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aduowidfb61vaaaaaelftksuqmcc" ContentType="image/aduowidfb61vaaaaaelftksuqmcc"/>
  <Default Extension="vtapm0b12drmaaaaasuvork5cyii=" ContentType="image/vtapm0b12drmaaaaasuvork5cyii="/>
  <Default Extension="8b8apicufoaaaaakleqvq9whojlmiaaaaasuvork5cyii=" ContentType="image/8b8apicufoaaaaakleqvq9whojlmiaaaaasuvork5cyii="/>
  <Default Extension="2saaaaaelftksuqmcc" ContentType="image/2saaaaaelftksuqmcc"/>
  <Default Extension="rvcgaaaaaelftksuqmcc" ContentType="image/rvcgaaaaaelftksuqmcc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35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</p:sldIdLst>
  <p:sldSz cx="9144000" cy="5143500" type="screen16x9"/>
  <p:notesSz cx="5143500" cy="9144000"/>
  <p:defaultTextStyle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11"/>
    <p:restoredTop sz="94610"/>
  </p:normalViewPr>
  <p:slideViewPr>
    <p:cSldViewPr snapToGrid="0" snapToObjects="1">
      <p:cViewPr varScale="1">
        <p:scale>
          <a:sx n="102" d="100"/>
          <a:sy n="102" d="100"/>
        </p:scale>
        <p:origin x="888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687948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PTIST_MASTE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3.8b8apicufoaaaaakleqvq9whojlmiaaaaasuvork5cyii="/><Relationship Id="rId7" Type="http://schemas.openxmlformats.org/officeDocument/2006/relationships/image" Target="../media/image-10-5.sv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-10-3.svg"/><Relationship Id="rId4" Type="http://schemas.openxmlformats.org/officeDocument/2006/relationships/image" Target="../media/image14.png"/><Relationship Id="rId9" Type="http://schemas.openxmlformats.org/officeDocument/2006/relationships/image" Target="../media/image-10-7.sv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aduowidfb61vaaaaaelftksuqmcc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-11-3.svg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-12-7.svg"/><Relationship Id="rId13" Type="http://schemas.openxmlformats.org/officeDocument/2006/relationships/image" Target="../media/image-12-13.svg"/><Relationship Id="rId3" Type="http://schemas.openxmlformats.org/officeDocument/2006/relationships/image" Target="../media/image5.png"/><Relationship Id="rId21" Type="http://schemas.openxmlformats.org/officeDocument/2006/relationships/image" Target="../media/image-12-21.svg"/><Relationship Id="rId7" Type="http://schemas.openxmlformats.org/officeDocument/2006/relationships/image" Target="../media/image6.png"/><Relationship Id="rId17" Type="http://schemas.openxmlformats.org/officeDocument/2006/relationships/image" Target="../media/image-12-17.svg"/><Relationship Id="rId25" Type="http://schemas.openxmlformats.org/officeDocument/2006/relationships/image" Target="../media/image-12-25.sv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7.png"/><Relationship Id="rId29" Type="http://schemas.openxmlformats.org/officeDocument/2006/relationships/image" Target="../media/image-12-29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12-5.svg"/><Relationship Id="rId11" Type="http://schemas.openxmlformats.org/officeDocument/2006/relationships/image" Target="../media/image-12-11.svg"/><Relationship Id="rId5" Type="http://schemas.openxmlformats.org/officeDocument/2006/relationships/image" Target="../media/image-12-3.svg"/><Relationship Id="rId15" Type="http://schemas.openxmlformats.org/officeDocument/2006/relationships/image" Target="../media/image-12-15.svg"/><Relationship Id="rId23" Type="http://schemas.openxmlformats.org/officeDocument/2006/relationships/image" Target="../media/image-12-23.svg"/><Relationship Id="rId28" Type="http://schemas.openxmlformats.org/officeDocument/2006/relationships/image" Target="../media/image9.png"/><Relationship Id="rId19" Type="http://schemas.openxmlformats.org/officeDocument/2006/relationships/image" Target="../media/image-12-19.svg"/><Relationship Id="rId4" Type="http://schemas.openxmlformats.org/officeDocument/2006/relationships/image" Target="NULL"/><Relationship Id="rId9" Type="http://schemas.openxmlformats.org/officeDocument/2006/relationships/image" Target="../media/image-12-9.svg"/><Relationship Id="rId22" Type="http://schemas.openxmlformats.org/officeDocument/2006/relationships/image" Target="../media/image8.png"/><Relationship Id="rId27" Type="http://schemas.openxmlformats.org/officeDocument/2006/relationships/image" Target="../media/image-12-27.sv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-13-7.svg"/><Relationship Id="rId3" Type="http://schemas.openxmlformats.org/officeDocument/2006/relationships/image" Target="../media/image10.png"/><Relationship Id="rId7" Type="http://schemas.openxmlformats.org/officeDocument/2006/relationships/image" Target="../media/image-13-5.sv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vtapm0b12drmaaaaasuvork5cyii="/><Relationship Id="rId4" Type="http://schemas.openxmlformats.org/officeDocument/2006/relationships/image" Target="../media/image-13-2.svg"/><Relationship Id="rId9" Type="http://schemas.openxmlformats.org/officeDocument/2006/relationships/image" Target="../media/image-13-9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3.8b8apicufoaaaaakleqvq9whojlmiaaaaasuvork5cyii="/><Relationship Id="rId7" Type="http://schemas.openxmlformats.org/officeDocument/2006/relationships/image" Target="../media/image-14-5.sv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-14-3.svg"/><Relationship Id="rId4" Type="http://schemas.openxmlformats.org/officeDocument/2006/relationships/image" Target="../media/image14.png"/><Relationship Id="rId9" Type="http://schemas.openxmlformats.org/officeDocument/2006/relationships/image" Target="../media/image-14-7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aduowidfb61vaaaaaelftksuqmcc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-15-3.svg"/><Relationship Id="rId4" Type="http://schemas.openxmlformats.org/officeDocument/2006/relationships/image" Target="../media/image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rvcgaaaaaelftksuqmcc"/><Relationship Id="rId7" Type="http://schemas.openxmlformats.org/officeDocument/2006/relationships/image" Target="../media/image-16-7.sv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16-5.svg"/><Relationship Id="rId5" Type="http://schemas.openxmlformats.org/officeDocument/2006/relationships/image" Target="../media/image-16-3.svg"/><Relationship Id="rId4" Type="http://schemas.openxmlformats.org/officeDocument/2006/relationships/image" Target="../media/image18.png"/><Relationship Id="rId9" Type="http://schemas.openxmlformats.org/officeDocument/2006/relationships/image" Target="../media/image-16-9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2saaaaaelftksuqmcc"/><Relationship Id="rId7" Type="http://schemas.openxmlformats.org/officeDocument/2006/relationships/image" Target="../media/image-17-7.sv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17-5.svg"/><Relationship Id="rId5" Type="http://schemas.openxmlformats.org/officeDocument/2006/relationships/image" Target="../media/image-17-3.svg"/><Relationship Id="rId4" Type="http://schemas.openxmlformats.org/officeDocument/2006/relationships/image" Target="../media/image18.png"/><Relationship Id="rId9" Type="http://schemas.openxmlformats.org/officeDocument/2006/relationships/image" Target="../media/image-17-9.sv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-18-8.svg"/><Relationship Id="rId18" Type="http://schemas.openxmlformats.org/officeDocument/2006/relationships/image" Target="../media/image-18-18.svg"/><Relationship Id="rId26" Type="http://schemas.openxmlformats.org/officeDocument/2006/relationships/image" Target="../media/image-18-26.svg"/><Relationship Id="rId3" Type="http://schemas.openxmlformats.org/officeDocument/2006/relationships/image" Target="NULL"/><Relationship Id="rId34" Type="http://schemas.openxmlformats.org/officeDocument/2006/relationships/image" Target="../media/image-18-34.svg"/><Relationship Id="rId12" Type="http://schemas.openxmlformats.org/officeDocument/2006/relationships/image" Target="../media/image-18-12.svg"/><Relationship Id="rId25" Type="http://schemas.openxmlformats.org/officeDocument/2006/relationships/image" Target="../media/image7.png"/><Relationship Id="rId33" Type="http://schemas.openxmlformats.org/officeDocument/2006/relationships/image" Target="../media/image20.png"/><Relationship Id="rId38" Type="http://schemas.openxmlformats.org/officeDocument/2006/relationships/image" Target="../media/image-18-38.sv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-18-16.svg"/><Relationship Id="rId20" Type="http://schemas.openxmlformats.org/officeDocument/2006/relationships/image" Target="../media/image-18-20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18-6.svg"/><Relationship Id="rId24" Type="http://schemas.openxmlformats.org/officeDocument/2006/relationships/image" Target="../media/image-18-24.svg"/><Relationship Id="rId32" Type="http://schemas.openxmlformats.org/officeDocument/2006/relationships/image" Target="../media/image-18-32.svg"/><Relationship Id="rId37" Type="http://schemas.openxmlformats.org/officeDocument/2006/relationships/image" Target="../media/image22.png"/><Relationship Id="rId5" Type="http://schemas.openxmlformats.org/officeDocument/2006/relationships/image" Target="../media/image-18-4.svg"/><Relationship Id="rId15" Type="http://schemas.openxmlformats.org/officeDocument/2006/relationships/image" Target="../media/image6.png"/><Relationship Id="rId28" Type="http://schemas.openxmlformats.org/officeDocument/2006/relationships/image" Target="../media/image-18-28.svg"/><Relationship Id="rId36" Type="http://schemas.openxmlformats.org/officeDocument/2006/relationships/image" Target="../media/image-18-36.svg"/><Relationship Id="rId10" Type="http://schemas.openxmlformats.org/officeDocument/2006/relationships/image" Target="../media/image-18-10.svg"/><Relationship Id="rId31" Type="http://schemas.openxmlformats.org/officeDocument/2006/relationships/image" Target="../media/image18.png"/><Relationship Id="rId4" Type="http://schemas.openxmlformats.org/officeDocument/2006/relationships/image" Target="../media/image-18-2.svg"/><Relationship Id="rId14" Type="http://schemas.openxmlformats.org/officeDocument/2006/relationships/image" Target="../media/image-18-14.svg"/><Relationship Id="rId22" Type="http://schemas.openxmlformats.org/officeDocument/2006/relationships/image" Target="../media/image-18-22.svg"/><Relationship Id="rId30" Type="http://schemas.openxmlformats.org/officeDocument/2006/relationships/image" Target="../media/image-18-30.svg"/><Relationship Id="rId35" Type="http://schemas.openxmlformats.org/officeDocument/2006/relationships/image" Target="../media/image2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rvcgaaaaaelftksuqmcc"/><Relationship Id="rId7" Type="http://schemas.openxmlformats.org/officeDocument/2006/relationships/image" Target="../media/image-19-7.sv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19-5.svg"/><Relationship Id="rId5" Type="http://schemas.openxmlformats.org/officeDocument/2006/relationships/image" Target="../media/image-19-3.svg"/><Relationship Id="rId4" Type="http://schemas.openxmlformats.org/officeDocument/2006/relationships/image" Target="../media/image18.png"/><Relationship Id="rId9" Type="http://schemas.openxmlformats.org/officeDocument/2006/relationships/image" Target="../media/image-19-9.sv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-2-8.svg"/><Relationship Id="rId3" Type="http://schemas.openxmlformats.org/officeDocument/2006/relationships/image" Target="../media/image2.png"/><Relationship Id="rId12" Type="http://schemas.openxmlformats.org/officeDocument/2006/relationships/image" Target="../media/image-2-12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2-6.svg"/><Relationship Id="rId5" Type="http://schemas.openxmlformats.org/officeDocument/2006/relationships/image" Target="../media/image-2-4.svg"/><Relationship Id="rId10" Type="http://schemas.openxmlformats.org/officeDocument/2006/relationships/image" Target="../media/image-2-10.svg"/><Relationship Id="rId4" Type="http://schemas.openxmlformats.org/officeDocument/2006/relationships/image" Target="../media/image-2-2.sv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2saaaaaelftksuqmcc"/><Relationship Id="rId7" Type="http://schemas.openxmlformats.org/officeDocument/2006/relationships/image" Target="../media/image-20-7.sv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20-5.svg"/><Relationship Id="rId5" Type="http://schemas.openxmlformats.org/officeDocument/2006/relationships/image" Target="../media/image-20-3.svg"/><Relationship Id="rId4" Type="http://schemas.openxmlformats.org/officeDocument/2006/relationships/image" Target="../media/image18.png"/><Relationship Id="rId9" Type="http://schemas.openxmlformats.org/officeDocument/2006/relationships/image" Target="../media/image-20-9.sv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aduowidfb61vaaaaaelftksuqmcc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-21-3.svg"/><Relationship Id="rId4" Type="http://schemas.openxmlformats.org/officeDocument/2006/relationships/image" Target="../media/image4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-22-8.svg"/><Relationship Id="rId18" Type="http://schemas.openxmlformats.org/officeDocument/2006/relationships/image" Target="../media/image-22-18.svg"/><Relationship Id="rId26" Type="http://schemas.openxmlformats.org/officeDocument/2006/relationships/image" Target="../media/image-22-26.svg"/><Relationship Id="rId3" Type="http://schemas.openxmlformats.org/officeDocument/2006/relationships/image" Target="NULL"/><Relationship Id="rId34" Type="http://schemas.openxmlformats.org/officeDocument/2006/relationships/image" Target="../media/image-22-34.svg"/><Relationship Id="rId12" Type="http://schemas.openxmlformats.org/officeDocument/2006/relationships/image" Target="../media/image-22-12.svg"/><Relationship Id="rId25" Type="http://schemas.openxmlformats.org/officeDocument/2006/relationships/image" Target="../media/image7.png"/><Relationship Id="rId33" Type="http://schemas.openxmlformats.org/officeDocument/2006/relationships/image" Target="../media/image20.png"/><Relationship Id="rId38" Type="http://schemas.openxmlformats.org/officeDocument/2006/relationships/image" Target="../media/image-22-38.sv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-22-16.svg"/><Relationship Id="rId20" Type="http://schemas.openxmlformats.org/officeDocument/2006/relationships/image" Target="../media/image-22-20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22-6.svg"/><Relationship Id="rId24" Type="http://schemas.openxmlformats.org/officeDocument/2006/relationships/image" Target="../media/image-22-24.svg"/><Relationship Id="rId32" Type="http://schemas.openxmlformats.org/officeDocument/2006/relationships/image" Target="../media/image-22-32.svg"/><Relationship Id="rId37" Type="http://schemas.openxmlformats.org/officeDocument/2006/relationships/image" Target="../media/image22.png"/><Relationship Id="rId5" Type="http://schemas.openxmlformats.org/officeDocument/2006/relationships/image" Target="../media/image-22-4.svg"/><Relationship Id="rId15" Type="http://schemas.openxmlformats.org/officeDocument/2006/relationships/image" Target="../media/image6.png"/><Relationship Id="rId28" Type="http://schemas.openxmlformats.org/officeDocument/2006/relationships/image" Target="../media/image-22-28.svg"/><Relationship Id="rId36" Type="http://schemas.openxmlformats.org/officeDocument/2006/relationships/image" Target="../media/image-22-36.svg"/><Relationship Id="rId10" Type="http://schemas.openxmlformats.org/officeDocument/2006/relationships/image" Target="../media/image-22-10.svg"/><Relationship Id="rId31" Type="http://schemas.openxmlformats.org/officeDocument/2006/relationships/image" Target="../media/image18.png"/><Relationship Id="rId4" Type="http://schemas.openxmlformats.org/officeDocument/2006/relationships/image" Target="../media/image-22-2.svg"/><Relationship Id="rId14" Type="http://schemas.openxmlformats.org/officeDocument/2006/relationships/image" Target="../media/image-22-14.svg"/><Relationship Id="rId22" Type="http://schemas.openxmlformats.org/officeDocument/2006/relationships/image" Target="../media/image-22-22.svg"/><Relationship Id="rId30" Type="http://schemas.openxmlformats.org/officeDocument/2006/relationships/image" Target="../media/image-22-30.svg"/><Relationship Id="rId35" Type="http://schemas.openxmlformats.org/officeDocument/2006/relationships/image" Target="../media/image2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rvcgaaaaaelftksuqmcc"/><Relationship Id="rId7" Type="http://schemas.openxmlformats.org/officeDocument/2006/relationships/image" Target="../media/image-23-7.sv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23-5.svg"/><Relationship Id="rId5" Type="http://schemas.openxmlformats.org/officeDocument/2006/relationships/image" Target="../media/image-23-3.svg"/><Relationship Id="rId4" Type="http://schemas.openxmlformats.org/officeDocument/2006/relationships/image" Target="../media/image18.png"/><Relationship Id="rId9" Type="http://schemas.openxmlformats.org/officeDocument/2006/relationships/image" Target="../media/image-23-9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2saaaaaelftksuqmcc"/><Relationship Id="rId7" Type="http://schemas.openxmlformats.org/officeDocument/2006/relationships/image" Target="../media/image-24-7.sv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24-5.svg"/><Relationship Id="rId5" Type="http://schemas.openxmlformats.org/officeDocument/2006/relationships/image" Target="../media/image-24-3.svg"/><Relationship Id="rId4" Type="http://schemas.openxmlformats.org/officeDocument/2006/relationships/image" Target="../media/image18.png"/><Relationship Id="rId9" Type="http://schemas.openxmlformats.org/officeDocument/2006/relationships/image" Target="../media/image-24-9.sv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-25-8.svg"/><Relationship Id="rId18" Type="http://schemas.openxmlformats.org/officeDocument/2006/relationships/image" Target="../media/image-25-18.svg"/><Relationship Id="rId26" Type="http://schemas.openxmlformats.org/officeDocument/2006/relationships/image" Target="../media/image-25-26.svg"/><Relationship Id="rId3" Type="http://schemas.openxmlformats.org/officeDocument/2006/relationships/image" Target="NULL"/><Relationship Id="rId34" Type="http://schemas.openxmlformats.org/officeDocument/2006/relationships/image" Target="../media/image-25-34.svg"/><Relationship Id="rId12" Type="http://schemas.openxmlformats.org/officeDocument/2006/relationships/image" Target="../media/image-25-12.svg"/><Relationship Id="rId25" Type="http://schemas.openxmlformats.org/officeDocument/2006/relationships/image" Target="../media/image7.png"/><Relationship Id="rId33" Type="http://schemas.openxmlformats.org/officeDocument/2006/relationships/image" Target="../media/image20.png"/><Relationship Id="rId38" Type="http://schemas.openxmlformats.org/officeDocument/2006/relationships/image" Target="../media/image-25-38.svg"/><Relationship Id="rId2" Type="http://schemas.openxmlformats.org/officeDocument/2006/relationships/notesSlide" Target="../notesSlides/notesSlide25.xml"/><Relationship Id="rId16" Type="http://schemas.openxmlformats.org/officeDocument/2006/relationships/image" Target="../media/image-25-16.svg"/><Relationship Id="rId20" Type="http://schemas.openxmlformats.org/officeDocument/2006/relationships/image" Target="../media/image-25-20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25-6.svg"/><Relationship Id="rId24" Type="http://schemas.openxmlformats.org/officeDocument/2006/relationships/image" Target="../media/image-25-24.svg"/><Relationship Id="rId32" Type="http://schemas.openxmlformats.org/officeDocument/2006/relationships/image" Target="../media/image-25-32.svg"/><Relationship Id="rId37" Type="http://schemas.openxmlformats.org/officeDocument/2006/relationships/image" Target="../media/image22.png"/><Relationship Id="rId5" Type="http://schemas.openxmlformats.org/officeDocument/2006/relationships/image" Target="../media/image-25-4.svg"/><Relationship Id="rId15" Type="http://schemas.openxmlformats.org/officeDocument/2006/relationships/image" Target="../media/image6.png"/><Relationship Id="rId28" Type="http://schemas.openxmlformats.org/officeDocument/2006/relationships/image" Target="../media/image-25-28.svg"/><Relationship Id="rId36" Type="http://schemas.openxmlformats.org/officeDocument/2006/relationships/image" Target="../media/image-25-36.svg"/><Relationship Id="rId10" Type="http://schemas.openxmlformats.org/officeDocument/2006/relationships/image" Target="../media/image-25-10.svg"/><Relationship Id="rId31" Type="http://schemas.openxmlformats.org/officeDocument/2006/relationships/image" Target="../media/image18.png"/><Relationship Id="rId4" Type="http://schemas.openxmlformats.org/officeDocument/2006/relationships/image" Target="../media/image-25-2.svg"/><Relationship Id="rId14" Type="http://schemas.openxmlformats.org/officeDocument/2006/relationships/image" Target="../media/image-25-14.svg"/><Relationship Id="rId22" Type="http://schemas.openxmlformats.org/officeDocument/2006/relationships/image" Target="../media/image-25-22.svg"/><Relationship Id="rId30" Type="http://schemas.openxmlformats.org/officeDocument/2006/relationships/image" Target="../media/image-25-30.svg"/><Relationship Id="rId35" Type="http://schemas.openxmlformats.org/officeDocument/2006/relationships/image" Target="../media/image2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rvcgaaaaaelftksuqmcc"/><Relationship Id="rId7" Type="http://schemas.openxmlformats.org/officeDocument/2006/relationships/image" Target="../media/image-26-7.sv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26-5.svg"/><Relationship Id="rId5" Type="http://schemas.openxmlformats.org/officeDocument/2006/relationships/image" Target="../media/image-26-3.svg"/><Relationship Id="rId4" Type="http://schemas.openxmlformats.org/officeDocument/2006/relationships/image" Target="../media/image18.png"/><Relationship Id="rId9" Type="http://schemas.openxmlformats.org/officeDocument/2006/relationships/image" Target="../media/image-26-9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aduowidfb61vaaaaaelftksuqmcc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-27-3.svg"/><Relationship Id="rId4" Type="http://schemas.openxmlformats.org/officeDocument/2006/relationships/image" Target="../media/image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2saaaaaelftksuqmcc"/><Relationship Id="rId7" Type="http://schemas.openxmlformats.org/officeDocument/2006/relationships/image" Target="../media/image-28-7.sv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28-5.svg"/><Relationship Id="rId5" Type="http://schemas.openxmlformats.org/officeDocument/2006/relationships/image" Target="../media/image-28-3.svg"/><Relationship Id="rId4" Type="http://schemas.openxmlformats.org/officeDocument/2006/relationships/image" Target="../media/image18.png"/><Relationship Id="rId9" Type="http://schemas.openxmlformats.org/officeDocument/2006/relationships/image" Target="../media/image-28-9.sv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-29-8.svg"/><Relationship Id="rId18" Type="http://schemas.openxmlformats.org/officeDocument/2006/relationships/image" Target="../media/image-29-18.svg"/><Relationship Id="rId26" Type="http://schemas.openxmlformats.org/officeDocument/2006/relationships/image" Target="../media/image-29-26.svg"/><Relationship Id="rId3" Type="http://schemas.openxmlformats.org/officeDocument/2006/relationships/image" Target="NULL"/><Relationship Id="rId34" Type="http://schemas.openxmlformats.org/officeDocument/2006/relationships/image" Target="../media/image-29-34.svg"/><Relationship Id="rId12" Type="http://schemas.openxmlformats.org/officeDocument/2006/relationships/image" Target="../media/image-29-12.svg"/><Relationship Id="rId25" Type="http://schemas.openxmlformats.org/officeDocument/2006/relationships/image" Target="../media/image7.png"/><Relationship Id="rId33" Type="http://schemas.openxmlformats.org/officeDocument/2006/relationships/image" Target="../media/image20.png"/><Relationship Id="rId38" Type="http://schemas.openxmlformats.org/officeDocument/2006/relationships/image" Target="../media/image-29-38.svg"/><Relationship Id="rId2" Type="http://schemas.openxmlformats.org/officeDocument/2006/relationships/notesSlide" Target="../notesSlides/notesSlide29.xml"/><Relationship Id="rId16" Type="http://schemas.openxmlformats.org/officeDocument/2006/relationships/image" Target="../media/image-29-16.svg"/><Relationship Id="rId20" Type="http://schemas.openxmlformats.org/officeDocument/2006/relationships/image" Target="../media/image-29-20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29-6.svg"/><Relationship Id="rId24" Type="http://schemas.openxmlformats.org/officeDocument/2006/relationships/image" Target="../media/image-29-24.svg"/><Relationship Id="rId32" Type="http://schemas.openxmlformats.org/officeDocument/2006/relationships/image" Target="../media/image-29-32.svg"/><Relationship Id="rId37" Type="http://schemas.openxmlformats.org/officeDocument/2006/relationships/image" Target="../media/image22.png"/><Relationship Id="rId5" Type="http://schemas.openxmlformats.org/officeDocument/2006/relationships/image" Target="../media/image-29-4.svg"/><Relationship Id="rId15" Type="http://schemas.openxmlformats.org/officeDocument/2006/relationships/image" Target="../media/image6.png"/><Relationship Id="rId28" Type="http://schemas.openxmlformats.org/officeDocument/2006/relationships/image" Target="../media/image-29-28.svg"/><Relationship Id="rId36" Type="http://schemas.openxmlformats.org/officeDocument/2006/relationships/image" Target="../media/image-29-36.svg"/><Relationship Id="rId10" Type="http://schemas.openxmlformats.org/officeDocument/2006/relationships/image" Target="../media/image-29-10.svg"/><Relationship Id="rId31" Type="http://schemas.openxmlformats.org/officeDocument/2006/relationships/image" Target="../media/image18.png"/><Relationship Id="rId4" Type="http://schemas.openxmlformats.org/officeDocument/2006/relationships/image" Target="../media/image-29-2.svg"/><Relationship Id="rId14" Type="http://schemas.openxmlformats.org/officeDocument/2006/relationships/image" Target="../media/image-29-14.svg"/><Relationship Id="rId22" Type="http://schemas.openxmlformats.org/officeDocument/2006/relationships/image" Target="../media/image-29-22.svg"/><Relationship Id="rId30" Type="http://schemas.openxmlformats.org/officeDocument/2006/relationships/image" Target="../media/image-29-30.svg"/><Relationship Id="rId35" Type="http://schemas.openxmlformats.org/officeDocument/2006/relationships/image" Target="../media/image2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aduowidfb61vaaaaaelftksuqmcc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-3-3.svg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rvcgaaaaaelftksuqmcc"/><Relationship Id="rId7" Type="http://schemas.openxmlformats.org/officeDocument/2006/relationships/image" Target="../media/image-30-7.sv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30-5.svg"/><Relationship Id="rId5" Type="http://schemas.openxmlformats.org/officeDocument/2006/relationships/image" Target="../media/image-30-3.svg"/><Relationship Id="rId4" Type="http://schemas.openxmlformats.org/officeDocument/2006/relationships/image" Target="../media/image18.png"/><Relationship Id="rId9" Type="http://schemas.openxmlformats.org/officeDocument/2006/relationships/image" Target="../media/image-30-9.sv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2saaaaaelftksuqmcc"/><Relationship Id="rId7" Type="http://schemas.openxmlformats.org/officeDocument/2006/relationships/image" Target="../media/image-31-7.sv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31-5.svg"/><Relationship Id="rId5" Type="http://schemas.openxmlformats.org/officeDocument/2006/relationships/image" Target="../media/image-31-3.svg"/><Relationship Id="rId4" Type="http://schemas.openxmlformats.org/officeDocument/2006/relationships/image" Target="../media/image18.png"/><Relationship Id="rId9" Type="http://schemas.openxmlformats.org/officeDocument/2006/relationships/image" Target="../media/image-31-9.sv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-32-8.svg"/><Relationship Id="rId18" Type="http://schemas.openxmlformats.org/officeDocument/2006/relationships/image" Target="../media/image-32-18.svg"/><Relationship Id="rId26" Type="http://schemas.openxmlformats.org/officeDocument/2006/relationships/image" Target="../media/image-32-26.svg"/><Relationship Id="rId3" Type="http://schemas.openxmlformats.org/officeDocument/2006/relationships/image" Target="NULL"/><Relationship Id="rId34" Type="http://schemas.openxmlformats.org/officeDocument/2006/relationships/image" Target="../media/image-32-34.svg"/><Relationship Id="rId12" Type="http://schemas.openxmlformats.org/officeDocument/2006/relationships/image" Target="../media/image-32-12.svg"/><Relationship Id="rId25" Type="http://schemas.openxmlformats.org/officeDocument/2006/relationships/image" Target="../media/image7.png"/><Relationship Id="rId33" Type="http://schemas.openxmlformats.org/officeDocument/2006/relationships/image" Target="../media/image20.png"/><Relationship Id="rId38" Type="http://schemas.openxmlformats.org/officeDocument/2006/relationships/image" Target="../media/image-32-38.svg"/><Relationship Id="rId2" Type="http://schemas.openxmlformats.org/officeDocument/2006/relationships/notesSlide" Target="../notesSlides/notesSlide32.xml"/><Relationship Id="rId16" Type="http://schemas.openxmlformats.org/officeDocument/2006/relationships/image" Target="../media/image-32-16.svg"/><Relationship Id="rId20" Type="http://schemas.openxmlformats.org/officeDocument/2006/relationships/image" Target="../media/image-32-20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32-6.svg"/><Relationship Id="rId24" Type="http://schemas.openxmlformats.org/officeDocument/2006/relationships/image" Target="../media/image-32-24.svg"/><Relationship Id="rId32" Type="http://schemas.openxmlformats.org/officeDocument/2006/relationships/image" Target="../media/image-32-32.svg"/><Relationship Id="rId37" Type="http://schemas.openxmlformats.org/officeDocument/2006/relationships/image" Target="../media/image22.png"/><Relationship Id="rId5" Type="http://schemas.openxmlformats.org/officeDocument/2006/relationships/image" Target="../media/image-32-4.svg"/><Relationship Id="rId15" Type="http://schemas.openxmlformats.org/officeDocument/2006/relationships/image" Target="../media/image6.png"/><Relationship Id="rId28" Type="http://schemas.openxmlformats.org/officeDocument/2006/relationships/image" Target="../media/image-32-28.svg"/><Relationship Id="rId36" Type="http://schemas.openxmlformats.org/officeDocument/2006/relationships/image" Target="../media/image-32-36.svg"/><Relationship Id="rId10" Type="http://schemas.openxmlformats.org/officeDocument/2006/relationships/image" Target="../media/image-32-10.svg"/><Relationship Id="rId31" Type="http://schemas.openxmlformats.org/officeDocument/2006/relationships/image" Target="../media/image18.png"/><Relationship Id="rId4" Type="http://schemas.openxmlformats.org/officeDocument/2006/relationships/image" Target="../media/image-32-2.svg"/><Relationship Id="rId14" Type="http://schemas.openxmlformats.org/officeDocument/2006/relationships/image" Target="../media/image-32-14.svg"/><Relationship Id="rId22" Type="http://schemas.openxmlformats.org/officeDocument/2006/relationships/image" Target="../media/image-32-22.svg"/><Relationship Id="rId30" Type="http://schemas.openxmlformats.org/officeDocument/2006/relationships/image" Target="../media/image-32-30.svg"/><Relationship Id="rId35" Type="http://schemas.openxmlformats.org/officeDocument/2006/relationships/image" Target="../media/image21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-33-8.svg"/><Relationship Id="rId3" Type="http://schemas.openxmlformats.org/officeDocument/2006/relationships/image" Target="../media/image23.png"/><Relationship Id="rId7" Type="http://schemas.openxmlformats.org/officeDocument/2006/relationships/image" Target="../media/image-33-6.sv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33-4.svg"/><Relationship Id="rId5" Type="http://schemas.openxmlformats.org/officeDocument/2006/relationships/image" Target="../media/image24.png"/><Relationship Id="rId4" Type="http://schemas.openxmlformats.org/officeDocument/2006/relationships/image" Target="../media/image-33-2.sv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-4-7.svg"/><Relationship Id="rId13" Type="http://schemas.openxmlformats.org/officeDocument/2006/relationships/image" Target="../media/image-4-13.svg"/><Relationship Id="rId3" Type="http://schemas.openxmlformats.org/officeDocument/2006/relationships/image" Target="../media/image5.png"/><Relationship Id="rId21" Type="http://schemas.openxmlformats.org/officeDocument/2006/relationships/image" Target="../media/image-4-21.svg"/><Relationship Id="rId7" Type="http://schemas.openxmlformats.org/officeDocument/2006/relationships/image" Target="../media/image6.png"/><Relationship Id="rId17" Type="http://schemas.openxmlformats.org/officeDocument/2006/relationships/image" Target="../media/image-4-17.svg"/><Relationship Id="rId25" Type="http://schemas.openxmlformats.org/officeDocument/2006/relationships/image" Target="../media/image-4-25.sv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7.png"/><Relationship Id="rId29" Type="http://schemas.openxmlformats.org/officeDocument/2006/relationships/image" Target="../media/image-4-29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4-5.svg"/><Relationship Id="rId11" Type="http://schemas.openxmlformats.org/officeDocument/2006/relationships/image" Target="../media/image-4-11.svg"/><Relationship Id="rId5" Type="http://schemas.openxmlformats.org/officeDocument/2006/relationships/image" Target="../media/image-4-3.svg"/><Relationship Id="rId15" Type="http://schemas.openxmlformats.org/officeDocument/2006/relationships/image" Target="../media/image-4-15.svg"/><Relationship Id="rId23" Type="http://schemas.openxmlformats.org/officeDocument/2006/relationships/image" Target="../media/image-4-23.svg"/><Relationship Id="rId28" Type="http://schemas.openxmlformats.org/officeDocument/2006/relationships/image" Target="../media/image9.png"/><Relationship Id="rId19" Type="http://schemas.openxmlformats.org/officeDocument/2006/relationships/image" Target="../media/image-4-19.svg"/><Relationship Id="rId4" Type="http://schemas.openxmlformats.org/officeDocument/2006/relationships/image" Target="NULL"/><Relationship Id="rId9" Type="http://schemas.openxmlformats.org/officeDocument/2006/relationships/image" Target="../media/image-4-9.svg"/><Relationship Id="rId22" Type="http://schemas.openxmlformats.org/officeDocument/2006/relationships/image" Target="../media/image8.png"/><Relationship Id="rId27" Type="http://schemas.openxmlformats.org/officeDocument/2006/relationships/image" Target="../media/image-4-27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-5-7.svg"/><Relationship Id="rId3" Type="http://schemas.openxmlformats.org/officeDocument/2006/relationships/image" Target="../media/image10.png"/><Relationship Id="rId7" Type="http://schemas.openxmlformats.org/officeDocument/2006/relationships/image" Target="../media/image-5-5.sv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vtapm0b12drmaaaaasuvork5cyii="/><Relationship Id="rId4" Type="http://schemas.openxmlformats.org/officeDocument/2006/relationships/image" Target="../media/image-5-2.svg"/><Relationship Id="rId9" Type="http://schemas.openxmlformats.org/officeDocument/2006/relationships/image" Target="../media/image-5-9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3.8b8apicufoaaaaakleqvq9whojlmiaaaaasuvork5cyii="/><Relationship Id="rId7" Type="http://schemas.openxmlformats.org/officeDocument/2006/relationships/image" Target="../media/image-6-5.sv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-6-3.svg"/><Relationship Id="rId4" Type="http://schemas.openxmlformats.org/officeDocument/2006/relationships/image" Target="../media/image14.png"/><Relationship Id="rId9" Type="http://schemas.openxmlformats.org/officeDocument/2006/relationships/image" Target="../media/image-6-7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aduowidfb61vaaaaaelftksuqmcc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-7-3.svg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-8-7.svg"/><Relationship Id="rId13" Type="http://schemas.openxmlformats.org/officeDocument/2006/relationships/image" Target="../media/image-8-13.svg"/><Relationship Id="rId3" Type="http://schemas.openxmlformats.org/officeDocument/2006/relationships/image" Target="../media/image5.png"/><Relationship Id="rId21" Type="http://schemas.openxmlformats.org/officeDocument/2006/relationships/image" Target="../media/image-8-21.svg"/><Relationship Id="rId7" Type="http://schemas.openxmlformats.org/officeDocument/2006/relationships/image" Target="../media/image6.png"/><Relationship Id="rId17" Type="http://schemas.openxmlformats.org/officeDocument/2006/relationships/image" Target="../media/image-8-17.svg"/><Relationship Id="rId25" Type="http://schemas.openxmlformats.org/officeDocument/2006/relationships/image" Target="../media/image-8-25.sv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7.png"/><Relationship Id="rId29" Type="http://schemas.openxmlformats.org/officeDocument/2006/relationships/image" Target="../media/image-8-29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-8-5.svg"/><Relationship Id="rId11" Type="http://schemas.openxmlformats.org/officeDocument/2006/relationships/image" Target="../media/image-8-11.svg"/><Relationship Id="rId5" Type="http://schemas.openxmlformats.org/officeDocument/2006/relationships/image" Target="../media/image-8-3.svg"/><Relationship Id="rId15" Type="http://schemas.openxmlformats.org/officeDocument/2006/relationships/image" Target="../media/image-8-15.svg"/><Relationship Id="rId23" Type="http://schemas.openxmlformats.org/officeDocument/2006/relationships/image" Target="../media/image-8-23.svg"/><Relationship Id="rId28" Type="http://schemas.openxmlformats.org/officeDocument/2006/relationships/image" Target="../media/image9.png"/><Relationship Id="rId19" Type="http://schemas.openxmlformats.org/officeDocument/2006/relationships/image" Target="../media/image-8-19.svg"/><Relationship Id="rId4" Type="http://schemas.openxmlformats.org/officeDocument/2006/relationships/image" Target="NULL"/><Relationship Id="rId9" Type="http://schemas.openxmlformats.org/officeDocument/2006/relationships/image" Target="../media/image-8-9.svg"/><Relationship Id="rId22" Type="http://schemas.openxmlformats.org/officeDocument/2006/relationships/image" Target="../media/image8.png"/><Relationship Id="rId27" Type="http://schemas.openxmlformats.org/officeDocument/2006/relationships/image" Target="../media/image-8-27.sv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-9-7.svg"/><Relationship Id="rId3" Type="http://schemas.openxmlformats.org/officeDocument/2006/relationships/image" Target="../media/image10.png"/><Relationship Id="rId7" Type="http://schemas.openxmlformats.org/officeDocument/2006/relationships/image" Target="../media/image-9-5.sv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vtapm0b12drmaaaaasuvork5cyii="/><Relationship Id="rId4" Type="http://schemas.openxmlformats.org/officeDocument/2006/relationships/image" Target="../media/image-9-2.svg"/><Relationship Id="rId9" Type="http://schemas.openxmlformats.org/officeDocument/2006/relationships/image" Target="../media/image-9-9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1"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2935B">
                <a:alpha val="2500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2935B">
                <a:alpha val="25098"/>
              </a:srgbClr>
            </a:solidFill>
            <a:prstDash val="dash"/>
            <a:headEnd type="none"/>
            <a:tailEnd type="none"/>
          </a:ln>
        </p:spPr>
      </p:sp>
      <p:sp>
        <p:nvSpPr>
          <p:cNvPr id="4" name="Text 2"/>
          <p:cNvSpPr/>
          <p:nvPr/>
        </p:nvSpPr>
        <p:spPr>
          <a:xfrm>
            <a:off x="851319" y="1829288"/>
            <a:ext cx="7441363" cy="1719072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120000"/>
              </a:lnSpc>
              <a:spcBef>
                <a:spcPts val="375"/>
              </a:spcBef>
            </a:pPr>
            <a:r>
              <a:rPr lang="en-US" sz="4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Izdelava in montaža prezračevalnega sistema</a:t>
            </a:r>
            <a:endParaRPr lang="en-US" sz="1500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10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data:image/png;base64,iVBORw0KGgoAAAANSUhEUgAABbAAAAEvCAYAAACUp+c+AAAAAXNSR0IArs4c6QAAIABJREFUeF7MvQmQZdl91vm9fc09szIra+mu3ltqqbvVLbcsyTaWLAvLDoOxwR5ZwobxxMTEBANmZgzDAGEwBCKMgZhgRgxDMCCD8cgBGGMzaLEkC9naLLWWrl6rq7vWrNwz376/4fede16+SnVVNTYTkB3ZWZnvvnfvPfec//L9v/93Uvc/9PhYv4+vdCqj8XissUb+mUqllEmnlU7xLY1GI41GQ41HI58llYrfKX5TKpXm//JvKX6X3+d/j8O/06mU0nymUv53/Az+NhgNfSyfNRon5+N6xsltpdLy1XEdQ/4u8UoqnfLPcYprDufze/iQ5ItzDYfDcD/Jt8/lN/pT1BsOlc1mlU6nlB6PlU2lVMhllU2nlElJlVJJ49FAGnP/Ix+X4/V8TulMTtnCjK5cvaGDek2pTNpnHnOKVIoR9fm572w6rWw6o0wmE34mY9cbjFVvNlWrN9QdDJTKZpTOZX0c58pkUqqUCqoWC1pZmNd9587qxOKCLr/yir729NNKZ7IqlSvqdLsajsaanZtXr99Xvd5QvlD09eT4TI193kIhr9FwoNRopHIhr2KG5zNSqcSxI51YXdbsbFWtdlMrK0tqNhtaWFhQLpfzMyiVSv5mzLKZjKqlktrtlgaDgY/pdrsqFAra2dlRNpvTcDhSr9fzODD2HNdsNn0cj6BWaylfKGn/4EA7u3sapzJipPuDkXKFkkZKaTAMc9MPbjwKY5pOK5fJqJDLJc+SH3GeDH1sJp3yuZeWljQc9Cf30Ol0lM/nVTuoaXl+xZ81Skm9UU/9Idc1VCaTVo55MWZepZQrFNXs9JQtz2inVtPlGzf06Fuf1FPf+U4dHB7q+9/3PuUzWX3iY5/Qr/zyR7W+uqZyPq/G4aG2rl9Xp9lQgeeQGimfy2ppcUGzMxVp2NPC/KwqM1UVi0V/8+y5vpmZGU9VfmfcmE+MO8+6Xq/7OXKdszNVj3Wr1Va321Mmm1M+XwgLNVmXmVzG67jX6yqbzfi7025rfnbOY9Tr9TUcjzUcSQPWGbM2wzznczIapzPqD4ZqtNva3tnV1ta29g/r2qu1tH9Q0+Hhofr9vq+Tb66/XC5rbW3N4z87O+v74DvOk1qjocN6U/3+QO1229/MC94f1z/P6nZfwXb8Xr/GytgKhK+JzZn6uNt9vi1IKq0RcxNjl3wGnzcejf253O94jA1lVgf7ypftmaR0Nj91Bd96H691Tf8xd8vctn2P9pRzTuyhlNbINqE3GKnbZY0UVMznVSnkVC0X1aodqN/rqNVqqt3ra5DOapwrqDdMe94UsE+FnP7ET3xA9587q2IupUJWminn1aofaNDrqFjMazgcqD/oK53N+b6ZY5lMVr12W8N+3+OEXcEotFotzwPsJl+DZF4xb+L6GPYHPj9zDnvAN2Nq/4WNtU1Pq1KpeL4xP3mtWq2Gz06nVa1U1Kw37B9SjBN2288ypXQ2zFWO85zs9Sd+ZIw94vmlpGFKKlUrmqlWlUmlfe3tVsvXwvu5vkw2688ejkbKFwuamZ1Vqcy9Su1G0+uQ45hC/Izv57pt53I5cU7WB/cc7Shrg2urlMtebxwz6PY0ZA32B/7JeOXyeRWKBV+HMqzr8JmMEWPOPTN+trNKKYN/y2Z9XH84so/h2hvNlg4bddukhYVFzS8tqzsK9hl/lk2luUmfl2eMj2z3eyqUil4D/V5XeZ4JNo57bzYwLckaweYP7Nc5H4+Be+AeGR+up4fP4Hqw16OR52e/Xbdd5X7iPfF6p9f1eM3Nzdle2jckcQTHMYatVkfLJ9bU6w/V45rTaeVLZWWLRY3Tadu7Xn/gc+ELRoOhOu2Wspm0quWybSjPNZvLqV5vBpsrqdduaa5S1qjXUa9dZ7GrWMSXpZUpVPTbX/qq/v4//Me2HfecOaPve+97tLW1qevXr/l6sZsnVlZUr9XVaNbV7/U0OzOrUrGger3mMWGeHBzWtbZ2SnfffbcOd7d15dJFFXPBtj/22GNqdzsajVO6fm1DhXxOK0vz6jVrah7uqZLPqFLMa3lxTt1WQ8VMSoszRS3NFNQ+3FFtZ1OnV5fVaTbtcwvFkg5qdW3v7tsPtjp9v3+hktVsteTruXZtw36jVCyr1xtoZmZWjUbDcwx/xfNYWJhXtVqxvczlczqs17xG9/f3bAewR/jtuWpVtcMDnTl9xmNBzPDiiy/Zz+GrTpw44XEvlHLa3t3U4tK8ms2aZqol9XodDYZdVSplrZ8+5TndIQYZp1UsVXyN3cFQSuU0v7CmdifYkEw+L2WyGijN5FW6UNE4W9LWQUv7raEu39jXxk5Nh82eDhsdZQsF5QoZnTp1Sp//whd06swZLS+v6NVLl/WWtzyh9bV1vfzyRT13/lk/u7c99W1aXVnR9tamyqWiXnjxJV3f2tH8wqJWVlZ07733en1/9WtPa2trS+lMxrHXO97xDj/LZ5991vOY8xFjbWxcV7vV9HguLi76+8qVKx7rGIc99NBDXju89/r16/681dVVxxac6wtf+KLH/+TJk3r2/HOOH97+9neoUCjqIx/5iC5dvaJ8qagnn3pKf+lnf1bNdkeFUslrtdPvMfkd4xFfLS8sqI+NarW0PD+nxuGBLjz/rF5+8QW1m3XNVqv2I81GXW984xv0rne9y3Mk5BhH+Qfrd9ofs1b5W/Sd0Zc5x8DOZLLBTyRxQzyWZ8o48dn8e5LfZDJJrpJ2zOMYaTx2rvItX47jpY3tHdVabVXnFzxPas2W7QNrmPtn/jPmtuMpcoRgj47ba16L8TM+MF8o235iX8rFgrLZtMajoW1MsViw37Qd7XS1sbmp3b19+81StPnEGamUOp2253sum/bcOjjY1/ramnKZtHMYDGq1MqOD/QNVKtWQS41G+sLv/I7+0l/8X+3v/oc//af1Az/wA9o/PHBQVCwVPKaf+cxndLh/YPu7ef26xzyfy2vUH6pVa2g8HGtmfk6D4VB7hwdaWz+p5eVlbWxs6OrVK7p2+TLGXH/gne/Q/ExV89WK58vB7rZmS0Wv+9EYP5NRNl9UKptTfzRWbzD0Ot07rGn34FC1RkstfF5v4DXN+LYb+NqxY7A4T0J8hU/D4h99BftPbBvyRZ53r9f2eJFNYp9IH1nXncFItXrT9rNarqhxsK/MsKcHzqxpNp9SqtvUymxFs6W8FudmPae7nbZyxMwZsi2p1mwqX67qsNlWoz9UczBSvTtw/JTKl9QZjrV1WPe9xvjFAx9jRNKd5AbwM5NINfzir1yW/OfWMfB07Hc8lnSezuweh7iJdUPM4piWNY1fd/wafGf8rJDnh/x7MBw4p8+RW2bSymekLD6RvH881sL8nH0PNsjPyGOTUrPV1kG9oQZ2GQwhuedJDpfYA9ZujGFjTIW94pvcr1IoeD11+31d39rS/NKi3vXe79XZe+/V5esbWju1rlevXFEqndHSyopjC54z85qYbWF2RtVKWflCwfO3TS7UD7Fq17FWsEURvyBWzKbI4zLipVwurd4g5LfRbjlXI4xMk3ON7XtY44xBzOWwC4NB3/hFv9/ztTB3iHWX5udVyuedN545uao33n+fRp2OFqolDdpNFbJppZ3L9TwnvG6SeDfazelndat8AYyiHzGflByTeSZ5zgVMxgkh8Ws2p65Sag+GOmx3tHNwoL1aXYOxjDNwX3zFeYwd5Jv4k+vkdcad17lWxgjb3E3yuy9+8Yv2Uf/V+9+vBx54wP6+0+2E2DnJ64lBuaS4ppky9WZNzz5zXvfdfY/mqrPKZvLGQZTN6LDV1DifVqPdtG9q7O3r9MKCRrWGvv7bX9Dv/Nbnkrim5jW3s7+v7mioVq+rytys9us1ves936N3v+d7Pf/Bqog5sPPV6ozjyt6wH54r+UOCZYH1pLBJxNS9nvJZoz3+nVXjZ8XvzhGyHmnyReJ+bAixQrFQUK/b8dpp1OtqNRqep6xZbDtzBvs9Uwl5x/b2doLNlHXhwgXn3bu7u15XrON0OuPnQDx29AyGtqUD4lzPx0Hwk8Ejeg6Tz9g3T0xMwNmO+2y/41gufqvcNR53hCUenS/kxckV4HttA8P5QmqWxAYJhJcigUjyxDjnp3/GWCDmhREn5PNY78xL7NJ0TDG9hkLefvR10z055w95ffiKg3Rkjydj4gE8ZqeTnHB6rcac8+iebw/vTt9PfAbxbzHeudX6/y/h76kHHn7Lbe/wTgDINIAdb2gawA6BH04uPOTjAHZYgDcD2CzSCGDz7wmAnADYAchJQOfkmUbs2cHm1KSxExiH4HYawE4QczHd42f5GglQYjDDAsABRgB9ylGG+5H6GKUEjCXRjAA2gR/JVKlQsNEJYezYoDIJIkk+4FMqU9KV65uq1ev+mycjA4mjHuOcgoErZHMGfO0Mk/HiDAC2OF8cepPgzE5NBh04D06uVMg5SQfEPru+ptMn16TRUHs7Ozr/7HMqFIs2xNwPzhejb3CoP7CRA3AHjDfgm88Z+BwPhwaws+OhZmfKKpdD4geAvbS0oMPagfL5rN8LAImz4X4ASrifcItpA9gYU744BidFYAnAGYOh6MyYSxjKCFYGw0ngmtPu3p729g9A9AxaA6gBxAJ4kSiEeRwA7BjURAB72ix4vkawMJmHgALcM9fH6wAAdqydnlLDJGjLpjXQQP1hT6PRwEm0nxf+O5NXoVxRvd3RKJNXvdvVpY0Nfef3vFvrd59VJpfTe979boMrH/3lj+qzn/4tnTyxarDmYHdXe1tbGnQ7fo6Z1FjFQl6LC/OarVaUTY+0trqiUqU8GV/G2GAv8zKb9ZgPk/sGaItjyLwnycHZ8bwdnCeBEw7LQFw6bfCOnDw8n5aLEpksAH1OGTu2vp0+4w1AQNA+YB2OU2o029qv1XRjc1ubW9vaOzhQHdCt23OCMU7n1O0PfB5AasYakJCf/M6187xIqnGy/IyAI+ft9gEeQwA/nWTGgPq4AzludO9k325vpAGwHT5MDjv+ebf//JSBz+iXbCft/Y5cVQTb4ms3Beokbf8/A9ivmfRPAAEKfhQLRhqMmB8lFYtlA26A0msrS2rVD1U73DdwNiJZT2cNWvLtu+x3VS0V9Oib3qA//APfp3IBYCyrXBpQc6hOCwAr2A4CJFGMGY5s81wAJTBJAgmDDcOhg1cDv6l0KIokIDWvk7g4AGbudLsOyPhcxjnONf7OMQCB0V5xHGPB+zneYHalom6748eHzyFA5TpZd7lC3naM4yKAHf0I65yFFgHsYqVsEJl4xkWYJChnDfNebDmRJ4ESn1udmZkA2Id7+w5c7Sec8IxCINvtTuakAY90xnYrJC2hAOJEiUJkqeRrZUw6zZYB3067Y+AT2+37ccEVtDhtP8VYMjYR4Al+18bDYIbvPZ0xOO/CVYtC1aEaraaD+JWVE1pcWtbO4aGymZyKubx93BiQt9MJY5lOibFhbIfMM5IXCgz4QNb8AN+YVjafdWDq4pcTwZBER/8JkItNZ1y5TsaCYwn0F+aqThL4PQLyXDv2EnvCOJKI+rOSAJ15wZhyXZlsKN70hwODcWWA4mrVcx1QG+BoGsAGMCSJKBeLocCcFJuxiblc3nOp2257/fTbTWVTI68nXsOuZksz+u0vfkX/8J/8M9/nudOn9YH3/5iuXLnsb+bP+vq6Tq6taTgY6qULL/reF+YXNFOtGKhirrBGsMmVyqzuvusujfpd1Q/3NOx1VK8d6tHHHtPs3Jx29vZ1+dIVaTzUiaUF5VJD5TTU8vyMFmerWlqYVW1/R8NuW7OlnE6fWNCwU9fm5VdU5rmMKcDLCVu723XBsdnqGlBKj4fqNfa0MAegULWvoNjbB6xptg1Ocp133XW3x39nZzvETpm0Dg7xIw0tr5zQ7Oyc/dj83Iz2drb08ksvKZ/LqFIu6c1vepO2Njftw5j7Z8+edXGeucA8XD+9rouvvqxm41DdXlv33HOXC8L5AnYmxEJViqc8Zwo8Q+bB2IXZmdlF9fpStxeSthzPNJdXnzAjEwDsUaaodHFWXRX0zAuv6sVXr2uUyqtQmdX80pJW11Z08ZWLeu75F3Tq1GmtnjypG5tbHq8H7ntA3/zmN3XtylUDlPfec05zMzNOUk+tn9SVq9cMYBOnUbghcQeE3rhxw+PGeiUJve+++1RvNnTjxg3PRWxYiMny2trccCwDKH3XXXf5GMBv7B3HAVjji2u1UPiI8Q+AOUD4pz/9Ga/1hx9+WFub29rYuKGTJ9f97AAuf+03fl2ZfE6PPPqoAWx8fbEM6Aq42DfYaJuRkgqZjAuSWY2VT6W0u3lDLz7/rLY2rjvuAXACwCb2eeKJt/i+KOzEZO14EjydVEbQLCaX8XdAVQDsCHLx08U3/HKC/sXYIn5+LOAm8F1IPW8BYDtxTqe1ubtnAHtmYVHpXG4CYDMXHWslNjkSNWIxjbUafV/0O7EwibnNZLEjEBZytmcQZ/DHJv6kU47V8oW8Or2+dvb2dHBw6LiuUq2qVCqrAVEll1c2l/H7+30KmkXVDw81PzertdUTKhdLagGm5gpqNpoe86Terl//17+mv/23f0Ezc7P6qz/3c3rkkUdc/GtRhJuf9br71G9+yr6EOXzl1VcNZFcrVRM29rZ2NaBYNT9nPwcIBEi5srJs/3L58iW/52BnW089+YTOrp/UwuysxsO+utjSYd/Aj4kaxJ/Ei0qrA6kBADGT09bunja2tg1gY5NZw/ZVjHkfn30UwR0VPwKIHbhKISfEJ8W/OQ8jfOl3TPDhO4AaI/VHIwPYJtHkiwbvmdNn11a0OluSOnXlRz0tz5QNKlYKeT8nF/ooNhtoS6nZ6SpTKGqv3lKt2zeIzTc5xDibV3s41mGrYxDwqAAfwO8QRpK/JsSI2wLYt45y4xqKYzB9ZCCXGT0LeekUyYtcm3PfCcA2acAlQSmfSRnEJlfNUySn0DwEKK6E3GsU/CzxBPluo93RwMSBUFCKX7GYFQFrrj2SF2JM5liwXFIhAUN5bq1uR73xUGunT+stTz2l+x56SK9cvqzDekOz8/OOV9IJkI6NhLxTLuZNACImY6SZc91eX70+QHbfYxDHhbjDMeCEWiEVijkNhhwXigD8ZM1HANvAYRKnEU/xFQhD5JlDFUoU2IYq5PNhTY7GWpibVT6T0eHujmaLRb3lzY8oBchdzCs16Hmcx/0AmpP3xTxvGriKtu52+QsA9iAhbHBlEyhwGsAmNiZNyOQ0ymbV6PW1tX+gvYRwB7HJBIckhife4jpiIY9YC98Tc39sArEXcQ7HYUv4ev755/W5z31OP/iH/pDe/OY3O54DwMYHRv9wHMBmhbS7bT3/7LNaP7Gm5cVlZdPBH0EsaVMka9U1MzejIRhFr6fiYKSZTFYf/b8/or3NbeMmh7W6bd7uwYHG5Ccaqw/mlEnrR370j+nxJ550AZmYskixpNu17W13Oj6/8ZYIYBs7T/s5QuQg5i3mQ56NoQJXMC6SrHnbLnzMaOw8B5IH+ADzjKIYMTL5QK/TmQDY2BoKmxxTzBdUyOW1v7/vfLvT6Wpvb8+5D2MYCGGx0Do0IM2zCPOwb+yF1x0nJ+QxfHsoCoa56twgweBiZhvXaMTajoPX0U+/lmU68uUB0wlLP2WbfhzA5lkexQdHIHCw6xHQDrYj2rjpn9EfHJG2AgDumCCu2WMA9jQofFs8ICHP3g7AjucPFYBvBbDJSeL1RpB9mnR2J/zjPzeAfSf85bXmxfScSP2nYmBPIho7dqrTwKyx8hES9olbjQzrFEyu/E2AjcHkWEFJGNgsbgNyVE8iEJkcQwIYqjkhKPG/p9iCGP3IwE5w9KkCIbByAmAnVaz4wA2AJQ5lAqA70A4VpElQA+saA2THJP/EKeazaaUISEj8U4GdEcF7EjCum+BqMMrq+uaOGs2m/+agimAYdhZM4n5feZhCBJkJgB0BED/ccZrIwU693mq6at+DdcF7iqFCWQBIToIDKsZn1k/q1NqaA4MvfOEL2t3dc1BaLJXN5Gas+Xe7RUI59j1wXzB/MY5DKsb9gcrFnLKjoU6urZiBTXJMQnbixLL2D/bU6bScbMJ2mpmpJszgQpIsYKgzEmD4mAQ9Z8eEgcRpb25u+idjG51XBGAiAIuxTafzZsABYMPwSlNBVcrAJuPCfWBgg6EMwVY0mgDYIfFIGAFJpS4UJwKzgECH6+L54Tw5N9fovymtfjswx1M5yhUw8boaDgHXzEH2OshlCypWqmr1BnbgrcFQ13d29KMf/IAOWw3de999+va3vc1szr/3v/09Xb9yTcsLixr3+9q8fk11gvrR0Ex6qrEwPqiyk2gM+m2dOn3SySZzJYJ0ZoQmBQNYmw7AExZ7ZJ6ajd3rOFmDMVUqVfyMYL8RhLn6j5Ntt1WuVDS/MOdiA2AkDhAHlU4HwJrkgbXM+25sbenylatmxF+9ft0AD8+A43gmPAjmNuv17N3nDHpz/STKGF+SZ4BqHCg/ua/IFuXfMVgOxanXMOxTFu5OBvJOBv7WoX14hXVxZNsSCzdlf24bAIYb8Zs8IsdKib6zaG+SAtjNALZbSW7LwL7T9d/JQcT3H1W9gxMNv48cwLPuSRrn5xfNnuy0WpopF3XPXafVbtS0uXHNQRHHDDJZtfoj9UaBAQXw5WQlI/34j/6IHnn4foPX+cxYRdgpnZbK5dAJ4nVMV0R/oFa74/HCJrGG+Swzlns9gzfu6ICRQiCbMI85huKIQdck6IrBMX+DVcj8IumOBZVoK+K8A+yJARSgc6/TDcVZj0bSgUThKGENRRAUcDg+TxaOR5EiJQlbueQiEtfEWuMe/HImgM4UGO3nCGBzWa/FollfKdX2DyYMbO6Xa+N+I4jP71wztih2KLDu43hhC0qwrHM59bu9CYDd7XQnDGx8CSAIgTYdPlxDfD+fjT8iQHWARXeQGdg5H18GcOv3HOQDYFN44H7cVTE3p739XbOFKsWSGdgwwM20ARwGKIfF32kbTCRJIzEbU3CAgZ8maMXXBbZ37N7gOogVzAQbjTz3uE98IfaYzyHY5vrW1k762iLjNBY4fCvptLa2QyHV9j7pZMEPeLwojiRxB4kcwFSZpLY6YyZup9/3PQcfmg8FFTpYMmkD2JPAh2Sj2ZowrGAU5lJjM5sz42EA7knyxikVq/P69Oe+oF/6f/6l72/9xIp+/P0/pueee1bb21t+7m94wxtclIgM7BADUKjMG9QiUWEOwMbM5YpaWlz0uYa9rkqFrJMewEFYmiQo165dM5CwODejrPrqtxsqpMcq5VJq1fZdcKIIlR71DW536gdq1/a0fmJJywvzatRrntOMMzY/ly8Y3CnmM8qpp0btwCY0myuoUCxrf+9QL7zwojqdnufu/PxCAgYMdfLkmsqVsuMDOnmKpRmVS1UtLy/p1PqadrY3df6Zb6hYyOr0qZNKpcba2rzhTjTmC6Ar84uxWlxcMkEsdD006HfTysqiC2YrJ5YcA/QGfRXLFQMXFMdz+dDV1R+Olc0VDWZzL8RrHJfJFwwojUiEcyX1lDOA3RpkdP6ly9qrdzW/tKZUrqhRKqUXL7yga9euelze8sSTtqEXX3nVv6+eWNX58+cNHhL/nTixYpARNtXy4oIZ2DPzCwYIALABoJmnr776quNJ5ii+9ty5cwZUSFL5e4xfYNxu3tiwzQCQ5pnDsr58+bLXDPYQn8yYMa+wlTGRM4OxUNAzz5z3XOKYiy+/ou3tHT366GM6d+4effzjH9dzL75gO3fuvvsMYI9TaQPY2DIAbGI1QBRYvh0Yb72eZmAA7+zo2uVLevXiBXckULwfuXAoveXxx/T4448l3SX5Cfsp+qWYsLpYlZAlpv3gNBsbkMC5SuJnYxIYwSSOPWK3JszbCZs75U5Jn/cWAHYsum7vH+iw2bJ9SGWzOmw0Q8xebwRbmcT2sag4fR0GtJJkefo6iX+Yj3RuQBQJQODYYCpxN5cG0cA+oduzLYJAAPCATSfm39/d93Oks4GCRqN+qGqlZFCM+JIi7cLcnIFrAGyAEuyYi4SS/s4v/II++tGP6oGHHtTf+bt/N3T7pKS9/T0tryy5gPLxf/cx2yMAv2fPP6Od7W13hMxVZ3S4u69GrWHWMgAhhCA6EukwWltb1eHhgS5dvKiXXnhOb3zwAT32pke0NDenAYXdtNRtUpwMIHSKHJFCLIXgbl+tbledbl+bO7u6sb3jv7GOsWmsL55rHxIKMdQUgzfMoySuSnJA+5YRJIkjVnZg3A9tG/m34w/AVQqwStueYRtqB4daXVrUuVNrSnXqGjYPtFjOa75EB0rBsT1FKdYANgr7RDxNwWyYyhjAPuz01ByO1eiPTAIYZrJqdPvqDsfB3kw6EKbu5XUA2DGnvFWceCsA2zFQkp9P8vWE2MBneQ1iIylKR8blVIA7iWN98MhEhCwkmUxaJYox+Zx9PfYOoJl13Gy1VIOpboB4YHY9URUg6HQcO52fm7lNkb5cdjEO321yA92/5ZJBcnfzchmZjPbrh6q323rT44/re9/3PgPY+HXWGoVMfBc+6dKly7aPWTqPFuY1v7DgNYXPp2iNvSXfImY9DmCn3JUbcsxSmdwsIdgl4DWxChEiwC6xDGSgSRyaxK0hHh27y4G1727D8VilQlGLc3Mq5DIadrou/Lz9rU+oCKFKQxUAQDVSD1vL8aXyTXM/5kPRRt4uP3KXeJK2QHAL8HpkFCa8HgPwQw1hqmbz2m+2tLGzowaxGF1/0PzGcpzLeJL7cW58VMxlI2kpEkv4O8dPA9jEA7/xG7+hJ558Uu9+97vDa7CMp4BJYkoidf4W5stYrU5LL73wooq5gs6eOqNMCuJXTp1B3yzsvcahTp1eV7Neg92nXH+ozt6+fun/+keqFIp+TpAPDmqHxl6wY+l8Tnu1Q91937364T/2R3Xy1Gm/jpFn9AI4AAAgAElEQVQgdufaWRcwsAGNzJr18wvPGVtCTD3NwAbABqfAPhjUTLAu7DA+jFzAXZ3Dge0/YDYdaBRXOuA4o6FzJc7RBUz3cVnVD2vOk7gmfDrEQa6BOcjvIe8ONtJjGgFpE/m6GvSTot0gMOaj/woZDs8g+K6b/j4hnQa87iifPLJC03Zn2jbF3Cv8tPG4CcC2r56yM6yhgA8m+YmVCxIW+BQjO54j2o7peR/PGdnNHBsIO+HaY3fJ9H1M26DjtnUaE4j3EI6JAPURUD2xa3cAsHn3dAEx2uA74R8xzpkGweP43Mon/Jf099S9Dzx6Wwb2pAJwi6sOsG2CoySGIZlXXoihWhOmcxjMMOHCYBNoHTGwwyk4NmkBSBwkTja2TRg2GYXPdGJIC1niKKJUxDSl3+3EybE41Ak8HtAES58EZu5Rq4EnQ+KMMQoYh0kF5hiATe3fDGwWOGA2TD4q8oDUvEbilEk7aZ2wz/23jAHsVm+sza09V+Ng10UAnoRoOoimemtJCoLnWHVLDA1OFSALeQaMKIABziWdoYI9tEEDhAYoQpZiaWFOZ06d0uqJFYNN5595xuxlHDTjA+PMFXS3LfFeku8EwM7DXqR6O3ACSlX35OoJO9HReOCgc3FxXo1mzWxdwC0SL5Lm0BaZTwwI7WtZ9TrtCThM8kWihLHEkMaWKcYkAqmx5Z/faeEuFMpuhYZd0u70DBzgFAFNae9EHgWJCT7DMi9Jmz9jy7MCLGB+RaZrYASEeYjRd5BCQSJpi8ex4lDN1iuUlB7zbHNSVhqMQuV9OKKdP1TeYbcMB2MVylXhZrZp6+4DYg/0p/7sn9Vnf/tzes97v1dveuQRXbtyTT//ob+pfDavarGoZq1uALvbbDjQouWduTVbLTupKBWRjxhYqoWx49px7gasknsyGzsXgLzY8sK/GUfm2ACHBrhGYlksG7SmnR05iNBqWgnJUyYkcjD6YbvB2GG8R8pqa2fPzKutnR0nyQAVAIwGwB1EMN9zKleqBiMWlhYtg+AWMFdue5P2WZ4rQQw/OW9sG2MsOZ6fsdXXYDuFisQpTQLnqZZf7v92X3cy8Hcy1qFyfrMJfd2ficRSbEEOU24SiE8D1cF+BYZG/I4OJzjRY5XZqYu+o/1+nRIq8bw3j0dIOkIrY0aVyowyqaxlEuZnKnrg3ru1MFPWxrWrBsHqSNSMJBr9h+mQtKeRhui0oULpsUce1o/+0R9SpZC1hEhqBLtq4ESa+6XaDOBP8kLw5AKN5ZqCpAVfEbz1a3RgUBCp171muQeCMpKZKLcRpIjGk0JVZKfyt9i+GJk8ERBhHvIFgE1y6rZQAHQSCe4JW8+8SHweLBECygmzHlYOzxIbn8u6xR4bC8gdAexp4BwgEUDcFX9aw0slA8p8HoxpPt8MlqQ9DsASO8W9WFYFtkSna9vKcfwtAvnueAGYhine7qhVb/jzsP3clwuoFPFI9mD5ZK0ZNZkGjCXAu6/X9561hBV2HpYqNgY73AaYZk2Lro+iC4u5XEZdt7RmlCcQhwHeanusLFtSKgoxEVhXAOQUHPNca9ApCi2V5OuO56dalJNitIP68dggSmxxtH1MOn1S6awqM3NOQBgXxoRri4AVz9MF1QxzO0jJMAciAzLYqLEBKcBIvvPFsouVYzqYBgMdHNY8DwBwmI8kGMxZM+3M8sYuB6Z2YFLmbes17KvXahhYJrnPJJ1FlfllfeyTv6V/8Wv/1qDNA/ec04/88A/p4sWXDfbwHJEEwaftGuAteP7zPIl28NMwtCkgwGLrdPqam53Vzo3rqu3vaqZa1vLSoltIWW9R3oki/NLcjPKpobrNmtRvq5Qbq5gZKT2mmJ1XMZv2d21vR/vbN3RieUELs1VLvcAiZ60BtjFnmHes7Vx6oN3tLTOvyeYAnPZ299Vud7Wysqp2u+N5A9A3MztjBjVjRsJK99WNLe45q/m5Oa2vr2o8Hmh3Z0vZbEpLS3M6ONgFP9Xiwqy2t25YLoNvgO7FxWU1G11Vy1UXZoslwI2O6o1Dra+vmd3Gs4PVCXidL5ZUrs65aApbHHmcfL6kPqx/utNYp4Wi+gAU6ZxS+bKG2aI6w4zqXenV6zvqj/MqzSzo+taurm3c0Nr6mprtpm7c2NQTT36bsrm8rl+/oYff8EbP3Zdeesk2DabU6dOnzYrd39u1zQM8po2eglB1dsZANTb1xRdfNNjMumX9PvHWJ/13OpiI7fh3BHJgafFvJEAigA0ADpDNcXwmrG6Y2fh2AG2+iX9YG9/4xjc9lwDPX3zhJV2/vqG3vvXbdM899+qXfumX9NWvf80A9omTJ/VX/tpf8xiaJQuATaw0pgg1DMxyQAvIE7msXnruWQPY+zvbjqVHJk30dfbsGX3HO9+h02dOe16bQZh8TfvM2M6MrZtO0qaBYdusxO9Gn33cv7pFeJIA3wxg23XHAvRtAGzsAwD2PmznckVELDw3wE4ALtvKBGiL8W28Tv7Ouol2h7/HYipzhZjN8f+YGLltMBSCAx2RlrHL0UnZczwGOcWxGTY2yWvKXM9g4BidWP9gf9fvKZcKBj8AVk+fOq1et+d4F+AFP4X/4vn/uZ/5GX3+85/X9//AD5iBvbu/FzrmGnUtLM67GPKJj31cK8vLOnPqtL729Ff16iuvaLY6o6WFRXXp0Ns7EHJwSOEwT7A7bReu6egq6Ma1a/rKl7+okydW9K7v/E7N0UnSbLoDdNhra9Drhi5L5zzAdDIDm/b2ze1d7R8euuODolPeklhFg2bMkV472F2Sswi0BN+bgPRJvBmKlUcMbM8TETfk1OvS1ZIwDZE8pIsTechcQTu7+zqxvGIAO9Vvq3uwo2p2rPXFWc2XcporZDUedB1Dzs0GWR4K6O6IhaFea2q/1VGzP1ZnnFJrKPUBBUdSrd3VCL95EwPwZgAbwD2Z4gGonLBjw6K5E4AdY+rXimkn5J+YryfxaVyPvIfcKALY/jl17GThun2a+GWsIoVACsH5nP19zF15VsxdOri4D5NXYFeS7013Rh9jUkZpDOwAOWjsBOb5QQzTEGCPYsHAuRDP7qDRULFa1X0PPqiH3vhGLa4s69XLl/1MWGv4MGIpy66NRy7+LK0s2w7jC1oQJhJmJPOSL843kUCdivPzBWKvMBImWyRdcgawTb5jlgVZOndI93ouRsV8Ft/GOvGLnkOzBrBdAEinbUff/tYntVAtmyxSyWdNGkOeifiO/M7Xdkx2ieuJOfEtcyAD2Efd8iEsnAKwuXbLjKTUTyEfMtJOvaHdw0N1LblVSCTWAlEK2SDidL7wXzwzdw/zjPJ0KTR9XBwrYjUK41w/BVcKpsTKf/JP/kkfQ+c9OW+cf44REwA7PJOgnnPl0mXn2ufuOmd5l1yhoFqr5e6/3cN9zcxWXEzp1htaKJb1qV//t7rwzDPKjCk2dT0nKQzSeUGxg46jRret977vfXrr255SoVQ2gE0MzxzBblo6yvl63sXn8F/Q/AHfIqYmvkVGxzMgIb3EQpnpoWZkZyaxv+PJQej+JkZq1GqqQCw0KTCtAUWVPrKJMPi7LorztLDn7sAk3ts/sN8/ODiwn2fsIVeYYJDIscTxJDZrNTtBiQBMgYJ0IsUYcLZwjTyD6NcSjxum1AQfvFk+JOa20fZMz7/on8N8pcMj/HQ3FCz05Pw813BsGOfwmVMSIsnvYfEd5TPHgedo9yL+FwvN/D0WROLnT+fI0/fwWvdxhIWGQspkQOLAJH+ZAOm3ALBvIutO4QMxFroTQW86Nop2atp+33Lt/yd6YQLQ3+Lz7oSl/L4BbCyAH5yJwJFNGDVcQ5XbgPUE+A2M51DNCN+TxN43cQRgs0ijFMPtAOzAvEo0OCMbLpm0VNOmGdgRwI4a2GHyhOQ3BqpOpWB9JyxWTEtkYcfJOJnoqWkAm1g9MLCtGz0eGcAGvCY4BECNjG+3KWZyOmh0tbN76EoVTFkHURh3wJCE6eEiAMylRA4CMBtgHeAIh2ZgAbYeAAAOzlXgkPi5tcjOOmMGFteGRi3aYovzc3rwvnu1dWNTL164oEaj6QqhjVaj5XvGcRgkQqcMMDsXGFok4jjJE0tzmp+dCYB2qaDV1RVLh/QHBIYYlaEr3wSi8Xm7ejWEnY4BDXqwGFCCC7e+pjPa2SGQTliV3E+7E1rLE41ka5t2eta/3tza0d7eftBgdTCasaQBwQRB/jSAzfOJCxVQnu8I4EQJCu6bOcE9EvTwHEgKYmU46kCVi2UDdm7ZSNFi2LcRVyqALW5bKxSd7Gay6NYVtLG3r91GU0snT+pP/Y9/Vr/4z35RH/jgB3X32bv1ld/9Xf2DD/+fWl1etjTF9o0bqu3R1t0NQV2RVvusta8X5+f9PE6cWLRGcByrCLKwyABk/Huiz8e8ijIJ1uujW6BaUaPVNlMEkBkwuXZIixEAXsmt0wQKsCW5T6Rhdvd2A1Pr6nUdNrtq944CL8BwElI+iwR6eWXFgR8txYBA1pDrtK1Z7hanft9aXSRpcfxZW9FhAHZEMC62I5qhYNZtYHyHZCN8H1+f0eH8Xu3tnQxobP+9tZO6/ZmPpEES2/kaOmDHk+ujRD1Wlm99jjs5iDu9Hj85HsfPozEBFAtFE9YcWPqQgsJ4pKX5WZ07c0oP3X/OWpWAIpeuXlWt1ZVgcmULodOEAKrbMQM7n5b+6A//Ib31LY9aCxuJgUwK/d+g5enE3axbGAJBK9SdEYlUjgsesCnbbV92BLCbjUYSNKYMnjmJSXRHnWQlhcFo/4N9AlwI7VmRjWA2neUQqv67Wa6HtcCMoAsnAbCDTmP44rMNniYa1THRcIGUwhIsGjQUEwkPr4OptjDOA2DNZ7tYkU55XcE6BpTsttoOdB2oEMARSCba3r5GWOL4hFbQv2Y9RBA/giZcE+flXmB0M4awErkmFxGRsHLRKhdA92SvBu6PsSQAdjDN8bm87wtdQ7RukXAC5AkyIEHDkmP8HGFtdDvuVsqMgp433/gDGObIItHSawDReqNdawOaqd3u2n6srK6o2wu6995fAr+K3mB/6HHky+z/JB7ApmEDsSkELaUyWoQhCWJcomwLfgt/jE2BKRPfz+fFORTtEPeJLyeBIaFGBxs5kSh1w3uxoRHAdhuogaieYwMYMTDTg08s2tegfz3otNSqHQZ2H9rxqbTmltf0r37t/9Wvf+w3HfM8fP99+qE//IOq1Q61u7tje8/9ofsM6LSzu23meWDwkB+NND+PjnTVwD28KfQzdzevaw8gedh3cRTQkoK6QYMGRQ0A64zKuZSy474qhbRW5is6MVdUPoOWYsVxAmv56qVXtb+zpbOnTqpaKfpvFF6x9RxjLW72POjBuirowksvqF5rBvsxCLKZAHOnT5/RK69c8nyhaBWLmAD1JFj5QlVj0cLbMmt0ff2kGW1oWQ9H7A1BtwXzYajUeKArV17V/HxV5+4+q2vXriifLejMybtFtwEa4vPzJGx9A9h0G+Vpucb3V6uWugBsTaWRJKPXinVIN0Y6SMwQR6DlmS9oxJ4PiQb2YWegdGFGlflVA9mDFLavqJ29Q0sEZP+D/v+lK5f18sVX9NBDbzAws7d/qIcffqNjwiuXL/teifnuuecekw52d7bN1ty4sWnWd0zaTq6vu3j2wgsvuGhDDAAg8KZH3+z5DpiIXbM8V5KcXr1y2fEZhQHAakBuvgGsWVMRFKdlPsrsYF+ZPwAOgOjMJ/S3r1y+qqef/pqf22OPPW5A4XOf/x0n9DP/IV756x/6kKqzc7YH2H7arhlD5tdspeJ1W6QrrNnU177yu9rZvGFAlpizdrBnOb53vOPtevTNb/JaD23mR35zOml7LQA7gD5HxU7bd7PWAsjH2o++YDqJm177MUkNfvD1AdiAGlvEfYc1S0IAacHADizgIA8UwYHoYwLZA33w0J4di6ecN7Zwsy6y2SDj5Hb4ZtNAP+sLUMvMzHSQsALAxmcCXMcOJmJod6Ac7LuDAVuEPioyLcVCzsUS7MY9584lwAidnDl3ZjKO+PSf/umfdiz4Z376p/XBn/jjnqsAeDC/kTX50pe+pM9+5rd0+tQpPXj/A7rw4gt6+aULvje6DKloYqeQw8EOn6Vg4uIaJIqOZmdn1KzV9KXP/45Z+H/wPe9RpVhQo3boWHjcx18GjWDWDnkQhSVyIRjXSCC1Ol1/Q2oxS5u1nDCwaV+I+5CYkZ3IjUUAm3kaCR+TLqMI1LpzNOM8geKBnxP0GQqVqUCuYGrdf+99ljrZunZZZQ20XC1qZbakU0tzKqrvLhtyIdYU4DVM+ersvHOZl69cU63TVzeV1SCTV5vxGqfVGcqEADrSTOdKiBBBPisAi/wpSqWE+Tyhhk0CxtcDYE/H1NORZuz9i5Kf06/FdRIKQEf59XQ8fRRLIsWHXycGjB3MGeecltxKh72PmB/YNDo4yHndCUOjbCITEHPy6Zg2ypxNS4fgvx37IM2RSEMCQiJxVaSTdTTSPh2g47G+87u/W2940yN67oXntbC45NwUcPXE6loYZwV/urS8rHK14iIHc83SP0lRhNjHUi4JcYG1YzkRd6OSdwUbFjtNzXJNwDZfJyCmbWY4Jurigykg7cVat3zIeGw7SuGJrrZSLqdnnn5ajz3yRp1eXQkAdgGZtr5ajZrXNgXA43bvTjnPTdlGUhSZcBqmCyTIqFEoyxWsfb1Tq2uv2TJ4PUz2BiA373YCgcn7jXQARAOgbZm2pGs4yoZETWXGwN2QSXGAPbO++tWv6sLLL+sv/IW/EIhASPwksfSEMXtMA5t7oSNk49p17zkBI51n3Gi3VJ6pqo9UUbdjqVMKAoN6U//of/+wlmdmdbizZ019pMxqkMwgZEGWy6Q0v7yk93/wg1o+seL5ia8jnuI5RpJeIJkd4RGOz4iTsUHErqOxu+QNOicdnAFLwg6HPcRMBEi05rlHcukoH4VsCMx4iCn4Ajq5eJ0zUhSn8xJiI/saMIeD5nUgqjHH8SucC9kpntN0NxPPCKxgPEqAY69P5PaSuW9OaMAGiU94XsFvJWBx8nxeC2C9Ffg7nYMG+4LPDsRQ128SVnpkRhvEdk9SAjYfY1wfSUfdTACbBrGnc+/IwI52i3VJkeR2GtjHM/Ob19aRKkW0zzf/DExvf90GwJ4el3i+15vXR9sezxPt9vFncPw+/kv5/fctIULnsMGjzFEVzyxp63wGgMUTLQGDSQwjgG32tWVBpsjzxyREvGCTzdui9nMAfULlj6pWBLAnumZRtB8gOAGwDVAnDOxQwQ3OPFL4I3gRN5uMOt52+8nGlEfA0RTbi/16uD7GAE06AAYMjDey5LUA/LrFD8alOWhs3oAGdkE3dmjrq3ucSJgdRFFFS7QxWTQOtGFDJ8yZqHUKAGCpCtqqLeg+ttOkZeewXtfe/n7YcGUU2pjMwoYdl4FhUXQSdPepda2fXLPu4nPPPZewEYt2KAD3jD/JJy4WJkypkDdzitEjkFw7seS/dbptJ4CwrztdKn6ARYFB4c1hrAeLFEyQBIkANq29bsFLwHKMOwH9znYAsPmmAsh3bFEJbOyOWRcE8FevbZjpZr0j2sapdbNpIIbdAFKyyVLChI+bu3GNJEdoOfNso94gwI2fFW02iY4t7IiYTHCcdazY5HIUqnzjFBq4yGpwzpSTLZh+uSyV47ZGMOjSWW3s7Wmn0dAT73infvCP/JB+5V/8in7qp35KC3ML+tf/8lfNVjmxtKRRv+fNa9qNhlkCFAuK+az1y2DQk3Qyt9ZWl5NNFcOGapY5STYCwinF1nqcLPMoMgwJBAguaEWExcHmVDBoB4ORW7hhYRMwISsCu/qwVvM9b+9sG8A20DZOqdbua0xrddTFLSK5UtbcLBrWc57HnKtWq9txU1Sh8BKTR8D54HCDTFAM5CJj0husJOB2BOljAmdAO24EO8X+mDa+dwrGfr+v+9lPJRDTiW90Drcy9qFQ9q1tQ9PH+16SSnYsaLlgklTmv0V35NjJXk8F9nbOaNrmHU9QsGbMQboUALBhI4wGYZNR9HFXl+b11BOPqd9teTOm51+6oI3tXQ0AeDJB+sdrzCz2vsaDnh66/x598P0/qtlK0bIEGg+cTDNnYOyZFeKkMtlAA0ZrsrkN8yLKhXDd2DnbjKSNzQUlaw+nLZcRdaJj0ScGzwRqzM+ox8/8hWUYC2isPTOZE2mOYM9C65olNpLrYe05gAM4cJufdXMmGwmyNtikMALYXJM7I6YkjewrXKAMIDCMZgBsgCqCWiQ3DMLwbUZf2HwxPvcIxvNatLHYiDiHnGAmIAlscjS1CXQBsB3gAvYzT9nTAT+HNEoij+L1SiCbsOEBmmEocQzMHrSg+R3QwNqgiQQMgb6TFALeTttsZGDGbrNlABskE/CQb8anMjvjc/NsKZCglT1CiqnZ0Mn1NW8Y7EJu0i3EOMMiBxjh/mFq8mUN8QQswn8wBhTWgsYfe1Mkm7lZRxuAMjBFo/ZvHNO4ESjzg/eQuGZyBXV5tpmsGdiwLgFMvPlfshkcjBdiIsuN4W96HReWAT/w3XQVwO5isx3Y18NuR51m3Yk8SRWgyPzKSf3yr/yqPv7pf2+/dtepdb37XX/A+tDIYjA3eS6n1te9ieWNzQ0/T3ycAWZ30ITNfmFgLywsW9aETRzxLXjPuJ6Q2CCeIIGrw+4e9Qxg51MDzZXzWl+eUb+xo5WFGa2unvA83N3e1qVXXzGb9uEH7/c+DYDHsOzRswehphMMAIoN0B588F4988w3XTAvlaoqINExTmtv78AdPugpI6sBkH5jczMU1BMJmP4gpZnZNb188bKfF51InjOw+otZPfDAvWq32RytocODXTVqe5qfq+rsmXXt7+9qYXZeCzPo9DcN/sMYZf8KCrDUwWFgUzxy0ZW2dWIwim9s/MOmY8XQ3RA024MudoqOKxiBuaL1ylOFqrqjrGVEau2Bdg6a2t6r6+qNLc8PJISef/ElAyD33ne/9XkBsCgcnzlz1hrYJJOADffec4/BiQsXXnJiy/MHTId1BvgFwE2SfOnSJc85QGr854nVVYPSV69dnWhY0gFFwebypVd9DIV6ihaB2R404Rln7B6fDYAdN1qOEiS85/z5Z23/kRABwAbQfuihh/XOd36HfvVXf1XffPa8JZLypZI+9PM/r4WlZbMTCbCw597MqhXIEpAr6Da48uoreu78M9Y49sbVLkh1ddeZM3rnO99hfWS6+yhWTbOnYgE72jzGIHZLxL9F9nksTLIOWSd8uZMysQFHgODNmxhHHxxef30SIhHAhoUdAeyWwTgkjoLMghlySWcc1xI76dyRk7RmT4PnBsGIW4ndkuIYQC6FJjODHTsnkn8wSxPZBXfIpDMuXu0d7LsYR+GSTcEd846GqjdqGg8HzhGIIc+eOaM+Gx9il7OFIEGSzepTn/qU/vJf/sv2Tx/60If0liefCDa921W5wp44XX3yk5/UV3/3K1pbXdVD9z9g+/DKxYuiqFwp0Um44Bzl2rXr3ry0MjMjCjGxaxCWL/je177yFduP97zrux1bewNfGIc9urdCYZdcL8T9Q9WbbQOJbBxMxwRrN7K0g/RcIrvBGoSNnYDXsfAR5hXF8tD+zneQCEu6qxIJCLo03dEPiI0kALEsxUvYmdiv9dNmm+/euK7m3rZOL89rvpDRTE66/+xJjZr7oTDo/TYK2t7asY4y0kDNbl8vX7mu5mCsIeOeynkjRwDsHl0grfZkb4woXxZb/Z3vJps4HvUHfiuA7Q2oXwcacRzQcFzowDforR+PDSOhJHZBGehJisjTIAufa+lNNjRknyXsAHlaIpdAfIDt4/34SHcdlEs+ddxYl/uM5BeTGpJcIhY8Yxeau8nyec9pEwuQoXEXZ88gJCxsumjQrPdmn8RSkh5/4gkDmnSZEM9QuLn/gQecc0P4Qv+dYh462WT36B0HIk/gm7t4b0Zt2E/LNiiRDRoMe2Ez54QoEW1vLLB47wvLooZR8zxMNvimQMSah5hGrMZnkuPPz8xohvmUyehrv/tlnV5b1YP3nvNGqOxLAYANKApWwbo2IJqQxY7nL3eaGpPs5Ri734CiAeyxxmyC3uroxt6eJTS9yTWMZoOyKUtnRjIAY8OzjLYYW8JzM1EiAaN5xoHoFuTgOJ7CGX7vE5/8pH7mZ37GvozMiVw4zt1vlRBhSHre7+XVV171hobEPBQheB/zjM5DiijE7WtLS/ryv/9tffzf/LrOrK5p8/qGC4NI2/DM8XH1VkvZQl5PPPVtZmAzsV1cY07nKX4HXWkMRYjDAyEorJewUaP3ZIGsMxrb3xOf4aNYq8S4HhvkVTNpF6iJ7WOnUFgvqbBXGUWD7S37V8g2SIrwOUjyUDTmb/x7fy90VlEEwBab8JIUEogRkJgFrI4EsriO8QMA2LaTCUiNDYTEZ4gukd/inqNdDSzoo41mncdOGZBp8Dhib6+Vo0cAmzELGF4A0ickuGTiTiREkGdJbHoEoG8HYE/n7tOxQPT/8fUJqz92Uk9JUd0KBI6f58w+kbIJl3sbLOAWAHaUhT26pylrf6wj5rXWsotwE4Z60k0xRVK7Ez5yJ/twp9fvhE/EmO5Wn/P73sQxAthU3CcnM1gcAGwmFFWSyMCOAHYwULQXBQY9r4cJe9ShHFpuAvgddYKivEOUIeGAsDiCkY/V57hgvPGBAzOXasP5EgCbn8GAJABAwmQ7YmAHnbfoFG+qTlgLjROGNnYHAgDYBJ+0PzkwCK8RSLpaSiVoHJLlIO1Q0KVrWzqowYQiYSraWLPgo3zG9LnjGHGjYXEEBmQm0cvm1gAHCIwPGw1rXHoCmqF6VGAg8MepA0AXM2m98aGH7IhxALSA8uVN/djEiGuFdQdLOsumiwUbSBw/UhZzM2XNzladhC8usuHPjGr1Q6LUjHoAACAASURBVD9zAGy0r90mY8cdWssD0yFoMMGQwkBzmYwJhpNjCORCslFwWwvscD6D9waJCYJFwKyUXr10xYEqAAoJIAA2/zbjDyeagAg8AzPjg6CN55ZZ7QALbJ6VbAhhyRTLrwwmoCpslLj7NM6efxMwpMaJfmLCwA4AdtA4BcBmgxpa1dnK6qDZ1matplq3pz/y/vfr1N1n9Y1vfF0/+ZM/Ka4K/eurly47QIe1dvmVVzSCNQkzCVYjLaHZlFaWFrW0tGjwEHkFxhlQKwITcbHjgA3G0dbWanmdmMmZ/M5mU4NsXgNa19EfZUf7/ki7u/va3tlXo9HyfNjc3DLwzPOjwhqZnLDN0oWyN6ikeEFCyzPiXD6fNWAPJgWLyDbGBljXMdkI1EzMqSQtBi9x7ociWAj8oqOOx0eduGkjPO18pqvGdzKmr/X6nQz4MfWQKXZy+LQ7vd8bdtz0Nc1wTnKExCeFAtCR3l9c/7e7rzud/05jEoHOaWd8VPHFxA9sS7y5GVV65hJAYjat2XJRP/yD7zOARYCJtuvLl69ot9ZQh3WKU/bG4GEzSFpI2bjxB7//D+rJt7xZi3PsCp5KAGw2x6GrIwC5nssGX9G6DvMiso8NFru7IpGbSarYHBOlRgCVo7ZoHNObNNySIiifQ5BIi31sYSRZcTGIjQxJVgEerAkfNKphKocOmyDBwX4BnsPMh0Tbzr4NBhkFTgBpdErphEj2PJhu1wMQn97EEVDNwXm3NwGwHbjhkxyVBdZYDCptz5O5E310DPT4Gf0KTI06Gy0it6KUk6LgP1JmfANU5GBiJwC2i37ojCZSGqE9u+AAvlKdUYXuFYrUZsUhGdA3wADI5gQUze0+khoFZUjguP922wktmxvB6G50QisnY+rkrR+kUoLw2FjlKvsmAGB3/Syizh/XBZBv9iEAWTI/vIbY2LdPB1HedtXag5ZBS6S9pgJsA190UtE+mSSQMZCPbcTIoQBYw8rNFkuqzM5pRBLc7jrJxv6yxwAyEC5qJ2xoko1sGoY/Gwrm7cPwfXOwow/3zS6EhW3JMGz1OK3FE6f0kV/6qD77+S85qXjTww/pu77znXrxxRe0t7frRIQ9JxYXFqxbizfc3tpyPAYz08xy7ptNiPHBAO+dtjqNumV/CjmkqipO7peXV7whIHam3axZQ3NptqRieqRCZqQT8yX1axuqFsOmnuHzaKnvapdkCBY9m1xVylpdXvCmlO36oWVRtjY2rDu9tn7Ca2dtdd1dOzvbMEA7arUpPkizc/MurNJldfXaNYOlJKfei6Ld19LyGV14+ZKZUmaSUeQt5DU3N6uH3/Cg9va2XQS7cf2yhgPaZtNaWpwzc21tZUWdestFbGIDignMpepM1Zsrsa+H9yWBQdUHzAgSMcxhAGvWpeVo0Ivnd6QcYHeyqViuqEyxqmx5TgfNvgapvJrdsToDNmcbeN8TQPFRJqtrGxvW/52bX7CECutkYXFZjz72uL70pS/b7nBvSMNUy2U9881vOH6hqL+9s+eiBWMS9b2fe/55g/DYqTNnz1rfmgJ0rY6sW9vrgeOZJ5awSexl1M+Ockt8LsfwOTCy+Q7AadgYmvcRG+D3uTaKEK+88qruv/8BvfnNj+rDH/6w/u3H/p2ZbIBCf/Nv/S0tn1j1mmDsQm5AZ2DBG5fCFmscHur58+e1fWPD8lSRhXn29Ck9+eQTOmVd8yOvFeG3aXAXm+WC4lTcwN+4Xq59ejNuywdQBEz2UYh2N77Xms6TDeiPS3iRUiR5y202cQTAvoEO886uCxyMBfMJO0TxbBrAnsSgSTwXGYfOCyhuJlJqkVhh2aFc0LdnTjOOoTBGjF90jGXSAt1JbApI3mVb03RRg5iOcaFoRlFgeXnR0nkUrfjJs8cOUFyljd062ACGg6H+jw9/WP/kIx/x5qE//wt/KxR5AQVzbPhLW/+uPv2bn/IGa+hf33/vvZbWo6vg8qVLBmhOrp40aEQ8D4CNDaQgGCWu2HCM2Pu58+d14/pVfcfbv93FG/YFGPbpyKFgGzYRx88wlvCUmGNIiFCks6QgAAt+OMltADOYI4MuxeVAGjoCWcIGhDFXjAB22MLlSG7E+8BAyALaTnJI1h3nzxaIyUuamZ03A7Kxv6vssKflSl7VrLQ8U9S5k8vq13Y0W8oLKRdklIi9sSMA2FfZ+PygrmZ/pH6moM44rf12zxtgY2O8kXVqikyVtMwnPcW+/tiyH0LIbwVIouzYLQGCKcnMGM9O4j8T1UL8kDRCJDl8EqsnOukG0y2/Elv5k6tJ1k7I8QN4DcuVPAfwlb8R0/A6ICCFL2wv8Qf6+YCHlersTcBVjPHi5tvRXsVr5u8UC2LBiG4u77Mz5LPT3libeaQkb6JrEFY2XQF333PORUW6Begs5T0ra6uWb1rB5y4tOe8EzGTTagopgRgX8BDLkSZxGOQKg7Uj/FbYqyPGn9FWRa16d5cT+0xJxdiOAVIOgwTmYrJJM+uLTRyJnVPDoV549rwLA4++8Q3eSBSW+xD76+3EuK5hwsROGOFTEyGCYrecGxNOf5RhOJpfXhXs+SGpyQay9br2602xu0sOWbuE1ADpr9UIYDQFUvw7/g5fFPWWYzF1Ol4POtKQz7ITmcmrV6/qX//ar+nHfuzH9NhjjxlInWZgT0uI2F9wY8kmm8gacZ7TZ84kHSQZx5zON9iThuL1aKzf+Jf/StvXrjv+ZHNW5g5zkfNg59HdZ06gfb28uuoYn4JUJJ1YnjWZB8GGB+a88xUTeYJGdezYpIhoouIYXIl90AJDmpwi4mvgJ84nuFY2NjdOwNwI2vrsmQFQvbez67/R1XJ4cBDGGJJEQubwvjBI8kyRNngedLczF2P3diwkBPZ86ILiPbE7wFKPiQSOZcISUmYAK48Y5wx/3FgzzrHjAHbMP187l0aiKDCwI7Z3tFlkyJ2tET6tgX1Tl3aiFDFtvJILmc6b47+nsTivnQSAvh0DewJWJwD39H0mwOdtJUSi3boVAztsWn/UeT5dyIuYyZ1y/OnC4uR8U1JMd3r/f87X/5MxsCOA7QEggIRtlTgtb1qIc/BECgzsCGB7QicA9qSqktjBwLgOeqGuUBnQDhWXUHlx6JC0e6NGHY6bbvua1sAOmyWH6k9kYLMAJsEHIICB7iNGaASzo4GJC8kOieqzfV1GubhLLLIMZjkDfofNm3j9tQDsbL6kC5eu6aAewFlrOiWBagSwOR8Bd9DbCq3eEw08qnt9jE7QPePeSaZhBjXbyDQcamtn222abkfESSbAD6ydClXb8UgnV1cchDI+sLAxWDZWCbsR5nVo5SS5LXmDCGRI5mYqBrXZtBFmFwD27BxtcAdhTGBiLi7639F4Wfah2zWDmsBkfn7WBhsnHzWROQYNbPhgBrO3d5ysxTGAkdTropMaWnYuvnLJwQwAijWRaX8vwuQKLVeRwRuSVDa8CF/TAHYcW34C3PiahwOzlPiiEsp5uQ/+RmIBEIGESJiHQzOw+WZuAo7AuIN5PDu34E1drm5ta6fRUmcs/dSf+u+9kQVV0Q+8/8fdtv9zf+XnNOoPXCzotdvevAZNOBI5gJac2f0pnVhZ1sryop87icv8wnxop2LuFQoBrPHGNmPvNs/fo7ZaBNXMKqQtvVTR1v6htizDcqBGva0au57XGpY+ob2LAIoxBcQyo+vECbMYSOIrcws6qNfdekphgSTIGrrWbU2cbSLHEDSr4gZDIYAAaJrsrBx155NkE0cZk81p5kEEISlawcw0BDqVZE7YH8l9387A3qnCdycA+OYWzXCm6ffc6fODpE1IQsJ9HF2t7ylJPGI71jSAHWVuIq/mte5z2iH9XhxNLBiEJORow43gzOkuCQz0fh9HGsAI6wDQypzL6AM/9iPKAdJ1u97c8/kLF/Xy5auqoz2ZK1hXk3lDMA4De9jv6NzZU/qv/8Qf12y1ZHsDA5tAHzuB/bcdS7oMMFq2tUlxK7KtfX0AigAlCbMtXr+r6MmeB/FZxfawCHjGtcTvrHvAIa6Tdc/8j0BzZI4wtgYHAHfRVkxYBTHoJhGLALY3XUlkR0qzsJTRyUezru6gHVAlardzfU6sEh1EipzYbj6MwDNKiBiEooBqvxOKcaEYGLpLomZeZPn5c2nRpRCXdLrA2EBChOAW/22NyIQBzsZ52BL0umGBR0YjbBGY0SSY2F/7mmJB1ZlZVZEpSIA9QAQYTSSglspKdLFhoRJsi2CY3dHRSc5mXJjLFUgIOpONI7mWHvao21Mhm3cHEXbXDOZBP7BTSAIMyvWcnMD0i8kOQTg+AZ/C/SOdAUhMkRa76OTX/hrd2L7BGIoF7vhIWiG9kVAidxUBD/wQoBQJW4n7nl9QfzT2psLBJwGc5Qywm7GWbLjTaTe98SGyFchUALZEAPtwb9fXBmuK98C07Q2kpbXT+sf/9Jf1O19+2gD2O9/2bdbAfv55/Paukz/kHNDChG3DJpdXr1zxvw38TLriYAgyR7rWp6WNfdjrqFk/dAcQm0au0SbtGKOnvZ0tjfotLc+WVEgPlRl1tTyTU/fgus6cXPY4bW5tm0hAEkRiRyF2frZqrdpqKae9LSSxtpUaDsyupfsKxjRBOCxrfM7VKxtmYFP0RduazrDlldUgCzYIe1JYMiGdctfQ5cubltxgnqGjCwsKxjHPkkStSoySS+uF52D0NixJtLK4oNGwF8DsuRmVC6HwgXY/Nuae++6xP6PrAJbq8soJF2NYwWi5U5gA2J6ZnfN+FTwHmHroXwNQDig5ZynkVJXKV9QdZZQrz/lnKltStlBRrdG2ju3OYU2wcV959dKkAA/wdu6eey0Pwphif7AjyHkgk/LKxZfNrqLllyQy+gaKbMzrixcvGkQhTmGdnjp92naL491yLGmdzrv19WRDp6D/DliJ/MiFCxesdw0wff/99xvwoQAZmXGsAeI6zsdmmzxr7CN6t1/5ylftB972tm/XJz7xCX3la0+7g4K2fADsldU1t+qT0BuEbzS0urKiJi37vZ52Njd1/pvfCBuKYhfZAHZ/z9Ihf+C7v2uyrwrzALvDPI0AQASxo6+K9j6C0vH6Y0zBmBDvuz07lXJsE/fZcKaQAArf4s+THMcsw8Sp3moTxyTZ0cbmlja2d9yhgXQbG9AZSG6EjsMIlGNT8E9cC9/4HNu9XtjclnkdN9AMRdGQE2H7uAbYgpb7KRZcxGk3W47V3O3TZsPusCEta39nd8dSS4FVJt3YuK67z511xyQ2lc86tX4qdKlgS7DVzG86PPcP9ef+/J/T01//ut729m/X3/gbf8N2s1avOx4FeN7cvKFPffI3DVbDtqaDAOm7zRs39OLzL1jaaLY6q4UFNk5lL5ua53un27E9YU6yJmHcX3jxRV18+YKeevIJyx+yXrlPbItBmjYbk4WO2yA5lWwOB0A9GhuU4hgkVJifBkR7PaXR57VedgCWYhwZ2tHZcDYUagzaJAC2WbVJ11U2i4RQx4A6Y4hUADnI3OKS1k6e0tb2rhmQEIVyo74Z14ulnM6tn9CJ2aKy/abmymygXjYJ4OCgpurcvMqz83rh4iXrX7NxY2ecUb0/1m6jbfkQS1T5XoIsVPyKkjpub08IPFHV4Uh/NgGRnAMFotWtviKI+dpxcMpAWmSPRjDdoHEicRDGE/D2tQHsEB+zMeg4ANhs3Ej8k+wjRTeQ5z8bd1MopzgA85gYx/KZxQmAzXGxQMUcZ03FPU5YN3F9x5iYdYPdiaQp1ojJYxCu2GgVHeZqVd88f942dHX9pJ566m3+O/kVzNvV06dUnZnR6sk1ra6xbwK5d8ebTRI/8IycE7j7O2jwenwsIRL24ApSm1Mb3SVgINdOPs88jd3B4TNCXEvMzJqnE2F1dVWz1ar3lKIAvjQ/581v97e31KrV9JZH32zwemTZtq7XT9wfy/rL01XBRELVeW2UMHiNCRJh6/ASuErIrIlwALCRCcHebR0caHP/QC1AV0hfxJVJ1zr7nlDgwZ7T5YMPggmMHcYHxXwWH0Rsw3f8wj8RN+MfeR1mPAD2O9/5Tn3f932fpSpvp4HNzOf5l0vhvYf1mu697z41mo3QqRlB7uFIc5WKLjz3gj717z7m/VoOYSW3OzqsHwa8KTA5Hffd/9CD+m/+u/9WWzu7mpmfMxaD9rVjdoPE5Csh3sQ2sEY4V8RJsGcGqBPcwV172G02c08HglhgrXdt57GRxP6hI4kiY84kD17HvyHXVi4WtLmxYTvmPU+SMeb92ADnYIWC9xqJUq48e/6NhAi2xBu2TxWHifXY3yuwn8MeJ/ioaQkcz2tvfpvIHCb4W3yGxNnTLSDHAexIFol/91qasJ2VEFYCUdGF1WQjzLhOYqdNlFQ63jEdbOQRqH4ccJ62fzG+iMebQZ3gmjGfmryW4BHT6+e4DQ3SQNM91N9aYJy85xYM7ADSJ+sukb6MxXf+zvjd6et4bh+Pnx7zO33G7/X1OxEMma+3+7ojgH0nAMRNpwRSsCWSzaAAEajWAw6HwQwM6wh6BILTVNXuGIAdNbVYlK6wJJM27Hp8M4Bt6YxEkiIwbm9uT7DTTjbuw8bEtgFvtJXQ92NSx4ueMImkSZywRw7niGUergmjxfFoLCKxweaNobWDRDrsGhv0r5HS4HQwhWLLOknMxs6BOt6ILgDVnDOCM3EDgyilwTHTLIEUjEWw66kABMDeATFMuFxeG5ub2tomKOy5PY/km+CVn1Rp2Z04Bwswl9NTTz1lJsBnf+uz2mcX+mrFCQQbNOH80KCbKZfMfCjmczq1ftJ6zIAFMHBhBaPphbYnTpnFE2REQis6xoINZIKmcZAhQb+ZRNPMCWskEaz3nVhjbEiKrl69bsOIfilGMrSy0oaadmJ/bWPTyWvc0Zidxt26jhHvBxDUGxjQPl0IG1J6YdgxhI0WQ3ElaHHzbM1USzZuxDmSIHDuCFjZkLMBD8CENyViM8SO+iTGMBDRWnVraMYJL0ltvdfXtd19qVTUn/nzf16/+ZnP6O1ve0qPvOENurFxQ//gw3/f84gNHK9euuRkDvY1GrFIiFRKec3PVLW0QLvvQtDHGqIxPj8B6mHgVWaqHsdYQXZRZBj0fGOl384GTcDZBT365FP62Z/9q5YOmZtb1NNPf8NsuFOnz7p4sLx8QuunTmll5YTXOONPqzESNQBMscMhOLfANg0buwXm9BEPxO7nporjtIb0axmqOwHIxwqb/9F2dLp6Oe0cp4HNOG6xuslxkQ1OAgqgGMFAfnqTwAQ8jwyQ6ODjOg/VcoBM2qNDe1aQ1wEAytgxElh7k6UkmYosUY9gEP0KO7jfJgF5vQMSbd2084r3edyRBTt+tIlGkM/ANlPQQbt6ZECMNOO73vGUHrzvHq+lZruli5ev6stPf12bu/tKZfJKZ9gYL+x7QHBdyFKkSevxRx/RT/7EB9RqHJrFWamUVK8dem0BkmPT2ESRjUqijWFNR8DSzD4YryHDm9jN+DzwKhwfN4WJxbGob88855mx3vmKm6Ty9yhrE4LOsIO3ZSLouqiUw8aFFG2S6jj+0EA2Mh6JD4vPGACbZ80xbLTI2LoIkEgTGFAhCImSVwCtaHa7Q2SkMewx2GYwjpOgd1qChGfnjXFG44l2N2AU98Vnc12cz/c7GFrCA8YuOqe0GJJYMN8AsAGdXCZO/LoZ6dbLDnrAgLAkXCSAFFEB9AAU6TSyFjagQlKAIPnkmgtIjtix9QOADUiTJjBNK51Nu2MpSmRFkD7PBlkErGiAD2C35PwetAPN5Hdn8yD8njz7sGcCXTtB+iFuJkzCPGFXE0eMAtsa32kJmGQjpd4g+CQD8pYughUWGJ3uwsD3A4BVZpQrlgxkpgDX0mx22w2sVRJqgJakHRQwNSPmbH0KWE/ieTTf20134pCg0q2QzpU0u7SqX/znv6Ivf+0Z+9K7T6/rrrOnDRjhd+NGVTy7jeswexc8t/BxJDpIfZAo4iew3zCcsSPNw337mCWDXg0DV/gkB8gpqVLKKTXsqJwdWUJk1GtouZrT6eWS7rv7tP0vfhsQnrnfbrZ17z3nDFwgTZJPj9Vt1n0eyjG5NDIvncR/UOgcG8AeDVPqdGFOdrS8smZACyYjUmH48th5AYufMYWxCfADIAiQjZxVq9PTuXvus4QV8x/7yqZVu9s3fF6kCJYX5tXr1HVypao3P/Kgi8Eb16/ZN8Fc5SdsbjqITqyten7DpGIOA1KwFmDVs594rzcQMQcbPXYBKnJF5SuzGmUKqs6v6KDZVWeYVqE8p2xxxoUI7pGidr03MDOXAj0A287egQE3pDbmF5f0pS9/ZWJjAsi8ZP/CuN64vhE6D5NNrh9++GHNzc+7kw4QEDCGNQ4DG5tx/vz5wNIaDrW2flIczyaRAAV89qOPPmq7g2+PmynDquX7i1/8opNebB+vAViz0eeFCy/bhjz44IPefBNJEdqQv+d73qNPf/rT+vJXv2IGNnbgf/mLf1Gnzpx1Qk9sAkiapSjPGkxndOP6NTNtkU3jb4AxaOQ/9OADegQd1zOnrKvcYO8MmGQzM47BYpdk9GG2vRF0pCsm2dDaRcOkW8fzApmoVssSSHwxBnzDwASQjIngrX3onSVEHM+iKdpq6+qNTUuIMI/SdCKa/ZcJ8h7Jvh5cXySsRPYZ8RZjThwd2aOT+CTZXJ24MRTxQvcfQAfznrXL+0KsHAppjinGMPibBi6YL+QnzHviN4Bvchb8CnYCYKRcYn8AJLnYBLisL3z+i/rZv/KzLkr/Tz/zP+u9731v6DT5D7GtNdszab388gX97pe+rI3r191ddO7sXTp75rT2d/f0svfcaaiYLxrApvuAmJ71zp4F2FZiceaeNfp3tt15sLgw5/lAfkUB0B2osUM3iaEsJehXQoiE3cAGG8B2p+7Y4KfBzQHAYZAMiCBEiAODpqrlH5KN4BjMuClYBBWRhIS9zrhB3OEzWLcUnwCya/UgiVXKBgC7OOpqZaboTRyREVkq51RI082RU73R8tq//8E36Ormjq5u7Win1ky0r1NmX9e7Q3WTbhzAGoBfEyAmk/SoPSG2zDsud44eZMCs+Q1Yj69LZMDi22O+H8H8aQLGa8bizpUjAOrdphzixz2jvJFo0n0cxyx2fAWAjO5cmmQGnqsAhUvz85YOwj/EbmOeH3aDe0IDG6k2S8IIQK/ttczaoFgTcs0ACE/A3oQEFgGxgBkMLK/lvUN4xuybgl0vFf1vfP5hvTGJA9iT47HHH9fcwrxevnjRHWIPvPGN1srGbmBTASyZYzCw6QLgWryHBmBfLJok0hfh/kOHRxz3SDzgb+6eTWLUWHyLNiEA2OSZRWt5A0RS2KmWii4EhHyx4Jjq2W9+U9/x9rerRVEZmdIBMnVpjy8kgEgQjGDd684ZgC7xe95LwKw/y2tF9vUwndFBs6mt/QPbP6REooSSN1wFNIJZnsjbxSLeZCPLMXgB0mJHxQhsRuxScdHRZLOwzwxANhIi/BsZkf2D/QnAGONx8nQTGBNSB7Ekz+H6xoaubVzX8onlsMF1gwJ8UQWY8sR67a5+57P/Xi89/4LyqYzxEcDvOlJG7DNgKcCKiQw//sc/qLPn7rYcDQUMmPjYXs7tNeicJBA9sdPcD2MQSH+B5GDCFhJY1jkP4LE1r91tGDqGYF7PUGwEwCZfaLW9loj9+DziTYoVEFLIv/g358ae7+3uJRu4HnVwBFJKsHcRcOZ4CvR0WtGRxfVRCDfZI0vXD50sIU8yAzvZQ8Cfk0h6eOyTAlZgEieSzo6hIYeEfPY4eM3vkUAVfXH05eHY0J3BJ0Y54glBh+56d22Gde3jEwkRzj+xcxOS2NGsDzhG8P+RdR6xqShhF3EU5yZTx0cbGWOR4wWgm+7TAPh09n4zgD2NvYKzRqR/ko+HwOf1LtfXPO61APY7YS7/MSecBv3jdcdzvh57EwH4eE3TttLP8f6HHr91+fV1XCmbC0UAO57Mm1AlAHZwIrcGsKMGtiU4EnA6PlJAhtASnFQvbwFgTxZeAmBP3xDO5E4AtluIE9mTOEAxKHbA6w0d2QQpMD2jc2cB5fKhgu0NJ627mugUeTONcN8hKA2OGoZuADzHqjUDgN3th/PHDRdpb2csIgsvsrFh4TkwT4DeNBtIZpLda20VkvNl0b9DogT5iJF3yIXdgDY2iRZJuUFeAGZ2TxsOXMGNWoYAGt/42te1t7vtzZlocw7alTKAjb7W/NyMlpcWLBFSq4V2lJPrqwakYTHRigvojNHDiQdwnpb6sOFmaDHhG5ZwAPxgePCT12GLcAyJ68b1G4k+KBIjXQMyZt+y2UKro00SwFZglxCYu8oN08W6Yn1fGwkfCX6QEAmSMpZvGFOxDLImEcDmmQFgWzOczTAAYRJHE9s4GW6SJ+YFTPMgZdMz4ML7YF+TlPFMhuO0E1vYFFd2d7V619360Z/8Cf2b3/h1/cgP/ZAeuPc+ff3pr+kXP/IRlQDdxmO3WB/u7Zn5jmzLXLVsRirjP4tsy0zVwB3Vf+M/7mw4mjNMNpweRtyOBV2qxEkQUJG81Lt9fdf3/2EpX9InP/kp/bN/+s/VblN8yOrM2busf3361FmDElRhYaO5ZSphWHNzVHmjHn0wF8FNRAczDV4nrmtiVQJseWSYX8vc3KmA9vs1tq/VojT9mcyLyOgOTKXQehrb/QJYHbtLjhjKIQkKtuK4EZ78/v9x9ybAkl9XmefJfc/38u21aylJpdWWZWzLdrcRgTfABkPD4CUIIGIGhoaZboLpCLoHMJhm6ZiYoCOYAKIZaDPuwbgxxg14GWMbSzaWbFm2bEuyale9Wt6+5cs9X+b07zv35ssql0qyYWYi5oUU9dbM///+7z3Ld77zHdCPsY4UB7lZf2epsp/5WoZarauqVmlfywapffPqhp20WgAAIABJREFUAtaLMNnX/ZVvFcCOtpokwAFV7LRnfknuaa9rqUHPvvM1r7L77j6hxHON4Z8ra/bUN07Z6XPnoSxap8e9OEhGsUy2ZtC3w4fm7c1vfL3ddeJ2sSVJEr1g52wzbIueAyyVfG60zwGwpYecySgAVQAUnlfsXJHeX3hmnAOeUwxUIoAdgZ64/2C9xaSCcxWBb3yD2DEkP1xH0KseTWcPhQxAxNhBRMIkn4IEQaXk7N4xABs/wHt5S59rakcAO0qURACbjo3IMAfQ1V4J9i0GWQT2/CwWVjjDYnojCcJwWIYQBgmTZh29YNfKKzN0lT2vafVoAaesh+anBhIT2HbUsi4GYDZnhVIpANfIjOQkjSI96FRGgb23eeN/nFFOwcJ6bUvjfwmAm7uW6DkzNpeloJOwRqshIJHrE7MjytSkMu6Pkz7IBcAawMuQkpB8jBd42A+S7gqyVQDY6BhHHdR8sawiis61kjC6s1wjleQjV2Aw00AFYJJoMbjpcgkT2dWeTwBLV1kub2kG+zIbgWIUHUQAVrTuI4cVBnV62zVdTWhSJqyxy9BB7sNlUiQ5g54tiQnnS4ecORcZy1dq9sfve799+evPyk8ePThvD77qFfK3AE8kF3QIkKTwDKVnCwuHTiCGOxW8U4f3gUlG6/NktaphkWnk0HiuraYdPngoFG8S1tqtWz7LjI+OpQcty1jXknttmyqnrZjs2NxUVecBkNcZEwl1XBw6cMBbV1dXbPnyBbGua9WKTVaK1m42bGtzUzMrNHSt3bGNDZg+CbX+7zbaNlmbFgC0sHBQABf3i+9iL07WavJ/Fy4+J7Y/r/PsqXO2LEIAMV9achwTE5MqZPXpXOu0LA3AstezBVjnia51Wit29PCcNIDr9R0lrrEYT1chCQZAkYq17bbVpqasNsMwL4DggVXLk5I8oRMMMhLlE8DrXHnCerxbMmvN3tBaXX6WFis7my/pTHT3EtaxlH39Gycl9wZzFAAA8Hrh0BErlMr2lSeRC3GfA+uZYn8ENQACN9bXBdpwNgCVieOIDzU7pNkQIxagmZ8jGYENEDOQeC6XE3iJncC+waiORXr2UIwf+BtAbuwc+4tr4b0AtJmPwd8CdK4sOwMfYP/uu++xx7/0JfvQh/9SbdQUeP71L/2SHbv5Fq0j700Cjt4t5xWW2JlTp1READDgf3TXYWc/8MD9Yp97x6PHNXyuIhyFomtk/mJCGf30jQBs2c4uje5XdzrGJOvGDKYXBrB1DZy/VlsANhJDdKIAYGvouPR7HbDgQ23xUYIqnFN8FD8nDhUYHew70RNrR7ypmDbYCrTE4UECUEGiEJswaLECYANAY+t4XQAHWu/xr5wnAFnshM9Y6Gq/cGSI35EbAsAGA/ov/+Wv7Pd+//dV0Hz3r/2qgL1mmw4Sjzchi3ztq0/a6ZOnNCRta33D5mfn7PbbjquId+rkSZ1/YhoYkMiIAKzv1HclW4eP4oxx7ex7gLcnn/yKyEIPvuqVsnfo/8o0BgAw6lPjXzxW8sIYADaFLopEkhFh74TOTABs1t/b3h3Y4P/IwFZxOchxBaGpUYcv36eDRDI8PY/TYI5TIEXugg5GOkkAGHMUZQddyw+7tjBRlBZ2NZuwgvXUZcm1omnNXJlbbz8hAPu5y8sCrHvJtDX2Erbd7lqju4f1Neg/PgTb50FpT4Quvv0AL/iyyCwnRwWwjnksWsNi6F0t6RH3F+foxgB20O8lsolkMF5LwJzLVhKr6T11Xr0zM3aDcTYyWWeNkosiOVXEt3pypfgWgpD2FDkh8RD7t1zW/tXgRXxyIB5hhzgjMaaP+U6UzIr5NM8tak2TF/J7AroAjUN3FRuLPcGeJh6Ymp3Rc6W7gCIhNhSAsjozIxCXeQMUOulSI9faRcqn76QGZ4F7zkk+yvURC7BvPO70944klxhbYgvEaO04QWK8KzvGtwDYxAcQs8jL6UiAaMa/rCUF8Ce//IS94oEHdE44R7yXpDeQLOP5BELKiwGUxpMH2d1AENEjg2hDXJ1kOHlCBdpLdBC1WtYGB0KqE/k29iMAIwOv8aOBeBGLCzG30muG++ZzxZuhAz3+DiQWrpt1wp498tnPSurqF3/xFyWjFRmy4wB2xIfYh4Ouk+aWV1ft8tJlmxaAPaX4hFw8tTe0aqFk50+fsc89/Ig6FLleinKy7cSwGN8ksWrbXvrAA/aGN79JRBb2KXuI+NALJC7H5+C5s2Z5di4HAm7hq8u+UB4VZqWoEz7MrYGdHTEqbA54E3uYnAGpEPYQewEMiWcslvjWpj6H0MG/rDOxAx/Y/HjeXQLEO9YFoIehx8Qf2wyrZ6B1iAVErgSvobOy7ZrZrIWwOBWPXCaW8zQOiOscCDT2oppuOtz3VeBuwCoikSgC2DEH1zVL/iYSWslJgowkxJVk6L4NsoohNR1JKsW8Tp01Y3Y/fj/iQfH9rwWwuVa089WldRUmeLUtjX59/GyN3ye51Hjx0d8/ICVjha3/PwHY3wpmcz18Jvpp/ftCAPYLvRlVmAhgxzdjYwFg63CG1qrICosEaQ8UnPYPBBsrtr6f9wFrtclcw8COwu1KOqP2WKj4aKOMtRk4SBaqO9dIiESnOw5gj2ogwZpIbzOwp9zRubYoHwRPWRK7CFTDyAtDJyUvIYDWDVbUOwLgJHjntbZ2m7a0vm2d/kBVYIyL7gl2sgJTtJidjRnvNRpitbMBmqA9rmvZZ7rG1gEcLw6Vidy0s6xtbMh5wA4AwAb8KWYzChgIEgnmmUZ/3333GtPpTz7zjE+HloQFLJmhdLRIQudmpxX0Asxv72xbpVq2o0cPW7lcsk6Hdj0HsGGEuVYVAwuoVvkB9WnZAAtdyykIdNYMjGslqm1a+thDabGAI7Dn+sotBdGAIYDX65vbCky5J4JRZ90704i9qSEetGEDkMGqC4ZBsgWSugiDMgOQ5YUKdwSRDcMukpHuudamM2hd/03PKOV/w2MQ6yDov1FIYFjnDkD7dt0ubWzYKx96yF75uu+0v/7oR+ynfvIn7eD8vH34Q39pH//oxwQm7GxuCrxuM3wrMVRVfbJasmqpYBX+LxetXPIBmWhn0vrE9ZBEsq8i84qAjlbi6EBkaAMwBlBHQPzy73yDzR48Ku29P/iD/2CXLy2pZZv26LW1Dbt00VleBGUxaPB11exzMR/JcNifoyLUWJTjxyic5/1P9RvOkokg9nhoNBaCv0CF8YXs0/Vf9fqvHx1L/Gl87fj9eK507YFtzu3FNsUYZERnG3VCYyAQ7WMMDtiHFKCihIrrMjqjDkCYZJPEC0aYJx4u1+EG3Nt+CW7+v2BgRwCbM0VgD6BHOzLBFJp7qWHfEv2OvfaVD9hL7j4hGRAYEYB8DHL83GNftCsrm5ZIo8+5D2BLkgRJhULWXnrv3faW73uz1iiXTRuDVAEqBdynEmJ6SaOfBD4AqjBqWF/OLQC22LWhvS0yNwQQyBbB+tzResbkBvsSixayR6GFFYaNil6Azvm8bFsM/Hgd5hAAXke2MA8nsgc4awDUKmoFQJ0HCYu0gKyD8jUAWGcC4gc82WHAD8UBZ2DjBwCwo56eBgMBnAWG9ziAHfcsNot7xKfE5E4DXMNrcy+0FPI8aUuEgc0a8toUMh2YRBLEmeKtbmckt4E9IGgeB7ABMdOwnWDN5ApWnaxJExQWIrqvwojFTE5YatC1VHvH0v227bWbtoesxKBv+XRCTPxEcmC7jR3LEAPA2G0DQvbEYs+HYYziV9DFwKAbWrn7PctKasmBMelMs4aSFpObdTDYaPdMWLYybcNkZvQzfEiKjhw6oeiGyOTVrozUCQVg6ZtSHGZfBCBAllDPJusM7EKRPmdnIg1h5/T0+2IYBSkZ9gGSHfkkbOVdaekyuE+JNEG1Wn1bAl7FwkFCY5C0RLZof/je/2RPnTwnH3rvnbfbd7z8Zbazsy1wkzMBYMkzaTaaGq7MfkLnV8BU0gsBPFf8BuAnIOHqlcuhc2KoAur01JTa/jkDK8tXbKKct2ohZcm9phUze1bMDK2aT9rsRN6sj44iHVLoNTprCJtEhxDAZLfdFLsW5jO+DrAYmRfigHWGNbY6KkDzOWxmZy42rViqWKUyYTXArVJZMQCdRFzz3MKc5m2cOfusEqFiecJ2Gh07v7hkm/WWXby8YsVS1VrNjtrZ61tbinVyKbMaXUywTJPIt2xabbJgNx07qjW7tLgoLWySWGwb7H5A/2a7aVvbW9K5rCA7AlhCgTjBPIyOuuj4f5jOWGly2jLFqjW6AytOTNsgwTDSoTVatFDnrFSesHQmb83ewDaaPXviq19XgaSC1NhgaAXumyFurbZdurIUCBB5gbiA6z4DpC2t+q2NTf0ce3TkyBHtc2TgGEpGQklMcO99943kzzTwD3mzwFy7ePmSEn9ihcOHD+v3vvrVr46GOCEzApgNKIBNIp7DtvC9OMSRv7n77rtt6cqyPfLIZwVGvvOd77LPPPywffTjH1N7NefpV37t1+yW47eJSYmtRL81B1jY79mF88/Z6VMnJZ2G9AzJNrbl1Q++Uuxr4tPNzQ3Xa66UQodTy4p0O1wDYI/bZX4/FqAVswcGnOKknuvHsmfjz6Jvj1/fuID+4gBsGJoA2Is8y1x+BGCLQRoH7UUd1ODrFVMGYCZ2+MRnF+MTQD/sHHJ+6nYlFghDDzlf3SAhpWHD+J0wMBJ/DXjOc8c2Xr5yWbEksTwxLDG8ioKKhxks70X4XA4iiIMZv/u7/5t97OMft2O33my/+du/LVZqLAZ7K/qOPfr5v7dV5qc0m3Z58aL830vuu1fdiTCwVzRbpSXby16am0cCBymTZVtb80IJzwgSzJEjh7U/VleX7Xve/CbZO+dYs4AOQo/YZBq06ExjCmOSn2i1NLgS6cEIYOv5wxilgBBY1hFocCaiAyyRzU+uGVvQeS+9n+ZcOJA+6gTbG1i90VDnJTJH2PMMA6/3OlZM9O3wdNWOzE5KC9vadRFU2Av8Pl1pR24+botXVuzcxSvWTaSsp+GNQ8Xru909g9nKoNhrAWzfu747Ipit4b8j7eQgnxk0ayVnFWY1ReD+WhDpRgB2HC4uwpBn6YEL7oUV4lpYpeQFLivqg0CjZB7PN5VJKWZkD9eqVclv9pAK4dmgdx3iLZ6nNLDJxXN5sZu38C1hwB/xGfEN9xE7mGPxKQ5E5etY/IsDuSNbO+aKKjQHsJDnjW/hvZAHqU5OyI/zL9cDKFuZmlKRenp2VtJV6LczDJLOVM4YsY6ArsD+JAZVZ3FgVxO7ai/tOa4QQVrFlLA7B+TCSGx6d7DsAoWSXE7FYTrRALHpUtQQ63RKJCfY13Eo7uOPPaauBUnvaO6YEzbwH9Ia/4cA2GqLd0Yx8RIF2GEqY22GZ7e79tzlK8aspSExGESxoUkzmr9h0CxyMcSmjhM5+hIJghE34etYdIi5rHfUtYWRcD/RRn7lySfVLfTzP//zNjU9NSL7RNwEUHuUQw0Tlug74W19e8MuLV22ymRVEp34oTwxXqdv1XzRPvPJT9mTX3rCSoWSYqzLly/7XJY99Pf3JK3HAMcf+4mfsDtOnNDQTxjZQe92n3Qke+XazMJs1EUb82MnWgBgR6a0F1idOe2Ywz7+gHzsgPwrS1dNUc+ToqPP3sImURjesZ3tbcXMPpPNC750uXBOiHMiKOwyVb6uEXjleXh3/ECxAbEXxWzOWrPRslw2b61mW7ZffxPY1NjcWKyJGtRun11uRN+DuBIA7Pjso/2Je0D523XkK5Wbkz8HAFukTOxi8Bl+3U7gjNfk86o8W47v5+fx6sGv/Fa0B9EfxOvhDMZcUV21YTeN4xDjn4+v43hsEbEYAOx9FvXVDOxYqPCr/vYY2C+EjzzfdV+LgcSvv51/ryo6jA3y/VYLZvFax2OyFwSwX+iCASb1wmplCq3tOMzQFu5/v69jfS2AzcEYB7AF+EYTo6EhN2Zgx9YEVcyjrumIATqUA1FjUxjiKMZ3HOKo3wM8HhsuMVb1EJCJNnOYfM+dsGkFcKh9HIkLcnEctgPZOBiJ6AcNsDhh2KuL8BuGGjLE9Wzs7NrKZt26WPXAytNqETCODcvxFXSWrQxcqGAKQA8OSAWAcDxj9ZsD7aBK2nYaTbuyuiojmwrfE9CTTqnlEMNXm6ypFWp+btZuOnZEg3TOnjqpKv/c1KRYwH309bJpm5uZsXw+o0o0oDytregzwpojoIO9hHMWsMnkcwYbKXBykE5yLkaLBtrKPmjRBzuyNkMlhSTz/B3sX4whXyPZQMVPhtDMFq8s23a94aCfDJZXORW4hecqyRYFCAwM29fABqCWEwFgCVIBatkPxQCq1ZENg+OIrM+YXLB+SqB4iYRXUEfdBqHkVyyW5dSXN7Zsrd6w5fqu/cA73mHzNx2zr37ta/bf/viPW/m/stf/4Pd+3772lSelR3r+zBlroLfd61oJyQS1hWZsolyy2mRF7HcAbK4V9tnm9pYSUhUhQiDAc+Tal1dXRiyK2A4JCMD9kmC/7J9+t52492X26U//nX3so/+XPfXUMzpH22hg7zbUIq0zw3/BiUbwUtScAUDEWNUxOONobKTPHj7GsOxgFRj0AZj0/G0wNzLA/7DmmW+2bOOAdfzpuAMdB7hj8YvggWAhgtQqNMUCVyg8eRfKPjs+toBp+CtdFUzCFpOd38lpPVhGgaGhGIOjdxvna82ZUkCOTu4/wkdMYK51XDGBifcefy/uAQoZ0pwc+hmW3EAua9nEwKzXsgcfeKm9+pUPWKtZ1yDQ6bl5W93csie++pQ9+fVnrdOntRmmDyAkBSZaC4EX9+zQgXl70xtfb3fcfqvObbHA0MSkNRp1JUcEVLQSY2MjgA2QJmZPJiPmpUDDoJkd110SETDaYfnV6/JfYqkF2ZaYPPDcIiuEAFEJV9BSJMiLyRK/TyAC0KuKfUjjeL3Y2kggiq3g53yugiVSQ9WKM7oAoQPbXiB3uGZp25MgiGrGwEfkobLODA0ANrZbAXwofO53M3l7IoAXr03gxfVHliX3z/dqk5O6dxg56EujTYqECJsQsJsuD5IB9mMDfb4gDcR7jgPYSCsgIQJ4XShXxCDlX+wfhVMSUIY5akgSfmGvbZn2pmW6Tesjl9GoW7LX0d5h/A/M+8EQxpL7aWwwQ3FJ4bIq8MByjpRz1rQn9n8KvyJmp0liBj+kIJyWxjDYiri2O0haujxjewkSEW/1pCjKUNosgxlTWWvSDUWrJEw6iqJDL7qpC4IZCzDFOK8A2Lm833dlwplGQ+QwugrSAY1YY5gxPF/ZlV7bBu26mNaS/oLB3NtzIIqkDRmINhItKlFbd5CwRKZg/+E/vs++ceaCWO+vevn9dsftx9X1hIwIPoHXpu1+eWlZPhYAu1KuSIKHjqlLly4JgKS4CWjJkLRTTz+t4jTJcK1SUfzBMEfWffG5c1arFm1uqmzDzrblkz0B2Px/YGbCGjubaud3PfSmVUsl+SeKTavLyxoqxawHpt3jU7HbxFHlUkWMa59bkZKECIw67AGANoAZABDgjlpwZfdgtQPA5lTUKpdy6gwqV6dsmMrZ4tK67bb69o2TZ21+4bBtbm7bRKUqf5pLJay+sWpT1bIdO3TQDszXLJMFpE5YbYLBjgN1PnEP2BoK7KwNsUyr3VCcw6Cu6mTV2t22zks+Q7u6637yvEnei5NTGuC40+pJrzaZKeq5DRNZy+TQkp+wTLagfZcsTdrnH/+yAC9e4/KVFe29hUOHxer+/Be+oG46ztWxY8f0/Eig+V/s60pFz5ezed999+k8f/nLX/bBjyqymL7/1NNPS/qLGIYklNeCScjfIZPC3kR/FBsXAWzsHwA24DagOLYAORLOPbEGr/vww4/IDvJ9JESY+YEkxD/5J//UvvDFL9pff+RvXB/0v8ap7/mN37Bbb7td7fUk/xQqk/2e1Tc37eyZM7bOUMHISBvsSdP19a//bpuqTcrmweBkkK+SzmRCBArs+Djp5NpEeDxmiYXl6KPZg4C7tPdH8PNq/3b1QOVvdrMvDGBj52Dg0UJ/bvGibESb+Q3pjHW6gBEk6Pu6nrFIHmPMWGyKPo2zHYEdQD/No4lD4gEkQ1u1kScw3HDPhw1DBMFOsZc07FyAaUtdl0tLV/Sa2Ar8OUCs2LNighPDw/LDV1D8yNmFCxftl3/5V+zrTz9tb/jeN9u/+eVfCl2Re/J37JeVlWV77LFHxbwmnr5w7rxa3F96371iYl+5dFlSRszo0YyCTFYSdeVyVcNA19c3FH+yXwHW5+bYdy0Ra9705jeE4rCDO9yjd3YGrerR8EJnZpJvqIOm1fY8IoAcGkwWZNsigB3BEtYnAtsRrIZ7E/PHGA/taOAc0i55b9PX7AQKbZFIQ4crcmoDMbDLqYEdnpkQiJ1P7NmwXVdcT7cIxU4K/FOzB+zc4mU7d3HJUoWSdYZJq/f2bLvVsWZvT0PXxXQNBIirQAjhYcPQqe9kIX2tzXstQOIt+BFguBas0V+MEUiuF4vjA51MkVDxxN9pH8Dmz302BWAsQCR+fYztLpJbX5rXDKhFPhFQVrm0CsQuBQDzGj9KHIFdRAKG3JNCIvk08Rlnw1mkdDGSf2ZHXWbj8hTYMUmuBdk3PfNQwPCO2gAUU7wIgGdtekpFGpEHkJNE5rLft9rsnOKF6ZkZO3DokCREgEgp9OOzJHsVB60pz/Tuaq6Pa/V5HA5isg5cuzrNpG/vQDOFqHEAm7NJ15ykazo9m5qcEJhNskZ8PEE3BbktQHU6ZU88/rjNzkyrwAm2oPvO5URUYM7Atw9gOz2QAE0xLBMwwYNSGdvcbWi+w+rmtpjXdJ7gA1g3yFD4JkBQrBJyFzFnutbGRmm/cVY2zyvqLfu6eaGL53b6zBn7i7/4C3vXu95ld99zt8cNodjEcxBoGt4E/ft8ymVbN3e37fzFC+qowNbQAZAHW+kNbHd90z7+V39jq0srVilX7cqVK9I45x46vY7+R0Zy/uBBAdiwr8l1KNqi1+4ydPu6+Z4rghOlHHviWTts4WeVGDYMnMfmkR+O/BoEobA/O5A+uoD43mWzs7Wt3ELSonQVCdsaOrDdofs8rSIido34gS4Wnc/Q8cM6UvCLHdb7vpQOnLw6rvDzSIz5AMieAOwOdilqXwfMRSzsIC0SwVq3Hw5gRxBbSiojSWF/MBG3iXt+HMAet0HYG2yLOrMAsOm6D3mT58gMcNzHJfksfLkPYHd9baPfHZFwg3RUXAPWhvcWmZX8KxY2ReS7vp0cv+7xfR19h7p0KRSPGOBeNB7Z7H8EBvaoqPstYAQvBGp/Cy+lXx0HsK/FUF7M9V3P78Tn8oIA9ngF9noXTmDkT3BfWiMCv/vMQAewfaM45d8vwMFMErSowyRZieBnX6wGth8ITyh1AMYo/T7MIwSo6EgS8KrFLB4W2vjdgVwL0uiazZnQEchSuzgGSEPtkBYBbMbZ+qBKAc9qEXKACSBboGJgNHAtGDVAXoz7drNrdLxqGm4IFjSMKwDY0fG6gwhTjUOAwvoKKBfz2wdY8bkq32IJw7bqCdwcJJO2Vd+1lY0NtTeRcAvISYXq+XAo4wQIwrW/9CX3qpJ7/uwpq29uiCUwP11TwFyC+Rt08rZ2tlRFp5IHA4z7EoujUlIgjDEkCIZZ7RUyb9fqdX3AVK1WsVTagRa+HwFs2nI1GC6RUusf7CsC0PoOWp/oOZuYbdKPbNGiBYjkQASGLEoCxAoYTDwCKxw9Dps9w33ybAGCCBrYk5I60dYYGhOAYwJE0BWZtnEv8DfOeg6QFcAbQHbQUGdlaQtHImZ5c9O22l1rWdJ+6F3vsh0kPRJm7/rhH7F+q23//nd+x9ZWVm2qVpNmWQOGyWAgthiQWCGXtqnJis3NTEmOwRPshJJdtVWH9lL2p9inJR/+gaNSxRA2IhrePUAh11zrJzJ2+vKmdYYp+8pXnrR6vWE727QhDRWElwGfAmtxMETTN+poB6MtfW5vQRzvehg/Szz75/vw8Gc/Cbze790IwBb58lu1ps/z+9eC1/sAvIOjYnAGJsB4BwZMp6ghzJpGBxfZtyRz48WRCIiKWZLL2Nb6mgKNXdp5FXinRqwhtP4Ab8T0DMH8OIj9j3TrIwd8vWQlOvSrAodgy2Phxic9U8tw9mUB2zfo2qDdtAfuPWFv+d43GkPpNOA0nbVLS8vW6PTsa8+csssrO9bpItOCreoETv7A+t2WpHLuufOE/eDb3ir2aMLQPS3Zbh0N/K4H/eqI8GEVYmmE9rdoe+VzwnmX7Q5BCPaazzXIKzBSIrgbgx9eD/sbA/7I5osT0mMSEu07dpazx7lWsByCKd6DBCkywqV9HoYRoQ+rhLrb9aBTbYV+bbyuhsiGYcURwNaQSN4DRnNgYIvVjx5sGDwzChLRIyaJ1yBBBz9iksfrE/hqmCFJAUO+0IPs9ayx29C/znis2MTkhK4DABsHLcCboBUgnyAFmxuGONJaC4O0VKmKdUNSjm1W0g1XKwwWQYYi3dq0TL9lg1bT9hp1s05Te2fY45qbls3xXJlk3pO1QAAKyCrCVvgyimtoG9MphDwEetpJ9poNpFPoBQ4f3IWsB+UR7BqAsGXL6gJAqzrKQGBTc0W0rIvW7PaVkAFiDxJpZ5PTdh5AAYrB6iQhiadoEgBshhe1+7Sm7wmY9mGQA2vuNn3uAt0/3ZYADJjjsK8BcfBzrDugBwA2gJQkcPSeKUsVyvZH/8efjgDs6YmyvfIVL5evVTdELqdk/sDCgmRDLiw+p3iFVuzNjXXNTqDww3A+YhK1IudzArCHva7A6/mZGe0rfCV75MK5MzY9WbKF6YqlB02bKKWsVs5atZCxvU7Tuu2GpK7q2xvW2Nmy2kTFpiYqAo0FTJQddOV9AaTxVwyK5sHVdwDAGRchAAAgAElEQVToM5L6QDoEHVgVF7p9AW1Ih2xsbUtjEp+GtIGGBbfxpEN1JGETKRpsN7q21ejazMJhe/b0cypGKLEx0zArBjaiN3twbloF+Wo5b6kMcV9P4DpMeNYbUIzrpssMmYJ8AZYcQ9wGNjUzJakWgBhau2Fq8R4pmKqJpPUTacsCUJeqkg4pT85YD+Z8iuGmSIcgH4fEWUZs+r1sxb789WcE3LO3Ll5etmKlagcPH7Vmt2unzpxVIYgEEomP6kRFNgsW1OWLF+nbtpnpKZ1fWILYsMXFRQfS2m2bnKoJaP7GN74hVjbANjaAPULYKW3NDDMGSooT+D4FDr7mjMOMxZbgm4gfeI58ECvy+08++VX9HkD3znZdQ6CQgnjpS++3z3zmM/aRj39MskPEm+9+z3vs+O13SApAQ60GfWsgK3XhOVt87oLON0AXxQ6KDi99yX129113jvIFuty4jnWk1RImUAY7PurQDH5plCCGFugIBvP9mKyKkSftWIpGDnzyoZg4dN2MswKv72tfBIBNaJ9I2HaD+Q+Llszm1I2CxNA4gB2T9pjwxa6RCM4o1gt5CL8rRjRyB6E7CUkCEWnUFed8LeIKijGcfY/DiE/8c5dkYHhaWWw8Xh/wmv8p2ACm+UBLBjNTvHVNU2TlHn/8S/bud/+qzuXP/sv/0X70ne8QqINfZH9xnRcvLtrTTz9l2xubirEvXVi09dU1u/noUTvCUNHdhvbS2fPnwgDFobTTp6dnLZthgNuWOi9d6oHW9D07fPiQra6t2AMPvMwOHFhQwY6fqXsp7E//fUg+ns85YIgMCOxWBz29KOBADSBWZGfGZ+xx3j6ArfTWmSkOwIT8UkSbbkcFoQJ6w22XMRCoSxFa8jDkA0NJiOStb5X0QOD1/ETJkr2WpfY60nymqzRXKKt7J5Ut2Olzi3ZpZd1ylQkB2Dudnu20fW6N5EO4JwFd+wSR8Mg9e1FgvD8UfMTxvEpmxNnrMX5S7hzApRjv3RjAZi32AWxnw18NYPN88C/IMUhyEJtJnBe6kuO8JJYWxvBEuSImNvaXc+lxtGuEQ1Bqdjq2ub2jZ4ANAViOpI7x+FwEBmKbSiXsbbdhxCyRYapzFBieimFC/g6IHXN+gLkDhw5qoHQqm1EhbWvHmd+T0zOWr0yo44yuE4Y8ToV5A8RJnC/Y2Owl1+hFWsulZpzc4HIi3o0cAM6xTldyTsmnSIKEfNWBdf4Gf18plW3Q7dpMzechMSsDGTDydvJ0mP8Uuc6dOa3zc9utx0eFHvyJZmMECacIMt0w3/omI4g9dVKNutuSaUtm84qrltY3JRfo38uJNEfWyLlTh3A+JxCezjkVPsL/sYAY92EEFuPejGcRe42Pi/NfIoCNlvX73/9+e/DBB+0Nb3yD3iu+toh/AOaBBMTZz5jnpzvNup1dPG+DxMAOHJiX9nWBYkZ/YF9+9Av22CN/bxlkv7o9u3jpkjoBIC+QF1PMhpX/5u/9Pnv5K14h9n2u6MM86ZiMBK14zRHAJg5kzxP3ixQp7Ct2cnuMjR2OrOsIbns3Px12dT1vZJUi25p7mWR4epgxBj5EZyXFCvYPADZ2kK9F3oHg8DwAdsx7sU1gAdhritywz72LFVmSfW33aFvdb1LUSo6kS0eAdZDSkZIBwD242DUAdnxe/Bvz5fj8r9onAcDWHKjAwBbRMzxzz12DlKf2l9vEiH8QOLC+EUCO9xtzr1jwHreLV3VoEJdDNrlOl/iNztE4gO2iEI6NOsHTr3P8Pv2qvz0G9osBiG+EI/xD/z7auv1iiJ/1+PULvf61uEy0D9EOvCCAHdtwnu8mnVnr1fsI7HjLEL7RqxY3YmBHCZFxgNt1bXhkDsbeSELkegzs/QADB0V7sF8bryhHEgBsbRJVVvYB7NHCBOCDIVOAwVyP2M8S1/fWK4BXAGwwPCQjIghPEA44KkmQoF8YUXlWg+FUJCGAr+gk9jnBTh/X+0i2JLQSjipCABpBq1srGpA7qtV6PxiAAOYC0F17jNcgoMLp4mSpGK9tbdvqxqa1aXtTsJ5SMAkjS8DjYKBJ4chUHDt8yGanJ+3Sc+dse2PNqsWCzc9OaQASFV61N/U60iil7RCmBM+6UMwrAeJcYyRxlvmcD86iVgAAjX4Sxj9f4Bq8Gi0GNhXCPu2NrZHeHnIiGF0YGc4KdnBnZ7dh69s71iIokFYrgz18UnqUaeGeCKIYfsD14OgB+sVoAWwLCQxBDWutYW1hT6iqHZKaOFghgpQYyVarqSBfeybl7XLihUuWBBY+TBda0PZsbadu252uTR48bG9829vsS089ZXfdc7e9+aHvsqWLF+33f+/35MhgjT77zNMCsGmFh52BTiTJ9txMzeZnZyQnwrVrnwf9WQFnwTGz9jjOKIegdl1aupoNZy8FoLWfyNoXnzpjf/7hj2jSPJsK/Wux4AgeSXQC8EUAp/sLRp/2ZMkMAI4HI3ytjRBDJCRO17MfqkorqHj+j+s5h/jbkdH9DwGxxx3N9UDsaw2vt9Iy8KigwLyUz2pPxQnN0emqQBCq/+PsgWhf1IqUTtvURFmACB8MGaLb4OTJU7Z48aJAQc6oAqCwv7G3roPtycaN1udGjunan407Bn4W1+JGALZAVNg0Kkw6q1n2GrAROYdu037kbd9nD37Hy2x9bcULHcmUrW1uKdB96tkz9qUnT1q90Q4TuJEgUXomRmc+m7JyKW/vfPuP2m233qxC4VStKoAJ9gDrD8NWbaqBtUxQPvJDQecaO8j9xOehLpkgIUJSw+9H0CIWqSI4zVni52LCBGYPz1rJbyhqRAAbFgaBOfuZBEdBWwBK2KOy6YGJhG8jeIOtAZsI4D0yqKO/4Zp1riXS40UiDa+DvWgMcekZU9yj33Aox+VI4iCcCNp7p6cnuxHAZj1I8EjWxPxpk9D73zPYbJTUqW2XIXo9+Q2ARNaD9+g0m+6r6QggqGWAcD5v5YlJAdgwDgGENdiQgBc3B1hC4ruHJmhHzLREp2UDNLA7DUvudaSxPOi3LZNNWK8Li66nvQVjDpCd/zF3m0jASE/RFMwDwvZhpvQA4/dcC1tzCNAhdG1kDQ6VxrWzhgrFskB2unfatPWTdGXylsjkbIgNl+Yo/9PGPLAuXWMCLSkMJgXOsa8B60vc98SkDdNZSaa0Oj0B+zCwSd52d3bD0LGk9Zp1ywwYJNaxbJ41zTmAHdgztFGjge26j3sGtzxXrtkfvc8BbFqpb7/lmL32NQ8KzIEJiM4x4CKJHYN6Wu2m9gdgdpT8ijMpCL6lG5rPCeBt1+tWyuVsBmYuw7JgOmcytnR50SqlrE2WMlZM922+Bhu7aDOTFdtYWxFoVinmbXtjxRrbGyoelPNZFeeIRbCVtO+jZ80a4aP5Ghyv18FXZmxqetZa7a6trW8E3VoKd0mrMGxye0tnhMI/RTCG+HEWqqWyrleF72LFUOggnipUp+zyyrqepxKlftfauzt27OC8HVmYtkNz01arFGWP0LbmPCxduaK9DPiOFj8a5PNzM9Zs7FitBju7b7vNHZEWkPHAZhMjbawte/cNeyGdtV7QwOYaGOJYmpi2BgMbBynJ0fT3EtZsYxuGYmmfXd4S09L119NWb7asVJ0wtNmvrKwqVuMcsTdm5mZHGtgAMQx5RmKGOSWsBxIjMKpPnjyp84z9mJ6dUbECrWtARpJMzi5gOD+D6cp8FPYBIDQJ6mc/+1mXDgqA9q233ir/BmjOawJq73esdPTaxI9nTp+1z33u7+3AgYP24z/+E/bwI4/YJz/9KbWMwzpmiOMdd97lwHmhIImc5QvnbfHsWdtgQCSFrgTDPTt2y00322tf82qdFSTmBEb2uwIkuHfyDQAQ5CiuZWDzuyPWXeiiibYP2x+TYnUgMvBNep1uryV3R8deKD7y+Q2iE2+BFn8H8sI3/6aS6WRSEiIA2NhDJEU4B8RZLqvnvhxfEX16BKri97gOnhHX5yBtXx0mnDNkF4i9M8gy8b+KoC4rCPjlr+U5DPEYnwNgsxeQ4gKkc1aZPL+uAwlAl8/LKXaXljSAWyptH/jAf7Y//MM/sonalL37N37d7rnvXrHzKFSxR1jrc+fOCsRGkorrWGcvLy1raNzhgwclZUDR/sy5s+7/0GzNZG1mGmkaZHIaGhzGPsS20T1w4sQdkkQ6euyoHb/tVsmUcN+xAykyayVlFoAAzpl3Yw7FiowAJqQYWt95bsrr1N6+z6SLGtj4vFFsxMAtfMnoWQ2lg+wyED4QUBKDdAYha4DclQZbmxcahj2rpgd2aKpqU6Ws7TV3rAIxZWJCHY+16VnLFEq22+rYmecu2ka9KS19hjbWO32rQ+Kh60qD8kzPENBLTy3uvfiJGkv9ehUjjggQrrseQ3biLeKnGP/EfTgOMsRd/c2gjEtkRQb29QBsYjUkgSR3kQK07egZKB4i95T0FJ11LmXBEEfyT76GNcpeoNDDvVAUaCCJxp6iqwjJkUJ+VJQYPzvYJ/7HVvFM4nMfB69lJ3hlzgVgJfJhklRx0ppsw3BoCwcXxLjloumYW0fKaG/PZhcOWHVq1mWlqlWbnZ+XVjZSYoCYDC3nIOKfnDzgHXl8CMCmOwuyGpJqQfs4SokoZyBHDx0pLlfqADb/U2gE7N/rdAT449td7pMuqpxsAdJM5Gd0Xl2+dMnuPEExECKOA4PcK12+3y4D27vuB06sQ9WZbqRUVnKZFF9WNrasWJ0U2EsX3v4gbOYk5JR7S8c+bLDxokksRohoFgp3o7wvSrdhL/f2hHHEuB1//jd/8zcilv3ET/7EaDirQMlrAGyaRDlcPItmv2NnF89Zu09X2iGrFPKWt5S11jftb//6o3bp3AWbKFft8pUlW1lfF0Bdb4KtQN7Zs2O33GzveOe7ZA/opmWf4PPICRRrhu6QyORV0TsQDul69C7dALYCjAd7xBnhXEXSnHSvxwDsYi4tiTbuDxwHW4uf0FBIydT11PkC+CwlgTTDk8k19mQ/kUOjgBWJLZAEowY268170VVFcZF1pljHHAzvPi9ah+Ee3F+Qv8HGOhjPPsUO7g+FdNB6X4aXvyGmiybrRqBvzEljodfxQe/uAIeKc8/4vdhNcz0AO9o+93ROvI0Sw9HOj8cP40BrLBxHBrz2aGBgXw9HGPcn45HBPoCtHvarAGy+dN8TpERDzvbtAtgvZk2vjVrGMYWYS98gCHrBH8XiWHyG4+f4hQDs6/08Pif9+0Ia2DHwe76rxEFro2DIAoshArcYY3eE+0Mc9XkAqKV+rfa0MB80MLSjJixArqorAVBREj7G4uZ9MRa+4fYlRHA6MfBzvTc3CBHA9tZ8rwQ4+9olRMYXVm4Mpgr6ybGtQVpVHuh4ZZALoyWYBDpofeGYQwUXY6HgiAMdQBZVe1JJGY9Ly6s2zDIEioFO+wB2lB+Jg8Yc3/a2MC8WwOpwwTM03ABkAdBpHwLERhaEoBYDiePWwCxAgwTDBPfEBiHxJ4AkoCWApGqH4SJpRYeZ9s4jBw/YPXfdYZ1G3dZXlgQMHJibtgNzs2I/dQGpkmalsg/xwRDybCdhCGPI2y0ZO4bGlAAJKCYMMOY4Hiawcl/7Gtiuteeg6W4dTSUf7tRpwyaiFb4hpoJPbifZ3bSt3Yb15JBpl02qZQvgNbYeSQcJiQYGYhGA0B4Z9hP3qkm9GPl2W06doAenSGUOBnYEewkgvHLqxp515Rk6SzNtuYJPcdfALTHeaNfJC3gAwF7drtvKTt3ufdWD9l3f9332V3/7CXvz93yP3X/nnfbUV560P3nvewUawHy7cO6c9ELRviYYKeUzNlkp2XStquIBzFQN7kmlxEhAr1rSBeibBxYohjVKV1CwYb0AsCNYp3voJ6xleXvf+/9CjBeGNTKoR4OYJHcAUOb3La0vtf6x1snRfqZ9KAbIfp5D22LgZXuHhjOtx+nSobFn1E74fPbl/w0A+1rnM/51BCm5PtaWJC2y1UgS0SiHSU1ApqLKzo6Chai3DJjE+sVW4OgEtY+GQ2vUt+zIoUM2NzdvBw8eUhCMxuTq2roYJl984gk9F7XTtjtKmGMy6uz4G8H/L+hbrrJ542s9HkxGxxOTmlFCB0i/R+ur66RR3VcA3mlZzgZWzqXsHf/s+y2XGpra3ahW05KcyVq91bHT5y7ZymbTLl1ZVZHJC4kM5gDEaElOZK/fsde86pX20OteK0YkWn9o1GJbOGuSsAiMYPmBAAJwzfIfgdEcnwHPaJydHRluEaiPzy0C2LEwwfON2orYFpJlvXYobhKIAcpQOFL7XAhseD0FPCQOFFFDd42+poMhJGDIdkQGdRy0EhkB8mdhenqUEJGOJwkQDP3IXglbQQB0YJpFRhy+KN4j9xxBEO4lam4DnGJ/0CylOIXv05rq/0FoizSxTVgPmLDOQE1KzsKHG2aU0EUJkfJkTeA1DFVGPQhEDi2V+N004DPQbK9re7s7lug2LDvsWTYBZAwjnUIZg5p6GlgTbWQCEDmRsgEJHnZ5uGfpxEAtlb3WrlmfgaAmgE/PnqIpGrDZvGWyeU8qACq76OjmLUucQHGVa8S7pbK2B1CQQArEwWu+D8DNzApp1LMnWH9kAGBSZXNWnpyy6tS0wEzkRwCwYRKzLmIAIo0h3caBNbbWrZBALqQvli2AdASwAd4Z/tVruV45fmSQzFimOCEG9rNnFyUrAZuYIY74IjqgeN7MsWAPrK+tK0DHIqOHjRwGYAHPlP2B9BRgLMACxdLdzU0rZrNWoeCQcr+5MDdnuzublk72LT1As7trE4WElfMJm6lVXQ4HXepy0Vr1LWvXN23tyqKKE53mrgY5UsBGJmR1Y8s2tupaQwoJ/J9Po7M9lA8D1F4mJqJYECRdDjBMEgAUkAvWcx8AwGXYihTFh8Q4XevTqcWAs2HK1usNa3Rp3WYeRNdmp2s2U6tYJZ+yjPVUHLnj1pskWXD69EUNjGzu1hUXIMdA7MNAUMkYHVywfg997mVrt3ZtenbK5uZmvJDbB5xJWqfbVtGmNDllyWzRUvmS5cqTYli39xJ6bsl03rI5Zo8AimA3h7pWLOXSZl3gPgOpKY5Mzc5JP35pdc02tncEiGDzOXfYOh9ivSetWCRfSFKJce+6+27ZpL///Odln8SiTqfsxIkTKiIAMnIW0I7lg9fL5wt27vxz2mPIgrB3HnnkkRGAze+hb82+On/+vOK8qBF7xx132Llz5216elpDHYnZiMOJH44ePWYPP/ywfeJTnxQLkU6Jf/WLv2j33PcSFbqwKWsrS7Z07qxtra1ar43WO4z5hE3XpuzOEyfs1ltuli0qimU/sFanFQZEURBAbi6lIkaM1a/HoOK+YueJkl7F7fsFzVGuMtYyPM7AvjGB54UZ2PgMEgUkRACwaaXXCPN0Rv58vMAfQY4IxInMEjqL+JfnKUZm6IyBcUlsWFALec7ysLDJa9BQDTIOkVQTfbY6EgKADTiL7aQrD3BMRKMwtwjbLsBcswacvU1cTmfEr/7qr9ljj37BXvHgg/av3/0rlsn7rASuDVkQ3uvMmdO2vLykvAapHTphkBPBHi/MzavTEBt0ZWVZw2Rh7nNd07UZgZYuI9i2peVl5RAUrAFP6II4JgD7uK43o1igLV/E/9hP7JuA49CJGQFsSV41m4rdpfVK52bIzyJTcx+w8JyS3Gi0ryKreT9qEjinboxu221hAEaQEME3EP8CYGeJFfc6NpEZ2sFaxWr5tHV3t2y2VrWJclm5zIHDR+QrLy+v23OXrsjn7KVyArCxZw2kMyjc0k2kWTc+YHxEslCIvf81XyHbFX9HQ/ZCt7KfhYR06AHJYqEm5qv/WAC2D5pLKe+iUAoTGJk3H/5OMcDlLArkYshKUKihMFXIK550AgESMD1r4QMgFwH8abaQ62IjKxS74yK5JA503M/V6nrukcSgdRjryHBCiQ+GJkaLsgzk6thO5jwRq7HXAbMhSDFLav7QURWjytWK2OAUdfgdrgt2/rUAtuzBGICtJxa0ezXkMsirwLr1LkPgCUhyDDTNjTq7yUOqdMj2+hrWiA3QrJhUQkMcAbCpEKurJZWyJ574kt11591i0ip/DgP9Bt3OPwjAFu5DrCuyTU4+eGVzy1Y2d9S9xkwQwG32Hp03kqcIQySxvRS42YcCmMekF/k6FhV5NvwfzyHPNMbtYBzqegj2my6jRx991C5cuGD/4l/+C5dhDAXNKCESNZlhYCd73jXbTw4FYNfbu3b40AGrUpgamD39xSfs0b97xIYthrAnbfHSJQHTgD7oXGfzsPIz9p3f9ZA9+JrXaN5YmqIanbmQA0IXbSTKyDYF1r38lubFOVjJ2fAu0rbbMIGXnm+rE1Ss830pQGQZK8WcdVoN/S4FH/Ap1odYXtgVdqjTlQ2lU5i4DiwF9jQ2FfJh1KTnvTVnJPiXeA3YSgqZ2FdwHb5PnpujYMHk6gDQs6f0t9cwsCOJxzE5LySMzl8KWb4xCd+RnIZjCSIHhSLx+B6Rbwwz5wCw1V2UyqhLRu8TznZMj1W8iA0iAf8hXVK30Yhou1/AjCBztINxf7HOUYpR1zN27deCrVzj9QDYcQA7yim6f44DIf/xAOwXQgDG15ffHccAtI+CT3uh17nRz6P/EXZ5TafFCwHk8ffHr+1FA9iCooJG8NUXGEETN74xIOzRvhuqNhxOARZqab5aAztKc8QbCirrIYAiwHQNaYwTwUEEsSW3dJUUiQ9x9Hax8VaBfQCb5FGTYMOhwlgR2AgQFkPLQXItlK4+sL/D+4gBh0ZeAOMjgA6TDqCl12spsdY038AWdwA7o9a9CKSnAZSlSeiT7QnaGOpiOVo5AfFdr0hVOfQwQzU4OjxdW9BB1cEIALwAbFi4/E0Khpq3paAP6RVv2ua6Ajpx/LlCyQizVtfX7dLSkphkOEOYT7DxqOSimQTTd7o2oYGNxw4tmO11bGdjTW24B2anxZIkaMNJzy/M2/zcnGt49ToaFoGhQ0eVpInPaSuFpQnTQpqXQ4ZWoWeZsjxyGEEjysHpnpIhAubtrR3JjRDsA+LBxiagJhhdXl2XFAE2VAGYKtzelkWAw9p7hQ4gnKo/euY5PW9p9ZLg0dbV7Vi7BQvUdbkEbOCAgi5uTICiMeJfnh+sEPY8gQUD5pA3IFhTK1eKpKJgDBjGkV9e3bDzy8v2+re81d74A99vH/jwh+0d73iHHVuYt8c+9zn7sz99v559s75rq0tLCvSRD0E6BLZ7pVyQBnm1XND7VKtlrSva5tWJSQ+ch7Rhols61PTsyErlawXvMB8SMOscbK23+5YoTtmllQ173/v+k3RI05mcgkUFiFRQXQRbZzOMRw2VYi/kUHCILVKjf13GSWcssgscxP7mD2fcPv/HDSuIYVLz1X+9/2r7ViqmFRFD37+SqJEV12/832g02VucDRJ1DbEaDMQ02kIWA7A2k5aeKL/DOm9sbshxRR1y9iOOgJ9xP+wXPRuxqIZKPAnS5+YXBDZwJgmYAahwvFeWlwUU0B5HAYd1dRA7qcLU9TXEb7Sq1/7MWSjXB7B9za51JLEI6Wwkb2lWMYgAtduxqWrJDs7W7Mfe/sO2ubZk07VJ29ratCZt7dPTOru77b6tbrbs6WdPaz2lG6f2aLdbUQ+bLpAf+oG32J13HLfhHsPoimJJEuih/Tse4IzA3NDJAquL64/rrwIOxT5ARbWYeXEhvoYYMmPAQfw+Z228zRwQiWsFnAO0xm6Q1MTp9Qr+0uj67khLmPWBKQZIHVtBuRaYHNx31O7GH8WWvliUioEShSgAbMkjEeBzrYDl/5XdGDUd4yBHMRWwU9vbujYG8kV7EIN/7yJp6ecCcoam62AwHMFyZC/FpFbJfDolIIFr2d7acnkK2nWlf12wJDMGKCAWS5Yrla06NSPQWMzbUGSOLEcVoJst6SDC2O81dszau5ZL7lkpgy+jSNoQ+zWZGLj0k4C7jqgLApoE8PQ09DA5RFKlIxAbjhqF3DhchmIo+tW5fElgtfSrGXDL+2XSllBHC14tLf1qZEOQDKk3O2qDRUIEWZBOj9Z7krAwzBHmrQAF1z8uTExapTYt8HuX6ySxk5QFXUaufV4uFnT2N1eXrJiGTd5XMoxfYzAODFTY4ySxMKSkj07HEprJhYr94Xv/Tzt5btFK5YqGOD74yu+QTWbQHkkGvm1hfkF+HH8Mm55nz88WFublk9Fy3t5GXooCbltaykh+1MrVAISZbayuWm2yaiiNlwtJyyZ6ViulbbKYslyqb7NTVUl4tBu7Vi3mVQwYdJp29lnkSDpihKloo+GzSXVa7DRaYrcD1JCrpxmC2OwIwN/ZbWmQYw79cYFsLl+TR8qLYWmsh1reU/JvyF3ZIGW1yWnFABcuXVZxjOdVmqjZ5ZUVAePcH/romUTfFqbKttfasYWZSRXTU9mqXVlaU4zHGWA/ahhWJmn17S07cnDOCvmMdVp1292FxZS2QskL25AXpiaL1mztWrE6YQuHj1q+UjPLFARiDzW8uWv5UkVngDXAx8JmxS6sbjetMHPMkoUqF2KNdte6A1h+kxoYyvMEHIhApoqhQwYwbarAXC6VbOnSRQE/nOMDBw/IBsG0jklWqVKWr8e+njp1SkxpOrI48wweo82Z4WPEsyT9/Hx5yQdHAkbynsgJse7YEuQm+EA7/d5777XPfe5zis1uOnZM/unpp562hfkDYqM9+eST9h//5L3WHww0uBEG9v0PvEygAiDQmZPP2vKFC5akw0VzSvg3bXfcfofddvy4S/+E2CO2+hKl70o6gu4BtF6dtR2ZiZFwE+PucdJBjCX4nWgDAXciIB/BLc8RfEbCjRlCwfeGAVkiul4Tyuj5hRk0p8+f904PBU5pH/IXtPHHQZkI3PBaFBXo9ItscREzIPwo5k948RSFEVgAACAASURBVCuX0V6gW4JNjW8UK22I5Mc4Q92l0CSpgT5pj9jVGazcCcUefC/3jD8hpnHQ0yUckPxBp/6/+6mflrzHD/3Ij9hP/+w/dz1Y/FuvZ1cYbpZK2elTpwRgM2x3fW1NsxVoZd+t72hPHTpwcESqEKtxZVUxzURlQt2AkF7Ivb7x7LPazzy77Z0t5U533nnCbrnlFvmh3QbAJANWtwWCRxk2/D5+iY4C5B49B3AGtoq7gGmct653fkaASX5TYFrMKyPg5LOT2Lvq4JLufNrWNje8q1EsSdiYA3XSxbkH0rdFt9b2LEPsknIG9mTWAewjB2YF7l5ZXrNDx262dL5o5y5csktLq5Yplm2307PuELLJnjX7eyqiDuRvYGBTxHFpitgGP2JDByIJgD0gScy1ee6xQOIAtkuLRVanWJJjAy3Ht/P1YnFXJBkjrgAcqRDiQ5R5fU4SJI9KsWgM6XapFaQgu5aX3npSLG0Yufwu+2dqsqZ94jWDpKSl1ok3LCF2K2uPD2g0myrecX8un1VQDkTswr/YWWIAWKQic4koFoa0DYldvGimrqQMs1x8fhf2iGvjb9HZhumNL1paXbHN7W07fOSICvbEN3SYVSaq0sguVycEdPP8Adu9QESRwGUfxgFsPhdJSGCtd/S6v/Q5WKyP7A8Sd5m09glnHP9EbqH5BxAAgs44OIRr4vM7SK15PIdE3Kc++Um7++57dB54T4rFkg8lR7t2iOOLbml1DUfNDmHtUlnb3G3a4tKK7TQ7QQ87HYgLe4pzBdJLgtWxJe4pyqfE+BpfxAf+nmcRZZ0YlB4JI8I1kOhIOZmNnJZ1ZD987Wtfk3zVL/zCL4wGOQpE1fMI/wKWD5AQoXslr0U8f+Gcbde37QADoolle337yJ//pZ195qQV0gC4DVteWRVxoQUprt+1QrFg5WrZ3v6Od0iui/1ZrU3a5aUrduDgQa0Nzz/G58ImAplEALakY50QybqAU8T5OmBInF/sinIrvU7bSWrZrIDrSiknBnbsJNLQWv5XZ1ZZcTydndhgfscB7LbY05wHbL50wQOwOM7+jUUEzjjXB7EK/8PZIoaUVOpw35fGQbpOIHVZX56h1j2A1xFfc10G5PiI6fYB25hzx+fMPUeffi2A7TK5XuBxeSy3hV4MiN3JLhmivw2yUiONaSS3pJN99QyM+H5cSyQBRgCb1x/vCCAeGR9SGW1kzKcj6Sna0XFgXJBewK0iyKsOn0DCirGL1kyWMHTbxKG8UTj9BvjJ/o+uf6gFII9JoMR8N/77/wSAHa+J2O7FANjjt3cVeI3fuf3EA9el8EW4SRthDJnf16/2l83AKGFjhHmcSClEZxkdGSDBvi6w6/xIu44W9IDwK0hXZSqwJAJLW0m3dIAAPX1TxvY66fqihxxA57hR4waW9nWoxEQnP5IAi9qoQefUHbgPI2CjALxxQEiONUwCoACgg2EcmbQMijsaB0m1XgCXSW+91SCuoD8KsIXxFdBDC2CvryRE7OFUVhX1uGFcNsVZIgq0g2QJgZsA8LGgWkYvTFLXRPKMS4gArMfrUashwWciKWPKEC11zlDN7/Vsq74jgJt7JykicYQhzT3ADCCRA4z6jvvvtd3NNVtbumT3nrjNysWchr+Ua1Uf8jVV0zog1cE9cM8cdAIIb8n0IgMNjj6wZCDAg4FIXkNwhw0ow6H3ycQD29rY0t/hcAlQReBLpm0HPe/1Dau3utIY5XmNtIY1pNKBawwGBt2Bw3yY1u7MBZJ3B698veLgUTHSKEAEYFETsHGSAqT7tgHDFpC92VBLfamYt5nJqs3WJq1S8IIHDgvt62J1StXoxZU1aw/N3vrD/8xuPXG7ffxvP2H/6n/6BSum0/bBD3zAvvjoY1YlQLp02ZYuX1ErHexGAOvJasWmpyZsolqyYgGdStrbaCdLq02d5xaTMLXChRYjMS2D1EEEqyJTgZ+1uwPros1ZqNif/fmf21PPnLSFQ0cFNDTbXZuamVEwrjOhTgipvXrQI5WghCZMxwDZz32QnxgDRKNR/2aysGteXmvUx43UjRJICRcRvKqfIhh4sW73QV1sj3QCcdIDV8DVeWVf4ByRTwitxNgYzjXPDicP2wwGGMNPaK++5557lMQ/8vAjCgzpWmgKyPSWVartaMETKNDKj5Yo3Qh8aGBJeG2uSRIkuaxtrq1paE3U6rv5llusVqspOSN4XttY03vz3GBPnDlzxj796U97cMtQuURa4AgBcLS7gNw4cwIzgkbAVyrrsXhH4BJB0mgrWSPerzaBHmNTawZoIJYELSZow3IuA6MnVu2lRZhDKqevs0UxDS3Z4zcfs+990xutVGCYDBrPbSUusaip4GBottsZ2FPPnLIzZ88bdS1LwUxjLgDsqrTtdTs6A3fcdpP9Nz/0/VbIwpJMWrmQsc3NDbXqwlTnPIthQwErMjQ6Pa1rKpHSYEK/r5SvtVipDYFjAkfGdLkE2IYWPmwGrwvDmufqbFgSD9fXpYtFEkmh8wEbja2O9jy24vNvPpe3xu6u3t/B75wKsAAIsQUyAvAe6KZH0jRRkoT3EZhOmzeySLDQJY/kbbBq/4MhIoCbNtSgq43UVNB3VWAaNEPZszDwuDaCYoB5gAb8l4LdwFoSc63hrYokhiRQSGMQFCpBg/lTAsTPSloDIBcQ0bJFJeUkOEh2sG/UPaLmpa4YKCRgAJ4dAOxu09IDhBiQz4BFDRO5J3/EngeoiYko900C5HqZXeuJNRsAHDRcs8561sClTk+dTrCE0GEfBnkZSTEBFmvGhBmcJYBs2G2wYdFsJulXi6KGBMNe964TnjsFCP4O3VJYcrnqpM0cOGydQUIa2BSOeUZekAdHdVAadnghk7J+q65uA2RNYA2SgMCqx4/DoGru7mi/AXZZJm/l6Xn793/wv9vmbtt2G0277aYjdu9dd2p91tZWZZN4jttbm9o7rBUfJF8Al/hcig8wakiYkXFgeJYKKL2+mJELs7PSz1w8f9YKafx/0do7a7YwU7HbbzpgRw/MWKu+YdVSxlLDlqWGPWujrTzYkxRJt9mQ/0I2QLr4mZyAf1q/YaQD6NFSrKHMW9s2Ua2J5Z7Ol+zK6pa1uj09s9m5WcvTnr/XE1COnRHDEmZhr2/L61tipMNenJmasAYdUb2uulgAk58+edpWN3bEeD1y5LAdPbhgnZ0121m9Yokee3lg7UHSmt096W9XJ6YElOCHAYVhN6WHPSvlYIrt2drKZSsUslo3fF6307D52arih1SuYLlS1aYOHLZDNx1X6//6DvEBWt45PxfojYahZa1Gw7ZbA1vcMuulK9boDW271RUrW0NE0R8eDuwrjz9qtWpZXXZ33XWXNYmdLGWXl9alD37pwll1peCrSuWyzj8a0Zo9QmGtWLSHHnpIYPLp06e1JyLYeN/999tmfddOnzsrHyRZkakp+8bTzyh2PXjgkPzh/PyC4h46izRAkzkh2v9ZFWsna5O2trpmTzzxZUmS3HLLrfaGN7xR7/nBD37QwbVkwn7uf/g5e+1rX2vMTQFQP/3ss1bf2FTBH5CRdT969IgGTKpI5tiY/6u5Li41hy2KLdd0yeEnYsI7zrDGjscOGM4AX0e7yvexdSTjxE6R/cy9KakNzK9rE7qrc0XYmpFVRFRNjLufL6k1mhxFbMyePXv6tPY+4DUxJfsCWSV8geu5Bp3/CJBSsNSQKgp5PhyR65Zkxd6eFfM567edQMN1A+LwvPiQfGNg4wlwDcCrhhBGreOgEe1xAQAKUiphgBx5FjIO/T1J2HBXFNEe+8IX7df/7W/q83/zS/+zfed3vU7ngTiJHO/yxUtW39mx82fP2dKVy7rOwwcP6XkDouzU63p/nnFk1yJBg3Qa96nCf6mi/czn+KZz5855gVsEDFN89OpXv1q2jP0GmQRyBj7bQR6XZnAAe1rDQCl2EBVS9G5KkmTLdutNzd/g7PM+EazQXqHguedxWgRfFJeG+RR6Xn23ZS5R6ZquAvwBNUSs8m4yOlEWGPy6tW4LpaLdf/tx625uWre+afPTZZuamrQLV1Zt5sARS+RL9tTJMyrCwdonDsriowdDa1AAT7lMER1s5G0QZ9hmfj0uiSMSTr+v2MT1l1P7M5jGNK6dLODgddzzMR+PMXnsRojxUYwxI2NU5C2KoIDroYPWwf+B60gnEwLakJ9EWm6afI8uu8TQrjA8lKIF9mNtTdroxCF0IkEWoSuR/bq5tW1bO3WtLXmd8lfJankHgQM9SFXlJV8JiM3+Ic66ePGi8kb0+elicvDKdbvRjEcqiplCmu9jCe0t1gwglHgb8Jr5H9s7dVteWVE3FX4U+1ybmbHKVE1F+9n5BfmEyekpXf/E1LT8MzrYEVRjbWUfArAvcE7a2BEEdHnSWMxyOTzPb8jvOe+A05IuLBWVaxYSA8vTeS3CHGx/t5PxzIskk0rZc+fPa219TR2DwaYItB+jFo3kHIKhGxUtJBcyBocFnIRcHAIesjYQtZY3tuSXm9hausvNB1lTyPOQxmdH8C82CWkKYhHOmIaNo8s9pvXvaxZyd3U7eJ4TfRhXRfyP/YlgP4XYP//Af7a3v/3t9rKXvUwgKWeDbn1JcZhJ3oX37fWGNlGt2ubGmuKHK4uLdvstN9vBmVk7+fWn7IN/9gHLQSzYRYZjW7Zc3RVU3yHa9Lv2th/8QcmBslfwLy43k5B94mywr/A18iXBoTlRri+sJxaMFMMiO5Jzn0bOok4FcpNgG7lvYm/s6ubGqmWTzOrK6f4hKhD/cY/E6vwdcSevw+BFsIAyoDa4VNPvP0oh6jUHA10n98Cak8NynVGGiIJBZMGTK/IzSQ0GZm0kS6rDPjCeISrKLktOM6geuHiAnoPOR8C75LciOBswx3gtcR9GPGD0eyO80H2c1liduJHV7kS7SPhUCiJ5Jf/AnkRAexz4jvfJ8xAZKXS6xAKnCFuQY0N+tY9x7Ou5j5+X+HpxrVRQCdI7FLsi5hEvbPz1fF2uXhu9tvTnkTMcG5QICSd0I/Aabr8jeP3NQ6mV596gYBXJydc+m3h9zKy70cf1ip5XrUtQ54jfG8d7YuylWx0D2ce/Ttx+4uXfBGCPmJYh0NHihimpUgKIoutBMzfqgg1pVw1TRf2GnS0jINubm0bgNQH5PoC9P1xFAWYYQBhbAwUwBJDoqo0QWqR8UKPfhjZhqCjFys5+hVgh5li1Gp0oAGhnR8uRBO00AmqxOgQIeztOvwfzC6aOB5ZqZw4AtoB3AfpJORicCB9scJKGuAEY1gQoCJNFQUioqOswhY3sQD4O1odbxoc6zi5hY2gQ2QCtIx8cyTXByohMcNZdgKXkNTAknqRjUGHFkCSiT1hv7CrBJ5iOYLckMLIZyVjMTU9YKZeymw7Ni0lQ31zTQEe0qxO5tFqnABIA87l3KsOqhoaWEy9COMiIw6PNRi1M2ZyVKqWgu+cTxR3Adj1WPkenDpYEmnUk8WLJDYa2tV2XPmSrzyTXwEIIgzAj+B/XKIJDBFQC/UNQl80BrLsGusDuUP0WA4uWLAEWvodJmKm444zXNzb1NW2xiXRSrPWZibJNw5jOpDUNWmvbG1iyULaVrV27vL5piXzB3vnjP2a5Yt6e/NqT9nM/8zPSOP2TP/5je/bpZ+S4Li9eVKtluVDU6zAMC/Y1TLiJatEmJss2OUFxgMABGRafciwpAAoFGlYTABaqtEgYhOm8gGix4sW+hPHVGabFFru8vGKf/LuHbX1r15qdvgAZ2ELcp85MmIpNUk3w6fNsHMAmSIkf+5VEN+TXGsCrgiDJOwCOXm30XyyArZ08pLDlurqyxAl4f/syJjxfzgfAO8CRzgsGnySF68vlFJREgBHHDojDtd90002yewS1gNELCwsKHmDGbW1u2sbaugC1GPyLMVguCcRmHUi0GaJGMC72tZlAAtgnm1sbNjM1bfl0xrqBSYCdY8/R1n/77beLgQJIR1Cxurqi66FVe31j3U6efNYe/cLjalHf3NlVsB11T2FZ0MGALAzMEOmYbdfD8/CEWcys0CKkTgUxUbAhVOidqY8d4ftq+WTwVjbjQLxYDyRQHckHoUmL/fHukaTdcdtxu/eeu63EYKNWU9+DJQYYpfdR+31PxbTOntnJM+fs2VPnbGun6XINAwJiH27T2N0RYH3k4Ky97jWvsJfff5dlknuW2Ov4awB0w6YOGtgk7XKaBDF9TwY0bKTfH2nC+8ArLw6SCPiQqH098aiLSGClQg/yQoFlHYEO7euYDIUALJ7ByKaIAVEESPADMfAbB7BjMjbu7HXd44Bz0GhV4QOdfphezabli4CUDizzPcBnBaUElXsu64WP4gREVua4zEo2n3MNVCRgsG+BDR5nMojRPRzaFkO1Vla0ZoBLJIfcP2AbyZ/8XtGBOlgF+eqEFSamlJBjXyhMOBBsYglp+AzANODfoK9ChUt/wNztWXrY1+fYG3QSKRpjswA9vODqMk5IzuBzAMFonef/drOhQioHTmxDQPY+TImEDSXn4KxpMirWkAIgEhAEt/gmH5waZioEDXPWz9usvXOLfawAPtjRNJ1UqawVa9NWnZm3XiIt0B4AW4OqiQ0A4RIDSwJskJQK3NiRvA52iwiChEAxidOSNOhO4E2nZ9XpOStOzdl7/t3/auv1luz+3GTV7rrjdsldsQ9mp5HZycnGlIpFgT8kVrB+alPT8mEUuEiuN9bXBCgAfsfWe9r7Dx86qGtcunjBZifLNl0uWGNz2dLDtt10cMbmpqu2u7Vm1m9Yd3fFygXvAiPR21pft/rmlqWGCVtZWrJCviifz/1xVol9KI5K0I1EiWFyrY61mFuZBJzJSDsTe44dnakBTG+JYU/Bz4dw8+zS1h0mrTlI2er6hlWLWcskBgKL1DEz6YXjtNjNGZfESgyt19iyQXPHkv2m9ZjfQTHIktbdQw4iba1O36qVCbWx59MJa26vi6UPSA/baWF+RkkrutH13W279+7bxA6fmJ6zyZl5G2YK1k9lLVuqWrZYFoCN3d8bUPzryl9RZAGUb3aT9tjTl60xLFprkLTWIGV76bzly1W/98mqff7hT2rwJMWB2267XYPe+sOUPXvmQuhQWxMrHB/F/4Bm0vXudmUXsV+vetWrlIzy//jQ2uN33GHr9R17KgDWx2+5VSDSV7/ypF25dNmymazNzc4JwOYeAR9J+IqlovzYzbfcbM+efCbEtgyPquma8Fc33XSzff7zj9qHPvQhgaP4lN/8zd+0m246Jl32Z5552i4tLlq1WFKLM3sBsBEdb9jd2CKBFYrpHXjmdYhDojySJCQCeBML+CPiRzi32MTxgn4EuCMQTjEwJqLqiNHgQmfDxWTzegmUxzH7ALanxKKkuf+JsofplORvIIycPnde8inYHnVUDNECL410QQEwlHQSz6tAGjo7paPbHw1JlATRYGCVUlHdToBWMaGOLLSYxOt1AsMy5hcxGfQhgz6Q230mvtOBeH0PugkxpSWsWK5Yo9m2D37oL+0P/+iPpdH+6//2PXbbbbcKjEJ6ivd87tx5dcgAYJ86edILIHPzAqe2trfElGbt5xbmxbSulqtiWGPjRPoIhIvoY/CX8ecaOhbmQgBMITWCvNrm1paTW0IXrYNezsonZiGeggTC58gDUUinOwU7uL3bFoAtNmIAI3x9IC2NDzX0JHocyACkJo+KM5YEXmvewsD6Q/IKBmKaJBinS3kq5nZsqmZ3HTlqO0tL/MAOzFZssla1emdg+WrNVnfa9tTps2KvIk/SbHckRQCbt45vUCdQ1tq4BrqAVGimCEsh3Dv8VGCKXX8dl+rgIEWwdz/O8Lb16wHYMZfmZ+OgUsxBBeSEWHocwE4yMyKwLyVLM9izbqupDh3k9hZmapJTSQz7duXKZUmLEX/UpqZscrJmuTCMvlKdVAci1yd5JYrnOl+uKR1nfHBtvA9djQDXNYbzAuqHzlqAO4q3jV3kQ1x2DFAtAti9blO5FbGZZkWpiL+rfYXfvPX4rSoIamZDANABrxU/E6vPzViuVBTZh9y5UC6rsMgcA3yd9uKYDKMkIWC+h4HwehZBl5pOY3LbEeCtmA9pNDS5kQrKWj6LNGVarOpqMacB2PgpsWspRAQNb4/fHYjk38t0J5mJDCObmAbY9HkIo48xYE8WIGgy+8/HYaLQ8ylwMmnpbEF54Pp2XeD1VrMlqRs6Bei8A19g6LID65gZB+V9LxFX+Yym2KHKvcTuwwggRgmR2C3J12L2MtwyzHgCDyE+JVf7wPv/TEWut771rT60k+Jc6GZS9yIyS5De9vAhGQ3D7DZ27eTXv273332P5RJJ+/QnPmFnTp4SKYYYA5+v8iT+getPpyUd85bvf4tBPIq+R3aEZzw2w6YBsU9zjNyWc/1cF/cdOyA0nJmBuoYsZT50jGdDB4mDwth+/pZ8rNWo20Q5L1IWxWW+RwxAUQJyDgUQOs7xFeSryMiJqQ2g3HUpEjrc2SvSzWZOliQZHbtCdiSuLb8TZaK4T+yyCDihwCCynIgiPkR3hIpqSC4SpPuDdR1kJt4KM7DCPot2Zvzf6KvGbdD450jpRrsMgcfVHTA7nrfoLMkvRClEl+KN/m2c1RzBaWFxAYOLxYUYA8Q8i2f2rQDY476D1/COgIHPzwkE3GtB2uvd81U5IgUh9vQIwA7FaUiqobAXpaECDWDf14cTHfHQcVzmKowmFCdGMUKMFcK/nN3rttaHF7kRgB1RGuKX+DEOYI/HYddeX1yrbxnAdnZZ9ImA0D4gQ2Axx/saANurfa5HCstDgLCAWX+NkcxICML4mVcPXcvLN5A7y7ixRpsaVgA/F5AQ2wR83JU2WgTGwt2PNkgw1LqE0aRyKukOasmJhARL7d6A02w6JSBDORGCBjH9+q4h5gCOD0/EoUYAO258N1Q+5Ar2MCAoDK1dmMaBFREDzecDsFkXXzOPXvR7oaAQK68A2GoNCuvuLfEcEtcfVbVUA6xcF5TWKHSjtut1BXKAwWxKGVsZ0owSqb1O015y1x120+EDtnjutLT3brnlJtusb9uRo4cF3PGM0OISyyhobI1AEx/NrQQUsBxDR9FAU3oJ+Gg1odpFVQrNs1YzAGc9291tCsBGN5J7QUYEyRPpQ+ZLqoh64O+s+bgXYuEltmS6xmJSwI4C/hy6Wuj8hPcOk4CdYe+sHr0u7TvozaUzCmx4b4w0gzoqkxOS9Jiqlq0C8z5oEJKgdPeYEZGwtXrTVnZ2bXJ23n7qZ3/GTp09be1uy975oz9qnUbDfv93f1cT2qGXLz53wboET2ppy9hktWylIkNQchpoV2MATA0tTK9elsoT2v8jZma3pwSSa6eyjGMDnOJjXIdLuoGtjoZeUSmfmTtgj3z+MfvIx//WEumcAmja4gELXJ7dGdjeDL4PYGsaegDPeI/IhBo39OMJ3VXGUUUbHz03brjiOX8+o7r//ShrgjV1dkzgP42cAsUQB7CHAkFgbMO8kNFMmAabEqjGqiXXcuedd46CBVhRBA20pb3iFa8QswNm2c72tpWKJbWxkQSTHNBtgDUnEQdEZu+fPXfGpV52PFCAzc01ra2vedsvQVQAsHmGUetxfn5Of0dLNyArwcTp06cU7Nz/svv1+s8tXrK/+KuPSE8Tdp3aCicnbWVpRZI9XCsAFmCjtyHus8tYw6hpFtu0YLAAfHlQja6/t1d6i5ZrsUXnG58R3+P1KWAdPnTI7rzjDmntwrimaMAQGcBEvna7hB113Wb2ViZftItXVuz02fN2fvGKWg+RceA5Yq/oKrG9nk1W8nbT4QV754++zWrVgjXrmzqjFB8i2CugIuix8fr4EoA5BfVDZ5yQqBJ0YStcygNWnw9yjIEbAY7AY4LkILOBdEZkY0WWEjYBFq6madPSDXAbGI7jCYpkqGBDZGJLIDbPWSVoLEY96vFgTQnINQPHeM14zvmce0llvJgQ/cLuTl3XrA6hoTOVJEkBWBKY6gSv3Ku+Rsuv4V0z7FcFVqEDJg6WZP0AsC9dvKjXZk9iWyS/A5s2+IliiSQwIwY2ADYJeaY84XIKAI7qEjD5T8DERL9rOZKZvg9e7HdbGuCIZAUFCoYbokncRV8VNiAAdrms4qc6mbpdMaUAb9EZBbwG8EVvtcGgP3xchyGjKR98BcOaeRPprHSFAWc03CZfsAJDh2Gw9/YESnNvKgzm83of1htbFTs5IjueRGh7t2kZpElKVStNzQi4ZzQRACZJLKAedgd5L9hSgNfoK5PQd9u78nXDgcuxsV81gIcTp/bPjhiGyG5NzM5bYXLWfvW3/hdb3YZ9n7JjB+btTa//boHQFLWYX4F2MIAhUhDIQMDCxadP1qZ0P5ol0Wrb5sa6Ziuwttwje4W204lK2bY31u3iuTMCsGeqRUvttaSB/cC9d9itRw9YNj20vfaONTcvWS6NlnlSeswdQKGNTatvbdvihQvq0GP9s1mkdvJWbzZtAyZTj8GoSG9N2trGlu0lcyrGZYsTdva5RcsWCjYzPSXgttXYsW6roecMIM7z0dkrVa2xl/BheHtdKyNFNqSIWJZ+7E6jY1uNjpXpBEBerN20UjZhU6WcZGqQFUE6hiQbeZb1LWIg9ozL1gE8oeNfK+dtspzT8OR+v2t7g74kPtCPvPX4TdJ4zherVps7YIWJmnUtLZYkQ0CFYKnF3wfU0o2CDWSfdvpJ+/Izi3bm0oatbDctNzFjlbmDlsjkdSYZZNtr7liReDNpNjM9beXKpPS0txttJYlfffIJKxbzAn0BfznDgIEUHfmcxJQCKiAg5wcbpCHP2JZsxkoTE2p3hrFFfDQ1OWWXKKJvbrodSWcVI5Jcsw81jwU7VCjYgQML2nMPPPCALS0t21e+8qSkJV7zmtfYO97+TvvoRz8mAJu2ZwZ2l661TAAAIABJREFU/9Zv/ZY69SjGPvXU121na9OOHjqoZBobSXH21ltutampadlHYhSRCCRrELR8AylEnSb9XiCMZB2ACkxSbCF/w/1ynxH8GLWoB8DvKjAkDNkaB7BjEvv8cQiLEdlBgbwDtDEWDw2TdAt4ofXcc4vq2KD7gxgYe1iuwP6kSNcLxUZnHEbbD3BFPoFd5h4ZWhxBp2q5ZCl1t+4TgCKIEpN4+cSY/wQmUyQIROmxWJRlz8c5NoqHBkPLF4u222zZ9OycgMTf+K3ftk/93WfsxF332Ht+/dfUCcgiMPwXwsqpbzwrIsbK0rJ96fHHfSh8bcolvDptFUGITymsA0AvzC3Ij9HZxvfZZzx3fC0FfNaC2AmGLgUYnimv9dKXvlQzQ4jHKdjQ3k7uFjVvI2sQf1OtlGUXKexBvsCfEOeokNfqihgDIBMBJX/uXlCMAFrsHoxrp/yIwgyxg2YjOUCj4doQh4YATnS/mvVaDSulzIo2tBOHDtohBtMuXrRi2uzQAuc5YfnKlPSuTy8u2ekLl1RUA7gmxkdeSQA2gGgyrQHB2IhsrmD17W3Fpyq2j5G8fL19/saohV+scGckevzm7MN4PuT7xzRPR0X28bkiIQf1PQ45xP8e8gY5D51EUUpAhRZes9OUDUOfeX56UvMSsGcrqyu2l0jY5aVlu+fee7V+xLzsC+SxfAgv0hMdEYJUKBhgF7zQEbtJyT3FSK6UbY5BtxMV7SU6hNlXPOd2Cx/u3bsRwE4khoYEsIpgYWCpD50biEXNYEb0tQGwIVsBUCNfhCwVBTzk+3iB2sy0vkfcAyB16PARy5fKum6BYkHrW3Ko0qR2oGm03tK+pZ7vUgt8aL4Ne0p5NOzrrGRWcnQHC8Au2UQpb6nePoAtYoY0FfwFoh2JBASKNvgI1k6DyKVtfH0AW9cwBlYJx/ArG4lBEsUgeUX3URuZzJU1W9nYthb2THkhaWTOu7wZCoy8SR7Ay0kJXnzwjqDYLaN8O0hB8HxjDh6vMxa4FFMjkRK64bhv8lx8Cf7vwx/6S3XX/PRP/7RsipO9YEy7ZAVxL3sJ8lW/2xfxrLPbsK8+/kV79Xe8wtYuX7EPf/CDeHEN3l5aXrFdOjgBy1kBHn0+Z3fedZe97qHX2fTMjGIoYVewXumM1IBSJy8Sp0Lu4BoioU7yNGhkMyg25MD4ygjCwpxWjghTPDCxFdv0kFhFKo4ZCK6xrwG2wW4C5OL/WYsoR4tt3g5dLsJA1H1Bx7yT2rC3MSeMRTrWUfYj5FjehZ7X/XG+ON/eneKdL1GOSXNuoirCnsuJOCvbwWPHljRlWLaJGDoCxdG+RgB2lJONMbOvAnbHJicLOxQm5gCfSHcvAGBHux5fMxauI+A87stZnwhysy5xLtI4vnEt6DwOSo/87hiArYpOuIdrAWy3A/vkvvH3ib97IwA7nqVoT8ap1nrdcKivK8ERY4YxAHv8eqIPkUTsjV7g+YOnQDPclxOK66vLCmTeaA+vXZsXDWDHRXM2tLfyXQ1gu/FVEi801bWa/e/YvABGLhnCoEEBq4FtLGB6PPgSCBzb3fYZ2vqdMC14fxO4xg5GUkHDmDB8vGauZRzEjn+rNY3VxbDJXT4kTADVNflB4Bo1VDHIclANBdSlxVQ/V5tYkP0IbY6xVTQ+u7jpC+hcZnK2sbmloAuAsN7tq8U1PjRnfHsrhA5fMBCRHanvSRfLq+++9x2Q4zq4TtfjdnBbgFMQzsewqE0abSIMB6yOEi3kzk5ET5lEmSDQHaEzXBgkiPZ1OZ+x2245apVi3uqb63b8tlssV8jY7OyMa48V0FhK2cryFQ0YOnL4kBs6dApVafK9QtBJUk+QQALJNQLCYJjVqcSAq0ZDLAksHq07sD84LLwGgfTa2rpt1XetOFETS0EBPu1nkv3wQECbXEOFXOJBQFboJlAFLecyMABYarVXkYFp1PsFFDnGMKyLFjHAdABs9grOcGp22iaqZelV5zgbaEopmPVhYFvNrq1s122z1bFjt91u//3P/nP72Cc+bsdvv9W++6GHbH152X73d35H56OxU7eLz10QK41hnFU0Hgs5tU+XSmjEZWxisiIGNuwO2qAmazNKznEsYmYGBjbOCedIRVcBAdcbgBh2DAFFvdmyVK4oVmK1Nm0b23V77/v+1Nr9oaRZDHY3yV4YFujCHFEzLfb3AhpfbWjjvh93AtH4XWXPwkC7cSM9brz4+9FZvq4h9GcaTs9+aBVkRPg+z9bN0lBFKEmg8HWYQJ7JZxXksl6Awi+7/347fvy49EIf/+Lj9vIHHhDz+lOf+pQY0EePHBED+9TJU3bhueesNsXeByDyijosSM5/bGFkABUsEIIAta8Nhwq0OS8EFWhE0rofq/IkaUzBrtUm9fv/N2vvHR15fl13vgqohCrk1Oice3qaM5whZ0iJIkUxyCIlWYGSlZxkefdYpk2tZXl1ZK2DbHnDObtr+fgPeY99jtZrr0nLlkWZtiJJMcmMMyPODGc6TOeAnIFCBVRh/bnv+4BqsDn0ehd9cBooVPiFb3jvvvvuBWQGIDh+4ph98YtfkEEJiR0MpOMnTklr919++CM2NzunRE+ad7Wa2ngpwhHwEGgIjNyhRZjWvaxADOZYbPDMEZh1tNZy7L5BYAiDk3vNajCYiminVvR3gkN+Z32n6s+5EDBMTU6oRffBg/sC1Y4fPWpLiwu2vraiueZBtr9vpb8qZhqsRzoArl2/bTMLy9buZFzjEVYXWvvbW1bqy1itv2A//APfY29+6pK1tjfVnutmpbTJZnUfGOckxByLAloFh979w/lIAxNGdTYnQIzrHrp8ewXC1DlEayLXwXUk3bwjkg5PEFsqFIRmdsiIxH2O4C6KOjHvIrEIAFmtsD1mJbFfsPYQJPElJnWSHQkjFWeW+PHHXEHDV2A5Y006im2NCc4/9PH1ezarsRGBNtctwCLWLz4PV3PGJvscazFFNo5T7LhqVfNtE+8A6TNyPx8GsIu1ISsODFumUBaATRLKPIQxSgKbhQHb2rLdBsH3lnUpcuy2LYeW9U5DsiLsKQAO0hftdMXaIzEHfFZbaBN2NgY3LXVYyFy4wT2miyBrW5vMR1iPfdLAZv+DkUtCyv6DjqbHLjlJUQnEpjiJGzsyFpOTD+kXhua43xuY3BkxigGr8+WqVYbHrDI4YnVMiil4bnuiDUMcABv2GaxywFPATOu0DDkJ9jUK3GKvoPvIyG+3bW112RM8PCPK/Vasjdj/+o9/VV09ANGnjh62S49d0FwjQaboKVmlNNcAftjPmUuAAjCwQ4YD4BwjQpk+p3EGSIqEyPbmhq0vzdvoQMVKmY4A7PbWsr3h/EkbG6wocWrXV6zat2ONjWWB8OUCZlwl22m2bWFu3u7fuy9961yea10RmLuxta3Cc3R8iYFqOcuVqtbs5qzVzdndB7MC2iniba2tqNiBqTHXXrIoSDw1W1auDco0irhqfXnB9YBLfXb8xElbXd8SGwxgfHxq2gHs7boN9hdtUGztHSvmiaVoCUYuJmvzSJIUK24oR9yEvEoxp+4znk8xub3TVAFHiQfEjL6snTh9ysanDmMPadvUUHIFjQXGhLqTJBuCRERDGu1iYKsDBVr+oG13+6ydK1m3ULWt3byt1psCq7iPq0vzAn8YL4DMxBUAbo3mjljqW5tIL3S1JnNcrAMUO1kHmBesFcg1UMignZ7kmXs9PjZmQyMj0vFcWV3RejE8OCxtYsw/WQPKpbLkQRg/YnAvLopwAHiNtjaF2q++8IINDw0JQCTOu3btNUnhfO/3/km7evWafexjH5MWMsD1X/3QXxHA9PLLL2mfgXE8OjSoeAuQneM8dGha7yNJBAgNdFkm2aYoVDL3tLbScbGD/JEXDl0Kw2PXALCD3cZrYw2NpDjiQgFw6fN6JUR4XuwJj45DnIHtsXogPPuty0p+kUlkPd01u33nngBs5gH3kbgKQ9nYUwCxo5jJZ7Pm0UVBt4c6OYtFjxkARZAsQ1KAWL9Hrm3vmJFEQr6G2C8SwgOtuMH8CgBbuUwyYvesIiNGKl0pgKjI63zwr37Irl2/YX/qR3/c/vIHf1pdDMSiGImifw17//DUIXVQfuHzn1ehv1atOaiTMUmaUTRkPx0cHBIDmzFKLEJXKucZZnvsV2iAc3342927d5VPEBO9+c1vtosXHzf0swHFWQvd6NjZ8wFg8zMFAHwH+I5uHdYrAaPtrti9aCSHhIEXj53swjXkwEMbNvJVMduRTEySK77Xu0yiSFAYClOczXa1rxW6OzZc7LPHjhyxGoa58wt2aGTQRoadtDB66KjVOxm7euu+za2s2Tpmv+WK4ptSf0UkHfZauk7wWsgWylapVjXPOUeKJNr3+7xzFEkUriNzVfc3gFHA9R6Na0DsICztFTJSRB0F88ineDjml/JKdV4B2HmHKgC2CC/JLFI+UFxDPCl2d0RLGKlVbGJ02PpLELnWLVdELzqXzMvXtDaNjo5ZkUJlC+ksLwC7CTN6wm5Q7bEhMjF5xTWDgwOKmRkvfYW8imQwcV3zHL8UwGMKE3kx610rfNcGqsw/dHZTzpslTqpatTaguO7ylcsCHWGDc14ApsTfU4emlbu2M7s2gVExXVx0sLXadvrcOStXqi43AYsaHITYGwKcyBGOgwj4U8HAZU28UAe4S77qIDT7EMBvtVwWiE0XF9gDhBEA7Hy3qZiCtR6wMvL2WK/IjyCEAWY+ePBAuY00kJGlSQWO3tTqUVjUQwoDyqH8C5C6gxZ5u2Nrm1u2tLpuKxtb1tzZNTjWkJtgqUunnA6qEixxvGDwnKIDqq01INbYWJ9jrVbsnta2IF+4xr3nu+oAxncredjAPCa2530+/Yef0v3/mZ/5Gd8ryFuR1mg2NP7RN2dcyGsD2RI6xLa37cpLL9mTFy/aS8+/YJ//7Oe8MLexKdlQitawrrmvhJEU4d7/3d9t586f1XtHwZT9EiJHgO1gUOr0KxNfutQh9541j32P/0UwKrhOugiAxKBbW8pvGd/EwMTO7PM87t46ZdtpbklahvGkDuskOev/E31AqsxLMoR9XbIxPR2r7NUuS1XQZ+tY0j7BZ3CdozOF/9WBm8+7NCzn3HLyT6x/jOdgYDshg4Ijf08605L8cCKj5LWSOXd8RuzhvcBxL3DbiyNoLZYEoBflyHHAxERidNZdUmR4mIHtJSXf3w6CunvvFVhRj6Y2r+kFsHuvzUEM41HxQoCucW4C+klie4x4D2IejwKw9+erk3SBO3yeePFKxa8kn7v/3P1zfejYQqPtkfiKFxt6n3/wvBzN/cZfjwLle58tymEoevQQGQ8C2PGarwOyv5mEyKMAbAAIDXL3/95jOxOoawHliIR/shgD4/mkdPA6gQlqVfMvAV3SnXbgMDZJZ8d6u0k8zwGrGJi2ZwwVYEHc8D3xPC5KDxM7qkt7z9s7jgTPpRU8LiDApvSlpZub3IBp40ibkAC9BGDvA58OmMVg9KAnK8CGtpX5hUVVdWkmhaErmIaKWAqYAVfcvMZBR16vydkjUq86QWrZ53p4UQDWZNLASoxwXuP6ZM5UVxKPgUsy62ADkPmYjDK2pFNJkOAMEJcEIPGeGBuxdqNuI0M1O3PyhFrxSsWcvenNT1o/G2kGKY2y1aoVW5ybk6bUyNCQFltAB7Wu7O5qQeNzOCfYJxgi8DOVRzafaFmHaYIEAiwtWndwwoW9vms5W0M+ZGnR1jfrcjnuBbAJ8nsDMcmspCJJgJ3RDk6gI/a1mLncDQ+IwpAzxpzaWVlsMllvvV5ZSQaHXRscGRaATYtcDtZFqpTKeTmTs4X1LZtd3bCN5o49/Za32A//2I/ab/zmb9j73/9d9vjFx+zyyy/b//nP/pkcpecxs5nBub2rFvKhWlXJGe8/gtZ4taxvGFdMA+4djCyuS7TJxjGTHXHeYjGlCjetuhpLVKJbLUmg5ItlsfJ3uhn9/PkvP2+f/fyXBGIXKzWBOb4X+MTwNlTGXiqwJPAnCiu9SWIwmA5uQHvzPo3hg4t/zL29Ys3rLpC+EkXFN5W69l4hiRi6N9LcpVPCGQCuL6dCcDYj8BpTKgz3Jicnxbi+deuWHZ6eVrLE70qG8n1iA7HRw+yQ9jSmrbAjBA41JKnB/CHwOHxkWuBBFNhIwGhpJfmX7myrrfcMthx6kAS4sEgIlKW/nM/bxYuPqVB09epVe/7557W2PPnUm+zQkWMCpn7v937Prly+LFZMfXNTeqKc3+zMjFWS6QcBHmAngUdobCv4HxpSwEVwxHED1BNgEIwAVPP5oRlKYgdAzn1Gg5rzgrnNMZOsMpdOnzqlhIIWUWnZIxVBESzpg5OEA4hKx1nzuqgAGAD75t0HtlmnawStQ2f6N7Y3rYDGciFjj507ZT/6wz9gg1X01+oCTzknv94VrZNyJccQLJmluNmhJ18CnpMucIn2uqTtzRiMtkUKUwIoE4At7c3kBO5JhgdsHDu6+GGKFizAh9f9fQmoeK2CyNSGCiPhIIDdy0YQSzt1Inky7gZsvmY2NX5h28Yc4norOIOhvVX3Vlr0cLM+HnkeazJf/B4siNCiVxtn0lDT6wHPaQ1s+PosQDucuDHTVRcP3SFlsWvwwJCESG1QOsCF2pAAbBjQewC2OpZ2LdtuWLG1ad3tDbFNJRlC0t9t2W6bvaAl1hHJDsE9SxB7BnuBEga5jXvcgI70jtgrvE1DSZLLgFEwYSzlBF63dpTK6BhhVBHzEUQLS8RsMvkKBEMSBmIkUtJmRLM/SRpwTAAyAFLIPnSyfVYZcgmRjQYSESSvvnZK4otrg1xKczuB7V2x8yR3AksZAJ3COTESAFRqE5U8Ql8CRavD9j//w39ss8vrAlqHqxV78tLj0kKVPA9Fu1ZT8w9TLIpzJE0BYFOQdCNYxk3dhgcx+kGT2w1H2T/HATa3Nq3b3LJaMWe5nW0bLOes2te1C6eOWLnPrL+UM2ttWnN1xrY3VnQOgHk1DEt5r9UNsXsWFzEc7Jf2eHOn6/rWbdrdMZZuW72xY+XakLW6eevmira8WbdGC1ZOx0aHhyUfVMPodHNdut7q2hIYlhOoRhLNujU/e982Vld0byanplSMXdmoW6ubteGxScURrPtl2P9GgXjXRgerdvjQhMwHZ+aXbG5xxYaGWXMbkmcYHui3zZUFy3bbVsqbTU6MCmyamJywsfEJgbFXX7tsJ0+fsurAsAzXuvmidxzk+sT0p2tL7cQy5WwZI1GMvzyllpyVqiPWP3bYbHjCzAq21jJrZvosI8Z6nzVgbuUzAt8xwGNdW0ZndG5BRr9fffGP9d4UlCgkMjdhTtGJwdzl2rzl2WdtdmbWXnrxxb0uE9b/6elDNre4YNdvXLdKuWwXH7soveLnn3vO7t65q5hidGzUjh0/rnVkfnFBY4mOJQBsCpvE95PjE9orFxaWbG5u3p595i32bd/2dvvwhz9in/nMZ8SEpCj7F37qJ1X0uXz5FY//+sssLjY+5uA1jFoHimg5dhZX6PiSAPMF602ms+ow6Vp9fdU7IhP7MJjLYhB3XP83AJJ4LIKDPcAPADuB5AFgq+MiSYloPe0x8Nj/2ZNGFUgTkUS6lD0alDCwiXsBsF+7flOsd2QEXRfdJdrUSkznIUAkx5F8WZj3dEQQn7DGhwcDoLYK3mId8r2vAR65E+OkFb4XqR064t9IoFkD4hy15yQ5PT5PRdcks8SxwsLGePmn//IHbbvZsp//hV+0d7/nXQL/AALpvLhx/bo99+Wv2Mljx0XIeOH550WgQIqGeyYfoGQsTOEQ2TP8KYi9AHgo9PPFZ/M714KijMdVTRVgeA7FFGKyJ598o1299prAW2lYJ2NKABOXK8zqWrLHw1odHhywsZFhSf4REDCmtrZbtrWFvu2qijB8bhSTFQOpK9TvfwDjXlzw7tGtJr4eDl4HgK1uV3IBo8hC1+6O9XV3bLy/Yicx0UP3dbthZ08cMetuW7Pdsunjp9VV8+qNOypgEQ8VKxyniWSEDNYW5mxds7YMg/EzqKjzlWsTDHKOU/sU8h0prySO43HvdsUw0ItDfJE79BoMBuMtxjzxR+RTvQUk3ofnqvuY+BC/jR3a2R3AZrMGwIYd6nt6W/+j2XtofFRFbI55fPqIPfHU04qpRSTJE4e6eaiIVQDQSE4ChHV2tFeH34u65JBxqPZrLSZuZ33Z2HT2NUUPYje9lmNDpitJiCiXydINBoDvXiPhcwIpAZKVTNO3kffyLh9iX8Yq4CfrzcDwsOXLJRuZnNBxA24CYF+4eNGqA0Opy9kBbC+o7QPYkdt4rJeIZolwgJSIOhQxv6SbDZAeE8lySbk4uuPERXg0FCkugyQk6ZAgaUVWJNWVtH7RjQkDW2SvBEyqsNTz9TBY3QvvHUzCMtp7u6WSzSwt2eLymmJBusqZU2i2E2MxHgCNWVs4F6455AL3w/EurCi69IJTMeZc9z4jwF2FmQRg8xrWEjwZ9ryv+uj2rOtavPDc8/a5z33OPvjBDyrXUS4BeIyu9E5be5gzs5G0K9guXXLNli3MzFgpm7PPfepT8vDYAHuo15OEDcSaXRnRUzw6duK4feCHf0jEnzgu8gTOKxjNzE0ZuyYAW8eQ8o/wZ2BdgdDE+dE5iLQL5+cyL05IIgZnIeJnYi3mDrJIzfqGihp8uWY2HaeOHynuR141mXmuIH3abOpaskYI+Df3Poq5pNwpkTp7GeK8v4qoqcOUucrxQVaCNEcxnfkRxTRXMchqvoo42U5FmQRg616rAOEml9HpchDADkC5dw/u3YvRn98jKEKSZU2QTo3nQFqbk4SIOmUScU3vt6eHn3oLetjOwiR7dK/jOHoB7JA5O3hse9jiI3CLGOOKEcBoIPv2amD3vKb3fQ5iJP40x3j2AeDwH9yPV/av39cD2JIDTwbAjzhUPfTNAOjXWyG+2es9ZHLT2l6gPDCqKGR9HWjdIznyTSVEAvw7yMAWyATfKVW798wS3UHQjfmSo2/IWbjikVdKehdKb5kI80LXutsDv1JblEDanhtN0C4pjA7Bgm+mAWLH5NgbLKl1SoOyx5HZj91FB0KGRAee2h/4PCrwaE7RKgVrE1MKDxgdCFNbvLSvHcQKuQK9Y7rQEQxS6WbQ4mS7iJs7BgiSavDgiIR7j0WS2KceWDrjOjStYsJyjWRIlxilwcBWESC0uwHBWZzVXkdri+s6B4CNNhM6tgRDAN3SdtQi5q7aXBsqdgy0kaEBtT/DAD539oxtrC/b2dNH7dTJY5INoOVZrMhmQ4AEx0Ob0sjwkBuLdDqSAsEQQ47jQ8Mu+UC7UbulBRgmoDP+NpWIEWQCGqMjCBjR7cLA3tT129zatr5yRZVRgTt9BR0r424PSE2BrMZTuqZRDMj3efWRscS95O+SgEkSIpJPEKuhoIVYmry0SK9vCLRiAShX+9WiWCnkJFHRSaYd0vw0B7AfLK9ZO5O17/jO77Rn3voW+/2P/779hb/w5210eMg+9+nP2G9/7D/IMPPma9fFwsbYDFYcADbsa5Lp0VG03fqlfZ3J0mLq+oR9mEeh75mYNhoTcqP3QDWq0ySa2mRToYi/sRETGHtLVE6SJ7DI/sk//TVr7+asUO5XqzeV9N5qpc9NT9pi4w5WUwC1AUIfXJi+LgxKc6R3o/Lgct9s6BstrvF4Km95BXKvsuo/MQ/UugerNunU+8bm7N6dTsu+5VveaqPDI2KkfuUrX7F3vOMdYissLy3pOGAlYgxCVRcGNkAPGzisHUpHHtzmEtibc3O01L5cLGG66QEODB+Z12adhTE4MKgWQWRIuGcwvQl0ZmYfCDCcmpoUmEzSBlj2xBNPaB4999xzYrUdmj5sk9PohZYUmL7w3HP2e7/7O5pLzMfDMEMKfQInAINg3QGIYKJCAANTj6B/bHxc7ZluFOjrFsUjAFqeR7DHPHANSoDPqq4zQP3k1EQywXKnbdZATOFINrY2t3S9ALq5XjI9Stp80THAa0ii0Pi9ffeBXX7tps3MLYrNQ8LFdQSoBsAuFbJi8vzYj3zALl08b23Oo5jX+XI9uc5c32AiAMpJIgSAMplcivWSWAPSTEvFHM5HQTEGJwChWTSdK6k7pCW2FXMsEjyuB/edvYICIGCwtCfTGhOBDvcrXMWjxTAYMGK9Zt2ZPpLmAKtj8+9t7+U5IVOigJW1y9CEde1LzZnk2g6AAYjVey24PjwHAD/AcPlDUKQU+9c7cZz+YwLAeR8F4Wj5aj8nGHVmHwA/BVHMGwGjWJM6BCR0t/TXBGDDSO5lYKPrDKMIIC/brluxtWG7ycgQqRikIGBV7nacqYokFfPJtdwyArDZD1j7vKjoRW9AW3S0kWfA/JbAmr1EwX8HN3S+u9ZWBxLMfTX3uCGa9Az7JCsCwA24ypoIoB2giJKoxD4JM2kSX4J8dDxLtQGt95XBURuenLaNRss20ZhMLaQCsNlPdprWqm9qj0QeY315Se3sSHfBJCYJYAxznWCSs/Iq0SuVbXTqsOUrg/YLf/eXbWZxVfHP1OiwzFJpKV5eXrJ2s2mjI8MqkCEhwtrhheOW9niCZdiKMnVuNylpS48Z8x9Yk5zj2PCQrS0tWGanaUcmhqyw27ap4YpNjfTb5HDFMjvbkngBwN5cvGs5Cg7oWzNeMD8DoN5uWrU6aPfuzUg6hDQbYBpzMgA8wBhY0rC1+soDtrS2ZdZXtrV6U/sOezyscthl+EDkMl2/p7jAiynvkm+AO9zDzfVV21ynXbzu2ubobGfyamlGrxdGnHRCKSLsdiQHMj0xppZ2Cm037ty39c1tqw2OCsBmjPL3vkzHtjdXbWyoZoemxtV9w5w6euy4nTt/xjbWFgXgzS+t2FazLQPP6vCYOg4w16XNnPUT0AzQhvEJoMV9QrJtN1fGFFXYAAAgAElEQVS0oYkj1j82bZ1SzbazZWvny7bdzdhmo+V63pJng7EPq9blbJibbtJYsrn5OQHO3G+AIMA4dWJ0u3bsyFF18CwuLNj1a69563vS0sScjEmCnBXPJZFnDwSIXJx3uYaBoUE7cvSoxuDs/JwbgJYw5WypcDg9dUhFj5kHs3b37j27fPmqfdd3vc9+8Ac+IKmtX/mVX1HCPjE5bj/903/JZmbuqwjQaG7b5PiYAOwTx47aiZMntX+qO5C1RoZ5aG0CIAEKwFYEmDS1YqtYyHxqbQvUiWRT+0uSORApJIyderrEIuFkPRNgnZhkYuL1stN62EcHi/D+uyftWquTBjb5RMRAzDv2MBJnAOwrVzFxRHqiT/IPFMdkkh0MMrFV2UfpNsyJscj+QVzKGhheCtwj1jvyEQBCgKFg0HEdVKiFyVz3FvYgxoTJVRyfZJJ69isY7Z63JKat8gWkLKrKWb783Av2S3/v79uRY8ftF//W31FXGB0MyIj0AtjTk1PqWn3t2jWNOy6NNIOJv2hb3962pZVlgVelQkmFF+YUaxXjjL2UvYh4ifvD77yefAAWNt+QDc6dO2+Xr1xRbOrxCwCnS7N4DOmdrMwZ8hLi9LGRERseGlRnI3EHnZ0U9Ojy5P2JcbTfpYKJswkJH1NXrmIK/wZ82KijvU1HhbO+xX4jH3XerQB+1q5SZtcm+fxS0bqQGEole+zUcVtdnbdqrWrj08fttbsP7MWr11UIgzhSwWxaZqlOoIH5CSmGQmCjTXyERJCDUSriJok0mZOTA+YdUOJaclMjPlExmnOUfrCPf74Y/yEXEHOkF8CO3CKKHt41CADuADbzVsXixP4jb6ZzBNkL9nbW8ly3bdNT49rbMWYcmZiy73jPe+327Tv6bPZA1nfuA+dMLsrehWwI5xWAFMet9TyfU3cH0nwQJLgGD2YeCMBmnG2sYwwY2tIuDaP8XnOX/Dmr9ZV9hHOVwXc2azMzs3b7zh2PWZF9aLW1PkWxBeD0/MWL1oTAUa2qU5Vciv9PnTkrU0ekgtyozQ21YWCzPiiv3pNH9cIHX5wbYDvPFbaQ9TWAbly6oKuVksBsdYGj+92Xs4FynzqPhNMEQz46MhKIFyA1BvDkGCGTFHPE86jIovZ+fAij8ecEauM6sTvZjG3nc3Z7ds4WV1a1J0MDo8sKA2w62gD1VRRC7knzxmVXvUvMOxt6AexeHCeuSazT0Snjx511Hy264BLQRgwL2MzXa1ev2b//rd+yH/mRH7HHL13SY+rWTPEsRQhiN8bcYG1AZIFMp2v1tXW79upl+/xnP5vkQ7wzg3WaPcm9rVp27MRJe/Ozz9gzb31W4125T6kkOT3mF2tWEH/4TMZizD8Y6RTz4nUUNljfYNWTC0r6I+9FWcgbvv9jTNhRPhfXiMJ+ZrdtW+sOsovQAsmjWhWQC0mIfF9YCFI8GLEnWRPiPMcHdpSbKZ6XP8p+AS+OOXKTIN5w7cmBYf3XNzBHJa/L7t2LvYJRls4MCk/EmGmc97CNQ8pW8kPJ4yfuZQC236gDKvZjCsKB+xE3c0zqPgUcDsNakVhdPukggM06H1hFL0gcj/XmY3uF3+Srwbr7eiBzYKcPAe4J11ABMBn+qqrzDcDi3mPqjUEceA6/jcAae+anT9i9L+fp7qOuei9vzTrwzAOv6yncP+qJgbm87pt8wz+674bLID98HHH9IzZ6FJCu5/yXMLAF/CYJETbGQPwPAtjByHflBr+4qoYkdnBIhzgjO920tHCKdRRMgQCw98TdQ5B9XxtFS65kHGiJclfYXgB7DwBP+lO6EMkYi/8VxCXN42g12FvCA8RO97fIYiIGNgEj7dmJIS15EfRVfRGWxlpi2+wB/4mt5kaTptZZwFeBX1TH+orWDiflqCClgCIGLMfJZQoAlgUpAIsAsLmavQB2FA20SEo/DC1nGHKe+EvnU6C/gxG0mgGEARQjcaLqpExeYGi7VADBH4ONRfTs2TPwdq3b3rKn3vi4nTtzRtemSQU0QzJEa6NJymB4cFDJKIElgDkAMF9DQyNKamEA8P6RdHHsJMNiEiVGOOADpQ/iSQCM1XWA9m3rK5W9lJ7CEte1dU0tLaypNV4LYSoU8JiYKjkCE1ogGV+u8cwmK5fnStlZf+hl53PawAhkCKT4fFrQ2dA8wC6rHbnd2LadaOdH87WbscX1us2urMnA8Qd/5E9JL+3lr71kf+WDf1mb+Mc++lv2/Je/IgOsV156yXLqQezYQLmslmW+SboHkCkZgSHLxk2CkxULCkMy7qtYF4ybOMeUyAULk+tBUsO8YKOXfuy2s1xUvKGwsZu1ysCQ/d4nPmWvXLlu9WZHTDIY2gRj+2YDDmB7csD18wU0Nl0+Q5+XxunB5K93PYsEqncj6N08ehf/R62D0uFNXyymvS1w0aXg+vm+WKpY0YUdAiuoaOcvnLHjx47ISAr2M6DuBz7wAW3qf/RHfySg4F3vepeSrD/4/d/X9SU44Rhv37lrpUpNQKaS32JBrDQKIAQiBD4MwNDDppjjYCVzLudGLLUBW1+j2wCJjYyYJLR0Aw4TiMBcBnRgPhJ8Hjt2TME5QAra9dWBQZsUiFAQYA2YsDA3YwPVqk0fmpIe8PLigsAwnrO6smzNkBnZ2FAySNs27BPGAvqDSORw7AODQ2Ku0CoHCMOOJ3Cvx3iE82D+kDTwNX1oWufC9Tt+7LjrNNNZQ2dDapHjGhDkcc05PyUVkhdo2I3b9+zy1deki0uyK6O85rYKZ7B2kQ559s1P2Z9477vVUlkswohNgCoFxKyzrEMSiM9mnhHAReLuhUuAJE8awjwm9N4AsKUVW4X95u3oXB8xulJbIz+zrhIAkQCyDsQcjAJaJOMqXCT2N2OHexmMkgCwVcBMwV3v3qG9MzEBOQ7eJ3T1pAOJBIKYPSkA6DoDS6BHWkOld5dkhmKNCCCe4JLHwpCE+0UAyBcSIlxHsSpgPqV7z94tvVnWbUmTVARgA+RxPMgrFKsDArD7R8YlUwRwiUYempiwBkm6sq26FVobZs1N95fAkEQANuaNbgzJ3hsdDUz1anXAtpBAka6/r0EBYCMhwjiBtdJAlqPrDB/GLJIL8lBASgRZgnZHTBzkfAhsaZUHcOQpdPTA7CYBY98mgeY5XCP2W66dip19gKgEomZ96Ohj4jg4arXRcbXVwpYTyE8rJwkp5rdIvrDu1rfEwgZ4lZRPNu8dWrSmk3TQAo5cQNFNtABgxw8dsVx5wP77v/VL9mBhRfvzmeNH7dzpU9qzaKGm1ZQ5TrcGI4K5yD1m3wIccOPKbe9m2mWNbsholTUKiY7BWs3GhgZt5t4ds1bdhsp9NlzBLLJsRycGrZzdsVopa5lOw3abG9ZYmZWxM62oy8sr1mw4W25jfcvGJw7Z/MKK1Rtt207gdQF2ciZv65i6rW8ioCn96TommzJxdKCb/ZY4A7Af1vQAXV4kvwIlYd/vao2SRn7auxmjsKHQYaWovYSJYwnl2axMOtXSSlEgm7HhgZoN1vqtubWuRGd2Ydk6mbzWc9Y81sup8RE7MjlmN1+7IsY2Zl/R0QbI0qiv2/nTh+3sqeNill+5flPa1HhKDI9O2JHjJ2RaBxt+ZHREoBkxErrm9a0Nq2+3bMcKNnXirE2dOm82MGrrTbPlZtcamSJ0YxVaAE4o4gGAo01eTjqiFDjvPbjv7GPiSwgCm5vaG268dt0162lpP3VK6x9F2CAHsI9g1tloUmx1Bj5zaWpyUnOdOMjX7ILWt5nZGZuZnbUKRXWOp+2SbxgZH5o6ZJMTU2KwYtz47LNvkbwDElwf/vCHFWOxr/3ET/y43blz2yUxdloq4E+ODNrRI9MyiiQud/DRjbLY2+t1ipQAA0j1NMTIVNGwUFCRf7DctwdgRxwgcDGRGLT+J4A42MmRlPJ4gCdhpNsLYB8Evz3n2DdpVA9qArD3DBADwI6ONYCKHgY2hVDIAoxR1ib50pDEJdN25j37kQqo5ZL2bMZc6IFrj65VU2zrfiSwMTmPyAkCwCaGZr+RhGPy7OlNBKOzLmI1N1ZzYE/nyvlBjMjlpVv/z/+vf2kf/te/bu//nu+1v/jf/iUbHBpQFwfxb2Orbjdv3LAXX/hjGxoYFICNjjrFEPmIqAPTtdM5BnTXidf6yw5OR1s6xReONfYj9lvOjfWJ/Q8WNt/4lFB8f+XVy26aKIkGN8aKmJD4nC4rl7H0vAVzVgAhQGzmlXKhZkvxCp/NN0UTl9tLreYpqMxRlAofHYHUu7ZRd+mSjiqi+0QoYMvuLvs1XTcdq/RlbYqumM6O7ayv2fTwsJ08Mq0C2KEjh2X++tLV6wKxm8jL0NVHkSZ9HvktGQp7FOA1/jUUx7hWXNtgVQYoxjxxgLlP7HRyF95PBWyMmukcIrZAHjPt9yFfo1wqFTaCqcsYifsSMRHAE8V71uN9ANslXNhLVLDD0YSuhFZDXaqVYt7OnT6pdXBlbV1a3sdOnE4MTLPBYdjXXUlEch/JUdi7iLEDvCZv47j4hlwyOTHh+12ST5qdm9V9hMlKl5IY+eo28MID404xKX5PANi1qufvyMzUagLn8AxAqmxhcUFxIMC24kN1Mu+qMwAQs6m5DXCNPEXT+ms1O3z0mB09cVKPSXM5Adgt5UrMdY/V4pr26vC2BWC39HdiH7yQIM1RyJekJOsBc5Tie85k5GgqPHmcKIJMSC+mtUrAarcrPxzGPDIrPq+chOW5c8x4T5Wi691NzQLoChanA9jtXNYebG7Y3Pqa5IWImSjUgXFI/xpCWSpGQJpB3kw5tbqRXPImCo6RM4a2OfcnyBsR90aHZMTJ3B8nIbgJJHsYJDgCo6XFRft3/+7f2ZNPPmnvf//7dQrqZi307WnDE4dzKygAItu5i2Tb8op99g8/Zbdv3PRi4nbTpRkhtTDOAYN3d+0Nb3zS3vOd79V4cYkwZ11zrIpD8EVKUj08n/nGeOUx4hb8dSjosffyO3siJAKAV8/THSMDEyG+5meRNBKJhWIz8RCdittbm/rMAL/JG+m+Q/pEBBZImAUk5twQnLtYgcwg6da2OspFVKpU/PlJztALeV7A437EWsz1p8BErglZBFY35+hFVI+XZdieAGz3CHDNZZ7nkkxuYgwDm78fLFzEXn6wQ+AgBoCESOAM3H/OE8wR2RxJqPRoYOtz+Nw06lOjyB6AzXtH8S3WwHgsPpe/c6yBdcR+2gs0R5wQrwkMQzhqT44n/JK5m+Zs77rb+9qD771/DSAfulSzvzaA8H1Zjz38RM6V+0zzmPTfTL76IP7yKKD54D3p/f2b4TesXXFNel8X16r32h38u875vxbAFttLrGAPEH1AItIem34CsMUM9eqgg6xZLTRabJWYk9yFk2gPiJ0AMgcX3TBCJ9Wj9+Y6xA5gw/iLgcyi+xCAnXSkWTAIxr3y5wORhFTtndHKo6Q4BXDJCExGKmrPBeBMzuBa2Fk0nYntDGyAA2+5VpKbBivVXULN0PSi8kyCRlswIHYwiAUuJg0zTYIUeCsgSAxsHo+FURXxPAWChzWw9+RaEjWfBJ67EgA2xwFQ7cfoJoYsPrRucW0AsAHZWRSZ8Lx2eGRYGwCbChsgrzt6eMp2Gmt24ughe/zxx+zIoSkFJmh89uVV3pBRD2YzBAsE54APbAgMTNh06GPCyIKRBNgtViGGJesbagGTqZXcjjlvZ9FtN1q2trkpKRJ0RgEfBPJ0YMR7QMc1YzEmkBbYkgBssRES8yQ2HmfNuE4p9xO2FC3ZgNhhBEBAyCiGiQ0AEEkVoJzYHJI62BKADfAG42x7Z9eWN7dtbnXdSgND9hN//s9au9MWAPmhv/pBW19btX/xz/+FXb92Xazrrz7/vPXD4tzZEYggALvWL4ZctVqx8Ykx6XY3Ww2BgWhYAuQA7Suh6yu4trXMBL0SC+gUwYEW3mQyIQB7a0uBBPOFtq+R8UlrYpyym7N//n9/RG3VaO3Rfr/HwhaD2JNdFWs6DqAJZCkjcVLda/UKLcP/LwD26y6Omgs+PvdqjwcreWndUVCHE3UC+2grwwzzHW//VlteXlTwAPs6TK9w67529ardvHHTnnziCTt79qz99m//tlqmGUu0ZgsYS+3uupbSBx4UkETwQBA8NDyosXji2HFdF5I81gn0XQkCYEkdnj6i56jV+ugRAXYA6TDVuJ4XLpzXeyEpAvOI4ByN6bv37slcic8V63JkROMWt3IAD0kQ1Lfswd07klhA0gfWMteB4/RAqmBjY+NaFxk7ExOTdv36Da2pZ86eU7AnzWF096r9SioAKlw/23WTSZAE7qG/K1CAgorPQRV6pX+/6+1kSctZIDNJInIdsNeHR6xSHbTZhSX76kuv2N1796Ulyf0l+MWgT1IHmV0bHqzZD33gB+zI9KR0sWGRRkLC+Pb3dmNWySowOAgM02eHSS4Pc/0jaONceA4MC9aQgSSpwnlE+y3rUwTdgC0U3xh/kdwFu8VbRn1d5T5HkM24idY8geC0Pqfjij0rNu8oxAWAHax+AmEPPluS7GD95ne1Bqe2ca4DBZPQ1wvZJGcteSsxn6sCQ2J7xDGr48ZM7ZM6n6SNx5jkM9E5FhuQRTmbUwsv6xNboXQ/83krDwxZqTZkuUpNADbAMfuOdTtiTsJCteaWlboNy7TqMrVj34B5DSszD2uNbhNAgjU3j+PzkMuBNQezmT0INpI6QbbrKqbRVg8wzDiPgi8t4o1G23bx1yiUBR4BOPp4H3MdbLF5q2JdY0gEiA0mwf1VgQq9T7E7vD1RezXtveWSpKzQ8syWKlYeGBZwv93ZtRySJKkNlH1B/hQAmMhlbTkLu5uYhiS7pUq/A2LcW6SIkPQAvB0YsEptwEr9g5Yt1+yX/5f/3e7PL6tbamywZmdPnRSADaBJ5MKc52cSYcxdvessa8Mjo2Kuk9Sr62mnZX2FrC3Mz1qlVNZnToyM2vEj07ayADC9Y6emJ2x8oGi1QteGyzlrbS7ZodGa7ba3bbexbpuLD1wShXVhdcPyeZLJjC0vr9vY+JR1uq4tvba5LUkqFfyUNK3qum018FooWP/wmMBrWNg3b9/THANogmWGDjYyGoD5zhBE9wkDorq0VClgsd4AFpw7f0EFPcbIF7/8FX0GBnqA9+xbtISTVLP+AbKU0Ret1uzuzJzkTLYlTJ2RZv/EyJAY2tsbqzZYq2h/Z48bGBy2/oFBu3Htsg2Vzb77fe8VW/ILX3pOBpTsoQDsFHhgfXH/YAeOjgzZ2OiQ5NgoFHDMr1y9YTvZolVGxm38+FkbPHzSOqUB284UrZUt2E4mr1ZsfATGRoclpVLrL9ny4rzmHXON+8v6JoaWzJ9dC3RtZVVGmuiRz8/NyViPtQwJodOnT6t4yL7w6itfU1GbvQUpj+e+8mXph9LWjDkkHToymxXjDV13fEAWtb4+cekJu3PrjqRDbt26LeDpQx/6Gbtw/jH7xCc+Ie8I1o2Tp07Y2972rWISs15R6KV9//HzZ2xqYkzzmv2U+6vYKkOrdUNm5/3VARUgiMEgNBD3S4Kp2Gej1YrM4QK0jiRwD5RNTEceZ/4yZyOGDgBbhrCY3bZ8H4v36n3P3hhmj1gicoQDx3tG88nXR2llYhZ5XpSViaPk+rJuKMscjHXU8yHXMZUcTyajsUbu4dIh3uUF6EJMoCK4cimXE+jdK/Qz3TQJwI7YSKSWHm1PmbsnKSp10gHyFjl/ByEBhFkvWAvJUf7e3/8H9kef/4L9lQ/9jH3v9/2A1Qaqtra2IgB7c21dsc3LL74kGSGAY9YxZESQMvHz3NGeyvncR16M4m/GgSoIAtwzCursWcFg1F6ejIPZnynOIMn2+OOPa149/8ILAkHIEzheOnIkfZIYl9pTE9uWQifgH5JqFFSIp/hsXkssRFwVLGxAUwdy9jW1I8bgMQFVnR2rt10igNwjWG5cU2ASAPtyuSDd+2qxzw4NDVqmvmndzU07Oj5mU8gytuo2ffSo5ENevHzNljbqtBgIwAYsxaeDDUd7fTZnpXJV69n61rZ0sRkL5CMcDwAUcS3nRBFe3SjIBxCzZDMqHgSAHbIL5DTBwD4IYPNa7lWwI3sB7OjuLJeRh3LzYTG/k0Gc/ArQpi/k1VHFuoWP0tjIoD3z9FOauwI9s322vLph4+MTGvt0fEDMwDRPgHXy6xGATZE/McsFYBcLdu7cWQHYzBU0flm3uI+sHcRqXBvlCJKI8zxQebNkF2GodxQzMz4Bqrl2MJUp9vE71w2QkuvKGEFvneIfZJLltTWbPn7cNpBao9C+VbfhsTEbn5qy0+fOa/3faiDXlbph297tK+ggdY17LJeIeZL/2tG+zT7O3B+u1dR5A/OagmtVRqRgKRindrX28X/EjEEYDECQxzEDpTuac+J+TkGI2dryjqw9BCv12O5pXO9pqaYULBAclbm0R7ayWXuVjppdcm3yhLaY1yogSa6FIpwb2BNbUDxiTyHn5PPpNNnrOE/kEBGqdt3MM7TxQ0s6wMwAtpVPdDsqzLDfeeG/LXyJa/gfP/YfBBr/mT/zZwQyc+9YV5gbvBd7EQUCchCIFa3thiQ8P/kHn7CdZstWlvD2aCh+Z2yzL7m+vdmbn3nG3vc9322bda4j3YcOngozSWB26ElzAYO9zLyhqC2wV3IjdAd0NI8BnZH5IH9n3rNHQkLhccaqM6i9KInUJbH02vKCFzhKZcXydLwQ3+M74GaPG9LTlmfN7q4kJTknZKgYiBR3AsBWoTyB1syRwAgYQ8F+539+Vw7D2JUkY12xeXRJSpJPxB72DrpDHbvh375fneN2TgxOMsQJR4w9PHCL18UAUvFA85v1USoIDmCzBwaA3cvAlldCjwZ2L1j6cIH64YJ1FL6j8BTjUO/VIz8Sv8dxHwSwhZ2m11AQifPt/f9gvHHwuPz4Jaa8d3keBWAHdhgyq72AcsQor3d9e/92ELzuPd5v9B6vB2CLQ05hNGG9Bz/rGwHbDz3v7Pk37XJgvd9O6d4HhVQp03qGYHgyc0xmeJK1AFxM7EaCtgRh63NU8eQHdHUSS5gqYbSzBcDGwcLm4/kCYBVo4cyLk3gy39Pr/Tli7CIA32ZaeL3woepJYnHHgugSGsmUJTRFUzuzwGzp/qQWo9TaAvtWwLX0pdztGwDbDRz5QA8iJTmhwJdr0Ulsv6hcwWAg8KgIiMUMAOCVVmWxoHuYrTr3tMHyiQqEkh5RL3Afu45vyg5gS95Ex5ZkRVJboxYiGWCw+WOjAYsZxrofH8ZCBK2+kbghBgkRQeKtO3eS5qTrOOr6JKMI2GIjQ1U7f+ao3blxzc6cPmlvf9u3WKXYJ8Yw/2+sr2rzhbm0urwsdhDHyrFQ0a7VBtVGvCP2gldjWeDR0l0VC9wTY64b57C8sm6V/prdvYdOLoZGu1YgKAvzHukR7uv/8H60RQegzWdoAU4BA6YKLEZspALx8zm1ZhE4wHKiYuzj0jWAtTBLm82Zl7CwZeAHq4YWqXxWDC8cw2F+LW/UZbY1s7RiF5962r73+7/PXr3yqsD+Nz55SezuX/mHv2L5bN7u3rxp927fskq+T47IJO5TY6MKWmg7ZjMbHsVQKWsNzM7yOavirN5f1TzgGJlTJAt8semJicMGk9iunIvamFI1WtpXOTepo80aI8el1Q3LFcr2mf/0RfvkZ/7IBobHbG0TE7uCigVKatBsRpdQQcOuAkmuI/cuAGDGJslABLqRLPZuAmnlTqwIb3Xidb0LvALiA5tDrFW+8e0vZ7Fm+BggoaC104tTsCyCPcvrT544IR3yP/rcpyXLcunxx+2jH/3onhnUW9/6Vpk0fumLX7JTJ09KcxGdTwUADW/7VWEI13WMQpNeNIkm92Z8dEygMwUHwGwAcO4Jybx0uXe7ula0N9K+imzJ5cuvKoHDaIXnvPjiizruS5cu2cbGegq8++zixYs66ZdkhrWm9kkYcwQSp06csENTkzY/+0BzbhCJm2pF1XsYawDdK0tLYiigfb2ytioAR8UGVfcLAnuQCQHokpldAqi59wANnBfXkLF0+MhhrX1z8/N6D8YS1xlWNzsIcwa9WAKI+w9cGgXm1BDyQTK3owLfkZkj2FG92RKAdfXadRXRGGfcP9ZYOhMAsdlLLj52wX7oB/+kDdWK1tha13oSBUmBxmvrcvBGOzTkY2gb1VqfggbmixKcNEZirSWwlCRPYhp7QrrfZcC5KzlCizkHc9ZZZLFeB3uE/0l6nM2VGLwpAAxWoBSZE9M8tPHCmTyCnCjA8fdoTyQwF/C+6zqUoYNJwU4t2ATKyys6jzDHjXlD+yBzhWPjPfdMe2PtDGZMStS5rtxXPRcN3MSYE+ut43sQ2vy0krMvs/7BwK6NjFu+f8BK1UGxbtl3WGNhSSPjUMmbtdaXrNPYkt41xQnDyKyxKT8B2EYRi2idpj086WzKhBHn+K0NvVaKwkk+ZH1l2RrSZCYR6lcyS9ET1jXHURsckvSSdN03XSOaNmAKqiRemGUBYotBxWuS7BKdOCHj5UkwLH0HZNG7BqgfnJiSiSNakKvomJZoVd1UIl9JjGLaqXfbLVtFoohCAWNkp2tFAKtS2RN3mAkYBVUrKlaW+2tWGxq1Tq5kP/8//JIkRLieR6cm7Oknn7CTJ45rjcDQjcIrAC2AEveMBIXOCtYpTCkZ8wKQ19esWIL5g0RHxjbW1+zI1CE7dfyoLc3et/u3rtnpwxNWzXVspD9n545PWqa1KT3s1taa5ToN215bsNXFBTFsCoWSrW/UbXUNqY+CFUtVM/aNXNFW1rasTnIOq67e8PbJ3YxYa30lGPoFW97YttXNhoqlXFcKwyTo9Y01MdfZB5nPABEj4xM2NDBgJ49NK6G/efuOAJ7awKAdOnzExicm7SvPPW8vvvyyrhMAyDycJYUAACAASURBVMrquvaw8xcu6rnThw4pgF5ZW7MHc0u2UW+oUwCdTORKstaxU0emrd3YsuGBqj6b9fvM2fM2ffSY3bh+1bbX5i2f7drFx99gE1PTSuC/8OWv2MzcgrrEYDADdlCspkuBbp9DE+OSYAPExgyYcbK1s2uZyqC983t+wCrjR2xtJ2O7pZqtNTtm0tKGMZiR+SmSBBR5xCwlESYmDok0aU86UUQJPa3rrZbWeyRE2MP4HfBucnLcNtZWbX5uVvEXQBBEgwf379nyEtIoGRVCDk1P293792x9c91GRkft3IVzSsKRIoK5NjYy5gZnjab98R9/1aYPHZGJI74Rv/Zrv6a149Klx+3SGy5qLsAoIw48d/aUPXb2tMCsYLazx/BeirMwpKbohSxUq+VeKA3i1ZK6g2ipH+kvqygUMUPEz8yhkFQQO48uw2T0GISbKERGfBcgQwDXUVAMFlpvIZHXUvyNPY5uBkAG8oEgxwSA7cyzjM3OL+j4iWEhYqiDr1Tai/FZ77mmFK6jQyuAFu6lg8v7mt7EmhSemO/RPcQeFGQNYkHFfIngwX0nxoq1izgu5K20b7eaujcUNrQ/kZvQydNs2eLyiv21n/05uz8za//bP/wVe+pNz1g2l7HFxXkbGRkSA/vyq6/atStXbWN1TQDLxPi4vfrKKwIWOT6KfTKOV8yOMeii7bDOArIlRi3HgQwOMYSKFEmCSwBjf7/i7cuXLysm4utrr7yiXAbWNGMHPw3FY5BZkjkn15LiDjEV+w/5GxJrgNiANp6neowPaSYk4ugo8RiaTh4AT28Zh5rDdVxH/zXnMQ6ACRWLMNByzwzIM3Sidm2wUrIM3gyry3ZkdMROTU9bXjFgSVrXt2cX7NUbt6wOIQ8T00QcIqfg/hLzABKzP9FB1NnNigDl3WNBANuPWzgncnIK5uzz7HERc3AOXGdJAVGQ7nfmJXuFCg2p+C5JtsS8jDnEeIziN7q2+BuxHvN+fHse6ZKQyE4ig0geCPuaXObs6VN2/OhhgW+s0a9cuSGZQt5DnY05vJgwKN7UfeVY/N4625uuEOIVAOWJ8TE7ceK48jXi6MWFRcWmyN+R2/AY18zjJ5dTCTAuSGzMKdjb/O3cuXP2pS99SWs8X4wfOnqGR0ZUOOE9z58/r1hTXXS1mg2OjtnS2ppn28gNTk7a8OiYPXbpDfIY4nzEhhfTlFwMTWcvgDPGAS7Jq0VKS0Q1imnkhhg3DlQqYl+z1hE/IJdEnAQOAWlKAHb4bSXmfABNkU9zv5hL5Ark9RQvOV8HHb2gJzAqGd0HgqMHOU6IYIWS9iF5oFCY7ezazMqKXV9asN1SUTGW4rtiWXstMQaxF/PX15aW5h1zMeRCIRP1xsX8HACwikU9neiRhwfwr2JKsehzkPUd3CR19hNGUrBFRuSrf/zH9td/7ud0/hReWW+DiAeQLqcduszzfba5tqFu6Beee8HWV70zi7EQICiyq4DYQ6Mj9oM/9AE7euyY1ZN8n8ZWKpKGVIhjC8gM7nc0SBIxmU5q36Ebi1gVTxpAadsVTiITZYpXEP2S5wHrs1jZSUN7fBSvkg0RlaT9nMe8dEF/Hx4a1nPBUmB1Q9DiceT/Htz3ri0vXGXkx8b1ZU5FrB/zhHsXewvnGJ48Oi/y63bL6hubwnTII1njyYsV00Ii6iTcCVKG/B4gTboXgqRFdtlHXa8/uqDi3nMMTlhwfPLgl8DRVGzVvndAA5trp/Giz3IMjG/Hsly6NvTn4x7F50SMsJcTHpCGjOeH1nnkalE46gWtv+7Aex6QBnbCMHrB3jiOXiA7PnP/WCEMsU/7G+7bCu4zrfdf74oVB7EUXfvXURGJPeMbncOj7kvvc1/39dwzuCg9hfXe1/ZiQXF9Dx5H5vxjz+xBQHsgdtJBi/P65gD2wy6fXBAACyZjtCOL9cqmkDRQFYglJnRUQLzCHSaOzrYGXFQgKQala9rCvIqEFqZrtMLFoBMjM2W+EXx6F0wSOU/aMQQ0bH6hpx1OxJIiSPrdLGLSuZbOdGJaw5Jm4EmOABY3gQqgtpv1OFjvwLq033J5K5QqmsALS0sCsAXKCkj2QLY3mJa8isojDmD33jxvBPA745MwadYlRmwA2GobTK1KoYFNokP7IoEewYEmPZLlCTRkcxHjDrYNemqNhmQSqDriiA1QDBBA4D5ApT+fscMTwwKyAQxOHDti737nO6y707T5B/fs2JFpyRfAwKbNhY3L2eNdsbgByrYbBBmunxt6q+hfq0LbwpG84cG+EQjAGCvZ7bv39DeS3DbXO0nPhHC/xmtPSz0LsIMCriHbC2B7yxIMRmRP8gKwaUvmZ5l3YkQCm1EAtuuhedsnCbvrsEmvtEnrvRdWpGme67P5lXWbX9uyxfUt+/b3vte+4z3vtv/0hf9k3/6Ot9njj50TyPaP/tE/xhvb7t++bfMzD6yGhnCpaJVCXgA2yR3BCqZ+Q8NDZK/a9ABGkY9AR5H7G8whjpPgR+cJCyUFowQewaCIzYIEiESdjYvChLd6o8tZsNnFZfuNj37MNupNK9cGbW2jbsVKv+6FWl7ovFD1jEPaB5k5jljUtVmnim4kVhGAKDYi0E2tibFZHQSwefwbVfE0ZyQ/4/IoXHs3T+WYvAWLoBggnY2Xn5EJefbZZ+2ZZ56xr33tZWs0Mfxr21NPvlGSIfFZ6E3zvp/8+CeU7AMaE1jevnVrL/hUi3PLdfuYL3weAbGc0dEbzmTt1u2bdmhyylvIikUx2tCqXVpalDQIaw4bPfMc1vcLL7xgJ0+eUJAVTOyjR4/ob2i1kpDAhD516pS3it+4oVbJS49f1A52+ZVX7LHz5+zJN1yyB/fuCCSbGB9Vm+HK8pL1l0o2NTkhRhc637kCbPDJPSYSwBbANfeRcUUQyiZJIM+8h43y4MGMGyUqaIG1irZ/R5rR3srqLc3M3TDlwoxrU8GmmyU2Gy0BbjArVcnGUC+XF8AIgHjz1h27JgDOXeilGygVGAf30F79jm9/m73l6cet03ZglX0BcJXFE/kLCgYEh+FV4IybrljKYiDJrVl9v/tdRCnAUatwT0FR2qVpo2WMcD9dI7y4d95RbOkNuEjE1PWRirkCxnvkdnC1jwQ+wAS5jicmihiJid3OY8wn5hePKWGkTRevgWTkxDVSEtpuq3CiFmIY9Mlfgc8KmSXej2SdNa23aORJuu8vYn6lwqJkpZJWrrMjupIwyuWzKvixbipQpBtjYEhSGrn/zBjOl/plEsvz1RLPttVpWzG7awXbsZ3Glmtk5jMCrjuthrTOAX1h7kTLLUACyS7zjnujVtpuS2AeBWaYSM3tLVtfWbGmkgKJHkmGgCIpGpUUSej4AQiAiYPxJLEK4HGlOiCJra3tpgyJ2HNIWGSylu5ZXCfpq1NUwRSKcYscWKEs9nVff9WAn7dVOHbdYpg+qF3A5oWB3aD19sEDsWVJ+ABtYUoxX5zN06drRYFZJqGVqtWGx6yTLQrARkJEbZo7LQHYZ06fcrMy6fmiP91va6urSljdZLRiVeSK1K5akJE0QFWlH+kbPBO6Vt/ckIEj2s9ri7O2uTRvo9U+mxwo2bHxmp2cHrHG2rwVszuW3dm2cs6svrYkGZTdLprFfba+vqWidHeXwn3RtgFgswVb29iWditJPkUBph2gwiJgAUXxQlkSIpvNjooHABUkbu1UzIApDYCrJIpOH7q3smaD/SWZAJJQ35+ds/WNLRsZG7eJyUmtUcgxAUShzyy5slJF4DNdRTDSpa/abNvS2qatbtYVk7lM0o71l9mHc9afivIw4mUuOT4p8+St+qZld/HuqNvY+KQY9DBtr9+6rQLB/OKi4gMRM4L5OT6igiKeC4C3M3duiFmFmdm1uw/s3FPP2Fve9Sds0wq2nSkI1G5n8+oeEPCR6QrM77YpAuxIf539WOtfSuDjZ5EekvQcfwtyAFrDrP1IzTDHbt64rr384oXHZFq8LkO7NcW9t2/fsmMnjonFCegIg66/1m8Li4uKezHsI465cuWqCrHb9aZ93/d9v2REfvM3PyoAm5j4zW9+k505c9raOw6SUpC/dPGCjY8MSW5Oa4wKiSoVKsrV/kqxeNc0R5CeA0TgmlKoQBd2sJzWkxTvce7BRg5GKWNGc4rYNsmbObvW42itkYk55/fL9wmRb3oY3AF6RU5B7MG1pwOJc5T5NyQW4sOUWMobSMb2OZudW0ggCn4zCUxLxf84FvYmlwtxT4coTvLexA+RJ/D+7G3Md2KN6PCJfca7OJzYwOt03ikWDDBIhrX4zkhjG3CD1neXzgsAuw/95e6uffWll+1v/51f0j799375H9iFi5dsp0PMhbFXQa33r3zta3bl1cu2srgk80nGEmvQrZu3tM9QiGMtkhdDnuLulm1vuR+DJBzKXrzjudJATqxizon7wv0AcAZUAmwErLz22msaK3R2qiOqz+cD+zoATbDlAMtEhlJrfsZq/f3eFTE6orjNgRkv6rLPMf69Cw6jbkhUTlLiOQGs8ZlbrYY+VxrZyd3J88+sYRKP4Tp7UmNzzUrWtYlqv42WyzbI2O3vlzY8ho03H8zag6UVAdiQmlyWAnmsjNZBCv2wczEhZF9CooFOop3ofE65YgAuMrtNUjpI+AT7OsawZM2IRZTzESd5gZpzCxCG+9Qbl3OPegFsnoeklxdZnLzA+Pe80wlVsFspLI+PDKt4d+7safn9rK4gEWI2t7Bq+T5MwPNKeYkfWGtcOgRTOtfQ1ZiV548XMigK0sVIUZAcnfEyP79gC/MLSQLGjRtdl3vfTyfWAc1TmM0l78Yh3n/55ZeVH1DE4NwheJDFQ7xg/BFz89nEWmK70wFbLNkCRAtywXLF+gcGxMJ+wxufsi15DHXV4aU8rOP69qExz5jk2kcXh7yZkn49ix4Adol1AOkbZC3xhMhl9C0AG6If3j6B6gTrMK1rvQBgkCk4PwgyimVFRtt7tQPhCbeJt5TcHuNaEpNeiKMjCBxgZmXV7m+u2y4dn4pXMcJ2MJt5EwUoGbImI3FicJ4o8Frdu96lGGtuSIjEOh6P761riagorIjuEK5nDqm5Ps0+HW+nawvz83b75i371B/+of3UT/2UjIhFcCkW9oBSuuJ2mls2OTZm/eWKfCT+7Uf+rboyF+fdSyIMQwGAVIjMmL3lrd9i73z3u1T4oZArAkjKUxVfpy6eIIo5scoxK3VJJlk+YUyZZDac2MPEulwbrpHLhrSUx4gYl4oAUUzCQ4LuNOISPp/rzTzQazAITt4/7O0at+ylna5IWNrbVNTatbX1df0e3gNB0Iox0FscjaKW8ifWnlbT6spxvPuLPZH1Bq8wFaPVgesyWkEAVCFYc5190r3ZuBZB9Il7z2O9pLPIv3pB00bq/ua5xOTqMBdpVm0OHgsIuHb9c++GCuzMz78XbI73DiyxFzTmeTze+3zfExy/i9dEfPB6wPXe/EqE30eB1/GejwJve6/B3nvtI7l7H71/vA6U9wLi0Tn8zWREXv88Hv3qOL4oQOyD7vvYpedn+yaUjzqnWLsfdQ2Upz72+Ft2DwJEYUgSSaxOQLIL3qsfGtjSrd7TSHLMVSLpwcaWSQQt3g6SihmC/lQKMtlWPFl2BkUMXN8EHZBQ8KANSKvnXtAJWCVgM9vX05aQAsd9H4I999m4CS7kHrR7d0qWTEnSkGGyORDhb0ICrcA0tSoDEKOZpE1aLc/IMgSjnKJzMgRU0JpNwRoyF7RANsTCoNVILbzSAHoYwBawnxyFo4IUVRMfgftAvG642CcZMT84TtjP/O8T2avuoYEtM5zEZiYRYLEnAJYESh8Bsk9GrgfJLeDU1y5ftrn5RSWeZdo8cUhmsSVZ6+4ogTxz4pgCrZ3Wtp0/c9qefMNFq5b6pAmNiQfAhrcKmABT7ikyCx5oYoLnQTsBJkE34LUzQglMNpXwkhxz7OCnt+/c02tpbd2gTS5VWryNz8dALCqqyiUmBgu5AKR0DWEgeJKzD2ADXKPdJiZ2nweBARCxSLNAuySCbxhUbtlctgDj2JyRZGHc7Gbs3sKSzS5v2GZ7x378z/156Wb9h//4MfvTP/GjduLYYTGi/tk//TVVRWfu3rG1pUUbVNW9ZAPlosy0CFwARQeHYKxXtYG2SBrKRQHYBBMswhEEaPORRqtX9Z15kjR/AXUT2MzCQgV6c2PdjkwfVmKIZigmZzDRhscm7A/+8DP2+S8/Z4Mj47a0uq5W3jBBU0dD0p8V+yQBdDHPgoUaiWHvwsnxeECad3mKlCg+ioHdu3jGAte7XgXgHSCBVgq1dKKJ79qHJESSbqjXpbX5Yz/242KivXr5Vet02wJSAbDRiAPs5pgBjDEg/OIXv6jz5PfxsXFpOgb7lbViZX1DbDCutXSja65bzbEePXLEXnvtmoIjEiKO64lLb9B4u/baVR0LABnBHmALgSXJI0xsjpdgDtCacXbx4mMyOWIs8/ulNzyu43j11VfFcDo0NWWHpw/Z/bt3NBYvXrhgFy+cs0998pOSLpiaHFer8fzsjHSxaf8lqfHW2x1dI4JpAGvel+A9EjqWQkAvkguCDar83EMAa0ALWA0Dg+hJOtudZI97GR0dvLeYPhVnUDGPPKht2OjwoHe4wICi4NHuiFl0594D+9JXntMaALOvL+/7CF+8Ny3KF86etO/9rnfayCAmmU2XQRqouZ6i1hsKcRTGvLDh3Sp0nTS1zpB0SscUEDJJMym4TPtRJIFK3JIGdgQVwcAm+QjgPpjS8Zwo4ERg42ur73WSn4ANkhgcKhikTgqukQp6iZHC37jnEQBHMs+YKVVg8DnbUK+R3qMbmIRxJQCZ2usS2499JIB07o2MHBM4/9B8S50anFeA9n5fU4s2jJuCtzcKwC5w39E/3LUCDNrBEcuXawInkfpinaKAAmAFYE0/ENqgrfqGdZGzwNwU46vmtlmnmfSs676/ihHvxWq1qLJ+MCBadekASkvNutbY2jRnYGPiSBLt+pzSv8xj0ujMX5ns7rQtn2dP6Xg3TXXQ8sWSxmAD5iqs4lJZr2fMCjRPmqQeq+RlRoiPBXIhGFeWaoOWp82b4jv7Fgw2wD90MLe3bHNtWYxRGNjzs7PWh14zQLf0ZjGS7FNixjrCeg84yu/st9XB0YcAbK7nqaOH7fiRwxr3BAcAM8hNsI6E9i3rHs8dGh7R8dBdcev2Hc0N/BS011f6tU6w57D3LM3es9bGir3h7AkrWcMGC12bHq5Ytr1ulXzXOo1N6zTrrunNGDaSra6trm3ZVp3W3qy1djJiYwNgo9sKyxzAVS3+Ge8GYi7SdYFUBvIhGw1abDc1BzEp6ra2VcytVgAqvfsPqTNYi9KFlgR2RwaMN+/cs75ixY6dOCEghflOxwkavADYFAkWVtbVGbXZaFu5fyDJU1Qk+7G+1dDeB+DAmB4dHrBauWgD/WVbWlgQq4s1jDZ+irmjY+NWGxq0K9euqSDAuJw+ckTgKtdjdm5OzGtMbLmfyLxUkSWT3F3bvu3Nb7SRvq7dvXlNRnmr2w07evaCPfsd77HB6RO2ZQUxsZuZPusy7vLEJDmfJ1liHBOjPWwgmMPEfezxEZezBkbHSZFiW9LhJDnn2D73mU/b3du3NO3Pnz2ncXTv9m0ZQhLfv/3b3y6G4pUrl+3m7Vv6GUD7xs2bMul777veJZY3oAVMyWvXXrN3fvt32BNPPGlf/eqL9qu/+qu6DxglA9ZxXRlvMLsBsKXpmlrqg1ThMXjS4ScOBARKoAjnumeay3vlfR2ItbUX4I3kdz9G8OJhyFL0rsWKh5IESwDgATxE/N0LYAcARGHLAQlvhXVD+v1EkVyDfQSw8cHsvK1trAtkpeDCWiJwYI9M4i3l2gcEuDuww1iBRR3yJwIAuh3F0nTcSGoEIkUqOgq4lFmxS0txzwUEJUarxklaT4mz+V1Eg522WH/cLyXhSJwA7Oby9pFf/zf2T/6Pf2pPPvW0/ezP/Q2bPnLM6ttbMsLO57O2vLBoVy5ftteuXJVkDfszDGyuB6AioCAggssZYUDuHZ+b617g5Tglf5MkKwCPicX4PcBtngfZgv0RqZvnn39ekhEU1kMnmfXb9f0dRAZM0fkhCdVGJsXBVcagdLBr/cqB6FAJAJ1rgUcRcQ5xG2PbgSkvBETrOMz0tfqmm4sCxCRpBd0H9gfyHoDn5ratLy/YULlkF44dtQpyHrtmxw4ftuHRYbv82nW7PTsvH4B6Z1fdOzDz5DNjHRXS2HE9rqe4QncCxWMvoPBZAZAJBEJSIuXYAgQBsJAb6pGPcW+SvBVhd2fwRXDAuBc0iesRIETkGCKMwIykQ6hG946/nm+Bs+nYGb/EXWjtTx+atFMnjtsIBsGrK9qjVlfXLZdHVqKmmAKSAxJPMr0TQcB/DrYoY4ZjglAyffiwGNjIhiGTwL0CwMa0kb2aQhjfrn8NI9/HmHdiuF8J50pBhDFFFyMSgdGxSgGYk1lbX1PRBRIJn6tu1nZb8XmlWhUx7d7MrPXXBmx0fFx58uDoqD359JvEwGZ9AIwXcNlBtswZ2DGvuZYaVxRGsq79zoJOVxEANgaYdORSRC3jVZIFvCbfdxAbXCL0qh0P2G+d11qXct4gMtG9AAObz2cvS/w4zYlHAdjSPS6VtV41iM3RlN/NqJtpcWPTlomvE0HMY8jcHpuf+8a3Yn3ipAB3UzcAOIPMHXsKI5EvxjrO9QjAN9bjiFUZzwDYFMMgAjAeZTa+07GV5WW7f/eeffITn7D3ve999ra3vU2sYK13qXgBs72Q6ShmJE68/Mpl+8QffEJ69utrdAE4DsH8cAajWV+paD/+p3/Czpw7K4NRdWLTGZMIXYyxYBCz1rCGubSGy4ho3oD74AOUut+R5dKangxjiXdZvwH9WbvBFTiOTptiocsHsq+PDdNNOy8TR5kaIw+3tr5nAsm1YO8PEgw/s05xbZRDJ0CPuRb4G+sFxxndS8wNdUcl0D3IacIZ6KaBjJTGt4ohyegSPEEa1zJedu8S8sxQOpB8qzfeuwlvkvSNe+tz1vPJwHIO/s81bSb5ROEPSdkhAOzALwPz6wWwfbP85gB25DoBoPbmcoF5xHEJJg3jyG9ifhh5Vuhxx++BccR7BnbTi5/s5Whfx0wPst8+pXofTHfw9iHsJL3R6wHYcTy9eeH+z8kIssd57ODz4/PjfHrnsFQ9kn9N7/kfvAa9n/11WPXFS291cZB0wfV/qsJxyoGA90qIaMiFsaPA6eTSGNrSsKhSy5Yq2wnAZg3YA7CTaYkbrO23QAnYEgvbN2UJsQtk0FHuHacGvKSh866V2qOfE+ejE1OnQHqvNIn2AE40KWVY4kCGs7Zd30nf6mhuaQGRgy4bDxVQyTWo3mcZ2AMAxhg7pgGsm5JaFBz8KArAhnn9YHbONusYAtK8QptXZq8ipOQjSYhEBWnvZvrpP1T90YTZBTDK6vh6AWyxwhNgowRc5hMOALt2b0uVSpkYFAuqZAPMw0YlOJaRYa2qxOE15C1m5yzXV7RSf82Z44DffQVVh5EpOHPqhADs1aUFe8e3fYt9+9veahsrS2LVkbDR/osmGm3LJK0EPtIpQ0O47QERrfxUDwFm1HYkoCsxsDO4uZvYcXMLS9ooB4aH3NQnJUABYKsoEqz2xJhQkJyYHqysPIeNx0GhxKChkpvAGBLNcpFA2FuDBLCnFiJAPJmi4KKe9CbX11cdIKPo0t217Y7ZnbkFm1vd0M8f+us/a+NTk/Zbv/Wb9nM/+9/Z6FDNPvPpT9vv/M7HDcb5zL27tr2+ZkOVstoNa8WCjKZoIXc9rKrAqh0Maygw8BwB2DAIubbOHAo9XzFu5L7NPU6dB8wT2niS5m4sHgQJYsG3dwQELK2u2eHjJ6Wz9+u/8VGbW1y2bF/RsvmiAxWdYBU556S3IhkbEMfiQZp/nq8HaV5EN0QWaRjYLckt/hESIr33MuZCJJSe9KCB6oEQG2ro0jNnuR+wlDQ/aJXLmL3v/d9thw8fsV//N/9Wx9fawcBn1S5cuCAAem5mdo8RBOuadiuC4why0RGN68cGDcuCzgS16K2sKkEHrODYCIpp/3zpqy+qGEQFfKBas+PHj9n9+/eUdHEPAZh4PnPi2Wefsd/93d+VSQxsDQBGmNhoRHIMsK5pm+R39P9eeeUVMQXQPnv84mN2UhqmX1Lr2Nu/9VskJyLODhrt9S2B14x3Amnem7Zs3ivMXQDTYTZFaxKdEgQzjW06FXbEoiLg4V4AhE0fPiKAARAXgF3mHgJKd9Vl4YmRy1SQJLqRiY8D1h3AdpJMVe7Rn27tiMWytrFlL3z1RTGxNzFrBcBO3gRKTmhdH6rau77tTfb0k4/p/bj2yIaQrADWO3Djpn6sOW486p0tvF7rO23HOdd1i+QFvWMFdAmwVBKNnEWPAYekcZK7PYWAABGCfcF413VL60YEtjE/2Bd4LgB2BJjBRiFBJ2AVWxxNv2SyGEFdMAklAZRA45hfMb/V7YSpTfIW4Gdp4qtI2NzTg+X+aPtOCW/MRT6LzxdzLsmeBCAUATnsFNYD5mCNVn4Y2ACaFPpKZSv0D8jUUAxsNSa54RhFYHY/tb92WqkNsu6tsZmu7aIr2qpLOxRgW+fCvggLP5khq6spn7VOfcN2W+i6Q13bkaTI+uryHgObpIB5BnhN905LWnyxHrD+oJHZEZPcO1pqAjop1IolKUaJA9higIWfAmsYXSstzrcr6Yn+oREbmZqWfAogBMVVgHEKs0hMba2vWH191WqVkhWyZotz83RZu6QXTG0YJ3R89fW58d8wRSRPiDCULFeHbCdTsF/423/f5pbxkTDL73ZUNAYkOHx4WmbKszMPtKZxn5mTrLFojLKXw6ik6CTWIJ1QYyNaO92wyI0Lj05O2G6rbkVrm2KIIgAAIABJREFUW3G3YcXutg0VujZY2LXczoZVC7tW6cvoHsLa1rjsYq7csJWVLele72YK0pSGXQfJAOY77OgmBoltWqkxlaxIvgQAe6vVsWY3axvbLf3OdSauACAvZBk3bgjGHi+9SDQdiR13vIPq/tyizS0sW75YFoudtR/pMth/F86dcwZupWpffeWqvfDyZVvfbouNTWdAbWjEMoWS9LjR6gZw4PUjQzWbGB0WsL84N6fWdCReKKb3Fco2NnXIZheXJJkDGMR5IYnCfKKdljmFZuXiwrzYSmh60wqOtBOPv/H8KfvWi6esvbliN2/dEvAxdviwDUxN29Nvf5d1ygPWKlRto5O1beJESYUAXriBl/a1ciUxmXyf17qVuhWjg4+5E2ACiXY8zjoJSPKVL3/Jrl27puISx7i65Mk/kjIwVGHlIv1RrpS0pyGlg/QU4ClyAOsreDLM2M2bt+zB/Rn7i3/xv5GJ4+c+9zn7V//qX2n9AsBmTOPjAYAEEH72zGkr5rOSmYvET9LQkoKDAEKSy3hpi4lJPOgAovstCChDQimZDoo13JOz9Bbb9kCPxISLmIQ1OGQTYh2OvSBAlN7c6CEGFjH8nhyh7zUBYgfRRCA5uUGuz+7PzNny6orWIopo7IV8tncleswqP57UNk0ME3rUANh9SW9b3UhZNyUj9xKRoocJ1gtgq2OHomGx6HFSYrM6Ay+3Jwuljp9uJxXfvUgsaRoA9v/cNfXL/+P/ZH/w8U/an/6zf07f1QFi7y2ZOMLAZsxcvXJF5mdLC4syH2McIr8Go5EYanVtVXGzwPMUk8HA5rOi0ye0r4MBzfELbCuX9RyAQ8gEjEMAbHR9S6WychpY+qyTfLsOr4kJyHUFQGOd0FhR92SfDWKQjlFw0uDmvb044D4fdK8AQLnfB0VnJyY4wWlX4NmGZLx2bRfQGSMF5qnffDGomefRWTRULtoUHXS5rI1Xa3bi2FHlYa9ce83mVtasky/YBusgeVmfd3NiXA2JhRiONQS5QfYlSD3kIXw2sVPs0cRtdASwV0s2MoGFFH14nC/GgsdyGBcXNK9645QgmDCmIubgfUIaQe+d/JNGh4ZdTgWSQgNQPMl9ZjCKK6kI+/RTbxRbWt4wmxt26+ZN5fXED/2VQevrK+pzALC36lsitUB4IC5kLxSRgBw7+S8dPnxY5CXiR7wK6CQhLta+1mQe+j1kzw5QiWvJV3QZy68qm7XJqWnF2sTRmIMSvxIj0iXCeKPzEMCX2NHlj/r3cnSkQpC/ouOGOP7wsWO23WqJgf34k2+0dREMKtJJFpmh3dxjYDvT3T1I1FlB+QPde4pNYpJmrUanEUauuZxV6AqmKMsaIy8uyEiQ1SBk+ViPLvMApBiryMjI3yb5V3GeaHirKNQDYDtGQ67rnfPOlDPtacitAV5Tsugr99vqxpbNzM3bNgQzOuJSp3fgLsGiDiCXsUUByY2vvaPZ40tf64jbozgXcWzEo/wf4HsAhhGHc6Ng4AICshdxDsR72V2TjjS5HAD2hXPn7QMf+ICkEJkTzHPuM+S6qeEBW56f1f797z/6MZuZmbNbN++IVEROzBgSYU3F4o5duHjBPvDDP6R8AACbWCPOKdZxdi/lqru7ys2iO0YFouiQlDTOphVKLlMDsEyexxqtrv3URUp3AB2TkATIWbQOMj+aTRvo7xcDW0Sg0VGd/9zsnMf3wn/6RAYU1kGHQ5K6jO5ZYXsQKRNIzBgNCUjGJWsfc6N3jwqpRN4DD6Mq3Z7qYt/RNVLHobxxXG4WsqYknfCfEiM7gZ6SznXJXhnv9phFatymIlngj70YZS+gCRYS+GEA2C6n5vNJ40nxqZtFimC7J7nzMCv5UUB05EO94PRBHCPA//+/AOxeoL4XwO7FPeIaMLf3QV0Hrnux84iJvpEGtt7/0ej0Q7HUo5/Cvdx/dS94HT9/HebTK1edyMu9ksgHge6Dn/v/GsCOCsQ30sBmwincxBEVQHaPru/gGUCoA9AOQudVJdEUf8iQMQKDYF6zYfAaWAQOwHnB6KGbmGHwU2V0VrVYoT0gQ0wWtfAlhl2AT560Z5wN5iFH+g5NmuD246aMjAMAtUtuCCzmB9oMSSakddanDUXHl0B5B8Mxky8LwF7f2BSADQgr6QPYZOlz3WikRwO7h63nrI5Eve/R+uazqOqKbZQY2GLowMQOkD05uzsglf06ABt2IqwbHI4BmQGwdY4kFmyc1aoAiZdevWy37j2w/oEhtUvXGy0laUWAAaqBI4M2OTaigIv2byQy3vaWN1tze1MmHmTqMLEJ6Ajy0aAD0N+qU/HDuMJN11jkWRwBt+VCvYV5IseN1tyOra1vqb1brCPA4h1kPWLDeNjMTwkBwENqi2OiiKkijbyOWJXetuJmlsG6hoFdKWES5AA2Y5yFndewgHPvxMCGtYdeHQl4fcM7BrodaxAQdszuLSzbwsaWAtO/9jf+hhbOz37mU/aLf/Pnlbj9+r/+1/a1V66qXWn2/j3rNhs2hFYcDGxYrZWSDCX7+b9WFaOD98colQS+guZUBYNQD0pl3JY0txhLktVI58/fAlRjo1IwoG6IjIIbN/rM2N0HM7rWmFQdOXbSfucPPmEf/dh/tEOHj1q92ZbppnStxP7IpPd3hiZzi2stWYmQbUks0mCUxmLvoIdvLv/1ADayL0knl6vLJiX2LUA2hS83VwIoIQF593veY8eOn7AvfOGLShxu3LylYgBjjqSI46A6TWLJ8Z48cVLXEGY2oCIMDGYhiQ3FGwXYhZKtUngYGtJrMGBCb4yEk+vw2IXzArC5NsxjEjvYHIDcmCVyDzk+WroBfKPijcQILBDGHckfyRctjBwL/7NaoctN4gD4cPfuHQECJ44fU0vZwvyctEzPnzkjfVwKbTDuYGgCSFD4ktFiAnEJppgvzD3eE1Cbb8DnmJO0Kg/UBjSOSDABrheWVjQPuX7ejjlkw8MjCtz8y+dasJEJHHl/OW3DbD98SJ8JE12mH82mFcoVzf1bd+/by1971ZZX1iyX8znn8QoaiztWLeXtzNERe993vlMtpQ7e+LqOPi7jWuxkQGKZdzro4wx9gnUAA9Z0Z+ZxjARumMHpU/AuSCCDg6cPV7alB49JbAJBApSO9Ya1hfON4Iw5yvvFHsX/SIgEcM3zgm3GNY+AKMDvCOJ4D8aqJD2M4M/3Wu1xaImnriW6Q7jWFDMI8CmQCKRPyYwY4FyjFPHE/hMADs/l+Hur5qx/zAU+DxASsFcMbDHU3cSRfa2v0m99FVjYo1bsH1DaRcLKHgljEgCuinxHa1sMbLp1+rJdK2H+223r8d2dppKqnZY7o/uawZzm3ninTIEWzCbPbQvARhNwY3XZWhRNUikaZqhkQGSkjLY17eowrHiCXz9AJVhUsLBNoHVHYCvPp7DHGgsIQDAfQTXv18nlZfyHlFl5cNgGxyatSJG3i557U6wTASa5rMB1Eg4YxSRPcw9mLJ9lXKO2nLEWWn1dL6yOjFKwGnSpMrWT561QrgnA/sW/+w9scW1Lwf9wtWInjh5RoYyk/PjRo2K4ORMu+xCATTIRALYbnmUkg8H9hDGJIQ/GYhPDA7Y0c9fW5u/be972jO2sz1vZGjZSydh4LW/l7I616+u2tDDnbEfJU3RsZXXDVlY3LZtHhqBfrOtmGwCvaIVixVY3NtVtRVKIoVJ1oKZ1hPvR7GbEit7eMQFQnDvFWwDqbqthpT78PdycieNGPozYcnpqXAXA51/8mrW7WTHh5xcWtHfTag1z+6knnxDIRfH9a1dv2MtXbtji+ra1uhmZpVVgTGf7bGO7aVtNgBOkF3ICuADO6xvr2ksKMPjbMIl2raOYxCxfLGj9Zx1FXilastkLmMPjY2MCduZmHijmwYAWAJt1cay/aKdHq/bEuVM2Pzej7qp8qWjZcsUef8vb7NC5i5YZGLfVHbPNTlZ+C1kYx5g2MfaRfsHEuYfY0Fusjpg31jCGO3FWgJgCDmQa6myvuZkZe+3KFbt5/TVbX13TOb/pqae0f1AQQQ5r+vC0pK8Wlhbt9s2b9o5v/Vabm52xzY0tAfx37ty1t7/9HTIDBsD++Mc/rrWKwiys67Nnz4jlSwfZkelpxUHE0b2JifTRE61ccUwqgHsXhXvSRJzNWh9SeXsAQo9kQG8yuDdvU6wS1yESdH7vBel6Qe9Yi3sZRepoFAd5d694HvMuGPD6TBFjcvZgZs6WVpYFZtOSDxjGeu9rtyeC/ByxgnImWDMCILyjgv0sGKTBVmS/2SO+BFmB96Ggsr0tWa0gEu11vyUGdrBuFRMipZRiXs6T/RgAm65RWNf37s/Yz//C37R3vuvdmrPtHQq0mIqVxcBGQmTm3n2NneXFJcmHPPvMM4oRiZnm5ucEBnHe6lQE0Nhx8MLlIlo6zmD+QigIPewAgfgbez0gHHEROusUNCgy8k2uRWwKA9DHkUoiqTvJpchcUiyn9YVfAbCJvYh3fH13bwxY4ADkHAfvwRoShV2u1+Z23eq0sHPTqYdTHCXNcq0fj34yfFbGhqoVK5FEN+o2PTxspw8fVsEIYtD9+UXbanckFbTG+kjsQazfali1XBQDV1IRMEBzdGqRJ+3sFRf4fC/suMQHuR6xqSQHkuwM41qgExI8JWSx2PPo6sirsMnjsV5wjkFAifmnAiBFkGT6yf8QuYYHB6xRryveI0Z1mRu/BsxzClVPv+lpFa+490g70FVILFJAOiRbUDdcGHzXG3Udp3SCsxk3PdU8yGp9RXcYGb5iqag4Zub+HQHYyEQRj9guawP7EXHQjuJ0CZyKVOaeXKx7kvorIOl3TLnBZz/7GR0zY0rxTAWjzwk7euSoYqDVtRWdz9jYmF/XQp8dP3FKez8ANmDwidOnRWjBxBGJnVU6MjGlTAA2ZJlt4hKKkH3eWUG8Rq6gcdqFTIYJb58VMeJDaimxsAGwYV/TtSYQO0kk7kWk+6FpirpT9C0Jo4yIXphS4ovBWGcMePzvyIK6kvH5CgCbLjER7AD8stagY6RUQSPE7tyfsZn5BcsBbHd2RWjjS4WiPZ19H5MxfkR+UAHB129f59pJ1tPxk3h8j2CY4u0gQT20drEWgvfQxdtCj9k7gsFR2NMAbukE+fQn/1Bz+id/8id9bScOazbtC1/4gt29dcMKuy27eP6cumQ/8pFfN9vN2crKmvJh5HooikkzmWPOmH3/D36/XXrikqTYmDvhCca5K05TduJkGPbUyHdFHGl4l6jWPxVs6E7b3ZdOWlvVWkjxxE3Ytz3/wOslyX8wPiT3U6+LDIJ8Hp04jFXyGrpdKArI0Bm2fMo7A29TfsM9Yr0XQ18Llo5TXaVJJjC8CGQg/v9w9iZAlp/Xdd99+3v9tt6X2TdgBgsJEMTCBQAlWTRlipIoUjIp0YtoybJiOy674kpsWUrZlu1KuSqJHUWSXXLiRU5sOREtUostUSQtigJBEAABYiFmBrPPdM/0/rpfv6XfFv/O993uP5oApEqjphrT8/q9//L973fvueeeIymrQEjTsZuF1wFaM/UZG1rsg8qzY37O3tHYbmrCUdMQ0oEPcsNhciRI2GgCMYLofAZfvufz9yTm53mC12IY6foe75NnUnhgiisBYDs+SGyUTx84nRoNIZfw9ZsEXg+uQ4/9yVzFm9xeIx1kYB8EXGNRvPcNLOfgOXne4fVe8nP9WvgbSMYsfu0D1w5k77/3WwHYypkOHlTi78kGwre/7NsBbL9+B78f/F3dM03xBxa2n+vbAdhvdi3/SAmRPQr9W0iIwOINOiYwicMFY6HCYuNm0oX1jhSJN0CrG8wIYIxdYn/Qg3R1BKw1NrX//gR+v5mcMIkgxQTjLUosI9vaE1yNK7h2UWRoe4fPSePFAg8Mx4+8xn6BrNFyLfDgBizjxjDsIMBWzpnS3YmAtgJwlBXxByLKkcDAJuFDw4/AT/c8k8tLPsSZAgSYNzCwHcCOEi17C+IAgB1Y42FDk05ensIedkoAcwhWYYwjFP1sRsEMqx9GVkZDdfIYAYfFlhr1xUIGbA4Cihk7dvKkXb+1aE8986wYZ4xMwzorlsqWTQVwn47wkYU5W5ib0rhcpZS39z76bjt2eE46zjDpAMdhf9I5nxwfDwzs/lDfXfeaZNENOAhyW1vNyPoFHEnZ6tqGxpAD2wl2dk/JgJL4GLSSDw/MMtZDSNADgM1pse4AsElOALVITkgYALHVlJDZS5APYTPgmFg7Mm0EnAVokOFiUcApwDzFJV3eJgz3UdpuLq9Zo9u3Un3c/tJf/W/tzsodJVx/7a/8ZbHVf/mXf9mWbq/ajes3bWVp0XI2tMlK2cbLJauXitI8w/iEAgGQE0QG07YM+qjlsjTXNOKJvEs0ZqPA96Cqe4/GWGRoaCzJx5hIgHDrjWA2GzVAz7Wbt8Su4ak7dOS4Xbu1ZP/yX/+K2Guws2WSA/Mvh+5xYDmQCPFchsQurw63szy8IPPRJD23MYERuEMB+v9TQoS4wybPume9UiioqSSX7sCGAggR+Dw7Z4+9971iij311acNE9LLV68KNOKp9sSCRIH7y0YPEF2v1aUZxvk5SxmjRZJOmMjZQkEmGPwbzy8TBrDY6tWafufQwrxNjk/Yc88+q99hjcIGvu++ezXW3my1bWJqSgUAx0kh9453vMMuXrywp328soIje1+f4UUr4DivAzh+5eWX7MKFCwIIjhxaUGLDc/bcs1+348eO2fsee0yALmObJDsUZrC7YbKg/+rmgLDtXH85eBeM7OYNGE7FveYExYonOqVy2U6duVusQ54NnhHOmdeHJknQilZDLbJXfWwalomPUjIqKlM+DO9gSw8AvvpKfl586VVJBkl7HWaNJO8ZozUrZs3K2Y598Dvfbw899JCeYcAiipNapRLZB6GxwVqhMOEzg1RRV4yELAZpUULEmWDsXUpo4nOl9RnHDj3R4bXS4S9XxAzyxNxBYGdP+/PGdXGmnD8T3kTjWvFvikmRzc819qTImc8e19REywT2HPFAHg4RBHIGtvTfUmnFNwBsrjdFI68jqfWElM/hOfR92Nkx0vznGiWawvwO78Ea0f1utSVtEZSsmKIJxnLsbWPIPGDemC3aWG3CLMV0CPr8A0sh2ZEeSWYqO+pbr9203faOpUd9jXTSAEUWBC1sgEuNKFKkBCUzJcgkx6xzdrR+p639xQFsNJkBxJGc4Fj5XABW9gxAafatYhEd2p4N+SyxlPIyVwPkZK+mMOXZoFkaknwYaIEx6fdBusSFMeldY3AEaJ8ulkE11eRF2zmsqa5lRkNrN7dse31V7Gugr9XlFStjdAiXmVjMnp/OGObCtfGampehTx7A91yxYj3L2c/8vX9ka1vojWZt2G3bO++7V40rGlMT9bq07imwvdkmE6n+IEgdYQpUwQj5VhjnVOM7p4uKbjj610fmpqV/3d5ctlFrQ+D1ybmaHZ+t2alDE1bKDGzYbYrpbWhjDkbWandtdW3T1jealiuUrQxbfJi2m4vLuvcYBDNJobwqkxW7p1qv2coarOmi7Y4y1kDCowMzsKB1xsRWKZeWTiUa2GVM4NCtZM9RAZ6zu0+fstW1dfvyV5+RVE1+DPPZbZufnbZ+p2VnTx8XEE0jJ18s21a7bxs7u3bt9pqtNpqS4ErDvu72ggY2eS5swyIxpKx1jTcFYHmtQtO9Lf1sjI55z3SKxgr5XDAh84kF/n8c40wVkjm7fuWy3mNqctx2Ox3tEQWgz8aGzdUrNlGnoTK0UqVkpfFx6+VL9oHv/ai1cmXb7KetOczYKF/UtZPkWzbsWUwIiCkb99BkIeZ5gMcbL8j4PdfR72P0F3NunpfB7q4t3bwpVvZLL7xgD7/7IVu5c8euXb+q5/x973uv9ikkIWBTvuud75DPCRM65HE8m+9//+N29Ogx+8yvfcZ+53d+x/KFvDSwmRjiD/lWc4d7NCuTN5mXHWBOSws7AmkqspBJi3tIqDECwzTE3VAX+JjzwSmSg+Aun+VNVeKzx17fu3i9F9T8zGOi1w5eZEnHk/UiVm+Iq5KqiveC2ojjE8cpamBjqEozij0MQGkfYA9FtZhsMnML7+PyhuzHxFb+uJmhGpWJ+55sNIaptLAnA2Ar742TtrxOLOg47u8NSzVp3BOIaUW8LAoF+9rXn7Wf/pmftep/zQv/x7/79+zUmbtEYMGHpdVqyrx3eem2AOy15ZVA6NhuyoyMc0B6jTWDHj2a9wLoJVMytJSMD0Pu6GC6m23ycwBFagJvTpBHkPvAwAaIwzOENSfdetjoTCTAZowTnAAkDrqy/qlV2C85V0xiIdwAEIk8UB+PZpIBqEa+8PXXX4/gbDBy5LM8TyBX2UGiBHITqAg+AObXNhC6NCHV61q5kLXsoGe5Qd/OHT9ux+ZmZXZ5Hg8TPFmRWYI5CplHCBCfs6s6Cpkc9g+eT5poPZqrXQDonDxMqOV82gBgUpOPMBjjJBm1A7mjgOGYV9D0A1iCAIOOrzdzPNdwszZfkw5gh8Z1mMAbQ2oOA8hWKzBaozSL5xKwr0+eOmXHjh9TjsTvwbJ2s0j2nazlJNUgSQIaaZjCtXZ0/MQNGc0xrVcqyteA95uZndF50Ai8dvWS4hDvQdOLuaABoOpu3zCZDCxTlygN9TxNDEBCaoCJiSl7/hsvqMFCzsx1wm9IhJGTJ219bV2gOwzyhUPz2rc4T0B0cp9Wt2+3l1d1H46fOqWm9eGjx+yuc/dEMkZRjQ6xiAe9AGAjARKlgajBASUFfMX/p5lczOWsWmJSCwmRoINdYmpBU2pBG10TiUm65ZuA2MJLdF17MhtHBov9TX5KsFQlTsMkS8A2hKIrXgFc04BJiZDV45Xk57t9u7F0xzYa25YvlWUmitya40Sa6JMkaSCFOKDn3xWvog8BeXiQhwv1Aa9nHfqzrnwv5rXKWxMgp96bJkqpqIkpeTyRyyDDIlnPjppqf/D7XxYb+6d+6qesWqvp/j33/PP2lT/8iggFP/SRD9mpY0ft1Ve/Zc8//4KtrW5oj799+47kxdQEo3YoFmxuft4+8aOftEKpoKY170fu4/kgx+v+ZdThrHNqYfaFbrsTCJ2w6isV3TfIQcNU8FrgWsDApi7j78RNihx5EvDsSEIk+D9wbjwv5EO5lCkPgzjE7W/tILmXkawO2Fm1UglSiky1ZbN73kXEZ9bFDvJIsfmlmiYS4PhOncjnkYt5c8wlTBRHuCdI4ohhHQBqB6kFUGeQh+1qQk17Z5T/g7gm8DhKhYUJxzD1mtxrk4Bl8v+T+xwSInuEoEjzdAa2NMQhtKluCARXsbAjZPvHAbD5XN+jk0Dy/r6936jxJobnCQ7Kvg0+LMzUm9eeuyVzOD9vfw7eCGCHXHr/69slRPav25tLiIQG71t/Jdf2mwHY2ktjszZ5TZLn8JbvLgA7SEj7l79H8lokf/8giP3HMnHUmwWhkW/TwIbZp5FF/hN+FBdyLKodwFbSdADA9kTSF25gUwRJDx2oJ3GSHkgAX2LvAaJhMJIWuOFBj1EjXszva1NWwgKzab/I94Ul06Nc0Nr20eSQOO/rTMvgAw1S2C5xxMYBbI4UAFv62NIrC8fNTVBiDTsP/SPGJIZmaxub2uyQDaEAk1aXRt0C2zzJwPabRjAiEPkC9g3LbzTgLWxKgh3HOFb0Yw1McB7gwD7bB7BVyKNpRCFIN1pGL4D0bGdBq5rkjqSBDbeGdmY2bzfvLNuFy1dteX1DRVw6A/iTF9APU4BkqzJWsIla2WqlvA37HXv0oQfszOkT0ZALRmRfgBaamzAJSCVhOwBgE3RhZMmIQKw3GKGYAQy1UcLigsUCMAC4AFOyu9tRoiNwKAdAGFjvew96lAsRgzoaogXwLCWmG0wwGeYkAGzY587Gpjjl9+joqiEDYOUmP6mMlfIA2CR1bY25EVCbyKD0R3btzoq1BimbPXLM/uynP20XL10Uo+uHfvAHrL2zZb/wC79g282uXXr9sq3eXtKY2FSlLBAbFnYhmxGznU2MTVM9w0xamzYMbIAiwg/JIUUNzxGFgLOwpCPOOZMoaoQoSBJoPDR2XTG7C8ltS0kgY++AJdIqzeQ0kv2Vp562rz//QtDdy4T1LFa8pCDCKKonK3znXgQzv6BfxnHxmRyPg2J+j9jK3g7A9k3hzYIgMSAXm0Y0R2BrCiSYqNvs9JQ0DmHrcH6YmPGoffH3f19sjQsXX1cTAPACEJoiaWoyjGEpWYjJEvrgnAMFO8kIo1qwgkg4lJRGFjmvJ9Eg8SVOTNSDdhgJ2kMPvsu+9eqr0icjiUBz++iRw2oCXI8ajhRQgNgkCHwGoBcJBKzvxhau6oEhDfsNIxaOhSLuxIlg+PjM00/rep87e3cYkx0OZRbZabfsXQ8+aJP1cdtuNII0kIwt121x6bbVJyb2mjIwrPmc5eU7oZlGo4EJjXpdzEcS/CCxEgqDhcNH7PL1GzY5Nb1XVFNg8/xyDWHtnTxxIkwxRCmeoDttGpUkmcMkTKZ8jLzBwiaewYYeMF0ysKU7q/biN1+R/ICAPkz4MC9Cnzg9sExvw86ePmrf/d3fLWY7AJcYajKzC6zrACoEWSpnZAtgH4b3ko/7G8bY44YaNfuUIMXRWBX+UTOU5AzNcBjYziDxRqyDRpyrs5t8nfszqIK6kNe/uz41v+/PjSf1yakKPtuLSwewOUf/PDcQo+lGwkuiSwJPjPbxP/YQbyIpZkR9Owc2uBb8nheqkkWJU0YulSIGWnPHJianQ+N2COOJRkYAsEu1uiREMOYrAmRbMCuVFwZ6sTawMdiko13rt5ua1Ol32/p7Bg5aryMQG4bmLlqSgN7yGAja/sQcCj0MdHvdjtzQOYZuq2mtrYYahDTLAzgml41oBgx7FzZY1ra2GwIfxfTKF6VrXChVtNehX91IjqbpAAAgAElEQVSm+claC7O5Yvq5YY++I0uUK1mfIhAzy+KYpQqYEWbF7AVcDDqvWzI27jS3bGttRdIbsINlsplGExoDyLyKYMBczIFK5WCmRlNZuVAKGZGyAOwkA7uYSdnC7IzNzQZ9YQCa9bVVNe6kPwujTHrrJclfrG1sqOGIdBCmjjTRWE9IG9FoBsCujxVs4/ZN6+9s2N1HZ+3U/Lg9cNcRS3U2rbWxaM21JZusIg03snZvaO1uT/Ihy8vrtrLWsEyWiaEJmTg2tlq20961UrmiZxjQBd34GzdvCjyZPXRI+tPSvm52rNHsqHnF2mcPnqyX1eBAWgbGPbGVa8r9Zw3SeGeMd3Ona1vtXVvfaorVc/LoYUmPrC7dsN3OjvbFiekZK9ambZQr2yuXrltrF1OngqVyedvudG2r1dF9A7ijCUYOBPMRpjlZBdet0+1bNj9mY9W6JG56zVWzQZgQmJycUmyDyalJlkbDpiYmdIySDWk1xZQnn2QCZ3ZyyhbGJ23p2jWrjuWsoM7GwEr1mi02mvbod33IFs6+0zYGGelhD3NFScwEw72gW1mfnArNvzgZkAQK3ITWc1LFpmicrDFvQA2mA0VAwPejoMkzninMf2l4fuPZr4vNjkQVjdT3vPcxNT45v5s3rtnRQ/N2aH7Obt1atH/7K/+X3b69bJ/85I/Yj/7op+zf/Ot/Y1/4whcEljz22KMCsQ8dmhdzl4mho4cP29z0jPIrB6tpujn7SoAAxxv1dhVjyWMiOUYGiRisR0a2N3cdsOb3vSnor/G8x0FIroMD2A4weH7nMdLBGQfIvWCmGQRYSmzkWZBkVWT3Kr9hUo09NE5QQL4ALCR/IiwBKLEvejPRQXVinUCM2OhXPZGhGA+EBPZvN9zyfSN5j1V0RhN6B7AFvkYSz0EAm2MNUzvEQUyxoyZ1saT88jO//ln7pz//v9tD737E/tZP/x1NqgBgTUyOG9J55PRMk6CJjiyS5EPYb4pF/QxgmFwF+bHrN24ol5IG6gCywX7u6IQL5eaxWcH9oSbQ1Fb0X+D4MZ5+4IEHZGIt07h2R/kUoCKkgHUM2GJ9xX1Vwxome448ODR9mRpiEoZ8H3mzKhONxaIAJpqVHA9AFjJM5IfUiGHvDrUk8gVtABTIM+QQNNeJ05K9COZhSGrJYHjYU8NqYWLcTs7PW05syWWxr2GyMqUJSNgZpWy7izEkjZWsAEvCAm0Q1Wn5og2YAukhNZW3USazB2D7daMe0Nqnfs5lBW5NTU/vGTXyb1xTmKvlWlUTK56ns+ez9rgGXGfqJp+s9LXGa9TMxggTUkXMFdyPyf+dnPaee+7RfgZItra+oQaqpNPQ4IY4APlMzWVqOVjjQbNboCZkIuTTCgWbnJoMutdzczongMi11VVbXV7S1KOa48KCiBeweyEuhHUt5nUkI4EtsMaRM8ET4s6dFQHY/oyTQ5YrwVOFXP3a1Ws2NTmpyRHqbKT/yMFZz8ura5q8IlcA6J0/dFi61wDZp+4+S/BSfUCjg2ebtdBBsxn5D02WhBqcvNvjhfJi9h/YroW8YjF1YRnmbj6sB0BLEeiiTOkba6M38in5W5hSDgx9aoyNzU07cvSIrhWNtMC+PghgD8U4DpNhI+U0rd7AljcbavRSjw9HsGhpTCD5FaZAyP15tmgA67lDmijGYU11UFeofqbJ0A3T65Jg3Qe8HcR2fMjvTTKPFvmK5iKSht1O0A0nT+c7E2HdXdvc2LCv/uFTkjb6iZ/4Cbv77Fk9x0g0Li4t2TvvO2cPnD1lGyt37HOf+03rdnpaDzvNYMwKoYYaF1IaXhePf+BJe/Q9j+q5oYHK1CjgK3mhH783CZl0IuZIKhXSTzs8V9TFLucEWA2AzXmRr7MXcE0km8T0p/b0YEwvGTp5zuTDxHSnbWWmIfM5u3b1iupNrhufyXMqnevhyGrVquI++ArvQ02E3jc1LNiOTxcmZQK9oUiMIAY4gH2wmUtzZdgm1gcfjgBiE/Mi21rNk5GkIWWWCDMduTwmD8ANmShLB48ar7d9z+WzfM92LCcJJnudxfPle3rAgiMTP+pha88W2zociwPYes8/BgPbm/6OQziAmgRrHbdzDGSPJMtn/BFa2MhMeZM6+Rw7cJz83DeC10Jlo+TxHvwbsa/9d/L3CYcRFSKSctGJqeI3w1je/viDDFDyWA+C2G91TvFo9iY+3u73HCtKvtfefbj77EOj5C+H/2cj1qO4N5q8J3UCYu6mT+p3BnK6gpReH7Rm1GWJGrWue+3s62CIGP7I5CRKZ0jPyfWMIwtBoEMcUXEgjHFwvggcFEkEG7rNvuhJNCTYHhka3o0OAvL7jqEhUYzgc5T7cFdSXuedHEAfwGEFeYHqgS0tABu6p8Spg/utmG9x3Epdq8hURddxeW1dOo107AmOJHAueqHPE8gS2DR+0+jOaoQmCvJ7ENl7nUbxekrKYAyjsSiwPY7ocAwKkKqBg440Ol1iLDCuwsjqaCi213gVI6eRGAMUbyQgBJsbt27ZoaPHbHbhsH39Gy/acy+8KM1OzJkyOfR+g6lEMZ8RkD0zUbdauSAAolYp2gcef5/Nz02rGAdbo+tCwCe4CIhmJK7VjqBXQ5tsS+7kI4EOLUbVLWO1+oSMmmCwwwCRhEivKyaIbwzIAXAP/P6zpjh/EmCSHCQnXLOKQI+RgoDQTEYFPMUaRRzjhehgAwByfWGTcO0p+kP3PEhCUAA6UEQxTIEJAxstuytLdwRknzp3zj7xqU/Zy6+8bEcOL9gHnni/tbYb9ou/8IsaWbrw2gUB2JVCTgA2Oti1clGsdhhbY+Wikji6dTRF0CZnZA32GCM0dIfZqGD3KmGIYJyD7qEYCo0cLxK0jjAhXN8QcEviwc/Q871+86Y0UylSxqdmbHunYz//S/9cibY8r6X3GaYH0K9Lsjd9LKxSrshAi2TWDYb4jCCpEIzgSPxl2kdyyThTZMknm0FhqiFsBAc3D56/yfGaWFyzM5MCrrlnsLG578QLWJVzC4ft0pWrNlap2b/6lV/RM7nB6DrXCy33YlFF1ZHDR8SGYHP3gg8wmWYL0h2AyYHR2VGCQFLIs8Rzwu/weUwXABQDmgOgExdOHDsmBvQrL70shjYJK8XoiZOnbBEtuU5XIDFrlDjAWobxQeHEe8Puv3rtqhjGZ8+e1bGwBvmMw0eOKJn+5osvymjs+LGjSrBpyFx6/aJGxtEynZuZs7vOnFGM0VjxWFmJCc8aGy6fwftJZ52pBpoOvV27/PpFNegYBw6jvX0VN+gUIi905PgJFYpIoADg0/EnKeU1jBID1ISiDwf2UIySRE1MTtrCwiEBH3TrkXQhPhfHkFvKh4Yjn7u9Y0999Wu2vMrYPWyqMHpGDMjZwIrDlvR4v//7v88efOCdAiSJXcRD/l/YamRcOZgsY0cx9QFD37i20E6TfmXCIMN1OwGbKWz5O2vA9aNpjpTGSnqeQqEEcBokcniNgBh0DeN4HD+n3clrYUL5ZId3wz1m+3OD0SbH5MCMj/LCVOK9JIsSGYieyHPfYWrIqHUraOv5uHqY2gqsN1iwDsw4+5vjlRxOux00GuMIunQo43PFvzebLZuZmVPxwj44ECuSKj5j2dKYpQslK1TGrThWC34POJVjiKyCvm+F9MgG7W0b9dpi/w522wKvC+lQ8KcGgVWNhAjPkSQToh8B1wzQTRJO3E81JPpicu9sNWzQ62oNA94DPKJ/HUyfQ0xAGuT27SWbnIRdkhU7F/Y1ADZgNGaPNHmRvNDYo3LFoMHNelXRQuxPA37uSlJirDZuY/UJjdmiga3CdmTW3tmRVBnnzHTSQAUXzyXMwjBJxnvRlKyMj+ue0ITRs9pifJ2PREKkYruWs5/+2Z+zlU1+npaUBFM6Z06esFMnjyvmApYShyjWkC0j1iG5wZodH5/QPWXduTY4zWJyhlI+bzOTE2o+91sNGy9mrGRdAdez5bTlets2P1G0crZvE5WCmG99y9p2q2tb2y1bXiG/2bRRKmfl6qQMutY2tm2jgX5y0Lrm89ELZYqF52lqdsZWN7dsbWtHYHizMxAriLUKA3qsEE0+0Tkf7Oqe12tI0qQFBjKiDkAyNTtnrU5PTOpKta54fvX1C1YpZCRHMz1Z07QKEwGbrb49883XbFSoWBtjyeKYxqBhz9GUkO4q8nL5rNal5Ic00ZO1EQU/GtiFMTVXmmuLNl4OORTN6cFu1+6+63RgWZnJ1FDGdWmz24uLYnTjbQHR4L577rX3P/a49INXbt+y27dv2iuvftNK9arY1rnapH33R/+0tWhylCesNDFjmVJZjWQKN+IBuROsS3KZoFkai0FySWQnoqRekrWULDjciF2m31Fjmxw3Tw7LmHu3ay+9+KJ98Qu/Z1evXLb3v/99NjE+Lsbi9atX7MnH32OLt24IROQ5O3H8pDwmHnjgQfv5n/95+9KXviTA+8knn7Dv+I4PSNe9023L3Piu06dtvFoLxbnLFqQD+zkUq2Hkn71SZBZpJwdmmhqiMKwiKOK5jTNJPYfmHnjM8mLU6whimBjy0SCX/3f2r+c02idiPn6Q4R2060NcVRNR0mXh9dRLvB9f1EVMeGB8hokjU5AAbIHNFhiYHptd0o51Tlxy0BYAm3/jj8s4abouamj78YoMFEkclCWhyRMMvgSiJZhuvFayCzRZo8SWXwt+RmMIQsP/+S//lf3bf/fv7cPf+xH77/77/0G1xOr6hs0vLFirta2prtu3Fu3a1at249p1sbAhTeC/Adhy/dp1XePZuVmtT5fpQrMYbwsnXHAOmggS6SEY2vF75Iyst2A8GNYHTaInnnjCVlbuWGNrS0QXjpdGGc05jOcBUiSNFxnenFPwTAkANs+3JBPjpA55GSQY4gt5nkDqTtdu3ryl/A5ZC8A6JpZ4hrj3A+oZ1YKBaMTzlGSTkleh809DtZAyu+vYMRvLZW355k0RKRRviiWB10ztjLJ5W9vcECjH72F2LNM+Gyk+jxXHwjh+b6iaYHunpb1Je0QiZwlYDvVKVeAvuSsx3007HcBGwm7p9pL2Br74d47f9cCTADbrzu8R96Verdrs5ETUs+YZDvUFOS7vQZOB/FQTsvmCvFUAenlv9iZqsa2Nhhpn3FOeDaYa1bwcCzJpYoDWa2K/Kq8dG5MZH0xiSBit5laoHalnJQ0JuA8WEPIlEXrixEFoJgUJHtbiDEb1n/+iGqpcq+npQBzhno2VSzreE8dPaIoSwHBx6ZbValXl4Dy7APLsWQWmuYZDG5+cskazacdOnbaTd9+l/ZxmCqbAbiQHaCminhpSQaqO2o1chduIrMwY8UDM66yl8HMhn0bSkusYNbCDomiojd7wFRDUvR8JwCZOFMM15lnC+BQwV14DNJAkIxKY1/5d0/TsJzCQachnsgKvry8t2zCTk8wf8p+ZOFnHNSXOUsNQI2gCV35ageG5b/BOgwdZl3BcxEyf0HTA0puw/J7yvCgvIhwjxuM9ADvHFH6sJzELjEAvQC5572vf+pb9xmc/ax/96Eftg9/9JySXymQQEotPvP89NjFWsNu3btkf/MFXbHl5zW7eXLStrR07ceq0Xbt+w8anpjRpODE9ZZ/81I/Y+CSTZXh7BPwixJ0w4RIknqKBOgSSyKjnmgNg+5Sv9h/5OmCiDakrrPkKjQy8ijRVnNVzggwkjbWARYWpK4hQTDAxgUgusUi9Pj0j8JrPUszc2pKECMtBz+RmQxPFfAFkSzMegFqYEHV8yBXC/uPPMfdyEKaLI2nPgXquP9jRGpPjIrC6hDBN3WDYKFNmGS0GAJskiFqR5lyY/mOPKyiH8X1J+2XE6bze8fWwR+KM01paQ5FMxbH7eCbnrFrMve8SALZAbBGqAoCdNDZMxs/kZ74hrh6QG0kST5MAtucwbwcAy40n6qu/2ev8c5MA/hsfdhUGB0LAG40adV32gOsDEsyJqbdve9/4A39+3/zf/2gA2++l70+eh4a/kzMFMnIyP/Vr8VbXLvnz1NmzDyraHUxwdWujLug+wB31veLZkKQJGGOhRu1R3kwgVgxcgIvSd4ZZFpkeDv6y5BnXJpj7wuU4HGDkQAVqiYkROtu8LwltAODo3vSVQDjrep+9EUWz47GyaJ25peAnjTi6s3HkL24gnAsrwrXs2LSDvnQYqeeCK9kWWEF3qqIAxO9JZoTEVQBQRqxPQE0W2cbWtszwGEkGNBNzlgID+QIZGwRdKD/XZJEhRoQn7Qk9bGlURYaxxm0BWBg3wqAiNVJiqU0JBnh/ICYZ7G/cswH9xdim053CQK4i8LvbaalAwJ2bZIFzAzDl9UgdwK579vnn7bXzF63VG9lupmJDgGzJNqAnl5H50vR4TeB1vTJm66u37fu+93vs3nN32Y0bV61UBOgai2Amuox9AcQEWbrpBPtOZFWg0QX7DEbwrdt3ZAbVaO4IhCTZkUN7IS8ASUZ9fIXFGHSdoikkBZZctwsAA0FXic0aPVb+UCxQVGKaAQAGO4OigWtEQuMJntYDGnsxEa+UizGBY0SGz81J//r2RsOW1jdss7NrH/zeD9t7P/Ckff73Pm/f/5GP2P333GOLN67bP/mf/xc7NH/Env7KH9qo27FJGgjDgS1MT9jURM1S6OflsxorJokLMiGAvUhmwNjL2SCLXnVV69M3d9a5RnwECruUD+BjcGcGvOI6cE3a7a6VCkUFERoXPFtsfpJ+yBetPjElBuWXvvK0fekrXxXjEFO2ZpsRUsz6wnSAG+SQlJKUoPmK5iebJc8Gf8KIUmB2KhkhgcqVggkahYRC7VBgQDBLTct0EDBW2oVsvmNjSmQBIwBu0G7PIF/QbVunta1CgXuJTAAGK4N0zibnj9iFKzdscnbB/u9f/Q/atFdWV8MyIfYEFZ7EOG8YffNm1LEjR/e0GAEmAGlJAAIDJqsEJzzDGYE6FESYonJNZ6YnBWg/9OCD1mo27ZlnnpbhGoWBTBCPHrdnn/+GkgRnSJC48If7TRINW4Tr9fLLL9s73/nOML69s6Mia1a6onfZ9evXbPnObTVizpw+HQCwdMpWV9f0uhV0Fps7YnfTnJianFahRgKEtumtpUUZuvEQo73NeQAKktwdWVhQ4sd9g0FDTIOFsLK+pgKJY2P9zc/O2c4W96uk8ViYoACpKqLHSipCAOR59oL2MxMNE5IJkqZhFxd7EqC+5UsFGYXxHF94/ZJduHTZNrcYe0vLcI9ScdTu2jTMsnbLjh8/ap/4xA/Z3NyU5fOMzLWs096xQhGZIAzvABowzwqJP7FBTA+kJ4aBccwX90TaadK3BowOI8h03pAJgM0q45Eh6zmMp7nGrO9hvtl74ex7q2/mSbYJzNigsQnDMyT2/DtgEF/O+ApGRoyRB/Z7SDa7e8muGr/S9g7j9uxtALs0VQU0AnThcA9rFlYVDBOkBCqVvekkZzIkQa89GaIIJqiZGhmTJJ4cP40VNZpgujOCTlEE67dSt1QeUz1kRlLW73awXLZqMW+ZYc96rW3LA1Yjg9Lf1b+PBshtDAKADTsubdZt7+jf3TiZY+J8MdBl1BaGNvsGYBsUfbT5+H83BIbpCPuXYp3GMUUmYPb21qbNTtfCsWeLOt7q5KxA7O0WJjab2itYGyTkxMN8oSSd5XxxzHJjY9Zo70o3mb0VALtan9K/E9Ngt7RbAXxHoxtQHb1uzpO1qeIauRFkQ8oVy4+NiYVdq9fV+NH1zKTCeHYqY5X6pHUGaftbP/v3bXVzR3s5RczczJTdfeq4zMIa66s2XquIdbexiU69qYim4UnTqrWzrUKH2MD9Y/xccWwwkqwFz/yR+VkbdJrWbazZdDlrJ+fGbe36a3ZovGDVbM/uPj5nu032kYHdWd2Q1rWlaKambXO7a60OwF7Wuv2UrawDcuNVwtmkNWXB/ZD+Yh/2Y0r3A1NKWNgAzMB+xELOY9BtyeiTdQMTkYbx/Ny8Ld2+o6Kce7qyekdADzGTxgH70/WlVcXU+ljeTh+etamxjM3PTOj5v3zzjr1+a82+9upl28mUrZ8hJwjSAsQJPCfITTEIg2XIJAnXjlF8RuBpONAQYEy92+7aTL1m504ethPzk2a729ZYW9YeNDO/oHO/dO268j8kmuam6lbKpqxeLtjM1JQVizU7eeqM1sJz33jOvnX+W/bNV1624ljFirWanXvHA/bBj/yAbfXMXjh/xVJjddvuITUwtDOw/Ia7AuJ4vsjRiFNIO/GHIpvJKjmoRKaNs63FYo8sTc//ZfwEky7K44nCiAxGKiUpqVe++ZLWB01S7s/y7SU7dmReJBBktoJe8I5913d9l505c8b+2S/9M/vsZz9rn/zkJ+xDH/qTuh+HDi2IqfzUU0/Zk48/rtzLmcEBtH6jfiPH4zmG1yQe/5T/xkkpb9p7/u+xjH/3ZoKDWZyvx1Fi7d6kGhMQUXOT3/f/93josW8fJGf6cV/yMPilEH/dxB3T9GD+KuO9/sCuXLumHJo1pMafjYLmrfLSUJdo7DkxOk9+S6x2cJfzEfmi01He4dfNr4uK1ohhuSQEuYxfq2R9xTEz+eh7WNijwrSKJAayWfvRP/Nn7c7qqv30z/6sPf7Ek2o2E9sE1FvYX65fCeA19/bF559XowkAG/bq8p1l5UtMutTqNeVc5M/k0ZIR7ARg3sk5bLcBrO8p3wvAe2gG03DnvHnW5+Zm7P533GOLi7dsfX3TZufmdV2vX79pTaR+hiatWn5fcnWxaKZuo97y3A+wA/KPphAAkiT/UxPRgOdnZXVN+SKyJPgXtciDiFE02hlNVw7scEggZunZkd4VU75ZESv4w8RyZ2dHerjcE5r0AsAllYGufjhWASCaOgrGrYFdGHIYb7JQO2ovdO+p2DDxdaBGfDplp06fFlkBcFGyd2g805QujQmkA6RnjyGn5MvlhXgGPDfh91lL3APen78fO3pEtTGN8gD4D8SMlrRSOiXpkMmpqcikDNdJzbwU5pZM3W5rghWgkXsqIgvM9Sihwjrlc1z3Wh4evZ7IEjRAIeiwAjEJVZM/gvaAZIHlGQAib2CFHLMjYB2w+itfecp6u0z2INFY1H5LrkiNwgQT05vUMJubGwIMkR05fvy4mqaQB+6srIqBTROCCYBjp07ZyvqGnbzrbjtz7pxqVggumniOjRnu4d6keZTYkCa3/AiQwEiJVVtjvRQLmizDvJF1CX5CLBY+Eae9Q3PtAIgdE1ANjkWwVPEwYgxcP5qKNOBYw0kg2UFkYT5Mj7W7Mgpu9Qd2c3nVVmi6E18yeC/AnofIFfAZz1d9ypbr7rKS3F+RIeLkZRhqC75ozqx2EJXjcXDfzR3dU4LjIybwXY13WNJRIpX1RQNDYOtgoMm3C+dfs9/5T79t9527237i0z9m7e0tSWNxrWemp1RzXr50yV785sv2+uuXgx/J0ETeKsNeTqXlW/Dpn/hxO3r8mBogTMdRlxOjk8RCcnbYzcFANLCq9Qxtk3MFqSoIMHtYV2pknVZDfk3gRY5vaeIh+u+g7z5WCqxt8lmfJFejMk7mhEn6UH/y7zyPATsLOT4xWTGzVrPtrW0dG3E0NIhKql+5dk6MIRa4bJNqt1LJypWyIX/FM6jpi2rVdls7MF00JbAvHxJY2C69wveOmupBqjNgVkFChDpKBo805GJNsRe7IpCdbGp4nsI11X7POUbZLX7mRp5Bggsft5AXBVmT4LcVwM6YY0QPJF+LXrcd/L7fUA9NMb6UZ6juDYQln6Ly/duxmLcHgMOUjJNYHahO1mHJ308CtwGA5zEMslbJmtPjYPJnQdBi/4WO6XpO8GZgeZIwGPbO/Twy5GnRWyC+reduyet38GdvzFXwOOyorvP77J/pBF1fF8lj8fuv9zp39oE3MLD9QP0XvOjeB7ETJ6G6Pq1i3/WnOSkHsPkdAGw2X4AVPaSZrIJwMF5h8QY9tNApCBfJFwkXl//nWPTAJozotBkqOAeZEDbrAKSFzZ8DIhHTv8WEFRCbn4URlqhZR/DldRpDDAkox8XxOQNbSb8AtHjDVFgGZ2QebDZFgALGfjg3HiDOVbIWhaKC4HqjYctrG9aRPvhQDx4BaxS7dAB03mHyB4Lj9sLKR0y+bVHqIRwGvUi0kTEg5JrbyHaaW0HChJH33b4SaIpemFBs8nR6x3Jpq5dLOj8K2K3NDZubndbfSfLY0AlWuEPXx8ft+ImTkvz4+rPP2e8//aylKrPWUt2UljyBmhWM0darMnVkdJoiByDikYcftOPHDtvyMmzNtEBqGBjtnZZAU+QsMN/i5wR8ElgxdBnzz+ZsaQVWRUrgAixNWKD93a6AGXRDA8MxdAPVXU6nA5tbJiVBq5nXiaEvDfCeFdIAIRkx1igE6SoC5JPQkmzATHc9WO6F68/K9RyH8XwMpgMCMwlo2lq9oTb65caWbfd79pGPfcze9cjD9vkv/J792U/9GZubnrbLFy/a//HPf9lmJmbsuaeftsxgYDP1qo5nfnrCxmtlS2UwixrYGM2FWjU6NcuvWokfzOtBPm2lKlqpgcXsmyAbloI8jYsoncLfSfr8CwZgLodJRE7j0DQv0BAGNGazJDkYn5o2yxRsZXPHfuVX/1/b6Y2sn8qpMAfQoRDhWZGshCQ90jYg6cplbWpiPJqNhGeJJ56uPJssfxjHzpfrkoOQ/jrM1FFfgBYJBoz+malJW0B/bmFeG3BSwgF2vDR1B33rdXekeZoaBT3hUrlquXLNpg4dl4zLcy+ft1J90v7z7/6eEjPWDoljrw8DCVH0UDx7HFL8iwF/YW5eyT3HTPJEgSMmeWQnkKCyNogTvW43GH4x7kehlOJZqOnZgn2GmRfFPknwysqanb77rMA1GD4kdyR83ENpqI6Piy3hCQMANmxrXsfrAVRobJw4cVzXHhY26/jQwn6TQdcAACAASURBVIJNTk7ovTBKrWrktyFHaICXoDFbt/m5OSXHJOiYBlXHq1apVXQvea6ajYYtXb9hlRLxITAONA6Nq3nUKuT5mJ2ZDrqXzaZVx4ghNKJaGp8X4F+tqpCCOUNxhus2MRh268ZGS2N76GgC+ldryJusacySIgSAHvb1iy+/Yq9fvioGZDbPaJ9ZZjCysYHZhDSZd+37vu9P2fvf94htbqxYrTpmzeamjZUYVwUYB5BgGiUkT9IPHg605vVd9w1pkzEtB5porAEMKX1UXfIHSA6w7wjApjm0b6rliUMyGUjKhTijyIEKEjeAMRJ7j/k8T1wr4qJkreI4HoUGQKMzFQRYdSn+YwLAuCdFL4li3AfRt+U1PM8kW2KJwMiI49T8nfNxE0dPwny/9MLCi9agARoY6xwXRSPHJNOZbEhOGaenqYM0D4BuKluwSq2uJKXZ2LAee5L1xZ5P9TtWBpUcYODblW41zGSNTDNtMgoxgT2EhizGyTTHOCfOn/2rh3am5LAAiDGt7elnsLKIYRShFA3rm1tat/zZabclj0TzojpGDOjZMF1QLMqN1aw/yqjJS4yHvejGd7A/mfhK5wo6L8sTFxsme6J01opl4vSE/AKYVIFlqfH2ZlOgRSY10t6ctqE1txrW2N5WcYhsBaa5JZ6TbAAXkI1yFjCAAIUV4HirnxKAvb4VxniJBdWxkp09dcwOz09bD7B/EIAfNerWNmWeCANUIFgnmCgTXyXpJE1w9o+0jIwAVpARyQ57Nmht2Xy9ZJNFs81br9vxmbJl+1t2ZLpquVFX0hhIhmxsNW2njQt9HpjZ+qmCbe30bHmtKVmQYQp3h4x1dvt7pkjocFerZZk00sxa325bi3HydE7HRN7GZA3A9Wi3Y6lB16qYG5crNl6fECsSsLYwVhLQXCuhe9mWHElzd2TNXlqMOHTW64WUnZqr2cJUTWsdcPubr9+yG5sda1jJdjCOpJiTTBz7WNDmY53xvHAt6xPjKpiRdSJ2cY/QoS0WKraztWXV3MjOHJ2zhalyAKjrVZuZm7Op+UO23e7Yq+fP28UL5212atyefN9jtjAzLqM72Oqw98cnpmx6dlYsxM/8+n/UlA2x8uSZM/axT/yIzRw5YV976bxdWFy1Tqpku5mScqLpcQgU7KUd7WsT09M2Mzer6xLVmvYMEclJVegSVyJTkWbCfryCFUV9l94b7YZJS0MIjVSeszuLi/atV15V0U8D6B333W3t9o49++yz2hMBh773wx+2c3eflccHEjY/+ZN/UZqxPLvsaeQpnN8hACJpYO/L+307gB0A2oMFjNcKXgc4KOAsPf93vrt0EvuhQNeoterAdFJ6xPMLz5E8J+Dzia/+2vDzwCYMeXtgMPpovxfYlO3ERXJugJHbK8tibIrsgGliJqWcycEb/xw1V2P9Exqa+yP5Ah+jz4TkGxO5SxIA8HNIggAOzGuvisfNOledAIORMfUCuXRo9l67edN+8i/9lHX/67H83D/8h/aOBx4U6QhQQusG0/J2aw/AJv95+ZsvaVKVfAcJMXJ51sFmYzPI4AXRdV07/lDDSR854X8jw04mVeOew7FRD5DPu858rVaxH/zYRzRJg3QNcYyJKjwz2i0AcfLNMGkUjJmZYAx1jTR+uacA0VxfvCeQ6MhmRZiQLxCEkVRGut0YWW5ubVmz01VNIlFGZCDitIDqZAflwsUVmUl1FNMcAJDcQ9ZQBx3/wOLmfnN/1SzPhDzaJ27l3RHZaZ5b8Do1GwrhOeaY5W0TJe0ckNDazkSg+fhxfRbXDjISzyCxH43vzQam2gFA9s9w1is5KGQJTcPUaro//OG6YBp38uQJ7bfdTvDr4L4QA7i/NF3IcSFMuC4yjW7ON0hE9mLd0ddeLRkIcjTMoDknHo+U6XOQySOucL58/p3bt4Nmdbdnff7Eml+AVtTxJT/TWo9SNGKu7jQVh5BTeQW99tV1AdjlUkU4BJJigMscNwB2wCKY9NnQ+Zw+fUo+M4DXmKyTI2D+SxymEXHyzF12Y2nJzpy7x+665141ppkUpNbQ1AGGd6qTUjoX8kiYzuw7AaBOKx5g8oz+NRIiTPRQn0IMCvgCrOmk2LU6Gwcxt72/C8BLSEZy/WkmcV2F2URMxSdH3PhONTQgdSqtPXW9uWN3Nhu21dm1EYx15c9DTShJoC3iN9xXnje+fFKZ/ZOfcw34mU8oOEPeMSaXwfIY7rHX38cNBslbQ52Lfj1+O309j/JeoxaLk46QGq5fu2q/+59+W4S6n/rxT+uavvSN56xSKMpgmbh0/rWL9q3z5+3qtRtq3EH42+l01UQGM6rUavbxH/5hm5mbAbHS+gbA1j6ChEjCeJBtwNnKXAeaYHvSmfSDtYcEEiQYSLWUk8SZpGqj11CQKwr+LTR3AmkuSCKCjXD3g2Rq2JuJKX5NhaMwlRH3K37ukiS+t4kRrrUoGFl4DvdHeBTmks3mnpkjP+O+8J1JAr77pOYIcineNHGvklljNGAOAHbg9KORHkBkgG0A7qgIENnD6vVF8mYSJHWwM5kT+FSTXochZ1RaYL0lAeykp5wD2GEKAuWAKKWhvD3gjh773uxB2mugJ/ABjgNsReCrCJDhuuw1oBMyjW/1cArQB2ZIvMDzHN/H3x4AT2n/SgLgB88jee3e7N8O4rv+mmTOlcyF/P32YtABDe2DgPXB+5nMSYQbRQb2wd/bJ2mFxjZf/rPkOaXuOfegAOyDX2+G1nvCt3cSWgscBN360O2ThEjUqOP1uTzmh3RHAoCtP7HzxsfyWjatZOLoCWYSePMAqW561OzUcYxCB9vZGAcBbILZXlKo7mfQYNLPFNgDgM2XGDgxaZC5AEkFgDcdFmmg6vYqIQHAppMNiC2wkA5WTIJ4mXfUSAYxvVvb3LTVjYZ1YVjQoYoANh1MgF9f/M7u8IR2jy0umZB9t86gKxt0rbmG6EWWi3nJYJRLGBUOZQoAMA4QsmdINQTARsNpqHGlfGqosWFAR1jRFIP3njsrQJFONM0I2A5sHpzrwqHD0ryF2fnUsy/Y116+KAMmjYhoPYTih2IYJnOtUrL5mSnLpAY2MV6197/3EX1fWryppJHgvwlTeWND4B8gBEEacITzCxtKGN1Fe5vRbhhvFPrSS0NHKyb4bvgRmlqh0QILjffi8NggYAzKpVvgd8cmaxWB1hwz471cR5hfALAkZ3IA5rV02xhtK43pfcOIfcuKxSBVMRrS6TPr7A7FJFvd3rF1mIHDoX3iz/05Wzh6xJ75+jP2l3/qvxEL4/lnnrHf+PXPWS6Vs1deeMEKqZQAbHTOZiZqVi0XBWAXxgpWxHCkEhzrAzlhH8AeFjJWrJBoh3XqxZr0caUPG3QT9wJi7Apz/BvrMMuQfMipEAHQgbVJ5xqmA6w9WAR99MfH6vb/fPa37OULlwTyMDqXyRV0HULxE/qrnBvjqMVc1qYnJ+yxRx5WU4JGCO8b9DvDmBJh48bi7cCUGI3EzKegPTw/Y8ePHLL5uRkdFwVFYAzuxo03sJQ07oQJEM/xqCfmJt6j2tzHypYtVawyPW8Xrt6yly5ctvL4tH3r/EWNqJNUBgm50JQK20Bgz3hh4QA2how8n7BL3ACL2AA43FP8CfGE35VupeSMgnkXYBWjlpzzmdMnZS74lT/4spjIjCDOzM3bzOy8vfrqq3uJAefGWsXxnNjCuCdAHIZCfM6xY8fEzFYxUyop4Ub7+g++/Pu6TgDGjG7K2Z0RZ4w+czmbnp+3+cOHbWunpaTixPHjttvuRE1Ks/XGRmDtNbe17rc2NuzI/LwBhPKHDdu1xCTxAcBy6JBtrK5o7XHcs2iaKqHKyrSJjv/U9JT09N1dPpsLzTo6/6VSWSynEAvSeva2MLQsFW2iPiH3dErDV149b9948WVrdzExDXIQKmpbTRuvVa25vWnn7j5tn/qRH7JBv6PmB2AoawpjMtY4z4higUbmwrRGF0bssB/MTdAbLJXD69pB13Z6euZtAWzF3mJIqH1f9H2S9w9jhjuKH26+5T/nOIhHnjzye6xLrjEANuenZD5K+9B4cFCZ9wB44JjdydkBbEkoiYVMU2FbAOq+/j/rM7C4JVFCARPZfj7lxHd+35+3YNAUgCAHuTlXAF72XqZ3stno5o22Kc9BcUyM4RzSHGNjSrrb2w0btJsyaswBTvdaVs4OJRWy221Lyxpt7CJSJYCIgJf9XcVlGkGw/cTkaQWzUEaqQ9MLA6S+9jD0OH0fcQ1arvE291fa/nmN+9KcYx3yfHIBhxm0kEuWLlYtkytJIotCQ4WmN8cHMOaQUMqLgdTDJLPbs1T0C6DgA7xGLoPCjz13q7EdtRmH1mk1BeKz7wBowJJtM+6cychnojoxIYmT0CgthtHabAAGiHPl6sQegC1g2DCE3bWp8brdc+aEnTlxVOu+tR1GPzlHGFRMLpCDqMDvdWVWjEwWhQoTYURu8hCeQRrqU/WqDds71ly7Y6nulk2WUjZTTtufeN9DVsv3rZIfWmd7zXZpeHYHtra+ZRtbO9ZB/j9NrBmz9UbHri+uWKkyIa1p5D14ZmXFGhvBPOPd1raKz53doXWHKetaRiARX0x9FDIWTKwo9sZK1usE2YdgslQRG4pzPnZoThMoG822XV1ctV62bIVy1aqlgvV2Nuy+Ews2M17RWOv122v27KtXbJCvWj9Xsu0W9yOvyRPXyBfGBjuWYllAWk4xJKx/mtvBNLCx0QgMND2zKeU7NO4Pzc/a5AQgCEa+c1Zl0uXKJfsvX/qiXbly2c6dO2tPPP644gvNRJjpAIPjE8S8ll26fMl+8zd/U1Mo3/N9P2Dv/cB323KzYy++fkPnNixU7fbKmhnPURz3BsBmTdUmxsXiL5SC+bM0e0WBD9OGTG+VimFiTePXUb+UfZB4xhfANfsXMYYRf5418ls2bUwdASkvnP+WffwHP6IiBCCAPQxTvQ9/+MP2p77nQ/ZP/td/os/79Kc/LdCH/2cEX9MhMHDTaa3dtwOwDwLKb1aneLz1PN8LTl7rgElg8YYcLjD1osFbfEMnj6gRHeuDZLOQl/l7eNGnabho1MqeD/jFvimiTWwiyjuBuC6Zw5EtMSVVKKkhheweskIw6cK0z74XgwrkKE/CeTlDm2PyRqhAck2MRjZjHJn2ojEAcG98X/+Z/64TDwI5iNHxoO1aKJVV133py1+2n/47P2MzCwv2P/3jf6x8hQUPs1TFNRJPvd09AJtm6esXLiqPp5kOgI0RNnEbqYq19TWNkJOiQyhhSpVJ2sCoxFehKWCVxh9/B/wK9zEA7NQhrofNnvMDH/2w8nCa4BpR7w1s6fayddqAaLApQxxHtob4R15C/BkgNwUAQ7OYWIyOPPUbOVUhr9qIa14pV+WTA4B9Z2VFzShiMZkQNZQaFDRYosxlkN+MsppDctpC9E7iaGgQBMCJL6/tvFYEwOYZ3ANkY46VJHRx/wKTs6D9gWk3SBza7xPTUQ5gAyBjfMj1p/k2h6n45KRATAzNIQcxacS9hGzAuiPf5Bkg/+Ra8//s/dwb7gkAOO+BzB17sU/Z8Z7kDGjey0NgrKRpyQA8hpyQ33e5Qo6d/JMaBZ1hTZ/lkWcqKCZxIQGvYQs7mEcOTq241dgSca651QwTHLGprpylF2RDBL5heqdcPyWiHJMhPJvPPfdc8D4Zpq3TChOhxRLEjooa8sR7rju6//Xxmp06ddKOHDksKRH0+1lzNOYbzbZ0osu1mgDsC5cv273vfMDO3ne/nnmWhQPYkA24DuTKgTQXQDhNEDMNBxM7AtgArRDSRpCBsgDYeFQFADsJKHnj7NsAnMQPHPRzMiDkF018Mi0XwSGR9RLSd+QL8vCITfql1Q3bbLWtz0QigH2cTOxBDklAcFxHn/pg3XDtWVesL2q/JBDF/XGflYPkCdVjewz1AKyqCRAJPgEfYS/bB7DZy8jvvUnFPoNPw5c+/3lrbW3aT/6FH7O7T520Z5/+qsgPTFncuH7DXnzhm3bl6jVpmkP0I88m/6O+pc55+NFH7f1PPG7lallNJrSjcwUmaHLKsfUMxsYMzTgRRZhM8Clob7AwfdHu6py5F/iFVUt5azXxYhlpjXPtaDRxvajj3L9KtUoHwkqYrKYODdNUIQfk87jPANjeUOI9OUauG0C6AHWmcVdWwhRsh0m8rADsMNUYgF1nyyfXDZ/vGvh85/NougwhAMW4I5WDCGBLE1veLcHkU9Jme0aPPBcQxjhmPPRCU/kgaOr1lO9hyQayGLq5bFAzcMkRnqm9CYVAmgtSNsHQVrKyxIkYs6WCG/f65GcnQVff9x1IThLcVF/EeJ9cv5qg+mMC2EEbPKx1Pwb/fD4rCWB/O04bZKz8K4nZJmNEMjb4Z/hrk00CPzdef/B1B4HrPRBZPmhvxI+Tf0/mIsnj47PAKiCKBLnPfWnq5O87Azt5Td4AYN93b9DA9oM+ePDJAziIgAfxf6Z23whga7Q6akEDYBOsSVbZqNnEnYEd1hoyCaEw8KC1VzDGsS8Penz35HMviZSJHDLy+87izsAmwCUNHXnAYN55h46iXptIbIEEqY7Q9Q7mAoxTBi2dwKwIui2BnR30TskeNTKDli4bfQwskhghwBTQ6B7Y6saGrTe2DR5AEsAm+YDl5V1GT5r9gVCiGRNu7/I74Lb/kAw0SgxzGIYX31kYJJO6ppmMAjMMKKZ9W+2uggsu0iV1ATEiZAyFwqxvp0+d0CgTEiRs5gA0Hsx46OlI0sHd2R3YZ/7TF+zyjSVbWVkVy4uRFIITCScmA7MzU2LVHjk0Z52dLTu8MGPf+YHHSeVUaLM20KNiVEYGZIOBtZpBnzPojcJ6Yzx5qOuHxiXj2aSAyF0AbhDE98Yio95P6KiYNba2Q6JqKRX0JGJ8qQnSD8U/siGw42CnkShMozvNOcPq6/f2JC+UOBZLemBJitHfrlS4dtwj2B5m7e7QGu2u3Wls2UarbYNc3n7yr/4Va7SaAgr/wo/9mPU7Xfutz33OXv7Gi9ZsNO3it16zYjpl0/WqVdHBrqORmbV0NmXjU+OWhR0Ow5wCGm1ENMjQDoTtWMhYrpQX+MqGRrLA8QGahXPcd3VW8RI7jmxSgCuYKMilnkaHDQVgo6GKDhdgPcwCWAadfsquL63YZ37rP1u5Pmlrm00lN6xtPbuAwDSIpHXL6H/K6rWKPfm+9wqMlCGFSEfoRO7rDm83W1orNAwwREUKpNfF2RhAJa37wLPIe/vG4LGCz17bQB7CrJBFPy4vMIN4kM4XLFMsW2asZl/+2vN25dayVSdnrNnqyEwVwxiepwzM0QTDywErj4NitWdz0g9znWuSB5J4AGjYgmGMLZwXzxQFXafTUiEEg3xjbc2KxbxGak8dPy79T8wLASs6uwObn19QUkFirzH4TicwK6tV3U/AahJOfk6RAAubwsLH8/ic97/vffbCN56PWtVFAdiYVMKUaqDpN163+x96l5174AEVYWuNhh07fsI6O8Edu1guiQVDbKHgoDm0eueO7TS2xGj1QsPHvcVKHgzsNEl9s6lih/2BxJ5rgZM7zO7xWl2mkACpPKM8X1wnihnY26urK/pO7Oy2WjY9UbcWUiEaTaTgk1KYra5t2msXLtvVm0vWJYils0H6Ik3BF9igyE987Pu/1x559wO2vbFq9eqYDG+QpAGE4f3a0tZnXC6M8nV6HbGzpN0HyDxWkXYckhshiQysTQqNN2NguylQaOKELy84HVAJxjahQCT+eKHJ/uTTIPw+f0jCGfUksQR4UnMUFmi5LGDBnwHeG3ApTAkF/VWtwTjKLOZ3d1cxHACbZF4xMiZ4zm4jjjrY4nt20hCOOMIfYocD2N5cRSOa/ZSiL2g67oqxQvGDrmd1YsomZuaDeQtNq92OjfGcohvQa1uvuW5jqV1LD2gQ7mpcliYUUhgA04DX6FqPBuhbB3kHTcOoEAwyQwAoGmFEu5KYJ33pofZhtGXVVKJQgqlFUon8k8xXwwSXpEjKFU2ZdIcZy5XHrT45I+kNAcdiQYYGFXsoDatUBumgnHRL+1G/Wv4So5QA7LFyTSw9mRZmspp6QUZIUijS82XChAQ8ZxmM0lIpq01OSW8RAJsvAGyea+Kl1iamb5Vxa/VMDOzNZldSOtzvUyeO2ZkTR+zQLIzjvIBlfocpqzX2zBbSP2GigTVTr1asVmE8fkcNdcAi1n69XLX56Rk7PDtj/Z1tu33tkuWGbUt1GlbN9e19D91r46WRjZfT1u9s2+b6qk1NzNj2dts2t1u2vtm0RnPXBqm8tboju7O+bTNzR6zdG9jm1o5tNXdURLhzOmA6DGnyk84gZd1R2trDVDBTHKENWrHMqK9zKuUz2qsBG5j0uLO8omKsVMrbyeOH7d67Til+Xltctpdfv2arraHtDlJBhqS9ZSfnJ9QY3hWAvW4XFzctXaoGjUaY9ozJxgKS2KdNZTiU3jMeAhgHHj60ILPMPuAdYHOtYlcvX9L9oqBHRgbjT3Ip2OKTNcyYc7YwO668B0AYKQIYojdvYwy3Y2dOnrRjR4/a3efusYmpScUI1nmxlLdLly7ZM898zWYWDttd9z9gxYkZu7ayZcvbXdvqpWx1c1sAC74BxAeaM+JUQSAAiEE7E0bpWFnTSz5ODOBEHkEMxHSa6Q5AlL1pv8gmFbOIva9WFfu62diyeqVqMxAYVpbtlZe/aa2tDeWa+DW8+OKLikH4EXBOv/kbn7OHH3q3Pfroo9rfYC8yvQRjlvVGMxcJq7cDsD33d+Z0sk7xeiBZcCZBbP7f2a2ev/J3b8ypCI65I+/lubezfok1/rleYCYLWZfmC2zpMErvI8Wutcm/0URgChOz09cvXRJTHikiDD2RFBIw5f4IEbgW4OYyeNFo0hl6vKfHaMmVREmsZP2UrNv8OnHsvKd/lox+kXCMhnA0NHgWyN9pLBM//u2/+3f2i7/0z+zdjz1mf/8f/AM1kwEOALDF9oUx3Nu1K69fspvXbwhcXLp5S88IORsSIocWDunZgoF9+85tW4W9Kq1jJFvIaYOEik83Eo/W1tYF5Hj9o2na6OPihBIaNw8/8oD2H/wY5IXUH9oKUo1t8js04flZYM5jHkrAD2APGq39YG6XR8KBBk1ObHhJK0aQWObfw5FyxltLS6EZKF3z8N4qHWONJhJH9I9SQT4CpMeIN+bgAltouAbpOmpI7t9+4zjEfpeM5LXa5xLsVv7u2uDk+wDksN29ieNNFn1+Jq18EgkRB8aIMdx/ZCTQIGcdAmBxDOSY/jr+DvjtjYWQ2wUJCPS0QyMk+KRoYnZ3NxAhzARg82+cO7kqX8RUmlj+jOl5g8WPxADAaJTaSUUZEZqTTL0AOBMT+ezl23cU49n/Na0r76RANPA/3FNds2j+6MAe38/de4+Om2dQfiybDRn2IbXA2uO82HchbnG8YSp6YHfdfUbnAXhN7MLoXLEjn1djttsf2vTcnB05ccJeee28PfjwI3bu/vs1dYG/DSZ10tuXTMIwAthhHSJnQ05MwwTyGXUYDVv+qJFPYxT5VRpjPAMHpABcum0v+TzwP96Y87yUdeENCp5JpBUUZ/Ya9QHgU1TJ5qw3MltaXTUA7DbXGVY2UkcRFxELV1Pr4cvvA//vsdbjloPVDpSxjlk3SVIEx+skDb93zgz2596fF5ER02GqkuBLbuGa/tw7cKhbN67bM199yi6fP29/5pN/2h5/z2P21T/4sqb5YOwib/T1Z561xdu3RaihyU6D0Q16IV/8wA9+VHI47KuYU25D8Cnm1dB2zxmOGSkblzDxYw+S5OKzR9wgkLA4Z3AaDKp73cCYdhIj10nNS/yukFtTTR2l+yJgyOvVTKpWlV96w1O5cZRR4TXeUABj4os4q9xQBDBmB5EiDGQwr4P5f28W+H7L+xAPnFzF8U1UqzbsttWs5Oc8e0HSFiwkkDTJ4wCwqWvcRBEw2QFs7h21jjdXkuvHm63J2MbnePOZ+Bba7eFLz4ckdvfJaKq3JCGVYIFHDezgCxcUHpIYQBLnTOJvjrftfaBqrfDHG+Ucc3KC4M1AZf99EUeEne4DwP563/+TQHPy0Q4/T8lo9SAD+2AsSALCfj4eFw7iuwc/I3n8B4FprY2YKyZ/L/k6v3cHMeYQc8CsIECHmJ3Mefw41VSL98ePNXkOqXfc//Ab5k8O3kw9fIlkKnnCBwFsbgSbL4GD1yl5zAbgGpBR4BCTVxJZD+aJYjTTFY+btIJ6lP3wYOYXgb/7H7+w6t5Ep28HBpRYxYSH4pwvgcARwKagVaKbALBD4hsAbGdSAGCT6GvkJx6rd9gV8OM5qEvA6B0Bjg4yIGNMSklyGZVfWV+XIRnBH+dyZ2CTnCCBwTkLdIjjPlw7D4IHzzkk0/sjaySK6F/LwDEaOXI5AS70YEcNPgDsoInZERsEYHF2sq4RFsBmwAJYQ4CGE/WKRgNhUWu0lvfR2H/oZsMIzTCa3era73zhv9jzL7wkZmQ2P2aNLXQi8xr74nphRlLIpW2qXpGx4+mTR+07n3zc1lZuC3xYW122xuaGNgOCL9IWSBCIs8D1R2ak27PGTlvFrUazojRGMRdYr16ohOZHHHMfmZJmaUMqeAczRF9f3FLG1dHs5t5RUDuAzfUEiOXaEsy5N0ocBWAHCQE5mRcCE3x3l+5jyrr9kVhgaGCvbDetMjNtf/Vv/A17+tlnJPXwPR/8k2Ip/6t/8S9sa23Tlm4u2vXLV62IYSPapWMlmxqvWDGf1pggwCLILnrXbD7FQsmKhaLlMNYAoy9iAEaSHNhVDmAHEHJXzx7XxDcGH3diE93tsvEEEyHG1wBWYFTAsALAdqNI7un61o4VqxP2a5/7bRl59GEeZ2FnE3+RZOkpkeY6SoYHZmohZ/l0SkzqhdkZraugbx3Wh+ps/AAAIABJREFUfOgOBxapAC4AsH5XLGqY2AAEYtjngjyHml0UGZKC6Fur27P17bCWAbAxEGUsS0CcDOTqtpvO22/87hftyq0V6fHmiiUxasLns54BCENc0QSBs5hiRFYAHQxlGkR3m+vo7JR1gPAIYCsBGDKOWNK6abWaKmZnp6esy7WMjEpAEEZrn3rqD7WWMMNkL6IhdO3aNSUsYoPI4GkkpovGJXs9sVnQGQXY9kREZov9npjuJPUXL14Qa2lyesqOnjxp2522NTpty5THrDozbUfPnrWZw4dtdzS06viEmi4kEWi7MrJJsoHBDeeoBhFsZQotwNSdls6NOM65wmxevHpFEiKwc4KGLDI120r0JZtSr9vanTuGqNHJo8eUcG2urVlL9yBjg17LBr2O5Eoaa2s2PzVtQxIrMGpLS8JjY3Nbkg0rG1v29LMv2PL6ppXQoEX6w2hodcRW6Xdbds9dJ+1Hfvhjlk+PLGtDPd+4ZVMgsPcAfvEdVi7dlsZOUwm7NN+QNymVBWDDCuI+1Ovjbwtgs4bcgd2TPe+ce1Lpibtr9/mIJfEosN4Cg4L4EgpqrhYFYygMCaIUdDBDNHUQ9zSaTTwXxKiDALYK9g460BHYjZ8BgO0arSowBCiGJC7sm5HdEQEVPsuBHI4vmZwBBHMONDmJ85qIAYCBJTZWttrktM0eOqJkFa0zI76mhlZMD22I5M/2mhUHTcsNOSfAdywBgyY2etE95C7QRO9xL5giCWP7GpkXa2Gk5D8YPXYl08E5k2sA0qJfHMYx4VkLNZBmMt/RMeWgSayJZZgxpgsVK1QmpKEso+A2+tUBHGBPYWSYYnWUypplCzIz6sEehIFNEp7NWxkjx0pdr11b39S5a4SUSQLAdgHyfbEvkV+pjE8IEBmr1a1Sr+vahWZBYGDTVHQGdqlct53dkf3tn/n71mjBNAoF4NFDC3ZsYUb7RrmQs267pUKf6Qv0vGn+ysRS0wBNabHWyiVrdVqWLhSt2QJYH1ghnbXpWt3Gkc3a2rSbly5YdtC2yXLGFibL9tA7TttEOW0T1ZyNBm27ffOGlfNlazU7YmCvrDdsdaMpgZj+KGtbLdhwIytVx603GEkzlDjDHiXAlTF+1gXs/GHaULreTWVtWw32oMWPtJXkrVpNO33yhI3XxvXM3Li5qIbzaLhr95+7SwxsYuaFKzft2p11u7HWkpQXOQ4mr4Vh2ybHqwLy7zTa1suPqxmxu9OQcTU67ewtTK2EnDetGEBxAnhLfJmfnRYLnAYBE0aA0qnRrr128YItrjWtUJ+2UW5MZt27rW2rFtJ2aKJkeevaiUPT9s533Gf1ySm7sXjHXrt8TQ3Q1lZD++bpu+6y+++/TxrRPAvHjx3RZw9Gg5CvYXhUmbDmMGOXFlftxvKm7VrGLl65pnwSQ0wMpmlaSmcW6YJszubm57TO8G0g/lDeCUSSlB7yJaxv1mJglju4qTpA0nShgcweIOCNaSnl7xQgQ41mf/bXP6Oc6uaNG7Z4a9F+6OMfk973b/7Gb9ijjzxs5bGyQKeTJ0+KgY0hMEZvJ44eVd7xdgC2M449H/YYq7ItMvSSALbn+p4zezHKz/3/iQk+zk5MU9yNORLfHTBxtl+yIPNCTZ8p0+xA1hGpRHrIIYbqTyaY/bLWuWrsrQKwyWHyRQHYqUFP5BPXH/X4LgAu6tNK6xqGZmx+8hw7K006nxHAdpA9ea5+HTxue+NS107yF2Hv4D1rtbpG8Il7TAUAYP/dn/s5+8+/87v28U98wv7aX//r1thuinBEM1BAwghWYcsuvnbebi8u2crysjXWNwRqELchR8zOzCqPgfCzvrFu129cl54qDGyB0oNQY/o50vTjOLgWMG65VwBT0lGNnxuu+cDe/fADknbg38nHMFlc32jo73jrAMjzLMuzpkMeH/ZTXyfIELHu1USgjmDv0jRrMGbji1yB+gOQa2VtXVMcxCcRY5gA1LMSruVBsMBJWvKBifu2N04l/0JsjrIK7gXl60nksGjWChovQooD3lHfFcIE+bTrVvPv8mwAnKcxWq/r2vNF/Ut+SeOSnJLryTrk+rhMAJ8hPeo4zSnD7ihHGMy/xwRkBWYcx56xtdW1vYlI1pck4gSe1/ZeC3gNuYEv1jZrh5hArUxOpiZ9heckHOfs3JydgPV89KjWwdLiotaXGlEjyFmBpS+wLJr7eWzQ3+O+zTHD4BZrfHpKjbYLFy/qOm5ubMoMc2F+QUA/7836CKbY5D0du/8d9yn359/IaTkHNzNf22zYxNSspqhmFxbkefDya+ftPY8/YXffc4+e9/XNzZBjRKkHPZvyi+KpDfUSNaf2qQIEHGRsgpRIkBRBF5s/gUhHjZwElf4oANtzOgf1+XzJN3Y6Oq/g9xWYeerZRs8sGunU2aubjWCyzLQpeweTErwOiVQapuSnCQalcJY4YeB7CWuCz3Ow2kEpZ2gn2aser94QZyM7NckIDngRxIigey3GftRWD2BYIFIt375tL73wDXvxuefsg9/xAfvI93zIXn7xBWFQNFAuX75izz77nPZiAE2mK9gvIRmCHJ2955x95Pu/L0ztp8wKpYImpIgZnBeTTEigim3tpoF6zkM9zn1XnIwxmr97PRDudQDx+DnvwZemhCJ5RT9wljySQZHdLQ35ZtPqlYqeH7+/wQcn1LN8zl4T1kx1o+NLoV6DtBcmUj228HGqraPMp2vf8z6QlLiHnDevAcDODJHv7AaN9whMSwMcmVwZNSId9+YAdmhIBi87n0ZxDM/XuNfBXMMkNikAlnvsey3fo6SxnpNIrlXNEgFseQvIfy6QQiWxFnHHPTwxNo2TrG8HTJPgsvIPqfeAw4325K4cs0s+d76WD34XsaePJM2+LNBbAcbJc/f/F3At/8C3ZkA7fuuf/VYA9lsBzcnjSR7/3j4Xp9c9Hzv4GseOD+ZQ+nnEgR3A5nf9unsc8BiSjAeeA+g5v/++d7+thEjyxh48GAewKShliBu7xw5gi/EVAWwZHPKiKBcgFrMuPqyo/TE3LqQnq0lUnhPw7kvyJgBgS//ax6bjZpYEsD2xY+FSpCQ1sJ2BHd5zX0LEGdiMW5JoRNm2wMJmBCEKDIaxr9BtJ5HQ2C8MCzeEsZRMlDACQVdJ2psEiTjewRiGG9T5RhxA/MBIdxDEg/e3LQQZEaZkPEQHl1FW2K6MHtMxDqMWmA6ixYWm9NBaJHeDkZiP6C1vba5Lrxgd0YX5WTHFFuZmBCaSoMI64l5QfKKFzXsCTmeLRZuYnbOXX7toX3n6GXv1tUsqrLOFMQHZMm2SfloY5cWYsJzPCFwCxD575pQYt42NNbGcBOCjk4nEAbrVYl+mBIxTxLV2+9aAsVssiU1O0ohGJhuAM7C9qGFT45glWRETXwcyPLgIRLCRTY7XVCxz7yhUYX6hgS0mcTYYIyQBbNk/RqPPlKHJSgBnPCVtnf7I1rZ2bGl901abTTt17z32F//KX7Zf+/X/aB/+8J+y+86dM0qOX/yn/5tAwUsXLtnq0m1JhyBnMlOr2uQ4n5+SsUimgHwKU+tBvgRDh2IexnjGRow/lsNrGKcjjDlI5qB7YIEEow7Wl5v+aKwOQ8926AZznwkkmIvBGBYjb3zCxLLMl2ynOxCw89JrF+0zn/stgTSM0SMvQpOBTUyajoW8vtMMgIUNUHJobkYyNQBNjJzx2HONkZlxVjNFA80XjUQnNLAX5ubEQmRMah/oC1IKGEkOs2WBRUgPIBcBKMImVURjdWrWrt1es9/9/T+05U3kPtKWLRQ10ge7kevC/w917qHR5YFco0jx73xutRzGKzkOFQa1mpgVgEMaSY0mFDx7xAekKbie/P9dp0+HIhFd8XzO7r33Hrt584adP3/BypWabTa2ZMSIMY1vOD765SOYjH/CAuF6sa5JLAACiB1c+9MnT9rczIxGu2WUUh6zc/fdZ1eXFq1Qr9rU4cO22Niw/Pi4PfaBJ608OWmtXs9W17fCSHPKrD4xoQIVYz8mRnCpBsBV0kTBBrsVAJ/JCEZzux07evSwGgAb6xuKJ5LUKORt5c6SjWAx081HJ3h7x/DEzpHcAAwC0mfNxgojsfhgcvQokLI5a242bH561o4cPmI7zZYt3r4jSQoAqaeffd5ev3pdMaCfNttq71ilWlYMmR6virH5J7/zSXviPY9Yc3PdKpHVAoANjRVGMuANzwnnvLm9rWeLe0xCS4OI0oIYxM+mANTfhoENy+gggO1JoCeFe0VnYnydZw52F3HKC0TFasaYNXaMgVKItWw6sPgAnBzgYA0CEARVq30AOyRVYSoI1jyvATwNhsUkeQGY4phY6wDYNPWSxUYSwOF1Hvs8jvheRCEPQz0kmQDxQU8eeSeev/rUjJ43gHeRpbst6SrDuM4MepYftq2/cUt6ysgQEB8EYDMJ0mkFoBCwpIcMUgAieC+OVXkJn9lFW1rigjJu5A/7ISAt8WVp8ZYSWJgWjDPWxsetgCmRzKxoGGTkTdGzrE0tHLNiddK2dtgfg8wIICYfRcMZdk6rsyv5JHSwmfBIIUlFLGZt54tWqU9o/H6n1bWNzS0Zf6nxqXvPyHNDDR5GQ6u1mjwGSMIB/JH6AcDWGojMPZqAyPCwlxbLNWt2hva3f3YfwGY0FAksAFyBuNmUAGy+ZNJ1c1EjzngCcP/ZZ9n3mNRC03CjhUFk2uqVmqUHI5sYK1sVbwz8L9bu2Nx42Q7P1KxSGOmPDdC5T1u1krN2g+e6Y+sr69IY32phcDawQSonE8dtDC7bu5YrMQnS1zQUyToNMuIX+cbW2orAqu3uUOD1MD8mxjYMeeSRZPyZNms2NmUaVq/WVWTC0AQU2dletxNHFiQxArBy886aNftp2+imJG2GNE21mLWdtUXlR+iGN7ojK00f0zGle01DbQhdYu6hZGOiXjgxHdafSAF4YxQLVhsrarKjJGm8vk3Wi7a8vm6XljZspdmzYaFm+bGKjQa71mtuWr+5bHcfnbW5iTE102DZT88fstUGzcbXdV5odxMH8FO5/757NAF3371ntYfS7GR/1TXJ5K2XHbPXri3ZN89ftvWdXdtoBRNRngckQzD1IVnlmUZOBBM11i8NMPYSWIYUeAB87F+lypia8cRtBxE9dxXQwL8hL0MeV64o9sOuBbzAwBpZoPWVZcWlL37xi7a+tmYfePIJMa2Zujl86JAATmIqmqPcd1ijMLKPHT6kfPXtAGxiT5Khlywi36wo2sv1E2QXZ1F7jHMjQOKWs7CdQOM1Ds8Psc8na7zmSBZoYlDRTNMITPDPcQkW5fDZIG3Immd6QxrYy3fEegUcovrJpiCfBACbrySA7SP2xPIkgO35K8cUpkwC6We/sN0H670Q9L3IgXEVgZIjwcMoTCCx1wewlwkqzJW37cd+/Mft9f9qoPzX/+bftB/8+MeVH6heY3ye37eRyCevvfKqbaytC2hsN3cCKw/9XslwVJQvsb5hwt1avGXLKysCr/W8RQDD76ekAfJBlovPAHBFVkSgdMxjBZj0uvbuhx+0Rx55WK+7fuOW2MQwKXlfnqnNjYauDecEc5KayO8x+zpgvBidIlgBSiAFlJWxOWs8MOgBVlO2ur4Rmk5RglEgbiTdYO7ma1NrZY/VF8AsXz9iXkcyBjmn1gCympGwlAS3Awi3PyWcXFuaYmR9Snoto3wGYJX7TVzXvYkyIALGyMVrNa0zmgKwcDknJARF7Ika61xfByM4FpnHxdzBDR15H45X3heZtC0tLu0BY5oko1YpFuRb458X/IKCzJrXJmq+jAKgyjPC1Ag5Gf9/5NhR5cSYhHOsN65ft7WV1ShzgYcE95J8IxCWeF9/BmhC+qQaADwsbp7151/4RiBajEaaamSqcqxUsVokhJCHsaeACQB4Ix1y7NhR5R78HscBqO3NLqYbadIzETw9N2+1yUl7/cpVe+I7v8tOnD6jxiISUAB7TL14w4i2tDM3qRec8c8UoWREBGBD/BtZURO3gQQoH6EE3TDEurC+3uqL9ct18e8eY6gnFubn98Br3kJkPwA9zPWYTKJRvHTbdnZ71u4PrcfkMf4wEJTS2cBARi4hyk45MO35YbJ5yLVV/Skj8YBrOEM7Wbv72ktiPB7Tk7E/CWCTP9DA5X1EoojeNOSNTBO//OKLkg05c+KEffKHPm5b6+uaRNxYX7evfvVpe/VbrynXZjIMIgL5kLSvqzX74Pd8yB586F0iOqVgi0qCIqo7k2eWK2LyE7d9kl7Pm2rhINNG3cezznPq+TTnCTGLfIIcTxMBjYauTa1S1fVhnyJ+hrx9Xw6L10iPnondajX44JBzkz+isc3kZaul18jnBqJKt6vnH2ID94BpCQHNveAX58CxyglkRKSRv703+cvx8Ez4v/O9Sk2CFBOeM7FppiZABLCpD5gafTsJEU2hggwmmhROtuM43MTXAWzfI9QoAWeIoKd+DraoienQ1HWizkEGdlJCxAHs/b0nSOl4zuBNxySAvAemCvYMdQiv9+ZCsgnDdX2rL2dgO4CdXOcHG6FvBWDTJA90nv2vg3nRG3KWA2xzf96SeY/f44Pg97efR/zkhPn23rWJ+InWbiRA+/n5awJbPlw//yx//cHP8vfwGOPXOHXvPe/6NhPHgyfsb5r8rhOPXQ4xotCRFIgMUBYYAho1BlwE0I2blUacNf4bnKAdwPaLzndPNL3I9oI1yVB2FF6L/wADO1yMAAKreHVd21TQUgNwUiBRN2l/U0gC2ASbYN6IdmoAsPXaCGATkPSAZIJ0Q9DRDuME0g9Eo4ykAG2kZkvsIx7kbL6ozYHEV+wPdDglpRIZDQLwc1FPPLrZxq5mCOBhQQhU0XgRBiEYMAJsYpg5kDYRhoTcB70eFnh3VyBwu9sXgE3qBEOyXi4KsJ4cH1ehiOwDo9tzM1MCEvhz7NgRdZ4Jet6dh4HNONouWr/lqr1+5Yb99ue/ZC+fv2K5UtUsU5S5U7UWzDDmcPwdDezI3LSN5TPW3Nqwx9/7qE3Wx6zd3Aomjrhzo9mM6D/j2rCsByNJVWw127aLmcTWthXLVWvBlEJrF9uobADKXYfWNwkPHqyPoKG3r0fGteQewxDm2nEtQjKRFVM4BMFwjQVg9wdKEAFQNAojDcUgQs8xB6mDjO10+7baaEpCpNHt2MOPP24//KkftX//H37V/vyf/3O2MDtr3Z2W/fIv/pINurt28fxF297YsFqxIAb27HjdJqoYK5E4F61QLgT29VhJmwFjl8iH5LMFFRK5StGyBQweQoLEJsaXRtY0Wh9chAXQSSIhuLrLmE0GDoEFIV8bG2kzQs6F/we8295pSXam2enRKhBY86u/9uu2trklJmI/hRZ8AJQBaQFUVcj1d7U20SG+6+QJO338qBgGYtxFBiLXr1wO44Ea/+ffkA7JoCU6ZhU2yPT+WC4xxYvO/4+09w6yPL+u++7LOXSanhw2ZywWwCIQiRQACiRBiqYoBplREPkHTbtsSZZsscqSLVmkbdmlMmlZMm1JVZJcIiEKCiRIgCDCArvA7mJznJmdnTyd48vR+pz7uz1vhwtQKk/V1PR0v37vF76/+7333HPP4fgZWW8NMYngdzDgy+l+9CiwK1WbO3TUnnzuFXvh9TdsmivZAJzLnHXpUkHewVQ3V39vjmJGPGIdBHBeDcO9JCBL0iHpXkfMJDHyiQWYyC2BvPfdc48YlfyfpOPUqZMyicH4CmCKxzo26kgweD8+F2Y2QTvG/oKRJgC/hQmny6vMN5p2x5nb7M3z510SpFiyE6dP26WV6zbN5+22Bx6w1daedVJmH/7eT9jSsaO2BaNa8jBI8kzdTR32MwxkZGgYfcQ0j3tL8w8mCJMnEjiDaTu17hRDp74tLiwImLhx7ZpVi0VbXpiHomRZGP40UZiCaPdsvN+27vau7W9uW3d3w8qZoWUmfTtx5IjVYEUPhrZ67ZqSI5oGMKj2YMwh+2Bml26s2POvvGKrm5sCR2nMyV17Z8sOzTet396zk0eW7cd/5M8kY5gpFQMcG4k2iRnNSQHYhlxBW8AP15qfSY+TIj4plpvNue8IYLPeuQeznWJiS4ypzzIIIzGIwpDCkQ68G6okWmYCq908imJc4+wCI0vOZkjYUGIshJ4msh3IHSVMD9Yyr4MxDzjmkgc+KhoAdsTGAEwjaQuDMI4/nMhD5z7kl2I/BQBrzs279MkAQAzmVkqSR6VaXcUdExqsRfZ/TFaH7R2b9lsCsIvTvk1ba5YaIv3RtTGO1KmpYjJxAzkQGrEOcLmenjr0NHfFJMcAal8ANvseUjcA2OjpswfSSOF5FHiPQzsmQjT/clnb3NnWccG83d3v2NByVl9Ytly5af2xScOan9HIEGBEoo0cSI9JoJ50sEvsbYWS9iUa0gBTGP/wGUiI0DBGYw9wiPFS4gJFPKAE14sc4NjJkwL8c8WyXosmOc0K1pUkvIqFhKGWtlK1Yfvdsf3VX/mbahRnsqzpqdXLJbvnzjN26thhmSIyycJ65NpjeEzTGnY35wuADrsdFRcY2Cius480K3XrsLfCrLKUzSUs7GJ6bPfdedIOLVSsWctZuTix0QAn+461tzatMJjaxsqaruFgbNbqDq07nFr/35tN9oZjq9TnrNXt6TjYN2mskRsBxiAZVC3kZS67sdeV/nWqVJM0WbvnWpZMBTHFgWHgXMPZ1zwz0tNmAqO7b41KwVKjvjSzB1N0yac2KTWtPzJdw+x0YNnBvoykR+x5k6z1MjXlYcU0uUZXoDV/iSesL8C8crFkKzeuq7EG+Iy5FobXp44dkfRFp7Vtrb1NjY93pjl77fKqrez2rFCpKyb02js2ZMogNbDjS0276/ZTMvTlOtBEYX/9zG//tgpF1jMSGzCvkcx518MPCszusr5lmpWzSa5o+6OUnbuyYk+/9Lqdu7xqSydvt639jkArSd1QjCIHVyqqAMc4F8PMU2dO2wMPPCA2Is8+HiY0KOeXFsXy1p6YyP7RQCvgj0J+ymfz/A1pLJvAVq4Lr6W5sLw4pzUFkPLaq6/aNx5/wpYWF+zOO2637a1N+4Hv+z6B2jSCKIAhrrCnYsQ232wkJo4+QjpbMEXBFsyy2anMqAtmGW/xuwFEBwDCuQaQImbbZCIAj+/DuhQImbA1eWaiyApATLl2cmwBoEQcjxFkL6ac/CI+1EzBBphH/CYWwP5f21g/MHFUrUB9lLD54rPj8yIHIP6E7nGA17yWGK3pzUSuMM457mMAeir2EwZbAPacN6AG8Zq9kdyehirAMbGuWCzb2XPn7Wd+/udFAPnbv/Zr9q73vEd1BOuLZpsamxmXAHzlxZcUK69cuqR/2XOIcZTWgDwyv65V1Zzd3du1ldVV7W/a43IO4N9kr/lUGucYE2kBSAeDkZjaau3ZiZNH7Xu/9xPK79GxJV8gV/daERBoV2AG3+dzASCD5cV5SS+XCQP2FYBmYr2MHan/3BSeazIlH+p0JQvVhtkIQJ5IdkUxHV4SVAKq59QkdulJvif5JDU2vAHLvgR8Q+0Y9yUmk/k/dSWAnKYdknVFDcp78LsyY+YzkMGSv09RALAY+oluNazJ9c0NPcswbiFsAIw5yJiyapVYlU+mjN4q3xD7fGj2hq8O78XxwbAOBnbU+2o25QDTCsk0ySQxbRzoe5x3aGmrQZFMMNDskVF1IW/1ZsOOHjtmR48e1bnwepj9sK75faZzAbAFXosB79n37LPKe3OcgNfy+9nethdefFFauI1mU/kRDTVyft6Pe+jgqoPh6HsjG8GkiGMaPhHABBO1hwBDeVhMZGi4uHTIitWqraxv2Ec/9nE7dOSo5Mp29nYlUcfv0tRhbZGThLlneAsAYvJ1WUQe5C2cXIXvAK8XXpIwsJOzTWLVdwawgzwReSi/y/euXr1qJ44fV64r515N+ySmjjQZBkNJDV5fWzdoOPh9oCo/oN4BewhAXdPnDtIF6BekO64j9y8aURHLAyyN5mA8j7xHxOqo4WdjPV/PkvxU00/d14ZGFOQp1bxJLkwu2G237PlnvmXfevJJTWL+1I//hKYxqcveOH/evvyVx2x1dU2TVweeBoDr1Ex33G7f/wM/YM35OU1bIOPp8iGOAcTzwXMIgUyYQWKmLr8JTP0ivxcOFTiPezFUkG4dDVTj8mwR04gFxDzOFUxEmAPAemgkJ7FcUnr9vs01GsKxAv8QmS6pXVjjNHB0zxNWvCYzk2dKeuHSn3b/AX6mfS/R745adHZaSfEYn4TEEwPCCdcyAOxkNlJ7BgA2udSfxMCOKZaooQMLi2dytjE4uwfLiyGZRlK9ngDY8vQiNiTnrAkIscMTrfzwLQDlSLDBWSD37UDUg+s/ayg9A2BHTad7njTPOdZoCP5x8NfRQjXfEtZ35BWzrz2oC5PGwlvfx3HAYGDPYqiz13L2fWev32yuM3vOkXvFNXnbY9fn+pTBbAMtjmH2d+KZjs+Ln+n/MrX12P12v3NrM2w2R1IudM/d71D4n6WQz16I74SMa6TQd2ddw1sBbOm0JQC2JwgpPdAUmAFgSxMqkRC5NQmNIjvAgdngFYF4loHtwSsSUkY8sgpMEVi5UgFgB5tSY8lJB+NWE0cCEoHJtVoccNfITsLY5AEhaBI8uJHx+/yfZEKF2mRqu3stMbD76hTCdnTmhpguGe9CxKIX+0pdt7QHgUTzxzcF36nllygG2tgNjgp5m2vW1cmjOVCmk1squDs1wCaFbBudypYKcJJQOqgUfDC2YK0ybs3v8TUmkPMNDATQ3krbwnzTdnc96SERJdBxfvOL87bfaWkslsLxhVfP2Ze+9qS9/PqbNpxmrVxvWq/v2klIBDSqZTt6aFFgI1/DYPrgex+RhAnGbXvSCfUxGgpzElC62JgpAIYDFACcAk6SRMJ6qRfdvdlH4G4YayHvAAAgAElEQVTKrgRgy3UFEIKBFAzCGNUh0GEwCNtaTEoMjnTOWXVTARwAgJS4oQtYRoe2cDASxroYDHqJgQtd27RYZ+u7e7bRaltnPLEPfeJj9slPfcp+619+xn7hL/5FW5ybs/XrN+yf/qN/ZO29Pbv85iXrtlrWLBVtsV6zJdjgJQr8vkxFCpWiWFKwYsUYlM4TTHHkMAqWreTliCzQP0kWovDRRjAc6Z4FSAbbgGsiBsaYADuW/h+NFJJn2JroWwKIAU6xAQE+XL2xZoWysyqf/Naz9od/9BWbZvI2SectD3stCdbaR9gsxiPJxmSmEzt+ZFn3nbG41MgNHmGzcT9gJZEcEMhYe85lRP8rpftyePmQM8OTDn5s1JzPzn7XepOMj5tjGFqrCATfhVVbKFp98bD9wZe+bm9eX7NyY15ALYmZGliJ/mGME81OOMzqYNMBZy3xd2lxKZG2cXAZcBMJETUDkq4tBRDMFBJUmEnELtbRvffcLX1Iij1YaJjCMM74xhtv2qHlw3bt2jXJ8sCw5n5F4U3sCnCbn/G7AAF8DTMEF3PWcblQtNtPnrK1Gyu6h8jMNObnrbG4YK+88YadvOsu62fStjsa2CMf+IAdOX3KBkgr5ArWEhOvai2KbHTh9vZtXCzaLgVys2FrsARHQ00pYHY0hr2PZE0hb9d2Ny0FYI/WWbdjx48cFuCTA+wADCOp6A+sOJ7YQqFsi8WKlZmaASjvd2zjyjnbXrlqGYLUcGANgBPkfjJpW7txQw0fwJQtmCxu8W1PPfuMPfP881YsVa3TGSlGAyzZeOjrK2P2qU9+wh558H6bDHs+zVDMJ+uomxgMAWCbtTnWfEH3kISRZ4upGzVnUzCUKt8RwGa9u4zITRNHnoVIMIM9x/rgueM9Y2+QZEEiVRL7GUkW8YqiXok5CZHA0YIboiQAtljSahShve4MbG3oamj75AlMOFiQmKyQHmiNJqPjsZdmw+QkAXoAdVhjrG9iBAn0rAZ2JCMqJHt9jxHplJht/HUAu2ClWk0a2OVaXTGL54LmFeD1pNuyUXffpr09WyiaTXoYTe7aoNsWUIgsEyD2ZDxQ/GXf9X2bRoH/K7YMSo1TRlgBITFw7NgIpgwNHGJ4Pq9Yxj2CKQ4LL8/IdT4vZhT3FuZNvlgRA7vVn1gqX7FKY0EM6z7PQ5JTEHsBp2kAo/+fyuatOrdgezBZMcmDIc2EDLrDuYLkPQCjkRGBveOG0SSsztRD0oHxbmAErhcMbAByjo3vcx2JH5wHI6J4QSAhstcdOYDdRgO7KJb9yWPH7J0P3WtztbKmDmgccn8vXLpkzQXX/a/UG2LTdFr72vNoIrY6LRtn2bemVocl3erYPJMrhaItocW/v2MP3XuHHZqr2rC3Y+lUz+YaRet2d6zb2bX+7rY1YDSvb4qZPpykbH1rzza292wwTgt0RS9cLP9SSZqm0iNHpzFptFfzedvZ2bPrm3vWm6ZtWqzJBHln3/Wy2ZMajZptrK1ZrQqLHBJBWhNk+Bio2E9PLDd10zgkXK6sblmuvqRpLUBrNLBPLlbVOEeKqJ8q2OXNjmVKZet1dmx3Z0vXFzYijQeS2UOHlm156ZDt7e7Yzsa69EgBsGnCLC/M2Z23nZEJ07mzr1ilVrP60hEbZ0t2/vKKvXz2DeUnTcDqYc96+1uWt6HdceqYvfeRh+zO209LFgUWHObUzz73vJ09e9YOHVqyRx5+SHIpSwsNO3HssN1+5pRAT6adKnNL1rWcre117eKNTTt3dc3KS8ft3MUrYrQiVTE3vyAwHCMzGXUjPVQo2MLioh09dlTgjbMkC2qKrW+uS+oivGLkOJCYbJKHKn5lc8qHKKSZxCGWiBEMkMXEFO3NyVjN1q9/9TH7vd/9d/bA/ffbIw+/Q8QIwCcAbIyGuUcwxlr7mO9WJd9GI+rbAdg8M8FOFeiXTFjOFkWzgEnUMRFPyZ/jtSFdEEw38lJN6CXGiKpXJMnloLdyvRlt0Nk6KfJwGoACSzUh4sCnZNrERPN4DzsQIgZr6/LVK2qUZLOer5K3yD8k4nOQaxJd0ShgZUydsGQDaOc5EnnmTwCw41oEyMS//K7L9E0lAQaoKS+SAl4rAEFTe+xrX7e//Ff/qkgof+83fsNO33abJlPasGlLJa0Nag+mXACwATYuvfmmpMx86senmuaacwJSYGBjZgqYcPXaNfnm0JAay5B5lmHogDPHGN93lrCzEdmreXbw2KjUSvZn/+yPKL5funRZ+xaMzBif1yQmk1edjvYzaooAznhGALupuWTiDoiHTIcm53y/9GudmEGqKem6xkzwQLLxus8bBAFgi6UpQzPXKofcxc/kb8F75nxP53q5nGbC+kv255g4YC1pZJ9pZYHcXucoT+/31XAHrHODRK851cBJgH/28mq9puYEezqxAO1rroMTQZgUZnrqJnQQ58L7xCQWrw/mWzSIuL4A0hB/mJaV4VwCbANG04DFXJzcwa83tYaTaPjDv2LRY7CdyDoCvhPDjh4/ZsuHD7tu+s6OrgHkJmIInwtzliYJa4JnSXIFM0Z5nBvPNtIpfP3EE09Ino/8mgli7tVtt93mWsCaAHADPGoW9NSJk/wuzyeTIhx3TEYEm17PVCpte92+ms9zC4sCtLf39u17PvEJ1cQY825sYQzox01NxfQT01jgBvhg0GinzmHylwkh9nv2GvZw6qEAsH0iVBoXBzhAxIzvxMAWgE0zOwH6Asy6ePGinTp5UrHDAWzOJyVDaZrxu+2Obe+3JCECQI95I4xs7p58OtiHIeKRjybTOxGXgkHLs0p8JYeM9cPnhJZ1rJdYU7NgdTSqot6L2B3sfdVV+NhM05I8YtLfJxD8PiLNAwECmcNnn37ann/mGdvf2bGf+omftMNLS7a5sW5PPvmUPffc82qgB7BHXkk9yjTAu97zbvvIRz+qhh0gI40VPCxY6zEpQHNFALyIEoCkmPL6tQHb4iuf0GbKEC1+iGWuuQ7mguwrZC/iE8bxQdIih+d3aNQEaUvA/4xBIO+NUao3Il06U3rYoyTuJHrM/B51LJ/B57LueS3PJtdPUzeJ7jX3jKaomjX7LdWe/J5q9fFYOST7BsdEno0/ief+veQ6Jb4+iYQI8RLci1wulBKIjfLqECEH8P9m8zr271hDEYOjfgp8z5UFkKnzZpLOX6aKGCnfBLA5Hz6bWMy/gl2TRoIjDf7nVgA11kMAu/Hz2Sax458+ATsLYAcA/x8LYM+C5BGROd9ZPPZWkBpcavb4Z8+Dr6NxPQtKx+tvBbDjM+O10di/uTvc/CquD3vUrX9mjyHeIzDY2ePwwTUnM8f6jfeNhu4sgB/vG40s1bu3amDHDYugEhcgDnL2hrpsBiyZmx1mH0X0bpxYEymYexmx91Rco1cUHW5Jhyj9PXh9HJwSyET6ID4zQN5ZhgKAg1jWiZZNdJHoKis5mmF2SCcpYWAqWCo5zswY3fnFlBZg0vGEXcvrgj3FuUmvl/MQKDGWzpsHmbTrXCbJGMUagX5lZU1AiRg+sB0FSMCmdeM6EnrpOGmE3McOPamIDot3a24uxpsAdiFtMj5Dqxr2KgwZAGd0swg8AuonJJ0Dba5imzHOIi3lvEyUABmbzbqAa9hb9WpJADbvh04t78cRsJkjHRIJPolYtV7VGH6+UpNG8ouvXbB//XtfsNcvXBYTaTiiE5n3MclkPAozprlGTbIP5fzU3vPIwwq8mMYR5F17Mm1tNhbYLJmc2FwUpJJsgAXNxkASlWEMk2Tzpq7dbNOFABwAINeXY6fgIDkiEfR76aOUHCP3g0QWpjIFKGzkALC5lxR3FH4EX7rxrBM3ZclKk3l1c8e2Wl3bR/+s27Ef/5mfkRbxk08/Zb/wFz9tC42Gfesb37TP/et/Y4Nu186dPWspEqdCwZbn5myxURWAUwTEoSGRS9vc4oJADtfypnuPpmVdQEd5rmpbO1vWaWMa6EyW2eAfDAeeIW0C0nlz3cZsGpfoocEsphkCAMk1hbUGU0UsA65ftS5G3Prmjs0vLdvG1o79vV//DStW3FQMMEeFpka4KJzp0CbNAVjWhZzYgYDz00FPTZdGBZB2jO24ElAxlxMTUdfP5hxpcrA/3GxMeULjWrw0Y/LowqIvq3Hrhu5dF4mQWkO6tv/m839k3XFarD4AbOkXSu9aqrhu4vDHVKR8umS2oRaNumDGqJgGIKjVElf1RJ9xNBI4BeMa8JBVKUf2UtHuuP02e/WVVwUGkEicOnXKnnzqaRVcYWDkmr3uNE9SEEwSPtfHZoeuZZpK2c7ejuUEzLop3JHFJTGk+7CaJDcxtCXGBAt5W0Fzsla3yuKCHT1zxipzTTt+++1WnJ+zsxcviSk5zuZso9OzvenUtmEhLMzbudUVm5ZL1h71xcRmOgGN6gnGZ9WqdWxq7SHgNmPzaJn3lZQDcqdHIzsyN2/W7Vkdlk9vYEvlmk26PVvgWDIpO9Yo2+7qddu8ccN6u7s2IQFrt2wKcDka2tHFRRslwChmS4PhwNY21uyll16y5194xWq1Q5bLFMTARqYon5pYejKy5YWm/eKnf04A0vxc3ba31m1xaU46mNmcs324lugouhu2y8Ogx+lGqc56YI0CoLN3yLWaQpHnH+kWgSMuhRWJTSTcwajguvBMROHA1zHuJ/NR6WC7CZGKRpqafJaaS5688HluROiFlIoN2CgyBGRszmOW9gcBAiPXDW13tM4xEJTeJvuORo6zSl75PPYGpKHYayl4Y+QwmAQ8Z7yW3+VcfEzTdbgBW4mDbu7oxlisWcA7JESWj50QMAsgwng2GtiTXkv61+Nuy6zfsqL1LTsdSgcdQzPMW4s5mP4TSUxwbipOJ26WWq5UxZKV/AEN1/RQzG1iKX/HGJFKjsT1WdFJDj8KYjf3j+MRyMD1ouCZpGyUytk4XbD+NGv9MRtKVpIgPHeMrxPfkQYh5nT6YytV62rQrm5uSQ+SJhqjt8eOn7RsvqCm3o2VNduTmS7j6y0VxdxPCgiYcWh+wozO46uArj/3krWHeaM0Qrs6B4oWGJzV+rw0/3/1f/l7tr7dYjGKQQaT9c4zJ3TNeAZGMNmzWdvY3BKATfOafZN7iCQTEiZoL++19qyAUSIF7mBk9XLVmpWqba+t2UP33mfL8w2rFDJWKaZtOmobKUapqAzKJtOB7a/esPpwZFfOndOx0GBe39y10QQpLaZ2BiryNeaZzWliC+NazNTYOyEypBKm+m53ZLv9ke0PzdqSauE69wSQaPTcSx7F/sHAYz9/iK2VYtayk75MofHGIO+wYl1NZ1jQuXHPFkto8B+1k6dvs3GmZC9dXLEXz12w3W5Lo6iw01lb6ObS1KCIw4COKaBLFy5I+xpgYWkOI8mWGq2333bGThw/arsw7JGxyhXEzn/l7HmZXiElIsPs0cAqhaxV82Ynlhr2o5/6hC03y9oHdtp9a3X79tXHHrOrVy7bqZPH7MTRw/J0wPT6/e97VAXzles3bP7wcdsbTG2ULdnrF6/b/ihja92JPffK6wKpAKVhxlFkwnRHmuqOu+5UAQlDjfV/gtH8u+5y/WuKyrRPpcEqYwnvJWa7gF0qFtHXzgGuuKSCjNgT1hLXgMYhGTw/Y4INEsKbF94QEHj86FHpowIeUCd88AMfEFDIc4cszqHFeRloqwJImE0HbNaEMSwAOGkOBlAdzeIoxGbrAW8S3Xw/fsc1a29KPMgUdTwWyMXnAtARL6M5HA1rcsTQNo34zfsHs1nSdBTOLlacTIo44cU1wn1f4drDFOUZvnDxTcmGMd1BbK5VSom/jsf0OKco5Mnho4iN8fuYCFOsTuqvYDFqH5vRSg6QK4q/qOvEuOv3VYOQmxDjYWAHWEts+x/+xt+0z/yrf2XzC4v2m//4H2tSiThH3Nqm2YtOcj5nly9dtNdfedXWV2lU9G1vZ9dae3vKjYldNJ7k2wFpoeCALj4k29s7etbY67gPcV1d/s+n4Q72uhH3z0FlrpMkHZBj6rbsp3/6p3Qv+X3YlM7OdqYs91VsPE3KeaOEr2NCin3d1wiEI5ormIhT80X+l+iTpjICu/dbbUmrhLa2SFnsxYnhoksMhMaqPztuZuZAg84pHcbhE59mi0ZHsjfLX4lGUrL3QTCRWWNCpILAwPvCkNxYX9Wxh046uQqfwf28/8EHDhiA1Mixrjlf5bHyknEN4Xg+otkT9X7UCrH+YwraAURMhmGs+zMq6TrMcKsVkTgAuD2HIh9Bd7l7cA0CMOO4eL1Pt+alU40BOTGMNRGGc4BmG2vrYlIDUJHfkg/BcgYEi/qGZ4RGGmxzjvWLX/ziwbk5mcSlaSJfI4eKc0fq8vSZU5Ja4nfVYNQ0HR5HnncFi1aMbPxLpmmrzy1ImoyJJ+ScPvVn/oz1RyMrVajNtgWISmIQ6Q2IOpp6KIoJzJ4CAQvwmmYQz5MMnlNMqo9lJuqmdAJZZv54vesSIt/+TzTRZp+liA+8AzJT5IwRyyCI9EZj173e27MezyJaxck+TjOanJFaGMIXiIqMsxODQO6D2LhJ45DrF/r+AVDHGor7EGtMRMCEwXpAsJiR1uE+hZY265eGFtJfPOPecOFZdkIHyfp4OLD93T1buXbNnnziCTv36qv2wz/4Q/ah7/qgfeHzn7cXnn/ebtxYTSQvRrq5wpHwxirk7b/8S/+VakUavCHzQKw/YL3KOyKnc9Vxs6/t7zlpjPWcc+kOCCQiniTTEoq72awtzM8pL0bWLfY01QeJB9zu9s6BtjJTpkHK47U8+3wOzz5rKZi+NLXaLW8axb7Bz8AGwkOBuMhzxb5XyPsU6Oz+4cS8geI4x8nreZ64zhDgwMR4fzAxsAtvormkBxhFTMEgzyHfHk3MMVHvQLYmVFjRyFLK9PqttXYAwPFcRmOOYxJukUyw0ICczHjnyWuP9QJwC6kkMTv25uHQ/U1U8/seQjynhpkFpSNGx/4be3IAqxEHFQum3rAGP1JtNeOnEVMGs4Bt4Jixp6me5Nma7SAmYHrs1wJpZ+Q4Zj9fx61pCN+jZkH2WwHrbxchlAPOAPhxnrEPvN35R6x17N7XTuRdcf2EjyTEgFhbAZgfkBUkeUv+4/cjznWWsBznFecT90Xxl4kBNLDfEhZnRNHjYs3evG8HYPPQq9MhANeTES00NJoTADtRyX8LgC1oVqCxs9i0sAJgk5FYot05o5Ezi8rjYO3O9t4JeDsA+yCIq1vgHRklTLrx4LQOIOi4xdJ2ADseBI2DoG8tANw1+3gSeFhYvBqnUDKZyIgkYJ6CyGSiQlZOz4B1HlsVfAE+kKxg1M5vNswyqQLKQZtrGh2W0BYiSBwsANzuizkZ6QBgTzHVQku5UdcmDwgJOAGLGebYLslXqyvZA4otkqIm47eTsRjcgMowliTfUIJ90rPhoGuLC/MHxhacE4soxso6vbbdduedkpbojqaWK9Xt2Rdfs3/1u78vWZFqranRapIMQMlDGAEATqVSdtcdZywz6VlqOpRbPaaTFy9cECNYJoIlRqlz6pDCAgb8pxvM8ZO8cN3maxVn7c6MIcSDwnog+IVsBt+PZISEmjUqVgBMVpx7Yf3mnI3BvSVAw4LTRsAaxjVdAFbZAWv00g5GStLW6vVlNIc0w15/aHuDgX36l37JKs2Gvfraa/bpv/DzAqqffPxx++Lnft86e3v2xvlzloFJXioKwIZFVy5i6lGwYrlgaRj2tarYfDQeuB4wRIv5kpWqFWsuzdn27rbGhtg0WYcRPPWwJ0yg6ISxiQarn8FENLDRik1jiMY6FNshAbBpUNTqaiBsbu9ad0BSVlNB/NWvPW7PvPCyDaYwDWkoiLLqxZwSdTYRlxHJp6Z2bHnRjizMu4lbNi0GtvR/MRFEJgagDl1R5ABsouQORrWkPVjzKmDc8JXnRB3ibt96A++ukhgifyP97alJvmCcKdi//cKXrDdOW2fEWPvEBslmE6wnFaC3aki58E7SRfdYJgCQ5yZpzEWABsBWJzspWijYWG+w5zWaSAErk52iRvbQiGRzJd4dP35c4BiNIZ5p1mowzSORY82GJql0jZPpB44DsIGOC000AdiMMaazklGAkS2X6XRaOrsdNnt0TBeWrDo/Z5VGw07cebstnTxmuzB5phlrT8x2xmbrMJjKZbvW79nqaGATmJ1jpAEGei4Ap2FQM5EwyuSk7e/JEaagfZfrIJ4RN9mc0QqEQdwfWgPt6k7XauWKldNm2V7H5orevFlmJHU4tN3r12z90kVrr69bFSbq2qrY2cQ5wDo0fp995ml7/PGnbTwpWrlYtYlAopwA7BxM/unIPvyB99lHPvR+Gw461mhWbWdn05qY1o4GYm8Sy3ptiiovsgCwWcDIRrFn+cYOs7YkEEJe4uxTJD3JqK6MjGZMiGN9cB9JMrmnsYexZiLZdd3oJIFJgAvtgbCYcFAf0rRxJgXf49ki5gXQzbHB6HHZEzcZ1r5AMSKzvrYY2BTBgAnOCLkJYMfUQJfnvQsrvSAAO5IwMceS4pOikePm5xSWfI6YMCSJ0qkjWffrxevQhgQAAcB2g0MGpacyLMuOB2LL2rBrk37Lavm0ZSYOYNOEwtMgn8GZaSBgOop4Tc1QtBRKyeeiP1iSmWBqwmsH1u+0bQDDChCbmD1lpN/3dF0vDFcA4MgVuF48h4wh9gbWGU5tMM3aNFuydK5k5VpDBSixBqBFe3axbD3JY0wsW0CzuiSmUiaZJOF6zC0uSRYIpvc1iqNpSsB0u9Ox5hzAQ95HP+fn1cRmXcFmZD92OZfcAYDNaCZ7s8bFh2MB2Bs7bftbf+fv2srmro2n3jxgvzp97LA1qyU7sjSvWE7sX13bkHwH50IcZwSe+7C5tiqjXAClhcOHbXVtXc3M9t6+LTTnJNnBuC1SGadOHLHWzrp19jftttNH7a47T1o6NbKVG1ft8qsv2fD6Fdu+dlXyWewPe62ert8EeSmM65ii4tpJk7ms9UJeAgObJnt3D23bofSc94dT61lWMQWDRXIfmk0A2JEQudEiBpuIn6Sc+Zc1S4+6NuwmrO18ySZZN8HFwHHc2bb8YE+5zvLho5arNm21NbErW3t2dWtL0kSYMQFY8vxIk9WmVoVl2u1Ze39Xo7owzZA2QmOdNQUowzOBxwF7F0xUcpVJOmub+z27sbErXW/kTlI2tmp2ao3cyD7xXY/YRx99SA39fG1O8lzPPPOMnTv7mgraY0cO2aH5uuRx7rz9jC0uLak5TrN2vdW3le22vXF11Z5+5Q1rHL/d9ns+ksz1QBsczVW0Y1lfAChI05QBpCdjMRsffd977cTJU4pNNDEEAJB3psz22kkDtegGs4oDyBygS5yM5ZOfeaHoRrk0kuJ75MY0zNiPuWbrKyv2+iuv2Pmzr9v3f/KTdid6tIW8nTt7zhbnm5JieTsAO3L8b1f8RMEfoGfUKLNFUoDhxLb4mtep+B+PVZTzPmHqyPWgSRf5Nf8PsDiK3FnwnNye3Fo5j6ZgqAvcXF37gIzk08pZZOIIgP3mm1ap1a1U8tyGfMenO70IvLVQDtJF5AH8/GCCkH1I7+H1k4Nts14hed3b2JPi2NW4TABsETeUizFdWdFeyHNHk+gv/5X/2r759NN25Ogx+41/8A8OAGwabLuthJ23v6eGxdlXX5NGMWCN/CMwnsxlRUzBxJOmO6AQMYcGLVMpAMEA2Ox1HPvNot0lRGZJVIDPIjwk+rnSeG23bL+1a3/qYx+zj3zkI5pU2dzcECEI8JE9UHWK9nKY8hS9LgcByMJ1pHlH7lapurQRsYnmi8sB4EOBbIWbuxHfaXjzl/fTfp11AKvbd8M0GYUlNZoAisQMOYwjBV4kDG2BMTCyufdIjEBQkRF6TsQN1iHHQWOInNJrz8lBQ4DaeneXKT/fe1nXmDPCNKYhRWzUGk50wx30I5fwplWvi8SLm4DF9Y/6Pp6BeG7i/7PNduKyN88dPOF6iFlaZ0qwIRA7gEiuK/FyloGtZwv2MflyAn4vHFqSzBGxmGtJY47JRbFM5VFA3Yccx0hN7Dbs73rjgK0PsxqA/7XXXrPnn3/+QJomiCeSzEjAFW+IUdu55vXx48cUE8hjxZhOANNZYIifBZDIvjbJFGTAfOLUadXXALzf/4M/qByIvED1t9jhDqzCWpXkSx4ppryVYNXDyoaBjXZ43jWvuaPId2LS6QD220tdz8aLtwOpZuNixJeoDzk/fDhk+sd6Y/qEae1e37b326oLZNjIpKZ0oU3gNfGBmMf9QLObPEVrNWkMEHMChwlzUT4r7n3UMd4E8Skffp+vxexNAFRe79PoTr6K2BcxmVyKuMr/XcYv42RAmatOlANyjOdef92e+sY37MK58/aRD37IHnrgQXvsq1+1V15+VfFHeblIbBmtBdbko4++xx5936OaCHCqk2uze/PJEnlTNJ7dJFDHJ+k+sA1wHfeCIv7xC9TWqsHJkROQWjnFhIb5/sG0h/sSuGEyz3PI9wFgHzQm0xnFJd6X3JvPimtIPcB0E9eW6xckUEDumOzl/mjidH9fGAtrPZpQOs8kj5e56thzfZ4P6WhX3QiS8yVOdVvspckElTBAmOM+/QWALUb7LQB2YoXne42keG8C2LPArZq/CS7IccU5BtMfaR7W7AG4SUzWRJKbOIaMC18y9aNGknTePd4RzyM+x3vMgsWz+/Gt+7KuUwJgu4GvNytjiivWewDEs/FVe0BiIilftu8AYAd2+XYg88ExzYDXEQPifP6k+DDbNI/fCRA6rkXgwPHesUc4KcrzlzineFZjn478LYDn2c/gNdyv2eYaX88C2AGCx72YBdaFywUD+9YTnb2Rsz97OwDbRTBc4ysAbA5CyaXBrsSEINGapigJDajE7ZcEzyUgHMAmIAUaH12kOIFgYcTFhIGcYhsAACAASURBVI2qUdMkUZgNbtJLTNhtuikJgK2umrrZDmBSyPoGDavaGXVi1uoCZw86Z6FnxtnyfZkY8DuhYZZ1iRGOhXPh/NHjXVldF4CNVjCjqtLyROfapkr+AYqlx6ZRsoyzxpMulR64hH/EV64BmegV2sQWqmWbr1cEeAJo0M1t1KoqEngdOofEEopLGMywfRi/RT+WzXKpWRFjETmRxfk5jcWiu8mlYiSb81M3MZuxubmmRq/ZZMRsSADLOfRvq+hSj5iHtkyhbN967iX7nX/z7+zilWvWnFvUeZOAIm1AgOF+Y+zXrOYtPR3bqZMn7PTJk7axtmqrN1bUeQ697/WNLdtvo1VbFqOPgrAF2240FBgKSy3G8GJ9RrsavcbQlALkhoHJJseGwBqFCeKsZDqfrguOwaDGykZDBXrWhsZUWAuJkZjG+bsdNz+UacFULOWt/bZtA7gPxzZIpeyX/8pfst12W67rP/PTP2WZ8di+/uUv2ze++pjMj65cvCiQt1kp2yKmXpWSFXMZq1RLVqmVBWAjFaK2EPq4xYpYm7l0VhIOtfm6ilBAUYyTwnQlOuAwSSOJVKCYKXKQECGAUnxyriQigPlKNEkK8jkBH4AnmNfQgMF8iHUMy/LX//5v2jhTtkyhkmhejZS0sdEPx0OBRzREbDS05bmGnT52xJrIoqRNo3LcK/RS2eD8mSJxI8FDxqak+0BxxTEfNG24LwLQMFxB39V1tymY1Qyi+ZXOWHPxkPWnGfvdP/yyZEZ6ExPwRNEJ4EtyyMZGYhYA9ls2r0gYE33MiDfxrBMTAc4BN6MzrOZboksJgA3w5B4FjHhmxRLiXCiuuCcwRTAqPH/+vJKJWKcCUJKCgHgXoCKfE6xs4ovMemSA4JvI8sKiFSjWYLUUfbSMorRSrdk+Ou6Tid1+9z1m2ZwBXJbrVfvwxz8iFuZgkrb2JG27lrEXr9+w6fKyXex27I3Wng3rFWunpjJvUbFFI2WETINsGQWMIXuhTveQkdCcOt4uJ0OH3Rn1sErR6UdfmtiZnUzscK1maSRJBkMrIH8Eqy+Tsfl8zhYo5EgAYWS3Wra/tmYb167aEPYw+reDiX3psacslcq6rjqA5Wgoo1hG/Wma/NSf/zGrVQpWq5dU7C4szevfAWCq1lvaJjQ2EhPHkBDhPvteBFBfThiKGi1y086pN4LUhERrOTHRijXEfQqQmHsdY27cz2ArOXDue48SwgOwmkfGAWwKAJ4nrfmEaRRMPJ5VEmSfFkpYXQmALVAmAbABlJwkONH4qhLPBNiAIQyYwOeQpBLbef9gPfA7MDW4PoA7JMGcN+vVGyQZFaqFgo9F6xngPjbm7NDR45YplCSTIekwJoQyZmWmZqYYfHYsNekL2JY2/mggADs9HdhkgHa3Nzp5fgAfxE6mAQIBKJWRiVyvvW2pyVBs7SGxnfXa7dgY/VV0Ldkf1N10hnoYcgqUkH4jDukTMbDTharlyg2B09mCg8rcl62tHTFLMBOmJJpY1tJ5pMAyiifIhpAUA17CriSawbC8gXQC7ELiHA3ccllsfvZ44mqwQdx8ryA2p2RSaJZoIgCJDBgervncaC7a+lbL/sbf/p/sxvq2AGz2AJhQp08cscMLc3ZovmHTpABHjxPQneYv+rusO/ZZ9nVkKmSO1u3ZiZOnBRJwXFcuXdbk0Xe9//129fJFaUx/z0c/aO988B5bmq9ZJjWyXnvXrl25ZK89/YTVOts23tsWqLy2sS0Tx3ypKnNf7j0GmcRoWJucl8b4x2PJEQFwFQDOMbzsDGx/MLWuZa0/TQvAlrpn0iC6afSS1ft1ugPlFAC1GRtZdtyTlIjyzlzRplkKYXO99WHbSuN9q+TTioUwsK/vDezKTsf22XGQTkiMNml6sHY0lYVUBgwkirSEjby0dEhgN03kNy9cEOCxvDgvtnqt7DFOUm3jjBXqC/bKhWuSPeN5m6vkrDjet5PzJfvR7/tu+Y8snzyjJizA04ULb9iFN85rAu7u20/bsN+2WqUs0Hmazlm6VBN4/drFazbNV+yVi9dtZX9oxcZ8YrCUkrY17CoK7/nFRbuxuiqW0cLSoiaTyCUeeOhByVbxrDLm3+rQgHVmkqQRxKrx57leb+h1KnCz6Mq7lIWbxfJ84VdRUQzimgHMAMDw7HH9Vm/csOee+ZY98bWv2V/4uZ+zhx64X7Ho8qVL8lmpV8qa/gqA+NYCh+cvagFiLF/PMpBn9+zZ4m0WaHsL43JmooRmHL8frL6IwQH48u+t7/mWAov9gcb6LQC2PHMoxBJpD+I3eSN51JsXLypeoDHtRny+D0W9oLwiqVn4mjgcTctoalPIC/yUTwsSFE4WisaigNlEBoY4HWSiAAMCFFfDlhwt0eBmCkHa0+mMXbx42X75P/8vbGV93e697377W7/6qzKDR+ZI7P6kObu3vWVnX39NAPbO1rZiKlN/NJwA5QBBeFYkgVLIWxGmc9Fl+MjhaLgM+g4qx70XqJEA2DeB+eGB3BbXg3Mkl2+19+34iRP2C7/wC5L7odnKOtzYWNcz5z4hAK0ZyUVApOHzBPRr5J/RdlM80rVO8hb3MUGbtqd9juYxv0vjTPseTUrlupZIRLhMAOelAXn2Ld44YcexHmJ/DPCC8xVhRoa9TAshu+KGqcQjGbDT/CAHTNipXFeAaXJJSQwWcgLtWcscD0bgh48e0fVElu7Q8vIBO5N7IJkFcx1qwLvxiAavgwgBJMQajLwkAM8D4CWpn+UJJaa4r1/eX1MMc03VioBrKysrByxm6oogp/n1cTZ/gNd8zfHK9yWb0f1DQgSTPPl4jMaKbYB0fDI5AJrMAKo0Eu+66y49B48//ri9/NJLyqf5f2ALXE+xfxNZTvaWaq3ssiFHj2oqinPe3navJ9XvNGKYPEkm7iJWaHEAzk0zmrR5+JF32RsXL1oql7Pv+9SnBGADZvN+ocmsa5VMzNGUQO+6JtIFsTUtuRCkHJFPJO+Bhc1U8FvUYYMhlASmPwmgmgWfAkSK54dzmV+Yd0AaJijM/f7ANnf3bB+cYJrS9XWRKNPUM7mMrwNyPZrQSGT0DgC8WfCZr6NpwnWIOMY9CCJHXGPWGOsgpktnG3G61EmDj9/jOeO9NWUv/+5EypU1g2fTgGYHKZ+bpL760ssymb166bItH1q2+eac2NdXr1wTkZCcC/8W8nhidblatp/92Z9RDYsJMh4Rjh85wTCaYTB6iYWO0TgwDUHOPaXS8nUitnLfxZBmT9TUt8ta1atV63ZosjmWQm0l0BbCR7IvQYLitdFYddAv688ADGfJ9WT1rHCNwTaCgc1nhoeAJFETOUxeq/iJtwf+YhBckB1Cxk75ttc2vFev4xKqMK9pGvF+AuQ5B0kDIrOXGBVKKsknXQLA1v+Rc4Exy30nzovs5o2zALBnwdHZ+MOamN33on7iONUoPJD/gcTmpNSQ1YqpU+2/+Hvx7PNMJg0JTR28Dfg7u+cfJAAzXxw0habsvS4pHGs0yGax3mf3tZvYVKKFLvkPj4PxnH47AH0WTJ59ppW3fQeGdgDob3ces9c83vOgGTCzb30nbNgNLG8C2FqfSfM3cLNbzzuOWbI7STPkABQPKdYkD4o4EQ2saATEXpR66MH36PrdmjjGhwRwPHuyByB2IiHyHwJgE5C16fA7M5rSoYHNwxUJajBE+cxIXuM4oiMcx0NiQgABNI7g6UkmI5IuIcJ76MRlwuiJhD/8WQUPukx+k5ytJV1scg9tLADNCYQslq8vWoIIDwrj8jdvesoybEBJsqGCoNMVE4oCFr0xXG7DLIAHvwjYgklEmGwl2tfoBPFhzsCWNbNrZyfBgO+hF7pQKThrl9ne6VhyGmFCyHFRtFD8Aq7uyoBkoGI2WyxpbGmpVtToMQncwlxDBQW617wXDNr5uaaSBxIfkiSZ0CRFDNcWBipd5lqzKQbZ1s6eLRyi4MrYN59+1v7f3/qMbW7vacwK9tz6+qYczimg9ra37cSRJVtaaEpu4Z4775Se57XLlxXYAbooHBmF7VHMl8pWLFd0TfrJWBaMu2BM+6igtlmxGLk/JH4ct69n1/4jUWRD4EHb3tnx8YdE+obindEeNhEY1hT53l3OC6TgWqr5gCZYrycAm6UDu4aR6b1OTwxseprZasV++S//JXvl7FkF/h/7cz9qg1bLvvj7n7OXnnlWZnVrKzc0RtaoVKSBjakVup6VatFqjZoA7AzmFBx/NmvVSl1jcDDmMJWYZKYy4+Lcka4ggIqlkGySjNodMK5nAGzJogyddcMzCRjPdSEpkZ4jGsalks6ZxL1Pc0Jgr7MLKcL+97//f9nqdtcy+YrAF0BRpE6maQxvOrovamEN+pJGue34MVuqV8XIRg+bgglASIZcbIJiUo8OAGyaCfyd7Sby7Ip93e4IOG2h6wXIjfYYyRRjJdmcVZoLYqY99tSzYsGRaMLc1waWANgsCBgGoec2G2j1tcwvvDkSMdI3SGc7UfyIuZZ0UAWQSbcV/UzkFTzeCXROnOJJkq9euaLvkezfc889KjoovGK6ITrNMQYWgCfBHlCUOMn3NJKl7q+veRypia0kyQAfJB8ALFxnRl8pwh5597t1vWmoDCcD+8mf/nPWXFyw2tySdSxnG0Ozzz/7gm2Xy7Zfr9mre9vWLhWsnTYbYILLM4X9J/IWIwz3mJboCzBxnUM0xmEL96TPnSW+cW+5hBq5yyrx0D1lzNLcNK6ICz1MQZo004lV+DuZ2qm5OcshSQGAyUjw5qaNOx2bDjBo6dnXnnjarl+9IdAyS8I67Bu8jGmvY81K0R5910P28Y991Pb3tu3ESUZDe9bq7Fu56trOTQAtZAwAbmSyA7PAi0eutyZHYLmyxlj/bOwUo4lkB40JClDuiRcrzkaYHdeNJkQAKVFIEsPlURAjxJK3gEk5lS4cRYKbTcL4cMYR+1aMZFI4EIO0ZyV6YiEhwjpBQuSAEZmAy9JfzKNb5wUajUAY2CSKkrUArFfB5qPVEUt4Hvhc/kQCzPHzHl4ounM7zxcsHgDsJQDsIqxbv5bT4cCY1YAVW8xMLS3guSdgGzMbG/b877hnU/070Hiqnxts3Lw3MLUHAsZnbDpo23TUlzGhgEfMIGHRiYU9lNEc7HDJvBCLkokZ9hDACgkIATQVq1aqL1ixNm+pfFkgOZ/Bfru339JnoufMpFEmV7JskX3IZNAEi4l7tL27K9kRvs9+iNQS0wmanmFMM5cXgAp4LQNYJFJ4lmkYo0VK8ZAACcRD9l0AbPZAaqTG3JJtbLftv/8f/2cxsC2d6Evns3ZsecmWmu5pAVOYNQU7DQNe7gcAOfeTKZV9WLlGnIK6DAMOqQs3JuugY3/iuO4zzaeH33G//anv/rDddvKoTfod67V2zMZ9NV/Pf+sJq7fXrDjimerbxcvXrd3DqLosuaZcoSIwd6/VEVDBJIH0V/F7WFr0Mf0hjZmh7fXH1h6n1ERr8TUMSYFasICdKOCGNxmB5exHyD9Jo37Yk1EieoysX7HZMz4Rt7uxYuXUwOYLE1ts0Myri+l99tq2vX590wbFiqULGCWlNA6bGg/URCUFYsXcc9edYjSdP/+GYsHykeMyJTp85JiaQedefcWa1bI1qgX9Wy2zZ2bM8hUrNRZtbbdjl66tCGSiaTNXNEv3duxPvf+d9sA9d1hNJrEAaFWNEn/1q1+xbnvfHrr/HrHkkWQ4deaMGgLLJ87Y6m7Pnn31vM0dPmGVxaP26uVVu7KyLgAcNtXy8mE9a9dXbtj2Diz9iW3v7un64xZVn2vae973Xrvn3vv0mez5PP/sZcQ1JpQo9ESbSHJlZ8oVrVQoeWxIGGLEFiTmkPoinrNeyT3RxhbTMDHK/sy/+Bf2h3/wB/aLn/60ffTDH7K2mGU96X8yLUiuGQ3qW8kyxLsY3+ezObcYGQ9puADeZos01jp7UQDDsX9rQgTGmfwN3NA6isxgI0V+y/f5/SiWohaJAg1pCEykvDZxWTIeVEmIJAxsgeAqMNNia1+8dEnPG6Pv7JcwsH3q0wk/agAmAFsUg1yTANXj5wdNz0TvMxqo4b3gAI/LPc2yoIIlpvslZq5rPrt0FOfKHp23xx//hv23f/1XJIH04Y981P7ar/yKAJyQo5FMVLEo2Z5XXn7Jzr9+VnqtrFcAbLb7AGtUK2m6iOnFoprdnscNbWtr27odZy/H3knjNkwcOV6BFQmzL/Yj/mWKiniVzqTtZ3/2Z1WrrK2tKq7DauQ6AoB6w8XzWD7LpUS8UaAxdE2/FQS4SsccFiz1Y9J4Js9UvtnuWqfNsaJ37maM5N5isw+YkhkmxCMHFTSxhRyIcgavTVzS0p8t5YeSmvFGHbkjxw4wBOMaaT+aQUgJcCwuOZkR4IppNsd78vQJ+RNxL+K5v/vuu/U8wvbn+/wReEmTO2FX0rQGLOd8uD8BEAZBLJ7HWEPBno1Gk7+nN5fV2CoWlc+SbzaaSJG5IaJrSAM6ct0c6IxGygH7Go+iSkUgNFr9tYbLJUC+Yr8gx2FNjdgTyKWR80ICbjSRLnM6m7eHHnpIhI3PfvazduPGDVs+dEggfeTKnD/voViSjPsXi3k7emxZTTw+W5rDrdbBOgzcwPPyRHcc/wbwBmJgrmC9ccpypYq97/0fkC9LtdmwT3zyk9q7yK04X9f+Hmq6JgwcIWhV8K5ieg0fGzFHUwKEnZDg0piu5+sQ11Tg9Vvg7LdMbLwdSDWLm6hJIcmhqeoI9MAF0Kq2RMIsZdutlq3xTGJmnC9qggoY2GVwwivNm4rUiUwty4snua/RcIyclnvP8xfraRbjiTUXhMW3xKZE03yWfBU5aUygEK801Q7TmGcD01PY4OORprtYmzubW3b+7Fnb3ti0Lbw6Wh1ptq9cv+HNLNXAZev2Ok7CGY/s8NHD9p/+1J+XRFG9yQSy40nu1Ybkg+ejepYT2RHihgDfXlcTE9xn5Et4Vrl/TKRwPJJVgmWdSlu14vInMvQOjIpcLWGlCr9JZGA1HZbIKnGe8qaQfInHd+6n8DJqlq43XficIJzI7DfjTSFeG/sgEh/UntSs9Vpdr+E5Uv3Cv2r49SUhxvHwPtxjJEvZ7yAmUU8LX8m4VwDx1Vn6HgMDwAbw14SKmoahvQ3J6+aajlo/cL6QNPTnyGuluD7kNkjeBFjMjfGGLs+PT01zXYUNgg1okpHcxiWruI+s6wM8MwGCI8bNgqVv92y5GZ3X3hFjo1kW2GWcx615TXx+ANi3/jxA6QOw/BaTw9nv3wpux7EKo0gkQt72+GfA78iP4vrHNYkm/q3Hp/vtNPcDfGS2jlXDNuJk0iSYfY9opsWkRjRQ4/uzDa/It1jP0QCNnCz18Dve+xYAe/ZDHPR761jb7M3+dhrYcqdMEjKZ3PJQJgA2IDbBxYW7RV0QMydo47Psg1hIcVLx/0g0vVuEzMZEhX8ku+pmJQC2xgeS7r7MapLLHgA2AUAL0beIg+NK+udiUPoD4ccaADZJBt+fBbApknN0VAkWCcN0a3tHRk4kOBS3dI1ht/CXTS2XpQvhG4B36X08xSWwfWzNjUbTKticVc4odFpawgvlvDXKeTFW0W+GvQprKDoWJJ2MSMO+3tlrCcBG35OuMQVfo5gSoFAuF62J0UcZhrS/j+RImhg47trSoSV9JmA1x4MWtmQ8EnNDmPYyKclS9rkhBDrbf/SVx+z3/uALtrG1Z3OLh63VHYjBNjePA/RY4DvFdIPgmZraA/fea4cXF+3Vl15SMeBBayz9Xe+e+e0K444p4+rSgYI94qM6rA/XHcZoxtnWXA8eRiVSva66jWxMJEnBaGTj4/znGk3dZwI9I2ycr2tIMgrqwKu0nUiGEjmZVrtre/zt9m0dE7xczpqHD9sv/PJ/Zl//xjfsnnvvsT/98Y9be3vbfu+zn7ULr71uVy6+adtbGxrDWqjXbalRV1KDM72YAY2qjbmfZarerADscqmqhDGfzasobQ861hv4mCRdUskiJIaH6n6/DYDNz7Vx9oc6F0AvddHFvEK30J8JAGxp2sKwLZXFgmcdIqGCfMRTz75on/vi40riMDDpswlzjdJpMdtl3sEdGw2tXizYicNLttxsWBbmcsbHv3mtNA9HQ3ezZrQ840UxG3yM5/BMx/NB8k1jSIzUZASWVSd9TYrCbN7y5bqt77Xt81953EaZvBiWADlheqPjSgBsLzQcsJ4FsdkAA8COwB4MLGIaG7E7zc+M0PjcgBgbknNBeqPtXXRA7BP/ni2EkQ7Xn5h3/OgxrSMS52AWRMyNDTRAS0JCJCqRFMYGhXkIMiU8t3wOBiH+2qnNz80pulGE3XvPfT4CByCcGtunvv+77eixI3b8zF223hnajuXtsdffsG9cu27tuTnbrVdtM52yfQBsCQXAuZZwqnV29/WstPb39ayxZkh2wrBHcTsLG39kvWFfX6dINAt5fY9CdXl+yabEOIpFRvlzGavBTmGdwW4lMe71bT6XtyP1utVI7gZDa21t29bqqt24fNW++kdfso3r162cSVuVhAZGYa9jtULWFusV+8kf+xGba1Ts1Mmj1m7v2nDUF4Dd2t+zernmSR+6fYmECM+STGDEsEaLviBZB8Az4lqMEvpaIYdyv4cAQ6IIDKZLANjBJpsFsMMBnHutYl1sa7SZXV6EBNT3AYAlHy+MxgZNJ9gSmn+SeY1rYIcBDAZ/PNca6U+A2wCwg6XH+YQGNqwuEmUVewlQxNqMRCR02gNg4fy5hzynxA3dU4p0DAcbTZtfPmqpXNFSGZ+sGqFxDdiYMasV0H4EoGOKBR2hgQBSmTsOOpaZMk3kpq5xPlz/ALA7vb6ah9VC2sb9jg26HZl4ZqZjMbqnHDcARwsdP9eIo5FCY/hAz1CGx0U1W2FfF6pzVqjNWzpf1rQGYI20Uxldh8E3NhtMTAzjQrkuRtLW1qbiHPcHo2b2aArr5sKCtKfZH2FqsXcQw9HKXFxaFsOMZBr0QiZW+YJYmtwPR8y4l2Odl0amx9O3ANgbu23L5MuuR4ncRTFn8/WyAGxGUzkmCoiNrV1NR9Wb8z5mPR3b1saaNWtVsZFWbqxbrd60i1eu2JTnp1FXAzKVzdif/tPfax/50Acsl5naoNOynI1t2u9aa3vDeq19661cst1XvmnVKWzIoV2+tmKd3kgSIkheALBTGK+ubwr8AsBm3VHUzc3PSUuRorKLJMjIbJgp2CCdt9ZwYu3BUMXFOPFTcAa2s0O5vhSeMtaENdnvWG7Slcmi9jPkS9IOPAIaw8CuZYa22KzZ4qHDNs5V7MJ6y87f2LLrOy2ZbeXSU2mzp8d9ybIhx8Ik2rvf9YhY3o8/8U17/qVXrFSds5X1Tbv9znvsfY++2954+Xlr727Z3u629i1AYXRZS9WGLR0+KqNj8iRYTudfe9nmqkWzQdtOHV2yT3z3h2yuXlHMRpsagOoLf/B5u/DGOXvgvrvs0NKCGMzvfNe7bWO3ZYdP3m6X1nbt8Wdesqvru3b49J32+uUbAhrU5MTojkYFDfd8zhrNOVvdWLdrN27YhCYQpIx8zk6cPGl33n23nT59+kA+guJSI7ZTjI5pWLv5N/s4DTziQrlY9jFZ9ld5UdBcGYgF6oUjMmBMBJDjZyQTttBs2r/+nd+xf/Sbv2nveOAB++v/zV+TwZ8TR4Z2dPnQAQM79tioO3T/AE21p7hx5CyArTWegLsiIcxoSEfzjd+J1/AevFewuHjviGURm/l/TKE4Qw0gzqdXZgFsvoc0ECxLp/onhewMgC1NTqZKlcA7C/vS5cuazigUErA068auHH/sIRFzI2eNnwVIHfuLchEZUvtEaRSNIXEQ12/22gRI5LUTk2zOWITkwV7nTQuzz3zmd+z//Af/UEDcOx5+p/3iL/2SGinICGDiCIDNWoeB/cLzz9nlN5nW6OneysNG7HJv5kuChn0rAbABsb0uGysn6bSd5RdgVTCwfX/x6aWbEiBOzhBQLyJDS038D3zg/fY93/1RNYrarT3lVKwxAfiQnMb+Wd02n+NGrQIZYC0O+trDOS5YzZp6Sswi2as5Pv0uknVdQFRqDNce3WX6kWmsAxNBn0JyogS6qN70DdkQnypNABbk38wllTSOnujDw2KnZsFEFpIVADb7OGsMQIl7zrQUcXRhac7OIDO0uKhaBWPwMzS8xglbOakFBPhjWpmAOAINR2Mb9DGi/OPNk1hP8YyIQRpV8oGet0suhoQN6wGfh2qtKmCNe6MmB2BpuyVwMJjaXFf2QPYa4ivAt8BvyWzl5BnB+fC5W5ubNuz1D8zxZLCNEWl/aItHjtpDD79Tniif+9znxBLleYecwDUhH431r8kAMzUHyHUwB146hNGjA6xidyeN/WgmRSOI33PmsL+/SAowPotVNesfevhhe+LJJ+34yZP2ke/5HsUFph49B/TJVqoEGTYW8/JWID42ICyJFJcWYA3XeRbI1nj+gchrApUJivD1eytec3CTki9mAWzFkWRSHWB0d39PmuMSPYLVOxrb1l7L1nd3bagJqqLyIBqy0fBh7RLXPL5C7sBLxs05A0iLWBn1C2uInwtM1NS7P7/Eq6hjONwAy6Km4f/B/ue9g7hxk+CDvJ5Pg+uaKRYiHYdsbUprgebaG2fP6RlCLnB7c8f2d/f1DIMR0eSlYUKsoCHU73ftjrvusEff+25vxDDlkMjbKP9PTDT5mokUCHCQW0QoYt/s98SaB4OBgS2Mi+c2MbUVW1VSIt5A5WvqD01vQL5K9gGecd6TupA1qYnIBHPiNbzWp3P8usfUrtjTA28aRAOXZ12SX4kvWsRayZMkpAJ+ThOH94L45EQ/SCQuSQipJxqz3AcMHhMu/gEBJwBsyTQlEiIyBBZegwGux2zPw72JR6xnLc/WvLeCvrPN29ncQF4Do+ZD6gAAIABJREFUSe2dBNkDuR32HNXvQW5NAOyYkPHYP1W9ErHu7Y5hFg/4Y88WjQwm9RKJQn4e8S0aObc2BOMZ8T3Br8FbNJxvYVRHzjF73vHMO2b4VvB/9nWRt9x63N/u/5F/xXMb1+XW9zwAzw/w0LdKiAQRLzDNuIa3AtheZ96UD4uGVgDv/BtkqsjdYto9YvAfA7Df7uTerjugg5ILp6vFfjsJEdh4eh0BigeQcaMEEBbTGckN6dp6UIxOVATn2YsZF3g2UWXxvx2A7QCxJ5cH70lhdgsDO5IHPo9jkXRIYorl/U4f7eD7bpiQsLQTLS3ORfyKxF36LQB2GgPHVdvda+mBzjEmPCWZY8QkAbBzsMx9Y3X5EC+YA8BWIaGVnlYR6MCtF2+1Ut6WKnkr55CBiPEjl2txW02CflE6mNu7Ldva3ZOUCEyyMiZqxbzVsmOrl9zIBU1R1xWlq562uWZD70PAO3LsqG8myecfPnJE5nmMv8Im4z4jhcK5UNjIuIYAYmn7+jeesn/7+1+wayub1lw8YqlsSaaMBHCYuIAUy4eWxDarFAp21+23WTmft5Xr15W4yTgTQIWOYMIOEoNORl1TQyZEbOFEX5MNI0AiQB5G3AUQJU0Dgj+bFW+8trGRsE+A5sxKMg+ETerMWRgcrsXp5l9sXIC3JKa+dmDcZHSPMcnc6fRsZWtHblcn77zT/vxf+Dn74le+Yh/96Eft0Xe9y/Y3Nuyzv/VbdvXCBbt84YLt7mxJ+2yp2bDD8/My4ULapVIpWrVescF0JI3UFBuIZGt8I0M6B4fx3qgnTV9ANxjYPEeh36ZJgCTZiGDiRYt3YTHuKpcAiRM2YvI8IksA6BqJB6/H4ApHbdYiLEI5gBer9v/8039pb15ZEUgyyaStT1KXz6vAUYFJETMdWyGVskONuqRECoCsNrWmHOldex4GtcvxpCSHg6QN94EkQIzpZKoCUIZnAhCbZBIGtky+ZMRVcIZlKmOpfMlWd1r25HMv2zhbsHH6OwDYMYKT6F7HJuOTwbCkbiaLXF+uS2yObMox4qQNTLr4vimyxtB6FWs6cfpGn5CkJEa0eP1c0w1nWGv8Ye0GGKoCONGH4xpwb/m/wM5EmkEJDZIYeUZBzUrlojUadbGQAOwAl0mSSGxOnTwl0Bn8ftxv2SMPnLFH3vmQLR09bVc2921UXbC1VM5+64kn7Q0A3DOnbT01tU4+ZyPiN+zabN7S/aHtbG7Y4uEl29zatEIma2MYLu2uRsdJfBjD1bgzzaB+19Lo5U3GVqrBovVmVD7P2JrHXPRuZUpCAghbBFkQTNmmU5tDCojNvtMRY7tZrgjMbqTMfu8zn7HXXnjBejs7Nk+i1+tZYTy0RiFn3e0Ne+TB++zP/cgPwYETYzCdBgBD/5FmXzK+S2yRU7jaGUp+HcxwcyGSVJ59cQ3Y8xLnZDcs9ubYbIM1GCcBmGjNJONu3DsHX9DodwkaXq9CPQFauWjsE+o+J+PHANjRQOHYmFLRqLEY28kYthJCZytQ9BH/QkJEa+sWBna5VhNIxTFRFEdBwTpjnXKckfDKoElMeweClEzgRF510BsAW2aGnF99zuYOHdFziPQGf5D4AKQupCdWBWzMpcTgs8lAADbA9bizL23srCEPlZLUEEmiJkYABIhXTClhLgerrbcnAHMIq5L1QgEYgDijpADa5mO8jJwTb5xR6hNfkrwpVcS8BrzOVeYM8Yj9Tk8TS9wfJm6QTephHtgfySQQIJPkd2tzXWsXVt7u3r6DtMORLSwtq4gFHNfEU6EomSn2XUzRXEuSJhoN/LwAbPZ3V9B19i+7OBqDYsL0R9aYW7Q1JET+1q/Z1l7X8uWaTcVAGWmK6vBCUw3hE8ePaS1yPFu7+zpu2N8cKEa3rd0dNbsLuYLtbbdt6dBhW9vekrHr+u62LSwfsp/99M/byVMnbdDvqKmKpEsOUL3Xsd7ejo0BqtYv28ZzX7Zsd8dGk5Strm9buzsUQ53r1+2Prdact9X1De3dcn3n+WeiIZ9TE3LYH6mp3hmlbJwr2ihbtO4kpX2EZkC32/bR3sRjgAk2rqPWAnIVnMiob5lRx7JcS1ikmbwNDG+UidXLBZv29y0/alu9UrK5xUNmpYbdaE/t2lbLNnfdwDSfojvRMX5zoVayo0togdfsgfvvs1Onz9hjT3zTPvPZfyd2PpM91eaC3XXbaXv3Padt9epFu3jlqu0nJtMQBtBlBSDmGb3tzGkxs59/7lnroT25t6Pi8APvedi++30PWzFnRj7FdXn8618TIHjm9AmZ/q6vrtpD73xEppCF2oJd3WzZG9c37GtPPmfpcsPmj56wnf22WFfkj2yl7EkCMScTQ95NclHIouXVgrA8ucnp0/boo48KSCGGSJO4tS8wENk7cjuN2MqgLX+g7ei5R065BvvbeEKTz3N84j0SUTSjC8hASUs9Zb122/7vf/gP7Y2zZ+1/+1//rpqVe3u71qhV1EgJCZG3A2NmgeOIn8HaiWd4lvzCsxO1ROiHBmDNz0L6LqZJeH9iXTC9+B2XuyhI/iKKqgOWVwKqK57xDCf7QaIVpnxUhJcZBrazbtFWzdnlK1ckH+JkFpNZN7Hp1uPm/3FeAWS/pVGe5CQaO0+KwHj9LFMppn6ikOY1odMJ45cpQ/aOpaWlpMmWkRTIr//6/2Fff/wJEROYQHnvd32Xfe8nP2l333ufJv8A57hW6Ok/9+wztnLtutZAANjkcQA65DfkUAICEwAbCRGNdU/NdnZ2BRCH4bwX3TDknEzAZ/je6eQd9jXOzyVE0NHe0168sDBvP/kTP6ZJIHxrANcAQCVdhnxcf6BJCj6L9/Ga1YFlAGxqP3KPYhkddN/P2P/4F/C6tY8J4cB6HcgTzsLmvtKYpzGktStG8s1mh6aGErNU5QOAKomsjO5laioJuGAmk4skgrBqQgaADYDE9SRmrK2sSj6gWqlKZhCfnEOHl+Sngna0Uq/x2NY3NgTgIiEDkxSgTblY0oxhzRMzMumcnufZZytykVg7sxMBkeN4HgIYW3BgTdMwZQHYmDICCMIMB9R2Q033iQmdY4EcSP8hedlsav015+d8KmIy0XFzb7nX62trYl+TQ1OXcD2ajYY15xbszF132x995av28ssv67pwXtQ8mlzjniRgu5pYkCKKRZtLPg8AO5WmsYEcmjNZndxBTMvotZFrR1M/DC/5HKZtS415O3z8pC0tL9uzL7xg9z34gL370feq8UPcFSAoaZiBpiOLhZyuGXG3VixYBf1rcAfyXRfpUC1DExDMIQz9DpjXrDVyhP9AADvApwAFI5/kWhHvaVhrQmyK6XLfdlod2+8NlAMhNYjEInuuiHM0ADRVkxX6JvJfGokIZCRumsHNAoHRgJpls/M9rnesOV4f+XEcp8hXeIskckHcv9DHvtmERFO/7B5EumYA2EM1z8ifmAhauX7NXnrhRbt04aK19lrW2mvrL7GPugOSgTOvh27iOuzZPffcZcdPHre7775TE/VMl8ofABmoBI+RF5U8JNrCr2QgSY7Z7eg4wGOCdU1GR1zk58KXkjWJrIcGABMAOponiv2JBBTPDucHgBwgtN5P8pBI93mDldepbhWJz00lg6SiGJrUrZG3RwwlDhN7aUjzfmrMJMxr1ggNsyCqBimSZw+ZEs6FOBv7Ns+z+yc4gC25GfA28j6avTIjRxEALWqXL2Vdg5/EmpkFfDmveC6Dda2TTf4QUYcJg1pkqUT3Wg9xcl31/cSYMyREgvDNMd7KwJ7FGINRHJ83Cz7ruVIjzUmvEXe57kH04VyCNR7r+lYAm/3gO0mIzD5Xs+d+ACIn0zv87Ob3vIaIazr7e7d+Hfhq/H6cv67bLdIk8bvxGsc93bA6moS3PsuRP0XuEu8R78+tmm1YxfsExjsLhsekxuw9Sr3joUens4j+292s7wRgB8h7K4AdQE+GAgNQK2Fgi5WQMLC5PlwA2G3RbYuTmUXhoxMQm+fsjWLkOwBsXhfjht8OwFaPM1n0PNRsLq6ndVP7OrpmGjU6MKwhMfFxfdc1ImmHIebgtUYVYeJpXDnjm3MqJQC73elp08lmCcj+4GI+yftlMozGehdtFsAOd1HAbBhH0lJLu460zL0KGDAW7VCtYBmYZzKCwPAD0PKmIykjNui2be+1NM6r0aAshko1q5ZytljJiMFN8QH7mEJLo9XplJJCOnw8lPVmQ5sYbFzYx3TrugBWIzawsVVgVUyG1t7ftnqjKnbA5vaWlat1aWl9/ktfs9/9/B9ZZ5S2QqVpnT4bHs0Mkxs9m/shPg/GdLVi73nnw7a7vWW729syFSRZVdOEEReS2GRsBRQMDWeNCSo5cyMdMU0E/qEhnHNncSWYDmaQWPEHTW+60jIoymXl6KuxmLEnybCnAI4AsAEyAJE1/omJE8zalH/+zt6+bWzv2U6naytb25ZFHuLhd9gP/uiftS999av2wz/8w3b76dMCsH/7n/0zu/bmm3blzTet22lJC22x2bAjsAIqJem2lkp5K1WQCEFWvKBkQiP0+ZIzHjI5AdgjGx0A2DALPGHyUT11rBN5HNaoEoZEA1JA6Ghi9SomHs4SkGwObNu9PXVYoyNOEKYhQfHHREGtVhcra/Hwcfv8l5+yL3z562KHpzAt6Q+sWK1abzhy8znWOKt/MNB6PX3ksNV53icjqyKBQsLBTgDDjrWWhiFRkj4YjQfW4myAk3wMeoQwSEiiQp/cPMEZDAfWG04sU6rYTntgX/nmt9zQi/F/sShgM7qSrcDCGV232Elmh/QivgnMTtheWmtJdzc0qYOhAlhMAsExqxDKYPblGmfEEwDAGIvd3nJzmqOHj+i9KbhU6CXO1pE8q4OeGEREEFexSlwF6AQkEMOZIjll5VrFGnN122/vayIE7UCaEjRwYGPffvo2NwnZXLE7DlfsBz75CRunS7a6P7BesWntStN++5tP2cv7bRsfP2ZbMGXqNa1BZEMaxbIxN7G9u2WFhYpt7G7KPDKF7vte29KYMnUHVqRh1McktCSpBWcs7ct8lOQDhkcWA0biGiwmWGwk+PWqFRNWLyA8Bn2VXN6alYqVaCAhEZMvWmU0sOXRwK688IJdfeMNe+mpp6WVjWZ2LZWyBkz0TMrKmZT94s//tC00q9LDBjTA/IiGh5hzCdOLe4H2tExtiLtDktqiYi1FO88/rDuZAAu4ppkBIO4Ms2DAOVPHC+1gnMTPg42thpuYaW5IyjGILUjSxkjmBBzY2YNu7Mv3fZ84GKXsdQ9GTCU5MUKGx4s2jVoj/dPrCsAOGRwYkgKsEg3sUhX5iK7WFxMRvH80knkPkloS3AASwlQnEmGZ3VWr+j2ZqrAvwqBvLFh9cdmypaql0Uon+e93MVYQk7eQngp0BWweDTo2HfYtMxnIjA8A24YdmTsiLcJ+G81TgGD2QdjMmCCtX7mg16H7PhlhLtoXGA4Lm6YY0y0wXHnmw0SK66nOfg5z2h0r1RpWm1+2Un3eUoWa9Scp295r2/bOniZPmDhB/qrTH1h3MLFKY96K1YYaaADM5BBIXLFX0+gDrJ1fPKTpEqY++sOxmON97dslsaF5jWvzMQKdFYCtCaskm2UPp6iVrremA8YCsFc29uy/+x9+1bb3ugLSR2qcZyw9HdrSXF3s4dsATrtdNWdLlbpY4ADwxBNAmrWV65JXQcO+Xm7aq6+dteO3nbF0qWgLx47YD/3oj9i9D95vaxtrLn1UyNnuxpoN9ndtHpmKZsNSg76tvf6crT/7h9ZfvyK2dasz0F8AbElp7basXCEOudQT+3bkWaxr8hia+u3uwDqoR+XK1s/kbb8/si5rOQV41BJjzSVEYM87gM0yF9CI8XIa6aCO7j8/R95lmII9hqTa1HLTgRWmfZ9Qy5esnyrZej9jWx1GjwuSDCmkxlZKj62SGdt8NW+HF+pibC8tLtgdd98jyZZ/+i/+pW3s983wfLCsZSZ9++CDZ+yO08dtvze2b3zrebt8Y92KTLeVi5LGmasWZLB57PAhHe+bl6/ay6+es7XtfbvtxGH74Y89akcX6lZv1LUez587ay+99KItNBt215136Fmv1BtqBA3SBVvdH9o4W7Gzl2/YKF2wVy9cklSN9sip2e6ugz7svVyjIk1U7XNT2++0xXikkQhT8GMf+5jN1etiIxKvyNc0Ep1Ja7qJBowaAmowCjnRHwAvGRUXC5bJAV7BKoP1lhYBABAX4BrDSxpLt506ZS+/+Lx0sP+TH/ohAdg8i/PNutWQbVAr0/9EcRL/BgMp9ttZ9nHk3bPsaR1f0vTVmHXCRAsmdcgKuOmw57Y0joPwEKxr8hsZcCX5/WwBGoU8uQfPuEuEkOG7xm0A2GEEDOuLXJcm0pWrV8W+vhXAjn2f8w7Gecg3RO42W/wqF5bEIcDJrSaIDiYFkM/X0VCNukwFt0ZyB8p15c+R8NfOv3HB/s7f+TXJClUbDXvxpZctUyjYu96Dsdn77YMf/pAtHDqkSbKVa1ftmW89bRura2oGA9rQ/AXEYe9hr0GqQrkMRnXlkpjOrHX2hPV1GNOdAwDbazz/G0W4n7fLiMT999y8LyNIJimZdPv4x77HHnroAZFeiMk3blzXvWA/Z9oDIBr965tqL5Nkasg9SljP+WLe6vWa1o2mD9ttaUUHgN3v9g/Y2JJwS7miKvlA3BMRQnSsjLuHBw1sOWdVBnAHkEPe41yoqXIOjpe8F5IBBI50ItPJpBD7OkxS2LP6jMlQAPbK2g0d7/333689XODVYGC333675AH2MbtEtkea5/5ZzvjkWsCivuk/FYBL5JtBmIiaO3IDb4QAfmdEgiFPIA+Ayc/9BbDe2XHzZyfUuFcNzxnvLXINtSoyGvPztrR8SL/PteTYZELd7covhnVKMJswgZZKSz6FPBaiytefespee/2cmOfKjRIgHS1+gV9JM4nPw6yez8AriOefZsdwRGPCfY7I9YIVyL9hwB35vufeni9yXkhGTnNFu/fBd0jS8sKlSy7PdN/91gEETPxrQtaC+AiALf1rJGvyWatl0lZkcltGnm7yGCxslxJxcMz/iFn3HwVgK39MjO4iHyUGcI1ZF4VKWVOR3eFIxo2A10zQjdNZyY9xjcEteB5h5lIr5pkoS5Fyjaw/6tto4uxq/rAuArTi/+SOQfDhurl5ueenHFfgNRHjIlbxHtFACR+q8GUJBjb1cJg4cq3QEIdEBwGP+m5C/p7L24Xz5+2VF1+2tZU1MbA3N7Z92tLS1sIfJPEo0nNoYzt95pTdd/+9dvToYcuCqZQgyJWdwJLo86t5ztRcOq3JBt8C3MRRWteYvJPj4TFADEjiLAQSEU6YRkDCtts/kPSLHFvg3dTzas59b3dPrwn5rmi6uieNTyHxfAsU5PlhWiGRC+EaqqmT5LzBaI9JppAUCo19STRQ/8CY7nSFBfDMBUkTQJu9guMCM9L+kUwhg3kRtmcBbPIIGPzkusHCJu55eHdDzFkAO6ZwIt7w/9n97y3YH4S5A+ldb6I7eO0kpPBF49vcY5d4cilL5Z+JeWnE7dn8I/bLmYfvANA92Je8Z6kY6Pms13vEwiD/RTyNfWt2Dw+JqT/JxDE+b/ZYbmKyLuMR+dJb98zZ33j7r2cB7Dj/eI+oZ2/9/IPPShjgYcQYgP8soSD2u9mYcBDNpO7hADbvOUvy0m2aAdF5b63NBLvl/5r6+P9r4hgAgPRkYGBppM6F5qPA9wWV6D+xiQP0AtgSjzM+GhJFech9xAF6AL7ZoZm9UR7TfQyBC0UUieQvEgctrATs1A2RftHMyJ06cQmDWmYoaOfoVupBIADKJG46EZjmpkI531hIyljAifGSAD9YYUk3nmNjrBgQVJpnGUYWxwemFxodpLQQiOIANR0haW9KmlPQn4ALlxFJaTPnGhHMGXM9VCuKHUUBjwEERT2boW6+fj9t7W7fdvc7tt/uqKgjkZa5WyFrJ5aqVivl1EWiuK1XKuqqkdTOz88JcJO5nB4Ss9W1dQUwQF+6s6ub23b8+AmNkk6GfVuYr9to2JeeI6A3mtjV5rwx8vyHX3ncvvjYN2yvM7RSbU7HBuMREyCMJ0eDns0xXlyriJX8yEMP2trqDbt+9ZoCtPRZiwXpK2M2xDmWYQInbu83u0E+kuUbqgNM6C4GCMn1ljZVAogLmGSUO48+LIwCZ18H8xBgApYcm5ZA5GJJ9wmNKyAIEh90Pjd3922n3bEbW9tWXliwdzz6qH38+7/PvvK1x+wnf/wnbHlx0Vpbm/bP/8k/sWtvXrSrF98U0ALLcAF28sK8NQDu0hRhaY0vZQs5MZrpkvO5lQogEwlPTqwqEmgxsFPcP0AxP3bOlTVC5zdAL64JQaCDHnICcldLFT0zbjhHQZRoYAFEFwp6ffI06Bm9dOmy7kMFo9BKw1Y22/ZP/vlvJQaeOdvt9KzcaGjUXp1PNXmmNuq0rVEu2j1nTkkPG7O9Ut6ZzCRsrDd0bGkKUQTDUHBddx+JUiErDfKxmihyOqYDKwZjToyvaqkspiLgebHWFJPvD77ydZugL0vziFGmxAwmnbgRjwGib5FJOgiwyRfhXM5/gxkQwT0AbK4h15nCXvphg8HBGguTjog7jEryPuiWUrQcPeIANlI90amM9+Oax2dIkiQZxdPrADnNWRq9QdcmKViLJuZ+c74hABt2EckPBY90AwcDu/fue61Ra9i4u2cLxbH9xI/+sIxm+5a1G+2+Xe6O7fdfOWeXphnrLx+xFgDefNMmxC+K2kLJKrmC7bR2LFXP225r1xoYm43NhrttG8NW2tm3nGcOYuVopiSTtpX1NSvAjoHxVK1JPqBYq9n/x9qbAFl+Xtd99+1r9+u9p3s2DAY7CJACKQoUF4mkSC20tZmSZUuOZFUUKynbimzFFVelssiKXHEiy1WRLEdRFMepyBIjk6JE0TQXCaRAACQIECAAApjBMpilZ+nt9fL67e8lv3O/2/0wAiXFTqOmGtPT3e///v/vu9+95557TqlWs2EuI53tQS5jAyRLRiM7ectpNa80YgnQzbgv+nGVqk1nzKb3d+0M0juZrH3+E5+0tWeft/21q1Zm7A4TllLBrHtg73v3g/Y93/k+G/UPbLpWtvbBnhpWyOgowbekW92loB9JF5vPtWpdLFymLgB++phHorecxqfYL6R3YtwRbycmHHiGFJRi9AQDW5MCZcVUgbqwXTA4TIyf0JzX1EcqBlQAJGYQa5Dr5kMsyz6GNT6mqLMX9hpj0Yxzi/nTt/3dXdetZQyzSKMO3fK29iexhd8T7OrXMXUwH0zmMJEwxfnLPVMhhBwTRRCNM86NBGCXp2Zten7JcpUpBJjVZObZAS4DOOeGPcsg5VLMWa+9LxZ1KWdWygwEYPcPdpytnceUGEYcEiAupxXsDiaINq9ckByRTOR6Xeu09q3fbrmpJ2cxbFBNeDGu9nqmEGcrhSbGkIVy3bLlqhi2yJ4AVMO2hlmMZi0sbaaNaMYCJNOYRU8VUB4JHc4knl2lVhcrpzE758ZIllU8qjdmBCQXyuzNeeUENEYofkj8YWdyPdKaJK9ITX6apA4AmM3MLdr1jV37r3/+F217p2Wl+rR1KLzLRd1DTTONBnbvXXeq2IHhPBpn1Gh22aeqraysWHN7S4WedGHb6NPn7MbWlj3w4NvtJ/7WT9kAwD+LPALtPZMxNOB1fti3CokmTQWa+ZuX7PoTn7Pti+cEyo3G5Bp9K1Xr1uoO7PpG025sNG2ULQj8B3CKpqjnUWkEuAcQlLdsuW69TEEeEjsw7TTej0SFA9gOZqKpP9L7gsnGGqiwHQYYDu0rlhfLdetnipIxgRxQKeWtmBmoiX3QHxstlHaman1AaIoZabMPJWszXcxYo5SzhXpZ5tjddksSCqdvu9M+8vt/aA8/8TVN9BSnZiw3HtiJmtmb7jxr88dO2rXNpj374kt28fIVTZO5Lnnd9rY35C/yoQ99yM69dMG+8PBjer8nluftnlNzds9tJ9W0pdGys71p58+9IH13GNyLyyt24fJVW7nlrG3u9+3Zly/bTndse12Cf8WG+aK9cP688iNy3n4PKamKYswuslS9vtWmp9QcxKyxVMUEdaQc8G1ve5vdcvq0nTx5whuo29vKr2DdOltpZJsy90waoMmcnLXFWUJuNR47QYCYQ4yeqtU1QcPeA1AAkNGofL1m169cVn4p41QAyIN9O31iNeXbftg6gOnNigBfxBpMoNFk7u4/gWbzkfm74mOSDWHfkKsEqzoK/WBJEfe4T5zDArhqMEddPzQad04sgS3s1xV/V0HF/uAeHEK/sCdhZOV0VinmxphsYrJfXlsT8MEfNXM4xhlDTvE/wEU+B4gaBXzE3riGyEc4p+LfolDWM4JFrjH2IxAszilNeKmh5OZjnFMOHozt2Wees1/4xX8snxrVMFtbtrWzI03fuYVF+09++qftg9/13baxfsMuvPySPfH4l23jxrryRUAPpu4AszkbIIRMNt0BsKuY/sqcq2A7zV0HiCe0h2UClkD5ALzcvN5NeAMAIwckF2TKjUb3rbfeYj/w/d+r9Qgh4+oadcOusxLRT4Y1PXDTQeqOADWoQdkzxBnWUmNmWs+f18OfJGROpO2KFncbqYC+iDtI/IXPUtx7Z8B7LUzNEO8l2O88twDgySekTz8aO8mgULCV5WXpeWvyT7queJq4uTzrir1Groje9+bOhupH6rnID2+/445D8E8gUfLHcFmVzqHcA3X17s6epIeCyRkAUozCw4Ke/PD880gKhLVInQioDKAWmtuwrwGfHQD3qSfqSxprNBw09UIDslwSgI0WM74xAV7TVOe1Njc21GQkX4FBe3x11e69+167dvWqferTn7Hnzp1zYkGSsKBmUPygmYyEIXEI74mksR1TqpKIaJ6yAAAgAElEQVRUYSowN5ZsjPSTRSRw4DoM9WJ6g8+aEhg5UYb3g0Fzqz+wtz34Dhk2I5X1zve8x2657XaXD0l1vTSiMRpkwlD5V06xEeB6vlq2EvdDeaQbvocpu0CfxNaNZxAmis7Afr28a4qgEyrZPqXM/QmAjWfOtfNeaWhmymXLMA3V7dlGc0f5OCSBUTavvIH8Be8u1j11o+QkIFORb3GtmZEA7ADqvEHt5reB4QSYF7GZr0d9Eya1Eev5+cg1o0FJbOB9SJISwJhJyeRLhXE2t4jnLk3orrPdFZWJGZ2O7TV37NwL5+zya5ds7cpVu3JlTTFPTX1A7FZLEqqaZCvkbGV12b7j/e8VjoUevhNYfBJPk/A5ZGJL7oWVy0nuRs+s4H5msWch79C8ALTmubKP5Q+RvILIPdh/NFRUM0qqw9cyfzhLid/sdU0upKnBSQCbxlucayLJQCQR3uS5uyYokxEkPx/PRDjAQSvVLM6q19mTmj7cZ2I5Uys6/9JkJzFqfs4BbGI7E3LCT6h/dC0QbcizfeIE4gK5LbkJua3rULuEiMdBb2REPR0NMgcqjyZbgzU9uTZEDkIDXz4CycRe4L8z2FWPhbE8MZlnk9anGOH6ezq/4+cnwOAjkPiI0XwYC4Vb+Hkvo10x330SPgBseRpM/pmQOPPUJalI36QhcjOg7t86SasLtrX/IGtvEheNn5/cS68L4hN/CfnUw/hyKA+VCI8TkxWT3+NNFjdwDHJWgMuBvfHeJRWl/NFzOO/2pjcsXwjwTpdlmmRbR24T7yEIYXEv+N2K12hgx5s/emBH3eR4AJPo+hGaLjTYEySAByUZwEquQc1mhB3gJlPurEuSLtftZFpAQR2MRC4yOnKhDeMAmi9OHzV3J8VA59VwSRITAX6zWfiIruAheyLdyEhIPSnyDo8ehMZ4XNc0jBy58Rr7IOhIIzUB2ASLEfIbRTFKYAXBpMJoEMkH7gUF/WVG69JmEhCfjhcHU4c2xKxKQGpe3U56h2htuuGc39vD6wdmSWYQSH1QFMzWKzIegslcxvVnNFD3THITjKcPTfrXu3sHYtX4GFfRZFY4XbVG2TRmSyePIOZgZ2Koccgykp+uIT6T7BL00fPs4ZQNE0cuvACnCPtzwHFoIh3QlbETgPX2fsc+8anP2mcf+hPrDMY2M7dkliXB7YuNu7QwKw1ctFLpTi/Oz9rb3/qAvfzSeTlqk1wC4sIq4J7yVGBuy7QyBREZJWhE3Fn9CsSMrsO2SQHNx158ZJ9kNzo/Angw1MrnlVDDiOXD5V/cgCsOXEm7JM1Z2PHN/ZZd32raTrtjA/TExmY/+uM/YXNLi2KZfOh7vttqFEtrV+wjv/V/WffgwF5+/nkrZ0dWzmelP766ckwMeFjZBMWVlWMCRQT+IFWCAzxsB4rESlXgU7ZU8AZNKpx0vQnk1HgLCa/0GX1PA+DGCBbrnTFyku3opLLWaJL42HrvkJ3FwQVTid+N1ABdaUzC6rML9pF/83F74aVXLVeq2gGmXDiblwD5nQ0lnfBBV9q3x+am7fjygt4zumCzs3N+eGN4QjJfLKrI5Q9MBfabM6GceeoTCV4g7HRb1i0OXadsnLNxB2ZnySrVKRtkc7bT7dm/+5MvWp+udxmAJSMANj/O6PsBRpnfBsT+sz7+rH+NZO0b//xRQR6NhNB1Ym0CfvGZiQZinNZ2YiqoEZFi3WQReggiIhEEO2IYTTCaFwe2vLRgJ06u2sbG+qFmdjAaWMccKhjJMVJfyPTtr3/4L1slN7CNrRt2aWPd9kt1++jjz9n5jln19vvsxnBs292OFWtVO7ayrOIDU8iDbsc0bEjDsj+0Yn9k+c7AWhtbNu50BeZr71TLVmRUvMSA/sh6NCU0UotRjTfpqOTRM+vCtCShn6pbrTGj18yyDsTSdmMQN840G/c6NlPIWiOTsWOlutUPenbxy1+1Zz73kB1cWbOlctHyg7YVxl2rVzL2c//5f2o569rS3LS193ckhzKG6DnO2GCMuYgXZ0wmZMZZy46zNouxX2LMjWxknUHPeuOeDTLe+CwgD0HRk5JLknyeYYwDaiqAxIYxQ8ZtaUQB8CDJ0gNUg1XthlBipaWRMsW3nBuU+BpzWRBNx6TRUu57MDuk/QjAQt4OwxHgEw3XfN52d3a0jlg37N24NgBhvs71BWgT65jX5LWJg5MMcf49zmj9DIUDJns2tla7Ja+CQqVqjYVlK0/PWamOuS9TM8SUtgBWmNeF8dCyw55kG4gNND+z4wHCD5YdYubYtnG/rX9DJ5tzhaaWRsITGxfzo4Pt62JvA9gDaA77fb1f/p/vdQDYGeYUX+QEk+cY7EDiADqcNASR2+oMzbIl5JvyAkL5PDW7YMMx+v81aUbzGqxBknzOdeU+FGb9vkzzVk+ekhFkY35BAH4PFmCSEGnMzasQZjSfxg1r45BFmgx4KRg8XhQlT4VJ4onTt9prl6/a3/8H/9Ay2YJVpxvWbLXEeBv1e2qEUgy/6a67BHiQrzAmDhjAWgIonyHeyg2+bzt7+za7uKx99a73vMve+Z53SbIK4JoJCMAh5SmcJ52WZbttK8OS7xzYzvU1a1152ab3r9qNl54XmIWvBNIZvO+9dl/eCFc3d+U/0JHhpZswsm7EWmECqomGrOm8KFenDPs3dDgZZSZGkFPJa4M8UPvEiyEBIPiMjDC6pPGaVbzjOXB/pVcO0E0zmgmWxEjeaXXMkOEqVcW+8mm7oVFW1gp5m84XbBrvD/xBKgWdU0yinbjlFru0sWEf+cN/a+NyzfJTDbHv54sZW5lr2Lvf/W5pSz/19FP22GOPuYHicGh33nW3Rvuff+55xYh7775b9/TZp5/Wun7vux+0O86ctP7Brq0sNmx365rt72zalUuX7M577rXl46fs+nbL9gZZG+Rq9vkvfdXGhaqtb+/Z4vGTNn981Q56PfvSl74kEPuWW85ofyMZIHmi/sCmGg2B0zuQAGS46gzsd7zzXXYcw0508Pf3bRPN2aED4MQfGg6YPhIHFhYXVYwC9pL/sZ/293YkOTc/OysZOdcW9jwa0AgTOiLX4uyMGvUlrBP2d8XObu3uCNAhFxBbLtU0AQY6C9f3QEhqBZgUuX0Y5Ek6JQEmAaAEYKMi99Bocax7w/4PoC3AgsnzO0aAval/lH9HoR2xdIhUkesNOkONGieYX2mqk5guDwPYrhkT2EG+hj65cq0+slaeqwYTKV4z6ploFvI+yN0CQJO0W7Wq5+SAjhseHtVBXsBHDReFZIDkAoKGQ1tdXXVginwyX7R/8Su/KvkQ9tI73vUuydB8+StP2vr2tj3+xBP2/g9+0H7mZ/+eDAaf+cqX7dzzzytXjnrPC1WM4lqHpIrJApvrDJ1xMTvlaeKNuiPwOhF2DmUlnazEGuO6o85Ex5f7C1A9M9Ow97/v2+0tb75PkxsA2MiYYBCP9IfiaQ6ZDgeQuZ949hAfWWOcjS5v5M+DXLO507TtraZAds+TAf39OsiBkLISMDORV3t9mSZGBJg4mcvXrf+OAIohAUGAEV9qNFIzeOXYssBqB41Gqj+R1YNZyVqBIc73Yoi9sbUuKQiuj9cNiY75+QWbnWGClvsF0O8sd2qtAJz4fq3L1Bzk2iJP5F75mvIakPcnIBGT9TRxTCzh+4kHgMVcGzkfP0fOztmKiSPT2RgdywyvyASrS/2xdmdmZsXaDlIUviRu3tiU9Amlw/R0w9rtjtWqU3brmbO2duWaffrTn7HzL72kyTiQX9XVAka8gSRTv7w3kriXSOoBuEHkYK07+Mp0q69F6kXuKfdc+xipl6TRHGuFa4bpL68n/q1ctvnlZVteXbUXXnrZdvZb9n0f/mFNW9GALQAOJ1JdZjSwqQqks5rOaSRC0L5GA7ucSFae3/G7Oc/cGFy4R4BqKaYcAVqQ5fQ3B9NSHHKU6GiqRetOjR+krj3H5HWYlr2+t2/Lp07Z2tVrygeorwGuZb7HtDdTngLAXZqK/SpiYqorB4PO6xigkwBj1CwRg1gXk7GM+CUyYCJXBF4TYJ3A96SDHQB3AJKq8WlspH1NE4r8nFpImBS1J9hAvmDra9fs1fPn7eWXXlJDisYK+4E8BTlVzkimvJgAzowHdu89d9p9991rqAfI2DWfs/pUQ88Vpjp1JCA/9whPKtbH7t6OvpcpDvAF1hDyfTRqYYKL6IIMCs149NF3d2SMSN3NPWEvsL9iMpL36U20gepu5fJF9/yYPOuoG8WWFskBEqNrXwtMzeUkw0NMcCKmxyF+pyR6dpoiSrgRo0vaAdSzeiQxOnAdfVAxFgD7Q6SpnMcEfm4bMgQyfMkrgrgb5wwNdKbVWUPOwiZPHot8CH4S4KswgqQxrzMw4X28vs5FsI8kvRTvnc/CbTjvEjN3crpF15oIZzpPE0M61qfiIpMd1DniqqYERB5HCQwXmdRrJK/DPYaHioOP8lD/JolR1h01ebGoWMMejgkWNTcBmtNvUCMWCueEhMhkDhJ7YBKTfSOMIcDrN/rZNwKwX//7UnN+ouV182tEDhYxZxJI57WlsJGeHUQ1zD3VSGJqGrLCBBteOcDEc6G5j/xQMNBvBu6j9uXsidgx+Z4Eit9/3zf/KQB7EsHXwpYhRRRUkyMiHlwdWHdDJ4m3JwBbRZkKMWfEAl5TtgjA1uGS1UETCy9Gr3WT0TudWFiHclZpMelGTmhaRyIagS6S3Aie0R0IsNLfl5ttqHuUdLlD/D30uXWdSf+aoM8DEIM8Adj1Ut4lEqA+Zn0UOAtwj9RBv29Xr9841EsN0N2nTVj8QxkXqhPDQs7kxfBidIcCTIZYFGGc4mm0CGYZhx+Fw3QN06asdD/5DNOIkVkBlmKFV8SEhX2NgaM0kbImkBSweGl2ygpjWM8+WhXJbyycSIhCbiO64yQc/D9GVYwWVmpVASUC0khwBKzQIelbtwf7bNb2On3ba9P17dkjX/qKNCUPuiPLVzAOwF0bILpgNSQEYNQWkBfJyMjo/jfdI42za9eu6TAl4aMgw8kZE01Y5xrNSWAfiR2JV7wfacwNAaxTEinTHNdsJAC6C7hrhsNSgx2iEas9dzJXdz+bs1rNGQbRQZa0hkatRkpYNtDAbnesz1Dy/zsO/GM/8TetkFgw3/2d3ylw9vJrF+zf/M7vSBbltfPnLNdv2/y0J1g0FXiuujaYIBxOPHf0dlOHk84vbFBAbACxIQB36gQeFj7JrVfsOXVWE4CdTAwBp53NBjvBWdZic4bzcxr7Y1wIs06xgNttAXPRCY8Ef3pu3s69csH+9f/9MemmdYbQx8vWw50b0FimRqI+WyEzFCNtZXFO8jWMBOZzLv1C84TuNMZZPFMSEJl8IlUj5oPHFZpCMn4gMRwP7OruNTuGLEmxZntbuzbsjKxWb9i4ULBmp2t/8uRXrQmQQyHHrxiMrFYoWzXL+NPAOhkHOf59P2Jc5hv9/M3NwTjcI3Gjw849Yo9xT1lzUYxG4T1ZOPuh7ywkPjDLUiMFrV8O6V7XFhfm7OTxVSUXGr9MZkVa4VnMiqoqGiTVUinZe9/xgK3O5m1/d92ef/W8bY7z9silbVvL1K07d8L28mXb6wFWk+AUxUTOVSpWnZ6y9a1NgRSZdtcK/aGVB2MbAj6l5HRMckpxQIKIPmoxL41kknsOujaSH7CGKfpIrogd/D5A3krVpubn9P1Dkh+eE0kLf5fZLdpuYyuPzeatYCu5si0Psta9tGbPPfywvfDlx2x5qmzZ3p6NOjv2A9/zfvvQ+99j7e11O7m0YJuMnY5dt20wQjMWgNMB5Xy2aIVs0Wbqs5bLMPabN1S7e+O+dUdd62FpiRlpJm8FxiwpNmCpHKCXued6k2kMkIIHmSzYjwDVjPUDbNDc7exTWPt0DqYwOvcoSNjvE+OYnAFid5A0qHONyZ8b1khmp4+GPA1lmpwDAauAuoBmzs50BjYxRZqBCejg6wFoh/51FKhcf0wT8P+TiWb8nfNbGsXZsQocwJlyfdoaC0tWm1mwfqZgmTSCSoPT+l0rYhCcHVsxM7IqSji9tpqWgNUAkoDXAHqDzr71MHUcuJY10kqcfZyFZBwA4e3mhjfDuj2fNEjj0aGfSEG9t+t7SiBoGkET0xKtboyKuh3L5d3HgzO7VJuy8vS8tcd5a48K1h3n9V5GGTcJrFZqkrfinpPz9HoDFd2cdUiyoH25cvykgOtitSY2k4ZaMbesT4mNzT6kUJS/gUblnIlJzPUC26eyhqOMVesN65IU5Ir2ysXL9j/90i8LDN7FpwDmrqRGOpJsYILnvnvuEcNrt7lt+7t7Ahgw8wNwOHP2rD31tWds6dgx2wWgLlfsh//aj9hdd99hnW7b6tN1yaBRzAK8bG831Xit5DOW5zm096y7tW5rr5y3zZe/bmdrZjuXX7EdzCzLboDW6fWtud+RMWN7lLd+tqj/p5HNPdI5nUEGZGz7Bx3tZaRValMNmUkhP7LH+h2MxV6niJBWIWab5GnKAYpWKRXE4LeRS5OQE+h8qtUETlOgABBhTlWo1HBitr12B5V0ncsUrsOxN//YwxS7tWze6pikFR3IxnRxZob1PGf5Ws3+9e//ge0Nx9aFcDAc2XypYPC47r3nLnvzffdYr3NgL774or386gW7en3dqtOz9uZveqvlcgV79aWXrZg1e+D+N2n66sqlC3bXnXfYLSdXbHG6bNPljC1MF+3G2iUVuIsrq7awetpaw5yt7w3stevb9sSz5y1TrNnG9o6VaKjPTCtuvvLKK3rvsGYB5IhDgPahNUmzJM4ZWFbc+/nFJXvXt32bzaE/O4NxtZ+v/LsYoky7IDfU7ejfmRZgj6O3y/nBfm5ubSh3ZmqQ9YouLVNi0sVlKqxYtCmMwUcDm66WbdDel6lz96BlM/WqLTSQSaAx6eGLc94JG0cAdpAGJgHsyMmkoTnB+IuiNQDskOOK3CgA7DAEmwR3o1YIbe2YfIoaaPKM1zVK/sEJL6ofNBnHdKkTbTRdxrUxOSnvlrFY8TC/APTklTFGwuEIrIrrj/pFIGtiqAWAHROrNN7YbzyvaMxFgcf1xe+I4jMIHRELQ2IB/WFyCMBdcq1f/uV/Zi+eO6/GEc///R/4Tmvu7dljjz8und8f+pEfsX/wX/5DW7961Z545GF75dyLYgmGdEsUuZwzoTUe+QrXEECMJAISGxNgH6ZzJxkkBujLevP60/Nzcr/DhhYMPvY4jf/mlvL5Bx98u731gbdIThH/FLTWAVM5DxOPTmxsgCI1A6plNTCljTzLxGn9EIyB8IMkD38ciEi+O4lVD4C9udXUulWdkHJqgNoAqiPf8waFyxJKIixNFuflD+Ej+jSm0WdeWJhXbePGzAOZJPN+OKdgv/I7+frxE6s21iCwE2yefvpp5eqQx/gzPdVw0gdN2rYbZYaGb9T4IRGp82cCXAjAXc1ypjJ7PTtoY0qY4iWSY9MNnYfEBoB36mTORDW9ubelsm03PSbTICYHQtLO2aw5a0zP2KmTJ8Vm5bXlU9E+sOvXrylnkYTHgJyqbWfOnLXZmQV79NEv2UN//AXpkHOeHbT3tQe1R5KpNvW5Js3yecn4UVvwd5HUJqZ1qauY2An2PXkFTGlJEaSpCvKlkFBjndG0EqDC88vn7Nbbb9OZ//y581aeatj7v/O7LVssCegUM1wmeD3LZ8c6m2drVU2eYtiYx4Qa81BkzpJxdhDqAqeYjDmBYcTX3M8rVrXLGSSKYwKw4424UZzXTT7pzUdnNLYXr1yz5VOnbWNzU00QxfsOuaub3BGPYSC7ebLLlwaBkFx00Hfpycm6JNYRXwumdXxN0jHJPFd4RNJmjoYJPxPANz8TMTliWPyd75dmPHJi5HYQ9xIWJb81wHp8eDI5a66v26VXXrWLr12wtbUr8nIi3pBbZPMV7Q8Y8EyR52xg9959p933pnstX8hK8gjSDKSMHLUy7N5SRXkbt7OYd6ka4ozkcUoF7RHyYn/uWXlACOyEzMNz7vdsd3vbp66S3Cv1n09ueO6n8ztJ7YS5aMhcTd4T5OUq+LSk/J77EgB23H/JjxSKh1PpAWAzmYmCgKRAiKN45NB0Sc1r9i0xWWUFz55rGyAVllNdwfXs7e24j4uwPpddjPVAnObesYeBdmFi0zRgfZFnex3rREKuO85irQUpOvjz9+fqGEg0MNRAooYi7qZ7FgB91Mf8nmjqRj4Q55DWDPeb10k1dcTEJMpxmI8Ecdb/3eszfw331yGXDfkSGthcF5P83PcgCzqA7aC12kvp/yPOvhFQ/UYA9M04wyQWcBQXjiSE3+j3xl5V4+sQlH9jBCP27SS4HN/J+6ABLOGd4VBnF01W4i3rgKamfi419fW6AmESHpzPWavb1vON/T0J3AeWezOAPXlOHQLYR28qBe/oKqQOfiDgAnvTZtELaHHxGF33iw4LCz4Wk8YphDX7uBxgLwcMiV6Aw5PMATaXh2HXR4kuZBh7TKL1Hrudhj8JYB91u11bJZgNAXDGwvCOnx9+wcCW5EHSXpGshA4XrsV1gdT5Tgy4LAdQKa9xUZhSANgZupVoO/UH2qQYGLGjD8FrPdAJAFsSesgYZMXwGgjAZrwBUMW1e2SCohDgBg8U8uhVSz8QZgs6r0XXBEUTUmaTsOKzBesMGB1F7+pAiwrWxHS9aotzMzY/U7N6wWxxblpJCM/YkxzXSovEWcYaqctHIkenhY3ZmJuzfLmsETjGRgnSLtlPjYJpFqYhWTHPcDV2gD5rV9c37eEvPmZ/9IVHbJQtW7k25UCrxn2LkhRh7HvY70kfG+bdu971TvvMpz8t8IXrAUydnZ4ypCBIAIqwvidGXKNg8SDuxnfOjHAmYwDYvE4YRHG4B4DNPQhwkf/nCZCsBYDNffDRVBLgrgDs7daB7WpMeWSVmRn7G3/zJ8Va4rq+64MflMzFi19/zv7gYx+z1u6urb32qo3ae3ZqZVnsEfYDALY6ubDUBGgxxkTix+gd66wgthMANmZMgHoAsNEF1CEYpnAUCwnAFnCjRLun5DIKnmK+qL0TY558nZ/XOuh0BXjxh5+hSIm9w3sHdEMeBg3ZX/1ffkMsbLRkYTD2xlmBErD9wJyYEmDkWrrtcw2bna5aEaCgNq2kV0k4HW9M/GDAJJAujAB5YOx9jRaqGeGsz5HgTrMxAM+IZBvZlbL1szlrDUf26NNfsx2elQ6MrCQjCjBmc7C7x9ZNTIw3Dt9//lf/PAA7Gn+T8TUAQp5v7LdgzjgLyQGZSFhjH04yGiK5owEhfVh0vTEF6vU0fnpydUUsJLEBktYcBQhrnMIDHXP0gWfyBXv3W99kd9+yYK9deNGeO/+itUo1O9fK2KvdvK3np6xTqllnNLDuCMYSOFpBAOXi8VW7srWuhKWPUe1ey6qjjGVg26ItB5g0VbcRGsYUNxQMMBEYb664OWKwYokaANNjEr8M68ek74u8CM0Ivs7PFWs1TZaQZPVtaIMsJqEjK7b7Nj3K2Jn6jC3li7b96qt28dmv2f7aJXv5qcdt2gY2mx3Zf/szf8fOLs5bSVIyPWujjUZh2W9bb9AVoEXxXCqgRV+2cgGncFh43jAdZllxfZTnnTFVKKuJwFpiv6jYSfJD7BGMlFQElF1Hm3UM+1qGvBQ5Yzdek5wH7zPjjAD+3XVCvToQMxw9ecI69xuWRRfDIhgIvBefwuCHSeoArynUuUaZwCTddhJlikOuKRrGwcCOEc2Io5H0RRIWTZc4Tzln2a/eLITp2lHTtVyfEgO72pgTCzerIj1jAxqJ/Y7Aa4yHmcjI9NqSDxn02tIM5qnCvAbA5k+lmLM8Bns8m35XoD2xQfqQ46Htrl/TOUijJgAarpv/l7FN0gQMcD7G17gnJFoYZSkm9jti5cBAJaZh6LjHNGihLkNAmOR4RzBOS36wtblh3QNc7bd0BgCkUODNzC+qWYw5Zr5cFZiPpiTgKXEJCRGmtEjmecZMf3hy6AA2zQeemTNO8uYeFj3rDUy/75XXLtl//4//iQDtcq2unyf3OsCIEw3iQsHuvuN2FWRon6MVunb1qs41Gs34KVy7fkMg+y1nb7Pv/aEftje9+X6r1zlTN22cGuCMQPN+YO/lKCI6bct0D6xRMJvKmXWaG9a68qq1L3zdBts39PzIARi5xcQSCRGY61e39iUL0uqNbL8NAOrMG/GlNMbpIDVxCZkWikQMnhlpJm9A8iw0rwEc/J5g9lpRwxv5mB5xjXuANix5JuD93r40SAHED3p9MbxZh/57eRxFmYHCABGTJJOTZj9mw3Cratms1Qs5AayN6bpYWHe/5S32e5/+jF3e2LI9QPEcjO2cDdstSYTQaD91clXn5HNff97Ov/qamhZont911z124+o1u3r5kr31/jfZ3vam7aPDXyrYHWdO2YmlGVuaqdiJpYYd7G4pdk/NzNrsykkb5Kv23MtX7FMPPWKXrm9bbWbRGxq8B5iGpZKYUsQLchS0iw/PDGRFkIugCZDA4QBJaGSSd9KAZ28vLi3Z6TO3iDE+1ZjWfQSUA4Ti/9U8Ho1saWlJz3B3Z9tWji2Jdebm45zLsFcB2XJaD7C0yI/Z24sz0zbqdfQHbfeVhTmbLheVM3oh5hL+DmD71/j4Rgxs1+Z2k6YogKMQiryfWBa5Dr8zAOwAW6MAjAkIYqGDgF6EHdUfR2O6UUQHgO3m79Q0MCuPAGzFbh/nFAuPfQoLnvsIoKfp1NT8jJolAM8AdHwC1XPxYPlq+gCN5qTxzTMK8kE8d96r8tYUCwMMifskBnACXKeT9wHyeBdeedV+6Zf+qYBkpgjYI9/3Az+omuZjv//79twLL9iP/+RP2n/2t/+Ofe3JJ+2V55+zi6+8rDOG5zSZ78gcLBmxTQJY0q5PLGfqQp4PeR0AGoCJM+/SM0jj9GtQYHMAACAASURBVG8EYPPeiGMBYAP43nPPXfa2t36T1iUkEHSwOY/JX2W1woh7p3uYd8EI5j4ST2AB0+yTbvoQWRKk9rrSoCUO+jnsa5Mzsbmza83mrgMdieSladoEIvE94e/E16hDeJ9Mvwi4A1TKw5jEk8VkjMq0R2N6OhnSMRHWlxY2YJebxrtEIPHujjtvt83mlnKMpaVl+8QnPqHGUgOTbsvYVH1K4C/PWr4x3AcM1pBiSU1g31++nmIvTNb4DrAlubKUg3Besp5m52hWJd3rsgPu5BzKLwaDQ1Yp97dWryvv4X4wvclnXffCku45MXN9/YZyHNaNyBfDkSY0V1aOC7D+4sOP2le/+rR1O30B9gBQyDZogI/7mTxJqNmJO+xFgHXVPmI7ZnyPCkR1uU/Oad8TNI87ao6jny2DvLR2xVwPGTh0d2kYqXmVtTvuvluG9QDY9z/wVrvvgbcKFAMHID7F1DZSaNPVijyOyLtF5MO3ByNXSZz5BEZIoUzGg5urkCNQShqs6Ty9GcB2GE6Lk/yUnFESPIBWyAPkrJfJ2pe//rwmeVgbrHVykgCwuX6enZ5XMcV4mr6JzMg9nQSwo8aZjN9Ry0Rcjhwyak7u/SQDO2qeSUB7EkSLuK56npo8MY678l8h76NJkVHOkh2M5Jmzu7llVy9d1lTTtetXbX1zQ2caTfJcwWUnIRMix4ex+JvuucvuvutO3baZ2Rn3hUBvm9wcIhuNm1rNBgMAfJ/iZ/26LA5sdfcagVjCeiI3c+wGwlFW0kp8jTpNBp+DgQhMgVlwz/h9nEGsQ2IrXxPrObH6g62+vbVl01MuecS9Oazjg4w2AExPRq2ppuR3UXdiKI2KgKQU+X4kc2F4C7/yc4fmnRYPdQVnhqZTjyQ6+v2uJOxUKyQvH+JATMgQt8nDhFtKZSAvbIypOMf6PFf32OqSG3x4HnCE3ckoQJMEHn9ZR7Ccec3JycqokWO9aaooTVHxvmN96XqRoYAAdOT1elhvOcBMac3+8df2WixJ92ixez0GLd0NHeVpqjgUALamKkJGRKbtAV5LufrwvUfsjb0ddd/Ne/8bxYJJoHoSbP5GALZ+D8bSiQH+ZwHdcS1/6prkJeuQPO+ddch7pT7i2cZUssgMk1r+7E3lbRk7IB9MBu2T7y1iCHvgUFEgna2T9yjzwDe943UM7JsR/clgxBs4BKZT14JgAYzEc5arZ2JgxyF4BGAnwfOkswuwJiYzyV/qwMSF6t7Ksd5ZX34Nydxjgn0IgO1aO69f/AEqRRIcCefNDzaSrSh8/SYDc3mHgO8HQHMIgQQWkMwPQh2WGbNagUMRwwEMbWBfF9XVpYjAyZ1xYmeKH3VFAsAOswZtTJFDHbwOCZEkOxRwvm8YXOQL6P1WrFYp2bDXEXhdo1AooIfrCYccu4dj640yMpHqUcDQGcxlZTDUqFdtulq0Y3NTtrw4K/ZBdP4mWR9iVHU6AgNiEwN283cMXmqNhoAZ7gHzXgRq18cigXa9o/12V6M6pGmtDpqfJbt4ec2+8MXH7MlnXtC/adwrFQ7BjCOB4D2fOX1az+Ftb33AHv3iF+3SxdfEWIahTQAGlOfnQ7dNI3lpTQRgzd/5/ZHY85wZfXcdZt86YnZxQMh5HPbGrg4GZ1eMxBQI5k4wGup15FTaArB32m3b6w1sp9215ZMn7a//Rz9uaB7CYv6O971PYPtXvvSYffZT/1Yd2I2rVyzba9up1WP+fmSI4nIuJN9owlGU6r7AIIB9qgTMAUCKcEBB3gCd3kicSdb5AKCRM3OSGAnnaP79sCGFpuhhkeBFGgeCgFRYjaWSEk0SMRI5DlD+TYwbTCxyBVtaPWEPPfyI/dZHPmrHb7lNBlWYtwE8SMuX9Q/4OUL3OmvzjbotzjZsplq1Y7PzAoIYN2V/lcoFHf6scSXOGndHr8xHx2UupfGjjI3RJh+NrVriXqBiiqnDyLDOGNDtzeft4S9/xQ5o3CADUXDzOjQMAR11sB0O9fx5R8Ub/3scvt/opxXQJwz+Jgs5yRrI0IpRdsx7fOQmxsHid0fjLZpgk0lcqVhOY1Tob9EpH0hP/vjKMQFiaEMGgwbZH24qRQESIiV0OTsd+/B3vd9uPz5jf/zHn7Lr25tWP3HGnt7o2JNrTWuWGnaQK1mPbnMBiZ2iwBzYf9OLC7ZHY6KQt25z11qb21bGVJXEHXkR7ju67Mj7FHJiCg7pYCdnaBoysCVl/icZgZIVYDygnzkaWpuEPjG4c+Wy5TB/QmubtQ9DqZCzfp41NrDCYGTlwchKTHyMzZYqFVupVazUPbBnv/CQbZ1/0bZeeN5+6N3vth9+3/sst7unaZVhESY/wBpFSsf6sDnVuKxYgemAcd5szPhbXpMQ4yynHQgYjdgsWk8az1MzBNA4jYHyDIkhFJQkQ5pSKZV8HC6Z/FK4VosYlTqAx35W0cMYK/JGGsv3JE+jYsRXuT5jRov5YV9A4CSATYebsUWuhcYQjLoAElg3xHP2bozUsfb4oIiMKYAoKIIhMwlgx1nNz7AeKa5ZXyo8O20BwLCOp+YWrTQ1K/M5GNjcH8w4M0OXEqpohHYkyZBBpyUAlDFbDPlySLQc7Nmwuy9/BqRF+p2Wtfd3LTMeqrmnM6bftYPmlgpAEveY5ArJE84o2PCwT2i6qrGaEvtwXscsS2y5Acw4H/MvVOo2zJWsNcxarjors7xcCXC17KZcyIQwhrq3a6U88apiaDFe39i06tSMZEjml5btxC23WrPVEQMbBnCxWrdMDiNQP2uYQpBBrxKeifHXGGHG6Hlstr7VtHJ12mrTs/byhUv23/3CL9rm9q7NLS5Zc39fhRNai+gNI55237332vLivOInADtnBwA2o5vIThGTr1y7an/3Z/+evfltb7cbmxsCShijJdbCEHS9QpLQitVgYMGO296wztYN6+9u2d76NeveuGzL2Y4VuvuScaEABHjlXsgDoVi1rVbPDgYZ28HgsY3xroMNarYRq2HYdXoCvcmdCiX08ZFSQ7sVlvrAjZQZrU7SIZjBAZpiLolpJwwnfqcDis7UIfeiIUZOtr0H22qo4pPcClAcgIE91hv5CCNjspwJeQC/4cBKgAs5s9layWbQkB4N7a0PPmhfff4Fe/6VC9YZkSUiRYX8CGec2dzstN165pTWA9JxFy5dEZixsdm0U6dOy5ht68Z1GTb3Wqwd9N8P7P67b7eZat7uPnvSita1+UZN0gBzS8tWnV20TLlhj3z1Ofutj37Cela0Sn1WLDDWFQA2taE3oUoCxxjPlSFaeoYAE24Y6rqYnOnkezQQkQGjQJOniTQwHaSebjRsbn7O7rr7bjEdmXKiwQN7LZqtNK4uXrwgWan5hUVN9uTSSDa4CdMN5KNM1CFth7eJzFpZ632knGZstoLZpRNNlKcnADv+zvkZDGz27iTZxdlD3rCYzPei+TtJWnDWqo9aRwM5ZBz4/mjwBWPwZoB7ssA7rJE0eZqAMXI0/H0SgK1c2RNmjSkjw0NsAcCG0Q6gRwOTCT5njgaRxvPgSZJN1CkORHYPmXkC1ZLBb0zRiZmGXE4io3AJ/J01GRM0h0BBIveQJ/KanDePf+lx+7Vf+xdqcF9Zu6oputvvuNM2m0176tlnZXr+sz/3c/YDf+XD9vwzz9jTX37Mrl2+pPUXAHaA6GHgNjlZG0B6vMdD+RTJVbVsb49JUcDiVC8lMDjYo5IcIR4kkgbgoRMbnOV4+vRJSYjceua0ZJQAsMl3yV9pGGjqiXM6sdYzeQBJl2XhjOC8pgYgxwS84XWazZ00verPhWsApN3Y2EjsaWeGS2pCIO/I81ZAJ0xUmfBiKipNNcS6hIQhpiEyMuTZ83NqOEr+UEU/w2eu08+/cU5hru7rtWAzsw1bu37Vbr31VuGUn//8F3T98hwZjg6Zmfy/pmHJC9K9C6aniDyJTelELl9/qnhlbgcQ63vTiVwuDcP3zc0vKM7II4mGeK/rflAyFvX7ANhLLYzMleoXwGXqm3LZYP5DwNCEZ6ctuZHmjkvocU18Xl05bhcvXrLHHnvczr34ks5ffEmGA2dQaoQ9Adiqd5gIk8601z6wutVcUn3oe9TzGzdzm52fc4Nspk7wBcFoncm/qSkBZDKTFCN5LNCdtSbpQRjUxaKawJevXbPXLl+2D33v99mxEycl6VStT3nDkPyfpmghK7+GKSaHdB0mAJvzholTnV+pcRd1djSfbq4tIhb5oLo/KwH0elMJuE51Taw1MAnOfWloa7JrbO3hyB55+hmbP7bqEmuKw6bzgzVLg2Vnd/cQwJYfFw2QJMPGuhxinJ00eOM6J8G4iGO+flxXN2J1NAijSag6OxEYlRKl5luAjpM/KxLFEPKaxzrO59czsDnHR6pxWts7dgPD2bWrtrG1oRgGgM0EW6cDaQ85IbxkmPit29133W6nTp0U5sN+grCjaWK+I5MVgK26hQm8HrjKyHb3dhPAXNJ+4X7Kg4Z1heGhavGsgM52a19rbXlpUUan7EtwhgBaQ66HmBQkJ+5LMLDjfkWtzqQDMZ7fQ8zVWZKkazRFxCRnksSJe6+JayZBkP8AJOT+aRKOeTLWgEub3Lix7s1Eyd8CxziQranZxEKemq77FDdmkdr7jh+wfvgAe+rBxuR35AqOS0GyUbPY9yLrLnAIZyv78/f14yucvUd+w74KAFvXnmJtrLFJoDUmGbRGDicbE6JHfnQIYLuTRfwsryXJDw1+O0n2CMBOKbvknbg+n9rQNH/6TM0BgHsIXgvEl5Pc6xjY0Ti/GcCOvfTnAdnfCHgOvHGyofynMAoB2K50Eftt8nUnX3sSxI7XhFdPPSsgPuMyONrjqVGiuCvTUjfUjGvScw3pZxpHrL0J0kL8P58nG+BH6+FoAj3ztre+U5cfYC+fg2EVPxD/FuyACCQeHP1Qc+06ADAetAcqfR+Ar5PXXCsVcCCN9Ai0RB5hghkbNzwA7EkGtpydJ5gZrn3tIy1x3XEARzCYBLEnH2AsmElwKA4ADjG/4W6YpeWbjCgFrcv9OycAtZxNgHeO7nJFOkkcFjCAtnd2tHkDIT1cBL5a9HtDAB4dSjZ2ANjoBvkmDpNzxptIeH3kA1dqNAQpBOoYGZUK0sEGVGHh0G1td2EKZsXkVvd1NFTRNF2vqJiol/O2ujhjy4tzYtlGgs/lxTMmgKPBRMIWXXoWJeAuo6ezi4sqkLlnMKYBsQPAFkuhuSvTKhjge62OTc/BSDQV+xSTH//kp+3Cpctie1QZ3a7WbDhEp5vRtFnpSNGprJaKdub0SbvtzBn71Cf/UKPk3YN9FYMcpDwrEkJPxlx7LEZldBAe6nk7YMv7YyyPewZIzgegggI4o8377tzN+1dnPDmKh9aTA9gdsR12cG9ud6x5cGB7jE8ftO32e+61H/zhv2pff+EFu+uuu+w973qXjXo9e+hzn7VHvvB521pft93NdavlTIUc8iFiXlOUo1NeKNg0oHZiTgKeAeJSZKC9psMh6Qbzb3KxTu+Z5NzXaF7NGBLfoDfBngiGtvYo6yMlmxGYOKDE1ui4CR1rg5/h+/h7uINzv1rdnlXRhD3o2q//5v8hxiV/MELj+fr4DUOSQ8kAMEyP5vrywpwtNxpWhXmb9KFg7wGQMs7PqN4ALdZKSQmjJFRyjFGih+pmOiNYt1kmEeo2ohiHAULxVirZjd1du3jtuhKPtbVrdtDywl0MHBjOKRhE5/RPBfe/4Bf+IgfMJDM0ErSIU/x86GRxAEyysjVim06XyTg1CWBjKKL9LnkgGgWY15Tt+OoxJUxo9ZK4HwLl+ZwD2PUpyw/HVu717W/8wF+yRmlgv/ex37FKY8oWzt5tn372VXv2xr516gvWQhoGrTuIpBR8AM7ZgqYMsrWyipPOzp7tbWxaYTRWgs44GYdbZ9CXSQzsacAzEm435aV5YFaqV8UARAYHcLpcr1sBI0w0lUlWaIzRyKlUCcbSx0YrG+APQNvQhsSoL5+XxqCRSO3vWTWXsWXYNzvbVj04sK/8we9b7up1W+r27fu+5R32ox/8bhsc7Np+f09s6t7AGdhoHHKuSNIjhy4e5xPTEIxR4qTd1/cxXsh9BiCFsePPwEe5J9nYSqqzWe1l6cvpd+cUM2EzwMADyOAQRtaAU0FgnuJVxYu08GAg4RQLOyUE7O0Benewk91wj88kkuxdDhDYZzGOqK54ueyTFOnMjaSCQhSQI8583kdorAaLIArcONs9hvpoLgA7wAzPEgY22vgYqRaZsEBjnBhDspwZ6tkUgCgHHRkJ99sk9PuaJsrbwPLjvo26Lf2pFhi/b1t7r2kdjDeTHqhY6LCCAQxSw41Cmg/OJgENQy/ASaBgt00WiMHOpgjSWLQND02l4IF3xzkbFWuWrczYKA9Y6IaDbEdAhL2dbU3RAKEJdKhUVRDVpmfsxlZT5+7s0oruQaZQEhMbaRIATUyVfVyzIhkurotiQjIDyQTIm1UU5zmxlDGUfPzJrwkUpVlIbIXRgs4zcc3ZYy4rc9+999jy0pLO4RfOvaB7cfaOO6RzCVOcM+4nf+o/lk43ICgTVP1e2w5aezp7iI8U7bw+iXgD9txoZBuXL9rlc8/b7vUrlut3bDrTs1pn26ZyQzFsW/u7AvbbnbaVKnWrNuZtu9WzZrsvE2ea1+x/yQokvXBkTDq9gQBr7i/5E6AzjVHee6vTFSCOgZxYvWitlmFwFpzZy35vH+g9xdplOgPAu1ytisVMA+DG5pabOmYo1hgF90mSzpA5DgewyflYDxR1+fFAADaTAjPo95vZqVvP2n63b8+ee0ka6TLJ7LSVg4yHeEYc2LHlRTt+fFXSKJfWrirnwTCRHvLC7JzuEyy8IXul3dIUwd23nbHpctZuP33MrN+yY0tMuLVt+cQJGxUqlqvN2OPPvGgf++TnrFSfNXw3kachX8wUCnqv7FFyE030YBpar7t2PV4QsLmSfibPlDOcZwCDdBpQvbnte71W08/xwV5mHQCGUWDAzl49cdxuu+02O7ayIvCOUf98EQNS2IM0D2hITmldw0BiP7JPZxpTrtFezIl9jUwY49o0sFdmGjr/AwSJfD0KKuLQn8XAlibrxAjyZMEW4E3ks3EGxoRJSHKwP0L3mpyVj0mJkUgF/lSRqVjO+ZAILTRAko+O1mIUvZKX8joACREY2ADY6A9jxi3vgsREjII7XjOYvQHAS/YjFYbBknOjSAe3+YgcNRjYAXxEPhFxkOujJiDfo7lPA+QTf/CH9rGPfVxa+Rdeu2jT5OC9vn39xRflw0Lz+X/4H/+JvfmbHrCLr7xij33+j9WU4XdGoyFyG84dPgLA5nvi2qNJCkgowB1T9L19293dSzrNfgc0pSGw2eUPAmDjvQooVm6OL0pP8e7YsSV70713221nz9h0HRM0l7OgkdsWUaKt/+fe84DwTwFYDg1s9oakK/oDySeFiRp/d7ND9wTijFnH/JNG2KEm9r7OWoHYNGIk243pXM+JFzRIE4AhyDHpYgIuNaanbGlx8dAQmfpSHjA2lpzQ6VMnlUffuHZdhBKYxddvXBMgfPr0aXvmmWcEtLOOqZv4yAP2Clxm6tTXR0yOBlMziGZqYKQY4c0b1xqnUcjEi9Z4MnpDb5xrR8ed+wWhSUD/9pZyIZpjiiFimztwD2CtBmSlrOkOrpPYwmtduXRZk8a8HhIP5MFnzpzRenzp/Mv2h3/4Sdva2raFhSVr7SNpkLHp+rQaatQM3kRCltQBbIHXyRQRsB0gCQY7eIN7XMH6pZ5yQF0TrpoABqIEo3ByC/vDJXrSFATTPJ22NMd5rrC3j504YS+/9ppytu//wb9ipVrd2ngHNBrak5CxILoV8xlNR9eKefk8MX3qLGzHQ4JcdXP8ivxsss44bKAlqTlN8CUN/j8NYLs8k+aieU80xc10pm7vH9izr7xqtdnZQw8ezg7p0CuvKEtqQ+ShZDKtXDBNiHGfR0NMz910cBKkPgQCJ/CkSQBrMq5Fw4Q1FBMnN9dVUf/E1wUMkienaX/OIAGc5O80DWATQwoZjqy13bT1q9ds/cZ1lw7pkVPsK19bX2/aLvKqnQNNtR9fWbIzt5zUJIRPspsas5D1OMfdiBsJQCZgiDlOsGQtUr9HDoqx7M72tpNNxEYtWoZ92O3KVB32MwA26zMY2Ny/aESyT0OP3ycnPO6HvFWcj6wvpKj4NzXJAKxZczTxkU4iL1ScOSJlKt/UpN9Qpufk8NQf8hYpl5xYkF6PfSdgV32RsQBsfj5+Z6/fVeyiUTQJYLOXg4ADIQcSpXsdsV9pGgJgE3edve34nTeljqZZXNPf1Rf8eyT7RgOF+FgqCQcjz7+5RnHgOxpvR5P3/OwhuHsIYPv01+QHe0TvUx8SSj6sxeP7XDrMz9BgpfOMXRLVGeJRq2u9JgDbwXE/Cf5DAexYB5PXHu/vG/3b0fVLMPnwPh3mzxMeg3EPbt6Peh6smqzLviHnEwRSfn8wrlmfepWEB+v3TBh1I/0DThCY8825VmDDN//7YQ7z1ge+VY/uaBE5Gj45Jjy5ECLBOgKAQ7fOGdLhainN69cB2Ohfc6hi8IJGjHdJD3WJk6tkJJ0hIRKv4+MEPnYaoE7o5gWAPZkgBYAdAXHyYU52LeJhx4GlnS7dXgeOOQgDvHag1Luc0tXK56wGAqqFnhWAjcYlADaALA7ujOCFg2osAjEu0raQbhgBhc3JSIr0WCWXpIMmm0ndYnWDfHwaMBe9Sbo/jGVjgOj612gn55SAEYQOGGnvDhR05cCNLk25YMvzs2JdN2plO3FsweZmphR4owMWzM9I8ONQJZiQlHD/AABWTpwQq1Ij8cKB3dCNZytGIgaOGCVhRubIjUxiANbRqOS6rtzYsEe//BV7+pnnpE1ZnWrQzxErGy1Frmt7a9NOnzhu9UpJOmLf/E1vsU9+4uPW2m3ayZVlHydP0jYkPZHAy2gljcuzbl2Pz0cW+X7uIQZQFFNaOwnA5sEHwzp+F+sxHJxZSxwMANgk/gASrV7PNnZ27WA4kg72A2//Fvvuv/y99uRTT9mDDz5oD37zN+uw+NQn/sCeeuIJu752xQ52tm2uUrLZek3O57CwYR7DpmPjLy4tpu6FswVItOj8ApaIZZ7LWo+1lxjYvCeB7Wn8R0mZxleOAGwOGsBogfqSGEkGDml0h/d2M4CtkcokK8OhSpLuIBiKYS5/ky/X7LOff9g+94VHbGp20Xb2u5KGcU18GkKM1wBi92U2ujQ3a8fn58SWJU1nlJPxq7I0ltkzrjdHoglzOCY7YADE/1t3ZLcunrLt7R3bHvRsXK9au5i3LXQGYXFUa/bg299hn/+jh+zpJ58SYxvwg6JTRQ8MYQD2mw6v1x9lf/bfJmPJG33nzcDzZDMwila+pmthLKpSUbISiUjE5UgOY28qCSFxyaNv5t1+imc09QGuj6+4ERCAEsUH60KMB4zKYBBgNmsZW52ZsQ+881ss092yRx55yBZWVqy0dNx++4+/bDvFGWtmytZB533QsQHJ6qivuJItV21u6ZiVpuo6hNtoRa5vWCbJFCn5y5h10aYDTJSMEoUBTISCgFsx00pIhuABkBXAjakdMiFMFkjeg1hJwwa5JLQSeXbsYpI0iiEkOujyk0QDRGa4J5hpDS0/6NlKrWbLsO8uXbbLj37JLj38qN1WnbKf+oEP2+mFWSsW+G3A5STm6GD7SDJNIcvAXKCAc+kIxQUxmvcthwwGxrcpWeTZw3pWgZgAZOIfsZH7Q0HDpApMEQBsWKQjGnXo6rG30E9NADaJMSAcRV+cadxP4oJMXziXkuO4SwJ1JCGicWwKVWR2YGcjGZTkgLjOAIOIiRQlKvpSk4Q9HkVUFBRhshP5QCQzk0UvxQtFI3ucwp1nWm3M2vT8oj4D/CqBRRMcEAvd6wJNq56Newf67BrYHckMIRcCgJ0ZtAVwo5vfb2PChRZ2T+ccjCUYw71OW/8/SJqmFNNcI/JS7rmRVXFNk0HvIY01c6a4TqcXTLwHGNiAoMTXNuyuTMHKjQUrTS+aFWvWHSLlxMjiwJpbm3rtTmtPBnUw+igQN5t72hNIhozzJZteWLJcuS7pD5p8sLCZEIGhDQOKgqgawDprl6KC5Dw1ydlAlWpdAPbltRv2G//y/7TXrlyz5m5LbG4kNgALNTHEhJTi/NDuQJeTplKnbY3ZGTUAKdpuOXvWnnjyq/bf/PzP23333283NjcFhBILua+YbDK6rTVdKAo0OLF6wq5evmyvvnjOrrx83ppXL9mwtWvTxawtVnJW7e3abDkrHfJua18gNuuqMTsv48tnz71qu52Bbe0diAWNrJRMAskPBgO7huFrhrygYOjBwsIGzCYXIj/IF0pqfsMeZ48AqLBWWXPEuQLpWhqvBSASCxv2EYzkSkUg/e7+gV25dt22d/eVVxCPZM4D82/YV+7F7yY+aZ2IJTy0YnZspZwJcGZvce31mXl7+bXLNs4WldvgOTDXmKYNrDU6OzMlQImmzWuXr0hOZm5+ScDcLHG3kBOIwV4AzK0XCzI2Xl1s2NxUyeany1YuZm1uYdbml4/ZIF9SI+WLTzxjn/n8I5avTBtGlEwDcO6iKS4N/4GbL3J2AD7zDAXwFFwiTMZ/ia1G/A/TKEn7pGZjFMDECRj7AE0xPk8s5/fxdcAlZEYAtI8dP6b8lnsBSKfCD13nYsnZrKWizc1iNNUXWYB7Oz1VE9lhulSyk/ioyBzKvV4c+D06kHkebwxguw8GYEvEsjcaNQ0iBp9jdNrXT+HQmI7YLckAGkEpzznM+yYq25vjoADQMkzRIw1s2JaTGroqfznnUp4GgI2WOAA2bGDOQgpwPoKdPFmrxHuanIoJIhHFvu5XYpcHKBk5xyHIkSRHbi6WWdPUX5xXgBfUWP/yf/9XSyBfUQAAIABJREFU9tTTXxNJ4sraNVtcOmbrW1v2zNefk3QXwMGv/to/F/v23PNft+eefMJ2t8gx3Bgz8phopkRNMTm+rfgCuUINUJevYA2yRwCx3Qz0iBgVAHYw7gE/xCCkcQPTXCANbK2Czc017M47b7fbb7tVhoLUbwKwIZxAMNlFa9t9RwS0F725z7NnvbKH3LSwL2NKXodr4lnRUI4pH+Lt5saG6/BKprAntiq/m3jCeQDblT2hP5wR0k3OuyY6cpt46+B/Uqva4sKCzc7OOOMZTX48YWj0DAeGTMAkgI0GPXHw/EvnbXF52Wr1mj300EOa9CSvQzokTDJZC/FaXKOzsN0EM+qgWC88B/YBv1sNkZ7HETHCVV/5ZG3cP9YwDS8MXqk5bly/rpH7mcaMvt8boUj+EU/crJiG2dKxZZ21qjn7fbt8+bLOY+VL+bwY5bzO448/bo8+8tihDq9iVX9kVdU/JeVaajSl89IZf3mvB8k3E3kHoIt7KcNeTVADjBVFlmHSiFzsCKtgmvVoAoL1wNqV/0I+J+AXAJvrlwcU0zZXr9ryyqp923vf694sw6FP3mGIKwM9AOuMvKrwQOAM4GtwWoHJQ9f8CFMJ2bgUDycApdcDPB5bFGPE/Dz818TEdh1rxeQEHnK+AgKCTdzYbtra9rZlS2U1Rbyu7epsZP2zlqIZ49q/SdYhAdg+Qc/EbsqjJkwaI+4Gqzrql0kgjP+PHJP/j+/l/yM+RFMu3hlfjzqXXHfY6wvIzIsdD8DpOAcZaTGDDFjR9re27eqlS1qfSPhQV/J5r9Wya9e2lOeQ+yzMz0oCDA8hcnsmoJnGpPk7MzdnFSTbkmYyn7lXmtJk4r5zoNjBHz8naIBt+fSxzBuZlufayBNaIkHMzqCv7tMMrBf2XMTwIJ0ga8TX4lyKyZUA8IjhGOeFvEjEX/YCTTaBvux3wP60jngWIlKNR7a/03QvMNUkLnMoXxfuoSQuO/pZl2GiWQHpxkmSXDcTvjTTWHvcd505iVErUD2ZmyMvFixsci2ZujNFw38ipfoTdrIgILPjhzQPjgi1SVlAE6ucuY7hcLZOxrOY0tJ7T5Jg/O4AubVfEqu6I+3vYJMnP7pEHAWXo3mnfZkkjSdrfJdGBpeEruKEQQBs98krHGpABwub9xUNzACzo56/uTl+M2D852ESb4RpTuYR8Z5v/jwJ9MdrBOEu9uQbgdd8L+eZ+6wM9X75iBpMTdA0PcfXJwFs7o/8g5iI6+GBcyQXFySpeM0g/EXuFdcfTRhJiMQbDbAkNkeAyTcXroGK6+uH7GeXETkCbBgT9c0rMNhGlpcLNMZxBXWkwsAxAJzoquuhwtCb0MB5IwmRMHGcZGBHUX4zgP1GDyoCpa45gr+6PUo/ElDtyad3VVzyJJJNRpfrMhFyABvmEDqXpF+wW2BgeyLjS+MQLE8Adrym3r82LpqQ0PKPNszhg5dODAxs9K+dqcu1MJ4yxah8ni000rhmSBFQKMMAAhTvwj4a9K1eKdqJlSU7vjxvjamKDPWm6p4QRHeKxcdmJ6mQ1rTMTdxxmuSFzyR3dKD7ycxC9wADL8yPpuoKih54GKHdkmYzxfj6Bk73/vW1G+sq0p578bw9/sRT9srFKwIK8iU0J2FCZ2x+blEu4vOz0zr8YY6fOXncTqwcsy/80WdtqlL0ZkgqSrh2JePqZnpn2LvDProcwYTv5z6isQqAzdongAcDOwBsfR2wJ0dSczQC5SCjJ6c8MwLhje0da4/Gtt8f2Du/7dvt27/jO+Ta/r73vs8eeMv9drC7Yx//6EftxeeetbVLF62zt2Nz1bLNicXQ0H0TgN3rKhkHwD7UfA8GNjpY1ZqAFgAvmdiE7E1KZsLUwBllrwewCbbh2jsJYE8mGOFqDKM0zCXcKNAPvjA1YY+WcEpGjrM6ZRfXrtvvfvyT0sDe2j0Q65ADTGA5I3N0N2SUMbKFuRk7PjdnJxoNKyiOwOBCtj1jBZoxBTQCc94x77jRHX86bUBUQNqiZcc5K46KNsjkrFstWquYs8utPTvIZOyu+++3Bx/8Vjs2u2gf/8jv2kOf+qy1dnYUd9hddP64D8VcXl38f9+PvwiAPbn3Jw+VuOdRTPN39lmwX1XMpEM9mkhxuCigi33mzKlOu+XmuLBzM2NbWV7S2On+zo53x9PILD8fWu7EszvPnrH77rrVavm+XVu7aFm022oz9r/9wR+bza7aje7YOujy99uW5RlliFEDK9Ubtrx6QsxCum1729u232xqJFLJDGCaazEZ0yXSLuPfxs76J3kHuOoX3eSR/UUzDBA7S+GGkQidWrTwAWuRlanXVDCg+wvgTTd/aXnVsoWStQc929zftW5maPXZKavWSpKs2b121aqdjr3rtjvs0mNftpe/8LCVtnft1sac/fAH32+3LzWsOGZEFAC7a6MhIAwO9e46kC8gKUQRRzHsUg1IR0jKolyy2bnZw2YIADZJ497urgPIidkHiI1pF+wG2OKcVyTHYPzlYtn1ObMA1owpmkZueX20B+M8lYkjoBcAOOdpcnRGF5NrkkltMpIEwCZBYJy3ub2tZ0+Cy/qS3IXcwcs+7pf2dWjF8fcAsKUpfDjG5wwI/vDvMd6IGa3rSXqxBCg4NTsvjfTK1IwNMnmdZwDtIxgXNLByYysg1TLoWm7UEysV93eel/4MuwKvs6OudVtNaWQjQQSDk6YxhSGMGZjnRTVDYLkRM92BHcBasR6JoVzOtZGTNBLF70yj4eYqKcGFxQV7BKap4hla+ZmClRoL1lg8btlyXZrOsPAxA9tcvyH21KDjGoLcT3SOkcOYnl+yId4TTKFg9lNriIUOgI0OMwxsYrY4v8iRBMsj5LfStJrzv5BHKEpGY6/VlUTT5esbdn19W0aH6ElzvYofMkSi+M5Iv7E+VRPzjeeiYqRYtM3mtv3U3/ppu+OuuzQhxrNi6mltbc1qlaJN1aq2v7ejRJxgzOj2lUtr9upLL2kEt8L5Wy5YrtexTO/AKqOurU5hdpiRMScSL+3WrtZnsYzedtXOXbiie9HuU8AA2vuUFKEB8Gm33dM+hpnNOcK9QRMbg0vO1XIFiSFnhEknXnJMXuCSRxrg32isKRAHyVyiB4M19hBSLrDONps7trHVtJwaUVnrJFAiRo/dRBsfEsa++2q2ArgWs0MxhjEcpi3WmJm35t6B7ey19Xsjt0W+zUaYNmVscWlBYPz1GxvWZaouGRzOom1rY5kXdlt70j+dLhVsqpy3lYVpW1ls2MJMVc2EheVFmThauWbdTME++/CX7fOPfsXvZW9g1TrSRBlpw7KOJFeQ9ribtDpgG/uCeONFgI9FM1UF2ERhRh4juSAmIlOjS/I7rZY0QLnvGlGGlZW+R/IQxbydveM2W1hesuVjK9LEBfgkfuH/Qi5FHgNgTe4Kww0pEZ3Bw6HNT03Z8ZkZyysGuURS5N7EN+XsAWAnkN6LU0wj3WxXMlVpBD9yuyiYVGQldjN5tOu8umEfa5D3HKbJAHfExoiHk2DvIWNrwtBeZ3oWSS1IET6+z54FwA6WZ7CNpIE9wcCeBLBp5IYWdWhDRx3Ga0RhHu9xEsjgHkQhyc/wvMNDIwgbAQRF3vC6AlyyekwAYRQJGNGyX/qn/0x7p9cfShqPZg+a+YB0SD/Mzc/b//yrv6J1AhHj61990lo7Td+PJTcEZ63E/Q2pj3gfARwHiE2OqoaWZPsO9Ie8PSQvYNe7hJUz/P3ZO1tXIGtinrPOmIiqVst2+paTduaWUzqfIYXQuAzjRkBy9gf3y885T/54/uS6UUewJzY3N8XUBriJWtHBFr/XnDPIDvE9+IsQU2VknEAbQJrm3v6h+R3xSIajxJlk7sdE0VyjITkN6eAyki6fJaQ8HKCR79CsS11RlyBFxDXs7O7Y8sqKbW1v2ZNPPqnfoUZV0nnm90Xj2u+pA42ahkomqZGbRlOEe+ZxBDYkUhJDXZfnou5nFXWitJELRTW1+N2A+jxPSaMkshn3w6Xiqoo1cwvzduLkqUPj1Y31de1REY2GQ4HwvP7jj3/FPveZz+q9I2fDc+PZH1vG26UlNj1NNADyyMHjnmmq28cLdA8heIA1aJJNkrY07r3G8IYCvV+fROB3YNIMe5I6Uk0v1R8OZKLdSzOV9cL0cROZ0N09e/Bb32G3nj2rfSMgp15zk2/ku0oFgdbUPYDYyImIgKDRe5d3CLwiYlfEgLjXrwOAEtqnT6HPq7w7JESOdrnqL+IP55ukuXwCbH1r2zaaO7p+8nPuO6/Be40pVYGHAge99uOcUUxKNZ3IiDSAIFEkUpSIgBPsV75fJIEEbgd2pOZRPi8cIZpCkyza+FrEu8ncM0gX5LhjGpiSpnEGNhOSkDkEYFvG6sWS7W1u2drFi3b92jXpyLOID7ow6Vu2fmNbkxYYEjO9sbqy7BPu1YotLC5YteY+TmAdTKWQM9FAI38A3IWBDXiH+ajLl2Gs6Vrc5MbcG/ITsBqIFjDvWYMubYf0nXsUBTGM5x3NP94zfhM3s9W5v2reQUiSH8uW1iNnOnGR38eaVx5APQETu93R90ZNOcnApg7k2lnfAJLEVxoXxHDF454D2O6p43IRkiWhSYXRs9jQRclXEp/AzgJrUb0LIUGsbti2OjhVK3BfIR0BZMaHA5OuqiCpVM6UWH/JcFDvnfpyNNZkZeASaggm48Y4O/laANqBBcVrSToI3O0mCZxQPtBZBQnwEOA+JJ4nLM+n96mvuSfcc7AETX5iCJ4kNQTK0zCcYGDH/0ej541whNhHf1FsImq1SbwhsNsAhCOXid8ZX4/X5+9BUIqm/82vfwi2kz8krDDO/vDS4++850Mjx5tY3RCrWL+ShEn3P2rdaNYHgB6x0XG85LmYSH+Zb3rLg+NJhH0SxJ78f95EBJ24sTrMhV84O1ofGm8mKLsWSrCZ6VRoZCaHHhT0+pKLyyejhBhvigI5xsWic3+ziWO81lFn0Fnjkws4UPt4aHHjJx+wjKuSiZKzQDxBSUMDPh7N2HZiK3DAiYFdKFgVbSTBHOw3CiBYhXkVZiSB6N3BOgbAjmtwsDz++NiGTFg0BudSFRQmYVCpIJUOXpIKgp4AbMxvMmYH+/sqPGXeOKTIp2CYUtDAiKndhZWY0bg6mw3Ad3Vp3laW5myqWlLhinHgpDwI741AhHQI13vs2DEF2GDosDgvXLig37+0uqrCH9AEIIXDen6W0bK6kgG6/vxuGDpy+y25XigJifQ4OUx6A3v+xZfsC48+bhevbsgwK1eq2n6rK+Cb98MIak2JQNZOHFuyMydP2PzMlD36Jw9ZTYlr9TD5ZE044zTp0UkvL/SUjhJWRl/G0vByRjYHNkUXhZqAKJ5fGicF3NZId/rw4rBne/sHzoQaDu3a5rb10Jkcje29H/igfet73mOPPPaYffADH7A3v+ledTs/+pHfsVfOn7Mrr12wLhIlpYLYyJJJkSEaHT9YR0UVjwRyJS+ARKxTwCNGmqanNSLNWuP+S/YmzBASu0KTA9I5PGJg8//SsEr7GVPDCAqxv0mgFVy6PY35iXWfijeY1zEayhpz04ecjM+299v2+Ucet688/ZwaEeMsu8MdhaXnRzdz0BP4N9to2HE63ozf810iRxDMfJyfW826d43ejFWrNbFg2wcUM+w/nkfBrq/vWG1xybYzQ7vS2bfZW8/Yt7zv2+3kmVutd9C18ihj/+6jv2+P/dHnrdNk5J8DsmcopilG0XT7DwCw/6KHS8ScOLAiIQvQWvqJ/SPtUt53FJ9R/PE7JidgxK7I+FgZXX0SyiIdfxvZKqDC0oLYie2Dlu5jHGZHUjtFu+Ous3bn7aft9DEchFu2sbdng0rDfuP3PmPt8oxt9UzTBb32npVLxB4adBmN0M/OLdrO1o4NOj0B2IOOj4fznKW7nnODOfwP/f0DXGctw+j7cKzEuQNbpuYjecLCXQtIBo4YbyJTAhN7hLwMBkuwdmB2s7+HjKcvWBHt1VrFxqWCjcp5GxUyKCuL4djb3bGVas1uQ9N1MLRXH/2SvfSlx6199br9tQ+8377/Wx6w8qAtCYDhoG3DwYENYQXL/CabpAxgQ9W1BmFMyVVcTuMFQ0OTQxiWQhRxgD+AGBo/TePJ07Mzzm6I8Te0wWVsCCvKR/1hvHCKEivZN4ByxCN96JBnzboGtopy9H9JLHuYG3I2FPQZMFZ/zxfs6tqa4rbG+Rl7TaYwFJ+sJbGLkuYkLxOAA5/Z66ytWHNxNqr5V6up0NzYQCPPdSg10p4vWL0xIyC3VJ8WiK3zh7jTPbDCEBb2UFIihXHf8iOYmSPDEBmjRvSw0b4edlsCsTv7TcuMuioAp2sVxRE0BFutPYH0AED1mmvwcX0y0GTqh2KMcW7AW4rSalVJPDExjHg559BDpHlIEgorhwkqGNMA2PlawyozS5avTEm/mQmdg71927xxXdeDfBeNY0a3Z+cXJaOUK9csX61bsTZj5alZW9/Z1z1ASiSLZ0AqJNUQlSZzYlmpMTGWPrA6G8nzo1Su2s7egW3u7Nuv/+a/suubO9bujcRmBhCmAEf6ASkZ3gPAPgzExcUF16bn7NMI8dj+9t/9Gelu00ip1adsZ3fPtpu7dvLECdttblpzc8NmputiKj3xxJOpsBvabnNHMg+LjSnL9bq2uXbJenvbVs+P7dRc3aZoOtpQz3c0oKhjPSBdlpUfwhhd5HHOJc0OAfuRtMCrM7OavKJ5D2h9AEOwT1HhTF6kQ6QPX0hmPGOfEGRNorHMGc+HG0273A5g7dZ209qdnop32OBIkWzt7KohgBMtAGsYrrHn0LZkeoBmC0UwzTowaaREyPPY8+VixSpVcqu8XbpyTdJosFIB/QGdycH2drfFfkd6AW1v4jMN/IWFRcWOca9rb7n3Htu6flX67fPVkk1XClbJj+2BN9+tps3xE8cEDq+ePmO56pQY2A89+hX70lPP2vbegXUHY43not2JkRTTWKE3zF6mcHWwz3MHPgJAgCEDgM2+IL8TMJjyGhUxEywtANIwnFNjH9NaTYD563GfaRxSALKeYVbedvsdtgATVE12/EPI/1xHd35+ViQHkUDGI1tdWLBjtSnLyRydP84K89ahfwSLR6BgkroQ85qJE5qj5JTJEDAA7Mn3LRmVpDEdAPYRy9aNusU4xxS0Wj1s0pELeTHt5rBRI0UMVE4GUCYXp9cD2BSzAAIJ7dM5Qrwmpw8GNiaOXHtm7LE8QIzIw+OsjhomJmQC0OGaHMRH2zZ5lwwGej/B3gtZqMhRJotYncdpCtTXhq/Tf/QLv2i1+rTyWqYi0Eh/4dw522o2FTfOnj1rP/8L/0iv+fijj9iVV16x1i4yZd6Y4vq41pgGiPot2IX8nY9JAJv1yHnEXgYUQuYD/WlycOXjEwA21zkJYLO/eX5I8FFz0MRbPrZoJ46vCFhZwQuEfBZzdZkDNnWucT3EEL6He8m+YG0Hw5MzBJmcne2m8mPODAdsjgzuRQRBU5vrhX2djG99+hXyELKJLTUrNZkMAAOYqBHqsc5EmlnzMzMykAQ082fkCSl1IjFdoHo+p4maYGDymvXpKWnPnz9/XnI+3HNp9iapAYhHQVwIwCvA65SRHTIUfY37c4GZ7EAj+sBtnwyVnIlrcsekgJ7Z0JsJigf5QmIee/2rZjhGlYW850L9vs3Oz9spTaj4775+1a+be4y0HWf1Zz7zGXv44S8KSBbQJ2kTz1fAFiZBuGg0KTdOoD/njwhoSeIUsI26mTiEPIjHQ3R2naigplwCkZkIqJSpJV2Dm+ckEz3kOwFrkFaD+V0u28ziom0BDg6G9qG/9CFNNgLMcE1VNLzljZBRnY1fQ4HzPTOSDBpSoAIDhZWEtrpjKBGzY2oywOvJOORYhuMt2suvY2Af7njVhzRax/J7cCkHzAsBr7epcZlO6PZsdXVV1816IaYB0lJ7O/vXa0RpmGv/AcZ5zQkWAUjr68qnn/gI0C5yTP59EtwWeapYdC+lZFaumlPNNJogDpAq9U3EqZgY8ElquFB9y0k+xWsMGNianiRPRlqE+9Pt2f52065fuWIbN24IjIRxD5GEWHz92qY1t5vKn1aOLdvCAtIhNG1qdvqW01bD3BpiDhr1i0tWgITS68tjg1iFRwhrRtJBQZbLkI8Qz9Dd7+s6YSe3Wy2rV6paGxADOdvIFSLWB94CEB3NJs6kOM+4T0E04T7xPQCE165eU3xi71N76JxOTSXuGYQa4hn7g+8LQJAzdygA3addYPOTT7JPNa2p/H5T65QGDwsui25yEuDkSYNTsJfALgCweQ8+DeNyZnrmKc+FcOEsbJeCIo67UfTR2lHOoZrEfTligoz4GWtCDPFEyGJyJRqKmvJMOAj3IM7+aP5GDIzdwfIIctUhNpg0tyNG614lAFvPKdioSY0BskMwsGHZgydIkisB2JOkyWBgh4RITAvG9Ux+vhlYfqPv+bO+FjnPJID9RiA2aMEkLjq597j2YEBPvtYRgO3TX5p2TBrs4aUXkyshqRPA+GHzJQHY5OuhgR04VMSJ2PtvBGBHbMy8+f63j/0gPzJCCcAkFkZsoEkQVr88uYWGKy2d1tBUYQH6+FZHXSe0mWEHol3M6CdAqxfGSbsoBS8F45SgktDEa/N9kn+YYEGwsMLEMa4t3nwARBEEIxGMIBvv2WVM0Ap2J2J1GpVfA4ASIMoK1DHWyOt4V5eCJWdZgcYc+Jh8udg/ztibW9vSwgoAe3IBHEmI+HtVxwdWqEY3nG0Uuj+xoFwrPKPXAvxXJ5yi++BAADTMa8kH5LNKJPg9JJ+M4QIY8/0LszO2ODNlM/WyAOyVpYVkFOLd0AAwec1ISvg640WxEZ153LFz587ZmbNn1YXm39Ca29rc0H0CwNbBRvKftFYH/aGCvpKBcBlHUwomAYyPUcYuXl0XAPrKpasCyLL5spojBINGvWbTtaqNYIKOhnbq+KrdddsZG/fb9tK5F8QS8GDvZngE8s5B59Cch+fKomcNAfRoVE7aoXRJvWsJA5KgCWsgOsqHgSAZCQSYI7DqoK2uIsy7jWZTxlVbdCwzGfurP/pjdvLMGXvmuefshz78YTt+bNk2rl+z3/3t37LLF1619WvXrLe/b7OVkq0sLoh9zfMtIqWBvmepqNFAAjpNHpJATRzkMEGp2tR0QwcM7whGD4ymeIaAzSpK1LjgcHB2AZ3pGHcNdla1XNVhyvvkOatoS0nE3s7uYeNCGoJ06xP4fRgTpKuWs1pj1oaZvK3vtOyf//pv2kF/ZPkSevA+SaF9nZJKar5qMjR50+lT1tsHKGNdw/yHCWbq6LL/wHK8CcJagC3Ws5kZ3M+n7Nr2jjXHGeuwH+Ya9rYPvM8at5yyYbFgu3stG7Z7NpMr2vZra/Zbv/brNtzbB6GzbrslqRIlaxSb/19Ph/+fvz+KgyiOJv8ehXQAEJNJIHsD9rEC/BDJiLEAbJLjxlRNMiJ9xoPTYcso6k5zR0yd5eVj1ul3bG5pxu6//05bnq2JgZCr1uyFy+v225971C7v9uxqsyUztKlKToan7BUmO1p9unJ5G/bQIHb5AzelSX4HGMoW89aYmxWwKWPKPtp0OIT7H8DqVmYksDp1LGQQKcdvRpDo7Dca1iZxwL1+elrs7A6jRyQ9lrP5xRW0HQRyZ8olq8w1JFvS7rUlrdTdadoY9k6zaauVir3t1rN27vGv2EtPPW1LObP/6sd/zMqdPWtUi7bXXBfjEkNBmFwkcqxfMS0ZFYQ5TsJMZ17VA4xjEvGCa8YT78djJcTEOeIQz5TP0n2sVm3voOXmQbOz+h7Y6NqvMovPCzSQiloCQSiufA0M3agvjUqzl4jRxFx+z9zMrGuuoenc7wt0JHEmSY7ETuysdM4T50gy+FkH/1zzOtaXx8o0apcMeAKE4PcEWxGmL2OE+n7YcWgP0nScX5bRZ7FS94S437NSdizpiWp+bPlR1zK9tlnvQLr4NLYwahx0MATsCMBGYgRwG41s5Bymp6oCwPZ2moolgA4dGlqD4eFYswomjIb6fQEqFEhihaHvl2RTgm3Ae93Zw6iXBi5SGs5WgjENcNjPFG1+5RSq3Nbq9sVGoUkzRoap3bIefzqcrVkrlmtWrjcsV60L/O5bQT9fmmpYtTEnEJt1jbSEm+YVFDd57tx3CgnXysxKx56zXZqAvZHNzC/a8y9dsF/5tf/VBpmC7XfcGHk4zsqM1aWs8ra7uyNt9hMnVq1SLasBWqpW7MrVNfv7/8U/sPnFRTvodgR6ALZQCLC1OhjbHuzbxrU121y/blevXLFLly5bLofUW0UNAvb37sa6jdotmyrlrcAEy/62lcc9a5RyVilkLAerHka9mHok/hlb396XXj7n+wHPRWeQgzQwkyszc5JC4RxFagbgmj/oO8tIUkClj9277BNjrGltUhgBTvE9as6gj+2SGfJK4LVgI5bKYlfD7EZvm/9HX1sMG1mQm6SwaC6gr++8ZJzlefLErJEMmL0TB2BZYFRI5qR6DcljwdunteeSWf8Pce8dpGl6XffdL+fOedLmACyAXWARSIA5WCqSoEsECAIkrUDyD+sfS7Zsl1mWbUllS+UqymIUzSCJBEUSgaJIMIEEQBDAEhkL7AK7C2ya3ckznbu/nOzfuc/9+t3hAKRULrOrZnu2p/vr93vf57nPveeeew5FG68Hs5z3SdOQe4gE2urCnPXbhzbpHNtCuWDNcs5WFpp2emvVTm2u2Nrasq1srFlzcdmq88vWmxbtw5/4jH3gzx6x497QzaRSMdXtQXDwtc26foleZrU6Y6qSW0TTifvvJA0z8jLOQPIBGjgszzD8i4JChZekKtxIiQ9iEqZmmPvyNAB8yFHava7W9Nnbb5cB5Obmps0tsEY7htkT8kthqLa+sGD3bJ2y92jAAAAgAElEQVS2UbvjcjAFJJraAn2YMKQZFQwqnq/2J1FY68FBecWzZPh0q2PZCSAFvb9gpMX747VhADpAdhIbs4VUxMGIhfFZeaHT72ca2ADXIrOkSdSZO5X/kLPNJhO7ev2aJnK47ywXcrNoInIt8XwCCLq57soW4H5fvKkThCOuma8HSCyQO7HAosDX7+BnYImSBw9H9rlHP2///tffpamMazd2bQ75pU7Pnn72GTvutG1nd9e+581vtn/w3/5De+aZp+2pLz5uV86f9+ZjOivi90bjk+sSYzaZBUcxGnUYv1uML9Wg6MlOFc9ggyvfTNKSYoHCcJeGqjMQBfIkY87bb79NjcgLF16w++6/x1ZXl21lZVlrjXOC943kx94uTRuPH0HIqRE3Ki4rE3sEwOdgf1+xkb9zvZo6SiCfwJGpCRwC/KSJSSAAsL52/Yb2P/UOnzHARH4KEgyxX2aOvZ5A95W5OVtbJZ+tZ6adXGOW6xHQrvULmWRR30Ntwwf3anNryz72sY9pDXOG8TMQjvi5mKoNgJA8IBrUYSwZoCj7KF5DLFLOIE1vOpjnQJWTxEJTXb4DkklBZmAo88NgbfK8kAtRY1kSgWUZJi5RSxaLtn9wkMAu/I4qqt/wZfnkxz9hf/zHf+KNjHbHFheQVfFno1oyEZGifo9nGfFM/AdiCXmT4pyz2cMnSVq1eq/4CZVUo9OIq+O/wnQrDXtktWhMIJVHIxwt8FpNsj+Q0rh2mnjNhUV75sIFEZXuu/8+MV1XV1YlFQEzGaCSurxZr6rRDVmKyR7kQ5hkRI6sVmucgGJpY88AopR3fdVyQyayCcBWm+TmSsY1hwHYp5pwLNp+u2NXb2xL/5mJRxrG4BUQlVj7TB044axjS0vL+tWSFaEmTLIRagiN3XOlQWOi153p72dJNzEVFAziiGfBlGXtsQ/4f197PkGnczk1EIOUKFwmAdt8Zh0z8ViTxm66hQJiiWkTyyETSn00HElC5MaVK0Y9K3Efpj26bTXwDw7Qvx7Ia4v84dTWps6pkEA8d9tZrW+Yuq6F7SavanSPxlZj+hXZQO5jei+cL0xd0nAiZ/dzAYKhG0+SB6iZ2u1qSiTIJYC/xMrwqJBM6+bmLDcnT+dDdUNq3JHzHx645wv1O003WLDsFeKnzOSPwThGqg/4uSCtyMPn8EDPj+dJfIIMwZQcP0c+QHP8xvUb8kKhOQNeQFNJE54QUFP9Q6GuzIiYNRzoNRVjIdSISOjTmeRdzvD2KXwHdV0axKciyae8fc2/E2MiZ+T+a9oQBny61zCw40yJ2BYNoGhSZpvO0QzxfCYvScfQYHbM0Jv47j9zontNnDvZl95kcn4uZ4mbEkqSi2ctgqp/juac4nUyhnTmeZITSZNA2YZ5rH/2UhZADszFY79jPDeD0vH/fv98Yp7XjnsS57TOXJp2aaIm2M36eqZhH9cQP88zcgzUjT91Js9Mfz0HYTKG5jONmAC2JTMinNSxxch5RKhM+SX/FnhtNGiy2HP2fUcNJwA7gMtIdCLgZAHsbBI16w4kZ9Bg1ZBciP8Xhwz6ziMYVhSQmBiQpJrGgBnT8M5IUSBlXPBJ0gwL1BM7//DXlbNvPDjGMpTY+MOK4jsSwEjWsm88C2C7+7Ybr5wk9e62zIakUOLwCza2mBZZswg6vaMTABt9ZyREYA0FgI3OZTCwY1E58yEZL1DopAUZZjwBYPP9vqBCcyhvtaT/6B0mH6MjEHEoUjJWcGFGDoREkMCczDt4n5gFUijN1yu2Mt+w5SW0cBmpdXZyrIPsQcMzIiCyYAPkAPC8fv26ra1vKKCzMAnULFoSBRItEgICmUAcuqBHbTs8OrIe4+5s2lJZfwA3dvYPXavbCvbC5Rv2qUcftwtXt61Sb0mWhY9KsWTVZLrIOppvNW1prmH33nlWRf9jjz2mDuTa2rrt3NjWcyPIkVRxGM3YOXTyCjAqMY/h8AMY6ur9wxrivZBg3gzWOgbr94iP0PeeTDG1G9vu4ZEYowednsC373/HD8rgA/bKW97yfbaxsmJXL12w33rXb4p9vX3tmo1JEho1O722JvYI66xUdkCMhBFzLQ5FkifGNzGd4p5hBgfYDivbDan88GBtKmgllosYxtobDkoDaDmL07XslEhMc0pa+FmSGB06GsWe6sDnnnIwkJwFiCrAZTzWNSPvwvUxHl+sNe24P7bff/8H7c8//agtrKwJZPGxIdd9BzGReSmJXaVoD9x+zvKjgTe4ilzvRMlfrYrEAuwH9L1gphZspMmEkkbnaczkW3P2Yr9n93zd623j3rts4expO7+3IzPNfK5ojULZzswv2c5zL9rv/9pv2I3nzluO9QdYlAcM7yrR+Ov+CEZJlp3ENUXxnT2s4nBRQwYGR2KKEGcBvqJJuLwwJwB7b/uGYhnmOgIpACxrdVvEqX4yspWNJXvd615l57ZWbXNr04qNOXv0mQv28+/5ffvKlV0b5F1bToDjGDZGTyPso3zN8mWf3BhxIMFMQh5DjZKR5TC3LeRtfXM9dVh99KxWrMg5vAIrpJC3S/t70ruWPrZGAd3wEbAPAPuYxiZFOmuboqPZ0B++Z5Qv2ACpB5gvMIBtKsC73mpKv7FHw4IR06Njq/T7tlQq2f2nTtnV556zi88+Y6WjA/vWe+607/q619q4c2hzlbwd71wTOxjdVunFQ+SRtADrFxEB2KZ5jSiK/JLMgEhGmdggqSYRZc8EG4rEk70MgI0+rUwdF+ZdjkmNUwdmBGoCognAds1wtLh9Cggws6/fqRH8pIl948YN/d751pyPawHmwLo4cBkTzjg1DTOj3UoUxG4o6VojyQpAiM+hPRgxJRJm9j3vR6CAmAkTxX0SMpmpAYy35q25tGJ5JDTQfYYFLAPHiQDsRmFipenACuOe9Q92nL077Nuo33G5kHHfpqOetLH5/8J05CZIJcBdNzwMHwpc4NESl1nNLIF2Jg+gHgA2yTd/V2yL6ZQEuCh5VRJKrVfU+U0sy9ealqs0rdJasjExZzhWQT1mRBMvCox/JyOdHbCH0VYG+C7DOC/VtC5HubI1FpYtX6lrr1BA0qDgD8+VMwWgVQkre0zSMG52yTNUxMwVrLWwbF986ln7qZ/7BQHYh52BHbb7gkuR2IgGB+uVfXfHnXfY4tK8jSYju3LtmgCnO+++W3EYAOH58+eTHjIgSVkSIc889aQ9+/RT1js+FAAAs+j0aYq3ofW7fTGQR72ulSaw5yeSf6EB0dm5agu1sprizUpBz9Imfn5w7QCu3cHY9o+7Yn4Rs8SYJXejgMkBbpvkQ1QkYGrKfVFj2Jv5xIUwHY2EV0UrRVy+oO/jw1mqLhOm6StYaoyUYr6J3ATSA4D2SsigwMEo8qQb3XIfs07MWZ4v7vLjgZ4Npz7sIybtcvmynjcgtqRIwAl4GnKjJ2f10W5JJI18oo5CkMIVw+2V+ZYmDTDCXCjlBWCvLrYEYG9trtrG5potr69ba3nF8rU561vRPvixT9kHP/qIpEsonj1fA0AnH075pIBKl0zTXkg6w16wmnIx9jofxCftBZqKqWDRORNAdeQHKf+WRmZqAPHzapaXS2Jg+1QY7PRG0sPuCBghVz9z7qzdc++9dubsacltdKUVWlXDvjiZ2n2nzxoZHmc/e5tRbp1hRdjVDpxEASYvKumlu0ScgA+A+9Qgj6ImPkfe70XvYAb8BatNRTrM0ZnB5YkZPPHu5qJPGWC6H/p8k4nj1wSwiT0qlqcCsGFgU+Sit5vVwI54G/VM1EO3ArGj7lEzI11b5HWzZ5RG9SOfCCak7img+oCpFDTnR/bhP/uo/d4fvN+arXm7vr0rmRpAnqefe9YGo6Ht7u3Zj/7Yj9rb3/F2e/rpr9gTj33Bjra3lXcEeB51RIDnrBPuMfc6nksW0Io16usL8B5wypuFbkjqsdz3s09xBYCteqTHlGbdvvmbv0kGgOfPP2dnz52222476yBlqahCmpqI64DdzevFs+d6XQ7LiUzSsaXx0+sL+Dk82HeT7fFkBgDpujCRHE+s2ybXzEsnm+uC1Xn9xrb+juGf9Lqp0ZpzijmchSH9sra64v438hFxrdXIBWcgRtJ19vWQ0zrmzGadYCAP6IR8CAB4NGYgKAB481q8TjQTOOcCIGQdzFixyWQLU0MnwXg9LI3X1AgJHxX+n/sF2AcoDYnHm2lTK5eYviv6xKblxEgm/sJcrjUbIt0gfQhecHR8JIki6jQkUfi9NAH+4Pf+wB577HHFcEwz+aNJ7cTSFQiYav3ISSJ/d41f6jvqZfxgnMEuc0fdX59s4ueorwCwidOsnxYSlzUnNQHsuOmlm29iNqe9hrdCOleYRmBSsDud2jd8yzeL6Y9xNqZySEUxoSeTYZtoKpH63MZUuFPVN5B4wC6KTATpXDn5E+8n9v5XrU8EYPuHt1azAHZCLcidaXjm8tYdT+TTdB1yHQ0Yrj95pJCr8odcEtAQ8NT1bJ0oEUCYiGzIOUEgIReEhT/wOK0cKoFl0ezguQaAmG2kRZyIOjs023mdAK2jEcfrBngYALkIWN2elWW26dOS0it2tWI1nDlfBsdtO9zelQTa0QFNJvK8gvWGAxH7mGI6OkBW6FiT3ltbm2r+8z3sKeoXgFykY1jH5PHsOTXTYakj+5ekIQRMJi8K4tlx+0jxQfI11BDsOUglMsp0LyrWYWjvE5+4/5JYS0axNHa4NzFBG/chGM7EKrGrix7nrl71iQbWfICSYVobBI4ADNkTw+Sr48AxOtjkNt7wJVYx+bB9Y1umzDSUkTwkLsoTAJyJ/VXCANUZ+exTvgaALfBRUysAtol5jVuIVAY8R+J3aBJVDUkHdjXVlADjMLLnexTHkqeHT+X4+gvvkmzzI86jIF6yhmb4SJKi4HfgneRE2GgC+35yyCIa9o7WZf33aF7r3xOALdkw8qJbANixf0W+JQYrr/2rAdjxrG6OD4EJ3Jwf3BwrbkV8m2F9wmv9vUfOGAB25D58jnMi8sY4E/g5VBSyEjBcDx4pIV2n5gI5dtRbyYsrriv08+PZ3Zx3ZYlU2bgY+2AGYL8kic1IaWRfIIvu+0N2XrI0myUTkFjSqcPNIcJYINrXgIwkpg5eF18CYKtLQ0ctjQAo0CXnZK7LF6OzreNmCawGIIdxltgHkcTFw74ZwJ696QBrU3Ig4xUxEpwdJLdiYdh+MAeA7aLtnrwzNgJrBDAMowbYSgDYmCQcttsaxwOcLarrfjLKqSQu6ZcK/yi6C6trTTGy6R2J+NC10ADIO+tbhhrqYmAiSIefYpMRs7wzuBKALd2h4VgHrmuAjm15vmWbK/O2tbJgp9eXbW1lyY67HQV1gl7Q/QmiHGBcD9pYfJ2AyXXx9UuXLvlYW7kCd05dRN4DgDoBFSCU6wwGIMlAdHFVXAZ7YjQWUxbQYHf/SDqjmF49f+GyffYLX5IpFv8GM4NGhzp8RX+/OhSmI3vg3jvsrjvOKeDiWE1CxEHUxrgr6UnBSNShKPNNWGUV77TrOQPWOPjByBQBHNA4ayoSa93TBO9+ce/ReqSYpUmwB4vczA5xAa437Pt/8AdtfnHJnn/hvL31rW+xxVbLLr5w3v7je94t/euda1dt0uvZWqtlpzfWBQYDNDICKTND2KSNusB0FYcNNEXLMqaiE0kgpw6nu8k+QFMtipQwXBTzILEQAKVJsDRmPetwTq191DZAMA4HEl8B9MkltnPcdkNQ2HcHB1qH0aVnTW2sr9m1qxd1cA5xBl9ctUmhKgb9L/3qr1mlPqcR6mAd6gABrGOMuJDXGP7ZtWU1IjzBGxm68prOUNOLZMmsgwEpY9+TnHVHJlCISYcLRwf24Hd9p5U3160Ha2tp0bY7HRuQdHUHNu707Cyapecv2Bc/+og98fFPWIHxP+4zUhDdjuVxYP5rpmAHKzYOkez/xwEcB1UWwBZoWE4MbJoOk5HGFIm1KwtzdmZr07odJhE6ahxw70MDdHl5RZMbjXrJvv4Nr7Hbz27Y6saGleeW7HPPXLCf+DfvsqcuXjfsUFgzueGx9Mtl0JErWaE+b4Va0xbWVgQWD7sdGyFTAssH0JhYioQIjcA0gkUSVymW1Ywq5YsCf68d7kM7FYOPdY1OfhV9dxKTSsV2Do+kg92dTqxDXERGaK4lE8djktSVVRsRfzE1hVlTb4jdzMI5vLFtpeHYehjFofnbadu9587aYqNuBzvb9uQnP25Lo579yN/6Xrt9fckaNrL2tUtilDaqJSWyAFTo2zN6SYqCZnoFViexgLOh6F1j4gWNIJjPALoUUzT+YO2oQKYhpeLN9d0aLdiIHSU83vWHMVd2fTg5PJ80FIMRRVHKfib28UwoHChmAWmb9YbOJGWGsN4wnhqiN+vFCOdrMKf8fHXQg2uN4jCAHDWsOjCLmQhxRmvEPW9codm/oCQf1i+NSb7OeyxV69ZYWBDr2NBnTwA2DOOyjaxZmAjApiFSHHWsu3tNpo3E6GG/I/Y1cR3ZENZbr3Mo9hLsTAGKqQGnmSWA9q5PacymFxJYJUMoRuCGaO8Gc8NzDDWxEyMCJmS72/ExyEZTmtLTQslykgKZt2mpLgAbKS4S92GnLQAbcz8uCdAbqQjiHz4AldaipEcmTA8VqtZcWrXhFLNdmMXo+7vPAsWwTAcnbgAn7XqaEt1jmf1KaiGZH9dbC/b4k0/bz/7CvzUr1RMDm+mAgtioPnF0JP1U9uLtd9xm8wuAB1P71m//Vvsbf/Nvqii5cvWazmyKMa7h8uUrdv6583b50kXbuXbF2gd7VtSYMydd3jY2T9np07fZlctXpaVeYsQc5v/xoY17bavkJrZ75aLV8lNbbOLlULNaYWpjmPU8J87tclV63UigwOYkL9F6s6l0EXePezaYQmFGJotJo7LAbMaaMYsFJHHmF2PWznjxJsRIzN9ptaYJKLGuEuii8fBEomCVcx0Ck8kzAXyVKAKYItniuZaMNwVgI3fB1h5bDm32iYMOTFyoHSwAG+CjrO/n/BWxwTDfJEb4lFMqo13/Ol90eYrR0Co0+NGEHnSN+alWbmTztaJMtU9vrdmprXVbZ5R5Y0NNoEm5bj0r2h9+8CP20U98Rs1+GEzo2yPHxm+moetTUyd5bICFHiscpGadcB38G/lL7IUAHjh3PI9zfcIsKOn5XkgLOIBOA72NdjbTfzRm1MwrK1+B+Q/QTPHPbXv5Aw/YPffdK+ZhxJByLmdnl1dtFYCxVLA+57G5dAvNAPY70g868yTVQQLOpGMyhxKAfcLAzgLY2b9z7bwn8lquO3wmIvZltacD2FfOne5H1BNRXwSgwuUA+jloRq71NRjYtwCw1RJVY9SL6zj3ufZgxEZjLkvOOSEQ+ai+vCUS4C52ZHp28TMBiLgcwImes0C9sbMBB4Ox/dZv/459+rOPWr3pAHal1rDt3R177vnzqmGQyfin//Sf2KsffrV9+ctP2Rc//6h1AVMTAztAghh1j9HtYCgGSJBtInJOKrcRUArTlnrIWZ/6uTQqDtgXxB5Jp6Ualb0Ag/qHf/iH7BOf+LgY2K25ht133z1J7sKBnZCHoRaJOkaN16SRGsCYfJkAf2Rc1vXpFOoDJkFTE5SvcT4iywiLluvFq4UzFR1saj9nHg4MQ2b2RGthXmAoDG2eC9ezub6uhhako6j5xN5MoF8ADQ4KuuEd94ozn+ve2jolAPn555/3XIO8iWm5lks/SN88sVvV5BSRx6eM40+QzlT/Jt+nACgcVHc2bKw51b6Jrc6eJKZrfSnoeZ3Ls+IzjGpG9GnWzCMVSAzk2Q6QrXAAaj4Bp0iifOpTn7b3ve/3VJOw16njqHu1F9Q8Y6LUPX0cOPKGRuxLEXaSxJomltWo6zsAjgQj75CGqDSHq1atVazRalmz1RQBQDIlMvL1GAiArSnb4UDPFUY9zWfIBwIQR0PbuO2cveGNXy8SmTSZRyO7/exZG4t5Kz0BMbHJX9hrTEeCf0RDYKr9780yxdT0+WYg6pb//1UBbP8Hmrbc/0mhZD3MrY87duPgwA7aHRuA12D+jqdLu636Hxkb9hzvTT4p5CkZL6kAp2e62JKOwDfAJSCyYFrEyCz5xgE/xznizAkpCH5XSBAFQztA8ziHsmCcAM9e36qSlSERyzQBOBV5ztTp6Hzf2EkM7AOXyWG6d+JSMOg7H+wjsdERkIz0Wp58s1S0haUF1RKcYRBPyEMAsGlGO4ANI9klaHlhMbDHI+X83CvOGwHSmo6nIes1OLJDAiaVg08Vn8LEMeSf2Mfsd34+ZDx5JvxcyF2R96tGlsGsy6gCYPO7qQUifkhveDBUvTJ7hkxXjIZakzR5AFZd5sgnqgOTIj4wUQpmwj3CdJg8mKYxWA95HnECOSSS2QCwITSKCJrA6QCtyZBE+FD+UJRKAH8nZgQoTV7hkzbO6A4yAmdD4IF+hrhUiZqaacI+2/RhvUTdEk0vPgewL/PjBK7G+pXkpX7uZNpMZIcktRGvKUJeYvxnGdjSoEgMbE0oNBozcqxLBTt4HRrYgVE6CcX3RjQv473G3s/imn9VADve983NeAHVEKTS+43zJwDsiPn+bJzFzYem1pMnCj9DTGd/xN7m38+cOaOzhikOnk9ImYkYBXECPCF5hYDBCPdMGF08v+wkRzYPjfcRDbLcg696/TQbNLPBYpaoZZgH2a9p7FkaNqHdlBZ+El13MwXXviaAI7kBQIVOMkGci5R5TxofiIRanVWZtrgsgh+2PmYQYHUA2BqFSqNO8eaz7ye6LlnwepYY8CDEUkmMaxVBgMB+WEp3NAGfSs48TqUDsSSgCGMqAGw6qbCFKWr2j46kwciYRLCtYgFo4QHExCimAGwHRVkQ0XHx3wWI4QcbSRXArQ6VMS66HS0QuoJKGAGwE3OFRQPrB8YRCZRrGI8EFJ5ZX7JzGyt2ZmPFlpcWXEN5OlHwiyB67f9lbZEkcc9wvI5kmv8noF64cEGLVJuNjnK1muT+xgqcvA73nSSUgO1FgTcH+DqLlYSPMcHDo45AfEwl0PpEioKC/yvPvmDPvXBBX0dnEhau1ktqPoilXMpbtTCRqeM3fuM3yIzqy0895R3w1G3ns9yKR+haYpqGI3XVnZ8LaCnC7vAiCQaRxos6nRmAH6C+j2p5sh0ADwx3ilk0vEkK+tOJNMVaS8v21ne8Q92pK1ev2tu+/61KYs4/87T9znvfY1cvXrAb165Ybji0zYVFO7u5oaSTpEyTClVGWpMjMCA8CRBGdzQn6nXpl2KWROECwKaEM/SvCZJpDIuF5dMFriVJx1osvYw0QOe4Y1euXHE38ZUVl9OBaYAmcyoeuTfIT7A2SZQB6mDhb6yv2v72VWnkdYdjm19et2K1KVbdO9/1XnvqmfOWx4wzAS0kAIovatA40DpXLdltpzZ0f2DwSkMZXSQMowpFO+r2bH51zXY7PWuPzUrzi3b98Fhf+6Y3f48dt6p2XDDbxUhtecV2SDQ7SC3kbL5at50LF613bdt6V6/ZZz/0ISsct22OxhUHIAc3IOtfM4AdsSF7iAhUSaPA2eQw22gkFhJ/5Q5PUggzlFibn84AbOKtRvw6XoxRmJF0kphh3rq1tmQPv/oVtrG2ZDVMjOZX7LHzV+3//MVftxduHErXFyChPAVGQb80b/lSzfKNJbNqzZprC3ISHqIlyvrqdmwgwJwiBpYlauOeFCg+c2aQPAvuwaQR0MjZxiqm4g9FXL5gC5iYFPLOwuaQp9FRLslc6ojm2elTtoNeeKNpraVFaTBTiDTKNSolGx91bHRwZNPjtl1+/jlbm5+zB152n9WrFfvMRz9sw6tX7MHbTtuPvO37bLx73ZrDns2XzEadI7mR0+DrIJsEUJXLiz1eBZhjHTPey7UkEyIfUd4TU4GYzJ7iPhMfaZIAYDvzdqoRVGIjZ40nLEWBi8QZjdcxKZJGZzVBMoHx4mObnKsy5kwjwRTiTJqwb3lNrouCUIycqTNogomlsyElEtnzhmcjpnjSzqOQIRbwPuLno1Mf70taw7s7DlJxXQKwa9LDB8AGCC5Wa2KejAc9AdX13EiyE4Vh2/KDtk2Od2TkKLZlDwC7nzSxR5JlQGeaHEKAVrAdEtOKewGAzc2NsTSNtiWGnRjzySDHz6PeTBMb1hyJlGv+ua4pDHniqxjT1YYY2HMrm9YbTRVTGJ3EfG9KcYpcBoZ8K6sCtwGokb2CgV1uLlqpOS/t7FJ9Tqa2MH9hFgP0yfcDsHoAyyU5mHPeIxPTPbI+MjNhpknjuta0x5542n7+l39VoHpnMLF2j0YSgGFFz+zgYM/G0oce2+LygkCGh1/3sP3Xf//vSyaFooozY3d3TwbTGLM98sgjVi6WJckilnveNPKM3MugP7SV1XUrVxp248a2tY/bistMnB3v74pBXKNxOh3ZuHss4HqxWbE6fchBR4URWpPVektnA1MbMqhO4BMFDqz2ve7AAWw0D8swbDBvNmlWA/jA2IMZ5ACdM144r8UQIqZUamKYqbBIOvFRZCipVm+IqIjW3lTSJMH+yQP8obsMC0X+JUxAuIGlmiWcx7DNJ6xFcUgkmwQfO9uYFcjD9xua7Jqn85xOE0PibqvonIyYQsjZXK2SAOyRLZQmttys2qnNVTtzetO2ttalJb24um61uUUbl+vWHuXsvb/7h/aFJ75se4cQC1z2Qw0vwImUYwWAPyNIJHNy7h15I7Jus/2fYgc/I+36xKqO/IbPAdgF2EAOGkWWAGLOcwgUGCAyIYYTvdM2lZdK+7ZRtxcuXLC77rrLXv3wa+y4fayR/bn5eVuoN2y53rDbT59SbYABKDrigDyjflefQ1OW1xPzFskN3VsH4WQ4mv5+K5CHXC1G0wEAAsjn6+QwMa4dbNWIEXxf5JtROAaIlwWwaeL9ZQB2gOkyCDvABZAAACAASURBVDUTA5v9KOIg0zyZsd0oYKOZKJJKBtjKguk+ev21AWyeF68VeXeAQ2LaJklHl+zo2a+889fs/IuX1HRCQgSd9d2DA3v+/AtqVpIr/8zP/oyMzZ566kkxsIfc08QDjdyce8l6C8a+M6j9T5whkQ+EtwrvRU1sAKE8wKuzhWHpOgjhEovSP00gNK8l74zJ2P723/6v7POff9QuXnxRUyh33nm7LS8viQzCeSVTKTHNAI78TCQfirUdwI4wF0A7yVAxeejNX4BTrwl92oczfjyiiQormus8VrwC5Ee/m2sEEPapqrzOe+IuIBemhIBWMLCJP4CrkfuFDnfsR55d7EXOeWI9NRjXgAwczQVkcEICwgFmpu3In5PpLUSr5IXjv8eBLM8l+Z6QD3UgQbm5Jn1LAiclFVAKyc9Ill16Sd4ddWQwnGAWes6SEJVhes4WlpZscRlPhpIddxwMhLzAay4vojk8VX3x7ne9x77whcetVq1pb1AnVNL0FI0FJ8C4aRr61awh5D5ifwQDO3xCYIQCYFOTAiKqwYcsQbmsegt944XFRcUoAZGsO6SslD+4sS3PlIYvTQmIaTS5F5YW1aSbFvP2Gswb775TcYgpREhkW2tr3vBMU1XUORAPOFNkcJyaXh5LaaafANf/nwDYYuRw9uQ0QTi0vOrS7cMj2zlqW5eYkby5wkeFdYNhoOd9hZmcnNZAYgxHo8Djn2MWaiBmGNLZszfAL74WzyjOjxm4muKCT0+5Bne27omYG7kq9yfAPurTKhP01L4yEXd2vg546iEAY7zIbmxLsrN7fJzMCl3+QNIWI9aIT2SAKXAeAGCzd9CYh+DA1DjNKOpXsA1AbK6L368JEtrW1P7Hx1oz/Bw5P2A0YC/NZgGn1OXEBXAsAcju2RHgM1+LiSBiFj8DFkNjgfsSk5R8P/8uYopkC90DJCTz+LmQZtKzYVq/T47t00xhsIesF75pxArPAVwOgn0aDGj2BPEMvxHyXyaG+L2sML6mhgBrX2D4WMA/dQqxk/3mMd8Z135+Q0J1njyxg70lIDlJHXqzvehyihBUZ6Cuy7LF/ojzQ1OqCcCOc/bmPCBia2CBAWCrPMo0gRQjOaOT/4www9Qk82knX/OxD6jlNNWRJERESL0FgB1AtKaJ1CzwSbcwh4zmcxZcj69lc47s3wPAnl1LIuHe6r3H2ZYFwrMAdhAWhXFm9OfjGm4FYCsusK+Z4oAUmEwbOZvAkYj9ECP5PZBgOZ+4h+ylGWObszSd74E7B/6ZzXMiZ4iYwXXGBJFMHLOgdAC9cYNuFVDje7QIE4DNIgp0XB225LwKICfzRjqPuConV14c5HVji6WZKcetAOyTB+TC7wFga7Em4MMTE+8sx0N4SaKXSXDjoeizmOGJbZ0OeBYhm1BdvVQU6RrSHxiy0tNEsykB2OhSYyoHg4iiEnMEkhUOEJJtOkoBxCvhTAC2g/BoF/phHZtSBzAJdNogus405gjgzntl5AWjEBIkDhwYLBSYrpWNsRhsI4BuRvcmahpoTHV10TaX56T5imHguTvv0qgb94vAyDOQ+3ZytSdQBkuB+0sShXzIPffcIyb10vLijDGgsXMVVt41i85ut90VWB0HE8+QA4PxHZgfL7xwUd1tDKtiXB9QePfgyB59/HEVnTQHqvWGGFmsO4rxZq1i/eNdW2w17M47brc3vOENdu3yZfvC5x+1jdVVSdfABEXigIDKJIBriOPUzSii2VGb0T9zZ3rGgdCYa7dnTJUwjAgAm/fg194V8wmAluJ8H82+8djag6Gtnjplb3n7D4hBtn+wbz/wtrdJH/jLT3zJ/uB3ftuuXbpo169cRknTTi+v2JnNDenMEfh5JjWZapa8UzwaST4EcIj1hHxIA6OWIpqtgIOp0ZECmIJ0MjDgwALYnkkQcIgh85D2g4LFeKqGBAk1f7QGJxM3g0gNJJLq3Z0dd0BfXNRnir/FuaaV85jh5K0/RPt2TuAPLPovPPm0vfM33qPReQp+gEkVuMlARYUDgEkxZ7ed3rI5DGxGY2smE0AZGxVL1gMoRI6m2rAdRksLJTt7/8vs7le+0goLc/bU1YtWbDVk7LiwuGzXrm3b7o6bUzXKVXv2iScsh1RLqWRfeuQRG16/bq2pWQX36nzO+qii/TUD2NmuYsQvv0/OFolYHAGczzpseVYpIVasEtAy1h8kRM5ubUhyCMkdzAKRe+GDxEMFSd7stQ+9wl71wH22sjxvuVLFinPL9ugzl+x/+8lftOvHQ+uPgX4mVhp3LD+hWVKwfLlu0+q8TcoVm99atm6/Y0M09WD4dzo2pjAkEZHEJ9d4YuSosM0hLy1gzBjd3Mr/40m3SMQCuE168sV63ZY2Nmz97BkrNup22OvaIZrssC5Wlm1n0LcSAB2ayIAaGuNctPI0b73dAyuNJtYslOzis8/awe62LS207I677rDB0aHtnT9vnSuX7Me+77+0e1YWbK0wteZkYFMkRRo16wx61sEsUVq3BY2IwsI2vApkUFZ2nbmjY+0JJhV4NnGPl1aWFVtgfFD0AN6QyJAosv+YNmAUmbhG/OFuM3bMfZCRkJI7b7a4/I+bm/L/zpT0CRsY2Ozr40P06dyAlSadCu10tsTZp/WUzsooMkJihL0eyQHXzXuJ8cUoIkiWiQO8l/39PcUoJUTE5kJRADZTEjmYryTvrM3xQAzs6qRv5UnPcv1jy/cPrdQ/FBubQlMMbOSEcuQLUwGHnFsAuu5T4BqHSqg0eVSx8cDBPI11q+kFGwRZKPTtfZ/wvsXYkeY9DHYHdACwuc+cz9pPFO7VujUXlyQdAou60lyUDMZxu6txSyaupoOuTQeu3bi0tiF95zEiE+Wa5atNKzUXrLG0bvWFZRuhE48sxsTULOZ8jD3tQIyDUDmMAzGwG9GAQCvTQQYB3KWqfe6LX7af/6VflTlkezCRjAicX8ADcguaSL1eR2OvaM+j4f6P/od/ZGfOnhUb+9Lly5LXgkmGxijABwnmOdhimMcy9QPzKIfqTse6nZ4A7OdfvGSwxCR3oDjSE4iPTEg1n7MauUb7UJIwi42ytSp5mxAPBs6sYfpmCiiMoS9ayxn9xx45Sr5kfZYHDQBJqwAQ4+sw1j6ADURuyT7g+ZOWqXnD6DPMjUJFxbh4rGGAmSmopcVN3ihGDZMHPjEoBjZxacgUlUu1IAtCQ1q5I6/FtJIiEbE16Q0WMCYuaMqHhoR7szgQzpoFwEYHm98BWM/rcRZpLzFeXMxbCwC737HKdGgL5YltLDbttrOw3Tdtc2PNltfWbG5pRXJO00rTto969u9+/b324uVr1pHpMpfmfh4yDRew5/mvn9/OgIxJDcAZ9qwYlSoIfdRZwAKGXWnyMTv5wz0IUCEACJ07yUxR5xQM6z7PCDmDeRUqmEvzjCUbZFOBVeRX9953v22e2rIvPfGE3XXP3baKbFqtZguVqt159oziYK+D1j1kuokAbO5lTNExucD7xgiUqUJek+sVeJGJZVmQhb9HI473y99FVKjVtH7IZUN2gddiH2YZ2AHaZV8zW0Sqn6Ea5GszsLMANvEGAJtmJkBqs970pnAq4kNug+vh2rLg+c1AesgHxDRN5AxZhiO/++YGedR0rBOIRYC6ly5ds1/9tV8XiYSGHLk3/j37h4d26fIVPWM09X/6Z35Sxr1ffuoJmZGXWEMZ/e0siK3nkwhI3NsAsSOf0XpNtRvnEZOWANicey4ZObHtnZ0EkLmeqqY50bdP4/oA2HPzc/bmN3+PnT//vD3zzFcEYGPGhhxAoQgTuCkSiF/DSZ2oczERa6JZK01QzgqkncYjabLrdzHqnvaX5PjYb4pbeTs+7qjWAbxmTblh/VDsfBoVFPi8F0lmlEoCCrkmTOQH1D1Jv557F/UGgY6YoTw5yfdANAl2LGsDCZEvfulJXQv7z8Fvl/oRGaZY0O9JimSz5pMm6tRncuA8mI3xjDhjqYGd3egTM87idy11mcJr/xd0XrrWNnGFfMYnZgVuMLHZbMnQtjU/r3zOTUyHMgRlDwAsI7OAWdwv/9IvK3fX9eTy0valMS+dXWpykbncn2oy8edYJGan2icY2CLkCqwmHjqpCt8ovaei+x+hl45/B423YHEKyOxwjjp4LSmbTldySJiYEneYnOPMnV9YsPVTm/aGb3qTmhMwsIe9riZtqTtbTN1BtkoTTboeNQ6YtHBGu69/Gq9ew2Uxi5uBqFv+v8C38BdKEiIpj+b/lEujxT4cCbi+cXhkR0jakFfLZ8IJL4DYfKCdTvxxgMjNvVlnTFJHXMzWIMKNMjq8rPHINaOOiVwn/j++h9dhz6kRjSxbYp7HWZRtnkZci3ooAEHOU4BqatxpIqMpl+KuINXBM0S6dGfH9m9sKxd2zCVnwwmNCppHFbGLed/sT+puAGpJmuDTNDenPDG0mcmvALm5BhnzJvImz0FM7V5Pa4pcXyz+JD8086BKOBLxhX8L+T7eL/tYBvBp0pn7Q1xhDwewF01A9jr3A1a02NDIeGZYvMHA1tlNPsWa7nlOFtP0nU5bXhMA2S7xlEgoir/kSRMrQXA4PNL9QJawmMPvrK21S/4dGIHqkwlSfy4nQm3EWndpiJRvxXRDkoaTZ47ihLOPT85e8DJv/NE4cNngIBC81JjaJzC8gM+ezVxfrNUs6JwFiTm7XcfZ95CLIySlh2iGnLjfzZrmXlOkPZxzGcXQwIaclWVg81y433yQE/F+siaOsS+41jgXsw2fAN3j/cX/ZzGB+LdbxY/YM4ExxPcGgK3B1gw+GvtSDe4kB8QzjBwi9qrWK2eBdM59KoD1C4DNel3f3NBaZl8BaLOP2EPsEe1RBfKpDdHUTlhHANXx7CImBEM77lU8QzXjAbBniW9KBCNgRPF3q8Wh7+GBcwimcc1sokRgo+sYADaJEmzAOmZcjIynm4PkxteSEOHmedfNDR9DA1sPELahft6Zyzd3/+K64wHFgo4bI0mJZPDggVVWPt5V85PS9ZQSwCXgBRNKyVCU9LMU2WxaJEQAo9HmhbWACzOgBIceTJQIugFge7fY9U41boq0AlrGiXWt108jYGxRwAL0wHgPHDgsDHTpKA7VVSvBJg/JCDdIksEJTr0UmpWirS3O2bmNZTu1tmg431NorWxtCehmwQaA7e70PpZCoIwigPvI2Ar/j1A7i3hhcd6ZlmkEJIxWnJXQVvHpgC/sNx/fYxOwuLsdinWzq1dv+LgIYBCj7pgplivS6jp/4aJd29mzg+OOxtGrzZaAEYJeuYQBkon9RHH9qle8wu656067dOGCgGxM3EYADoC26uYXZTohzXD0r/MFu47+cypq+L2sLxjYvNfQmXLAx8fV2DSAJfzhHlfqTTvq9GWK0cYoaDC0s3fdZW99x9vt+vaO3uvbf+BtNuh2NHL5/t9/n+RDbly9YrViwW5b37BT6+s+goZuWqVkjZYnoiw8gh4GcNVGXcwmCjlYggR/5EX4fy+4TwI2yzUOT9fGdsMeMdFJPtO4jQLANGcvvvii5EM4mDV+Opm4diyJaApOAHO8ZxjY3BvWH87aG0sN67SPbASLrlCxMQ2ZUk1SHz//S/9O2qfDiY9eR2c39imxAbBqfXnJFtA2zuWsTrKJTA5s+3LJDgZDa2xs2jM7u3ZjNLbXfPt32H2ve53t9Pp2cWfbejYSK+J4/9Aqhaq1jxjtnNrezp5dv3bV2hibjYa2Nd+yG08/bXvPPWel47ZVegPFoEH+BFz9KyWN/z9/UxS22QM5kl91MjFuhdGhLpiDYEQVJETOndrSfQUcQFIHUyLYACTwapDlp3b/3bfZKx+4z86c3rJSvWmlhVV75PFn7L//P37SDkd5SUIIXBseSd6BmFWqzVuuvmTjctkaKy3rDzo2bndpr9q007UpiVICsDvdtrE0SDBDR15FmYA8dCI7zoqgwVFwIyc36XJNWqREGHvskKg2GwKw85WyzS8v2+KpLbvW61p+fs5yjbodUXDCdMZEtjkng8lcb2i9gyNrcE6gMXe4b/tXLllrfcXObmzYYGff9p571s42Kvaj3/vdtpmf2vykb/PFnPSXSXQlISJJFKZgKlaCvQKzIAGmJHTI7bBHYt+IyZF05WH4sI8pdCikkayQBBwFa2JgU7TDNgUug/Uj1laKRzAkSAh1NpXckCikFGR21OloBDYLYFN0wF6CocGeDmZLABoU0gHa8LUw5wjQOuIfP0f8juQozgXiAJq2ANgOPrj+9SRf1BQNBnRIiFBOyOBlMrQKAPa0b6VRx3KDYyv2j6wyOrLCCBOovvSkAQ0h2YeMQKNW1trlzNOkgfS5XfIJptagg0mpM4Z8bBpdN3eo58Obqf7+lZOI6Z+ST6aHkuEOe4nCmubH/ArsVwDsmh0PxnbcZZzYJ3gqFKQcWhhNUryU6zZGUqJYsVypqp/J11vWXF635uKqfB1kSprypCTXm5iIGJvUxASk+EVvmb0G2K8JBplZYyxZts8+9qT90q/8ulVbywKw99t9SZKgga38zTCyPLa5uZZNcxN7+cvvt3/8v/4vyo14dhcvXlTjGW+OZ599zr7ylaft3Llzfo8AIJF8ABRIrMPDwyNp4V67saffAbAk48V+RyA2ICNpOU0rPAwapaktNSs2V87ZeIDBZUfgFBqbUpCW5MYJgA2zFuY0GvsA2LCj+aNciMIGQERsHdeH13XigaFJI/dM6dK8mVC8lnw6DoBAQIE3/8hJ9PxhfovxAqMH0Mm1sVHSGg5dQg2gOV/AKIx3lRMop4Yg+x4pEalXFJR7sMa5ZhjlMuJjfU8BA1m3AWA70whGOb9fWo1MupWK1kJyDaPYwtjq1rXTqwt227kzdvrUhq2tr9rC0rLVF5bUDJmUm3bxxr79zC/8W9uX/rX7BQhEg9mUTNAjh9e0g9j7BU3skRfJsJqJLQFyNBcGXrQ4V3zW5AkAO3LpKAhnZ0+Mt4t87XqZS5iWpf3PvSYnQVIIHEX+J0w5FIr2mte+Vr4LGALefscdYj7O1Rs2V6nY1tqqTLqn44Hry+cmmryQpngCqvld3FkAbHJa8mafPPzqALZy5SSnEc23YBhFHhoyF1FAZrUYg6UaAPRfAJNlakmT+WsD2JHvSAkynxeAzbQH4BWmWMHA5pqI5ZI/Svn4rFbJam+nHIS4yzWGyaZAhwQU8/dsEZqtgQJUZj2o4ZLL2yc/9VnpX09zRdveO7CjthvAIzu0s7ertfLgg6+y//kf/7g9i4HjU0/Y9tUrVmBKLBonqX4MMDjWU9Q+EYeDqJMFsD1O5QVeM6JPXcd7R3fbazM3a1WdkQHUiKeveOUr7OGHX2NXrly25557Rka2mKEDUgJgAyKzFp2xnmHQJQmtAGEk30GTjvOiD2Dtfgtq+MiI2A3mwiSdeDIc5uzg4MgNlXd3tfajWVqlzqhWlRNEUxjgc2Nzw0FhYlO/JwDNARTP4aPAByzlnunap1N77rnnZrICd999twCXZ587r/vFHgdcY3LTzzd//soNxXZ2ADgaOQFCxxh+TBvwu/3c9OmreIbePGYqeijARwQuahFqNRm3uSkb/iqwsInd5DArq2vpjK3ICA/pEOpSciFNpcicum8XXrhgv/Eb77KjQ/R18cFxrV1M8jQpAEFLRDBYmB7rdc9cD8ondFLtLP1rSGBpUoucjekTZENo5slUW0A0U6zemHTCVUcANrWr/nDGAIIORwLeiTk06MidaMY98OCr7I777lbzeI5nNB7a6uKiDSH6IH/Clekcd7KOcu5kyu34jWipMwA7W1pEzPma5cZfCmDnbYIERKdr20fHts+kxXBkXYhtNGmGQ2tRd6JZ3O/b1tbWjKzARfFsIHtFYw9SRDau+J0/+cgC2LGWszlm1C28XsRhvhbSOLxSANg0Rfi3mBiJ8y0wHD17zjr2j/IrwEiXltGgxGBoY6a4iGXsy929BKoWXHpz7IbSlRImik0Bb7CdeRyYjcK0Zu+25lsuFcGUliQyXLJNuSiYkyTEGPx06TEAbC6AOMb9YJJDDbE0xUGTxScHPW+PMyqmVeJeRGNVjbBEWgyWq2rvJIunuDQazyarOOfJ1zWZFKAuTNeum0Zy72eM4EFfXj8A2dQw5EVMlNIUDF1ocg32pMwi9w+EfdFwEqlRUzzOgJeEyNQ92ACwWVMBYLvHD/GIe4QXietdk+NxwgexLaTLOAcUj2Bok+vr7HOAV5N6IXGS2NohFxf4Y5wvAdpGTAvw96UMbHJBX8M0AkKq2JnYPknnvz+ZMCZ5kcgF/Gd9sjjLwNZRn5oFPEt+N7kRALbyLhEcQgbJX/9mHPZmQDpygez3ZskFWQA/Gze+GgMbuaRorMVrxv6OvMjz6L8oIeIA9kSeVZIwg2yTzIm5TuTiovZib7CHwrxYzU1NB8pBUmerNwzdDyhiQzRkssB2XOcsR0VCJAIP/3jzTYpANNsM6c54AowIuoN7JwHJxwFgrETgZqwGABv2dQDYsGH1kTFxzCaP0W3n5vlrw4xx1uwsAdJLuJ7nzQB2vFE2QnZBR1LqHQAH2XmIvnhCJ9kBbDFZku518mxJzGjXGAJAhbHEQqDjCfjAqDCu0zCfKY4FICdzjFgM0iJK74lNrKKWokoa3EnHOplc0vnnWqMjTvIUSa7M+0qw9HA/ZZTjBMAmgSAg8UeFdykv48Y7T2/YHafXbalFd39qE8D61JUm+LGISLgicNLZV0BMJhoEerGVKxWx8EYU28lwTqab0ixzVj3gCgWzBwVnP7iu07GYCp12z0YDWEsEW8Z7YSAX1eGm8L22vaMC7er2jl28dsOOugPL4+bNuDyM9+nYlpplAdhNgPZOxx5+9YP2snvvtSe/+Lj1u22xr0ki0Bet4jJer0oTFdkXGETb+wdaUzNNb+5v0poLtoO6nxS1CcCe3f8JeloNO+r27QBJFLHCxnbPA6+wt7797fbipUsK4t//1rfY4d6uffaTn7AP/NEfSH93f2fb5mpVO7u6ZpvLK1ap4sA8EHMOAJt1INOfyUQja5igOFvQZUQoCgHFaJKwxgGqY50LwIGdBuNQgXEyM5AQWyx1+5xZMppJwtA5k0ZiSuxhdQZrBvM/PkJDk9/VqBRtfbFh169ddqmQPMZlRctV6gKw0ez8xKc/LxYvZpesDbLPCGCaFpiMxEhbB5BsNaUtrIOR5D5v1s7l7cXDA1u+5167++u/3vqtObvOe6Mgp8EDeNdo2sG1XZt0R7Z3bVczxrB0jo4O7fj4UIDQcq1slX7Prj3xpE13dq183JF+Wj83sfFfMwM7WyBnD5I4wGbPNcnnRLHtrABP7sWCGqGRPLVKIWcbK0t2x9kzdnZrU6NdOzeuq4NO3HLwumCNZtVOn161++67SwB2uTlnxfk1+9PPPmH/3T/7CZvW5t0kElBheMRct6SSYKVabcnG7HPrufRDr28FQL4u5m5D7Td0fQHTALBhuaPHJ/Aoxb9g1PiaBAgiDnsnXEATchowRYixjMjRxS3kxMCWcVupbEtbp2xuc8Omzbod5ac2btUt32pJbgRWPh3x3lFbbAxiJMysF158XmaUa4vLtmAlG127YYfPfsXe8a3fZF937pSt5Cc2X+AX9ySBAnsauQLYoBqnZR0reR0qiaUZh2QHY7AUsRRJdJ05t0iEaUCR2MI6AojZPzzwZJi9nNhXkj3BNMfyOjsIACFphNmoTFHE4PHzKgBsYioxGRMiSf90eyq0STJpEsQ0BjE8klfFiyQ5FEB1AB/BfIlzN4oKL778LPUR3JaPLB4euIEjr0fhDCNuacXq84tiHtOg5lzT2hn3rTzuWGnUteKwbaXhsZX7+1aa4koNa7yn5gu5AmAgDVaaXJyBYrAooQTYdMYpGsb9dk8yLCRAAfyogYeUysSlsdyEa6zkOwsQIHEhA+qkDUbMwWMAM9ppsWrDXFms6nbPix3ue5VCFLbtZKAmy6hQszGgJwA20yalqlm5YdX5Jau2Fq2AFIlAT7hOJywrAITBAGOyvJgxAL7cI/5M+Qzwly9oKmlsRXlC/Jt3vstq86syyt096grABnQVy2k6sW7PGUSlStH+3t/7O/Yt3/atugePPvqonj2TNi++eEGgwtNfeUZMCTH0iCNjlwZBxokzg3XVmluwG7sHWpMyWNUUNKwjGmVjKwMSjMbWKBVsoV6yZtGsPO2bDTsCIAV4MMY95Jmpgte6F9OGs8fy1p7kBfIHWC1TQrF/3DRL08AqgGiSFDRB5Q3zkc6V7oS8K0BMyAdMojmzkPXAvgKA4PU1SzJFg5GpEEZY6bkd6TMAdqEA+FOWrEMA2DlpO/IsnHFsJO40j8cw2MgfC8p1C+aNl0qRxNxl7fj3EjrV05y1mk0B2DRpG+WimhVzlZzN5ft2em3Bzp45ZRuwr1eWbGF52erzyzYtN8TAPn952/7Fv/xp61Mr57zJB+EB9hLxkTxQXDziKyaVCcBGRqaFeWy1qv1JHAlGqcxec0wFOHlBxV10VxIQOiv00hSDiprknyF2bQnD64EtLi4pF6SQOTw6VP4EA41Rap5Du9ezb/ymb1Z+B6kBAGB9c1PsymWYqI26DMXr5aIkhJi9QYsdg0Gmu7wGQXvcJxkgXGiyEXmgCiZo/t6zH/H/fE+wdaPAi/M0aoGbi6JszRNgb/b1nFCD/nySIfpPALA5QwCwuT88KwgEMplLBpnBQuP/w3/k5torrldNUO39k/ce4GkUgiH/oO9LTGmBfTzHmDIoFO3d7/0P9unPft6ac4t25fq2ZPE63b49/8IFseiJV9/7vW+2H/rhd9gTX/qifelLj1vn8ACmhO+VVIBHHRjsfa9dPO5GjI7rCDBYZ4/iO+eb+2FgqKfpphTXJZPDyL8kI72oFtM8l7f77r9PYDVADG9rMKTBiXlh2ap1r1UAdnnzkAAAIABJREFUo/x9hxyRaycDnqpBm8bwYfoGgM15y37hrFVjKHQ6xQhEuoW1WbK9/SPdWyawuAY+qHMaTfJnZ/qzXng/atwkY3TOE3m9pHM1wAg/ews6Y2G+E6O5RpqQkiVot+3hhx+2Z5551rZ3kMGZ02tL1xlzwbQuQiqE+EbsDINbNXOlXcs0r5/dAf6cAI9Je7rsdYlfm+8wcs4AsPEskLyPPNoKqdHpgBP3fH5hcTaJDFyjuREAZsBxwC6x6of28Uc+bp/+1GfsxvVtBSakQcR4516Q/yXmMtKj5LsxadzvuQmc9qR01NHLdtNG7i33AwC72ahrylVeIZK3YSIUUMnzImpVAGwMizn7ZOJI3iFwpijtcmIOTHLq+jvvvsu+7k1vtGIdz4aRJh2pL+vIZhULVqcpQT0rJjgnaPLWEvvaYzYNLJHgUl7wkgCWwVlu9XV/EH8ZAztvHWS62h3b6/asO5laezS2fQhY7CUk0Oo1Q86LHBJZUNW6qZHCeUE+Masn+974jGYHayKA0miQxedsjI1pHy6Zr/NHDdA0hZ81eI2/B/s/wG5+NgtE6rXYj/2eS1nA9h0jLQNJgYNtZCNA4t19O97bs6O9fYGsWudJ2lC1xnhqjVpDpBIa/ID6EE7Ye2i3U4tDHoS4yL+xzlhTfI26ivqCOjtkPiG/acKAqfwie8cJYdwDCGQQzUhqJE+TSBd8joZlvEfyVl6Dvc7v5PuDOc09Cqkhgeiso+T9EtIi5MQzQDdNJBLrYjrHcT4aThXlBZzZaiISIyXj6PGReHt4cKQ95PUjWthuYsv+pGElGcRE/oQsFQB2TGy4trVfI69N/IaoqIYkrO/k/UNcEv4QBvYJ9BWZTZiFWIQz00aB6IDttyLQppzlZlzQm3A+vUEcKyBhmZpJ3MeQD5E2dmJj/0UA28mMypkkGef43a0AbJ5BeBNkAWxJoyQt6NjfNwPY2X3v9+RE5eKrgd1ZEDv2cRbAzjaW5C9Q8KnG2Lf8ztib0TjhfsWeDza21qKIIL6f2NPES16Hevje++9TTsh6wgRX4HTK06QckCYDqKPjDI61Ge91luekBnnEjvi6QuArX/n6qYJWQsVfepg5MBw3xUHfk9tK2kIC62wWN3DRQiMxE8MMcNLHaBhjr1fLArABfsWjYTFBdAnALbElBBQmY0dPFj3BFmM5k6xxKZ74+HVmk9h4IKH5x/9nkX2/CVD/GUPyzer3wIHgALA9YXcQ2MeuGM3E3drZH7XkMMv1csDBENne2xOLDjMyNmmWgU1yxD0U2AwApHvvEiK6HnNdKWfP+IgN1wLwwbNBQ4ciAIMJkjfJXqgD5O9j9l5Sc9c1wErWqpVtY3le4PXp9SWrFel29mxxfV1BxReoB8owjiEo8zv5mh/6ZSVQ6NnwPYzowbDk3tPh0zWpJ1H07jUOv8dtH/vr9XXdSIloRIvFThHYh+WAoUJXWsqYKJAIXrl+3UoYOFaqMka8cOW6PX/xsh33BlZr4WY9p4MKj2WAT95/o1axhVbTXnbf3XZ6c0MafSQRMHlgUrmZqDcf+MP77tAJVCLsjAWeIwdKgD0nDJcTBjZO5koCGdMqlO2o3bX99rEd9wfWm0ztZa960L7/h35IBo4cdm/9vu8TW+WTj3zMPvT+P7T2wb4d7e/ZUrNpW0uLYiDzu+nOoS8oPezpRNqsPANMQzBFYi1xsDRac0qiNAGBnq6cs51tFIwjbXbY09ImcsdjWIms49CypDtMJ/TChYt22223CexhnIiDiSYGrE6S3pAPgUUGCKRRfMC5RsVa1bxdePG8WHowLq1Ule7rlRt7Ygq+8zffY/0RzQn2eQDYPlJUoNg3dMzydtupM3ZqdR3U3rXuGV8d9O38/p5tvPx+u/21D1vt9Gk7KBSsUyraAY2i3T1r4Y58cGzXX7xii7WWDY+7Nuj07ejwwLp9niMgfdcaBbNTc3N29cknbXhjx4rHHaszAo0xYRxCN2WKLy2JZ8fMTd/1n49+x0++FMA+KcZvBWBHAaaYJw1sH0kEeILBVsrB8ivYmfU1u/v2c3b7mdNitx7u7WltsO6Pj9iDPZubb9prX/+QnTm7JXbchOdXX7QPfPLz9j/+7//SmqtbGvsnjiPzgIu6YgXMwFJTyUcuNxIjc4pZEVIYw7HlSSyIWYWCtTuMIrvOuMwJE0gidlgxr4JPrIqkxSi5gDQWJpYd8Q25B9Y3eSm5gugsQpSkT1xdXLDcQtMqK4tWX1sRE/uQsadGwzqjsQAhAGYY0vfceYdA153DPWtUqrZSbtjgyjUbXb5o58oF+9G/8R22ib9k+9AWVJwMxNZw+QcHG3TwS3IXKaSukkxef3t7265dvaqEZXNzUwmnvAWiCUhML5VsF9kNnkUFzU+MUKYO+LTmFFMYWyW5AsCme9/utMWcBESQHnTGORpGPfFSskjBzBwM7ejw0BPm1FwMJgvXpHMEnUfiegKjWdQxHsZ6DDmvGIXkeUUCzd8jKUOCyZ3EUYkouXyL9HsXrD+eWGt+wQHoQces37bi4MjB61HXSqO2lQcuP0ECjJ8EADamjeUiZR2mJ8nlfOqyUy69WxBDrnN8bOWcGypr4gRDuWRqw/0K5oCkRZJxFu+N1yF+1Rt1yWcR/2GELQC8N1vWGU7soEMz0qy5sGydPiaeQ09SJ+gY9g2hC4DE5uKaAFgAbDSwmT6ZltHQbgkIby2tSi+ZfaQpo1RYEJM5LwHm0KUHFM5NYfwO1TCSn0WBM4FJqpx96nOP2S/9yr+3SmtZ7Osb+0eKq0x+ARRIZmZKDjG2xaV5+1c/+a+Ut2Cy+eUvf9k+/alP6fxGA9uB65btbO9q3JVCn3UFIMUZSQ7BOY03BaX30XFH4CNj2AKQXQVaDUC07xebdZvD1XLQtnH7wHKjnpUKPt0G6ItXxGAEEMCUGrIorjkpANoKPrVDIQi7UuOlXqiARomNnSa3uC5yGa1z7h86uTlY/i6zo4KavCwZTnN/ffqBM94lNyQnQqHCTivkrd07TPIkFHw0gysCFR3cQxhGVa5P4qG5BOPVcpIUQt6lXK46WcPGynEhCnAv9Tw0heKg7/xc05sS46HOO5rui/WSrc8VbGt1wU6d2rLVtRXpxc4vr1pjYcVy1aZNy0177tI1+2f//Cc0yYSjTLnkk3jcnw4ATAIFgtVHXKJ45F4sLS0qV9W6p7ge0NjhjrluJ/knjRz+nT0VAIX+P+lHi3CR0YQ+YcmgGQpTDSblRCAIPyMz16Tdy61cXFq273rz99iH/vTDMnCDEfvgQ69WXgv7mvu2wXtv1qWtzlQW96jf6ygXVgEMOyzJ9M10NJXzaQ4gw146KcZ4D8RXctYowlRoQWrQeDymcs6siwYZ8VK1gxqtkxn7NeqJqCHCvJHY8Z/CwM4C2Ox71lowlnntGJflfoeJmgq1hB5GrhDXI1ZjhngUDFvie4DHMhGWnnFq/KVGOOuSJgH11U/9zM/Zs+dftJW1Tbt05bqISQeHx3bp8lVfJ8OB/d2/+3fs27/92+zxxz5vX/jC592ojprlZv+eBMryvkJ/mmthz0cjVe8jTQIGscf3qGthw4qk+cSz4flBeuG8kvqPjI8BAMauv16raRKIvPnlL3+Zbe9c15pgmnF+ccEprukeEQMDXI97ybolN9a4d6noU0vIF0HwSXIZAKmsEYFx2tsep0rlpu0fHGl/kDOTP/McyQk4I4m/ArMbDf3hfnBfALW5LhpMwcIM8MCB/ILyAX6W64LZLdM25KJ6PXvNax6297///YrpNJD4nZ5PkO97LGSfMykVxo0z1i8kKaQ8yS0SMSXAxROAw0Ftl9vxZrCao8nIUiADcgGwJaUvDUPaTTiJr1zn3JyDvTScvFHMRF9Vpq9MswiPgmDQ7dm7f/Nd8lq4con8qSliDb8LFrbuS8q91JSocB0u80mj3qeZXbeYXIDaWdfKPWwgcVK2OYwa5+Y0tUXtLQLABI+oniaZAa/bxx1JLaBLrTNK5zP65TUxsGGOAsjPLy3a/S97mb3pG99onUFb64wzlCmSYa9nmyur2hOTwUDMb/fR8klYB3vQX3Y9eCTpAsC+FYMyi2ncVHik/03UT4fxXYZP8iFuK3xj/8AO0B2npiqWNCW8h4yLppOKkmykSYNs6O233/4SKROAKGe8w0DxqafAUQIIJIZkY5HiUQZwChAs8JkZsJ2adp5DezzmQ2SDdI57LPBJDD6y4LpeByJTt6MaVwA27NYEYDMhiaxh/+jYjgCw8fRK61LaxWAmKbdgjfPe9tOUMcAidTfkPeQ8kbph+iu0e+v1mvt+MYmQTA1lQlspSwfb96yD4JFr8j6DjQ0+Rj0edXT4jWlKKuFwxArt+9T8Ci+EwLp4bT6IVTKXx1S021VzTCRDzMKTAbtkmuQDlpp+6b6yLzD/Fj6gP46hqcYjT5XkGEbvCcCWIWXVjW0hxAxHMyWCUCsAwKZhw7OAmc1zlVoAOTj+LwDO0ySnQQ6FjAvPD0NsecJ4DiJpNtj5TJmnnNnvDWwDn1LxGgoT0RNGP/ck1umtGNmxbmMdA2BL0iPJlMw+8zWB3U4SU9WVcoU4j7UuZ0V8khnm2iFH+Byf3r8krFKNMmNgQ+TgjE6v7XjkiVdU7HWuJ86uALBjj92872IPOXbpP6fYmYDv+Dm2WuC8rmEfEion03jR+A7Jmmiws4bY05KNornRbsu7ySWjXPbq6rVrduedd9ryyoreI7gfZxLrmX0TOYpPMDBBcIJbxTVGgzow55iqzN4P4SOveOXXnQjAEPoSYDt7gfQ13TyBGSd0dyW5yWxIXZQ0oqUFJYnTxHImmSgXrQFzV+A1TBkfF0PfmM56jDjrRZSUnQRCbjYXq/GvNF4QAY2Np1+T0P2b32AWHApAKD7H9elXznSoTswaXQbbk1veNsUTB6MevjQhc+qwSqKj3hC758bOrh0cHWvcnEDAeyO4aTPpGkMmxBMEP8g8uPCuKdJcq+tEg0ZgZRqf4P3f2N6R3hq/kyTPG1NesPDzOiDFWhvIkKlWKUg+ZH15zrbWFu3c1pr0XfvoDCbt1ejGRzAIYXwKEQEktbo01wBVV1fXFCQX5hdmbF7kCUjWuC98EOAI+L3eQECja3HnBAREckDS0KjPeYEKy1Nd9uJMh5quN2OMzYVFFbvPX7hkl69tO6iGJAAGKsOJsxwb1QR+YKKxbPfddYedO7Vhj3zkzySjcHSwpw75wty82Nqwf65d57W0m2cHdX/oAH4UaawfZ5AwWshB4H/Y2CqgpyYQ/JjxLLqK+YI98NCr7a0/+A575ON/bvfcfY9927d8s7rAH/ngB+wjH/gT6x9jBnZsq/NztrmyYEtzTSWBAqMBopIxnMZuKhWNm1KI8yw04pNGcXhWNDk4iNgHSpiPDnX4wJhWkklAR+OM8RikdhiTJ3nQ2hzYMezxoyNbXFhQgqeEMTkL03El2RNrC7Y3JqzJnMeNUsz6nUMrFj1pEjsKYA8WWxkZmIa993d+z558+nlr99FLKkhegN9ZrtSs0zs0y7UtNx3amdUtu/vsXTbqTW1hac12YEQUC7Zy/73WpvF1ZtP2p2OrLy/Z7vGRdQFMMf+8smMjmPkA3zRMdnZtyGiWWDMDAQdHO9tQMm2xWrXlcsW+8ugXrDwcC8CGfaABMZ9FnLEPfHJIJUwmb0yhctbF81jox9V/xofGB2NAXr89vcgJdB4JjcflGJz0hF1jc2JEFFT4F6cja5ULVs5N7PTKor3ivrvtzOa6ba6t6pm+8MILdvHiZQGkJGVLK0v2+jc8bKfPnpVUyLhYsWJryf74o5+0f/6TP2fV+WXrihGZdL5Sk4fCBbkkmQYedzRCDBtWMkjShUNb3Y1qNbkitqOb0cYomA5r7i0Nz8wIljrbqbut7i2HPAxB2Dqw8dL71s/li1akgBz0LTdfs9VTG2Lk7e4f2CFaqfWanXvDa21/OrGrN3ZtrjFni1WaiiMblc12YEsXSrZcLNnuU0/aUrdt33L3nfadr3rA5qYDm6/kbDJG/ojxUY/bubFZrVSxWr6sPQFoiIETesIA2MRdmFc0+WBw8D651zGKq0I+daSVCEjzsyxQR3JLcu+muenNy5CA8MTV3ZuJ8ex9ktdJ39nJnF+cJ14QuFkhX2M/R+daZwTsitBQT4WVRjDj/DQHeHl96QBWKjNtOu45oG9I0LBK4fFQ3IndRfFQqtjK+oaV0WauVCVDoSc86Nm0d2zl4bFkRNDAtt6hPAwAPNFgHve62qeAe/0+r0kS4WPL6BbyQWHL2scNfdQfasR42HPta3IWzqUAmSjONeqm89uBIu5FFA7Eze6wqzXIdXLWzM0vWW84tXKtJcYr8hTo/BaZRMBoTmwZwCUvGJBeqlQbNi1WrDN0RnChNmf1hTWrzGEqWrUJUymc/zobU6wJ1ihsHElstW046ol5CgMdIBkm8KA3slq9ZR/68CP27v/wu1ZozNl+p29Xd/fFwJ5O8roGzDQ1Kl4u2N1336VR/729Xfvc5z6rBiQGxzRZAKuGAwqZsTc+iwDKuNTTRCB4K/IlILgyM/gD4NEUwNSluJAdoSl8tLMjRvHGyoL0u+erJRt2Dm2hWZNHiCQrdL6jhV0QkI03BFEvX6nZ9SMav+RwOd0jOdSzjmEx9vpWrzM+75IwJLroi8qgiFFUihiAb/4dQIsGQ/JVQb+XBJtDSuZBGpmGSejFjlhwSYYu/C2kg83UQNLUJv+jWAN4EE9OqcKJXjEGyqxxTZhBNGCvV1wCC7B60OtINg9glqkY2PW5CV4cU535p9cXbWOxaitLLVtZX5chKPrx1daCfCTQYMcQ9BOf/YL99L/+RSuUGNevweUTMcDzXmfyOHslJvs8d2TNszZ4v6z7aLZFEUI+IR3UJOfnObaDnAEWhA5z5Nt8D/GK2BAxjXUECOGMqJJrgcLCVqHPZEnT3vq2H7Df+o+/LbLL+saGbWxtqrG3tbmptdSqV2XGzf7vHx/a8nzLBjTu0h5m0owzh6YphTYAK0yvVp3mvZ/brLMock+AFAeooy6IOJeIcFaoApAUVIwrz+kPlOczReOkDn9tB8hcK1/mrzQIBNL7yGuYeemUzpJ8ZOTuRpNi/k2Il0fO9KvVvchN+XvkH9lCNnSQs+Bz3HfeE/eaz+R+yvdSsQr4pOI16aLG30+K2NSMLRbt8uUr9rM//3/bcbsjrXpyK9jX51940Wsz1nYhb//wH/w39tCDD9pnP/MZe/zxx3zqU9O1LhOo5kUGbBAI22x6nZP+jTUSRmW8zw7eGemeepxw8JO6BmkMGqi8NkAOTbXQyuY9c8apOa2156xHZDRqdWRIaEbBCK5o+kHTpdKudhal8ie8KmhipNfiHrveMixCphmGkqETqOuPz/M9eRbRMJzK0JoGXRisufSCMy7JyePM4b7HnuQ1tIcAbgTadfX9QdZSRsmzFHvPzdpotAaDnfsC4eRPP/ghW2FaQ/fKyUbZZoi00VPOFo3rk/Xv2hWklTSJg/2myYpUe0ZN6WvGSWJa6yE/Rg+Cc38yEduOZ0ZNR4ORWpHrR3KDeg+ggxyutbBgfcgWTMMtr9ioP7KrV67Yu9/9HruI4XqK+Uy2kA/BjEZSRCBd+r2xzjF8nQy6PrElSRZ8RCAN1KwFAAhTlpqdqd6qax1L7iBNcMGcPgDAS+aeTETha4RcGNesEfk8pDHXemUBELNe9sDL7aGHHrL19RXL5wb6/TxLjOgr1FasL76fpluSNok8WHUGuEI6/wHcs6TAm6uIAKVuVV24eoE3grhDYrgn6b0x4Kzl7cXLV5Qzgy5AwuDMArDn/FdemGI2NT51NM8xWLBIkgUbM0uECECZtRR7OwhfcU6wugIk4yyIsyGadDx/1dVTb0JwLTTTec40WfngeQE0A/z6BJYTGZlcUU7HI4kped0LJwBSg4zYUzTMIM0dHNjxwaETK5Vbe3OQ+A2eEeGa9w3xA7NCvkYM4fedPXtWzQ7kf1gDNNLW1lYVj9h7+/sHej0ZrFKbJm3raBoiLxjSHtpTxaImNdUsHY/txvXrit/ce2Ij9yLkXNm3fC+vFQ0n/h0AW/cPFYQE+oZxrsBd+eN4THTPNZe0iFjH7SI+cn4APAIeS/88NXZ5/97oTeRO3Y+qXbp4yT19wD86HasxdjYeqUGk+Jh84zhLg0xAY9y9B5i+4Ax1ADs8TqgxRCaEMY+PUtLMJleI+om4TS4puY6Zt43neOCCfC1iYOQv/h693tF2THlA5AL+OmmKCT1xMCvVComFniRcZ3V3qmFDBSKLNUoGLOnYa2In1b/cYxH/Mg1kAeFqgNLU80ZeXFvglbHfI9ZlP8/yhIwklmqeJK8nohNZoqSUfLJOUywxRZmmKMCJ5P8V51pmkiUbb6IREHmQx9CJy0GRe7TcY4Jzinwd2S8mkE+fOaP1BOFT0kDCVLxJr7qWXS2/Ca832Res55iYm9WtNzXws5hI7oFXfJ00sHUwa3H4pfOCzvhykxJABen3ZBaDkkYCIKwuae6EyYMzPHxBu7ENXVMAbNgWMRpMNwYdwQGgYEqaZ6+fxheyiVeAuJHA+bjFSfcguwi8SEm6OZkbIDAl49gZgLwnnelQD7Z15r0C2HEYqiMpTauCa05zdCSzA8Ln9e1dFRcA2CxOlz1Jv3P2+ieuw77YMQRx0J/X58AFwFawFqjJGKpmtzRW7wD2UUq+kqN0Go/25JeABeBCMTy1wnRkS3N1O43+9Tp/VqRf3O11BI7iNu4AgG+8SCDZdAo0Gl9xYxXXpvIE0Fl4ZXXQKZIxieN9iN3XcRYzjQ11NnvOWPZxXi8e6XBTNLpxxHQGjJAMepI/Sk73JRWKmD5dunrNLly6IrZ7vbVog4knGNVK0RbmGlYt5jTGe9vpDbvztrO2trRgf/R777Pbzpy2+VbDdm9s25lTp7WWuYeYTFEc0TQgodG4fhq1iQ0bAPZw4J3MEaw4RszYiJaz417fDjG+Qnc8n7eHXv96+963vMU+9ueP2Ctf8Qr7pje9yY739u3Df/J+e+RDH7Lu4YEN2m1bnmvY2mLTWk3XSOIR15tNHVQalSEZKlesnPTiAsDWeFUyRGCEiYNWY2y1mjrAHNDcQ9ZlnzElaZYC+hR0YJJgSn8PwAc98nbHR6bqDT1D19otisXcqtf185IjkdyON7H4QwNnPGZc0+WEiMcUmITPaa5sk0LZHnviy/aHH/iwdQdTMRT7LE3Az0LJ+qOO9QY7trjQtFq+ame2brOlpU3rjXO2OxjZw9/5HXZQKthRuWD1zVU7hPlYKavDt33tug16QzvYo+gcWoFDjBjCgYxmkxKZgRpMw07b+siQwHhfXLKDq9ft6Pq23KkbHJ58rzZYANQpfCfTuJNgfvI9nn141HypEtytUs1bfy10s07g71sD2BHLAmgJxhXVxxCtdsaghj3JGjRLeWuWcnbXmU178GX32e2nN21laUFg5wsvvGhXrlxV17s5N2/Lq8t29txZO3v7HVZpzkv6Jd+Ytw898kn7J//iJ6xQb4pdSjLsI/dICZyYqRXYxzQPpB3mIIH+JCAszpUwtQhTvSxYCghPMu/JuCdZs3MGDTwOumBci3WdwHBGMTHwKTasTfxslWxuoWWFwUhMpfZoYt1G3Tbf+DobLcxLciE3LVgr76znaaNs1/a2feyr27Ol0chaR0dmF160v/XG19sb77/bBvvXZVI6AViUeS/VHvE0ZyXasNLlpNiHIXakPUeiS4yEvQGAzbVgChPJd7CfxXZmXBq9z8SG0n5NLGKNBCbNTe57JGBxdmnagtegEInvk/m6yzQFg5qDI7TlWEfo2vMa+hq63BR9yaxJNVpqqvJ3wGpGInmmUawggxLGJLliQRq3xGrFTwrcUslW1gCwm/q7jGFoTE5HVp4OrZUbWj03tDxs3e6h9Tt70gOuwaBpH9m427aSja3fO7ZSOW/zi3MCHqkIlW8wRWJ5STegPwh4zdhvjB/y/oNhF0zLaEYGiyBYjuPpSGtGcg+TqZUrnIUNqzXmbZor2ThXtBs7+9YbjqyMmVSlqiIROSeKPYH8NLSRCCmg5VywUb4i0LG2sCoguzMYq9GSy/t57gCHn89ycJSRE2AH5yOv7kUYz3RK82iE1nfL/vTDH7N3//bvWqk5bwf9oV1F2gOw1RjFBUzvKD+ZTEf2Yz/2I/YN3/Amu3DhRfvSFx+X6ZpP0fQ0MhuJu55NqSSGBEUZZwosOk8yPRcIppuKQp4DWs86A8yQ1yhRxE6R6BrbXL1izUrRmrCxJYcykO6+wFAyQrRRJRfiYLYVS3bQwyQ1mTUCcMPKkGwIesBdMcVp0lIY8bw5myoweTAHzZkddTs6c/g5cqNcsSzZI30Nbw9pJ7scl2vsYQDqYDS5FbGQHMTH0L3JcDIF4l4SOvNSfsx75+fJ2ciNmBDRz/DvrCFYi/Ik0HiZcSuW5hrWKJMrjqxSmFq1VLCVpXnbWl+0Rnkq+YwlTA0Xl63SWrByY04yNEjTlBvz9ujjT9r/9VP/2nJFGg6MS/O8vcgfYCgqUzPPQ4M5E4UbjbQoWmNCa1bAJeNA4msAevwbzyu753XKZcDRmMZgvcF65XUBroJ5Gewo4hbnBprXD732YfvIxz4mwgDMnMWVZUmMwNSBMdmolOzMxrqVc1MbHB9Zq1oWCKFGDvtGTQ1AmKn++BHja+4EwIYM4oCy5/5JUz0xfblOJ8r49ASAGh4LsNABrgFzaM4wkq7R8KFPmjnQd2K+GtJdGq+P6dNEarkZwNZUZ5BXJAs3kXE4sZ1ij8VJ0TY74xMLKxoI8RzjufD7sl+LuilMlBTDEwOYz2EAFtcZ4LgX90gvDeypL3/FfuWd71S+XanVbXuXCaGxzBtjEhYG4o//Tz9up0+dsk98/M/tuecStM1qAAAgAElEQVSe1VqvFNwsNMDVaIZwvcHg5Xq599FM5JwMYFfMwDB4HA1VF4SMCN9D81fFMgQRmKMyIve9x5+NrVMz4AGAExkNtI35TF4MIE2sllSSpWZoasJoRL/TnQGyWvPspdnIfejG+vh/sNrk36Fh5JymjHimIf0SeyeeX+yrALDj/nNvdE4l1r3Xsj6yr/OKOhAAj8mJ/kA5C69FngGzme//7Kc/Y+trq1qvWQA7WKt6LQg4qm98rca+9vVM/HB5mPj9AkJS7RlZa6w3rsVrQ/99bDygRWSIlO/UkSB00J777WxJYoAJmIKI0FqYV86AZAMyIfPNeXv26Wftfe97nwgAxHyAMl4fg0bkCkRck9SOa3LHFCIAdh37iVSDA6ywJ91orympSLyFaDr6VLXrFvu0Fszrge0dHabJQCaBwSIcj6C+o5mKL0lMA0nTe23FHnzoIbv//vusXitbKTewGqbJsAtp3hAPaGyg7ctZofPEMZQAsQPAFrYhKZ+vXjP8ZQA2TGPOPF6TqaAxuUalau3RyA7aXbsOUJoITzQrASw10aKGZzLCLRYNFjD1PIx99iof1OXRsOA6slJMASLymf0Y+SE/p5gUOrdJ/oJ/j7yMs5gP8hYOe3THWZdhYEr+ykdMoGSbK7GGFV+oHTALJBdRRxJH7JHyEqZCMUgFwIbEAYgsDxTYxZIpcjLYcbftNQXvg3Ps6Fjfr+stuQQINRKPCClAcgYIKAB0xCMaTJLrSxMz7vflMYV9EpMZvH54iRGr+VnlFdOpXb18Rd8HAB73nHo84mJMYQQjm/XL93J/YkoqYms0El0P3uUreN+SB1OT19muOkdKJds/2Ndn9hh7jfeNdr+bzE9cVodJTRnK+nuIcx5z9SJTf6OBzeH5cxOATa0RYDdxwb3yPCdQ0yj5EaBQwOW1Oz2B2BARmK4lQHEdxHHlW9Q7qVDk+Tub28H3WF/RZM7GM5WWmXM1YqDWIL4nyBgz8Z6RWCEX5pnThNStUxJEDuskshm4OsNEHBdxkYqknw32mc/NnhWxh3uvaVOaaJKyI489IevGtd4ce7OY5ez9qPGbarPUYI/pXDJaYp7nF16DyQ8hXbuapeCM9bobjicFC8Wt8CdMTd44wxT/k/QP1wB+NCD3Tw1PGmPEbuI4r/Gylz/gWucpPrjhOfGBHN/vDXcZYkysSa1RfiZNe6ixm3DY2XRcwquVMwFgK6FNbLmIpkqI1TI5ARWynTdpgLExlFDB/HX3eAe+0XZzJ2DvQpoAbDqUAWBLXgQdX8Drsd/ASJT5HOPmkQjF72YRxd/931KHKD2ESCBufuDZ187+nQcy63qog5dlYJ8YakhbMS0A6YcRsBhT0kSDA7tsvBs7ez4CrgKLReMjE+ripwZB6AhGJya0t6WJlgBsdW5TAQDIwcNXwjQa2/bOrkBHEhyAKe8mVrQoArgA1NKfZEZGEXXHuS0Bu+jjcuiSvDAyHWNhJA8EywCnYT+ISQPgg7lh2+VD6Ah6B9CBVFxqGc+H6cshQDHNAvQkCTC148wqzI8k3k+SZtJB4ucpoHnvHJ58sAEARcRYyxf0ngEQkA3ZPzq2Z59/Ua7QeYq5cl1MLeQoFuebKkAYxYbBs7m2Yq956JUyTdy+elkJd6NS1roGzCVhJ6iiPUviA/sRUD/WkLMiKOp9RI4OvRJoND3FAoIBlrP9dscOAElJGItFe/03fIP9F9/93faRj33UXv+619nXv/71drC9Yx/8oz+wT3/sY9be27NRt2OLrbqtLjRmADYJEhprHDqRNAnggj0gthyMU3cE94mHnPU7rlOGDAZfJ0FhEXMQsr5IqjrtY+1H/g5TDOCNRIskA3kW7oNGPWX61puN4PFzFOwAFz4h4MFQI8ph0IpWMCF7NgI+FssOoAIAiM/v/I332tXtAxXmN/aOJAHDATUco6nMhAKyOTWbW1qz+sKKLZ85Z/WNTbvzNa+2L168YPuMXWM2wXop5G1ve8e2r1xT4kNiO+oNbNyHhe2ASokrgmUw6CrezNeruufz1YqtNeesMjW7fuGSvfD0MwIbvDvkbDZ9TqdHGDScpJcZADu+ZwZin3zXX/VvijV/gb390mw2miieyPpkCh+KgYDzMtPIS1O1AIBdzMlM7eV332YPvfx+u/fO2zX1cnCwb1evXrMOySISRuWKGHJnbjtnG6f/H9LePFjS9CrvPLnvN/Pu99baVb3v3VIjqSXjGQmDWcbYCAMOPGHPX+NxxHhmYMAYYwaGbcLY88dMhMMOvIBhsJEQoA2EENrR2g2SelN3q5fq6uquunX3JW/umTO/57wnb1YhCU9QHR213Hszv/y+9z3vOc95zvOcsbIA7JpZuW6fffwr9lM//3/YpFiRpjn6vSQTgJuRiEuvn4QEo8SbAGySpQDldf0aqTrhqd8AYIvl7hmCx17/Th1OCdzWRH+SIRFTU3qOmAYCVtVtQIO1iaZ91trbOxo3HuXy1kYW4uH7be7iRetPcnawd2T5wUQxrLQ4Z5uHe4bF3PH2jp0qlmzu+NiufO5z9o577rbvecsj1hj3rWwDVLIlDcAZRgOIkVqAQEkkEHMln5TMEkl4UjJO8R1MxGA2hREL3+/xzeN8MO0EmKXiltcRKJyaW3Fucf8E2Ha6aa0Dsvt5TNzlPUk0iV+A09OkljHjNCmlce5ORwwSkvn45aOYXsDQ3PSz+ITBGAVNaP7xLIjfABwapy8UBWAXqjWdgcR70gCmAiqZkdWyAyuOOjZu79mgvWv5SU8Adgl5mPahjZENyFBMdqxY4swbq9D0xkl2CmDjhj7uI2tRsdFgJIZeFA7RJCCOe8P1ZM8EiM396/SOrVLBXIrx0UNJiIwtb4vL63bcHcp4sDNA1mIsUBQWNmwmGoo8L14fYIVm3DhXsBENlVLDynOLVm4s6GxCAxujZc4+vw4HSQCEAbE7FEtj2Hw+5ZUBOUuaqwDYhSyxv2Z//LFP2bt/7wNWbLRsr9u3jd0DN3DOBDjkbNHy/ycV9m/+zb9WgY7Z2ssvv2TbW5tqrnCtnTbnhY96s0/Y04DXbsRCcefFTADYYh+zvxLQDoAtw1g0AodDm6NI0+c4sOXWnOUmA1tuNazb3lcxicwLRQv5nIBr7hH6ptm89QGmBn01guVxwkSM9I2dGEHewHWyhmm66p6hpZi040nAyRPQmuY1yCBzBZcd648ndsz4KY13mK8JuPB46t1H3gevDQfXnWwQ8kXO5PBRzGmLUrr+LtNGQaUcR/qxjLN7McqK5cyBmQpxoJLP2mKzbvVKXmB2o1oUaxgAe3VlwfKZgbVac2JfV/AgqNQtW6paZgpgz2mC6Zf/z/9bEiI5JE5yFNaeLw+HPRVE0wYTE3XkBwmEitFV16EM9nliWieyQpgYBUh6Mwso2HUBQARQDrsVyTfGz8kdxVxPhTPXBkjLSfDo295qx/2evXTpkgDshcVFqzfnJI128eJFsbdgcq0vLdpCo2YjwC0aAIxySzPWpV/U2Ej+CDRAMpmJVWkMqLnlzYYA8qNJIw+YVIi5hIWzyjTOiiybmhgDaeYT22lIlTGOE2vf4+B0iigBgDJ+k0RLSBs6+0mknZlpzpRUCHxXAwYANQHYrO8AsMNYNuqaAC6mjYaZAjdYtrx2FOLE+fCviWccfgDhWRI5g86UBF6xbtnnf/KZz9n7PvAB7X/Mj7/20ku6R9c3t1zWp9ezuWbDfvEXflFNz0998hO2vb2leg6CAA2IOHc8j3IQNsDOkPSJmAl4w2f1yVZM6d3ECWa74pB0ql26gCaw4oe8JpAgPEp6rc5ga84vJGY1jSmvycS6nquLictex9h2YX5eoHaAtWFQT+0gNiExkHNb2rVMqfR1PnY7x2J8wsYWEJTASX1Omba5lCOfg2uMyeXYQ5HrRAMh9lg8D5jB8Rz13JP8B/GQ3J/ciM/cmJtTXrC9vSP29XPPPW+bGxvWmmuIqRp7XrV4aMY6520K0HMts2Ag6xePmKjl45qimRLNkun4eJITDekzpEACwIb8gpwQz433d/DRJUbJESR/KAC7JRKKxue1X3L22Bces4997GP+bKX5m7NGHY8NjBzbLrGlRnhihycjZhqBc5WCJloCeOfZo3XNNKmM7qZTFN6Yo14mT0C6TpNHGBcnxShqUupUxyOQ6PMaFYAPiTGm5G65eIs98i2PCNQc0HjPT6xWLgosp74kD+P89gnt3I2T3QkoDRBMsWW24Pg6hcNfBGAPuz3LQ3iyjOojfGGYbNo+OrLXNjatk6aEaLLDNkaKRrVhMksLNn14W1GDx/6VNvxMwyzWduShszFoNu77tJODisRZsS9T84OfAUjX37Nuio6OOX8PlmoYGUZOPLuHZoFDGa72upJbU3wlXiP5k+ToALD3d3dEpuO5uw55QfW8QDqIXv2OznCeFfEIoJtcST4SAJujkZ05e0bfwxQ0zU7uI2xprpM1Sj0dOBWfL2rv0KkOUDomAblXNAx4v3qlYjtb29ozAWDzfbM5LJ8fvIX7IXJOG68Tn4LiFz/Hz/Pv/K9cIDVx1UhSze4T2FELiFlfLEpOkVyea5ImN2QwMChNdIARDXwCHyKbJMUwbt9zb5HOsRuajwZTAFtoHHJ/nWPVGryPn2eJcSxA0cl6xE3VGqpjRwKwicfKuMiXNbXomFiYzuqZ0+jUhGjFiXCpqRnTJ7ONujhDHWtzbDLAWi6hXGSSDPzE84eofWTFnSaDNC3hQKjLV82oPShWpilsB1pdF0nxX3CBT0eJlBhkoiTjppxGGeMJhS3Ozzg/ZnHMaBrF92gCzznCCY/xZhjPWVhiSox4deIgOFEA2Ir1SCDjFxUa7YHbzujTz55j/Ixie5L1gZZC8hWTjJ6bFIQP8v+b3/JoIhGEBJrjFTyvaEAxKQ9uKGA/EeAkdZOm6ab4gY/C6Xtm40/mgQcedQ3sJNzvI67ToUo3uEndxJPkxBdBJCkERy5cBbS6uW5aIHPEEc6kSA8UJOFAsJHdYRot7w3cxDCAmkg2ZULIIZKS7jhUI1mI4BkAdiQGbP7ZJDbY2l/nbNA/xQL0B0Up4wC2RkVTd1HdNcBqaQLBMHQdGBK3ALAptCiitnf2NIInAFvJQ9Hd4lUIOVs6RNP9vrsBT8iHyGyD9w7WCwsPLWju78TsELOwvX0lBmoaKBGuyiCMZF2a5ALYXeIkzwh2r2PL83N2x63n7Oz6ii215qxSyutzNJrzUwCbQ4zgxGIiEeB1SSpWlpflQMu/A/5sbl6fMrH5VIzQAFzDgAAAdSDBA7KcnbsOVBNsjrt9BSlGtY67XbHLFRjR46rX9bxZ/IAiHugIGG7oRic5X8QYc2ivX71ql69c1ei2DKZg9icDTIwaq4yP5bN27sy6/fVve4d99cmv2Ksvv2jnT51SxxD2ItfMdTEWxuaGSYkW98mYsMQNHKiXPjjanejjsf7HGmPtjsa2A4DfOTaUYMf5gr39O77DvvUd77BPfvrT9q1/5W32hgcftL3NLfvIH3zQnnjsMTva3rLJoG+tWtlWFhrWqPsBxCEJgM1986BgVoOBpnFIQBDXm9P4blwTIBbsAnQ1E3uSQsC77CNrNefsYH9PiRUAtvRokzYu79GhO2auXUTSBVgdo3d0xmACEmA0dpwO+hhbowmFCQQxQnIxvYGaN53+UKNslivZ3MKy/dHHP22f+txjlilUxIQt1+csi8HFkOcOuDGyYS5v3UzOTt91t731O7/TSivLdr3btb1+367u7KjQlFMy3dbhyLqMUA88UMPMQ+vM+gOrEWPo6jG6DkBVLNi5U2tivcveptO1uULJDra2bef6dRt0MaPwwmS2cJ/CyNN54D/PjvZ4OE1Dv1GI+cb/ng6em7/hBML2zuw09nno1qGl5pBOTjbHQAA2wF+tYLa+0LT777rV7rvzVjt/el3Pk4SCxhBJAvEIYIfGzalz56y5uGSFiuv3jvJle+qFV+wnf+YXbAhQwv4TAAf7OunhaZx0CHoi6ZZZADsObu9GO+MnDvjooE4TXwVg/4xxFzWqm5Iv/bwSAhibjEgmx2jJDbgGdjZfsVy1YvWVlkDAzSuvKeZkYDmUila6/aIt3323dNk3N3esf3AsI6XacsvagIaNmnUOD613dcMW6Zhf37T1jNn9ayv2jofut/KwaxXYwxnOMdjfjOKjCTywcqFoBUzoUhHM5yC5Dd07GoD8IjbHKOYU+FRx4AA2P6episSMDjZHFJyzvg9x78SG6fU1eSBDyXT4RzEegDr3PJgznsDn9X58naSePwd7y5sG2SkQxPU3YUwBlidQOwpFNU0xskGHEvZvuaTkBAmR5bV1yyP9AMisDAsPgqGVJgMrjTuW7R1a/2Db+ofbVisgL3IsBvYIE66hs1ZHQxppeYHM3OtC2bVLx8k0QwD2AKkaml+AsYf6TCSK3IuYQIn9E4krn1/JpNirXcsVMspZiF31RkvgYLk2Zx1JHuWtVJuz7mAk2SoZPArEdiNAyQBUa1YoVS1XqtoE8LQyZ8XGvBVrLTPGy3tDsY1lYKuAMdKZjRmiCi01B9GIxuTEzQLFGGNtM8kyYpS8ZH/0x5+wd/3uB8TA3u30JSFiTLJI/3kk1hmg9aNvfYv93M/9rD371Wfs0qWX7dXLlwU2sQYAGfd29hKDvmRbW9seS2iYwKhDlqPnvggykBTDx1kvgLMy40QPOo2J8js62ABZMLArxPJu2+rloowoGa3m+ajxMBrbcXfgxp75kvQ5Ac7ZszxfzjP+lym4AEukbJDz6iXJK5pFznLmvOMsk+EaCTCFJ5rag6HlSxWZPPM6bVjKYdoEeKEk2QFsQASdWTKz8nF9HWRUMjMSdsGgc6OSyKvQBKXJElNJScM/mWnL3FKtkLGkVBZbdauXyX/NmvWKGu3zrYYtLgAWkIPNyTAzX67ICDRfrrmeOpJO5bpdubZlP/9L/8IOj5naKErmgdanPFPQ205NM+IG8YX1HYxLZxv6hEIUIAIPE1imPZVkD2KPRF7sBAQvMolNvG7ED34OgJD/Mb/ivlLMRyHP90mTszUvM9FPf/YzdqTmelbsaz4zQPby6ootzLc0Ebi6MG+nl5cEXg87bWnha8rEOzsOYms+wRnZkvHIwMTzc5jrPAHpk2lhaoZyXTRwfG17w5C8akSOT93SY5Kjo31J4V2TLAPMLzdWj+JRBZQuxwvrACZvBrBniyzFeGL0TQA27D2vrRz0m2WPxWeJzxO1V8Tf2YKcawodV/7M9/DMg40/rXNmRsgdUCrofr7v/R+wP/mTz1ilWpdB+Je+/ITAbPJ69hbn2S0Xztsv/eIv2Qtfe94+/rGPKS4063UB2LBcY/InplsChJmydc0SC/qE2SmWVWIvO/tNJXFqOLjMAqCo7gsAnbSwPc6Ti7iJKJIIJwziMO4DcKcxQp4CoLmyvKTahTXDlKWfe2Wdd6ydWPsyAhSpyaUj93Z3p0CEamNJSjqTTmZUsnM5MUEMEDtA6cgrZ3+Pr7Gu2T8xQcHrKRdKxKcgFu3u7wnA4nnt7+3bnXfeZR/5yEe8xpK+uQPGmioQwcuNyfgVMg4BJAWAzf5lfR8e7k9z3wBLZvOvaFj7hO6Jz4BkxJj4SQAGr8e0DKCSM/iSYe9gqPqMehitW8g4koQT07tg4+HEPvyhD9vnP/95N5Oj7hv7c5eMAoxM7WtviDB5owa/JEPyVspOrAI5Dra19NDL0z9zTfJzSlPJWqNM/BxTk7rkjXwjTpQ40vRPmvBITTj2QnO+aadOn7bb77zd7rvvXptfnLfj9oHN18uSjSJecC4pF04j/Jo4TCxTjyEhp+c5vGKHUza/4a+/CMAmB3It8ozqT3yI+hOz17e27cq1DcvS3ADIL5eFDQBGonvMPQlsJOIFfweYDe3keN6xHqL5FVhRnCNx8Tc04NKeBLyL6YSoB2abKBAQaGDFWuVr7nXieeksfjOdnEuYEHt11O+pyanzGGIJEkEQLgbU+F3b3thQbGcvszfIFeNs5IF0If6wrmAc0zQ/amsNOmHL2aira6vOMsUjC3LBZKyGEtcDg5f7FYxR/hyazz6F4I2tuFfRnNS05mCgCWekOvk6n5czMzy4uG/RiA5TxzBx5XV5rziTnUzR0fsJ2KY5n5jgfDbOGCcXOgM/zhFyMBjXxEG+BqkhphhD3hDflFivvOf+/oGTMSAxIcEyBMCuTyfbIAj2ZQBaFNYgbC5JfXi89MmMeE+di5AQ+jQ+PB8LANuZ/E4uU8wqFlRvcG8CwOZMd7IhssQu+zK7VmN9BkbIvYpfRen2F1xGRRJTbhQszEnG3z7FohosbWKXHzvRi44mlIdcB7B1f5LUVPgfsNe97vKpl5haB+OKvRPXNXtezMaA2T+r8ZYaxmogUb9JjgRcxKdO3OeP5l8QcF2Dn/e7mYGtXCdJUUZjaxYwjmbWdEJHEqZjNSiD5CBScq9nL1+6JJ8G1lDkLtxX8gk1MxKBZwDGlPxr4jPrLJbXhOOmoaXuPoF+byMfyzz44KOTk468s5G14RKIG4coAeLGpMmLZjoyMdajC0zjSOqtJgZ2uQhq77IYFDUOS3p3GDAyNJx1U6XjAjZFN9vfYzah1khSAB5B2Z8ZD4hxlkggZ9lls4sj/jztaiQAW6aTyQzRQSLXLJIpBA8qmXhoRAQ2Lx0odTPySqa2d/eVUGmsmIWTL2hzxqYBWNZ7JgY7yQfLMDomDpy7lhCf092aSTbKep2d/QM7gGGo8YSsRiw5tAG5+TeScQczXAMYEJvicm1lwS6eOy0gG/M9Dl32GPqdgFm8Fl1pwGO0r6QbhonA/p6tr67ZxsaGghTBka97VzFnhVJFAY37gWEFOkUktzG2d3hwJFATJjWjukd02cRWZJypq1WAoy9FQxyknmCcaCFxbwlunf7AqnWKvabt7OzZS6+8YtdVyPu4h8xE09iKnILzOVtZXhCI98iD99trL79o165cttMry9ZtHwrUI7hwOPBM0I/u9nz8h8NK95HRNbnk5gTEc80wsUewjCmyYcQfHNhhp2tjkrxczr7re7/XHnnLo/bJT3/K3vH2t9s9d95h29c27A8/8D772lNPCcCGtTZfr0iXvF5Lm3xGQkQ5TTZrrfkFJYraF6zNSFYTgK0xtTQeov0paRaSPgKA6wwJwB6NZcAlwym6mskQdaQmgR/UgNwE1zAspTCGVRAa2BrRBOgWK5tRmIE0pikK2Ptolu/tHwi0yRRIVmEg1m33qGO/9pvvsu39IxtmmPkrCvTh4Oljytls2j5MiGbD3v6332lnH7jfXtzatP3BwE7fcsEuv/qaHe4d2MHOrhoBJZpDSAUAnqH5jW7vwaFN+gObR3sXnPro0EYDtL+Hdnptxdp7e5bjkN/dszLtNQpZGcgwruaH0Y0gtnjB6Vf609cxe3TS9o0d1G+cjt74FQG7odmUXmMWvOa7oyCNoJ08EP0AgnWfz9qox6j12CqFjLWqBTu3tmT333mrXTi7bnP1ii0tzuuZbW1va3pjMBzLWGvt9Blas2ooFKp1AW6DTMkub+zYj/7k/2adsetMw8BWA0qARjKzgJFEnCNBT7EqYjU3LgDsaIZOq4R04Opep88/bRykwyl+VkAS3wfghLa/tP6S6ZZSCzdRpYu8cnbVJpmxXXnpJQHYuVrd9tkXF8/bwm2329zKKdve2be9zR0VbpX5hmXnalZZX1Uyde3FF60+HNkiMXt7xxYGA/tbb3urXZhrWDM7tmzvyDKjruXzOGi3rdPviK2X7U1sAsCZgINgqYixgX5nrztlOPBvAWCLgY0kU8VNSDingnURiRifPRIxGc2mX/FvUIRGne7UREujm2lMTUXDjKlrsERmkzi+l2JBbET0GykYYFWlbjgANl8jHgPMz44Pi8VbxMDWAQWNCiIpUarYyqkzlitXBfrCPCaO0GApTYZWnnQth3zI8Z5NOvuWGx7ZuHNoZcBOJAPGA8ks9LptYY/H3bbAXQBWsdeZmnFHWJcQ6Q3EfgrAPmJ5jFYCeEQOEFNBod+LnES+4JqL+UJZslRM+XT6I8uXajbOormbkwY2cb5Sb4jxx5ksHXX8D7pDqzaaPsFQBMSuWL6CgWPDMoWyg41p7yjOyAyMZ4PExkDAPn/v4VdBI0r+pCSfNPv5n7OnYH/4kU/Yb7/39wWO7x737RqmRGjAEwuVkLpO6c/+7M/YI0yuPPWEwOvXrrxquzu7WhfsC0Br7gd5G3+GXebO895sgA3F2Uwi6mPrnqvQJAkAW5r3aFJSROXcCEoGVsi/wJ7vtgUqANBr/6MjKkC5b0NYxEWkWBj97FouiyxXX3IzrBWZpco/xCekAN0pxmjo5ylAIRNwBiYAm+kTpB6QbWt3e5oAKFVqejacyfQ7OEcpOuU3khzr2UoUo5SpKpgSaM2e9JFRjz1i8IlgIddWMbAFVBCHaPQz/QIrnb0MUQMjU/pSwKzjgfw4Flp1q5W47owttBrWatasNVe3OvIbY7NytSaQAfAd9lyx2hCIjSwNGuoH7Z799M/8gm3voc0JOAVg5qZ81IIBYJO3BJATrEkZ1M0AfAFK62xJeTT3JoA3B2w9H4hJkFmNzVlmNzkW9x7SAzkSjGKX6BhNtVFvvf0O+5Y3v8ne//sf1L4ByMJYDzYjQDZ/XlyY1/qZb9RkPowefr99aCX02TudqQmRWFEynyTXc8IC5x45Nc8q4lYwwcVMSvJLgDcOYDuQL7LNeGTzy8suIQTIId+AsXKjqmQMfDLFp468GauGLCQc9CVTLq+zWDIzNzKwVai7yOYUwKauOUJrOzGwXZrR73XUPrPP4usB2LxffF4nwUyUx8afudZg/YX0RDw3fe7EjvQR8kP7rXe925586hnlBJT2j//pl1S3UGfw/cTWtzz6ZvvxH/8xe+wLX7RPfK9cKnMAACAASURBVPxjuh/zmOIh2VD1piEACK8dZo2xjojbXDMyE1xHADOsS64zxtolFaGcILG6aFaxn6hP8PnQVIYzZ2XGWCrbtcQSF7sx6aNSlyEhwf/sDdbp0tKira2tCfDlNQ6PDrxROzFbWlqWVjwNCfwIMDv1Ue+RAFQ/h5EW8fOVGjBAOa4h6tPI0eL5BYh/M3AS38fPAciEuZoyGk1fJTA6NSKQBURTWoBN1j0P3ve+97lshzTGQ5faZUJm62MHk08Y4sEw9DOgoJpvthaOhgw/x595pjF5EcB76P3SwMZgm/yM90BPnP9DStTH8KlZCpr0hcXcHXgNJUNHmpacbR/6kD3xxBNuAtvrqg7hTEcahRxZJpJMQSXgGmkCgXelghWZaqlVdC8A+SW7Eln7xNnrjlv45AGAXTT0Qg89JD0cuGIy1Z1viI80qPnbyuqq3Xn3nXbh4gVbXVtRzT3odyUDycQNXhzgG8669kaHn1vTWcST2U5P/HWVfzkJEaeGCHQjhoARZLK2c3hoVzY2bWtvX83cCtO1ykV7Tg5jKopJoQS88uwCA4KBHaAz9y1YwxFzotET50jUTBEbZ3PUaGbG+RPfG0CYGNcCs07OHF4/Jmn4+uwEXcSJyLWpU/vdrvLwAE0BU1l1/A6Iure1pfXkk1ReywemJXNa5YBgOz51gSY/ALb8bZj8LhZF4vD8iKktN4pG/opfSK4RY+MzhnZ15NWxF0OeIvAp5aDgBb2eAOxgqZ+cYSegZoB2cd0xXRmTDlE3RNNSckn4C6QpbPlW5T3OBLjOawaoLrZ13ifxYHjzPcR/9jJf4+9Mv4SnDz9LXqbJm/aRclrMUn0+2JUbxMBO6ysN2CaiakwRexOHppXyD7ArTT+4l0nkbeAwvlXckBkyFgC2g/OQ4JzoqnM5SajFeo5838+UE5mO2fjIRQXorTxAchcOXsu0M5Epwk/AJYH9WOffFFsTwz0AbPeZ9Elizh9yMrHxczk/H5nqgcACYYRaJk3wzAKzN1xjuv74esRoscY1nRIEWAi2jmOAJ7KmVXNAIkm4ZsQjzjriNx547s1z8ivA7VhXcY5PgeuYAM9krN3taC/EeahpxHzeLl26ZGvrp2xlZdVzS8kIOhk6dLC5Nxh1O2k43b2EP2s/AXYnSaogE7sMkGPEeuYPPPAWMbAjqHhi1J8GODpkYh1PtZo92Y1gFMwBkkYtvhDoDs1sm1hFnZO89L6QE+F3dIt4DVgyAWDPJnEkepHQxOJUEE2FhYJ/6pRreX8DCZEpAD/zgKaAySyYkhaBdFlSckoiq2tF7xr9axJlAc8uOI77LeO/Ym7j8NvpiR1Ngg3orGKJQ/wm6nswsFUEisWRNGrQ1BadxM0VuM+4bNMBJpiwWDe2tpUA8G88cnTAABUFlM8cvLCx2ChcM+yWc6fX7Mz6ijVrJZurla1ecU21vf0jXWsA2IyDHh0eiNXC5+N6GMdCD3l1dTUxEwa2tbmlZGFhZdW2d3cFQKMDBrhNokdCUSyUNC6ASSAblefc6Q0EsvMcATDpiAtETkAOwVKjLGgmoe/Dglc3n6aGm3iSNLIJkPB48ZVXbGt3V+B2sVyVriYNBL5nvtUUQ3jc79p//da32O23nLWXn/+qtXd3rAloPB5aq9XUZ2QDYuBAcOTGCsDWjsMYi/fD8MD1ogGwCbYkO73JxLb3D6zNCCKHYCZj3/eDP2T3PfSQNB+/49v/ml08f842X3/d/uC9v2evvvA1GV9R+MLAPrO2pGtk35CYk2hoJIhDVQaOmKE5AzsAbIFd6JqFJrkc170LTNEk9mFiXhIkGONWxx0gRWakPO+cG1ikJNM7qs7mIokMFj97F11sEnsAbJ4TawX2JiAMDG/piY5GKnh41jQbACkK5Zp1hhNbXD1tv/Hu99hXnn5O49F9WIUFJgYyVi5Wbee4Y6fvu9tue8u32OmH77drvY69srMtGQhcv7euXbdxZ2CDo7Zdvfyqikv2CPqLnYNdazCGdngk88YmxkjDkUw76RADspPoHuxsW4mxPrSycThHRiMdKCKJpoTzJDbczLiepUnEnx24/2YA9mzH9IZTIv3lpPN6Ig9ywkf2+xqNNP8R/6o66BzqyM1221Yt5m2+UbGFRtluObNid992i60tzdvyIkVjTgkSSQeFPwUFo8LNhQXpz+YrNas0WmIpd8d52zrq2T/8n3/M9rsDmXGK8ZaKoADKxCxBCgH92psZ7DPMcj/IfYSNNRj3d/aAngWwnXB9IiHi7sbZKYBNssNhqKRHkgE+Cn7+1nNWKOTs5a89L237XL1h23Siz56xufPnbfncBds7Orbt61t+4JdyVl1etPzKilWac1o7Wcyrrl6zSqdr84OR3b+yYu+49147W6tYsXNgg6NtK+VJctp21D2QYU8lU7KspIxPRtTYEGqCFZyFqHHalITEmKRLheQV34PxEDp2s2cxf3YTFB/J5BdrQmciTAeMtxJoHSCuQOw0Did2QTIJiUI5kuhoCISenktLuO8Br0HByd+JJ4B/s4wPJTkYvCb9Ml4jAOzV02cFYGMymGPSAoByNJAGNvIhANjZwZEVRh3L9PZscLhjeZ5np21FNJYzY2sf7oqR3FpsWQezYTEI8FvoKRZlWH7DsZIzzmI+e4zNR07C9SItcjOTJ/YcGrqjMYz5jhq5nN+A0QftjjUXVi1frqpBctTt22G7K4Zsa2FRZz0FLmA9DTn2DrrZBgieLbp0SAUJlaIASpemSE3pkWuXD/tdGw8w4TwWqxkJKFY0cVfPWfVvxubq8zaZFOzDH/2k/c4H/tDKrSXbxcRx70BTLK4/29U9uXjxgv2Hf//vxLh+5uknpYF9dHAoUyLWD41kWJXEK+4ngDZNCmSnKF501gK9ShLI92qAQEziiIWcGNjyBKEhQ9GeycgUunt0IBCy34U9m9O54bEKg0/GByc2mDDJgXY9bEGqAM56j0vEGRjRANg58icKE0mXOIDO9B57DvAaP5VquSiWMzGeswejMORJStWajSZZGSvL7E8SJkjRuGSY54spnyigf+jFlKaepuC1PzcBOUm3HMa5TN507chU9RV/aUJgZAc4ViuX3IRTn4bm6bItNGtWDgB7HjkDb1qXKzXro6YPaE1juFASeI1+PM0P2OoDg71Ysp/8qZ+xq9dhzPNZ0K90/Usx+lP+ToFH8UrTKdi8gMuRH0chNy2A0hmkmCpmjI9xRvwJ8Cviju9BB48cIM9oBJl9B7MtAGyxHtMZ9dDDb7CF5SX74uOPSV+ZnEbyQ+WSzS8u6GsAT2uwsislW513U+tR91jsXu55jEPzjMhxyQORf6FxCjkGkobGfRN7ypv9J0QXnjkxjVwzPh9xmVxu9fQprX1MQsl1YBOruU9zbODawwFUR9wk7vG/vIESS10+DzMAtgrbmwBsCk7qGsneJACbPCyYfpErxFkSAFIAkPH8Anjwz+vF+6xUiMgYBwfav2G4G4yqaHDyNXLMly5dtnf/9u/YK5ev2NqpUyIgPPPVZzUtCWjBmugPevYDP/AD9v3vfKf0rz/32c/ofFhstdSwAbzgV0z66N4m82CuNWowwDFiMdfL78oZD5Cw8JrS60oHDiP+AG7RKC2VmRBxDVYaEQLHMPHe2ZXskGJEkmhUnlqtaCpFfkIYqbaaArCbjTnFS2Lk7h5njCWD+qbNz7eUz/JMALGQRaxWqppA5IyQ/muqy2bB3Mjr4jnFc5utk+PeBBigWla+RxhFJ21UwLHEqiS/516IqZmkDFlPp06dEqD0+OOP6/OwPgO4CemQ2UZGFPuRN8TXfG87+HnzL+WWaSJALNMZY04+m4PfReU3OWrEIrWIk7VEtIKhDvhXKkkjmLOSvY8fATqpEI0keTk26V8/9sXH7MqVK7Z5fWNqngkg3KjXFGeR9+E6qGXDs4MYB3C5sjSvPSsJREhcasr3dKZp+kSyQr6eeA1qaHRttXdGI/2s8A2Rf5jwS3m4WKIZn57L5+3CrRfsgQfut/XT61pbMglFsitnqamZ9+Yl7PJ0wGg6TEavYRIfRJgTAPsvIyEiOIg6jqnrBGB3RiO7urllV7d27AimbbGUmgcu5cF5wJpSHUgDIpFPuEbuF8Qz/g8pUe5nxJ3ZNTSbo8Z6n8bHJMsaAHYQLqZ5a5IlgU2vSZOppFFo5J5MVISO9GxMnAX60LgG1OSe9zrHromdAGz+fsAERUzyi4zoa5fXIF/N5LMO5GnCuic9a0h45FOAZ3xvMJS1DzHlS6Q3TW1hLpok+Pic7JtoEsa+4t/iTNQ0Y7+vM5pnj4QcTbJorEZuGnEigHGujT0bXgfxd74/7lE0EF0dwKc+edbCh5CLSs3FmO5xENunMiVJmjHFbX6G8zPyCGIkjQ8mLKgD+H6Y/DX2Tn9g42HfapLIcHk86kJIb4oRqdnqaVfgd671T77FGSvSq/wqss7EZqJ64FJySJc4Qc692div/IyzzRMAPEMgi/M4zrmIybNn6+w56qbNRTUodAaJLZ7igXJHl1rVORsqFQnUVjmW6ttAtV15LrGEgfOZ6EoGn7wP78Fku+TJdP1IFTqAPIsVzGKUN+dt8Rn986ecjbsXQHRqTnAOSt6VBlFMbSczcuVxZbxiOEedIBnvr/wwTVuzLmcbTvx5qm+PNNRoqEm6kK0MohtGjtQXDz/8Bse2mDRNZptkSsRg9hgYnEi9Sa4vcoHIR4kNNF94X5Em0x6LWJS57743CcDmpnCDWSgc8PyAktI0kkvHIKjesTE9kDiQLG0YJYonY3wqctFIo5OW9FfkGIwUQWLywcj9ZgB2dFN8s/kGmE2yQxsnQOIIyJGkzx7gf+6kngGwPRFMRooJwA7jO3XukrSHAKTUhZNLrRAXBzoZzwc8odeXh2XkH2wKXgjACUZ5jBOhgpNMJnSPVBmNxQbhuWAiwaKgOODevr5xXaNAUPNlticZh7IAbTknJ+MOaXwy2l3Ii91y9vSqDA1rpbw1al5osaA2t3Y92U8u9ft7LLwjFaAkpktLC0rg6IgDZPOevC6sXkYOF1bW7OrGhq67Vqk6aJ7P6ftdwH0khjYAtjOxvLstuRN0BzENSIUXz5eEFhCdQxmAR8W2TCjcZJLX4ftkJFYu2+7hvl268ppd396ROSBjt7DlSG45aLiXSKZgIvb2v/KonV1ZtOeffsKK2Yn0sFtNTIj6U200uv06tJNpHfeGYtEyeT1fmF4AtDxGFeWTjO3A3CYhYmx2PLEf+rt/1+645177zOc+a//N93y3nVlfs6uvXrYPvOe37dorl+xoe9vqGL3Vyra61BSLmV9ilgQTUgGG0Z6cij0HrSns3YCC5x36dqxbDnESWwJTaAyKbZHWktYeAQSzzAqmoBOZa8JYC6YS2o98P8ADAZYEEnACLWyCDckZB6O6YcmMgLXH+/NeGn9iRAYduExeTGsAoPr8kn3lmefsgx/+qB0PJvo3xvIBH5vNZdtqH9u3/eA77dSD99gLBzv24uZ1y9SqDoYfdW1weGwtmAS5gr3y0kv6rARRmA/5Qc+Wm3PWO2zb0d6eVfMFG3SObW9nx7XR1BEeiZFdyuVsaa4psLtId5RkNoEk0ZALORGPFScg9gnH+sZ5PycNfWMG9glA/fWiz40M7NDCmtXEUhIo8DjeZSJAUoWhua5wdtSXEaamKyp5O3d6xe64eNbm56q2vrYsBgvFKGuZUXXWmIwyGOusVLVnqnPzArCPhxnrTPL23/+PP2J7xz0bZwpa44BpEe/F0Nd8FGzLrrsJT3XET/SsVSTTeFHcOwGwZw9ndYRnfzYOcu2/NCrkJ7g415FgAAYgNYA2MYXdrbfdIlDopa89bzv7+1BpbZdkZGlRAPbpO+6yXQDs7R09iD6M4FbTJq15m1tbldEi1/L6K5cs3+1ZrdO3VcvYt956mz1y5rQtTQY22Llq5WzfbITU0IEmPFrVphVzBR3SYjekBA+Ag4SHfREANp+b8yiKdRqANBP42dCVjCKA5+vPPicwOpgwvEYkoGxc3f/Ekgs2G7FcxVq/L2PWSAri7NERlvwtaI5h0BLNY3730Vp3Quf7AH74JTZfYsJFzuB6wCPXyBsOBOoCYMMkBbwlDhNLMsiAjPuW6x2ZdfYtP+pY2XpWHB/Z8c4GNCub9I6tlgcUzdjhwY4YyeVaSc7uPG/0mdU4owGF+QpyBK153Z8oDKIZwLoLQC4YO5GknRRSGIZ0lIRxnRpbBHAfY9TY0p5gkgQt/3ZvYJYrqhiEJUyTem5+SRMmuWLNGz1ZN3PMoSXPmSH2tRfCsoIjUR/0jLG5fq9jk0FPezeXZdIqab6zxgFyOCdH5EplG45z9uE//pS970MfsfL8su0AYO8CYBeUX4XMx/e/8/vsR37kf7GnnnzCnnziCZ3RADGRXHrDODVDkrE0zxe5Lp4xcYd77Kwub5JQrMOQhmWjPS9tYs+TyrA4aKLD9oBBD9ukDCtOHU2dG/4rI9Yw7GFiCXxl8qNKuWj9zp6YbOxlWDfcZ4pxCioa3QI6JLcyMspF/ge0bM3NCSzP9juaRKGpz9nMzwYDGwAbOTfinCRfpgC2s+xogNOU4HmKfBGAeSpMuG5n2CTtPc4c1qfGVDOWAcDOjDwOlyEGVK1WKWkqBs18zKTFuJ5Di1XDLgKvkQ8plYuWRbKpwFqp6HNiCFmq1MW+5j51kNfLFKzRWrR/8k9/2q5cve5F3pipNfcnSfxxnftTpg+jzmn/8z1qzsbIegJcieUy0iEefRMAmz0UABavQZyCcMB9Yd0xtSYCjJrpECnyU+YXoNLDb3ijXbu+oekfpAPIWzFPpDnWXJi3pZVVvebF82fly9KsVOzUypLiRRaiiCY2fdRerKhkfuSNiIlk4iCZcIyQa3qMdckrfskoitFdNI2TpiufHRCU/GJxZUVTMuRG6JHCJuZ8RRaKz+fTGl7cRWzGdHcWwFatwXnFuZx8LaYANvc+AdkhIbJ/SD48EHAKsHDiDnHCFItswRudJ+zsmwv0KNQFiCRgiO+BScfXAriOJp6KSU3/0Pwt2hNPPmPvff8H7fr1TTt7/rxdeuWyvX71mmIB4+QUnuTH/9M/+kcyJP/Sn/2p/dmfPi4ZAgBspBMaYgHnbmgO8P5c++z10qjgOgNY53eBJTMEJIB9EVccHXDgh3OeglpnE1JIMKSdwXbQ6XoOJxanE1sFdJZKYgiif03tRj2yML9gCwvzqrf2dndUZwBQUGizzgG5L5w/b+vr67om8mB+DvBawFYY4IX0Y6pJ4zPGM+PaA2SLey1iV9L8DhkeyCLK7ZLxnRiDXLtkQZwZRy7PGiR/4/3vufde+/KXv6x/P3PmzNSALhpLWvMCBH1vy+MpeZREjqsaORmNKT9VfndixB0AtoCtBGRHPsLrT+VuOAMaNTXhJfmaJo6pT9l3jbmGpmVZS0zYhNzKXHNOMpIvvXRJ+tebsOh7Pbt8+RWRZADBaFQymaEmveQQB9rnYBQQqzRpUinb2uqyk8ySXjH1h/wekHXTPXfilOvZcqb5+arpE55fIqRF40TSRGhtA0rKk2hOjbZ78JO56w41dCGzQTqi/pggYQEzXNrKGPUKipmaN4bfFbr5YkNG3R9j8CLOfP3aIGL2N/mq8hDJKgFmjSd2cNy1jd1dyVq2kTIFw6nX1UxgfbEvZSYo00HPzQJoZl+xR5ERCaPV2WbIbOMsmiZiqc6sX+5pYC7eeEnsThqPSaIhsBzHmHzij/eJOBcxjZ8nXsRrzOI+ymkHQ5GtwCl4l077SJrYZBpIi3SP29Y+OHAJmXQ2kHNHrOTaCxhxJqAVIJl9Tq3L/xBHdE3Jc4f1RFzBu0E/I/8Qj3EiiiS5kNjf7NdgSXPPqdv5TGAcfC/EAhl5p+YKrxcNj7gfwaIOSTyIgXz2MITkdWKCklhDXOA96rWamjrSywbIxCMikTyi/gA7i5xYkoBFXyPS0QZbUvPFG1Nop/Nz/JnfmZYAx0NGEgC7zhQ7Oz0RQQFpZ88c4rWrIzlWGKoEMmcceLwA42GvdvFEuAnAJgYrHxXx0k3oHQQHfwQL8bgXNZbym9QYjVjM71F7KmZzpqcmBfdBxKgbWNeJlJQY4sqjUiEeEtfT2j/BgGqiBqFZ/+b7wdnj3mx0zWef/olpjzgDb97zNwPZcdZ4XppMeZMp6uw+mZotJiIKZ0w8a3nAoexQZMJ07PFObG059HhukHKOaGDxdX7G2efpbGF6yCbTeMH+4NnSPOTn8Wn4tm//9umzAdPz2gupY5dSoQkoqelk3hjNrGh6qTam4STCa184Zew1ETbvueeNArBhHag7PvGxYn4BaLGhfHyKh4vxkB/OfjNO2HIONAMwegLi30Ny6frRAKkaA826mRxJBhdJQRVj8bOJmguLO1gZAU6HaGKTRdAgyYxfDkLfKDkyCyDNdjimP6TujidAfE4ALHWlALHpQqENiVxHkhWRLArMadhzMqoArPPuEUXU/uGRmzcWXfKDzxGGJLz+dLQomQGxZJRwYc4Hy1vOoeg5+cMGbGJH0MkmWF65ek33uFpjTAQWqqVNDRuuJyYyCYMKmJ4Dz4yrri7PW6NaFrsNRjbsFjEyMduTCgAgZF+dM9jfjGW1mhxmTXXGbzl/bqqrs7uzreS+jk5ZvWmvXLniYvVoNw+H+p21JKOC0ViFJWxlii5+h4XCtYZxBPcWZ20CMT/z6qtXVGBIy1EjOhW/v8cexPi79JUmmDuW7LWNDXvp8mu2tX9kE0aEKnWj3MWcRwZBJByFrK0tNO3b/6u3Wb2Ut6e/9KcC8im4GTUCBPEkLgUxaYPSTSWQY6aSs3Z6vgDYumdigU9s9/DIugQ+2IrDof3w3/v7duudd9pnP/85+76/9TdtbXnJXr/0sr33t99tm1detcOtTWtVawKwq6WsmgR8VjmwJ7aDs60LuoYwDYMxQ9AJAJsgyiFDgc+YJO7J3HcOSLE5OYwwzCFIANgm4CHGTTe3tqzamNNnZG9g6MZzjOcrNgrAero/CoowDJKgvoJzYnEE+9PZsWkcaJyxemvBumAeuaL9P+96j72+uafns7N/aNW5BWt3RnbrAw/am77zr9nlo117fvu6bXXbYg4cHx1bcZy1bH9oa60Fq5fL9tWvPqMCGFMomcOOR3Zmccn6xx073N4RI7CHlMnOjkxMiVkwtNR0ymRsbXFJ31dEMufoWKZs4u54BptGxb049l8nfGhvRZ1km65h9c0Z2P9lALaPAvq7nfw53t/ZXa7NLxM1FfQm4GShXJDJIIZgsK0rebP11QW77cIZre9yuaCkO8xkAT8Adbjscq1udUyQxmAoDYFxx8OsZcp1+x9gYB/3rd0b6euRZ3MdMnVT5xmtcdj+N2bgs2C12FffBMBmXergTHF7eoAnANublonhnDTJ+LvuKwWtQI2h3XHxgi005+zFF563bRoztZptD0c2bDZt8eJtdvaee2zrqG27+/tqBGHWmgVwoag9e9aytYrV5lt2eNy2veubdvTaNbulVrfTk4z99fvutQsI2G5ftbr1rDDu2AAGdjFntXLNSjQrE5tMgDUu3gkIJgFV0T4jBxNFAdMWJF8c/CQ3igFhgkwyPMRIxgHlAGFZp/xdhzfrlSbVDIDNnucXr0NyRuIRzGv2OAym2RFKRm3csMVBEsUNtO2IB7Wa9G15zwCuWHgxwqhCJckPAGBLZqRYtrUz5yxbLFtvxEh0QfEJGav8qG+Z7oFNjvesMO7K0LEwPLSj7as27nYsiy9AtWxz1ZIdt/dtOOwjvmz7h/sqOLWG5a+RtVqlpvyEuK2R2DSCxn2JkUDOktOnT+vrs3qCcf9zOYqIfQfxzGxhadWOe30rVmoyzKu3Fm1z70AMawBqdOKREWGKCOBjYXnd+pO8WNewzTGsRfKB+EbzjsKykMagZYg9HsqPot891pkzHnTFOi9AGM3DenCwW4xt52VaPse5AID9afu9P/gjAdhbRx27urMvOQbkR8hXlhYX7Md/7H+1N77hYXvmqafsK1/5ss7r1197TUwigT6pmOfs5azhHJDnhYBdn3ZyqWcHAZ3Rh9IJTRv3GxDjF6AFBhd5ElNM9aqNBn1JaHTbR7bQmlMBKYZRp5Ma+Uhf5MWw7g/GMlpsNGraR0iJADzDmqbolk528g6J/JMmTZYYgZZ6PmdLCws6z2Hzl3JuAgSjlvyCfYWECOSINsB8htemQYxurbNq+B3gCwMsAGxyKvJNfV0ajD52H7/QMObmkMcCYIs1AvMoN7ZqIWeNmsuCkFthnI2xV73K5GHO5hpVyyFDlB1bq9WwZrNh+ULOxrmSDfMNm+TRVqdhDRjUsGyhbMf9oR0e9zXJtLh6yn7iJ/+ZA9g08kcTmVrzTLkXPOdg+QRASBHK16NhFvEjwGj2dBjEChROAJvA6ASE8vzZOxTCETMoxAA5+AXR4YiJO5hUKgRL+lpIjiwtLdn99z9gn//CF3Rmc//LtZqa8EiILCwv29zCvOULebvztltFKMBU+fypdT1TeTsQi5InjwpSphOTqZIaqUkjUQz6pEnM6zmA7drZYdBEo8YLMpdGAMBeP3PaGa4A8MptWGIYlVK4u/zCzQA2knd6j7Q8vhmAzbqRGRXXnBjYANgA6gDYsIti7DfW2mzBHUAFzzGK13imGkfuOXsvWHisg5g8CcA0RvFVpCeNWRWp+aL9yWe/aH/44Y/Y1s6Onb/lgj319DMinLAP9g6Y1nBg4Kd/6p9JhuPpp2iOfcV2trdsvtm05YVFAdhRVLJmuLfEFa49znU1U8WSlROJG5Un1vY0dqvp4uzYkPqZ5pUq0j2HDdMu6iz2CSbvbkqXGPECsdFJzjsJA+JFsajrXFxcEDObOkd6wEwwzZzNzbmGraysSKaD7+PsEnMRo2aALenJu+lU1MMBhlcN5wAAIABJREFU9LKn4mwJQDkYbFGQR+0skI6JyxRL+LsY3qnmC31urnF1dU33FBD7jY88Yu95z3t0H7lG9hJrn/cLNrYaxgKaEyCW6mLlZUz6qLb2+8z7sDBPQK0b9//suRnANu8dja9SrZrkFDwGA1BRu1EDIH/IBCnTsMRk9j/7kfd86pmn7YMf+H3rHAOmOov/5ZdeVB0TZqrrq6tqGCITwRlEzOU5QsDxqd3ylEENQMb9a4eBdYrjrKeQA3GexEm2KsANTCP5DensDc8pPmMhb8srK3bm3Bm774H7bH19NRH2smq+qqGKgaoIepDZ3EBNAJFYrQX5lDhHg0aWEzFiHwtk07kyPWb+3B++LmYRlQmNuN5QZwENYCYMAa732se2j178cUf5B/JUPDOaZsqFej3tD+6171FvdPE1AFLiNn8OiZFoyMzGncBfiGMBFmqtTzXsHbBW/AqN+JlJ9MjzkYkJeQ01XBKDOWReaFSoBghp2yQz63EA8ozdAGBjLIgGNkD28dGh1o5oTJwN+LGVylo7vBfEhTxYyAyAjXwQjH+BvRgKprpEk5MQxapVm0dLn/Mf3ej0PXGdXHfsD2Ig5yHXzz4OOacAtpn4Zg2Rp3O/uV8Rx7k+XhPfIn4+Gn08H5FK0mQn9zHij/C0JOMENkW8VbNAhLOh5DLjbFZ9wDREmviL+xJNRfYyjVowLQGXk4nt7O5pbdDwU54A+QEpO7zUaGKKyOANZfarCJ7ZrIiKbtznRuGaqBdhAKxlIAk/jx1MmWdFgOszXQk4L3lXmOGHWks0mMObwptT4Izu6yPiTTKmjnxltmmt+jqRpQLABuu6kYGdJvQSAC7ZuSRB5HnHyS+1pKZDFUnPXoTW9BqS+XUSFnsJXExnMIRJZJGSMXWQcuPa4vznnQI/uPlrfv3JyBlcMTVT4zOqGZJ8CblGyQ0nc1++V+oSSO+kxnDssaj9Yk2paZVkOwRyC4Qwn8IpleywfaRcjvUpTDib05pdWFywL37xMXv7O75tWo8R//3cDIJVT1Pk3CPfz0z1u9daxBTluJiMQjpL5o83ANj33/ctHtYTmzoCpgquhMTLjEDjAW7eFQh8FLAaJ8x4oQ1oGIxOniPMFBXGdLGShEhoPPP6yDLMUtgDhJaeMeyzVJBPO8Qzho++MJzBFqMW8dC/WeCfLpCU8MTC5zO7vAfMN9cJRteKQllJ7NRs0U0k/D3GVkH7uduznb0DFUVakMK1SJ65d9MySH8IiIrXq1TQJ3LjRv7uyQfMEu94OMEzKwY2I8AA2CR3JAbS1ynmdIgTHBRMU3dL4L80n3I232xYvVoyXJsbFR+7xfCAxCWTLWh0kI2+sXFN3SGKa0wQbzl/VuQRrg1jxFLJTQBJ/tT5q9ZUtF9+7TU9ZxjYWtyMoaduX3TABfiq/QyDyK+V5FujyDIUYaQMRsbxlBEBbOcMEmeFkaSwPk4S8qy1AaIKBds+OLIXLl+x63uHGr8FQOFZCJyxiTXKRWlOn19fsYfuvUt/f/XSi5bLJJmJclkd3f39PT0PwBISxrlmS2A1RSOjLYB/ANisc+SL+PzXMTnI5WxjZ9tWz52zd/7gD9nS2po98dST9je/928IQN+7vmEfeu/v2bXLl6x7sG/1YslWFppWLmRUyGtTMg6UHIVZMrAAxIoruc4WBy0MSCXBsO/oho7R6XImnkTvk7wAyTEHMM+Tz8OoDHsERh3JFX9mpTK2zH1Vx1cmVm5SytKmAKCoQ1IGJh9B0MeRnBXKaxMbODQ9wHoC72zZjMwcBfo0WrZ71LWnnnvRPvbpz1lvDNiTNdTKSo1Fe+O3/lUrr8zblf0du7y3bW3GwGBSt7vW3ty1ZrlqS3NoAJZkurHfObLjMfaCE6vD7KO4OGzbgI437DSxTmAaYRLqLAOSYg7XRrliVRIWJGlgJIi1l8BjGbS61ql3ChkxdFCRf+Pzq1hnj0omwg1ab/41jaHJlE8F7owx4Wwn2L/3RBdMf0+aWBovpatMEW+uv+qqghOZ4s6h9Zib2Mo8oEjNWo2qrS63bGm+YdVK3iplYuPAbr31opuhqZCo6TMzvg4bDt08gEbAuoPO0DKlug3zFfvZX/oX9oUvPSlTsZy0fNOaYW0ES1rmV7AAb8rAp93o1OBMemAhITLLCMSQ8wagKCUJul9JjD2YQ9OWQpIVkIFEuaT4VC/k7a7bbrUnn3zCjvo9G6K/hjZdrWGZ1oKduvtum1tbs+u7u7a3v2d4HSgmYegJY+H0mq3ddtH6hbzt7O3a8LBt1V7flrp9e+Pamr1lfdXOFbNWau9Ytr1n5cxALEtAxGC1CWjmmpKZiAqYGeMjjU1PXFOUz0wjTkzQxFSLBIe/c5BLCzklj9w7AO0YzxaALfYrRjb9qcEV/06iIZmDMGBL4I5AGpgW6bqOux0lMFxnOJmLyTwcKMnH7HLK2OEcLJdvMHzjc8zVAbPQrHNZFzwKmMqpzrVkMnh4dKxOe4azKj+xWnYoPfHx8Z7lBocCsCtZTFgPLUduwXidNJRhYyAnYdLAdiYKzdqaZSYI/06UeKLhGYD67D7kWvkMXL8YZ6nxHmvJC7C8a7CRl6hgLYutC9DKVIKh0Vmpu+xFoZKA7JLOWJqaaMePc2XrT0i6Td+HHES5OqfzR5ALEzyc5SRpg568F3rHRzYekryNJa3ST0aVgGJM28iESxMLPLGi1RqL9qu//lv20T/5ggDs7XbXru4eyIOhkKfxWLbVlWX7d//2V8QafOqJJ+zypZetc9yx/b092z84UIwHSOBlmRKTDmnS94V9LfaE3hcgEAKCrz3ur6TTkukKhTsa2JwRlVzG5isF6ZdTWMB4QggEeY/u8ZEKMzErKDQwF8sVdGZSoMD+rNYqdrC3pYSoP5xIx3OCFFvPGTg8E54NxaTyMExp0LQt5tUUXm3WbbGcs8ExDYysEmmmig7bx1YqV+3a5qabXQPSZFyehP3GdeizMl0E20eyd6HDOEpAC6O1fP5jna8qDChgSyVJk/F5merKdo/UEOffYFfjLZLLjNWUgB0M35xnVCoxOZWzYrlg9XrVGs2GFWtNOxwWrdxYELgw11qUlA0a7DTgX7163dbPnhfz/5f++b+0Fy+9Ks8Y/zyJcILMBWzTcnkq7UFscamFzlQLOcCB2SJG0ywUsqlpPxuXZwshfhb5B37nNS9evGibm5u2tbWpQr5Wr1kO01FyuyRFArv1zW9+s3LMjc3rBmhLvohsFQxTPA1oHi+fWldOs76ybOvLS9JTX11csOX5pmvEy4TI8xqN+qdpH2c0mo24H0kTMYxmNRKeckbWNq9P7ODPkhHhZ9MZy+sRI06trWvqkRxhoTVvB7t7yvndFNZ1WZUjyfC0qLMpgB/dWwBmiekq0VV8V1GIJEu6Pl/nQ0mIcK2QUojpHJ8BDs6CoAFaC9SUZIuPuUcM6zMZkXxPeP4hIxLnEQQR5ABCtiOaF4Alytksa7/73g/aU888q31x9tx5+8IXviifDPLmdjK7A4T5l7/8y5qu/MLnP2vPPP2UdWD2FQEea9aouWzNLFBOQQtow/VJ2ziNzYekie6jjEC9ZvD6zmUeVOgmgJXPC3AQoDVxKz4rtVB3iC5tSMA5cUp6n7r/yCuWZBIK6MGZuIzuenNO18M1UmyzVzhL+JzUfnwNcPjChVuUc+5sb+s1D/Zd7gTCzfbOll4vzuVYH1Eza2IyTVvFWcT98clYfFe8TqIJxPWFcV1HDQkMhecEmvPMYTJD3qEW4f589KMflSElmrSaekqyPrynzn6RXCCN+USv8s00ru+1u+u160yUuXAiPKVGuddcbrTI+0Xs4O/x3HwCtmT90VBa9uSXLklVnTYAF5eWvWlV8aaVfIR6fXv22efsU5/6lD399DO2tnpK+4AckokhmJaSYsJYbjJRMxTcQMa9fCZA+UTy0fRRMtD2vMXrGGdmuhEb5wJnm6py/TnkWqixfYJIQBCktEJRetHOws5ZpV6zu+652+66+y47f8s5rQ2vgzG/PLAKnkAwmcE3AObka5cAbAgBybjZYS8aWG4Gp/2bkhWxWL8JgK1GY5LYiGcS+QzeGuTuTFFyXm5s70j/mglkGsH77bbwA3loJXNNgDP5/ogQENIWrqEfDU+kafgVQGvk54HNzJ4Tkh5LAIfq0gQ2T/GYxE4U92bGZ0ivEYbKKT8VwSpNCKnBE9OMiVwRzR+uja8pFo5HmjIkRyE+QaghR4AVDHhN7UoTQVIgknx1dqka48wh4MfMGZPmYPjeY6asaXyH5MG0U8m9LEh2jTMvjK9dj7mg/4NAIcBXshsw9l3ek8/kDflx0nvvCcDuHrt3QGAmIdEVzSN+jxjuxFGmYw6n9z28BXgv96MoqD5njxLjqGFRU4DIEg1B3g/Cooywh0ObS8xuf0+PUzy6486xm1cOR4pBmnxOEizkd2h4B7mKnrMTP93nTjKkmsjqKA64PjJguEtv8h+3Fokqvh4ys+5zwf++T2gkUsfy2djzPkWTswN8r2SA6NM/wfifEnSYApRXW+BIJ/IuioPgfzJRdkKuwPVk6kxjhs+s6a307OQVk95LExyJtOtnjvtghISI1rfEGhxc5gxAwYBrgxAoI2FN3bthepz1cRZ6HPP79/XA69hLut/o/c4w0BWnkzmxr2uXiYlacvY+EeP8c6UmUWpoxD4kV1OelWQ7hbkibZvOe2pw1ohwOfApTVr6VCceO+CWDz/8sL165YrqXZ4H95U9JL8DFA/wWkuGu2pAiJjj0w7ClOWZ59NKrGPVBDFRd/99j6S+pIM4kQCEnpjGbBLdXgwIOpYJ2HYzGz+I+cXhJD0mubo7i4ivkdxxk8PEUSOZ6QENMWfAsCgo7KE3k4o/Z0xEguNFxvQ6k6mYd5Mc3PSi7EQAPzoY6byY/qwOdcn+JvOXxE4NOIlDDQCbji8A9omj50Sb3kF7mDxoL5fEJA/9azhiAvGTMVIswLgGYVQJLAdgFmCamNchYxIANptYMhKFoorOrd09bTQOJDZCSIgQWLgG6T2mcR02FexT2NSA11UKLcDSrKlDSaGay5dsleR9OLQddIeHBLaeVUpFO3N63YpFHHoByQHxs3pPki41J6p16RRvXN8SiM6BSNBnsxJApWUt0Nm1CwGwCV6M7vpaQTvR9cVh73A9gMYa6SN4mOvTaW3oM3mCorEcGRtm7ej4SB1m4MyrW7v26rVN2+/0JCeC1iYgDYz/Bt36Qs5a9YpdPHvabj1/1pr1im28ftnKpbwd7O0r2Mw1GraPfs/RkTS/Q7oE1h2jLRpvwS2Xw2A4tv44a5u7+0p6Nvf37NQtt9j3/9APWWtpyZ59/jkxsNnS16+8ah9+//ts67UrNjw+smo+L2kTxourVdcjZ2XDVAgwG/a9EnZGk2uYbTLW5gkp4z5IjLDuuX8kqgDwbjKKGaPLogA0UIjJpIhR/8QOJSAQaOh0hukR91jgddJmV2MlSYigC+YBpOD62gLZGH/PCfTlWXAtACjsK8kPZHK2e3gsXc/OyGy/07ePfuqz9tKrr1utOW/bhx3L1Obsjocetny9YtvtQ9sDkCJYMTJy1LFxuytZkLr0M4vWGQ/scNCxDhA4gbo3tDy0YsCSwdBK2by0LNm/dHedXeZsGQ6qapFGTkEAtpo+OFcnYFr6hhqVd+Mmb9C5LrgYPjPutxFnZJqaEtDZfR5JXzDaoqCdjUM3f780aKfsS2c4O3sewzTikTNG+DuJ9Hy1bGvNmq0uYGBTEeN6Yb5ujVrJSsWslSu4VCNlNLaFxWVJDhx3B9ZsLVixXFG8Wl1ft63dfYFzvUne8tWWjQtV++f/17+yT37uMRvSI0VWABajjFCSlJNG+NCv84bbDb9mAGx1hhOArXZfAhOn35+SxPi7uz27U7WD2H6w6udSfNd9o9hlDFYaqFlrFQp292232ZNPPWGHFIGAtDCfqw0b1+ds9Y47be70KdtqH9r27o7MJynjmq1F26eYBXFqNax6et0W1latd9yxzZdetsrBod1WqdibVlfsjavLtp4ZWf5o18rDrtXKgG1t6wNCJlY0n0NFZAKKA0TWehGQ4gUJa4tiz6eW/HCW5hwgBZqPsFwTs1LATWpOUeh6EjB0bWuNVXn3GmBC2ngJNOW+kwQoWYUJFJ1ztCj5zJ1ja7SaSXM0+VegNZnPa0ySxFiGumnkXMlUmrqK85qRSz4LxRnnVB3G+8qaVRpN7X/iJU1PDO1quYmVJz1JiAyOdizTO7CyHZv12vIlKKB5R8MUELRCEt21RosivW9Hx8c2hnlK06g/sn6nmwC1ZLg1Y+4RZwT3ExCF6wtmIvefe+hMFGfUAnoCgtQaTbGZaK4Vqg1rzC9aZW7e2gCKmYKVapjrVaVtjXQNjFnAa4BrJtqZVMiVqm6KWnJWFGcWRWpIbPS7RzJdpcHG5yxSQGHqyGSFQD1P7qVGDWO5M7JqfcF+7TfeZR//7GMnEiJ7hwKwbQKDJG//3d//e/bf/vAP25VXXrHnn3vWNl5/XQWU8jKNU1McYow4ktmuDJSlkVuZSogot4JJDhM5jdySq3AOwLrmbOC8DhPHaj5r662aA7mwZA72ZbC42GrKfI/zh2cAI68DAKicntyIkWefZNNUWsasNxjLUJEJKliV3eFYDTcVwjBkMyZ2LveMWLiyuGC3rC3ZXGZgNRpJLmTkY+PIhQyG+pwwLNVkkrydO9xT0Gu6KpOxfUZu3W/LGbJDz00E4icAgrNNI/ealCjZ4sKCJruKmYkVhh2RCOYazsCmWS3QGqm8PFMUGM5lPY8qwnpBPgNvCzf7zNWXzQpV5XPkU0p7sn4Pnn3hZbvzngckufXT//vP27XNHbH/0Q+nwBMLRiAdkzYu38E5Q6wkDsQkZeTLQdwIkDRMiGg8TWPsjPxBfD+/A4TG6ywuLgr4OzjYlz4ojZdBfyggirFoAWnZnD300EPSU1aBM5nY3Py8PC0As6RznMnY6Yu3CMxeXVqy5cV5a9CMWVywVYpUIIbkx+ONdS/qmBKN6U8bO2giBk+aoiNvck1PB+YAkFkXkCYE+kpaBJ1eJBtyumaMyqPJDYB9jMxYsZDOqxONcC/gWD8SBVJcifpIwHUybnM2kps3BoCt9Zk0sIn5FHeAlG4u5pN18fyixpo9L/gacStyD64/mhAR36IO4n6QfwfYOwsOsS60PnoD+83feo+9+PJlrfX19VP2mc9+zjVJtYcG0oNFquIXfu7nBDB+8QufU4MMCQ7XHoYcU5vqpQaQEwAx5wdgS/gTBDsxwG5qBv+zTy05EaerNcO5481WP9/YoxTGAUC9+vpV609cX99NVh0o1MQaQxRJahhWNUxspo8AQ5YWFwVMc41uWt9WbiGpLwHYPQHrrPNz587quQBicw3UPjwTGnvKCZN2Z8gjzIJ7PC+xx6YTy8lwL4FAZeLbwHWHY68KVGPKtFRRY+Xqtauqz1gr1CPXNjYE/oZpISZaIVMQwBfrVsZthbyzU6kZxEIF4Pd47iQK0mbIGImYkXw24hnGdUfOFkBQrDVpYDNGPva6jYlR9jfNIepWQHh8iVj/PN+Dw7YaJB//xCcVPxr1Ocvni4pf3He8eoj1rCviK2cJMjDUIF4jO5AtjyoaopBnjtGTZarHp9JcmiA0a+lHs4d9+sHZhCeAMEQXJsM0HV7Iq8FWpiEPqapStvnFRXv0bW+zhcV5gWYvvviCnT93RlIzyGjWaBwSD7iWJDWlhlXKeblGxYCbAOzIcfnnvwjAZq8HgK16JIFJisUAjROMzAuavMYLavvg0DpMWXCO0Qii6Ya8SbCMk18G1wkuA/uVPUN9yRrkcyChw3vF36e5eWp4BhmA9RH6wNNaZtaEjaQoCHtfp0YKEDEkBCJ2xbnDupvdO7PnWDTpWNkua2kCsME1ALCRJUMfm6yA3BfSlgPMfk2S6qDerlKnyrFT+xlQFjkb8lp+7oYajZoQ7IG9pTPAc3juU+yZAKn5OXLPaNLxd4FwqaklaSH+DfJA8rghXhMr4zMHI9ub6A7csdd5jWg2hE4194MG3FQ+NE3lcA9pMpI3k49F89IbDENp/vO+NMO0P1KTlpxRIKpKrbHIk1Nj4OSxwb3qMsGiusyNtmnas59oOrE/g4UPUMsZg/m0qygEQZbJjb5yLnJTl9RwAJtXda8IZKfGydvLfVl8fZLXOn7h2OTJ9IjWZsIF434Gu1/YByzkxBaPut5rTTf3dvnbofJEztkgeIhcQu6S6lR/fz6rf14Np5O3JI0R1l+siRa+cNRe+NNhXqlr9jxzFrOczcUCWI61rzgTDRUaBHyGFM95n5O9mVW8FxFmytJ3nNabsE5cinU8jS0zALYIlcJxTpjr/Jvkucg3iwWdH9SRvK8zox1M5wzHbwc8+E1vfrPkusCsfLLCm64QIH2vur67mtVhAE7TKZG3gqDM5xZZAYk3NWAGlnng/m+Z8CFPhiVDFsSTAEfE3fBBB1liHDrF3A8VFbAaa4DhQEAEwPYOrhvGeZcAUJYFzutSoHvA8kMmCmIh/WycFPpmA4gWaWi6TFmNaVw66d8EUBQPOhKKWAARjGcB7KH0vX0xaExWYJUD2HSDQ98q/p3EgH+DhcHByUHOBofZ5A7pruUjsyd1HWdGF5JOW3StguEcDGw2Ku89C2CH3jFSHOg6EjRJ0AELSfIpqqQr0x9Ox2NlfsJ4gJnMjgR0l/K2BEuomJcOJ9+TL5RtaXnFtY+VnLkQP0XxyvKiGNy8DokE18rBjbalAzA16X7uHRy5E/nIjW9IaFlcPhbjhoch0k9wokiMcQIKYoHR6voNJDdCx86ZrckMTUZKvmi5sVp3iV3QYQQbKYBy1TqDkV3b3rPXNrc0TqXCVGYV6FLmpVnGaGqzUbO777jDHrr/HpsMju3KKy8LsOZZk25QfLNmxWrCiJIx9eOOEgKNtwxG6sqRJHT6mDge2iSfs53DIzt32632t//O39Go7KuvXRGAzaF65aUX7CMf/IAdXN+wcbdrlXxWzQRkH0imvTCbCMB2iRDYWmUV4DUS8AZjxxSufqjDppMDOus0GYFK0xkgLYHX7DEKKAHYSQCf94oOFokVa4bCk+cpNkNibMfEAcDFrIQIsYAgo9cmCUrMXJcSoeDxAkOjP/m8be7s2Sjr2uTluQX7zGN/Zn/08U9ba2nFrh8cWbY1bytnz4mtGIYrfAaY1P12x3LIEDACQ0OsmLdeZiz2dS/jbKj80KzAGBExjPWsUWCaZg6r9mDyjIkzbphDd7iE9rM6t1mx74KBrfXLyKFkR3ycLcBrPmscDroHSO4ACiWzz4hT8T2zSd8sEBD/Pu2qzrAXPEZxQLkuIokwLF/YmwBdmIUBBALkLC20bLnZsHOrC7bcalitVhFoXa3ABCBZp7gu2OLSol3f2raz52+RJm+707fW/JLG+Dlt2bevX9uQTnm+MmfZStPGxZr9yq//J3v/H35UBeI4C+BAQsGh7wUEoKRAQLHDb/o1A2Czrr8ZgI0MRhzIPC9nyjAZAmPTO+c6E6ZGTZ5s8p7DzMT6+YyY6YuFot13xx32xFNfsf1ux3oUvuyRuQXrFyvWvHjB5s+fs4NR365vb9mk07NSJmeLrQVrDwa2OehZO5ex0pl1O3fXndpb269dsf7GdasfHtndtZr91Vsv2r3Ez/aBVfpdmyvn7XhwZL2hAwIxLRQAdhSW2ntJCy0KEh3GJJWSNfC1TCEnwBsALellcojHZw9gCnYI/8Z9ReNP52nS4EbHT4WBGECebLCvQ4uTmCY2h2ScujbA6JICLjVxuD6KHcWgvOt1q5BILIZoCEfCxRoIVgjfX5ubs+bikgxcOQspZtlPhcnIqrmRVa1v+UHbMr0jyw2OzPoHNmjv2fbVq1bKmM2VCjK4panY7QI++proiqWes0qxYiPiL5NbjCf2vYCNz8yfY3R9lr0QLLIoJNRYSc0RmBwArBhNIamEASXSWKV608Y0QQdjm+RKarpVG/OWL1XUHMWIlgYg8iECYCcZmdQGgO3NT2+cwUxGPqTXOdTZS+KWz4xdIoESl/2NnnjS26MxWMiXbDjIWK0+b//hN95ln/jsY1ZJDOxre4fSnysWuL8D+4+/9qt2am3Nvvbss/bC88/Z3s6uQCb1euTw7qAuIC46oQDYPDuMywCFJK8AIwoGBcBGGuVX3kZjGmBYY9yZKaDQrJRsuV6yUbetr7UPD2yuXrPT62v6TJxHrDO0dDGH48wkidW6Z5qJkdB6XUAmrGtA6zHFOI1hivtSWUWKCA8a1c5aVdfSl1zQfbfdYsXOvi3VnX0cup3EDOkMq9kMyDdRU1SGORka5q7lThTZ2T9wNi7JDcwOXVdP1xpryoshL/jItZAvmcfALg8/vq/16vrJ5IpZMYZpNtLwR3IlD4ANEFMEKPHRTbFVihVrrZ637ihj8/MLKgE7PWTRara1d2gvXXrVHnzjm603MvvRn/in1h1MJHEzoahiHLpYkpcJBkrs6wA3oriPQi0ATzV8E4MrijDpaCcGTzDsZgu+2O8AHHwd4IyYAPDnE04lTdIhAyAdWtZ7Jmt33nmnvvfxx/9U8Q2SB+AWeqzcZ4ricTZrZ269oPdH73Z5Hpm7iq3Mz9va4oLOOYxOuY2qRWB3IyvENJRy9bwa6KxXl9NwkJP1FYUZQBq5FHkohZYXojB4BnZ03LZ6vabcb3lxycHmyVhGfzTIYlQ5JssihwoNbOpIAAT9Sk1VSWylBiL5DxJPsxIiNLxhYJPrAEqSb8wypHipeG4BWPD3qGdiWofnSN0SoH2wb1XUpQI3QGMA0oiRfC1Y8hvXt+0//ua77PVrm9ZstnTfvvjYY2JHMbXBLwCVR974Rvsn//gf2/WNa/bEV75kT3z5y3bl1csaiaZwr9fqAsDUUIHwk5pwpf5QAAAgAElEQVQprDHk7ABi+V2svtSEdskbJ2uEBw5kFf9cNJG6Ko5VPyTzPe4BQGkw0vEDag8mpggqj5fIRbzx74pH1DIFsZzFmDaztdUVW11d0bXQvDg6dEa6l5wADk6G4v1uv/02u/322+3q1avKBbkfAh9GI9U3eDFMG0JRu84AfcohQ1s1pUm8LvdJmqgTwMOqF+OcE6qlTYX/xsaGQCOeC/fo4sVb7bXXX7eXXnrJpVjS9xNPAOejJpdxJUar+bzLx6XpZ569T5f6eS8gPjWC4zPo/E9s0tkcdnrNFUb4fapaeqnZjB3SBByNrcn+RfMaEAPp0HLFdf1LZdXHX/j8Y/axj33cdnZ2k4SMEzYSqpJMukaqNfE4AMTGKF4MSTEcfeJZ+abqVPdbCbauQLmpKaGT02CTKsVO09aKkUnWk7waFVcAf7ymaL67HEfWmvMtO33unL3lbW+dSs68//3vszc8/JDdd++9DnoDDvJ7kjgK80anXrpXDYDnXxbAnm2KzMZo/DomxYod9QZq1u4dHdkBQCPgm/tAa2KYeCdfAAhLfTfB5vrIn4ghXC8NGzfGy8gcNNjEs2sg3jtyJ28IeLNA+8+BDgcOkxea1zEzAFhMb6bfqR9YpxH3In7FORX70EPsCXmR9yCeKO4lKTuAQaTLyK26nbb1YN+mcwOpJvYHcZ/PSIyTGW8hGo1jr2ldT1UsbAywwzhOfhEJd4CVqolonelOEFG+nRoMsyxrrjlkRIKFPWVjFwoC2V2+dqy97rKrJ9K5vE9IggaLlusntgcLNnJ04nzcL54xz4ecCHkPzGg5P/l7THvw3Gm88/pgAFx35Aout+XTKK7V7AaH7Ceug/fnHvGcXa0B3XeXEKEpk4aaBZprOmLgE37Sq05+ebwXORIk0GBgqwHF+yUAmzPdSXcuJaxaAoBczXokXJCwOSE58ZqzOU6smch9uD/RKAFz41qn9WvSyHb5Ym/iEo89h4SN7XnilITFRIdA8z8PYHuIcpY31831wsCWCefAjePJRULmLDCC2G+zeEL822wzR2e8sEKmMB0ADwCbHJ5fofcfDO/QCvf77hJH0zMkyA+JjKb6LhF/1OBRKYcBu+Mi0ykB9loyGNW6T9NQjv+17fKrV+zRRx/1vCs1SqWFneSU8a/pp7gT02XsZ2KRcrub44sHAq+JqUsfvP9NQlinASixD9XFlixBiOvz4EbabHHISWKg6B0hbh7MWQ5EwA5uDjdMRXnSw4YJi04iN15Am6j5BIYbAWwtHm0KZ5tG8JoFsCOh09hOWnARWLme+LoYGDNaht55Tho1aXSIhIkg6wshmTCkRBRQk/EgGcUkaRExsBOArQMgm7GDwyMB2BzeobkI8Dw1ZkvvqcSKAzl1bCkII9kSyyQVtDK6lOYM48ou84AGEXpvdIq5Z8g6wKYmoQiTIkl0DL0JAPjB69TLMGImYgrh8A6ADeuLtcooL6Np6mAyUq7nbp5EtOa02WhScMhzAPI9HILqLNYadtwHCEHfriagk8AJi5nAH1p6BALh0SpcHMAOwx2KE722xN/diIkCOwBs/l3PMx1ErKXZ8ThGGSkQ6EYzakvhu7m7Zy9fed1e39iwuSYaiz7qx2ei2GNFrSwu2j133W4P3nunvfjcV619eCjwmgNF5i+MVKHvU63reii2Aa8JrmJpMbYvncqBzOEoxg46Hbtw5x0CsGHHoSH4vX/je2QgePlrz9sfffADdrS1iZiP1YoFW2w2bK7OYQjzw7t6SIiIicNzlyY9hmI1N05KSaOCMRIBdJWToZRALAD2btdHkmC8qdvsnUZnXFNwoeftsgUCDCewq5q6x+3DIwHYJPwa7el1pX2qThkMldSMCqayM13yWoduSOOsl3LFnbsBDQ6OOtbuD61YbwrAfvn1DXv3775fzYYxRm+1mlVa83JiBqguoo/V7QuUZpwLMFrxgHSskLNh1qw3GQq81D3K5CzPiL/rvFhmCHhAol5QctKFmUHcEmvLjZY4snhd9keXz5bYGZqooCMYAKL0mWB9pNEijdH72BMxR4WlTDBTPPlzYLQ3/WYPoNkDSkxvj24JuPaE3jWvubcTqzChwH5kJD0ztkrBGx+nVldsZX7OVpp1TRUwop5hdL1IfKNz7M+azjqyCLBFAdzKlYaeycHhsd1222329Fe+pPV89sJtVmzM2zBXsVytZb/z+x+2f/vr/9kmhbIYgHCNxMCW/rU3IFljOtimnzD94RsA2F9PQoTn4VxMByod8/RCTg1QYpvAM8YCGbf2okXPKjOxThYj24ytFst2/5132hNPP2E7nbZ1KRxKFSs1FqyTLVjp9ClbuO2C9Ut529zesv7+odGuqgGm0YxgiqaQtyOadYApp9atWa/bCDOqa1dteTC0N505Y29YXbFlGMKM6GWGli/C/jkxeJqeQYkpwZoL8FoJYmIlOKvGYyE/Q6wPAFuGM4l9wv3hsytJTeOv3Hd10TNZ24dNnowU2ffSfAvpL0l2JWmvxKKesqsSCxFQh2bTtFEgcMgToDCt0fkK0J3MSOI8jTPeQa6J4nCt0bDmwqKkaWC9igk5Glp2hGFj38rjjpXGXTGxAf/GvQMbdg5tDyNg5CFSowYjvE63bQftAwFcPrrIaHFdldl4wFh93o676PH5GS/wA6YlusspbwlgfhawjiSX57G/f+jnK8Y46PjWaja/vCIjPZjXVqxoCiFXrklmB2AbqZEJho/6P6dYz9KEuQ0oWaxg7IhcRzI+VZU9tEGPEddD/U6RxXnDhBdN4wx5gIw/nZWh5i37boSsVMt+9Td+SwB2ubVk1w/aBoA9BvBvYq5ct3//K7+isf5XX37ZXnzhBTti3XZ7acySSTH3ncBEmdwKQAEAZnl5SSAY5xuJutQVUoERLB3OQ86BALBpGMGSW2zUxKo/3NlUToAOdh0AcnlJDWNGVxm1Pm4fG67kgNE039FW5zMeHB1ZBRkFDOM6PYHYw0zeegDo5JClss4p8i+kXmg+Nyol67UPBXQ+cu8dtpgfWmkysGbSXmYtwMiiUIvii3UMIE0jnZw0JETYlzSIlSsmSREB2MpNXW7Ec0VnirukFFMuLTGXmGrLTwYya+Q5inkkUxpGafnfIxvnEKCnpC3wOZFhEgB22WqtFTH3YSv2+uhAokGftVdeuyZywN33PWwb23v2oz/xU9JW5x5hzDUY+1jqHMB5xZtSrHn2f7BBA6gMUkc0cWJ/c24ByIUsWYBYAroSiBWFFfkHf0Yf+Nq1ayq0JbVXyOk1FheWlO/BTmfdvfWtb7VXLl3SlI8KNczcK1XlN8R2NQzyOVs+c0r3g/u5TGOgUbelVlMgdpPR4X5HDVzuKTkGa5DnEDk49YNYUwnk5M/kHsiuaT9RRJJDjEeSxBDjVMQTN90FPCR/AbQm6gGoSAoP+bnEwA7yzlRGBCAjTb1F0R9ADUW8wDZiKJ+RCdIkJcI9mAWwAWxVbWiU3n9mtsAOUCQKYDU3E5jN12CGUTzyM1FQ8udo3PH5+IXcBMVhgJbRCH362eft997/IdvdO7IzZ89pzPeFF1/U/cK0ixuL9uh3f9d32T/8B//Arr7+mr304teksf/0U0/qfQDgAUcYXw8ZGxnspTyW5xLG7KwZ/jzLxiY3FZhb9Rw3XsPXZFaxnHomCmBYjcQp1jvTqDcA2IAMam77npVHi+QzRi4jkliIANhnzpzW3ubMFBhz7OeI14008GAFdsSOfvDBB/TvMn2c+Pg/n4vfIXAEQUk5fEwQp7wv9mA8l3gGOq8wrxq5Ua6bgpLX++vx2pgbcu4Ry2C633bb7XbplVes03WwnZjdYlKBOoAaFZJHymXFONXkLMQG96DyZqTLi8R1cF9nwcLY+/FvmuhKQEY0v+NnJT2UdOnxZOLsF4AhgLAmP4zWwoJdvXbdvvSlL9vHPgp4vWdvetOb7dT6uj337HO2sXHdmyvJd0N5j5mANWSZtG7TxLIamZI78sYo3wuzlP0TIN5Un1Np9UlmGjl+5AlMNOMfUCvB8i6IcFSFJFQq24g4t37Kbr/zTjt99oyY748//rj95//0m3bv3Xfb93z3d9mFW84LLBWAHXIY4QmmxokDuzwb5b34ZCUJkf8/DOxZQkysr8hl8NkY5st2fXfPtnZ2VW/1ZE7MZDA5RV45jUs1+FkUxoc+WZ/kZSbjqdwEr418TsgNBFYi7GWmERMYS0znTTGW2AMph9XPT89RB5+cnuNESaZkZTQ6Y04e5AgH4byRFH+On+P7RQ5IOIkzrXuSNBxT8/W7YjeHHCQxhu8FPON9JZkHC5T3Z8/hg9FFDoO8KydwFhLAdOpHHiF+zTRtG3NzXlupCeBgGr+i0cP1sXa5Z8TGyE1nz2gZWCJplTC1mKIUMJdkwLhOYp43p/z/eA2+xnkQsZ+YGN/D5IxM5WmU0uAuOQ7H9580EiearGeSimaqN3v8LOK5cg2QO2S8SKzS53N5O+Ky/LWS9Io3mTym0QQGYGRPi+wmbxHXx/f8K+FiwmCdGMB5DDGQegiMBfIhd5TclHhFM5nrAYugRndyUFlTRAFgB4Z5gg2emNNGDhTrRnszXbPO7jRd7fKnxBPwGJ+uFtsXbEHx1X2vYl+y12JqWt5gN2lgB/bCNamRgGTWBBNOZFWclHNzBR17yfeH462xtmJvOI45lsSayH3pe0+aS76neG3fI47HKiyGqoYmZ1O+lDCOmPDX/ubnir4m1AST74czcPm6mlx4REgFwGWAuU/BmKbeeOGFF+2hhx/W2e51jTdnkcqSNFQuo8kbXldnTZoyICdTDYr0TGKdR36q/eHosGUefuDNEw+MXkiruEuHuOuoeEFLUsb3eOE9SZpC6ArR6aVwHAl8dCMdQEnX2mSh8WCF2uug9c4BF+asADfLCwZ2fPhgYEfwiuAdmrPTBZdGrqbdh5QIznZhIuhNV0JIkiTtzgCw45BX4iPDyZzkJ0gO3BLGOyokBABk3EVYUxzkJOoA2CBHAnvS54ox1Li3UwBbDDlMtVxb2ze7b2YB5WmRMJYFG5Dib3tnV4ULyZ5GYMU4cOq+j0TSJUps29FIRRVjWPMJtMbwkQKQgourlBxELm/VmuvQTceqiwUl9mKntI8EYEsHM43XsbEBXUlStncPNcYhXTkZH3SsOdfUs2WEgEUrFoVGLgAieJ+kRck4G8Bc0vpm/TBmJs0hjRtHI8QBbO6R2OliFzi7vH3Y9jE9DiE6RAIjJnbpymv24qVLrqWJ+68KkpLAWnYt62Pl/2XtvYNtz68qv31yPjenl0NHdU6SkFAAlAZLYpBJM2WXCxtX2R7b5Sr/MWXXVI0ZmBFgzBDMSFCADfIA0hAkJMRIIAmppW61pI6vu1/36/BSv3xzPPl4Pmt/97mnexBTU8ztunVv33fvCb/f97u/e6+99lqz0/bA3W+yA/MztrG2blcuXRzpDKPtBNsqmN+SQpGOmXfd2JyA92ube7a517EuDPZOx26+4w5JiKxurAudfN9732M7mxt27sUX7K/+/HO2vXLDMp2ONStlm5smqcZF2JmXBAkYSgKTOLgFUJdGJo4EFIKINJ7SmB6FsGJKSk4woRiNPwl0djA6GjkcvmJepwOK60xyzH7i0OYas6dZh+iHoWfKocF1AGAjJrgruLOUs5mCDjJYgADHgK4CPLIYjHRsZX1DOoWN2QW4l2bFqn3ui1+yb377CZs8cMjWGeNqNKy9vWcFjAWRqkCvOY3qwNwSi1rdFjSH9xMGgYPsQfZaH3mNgaRBSECk0Vcq2urWRgKwPYlT8B6aAGzWMN1fCkGBiAm4oxEQUioy/kjaguoGJqki9oLMKtV4GI8s/v0ooUv/FPt//N+kfJ0Sdz9gk2kU7EtGg2DX20Aaq41S3iarRZtuVKUPOjvZsGYVWZysDMM4BwGwi2zyxP6rNWqKBzPzC7a107JiuW615pStbewILIGR9Nk/+aSdPHHC7n/L2y1XaVg7U7Ric8a++tgT9tFf+jUbFquWKZSkTxuHk6Y0NFLvxkp/JwBbJ6rXGppWCfkQjYoynVGUHrRA2wRgA+oKwM6a7WYHrCpbLJTtvtvfZE8/f8pubG9aCwSpjOxMw3azBcvMzdrUTcctN93U3ty7sWpFCiDklDiAG03LVmu21u1YO5O1yfk5Ff4Y1HVXV62yt2snJ5p2/4EDdqLZsDpAwt6WTVRJnLdGUhuRfMb5FBMTOguTbwJNT51XyTSP3xW7Ikw2SIqCoUL8lB4bZkMuvaVmFGsdc5iVlZEJhiSbSIrS40nTPjH6gtWnpklKCPgKeA1YwL9L7zqZ0MhwhgK4WtVjwsjjvVHQO/shI9aSzs7UIMaEEJYl5mwl2IUJiJWOba9lw70NGyId0toUCzs3aFkxx9REz1oYb/a70sDu7u1aUcZ8NJe8cCAGZDJIejkDGwCb85oChG5+FNm8loh1wcpVTpMYMtF48iQuJ41upBt4r2j2Z3GZn54Rk3qvN7TFI8dk0sgECfIgMLHRJwbAJiEkP5CGKBi15dzssVyVjjY/U14jYemewLgBn13iaZq0KgD0055zCRE6bAJPaT4OybuKViw3BGB/7ZuPi4F9bWPbrgFg06grmH3kIz9kP/WTP2kXz5+3yxcv2vUrV8QeohEnncBkYEjTleY65woTRdxvgB3OHe6jmse7MPgdxPaEEUB4H8DmJQJgM5pOA7aUGdqNK5cELALIk96hLcp1QZeb944kDoAMgAvSOjJwG2ZsNxkswnjb3G3Zxm7Letm8PBJgkHlzEEZgXsaXkpYp5W1va0OGf/fcctweOHnQNq695rrUlYrOLMkuZTMCfsTOU0M/6R4DOMm9XYOe3pBMhn8iAbDf+H3+PWkuewj3xqW8BxoUIhUBIBkB2G4Yp4JIDWNGHd0IHJYy4JRA6zJneUWSZ4yoI0ODWSisP0B1CrhafdIuvHbVXnrlgt1+1712/JY32befetZ+5ud+0aoT0wL6mTYj85OEA0zWsufa7NMwcQqWUJx5cULpzEwgG/dc+yCBZ/HzALFcvgHGE/mgg4vExJdffjmNOsOS91yFArm11xZ5AQkOWKuPf+c70j2kUCMOkssAYnOmi2maz1lzbkbg0WRzwuZnZ2x2anIEYs9MNKUXD4AN0UHydjTV9VhcczTwnXWdcBI/e6kBmOpD457x8SK69Q74aTRaUw4OyJBHUuxjYE19wvqVZKBk+/IJMPZr9jcB2FG3KOZijMRzB6t0/6ILIOFsI2fA+MiZZVU3cBzTzOZPArThugcIErWU118ew5n+5H0QPwK4iLOE32N/E/empqa0LgJs59/YGw9//VF7+JHv2G6rZydOnpTZJkQciCTaN8ms8B/+g5+wf/gTPyEA+9rVy3b2lVfsW499M0kxdZW/szbESpQciGtk8sn3Mtfb2dHrAYwZN3gUsCKSjkuoCCTVlJBL4rgEIYw4J+WsrK7qe1iNmKejIjtg18ko2r1K5KElXVv3EvKapKF7zD3E8PbA0qIel2nLOCNpwu1fPzfI5PPw4cPyEXnppZf0nmj8jZrqesp94DryvHEQIpj7vJ8ge3nt634z8b75GwBP/t9lMIb24ktn9FzHj52wpQMH7JlnnhFrVrrOg6FVk0klbDWBR5J4g8DhgDYs+QCwmar0712OgDpOsWlMeij2fjS5lBcn4CxiSQBFgFrUH5hW05iiZud+Ec8qtcaoBn7yqWfs4sVLek/NxoQdPHBQkkPPP/+8nTlzZjRtJiBRMQlfqbJY2GFK7dgQTF+fEFZ809R0Tl+FD2jaYp/0pr2UPFaUXyPrhG51pSLAjtp7fmZCslgQueS5UCiqQXjw6FF70513qdlKjvSJ3/s9e+yxx2yq2bT3v++99vbv+R47MD9nGXyA0hSiTERH4/0pKIkp+XcHsMevfdQQTEZudAf22rVlu7GyouudQ1bSMtaWZq1LfPAZ0jpcX2q3mJwMLX/yPPYoaw3pnJBGCmD2uwHYNAUDHPRj0veCDu7Exvb9mJrB42B2OlMzmnrw/a09kADtwHQixo6DxLq3fYBAN02UzxMeB7vbmnBj8ikaWKpV0xpnupu1QoxRA466NRHcZHqecaUAGlsA2E5Y8jUl4JgpHzy1Gg3pRnOec32J03FWqj5PGBM/C5mPiNvEYmeYZiXNRp4W1zcalPw/cYZ4SNyM2BFM2zC34/GZdOIaaFojxQ9qBhpu3EspIFBbvkFejGl5yA/IIXH/iSfyShGT1qc4ZcjKz8eapcLkXFfCz7XkGxWyuIK6df8diA9vA0348TqSkSPXEWJCTDMHgA3xRbJQgJqa8ITI5BMmnEmAv05uQh5Tu2FUgMcaiXw/AOsAbQME1f+DP4lI6gSqWMfe/gwdfch+LkU68s1ILGN+H6wpQanpVeybOPKgAWDzu8RimX2qQepTsSJOjMnrjJ8bseYCLA/wOjBRagjylZDg8RrPJ2hEEkg5PM06sK+QWon4rfUIhkOtPQZg69pxViXAWmsh4U4hicRrYN/wWKxlgd1pwiHyFy7N+fMXdG4hS0S+yQcNaMnugLcMeiMAOyYZyCdY+7wZNe/VnN2XiYnHVx0LgK3bpQCTukhpw3oRnYo/ADOh7c5g0CFAogELJQHYJD8UQQFgu66xS5AoAVNy54lGUMDpDHhnxpOQCGTiICVtqUjqlMikwyoWmzNjPBmNRSrQPBXp44BCrPIAwwVISvrAdW/1OknmAY5SQupJLWqpfoBKTiONZ3FjSeDb3Y6MT3j/MIHpMeowEcjtheAIwCYZT8U0RQ4AM8FW4DXmAykJcxMSZ+HyONDxBZAjf8Bi5CsFRhpfEbiUukHqsKF3TCJZKtjCzJRYmsiIMPZKIQhwTGcO1pyzeBmr9O4W9xZAGn3DPZlcOTAp0G4kLs8iL9r15XXrdvvSCAsNKUAOgR5oi2oMpSvda4Hr0rNzgJprWcyZkioSe8aMkSORrrCGrk0FrwdM118PeRWNk7F5tndtempaSRQghzQui0Xb3NmRqcULZ17WSBiFqWXybiiSL0pTvF4p2+LcpN1zx222ND9v6ysrtnztqka9GQtjDSjJjDEGsSltBGDDIl7ZaNl2q2MtuoiDgd12990CsM+/dlFGTe9+1ztsc23VXj192r70+c/Z3vqaZTk4qhVbnJ22XNZHCAPgAsBmL8AU4rkCwA5ZEd4nQZA9A5CuYJvxhgugBwA2QHQfc4BMRk0IRqKknQgLCtB24AexXJT32hof0v1P49rcDw43wIBJwGUlBMPRNAUsew5IT5pdV0z7mmvQ2tF6YVyaOLC+tS1mYmNm0ba7A2vOLtrjzzxvv/+pP7JhpWYdDIAaE9bb3rXCwIyWAcxrgpZATXTX6dKqWQSgAxo/EFitw7EAa7HvUiMw7AA+0EWjmCqXbHN3x9oCuWgIADi40QpNKQB5JHKQxVHiEHEvuYjTwKDgEms76e3zpnwdZqT5B0gfGlHj+3wcMIhkZvxnil+8v+QY74mbT3aUNRJaEOMw0+/aTKNiC5MNm5uo2UyzKjNSpimkB6tGlPzPNapeqZUtp5H1gtzh6WRX6k1rd4cCsAdW0NdOd2h/9cV/a0899nV71zvfYW9/1w+YFWvWL9YEYD/+3Bn7Jz/7c9bNFCxTqgjA9jEvGB2eELtZVfTgRzmEN6HT/2oc7m/RwB4HWBwWJ0w4E0md4yRZQ8OT5FvGL2G4kjXbyQ4sNxzagXzZ7r/jTnvq+WdGADaAfK5Qs3a+ZN2pCWseP2L1I0tyqt+6fA3RPCvkMKJsKTbAmoV5W240rQs4vLWhUePcoGulbtcWKyW7a2nR7lw6YLNMQOys23QRFrGDcyOQeGxqCNblGxMj9qwXhcTvNBmQzKeiMIvrFwxsFXLKCWE3uOQV13VDOsf7ju9ipSgp88YC+56fiXGg883PxmDQeKLjzAwB4D1nt2kkvOSaZdyPGC8NCYFdXNDLFbGu+NCeyGWsOTnpADZa0n13RQfgg6na316z9uoV620u27C1YZnenuUyPU0V9DHCAVJE2grn6aKbODLNwbpgCqaPX0auYD3Oj7YDa6VKURJBntC63miMYAYr1ZnEnidEg9zBAmLXQE1OQF2AtCxJcTavNQBgOLt02LqZvD57w9xIEx4WthrAPDeguc6rnAyEA8CG7UwTTflJp6VzZdBFoxGw1+87PRkxOrL8bvIySGx7dEUGPRg/Dfvdf/0p+/q3nrTazIIY2Nc3yDW4Rm371V/9Zbvt5pvt+VOn7Nwrr0iXkHOApixnLwUEexcTYvIH3ivMrJ3dHY3Qc0+518rfNpERI+cLtgbgZHEkIUIewFlDbJxqNqTBvHL9mvsmEI/7NP8AdfN26OCB0dmjtZWappowSmbT0sLO5W1rty3vChjY6Hq2dVznlZ9owkBAAR4HQ+vge1HI2vH5Kft7b7vPtq9fVk4JYN7e2xXYDci8pfzDTb18sgPGPHrlnkeyb3idKgphrkmigtXGFJ3XYD514oChwPuCy6lpjBUzNKZeQvNRxAcHsGOaT8UWcYwiO4HX5VrdCjSDMSHd29PoPWz9vrqxRXvyqWft+sqWvfs9H7D5g0fsD/7o0/YHf/wZqzanbXOvbcUqRmN55Wn1UkHvgbU0ro8fZ85I4iLF48ixxdKO5tOIibfPLIqCmd8PMBIjR54HCQPX7B1avlRwMHF1zSaak4pN991zr/793Nmzyv+49sRzQC4AbMl7cB+Y1ppsWqVRt8lG0+bQvp6dFbt+utmQqaP1OmrkKkfuMVXG5KDLorH/t7bQXyQXzIwYUhQtaNqSO4shqBuYphCk/YzMocdg1jENeHJ8vDMEAOLdo/XvRbyYi6lxyF4elxAJooyYQ2o8O9nHywWXXuL1kHPwGlh1AWBTgHPey8gxFdARo8aBaH4WEiEBYPPvANi8z/hZ5Kkxwhju920AACAASURBVA7bmXsTZrZ8H+uEf/vc579gTzx92jL5ki0uLtnXHv669grNSi9GyfEy9lP/zX9tH/7gB+3ypddsdeWGrdy4Yd/+1mOSkdGUZZpyDYZuyIIEcDPePKQw5e/Iq8SuTkavozHl1Mj36+pFssd0Z8PxNxWaZzMztrK2YdtIiEj2KEAzlwAQ8JSISEwS0uwBQGApoUU6MzOtXJLcNkChYCZK817mmA4UwwC844477OzZV50ploBuRrU5v/FmGD9j4l7yu+TqYTI8ygNSncvvkWtTd8VZxV5B3gCzYpiwp198QaD9kSNHBUDQPOLeAOzwITN35AaZeJZMhjfO5LsgE9Ly6wBs6tkRODnsay1HvRy1cjRLeHy+jxwtztA4aznbWNvUJKxr6rZytWYNzCYHZlu7e/bCi2fsxo0V1V2sMfwrrly6YhcvXrTLly4nc+akyUosFvA3UO3J/aLWcADRc0pPrRKomOQpRuBoAu8DRBbwoyayYxTkkppKrLvkDdPjE5KfclmDIEDVJibt6Mmb7BaMvycm7fTpF+y3f/u3NZGKtNAtN99k73j72+293/dus/YeLjEj3XXPut7AaAkA29VxR/q5/Np/SAN7HHgLIEsgEqDpwOzGTluymSvr62K+SwIFBi14QMJLgnSoMwx9YerkJB3iuMlA1yS8VWhSRjPqjbElGqMBppH3BmszCBYxLciV0JqKeiCB1yHHyPNynnr+uI/fsJ6jYci9jzU4/twOjA4UfxR3Eri5s71pnT2kQ1xagT0eEyw8LoA315G/Ia8FmNX0Q9Ky5/oAYgNgS0aEKYsECit2JkkMTT9NTnjOmCQPyJXjukW+TbxT7Z4k+Nh7MfGhPJ3Jv6TjHjhWsKxp+vOzkEaLtcBjBVjNewqjSOJqNGiIB+AvkhUR0THpB8sTxX10iDvInoH5RJySgWy9MVrBqCrwQb5E4yzY5iI5iOiQUQzvyYyPLNg94iBHeTwCN3T8QRN+kAfJV8S4YsqbhoJLA78RwHZJN7IENxzlvbFuIQX49fUpyHGlhjgDgyGs157y/wB+R+sIsgXnTCJQeZxxprkmIXV+M8GKlrxLj3EmBblhHMDer3lfD2BzDaIxw2QgZyLxWZPeCXD+bvhA4J6jfT/mpeAJhkuMeo+MMyimeZOihcg8fQH94F2iOb7BSJXzNQgMPFDU3so3wIGSPKNkqiA1JQIh1zJY1+QSkUuCBXFddPbnC3b58hVNuSMp59fOJ0zdqymjnI5ahcdT7ZpqVNY88YO1qlyU9ZKmLgLAVo5w/z0A2H5ojACW9I0X0d6BJSkLABvTFjZNna5Nr61AwU2F7QOjie+l0Zv0gSRlwYXSHfHuX7AOuLAaUUgBKQIZ3Ren1/tHJN7jALYfrA4wfjcGdiRXo8WZbqAWOgcPLIskDSDZjqSDTWcGkAuwWnCARl88KI4D2GgaYhR4Y3lFrCa0MQ3NWB3+zvx9PYDt4IF0yWDpMJoxuiZ+mIzGMRjZZkykh+bgmsZ+YbZxvSQtIRMwdzEdsYwSRZ9rTIOhXi3bgflZm27WVPwVs0MVgjDhAfDcpRh2oI9fExxYfGhjAnbu7KFp7BrmSh6SLrrWQp9kd9dae66lKTOdbk9BnIUH04I/kIO4CNi8zoHGPkgvVQhmnCWs97ixYRsAnrw5GObJnd2fOAHYKZhJY4lr2xva1MSkkloSS9jbCjQ0VYZmL509Z9dX1mwDQ0C0gQCqCmUlVNyDRjknRutDD9wnWZELr75iW+tr0l/c297Wa4ugyObDdZtCF6YBmp2rW23b7fY1vkWovev+++0jP/Zj9sJLZ2zxwKK943vfZjeuXrGXnn3WvvqFv7D+7o4VGFMtFWxualKjxgFg00gAwGYzkxgA6gMSYeIozTsOc2RQZOgIEO1BFgDb99ZA7GsMiIa9vu4Hjw1rWLpXYq97w0W6RXIXZoSx5qxvaZa6iSPriuQexgFSKhyCNDxIAnGxBozwoALLrGOZYX8EYOdozCB/AvDE4ZbJWxbwtFC2Un3S1nba9sef+aw9deYVy8/NW705Zf2dPZkxstswBySotgY9awNYUECKrZ+zfN8s3x1YaeDmBb0SzYmuZZErQIOWkeKkIQYLa5jL2m63bbjl6uDkQItOe7FodRi2XbS/XdPb2a19GV8w1sz/b21sKnnVGBrFVOgTM+Ke3HljjYyaHWNNq2heRSyL5pqmOobJ6CTpZhJbVGyVS1qDMKznmjVbnKrbZKVotWLWasWc9nIW4zc+aR5Iyy9vtWbNsjSpink5qucKJRtmYaNVzLIl62PUWKjY86dfss/8yR9bPT+w9/zA90lrFbZ1cWJWIPapM+fsf/vpf269XMH6gIbsY4o1jSZ6ku7eCX87gK3D5m8zcUwXJRJ7MBz2L2dM3C81OzlIpU/nY8ECdgGwqT16fTuYL9uDANinT9m1rQ1rASpVm5bLVqxfrtpuvWq1Y4ds5pbjWgsbFy5be3PdMhlAkbYN2n3L9BnzmrK5+SVrDwd24eoVy5VJBlwrcaKQt5vnZu3e48ft5MycTWX7NjnYtEzbTapi3CvOMt57GbO2BMa7wZxmCZJeKFrU+5MB7DE9hrSIE5MI9kOSAwoGhUv4uN4nUhGcGTEaqGSJNc7US5IekbbYwMdESVSjWcy6FECdGNsqbGU87K+JZAWDQ4CPOEdrjbqPDzLW3GjKmI3fl5ln1qwxMSHzI8aHiZMAeMjgsII6G8vWWb1iw51Vy4mBjRHsnsDcztaWNLCZDzES6jLgcltTLDSZQy+umC+JgU3cJ5bRrIFFE++B96RmXbrG5Cm8x9AojyYD8a6IhFEPY7A9gaUT09NWqFatx/Wo1K02NWvDQkkM7EGuZMM8xiVVMbGzeaZRMtZrbYtNjf51H8Z0qSr9b+R6ACVpNHNtOm2A1R0ZOPL+eM8qmjNIX1Fg06ym+e3XUgMnmGDuohtdt9/715+0R77z9BiAvSWW6YmTR+znf/6jYvK8cuaMXTh7VkU2TcC11VXbRd5KI5kDSWBxJnLmOz9xaGdefFGal5OwNGFKb2476JhkGcR+IY4mDWxAXLIyihTyPxoiSJfAukYXn1yG75kgAZAkOZW0mNag531uxuo69wIN8PNAx7PV0bWGhd1yBoBGdN2QbaC8xbotHKjlZzFZNPvP3n6/TZayYoViAjg3PWWbG2vWrFfVkB0HXXQvBhhGOlMF/V6kavgqkJ8znP3IuSaGYmJpB5FD4JCDRFwXvjIhwPWBnEEDl2mD0JwNWR2xXCA9wNpmVBcNboAh6QyicY55I2d5xl67dN1OPfeizR84au/8vvdZ1/L20V/6FXvm9EtWbkxKj73anJREDwURADaNg2DVhnxO5MzjJnLjpA4fi3XteBE5XkeySKZkyYRO+UahIPmQGzdu2OXLl/3v0C8tez6CjjAANjnl8aPHBHITtwAMaI4AyuHvQVETmtvss+JEQ6P7eDHMTE7a0tyciAUA2EcOLFmVCTJNJ3ZsSHOk19F+U/Mgm7PdPYyEE/CeRmnJk2gYwPRWEw1tVEmJ5NWgQ7M3QAwmCbY2N5X7oGPuuskDAdg08XlvxFeuL9eMODNu4hjgnvtrZNV4Bsjm5wJRw3hNZpJOyhgHsGEgu7meV1s8R7D5+FkAm1x/4nbEYTUAiBNJPoqfy3C31VKMj/FyAAweBz1lQF/+jthN0fmpP/pTO/PqRZuaWVChe+rZ5+Q/46PNYeiVtX/0P/z39oH3v0/THQDY5Eenn3/Orl+/bpcuXRZQMs7+U+M5AaW8J9e7dmk8PniNYSbGeuK1SydVzdYA830smr0hoKDLuenszLmFeaOZcvHSVVvb64qgoo80WuwAtoPYHpOcaQ+hh73KGm02mjJ2hNHHR9xfTcC6Rpl+HoTaxcUFvQ9pYUPKgjgBaSILqDJGvBrzSon3Hk3k8f2nPAoN2mbTNtbXVDOFsSiyW6y7kydvkuzNK6+8YjMzs5LbwPyQvcRjxuRITG+pUZBiE8CMatWySxv5hIjH8tCw1gg6uWJMfiXWZUgSRB4TsYH/j0knAXXFgl4ftZfYdbmczlCMZi9euqwGA3Xx7h4SLS2RZZiY5ZO4QB4exJBoqAdhDsal/Dt4n6n+jykYCHSq55n0hiWYgDSB9wmoDhCbmoHHkhkkDHRiZq2q6y1ZovauVWvUwTShzaoTEza3dMBO3HSrHTt5UqDbH37yk/bYNx9TjOq22jY9MSkJkR/+8Aft+IFFNXF5H24062tPz5+kL3ykidOWLP0/DsCOuPA68Ja9jy9Tp2dX1ndss921bQwMCS4Qf/D2oeEGKCxJUZc+1L5U/eJSTCJDQJhLjOKY4GNvhZTPuITBOM6i10UzB5PdAP4AOZO5mrNynY3tcoheKWgtJVPyoWQd/XXFWmPPsE/4u2AjR+yLszyuCbUvDGH+HbyG97S7syUAO84IzmXJkCWTXOKLYjixSHklRr77pqAiKAFYpvWJeSuvOQDR0PyWbn+zoWsdRA+us6Q+ExjHvgr2dADxkllIMV6T53xPvkZ+lT6DcR7xPOSfwlSTPD50rCVJkXJdYmpIfdH8iYkhrje1OtOsAuE1icSUDVOdAI6mKQP+nms8PT2jHJDnp8E+knGVfrXLeiifbrsERnhvgR0QicGWOAOJRbwX5VaSYcUU00l5ktZJALYk2iTN6j4t4D+smpBnkcQe9T9nq847P4u5l5ARlcslwmoQYKPpEGcq13Y8/mqdwZ1IIr+sThoZzjDeB7DJ0QPAFgAuHNT9ynRu6IvLgAVe6iNA+8dIANAxqSRT9KRmwTof/4i1Pf6zwA9Uk42ZOKoBlGIe/+Z71WP0SBc8qWFAltLUYSIyRd4C5hQNKJE8mPxOE1VgTT7p4+Q/AGzdsyRHG0QnGi28RvZUnN+Sy8vlJXvM5NIDDzwg5YgA7TWVRE40xM/IjYgjv6KmIEchZrBOR/GB6z42qaG4c/89bx61C/1NpUs30nX1hNwBbGcKUzhy8DbRj9taV3eE4LkJS3jLzYCE+qPvKEPAoksZSArStUzjMAyWtW5ACqi6YbCeCcbpdYxAxAQIR6AToCpdrNd38CKJ9MWzr3ETh7GCsTT8fExN40ip8JIYvdjBbqwllRrNKZLY8jNGVtxJvZ81AdeM8OzstlSciIWdNqp3nfYZ2LGpA8AWq3Doo2985bnVQacbncvJVIrHvXzlqsBAQAMfCcYEBjBiX583wAsKRhYH4DUsqSUA7ImazIYYmacgIJXmYAc4hrEchjUADj4qOqWfbW3DxvBxSnVrxFZyQJQkpN3GzGRHrAZYs9KsyTGavS0JETYODrMU8zBWXVMITUS/jjBMWR9sFDTtNhKDnyYAS9ENN8JlnO89aQn9OEy9CjCqYfyiZUtgkzEZ7LyK7bQ7dur0GbtyY8UsV7Ke3LIAPso2GGDKlLOpRtUOHzhgd952q8006nb+lZdt5eoVm52aUlIsZvnAXe7RVBZYTYIwyNjadluj5uhmDnJZu/uBB+w//4kft1PPP2dHjx61t7/trXbltYt2+qkn7et/9UWxrwFpqvmcTTZrSqIAmb2JgJxLXYmBWBuDgdgMHJQqZEiMkkEi+yuKbOkYJa0/2He76Bf2UyENSN3tyK2briLPA3jNaCSHCOPzMLBdazg0NJFrYE90HcDe2tRBJ1Ym91MMbDQVKagGtoHbLPrpiX0GAMuaESCyu2tdTM4GWWvOLsgUbWJm3r75ncftU5/9C2uXG9KWhYGNjnWJ5g8Fa8Zsu9MyK+O07dISdMZhaed7Q6sYo5YF2xq0rTvoWW7o5ozIg0gfL42GF2sV2227WV0kBhy8bCLYTxOTE4klAHDUkzEqOuKNWsVmpqbs8MEDduXSJRUZFKcAzDKuoNNMgk0jJ00meALiel+hn8XPxAXyGSVNr4ghxigViQda3on1xZ5HkwwGGp9o1aNzDQN7qlqyonUt22tbJZ/RvyHtQxIoOQ+Ao1LBqg0aXAArQ423VesTAtMKpZpY1/XmjF26dN3+zb/5E3v1pTP24N23aY0eu+kWAXSN+QO2N8zb02fO2f/+Mz9nw3JdY7oYiQEGsBcZueTgUWKcYYLk3xMRGUkRRvwdJa8xYhgSGdzbGNnSffYusOsrJ8dnDi06u0nfknusswRTWa5Br2fz+bI9cOcddur0KbuxuWEdDtxa0zrdjGWqDduplKx8+IAt3XmbDQt5u3b+NdtZX7XssC1N+vwgY7keGuysiRkrVGsyd1ze2ZLBHrGZMufI1KTdd/Kk3XfipJ2Yblhlb9myrS11mWUUKtaPsjFfh7A8AbHZX8gpyGl5IO12Ehq0WqW7xnVJrtlcKy/svCEY8imCHKMLnYBumkucXSrAkzY2ZxtJMQUJ4DMJBv8WZllc70hiGS+XtjFrT6zrouKcy0n58/FzAA8S2gpFXBrJPHTosG0ABiWmDV36ialpm5qdtbwMDmkK9TRJYJ0d21m+bK2VK5brbFs127dSVmLW1tndso3l61bODK3BiLNiPKzvXe1badnCIMkXrIqMB/p0PWSsira5va6mQDBcuPQOYDtzh/ccCSRrd59JCSOy4Kxq7j3nBePCjablacznis66pumZL1u2VLNKfdLKtQkx9QEbAbisBxsEttNQjwODv1JryryKnU3yq4Q7MbCNZhsMUjWDc5KQQMaL8wtYGd1VJA04c9DALgGIl+r2/37iDwVgV6fnJR9yYwMAO28/9qN/337ix3/Erl65YqvLTBBds631DV0fQMXl5RXXtI7JIQx+uX+MFZZKYpcdPHhQAAn3HRIC53qwdHQNYZHTeEmSC25w7ePpxEPOSM6frc0NaXvXaxUVyiE9wvuB7SNJOo2pOiuca96CdYH8BJrEmFDni2JUogtN8S3dQU3HZZS39JKUiFjO3R17/5vvkJTIIw8/LP3te+66w9aWb1ilXBS7STr9nJtpPxHDgr2oUV+dky6DgcElTWONdSZWNr+zX0B40ZNqd4HP+A2okSK/mJ40j4nLrDUBWGUMP3NiXGNKybqQ3Bl0iOHQJqaabjLY4/kH9q3vPG0XLl+3d33/B+yht73TXrlw2f7xP/k/xE4HwEYbfGJmTrGdgqFO/EgjzJJp2dvz8fq0d+N9BwuW18QeCFDN/VPSSH4a6Q6mEr9LjhlFMWOgr7z0sq2srCpekBPV6jUfqa67hBxMVRq+ANjOGi44oIqGdjLo0zUm5uWyVp+btWqjrvqAaS8m4ZAtQ57m2OFD1qxWHLhG+7qPibezvPw+AOLC3PIJiwBVeB6B5hT3mYytoQff7Yr9zWsOxhDrlyIQuR2a5tOTk24ojkcG5JOux0z2d4ABMtdmqkam9l4w6nonT4KQHFTRpS2eGIZJB5zzDfNIyelAjkkTTAH68j5Cx5zrL2AzMZMEWo8ZhhH31EBPYA+sZul5oyeedGx5XF47jNe5+QWdqeTrXIM/+OQf2ZXlDTt89KRdunRJYDT65qx5B49ckuJ//p/+R3v/e99nly9dtJXlG5LquXjhfGpmXBHLCjA7wHXlPEl6QuP9YxIjodMaYFgA2hSszgB1AzPIT1pjqWDlNTsbumgLi4u6LqfPvKzcpJ9Mr5117cy0YGFTzxCrKIaDfAQJg8YmUiIBJPB+3ajVSUQBFnAG+WvO2X333mtPP/10kgrIC+yvVut6unFm23i9F8BCNFj5GmA5sRBQFOZkSHNpVF2gf9luu+025eo0H44dO24vvPCC7g/XRGBZvaHzxfVNk4SIRsohX7nsI48Py1X6/Imp7WBuqq1pSKoZ5E0AHmekQ57N+Ch3+vCzwO8LH9S/mKoipSDCGa+jWNLU62Pf/o4A7BM332zXry9LB5szCXYn88x63WLEAlA4CcJ9P5i6BS/w18jrCR1j7o/HYr/PXEvkk/g+WOjUrGKj0zRk/5SKYl376/Y6VnFJLN+emp2aUsXHK5Oxydk5O3z8hJ24+RY7dOSoPfHU0/axj31MYJ3A8HzBpiYmFH9gYH/gPd+nfMWlTLgvzm5200lkIb2R5QC2+7xIKk9XcJ8V6//na3cEhAnkcOahfKRkJOiMeGR+NvZadu7aivVgicJMJVccmeAN5OvBGmFtC8BOoCJxzckNDl7yQZ4Y0hasRda8SEhJj1n3+w367vwxk3FqxBLPJRcKOO4SdyJCMZ0LIeUNkyluXEhNTRx0xug4QB7PF8Av9zPASb9MTEgkFq4IMkOBwUxfMYUlj5GMqVkROu4e15IEE48HnlN0uQ/WP5gROXgbD6lUI4qJTf7SdlNE1W65rM40sBgmvWmyhUxQTLnwnDxfAHCxt2KyhfcCtoT3VuTtauK12z6dmfMJmMhXeb/EbK5Ho9kYEWaYntvZ3kmyQy6txO+xfwJ4l7wVcneSJur7pGXKi5g+ZV8gI8vf8YHme7vlEiQAkfuG3k4q4sMBZIBkJ9wox9ZNc4xQ2uG9nq6T8CowBya8Mw6ERmN9fX1VC18kC5ja+B1oassBbE0vJXlj9i77mWsA0ZLmRT7vMnMRr3l/vK5ooPK63thAjHxOBovc15h+jrgBKM9aT7JEYHjuwSB21YidHTKuEf/3Jy98d2tPkHvSwElTry5/69Nd4SkYsUwxYGx6N/5/PJeLZpHvAZdUUh2Z4jm/qwZQkjnhbKBh4OfOvn+hNy3xwHP8MGpw+Yoh5VX1/FIxPuVW/FzT++i2J8AakgD/z/1sNGD7I8HXc2xUZ/fAHv3mN+17v/d7JWUG2ZEPNa2ZhGO/aQ2CHaapIogJANhqovt1j3NU5K0xXfDM3XfeNww6PkUNv4g+VRiLsLhdq9U7ixq1K7vpSrNWsZ31FekBbu117MryqrXpSkNXT0GFMZ0yBx9mB+kiauwq6b6JuSMgxNmlPL/cpyU5sS+/MWI2AmCljh0Xgg6R2HoJ7IhiVazh5HoZZgVuAjHmmpu6FdGZ0KhC0jOE4cMCd40cL9DoLMm4Ul1e2FNZGxRKhhs247dDAL1UeEWnhm3tIzBJw1n6ZH64yiCTQ0U6vozawF5yQyCxlekGAhDli3Kkp9tDMeELhkM4K5a3dzkpKsEDOtLapLNUKRbs4OKcTU00R2ApQV5JgkYyijoQef8sQMT8KcpnZ2Z00LM5mk1GxF02gY47v0dSB9DHsbG5sSk2BAA1G3l9bUPJJ6A+G5/rAMhOcCIssUF4/QQVHgu9RK7D6vq6La+sjQKY5FDS2I13kJ11Q+E6Avlx5654V4fCAy0nWBUkfTKKIlHI5mx1c1tF4aVry7bXHUpDMpcHfOzaMNOzZqNqjXLJbj56VCAYDOnL589ZaxtjRxOTnDE5gP7VjU1rk6BLYmDHWn30xkxAC8X4Q29/u/3wj/6IPfzII3bffffZ3XfdIc3OR77yZXvika9bBoYMhVupYNNoiJYLOjxgjztTyY0ZKHpdA7yoUSVuGsGC34lgIcZYr6/9QlIibXYMRSlktre0jjwB9HUfo4Iw+QkkHCQc4tyj2YVF29lrS8Oe3+f+ov8L0M4ep9FAMuyBBCCuYzgVR+dMoyOJbSOWz+6u7wkltkWB2MSFmYVFMa52/909+oVf+Zitdsj+nMknhqm6m354wLwMY79I8AReJqkQgm62jMGgd/tfd5CmQT6uFw2uYJuNDgAlQAAMAL6e8Kv32utav4sByK4Nu2276/bb7OTRI3b25ZcsgzEqBeDGhh1YXLQd9NYyXY3/i7EocKRru20Y7h2tE6YUSCRhL2uyIEmPcKiUSLJJjNHkLubFAIN53aiWbGaiLr3rUm5o9VJOOtj5Yc+G3Zblhn3pXldrFcsBOCYtTA4Y2DCsVbGXKWCQZ+kTJztWrTXVcPqLv/iiPfnk07YwP2u333LS3nT7bTYzN2vT8wtWnZqxXqFqj506Y//4Z/5PG5QnrZ0ti0WvPLzf1fMXMwAGZt2h4ISocUZf/UhMjUPibmKmjBd3/u/ogioyqIgItihxiXunRiH6lxQG7At+k2SJOM4ZU60oOSpns3b/3XfZ2bOv2KXLrwksgouMXEqLxLTesMHEhFUOHbADt95qe+hLPv+cVQBHtrdAPXGMEBjOHiw1J62bLVgLEJN9CIMBU81uyw5O1O2d991j777vLqvsbVp/b9N22ySFLRu0dhFbterArJrHZHDPivWqZZtVG0hrum+ZzsDqVlBCOSjC/PFEREMlFNAC1XzU1xsqba1vkm2uXwtgVwVg3gYULe2OOtYAhd7Z7is5IFH1BNKTfR6PxETgZOp697ptSUgE6DU7Ozsy9OG6KqlmT4yBXiTJAADeJALQKYvtz7ovVGq2cOCAmP+cu7COC6yVzrb1d9ZtuLtumfaODVpbNtjbtvbWuuX6HSvnhlbODaww7LpONGAVBSjyRnmkFmBwtK1YKAlcQqOWRsr2zoauO81uzhnWKGaPxE0SNq4Bk0TOauwK9Eb3XmdopW57vYzO2EyuYOV63Zozs1abnLZMqWxdy9ledyBzYFjVrKViCfkmjHQo3mlOkadkdP6xHgvFssBFNI0jrxD4y5QVX1U8cj9pRiKaQnwSDGaaXCn6GLUXLn3bbXVsYnrefucTf2hf+MrXbenoTfbShUvyFajWK/a//i//nT34wD127ux5O/vqWbt25ZqPbLImttMZrH1QEnCLsXDoUHNNbyyvihk3NT3tbMANcgCufcbPPQDSMWk3Ne6SVi35Bc0Jzkk1UtBLTiy/BgUe7NaNTavAFqaRkKb0fCS2YMVa3bZomop9PFDBAvlBBYOagE6TkflYMkmEUUn+AdhRzXTsbbcesHe9+V47+/LLduqZp+3B++41nps8gUmqacAVJKi6jA4nkkIeMyfGaJH3gA3kzFARNDTi6ixh4hrrKkYvQwORfxMwnBlYto8ms48+8jojV4IUqrOx17XJqUkBCVFUAE7RNGbfbO5sa+9s77TtuRdetqs3JE8sTwAAIABJREFUNm3x0HG7874328FjN9nv/v6n7Etf+4atUqQyfQc7kzgm0yXXbGb/s85DqiAKNN5TsNfGWW4xUqum2ZAmC4WySwCJLMA7h0WVzyu3IwOmWYUZ5+nnT6tQ2dra9oKEs4dzsVi0A0sH9PvPPfecckVNoKCNXKl4443JpkZD8UXazXiq2NAmxQzOiLF/+NBBES/mZ6bFqJ+ZnLAquenamu4hcDBrgKKNx3QTurxriiLrpPtmAhUit1FDjzOZpruaRfuFPI+jWLmza/Ozs9qXTJoBYqhgFoC8z4oWUFb2nIKYwp7RxEICsGFuh0yTmKECylyiiAJNkoUD9OadLceIOg2UkG1QrE5FOF8DwI5R/mDLisUHKI8Jqky1dm1zA8kgTLvKIpRgGqVcu9u1q9eu2R133iWJR9bOE088aX/2+S/Y5RvrdtPNt0nfd21l1YtTyRi6hiz7+md++p/ZPXffZefPn7PVlWUBE9Kc5TV0+jIbfO211wSu0kSJaRcxldP4fYCe5F8xehzvOUb8nUTh2t2AHfwNDG2x/JjqLRalp8kkAKDSxctXtC+ur67a4sKCiBTUhg4iem0VZ6qTK2Aiu9a2zA2ZcqvG2eDgKCCks8TcY0LgXr2mBtyhAwd1Zr/44ouecwiIqYyAtyBRRQ0ayVCcrUHaCoap7w83cI+PaMRwvvra6itP5xx/4okn9P+sQb1G0ZC8RnDmsbPWBbRKU5yJQx/pd5NZgF0HtoPxDAjEdWdPst4dQPEJMK4fZCVJdZE7SDLUSUw+hbVts3OzI1INwNMzzz5v3/jmt+zq9WWr1Bv24FvequbcU08/MzKjFCNW2uQdJxuhHZ8aPd5s9Olgzp7ZGW+wt/acNMPaFBDP+5GvVpJJkXyYA9n8rTOsc8obFfclY+qgDc+vPCnp3OJJsLB0QM0gcuC3veOdqvMOHztmH//4x+3ZU8+pwcXEEQA25wt7bKJRsx/9yN+3m04eTw1Wzl1kcQD1G9bhnEsSRML2xrAHB+cwRvPJWozvhLMICEwSfUKpQOeZzCJu+PfoAzOpfH19064gSak1ZKp71URKEhyc98IGxkzQxCROIGRIR0gqKOEnrGsaYTRP+NuYZht//SOgLUOdx9S5T1wAGLtJZNunn2g4sV5CB3wkf5fM2CURCkDqLG5NGSdyRTTt9omOjrRHQzaAXeos/d2gZ/hWAVy3d3ck08ZajcZNnD8CqmU+h49VSzE47ovWvmKAa9Pzc5/O8fw3tOUjV6DeqzP9ncwU+Xk0ipW7y3y1rrjIzzkvA4TndfC+kemM2jZYvIoXAvidncvXIBTIzFwNVGeps9apBfz1gQd5fOMe85ySYODeDoY2NTmp10SzkftFbJ9o1LXuOCOQ6+ExY2IGfGiTWJw8ETSBjNpCajLy72t4rSRvIp7DGfjpfhJnqT9SY4NYE2uNnzuTPOUtyv+QRR3YDs+XmjXUsZy1mqSBdAZulc4e3hu5Pud/nIuxt3nvwXbXvU/AZzRE/Lq6FJm+1+ZyPzbyM+GgSZZX+YOm1iFiIrDgEwNqrrrr+Ugyc9xLMLCGiLXx3CEpI/D2352vnFKxrsf3aqz32MMBUnt+7rJsmmaLLtQ4AJ5CRxB4NKmfjpkA0yX52GzIFJjn0P0VydRVNyCA8tiaWiCvrzgZSPcwX9C6l4JDkuHz2t4nqHXNU+Ph1KlT0sA+cuSI7rnMiRMpDe+T8HjiNRDjw8dln3jspyPxhLUVALauFQB2FKKhk8ILlsamdP/SCGc63EmYGcXCFEMGV7toEJVsfadtV1bWfPRTOtAuLl4pOeDLpwPYaHj6yACPDSCkziogrjQdKWAwfXEWdiRuscn5RR9J99jO70ZBEd2LGEsKt9tgEihhf2MXMRgUEnV38wuKSLSpkfdAQ5pkjsQGnV/YNWHaA9O6kynY5evLtikmGuPMbvSnAwejrdQd3zch9IQiilR1pDDwyjgbDa6ZOuQA01kYYLCUhvbyuQsCwxjh5ibG9USvSguaTsWwr5Eo9DYxeJuebNr8zJQKAgp3aRKNBVkYLJKiYBQjl1PiSAIhfTg2hrSxYAm7Zg8LKjaEjP2QI2bMslpX0UlRv7a2oYKQRJmOcOiABxACOBnuuFH0EAMAsDGpRAeJJeSbyDvpvF9npMFM98aCNMK1gQEqOCjzMnBANoXrUauzuTICsDn0Vza27cyrF+zy9VUxvGBCSb+jwFpCGXho85OTdv8dt9t9b7rdujs79uJzz8oYAnmUze0tW8ENmMfnfW5uCPjYbrmUCL2tVr9v3/Oud9oHf+jD9rVvfMMefPBBe9Ntt1hre9O+8eUv2VOPPWo5Coxsxppl9hD6WWbNyaaCodgqxZKCpXRC5f6bs8ZE0/WrZUzI7zAGWZUJFntE0gT8DWs2Y9LcFoCN1iR7SEL4bnrEvqKYQ0+WfcMIMK996eAR223DXjcVIwC5yJzUYEJurGl9wnDjg/UioHavpb0Pm7vThnkPu4HiDqf2be0JhQO6wVzzUskmZ2atzlhrPmef+OSf2OOnL9og7zILvMcY0RKkmZip2vsp+HqXdz/hl0xI0oB6IzjKr0oaJbF4orCIx5UMapamGewVHyfSaH+/40DtoGdTtap9/zvfYdtry7azsW6DdscmajWx/BYW52xnbxMi5djYeUbAdacHA4J1sinwutX1a+Za8DALGefLWrEHGJyxGszrWtUaaPRVCtKsR+s6N+xKtx6d4CxyI71OihFuQgmCgT4XsbMCKCJDsLxG1GHBAirWG5N6Z+vrW/b8cy/YI498U0X3gw/cZ9NTDTt69LDNYqC1sGi5ctUG5br91aNP2i/95u/ZbrZunRyMVJJLJFq6AhwLQ++WKmK9wbQqGCRKyJUUevPOO8b70yh+LKURdtphiZmo2wLAhda/dLJ8fQOQEeOUckg6J2PDYknJF8XavXffaa9dOGevXTivAlUjx6WK4S3eQdICxuiBg7Z0++02qNXstYsXbbC6asOtLTHbaVgQO4uwJWtN6zLZ0ZyxVtIpzvZ7lm/v2lQpZ/fcdNweuuWkPXTyqLU3Vm15fZns3ZrFgmX39mxIMU1SSbFYLdmwXrEha5XGbWdolY7HYqsVFIOkA5e6/EhXSeNQus80VDxhIbnirJRMACwDdMnRDe52paNH4cC5LUf1NmO7uyMjLXaMTNuSgSv7i8azA5IONnHeUzSzZ/hbnif2TLDywgwsgHGOaQD/+uSUdKDL9aZNzy+qoad7TiGB0eagZdbaskx727LdXevvbduwtW393S3L9VqWH3aslOlZbkAR0hLoqLWTBXCquLkexqM02SG4y1iW95oSZiVNgHGwsXNa+y6FQXO2KMCSM4x1AoCtrn+5ah1Ei5DOKVetXG9YIwHYViwrl+kNsjbABDTLfqIxBOPLJSdI0DCuFPta7umwimF8VTzmacS56NqZFLZaw4mhJWC2ZJkCDQaa2F64+ntKvh6wlQcZq01M22/8ziekgV1uztiFq8u6zryXX/uX/8Imm1V78cUzdv7cBQHSsFI2NrZsY31TZ3HIRbEGmKhyE+ayzuvVdZ+UopBDYoA1BwgVIFok0a+LxeFCDuCeQ9Vjz/oyD3VTnACxaTRgxEXBw/WByaPR8W7S5SOOAiwm5/IoMgWAaZTfC8IoOkNP3Mdf+1Yetm0u37J/8EMfEJjx5OPfsTOnT9vb3vJmu/nEcdvd3rQ++reamMvKMAigLzSUOa9o7HG9oiDROKqm2iAo+KSM7kwaFfXY7QA296yY7YsZzmZ2vWOaRd7ck8yA1h/gj59xzrLzaQLleFyzUtleu3LDPv/FL9vs4lH70Ed+3Iq1ScsUa/Z//eqv2+lXzsqcmvWJbvbE9FQa1/Qim9wqSAGR3EcuPA5gRzEsoF6sYdatm2xTeGWyPq3oJsAOEgEWAgYeWDooneuXX3pFa5r7CPOS56FZTXGOcSM5JIxR6T0PXFuV961px8Tu5OcOtOStMTOtphrxj7wTwApdzvk518I+sDBvtUrZtjl7yWMgjWCMxTgrJlACpd1sStc3gY7kyZEmAH5q4iTJptE44DUQy/ggdpJPsoYApogvAsFk/u1me+SUrsdJPpOkfgTcOwAZJo4BYKtCkUGmm62HUe44gE0MBSAAwFbxGGztdH/0XImZOGKNJfKOABzY/hWMdAdqdArAlt5zxWamp3Ttnc3ds+WVFTt24qSmOYkyX/3a1+zLX/26bbeHNjO3aE89+aQADQAFri+yZJw95No//U//qR07eiTJhlxTgxRQl3s/NT2nRhD3HcYebGI+iSE8N6y+WG/8vvZyArVZm34PvFkS2t3sf34mkLJYVPOHa0VuHFIkADHLa2v23EsviUyibQWQn4zMBBDBgqQWTRMJzlIGwM3rcTAKLKWGJutBeyZJdqnpkPSCxY5HsqiJdvaMXXrtNe05vzfOqI33GKBT7L9gNsc5+kaAIlh7AXYE2M37dlC5oPvIzxnFDjkE/l9arBp9dwCHmo36lfOcST4RWpKJsE8t8O+uBx0SZYA1MnhLoAN+Mlq3Ih55PkCeIDBMTTIf9+bnjUZdYCcEHJrLL5552Z49/YJdW15TTpgvVTSRdeTYcb1uyWxubyu3iPdJDI7vw1+GNYeHARjD4cOHFK+7YnCSF7h5c8j5yTSYhnbRATvOHIHXyPUoh6LB6KxEkfFo+CVAkvhO7caUM7Xq3OKiHTlx0o7fdJMdv+lme/mVV+03fuM3NJ0AyIRGPo/PeQIpb2qyafffd7d8jiD0adCshQE1Eh8tnYNqKniaOyISuUQbBQc+PzmfOhRTcyAim/9ykhaQvnsGi2fhAXy2On1bWd+0G+sbto6GsCYx95mmqpcSqBVj+YF98PNoJkWzRE0SvLZSY4Q9e+LECc/vU8yLs2N0r/QkWcmB+nnomExI10GsEBNd5oHORhWRihw0mV76Q/hUCa+PeyqCRvKT0b5La5v7x5kxDshLEx9CmKSfhqrVOe/3tjat18J7BanbmnuVJENAziGZNkqCydmcATpHs4sJWxo33IYbTJaQt6GbnZpAcS2kEoCXVqMxehzfhw6ess75nngYe2ZcJoT3sr3jRECRBMRKdXY806ZaNknmL9askyaGzpIVKYC6wSeO1ZxIcr3RRA32PXUBTU1iK8QErjXxnnVHTIh7raZjuu68LsBF9i6vdfw6EWu5hmsb2y5Vk2QP42yPsyteB/FE7y958gSIyj71ZhLNXiS++lJyCClYndUQ2kY+Ph7DNDkjdj8Yketj85g6p5MEFj8LiUTFy8TcDbCbPI244U1jl6cUOYPp9qHLVjlI7QC/pmwFYCd1AGKlFrF/iXURZzVrLq5bANRxzumsp1FN4z2IXiEbmR4rzgzlF4nBzfexJ8l7wFSk3Rh/I+UiiBce00fnT8JI+LU4g7n24IJMQahRxfnA+uGclXktRAOIB272K0WN9PzkyEwXUrPHRBGPrWklvPn6rtIA2QnfBn4HGZG4/65x7d6CEKYViyRdy7SqS/+JCLnDBFDCEUas830MIXPPXfePAGw37nGGZWhU+/gm4v+iqKjAAsAmYE/UKmZdd7de3dqzy7B5QMBkXkgHlxGfggI6nx4g2KjO3PJkgrFSmC8OZLBBpbGicfvUaU4jhw6mO6NUwTA+0xtUwEv6c2mCM3UfxaFJC3VfbiRWnxacRmxcIwyGebnoADbAltjRGIKg10TBkbrdHEB7g6wA7G3GflOXVKOvgM+SJXGTIAUjkiJAcBbXaNFndRiiTQ0DG1MoHdCwhAGXMwUxfQGw2WOMj4iNB93azJrNCXWnOOR5nR2AgW7bZqcm7NCBBZuoV/W70XkPEw+ulVysa/Vk9DRQYOOeUUgIO0CTVEzvnNjNsBCkfY5OszaEj6rT+KATy+Otb2B6ULStHUb+YNL6zK3rCMHI9g54sEvQoiNYAGCjlyMTJTakmBo++sDzcvDRbRdDjYdUpZm1YpkOqjcWYCZybft9pFbqSuzQXQLEAmy+trJmZ149b5eu3VDiAJNpr8sIVEajqoQlJES+9y0P2U1HD9vqtev20osvWLNet43Nddvc2hKjlWC7sbVpw2zRrq9t2S4NH17nYGDveu977D0feL999esP21vf+la76cQxa29v29f+8ot2+snHrdDvWTljNolMRL0io7KpmSmlLEoikOjoOLuDApdAIa0tmgdijQCi0EVnfH7bx2IJhF3XokfCIABsaZempJ5DvlqpqtCjs8heByivNqpivs4tHRzpgz/11FPSX2Ydwfzt7GxaOWfWgNUuJibFHIcR5g8VdXXdvZgxvYKSCgBsxsvy3EOCNcZoFCHlilVqNas1G/bwY0/YH/7ZlwVga49Q9EaT6Q1GKN8NwEbDPg76v+lrFIDjiVeAMWJNSh8iWCck7smIKzOwPPtpZ8seuPtOe/fb3mrPPfWEmL6A253dHZuUQSaGk3T1fZqBYorH7SWGNyNmNGWClY38jKYRkswi5mTsd4r2iXpNQDaNg3qZT8zTWpbHKCzDFIgnuLDsiU+FPAnGrjUn6pIuAjDPFstWh0FaKCnRhfl+6PAx29jcsS996Sv2nW8/roT/5ptvscOHDlillLH5uWmbSQC29Mprk/aHn/tL+9Tnv2xr3YL18lUb5r0bC4Cd7XcEYtPg4vf/UwDYOoRZJ8R34rxYaYn9ScEBkyYB2CHTwRnRk64trIGC3XXH7Xbl8mt2/tVXHYgAyAT8zOasxbqEmTs/b/M332KFmWmZtKy+elYANtq6sNuRKJDjcr1pvXzJGosHrTXwRphiXntXYPdsvWxHmg37/jtvt1sOLEjLb3N12Sow+Ij121s2bLcUrzIkSeWCmgrS/u0MLN/hHOxbrla0bCkSMgDWopWLJRXiAAI6tyLJVoLmbEviIWddr+Na1zBe+EqiSLEQADbrn0KYc5V96UqMzmylAQJLlseMpDvOK5Ik9jUMOP5eTMzEvOJ3ATz5ymth7bPmmBTi6+TsvKSW1C3vtgVgF4ddgdilQUeA9bC9Y8PWjuUHbct0dmXoSFMkN2hZpo/Bh7MAkJRiyoZ9Sm3H2nWQoa292ob5DrtW5qowEWmsUqy6NqmDn87KA/xHa5riRN4RxbJtdzNWaUxZpdawQrVu1clpq0/NSPcdSYtybVLeCRg0IpeD5qlEfxj6oPFZIoHrqpBTXE3MBBLv+KCIBlhyl/ZkLqZRVOJFSbmCzGmli4dUQhqVpjk5zFqh2rCP/dbv2uPPnLbdXsaWN3Zsam7RlpYW7P/+5Y/a1UsX7NVXz9rVq9c0rl2rN219fVMMN85Tzq0YDVSymiRjMMRstft29dp1JdqMjrL+yAOiUSGH8THdvXGARlrYeTdu5L1pIkwawg6CEFWPHj6idRRnhMzcAUfSuHmHIjjpZqpYQK4hAQwB6oiFBTCTzP8iYWYdZbau2fve8RZ74N577dqVS/a5z3zappt1u+PWW+zWkyestbOlHI4bxnqU2YxCjZ+VFL2jgkYMbNaMawiSV8Qk1GhMNIH3URy4rrc3hmIQRdMUSJwU8ELxooiGM+djGA7hO8E4/Y3lGyrY/vrhR6T/ff9b3mF3P/g9VqhN2J//5Vfsz7/wJdvcbdnU7LwYjcSmickp1x/ttG17eyt5lzj7brxJG6y2ADO8UPMRW91Hpb0p35dsgo+685XY4FJy01rG8/MLdu7cebty+YobJuJhggl4ArBh1xw/7jIHfIQ2KrmirnXSn+VaA2LxGmi41qYm3Tgol1UT1YGruh06sCQSydLifJIq3NJ0IQA2kwzUIM6S6ihHIq+Joo33GQC2gEXYiR2fJmHdAdpxZgDI6TFamFlVpcVIPNyBXY6cCA3DpBGrvEfSN974pzHp+YaDRWJ40sCHDaapN/9HMZrGAGwWo2RMtrZ80mV7ewRgs6ai2R6F5vh+i/0wynPk9eKyfBSLsPkYiYa4AMCouJ+0QmkyIEdHYx2z9M9+7nP29LOnrVDlZ0N74fRpxZ0AsJlu2dulyBzav/jZn7UDS4uacLh69Ypyfmok7uHC4gGd0yG1A2gDmB1MbGIJgBifMdETkwIi0Ajg92Yg7481RzNkdnZOk0F8CHCyjFjra2vrI/1syABZCCWpicMZwD1Fuo8mCh4AFYgqqX70ZrqDszwPE2zEFOK46h3p2HsjWQ2W1JiQj0OK51wHYiLMTJGhknxIEKPGwYu4h+P3Lc6E/Z+lcfMxgGKcYRZnL7kAYLGzDtOkMvvY9kE+aTxTv8oAseLmuzSLJL/jZsOA29SAwS4H3Bu/PtFkAuDnGrn+LvHXp2CoI7Tnd3Z0jw8ePGAbm1sCr5957jm7sbImE2PW5V67Z43mhJ246Sabmp4RE5X1wd9L7gaz5pI/R5hSS5d3OFCDZHpq0g4sLbkHA1MLAJNMHZQdnA9Sk3CE1AABfArfomDrKR6Hb4HwjSQxmMtJYpLmO6fV0uEjdvudd9rM/LzNLS7Zv/rYx+3JJ5/0WpVaDEml1Nji7PBmW8n+3gfepwkFzhLycpoFNE8h/GA66+CtxwMROARYOYDN2c9zR/N6H8AOumTO6wUmsZE1G2ZsfWvbbqys2xq1RdYMSDMAuqitg4nrzaAkuZGkAMYbZfHv0Sxh3XNv8cWI34s1+++R/0Seol7XMyQQFvKjGB+6Z2Lr/i0ANqBYANg83ziAHedXNGFDtiIAOOI+k4TIw5CDdCB2tFtitQ4wRsU4mCkLDBuROwEYB1SXHCr73hRLQi6FdzHS8NYUiimGkIvznngcauwRkC6ikAPYvO4AUSOOsVf5CBNG9lQwgX0qP2NryBimnF1EFNjHkFOSJ9I4kYT9B2Fzi+n3bFbgoK71mIRG3PdQKdC5BTO/27OJJvKz3iDgWgNgsz5FqEwNghG7d6Tf7koB47JQTqRxQtbWzp6kTjWBlEBTTVEnI12+6jWBCSZT+QDj+X/uD1NqwutZT/2BpveRuXOjx2SsqNzF/bmIc5JsUx0A8caB+/H3EI2aaDTy/7Hv95uIA3lFjcDtpERQIk8bgFPRyHBcUrrfxNE0VaXaEzwvNOXSHgucIeJ7NEjiOccBbKaIhxBwE9M+Grxcl/FGJv+vHDhNVozeB1P6SeFAYHnCOFkb0fwd5e/JmDjyQ7H0dd+9jgkZNvYF6woAG2ULJvJ5z3wvADvFT14LRC8IOzSF4syKSR1eD2uG9w3jn7zwAx/4wMhYlPifzxXknwOhxd+Ta1xTT8WZRH47LukV0nwjRv29dz+gSKkgKiTf9ThD15QgRPBGPoMuCEWLwJZmwxrVsgp/3gxF1dXV9RED2y941qolkrpschIHYSeIO3s25DPEPuOFp+JFhhDqIjCquw84sykDwFZXPXXwgqous0jGCJP2jEahUvE1DmB7Uqi/9vebNhsFmDSzynRa2XRZBUY01Phe2oaq/VOwzmRts9Wzq8urYsNKs1tUnJwSVxb/ePEgPZykV8wG1IIlAQHgzwKOk44MvXMOgFlkdL8g/eYLl6+qEwQIKRkTAPY0GsLNliEkAvs7WzLWXJydtqOHAagwlfHRUAHSBRKcxHiFoYj+YxrxYFERoNHQ4/qEfhjXZ3n5hhIIkksON14Di2h9dU3vAwCfwxitumKxIiCBq4yupAvhw6qnwHeHYe6LDAhcWlw6hWvrGwLpoSVTjJDc8LsBYFPQkFgL/JcJp8kA0ItCOjktgQAkEOhKMwJBso6+ZqnasGK1Ya9dvW5PP/ucraxviNEE+4viGJkVrl93b8cOLszbQ/fdY8cOH7ZLFy7YubOv6jBmY9MhJXCq+0gisbFrW3tt66OnNBza+z/0QXvbO99hDz/yDXvXu95pB5cWxOb+8l983l5+7lnp6CJRMguzoYLUzsAmpiZUOAdoHQxs1hNASLWOHArO3BV9cg3Z/BtbW2pASAMetgzrEvbz+roY2MH0p3igUVCromW7petFl21rZ8sK1ZKMIyv1CV1LAOdXXn5Vidj2+qpVsqypTRkHMjonYEuuychy0Ll3tiZFCPeL0EGhIWNHAdfI6lD0FWTwRtJG17A+0bRzl2/YL//m71s/5wlGANhiC6RgPEr4vwsD20e9PcBH8RBfo4CIBO6N/+49EDcLZSH6v6dGFV9hfqCBaAP7R//tT9ru2optXL8qUJvpk931NZuAJUN8A5DhkJbsSdKg0lJGK3RgrQ7jtjCz06HIujc68NuWLyDLVFRRznVHbqlcYDIjIwYrzGuYx3lMWMUyoVimWde37GDPKhVGf0ouN1R0o8xcuS5AJFesSBrm2VOn7Stf+WtbW1mzhx56yG679Tbb29mwpbmmzc5OSB9zAh3cQdbKU/P2K7/9/9lfPvqEbfQcwO4HAxsN0sTC5qoxzfCfCsAG/CeG+GSFS0KoUZkY2GqgqlHno5ZKIvT8aB0W7Oabb7K1lRv24unTro2I7AfgZ6Fk3WLJWiS6E5PWOHTYqgvzVsgV7OqZl62LEWJrV9IV3da29lep0bQ+4521hg1LFSs3J9V0MevbLiaRWxtWau3anTNT9j233yaj3OKgb5PIKgBo7W1LXiFHXM+7qazWOIsNYBX/FJK+CiCmj7OpWZwMk9EAAwhgX8fUDOeaa785gC2mNsV/YmDLBTyBAnwfCbSS1T0350KzlhgSSQdMLQr0MP6S2V4aIePvz58/PwIVSE6CAUYs5LUSD4gDMAEBsNHnhYHNFAJxiUKOKYKi9aycPgGqM922ZQGt+4DZWzbs7ArgLgzb/vus/2LBllfXrFSucutdH1W8OMcKaVJsb2/aXmtXEyXudu6TILksry0MUn2veT6QtOOIMFkmqEpWm5yV9nWmULZirWEVTGXzRdtuda0xNYtlnA3ZWzRXXIHXe+iDnuVzJNYJwNbIfEFNRRJB4qwmjzT67EwXcggScdikkg7JY4wCA9t1HOWHEckw8yCSECsNTGnSAAAgAElEQVTZ73ziD+zRx5+x7e7QNvcA1ifsIz/8Yfup/+rH7dRTj0vrGnDn7LkLVq83ZaatBLHV8cJNBQFxyeWU/AMQsm7Xrt0QwARghIQM9x1wgvXK6w/gc5zd62wcdCOFWPs9AfwUIwhXeh9rnZ+bG9P05T3SQHCTHOJkrTnhckuJ5TOeDEdBojietIfF0kwskEx3z/qby3bi4Lx94L3vUby+cvG8PfrVv1aT7W1vftCWFuZclzE1RMVrk+TLUGz4wrCnaTb/mTP2nUvmBQ+Ju+6HpOH2tRZV3CuvYZ3LhSDpXhOXvMgi4Z+YmkxSMs664zwvFWlueIJ/+dJr9sJLL9ur51+zd/zAe+2O+95spea0LW/u2S//+m/ItLHTH9rcwpIawOS/Mu9GVx1DQkDLkalR0vdMzJsAAGI9SXcwMaBUIIlx5DmWj2v6qBNSNjSmiQlRkECUeOqpp21jY9OKedhfFWctJTbYsWPHtF4uXLig/FLSSWg8Z7MiPISZLc9FQc91rjcn5BsCK5nnW1iY156fmpywE8eOKi8+fHBJY86MhTNlGE0HQDhVLcnMkZwkABfuNQ02l6MB4EZjnOuFTIpPiTk706WZAC3RdQ6Nd+REkIrgjHUpFC/gNcEiY8akbSs2k7PXBKIha6TY45q+2hNvYGDLXHzQt41NJlfLAiuoWcbHg2PqlGvn92Z/xDhAJNVXaKzGlCNj4JhVatrOC1iuhwB62JA6dlibObtw8TX7009/2i5fW7bG9KKdv3jZzp09K1CAs4DH4FwA4AD8/IWf+znVe888/ZTduHFdjV9yyzDyZT1yj1kv8T4C5OEah38CPwtWdpxNJWIu1zrpMrvetHsIRRMV5jxAE1OdPCf5t6RpajUrN5t2DWPDctm2NrcE0tx7772S27hw/rwanjKQS3vCGaCpqSQGtjdCnMTma0FgDdedKWFMwHdoMpCLmGqjmelpsXJdXkFzZvss4oisiQE7zsBTXpvACmfUIfnhZWgw7AREJLYgX1nH1Fznzp3TI5Nrx73lrON+SueUmjBMKitlNRgkq7izo+DlEirOvgZMku61gFWXLtOkWGJwci15XvL5kHKIKQTFxAQWi/HY64kZfublV2xtA78QtIUhcLDekK6q2PTMrJqjNMO5lzz22uqK4gevHQ1fgcRJBoQ1x1lJM+nI4SMCsgHemTAQSSlJocgcGTAumcVxXdi3DvT4nlUTMRlmaj+42rZfb84SSA6lsh0+etyQEgHAPnL8hD362Lfs137910d1apVrgTQItRJGfJ22zUxNSrrirjvfZB/+0Af1WmanJ62ztyM5T+pVXu/rDAzTHD+5KbWHA9ijVeQ5QHz6jXGQmGZ3rmDbrY5dW14VA3uPM53pMgDANGXAmmTPcY9CbnQUF8diSTApg6Ed2vT8f3inEMcDiIv6KuKPpw/7ADbrQ7GUs5A9Bis4Adi63vJo8uaQvCLSdSAXjVgRAF2cUTyFA20+iR1TDiMmMNrf+JAMzXa2N60N45nXwbQ4RLFSUbFMADbGljQxAYfxOUgxhrzY982+jFhMixI02T80q6j72VM8dxi/cpbTqJFcVSKZBPjIHoprGyzg0H0OQJI1uLnF1LuDxJJIYE9TFyR5WyeM+bQrf8/+WVtfUz7Pa6njLTFGAQ65H0m3JJkSmqSAyvxuELp4XMBBcC0mUkZM7yTnIub7GCAtWZhkhum+EC5rgmEruUhgOmL3y+vOjRb5ufTPR1ruyah+BMpmBQwHWAz/VfLBIh8VNd3juts+ESTjaOXRPCZnEE2ChKWl8zLYu7wWXmOA27F2g1BKDggDW1PfqRHAOtAkQJ+JBmSaXFINRrhLdSKvBnDsxugh3zG+P8ZJBHr/YyRWAb9xNlOVoAmdfA/Gz4BYR9Gs3Afd/QwRVqGclZoRTzePc5Hbx75hL+v9J9xNQHHaV5q8HfZ0dnos92kETc0VYVH780ieUZLDEJNdpkp7sMh0Z8clS5PBNHuZ9ys1gUJh1Oh89NFH7b3vfa9eI81191YAU0Yr3SfcaDiquZHimROefTpw/xx1nIc9pX113z0PjgBsjynJ4Te5/Mr8SclcVqOSgLnNek0siTIXoL2rC7mysSNNJkxmYGBzQWSaUQBowYDN3b1hSXFkEkBUrCdauDYqhY8Wr7OvJZjO4mGUukux6AC2kotUiLCY+Ds5Ekv7x7t46Z/1NdjOwbQORN8LNAKGL1MSP4DhcKuWUVDSrAY0EhA8MoQ0G2bzdm1t064D3CtRdgCbg0na0lpkLofhh2h6LYntTaLLJmSMI2cwjDMCr2RSSJedQytftvOXrtiNtQ0HCpAKUHLC6/SFJ3a4ki/0n7Y1ioRx45FDS1Yt+TXxXAUAyJM3HxnKq4tGYUVwosvPczN2w6KBDYOZI9pIly69ZmtrqypwDx06pOSIv/FxsKGSS09GCDiMmPr1CC1LjQXB3kyjXejvAKhSZAN+AmADNuv6oUGZjFx85MY7MjCwAQCClUj5BANbGnlJZ1QdxaSLRkK9A1tie0drsjk1o5Hssxcu2qtnz4vZnsUUTGwrxlJL0iAGglyan7O773yTHTl0yF568bTtbG6qQGGUTWrJw6FdW1m1zU5fOnwYyQBg/9CP/ojd99CD9vVHH7H3v/99NjM1IQD7C3/2GTt/5gWrkSj2urY4PW3lEuskY/Vm3U2G0H0rV7xLTJBkbK2KKVhVP4N9zYGvblhiuXtXDPUCZFbcRGprc91aOzuu5657sq2gBAsMADukYza3Ny1bytvc4oLYEvNLB5V0ch+N5sTydeu3dqy1uS4ZCyQuxPSRoQ7FnMdvADQiOuuJ0WLYRZIWwNkYvW2MhwolW1ha0oEv01B089sD+9lf+k3rZpxRIimQEXjzeqmJ78bAZkMGgJ1qh9fJVIyzB6OQHwe4/XEdPA+zRQeSBop3uQHGiR176K7b7Qe//132wpPftnohZ+3tDcv1e1bLFxXDKFT1XOpcp6ImaXGy/5EZkO6nimCVSvpvp40O636DSSxGjBLVLHMwHWkK7m3EIj+8M5YbdmyiYra3uyXwrTmzYNlKw/b6WctVJvT/11bW7atf+4adOvWcdVodm5matltuvskOLC7ZoLtri7NVW1pAPmTByo0J62YKWLHbP//lj9sjz7xonXxdIF8/40wvDOgAivIaakS/Oavpg/GP/1gJEb/vriEsNirshDTGr14VYGhiYPuYpatuy5hOZh/o5xXsxInj1trdtmefeUaNOpImJFWsVLEOY+90i+sNK83P2dShQzY3v2iXz7xqO8sr1tleF4DdgxVcyFml0UAg3da7fcvWG1abnbcJQG9A070du7F8zdo3rttSr2fTNrSFWt3uvfkmu++Wm60OM761beWCA9gy+dFGAbhMhsEkBQD1BSYhkMPwuEyij+Gq5ECSJpjkkhx5FUgREgrBwOaMBlQgTpPMamQyGWVEwQmQw9prTjQVQ4gnKhz42u0qqXAfhE39PJLUkBFRcy2Ni5GYyEBYrEqfvoHNzKQLAPbU3IL7BDCev7dj1mtbtt+WREglI9Vnyw+R6Gmb7W3aoMUnMi67luu3rJABVASEKagxCuDEFMPerrNTcImnkcP5xN4CbNU5ngoozhQ+iEVi1SVTLiQSiPMB1sFurk4vWG1qXmPEGDdmihUrIbmTL9keeCD6yLmSziSA5uHANeH4RL4kn6EYw7jVR7ql7QxbL004BQjsSbVPelAAwZinMK3Wm/o7Go8CnhIbRmbH5CX5snWGOfvUpz9r//bLD9uwULXdzsCgEvzLX/pFu+Pmw/adb35DjGtYqK+8es6KpYptbiBpRp7l5wMgNixMx2YDWEefeUag5PLysmIwzWnurQAjpHXGioJx8CXiKgABsRLwz7VzkwQKkir4ZsjsOjGe04QfRSQ5A69vsjmlooziMswE43k4A0O2gdcGWxIJrUiWB52WtTZXbLZRtfd+37tsfnrSSpmBnXr8W/bSc89Ypt+x226+SaOzaHyjTQ7TBNCP/LJcyErSBhkUaT8neTlfM56zBeMjis4o6GUiLfmkouFjJOayy5pqfXEu83ppZvAeuDfEtqmpaTVkYMvDmsd08/qNZbv7wYds4fBRWzp20jKVun3y05+zp54/o8ZQuzew6Zk5GSWqEBwQ82Eymu0RsxJYwxobBzv5PpixvJdgrgcQINI4EilinTMR4EQA7ikEAAAQrgUAGmcW0lNIhaGBjYY364OYsbS0KNPAM2fOeN4PsNpxoEpNjPl5AdhRdIxAE2IzuS6j3g0kbHzyj+c+fuyo8rijhw/Z3PSUDXowlfryoSC3kWn1cKDiiXspAkU6h3hO9BklHYJUUGLbUYBKriJ5/WikGa1lWN3InaDpCPCBDBqydBTxmLwn9jb7KNjk0ewAyE8ZhM5DAQ/K633CVLruEH/Q7QRAl+F939Y3Nly7VeSTfQ+fcXZaFLTcn2C38d7i+kEE2EY6RWedS6uIaZsAvbge5PicqWpqFYr2zKln7a++9CXbbfesVJ+2U8+9YFcuX1Ztw3sFqMOIFQY2ucbPf/SjArK//a3H5JOD5ArNQ74PvVBeX2gpR/EaQAHXhzUBIKZCOQEbkvCBDMGE2t6uvm+32razs2vLq8445t5SY3B+8Rhcb2dMlmWMvLq9rQkOzk7An6NHjmi9Ec+eePzxxAB12QTl1GnkXmAtviNowI7A5uS1EYw46W523WStj2xKXQnqrbfeahfOn3NGuW/+v5E8ESy0uHd/E4CtxnViGQbIPg5icy6TuwNgi4GJDE4ClqRrmpiauvZlmgHI0UDk8hyR1x6AD7mF5AbEHPTpZ3nnlIraq7DuQkrC8znXJeZsZZSb84M4EvUjj/HMqWckDYI0DTk+wDXTt0xcNianJDM4Ozdvt9xyi3IL5AmZmuBaLM4v2ObmtnyUeF9qGgHEJBY2Z+HM9IwdOXxI0xmaPtvd1bmi2nNnW/WYcuEkexBSFlH3e/zzJhDv188tX4+ck5A2eM2Hjx4T8/rQ0WPy6Pnt3/l/7NuPP64zql5zrAOAGkksml3kYQ2mm4t5Ndg++IM/aMePHRHOUdJUOSxab3KrUZDocl57OFnQY693MPaB6339a/5JomLkHbmCdQZDu7G+aVdvrGjfD2EA87qSRwnPwXUM1iX7jf8PADjOBr4GMOqxf18TPRjcEfeDRRlrdASeJQCb9e/N4TBQTWBsx6XS3KT29QA26y8AbG7GiBE/Fr/jZ7Fv40yO9yAAngaF9kTLNtfXxcAus+5pjjOtQ0BLms7gDjKXS9NcysskneVNFMWAZPYsSY0EwtI0waeAuBRGoLx1YUXU6ppi93OO1ygiJgarSVvb8QsHc2MaMsB4ByHJ6d28kb3K/owGAK+NCajQdeZ52fPEShqg3GeaaVzjaHrx2JJHSqCkyAibm/odmW6nPJ6YSvwG5Gefae20EigYRJrU0BJYveta1Tx+NDaIC+F3EMztmGbTVGiK2axunU+pMTd+v7nsLi9Lg5gcOonncH4CgO5GI9xN04nHjtOhDJC3Vhv5CWd8RxzX3k95CDEnAGTVB2EgnXyBqPUCFyBRlR+FmhsuCyiQVf4dPWF8kjrhvSB3kYi24yzx8f0Rr2f8+XldxE+t62xGTRdwUT6igagmQGJhjzO4/yb8QvIpyViX1zm+f3Uv5JPnDaAAuHlvLhXiPnfgfeQF/C2vGbyJc5d7S74NXhPmsfE6AbTl8xfKAcksepwAFTUC6+bxxx+3kydPyjA+3hs5cTURIbQGmFSlTiU/SDJqOqNSfPO97w1eal0B2DCwVaSwYTHOEyUdoDgVzGxcOlaSbRjIUGWySbe9YgWYY2iHDodiYKMzDCMOlqVuFCMcRbRe3WDQtRDhqrhjsTq5WtjOCqKoVpKYLg77G0aO3KnltgxwV9ANj6SOxcTi4g9Z1LxBjSGlTSggSoHRWdMBXoWxY7/rrIowCcSYCDafdKizMLJJDnn9EYj3NwfjI+ev3LAba+sCgl1w3juTGmFOh0MwxDGVFHSVNhsAhMBCgDLr61rx/AKck74zhTTyIYyR+obCubosVjuAK4wDgjTs473tLeu296xeKYn5C4hNF1vO6mwWQGQt0uhsUtz6oc4iY9xPo2cyvWpJJgYAm+B6+fIlW8cUaXraR40TA5sNDpgJqMki31gHvGRch4MTgzkfDwkAGwYA1wVWIokBYAMJLPrSjKJRcLM29DupMyg9OmkUsi65fjjfuulTrgCI7zrZ3CdGKNFMJInjvXC4c2/26GJmkeOY1PqDqXb6pVdtpzNUkShtTBva9AxGC13dgyOHDtrdd90pLcYrFy/apQsXrVGpWAWTyo1N2+10ba3dtesA73SgzOzH/8v/wm694w77xqOP2Ic+/CH9bWdn2z77R5+yy2dftQYBs92yQwvzLolSLlilVlGC7oZHDlarUzo0OR3DwGYNEUwUUMTALytRZP07+5wmD+7PXY2Scphzj2hYcP/KJVj3uCK7viD3ahe9tmrRZhfmbWN7z2YXljROevz4CQVWtLtXr16y7fUVK1hfiRsjmpgzymRTo0+uSR0j16wDGNg8ByMmALcEfqYJDh4+LLYuYC8GTlas2T/7xY9bBwVy0aE9jdNBndhw6X+/qwa2kqdUAMSBEQdVJGfjIPb4ASNN/nCXhp0BG1vQqAdJgaX9jk1WipZtb9uH3vNum6+XbWflmq3fuGILU1PWIXEHFRpj+ej5kqGOtIJTh9zTPH+Ham7x/xrpSAYv0rF3I9l9qQF3dmbNU7TLnDZ15DKDltWLfY0x5ko1NQJytUkrNWZst5e11a2WPfzot+z06Rdtc33T5qan9Xlgcd4W5+eNAYClmaotLM7YxPSM5St16+ZKdnVjz37hX/2WnT5/1TLVKQHYAGbsa8a3EVQoZDzx7fGzvyOA7cx7uM003guu66Xk3vG2ALBpzowD2DwvI5Uw+CjC0PLmnHn6ySfFhNNZBhO2WLZdy9gee4ruMlMkJ0/azbe9yc698IqtXr1me5urNsQ8ECZwLuO6rLBweWHVmhWnZqwyO2ulqUnr5zO2trVp7dUV650/Z429ljUHZkcmJ+2h226zB+5+k01MlG13e90K2aEY/CU8JYiFiU1B4QHrjNhF7OESknSyZmGScYCTMMuNmeWVEhrXU3ZNOn4WGtgA2PwuZyygIZ/sBxhrJNMqFMYNYGBOUtwlAzaSUh4TUCqS7SgWfIzYx3Qj+XEwgkkOkkziSF26zMiH1CamJJnjPgZZ67V3xbBGbb+aG+prDsNi65rtbdhgb90Ge7CwtwViIyfCtAHNSvkz5AvKG3T+USBw1iITUPO9hVyRgyLO/vGiKZMMHMtJr9SbuO0ubvK+j/CWmFg8bJXmjFUaEwLhB4WyZYpV6Q8DaKPxni0ko7+Ms4BoBOn5em2rFckNHIx1wBg2BOeXF0gOOvjve6/MZRw8ac34lFUCFXwE3JNbwDeYtzz/bndon/n8F+1PP/cFy1cnZByMVMvv/NZvWr63Y6ee+o5du3pDZ/mVq9dlJIksBUAQIDmFFjkUcZn7xeOrKEJ/n+ZOp6uzn7UCYAKIzWtk9G+U3CfGTDBNYjKOM8vrVweu0yDNSNOdIoszSqChWFSwRPyeMu7dqNUlSbAnjXLXwgsGqoBqeQYk5nMCyUKLbwBTo7MniSuXeXqLdbbWLT/o2MvPPm3PPf2E2NUUboAT8wtLGhdHmo3ojjRTb2tZRrkyoEoM25iOcz15f09i1aYE2sEI7jkslPoIwKZIRn6DcXUB2HJtZ3LKC4LtHZrpu7aG+daVawKx0bq8+bbb7O4HHrLyxP/P2psHWZpeZX7n7kvezJtrVVbW2tX7jhYkARJjtAzg0TAIjWNiPOBhvGA8w/yBCQiHJwjZMQ5HeMYMY2JsM2bYLIRYtKENEJskkNRSq1tSt3pVV3Xtua83776Z33Pec+uqkYAJUxEZVVmZefO73/e+5z3nOc95nnm6vvbJx75gv/3hj9npi3dZb+QGoYuLyzY7M2tF8qVuT5NvvoY7Okvj2qfBiOmCLsCzuMeRBwNIO8sGkA+fDJg2DmDHVEa9Pi+Q6oknnpSxqIPwLh1W/3OwB51afhdmPQDZOmMzpok11ge6wZyHFJPSsU15OHlepTZjBcypi0VbWJzXNRBbAK2YollZXrKTK0siaFBHwK4DwKaBpWmpIs3OnNa61mYy46QIY63RuKGhxPXI6LKLdrFrTvP9sqhHQ7rREIBNHrVQn1cRRROU/UJ8VgxM7CneSwDYSMH4evA8CJPp0Fl25piz0QLA5nrJ5faTDmmYDUaOMp27RA0TxbniAqPbFG4yvS95HibJEmoAl/UKHdRo9DiAXUz5dcE+9ek/ta88/bT1hxnrW8Ge+upzdrC/LzCTe4qUCgxs7gV74d/93M9Zt9O2Lz7+BbH2jmSWmNVUZjS4uNbQa+a5c+bwOf8OVmAU5rcbKUx27tnuzp6tr68LsJY/i/S9HdCghuCZBgDOa5ArA+AwWdbodGS2R8NtYX7BVpaXBV4DmD7+hS/Ywf7BZBzZGbheh+reFnKaSFK9KRJIkGUcUPAzl1rDm468F4AcCnHIPKy5ADkiT419FX/Hs5vei3rtyWi8T6PG/wW7VNczHHqjOJcTuSi+L9aIpllV5xJLkfxx1pubOXqMcl8nN0kECJDUmCYR3OyRCRlJjtTcXJXrYo82W5hCA1rRXEQy0DW/o7ENm3pT54NrsmqaiInpscmvAiYl65K4t7C0ZA888IB+/vLlS3rWxC5ixaA3tKPDhiYRXYM2Xf/EP2VkZ8+cUW4H4Ynr41kAvsWEmjNmXb/f45yTK5QHIYWoJlHS/k5gt8D+csWWV9dEFpuZm7PXvf4Nqk+++OSX7aMf/7hqWO15mi9I5jDBVq2qcc6/+T8AbOrrB+69177v7/4dEchWV0/Y4faWSwsG6S0tkAn+kIGBLfs2Pz+j8hGjhkkJB/K4Hlji5LmNdsc29/bFvnZvaTfziwmcAKWnz88AEQNEi+ZH7MFpUJv1FZILxBjygADDX7n2HHwFe/Fp2ajRJ2ziXl/xRDNX6fx0hjZMbc9d+d0xeRXAYuQbUadpz6b6Ir4nGkNi89dmVPs3jxqGHCMEQIgibU2iD0S2pAnDcxR5iEYG3hNp3cpTLYGrYo9qCh8SW0bXD4DNPQhyiLOSEwMVUBBgOBmaR3xmP9B00vtLEi7htxAeM9xn1ZiYYLc7en3OicTgEkmD62EqLmREFEtkdD1Uzi2mvORcHTiPPF3NqNQs5P8PDw6Ua/G+2OPsYZd5Ath2XzPiBtdNLuaNe893ZBLJ/ydjTv4vGMQ8D64tvh7NDt3PxBwXYA4YHbE3/b83asE5HFhNg6mK+XiMkTeJ1xHEniSfqIlUEbx8Qpf1R04y3byPNc3v5Ppi7UYsjudNTIOZ7NMoFOHICDtbPPJcES1oltA045olRxQANs+P6czbMiexbiO+xxkeADKfh7yHMDlkbxJYG+zsaQA7pinUfJ0Qc2//Pp++AWD2MywaJnGeYDgde37i1UDelOIhdTPPSA0dAfRjkSZZD5JApk5VruQNIMVS7n0ye5xB//0V+uL8bKxH1iLv4eWXX1Z9yvQ3eSP3AOIMTQjWvE9n0cx2ln0QLjij2Ie3Y5qTS0KbPfPIw68WgC2wOIFSjF2JPUCXot939rVYb2OrVcq2UK8L2B1hdoZx4Ghke0ct22u0NFLOWBN/AL7RwAb8hklIQaDFRngQeJuX0QEHEOwIOYonrRUWrzN1HMDmhsCMUEKTjKrUsQahp9OXTD/4veGCKg2wJAsgCJvO3NQI17Q2lRjYybSR5I1AKCApbRaxogHYpro4APUYKu3APJephz90AatJ8ycSEf6ORch70cKWOYgzsIuMbSa9cAEWuYJGm4bZgj3zwtfEwlGBnDWx39HKgoVNB4Og2+u07fjoUCyVE8sLAqkI3nO1BGBnsgKlCfqcHjrQ0jgq74kEkI/lpUWBQYDV6JC50ZcpYaALz4JUUqp7k9UIiQoFuVmXZeJIgUriQ+EG45frVmdIIKx3O9Eemq3NajQXrc7t3V0xpSm+Sbalg67xCHeOdo1B1qSzJLQeeQ95Z5Kz+FmT3Ac64ixfWCKsDV4LMIFnwtgqQWd7b89urO/Y85du2CiDszPrkvFQL4LKlaLGBRfrdXvkwQfV1b358hWc0KwIY53APTbbaDRt6+jQshpHy9oP/Vf/pZ2/eFEmju94x/eL0d05btgH3vse27x2VQD2uNO282unJMvD/YCBzUHOQUuxRYHjh27eDdKQLkhFMYGKNQ8DG3a56z6iedsRGwGmEswZjLXQVudg1NrLJF1P4b2eMPOeq7MVK1QrNhhlBOSPLS8Ae4A2c9bs5ssv2f72hnSfZ5ImHiC1y+N4U4cDykeuGSvqarwpTM0wqJLZUKkiALuLo20uZ8ftlgzJ/uXP/HvrjpORC+s+2G+MDCVGmYLxN5EQCRfgaZD6lUWg4kQqEr4ewEbCuuPjbVk05pBzAMR2VoSOqX7HZmg2to/s7OKcvfN732K7N6+YdVuKhdwLP1f8AoMJIgZMSr4C+Jj+/HYi62a3fM6BzpPRyE8CVIYDHx/jc294+X7QnxHyIh1bPbVquUrNDpo9G+arlqvW7dK1TXviK8/YY194QjGmhgZ60XW1z546aXecPWPzc2W7967TNr8A+Fi3TKlq3UzR/vSLT9kv/sYH7JDpptKsDbIlGycGtpJPmAqpMQijIQD6dFUTuF5fUVXxzU0cXS82NVBVVJbU+ADAVvJAIvMKBrYLOUD6z+i8Yd9S+ACk0DB68okvpskef70sQPA4Y10SHhoKM1U7efGiPfiqV9vNG1u2eeuWNfZ3xNjE04FXpGFJlB5x3pQqNob9WJ+38olly2OGQrLQPLb9F561en5PlHkAACAASURBVLdv872R5Y4atlgs2H/yHa+3b3nNgzaCTWwDKw77Vu0NrNBHfmXgDYuiyyQBYMm8MQBlgEtpQjoQq3HF0AZLBbYzp2lqwIzwhJPEM5gi7uXgo7QxQsaiIXYwMi2mKxJRFHH5vOI5zymS0QARI6kJFo/AypSABYDN58hnIcER+teAwU0aZTIMylmv01RjoJIzK2MQN8ascWAF9LD7DRsDYncblukfJzmRpmRzyBt8X4ykMU20oYkGiA3DRqy7AfI8PY38qYAD3EmagAHEi0kg4DYnRiaFP583+wOrLqxaoVa3mbkFK1bnrJfJW2eUNStULV+ZdWY52ukFRs3dSIjiVfIkANgF1oqD0SF75v4XyBcw4g0Ikkyrk+xEFGKcW5xL+nySVCamIOsf8Lo3FBP8fR/+uH3oY5+wcaFsw0zR3vDG77Sf/Ikft53rL9n2+g27evW6AOzN7b3UAM4IsIIZB4NdQIQYFZ4TcR7z/8Rj4hfvCxCbv9fW1lSAAQRFoRUxNQrMAELLxWROmAATAFzimcCSXk+gJTGdhFeSGzJpHgsArVVnrF6bFTgWurgBjEfzX8ymJBPF7w7zIuWsmgjM2NatG7ZYq9j3fc9bpU1fK2TsYPOmXX7hOdtav6mGENqKi8sn7PT5C2qyYDCG30i237BSMi/UeRPj5Ynhq8ah5CGSIVfI0wEaY/dSRKrC4z/FaLQo1ShIhjjkichH3VrftBdevGTXb9wSm39ubt7Onjlnr37tt1quOmPVhUV79soV+/UPfNCag5GdPHdBawDG9nx9QWs8BzA0HNnh3r4g9FavJQB7GuQM1hr7N/LdyEOjwIn/B8COQpp8mSKX/A+DO/Y72ves0xdf/Jqum3VPU53cBIBoZWlJZm5h3AfgxuvRAIxckTgEIzvYo8HEIn+D7QiLGjkU/F3mFxaUc66ePKk8l1wOGRgAbPTVGQ2nuY6hGveb9+4sXW+UeF4zEiuOfUe+y3nCs93b31ezizwd0EFGjYWiGmIUkq55jEk9xnaYdBIzYSJ5c4V4reJSE6JhSOj5rBocmlByw7JgVatxqJ+lThlavkRTw69FOqgpddBrJGatxzwvygNYEGAtNqlPpPI3ZAZAQ001Avr2bss/RX5OHUUcollAfg2w+Dsf+Yitr2+4GdxR27526YryROQOiIut42M1cTl32Jvvefe7tS++/KUnBXps0XixsfSw3RjXDQfDHyfkRIKRzVvkmmmOcsaERBEF7OE+Zo8wmZF+SpInSa6F58p71rOq+LoC6GTCj+cN87o7HNna2XN6zcWFRRW2AOEYiu7t7tr1a9f1f8Falym06lyfOMiX0ES/PdUBiK2cJBGeFGeSpr9kEmBcAmLOzen30FgN0sU0eP2N/q08bspPQDE1nfteg4fZoDef4/mH3Ap/h44u65F9wj0J5p6AEdWpTC+nKULljv4sPfcdCZCVPFC5ZHfddZfWNo0DNTkbDZ0D3GNqOvkkJUADNrVPO/UmE9ZI37EGWGPEWPI2piw7vYE8cJAqpNGyvLJiJ06s6JlAhuKSONeXFpYVU2gSiVylCTLPcRX7MxkRqU6eOGGnVlfVDCM+tdou7cAH9Q4/7028FAuD0QgZLNWRujeS+3MTT9VWi4uatltZOaFG4tdeumwf/ujHbX1z0/2Hahj0ASTOORBrGdXFuudqHA0lr0PD721v+S6788I5m5+tWeNwX0026nEnICTCSgKhVJMgIJr1aTH9ScFAEDZ5A2sVCUbL2HGnK9PG3aOGtTVBhPwIo0MuRaXmXOc2+KjyIE0UBXg9DewJBErmicGa5Zr4PweXDjVpHazM6fopXpeshbzIp/lc+kJccn5vMnF0oz1AbBe6IE5NVwyaIpiS1olbEb8jGrKxH2KP8Hf4WSi+gBH1usKTRv2uPiee02QgNlH7BwBJLkIurPoi+ZTxetpn5CYYsct0sD8xoSW2hscMWAQgG2sedurs3JzWA3GEZ8E9i+ml0Kzn+fA14kYQCEQc7LY1ORKs0wCwSSriTA9SSQDxTKvRmNXeT6a0/DviRDCwuS+8d/YcXgA8A16Dr9MQoxlJgydY2ew/Ae6aJPQ8lD9cG9cez0kgZorNfP/0+uP7tZ4SmKrPU90aLGzWmDOFfW0oTwF/xDCQXFQNsGRSK/3lgp/1ug4UAxKhVONukBed+DB9zZFjR94aIHF8jwBTaiuROb3xR34VWt7hpRd7hDNbzZYkW8a6BeeCcBV4yitxhzjTQ8IkcL8JgJ1zOcG4v0ESCrA7rjkaBrEe4pz0RoM3CV/Z6JmWuxOYHj58CTtwTMSJPNxfNYWoTTNZn3CCwS/fmbJPiiXPFc87vOGBzxfkg0kzDPNrfNpKbmwddSPXyXp76itfsbe+9a1ap3wPuZiaLkEMSl53kotJkjpcowBsJjp4v+n6Iz/6OgBbGpOMXaN5DdtKWjwOsEiEcjSUKSB6wRKzR8cyQ8dkJAmRg+O2A9jJzYYDA51sWHGA3yowVcCg/egHLX0DmYf0GKkdiJVGYoYxB4cqNyLGmHXoFhDsd3MAJZlaBD6+EXpXbA6u2TsLfi7EwRaO1EokvBpLxh4mgBQQGdkNwFAZAg76YvJCswcUYOGqG8WBPRrbrZ1D2z08UuAHXA+HYQ5ufgEBXFqBCTTWOEJ0Mnj/yeG6IkmQvIAhrhUt4kJ5xnojs68885yYjmw+Ega0tzB8hJHi5gIlJVl0HQHeMb45sbQoHVFGAcO0w/VKXQvT3z9JuLPKwrjpNOY5paJtbW2Kha4OjQIzQcfHkTQCwbhzqSSNUhhCOIkyVsooM++X4M7hT2HDQScZmOT66sk4yQEGPwWNhm9ub0swnmINAJsAzXoMR2mSLopVNMlZ0NKFZRON/D1gMgkzHQY263M89vvCdZP08jxgjvM345vSLM9X7EtPv2SXrt0SCDZTn7VmtyNGJ4eSRjFzWbv3zjvtVQ8/ZONuz1786jPWO27aTKloR622rR81bOvoyAqwFwoF++Ef+W/s1Jkz9ief/pS9853v1FqCyfzbv/Zu275+1eaQ3Wm37MLpNZfWKeakk8lhLPZEgZFkH0EiUBDU+TqdQnXCSHQld+Pj9WowyLSt4928QU96kUiKwCCCMY2MiHcSAUfR3U4MY1jw9Rmx0wGdOv2RFYoVW14+IfAWM6wrX3vedjfXZegIgM3egnnCM/dO60BavL6OOHTdsZfkl3vsSW3WytWanTl3TuPbHPqNVtPmlk/Zu/63//MvANhRhP51AGyZ/0zYcWGsdFsnivgRheF0UqfDhcM147I6AkL1kZeOnxymKWRg4497Zs1DW5uv2hsevtcunFy0UedYCVOr01XOIaaOCpTbzA9AD4K1mBiSv/GkIIoYsePRqEpsWU2BJNZIsAxoGoVJTTCrbhdBY/nlItcA2FZbOGHNQda++sJle+zxr9ilK9ddU9rM6jNVW6hVbCafsfmZst1z8YLde/cFu3Bh1UrVkqQTMuWaHQ+z9hu/87v2/o//kRXry9YZ5yRjZFk/qHVIw3hJY0882yjgvi4PD07qXwPADvkWEnYSYqRnxOah4UnSkADsYGBPA9hIPHCQcg6cPn3KFubmxBTje1k/lcqM5Rn1g8XC3iqXrJXJ2MLpNXvgNa+1Zt/sxs1bdnTgAHZm0LUMuuMyRu1rmsiKFRvDYp6tW2V11cowh4iJvY5lDg/s1lNP21yrbyeRKDnYtzMnF+073/wdds/dFySJUer3rNLuWhW3d6+CrId2MnrHHfeVCPZQmCtxYAPGiqEwHIgdFqwFjUGnA77ZaDorqdsTgA1rinMtmLwBQrMnAXXm0eQluUjGjawNJALY1yTKwbKmmFWRkMYfSUz4iP0UummcBU2aUcis1BckH1Kdmxe4oLG0PnIZLXllIENUzWe0pwwAmn3V3rdM78gy/abY19Zr2Kh7LHBYBsowVxvHOlc4sebnZpUz+ORETo1epjyIQVwrXX7WJtclyRUl5R3JpogNjb4mRpnVsjW7fassnpRe/Ex90cqzC9YeZqQxjS5/aaZuOZkpM9HjWqnSdaTwozAd9WzcOZDBqmRwRErywlLAetKedTNRxqPJD2wyusp+AmBT0ytpSntTPq/zH9Omca4oAPu97/uQfewTf2KtwdiyhYr98H/9IyqYX372S5Yd9e3SpZcF8l++cl1GbTOzc25gLAkRmPhe4BNrAKGIS3P1eWnz83XuDTkAiSbMK87KACtYdwEwT/Y4CxYAN+sAEOvU5dUcOJFWe6clIAQAVAamANholackGDbbQg1fCR8HjKJVQATnu8BDZ8Epdif2RxhOCYjvMjXRtdbhrt138Zy943vfatley4bNI9u4fsX2d7Zta3PTNja3rdsf6pxjjS6dPGXz9VmrMaAB6pgYjyEl5wSO0I7NuudAaNaqoUQTCQ3F21rQ3ohkwhDXdp5h0Xb39u3ajVu2vrltxy3OC+53zs5fuNPuve9Bm59fskyhaDPzC/bM5cv2kT/8Q+vncnbu7nvtkPHZCnt2ySqliu1v79qo27diNifGGb/ruNv0aaapsVnlEUnSKoDqYLRoVDPpYPteJs662Q4NfxpEzspxVjQANmf5l596WoxE+V6UK1ozjC8j8QH4iTQA0g2wa3gtchY15IkPzaYdqVh2Rq6K4jT+PTtfF4v64OBQsh+ra6fECGXyD+Bq9eSKra4sS7ZKclrkoe22iAGs5WaHJv5tE0cVw+RytdokFwFA4z1vbG7a3t6+AOz6/LzN0bijuYRHCnqOrZbAKGIteqGcOwDrEGIEnCSAlb3uTTDAO9eN1NmunMEBQwAQmTkmCZFvBmCT1yJhGHE1SC4xNs5a59/8USGZjLD4fpokFPusNW8aJS3SqSIPkA7WOecpjGX2+3t+/b0Cs4+O27a+vW/Xb24oeCHJQD7ZOESXlfrKi8ff+o3fULx74ouPK3bsbG1rrcBCJr/mnjGZybON8WjWHx9iyab6goaY/BtGIwFDsK8rJWTpqA38fXA/2x2aETmtBwBLvFOIlRgzXr9xYzJZU56pSQKC/JV1CjC9ubGha+H3AHi++MKLkp2I8yxISyrqqR3lLeM63DI8lHmjN9xdlpAGOoSSoqT4mHhtNVv24IMP2Nb2tqYRE/I4YchNA3ITsC+NrgdYGE0Kvh4AeoDe0ww89gz3EOCLv3mfsYfn5+tubMZ6TGuQCWWxuJNclTSHNcEH0J1VXcHe4r5Sn21sb4mEsbu7p1pNZLHEwFTc5jzCZwQWegKyghCinYahN+s9TYwyeQWpCfKV/HnSyD11PWcK06G7uztaKxCmchnqSQAPN1WlrifOKrbL4JzaZaQa/PTaabHfAcJpIOmMaTVFtuJD4FYCbpOxjctC0HSnmai4mJoiANgA8zNV5YePPPKoZCz/7DOfsye+9GWbX1xSrejs0o5iG3gGQCaTGgL9RKgaifTF74U09sM/9I/s+OhA8Un1+aDn+V1MXk4T6FSB+1cDwFZLI8BrUBOa3OORgOuNnV2dCZBsaEjpOSWzNGIs95N1HYxKrn2avPONGiSKwwnA4ntZW6xHpq8w5o1zJRipARz5GY3EZc2nnLudBE47UD2tgT1t4sh61FTT7UTCz/YEtsd/x/4QYJbIGPG7o2FD3dds8Z5NZ4IMmSWl6lKa1L/kFqx5clGIDnxAkkSKSAxeGkFJBkoEjp7rh7OmwVbIh9g3XDP1AJgVZwU/Bwua2oM9GU087jmxJ6YZeE1wDvInchldS/KO4WdoxBC3XP+6JzBbTOxUX/G9xEqeDXuWM2h3b9eOE4uVawSvCwCev/ndOlfGY8XCne1tw5hQk0BJAoRYDIBN7s9Et36+7dKFfE/4X2BoHHgV/696gHvI68jzymsE3nPEWElWJFZ75AM6G1OdHkCvE3McGBfzGtm5RG6F5Mb6AhP6RgB2mlkRRgLRlT+R90yvHX5n1DA6M5OcRuS0ZHiVasVxReoqNVyQ8nMJSjHnmXCnMQE7WLprLivC9WZE1v3mDOzAy7iOALDj/8ghND2fyB7Tey1IRPzcNONd5M+EF8ggNRmOTzendJ/TBLjHFb8+rnsSu5MqBbVbxMTQt2avwNzmvhP3AbPZa9QqvI6mq1hPkGhnqpN8TrV60vyO5ofOokxWtcSnP/Up++7v/u5Jw5V80kkNSb8bFYFk+sr7V/NA+64neRufUPCGV3xkHnnYJUT8oTuTKIwQBY4CmsnoBL1Hs/rsjC3W5xSQ0bfEyZkFtLV7ZPuNlo0Irjk/RAEQsyO05DhQE01cndqx9MsARgk0aEtRWIZ8iExX9AZ80XB9Ia5O0cSNIukTK1fdWn+oQuuT4Refk4TrTQfEwnsU4yg0m3zECoAXoJqkbW6manO1itirLiXikh6RQGqT0bUrFGzvsGGXrm+oQ+oUdy8EOQDEiuv6RgeE1IIUNf62CzEFuYwB6MLnANApCDFnQXuvpNHl/eOW3drYtr3DIwWVlcV5q1XL0qKF/c5IGB1DHiysWbrDZ9ZWBXK7kYR/LTaQs3tx03U9Na6VxIjilWulaCBgk/RwYHMwsaG5t4D4fB/XwdckdzEaq1Cmm9JqtsWNpEBwNm5nUqyrQCQplAZpRqwdkjK+n5+7AQvymPU0KwYsAQNA3A9dd3mH+ckz4kCkoHSzN7R7vMhAdkFGj2K/worxcTMOIQ6Z8xcuaNNRLImNkCnYfqNvz33tZbu+vm5jkjDGTthUxYKKMNYOXd1vefABu+/iRWvs7NoWSTQaoWjzZfN2g1E6QOJc1v7Jj/yILZ86aV/6ylfs+7//7+l6tm5etz/5vd+1nZvXEYW1U4sLMv+jwTAY9SURQoDgMHFzxWNntMzOKbDPzNYUUMScTIUL/GDJihSLzj5IZm9IyFCAMF6Ndn2YFKmpk4N5wMir399cASdZF+iH+9uBUp6FnTHjkj+9rh3vbduw05ahIMUt+wmtckIF3weAkDxNVXyw5hXoYWjDAMWgq9+31bUzVl/w8e09RpoY8c2VpYGdKdW0BqVljOwIe4lnl3TDtF/dafEvGqKkDpUCdOhnT3X1oxsYiVF8j15LOteu+4TLNwD2IJNPpoTOWkEqo4jcwbBj+d6xnapX7W1vfL2Nu00ZLLLOOZC8KI9YVdDzwGEXnTyXDfIigsLWDTYcDCPOyCBIkyNufCaX5TQyFEmoAPdknuOJxFAyDXl0C2tzVpqZUxPx808+bY8/+bQdt/u2sABbpWQ7G7esnMvYifqMlbNDW1uet9c8+pDde89FWzm5rOmBw07PyvMrdmXrwP7nf/WzVp4/YVc3d604M5eakknSQ0irMyrkUcCBMn1zg/GTAGx/KN+cga0vsr8LRWuisZYvqmDtJf0xjUXLcMzlI0JCZGLiSLxRvAWsLtuDD9xvX3jsMRvCMJWURlGMoB5goWWsk89av1CwudWTtnrXXVY5ccpag4FtrN+w5uG+jBdZ770jjEuL1mt3LYMOMnqtM7OWRWplcclyMBNLBeu3Gta6tW7jW9tWaXUsyyhsr2V333fB/tab3mAXT5+0Qrdt9cHI5jnMBz07bjWsbW4wlMEEQwwFAMBg4mNs4Vp4vC+ZWqSxZ85dNYKTqQoSImLJ6B7DmENP2/cJ/09SqaZJ+oB1pYQkeREEOykYLp7v+BixxrIXFiYFtjO4bjeE+DfnP2wJCtbZhUWbW2Q9ldWAlskJWnG9rvKAMmecphq6ArFLmb6Nm7s2bh/o33wMW/s27h5rX5K4kNy7zmxGidCNa1etDDii0ceKHR23rIquOUzKlFy714ab4ogprHFEn9gRK7bkI3foSlYWT1h5bkGgMKano0LFBpmitKaZSsBAEZBcDAcZyaDV1hbYhSzKTKZrcKSIpyIA5GC5A3q7PFez09NZziQKIJIbFvYV50kEmVDywhPt3xlnxcN+yBU0dYXafLM3tA997Pftgx/9PUm1LZ9cs3/zc/9ORrJbV79mGzeuCShFD7DRagsohVkNCw5GHDEKmS6ZD6excjGqtH+JO14AUGzAKuR8p1iKhB/91RiJZV3ws3yvxv+GGY2nAvA469MJDzLRGg5UbAFGAVqzp9WgQluZ4rHft4W5WZ3nwcxknbLOBNolTwQVt4mdCIM85DkAEJg6q1WK1m82FJMfuuuCfefrXm0z+axdv/w1W5it2cb6LXv56nUxoPeOjlUksU7RVV07iTSHAxIyEyeGK79wqSbel/sSuKF3MM1Yi3wdlp3LqbmGn76/ULCt7S27dPll5RK7+0eWL1ZFSJiZnbfTZy/Y0vKq1RdW1CRBHu7pF563x770JTvodm3l7DkxA5vdntUXlrzpPMpYt9myToNphn4qcMfW6re/IYAdjdJoDETCH4URz5vvobBww7ai1jf5IiPy/J8aKxTz+YJ9+CMf03kOYIHu7onVVVuYn7d6bcZuXLumXJJ1Q+wgd5lfXNDPukcKkL7HjdBH1nlJjq+pPNg+OZtHmgQwsVS0M2dP29LigsgIszMVW5id0dQFJuVozCJlyLOQF0cGE8gZMaSUp1eccS3WnbT/aaK7nBJG4eSVjGbzNczZkINTwT90NmXj8EhSASJ+5J0coVwkzMTIpxk113i1gwKc4bC2ALAnrOoUS106yAtJDIcBfCgG+f0a0eZ5To0WR7MhGvjTwJPy6CR1wzXIUCqBCMQ6rVXlIzG50rOFxSXbPzzSFNwXnnjS3vf+D+q8rdTm7Ikvf9Uax22BvGrKpAYd4GQAdL/6y78sAHFrc0MSEADY7HXyTgw3AVLJ5aNZKnOvxAjl3+R2gKPBEI1mKY1JADzlmxhupdyR84kGA6PMxB3yRQA1ZFcoelkfyE8sLq+IgQ2RwwlMBQNwCQCJJgT58fWr1+zWrVs6C6g5VZNxPmAGWcVTxhs+5MoykkLyKTEE2RdijUov3o0Pyd1Y6+yRg8PGZAQ8cst4brEHpwtu/i3wPOWrwaoLAGIacIz7GenVNPgQrzlTcUIXF8j7j5F9P/9cdpOfIzcipvOs+Nn9vT2dGVu7e7rvYsEnDVQx5wFpk/41UxoC9qdG5RU/MiPLDJDQA3QlM0vmjUxjjt3ThPOlWCnrzGWyh+u5du3qxFyNDQGQzu8EQJOho35XTF8lkzE1hUyv8dBDD+lvQGxA7m6vLQkc3pPMrbWXHRAPSStAStYSrxFsfKYh8pWqrayesu3dHXviyS9rUoYmV31+QXGFs8YlcGC3u/klxBT0Y9nvYAzkKTTWqfW+7+3fa/ffc7cNex35eBCzxDiO8f+pXFkmoTKH9mn3kEMELMFPiQY4xICtvX1bhzELiJMkWvHY4LkyLUFoIbaphjLz98l0dDL6c1KMsyxj+kX1BDhLak6zf3n+fg6OZbh58eLFySSIk84SUzNJfWlColhO0zWdCQNbbOvkK0azR80U3l+aZFCDIp3xQeiLc8GZuU4Guk1M9P3JtbtUnE8dsG8BsEVoSz4cyIcw+Y9PDrJQ/G7J8AA6kxdCEkLOLE14IrURZ6I0lhNzXPt0PJZEB426o8ND3efwl1EzhzMmSb5NN42599MNZBFM0n2OhlU04Wny72zvyKfjxvXrkslh33Em8YfXjTNcjQmeebslAFt1svzUPGfie3mO/H7VTenn5fWAWSD5OueaMIO2sBzqNwBs8JGQLuRa+V2QQWBucw8AvIl3/E5+nmfpz8RNJp3U6QCm6oTEINd6S8Z+7EHuRUwQUf/QgAqMjPyQeCHvN+4ZWFsCLL32cEIBf3NWs6UqtVrCf3yCZ7rZEfX0bXzTia4R/8MbglzU6ZwQQt10Ekwtmu8OsLusFXk+OJZLgLq8m0wUE8kiWNPxe3jO09cRZ4LjhEV5vyjPnXiu+PVFDjxNWpuuv7SXQ4YwSaLp53R/blfkEEEFmCcpkXgvvsfGwpYiFmjd0PCUAkFVTUaXnSypxgdnE0CdaijWIl5mvHbUD+CRcRYrp4FEmfTTn37qKcUU1hpnETiSn5m+19l/UfPG+lG81vSDN5O9sezxQTXZo4+89i8A2GwId40dKnEnSQfQwkRsjmSyPqfkrt/v2mA0EEC1vdcQA5uiMABstIgZ00SvGXBRzEySA0Yhk0ZglkKXxJTFnxy+OWVILrzD4Yc9m8WTTO/4sODU5U+smNtdCT9sAQSCOazXSECKz/t7EqGbI/MI5DT8/ZEsw4bm/2roQaMfnZJEgizAurMeCtKievHKTQHYSipTEAmmhHeufDQiEqaEwznDk0OBQgnjh0JWB57AKzozFIe5gm3tOcOb8S2C7fzsjJja6I/LGAwGQYkCZ6QCqlzM24nlJSWWSFQQNAKQ1jUqcXK5BzaAHKH391VosNlI4BkjjIMf6ZDQD2OMim6g9AMpSBgVw1yri8kHOoEEydsAdgS12yN2jIV4Q4FAygbJZnCSbWlki25bFEgEDMYGfcM7YAbXk8Ra3WwB0G5SRSBSYC04Qx0Am7VLwdlA3iObVSeS5I0Nir6bmEkkD7mq1u7la9ft5taWtdmgMIyyjJt3xcRmDcxVK/bIfffZg3ffbftbm/bs008pmV4/OLDjbp+5GastLNg///Eft6N205594Xn7wR/8R+oMM+L8qU/8nu3eumnWadkprgWjhRLK0kMFEe5RdIrpionxiOZbNqevU5QFgM2Bw90goKqDJ9H7gQ5xNjta6OwpzIkAviJZYI9QLARowVhObbZiGcb8kXJhfieL5lFJzYJ+pyW5E0BcgD2SAQ4pZ2KlkTgaEi6B6oxZJg6k8e5a1zCUD46O7OSp0za/uChw+JCieW5W2tf/67/9D9J1lbu81pR3xcM1N5KukBD5Ro7eOkomuhp+GMRHHCzTX49CQyn32ItHGm9Sok8ANitNbDwbWQXWaKchw7m1+ZrddXbVLqydFBg3U674CHzbx884lDUCKSYA3UPXkdRoegrozrhxczluHP/meQuQEwAAIABJREFUjxKANE0S1+0HsrOcI3njwBQwny9ZdnbBDto9u3zlmn3p6Wft6o0NvY9iqeoFtY2snM9aNWcy0Vueq9iDd99h999z0er1WasDVBVK1hyaGNe//qHftT/+7OPW6I8tV5l1jWmY1zIqSvIzmk/ycV9JuLzij5vWuCyCn1B/OYDNy7HmxCQvlARgs25YT2pA/jUAbO4lxcT9991rT37xi2JjFKQxSEOwZH0SIpzIGWdHKmpx3ubPnrXi6prVT62KLUphRcFRZk+hqYd+tDT6B9bFlRogu75g1dVTNnNqzUrzc9a3vkwgO1dvmu0dWhG2cadplWrezq4u23d9x+vs/OK8rRHLYDdhsks/tOjjp+Nm00pTBkNxooeZC0UoRRpFtYDpVAwQWzUySENXesyMkCMf1PZxdoz7KAgBGiU75CA2bDPYyDStPEn3kT/+aN+RlEwx/fi/adApvq5xRr63gsHiQE2C6lxdH2INDUc670vlohphMCeJI0Q89hTnVzWPffyONXfXrdfct+ygabn+sZWzeG1gVkdyzMggBcBQLOv9nR1NdQk4LBbtxq0NMamQFxPwQxMomfMQ93b39rS2JrI0TEIx8l6dsRINieqsFWpzZrmyZQoVmZ8imQOYXajUdAbjneBFGKAAJmcdG3TbkpuZyw/EgOYecK0guPy+bL6oSbPdg4aadoDaeGa4vh+TE4zduykuzyiAPy820YvOC8BG3goQ/Tc/8GF7/+981I67A7tw5z32Mz/7f2hMefvaS3a0tyMgBX1lwFB+Bz8LuK88QpMTsMG8AOSTAEPYpawLnifXcfXqVf2NWTNMbK4rGEBiuMM6SgVsqVC2UX8k9goAHuA10gPEKx+8wNz5WOcBeRP3Q5NlaI3L03SQmLTOtJa2b5ow0nUmX4HQ2OP1uNZI6mXKlRmpOdJpHFq/eWSnlur26gfutbvPnbGZYt76bWfkYwa0sbVll16+atdvrSuf4oxhDTH+TX5AUk3+g4k3+us8cwosQF3yV00cImNTrThDKZ+znY2bOsd9WgDDLx/NZ8rrxq11L/DRjV5ete4QX4iaFSs1SZ91B7D9h3bl5oa9fOOa7dMUoSCm4CZ3Rt+wCLu9YJlxxoa9gRjYsNtgDcvcmh5CymejEHkl0BRFVQCjMRbLc0LuSyOjSXuWhip5iCbAGI+enbUbN27aE1/6ivYQa6tUqdpd99wroLuxv2c7W1s6uwCFaXjxszTIxFLD0C2NxE8A8ZRP81zJbcgjyZHn5uv6Hegunjq9liREZm1+bkYGncSPgZrpWU0astclf6OJi5JIMKwfim+NQicTeFhK1BatTls5KsWZvClGaF8fa31oWq3VEgGE+EHtQG2AxmqAaW7ATGMeiUAHkPxMdAkR1kYwsFVDJRnGvwzA1u9JAHYw1uM5Bdj0VwHYyl8EFHisDFJPSBeRQx4CFucK9tXnXrCvPvOcTucXXrpkX33uJU1uhH42jF4mTIKBTX7yi7/wC9IiP9jfsxs3ruuesc75ffJCStrcE/mJoyM15Th/II8E8BRAB89GRT2TIolQ4Z43NEhmbJb6EnafmfYRWsuK44WiLS4vO1guLdixZPxolMaZdYgfUbfrciZJf5PmJtcDiA2LWtM5gH7IDNBUlo6o+wSpLkggjLN53X/E++xeR/JcyTWI36wx8mHeWwAH8fd0U3g6RYr9GV9/JXgduepfBWCr9kvSliGNoTWnfNybzdQRMJZhEBOfAKK4DwC+0raW6ocDnN6k9bgsMI/mcRGA1okVDuA72U3gGAbVstEWui/QmrIAs0H+TaOQ7JCJWvKNM2fPam/euHldGub8rgJxMIEegGVsKPkmiOlXFcjGvXZ/K89NOJfuuOMOSectLS9In5s6D61f8iT+eC7UVM7AMyQXpn7WtDJkL97jaGRbBwd230MP2UuXLtvnPveY6kka48QUacEmKSjfm67P7dMFTjIB3APQZr8gKfjqRx+yN37b661aLkrKgka7S2Z4rjVhHocsIhPEMoj2pq9AbBos8nfxe7l72LCdg0MRLahLoXGMU46HHwDrkzxCZqdJc5l7NQ068+9pkCxYoGr6JJ8Ul1pzNi/rBAmRAPsCMNK9TetBcgPlqhpy5KhB0AkA2yWImNL39ejsa2QvXGYkmoLsnQCAA8Dm+gOwm94fUbvFGgRPoP6Cdc3EDJItkC5hUCMjoj2ifBcJEX/mMqRLoC+NyjDZ1P1JE4cijaSJNSQ4WFvsH0hc3BNNQdDsEsGirDMvQOnpa1Q8SXsqno3O22S8hxcYADaNzO2tLZFHWaeNg8PJPQlWN/cBMBEZPOKix1DOKtcw9rjkMn+SQklSDtKjngKwuU41Fo+OXNM5QxOp5nloAhMl8XB0pBiKVxkNDd43a0x4HLVEmtLi2bNnY7JLz22K7CLPmhxqAN6ojFxP9yXJEYngQE6DjAdTBdQ1Itl500R8qbSX3GzbdZLBGsEJo8E23TiYxKwp+dBoLuhMGgxVp5AfcH5DilU9TpxJExtB2KBGJSbKcBygVfgRU1ZgkLcxwlizkV+zn6JuD1CbvwVgl0tqILDnY7ogfi4YyNF84u9Y84ENcL3UHJyLE/Z5DHOkG8YzIZ+asLgTyU+vhVwapIMpfyP2cmBvkmGT3J9PoPIz5GxidHNWEsMKnJ+3Ja8UA6YY6ao1kqfYzRs3VEswRSODWRF5XFXA5aXDwDHJKo5NU2GaQIbARSOBPZekjxTjXvUtrxtHcAsGtr6QjA0zo5ECAgcliSMGgSSu/B8HAUZwjHDBwD5qdalQtKhY4FWSUTr5kH0MWYmetRMDm5FSsTvUmYvOhj9MPVBhlLCmHCgJIXhhl6LOowPMqIczfnT4pk4XSRhfo8OhRRyAitRCEpMzmSsAdIhpjS5YpWQzGLaNhypOFufnlKCJzYb0gQpQZFDcxX5778BeurZuw+RiTiJMIhHJwIT1onEDWGGu6+NXkID5rAlwxcBRutvJlR3QiG7rS1euK8GUuDojnuWiwEQHvLnHXHPSwYYtnTGxqOscrEm6gIM3ungUCHTbw92V5C6STBJDFXCVsoPeQ9cm84I3Ix0wApgY5kkvp90fivnlDCoAOMBDAAd01TxRdckSB7WGIwcMpbNYqSqBYYQNDWyYAJhKiTWGjqLAdzfr4afFTtdacnDQXbhzzvIeemeQ0UaK6G63LUkNDjcO4gVG5wFEVCh3EkMHszhZimk864XLV2wT0xfAh0xOI5casWHUsNez82fW7I2vf53kQ156/jm7eWvdjnt9jXUddztWm5+3d/3L/8Wub9yyly5ftne+8wfEhIYh98nf/13bX79l2V7HVhfmrZ4A7Ew+q8JN8jnS5ioImKbAEvDCKB7yNZWygonGxjS6lqYNaAgIneDQQE+pJ/1rrlcdb5lmwCxxphAAtsZ1pDmYsbn6TGIFjWVqBoCNrAtAOGynEZriaurkVNjItIa1KW1FJiF85JL/J5jyIW0y9LE1QpuTQefZ83eIgQ2rAGkRAOytg6b97L9/j1XqyzoAYZQTHDXWRlNmim0UDOwoFCNJUDfuFSaO8bUo7OJwny7sVYgKVPZOJM9bhilYFCbAVmxFjOdgUmAy12naSq1s2X7Hvv11r7HFasUONzZtdRkWX03riiYSsY8YhJQLhZ+MR1ODy7Wsvcjo8+yQ1CRA6jBPOk+pSxyYfEyATAoHFRt5Yzjx2kHLXrx2U9p9e/uHKhzyKQmnsTXsdqxSyNpsOW+nFut2fm3F1lYW7OTKvIrBSn3JspVZG5dr9sK1Dfs3P//L1h7nbH2/Ia3YYLjxjNUd171x7TGKlpBOmS7Q/mMBbJIoab+Px1auwFKcteMWCZEnkX8VgK2EFGfqUtHuvHjBXnjuOWtjKpv0+IjbxOgBjBOYY+wJfA7QVXz4YSstL9kol1FBK8OUoyMbHB1aZTi2IlMFjaYh1dGmtq3NWu3UaaufPWellSXrVfJiGLdvblr75roV0KXvtGzYPbbcsGff+vAD9u2PPmyPXDhnGSYl2k2X1SrmrNc6thwSMkzTpDFg4hyHtUZ/YWAncwslv5JQAPh2fTFpiRVcg4y1Q3FOIyVYIiQLSmDEJHQQGwCbpCUA7NCnI/GK8e4AUqaBk0kjKZm4RALOtIhM+YpFm1tc0kcBZ+nkmK7KH61htIQZS0fbejyUvj4Adr5zaK39DRu0Dy0/alum27DssCMGNvGbP4BOAp6KZTUEaSayCpWE0gwn2ZRpJxM3/JzHdz5HAxrAGrNEGSMDEJcqmgDBeHK/3bV8FUCxIhmeSn1FBo4A2NkihY9rX3vTtG/DXtuGfUadu5KHKY9hkyPL4CA2e8TXI4ZWaFf2NElVLM9IioR1CGsDMIl4zzNGgmHSOJA2K88LrVxvKlbnFuxXfu299lsf+B2Zqb7lb3+v/cRP/pQ9/8zTdry9bu3jIwHYO/sH1sBUVgBxzvYPG2I9i2HCmdr3CRnWSoCdNCDCUJZ7DYuLUX3WDI7hoeUIkBDFZQAMnEGZIexkZ/mR4wH8ht642B4U17BzeB4UCpytqeHPWQZRQCy2NIaqmE3zNI27BiMbNrc3RhOZIcmYlQtZG/Y7Aqr5yPZ7dnJhzh69/1578J67rNdqqnEYYCq6u7DtNre2xcblrAWA4g+5jwBYAR1IpxVlCkeOxftyJgiTXsnonHcyaKvZonwGfcmZsu4dYN7O3oFVZ+es2x/b/PJJO2r2LFsE3AW8Htleo22f//Lztn3QsFa/Ky3WMtIXcg0viLnoRzuN6YH1Oz2B15K8UsOE6RAfFw1wOFhykXsqNiRpCf6Pc1/NATFYiONO5NBEHXl+Kq45zwTSVyr2mc981nbJiwCexb5eszvuvEustL3NDZEweP4Uwdw//k1ckHE3+R8Ar3LblPOHjJaaPUUvWIcjTbwxTQGjBykRJv7wcVmoz9qplUWrFHI27LSUnwMMsW/IEdl7gPyho4yBo2QHyRqJV2mqC7Be8jzsz1TwA+QxCg0hh8k18kc+5ww/3N+32qwb1vP9/DxxRea7SbqQ1/Jc4raJoyZD8wU18Jkamgaw+WyyJ2A8wiRPExDkr2KPTskMBts61n2AnorNXEMYbvG6Isy4DJnnzS7Jddx281AmMja2thULKR7f98Hfsce+8KSm6cJcjaYIoEIA2KyN//1f/Su78+IdAgSRf2g3W2JgU1yq0E5a97CsiR8AIZq+TMw8Fb5pJDiABgFoSCqJSOPGp5K4Yhy/VLYj/CUODm19Y101E+cXTF0aHqHZKYYveZswP2eTwp4PliB5yLSJGGuCcXrAGK5PhbPiSchLOPFADZ80lu6sUc+hXX7Eqzc9K5pftdlJ3iBAJU0zT4PYAUhP50gOMt2uAwNwDAA6fsaf6W3WdnyfXl8ThMjduLxXNBhZi9xHPlzHuKvnAosdYJL3Lrai/GkciBFJSCQFr8ddesQB7CARhAReXA/SS6Us9bVai4rrAK79oYkZTzlBLi2d9nxeE7Ds8fX1W9KAZ30UCyWZOHLtgMGsi5CrYh1r4iXJSPjn3mRH3uKuu++0u+69y6o0tCWX2BFrlBpPtQq1kCb4/Jm6SZuDYeRPTPx1xyP7zje/2W7evGXv/rX3WK02Z3NzdTU4AbAl7ZjYknGuadoigdjEPEBQJoHwm6JW+p63vcXuvvMO67VpfjKV4aSrbwRgA0JxJiq2Qnjh/rOGmFCyjK3v7Mi8kQ8+RxNb52cyRBzyXtmzCXjl3AkpEWk/S5rstimdx31v3HKv+R6+X+S8pH/N2oPURkOX/ROMx1ibcZ6w72jQEs+mNbADwA7giffusq9eqzoU4PkbezlAQl4/WLzBQg3mNWtgmkke79cyeKQ1Ve/yzAGwOcdKGFUjMwdIh7wnhLSk007DgPUIXkNDw4dj0gSvpveSx0wylN7b3fEJdQiOyCTlHU/BeBqGK/dO60CTTE7sCCZykEO4tyEFFTJL/E4IHvsYMkOuQTa1P9B62t3a1mtx7ZGX8fM1sWKHauiphhcO5jI7vF5I+3F/+T1BipoGsDnXeaYiF6Rci9/DFI7uN/IrJfYlJns5NaaDxEDzkp+N99zt+Rkf8X6yVlKrRpM1SVscoN1lt1wn3Bsefu8JZ2ow4GXDVKDMHJ1pKw+VNBHnbCj3ixI+mMMw3XG9b9To4Npi3fJaASJ7bjoS+ZL8KWIfzH0RS1NN4SC4A7bkoIDXXL+TK3JiF7v8X5K5Sw2LuJZoAEUtFQxs5UKpORaGorfzMmdgO0bjezXWUeTtgW2EKfX0BIDWcsJEeL6RG4bUapxNThRGNtYBbn6GWo4/NH2QYSP+kWPF16PhIVIA35jPaIpO+zM17aWFnyaWIv4K3+j37bOf/ay96U1v0vvRRATPM5F51VgUAclJNrwGOYaTUckTqJVc6z+aE5lXv+r1EwA7dHL1mgq4HJB0eQF48wJN0Xai00gCIyp/ZuwGA7tH1mj3LIP0hRhLOYOBncfUR/PNAL99jbZS2AWAzcgHBzE3kkCoUVy6EhzuU8YWCsQUf7Im5SByUx06bRPDkqRhJnOfxK65Pc7nTrnREdNCkLY3GkhFge2SDslTEHXFwj55YkVsG36GhULySxII45ykanNn365v7kqTit68WMkJTNeiT4vI9X1GklrRQ9Ob84AJSxogupQAbE+M4HZmlQw8/dyLKngpALifsK8p/tET5XCk2AKwJvEG6OEa0IKuVapuWgWDtkBB5VpGs3N1mWtggkJggv1BEs/GpviAWQGALfOtNBJLQsABNTc3q8VDoJYkgmXssNlxw442CSuderokDmaGhrmD+m7MMU6AoR+ggJRZaxwdi6XrRovFSUeaxJI/BCuBN+iai+2EczyHphtCcT8jgMMkkiZWty3wnfty8eIdfu0aa2wrAafbQ4LSaDQFMJAc7B4e26VrN+3m5o71x1mrzMwqMdN4N6MSuawtzc/aow89KKOOS5cv2/VbG3ZjY8OKuP7+OUPpX7zrXbaJeczNG/a2t71VgPuNly/bH338o3a4tWnF4UAAdk0jaTkrVctK6tgbrBdAa7p9GgODGVEsTQBsVo13wILxHJIsbC/XChILhzEL6Wk5Y8xBMbSd8ipI2fxe9GVtfr6mfdcdcmiQ3RDIsupetxpHNuq2bK5atkrBZXa45yQD3BeC22CIHvltA0cBJDp4vEPHimS/3H3v/Valy4tmNEVDqWhPfvUFe88H/8Cq8yvO7EsAdhSJ0wykaQCbOOCpv4Po08n/JBFJhUYcYPE908UE8UvJN5pzKdlm3/k4ZMRAZ4xm0bIb9a0wGliveWSPPni/XVw7ZZsvvWTLs3Map6bD7HERqQECMTrkrqfmOnAOXk9G8UZ9G2QGMg4NgFDaunyPQCcAuONkSmcTF2le//DwwLYOj+0zTz1vm/sNxU1MwRiPVgFGkpHP24mlBY3Yz5Rydmp5wc6tnbByMauPpZVVGxVrlqnOWy9Xtl967/vtU48/ZcW5JWuxj9MhpAbSxLzWn/2Y6YW/AQCb9+i6xCWxSpAQqqH32Dj+awHYcmkQi4q9krezZ07bzevXfQSP5CMBimpO5HM2LBSsPR7agPhcn7Nzr361DWtVK9RqVKVanwc7uzY6PjbmIkY0BRhLPjq2HskVjaWFJauePGWZ5QXLnVqxfKVk/d0DO7x+wwa7e5ZBt5zGgY2sNB7Ym177Kvu2Vz1iq/NzVlHsztmY8ffGodXGA8sO0P/1585RGQ7LMpRKWpwqZJMkRzh8E7sBAZTMd3sCsPm/YJWQdIvlkqQzJEGTJBiUvDDlUrptugHw4JpkYRbqcgCxD6P4iWSJNQugQOxCK1xGjuiVyptgpDgQk03kAewjG/ZknGrDvhVHPSuP2jY83rWC9VxSpHNog/aRDTotazUbiRnCeLvreuPOzgpkbwFIwAYV6zldM+B/OKkLXMrklHPAtEAKplKbNbRTAdyHJKCMOFdnxb4GwC7NLpkVZmwwzksKRcxp7d2xjWFfd49tgMZyr235Uddy/RadJ90DznZNbkibW1FDE2k0RJGQ4PX4fDiGrptMdRNzXoBOkh7z0dySfr7dG9rMn5v9/eKvvtt+47c/KEb4//Avftre+KbvtK88+YQNm4diwe6iX31wZEfNtuWTbner07Oj46br4JNwJgb2oJfG8WiKz7iuOevEJ0NytrGxoYKNMwgQ21m4N3wEv1z2aRkM1Y6bVsxieOfMPXIPzjQAafIHYA2SZoo8ihHOM84DcilNsemZZW12Dr3ikV5X47ypcAxmCID2hP2aigs1WQp5Gdkib0ceBcu/uX8gIPvMyRW754477OypVTVQJFOHti5TNfi3JA3Lra1t29jcksSBJEGYuJNkHVJaFbGLKXLJsdDMBtDhe8iByBcX656TwZoi7+LnOFcajHQ3mmJf54sVWzyxZuNs2W5tH2ji69kXXrSbW/t20B1bbWFZZzzeGzRYxEJmLSRmtQNTnrfoHFdDJQHbsM4SK3B63HRS4KRkP5hBwfRxQJSpDNf35F5iqgkTjH3Gv6VT22zZH3/yk5oagHyyfHLVzt9xUVMFLz73nO75Bcxzk7Y1z5R9CYAdbCcVjvkkR5LAa8WQJL1FUUQOyYQW0zeVmRlbPnlC9x8pPKYOV1cWrcbEWrcl+SHJ59GsE8CWGNjkArmsGnSSQ5B830hNe5ooAA6AdtQQxDmxwQDBmZhANqnVUtOC987nx0dHYkn5RCIFrBdqvBcegPIU5bAOyISJYwDYauAnJppoK0lCJAyh2HOsmwCwg/gynfcEEBIAdjxXrgMWuLMXvXlHjs73347fbrLO1AOxhJHdo2bLZmpzdunlK/Yr/++v2bPPv+Q5rnJEl+IDwCZ7Yz+Qz/zkT/yEvfY1rxawidbw3s6uHZF/bG6osRtyU+zfaHIJCE1+QbzPrwOuE5tWhfTItb3FmMZ8HYPvZlPTEju7uwKamIJEr591zu9SLUbNRGFdqU6McPndnIPBVsMTAhCOZ8y9hUlIDXD9+nUBuarLqJmSru0kLxMTzI2Vp4FrAXGqsZKcSC4vtnhoeUZtGSDO9DPzJZKmFlMu5YCKNxqm89PpHDVeU/luaro44MO9GxqDSsS+yf+ZS/sxURIyOcQ2wGueD2sDQDZANtav8noaW2pcIM2ZVUNHso0iC42Uw5LLumG7syFlQo+B8ZiRehjDDmAzrdbhrIEh6B1dxX7M7ZF+4bkeHR+57EDH5QaDpRgxjOcMwAapKs6bkLfge4k3J06u2MW775B591nY3Zh1N5uS7pOuvwCQpuIlNSw5s8dQatOu5J3yM1V7x99/pxoR//pf/4zqZG6tiFSq37MCmjjT/NqcfR0AMGuN2pCzBWIChJE3fOtr7K3f9Z0T7OObAdiOszgQRt4g03BnMoh9TRPgpavXrA3gB0+HfIavqUmQyEmSPnXZBvYYYDQffM71eozyxuE0qBaAW0xeReMswDLuucwAk+9JgH+xNhWX2B6qBbxGd4A6mYZqehIN29vyiQ5YOu4STHRiqppJSdIkAGzWJ9cepqXRHOI6+Zo3ZvGTGBo+QdS7MlsdDsSepfZhPfO8IMoRV5CHkV+OAEFvFEoajPciuT6fSncPgySl12qpUcskOt/P+chrsgZFCpwyXuVeSgIuaXarnp9qSMaURoCYHsORUCW/5Qwu6N+s442bt5J0jYPYNCa4T8RCzhLklJS/I/mCWXEiQbivGP50jidELQiAze/g+vgefrfnZS7Ty+9wWTjPjbjv8g5otiRvwvvlvfC6yPyIQVwp61nQDA2N7wmAnaaSJFfSwqgyGb9O6a2zDpB58T+uuuAmji43B7bjeIMb7iYOpGNPMsDlzPP4HVjbNIgdMW46nqZf5jU690CTfn7+acpbDGwnzHIvtH7V1AS7QwbYG4qCJ5P3kHvxeVycblwGmzr+L8DzaCopFsPCTnI60wB2NH259og1cQbE+1E+koD0aFqrWRVGwcnxMADt6evTv71zM2Foe47jDGuITpyvE3mUNG3ta5Z4WLFCidqGxtBtQJmgwPrhngQRYH93zwHuXM4+8YlP2Jvf/GabqVRFZOyiga61QtM/TEOTaSPvT1gG0xWuQU8TXT4NSNjwXl/z6jeM9UCSposau96SF2gBuwJpDdedK0pig79JcAgg+XJJuotbu4fWxJCqwOgX45dZB/0S+1rsUHUYUZnIqcjlpveaLR2S0kICwE4LRZyG5IobiZ13SRLTIZgj0jn1cT0FNbFLfJRf5mgJwBPYnvR0IhhroQL4AmBXylarllwDtddRMbK2enIyHkcCTOeu2yfZpmAd2K3NHdvYa+j9xAMQgJ0o9iHvEAC2d5USOJ9CuHcM0W12OREVZuiuoUk8GNrzL72s+8khCoANGAV4TfebMWySiqWFBSUrPlJ7m00DcMwD596QNMCQJhHUuEavJ8CaER8OeRYvr8Ezc0kDP3hgLpMA0sUHBKY4kfYfY+1DxpuOBRDAEPL8zLV5ALEFMBOYi37wi4WdcZY6SQCbo9PpqwOPjp2z07MaOZNwPw7MaZxNmksJwBZIKJM2HwMBmOF6A8QOeQaScaYFVldPqgiNTiFJONfP+z042FMXr4S2Y7ZoNzf37IWXrup9ATjwnCmSkFvwjnLXHrjvHnv0kYcEHn3yk5+2x5980s5dvGgLKyv2I//sn9r69rZt7mzb29/+dwxNatjaf/DRj1hrb9dq+ZytLS1alfuRGVutPisGdgjkU2DxEMV8y7kLLDp90hkiiChxcNaKklsMxNS56qlIB7Sjlof5TScLJgl7McyGSnTMNd7vh/tCvap92RupZLFMHkaead10ML80kuSsPng9sSEZec2gQc7zQeMV/UBY74x3DBTcJZ2D1t7hkUz57r3/QYFa6DbDsO0NB/bxP/yU/ekTL1h5bklJF3vfn6UXvDEUHKbUAAAgAElEQVQqoviUTC10WHDgpHFOFapTJo7fCMCeTvzjoItgDvtZh4WHFR/2m4zhuPRFn0ZIqaBndry/Z2VAmkLBHoIBcmLFXnrmq7a9tWkryyt25vSailLW/NzMjHXaLcWDkBFRMwe2KAzsYc+GRgD3okhFH4BEYscpron67PGYeClW9XAghsT2wZFtNzuWLVVTV3ooJrhMZVBnaByK4Ugcy2cZ52va8uK8LS/NW0GC+yXLVhZtv2P29EvX7Bff+wEbV+atnytZFmabRnWIRKNkLiuBMpmQ/U0B2IpRTI7QrGLMbLau9QHwJjmav0xChGeVLTiLSpMrWVtZWRaT7mhvX0ktMjrEGblcE9fQHUPOilXKqPvigq3ee48tnDlrjeHIDpAWIHAzvbGzYxl04tB8R5uReEPBB4O5vmCjpQU78ZpHbYzmarNtx5tb1l7fsM7mlhXbbZsniW4c2MUzp+xVDz9gr3rofju1tGh54giFVadldUDbrhdcGn+DxZTY1WLksycU1z0ZpVDSqJ4K7Jh88AOfOM3bgsnEPoE1QbxWUSInb5enUqedxLXrYDfMNn53GLFEHFWSm1iHnCHS5a/V3NU9sXpovtGg4tlVZzFyrLu5LmeAAGxyCD9nkXoABBaIjcTRoGOFbsPG7X2BwQDYo86RFaxvM+VCYlkjQ9HUVI8mPXpdsbBprFNA0OwG2GBPqbiRNpzrArKmMMFrdfsCEmE1wbpGOqRA4s8+BLCbmbMMchjZsmWKNetzBWOMF8tiMDLRw/4Z9zs26BxZt3Vkw15L+p9lG2hU2NnXnlQ785PGSt41tNlnxaqa+3yO3r6mPIg3nJ2pOBAYp4kSJAoA37XzxKj+pV95t/32Bz9k1dm6/cIv/orO2Zdf+pqNWke2vbkujwzeJw0YgAR+DwxuJNsInWI5ppxDMmxi4vboH4vVE8AYz5nYAuDBtWC8xcg2IEgUxRRTDjijb1mcMNTZNhSP5FIue+SsGJqMAvf1777YbTQIBZhnM5L24o9MlBLzT2bTYqPDWL8tCcX38ZwDwB4O2K9jzwEBLI6Ord1oqDCV7NcD90lnG0JCp9mw1vGRGiCw9gCbaXawT9TQVvHpRZozWd3HRTITyOkV8i6h1WpqH2AwWK3krFYry9OjVkM39rY8wXGTvHjfavVlq84t2jhfsU9/5ou2sbNvz75wyUbS1p+ToSRsF+21MYArBTeFoRfI/HF/CYgEPkn19QWTH1hRMMXZFkCoitgEpAaA7eAy7FXXFeS655gukaFRUSAYOQjMxM8+9gWdj+Tud957n83Oz8u8+4B8pli0O86dVUwIeRmBUeTVaaxaeTnGXUmDVcWMJiRLKpSI84BJc/OLVpufs2K5YgvLy3oWp0+tSrYQBvbcTMnNXWFgwzimKKeAzTA6XVFBzvsTaxD/CuQPBgMRFWiSimFYcvYx1yq2GblUKo5ogkmGjhwsTbUBYGs8Xt4jzlrktWHBeS7huUhImwH5OUjjhSSv4wXvbQCbn2dPcD0YSUrfMd2TCeiQmFwB6ATAE1/nGRPLNW0qUMAB9QCwPT47gM393N7Zs8994XHb2NpRU+7ylSv25Jefsma7L/CRc5azRWZsyhl9spV99U/+8T+2//R7v0eRDQmRyy9dUr4D8aV13LJeBw1lZ+JFLRnrjfscjYwAJx1s98kAJFscvIYsMtZYO+xc5F6oB2DiC9zTPY860dlpMhRFgiRNRGht87zLFf1O6hrFrATe6RnmfBSbBt32zq7iprPOaL45OBZAmybppInvYvwOnCTD1KTvXKm5JF/8mZ5wYH0FoBMgxu3vTLCN1k/KZ6e0seP7poHpaZBbrzccWL1W0qQfvxfyAoA9e5fPiSfXrl37OmaiT8MGAWRsuURSC8k3yeBwfER9LRB7ZEW8HZJkp4hSIo65NCj32EFVJF2y1h6MBLoCZKPjzzlLjXzu/AVbOnFCwDTXhnkZ5CXeSjQ5uGfS0qdmIUch3jKdSSMwMZ9579oPhZytnFyys+fP2t13322nTq5q72uim/WY2Nc0NQ4P0MjedfCjP1Aj45CGi43sR3/sx+yhhx623/zN37IPf/gjkiuD6DUxNdPUVozpA16jKVtMbNKhwH7OPCbUM8OBrSzW7Qf+3tvt3Nop1X8iAqp1m0CyCX2NPYbEibNBOe8h9nGvYFwftdp2dX3dZfyYysLYOZtTM57zlP1IszZML6d1iCVxkWJMgL7cN579RE4gmdqFVnbs05A9YA26T9X05LqvVZ0tLljspnbJ5JDaX6eRMAAaYeRjzmj2JrcTecTSFuNzMAFfuc5oZHCt/FvPM3SV01l4u4ajQT62Jv4XMPM9IXYyAxOX/P5M1jWwmdAhPkqGg7zOz2nqZDawaunAwZLUC/dX66/ZdGZ/DzlIZwNHwwCmKns84jfXG9OJsXcjZsd7m2bEF0sYTfa0HmkcAw7z9972jp4Vv19axOT+3a5PLNlYTb4A8ZCxCFZ8yCOFFnzEM3Ae9oNLps0k4BnDVeRAHbCORhH5D78TMgzX5XhPmuRkMunwcDLlw8QU+5g1xIdA/dQE4H1PNKCZMpqSrouzoHl0NAGjfRLLwWsa5pq4S3WG4zsu5+T735t/EEPdyDAx6KeY2NzniLtxLkX+ozVlGWsFgJ1Ai5D6jElvpHh9rYO1+DmuBjT3DY+7xNiOmDodt6dzslizAWLruZgZ02K8duxVvi/Y1lxrANjxf7GHY09AdIjzQ42RRBBgM0zuydT+FUIX9ypjNlevp4a8N4xElIJYDT6V86knclApYxCj8EjEdJxpg2rZOuBMMnz2c0UYW6utf4vUUa7Y7vaO9gRn82c+8xk7f/68XTh3XiQP8GP2pSRpVA/QbOxYi/of3zbqXk2FeZM1GNjyD2BtwMD2Lm90cV2iQyzmxG5mXI/xvdlqRSaOFUwDxZbu2ziftYNGUwB2pzcS24SqiDdQA8jJE8AoxGEto+mYVScRzWC+h2KD41Q3aAJiuyyAFI+nXC0BsYhhbqDjYC2MRmnOJvkQD1quA0fiQgclNSJiZmuSUJGgUVRj3IgZBiAVZnUxlnViednp64wadLoyYuKQhokCC+DmxrZkEGBU8VoUARxm3r3zhSIXbonAc8BjIuCs1Fh0MFhgFcNuB6CN8W0Sgma3b1du3HJQV4dkyWarRasWc9LlhcRfKRVtoe5GKiSbLrWRtLTFsnODph1YEw20WWcEMHD4ULARlJ1B64k/gC/FHIksxRuO1eFkDZgdrrJojsHwQnaCcVgSDHGwkpyE2IOMhShouvuz7gnAe+piKwD1h7a/x9pBA927bzBGOBiUo02JuwPMwvDiwCbJpqjThkJHJyXwrClngJGoui4uTB4OBUnetFoyZQAQhFHVbrnDbzZfNsuVrNPPSg7n0rVbdnNjS6PeALBeKORsdo7gP7bTa6v2+te9zo4OGva+939And277r/f/tsf+2d2+do12zs8sHf+/R+w48MD+9ozzwjA7h4dWr1ctNPLSzaDdhAMxvlZsa8AsBXUKbpkSFfRocvzArzmg6RuYiLAQmKn5bjHXW16jV6oM0/nCu1g/nZNJ+4j9xsAW1MOMHRJxHIemFCVd8My7hMmbm0BtxSMTCWUMAgYkvg5WAPDEFCs2+9oYoC8Plj4AWDDEgCIXFhasvN33Oks++FIDFvuzwc++vv28mZTEiKAIugvhZ4SoBSHRHRRA8BWcRiOxmk0PA6HCMzTCVcUEBG4v+57FYvc+EByNARqn2hJOvkeC7vtVpp+KFpjf9/qs7OG1uKdZ9fsLW94rTV2tuzSpUt2/dpVJWYnVlbkVk/suPPCBe1LN3/xAlkFpxhPPcvr/t+WgXGWe9/NmDRWyJgY450sWTdpioYQANnCyVXpRbMviX3E3IX6vH4nn7/88iUfk2MSJo/mec3BllnMHxesPa7al5+/ah/8vT+x565tWKF+QhIivTHAVk1avwyHwiLRhhSAzegt2sD//yVEiAsUq0ooczmxw2DqN5po7XrX9ZtKiBBH8yWxqGj6kVwgc0TjdX972wZo6qKPisO0dM4dwO5nx9bnAVQrdpwxO3HXXXbmwYctN79g+4kdmmXKBn37K1dsdLBvw6MjrYUe2q4w9ubmrb+4YCde9xrrVgBWBjZqtmy8f2jNG7dsuLFtM7D/5B0xtrXTJ+1Vjz5o91+8w+r4P3T7Vh30rDZq2rB95CaUcrZn9NE15Ti0abRJnxYwvNuz42ZDjAaehbMdXUOZ79X/MflEwp6M9ib6grAdQ7sMgyAkgjqM8LrOLYktsTGYHlGIcx1iGaXxbgqaSNCVjBW9MOBMqaPtv7jo4LD6LiR6FHBDGTfyEfrXrKL8sGPjxq5Z+9CK1rP8uGvj7pGVsiMZFNJ8AVw4OCDJxf+W0WAvKGbxB8D8r9t2PdokN0TBhCads5ooCEsCjmE+iyHGWV0qW60+L8Y4I8QA2pl8xUboYANgjzF0LUgKhZ1XzLMXAbDb1m/uW7d1aINe07LDnlWyY7GuZFyrBlia5uCKkFKTdEhVTaYx0y0CtIuSahLwQTNR0zAeF3SmaZshQUKB5iPD/+GXftU+8vHftfseeNh+9t/+nL185ZrtbN6yQfPQtjZuWaPZ1ngxzDfyBiZqemho0xChmdxX1uHAJwVzArDZM4CIAX5FcQNDMUBsxtCjkBS7NrFmuP5uOvdJ7tl3rGHJeKUJPSKpm3H7B0Aif0s/UAQDk1kf14VEQ7BbYnQ+momKzamQFXMl2HAF1yZXQxekfjgWkK3zYtC32UrZTi4t2OryotVoioyYUILB6005fB5kMsp4cK2WNCT9dymnKzurj3sm0yGAj8MDJdsnV0/YODu0+vysGtzkGQHeI9F20GhIPqRWX7L+uGDXN3btwx/7Q2v1OG9zdvqOu+zWHtIcPpIuYD55HgSrDnBd8j+YGgPMaJ3BHoJ1N7aZipsyC9BMxd40UBxFSTxf7msURsGS531yRszNMA6P74sbrNNQefa55+3Z516QqdjcwqKtnTuv0fuDxrGdWVuzWdiJMvvuqgktkDCNxwYjTcUejMjUaJ4GsEXyAOzqD6y+uGxzmD+Wyra4vKSYdO7sackWnlxesLlqSU0jcnYeu09jUAfA+q/YccsZwPx+7pFMxgfo8DubUoWvpCYcGHO9dW+cIFfEuS4CCJrcAKGJTHJ87EZ9MLtViCUAm/vNawn4oXCUJaG3iZxZ6RIt0gN9BYBNvAgAO4zloykRgEjUNF6f+fMV6JIAROKecoXEXAoQRt+XxrLR7wcYu3r9pv3W+95vTz/znGSRjhoNTadQs5Fzu4FeQ3k/+5imnTPeRvZ9b3+7/Rc/9IMCzJ5++il74vEvCsAmUPW7yFc5GB1/phsmAToGK1oMLknZuXHq0iJG6YyP9+3g8EBEGxoR1ZmqGznS2Ol0rQFICzilCVVnrakJMBoLkJpIaNAYRu84aZyzfyQDku7fZFScsytfsBvr7r2DDIEK9PTBOUw9R8GsdZtqEVWlE9OtsSYmQpc/CvjQuhVBa0obezoH9WYTo+JJUPIbgNdxr6ZBka8DapAeGzItXJhIGCAtx+/nfdNgjDH0AEy0RtKUcBEC17DvzWXujyQanUjFB/U/08HyaKLhhDRNmn71SRb8FYhLQ50DPIsuZrPDsbXImwGwWRucQcORrZ09aydWT4l5FyamnHUH6DunRodAP+Sc5uu2uLQ0mfxxMsNtTyxpsNKkKuVtbn5WUil333WX3XH+ghijTBGwpmlkIhuzfvOmanFNsY3GOsP2jw5tWMjZ//jTP2333/eA3fpzM+53vet/ssOjhmqg0BOOSSCmoOWtVS5ZGdmSYlGkHf6mSUrGQeMd6ZC3/K032re//nUyep8GsLUGprSwRdLS1NFYE4iA1LDW0bzm47CJ3XcA2OjF5gV2c5rzLFpHB9qnXie7NBTPWhIpyf8k4kjUU7H31HhLIGkAa9Gk5nU46/DCmADWaR9FTeZeYExMs45dnjPAywCwkdsKPWmfhneJGk2sJGP6ANCDMR7xjr0TZ1rEvTi71MQV+QifBUy//bzOyOgdjMglGcmtaOioruZ3J0mpAj4vo7HY1Y4hefNKdRnPI/lq8ZqsJZ0RIogAmDpWJgA5sdzjvhGHAkSOOB5xm+fjdXjKfTAfnqkIwGZaxKcg+soB+h1vVvN7xXZOvjROBnDWdMiDzFPvJfA/GhdgX+TqcSYgr8PziQYR18RrIC8VjOuYgKMZSf3Kz/L8uCc8I/7QbEQb25tMOd1TETSTXFQ0Mfk5zsR4ltGw8KGW5MHCuk1G7W73TtNqJJlRJzyEeCw/4xMGYvUn3yjfO0nWcio/jAZXrNtopnou6ueuritNOgClyOUplCeEYLqiAtgaZAKeMzJxNM3Yr2rAwXpPms/TwPA0/jANWMfenJzj45EY9ZJxecWUEt8baz0mKAKEVyxPxpJM1EcDVQQl8pBE6HUUw+933PNg/yvOZlwqJDwHb+cVeZd/hWSScifuAc9buSbnAlJzlZLtHO6r9pb+ezrvtFbw+YHNn+pSMAnW94svvqjpp+/4tm+X5xX1YyfFLc5b7rpY1ihGMD2MoW1qFrgMkeu+88bEwP6WR791HIcohx9vNEaXOcBIZDjEakpwHehFSkEszzGd1p7tN44lIYLpPVqPPH5u1Czj1jkHavoYH6kDRmGX1ygMN3EgI6pYrA5kS98pFYLTbBPXiMUpPTkCE0gQGU8jfiRfvGkCjB66RgB8JESM4gia0qhzIBQG9NJ83WZn6KDmrIpEB+Z21bLMKgEGNebS7QvAhtXEAdxqd+3KjXVrdEdiZbPYeQBoJwI8SVNMbKYDHTh0iiQ2L2aqlrt3xkcDAdPImJA0xAgPbKqD46bd2tpxTXGZWOYkBVCrFKw2uc6qWAx8eBLtZkIBmumhp3FfdDLZtBgl8keMHlggNfR7u7oeikkSdj7Q7+Ww1j3MZmxpafEvANgU+m2S2FR4w1IUQxAGFU7UakA4gKcx+RyT+gFoA6yObXdnXyw+wGjGfGCMoIcXnXn9nHTQfT3qwE6BiI0WY5wqjBgV5F4k9oNrUnmBxtcBr2HFCtgm2egc6eAbjnM2HBcsV4QdnLOrNzftpSvXrNHs6J4B+JRpIMzNWLPFaGnRHrjvXnvDa19vzz33vH36M5+1ux94wH70n/+YPfnUU9bp9+wdP/D9kuG49Nxz9kcf/5h1Dg9sJp+xU0sLNsuhRFCsVTSKw8Ek46RSWYxUdXLLbuQI+x4GQADYHGDgiZ4AZJR8w75mTwJc91mz6l55IA72JgEfME+mWGjby6jIi04AHrQ5AVeEA9BQYG9vrttifVbSQQQSmaqJXZSX9hFoQRRyjN+hrx6jd2HchdbyqdNnbZ9mTtJvu3z1in3o439gLavZ7NKqDmqATFUHMn7xMa1IltRUS93OaQA7OqyvBK8jaEfyH59H0ubFZVaTIMQbyQsp0DOS5CwBdX2TdIMOIliTYpWSlPn45vlTC/aaRx9SAP/Sk0/aM8981c0a8zklJXecP69gL+OvNL6F1AhFMrrAQKuMRCs2SSsORieBO6O4dri/J5MwAd+MR9NUWqhrpF2a+LMzdswI3aDvr2ljL7rQsSqX7MYtT9zR/D197qwMGboY6hGrZpft2Uub9iePfcU+/9UXbVSZt8M+Ghc1TX9wYAP45IBbACFxFpdWOB9/MwA2e5O9xVpntI/YxAg9jQ9iyV8FYOdLVR2AHKKw4gCRkFXaw1is3bZRr2+VclUNQ5LXcbFgfRjYsN4Z3yqXrZ3P2/zFu2zt/gctO7/g5kMwePb3bOvZZ2y8v2/jxqGSZJlBwtydm7P+0qLl7rlbLG5NmLBeGy3r3tywwY1NK7bahn9zJjOwUg0wZs0euf8ee+DcBVsplK3YOrbZcdOGrQOdgeEQTqIcoLQaycnkE7YocZlElD8e40ZixwJuS6NSo1hMRPiY/CRZTmANhR/Hj4BEzGdFRJ/RHgaAYq0Ek8Kbjw5wU8gwscPnUVgDJgBYs54o5GHRzchgK5fANn5HW3Ip6BRnaIYBXpTy0rHN9NqWae7buHUwAbCHnUNpYNM042yn+bWzu6/n18SUECmDVtOW5ud1rjRax5KO4ZyDvcIa5Xmj408i3OkNrVCZsVy5KtCw1R9J0gPwukLRiWFfBfkGwOWKFWcWxJRFQoRGqoBFCvrMwEa9pvVbSFQc2njQsfy4L53zAfHWM+nEFmQghWmWouRJCuWaZYoVGcRyXgKoq1FIDjBC7splW5yB7RNaHuudiQIA9fP/zy/YH/7xJ+0f/MP/3P6zf/AP7datDdu8ddP6zQPb2dq0w+OmG2jBpkQ2ZWgycZRxJA3mnu/fKKBhYYvRksGfw9la/KHogcXH5+vr65IToWhZW1vTNarRGNq2PBPO+jCQg1FSKikXIXapJFGB3HeQCG1yafd6Ikwux7+WFhd9AiCNweq9p4Q+mLtRMEZDElA3X8hZpUJzLqa+aEJS2OcFJNLAbTeOrJzL2kKtYicX52y5PiNPANoCudHAKjmMAR3oUZ5QcUkdnQ9iau4rryJn4Q/7stE40rmKRvXq+dO2sLwo0+wSUzoAwLC2W23b3t2zam1eZqBE+k999nH7s89/yQ6bfRk5or2eR9ZAWpbknJiRFlx/F3AmnxdTlLfi8nqwXdwnhgkmpt7qtbqbECUJnWkQNNhGwXYVkyixbDwuIHVjOlMw+4YtwznFMwTA4/sf+/zjYu9iKnZy7bQV0YWV3FbGzp4+bUVqgGMfb45nozHqpGtOHk4c4rqnTa58vWOuB1jk7M2FlRNqghWrVVtaWdH5c/bMmvK0FUx3Z8oCsDkvaTsT26ulqvJMAAox+JOOazCwAcqoa5hiY824xJkzSDkv5AnTbqtJsTg/r/OX+kLMM02uAEI6mMC6FJsxSYh4Qfz1AHaYOJIjqO5IjN5vBGALOKAAjemyV+ho8oziGSonmhpT9twPCRHyds9y3ADam1QikgypTZCwAXCr2cd/7/ftjz/5aTW20FCVRn+LhhKx81hGeJBXfGLMwWvyite86lX2T/+7H5VG/IsvvmCf+dM/s6tXXtb+GHT5Hs/NojieLtSnAah4D9EMJU+frVWVk29t71iDRoE0OYs2OzerqQT2Bu+j3ev6lCLyPowvo9mJqXifvM3PQq6BsXeKYJ1TSZaIZ8vXiW3UkG4MWLbVU2suu9Rw2QWeB/Uer8F7ElEmNV4EKEDcSIbL5IlibgN6ceYmE0SeV4DW06BgNN/i3gSA7b5Tt1lx0/lqfK8y0SlmYXyODFdm1BV4yjQpf4jP5OEC15JMgl4nNf3C+0JMyU7bTs5VLcfrJPlLWNUhGQr4C6sYAlsA2KwJ2K5iKhIjMj4pDNMfibUuvg2jjLWTjAgG93wdJvbpc+ft9LlzamBiVM9+pYkAgB3NL92n8djmF+ZtRcaTOT0vdIK5Zt2HxEjj7BqMmVzLiZRx5vRpu3jhDp1VAHDU4dRYG7du2c3rNzQxwPMlj5IUTb9n1cV5++9/6qfs3LnzqiP/7//r5+1zn/u8wP9o3LverXsNEA+oAzGY5JyAyMbvoolHo55pEbyDTp9asXf83bdLatLN4hMzeYqFHc9a8oUa6ce8MaspVTyZtvYORCzSrB05pxoGLm+o6dxC3ppHByKqhESP1mlag/wdEhZh8sj65TwPcJ59wvcFzjItIcd9P3Xq1ATAjiYV38tzYv1TB1Kfsh/IW9k3MnQm/vTROXbjtQkOk4zYpJOrycnCxLQzrjX2Q7CKYx/F/YqvU6cNhz2dIRC3hOfAWk1yo0y28OFmnDQeHcDGEwXCBTHyEHNYpgsk6elnPHGUfFrnGcBpArCVpwlbCskmB5Kj2R7s5siRY1qK98WfMC90gqVjOuAI5ODEHIHpyO0Qf5FnPTx0kme7rRycZ4Z5I/U/cVCTcMOh1efqE61yrlnPMHlS6Jkxcc/kdMqvxEgHXASIpdEDtkEdBIEAALnT0RoBKFRTAeIO8WI0kq4+9QbNftZgC0xOwyDeXJ9eI6wDgHPV6FM6/tEk4Gd6HQfQ9S3U1eTDST4EbIfz2vEEl7jS94bcYhbyE1NqaXo5NXoDE4hm+jSgrRifcl1iD6QP7T2IrtMgdpIT4TzkHriMB1r+aeJKps1mM5An02RArMvAGqJRHxMQ8fXbAPTAFhYXJ2z+wDviLJtudviZ7vn7BAAnBvMe0vkwHeODLBCyZ3GWaMqX3FYNQG/oixCR2N5gUdWZmr5HeZIM2d0nQlPSwmWdpACAvbW/63IjqcEis1ZJf7gsD0xqGoo0B8ijWbOPPfaYfffb/rbiWX/s0sp6Vkzd91wmBHJCSFhBLmA/enPZp6wku8b1f8sjrx1ro6ZRaw84rqsk7VYbWbXk4DVsFhjVHGjqdjGm1e/Z3hGGNUfS0K2gJ6mRrrwKGRIhGC6AKrAwSJroNArI1jC6M7V0KCvfc1YExQ1JaBQTJA/qbI9cC5bEj86Zm/e5Rp3MHyR8nhLNxNL23eEFmx4k+l0A2BzQuYydWF60OoyvpPGNpiFmjrMzM9JRpjjlUMGwoDcYSzIFU5TL127YOF+2dse1h7lPMZrKzWexkBwpkUQ7m640I8MUj6nbA8MVWRYkS2BvC4zP5qRlyXjbzv6RilAxjgC1cmObrRStPlMWEzskXWRWoqaAJ3PB2kOnkvtJEenXMpbOIMUz5o1sPnTJKMxYHIzgE0gp3M6cOa3DR524bEa6ajIOo2vCKHt/aEctAqDLhTijwLtJ+pmUSPr4g4NzMLCdQcpmyOje7ezsuY6dPu9K1xQwhDVAUOV3c7hIg00Ghj6eBPskxgcjaGjMHSZN6kLzc6wHkmbYjFtbm7pHbKpsZmSd1qHrvI0p5jBXm7H/j7g3D7I0vcr8zt1v5r15c8+szKylq1egkkcAACAASURBVKqr90WtXtSSWqzSMIAQWCAjMeAxDpuxw4HtcMyY0MxAODCM7bADBoZhgpkIGPAYWYAGIdHaWkhNC6RAvUjqbrVa1Ut1d22ZlXvmzbsv9u8577l1VZLDfzhsMqKiqjJv3vt93/u+Z3nOc57TH+Zt5+DIdg/q9tw3vmkHaCOib0xi2qxbuTKhqj+H6v6732QPP/Sw/fmnPmWrp07a+z7wAfvs5z9npckJ+9EffY9all87f94+/6lP2tHOljSUF2pVqyWmGq1oOFSckhgnkxUFd+ihwkQVsEeyTgKtFhsfeMo54B5hKdYP99VOS/AJwNo8AuRqifGLEQF49QTMQRIPEh3g7LRcPga2YDZfdO1Wsdl6alG88sZrtrayLGYvlVdYkFwTRpN2z2rNNbdwCgTOYhPKOSM+Aruqb7MLi3ZsZc31r7NZu7a1bV997jl79DOft+zUss0tr7mOIoYrFVw49yTtXPsoiRPIS3KVksMU+EtRfqyFKCquYtElwx/fCwDbWUresid2rjotPBGTXZL0kQeDsFSVhPd6atOE3TI7O2d729es29zVQMeHHnpIDvD5r33Nvv7s16xxeChgQBIOGs7JYCUfpqdng7PtdmyxUrZs35kTGu7I9/lMwOpSUcW1Qj6jAkJtqmLzc9M2NztjxSIJW99mZmu2uDivghtDp/Z3twWAc78uc3RNCev0/KIAggGBy2Aox39la9+eev41e/xvvmZFhjlOTtv2UddqC8tyLrRdIpcCeK1hl3o2PsgLCRHZ8WRTx4PL6HhxqNTLwCPdsjH9R3foBCxdMa2QDqLbgb9hiLkUEUmaD8EEkMJeOUzocg0FAOxORwEowSR7em5m2rY2NqSR2mm1pU3ujFyzDAA2ThMAFammQsF2CFYZYHvTaTt+xx126tw5a+4f2DefecZaV69CEbJssyG/B5DTwfnDWp2ds+7qcaucOmWFGSQAjqy7u2/d9S0rrO/YRKNtje1Nq1TLNiibTU5N2L133mHfff+DdtPUvA23r9lCrm39+q4SAOYPYBvxOQITxO4ppCAax97QH5y8tzLmFVhtbvhQKvyizkEaWqQKNizXYD6mriBJESXGDn/DUMGW4AMk5RPgYZIrwD+sHT+u4FXMt2ByVCbVyoiMBwWR2sysACjY9Jxd3ruJhjtnq9e2/LAvGR4NY+u2pd+MBnZrb8v67SMNxOu3Dy037EqyiPUmkN7Z2ZW/IBgmJqkfHtjc9AzYgbU6TbGhkBLA/gAcTU/PCrRhuLBsGtIdDDZEfxr5DmwdjP98XrYJNjQSSsNcyUoA2HTi9EiU0U8sS6qrkOlrMCcAdr9VtxxCI5m+DVroL3pwT0Afwxuxp3QHwLgGwERjm8S+03d5DwJPac+q28WHaoXGZ3RnYTslkVUo2G/9y39lT3zhr+0f/5NftDNnb1Y8ceGVl615sGO729u2ubNr+2gpwj6szUgOamvvQC320hjtOINNCYa60nxwl+IbgR3O3Gu2mipUAGLzWlrQ2Re0/XF92HleSxKD7EOLfaQp920FmDCQ6eICEA0wjaLm7v6eQGxsX3RXSY6sUFRcEf5agXfWtW5VCAdASmSHAGBlK9Ng0mLJmcucBUxRu+1zGsSGRYqLIm2rKfkXsf8ZyltmNsCcZgKUhl3rM/AZ5qnmh3gBjBiDojAJliQ9Mg4O1Q/rrhNLTJPL2tLxFVtYXlThvzRRtNp01WrTNQ0PXd/cttrMgu3V2wKtP/THH7Xt/ab2wtKx47Z9eGhFhm0XGRJJt81gVHwOrdBgmjIsHfumYjbgHMywXt8mimXLZa7rS4+z7YJ9Gf4T3xZAGs+Z9uXBsJ/mniTpkIkJZ1eRcLc69vnHn5D0C0xe2v/ptlimmJFYyr1G3ZpHPgSM3+P9XQavpDWMwgRv6IOpi850VcLi4DCelu5EZEOmZmBgl2xmfk5FyZXVZQ3RXFmat4XpKcvThTTsi4GNnwN8wE9gc2Dw84XmKTESYJPLDw0FXvLZBwcufxNyMMihiOlWPxJAi80M2RhP3Lw4wGti8N+EwHDkO9wn+pBXZ16HlMhosFNiYKs4njQnNe8HqUQAAuxASrxlq0PfOCWqnIFR0eYGAJtkOjos9UwTWYfnSoclQABxXr3ZsmOrJ+xTj33WPvLRj4sgQmxArL2/fyhJFfY1+5uYWqBzKt5DPjp54rj91z//83bLzWdUUP/SF//ann/uWUnrNBp0xbiMXYC4+Cb8Er6YPcjz4f+swczsnO8v+aCe/MPly5ekec3vLywuys+I1UlhA/Ckh+xQUyQXXgOznv3LzyhAMJiVZ6nOoNTNwPMAIGUQmZNBytobMAUD7IMYBOjKc+BssXbYAXIfAH3Fj2IlX9fJdQDbB8tr/ZKmOgy1kL+LLgc+b2qq5r42tUAHI9HjUPaQA3k3ft1IzLgRwBZbbtCz1cU563UAZJvOwKVDWUUMB8JC7iMIXBr6BghbLlulmLNMgwKfSz+p64Khg6Kg0aEyFLtbncH5pFFK7pBk3dAnp2Da1GD2jjpx6XIaAdh9k8wdINdBs2XHT5+x0zefU15ALiowLu3RYAxzn+RqdP9xXh966C328ssv24ULF0b2RAUv2Kx03ghId8JWCanHWs1WV47JXyEpgl3GP26sr9u19Q1bv3rFdnd29LjJ0Y6dOmn/yc/9nF6PHXrxhW/ab/3WvxxJNqlbEqxCNtD9DvFGyCNx3cvLSyJL0AlEl3pm2BML+2d+6iftzKmT6vTRn+8wyFHAEayuNDOjPRjYbv3Irm46gK0CtMA98lO9g+yIACRypHZL8RDvw//ZF1GMIdfz85cZSbHwb85fELxggIY/5XsqKuSy2gvgA8iHBeAWIJfn8945g40h3+P8BwNbbGb0iVkjkRccbOJ91cmQtPoFpKWi8DjYGKSLsLnYowB843fcj2kkrmJl9iREAyTZeFfHhhyTcAZ2UZ2a7D18qIov4AuSQfMzEUPovPEEewpDe082Ay1oMAfsGP6Br5B9iAInP5PEHvFCshk8bzGyM1785vmK1Kchto6D8DefR0ylmQgpvr9y+YpsJkNnKVARVyDvFoNF95j3Qc6T4n7WJWbWIBniUpROFBXpIAHYvIbX+hA9U1zm3QRtnwXRaul9eA89hzRUmPVg31+5ckWddpwJOivkz5COaLYkexYgtmI5fHsiPDiZ0bX11XWAzU1d1KSWrEkMdJYu8thgZt+DjvvEPmRt8fuSnh0Dd8exgMCFvGDodjzOhHAXjdRzfFASJ4DlQsT9vr0G7YxnwGzFVAVk46oi6E6yl8Zy2rDkEeNgZ8MvyvanYlhcB3G2F4M8HlBhOmEW/B+/Er8fPiAKxYopuKf0+SIFpBlHAXLzvnoGSc5P+yHdD7dJ9z82WL4DRYBKRRKevIa4QDZHZ9clRULSTt11kxN20KinApbL7ciust9VwOoqxpueqtnlS5eke839febTn7Z3ff871f3u85K8s4a9wB4FwCauI28Hs2M2CUVH1gccQXrrzTQg/E13vVlDHH0ScTBj0jRI9De5IKrXkxMCsctFn6qL9pWqWPmibe8famI0zhiQl01FgBcLAbMmBO+h4CYekKoZtM9jiKIqxQaSdjLVvZj2jBOBXaQWFSptALRFb63XzAM37AocoK4nrSyJrKtFATYwjJbEvE6AKPcyySC7WkX3BkhDSz/DeQCLHExAc7TrA+6kt5q3g3rTrm0yOGlfG0iAu55VxifRM9AvSZooOKJCnQDsDp2tYFQCdgZWzgzE/gYsxNmykXh+M/OL9pVnv2579YYY22yY6amqdABhEE2VCzY9WRRbDXBLyUEChSUwz0TQXF6VZNaF64AtQsAHAMk9qYKH5mJlUv8+efKEAF5VWHt9yZIQZMJG4RmzoQSUp8QDRrdalbtedYngW20k6CClqb2urZQqpGo/ILj1YTo7PEP0vtWCeiQ9PtoiMPDsA19LZ9JTCQWkBVTg/zCPWSMPNGkD8n3nla+ct3t2ezI23jpCW5mzdNDzZo24b4y3V01plelqvUjYaGV97dJle+PKVdvY3WXkshUrtILDrqPFsGRTxQk7d/ac/eh732uvX7pkc8uL9tXnnlX723ve8yO2tXHVzj//nH3p8c+ZtZv6M1uZsBkSZdhOdDXQllOv28raqiqiJOwakICuawq+YTRxX9dZVX0bdHsqwGBAOehUqmBg48g5G8Fcd0b8dW1Vr7b7ZPAjBlsCdhfcMXPuvOWrKwkGdOMAI7hXMeLROk/goRt+T1w4e6yfG10vZLje9bSGpq0ePympIdryKQD98Uf+1C5cWrdeEd3cOf0Oa4EDZC3UMp2CL1XzxnTQlCSmDgdApviKBN2BUe9wCMAlbFG0OOkZ5CkWJV3xxAjwyqUHMMFMCOc4/jkaVoK9yHSt0zi0++6+2975Pd9thDYvPvecdM+3NzcUTGKTkKIpYMAZakHAr6EjHZvM9qyYQWMQOZe8FbJ5qxRLNlOt6o909YY92QjA68pkkYYAdQLMzs9aZWbapmdq0sVHDy/T7wi8pbXv/Cuv2WGrJ03f42dus83dQzs4amsNvv6Nb9qLr12yrTaMYvR/Xdca/b0YzML94lR8mJEzhWS2kgSS7J7PIv6Wr6RG5q3USuA9OIhgYvzFnHMqsAyDqNSmrDAxoUInDkqDSVsdsTmyo/fwz/Myg8cdo+p0Akmwv8i+bG9tGZOvoyihX3Q5S1UxSQryk5N20Otai+FtszVbueVmu+vNb1bh5PzXnrP1b75s2WbLMgoI0UpHfmRomXLRBtWatacWLLuyYvlTy5atTXq708a2lS5uWmnv0DKH+7Z/uGPD6aLlqmW76aZT9vBd99kts6t25+KidS+ft8khZ15kLn+iAyScmipCcZ4dvKcbYGDNI1q9j6wPs04Mo6K6HhQYa94A+yMnmRHOE4EoATA2np8RCM8vLGhfEnjzPWyvOiAYpKo2bZikk0r6OQ8R8M7OzznrKA3doShNIEsSiZ1ivgIMbPYQwU+wWluNukBCbNUkQTuxAxrDg45Vcj3rNvatfrBnvA55B9hMdEEJkWR2RselQ/C02Ca0d+nAQbah3WlaBR3SgQmcKhbLtrh0TPt/d79upUpVgC4gNsm1y4l4BxjgAwAj/ot252GmYLkyAx7LOgsBdNFFxgDXXuvI+q1DnTH/07RMty5Nb8l0aAiNS4cgFwKre2p2QaxrtEF7w5xlixNWoCOAVmDoJtLx84JTyJ65niRxETZoIBDkF3/pv7fLl6/a7/7uv7W9vUO7dOmKbV67ZocHuxowBFBHxMR1y76IEeeFSmlgJ/up5CwCbtm8rBIMBcej4UgOBlEIZt8AILCW99xzj1hB7KelpSV75dULOq+SEhmfDC6N6Umx9vH9Dlb1HShKnxXXQ8BMLBCMsGiNDfaVTkSyzbxP/B5+3pktHk+U0jnXvqN7SMPWPHkKOSa1A1M4QXZBQ2YKtrY4r2KJSAvEUcW8ldSKjBxXz4bsu4ypOLh+9aqSy5mZWbV+klwsLi9YdQofXraJStnmFmdtfnFBoMPuQcPa/bzt1zv23Ddetif+6suSk2F/EYPBrOulTiDZNAXoDgaGDIUXdH2wZSQ3rBPfE8NOLEu3gcFgi2ccheVItoPBGGAAgIuPWna5jbUTJ/QcYasRHzz73PN2/vzLo0GIi8tLNjM7O0roeJ4tpB2SRjRrDlNMxbDEsCR+w+Zw7cQ4XBMAJffqDDNnYvvnFu3MuXOSXhmgzzg7bbfcfqt8z+x01c4cP25FbrbdtqlSSZIXuH/2DLmI2GIUZ9KgOfabAA+AuDSgVIzlNGOCPSaANO1JcgrpstPJmGIMnl0k5GJGjf3fQTOYvimBTkl0JMv+HkHI8RhG15NyAxUdy+URwzEYVzyPKESM7/1xUFMJXw4AIbVDE2PIvbm8onvtrBjM5C7las3+ze/9vp1/9YLmvWzu7Oh8HDHot93xoaMHhwK2PWHnvtGdbNsjb33Y3vfjP6YzcXL1mCSLrl66aBsbG/byq28IjMQXCFSDgIO8hNbVh50i78KQPP7WgHAGDjcaijtfe+2Czi/7hj88f8Vuqc1e8jKJARnzGIgZvFOirKIl9y3AIBFmYNLG72BjsWECsBL7zm2IDwyjexQyEh1JfJ0+fZOtX1uXjVPslghSAmFaTcUF0sonJyVG7fUktcTZgNH90ksv2dLyMe2pu+66S9rKN589ay98/QX7t7/3e1ar1gSmksxDhmCPKhxJReZx8IUbwyeEDQzwO846s6myAB90NyOJQ0s4soAabutMaYruPseKln5k7LJO3oLkhFRXKWsFNEzp/uUMJbkixXupIImNcIkRL3o6MM7zG2oYNlYE/weI3ez2HcDuDqxBUbnVsatbuzZEdq08aW968CGbrE3b7sGBMIP9vX3tB5HPEoAjtmOKYzgTgMvsLdYE8ki8ltcd1PdHWvM8K+TTiPkgYp04ftxO33RKeRAgJ/EQuQQ+aWd72+qtpp04e8Z+8qc+YLfffoe0WynkfOSPP2If/vCHNdNGUjIaFMosiYFsEvsYJrvsGrl5mvGkOV/qhMxKarVWnbSf+g/fp6Hd7k/6Vgb8hZhBLpv0jBUHaEBjwXYOj+zixjXbqzc1ZJq4nH0q2RfsD6xztdEjg+VEPHxG7G3yejEgJbmf8VhRZBYv7GIXgilMHk3sAaM8WNWxtwCEec4CtJgVQ9wbhIiUVzmD07GX0MAWQzbJVhKfUrjh+ujukZ500+NU/CjvK2mOxKwPbGFcTsGLiIk1ms5JFPpctqThAH6SfCInpviE/QH85b1ZJ/JsAdiAqKmbWd0PKad14qP7IuyJwFiA3HJJexQMJNjM2Cj2I7E+Zw3ALaSrQmZKPpbuIwq0qSjJtfBMXd7KYx7mBzAHQfE3AxwBhocuccN5lxRS8itRuAkszRmtdZ8NkxjQ2IpgfAdWELIZ3GOA7ioSUPSl4M9+DAZ1kjnRHkra4FxHxGPj1xIxC3su9o1+L4G+/Jvf42fjxdkgqUXMKyCbcybpwaG61/gZYGx83QhKR34fnWK+55OsagKqA5Nin8WQyRhyyf9Zl4N63aanZ3xfJhyJ32MORmB4IU+r9DHFyFzr8uK8ZvwpP5N8Y5ovkJ5b4AciGuLX0hBiPpezzDkgV2WNkc6CKISPi6KH4r2CdxaNnnVanyAMwJ4fz6uFHaVhoirYHx54fJFkW+JnXBt2l+JOFMg1J0lzQZwcxvWyLtgOfB0xa/x89PnEx3qdxzWx53z/gLkyE2dCBEvOPL7zmaeelq+57c471VkFEUR7OJFlhTfwDJNkSKPuexzfxGvY/5wXznnmvrvv19MJUEKt1gm8UQVL7fBZm4LZOlFScpmHkYQzBIzpZ2z34FCOBeNA1U8tGkLsfQo4QvFschk83j8tCA+oP3QAOwaf+BAmNA1d+kNM2aTRDKghRikHQiyBqDbDCHTgO9rJ/MAkzSWMPUM6pGXp4B6GB3ZhKTu0uVpFesgkMRNltKaLzmYlkaBFqtUWyxhGFeNjDuotAdgMqKMGLAIrhoMKGHpsBKVJ/1kTWjGqgAyA2LBbpSHrGjtVWNSAIf2uM0AYGpIriIny3NdftAatv8np4BSZyI6WY7WUs8lCxvKDloZPEgyJFaOKmGtnwnba3aM6O1CrkwwNg60I5ro9sRwnKi5hQTKxtrbmDGWCdAAC9HnSIA0C9Wg9IYjBEBLwWg7m440AdkfBDwfXW1MaEv4CbGFd2NAYWYLlze3tEYCNnis9rbAw3VDEUBpPQnCqMARC1oT3pZVLFSIYiYD2CYBEH0vsnMFA7S4YUlV0BWD7YAScOYOW+CKwU9uEEpqu65HBBG00bGNn1y5tbtkemnKwbdjjJYLYok2VJtT6+/Db32533H23QLiPfvxjdtvtt9u73vX9tre1ad949qv2xc//heUHXSsO+rYA+IgOMTrfsDSm3dEur66I4USwwhmivaNaYyiaO/Co0rmeVFb6S10AAtqL0cGmwkryoP5PWjiugyBItXAeYXt5V4MHRuhZsg6h307LP3I/vKcG2LCGsLxySHoQ1PjQhzCoJBKsDQaFPSQmTCpy8P71RsuWVtbUfry5g4SId1/8+49+3F585TUblmtWmYG1SbHFJ9qLXYdtUKuiBAdlGKOqGa3pXs10Hb64ngjyw8GFA43qa7wP/49K5rgDiN8LMDwq/t8JxIal0u82BXqgt3rnzWft3e96py1MVe3CS9+0/e0taT6RCNGlAkOyTpUyX7DqzKzNzlRt0Nq3yQIB77QtLyzZ/MyclXNFazFNHDkHWuCLOZupVW1mho4W7OLA5uanbeHYsk0vASrUpMdLN8ew07RLaLDvHtgrr1+2vWbfNnabtn3YtV4WZqknbevXNq0xyFhxYdV6OU+Y4884wPwtCdXYDwRMe1+F63uO/yz9+/8ZwPYqOxIUaE1NwLqBtYXNIbEDgGt3LRcAdhriJG20KHWn1qRYQ/ajT9A+sp2d7VFrU0DeAQx51ugtm7CwB9WyNXJmhdmanb39NqtOVu3q6xft4Mo1yzQ6lhWLBMbCwHroPhRzNixXrZmfsuzqqmXPrZktTBvjy3rb+zZxddcqu4fW2Vi3vZ0N608VzCZg/C7YLSfP2J0rZ+zhs2dtqr5lkwMYuCSWXB0AXFMDN2HXNI4OJV0CUzc7BICjzdnlmTScCt3JCIyT3+YMcRY5T7Bb8c08E76w/XxPwRoJBr6RLqkeWoIeiPMaJJywE2r7R18cZlS16nY7vYbziT1WwRCZHCUKU4LEWh1aCnsq0jEMttdpGuEo0iCA15yX3KBjVSo+fSrq3LPrZdN9oEcx6GlAFYUeWM55KhkwjA4PlAwCYNdhcYvp19eMB+zi7NyilSYqYoRVYGOXykbhGFCxWKnq/xQgNXB6gHRU1obITmDnihOS/qBTCdCQzig6n5DS6TXr1m3WJYXCMMrsoGWZ7qHZEBAJi5u1QZYhTHnrw/XN5K1YmRZojca2+hgoEqEjP3TWKdUoTtCoayy1SuJ3iSEcTMrYr/7qP7OJcsV+4Rf+sa1fvWbr6xtiHh4eevs1LBoB6LRw9wYqkHEPkmxKBcA4I8Q10W1CwcwHMOMfaBt0QI/zHVIQsZfQGRVocHAgX4I8mrM8fQ/GnmKfkTQAYEdAThLlZAAHl1WMFWhf0F4bDRZqt0fvFcB3ME/GAexgafGQ1J2WNCzH/UT8/jjwE36CvQ+rsNM40p6EaUhnAP+eLEBsyFk5l1E7OPEuzC6YICSy+CRY5MiXTE8B1M/a3ALFm0mbXZy1ucUFDYBG67reMjts9O2v/+Yr9tRXnreshni679FgROIJOnPG2LXjyVjELZGMefHZzxz3FWy4SBL5fjxjnhF7I55bAETjADbzVyQ5VyyJYS25OrGazL5KAW9jXbEkiR8zUFj/YEERMwHaRKINUMBnSGsWABrJBkC0xCxmvfXcNZOBbjJiDGcOY2sWF5ds7fgJO6KtODOUHvbayePq2put1ez02pqV8VPtjk0Vyyp4DXJ0NaKVynn2ziZsgJMRHIABfFT3XpLzULyeYlglaInlPCK+pFgwQMVI8GKNRoB2kigYdRqlgm38XjC3AoDUGUusQz4zAOx4XQDcAsoTyzTAiNi34yA2cSL3rntWVwXgoqtwc//kAdhh7Fm91bE/+NCH7eL6huXLE7Z/eKT4sAPrGs1kpHHqR5IcIfamC08+oX5gH3j/++y973m3ff6xT9lbH3izcpD93S1d/+b2nuS+mEsQs39gSSkfKhTUyQFYLNmIBgNTD217d8f29n3AMHtEw1J1nnz4YtyjzkjqFOK1IVMj8DVptDNEMgAW7tk1srHfFMzo4ugqvyGWp+ijWQViwA/c/maLehaA6fx8cXlRgLQ0wm2QOlG69vJL521hbs4W5xeUOJ84vibd5dffeEN67di6Vy9c0P7d3NoSC/Phhx+2N964aAtz8/bS+fP2+Oced13edkcAm7peWJ/vwMD2tjXmlnincgzgFYiSWHqA0gUNYVTpUt1puQzFAwDrjDqHJtj3gNj6f9K2TvJB5L7VwtDwVrH3yZmwB6ltTmuiUkjq3hrFw5xdZmmkwXjIVEFYwfe0umhf9+2o27fDVtfWd/etz/yH0oTd8+BDNjU3JzKLBnZu7yqnIPaQhMGQDl0nOPH3xYsXNUg4imPsl5jPAAB71Dwa/S7XCtsvipqLCwsqADDUnFlOFM7uvusu7annn3/envrKM7Z84rj9zN//+5KxArAj13n2q1+z3/yN31AHiuKeSnU0o6uCJIh0Zukw96G3nCNe58z2krpihecMevbTH3i/nVg5ZgNIQvh5bAChTSIqiY2ilv68Nbp9W9/Zsyub23p+kF04qwCvDhYrKHL7S8ysoaR+RjRjQoMbXfeZOBG/DxDqsnGpvJUKhgw6Ja7LM9+ILuAkuanCmHSfGXR7JPCXXJl34P3Fok5DWOWXNdvK5wvIVwGUx8A+CnUA6r2eVemKGdNt5gyAA2jWS8onx5mqAZjid8YLOH593pVLMbLNDAvmnhHbARpreCMELMePxIpmxgsxIjktuASgf5J/wm8IM0nyQJETinCT5H2Qggzbw+viNRBM6LpXR3iaLYHtCZyEPIZY2wsIHdmjeB9srDo7enStTY7mz7AO2CfWze/R5d1Cti2GJTrY6h0cIREqFm0C+WM9xmMJfsZrrl9D3oolZtb5+o0DwJELRqwWf//f5YiOnbiMCEBokNp47pGfYJOjSKCYACwOedb0XML/jefcIx36tMfiOrT3WHPFI0kPPGFOsR8jFsRm8D0NcB3Tceca6AKh4zCKKPH8VXxJRY2II8P2CuMgXqHrruAyxGJvpxkzsp4p5ub++H0nJCKJ0h4VoxTTDZjbNK3BxTDsA/SOOA9yUaxpsKHZu5GbxZpHlIj8BwAAIABJREFUjBxxseamEM8n6bNIz/l+qFpwRtStRdKQZFs1c4f8QBWwrFQA8Jnq+iiW1PmHP1cnivArJ75EoT46b2PfcSbBRCmSa4hoLm8vfuMbsi/3P/iAhkBKzoQzmGwafkwYdJLSO0hFdp5xyCXx/iJSvfmeB4d+sSGY7tVVbRQOSdLBphWzUka3NydnqAFwpbLtN9oa6AK7gptBYxeBfB1yJch9tXgLFExPkQegdm6MfC4NGgxRbrGZnYHCJpqpwQLuC9AIHR4Hrzl0AwFvYmAL/feFCEOohVdC6JpdAWBrEBqACUP5ykUNXtAgxWLOatWyzc5M6f9sCiH9DUC+gZISWFr7h03b3Nq1fSQ5onpNMIvxKvvAQJ6hDA/tia2OWKcEkc70gtIFy8OsmB1ahVZOQNXqpD9zgPDJqr340itiOJNQwFKoTpRtVuDnpE0AXqP/NewKwMYI4lQFwEqOwxn1ANcEsqpyt30qrxjUsLSaDWnN4chISmFV0TakwZX9gcCHOLx8vgczLqjPwYG5MMwWlChHkujFD9qUHcDmD+1trLWeTTDUkZ9pEgADYAOId3VNAtjLDuyq6JHkSwTaIilTdJYHn0G7HwZOn5OYnn6AaZPwYRnsBZjj4RAlZYP2mdpdvX0wjIAYTMi9oLejYQ8TAhsPWy27tLGpidB7R03LFkvSglS74tCLLLTOv+N7vscefvsj9ugnP2GDzNB++u/9lG2tX7Vnn3nKnnjsU1a0vlXyOVuanrIZpq/jwFstq81M67zMLy2K1aDKlwx8zmbnF1xzMQ260TRnDTKk1W9obSq10rP16fEqLqXp9IDaqognvVEeCmwCnhl7oolRkeNy7VINBakfqG1a08XFPuHMgzLRWsRwuZYA7HB2SjrGGEUyyioiZBV4MVzs3G132PTcvADsw0bLJqpT9olPfcae/Orz1i9WrTI7N+p2CMBDiXmSDAk2tDNnQjPQ7RVFmnEAOxzxuAOOhHJUmPsWtnXStxsDwb8lSRwDZm8EscU0wn7x7Dstq5YKdutNJ+3Be+5WezrgB/q/7DkSov3DA00W19TdYkkyRUuz7IOihmsSQNOO2260NCTycA8ZiZYPap2piYWdQRUvM7ClpQU7trZqMyvHbG5hVuxQWkFb9QN79dVX7aVXLtj2fsOyEzO2ud+2j336L21yetFypYpYMtiHUm3G9ntD62e9dfn/bwCb9QNACAB7cgpwsaiWYRwczj0AbLV1JaZbANhK/MYAbNZX7cKlkp45rcAjbS4VI10WRu3e6g0jecijSWX9yZLt9drWymfEypmpzdjuxqY1Nnct1+lbDikHfBPnImc2LGRtUJywdrZitrRsgzMrZsdmrVsqWP/wyIrre1bePrDs1pbtX7tqg9zAMqWc5coFW5hbsLvO3mbfe999tpbrWalNGyOdTlSiE9O368PKmNKtwayJLcKw3Jg3UMjm1AKJX4wkIAY4RasiNh0d4wjGCOao9EdwDJO1UvXWrmBgi3WDtEEaLEfLpVgJqfWbzxBbAgANnVAB2EWr1KatyFR22orbzsBmMFoHmYp204ryd7Dp+zoXmUHHCgxvzALQU6Ckc6enJByNbABsfld/txoCtwHzm2rv7qtLKpujeOnFa5gbMMHoAiuW8Icl2RpY1+hwwrqmcCRZDW0GmOLEPnQeOICtIdQ5pBW8M0MDCfElsKwbh9ZrHkqOAqa49Zo2UUAehbZGBlTT5uuSJZk8XQ1FAdrl6oy0sCl+07KuGQPqxBpIUgx7D1uRorrAFTERsPPEQEj5HNhv//a/src+/HZ729sesQsXXpesCuwqwBRsJr4UMBkAChChDbDAQUmtshFQOvDpckkCQDM5aaHzffZCgNEBmBKk4AMAJfFRFLl5jUBKy4h9yXOKpCjAVfwCoE58EQsBUgTQzfc11Bt2VrWqIF6ATirGKKDWkFJn40TiKuA7+UAVOvMeY3jR81un0QeY+23AbWI7A+y0j+oO7uRoHWV/9aWZTUyGPZ9FIosuNeKfQsGODg81FAzfyrwTzuza6rKtnVyx2YUZq81P28zCgk1MTdsgU7Ldw7bt1bv28U98zl5944pYdlp7DWL0Tjx8/bcxlBKjKHxWnO9IbCLJC98W3+f1aq9Pz0gJU2Koxh6I34GBDXFDe69UFktWYHqhqNjuK1991nZ2d5S4AGKgWSzwQIMD85rp4EO1HYDkGgDMSb5JYgGMuBbYrfyeD6YmRnWWL/+n8CK96XLZzp27RRJqsHKQJZpemLOTp08JZEGW5tTqilWZ89Dt2VSxpC6bQbZnrS5M65wAbGeqQ8Ihdm8KeIdJp/kyaWgoQBM2Q1JIheIIwB5nikXsGuB/JK/atzEUUICgy23E/gwfOp6ER0IdADZ/S66nmeRpEqh9Y6GG5ySCwFjXxHgMwvFGC106l/inROLAv2l+hDSwB9L7Rwrvzx79pO3DbtOMAp+VwawHAGyGeWE/AXXVtZFYeRAaPvjf/UN720MP2j/54D+y7377W+3+e+/W8FOuhdlAkuxJbGFiRpjxsKa8mHGgOJ735g/MaLV8C4jNpiFxLs0QHQQRq/MMvXvQ5SPj33zfi1boj3rnbXTWQfzAXnEPJN4A095pB1nKbUewuhkcimwgswLoRMX+TVYnBWDzmonJsp09e9be+taH7eqVy66FWz9S58uDDzwgAPvJp55ywkYhb6+8+qr90A+/286ff0mxHtd066232ta1TfurL3zBnn/2eUmALS4saU8STxOPjwNIrqfqcKP+VrHFbdxImi0xHDWjCs12OgGCda3iAR0HBbW3UwxGbgcbF2zsYGEXckObyAN4e8eq1kDSI6mDkc6qJA8h6bYA2kc+ZODs4AySAOiU99T9A/u63u7pz1FvaBu7B9akgJzN2y1332MzC4uam4XvaDaJXRyoY41jHblfziPsa2wK9oHYBT+DNrO3qw8tX8zre8gvSPqAgfdJjxwiGWcdFja2iH3xfd/7PXbmzBmt8dNf/Yp97Rsv2H/58z9vc7OzKiwU80XFVP/813/dXn7pFX2OJNaSbwwpRzCO2lTNatWKs6FTZzEzELCJ3sHasu//3u+2R976Fuu1mlbOQXShQzanv1lkdLiRE6M7bPfwyNa3dm2X/Zh38JpuMfIFSfWplhEdsl604LmEBED8zXmTBBddWALKfWCpurLTcwW4dU1/75QIvx2YiQpsmhXlz53OAwBjMS3phJPsLNx8B7BkJyUl1hGgKFmkFJvzf3J/AYqJ2Sv5sFJppPMccULYT8401xDdOpH7hY2O+FUEjwQYAiACyOGPAJqDDKXZMsh+cIbY50mO0+24S/kgqRa2XSB8mn1Ep0TM/ZAdSlIGXA/2E6lIcgxsoYbXJRkGSYakmQwCjQHb0/72oZ0OerYaSLLSRdnS73PeeAaSrEw+POKfcWDWY56CNRutUQFhPG+Nol6c2YiPAth2XxRDZB3AHl+DiBFuLK6N/5/fIKaLrqWwzzxfFR/HMCCee8RncW3cXzDMowAQhbRg2YZfjaJ7sPHDvyr/SQA/rw0yQ3xWxJtREOYzvdt+qGsPwpOrBCRSTwKu9doxYkT4Z65VRKDpmnJ4LyCmwY8qIoNVeUddfCG3oW5j7BZdLKnwxF5bWlxKpBC3efxRTpViJb1Pmm0REiRxn658kjQtxoaD6rwgSzk1NTrbMQB0FC9TRIUMoSmW/uxuBLCrtZp3SPP5+ALFP/6ckInTTMdgnkPIYG+n3CIFLhoKzvNwQnTGLl28aJfeuGiPvOMRK06SLzIEFOKWS9aAHcqnY3sh1+7uekc2hSCwlpQ3iGjz5nsfGnKjrqOiMM2feQILCPTQwEKHjiBe7bQCqtHiK9kBVfV6Q9qJ/K4q4JJy8IQCBjKAINWoeO+RsLiSIypgaQiI2v2cNS1JiLy3oJGg0xKtVgMNGImqHwlmGrijoSye6OjzxVLxh6FBHEn3muFqANkkixPFvFXLRZso4ry9Yo18iLfqo5k2VKLo7KasWu8AsHf2DgVg1xtNG6YhdsisYJBZLIyo9AxhMEiioWuHzZa39WookwPYMtb9rqrksMwAqAEfJaGQL9prFy8pAJ2sTmkhKR5MTZRsbmrSJkswcJkg3XdQNxUNpH0nMJhqI9XsUgpkvTLLI8FwoVtJdQc2DEOwCBJIODHWoQfE/XhlDe0511dy9q8zsAVg02otgNRZVb65klZtei1MafyDptujvZbYgBQ99pgSThsPFWOGOuG4xZaANe6DJfWZYrhTJMhfB2iToZGxSoUPrheHTHslMih8XgDYMmIwlUk+aWuguCJmurcPqpqHiDy62xpKNi2NnlZvYJu7e/bG+obY2LRm52h5hVFutDCXpeG7eOyY/Z0f/EExpl99/YK950feLXDzyS/9tX32E38uALtWLNji9JQkeSbQnep0rFojOaxadZr2e1rQfeotQ+1IKikwyKilg81BhiFDiyA6ygRH0pKEyaSE0oMNDrsMvXSknZlPosofPpcOgtBDZ2ARBX4CAkBTQhMNBlRbKEUCdK79LMv5pi/O5o0VTwcmhppKjm285fY71DaPnSBIq07P2ON/+QV74ktPWitbtsnarNrYWAdANIEpyZCz8pHER0V13DEEgB2ONQDu8YQzrjXAjxuddXxWJPo3Aiajm02J5Pj/2Xc8ZzTpGQqGzvnNJ1btu9/2kN20dkyAMq3oHDyP/515hm1AB7jbPNAAV5jk3mKPnUwMqG7XtjavCbSjoIa+HgOt6IRZWlywueUFqywu2PLqsgBsmOB725v22oXX7JuvXLDy1LzdfOebrTEo2C//T//cGr2cDZELySCfQvdMXwMJkXz42wKwKdLAjMhgX6oV/Q0rGIfG2eq3O5ZDOixJiHha5wxsdVZSxEhng3VT+yntfZ22hq1dZ7B5YugsNQ+40fIulieN098uZO2QbqDJkp04fdoqkxXbuHTFmlt7lu8PrcAfCks4QBwF+qP5orUGJetMT1vnxJJljy+ZzdZs2BtYZmPXMtd2bGJ331rr69brNCwDlZyOm5lpu+222+2hu+602+emrdBqCCRjKChFyWGrIUY9Y/46jbqSHQJytVQJmCChgYGQsfr+wUi+IQLfGIgUQ9MYxhcT6UlGYIXwxfR2ku/atAc5Pm8gK0YCoCJfBNawB/gCwOaLM6p2fXQXlQxknYFdq1lxYlJnvhVT3Clu0a7X60hCBFarGNhiGKM9u6MOAxJn10tEKgQFZ0BtNH6RD+tLU1KJIkEMwEtiR/d6AJy0q7lfE3NaHUjMDZgQ25VrArTJ0DEzM2OF0oSAn8EQO4sERprJkc1btlCW74WJqlY/aaACYLtUUK91qE6HGKBVyHSt22ZAYVv2DtC8OFGx4sSUZYuT0tIuTdYEYBM7RMJPAUmlOOKUBNZKKivp/AWAjS8mBvmzj37M3ve+n5Rrfv21NwQMoe+KDq0SVgrU2OduXyA5hUlN6EsAdgR9AWBTAFZxmCFRSa5EyUHS+xWIBNCWfCUatMQGaGKSVMKeI3BVbETxILH32YORJLDPAKaV7EkijCG/HoDKFqdAFCZHDCnid3ltgJzBJvZH5czjEYCoINoHy0RQHolNgLj8fviTUYykc5TAasBMJIEUYPfkU1mZEp1H+azNUeDPDG26MmFztaokRa6tX7XtzWvWbTdl94+vHbObzpy0pdUlm2GeysK8TVRntP47Bx27snlgH/qjj9levSUJOrXcs/81jwBG2HUGdvj4eEaRxCihTgze8SRu3FcKXE5tu/H6cd88/j3Ze+bbTMAYm7BqdcpKDD8tlJSoXN3YFIDNYD3ifBJN2IXsUWIC1ovilDomAGAgNBA7wr6f8rkY0erMGiBLhE2J7weALfkJJEGmpuyOO+4U6AwDuw17bWnBbr7tFjHdmQ9wcuWYzdDG2utbFW3YTsssizwfcY4D2MHADgBb8SvMH2SJEoBNfOgkCNeYj/wjkueIHSKJ5xlH8hr/1lqISOAyhuP+czzJHxULUtAQ6xGAhXcC+teNn8MeCHDkxrhGr4Wck1r7VfBVRyoglQMT0YFRmZqxRz/9GfvCl/5GsgQU87BxjaO6ZZAY6aB935Z8nQa+krsQjyMv8H8Bgv/sV37ZVpcW7Bf+4X+rvx9+6H4VdkTAKVBU98HsKsD1+1Y/oDPkQPkahBiKazCvYXiTDIuQU55I0jGuJ8u+GAewxwswUZQJaYF4PfdZyLl8XdgEwBMNL0xxFlA5dkz17zRXidhXrD+GvA2y6hIEmJPPy5rATcBvCrvIgKyurugZLS8uSVLv5fMvCZheWztur732mj373HM2Nz9n9z/woHKWT3/mMbFeKR5jAzk7Vy9fUev0xTfeUB4kWYXKlHLD6yCEs6h5rjFE3CU7TABiMNx9/oUTyYgVAKoBbiUcgzQXUmolyFRF+S3+XxQDm0Kds7BZK8gX+SxSZE70IW8Q8UyFfv9c9q/i5TEJORU/1T2RJIzwIf2htK5bSIl0B3aENEu7b4ednm3Xm7aHvMjA7OTZc7Z0/Li6ESGG0RlKXhLM0AD5wqbD4KdYevvtt+t5vvDCC4o/XBv4mmbwEOcAal+8+IbPoprwAYucT/bv/W++bzS/4bZbb7Hv+q7v0v1e2Vi3j37iUXvfT/6k3XLunPwpMRWg5R99+MP2sY993O+xQD7uflryCDmK/lMiLkkGNEliijjlgqKKG8BN1laW7Cd+7EdFfqhClOh0bKJYUq7WH/RcSjTHMLqObWzv2uYespxDkeVyJYZJ01FFQZK8QFQkn/2kfMJ9rRdwnHEdACXFkegskRRlKvhofRPByG0R7HsHzcLuCXzsgRe0BaLNzTCknGF+FB4d7OR6ZH8kj+haxxp+KN1rYlUnIfI9tJTBErTRE65ELBAF64jRx+UdYz+E/BTXpnglgXT8n2uQ5Cx2i8LYqIjH/BTHIjh/ek7EVQlck2azJLhcdzpwqZHvhACYYhRkCCXDkgDniEd4T30uM7s0xJJinnehIX0R/xewP/o8Jw2EAgGfCxGN8zwO4IYd5DNHdi0V+CKW8mcV4KVjdgH2jhdPI36InDZep2JV6tgfx25uzI3j9eG3wkeFz6I4DZA5XlDX/qAgmFjModEsZm9awyCZQsDAZ5G3RRE/7juua/wafN39ufBHOE5iYIcfDyDbpclc8jD2T5BvuF70xLnWkC4hruWakRfiGEuCNkmgxHs7HuYs/OlqxeZmpkYANjGk7FYCsPl3xFwA2ORa+n+yIbq/wUAx9XgBQ4XbJNfDPfDc9NzHpFEj3vCZZv6zKAKHXQBzJb7Q+UpFkQa5U8qTBSyPnSvWkUKXcus04BGsCDKBQGoNkXUGtuNsjtPhO/m51kZSXtd7siEnEB+iviDZraFpmO5TX37S7r3vTVId4P4ofOFjncnunQLqnCs6aQQsL7CW8BEiO973poeGAoh0YL0qnqIpH/YDyExbJTqFRSAFhjgwIZLqXVHSGkfoBcHuTTfFQ4iKD9/XB8KACmw8fRa7hCF2MYhEgV/SciOh5QEh/6C2CWk5O8sgDgtGHGBdTpYrSzqOcjhpwBisVOlTC0AtmABsWn1KBdfaTKA1gDVsGljYVFVgoMbmw9EC1E5Uawp41q9tS0KEqhrXz2Vrki3Vf6r9MtxuQHeoFuPUSS4RS08T3H3EoUuP8HxJiEnWK5Ml1xUdml29tqn25qnatAJ4sBO0bmtIhpRol6Hd2pNsVVY1JRQ9MtjVrInraZMk4eA0NTvp1xKkSjuQlu58TkHBrBgzPu1T6wdDUZXFhvZB6GzzMzYXbYBinAGCBe1fxQjXTGM9OegwsNm5PBtVdFPQDiuVwBZmhAYK4PQAGgREeAFADkDr7qx/aexJHtUTcIDe2K8wWLm2ALApIgTjO1jWOGbuMWRUeE6RBPIM0UHjWaAVXpueFTgvCZh2R8M1NrZ3NBzLh1cU1QaFlhvTtWmngon9fe96pwZ7HEPioTJpX/rCE/aZRz9m5czQZicnbGm2poGoANisAfpc6Muq7YOKXwHtawYh0froki/STEptFTLevYGGGGW6bbXZA6KSTPF8CDxhp/M9CkDBqJE+PAlqvqBEcf/w0OYYYibhff89GDecbxJTKswEBQSEnKlIbMYn22oirNrWvEilREvrDqORQYxDO3n6jEB/pCuQ0qFt6SvPPmuf/Ozj1s5NWrFSkyPivkLfbgRIwPBMQMd3cmw5hqWltrLxJPBGxxsJYDjocI78btiqcHLxmpGd+Q7Atb/GZQBq1SlrNQ6t3zqySiEraYSV+Zo9cO+dtjI/a4yJZG4ALYUyxIlFLgirh3NNrEzpTjFmLCPpH5I/nA9SIhRCALCX5+f0Z3522iYpfBxbsKW1Yxq0COi3fuWSXb5y1da39uzE2dvtlnsetCs7DftH//RXbPeoJz1eGKLsg/36oTTdWa+/TQCbJDxHEiB9eYZHoFPLoK6sdRncNwZgOwydWmsSgD0aspQq6Kwn55wWyAjMg80UAHYUdigmtggwYfLADp6atLVTp1T4u/L6ReseHFkRuQ7YJJIVylmulLdBFrGPrDRuG+UJO1qescLpE1Y6uariVn/30OzajuUub9jg2qa1N69JMz03UbDq4pyduOWsnVpbsbffdrtVSIKyGZug/bfXtgwFv3bD8r2O9Rromnd1JkdBqDTNPCFvoFvacraG7FerNdIdxl7HUMYAYLCD7CkSQAVYg+ssP/w0toakEVAxkojQ30fqgS/sYwTGru2WU7cKhSmBxfigBCogu0CHiPxbPit2q/ZqmqNxWN/1llu1fsLeaeus4K9JvAPMBizE3rmrdMYwPrx+sCu9cOIWWn0B20imAbCxM5wlNPhhX7PW6L8jHyJNuBz+iKJ00n5H2oNuBIY88kfFv6FarwVgt+rWa9X1b9YSVnY+21MbK36Ez80WSlaaqFq+XBEY3h1knZGdQzoCxj+FyZIPrCGBSXqtgAJ0kgmERK4ENjqSNXRwNRr27Neesx9597vt/Isv2ebmlpL6rc0dq+M/ez6wFQAbyYAe7HHtkYwPqUlJ4/VEheDfQR8AIGIDfsa+UPFc1+CBqMDkxAQKFvbq2prWn+4hL7o5eBltmLHHSAhWVlb03uxL9mLo2AaAzWcBCGD/8VUBcAZzJgolAd6O2+hYH74XAFiA3MHYjP8rPhoDwGX3ScZZSxj/6OGn5F79fak1v99sqFNvtjphy3PTtjhTVWfE1sa6ba1fkZzM8sKcHb/puB0/ddyW147Z9MKCfJoVKtbs5eyrz71kH/mzT1tngGyXF0tIoPHz47ZM/j0lZuGDxCaNwnViQca9RFIZBdjxGGw8+Q3/GT6R13sCC5u6LWY1Q4nVuVCeVPcZHTzPf/0biZkKQcKH8oVONAPaGXZ5uLenuIPnDTCIzUEnmy+6+oj5PSbzZJJrjg4ugI8YIAV54uabz9nW1rYdIDlkQ1s4tmQnz9xktVpV3YDHl5dscapmuf7AJjSgumt961qzTeENTfuSFzUTgMv8FyV+g4G6mLDfGixUQMbOtacj/uOZBvvtxtggkvXx5D5iTknPpbwmgOt4HX9HsWE8phC4kRh3MRg3EuSIU2KNPY/xBFZuL9p1BcoyxMnJJBAJIj/KqaMKFhfmxjtC/uAPP2QvvvyqgLEjBnGLWXiggowD2Oj499Q1p1whsfiPr67YL/3iP1Xs8qd/8mF78fln7aYTa/bA/fdZrVIRY9UBK5/V4EVW8i1iQC+oSNIKCTWGoB5B6Eks7CQXEed3ZHuSXNw4aKJiQ2JGhh/E5vcYTps6b3UOCtw79ssLZOQ2IgvIBvpK0uHFXiUvg/lKBzHviX8jwcfO8TuQKu6991675ZZzNjs9Y6+//poA6OOrq3bq5Em7enVdsf8rr7yqAexvuu9N9tTTT9uV9atiZ2P7+BugiCFWn3z0E2Jvk/nxnGq1aWs0O2bMTfANpWIaz07M6yiOpIGKAWBrllMhL+3+YfNI9knnUp0F1MhzArVhZkOMArwmT+T1gNaQrciBc5B8BgzljQ4WL+zH4DKfL0UOmPZfIpeFnSKWpQuM5+oSIl3XwO6bHSGf1BnYVr1h+62ubR81BWCv3HTGztxyq+Q0yQko/EJyU6dzkhAMkCviGa7p3Llztrq6qm4yJETYK4qbh05SYs9RkBeYxf7SfIC83XzzWQ0hJZZmH0Jmev/7329ra6sq/nzuiSdsaeWYPfjggwlonVAe/PSTT9mv/dqvay8EMY/iiPwQnVzVKfkr4kxskwb9qhWeQiPMzbzwBtbkvT/6Hju2uCC5iWG360V/zhlFTAhS3a5kWDd3922/3vQ4gVye3IZBoylnZR2IE/hMzhpFEgabujSHd924f/Tub+9c8O4X8rewwQ4WglP4GWWdA5iE+EXXlwNbfavXD0VoAIBWvi15o4HeX7+jvepFDkgWoyJTklTgs+g2AMCKYbXk5cQCXFfoXgcwG2eba5dEQMIQ+P54ASuAYWyYZEjSvCT2pLoNU4cPAHV0aOhv/oi8kFirCWSNonnkg2AV8pMUFxrgH+jHu1wLr+G+ZPYTCBn2Oz5LNjvFygL4Q2YlunfSHCoN1h7NO/H1CyBXchxJTiry4bCnER/53r+u/xwFCpH6RviLD8Qef518MoPME3wf/iXyQD5PvhrSaPp3xF7jeQjrHzMdeE8NfyRmHPQFnqqjTjEkhUufXSDgM8mjgOsFiMzPIueA0EfBCt37+Irr0F5LhZvAqngOnMFgVLNnKX4gQSQZmYQjUpzkOsl/uA8Gu8bQYWw1a/3kk09qfhIyO7EeIg0m8F17YGhWrUzYsYU5YaIxF0B5lh6U76+wlZCAIABpDdQY6ZgZ70uRhf9ThIt1ky9P/szf7rrES3Q88H0GVnPe4zrJ1cbjXMX1qSsJoDhi9MDFwLt0zWC3/C52IcmDSgVi8Yg3AAAgAElEQVSAWIqdjF9IZBuOznjMKXBbWviem2OXgilOxxHFLOyHQGzUH1pt++IXv6hO4JvOnvFCGPhwSEmnog9xBRgW8mQ+eD4jTCr0zBOA/ZZhMGGSdPeopQmD6UxoB3zVGiOdIx9sQ5JP7EDw4y3K+dHwhbhBZ236lGcdljSV27nntE8SoPnBVQCYtG0IJgFypZPUaI5aSSUVEcEcbA8mgieNJ2fw0lbqLfHerkKVA2mFjJwJIDzORZIYxYJNTRStMsHDdSYOOqTlEm1UDIzqqdJK61smW7CJSs2OWh27eHndNrd3vcW4gswGQQfAOCxWn34betzb2zsCO3HW/KGOqtE5Cc2Xbk5qqy7mM9KXk25ou20MSQQQoIUJrWfawcq0fRWyNlnyQVck/w7OpCGctPoIwG4quaSeoTWAfa2NRxXFGbk+1d61wtkUMazBB5e4DAoHgE2Ic46BSw5gt21nd18t+LRA8byvMyEIxDyqFxuy2xFQLpCfYZRJk0iyCuiIS7vTAWwRLUcafu4wcU58F5YBzl+MO7Uwmap/qooK5PbEDKfM5+FwuC72EXvQ94QP2uC6VFzp+L/9OrtitPFaGCIMakIeCAAbdh2t2QQaTIiGOc66Upmn7RW2NH8YPnTX3ffYD//ID2sgTLfVtC8+8bgY2NViXvrIyEvAwK6Uy14EKZUURBGoAIqT2BZl8Cqj4URR+VPlVeuiPk+mZ0mqgoOOs9XQFwUYbZ1TOQVpiRN45QVc8qskEWjTs7/54rlyjkL/GqOM4SAxwkiKyZ8Y61rnZNBVPU5SL6rc89lokLHXGAxZqdqKdC3btrvP0FCXbrh0+Yp9+KMft2ambLmyD/JS5TGB4VyTn2VvpxlP7iOh88IDZ9WBn/GEZ+T1khOJxDAAzfGkPmxVJKDx2pFNSm/2bQksZRqYnrBHuy3rto4sZ67ty3BVzuo7HnrAjs3P2sr8nIa5DHhWtPUpwCPoa7nBhynJ8DuGzLRo6QUc8sm7+7RHHu7bZD5vK/Pztrq4YIszM1aemrTZUytWm58RQ5ChIhvrV2xrZ8/qrb7ddNs9tnDiZvvE575ov/E7v2/DQsX62aJANAal4ngOacG7gUE2/uxuTMrjZ+Hk/t9oYPugCEDDjOU52wDYWeQnWgqGSY66jeYIwE7KjF4hTvZFw4XS3IbxxEf6nlR005ffY2rHTQxsnDMalAMC9smydXJm/VLBFldXJJuzfvmqZTo9MbBz0qFmcHFO5xMdbLpp8qUpO8zl7Gi2ZrkTq1Y6fdKy1Yp1jlo23D2w4rVty2xs2tGF1y3f71phsmil2aot3HzKZuZm7Afe9ojNlcs2je7joGelbtsK7aYNGUxzuG8ZBr/2OkmmouftmnRYYMc6PTvaP/CiSCrERIDLs4i9zr7lzGLj+JsvAjppGsLESsUxMSUTuM3Zc5+O3iPdFx2B2n5GSXpdCoC2TJ5jiQFutesANh0+OrMAId22QN9gYNOzw/PEp7Q6TdlqrhENf15LJwhFXfwi4DfMMSREKNRxVIhBJGNA8mXesg6Ii72E5eDSNAW1Z09O1SQZQqEJjU7NnoCtKQ23ivUHGcsXyhpCiVYs8idSa0l7RMy0NNSP893vNC077EniBBB7OPChgBrEBJsG5lShbP2Ma2vDvOa88WoNglaMVE5MB79Ol7FyH4nvUpJK0WLo7CoCQFgLd9x+uz3z1DMCi/Gbu9u7tr+zLwAkAOxOD532rBjYYqOPBqxfH6Lq7+/Aj54gn5GS0yiWSjczBc3EEgKWmXuxv6/AE9YIxedGy1tj+f44gC2GyvS0nTx5Uu/Dz7ju0LwUKJvaObHvfC5JBc9b7ctpqBfxQsQVUVAcB/O6PdfrDpCUv/mKZJffF5sjad9Gki8NwTLt4nVnGoqlBsPYQQrsD+A2EgvEW9Vi1hZrFTt74pgdm5+xZv3Arl1+w7YvM129ZIvH5iV3sXbTCZtdWrZSdcYyxYr1bML+7BN/YX/9N1+zHoI50O4Z4JkAbAADH/NwfUDzjYBlrMONidw4gB1AZ/wu9xl+bJyZFH4yAGyGlhNXzc4tODN2oqJCyLPPv2Avv/KqjCZrQ/wZ8R/5gNjKANB7exrQw7VIdqiArq/rnGstiL9S0sr1B5tIgESvJ+1l9hJgH8OUpOtO0Q7tWgDrlSWbX5gTUWV1adGOzc1ZHu1G9jV72NAW9QIWpANpiyZdUwBsgQGGfJ0zVGMgOTE2z0LFm8Rsj8QvwFvuKfQiIxnl79E+hMmk9/cE8tvjg+vD+cb3LK9VYt9q6YyMkvEU5wTwHYD6+PoFQKFiRWK6CZRJgJVYfdJUJ/lEDqYkgPZ3/+Df2fb+obpQYBwDYGuAWsPjXQ2qB0yhWyJ1z2An3vHI2+0//dmf1bDYN159xf74//hDax4d2FseesCW5udterKqwoCifYBO6YG6bQdAxAcn3FPvDXhO0aKuwWcwSb0lOXKFWAOe/XhMJ3uRpEJij/OZva53+/F6PS+B5r631NkJ+KdiqrPIAvjCXmPjOY/bu/saOkocfoikUAHfMWHVKaQHPT84wYDTQtF2treUkx5bPiZQcGPjmt9PvS7aNP6HAjAsTH7vLQ+9xV588Rv2wte/bo99+jOSZZiqVFPBYWilEkVhvy7sEAVaH5joLGwRHygJK7l3cFv5K9eYz1m223K/WoLhlhdoDUkLnwlwTeEY4hPgtWZL3ABgM4OKnCFIHMRzscdZQ2+Fv15A0SyimJEFiUfFPgrWLiEiDey+Wb0NgN237aOWZETW9w6s3u3bwtoJu+3uexXn4qf2Gfw+NkQO2x86v/yb8xGxCsUeQGxY729QSDi+pvgVghT5PD8j17t65aqKZzCkf+iHftDeeP01e/rpp7XfAfp/9j/+WXv4rW8x2uO//JVn7PL6VXvHO96h4Y9IoPIafNWH/vcP2RNPPKHzIICsWvEzLmY3uENWxb/Iu3wIcxoAS1ePOtXz9shb36qCD4UDyCsCjJP/y5aKtn90pNyIuF/+OpP3fICBrPmiJJh0jhRP+b/Jd9VRWHA5UOxY+Mko9hA3uO9w2xRFOrFfk2wghbwodmruRuo6i7gfwGh6ujaaJxVsaZ45mvGS4Us5Fnl6AMEiImYysre0/6sQm2abcUHBwNa5Sb8foLv8xBjLNs7sOPs5fkcShOT2CWtgbwLKsTYx9yViXmyLd2PAGnXWLwWrcfA23tcBNe/oDFlL7FlIpanYhs9B9ox1S2Q7/maf4UO4bsg4I3ZqAl3D3/B+7KNgCPPZ/H6cRe43pETCJ0RMH/bRZ1O55Ml4vhoF0AD+IzeKmIHXOiBPd/B1cDTeI4DsYBuHz4uYIogHGBcNq0xSZcQIgNXcI8Asv4+UCs+cwjZ69uwhCkqAySfWjguYBOwOiSBiSd4HuTqKWrrWpN2MP449qJwhdc+HX4xn4TFLRWsXvxMkCtn3NCyTYgqyULwPdpvBxH/x2c/a5cuXpRTgHRgFn8GWcqqQwUGmaXV5Ubaa/aYuPknneKcBX0HIABymQCq/jfRRIl6Cr/D+c3SaoEaQyG0BZEtuZMxvhdSHF8b97JEQ69yCGyUmOzYq8j7tJxV2vSAhUDs9A7SpFRMnCRGRYJUjeZ4UALb3lTiQ7rI71+VOZCtU9fRIyIc6eqeHCDhHbnfJ0zUk2DLyhygw3PfA/Q5+U3CGpMW1BGFRMj7e0UWOy3n0GXZ+D5IQuffet4iB7YfYtbB1iJPxE9OazSOjxwPwhI0FK9EKkwBSbfS8A4HjVaBIRoIBq0rFWLuD0829HUaHKwUzLATOCHCIRY6Knw959NfzOTjuqCCKcQBIl5IYGQM9nL7AaRx7SFAgmQCYDWCsIU2Cel2SBC1qHD1JJeAdAHY2R3BfVevT65eu2N5+3eVS8n7d0ONxftyd2CgkywMmqqIZ3FfbHiBoaB8mJV/XjxMTGza12dLcjLQ9Cb5hhwAKKDAqFJQoVUoMF6LK7sx4NpoDcCRuzr4GQFQQqsBgoARZDHlavcVOd4F6Eg3pQSWmFYcaJwz4o8qeBkP4s6eCgkFgfQU8tFpiH+DAAEXjcPDM+XkA2G5wka4ACPA2QargfHFg0VRm3QhupeGVBnFKlyoxhajgEkThbAkIxE6DcZjLqqpFsOHtBiSgMJX7AgNCd4trHzkJDVzo6qDTZgV7nASLIERaonXXQhJwQdUYQIN2RLVyMaCkb3uHh7Zxbcu2dnes1evZ8uqqhiEC5iwsLctYvP2RR+y9/8GPWf1wXwD2Y4/+udXQv61NickFgA2rnjVAIuTEyZPOiC2VFb1i8ABk0PTDAItVCgsFADQVSGhHg3MUALYCFPSvFbBzyH04C2A19wGgI721JEVAIYOfca88WxKPVvNoxIAEUNK+LlLVw1ETXLYUUAUALB3Fvg9vFYt6OLA6A1mYLJ3JaSL7qTNnxbR45bXXHECXnnfPfuf3/jdr5Ss24GyloTzco58dDzJIiB3AHguck4FTUJbA6zD4Nyb7AQzwfqMkJyp8qRoewUCwmyKAGgcB3SremKRiNdg3LenmU0va2d6wyXLOZiol291ct0y3ZSeWl+zsiRO2urhoc8gBFYrO6hwO1B5NsQrA+trurr1+5Ypd3drUMyJwP3nihCRiBk0YuV2r5rK2MDVla4uLPjDsphXLFLN2Ym1VBQv29MFR01AXnj12ynJTi/Y//+a/ts984ctWqMxK0kCSCTCKi1SBXb8y7G8ErnG//18D2ADRdC6ghVVGTzCDzWxcB7CbLcsCICfXNJIPCdZ4YnooMAhmu6So/JwHY+JGANuDAnQxTYMcc5MT1qWYWsjZ/LFly2fzdvXyVcsiF0QwnhyrtNwKWOuBNdH2m12wBmcDlu/SomVWl22IbhgwarNtEwd1G1xet/r5V2yK7+WG1s4NbOm2Mza3smwPvfkBW6zN2DR+s3lk1V7X5hkq12lZf2/Xsp2mWJ7oKSpxyXjreIPKNMyTBtJB1yvw4xV87j0msWMj2U8R/HHeYDIxQHY8QIokJwIgvT6x/AjAZE9SSx57jUIbQU55smKT1ZoGJOLjBCBw5ijSoJ3Y76rbCQkRUjO8DjaaIR4CHQAnKFz0YDWTGACtDm26SucRnTF11wOHlYzvIvGgME3xteksDqSc8P/qNMFuTlSsNjMrdjg6kppuHgA2Nm+yIgYcTG1eQ1t9ANgBzGNP5csGXesiY8KA22FPMmoA2EdHSGB54RV/ATitIZCDjFqBKUCHrnYHvXlwbgGArjfHZ6vTS1qSPkCJ1mIv6pNYOHBDAEhs9Pxzz6rICluj1+nb/s6BDQfu9wEe0bYlosAvUZwhEQ7mYSRqvLefjYGKIJHgyg6mwFMxIO3oCYRUMSOfV9sle+z06dOyNcQZAIhcT+hVK7BMSQnMuQCwg4EdACF7JNoQiTei3VGM0pSYcB3q7kkJ4bh9UsF04HrKYkslKY5xoDv2a4DrvF+wmYgF2W+yDQzfZEWH3iIpUIz9S+EFjdh+26aKGTu5PG83rS5J7qe1v2tH25tip07WJu3Y2oodP33S5pdXbHJmwQqTM3bQGNpv/5s/sKvX9g1RJBifrIlkbtDdznqXYySWATyHLePe4/7GbfQoXk4sX/4fhYjx9xoHsoPZFSA+Me48LbBZs+mZWYElFKJgyT71zFdtfWNDklYxQG2yMpkK3SQnST4DIkRKwrAv+GoNDmP9a1g8zoXnBCMQMnVq8bN2r2c333yz5Oto1Sb+I34oTJYltbS0esyOrSwJZIfFeHxxURIi2GW08YcwsG8AsDlb7O16/WiUfAYDmzhRQwPRRE06zPGsR+DmmFxLFLcD2Ii8I3Ik8gts3HjcEWsz7kPj52GfA5wQi3OMcRz/5nXjjOTwY5FbCUTkT5J/dFAxZoQ4iK0ukkLRXn71NfvQH/2JDSicDLMCyrBTgLsMC6bDEr3cIJFwpjWoeziw/+hnftre9vDDdrC3I8mcv/z8X9iLLzwvRjvSh2dPnhITm05ZnqnsvWYCeBu+rjedTWwqQCeyivh4zZrpw0b3IliAbJH4e5Lu7ORxADs6YwVsSELEySzOavPileYASQLJi1cqGI3ey8E1ukdhAu8xS4A9B5h4eGArq6u2vLKsoaXYJdYK0JRhVAz7A2BBEuTll1+x4ydOjq6f34eJzbXCBn7kkUfEYIV1DWN7b2fHPvPpTwno0AA+YuEBJBuX7eBOBVJL0kgjgeVn9IfuLBXgkW2h2AYDO2PlzMA7myTviRyBdy6hcgaIDQCOxrUPcXQJEeliSzYiaxmIRXo/JyEFFhCxsHcCeY4+ioEBG1I8ZMyGgoVNNxrzW5AS6Q7soNm1g3bPdhttaw6zdmlzR0zsqYUlu/eBB1X8h7DBrAxyqwAsedasBX4Gf8Faw8Tkuohl7rzzTn3vxRdfVAeBZb1DmLMCgA1oXT90eYrja2vqhH3iLx8Xc5vPAMt4xyPvsB//8R9Xgezq1jV78pmn7bZbb7VTJ29SDOE2Im+XL1+xf/Gb/0ISXvhmcs0AEiE4kYfNML8odW+oS0UdTJk0R8qHXDPw870/9mPCIiSzk8BGySyUyz5DTCCfGH0ekzK0O0nhBLDrHQ4Uq4iTXEPbh0DDYLxe4Al/yfXpfsaAZYCiIAHGeeN5Bvh9fSCtM0k31jdEqOM8BwmCvUFOLhshCXQvwARwLrk7AfWO9cC4DAA7inGAzMICqtXRZ0dhJMDYKErH2ed6eR/+CLyE5ILMA3ZP3eVJRiPJBLIunNXrOUDGc60j77iQvETqOozuIJ6dCnupo4W9R1wTsUX8TD45m9WMtmDnho3n+qMIw/uOCj7JZo/7BZ4R74mdDBJdEOqIs8VgT9rZ35aDAgiq4H+9OzPWIWxo5L+R+0aBMPA+dPTV6Zd80HUs0D9tPDeOnF92F9ucz9n88pIdP3lipO/MeoLL8Fr0l4n/ICqGhOH07Myo2zrwFj5DEqrVqvYqsSTXh28MyblxYJfPd2KH61lH8SBINRGHBjGH9+cZs7bEMqyJzki7Y7VKVXNkuD46Lw4PDu3LX/6ybayv6x75mXDOMQDbJVxdrvXY4rw62bArALTaA9Jx9pwsCiD4hgCw1ZWW7C1rx7XddPq0HTWORhKqwlJGOJTbZgG3aS6BiCZJ7k/yaWPx74ihnXEZFElOpiJF2NmIL2K+GFcrzCvNi4A4GLkUpDLtI92bd6BILWBMc1vYSJJYUgd+kiXiOXF/YLnkL5wZvpgL8exzz9r3vfOdkpejGwRSLHZFpKfUzYU9QkJEJEm6uZinFPYTJvw99zw0/FbQB6QgaRmnKZU6XJo2S8WbKbOujetVDGR4vR1VrIyxJAIHqUBN06BdZ5hF5iuC8iEJuSr2iUGZQAgB2CSkYkl4hSmGN0onJTmNGKAQ9xAAdhg9MXbRSrKhD6AUExggGzkKKqLoeOY19IKWyNnpKQHYsBkJPrjHRguNNE+I9+oNe+PyFSW+OLRBv+PyFuggl8oKoFgwwGf0vcgOYOrS2kuwTnIvlrHUUkg8XS+6kB1Ic3F1aV7XoNZvMcBrAhn5jNnpqs1UykqeYIAJZCe5BXgm+dZQwpZeD3gt3eIuSXbDwVolzN46OWK6pu41gdTlsjHZGWdF9QmwdP9gTxURjAlBagQ5VGCREGEYnZL2dMACwNbE91HLK+BpacSIjnYkDBXPx+ezuUMCfOc+1PLEpkfCRAL7SFlwnzCynXFNIoKGM21C7DFaPth/0u5CL5zp0VRRadNKoIsAkMQwB3is1qZH2t4aMsVaA2iFru7Q27ydYcDEVE8+1zeu2euXLlkvl7WN7W1bO3FCAEJtZkbs7ZvOnLaf+Ikft5WlRfurxz9vj33i41Yp5m22MmHz7LEJtMAZpjgQWH36zBnb2dv1e4ZRhq4dw8ZgD03Cwp/UIefscS9IgHSbTbG6GUTF4XftvMQyl2aaG1C1yRoMqZp0jAjqeeYCsbZ3tO60BHNO6gf7kg9RezEMfTnWojYsz4u9pEp4StpY5zjb6sgY0hbY0j6nnX96ds5uvf0OgSlPf+UraUDnUPf2a7/1OzaYnLVuxlvXXYvKuwFIStTWUmIgTwKwxdD3RC3Ou7T6UhEnEvcAasYTnwCjo8AW9mE8mBhPVoMVFcWwbwse3IpZJuM2r4VucWZg5Ym8NRsH0sWdnaoIADFsX7dr1WLJVheX7PjSMSV9nHuCcAaZbu3v2xEsxbZrgOLwaJ2+49ZbbbKQszKgU/3ABocHNpXP2+m1VVs7uWq11XlrDTp2x2236IrYewzR6WVLNizX7Ope2z74P/wvdnFz34rVWev0XRM42AwDAKC/RQAbpxj61+WpinXZPw0mi3fFwO4125bFaQL8xSLQqhkdO9Lx9Z+MAxHRbnmdmYDPoduFlslg7Gdluxp0K3hmaMWpqgpS7LHXXr2gqebi2OE0JVmUk8OldfUI8BXGARrxlWnLzs3bYHHBbHbG+pNlPdfutU3rXLpijfOv2gI6gp2W7TYPbO3uW+34Leds+cQpm5+etQrnaW/XZoYDu3luxhZJ/I8OLNtEp7St/YS8hoZIZoZWZ4DMUcMqhZL1adtN+nvs79BNDZuOr4yBYZFkABZKszZV3r0wmQKw1FLG/wVCp1bw2vS0S9rU0V3uqC18ZW1NSRT6uXRbII9BgUxdGBp001DHAecA8BrfVaTgC+u+kLNOaLmSmMHioOhGcVbA0MDK3E8hZy2Cu/qhzgwFaQHYGu58pPXH/xIgwuhXJ5ZYdJO6HmdaMzCxp6CM1+B3sFf4R8kqMaBEbfcMhHY5Au5VcU0CsDWMkoKC2HAOztN95Ww/ur8K0tfGJ7IrScyRWGOQZLFckd/AR8TwWQAmmFOSElEbt3ewACyJXZVayWExzc3O2MXX37CXXzov2ZD9vT0rF8u2v3MoABubHgA2EiIUVygaom8/NksmnZPrDOxOmwHX6fyMMXG4Du49mNG7e3uKATibJIUMwnIAeahh0AAO+M9I3rDBrmt8hyebCZgIdpKS5tQmSeBLwA5AoeQ47WW9f5IgGBEgUgAcQOI4+SGSrbDjEWMGmzuSRB6CEmk0SJEQYd9n3K8DwhCXEcgTJyLyoY6absMKg44tT1fs5MqiLUxXBR71Dvc10C5byNrc0rwdO75mC8dWrTa/bBO1Bbu0vm//4//6m9bPwMpnWJf5GUlDOgcM4r5hwNF4Msm5jeseB/TGgfxxwoaAg9Aj7PeVDEYcgH+NuIY1weQBYANSEUexf5HbOTg8sqeefkYdduydaMv1z/HBcsQFEBImAWxESgRwSYlUyg2UfKdit3xzKkbAeuMLAgiAOfq2yMq9+soFAa+wc+nIKVeRczphK2vHrgPYS0sCsDOyx4CSfe2/78TABsDW5/b7AvgggXBDSMzxf48JKGJcb8GOJD0SwmjjDv/C+0UhIFiQIbEQ8e540h+xyDiAHTmNOv0SwBG/E3EHrxkHsCNJDwBc8QtEhCRpELZanZ+aAeCa4MSrz3ztOfv3H/24JBDbvaHiWIoVdHhASAIADNKApAWlhY1dMPsv/vN/IMkMiA0QfpqNun31maftxRe+bge7O3Zy+ZhNV6s2M13zeURJWz1kVcKveJuxJhukeN8lK8kdWacYlBbPMEAcdYKm8xoM7OtFGT+nXK8PDHN7wb14x6+vFXkFrMBYQ16DZBDn8LDVtUa7rY5ViCc7u7t2+uwZO3nTSUknwADm2h5//HG788677LZbbrW/fPxxW7+6Lv/QaLTs9Okzel5X16+q+PLII2+33d0ddWBeuviGXbl82d75fd9ny0tL9qu//MtecO1THKSIAjjhMg4OYgNeIzNHl89gBEQLkJa8A9JHDkBTEK4UMpp94kPYxTzTHzGwmfUE6zqB2tf/hontADbFeMCUKGwHgBX2dVQsCIHXROLQOaGzuIlOsktuUbRlXlCj07e9o7btNTu2ediwdiZvl67t2EHbAez7H36bJK6Q22KXQQgaB6z5zChich2cEf5wXliTt73tbVrLz372MZuoTEjaKM4teSsdQvinm8+csUcffdQ++9hjIzkDrpnBkB/84AftzrvvsqNuy/78E4/KBz78loelax4a6ZDXfuVXfsUuXrw0Ym+rUM5cpeqUS/aIjV2WbwTAJr4Ez/DYwAsSXN8/+Ln/TLYXMFjFYMCubMaOuh3bZpbFUWM0DBMyC4U8bBNFcQFX2rPYMu8+I1dTdwx5oeQiXK7H8Za2a0InWbnIGdW9m4pcsc4w1QPU0tnT+nohTIU55iYpf25KljKAM4qWkpcQcOb7Z7wAGEGHwMK2E+ACJOdnrKUz3p29G9ca8Sn2LIpHIRnA93jO5MJ8NmeWThLhHkjQ1I9G8hC8r2JUhk1j89MebzVbI1C7zIBugXbOTuU6AvyMfDTiFXxgyGPwuogxIBNwb1FADr8RRRhioOgAE/6VZjtxTTxjPltDj5PGNe8d/xbwl2Q15K+TLMh4UZp8L87oeIE6ihN8L/CzKKyO/z5FsuiwuBG85nrDL43b4LgWQMyTZ0/bQ299WAVoigGA0LFukqZN4D/7A//vcR8xr2MVdLUEoYHP4L3H/++zyq7POOAZ8BXfQ8c5sB32Gl88t/ge9x/yIaxJxEB8BljSoEscwWw0HxhKYeWpp56y8+fPq+uRzwPXC5a6Pj8V8LCvS/OzKlJBMCEekr9PDOwoGqhAgWxZIm4GgO3rmbVrm1uKgYiLsIPcWxR26GrTswMHE4mp4/FgArADRA5cI1JkF7Bx7EgSLmkQY/yc58Kzj44CxWMUQZlBB45LR36+YC2wi1SIUs4tn1rwn4+RXbSfE7s8hjrycxWTOx0VBxRzQ5oRAalln3nsMfs7P/ADNjE54Xrsmn1Ft7H7anWf7+1qILSIzTyDxpHeM/aJAGxeGwAywSwA4fVAzSvazpB0IX9VXxmw1aXC6NEct7IAACAASURBVA83NjoyEddvzKsRkviAfZyCovFDLCMPkzjJh4DYS6c0ab2NHyo51QQ+xEYB1OR9o0oV7cGqetE2rZYeDwwA5dC91tAFDcaD+dWxSpmJwlWrMqgGPU61TvkQApyZJ7w5q9Sm7dKVDXvp1Qsa8McmorodwwRIiOFye9WfpNZBP7SvY0gKiTObGVdBoi+mVqtls1OT1m0eSl7i+Mox29raVHtJsLW8bSyvoUHViYJ0RAEtdZWpFVLtKO2O7eyGlg6V8YwdHTVd/zoVD3CKfAXrIIyp9M5l0N1IsHZcGwE6m1oM7dQ6jjPjPWnNxojGZnWmFC3gAeyhYwXDpzZqdSdZwWhzWKXTesSQR3RUGS4Ie8LZXlyvKoxtl1LAUYhhLIfu7U4cJJ6tqnFjwzsBBDA8OCSJx0cFi2JGasvAzgCyuuF3oygJm8RmIhCenZtXQgfDAJCGteR6AZAPW237+quv2CFGuli0mbkFmyCQSQD2refO2d/9gXep9fJPaL082LP5qYqtULXLDpVYkZxxjzNzs6kNw8XykRZhnTRkUUbRD/TImA9cPz0PM7DV0MF2WR8G2DmDzaveDKxwbXH0LXnG2IJoq1SCpiGYfj1MuYbtcT1Q6tvykreL0y4JKCTAtuOtL6wF68NeIIGlbVUSNkn3/vjJkza/sKg1QnZlc2vbltRGVLR//fv/zjaO+tYaePUZB6Lhna22SxXgXDiEYtt6pYVn4Xrp3lLiyYi3OUfFNQB13nPcfkQyGcl/AN7xTKMoFkm+imZJqyoMfzh12UyuCc0YVR5hxsLylmCzGm54puj25gg+GDIHsJbA2ABkZXcBHAoMWMxZP2vWYYJ5D3ZSRwPE3nT7rXbbiTWzZt2aDK7JZezY7IxNTVdscqFqazcd1zRxztL0zJx1hzlrW8FaVrSPfPJx+4M//pgNSlNWmVmwgwZdBx6QRnv9uL0dLwKEXR+/9/F/e8+Oa+VGcKTnEy9KyBm2/zu1qam41+9reGl1loGpeWt22mJnsbYA2O3DIwew1cOUWrUp/iXQHYA5gvIIEAXgJL3AcHYBCKrVK12hxxl0WJjRygkbppcxW15bs729fWcSDoZWwmGLYQKri84ATYKwJgnmwox1s3St5C07OW0Tq2s2mK7ZYTlnw0LWsp2WtTeu2cTOgTUuX7Ec2ppTk9afLNrSubN2y/0PuEzV+rp1rl2z/rV1+7sPPmj3nTxu+69fsNliztr7TGE+tE6nZd1BV0lnDxD74NBKDNFNQ/RYLwIf9my0cooVmdqtxEBKADfPinOC3Yp1Ds06AGqSNLEoqlWBqmLDiO3SV4DIF7YANh9yNGjpY6tgAGswHdIwA6bStyT90W81rJgxm8j7EMdMajNkv7OWnpwR4KD3jR1G031oiwvzskdoae/v7liv0/ZOHIANWptTMhfdRRreBSsVOQR0KaUjScAHWO2zIbhnaccNTXMOfBAR0+mRH0HqwxnVkkRDEgGGpzZLT7bWpcZIGD2J9K3phWk+B8Cc96PoSdwACxKZNSSmJN81GI606+hi0jBgDR/LuTkREzrpoMKyYJ2yGbvwyisCRA729m396lW1bjcOGbjrgDxyHgyDQsZkkM3Kb6H5rZb6VFBIkaEKwgK6eMqpxThANg08Sgx6bCFFcf7GXtBqz/4A2KGtPhgknBUVgFNiG3YXxhwSEfxOgFSAqrqeBJjHfAeSU1pM2WOKTZKs13hhKvZyJFGNpietEb9qn6bgPpKZSFoiUY5gn7MMm431kyAMmUWGdktYdD4TAiBpiGxMr2WlYdfK2b7NVcq2trxgawtzArCPKPrmzFZOrtmpM6dtemHRipM1y5aq9od/9DG7tL5r13bqNsgWvENBm4vibME13ynIpUGXkdTyvLnH8fbiiNMjNg6QKXxSANfykWn9gr2HbxgHZ3nGzFuZna5YDRshQLks37B+bdNeufCavXHxsvYIrbyhfw4rleF/tdqUSA5FtMOTb2bf6JrSeqiIMV3TtXAdJFKSq+h50YDX3XL77W5juj3b2UavtC/ptly5qC6TY8dXbX5xzm659Zxi94VazUrI00xMihVcKuXEdpU8HkU4MZdJZD32FnuOvYtMAowhAS4+B8cLVCRG1zVgw3WNFwjiXERBZPSc1bnqfv7G+CB+P/YpPw+QRrFNp6Mzgc0df23EKLHG8dmxdgKWIj+ifbyPViwzhlwiir1OrEdOIJGyTM4+8qcfta9/47xkjdD4xywxgL3X79rMTE1nTd08/b5ics4P3+PafukXf1HnAMb11SuXlay3Gw17+eWX7PwLX7cjYvhi0ebmZtU5yuvQBiWhJw6V/ZS8CV2ROfkM8ibJBiJBkQBoPi/YjXGPEVMEGBPxXJxjaWD33NfwWtbSu18BxGJYmnc3xKDAWA/FddjM7kCEJPbc5atXxL5+/9/7gKIaWNc8z5dfftnW1zdsqjpla6uryjU++9hnbXFxycrlSY9pl5YcGBv07E1vutdOnToh9i/yFfjAuekZu/3WW+2/+a9+XvEKucnBAeAX3aiJhEFxut9VsZwCb5liOYB1ZigJEM2PZn8HCSuXsUoxq1zC9zZgtXcuBYObooIzr73LmO97nO8kEO573H7wjFl/+aTUcRNxt/ZpqkxoX0qe08kl7veRWxxYvdW1/UZXAxwPOn3bOmzYfrtru3QjZ/L2Xe98l3wzA4f3Gw27ePmK9h/PmrVnHzjG4NgD/45OMn52zz33SHLom998UTJsJ04c15q//vrruibAawC1p5580l46/5KITf8na+8dZGl6nfedvjl1DtM905NndjbNxtnF7iJjabssgkF0mWS5CLKKslyk+Y9NV7Eku0ouyiIpl8syTf0hklLRFkkRhASaYAADIEIkgkBkbJ7ZnTw7oWc63g433+v6Pec9t+8OQNDlQm/1dk933+9+3xvOe85znvMc9hvvAWOWjx/7sR+zH/yhH5S//bVvfN0+99nP2nPPPW9nzjyo+IT1uLBwwD71qU9JC5txAYRhz07PzKgaVXZF6x2JT/o3ONlOGvCyQx67zs7OSO7kh3/kh5Us2lT/inu202jAIrKNrbr2AnE7pDh8FKrDOCbivtFkhl0OmQt/BKJZu9O21Y0t+Vtqqjs5OZTz4u9IfHOebtfrkmtg/pYPHlISIJJB4+MT+jdrnLFlze5sb6t/jJovlgp24fwFe/KJJ1JPmYzGgLnyxEJJci6cU9yDgDZi7iThgHY8sgwCkkfIiZGo3tvdVcN0zicqAhn3OKsigT167gWbXLFasWiLS4cEADJOgPGcJVyT9cL6RWOZ6yBbyn3RoJP7pLE590oVaiRv+D3X4FkE8CX5sbDtrDHelzFFboK1unJ7xdmpKVkcYDTvyX3EOR4+9v3nCgCt7iMBrdw/fxOa8IpzR/A14VrpZ+Gb4bZEdXzY8ojjgq0eYzga3+FqQgpRPwvIH6kCg2cM4gBn/4ULF3QP7KmIKxgzYrWlI8v29DPPqIoKm6nkTGKTc74XS0VJRTA/4Xdpj6REO+tUiYzEpI6EQfhx3BO/4zVR2RVjRNJC2FWSmwlSWtgOnoM9EYmMYLRHUlW67Eh27uxorki0sMe+/rWv2WXk05J/GsxhAc6oBSQckxigXMjZieNHdQ1+x3xyrej3xntqrJB4TbEXvj5gtvvAEPZa6oFG4g3NbmKvYJ5DHmIdBqaqfZP055kzJQ9HCAs6K9WTaF9qhTXB3EQFboDW3BeJT+YUv559wfVIOsg3Qku/29UZISIkVRdt1AuKilc03pCZqYqgkSc4aTofQmKWecTfD81tYlXwOPYZDXnpp3P02FFhdyR2sVk0B6diBv9y5c5tlxSRVrxjTbEG5Sc8/vhzAzlhKrugDNEbCIWwOTpHo1khz/Z4J16BhsnRluOqzDDaeO5QqEs3TCvp1LoDx4uF8Cd9YphswSCJw0pZ/KThEk6MNhfMyyR34k7cmGQYuKYMm1jert3iCzuBldL7gTVCVtrZ1kO9Kh3uWWnkwcCmczOOQOiwMNkAijC3SpWa3bxz165cv2EVWFVq2ui6wRziTD7aUjS0UNNKAeDePLGB3jKsAGnV5J1xTAd09CtbLZusFhUoLc1P28EDC7a+ds+1h4uUNnsZM7dFtr1WLliROjECzT7lRqZDD6eD92KjeyNLMmCuOReMbJU6J51HmC4Y+sjAcgBzILPAwuEGOGB9KBOFpIukLDwgEduBMh5JTGQ9uyYtKG94xhy5NtJAADbJBzG6xsd1UAUQAmtBAASyHmJPdFNW2eVRPGM9puw1gYeXGCRGBbqGyKNIx9nvIyREMFACadJ6dICaZwktvIEcau6JewaUZ03vA5s9gdEAAWJlsclaznRjD7T6A7u5sWE3VlY0xjTbHKdjc6EoMHZhfs5+8Ae+3wadlv35J//YLrz2ihjYxw4ftOmJcbNB12ZmprQW6WIuAyDZDG/cITCkgpwN2mqeJVYwSBDY6lAOoTXTa7lGPHuM+SOxgaHBuXDse8wZhbDvCXowBmIxmzJcSk6RMKDTOAE75WId19BmzuYAoBtNgXow+DEc0gxEziWVd0vXS0mHrDMwkxTMsRMnbAJty/q2jDhJAbSxmJff/N3fs4srdTE0eDZYDXp2GWhAdpeJ2QewvVGrr1dnCQCSMfeRtWbfB1tv1HkIJzyc9dGvkZHmHgIMiaTOaHB5f3DrALazFlzaIelcsDVDF5PfYy/TJ9i2fw8Km/Q0sXf0F0hgHo31ev22Dbotyw26tjg1bg8fXbbjC7OWa+5Zc33VavmczS9MW3GyZAsH56VRyjzVJqas2TWrt/u2Um/ab3/8k/aXX/qm5cdnLFOqSsOfNe8dxp0Byt4btbP7+PM7A/N3ROlRMvRdALCRDqlOjmOg5RSRHBFDiQA1GNheGKQPDV1CycWOTmthGNgnADvkFxwEAKIZeKO2aFQs8JGGamgJ5i1H9cnYmC0eOih5JJhhzK/KbZF20Nnn+p5ca8961qzkbaxYslwHyaGqFaZnrTtes91qwcZqgJk5q9+6bWN316x1d83KlhFraFAp2tzJEzZ+7JhVJyetSNXM6j3r3L5lz548bu86ecL6a/cs19y1MmXCeUCPhm3WN6xDkJul4WrbMurS58lI1nEA2OHI4lDhjAQ7YxQYYZ+gA8m4RdDBzwhQcEh4jZw2ei+QvKTpbNIn5ueVak39ATjPqLQAwPbzyEvq8SMk8bG3YzTDI+mKHANN8CyN5cTMtLM0VSXlSVOVyNJnQ6XTDp54A7aWfq7ElUAx1gk23XshUNWB/QSAdkC6qPOJ9Y4Nkv3WuQV7kUC5YXMLi7LtnLF+1nI2qy522Ggl7g1mHBrdgMkkvjlnC+XySOMT13THbuODMA5ch/fVOQmTQ3IsNA6kuTGltWmcU0M/On5LZy6xr3HaGBeA+4tvvmmr9+5aq9FQp/RSoWz37qzadp0EKza+JFAAqSuSYSQTkS3T8ybigdu1fQmRTCYnsx/AmX6PDADJ9cSQxgfi56wj5irABuw4ATDBaQR+YoAlOQDWCFIjBEG8JhqK8rcRxHBfzB22nLWKE88aZf3GuoyAJAKsqKpQoqbt4HoA2A4ceHklH+G7OsDlutBhJ0Ssp58GvinSIanBIuPGuKikn0Rkj54GLcv3O5brt62SH7O5qQnJgc1USpJSyOYzVp2o2ZETx21x+bBtbO/ZW1fetk/9xResvte1Vg/iAvIyeXV15z91b0cmIFU6hE91P3h5/7kTtpqfe9XSvgZzBNPh0wVQEMF4zCPXmBivyJckEGPPlCs17Wn6u7x58ZJdu35DybWNjU1pmVcqZfkLzJGwLJJge033+ZOtCDYn40wlgdZy8ueDXcf64r7RGX747FkFa9tbdZX+8+cEcFnIMjRYn5602YVZe/DBMzZeLdv89JRV8wWbrFZtG9+lAGgEK4mSZnwbfH5nNkVjM5dm4Pzw8nn8P5dQyKqKIUDi+0Ho+PdoAsVZU/sVPw5ejzRYGpFIjPUaazEAbP6toDGBxKM+xiiAHes0fJcAsYdgRCarMwpfMXTkBVi4arLAa5J5H/+9T9ilq9dVHeJa/C5tKN84T8UD1aIOlFDNGH47iaf/9Z/+U5VTY++Y+9mZaZ23d++u2OrKbXvl61+3u7dvaXwXDyxYTVJ0PTHmAdn4Gv6agNohuAGDyxsu+lnhMQXjwnqIxAs2J/a7A6teFaMETfJtib1ivfvv8A89QceZxZpywM5lRWIOOTo5dW6v3DOabBGgn3noQTFz3759a1iW/fLLr3gj3P7Ann32Wbu7smLXr17TOiMe4L24XwA4EmqPP37WTp08YcePHxXoj/bxxuqqetZ88o//SN/jy0yMT0q6SKw22NA6AGkOTFydcbuC3FbSsA5WtUBs9E4lyYW0CH5NxN4ZnZlBwuJ8JO5VNUl6D7GDU9VExPkBSDInDgQh5+gkodgf+jrKwMZvglBEMqI38D5BArC7trXXtu1WT6zre9u7+roOkSqTs+fe+z71poAMpAaGW/Xh+cKeiH4KQUxjbEMLG5DlwQcfFOD25lsX7JFHH5Zj+NJLLwkfYLLRs3777bft/Bvn7crlq55MSTIayEryTB/60IfsIz/x43b05HH74pe+aB/96EfthXe/Ryx7kq6AOOAJt27esl/91V+zt958U0Av1+EarCnuwWOu4rAZofPwgtDhvwMkhYX9/AsvyCaGhAWVkBu7u6oCZrzxBYiFiYPoncV5qfWedNhJetDMmzcHl0HiiSoC4mXieOJ2b5LsTVQB7mlGd+vWLYFTAEJr91Z1rwCwjPPa+oZiVcYYu760eGAoaQFR4NKlS3b58iU7ML+gRDQJTBIF+JkuJ0bFs/sEca5zLzw3QB5jEeClKvZHqu8Bpd6+cUPXYn65H/Y+fgAfnCk08WPfA2oHkBksaTAZiFFTMzOaF37O6wFaWcN8DwbAc29tbKqCXCSObE7rg/cbn/QEYiSQeU3Ej3EOcy9BauJ5eD4++b5JUiYlWeK1ATh6vwVwsqSLnBjNsae4Lj5WXD8qnXhfrsVn4CoxHuHHyF4nDfTQ6A4CF18ZL17LGopYNs6R0f1cq5Rtc2PdPvjBD9rTTz9tly9fFuDIM33jG9+QveP6aEJjm3lufsfn9NyslSdq9ujjj6lZrc53EqnBzs1mtUaCRRzjI7wv49XkyMtIGz0B2uFHBFDPmIRfNOr/CfTP5pQI4m+UuEVzPc0f/2ZdsSZHx5A1FMljYggY3Gr8KQnagk1OTNr5N96wV156Wa9VzJekL4gdMYBeeeV4Irb3+LEjXrlv3u+DdQ++GbI07GFiWgB9VVWpb5rLx+KzRA8HkgCXLl/2vQNJKFWWc4bFWuRZNB4DV0WQ3zMis6VxxK8plRxUzmRck73XHfYikW+WehJGIh+7wweYkdusvDAb7Bx+mt5X/Q9JzlHFmqp1pfQA6TL53eBU2YzWNfabpDU2HVuEfUK2JezU5StXpBH/5JNPpj3icnRgfZKcyWatvrWZiE0e84FJ8fzhH4w9+cTzAzHknIYg44dT740Oi3KOWMBiDgNSphsGbATkdb2u/VIDMXg5KFNZFA8sfa6kTYzXoQxNYmnwoEH9d+O7D2jHTQrwFsCWtLeSXot0wBAnT+XjYv8kdjiTwXNwcKtHmrozuwYVLALvwkwZpDM7uQ6BchWZCi1UHwsG0kuDS2Jo3byzYjfv3BGYXSB7R+OvpBOWy6HHzRhxkFMq4eWofFUjBgGzXkpHhkIgn2W1iSdgVVvXDs5Pq6v99tamHHlsn9hkhbycbrLy1VLeSrD7AIg7OAFdMWS5TzfcLQXtOIf17R05q4ojUlDNz/k7xjuytiw2gBkOWrETEkigRg1Jyw4GtFhicnBc6gNYSLo5IwGiN//Y1wVkHMcnasMmjsw9hpW5Zu598+Dc5qSdLOCS7qdpvjEYzDXJCuaGRcz76wBQoOQgZmhgB0uSg0oZqREnTGshbT4MB2Pmxp4ye0opm0N5G+6J+WMMmS/ACA5MpGEowexlsnb13qpduXnL1tbJnlcF4mi+ipSVVezdz73Lnn7ycbt26S371J/8sfSqD8xOS/JhcWHOBoO25hURf5j50hSHRY00TLEkEITyimCRqxwMVj/30WparZiVxqxYgka20jXjMVDeIALDSdM+tFhdfxrAnyQLH2TnmXPKawGDuyRjxGrsaF3jNAFScB1AbK4VQQZgueRcAAFSJYCzu2nQ4nr0j5w9q99dvXZN661cceeJuf8PX/iyfeqvX7JutjQMwKrVmu5Lut2pmaeDOXK702GMw+wMbG8c5EY0wOfRQG/UWYjgMALG0d+NggSjYK5A8hGAgL+L13u5rAfGaiw4BFcjrHXmuP4q/QGsSf2XKo0kqZSYLYDgWAT+G/Q7lhl0LAOI3WnasQOz9vSDp215ctw625vqPl8qZq3Z37NjJ47a/Pyc1VLDutL4lHVzZXvz+or90i//qt1a37by9Lw1usgdAHLSHRqWAVlWxnT/meL5vh1wPxrgyxn6LjCw0SSmeWMRUBetYzVdgoXbE9DfZf0m0F8AdmKoBoANOxsHI4KGALJcl3RU2801hd8hISKW2ph1WD/YeBhAZra0vCyWzHYqQcc26DwJBnbqWdHKDKw1XrRssWzFds4G3ayNFcrWgj1YK1p2qmLTc1N27+bb1rh913pbO1bLE9hXLDdes9kTJ6wzPWnl8XFbqtUsixzB7Vt2uFyy9z/ysFVpDLp+z8rWFfDb2Nu29Y01JUpKVW8i1NzeExM39CKjEV6Aimo+lLpzh6MzOrcA2DhVABfsSX6H4wYQJWYkthf9NrGZAV3dscYpA+xS7wKY3+MTkk+iZN17Gjj7muqmDo03GjuWQ5qIKgXAat7L+jY5M2XbO9tq4IgDydnRbjSs3cKe9dXoVvkCaT+SmCOx5kGcHP/EFsHWkFwjEaFeiUkDG0kEAEnX/6ecEta0NzzGlot1nXSxYaByHTVwTLpyw2TYmKnhHz0N1KgMplhjT8ljfANVDCUuZnTvFjM7yZlw9nOei5ktXeOsNfZcKomxZIyjgS/XckY2/gXnXtU2Vu9J/3pjbV2smXsrK3IKs2N5W1/blG8BcxipMpppwcDm7CLAjf4BYctcz9I1sOmNMApga51TV5H0GvGRJMEhyQu3v1Hhwv1RPg+Qz5qJAHK0fBNm4rFjx+TMhsRIrFXOOAWslEGnniaA4qxZMXVTkjzYxBF4xTplPdPEcRRUHAWwFeSk3hFhHwLg9aAxVfWkehnJmQFZq8G2EzA4B0m8eONRksYtyw66Vi3mrVYq2MGZaVuYJXlTs1wxb1Oz05LheOvKDfvaN16V9nUmh6wMyZWcEm9en4NEFnjVPoAdBICwwcHGHj2PRs8fvg8G1yiAF9/zesl4JJ3PAClDlmG8VrYqDcuF8GZUOUCV2drmpl2+ck3gxoe///ttvDZhH/vYx+zg0qKtr695A8+tLfmtJfmmrkuqnjD0VEnVblo3vZ7WBWucgCsSIKyLk6dOaZ8CUgAwqBG6kj/qiiQWNvYBAPv06VOS1puB+V0sWq1Ysp36ptinHJ/4SjwDvqT2XGrk6FVoVHa4BBT2Ah9WDWBFiqgNz/f7z7f7wbv758Ft0N8MYHsM4tUrASIEi/t+APt+EDv+HeB33EvsYf0e/76+rWBWcmvYT547ZAozWVvf3LKP/z+fsDt312x8csY6XZiyaEN3U2UFJBsHYbhH5iK+f+jBB+1/+NmfVXUfvv8mEnf5nJiYVP8gD0WC8uKbF+zyxYuaD+KU+dkZsbHxIyFG8AzMh4pYkq/GfJHo87hjvwl3gMHBsgoQk59HWb/2fZKVxLYDBAQrOzkIQ93ZIOtg97En8f78HUmbesMb50Gu2Khv2UMPP2LV8Zq9dfmSnTlzRtIOsK95f8bm8PJh3fPC/LyeCZkd7NXKikuKIKXy6CMP2dzMjGzH+Tdes6WFBbt5/Zq99tJLtrm2pnOxXCimSnP3IYlrlFRJvZhgXJeJ+SBYUfGTWNRUgpFwgjgGqzo/1nNylta0NxEUE1sNjk3VEgK3U5IPSQslRvgk6Zkqa2EEOgjkEk48N18h8MTaHfWDJTGlmIjKlf2GwQDYyLKggb0DA7vZtc29pm3SxH0XBnbGHjt3zianZyXptUUcqIokB0niLMF2SCN3b0/jGgA2ayB6JWzv1O3Oyi1bODAvwtbzzz0vhjwA96/8yq/Yl7/0ZVVE84yxXqIP09Gjx+y/+9n/3k4+cNK+/LWv2J/+6Z/ae9/3fltcXLIjR4+6dKEai/XsD//wj+x3fud3BIBK8ifFp7B6vbLPK4W9St19mADgsH+c5Zz9Dz3ykCpS0LrlZ9Nz89Yfy9m1G2+LEQyzN848xp8ql431DY93k3QrtnZ+bk7vC/N4By3pQlGscxJ5JFf4GkxhejoB/ERTVQCk4fmcz9t6kgZjfTMHPBv3Pj5eU7PSe/fuCgDfrm9pP2C337xwXoxb9gXzo35ZvZ5Y3nxFixxbz73jF3C9AKmDSMFaUhzZaOjZQyOZ5+B8gdUNUM5zIK9w9uxZzTv38tZbbwkY5ePG27fsoYcf1pqGBAb4+sQTT7iPQpKBCu/tbfvkH/2xnm1jfV2+rJpodpBP9MR2nI0CSVOCgPtWY8GUkI+/4z4A+3luAFSkSyLJFvaecyYY246l7Gt0xzki/EJEL19DIkQmsDJ8gWBD8xoBi6nhurN3+3bw8LLGIli1/DzOGK5B0iXi4fv9KPlTffS6vaqBcYt9wr3BnI9EBX8bSYRIJNylV1M2Yw89+ohICrqe8JVUwU+zTtjwkxMaq32bjY810JompgM85nc8G38XPlv43k6addwwzgPuT8nNpP8d4xfjFT5i+IDx7LyGtSGAGJ3tsq+F9dU1rQVAU5JWX0EH+/YdMfcJaJyM67F8InuzJAAAIABJREFUVBKIW9fv2vKhJX9tAq1hhvNcMV+SP+qQLE5SOxBFYVnD6MfXzxc0h0899ZRdf/uG1nUQLyQTVHTFBNYAYyN5RhQJiI3oFTeiVhFJcq4P+13JkIQH4SPEPTG2jAOYGiAz/ejkT5YqhrQOvhwNtSVvFQ0Z2ReSW9vvmcU/5JMkCRLel4CNM5kKEXTQlfQrl0UcY7/DTmcM762u2quvvWrvf//7vY8a5FT041Pii7/Z2a674kJq4iiMKsUN3P/YU4+/IAa2AInUnZ6d7xn0spwcJpsgD/AKMJbgDgOs5ogOK/ng8nOyDIkxzKTC4FU2AIZRykQ5U9tBT/RwIuMWmTUGgYU3zLSlCdI9juhfc01Koji0lQ2D5YyxCU8UvaqCl4Lq0JfuC+A1ZVjejFBZgpTRRm+T38H8E+silXAGANgfy9itlbty8Alaizj/sHJwimH9ZBLtvt0VqAyQR4MOMhcOYHfUDIKFHAxsWnQQCABEwrI7tDBjM1Pj1khl3AC6LHDASDKiXlZm0hSV0USyodsT4BKNHHHWCNgBEgBhAB5Vyiz5Dwyms+EBsWamp4ele24E0rykjqAAxyQ41LRTsivOcHZWijPXAhAPo8FrcJ7i39LUriHP4lpmGC4AE9YKh4HWF24cCzyVGwpIGJHMwAmDAcRYA2JI+xyDAiBAYkAZsWjgCcCM05ayUyMN3shMq1FWYvEC6OEc8dwY8mbLs6YKOtRsEEY7euQO0tLUiGUMQ6vVNzt/85bdWduwrfrOkKnP/qAEDOM3NzNtL37w/QqCP/OpP7OdzXXLjvXt7MMP2WOPPmRFZAozJlYyYwmAzVfWCkBXSJww/jrUaM5JBhSQotOyElIkXRjZsNDdyKtDdJd9VXEQTvIhrs3KMUo5uzd+wDC77AhZL0mBtBquoUfJIYEhGucCrduSd1FpbspyMh8wRhzMHJMjCyPFm4d5c89HHntMexKng1Jfmp5wqDK+11fW7Nc++glrZ1xDjPlnPUgHc3dPzw5wrgFKzCaMpxInqXwXCNKZsSkxlqoHwoFkTf9NAHQkXQL0DPvi4EbqopuyrXGN0SDXAex9lrIznySo4Z8CxgLYclDE+dpJxIJqiMQGdmCjLwdAEBISCnz22zbW2rPxnNnJpQV79MQRO4TcTKdlO/U16w9advz4kbR+AL5KNrmwaHfrDfuTv/i8ffIzn7dOtmT52qTtpkauWuvSAyvbYAwJKAem4kMBzmjn4/sj+/Tv7waALf1kGvWVS9IEbPVdB591btgqgDnkciClakxHmkUwkpxHqQR8FGDwSqb9xp/ejMgBDIASgV6AfIAtgEgEf0Wa+JkdXF5W9nmbQEPayK4LyHmH7eM+sCNdqm/GS5bNFy3XGrMBBUDZorXRbK7kLDtZsfHpmq3dvWv123dt0GxbuUDDwIpV5+Zs7sQJa9SqHE52fG7WqoBxG+s23mraB84+YpODnnXX71l/d8t6jR1r7W1bmz1fLorFLdbIDlrQfW9k26EkfEo2FgA7unkLIE2N1GJuNb/SJc3JSYc9xutxTnkd+419ygflaGJ6klhK7DjGT00T894kFukkWNiciwS2gJOwEjhvqRChCiU/6FmBJlUCBGFQkODpiwHCdamw4YwAvMYWoQF6YGHeZYqae0rSAXTzQSDHc3rpO6yDnNjQDmCjr0lCoqKKGGwSjETsBrabdY9tlBY1rKZ09nBWD0vvk03juWExwQSgyeR+rwHsaFPyIJytrvvmbHUlCmAWqgKLhmkF2c4A9zxY9A7nruHPge5SNmqkJuK2X4cE4tLiotbQhfNvWBed/K0tu7dyx4r5ohXygL00smvZ9u6emmLlaAxpZhubdYGpsjdD++mJeScqUK1CItBB69EP5jBAXzFrlLzxpDRzqwCq17MTJ04OmS8EjwSsEXBwPc5WAl8+AsCOMlH2Od8DnkTQE6XQvKdXkjkDM1hOowlF2e+++2/DpGICE8LuE4BFcBeVfgFkxRkvX0YEDZIXTjiQJAW2gfkDKFJDNJe4IZlCGX8JeToa65ZLArCL5YJ1Bz2r7+za6nrd6jskSACFx9UwDlKDGnflWSf4R1055tgjPpw1Go349n3dd+zZxGaOuVIwPqxKcuee68RHBMLhY0eigJ9XygWbqBTVAwamNXJ1+Dv31jfUpJrz9x/+j/+TPf744/bTP/VTYuP5me9rBXBkbnbWpd2SxqXArlQFpTWSYgOdaiI+dDXfMLpp/nTl6jXZG/nA1Zr8Jq6ORjjnwdzSggDsEyeO2/zcjE1WKzYO4yqXs73tugBsZ0F68pFyZRIzDlx6kCtpIrT18W9lC70ilCOiVNx/ntH1H+vJ/dxv/+H7w88Z/T+NyyhAEX5JPP/9AHaUQ0dyMcDC0Xcc9U9i/Wsvyh9ljL0i1pltzn7iXCM2uHjlqv3BH/6xbW03bHpmPtlClzHyIBnihjcx5JprAKypid2zz5yzn/iJH5e+LHbq9q1bqd8ITQNdUvLG9as6Cyn/vXblst24dsUySFPUKpK4I/7ChvH3IqUku0LzReaG/e8NlvdtVIxljB33w1qK5JTiRhjb0lN1AkvYh3Bj3FYFYH6/lr6TCLD720guFYvqP7O6vq5y+PkDB+zCm2/q6/UbN2xyckrAGPsKAO3g4pLuheZ+AKfEWqyBY0eP2OlTJ21pccHGqxX74hc+b1/90l+r2rK5s203rlyR/WZ8ZqaccQpATALaG/xl1dybc68ISw/mLtI3ANjE14BDsK2HciFmJSS5Mmn+kzyO9K3V68MlKCSZOKwacLIPH/gxJEeVKFXVisdcxI8ig0mH2SWmBFaPkDeU5FSiui//iXOVxAiyWWhg1xtt20UipNG2ehM2dsc29xrWHsvYqQcfsgMHDwnA5gyVTGdiwTKvQUThHliPoTGNDYvkBV+JKY8cPWxPPPm4Pf74EzYB0abRkC/zi7/4iwKiiJN4AK6rJFAPMNVL5X/+H/+8PXHuCfv9P/h9MR8/+KEXJSGCH+gVRS35U29eeMt+4Rd+QUCbGKjqSQWOQMLOY8yQXgn2bSSASfxGQnphadHmDszbxtamGplSxb3b8Epb/C7K5gHbff9ltT6OHzvq8XmjafX6lsiAAN3MC/PEGY/0CKxjTfHAez4BJrMmkRtj7xHbEjfWKmm+83mRpra2t8WQ5YzkmZFCgIF+6tRJzQM+HADw3Xt3lcBE7uPG9esClDmfSerEmRLnF2c4n4wBcyZ/MjWlH5XzEmMbKaVtb6rI2sNf4LUAenH+w+4FIOX6MKcZJ/4WkJy9R+NU7D7jAqsTv5X3RA6C6916+6Z9+s//3O7cui2gkvUAOKa4YYhleMzHPOLLhR2mASGEGvYHz8I8EatzT1z74lsXdf9x5sq3SNUsqp6DYEEck342mqzzDTXaK8xJonEWjJ4BwtVSP4AAgtmDnKXRUyLAbV7PeDKnnC9x9oSN3PcFqULcVVUNkjx8Qi7j9+HLMRckErivaKrINfE7bq3csUwxb48+9pgq7QBC1VhY2FJL5xCNnJGEjPnnHrWe0XIGXN1ziS/HlfYrBWOcuOdRfJBrs8f4PWMNw56zi+8jARBs/KjcCB8ybEAkK9gXJM5RFgCPEiYo0kLPvvG1r2uds9fvB7BdJz7VOfW7tnhgXgAt9yKAmR4uXb9PxlLgPZUwqRKWeBJWM6xsziDOEGzW2ccf09gJG0s9iZhjVVWlgy0qkNQ7TevBGzbLTicfkmsQawQDm7EPRjRVf3E98D+IbxBKmG/XLy9rbngfjw9cJjF8Cyr7+Rnjr152KfkjoB3yK1IwfSSTkZXtDJsaE695v0QIm8g0OzP781/4vL3rXe+y2ZlZx1JU1eAa5vwdVV/EfMxDyFEr7k0El7GnH/tWAJuDD2SeBQsyj1yAHHxplzmTVzRxpEbEWXEAG8BQhnwIYJu07cQezjqDWqB3agATjkgwsKP0VKwJc/0/ZQVHFnYconLqANphd8NcNcoHWho4/l4OUerYyQGPQ8B9oHHt+sxuKCJoB7AnYAG8AzRRpj4BORxAlDztNlp2a2VF+r5ieHF49TtWLiG74WxpANh2xw90dWZmwnv7BzULCGPIW4mp2vdSChyR6VrJlg/M2ngZ4M41aqOkGaPKRoMpjjYujfs4lNDlxoljEQK0AyazwCiH1s/Rt1MDR+bGA+kIMHl2tOtwUNnsAdwC0vhh5F2bBWAn9jp/M5qtBGyV3EMqo3Fgw0u+3RnCiNORvqbSKzYJhyIHnxwSmG2NxhD0iyZXABJxqPF+XhJFI0jKt2HgJe07NPSYLzH6XHKEe1WzNZUoesYs1gTvF8xMaYO2u8rcUu6oRhXSns7pECNQB7yuJ5aAgiJW+4DAtmebjZbd3NqxVUrk6hx0lF27JhwAhcr5x8wOLx9Ux/BrVy5KAqbTbNiR5SV77JEH7eSxg3KlOXSDga0yc7JWlarmTIdqNMlM3VjVOBWQp9tUFjCamfL8AD08L68HXPKmZuislgQs8zMcKK7BuJK4ESDXaYvNDUtDiZzUaVl696nsnq8CIGCIp0aoOiDRa0Mft9FSEAyABJsLjUvW261bN7Vea7Vq0lnPWdNy9su/8bu2vuss8Sgf9lK6PTHaSb4AKniI6ACwyjmTLAScOQDsmN8A6vh3BD3fCcCOvwnAIwJWX0epKUM6sL4FxE5MXL8zR1ZdpjmB1R6ZjQDaSF+k8CGxtwlYeJFYeSmDLctBsIJt7Xelc55pN6ySNTtx8IA9fPK4StjHaC426HgpOI2UYC/WxsW0/tJLr9tvf/wPrJerWDdXsn62oBJPT0j1rNVAew7tU4KW/e7zCmxGGFHfMYD/LjCwe6y/WtWKlbJ0nVtiYLtMTrfVtrxlHMBOjEhfa4nxTjKTJEwKycIxk0MdEgwJ0AkA27PsSTMXWwZYMmyY42vw4OHDqroAwC4gK0KSpO+VSWNqbkM1DxrXWWtAf8L5agBumRXKVRtQQVEYs2yZcjETg23r3rr1On3LlaqWq47b1PJhmz12zFqVsjVaDTs8NWWz+azV2k2rNRv2/JlTNt5tW2f9rg12t8XEJ1EFYwJdQkAwld+RKG235YCwzzwZV9B5gIPAGR57Y5Th4Qkegv++gp9gygT4zTIONnfoqeE0BZMhAAeAa8ptS9WqTU3PSE5EoIJKdpsuSdRpWRbQb6wvADuDM5dB15NKhI5tbWx4E94oOU9aZ/gVSGeooisx4GEXYc9JlgPakOBlRriP8clpK7COsFcwB3IFaUDDSuYcRQ/bGwQD/NJw1qwAYJZYBp5ETQnZxGJk/N54/XVpTgPeTY7XFEQyDrD2Mjmq1Bw05H6GLBnZAh8vEvKwETj7A4zlutgLAiqcVc5rfArdM4Ag0iIAPLu7tnjggN1++6Y0sAedttU3Nmx9bdVyGc4pAl76RnSlgY08QLFSkxTO5ta2tVMz55gvn/d9ALvfc2Cfe42PKBMPsNqTiw6whiMcQZSStHNzcnBh7OB8h4+GP4ddevTRR/X7SLIo6ZDAC3w8nPlgqeITKJmbySgIjSRjVOMFgWEIGLKeRpJtfD9aiaMmNsknDJB8FMCOZKhIFQmEVTCqyi3X0g9WIwxexo79L18JG95tS16BP0VGpNluSs6tVK7Z9MyCbW7tWS4Hyx8mDM2PYZKSFHPZAeaQ93lngmGfrfUOfzfOjjRREcTHWASAEIkHxiKCu2BqB9jC+KOBPTNBGfxAEjucXUjdrW1s2db2jh1YXLKf/Hv/tYLTz3zmM2pohiY98woDjXPXq76c2MCaCNA65oRgSDqUnbYYN9gUNW2ccOkZWIS6XxhLhaKV2QfoJnc7aq47NTdtM/Mz0knEjwLAnkFyCeICzOBCRpr5kj5Qct6rDfHVwk9w5rXLB0YVYQRLNC2KgHQUoIv9EiSM4Xr7FqDa/cnR38dcxn6KxIliCnyqVIUReq+RoAigIRJFcc04j+P3QxBbiSkHDQiKvXrEwcaBkpN5++o3vml/+dkvSDqsNj4lAJvG0+5HYae9eo9m0tyX1kuS/Xv++efs+z/8fdIBfvXVVzVfNGU9fuyYLS0t2tT0tNb7xoazirutpt1buW1rd1ckg0HSR/snSeBRbebP6mxhsTHZYkmCZfS5Y+xYW8F85Gexh5VU69LToDXs7SP7lHxBT9o5yMG+ho+M3VGsIbJDTuc2QOv23p5t1rdkb9/7gQ+IgfvK668L3KO5OvYVHVh89LfeumhHlg+LNSq90nJZZ+yZMw/YiWPHbG52WlJXsK4/9tF/Yys337bxStnqq6uWYV46bdsB0EODHgmKVO1LjITUSD6ddYwdMWupkLU8BCyIT3wqznaWtfSxAa+xgUkSh7GNcWZTieQzkryUL+DUI/0cW6R1NeLjinksQNF9QdczdZ9b8ZTOSfd1ideUdE3J4U4fG9IV+3q3jZRIU9/vdfu21WhaL5Ozg0eP2tHjJwR0cD6o2i0l4FkT2AtAn0g8MqdRscvvSH4988wz9tzz77JCCUkZP395trkZ2MlmP/dzPycJka3NurOXEzDebrZtetolDP/JL/wTe+DB0/bq66/aqQdO2xya5uWK3V65IxBndnYuxbV9+6Vf+EX5AQDA3nzOZa9CQ5lzX+ssyHapshIwXNVo+D/lki0tH1IVDv6letG00K6HQX1clbCAxa+88rLG4OjRI9LdBmQE5JPWv8gWbmsnJibt3uq6rdy75/rbgG1o3VYr2sOsqc31DdnpxcUDsn1IiARTnOTM/OKi7G2AWOyP/+w/+U9lo4n9qboI0pqqbHJZ+YoA+/gm+DDycdLzB2s2gGpATRqjBs4SAC3/Biwn6QDgzjrA9oR0WACerDfWQZxjji/sj7X7mk56WTjAebvlxI5WS34JUms0Y3/72nX7+le+qnGh8SK+M1gKRJnoiRW2GWxrGEukCr/wgUcxKuyLGgTu0YfEP+I+iUmCDTsE+RL5Uk3kU0xLbBu9QOLMGY2/+FmA1wHahqQbP+9IbtKrU8KHCslAncUjFUDh98QciAXdZc2YEgQ0N2XdMW7C/ra27Itf/GJi+jrwyf2QRMDXYz3nykV76umntV4q1co77A22jflnTsTCpYozNZSX8gLEjr2GcC2uzToCWxit8OPeHEx1xQBsUCSJSAwEsS/OUN7Hk6LOWAdnkrxOAoF5PdcJwPve3bs2PTUt/EgVKGpPkrFvfv0bduH8eQHsGMKIP5k7b9TqfcLGBl2bnpqwWWLvggPr6hMI7jkCYKvvRyJacEYTEyApTFxC0hn7R+UCc0DyVNK+SfkAMFoV5+nZGRNhYqkJZLCkA5tjDNQoMlU/qfIzyURiiwIjwW5GDwzmmrUMESDOTGw++IviEwBoqgqIMZBDpAIXgvOu65BjQyQ1kneGOIRdyBqSmk5YKrYi5F6xZ7zPl778ZRF0Hn/scfkQ/B7yK0kqSQ3vbDugvdfwuC/tzWCQj50bAbClqYxuZSYjYXdAR5zO3b2GgBeCKmBCsQszSDm0LEdJcCrNdvZ1XoYBMNibJ0Iwg5HrjRG1ICXr4Vs+Nus7mAeprAMEPzrOCiAdcQADwC5JWiOnA5SNHQYmjIFAbPRZ5AzkBDqrrC018gOMZ+ECjvL8nWZLiL9kCRQYUzqds9rklK2ubwjAFrNSznDeSjlvWAgjF+dQAfXAnUc+0VJF1gTH2psTopGJ05C0Kfs0IaNpx8AWZydt+cCMtM14XhYJUiXS7ex7E0OeF1AAXVGyzbBquT8Jr/O7AfR9XlvUV17bhGVAIzJ+RpMTMWk9i0QwrgAvyXTEJhBYg4MTDOwcZWkEW+/UkhQTP2W4AwwEwJYMS2rCwcFcG68qQ6VmHM2mi7RXqwJenTXv3cldJ9z1R/e1O2nGmVOigOtKkxSnDm0zskRJ4N2Bdm+eQWYcx1mOTWIkxZphjSsIIBkzNqbDWGXLaK9S5q5ETd8azYaXaSWJE0ps1RSMYLTZttX6rq02e3ZnY0tsDEmZZMiGuSMj7W0FZ12VA3Zaeyo9pqP4oYOL9sxTZ+3owXlpYZNFxtnxBjxjcs6R00DjMMpqgoHN8+CItRt70uSkLJ8gQOWxSV/RHYDxIUOF6gHmn3VLdQCGCdZ2fXNDQv6A0YBzoHA4xADvUVmB8y9965QkCn04BpAmMVpLSYqBPcCcUM7P2iU7i3OEZuLOzrb2IiAqAXVxYsb+r9/7U3v5whVnYMgeoA8FKNYUO4WKAQew9xnMceAPNbtT1pf7EJskNZb15Ml3ZmA7Q8XZjqMBVADYctjv0xiN4MrxLmdacvOJAOHOTMKDhoxhGtkSXCY1EemCYpsUSjir3FnbfnUFIQDZaniH9mpHICBN8BZmJu3UsaN25OABJb0y5rJLM7M0aWzYK+ffstcvXbPXLl2zXG3a2ubVAsyhN+JtC1SURE3PEzKjzz60nSPPPnzmkW++KwxsujNPjAt4bFPOhkyEtK461mt3huzrLDrF6cxQQJWCXmRG5FwkKShuLwBsyVEMZQicge2lYJ6c4EAG6MM+s8Z93ZgdWj5s9d1d20Hnna7xMKGTtBZnGO9HsJmDsQ1gC3CCHESvL8C0z/4dwBgjOkeDMmsba5vWGWRsrDph+ekZmz1x0mpLS9ZN7JjZUsEOoQXebtpCbsyePLpshcaO9TbWrNBtWZF7aO7K7iMTRCJIElKNpgIBgEPmEPsazooy8alkjp/hoESzFpcCgSXRt5kZB6Vi3tmvBL6qnJIURyk19fBEYIAIHsARhLWsQgJlekZ+gqQD1A8BDewxX7+wrgddy6S1RyPHQnZg5Swa2dt6f4GIqfkj5wLA1N7utpUAdtEc392R/rOces4BHCcY28xfrmC1yUmrTExavlxRIqdUHbc2rLBOX3/nFWScEXkrFSuqdqEqASdSDeAEinv3bTmJ/b7dvHlL7AiSe5SjSuNSTmDO5ZS69ANwzVbGCrvmgQRMagesvJN6Z8hgJyDlrMbJHa/W/H2R8yEYTJ8uc5KxgwcPyTF+6/wFu3HtqnUbDdtcX5NTJ2cwX5SPgf2gygYAu00SNTVxo8mmawI7YOUAOjrgzsDOF8rWVwMud5DD1gVIpr4iiSHpAU9XwX2AvMzb4eVlrSvWYGjoMn5BQEDjLpj9jJPYfQQaJFGx0Yn5FMEKLCCcf5z6YBQHYB4BXTjxfc6rEQ3A+H08b5Q3RxLHAXx/Vr2OEnhA/sQWVTNnSdTgLEth34E29PhhmyS2tuZMiSzXsXbxJ4Bn9Nf5Da+BwUZiw5ky8l8xOzmC/rYcdogPGP0AfLmvYHONnkHhr8XXmKtRxhbPFvMWr+XfBHQKrFLQE0xGJEQAsJHFQQLIq6i8Qmtnr2n0r/jP/873qrT413/916UTi7+If8f7E+xGvxXGO9jeAvcT24ifQYCJ5BpNewR+7O1prRBbCFRmjdqYVahOUVPJgW039yQtNT0/rSZoaApXy0U7gNwaCSIauhaz1pHtomHhmGwR3wNQ4jsIlJC98ApMly5MlVOSZ3MAOz5Gzz4d40GGuU8LOP7ufgmR2D+jIPb9ALaYjUkDm/gmrhVzGknjuEasjbif+Dvmi7gDvzOCRXxHEq6Swclm7c8+9Rf2xptvWasNE7Qo+0eDUiXycnkFiFR7IcfAShZYtEMTtz07d+5pScWcP39+qBvq0g5Nsaa+9/s+bE+ce9JW11Ztd3tLtrnd2BWQDcFme3NTQC2f8sFJNitRRO8gJJOw4TSXf2cT6OHzpb0wOpax3t0OUXlCYtAT0kFacIKOx5bcL4kRvKyQpRieYdmcGNjIQtIPiGZVx0+dlF2/SZPcbM4+9D0v2muvvyEghIB9u76jKZdfAcux3dR6fubc02JfE19SHYO//7F/89u2ODdrD50+ZS995au2evuWjZdLlun1pY09PTWZwGFPsChOJTZmXSrhknF9a6okk2wIfofkQ6gkoJEwVVus55QY0T5QbOeJAQHk8pv2/Vj5R9i2JMHk/nRqRIwNkYSCnwXYOdk9saydJRt/y/vgpzt4DQljTD0wOBNhYe9RvQqpDJDRsrZD3JnL2/T8grTvuR5Ja4DZAPvCF2d/kJSP5rGAas8995x9z/d8jwBsfo/eOI3TOXuYD+ahvlnX9z/zMz9j169dV4UF8aaToHKSX+TveI5/8A//gT3zrnO2Wd+0Y8ePi9RDHyMYrYCukJcczKvZxz76u/bxf/fvxKxkHdSS9BBybpxVAarF/mcN4VNgk9QUGd3/asWOnDhmJ08/oPdAVWKv0bbl5cMyPxCo7t1dkTwNDX6JlzmnAbUZJydheMUp+/PoseO2uro+lHvh9/iDfmaBz3QEMCH/QTwvqSfwmWJRbO4r167Z4vKy9pGqoME/Oh178UMfEpsZu6yELdiPGirDeEW7Pqu/VwPGalU2lWtyb1G9gY1ThVoiggXA+o5qqCSDwPPFeR7VggFkC6RNiVG+5/24lmQgdhuOD1GJrgSek+sgFsR6wr+6dvmKiAKf/KM/Er5D5RAN4gWQoZGcJCp93e9Xnkm/d2/P5RrKSDIg2UAluJM7eVNkFlQtmrCO0P0O7CHsEuvG1Q+90sQBbK/2Yn1EcmgUvI5rCp8KHeJUjSJfs4IPS5W4SyMxJowvv+Me+cAWBvDMnglAW/dFLKPeLwXJvMG8J34Am6HShL9HzoXv2YvhZ0m6gTVRLNrCoSV7+JFH1NCb6zFeQVAQoQNiqLCD/epN2Z/UK2/AGT0Sv4WPGklLGOCR3GJt8BGxiqRfk43ndRH3B2GBf0uDO1X4xd6MKlJf0y5vIWAWmw7jeDCw86+/YS+/9JLfG3OmCmDAbZc/JpGE7SW+AwM5uLQkP13xp3rWOHM8SEPq65T8CeabuYP4QhWGqlhShdEzzz5rr732mn7P/UKm1B5IVeaxDphXfFcS9cEsx+fiI9YD+xTbzTjxrF7t4nGeg9hgR/ifAAAgAElEQVScmZBdC2n/Q1x0W8Z9Q8pkjbL+1EuCa8OETpVt2BMkDSMOVCVl3u9VkoMk1dJ9y4/idSEHnRwufAvi1/e+571OwsSnzuWkuc68UAGJXwGAjQ8RALYS2ChaPP3Ic9hYSVuIqQqrOpuRhhkHOqUjsCFxbGEIRXMQAlWCOpoJ4sDLMRkBsNUNOQHYzmx2SQ5vQOGMUjY1TowMUAKfuI4c4ZEyyHDMNQiwa1M5BQd+6NrJcEnawK8VTk/ogQWAHcxSlZiTpYlFBqjNM1ECkhax2CVF15UjOL55+44AbOl/qwFM3mpldyhwGGGeAoaQr6EpEM4i2sgEimRgOAxU6ifHzTOH/K1YCtazI0vzYmBb0h9WEJJ3hhfAKIsXxjllrOjPMYGwegALuZbAZ2lLQdMv6H7cyUO7mHInmN0sYgf2IshjkfA9C5KpwkBp8+RobklDBQeG5YgnVnUA3AAYo8Gxz6Ozd/0aDrYUS97xFYOEoYDBIMOSQCbJmpCEAFCkJCJtTD9Y2Vg5lZhzXRY688eGBYyV8yTWlAOYAtALzKcz7MWmSswsJSlg8QF+AGRlsgJ2WP9s7gGNUdg43Y6qD9bW1z0ownAVSgI/+B728vpOw27VG3Z3c8fWYBECuDHOeYIiwCsXk4DVPFmrinXYbzekmXTsyLI9efYhGy+xNzo2MTWZjISHw+wJAGiJ6KeDMwysDGQHEHvPrLVrBc8VJHkED0Iwo2hXK0NNAIEpTiBJNBZFd+j2zRsC4wS2JV1aSvsBTgFqdBBKMiWbHJ2GjJNrWLVVhqzAKgEvrn/NvqpYuVqzR88+prkGwIblw55FX43SxcL4jP31G1ft9//k00kqxNnVsMHEFFJptUtxBIDtjXv8lFBD1x46Wi4VoUxf0hILh4ivowD0qG1g3coI3sdsk4OR9kdktUeDqmR7dV/Ub0qaOTUZHEtNG/VVgSSDN6YmjzAvaL5HYMH3NNvJJcOO/fA2g86qUlZVhyfLoyMNVvVt7dAsoq9y6iNLC3bq8EElvADFCGRpMvvyG2/aNmzf6qT18hXrZvLW4QCm6kTNrGgSRB6MPeMM7G8HYMdz/k1fvxsAdlENHCcsWyxYA1kUwA6tQ3yDng2oEuDskXa4f4gJnLTPgT1GAexwBMXaRVM7BS+jDGz2vJwxnDjJ9XQNOEpA1WDMDsHA3tsbAtjNblsAtnjyALgkNkku0mysWBKAXW/s2R5rSd2ZaQrSEHMq0+nYeHVc5wDNSrNzC1ZcXLKZU6ctQzKPBAXAc3bMlifGLVvftBMzE/bw0oJld7ZsbHvLSr22oV7f3q3bztamgllK8zhH97a9/EvlyMXisClvAKoBGDJu2N7ozu5l2V6CTYAWVTmMl3QNy97sCEenNjHu/TASk2nI4NCe68kesGenZmd1PQAr7UXK47AlVBEANHbb1kceZG9bOtiFsZ4Vx7r6vUrT2i2dhQ4S9yUdUquUBGCraufuiqRvOAcI6LRfMjnbw6kCcK+NqyKpWJsQkF0en9Tv0ISG7SS2codkD42EpwT4bsMwKJRcf1qMERLP7nCzn/7qr/5K54PkVAZ92xLTvaP+Bp7Qh1nrZ3sEst7kE1zSGx8qmGs4K4RxJlAVC7PVTFVrnFfIsRSUYAThdMa4n/mtRssuvP6GbQKkt5rWQFojyabhm8HmwpnleeiJscf9pAalJC4lUZKcZw8GE4Ctruk1b8KVmIvsnwBBBfamZnzaVwkkwp/g7yUR12yKfaLKKuRNtreHey6CCthy7BXWaZT+4a8R7AiYTomWWFcwsIORFffDeo3AyRlh7vSL+ZwqZQL4c2aKA/bBDg5bH4zaCMZYE67FiNycA9YCRCndTHqTkhFCrqFL02zGwRmsOlcAuqFB6tSmaY1LlDUalEbv2ezMgttz/AH5nEjwsW9cgoUDIcjvEewOA5IEDHw7+xtnViRgR32wOAcZB85vElJ8BAsxAjoqdyqFjG1trtvk1IzOcJfa4WvGnnjqKXv63DNixP/0T/+0AlPGhbUPoIceagRScd46OJb1RrsJ/GXesT0PnDmjryt3V5J8Qsl2d/bkd0p+MJuzarmquce+K4FYK9vU3JQYhKdOnVAD9oMLCwL5aGJN8p5EF2uc85ikiPilAG/q91BLiTEHsj0Jiu+XdIA1N/sfowB2jOlociHOyfARojnw6Pk5Ol8BGMT+Cz+aeYsKmaE/MbL37r+PmO/Ym7IvyVfg/CIoVtlxLqueDpJ1GJj95m//jm2h0dpDzohkCom6vHw55ACQRmLdA2jprEAyYGdb9wYoS4k8TLSQGKI6jrnH1h06ctjOnH3YnnzqSXvisbM2RmO5m28LvKY6EAAbpryIEUMfXbC7N7zPZuze2or28H5CYH/0GNMALeTfjjRoxe5g+wTUpzL8SP44GzfJuohx7EkqP/McbBJQQuWoZWx9a8s263WV48/Mz9m91TVpAx87cVLr+PqNt8WO40wiwL93957rQ5eplCnYiVMn7PjRo3byxHH1kOGM5vONV16244eXbWa8Zv/xL//Srl+8KA13GpDCwlazPYFu3vieeFJVjyJ5uWwRPh/fM46ws4ljAcfUayqXtWZjV+OoZl6JNBQVNaq8pBJBFWSJMJV6RLn/Q/8Pr17036fK2yS9wj7ijHW2u1ffhERLgN5IKqrHQqo+xHMjgdps96zR7dku1UH4trm8/p0pla06OWVPnXtG/hQxhMrK0zkZyU3eUzIE3a6ay9GYEX3kiIXELsxlbGfPpdP4WyQQAGyJN/7RP/qf7cb1G5p71rRAl1xB1cbYBOzQ3/9v/r6dPH3Czjx0xmW+YAUjcwIGkssJGFbMXa7Ypbcu2v/xz/6Z3Vu5K3tFpYiqA/Clk5xZ2G/Wl5IqJMuoLJX/b5avlLS+PvDih5R0391r2cGlw/LD2HOSu2rsiUwHOQ1SEeuDvifEtFS08W/sMAzYw4ePWC4L+NSQ9jUNFgHRSEDxN0iOHVo6aHdX7tjrr7+may4fPGSTkxNKxh84uGSf+sxfqmEu/hfvy9nwQz/0QxofMVJTdb0nkDupF5cn4FwawwkN2IMAURkPxkKNxZP0TABv+JYBqvK6kEzh9bH+2Mdcn7MrwMo47xnbONP3z5wU44nNLFaakxuQPaXqvNm0lVu37a8+8x9s7e49sdCx+py/xL6yTdoDXtUxjBfNxCrG742YkzEB1J2VZMuYbay5/jTPRbJPjTdTdQk/jwbNqTR3H7zWRnLSXrBruV5Uj4XfEz54JEjCT+PfkCv3msRLnmTgd9g4/S4pF+CPubb9foPD8I/w27F5YB+c5Ui9kbDhGdSvqlzWXrpy5YrGnLUB+551ik+A5NJafVMANnuT+QJwjabN7CnuSWAp+sYJdBT2kmSOSCaAC4WvEGdtrAXeJ5pKBqs/AGqtmS7931y2jvvjZyJpJt3yaLYZoHqwogObkl+oc6+lfmDgXfgIAKgvff0b2u8BYOMjkvRlzTJxNJsnXQx0cvTIEe09kYYgX3b8fgLAJmHllSxeLUWSHqyuVKnqq+xdu23vfve7JVul86XkMVcA7bxWCSOAd0n6mVXKVa091lDsC9axko+J5ay1k8Z/tPqQ82Nvb8fXOEQVYUgOmHMt5Gc5pyVFkvUzlI0gfCtJrUhTv9HQGQPoDitfiSDiuNTMMUixXF+yvglv4TlYXxffesueOfeMTU6MJwza++WwbyGr4o+HhEgKrTxuABd98tHnsa+uQ8bgUmqTRfKhahOTlKisSkIBp0iN67xWTU48DGy6gAPhcFOSD5GEiJdCecYi1RqlxkcMDJk9BoBJVtaQkrXM2LBzarCtGchgowg4Fasr6a/QxTxl/TCy/NwDK1iwqQRk0PemhDgASf8aAF0Zt9R8hUHn3zC6+FR5R2RdEjOSwaE5H46MGjiin0kmrlSwahEjTJAIxKSRkGPE4VTf2VMWN/SBpcEqjSNYf4iowz6CUQ041bNjy0t2+MCs9WACp+ZE7t15cAqgqYwTYMnujiZRWsmUTSPbAOuk1xPgiqOJviVOHllyFiIBN3IijHcYSuYsglFJt/R7Mshy1gp5MfEZKjneETiiQY0jxCJWqYJnfgQSJeY2LF42EUaHA5PNgqGAtcNr0ejCgSZ44OdhyGGw8xxcUyWCiWnGAc6hy5rSZlP2MOfgrEoT5M5rDarECHkXJVk80OZ5uQfuL0DLKE2Jw5fgh9L8aDYEeK2sJqVZ0hCHucJY5MRaQ9vt5saubTXbtrlV11h7c0QHw9xIj1lzd8dqlaLkQ6zXtnc985QtzM3Y0vyMzYyXrNdtSeyeZIDABErOAG9qDjhhMJSgIRucmn6JaUFpfr8tANOF9f0gx6DARodVhdHxplEO2OGIArgEQ2Xl1i2NJXOHPh8MbO+u63tEDReRKei4nIqMGuBduZQaTaLn7s1KvRs5BjqTAOyqHT12TKWWLlHgulAYKmXmx/K2m63Yv/iN31IAAWANwDQzOy/WpBjtYwhp7OuzYhz9w7/2Om0FppG5DQA7gs/RwDIckwgGdXil7H0AnxGYcu1wKEbB67jG8A6kPZWaOSYvPmQmGD8FuIBJArBBkR3MTlWYlpEshQejirkSaO8lnr6OAPKQNpIGoqrae579hZGdMZuslZVpZs2gr9zBRtOcLleyVn/MsqWKmLHcO+AV9qpaKth2fdsKhfK3NHGLEPJ+YP9bgJQkxxNjdf/fO8DjdCD//p062wAOpfGaVacm5URv7+7a9u6ODkDZYl4CuEwzupQFD1AtAGwv+UoJh6E2mTPu1JiVPRO9HVIJ7LDElnMgT6LPHcDQTV0OALvZsDzBRMdZ4bIx0sY1K9PdvFyxZqNlAwKpTtsag66NUbHCim23rUwydrdh05PTdnd90xqZnBUPLVv58GGbPn3a2hmaFu1IQ7eSz9jByZq17t62hxcX7KH5WSvs1AVgl2kaV6Cao2ONnW3NOydNu4FcVs82NzZkJwk6oqM8Nj3YC9EcGbsW5bnOooah7nqxAqd7XQFLnA8kr7E57PXpmWmxT6JJH+crjiprG/CI5TY7N28z8/MuI5QYn4CsJO9gW8O+zpII2N221k7dNbHHejZo7aghMcGEHDGtT2/MrOZF6E6Oj+t7GhcC+lJWC4imOckXDJAWCZOJmVkrVie0/gmaB4A1+aLOY+SMAKkJuNlrMKhgZfO3eWQLCDSTDr+zbfsCeT73uc+pCQ12mGCNvUcCDjtDaSTmPhpbK3Gaqj8kA5RkKZiLrbozWIKdLRYRjVTVNySvewG4ZpXta3Jn7PTJkyqDPf/qq7azuSXwemvD9fqYpx3OR0m3FayFbW93Xdd7LGNb27suiaKyu8RQTMz4CBho2tLr0lAaEN7LsCN4wh7hBNN0SoFIYmFQmTRaucK5WqLJNUD93p5tbDhQrTM3mxVbk4aT2CgPfB00obIpqtOiGzq2BFkzxpv1Fs6vV9ftN2FjzxLQ458EGD3KXJZ/mZqSRgAXgEiczV6i6U19OPe8p8pA84JRBKgQACldzGC6kphwm8/ZqnWoqpGWmKyYb+xOPgeLpWitJj6RA2Z+jkBwQOfV10KnRfl7sB2dJS1QOBE6RrWrAxwOdjX/ZoxGgz75zum5+Ttez77ivQJMjWsiIZLpE4Ds2oHFg5Kb2Wu2tXaqtQn74IsvKjH1W7/1W5JQoDJRUhwwfai+So1dA/xS0JR87wjqeU/Kk2FolZBSqNeHesLaKwk+xiazhryhtlcU1ne3rTxRs+m5GVtcWrCHHnrQKqWSHVk+pPMALf2xDjJFNJotDnu+wGiimToAi/ptsO+4r5Adk7/v498luZUOtlG/QI0kU5IiWHGxL+K84+cu/uV+l/okjOhgu0/smr4Bmo4C2Kx/fDSXY9hPwjswvV9VFPc19GXiHFVs4I1pBfYCgKYG4BBB8J9+9dd/fRi37ew2JVVErEJjd86C1ZUVJQSRCkDqirWMTQdUfeGF5+3ff/rTSkphB4gFiUWIW/QcxYJY8sgvfOgD77cnH3/MagTd9CvY25XEC0CtYi9iBEgPKXEq+6MqVE/+MU4qfU7BdwDa7F3fO/RA9YQe6wPNW+yvGkEibzciI8dY8DPOFK9+oaGwa3f6hxMXSG5uUj3Td+1vzrAnnnrSNjY37dKVK3ZgaUlANoA9jFSqLF3ywDVL8awBJN/73vcI2JuZmrKb166qLxTPfvTgknz+z/zZn9mFV162iXLJCsR+zYbNTk0pOAdsFJAtxjXgCBIgLg2CvBxVvvjiDmRHNYE3fCSOjGQosblLyOz74ewDwAfGAhIUsV8jrQsRQdhDiUAWMlRRnRKNjllDksIaSQooJk0JFOyn9j9rX2STjJInEItI+G2gD8zfA7oAflAdVa3Zu154fujHs76wzUpK7OwoZlw6eNBmZ2fsxz/ykQQCeYxJ/Ds8f+ubAoJoJsd6hKUHm/cz//4v7BOf+APboS+RqmUBfqm+LnnPhUpFIOSP/OgP24MPnbGnzj1lb5w/bydOnfIGaQAtNJddXU3VHE66+19+/h/bpYsXrd/1XirEZ+xdjy2p6vZxcfvgjaArNQAqs71OiyZNVhqv2n/1kR9TlSlEIqp0qDTlDL16hUpU92fRhIWoRZzF3qTiC9vJ/MCQ/fKXvyy9Wpwv2LP42TR9ROf52tUrAiSRDznzwGmB3VTOsIneeP0NJa1owohUzpXrN2xqZlrvQUUM8dmPfeQjGk9JxKI1Xq3onAFLwVZiJxwPcLyHSj6B0anaL5JE3CsyQ0p8JnumPZ7OCbGkE4mIOQkAXNUVCcCOOC4qKYUf0SguMZ4ZF67Je7AWaKwdVQf09yKhMV6t2isvvWwvf+ObYmPDGkW2AvLH0uKBYeWQQNPhOZ3wi3J5yO7m+fBLGO+5hXm9Dn+ZOIpmjjCVIThEfzcAUclNuD6PqxAk8M5lqzw80t5K2BDvEUQBrg+gHOfLcHwSW1cAcR9yo8t78BHkQ17LXgIAHtWQZlzDX2LcOJNZT+973/vs6XPntFawdUuHDtrLL79sX/nKV3QPzBm/A0xmrZMsOnzkiN24c8vOPPigZMYkmSo1BMeg4rxif3OP3Av3yX0FwUY64ekEDtA6/Bwnfrgcatj3AISF90kGld5f3sya9+dvY70F4C4/OSXxQ2Ix1iH3xXoGL6EZ58wUElAdYRZf/MJ/1BoJAJsJw0az5pVQUdUombuu1gREG3xbVS4Iv/E4ARwNADvmG3+c+5Cfr8R7akrc69qz73pOfvHKvbtaa5xxUYXAe3JNyRKlZqtgtK7X78x79q8+8HGSz8c9cHZGkiMwVGyOZB4H7v9DeGRBUvWvdQh+lpjtkUAizgAzZa72diBozGgPgL1iqyA+qQqMxBVEjnRfsRaEIVLxODY21Md/6ZvftAfPPGhHDi/rzN7dBpco2MqdO+4jpCaOUYPPe0cyeuyxx98zcGeQSAxGA51bS/rEca/v7qhT8A6g2BjyDDByM9bteDCXgUVFs4kUvKnwHfQ96bgiTyABewAYum/CtkhAqLIVmSTzIETNnbahGHkCvPiBFncCsHk9zq6cG+kvo4FEtjYyZfsaudwbzivM5QrUeAHraFih64JjiVPDc6TGfakhGEElJfY4ShxU6GZ986WXZax5z1Kloq7omX5LbHWcB8ouKZ8CLKR0l8Z+HFLKUAe4ohKSfVF1DjkA6YW5aTtx5JBVClnrNHbFsoQtDtOMocHx5G8BSaX5nMAoxlMZJDFJvexYrCmNCY0kKWtNsi8C+iIb71kaFnmU/eDIsoJxBFi8ZGQlLSG660ijGpUSo1Xbs0zRtXyYm3wenfGk45ZxHVrWApvOM3gVX5h0nd/asonahJffRLMdNQEcKQdN2ldyEBLj0TW5mXMcdG/kSMDI+3OhyFDp2VSO7s6GB7HelZvNOCw3SU22lE1PJbZRYgbIToMMMukA14CqGBzkWQBakWtY2dy2nVZHSR70+JDPEHNYen+muQUsBLiulvL2wPEjtnzwgM1NT9r8zLRNjzsLncCDZ8QRxIliL3BAYVSCmaaACAZdy5kksI/LCpYzKm2k5IK/xWDzvGTmYQ+srq0pmKY8jvJPjDmgPOVOAbJjyGD6KhmDBnaWEiskTHYE2gG0ieUhkJnES05yOTTA4dnJBKpZhxw7WH09O336tNisNNagEQQyKWTy0M8koGhh+ysT9tIbb9nv/f4nrFCsWLPdt6mZBduq71qlNulNxrDzWoLwO1zmhO9ZkxjDCA7D+Y6sdSQomG8+3bH0cDV+JiAuXOmUCR0FqQPsGAVJAvxhv7n+pOtfR2ZR7xBJFYHX/gYwr/V1lPKVTrUo/Rw2q0wSJArk0qvjq8PdMKmdARgsCX+PpBPuxeySGBhtgqlxcI9qqNXt1MD/fx8al31c2gP4lEgJADu6NgvckJaxH2CAvb1C3iqTrlEWQQzOBHPLnsZhgM3u/+YcSXOpBpmuj9aGuYsEAA31gIewhWp+gfalO9yh66k7kC3z8ljASzLgYnFRhdHt2PLRo9bEvqRyWuwMDBWek2CcTHuZ5qaZrK3fW3XxgHzGBvmMEf5QwsXJUsrkLdPDVvWtS9DNPR46ZAsPP2i9yUmoJJZt49iaZQoDO3F40fobq3akXLKHJibtYC5n9etXrZId2OR0zdY37irr39iu20y5am3Ay0zG6tvOQJBuWgIhw3nzZj7eTC8cSAevKcVDoosqjzHZCBxNAl7WKesadgbJUZwkxhlmtZIkMGxgjqnRr4MntYlJVSlJDzwtJ5JLfaQ30PYuZC1LIqC+Za36pvWaezbWb1ml7GcGZxBl1QAECgQHfQVae7t7KaD35COAvWQ6shkv7yTxDnsLRlSFZMiclcenzPIlMcFoM+2NUtDKJAnY0PcEN0XYDxk06HICgcvVcSV7AcNYD5/97Of0lXF1IMSBVy9jc59EzXxVQupsQSXFknRRsEECxIqm0eGgA8orycU+LVWsBZAJEKFEad/mpqft2PJBu375ol27dNHWVlZsZ6uuygT8EMpXxeqg8qhYEggPcAArnWcC0KaxI+eX2Cv8PoEE3IskUdAxbTScOZJKIAE6WMPRWJL7hR1CsMPfAfBwFnBm/fR/+1Pa77/70d9VKSDBA42jsGcwKNi/555+2uZn5xQgA3AzHvgY7Dv2WDRNYj1h12lWPTU5JXCaoEmSLuoZAkMwna/Jhjv72YHC0RLZmAv2AaCFni9plEbwEradtafmrmKZeFCNnWGshhU9SbOSczQAswCSnd3TEUvOy3VZG8Eq2k8eeOAeTaRdux5gnwTCKPAsIkjStBQTJzUtGr1vT0Z2NK+jyYQAv7XWG42hTRgFl/leJcilvJJibLfJmVnL0EwMTXj6pZRK9vS5Z+2rX/u6AOyjy8vWo+HW1pbNz87I9rEXeViCHMVMiaGvfZJ6kgAUAabwDICE+BPB0BNjn8TbxIRAJe6LdcXvYRhhb2AOoT+KNuQDDz7gjaZmpq1SrgjAnsiP2dbGqmUojy+XbQdAUqSFrE1PTlpjZ1dNBAuSFElVkDS+Y91gz6nMUDowKg/Y8vvViWJz67Uu6cY9YyND0x47peARm5HOPtYPcxJsUdaSz6+D2awzBdWNphWqNWu0OxoD7C+OjvQxYUjXqkPNefYNWp2sGcaHuS0Wy0buhTiFh/E+KF4Zhw8GAPHJP/kT3asajwvgRDPbq08ZozYa0uiC7myree7W+qr6LGBrX/zQB+wTn/iE9oR0LdveOFEMfSXbnaFL5eKB+Xl773te0OeB+VlJHO3Wt9QUfJOzBY3pTEbkBTR6/RzuSwNV/Vco3069bfBFIU0wft6E1Rt5k4SkAoJEN7aAvShd+aRNTwI2GJTRM4Xfcc4545ueAiTfOMs5q822Wm27DSMzm7X5AwsaeyWAUsUpiRQRevAjGg01dCShKMC937Op2Rl74YUXbH521jqNhm2trdqBmWnbXlu19ZXbavJ68Y3XbGvtnk1Vy1bMZWwgmU6qkzLSuUZCUuuDZLDOFwBT5G5c9sb7oYB/EscWh2Akfg/xFWBopw8pih7SZcWh+OQiAZEEht3X7ShBhZQcCd12n0q2RAZyb9I9wtDLFsOCfQJwnIC3pF8eDEtpovb6AsVFLBnL2M1bN61SrXl8wjX5m3bbuti+JLtG2fzSwSVbOHBA4DPXo1kemtOHjx6xc+fOCfgkkbkwPyfgNJjJ4BJibXfaqpD9zGc/Z9s73mSUuOjGtev25vnztrG6ZgPkwjKeVEWTlfXCuiWxDyj3oz/6I3bq9Ak7eOigqswKNFtD8kh+xZi+OvBK2eTAXnrpJfu1f/GrDgxOT8sfZe8Fm5QknMsUebIm4iRVqM1OW65UtJt379h/+aM/ogaK7HskvLypdFlVWnwIjFdTazSDPUkZTGQSJyRUABIvAqYjW5fOdZJ1VKgR12GLH3v0rABVr8LzpmhIapBIPnnypNG/4nOf+6z8ZzVjzGTUWPd7P/xhO7C4oPgTeRdsN2tPoJHOSvCXokvJJVzAK7u8mjVia/aIS4F6T4fwO4M9KR80nbGRJOT1o4ShkMKI5GH4t4rhBgPb3NzSfHKPYjLjhyWtZvbT5PiE5EPWV1fttVdeVS8R2PTROJAEQ7PVlCwNQCBnFL4ydhq/T/ucNbG7q79h3NB7xpe5efuW9Qddu/DmBbt86ZLIcueePmc3b9zUM1O9Mj05JcY3iRTiBuaaPb5T9wbV2HKqZ6mc4b6R64szhjVBc1kBswmwBDxlLNT8MGkjkzqKCrgAMkf9AJ5FjQRTctt9FDAwBwmphl5cWrKzjz2mSnBAU+6HM+32ndvaZ7wna/7K5StaA4w3tu/qjes2v7BgH/jABxTXS7IJADf1ulMysUuz0U2d8djj0FtmDlmfnGtxpgWDnH/HnHPfIUvImAUhQVI6nO9Jti/YxawzXsu/hUL4LpoAACAASURBVDNNOIbCdQJLibEAmdP+Igmj82lS83T58mX7ype+bHdv39EaR9pMfjxJKUmOuF4zZxbStkhLnjl9OkXd4BLI3rpcahAkiafW1tY1b5zFc/MHZLuw30iMgO2RDIYIdOPtt/V32NDApoKAIN8vNdgtV8uSQIo5Dl9QBJk0T8IFqDAUJuQSL+qNJOlMj6FVDVZDisnjO+EjSVJndD8T9wmkTskSyRDm84ofWbdUKilJsesguFQNEoGNe8RWMQe6fopVX3v1VZFZzz39lGL3nXpdr0WfHEwSQBtppIgLYy0IT3j0ifcMyPACYI8BYNHAsZwA7ELOtnZ3bINGjmgpoluWK1i/O9Cn63bByPAGidygGyDXFNTBS4l9yrZ7MxxvQMFD4eR7Ad/I4QnoKeO0r7mlbBWaXKncXpMlIX8cXbIzOFje9dSRpH0oR0A8jcLQBcIQcyABbqqLMNkR7jdp5eHgJWaNM5ZxFHFOAcvL9vrrbww7nAtcrJatkOlZrZrA5UZLJbwwWDicYEDt7TWH5VVKuCRpjWDaYOA5QBYXZu30iWNWK+atubtt3RaHct+mJ92IutZ1XgxYmkniyCkoS42h3IHwBIAydYk1y0IXwJaArXeUiiWBfzYzYyo9PhuoqQvDKHF9OranRnPchw6oVL6sa+cLavzDRsbhUsIABq8ajHijTw5ilbWkEhMy2zzHeG3cKgBIiRmhwBb5iwS0U87Fhxa+gkM/NCXJglMkLWtKwh1M4UNlLGkdAu5791NYhp6pBRRhfCIoRHOX++J1Et/vMZ/oW5nkQwAJGHeYdqw1GG2AAzD5tnb31Fl7h/KTnT0vP0ulm87g8SI8SgBp0jk3PW4njxyygwfmbHZ60qbGa1ZO94hx4/ACwN6jkoDk0EjJ5HDdcKDKkXDwaKJcVDIGsJr9wLPJ+alWPbOM1EhizDiI4w0uMFgc2BzWGOgAsJk3jReauVUaYDUEcpCV09Mg8yJ2XV76sQOM315Th4SY30l6hrk5dfq0GFDX375hK3fvic0NSI/zhvPXQatyfNJ2O337V7/xr+32yqpZtmTdfsYmp+fV4ITspAPKgJhdywi4TlqjSUc+mFLh3ARzOtaBBzjvbIyln6mqJDQC3cgPGSjJmVf2MjV0lNM0Aoa7E+XA79/EVv7OLOYkjZI0Zv1K/jEKoo/+/P7v+btvy3xO1whn5X7HMCxk2N7v9B5/0+/cquxrU8d9+2wlViHzl1gNDnY7EC2wH9uCvFAV1l1WhxRAs4IGLFFq/hCAtpqhSPYkPTPXyJj2CvacJCr2QGA1e5wSTErnAF5TgwhPxqUEK2dAoSIgDfB6gJPe79ohAdjeTFLVEC2YwLDgvQSqRGNVgAhYIM2Wlx5m+tbNDKzZT3ISAKK5klULFa3jXeSksDWHl+3wE2etPzUhtu1UrmIDOk/vrlutnLUBeoy1qn3g9Bk7jBO3sW795o6VKrDOaHa4a7ubGzZbroqZvtsgmPdSZPYgDgr7HycP5y2y1dgDAOzIyjurgXPaE3IEkDjyOK3qJA5QTJIW1gTMG0AZqjRSkg87BQOBsWRekQ+ZnJnBWPt5JxmVlhoSIx8yhnTI1oY1N9etu1OXnnsu07eJSdjP3vOB0mw6x3vzZPS9XfcMxgxrAccRu8J5KRY9EjGdllXGx606SYBYtbF8xQqVccuVajaWpwmyS3AFS8obvtGIxSW/smV0BAHASzrnpZEtlsieff0b39R4eDNdKpW8d4KA0ARgY5oEiJCcSEGdA9vOiglmYezRcDDdFlNhtKv3A3RHyAYAmzOG8ZidnrDFmSm7dvGCvX3lstXX1hSM95AqQypkr+FrFD8KVgiNymiqJSmIrMDs6dk5NSPDaYWBjv0NGwZsR6ISlhLgj6RTBL7RmMsr2fAd8DUEBCEZV0KzdFeg5bPvetZ+8L/4uypxxtn/6le+IjYSOqNiWWt9jdmzzzxjczOzqhQQo0aMSIgAA9vc2RVYJDY/clBGsFC0qalJMe+1TlV6CnjmkmhUOak3ghJxBPD7GrjMQwQpkaAPRlg44hFoK+hNZbfxmpi78BfiLBllAMX4cb1IGAdAzs/inIivEbjHNeLnvMaTbvtnSDBP4yv3GsD7/QylOHciYeKsOa9QVNIhgd/ByiLQGwZ/ki/pWq1CoNi3KvuO9QtDt1C0mfkFe+6Fd9u//Jf/SkBop9m0Wqks+YPGzo78FrGf8Md0DntlG58kLbA1sHPUqC7JAooxNQQckdujWqCogIjkSAT0+D1eXbDrjYFgfB1cUkO9A4uLNjc/J9CCmsepcsE2N1a9aSH+On6vnm3MCujZD4hnKhpnVd/12jozSKRrjyIHQ7IhSeS41Augtf/e5YQcRAoJvgADYK/6OKegXRIMzvJlzBlvNbpMuqc6ruT/e9P1TUgBJao56fsBOOsl7NjZrfp20lx3v4U9I3ui5KwnzNXTpuNNw93ndnAUX/jg4qK9eeG8ff7zn0vl2bCwqDLx6hLnC7kmMCSyFmdkc8/W797WPpyeGLfv+74P22/+6/9b+x7fVv5tpyeJuJBIiPXPswE2nnnglJ195GF74PQpW5iftdWVO4lpXLdNKhqbDcVigJNTNPJcXVec4CQnEg8DVQKynrzhJmx87y9BI3KRg/Ya8pGl+x9gVc/L5wECBN4k4FHgbQvggvg0b80G4CfvZdbqD2yn17dbsKn7fa8OVezkc8caCwlD1gcJBtazGIUwnUV9MvvQiy/a0088YZur9+zI0qI163X7+he/YI+cOml/8PF/a2u3b0n6bWq8YqWca+bL788hr9JVRZcqjNP+wd+RHrZiL2/aSPCuvj/INSjWxvtAIsR727R6ZrvNnu21+1bfadguAEvyfQREsEczGWsbwH3W2pJsNMmbeTmge3NhU5xNTTKWhEVq+KyKX2fLK37lutmM1ZEBQOO5XJbfypxwRsgPgRSVkn+SzUxNxIgL6JmBjMWhI0dseXlZjE5V01KNTfK8XLJjR4/I35fMDXI3kpKkarVjV65es1/63/53e/ChRxSnUZFGrwh8ssYOie+MdFwVP5LkzhdcojKTUVXIi9/zoj319JN27MQxnWsky8TIpF9VArJJohG3kAS7dOmS/fNf+RWRcQAmAbY9jsy6jB1gU2pYGsCd2MLYEvpTQTRq7NljTz5hz737BcXA+RL6tF65xXjFvXqCKmnqpqQ4Y07MFpVEV69elW8KpqI+HWjqyub07NbNmwI5AR0BrPmg+ShSI8S6PP/Odt3u3r4t/1hJ6XzODi0v2w/83R9Q01zsugNRXs2MP8d74AMTVwcoGMxg9p+A0eQH8XMR6kYAbLE60/q5P9YJEDti3QAwg3wUCWd+zhjgp5Bgwj/TuSbyI9UXiaGZNI0BsYnGv/rlr0iKjSQHQLB6UpAoSolnEq1IGtCkkIQp+5/3oTqaRCwSG5xrYf8h0NR3t+zy5Uv21ptvyqY/+fiTduH8Bbv45kVVaPJzyWJVapIYQXoUkoY3k8/a1uaGzcwhvUcfl6ye58DSohNREqmTOQP4k+xmqrzDHqiyMjXK456CeSwJruQHhG8gZnSaB75X3Ih8Scul2bBr5559xo6dPKEziHth3TIWjJOIQmruazZRG9e/YQmXa1UB3DD6WVO8RxAJGKsgR2Iz430DZMdGCH9IHxF/xzV4LXNw/++D6MRZSFNV2eJUuRZAbiTwwx8LLCD88cAUICfhg7PGkAUC88JvRTbl9Vdfs+bunnxu/AnOSuw078nrsdEkarHH2KhTJ4/LRlMRxhnKeYx8bpBaOONJiuFHcH5OTU1bfdv/zdmvxtlLS3bygdN2885tV16Q/IerJAiExiYgX0LVMHFMAUkhT7QF6B82nGcaTQZxpsUZw7gqNqThuBLmNHmu7TPjUxUga2HI7leCHFllb1bJPYAFgY1G5a4wHvqspURG7PWwBaO+OT9jH1J5sr62bu9/33s11sTD3CfVNJyBJOXwG31onXkfWOTY2ScdwKaUPUNGMTMmALtcJviDSdywexsbArBhq6lpCPq0A8qbYOgCSDuoGY5zwhVSkEd5lAeMTKiYd8FEHGnApQ6dZPQT6h9ldV7eCXjtMiXeqM41wGBruNa0Oy+uJQTVIEmiqCMvusljYszBwtaxzwZVc0mYuTihSZMnAdjYDZwdD/ac8UPAdOnSZTGLlJHMF9QhGgkRyrw48On0TdkUADbBozLh9R3XaFY57n6zuJhYnpuDAQD71PGjVivRmXXHeu2GMvNzszNeJooudL4gvUukSShLEihF4ClHm/HbZ44EgC35iyiHlL6hZ8QiGArDxlcWOHMD2MN4+/zmZawUdKbDH4aUHNd217owrcQeoNwIAXZfD/rEQTPfdNGIgHEie0xJRbVSEwMfwxj3E1lbnCkc1QggYcXtGyG/Fw8WmDscYA8cQmuL++Mw5zNkTRjHjfU1GasQtt9rNXVAsaFxorXxUvYPw4wDRPkw6wwAG74k35OYAMDeaXVVikgDkD0x19CEddEL7j1Lg5p+12anx+3ooUVbnJu2hdlJm52a8IZIlGSUSip/AijiQFLTznQwBVvpHQA2gBoGpt+TQ0xAwGHOWsW4s/l5Hl6DxIFYY0P5HQdHcGo4cEPbDyMoreXsmGuMDwbKfvFzHEH04JgTAHCMlrJrXde5AzShrF9JJgWCLLkxe+jhhzXO129cVzmeDiM5OK7ZTulmdf6AVaZn7c8//Rn79F/8lbX7GQHYM3NLtttoax969YIzr2mISbaTPcthwb4MADsMdhjwAJECwB4FheUc6V7DeY8y4P1GZgE6BYB9Pwisw+FvYS//bQC2SwR9KwAe9/q3AdnfCbzWIZtYofF3caAxRqErPkKgHjoL/1++CQBbX0d0xIdNNsMxGWHoDQFsbFaxYKXpKTn33BdAWtgYZVulI56yBCm5oKxtYnCLIUoyA9ZanmSVg4wkUgCwvXkvjdQoNXOm2ZAZL20/QEaAg76NkZQjGTjoJwZ2R6wl9pP2FGeeKncIPAEwQTBJTmXlfABc89nq4eQNrJIvWrVYtmqxaq1W13baPbtH8H5oyQ6dfdg6NRi3fcs2ezbodGxrd9OWDszaXKVk02Nj9r3PPmuHyiVbv3rZ2vV1K+IjdVs21m9bm6ogdMjURMqB9gDrQi+OANGTfEj/uA4ezkUADqoikG47vQ+KClQI3NBdkyOJ3tp4TcxAFQcn+QslEDkjkByRfmVL5+TswoJNU2oIq6/n5wvsu9nJCbN20zq729bYWLPu9pZlOi0rS4ogY3uNLTXAU7DdbAroVFIyJb5x3MnE48BwHqnypu1lkGoOkzGBbzRZzgrALlu2WLFsge+LkhCBURxBEGcBa0LNTNV0syQACekdMRMB2/pml69es2vXb0hCwW1wkqRAg1EBnQdmAWBz/4xxgKSy/QmI05mWWO8R5HGWsW6oYoEJXpuaNbySPnr1JBmbTZuerNlUpWSXL7xut65elbYsjEW39VQEUWXVST0ysgKWkIAQgD1wH4RkKwEasmf4CGq+hKRENqsEJX0P2C+APG4LvQeJK8VldW0AbO5/bWNdkgdyIPs9+8m/95M2MT1pd++tCAT89Kc+ZRvrmwI2AatZW5wdANgwsDfoJwGwIvlir5ZDg1w9DhKAzS2MAtgEOTj9yIcE+IYEljfoI9HhjWGC1RH+QpyXo6zlYOEHEyc0FQPgjuQvr41ET9j+AA1ifjFLETBEcBEBeNjsOC9Gmd9xP7K/6gnjpA8l7ZL/9u3ODCX/kh5tMHHwqxjPCFIjUOKePeHi4KkYpQlYCH9C9zjoWangQX8VlhLVF2JJlmz52HF74T3vtV/+5f/TXnn5ZTXUBQiuABLv7Nh4SvizZQB5AnwheJ6amFRgSsDN+8rfSzImJBrDLsluJxkSgK7QsOT80DptNgQsYXvmF+YlR0YTSMDskAahMTY2P0+lIsxmCC34FUiRUFU5gOUKyxrNypaSdMh5EdtovNlHLU9Mca/4UMFew8enJF3Be6o84b6CLcbf31tb1fgzFzyX4hXeC2k/GOGSiOiJpMF7MDcxT/h5e82OQHzeEwKDwBf2nzT4qbQk2Up8ReVhX5WnznqkYWXbsuWSmpZNoOuLZmxjV3v69IkTYqLCDHSwxGX5MJjYPSeLE/x6A3dkLZqNHVuDNTw2sLMPP2Q/8eMfsYsX3xIYicTbJsmpVlfsVHxiQI5geal/UAdwcEzNCWemJ62qnj15Z6Px3DawO3du29Url1UVBcBzeOmgWMViq0k+w7yJ5O6O5kfSTQKV6XHUUtNGEZ+I/3K51OTP55IxbHWiUZkDltJzpdEj2p5ZGMlI9NCAq6+eFXd3dm2tXpfthkGIXWOOmTsqMQG0uDbzz7VCU5V72sMv6Pft7NmziiuvvPWmnTl+/P/l7b2DLD2vM79zb9/YOafpnojBDAY5ZyIwiARJWaIkSqTWFC25VLZKZVu2y96V1rV/2d5dl71lbVna0lISqERKKkkURYGkTJMASRBpkAbADDCYHDpM59x9b9++3t9z3nPnYgRZrNWuu2pqOtzw3fd73xOe85zn2JGDB2ywq9PeePmovfTs96y+tWEdpYK1l/KS/yInIGaH2EIRBn/EvhBwk+YLKF8mp2aIFt3NaTAwhh//4x01PohNxfZaxpY3qja7uGobWzUVdDScVh25NQHHOxQKc0WzPOe8qK4jPhOfRYUTYgmkmVLc4Lmi2w4MrQbXavBt6pSmCMy9kB/2roMANQFryGnmF+ZFWIFt3d3TrS5MmO7kHQDYnO/Il9D0hW0PE3Hfvr06R7tGR2Snurs6bA6WsO1YR3urYv/Tp8/a1576phUKJbFdJUO2smpTlydt9sqMgFzyD5ixKjJzDig+t7TYkSNHbHzvbnv8Ix+0m7h/KY4DhPeCzbqKIdx/dX309ApQefLJJ+3pb3/H88xUeAoAG7+Wy/gssLDVKpzT8g8hjwIEuunlkn3+F35eLEq6XZx75vEPdoR/3BeuKdiSAYjLfyZ/gU4v9paiMcxhddx0dAiknrg8ob2EzUYSAtaxmKNbW7Z/3z6X86K7gGHlnDfyvFzO+gYH7IlPPGGHDx8SqQGbFNKU3iHlPiuKxgrPU4eJ2z4v0rktvQpg83MUfCNP43cBdob9bSYLRUwbBeN4zFX/6EiStHkpXFPIBgtIjM/AiujumLh02Z797vfs9Ml3bW1lVcVVMVI3N+zU6dN2/fXXN5jvdOXy2dkjnIW+/j4BtBRPOf8BynI+r8xOa/3EspX+cd7ePfmuvfCD5wX0QjKYnpgSOQc7DOaBLabgQCw7Pj4m6RE2NGfmA48+Yv0DAwK12QPPPfecvfzyy7qv/X391oFMyuqa7juvwfXjCwPAjg50Oi9VTMbOxHC/NHyb3/F8ijJnz5zR3j5w8DpjgCBnEFY1fkiEOvKA9jbZQvZUMO55n6npaXUusN7ssQBIuf/h61RUYWBhmqsW/o97CItdcXCKUwIoDalCXoN1jX3A5+Az4Y8ihvNOCAc1m0kE6gRcXlYhIrpQAwyPXAByns45ex+8CJlB7HC1prVlzxx94UWdo86OLklHSSqZ7nPJtAaDGcnDHdu7ZzzNqGMQpHc500UYJAwAYpGNKCSjX93aZpVtxxAoHjGMHTILxS1ibfyd9nTTGqkglgBs/G+d6nOSUOYzBFs7bHHge4ovlD85ySDuCXE4MYWKhq2t8n3RDS28LRFxdFbT7DhsaBBJWT8AbJ7He2qeXCq4hd74tcQLnhs4BDguucLLR1+2D3/og8oLiAfIWbmvdG5xfvnMLsdztUCi67vljoeZKyYAu4WqNxpTDE6CFq+BIDWbnp0RWEelV5qBW9tWaCno5qABE7pNwTAQg0r/XMdSzGs54wQS0XoohrYnODJaWizXTvFJ797Kp4AfFg4VB7VREejkXSM1jXR3hg7V4QRqaqq1a0m1w+xAewoGdqkoYA4Amx1EF2Gp5C19Ud1z6QcfiqFJqWw2ga5LdpkDLJCUAU5M9M1YRzmv99EAQtiusINgNADsbQEULjnjgU2aQP6oFsnAp1bsIYayjY0IkEQDm0FdpUJO4CY30+Vxc2J100IHK1gg4ua61oOqSLB+lVQnCREBjykx5fcBYAvEDimNxMRWFRNwQhvGNSAJSMVi5vNJS4zE11k1HLCcBkdVXYs4621u/E9xQMMcJXGRl3EDHMFp4xwIjDRoYHun0VYcjgomHIfgKoCdVxLO/Y618xYQjGO5wfbjmkKHie/F0tfgSWdgc/2LMBqbxPAZFETQgmOK1k8OCusDgK32RdouKZRIfsV0j2HoLa4CYFc1JAxQV0WDNK2bfeIgDLy6HdszNiyJmLZy3rraytbf26XANfaSKmu0UkpLztQ+wj1tBiAFLAEoVFznkkQF/Wv2twBhBqZEkSEx0an4AhgHI4JqP8YG58HrEZxpWjXtazueaKBtz2tTqMAJYLC9nZr1d3a/nBVBfKWqAJqqZCTlSojb2+yWW27RPnn33XdVrQ2Ax8GBuhgw2fZOtftv72Tsj//sK/bOu+esravXNit1yxVgXzH9NvQhXSGWBEv/mOKsSuF7286aQd9oW1JFO1UkGxVdId3eTtu49tBrTqAsrxWARoAIzVXNZgD7/cDm/z8A7Ob3aL42BXWyk2kmQAo2r37+q90vPwxg/X6PCf2ysOexjvF/85rH+gUAA2DS2tcr9jP3ESBNAF+wulPRksRAwHcaMhTsAfwFxUucP8CytzlueXtXGvyqLpAEeooJrtdM/SjY+RyMYwlpi40BUwkJEToz2NcwIgS4oC2Mpmyh5LImiRUHIKOiEwB2rWKVWkWv31YsWTlfEksaHdztbM6W2Ku9Xdaxe8wqrUXLl8o22t1nmysM2arY7bfcZAd3j9nM+XN20+5xK9eqtr0wb9mtNcttb1p1dQnKt7Xiz2BrrK1JWgpwL5KHYNvEgDUCLQAkghISdPZKMDU0kT7pFEvLL7X361ig09bd7cM/8A+FvAAmzi5BvRKPpJ0vnez+fuukxZ3gSrIi+OwtaysWLIOUyOaaba+tmm2sWY6Bh7JbGVtYnLUtBpMCRpoPk5FuOa+xU1ebKwVO/L+0hisU5FwH0Rny2wr6GKaJDEexrcvypXYBwQSHLQWCcAdgBVAKkMpZd5KtCQmg1rYOdRJRJF5d27DXjr0pcJmWcdeP88GSSsQAHRPTR9rISYNWsxdSshB2Ixh8wUpqTvI08JmgE4ZOV68Y2DX5Gh8kSJEzs71lp0+8aVMXLjjItL7pDGeKheaDh7HHANXIW7FnYV/zMwA2bGXstDqs2n2oDGAa9l7BK9rZaX2dweTSKA5g52yF9tYUC60CKrWgn4vsQ4f93Oc/bxPTE7a4tCDtwNdefU2Ds2jHpG1XWoHbNbvv3nttsH9AOpGKIQD/E0iHDJeGAqN9C+sbJl8hr7kZJG3YDPwwe5wuND4zcYeKD2KxM9DZk+UAh/l9+E0+W9hB1oCvSJh4DPuoGejlbPClon0CHAVgpQFwwSKK4mAkQw2b2qSBLPAoSZcEkBwM77CPrEWzzVZhJnX8hN0OgD0SvGCQB8M/9hSvw+fl+dG2GslfAPLxWfGLkDuqFYCLrLWh7QvYg88olmzfwYN2x5132Z/92Z/bF3/3iwI9iJsXZ+esq61dpBC1NRPjp3Zhklz+kRgnh6rPFqxBsSBFBnEwlwQM8JYYmMSZBFMxLcBuavsXq9NMrGs0W2EI7hrbpffRGiLtgM0HvCL+x77BiC6UbIn28lKbhrLDICdhxV6IgQ0Tlvu6WfVuAEk3JJmhlAyzZux5yUqkLg5i8WDuh64kNoR9xN4OjdFI3KnWcL+I2ViLuLeK5Wo71t7RpUR2fmFBYICKQ3QBdnqxnziNa3NmWM1GhofFBsMWkZfl2ksaxMf5ai8XbXl+QfJV+3bvthefe84uXbjg3aZ0z0LQgQcg8NqLVRsbW5JV2lxfUS6B1AUdtR9+/DH7z3/h58WCleyQCgouRQJBJ+IefIuG1opklM6x9Kd9vhExJX4q9LXZCwzjnZ+fE/uP/d/e2qrP14XeeVencgf8NzEmIB17NaR7JGEiEkVF14W/1+iCkIZDMCoVD4lXAUOxHYD1yl0FYHtHB7ZnfnPL5pa9wIusBOx3PhP3J7oVBCTyXtWKfCjXwz6gbRr7feSGG9SxiO71vtER6ygWbHNp0X7wzHdsh6F8LRnraW+1IuSQrQ3FrsqpAPazSJ85Q5jrdqKJD54PTrRAzVTkxz4GS5f4B+39uYUl26ju2Mrmti2sbFo2X5bONLmWdFghEuVa1PG1slmx2eUVm1lYVi7JvbsqcZcG0zYoZq7lHJrsIkipjfiqpAhSJUiMsWcX6Azr61NuDCA4PDpiB6+/XsUsfE+cV+yWbJm6rTOaH6TuHj5nieHRWbvppptsdnZGsjb79u5RYaOYb9EejSI0Oflrr79lb715QjEf+tSVzS3pHdPd29vdq/3DGmhuFXsUWcetLbvz7ruso6vTHvjAQ3bP/ffpXIpUxTDiSsWY88C5g4FKgX98bEy5JLq4v/kbv+ENofW6Cvw60xBRYM4jS5c6gMM3RFxJnIuMCMSIn/v5/8z6h4asVvfiiOLfzU3treieY71CCzpiZrEmky+6MjMjkBO7SWyGHAOxwZtvvCEyCP4TsHb32JhAVYp6AKDk40ePHhURaHx0VMUiroFYr62jwx7/0ON2+5136IyyHj6Ql64WB6Rjhgz7szknilifdYlcPnxg+OAAtgOMDkD+2twiQPronON1sKMBVLJ/RISSvIfLkmGnmQOgIfAUbJFCoKAJVlCpSsoDDex3TpywhfkF3T/sLLEvr605VOr4WE/nvWqjY7sEXt94440CakPWyWdLrNn4+C51BiAzi63+7jPPONlvk9kSmwKbZ6ZnGtKfNwT4qgAAIABJREFU/I5/7PGhoUGrblfkh7ivt95+m/zg3n37FGPxPZ8X5nh0aJBnI/tB8Q+QlbicmFm+Kmlesx/pEmBtgzEeMQ3rgm8FD4BQAHjNveAMo//fN9BvC0tL2gu8P74NgJ31x+fuGh0V61+xBvF46jaM3J51YS+ynrxP7Nvw+XE/+bxcL7/3e+ldngGwRhGex0nCqWmgbxQQeJ/o+m4QQpPCAevG6wOsU9zhPbg27DavHfdP+VLChyBc8AUTm/VGCu/lo0dt8vKE5bJo3IONVAVka+9jSzY3fPBuNmPjY6OSE/Zhj2g90/np3YXYdwhBPl+HTi1mqzC8vSw7jX2MIvFjH/qgJCxn5+aFiWoQb+o6VueASFxIghSVb0LGYU1Ya+xHgPy8Z0izRTEjbEd0yXBGFJclHf+YQcD+4J4GBsX9x0Yrfk3yWnwW/KLm76SBuzwnim0RQwcu0hzbNvAW4vZKxZ55+hm75+67VFgCF+P9KQjNITFFHE6ungDsiPNVDLn1joedgc3AJgaz5FrEwC6VqdB6W/UkWsBLS2JX5ajg7iDJUZZG7g4teWrpdxzI2dbe7qS4Jkk8AIzxpTbwlODqcWngXTCwXdD+KjNSgb+kEN4LYHMjCVCqNW8ZkdaXWpxpQ4uhgxlrLRdVsQbVB8DWwDe9lrfdtZaRRUmV5cRKVEWVJBXdNVUnWlSJnZmhTceruhhLAGYY2BwANiESyYCbVKVJHhmotLi4rL9JpzLJcQQbVmuWNvvoyJCNDg2KYQqA3dFWSgWCjBtY9B936ra4TIUd1psHAbAVJPVBQKDKLBXIBGBXqmrD9KEbSRs3CeJryAkgdSkNKlI7vbezupYeQ0VyDb0jJewMnURPPG1SEkmYbxp8oXWnKOAaytJvSy1wqm4pCIXRsim2MteKIcCZAljEweK6PJhzjVMdlkZC6k5M4LW0GwA4OqxSwSk4Uyb0q/TZkqg+xiWSDio6HMLQJ6RAw3vonqbPr0GZm5tKKlTdTQA2rHdazAnkYdYvrW3YxnZdDOS4JhwqjAcCQ9YvU69ZW6loB/fvtvHRIctl69ZWzFl/b7e03VSIQO9SAxy9xQ7wSG21JC1pCjShoxuuq2weGJitRVpg3SDCppEBTppQcvoMLZMEiDsL9jb7CecCaC+Dp4RxtSG1A/AEGxsAm+eRAAXoFQA2VTdaCPUv3TMMFQkAawEAAQObhOXEiRNyIgSSg4MDCrj43vIFW9yq2tLGlg0O77JXX3/LvvK1b1jN8rZRdQCb9QHQ8eDIWdhOmnYgkgJIGMj3AMsJiA4NtQio4jFhsKRL/fcA2JEQNVePG8FaAs+vBTDi578PwFaa8g+QEIkAsjkAbP6MvH8zgB1/03UJPHmPhPW1ceQP9bPYyE0a4M1AfqyTv58DTQCfYmMgK9TdLWYKNl5OWO3fDlh7Epc0wJNkkpKC5MwVDGuYa4v2qOSPtjYVZGDxYiibD710jUlnb7tvUhrP4LwaDGzX9IX7NrZnt1pwSXRgyeF7uC6CGDl8Dd5NklbYWxh39Zpt7dA5UVNBtJwrWIGAZ6MikABQaAttw1LBsj2dlu3utMGRERvu6rGtlTWxsG8+csSOHLreJi9dEFtrfWHOBtrKNtLRZm0727Y6PWFrc1esr7PVysUWMYI2N11OIgJFHD/rjx2MwSWcd+wfwSyP4yyzl9sI+BlClM3awtKigoZoyWaBCGrlU/g8dLO0tamYBNAdrE/pZOZz1tXdY+X2dg1xBNBX943aFBnUuGn1rXWr4YtI4OnW0TmuW2d3hy2jlUp1H93n/n6XPoGVUa9bT0+3vlexSlp4G7qvBK+8N0kn984oKrQUJCMCkF1vYcANmubcDx7vA2bYH2xFZJdCN5bPKt3ObYD6gs3OL9qJt09qzgUJNc+XKA57MnUFxOCxAAoCsGZdIzhTvJMkh8K3hpalgGReCw3NQtnK6P3XM5ZJw7iy9R0b6uux2clLdubt43bl8iW11hOwb0iWzOENPr80uJlPAMOQ/c1a0C5PhxQa10h8If2S9Phi6K20eQGDJcfhrdvEXorBAhzc2mwMuCQeUkGnWlFC98ijj2rQHjqZGt44P29vHHtDyaFYQshNrK3bA/ffL4ANZhh+h2BUfgxZkiSb4KCN6/MTKzIvgwQcHwWAjW+DiYLbp7BNHOaAtDMzWOdg+UQwHsaruXU22EHNwDPfx76PAnAzu1rsvNS1FoyWZmC6mXHWHKwHaB1Je/MeiSC/GcD2GNrtdRQeubbYM8QDvH8wmIPVxt/DrnMueQzX37z3gn2ufaD1bVNsXNvetBwSgGWkd1pth+HknZ12+MiNduDgQXv99WP2G//Xb+q8LM7N29b6uvV2dgsQ0NyTUkFAkNrsk048ret8Kf5KCS4/K0ZKTGT5A2KkcllJEsld+OooGmJH3OaY9fb1CrxmuNvwyLAeS/fJ5SszNjU3ZzOLC7ZGu3d3t+QlOLNnTp22O2+5TW2yFL7wDxruDXM1w+A5WNmArQ4sR+ddsGC5D0goMQvGgRPi+cVGIQ/gmc4VdZUlAJvPGInbtbq2wcQXUzh19fR29Qj8QIOWNZicmlLcW4CwEZIwGWdH0YVCJwP7nYLtMqBztmq5Ut4Gens1K2Jtacnay2Ub7u+3p776V1ZF058uDPwj9kVD6p2koy5HZqKos4M5ERu2trQgksBHP/wh+8mf+JQtJMIH3Q8U9zSLJwdI5Ex1HhsdT8H+Y629EF23ixcuKF+ApXjxwvmG1AE2HpYsV6EBmwZgXZLsCNIi3Z3MHeoWA4sN4F22zF6B7OSD44gto+tK9kMFewoTxBNIDznbDfsHgM1AcDpNyKUAtRdW1mypui0AG/+I78HX4Qe9w9OBMGnhpkFrxK38Yx8gMXjd4UMq1P3YJz9hl8+dtVeff85uOXS9HX/1FTv5xutWQJ4H/9jKAEfC10qSDcxblQFakhBxdipnlmKSAEDp/SPD5QAFfwvgmjXgbG/XqraxuW7Ts3O2tlWz7UzeKpa31s4ea+vo1ueG9ccgSnL46bl5W8Hew54vtqp4tLKy3Jg9hX1nz8e/yCXdprlv8LBMY6q13nFt7FnAPXwCA832HdjfIEjB5JTdIk9Mw73iDKi4XiypUCwZBTRmW9vEfp2ZuWLf+fb/Yz/72c9ocDGD71eXFtUhzH2HKXn8rZP2rW99WznFK0dfFoiIH6Icjn3iXjHHiPOGvvbtd9wpsAiW64XLl+y2u++whx552IdUb26IBRu5KDYBn7W8tGwHr7tOoOHU5KT92j/5Vem0Qm4rt7m8GOQGiBYBYLOGUTykI41h4ADYFNsoJtx93712z/33e4ySclpyTjFjyz7slq8AprA/UeADdONn1vz0mTN2/aHrrb2t3dCSJSbE9w4NDqqbDZLCC889p8KyCGnCU+hwa7HOtnbb3txUiz5SbBQ6sEH3PfCAfeSjHxFgRbFf9504UR3kGX3O8C2S/mki/YQPC//FzwFehh8MX+rn1WePhc10YpqfO/7GfYuCtPLL1B3A9040pLjkHXkA0OQC2GTiDCIk2KWaZ7G2btOTU/bG66/buTNn9TsGZeKDeC7nX9IbtZpdmbmShmP7sD2GG953/33av+T32Ev2CTEr9o8CKEVAzgYyatjo6w4c0JA79syli5fs3Okz9u47J5O2eZtic+7foRsOKc/A3iPjcu9990mHHE1qhitiixgoCEsV6ZPRkRHFVAB9rBFANfuCdQOcBczmZ2maZzIansxeunDhgmxIzMHh/jFfhKIGn4nPf/DQ9daFjjpd6V2dKs7EdbHeY7t22dzsnORpuGd0noCRUORhT0KG459sU+o69BkG3iUWcRjrHV1O7PUYMslnjfsdRAGuKxjXQQ4JQFtdT2lYeBRKmt8jwPqw4TyP9eKxrAP3jyIAMh+cDeZ8gXH19fSJ/AiA/dKLL9rJt9+RfCSFrOiC4vrIISn+aN6fmQ0PDdpAf6/2BMOm8YPyRxnHZFAR4L2DWQ2GklHHZU251vLamk1OTdud99yt9Z+YmhJ5BomRKOg4pkOng8ssrW+uafZKAMjBgmd/8dgGMTfhQtwb1oi9wH6hKyPiSO4xz+OeacB0YlMrzqZYmvb/1dd12xCSvjy/OW6OggTnvNmvRH6kM5ww4VdefkWkottuvVWMa/aHZhdIwtblbrx727uig4iRuf2Oh7GrlqN6aDjbvHUybILBczAVCnmbnJmxK3NzVt2uWyFfsiKDB5JeDAwOH6rWLPGRDF2CTZ2V60FKMCFj8BhBlUAYARxpGvc1AHYw55oZ2BoGmcvbwhLsZF7XJ2cDcrHgkr7IeWUEnWjAODSwheJrwIwD2LQjuZ6YG1rADAewfRCfEl90Ws6dT0wS1wvCCZYLeSvncZQA5zuMghSgjqQE/9DDhqlLgimQj4GITXpWtCHjjLmG/Xv32OgQw+1o61m1cjGng4WMA5uK1yDooo2PDS8dHRLKGLKgFjOvInD9PJ5AnqAvBruFo3Hw2oMQQFTXKHcZmEi6Y9o8oIEGHqga4az5MBZqk2xtFwOHNeUxsK+lMZ4A7AK97+gppwm1SKCIuZ0YBzGAwpnV/NsWOM86kbTC5oN9EQZNwYVaTnzoEm3QW6zZxrqMMA4nHGUMuOTSoxUFwD8SVj5rK7o/qdWGhNsNk7MUYVjA1AAsgIHNKgFyoEG+tLRiy+ubGgIGA9urQm64CabZ8zDJYPkzrHHP+IgN9HQ5gF0uiGkCexzwu4S2FS1IqTUfYxGgdgAfZO4yPtIWTeeN4kfW2Xrce9qVuP4Y5sbnI9D31kAfQsfnifY0AnZ+z9oBDMFwoO0TxmoNvV4Y84CBmYza1HgP7hGBMfeEewNgxbXLyGkCug+hpK2JSjLtO8ePH9fZoWNjbGyXrg9Hm29ttXmkWNbRdM9Iu/bP/uJr9tKrx6yjZ9BW1rc0uEdKpxEkKXDxHS0AmwJDArib0dYAToNFE0Yzfq/HJgD0hwGwrwWx4/W8kOJfzUB6/O4/NoAdji0Cx+briO8DFHmP4/gPCGDLQf2tCdtpjJLW2L8PfboAf3KlkhUJvmivlAZmGrSZllQ/x/pGEUMAdpLnwW/IdaSgWsOQHAQnKVQHRLL1YoSp0HYVwHbQzgFsgneAPxiFu3aPi3nqOptuK6XHzbA9VeLTtHlqW5oizVCkbZM6aBosKeXU7brV8AUMqiqWrELwUSpYrqfLin09NjK2y958+RUzkuqVdetq77D9+/dbsbVk7d20Gprld7btwOCAHervtcFSwaqLs9ZeZBDXls7s1jrnl+994Jy0WvN5sSUIUOJ3nAP8VujHiZFA6zqAcK5FoDR/EzCML0wa2NwKgliYOGKrIpfCnAL9vqg2W4IsAGzsGPaA+00BHGACXdUaRYW1FasxIZ4Bl4D86qQwGxod9inW62u6dkALtbHBjmXocj6vhNQlL9oU0AQ7AOAMBkArrCICRgHWO5YhRim3a7AjNhvJCdYhWG4qbGQYILShGAC7DdBBSzVs5vMXL9vE1LT19MImc43LRvIl6RQv2AKAdXb3uoZ67PFrGLjNQVywrLCVWmdakDu6xLqGKb5VpZDiQAXsvMHebps8d8YunnnXZqcmxSKF/UJREp9E6zWfH3sMwMTrUWRlVgkgE5+FQXGwz1TAhaW6vq7AmsQUYGlrHV0/CjnOPnEAGxkGL5iTxGpgNB05Cpi9VZNp6XfffZetbzlT7cL582KeHX/ruNpSF+cXvO29tmMPPfiAAGyYQ/I9iYEtXVsGdCEhRtEcC5HmpeB7xJxLg2f0GSWBxmfe8gHSiZERrcnN4HHEMQE4c40BDPO3iEOJ88Ie8X0UZgLwJd6I73mN+F5xSmJ0B4B9bfIUNpnran6/YEOLSc39agKs2S8CiFK3UDMILoArXW8AbCEjEuB4XCPXGcztsP+8r1g1DaJCxYoF5Oc8tikSh5RbbXhszG65/XbrgU2Zz9vzP3je/uovv2qvHn3ZhgcGpfOqOQD5vBU55wUGnnuSJfuSAGzuP9dAQi3yAkQFYr/E9iHeQY6CfQUTrrHmKdnl7wAF2CDkB5AP8X+jSgiJw944ecpWKxVbpmV4Y10g/BzJ9PCIXZm+YqMDQyr8wCMl1i2U0IGu29qWF37ySA6hgS8ddS+WakC5zrjHWR0d7W7/sxmxuvmsYvYrX/F/2qeJuR3sd4EiHa5HCkge9yE6iYhbtpF4yxcEOEBaYAheohQnMkaSwksANhIF2EIk20ptJbtw5YKVO8pqV4ceXcrlbJB5BG3t9qdf+rJtrq5ZLtNiWc54kvQRE1ugsMvVAchsY6Mrm7a+smQbayv2gYcetPvuvcdOHD+eOmIZeFyS1BKEDjo9AA8A8rCjxIiARexLmJuA2gFMEe+hec1jADtOnjwpQgP7HrkZDXtH2qmQt872Nu/YbckqFoV9C8iCvcI/sMYODLqMFwxsB8wdLNDg5sTW5B6RS7iUhg9ih0BDwZe4eH5l1SYWlqyWbRF4DfhCpyfPI17FLwGwon8r0JgB62kwlgghtZrt2b/P7rzzdulfHzt61Pra2+zg+Jg9++1vWSsFQeLqDJJiOcsTtyZCCz6oQqEFs50IV+wXrl9t7PgXgWVrqSDF3yggQHrxQiJ+cHpmSja+lilYuavPSl39Vmzvtp1Miwb4vvjSS/JPmhoDYQHZzSyFeoo4nHsvVUZ83SBmJNBa8W3Sbtf+zbQI5I+4k3iLe8PXHXfdaR/5kR+xkV2jAr+I/cmT5TubbGAU5YgjiFMkTdLSYtPTV7Qv9+8/oDiIc/hvfvM37Jd/6ZcE9tNNvbw4L+k0aaNubFp3V5/9zm8/ae+8845maLC/yD0WFrzrDHuJfAks2n3XXSdfyEwe1g75yJvvuNXuvu8eXS/xaXS1YAl47tzsrF2ZmrZ9e/e6JMTKqv3Lf/Ev7M1jb8gOIPvIc+SDEkuQDi0NAqbjAkYvzO7ODgHXy2urAok7u7vtiU9+UoOb1YmVumeELaCVmwYxRvzGPgzCESC9iprZrCQ/uA6AuBNvHVestLK0LN8+2NcvewvgSM7IZ8EPA4AJIFpdM7iknN/lVVjwVWmWH7n5Jvvpz/yMdTJ/i64KZIwkaeOfK4avaXB1KqgG6M+95X4Hq9bzepf3DFA7cIg4p80AtbpV0uMjZmOfNLNwI46TvKt8jg+cjhlbxBPhx/GvxI2syfmzZ+3Vl1/R/WTgdOxh7AqMfz4DcTAkLF7jgx/+kEBxWMn4Hc1c2dxU4UpiopmMdbTRydQmgLinq0fxDUUEFaAqVTt69GXNcEGuBUCU9aH4yDVDKOBsPfDQg5oXNTg8ZJcnJuTryKHxcawBthLwGzYwQzhZf3S9WWPeK9aD6weYZf+wR/iiA4GuEZ2DwUE9JxjnMKvxyRRzxnePq1sCuRtksTTEtuAMXkBqXg/ZH4H12OG1NclzoOfN/Qw9a3x95CK8F9/zN9Y6QMeIyeLz8Rl5XOQrGlrJoEtmbaDpnorg4Vd5XBDyBgcGPA5M5yeK/Vx3MK6duOeDk/m8QQRYXFzQ+/b19eoMAc6vra5ZL9JGubzOy6mT76owRhDS2d7p4C95ojr+XNZQsStkm+5Og4hKHNuJRKQkGX3GiHeCuxyxilFdndam1xM2LptAvD4xPW39g4N2+KYjdgnFBxU3nVgacaafBR9Gu1nBz/5tggWPiUIQ94HnxlpqDyaZDuxEsLP5PesDGQGVBGyzzmLKDVTETefbgXEn+bKX4x5F/Bpn3AtNnlsE/tDsY1g/9vPlS5dt4vIle+QDHxCAzfMo2gSArSCLuFidXf5P13L7HQ9JQgQ+Eg62o1jU4hel61y3ei5rM/PzqvKSCJZLbdbe3mXFvE/dhoG9Q1teArAVnKaqQzSoE6CEpEhDeTV9KNgACvCTbIiwiwRm870SBQGoLek1eC3XmSKIETNcCSTt4c4Ex6G6vrDLRwBkA15zsxQspQofySsDITRoMlX3ot1YenFiPrRJb+3kOyeTTEPFHQlVm1yLtRZyDvipDZ1qSt2W19ZtZX1DADbD/mIICQxsvhQc07KIHuDWhlrn9u/ZY0OD/QoeV5YWBXwWCgi9dzeqVzhsBmZgXCT8roF+XqHEEvqALddTIzhHakRAdQqylRj5Pmi0U6liovagdEBSZZ31hUGsTUeLKAAASX5iSzZYTQoQnRXrGucqz7p0iJhyrXqNjq4uXRfVcAGgGrjGPfP1iKRSAwelZeVte67JU9TveDx/j4TTk3DWIQ2RTC0TcUBwLDhrNj3vrXu85UBPVP1Kba0KBtm3tFc1A9gYbh1OJnbTtpnJCsAObfMVkv88GoR+oLzNHIdd8WEjaMkXczY6PGB93ZyZrLWVCtbWWhT7iWAKCQ6GkJVbywIkpDOEs8+zv3NXhxgkBqpar6VhWFdb3fYWg5EI3mkh8mAXED9AJn6nIT9piAOa3qwfe9g1ury9EzCMDgWCRPYzSZ+vrbcz8jyADlXbql5U4FpptyL5FKNH/zJiyhE0kmjiJAkuMdqAUQz64V4MjwxZifev7djs0qraGcf27Ld3Tl2wJ//gS5YttNraJswFWohD18z7CLxyRzLgUkFXA6qrraQBAgTrKZiRwRzQvk6gajOALSC1CYQKgxwBWFQ04/ckgWGY4/94fgAYDev9t75xFvQ/RAM73uNaIDuuodmxNDsXOZX/AAzscFB6/zTUMdxVA4jh92k4b/OkcNh3+dY2tVSGTdSMBN3UQLFTs3JifYQGW1R0oxCqQVypbdmH/XqBA1sUnUBqFQc0kz/iT3Uf0AoDmyKrBuHVbXR8TNXwYNepLpjaywCx1TmUNCHryD5wbms+zBGGH3JVGUBACkvb6BlXxBLeAADr7rCO4SHbLuaU/CwzfGd1w+prW7ZTqQl47Bzot65dg3bvg/fa8WOvWmV2xva0lu2J++6x4baS1SvrdmVuQp+ts7VdSRUJN2sYARpBa7Cx2fPBjiPwI9DF/jFtez2B3ASF2DBJKQEAIPNBgQFZjDTkRmBs0mUVY6xYtKXVFf3f299vbe0dan3jHosxRsCveQ5bAq8z2w5ea1RyaknFL8Do5b1XV1aT7r6zjeiuwS4hPUFyKDZ2rSbWGNcYHSq8LzrSaFcj4wUTG1kOtHzbGBK7tv6eAAsgC5AE0IP5FbymwKxC0eYWFu34iXdsKw1AlHxGkuERsyQxT0UgBWgplOWPw38FUBptedHyymtE4o4NEbsBIBDWD0V8DWSrSTJJoOXWpvV2tNnls6dt+tJ5W5y5IvYrcjQcDYDqYFajxSpGNu2JabgbjGzsNPvOh7Z5Mu0tiNvq3GJ/dLR6W2MDZJBMlrOjJTeGNv3mps6FWMoCTzaVvDzx8Y/b6rongpMTl2WHFxcW7e0TJ9R2yXkjmWc4C4ywqYkJb+GEgZOK+lwvjB+Ga6qdfQfpGAezAK4AlthPavvXPx8oJt1UDVbzieUBJjcX6+JeNBcXri0ocg4i6eEeBnOI11N8lRi14ReCKcbPPIa/h2+JhIHfR8EjEo8Asfl989+xW3HNcW3Nwb/Hs02T21ORL5g0nM+QqYkOoUho2XuSJkvF1Wid5XdcK7FnqUiHG1rnNcUhnb29dt2hQ3bTrbdKi/m6AwcF3n7tq1+zJ3/7d1TEg12ETAjxFXuF+4dN4fUVZ2mwOvfRC5MxWFsM+Zqz3QXEAwjWaiqO0a4sIouk8jxWI74A1GUvAgTDSmPQGwPGNLB2s2KvvPW2bWATIBwsLkoC5ez5c3bw4PUCLWAZIn1ClylFtZY8tq1qGxr6ztpjxxwoILbCv7iEnDN9cCHORIJFBauqIsB5bn5WjK3+waHUDswg7XW5p5Cl0TnvgM3kuvMBYnN/eAzxVm2TghQdfcsC8ufm56QZDIBCizlJNDG09MfLZQFSnOFWBmr2dNrbp49bub0oWw4wMjI0ZL2wWTe37Mt/+EfygxJv1GigrM4jsaJk4yA3qEV7Q+C1JIrWVm1tZdEefuABO3jdAXvjjWNpgCODFAEzmflgmveiTh5Yotx/DVULWQ9ml7RIGxPbwToCrOxmSF+SZSA+BWicnJhI7OIW2f4OGPc7FJsrKoCSx42P7bID+/fp8bJdiamnYo3AapeOdLlDB7Dj7HqeQht2QdfPvdAw2K2KA9jzS9be3SOQWm3lmxu6V9gpQBvek2tHVoJ8GP8p4AiGW0uL9Q/222B/n106d9YeffB+G+3rs6e//pQtTE3Y+vysjfT2WrZWlXxIAfu2jWyT2+Fq1f2P58bkV+R1XkgR3YvOXuUuDhRIMpMcpMZci1V1pswtzFqxrd3Knb3WOTBirT1DtrK1becnpmx2bsEmJqcEYPOZBWJnc/oHiI3L4Bp8Zo37gGuZcgAujRkzTYW1yLl1n8tF7dkf/4lPCYgD9OTcKncjh2iKqbkfLv3iHVecBYoJ5PcU+ima3X3XPZ5v5nP2p3/yx3bbLbfYwQP7da/XV7xgQm5CXLVnz377xjf/xr70pS/rDMEEHRgY1EC5W2+7TRKNAHKAjvgy8sdFOlA3N8QSH909ZoeOHNY9BgD1fNivi//XV1dtenJS52vXyKi6t7//3e/ak7/zuwIZYZdL+gRyHN0NSRY17D82APvI2UZKBDY2wCB+9Eee+Li19/ZpBkSAeLxOFG25lpAAYC/yN37mM6pTqKXFkMBUp0a1qhiPDhexxhcWBVbjiyk24m9hk47vcikU1mp1adkGu3tEOJtf8rlUxAg9/X322X/0WRVnNitO4vBZU6m7jC7hxJBWISZJmkR3tLANSISAU8kHYNcjd4qcJT5zpEXXAl3ssfDPklZKQGSA457zQrzwmFOSr3R9pxkQPI7n4asW5ubEYEaOg5kqSJxpNgDxdkeninhI5vHc5dUVO3LTjXbjTTfZ7n175YsUoySfRD4gIkCVYblD8oeS2hQx8oBmAAAgAElEQVRm4vN8KOLiJ469+pqKgAyp4+8wsrH3gNKcaQobANdHbrxRwHVff79sPxJt/J37PjN9RZ0sXD/XTN6O75VkFTNE8I+QOJJf4f0piPJ3Pj8dEawt94PXg3mN/+Rv2BCcHIQ5roEBgprFsFMTcM310FkRuQWvOz01rffkjCFbMz423mD1ch2BzygGSDYjijLcax4TxIDAfgKQjE4UXkM600k6JEBYHsfa8zeeO9Df77FMmj8RrxdFcv7HlvP4wFOC1Q2AzR6kQM37ErtC1KObgfvIZxsZGra//trXbOLShNUhp67BeHZf60Aww6y3JMcDdrJ795hyy97uThEDsY/I7zi7H7tSsJW1Vevo7BL+kyPehzCLTci22OzCgv7+oR/5iE3NzOjsOXHQCRNuLynCuoyrRkWp4z/hqKnDLsBoFT3ToOPoaOBvIgDwWRKxoNE9t7WlQgc2Bt8nkkGSdW7gIuTKIeGMXDIdTilvdyKn2wquKcgaYQcCm4vHq+sNO0ux9YXn7eGHHpKkGJ+XYhx5CnhtdL66Wpl3fwlzu/NOAOyMtdR3rEhFqVy0zrZWOVbiHhQVAYmnZ+YUtLS1dlpXZ4/04qgwZLMOHHMRXLQGcXDxmqzshk9BVGrViP+9gxA2gQ+b0SAqoCqMZEL8BQzQXpHaq+TUYcQJhHAQATkNAVEkXcGszrWIXUYwg55bAc2bUlHBkCqjyQD74BDXag4Am+QwbnqAS7Cz3nrzuCeWtZoMDQ4JHcD2Yt5BUgDgPKzUuqaLL62uKSHF9vv0bpjF7wWwNV06w1TTsoI0ZCVwmMtL6PL4IKuoUvHeBJwkj7QixER01pj1jiRPLTmpwochllZmArDj+1jfSKYamyqpKbD8MsbSvnaNGu4jBQCCK2kgJSfFgWTt+L2Y9hIH45o8IINlzP3p7OwSsImuD8EgoIiGsaQBmRg2jBDGSe1qhua2V1LFRk4ArBjltCrg6BlOhcYqoHli3nPAI5nqBhyhGlu52mJLtYwAQdpw7J/Kllp5eH0N/mH/pWqejLsKA7SbXgWwV9Y2bGVlzVY3tqzeAgsxFSSgU5Ap7GyLfd3ZXtY0910jQxpYhk54d2ebtCc1pIWWlHxerfdqhyGpwBiKSeKfOYB2Ej+xuAgGE2gqxVJ0cqUfh+ajAzsA2GqhymRsbo5BCa5fi+G7cmVGRrAx0E0t6bAf17UPqShr2jTTZdHy29zQehAwc68IGtjrvJ8A7PU1AdgAQAJMsi1qvd81PmaDQ8N28t13NdGXe8bn6etl6ELVRkdHNDhqtbJt5y5PaEBsV9+gtXX02r/+N1+wU+cuWrG1U7I8ANgNrenEdtT4jsSKclmikDFyADRAgGC3NYMGsd/JSlWkSxFUgAzNAHQAT2GUwzGGwwBU+bsAbD8Xia37vig2zEeSkvcOQWx+Pa71h/mKBORagCaq3s3XEaDzf0wAO0BsikOSmUBSglb/JNkiCSbaLxkckRgWjXsYbHYAZkkSXdUoD1mRSLQ49zHoUaxYhrmqBdeBMFY/GF7vB2Bj2wPApisEDfrRsTFVoNH9xAex5339vAuFgio+CTtLVxIA/CZM1LoDbyQ7hiTKxoYSHjG4W3K2vl219oFeG9g9ZvNrazYzP2vlfM7W5xatO8eAtFabWViynVLBeg+M23/x3/yy7MbXvvxHtnLqlH3+k5+0W/ftturaop27dEbFsVx1W1qiUXEnkA4bANMiwL0Y6srf2RPYA64TG4sdJqDGblIwFRMSeaK2VhWiAhDgXmoIWgoqSRg2saetZRsYHHIN16QVqvVSi/4WgzD0L7uzrVkbfA+jiqRrYHi4cY0ETdzqleVl2efOzg75Q2wZewAbKZYkRdTEJuZ9NeCXrh3uExIcDKkCaJGUVq1RiObsRmu7AsukUcdrAWwAhF+enJL+dSsamn39smsBzAmkTuwgtU4XS/L1Ym+n2IDzyuOD6UrCwFo02usT4CmtOLHinBkHiIadK7USV2Slp9rdVrYzJ96yucnLYvitr67Y5gZsI0CkuuIKDWZk8JeUrmAJUkAsqN0fvwRIEd1axFLYeU/QSTBLtozPkB30go70+dKAW84qn00swAIAUE2JFQN5OTO/+Iu/KAYusizo2l66cFH+CgY2ADZAA0ykRx95RO2V/A4pgQCwYZ7hV2Hx87hgw3NfSIyJHbygQnyzo9jHk9W6M8TVSeaSGGG7A/ANQDsA6QAUAmRuvqeRKIVNj/hPhY3Uoirfm6RGwrcEyzmeF/feCQWedHAuo4gatjwSEe2ZJKkRrx+AdyQAXFskp3wfYDuvwXWwr0hEAlAPYIH3ClZUo3ifmC3BeHOpN4DdgqRnOrq7rX9o0A7feKMdPHzYpq/MWF9fv42O7hLr+p/9T//MXnrhRRsaGLCNNWSI6PjwGSvhF5WwpsFvMVwz7o0KCjT3p2SLe0gRMwZYx72T7jWsLmKSDmILJzyQTI+Nj9u+/ftkp5gxc+bihF2amraJmSu2ub0tezIxNSmw9PLFS9bR2ibGJszlYiFnGeRD6JQh7gfYWFi2MiQVCj6A8Jms9h1f7F/dj0wmDepyJhODo5A9opuQGIcYIMCUALBlZ5BjQcc0dcEpNk/scwFVhaKtSLeWRH1HCSPgGnrfFy5e1PuoyJYG0O8eG5dN5WeAC+b3rK7DCGcOD92I7dLqJRymWPT7X/y9JMHlfovPBqjCdbCXVlbXXEcfmy19/VVpNFc21u3xxx6xPbvH7e2339b8n5nZec0GwJxie1h78oKN1RXF/b7frxb/2fvcN2yM7OaOg1Gw+PicACGnT59OAF3I5JjyNHw6IDayNXTPqlDb2WF79+y2/fv3Kb6lwECLMXYCX1+DRJWANvmdxOJX/JNFE74keUdYycSp2PVFBjiurltnb58XRJgNs7ig9Qm2GtfLPcfm4f7VdVouK8FXZ0q1Ytcd2C+5pxsO7LfK8pL98Rd/1zoKOettLUtCxOhmzLfI10O500ymojPzOIOcowA/yR8auRSyNhpiCoOZoZ5eaEWCEYYxmqltna3WPzxqHX1D1tYzZFbutHfOXbQfvPSKXZyYFIDLPYZtDQGHoYF0/MDApoAE0QbrH8SO+L/ZxknILeXkATwoxtZwZ0hROzY0Mmz/5S/9kobPIYUAo5C8zfWTcU7OaMbnB3sSAhd7jwJzucQso7oK4XfdebdAxv7+PsliXDh3zv6TT3xCORX7dGYaDeCySDQUrhnS+cUv/p7e94YbbmhInjEU7QfPPW8XL18SgA3rWTITLTkNSUMaYu/+vZKMIx/inxf8XKOcYhH36vKFCwI8bzx8g8BgCEP//X/739nE5KSYlPhyxSZpdksQMPjcyo3UCeDkCBiuAFT47YcefdRuvfseqMnaY+y/sA9RfOR30rdeWtI5wjex9/g9MVqHQM8+AW+cRxi57CXsw0Bfn3zu28dP2GB/v5jAfA7Yx+qUmJm13vYOayuV1XG4gbwbvjSbsU//zKft+hsOa70o+EWOr33RAKidAawOtlS8VJE/DeULv9fMqo6/hx8OveRmcDpyfX4H8zwkJ3lv9k7oZovYJt/vpEcVebAXTYxP1klENiSD5ubt29/6ltjMfP69u/eIcQsYiM/h+YdvOGyHb7hBeQAa7gwqHBgecvLBdlXgNgAftk0ApSSZzMbGxlRsRBYJnWj2AFIukjer+iD1Y6+9rqG6XDPyLkjazC7MK1cGzyDOqm5XxYjmI6lruaPDzp09a6sQzwBvV9fUfUMhElCbM8T95HEhi8o+CZY1101xhtdirVnDYNlyTbDNY/YJet/Il6CDDj7D9czOz7n8RT6vz8A+p+gIdofEG0VV5FMAxQHKOX9i7aavGCCPfcXms+7Ybw3pS8Az6+HdJw4KhyRaxFcBwAYTP0hZvAUzcmJ/Ncc+UUwRySXJ+EUBRZ1g8k2uw+9yhwwPXtO/VorFJeaDMPuoan/11a/a7JVZdRhVK5B4S8oBwcEECiNzgXpFa9kO7N+rrpr+3h7tD/w3X/g81h5sBBIndp2ZDIo9sA3gI9oD6/bumdP205/9jMBsAdaoOSQpnSjokLfxeSC5bjEzL4HUPE7FNAoxy8uNTojI+aOTQextOoPJH9bWGgM42dfsb7pnunq69XfNGkr3FGzqapHTmd90hAa+IruUJHrjd/zczJoOYFvYiiRDsSl1e/o737a777rLxnftUnyyvLSkHA3/rhkiQUZL/l0x1h23P1CHaVsCNAPAhiGqIKKm6luxrdWW19ft/KXLSo66u/sslyVgYpjjppIOnK7A0ITMOxNXMEyDCScgKUBsgZsuih7oPc40HB1OT8F/0vYTuzvpvvlgQYZ88Po+gIIPG4kpn4UNCXhNAMTlodUtR50IjzVaN/msGkJ5NSFW9SbjzC45MgEviPpvaIAjxpONKPCzpUVgX4H2cYHoGYFtsELQv4aBjZZmvZ5RwCS9ywDmU0Uaw1fdXLN9e3arklSvMchsXcwYDaBMla+rzBwfrMSG5/VCtoKAR6LwDGpCy7O6LU1TNj5rRODjbBOv0vjQJEerVUFPk15x2PydAJ4Ai3Vnw5NQS+NLRQl0aBJgqPbKjhTkEyC7hIjvA7/fVLeobHN9AEIMyqKaGRqWrWXXEAsGoRLoBAIAmrL23AsCMYH4JHGViu4Rr42EyNLifHovvxb2kVpIaOskuUPSI7GixOxIrbRKtmglTy1VANgYWoIqVbm1TwBPswJEgMrWN7ZsfnHZ1tY21K6+k2GOOMzkmvY6bf+tOkO06Ocl7N9ahI1I61VVBROCcQwkgUINyY+eHjckJExiMHvLOuuCwVL1KiW6UY3QWQGgq8N6m9d1lksOwIeQvgNCgOE+yRfjgo47r0tgrkoebTUM8ahsKkCEPeoDEl3PPLTEvMKJnAhgC8MyGK5I9W1D141tYO+trm9Ye2eX3Xzb7UrcXnvtNVvCUaKLLaa2J4QjI8MKjhYZ8MMQtEyLdfYOWHfvkP35Xz1l33/+qK3TKm+wUgDLq5oEDBtTQR6DVxNTyom2zshrgLNJTzRAg2BJvKeyq8/g7ZPh5CJAZx0D9Gj+WyShARhz7kOnjuvi9wFG/H+D126/okjWDJrHNQSQfS0oHb8PsKP55wgc4jnh7ONaYo30uIY2fiPe+FvfXMuKuPYBAf6LOS2mcszFdNCZ9xeDw4XLNSSR/wE9YfyhUQybkjWM4UiqVqdWQg3Hueb+xucmOCxhC5ODU+EldQzwLBXiCHCxdzhCroWCg0Dv1NqUUcnNCyRostISWkxSGcmuexEkmLjeCaRrkn54Vn6KVlySb4BBXTvPrdXkhCneoandUipZ365hK3a02crmpl2enFBL8WBnj23Pr1tLvcXWkbvobLe1UtaG9o3ZP//f/rldOvmOnXz2B3bjyLDt6++x2vqKLa/NW3ananmKyNvbmtEQRRauFzuGv4qiQNjEuCfYAM4ly0HQRFAZLFOCKx7PABTOB6+FH4zWvWg3hglGUD80MiIAm+dpXVR8dFknAcW0m6+viUEM81rSWxrKy0CTHddXjIJpAomVJAloWW9oP8rPbwEIemEvuqQAWSmOaqwryWCuIHvE8ELAW3wPnVR8BcAPAM019vT0Kklxpmfd3njrhL17+owdPnKTAGIKtARtrIefc7qNnDEnJs5WVfs3gERsrwbjpoCPgLLZlgT4L2Z7PmfVWpKo2EGSpay2aOKWfWO7rLKyZG8fe9WWZ6/Y6uKCCpUM0F5b39S5AchGoxvbCEizJKmxbf/8aN5pyvm2bLUH9P5e3n3gUmkMheR/rkuJAAGlhjkim0XrMMNbvKWWOIaEnaIkAOKDDz5oN996s8Fk0aC2NR8OhP+cvHzZTr17UmAbEiIMn+N3rOHS4oIKQLwehUtkDNTlJY38mj5nANisK2dPdpZhfBqU7DJWAeaGTQ57HbaUn8VUu0aio7nAGcBvgKoyi6kAeu3ZiZ95TLTFBiMmgvK472LwJSYKz+Maxe5LnX68Bj8DNITf4J40M4gCaI5kjOcEUKDYJcVJcW4b9jYNjmSPBQuLdeQc85xgOW1urKlABkDR3dsje/DoBz9oBw5eZ109vfb2yZO2d+8+Gxoalt7sN7/+DfvCb31BSbOYZGL9lcUI5SsSJ3XDSArGv6KQq4QlycTxPUkySRu2BdaXukKwITGUE81p9PDx7VbXEMcD112nIY6wvxgqf/Ld0+p4nLhyxSZnrtjonnGbnZ3TGYSFONDb55IDxOsMUWoxW1xe1KyCnr5+O3vuophQ2D+AjvB3XAt+CFCCeJh4lr3EF3YJ24rE3N59+xsEEZ7LGjOUjlgf8gCxL7qb2Coey/7QUKyWFgEd6ELD9urqhgXoMwiWlpeUH4lU0NYm5icEF4AmyRdtbwtII87M1Cr6fEvL3vJLPsV9QKbjz/78L2xtfU12TfJXspFeqAofurK8qqQcqSe6P3eqWwKlP/1TPyGywQ+efdZmZudseWVNtgWZI4BQCk+ccx4r1y4YJ+43HSLOHBMokRhkQT6B/ANY2Nndpe68xhQOIVHeXedtonRS0akKG9dBX0ACWObXHTygIsXslSuNziuex1Bi8iGKAgJPFD+7VA3FTP7BeGW9Lk5OWT1fsEqtbgcOHLCLly5K8/zQoUOKe5EFwF/gWxmwxmDCr3/963os5+nNt94UaNPd0WEP3HOXZapb9t3/+5t26d2TVqzXrCOfs3YIVJm62Nd5wBLiekheWZdJkY6uZkcxE8ilLym0CFRJftFJXVnJR16amNT9wCaikzo4MmwdPX2WLXfYRj1nkwtr9uKx4yrslNo6XBqEVRXgDIDdYjuQJrLetVuveft7nNPGTfTfyHbqLKciVdhGgUW5Ftva3rL2znaBfZ/+zM9ovTnLdGIRz0nXmk6lVLjBNnBvWFf8BX4AH8R1Eid94AOPiCzz9NNP22OPPaac4V/97/+Hfe5nf1YFlYlLF9TZSsxHvNHa2W2XJqdko9hLrx87ZnOLC/bq668pV0ZfXvOEWst6D3UtJQAW0PC66w4o7qGIFiAgvopuL3VbcNaXl+2l51+wTzzxhNjK2JU/+L3ft6f++q/VKQv7XHYrDR0PHxKgkuIGSFeaeUQeWRegjWTTE5/6lPw2tgZ7CtiIjWguaLJW2Eu66sQUXXRNbw2XzZiV1BlStXlICBCP0MyFGYlUQVu7mLvIiCCdsXt8XGeaORWjQ8OW3/G8nWIhYIkK3qWiPfDgg/bgww9ZD4SjRER0IoMXrrDpkl5NXbDX5gmRj4mA2ASuBZO00YWThvlFrhsgZcSD4Tsjf4n3cUCslkBZ5JDozkJazWMW1ld4SLmsdaFwR4GLIZwA2JcuXtR1sffuvfc+27N3r9aRIikxDqQ25F4wbtgEEQ2srkII10DBBkCcrgBsNIAyn5X1l61NRXV1R2ez2jPk49L9z2QanWV9QwN29vx56+ru0nWjhcxZ4/NK5mZt3Y69/rotLSzKXwBkM1D5wrnzeq8947vt5DvvaG/wnDNnzkguB//EPuE+hH46foe8PzozwT1QEsCvnrtw3h597DH5ZKkLlMs2OT2l2BF5GqR5OM/IwO3ZvdsOHzqs90c6bvf4bt0HgE/uV8jdNFiyiZ0bhezm+AyCB74Wv8ke4Lqx23zv/sw7e2I4PfgbnzO6SHl+4DmNNVPXfkE+nWvhKxjnfB8FSEkOG/InqzY0MCjwGhY22ujYKQqkyFiwZxbnF3XGkN/SYPl0BlQs2twQxkg3IAA2UiI7EHYyPiMgJNScoOs+mHgAvARSBrkLNhPyCrHwsbfetI//6CflCaevXGns5QCOeQF8qXKLHHslhu96HiUCUiJf8HmjkBTr3pyPUBAJCRHWrFF8Av8Dn0xDNnX+shntHV6P+w2W1NMNdnW1CyPwjzjnIWkZ8XCw8iMGJc/TzKpM1l595WWdm/vvvVd7lnydXIEzxPmStNa2k0V5HcXg9937iIY45jGw2YyGTTDEkeO6RXtRrsXWKxVVc3GAHR3dls3kBGKTaCAfEg5YQWliYAsYTgN2Qq/WjY+36AUDW4O0FBAlHVRFVi4Yfi2ATaAn5hvgdwI2SGa4kQQCCgK4gYBbVHVg8cC2bYOqn00SI65HyDVI3iKxhRuOOQ0zFDuGwLdYUCLL4afqQeClAXTIi5QK0hAlCVFbr2Wly4euMf+WV9elvdYAkKmkp8VXckMIsVO1fXvGBWCrrQ85B9qtU8uiA3IOPHsCk/OppCTUupneyupBhleyOARLTHZO+te8v56fghESel4tki4OGXcmdKNouSFgl2A6wEvSm27ct6R3qwPluhkObOY9KHNtrBYl6BgJaTLDqFnf0P/OOnVNUm/ZbEksIm+ZY535Qo+KL7UMlZwVQ4Kv6lm5JKNBEcEZ6z4JPqpwSqayWVWIFdgmnWY+E6/HPWS/EuzEFOgAsAmwMHwcXgxNMLBhKQEeMEhzfX1TDD8GcLFP+RwA1qwBk8VhX/d2ddrI8KBAfQA0knTaULu7u9ReCZhXLxTURqTPBhildaOdxNsvdN+S2L2wvwQSuj7wjpUKVGBXZNCCKcrnYo1cpL9NADY/c+Dn5xf0+WmZJFjAQGyS5NRgjXsATUBTyKHhzQAFhhQARPr5BOxwjXIPZmq1qvYhDEDWprWjy3bt3mO7du9VG/73vv+sGAcYYz47ASmDHHH6DNmZmZ9Tt8KefQes1NZp1XrW3j1zwf7gy39qy+tbSpRgViJf1NXZLaAkZGw461y311XeG4Q3B1SR6LOurE1UBHUGAKeaWiMj+AwjH+BAvH6AIcGQU0tnkgS69jnvBzy/N0H44QDsuKb3Ptc/c9it5r/F+wag0/z896yLsGQH4v6ur6vFs/d/1PsC2EmjmtcUgE0ArGn3MIHA3bJqGS9TbNshqfBOC9aPPRlMAq190q5VOpXuU5xxWIEkFDg6GBaSvvk7AGwf5OhDHAPA1meWfEJi+OM/kmQGATH20wNiZ8i8h4md0m5ANc4Etk4dK3UkQ2CzbXgbdJJw4HPvPrDfOvt7bZqW1sVFJQ3lctE6iq1WmV2xQoa23pxl2so2VVmzTEfZPvSxD9uPPfFRa6NljJb2tWWbm7xk29sbtrOxau21quVq2woyo+jF/6xhsBxi3Qg6Yr/wd/zTwrJ3CiFhJOmmZHc4KyRTJPIEfGLtpdbfWH+SHZg7BP3daaiMkgj5uKrYB9g9kggkvABadpB7gh0Xw167e737Ku1lFYtkZ7yAB9MxikXYQV43Wnw1NyDpyrmEkcsXoQWN7SFZBZz3wVC0B7t2LdclhiABYD5vVyiKpQFlL7/6ql2ZnbeR0TExu51d7Uk8TGP8bTBL1Z1Tr9vSistoePG31e655x59T3CN3Q2gVYBl0lfl78iXWQbfzBBoby8EeT6wd6/dd+ftlqls2btvvm7Lc1dseX5OjDAAqrX1LQHYFP1gdAgIhk1PK69EsLNGlxDBMvaNdSKWYT+yT13n1/dtdcvnSQg8TfcOHwT8KL1zNLeR5gmZnZYWO3f+vPYDQM9Hn/ioPivJHAkNrBZamM+dOaNiw/LiotoCYWDD0Gb9YNjrGiQFAks+dXRhi6VjX1Ush9QLSUh0/WgtmeeggdY+ODvA0QCgm4uNCiVTB0xzUTBsSRTzwpbHHhTQ2jSIiLXi3nFdccaiBTbub3PCzWMiJmsuZjYzUuK9ABqCGRQJXvgrZ5d5vNoMUvO7ADlU7Evnp/lzKRZPIDrXGNqqEeNJRmSbzg06D8oCWpFTA7TYvXePwN0//NKX7LHHHxeIXcgV7c1jb9qv/uNfFVBTgOVPjAgAljrGIv6CLaMCSejANqbWO+M81hNQqU4ugG1NRSl1KiTAA78BExnQh33MEEckRIaGhwRgM4eHBJ+4jGGgq7TAJ3kSznp/T68VeH0Y4bBNi+QOWcneVGpVMc0uXp60QsE78sRQS52AOh8AOw0N4nyjU4T1V2Fgc0uxLUUz4tIYfET8Sj5w/sIFvS7zc+hWA9CmKMj/dLYEOQEbR5x1ZXZGQATdaeQs58+dky08sG+fHb7+eh/gyJqSv1AwgClMNwpswC0AQzTqt6xQKtlLR1+2p77xde8OTCCmpBIhByUCDXH3wtyCz1TZqVllc03sawblffYzP20D/X32/e9+3y5evKQZSFuVmljMFAcBsVkjQFmXDruqi+yFXdEi9d46g8nGBCAF+EZuFcxn4m26nrCxGlKJBGQhn1iMAEK8g8vmka8AMMJQ/+AHH1e+tLK05AVTnpv8MPteMSsJdhS90gwX5BUhWzCGraOrW2AJ3UUhm6X8r1YTaM0gNBjFnNOvfOUrdurUKZeAaW21j3/845pNMNjTZVcuXbTvf+ubNnXujHXmczbU3aWhxcUs94qc1AHsKIDyHkH00qwmyERoZZNH5ciL3Z/ggzgrDOU9deaMnT13Qd1CewHSYSBa1gqdvXZ+et6++b0XbGJu2cpdvVbBZqfOsQaITQVHcztcGiRD17KGgch6NOLoCAqVZqdCHJ+fL+WaCl0ztrVTtc7uThsaHbGf+vSnBaoDgEJSUidF0s+OIh32jjyXnJn/2wFtNjbswsVLNj6+W7MV0MJ+8skn7WMf+5gdOXyDWvivP3id7d+zWyQBiF7kyciP0cHJIGUKNt/4m79RMfqmW28x2KTdPUn6JRGf+NvU1LTOKuvK3gMclpwiOWqSLejt6dYQPnyWpOjM7Pgbb9r1Bw5oTgmSRN946in7wz/4Q8VYgLywNmX3k62LmDvANgHYdAtDcAFARyKyVLIPfeKT1tHbozXlDITcUjwvyAiSt1lfb3TKYVeQvCCHBOQCaJMvSuuKtvzo8LCAOPwt+r4AndzLE8dPSC6zFSJSPWNrK6vCeiAi0WlFbH7v/ffZI48+Yr39DLvzwrY6GdMgtQYjU0SQNIemuVMyxevNMboY0VAAACAASURBVCnXF0zr8NfB0A3/ynvFGgBmRkE3/FmA4e67TWtGjo7PUKc28Y0K8J4vsLdYO/SnwTLIEyhKvvH6MQGRZ8+e1zDC6w8dUlc9sQjAbrm9TXHt6bNnXF4QMLy9TX8D3AbshjUKvuQN4FeVAbgwxWoQu8CQyAHoNuzrF3Cu+QAtOa3z+UsXFUNTFMMnMCdNM0GQKIOMViwpfn76298R85kiBMMUg4nN/YaoB7DLXgZo5rWCsMXPvBa4FSAwPo7HSSYJfCWbkb439x4NbOwMv8M3Ir3DfQ95wcOHD2svsY5YfQBetOHPnT3XkF5DWg7fHGzr0LNmH3DvglUNQ5zrkERck0Y697u5owy7HIV99gzPj5grchU+F/uDfAXgE6wOe8N18No8n/UgR4r9xt97+3pUpBwY6FdRHswMoJTNQ5wOqM3n/f53v2eXLlxSlwPxC+sdAC33yGXFcrJJu3aNiLToGSVyfNuKYXl/2XtmECTSDpgWBFd8Dp0ZFA3w18ffPmG33nG79Q0M2tIKxSu3uxHPOobhZId6HTmfq/hHxJJBuIkY8Fp8QPlsKgQQr/E4rlHrlQqXkhEMSZL0O8mGiQzQoc4s4WjZq4PFA18JYgiPD+C9OQZv4JmajUhnKzrYF9V58+gHPuCzciiY0eWPHYCMmzSw4zOKtPyBBz9Yp1qQ2d7WoInudvTWSqLEw8yoMCV+Z8emZmadZVnu0KIDYHORMDfFugU4TpVWXxx3zoAGoY9MACU960RD5xA4G8DZPgrSdZccwMZYNDM52GQA2GKmpJtK+6mqIQC5WUBUwHW03pyh2dPdJQYFrFJAbu3O5JDVvlLxCbYN4CpVilVJSI4GFghOlevjwOHs2DW8R71aUSVZOtManLGhoRoAMwr20HhODGgfNllLGw8Au275zI4AbE1FraSBeqmlkEDNQbEAsD0xCj1oJTFqW4dJmoZGtLSoxYwqNu8rYD0xLgCQNChRGuBuDAIocP1JH3REoYAvrQ3OKaFU3mjsHTrcCyV+BMQCn3zoCveddaY6y+BMvmBacK3oi5Jfa6qqtNWQKvH/CSp4Pe67dJpTKwlJvUCl1GZBwkISy2EDAEA/fG11uaFzraprkgLBUWigm5Jh5E98aCaPCQAbDVcSd+4LjkJSG2hDJeYPzG9YG4A8GBfaKAF+Njcrav1uyRfl0AisGcZZyiMLs2N9CPoPA9SWXU9Rwvt1sY651xgvzlW5C/1WH1SgNhFYSbovVJG9MIGjFIjtXtlZTImJUyx4VcpBf0DiAPpdM4xEjjXEkPBvbdWHXeLQ+JzzczMyErwuQxz9fu+IIYkWEc9Ri0ca6hJgn1cAYdInVlKxZLOLyzY0Mma9g8PW1TegM/Dscy9oP8LQ1N7NwlLqEPDMuQTUJnHr6u2z7r5Bm5lfsktTM/b7X/pjuzK3pCGOJEski5ram/Yi165Jv5oE/V4JjjCOcaaDDaC9nZwoawMgR1DpOlPOaAsnIWeThgGFfQiAIIIy7X/0JJOTDCcRwMj7gcvNjuSHYWB7spB0oa/5nLxWMyswXjseH+BzM6gTzkSBqCQ6nIH87/v1dwHYwVKWE6S7BieLjZF0DsO/YMW0ao9wfriuCGS4NjnTNHTRC2dXZUQCIMIG1dOwLWnq/h0Atrcku/zOdhWJkasMbG9ESck3fiOdP7HCU9eD1lODhpLOe9NixbAVghoWkmAGIA92r8AibBrdGbmchjZm8gxFnhYzVsOQsJv5otWWN6xoACwFy5bLNr25YuuZmg2Oj9pPf/onbVdvj3UX8tZfLmmw3+rSglWW5mx/b5fltisNtgVrFx0BBIic8wDjwjbwebBzSCBNzy1ZpsXZooBYsaewj7KxCfSOIDKKNQKVW7IKvmmT5WziV4KZ4DMpdmxpaVF+AV/APSAQwV7p78JafaBYBGHy+ymAZ0G9XdSLmFw3QE+0vHX39CR9awBzjx1IYggIg7EbBYY4+9ggL3hXda85v7DxAH34/oUXj8rewIboHxhSm32cf332pLWqoAt7kTpnuDbWi3W76667lCBEizzvyecg0Oa8Ej9oXeHto50uKZOCQEFe99YjN9rdt91i6wtzNnHmXVuenbGluVkftrvlxXExIZP8lgBs2FhI1QigyOozUSwGmBdTS0PB3E8rwSL4ozhIB4La090H8lzFF2lwowbTpRklMMjwi5oNUakK9Pnkj35CLERak+fnZvU79LDfOXFC9/zyxYv28EMP2ujIiJ0/d1ZnhPvHWVXXQ4YWRe+KwDcAcHOGiMgA2wn+JVOWYRinA/gaQp1ImoDrzbah2faGDb/WtjX7h/AR8ZhgOMd+j2Iw+09rlhIx7R9ikkackm+0wIYPiViv2R4HWB5/gxwQ7ESeF7Y6risA52YfwGMCGOe6mkHyWIvmz87jow04Wki9wO8auADY7JGbb73Fbrz5Ruuiy/Dftb7/k1/7Nfsf/sd/bCPDo1ZE7mJp1X7+87+gWIPGaRixyCYRp4Tkma4NKbEE5nD98fn4mwp7sCfRc2Vgn/atd2FEEkW8xzoRjCDdwJmG7YkGNv8GBgfEvoVdyHvRdl1lE+dyAlrZM3RqHTpw0IYYREnhFGk2mI85Z5wD2FC8Yv8hQxjrIjC9xVlM7DsVStKMFpcXcPY9YLW6FTJ0pXqrLTEKeqEUzZAvOHbsmPYsr4OfZSjT2PiY9i4xoAq21YrNzs0qXoYtLS3VfM6u279fnZGnT71r+3bvlh41Q9kYLkVSIWBte9t6i2WroLcKsJeBEetdDV//m7+xZ59/Xt0hsb4Cz+qJqai4ImtLC0veyQdwv+ng9crigv2jz/6M2twZwH38+Am7cPGy8hkKThTJGH7sAKyLu/FazXGSTyvxQlmsaezvOKP8DNtRZy6RNThjwcIDAFLcji1oobuTIMILfnSphNzDoeuvt8OHrrf2ctlWV5bFmOXdoyUdG0hxDxAb+RO0RSenpsXKZlYAOuYALsgjjYyO6gxyDexb7PRnP/tZkTTwG1NTU/bKK6/omiGBACQBbO4a7LfXX3zBXnjm21bfWLO2lowxlr0NBnbWrJQGU2rYdZNBIp91mTOY/RkrqDs5AfZZ14vlCfgj4iUkUCanp5WHZPMF6xsatnq+bBdnFuzVt0/bmel529xpMSu26u/EJ1fjUvVKO4CdCg5Z7uVVEb3GY69eo0d4AmZTzg0oo3uPHE/WrKO7Uzq+P/rjP2Y9gEHFggAxbIqGY3OmUoylXCINXieWh4RAofftd96xRx591Hbv2Wff+9737X/+X/5X+9znPmc/+5nPSkbk3Nkz9ugHHk4ShBUNwKSDb3Z11SZnZuwvvvKXOosHDx2yQzccVlEJuQf8t5Pk/B++AxCLIhLdcbz/4MCgpH40D2iDdvy8je0atb27d8tPoSmPJA/vOT46auVC0V5/9VX7t7/1W3bx4kUNIpXMU8IOmtmGIjAEQEcXcNZnVWn9CgV76CMfsVvuvEM2JaQx2FtRDMS2nDt3Tn6X73mf6DgnTzzx9tsq6AEo+YByOsvbxQKWTvBWxU6fOiWZCSSGeP7xt96SXCbA9ZVLE2L3cg7Jw1i3lnyLOg4+9rGPOgs2dZ65rKiT3QCcFFPXkVB8rwRN+CPFlIn8cK1vi8JszGSRP0jat5y/KPbyPM4dX6xJrK3nRT6YzyVSXX6WfI51UeFG+FOSlgTP2KrY0sKCNLG5b7BqsckHDlynwaPkgxsM3ASUy+XUxR5FmCi44Ys4U2hm4xORZkFCQ8zrtM89z4CosS2SHff20oUL1t/XJ9kP2ODYduLXySvT8nOwl3lfimhcf3Q+8x7YiGe+87Reg71G9xP3D3AVrIb9xTqyp7jn/M8egm3N2QLkZ91YK+xZyARyD4iBVTCmmxXJtu4u5evkaMR5EAU13DaRv+hGIS/juthr6ESz77CFvCf3kNfnemIPBwHF8UIvYkSMxOPZ9wL6m4ZUBzGBtQviAJ8rvue1eT/2SeQ7vE8MauT12XtcC7ad3/O+Ie3n8yp25K8phqpYsuUEBYq6bKq+nl6x93/w/WcF0sPW5wv9az577Ff2P1gZ//p6u+3GGw47rlVH6cC7BIS16Xrziqcp6IItEfsi1QHxJpQVTp09I39+5z336OxpFk2axxL3lpcAW5V8bio8smYRX0b8GnFr85mK79mDIvKkLkAxsKXO4DFDFJMAtAOwD3kXSbttVVzz/xoAO852FBsCf4kiFGvIa4sEItw4JzkWzsxrr75qjzz8cEM6GhuzhtwMMWWSihY2myQkMw/d/2h9G6CSAU7lkvW0t4lZTEJBYLidqVstk9EgR/xOIV/WFGcAbA4qFSscL0FXMJOckS3Fagc3kz6ydBcTKKtgh5uQ9HwDwI5Wcy3sNQA2mwrgWiBUcqYEFpFY0i6OBIID2ADMPq27FaaTJkhjZJxyz+Lq8CSh+ACC1M6YAFMSdG4GDC0OAdcMgE2ALJkH2jGT1pHrjLXYwtKKdDFh58IeZYgjTlPJZdoIXjmpi71QyNRs397dqqBxgHzAxZY2kWtzBzjnIUUkA87CQaHck5PQs2XjEQiH4+Z9Yx6ahnmkNlw2E59T15H39njJYPAe2SSfENX5qwrEzrZOhlpTv/MAAkjJZCXJQoxJ66NXadq1xlSKaZWgJYU2RAJKoELWgSQkpErQqeN3GNwIfgPAxqjjOBj0wWZnD5Agl0t0AsCAdqAPA8X94XMhAs+eDHY218QhiSSUNYYtwJrxPQeaNcHZk0jgFGG1cM2wH5A/WVldF4DNfSUAJpDXGciatZWLVi7A+s/bYF+PDQ70aj0AWTnsfKb2zk7r7ukTgA3k0tHbJYBeBorBaamllvMQVeqGLAOOGucIWJcOfK1W0ZkCUMahR5uwKli6pwTyPujJ953J+RDIAAYtMHHYvF0fTXfWkpYNAGwG6gB8+JBELzTxHhjdAMQLBWSAtixXAow06VjnWztsz3WHbCXJrbzy2uvan1wTQaKA61LJbrzxBum+Dw4NqkDGALvF1XU7dfaiHX3tmB1764SG7DGAh/fX+6j1Et2mdRUcNEAhBafvB2QEEBDAAPsmmE+AM1S834+BHa8ZzGDuRTO44Aku1+YgRjNTO9h1EbRdC6Bc/fnvZ2BfC6o3Ay7hKJpf/9q1CGBYiWRiBgbD8B8CYDfA8ZT8RGKmvQow2ZDZQD9+R5pyArBJ0BgKWC6J4Up3A/chtPBYUw2XSO3vnF8KOLGmgMgCN6IToVJVQu/D9egIcA3sGOKIL/CWZGf2AmALhEysES/uebFCARGBBlOdqXCn1ngB3OoacZkRvporyNiNqMRXtpx9yH4gGFjb3BA7qaVYdL19NHGLBdnE1fU1W0DvudRqBXpBK0wu98F7W9m6VXjL1qLddd/dducdt6nA3AVACzBAYLc4b30tNWvZRt7Hi70BVkewiP2N4liAXSqkcf7pFto2K5R8oEc8lnMaduRa4DoCD90PCjz4qTQ4qxlIU1ID6y0Nb9XsBIKxNOw2GFkry+hbe9dOFJH8LLluJlO84wyE9rUXSHMCzUMLjlka3D8SGCRg2J/cW2wf18l7R4DtQ1CqattU901tR3IbFy5dsqMvv6rBsYDZANi8B3sizkxI0XANYotsum5kgG+0bxIjSGJgdrbBaGd9gyUPCxN/j91dXJpVUbWttUPMQQCq22+62fbvGrXLpwGvJ211fk4MbNaSQqrL7jgLEiAZ9iV7CmCJIBjJJZiYJKPy72oNpPXX4x8KC5prUYcVU/K9jsQIZIMEJuETKbKo/R9ZDxhB+bxduHjBf0eynM3a9YcO2sMPPyS7DLuIWIKOoPNnz+r9SBjvv+9e279vb2KUMrBl1eNCdSfgH2HJ+CBoFTkAsIkhkxat5GIYRAVDDj3hpCvv1whA0wwJOevaC/++5+Kr2TYG2BYFwgDVmgFsnhsARAzmi8QqmCicmWCZROtm2OjwCWGvInGIVk29hrrbPBELfx/nOP6Pa+L64zrD/jT7nvd7XHzOYK1EAUotnIBrBVpaa0qgH3n8MRseHZZPXFxesl/7p//UvvwnfwK+6eBVPWv/1S//1zY5MWV5Cm1ZkjiKRX52G+efmTppTkBI6ETSEexsaV6WirJ1zXZVCVrE4MWCcgDpslpdjLih4WEbHhlWm3Rvd4+tSIt6RW34Xb29tiJ2XNlmaJcf3WVjQ8PKa1qIlyveckvSBwOboogGn6buMq0voIcGZrstpWuQa2CPtbW1K77En4WU3frmus47/osiGnEd2uGwPV959VVJoAwPj/jsmnxBzFm6XQBC+dx33nO3nTp92to7XFYDNrZavtvbBJgxK6Cnq8v6urul542MCBIKnDerVKyD1vW1Nevu7RMTHVIFwOUf/fGf2NvvnnLfmxhfHBMVGTXA0mP9rY1oe69bFTm4lWXbXFuzn/tPf1bDwi5cuGhHj75sp06f9WHmlhWhg7iX+1StUGCM8+f/xz6Vn2z4yqt/i0cTdymJLRZUPGUN46xTsODJMEtVmKbbl3yUa6f4hbSIhtkXZD8BFfbv2WM333iDDQ0OCFSioKa4R2DmqnIOQMOJqSmbnpkVg7e3f8D6BgbUes+ehOXPF3NbKDKgbbtv3z5pwQISwpCH7cveGBkescW5BetDk3tz3Z5/5jt29sRb1lMuWFcxZ6VM3Uoa3miSGgitcCBsyQQkqYGQXiRnJY/It5gVEogNYCj/Q+dxoSC2OB2JgNinzl2wjWrdVqt1e+v0Bbs8v2Ll/hGrthRtcW1LfqxJx8dth4unOYDNevi4yGQir1IZ4h5xxr3g7+xi//J5Nvli3krtrdba0S7g67EPfdCGx3cJwCbW4d5INoNOXc0PqQuI4H9+zmch38CmXlcMeO9996ug9JW//Kr9+q//a/vwhz9sv/Irv6Jc7Jvf+Lp98hMft97uLq2jhjBj/zNZe+bZZ+3Fl160O+680/qZ2dGS0/tjNzRXaHNTQCbAYeSY+GKKri3meufqytKwNTpWfQB1d2enwcbu7+nRNU9eumSHrjuoeBMd7i//0Zfs6e98R4AiOINkRJq6frB9ocEbuTsr3CCdEM+NjtqPfOLjPmyQfIbO89SFyHkI+QcndrmOMYAiP1+emJAdYX3JeaWzC5N7AVDRh+fC1kUuhKKxSAurq/bUU0+5JCX+dHlVXcpIaCBph62jW+TQoevtx3/ixz0O1Hwhx17wG8IHdK4pJLvv5jOF/W/Ok8KnhQ8OMDP8Fq8Xs1oAG0UsSgP3Yj3IXQN8ZN9dJVFAkmt1OQUVxM2Z7SpMStfIc96dukB91uDEW8dlKwAmJyenrKdvQHEZ2u1HjhwRCxtSpOJcCCi5FsXK+BQx5NvbREIDDwKMBFwGAOSeCbPSYEUY1lnJhPJ34p2LFy8IbAZbEMM8S8FzQ5Ur12V3rWHym0OHD+u95mZmjTleyHTweNjXFFz4mQ6BqckpSbOJVDA/3wCmY/8ECQU94wARWX/WOVjM5CHzC/Oy5ciXoAcPaO1+oyY/RmGPGTkaNNzaar09vQ0SBOtKYYR7xuvG7ABsZWgwR+eGCHRrFJRM+5W9xc8R3zcDm/gQ9gafhfsfADo/8x6B8awnrInXiLg+ziD2LuK3yNd5XIDZPgemKAk8Ma4Hh2WL8B39ff06F9XNLQ3+PPnOSQ2NxQYKD6k5q1vxdY5hois+t6GQszvvuF0+2jtwibGcEEph3GWEwDCL1t7RKT1s9p7wREhS+bw6KmDm/+iP/Zj8luLcNCiV+5cXwRQyKqAuRCAn4IXvZe3iDEZRQ/hWAv15XuRC4LRxT1grneNE6GNNevp69drRcRi4LPfAFb/qls14x39gJc1nm2sKgl/EuVGIELlBJFhyEvdKDJq94dChRkEQ3wOATdwYAHbsExVt7r/3oTotUEiI9HV0WF8nEzgR5/bJrnhTZESuzC+kpIUDC0PG2yydPeQ3yS/GTVWyHzrAISHC46SPnYa4cNEyaKkqqY1MS1oCizBKQv4TW1etxZZaEUJeIZNxxhbMAwBsnBSBOUFwnqmvZemmcZMJ3DBw3u7t+sLo3kRSIEfbmGBLwODgFI4CA4FjI6hRWyvsWAycWCWbDQ1sdK8XlldSkqmjpIA44ST6PFGBotreVsja3vExBUck484+87YHrygxDCYBNgKwr7aGBoCNURETVMykulpDfIgf8ggekCvBSBpgBNq89lUAmwQ9afcy9Tqxs6X1t7ziQ0V079JkUYGdfM+9IhneUoJD0M2Bkm52rqWxTl1dANgbmohNUuzJqCfNBOUBYHOo+Z0GViTWua6z5EMEeO4mci1JxxEGUG0bjSlnckfC69PKa2LhOIvTK28Kjgl+2JNp33T2dDeCbLEh0KtaWtI1cD41rFDgdVUAdjCwKeIoAVKynNoDs3VrLxWsv6fLBvq6rbMdRqNrLPN5YT4Uy60KQjWsq5C3fKmgQDCcv9iDyfHGNUagS8AHOBiav6ry1ioC8r0Q5FXBaFP3YIH7XFLg4kYMp+psRtiRANgksgLhshlbX1uxDQBEgivpm6N5DjvPXz801d1gMZChwwsm64DYbVbq6LHeoVE7ctsddvT1N+2Nt962bz/zXVsiUEL+I2vW1eEaUuO7Ruy2m4/YT/7UpzSMZWJ6RoWf4ydP2cz8gp2/OGEvHX1F7ES07LgnOv+5vMAcHIckRJoYygEuxpnmrHG/w5CyJsHGJ2DwATl+PsIJhCOI5zRXNSP4jEIS3QTxnnEP4/kByEXw9rf//+EA7Gbg5Wqy6K/W7Pzj9eMx8bywOf8+AHazY7z29fk59cwYIW3I2zQD2ArYE4CN4liG9tgiQ+Zct5hEGFuF/Ysqb1Tv2SPcq+bWQ2ywpq6zJ2l9YofSaYKswPsA2DHEUe1cGjhBQEvy7r7Hh3A6gB1BkopnqQotxocSTpeoENwNCJhOA+dEYD0zCTgTFddVo9OEtdnYrtj4vn2aQD89O6vEikFkgJgXL18W8EJ6V8zmbGdjy3bo7ECWBH1J27FKLmP7bzpkH/vxH7XJqUmr/jtNvE997OOW2ajYm889a93ZbbMtH5zBuQ/2cjA3A1gKMI7fq9tEwzMrKjJhk6K1jnXle+4HzwFclvRK8ke8XiQQFHjzxZJkVhrngiRHrCMvLFPc1D1LnTbRzSEGKsUH+Gc7HuTwO+6DikytJR98hIyFpqmvy/w4e5mkBYmkVckI8Dt8DACwbC0DNJsDvgIFQpeb4LWlr7azIykn5ieQfHd2dWvg08T0Fevo7Fb7cWdnd9LBdr9wFSx0djmfEdtNnMQexk48/vjjGoASwTtBfejwhc44yQDX0t3TaZmMs/0oKuZb8jbQ02P333mn9bW32dm3j9v8xAVbX1qw5YV52TxYkHQtVGvoyftgZ+wYxSDtZdYPVuZ2Tb9T4NkEYAcDm7OCb2hpgcFLgOoJG3vbCxMuoeMs6QREmQlswx/zmAiE7777Ltu3d08ayAU4XVFLP7MZZmjpvvGI3XrLzTY1Oan7SMeadK6LsG8dwPZEEya2Fy90bhMAz14st6FhDgubzjxnbyAf5/IzV+1ggNeK5VLhotluXVvgay56BpjN+6oAlZjCkTzzP/eNvwdozTni/kWyFHs4XiOuI/YOfkPyHaldHVAgHtPsZ5rPQwCCARJcm6zEz7xOAOFRyApQJZK6WFNek2SLwwcD+9ZbbxUDu9RWFhvxu9//rv3bL/y2fetb37LlZc5Zq21Xa/Z//qtft2ee/p78MWYPuYMaRYdkV2RH02eKzqhmnxVazLrOnOu2i93G3J0E7mDfBWYyUJp4mfO1sa4EmzZrWMwMiwLwVby2smKXJiesvatLHRHE6pmdurUVSjY+NGzDfb1WhvlUpYBTlw62JC7cbLu8FXZNpBkv5FBY5W8CvwBumTEDgNjRKcIBv19eWbKVlSWBHhTOeDzrQgch3XoXLl2UHjdBz+WJSRsYGFTSynrQnQFwCzQIWDs+PqbCPi3NrCukhLnZGRsZHJQOLwAouQ1gGgAtLEKrVq2ntSQJi77+Ac3eoeCPXfjC7z5pE1NXZA9dQ1xRipJvbDKkCwehTExMEZY2N7RGxVyLff5zn9PfYZ69+MJL9s6p0wI9mUmCPBP9o9JmxnhLI/dqcaURgyUw7/8l7j2gLL+qM999Y92qWzl27la3WmqlltQSkhBIAosgEw0CA7axwYDD4LDG8Oa9N2vWc1hjHGfseYAxwWCMNDYY24hokg0CoSyk7pbUOafKOd/w5vfts29dtcXYs9Zba6pXr6q6de8/nP85++z97W9/uzmY9p5Da0ngWCf49tgfVUSlhnDENACDsBtVtZPsAxJUQaQJn0HHpVQ8n7PBgX5JTsDSVxyUzdoEPj1x0fKyngW7Pnrq1+y+RgCSmlrOzqoajIZkPJ8777xT6/TBhx4U8/9Vr3qVfIRHHnlE8/2Ky6+wgd4Be+A737WD+/fawvSEtWXq1pqtW66ybEPdHZarVYiUJR0iwDjZJQAjgSEVgHjWDCA3ADZ67fi4SIoQ2KPPTKMvj+9oPMocQrpqanbRnjlywh5+8mkbmVm0fEefzdZyVim0ikSykJqMedWx73+OcziIHdWUsolpfujZaGk4s54YL4hNHk84iQoGKImY3oF+AV48s+tfcINt3bFd/h37B2uavUc2mZifRIqYu97Mldfoi8EYb9i4ybq6e6Tz/bV//Lr+M9Y//6532Z7rr7f77/+uiHAvfckdivVYK8iw5Upt9rVvflP7OtJHI1QB9fQKs4BcMjM7o/sUWa7idkpVYErgZGz4woiqI9yeZwTYgA9wz8RVSNSBH/T19Njs1LRdsetyW6SR4OKCPfSDB+3Tf/FJ2Rr2efb38MeZ1+xRqo5O8miRVA0wsY6dGxq0t7z9Z/Qexil8E+/xkVfME+CTKr/N5A/xXgBKwOlIzstXXl5uVOOx7SvYIwAAIABJREFUbwJOgVkg64UfwnsOHz4s3IPni685fP6C9fb1qikldg0gH23wu+9+o/xA72+zxpyPZ6fYsIYteC6AFnPc8Qtnvmq8U1VrAGwxLkpapupr7jUYq9Fsj2PwupKeaTx9H877nJIz7pWd/OdnbDgETMZmaHBI4wJozXgR3z+9b7/8I3wlsAn8ceYPtp0vAeXVipjaMKN5HoDWYil3daVkQrvsU+A2amorAHRe8xuC1fZt22xk+IKNjbpPyN7I/EeWiDEBIKb/hPZ4M611AGyab6I3zTP+1je+KX+Ie10/OOTV3LW6kntcJ/Mukh1U+eGTwL7mefO3SAhEPMp7Gc/As5DpAkzvwLfu7FD1FRJLyCYhQSJGevJ5uEeSJowniZSB/gGNFz4tSXBkOzg//5WkTV8X+10Rb0dVW/g+zfhYvMbzZ/xDgi+S8bDgedbhe3NfjCl2PO5NlfQpuRJzBxvghBOPBUZpAL24aBvWb9R9sTbQwVaD0kpVc2Xf3n0CsIO1LKInlYpVrxaGtCEwuVaxa3dfLXtBBRHncCJqXXMToozi8EJRZMbxickGIRZCSquIRQv2xFNP2hveeLeqSAIrC9yL8xEzKoZapf/e2vqLvbcZa2i2KWGX+Ds+hIhMqVeSx8POjucaIYeEHZI6QKggpGaz7BKMBwC2E2+930wzgN281pvXe/gAzr5eVhNfxuvI4cOSSdu5c6fsE7Z+amJClU6B5UW1n+bOrTe9uE6WvzWXs8HubuvpKKuxlMBRAgk6JxfyYmATPGUyeVucX7JMHb1C0PqqDD5goso+xMbwAWXRSbNKGr4u+u8SHw7INgy5WA8pCCYznQIIBpCHRMZMAyFGsJcaqrurdJ+dXUWQjaNHUy+cP7TEOBe/oyeHsV1WVjjvkhR8LxRtbJTyvTXWdeSg84Dg0tis2ZmzZ11POOlmwZZQafjSsnToYE7jeNHQCQCbpjKwpAAIYDi5JpwHghEYKYDI56yzlLNN69cJWCQgF5OuSevVS6DXJE5cWzoAuVUZWRxoJqZAF0qkBGC79swaw8RL+TleANgqa2hiK7FpY1ylgQzLPZ+Xc0vQq8wrJe9Jw40tTSwpNdauaKIx2Skp5HcWGZsfzxUWMx3bL4yMKEAAuBLYXqkKwMaRE7s2ZVe5fjYnAf0q1SBAAKT1EhS+CBhIWMzNTikQw8kQq6jounrMORjYLA4Fy2hNl8veJCVtUgLOurv0LGVUUsDMRifQIYMkR5sAbDXnpAP4wpLNLSwp6GcAeFZoK9KcMWtV6yqXbP1gv/X1dOk1MUJxoJLuHA5oW0entXcCYrdatY4mt7OAdV8ln3Nh2BmXALDpeBwAdpTio5XH2sMJ8//ZRuMmX1+UXnnXdMYEoAftQ4za+PiYLc7PWWsJNnurAGzkWMh40dARAFsNQhOA7VI2vlbXjJEzbMcmpi3f2m6lzl7bvONyMTvv/dzfiSUyNjltpTZvUkKGGZYDLAEYP/3d7ep4/8Y3v9nKnV02NjVtX/zKVzXGt952u33og39mwyNj1tfX79phgC5IilA5IVDtuey7COZjg4zNKgwrYyL2SCozw34FS6j5s2FgmYPhkIUDECCGgvXUCTuC72ZA+f8PALvZ6MfG0rw5NW9Ycf3N74sNJMCZ5ntRY9l/RQP74mM+B0CH5argFRjS2zhdzMBmbAmfCWgU9rYULIcWoLTHTRIx0Rgi9gSemZJyCZAJyYcoEdRGSyBCl3gh5G5LxI5VkOsMbLmEagboTYUDwCYY5neOI3ZacobDHspGc0zzEshGkW2yw8EYVJkyVToAW9LAo+IoBeI4/cWCDWxYb3BDJmdnbQ4QNpuRRt1lO3fKJp44e85GRkZ1DwVAFwHZS5avZ2x6Yc6s3GL53k57+Ztfb9OLC3b04BH7xZ99p23q6LOzB5614aPP2tLMhGwl4xj2EYdCDkeSxeHvUU7Gz0reLiyq6oFAT9nwlBQO4E7PvklnPZjwsbYYHxqgAT7A6BH4nGSpSG5xLVyHQDPnWDvwL31REpgkp/EHvBw9/AGZS/Z3VU2teFDCHEp2XE2Ute8jJVUSAyokZyLoift27etio2qEZ8t9kuQE6Dhy8BkbHBqQjf6n735XwBUVMus3bFRwg62LhHoAmGIipSZbANhUshCcAJi8/vWvt6efflqNvyJQwFaFbBNzHMaPWDJtJVu3YSjpvaHnnrGNQ0N21c6dtjg5LjZfbXHWlrHJ01NeOlypqenY0ioVAjVvSsUelMoRxTKEgba04iWJ1aqDa6mRKb4aASlrxfsYOIjFswBAcmAvo3J72FiU3os5ARtmZUUltwogkhQLf+vq6rRrrr7aNm5YLzYLfRUAmWAe0bixv69XjRzVFEc9FxZc55zGLAWS1iQcnIRAEKC8cAJPGHNAwbb29lT9gw9DYmRFDrZk0iAIpD3JQZY1kCzYz822vdlmRpDEa0EsCH+LsYvAmrXEGtEenfSwo+Q1ksOxfiK52Zz0ieRm+FtcjxIAqZcLx22+lvATQwbh4uRo3CfniM+FbY+1xPUGOBDXEoxAzo/+fr1eUSXUTTffbO0d7ZYt5ARgf+wTH7PHH3/c7v3vfy1/sbuzR30//vGr37CP/vnHkzQZ8j/IaPiOxLnkg0VVUkoAhF3XNaRmgrIBgKYk1VPjN66J9Y6NUBCMxEgq2QaIws+lYRpNHK+66irrHxiUD0Uj2bPDF1zqpl63I4ePqOy/JZuz7Rs32caBQetoLVkN0BYAO4PUjscj9OHg+vGLSbAjJ0JStVRqs3yxRaA1NoFEEX6g9CizGb2XuZwvEIw6ixxbAcCNhAh7GzIVUX3I51mrzFU05CkV7+nlXjbL18zmMtbb2yMml+z08pJNjI5amYby+CvZrLUWizbQ22tDAwMa49XlBRvq69Zeh2Yp95AvlFQB+vFPfNKmpmc1luoTkJoaY6eRt3IJH2KpomwXeujzMzNWr66I7f2Ot79d5eGTE1NiYNPYlgoPgOullaqAd2H/Sua6zJ3WIP+i5DOxNGNuCAhLVRYxn33fgWVc1FjjJ3vVh8cy8vOSvBCyIVT7hiQY8x1mu9j++PCSr8FfRs7Pm5ay1/IMaBa6sLxkY5OTimVhXl93/XW2Y8d2jTmxCnsHz2bf/n129uxZe/Ob32z79++3Rx991G67/XbZdpjZNOVkfm7bcontfXyvff8737GJC+etv6vdhrrarS1b9/4UxawILdmQLFPVklcYsOeKgLEC8SrvjOsMVbk1K2SR83MQW83AALQh4JDEwz+AWFNqtVJ7tw1PLdj3H3vK9h0+YYtWtEqJZo45W0WgkrHEv8VHQytV/lADUvJnqIaOAVqvaRn703V9Y/kAmj9OZKJ6MhiUsAe5HzSvL738MrvsyiusQFUGso1UBqeGdCI88fwhrfmhHR9oaRGgesVVV6mpGXP205/5jD3z7AElE668+ip73/veJ2mYT//lp+29/+6XJUHIPjY5PS1i3d/f90U1HUT3msaqgOo0UkUCgkpkr9Zt05rBT0PGSM2G6e+wUtWaRdOY2ATcg6oK4jawC4BEgHPWHDHR5Tt3KpnC+jl76rR99IMftrHhEQHDgKDhH4fdbox2c5Wo/CqzChrihby99WffLn8EsI09gbF1QpuTtaI6kX0G3yf6F51EW39pSdIUjHUAveHnRcNqbDKJMewM5Am+k6Ah3t2+9RKxkkfGHGBF8ojEBOvida97nfeOUq8rJ4oAooK9OJktY8sr9P9y2YFmoL55LxI+Ixa3z69IaMW+EFU6rOMA6bhmxiKknRRjJKwiEgEwvaI6WH5a0qom2ZPyNCmup3rI7RNa2GACBw4ckE2HsEATQ8YYv4wb3Y58U6kkLWUaOMaeL58yxZvcR3//gOZXJG8ZF+a0cLEkVUhsD7g50Ncn3xgQ7sEfPChGOOPF82gQYujLBsO7vd0mxic0xuh0A96RZKBhLU0gibGOHzsmkC/GBMAajAqQneMyn4IIFMxXEnOMZzSgZr4COkumg5ig3Ga5YkHSJiSX+U6VKPOCZ8TxAOynp5DUHda4cAw+L6mj9Ds2V35nsSgyR7Cfw8cKP5oxDHkYrjESFB4frDH6w+8KnyfiGpLa0WOhWZmA++dYxDisKfX6mp5uAOsxT/HbHQzPpmr9omzbyPCIqvxZVzTfpAnq4489bjPTswJs+XxIkWBDsCv4r9hY9p/tl2y1rZs3q9qcfSiS9ewZrFPv4eLVWsTg+NYks4lBSMITKz/2xOP24ttul7ws/nEw/Bknkaog/aiKkbFa6yEUa6p5vQSpKcgNzYxoyIQ810gw8Tf5jEm+lp95thzDpcAcO3If2oQbEflzfcKqkrxHPP843nN8wBTX65kho6aKsw6X/5qdVf8cZBi9UnRZGtgwsPkd29tcTZh50c23iYFdLhZsHezicqscvVrNSzwlUoEW3fikAqZshpIIMkBrGizBZg4AW+WgyWES2JpADjY/wDYeeGheEoRKYyUxXoKBLbAydZykFEOTtgnAZjNUZi91sQSoALDGyYMVh0MDC5tNBykLHG0mGfpOLCxl7PJ5Gx0ZbUx2zhFAOqXLKidZWhKAzSLCIWJR8Dc+Tya2t7NLWXQAj+m5BZuYmnH962pNUhOwRx28Rtbdg5YAxQCw2wsZ27BuUE4cIvLKYojZoBr3RrY1gjKB7cpCOgOMbCnldx4QeOkjRhUHm2M4OJG6GitjiiH3Ropu2JzNGPrXgMKxOWmSKkBCT3yNXZ/S+HqGpRLPsp400gA4mSO83qLrcoc/a2PjE3LoF4LRwnGzOesotaqhXwRijGOA2WpqmM0qeG2h1DnpAMmNhsGTMVuanxUAi6GIjS00sNXwD22/pHstaZi8G8rIDiNlEB2LuW/OQZMHAF8WLGWjgAEAqjCwFxaXJSeCdiiLHEOUS4yJcmvR+rrabaCvxzrp5FvMqzMtz58VgbOYpwS0o9u6unuV6VxeWVAyRQE2kjIpwyxWXaGgoD8y3ircQg+J8qYlB+ZbW9FjcpAaADuMFeMpkG+VZEJJGwlfbLqwKn2zG5F2N9dJMMusw4jAwEZGqLurUywFdxIcDGfucG0qh6GL89KCfOK5hWXaV1u5d8B61222z/79l+y7Dz6s1/LFVivSoGDZAa0oFSVYmhm/oPO//efeYa99/evt4cefsD//+Cdsw6Yt9r7/4z/Yvf/9b+zLX/5KQ3OrVGhxtivBuYKzYJasSRA0AxTNmf8AsZUNRc9Nzc3QcUv8pCYW9sWARziiF39X87fEMolNV9n0ixpDPv/n/3UGdjh9zd+b7y/OFa81A86xiTU70c3X4br5zq78UV8/CsAOxsC/BmArGacidaSozPKlouVJ0lBlQMl1S2sKUh0sJogUEIodJ4GYxtGTlc6UDgdHDjXNHRKALU2+iwDsGusIHUaWDntK0mAOANvZ9w4eEcxzbOZWJM/QnVwDsJ211AxgF+itsLRo9SqlVA6qSqO/3GYdfb22afslduLcWRuGFUiVS2Jf3HH77Ta4bp09se8Ze3LvXpuZmgRFsZ580aqz81amse3Cgq0g0VMu2u6X3W7br7nKvvD399muLTvslS+4zV68e7d95W/vsbELNHV0Fms4btF8LNgJPF+crmBpizVAAzT2IzWacbBTidXEEA1AXzIu9bpK64J1y/sAf7Lpc7LfTVqXWpdJG5H3Aq4QHLFfae1JQ8/LxAngdbzE1OFcaLUGkK7qLpXYOVKGvQ49RFgRKqmr15OGJezqqo7JM8WRV8lmsZhKLSc1z2CKdFNtlqlab0+XHTx82B557HExl1vLHWJxcW8Et2oKlABHbE/08SDIn5gaFyDEPRHwvfCFL5StFVunVGrI4UTVTyRZuQ91ge9qdwZ1rmCVpRXp3Pa0tdmBJx8XgD07dsGqi/O2ODerUlVkmlZqJMsr0sIm4cnYkuDlOQK+AQxLQiwl+QnOvSLO5cIYKxxDXllZIQnozxdg2O2hyYnmuJJxS93Tp2Zm5FeEcxrMGO7fO9NfpuMgG7Ky7CAZyVDYai9/2Z1y/icnJySNAFjNfgBjNHwigerRFErr0sFZ9i/YUlyveo0Q/EtyyyVFAsAOexcAdAQqzbaz2S6HbYt5Ho59c/AdtiBA6wBpo6QymqXGnsK5uGYRCpoY3IxZJH74HoGnpI/S/hoJuwjy+XzI+sTajGA0gBLWd0jexf00f55gg2PEWCjRk5jknZ3ttmHjOrvllpuUfAEoy+Tx1cbsD//4j8Tc++3f/h0l8fM5ZGhqduTQMfvA7/5+agadfD+SIim5p7Ut/979hmbAXpUbqfqPcWLvQMc2ZJuwIbq2lCQgqIP9JV97aVH+JCwxJMco9x4YWqck4RLJu+Ul6e4yVwlAkdrobe+0DX39NtTdY23FgtWVuGReAcDWrFDM6V55hlyDGsKvEFM4zofeM+C1wFTAkiR5uJxkhzhOaxv7lGtHYq8ZKwfPpm3f/qdtcnLaOjq7nBWayWrOE9fAHkcOhTk9JxBkRaDVhQvnnf1Zcn1VytEhEnQQd1DmzRgAZNJQfB6GXZu1lGAdQuiB2NFqZ89dsE9+6q9sfm4xEX1cskF8aZjOsCwlw1E3WKBURbD2psbHFICj8/uzP/Mz0lxF3/LJJ58SgE0VYqWaEZANf8OTvFR9ekWKz29HSJXIVmLAdTIdvE7gc8M3onGt91+AECLplrTGRZNPAbMYwJKlpIFlxfVlJR1k8qOly5kITJBGqIyV5AjVpIBA3T3Wj05wd5fVct7f4PIrrlDzNkCHkZFhJ9tUqzY+MWEHDx2UHwIQg6+qRsZtbdozAFu94qfL5mcX7Ktf+IqdOX7Sipm65aorll1dtPW9XdZdKli2umyt9MTBfmrrSmXe6p2CjchbrpZVcoKm6fkM/PZVfReAzXqkCmtl2VpKLdbd16trR8ebuZgvtVslV7YL0wv2nYefsH1HTlm2o1cA9vjsgrUQfyXdcPra8N+fjfudSCBW2NsgxiRwkWt0xm30pXBpRpGaktY98Rq6sbCO20pONKCX0MYtm233DderGWwWopAqn/2epZWK3n8ioKhxJMzlrk41xbziyqsU501Ozdh/+ZM/tWMnTmhNwkZ8//vfb3v27FFjx2uuvkqSVew5HPtr3/im/eDBh+0tb32rGI00hWcdM+DERALXF5carFX1d6rhKyzodeS2uELJcGZN8dr8IrGzPzPAHbAM2NhcKw2WN6xH+3zOJkZG7Z5P/qU9+fgTimuYH8Hgxabo3hMBIPxzXxfux6xyfKvbi176ElWUBJDLXgNoFPtEI15RJZVLbPAaBLzOsjMoI+nH67NibXqVHT0EwvcD8FMiemlJutpofzMWRw8fUdIdTXOqVwDZkM15FRrYVJsHQ58KgNQk1cle4B74DI5pxP4Z+zD3yb3EfsM84fqaq3W4Rti74auxBwTAGnsre5Z8yCSTJ5wJvEPVC/TNcj8FG4yvhk8UmtV8BsAemQtsDTJn4ElUgx0/cdJGJ6caEnj8PdjWXBc2Ifw2rp05EkCdSBR597Ma/obIf1RBebIGgwzehZQRWBSvwZp+4vEntHawLQDIMImFf1WrYjUraZDP29DgoFjj+H3Hjx5T4j8wAABt7BD3CtMZGSuug+MyfiE9A4Oa19jLAXEBnAGf+TtySJBDqaBg/oxPTkhSlaQxyWNJflKtyD7d1qakHpWCipXyeY0Pkksk9MATGGeun+QyX0G0jER/gODYWY4XtrU5GR9xTMwlxpxnHfIgwcTWXmOuNsCz4D1RCRe/Mw6sc+5TNgzpUeSKUsVvVHdqHkOuy+Q036nyn5mesXVDQ9KHB1R97JHH7PTJ06nKcL7BTAZzib3OE1uug33tNVfL7wV7pMKK56lKQknS0ih0WT471TRKGkGyBW/q6JTv/dS+vUpuX8lxljx5EBr5TpRAQQz5WK9Cb7YVQVYLQkX4sLynmSTB76ViSwOQdlKQS+wKUE/688wtzYMkQxIJBbBGV9h4LoAdCaqodg3sMjCG5kSUyJFokyMfDD6bzdrjjz4qABsrSfIHMkwkQMHyIlmm8bjt5hfV1RChWLChvl7ram21WmVFjgKLA41HOoWPjE/YKmSLbMEWF5etXvNAn4w4DFQxnZJcCBOCDYrNUywkGgjJmWUTTMFoABOpGRITVg0nkjZpNITiJmBsstDkhCfnlknD+WEFAeSysDEWrcgyJD1fjG0HQIIAbKQtFpVZwsAAXDCwsIS4JgnOqykSuo8022vXwsehgU3FF5t2LEYmP/p7A7198nYpqwO8npldEKsNh5dyKABk3Ee/cnPWEIuFjUAM7LytHxzQxKKrJ8GsALEU1Kscsil72wiAE4CNL4KxFgBAABAA9ty8nBwvI/aySA/kYLZ587aYzEwEFp8MeJuXLrEopBetBiOu3ya9xiiBSxlYZ/+mhp3SS4aJh/NAeQ4bCRmnip0fpnHKiDe4rBBmUMJaFIMRnTHGIwweASnX4CAM5WKuS4a+rGelnfWjYLe2qucOy55jRNDIJoDjx8RX4oKEBk0CUkNHaRlqvFYbTSI5J4ZsdDQAbFj4JYHWSIfAvoahQ1DDc9XxCmygy9ZSyMpwDfZ2W2dH2drbXLoGlg4MRZx+yxWsIAmRHuvp61fp4vzCrDQn5exknd3lxtmrFwBCmNvS+8PhTUkF6WBXuHa/ZgyAmvKkkjNlttQ4Et36YmMOb1i/QWNBVnVsbNTZPYWcmOkkmhoAdmtJz4VJFMG3M8Mpy6IZGI1GWqRBTsOwxdWaVbMF6xxYb/m2LvvND/yhFdu7bbWetWXYljWaxJW99J5OvtKvXrLa6oItLy3YNbt32y+/9732hS9+yf7hvvvsDXe/yd72Uz9tJ0+etg984ANJLqDFyq3YE9fkE8BP8JW0f8OwNYOuHhx5IB3BUoBwADvBJg8HM75ffIxmcCAAAl4D9JRueaoaUWO3pPsYrIOLNVrDkDsb1ZuNNJ+v2eCHsxvfm68z1nEzMBI/N28WsWFcfG9yApvYUvGZ5u+xGbrt+JfNJJsB7JAQiYCF75KhgsWPu4H9by3pP8k2gADskDRwE2tADUeQgkjMPMYzACXurZnpQb3PEg2bCOhSUxmVGSc9LfYg2TXKSVVJAIDtWnWhsRsySwGac45gjHhgQxPRJKGQJHkCwCawKeZIos2nxmUu+UR5b+/goG26ZKuNz87YhfFxW6HxFDp601NyqF77mtfaVdfsttGpGbv/e9+3M6dP2szYuBVWVm1hbNwG2tr9XktFG11ZsOxQr/3ET/+0ffXr37CF6QW75Zob7GUvvMWWxs7b6SOHtG5halBmDkhJ+SE2nGAkOrNji12OwwFXAh8A3kgqkSzjK8oRWaM4nTitCixSV3gBPqqiqeo5al6oIscTN8HUathwVQxlxNKSnmzGExTITrW3sZ5dgiO02HD00N3jPZwfkAk2A/sxDr8SZ8vevJlyv9ZSm5gToZEtTcYUULHm+QzSA5T2o3XKfFN39MqyXbpts+z1/d/7nl0YHlEw39vXL0eSfQfge23Pd6a/ElU4q/gdBezsot7zzne+s9FEl2vDJ/Ikou/3UVUQgRhsF8gBYqnVM7Y0O2eDvX3WYnV74gffV7POpelJqy0v2uriguRpAHjwwxaRtSLZXSw6kx77U0Pvmn0X4HzBpXvEYIaxLiqdbKA6ey+gPQhbkoDLAUd8E/d/ALBdA5EgTWXF1Zp6WEhXdMVLC93ZxeldlnOOzvXgwIDVq1Wbn59VSSCJGRo5/vhdrxQTGwC7gs+2uqpGd+X2TrffAnEdqBJDPOlqRjJaPUawrWj8opssv7GuZ+r9Gdw+BTsjbF1IffC3CDT5W9gRno3mYtL/C3IB44RNj2cVQHIAwRFkA2RF4BT7S1wLn+XvkVSWvU1NvDm2xhAJmCS/0Xz9XB/vDWmlCBoiSR9/Z90Arojx19SImOsMUAGtd47t+5U3PeKrr6/XbnvxrbZ799U6l0qFCzl74MEH7I/++I/tda97vf3qr/6qtZW943yh0GILc4v2gQ/8nhr7OZDgpbSy9QkYJygKX4vri2ST/g4IkpqdOVkFpmgTa17lta5jKo10mEopkUlQzZqEFUeQPLRhgw2sX2/jM9PqsTA2OS4tVHyjqfFxG+rpsyu2b7duAHgBZlXFK9UqxA+XPoSJzbiRCEFvEnICSRXY17CBp1MzdPw9ktWsBXStAR+xUYuLs9bR6ewzfMNBQPVszkj2PPLoY9KLbm3v0FzH/yGWuGTHDpfryWSsp7tHwTIMSfYo5gTsx5WlRTUjxK4N9feLFY3+qUuJpDU8P2ODgzSQaxXwTpzR2lq24ydO2Wc+c6/iNE8SegNw4iGCQQhLAnhJ+iHPUYf1m7GpiTGB/Du3X2I//3M/Z8eOHhHYuXfvPjt0+IhIHDSPrdYA86nS8H07WNfetyB0MV1uIgLikI4SwSX6TeRziqHcmccPoukDgKprNLOq2U/l76uRoDNBNecg1QAgzS9ocwZkU1UMSVORGzyG4Ivgm7hP5fFdXbZl2za7bs8eySQgpxISgyQgWMvDI8Oy1QBr7I0Dg4MCb5hzzGUCetiajz/6uD36wMN2+tgJW9/fa0O9XVZfnLPecsl621oEYJepOINw06gUdB1qwAr+0bhXEjHoX2Pd68SyVB07AzsHMJ5LiXt82FJJTGVsfJ1YvJqzaqHVhmcW7f5Hn7RHnz5k2XK3tfcP2vT8okgCUYkWsiBiPycAe1UAdpKoVKLBvT/vYYK/FXF7XvEIaxuyENUC2DbmB8+T+T60cYPdePNNVuooq+cHoEyjv0wC95BB1FikLryjwyPyh668+mrXjh8Ztb+6515JVbGeeHavfvWr7Wd/9u1aI//07W/Z+9//PlX5QDD7L3/632x0bNze9raf0jwmzMIGYD8YaSVJOWdUusg3RKov3PFLAAAgAElEQVQlp32EhqfHT57QvqQ9IUN/EFiwZe1RExPjmmuwdrs6O2zL5s124/XXSx5r5Ox5u/+b37Jvff0bSlojCxFkspDnjAbk4bvKN00AdoW5XG6zoY0bxSDHTmPzABixN2LRzs8pTmQ+BikpbDtVuJmaWWcCWrEpHpeV5GtBwsJWIvEI2IkUKmsC6Rx03AFHR4dHJalx4MCzAjkPHzmsfYJ7AcCmUhAglsQXtps1Rp+xAKJbFUOtAdixPzq2sAY6R+K12b8O4DIA+riviKVCCgL/hXFhL2GfCgIaz2dhzgkv2hc5J3sLMrFpTycepgKDPZiKkmCPHnjmWc2vp/Y9bT1Jior9KcBx5hZgbCSrAiDkmvgZXxTNcCr1iBGwb1QV44cD7rYjsUN83Fqyuelp2TlsFGAox4BZzTUzP8WArlZscmrKdl52mc6JL8EzZ94dPnRIVQOLVBNkcwKzL995mewTFUiMC2PE75dffrmuD+AaO8V1hs+BDbv++us1LxgH/s6a4jvjdezEccmosHaodNq3b5+qGgCouSbGR0mAM2cUayB9gr/JdXJMroHz4bMMDQ3qPvG915Ib9DlZiyGxM1QrBTGUvYLnJWA2NfXkGBw3/PlYB4wZ+wPyf6pMbJKvCDkLxoH91Pt9gSWt9RkhxgEDoZpDScmOdtk2QNlocEp1A8+U1/fv3W+nTgDUz0lWl2cexAcROuRXudRVW2uLvfCWm7S38Pw9+Qq73puo4ktD/gG3o3cFthMyoyr+28pKwO1/+mklVl7y0h+TDcQOMFdifeN3i/iAL9PUFPNivIOxiefPd645tLCx7dhFxi5IF+EbAmBjp9jnqPhgb4zK6PBvOR5+EOtP8obpOGHrwJ2iuehzcUP399j3qYiQrZCkHVVJBXv4oQdt9zXX+OuJgIrt0XpHNibJt4jUcdO119YBxsjsd+Eg0mWWsrrEqCJIwpFD43YeqQwEuyt1W1hyJ6GQq1s7zfTIYKo7beiTeUk54KIAowQchiQBm6PAOuk4JlBBLA7XKuVLJRcVwDnYWq7FKcc/NYZQcEhDI2jvlKMXcASQKckJPCxTyqQsgYOh6rRKSV7K0KH3a3XADEouelXSzfFouqIkdSZrp0+fEWAWmlgKNiqwsTu8kYgWBYaI5l1ms3M0falYLt8iQBtQmTJrAn0mIkEiwTcbe2tLwS7ftkXOowc3HjTCguLhcF9RXh+BS4A5zlZZ1abq2pUwggsCWUdGx2yeTvE5b3Ql1hJAJBv0cxirXkJIUM4A0tDHS4y5d3e6AGcBNsmcK3vtaJueBwBEdKdm8jmAQEmmZ+zYBKR5XWy1A4eO2vDYhC1Xamoe1tEJM67VarUlK7XQDKHoumqtrdKQAsjiujAK0j1tQwbGlBFjzAmGZ6YnbXF+2gb7+zSXIrMXwAuLCgMSDcoYO4xrGDaAh9Y2GrB5EM9c5L0Ea4wjv/NsAbABCcSeWXXGLsyUPNkvOddVlQTB5CNh0tWJoSprYWOAGXfAurb2TjGOAJK6enoVECErwObMdVK6BcvQx9CNHo2HXF93WXpskltRd2nXlmWzCSPBOoFhik6VAnYF/TAnEzhUq2vjjMynwPXlpVTmknQ/kZhZRVe71Qb6+mW02HQxMBgX7of/PAOeW6a+onLYeq7FqvkW6163yb70jX+27z36Qyv39KuUEV4JzYXUDE9oYKohNFh/SzYxMWa33nqr9GM/9OEP6Tm/+jWvtrvuuktj8+d//lF76qm9Kk3lOal7L6zDlN2PtRKGNQDmAK6bS9aa2XW8H4czNtgAnCPYd1f+uV/PAZr5k+aCO40Ch9COlWabB1CeOIpNe03uJFjfwSptBqqbf24GzuNK4jUlqCQT4WBFM7jbDPo238FzgPDnu8F/w2vNx4hKmsa4hOREStjJ5iQ6DwxkbBLBZLC+pZ4JgIE8UZI8EqCXWEqyvenNjdETswXQr2615SWQk9SUBic7Vf+oGa2zICReIXkkrySQnEKinueyyFGtNXwjmaQGXasr1j8w4GBP0gVWUzwxxBxIV3OjZFP5DFIHVGngeOy47DJbrdfswNHDCjpXAUkA+nAEqxV74a232gtvfbG1tuFAHbGHH/qBnT992krsAzQOm51RQz9Auraebjs/O2MvefWrrXPdOvv8l75sO3ftst9477+zze1t9tlP/oU+m6vVxThcmJ0VA1ZyAQyB1cUIV7PM9nZ3EpdXxQYBDAnNQWn4pUx7OHuRvCJBxvtwXglccTCZ55fs2G7PPvusfl4/tE5zPpxJplI4sNgMmuPwN2dRtMh5pmEsiUzOEywFjgWzwrUoKcvvaMg3MK95jVJLrglbMDw8IltJAAaTkfuLYwn8qtUUYGLbkVCKElvmLs7m0MCgPfDgD2TXurt7FPDgmHE8rqO5+Ulo33FvgPErlRU1vCMwuPvuu13WLJXJhp3kvRyD8ZOzR8I4gcO1HMyRWWvn74WiLc/O2kBnhx3at9fOHjtqM+NjAq+XmRPSOPc9iHWUaynZ2OycLaqpYU1rhrkZcjBinicZmUZiK7HwwibCqteXkjQOcooJyRyH5UECqNgin4I9DPCOcQE4JsgW8JSSqtzjxvXrbf26IUkSTIyPao2cOnFCTW1eduePiexAg0ftVWjYU1nFnprAsEjmeSLQGSPYN6qdmDfS84YdDnNZ0iOrVqGhcpKGCpCYawrGVwBZDSmiJtm08KsieI5AVb5skhDR2Kayx3gffxcTiSZO6lvi85f3RlmsKv3ScQKcvvh3AjB8nWhcG4yjsOcRVPtW4+BHBPiA3+zLAltUgeHATexnkDDCl+SaCJ6Qe4GJhx248YY9duXll8lHZ51y7RA2vvK1r9o999xj73v/++3Nb3lLkqRZ9kqu0TE7dOiw/cmf/KkaAOIn4AtRZxMscfxEjX0Cn6MRtI+dM2djPch/T/013P57spA9gmeN76z9I8kmAIpRFXHpzp1KemOT5xcXbWFlyaZmpuzC6IjAlm5AqJYW2zI4ZOv6+qydZ5H69SgGQbsV/5atJElJIUeB/B++H9WmrAeB1VRiAH52dHgZuhot0ryQJoNjKjmfmJpUQybAaeR8Tp09p0aq7V3dduzkKck10C+A+6Usm/dyW20tLbZ+aEj9WphLG9avly3r6e5SZeKp4yfEuN64br3GmuQPDbYB4cZHL9iWjf2Kd2A/wL6mWvDY8RP22c99XjIoVHWSgIyKVYhJShgm2SMSYAA+E6MjVspnbWFmyvbsvsbe/lNvtWNHDssHJ4j94ZN77fz5YRF0ALDbO7vEMldD9iYCASCifIH00BqyUbpil1EUYzsxc4NJHarLjmt6UsHR8Aai6mbqOeVi9dTENSXXw6vwYkZ/f2Juql+DEuPefHjzls2249IdtuvKXZJyUlyItrm0kJ3sAOCD1EJoucL6B+zZtWuX/fCHP7S/vvdeMvS2DLCUqVt/Z4d1l4pWrFWsLWfW1dpiLQKm60oeBOiuPSzdJ/4sPjhEnq7OsrSwVxbR0K1ae2tLik8dsMeeuPyl+/0kW2n6hd41jRyfePaIff/xfXZ2as6stcuquZJi9tb2Tu1VxJdINrIuVelGpS9xTwKV3CVaszFuPx20hOlHZXN7W0lgD/Gv9pd8QRVnqqwqtthNL7rVuvv7FeegR+8Siy2p+TzVUjT+XPY12tUtv/7a664TEMiCOnPunH34zz5ie/fvF7v1hhtukB/wE69/nW3bttU+81eftte97rW2dcsm2bCPfuKTqg5497vfbZOsqRyEJ6ogpmVTaZrKWiURxLNlDEkazc3OqYEsDU+RjQE0xo4CGmOjmJfEtDx7EoTsearymp8zqueISYdPn7FDT+23T3384wLwxEjduDHJ9jg2ENIVvsWuJfm1ZrDp9Dr5H1rL73rPezRpz5w7a+s2bLCtl1winACfievDb+Ha+BzxHqAS8qdUbdHID/BTflG5XVURjAFfAIQ8R9lgPV8YzjTNXFA8hwzJE48/npryeTL17NkzAt9+/p3vtNte9OLUAL2ixKBLJXjlhJjRdScy8l9zRYlHB6gcTHPMhv8NEB92LtgBoHRi0sf+yjU7ruOs0mCdav3GORPbdnZ6xro7kep0ApiuIePSNUGyoGLMk9reoI5+CReGL9jpU6clNzMzO28Dg0PyzfBHATVJqDC3wIl4/2WXXaZnQWzAPJCsnY6Zcw3jji6NMfsodhygGvvTS1PK1RXJQA1fOCcQe5LGoSRElpb1TKdnZ+VD9Q0OuGTONVcrfmCvJtnpx22xMydP2ZOPPWHDZ8/Z5g0bRWqT7MnEuNaxSB8pkRE9WEhCYLslndrSIoCb30P+R9JRqVkj8wmfi9cAwbHRSIiE7xxjzzFCWxv28DMHD9mmzVs0tvjdEMpe9aof136DjQDLEQmmpSjJUjA8sI5164Ykc0vFBWuUL87B+bGxAPf4z5xfFWbp+UVMLx+bHkPLK5L/4XclbHqQOltLavD+qFgIJn+QHFnDIs7MztrM9JRf0zz9Plq061DBX8jm5V/u27vfnnn6WZuamNLeVk4EI1Wt0RxZhBknSzHnX3DjHvXqYU3gc6GNzZyBNIA2O/YYokwVGZVKRURFqh7AnqiSxx6x7t/4pjdJuYA5ATYIDgXYzdzT+CTih+KO1E9D8WzaAHldVQNLVFw6QZL/6v0lsN4roENyMljTjC3JiEg4gTEyj2Kd8T7WrhM/KFnzCnhAZsmNpOoLAHIH2r3xZcTwgSFgr1gLkKMc7M/Y2TOnNZ47d1wqDJLkIgkTgeApKR4+ZOZFN1wvALtDAHa7lchiEzwkdB6nDgB7bmnF5pcqVsnmpYE2T2YT6YKcKTgJretwSDgxfwdwCxacC4LnGtq1KmOmvEcsamdEwJoT24QSmRQQsJEIzFt1fRZNsNToTpppSbdZCD6NMGCFF12Xm4WDQy2dwgT44IjD5lhaRFtlXu9Hjw4AG9aClw97mfORw0cdDMy4rpo2Am2+ndq0VTKUgXlHKWhdBnFxCcZVQQA2/hbMO8q+yPiRaQsAu9zaYpdsXK+mmTExAkSLrAmTKzI9Ak1S9iGcCwJwb0aX1+YNUxgdbhjhBJ4A26Ep5zqtaMSGEBpZfi8pBbAutsCOZ5K4ci3PkAyPgJpU6s3iYCv2jsRFsQhwSijzls5sVaIzMiqMMRq3sDae2v+MnR8eV/nzSsUE4AJgVyuL1l4uNZjdbZRe1ZIxRCw+m5Uh1DOvI3Hh4Cns4NmZSTM0+3q73UlKJQ6Ml1hyKQmAkWLxsegx8vE+AGzMIAuHDQ9QlA1pYspZIaXWssACHCDvRk+2y0usI3it1sjwZzQfCDq4J+YJx+SZip0l7yWrEjccO9gTZNpIOCzA+AkN9mJeGwes8HAcAXhIFFWWcRzQyGPzW5ITyH3CsNcmDYhKIy9AFTLzHvG6rAHAxyJs7LocOWcuL6rRFg0wMWJ8RSDOz7wPR4+NyLXEV3Q87idAqHIbhr5i8wtzVix3WiVTtLa+Qfvrf/iSHT593jLFsi1WYN6iEenzJjSS5dhZzWbm0Wms20+97a3a2D/2sY9pHv3H//h/2/XXX6fn+nd/9/f2la98VeMutqfYOt5wtRmsjvXRAGsuaiIUAEAzAItNag7A4hge/jz3qxm81l8IhpgLSfKCwIJ7Udl9alArBnJqmNN8NAVoSYc5Xn8uMOymPq45grF4r+6RDYuN/SIGuo/RczPdz3eO57vHf8trDYC9qczUryeuN1hU/rtXrHpTNa8sSaAXG3807sXhldAiLIqctNjc6VxjtGsMQtwOOTrWxeKCGunKtpEsIKGE1JXr3XgyrtGXAfDaGw/7HDErFdtsdnrW1xJNzQQQZeXY8RxVFZKkS8QOU8OvxJiv18SKoMKH5wwTqG+g366/8Uax057av08leQB/0dSRe2MfuPKqK+3lr7jLcsjulNvt+LEj0tI8e+KEtbNv4dgsLFotMfiWMxlbt3273f2On7MvfOub1jbQb29+w0/YumLenn3kETt24KCNnT1nG3v7rKvcZpPjo0osUY4G86zc3anu1shCMP67Lt9lG9att/NnzgjIxvlkLeD04sCzxnEIsaHR4BHbiVMdAB37NGXWlADjcBPgM67ohAZ7hgoinFLs5bZt27TXwOjgfTh7ZewgmrKU5E64ljf2nXUfcihcQ5RuBhDoWpDr7amnnpLDR8AWDi9gHOfDCQzNX9e89D4LPFMl4LBxPT26loceekjnDuceBy3KMbkOvjxIcxYzXzh1SOIQhNDgC01CBxJXGwktn2+upRzHCZaDN/H1BjBl/BRWEIFSrSoAe+TMGWlfV9DPXViUHWcvashm0BCI5idJxz0A1GBCcH/Bzmi2H2uMDJfX4curkdgza0o6O0sEXcmcQDfABG+yVnPmtKS1li2Xd5DWn2feemi0R2OvFiTfAJeXbVoNKBds86aNtvvqq+SDECQDrCFsoMR9GjeuAecagEasYsk3OICMr6VmZqlJJxUVntx1ADvA6Ei6XFx5Ev5AgNQRVAfQHQzi+D2eG/fXYA0nQDpeCwef77wn/Dj+3szsjnM6iLvWDBIGVTCI+ExcU+xhMd8chPAEXCM5mapN5GOnBABzU8nAjJ8fG4C2K18EVJyLRPktt9yiZoAQVwi0u3u6BYJMTExK9/r7Dzxgv/+Hf2C33/ESQ0YJIETXljGt79/+rd+xpaUVq1fwE52JHeBXM4ANqK7nkMgpAXREiTbgMCWy0sNHjotmjqom9JJqCBjYX+YDgS7Xwn1RunzFFVdqvUoGyWq2uLJkk9OTIl10IXNQLltfe7v1d3YprqnCEBJZhPlelS0nsQ7Qxl5KE0TiHb6z7eA7k8hUzKEm4PRh8Sa30nvMmCoZCLgZN9ZFPzq4+bydOnPOpufmbWJmxrp6+2xiesbOXRi2ofXr5f9JH7uzw4YG+m3zxo02OjJix48dl//GmkQ2hHJm5jdMMJp3bd2y2bVzV1cEbpeR46qvWKmIpjLWgwrEqj21d7/d96WvyD8HJCCO8XlK5axrIkPuIDmHA4hdmhwbtdrKsi3PTdue3VfbL7zr5+2Z/Xu1j3L/TzzxpB05elyxDTGGkluUgqT9UD5UNMNOYWpUezpurQ4ZDeBaatnStnaQVHq2VFIl2ak1Xy71D3IDtgZoJ0cFJn2zT3Txz7FuwhYw/8J/7e7ttqENQ3bbHbfpGbKnsB+wb5CUBcAGvNq0aZPAUEAGkhUAOA8++KA9vW+fVSBfEchbXdJP3a0tVs5lrDVr1l7IWWs+aznuUwl1B7Fj/eJPYOu8UjRjHe1tYmJXlhfVLhMZPxKB0aQ+qm/FEiXpn81YV3enzSKFUe60lWzRHt57wP754R/a2PyqlboHrJYv2fxKVZUFrLWWgjf2xV+SHiu+kJc9u0RTam7duEZIavmsx9PFghGztpcjxkFOs1X7xBJ7YzZre17wAjGKO3t65ctx/AbzkYQWQAwAIADM9Iw98IMH7Q1veKOto3/C9IxkHT73+c/rZ/akSy+91J7a+6TdsOd6e8MbfsLOnTlj3/4f/s8f/uHv2YlTp+yxJ/fagw89bO94xzu0N+JDcB/YBCfqeOk7QDvPPhiMktUknlxcFAOStcb+BcAHEAVoTQwU/Z3wPwCzqWDYtGmjpMJWFhbt1LOH7LP33CsJDs4HgO0SoA7IrUnrOPM7AJxYL5AaqB551Wtebes2bpAUiwCqQlEMV3XoyWTVJ4X4grnI/sF10kAPRjuJRK5Nzfxg4k64JAcEMsaeRoGqxoUcWK26PImZnT93TraUHiIAr/hAyOns2XO9MJtbbrqp0UwNDAD/WuSqJgksbD8H8zhFnoDOwRxbrawk0Ou5TeYgVkV8Im3fRCxp3ne1/hMRAL8TmYuQoOBv+KrY5Atnz4kh61Ww3ptDzR3VlHdVc9yxAO//xfkApSenJsWmRV6IOYePymekUwwWANDaRkNjMAAS7QVJPkUCmXElkbswv2D9ff2yH5DqSPhhn5FRW15csEu2brUjhw7a/OyMpGcKuax8OaqfASvBGAa1J7TY5My0qlMHhgb1fKgE2bZ1mwho3OfYhWGbnZy2diRQzp0XWMh+SVPJsA2MDT46mAf+KyAttovnzHv4mXFWBWK9bqPjY8Kj8OO5f+Yv44yfwFxjXIK1zhiLkJfA6tHxcesbWq8KbJ4HVRm8HwyEZqf9/X2ydzTCBIcDjyMxcv78udSM3TXv2WeDjBZ2H/Iqc2jr1q0en0xNay2JxJBIGfJHpdfs1XKsi6jaDP8syCIhQcLz5d6xBRyTfRTQGhvM82F9IyPkMlUVQyM6l8mLgQ2APTszb7kMjGFvFk31FQmb8PMhUKEJv2PHJbZhw3rhYmB0rBvs5rr1Qzo3sRUJv2J7u/xtPt+JXKFIk1k9vwMHDtpdP/4qzT9sBHEkZF/6ITCviZlCAzRwkMALmpNGPE/u/2I/FiJXyBHHvMCGae1WK3pGESuEPeU6IwEQADavCRsJedtU4QdGqOpTyem4XcD3l68siUevqqDJqvzSUouuk/mBRA6kRuIGl2ZxqRF+blRIY3NectML6jz09tZWgdg4eoAAgNgMytwsWoo5AW0Ly1VbzeTU0A4AG2ewvaUgR0ps6sQcliOeAGxANWmRZZEaQcLBs4GR5aYxniaiNhkHsGODhU2twKVAsbh3EVZgoAAyMm6e7QvmNQA2AKwy1oWc9ffSVRgAe96DOZjESE7QyXl1yay2rA0aQwZIOTs7r02ZSQLQffDAIS0OjkfmWeBHtaqfxSxXAxe07ZyBDYA9jx5wJq/sEt2QJaNBJgR2bBXWkDdQ6Si32saBPgHYkSnycfBsIQ81SlzDEYuN0Q22M9bd2OPymE3PzAnAZnOGCUKpn2tjp8mjTE0q+87Q/Tq0T00AjpqkqJGSM7C5bxa1SvLQcFbJABpIRT0H6eAEgI3zVfGSP1gNlLp1dnerwd/ep5+14dEJq2ULYuRSOszibsnX5bjBlMd5x/jhwFNaAKgCuKoSKQFfJmeeeYJhoeFgMQ+r2PWtImjkecVixaAqE18u6z0q4UhNzDCmZPe9Uyyg7pIAbAwyGyGby+yca6UR2AR4LXdcTH/GAuZVVkEgADbHwvnBMKghyOKiHDzmCeNBsx1YRQQxNHRcqWeJjn0DztMFlvWAGD4SGXnpXgWAzdrACQbMZqy4xpZWZ0IyZ9RMgNJ6GMBVBO8rqXEErGrXjFYCQnqx3i2ZOcj1Ms/YnFhLknZBBwvJgdSdPV6XhnAqReE55Avo381Zqb3TqtmiLdaz9sl7PmsLtawc51qu2ACwAdM9N+LacADYc4vztu2SbfZ//Z//wb7xja/bl770JQH4H/7QBz35VCxKg/GDH/qwghyeLSxEyZEkgDqClkhaNAPN4RSFkQ1mQAAEkZUNECbAj9gILgatm38PMF7jChsPSRnWcmpAxDEFyAiwXQOUG2BvYhg2IrDn+SGu4/kAaZcl8nY7jU2k6RjNgHi8/Hyv/c/O/3x/+18FsINRrXWZmPgBbKtcOEmoKHgF0irkBWATgAeAHc+nAWCzBgGDlha0V9EYSAxrlTpWpYlpwcbW8R0Id/Z1YmGrNIXkU0/DOeY99DhQqbMYRFwVbE6SJV7WHEA9c9gb0C41tBZ3Xn6Z7bz8cjt45IgdO3lCJW4TicWHcyqZhmrVBtcN2Rvf9JOWa2lVx+/h8+fs2OHDdub4MavS9A9gYNWbFtP6bB6dsN5e+50/+a+2/9hR+/tvfF2Nyd519xts1+bNVltatmPPHrClqWnrLre5nimNiDraBJJmCnm7MDIsW0izyc2bNls/wEpiZeBQYR8pmySIx6YQqMO4Ri8R+wm4zXf+JidSGuYtCv54ngT8HB8AmXXH75HFx5bzFcC4lwhie2hS4szvZgkRjhesJtYkzBdsXCScxIxqK9sl2y4RA5vzcS6cOoI73gerhGOEDnhUiXHsADs3bdxoBw8etMcee6xRtomTy3sjSApgUvt2Aiq5F/by46dPKbiS1EIKfrCjISsULGz2HRxCvrjGaJzT1t6mihoA7Hy9ah3Fgk0OX7DjB561+YkJmxgZsSp+A9I0qxUFVvIj+Jn131oWgB3APnagUQaY2LgXr33uIRI5OIRhjzwR5pq/7FkwsUm+s0wOHjqsIAsgEamVvv5+BYCwPhtrE98snxcw19fXo+806p2E6TQ9JcmoG/fssZ2X7lASQ4zdulfmcD3BkGajJwHO+diX5N+k/hCsyeiX4kkrHGoHdsMuNdt6leEm7cwAhzmmfMbEng5/oRkgjoBEYFFiPYeP0QyQB/Ae/gbvdUKAHz8CizhGY6ySpAkMu9ijuK74bLwW/l4EaPw9fGcxOgEw0H5WAz3fB5ABUTWQfIlVsYfZq5lzyODd+IIXKJmEXz7Q06PkO88Y5hZr9lN/+WnpYf63//eDdtnllyvBLoAX30sNVc1+7wO/b/v2PW2VZWQEnXGte0TLN1W0YI/dx6Kxuic6BKKqCVJLAlIYLycFINcjxj12nVgCbX6SHPjypZJ1qPLD9TpZ27t2XSGbJOA0B5NpxSamSJhNqbKkr6PD1vX0Wm97hxWJoQRgASAC1HlPBYJNl6/IWkWgbEW+ulrQp4ogT444A5Z9AZaZ/ClICW3tLmXBmoZsgq9frdnI2JgILOdGRqwIizybkzwCCaF1yLglf3V4+LytG6IHTt7GR52hho/Hzk4iCIklSvwBtDdu2CDwj1J47MtAT7e1FmiEV9A6JAbBH/j2P33Hvvu9BxQgqnpB311L2de7+9ryTVMVKQzslYV5y1RW7Lqrr7T3/Pw77YnHHlE8BsPz2QMH7dlnD9rScsUmJqdd+5Vqm9W1ZHCjl0iSRtPcb3IgfAt2ENv/s8cmADs1m+Q9Dm5HT5MkudFQkG5YM9/P0xmaEz7hozV/j4A+7BR5LN4AACAASURBVKOIQjz2fMZ27rxUrGqYh9E8jz2E0nKSs1TXAKRgy9Hm/Pa3vy2wj145NJbMUH1hdWsv5K2ntUUgdns+a0U00pEBYf6k3kDEV4qjsCupkTX7n+Q2qQZlnlaWJR0CYEwSkPkqXztJ73Av8keyaIB3icGXK5UtUypLSuTAyXO299AxO3DirBXbe9RQPVsoWU7gtSdnxJQlOalqz0SWYIyTXXIA24lbSAzSZwgAqg2ZTjV9d8Y6MY2qqNF1rVTsiquvtkt27rS+wSExxPHtIqbFHhDbsd8ROz768MOqoLnzzjutmzi92GKHDh+1L9z3RSV61m/YYKfPnLH9T+8XC+/Xf/3XrLO93f7oD//AfvmXftGuv2GPPfX0M3bfl76s6ieuR0BvodhgyQrwKfo+wj25XfckIMAdFRckJgDK2SvcdyiJtEWsiQ2FLMXnAQbZ3+gd9NrXvtbKLSWbHR61r3/5q3bfffd5BcWGDfIbmPuq9EKfPXrrOGdljZ3MnpXIGlddc7XdcusLbQrwrIYc0qRde/11NjE9JeIUSXqq97iGaPhIAnhxbkFANudgTqOtK8KAYvKiPfLII3b9nj1iE7N3AM4eO35cftHVV12lZM387JwSaM8884zk0AYHBwTq7bnuOnvJS17iAFQTgK1maimZGr1MIkGJz8l+63s5MaonVzHwjLnYtNoXfR27hGAwuN0v4b8STqynnh7tW9hXAcwih+EzIh/iknmcz2UjAJrRD+9wjeJCXiQU9wu8hwG+INUy9D7jmP2DNCFckH+Jj4ZvNjI6Kr9/67ZtSupio8RWTtfFvZMs4DxHjx5TnCx2Kmxh9WrzGAQAm+qZC+fOWlmVShmxsMFTiB2OHjtmnZ3dkjWamJyU5A6++p4bb1CvMDXhzLjMwrnTZ8Terq1WbOumzTY/M6sxYJ9m3jJGYo6Xy3qm2IpgzIbcGWPPa7yPucD5WeC7rrhCY8vneA9gNn4AY8L+ipQIkjP416GtzfGRXkGC5erdu3UtJP34DMD1i1/8IjU3Z690Nnan5hbRKuPH/s8ewponycQ1cg6ePcfqVSVExQmH+IkwzpNuNtcoiTL8ktTMnbkUPWfC/8O+MYZcE39z+Vl8Cq/4FLkQH5em3FSFqLE5ustz2m9JtpGgQB3g2JFjwgLPnD5nczNzajrIPIYgAPEz/DwRDrNmHR1lu/ZaxoVmkD3CMrCb7R3eV4//reBBPT0CsJl7aG93dXY1qvH273/adly609atX2+zC/OaE+pTU6/LFiixkCrAG+dPjcZFyEpETgHSiXwTlQP+fqqSncDJ3qZxT01L6T0QEohR0Ue1OvMk8DMA7Kgy9M14jYEd612NJhNhTcfhOpA6TARhkkkA2Gqy2VrSnsSceeKxx7XXkkgAZwPPIpETvm6QUTI/dsvNdUBmNHvYnIo4T+rQ6GAxwC+djxdXqra4WrXlWkZaaAs0ECrkrbejzXWnEwiroCQxr8XQbgKwQ55CzkNitbDJYWQ8MAQ890CGSYsjJ7YU+ssA3+h5oZEXDQRA5CkXUxMMlw4hw0U2W5pi2awo+2RSMVIBlMOCA8Amu10qOmObjVjlfXMLyggRuOH4nTxxyoNdg73KRog+uAPYCoRwwMj4SiA8J8ATGREA7KmZOYmhwyxZ0eay2gCwyaB3trfZut5uXS+TDOMaATIPO36Pcphm0M0lC2hQsdgAWNDOAbymYSJLHgAWxuPFAHY0MGPzgEGt4C/rjgqYuAPcOL7e+TxY9ThecgT1HbDb9Ze5DhkU9AVrBJwA2J69ZJGeOXfBDh87brPzNNFstUyuaBmAcMoUOlqtlFhVODhsBji2OOmUcGC0ALCligdbI7HZ1Bl1acHaaaJTXAsyw3lgfnFNLEwMlZe7uVHnuTmQvZoY2VUBAgJRFpxtze84c/wOQwjQwKsaPeBmXIuFrJWKsBNyXvLZXtY6gEXumkjeWIJAITQUaVRCUx+CtRKsiUzOMqkRIMEf8gIAuKwFDDWBP/AnBjYa1UgPCh3qfFbzCzYRZVRsFL7Iff3ggPG6Gw1vmulNL1Y1t5YX5623C3kWN+4Ye56pyoKTLhFGVeUlibEYjAL+DsABf0NyNcVWa+3ssaePHLPPfeHL1tLRY9MLywLo0NhThUBi0EpdTw2A6gKwX/GKl9sv/dIv2h/8we/bkaNHZOx/93f/szKhKjNbWLTf/M3fcgclT5mRl/qHJlQEJzzzZpZdABoNB7LJeQxHKQw6c0s2ODlnzwdgXwxmx/1EoxZ1E0ZKR0m65OSlUthgHUf49XwM7KZYr8FUagaf4hobQI3nARpyHAGONH+/GLD+3wFgY2+9aZEz3RpBLPsELMsUsIaGoaRGALFhUjQ4K0leM2kYOpsf7etlT7ZKz9eBa5w8vvO7J2KjENmDYrEVo+lUFTDF9XyxHdGRWQ2HaXpIyaTkeHx+OOPM65j5jj0B6OXZID2BZhxB/ckzpyUdwnOG4UPGnN9xDPRzoWCvf9ObrGf9Bnv8ySdt5MIFy9aqNjEybBMXhi1LAzjA8YUl6+rps0ma8ra22ktf9xrbsmuXfeyez8jWDJRa7M2vfpXdfssLrbfcbmOnz4jBTSNmHJMFmqyi80rpFU3M0jyn6aSz/dYCAAdqPPkXWfv9+/eLQcHYhB4gY8TPYjlfuNBYN9iUYEEHmBusbpdm8jLXYNKgIwn7hxlMoKKmNMWibDLzVF3hKbNvaxPgxuf5LO/B4dm4cZPGEbugcl0zfSbYJ7BisKGA8BF0hI3gO3YN2ZOv/+M/GvdJUML18hmuIZhjzcwgD7p8zyT4R8N6cP066XR6qaQz3Dh3fAUI68CDzyNngudtenrKdfOoOKhWrL+zbEefedrOHT9ulYUFG78wbFX6LgDkpoZy3tOiaquWtQVKeFNlSlxXALbyixKLWSBwuvZmdh0yUnzJoU1MKvkLqVEY5cxbtm6zz/3t53VOAjvJlUkbm/v1ChYdIzWJY+8bGOgTMEczYzSwFxfnpRsKSeLGG29Q1QJBc63izOUAflV9l9ZZJBvdP8kKPA2WuZ8zIymcsLUx3o21nbQqmQ+8pj4nVDZQzUSiKkkGXAxgx3kDLFYwnZ5dAAVxz83zKeZg/C2uNa4rQN4Yb85DEMB18bdmKZI1sMXZ+wG+B1AfpAr0SPGTNEcpe6XREz0txHaCIQ/BwptqA0i97GUvsyuuvFJa8DCOaNinBn7Ips0v2IMPPaQkcndfn/3Wb/+2bd26TdeIz8L6I4GyZesW+/jHPmF//dd/Y4Vc0fJZL6f2MVorkxfoUaOsPC//gS/GVNqLSX7F2W3edAvfCsBJFQQQC9JrPHeYZvjo+F18ARRdeeVVAh3ZW6oZ9JwXpYM9PjZq2XrN+rq6bPuGTdYNeYG5icSK9qCa/DJy+foNsFz7aEYBMaQP14B3AB3gAvABwgWgN34jyTv2dK9gdPZxaMfTwB2fb3Zh0R59/An1/9i4ZavucxwbJtIODMWKFUqwpOetr7dXNqezvUNBGgykgf4+7z+DfibMMXxYxSKuYQzI2VHKy3+j0hFmNOAd8iH7nzmg9SFW4kUANvsfth8AD7Y4wDaa4auL89ZWzNtl2y+xn37bT9qRgwdtYmzMSPIRBx47dtxGxyZEkoHQgR2YU8ziEoVKjKW9kT2T8SE5EUVT8sMgWyc7443oYVAnZI8HW/fPhWyM/PBkXZ6jHpL8gmYAWx9vasTN782JrbB/sZbwtYutBVUwAupcd911Sr5KsrBctnPnzikmoGwe5jW2lL99+ctfFuhJjAJphKpIko9w4AGwBzrbraOQs3x11VqydSuQJICsALEq6XcTW6k6ViSHJLEJgYjtoVZRc3Xv3cF+AyuP5JCvMcg2amKvxnItWhvVTM5mkPUslS1X7rJnjp2ybz/wsJ06P2a1fKu1dfZaLVOQFGi+gAxJSfetpr7RhSwB2LLvivOYP65NCviCdA0xtiqbRTAoaE1KG574dXnZNm3dalfu3m1DGzaKjKAmw0kblYdP7EmTeOb1ff/wD/bCW262l7/8FVo7p8+ctaf27Vclw7btO+ypffvs1OnT2rup8rzssp2SamT+D184b6+46y5Js33tH78uoJWkFv2LkBhib0eSgc9yDTOpyo75gP+i2Gp2VokkZELV0E7Nqz35eOb0KQFZu3ZdLjANG0HSnHPTCPCVr3yl7b7ySps6P2yPPfiwfeQjH9F90iSvp7u7kcAEwA5wKUrow58gEQtRA/vWO9Bvr/zxu+zIsWOSGDo/MmJ7XnCj1ujZ8+fthbe+SDHrk08+KakBng/3ir0A9IqqJOYtLGz2AeRIomoO+SPYtbBGASd5Hzb0kYcfVnIcEgJJfEgFsINJPl9/7bX20pe+NFXz1pwYwv6f7LiT67w6jUVKzBnVjdrjstj7VcV6QRoAD1K1dkp4OmC51gCyGXwUY3hhoVGBjr+l6qXkx3Ad0Xzck79ua7gmVT+BSyR/TL2bSE7iRyV9fOzxiZOnFEfi93GNEMiiLxISGvzOc2Lv4z30UsGXxf8E2BRQnvAQGvCGbGEfEqHZjJI1kuRsabHDhw7a2TNnNIaXbt8uv0XY0OqqDY+OKnYod7SLAMMcYH8gnsdHBrA+dviIS4hs3KSk5sTYuHX1OKiM1BE+MvYrni/PGKIApBTWBvE9vnwkwAHNYflDRsBXEKlilWRJv35mnvFZjocNJMlHkpt7xzb2DQxIFvWHTz2peU9jYt6Hv33nnT+WfPoOl8hLFfDYPWm8J38B1YOQdeWY8gXT/OJY4A004OTzkcALH511dfT4Cc0R7gmwvRlgV/XBhQuN5BX+fcgRcg0kMWgCf+mOS+UDHTp0MOkw51QtCGiOjWfvxfdmzz196oyacC4tLGkv4DnhWwUhhucNEbRWq9gdd9wuu420LOsK2wk5KvxD+uxMMz8Ssxy9be4VO8JYIi0J0RHCAYktAGzmIntu6LozPiIGpmqFwFZ9n3AibPwPEkVcK4sWjAjsKoieyGbyd2wkPljELp50WOsZRkyGjQmSRiMmQgEAPDfJhXBOtpcAvsGu+Js/f9/D8B20R0CIVkNOs31P7dVcJnnIsxEOldZSs/+cufOWm+uAhtDbYS0ofFXg7w6JGgQBYCOlsFq1pUrdZmClrlaEmPd1lqWdxgXJuCTnVEwHF0h1rWwAZox1Kmfkxrh4NV24CMD2poJs4p7FDABbfg4sj1R2JmMnJw1GMP+z0uniP2V16phLJ/O2Nu9iqtJY5DYooehQx9BsBvAvK0PCxk2GGssLsALzlo2PcxJkqpmDNIlreugy4KUWL6dLzV8AsNGJA8Cenp3X31WKmJhTOM58jskFeNjX1a6Gmc00f8aF97AYuTcmTmQ6AuAOBjZZRBwaQCJK+kbHJ21sYkJOOE6tAKKUnWWye8bGy+QBNMV4kH4mWX5ek6ClM4ABUSOjKEkXz9q7j+rPT1l1aVMlAFsZ/boYVLCNAW6PnjhpF0bGrFLLWEsr0hkshIzApXIxq8YxcjSKZKlKKql2sKMqpjWbKX/XdQMep4ZY6Ap1d5UbGkRcG0YlFm4Eqxjc0DGNrBKGTDrsqQs6QYWkQuYXFJgHSEC5/3N0R2GCNxy8unW148zldI2t0moHZ3IGNnOFscfAqtEmMh/lsnV2oS1kVuroUtkfOnRUBeCgejkVrG4PQtmomMfqvsp8U5LHqw94hnW6eCSwnoPS1EylFonBz2ZAyZIybaVWzzaia01DtuVF6d6XkTlIG1g8gwByMagEyJFxDx165l+lZjYHoyPJCg1t3Gxf/ua37ZEf7pOkCLaCRAqJHe5dDRycvipniNWLfux7f+W9dsMNe+w3fuPfCzCEkf2e97zbnWszgdW/+7sfsLNnzsppGBsb1/oF2BbzvKnRWrPBbg5oApAOcELBVgJe1oJv75LdDIBcDFrHMRugBNYtgaFiPShh1aRL/a8A2D8KUP4XYHlTE7JmAFsNzBKdIe6t+b7/dwPYChoJvFLAlcj37vNqauRcYzoxsVUfwutU4yTWc/OYe5Wiy3iwr+QyybGmuR7OMnsQ4AJAN8kIaa76HuTHcVDFy5a9CzNzOnQFAXICsGKDFnjt9fGNxkbx7AXISI8Z5oZ3piZpB6OaVenAfV5l6DAIKQHDvnR0dWq9vfD2O2z7tbvtPOWEExM2NjxsZ0+eEHDZRnKQss8Kpb5lm1tasiwMhMF+e+1b32Jf/ed/UjCyMjNtu7Zusztvu81e+/KXW42mHfRaWJiX7pqIhAUapXkJtpx+NNACVRCz0rWpWUvYSeZedOvmHrnWkOjgZ0Bi2BgCBM2kJxi60wFO40ySQd+7d6+CJY4fDV5wHjkG7ExYbNgxAkiuC2AAPwIHDmeGIAunm+thT4AdAlsKdhyJLObNhg0b5UAHa5zrUoOpjOsEwqKLoNUBNNfVYwzKpVb77N/8TaOZDe/nOXKtzIPmJoDhOOm5Vyp6rlNzs/bKV/247pVr5v2ci2NwvTAauK5gRXPMhs2iwgYNSJrxomRQq1g5n7N9jz1iowQ6lHLOztgqz0cgNknwilG1JomPTM6qRfTV16SGFIQlJm9jX0gTNnyuAHZYA2JHuUluVI5IYxqw2sy277jUXvGKV9p9X/ySfff+7wnAxldSkKeqEq8eC79MFRA1ypTb5Hxu37bVWaPTU2q8xX+A0+uuu9ZWV1YVmDkhIen4J8kCjknwKB8xNKgLHviGfQbooiG0pAcSc6s5ucRrzNvQQOSZ8Pl4FswB30f9/MGsDjsae15z4iHOHd9JIAdoFsmJCCIuHu/ma2wO1LmO8PnCv+P3YL7IhqZ5E+CH9jPZv4w3cQYERw8aMDtPw9BWfV7gbo0Khh4lDq655hqVlBOw3HLzzSKqkCQXA6dStc985jO2d99+sRt/9dd+XetKjVqTdrtYPbWaffJTn7RvfuPb1lIoNfqhRGCkZyCdYwc7HKxw3z2aOIn9gy+q5oj4PwDF7isF05tEH/sDzB+qHHhvJFmG1q+zyy673G64fo/+HgD2/BJ2Amm5qvV3d9tGmIulkuXwOZhPSa+S0v1ctm6tBSoMl11aCbBXcUBekgj4hGKAqxLRm78DyqjSR6wwZA2xBTVVWXJ9sLDVOI8GoOxJqdno2OSUwGsCUoJ27vGq3dfY9MKsnTh1UsxObA5ANuSE84BPNC/D1yXhyV5ode8Tk2w0152rV+R7IiGC/jUA9if+4lN2+ux5rWmRVCT752ASRAhIOJKaw+YXvWx3cX7OlpGCy5pt3bTBXvOqu0Reefbp/fL7O9G8npxSJQZyMsQX7BuzDQA7WJlrUmJitaeqWa9cSszqBojtVYLMk/i721gY6GxcXs0QVWaRrG/2jeTDhS5D88acfua9sWaigibYx9gyEggkfNh32IOw4+wBrAfWEuuFvYa/YT/Yi2Bfc1wRKugzRONkCDYQYoo5G+xsty6qkuurYmG3JKlNwGv8FbZiSdnAwHZ9Fb0GkYr4C6Db30OSjcqFqJj1zyjeKpEERybTZQdhVxNHIB64minYYi1jY3NL9u37H7QzI5M2t2JWy1HxmbN8qV0kIt8TIb6wvr3Fozg6Tcko9mbA6jYaOKpXkVee8poqotqQiWzVeuF/V2+v7d6zRwkb7o11G/Fu6lcsCURiiq9/9Sv2a7/yK7IJyPZQBf3MswdtcobGqJ32jW99y773/QcEvKJXTGXqe971LrGHP/WpT9m7f+E9dvOtt9p3vnu/ng8AG3OU+e5VdrWk9U019FSqoKjr2TKG0zMzWuM8S+JBJJYAq9mT8VH6034O65vYDEYpezrnxy95CfrQi0t25NkD9qEPfUhgGbKLfE4gYUraaQ9DzhIbE8S9aLJbrwkj6B8ctDe/9S128PAhOzd8QRV82LWt2y/R86BHFxJwIWkDuEc1CkBaVHcxzvhhStZCIEuMyX/6538WMxnZumjiLQLXyqr8r/Nnz8kewKBF9gCGOUkKQFaY5mJXs0apaCSRl6pHfG2uJY20pyVADXIVcwdw3PfHNf1bxiMSndG/Qu9JCSfhESn5TjPK2Dc5lzf3perRZS5o4B0xDoBw9BySBF3IUUmfGH/C+xOpMXCxRXJUaCgDDHKM8AuiYSTMa87N3KECA9AQnexoeo5PxjkB5SXVgd/XUtQ9g6khnwabFOkqxpPEDaSbkydPaNyIx4kHeI7ECjwzrzTqdNtXrdqOS7ZrzoxeGLbHH33Mnn5qr0gXGHeuA5+TfRcfF1+T30OjOgBf3sf18cyZ+9EMU8mBFpqAL0gqBtuGb41vwPwOqSyeTfj8fGftAGRzrVT9MLewjdFrjLHkPQDqfQN9wjMkZ7a01GBJh891+PAh+ersAzyzIJRxfOZkb0+v5h+2inXH/GpTDyxnnyPdxX7E5zgfzxD7Hb4cdl2J4VT9yDHWpAoLNj46YTt37BRmderUSSWJsYKQEfFVsQdETew9Q4ODkqt75ulntF/wGvfh2JeTU7Bt+QIkwWWx0NG/Fik0g1RryXqS3C3XiX+wiB+RpFAh6GIjIn45f/6CyKg/duedtkSVKvOtVhMhijhT1XqC69Ywi/A5BRwnzKAZ64jX3RdzRYPubmd9q7kocjQ0hqdJZpL/jHjHE3yeJGIuBcE27l0+e2J7k+BXRQKfUV81r6TU3h1yIvR3ol/B1LT8TORCHEf26gps2e5rrpZ/Ss8C4UYJP43YJvPyW26pY7jbWTyMtHRdMVZ4GebM00xOGwwANlIi03MLtlKtS34ABnY0IZRBU0malzCKa8TmmgBml1xwEEtGKZWMk4Fyx90Z2KL6A1iGEHhyICPTwIYnpydl20WXF4AN4OqMBAwJwLSXHrS64ZI+jcttoOEIgL2yPK/ssoBwNSlMOq25nMqRnBEA02cpCYgvS66kr9dLHNigMWIsZBxfJESmZ+atnqGscEHZVUw3kw8nWaL5qZRnoLfHOttKYsKGzlAEaEH75/doENccKMkAJBYZ5+DaCW7JXuMA8PhwLKKxkwcVzmdU6WnSYnNM2ztdM/7Sv+YZCsB22Y5GU02A8kYzBj+Wdw5FSgKmBxs140A31TZlE3nXwSNH1biRxpaUWMLaWllxKZPq0rxVAXpTForNESNDoxzmS19vn4wIjrc2MED3pFXFNff0wNar6/nynAJYiXJkxhqDHiXdYlUue2NIxhZwlw2EOUFJtHfoTQ0cKQ2dnZOT42V3RbFoIlBlrAb6AK7zMnhcL/OXxA7JGp4hzxUGExrraqoJk6ajU0YX2Y1sW6dVU3Ak7TQCLEns+PMg68SzojRF5RQA6IzbKsEpZXDeYV1lMYlFHv68DEyVph2AWTWVo4ohmDZ/Spm4dpIUMqiJ3RjBNGswug+zkhh3aT8mPWPsQSVbtEyhJLZRz8CQ3fvZv7VzSSqmWndZG8aWbFtk4yQfApBk3tj0j//rH8t5/I33/Xut0ZtueoHd8ZLbFXSzca1fv8Hu+cy99tBDDyuYm5qc1rMggOKL9e8VAK6JHcDD8wHRzYBugBZxP7F5csw4xsVAcvPvDqYmQF6IakYANhuAs49ImP3PJUR+FIAdsZiAih+haa2GghcB2OFQNn9vjuv+tfM9Twz4L16KY3g5pIPC4YD69a5pYGujTAC2gLPE1tIxVMJdbzRwjICO7+z6ANiuz+iXwEbtPzqL2wEc39RgXatRBFUxjLlOREkTIZ3rYSuETlIiAQCxVt/9rnfZDx580O6//34xOoeG1skZDYkBnTEB5q6pnZ67moHVVdqO9FDYaeZ0B6W9aNFja+kVQDnb3JwcEBoPso427dhuu2652RZgeExO2MljR230/HkrAKxnMra6uGTtLW1q+GX0HGgvW+e6Ibvr7jfYuYlx+/4PHpD+99LMrF22dau9861vs13btgr4LIjBBZsQBykjdiLgC44fzrV6IRjasi1K2AWQFzIJzF3WQLBjA/hrJKpTww505DZv2uSMppmZxLgkgeMBJPaY1wm4+Dmc6Njv2ctDJ5dzEjh6d/BOMUFwZMMhlqQUCcDOTgWLAAjMCYITGNwcPxrVuEb2uiQfNqdjcI0BJuNww+oYOXve/vZzn2vIlfC5YJvHfhvrrxmg4zgA2IurK/bWn/6pxvVGGSbMFT6Hs8x3Z1w7AMt9KqG+QhO8Fm9zW6tYay5rlfk5O/DUkzaLJu3yojrYVyQh4oAafgYANgCSFVqs1tIqADuScVpjTZr4nCvYGFwD98Sz9nFwKRhfl64JLy3sxD7FPiN39ZrXvFbr9g/+6I+0/7GfkrRRqTYNGBW0OpGAIJekEXszQRss7O3bttnoyLCSsTipVNbs2LHdtm3ZInA+GsxFABmNJ2GpBpgMgMrxw5kOO0Ny1O2gA2hhL8O28/kItIMEIMc/BVlh+/m8CBgJ8IpxDPCFc8cYx3zgd1XgNVVkRLDQnBxtBsSbr4/3BJgW5+N7+BdxTxHQqxox9YURSJ5ABQI8gijGiDHkmvhd+3ilYpfvukwB6TXXXK0g9ey5c3bny+5UAA3zFlvHNbKmPvqxjytB/JrXvdbe8wu/IHIEgfvI2KjWD+sPBupn7rnH118Vv8Cl5qiOiv23GbyOhnoOhrkWJ/fE2AJUQWDhOtU8lOcIuK12CDmVV6PxqRL4JGvDGME8Y32/+NYXW29fn9WyVIItKlFHYgzWTne5w9powAhDCkAQXyGPpvuq1i6AYbZCktBZdwKw0XTPQiQADHEd7ohf1PwxNUGU/IUamSOhA7MKH5KKPQewYXayZpAAwMbCdIa1zOvEC4Bnre1lupnZ9JyXiuNvY5MYI0qX8bvppwLQhNybGtWjIZyScMQ5AM7EIvj+wJ6Ad3/2kY/a+KT3cXG5hOcC2IwPgaaOI91s+vqs2PTEuHrKXLJlk12163K76YY9qrChggI/nA0EAJvGkOxtxDpLyPNgN1K/mUYyvxJ0iAAAIABJREFUKSXugz0dNobNU3Y1xR3MjVgznhRzkDuY2A5tr1WaBcE7/I1IFmmPDl2Cpp/D/jX7hbHG6pm6rZI07PDGxqyXLVu2aK0wPwGrePbMM9hgHAP7TvUCdh2fFk1pAdg4BSvLVrSK9QBUtBatDRtoLiOCbS9meULIncHo93XOLsw8J97yKlNvPi2fBfA79XvSGCRAAvtIbOfM6LzmRg4Qqa1sq0hrsjcUW61ebLNzo1P23YeesCcPHLUVa7Fca5eA7GqGBryAGMxj9zEFYONrJlsrYCLn8xI9bipdiXGo1MW2s445J0kZKoypWsi3tNi1N9xgm7ddYlk0t1MvoPC3ePDEHcePHbPjRw7bz7ztrZrzVTTQLWMnT522nv4BATcf+ejHVJGxYeNGe/KpvXbppTvsLT/5ZjXQhFl62+2320tf9jJ76JFHxExG159qOpFzElPXba8ZQCjrgPlAPMS8UcVUqaUhU8EYI6cEOAVQp4Q0ZIK2Nq9Gphnf8AUdg3PsuWa3XXv5Ljt97Ljde++99sQTTwjMHOwfEMirqtgUKwW4wzliz8VW4yfScJLre/ldrxRQNbe4kPplVZXc2nXFlYodkViAEQ3IRJxKDxCeEf4bdjnWFseHXY4fFbJp6GoDcGLPsPPcH/blki1bJVFx8sSJlNDgueZtYnxMDZmRd+H5CzhS5ZKX/8e+GntVY+0lsFp+dgLWAixLYtmuBZ6SmYC98ubVH8eBfv5zXIBkVU+Xy65tvLKseJG16TISaDLPOTFDcR861y6jJK3jjnaBsz7mTlAkJqbx4SwSHNWqtbZ7VQ/PGh9obHxMch6cA1ANHWj6rDAPw38LcgOxuc6b+raAC8FkB6QWjrWwKDAOYqi0e5eWtW5gYSPLNzM9Y5s3b9HzhO167vx56+3vs01bNktSRzrJOccASJTx+SMHD8nHgj3M3GQPBVznWUcFIPcbvb5gTzN2JHiYKxyT79wDYw6BjLWJfWNe4LfiX/Mf6ZAgggBuMkZSR6jVZP/oSQFB8tDhI40mkswr5hnzccellyreWrd+nc7FmuV4AkkLBfnqwm6Wljxh1AvYjUQXGuFjupajR6jIdr+dXlyQHtgfg6wC7sV65HgcN/z7AN+pnOH+QqIw/D7WHnLBG9Ztkn0Ab+JaUVYg0cDfJyfGBUCzhjgesQakz5APi2rB5hgJ20aDaOw4FSMD9IMpIn2Ipj5NeNd8OPWpozos9W9DloQ5wbPjnOyz+/Y/bbffcYe00dVLiUabsKOTL4/fAPAdvm/Ym4j/o+ow/OHwHbQHCv2uS96Ge3Hyg1f+Yyei2hV/kuMzxuE74/8HMSRY2BwDv0LYCQSY+AwVo4mkLApVkonGf/RYbljPmlid+yaB2FIo2sMPP2yvfMXLFRvTbD7sUPRh03nvetGtdTL97TAc1IUPz8IBbJwRnDG2XRjXiysVdTWemp2z1ZpZT1endZdLArAZIM8I1AXewSjgeLwu9nUCODWwatoDi8gdKB6MG5l8o4kjgJuaXqTj4KSru2ZidTtogrNb04RWRliSFwVrL7cpW8z5OSbMWAY7wB5vCNMuTca52UltWjjPAWCLjZ3L2fHjJxr6fgSbDA/BNoAf5X1iuChIoMnUimXyBYHWk9NzlskWbG5xyR1yFhAsKslSuMNGoLx+cMDymbrNTE1qsoRAvYLjBMjGxImMFfcfGQ8Fo4CdAu6ytsizmZlRKSHOCMGmAtPk0DHZ+d8MYHPfGvuUAFAhar3qAYm0Z7whA8+MceO/nALJUmbUKVsMeTUWcZYHGwpaVZQtUe5w+MhRlay1dXRaVnqJDu6zwa0szklKJDYtDDYTlMylSuT7B2yAEpelxcZ7otyf8jk6dxOsBeuMBcHmFZlmDGKU/zCXWJxsYow/zw7GMgA24wSjj2wQSZuQCSEg8dIk2AStctYiycA4DQ30WGupIM0kMT1qVUnNSL8apgFdbhcWbJAGENmcuYRIp5qUtHZ0WaG9UwCEgiQAcIFinM81PZl3yHqIOYODTJBFZ1fpuWdseXWtMRkbAUZIEi+pEQDHhe2A8YW9wzWqadQSx3XGvbTFye6ljVjswugkS4kkpYJkJpEoQbImsdVmF5bMimWzPI3qKmqI9PkvfFF2AkUdEl9YcsZSc1bMGsyLNwQhOMHh+PBHPqx19Z/+n/+kY9999xvVHR4An00VQPGxRx6zz372c3puNC0R2JJkOiJ4aWbKRVAUz6oZ3NCEb2IOBKgQTO5gTDTK2eMDTZ/TOROo6gk1L58lkUMwi7PsLEJnEP0oCZHnAOLPE4DFtV0coHkAl+Q4Lrq+5vc2A1sXH+N5PvZveul/FcDGOYvEFyCEM8OyAlq0ESckXHqJoiNlJCESJbZROhzj7Txi/eZ6/XznuPrv8iGWSpUAMgRes1/Q9IzdrJEQMLvu2mvsL/7iE/aDBx+2D37wg/bE4z+UPWDNwIbD0RVgLfC8LhCkAdzDZm5tk23nabhGmLNzSWJg93EEpNuc9PdY/wKZAFS7u+yKF91qE4sLKon1RlorVkM3cWnZSAEXYJkqWVWwiso7SnbtzTfbDS++1Q4cPaw5NjM+bguTU3bLtdfaK++4w2rYzoxZZ0fZ5uZmjEAdqZ7QduxCjy4BLZ1dBDUONgeoJGmslDwOzWnsilfauIYhAb+YKEmXjs/wO2swwAw+G6ChWJWppI3z8DOZdRgWPKMAGsTwTEBkVB4F4BpJzrBDXiIP2yHtw6urz5EZ4RwEfXHNrmHrzizHoIP9+dNn7Gtf/or2D87N/sF1RwDwHIevKRj9/6h773DJz+rO81S4dXNOnYNit3Ki1a2AECJYIAdMGoNt2SwGPPssa+axDXg949l9xgbjHZuxPWsGW+DBGEzGYJJBqRHKoVtSB7XU6qRON6eqW3Vv3arl8z3vqVvqgZl99p/1Xj16bvftulW/3/t73xO+53u+xxkUyzY4OmJvefvb9HpspJgpSWOPz1LSmIYOBjgaQCwM+Xp1SSBUfXnJBro6bPzEcTvxwvO2XJyz5WLRpicmZC+ry2jYMjC3bKVEKsjAwLKctHsDyIkANkDTKDjymc0AcBR4JYmmU5+09JN8iAOJPngaFvYb3niHAGzARpIgOmBICtXin4psepeXsW/rStg2bdggW04SRzLGoCgAAYbSDTE3gngrMaB4L4G0acZJ2C/uqxmAl92UdjFFXweXA6iWHw5Gd/PQw9RdI+A5gUERfMtWJyJFc6EirmcVmF2VPNFnyKb4VxRMmwsISsRTYTXWKRKeAKjDLsd1NwPWzXIwjWJDDPNO80mIfdMjlIQVtjaIDz19PXbppZcqkSKuOnz4BSWWr7zllXbouUNe9KaI39Zq3//BD+z++3erm+Rtb3+7vfvd7xZgQGKIbihng1blj3/843bw4EHr7u615SXPEyJ+kb8VuO42XjIIqRuTv5MbhGSKYr68gwoxmFSgWip44jfWrluvWB3iiQZJ5j0WQS+Uc7rr+p0CGVayDGQrWWsHGtl1MaE6WgrWmstbO52DAg2dGbZSd79cQLKtOOcEnCRvRfpDcYgBjwAbpcVSKo5nFbOoqw7JB3xXrsXqK+zLgg+elC5s3SX7RNChxtSmmJxknzwBcgSAPPczOT1tS3VY2h7/SrpNM0p8uCGFHu8QWvbZL8FKTC3Ta9eMWpYYdGTYJqdm1KlDrAqATfdnSHhI/1XnY1lEHABsZz7XNdxP+3C5YpNjZyXnt/3iC2zs9Cm7+cZdduXll9sTjz+umBMWNrqlgA0vvXTS76fMzJtVABuCjp8D987EQc0gdjMTm38gBvXzkub0KK5JvyG6++qMjFUG9mr8xjpHLPeTgpc4k3EOX/Za8hXWP+mAs4c5b3T5XHnlldqXfEVLPcAmZxf7R7s7bDz+JybPAyRUFq1eLlp7zmyg00FsGNn8vY29Zyt6XvmM57YqpqQiFsURFpJ4nDUBzuV54UtE+lJrrNtoyRfih2FAt2JX0RrOKuYABIQktJLJ2uziknUNjNq+F07YQ3sO2IunJq1srVbNttmytaiYkqlTzHMAW0OqiVW1tz1mExkNUKPgrGs6QLHpynE4y+QUgGv4bApoKyt21XXX2dYLLrS2jk7Fcpw5FSfZGykee+Thh62vu8t+4Y43aG9TCKU79+iJE3b02Al7cu/TGnTKuaRjAdsFwxK5nRtvvNHO27LVPv1f/9Y+8Nu/rXj7S1/6sl1zzTWSeJidm02DhxecjVkH8HTiEu8FGOWDpbMq/qxfv05gGs8fGxeSU8Q4mt1Rr0t7mjlH8wvzkgwQwDk0ZG+6/Y128tgxu+fuu+2b3/imbN/o8IjiIvm1VJAMwJz9pGHvUUheqihuxOa95vWvs60XnG/P7N9nE1PT0r3dd2C/XXHFldbXP6A9xxcxhfKxbE62j2e2cdPGBrCILQrywfDIiEBZf70P1OPeiccAUhkUfuOuGwTKwUDlbG/atFFg0vDgoF177bUC5dl52FT2ZDOAzbNVLpJiAEFIxHN0iSVWrUssBnEOXMj9M3FNBSmiVMSJ4r78eCows8cih47nw/OWJN3srDAVzgLPmWeMDcbGcv8wtZEBYe9QcAPX4T0oXgKEynLk8zY2zuDOqmSdGhJWuZwAbM68z2JwVirvG7HAmtFRkUHIFbCp7B2KWZxf8AqCfrA1gG0KAi8dPyHZNMha+F3Ad9j6xI50BKFJDYDNMHRm5NB1AHmPzmMxWKsrduTwYcM6UHQGuKRQAvhM7BIzrMLmRdwb8XyQVACzWX9A9C3nbdX9ARhTvGNv8HvBxuXccs8hF8HPOQv8HOB8YHBYxRIY4HxurBN26FW33mobNmxsqB/wO+Tv5PTETeB0dOdJd7pYbBS3OYucOwpBx48da+BdkVcEQMp34u2YVxOEgCCDRqejMLrlZd0b98HfvdOy04YGR21iYkr3xPW4LrRL5fBa4mPsA34VO4UMEPuZ93D/sIrHKc6r121+ARC6U3biiisul4QIUsbY9IXivH6XdSA2mEKHO8l/kAuBR8WAawh6T+3Za1dedZUNjY5IK5u4xYesO6CsoYipUNRMuguSRQDYbPXIQxpEjSTxrNlq+bzsI/dE0ZHniMRUKBfwvDzX8q5I9iy4VhQEFL+nTlP58wRgKw8hL1cO7oC58kyRFlyWhPOqnDlPpwnE4GXZznvuucdufdUtilk4r9gJYqEYei6bc8fNN9bVPkPwxEKKRY1x8YCiulLXMAbAUXSv0budnl8QWDXQ22v9XR3S9fKEwT9Ejo5WjyyavExAbZHTW5Wg8NZuKmC8bwDYvE4tkekaOPiuiePDshTcJQAsAGwCQQystJXyaBK3iHENgB261VyLGx/Y4Hk5EAbbQPOfmhxTACggFwded+AXx8mUWabs8uAw6AFgozvIxNkAuEjiYEbBtJgtuoRItqXVSosVK1XQrUETz4cAaiJ8JqOkYP2aUbGPpybGZBD4WQCs/J0NynWzBlHpjEMpRpASKA/guH4+A/Y1Sa47ylZv/0yAjRcBnH2tIClV3fkeQy/ZzLAEXPvMgWHATncIeVXcoi2RZ9Xb4fvGAyzYXTD2TewSgFoGbBGQ9A8NWV//oNaXjYvR4LUcatYzHHywsfRvGRN4PTLMUImiAFyuNVpRYD33D6BrxHBNrxhhmDAAcRjZlxiuGOIYxjkAWTSQCJ6Ro8ChkLCpFUnA/bIAa65XCWE7rawM6PCKFDpHDJCECeOtIpwfWBOw/12MHkODzMvI6BoFGqwLbGw+q6uv3+r5vKQ4lOxRnRNzhwFGbkQxCgoAOcQVNGuRxsklBqXDdwFOsEY4mAAxFovOHgixf2kYpeEFMYDNMh5UxrRefpc/s358bmdHZ2qfdUBek29TUEYxq7hU05BGGCEMLbp39w8lnwOo4PIJbvCUQCQxf0lupCFNOL+PfuyjNj07bX/0R38oZ/Q7H/wdu+LKK2xuflYBFUP2kCn4i//0F7ofOZNFCkqr038jsDgXxA7QrBmIak5iIhjhZ+wNaZrlXfvpXAC7GWx2Q+QGuQGYpKCJACsmYQP4/PcA7ABoGqBwOqsBasRnNhgOCXgXYCLSt2ufnvsVr///GsDWs1frdQKVmgBsfi6Gv1ifK+l/aXU0AGwNeWy+ucTsctSbooEP3qDBWrJX0sBeVtseTAXsmQISOXoHm1ZnAGTsd37739jtt9+uNs7DLx6xD/7uh+zA/gMeVBYXHezm5LLWgGHq0XEQXImCZcSMJVFYYGhJqWz9gwNevFpc1H7FDntRaEn/RlAskLO1YJff+iqrt7WKoXryxHEB2DDIVxbL1krBR0NyCwIoOtG7q9VseON6u/wV19mefc+oXZd73v/UHlvX32+/9d73KlkmmaYoXa0tS3cN7W202Rbm5gwAm6ACBkulWtP1R/AXSUQAorIBnZ0NOSuKgXxxNjTwIw3nicJWDM3j9/FnYi6kAIn38aDQK+8E+awLLMMAwAPA5ufN7AH+nfdj3aSNpy6cTk9IsIuwwdpdNiECtEjieG0A7vx+AJX9vX32jS9/1R64f3eDCQvLJLTyuE91biXGY/jRADuXVqp2xdVX2c4bb9BnR2GChAKfwzVhLwMs5VqxLXypw2qpbL2d7WLmIfky3NNtL+x7xsZPHLMVhrbMzSjB9JY7/HvFpucWBE4BWmeQD8m2vAzAbmZ6h52LBDPsdsQS/D2GI4l5jc/D32tYpA/RQ+OUocbvfd/77Atf+pK9cPiwbJs065ivkQZINgqG8g0+9InzxjMkdrryissVo5057bqygHOco20XnKfiL+sXCQrrJRmTlDx5nukM9gjEFbxm85IQORfAjmJ/BNsOAnkSE88+7GPzezYD2GHTg/XM5wWYHD5GQHiKo2SPm2RMApw+t6sn7kUxW2KtxvkIZjL7jWuOoVLNz43fiX2tmSwVZ3URewM4DQwOuFwZ5IKuTrtuxyskqcFz2L9/n5LdN97xRpuemVZsRhZPGzP3+1ef+IRYP5zZt771rfard97pcY5kY9wO3HXXXfY3f/M3YqXOIq9n6D1SgHe9dQHYaVC4D/z2lnMld0l7lMROxQhj6Pmc9p0Xo30P0lFI7EgrNQMPidfnJCs3K8bn8OhIo6B+zZVX2VZYVvmsinRdfbTA5o3Yh0/sbadDNCd/QJzD9S1Vl7TPAeNy1SXrbGOgtjO8ISwAptFaTewH609DvrV/lmSziMt4VuznhXkGGbXJRggURxMW7VMNDq2LOQXQRJKGni2ACokfhQBJGfb32VxxQS2zgFHqECwvCrgAZCZpFkMVwg+xFLrpCViFRLNcLhlAyslTZ6y3b0Cf81ef+KRkHn04Kgmj53KA78SRGqQZA8lqbuNKxXnpXUOqueqKy+yrX/qCXbLtYvvA+/8X++Hu3YY+J4AOzD0G6yENxX3Pz5dcLz91QHBuU7Onzir3qJJvGqSmcyKSTKJVJ8Z1gNiyWUluJogyAuCDmZ06Ab2A/3LN67BzETPxPdh7cWaiwKpry+cEEnb1dDUGCEsWo73dbrjhBnv1q1+twXYwsQE4sA9IOHBdACfHj54g+vbcFICgXLKl4pzlVpYEYA91d1p/Z6u1ZevWajXpZGdryyouI3EJyQswIqQ1ASNgQ2toVY22a/drFHLkN4g3UsedpHdyWetozYtFDWDSoVk2PusJRra1tNlcecXa+4Zt/5HTdvePnrSTUyWz1m4B2JWqD6B37NoBbM34QXYm5Zx+Vn2+FNfFNWN36BwSQNbW6gNe2Zvkq+WyAOzzL7rYunv7xCyOfMy71+oC9H7w/e/bdVdfZVs3rnfZjsqSiFenzozZocMv2qOPPWFbzjvPxien7OlnnrHigksLve1tb7Xrr99hD/zwh/ZP3/q23fHzP2fv+9e/ad/97ndtXZqJMTs/JzuBD46u5xh8eHZsXEVu8gqAxHVrR+3iiy7Ua7m66NQmDkBSI4r2AGkA6Gzc6BSanZy037jzTjtx5IjtefIp+7vPfEZ2B6kBtKkpPinnTkV9rl8azZKFCdLQivUP9KuYdeG2i6V7vftHD6hjY2hk2A49/7xdcNFFKhQzXBC7gTwb55AcEnmBJ558SsM86RwQszRJmG3fvt3GJyZsdM2o7jmKkbByY4jjmZOnlN+TO7IPsD9oOYPbnL91q1122WWyPzx72KUAfOAC0QkkbATblApiIkHi25KutXd6ML8DCVDvwMGGcZ2sdTdFjiC0qBvPiY0BYPNc2D/E5wH6R04D/tHZ0ytb65+/2kmmXK4D4khd904uTyzD2QbApnMQ6ZBCR4fNIfkHs1Xkv2KjQw7GPddI7AiozBeEiOjQE+ZQYiCp24zNGzeqQA85ZOysz4ZhuDxdZ/qdri57/tAh13JGrjbJ8WH3Ifzx2fhZQGWeJX9mPRi0zv3Nz87ZC4cOaYCguqhLJe2xANb5DGLyWFukd7Bb/Dv5DGcgiuNcA/uRvXLZ5Zc15CAC7OY9iBXoKogBp9KNHh9vFHvQzpaMUktB7OqIwSXHNDJiF150kfYTXRHgGUixRE7gsVZN+AnxP2t88MBB7TXiQ2IJikBrRteoO4D74Iv9JjY1XRYwe1NewPPmcyNX4XOi45PCTwDz7CFicuKA3t5+y2XJB1bEKOc9JsbHFDexluA32AgKIeQcPG+kZwIoxjf7jAknh4gAx5DXiTEbGWHI+Zy95jW3CYvkfSA8IoPEfhaLn3lekA5TVwHPlaIE60h8RTz02ONPiHCwYfMm+Qp1GDAvBVkaxQooQ3huHUQfYXXpmiJWDZwj8hler8HByLFQRINklZj1vC8dGxpAn7r+RNal4NoEYBOHBJDOqQ/2u5OfXR4s8kPOfihvaIabcionMNJJQlHDSc4+9BXp4H379tlFF17guBoqF8izpSHgXL8wnztu3FUnUCYYo02BYJMXIZrtWr8ttri0LNYPMhBzpUUNbCDg66INl4dDAJho5jKCqtg5Wo4TxkJxEaDq0otRK96Kg4TVmtrQPKmqWzkFZ7xHSIgABsYkUjaZU9CdEQ0gzDW7lAVDVdAFa3EN7DT80QMC12ykJRIDqQBWDGMO6rAAOCq+VGUAGMcnJyUhsoIGaQoquR82YtTCMQpcJ6wEQGOSqcpKzRYArheZyrwiAI9gg8oeTkiDD1NyvnHDOrUvlksLjWSN64yqBwe1OXlmY7NObEYlwzCg0M9OQCvrePrMmJJPGB9R2YnEGoNMsCUGiYbSrLadslbR6kIQxVoqIEwDGNhs0ipsc0CXQIrn301LaALlxYYgAGPCPEzork47evSY2MYUQjo6XRNbQHFpMTFWszrM7Ac2qDt2D7IxRqwxz5f9pOm+kjvxQgatGuvWrZFT5Yu9EcMaVeVJrdKaIIwm4tCQDirGiLVFW5kpwLRtoJ3Gz3heBD0aSqPA2wMQGSgNziwoEXED2CtHOzwyJAdA+8nM9LSKG+h4c+0REAHSFdrarb2zU8EaBojWEQIaHCqADm2ltA/RpgbDKPRJSVxweIACODEN/cKpFxjSxoRZB9i5/mBLq8qOc0VaI2mwBSAbSTVnFeCYAJp9BhOAZ4D2ZKM9KgHezQAR9oIAqLu33+pZGE3ooefshcMv2p69z+hZs06ReChZQNUwmK9K3p35w3X+hz/6D/bIo4/YPffdo8TxmmuvkexBX5r+TWUSnaov/MMXbGJs3IrzRbHGujrRwfbBp81fzWBwsPJe9oKmFtN4bSQ/KiQ0MU1x8rxHAORx/uTEUjVe96chaD6MyCeAO1OVoPFcALuRfDVpGzZfX3MC1gw2xWsa19wkIXLufQTY9t+A7ucsxE8Cxs9dq5/2d84kwEWcP85CJKLSUUxJEI5PxTaclroN0vCGBE3DBCJpVTdJHlZPu4YO4me8K8aTWq1zk3azq2pKZd2LrtglCgbIJqixO6OfEYxLE1YyOWh+9Slguvnmm+wP/v3vu/aamCRmTH7+yEc+as8fOuyt3KWSDfT22dzMlIBxdEFhojBYlr2BtIdrAXuSHsWa0DXj0ii4KOhO7aysBa8DwB7cdpFdtuMVusZ9zzxjFdiI8/O2ODtnQwDAMOsKbb6HWlpsplyy9r5eW791s52cGLdKvS7GWGlyyi674AJ7352/ZsWpSZubmrDhwX4N1aUwBkNLg8NYH6ZAY09gd6fOI64f+8C+VrEpsTjj77H/sTt8hU+RnUiBZRRaBWAlH+VAZwx4Wy04OUuEgoB3SQVTO4LDAH25pgDGIkkK+xXMT77H50Vgw/dGYSkB0PhVnqfYAwT1HZ32J3/4ESOJ41lG0NsobgIOtrXJRrFnoqAc38cmJ+xX3/XrGsAkX5BAyQCqm30VfoC/R0uv2DD4yqxZaW7a+ih02Io98aMfWmapbIsz01arlCXxoL6VTM6Ki2WbmV+Ex6e4aWq+aPWWVsvSwh6dUYnhcO76BVAr5ni0+SXmlOQbYJawy9JQ6pBQILYgAdmx83r79ne+Kxas2CdMUZcUTTAgVwc5BuPK2+CdfQXTbcP6dWqrRndThRAKtZVF27J5owJ29/3uWwOEjn3GfonrbqwvK5PNy9/E3o0uGl7PezUD3/x++APZ6wS6NQf55/oR9mNzAaDZXirmaG972XUFgNtI6BP7utknubkKlmkSRTqncBnXwTWzB5uLqrwX90lcDGEDAFvPLrVhE5+sWTNqV199tRUXi/LVod/K8DHYekePHRUAPTw0Kl9NuzDgNDYVewIozDPZtn2bElF8PmsBK+ZjH/uYF9xb0E/Gj3tXVZw5fEJ0TrIFiOO4xpAVCQY6MTjJHoA7ewx7BFuSe0MiBKYyGqU9fb16P8BlkjfOIqw74qKrr7xKLMFl/EBL3uZK8z4klwS9WLL+rh75gI7WtkbchAY4HT4QXZgXQNJMjApBYYyOhyQnyBwXAGwBd2mYOQVRYtMNGxwc4P64dmZzEP+7W18dAAAgAElEQVQ6cO3CFzwnujQEIAdTWF2cLuFDHDg4MqL7YlgU6wdgOD83J1kmj3u9z0osq9SpwnkSQMNgzkTg4RxgI2BGf/4fvigAG5+B74khji4dAhmlquSS64BtznOdT/I+ne2ttm50xA48+4yYva+77Ta77NLtdu8992g/hI0EzNh/4KBNTlLQ9FxBxA+BXHVn0SsZdb+nDrQmKTTpXGugajlJkL1cBkk92I0hjKtM7PhZsAxd+mg1/muOg3hN5ArN4HYDAOPNyB/ToDf9NQEksBEBsAGXnnjiCQFXtKOz78kfsOPHjh23rs4e+VSK2xNjpynnaBhvZX7GNq8dtfZc3XraWqyrkLM8wxlrVWsr5MR0Z/gjX864Th1ekuzwv0f8L/+pDldfQ14JOcRzNoghNf0OetjM45GUo9WtWs/YkuWNXq5cl4PY3/j+bpuYq1jP4BqbKzmg6t0H6AsXlJNQyOEsqktVbGzY4nyOz0Vij8JWpKOLOE3XQ/xER2u5bOs3b7Ydu25QvkM8z14nv/FOgkUVg77z7W/br7zjl7ReKtDU6jY1PWsvHjlm//hP37I1a9cLvAYjIC9/4YXDOvfkQKOjI2KyIi0yMDxsH/6935Nf/+GPHrAtW89TbvTi0SMCscmJyFcBZJB+Ofjcc/L/FGOwkaWFuYbmrBcSWwSEsc6wldkrAHm8v4hUwie8YFMuFu3m66+3jWvXioH6f/3FX9rh51+wwf5+a29tsw3r1gtoFNks+SPN+2K1U9fminL3VhUpKHbt2LXTTpw6aYcOH7bBkWEVi9auX2/TEBg6O+2WW26RvwGEXrdhgx187pAknrBPN7/yZu1Nzibdz9h9viSntm6t1oJ72pCG3WFXYAwvzM3LllKgIy6m4Llp4wabHB+3m266SbIY4DgAsDDgQwLAtZV92LXfn0u/ci10vWOD1U1e9gFsfB62NIr4YAv8HLCbNYoZFeoOU5dLzoe6EW+gj5s+J8gSxCI9/f2y284QLqiICLaguSsMT0yAqAp5dWf69g8M2OTUpH6vUq9JFolnzgC7AHtZD8l/lkqSzgAMDlIC18X7k4vif5Fg4TlzzyJIEF/BVM/lbezsWZuanLKrr7pScc+pUydt88ZNNjE+rmGHDEpEZx9Zr2f379P9kofj8/Df2Hn264ljx23hx4Xlfc8+K3kpdSYz5K6vX2uO3Q1gXcA04GM+L9Aa3IM9Q9ENoBbbJgKF/O+ECijSE29vb5Ao2TecF+4dUJzP4575HfYXMcmxo8dseHhE9h5QOHJx+THA9MF+FX3YU9xDxG2Q1qQjj7QIgwQrFV0v8STkGt4f3ypMEuysVNL18j6cbUmPyL96vIjUaPgAEY/oME+D1I8cOdKYORO+QMVmCiXLzEjpsdkZujF8fgjFes4Ofwbrw+c5oc/XdGbWB9Gr86BW1zU38DiK8iKB4GPpYjUNchwc4Hy2SLKYznrek/h37foNYmCDObH2aHsvVTw+D+D/5KnTAv4hyRCTY6exieAKMYOIHwa7OgoUkftEPMr6hG/0Yja5YEVxEdgpr9NZTd3Bir9RoiIWS9KM7CfsaMwF4jMjLo28jc4LxekA3g3tz7o6FXSuRejz5xYDsomfRGhg9qJy6IzImjwDOpMv2b5NGF3I6UZOoJj3F191syRE2CiSHoDRVHaBfA1DYNI7w4MwDGJglwXMAjp0tXdYGzpftIiLOe0DcTjIAKQCfvhZ0vOFaSud4JQAAxQCANCmqovJmMABJQYaNOUi3wrQScyk5+byCRhbtTZJQN3bsdyJFyQjAoiNg6fth8XiwLARYVUQmLqeX4fNzkzJCMOS86EtbarUvXj0qLQAu7t6tFmpovHAcd7Rki6AVVowZVsolaVDh9RKsbxk5SVaAzMCrgkQaJEkmMSoYXDYsFR/y6Vig4kWmyD0msNQsx4BrEWi2mArweBF3gOR/MqSnTk7rr/Tqq72vVSZweliEAgeCIwA/5XstZKELPrUa2lY+vBM1i+ekx8Cl1ghUOH9SXT7unusjRbeFJyLOcmzgL2iFjPXR3IQmAnuOHJvq5cPz2XFUKdSKlmJZBicKbWUWDYerDeKEAmYiIIHrIMwIA3wKAUHEbSyZsHMC6BGLQsqqHgLgxs9dEYxID4kiyCbv8Nid2fKPiEgc1AGNg1yOhxwkjPteZj6qfNAlVYkcAg+U8HBkPSAjb9Sk0OA2UBAQ9Kp55z3v2syuQaHFNWORTBAtVUsUtYgdQtkke+o+LmLwkhUIWOP8LvnMtCUcBB0VJfEWIrEnu+cOQG1amP1oQ88g9D+Yu/i0Ah4B4ZoISqKJXrgwEFNdXZWHiz/vAIjP9urumf8PQBsruM3/+fftLvvuduefvZpu/Tyy+xd736XwaKYnZ+VQ62voJm9Yk8+/qR97zvftd7uXtkCGLKRjETCfy5ge+6/nwtABJjQDGBHl4OMagxbOUcfNZhwrHvcWwDYMOEwzvx+MLCbMfYAsJ2YlJDZuIEmcCMAgaZ/aqylrvtfEIAtB5nYdwIUU9KlNfQZiElmRbvB95eG4i7Jl/Aa2FvokAIK1bIZFTax1wFeK9nSjUtFz/UyJbXjwDZM5BUKphR0SEaUWrvgSAmWW3FBNhA7TmD2ux/8HbvllpsEmpDk9Pb22fjEpH3mM39nu+9/wBiiga8hOS0XF6zAPTGMg7anog9tJJgIZW7f595tICYTIC72Oe0drU9K9HntMkOYNqy3nbfdKp/w2CMPa5hjAZZgcRGkw1qzeTHLaSdroXjIYKfuLhvZsM7mlys2sUCHEwOj6ramt89+89d+3TaODFt1sSRmFhQQzeDJOHMoquIkD9JHTUXJkNdgX8eZCH8UXQzclwrIiYHt7e5emOBrFViONnIHbEOugn8P+QDsLaA9AadY8s2dQompzOeFLAlrGYEnn+WguFfsXX7edabdtiRd5ibZCU9OPaESKxhGy8ys/dkf/4nNTk3r8wn2Q38umOC8f4De/Izr5n2IJ1o72u1d7/0NH5Rc81kDAbirOJzOdqwff+ez+SyeRZ5nyeCulap1FvI2fuqEHXjqcbFC0cIuL8zbMvEDbfQGw7RiMwslq9ZpPa/bbHHRCh1dijN+GogTYCGfHTarsdZpfVWQ5rlHVwHFX8kfEYz7UGvYcI8+9riDwtK+Jv4iRvDzFdryUUwSXpW65fCJsPjopiLpwi+QDM5MTwrAxgfS1kqSGB1DSiYo5qcBh2GHo5DCc8aHIq0TDOxgUEfRL8DnWIMgA0QRkvcXsySRAlijZrA69nT8u4N0DmgHyI7NUozQxHqJ9wmQ/FzwumHPkddLhYdmHxn+JPaywOrEPm+OA0XgIFZYdtCUlmOYlDt37VTiyLAoAFSAGgbP3XjjDWq/f+nUSXv22Wft6muus8USz6bFvvjFL9r9999vW7Zsto0bN+gS161fJ/D6Fa94hc4G9w0AwgC1xx57TJI2i4usn+cN4cm4RhI23ZvVxVri7/x7FIOVQKoL0+ffSF6to1MJEqADPkDSeLmc4isKjDCXeeYk+KwRZxEN11e96hbrGx40RMlmi/M+QDeTtYXZOduwdp1YcgwLhR0Jqxs/gs1XbFyuiO2DkYS4ApAAiA2gRhzF3gGoEwBf84GXxMu02VO4JS5xG5VvDIoqolcNA767W/s84lPth2QvlSwiR9jWoRgUe+ytz94xuHHDehEPNAslyZEB/jnBxYkaioml5U3M6MUcCCNf/NJXlI/wXIhVlcepAOQydGJMKoGHNe7yHRAuyotFgVQjQwP27N49Vl0q27o1a+zX7vwVe3rvHrcxysliQJzZ3r37FP8RJ/JFMspeKKNXi26liAye3GlfJ0m52OPs3ThzAfw3hl6keEL+yIepNJjYzec0/tx8bs49x/H3l30nD2UmRQJm+AT8VTAaARre/va3G0xW9DhdNsdJKZIwmJmxKy+/SgA33TTdHe02NXbWsrWqZQAwqkuS2OxuzQvEpjOqoyVrHXQoA1pLTsQSkO2zh4I8xJ0SI4uBLS1qutjYP6pUJd+XtUJOMuoCrjXPBgAbaZSVqnzEMqLwhU6rtnTZ2dmyPXXgqD176KjNFJcs19alAjjSlw1QnEKNCi5um7x45lIi5DdOfGrRnB9iAXygCmd0jmYyGuq5ZsMGAdid3T2NGI915fwoR1passd+rFv9Cz97h7WIcU5O6QD2I48+Zj966BHr6etXzgyRjBwSAJwYj7wQH8JeCemNX3rnO+yCCy80hhWy/9auX6eBh3QOsWYamlqp2L79+wTYXX3NNbZjxw47/7yt9uwzT2vdea7K7/ItOv8AieTuXDe+nnwHIA+gjv8lnwahyWp2PsPq+gfsG1//uj3y4ENi3Q4PDgnEFls5dUuLoUg+FOgbmtvdPTrv+JHhNaN2y6tvteMnX7JnDxywXoDwrk51ytAZA9BJIUUyipWKDQ2P2EunTsmesUeQvQGYB+DbuHmT/gz7lOeDvRVjdnlJn0dhZmZqWnMpXnzhsOwBz9VB7uOGPBG2AAb2hRc4CxLsYHp6ylnUkk6F7LWk35P9d/6Od3ZraCUdK2XhSq4JntdaY3ciFkXGLRjtETOpGJ1kfWJgInaTfDhkOdl75K/FJA0SDHoAbIiC+CsuBt/s+axL0RDLsTYQoPAtBw6/IPJidG+zr9TlNzEhMBG/DujbTKzg/nh/CIF9XV0iTUoiIc3ogh1MEUDAcsXBSLqPyT+wnzB8sfdcC90d+DziH/zbiZMvaZ9ddfXV0gXmd7E1AN4qmoiF6uA6klN07sQARNaNvUmezvXxZ4HfJ040ZEH4HNjd2C6d7zRsnPVkr3DvfC6Maj6D1/N3L2zM6BxwHvCN/J3hegzcDXKBJKGIa+ii6u7S/9hRJ9x59yNDA5Eswb+xFj7PZsk7/gFAATqTJCHgdV9vn/YXvxPSsNw7+B3XwvsF1hEzzngWFJ6ee+45rSHnmPeI9+V509VYr3E2HI/TPqTDqewSNEHW8XjZpX+QCMWWwK6G5NvZ0dWY/6IYTZ2MEIEcwL744ovs/PO2uDxsfUUa2DHsfWhk1M5OTyvWli2lU5d420yfTVyADXvu0CENikf7mmI/gHd0WYQ0hwjBTRJ4AWA3A9oRjwZxA3vMfB0K4ayNmPsJYA5SB527XC9FB35f61RdbshBRtegSEsxCyMNbPQ9X1SMxDOIuRu8D9JB4IkU7siZeR8wXI95yeOdrPrYo4/Yzut3aF2wJYDtxBrYQMVWb7v1lnoEag4AOoBNwsyfmZRZheqN3AcAtqpjANgFTSZmOEVLGqrIInKYcW4ONPvUb7V4wxpJFHElI7DBmNbdUrBSGsamISlJf1PGLk2RhynBZucmVD1QW++ygsqOTthpdRlXH2pRsA4A1BZau5DMcPREgyH1fp0y6DEoD2cvdgWMYgJZy6py++z+/dIC7O3p8+oE7c7JWAcDGwPGYDwMJgx1gsb5xbIAbNUfci02X1xQcEAgCWAAgI2RZ4PSAsj0b4LKBqMgDSjgM0OrMzYjDzcYRmxW3psp4grYaVMsV2xiakaAK/cpbTIlVzCuXV6FNYnBmsHAplWCRIg1tBogO5PP0UR3nR8NF0xVfwIV9gIJBROXlxfKZAOudUbllZZoTYxHzzkrlgYgJIEFRoNrJIGVVAOBi4uEydhznxpcKLa6G/7SogM0DgL48/dkPbEuaOeknS6BF5EgOcCR02aPqbRRIYyEMjQ8pXGdpAnURk1rSpqeTjsrADdGWSwhwOmkodrW0SW9Z0A2iihU2NirJDbsZWenAlR3CXziwLLPFsQ+NxVO0ABnH2MYSdwA9SgqiMlCcpoqWX4e/NxwuPk7uuJLVdrAPWEKAxbJnaqEqY0yquReHEj/cz4ZyAJjicEfaqPzYIg105ywNFSTZ8L18T60q8kB5mlxqoo9xDl58oknPTDQ8CC0wNusvOjAPF/SYE9SEtKIrNVsYX7Ofv5NP2+PPf6YnTj1kl2/a6e971+/z6Zmp+Uk2Dvs5UVpppt9+IMfstZ8wbo6u2z8rGsSxleAOHz/HwHX8dpm0CJ+xv1z31GACOCs+T35cxRcAnzQQEL0CrWPPaiLTlkx+pvZQgKLGpeecrxVICpeG2BM8ytj//5LAbCDKfSTAGzWETaFGD6c4TR0j3ug0KVqaqr2ErQCYFP8AsDGz1BYDAB8dQ0cwHYJEYqamYb8FYyWOprIyEUBtKIdmrpOcNgESbCwX/va19oHP/S7Njs3Lb05ikqT0zP21FNPa1joc4deUNWXMzc9OWGtaPgSZDHo1mp26qWXxExRy3ij6BA08ZBncrZ5sO9ioG60OwJgF9ta7fZffJMAkaf37LED+/dbFRYqADM+eKUuAFsa1EgDtLaoXX7d5k2SEjk1Oyv2yPqhYesttNqvvvVtdv6G9ZKkqC6XraVAgYWj4/tVYAqt5bDlKNiRuEizP802SJWWCAgDkA3/xJ5eLYy1iIneCF5TwY7XBiM2AEKefTNQKACQZ0zQlWQRAoSO14YtagY4nOHnGtqra79a4PUAaBXAVlKRmDv8OQI6fvboQw/bZz/1twKx8DUxAFjBpIZnrYLmzSxYfk7QTbvv6+94gwowfDUDqLEG3H+A/gE+BgMCABvt676ONhEB9jzykE2eOmFtmRXLLi9ZcWbGu2cYlls3my8CYC8qtqjWMpIry7d1uCZeUxEhANsAqs8FcxrPQayLpTS40Vv/dT5pjRXAiIQcg5Gq8tGAAvhFCs78jOKQ9FmbGcV+GLwbXQRH7/iCwcLeWZsGorFWk+NjYg/iA4iLSJRgC4XNw+8TtEbgHeC17g/WSZL60pDUlKSzFwNgjucXRcZm8LnZ7jcDX2HXw9Y0A9PnJgnyEYlhGPu82V7z5zhz8Rlhuxs+K51Jfh6g+LnnpLkwxOcEgAapAsIB3wE1L7vicrG2iB9OnnxJjKu169fqO/v39a9/nboNH3nsUf193Xq0Tk0Sb4DSJLrEJL19rgOLxuVb3vJmacsSr0Xr7UMPPWSf/OQnNffFjAHKdKatDvbiXrCzABvymZKTcZ9MHB0yQrQyKkYSQSBv3d091jfQL+CXQr4PVswJqFKsmIqFLtHlBfvzNm+W3EPvUL8dPnbUTo+fVb4Cy4w2/vnpWbGMyiXXWiWGAcSeXZiXdMr0pGt7A2Igv3Lk6DHNbOEcACQA0rC2DIdnVg7ABKD82rVrbKC/T3E8sRB7g5iJdIOYk/0dhTJ/rquM4rClrBNJdEuetfIiGAnp+PiYPlsD80QscvkS4nS+SN5grYq0o8ZVZhXVNIDy4MHn7Ctf/bqkGSO+jXkc5wLYADSVJT/3FBMBsNG97evpsj1PPK54lhbvj330o3bouYN25MXDLjVXdRCiv2/QJiam7dTps2KKsj+4DxJvt3HLTRI7nghq/ydGtkrQqZDQHB+FZrbOb5PGdZLXdwmSpq9zAezms72aL6x2PUScx75bJldKA6kkadDdrXfmXngdIAha8Oz/kF6AbcveY0bGtothh82qoMMaLi2WtH7zM1NWmpu1jkLeOltyArC7WwvW29FmXW2tArABugvqwmFdwDeqKmqKgZ2GU7vWupMkNCMkycZ5fJnV8y8Airch7UHncVYguIoUAF7LNSt09lppJWvVXIctLGVs98NP2lPPHrTWnkEr1nJWz/vMJ4HYAhVg5NGh5c9LHYkCKd1nk6PFEMeO7i4n6ADiZbM2u7BgAyMjArAHh0f8moMJX68pP5qdnhYgd8P1O6Q/r+Hb9Yy9dPK0fe97/2xHjp3Q9WDfAW4B+UQm6+4S2NLW2ma//M532qEXnje6oLAH73nPe/TM7r73Hq0RZxyGLgUp5IfYi4A+sI9vf8Pt+i7JiPk57w6H3KUcsyZtZXI2dUCvrCj2Yt/Lnv94mHF08daqyzZ+8oTtun6HrVuz1u79wd0CsMfPnLXerm7btH6DzjM+EKqFyFHgGwGKpC5BxU9gE12ddtlVV9r03KwdP3lScnM9/X2KTcFjwg9iG2Cp7t37tA2hw9zRIb9JrkT3DPfMzzZv3SLwCXstW7a8LI1wnicxI3YYVi83tV6DS1e0r9HCRrMZeaqf+ZmfsWuvuUa2BmxmdnZGpD0n56ApPpcKHHn5cPJS2flEUKA4qBlBSIKJgQmh0YkQirESNsPnhm9UHIVmdpK5kGwk3a4p9+Z5OGZTo21A3eacc2IZ2KqslQYJdjnWg70kGmEwKGA0nT18Hvt8bGpKLH7AUew4sTHPGeZ05NGul+6xS7P/ButaNzKimWgwhhl4q32EBA8zVvr6rLvTAU6GEcKcRqKC91u3dq2KKUiPMkgxulu4/rXr1qpYgc8LX+9EDWcrBxOczzl04KBAbWRleK7oWvPMKWBzT1wv5wfpI+6dfRJyGyHJh73j3ln36Hrn8wCHNUSzo0PfeZ8YSs4zxs9Vl3huDmCzf4TTVV0ehHPCEO9rrrla/4Y/PHH8uMB1fJnsV0uLmOjyaV1dilXI1+hoQqNdnQ8jIzpHzCMScJ8IduwBfpe1w27HGY7rFgs/MYrZS/Hv2p+aM0dxNy9CBrGHOoiqVXvyyacSOcJnAgS5h7iqu6dLUpF8hstLeuGe9VKnqIgV5CgubUm3yPU7rnOCRx1lBAfy2X8U+GZKJeF3ujaRW72AwlpIhtQy9qMHH7SfeeMbbL5YVGwEwE6xw1ngUIyTokUAx8lfROzJ66LDNZj3jseYLaK5nTSvI7ZUjpRIRNwndihsVGBKQQrlTdiXIQ8rrCSB4OxPdXZUKHJ5Z4JiczTckSyisNWGJIt3SnEd/DsEAV7Dfrn7B9+36669RngPtorXcE3sY/ZK5s033yAAmwvCaTlLCRo4g6PyzsSBAba0rCEpC7R8wGYqtFo7DpmBZSkIgUml9hFYyrDaYNFyUcFaaTAOvZIv7bSst8byRRDMawUgYQjTdFE0cpTIpVZskhpAE1jCrW2AdOiEOnAuba7Exla1WJUPc3kIpg63UlGmbgojy1nbXDNOoqe3T/cNE2P/wYNK4DREhGsl0ld7Y4sMltoKqY4nnTlY6bTtoQ8eADatvQxwkbafQFKAfNjieTkBtaEvwtryoV6RYOsgBHic2mkxLtESywEW+CdwOS+9MjY6rYhUGdnSBOQ8UzcsaYBNA9Bnw7jxwDFowBZrJZCU4TZ56+pob1yDA3EZ6arxP3uBQ0f7XCFXkBHDMUv/LmnWVhmwWScYmNNhVAVGbTllbU5v2y9Y6cfD+yJI5Xlg6GKIBokDy9JgQAWLE/Cwjq4tLAUfZBAMpQhYueZwgNy/M679daH3rMnNqYXSq0BMoHdQhYDHp6K7BICzyz1JC10gDWmrZRUAY3TZSzIKi0U5eookOAlV/0iy2XcAEQs+tIigsKvNWUoMb6AthHWBfYyxZB0CRPXBh+j4MnDHq1MMD+rtH1QBiPUNECWYZjhQOeXE4Aigle+qttHylWEoSL8cPg6Pa4Z5gEMIVl5UX5F24L1iMBnXCvjDTTGl/jvf+rYP5DCGTy5ZoaW10WIen61AXPIvDqiRfF973TV25uwZmyvO240332Q33XKzlcoly7V4xXRkaEQsxPVr1tm/+/1/awee3W9Dg0NKPpvBhwASm1k2ca6aA49mQKe5OBSJZQAJ4ZQCuGhOPCMJehnALIaRA9iuE59tSFNgA172+yLSrALWP+36zgU8mp/hvwQAGwCrWULEiwfOwOacsAawsTjI7Bf2fwTj7CfWVsAuw18SgA2wDYAt/f6klapnG4B/YmDLXqbOB0nvYQ8EYC8TRYiBDYiN46PlleCCydKc+9/6rd+yV9/2Ks2A6+zusn0HDtr9ux+wH9x9rwZTwQjS1PqKa6euGR6y4tys9CvPnD6p2QVoN5bmvaVS1xcXKRpKtEwDNjqrOQoa7AVeWysUbCaTsRtvu82uvOoKBcGPP/qoTY6NWysBUSZn81PTmhHAOdA65TK2sFS2LReeb7tufZXtPfyC7du/3zqyOds4PGIfeO/7bA3a1PJX6O/Puiax4ycOkpGcws5aYqhwPQ0BXpUy4Dr5CsaunluyoRFEY2PUXqbW4LBHDlLH7/Ee+F110KDJmd6T757AFKwIgyPZ+Iadbxq2h+8I6Yfms+ZnM/ToViVEIskLQBBbH9cfiTTXh139h7//nD14327tGz4Hexn2NoLWKFoFiBAAJ7aS4Y0bztsiuaeQ/QrwRBIBqWgetjmAVdbOGdhZWy4uaI4IreW7v/9da61XLVetWMFqVpqdVaxBPFZZXrH50pIAbFh1y/WMzcPSJ9FvejasUfzPOkdi6MVhZ6xHnIEN9gILg+d8IDZ7k040AGyKk4A8/P3sxESDeQ1goIHYYlwliYOQxHAj7El60o4XOJfmLPAsaMVmvev1FSsBLjBYDn1QNC07O8XUJkDlNUhm8XNn7DpbGnBUwDgMrMVSYzhTFA2iSMG9RhAf9xzPM3xFPFc/Has61mFn4/cDjI7f1zkiqYdNX12V3mn2J7EXmsHrZn9F8i65mvTZ4VPi2vguCbIqTGcHftm7UVzV3Lfqsg0N9iuJ27Rlk54v9oD9dc21V4uVjabpnXfeqf39/AuHxCAC6EBztlbP2+c/9wVp/WZzGSUHxOE8pwsvvMA+9KEP2dDQoP5OLMF39v5HPvIRGx9HF5I4C4Y43UoeZymhaew3iBglJTEOMjCwzTvYYDZ3dXdZR2eHACOIAAJA29skZQCITfHa2+7pTnO2DvtUmtwdHTYyMGAXXHiBDa0dtZNnz9hCpewDJ7t7FZN1trVbZ3unTY5NKAmHSYQ8CcPz2MfVJRLrduUDrCtyBQz1YmbJho0bkowAcVfV1o6OiqnMn7Gp/X29IrnEHmFtujUcygFcnp2Sbc0IgnnoxAH2CD9vb+9QGzPDwzmb2An2NsUHgYQwx5hboqFNiame5GNoySX/6uvuFF+WTGUAACAASURBVDhE9ycA9hNPPGn/+I1/kr1w++jdcA4orzKwic8gKtXqyH+4TisA7OaNG6yzvc2efOIxdTNVFov2Z3/6H+2lEyfEVgWA5LzymdlMzoaG14olNj4+IY1eQA23r04AcJ9NnOOb/OXQs9uPiBlkW+OFSTM7dG3x84rbEhM7dLL9d52Acm6RiJ/Ffozz/bIzRncxhYdUhOV8BUEofIVyv5UVSTfQvQBARDzM/r3/vvts186dAljuvfdeES6wc7TGA9IW52cFYsO87izkrLu11XraW60HBjudwgxeXFmytpSXwbrOZ12+MU+rl2JkB/acfZ2IGXQ3Mlw98tc8ADas6IIA7BwUYArWDCyuLKtLZ6FSs1xbtxW6Buzpfc/b7gcftfGFii229NhKi8f1VeXkyCK1i9QSA6lj8GpodZM7SrKTojf62JxViri5nADszt5ee8XOXbZh0+aUZzvJhLUhl6f4TwFm24UXeHdbuWxtbR3Se733vt1i9KOdTe54+tRpMROlWZ3IQdiW/+Pf/+82Pjlhn/vCP+jzP/CBD9i1r7jOPvWpT9lXv/Y1O3X2rAhV6E2fOn3Gtp53vt3xcz9rN918szp98HcAgfNzs7KLrHEwq9VFl8na0ePHfV0SQxINfgAumNrEapVyyY6/+LztvO46e/ObftEmzo7Zv3n//2qHDz1v52/ZKnY1GrMNBvayA9jNDOzasne8alZSccE2btls/UODWkdkjpC1gHnpM5rmZX99KGFF+T7kJVjSAJ6AedhvrnHL1i12/c6d0swOv893/CUgJMViXotsAUcUu4MP4IRiy9U1lc2qiHnN1Vc7ETB1cYBdcCbKFQgSjr8EMMW9ilgCKQHMYrHsciIJ29EwwqS/HwVudTwn3x4+2AeJpsHTSfcfMhm2k9cqt69UNItNhWzJMHSoQEkeLyCsQse9x4iycZUlsdMpZHAN3b29tlAuKxdn7VhXyazSNZkKkOqAyOYEEvPZvAZmu2JZukfrdXXLKE+rI5U2IEIXgxdZU4Bq9rCDb+22d89erc31119vR48ds2Mnjgp8RhWA6+Is8F4UYC+7/PIGkB8SXuw7ge8wZisVO/DMPmlks6dhS1Nk4965RmIAnjXXjfwRZygIINxH4H7sP4rXEZfGv0HSAL8IhjyAIa/h9eoa0CBkl4pxu+r69thjbBMFJ6TjwBeY8bN58yaBvnTwRMx/5sxZ2VPOIO/Ln5Uv5FvECAfsJs/y7iSPh/r7+lQIYfA0ubZ0qtNe4dkFoSaIuVGA4n2dTOna5pwpcD9sD3IyEft++ctfaWA0qEPEtY2uISZYb2PjY5onQgE8n3UQWZil8EDmFCCr5gA2DPPXvubV+jP5WFe3y7DwBR5U5iykuQsqdNUgSjpjnOvhuh5+5BG7aPs26x8cVK6GZrZm1iD7Cu6TmM9x3xE/KrfOZvVevKfi5WJRa+kxmktsamZg6gwNydQAsGN+HPFR5OpBdmINI5+IuJe4Qlr/CZRmb6Cxz3fFPqn72mepZeQ/YhBmyFCr8yjn8dAzT++VNO+WzVvUFUEeTxzKsxUI/uabdwnAZlhhtAIuw7pBlqClIDYDCRIHHWANsBmQshVj0dZqPTgvaVl6gu4C/866kY4xmzUFFywYAYsnwwCE1gCwWQC1GSa5BkBJAGwlNYmBzcMVa0GajVVNRmYIHdVqkvwexNfbCgbcqkpxzkFZAW1J08h1jb0VK4ZTsKkxboC+CwslGxwatucPH9YGImASq0cBm/9OhwJLH9DAg1IFqlqz2YWiTc3N2/xiRQkmxhVhfpJBZBB4HQA2bbGwQwDcFxYAuN0ghfH2YoIzsFmrSMCDQczfWRcOF4cArTExexdw/Ojs0Lq+WnVRcKdk0gcr1VZ8GIwGSmZ9oEKrJCqoINXVKo/T4TUy/mrvp2hREGMep8ngA7XvWtKgrDLIkrbIZQO8FohHEJ6GHgagjPHm89jIYq7B6KunCpQqrkh5uHYl9wkDO4LOqCQpmEtsFUBdb7X0/wO4iO+saQwl5CBH+xWbn9dr6EEFLUBPYDi4AbQTbKiVVdqSLnVDcBB6qNMzs9Y3SEWzzWZnaKtp97b4rg4Hzbq7ZJBJtqg2tXd2qVoMOAY7gGcCG4PfYZ3YKyR3rGNv0nXCgAgExIDX6mILYdwxWhr4CEtlpdZoX8UwhIEK7TaCf1WwE4jIfSoAgVXd3qYAnASYxBTwms9Ua3/ScIw1Ya1wUzDwWCP2MgEoTFRA9b/+5Ce9NYRWT3TN1FpMe1VKW9KgGHd1nrhMT07aps0bpS21YjX7V7/8DtuweaO3QK7A9OmzfNbfo6+71x764Y/s85/9nAZZMMgxWrciQTk3UWlOWJr/LX7eDBAHwCznkvaTKv2JIdoMXsTvBbtWaVrSIG0wjJAM0HAEB3Wb31+vSfv4XJA6ri2SsnPvLV7/LxHAdhu2KiHCtdIqfS6AzesAsGPdsDGAQTA9c4UWhCFdw79piGMzgB309ZDu0VBFntM5AHYHBaHpaQUW+ASc38jwkP3BH/yB3XjTDVbL1sRI/No/ftOe3XfAzpydsIHhEfkD7D8JCMF8R6Fgd/7yO+31r321TY2P2af/5q8FgI4ODjktKn15Yp0Ga5II0ZmRAmjpHioPcA3EGgXE9g7bftXVtm37drH79u7da1MT49aWa7EsCQMyERqgQ4N83er5jM2VirZ28wa77Y432AVXXGH7Dh60h++/3zoyOXv/b7zHfXJtxfVOa3TL5KT1KWYydoD/8E8Cgii0rLYCRCDWXPQLfxPBb4Bq+nka4tew70lXWIW+fF6BRkiI8LPwbV6p98IbwW6whuOsNYMR2CkBvmJd+yR57Zsk0xIa4/E7Cs6aCphcZxQ2+TOfjS/9L3/1CTtx+IgY7tg74oAAB5W4JvZ0+BWtXwoc+fxf+bU7ra2nS4mmEppkJ8J+hD8PdmWweRuFAVjpJAGZuq2US3bfP3/HhrvarVqcsxZAqeKCJGtKpbKYdPOLSzZbIrZAuzyjgdoO6qUiexoK2GynmgHYCPID5Md2SV6AADj5CEDrBoBNwRQQvFYztPgo7FOApu0vklCS2v+Wge1dd0o4lsqSvhK7TXrAdME5Y0ytpONnE0Pb565wjvHRUfilyE+sIHAr+bAoZAiUa5KoisA9CpQRA7zM7iaQutn+N+xpU+dOM9AcRQt+pmJw6iLSlAzFLy5tF4F9rD+vj+LFub5Hn1+ru/RCAsliX8Q+U4y3uNhgYEYxwvUROTdZ6+pstwvPP1/SH2fHx9QyC0uHtT07dlZF8TvueKPt2PEKO33mtOQOLt62Tb6XmSTP7jtk/+WTdykJVPcbQ6gWy9KvRC/7fe97r2wmiVjsa67jIx/5I7vvvt3W1kbXojNE5dWDzJJuWKAp9j9JEgj4B1ju6lCCC0uOgerI9hEr4EN9gKID2IBFgM7sOUBlH6y4pIR/ZGjY1gMqFxdsyWo2PT8vKZESwAbxYRqAu2Z4NM3gyNrE1KRi1PHpKQdZszljxgYsUmKyI8eO2XPPHdIG5jphWnNfmEja6mEl+ywS1/UEYMf++NnOJvlEj92JMbdtu9gTRQg9aQYDcRF2EdCeHIhEGBshIkne5XWwyQK6GSaF7qx5cSeYT7wOkgkziPAPKrjmWuz++3fbd7/3fVtecT1fsaCbAGzNJZIWMbq0tPGSSziADTh/6fbter+nnnycIUa2MD9rv/fhD2mvAWqTI/A62uEpRPf2DomBL53a0qIKJgFuxKwLbfWU97kWbdKtTq3ZDkJHgd8HscmmabZE0tcWmST0rjVRJflSt8k/6TyzBaMz5dy4ULaZgXzVmrq8wgbwPbqHBBItLQkYIq4GaIKRim2CjUjMj9zO5MS4tJUHhwYl8SAArFq10ydPKiZBJgOQmnkHbdmsdbe3WX9Pt/V3tllrtWIdANmJ/ELuWsgTqzjgwf/hn/1suRwLa6uB7gKxXfKxvRVNfJcRaWnx/Usck8kXbKlat6rlraWt24qVqu15er/96Kn9Np3rtnKmzaXakLyURFSrijuQ15xRXxAIwr6IztLQMq7DXobEBnhTKEhCJNfaate8YoddePE2Fe/DBrL3+L0Tx47Z1i1bbC3MSjq7mWfT3WP/+I1v2qHnYflXxDY8fPhFyThgk1TsXpiXLyB+Gx0ZtoHBQXtiz1N2/oUX2CWXXmrvete7dL6/893v2t6nn7Hh0VEBPTtv2GXbL7lUADH7E3APG4lMAkWwkIUhtyNWwz+xzgCM7D86j8inAXyZ38Q55f+R4UEx39cOD6sI3l5otc/+7WdsYWbWquWKWNnkapL4AVBdco1ZeVUBnnVrRZYTOSSGflfKkrc4/6ILbXZ+QcNd+R1sI8MnieUAWnfu3KmY6tSp08pLsTP4TL5z9hi6hz3jvjR0FOC1uGAXXnhhoxuQe+S9Ir8cGhwU+Kk5ZOVFSSUBYJMb7rz+ejHuwVKwHew72bskd+md0VVng4acG3MQBPyWrADJjmwXicA0N0fxUjXmWvjZJs+MgnL4bkBd/gwY7bMSPB/n+nlebZ1diaFelv0hdyZuF2ZjdQN09FgFHXkfigjLGeCdTnuGj6Ijjh/mc+imGB8bb0ihwGYm50Z+itcAgMNudvJWWQVUpGT4N66LgbrIJlB4Z+34nyGEdNIAij/x+OPa05s2bdb8qZm5Gc2Z4DkgH8J5C9bwxRdfLPmskdER5frBVqb4MDk1JYby0RcO2/SkS5zEID7uMfATYS0JeOf3QwIv1jdia+4TsJvfxb5xPc5cd9A4ZC/4M++nuTA9fepsogDcGNzNoMIKcZxJgmbHK64VALlYWlDHEr5zcnLC7UlrqwDamNGg4nyK8RVjgWnh0/v69AzBBIWnSIrGtC4Mo8bGqABCcTdJHHLdvJ4vYqAoQKiTEtyEAjNro3iOGNi7oSAefe7zX7CJiSkrCxdyvIMztH7DBrv0skulx/7MM09rRl4A2JHbSKK3xnkApHakAwAbpj14ZP+ASxrzLMBZSxRjEuMaBjb3LCBcvscHj2KHZubnbNeNNwojgoHNWWDPQSBqZmCHv4tYMgoOsTewEUGEEJ6ZcbWFYLVL5qiJtR5D3qMYLX+QJBhDN91zMe/EFHGn5LP7xFCvm2INMbeROk7D2JHZwd8sgeO2ugyw1AVU/M7JbvIzCGfHjh6xa66+RvPlwIK5/iB3Zt552y11KleaWJ2MT0VJDBV9lzygMov29QzDpQiyJBXRpUp9Aa0itYpSNXaWjxIkDRxxhxUgsrOhnZntelArVs/lxeh1RpVryOjPSU9GbQ1NALZvbB8AhdOurlQUIAIqAxwCxOL0CQBgLxEG0RapjczCpknnauVB06WtIBBTeiz5FgHYOPMAsNG4EXCc9Lv4XD5L1WAqHG7qdC+09PL/AhrYGGeGFABIkmjyH6xMy6j63N/Tq0NfRLOP9060/2DYCLRMA+SifZlNEYk4m4yNjH5ZR1ePNgzsawm9J500teDGUCQCYg4U4LIhu+GgwTJAx/KSnK9Aa54nciNJfkIsJlhG3KsGdeRsfGpKLJWllboVKzUFSJJlwZCkihKsBrV+pgGBzpxy0F+tBLyfJAWwGT7AgbXlUMKulryJ2CYtclR8OYMaaRJP2DXQDUZGCogjQed7JLFhwFkHvjCGOB8x8hPTGIfiLUpOU5TOFprYOGvY9jBr0GJOwSPVToz8VKp2s46nTp5SuyVB1vr1a7VfcDQEP4CxgP4kGQR5MDw1GblS0SBMWrUA62hro8JKGy0bGKPC3sORMGgDB0Mw1NPVYxvWr9d02nwbXD0HYDgrGPjQ8MPpyNFTCU9ag8GGxCFQGUPHnoom98PvYSDVpsPgpfY2OexONNeWl1QNZW0CmOEcMnR1dGjY9j+7z/7zX/6lBicRuABiK3Cjc0bPJ/WskJAkTWR+yOT7y6+4TMk2cibvft97rG+w3/IFEkqfFoxR7+roskqpbLUfd0j8pz/9uM1M+3A72YImeY5zgenYB/E9Epnm75G8rCZRq2weGe60v5rfW6AWxZ9kR2TAEyuP7y4X6cMslMD9v5QQORfcDmchsOZfgAa25CkSwzjOTzMDW0kk/57AS3yMJ9UZ2QYBbKxX2hMA1gIEkeqgCycB2A3wWg/Oba7MGUOT+B1el4Y4wsAOCREGL8IKKM7Pq3CoLpN63d761rfYW97+Vnt8z+P2zW9/S8NHVYbNtSiBI3gheNDgiGzWZqYm7OP/8f+066+7WuypP/+zP7Vvf+Mbtjg7LwBUZ4J94iN60kimjFqoBUglzf9gUQnIzrXYSluH3Xzba+yaa6+1ickJe/SxR23s9Bkxx2GRG7JZaTAGBZ2WtoKVYW31dNq1N+6yS3fsUPfGkw8+bMWpaXvNjTfZcE+vWF7YUxiPrGdcB2eFQCkH9VxtrYvy2wEsrQZPtKz7ENhGApr0scMPYc8J1hvsgyZ5Effn3hrP6yOwagaqIxkC+OHzAxx2u++/G2B5MOmaGXLsI/xGdTlpOKcOnWYAO0DjCOqjrR9m0t9+6lM2NzktW4X9jMJkgOT4jrh3ro9r4b35OQzWN/7cz1q9JaeElM8J4INHF74oEoboisH+6uwqec1bO3scVmpxzh6+/14b6mqzTGXREAZbqZQVwHthumrFyorNlCq2VMsIxKbzht12LrOa947nGbImzYW8AOR9OBLMZwdzlMAzeJr9RqyRhs/h0ynW9qJLynDvHPqX1UaM9pMB7MTAzjqwr4J1EyMaMK63p1sgJsmyD8fyYYBIxXGNknVBQgq2aZKNiMIie0WzPFLHVIPV1TSckffj9REzRYwVgFczSB3PpBl8jiQvnqtsVpLC0V5dqWqws8aDJ8BTfjVpYvOeoQ0cnxngNN8lCUbrdNOMiEYy0DQbIXx2PDf2pwotuYxdfdUVYrHDlgK8IdnesnWr1ubI0Rdt1w03CHQ7O3ZGg8b4vbXr1ikGYuD3Zz/3ZXvmmX1iWQPQSCpkfs62bdtm/+7f/Vux+9BEBUAKFg976bOf/Tv7xCc+aT09Q7aiSW6+Bg68phkHaSC3wNbODhWdee7EJADmHZ0MbkRbEuIA4DWEB2bQeOs30lPyF8vLGmrFgDbmjmjvFQo21D9gc9OedOfbW62k722SB6EYz5t3tnVYe2u7it2yW8S3aE2qxbnDXjz8gq0ZGbWevj6BfUgVvHjkiABzBwVc/1rXC3GFrs8CecK8ZnHU6YSYX9DeHhkeEcPUWYYrKtyU0XhH85hzDqlHQwu9U1WyessuMYf9YWgW9xJxLp8PIUgSf9mMYrSwibwHs35WKiUbGuiXnBwA9re//R374QMParC2JIE0ZDVajL2bKABsgMNgYCPtgq2hXZecac+TT/iQ1eUle9tb32y3vPIme+KxR+zkiROaG8RrmGszPQ17nP1YSPreMDNdw9TjKY/9WHc/s/599Qym2RjpZz483b8kaaGY3OP9hn9VcOUSbJAzflLcFvFdc9zXTAyQv4Z+U/AZOLxHdNFEm3XYes1hSTEggBSsVIavIfs1OzOpbksKH8R6yBQQ6wjIn5kVwxdPi8p0jkIXewo5mu5uG+pqt97sinW1QPwC5KMVuy5dbKSVWH/9PEmMKNqR5NAqO1WFWohaeg+IRzmXEmnzeVNOsKBwnhMbe6Wes56+QTszNm4/eGiPPfnSnE1WTEASgB5SmJxFQH3yVvR5ybmInfDTkgNFLjIN40NCSSQlgAkkH+kYMbPLr7raLrns8sZQVtl+DQ9dtvGzZ+3iiy4SwEUcQgyBr/nyV75qc3MLAq/pSjj03CHXx15eFngBAQuwZXR4WGfysisuE9nhyT17DN35P/7Yx2z7JZcod8OWKA7LZuzUmTPyc+RVAooXF3XeYg/io8nHkBGguBUFXvJpbBV2gb0IYBzsZ3VbdHfayeNHlDNv2bjJLvkxYP/7H/ywjZ8+Y/3Mh0KaoKvbGdjkSkn3XgC2GM11a4H8xvtjB5GSbC3YyJo1GmCOWWUm0ImXTkrWCN1q7CfXAPg8OrrG1qxZK+A5cl5Y1OxXin8UiQHrkRvgO/ki9xlzSRjex0BbFURbW1V8Uft+0jpfmJuTP3nD7bdL7hQ8hSGOUUjm96cZbp46IMSDSHlOdJojWwpwBbFJAzxzWevs6NRz5UyRF+sMN8krNgpaxFqaE+Dd2zwXQEf+LE10zZNyJjq/QyGQDdrT413Pff19Aqtd/zgv2TPWqVRe1HNhxs7zh18U1uND9No1cJEBoeTExLfEidJHRz4zDfpjcJ8KEswvA2AXbrGguJp4BRAcbWhwpQD7uV9yVjAHrp+zNTwyYmfHz1gmh067y05JWxsd/lJRjGzA8h3XX6+9y56jAwQZmBePvKiBoe10jdfqYleTmwvLyuW0R1gv9i9+JAZGEmfxOj6D/yNGwkfHv0Usw7/ji/xs+BBG7DF+VEVtcvJFVBYcwCbfYPAvxU06VDmrnR1tdt6WzTY6PCgbhS+kqEE8oS7VbN4GhoaUZ2F3+6WC4AP8eMZgFMKp0jB32eFEkuHfaxln2gvgbpoVEh17vD4673lNc3ES2VbhPZUlYTJgngym/s53/9lePHJcveQQDulICbB7eGRYef/k9JSKGtQYOQ98KSaTzBD5iAPY+FokRM47b6tseV+/y9dICYDOA/xbKsiw32IoOusMmUSDaMtle+Txx+yOn/s5x2fo7Eoa5FKBSLPuIscIfKaRp6kDwsH8AKgVL2OClhkqjBRzR6M47vrgzt4m1qJYIQ3zJDWJvW8mJblPoujqe4OzDralLl+6zsijktSmF0QhbZZkozUDT/hzRvZBmEmby/AEyQkdbABscnzsB5/tnYItlnnXG15XJ5BSuxCMY1UKl5XAA+gCzAIi4JgIDEluMLRoX8Fuy4OYJwBbDOvEBvJeL9qhQNOdORUANsG1NhjT40Ho0fRN4CQDHniPGOLIQhIUYjxCQgQGNs4UwHplZUkPIg5LXnpLJFc566JNj8XI5/QQpqam5ShpKyLgEmBuPmiKCjBOG0F3jCoBCYECALaqcySK0jReUZsgAbkGYqVhWOhfz9GSQPvtSt0Wl1cUDOBAAc5x1DAiAF2pmgz0UlVaEQOb76oqJcZAgAgBFkYyGgkgB1xDsEiocy1KLHkusxqk4uxyBb+trY1ptNIfp1UbR5n3FjAxBeo+3IVKMBs5A9OclqIE3AlApFrKOwvwrqud+MzZMavUMtbWO2C1nIOo2jdLgLG0oXWIvaykT8mWt637wXE2JC2I+RZeQ5sDTsoHTATTjkoXyU0AZAI56qv6pmgHrtAGn8BC/r05mQ9HGKwKvgeLhbVkz+CwxPWQMXX2hcBrWPMwpAGG0Svq6tK6xmHGgBC4wgTA+cMCwsGTjNMaPb/gLGYlpAxlIynP+7PCKPkASbTw8tJ2ohJ4+RVX2qkzp7VuOF7WHSPN0BKc8+mTp2QMcKAwGK5AdmD8lILECMiCpcW987sCjmDQJ/ZgOCdV6AASYSklaRS1pyiYBFTMNIYlSfNtekqBaiTkqqiRtNZMk5C/9c1v2pe/+CUfnkeLIx0dQjc9gVGAIv1DX2exbMzs+NGj9prX3mYHDh6wLedvtTe99c1ySmj2amAC2nOZrK0dXSsd7P7uXvv6V75mu+/f3QCwMfpRcWwGagKgiATnXOCiAeQksCD2S/N7RCLUnBDF+7JGGkiaAAhYD1yza0E7W0ha8AlwbX5fJWlNGtjNQHVz0nXu58dnRYIXbN74/fjduMb/3r00v1cAOD/p837azxx4+ckANuBzTA0H8Ao9Rc6QrlmRky+A/kYARPzrGZJl0VxMHQZKRKLo4au9unip+0dwGRJTlSVoV40hjkuLi2ojJ6jkfBL8AD7Aqtqxc4cdfemYHTr8grV3das4x/Bdgplcoc36+wdUTcaX9fd12x//0R/aBVs22ZlTL9mffPQj9sxTT1m2siwAW8m5WqD9u4oL5Cliqfh3WloJVrAn2mvZvK20tNnOV96ioS20zT67b5+0RpcWy1agPZJgIMkrLFYWLd/aYjVMac5s6/ZtduUNOxXgtlrWipNT1rKyYv2dXZaBzUAgW1qQD1IPjgb1emdOC10NamunZdEfR4DOwTxraP2n9jLt55SMBbjC99CA49/4e9ggbHEAi3HWYi95MJxJLZP+0+a9y+9GO2CAvsEMiHY3/KpsHDFKCqIcJPEzGX6Tv0fQHmxoBtYxdKm6WLGWbE5JXwTpfF4EzXG//F5IW3Edt99+u11+1ZVWqaNPnVpoU9dG3AvXohkSSZ+ZnweDiH9ToZjCNZJVxVl7ZPd91mZV6yrkrJfC5FJFTB6S+oVSxRbKVZteKFtxacUqKyY5N2AYAscAzJtjhfB7DgK5PEYUAqLgBus01YBlyxRwau4Je9kUPEtjGz/RyvBLBq36cGNitJ/OwHYAu7XNGUV8NtfJ58bz4e9bt2z2AmuSygCsCMA5ppjTsoyWZLD3tTdU8CdpcJbkuQB22LZY+9i7AWjH61m35ucVnx32U8zxtKeb7aCf9xXJuIVEEP+uAD4lAOcWH2N/N+x7sG3S84s9HzFMJIu8Pp5bsNcpTpMcTk6MCcDmM9HyZw8fOHhQ8QgSIr/+rndJK3Bs/KxAXYA3/Dj3/dm//7x9/+4fqoWWa/WCDYzcml115ZV256/eqZZZaUC3rg4l5d4PHjxgf/bxP7ejx06Z1Z0wEO6MeJvX87xg0EsqpKtL8RaxCzGYQIU8bCWKmxRPvMhHIkXMxcMlltS+a2sVcD08MipGGnaUtWmB5KECWtYqtRU7yeC2UlG5CUkpzOpCtkVDoLB7xC4t3B9+W4Nxy+oixTqyn2E5kiOcPH3KNm/ZIgDIO7ycgT09NWHDgwMqvOBD8sTePYM2N0s7bF33qrkxRZeVguQC+EysLd8je0s3J0wkYl+YsYCoTqKBWEI30QAAIABJREFUEUrCG0WaKOz5Xnb7HAV16cmWF2128qxdcN5W6+0bUOH161//R3vyqb0CBkiAXZHDz5y0ScVWWxZgAIBdrgA3uuQbhYubbrzRliqL9vhjj/rQyukp23bxhfZ7H/5de/7QQdv75JNWKs4rJ4N5PT4+LYkjfIXkSrSXkTQMOZ6XA9irYHNoUnucFIUd+UVnirjfRO4q+Xydm9S9x/v4j707I85tnPs40+fGRS87g3RIIK8BuSTJEsTaB4gZeVl0cYYN4nldcsk2+5nX3aZuB9iyDCGEgfzikaP2o4ce8lyC+TQ8b/Wq1tUZlavVJf/S05Kz0fac9SH/QUcFA30ztOGbpETIxcjVCJ/cTgWA7cB+MFbJSwUOJRC7rRU5zYL2neZJS9c3p1yeegadF+SLh8/O2bf3HLP9x8e15oA1sAIp8GDrvb3e9e1VZCK/VwzAnB5nhDLEUZJSrGWnM1pLS0t28SWX2uVXXiWsgC/ltPh7yQlVbMvmzdba4nn4wnzRjh0/Zvfee5/ASKQ6pqZnxCxFi3jDunXqSoPBCRGBnfHmX/wF+4U3vUnAzt98+tPaf+9///tt1403KHejsHji5EnZDoASJImwe8dOHBfxCDYyNhSbQ84DIDI4OCTwPOw9NoR9ATZA/saA1MYQQXKiiTEb7OuWVAwx4NYNm+xbX/+G7dv7tLXm8jbY1y92ZDOADSlK9b40eDxfd/IF3YjEzDAt16xfp2IAAxzJu9asXSeAFN3qSy65xDuY8Z1bz5NNg6mObY+zhX1kv6D17GembkeOHhVzG9vL+1CEYTgcwKhmRFWrGlLKkEbsPXktxSqK+u98xzski8OzVzEtYTx0GC9XAZTRtoUUlxfwJJtZw2ZmNJQcgNO7hl3KFL/OOgKyQr5w6TInIcRw3bgX/BnPzRnVsGmdfaliat2s0NqhuQWSE8g4S3btWh9SCLCJffCYry6pEM41xSXOLwA2hfnJqWldD+tC/IH97u3p9TlTSYcaSQNJIKT4heubQwdZA+eW9RxUiMCvoJ2OvAMAMcVKlAyWqyKhRZ7OfhseHbHxqXEB2Ph1npk6m1P3OWsBoP3KV75SYDd7h2tnBtVpCtZnx6zA7LNiSRIgkNcCc4g8PeIY4Wjd3TonMReMZ8u68p39E5rRXBsd2SG/x/tyv6xFDENUXg5SVHPgksIUPgobhKwZvgOiz7aLzhdOR1EODKq3t9uGBgfs5EsndMYLHZ02ODTSiP0pFGjA98yMVAoUuzZJyHGt8hGKUas2ODJk07Mzev6Rw6gYkdazWcKQe4jYTLYrdXpRJME2Li+j/VywBx98xB5+5HEVhcEo+wYGHAuBhNnWKrs7NY1tGlMVVDhgmk9HziX0osbPXN5q65ZN6oCDcEvnGdfPfYGXtff2CsfjetD2B+MM0D26BrDNDzz0oN1y663aG+xbzjjngP0qScim2T/xZ/ZgdM/+JEyBmKZSLClP5IzBNFehLXW88j7cN+QI1h2pROVVOYZD+1kKchLv7/JBJgCbM0DXsGwp8j50+Ej2Np0pyLf4JJFQvINPo+rTvJCI/dlHDJCGHAAOBgEg7B/3n3nPz95e95uE7MXi0a7h1QgAN7F8WOzlZZ/mu1yRU8K4UmFsBYxMeirqipE2ogd8Go4gvUKv3AbgsQoA5WyBBD1VJAjqIlnXpNsUxlDVwolSjQnkH+fc1wtACPpvPtARwJRqYK2qP/d2d4sRSwANW4tKpNh+GqpY0aEbGRnSQwBY9MGHroPHdF+o7bUVnwpOkMBnsMgA0FwTQR9BILrZaFbN82dYSxmAkKpafAlSMdSA16o61uqq7lFpIpidmZlqaOioXTcFUgBhiMxHEq8EMLF/AsBWRbHQqtZeAdhzs9oUGGveJ9gaqpbzDCQjsiLGIj+Tllm76wFxf4DWGGOA7rhWVWIk9ZEXW57WxDPjEzYxNW3VTM4y7Z0OxDDECm3P5KApBrBP+BlGmPfDcLK5XdsPJlrGFuZJ8F0Pkc9iU2JouXacKe9B4BTtuThL7o33wNjNzsw3hgM2J+/BtmKvsf7Bpou/8xmw6EjE2P/BvsCYAGDjVAnaAKpxfCSHw8MjSvJJxnAorCcsmMpiSQ4AjZ5KhSnBrn04ODiQAPyCgiofrtll3ewfTQoekAzHi4df1Oeg0wb0ReWVe4xp9uhLsxfYbyRjOFEcXVdPl1mubpXliovkpym00WbKfUW7SjCKItDX9+qKdbd1qArH6wBxFkpFBQqsGb8vp9XRYeMT47rGkF6Jtvza8ooGmX76U5+yh3/0oBjlAOMMHiOQwXBF26gbAQczBUhSNZ+ft1ffdqvdv/t+u+Pnf9Zuv+ONNjk9aWcnxowKP4yAmenZBlsDpsPJEyftrr++Sy2wSPPUqt7VoQokrWzJ/nihxDs2YgCobJOAJk8CNFQ1ZB9IpMToWWXRMsSpcc2JqehJkt9HJFIqnlCoaQKwBaolBlHjd5LG48u0HhuzATwn+/8LgC1nlob0eLK5CpQRjMt2wYqTNM+qlIaKYtJbrAmkDoBa68negAECgE3gmchWCvpTIqs1SmMcSQ69UOISAzUCXVhsShgzauVEp52OD5JEDaXo79f+WxKjudVmFuZtzbp1Ng57ClCxvVPvzwAhSUa1t9mvvOOX7B3/6m1qF/z7z/xX+/Sn7rJquWwFVQsdzIruHs08EDs8owQPhw+zEBvngzr8bHCvhZ4+a2nvsO6eXnV5ENSQzNFmR4JX0VBU2sd9kIr8A5XnXNY2XLDVOtcO23kXXWBXb7/UBmGVTM/YZhK+s2POpEFHngE6nA0x/1pV+OEcUCy2up8ZbEcEYdgSnk8EKfH3CEAi2Yg2xWAgxHNtZgKQJGLTww5hO/k9TwSLieEc7M00/DIBdnxOBNjYoQCQCVCx4wDYvF8UiwRONjFgxUBpb/fJ5bw2teBzH1/72tfsvrvvwXxqnX1YrAdo6rpJ0kEBIkriKQ324ppoVx5BXqAlZ8Wyz9fgtcECUZCdWtsDHOS94zOUDJHc8nmZulXmp+2HP/ieLc9N2XBPlw10dli1vGiFfMGmZ+ZsbqFss8Wyjc/M21ypYkUNjS41BhQHgO8tkX6+4nk1M1OIg4IhrM4q7Fvq5BCADVgdzEnLSCoMhiL+nHWWj0W7T9riyCs5gzgKZQFiOnCUCtaJ2ODWbfVLv1Or2Yb16xpT7WFmsP48e4aowrzmf+4hCuDySfoZz6klDQ3y4Djsp2x7oxXTWxPDPgUzJUB8MTmbkuhYS/4dfxfPMoCNSK7dDvk8B14b7x+fFeB3/FszOOa2M3WSNTGwm98nQDRiE/YNez1iI+4B31guLtjY2FnFE8MjQxqmR2F91w077TWvfY0KPHufeVrPirMIqEkH2Xe/9z37/D98ydraIW60iV24bt1aH1BN4b7TiRv/07vfZbfe+irJZ/h+omCARMeKffKv77KvfPWbls14sTrOPfeNziXnlFhZjBoVs1aU5ABiK+ewulqAVSySpqprKmpYNOxi2nyrVenA0i7c1z9ga9autQ0bNibQZdnGTp+WvEktm7X58qJmJ6zbuNGOHjuuMzk7NWNrRteITXf8+AkxSgF2GNwlJjK6x+hpC/SuCMxgvShwsl7sO0lmlIqSPrjs0u3SPBWBpLgoABv5RQ1pSqCNyCG0w2eJb52QEeQXAdSpsxCQELoIZBBiQUB09jNxPDkYNklJpPQwqypKhH3inCBldfbkCbv8skvFxGTmCAMc9+8/oLyDc+sM7FV5IxJCFfQAgoqLIuyExAjXesstr1RX6CMPPywgAoAfFvZf/PmfqXD74AMPaPC8g5EVa+/oFtDJOSFGDak0bAnFLidHrbKnZRPVlZdsBsMKKfomgoXbrVVfHwB0yHI121WPH7xI6nsvRQhNhISGLWySDlqNrzLKW7B/4eNCg7YBJjVJScX5D7ZroZC3ni5Yinl74x132PZLL7VjJ07a7gcesMeQCkCnFV+K3AKxADkXNhG/i9ap1Wxtd5sNdLRaT2e7Bj625szaWrKWz9APxrybZe2d5kIbVxzFDTHwmgBsBjrCxIaBzXdCMl6jdZTkFh0pqcOwa9ju2f+S3f/EfhubmLSW1g51DecL7dLNht0qVrBAh7yeObmjgHLeX8PnkfthH5u1d3VZGcbeYskuuPhiAdhIIeJvxLxDJgdJiXyL9OQBXloLbWJbP/zww/bss88q5oLFTj4F8Mc6oZ9LnAnBCgCDeOWS7dtk3x7fs0ekH3J0Ol4/+KEPaU8ARANi49+IyyAQUAAD7KIrNmRD1PXBsPlyWWeQ/AdGYHSzQjaSL5r3HJK1OHnylHI4zktxYdZOHD1qa0ZG7MKt59lDu39o9/7zD6wLnd3Sogqv3onqnVvYOX1JGJ/aHS3IaMGSQ9etslK1Hbt2WWdPjzpQWAuuj2sYHhqWrUc6BX1gunU3b97SOGPYu00bN9oswynJeZeXG924xIz4Oe90rit/hZXL3ASARJjB2HW6fOfmZm37tm3CYnhud/7qr9jI0JDwCg5vJwzhYmJOZ+oJSFuSTAZkLkl+RYcRDGqKH6lIhv1xqQQHE7N5J8hFHkVs4cUSz68AT/HjxCUUN5XnIhuKPE65YkeOHte+1qA/zd6geOo64cTc5F8OWrp8Ae8Jq5q9QtfBU3ufVscBa3ngwAFpVgMkcmYCKFOsQydMadGQWgnbcPTwYRvs7VGBCn8wPTWtglWjOE4Mkm8R2xS/G7aMe+D+FsuLis+x7cJgEnBN4Zb3YI9CbEEPG1xgYnpKkijrN67Xa0uoBeTydnDfftu3b59yG8XVSR4V/wG+IBWDzk4x9TnP3j1AYbndJscn9Dv8nfulGM/9cZ74d3KlYO8GdhBa0h3tnSJkMsdGQ0GLsL7RP6drlBlfeencr187at1SUTAbO3vaNm1cLwmuTVu22NTMnOUTuOlDEYnrfdYHxAXuKeTk+AzNfyOXa+8QUAx5ROtIjpXkZYIAqffo7dH9R1dNc2zncbnPZ1IHE37ccvbkU0/bt779PRVH+HnkThTWt55/noo/FJae3vu0FefmBTrzJUKihlkHqYszX7H+/j573WtvUxzU3kFBEHtswlR7meU1N5t+v83nnKXZKJIOBpddqdqevXvtkssutSHJW3rnpYZOLnnBm6+IazkHYi+nTgXuPYD7KIIrFuUaFopOpEEHO+VV7GX2BGtFDIS0jQgTwsL85/y7Y2Ze2BE+CalEkiGL2oPgta6Fz7xC78TlC3vImdBMJ7BYFYYgC7uMXbwuZKqOHnlR70U3wsz0lP6dGBZgPfPeN76+zgP34SjKxaUHQyUWZjTyISw0ARV0byQxQJZhpMI4QKRjmUoX2oZIiiS9TlVk6g728sAILmJRdNPVFQGFnd2dNr8w74ErFQDa/KgcpMnHvA+Jvw+xc1DWNaXQxMkn7WJ0v7zCS4AA6xtpEIwpCSyBM1VdmA4AvaHxgzPsaHNQmrYdgSLZvJgYLCpsDA6ps0AZdIAh9oEH/BnHSKvezPyCgjhaWgg7ALIZsMQacu8kAiQSbDY+k4m/GAfYuqxRc0IUBlyMudSuHNIVGirGc0k6NWziBvV/BTa36217wMrE94rWiHVgPZlO3QIQDyMkBSYrddhpi1ozDA/VGJJDnjefBxu9gLFA7zrPcLUW2/P0PgHagPVU0JCWYfNz0EL/GoM7um6tNneI/mOYaAeORIdhTRj2qKgKlEUuI4GnOGD2BE6VFigYMRhh1ovX0lIlNlilLJYRG5w1wxgzJAE9WSp5GGGcFgeQ/cPz4Pstt7zKDj3/vDu+TMbGqcwODtq27ZeoVQOdKUAKEgv2LG2msBQoJMhgFlqsk32wVNE1874c3BjKiZHAUQZjiAhC1cFOdBOrNs90Yw1Vc8kJgi1+B8PF92ibUvJOgSA9W5IxjD2vX67RZuKtQAFM8J2vqELCFFYymFhuDSMGgMK5Ty3+AbgoIUgV8Wb92AiiI0GHPZGtE5gX7GN//Mf20vETCtqQo8Hyck4Z3uSO26ENdNMUVCSxfwKiXTfuskcefdTe8ra32LZLtluhHcNdF0AvAKu3x06dPK0BGcjc0Op611132ckTp604R0Bbl+0hFCrOz2maeyuBAWCmNNsIlL29x5n/bkRVyPEJS3IUAiDZW/y/4tJJuCYgmiq2Mf09zS+T0eXeVHlMUhcEX0jOyDmq7c3ZLw6k+3ATOVHlTRl91svlMTy+/X/y5Zw3ZyoFgBS/dy7776e93//odee+7096n9WWXz9HfmvejRMgfjOo1gB0ALiVXDhjS0Mc6dihuAUYmXyPAHAcG4UFCqNJH0sSTuiW+WQnb3kmCKuULbdSs1Yce6WqLgMcm+5FQzZztkKQwfNn7kGpmNrSGTrlbV9oQ2MHCdpxvv/5z//CtmzeJAf9v3349+zxxx63xYV5saUAyEl6SPhgwQGA4xM68I+wl/EZVNgBZcpltR3CxJI00fCALdfrNjdfspm5Bcu0tFrP4KAkVABGl2rYnqwC46XFinUVOqyrtdPy9azVCjm76rU32oYLNtv4Syftyou3/9/cvXeU5Vd157tvDpWrujontdStVo4tIYIkBCYZELLI4zFpHIDlNWO/mbee8ZvnMMYBG9szJngYbDB4EAYHTBJIIEQSyqmlDlLnWDnne+vW4/PdZ1ddFRLG+J+3Xmm1Ktx7f+H8ztln7+/+7u+2HRs3Wm162urzJLUoU5sXSD9fr6kpEl8wE0k6MW4NmvWkhr6MD3tdlOthP8Lx43PBTG4G8iKow4dY/YxjDgRrrRmkcBDcddKioTCfDyDRGRLePDLkJaJ6RmwcJDhKXqmCbeYr5lrYT84BaK39G6wUTc+86+h99MMfUdf4+kJNjnIA2DFnXS3KgQ1YF0pAao+dksYksgwwEgDMaIzEV5RkRuUUDl4wQCKpGHtfjCFg3tzUhLWXsnby4D577N7vWne5ZBPDg9ZWbbEd55wn9vXMfF2sa/psUP49MjYm/4yycOyRGNhpX2JsGBOv/nCJhmBLoDvpoKuzrcPH8CbWHQpgaHrFHMYnOnLkqHw1NNMdIGYvcWcVH2Kh7rIqEYDGM9dyFBjl4G7YhGb7geUiSMa+E4DyHHjWBC2MD4Ektp6fBXziYOMgJ/aHM/F97S8D6MnuNNufeG0FuFp5v7R5E9gf+1+zzePcz2Yj41gBfDXbXd4fr4dvEeB1BBsaD+3pzmSPoDY+yzxhnhM44L/gP/LF9QS4QkkylYDYJ8avb6DPjh07Ys9/4fPt5ptfo+ez78A++QHaq7M5W7d2vT308CP2kY9+1Lp6em1kDC1C36MYY11n0hzn2llzV111pf2X//zravIIgwogNZ/P2oEDB+2P//jP7OiRYwr4+ayAgyT3EmQM9zdW9E1X5gJEEk8uRJ8Asc/KzpbE7nf3OLArvdNqxTZu3CgQW6XRxAr4j4Cx83P20pe/TA21Rycm9F7GkmthXnMeJFTwBwEEAAJCB5o1it/HOWgM9/U77rDzdu3UmOK/cR6CK+bisaNHNeaA4lTOoQNKkp6xU+CFNIniDv8bvjXN/fiZ+8LmaR1lkR6ZVOP3DsgsgCA0xM7AzPI+KPTk2bRps5hmYhjakg0ODqicX/Oo0bAxGhtVq7Z9+zmypZ7Yn7VxgIGk4RzPk2S8ywQ5YOL3DynInwF267WvfbWNjAzb/ffd56XehbyNj47Yv3vrm233zp12/MgRO3n8hMg/qgrQ3PHSYUk0hm6+EiwOxHhvJd8ffP6vNHVEhicqcpeTcKkJNnYqfODlOZOID4qZBFgBdDkgHo3BV2yBB/YrtQGx6pK7wPET4aHZhjTbqlj7zet55eeG9n+3QSvVZCsAvEtrLp81VSnEO3OQZBbr1l7O25r2qq1pq1hLbslKtmjlfMYqqWLMbTl9dNL9KAlQl48tZptAJ+Y6lc40VSTpjuwN4Dr22sEMrpsENvum9GUXs2ZdG+3O7z9g3/7evVastlum1Gojk3O2Zv1mGxyZsI5uZ8g6exY/BoA8bwDlsG1JwXav6fXqykJevkw9Q1xYtZ955StUfh/NvL3/hikGZN3ggwBS95/tlz/vSbk5O3Xq9LJcF+uVL2xcAFGsLb5+9tU/q/4l/J3YcPCHBKLfeN/7xOolIaV+PiSfaMCXz8sOEC/yO2uQPR+2vGQ2UgKG8/N7AD7cO/YFAhoxZkiKYTMA+Vg/I8NDArK62tttdHDQvnvXt9S/ZHZqSkA2IKP6+CwuecPrBj268gIvJ2enrb2ny0Ymx43Iva2727bu2GE7zz9fMeixI8dEeGOsh4YGJRVxzrnniLREHDnQN6C5h+QTx4aNi20E0IStTeyMPCOVKzDlFbupQqakKhPkNILgReyNrQYoHBsZlf2gB8Ctr3udyILwKyfGRgRgK7bDjuALwNAHP5CkpINf0esrWPdUyYpokpjaau4mORAkaxKpqanyQvsg2FITgUj7SJIW5Rw8M/YynjNa31u2bJVNDeCVe2f/4Lq4R/mXCdxTj6csbNa6mnXCYGZ+Mr4kb8NGcgxwBY7bp4TBNmeD4yvD3B8csIoSK05mBM+BaS2so1JR4hQGKmCdqrdbW/R5Yj/ifzWXT8l2x8lcgkxV55mMznftdc8TDjG7MG9P7HvCurq7xZyfmZ6x/jNcb4uNDA1LAoaKPe3FxLOpyV8QTmSHUhVc2DBJuiYAUokq9bDz/mMiEY6NCWOKXhy8F/CQ9+G3nDl1WvtNqAjIn0RmlOoR9YQoiIHdWinbznO3C+xHwpa4Y+OmzSLJsu8xBoFbcH7WH+fnvAFMx7gr1khyMuyp4GA8c+Y3fhLrVL13UHPIOllVEhgko2Fqp0p8xtoTy+y9C9bS0mazczXrHxi2T/7N31qxXBUzGxs2xbxemLfLLrvUdu0+306cPGkHD+wX+Q8fRE11BUy7CgB7QlSwEt/ccMOLJGVMbxESRBs2rFOMa5LlTY3v1cjUgfhIkmpuFItK7nEPAOjhfzPvwel4f+BssS54L340xAbuX/eaqglDClE9DZa4BJeY5PqDXBRJR64DGVnWIzaELyqF+Tt7ST7niXLukVgZX4OVS3UC9khNPZGCExvb/SNPVDj+UV8CW/EG1wQmkpCjB0FK+HFtzC96t+zZs2dZ/zqSKZn3vOaVSw5MYSwArmAhUuYM+4HyWABsHKoFfYfNRckDrEwWDqXKS7DCYPAKJDWVCKkZYN6DUCaOGh2mkjYvZ6rb7NyMwDca9UVABEjNTQKKeSNGZz6LQVlz3UVln0Hy1byELL87jEiVUIIljS5K9KQP5ps+pbI4xUiIkEmR0eZB4CyUirZx82YBWOMTU3b8xEm9D8cOfboVALsoEAz2MNcH+ETDRsAKSp/I5Bm6LrNzhqRIMMs5FwuLbDoTjXIcJh0GjMXuve28szSOirM4Aeldj9nL712jHKeQDRjHD4ZdNWV0tAj5e3IYo/kkk8evlw6plKbR8ANwnzIjL0NDp4+JJuAmTWTuhwU2PTNnpZZWAdfZYsUmZxZs31OHNUcAgGBKArQoSz01aTt2nqcAg0w3kjNc/8ZNm3TfaEuJldPWvlzKwu8ECRh3FtbVV1+t7DKbKEAB4wRozSZy1VVX6e80UMGxIcjYfeFuO3zkiB09elTGHsPFnMPI0tCIsQ8WIPOQDQkjy8ImGGJM+/r7UpPDrFiQzA86q0vCo7NDc5Xnga43oBPOmoBmNEwxgAQGCwQHnolieQLURmlHBK28JoATdl/dWTBiAiegLxz4AHwCGPD146xrvkdGFANNAM41RRKEc8WGFRsA4xFZ4zBe/M55YSArOZTYgnHOyObxvgjigwXfXDZSLaHhXbM//sAHrO/MWbG6AbCVSYyy8SatDJ03laAT3LHxXXn1VdJ/fOvPv9W2bKNzeUOAmzLF7a2exUuaqwTlMNG///3v21e/dLu1lNolI8NYuvzNok2Pj0pvcG13pzLB0rAsl1NJZUaabJwXy0AZLgtNWv80bAUgwHhK+9/cIbesg9gESdJ0djkUjGxou3ogRSaX9eusYtYo65BnIpBbWGvQj3zNz6cmqc3Azk/68/8XAOxmKZQAayIADDAmAOtmAEl7DjYOp1JNdcmnu+QKADYsbJWVY2PQKktgv0LFJGvEWFKng7OsbHx9QTZ2qbZgOZgeONe1hmXqzs52LUjqcbNG7EaT3bk5qm86xFpkH1q3fo1kCcbHRwSIo9H7mp99tb33Pe/RfvbUgafsfb/xPjtx7ITsZWPJS+dKhbK06QcHh61UripR2t7VJVBeTcxIDmJ/+d5oWFdri7V3tNvg5JjN1upWo8lSI2sLS1mr5/JW7Gizame7zS7VPHE8M2vFXMGq2bItTi9YaalgrWs6baplya694To7f/s51tPSZlupDAH8mp1R9h/nB2YPiQECl2ico9JGJI1aqmIYhlYzzkOUqQtETA07eHae6HY7FAFx2LawGw5YrDCRw674/u6JnUjEAWrRzIPx4zO8FrZLJXXp3OGAYc/CsQsHiiAKcI7PYg8pBwwgQ4A1Zcpcd2NJgTN/G+zrtw996ENijmADQ/86glPdn8AZl2Fivon90eLBx0te8hKjwQ4bNz4Re6gkEtDLnJuTwxcOeDTDDcA6EpQaY1tSR/NKIWebezqs78jTdt+37rCpwX4lOpAZW1xk/pctT9KiXFXTYyrJ+NzQyJiNT864lh5aykmKIsr4AT4A2eN5euLb74374B82mL1QhAISJujutbSI6YH/cfjIUWdes86oVlGzG28GilxOtuhkgucGsJ+Z1HqmbVuypUXKC0saP0BCPceUaJV9TXNC95dkbgjmI9Gh+dB00ACuA3jiWgOcijm6DEABvyVW1moAevXnm0HsFUAchqQzq1afN+Y9cypeWw1i+74PqJMkiJD9KRQ0j6JUl/lHMMycdBazd5KAUu38AAAgAElEQVQXgz+TVVIX/xcfaWh4wK66+kp75ateIb/w0JFD+gz+DCXogJwHDz5tH/qLD9u69Rvs5OkzYltqF2tKtCoESaC+wKGebnv963/Obr751bZ+/VoFYLm8s6X+/M/+wn5wz71KCnF/kVyIe25mjsa48T4lXPCXl9y3lcRSWvNRzso+evrMGa0zAQoAB1QHJh1FJfkT+NrW2WG/8p53i/FJmbUaQLa7/BtsSXxq1iXapIwZ65JxVXUXLLpMxg4dPmzDY6OyhVdcdaXsVQBZgG3YqvGxcZWyrqVxW2oyhb6jbBvPUX4PzfdSE8kSTL55rU35cTn3HQWMiTnm4KSYVsRclJpPzyi2gP0JSxA/ApY5TX6/ddc31bATwGoaWcTBIdnxneedp7n4yU98wupU0CJBRfn7rPcsicSHSCYBYBPY1kkQerN45uLPvPxn7PjxY/bwQw8p1uFe6IczPTVhf/j+9+vY3737bsVX+NJi9SYfUZIkc2iNJzmAtOeqWk0NGZsSWUnDmjL/+HvsAXG9sYZWJ8CW13GqyhIBIDS/m2yR+yFecetA9jMBbH5bqDvZozlptdoWrE6ANa//vMLLaC65YoiaE2rP5c9Jbq/RsJZiznpaira2rWztBbNKZtEqxGlJehGgjcpgJR5VveU2g6gdcFR9o/IZK6HPXnYAu1KhIrkEzyhVyTlxgnW3vF8uZW3CCtaxdrP977/7B3viqWNWbu+1bLndhibmrNzaqT3Hie3E1aYGk+UikiX4XTDucpKvwV/Lw3im7wZVvqWivfTlL7dOqlBTiTj+GnsxjbHbWtpUCQYB5umnn7Z//ud/Xq7ABYBS3yk0kicntbaI6/gbcw7bSEz35je/2U6ePmlf/OIX7VWvepViwD3XXGNveNMb1Q8AX5Lv8svFfkQGgApz18NXwm16RvufyvEBgOn/U60mSQr3Vfh7EKsAyr06eNT6+gYUH9cXkIcYVzVI36lTds93v2PdbW1WAryBfR49R6jOhq2pmMD9sfn6vGXLBZuuLVgDSc9sxi645FKBe9hUKlnZiNFM5/n19/fZ9Oy0jU9NiEW9ZfMWGx8dE4CLXfvut7/jUkZoPacKrYHBQVWz0mMJEJ8kHRIUGzZukF0Ktm1UbmOTAESj4flLbrzBero6xaLFr2TtY98kxyqNXsYzNQ6EbIXkA1W4kA8hw6Vn6UQtJx5yfYC+IhTh+yWcxouyQo4PsgpkR/xj78nh/61oLz596JDuk6QDsiDx/HhOIVNCApgvfodpzT6gpHBnpx06ctwOHTkinIDPcF3MryBTBCmBz/A3fue5UCFA/L+2q9vGhoeFbQjIrS/KryQ5iP3leWtfo9I9yaDgoype9Kyb4hf2ac7tADakgIbGZMeOHXbpFZcLV0E+EHkrQFswF4DD8ZFx23nuTo3BD75/jx166ikdTyQyYiqIOyGxJPkHj1OT0Vtmw2NjRYBIkoe8zv16Itmb0jIfuL5ICkualz5gTbgEr8PAZRwgkUGavGj3+dbR2qLfidFhZPNd5ygUhS2qCisdJ6rJGbfAOniuPCOOzzMIX0ik2CZpChIEPJ945lRyNVdHyq9Z7o1SV+zDfKcqpa0NP7ghMtFnP/f33hMpk/OEOD0CWqqqBNtzzR7F+I88/JDtffRRsYNFABCxygmImt+pFwrjeN1119q5552ja5+dnZZ+PlXFxZYWsZCb44PmOCckQEisYBchZgZJgB54xALgjiJUYn+TRjzjw/tI0kX8FInmIBILwE5qDMKVEpGC1/nnlTeugc5X6KlDcnGwGxIvuQonEKr6XVhNzcZHRrVPgQ0LtJaiuKtzqAosyRJCIBN5UBVUTvgNUgjzIaoxH3jgAbvyyiuX5QKZ78Kjfv0Ntyy5QwXdHUMBC5HukHR49xI+Mj9qzgDwk8HpdzYBxolMI7rT0rmGfV2vCZQl+8JGxYX5A4Et7Q6EtE8WagKwWTD1xdB9yzjLupAXQMyABMMEAwlbig1QzSQQZ6dBAMwnAdjeoAswWAzLBH7HouDB4hASbNKci+wFGYOFORgjJdu4aYsm4aCauBzXtTIZebAOYCOHQjOWgsq5+Zlgb3x6VgA2G6EcDbJHC7VlAJtjsPhU5pi0T9fTVTafl0PM37yzszcti+YkAVqr9CQxEhj/6MAJ2EN2AqfFDZ+XfMNajMBAm3SSVwHA5pkEgM31q4whsbnFZk+NKjkeMhaARbDxy63tahqVL7fYyb5BO3m6T1qxSIt0r+v1seSz+bzdfMvrbOs5241Nk9IuFjpaWRiVE8dPyKjDgGHysSnw9+uuu04bC4AzC5TXWKw4KTglvB+DhDOD4xAZUUrBdp6/y872nZXDwSbGF8fkHmKhBiDMPKfsgG7iHINytUcff0zANx3u2dRJDtAkoZXmG+oU642EyDZ5aSt6Wq5xCzvF0P9ScxI3yNqIYBmnTVZzNGnkavMN/d/EnVW5SWI7h6MbQGAADwFgRzAeII4YvinhEK/Fgme+874w3hEUcGzGge/K0NIBtsnDjuAggKR4X2TwAiAPgHvD2vViUPz3P/tzNWQE0GXzJJhSs05JPHgSSRsWzk9iiwOesPa2bt+mZ/sLb/8F64IJteg6cTJQWZN+cXdXlzMoVWnhgfIHfv+PbGFyTlUgw4MD1qjN29ruDsst1S3XqNvGdb3KjrNxsm4DjGdNCfxnc0/MXNYNrGvZPbpYi4FtSRIIWJzGaaaEnpjZSdvbJUmcVa4kFM5ZYlh5Ga07yjAwgoWt8cZ5Ian3/3MAWxY/HKamQFFzEOBCOtf4ccGuzqt8XAkAkkGAj7xXuqWuy8vPOu6SWb4B8Ye9pSHtTmw6yYsM2d75BSs2MgKwvfGvEDBbIumk8yMO7/OMJN5CjZJo2P+UcdVV/cF8++3f/i3bc9XVWuN33flN+8iHPiJNejFQGjVraW2x2clpW9+71gZOn1WyELaeNm5JV9atlMtYW6VoHeWSdVUrtr6nW0yKsdl5O3b6rJ063W9T83XLllosU22xJUo9kayqlm2mvqDKGgLGXCNrcxMzVmjkrH1Nl81UGrbrkt326pe+zNa0tdtmdBxHhr00nnEkoQyQQKDAXltzWQ7tZ0iAkUyao5TcGykHSB3rlcCxGZzkZ94bGfCQaYjkViTS4rmHfAjH5lhhl3mdyiqkuELeh+tSc90kxxF2O8CwOGYAYN49nH3QK1RY0/ML8wKHBBaqs3VdzF5kjQCh0I7dt/cJ+/jHP+6Jj0ZDIHWUyHEuld8lABvbS7UZexX2nz3lrW99qz6D/Ba+EdeAo8k/xib0+AKAjwROAJi61vl56UnC9M8uLlhva9UWxoft1MEn7fCTe21qZFTXWigAWhdtdqGh5tCsF5KqYlM1lmxyBsB8VPsle7aSjSkZzrgEWyKAxKjYCNYrVWA45thE/Bnudcd550nSZv+Bg3b2bJ/LJWlHIxEHScCTpJJD+DcC2JTJy7lNAB8gthK8VAzN0aDbgztneM5or1KAmWTgIvBt2sLcNiSbEwFQMwjl5tcDGex+MLCbWZbNx3s2AE2vM/cSa9kBWWcwN+/jzwaMxfWFpB6AQHwuKg+c7e7jElURHCvWHmvJgRfXb2UuXXLJRXbji28Q83JweNAvQwmBBclu7Nt/wD75yb+xttZ2GxoasUq1Vfta+OVRKRS+Cx/Xnlmv2Xnn7bDf//3/Zlu3bhaQOjc/Y+30o/jCl+wrX75dDLYItrR+ap6AjiQm1/4MJlgiAcCyJ8kbTf5WwAtn2AK+h9yYAs/E5OZ9nIcEPNe4Zfs2e9///ZvW0t4miQCqInp618i/xY9rXptiAGUyyS9v1TgSF/QN9NuT+/bZ8MiwfESAb/wSEia8B5sOY2n9unUqDceuaK27HobrsmtfSk09xazzkmL1ylDDyqJ8ZXzmAJXVHyWbk50eHh1Xc/ZytUXVfoBuHODEieNKHBAoOiFjWmSBAon0xYZdeMEFahr4t5/+tNhO7I342oApMW9cwsADRTGwiekWnDnNeEAOuOmlN0lW78D+/dbZ3m5DgwOK74jFXvT859tb3/Qmu+vOO+3UyRM+N/Bt04TH1nIs/nFv7m+5JJv7SysSHwFWh2THik1f8U3Dp232H2Lt8n25emLZgYVUsDKXOJ/rcTcD2LE6/W/4mqttw/I7nsVvaT5/aqOdauCeHQR/rvXv/suSmjtWsmad5bwA7O5KTixsAGw03sWmzOEHe7UxNpe5JjCZmJq5IzIXwAkANjFh3ipVSEqw3old3L54LyGPNflXw59o77HByVnr7t1of/oXf2n9ozPWvnaz9Y1MW1v3WslhKsElEgaEF9e5lTY3zSQzyAW1yKeqIMODDGRt3jKFvN34kpfYpq1b5OdG7ANmgLZtS6XFm4/VGwLe7rvvPtkMVbHOzCwDyGEXw29gn1MyM5Ox62+8YbnknBiRJN7Y+Lj91u/8ttY/14xdkZQGZe0AjDCAE8uUY6j3Ff4frOEEOsUeHkAUzwogCB8gwDV+Hhgctk2bt9vE2IQdO3LEHn7gfqsWC/bkY4+qwg4fDJCTKlfFbIoD/Z8AbCWI6qqiNfpxITdTyNsVe67RdQFAwVQXwaZWs3379+n5967rtQ2bNyoJNz05LZzl+LFj2ief3PuEkmuQv7hm7uXAwYOKS7j/vsEB27ptm52/+3wRn7BrgGMOTjWURAOsh1wHMA5OcMWllxiYxdqebjMx//GnsWeQQbyaPvpUBdmIzRVwmt/nYcCnuSyd5GJBPjsAtmsne7NzJzC4f8kzA+8AcJdUkPoLFVU5BmAeYBf+Cj5jzJOQeYuq5QBcg3TBc2O/5B6RmKGJ7tn+fuEC9CBgvVJ5g+8G9kDPCGw88wOAXD5IJqNESk9np63vWWOnjh9XjMq+gr0F/Md3C+kYkThTs1NhJYuQN+c8IY9fRWFo8nN8n3T9ZMYEW9/a0W4bNm+yNet6bePmTbZ121Y7eea0MLQ1XWvUTBEC2Le/dbcdOXTIm4PiG5MQz3vfH9khxlkVqMlHUUVIkntRdTSJMk+uBpkOnxcGNvcOrhL3zn6Jz9Foko8IBrkAbKrmshnr6mizXeeeKwAbXX+IPJ3traqM1vPGj1uoaV2xrlknsVdzvKiWjwrPSHLLdifAO3wLjSGfmZrUvFYjaKlH4Gu7zAh+EwPv1dFe2cHQzFI9my9JgQIo56tfu0MVsS2QkkiaIQnbu0bf1/SuUXXEQw8+YG2QVrR/OgGVg0dMFMkvrnX37l12w40vSlUwyGs6kSojf8B9o8AK4vPcF74uc4+/fe9731OiLuYvcrf4/IwftiBA/bBjgb0Gwz6SMstMduJgnlPyP7GLnI/XYx1FFWnsiXGNLgHnvUS4Z6SSVJUFaF+v2dT4hLBHbKC0rZlfrjXoCRVVg4EhejPP8L3DD+B8jEmMxcMPP6xkTrDTGQNsVub/fMsb5FVwMBo3AmDTVRwGAEAOgzONrs78nFGtzaJCt0jgqZpBZZUJJluMI64LI/DK52RYo8R4GcAGFGZiwZpcoCO33JAEwi4K0MVJg9UAQ7q9rVUAdTCwxaYi854cJETRlSlAJ2xZHoDg3K/HyzF8QSqjQ4MKlZ4yQHWbn5vW53rW9Io5h+YUGleMhZfmo+niLGktnmJR14RjgSGdmpu3UTGw55yZq263yKM4AxuwHkcRIJ5r5gHBaOGBiTXqdkUOdDR/aw5CndHCmHmjHH5nQfJ+NiV02CLoVikg5Uk4bSmrwQbEIg0AWxIiNNhJQCJ6WWT8XJPaG1VyjXTFFRieL1qppc3qiLPkS3bg0FEbGZ9S6bLK43NIpkzLcMCIfsu/e6uAeBjYBBsYwGDrOXuADKxrQLEZKAjDEDYay5rLkekDJGDM2WA5Bkzt6ALNWJBRRusQKQ0mNv8YHzYXvmP8OX6AIhyDbDPSI7wmzatNG8U0x4BGQw+ME4uSTY4Hz5wB0BZoUcLIOdimuQ/jIwUFsQmFoWCxU0LkOWN3mKWVi6GW/ps3RmGzC6eMMWLOekDh2pHNjMgIKvlOUMQcYOzFiksMC+4zQKAwQNIsS9nLAFbIGPMsVgPYywyXlNkMxnUzkBWGpqVctQP7DtgnPv5X2sRxap0VsrS8iS8D2KnSgHsLAIc519XTrez3e3/1vWK503huSgzSBStXSkr0wCqIgJ+1R0Ljg3/4R3Z47z41rbP6gjUW5mxtV5tt7O22aj5r2QYBbtJH1iaBMxtJOmcQGJUEGkuXDlmou93jH26Ef8/IkQfQBrxGGggwVZ+P0XMhbbGFXfLCWcOR/BLTinXMKkt9AiSfrEimGS75yX/WrFJlhgeGq1k/AR785Ef817/zX2JgPxt47bgKbOhM0tcnSGKbc1BJCTuYAIlpDejsjT8ZL2+4KoeXx7eAXExe6wp7ShdsAm4a4y2itw9LKBIVjBfM11zWlmT/MlbM5G1mcsoKJALzORufHLNMdkmsPErmb7315+xtb3ubADMc7k998lP2jTvuFMME9vy7f/0/ynn46he+aI8/8IDNjo1bC8nAhTlbmKEz+ZK1Vgq2rqfDNq7ttrWdbdZRKVtXa1UAUrWz146d7reHH3vC9j191BasYG29661eqdgoDLlK2Uod7TZPp/OpGTFysotI/+QsVyrYhl1brb273a644GLbuXWrbe1dZ/No0S16o2NVMpAdp7RxZloAdshwkRCmUaAqnVKjZdmVlA0PexYArECDpoZZkdyNrHkkxgLc5v1R3sbPAXLHfoDj5B3tVxqUxXwJliVMl+iGznVFAs6vE/tHczR3dqLxLo445w3dQknBIGWUNvTbv/wV+9KXviQAnw9j17EnOLeRoBOoaQ4YAmRJxkQd7tvtLW95i5fk0WA4Q2MhB2zC2eK1AGSxczE+YcexCS43NWXbt22xualxq2YWTYq4s1P22P332tCZs3b6FHJZOSuUW2wxW1C11yxsFaSrUgDW3tEteTSV/Y6Pa390nbqVxsRhG9x+p2qHxHIiiQDoj99CEyuA657eXu39Dz3yiA0PjThLB9tXWxSgDDCOLVND5aRh27w3xDMMp3Q1ALxiZbwnhxi/KcjCKUV2LpxwggM5qtI89z0BH1A+BA54kwRbM2Mzkh6RkInfAzjTNclew35d0SuPa14NYq0G0ZLBle/rh3p2Ix5lsavBu0iwuB+9wjSKNRZ7uHyIEr6ZB2xiVLd6Q0teO3v2jCo8rrjicrvxxhvExDx1+pRsGbIYMGKRDKBx2cc//lcK1NBKBnTCniiB6Pir7CrPtznhzDkhN+Bn/u7v/paYRIAVM7NTNj4+aV/96h323e9+XwmUYEYFkzH8l0iMBcgQ9kEyBmrKFuxYH/XYU7Rck7RUBODMfa3txHLCfhBUUvX3rl/8D5ZH1qZGQ3Mv16apl/bgxPpmDgk0TTJ7fJZzwAQmAQbYA0MOm46PSKMm1jygNeXZJCyIa8bHxtToq9pSkYQdjDP5aiQxSPUIkHBGHew7bATHR9qE5Bi6nfjw2AAYaKwpnsPE9IykQ7pgA+YLdvz4CTt+4oQtNuqqBsJn6+jgetZLkmp8aFhANk03jx89Zp//3OcEagK6S8IksasVNySiScQR/A0dVewoX5BsXkJD7f377OiRI+ohRLMtZLloXMm+es1VV9u11+yx79x9t+ZfAE7ul3qiSQxyKgQEIKT3JMYV79OzIGjGhhATJLZ/+AWrkx6rvZJlwDklBtxnCFYhVQ3ey4R5BqgQzOvmSo1wupBQbD7/asD5xwHQXlKXNI3TRf5rPg8Du8jeu1iz9mJWAPa6tpJ+LtLEPI0p94A0GXaK+JqYmT0bP5t9TRXHWqMQy1gfMD6xKzDoYFyTmE5SJpLscvC0xl5QrFqjULbJOZLxOfufn/iMjUzXrbV7g03T/qVQNssBogN6O4itf6owzVq54GxDKrxaaEhGE7zavHys573gBbZz9/naW7SbAsiUyur/1IYUYyan+feVr3xFYCExSoBkAShHLMKc4DwAF9hU1jESGb/0i/9BcRws7Mt+2HiWZoVvf+c71CCPfZtkkYB/4jQZOZeaCcCIuDrAzaiW4TqYxwDAnJe9WhXTSZ4iGuHNzLKe25XY7T9zxu68/au2cW2vPfbggzY1NipyAOQmJcy8zNqfYZK14YkUkkxoEWmJTMZ2XXyR7b74kgQMma3t6bWTrP/FuuJa7A2Jtq4el5U6c/K0dXd2qdklCfon9u5V9fG2rVt1j339Lh+CP60eYCQaqMqCWEYvp95e9x3GxgSac58koOSviS1fsQt377JtsLdbq6pY5Z5YbSLu5AspOeUYC1IA0VgOnEFVX/M0/AsJMpoaBgObSn2PW7guT9pmluUr8VbUSDP5VlSGcQ70yJW8TP2ZYl8JuxHMV44nOYLE5HeA3CW4BGRms3bi1Fl7cv9+2caImXn+PHvOwed5L00NOQ9EO74AvKmAaa9UbRQZp5YWkawG+wckseSYEc1xHahl/sOY516YCxD8GCeAZhKQzb62qoMT4YTnAyHw4ssuVaLDfb8WO3H6lDTb26ptNjQwZPv27bPDTx+yGUgMJDAbS66/H5u7G9dnMLD1DNHITkxhVe4RF6W1xvip4XPe2b0h5adqzdSUmGlNHOH238lp3JdkVCGHtFZty8YN1tPZYW0tFWspFyXbmyWRBIamikCPSWLPCBCV40VzyfAB4/mpB8XsrCFDy5f8wlShyXWSnOG9SMiw3sF9mAfRVwIfAWwBkhL7H35RJkOSkLVasG/c9S176tBR4XiQFnOFoqRDtp9zjvp2sCdPTozbJM1CUV+Q9jrVdp6s8r3Pk6N87+xst9fe/GpdU1cXvS0a8lWWIGeknnUR2wQbn3kTyTXik9tvv13Vn6wBAf5U483MSC2ABEN88ay4Xz4f5I9ISMT4KcGcdb8bW857GTPmOvOez8v3S/2QQmqGNYLvpbgOLfq8a9KDHwrHUl+lhs3RHBL8dXZWyS6Rd6kcchXPhFVk1PQ4GOThmzf76OFXsz/wd4gFcX2SFPy1178uAdgNgbbqVJyQdcAbHihgEmg/xhdDSOCAfhPsB8pkliVEyCImdJ3BAYTW5pY0cF071gMHAUape60SecrW13WjgL1qYDU3q4Ghm7caAsE4SPoyZCQ5LEADoGs0TUFCRDIYacPlAYRB04MvlQUueRmV2cL8jN5P4IaTcPrMWTvbP7CsAa0JRBmeusnmVe4qZw5No6lpm1moS/MayQ2CPkoOeKCA27DmYH0zEQDlAbB5+Hw+umk6K9sDIGdg+8NVxq5cEZAcTaoc4GbzdR1LDEtrK5lTD97JyDmx08FuTdqkHwbIU6RMkwwXLNYkWzGPLExtwa9P+lS++ALAtmxBuqyWL9n84pLt3f+UzS4s2lxtUQB2vloWgM2EvuZ519rPvPzl1j84YCPjY9azZo3K8wmeJIXCZk0AnsspOCC7qrKQpYaAZq6ZLDrBA/MB3Wo2WSYq7+NvTF5l11KygMk/MTW17IQEyMwmxHEC2I1AsjnT+dTTTzmbK09pkGcZQ/O5XKronhCw5zU2CwIWaS7hEEksvqEAXKUSaD5LQ8q1IGFrAqoBVLNhxfeQGuE9JENwCln4wTbh/sSQ5HV1ACer58ARr8VGIbDIixfFxtM1pdcxMsy5AFSWg5dUDRFMKWdIOz8lnPhmIGI52EhrOBy9ANfVaHUpa/ffe5/90z/8o4T5icLYPLENlIlEYwYHDJL8A8kbsqJzM9aNRlMNhthme8e73qHydYIKutPyxSaD8SRwA4hirmIDmBff+OpX7Suf/Zx1lct2/rnbrbez1Ramxqy9lLeOatGmx0aktaWSFTYJ5JEaGcnfAEY3LGczNB5Ch4mNRuA1De8aLiECU5LM6JIzsCUpIpCbDsgJwM7knD2W9JWVWKIUhwaYxZKSMzyo0MsW6JqykI5/u4bjT/MVALbjcqvCswSo/PgA7Kc56zM/85MA2MsBZ2KmLQNcXDd2Gnkj9Llg90qWY8nyYi2UvSt5cv5JGjFmsn44WYwde0JiF8Gixp4KVKo7gF3AIdGHRHOgRELsIABsZBHqkzNiyAiIS//wqmEdtHe22x/90R+pAgSZHGzK+3/39+yJx5+Q05f/YUnl+97/e/bC6/fYF//ui/Ynv/u7VlyoWW5h1iqZhuXq87a2p806W0u2obfdNvR2WXdbxaqFrJVz2O+S5Vt6rJ4p2qkzA/bgY/ts36HjNmN5y3Z021Jrm42RdKIqgZIwsTdcoqiQK1ipWrZGMWtbtm6y0lLGrrzoYjtv02bbuHattZSKKjfNFV1GQlJRC/NKHPPF2qS8nCCLoBh7gvMSTQajFC3szWpQMmZB2I3mig3sIHY1dH0D2A4HFbvE50icyslu0kkO4C6ScZGYxPZHOX+Akjie2HiCHO3xCTiWAymABHYJOnc5MV1wNOkH8fH/+TF77JFHtezinqM5HtclgC2BItgZ9lYFOAsL9uIXv1hOJHOBRi5IaPFeJcdTItH1NF0bOva1sOEBsmofylG5lhFY0ULcMDdljekJe+KhB21ieMQmxiZtYHjMFoEy8uzBxeV+JJwTGwMrKcrzuX/ODZBNhYD6jix4cjT2BhxtBTJJ8ojEIV80u6FJHo0h8V0YAcAzNTIFwBDrmj4krgntncMpGHOd658WwKZiguR6BD5cVzQY4mcPDpydJSZaStTybJnTwWgNtks46gKIk67iavB6+XgE1Ul+Jva6+Fy8p5kFuhqkdskIgvkVCZAAZ1cfJ36PhLSClGDopkRJSKfEeeJemvd25itrAn+I4K67u9MuuGC37dx5nipIYOSsXdsr4gDgBWOJ6fvoR/9S1X1qB6CqI1ibzDxMozfOEztzFYDNumqTbuecvfGNt9q73vUOD65zJv3RT33qNlUsNjNpuX4+FyAz98rPUVHBmQRamKlqhSAKUDeIJsEUk6ReSHsAACAASURBVGzUYt2D6FxOCTgIFxwflhwVd9gr1hiat1fv2WPZQl7glTcjXdRnAZ7Cn9I8IRGQ1sHA0JAAHoJSKvDoe3L5FZdrPg4ODCp5DnjR27NG/g1+DaDL6PCIgORC0eMWxlbgNfeO3CK2mgq3SkU+DQA2JCCSiQw1+xzkAwYeWRKS4h4bZdUMD1/k9Nmz9tjjj+s4kDc6OzvUxIj74dxVGJTVFlW8XbNnj/ywO++4Q4A2foaeJX5LkkbQ/MJXDSIMJciT0wJ5FaNUK5IQOXjwgLS+iRUI0tH4RU6knQoay9jNr3mNbd26ReejAR9AQhBQ3E67hrdiFbGviU8Asr1BVUgdKTZMScWwH7GvxFxo9l9+BBxuSm6EvXYQi/0NkoGzwKPqZOX7ah/GwdVmP0WrIQFeze9+pg1w2/fTS4jQaHrJsvUFa8ubre+o2PqOqnUkADuXqiWJVYlNtW+r2hPo2eXrPCZ2jXnmIokmAOxKhf0om2REXKbQe014Wbj2X5KG+aJly1WbrZkNjc/aQrZsn/rsP9nwVM1KrV22mC1q38nRd0fADFIDgDSugY1Ot2xnIS8Ae3phXr47PUYuufxyyR+QkCFWVfxdKErqoqOtQ/Pu6OGjAmYATJjXqnhITZ79fj0xzD/+TnwYFU7n79plb37jG+1rt99ue/futYsuukhNbG948Y12y60/p31Q8S1xCL2gEhinRLfY+TkR9EI+BH+F9crvvAZoxDXDzI3nzt84vzcxRFoQCcaMnTp21O786lfsBXv22L5HH7XHH35IbOzlBAc+rCr/aFSe+r0smpUaGSWcctWKzS4u2uve9EbpYCNbgK0fGRoRKNrV2SG7v3nbFjvw1AHtu6w7qzVsx7btduLYcRsZHnai1/r1simbt2yWj7D/wAHt7+ecd672B2xqVJfAauSe0czu7OyyNWt6JdHJWLgW7aIa8V24+3w1c50cH9WeR/IMnIF5SZ8skng8I2/E5o3K8TGJ2WDqqhJXtqjmwFnqtwL2wjPGPivhmarppDCU9Wp5yb3Sy0hJPpd25Yu4N5ILEddz3VFdws/MK3y4wEMA6nl2+D3Ihe4/eMg1eOt16Qwzpjxj9hfAajUTLRaVFGhuIs49nj11yubofzY5qTlNg0eaIgJgs2+oR4Oa8hFb1oSHcP3I5qItLRm2GpiXvyd8DveHvdqIeXfNdc+zl73yFTYPScuIY+v21OFDAkyJvyG1kEDmvMODg6rEIeYBVEcnOyqOYl+VrcR/kqpA6VkB7PBT1KA66UiHpJbA01QNjR1ir4uqTnAO7kv++MKCCBrnbt9mazrbJRfX1d4qBjZMbJ6rKptT8jd8COZjcxVmVKDzepAYNF7qP+UETlc58MS+pO2i/wPkRCojE+ObYwtjURKDpu0kOxl77EPVcrmiZfNF+973f2D33PuArq1AU89SSU168RWOHDuqWINeFPv27pXmOXsOVfqhgR3AL/PUGdB1+9lXv9IldDvApWoCsEvs9fTSS1J3kewPEDtwH/y4e+65RyxkpG/FhKaKoVZT4+nokcL5Yt4zLpwvYjOO1UyMcDkfJ/oqnigWNYZKEonYmtZZkhZx0qFrkjsxiYSKy5a4pv28kjHMidmpaQHVzAE19cTmLgPYTlnAL8V2EPuHfW/21ZsrYjgveODll1++fG1aL//p1puVliQwBsCeTwA2OrCuQUrTgzmVoipAVBM2zwwI0IUJIpawNznE0eGCJeMRrC7pGqXu0jgFiQ3JQsSAwcB2+vuiQF7AVGlMwwzKmABsZ137gDPwIP1spgU6Nxe9YWO56N2+6eyrnBfddnt7lzcoFoCDIktioLDpT06MyRlsb+/QgO5/6mk1u8KZ5D0YS7GgE4DdUilLw5kv3je72BAbmfdRAigdXSQKpJ3ljbqYQADxHEPd5FuqYl5INyrr2j+MSWQSuW6xvcWOcg2uYHX5pp4amGQyysiyODm/wA1pGQKKOS1f2uQ0bUwSIoDY/MNxlDOUSqy8lMIz+0wcB7BJvpdsrt6wYrXNhiemXP8aNZsMQFDB6pwqZehwHC678goZZzrmokHIZgFQTeYrNjaVMMgwZvWauolmMlqYZOAjexQOBPdD6Q+BSmSQeD8bEJrlBNwRMDSzrnkvx4tSVsYuMonuqExrXm/btlXviSwsP/PsuXZl3cvOCmtra3emdpTRSzPcG9VJrzMFzayPcMBp0hXlLwFO49DzXi8/9hKeeH8861g7kVWO1x08iGfsTS5WA9iML8cJQxaaSgFALwfrWlQr+Glz0BCGRI0nqtUf0aPV9aHXWazYN+74hn3rrru0EWvTXqgpeeWlIgT4XrKLU8K1s4nDQMKxIRCCWYBhvuXWW1QdQUIBJ49nBfOIZhg4ZzwD5iy/c5yx/gH7g9/4DatPjNuLnne1XXfVZTZ8+piNDZy2zkrJMvV5y1DypjJxmIdZqy3R/BJm9ZIt1HHiU5PGaOAoGZFgYGfUpESbbANf0SVGotmjymeRQ0rPD6BVwRkly2VvKqHmbzAfaTa+HJ15QkIJQQXSzwyoftLfHMAWL/2nArCfCXn/pGddHfyt/C5QoknnMuZQgHbx+zIYmhopwjSDuc71ABKyPnAaYKsxZ7BDqVHAsr0KB6ZaSPNMVRApmUQihyqGWl0AN84c2r1eslVQ2RYNhwRqjo5bW7lqY5Pjzk5prdrw6LCc/Xe88x324ptu0tru6Kja7Ezd/utv/ld79OFHVW1QgQl37g77P/7Lf7bRk6fs/b/xf1kL839s2DoKGVvXUbVzNvdatWjW0VqwzraStVUK1lLKW7WI1EzR5pdKVqi021KmYKf6hu3BvQdt76HjNr6YtUxHt82WyrZQLFsdZ5UmxxkTyMie17t+nT365F7buHGDNWbm7NaffbVdccGFtqajw6oluqZPibUBiMkGirY4emUK0LJZMXbQC1cwnBiKAeDKPiVANvalZpAyAoJgXTAL4jnztwg6ORf2lNdCVw1njC/WP8k7pky8n7nRfJywddgzPs95g9kZwC2OlKpRUrUKP8OiJFnofTBy8idgigDufOTDH7b+s31y3HH81Fg3BV7L4Fpio0hXLjXPhdn88z//894VvtGQlqT2vkplmb3NnoHNjMCbY4ddbU5CKkAsF60+N23l3JLlanM23n/GlqYnbfjsWRsdHLL5uZoNj01Z3+CojU5OC0hAM05yMEnLFN8E5qP2uATYBgObv6MBGuCuP5eil+OqXNSlx4J1wzIbHR8Xy5u1cLavXz4MPkWRc0MeUCNaFw1QWXTGy1P/LQC29qeMN4Jj3AJIwKfjZ0DsYFwx7zmXqqoAVzvaZV/jswH6hq0J4P65rBv7QoBVq4HuALBW263Yk1k3NAEOHc84R6ydqDiI4//IeZIGNn7X6sRNrKtg0ESAHuxDfgdwvOqqK2z9hnWSl8CPgnW9ceMmXQr3DkB7++1fU+JqZHTc1q1bL4YdPhOJeeyDA3dezYNdaNbAVhIKosfCnF1yyYX2J3/yAdnZcqVod37jm/bJT90mJjfnCt3aKAeOQDTGrxkk5G/YX0BYtetKVXBivLW1eok3zPNsRtUG+H5RScJxWJcB5vMaSTpAe/bg9Rs3aG5P0mwyyQOEPyXGr/xkL1fHT92ydZv8qMf37lVzJnqtcA/4jmOjo7Z+7Tr5OgQIzEn2E+Zraxu9DuYIgQUiIKGhe0yMKmxQR2eXEtkAaRCB1HiQdacxX1JygGbxsJbxGdo6uxR7HDl2zPY+8aQkDbE3JPK55p3nnqumkKdOnVTz8MLikm1av8Gef9119qV//qI9+sgjGteQWwRwZ25FFWJItWBL+RsMWIgyyLnhb7/8lS8XA/tUamo20N8nwBQpBBp0w54FwH/Zz7xULNqDBw7oGMFyLyiOcIKCQAyRPbzq0KUGPEZRJS+xikqL3Z+NfSb85GYGWNjlZ6zjxGxk/WsOB8NQCVon+mjy+gr/EQ3sZv+n2YY1A+XNwPozwWtdkWLX+FoNsP9LHhUMbP7lFhesNb9k69urtrGzah2lvJVQRqXRsyREYKx6I94AsMXERj83xRFK2iLvUcxJBq1cAvClsWNBMYqzpwFzXGOUY6kxamur4jsrVGxofMas1G6zjbz9tw/8d1u7eYfNLVKtVhKADdtWYxyAOfsqewBxI5UkLS02BdtWzRwbds5559m1z79OUjgQfyS1VSiqKSEVrTCXv/e979v99z+g5xfNBLm22O+j+or1y3o/duyY7BxAJGtnx5attmXzZv0Nlh6VGJj0j/zlR8XG5vmTPAJUxxbga3Pf7JcCNvEBk5wPz5q/hb4qtojrID7BZ+FnrpOKYH5u6+xWb4rpqRl76N577Ru3f9Xe+Za3av/+/Gf+FiqqVZTgRnoVnZec/jWyS+oltlRfsspSQc0dGyQAurrs9T//Vpucm7ezA175wb4LeQcAaGh4yHrWrpF/CjZw9swZ29i73ob6+u3yyy4XoAeQjx4+NvzY8WO2c9cuxSFo+7NX0ryW6miqjGHy8oV9ARxiXbKm+/r6l9m0szPTds72rbbnyitFBpqZnnRMRjEYZD00m4lxvKpYMkpJool9kf9UaS4XPjE+U5U3vgtszUj2O4PW+5o5CMnPDdlOYSKJECkZllQdHKBvPJsAM90vckk8SUQl8h9sc0BpnnP5h41Gv/+D+7VHRrI1KnTAjaJpOKz/8KGYB/yMrUQ6pBOAfXw8yXXk5avQAJP4ABAbGxegqpQHWHMV4trU1JK4k/FLzaLdDgFouwY25zp3106to2KlpL0NSdbBkWHt4zCw6b0D2P7g/Q/Y8aNHpcmMn+vxt1fNOSbkJLJmAJtnpsai2CKpAIDPuU2TH4OtoEp8YWFZQoX7AR8CP4N1TvKC8Wb9SJZPGugLUmIArF7T1Wnrerok5dnTSS84gE7HtDZu3uJMXnq7qPLdtZYDPMWXjsS39pDki2PD2Ish4QivSokKPi8mv0iyrmmPDBnHxO8N31GYXLUs30LkSipapWGds1K1xY4eO2E/uPd+VURB6u1du05riYafJ06d1M8oMdDUGMkYnoVXgrqaBP4J4+dVQHnpXiMhQu8cKmJ4HCK/sK+SxEjkmwCuI5YJFje/k1hSf44rrtB4gzNwnwDY8f54bmHTIlkZvlfEIJ5M9n5cJDUjoSfVATObmZ7WM2DMuRf6B3FOnlH455KUTpWwSMHKtwLnbSyKmc78AxtWP5BEpkVFhvktnEj7dqqEbJKvDByBcYznxfO7//777ZJLLvFefylWyPz663+OVIYMEUwmGjey7wvEwQkg0JyjdNUZRXgccgZLRWX+ceDJzGHU1ChQ4N3isuQGD9F1f1O5e5IrYdIC4JbKNLTz0kjAPABsgHEAMIBwbt67DtPwxwHsFQkR9HqQaSgq00dAKFmGVJDOg1iLXg2ZHsoVp6bkJCrwSfIUANiAngDbXNOTBw4uA8FkZKamppeDbO6vtUoH5Q49JLRxpudr3vSSTs+MITricti8s7qcKMPxJUiji3uH7gftScazWqHDq+vhBVv9GUw1AfEpY5YWhCa1BPnJgJJFdpBdZcPS1lrRVFQQCAOGMlXKzpA4QEAtBX1kNpmo0ktd8q6sTHocajb3fKms4Lmta40dP9NvR06clpxCkbJmpCAobezsUNDxmte+1tasWyumDAaODRP2NdlMnm9k1RTQw0YngzrNMyFL6yyOyI6GMxuBBw6Kmk1RHkpzi8VFJR1IHlAG2py5CiMQm5iyVSm45xxsUjBaKJ1mrgJiMzfQDiMjOToysrxwyNSWCiWBHGSXVWaWWC2wx+gsG85v6Lw1a10DDigb13DQlrFm05BOtgA/Z8pwP6F1GcFq3FNz4LvagWdDUqOL1GyEzwZQzc+Ma2wA8Z44hjS4ktOhdZoYbgGi8z4A/GiMyd/D2RDgxQaXydsX/vEL9sB99y1ryrKpUCqoLrTSpc+uBBIp6MCpxDkiC8p5X/SiF9nNt9wso0yTkgFYP5SAtVTk/GBQWeM44urKTXlTJmt/+L732ZEn9tr2jWvtZTe8wDpKZhMDp63YqAkYItOrjDDavwKsWas074FdvdKgkcAOhnbIiABWA1wDcKN97frYztDGThCYLcLclsYw73VNawkiSeuypO7FjJMMfWIBqxN3ApwBE5dLX/+laOdZXpcNSNUWzQFeM4jcHIA92ymaG6L8FJfwjI88G4DNG5oB7OZAVUxqHKhgBCBBlaQNCDZgskv/lBUH+MxYot+ZSt6Yf20kGWU/mWtseHWrA3RSgcBmqXI67T6up12CcVSS1iAl0TYzZ/OUjFJKRYPQxbq1tLfa6279OfvFX/lFORqjo1Oy0QQun7vt72z/k/tlIxYai1bq6rS3vPlNVpibs09/+ENWmZu1nkLWNrVX7MJzNltryaxSaFilDGCct7aWorVWSwKYYa8sLCFNA0ssr7l5dnDCnjx80p48ftZOwYiqdtgcWW7K0yg/z1IRNW35Yt7WrF9nR0+dUslgJZOzN7/uFnvVi2+yOprWc3PW1dluM3PTssc4zpK8UJMVGpt6Ke/c1KT2JmwUNgg7iB3CoWfdxzMNEDaAbn7Hlin7nhpvhMMR9oPPRhkuf+Of1m2Z/RxQDOmq8rJ+YgSuUTHF77yXcy0zbxOw7oFLVvsFfhj2lH1EWfskoRTl6dginGl08A8dfMpu+8xnNGcCCAsAmzGIL9dc9EYo0rSHZV0s2tvf/nYvt6OjOdUVqSlOzOu4zgDxw642MyqC3Z7LNKR/Wp+dtPGBs9Z37LC15jLW29FhR54+bFOTM3ZmYNjGp+dtYmbeaui5AyKjLZeatVAZhIOgoDHZcGeEF8XQkU530hX3Z7jk+pLS+M64bwQLlBJLVTh4pQJgoPfcoHnOtCfhS2UxXkgYsJ8Bhniw9dMD2EE0YHy9yZMfS3tfLi/pqLAh/B1AjrFkDBl/mnNFQBY2MJz1cMoDWFr9HasgiYFUFRN2qtmoPVtCbnn/BHxacn81ksSxPoJRoiA9MY5jDcUc4Xqk2b/cwMohtfB9IviJucT7o4wXVjCJ986udhsdHdY6IFCDRadmgPPzAibv/OY3BUgs1pckETMwMGjdPTSryouhSLI4hbTuN6pD/EoCXoCjZJvQBu2xz3/+7xS4YlQ/9/l/sDu+8W2bnVvQ/Ah9UO7dGb0rgWj4FsEGkk9D8JT0lZXoTUE8dkrjmc/bug3r9R3AYMu2rQJgWK/h4xBwASrwGv4w61EAGw0MWfOpYo4x5PgE91orqbG7mH3Y1mxGTEWAHMpU+Qewc+TQYen0w7gmzqii2b3YUCPHpSX8gJqAQwgkwcQK4MOT194oFL8cP3OagBtdbOSd5udtsL/ffSpig64ekTJINCCNNzI65gzSWk0scPWoyWWtE03UDettuL/fntr7hF28+0IB2H/1vz5up0+dslK+YDNT7i89F4At8HpmxuZnXeKIa9i0aaO9/JWvsIceelCACPsp968KWGma5mxqYkJ6l4Bqb7j1VoHaqvqA2Yg9TFqqsjPYKMqHE8NeQedygzb3PAr0DUqSK83zPnzVsMnNa3MZSBZgHZIDnpRYBmFS7KUYfZkg8KMgdsivxfGbbcSPAtarPaRnAtjNPli888eB2vL/ifsadWsvZsS+3tBesY5SzkpUcKlUnIrPlX5Mch8lW0glAQQwj+d8nwEswXaXrUKZfpY8PSxLlxJxqTCPR1Q2jluez1iuWLZGtmjjM3Vr5Ks2NtewgfF5+8zff9GW6MFQqFimiFwke0+sL2Qp81YAFwP8wp8qlWySqunWFkl2rFm/XmzolrZ2sU55NuznEMC4bshZX7/jG3b06LFlABvbzrjjfzCvoqEt34kjYUOj9wuYg77qTde/yK649DLpw6KjfcONN9ojjz1q/89v/5bkg7S+ud8SWqsZJbZJroStAfOQLcr4XogtCf3XSJryDFl/AZww1xnvlvYO6xsasc6OLnvoB/fYP932WfuFN77RMnNz9jcf+5h1IC+Ef0KVrgBsCBQ5a+ToMVa3+kLDKvmqNRpZy1RK9rwbbrBL91xtE7OzAlVVwTk1LS1qnjsSQiTqntj/pCREtB83MjY9PmEb1m+QjAjXCFsYfX6+WG8kNamIxv5IJoAEYVubjdN4sn/AwS80stnrJ32vZzz4O7hBW2vVXnDdddZSKUnXGOxDDeBUXUxyxfuSKYadmRV4KTZnS1VNcwGw1SyOZ5sqwrE5wh0KeU8gJAlRfDr5NjBms/Tiwtf1HgaMhwgOUcWaWMsBXkfSN9ZcAIh8x77FvhRyEmBaP7jvQcUZzC9eD8Ib9gegm2NyL4wretjMDxIazONjhw9bT3uHklAA1vyDxAUgjYY4ADbVOJrD1YrmnUD6xHjldYBm3h8Yhfs6Di4yZ6gy2rhls11y+WWWQRaTxp8L81Ztgym7ZNVSVc1QSd5QEcN+QpKIJCbPwW1EwoNS7K0kKglkNZJ0yQ89c/VxcgBbtjSbVT8wJ5vNLmssC59IEjQ0QQyfTXs7SUo1+XY1BdyL9paqbd+6yYHsNT02PjpslVJR+yr7Hn4mx2Td8RXJIu0lTQkR+UsJxBYGlqorkfSKtcueFjreIrKkSjCwKOYzeIb7Ri5DVmmpaI7hC+I3eSK5KlD5kcf22r4DBxSntbR12NZt20UIIWFz8aWXaHz7zpwW6574kLmLb8yXEv8J18FHGR8ftd0X7JKGda02ryaO+K5TSHulBAb3qkRk0kMXEN8k28g6oU/c8573PI05MSvzCQkRXuM8EUNxHAHzyZ+MvawZyGae+Vr1uJD3COhPfVdirKNJNWPJvObYOlc2p34deK18bkX/vpEY2BnZaG/a6M1ovbm1+wRgo9gQyeokexNj1vzsOS/+HzrY7AHRgFtz9tdefwsoisteqAkSTQWWJG4PmM1FzunvXqKrExW8U2sV6YLUxA7DJPAYxhxlImgtp0BVOAXGTswDZyh7EEWjF2dau5Oe182xITNo3CybLuxlofY1B6s5Nm43xo+ySQacc/M+13v2hpJ8lptl0nLdaCcBSrMYKQXgfAT2OJzSAF9YsKcPHVEmhs2VAY7yOjVDLBaV9cWBZHEODI/Y4OiEGhnEfTF+aF+LnZmapYRYPIxbHgQA9vjYaJroJUmU8N5glkU5ARMYbT6BjAICvSsyzwIjqOxYzpv8+CbgTBYv73XNM8YA4F3OBmOc90w816/SBjS+tcjRA8Vh8s0CgFGeeTZvAyNj1tm7zp46ctxO9Q/ZYiavzRuZhcm5GQHYjOeb3vxmbZI0isCZ3bhpk0qWetf2LgdlLGyCATYR6RFxLebMdADqU6dO6Zmx0HgP7yeYkEZXa6sMGMZK2XrKEgEv1EV2cbn8nWdN9hpDxefiXM3ZKIITmj/OzE7blq1bnCEMqJ80qwic+WzI4Ch4gT1fbVnWBXJ21wqFWdmnpHctjT8At6SDDat0cmLSy0qrldRcwdXQ2Nj5O/M0tN943owBY6HNJhk3beBJ0z3KkXgfc5rnGZs0v/N3xoxj4gwGuy1kUlzWxZv98Dm+mtkvwUgIxkYALxGkS7+9YfZ3n/msPfLww9o4sQMq1S+WtDGq1Dtlf6PMEzviAdS0bdq4QeekkecLr3+hd7RfwhbNq8wLW4NjwHFV+pvPqVwL21LJ5exTH/6o3XvXNwUAvfCay+0FV15s1eyizY4OWqY2q+Z5BK0zs/M2T0JuCQ3kglm2aEvZnI1MTKrKRDpUBFqA2lSfSPs6K1sIgE0yD3soTWxY2QFwA8Slpp5oNQOEE7TBHihQFQLLDcBb3aC97MlB5xXZlp+SgL28Oa0GZn5SAFu605J1eu6vfzmIW/nsswHYy8md5DR5ojIBVQp8CssMC3XBTpq0qiTJe2MrHDkBgDCCUwmhEn4EEeWK676RyKTpocqXpmyJKgDW0EJUAGRVMQJ4nUHvHwY063Nyyob6+mzdhg1KTsBU+fdvf5v90nt+RfpiSEM9/fQh+853vqOyako6qTDAKRyfnLSJuRm7ePf5Bsz21AP32Zqs2aXbNltntmE7NvRYObdoLeWstbQSCJStUqUngSd6GXfYTwQBdeZXDa5O0UamavboUyfsoYPHbKietXzXWpvNF22UfZjcI/hRPmOFasXKHZ02PjZhnZWqXbZrt73tTW+ycjZrA3QrpzqJoKPo7HaY2JLhkJPZ0H3AENI+m5qnBOMzgoJmJwp7wO9ilKS9LRw12c8miYdwgLHpUWIYgWLYL0/sEqAnvyLNjXC6OFeUbTZf38p5Upd15BBSUp37DADck+cNsQf6zpxVSeUdt3/N7vja191nwIGtuFQU3wOAV9InsfnU3KjRUGDDfvbe9753ua8GTCZYFLCZQhsuyhi5BgFoKTEQ1y+APb1miwt0ObHFmUkbOnPSjh3cZ22FnF26e7cdeHK/zc3W5F8ALkzMLljf4IjmHOCAglPkFSjPjntJLHLX+HS9a9ZOJEYdYPH9nmtg71eDz9STAEYSDFZ8s23bz1EjKJiglG0z7wUqZz0RLfBfzPp/G4CtXiJNPTA4x3Kl0BJNdkpOMCgWpZfMuQlYBLrBakVLWIxAB7aZdwGSOsvk2aWVNBeXmLPPXb3ybOB1sz1UVV7W/d5IEj8DoE17dcz7WCPNADtrQFVYKUnDeyPZwfui4iv2d3wmmk4T2MLKPXbssPZRqtdgNSKnBogNK/Ab37xL/hd2vlImGcVc8GeH3un0zLQ64bqGt/uNSrCKJeNJo6i0BMCmA8E//uPfq/FyX/8Z+9CHP2qHjp4ytGCD2RM6sqzbAHIjwdX8fBQwNRrSiiVeiIQM1xbPE8ALwCY0UOmVARiDb8e6ZP0yj/n9ec+/Tk1xCezHJsZ9PaeG2gI10VCf8mZczCmYYuhkAygDcpGwGRgcUKVfNERiLaMvCxAMkIsdka82vyCfeBfdegAAIABJREFUFNZ7NtewamvFAbiJKQcVaLyYAPL+gUEB2LBQSXJPz85aqVJVYmlqalJr19mzyM+V1BD+8b1PGJ9bs3atbdu2XcAfNpLnTDO106dPOcmiVrPTR47YdVdfY9dec4392Qf/VIxxiEWA6RAulLxrYmDja/NcmU+SQWD/EUlpVlVwL37JTXb33XfbmTOnxTBjzPY9+aTt2LZNQDMyKgDYVMFNjI3Zm17/ev0NZuPA0KCeo+8JsDPrIi5EhQSMuEieieWHDUFjOZqcN1Vwua1aaTj+XAA2chZOFFppUKh+GZH0VPmW20H/WvG2eKUZuH7muvR3rwbFmj0l59D7/+Nrtb35cQQCyckB8izVrbOUE4C9rq0sCZFydknyIirJT9XLESOrarnh1SqSiqHnjGSM6AnhsiEBYPO+liol31RS+FonxiNOBuyenBqzHghGxRabrWfsyaeP2/ptu6zUvsY+/PFP2cn+UVsqVgRi4zdDWsrmUy8pYkX1noLASPIoZ1Ozs9be1ak9qr2722646cXWynptaZG8IjahtaVVQM/ExJR98+67bYBqoxSrhc3A5rNWWcdRVctrsPCQemCdkvZf39Vt111zjZJNX/jCFwSsdXR12u4LL7AXXX+9nrsaHtuSSFUA2PzOGhXBh2R+kmoEmFQDw7TPsOefq4qHSc1pvhO/Y0t4bXhsTLEB8ci3bv+a/dNtt9mv/fIv24Yfxvgf+J3fQZ/Usqq+rDujGNC3lJeMCL1JFmoNK1U6rbaUtXJHu73z3e/W9zrHFzBoNjw4bGu6e7THEJNPTk/akWNHrNrWoiRSfjFjpVxe8hX0zMDGQhyKqmNkMTds3Ghn+s7Klu6+4AL1yEDmkxiasUU+5Pzdu7U3HDlydLnZNqD9KIDd/Kxdd+21tqany1ppKi55DJcrBezjWbpus5Oa8C2dHOV4xdyM97jy6h6kWF0OBvCMz0l+Al9evcVKYs5iO1wKlcIzZ5qqGl7vBfsouAQMUq00TEzV/rHewpeLKkL2o+jREOcDwD7bP2RHjx8Xg585AVbAmIVfyN/ZW5966il9Zw4wbrwH3fPpsXFbt2aNNK/7+/qEUQGsAk5LWzo1xaTxH1aCZwE2wDNA23xseESYQyTtPTZy0mPYsZ61vbbnedfazt271C8KJj5+2pkzZ23zhs2SQsRH2/fEk3b29GlvKgjBIMnfSkKPPSRqRpJPpPgJAlDS/w65EPYb5jv/WDMkE9hjmfeMC4x01lDs5/E8g+AWOshKUOeydt6O7bZj2xabmRwXmN2gMqEM7ue61cKtUgKJ++dcAag2J6vDxi7LYCz43FrTs0bvj0aT2GD2dP4mCY1GQ9UG4CUkJfjiva7jTPUmkjodIqANDg55fG8Ze+zxvYr52zu67MBTh4TrtdCsEHkWEl3Yk/lZ9cbAf+I1VRclMDauF5vS13fGuns6VcE5MTFm69b1WumHEpQLVCulBEZgPOEDht8UTGiO++CDD9qePXtcVpfq1nJZMSrPhHsK4DrsmHSim2KzIBL5d+R86P/m8Rz/VImaYhQlYxLpiLnAOlOzUnN8jXWJ/4SNxddgLYqQAXAPqYprY/4gK6XXXEZEdiKNE8B/sOq531i3sfcG2YM4kjXIF4kkbLV283e/5lWuRgcSDkuUSZFAbGj1SGFIzzkZGRkKdfV2trMYjqkzMhurykYSLZ2yoUDUFVClZoSuEQ3oOms0EeKmPMDzZoMK7QX2OHFTGtfSLM14k4B6TaxibzzY0GZMY0SvkFjSazTzkrSIGkDisLkmnRqvZXyRMAGQD+H+kIwAwN+3/6AAbLKRTEg03hywy+p8PV1d1t7aoqBraHjU5hvIDLjcCvcICM7xIqvEeMA0IxsJpExpCtre3JPryVRcLzllIZqBSpwjglSVYRdcnyvAahmYMto+dZuBcUc3ajnB3lU1KPZsrrCtkQ1Bt0rs65QhY7Skd5mcScaYZwBoKECfCYfGrxqGVe3Bx5+wmdqiNlz+XmLBIttSKtoVV16pbPv+gwfUyZ3N+qKLL/ZrrLkBlFOKUZHYPVpqeStWy5IcwSEJ/WqCNMaGMQmNq2a2H8fzTFve1q3faMPDI3q+vb1r9KzYhAKIYZzQh0L+g9d4D4aLBX6CTur5rLQFFSgmh1DAvvTaCmLtIV+B4yJHJ+cMQjVATOU1ZESj5EX8pdQULdiGPF+BKkkTm82XLwy99EPp1ExjzlRGG+yT2HAZqwjqOSaOnFhoSZu12UBxXI4TRp4xxWiHYx2syiijYp4QgAAWR4YzNuhw7pmTAbBHSZ+kVZB5yBftg3/8Qem0heYi94OBwpEKg+TAfVVjA+DjAa/roXG9119/vb36ta8W+29iakLAEHO9o7NdG6yCHTVu8kaIjH1buWLf/OJX7Mt//3mbGhm0zkreXnnjC+y8Tb02cuaElbMNMeQov6MiogYDG3WJOixpb0CCDQAUdW1l5CqQC3G2NbIh03MLArj1L3Sw9Txp4tewebG0HfyGnRIJGcBQsrgdHV1yxHDwBbyptCs1Ikylds0a5M1gxzOCpeR0NIMqEeQ1v2/1zz+OAdSsof2THOtfc56fBPiWQ5V00aUHmpJuXBcsdq8yceY1a525EQEw84r5sEB/Ao29V8ipiTDzRYEhvGZPGPB8c9giZKdaW2zD9m2aQ4f37ZOGNvqkBGDbz91hH/jgB8WQufOub9ptt31W85DNXDJVNFOq1dVtnD2Ay8qgLT0yYt25jF20fp1tai1bTylrm7rbrK2at5Zq0VrbylYFwG6tCnjCScS254o5SQHU5hdsaHDEavWMLWUrdrxv3B4/dMq+++hBq1c6zdq7bJS9ObNkjXzGala3NtZstcXGSMLMzNqurdvsP/7SLwvArlCZM0dfBi/HrMNMT84DNg2n1zX4kNpwUCtAwLAhERTEGl4uE0ylXdgY7Am2mPdGb4JguEQ5mif6HJgLhoA7qF5Wih0IcDySuDF/JN+VHLAANMKnYA22t7Z5BVNqlsZBQ0vPq2XMZqdnZI+osPngB/7YDiETNjpqPV3dcsJw/CLQCeZsOPOqhkolirBR3vWudyl4laOHA0fH9QQ0YuPZtxgTrhnGvsrvqtVl1kA4adjftmrJWgtZGz5z0h697wfWVS3amSNHbMv6dUoMHjl6wqbn6mb5smWLFcsWy/LTaos1gV8AkEODQ56QSKC71nFq/gULOyQDVoBVZ2ozhtglnHKCfvwVks8AD4Bt5+8+3y659FIBhg899LB9/WtfE+DL52BhEPiSkPWm2g4C808gd6oIElgYJIbnNB7Pnj4TzATYPj8vsCyADfaBmE88a4IArjuCWPW0SJVHwRp6NlskuyjdYk8UN9vJSL5oj05zl781/9MagUEKKCSGsr+ucU0/xy03j89qUB1/S71fEjmk+dxcU1RDuHZih9h1zFfAx77+szYzM2nV1qp1dHS6BmM2pyDswP6DNjIy5sCS6oY9WRlSChHMOjC9UiEZDOzYh5Qcn5m2LVs22eLigv31X39c9urwkaftg3/65zY4MolKk8vgJR1H7iECIn6OYDh8W+4FkLitWrFKIa+eMATKAMjSlh/Bn5u1zq4ugdk0v+rr75OvC1GCz1JBx1oSuNXVaVu2brVLL79MZeGwpHiN8mC+ArDlmPh0BFvcMmM7Mz8vsBhfe2h4WEBbz5oe+Z1r1/S6dFqtpiAVfwZ7Awvbx4dYom7Ts1NeBUHCGz3bnDcP4zvsLvyKCqXm7BcFGpxPSBcbf1t9SJaWbBQgZP1Ge/ixx6yvf0CSZ+fu3Km1GWxF9QzAP1dp+YLAsSceetjO33GuXXnFFfYH7/99VYvCigZsxx+DNc3xwx8ksA9AGx9WPUsSMEEC4B3veqd9+ctfFgNbzTqnpiQnQqKYNdkBEJ9KnokjiN1uuP56AfqHjxyxkydPJr84ayOjNJ1rkb0BaQVoDt/Wk91Zq8/X5Hg1J78Z2+b5w5oSCSI9y+X3ir1HNarP35izMh1NUmaSHKBKDvbXqj4c2oSaeog8G4j93H6PA+NhwZ7N14q1/2zHEJkBm1lfUOPG9oLZrk1rrdRYsEoCsPFdfN24neWZiN246HsmfwtyhDdzzFmRpo057JFXTZDI5mfISxV8D0n5kdQiVqRJcZvN1ZYsX261x/YftqGJebv2RS+xmUbO/sdf/rWdGhy1SkePFVva1e+pvbvHxienBFDAsJS8M/OUhCbPhIQ0BKty2V54w/V2zrnniYiFXCT7CddMddADDz5sjzz+uPy6WKN8Z82xxkNrlTUeySoARZh4hw4dskIma71t7fbKl71Mr3/605+2Cy680DZu3qQ49A/+8A9FpMJuAAhz/uGRYWkRE+Pgr1B+L5JRqaT4k3nWLFUWAEowZLl2/BvJjFDNV8iJbfjJj33MBo6ftPe84+22c9Mm+9ZXvmLHDh6wyeFhG+rvl42n2qVINXmOGGfSFnMlm8+WbbFQtvXbttprXn+rFdtabcf5uyURMTQ0LHYtdufsmdNqVgkZDNZooYxE3IzNjE/ZEBrZHZ2qUn1y7xN20YUXCiuIppOXXX657TuwX/cPJgMz/SHYjOvWqtoGSQvWJs2gqWoeTPEicfHw0JASIi+96SbbtHG9dIxJXFGVoeav4AOqMPVmpi7Z5uQQlpaaGRIPp6pwYTupZ4Z8FnxTERoXxA4X8Y75QXX2lBMO8fl5rypZQgoogYQcH/8Hn4M5E9Uk8tlTRTfrB/+B8QDoBWsgMcHx7v7O9xMpxiUweL7ss8T7qpAZHNTfsFv4d/i09GuiEoCdtf/UaetsaxN4DbYBPiANaogUVMVDeEqkNfYu9iRiGqqfkIDBrgaAHXZOa5zxpGKeqsBc1q7cc7Wdd/5OybLiz0O0wb9rrbTaYP+g1sPpk6eEn3F++vqoZwOyPyl29Ir9JK8hfW4UDrxZJ/NcWvGpMTbjKf9dkr+e8BRpIflz+MdcG2MSfjl+se+trjgA8x6JsCsuu0RxRrZRF2GmNj8rVj/xlFfM5LSeQiKW8Q4fGxIhz4L1GaSa2BuIY4jtSYjxvEO6T1Vv2Yz8pPDfmffgTVwrn3eZ2KqaafKwkPpCf310dMy6unuUiCPJ//iT++z+Bx5Spb+aOZLEE4DdruQOBLyjhw+7FJ+IlI0f8XldnnbGpqYn7Fd/9Vdli9vbW5XEqrS3iywXexfPIWwN4xs/8yywWY899pjmLjYRuwneB1bHPOVZiNhQLmv8GJPA3WL/XPYDEvakvnQL8/qc+tE1GqreYCxRmlCSgTk1MaHjIr2IbYEJLWnK1ItNyQ4InzT7nJ5WvEUSh9hcCVewEq1V5KVT/JEqX2K/D1sbz0gYXALOmQPIR3FfANi8VxV/v3rLzXK9AHFgH84l4FJa2GJLe0NCbpxJDSjsHY+Lyq7k4M8C/ClbTA2qGzO9B9mMBNwINwbUEru7pqyBAGxA7qSBiXMGSzgaVEjOAnZNaj4BdCXtlMX6MoBNyTivw4rGGAZTOkNjJIABNXt0DR8AEli7fKk5wMyM9CtxElowQgOD0r7hNZXJLqHTGR3MHcCm6RxgNItzaGTMJuaQXXEAi8kLc9sbmIQmsoPuZMHRB2dRASwwVh6clGXkmjOHjJmCIMaUbB1dVZPmDw8tZCEw+IASwZDHEGgRSWPcKfsKtAFG2Tx5fmSB5bH5OVk7SmDIuUuZPx4jTqSckUzKvOfsoceftFnAvyxZ5LwcFIBGFiLyIbBgCD6Y2CfPnFa5J4wPnA7mDiAppZdMbjYTaTfns3Iy+F0Nh5ombbDXHnjgAS0MGGG8j8VEIqC7u8eyOWfLR1kX44ksBeMAUwXNx8g6MQccrMCh8yBAZewVLz2XQwkgqcywS9cQCABgY0AEwEis37OHCszU9d4zrTJCif3B0+PZwaBQIiKBDGLOo7XE+6Rt7s8pNgKee8ipBNgczPGYy4yFMu1JdiYMQBh4fg9DJTY9ZRyJpc3v/AtpEP4upnk6JtfBvIxGmhGMcszQhsOA8T5Y1jMTU/bh//EhlbnhvBAQRRdqNnSOtawvyzqse/JBgdTCgm3asF738YpXvMJueulNAlQAsGFMCDhbWlwGsLE9SmSlEsPWctX2P7LX/uJPPmiVvFnJFq2nmrfr91xuu7ZttMmhfhsfGrBS0nynOkI+UyavRowzsNGiKzngcmJVi4Gtf7bcEwALB7iNnYSNjX0AuJ5GWgQdbSpE8M1gHOG84BBQdt/Sqk0PAJY5FwGSJEWC4ZMAlAiAmoGS+NtqgCVAmdCjfe4g67lfcdDXBZfi68cB3s91pPh08/XHe38ckC22LI59YqGphC3JzZAMWC5no+ImBXA4WUoEAWDD8p93PX1VPmC3KM3EWVqEwUSFgAfKSMNkaeZBdU9Hu20+d4dYcPd8+9vqZI292rB5k73+TW+S/vXf3nabnaHjOEAHFTJIW+XyVgR4JnmBLi96j0s0bZy37NSkbaiW7aKN621ja9m6ihlb20F5H1qpZWvtaJWGHWVjsps4llmz1raSVStFAe6A4iD3jaWCnTw7ZgeOD9id9zxmg3NLtlBqs2nL2gwNTrNLNlufs0xL1bq377CxqWmbHBqyDZ1ddvPLXm7XXXmlFUmQzjgzvRnAxm6o9DRLA7GGZFQAsMOpk8OcgLtIYPG31ezJACLURDE1LAvmKJ/XfpWkoSI5y+sBPjuQ4AGPO+wePMTet7JO3LmLhGyU1ylwr7uOIPtuAFaRMFWJIeuKvXVxUWM7NT5hf/1Xf2XjIzQiWlSgwhzAcQ4AO+4hAGyOQcJNmoenT6uJ47XXXqtrJYBl/wN8C+CRvYlrdQDLS6YB5WIs5CCm5sJlGHCDfXZ4/xNWn56wC3ZsVwPHvpMntc9Uqm1mBLmLyB15Yg1nd6EOu9vlqMQISXsL64lz43+E/0JyO/YHf57RtM/VW7F1lAHi4xHgbt2+Tft2T+8aBfqYBnQx77jjTnvwgQe8yiYBtNJOlMzsim55PB/OFT7jv2SbVkPYK6q1XtrtCT8P5lxGyuUgsAWsJzU2Ss2POS+vB4Mqki4xf5rnmcDaFWrms9rA1TatGZzGjyIoawawV4PXzKfm8Q+QN4BuVROmJG7zPI/zxjyCDQfLkM9TPs+eTf+Xjq52+Tuw52DwEoBBwqjXsJGuIcpCS6T9ZaDP24D7P8fwXOJvNYAtIkANf6guMOxjH/tLJfzv+tY37G//92126uyQKkhi/gdILX8qlQXHuucZBNtGAST/YHEW89be2eG6pGhb09ioVhNLEE1qT7DUtc5UrtpS1XvxAXmet9xyi1119dWqRqRCgcQSvhPECN7HtQAm4PPgm9BIDl+Ce6YqE5CcNY4EAfaAYwVhgPfrumhiB2iSJNf4TsO8U6ePq1ARKUCO6wEnMQuBLs0pFz1wzmZVxo9PwLoj3mB8uH6CMsYQEPue++6zQrGsgJr4hPtF9xEbhR+Nv0rQ3N3dZTT5u/vrX7dzt24zGtr9/u+9X/EReyJVCmrcl3yOSK5RtRBMOVhRAE1RXo9+8L9/2y+IySowoqXFTp86aWdOnZYfzHyHfS3gQ3X8HvtRrcjchKGIHirPbGJyQsG1ZpYkclYAbOZwsDVr8zAWn5lAivUSayCAnQhsm0FoF7lcaWLttiSB0gmcFuCBzjBM5mRcwi+JwD72m+ZjxXU8l/0SgztJwq3+XPNnVvtwy+cG+CXtUa9ZW8EEYO/evM5KjXmrUGEF0Lwsr+KJiACwYVbzO2tDAL00dU3xM8xq9YKyhlizzFO8UjSxWwE/C17t3FJFf76uvY84L19qtf2HjtuRk/2244LLrGv9FhsYm7G/+F+fsFy51RazBbNCSaSOnrVIC8wJxMOGse8C8EDyoAIRABtJERrQUXpP8gDWIuuL8xGn3Xv/g3a6f8B96lSVxNiIpZ0asgHAAK5gQ7B5ADVPP/202HjT4+O2bd16W9PZKZIOrLyt27aJff3Nb91l7/vN37QdqXEhMaqzFWm+6FJM2uvzzgbG7rC/MKa8BpjDumCt8PdIzAbDkfVB9XetvmDTkxN2+z9/0aaHhu3db3+7VTNmp59+2l64Z48dPXhQUj+T4+M2ODjgwDXzESmNrjU2V2q1yYbZ5h3n2J4XvtBODfTbHIzR9jY7B99uZNR9l8kJGxjol/SpN7mv6X5PHjluO3ecK/u2rAkMzrGAXjUNWh2IBKAG/Fb1FcSn+Tkl/fBNqLxgL733vvusVqO/gTdpYwzQ29+2dbNdu2ePtbVUbGFuVrhKdxeVdfM2Nj6pMQS7kV47iaYUA4qgkfAcrYFkM6JqS7rYqedW2ARvCDkvXAaGNH0auGbWLQlaPaMkwSjfbJIqFmcMM688oeM2gWvhWOrD1d4u3GDfvn0atwsvvFA41OmzA8vkIvzYYNsD0LFHHThwQLaQ42PjeA/gIfvDkaefFokKH3p8bEw4DWQJnhk2Er8ThrPrLyOHMqW5t279OiX2YLOeOn5iuSdDzDPGR6QO834vkCTOO3+XXXTpxXbuzvOsvaNdVe5Iu8HAphEv8x8JkZPHjysWJ9EoZjTqAEmyYblHQBAOZBcb2gsdC0J33HW6A4cJze7w22N82dOYV2AV4fPFOOFbg5Ut0NgTXwwJo6zZ2u4uu+iCXZL4RQeb9awm4sJiavLZgnwXzQJZi8xFnnUkt2LfDJCUpEHI+2A7MP/MGWyjV60UvKl7kh8U+S+RTXiegOg9vb3ucwwMCpSFWUzy5Hv3/MCGR8etUm21vBrZFtSXgmanzBGSgAf37xdOyIkjFuF6m20GPURm56btDW94g23YAMhclJ0sVKtiYAeBJ3ylGFPmLtcf8QMgLj/v2rXLK8bZizNZMbCV9KdXSKm0PB5cA19xLeGXO96IXjWyvVOKb2QTcznFJ8xhsd+TBAtSQCQ6SNSETSbOILmitZkvaO3wHtaAcCwdj56EJJAXRdLStaRkNIkr/Ksg8K2uXmz2pRkXjs/9A+DzGmOT+U+vv3VJmXH0YhDkB2CGIU0jwgVnLGOoyLYxkIB6bH7uyMHmrVkuZXSFX0sQnlLjnMC9cBCwXRxL56nhyDoQrSCaDTCxpdGJVkkz4vccI2k2Q3NnokqYPgHYZHlwrDkvLA4+RwNHPkNQgaGN7rhMLHSuCdQik0Q5H/p3VTWZKMvxZ3JWq2SemBRjy6WhDDps7g4yw2qQNW0j4xMq7YWBzfG5P8mjNGWl5ASp8RyNKfMubUFQmRr3SONMJWLJ9UosHj14ZRm95Dh0SqVRmti/XPM8usTSyUPT0veIKB8Wo5fNGWa7JEgod81bRU08KLWmdNNLdRgvxhUHWeVONFYDqCV4LKDVU7NHnthvs4vE1DSSKsgpZxHiyLz9ne9QAHz0+DHrWtOjbtDoEmLoWFAhhaHMCROPhjS7dtnwxJj0N0PmIxyGCPRDk4rvGBjmIDIjvH/r9u22ectWldIwmcmMsrgZLzX2SVlogAo2LT4fjgqLlSAgjK6yrGj8jE/Y2NioAuXNmzeJbcImiJY69yCQO+NZer6i0YcC49QwJgCFYGIvs0ckyePaYkpPJK2rALAjyI6y+dA04poxQMEMD5CFORPgdmTuwhGPgD4+w3eMXAT3jFE8F/7O5wD3o1SZa1b5TSo3jUxYPBfNTdhep/vsEx//a40Hv3vnZdfmi/vSBkSDPhrG4WAw92FnZzP2/7L23lGWntW55z51cqhc1VVdnaO61a0cEcIGYYkMJicLE2yD8VxsrzX3v3tnzV0zl7ENvrbHy9iMbYwjxgQbBBgEAgkJISGpJXWQ1DlXd3V15XDOqZPGv+d9d9VRu9WwfG+ximpVnfOd73vDfvd+9rOf3dvVpbl773vfazfdcpPAlPnFeR3aKuUqBLa72Nxi4sTuyWi55Yo2evKc/bf/8l+sSHVBs2qzF0bt1muvtlfdcYsA7anzo5Zo1FR1wP0QyAcdWHTWYKeSfArVE4A5uD512Sp+JlSNUlfHdgDu8Leg39+wKr0CEqnw0/UdlfQJWtp8w0ohwgXEVrPCyIjzbKP+O+79y4El7YGVB0XLhj02Yr2SBMmVAWS0pQM7+XIB108DnuQktjWQvNz9X/Ea0g9vBH3rGGximIIWW2hEy1oROAKALQ3sAHY6gI3Glhw0hQSR3SHd66bBM4aRwPORmEU+BAA739dj67dvFXvzwN59SmRhx/I0C+vvF5gxNj5uI2twDtGxq6qbsoI11g/aclRMNGrWsVSx1FLFCo26bezrtmvWrbbhUs66UgnrKWWskE9bZ3fJij2dloK9QMAEgJwJzUrTWSSeEiojTtRhKdAApWlnz03ZyXMz9shTh2zf8fM2n8hZI1e0hVbTKq2GzVUXbbHDbN11N6jk9PypU1ZIdNjWtWvtVz9wrw30dEuv1DooyQ/JgADyhySdOxQN2OPxvHLGE3PWXvHCWDuL0kE2Z6Z6qaqDC/5af50n2vi7g3a+9l1CxKfe17pfi3nGjrvTJTaFd6tXQ0GXFQr7iut6E1ABaR1Juzg+rvJa5vG5ffvt29/6V50/rjsIUMv50A5gy0ZFZx6bDxDG30+eOqXP/+QnP6lljT0DQCVpq4QnFSbxYbwpEPeBo+6s7HZWcnOpardeu8u+8g9/Z6Mnjlp3LmPN8qJlOhJ24fwFe/75QzY5M291owoqpYoR9iu6rw4+sgOxRXKYneEee3BIOxVGTZuGuDdAEuBCI8/Obtkr7CAlvDDkAABx6mkW5A3YYHaNwhiiVBDZhaUlGxwYlMalkrQxwPDA8UqAzotszQretPLrtsbCzuYmKGIslYCN+oIEeGKQx3Ji5t99L9Yrr3UQyp1jJwr4PlBzGUnctdmgCIg5UNZ+v+32VMd9YwXAbrfP/m8PIDwZ5Nd0oJc0gqpMYuDNvuLf3DvPANvE9wXPxlmND8h6Un+OvCcUOmzv3n02duEuiNlCAAAgAElEQVSiAn1khQBBgyZju4SCg31u9J39E5KHLiHizyl/THqnZuvWjdhnP/unspf3feNr9q1//TZlLWLh+Ti7D+P7nT3hyS4PpPibGNu1JTLt1t/XK2AHnw55FPxCBaL4Sul0aMZG81oaC6n/S0s+A4ApDY1IKCHvQ1Ic0FcN5bJZMapVORcbqUNEmEZPFkY0GpjYYFUhUGVakf41+xm/lbFm/L3yDpsJowj/kL95iTygfjIZmPf4KarYjNrqECvwpWGFYytgXvOcgNcCdxPofi7Y1bt2a1//4MGHFFOo+rG6ZFu2bpPN2X7VVdbf32fnz5+TxjUmBgCpq1i0sVOnbOuGjTY8NGT//f/6v0MjJQAEqhwByZBijIQGxoyElicS8G3xqfg965Fxf9d73m1f+tKX5Afy7ACFlKUjv0QyGAk9NeZWhTtJxEBIwFfdtm2rKgSIIah6lM9ep4IlrG+3Q74H8KMBltXELpYw+7pr93vaA9kX+0NSv9R6cKUg/V1PHKWB2nT1BWCz3KOf7kmXdoDZ/+371+3F5fwYPifSVvTnS9976Xv+nX8U/adELTRx7E63bMf6YctbzYr4BlE6jbEO2F+oWiRuIM5V/5sIYPM3vlStLEIAfrKpDwYxX6tJtWNLADYNWLPZtJWKrJHYxDWRslSuaOfHp+3Z5w5bM5m3q6690XqH1tkzzx2y/++v/976V68VWQPyUipXiBqmoWeS+k9EX6sdwEa7d9XQsJK9uWKQ4wJILRZK9sSep22KHlNULlcoJScmySlGdsIQus8k75jfsbHzisn5+cILB+3UsaOWqtWtp1Syu+66S/bwS1/+smQWAFVuufVWe+vb36bzGUIMe84BOq9iRWeetc/cuE/DXnaAi/twwMwJQ0qIAbhXyrZqsN8efOB79i9f/pKV/g1o+p3/9n/a0f0H7B8//3nbNDJi1199taTsBnp7Fe8IvIb4gqRjNm9zmYI9+cIh6189rIo6fp48OyrdY6rCC9m87d+7z0ZWD2sPQspqJVqqXCbhNnr6rABsrVM1lw3+HSAm+xPAH7sH+5dnxJ4CUAMCYUi4D4BV+qRQdb5x0+ZlYBJd5VKpaDt3bLfrrr3G1o2stmoFVi9xXk16wUiMkigVEO09OCAn6AwPuAbr1e/P2f+ewFKVx2IgsEmrHHmaWD2jBJ5IlA7m5rTOpFcc+3jgu+J/uN1YBizjvXhlsxLeNaRtk7LzfCYNq5uWlOyW+7vYPV7jCRTOI3xAmK+cZfjIgMXSXEZeDnWC2FSde0EeFfkmzgqvItM9EZ+m08JIkBOBgX340CFV86i5eAQ8ea0zsFXd0WoZEiI333arrdu4XqD2/MK8Tc8F2Yqd23dKZgYf9vjRYwKwqYZemEW6ARWC0FxP561jFF4tFrEMgG6R/CDEURUUE83yt5RQDs0+GUsnxrlmuXC1KK/KHOKvwbQFuEZeYwlt5kLOrr16h3WXikqCwMbGDkEEBY9j7pToiJVArkHvEn/MnSeU+J3vT8XzjdB4ld855oG/zZpmr2M7wpoxETv4HMdsSH544mRgcNCmZ2dVfQAuSLyJPA4JZeRHSSpncgUrFjvt5Kkz1jcwYNdff7004Z87sF92KfjhASzmul5NGs49xr+m9/zcz90p5Qj16yBBEWU0HKh2shBzz7p0GRD+zRjD/qdiHaxEzevTGe1jxsgTOX7GMiYeL3N9vvx3oZ9Cy2ZmpvUZSu6jXV+gsXSQDMSG0C+JOeWMoTKLylVsrRjYbYkB4io+1wHsAE5D3gxAtTcdXp4riL7E5XE9cp9+b14N7EC+x03sQ3wMzggl/j/xtre2glzEUtB35Uhrmi1Wa2IousyEMjUwJvI5oe0hAGhqMVKahFHTeHC4clhElrYcFx4igrsAFkGrGVCnwyqLCzpoQ8ARGh06gK3mFFFCJMiLoNOMUWzqkAaYhY7PwYBDh8YXFEs+EdYI96pmgTDv0K8p0aAB3b9w6MJcTmfzVkBnuCNpzz67V4uVxUsQgDYXEh9Bt5ZmGBmB4nL65udsCk3jREpMzZC1aokNLE2oaJDCGkGHM2NFQGzK3qsw+mLWJbnSOGo56ImSJWK0xwUHSxgQn0XiepsA8pQlhqaRfGYAr12+RKXi6BxpznBi6pIRoRElbh+Jibn5cpgLAA4d4my0hsprYApKQTadtbHJGXv+8DGrNM2ypS4B2HyuSscyafvghz4kJ/2pp5+WBhllvZs2b5YeIc4CC5DSHYwNc00gUOrusoHVQzZ24YIcXv7GPbgeKQ4080Tg7IaGQ5X/Jvu1acuWWFLapWuy6B1YZoELVE2llrWRvNw9iOrPhJIVmI/zi9IzVDOaqalw4Hd3ySH3MnRAEDruKkMWu4Ez5pTx+KZTEEwWDmBaazwENg5Y83sB3c4QQbOOxnNRQoRnlAGI8ileNu3PtgL8hION/2Z82je+gz/OOvfSH9fBbs/EOevaGdokALwLs3Ti0SiPjRxdf5zf++HOdjt38oz97ef/JupdB1kCb7bK/SnbibNB2SOlRRjKRl36wiSdukslrYuPfexjtn3H9lBNUKva1OyMyoQJUDCenqlTOVpkNqLrOXpqzD79u5+y8tyMGt9kWjV9bxoZsjtuus46M0mbn5qw6vycAgK6H6ObpTKnqCPlTClVUUQZkUYTzkpCDGw1dkRSJOpjKxGHJAlyI2JIkvRDt43fNZcBbIAhNJ5hbnsneewKa8LnSY5XdFQuB5RcLoByZ82TIFdWsb5c6BV+F5ojBv3+9q+fFoj5a7FOWstXAOBf+tNX5EPcUVMQGwNQaYmJnRi022Sj2CtiygctZuwxziO2XslQb4BCsgP5kAQANo0gEwKw0b6up5OW6+22NVs3C1AG4Dx0+LBsFqzvSTU2S0W2BdpdFauRwEXKArAK2w7gS9kp51C1rO/uVMK2DQ/a1WuGbKiUs86MWSmXst6+TukV5rpKlgRUSMPARn4iH8BFJAhaNUs1KpZN1C3ZrNni/KKNjU3b2ETZXjg5YT/4yQGbrqeto6vf5gGwrWWLjYrNw47duNl6h4alhWrliqUbdfvg+95nL7/tVjGwKRlGcgLmETqnzC2gRtCBTdgSHZ1jiaaDz+0Bm9sRdy6xGQo+oq6eV4U4sCCnJzqTnFPY8nbQ8MXAAGd3kAcLjvtKJZL/W/a3TdeYfztThRheOpBqxBcCUJIcnvATW/XkSZXXjp49az/8wYP2/IHnZH1hKHItQFvOCrej7uSxxlhvzmiG7UlSFvYXMiIwsTnvqLjQmoxnsN8f9895wnnPvTnQr0AiaraicTp67Ig99egjtnv7FusrFe34C8/Z/meesWnkyZbqli91W6sjLfmQTNT1VXSohI3p/OYcl7Z5BDFwakOFR0KMN7+3wEwKjc50JiH10WjpukpQ5LIqcSbQ6u3rlV4jups4s7Apjh09aidPnFQgjW+Bw0yJMwFk2HtBN/lntR8uIXQ5G6FHjNcM5cihR4WfKcwxgQl+13JiJq7L9oSHBzwOULvd1VlKExmsYFuTbAfL3MZeCcAKlYIuynF5S3cpaMWr3CcQq6kV+mD4emcfcO47iCM7HX0CL/Hk7w7AkNCDlQd4TYNGGomzL2jYSAm6CBJcJEodhCo7t/7OwvYmcUGeSzJoMREj0EZ+aNPe/OY32Mc//jHd7+f/+nP248cet9HzF8VKYj48wGdttftjl46pB8EE2COrBgWQrlm3Vv7Y3r17RWjYtm2b9Q30C1TFV6D0OWjY1hRQs0/xD1/3utctMypZvwDBDtISxNIoSnsPTWoxGee0jrCBXAPpFcZJWpgwomLjYBJhNJDELw1EkOBL43vARuaZqMIk1sAvx4bhm6MZDfCEj8TY4WdS9o1fQxx0kWaQ+bBuGbdeGmuiAbxUsxcOHxEoNCB2a1XSKQDZ2BFY9t093QLvjh07qqTCprXrrDIzY7t37hQLGgkR6a4u1XTu4acCZHtAzXWodiQQls8aGyt5pcS1111nb3nrL9o//dM/aW+7702pO0EtjkIpXwhlwJAJBCTBqgpBKvM+MrLa1kNc6ejQs49fvKC1jU+oxmSx2iwkdGBuIfG40qRXS7VN1sMD8csB2/J70FoKcXiwF17NFn8HuBZ8itho1qV0YmwVfLGV+/LP8/u4MoAdyApewXY5u+fgqO/j9udTsggAn6ZeqZZ1pVq2c8OwFRINK0YGNglD9avgW8DSUqg0JrFP47wYW0sKxm2L1mnQpu7uKqnnBgC2teoBwM4BOENGyxqKAgI40lnrQI+8I2MHDh61/QeP2fotO2z91p1W7B20b9z/gH3/kces0NMnf7erp88WKzSgDc22Jf+AVJv855Yqk/h9d1+vKpp1riALWFsSiNM/MGjPHTxkcxXIA6Fah/vAX2Bfu5ykSyexXgFjAXAAqJDTeGH/fivhh7Radvfdd2ufAGCTwHrbO95ue55+2v77//PJ0NQ5NnNcLC8qye2xVb5QXAa++IxLAVDWne+XdnBFewrt/oV5+/I/fsEeffhhWz04YJ/+5H+344cO2uf+7M+strBoQ3291tFoWndnSXsSMBSbA/uwmc3bvrPnbN2OnXbtzTfZTLlsZ2DWliu2FfvX129TE1NKSEF+w8YIt6hWbHJ2SrZpqVoTK5LKZnT6L14Yt80bNooRTINz1szM9IxAH2cmMwaMMfIJxEAQDUngHTx02Hp6++yaa69RIpHxPnXqpCRpukole8Wdd9iqgT71AmPvAYpPTM8GRrRYw6FRd0juBT3sIFMR9teyLGxkXbP+kaMiccmcsoaIp0VSyCMhgt0LSXRsp3o0yE8MCVA+ixiAWNv9Kj+HRJQDWI5sVFj8xMDPPPOMWJyMxyRj1N1nR48f19oRcF4MjGn8KZev8+Qz8SgNRMEfuMccrwcnOndO5wy2Vw03VbUZ5Kq4NzGHqeYuFoNsqmRa0xqbqYsT0qz2mD/YkNAXA9awAMxS0W64+Sa76dabVRkH+QqCFy+dn5m3Z59+VngInz0xPi4QHW3tkKjNL/tNjKOsVZRkkv4xDR+jbA77AiyHv3uyhvdw7+7buT8lv0v3imxRWuua8eXcZyzB4cD2Csj8Nuu2c/tW6+kqWXlu1vp7ewT8gumFiqVAlmMOnSnPNf2bz/bm8l7RJj9QAGt4r1frq3piITDduVfei3+EhIjvY8UorCP88CiHRWJhcnpK5y7Y1eCqIQHYz+7bZ8/uO2BT07OqiOztG7DzY+NG83SSQMVi3g4dfEEyti4fxvWdUe7JLnDKREdoav/+979X/pQaywqHDLJe7UC+4zsudeLrned/6KGH7DWveY0qFFhHYAusVQf+GTcHwfl8T8w52ZFxCHhaIAMCYOucitIq2CmBwwKvs/J3WKu879zZUVW+iX1frajShrGEee1Va1R2aW20wpkliWTZASEO+slrRQSQxEiI//jyOZLPFYkq/I39wRqjgoJng9hBIinxG295c0v6h0tVBfktyUPQMbumzICAZ5gEsdQgdKJn4UDugikdhNrRTdaOijIeYmlHzRkF6rFhEAxlPg/2jxzjqKMWbhiWNdeJrJiAiOswdgCbAcfh4HVocFMexWX6euhsTPnKCoBNhgdhcSaO4B1NPTKuGEkOWwDYVLZgWXVLr9mhw0fCAdxoGQfbDGwIZRFCB93Q/AJnuKUM2yxgeCYvxjrZFzGAxFyvaTI8yOf1+WzaepE5gQ2xVLE6ZecwXqTBuJK9dyc5ZDQD04rrapOmUwokYQQqiE+nbXp+Xo63V+g4E1wADxqYlLHAmteGxbFNyagwhmUa2y3BQg0NF5gzvqTJyPxigLm/ZNqOnzlnJ8+NWaVhlu+k+SJNlILTiqNPGSfG+cmn96hhBAaWYIANm6MDb6Wig5SDlkMCbS08rL5VgwIrvbOvdApjAwE2CgaJw5bPQV+PRYuxhp1LgEK5KYE2GSEOnvZydthKDrZiyDi0uAb3xIHJxsrnCtKiIrMk9jmdlMsV6x/os6uu2q6NwqYSe53sn9g1oTRcB5ucr5DlklOvxmGBbQgAwvqTMSH7Hku9nalN+SWJCeZTej4RnHFDwGeo/OUy7DA3AGJJS1YngOMOZrvBc2PqsjNKoCCnw+FWKMgh9MOfA9obZHIIUSrF9bk3B7O9pEcs8ESHHXnuoP3D3/59AJh19sICCKC9l6biHHkGmjVCEwrYVLuu3qlGRMzpb/7mb9rI2pEoZVRTuS3zPDc/G5p9YHBjRQJOi0rEswUbPXvR/vRP/swmxy9YLpmw/s6CzYyft45a2V5+yw12w87toVFaed6qczPWqCyKkY12Hwf1YqWmKoOQ+GksA9iwr9GhRPsakEcANaVxVFt4w8dmwiqWsiV08KmEwMhjA+juSzZRDMiUpEW4lifGfE45ZBUgXYFC7UHRpUCIArrIcrgSgH0lMMl7H7xUANYezF0WZAo4yHIJUPtrPOC8PKzjEAoNWlZ0ycROcQB7uRlt6DquZBCHbBwrSrRZBwKYl+g5EBwAypV0fjRbArD1ZkoJYafQNAN9yM6iDa5fq6aOp06dFhMFu085+fCaNXLm2XMAEnnYe4CDlIgRPHIWwr5utgxoKF1dtMTCvA0UMrZj3bBtWdVrg8WM9RaSat7YP9hr6XzWMsgaZfOWzpcsmy9ZksC91WHpQqfOg2R93rKJqqUaZTl5ExOzNjlbs6NnZ+3bD++xC+WEJTr7bI4kKX0VOppWzaRtqavHNu+4WtrJc+MXbWl2xm697jr76Ec+pAB1cZESeWA61m3gi1HJpOAZhyUVSgzdXjDnnuRiDFxv1xODfqZjQ3gPf+dvblPcVvk1/Pd8bjvwHdYHbPPQBdtBcz6/PcHj4IoDAc6a0zklsC4wmtz+ch6wvzhPKLkfv3BBlSEwF/c88aRK43h2SuFlX7MhqPTyU3fyWIfYLFWnmNm9995rP37sMXv44Yc1hr/9279tW7dvk53CjvL5Lh/izAsHa9RvIzYeZvxC4jNt/d1ddv/X/8X2PfmEbVq7Wk2fqrMzViN5WOoUPIpef0c6a7liSdViJPcoJb4wNirmUG//kFWrwRl0PVfu3SUhag0PNMKek6YqtltNt1KWK3UKJAP0wxnu6esxOrajh4vmNzaYsxJ7yxj+8KGH7MzpMxp3lbcbflxIWoiscAmIfSU74AD2lSREBK7E5oKXJgmc+QOzRs5wPD+d9e9s4HbAuB2YJujGRjiA5bbKn8Wf56VsGCuY8uF2+3upvfXEO9ds//LPYG/yfk8esXYEzqvfQ1Lrj7OYZ2kvrRcQ1kGPmiWxEWkCiz9HwA9od+78mA0Pr1Zyg6/lChUZ7EACieJxMaF+eQkR7mNxATAzaZ/5zB/b+vVrBaJ9+vd/z06dPmOFUk8AzaPd4KcHIXyutK47O+WHMZf4G54wR44Jv5heIDCTWWOUswOqoFV6buy81vTOXVfL/yBoJmjiejfddJNAFvYegDZrQAF6lARjvNDUJkD3JtVar7C9ItEAXyWTClIiJGrGJ4JPSlKLswjbgI/JF74lMQBxEO/nbBCwq6Z0aNyXBAhjz9TkMDLPiTsA37keTdQIdCX7h7Z7sSQ26+xc0MmemZ23g0eOWK5A06cx2ReaSyEZg88Z/LM5MbE5+4YHB+3Igf1qYodO/Kd/71MCTki4Ari7BrYH/SIxRABbcwTzj+eMpff0sbnnta+RhIjPEz4cc5HP5gPbDVtHNUTUuAVMwTf2BCI/ISZs3LjR1q1dI8YoAI1k4+gzERM+8lNh76VJcIYY53KJzpfyX4JtpepxxXqE38XalAgsY++0/iOI7a+RJnykSLqdbvexPOlyRf9JFWTIkkTJEkfR2zb6lQBsBfM4h7WqFTqa1p0x271xZBnAJsHJWnKfHh+bvaeeUbHJG2znQEAIzFvWN2QySYkkE/IB+HYAG9mQfD5j6QzVLAHEBihDfoimgn0DQzY+OWv3P/BDW6y17OaXvcIypV7r7B+0f/zK1+wnz+wT+5oqsnwJ/Vb8srRA49gNQNcjNuVbPWGitB4gMufR69/wBgFEp0fP2fjsnHqP6Alci723VzEf9sATv+xnVRAsLuo8ojIAADtHQ1qIVkhnAaBls3bi1Ekxrx986CH7zd/+LTUuZJwAqUbPjcpOsP4FvHWFfkuMMeeJA9b8t/sCXFcsc4hwUZqM+6X/yrNPPGH3f+tbIlHcfMMN9isf+ZC9cGC/fePr/2KnTxwXuMnr8lSjG2SyQmycV7VWOmMvu+ceu+Fld5hl0pbv7rb9hw7armuvC0zQ+UX1XCEhBduXPU+5f1cPBDKzk2dOq8oG+4C9ocLswrnz1kdj78kpxWEQsijdX7tmjewH+3b8AgBcr5KGe/ftU6IQbCRI/8zL5hJPs/enpiZtYX5Wz/fe97zLbrvlZgH3F7Gt9AKIVWGRhxMbhJMcDt/gJS5XKjm3qO+sigGdGYFMqPMPacv5BZEtdF5IrjMb/fOVGC00NY09N4QjBQa9+wBORmDeeAbAa9YH/iBrBw11zl9kIzpSWTuJZFvU1GYcOWfV4DYCeviS/nvwA18bNLadm5yy40eOyI7SGwRiHoCfiJPMV2wcDBbA83llG2uRcwkAG8Yq69oTDMEfCE3sOfcgKQ6NrLYbb7nJBlYNCstiX1GtMDc9Jwb27t277cL5MTt88KCdOnHSxkbPCRdA2mqZ4apKuyAeJmwKnyRqYKuiAF8cEinnXJT0Yy0g2cW9OUDNPuA8Y8whj/A3r9Bm3gT8x94Zklm0pq0ZHrK+7i4bGz1tO6/abjVInM2GGNLcC3ud93G2ew8zzi3XXnZA1/0o/iaZ05goxb8WwzzOI2PNdefwK2IPGsdseFbOA3BMejAoEZLLxqbWCRHRkJPErh0/ecq+9e377cL4hABsmNjzC2Vbu3ad5qbVatj5c6OqvMLXYr2y/tS7BZ8h/puKGM4qxupXf/UjVihASMlZWY2Og/1zYoufgzyzS+F5fMYz33///XbHHXfIviomjhUJrFle59V7wv6KxeWm627fHO/Bp+AIotGiYgNnwtN7plIJgDoksEgOBewnWQYuJ1AZVjZtv9IhnuD1VGf6Wc7cBH33IFWiPRs14V0KGrmzIBEdYkDGDXusODXaBR8X7p+kHfuYJCjEx8TH3vRG8DY17KsAxDGYyZTA7IXFisBYifUTsMOSjo4R7C3w4gILPuju62BlR4g5TTPHqLXDAwYgJzCUyXKo5L5Rty6JvvvCo1FjYLQIBFO35cAAIcgFkA36KS0xsAGwOYABZumYTVZH7G/p5Last7s7NPvr6JDhwmDhQGYxMDQ65NAqACjQgfyipCj8HjMZ5EZoNFnVQsd5xRjzmWy8MpR9tFGTGavWA/Udh0ylKMh5sJHi+3iOXCZlg/19QcuzVhU7DudaDEgcOKj0ka3L+7whpTf58UUEe9RLYXDAZghuIpsBuio+lNhjlEDAPqSEUXrlMORhrieUcEDWpFKtWQImda2hz0MiBcOpZ8HQMdaptMrGDhw6atOLFVtqJTRmON5yQDMZafTd+XOvkOF76pmn7dHHfiwHndJMdM/QjgI85r5x/KVdk0iIoX3szCmVbbK42XgsSowTGxfjhvPMa72kkcMICRGyoGwkwHOuy33QSMadDJWgwrqJ5UGMLX+HwY0R4FAiQdGoMWfBMWTwSBBwva1bt9htt98a9MOUfaqq7FTzEjPHHDxIZdQkteO6fjQlCDIhfHOAcXixMnUoKDERdLEBsNknGAsv4+S+PVDnWdyJcgfPHWIveSJwqcUutowhn+EHN9fBiPLTy44ZJ/YCXxhtHshLbzzo4tDAkLihYjwcwObfbmxIZj39+JP2T1/4ogxU6ITI/gvP7skI9hGHIIcGQSjd6pnft771F+3HDz+sPfqJT3zCevt7o8b0ks0uzGueSIy5nhjzw3ipuaZ06bJ2YWza/uiP/tiWyovWASABI6rVsGRzyTrTHXbz7h22cfWgOrvPjJ+z+vyMdeZoPht001upnCpO2DMBmKaoO1ShCMTWv2NTx2XwOlaUoJFtGVuizA1JEZzoZRA7MLFbyKrEoaHUmj3ijZlYk7BDPKHRzjJifhxAvjSI8uDqfwWADevYNeXaARb/zEuBl/bXhPyism+XxXh+GojNu5BDCCXAIfiMxFEdzHw2Ngb7KOBSB24IFnGcVPoGkAqATUNQOWUBmCWu5UDGeYeVRxoyVSraEoBRIW/dw6us3pGwE8dP2vr1G5TNHp+YsFXDw7HyJmcDfb1WJkFIp2UOdOYKPVixsRuWZa1Xy2YLszbS22k7N4zYut6iDRRTtqo7a8V80vpX9VpHJmVJHKps3jJ5dCDR089arZm2XOeQbEtHfcbSzXnLNOatukA5/bzNLDTs+eMX7Xs/3mcnp6pWy3bZAg3qEiYZEessWbWz23Zdf6NKyc8eOWp1ShuzGfv4r37Ert55lQDsTA6nNDgrmledN5xDNenQMqJeMuuMCGc5e/Ze2fjY/NadVQfWHDx2u+Dr1oETBwL9dZ5t5/wPtiI4cNgWd1z46QCk28FL1yc6v8wx56g3bwSI4r5gEOh7elqsSBwvnHrYAd68TEFpPjT09Xvn2ZQIBNyiJ4cqjDL24Q9/WOX8f/Inf6KzA4Dmzb/4Ftu5e5dsGvaV+3dml4OpAEEwS7kXZ/mE9ZuyZKtpf/zpT1kuYXbNjm362VvIqyQahujZs6MCCEbHLijYR8qksoTjD/OIEse8JEZaFhjV3KeY7BHAxgcAsHJWmZgnamgazgkSbOMwhpJpPSvN63DcO7sD4EhQy/Pzxdz39vTo7L3va18Xkwl/KJNMLzd3dNaHM5Z+lv2v6otLE3iXSIiEEkSk4sK5il3wM9LZJu1rT854TCZzjnmw6793YoE3HHeGmN/3i2yc69vEX7Y/U9DQfjGAdjlDuGyv22QGPHFWIPEAACAASURBVBGTznKWpXVOe68I+UmLi8sVZL432A+cmyREeD99ZE6cOiX95PPnxqy/f1CaoTRxRL9xBdCLoHVkrC73OolqwYGBfnkJEfllmbS95S1vst/6rf9k9fqSffGL/2j3f/fbSnykM/jSoSrCAzYfZ37Hc7SD8x5EaY/V63b65HGxeyE5EJiwT66/4Qbbtn2behAgH4I+NvexcdMmyT/gw+FzIhvAvufv+kx8XOktCw3T+Y4/x+ezn/CVnIQA0CwNaOsI7LHakpo/SlOS/gHVikp0KZPl/d7gDbIBoAD+OLaFCoQggUhDqbrAY+YIYDs0NguVISQQCKrRhlYT61bLOnt6bXGpYfOLFTtw4HkBedl8QX0zvvfA9wVO3XjTjfIRWM80DUbejmv39nRL1mrvk0/Yq1/5Su2NP/qDP5RtIygEwPaeJL4vWVc8j8AKysGrgM9Brob9hOQCfjxNHHkNNo11dvLkKSU9G7WGGjw5gM2zLdWriuNCIjEEqcQdA/19kj3hJwA2hB8SIZKripUiAfAMjMp2m+Fxo+8l37/t+yiQNSifDvPt/ooD2PxupbIsNpnVbLisgVclhP9u3/u+N3+q/SJgJ3lzBQD7cj6VX5d9RyzQpMw+2bSebIftEoBdtyISIM3QNNSTgg5gE7tBHmMvUHem9qEKwMNPrUcAM3SoUx0q24d93WxQup8VazCThZCFL9oR5D+SaLDP2qqhEcsXu+2Bhx6xJ57ea2s3bbcbb7vDapaybGePfet7P7Annn5W5K3+oRFLZkoiM2nOVN2TCs0NUwFYgWVYpq9ObUmyB+zR9/3S+0UQ4+yZID5q05jGhgCucmZ69ZU3VWQcsCfYCGzA4eeft8mzZ214YEB7jKQWINx3vnu/3XHny7XPAGnf9e53i5AFA5Ymjvz00vwZ5B6Q84iV2swXn8eed2kC/u6kKk8+s2amxi/aI9/7gX3jX76m+PH1r3+dveOdb7P5BRrbhvJ5kr4CuKYBN2csmUiqOVp3V5etWj1iyXzBOvv7rNpq2vGzZ0VIyxZL1tnZFRiRyYxt37LVzp85oz20YcN6+XOnz5y2zp5um6uUVakBeAmAijjloedfsJmJKfk7+MLsc/Ydesww+rEl2DMSgAD72Ngqdg6fOpsTIO6x44033WDnzp2VTMLLX3a7veH1r7XOUlE+N3Otin1VoAXmtXo/KUEYSyCI2fx8j0knaWB736/lXlyh+R02l7lhDZCg5YxTgo1qA6pgVXEVKptZ66G/WDFUti+FapV2Jj0EC5LA2GTsIGQpJESYvzOjozYxNavPhKyFveO1XNvZwJLpinJe7ofi0+H/bNm40dKWsMnxccXwVPdIPqFlwjkYc28SjZwFax8wlabDrFMSoCTQmR9nPAfyRuxHFvtpMc9oYF9/0w3aV4Cyazest3Xr1tvz+5+3WjUwl5/8yRP2wnPPSS5PeT3wNkDVyMiV5JESXpGkkkyqKok1wXiop0hkYHtFBNIa+IXsPfxeaUaLnId+PL5YchnsJ97nPli3kC1r6I/PztjakdW2cd1a6yrm7eihF2zLpg2qSIC85422fcydMe+xgie1nOAikiiEwriGWRsuL8szUK1FhbeINmbCMMCiHAzW+Y+kFXrY+MezoQEzC9Z7LnHedtHEE3LdxJR9/8Ef2vxCRVJp5UpNfQG3bt2mNTU+Pqa9UK0uCU/CjmIrvPcXazrgdVTmh+rLd77z7SICgHvN0N8OHfXY04xnC4mBAAozDu2sc3yVp556SkmZ1WvWBIk/VTcF7X7Gk2f0/cB72+VuGS+P6TKQB5T4K+tM94bsYqVTeUcjUJp3oslPIqSjw6YmJyUdyPtIRlIbkUyHBBLxQHmxrH0ZEoQZq5bxD4J8KxOiuCNWoWIWKmCB4LnxeXmfJ3M8aeiVEH5OHzx4UAkbJax+7Q2vBxUSjb0MEMZMAlo2mrZQrgrA9YaEgNdMOnAcCzRLMwjJfCDSHQBpAFAcXoAmblxOh4S+KZcMGtGh6SDAeM06MSwRgRfbmAwneqQ04yuQyQoa1wS57QA2gCz3QEa5XqtGAFuKrAIx8GMBsN0ZohwGcEKdfdUYgGxwQ2zizu5eO3zkqI2NXQga2REIXiwHCQomkkWJZAn3yn3TnXsRUfI0OtShWYszsKXrqkx4YLoBqANgrx5aFbK9dRosBMYJwQf3EjR+g8ajSk8w7A1YNwVlP0OglpTT7eMKk4NuqUHLl/0F8E2jzMAG9hILxkrfNPdAKqRRD6BPrWkp7l86iXSYXQGwnYHdQKevsiT962YKsC5hHdm8NRNBOxdDvfuaa2z7jqtkPM5dGFPHYzUO4sBKWJD72LRJY8IhIScgmZK207mLF9SwwoMcjBHjwvMCmrKYYUdLmyeCyRxuODpnOQCQRCmVljWAuA6ZZgwp4Lc3hmQTc5gBznItDioOxPGxi9bb3avPYu0S9MBy2bx5kwBsjI8fKjjkyijH5goY9HwmJwB7GZyJmkDMJWtHm4wxJwul0qDATlZpkTrCL4mB7c0QXHea63lTg/aA3NezO/UYGpWjxTnn9zwr3565ci1wnpsvnlFAgConggSJM8U8A8p1GEPuKwD2hVAe1qZXNNDbZ498/yH7+j9/TQET7yHjxrpX1UM0phwglCEBLqFpjGNJ0PnL995rX/vqV7XeAbDprk1ia7GyGCoAKC0q5EL2Ln5747cAgiVtfHzGPv2p/6EkGHqkS4sL1lPIqwlOZWbShruLdu32TbZt7ZAllxasMT9tmVbdWjXYSGVbaiEBxOESmpqpkaOqRUhwWWBd4wQiH+La2FGmp9bqsKVExmoWtOBhX9M7gGRgNbK5eQ8gOJQJMZ3VgXelsQQHEOvj0mCpPWi7FBRZDoCESEbt58shJz/ld6F5r/PwwosvBcsdbLwsMCN9/8CkaH/v8v1dAv5ceo1AHAr7wv1dL8h3J4NLqxGZN7yMYyXADse22VSfAwGvUeqJqh4OZAHsyATAekU2qrNklWTCmrmsdQ4NWE36XzSbygkkQEsMvVKcZsCO+ZkZlQnCvm7BpONQr9dAe61FIgcAdqlmifK8bRrqt2u2rrfhrrQNdqZtdX/BSoWUFUoZdYxPU3aeylgilbN0hsx8zhqJgqUKOCFNSyxNWqoxbenGjNUrEcCerwnAfuipg3bo/JzNoYNdKNoCicvKgnVwvvUNCsAuT0/bc3v2WILzulK2W2+83l57zy/Yps0b1WiIsjocX8YJhghABIlNpFCCJFJgYbvz5A6js6A8sHNQGRtCMODlvt4srd0+YPuwGwITYpmwzyOfg7/AOLuvwOudjcF1nMnpmXgHGZy9inZqaF4UymCxM4C8nCHevI/zidLagy+8IF1AwBSS37CyXWeXoMI/g5+ymwSPueAIbtm61a699lpV+3zmM5/RGbZv3z676Zab7d4P/rKaHTqo6np17jQ6K8gZXs78Yqz3/OQn9u2vfc2sWhaA/aZ77raNI6vt0HPP2ezUtM4nmgwhVTa3WI4t92DaLlilDOOkZcksTWsCqMsuEkglhx08jHReTP5EBjC+nCpNmG9Kb1smxicJRrHXcxklntm6JJ/RE6VhDJ6VAOtMRnIsTz7xpH3vu9+1blh41ZUmNOGsDPu5/d+Xsx/LDOwrANish5DADMxXZ3ooyR61GtvBXz/zFGS1ydLw+/b78mQXQJAzlNxuBXAslj3HG2+3aSv/fhFKdllre2kCkPe6r6MkNyASYFMsl3QmoRirUYcZ3yQAmMjlhOQ+axwGNAEVYBDM68nJaYEKnZ3d8nOCfAIVPtHGJnimAKqGcil+AMK/tIQIY/vyO15mH/7wB6X4e/78qH32s39ms3N8VtIqVZJQgGJBNsPn3IF2AAXXzuQZ8S8I6vjCr4WtS4JphqZ/0Rc5cfKkWMswggmq5xbmFTzTZJD1SGMt5gcdyJffeWcAywCECZ4TFp89/I5xlO+Inix+ZWxqpaouSCMtpAFDI1DKYVn758bGBLYReEC+4R48aQd44c3IywtlgQ8A8SqDBbhptmRbaXSJ36/+HfTpSSatugQhqCpZPSXGsgUr9vTbo48/aefH8IO77czZUesbHFRyinMI2RQAxq6uTvm4kxMXbbC/XwFsdXHBnt/7jP3Cq14l8Or//cM/ClqVBKPJ1DKA7XOiPaN+Hw3NCbGEysyjzNMrX/Uqu/Hmm+yrX/1qLNWnBLhhRw4fETDFmHUDrEWNWzwmGNho8iqeWAo9ZgTeS5pvzq7euUNxGz4hsR0gNveoGIYKglgB6nvTz492/+dKAHYy9e/L1+LKDj2BllHs8LoXM7G18JcBbGe+efLLz8CXcqMArn8WAHsFXI93Fv0ibGqSimca4yWb1pvtsN2b1gjAzlFy3qhZTxxv+ehRQoS4IQEQheeEH0ylWSzNDqB4QpKRrD+ajJUKWWvU6XVBAz76ERUkIQKAzdyFJmmm0vjOrh7btn2nHT52yu771rdteqFqN9x6h2U7u231hi3WP7zG/uwvPiet9rGL01bqHZacpEB/sWjxbzIiQAEAwRKE2LFYrWjdA8Z96Fc+oqZnk+j0Ul0TATbOWuwD4DX2BDvplaZuy7GBfBPbcU5Ojo5aPa4ntPDZLwcPH7K169dJ4oKqiv/9P/9nSa3gG2AJOe+ZE67JPnOwjmdwu8+YcA/YWa8YwR6zbrk/+QB7nrXvf+M7dmF0zIqlgr3n/e+xW+64zU6PnrZiV0mJYGJK/CSATOxMNpUR4QimLp8xOzNtE9NTlu0s2dP7D9jIxg124vQZ27FjZ2iYXG9ZuiNpc1NT6ucCEQHZjbGLF1Q130qn9KzIR3QVS1bM5W3fM89aot60Z/c8befPjooUyLWwf4BPnCc8K/NBQppENfEYfijAORXUMMAZ502bNuJE25kzp+3WW26y973nXfKfwECY33S+oAQFPriqOVKhSl0kPDMlEFnuLgMGlrMcFrRMuA2+JPE4NpZYi3GmCocEKetaDULVDDm8OfTDoY9LiAuJPVk77qNi2zS3kRDH8/I7Podr47vx1dPXZ9VaWKdgFGBEfDuI6n27YH3yO+Yd4pxLnS7OzVkumbIizcpjZTzxRmi6OSf2O/aTdZQvYM+Rt1iQr0USRSQScDDwH2KLyGLFL1ZSUFycprTjYWDfcvuttnrNiOJ25Fchlo6fH1cVETacZrsXzp+XFvbc9ExIaACotgHYLuWp+InGeLNzSqZo7KgsBauLfiR7hL1M00nuTVXrUQ1AeuXIX1RC9ThfLi8aGiUHe0+vOBrKdxcLArBz6aT1dncK1AY49Z5kjrPIJ0kklomnjLmDu743+TxnGssuxl45jAFr2pni2G+kIXmtxwPC8fAD8LfAo6ZmtV45x+j5wvwAzHLmgq2RnH/iqaft7Lkxm5mlVwRyxE3r6xsIPky9qgosqvBFgI0N5b0JJc8XsBWzxXLQqL7zzjvsxhuvt450ypYgyuTyGl9PLHPfXsXZTmbk356EwaZcd8MNilsVByCdFpN7fEY789rtl5NrHMfJ5oJCA/OALyBZSe6jgjpE8At5DhJnIhnkclpTA/0DARQH14K8nAya9Pg9iyJ1BskPB7DFeJfkywr5xCVFathuYupI6uHevCKmverFSbs8/5EjR5YxvsRHXvfaFsAnwPICzGg17cssA9iwU5VJ5XAiqw8zuiMRdTRhHVTEQvHmEjARyKxwiApUgKYfu3EDTmEk5UKLuEepN2Umobs8BgldOYBbNJfQtcbJ5frKKquZTNBeCw0ewwGNQDoaRPxdGrw4aXWyUoFJxCSNjY3ZyMgaUdAp3VtYWNTBmi0UbXBo2PbtP2AXL07a/GJZAQH3iV42enZsKJ4diQ0MsLJt83PSAONgp/llAJFXgGx1hKa8gu7HSJ2kkuoejgPH80Hbx5ABYKv8kcO+IxmbZKKdFJ5BEhPKZoTMjjds4p4AvhfRaqKxh8rsAzi27IixCGOBqMo1c3RSbykzJgeehZ/mAA+NiOiMqr6cUQM7UyhK72x6oWJP7N1v6ULJ6hyHqYykFQDLKYUBGC6Uinbu/HmVX+IowGbB4BEEY3RhrGEccMJd7gNgCfkQAgdn6vCsAKfOxvNA1Jm/yvDFciE2OZ+pjH/UUXKAhc3GZ3F4+UHm5bm8VhrYXT0qv8GxUCkqLGGVgtN1OG1r1oayK401ukj/pnEW2HqhGSdBFZvSdZScHeYMDvaMZ41Yg1wbAyGDrHJTmiKEzY1BUNKjLUPm5Tj+Hg+G3fmS0SLjzPzF8mkMgYITzW9TrCaykA6Q814/aFivJAG4rgfQsOXbmygwL85yc01xB6PWDK+2737z23b/t74dmvzIYSnLWWGsnf0m0KxUVEUDCQfKcslAv/ENb7DHfvQjgWAA2DALYAgBtsHICqV+VdkSno/xVLAfD2QA7ImJGfuD//FHArLU0Z2MPzr8jZoV00lbmpu0LWtW2Y07NtvGVb1mizM2e+GspRo1aVOen6RJmlcuUGIVm81SVSHwmrA9IekQgdGA2wKBaHhrVm50qMEaDjvsa6pYyhyYYji2pKFNRQvBGiC2l3uGBAKagVCFw6HtwIgHbPy8FADxYEqvj9pzLxVguTPwkgGY2OWAwy8OAttBbM/+vtQ1AAFeKkC7FJS/3DU4/PzLmVhKxoVSB7HWVBruPQXi7x3Axrn19Y4NCx3Ql6xJFUwEvXB4ayRBSyVJiDQJ6lYN6Kybm6NDebcCCoIbWCh8Fg4MDLt8Jms1HLRq1dLNhmWadWsBECL7QZ+Feksa2NvXDdv1OzfZYClp/aWUrRnqss5i2jjtspSL5QrWTFCFRPIiZ5l0zhKpTsuU1obkY33aWksT+tmszqtD+dR0xQ6dmLAn9h+3A6cnbaaVsY7efptPJGxsfsaSXd3WLHXb7utvsHTL7Mkf/8g6OK+XaDpZsfe86x12xx0vU6AaKjkCKMe6gaGhSqJYoeQVUwJWIpDkVR5oSGMfsBuc815d4ZUc2BexZ9R0pyUbiW0Krw+NwgQeRPsnFoRYtAE8l5SIyqNjE5EIhPH5fHkSpR1gF6sw/k8a+SpjzGrdUMUDQ+v8uXOyjUcOH7aTx0/IbuCcSa8N9iF2L5ddZr66ndUZEstHsXnozW3cHBKwaG8iIyI2ChrfxaK9+z3vsVtvvVW2i3OCNct4ic3CXJ0f05jCYObeKAvnvP+bv/qcnTx00DaMDNvuq7bZG15zt/V3ddmzT+9REESVwZnR83b2HN9jy+MvqSs0TUnKZPKSGuEs1rkYHVrGQsmHqLerPaImPCHZGZJHHZYvdcquKYGD7wZwkIYJmlNgCzgIiAmhYP26dYH5UurUte+77xv2xGOPL7OF3UYvA8XqsHb56ozlPX+FJBcrg7ngjGXOlCCNTWk8EeygQzuDk7Fm/FkjzjZpt6nL4LSk6kLFnp9xDlr5eS32SAyq3Ea/KEEnybrwdSV7p30Xz3fGjjFl7Um+KAbtzrr2QMUBX4J7BQidnXouwGkCGAgWzD2sa+Y1yMOkVVHGehD474B1gPNQAo4JQ4f5dOcr/4vnkD8L6/pjH/01+UY/euSH9v3vPyB24czMlHrKFIrcU9hDfJ50lpFeyufVMwRpDbcn+Fzc91J1STaCwBkmsWTfYrUYdwNIwD5hDbJuSSDBiIZ5Q7NG2HJnz43q57vf914bGh6WPAeWDeAFiTIROeoN+dPcA2X1BJqqfVNykyrOpFUWKupzA3DNSQj5BFkgktFEnYCUXsXAHPBsQcKu16Ynp62ysKhzhueHmYgPoh4daiTfVBDP+srmszYxNSkSD83DkrCTGi2rNBP25NN77fTZUVuzdp1ke9BmpTpS7KpmQ58JYI2fROk+rDpiIz5j7PRJe+Ur7hRQ9Qe//wfa49h2mJ6+lrVvxNRakRMiBuC1xCJiJ6bT9sY3vcl27d5lf/f3/yD/jXUFYH/44OGQLKouWQ8yiPgl8oka6q+gmMxlRNScs7bcu4i9Ozy0ylYPDytmnJ8LercC2i00yXaM2f1m1oAzpfmd9m4szfLkpfZnK1SOXiqhJgElgbqekI8SH6GtXKxMCD/xy0IyFR8jUg1i9cYKgB11SS7xlCBZIB/Jz5XPerGX4/d/Od+HSJb/NatlK6VMDOzdm9darlVTP5eOes36uroCgxW/hv5E9Zr8GxLPajieSIVKWR2woWEe1dGyaakAFhEjL1Vh5y3o35305MhnLJNhjcCcC0DGuXPnLZnK2C2332GVesu++NWv25kLkzY+PW+veNXd1js4ZKWuHlu/caN94QtfsBeOnrRyK2utJHYsNnMUOJRVbI30AfE190eF2+ziog2tWW2/9tGP2bkLJGZnrSzZ0mCrWIcAVnx75aknHj0uYi8wX8Q1z+/bZwf27LHeKDvAWNPwFL8BPVvsxoEDB+z3Pv0pnWtIi7B3VYHUagpQxDcE2HGgSXYgJjBl+2N1ANdm7bIP8IfwL77xz1+3I/tesFK+aPVm3d73gV+yV9z183by3BlbYLw5p1tNO332jCF5h4zHyNBq2QvuH/AVm8Y5lSkUROjq6uuXLcKG0+Cvu9jFIWjj58/LXhKXsucOHzlsS426ZeghNDmlJq69Xd3ao0iWDPT02E9+/JidPnFSsiL0cOIM58slMRhL7C9fxL+lUqfO/L3798n+0tCZXlCw+GGa3nD9dfbud75TmrlgLYCAizS5l4QpLMoAGuPTYaMUk8F2ba888har8dzH/+TLCWvEhfRA4L/BpASERVkGwHtAMelHc2YipZoCRKUqLTC4OR+djMGcOTDqvgD2DAmR0A+gYr39g3ZhYnJZe5k9j60NBLeQ7GPNgB+xPj2hIp1qEqSzs7YaBvzYmNjX2P/y/EKUFAn9FlR5l80IK/EG2ZLcAYCn/1y5rPFa9jnY5zp/LJAsAO3TKbvuxhts97W7bXB4SCAsTHmwC5LQGncq6i5csO9++zs2MU7SJICRwbcJxAz8PB9v4Um12jIxkLjcNbI99iR5Sz8U3huS4sEfZA85W5hY2JnGgKDewBI7NbxqyOZmpgw+NMUyWyHUVMp2ze6rhYWB0blMqZP3lNiJnyWzFpv78RyMB3sQv8CBbeaKv4E1gV2Bg/FsqmSjGXFfkCPifh0I5f6FT9SaViqWVN3UP9iveVfcmcsqgbJ523Z74sk99sijj9vZ0TFbv2GzKqqJG8GJNm3eIDxLccaRo0rMcS/4cmCaIXmMwoRp3/C8O3ZeZa985c+r0iuPDEomxJy8h3tqB7AZb9Y3z41dcH+WCgA1cuQZqJBE6m1xUf4Vn4+viJ/FOLDmlxMPkVTJ54nQGNUN2IeKFyTLGRpr4hsAYiP3KwmdfEHYELZEigFIRXHvnIPVaiCczi8E5QHWvHx20+8YdylYxJ5AShpC+iVmivs3EDshpAXGPDgb94Efx5piDPhv/EPuHawq8cF77haAjWYrzgTMa+m+KqhBZmJJxlQlgjCG0feNDGw1kkgEJilMwKBJTelaYP8qo4SuSZQNkdSFWH/BsPDd3VkUsKosCFrAgFds9lIp6F8nAMUW5IiiR8rgKUiMDqIY39lQ5kopRFj4QY9Rwvpxw7ojIadLDSNC9p1SAQDtJ5/aY2VKbeqUD8NkaiibDDDNJHB/TCCTOjcXJBYktUIHbTHYoowI2XExW0KBHMAA991VKgaAPYqhAx6ERmUpAXuAdN2dnWKd44TwjGKIwAKJ5Vg4lD4nsAVhpkhvNwI84RlDVlLBEoFfDP4YY7LyElCPZYRsxKU652PDEk2YeWnLZ0NzTaQP6omkJTJ5O3zqrI1NzdlMuRKaSWVzoXwUEf5WQwB1d1fQlRbDBBbc7JyCCg6aTVs2W6mrW6/HIKK3SQaSwIFM+sDgKm1SZXiiJjOLmU3IxqO5IKwbNhhgCZtAn8UBGQ9NzzrB1vaFzpogyGFTcwAFpzwvKRE5OROTAoCZX9YEBlDNeBYXJV+CSP/adWvV7IKEBffBJiWgCawvGnoG9qJK09VJOzj0GC+6twpgpiw1ZpiCJphpnKrlstY6m5PgzrW3HKTnOt6UwktS+J0bNJW6dST1fNwDiQT+jvPB35xZw1pgrMi28zeejXFUUygajEZ2NddgjDwJ4Ox1B56cwY1x4b4AYr74t39vT/3kCR3GGD/mj0BFDfaiIXI5CAyw9IVTSRl9GjQ98vDDMkSf+M3fFFgN6EOgJYYOwTRNHNG9LHVqXianJtSwSMF8GsmZKfvcX3zOpiamIQqIrcD6D2B23bKpllXnJmxtX6fdecMu27a632rTF21xclxzV02k5IQpS5rgvRwkZdksLJ3slcrkAiObn2rqWEPrumXlessa1qFSTgFBzaac8kW08GPjR8IibF6CoJI9FcEmMY+R/I+yNO0AyaVgSTsAswwYu07Z5aKj+Lt2UNxftgJQM75BvuFn+fJ74LXOUlouB24DqtoBnnYw/NLPCCWnIeO/8vViMN0BpBCfrTA7BWqmUja4bp0OcRgP0tiEyQCIwD2KaMjcNa2FDWVt09AIXciBPusZGLTRszTCWVKDRpgl2F7WIckH2EOwZbhmmr4L2OylsjUri9bRWrJis2WFhSUrNOt249Xb7Oqtay3TWrSh/qJtWLdKZbsk5/IFmhgV1fG82aICI2O5DFn3vFm6FDTtrGypJHpxi2b1is1NTtvYuQmjH8oDP3zKnjsxbtVst013pG2SNYqTgE0pddtNt95mjfqS7d3zlM3PTFsxl5W2bCmfs9/4+K8LWCGYxUmGcq9EEOcCGn1iCAZWJrZEoJd3LVdjrhCUSN4g2RFZAqEyKTiFwQFhnrF5zmD2hAOfIz3EWCGitRGBSAHYAgtWEnfYDLfT7YkRd6g9Sch/OxDJ+SUALdGhPgvYnwP796uhEZqFNLWhugrb5LZMjGvKCGOvDp67HSBdTpBkMvay2283GpzBROb+UHeFpgAAIABJREFU/uqv/sq++c1vqskSZzIMiHXr19vL7rzDrt69yzJojpqJFc55fOb0aQW9lPaT7Ozv6bVHH3nYvvLFL9jV2zba/PSkffzjvy6Q58Tx42IBrRpaZU/t2WN79jxjq4bQCUyJ4YEWLeM3Pn5Bz9tV6tLfOM/Qr6SiggQ8QZ8CcTVrrtjiYnAigxwb4EUIaiZhoMBOBXwjqEJrPp0S64cgqas7MGAYL84ukj0A2Mwb1+Nc/clPHrcnnnhCgZBsgxrDzChgJkCC8U/yQAmNpRAw8X6AOj7DNfhfygb9e47lz2KtwmtYF26rHOz2wJT1xzO1ryUHmZ0B4+Xr7fZ35dNbBjEAX86BFgfh3AY6i5rz0qsZHITDnI1PTi4DJu2Jaq+K8mQQ/836JcByJjbAcQhI20fopRipbmXjzwj8uWSckg+xEQ/3TNC+detW++hHP6q1tWfPU/boo4/axMRFvc73qCQD0JkmYZNOC1hlzHkPchfYZZL0gFKc8/g7+Cv4byEYOWc7duxYrqKbvDihRAnBNM22uC5r7GUvv0PABuXuyIvgR54fv2C/8VufsB4q4wDx6w1VUAJMcajiT0FygalczGasB+YpxwZyefTOsYRNTc5aPl9UQh0/nkT1AoB6y2xqBpJKWVIeoIisBeILSCUjIyM6K9AwVTNE9jvMp1xejLxSLmN5kqV1WM6QBhaV3ManJvHd7EhbprPLZpfqYl5ClsGnwaefm5vXeFG+zThiw/gb886/YfZREbKqr8dOHHzeXvfqVwuk+r1P/o6V5xdVEYhdUqqSRrQ0WAOMUSVDQ7JbJHg5MzhGAdd5/Vvf9nZbv2GDffWr/2ytVkJrDRtHyT02lLljHwOQqt+QdDtDUjSAL96kPMQ/4StIypE86OnuEVDEe2WTysi0kOQkJgvguvZqZCLybg/oSc74nvK9IZ3yTIj9/Gv5zIi/WAbAo2au/7dsY4MzLyUfQXVonkzTvQeNbU+wKjkuJ2SlOgNWb5P+EldIwrnv/1IWC+8L3yPdrFtPPm2bhvtt7UCPpRtLVp6etKG+bsuo31SoTibxwE+NbDJttVTeGsm0WLZU1hJfQlJifdPviKpa4k4qLzgDOOuxKV3dXZbPp6yQoZEmWqsZe/THP9aa2X39TdY/st4WG0n71B9/1uaqTevqGbAtW7bZ1Vdt17obWdVvj+15xv7uvges2pER2CnpTBJqVMQSK9KDKUH/kaZ8YQgeL//5n7d7Xvc6e+qZZ9R7ir2GFAHJGQeoWCMiv7X1DXAmoieRiGNmJidt/1N77OLYmGKonTt22lXbtyvBzF7BfmE7Xvf619trXvdaxR4kkWBpw7bE9+1ftUrrbakWQBPsAOvAq1aJNeizorJ3pFAWy9o7933963bs8FG7cPacDfQN2OnRM/aWd7zNSr3ddvLsadtxzS7JPJw8fcoefuQRu/POO7X/Nqxbr7iJ5uHnL1y0WqJDfVeILwGosY0staHBAfkL+KQ92jPJQOaLBLPR0bO2+9prJeUpGZS5eb0fDVr8sKOHDttz+/YpLhs9cyY0rae/QjqjRtSsf/byjddca4cOHlQsOLx6WMA6MSFJeMA2JExp+njXq+8yGO7gCCGuDFVqYA/cFLaPazIP/OR8YFswl+x16drSl0ZM6iBZx94GKAz7f6WJndj20b9jXRD38Q1m4++HPMA114wEaVK++G/ic9YRIBdnLp/vsSSfyb3v379fuAN93lifqA9whjL3TqDjHiA7CkfqgcCRFgYBdkDyUg3RiRnMDCY25xZxx8LMrNjPJB/AswSuY9fAw2DLb1ivxA6VyCI4VpdEVoH45ZXL+EhgNJL6oHo/n1cC98abaOR4i84I1rIId9a0dWvX2tN7nrbpyUmbn54TObG6WFbDPeYBYihApMiNkEUiHhFIJEG/WklmESCWdFbwxRiIZOXEF68cASAWlpLTeiIhgoQGFQ+QNJh/+XokfNFXhrWdy9i2zZuUUEMxAelC5H+LhZxiDNa998rwBoKegPCqJ9YmvwO/0OshynSEfmQ8C3MCYO0+HHYFe8dP96OWtc0lm0QVJr5s0iYnJzQWQ0OrZAempkkyoySRtK/d9007dPS4sMGBVcM2PTOnOaH32lVKmFXt0KHDWoeMRSCHNiVt482NeY3Wbqsl/+iXf/kDVugsWooeBOmQ+GeuvOcG1wKjYQ1y7xBDPXnCGv7Od75jd99zT2giHyssuH+XecEGqCpBeEaQFmFcdH5HeU6B6ySRRWyp6VxmLEnsaw1B2gIPm1/QWg4NaLs0r8TMkAypVIPI4BJiIjrF/UpyhTXtRCbiMq++E1YGgRPiZlvCUPG+97egKgAVjNgjoVopy3aCv2LXiccSH3rtPaShxTgAwFZDM0uIVUwpPMEZzgU3xqCoJDuyVkLDxiAfgguAgwOIjVOsLsgCsMkgVAV4Bt1pWImUf4ZNUirk9B4ALx4IBjZgNQB2Qk0iYTyX5RRyfYwHr0ESAwcDXRmnxjPROJjupDDgTGL74cfC0kTGEgiMCmDw088+a4tlGsGERm0wIAgCQ3AQAmyxxGMziQBgJ62Oxi2sTRxDddwMYL5reZM9L6KJB+NGOjfxNbEJD9q5BCEE0zRbDB2j0YgKJSVMNM/AZiIw5R5hiXM6zMzPK9gEoJHBieCA61GxEFk0Ys/znNK+XtGgaTQTVmsGllSmwwReZ9NK9yuJ0Uymrd6RtYMnTtuFmXlbrDVVCs946fDJZ8UuXL9xg+aAQ5nAZFol3JRkdFlXb49KrDt7ekKpZ0dCBhyWNs4v+qV0ymXs0MnmIMVQcX0OLy8F8hIj5pTPAqhmTvhio2N0OLR4D69lzMik4nxzKMGk5pocRirpSqWUNeU1clw4bCJ4wjU4qLZu2yqj7nOLk+YNDcJGXGmGFJo5hsypEjzoxQPiAhq1A2+xyWONLCudlGvBKfJ780OWTc+/vaxOBiZmz1gT0giLZfbtwbWDzx4MMz4cCFyPn64HBtjt2VQHbhyU4hq8ls9xRqZnt4MPH3SZkCD48he+qFI118hX5pEywnivvt9IZAFgS0MrmbSrdu7QXNAYbfOWzfaxj31MpSwhaAnNN/giSYDjzf2K+VlZYYRjICcuTthf/vnnbHpyRgB2Khm6UoeGNi1LtJastjhjXemW7Vg/bDdsWW/DnXlrzE3Z1MRFa6QzViNppwAvJH9COSbJILNFMuMCQU1JPWwjryfRh62ERRX+HsrxKQkCwC7XGlapB8cd0JL9xF3BjJJMhqRF2GdoGYbw5lLQmv92YE0ByyVSHS8VFLX/nve0X9fBE/2Owys2+Xqpa7UHEZcDsJfZjJdc4HLA+b//jJ8OoLcD4P5vH5dmKmVFgnwCSdneupqC4jB1sEbhwDVacrKb7Dt0SnMZSxTz1jU0aD2DQzYxOSvwoF4pAy8LbMDZAAwRi4t5I5kCmItEVr1srcqCNNaLjYZ1VerWl07Zrm3rbduGIevKmQ0PdtnwUJ8ZLKpURuA15eLoffJN4iU02SIBiA76klmSrDda3vNmlPsulG1mYs5Gz0zYgw/vsYMnL1qj2Gez6YJNJ5K2mEnbAveXzdvNt91mzXpNzN3pqQlLk/SMjYPf9ou/aLfcdGM4t2NZGAE7652E4gJ63rFjvMfhDlBx3hIoSmtUTZOzywm7sK60KoM9iCWbznRRua2CaSqnAhNZgYQ61HvTkrpKK9V/oG39h+AnsaxN6euGveDOl68v2DgC3mBrN036ks8deE69OtAElHTIAmyJObEjgCEckMVPwefwUjW/d5c84BnXr10nBjYgG84hjClYXbBf8IvQHgb0wUmGublp22Z741vebFft2GELSH0gPYNcSS6vhArNlQiEH3zgAZu4cM7GzhyzN77+NfbWt71NSfRKtWKvuusu+/o37rMnnnzSivmibdy4ScHTAqyPqVk9B/afQJr1HpzTDit1doeG1CIe1JaZZvgXoUExlTr0iwrl5YA3OOUpfAQY+jjDJNOocslTNZATMO8a+QGI6hQQpYBV/lddARH39/0HHtC5zBxAJqCCAckBypuxI1TpsA4DkB50FMV0vVIX25/FyF3hNZ44YW75lk96CeDkds2Zd1zOQW9njLR/xEqCjsMQRnsA7pYBuLamywQr7aC2s4mCr4DtD6XRHnQxrgrgI+uI89T3jgf9Du54suk/OkRKoCaa2oPOTvKzAj3Zt7/97Qr4H3vsMfvRj3603MzT/QUSYBAR2AfBTynJDnCGsj5HVq9WsIG/jj/BZyAZgr/GcyoRX+oUoMLnwCLEF2Ld8Gxe9gsrGT9uy7atNjk1pcCRiojxyQn7+V+4y4rdXQLRWcvELHOAuNyTqh661VMAMLmvq2i5lFSXVfmJ/0WqM5XO2vzCYmjAXGuoEpUGu7MLCwLG8QggN5BYwgYA7OCXwEamwW9YN4CvQeYQsJw+BMVM0qrlOcU3PPs88oSprCUyBau2ElZuJezg6TN2YWp6WQIP/xlfy/0dJQYhDkmL+qSCUa8q3bRure1/8nF7+5vepFLoT//O79rc9KxVy5TgF0LvhxaVYKHMOlSnBtafSeeyZtbRUA8pYotfuvcD1t8/YF/56j9bRwf7JS2iwTNPP20nVMGSst6uLsVhXEssOPXZCWeAM1bDOR0IPL7/GAPuu11CxhM/jE3wd4OElXyUuIcCISTsWX5eulfxJd18tPsKvifafZb2fS/QXf07uGY4x3QG6f/D/a+Iq+FHhjSb9OMjoKOEBybgCgA2z/9SX0FYLmGtes06GkvWmUvZusFeWzfYZ/lEU/1aCqkOy3aYpTm7pRsfAnzZsVRGBAzkHPEuse+Aaukkck8pywtUbIRyfqp+pb1ukotgfSEn0mGcf7Dx0vbgQw9KRvSqXdfYhqt2Wa5n0P75Ww/Yw489ZYmOjK1ePWIbVq+2a3dut22b1tnMQtlapT7708/9jSphe/r6jcg3TWxE1VsroV5ai7WG+o3gC7/1ne+yq3btsqMnToSEUQSYnHVNbMcaUeVWLKtfXlvRR2Dd4Zfgvz/x6GN2YfSc3X7b7QJot2zebKdPnbZHf/QjJcL4Ih79wz/8A8WfR44ds2PHj9nNt9yixMPkzIyYsRCKqCxRc7cIeGmNw2BNJu382bM22NdvZ06esh//6FF7/sABJcgrixUBUtliwW552W1W6O6yrv5eSTwQ584vLtiRo0elzw2hDiARHVlAysWlmp2fmbU16zYEbKOnx06dOGGnT5yQ/On1115j+5991m688Qad29hX/I7DRw7pv4eGV1v/4Gr19fIeFawP4nCAbwA+1u3FCxfs5IkTSqQDsgLWYWcAWV/1ip9T7AZQFsr3F+382HmbmZ1RwhFbx/5EG/+aa3ZrHwYQOYwTVWcOWLfPl4OPoXo8VPUFNmqsfIiVlOBALgfG3/y1qrCLPiDXdx+NuQfQ5L97enolCevJVI9X+RzWuhO6vD8J98J19+7dKwyAqsiJmVnFc8jQIUsCgIi95fzifgDKOLuQFAXM51rYKmT5SAT2UsX7b9UvkA+nJyalPYnsz4mjx4IUAyAxRExJ6dQkocOah20PGXN+ZlbriKQkJgdfOZAMgy3EH8R2k8x82zvebtfdcL0dPHRI/Vhg4m/eslFyVdwnQNQzT+2xY0eOCVhmXkkghwRrsJ98LQPUkFrimIj9KpJQOCvcZwnge6iodr9cyXr8aKRMop9HDEUyW1hV9NPxe8HMkGKcmZ4UgN3T3WlzM9O2bctmVfsPDfbJN2XulvtMxDXDGsX+c03wG/cheF3wJbp0LjFewl1gh0fiBWMnnyYmwiRJlAqSRPgtXAN879Sp09bTG7AQNSaPiWpVQBRLiv/2PPOMPbnnWUn55YskmZESSYncwTjA8Baugdwu0jHT07FyMBCFNKfxC5tPHPXmN7/ZRtatsUayKQDbiY/MhydkOHudvc8YqF9WxC4ff/xxYSjZQtDPFpt+qbbcSL5dz5o9I58x4gnCRkgUs3+rEPWCrI8woyj9A6McLFONqyPpFp8dv4cxwjaC7YJBuhyLn7+OQRHjigwVdb21hqK/wNyAfRGnChCPkm66hki4NIFtCgwPUsgwsetKhLMOiDPACxO/8sbXtygBQAeIcndnG5KdQttIHS7pJktJagSw6bxOACSgtVnXB/JwZOdc/1o61FGfC0YjQRWLAfB6jrI7WM1kCdKh8Vbo8B20mWEhd1I6weGLLl21YiVKkyiJ6u2RQ4yBFoMraXKMBKjlcssi/AyEmsDFoMWNpzP65MzQmIounbUl23/gOXVxR/MGJxZ5EJhyOHHBsJKlCveIzguDLvoCJebIokQAm7+rKWVsXsAmdwAbgJkyMOl6i2nAARBKBRm/nNjr6CU3QpPKbHaZmZxSSTIZmkU10CD4m6NkOwadQU8tlNuxMJTtpJQxi5xLSCjIoYxgnZzuVodVaoEhUVDGPrBWCUr1bOms1ZNZO3D4uI3PLqhhJSVhISlRsXypAGpuu6+9RgaBwANDShkngAH32z84YMMjIzY4NCQdMrTQOCToOo/z29fbJyCNTU9gw2bjkGDtwALiIIF14lkkxpnP8tezcV0uhEMJrW02vR9mbCYOO36HEeNaGAbGif+muRfGkSAJhrJfd2TNiF1DhrvZDCU2AD5KzgRnms8FWGVNuMSFDueo18v8qgtrbD7lSZXQnTmW8UrXLuihcShyP3yeM6JVdhHLotjgXMONA2PAvbj+lAffDhh7AE5Cx7/Y+MwPf4NBxAFPUBYykcXlshtfy2K4x5Ihz5z59XVIJRL295//G3t+/4FYlRHKuVyr3tkncuIB2yOATfb2F+65W04TLEPKVmmSxkHGF4CWM98AmQiCuVf2s1osxrJSmilRnv8Xf/6XNnlxyloNMox0XI8AhEp4y5Zq1cwqs1bsqNvu9SN2086t1ptN2+zUpJWR35EeZ00OB3PDQcSBD8BQhZ2NDQSkdjkRDkcSQZGRHbSykRRpqqEjAHYAr1tyUklpAHKjVRv0CpESAT6gARDfKxzkS8EVZxz8R0GK5QSCAkDYrivfPPhPA7AdWGxPkrQDPFcK0BQKXlFCAOAmovcv8YAOqLQHpP75DfQTiwXr0LlDB3mqSWpWJ/lBY1okklh3NNfiXMR+AxCVCtYzvMp6hoZtply1i1NTNjc7LZYSPR1UIwY7i8wC807FDodts2appYolqouWXqpYsVG30r9JQWwe7LetG1fb2qEeG+rL2+rBbuvpxmHqsBZapLCtMznNfyJB88mMpTpgRdHxOpSzJtPY3UWrVqbVYJT7X5yr2Mlj5+2hh/fYodMXrV7os9lU3iZbCVtIJW2exHMqbbe87A6jN+X+Z58RK4nmgFZfkvbc2tWr7QO/9H4bGlwVNPVj0gtbwIDBAEUmi+CIPe4Jk9DTohEY1Tqzwhnl9i84qR1iDgkQjgChBypiC8AWq8O+CAwJOVIqL4+SIq2gD8h+d4CR13mlBzbb15+vJQcKfZ+g24xtlHNGk5WFRbGwD+zdZ2dPn1ETpVByCKNgadk5D88R9ELbk9rLQHsM1Livq6++WmcGIBpArds1JASGV6HlV7GlBnqfKesAqOnqtJF1a23t2jV2992/oMAVTWuCCgDnc2fO2N/+9d9YVzFnqVbVfuUjH1T5ISxoWDaM3X3f+IZYQrB0KDMHROrH0U6EhtKsH/6ODBZjhrONfjuVI5PTM/IrkJMgMA/WJTiGgWkfGJQA2CTr1TsDdk7ILqgskAYznN+h+W6ofuBzi4WSqmGYIyxY/0CfgiA1qpye1hn6/e89EAIyvijBhuVDwkYsMjoGBFskp13O/f8Mx/rKlvHS8/DSJKGv1+Xz+RL963b7++8TgaI9Bj+4LUntSULuzM9NX7/LRIfYfCeXLwb5tzb7zLW8QtEZQ+1+q99rSCL9x8cuSCYlxLDz0lw+9/bbb7c3velN8hHuu+8+I1jCb+IMZp7d/2HvnVdpdSH48ki5RZaP9i1Vkeh9QszIBTmQqcmJZQkzrgd7cOfOnWKhvfD8C7Z71y6VVANSeG8T5JwAb9lX3b29tnPX1VpLsNlWr1+j8nfkPgCwSTzOzi2oior7hPkFAxtG9NBAjxWzKUujCU6ZvhoZhkpL9g1rkSQzshAkFmjudXFiUvIHNBwXOQNZPOTQyou2anDAMgCtUXZMDMFEhxrbd8Euy6asge4wMj6Nus3ML1ijI22pfKfNVet2bnrWHtu7Tw2Gnb2Fv+ZsfcYLm8044BN6QM+8UEKcgQwyMW730qRuqW6//zufsotj4zY/Oy9tXwJUZAYAsJeloFkz0klDHgGQhBivoWD81z/+GwI5/ulLX5aPsmrVkMadsnQYV8R3vI/zgKCcwNUrVJeTPxHc1dqMBA8IBawFkYDy+WXJBoBVGPLEKzyrglrJTK4khLy5qNLtca07YC6egUPOl/gZvh/b/Y/2/as4CeKKlN2Dn+INqWNoGM6eZdu5wigPTVDlhRhpctbMS339NP8HG0ycS0+WXNJsqKdka/p7rJTusEStYqlW3TLE2xHAxliERnle4YwNYE6JJWiQWVeFARVYEExIUmDrWV+h4rJlvb19Os/E6mvVpcNPMvt73/+BXZyatrUbN9tV115vG7fttNELE/YXn/879WIoFrpUhX3TDTfYhvXrbGT1sIA1yFWP/+QJu/+735OvTIw4NbdgpZ5eETkWlmpWIcn9b32LfvXXf109tgA+5hYXQMH02VTKEu+KHd7VtVwpJemaWK3tyQ3WCrEDwN/E2LgINLt27bLnDzxna0ZGVCl96uRJGx4a1pp74eAL9l//j/9qA4MDshUwzQGWiflohMb9Q4wR4S2XU0zEF+xrGL006cOvgFT3r/d9037wwANBmLMFOD6nPfDyn3uFXbX7apsrLwrAJs4FuARUo3JEsVutZrPTM1bKFySvRBPL6UrVqs2GYqadV21Xgoh48OypU5IcDU22W3bq1Ek1RcXYcC2Y9SRgBofWqLoM26uq31h9xvpAuuf4sWMCsAHEARt5tomL4wK6tmzaooqNpcqScBPGd+PGDWKyjl0YW5aI4NpIHnAueB8qZB5VWdOHBFSwtZ5QdR/KGyq6PfO/M6d+dnm/Dt8nvkf9DOXzQsV8wFhENItym6wXkvnYFL7bq6X4DG8EGtjboS8YP5988kn5KVTeIIkzBhNejfaSqgjhJ9fjGvLtlpaETeALhH5cEDIwGk07eeyYrVuzVsnQbhquVmuSlSKJz9irgW15UYxlSb7kc5IRIRnb39evxp4wpZG7U7Ik9k3Db2ZMSC4LVKcXxSvutM1bt4h9DZlu4+aNtm//s7Z+/TpVwPV194pw8ejDP7IH7v/uslSdA9iArpqbmFQD0HWw2vGwuKyXzZknCBkTT64zjgDyYB80uReAjHxR9GOcIMIZgQ8ugmoqaVs3bZS9P3n8mN396rvUiHxm6qINDIQqeb7AYpxs5/Y+VAyGRKmvM+aFyk/GjH3K+MC2hoHNl2TvmMPIJg9yGRbUDiLeESoHwNQW5G8EdnSQdwvNztGtrgiw/i62kR4jqaywUi6Gf001x+qR1UHqhXg6VknJ71Q1YofmlD2gpJzktjrs5ptvtptuvVkAdiIVYnJfgwKtI8guMDt2QeVZeCbGwRutrtu4QfZTJJ5qaICo98SkMg8RqqPC/ThGJbCaivn5RX1W6H+XjEQ+wOsgswaoH7DWAESz7rEHwrbUVLWhCnInk7I/3T/EL9KejHuP/apm0BErFc6ZMPlhVI6EKvhQDUX8CXbGHAc/AmwNSbi85gocSxr1H33Lm1sEIJS34QCKfU0pSKWqcjwOeRwzykBxYLgpmA2wiZXxjQA2H0wWEZAZhN4Z2CrrK6NxhzHHKaSJyZwWiLIgUKxbBMcBEFfjwkJeoC/Z5DyyE4DaBNfIbHR3CdB2NjPNKHxSmUScPLGrU0GnmMn0Egk5LVFDUU6QOoH32MXJSTt67LiVK0talPwEwObf6RQbx7MTATSXZkvU7koVigGE9usK1G8IwFa5Lo0m0TwkKy2tQxi5QQuZ8VDDuNgEBgAb1mg7gM2kqhRArISkDsyg0x2C1aVWKOVZmfiw0EI36pUMEPfC56qcJLJoYWADYAP+IB9CeSWa5oBACQxUvmgLDbP9h4/b5HzFktm8NDMxVjjwZJnJHl1z3bUaYxYijsXE5KSywrwOBwcJkRSZuUxaLOdZtI960KbO2dkzo8vANQvSs088twJeSkXPn19u7uGHn0tk8B4cM749MwfwjRHAKGKMQgIirUObn97p2huCsFZwoPgc/k2JCgA7Ada2bduClAmyFLDWYvkFz7uwMK+5Cs3jgtaXAJZ4QCiAytIgpa3TeRsjQ2WWraYYaq5RzfP5+uV9HODOUHGGtMrf49jw0zUycbYwlP5cDlYyFjAWGCOux/hwbcbHA+fQxDK5nDzwgNb1LPmbMxM9Gw44CAP7GE1+Wvii4TUYKcbAy5MEvkcGNvfW29dnv/SBe+3BBx+0vfv22a233Wrvf//7tbdCoB90kPhiLeIgeTIK7MsBLoAUnLc//+yf28VxSnkBWUJDmjAfLWkB59MJa1ZmbWnmog3mU3bd1k22e8tG6+tCP+6iHEv2DOX9skHoX8PoRR5IVSNRQiRKiUgCCU1CgdAdsckjgHVjBcBuBHb2XLkamdsEO0lTxo3qBvUA4MQnrfPSOrFKAsavdrDiZwUuvHxOwVgMAF/83p8dAPHAsd3JdICoPYC7NGh8aYgpVLdc6evSoLPd0W1S/QKYR3l+geZBlMFRIg2IHcqkYb6STYddB5jchAmCLmp/n3WuGjQrlmxsZsomZ6fEaICZ16rWLFUzyxhJmtBcYwnN62bdkrWyJRcXLF8tW57O7vWq3bhzq21ev9oGenI2Mthlg30ly9MkKZcx7jGRzloimbUE4EWhzYjNAAAgAElEQVQqY2lKfpVR5myFOEyZGw5r2SplKgkCgL0wV7Ezpy7aQ4/sscOnJ6wBgJ3M2gTMCnT8SaTkCnbrnXcKzHhu77M2e/GiJVnDlbJRTAPw/q53vsNee89rNNQODqjvAmytbGBfYk99v2JDOMdhb/EFkwKngn3iJd2h3K8oNo/YG5Ex6jZKjjKBSgQvHMDzprMK/5PRblLSn8tpfS6XusWSVAcYeT1rzYMZvZ8S45jUw7Ghmc350XNKMP/rN74pp4imIwEQJBAO2tZeVcDz4dO4rXH2CK/3hDgawAQtfOM4tbOz8dwaauDbUhk+shvoXk7NTMup66QHR6Fgr77rLrv+2uts3ZoRseIef/TH9qd/8hnLZZJ296vutPe+5132F5/7S0lWvfvd7xYT7rkDB+wHP/iBGgwDfvN8JPFZ09hamu8QkAyuGhLzGl9lenbWpmdmtdYBptVYWr5GcJCdPYgZEAMblpx6d4RkvrRUeS1JWcD4SEDgZ3Byc0p2qLkU89tqquSSYIqvc6OjOlto+LJv7177yle+ogAuSLWkBWazJnR+xQ7n+AU/zQZc0UD8lD96QsbPYP/pb/OzNCRkgq1ttzm+Ni79fQiwOfNCAsT/7meu21gvjfaAvP3avAeyhKpxIoO7naHtLEQxnmLw5tfhd3z/zyQ4dXqlErawiN56YKjj77z3ve9VZdoDDzwg2RD8BvwBQC/f30EuJqG5h+SB340/RAAH849xgz3D2gu9XPIKTmEtY2/wxbA5MJ9V6o3vR8k8oGushHP/5/SZMyJsHDtxXOD15i1bBALcdvvt1tXTqX1HPEH8AgmHgJ/rygOAgbxUsa5Czlb191oxRxN69EtDJSKJIPxQAdiplN4P04pq1BnYa7GREY3SmBvsEwCGquC6u5QsZH0HGbq6wGFAp848TOy0gEkCeILQhXLVKq0OyfLNlmt2enzCnnj+BZuGEOP7Iq5DD9oZe3w3l1UgcPWqwVp50S6OnrUP33uvzotPffJ3bZxmU1PTItxAbhH7uo1LzJiITSy9ZAJdZPgSNrx6xH7jf/tPamoMAxsyz9DQsPbz/n377OSJk/KNkMwhpiFmUBPPJZqNxeZ3y822VxI6xIG+Vv9/9t4E2M6ruvdcZz7nzpOupKt5lkc8gwHjAUwwmDAmzITE5JFXnc6rIp2hk/Trzmsq1a/T9V69EEig88jrTgiBEAIEYkKYbDzhWbYsWYMlWdKV7jyeeez8/nuvq2PFBkL6dXVV91Hduldn+M737W/vtdf6r//6L+6nwCEa5NEUSjJX2SDUFkkJIdlIL4Gg1x/W5AubXLsPIBLARU2ofZ95MX/EfV1/D9SFaqITWNQxceXeiPeEWLMXuGprjlj01+hgZTRGf2kA+4f7aWiDsHfSMbxuqU7TBgtZG+0rWH8ubalWQ8kW9vEMyeOY+PMG8aq0alctlaAZKbEdEiJ1/U3yGrAIkEjSX9VaYOeJADQopj1SHyT/U7m8ZQs99u17vm+TNHIcHrG9l15qV119rfUNDtqX/uYrds+991uznVQMuGXrDsv39NveXdtt/UDBtm/eKBbjyVOn7ZHHH7fjp06Lbd03NGLL5arA67mVFdu+Z6998K67bA5mZbttS8WiJbKh2od5hh1wBrYzEsVgXZP9DFUurEFil4W5BVteWLZnnj4o4GVmesbWj49rz4ERu7K0pMqppeUle9lVL7ObXnOTbdu+zY4eO2Zfv/vv1BT2uutvkIzFHJr7+awIU+zzzEO0cdlnYXYDSv7d174uuUT2PxK04CM7du+1kXXjdvsbfspaCbPHDzyphu5c047du1RdQuyjpHMqJamJsZFRAZ7nZmZsYudOm6WJI6QG1lYyadu3bhUwuH58na6B78LXEmBYLUvKkipVktblCo0lQ0yPHRodGREDmzEi9oT889zx47Z/716x0x95+AeqVF5cWLSNGzbas4eOqB8Y1y0WqYhXCcWJk5Nn15bR3r177IYbrrfdu3YpftaaBnjPp221tLIWt3us7YQFgWIOmEbb5kA0+wDHYmx87+W+ezJLgFbsbeV7BvsD+xD2sbhKPBtkRn39OsHCCV8OanMhnkxGQoRGcKzo2blFq1aCfi8JDmwa1wAQCB7Ag33L+7uI+Y2sSaVkI0PDSgaQtIQNDAN7cXbesqm04g984oX5eZuemQmNA/M5YSZIL9DLQTaPeTs1rWpw/NZQ1BiIhjxIJhAvg/dQ6Q7wHaRFaN652SjoJUaGYY+cXHm1aM+fOKXG5WhxhzgDjCL0RxPLOt4PmNXSE4/jh0MDC93fw/v4HvkJkVjC9Yvxqz4vGTt35kwEttPyg93G8x5JyS0tW7m4agO9PbZl84Tt3LbVlpcW7aorLreF+Vkb6AOQDRrafIfmLb58NqvxZ4xCoqKiOek62TyPNjNJAJ+LDsx7rCCgFBwp9nGRpEgk5XB8fF/kuojHJZ0RJRL9O0kVInNHn4+vfO3rkhTrJJDkAhQOSWHu69DwkLAiiElcM01CxSiOZEXWpeM4ksPomCr833jnGy2ZR0GhpabVXCNxFXaa++Kgva4ngrhUvKkCoNGwQ4cO2Y2vftXa3snY873YL3wo3atYteS4lCpjo9+IhG+pHHr2AGB7zCbClmxKIJ/47gZGIpnXuP9z/ZBQSc772uK7FTshvxwrqxgTx4zUO0PYCnOS7DFVpKEhu/Bkx8q0lwU5T2IGkXI7xC3pQISIGvURwG4Efbao80oDBrSp0ISWbnXHBGADUKsbPRkV9K2k9xzo3jrJNICpO/YhaMHIw3ziYgmyHMAmeFLZUIoENJkJbmw4Fg4gDQUBsAF/OXlYDbweNFjqyjRKHD0ZNGXccDKA0uuMZUAe6DJgnp1wyj0TOp3L2/Onz9jUzKycWFhHgPdIdfC3ytckRxAalRD0CuwiqCC70tOrcWJi6BGvwRtPshnAJgfADlR8OnyGMmbGg2kCgC0GO5mUFAanIbBbRiDqIKuhDAtqcVkMdhYOzMJW8oLzxWeQppBjrpJvxizod3NvxMCKjpjAgGbHOsnQIZxgOp2AsQqQ0bQUn+ntt5mloh0+8bwtV5oCtGF5YRTYGOiynO0p2LYd2+VkM1Gk0VitWqlYVlC8ecsW27Jtq509d15ahTTmAcCm7Br9VQBsnBeVk0aB/hBsB2cXpiD3lNe2bdsm48tz3lnYHR0H+jkPsqUsRia6a2J59pRjh0aMmcBgix2lMYx8lt9skIAQgNoci+/GoLDBuc4nn8eJYMxZ6GuOavCo9VASITaSUvmml/6t1Ty2JY8D0OKOGsZJpZkkiGJjCt+M+U434i5X4sC8HK6+wKIMgFuYj4yVM7q5N4yzB6ucM9fvDTQ9C8gY8J6g9xiy2765eEKI5yit+9QfftImT5+Jkh2BSYTRVJfZyLrhXBgSZ2CjfX3XL37Y/uRP/kTldbfceotKaph3gd0YdFtDsA9gHZJUYmQmAnOeh54rluxTf/wpm5kCiG5bJpW7wDYS65AsX8vSrZpZrWiJyqqN9ebtZXt22eX7dluiVbfy6kpsfiRUOegMatMHkK9bk6oMNXQMJaOyk5F1xTmqSa0kRdpy1tHF56fW7siBR/OSHzVApelO1MGWudARI0fyRdjKF4POLw5Cd4drL/zbmXv+bDe4HECXH86A7gZIHGQJnwvgYzeg3B08djutL312AGc//PsduPHr9g1Ozh+a5bAKZMczlslllM1WM10A2TqsCBKesVyfpI+kkZKW7+uz3PCwrduz2xabNSt2agbXvk6X+4Vls8WKpalOSeLoNKzSqmmupOtlS5MIKpWtt1Gz3kTDXnXtFbZn52Yb6svY+EifDfQhyZBQgNiBdZ/OCsDG21QlD1U9VO0oy02ABnsXGS76QpQEOqNht7hQtMnJRbv3gSftxLlFS/SPWSmdt6W2WSmZsGXGYHjErn3VqyzVbtvTjz1mS9NTlsR5QmaLZpTplO3Zvcv+zb/5FbFLykjw5HMGe5L9bnFxWQBONxOVOUPfCSpM1ASX4Aot1RhceDCABp6a2cAeiCC4r0vP5uPUeaMe2VHKgtVdHucv6DRrv4mBjlhi6DOyd0W5DwVVEVz0+eaJRMAqwB2VVSdSsj3f/PtvSqqDxo0EBjxCj4rQ4IVrlbMWq6WUNIzsLwUNkcWBfXn7298uRxEZBUA6vstZQOj91St1lQTiYMK6Agtmj8MhRRomaMaGvZ2ZftvNt6iEnwZLtWrZ3vWut9noaGjuiC2+/vrrxR77whc+bweeeNK2TEzoWibGx5XER4ZkdWVZWv+ABjX1sQC0o8N9WWtBTbQaTbFbAZ4T0SfzEngHsAEeWX8kmgmXaDDHdUjbVRJHHc0TEu34GzjPSINQFulONcle6SRSOVRA7ikAh+x37EV/f/c31ERTJcv5IIWgMs7ISkFa7r8mgO3z5WI75UCy2PtdlQUOQPv8uhjwdtsX7FEgKTgj022iJ0jCvAtJoBdL6mF7S+VKAOGi436xrbwYALsYiO/+rpe2sy/+CpU/DaQLBvp1fwBGPvShD8nPIrkM89rXHXPTfR/parbbIikE4Kmge71hw3qBLZTR4mswH06dOqkkEe9n3UBOAYANBICS9KVhw+Gr7ty+Q/6Ka+SzDplfEGyOn3hOQOnE5k1KnLzxTW+SnOAIbNU4RyX912hqHVBZFAIpSmtrkiocRvcWyZcmDZ+Dr66G8EjiAWDTj6beEAuV0lo05TfT1BrphXaQXAJk5x5QsQLLFQBbOuj0NWEuU44OaSUHySdhjQoMNTRl89qrymCVibQVa22bnF+0k7NzNgmTdH5edolr8XvOmEII4R643WGssFfXXHONKo2eeOgh+9D73mutat3+/cd+z+ampsXgZH1pXSdgGLOmw15P8kuazwKb2XPq1tObs+07dtrPfejn1cjv7m/8vRWLZRscHFJFI8mokydOhpJigXFUdua07qlMc4khxoVxWqtIiHIgIXEWklc8uJ5QTpyyod68qp48kcQxvKTY5QV8/Vy8lrEbAbqLPOmX8J+6fQYfWyWKqPZLUV0HGBFZ6pGqLt8mItbh89FNi8/pOB1279BM+Cd5iPygJEtHOtg0Hs8Sz2aSlgO4FuWhI5KXEgdpQA1K+al2yFsu1bFUfdVySSS8kiH5HpPwfAaAu6+3IAYdpCvWFmuwJ9+je5slKUoFbK5gnUzBvvfAQ3Z+bkEM6l27dtoN119rmzaO2+TZSfuzv/icTc0tWq5/1BL5Qatb1rZuXG/7xvtsuJCR3AQNzxaWV+x7995nTx9+1lZZK+msIfV2dnbObvupN9gtt7/e5peXlSwt0z+jE5pcYxOYE8x5fvD//b67jQvzKySxiQmZo88dO2mHDh0OLOOhIZvYsNHOnn4+SokdtCuvuFxx3rp1Y/Ybv/kbqnJiX19eXY4NXxckIXLq+VNa59u3b1fcx/eo0rreEFDKXnzv9+4J0ojVmoDJK6++xu582zuVAKBR40OPPGwbN2+y225/naVzWTtx8qTAnanzU9o36X2BP0KClzm+dcd2O3HunK1USmLOAsjRmHLHtm1aZyT7SH7BRESOibV1+uxpgWWAliSTZ6bnVcXM/7muoHme0b3Gb8N/o18Gfhe9UPR8NqdqKRIZjz7yuBrSYSsBttWAL2E2OjK81nyaYyLvdO2116hChvsTiCvIwZatUg2NNVkTPM99xL574pX7hc3idb4n+F5B9xof0vulcQwHsJmnvIc9gngc+6C9Ifa1csY1uJHr9Xpc6/PFY+kQq4f9gL9JfgBgl0oV6+sdULIOP4CeDXwHtp39js9wTlQYIXkKGQ8/COY54Cq2+tL9l9gZ5DzovbBajE19W1aCpGmhFwhsUUBrPouECOSA/sHQvBgSGJ9jz0TvN4CeyAQFi5Iv5KUtDSlwcHjI3vTmO5V4oc/Dth3btH9PT0/p86zrp5540k6fOi3SA88hpScfRD2YvG9BS76dJ+09wahmkVSgxvsTgOFA3AvkhZ6glY3tlF9DxVGwXyQbhfNF3EqJBPWl67WZqfNK9tYqJdu+ZbP25ImN69XMsb+vYDt3bNdYI8/l0i2MG/dAhLfh4TWNaElxFYua17ympoPgHY0gueJ+nWwFEizgCBBJo7SJk3Q4P7BJpE/Yv3zdOOGL1wG4af4KgP23f3e3zS8ui7iGz1aPzYdJLODrgxNt3rRZiYzHHntM/o8aKrPnRka4M7DZLzj/t779rdY71Ge1Zl1jTrUka1ts8Jho8PPWdUUpF1jf3Au0/l/7+ttDg+VI1OVzJLDwwxk/kfKib6nkcFfDUxJg+DnB/w19A33+EZvKb8lkrIqMB3glNrvMWm8rCU3sAIaJJI7bBKknJEOVqCowYmUDcSD3yte4sLBkQvuekuqRrBiqdOtR9gYpnSA1onlF3BFJyFT+SqP+w29+c0eNGgmoxTDsSNyexlh1GFRxgwUwFghKoCLpDzqYwvQNLFIHsAPbHfkKmlWRMUR/JeilcMGAvQCwANhkFXFiKHOCtckxAHnJHKtcjYGiEZKY2EgDNG2gvy8ERzmMKLIOQf6AAcFocvOVXYmawer2Htlc3uXTAWzOiUYTh48cUxaSoC+bL1ixXNaNpQwvaNuhXRu7WtMQxTsVE2DDUtaEDoGQQG7dlMBy4m81ZywUQhMOyqXJjovBkA7AV2Rg95ANT1oQ8I8aYK7vJEH5VNrmF5ZscXlFziPlDXwAhx5AhPHwTIakNaKIu2QoKJ8XMzwy1yTY3xaAzcTNohiSgqaPDljLkoD3uR47PTVnJ8/NWAVVkVzIIjLWgLeUdPb09ymogBnCWKNJHBjA6Cdnbf3GDbZt+3Z1ncZ4w+5iAVIKo3LnhQUZVn6zUbkB4pz5P4bM7xuLntdZJARZLBAmMUEUD46BI8UccGkNDIln1TlvArWrrrpKxpvzPHHixFqAIIYCTBjpo6dt+44da4xtNBDJ3nsgwb1GA4u5uua+MrauMxQ1/Lws0jclGQIHY2LFAYwBnue6OG9+e/MpZ2FhjPicz12Oyz3m+nkvDy83liZb1H73xA2v+Wf5DmewO3DlQLuvG66P9/AjRiYN7aIjIhYNwHYuZ3/88U/Y3PTMmhFijB3A7s6qq0GEumvX7eZbbrGfffe77GMf+5g25jfc8Qa77bbbtK54HWMafnOPCKRoOFPQXGAZepMogTOJhP3RJ/7Ips5NW7OOkcNIAm4GJjfOWL1akpPfzySvrFq7vGqbRoZt7/bNdtmubdauA3ai2RvkJ5Q9l2RCSnaAwFgAtgPXURObAFF6UACmAGQEsQTqau4ImN2xYq0RpEQaQVIEyyAAO4JAEu6+iIF9McjsoEn37x83YHIAxdfVCwGYNXn2lzxcN3DoAYQfwwHsblDdN0sHu38UQzA0kXzpAPBihrePjZiIJBeTmcAww+/K0hWZBEFnrVGVOsTTqZa1CTMiNuFMIiXS328bL73EKvm0dQbzlu0v6HOr5+eseX7JrFS3ZpW+EC2rJskQ1yxVKVoG56pYsYFmzTYM5+3lV19qe3dtsYGejA0P0McgJWYj8lTJbMESqawl0gHAZt9TVhx2gOQUkBlCFx4Ql/LsquYhZeAz04s2PVu0ex88YCenlizVP2aVTMEWYWcnOraIE7Bxwq5+5Sst3W7bwcces+XzU5YieVWtiBumAueE2Ud/9aM2tmGdVersGYDrvarmSSUoBYwNeEolrXEcTJxzaf6RUVcjYCqr1CpqzQkJDJqQ3PLqE/52MEKgcjK11tgnNFXLCMDmPsJ4Yl3DEmKeOlvWHWsPenR8JbPCPPG/eR7HVRVYgcquYODBBx5UEyPAJoKLAI6zZ5FID+zqkDBkzEPpHraUxk48+F72GgIFBzSRD6GcPgSJ+aDNR/O6VEYNeDgPWKEMNkErdkG6dWKiluQzLczO2Y03vDyACYtLNjw0YL/2Gx+1I0cPi31NKSp72Nkzp+0Tf/AH0ntbPzpqIwPo+JZsw9iYGAuwXkaHh+SnLZarKtfm2lJi+mOzgj/HfNd61KA5iBpsFj5IYOREACqyPAhsxDDxCrXBgThmGenqcv0eoLJHAnCTFGB/UcMr5EQGBsV8ZxxhgR04cECMckA6BRBRTgTn9EKfkR/Xov1k77sYQO4GsvyIbt+65xdz+Z8CZ17NEtaWAy0OYHcfT4m2rgost4tr56OGvhcA7G4Q3BPKPgc9qHGbyPOeKPxJRkV2so3UTJBru/3229WoC5mc++67T3McAJnv8EQ25+17Cn59OLdQuYVeKvaCII7PonnO3o1sCKXr+FvqkxN9E8mN5QsK2vgcvilzBhal9+AIkgfDdvzkCUnVUfbK3n7rrbfKX9iwPpAKsKuqOlgLMBtRsiIve0r1Qn8PPng1yEFRbJAwNShSsBp9f/ZlYh96F8COl3xBC+JJsHVidTXqsg/IkCAVompU+l8AeADgAJRwfPb2Nhr1ZV0nQNdqvWXVVkIVjc+dm7Iz84uq2goM9tIaWQBflDHFVtGMzgEdfGLWEQyu1aUle/IHD9kH3/0ea5TL9nu/++9sYXrGqqWS1hggQ5P6HvXuCHIbCqjxj1owsJFgbFpff49ddvkVduebf9rOnp20b3/nu9ZsIp0XKiKprIAowB6Af+QSItwLmsi5oIYD2M72ovqG53yNBAmjsHYYcwDWwZ6cfrtN9nWpfg2JRGzeFhonChx/QbNoqtpit6GXkBDx9efr4wUANp+hjF7Ju0DUCsdfQ6kDkBB4DXEdX9h/5FREpuRLrb8X8+XW7IOabEb7gq/aaliSKi8qkonB+JumuuxZ6isV9mqVYvMb+cxM2/JJmjaSKKXZI02saS6btGw6qYbOalZO5fPiovaeXDave8ueRyUscV49mbPvPfiwza+WxUjesmmjveL6q237xJiNjQza5z7/BXvosaesmR2wlVbW6ul+JYQ2pKv2iisvkR0fGVtnu/bus/Mzc3b/Qz+wIydP2SJEplzeFopFe8+Hft42b99hpVpdcj2gC/OrS1boDdUZDmBja7zSy8k1fh8dbAuxSd3m55bse9+7x54/dVL7MRIieJQ1SvlPP29vvOMOyW8sLi7YRz7yr2z33j0BFBsdtu9897tiYF5+xRXCEBYWF+zZZ4/Y0SNHZXN27typ5BzA9eFDhyyfzUu/mpjrrT/9Fnv1zbfY2KbNduzkKZtfWlQ1CszrBx/+gWQj6B/BQ+Xu2ML+AUmRUKFCpRjs9mKrbsVKRUA70ifPHT2qqq2FuTmtm7HREYE5AKZoHaOJDOMTkB0WNRUkEG0YD2y1jGinI21gKldpdIZcyczMtOwhthYQfW5u1i7Zf5ktL6+KCIfcBT4OOA/2CkknElGMFUxt2ODXX3edXXHZ5VFao6Ji0lSGxrchVuMeOdnK9y4nIvi+4aB2wEpCVThxmu+R3f6dA96+XhyYxiYJE4i6ySxQr2Bh3mAr2BP4W35dX5/e734pews62LOz89ZqBGKDfMnIMGWc+Rx2FpxhCRZxpaq1AmbhJDLmAbaCqiOY9bt37hJuQ0Uyfg8+Ht/L9+EbspdBbkCyFjyBB9cAyBhYpuG3fNkIYPf2AaD2SoYGAJtmpPyfZsYbJjbY7r27xJQnobJx/UYB54efOSwtbI7FeYTeB6GJo+4DuIM3zO3yIdQLB4wvJiJkx4PHv5Z0dGIdn+eVfmfjw9hlb4mNV3U9JC3Y0xt12ZPzZ89Yf2+PftaNjYiR3azRvDL4H8w1/F+XM3WmsJPXuH8i10Q2NnPeq9U5L8c6+F6kgDgOoDD4mgOnTnQUflYuW//AUEyGAbwGYNnlPqrobA+NWCqdlT07fXZS5FbIIuyPAr6xVbGPzo7tO1QBQXLEE/GueOAxDWuTPZhr+qk7fso279giBrZYye22yARegcRz+Nee9NEeSVNFzru/3+6591677obrNeZ+XYDEzEt8CWwE/o37tbxHZMLYV4M9QBrYa9nZsPOpep7KTKlh9KgKxPFEquzYh8EWsRsA2PhjTkBCux2gW8mnYlE2nbUVSFCBlMn65TuDXGdTyToenFtZVXzIjgTJSmwR50McCSEiMNtDldaRI89a4gNveEOHTEMDhwYDROaRpotot7KOtJcn5KQJMUc7mCAum9PEVCdrSWXQiJHSaFgnCIaHixLIykYdNWUAsDk+k13MylxGF0GwDGrPMWF2AmBTCsUxybOrfLbVVBaRQQKQxYEdGBrQhPPJjtMn5nelssZglYB7lDdgADwTp2R7OmsHnjooJwy92wyGZ7Wo7Etvb2CpCTjEQKvUMzAM1IyRj+d7QgOYCLiJkRMlRDhHLAf6U4wZzE6AX41XBLBhT3EajB9634D5sHIZZ5c+ESM2amAvLq0ECZZUSto9sL54cLMxKIwD5xhkQQDgQ3kG3+nNskgW8GhEAFvZjQTZFpyk4KjRnRfN6xOTUza1sGINMQkzavhE6TdADxpqZJxhWANgkwlGK5FMMpsC7Bo2zHUb1gfd7EZdJdYEBGQVB4aG1GleDSmXl8UA8uBGUhSZjIwL5yOWDY0pkPNotULH9lXKqAM7BWNGZhVnn3vvbGMcfQdhOTfmggKpfF6Z+TAOobkgD46rBEhkBV599dV6DkOCkXVdcr4XR74TjWNYJReaP/lm6yCfjETclOTAx2QH8AEZfo5HEMN1uxwK73NAme92IIf5ixHjPAkMxUCMbGsvy3KWFMeSBE188DpjwzEYm5MnT8rQcSxPFGg+RZYMn/eg2g0g/+d+0B37P/z731e2N+Sxgj61d7Hle71cxAFsrudd73633fa619pv/MZviF31lre+xW688cY1ABu7wHdx/3E80dHk/HTfCBjjubJ5MK6f+MQnbXpy2hqs3zSs0MDsJShhsyZoTScCsyXVqFqnUrJCMmEjPVm7fMdm2zw+akP9fVajW28xdE0GYMTpZ7MhMISKFFcAACAASURBVKYkUrIhazrYxC4wvoOetWQlMcJt2NewsAMTu24JgdcrlZqVaOyILAkAdkzoSYLpn/nwIOzH+ZiDHQ7KdIMsFwd3P+x4vgk6YOLH4fnuY3e/j78dAH/xY7MvhAD0pR7dAaD/7QEwDhkMKFhYzUTb2kggQVFVX9rQeRuAsd2gxJY1B9AQejoogdDTYyO7d1q5kLHOaI/1jA0qUVmbX7HWuSWzlZqVV8rWSiWsmmUu1cyKy5ZZWLTR1YoNt+p2zaVbbf/uzbZ960Yb7qd3A5lmAOykkoAk/QCxk0jbeCUPFwvjKzacpCt3Ks0mjTMdOt4XV8s2O7tsZ88v2fd/cMBOTS8HADuVtSX0sTttW8ArnZiwq1/1Ksu2O/bsE0/Y6tSMZWj2gcwWYGy1LDt12+tus7e+420MiGwwpU/ou6aTOSvkCrHRU3Dk3V7wOUk+RMDXFUdVlh9LvdX8L+ojd7O4BWSruWLQY1sDB6MunIag05bGMgA2r7uz42WKPtcuDm7CZ2O5opcFco6WtJPPnbDTz5+2v/7CX9n42LrATOnpEcBFkhrmigdGrnWKzfUyQ79+pBQuu/xy+9a3vqWpCaDE/uKVLmL1VKpWXgW4HRDDA1uDv8S95/ywtWI90VQ4k5W9vOU1N9uZU8/b4UPP2K49u+yuX/x5BaU0nOK8Tp08YY8/+qh9/rOflR26+orL7aff+EYrLy+rlPzxh39gK4uLoV9GNm8zKyUlxQAEAKxLlar8F5IlsEeCRi3M6tiYJ7ioMSwJd1Q6sgQtsYEPfiDRKYwP9j0FnVTC5GDHBQBfQD66k8i7sTfHiifmLr0J2AvYU2HWFVdWBf4DYkvXm3NVMykYNyP/VRnYnhTpnjPd84lz8UeoBrgg18Hzvo9fDEQFG+wM7DAX5QPEJIsD1f7/lwKyCABCU9+o89d1HD7bbb/9Gvx7/PUfZx94sfeo90Iy6Gy+/vWvt1e/+tXy49AIxRdg3agCI7KX/Hs5V+bAyMiognzYnArS0ykF0gRxSO4AgsCSZobho+B7AWbDImZcA7u6ESrhBgel8Q4LEN8IRhMALD4Rc298wwbbuGnCkPJYv2GD/DNAoXWjQwqmtP8CmKJhXauLOLPGMKM6racgFhh6wzTeJHYivgiEM6SLQsUlBJ5iqaIeMADYC/g2iYSAJPwSfGjdUwJR2KOAh8yhRCqU8iOlmE2LmS35sh7kB4qWIkmYTNtKrWn1TsrOzMzbQ08+LQB73cQm3R6vHmVtMf78OHkAEIznWU/uGyMhcvTpA/ah97zHaqtF+9i//R9t5uykkl1qtAhTThIi+Bwhca5YTAxsgNmWpbMJ6+nrsVff9Bq75dbb1NTqb7/2dctkcmJoov//yMMPS5+cuIY4jLiG9Y02OBKK3TrUAWiOTZiiXJMaR6oyNYDZnpChprQHDWSRnUKCtDuBQ9CqxsyKt0LM9YKETcLbLr/Qf+hea93v7/ZT9Dw9MqjgiiB1kCSJbGsl9HAjQ5NHNcHs0nlVuT1WtY1GZ6iy+Oc+5A+I0YikC/QxnEtAn6Yl+b+aJ8ckFe8RQJQSuYb4j7vZL+nHEJ/TB0PgdTppPdmMKgGoXHYJEVi3Iq7kCrq3zNOedMJ6+geske6x7z30qC2V65ZIJWzdUJ9dd+V+271lzHZt2yTZjS99/Zv23EzRFps5q+fHFBOPJCrWl2rb1m3bbd/+Sy2TL9jg6JhlCj12/w8esYefPGBtZNN6e+0Dd91lyVxBzUxJ7tMdZmF50fKRgS2QJAJPHs97XLYWR8T5JZIU8iTVuj35xJN25Nkjiq83jo/b7p077fSpk3b86FHbs2e3XXbppXb//ffZ5Vdebr/+67+mZDOM2Mcff9xOnDgpwhK2buvWbYotzp07rxgJEOjBBx8U2AyoQhKHJBUNGT981122XCrb3GrRFpEcabVsdn5ujVCG7APHApgHyEHnGLASQBGWuOQ25+ft2VPPqWnyutFRJayRgCA+R3Zh08aNdi5WCa+sLEeZj4rOFdxjdXnV5mbmVXHBeGFj05S0EwsuLUnejZgajWTOhaZn2HKuG5bxnj17rVoJybilRfpXTelaAf7RZFYTSDM13sXXYRyJ08B+cK6zSCRZSwBeN7js608VN5Fc6Pub2wfup6rtC6GSv5uh7aCkg8rcB66PY3HtxJDcH9izyHiwLhzncKkP9g/mjssy8DcxK+/Dj2OP45q3btkuQB//DtuOjSIBC7GB+4m/w3yRzITYtgEQ3zixSck+DNpzx0/Y5k2bNC7MQUDD50+cVEUA54kuswC9SllSIDD9mX/Y89B3KZBZALADeB17lYHLIOemav20CIOveOWNRgUzlYfI1vUN9NrhI4f13etGxuyJRx+zxflFAdnMAfUgiYA4iQ5MvyeguwlIso3qyxb7M8Vqh9DnIGiQO26mfVVs9rSVV1cjRpGRpA33Dr+X8ea6wKAgcCBtlMukbd+eXdLmZw9ePz5mnWZdvSS4r/gQnvDgb/Y6/IFANrlw/32PkH8dJWQ9WcGYOvPa+7/w2W7shIoL5CaJBWgCOja6zrLsl7FCyJUaevv75UfgU5w8fcYee+KAzS8tS2IYKUj8DY6F38/8GV83LpAVzESMfxLjdVQqQmJeErnIqdInIJez6264zq55+bWqHnZcUoy7RCAjcp1e/a4ebLERKrgGn2cOb9gUepm5n4n95FwYP9aL7nVMJDt+w73k81RwAGCH8YzkoC4AmxgVHBGddpFWMhkxsNmrubbZuXk1f1ZlWpy/MLOdHEpiBxkmJ3XKF49Sk5wD1QepRFsJWs5NwH21GnwskUEtJLCbAcxmjgBwcy9ZnyShEu9+3es7ylBgBCgoa7WUEZQ2H1tzLKkCSPZsMMwKGEU4F5VyUQ4NJy7QOTbSEis7mRTISqkqGy+IPcA4P0HXzKw3jzYi5aewPAOATckTjU8CizmpMgUCQQBsspNcJBcAGDw8MiR5B58ADILrzbjD7QxsJpayGrHTcSabl0btY08+FRseNSybK9ji8rI0u+mQHkpPYvM+clEKcCg3o7yiIwCba/TvdwBb6mhqUpIWgM14QcUno4BDL2YidFKxCJOaKGllystqUgmI71pTnD/MKhxsnGuCVAwLyYH5xQWNM5seY0IQyvnBwNBijuXYfCcZWTYSjgdQg2ZgMh2aFTCR0MHOZoPDBmBX7yTtyKmzNl8sWyedl54r5S98N0A754eIPAD2saPHtBEeefZZZYAK+R4xmJEQQW+VYHpy6rwcagLehaVFAaeU5WBUAbIZExaKs5xZxAqAY5k4gQ6vqZlfNLA42CweAh2MJplqNmqXzfDSFDYSMfVic0+O7Y2C+F42NTY7z9ICSPDeW265RQaCRcrneTCmYj3Ls8VAhAyyGxEHBv0cPTutgCIaSW0GlFkUV8Xg45o86UJQyD3yDCPXxzk4qMwYSbLFTGUiYt1HXSvPcPkmxXu8/IrjO1ubY/M8P6wHZ34r2RG7f3cnfVyWxB1KGArr162zT/6nj6uTsuub8n3MLRw0z2RqHCIDm2v5yC/9kl1z3bX2q7/6qwoM3vb2t6kk1rsRk8wSU4/OunRoj8aVaxscGtA84XxJgnAfP/GJT9jU5JQ16y0B2CqVAsBmzktPM20JArlq2RL1quWsYzkaxzZrlm0U7VXXXmX7du+yVq1q1SJlVymBi8usrRiYYhcblP9GmSV+a21FBj4sJ3VVp2wpNnGskAHM5KxYb9piqWorSBM1Aws7aGFHgOKiyOefA1D/qKDJg7Zu0KMbaHkpYMWP2w3AuPPpn/8nDlBkG/r7+O2O7YsCKEqUhO7XL/Xw8+sGnTimygWTGUtQI829TpnVO02r0YSWTRFWF/aKRkuNlqXaBHmBna9+DJQyFnpseOdOW0g2rdiXtMxQkBZqLZUtOVOyxCq66C3rZFJWLRDEVq29smjp+XkbX63aaLtut990tW1eP2CbN47b8FCf9fXAkMoqUy7962zB0rmCpTJ5gSyh4DkErDhxMP9h8qXT2A/kqZBwaluxVLW5haI9c+S03ffI03ZmdsVyw+utleux1WZLzadgYLc2bBCAnet07JlHH7NVdONonFFCQqStQLYNYPOP1/Cb/8Nv2+DYsFWoeMrntH9UilWrVULSDKAAG87axvlE/5Ey1uBEBTYcexNzwlm4OLKSK4rMZu4TaxzbAbBEEoiAgM+wVnFgcGq4f9VaJZa/hU713Fc5vjHp6qwKt21+3x2U5HkSYJKeQpYilRGb5Yt/9UV79plDYsAoyB4ZkbMGgE31j0AmNcelnHRWDij/d1YMdofGciQvqRChVE/Jzn9ksuMcsl9Lk7ZGo8yMHCxV1uDQV8q2WlyVHh7gHX4N54Ajv2vHTrt0/36757vftUcfecTe+bPvtHQ+o0Tbza95jfyDdWNj9tdf+IJ97s//3AZ6CnbJnt32tjvvtEa5ZJXVFXvikR/YdVe9zE4eP27DY+vs8MnTAgUAnWFkk6BBRgT/DX07GD9BDiSsCa8kU7NTbGwuJPyww+qATrDCPIWhTQ8QKm+QWuGeM2axqbCY2PlCOH50iLkH7Nc46NhvAkMx1WP3cUA42NgkknFqlSgRKfMnK8H/UbbP9+pu4Oriz7B3OqDWvW9328iLP3PBpga2mzPI/H3dSTzf+7vt6QU/IakxVyIuslB4XzcYzvMOhnfb8At2+4dZzx8+QgDYzItbb7tVFVA8CIqOHDmiv53Fhm/C2mfu4z+EhBBlxYUoe9Gvc0QPHcAFXxa/CyY17DAACicaANIwNwiwON7wyKjsAmA3SQ0YgzReRYYOP45AfW5h3i69/DJJzt3xpjfayNioSropcy9k2AdCFQV7MAkBeh64NAtzDFCB7x0ZHhLbJ/TtIbFdl8wH9wPQm3ig2mgItKYKgeAVP5Bjo/1K8EQAB9MckGKwr9dW5qdVJQpLi3nMesHXhz3boE9CT/h+gEpkxMrkq3O9duz5Sbv7u/dap9BjYxs2yg66T+e2lfHHLhPEY5cZGyoGGTcF7Emz1Znzdtf732f1laL9T7/1WzZ16pSVV5ZDxSqF4skAr8JU7ijWwBdCdzCwjtOFjDTE33Tnm+01N98iQO8vPveXlssVlFzCduLTIyOhmC72bcF3xeYkYPjxOzKUL+z9EH1CoMy1eRkwcZGvCYHZ9A+A/KRGVAF8C4BLmNcwwEQWUuOnAKTwmtYQ5IJ2TMDFqX6xPyOgrEs/3oEMPUcsBJkglqiIaR0rjELce4F4hc+g2Ap7FYF2KAvtNlKJLw1g/yhfTnqzKvHXHQqiKGLuhyZa2EnZE5rtImNJ7wKPR9XjIjDYiB3xcYnjWBN9+ZykONGeJUHAPswaA0ChrJ+kU38+a6kGTL0xS/QM2b0PP6GKHvzwnkzHXrZ3m+3dMmI7tmxQNeyff/Erdu+B47aS6LdaYZ32mNF008aHeuVLwFbcf9nltn3Xbqs0mvb9Bx+ys9Nz1kgkbOPWbfauD3zASo2mJEQGhofDftOikjQjn4MHc8PjXvcJuIf4GMwBJ0QQywBgAkCxzz/4wAMCAyc2rLfrr73Wps+fs4ceeEBj9yv/7S/b3/zNl2xxadF++3d+27Zs3SIpEWJFNN/XrRtXVViQWIGhaEqy3XPPPSL4SDKMZHWpIoklGrARbzLvc/199vzkpCqNz05OCvTknjpRimsBCCaJO75unRLZbuuIh9dtmbBcPqdGqayNjcgrpTN2/NhRMbbBWsA5mEeUzXtSePL8pOZtf0+/GMC8zr5KjI8vgxQK64bPsFdDgCLeZg+GFHTTTTfJp4FpybWxzjZu2GAnT54QmxhGO69vnpgIYNXUtL3syivtjXe8UT6NehjUiSHxeQLL0++NA9BiS0bpKLFiczmNC+dK7M04FHKBiOggo3/Wk7M87yCe+4YijyFjCjAMEzYmnl1+gnlD4oDv8Oo67Civ+97DHhcKMLJiWGN7kJFgLYJjYePxiYKERJ98nfX0cBgese9+7x6bnZ8XsDkyOibWPvMEMB2iImB/IHg29Lxi61JJviF4B3sashaqagIgj/0iJK0XSj0EZnPuMHIFeBeo5Eza1ddeI/ksQHWA683bNgsDI4mxsrQiubnpc1PyLx34ozpfjV9jrOX+tMf5DgirDwopie5EvvrMBAyBe8fckp+k1RroD1Q9gu1xjvjBnLd8QsklpgUMnzt72jaMr7NdO7ZZGZJpOmm7d243UpBgZCQcJB8RlQfwCdj/WGdOmOCYPM94eoLLz8exjODHBukXYhP3nfg7AJ9RsSERqp5gIXMftKdWqmsESeYuDaOx++wzS6sl+8Y3v2Vnz0+J0IaEE9eMjzA4NKi5Njw0vLY3YZ+cSR+YxBXZUOYsSRLOe8++PXbTba+xvoHQqBRfQ7IyVOOXioH1HOV68IdEeo1a5NyDg4ee0WfoMeegMe93zIv3eENcr1LgNY/PwjUEYJx1rPtKglCM/XBvXUJEiQX1HyhLOYO/T5w8Zf0Dgxo/1+UGj+IzjrViy3z/xY4IA2sEvIo9i/WPMoWfl/pBKFkb1AwYL/YusGaS8kry5/O6TwHAvv0NHW4SOq44gK5/DbgZ9/DY9ThoXKPFBbjKTQkbLEYgsK2YiPztXSQFYKArF5s4AmIj00ETQhYTWcBEm8AzlCADwIpxDRsrk7bB/j4FzADYBNJs8rwmZlejLqenp7eggNJLSNxhwVh6FoJJ7zrZzuhlAEbHxm1yZsEmp2ZsYWFRID7ABiW4MEO4odKuUwkX8g2h0aSExcmUwxBwtyMuepx1jUnUikPzD2eSQaesCQo+4yjHGpY32e/IcoOBXa9VBGry+e5uzH10Jy6iAZyy2fmF0BSv3pAx9AVOgBoyIaGkR0B1ZNRxvpy3bzJhw0hbb39oWkGndvSIRkeGJPUwv7xqlWbHDhw5bq1UzlqUr+ULGg/GnmvEyG/buSOyE9qabIDXMKvI8tPFnGBjSdIP1Bsl1ciRDzPhWXwbJjYqS+mBGveKRcBmy3v83jGXnJHCRsR1wj720jNed8eeBelsPt7H+Tjo7SA4jrk3bXQn28EXsaxrNTVNoIkXDwImSspcaoPvYM4yTxkLFqwnDDwbjoHkWN3sKs4zsOSD7A6b11pHcRZstar74SWlzsAhgOGHhxiD0dFzaRA3/txzvo+x43sYS47luq6+EfGb7/LMN8d1VqWXq3Ic7gv3AgYd/2e8eZ21wWb9J3/0KVucm19r4qhAnHL9anXNERVbnEYMtapY3//dr/2aTZ4/Zx//+MeVnf7wL37YrrjiCs1PvgO2gW80DmCvlf23Q0CicsNoOD/5yU/audPnrFapK3HSaSc0z2DaIv8gNi4hHOsY2SESSAROnYYlSou2brDHrrnyCtuxZZPVSXLBWq1V1X2cEinWGfaRhjuWSlu92bEKzjdsQ91fbCcM3aA1qR+Cq0TKlis1ayMz0KZsuGKzK6tWrNZV+QEYhPOoBF8MVPjtDhrj3M2e/3EAmxcDW7rBk4uBmZeSaXAgxZ2dbmDlYpDlh52Xf96dpO7f+lzU0e5eI91gtZfwuyPin5czgiSHOEeBgd2IP0HhjQDV1Kwqm8xYBvZZm4QBrlcodWvBfhwYsnIhbeXBtFkf2sVZy9Y7ll9pWrJML4KEtTIJK2dbtrg8a4VW1bKLizYwu2g37tpu116y1bZPjNrEhnU2ONBrfb15MZg4J9jX+o4UNg8HCrkhkl5NuuWKwQeA3ZNDhoLmF5TjY2uWbXG5ZAvLFbv/kaft4LEzNldsWGFkvTXTOauTbE4mbQZ9sPXr7bLrrrOBbM6OHDhgUydOWA4HiaC3VtU8pkpqbP06e/f732c79u+xBN2/SzQoQ4OMvXVItgCtRMYVKQicGLSrQ9leU8wCSiu5N67RFrRnQ/kqDo3bXA9c2Kcl3dIlqxTKRmPTOjHYgszPGisvAnYuV+SVN3yvMzvW1j/OXXye/RmpGLqeH3z6oB179ojYTpImkF0NTcFIvjrrFn8DQAoAG/8Ae+Kl+wSAV119tQADHCWAPdbKuvFx2VXOD2AeLrGPE8dm/2N/8l4X+/butYmNE/JdYFkDOPz1X33RLr1kv936utfaN77zLXvu5HO2f+8+e/3tt9tl+y+xj/3u79qZU6ds9vw5gRH/7nd+x5bnZuzE0cO2aXxMsjAnjx8Tq3KFKqpURr4E+r1U0iF/QIIMRxuQSXxraccFphP2KrBoeA+NpSEUwLCGWQWoWpMtA5BHSkTsa7RX0b0DEGuHpsiMGR3ZGRPGgnsZgM28AAEljflMlPdi/+I+33///dLFBkiBDUqixKvNvFqKueT7509i9/6f+8xPDiCHc/yXgPeBCAHAwdivMXS6+m24v+dJbu4BQKkq2Tptm9g8Ye9933vlJ3znO9+xw4cPR7mMHiUjmOcErvg3SvL09cmvVoCGfU0kbHZ2Tt+NfwzgAjAxMTGh+Y6/C4OP9wPEEh/gA3BM7MiZs5NaLwT7K0uB6eNVdvgGBSo0ikXJGsA+2zAxoVJqgjzAKnQ0pQ2fSmveMp9JACpZtbwaAulsRtKDIpJAjAl1sgL80kns2bIaNocqwYZYScQAfD/zdWx0TPYPO6WGjEafjLrkQVLthtWrFe0psJFIlAVtx4aAcn6UiDOzKrFZJm/lVsJOnZuxwyeft5mVos0uBj8RGSG09hkrpPCQcsH36gZjALGPHj2qe7hxbMRWzp+xu973HluenrHvfeNuG+nttdnJSTtx/IidP3/Oas2GnTxzzkbWjVq+l2qKpC0trdjI0IgkI/tGh+2VN79GDNqJTVRA5u0PPv6HYraGvgFNrWHkCqgMBSzFopCcxL+qMQdiAiaATlHmIwLQzB+HO9S0vOuhwLYdmn+L1RUbiQaQOewbgJLY6bVGtLFngnxoEhb0H+jEJpIX6chzPmH/CiXa7s+uJd7bHSvQnyICxC6F4s0h8RUCqB1BZK/8WWsqSSKc6w0BufstFxJUF2SvupNS3a8jwdnpBLC/rYonKpY4k6gRuiadtZb6DuxrATKxPxM2hLi0WlG1IZU6JD9D018knWD+NbQuA0AXGNgj/T2WrC4LeIOB/fz0vJ2anLZarWKD+YQNFRJ23SVb7Yr9uxTrzZfq9gf/x1/ZTD1j1fyYrZar1puoS4sbclUu32O9fQNWoLGemZXrTVspV21+ZVXs6w1bt4qZTfNGEjrsvZIBjfFwN/PWEw3ur2LHnInpZfA8tzg3J7vx0IMPqpHd1s2b7ZqrXiZ2H1q06Lf/8i//NwJevvrVr9rP/8LP27vf8247dPiQbd22VexZAEzGcnhwSLPz1Knn7d5777UHHnzIkHAA9B0ZHlWj+X2X7JcPOT01bf2DA5bpydvU7IxNnjunfRVAE5INsTsxJn0Cjhx+NlScrB9X0hvbga4yCcTpxXkbXTeqe6Iq90RSTe4A+bA5gF5cH9fc198bY56y1j82eeumzbq37JXYZUBYbDn+B/Hxvn37Qll+FcyFHiyhORz7AP7cgSee0FrmB5CTuA38gc+whzNn6rWqwMgtmzdJJoPEJMcCt/Ckgidtff/v9ttd1sN1lHlPSEQBlgX70J1k9vXh60nkgCi7uQZICoNKxeaEAZj0z3XH2E5a85hbWE7UwkaGB38/YMbRD43Sk/49IqIgO9hsyX6yz3z+C1+058+csUQqI7kcr0DhvpKMQxIUv3Pd2DrdN/wg4mcAbEgS+ImeVFDDPvWFqckvJnnL/yG1cQ5URwFeQtIcHh2x8Q3rRQzkhx5kPQM9ipch66wsryjemZ+dV6NwAGzuX2DgBl/Dx9nXl7PchQeBGdFrLlZ+c98c1BYJIZfTeTO3iZ/4XuRuA3ha1XcgbyJfg4qA/gH9np+ZkY4/id7R4UHtI+Njo2JgUzAAnsjc8EaijAn/54GfwBiyj/jDfRmuxXtGMFaS+0KeQv+CbyKWNpJmzSATyDWRRMDPDMTA0IBceJ6SiQEkp8E9BFaSFyQqpufm7cmnDtrBw0dEIiVmxw8muUBFGDaChpJercoeDh7m8Y/7twCxrCv5OYP99t6fe58qhnldGEls0AjJEyIMc9WTQ8KcuvpOMTcfe/xxJdR4jTHg89wjerg5TiNFgUaQZ3UchWvOwCInXojqDY5JKZZqcJ7Ejk2pLXBMsET8uYDT0sOkrLlPMoVjuFwzSVKqVfhNlZ323dgzSyxw+oqJNEtBcMIaUUWCvYAkQtj7Ql8lxS2qTAhVCtwnyLpcDzYw8bOvu6PDwWhAxqYDwExpWC1KW3ChHAxAFedNAHZ0Yjg42Sqh5lGUO2grBm0jGQFaU6HtE50BtGJhYDMBcCatHSRDeH8AW2EHM9kzKrnl4vg/Dqiag9BBE93KegCws/nQDZsL8pvIxBXdHJbm4KAMiANDzrjRhMoV7OzUvM0uLKnhEcEbWVWcV2V4MgSCoayNc+R7CQKlUU3jSjI8EUBZM5paCOi7IGSeUtMaWOOMX6UEUxvAMmi+8X25Qs+aBjZgKAw8Ng+umcXpWRcygQDYJIQWlgCEKasIi82Nixxrv8lxo2LihLIOGhVcALA1qVIZS2cKWsx0JEeDmywHgQ3M9JVK3U5NzVojmbG6hG4oXeMckVYIZaEA2GxkAjxid2iygciv0MVcJQ3FVZVQsuAwxGQSxYyN7C1nzXMdDlLztwPb3fp4a5m22EjS7zULqFvjnM/zGsf2LB6G1pMa0jxbWNCccQBbBiBKiSyvrogBRLkY18kixcByDIIKmisw50PwEsp0tMjjRss5c2+6S6gc+BMjJf5I66+ryzr3D8eE8/TPM4a+ibsWJZ93CRWu0w0f1+IguzvwDl67QQ+4YWAteYbagSk1SgSYjxsWRo/sqK8hZ8dzHpTwIiFC92UcL7nYkY0jrb0oXRJK9NOaB1deeaUY2EePHxOADYv6gz/3QaNkeby/jQAAIABJREFU35kG/GbOBuZXaU36RswkGie5hnj8vk//8aft1HMnrVquWS5Dwyh6JcJCbFhbYGJgvaoxKg4M0j90tCV51ihZolFW06XrrrzCrrrsEivOz9rc+UkbEdOqKLuDTZAetvDPoKWsag5ttFEiITY/A/RpYHgtaaV6U8mfSstsqVKzudWS5ETEwo66nSTzeDjY6wEWx5ed+CEPd9p+HMDmxd6rjTsGSRezpbuBZJ+7/9xzuThw6w7e2BtU/tfVxLL7O/n7hwHYaQDsDjl8JI861kgGEBvmvUuIIB2SSSA0wh5DhplfkaGfSlu70Gv13rw1RgpmAwEISdXbll1pmJXR80pZtd2wZk/SiqUFs9V5G2R+npu2n7rmSrtqzybbtXm9bdwwbv19SN3ATAP3Tlo6XzCDeS2t4ZDYhXUNeG3NusqEuXo28nqVvhBJVRktr5asWGnYubkV+/7DT9mDjx+ywsgGKzVh/AxZCt3ocslqAKbJlF1+ww023NNrR5962s4dP27pZsPy3FOqPWA/ppNqbnnHm++0m157qyRRkBGhqqderitQwjnA6eD+yLnq640yTYHtJ9AiOpXutALYsBxUORI7WzM/HMDGEfLO3BdYdwHA1n0WKziUj/vrrIHupAnH5jXXgbv4dcn4ZDICWWCS07jx/vvul6wRASkOPPuo5MBqdZuanpbdDwyOlDR66fSuSqtMRrYd7WtsHiwtAD32WvYWEp7sjV7iT8CybnhEjCWCWfYLjk0inyQA4PWll1xiU+fO6fNbt2y27/zDtxRsI7e1bv24HT9zWv0guM6bXvkqe/UrX2X/4fd/344eOmTLC/M23Ndr+3fvtPf/7M/Y4sx5y6cStrwwZ3NT5wW2lZrM/dBwptZoCZSSnIEcy5alxcQMtiUA77EBdQR78GEC6yxUZuGTeEMcAGylgpjL6Yz6V6ghZGSBwMBlvyQgw1azP7qzzHexr0kvPAZxjBv7IY4n4Bzd2mGwk+z2PcrZvtwP7oXvRz+Offv/3nuCnfP9/OIgn7XFHsK98KQNf+MbC/DOZexDd/2Cbdy4QeAy4Kn7RO4vM2+5Z/iI+NKsCwcpAGHwU/DvWfPLy0uyI960FZuAjw7zGS1RPgs4A7uRB//v6x9Q0gdtWaRnAMD5TubgQNRfZ80Nj45KA5s1Qyk3gTaSI0h+SYM66nUCRDF3CKiZ+CRWvBoUcEEEmwgQIrlAErFaLQvAEnu72RIILtCicaHxmBq3x/4AMEbx4fNE382amNzYd8gdAMACammQiB6xhImRMzMRQkots/li1U6cnbITk+et3GrbzMKiwCbIEtg5xodxxecCBAs6rEtao6wHmJY8Nz48YCeeetze85Y3W7O4avNnz9oNL7vSqstLtrQwq/2GNbtK5ScxWCdhyytlO3nytG2a2KIGgqvoiG/daidPPW8bNk6IkfrVv/2aND5h5qp/zMqKKiyJS4j92KNgWZEcQxaFfSTMPZeKCvHgmmRefH6tUmENaIbAQQUE4GSIifgREYo9gXHTPQj+qviBseIhKFtSMaxU9VrVggOe3YBYN4Dtz8svwebhe0WAJ+i64h+EBo0CuwAGuJ0x6eoyI/IoE7AVkRe40NTagaHu73GfxkEx96UUJzIHE5FRDglCjYW9Y2S3hBHnEIAoJccjoMsaC02wQmKcukOSnui999F4jcpRqq3EVp6TLQa4EBDVk7eeZJB8QgN7emHVpuYXFd8Vkg3LW81efuVu271tQk0QO7ke+/TnvmzHplesmBpQc/OeNPJsAPihETAxJQlU/qYSMZnOWf/IiH3wrrss39dviWxGGvPsKcQ5pVXIKqGiTknVrh/GEjCWsfTXGcM1ABvfEfZepayGs48/+piSUnt277HNmyYkofDMM8/YFVdcLimNb3/7WwKvfvO3/nub2DRhC4uL8k9OPHdCkpf9ff127Nhx++Y3v2lHjhyV3Tw3dd5e/vJX2CtecaNdetllQfdVFaoN2c9iedVWS6siODmg5vc3VHll5TcM9PWrESMJGWwkrzFzF4srkoKgsTfgV5prihgHCV7WnicnVZnaIeYvrvXcAtxWokf6zXUdl4Qhaw1bsWPbdoHX7u/4/BQbuqdgy0v4KxkB1FrDVPXFXl2AV/hQzAfJQPX1Kxb2ZmzgD8wl11YOZISAN3AsB96cXNV9D5VQUvIiaGH7evH162PoAHk38U6JryjDKUmGCI55/OI+or+P17vjCt/bREBcM1OBjEljSsFX0ooOY4icFEkyEjPM72/8w7fsiSef0nyenJ6V7eeecW/RG4d9rWRCLqf51w0eQgLwuBxfh3vGeLFnwnpFpx7bBhit8UuHCn3WPv7Ynn177dU33WQTmzbZ4vKiZaigKeR1T1YWl3UOxeVVrYXTp06JHR0jc90njatXeUXWvI+N4mT1dLog+ScWcyQ8uJ/BeWMXic2ZQ/yf9UPVk2MM+HOA6uy/SwsLqkZCSguCJPNzz+6dtmHdmOSSBqJMnccOLj3DPXd/0hMPHJ/xdJId71E1YKz0wZfHd3BcB3wBu6feLlHGI/RdC1WCQ0PD0TeG4Qv+FRrIkmzg2iHyUrVET5mDh561AwdhPXPNAzY9MxsJHwHgpZqBueySxUgHkYgQ0TE2NiVRCYCr8+4t2Ad+4YOS8HIchu9mbJ1EiZ/DeXryVQmFSCxkPkAGuf6GG/Qer5jT3G21pHLAmvCxceKj7x2QUsL+i+RhSMAK65U8buj1AQjvALZLiDCDeA9xAxV0fi98fQtPjiC1r1PFcFKJCHaBhA0AObgL3+MYGlWokmeTnxGuG3ukBAUEBfVIDI1t8YkSP/PaOyQhQok8wAsMbHSqAbTdiPClNCYBwOY3jGiJ76tEDGp5KOvCqRP7QC8H3bILGmIdBVmU5nlAFJqClNXIMZSFmdjKPA+zEda1NLalTUzzRoJ/AOyQsdLNRYcuamBLaiNqEGoCRN0jD4K4Di9VETM2kbKjJ8/acrESSg4B2wFiAXTR/RZ9P5TGQLGXPEoEgjHoNFb0EjafNGrgSMlFBLAB3mniyE0ora6ugfu8n7IUynRZcALvCRhbjVCmHYXWvXwmk8sFqZJGSxqXLC48J7okr2V3Wk1ljiQhEplmuDbo/QAKspE5EBCMY9bobyYmKfIhWrA13TMazk0tLtv5hWVrJrNWYzrQzAvHVdpslCf0W//QUMjENpsab8q5MF6UqAFgK5ig/EFdS0MnVTmegCxqvhW0bxx45W82YX5cf9mBPDcMAtwjuNVt7KSLJmZQuGe+UansOwIz3a+pXCMaSWX11JwSzaOOHBIACZjBPM8YSXsumRS7CAAeh2Pj+nEtcl+8nDfzUVlnNwrRMXcg3p0wlVUxZ9HCUzOkC2L2XIdK16pVBRFcezfg7AGpayUp6FNShwYvIRvnxovXePD97ugoExZLvPgM7wcQ53nXGuPz4V4OrpX3cM7ebAgA+zOf+t8FYLNZyfmhzA95mtjU1GUAuOdLK8v2pje9yd7+jnfYw48+Yp/61KfkUMIAg3HkDGySQ3wOZ4m57M8LVM+HNR4AMEDklv2Xz/ypHT181Jq1hhqtsC4UjFJ6KrnHEOQoSUZQgh4y84ckW3XVaCdTKy7b+uFBe+V1V9umsRGrLi+a0Vwv6tlzv9Wstdm2lICeIImErZIDFZ0w5opKsARio4ltYmJX2mbFRkslmkulqhUrVatS5ZIiARd0WH2j6nbmfhQo86MA7Itfd0A5HDckXoIW8AudSH9fN5jo59J9TH9fNzDd/T53Il/sOlx713lZ3efmf/uG506Wn6cCHUsKwOYBcA0Lu0VfCO64SoTRhKQJEj8EioDdsVAXuRf6MuR6rUPzvtEeS/YXVHLdqTYtuUojxLBZVtBNLySsVS9abW7SBmoVGylV7O03v8p2TYzYzs3rVR5XoCSXZCogbDJl2Z4+66RzAhPVVFRyQw1LtOr6ocwcEAUHgc0ZcKVSqlil3lTT3ONnZuzBJw7Zc5Nztkx1YbbHUvkeOdRKXI6M2KliWQzsod4+O3H4sJ197rglCZCoilKTmIo05EvVsr3hzW+yt/3Mz1ipXrWSWJsdK2RhJIbu0x4k4EwzzjB0pM8XSzw19pEtE/ZEmOWBga1AOrIDnO0mZl1szuz3zRN2cfatAdieqFn7bLSZ2KTuANbXPmslsPDoEl+QLWbsThx/zr7w+S+I6YxsB/YV+7Vjx06B2GfOnpVD6yw/9Lex03wPTE9sLU2dkCwAYHv64EF12QZM5TrZq3EU2Wdz2ZzNnp9S8If9okSY8lxptjabAWAro0ebszLJ61rN7v7a1xXAzs/P2cLyso1v3mQDQ8NqovTTb/5pNWP+L5/5jPXS/IR5VK/aUF+PXf+yK+0tb3qDPX/8iNVKq1YprWoPKlapDgnEg9DHJDQ2g4BQrTcFLgnAjkEf60IBXhw/5hKOaAhwQxkh+3mwoQHAxs/hPivRRICaJ5GYUxVd0EgM5cEOYHfvKwAE7OOAcXw3folLI6Cte/b5MzY2MhaChjLliaGRJnsf95X58P8/XmoEAoDt983XRDcIoEqBwcEg8xMfgeTQso/864/Yzj27bWFpQaApAQFr2qW/PDBhrahkPgIU3liN+0/DTticfC4k4EIQR5CIHjaMQBh9Kofu75dP76yvELTldM8J3jlHT1bJfhNL0PdkMBAlVMI9Mqx5CNOLsvcO+ojYcqoYY4M7Jf+Lq/o+9YHB7kobOB0aB0VpBnzYdoPKDPqthOQNMiXs6yRs1hhrArPx0RNWyAb/F5uIxnAvDYClEU8DLMaA/wd2IRrb8j5UXpq2ZjJjK/W2Tc4t2clz0za1sGyHnnvOxjdulE3C3vgaAtSnqRrjevnll6+NPRIirCeeO338iJWmztqH3vVOmzl92p559BG7YvcuS9Dzg9LsbNoeeuRh28FzmZxl8722Wq7Z8WOnbM+efZbt7bcBGr9ls/boY4/bps1btCd8+Stftamp0KAMzVtkYZ468JTiEuIyb+IoEk3UZaYvjnaHyMDW/Yt9DsLvC1I7SrpEvXI1Ye5iTnMv8alcZzPIe3RL9YTKxcDITllH4E6s6LlIR9593m5Aq3tt6JzY7x2wcUeEa4r+kKpTlHO90NhRWtSKMxPW6vB38AH9OM725HuVFHyJB1WBrVol6LF3NUh2P9DP9YK/5U2M0aoF4Ee9JOhli7WBP4E2cSopAhixOo0+AZm4Z6FZfEb7EesORuTq8oLY041Exsp1KhapHk5YplO3ZLNko70p27ZpveRrtu/ZZ1/+h3vs4YPHbKbcshZj0CipikFEhNgom/3Ce15B9Ljiqqvtne9+t4BrrDn+EUkiEXAi09xBFV//oaIjxJsO+PEaY9rtXxBTd1pN6WA/9uij6r+ExjTrgyQ8lVPEMzSOP/DUAXv08cftI//6l+zOO++UTcMnmJmesanzU5JOeuCBB+3gwYMhlsoXbN++/frs3n37tYfOkxhH7kRVxPTUWNEa5zW+J8QsASxzoJf4kM8gMQCxB9wExrX0iBPs3cimhoQNrFnJh0prPiO/QQlDfBz6bjRCTMh8wbbiS7BmfI6IEKDYN7BKRU5AJosKqzgXsWWMo3TnJRwbGdDs+cxDVSSEXl86J1ULc8nhtQvjT1807k/o+dFNwPH14ElUj0cdOBQIp6V9obHri8U9Tjh039LXcgDGgnSRN4l9sbik+/OOZ3lsIduhEQi2iURSOFbIWJEswLcBowG3ogKdhuwHDz9r3/j7f7DR9RtF8iPpiZ42+x33n/WFljj7J/NI8nzagwLpifvJ3oQeNr/Zb0ngusY6vuP83HwA8djflUTrCDvZf+kldvvrX2+bNm+22flZWyou2fDIsOZau9mWnOfc9Kw9d+y41gOxuOxlgiRhkK0kGg4sae59wAWEjWldBhzE/XtkfjgHxtb3f5JKMMnZA+fnZrVvsd5h5CoWjolzrhkAnYQkiTTkhseGA4A9vm5UMopAf9u2bAlAZfRBPWnBeLmmufsl/Gb+OoPaEwDMbSopYUS7zCn+K0lwFABUYZnPq6JBMhRRDkWySqgWQEZDW75/QPdsZXVFEnsQbzds3KSYbHZh0ZZWinb42aPqFTFAcgfiSL0uFvSZ02fsVJQcwncFA5HLHGVc+X7uBRUTwqEyKXvLO95iO3ftDA2bhdPVxBj3ecu957p8XP0+BB5dSqQD4hXGzGVYwGzwx0mcMaGdsKBxifdHNiWP3E1IAF0MYOOPgWVyDShHhMRywBGxK/wdxTDX5D9kp2MizvEs7JPjWvgH3CfmKmNcKRVFAqAHVLiulvYoB7BZB9g2JSzboepVPRKFQdI7btUS73ztHZ06iDngcgSwpU0lGmNw9gSuXgRgAwOwAFptLiatRevsBgW8Mehlc2TTZMNCL4aMF40A5SBiICpFy+eQYwgGTZkK9IjokNzfq80JEkNgYLflLOLgkJknkCpVSrrh7iz4BGdAuGH8dhkG/mby8l4Jn6ey9uQzR225VI3nBsgedG1wqnBqBWRD76dxSQf6O022goQGwVu13tI4+QJkoHlNznI6ZcNDgypdhH3NZlso5KMD3JR+DIx0UfAJDNVBMXyHN3F0YBengPMqV2qhCab0fNICsDX2amYVdJNYMd3leACvgIBMPncImPCAcJy/Gi729+j+kd2FtQXwduLseZtaWjXLFgTCAXgL+O+0pB2oQJ6GXjBWYlk1BotzoCwdbTHuAfMJZwAgAKPAxs1zNDJAhsIBaXdOWHAyADHQ8vvY3YxTCYCoT+iajCx+ib5H8DZs8gFM9gwXn2FBKBsVOw97mSEGDwOOc4hBgeXyihtvlHaaP1Tyk8mo1BzmEsZ4bnZG959jSqObrCOdW2PWra+/Twafc1ljTsSmMIptkgEMuniT5jtVDkL38FpNbAQX7HcDjqFjXgNoeSKA4+j+0oBjcFDsHi/NduDbN1YxD6NulWfwXUuMa2SD9TnjzgfjKx35f+ys/R//1//N5qYpEUIuIASh6B6F5jth49Pn2m0rlkv2kY98xF5z8832re982z772c/axokJe/8H3q+kAOxAAf90SUbvenBQfyvgjJUQ0p6PjDLAEcCXz3/u8/bkY0+oI3w+Q9dbmuilZcManZaqKqKUv2READNTOOoGg76obu6FdNIaxWUbyCalib1r0wabPXdGDXIow8QQE9jibsFkIiMfqkpwAnASIgsnOkAKqgDyAbE7CTVzBMRerbVsYbUkiR4xsZNZyYm4w/diTuAPA3B8c/hxQJ5/ChCHpGF3UNftBLrD1f36xX93A9j+2RdzRP38XgigRwncH1JG3x0Ydgd02iBxuAGwFQh0rMmPAIPAIMC5hX2NY6fwmoAXEJv5wJyEPdI7aIn+PksO9VgnT6l3x1rVhiUQK603YzBAE6y6tWsrZstz1p45Z6/cscPueOXLbXwwZxPjIzYyNKAkJ/uaBGuSaUsXeqylAD0kUdSoqQ1wXVfpeSJqscIgQieOjvLIKTTbSQOCePro8/booeds857L7Gvf/r7Y14CVRQHMZoXhETtfqdrOSy4VsHDmuRM2e25SzOscAHasVIKBXfzHhl/v/cD77TWvfa3VWlQSBOkIwFfKtsS6ojFfTByinagkUn/QBRfAHPsriPGF0xN/1LysS9vUA3AFUmpc6YF3TPTE+417gV2GfdfNnuHYvn8FexBY2c5g655f2FjZNBJGtYZNn5+yT3/q09aqw8yqqtyVY2zYAKt6PDCGM5loR80OHHhSzXVcLxE7jSMIaMZ+8K73vFtMYWw+iWDGh8Yt2HcBFTCyEkkxb7yHB9ciHURYToWCPfyDh8Rkgk315S/9jcYDVhgNkGfo3YBtqdbsbW99m/3Nl75sX/vKV21seETARCGbltZtXy5jN914g12+f4+dO3NKz+PAwRChMqQM6SB2RqdJLGxsQGw1t1PPjrACLyQZcNpbAqdVqeIN1xSgYn9jaSFsa9hiSRjdTRR1tG8rqIpNbNgvFThHwMGTEc725X4x7nyH7/Xsk/hw99/zfZs6N6X16qQDObkk7FeDtMj/2x8/qYjIv0Q8JIxJCLxZ34yfymdjYl/BbyShuA/B68xfyjqRq3jDHXco2Xd+ekrv9WbQ/O17vphUyOrFZD/HcDYw635+dk6s0NCAKaMkDWtB9xMffqBfvjN+mUo+rSMwh/NT4yySLJFcgH+Df8TxeYyvH5efSKMiAnd0+3v6+tQ4FB+L5BiADyCN/H9VYsAqXFR5MwAW/rH01rMZVULCRlWpML4JVrlJ9QEM9dCUif43QQ+bBA1yicgiBnCJmISeFyrJp8FiNm19hWywb9KXBmCLzaxjPANmoACMc83kbK5Ys2dPnbFjz5+zuZVVayWxzRWNBUky+Y3Z7FpfEkqT8cGQc+EHn5t7gqbtgUcfttr8tP3Kh3/BnnjwAfvSZ//cLtm62bKdls1OnbUjzx6yG258uW3bsdMWVop2+tyUnZ9esNm5Rdu79xLbc+nltu2SS6zW6djTB5/R+qak+ot//SXr6ekTMMV3wmSFgQ2ATcPKwJyEmReIAQTSnhBcaxoWxXFCaXZkNkdm8Rq4DQEHWS+XAFGgHgApxpxxhZEfRZDWwHFel3wAQElk3juAtgZORTZ1dwL8nwDC2DR8zci4DKTsqDUtIlZg+8X6vbW+TRf2n5RVa/ingdjiPmq3D+V++IvZMGldt0JixD/j+5y/36sao5cWtEkB0GEtA7i16mJed6jqUmOstmVgszNGMWmO/nsoig6M2TVbQYk+xDCqbpodJUHZJyCodRoVa9dKtnF0wEaH+23btq2299LL7KHHDtgjTx2ycwvLVlcitCoWbagipL8IrDmNtOLioZERu/b6G+ymm2+2RYhEmVB5zH2TpGYxSCg4cO17iPscPi6Mrd9LJ6FJnxXfpdGwY0eP2tFnj6jvAp/dsmmzABrvWbF3/z5pVJ+ZnLRXv+Ymex1yXZddJulQbNehZw7Z979/n7TeYWtjH7EBl156mWQEwAOIu4ldAa74DQO1kAfEDeAe5+6atZyjx3vEQpCaXBqCa5GkKRhCLivQDT8s6M1WNO9dQ9lJd4woeAMNot0Pwm9SfOSN1KNdC8BZqGjXLgFYJjmdCzGayIVUuudzaxrzvFeVtCI0hIaCIYYL2uRcJ5+D/ShSo3Seg2/t39Pt53evRY7pBAmPCxmvwL68QKC5eJ34ve6Ojf24qsmIBKPuz3XHId1YAO/xsZO94JyyNN/GaAcdev9R/AqoTUKS3iz1ZrDhiZQtLhftL/7yL23j5u22UKoIQwlNMxdkt7ku5iFrdc/u3aqYIYYnkeHNkbH1IrSlUtp3SbwAWjOSJDkAxPGBAC9ZU7yPikAkV2kuvnPXLjU/XVhdlCYxc2tiw4RVS2U7d2bSKqWy5HOeefpg7LsTEn7epDEA2EHrmHnnALYakUfAlX2IuekAquZgJiMQGB+Yuac1oN5iNB4srwGva4mmFphdU/JIK0sLtm50RGSfTRMbZKOWF+ds5w702gMBxnt6OYgNDsPzzqjmHBxw5m/vdRYS3sEGc23suYwbEkD4CloDqZRAXX7jV/DZ0GMhkCjZ01TJCTGkVAryhI2mrVu/wVZLFVuGQNps27HjJ2xxcdn27N1np8+cFRhOwgxZoWcOHpScSIiXOmIys460XkTOTes5zcNEx6694Vq75bZb9J2Md7la0RiIwR/9Gu4HGJ5jRCIqRGzlyLGjej9zCLwEUouTPphzEEXxH4SHQs6MydqAixasUQsEEQewmX9rJKPYxJEqdMVpIgoEGQ+x1VWBGZI0TpAA+xGJM14r10XiS4A1PebSaa0R6Wkzd7Jp9f0LMq8UDAcpFx6SLIuKD8HuhO9RdVYikCsT77z9TR30ngM7ui3NNG4aYDYTgofAWgKZTFpANjIiZGmZ6TRiQgqEG89TgK8ApTIsUUPaAWwYjATzmRxAHjeyoY2ytycYdwew1ZUaI1/IaRMGLMcZdWaDmNtoYFOeSjfygQFdDJOme0K7TAMOswdVTAyex4DUGm178vBxWymR1QybE5k2dB0J4thoWRCB1Qo7uhn0BqPTQYBbq4dml2vGUVnL0BVaDRyHBlUiAYDNTxBAD3o9bIRiuwNCYhxU3hhuVNhwAnDAhIBJBVC8ssoiikYmnZXEgQP0rnEZ+puEeycnPHZPByDsBjAFwlmYXP29AcCGpZ3J56Vf9uzJ01asty2R77FWIhhyzgdjROkH36ty/biFyRBUAhuvv29ATWBkyNCtyeWVaVaQJaka19UJzpsHTL65ebDLNbhWs2fh/F6yGD0Dp80wynL48ZyZ5BlxH0tnalMuAgggqQs1qQoNe3gQPKMzRXkG36HGIu2WnCCOz8LctWun5XIZlcByjhwXgBnAem5+Xp/BgPAcP9IYjSCCM8RxwHAEnDXt5VYOCPh4uKSHG1uV+ff3C7jmPThqbI4cRxmqWIbBNWPIHMB3nTn+zzU6QL1mxDOZ0C2XJoaxk60bJx9X/w4Cwj/8j//JTp88JYOCwyQQHTZTzNQ7wK5mVemU/fqv/7o24C9+6a/t7rvvtm3btwvAZlNk/ga2fHC6GLPQuCfqKopJGP7WhqZxy9lXvvRlu++790j/KzAIQhQk4IZAHrDSgxMxcmkeFNmkyY7KkAd7clZIdqy+PGebRgftusv22aaxYTGzSyvLCt5wAHDwsZc4tCR0AIriDnCBTQIgB3gXS49qsMssaGKXWx1bKlVsZmHJ5osVKzYBO0Pywp20blD4Yofu4v//uAD2PwWvtW2JyfRiD3cCfT10B2Xdf/9LAOwgbRDZ8fEkLgbQw+b6QojIA0XpagUeh5jXbUp6lWIIADb3mZJMORG8EweU5I4i5Ix1cgXLjayzDtUhhYy1U6YKHG2itZYaTHGM/kLWKisL1ikuWl+zbEu8C62+AAAgAElEQVQnjtovvOVOu3rPDhsd6rXhwV4lYVnTOHMJQGzuaTave64mWgQa6P21a5ZshR8AbJwBqno6NJpMJG11pWSNTsoggD/yzFE7cPysve29H7K7v3efgkckp+RspWhcmbJyIm3jE5sV5E+fO6e5CiddrK6YyER7nmTvhz/yEdu4ebNlC3nL0gGdRDUZ9cho4PxxhDQnpBUYmN5iL9Clmyx4BIQcwK6K2ZmIOqaBwesAtpKyGSpMLgQoroGt+5ygsTDVNBdYOL4OfF67LeOY3Y6rB7peLqgduG3Si/yz//PPxMzEicd5PH/+vIJ+JA/Ya/EHAPE4hR07tkubnyDjyNGjSlzyGrIeI6OjKiHGRr3y1a/SPKMpD+eC74F96u/pVfBBJZrGqNmyudlZAdKbJibErl9cmBdD+zvf+raaM8HUufXWWxXUz9E8BvZoKiOt3c/8yZ+KPbNMKSnNLGkgWlq1EeZYOmm333qTbd8yYVOTZwIbsoFWecVWimUBELJzSIq0OtaQjnU29ALApyGYENOFpmqhiWOO0keBedwjGtwBhIZEuORZJLWW096PbwiQTdAtEAJdSJhicmaj0+qd0qPuLPeJctfufZ0+FJwHDPXlhSW7/977lGTFAWe/cGde6zomYl/KDr6YvfhRNvP/ztcdq/mJjhnZOT/RZ8OmY00qOdaaykWgIZZp+jrEP0EKjR4eNCbjnrAP4xdOz81Kzssr2TwRLoZYoaDEskuYeQ8O97VJgCFNwLzhO6hmIHAnKGT+4NPj76r5e0yqw4xmzRPEsA4B1LyhI99DMMZc0RxAfmRsTL1I9uzfp/0c2wXhBmaVJPSKZZX+C0SB4Y8Mn7rZl0UgYf1DBmFt4q/wm+fkh0bGKuNIMMbevry6qsSeGlTSm4LgkdL6SEzBthJYAR4ND/Rbs14JSU72FslOxBLfmMgGHMfXJUmdzPfaXLFqh0+esWOnJ22Rc0eio1RU0MuD34yDyrTTaQHWx44dkw42zwO6EYTzfKrdsicfuM9+79/+jj37xOP2Z5/6I8vUKjZz5pT1ZJB8TFsyk7LR8XE1k56cnrNmJyUmdjKRtcuuvtq+ee+9du0rXm6DQ8NqUIYEyh/98aesAlGmXLEdO3YoEXH+3Hmx7dR0uN0KZbw0H0YaMIKLMuldwXCw9RikC/rQ/D8E0UFeshWbMEvVS/JzXsofYePI1GS8g4RIqPb1JCqbnOudOrDcneDsrjzo9iVkNyKA7RROgcew52MpfQAIw/eJNL7GLg/XQ2Sap4IrAvAOjnWvZ5fRc+DAgfZw3NCXxRmk4ZghlhTRRfY4kEC0vQF64C/FbtDExR2qBDsA2C1Vc+EXUNEMOMTrJFsAKT2J7GQdYgVi/MLAYEjoi4QUmLbE+ilkTdotG+gr6JiFnrxsAWXz82pgSHVh20pRioxkks5TzHsS0CF2xYZs37HTtmzbZiXkiPqRYcCPxvh1bKi/X/6Gx7oCSqNkmM8rT8QJWI1JOTECAYUVA2TFVMZvYzLw3etGxzQ3AdVIuIotCfGFPbPTsenZGRsaHo7+CsA+Eh6hEjLEosTCNVVHyt/XpEhIuxsiFr4k8wNtXzxQAWZR8k+An4Umfc4aF7YAURC7yLnDmGW+JYIEG5UiJOLqVagu2ByAnZAEl58GEzjG8hJf47M0o8+GJog8BIiSlotNQWF1aw+QVJ3L8ER/mkRIKmmrpXK4F/F1ACOuS319qMqLVXVOMnByUYgFs6HJeeyF4PPU57ofMySFIpEp+gX6vPR9X8jA9rXjPr/7Dd1xzhqAzXyL6+jitd0NYodb90Kd/OB/hqoBna8SAQHI1joXSMh8yYuQglQR4DXEPmRjP/2fP2N9QyO2XGmEisnYr4v7yn1mTxsaHNScgpWLfyNb1OnItrvcA0QACBMkHeboJfGPezNzGTa2yIJGM+HQ2A8Amx/Y13v37bPxjettYGRAEjSL8wvWV+iVnB1VbRArHn/sMTUPDXMgJuZiZbrskKqlLki4MA9UNR7tjxIOqsgLBAfGjHMCO4M9HhqGhvnJXozt4n0idrhkHesC2SJsabMu7WukaocG+2Vf1o+PqiqL8WL+4lO7zSbucPKiJ6+c1S5sEdZ1XFOcs8t0rPmE8dyREfF1DS7DumSR0UweUonjOeBujilJqiKXt7F147YKObDRsqeeOWzfv/9B6fzv3LlLssPXXf9ykRMlsWoJmzp/Xs1PSUSrOgLMIEphBMwiVNxr/K1tW7ZvsXf8zDvWGO/EHxwP/WvOW9WtIhMnBGJ320DsAZVbEBD279+vfZjxAVBnPPkOqt7Vewb8MJIKL1Rg0MEnSHq8QN5LayrEj+C6dUiogN/q80AFTPDtegq98hccO3IChWKz2DSTe8ka4DUkVfgu7BznSr+/wb4eJTFVAQwJIEoDEaPwfqpRWBusScZTPcPifsGxE++8/c4O4JJAbBw7QMjINOSiQ/EUWl00akwpAx8aORLkBkAJdkPQTUH/riQmpes8U1YH8OMdOzEG0kPWjaXkCQ2c3nDBcRJybDZfnE2AcgHYdC9X98rAwHYAm8CcxeQdvHGKux0ZBspZCxq0KJvA4pg8P2PHTp+3UrUlFpIaikUZEQB9N3yBBc0ECPrXYr3I4UoqUOS3Oxgh85mQmD/nyeLkbyYBjnVPT0HjyaREQxQ9cA8g5ZCo8UsoI2KBcsO14GKp3MLisgyqOuTmCgJg2fwCi7YesmUxo0+Aqo0iAtgSQI/gJgtDNgcWd7Ml+ZLAMm9bMpOVc33s+bNWS6Qtle+1ZoKixNBoE8o/zBWxo1JhzLzUSM1tNEl7bRDnCM0fNIliY8Sw+YfFJB0wnOGomeX3jWtmwfgPk5+/eZ3Axxt7Objmm5s7kLyP8fCMrwODPOd6QB5gAW4xFxgjgnUMCM4dBohGXrt275ax06KPLCeADTGS0kkbHKRBUTmUCbXbCsrkGKyuyhCxuGm+QGCm7GDMNAYAm7FsWC4bgn+/bs8+ykDHUm+/fjG8+0NTJOa8N7Qk++uNlpgvfq0uw6LEQwzcHNh32REPljimSuciIOGbhOtrMwa85oZydHjYvvT5v7Knnzyg5BLOFu8lC4fD7AE038smTKfuj370o2Jd/+c//Yw98MADdsmll6qpSigXD+wuJA8YC1hGzGmyvM4Ux5H2+8qmXMj12N//3Tfsm393t8BKL5nC4MMyTVCCE7CtkGhiL5CkRAgKpF6JfnJ51QqJlg0giVhctE0jA/bq664SsF1ZXbaamP2tUDERS+zR+ivXmBc0CwzFaLBXXD5I+rKNltUBhWD+0mwtkRLzemYRALtqs6WG1dqBQefgXXcg9KMAmh/1+sXgyAvBYED4CyyN7vf6cV8MQOr+zovB9u7X+Nud14vPw/8P6+3iRmYvdvyLz83fA2tZpZi4AzCvQ82xSgC5MuZEEycbtwGHO4l0SMLSPT2W6uu37Oi4NUimUs7b4f6G0jqQwBT3tdmykZ6CrU6dtc7SnI2nO5ZaXbB/9bNvs4mRAduwccx6enIRpEnIpovVkUgLtICJzbfL8W/UzJpls0bFrFEWoC2GCNOSeYRGaqmq/ej8YtEeOHDYDp+etnf+3IctOzBi//P/8vtWkNOQU1UAjIBUod/6CM4adVuK8hXsO+12qID4v5h78yjJr6vO88aaERmR+1J7qbTvUkm2ZHnDlm0sbOMN25iDbQy0oQfmj+HMmYbpYYBma5qZ7gbbMA24wWCz9GnAZjMYbI6FLa/a91JJte+VlXtm7Mv053vfjYwqS4IDzfSETp4sRUb8lvd77757v/d7v5f7AWx96cvutPe8973aO5DAgV1Ub9SkHwlDi1eUN0qTkkA41nNynFwbcShYwtlWOStSIc6Ic4DUk0yssNDADtt+qYSIOz0OCETAOsy2CdYB7w1YHUOfje7cnIvgD0boZ/7iM9akCU6naydPnEiAKD0R0DH3klyv8GnZPsCxa6/RHgSAjeMHWwut/qnpaXlxOIGwF7xxMs5Uz6rjY9qLykWSkn2NoWQW0GajITQlfTMz0uBGB5Cfn/+5n5N0yO37b7Mf+NCHbNfevTY5N29//fnP266du6y2Wbdf+civKnghEMHm9LstNTqpra/YRJXGXHm75w2vU8VUhSC42bJNdPXXN7yJY6cnfX5K2wGd1eA0lWwTZHhg4X6U/A5JjDiHimCGhBJ7YgTNAqgAAkkI4p/gWxB4ClzuqdENtpY9eZhZy/cJuhhnwHvKOJkX7IM43QB1JBl2zG+39ZU1e/jhh9XoiDHlWbC/hq/yQrYj/LMX+/s/598CvP4nMbD/SSA24e1WhVIEeQGmRNBGI6/v/u7vliTaJz7xCTt+/Lj2YfTg7/3SF+3pZw5o7srPTMFrSNexLoMRDICFrxRyMfiNgCT79l3uvU7WkO7YsDFY0o2GEjtU/gF8kpjW+s56ZWT4ONu37dDxAM7lM1WrSqIpwb65Ybfdfrvt2rPbdu7ZLTsPgxPtRwJ/abcbsciWfAkAqxo2Z/qqaqGqkd/YWBI+sMSDga1GjmoKjRQiEnfo8iLT10kN0NG6bUnWkG2SNc2KIvbA3k2OV6Xt6Uw6Gp46m1i2TkCuN5DGBmsvKIzY2dWaPX3kuB07c8Fq7bYdP3XSbrn1Vo0JPlww3dUIPSUQgp2NHAIBPn4bYzRPgn9j3d5xzxvtvs//jZ145ml75a032ZGnn1Bl6zhN+pBjHBuzWZVB91DFssXldfvLv/qc/PyV+qbd/rI7xD6/+ZZbZSP//C8+Y6dOnRGAJ/LF1JTYgWdOn7I6jLiMJeYawGn0MXDgK9jWvjY1CAMAm301WJ2Mi4AzBa2pb1KKNRlnMUATuMteRHwhpnL0t0gLe1g2chj8Cr8kmKYR+F8EMquCyMk+7EsCFQaVg1vVKt6SOZKwvO/PWOXgzEFJyrjWfOx9cS3DAFzsgcNgG37Klr/jPUGCvBKyfPILU4+ZAKL9PXzZBIQncTT2fiREpO+OdSBOGyK0ECujq8t10ei8T4KZvT6XdekRVTEgL1JSTE6CkvnNXJ6aHBfDu1Skt9OI1Vptq2eL1gYGUZ8s+j7l5f9jJ4hLvbGg9/ABW5DvIvCG/R5GH/uEs6sjETccvwuoHeqLEc9PEpkjZTWJRJuYeSigpAX7ksazSFFBJPG4VVJnEJGqY2oCC5lO8liQAGr0H4F96XJD7Gv8v+IzMsKZrBXwF6gmyOfEOoTkxXW22afSeHKamI/cC/cdAJxXK3AZznCORIbkNNHTTuPma8Q1Zpkbg1gHv0rVzkkPl/g2D5MUfWtfK14pQuIDbX+fs1SgeNLIE3mSk0jzCWkMpEGl+T70vvIQyWcNv1DzJV27V8Um2RsBoQ5uDjOsY28Ovy0+H8Cm7zPeoE5k/SgFTQvnUgA7/h6/5V9CZILpOtRA9dI4IY4ToHokQHyueR8oJV00Xvy4pEoA9eBX+FM0bLT8iKRVseUf+62Pa+5lRqqSgmSfYA/jPPwm7qb6jzmJBBP+jiqgRkYkU4Fv00JjuNlUnMv7ANg8M9jczUaqPEyAsqrc6NkyNWnXXX+9XXvddTY2NW7tXtu279wun5OYxWUTndZz/9e/IS1sJ/bxzJwouBU/95QoiaQi/iAA9pbOvzf25jrDP2dOK/GsJn7e0I971fqhJ05I1EmzuGVzs7MiY7TqNattrAnrKxULYmCjsLBjflYSR9HLDSwiqvQCw5GtTf5/+DasM/bHkAsJDEgV/xB8klQdTaDxbbhnxj/AYTHlc/mB/KsUCgQWuy0npqHyYnFpWSSP+e07bbPRtMeeeFpNHPn76TNnLV8YEdAMSWbfZft0z8ixkdAX85okUtpTvGqhqPNqP7KejU2O2bu/893az7mH6AEHThaV8FLESISSoCcHiZCk4P3332933XWXEmuMD/gU2BDPCnBbpCQpNLjtwI5xPGRlinmXj42GFVwz1+s2CPIX5BofO/7tNrstO1ksjEg+LmxEkC+1tkUkdClAbL6aMqa1Fn4qOGKlVJQcIjGH5qaS4S5FByGChBpVfUqogS9vQiT0hKf21ne94S19FlEA2Ghh48Bh1JQp1UPIaHOTVEgCsGFGS9+FXmRyLCApoIXsFPMoqScAYkMQq5sAik+q/IvyYhhurQGALaYETJ6Cl6sw0TkP7zPxAbC5EUmI0FV0hJJC78wrvRfKDufn9ZCCRs8kZzPlgQbLV8Y+n7cnnz5opxbWrN1PmThlbLr6IUsrJyGh/VyPPzgo9156r41VDusQCIRmEWOVGNgA2HLIAL3SJhCMFJUcJpdPw6nx8/IfyhVDA1LBNpPPMnbu/IXE9uhbdbSqBYiz4aAioLQ3p/Imj7DIPXPDAiVgj5LcALAxzuwh6ghKmcJIUSz080urdnpx2er9nOXLVTWdE+tUk6st8EUAa5oEXL8cuFQCUC6Nihkj8Bnaf6EophtOA8ZFGmE0WoRVg+REcv7iGcViY0EH845FH+BqGGGV2YSe59DmFxtXBMEBajub3s8XshrMDwUhSesRo0AGDN23y6+4Quc/k1gvdAUmA+kM5RV1hgZUjbJXusdSBsLx0HfGgcOAYEj1SplDzqWspTbh4kWNL2Lz55oJZDDqAbwz5wLUCS0y7oXzAB6zfiLzz+fCIDJebBLBfuJvbDx8N3S4MH58PpI+jEsEnownf+PYXIM3CLnM/vSPPmVfuvfvxLyn3FNN1xIb250eN37YmFv232o/8AM/YIzRL334l1WaT0OKd37HO5NT57p4NFbD8HlXYsquSIr5fAsAW8+80xWAfe/ffsH+7FOfthJNSaXDnxPwJN2wYsEZ2I5pQtMdANi8X+v11UShubZinY0Vmyj0rdDatFFr2565KbvluqttnEoQ6XFtag67tBJZ+Z6CQvQvXR6iawXWW5TAAiBhuMFDAVrp+pst2Ga7Y0vrG7Zcb9vJlbqy+MomJifwvyeAfTFgHVMwinSosvH3wsELB3A4mTQcGA47iJf++/nA9GGAeziAi8+yJ1wKYA8fd/j6L3Vi3bFxjV/JhvAT9TBKKBDEpZLLDO2u89aGCYMjMT5m5ZlZ61TGrU5DTjW366ixoMaiB0sf/Ze2jWey1jx72grry7a9YPby66+019x+k01WSzazfcZGqzBtfCBhBeHsdlDfpqFoArClDdqBab1p/damWWtTSUDOCWOxAYO2QdOMtl1Y3rSnj5yy+x56wk6s1u3lr3+Tveaet9in/uwzKvVWo592y9bW1i03UlF3dJxM5qd0DfMEXs6wrTUbdvU119gHPvhBAaZiJZHFFkhYt3arruqmWKfOgKUBGqCO6xozNqqkSEyaCEYAP32fZC9P+2EKJvSZ1KBWAVP8ELypaZYzsFjHwe4ZDk5iDUQFx6XBf8xXAnLZyyEA+/5v3G/HDtPUtW7nzp4VA4GAFide/S0S44ixV5O52Rm9B7i9c/cu6b7CcmGtnzp9Wj4A9ou9APt/9Ngxd/IlpTSqKitKfg8fOqRGR4DVVfyOUtn+9E8+LVmT7TRsfPZZAbUfeN/7BSgeOnrUbrx1v338E5+0O+98mdVrDfuNX/+YnTtzTkzyjfU1NeOCw99ubEruCBC7kOvbe9/zLkNcY7JUsjpNP2nU1nQ2ENIhgGlUAtA3Q42oWSeJbeRMQg9UqDbDCAigSf8BYkc1E7YNxximGMBhP6j9AC05WEFVPf9gvwQbg+fFPg8AxjOCocJL0iFoI25u2uoSLHOzndt2CFT9xje+of0j+j3wuagYeyG783w258Vs1H/Pv/3/AcDOF7yxeOwd7Jvs8TwPkgUwdt/znvfYnj17FFTBDooqrD/+1Kfs/OIFSXvxYm/nb/gQIhckIkFUwPF3js9ejG+wvr5h87NzkufhmaH/Drtmx/btXuEoCT/AzrKuT/5HvaZjMB9IZMzPbRs0o6bygefNdWKP9l1xudbc7PycjY5VpRGJhab5Nz4a1YiFItfUspnpaZsYq4pxivb0aKkowggMSRhg2DM0fwEKglVI/NFNfrGalOaQOqmrAmEQMOOHTEzou9g/pj+JPOIPJflgu6aG7Mg7IcsHsISN4zOFYk7+dLufUbn5gWOn7YnnjtiZpTU1UWy0Gqog5b6pQmNsuX/iGQgU/ObZsY7wl/AHsWd8Fp9k5fwF+9D732cHHnrQOmvL9ubXvsoOP/W41dScDQmHSRGTaCC5Xm/Z2YUVO31u0b74pa+oGmlidlISLcsrq/bKV71aTa0+/Sd/as8+e0hjwTzAni0jtbCyLAY2Y4mvx47H81SVpxo0AQq5LQ57rSrbxLJMjoZLWidKgUqM097gkgcOeAezEsY+7yNTwXhrr0iAhnR+JaF3MQAWewO/hxOgnH+Y5CKyQ9/UyFHPMFWnKKmsvjTOEpWEgvxKD679hx4cRG8Ny2a2QPxgD0eFpXRP4/4SSLtlgzJqCDbQ1BaWt9WLRCAbICb+dJKxEXF80DMnJzBN+5kkEGio6IQMtGWJ6SLWjMQrayjGJz9SsCagbJZ+MF0r8j3xS9kSvIKwMELDVJeZGCnmbCTbsXy/ZeVcz5Y2a1aY32f1nu//Gk/GOOnSQ9ziPV5ho7Dp7CdKgPa7kkEY1IwPGecYs3hm4aMGAKpxpoK23bdyxcGf0dKo9iKvDKoovqLCGSxjYnJaMcAmrObyqEB7GrMTJ6uyN/UBglFMMkus7jqVIlVVSIFZrG6sW7laVb8w2JkqZ8+Ai2wRjYJxLTJAasCufTOtCf6tMUhsbUnwAGZRJSipD68YZC6WRrxKLsA5Mbjlo8I7K1i+kLMW1XyBv6jaJPldqiYAfMp7cjpY1ul8Oie9eZBPzyLrsqWDGwA1Y14qj4j9HbGcs7M9btBaFO7jgPalADb/H2xc/j5cES37IFDLJaQufcUcjXsfjkuG1zeVMbIVQzHMMGgt3zCxvwNc3Xova33kBVOSzRWxHcgWgA2OBE7Q6qiaMlMoCcDGr//DP/60HTx63Hr5sppo82wChJUvST+VSZqIr4lRDQMb3wZGK5Xf6g9TKDirWpVBI6pygdAGKZGHrCoJniEEv9SPBGm7m2+5RVXM1ckxO7tw1nbv3a1KKHpAjVWq8kXxHx996GF7/NHHBgA2dibIghqvxLQNe63eTYnYEGPoPZ1c3iOAQ/wKbALEvdnZmYQZOBGCJoqyW5ZRMjt0jMcro0r2so8SC6GBPVYp2/wM2vAT+k4kfyK5zXhxLs23FBvHMww7yzhHPMIziF42EBJDtlUyJAmHmJ2bHZD0aKboestbOstxDcx3YqXq2IT6Yhw7ccoWV1YlF3Pq9FnN2yuuvMqmpmfVO4frm5+bV9L+kUcesaNHjwp4ldZ9iom4ZpKJqkpNADbG9q1vf6tki2K9KFmQd5INawYCaLCbvXIlKStQ7ZjL2b333qsG0NgWqQWkptuMKRWkkAICD+QckvJNIH0hVxQwon0lNU5kDqqSheQEVfrpeMxj4iVVJknKGV/Rq0x4RXKB4wSADX4U8R97aXzWscKWZXrIJ3rzz6jICD8Av5OZJEkkJWO94o9XxAWZd7zuTX0ygJS5IU2BcQbAJTMtmQ9Y0gmQpUwaABuQiEXvZRee6eMznjHxsiexlWFsorOiBkNoCnmOS4yfJENCYDYhDR9qwGlu4M0lYE7wb3VWFsOn4udTlrMg44xzEOwQnD6eApptYm+oFLAlxxpALABsJgcLFbmIx598xk4vblo/BzsL/S7X6UZjj8WO0SiOuCSDBjBpReIU8P+AyuAvAwOsUlwyF3QodwY2HdjR+lLTRzGcvAmlJhKZXo6tANKz/xI0p0lNuaTu0Byb+6yrKWDGTp85p82LeUwwSJDAePBiwatDOIz4xLgNXSCC8QABI+vLIsVJ9UmVZBlGR6WnSTfq5Y26dfMjYmAD1pGE0EaHdiva5zDE04YmMB/wP5VNELyz+fO+2MPZnAABNl9Y8ywgxhVGB0Y9NqUouePZRaJh4HylJlPa6BNDXQY2lazIyUslMvEeiymSGcFKZk7wd4IoNMnjnIwhQLCyTf2eWHjoYHPPbEBz867pzd8FilQrdvToYWW8lHHj2RcKOsbctnkFHoD3CgxhLrOO0EXF+U9sPoxoNHHk2nmf+wsAIbTAuXaeN2Ou66PkIp+ztdQYNFjSwXYI4CeMewSNHJs1wj2zJrxZCIxMdKsd1KdkSLrcxcSkQK+t17eFCwu6VowSgdQN115nj3z9G/bXf/lX2qzIxqlsP3Wz9UClrzHACUJ77n3vf78SKv/2F35BjMe7X3e3vfVtb9M84R7J6jK2PBvKk+T0JA1sMUFgyqZMItc4PzNvf/eFe+2P/st/dWdt4My47jB67iTNxR5MyZpgYANgZ8qjtraxbtVSwUqZvtUWz1nJ2jaJHvLmql2zb49dtXe3zUyM2cbKsipMqDjBLi6vrFu2WJY8hdgNWDYqGPwd3XuZuUYwSxMNNPVzNJfs2nqtZsuNjh1bqklKZH2j5nqSYgMnsF0B3RbYHNUwcrjcJXa49nkcwHD4XgwAHmRdh0t80xfD6Rt2LoePNQxMf5P3OfRGMB4iiz78m495pcvzO7DhlD4fcB2nUJWQgOutEXFvNskikHiTsGPO+jDiCZxyWatOT1llfput5wpWh7Xabsl+OeiKU96zHHOp3rBCo262dMEqzU2bzXXth973nTZXLdr0RNnK1ZKNTY4LEFYTo0LROv2sEn4wscVukf51R/IhmU7Deq2a9fnptKzTrKu5z9oaLFoaOJqdOLdsDzxx0O578HFb7+bsmltfYq9545ts+6499h/+4y+pXJA9EsAbCatSkjcCxGbNYpNp9tPuudTFnS+/yz70gz9ozx0+YjNzc2LrUjLOPlEE7O64PlkE/K6paGJSsl/hmLP3RfIwyks16kOMIkp4FfynChjZsqF+BCoRSw9uC6AmMVUYJFYHwOq1+kYAACAASURBVGlyWiOJGzY8bKT2m9TQGVkT9lQaU8GIO3LoiH3tq1+VMwmTBbAFNuFSAlHHxscUNGCL2R+pkJH0Eyzi6Wkbn/QEGp+HkUKTFOyd9lTray/ASeQ9ks4wFLDN2L6dO3bo9/raqsbhbz771/aWN7/ZPv3pT9lTTzxpN95wg9iv+Cf5Ysn6uaIdPHRYIOB9X7zP7v/6/bZwfkFa6LPTU1ajmUy7Ka04mmWtry3baLloE+NVe8OrX2VXbJu3FlVDdbQYW/Jf6o2WbAgVIMur6/IxkDgAjMYZJiD35DuBmtsRPZdUCuxMbGd7wd4GvOe+NV6sI3xDlXAT3PasOjaup4rN5nuAl9JTVoWaMxOZC+gmRvDO+OMQryzCVnf9Zcbk4Yce0l7K/yMR5c5ruriBpRjiPKdk4ovZoBf7m+bwN5sffSWKOV74+6k56wsd4AW/uGXTHVi4mMO9dTkvzu0WkIFuKoEYe11q0sy/YVtfccXlSpSwdmr1mqRxVldWNX9h7Tz8yMOaxzNzswP5FoLm8DXwU3gm+BhRmcXfg1UDU2xifHKwxgGko3EZc4B5tGP7NiV5WMf48/jiNGTneMvLK3aGZA0yOvWGnjn+Mi/ihrlt2+yyK66wsYnJgfZ6vdUU6HX23FlbWlmxlVXKrWt27TVX23XXXKMgGR9gcqxq3XZTsl4EPowz50fyTcxEyDBqturJY+6ZgJVYRcSPVJHC2NGoUg3WIV3QyFs6nC352uURD8q80gH82v+fdQBphPXG3sC+f2F13Z45esIOnzxrm+2uFUYrNjkzZehYMs7YV8b3sr17ZYsZT4JvJzAUta5oNMdaUkVf3+zEkWP2Yz/yI/aFv/yM3fe5v7ZX377fuvUNG8GX2VyzVcpzMxk7ff6C9qSFpVXrZwC/SrZ37x47c/akbds+L7m/O192l23fscN++qd/Vk2q6vWGwGt8Tpqzu3RgX1Wo+EAEmgHke9mwN49z38GBNMYs/k3gG8FsIn16ozgSAeiLS/u+KLlGAeLZjJIfHvjj29PXwWNMPS/GmR5J6f+Dleb62Q6mK5gekqQIf1hgDH/r9W0kzz7ozQKVxE7l8sRrJHOdSO7+hH5L6kSKz5TrEWIn5qHHIsNsbK9i3noF2cbBIg4CeLjl99OvQ3tjkgtR0jiZKCUdQ7tWjF6XpQNcFZCXJBAIpSXDqR4YNCh1wg4vQI4AgeXzZ7w+sZjp2QjfCxa8fPeslSpjiXDUtmLebKyUs2KmbdPVEat3urZmJevknDRT4bNUGUJWw5cy1ykFtGHMlADDlyIGTMzOjlOgBizQeD7BFBVwMwTqa08CUFZCtWy5kXHLFgCT2wKmOS57Fl44pf8TU9NK7pZKo9qn2O+DNAFZi7uXvGFi4RPjKvYHCIfcQ0zTaCp5RhPKcqUqQAvSnBOQ4EUgp+N7agAr+LViuicinJP3nBSn/bTXkw/CGotGiziQ2AD2PKoGx8fGLrJDaq6H/muSOnF95JbiJIFfqQrAmyM6XuEN/BJbf2hPk4wSWWniF9jFCcB2v8yJR5wLQDLirYgJ5NNDXJQOe1ozKSYPIlvsR/IjYHTiKg7kK2hXFNI4wxUIaadPYDs2MKrQL409Yo1AuhMWdcmP+zVJikfgq++qwyC2bIRITUgJuFY/8Rs2Sf4ReBRyDOsbZgB9SEZ2aeZYsb/9whfswceetHWwvlzBK46WltyvLBblC2GjkNQCxCTOZ58BqMbfwXdlDs1um/fKx2zWTp446dJuMIUrVYGHvn+4f6zkRSZjl+27TCD2jt077clnnrS5+Tl9p1Qs2ba5eZ3r5LHjdvTwETtz+rRIhcxVkjuRvA7/GUmGWGuOjW3pK/O8JB0x1DuFMcRPLpVL1mg2tJ874JzXZ8F48KUhcrB3nTp5UoA6TRxXSXCXSjY3O237b73Fdu/cZptryzY7Pan5xxiy/7EGwADkI6f+XDF/VFmdNK45bxD71KcvSbRG8ohrBOMAt5FNViW494/g2tRvIkkcqmIwl5XsC/cN0UWyyp2uiCAwrYnnSGacPbdg586dV/Xp+MSU3Xffl1VlODc7p+cIGQPGPX5NNJ9h7bAvMdZhD4ktWt2W3fOmb5MESKxjaTtDFB1KzGgfU0LMn5H+lsnY1PSMZOEgKuA/gV06+F6Q7T1/YcFGRyvJ13f7pIpl+eRIQVPB4JXY2DzsgiRcaFpKE+C1VT1LngVSiG7nR1Vto8o5/EXhownARmJyUC0FfOv64hyXuY9P7/usJ1wbtXVPtDHG7FeyWb5usWdMPuwhaxOfjZiB+wsibubbX3NPn4fqnkdWDwWwyZsyuMENyYxyqSgnEAAbx6XT9AwkTofKlNzt13dU7gIgm9ixlN2zYSs7kxpw6EJh4FLSS2d7guFUil9Ft4omjqmxx8AJyXsH5mSNrFoelUGI0mb0rhhYFlc0oQuAA6czAGFAqyPHz9jSJo3enCUKk4PNLIBTac6kzBAT0wXMPRjTQ4BZQcmPNgYaaLgBhPVRQceuUpb+9fLSBXe2lC10rR6BfJRB8sDTw8JZQ9Oa8cR5w3n00NLP1Wi0bKPmXdIBurzEm0YSPimkzw1oUXRNXWVG5UxmB7q9lI5zLEqoCL6tDdsOmYtZq05O2eLqmpiiBw4dsUanb/lyRbpPOFmUDjNOzrLN+MarEkwHXAESZMw0Zgl8HALXFKrJ8UJraavEPDafcP54tgCxoYHEOYdL14MtHcfCyDM/gu0QjCHek3Z1MnTSAsq6vIeMRIoUYQIEu4jFwblYlOhGckyVwY16F+jQbmSRh1bTysqysnAEFXxmcXlJQeLdr3vdALTGeBJERrk114HzwiWwWRGc8B2uLUpjOBb3GlIiwazmfrguNrTFpUUbrYxqUQejWqXtaqzg8jPBcgmQm7mi5BLl76nZEmPO5hElrMHG4phkB+N+2RAiQNs1v83OHDliv/x//3urjDooD4sQNhOfwZHlGhi7hcVFe9d73m1vesub7fiJE/aRj35UQPnb3v52u+OOO5wBIzDBdXFDvgDjFQkOMfLQdUxa7CR4KNl//LHH7bc//jsKWkYKsEUw1IlBUa3qGqSHHU1JwmGWNnZi7QYATba517GcftpWX7lg33LnS+yKXdst32vbiPWsuY4u9rLlcdb7eek4BmtBCaPcVlMeNtHIILNZCgRLiYK1VsdW+wV77tR5O3n2vNEPiGQR+sk0fqS5TqFYEogWDBvrkbXsGg2AlAzM0Wj2+XWsL4qcXvB//rEF8HHAF/9+JGTi0wFGB4CpztgJABp2Ui+93EtZGvy/5ELih2OIfRJj4cXM2DpY8EiHwL7uIZU0OmpVWAQTE7bWy9oGdgvmDRn3ckV7WrtWs9baullj04qtmuU21yyzsWR333Grvfk1r7CJUtamqiM2VgEcRDiyrGRGpjgqZ5dn50nPppGSyPfbZp2GdZs167UbarrEHMu3G0a1yuJG004srFu7MG5/+5UH7YlDJ2yp1rJ6hzA5a3e96lX2La+52774xfvsrz77WSWLWCeqtkm0NxjEJGwI4jYam5LqqoyP2f/+4z8u/WKYixU6XKdqHqqE6usbYhjC3g5pJsrh2ItmpmdsdW1FlTToNrPP4GRFZQf33e7Ri6IoYAw7FQlDgi8lVGEpj47K+eA9NcFNyVX+PTk5IaCH7/LZKCHk+fP9YCrJ3iFFlUogsUvId2RpXNjpStKjUW968NfpCOjh+NhukpDYQO4LEA/bwnvjU1O2tLYuhiIBAA7t9de7lhzBSFRF4P9gD9lXo5xP+4S0/bKSJsB2niZY6HZt965dWvMHDx60Y0eO2T333GMf/vCHdY5vf8u329ve+lZ39lsdO3Nh1Z5+5jnpE3/s137d1lfX1YiHzwLW4GeR2Nds7nuTMxhz/B7pd+xD73mnjeZwjrN24fx5O3f2tJ4R47kAW3N62lbW122z2aYLlHWyOZV+Mz9hkXXqNKR2yS3uSftiYtvwb+7HK8C87FCa11RQSb+9ZxNTM7ZJI6NGQ1qOsDu0v3S8Nwkg48zsrAIeQHZsFvsw+yvVY6dPnZSvs23bdq3dp59+Wkx2PXdABAGFSFUAWtHk2ksJCUgBHEVWSyXZAxsz1Dh0YFMu0dGX/cA+qOnrVuAsW40diZ4EKYj4JnskgMerCVV4PPy55HMFGHPR8UUu9SQsNnwkD4stNHX9LEryJSAw7KSDU/738D/7BB8FmoHlrVbfdJbkCJV7I3bny+6wd73rO8SS8gozD16RyEC6i0oA9mhkQSIYYMz5txg7NN7Ez0vBnEBmGM1IDKDzn7rD46MCHiH/4uXrMPTMm1xv264qD4IXAYFZs9m5GTW/Rt8aX2HHzr3asxcXzlkPgkjy9a685lrbuWefTczOWQmN60LRjp88YcsrS2I1r6wsSZZmdGxC97Rjft5uvuEGm0FDG9AO5jfSH1TcSPKuY/k8fXVKlss740rrm+R2Kp1WGT1JcBLH7BX4tdLyJnmUcbkMGLsipyCTRhNoql6yiYjic0HPUD0wcgqCsckraxt26OgxAcmQQWqNli1vrNtmpyUmtK4nsZFJ6LHWYJMzT8TQS6QPkonYHYG6gK69nv3A932f/f7HP26f/fSfWHN1xQqAwtazRn1TZcqj42PWy2VtbWPTiqWy3XLLfnv1q15tN1x7jXVqa7Z0/pz8dXS2iQsef/wJgecTY4kZRxxEHw8k5po0YsoJiCiO5N0fS/ZHScTUbMplPxgzCDuwXB3gjnntc7yvGGQYXBL7jO00+b7M/2FZElEiohFV39QjINW/atwZryh35t8iOw03o1PslpjYkHI2NxIDzQEG1ph6ZqRmjjQzdvmOlNgeqk7pdVuWz9IseF3nIFns2smuWwrQKMA6wLUhIAjbSfIvB6uzudV8ldmjEnpJYuT1W8zvgSxNJOaFzkviwuecU8PcSITkiet2x1jG+PBbYP9IwVpIeCjudnskshrPNGk2YzdI+ngDQJK1fUmI0EDSJfXakqgZKVUUL9YaNPotWLFcFXu7O7g+dZH0+F6X7gxckq5qlAdwksg8IVOIPUKiijhCjYZZnyRKIGxhTPpIUJStWp3WGquxhtgjValhVlffnYJsDf6diEutthJS9I3guWTKJeuFCHnSpnXAzqVtiBvcv/I42kUmiF8v7c2ypcWuiiftL14huGVXsAmOs2zFvN5E7aIc6vO41DreELDrZBzHGgZJo+FNKsXXwXjEKMdeor2KBvQkqnMAWtJDveT4aR4l9vKl+99gDaZ56TyNtEelZt/B7OVao9dNjEdSy4dXkgQenz9ACfA8Yj7GIe5DPZcajkVov5acqVeU+2f8GUWcL6m6SAzpzdSMPIHWIhkqNvT9WIQUKpfrDZucnrULy6s2Wp0QSeWrX/u6/eGf/Ln1R6ryqdgrROCk6m19XT/CwVJPnfVVGha3VS2vCiD2klzOtu3aIbAU26/mfkj4IoOBhEhK1jD3YeSyLvBz6cmCtCnVNaMTFUl30XfltttuF/OaZOTn/+Zz9ugjj8iHQucZMmG/u4UHgFUIM0qSG9hM2eTUP4P/Z0/CHxcAmRIUsscAp1NTNj8/Z+fOnbX57dv08NRrK/kQLsWD8oATNhlM7cG5nBi9Is7lzfbfeLVZn3M5KVBxf4MqZ7hDXi0ZzHEkPaiA5D387eFkuyekHaAlsc6Y4etzD1xHg555aorpLHNY7TyjHTt2KTYBLwSHYc/ifc4h/4DKi/UNxVLID0kotJ+Rz3HqzBmRRSQzogbPTi48fPiwHTp0SHHA8BjjH+m+U6wj7fqsKSHx9re/3SYmJ+zM2TPyo8FZnDlNEbBLTUrmFukM6bR75TL28OzZc8KOkGOlegRfPbSwuba1dZ6/K1V4U1snJ66urIkYzNxTQhiCV53+hShAjOhZ4aNTwSYMjQp45Ioh3zI/qPpteI8Brgv7jW/iEmAuAwb4zWdJpDqrG9Dcdbe5j1IJHfO29jwRCVJFDOA11yIssYA0VDtJ6yDZ5D6oyI1vee239R3McwMMgE2AG4bPGcM4IOi34IRsOSbQjwkiOUEAFcqWJgeQ48DsJvtIJoPJHUaYBUlmcISsRJILGcHBAQimO3J5RM0dZUySVhXsH7JRPABZJQTxS97RMjLMLEBKa5ioYknIkYBdQTmLZ0mDJXvkxBnbaOesY94AMMojY7EG2ytKX4aNqZwBAOxUHiDmtcq7urofSn+royWrlkvSJnUmqfsX0O4dwAb86rsmdLstoA6HidIrjkfA7x1/vXNzu921Wr3pjJtkbNrtpsp8cAhCnxvHVprkSQNb2p1t2FQJNG93nPEJ27vl3dSn5ubVlGBxY9PWGy078NwRNX7J5ItqBkVjKBwNnmMwVliMBEwBagdAGmAyCzX0jGJ7isBwECCmZqGMRwDVgwRCWlTDYLGz/D2Bwedg0kfSgUUUgZWec2rqqcVPuU6SColgE+es3qzLYAVAFqWzjNkNN96g8ygYp6kO2bNiUcYFwJlFykJinHH4CdSDKfjsoeeUJZ2anpLhEOu9jbOWkzHhfIwNBoIAKRoyiqmW2GiMB//m2vl3LFp3zGkg2JRcCUadMeIa+FsA6QFI814EpTGnAXZYNxgYMWm6XQWsARJFY1Dun/NyLEAjAqhILsyMT1hrZdV++id+UoAxBgwDqoQJxiwBHhhUMnU/9D//sL3sFS+3xx5/3D78kQ/LTrz/e95vt99+u84P+9rnQEtZUhx4HE0yd/HydbzF9J8cH7fHHn3MPvax37RWkyAVIIZrxjC7ZI6MpbrVR7OCpIidbIgb06HASNJGfcv3O9arb9jESN5uueYKu3LnvFl9w7LthuV7HenbWhZNP1i+CQhJjrkcQpgtONupERENcGFwETRT3lzr9KyeH7Wza5t2/MyCnV9esxpNHQsl6+aLkqHIIUNB1gvH3LqWoWkXv9E4xkHL0ejjYpbP87uC/xzvhqf9wiD2YF8YauQSaxen1gFsf/1jAOyeGEQhV5G0IuWQe7Ah/WkCPXTsCVxxBCsVgZcj4xN2bm1D5d38V6QkqjBieewdTX1ZD2tLVmzXrbl01q7aMWNve8Or7cYr91q1mLHxct6K2Z5rBBdGLTtSNRupCMAGVCPUQe8a8Don8HrTumgWKkvetUK/Y5VM31ZX1m2jl7Pzmz07vLBpn7n3a3bs/IrA61J1XEEcerBve/s7VAr7h3/0x7aWNPephgnnnjVGkjEPOASIUyqJwfi//qv/TWxsBWE0ZqQhKfIP9FBYXrVtc7NiEwMy4USKRdTrp67qsCdLrm2rbtZeMootQDplZX3FcgUvGQsAHFZHMHHETqTj9GZNNlN6k4ktIUYB+vPJeVYDkwSeYWPC7jvDw9d9MEgkZ5Qv2gijnDRrSSLG+XDMI7FJwzdYvThvOIexv5N8pjR0dWNDTBlKO+fmZwesDmcEeqkkgQH2ievjPgCrH7j/ftu7a5cCKFjd2H6um4Qf53rsscfttv232dLSsv3BH/yBHPz/6xd/0a688kovC87k7YkDz9qx46fsqSeesK98+StKyJ84ekwVHBOA8rXagJ3mpfjeXYXnUOx3bSzTtbe+8fW2fX7WFs6eEbBAPmVxccETlwDF7Y7RSLaLnlw/a3USGDkaypQFlotIn1ijOPLBlNL+1GoOZKO4P5fg8n4b+AKUwNPMlmdTGavqWSIRpYZ7aoDUt+mZWb1HQ2OStviD7Nk0/J6adHYHAQE2n8TMN772dXv00UeVwEcGhphfpYus4SRLoZ4k+JWKmbfC/2CJRZM3jXMqvVHzsyE7I2C54EGvwuihBGeAxMGgGbaeQ2dTYl+VMKmxmhfEOIAhMCv17lBwKFA8JZxkswDLXZonrsttYJJRSGXXEVAPfieQG085V6zY0sqq5jXPbn1j1d77Xe+1t77t2+3IkcOalyQP8Amcef2ALSxc0Hsws/AxWWesPU+IpUCm2Rwk07ki3g95MvcnW2pUqgZFSQeZuUHJNJUh2Hb5LQQuktxTXYsCNgFfnZaIGDt37LUd23ZYY2NNZJaxsjcEvfyKq2z77r22fc8+WyZYPHfeHn/qSVtaXrJqFa1a7/dSHK0oYX71FVfY/ptvtin6jjDvCbgAkZFWSGwfKiNd5sLjhSA2MI/EavJuZAPwOkAaAYCJrQdY6o3OACFgcCMXBzvKe/3gz6ugnf0fQB9mWqtjp86etYPPHrJz58/r7/Kle13baNQsn5LyrDuSfTDUebE+AE8BrwkeGbfQD3c2FxqeNbvl+hvsd37jY/b5z/yljRBf5EiqsV68qTE/2ZGCbd+5027df5uIGbt27DTirQbNiSVBQ4LI7yEQH5IRACkElYwh4LWDEJT78jmzRgvyk8spRX2ts5U9EcTzD21Z6V+nGExDhASHknJbLMwYcx/ClAx4gQozkglIaWHvXIZqi2UpwE7kIogLCZBWYso/o1iOZ96lmWfqwZCAasBlX685qyX7KNtAI7fUR0AxBAF4MScQDZKBGIBUuZAgTPJ5IgpFjUWyAbI16h/FWshofvDSvgtwkvRvCfSVEJIuMv6f+zkc0G1VX/GwoOtBJcewL+Z+b0ieROJMSQIx+pyc5rIC/m/umwSRs+lhwObVoFqJcuZRjgSOM8aNNdiigrYoIL7FvfSylimULT9S1XuAf0iRwPQLbWZJnQg/xJOlnzYMvkySn6Q5m/er8MaFee/rINZvVveriiKBIHnbWG/baGXCk7FUTTCXiAGwUUkONZjOSsS2WtIgZj1xnFrHCQ6Bf8ToZcVsd6KPg9dbgGcSbXYgOzEhHQx1INg5Z+5/Mhf4t8ddrBmvqowmlsT8l1bgPJ+nfimBIxKt+H8h7fa8nxkmkA3tM9pv5A8WXdZ16HXpGrx0HV7sp29p/rsUh1flu+a2r2E/Xqq8lzSNS7ZqP4CQ4xbzBV8Rr4dfMsB6UoJsAJSnvV0JSa1TB5U96c8e7SQm+QNho1Ns6BWboYWdmNpJHo/q99HquBpejkBwKZbsqQMH7Hd+779YKz8qSRHJMuDXNJtq7sd58JfFnKbaaHHZNtboH+DVG/wWOa62oco09mFwADHj2Y/XN+Rz40cihQHgiC8BKWD/bfu9N1fWbJ1qm1JRusszUzPy1S5cWNRaQrIOyTCAQAhmSD4wVlFBFT7HIEk+JLcSflRUk/D/gb1gp/AnpqYmtTeBCRw6cliSq/gRxBCwkPnMqRMnXbaLtU41BZjhSElVkaVC1m667jIrFV1OlWqwIOkhrcJ1RbWCKyLAhKZZsvdIw28RVrK2ZmfPnE1re2ywnPgb1wAGCTPc9f/zWtfcw8rqmvuwxREdz2Uv3PcCo+F5Un3Gno7efgmSHjr7nZ4tLi4JwL6wtCI8D7kYsZvTtSGHd/rUaSfvpOoM9mxiDGyP/AfrW6vdVAU/Mm+MJ7EZ8VbgMOErcc/yQwoJ/BWegV9cUiIfssztt79ENofnhCwcVWz41sxHxhWfD5ITC4J7Vs+RijfK5MWcBDPhNxiiN8CGAODEVPwesF75JlR6Nus2t31OSUywI2I8Jfxh+tOrBPCZ6hT0xSGvsBclW+hzD5vuidCoHuG7IjOyDrgWJW+djKvqv7pfayRlBWArY5wAHMpjIpvEBwlUYB4pCyvw2jWpPVuFVAZs4a0mhl4Gj+OGkUJjsSVjJeCT8giVlNHIkTKxnJpGEAJQygzAAwjsnZTRpSrqnDJ1bqWItFJDQ5cEyGc9wx6vAKvYcHHwAPXYIGEKKCOU6Ofc8+mzC9bNllTeH6AYE4fPaOCGJCmGM44ByqgsKGUE2ZC5dppcwCQHwIaBXSnh1K84yyVpfwaADfABGH0pgI3+NeNbKbu+p+u8shl2lPFR2X3SkGq1GjJgOGahNxcAdmTLdPwuLFTftHAqVlbXBWAX+22VI09Mz1plYtLWmi07cfa8PXP4mFUmpwwuh3SyCamTvliw4gCwcXwYMwW7Q815QhNTGaNLGnEMg9g4KRhnZaqSvqKco+RkDpeQB/AwYCABMhKgk3RR1YCDYXHfwdQOgCeeJ7+dyZfVIuS8wUIKEJ0O1bfdftvAiHI/GD++ixYh8iBkrsKIApBs275d8wgmCwadTCk7BobTy9VdF3S4CSUbF9kl7k3ZMcCQ1MggwPAAsANUljHhvlsNaWvDZOa7MAiDscP1hhONcYnSNi8BoaSe4Mi111i/fFbleiQFUhPHeHZcB2PI5hTrl80h38/YWLFkP/9vfkZMR+RoIukCUKFqDDUaaQnc+Mmf+inbu+8ye+DBB+0jv/JRGfAPfM/77KabbtRz43lhvAW8ZDJidTIe6tybNlDmOtcqbThYhPm8HXzmoP3n//xbVttETofPoh9V8a7k6aX1G13sL2KpuIOlgDbZkcjEIxjQq2+Khb1vx5ztv/Yqmy4XrZTtW77XtXV1+vXGZw6Pp6ALZykZaEk6JD1mrlUSTGL69NVApZkv2WYvY+cWV+y5Y6fszPK6dbJFs5FRlYfCsgNo8aAQBhgOohTpUwiIrMo/hYH9or7jP+CPL87ADufXM+lbzHS30/90ALvr4jCJpZR6K6gRkjeeg11CEWobNh1BLjqo1apVAWpHR22VjZXkHAEH2sGtjvUIIGnSSsVOfcPyrU1rryzYm177cnvbt77GxgtmE6NFKxdwitvOvitWLFOqWqZYsX7WN3klHToNy3ab0rzuNTet3ah5DwF6JfS7Npox9TVoZst29MKGffmRg/bVRw9YA4XjQkmMPcpYKXfFruy/7XY1EXng4Ye1JmmsxbiSJHOpB75WshZSUuWSvewVr7B3vvtdtrK2pjmKhh57CZU4rPvG+qacEljQACesHxxC7By2grIxGNisOZxVlXslm4t2fLtH06StRFEwCbElBI4TY65PiX3Csa3XamKaKAhJUhRcv7NDNwaVI9gg7AC2Egc5gpdIJkvbsjpAfAAAIABJREFUHxsOQy2VnAlUH/WmLSTmQrOf75w4cUL2hfJG7KicSmxOsaRywKeeekqsEvwF2OixZ6BlJ1tHw8qas1nRpmU8Dj33nC2cO6eSOhrlSStbkl5FgYXYxA996Afsd3/v93R87O5HPvLRQbNd7DzX9aUvfskOPPWUPfHY47Zw9pyc3k2cTiq1VLUVyTUHZLYApr41N9btsl077fZbb7ErLttrvVbD1pYWBTbhfK5gQwGnMzlr0VSl21dTWQNQoIlTa8sniyQy/kIkWBkn9hjuNxi6rhnYVNAB+DI5Ne1sppx3Qaf3AzaL08D6hykNO5E5jM8GcCkfi2qb+oZXm01M2tw80lYlO39uwR544EF78MEHBarxWcaEPYESQpxjAG3AIf4e/LWwLwKfkv56BGnRqCj+PwALL2F3GxaBnICiYGBLo99fF4f5/k6wM/24w2XRDopEQmXYBwpf0mUneJ5bGvG6h8QyVUCdAKstduWWSSYEgrGMr7y4vKgE+ne8+1125113yvcmYUCjNvw2bMOBA8/YM88c1DrkmS0vLSk5w34Ue34kfJnHkn4j0Z5K3sNHElsmladnCCwo1Z+YwLlU4J3L5pXkwe8gSBpPkj3dHiQRkuTIFXpV3fpaza664nIiIsv1u7Zn+5zNz0zbrj17bNuOXSrbfvjxJ+3Rp562k2fOiBBw2WV7rNtty//B/5bW93XX2/XXXGNjoxXLYKOwCZSQKzDz32qqyPMe0mT2Cj3YsB3X5k0gdoA0SpgJCE9xT/pNQNVu4eN4Tx4S+DxHVZxKX959bUkodnq2trkpnekNJNaS3AtEl2KfSoOt5LmY8knygaAvAEj5DIM56iX+rAOa9eb6fbv3s39jD3z5KzYBiIo9JoYqFWxktCQAe2S0bDt277Irr7ra5ue3aX3Ajs8WsvLRWJP4b0psIhmXmpFJjkMnds1K11dO1UUwvZI+pYNCrtGm8U3JNpe/cFAgmscmKND1mUnGJ6mP8Ps5dwAnUa16kR+XACjYvN6sMLQRUiIITc8EZonllkAqlzJxcEoVo72OFdBKB1SXlJkzRT2e9F4q3kwNeUdv7ic/JoAeJDyaXnkaMTPrRT2kAL9E+EFjOkm9DSpQkx+UwO7wU9ljGDaBpsQ2AgKcvEIzPlXKMBcBe0UK67g8zZaXexEYynOI0vggrgxsZMJaiZGVlEROJM1/ycGg7S7tZoATl23xykKXb9RYQtbKIX8AmcusDcAvohONISF2IGXWlo0mJpWeeAKIlDzI4JNRGITP7trPGZqyFlyOjXhXMWe37zGoWLZeCezkBNwuB5UcIM+qEbaeU8/HHPs6PjFpKxvrVqpWrI7dKuTFXu31stZpMZreVC3N1AEzl/dYy8HU1e8Eduvz6e8+pt4U0IkrQzz49H5UnftnHLx6/j3lYpc7Ytnnc8Sd9MyYXexbD3/20u9f5IMzPrJ3Hj8E2DzYM4cONLy3bv3d2eRxH1Sfx1oPnyWajiq/y30zHoo3XYLW45gXBrCRMVFFRFID4FzSCJc8iAs1xu4c2E8kdyJR43hBqv5OOFckVQPQHoxj2ucVEwoHQjMYoC0viV362yAnsbi8bP/xo/+PFSbmpCFOoh8sh71xGMB209m1tZU1/UgWASJhNit/cGx6Usl91vvS4pJAa3+ufeELiv0hfko6wn2/7Tu2277LL5fU3TU3XGs33Hi9/fIv/7Lt3L7TbrjhBjt16rTk6s6eOeMMcEns5a0yWtXxY05s4SC+t1xKIAw/X/7UkAY2+wN+ObE6fiB2CIB4S2LQ2cuS98A24iNsbIrwBbA+Oz1tl1+2z3bMz9j22aqVR3IiuPFSAr1YkI+u/mcJ/JXJF4iNfdlq+Co/HlUEyLBgbOiPA/6nhpr0isDos47xQb1xcMJYmi35x/iewv0Sc5h9FZ8/JHPZw5HiW1xescrYuI1WxiSx9fiTT9rR4yeVpKJZJZgQ5EbunWpPniHxTvgS3kDVG94LpJXJcQLru9/9btuzZ7eu0yvpXKUBG04/oy2G/1b1Bu/RSBEywde/8Q176UvvkL30hF1dOCm+G72SwMkAsJ3dDoBfdPKkqhi8YigSnKrOIXGI5A2KDUmaCCCZa+e6BFjXazYxPaEqHsYu/p44NtqvdJxm4yIAO2I41mCLvlCqqux4w1lsumSqPXkrDMzLXVw6ptEc+KU6zptfc08fR5XFgQMH8MRciWwC6DgPlEysdMjEGnETzVaKfthweYoMddJPYqBc95iyj747iQnAJpgBqMXRRDzAG0V6B2U5hDxkZAhYIGRSKWHFaZSwvmdk2TQ7ZGdTxjwyWLFpRybDAxoH43kFy4ySuk4foMM16wLEHl7gwUwafm8LwEYr3LOpYgGw2cMWKlAmMWrj1VHdD0ZDgGIK3ANc5KJoFMHk4gECCMO4UtMb9HNLTs1n7DCOlOo2pUPt2SiVd9ZpZOMdwAPAZtKEwytDT0YaSQI2/X7fVtbWbXllTY0YJ8p5lZDTCKw8NmHNvtnTzx22wydP2cTsvLVwSnARE9OIRa3xTdIqsPYGAdmQ2D7XHUDz8OKIjTIcABIZoV3EcTnWMJM6gqitTG5iDyQjwBjwvZhX8TnOHaCtg9X+jGNT800Y9qSDtwKoU6NDjgX4/JKXvkSfv5BkMwChPcN5QZ8NPR6MHYCFdN3oAjs9LV1l9AQpC8Fw8jeML886zsV84xiu1+dlrbwiCxnAT8wXfvO5ABLIfKFDCjMwynyi9IfFzQbJRkMQqU2mXte5AWo4jsptllfcKU6JmAC9CdxCuoTvxXGCFcnGANi3fXLWfv+Tv6eyZNwJAeGaHxhpQHbXZNq5a5f9+E/8n7INjzz2qH3yd39XYMz3ff8HpNXJhsP9ch534L0bc7DOY3MDRHMgmiYnJTEI2Sx++7c/Yetrm8lucW9oyXlZVLy2lJK3yizlAqWu6JofPjG8YVO/Z/W1ZSvRaayxaTtnJ+2lN11vM9VRq6+vWREgB6Ae25G6RetcoQsvCZdSapZB4JdLFSvuMJM42wSfKozYaq1hR0+ds8Onz9tKvWVdmNXcQ1q3Ub4h1l5iLjmTQ3DLkKv5//0/XwzCHnaKh53gAVg0kPz4xzCwSWziXBIIu3PAWoryTwKeXBE2MlIcbZWWAl6PToyrszQawa6NjtRHx1pUt1CiXasJwM53WlZCIqm2anvnxu2d3/Y623/t5VbO9mxuoqImWdJPREetVJWMSD8P69QdQjnn7bplOnXrNzYlH9JFPgTWNNdLCfrGhnSslxp9+/IjT9l9Dx+wc2tNm5jbZfM79+j6jxw9NigL27Fzl11/w412+Nhxe+ihh+To4UQCYGt/pJsz5eYEE/m8feB7v9de/opX2Mr6mpLJAIo4MezTBAIXzp0XAAZoyzignQsTFhD42YMHBWrTZCUkJlqNhs3MTMu5xEGiKRLfw+ZtbniT2GiIBIiFk4RDBfsYIJx9I+RAsFkwSmhUE9U6/I5mtAGiAkxjyzw55aCgEnXY29qm1hW2AxvCuZ45cEDXgKYgIDHXx3vYLkDlqKRSgyYaH9bqur7Lr7xCtt1LC3cO9pXYXwS6psCDfyMdhaHCjmIPkciIeU3ZMp3Br776avtPv/ZrOucb77nH3vCGb5XcAn0ISNAfO3pY2oAPfOMb9szTB+ypJ5+0fXv2Wm19Q6V7kAfCvwomoYrGJaGTUfCDzuHVl++zu1/9KqsC7HJdyIPBIFldldQR1Llmu+sNHiVJZqoes3xe5ZVhJyNZ6fuRO84C/GHNJgkX7jmSnZSIk2DBt8MeYe8BUrEJHjSU1b8Du8++Q9NHL6lGNq5o3WZdHel37tptq2sbdm7hgioOKG/8yle+ZgcOPqN/49QSoMDA8LL2EbFPlagKQGuIsRkM7AhQ5XcMiFepdBgtQEmIDDFASaql6+NZR4OqF2Ji84wCLAud3JA5kA1Ie8FwEBMBoTTJaSqcWCeRpPHjOVMsrj8C9WFfC6mriWLGVpcu2BVXXWnf9b732e133GFnFxbs0NEj8pULlHwWR+zQkaP23KHDNjY2Li3Yzc2a1hnXR6Nx1mo0zwxGTlQ7YAtY75ybv8H44bqQ49g2PWMrS0v6/wsLi0D6ArKrY1WtKZI9yARxz0tLi/JVAPRgYMNuwkfYTQlyq2Yo0l5z2U6bn56UFuWOnTvtK1+/35585lk7dX5BMiIwz5D/qTU2FUCh38117965y2ZnpiXpU8TGwNJMcgUBYquEPP3ELhmkFoGYaf+PYJ1rVgMo15xwUFF6st5YKNjFzlp3HVnFEOi+JyY2YA07Nv46MQ9rBPCfF0zpMrINqSTYK028SWBIKgAaau6E/GJKcPg5Yak2rbm5YavnFuzg40/YSK9v68tL3siyUhZyX6qUbXJm2iZnYOiNau2JwVQsWCvTU6NfJB5JNAUbNuyY7plqWflFAAUAqzxjj5ewuVpbaUDD3XIgK/lSCTj2j6SGXGJWwTKnP5AnfrguBfZD+uNbgbyvhbgujQn2Rc0XPfHgzzY1Okm60dGwVg3LEgcqAOxWt22FSlmxpSoJRGRwYFh+cNKmRpcaApbmipjbAT7mrFSAKYg93QLh9Dnhgp7Q9IRjmhvp2PyNeFWBe0roAfA5sEdyz0un/ZwE+N6fQ0A0kaYANokxDgHYPr5bLx+TSMYGg5I55c/M5RVcV9llECI+ysGyZp7AFhR47eBRSOuI4JXtW6XkPZGUcIDxSqxFRU4HNqrLg3Be7oW9HxscUg4A2FTAxJwjloeMwff5TXKUCkTAa4BxWNXo0WIvSVyRgm710QXuW96ohstbrgeaDpGMGBht6q7ICiub61amOiOXkcxIZWLMapstK2YrlssEI3JrJg+A3gRIY9NwtcN26+9iEtPQEHxhSx7Ex9FxF8mUJNB6UG0oANv9XYH6lzzBYQ/+hUDl2K+ZH5eCy4N4ZwDWXlzNEN/lN1VosXjj/dirOE7gHoPxGKqMcBpjArATqRE5rLCVSvYkSSmP97cqI6VRDYkjF9I3zx+3MN+ZW3Gs4WuSHwihR4Cvj2fsxXovEZMCh1DMFetUOFZ8MSWmktxIHENVtcr15+U70d9A5MEs1KaM/dwv/ntbbfXVIBecS9IMhYIS6yG/JTuCtCbYTZ1qFC+/4LeqvfPeGwRGMutclYPIy9Xq+jcvwF3WH2uRuTU9M2033HijXXHVFbb3isskxfC5z33O9uzao0bYNOK99upr7OAzzyg2BhgkFq5WxpS0DpvK+bm+ABTxc/HJw88NTGAYxwlii8v8eCWgJEsro2o4zDHZ9xkHJdiSXLAASJJwfVNl3fb5bTY/M2HjozmbHHeZV46NHAXH4N/gLj4X0x6YAGzGwSsBk/Y8lZmJSAtgTNIx5jL3JkmNdmvAwCZhyzWTTKY3jjd4R4fZVRJIZsRzlExZpWprGzXJ96KBT0L65MlTdm5hQQA2ewa+KXET50WPGub7l+/78qBhtOxqArCjDwQng1ENvnn33Xfby152Z0rstwb3BlFDkiFpLYXtHqzRvs/p+x+4X00lZ2bnBkx5sEWSkiRUeFCoFUg+Unt6QfsOSWn6KsSeGFWkxE/4+MF+FuGI71F9lrAq9dXrILNiAroZU8bQcU56F4pg7bruQ7raURWh9Zplz3X1C6ot1fSTSrSyNzZVI1OA7eTjA2DzHnNUOOE9r3pDn4nLAPGgeaBC6IteFhpaZjhLSIjAlFbnWbK1bA7o0KZBkROibt7OwOY4UNkvBbBZEABvZQJSmnDASEDTkNJibXaUHDkIgD43Dp9AiBasi5aCMIDUDg+vT6MgN+JM4hhcLJqyy2RzU3kbD4RzE2zToIr7bjA4KchQtio5GOHERrAcizoy2RFIkMHU3+IeEoBNY8qxKhq9LQXxkppQcwsvM2bSq4kSATCGiYC8XDYAgrFqRQDalqZoV0YR2Q+ygCqlSA4zbD5KwaS32oE97lT/6PgpA5oAbLERaV64uiYGNuM+P1mR1rgYWSNllRk/fuCgnVtaturUjG3Um/63HCxpZ1s70OrOFOBJbBbhhIYjyv/j4A5vsMPBQWSwmS9cZwTPbhy3ZC0YhwCjY8NWti8BxmIoKIBOLnKa7AE2cD3hFMdz9I3Qu2CrSVmSA+FaeT5kOPdetleABs28CL4p5eFYgA9oHLHYhsveGeeQKZmdn7Pde/bYiZMnNP7Slkra38NbNc6qjG9y3jl/zEHpGI2OyjDwCoMdJUAYNgForMk0XsGc0hpLht4TOjlnXScARu+l0gxl3IbKX2KdhMOLweAa2JgAdzg/QFchm7ftM9vssYces49+9KMKOmEO4qBWRyuD54nMCQzFH/2xH1Pm+u+++EX7zGc+Y+VKyb73+z9gN950veYUx1UJFpvG6KiMltiP0uP3LHAkLHiO0unO5fT53/zNj9vZM+eTBi9OO8GB69XHS/pzQyxs/V9Kfjkg5HZSQVLSKN1cXbbp6qjVlhct22naLddeZddcfpmVKKPt96xd2xBY5EGLazKHc4qNYNyi27OkE9Q4z9koAKwbBC84Rv2sLW3U7cjp83b09HlbbaBZW7Y2zyhVYAAYegDowYfbYd/g/0e9hsv3/75rGLYDShoMGrlcvG6f7zjhkAyepbqoo8LgTeXYlRRcKMBXi3Q5zOwz6zS4w0Epl218ZspG/1s1AAGQALmcaXNlY2zDtsKesU9QmtxpmTU2bKTfsnd+2+vt1XfcauVsx2bHyzY9Tsf7jDXpYl4oOXidG5Hsi0oySYAAj7dqArH7MLBh7HXbQ8F+xlaXV6V9/syx0/a5Lz9gTx09a+1c2WZ37rXXvv5b7faXvNSeePIp+9M/+xMlwgCecKi+5e677Uv3fVndrimFI7sue4r8FrrvYh307eb9++0Vr3qVTc/NquqJvQ7HDdYibFe6lO/csV1JXSqFmMfsj4wNSTn25HBSnZ29KrvL3xScFstWHq2IgUDjEipReK6wuLGjNCfBUTp+7JjOwbr2slkatSE3BLC15JqvqYEcNpVr4BopReR97C82KipM1Jx5fMyatQ0BmSSJOQ424cknnpTjeOzoUena4VxyXQTR2DBsAsmvaVioi8uyKewnnI+/nz13XjIfaMvJBxHQ543DANsJXLkP/IvFxQve4VvNyHICb2GbA1a9973vFaj9yU9+UlrDP/gv/6WYbkeOHLH9+/fbI488bM889aS97a3fbj/1kz+hEjycv9XlZZvAPyGJgh+VyuEdYHOghFXPHK51Okr6IZswOz5md73kdts+M2Mby0vWIbmWmBGUv0sqIVVTAQ7ARsuUilZHSixVR0j3L7GkoocB/on2fRi9YmD4Xo202Wi5ogAeZ5nPMT5q1gjgBpuUPTqBYyqFpVoBybhy2aYmxmx8dERA6PETJ+3wf2tIh4+H3FmxWLLde/baAw8+pGChtlFzGQU1dnHWq+vDDiUoLwGyA8QeDmqD/Rn2Hg2/WJARADO+8vPECtzSKB22QbI1amQ+VMKdALIAJPiNhNQAdBabe4vByfNrpRJ2NdpKe9UAjEsyBAE06fzJbirg67asmu1Yc3PNvuXu19rLXvkqO3HmnJ1eWLBcqSzd8wnY8NmCnaUx6GbdGyKK3diW/qF85MR44r6jio51xN7Lcw+JwegnAqCNT04C6fSxo/LjAWfW1zdsx/Zd3tzMkEZoad3iI3KMZotKOfdR3Y9sOnBeyqtx8vRowa7evc0mRgsigmzfNm/1ZtvW600rlCv6IQGJTfeqj4Ktrq9qTAmgsP1ddBRhH8PcZ35LbyGxgtPzGYB8KhH3pHv0yBgAeKn60v1ND8Q4VpTRChxJDR/xxQMEUCl5ahgln02Nn9xHlvZlH9kNX28V5Bc5biLPcC5pu+MvJkIBpBtP6DvrWnMkgdmu5V2zZm3dCr2MHTlwwHr0MVkHdE9zL9e3crUi+z816wC21jc7Zj5rzV7TFleWFOCzrwAgqOdx3iX3Liy43ZRkiLRivdmZ61h4QOtk62GAOZXqDzdR0zJNyeKIFxlPYeEeVId/F8BJ+Oqxfi4CrxMA21GTxQBtg4mKP+C+AOdkvikRlMqkHdiCgd0VAxgylAMMHnN4Fa4fC99cAHICkRX0J0Yasgj5HGQj7x8Q1bu63iQToXmRRFR0bOZ/3CusRj7XTQCwGji6fcBOUubNWpM/E412k7Fyxq9LoahHSgLs+C3blHzdQdI3xQhh5yNBhl6+AGURnVzeQXPMxcqtAPGK64VUxvyFCAYTVVVTWcvS26PvNpnEixqlgh2gK9tAr5Tmm9hSJ8mELrE3tzZ9nvhIFcYiZ+UlS0VvF7TiFZPyXHIF94OZb7m89j6Aa4nksCf3MlawvGWRMAHANjTiqRhz6RES+PiKI1QTZfpWmaja+kbdisUxy2adbBWVTT6GKW4YXPNWamDgx2I7AlhK0jsOx7p+skvEOMM5pFX9WaayEJ6zi0C/4CuqXi6d+/GcI3F8qX8cANel78f3Bn60YotvfsX3Y90M++5bn3Yddh0zAdiS4hgkkXxdKSxSBXdW1WBK5iSbLFnEvwfAj9g+9sewC15Z7onzmP8uZbRFhglMQX6L3/wg4e3Bns/dLckTP5riE7E+u1YslbQPFUZKXj1mVLeU7Rf+wy/ZqaUNa/bYx9t6D5tJVVvIceEnczwA7E7LQVLWPOdmjROPcB9gPyJk0Xjv3Dm7sHBB/+aFtAaECIBsruna6661O+6803bv3W3nlxbE0KU6s9Vo2de+9jXJsb309pfYE48/LiBVrNVG08aq4yI04Jfzcnk8r84O/CCee9hBPuc+nzNgeSn5mXpWzc3N6m8ray5jFuRX/G0+R+UcPq0Svs2W5P4YD3A5pEMAsPft3SVfI2yVJ8vysn0BCntCyLOSkglOUmdcG7EGAL16BaTEIO9jj7lHro0f/E8IM/jmzOdz573BoSoJm03JgBDbIAnF/RMniR2PLcjStJxeXkt235e/qkq2EtVbVJk0W4rxiUkYRyRRGSsqK7nXwHN49vQdCwkR7DZVaYzZVVddZe95z7slIYIdDTLj6Cjys86+d8B3KxmlZ9XPCJR+7tBzsjE33XSz5h4+OBVf+OYA2HyGOcT897g7JRNThVKMF7EW+73wl3Tt0WNQLOuU/OYYkFeV1Ez7D/cq/5znW3SCMgkFyYaBW9LTi/kfPheVckX6GPScQJYUDbgvZGaIE1Xtl6TqdD0tjxMj4ZF5/V2v7XNzvKRR2Gj6RaagBTBZTTUGALY34oiLCgA7JrY65Cpr6UAOjhHGKiREwvgwiQCrMx0aITl4zQ9l9srWJtCRBwfruNZo2kajaQ2aLQJgsyjYt2mklso89T02CzmEbpjCWGhDT44fQBuLmBI6NV9Le0oA2MPOFBMyMoADB3LgJHhzRA98vIkjDJASJQhjDmC36jUtXoJMHiLHct1kJq/r5qrUAmC7OCLdOwBsNT9hY5czBJDfVOk45VSMscqjOFaJSekO+jADmwkUgKeaRJIYxUnodKSZuFlrSANvbrJqo+URNXSAEYqsAQB2DSZfedQayjx6Vp1JL+dc88UB7AhGMBYBLoeB87+nrt0pQI6NUBuOioc8cTI8xsPsbe7fnTk3OhrrxB5GzB0GM9+N6xoEiyn7zLjH3/lbAMXOymZD3epqy3ExZDyfa6+7zmZmZwRoEIjB+iHoZkPi3/fff78WWDRM5BnyPPnNd3bu3mVT09NaBd7YzzP0aiIQHcEBPKantbkAwgbjiWvgmqMJaRgTrjnkWvx8sGYKCkR5n2wrixvWoevVOkjHMwhmI+9pk02NGVTmQXlJqeQATerwG2MVbKxoqBk62Oq2nC/arvldtra8aj/70z8jR6SJZrWMNB1s1zSWbJKveMUr7F/96I8KwP6jP/5j+5vPfd4qY6P2we9/v91w0/WJaeYO+erqmjcKE/DhDA4c4ADapYWUZF/GKxUd/9d//WN2+NDRBAIA3pfk8nP/4cQNA9jBlmNNMgZqDJtK+7gGPSOCHBrctptWRhKpWbORbN/233i9Xb1vn7U2Vq3QacqG+XdwwLeCKcZwoKnedwA+GkCJ9Q7TirJ7gpBswdqWs3PLa/bc8dN2cmHJNlo9sbBdSgRgNIBZD8xcH9G1Ef9HvIKH9GIM7HAs+R3Jq4GzGVp06eLDeXq+e3k+AFsafpS5JuAaYyoAOzXQkVTGSFF7BolGgpexyQlJbPBeo7apRATPuIXTQjKIng+AkTSK6zTNmpt2xe55+97verdduWveWhtLNj89buViKoXMFq2fHxGI3aWXgjLiHsYUaHTU3EgAdo3ddxCsu0OWsc1mxw4dP233P3bAHj141M6s1K1hBatOzth73/d+e+c732nPPfec/eqv/oqATxzouW3z9sZ7vk1r6Stf/ZqdX7ggBgSAMCy6mfn5BET0bd+VV0r7lG7q2FlsEXraMDHlEPb7KnuDxcz6ijJA7BGANg4qDRxxTrdv32ZLi85Qlsbd1IzVG20bG58UEKUklBiyvm+xBwEKY8eOHDqspiqhp8/axunGNmEvWT/YGuwz58ahDRvGeuc4cio3NgSKcb5qpawmRseOHBZAjrOO3VhcuKBrWFleHjTDIruPzeIaASAEksCsa7W1JgHMZf9bbVvfWLd9l10unWvuIxJ5q2tr0uDlGgkqeG3WNlzzudvVNUtve8HlpN72jrfbV776Vbv33nvtDW94g33PBz8oJ5ImL7fu32+/+O/+nZjbAOm//fHfUuIeUsDi+QVVYaE3S4CrIDwAouTEc24HsAGeKmJhwua/cu8eu+PWW2379LT1YPKsb8ip9BJ5QAn3BZhHTWx9zsTADt8GAoN6oFCdkJxm7TvaY/EF3AeQbc7nbWJ8UraYBsXOpu/qegDLNR/R4lVFnvf7YM5VqhVV5GzfNmfLC2ft5Iljdvz4STW2w6UjWMznizYzO6/b3JeUAAAgAElEQVRznD552k4TiNFUUCW5Hdk99hjGaNhuCKAeYmKHOQ6/YIspmmwoOrDJ4ChYDxBcFR3OdIxjDgfxrmNptrm2KrAwwDfJIiih5ngIlQ3BqA4hgcE1CADZsovsCfEcgt0kkD7pHYecRej4wtwdz/dt985tli2OWJ0mUAA/sBhHqzZNg6JM3o6ePiOix8ho1dbWYUDn1ehJgUSS1Ai/aus+3Cnm/6UPmXp3aM4nnwvgem1xwbbR+6Pb0749Wqbia8OQIkQqD//o9OlTLi0jANX7vDB/5Le0mpbttWzH5Kjtnq7oZ7wISla3KZqY45P0MlYen5KcCGAW9p6gEfIBlaGAvGKJwfpX00X66nj1JoCzs3DD49zCqfi8KqRSg2fA5wHQic+WEhh67nhyAGpJxoFJw3pgTQ0D2O7fecm3xi9VCDrg543uATFlH+kxQ8IzsX7dB/Zz6Gp7fSV3VJkoqRIaRzqTlxd5/VabpsBNy3d7tnDylDXRX6VqlbiLCsuZKRufmhADe6TscilU2QKOqDQ9SzUrLFYnLQG4wziM9eKVL8iese5bOm6U2zN5AWUyVIklWzEMtA3bzmhsrWRBArBhao6WqDBxfyvm4LB/EHFgPBf+FuuQJ06TZI4TNiD6BMQagz0ukDcBW1pXibzCs9oQS21LMlJBMuOiSgwqXNHgT/rGMroOwvt9AkSxZl3mKPx25qIkLhIwMvBH4nvp4rzk2hu6SZImJUSIs+TrFkdsaZGEqycumMMuY+IGyxU1vYI0xp1zBYuf74hFl/pCuU3xH/liGVOM6vOVZAvyCIBZSSojAbQw1NVErlTWnkM8xDFgB4aGseLfrFkZggY6ramnFAB1MJDxd5i5ol4MpDW8ERnjBbMR+ZHy6JhlCyVr9zKWL41aG6kWyxm1LlQk0veA46iNedFBd2SLYF3zU8iwTgDXMzZWqUq+AB3WtbUVrSewDGJeekJhH1lIjJGe08CZHtK09vzMN8GsfD6aFvu4+l4S4DXfodJvQPJI+tfxOZfceXH95/Clvil5k87nTegvTuIOx8BR0XCpTx3rBRLC8OvS+PmivXSomnVgTb8JwBZq770HZI+DWOaVRurnNdDAZh1FQuz5vH5/bzhe1hJMmIJwjcTQTQYzVUgM6d6nqgXvI+ZJmVRAYUie0FA97IfWRWLZB4ANYbJURqaTJnolnY/vQ9r4jd/+pD349CHtucyDaM4J8IkNEXkpNQJGPgQQ2yWZPE6Rrz1WcZ1l8J+Rkv4O8xr7E0QR5hRxMPaatbdj5w677fbb7cqrr7Td+/ZYdawigsbh5w5rGPDhziVNaKr9mP/sMZANwKLclrgRCaxG/vCgSsVxEIGZCXeJcQ9szGNxpIY8PgfHYR0SJ+Dj6vubNcUOAJDcH8QtJL6QGUXir1KmSqphN1x3lfxgXpIile/gOtDa16N3QOorJcpWsmMQegBFSTQSb6j3G9hgwqNk+xPGBJlCkiTI81Yqrn4AhlSr616np6YEuIPBcXx8ZCQ41GSWapw8TW+7dvLUGXv22edsgUaL48Q36w7YJtkTYhUIMOtr62qkGQRLJ7A5gK3xRuIJGd9U2f+hD/2LhAd6Fao/G+ybN5rWHomdHaqYR0KEe1peWVal7p13vkz+Gb74+samiMT4fNwHzwX7HglafCPDF0m+PMcnVguS0DDmJnlfNdx1sg/zAL8EO8ozYv8ixsIXY08TuZAK/HrNe0xI5gWcN5Ih7aStDRHGgW2OqbGSPJ1jJbxIfPCefIekABF4YeY1d7y6L+ARLeOOM7CV3Ug3ikNOEOXs6yQhkgwvTjxglTRoBo2ZCgpicNICoCVjy+bs2ULXuQFYAOzNdls2KgeJzcdvUBNRmxrAbUtgA44GAHZdgRdlej2VFvGjpo7JsEkkPJW4EbgBMgZTR/eCFlCiuhNcADipoXFyLiLLxCQJADYWdjhTAe7xgDEoAuUlqUKJYUZNLybGKjaO5tbmuge3dONMQeBA1zktLkk10IgqNb3Bsefa5WTkYHf1tdiQEGHzp2GFN3Vs61xMaunLKRvZ18RRRi8ZAXeacVT7YrDDwG4022owOVmB+j+qMvhaq20rG3V78uBzVqBUQk3inH1NBkqs8eRoxviE/rRY/IkxNChVCx3JoVKmMJzu1Jm0kck6cS8B4IaTGptvfCfAZy0YJrM009zhDIMVTnBsvBxTZQipARVjEkGaGkH1XG8ogFuVuo+NCWCgAZL7rH3pG7EmaJbAMdgYyNiRJYzGY2hdx5gDMikJhHQBciYKDtCZ29KaxkCRTIHVgeHmvIAsUarNdXP8KPXhb4wB18p3MX6cU0zQZlOfVQl/qSQwhd8APiHNwvF0zslJvRcBO2PG+8EeH07kYAyZr4xZXBvHge1I4AIDu1ws2e994hP26EMPCYApjxS1FlTirbLInrKSb3/H27Vu7/3i39mjjz5GnZ99///0L5RJ5tpx1NUpvOvZTOwF58fQc400oqiqK7ln4RgLkmD8DQD72YOHHOzOIktDt1zXrY3NLmQ4BmXEzMsUlKbUpuak7BZBr1g3LWtsrKu51EjWrLa6YvPTU3b91VfZTGXExnJdy7QaPv8UmHqDGp9/nmyRM63mBWz4btt8EyK7joZVJ621otW7GTuDHnYCsZv9nJxsKiNIMAFky2FNziSA64sxGF7YLfyn/+UfAmAPg0v/HAA2EggDFgissgF45cEEjA8FOFQjjJYtR0mWmW3U60oulrH9sNxaTf3OdAGuWwKvs+2m7ZybtDe+5pV21203W3Uka9USMjDoZbfEzMgURs3yI2qKh6JfW5VWVBSZFdE2bWwKjOm16tZTosOBQFimyAesNHv2hS/fb48ceM6WNlq20uiZFUcVsL3+jW+0n/2ZfyP5i8/+1V+pTBBHmVIxNaEsla1YHrVTp88IsJYUVa9vM3NzYhswEc8vLqpxB04bgSJl+TghOOXLKysDR3t8rGpHjx6R40QzFuwmADAOCU4oYDNatmdOnRokywCwx8anBIgxn7ErOJByvtIcB+zGMT939qz+Hk1vmX3bts0LzMXesCawVTjEwcTGZ8COYe8A0vn/9fU1m5mZ1fuwAScqo3bg6Sft2JGjdurkSY9jEnAAaFsplweJ42iiwh4mZsbysjL97JtKNKnPhJc98//YJD4XHc9Z41w/ADr7KHsBezXzmntWI8duRwDt29/5Drvtttvs537+59Vo94d/+IfsFa98pY577vw5NW750R/71/aau7/Vfvd3f98D2W5XTW+qo1RrUXbXlA622+lUGTJYto6SlipFWzh/VpIJBSTbVlftij277a7bb7e5qSmrra2JyQ1Yr2R8t6drV6xCE+Nux/XSkw4p9hYQ3xtsevAIU589UIkZtHNb3vuBZzZSBAB0Z5b7h5mLf4INZ06CakTpK39j3s3Nzys5DGD/9a980c6dPWNlANeZWflzzGu+f/zocbvm6qt0/YcOHrRTx47ZSC6jXiOUPtKori6AOFkibG2q1AmbHwxq+RQJlI6AiN9iYIckS1Ruhc1OjJ7wR1QCn4Ipb/tqSqIA9Yo1JPA6BcGpIZQqGHM448505gcgUusjazZWpt9JklBILH/+Rmmp1lLN1xJgkct6OVtK56ECqO7SW+WJScuXq9bKFqxPc85M3pY2G3b41Dk7u7SqBNtIuSpfulT2fXSztmmTU1SVeUAbwAD3y5wnAU2iiHUZUm58hoCUlxII7aZVqChMQAJ2TSX+PRps+3OExUtzIOSIuK/a5oYCahoIaXy6Dbt615zNlMwqVrP5atFKma6IIGj204S0UB5XsyxY2MWyB5/4PZ0eAY9r8OM/iyUkFpYHsioLDrAnVVhGEC7wj34EycejimIQGKU5oGPJp0BfF78gsQoTKxd/PGQSHLh08MTnSUaVIQ4UeHUe8yR8VUgjdSQeE5t2OIHhoLk50JwAelVkIruRfLd8IWNr64tWKRWtuU4Ca9M2FhfFPNd9ZfpiXY9PT9oovVY6SH44oYZ7CVAMpi/kDBhlrF3uB0Z6JKlcBqc7AK+xVWq8RMNWmnYPZbCVVB4CulTRkQDYeH/go1vfOs3aYP3y/qVA9vMBeAMQNhJFqZmewLeUhJDfIYkCEgSJkJB0cwPExhGob1CO7DcwAMtTYoJnDzgR54s1P+w5ARwADDCW7AG+lzmAqoRfIt0kAZMEXCTN89QbJZilzFe+I0lKxV1529zAfw274+xVZ/a6j4o9CIDeyWEkVKLHjyeDRQAaccJO3KeqWvMkedA/Jdb0PhTB3KaqV9rX9LBh/uVzAu3wk9nPuC/Ygdg8Z9wykV3PnWR4aJ4ztyQ/yZyiJg0pEPzYDI0Wc9bgO2p+SVyDpjn9EqqWy6JNDriNJBsAmX+fZBbrRYA3+/TsrGXKNI10EhbnCe1x5P1OHz9muU7Hrty509YXzls1m7Ey7jOSApWy1bI9yTjIH9f6jdcWIO3zdmheJ4Ke240AoP0zIejiFAYHbZ0ouXUMva914gnCF/PfhwHluLIA9aQPjmuQ2OLx2WGwOyqX/yHe/vC5AvOIGHx4TcexXE84+dkp0av/A8xlXKiqVl8l/4YSMen5SC5H++7fR3/xue7f3+qNJRsiUg/D7skYxtElfjxhJY1tYSgp3koseamXiBPek1/O9WpPGCLZeXW8Jynlz0iuh55OxJum9/7ss5+X7F8A2BwX27607JJbUTnOnkEDR374suNRDvIBYKvHhNQO8q4XvbkpOT58F3xmKsABsCcgcSCdUCzY1ddcY9fdcJ2NT0/Y7NyMxqfdbNuBAwdETjl98pTY1pDali4sDhJy2EPsOvNdPltqNKnvpx5YAm9bSNZ67O92xddIzC3XwYY417Lp2RnbtXu3PfPMMzY3PyfiB39fvLCo/ReSiCrNqVRKVd8uC9GxW2+6Wgl47Y0pWc45kB3jxbUOkurSv3b9eJ+r7qcgTSjbCeOangDJnhMjIGtCQ0jksljfSIJgzyCsMG9gqzMXJa+q/dWleIUJgQ3A5O50JSGC9C4kUPCwo0eP2QMPPWRXXn2troPnSayDvxQ/MLDZvwOf8uoA8NSYj9jyrjAccJvv+Z4P2Pz2bQOGspP42uo9IIUM9vW+s6ADAwPAxpDwvMBUbtm/3xnzaV3gRABkkxRQRX5pRPONWKpcHLE+KhQ17zHED75eSDhCQAmwnHsIIsOW5G9T/htSiGxKwmqojC+NOBmSvV+Vaq4vvmXvwM29kgm2O3uIpEkSWViJi0SsFImEBvTDGF/XezswZplXvuQVfTcGXj4FsyEAbC4YQ8QFgbQTOBA0YhgAm5X5SN0quVFp16gxUEsd0aOhSQDYLD4+p4UtADtj+W7HRktFlRRg4gGgBWCDvtPFXbIhHVur1QVgUxYpBrbK/voCZVnQvKR9I2YDmRgczq6u3Rtg+LG55gk6vtKUqQ57t6VSJF4D5mVyZoKRGo69JkZy9PlbAItyWJPeHmNUKvo5ALFXlpcERmMovGyyLWZKNLTEAdFiSQAuQArfZeLCGPVEQkdZFDQiAQsIPijtkrMHcC0Ggz8XJgn3j6ZSMG3VTLOFhnhPepQA2AQa4zASy0UxvtHAXqs17MyFJQHY47NzShagOcYGKfZ20lJSJiWVcBDkh0Maz3aQzU6lcsMbI5N0AHArg9qTXjT3EjqnkXGNsm4mKmMXY87xeY8MH9lKPh9BQRyfz2KIMcAh6M8zGG4KiUMHgM13QuqEeUC598233CIwAqCWZ0UpC0w7FrhK49A9nZnRebluWIyARtwr54ARiaGYnJqUgSHLhqPLsYLBpPuo0/jQG52pBAfN7QsXNB8xzmTElOHs9VSCH2A579UbNYFTaEFyTr7PWFDKzwLn87EpMBbBLuf9uA/0qLgfzst8FrO7ixZ+Xcfg3jhXNGELqRE1RcvkbKw0atvn5u2xhx+xT378tzybR5oFu1EsqiyEF+ekrAUNXkpblPVsN+07P/h+u+nWmwWYsC5wchhzrlsgCZpi6HU26rqW6akZGXNpjMFoTvaEJo4Hn3kuGXacHS/djISUHDARFbykNEoo0fHX/NRvVeQMtAB5A/CEygqkgEi0oXu9unjBZiYn7LV3vdTGMy2zpgeFArCRREoVmNickDHZAq+pZnAQQgBGtaQSMGwczUBypYpttnp28NhJe/rQMVtrtK2dKaiEUkA2+mtpPcrhkp7y3+8E/kMc2H/MZ/4+CZEXArDl/A/pRurJXMLIHr6eSx1oZbBdwFG2yRMFwSzaCj7YcwjMYYXCvEYbGu0u9Mw6rYZlWk0xrlWtAxsE8LrbtAystl7LXv7S/fa+7/wOlesbQMvle61RX5d25/j4hHUzBbNcUZVApBKokGFujQBaAWCLgd2wLuXzlNGRgIX93WzbZtvs0Pk1+/PPf9EOnzprbSvaaqMr7Wts8e7du+3/+Nc/ZlOT47a5vi65kL/87Gft0NGj9tq7X2cvufNOO3L8hB05dtwbCDabdmFxSQ4R9oegaWJySgwPnDjsF7aNKhxsEhIZBKY4uQSr9F/AJl1++eVaa0qWtekv0JZtYV0ePvScHDTAX9jelOFKLiKbtZtvvllNG3FgebaRlLx83z4l/BaTXZudmZWd4RwLF86nckSzc+fOyjdgrUiuZH0tsbLzdvnl+/Q5bBW2GFB1fXXFZsarAjepjLmwsCAGOPMAcBmnatf2HSpja9TZLzaV2OU1Pzcvhvnq6or+zov9AfAWNgj2briqJ/YT7gsbKPATbUKBHKuyrYztytqKnts73/UdtnDhgv3FX/y5XXXN1fYjP/K/2LYd28U2lyxAp2P/6dc+Ztt37rM/+P3/KtAaR25jbc31a9EqB9BXR25veBpOe2iqomvQbG1YaSQvvWsa6iHJ1m00bNe2bfZSkrCws9MeKX+q2RLDnH+PwDZR89q+NxnOZMSeZX1I9op9Ed0/enKIJOChthq48Bk1pPEeFlwbDi9MbIBLfD8ajHEcNW9MbFQaPBKIEZQdO3pEbDj6GsBipLHgrj27ZYsB/gBCDj970CarFXv2qSfs6UcfsdFCzqojBUM6AAAbpnokDEOGIxx8ycn9v7S9aZCl+VXmd+6+555ZlVW9VHW3utWbhITUklpopBFmEAF2AMOAB4axHcbhCHCEA7C/+JvDH/zBEcMQthkGDJjwEmGWCUuEGTZhtLTQ1lJ3S+q9q7r23Je779fxe87/3LxVSAIcdnZUZHbmve+9933f//mf85znPM/A/TrOmtY0Ed1IF7CGuKAJ0fQYj8u5eZHhAAO9ICdGBHgQ3wFNE7HLJ2KSXJ2KeOlLssMkU7sE/IkRL4mqsS1VuHYugRZ629wH/hkyymk1GhvyEQzNJ81ewGEZvaEX2FixHjJU3aGNkZ4qVOygM7AXX33DLlx6xLLFig2nZqtrG2q8cZ9TFNcaSAB5Uz+msmjqqKAdDrUOJP+RtDHFuk1TeDDPa5WidTstXTOOfXBwKJMjmrJuyuqFKXtjT3rJsIorbpo9mcjsPDfu2TsfOGe53rGNjm/aA5sNW61Q7E4FrGbzRWusYZZVkLRArlAWE4q8n/x9OOor5/UJNZ8Q1HpNBTBNY87fCNmcVFD6tAnAI4C77zQiRSS2rnxmUmOqXKoo3qgmjE3JiYaaQMHE10HuGE93aRJveLiJlxt8uv5v1BmSscoVJCUm4k0CGHkfQS7gWlO8cR+Rn7ECiYEeh7LWG7ZsdaVhh3d2bDYY2t7Nm5bFuK5Rt/XNdas0MBXOWBczJ6YxYHWXq6rfBv2Rbayfsz6TDzSO+IzcBxSeeTeD8kIZQpIzunke9yd7Ag22RnpP89iUpDNiL3dQ2AtwsVNjFJrjcG7GFMF+v0cNNge4ExDOc+Kem7O3JVtAfuW13RnIPBcU0PGoic7qujSByeSlGkAZY+R0OjoDuANED71S16X216dGc6JCSMZNsBYQKMDzYrTZJRABisIY0qVB5rdOGsfn7zwvJk7lEzV0M1Gflslav4fJlX8+kR+okyUzSM0z9Amd1HgJANsbXU6UEGml6DHPc18HAwVmFFkvGKZzXgARAAsAALnfiMvEbR8VB8iBbMQ6d4OwTJLH8/sBFr3kLJHzKbkkodfvQ8+PAKJhqpLDAl6nXDaDNxBNEyYmRgCaNO8q8hEZjpjORSi2bNlCxXLFsuVKlaTrX7YZ8iLVhk1LZeuOhrZ7eGg7R0d2eHKsXGJ/546N2i3bXmrYj37/xy3batoKLHEmj06O1byblLM2w9srAdgy3AxWb2JhejPKGdrxL+QMolczlzhIIlFqXMQkYAJM0yyPN3iiHrknB743B19s+vC32Kf0fmHrjmCYelSKtRXxI+4txa2FqaTF/1fTLeXdgW0sfg+5icX8e17PE42kabAgIaKmTNrvkh9SxAbOIfkA+Z2A/TSB/Te57WdnQXl+OkeBvwTQKtNcmuocV/HWmymusQ6I7UA2r+c1F40TbwAFgA25JADsuLbOpHZrSR4nIFGG1TTnXUeYtfjZL37Vfv/fftpGNFeS3wePpb6FER31s4iJeK10XOMXPIorJkIYrZnk7+FEJ88hwDbIS7k+5IpuBAsRcSyiABN+tUbNnnn2A/bgpQcUn1575TURO6iXweU41nPPPScwG8CQWALDOKRJ+c7xw5MrppVZu5w34X8LIDKfLe4tcIi1tVVrtt2cfevcOWEdyJwwKQqYC7ZA/kLejVcVJ56cjvfGfUXj9WMf+YC09OU1kfxx2JfJxZEYc0m7JB+qRpPfr4rHkrRA6z5vx0fHOm8XIehk3DSe+CfMbUx9PVCup0lriKzICZ7Q3GNKdNUJjGKNd1TzhBQMn+vw6Fhm7+VqTRIid3b27PDwSBOwGE1j6Mjz+AzUDmBiEB7fvvq2tVuts7WppgrGi/75ndA4Vo5Do/HHfuxH7cmnn5IyRGh8y2g5Adgu9bwAYAOwk/+l6/L1F160Rx55hxoK1Hw0Mrhf2t1u2gecJU7+QFyulsqWm0yshUxVmswntotAlGTl2DujcaFpHnAa5CpTc71eZaIlr/rq9ORY14b7gb0ERjbkIEmtgWcueMtwrciDwU2DFBt7bxA0JTWZJhR5zJx0CdYLoRnD03/wzEdmYtekxI1iJr54QZgjLB2SDBgRGpdEgL7oLF+SiAgoSlSTWWNo1XDjBIAdTpqLAPYyI0ZooaQxgBiRo3OLJtvNOzt22uladzAyln1/PBWQPcLJlbFUma8wvmHJXGRmGbTZVITk1PFRLxS/CJgs0nPzsRmN/HNziDVxlryqG5fYNt6V9kUTujSRHHjHDn0jujh+TgiGmDjW6QpjfpGS3rh4BEbOB8eLhFWPS0msNHLpFgF+Tb07Q1MBvZ5mqyN9MAoQAirHQJNcSW6STAndb8ZPuPEANgFNAaxpBhwzGq7RgoIhv7C5tqIFmyvCbqnaG1fftis3bll9bd1OO2jHMhJcF+hBYAxqv5oNdPGS/nQEv0ie4vwRiILdvMhu13lNMgp09CNYBtslOkKMnQP4hqZUgNxcC5lvHR3dBXwtbvD8TEBnUc5H6ebX3jc4LlAAuLHhA+CwQeDuqkInLXrGMgjcgNVa5AnsiaIIczS0jGS2mMsKXK4CJLHgNAY6U7BScZikLcJBN9jP/D42jTAli1EarqWY18m0kpua8waAwvkkOPEc6VsnDag4riRsplMBPbx3/p9zwxfnlL+FXAjP5ToEW5JAETImcZ3UUMhkrUqDg85nPm+f+ctP22f+4s8tDwPVpnKf1dowEwDGeYEt+ixanbdu2c3dXfuP/rOft8uPPaoOIRsJEyC8DzYb/p+4REeb9wNrb9Af2s1bt9RcAAhjDIwN8a/+6rP2R5/6v1KCx1gTRjILMjzz0XuuRtLEZJ27bLXilgxXYAmksVMfJZ24rhONO7rBMnIyn7TIjO1HP/5hK0wHYqUxbQGAzZqcjUfqLsIAVXrJuCjMO3QviyXpEVPA5TNMXuTdWZ3x/mxemsiw547bffvMF79i03zZjR2zRWtsbFlv5B1hra0+a9Ij9r0g73cDhO9NlP+u/3/vMc/GIb/9Ef729/DdwfdIlhePHmucYpsBRJJTHwt2qZxoLLIuAZlhYNCgJZHp9HsCeqlduYY5OQEzpDqxYbdt+enY1pdqtnvzbXv3E4/az/77P2GrjYqtNqpWLrKnsCfyHQkRkvCcZZBXwiMARogYFmzMI8tOR1acja19cmR4IgAkIt0Eo/DO7r7Nykv2h5/+a3vl2o6ddoeWK9dtMEXzHNCvLJBgdXnJnnrycfsvf/kX7aWXXrLf/p9/VyDDT/yTn7SDk1N76ZWX5Y7tDaiKil8AQj771vnztru3J9YrmvwkVYCLO7u7AqNhxiItQhIVMUU+FCXvoBMfj48ONcoIY4H1QCwAWN7f21NyxGQPckvSqqepSSc/GehyzOZp07bPn09xqulmxqmw4f5FcoM1TsIb8SdG7ngs8Z/XXJxQCWYga4zr9fJLL6rpx4QGDUHGJ4mrjA+TlEbBIOCSa5RyHe4jANdmy40d+QyM9dMQZHKGvVSxOjmpe4PWm+WSSxkMFANDkkR6z6OBPfX0U/bTP/Mz9slPfdK+9rXn7ed/4RfsmQ9+wPb39ySjwOt+7rnP2+HBiX31y1+3K29eFTiCjA1rmcmoQY8iJO9jdiOkBVyX1vMWcZeSiRtJImOANLO9oc19DSuWyaoPf/jD2mswbKR4k5wbk1QaP/epKhrT7F3OzHG/BnIPQEjWjTRixWz2Bn5M0sU+EXu9/22SDG0zLjcymdjK2qqey96HRjhFzo2bNwWMsA8BWhPrNUGQ5BHITWjO9ZonNmif2u0rb9is37UHttaslJnauNe1lUZt7uru2nqMU3gjTCBYKvhdwsN/p4R4DkSgf+tyKFH8B9jFpF5MU2ltpFF8SW2lvIfrT1OI80cOpYDjtaUAACAASURBVGJQ4DjMXgAvii83BF5ZarikRSFvLXQoK2UBtGjkV4rOyAmmaEjgkdOxByu2J9YlazUIFZiUAe4a2vs0OPNlm5Tq1prm7OrOob11e98am9tWbKxYpbEioEiFfGqIDzBYzuLFMtUaZ49nD+F+Yy2T35NPsDY1WgoTOsn7cU8NBrCL+larVVQM1utLfl8WSsp3+KdCsNfXHreEnNtoKHNmcnIkQkqZrJ1brtt6JWOFwYmVRie2UprZer1o1WLOlpdXNP2XKVbFIkdOCwZnvuDG2NkM7z9JUCxq14aOKbWAyAzeEKeI96mCkhon/UHPJRYS4YH1EHI53C7EqHarY/WlJV1n8l3OEUB5rdYQI9SVmDyviMZD7MncB2qWyIwxDALDkC9rY5ird4sAzAFTb2gEMzCxNdN9oAJ+CosUjeahTSEMUTCS+yVzuHwxb5VG1bpDl14kBykXyz6aq20P8k+D6k7rPGQdNOKfQDFIEnc3/WG4u0wFBCQ1adnvEsiAeV9ofHOvaJovxRjOa5BcBEyxRoY9SRlGTSXgb6GRTdyPCUnuJfaC0G5VrYCwGpMPAO/9geI915XHMAoekyI0qL1B4yQqMco6fVsq1RzIXogRihVJljI+gyTBFoAdr3mnlit4k8LjshNpnMWvVavGhP8umUCm5oTuuUJROqtO3OD+HCl2isGdamlplQPukrtgcpVAG+IYx4VYFixb4imvLSAuTRUH0UhGnGoSpDiYZJi9eegA9Ax/DiTUchrOEUOy3kAL1evjeWOF8y3GHlOgNFKKc68MTWun+kdSH9mCpskmubJZqarv05xLruWLyJdkrD+gqY+5cNZZ1IWyZctVy1frMjjP1eqWKVdtyBQw9QaAyXhsrf7Y7hy2bOfwxG7t7tpxu2UdzoGYt2aVfMamnaY9uLZs/873vscq/bZt5DK2RM0w7Fuv3bTKSl3NGoGjSSok4isxQ815TdEgMej3pus3+79ovsiwMXlxkeOHZFY0m11kNHnsJBnMxaZL5Lf35svB3vTmRGKKJyAIU0Gdr3sY2FEL3FsP3Psawg+YoL/H7DHWoIO/ZxrdfyOXh8iWJrDctBWpAJdulYk0E0Lyy0r1iXxqPG8mN1Bz6GyY9K4aJt57AJiLzYM5qM/Eo64PGFUCrdUI5rW9aeixndzcZWp8IpM8Hb+Evkgq5P5zAtM8GnsDwmVPnIVLzCdndnJF224dHNuv/tb/av2p1xaYI/MF4zXiAPunpkIxzQbD0vQLaywZ1hZyyteR1YCxTI3Avov8BAC2TwSemaxCyIFQcH5727bOb1mpVraV1WV76KGHDJkSiCI/8AP/yPZ39wTowsj+2lef1/GQRCJX9aaknxtiYkhzemPsLL+IhkHkRjwv4rSDyCPJeJEfMFVH7OIYxGi+Iodg/0fGRGzswdDWVlaljPDkE49ZITOxtRXHiDg+NQAANuA1n5N8O2oTGnbsO+TpPJachKkQN7/02M95rZQrvp7TOoPMw/WBfU3OgPEzr4fXDU1bTBw9WjuTmrqdz4EhIhgO64t6GzNsTMYhkr7yyqsycQwJEZ7LeXjiiSd07SHQIBcCCz7WTTRFI1fV9AZ4alpjkHR+/Cf+sfazwBqF55WZ5PcpfRrJ5MyaGJ1C5POYz7n+1rdettW1dRlnA0CTk5G/cD/iRcgX96/XdpDyRpahzklSU8HMF+gvsDqn58/jYfisDTyHIsfBOBugmildpOGiMQpOCJbJPRwYSBiBSys8YyJMUadAVuG1RWpIBBnOJ7kvZBI2U+7TILJyPqOpnPm+93/fbBG8DU8wBQzL6E3wYiQZ6C1TuBPS2KgAjubsnhjBoismrRa/MMhDkMCo2zw3pyjqBJMAlaQVGqLfSU8ljaqSuJ602tbsdK0zGIpB0htP9TOjproQJG9pjF6FlAApB7B571wkaV+jOZRY0yTT/I4FB4rEO4vCJTr8AZIEWzi6PpzgebKVNPfoLkgLKAcjEkfSvNXKJWdGJjdsP56PE4XmOIvMOxOA757EMVaJLp+cOYcDbYQkNvsHhwKwAZpDQkQ6uiQXCcT3JCsvWRcKkmAsA9jItGmAfMip2IdoWsPOWkJrU+chb6Va3V554027c3ho5fqyGNgG6FZGhw/mcHfOThLTSB1q176OgBhjMwH6uyTEWfLGcyJg8tncONQTTf4WAHac/3h+bOD8npudxQBIE0EqNvcAvuP5vtm0VIjxM90hFj8LggVXKHmA1DiCdAqLMh5bWV3ViC2gD5sGgA/FKs+FYchrs9GwyHiPPJ+/87owBMmJYRwDtLrZhK8JAkgku+oQsqHBpJoXUF5c8T4IJAHcRyNFYETShpI2YYHR+9acEU+Q4/PEmEcEH14zxkB4fsiMBFspkgzef4D9MnZLDCx11dQw8o6cumRsaGZ258Z1/dxrNe2tV1+2491dGdYhb0F3jykEjklH8PJDDwvA/tKXv2IvvPyy/dTP/Zw98Z732lHq3o1HGGs644l7i+fQwHFDmaIA7GarqWtCNxmggxbVc8/9tf3+7/1h6hayRssCnmKz1iYyT5bOAOxCajEJVEtATQAvajJw1ZKciFi6MudzEKQ4G9m7Lm/bhbUlBeJ+t62R7qJMpBCucq3WRKEReKANBLNZOsdMPM4Ye8JzoCQQGykfAMzuaGrtwUQMujeu3bLuJGPZcl3mjoDc6JnKEZviMY3A//8BYN9bUEahN89K51v/3b+ZJ6336Obd/SiXJPhuDIyII4tAdiSzJJ3o+ML01MA1LNCkJ8bjnanmoIK072zmJiwwOijCKUhgRHc7MnMs58wQGOk1j+yB85v2se/7oD3z3nfZUq1kdJoV32Ui4gU8Xz4WiXExAJqzdEieAa9z07GNuk1NJHTbLWcNd/rW6Q9l2vnXL75qf/blb9pOcyATSFiU/B4mtydzaP5O7Yl3Pmo//U9/SgnMZz//nL119aq953vfr8cdtU5tdX1DRSQxiuINQJnHnrZaMngkVilxW99wbWzG+0slTYwEO9bZi0O7eeOG3blzW0niQ5cvidnA/gKATQzinMIihr1Mk4l9HEkNzimxkJjIuVfjTCPQbSVckXwEA4SEkzHBcqUktgBJr1hFmYzeO3GG8UkSKGIQjBb+HswEYix717jdsm++8IJiMskOADZNTYoEmUkBHAAoJC1h7hGxYGQYNZOhE3GN90zSrOJCQLwXq2Kean91bVq/7j7OhzZblTE8QC8AvRFxt2jPfPAZ++hHP2q/93u/Z0dHh/bzv/Dz9uyHn7UTaYpvCrj9gz/8A3vxay/YKy98yw5395TQc2iwBHRER4OeAGxWh0tlJQA5aatK7z2fsyG6tOnzOW3IY5vGxsslMfAffOiyrW1u2ilgJIw8gL+8s1UzTPqOp0rwvVBxDU+ttwwAbwK805SeAM5EcuAeVQ6yyJRM5tTEUDUCOW+5vDWWlq3eIGaNBZYDyBC/Hrx0Wc0VrjH7pdgkk7Ftra/Z6eG+9ZtHdrp723rH+7ZVr9j55ap1j/Zt2GnZFs13mfckhk5QaRc0EsV0XpjuCBkAJcFijcOuOtM+FkiTGLywekMiLQq/2Ie5PyWJUq06mYCCMJn0up6fF9T9ftf1usk5ZT7pez6sSK71sN8R+DNvAiQd7tDADkDKZfHcWUaDJypqi9brYwJctGy5ZtNy3drTvO20+nbzqG0H3aHVN85bd+x5c1fs+7aAZRn11KvWHw/UqOf9s2aZrlhBjiQ1wJVvAdZN/J6KwpDzx1rodE+VQwGuqQE9cKAUwoOYXuWKpMT4jDTjYGAxskqO3iB/sqwtl3JWzw6tMGpaI9uzrXre1upFK+ZgqdU03ZIpIv9UdRY2WreFkpivMLC1Rzk055MKqRbx8X3IKP7dAey+1r6ADTWjFuRnJHWRxtyJ5dmcNZttFYXc8/pMIg94c2djY8uyebxIEis+SZ1xrtyY0M1GQ5bBAU6XkfJiFklDb3CI4KL7OHk4pCLNjbycUCOiS7rHdZ/OxjZG8TwztRw1E4124loqLvF36Y2HNgAoTv4vSP6UCwD/sG0zVikDYLuWLOdORq8cO8mqOEs9acomwzMkJ/h85B7jfkvxSoyyBFizrnm//D+xnC/XBXYQLnL4EWBz0T2V5qBUIlMFkBLkikXQZU62QmcW/54k2RL5ckju0HDBZNebTg7aBAijfHg4skalLnApCmIdm3qF3Cq9F79erhcb7105BMdIoKU+45wEFSAxjFAHmsnxPZdZkDxM7FHyl8hXNLaeCFPeJMFrgcku32MEHKTjOPmFOvhuk3rto3h9isntX/zO667U6FNM5Fqz31HTcx+6BbWa9FKQmqhZr00i7X3kGXM/nxkm2Uwzn/kTSbYtm9eEdH88s/raho0yRQHXEyZDskURMVjPpXLD8LWmgYIESLFaU5MNkHpEnMwXrIn/Fdq4o5Httdu2e9q0O0dHdudg306OW1YtL1mvO9KEgVZyztcJ+XetkLXVYtbWCmYffuJRW82MbTNvVhn2rMAL47/FhMgcwPY9P6adAFj1WRcMdsPsVY8BBIJ1Dlgmua3kVyBylktNaKtM0hfB/D2ThPFJAIFnC3ny4s/hPRT66lHPkQehr80kyvz4i02GhT0w8uXF19H+Lh+rvHuh3PP4xXz722f2qe0WJpD6sEwVuYSH/5zkVVK+4O/DcZAAsYlL91JYvtO5iNoj3psA6XTv0Si+S76EiYCFZpEAaxlOwMBlP8hoqjYz6uqe5xxqyiwA9tTQkzyJpDPcx02TNWlvPOmN7F/85v8i2UcISTw/CFd8hgB+2T/7XchcPeWnxKWY5qLwoCYUyJ1IlvzNGa0nji0AGNKUUSOUxxeUKy2vLtv7Pvh+ayzVxXp+6omnRK6jKbFz+47kSb/0pS/Jf4ZjoxPPTck9FSBgnKPAvXy/PGuUBNGO3y3WdJ6vmF2474LeHznz4fGRGMjUFRwXVrL76+RtbXlFtcXWxmbSQ87aZNS3+7c37fKlB9LkpU+TUGswGQmxhHONVBHngV2eWBzayJDelMPKSwCJtqL7liT8MOoFJvzZ68F0yD/v7O7o/bGvc02ljy5FPfaijMtJKjdEv94kV0YzjoYRIPbh0Yldvfq2Xb12TcSlt966IvCc3AnCDf/43NevXReAG+c6hPR9+o/7jcl8lzbh/eAx9E9/5qcVz4PMIzmoIubxE5/wgbFdLrusK3JOHZdI5VzACqex8j3veY9jZP2+miMCsDvtxFh3qSR58DHhTjMPmeIkryZML+FhXOAgjKopKbxvqNcSaXM0svXVVfeCQWcb+doK2COs7JyuUwdvHpj8sO/TpFr4fFB/Yz4PBrp4/y0SSpgGDOw1GNj8v0B2MMMPve/ZuwDsGMDSCWZ8Ipk4wr4mWXAdbO3W8xG9uOlVCMphFqhAc08aNRUrh452Ai81sgADEUAPHS/pbOfd4VsdgjTCMJrIlb7V7Vmr17fBZOaJOIwXAdg5syn6Om66oZG9xFaR5mCh6DejCkCXFqHAJolWwsLmXSpqrFyMhtR9ig1/ERTld8EOcpaFO0jTrWGTRweGRJQNrcHIeqUknUYWFjeuH8s3NY2EaGQQwX5GKzxp4aZcXkLmAgF7bpSuFhDJMqPhMKdJ3AGwfeyE1xjMx2U8yXIAm4LYxyRd8wYt8Q5BsdWSISaGBDBiuK4s/AGalbW6fe2b3xTD3Qold30moS+40D3dHj6P6wu6eZJ3rX0L4vrfy6Twbs/dJiPBCuAzix2eGMWLgXMx0V18PMcK9htBXfde6mbGAonrE9dMRXcaQQgAnf8HSCBV53cA3AQGwJb3v//9AmdY9PyO7iIMvwOA/WR2yGKl6wTAwnNIMGBq8x3wh/ub8RM2G5hnrq/mUwOxsWn0Wjphrg0fQYTX4B/3o7SZUjMimOxxrtlMOT73SowBAQSExAnngUCq4J+69mGixuP4e4BPCtho0aVOIv/P38IwMeRIolPqDOyMLWGkRCHe69rhndt28+oVSTKsNarWPDpUkXPj7WuG5AhfH/uH32/vfOIJ+/O/+LR97stfsV/+r/8bu/jwI3qfnKcwqVFCwBrJUzR7kgWzR2OZYeqALjY67wP0n75hv/Pbv6vPMEDfvU5i62YQ82Ts2wDYpewZqxEtWPH2shjKOCv1THkEYxIfoo+JjvxsbNVp3x6/fL89cOGCdJF7rVMrZmZWZWyTUVsMIQQ6uOmfkpU0Qoc0SSmXRi416cF6y2jNYVYznGXtpDu0r7z0Lbu5f2wDK1hzMBZDpVxfUlPKde/PRmgjyYg1+Z2Sz7/r7787KO5MpflY9bc56GLi8+1e87vi2+lzzRPWexJtMcWk+ZiMaJLhHjGI9+UbsScjfDnTJIFz0YTQeF9fYAnXs2gT650e2g//o4/bRz/8QdtYaVitSjzlujlQEpMjHNO195xN4p+VQhAAe6zjDVqnYomxwXPdm92B9cdme0en9n/80Z/ZjebYBvmqVRrLVqw0bDhhbNYLS0DvTvPYLpzbtIsXt71haxm7fvO2Pf7U01apN+zmzh3dMwDAAMs0686f39b9S2GMjAXx5tKly/b4E0/IWDZYJMSbPVzSkVJA/xTd65NjOaDTSEUKQzIZNOOWlpRcKh4wgqYpiao1luuKP8QTAGeSZmIDcaZerSmukhRGIw5pK0k/Ia+EZnYxrxjH+48khp/jGMG+43Px/qJBee7cOelf7924YW+8/IpM/iLGS6M3MXApBIix0lRLzDaNrwmAmNnR6bEVubYaqfdkiuQLVpqk0tQUpwHuhlmuqev5D69RQNJHSbBrCqIT/j3vebc99NBlOcKTlH7o2Q9Jp5DRQgBszuPnP/85u/HWW1ZgmqzTUjMZcgBFlZR0YZcnfTk1i2de/GlgQF4UuhEFXiI/xB4SIAfjgRS2SBS89uabtry+YWt4MlRrNgKUR+pIUl5Fmw6YLEmFZhpN5/lEOe4TgC3yDxLoKKBCNkigEr9PMkwAVN6oNTXj2Ou4twT2bW5pmgz9b7GyV1dVNLImts6dt53dHbGKGssNxbSHHrzfDnduWb2Qtd2337TWzi1bzpstEa57bSvMxrZSq6j5RD7qjSPPXiN3UH7F9U/rf55fpGauGHNpPDNiqO6LMIpOhY3265SjxbEFVvF7sbk8poSBoyz/1AyAzIDMBcyrgX7m99xD3ANIT1AAhZSA4lgaj+VeAzyk2D0D93zqLqSSuB9kIs6Ifrlm/UzBbh637c07h7bbHtooX7Hj/shag7HMD5GMcUkEpDtqtrq+asVa2bbObWmvV6EwgoyBEVsqqiXN1/eiW9q23tTRNB3gWSknuUAZwy4tK08lf+dn3jemr2OMsYtF21xfs2qpZL1OW5NZ0qY9v22l6dDyo7aVJm1br87s3HLZliqQM1yGBsAaxiYyKBjlks3D/iQH1nmnRkmMq1F4tKC3WSikQtDBBD4b792NxXxCQFJ8CWiRdBE62wC8uvbORIbl/lef+ZzWQrW+pKmV02ZLU40i6ib5j8h/I0awWywvM5ni4KHnsfycV35eIh5xX8XEQAIJ50ZiMnF0DVKN4qZGS9Qqo8lQJozEjRLrmYWnEXU3WxyjW52ZyfCOoAXAwnUt0HDF6DMzs1HfNeRDozm8QBzIIW4DoEfsc8k2pnAlwzYeWt5gcDnw56xDL0bdR+RMbin2/iAE+fUYunZyAv65XyJf4DNynCCbEPvZe8hD2VM4nwPMvmDrpVH4YK6x7iBX8QW5Q81BtMdjcjGZOBKXmBa4G8xx4DpiBtcSMBuWfzQ7ZLooAo9cj0Q4nQOfArETW3nizVGIFHwW6luXyvCah7oYbw5+x9/ZI0NmM+oc5TL3aHTHexOQNhgkaRpnpUWMI1kF7Inah/fOOYspTo7B35H0Ezub1AX/D+N9Anax52C0WnUphkRIg3xB3JZf1nBqlfqqZXI+7YucBJKTaNXTaBpazjrjmc2KVctVly1XXbJJriTJBXxD8sWaFcvLkgvheVnq0NnUjjod22+3rDkaCcDebTftxtGhHXTa1mKykUAPGS1ftPbNPSsCpBfKtlxfElC2vrxkm0tLtlop2qWNZSuPu3b/SsXGxztWHDStOO5ZbtRzWYMsmu8uPxQNdAfhHbALf61FYZpFcFcSNpJ38DXg8mfOwOY80ayNqkEgaVqH2kfm+iPfORsPJqYzic+MznQPgCmgQZ+Ou3gfxz0S4LUDjnfr0ysGipmcJpbu+Xs0aRbf3WI9QGwMPfJF8BgWPyQOaeUnXWXezyKAHTXQlLo4nYe/rWaZ5/HhQ+DuEcrreU1nYfukLN5F5CZie4rAklMTj+80ftm3qU3z04Fltbadce1uZulnvxHS/hvNDV7R8RwaMv/Vf/srtnfSkWQfALkmdjo+4RzXjvgUGtgAmgFgq6lUxc8s4xNekkLxRjW3OM/T5BNSZNKj9zqY6a1H3vEOaWA/8a4nbX1jzf74j//Y3vfe9yk+En8+/ed/Id8ZzjkSIhwP8hfHXJy4DqKcT5R4vAoyXdznsS6iycff+XxoYKMjz/tjkhIsh98z4UnjklxfgP7Boa0uLUt28JGHHrZjfBrYOKdje+jSRXv0kYcdQxn2RVQhh4bQSVxiAoiYRS4kMlkiATiRgqmaoV28eJ+wSmoArvn2+W2tZ6bNVVeQh1XKIhgStwC0uX7OmHdDaDU2k4eG9kOOjZwghBOkY8pV4W8A2EiIQOgES/vSV55X/N7a3NRehU8R14ApfqZPkRCJdcl+GBOAijcoRKhB6Mx3zuc//w//A01OBjmTCRliuW/tYwHYfHaRHAvsfS75DD4F4P71r79gH/3Yx7RXsqfTTIBcAJYV02M8X43qBGBDTg6Mjr+RI/H68Tp8Ls4P+1NM4EeztpDLiGEd5EgH15E644sJlZxL5ibPnCBBKv9lWg9ScwLwlZulhjDHEyk0GaEGNhaxKBjZmQ9+74cEYMe/MCvwAOs0cJZ0PusSIug76wInzT4uRCQe6gyrW0wC42YUgMQ6WQAdqSuv58AmQOuRJNIpMgKIKKSj69zrDwRcY+DY6mHgOJGkBf88iSUN8xF/3r+6WkkPNUxzKC4n0hwCwAb0TQ6giL4DnldcFzVOUCQBkWgtJlVxI8ZGQGGLDhw6jBjXhUP3ClITVcaA3UnUCyIPhOQizkZ3zTEAb5lgyBSnqJuXxUoiiO4vSTgdIBxP252eFhISIgB7PB6ALExVosima0HSJjp/ArC7vYGY1y0kJsYTN/Kp1sQC5Xx3egPLFAr25RdekCEZgDYO0IR2CmHY1yx0Fo3YOWFemQoHT3J9k10MgLqNE5tkcUOMc6iiKV2/YF9HMSmAO8lhxAYcx4hCEvkR6WyKXeBFwuIm68xfjIp8IYWpH68L464/dNND/sZ5oJD70Ic+NNfz9MA6FPiA8RZADkFWDMHl5bkhIseDSQgoI4kOGhHVqpoQSI8ABsx1rNJmofFgGc/4xsFXfF4+QzjRRhIq0FiGTp50A8DDZGMdsG6U1KfgE80WH5V1Q7IAjdQd7frGEJsTrx0MkzC9DPY7z+McOug/mHegSfEunt9SB3vc71k5m7FbV96yK6+9Yrnx0FrHR1YrFe3tt95SMOLc/diP/4Q98OAl+9xzz9mn/vTP7af+k//UHnnqaY3q8H6kYanzQYzIKRlQEo/mEsCKDDRImPPq5LLuGGG5evWa/fq/+g2/3/tDW11dF1AWzQIlUGI3eWDV1AF6VAnAVsGwAGBHY0WA5II7tZuTpPHB6dgmrWO7tH3OLjMGX69aZjyQ5jFMXnSQATOV0KWkWCP6MkgjUk2touaXj6s7u22a1lxWhjcw667t7NsXv/ZNu7Z7YOWVDRUAeAHUllZ03iK2/F1B6b/P4+4FsGM96/NwVULz9e9z0IXHfrvj33uoexPbiAVcTJITGDTsHQJ3EiuUBCnG/l1iya/BGUvaGZjcl8TNcj5jveaxLZXy9s6HHrAf+v6P2WOPPGjlgk8elSolLxRoqEjbF41HH5/2gtfNA318ciR2DwbFSLy0T0/nMRaJkFZvbH/6l5+zL774ik3ra5apAF6jVcpEiuuwAwr32i072Lttm2urSsxhXWxfvM+OTpp2/r4H7BTduELeBomFyz2ErjVgLw1H4hWpD/soAPaTTz4p4BCGA2uRz/729WvzBpcK6AnGUL6XkXxxPtfX1mTARkJIw5aYqNHW8ciWlomPAz2W4xL/ALzmcSoxymJqhMkgCnqeX8VEqYe2fVXxiCQskiYeH0mc1j/NqtDlVrJXtyKMV8vY/p07dnJ8Mgd4YjyTZBY2aRixRXNVEhIu3Gi1JZqPfg9IEg3GRadl49HACrms1THOzbo8WQCU8Z0VvIWkT8/3EIpZ9m0l9pWKpEjE2M+YGgOAQZwjPstp88SW0cA72rdJp2WFAu70UwGyXGugETEb2m3tDwLdJ4DXAEUQApggy9lpf2zt3tB6PZi0rq/e7rrh9RDPi9HE9jD3xUNhY9OWNtaNohHta0Dx3Cxr46E3wdhHyU00qk4xkzRXYZaLVSkTnRS7UrE7SCa5PD9IAeQ4xG5nC7kONsUDvz9puqkY9yZrCFYrjV7YInoM0lPDgW2f27JRt2X3ba1b73DPjm++rX/5Qdsurq3YKua37aaVsu63wAKc5wZpkmsRwI4GboCwDviPtH40LZgKfM+7PR/j+kbcWGzSzQFlNTsZ4T4DBsJAyql35FYOAGmUEl+M5Feh0d1SxabZopjRfKlQCCNRNGarFd9vxbhMLvQpxkkrU4bDMAeKNsgUbK/Vs9dv7dlbO8d2OobKv2TZWkMANg0FijEaP2urK7axtmrLK8tWXa5bY2VZeU8NLW2ID2nSisawGGC9nhpwmrrSVADa4gM3wMxlpIPJPkRe+sqrr2oP39jY9CJyd8cZ14AJEASQLODcUlRSjKL3U4iw7gAAIABJREFUiA7ytGvV7NA2allbaxStUqQJMLb68rKIFJlCxbKFsmIkbLrQNWU9CAxJ2phiSM5N8DA5c0CS/UDSQfrnkwbEWfL/SdJZhF0q8Jo4PEZKZGbFcs3eeOuq/Yt/+asCa5h8uvzww7q8r772hgM4cwqh5woBDnIvhAxR/J4mj2uaI8GRt5X6iq65dNfRxoTBRO6emm3KC6TZ6ZJugAJ8J5bJI6fixqA1JBfJ91l32px9f6suN9TgFOyiKX8Xd9Xax3UhAzuKwhFCD+cu3f4JVOK1YpqAvc2BIo9NAD+TAWx6N1HX/UGNKCKEA9ohfSP2cJIQob7xZs3U2q0TgfMBniyy/GPt+XF9UjJkfXg+a5jmM7l7aIQTy9l/Qk8WUETNgqQT6sf0CyajSr4n0lPkNF6beBYiCSqRmwCh0/RWytnN8ACgwZDYlk6xnbO5pxOX9QrgPJfxaZVoovMzE8oCJ1JzBTCUz8iXT1sO580jB+Id7Oa5nGtipe7tNBEr8k6aHiLuhAygyymcSQDofZDbog9ccLIF6416Gl4Yex5Me/YyzpPOEeQlAFP5jjCdg9xHTY0l9gpAQXJWSYCUapL9KDZWrTfN2DBTkHRI6GCjZ20ldPqH1pKE1UBkt9NW23YPDmzv+MiaNB/zgOBjgdbTfE7Xa4gObLFoS+WKXag1bKOxbNvnLtiFrW1bbSxbBRB5MrXidGSN7NSW8hPL9U7s9hvfsHFz17ZXa1YvZgSsWbZi2ZxPK0f96ecm5ELUodI/1ZycmAXWhXT9k4eWM5pZx54fuuayEye0JyZ2r6Y8EoN1IXjMiTaL+S7vJUykue4cn7WvGAADW0ZzzqqPfele4DkwjKi5I4fnPQnMTffsYt4dddOcHJL+uJivgws4gB21AM3sZOII0EZTa5AayAmU9Wafa2EzYc+EN8dZ/MyLPy9KiNy1R8f7QVZGxo3cuw6K4m1DY4dYL8KZ8CaqVMBy5EsKRDA9p5RBFhKsirAIPkNNcaZ/LVZ1Mt9TfZb05nW/VJfsN3/vU/a1b76mNUTehA8KNSt/ZyLSn4Px8dA6rY7yAElxJcwiU0RTuGLntrYk8yHN5NlMPxNHqdsDwOY8I78GmP3U00/b+z/wfusMuvbEk4/rtfJZv4eZhPrql78iBjQ59ZU330oSG0idneEhd+N+3viPNRAAZVwL39OcMBh+W+vra9Yd9OzRxx5VTf78888r34umo2QhCgUZkxOTa+WKndvcUuOm3WzZUr1q73r6cet1W8pzAIHZG2BxSw5PknROIiP2sg9K8ij5dYikk3dyZRg2s8dAXOO8k7tQCzFlyoYFLsn7RMtfuSG4ICzm9HiuCfFepF0kSkQ6coICuRoSvEwu0rjmHDN999df+ort7u7p8wFcI+HCPXDx4kV7/qvPS0IkGs+a6EmTPcLKUG1IALakYrIZ+5mf/Wd24cL23OeCnBHQWmsMdvgYHyWf+kAqxZn1TlREnu8zn/2cPfvssz5VkQhz4HbcN9RpPknjShCYK87Av5I0ljDUNF0Q+ujcryEfyz5L7RaESvdLmIh0y7Vy+RcIAHnVVJxL7hXt1cOhdckDkV5NpELw0ZUqE/RO3gyGNUs7yJqef5z5rkT8mQPY9zKwXevQR0NJAqpoVJMQMmqL5AcjD+oSeUKtwico8Snws+Dk6M1NSDGeGNgqaBLIKLfeydiWSGaSBhx6YWyYjXpdIBYBQfIhArIH1h2OBV4PGd1R9xDuW9KyDt1qFR5nJhVk+NKoFMMUCRSAr1QMaBw8qw16ccH6JuRgaIxQ3Bv8VRBJL3AouRDp9sC2nE6kCwMLmwKWxRojSQRv19jz86ZRpyI6bmmLlISFa2BzZyI/QUCA7YHeDuOZNZh65bIvKj4LEiQJkPPOINfImeZsdBr7pthIAHaHEZaZWaVaV8ECUCGdHIyuxhN74ZvfsmKtoQIYhh9MLTqXANgyoERHMY2VaqNMozKLwPLi/TBP3BdY2NHZ83PgCZl+TuBzdGvF8Erd1gi2AVJpM5NOnANY0XAIBkc8T521pGPO6/A4ri3gyPExI/c+piezE4wZNzbsXe96l8474xIUdtzHdEIJEIyJ8DOP3dzYmLMpeL3TZlOPV+eoUZ+D4AFgkzDyfmMsWXqwJCVZ1ypfvN8CZA5QORosPCYWNUGC4pLEND4/53GxUxYMcd4z3Uj+n3NIMOL1uffnOptJQiUCSJxLAgvnKLpsMU4iE0xpKGVs0u/a+fVVredJt2PF2cT2b9+0N1951V5/7VUFuYsXLtpHPvoxq9Ub9oUv/LX9q9/5XfvYv/vv2Q//+D9WgKZrS7MGth5s9r39A8UBNhnpz6URNI11pWYVHUAYlwcHR/Y//Pe/ps82HOLevObjwmlSQDdYeKckMyXynVxiNgp8kSaV02oDwFZhECZfKWkSu06maWMB9eVcxs6trdjlixekn5wZ9mzGmCIpUyr6VPyJfZFVMuVGIXBPMMIqWaNRk+GsRogJCJp8KIqF3Z9l7RuvXbGXXr9irdHM2kPGM81qy6sCPzRK9zfYFWeTEYuJ6d/357gHIuldfL7SfEbb7p0B/Du/yN9PQiQOO09kue80WpeS9+QGrfeckgUf3wW08LFtJkh8A/cmBAAGUzDFrNmwfWLnVur24z/yCXtge8POcT/XGHVF8qrERqeEOyu5F4/RGpmURJKz5BjfBryejQb63m83neFdrNhomtE47Tdefcs++W8/ba3h1E4GEys2ljWK7np+rqU9GvZdXiAzs9XluiQtWBe87s7eoa2f27b9oyMbjAca4yNOcK/KmBFWaBpxfvjhR5TcNupLcriWjNLKirRliXnowp3fPq89CDNH4qJPW2SUfFFAExPXVlclh0FRjHmtCmzpcra1X5E0kuho714w/qDoVqKVmnMuw+GFvGJzifezrOSFGMX7C9014hiAL4/n7xqbSzps0uudTm2t3rDhgpQU11oMUjl4O2tUBnxJm1thYIHxk8vTJEU6xM3AAAS6rZZNxgON1nU7bTV5WccUPM7s8XzCG4vOUBZQMB6J8cdxYEZgjizgkWZ0ryu2ILGTY3LvrdUqVh60bdJtpfuThnhPezogAgwJEnA3PGGiYKzkeTSc2BiAbZKxab4iAJsGNOxTUgsY2Z3hGH8yTay1ByPbhw0yGMrbYvP8eQGaJOj1CjrhozQdhKnMVGACwLIMjJByUrNirMbbfMxWMTgjo0mZeCVAVfrB0uj23Irn0zThGGEmSvOBwoPCkvsUqRP5bCS9XNgyGIFhMp2fjGyjXrZMt2W33njZmndu2la9aqvVsuRFlksZSfVEgRXsae4T9lVnQp8xzNQ2DFM24rdm5f1evCuGJtAz7pU5W24htvE37p2szIVCPijJxqV4HA1pHsfaiH2X32O+yDh9b+D3qQyTVUC4LAbFWvPkVL8TIAlrBQAjkQgAr0fU7LmiHfeGduXOgV3ZPbLDwdRGhZpNSlUbZPLWWNuw8xe2VRidP7dpaysrVinRgAN/glnkGtdqYCX9a5rzq0iJyJumoP2O9YQEEL/nfRA/+sQ5jcKWbG19zV5+5VXFEPIgJHB2d+5ISgxd5hz7K+xTnsca6LXt6OobtpSf2lIpZ8uVrC1XM9aoIE8o5V2rMI6czQsko8knzW+NDDuTrlCqCXSQSntIiWh/dwDX9ZudDez/HKGNv+fnADY5P9JtFbH0AK8Ho6k1ltfsc1/4ov13v/IvNa4OgP7TP/vP7ad/5p9ZExMhzHtTPRE5Go0RrrcXZQO9frBuwzNGDXTLWauJdqebZtPgojATEykxmblfiDcyfk16+MFOBpyfisCVEfsaCgTnWUZmBug4kyYwE5QAflpzgBzpXylH/TWyfNaBACSuYHGJ8VYpizHMZ0CfFbACM2GY9GLrUuzCnZ2NJSESUwXBwnYN+LGtrqzo/fOZqI/Eji5Sh7k0JXscOWQAsPcCKByPx0fuHuxrNVo1PTVIjGxnBbKuAG50PCTDhmhiE09KKvYFBqRcjPtjSFyPvC5N7ZxJmvm9AujANZVUyYI/EtdvNgVId1kq1S2cGsl9sFekolxTaomTRuMx7Y8U+uwL5Ia8T0AQcmrXpXZ5SYEfxCn0y8WEc7ZeyEW6eThX2mUIz+oA/1Sw4WLPUzNVEi4+tUYeSm2tRmUym/VmiTcfOTMwS8ezjPynBBECOiJZhJlkoSTps0K1YdXGkghPmDQCVGcrdctV6tYeTaw7nmovQh4NWcrTVseOmy07mYztSqdlR0P8YzoJUBnbZIiZ9tQKAL7kRBiMFkoyiKaOIB+59OAlu+/ith3s3lbeXK8tGWar+UzRstQMTIyMBraJSa2NrH94245vvWX9o9t2frViK9WCtU6bNpkR/5OsSpLvEeAcxsnzCeMkU5XMHqVYR2NZ94VP48QUHuAsexsgtoBRSfOAhYSmcpCs5nfefFe5l6xBviA5uASERW6jaTTWENdBeuTRHEnxbmEqehHA5oXmwCWgemoIRs29CFDzOxHwvsOXJPzYhDT57pMkIuywvmA1K97y/SzmUv+o+cieRiMEgHhhhnMRMI06NN5/kNYW92knBLrmNbXUbDIUCYA8jnUlDEQT60WB7ZMk0Ufjc4qEzIy15DIsnAtiPyC3pEbYZ6jBpOPt2IxyxCQtmS037N98+jn79Oe/pHhJHoi0HbJ9PAfwWFiSjLjxSutZq9lUveoyRyXrjgaaivzAM8/Yndt3JH9HrHr1lVfnXm3IftH41MQR2FapaJcuX7bHHn9MDGwaVpybo4MjAZnISNBTAafhvX79+a+JDUxDjTgVpFNiQMTde/GtuA7RAIt6gsfxvtnfkQC8vXtH+AvnmfyOtcm9SmOOn5FpIkYx7UBDnP1ga31DzSPqrve8+0lrnrr5H9rN5MiQZYjz5NJMgop9LZnhguREJBN4fOzAfr6gWoa6TlhINisvHM4/54L3eXx6IpwDAlDIGnO+mBLziRjXkCZCcwziCZ+R/JhJfDCJ41NkSEqS4eU+AfRmPZOPABDDLvdz74zr7e1tu3rlqq5nNHdjLwk5OgBsDLS5pqpTpxP7wR/6hL3nPd/jbGt5dRS1ZwXwDIAt0hWKDUicTJzcAskSLe8XXnjRHrj0oE/WkxOwR6bpHqZByAz4nYyVyScGPU1wiUSaJkkDTOYehaxJ3NUkbJKwgh3vgDUG765aoGZDkqZlf+m0IVF1df/zXFIGKR4gsZwUBZiUKALKJ/+diE16L0FGS/eoN3PdH457MLCozLPv//CMN6x/SQNRxR4dggwjs0iGANYCYqOF7UY1bHRiLSZquAKSju4dORYcxQw3jpsW+uh1sKCUfAH+cvOTABcKAlQBsOVqCWjdds1GgGsKNL4TMJEPmagI9YXrYKWPT4WEiMTPSXwYF2Tx57IGM1kFcEo22LTRkOS5EdT5CDwmAGwuQvxuEWBVYAIIGQ+VqMsNGpDEZmK3QKvvdTup4E6Mj8To4Xwo6dRIMqN8nt7wO73vEqPSWZ1DLiQBce/gQOyrxvKqxh41fkajQSPszih1qQI2ewewz3RrRnMAG6YTo16lclXngyRJi3QwsIPjE3vr+k2rr6yqYUBS0iMRp/PX6YqdBYDNe3WDooVOdeqYxQ222C1d3JTu3aBJzKRTuQBsRFDlGDGGc5aEeSKo68VihIkSruILOk2LRWuMzS0ew+UFerr+nKdYHJghPPjgg2JP00AgID3w4IPqhCIhIsfdrS0VmyScbhSH829H1wqQWCYD+ZxYZoz7AMY6W8qnEjQ+mEZ1VZzCKk6TAdEw4b1ybM5ByJZEgeT3CSNvWXV0ueahMRsdtDg+54mNJM4lz+NvFKx8X15dmbM01DFNYL+KpTSCxc/6vKm4Cua2GHtTWI5L1j4+spO9Havls/bA1oY1igU7uH3LnnzsUbt944aP0qJTVa4IILlx85Z98k/+1BrbF+wffuITqbs40ZpH9xJ9NxmLpekNbRYa66UL6fFE2qHcBZOptdtd+7X/8deVNKBvVq1iGOXAwPxeSAxsTZuLSW2Wkf+ry7uw3mYCjwmQI20KgHSR9GuTF4vJG2AAaNV8Xtrf1ULOHnngPrt88bzV8xmbMZpLbFCHzaU+xHgRdSlpwJEcT8caqwbAbtQrigd6CHEXDdbxzPqzjI2zJXv9+m377Je/bnunbSs3VmX2OKOoloTF3eOB966z75iF/i1/WExoeejicdUwSzHvOx3m3uff+7hgxH+358f1u+u14/Oqt3FmwhQTDd4dnrqhIyPAAh3PpFZ0DQF5cxk7OT60WjFna42KPfnwg/aTP/rDVsxM7P7tc2owKuEDbAMYTqwRmEa8nxxGbBrtdhMbkniAa1j4gNjtk2Otnd29Q8sVq3Zr/9Q++Seftrdu7KrQG6EztrSspHk49njGmsXED3ms1umRjHYfuvygmH/7R6d2/dYdMbDxJvjGt160hx6+rHXB+j06Olb8AeAlXpPIwBBmzSouKaHwfZBEF9YrXX4AuuiQh/a0DAUBG3NZxT3FTxn/wNpxMxmND8LmXhg5EzBdQH/amb1qzqF9iyY52tRzSaSRGtxcvpAm0vVKzc6QD2ENR3efn4ORR0IMs5NrriQpMTO0tyYWKddILKIFTcL5WiE3QYeVKY5ex3bu3LbTo0MBNIzVUYQBYkuVXIUYzRD0gH08luNgyEmBFHkI9xlJOkxb7sFW81S5AD/rc6Yxe4qUCaD2pK97ZRiJ5LBnoz6awSazP1i4kh0b4IfAnkViCyOBvGoqUKDd9QY17H3UQHrDifVGUzW/mv2hQIX+ZGZNHOEBBwpFqy0tWa2+5AWbtDpdf8Mn6KYyfRPrOuc+FaHlecbQ9NyQ5kHo9mriTnmkjzyyL1NkA2Cftpyle277vIxVA5hCjoDfN2ioDIZWrjXsPHJMNpPkxLDdsgs0kgoZO7l13W69/op1D/Zl0LVeLVhx1LH8DHjFc4KIFdHgjGZWANy6t4gHKX9AAz3yh8jzaHiQk2hKoIqJmbOx4yviDfFvPB64BOlCDDqLU5j9OVvGAWmXBeM96b4sYGaG8afnP7qHZRCITjJgdTZpt/vj2ZOUD4Qe4XgmX4T+NGe3Dk/s1Wu37dZJx4bFqmXrawKwN+97wM7fd79tX7hg9Rq6iVPljDR+qSpoamCkpbXT78t86NrVt1VoA2AqR5C5KVMZPubM/5NfSiuZyYi6N+theCMFw6lYX1u3erViuzu3rcYUGOcAoBL9815X0yWT9olND2/bVq1gW6t1W1+uWL2csUoJqS0E4bPSqB3T0c2XrFBGis3H6JUvZ/NWa6zJSFEFtpq/EuDRe+NeVF6eJDh8H0h659yj5JwJwOZkCBAvMN1YkmwJYAdg3ee+8CX7g//zU5L1urN/aD/+T37S/vNf+iXlMRjkLvoGRcNXrOUUe+Ke1H6jNebAlfbtHOcRQ0P2qxizd2K/ADI1UpwBrMJuQUaE4x02aTKObIKvAvFVgKbnLSM02GkYzDBWHKno7ra71oOM0h+ajfvWPGHsmtFgl9vin/KepHvO3iUAotvVtCmN1KV6TVM5K/WaLVfLdn5zUznzBs1GZJBgPpaKanYIlFVd5g2YkDn0UXkHulwvPOmA3wPEhZF5+LqQ37H/BBv71s2b2hsAamOP4j6dy4DIFJH6jNzRwT3YfPM4QadQ+uOJFJFATF0d4jtAhchaxF3ALq5N1CBcQdhmo6St7jmzpoc6NCOGek/sfYW867NSjzrbjj0SZhrGvTMx29gzSFJk8qW9golX19MXS586J+nAeqOO1BJWeGiOe64SBCLfKyN/dc3aALFFjJEZ4lS+SpLBSHuaAA4AbOr/StVm+ZLMFGf5sgDrXLnm2tEAKEwslCpWrNY1CYLePhMf6AJjLHva7dve8Ynd2du3o9OmwCD8FgTalArWLOSsORro3kX+Jj81K2VytlQsW71YsicfeYdtLC3b9uaWbSyvOHmOhhjvDfJXfpYmDPDegk0PDsHe7ZrwucnABicHNjzetftWqmbtQ8sP22JgE2JazXaaxvLGuqb55ICZ2hjzvMFzR9UTqQnKeWc9SN4nEW0U64UfQHrAfM3JDXyPyRAZCYp1HCTAWPdnOXzsMewZUdsF+YrY4XICeHhwUdN0d8qbginL43j+dwKwwZ4nNP9SXqymbyIjxl43x3XSLxZzcBAHmhvkcOph6z5NOTAyejJxHKTJxCTLo9wsybXkC/Lz0Wf4NsePOn+xtrm7njhrRkNAoJnQ77SseXIkcJR7gFodyScmzsW85vXI6Mh5IF95W8ZxK4HWDmCDkfA7vIkg7oWviHAvxY+pdN3/8C+esz/9q+dUR/NY9vDDo2OBd0G6YP0DNMLABugk/krSjnXGBG6lYk88/rgAbGIXxLjXX3tdcZSamynF8NLi3lpZXZEc4JNPPykTR4zDHRRxMilYzbuffpe99eabApNhYzOhyIWKyXliVGALkRvNmcIJi4pzHRMfwcbn/3nvxFxkqi4//JCIfW9duaJaB8wDMFvG67W6cglusvZpUyxrtTukA272zsceseWluuoUCB87O3c0ZcTqox5hjwDQ9njsssEcTxPd8jOr2P7+gdYwZvHETswwWR/EXuI98mawsGkU0EDeO9jXZ9/cOqe1qcZuMkzn/Fclq5TX/n4Lbx3u01nGzm1fEIANyYg6i0369s6e1jpkn+vXr2sClXNLTURM/+Y3viEcRzE/Jj9D6hLybgGGdzSdpvbY4++0H/mRH/Z9P8kciq6b1qY3xzGzxOOvZEPyfhkuujwxbHC+ALFZ15oMxeyRSSVpaE9c2o+7ngYpRLuc42zKTaUB7mCx37feBOJnmhHyekkSzOSprANy5MD7aL6Co9CYDTyJx8mTsOS+bgFsLzfqygeHvb5+H3lxYHGa0khf9zK0g4QyB7AFNku/0DdzdXOVyI8FWJPwkhoWKO6S03rc+MESVVIgZrSDr2IbJAkRTm6MF2hjnSLtMbA6dP0pCY93WOmwsHCludwf2EmrZcNk3EjxBUsNHUc21xgldFMhTzhUZMvLwU0c+UwyoSwUlVQJdIcpnRguFI6RbEYBFIE8mF/8Pn7H8/h/MWHQeeTmkus3+kWYsmTlOF8uFgVgeyHtY0ix8VEgsknyHHUrk+e3BxR3R9cInoyOxgL1jk5OlPACYJN4CMBms0lJoT66EhCTBjbJY4ABHCMY2ADYvCLFEyCDj2WUbTCe2JXrN2z/+EQAdgfdnwrSIl0xsLkeACI8R+z7xG7zVPwMQFoEjn2TPtOTWywAIzjSXY/uXoCNAWDz/wHi3jXelbrLuuokXgsmMLHZLW56oSnNcTlegMQEw8HIGTKxUX/wgx8U6w+WIosd9iLFGUA2iR3HAqTmO6xEPh+bpMDdxJgjmGMawDHcaRan7cGcUR/nRWCx3NjPjFtCoiPAGI4fXXd+F50o3X9FN1Hlc/CepDebTC75TAQWAmlIiwBaczwYjjHGkQzYvWBJ4FQ0pjiWa2q5lhibBucPQErnlw662JEDa5RLVmM6YzKyQfPEMoOeXdzccHAXc9JqzbVuOz4yWV9atuNOx64fHtp9ly/r95jMseaZOGBTWFpZVsLL8mak/cwp2qca3KzVNG4LO/Ff//pv2htvvCFtV/5RAC4mcz7x7eOhZwB2yAl4gyHGIUiy+Vx8X0wAYyRWelZoVJbKKsgBqzeX6nZpe8suri9bNTsTC7tELsxGQfHOvSAHd2e/yJhNjSx0pNwosFQAwEYrHZOpouR8euOZpEOOeyN77vmX7OU3r8nksTOcygyHpGwOqtwzjjffAf4/+OFeUFysC02AJA3d/xevsZC7fttn3wuAx7UQQAWDa4gG5MIIv8Z7k5SHhny8gcl1k3ZsilUCvChuy2hcDgRgb68t2we+5yl737uekETBg/dtC1iU6SYMjlzBpjCv80Ub4+jNulUDxcFycCziaQZWzqArI9N+u6XYcnjctIOTjv3lc1+1z3/5RctWlwWQDEZ96ZQxfAkgSWyn6ESapFErW691Yk8/+bg988z77dLlh8SY2j08tlm2qNH//YMd2754XkkYcQhQ2s0rvbl88cJ9itv8v09vuEQXMYHrieFIxBTOI0mpGlRJtoB9SBMYyfglmMckzTSapPdXqwvAjlgVcYSMSnEl+VNwgYN9poRRewhTST6CrqZw0q3l/3kfkQTFd95jxEj5A8j0z2VPAOdDo02N6rkerq8PNRDTeVC855rBnJpONI0DgD0adK1RrchcjAY7YDIjpvxzhUQfk9V2SyEJhFEqyaxE773XteVGQzkGGuaYnLDP0yyVqR+a4tms9o7m8ZHlpiMVej2Y7AU0m1tiEPEzjRWAQuLMcIBxMWbHFK7sGc4M5FwLfBqMVMDTBOkMxtYfwXjLKU60+iObYnZUKNsxI9qHRxqJ3Ny+IPYTwKByHYAwSS0xNuumdV4kO7AN4Efe4WZGziwK5nok4eQ20uYEhCG/SfquyJDwO+51Gh8ugZbXhIMkq2hMTs0KVSQtVsUYxQBwpV63FWQVeKe9rnX3d+3GG69a//TELq7VLd879jHgZOB9d4PNZX0WCzGxtdLklwyyZzDLnXzBc5Xn0ahKQJSKtiQZENrT82J7yholH3LQPhovZ0A6k27eSAryQzTLOX+qOZMBtwN4qQ5NDHHl3jR70r3sRZDNJcSI/7nGlu23h3Z998Cu7hzaXndk08qSFVe3rLSyZpcfe1xNlla7qfupfXqse3i5XpW0WX1tVdrYjLw+9uij0mg/3D+w57/6VXv5m9/yaa4+93JHzDGfGEv1AUVeF+OesswhySmYQmMdwJwi36YBBEHFAOV7XasXi3Z+Y93WVpY03p85um3n6nnbWluy9ZWq1SoAe9yTBcuXS1aEmU+SIs1c9CBDrgFaBWBESfvfvIEAU53/1JCZKTYHhyzeAAAgAElEQVRx/SQBgRbxyI2VRRmhOUXDLMwbJScGiMFYO8dGuqRsz33xq/Znf/kZxd2do2P7gU/8kP3iL/8X1lhevktq4G5wx0klmrILvXSxwh3Y1r3CODaxH6JKmsqc569Jl5a1oVwl6XRr/wuZEmoqAHTFMdSYTb4knG5eh2qux3lHD1mJOg14WK3uyycQEcmeKaArLOmhdFKJoc4Im9qN69eTA6PHruPDfbv+9lW7euWK7e/s2AgwBqmSStml+pheQ+89nxcgoYnQosucyAAN9q9yHz4StZnXLIv7+uKeH/E6zgsxP9aZimpkRJJpOcCHH8eBRmk3J+M1ySliei6D3jMPI8gDEJEC5Pa/neUTMs4UWcsbWlRxcWxyunIZY3E3tVLhzZ5Hs6DTtX7PR6hZLzDOAbFdLdPjDGSwYa9pFYBY6eAO9ToyEIa1T24jHVEHn/0eoGnuhCcey97C8SRJk0wmudJeH8AORIPZv/gc/i9NrBGbs4nFqzqK3DSn/SxbLNskk7dZAamPquVqK1aor1qhvmK5cl3ECcwWW6OBNXsxIT2RR8tBs2NHnb51RxPbOTy0bKGkcXvqFc4hsajbdUmiYX8kItX62qoaIec3Nmxrfd3Ora/b2lJDGAHNZLy3PM8i1jtGwRdj6LzfGWBOLm/tycxOegPVsch2XX39FWvv71ih17ZPfOh9drFSsMqoZyvFnK2U8tY7ObAMDMfkbRJgFvW51nOa8vVr5sQ+7fsyh6ZGwMyM6+ZSRrCLwT98+rmkaWl5SAjAdpmuMI1T/E8g1XxPOdMj8s83GAgIhHFKLPYcreIG15gel0vzCYIAdWL/mTdF7wGmY/3Q7AbwB0fx++Nskihq1AAto46PGKcYphjqWt/uE+JyXuRHmjy1qabZQlbL9zjPDVwiMq+8ZBHAvjffDyxgsThYfC/ks0ghQCzAD+z06MAO93et321r3cCErVRr8i4AwMYQWAxrQGqk2qZD185WfuMyI4CVANiSeYWIIVzMWeRznwv2lFzJvnH90P73f/MpNcFpZmqy++RUBDH2Q7GQAe3aXWueuCYy+6gwKmQglup+Ppho6nSVUzGpxUQj5DTJKqR9AwyBf7V6zR597DF7x2PvsOF0ZJcuPyhpsGtXrwmngCDwjocfsZe/9S2BquzjHE+cLbF63euKc817CAJr/C7uS859aBBH8ySARL33StlWN9ZkXg7OcAxGlTH3zUFjmsZ2oWiHBwdqBIInqq5IvkmXH3xA14nzj+41E2KsJT4L1w4jx9WVZb2OAFEaesWCZPWIfXimkBODFZALU4MQR2EmB3annEm1dEGxTeoQqVFHDtpEymTJyTnkOZx/8hYxfIcjkSt4HPlyrbGkRnCr3RUexn3PGuIeBFTH54t1zxf3QaPesNdfe81N78Fe5MXjFagwnRLkM88DuKfBcXifP/dz//H8uijWQWpLRDwAbGGaUsnIC8DWHin52KGaLTR5H3rkYeXeTt7Jyj+MHA1MUZI6AWCPALDdl+EMwCYPcOk6MFmZ3g99kllxYk7mmFmn59KvTvhlKo4azKUoXeoMrwriluetQZ7kc6NSkYXMK4PUM4+PwFh93Z0pM8R7jPWvxsoH3/esGNiwbPQEdXF8QZE40+0EjEU6RAWfuWtlFLjBVOYdapROI/cu7cDNE8xTvvMBZKIIC5Q3PBzYcrUiHWctXIqb9CFhAlBM7R8eCbTGzBEA2+VDXNbCAWwf0wn5DB/hIglwsxQvOjICyEki1B2HVQ3zDQYZGjupMx+B/SyZ8s0+ip5gWUVHCgC7WipIg9s1t/MCtWEoQHDhdUIiw8f8Ad1902Iz1LgXQFdikfH/APgA2OpU9AGNx2KitnAbzebEmuK79Lvp8Irh4KCckisxeYrqYgVIyeYJEIgcSwCCdJHUxUnmAKOZ2Tdee03SIeXGkgDsfNGlSkibel1Pan1U0MeiCbyci5B0iBsvNlBu9gBKFoHssyTd5cNkUpXGeKMpEptpMJYWz70nbK6jBYOaL98cuV6eZEQnmXMqF9+JG8r42IwzxTBmodHa7XUSq3BmP/iDPyjgl24dRQ/Jw8bmhsDpCPhsEvzM2CzBGgMDmjN0v+gkCtxGfzYl5tzrErLHPKmx5DqTyWATll0APwJZEhjD+49CInTAgvkcDG5tNBOXQCG5AcTmGPyd47CewsCR/+c98B2APYwn293O3JSJ4/N4deMmEz0mzi0blLPW+2cdNxLrXEEjmxSpg07LlkoFa5SK1j05tBXGD3tdJaZI7XTaPtqpRghjkuWKnQz6tnF+227dvqMRGNZ8X2M6aES5YQyJIb+XYZXiCGORGQVVAELAtcl4Zr/927+jERo2FPJAXJcXk505EC2FCbcIz0wJ5UljlLE3LSRkAbyQ45rN79dgYEfHdDpV8i1uD0ya8dC215ft0Qcu2Gq1ZLNB1xj6YlQtxkHF9qHQINHlZxG+ZxrpBsCulACGnJ3D/YVkhUBsUKRS1U56Y/v8l563F7/1qnQGpS2IyZV0R+LrjNHgvwnbtXtHFn2KJSnYfdvne8Iabar0/FRMK0kd911ewT3U/JEJ3fOay8Hjv/ke4p2dPX4xSY3HxxSJr70z4MRjJy9KrGfUz2Uj/PeuMerxjWkWn8bhZ75r/BLQAmbxOp3/qnWbJ9Y5ObSH7r8gHfP1lbo3FJCdolMO+y+xjSjuYGIDWiH1ISFaycFkxG6ECcJoFvsaAPju3r6trG/al776kv1vv/9J644yVlvZ1Hu9dP8FMRCYKgLA9uQCPeaSXdje0nj2u9/1lG1tbWofkIlvtWatTl86+7fu3LCNjXWPQ0vLWp8R/wCXiTcRgzkPxDYSMuKq9OQrrp0f8XXRZZ2EEPaDx9qCihG+qvWakklnbHgCx2NjhBntMxhSfOXKZevBwEhM7EiOo0BSwc6EStIADQZZACiaTCkUbJyKt9ijmdAQEAXwqpE6io2CmoR+r+TdKEbTDN7JJ8ETAyHpMzNBkZ9NbO/2LRnesGcvL9WsWi6o6TQVM6yrKSsVzqkoEwFPiTBBxgtaAGwSbxJVjXeTjDLJQRNs0JcG3PraigPbAv2rdnx0KE8RXpeRu2Iha8N+V6+51KhbOx2LCwWA3en0JB8i/Ua0GscjazJKKdazdn+xUfsjjBplgWedwcT6E5i2Y+VP5FLca51+35rdvi1vnhdgTKwl38Afgwkv4i8A9pgEIDXdyAMiSWb9cG002SC5s5jig1mc1zH4xwW4s7OjWLa6vjZni6xtbAhQ2r19U+trMJpYqVa3QrmqmMffxfZlQoCJtPHQ1mpVW69V7fbVK/JZKI17tpEZWDWDpmQCnpQLnAF+JM+RC/hY+NTQopVMQqlk+8f7igOxT/CzAGwRHQZa/8pnlLO5VrHyHGndj62Qo0kK2Jdi5EIzjV+x3mBERUFFQ5i1SgEPQCWGv8K183KVo6QiiDUabBWO5flXbs6qaw9n1p5V7dZR224eHNtBu2+n9OvKdWucv89Wty8KcD04OpbUD8AYjZjRoCedfsVBJGLSBBwNsPe+5z323ve+17bPndea+cJzz2mc+drVqwLmmJSMfJg9CmAbRjbFKwU8X6VEwADYxN+mUSlpMis3GVu9iFQIe+bUpp0TO1ea2lola+urDVtm3L+CCVrOipWSIe9BPooBJSBYKcUq32JotBQsk69aNl/2yZWk0zmh4SQQ0xmrMgmkxiGvwfiYhhr7Lw0W7i2Zj6OmTzFP/oF5/MwGk4wdnLY1KTPOFQX20fxprK7Zsx/5iI4Rcm5iYCYGuFjYMnZzpqT20HRfOEM7ETtEmXMg0oGss2kip4AmpnaYHIZMSso/NOkgmRyKSla/SypKc5XmmyRyCu6poWNlLJ8tGCrZEEeA8btIX/EsxetEROF7kkiIBqEkQ2AFDwd2eLBv1669LQD7C5/9vL352uv6f8mDSG7GSUMQacIUV6Bsaihq21ZTyAFsgUIJkPTaITXEEzOUz8M6cqZ1ZW7iyHogxwV40F6T8VotWMYA6V6nemYi4Jw/JmY757cCOJHqBbGwEzN2DgLyPJpxiXXtTVYfNx+Ph1YpAxx4ncbzg5SCLBPxI7xj0BxnbVOHCkwvlQRcr9TKtlSvqFknIkCaFtYECD4Yva4D7ymvQK6vWi6KOEXturJU99ikfMenkWkiatKKBlCa1lUcT+ChgBdMrvGAWVrWHg17FFJTqVqToXShumTTYtkKaFhbzvrZgnT22xOzo05PklQnfD86sf3DY7GrkZvEowlGN7W5b495AXZcO+qwWWZmS8sNu3DfRbt47pxdWFmVljUmbwB3sm4dsdf6Hirt27zLfIpMks9ovwByZC8aIcPW7tj1/T27trdrt5HboF7udlV/QyoZHB1YrnVqP/oPPmzv2FiyzVLelvMZK08Gluk1bcaU8XwKILGvJTfjhILAlJVbJpnLALAnY9iDDmCLWZzYxQKv2UfVGKZB75Jc/J39MfIfJprnDa002Rk5Dvc0QDVSCtShTHPJOwEPidUVW1lbk+F3ZPeqy9Mai5rF9z5nlivmJR8ub6qhngJ+cqZBHQByvCdqLa2eBLItfteWR4xdMLoW7KtJRAewwSccwI4pC5d/AovhtYcJNJ5XLkFCXGC23Atqa7dcAPplto0fjXyXDu3ocE95ObHo/PYFK1VqAiABpmmS08wjf5IkXN8l39y0lj2BmtNBP5+U9ckMP7dJuifJgrAnXDno2K/+69/SlPzK2roATp5Lra0mQ70m/4jjo2M7PT5VrBLGJrY3DYCMJPROT04l1cQXbF5kMJCk4Dh8fuVUqb4hz8VAvVQt28d/4OOSL3nggQekuQzO8f73vU8g5u6dHR3rrTfeVO2N7jRrAla0CCTJmJvvwjNSXOI9BFnNG6iOt8RUI/eYk+MaVl+qi+QIWU8eW0iHJcPd3d1dfSbOA++lWi5Lj/uRRx6x/d09u/++i5owBT+7//777Kknn7Bm89SKxbwaosS9IIFKmi+bEVAOsB2m8axD7lFNpWnTij0zSUQWiwKhAXB5/5ARiZUhE0TNBXGOayuvLxQg8N5qt4X5QLjYPzjyqcJszja3zicSXka+Lddv3BJeEVrX5HeQAdDC5hxB3qG2uHNnRzgJDVdJGie1BQDr2J94b0fHh/aLv/RL6VyD7VStgKRwmlJlTxPWRa5BHoEHSCJDsOdTiN+8dcsevPSg7hdvrKH3nQBsckhN3Dg5edjrzIm+wa6mnnIfCZQ3YGqzT6epf0iUmhZKe14R3w432fRmyMharWYi6SDjCgbqDVOPTY71cb4x985MpiIBsr6kYpAkRthPhWfR6JWutpORoy6cY7Xve+8HBWAHtKEkf+wvoqIA11NtvAV1QkliALXdyAMQLyX46QMSTAnYAaL5uBcAooO8gE0anYJdPBhahY0zOa6HOQkXSBvecChTh96Q4gs2NyMrJrbwSJQCB18ETDEKqnjgXf5gRAedn64MP3e6Hb2/0KsCnI8OVHTFlOOkgKWOa0qq+JnX0iifgJmZ1SvewSdgEgjPbaIxuKTkA8ZCLKjYSADhAOfFSC/A7vHRYjozSnBkOuAFt0BWtJXRVGLkIgENYgQmNm50SL29hlQKYL2P74VxCceRwdNwJAYfLFeCrJIpGBKVqh00T+2bb72prjq6maub53Te5YswNXUPcS8noClphFHF6AHUf2khu1xDMHkBP0OrB1CUjhT/+KJQwhBM402GQaQHaY7L8blneA5BOMAVLwQ7eg7H1X0lzXFnf6ibT4GVOt/aaNXlzAu0J6HgHHC/EJTEOBn1bTRhFMW18wAg3v3ud+t+oHtP95aApK4fQTo57fp7L+n+XId9PXQZFhLGdqujzwgriePw2oDaziz05KNeb+gz7O3uaqQGkEgjG3m0lbzYJZjGOQy5D86BtF8TA0dgddIV5Hg8l3PMd87T1tY5vR76otxH0RkNjVk2C09oJkoueX2NPAboL8C9odcUOIQWagKIlCgPhpYjQPKP4lvGRBn9I6HIoi+O8UzqyvO7YJwRlMq1mp2gW5WADu5LEm3AXYoqASiSDPLfKfCmBooYEcSCVkcBkPf86b/8v+1Tn/ojnT9GA/ksPv7l6ZGbp3iTQ8UisY7EMrGhfI06w8sT7v58dIfXU+GuLrw/X/rfMMwI0JOhWLeNcsEubq3ZhfUVa5SLKuBp1BEDeX5MXyClwhpFbkISSsWcgLNaBeYho2ieMMCyIN4hAWAA+oWymGBf+OKX7UvPv2T52pqNzQFs/k3GbpirEa80LRDMG2lXquPrCSWE80yGRlZRG7skYZLWaTB4wuwTI0OV5NKS5hwwPDuxwpTxoJnMdQAE8mh2pQK0Xqnacq1m0+FI2pzOxIKBkrU83/NsfnVd2zmwLMaTjxez2cU4mQpQ6bH6870BMbFqic8eWtpnrAKKhxiThfmkEe0k1eOxfWqFYtlB6WzOjg8P7Pq1qwIQV1fp+iPTNJTBHAxFwDW0RIdT0/1I48aLm6mP16cR2HqprCKfTZxzuHuwLyOyN65cs9/4rd+xfAEG9Io99fT32EqjYfWi2cYaJmprKpiIcdyuMJJoNMHcZVSWL3eRzmofIPaoKTaGqeysaem5SfrGu+kcBwBbRRM6pTIXcv1Bii3LFqxQa1gm58C/WO0JTAjQL5q1UUScFRO+qADyVCylyS3tyF7xeDcjGiuppzIvhtL/L0ozRBGz+D0KsgKslJMTMRbbJyeK12sbnJ++a6DrSZ6TaOKJ4jwlRtyPGtdn3bK+k4EboMDJ7m3plAM2ELeYgFBhQ2NCxkDRgOJn9hMHWxQztIbcg+LuIkt8niQSwPNh5o09TgD2MvIpkIfkE3mQnuIihAGaH7DKuLdphh8fHqXJMgBrL9qRhBEYPwFUgrmP1upE7Gt0ewdjRgbRyQeszklqaDgBkMOodqIxSAotpEb2Tru2tL6lhi2sZ/4O4AVzrFiuaPJLBSpAGSWppDVcMkfrs+7NUzHfI8klRqeJGfZNgXdqSLphEXuxN+U7trq64oy/XE4F+dHxieIIyTeMHPIz2HerjboahUgkoMMLcH/jmy/YxrBp1Qn663hzcNqYdhnqHMtLRAaYog9oKicD+0r4mN/r4wnskDP9ZG7eYElqb1TDI5sScZ+y4z5TcxcTurabLbmu4Nk0meeUzsCNeyOS7ii+NVIqYBBzqQQiCKyl7UmxzfMrKo7RY+QxRUAlgGeKhVzJ9jsTO+lP7PW3r9lRu2eZ2pLd/4532ub9l+z1q9fsNuwnyBC9npom3H9oTnJOOQayNIqrCQDmWrJvPvPMM/aBD3zA7rt4UbHk85//vL300ksCq7kfAFTqSAPZRHJHgCDERE6tCmFM3Wiul/JWZcIoZ1bJTKwI423Ys0G7aYPWoT1yYdVWaskDgoZhuSjdXQBs4msXjXEINdLpPTMIVxlCjgACnCtJbgtShscbcgNnBOYkUeHFEvcterfEPfbU7qBvaxsrGsGW/iOxFUBllrNZvmJWrFlzaFbfvGDZasPytYb1J2O7vbenUV8aZOhJq5BUp8xXPdFGDR0m2nT9fb/S9ZcnTwKsaVxXnA0X94TfK2eSApEPxnitNw0XCR8eLSWPlQJnxNiU9PhvRd71pv38Zxm0A2S7CbH+pNgY0cuJP4CorPXTk2Pt33znPbL/HOwd2GuvvW5/9id/Kpm97/vws3ofaLc30R4debFLTJP8iSY4POdi3UmCC+LAPczTmGrSmH3Sow+pkXlD3Qun+blTYZ9yvVhzwVbX3yJOp3MlYEaxfMEANrGTA1S4lwpwtjf5C/F8YoSIPK4+5/voXVcj9kMHVaIRT91YJsdTrZYXeYtpK+LK8tKKzhEToDevX5efSvf0SNIXTz36sC2V81bITKxWyYtcBuuNaQ/ibbVBQxx/j4p10deXxMeS5UpVwx6YVjvmpPl61Wb1imUqJatUG1auLVuh3LBpvmxDK1jXsnan2baD3sB22i3baTXtTqtp+8hBqambt2k/a9ViTY0IJLaQTWMCM9sf2BL1BNPANCSXV+3+Bx60iw9dspWtTZuBAUyGVsmSUA0tT1MRM8gMk5NsvU5QwzQSMlVvMrIxjPXMzPabJ3blxjW7ubNv/WHWjlsdO2geW59cFFPTUsHXP7jDyYnVJiNbzUztmXdctg8/+YjNOscycizxfjttmzBZQt2RmijEba4TOVKAw06oymufCrk29mrkjhRflDenCfa8kylo4LofBPvMTFq0mlwCiKSWR7at3fH9fS6Jd/cdx55Gc5xmN3saptKu0VtIEmBFTVfDzNRrJonIbqenmg5AUQQz5YDss/hczJQ/kk9qbaX6RwBfqqWCaBSfN+77mNgFKKMZwR4yJ6ckM+X5VPl0oukEAEqASHAJ18IdeF7PlGyhqgalYtjC9OhiPBS+k64Nvw+8hvfIZ8a0keZo83jfTg52bX/ntvan1fV1e/zJp61QoTHuEiIwxslF1DCEpDDAJBsiG+zXsnJrWLVilyfTTY/PXEcfW/GJCvaIou13xvYrv/YbkpZifS2trauhI2kK6pyM2dbmhn3jxW9oeh0iwmmzbUUYveAifaamM+4ZQV7TbCbVgEwyY3c8gH2E88b75hpTlz/0jof1r7GypNzq2rXrOsby0rIm/F577TXJlRB/b9+4aZ1my2bsgVOf6oZFXF9Z1n0akieBL/CZAYthcAerWPEtTYOpNoXcwtR1oSB2L48D2wGDALyOqTNiGLJ6XLsL29s6D5AAReoaDuzZD31AtTBTiJBxiIWdFvrXGOROFduQwBD5IJ0LQF1522Rz0tPmNcPgOIh2PJ4JU+6XwNJ4/7xfEWUKBTs6PlXdBfYDofXgYF/YHbUqygfUVU6ck9CMSEbcG+BHJ82mYtTLL7+i+pnrCdYClsPne+qpp6Qh/dabb9nN6zd8YnI6EzjMKuc5AmcB2Tl/8iXJ2Ec+8n3CoWjcgWJJQmphEghCpPAPrQk3kea8BAb3ta99zZ544glhUiI9gBskjzHeF5/JcbSepha4DlwrjEPBDNjvmWqHYKHJW3k6OAM7jID5HeelXEUjvCcddve2cUIRC4Xc4fT4WL4FxCzWpJpNiV2vxit+fJj94tWHnEgyauaaBf4XDO9g/+t6JsZ25nsDwE7jHQRyTrTAaYIsnVDGIzAXBKDKuXmhFqe6b5nEUnTBexIg3kQA2M7+cn1mMQuTXrSTThiTGgu8gHkco80E1nanLRPHbn8obcTeaCLwGhCb5JMNQSMeMmnyDE3jzT4M4sVhop9rlKEEgIkbZ08B3EeFEvMsJVUcxbv0HrBYAL5gAW2cyh5FihYTbOf0mSia+HxbG5vqivP/sH9co+ws4WT0V4m0xjAZVfWRAL64iAQQvmuEV+YBppEUFswZ+OCdVDpE3PxKmDQeT0LmYvcq/KRV6sAbmyc3HJsdxSvHgiHBCHWhXLI7R0f26rW3bQzlf2a2unFe2oz1WsP2dval6VZEx43ulEAW7+xgYASYG66l0WnRxpI6TWFEEWMoLKIAUaPzxzliEXMPxAbFvRPNAiWyiaEkZr/MVRwgjbH2APF4HO+HQh9WEAwoBPvRSwoZCjZwOn2tzon0FjmHly9f1sLn+CxiOmmMf9BhR7uTe0JBgpHwQd82tzBVc0duaS8mlku8b43zNByc4rOT4LNpBBOcY7Gw6UzyfuOc8dgwe/IGkH9eTxa8SBZAWalYu4VhxEAbkBg2eTT5HCwVYzvv3Vq+OCZfMcpxenKioE/3TG7Z6bh8Fo4TjQccll2T/axKUgAZDG2tWpMOrYMEZyNWGiNjNIixTnXIfVSfgAkbUYGQ8To2oXS/A/A7e8QLYYAWjXApgMNILs6TjwCwKyRkSUP0hRdftN/8zf8pdWm9C0jwFpYWHbpUS/hmMlVzLoy+grXA/SfToaRVeJbYpiIlEt2kGQWAC7NtNupLEmCtUbVL923b/ee3bMQURXKSV6KYYC3eF2s0OxlZKUd3kxjrEx3VCg0oGBy+0SKTI7dvucBXxaLc2du3a7f2JEeRK6EZRjODjYjx7bo2d4zk6H5rvDTPNSVepxJbyaZZo7qsgoEEjnuFuMQjYq1yTogn7AEwyUnaJSUFWJ0xqzH+CghH85CmxP9D2pv+SJpm13039j1yXyqztq7uru7pnl6mp2d6hhyRnCEkkjZNkRzZgoefrL/CgD/wozeANmjDgARCNGSagmyR1ogmNCZNy1yGnr33vbP2yqzct8jI2MP+nfvcyOjiiITkBApZlZWZ8cb7Ps997j333HMaNZ0HYuvB+IVRDDgAOyvYhqwF5EV5Nhl3BI9JGU9kEyecRibgCA1E4Ipk2htNFwASmOsUwpOPBMAqNmVzatb5uvY4yQdMf84pjD/LlYYdH52o802cx5hkbh6ZJuQ9etbE8KxWt+pMUwUhXXgxODRymEZC6VID4OEuThMB3VGSDMwsul0xhP7vv/hL+4tvf0cmYZfXr9qllXVbnp+1s8Ntm2vUtGbZd3TKSajYu2ocCXj2xCaYj+xH1qiPlLqZL7HBNYi9+CK+R6EEYKgxSgrlStkLHcA8pFCyRSX1AQ45iH2hhTgNzD4OYjtEmwDs1K334fBExVe8mJoMSP/F04wnpuJt6vFdPEj/m85Z9KJT8h7/X5iZsZ17d2350iUVeGzweKVKpaZ13Dk9VeIvJqQHaTGRpN2o8fKu7d6/owJa2t4wMgGvSer6XTckouGTtGfVIJ/SiFQylrQe9RY+VXt6PKS4ZZ0i24DcEX/ndwPQMH1FUSoZMwBr+SE4a4muMfnXectjNreSXImGHLmAiuWxic2NHna3N5TxHEA1fedu3wRcD8ZZ/5oKaD4DdDPV1XWAO1ex0/OeQE4airOLi9LHZo2fk3/QKIcwIC1Pf001KdJzlU9H0hvmqUajXlIPY/PEvEySDkLxycgAACAASURBVBvtwuVe+U1/YNVGQ2AL8ZapJdZ7o9mwNsz38Vj+CtwTCnfOSbT0MBFUAXxyYB/8X//Klso567ZbLr8EmNBBxsUn+wCcQ0bER7f9ZIJt5Rq0HdcYTiwxPwO8UOPvNIf491nrZAJec10UO15QeeMn9mNMjEXjPWKOP8PQ4E33cjSymXpDACj3YyCN5KxyChE1MEDrdO2s7RN4rFvMt8lpdM6Pc3bYHdlbH97ySYeh2fyldVtYu2Kvv/eBbe4dSOKL50psoQHvU4eMW/eV2zDmSiCLBhYsfIpBL1Ab9tWvftWeeeYZFaa3b9+2N954Q7kGYBmGWfVS3tqnJxrJLqODK4Mf/Clyivn99qmVbCgNc8zU2nuP7GRvSybPC82yrS83rV5z41ZNZTGZBjBeggmXsRZs9cQ+U96UTFl1QmSy1kWnOg947cw5aZeqoe4swEalqHML4FT3eMzYb0ba8Zg2z843tAdpJEh7WB4bZt1RzrqZoh10xjazesUqc0uWr9Wt1enY5vYje+6zz3kel8HELzV1eMiJfQ0wHCwvN58O5q9vZgGqyrmcDOTn3oUZc/x9ev3EGvKX8TjNGa/fFxjpY14Y7s3gr+3965QMJdlFRoAzsJJkypoTizYafXwtik6YYL0ek7I529vdVs5JXk2UQ4P0/XffU1H87/3CL4hNzJg3zTeKYHTyQz+TXAsWmmoDQPDWkQOAyXNFeSWNfhXMA7HWwkBU3yM5tgsNewEbIVOYpH6mjVsD/A7gX8SWJDMW5+TjjaXpvRqg2qQBMaWzz9fQIVVTIpivIt/7mRZ61cpfUsPTn13SWwawQ2O0gFxnxmYbdVtfuyRCVKOBT8BAmvQd2Jy1inWP961ZzNgLTz9hi42SLczULJ9hQtq9aGAmn2DOTg0Fc63RlMErpIdSfc5KzXnLVxoC2oqVhmXrNTvJZ1Tz0dTpDc2OWz17dHhim3tHtt9q272dPetAlMmhaZ218/HATrvn1qEpO8rYYnXRCsxTDDqWGXatnB3ZXDFvl2eadn1pyW6urVuzVLZ6GQPWvHXI6ZBZgRxXoGFE84KzESIFpr5Z66ChzXk2Mjtun9vDvT3beHDfHu7v2jGgC2x+wJ1M3vYP21atNazWqFg2BzjUsi75AGShft8u1er23OU1e/HaZXvx2prN5vr20Zvfs4VG0ZrFnNXI59KEbpztzr/wKS41v6UkQo7qJBH+7euUCS0MmNGPBZMgrwVsLKvWZCoE0Jj9754VDnB7XgZ5DRl6PBSS/jrYQyJwxP4nN4Acd3pyJJ8OMAdvmuNBUrfGzJKmr9S0S2dWNE8FoiYt7pzAWZjrOV0nzVHWJdKFTqxJsgQJExHbkWkswK9pVnSS14nzH8ZlANiappZcX5JFTSQTGvgdAGxNFpHz9HR+Z/Il69ICpamcPgK4jn8LaJ6KjdP7MPYtcZ5zaNQ9k+Te0f6egOC5xUWbWVi2fLmmNc8aD7kS9h35X35ETTOQnImaoPJ1IkwqCfCaKMn1XMQJpCBMk7E7J+f2u//8m7Z/0paZaXNxyY5OWiIdAt4D0K4uL9mjzU3J5XCWt8468lngl1DrQXbhLKFxHBOInMGAn4Gl8fW4F9TvkOteefUVu3z9qrXO23Z8cjwxvnvxhResWqnarY0NSXcgA8WUjLSGO11pUZNbirAEHiCZM8epAhvgdakTgvEfGJYInUnDGfJCiUZzkhrl/7iud999d4LlUMcAYAeWEEa75IXkwNeurNuT16/b1atXbG93R9OorPdmo+Z1FM3liO8yTXSdfxpA5AKnR8c624P8GZPmPDNeGxY71yX1h4Stcf28P/CwOQwlD48m3nMQAlXvFvK6bmEq7KECU4LI9I1VS7GPweV2dvZsEymtwcAOD48EGi8sLqo2k6zL3bt2/959O9jdl+SHZD+oZWRCXBQGwrWh9y3N54zZy5972X76p39K5wRTJ3yGjAGRif0lbCIZGsr6g6ZYkoTkmdG4gPxEU4TnGtgZewJMitfjD42Bs5PjiT6357Wwxr35Et507JWYIAez1JRVkhgslqoiaUKkAkfi3mnaQlJYOTUiyDnBuTDqFe5TyIv4ITyVGJjwG14/ZJI0ITAYTLyP+DdrMBjYISfyKQCbuycGNiBSArBliZBBZzYnAIJuLyC0HnLeGV/iNyUAhCQxzN5iwwtA0WhmYkjrTbAAnY7uAHbVATdYId3uBMCm6JoGsKUbOgVgq3BVA9PlM/R35wo5I1myHCnhx+0Y9rMhs0Ehn/TpoPUnEFmGIzHSmWQpwnwkOkoRSATkZ8bSBOcQRrdyYW5eo+dsQpI2ftU0a0KdS5Ibja2pop101kgA2egCMmFLoX80Gk0AbDkbp3E3PWxGXOVM7ZIujCzDwOa58IymAXeKVkYd3OwJ9mHRKqWKniOJ6p1HW/bx/fvWg1WdyVh9dl7dJsgR+7v7Vikh0+CajACx6Cdy2Ko7lM9OnOcJUBRGEdSikxJGhDwLAnNoKxG0Hz58KK0oFi/fR9Dh2umeuRttS/dCJmQJhGIBw/IBXPZRX2eycHDwwfeSgBBk+ABE9kLTEwk59WokGAmRltbIiy++aM9+5lltHF6XpJ2AfHB4IKMiJaylotjVB4x/VypiJNPlFuuEjlwCn/R+xVg/13vltfmdFH8CBRNDFCdYAgwHVnQ/ef7cY34mJD3iAIk9pWZHBeAbgLQvsJ4Pvk4w5T0A3rBeQmSffcl74PX4O7pNAMyh0xhSJZLckSmOy4ZovQOUpfXHv3HGpbk1PHcwRvuQQCtzAWKDd5/h7VFM+t/dtFAmLCRqyBKgXQPjOkmLuH4coFNa34lFGey+YEjrfrDLabYZYyZl6V//+q//urR5CfAa006seyWEShRd/zDNyIoJOQ1g838RKMUUmnQ6HUybZgMIwMDggUMGF2w2y6Ar3evVxXm7fGnFGrWqjOIcfCQ4ATR6oUuhgvljMU8jLGdIsQLCAGLX6mWD9azDGuAeoJ53XChKs5ZiHVDq9r1Hdv/httYL7xtw1qtZZ09FY8nHdD1OqjkHOAfDHnBQjF03bCNBiLE5DiCeP9dJQ5BCn+eHviVsCu5voVy3/aNju4sB3tmZFWpVSUyw5mbxNCiUxL6Gic45MhzxWpj3AbI6A1tN08Qsi8Je7MS05nykeBrlvNCbdXayF/B6rnrOAEJeePD8eT9K0NRB9kFrAYF0e3MF12jrnKv7v76+ZvVGTY+Kc01AcLks5m+lDpOjrNgtXXaN7ub1e7IAx4yKytTOGRMjQNTh0D7YuGXf/MN/pcSVA//JGzd1aC8vzNtCE2AOd22kPVzyRo71aUyMmK/Yxnt6TNPZm1RVN8mSxrPrqUXCJlYlbItScdJ1jz3MvZIWIEzy5AofBVAUVFFERVHhz8ZRWv28jGl9HE5nECBI6IxPqDqT2mQC8P7bANisP8447jFnloqJ1GAC7GJEngQKoJF71TltTTRHSQqJw7wwbEhNUUuXOSu5DJK33ft3rYKRDiBrLqOCo3t+JvmQMK7WCGyaPAl9VPfsHKj5BPgdRd7Fu3V4X/4WAqmIU8Okhw/o5FqRYlx32gLJ2R8UpwA++jcA1XknNaFpCjGK7MxeB5KdCaJpogRgY6rUH5L4ZqwnORGKVWdgk0sBFmsaC2Yk0xq5ih23OgIKabiU63VNDFDUwASW5IgYin7/eGFihfaPYtpYz4U1gHwL3xN5h5+zp4oHAJ58TJiKan4724nARDO+jHxaFfmteSXuxC72I00smu3zs3NiEWu6jGmCXttyp/t2+503LDvsWR4DTbwEchk7ePTQZqtl6dAriWG1Qrbg+onpYsmVNE+sBD10UFOBLtAJiYEK62ecxiJdf5h8UIaMCXSL5piAgGTSGNN6cabGRIskBlKzWxI3ArfGGmGPMVVAENjy3d5ABq+anGt3lPeKuVVvCBQ56w3tg3uPbPuoZSfnHVu+fNUqM/N2b3vXHuzu21l/YLNLy7Z+9apPiEFCQeoumbCTZ5GfbG5uuWZjo6HnCGjpOZPLoTHyC5B9+fJle/vtt+0HP/iBck+KzSYF+MmxYgjsIxoENJSVg8JYap9Yo5AV+7p7tGs7dz+x88M9W5qt27W1JauVxtaol5VfAWBnE1jN2vORSpeKg3Gl/NsHhbWn2UEFikm0q8W+dj1X5StpjD1nNM2RCQRbL8joFINTZEEgbpTKFEricVspmTl1ByNrdYfW6mfspJ+xmZXL1ly+ZLlK1Q7Runz40J57/jMT8L8jUKItkoh0tWlEadKDSZ0kW6ErDhAsNJY9RgTjOuLvNJAdgE3E4OnYrNuQziF9n9tEC0SL3yGyzORlgmINUzmZ9kkO1oG5ONNopMhwkklCWKTk/cW8AGzy1Z3tLRW/vrYxDTtTDs9o+te++lU1AfZ2d23r4abLJwEQcg7reskjfJ/wjJoNDG4dtJ7kAGKqexGMrAQXprNPe8XJEvpVgEipUaD7I1KLG3XG74piO/bzpAmbGko6M9OfafAsvj8Amx8HnAkAl17+BYANBVys70TooF4IUD7MFqfUEfRoYL1pSq9zbm++8brkBspIKXFqDEe2MDtra0vzdrL7yEqjrl1dnrNGKWuXV5cESJGnE69pPJ5jsAaBoVK1UnPWio0ZG6IfX21asTGHZpgal8hJtcZZ+wR5g/5QXlOHJ6d21GpLtuecmlj9NJ67m3qGSTXZM2BkuZAXuH5pZcluXL8qz5DZetWquaw18TcgviIHmFj/RGHYtiOAC6Qr2M/Fsp3DWGwjS3Jk9x49slsPN21zf99OuSe0yJESYYQeXXexLdjueeWh7aNjTeZgAIkhWCmTseuX1uzlZ56zZ6/dsCcvrVkF8kSvbdVxz3oHW/bhm9+166vztjxbt2H7TA3jC1+kkOPzpo7X+jHlnfZJ5KsA192WDTBhRl8faSLOlSkAu4AERwKwOXd1PgqAc/CG6dUJSYB18xjlv3WK7ETbDg/2rEWcRZqnVLC52aYtL69ab0C8cSKeA9dJsoj4mLrqTFIhFYdkB2A32ALPwnEDJ0ZI+lUTVE5S01mdzn0N0j3GEL+QLPTcPCbv3HCUvQjTF5DYm6XnZy2tGdY+ADYSadlC2frZogDsaCxF/hT3ZDrnjP+bNKHkgZQTISA76lv7eN/Ojg/s9OhQa3b50prNLa0KvM6WqjoveBaKHeR0/Z5lB50EYOckz0e8dmNLB7DVzEvvX3WGwFTX7QfARhv+9//gW/bGux/Ka4SmEXk1WAvxamdr0+ZmGtJ/xluidXZu7XNWdc7OpJOMSfdIRCOwEJ5FEND4HNKgkTNEPQq57rUvv2adQU9eONQ8TNFxPl+5fFkaxsTBIyTEiMUPHuoa4C+dgpEkJjvyfBBz4oMzlr0QQCLrP8BDPocpqBPcqsrXIqejTgG03draEvjLNYOfcDb41GdepEA+xPhmvxZykiZcWVm2S6sryilGTG5Xy2oAyDshYV4yZk55mbT6ac4Xipq6iTULBkP+wmuDRYEdgSsGthjYHdciKUXMJc+QdPNJgpgUgFDL/aeeZj+zF3b29uzoGC+0onJopCFv376r58ikLrkUtcVLL7+s9wh7nWl9zDmP9g8FXiOdI1KrZI7zatZz36g/JcM8GtrlK5ftV3/1VwSiI33yOICteJy8XDh/A9PgOVDfwVzm/l6/fl3PJnJR7gX3xyctHMBmD8DQJ/8jr6ZJx72QRHAiMoLvqKmcvsaZpzoVYpqmKbuOM0jn2kFs/u5nsZN/+Ro4CO8J3BeCqORtLWMnx8jDuFQI1xEKC6w1sMQgg8QZrOYaJvNMJAcDOwJ1ANjS80oMbAorAGhAFrq9JMDS5QKAFhiRxvMFRI1FKQ8GNi/G90nSQ74pDrCKxs/nVDwHrZ/ABfh0DhMEU5H+wM67fTGwKQNhT/RUcHgSy+/3sS0HxwPAduaTC9bzh4cIu+1xAFuJVNJEUyGegJPQpfMExjtusRACyGLkFz4X9wOABwAb0XMKYTqngGskgPEh4I8RBNgQYs05qB9dBR7YZKORmMKW6vUmAPaEbZ0KIMZwAVG57h8HYOuASo6hANgU+hRCQH8ALFD30VqClfXRnTt2b2dbnfEhZl/1prpNsDo75x0r5TGlPE8jHIC4jBcfqKhRJ+fszG7cuCGmDmL2XNPTTz8tQJWRBlg8BBaBfrmcOlOAzNJD2t0VePztb39bwQ8mNEaK/BxBPUB9QJ47d+7oftFheu75523jljvt8v0ETy/ovfjd3dmVSH9oPgNu83wpAAH82NBsMJ4/gfbmszf1e2DqB/ud1+Z0Pjg8FMiO7lOwpY+OD2X+RfBV4yXdH+4769n1y1zXhw81H9Kz84R8rMM3xicC6OZnuT7uIaZKBCMfBXGJmQDxadRghsLvxHyHze/d9IGez3RTgNcOJreYO7DMz85scXZWhxk/qw4c2lrsl9T1833sximsZY1dJ51B4kP3MQCb+BCa+Yzkkxyq1EQjmH2aWNoyxwGUzZZkZhese4KrO6/TJXV35TAPkKZl0oK6ODSRoSHoFmxjY8N+67d+S4EVhj3JGGvc9R8pYF1XO0A8ADexBeL/ExPC66wLDa3HWahx/8VpoqMKQ15yIm4rpZHINHECEMXIECDEBYANnOWxEMkRmdQUYDT7SG25mNUBzngxJkFipCUmB8kRjHUODkDsfKFsb739rt26dVu/n/eMzif3o1lvTtaej88mdrPn5rpWxrnHchN2NjEJnOv1e0xBeklms9JcpIgZKt4BYGfQBs1X7d7Wrr35/nt2d3PTsqWiZHXW1tdt/dKa5VA+oRmaJmX6fSZAAOUc/C8USp8yQItkUWxrpImSPltIW0SR7wUsCyqnMWiuV0kJaycBZSQ7FJc0r6STOR7bIrqBFBKjkT159Zr9yR/+gZiCsAmWlhZtZpbGF/uX5KKkoknjhTSu8BWo1bSG9BoyKRxoOgWQHkmd48MjAWNzi0vSbqYZeH9r29549z1bWl23+bklu379hrXPOjY/O2O1Mg7PaCOSUKUJi4krNWxaHw0NEF5Fc0roKFCYWgi2fCS5enZJAzwSGN2byRimg3Osl2mX+ul1H89hmoEWBf6kicMUEOzFdG5qBD+NT7sa62Mf/w4MbH43zwpAi2KZ9/jJJ5/Y7/3e79mvfP3rduPmTbE2SQbloI2RSYcmQlYj2XHeAO4ABqi5MaYpfGQHezvWOTmWxjL7TcUcwMz5mfQUabyx9lnzMb4+XVjxNfZuMCh9umcKlEqTYJIQkRwJZpCAa57YkaOQK8ACpsgjFhEvkBTx5jca/Q4e0+jHwJFCOdjX3GP3SXAAu9dHbskB7P4wKwAbSRFkb5AXgdWrMUia4xhQAWT03YiShBxdbCYGxrmsdLFn5hfcpEl6kPiaXIDX0h8dEGd8MsZlxFyKjsaxsyco1s4FYHsjwSejeCaaAiiWRU6o1BoCKLmm8+65pgRoCsvRneeQzSivWlxYsEZq8GudjfrWLGbt7HDH3v3BD6wyHlqdmNY6tctzTeseH1iRaY/xAKRATTMkIHrkhtrjJcsNkcmDaeV7nr0VeZezkGBgjeXg7v+Ptvpgwk7S+0cGLzFEpplKvN8416a/7sm/s0wZ1eTfAtzUYCkINOrCkseYU5hjRtJvkA8YqSd/oZg7POvYTqtn42LFtvYObAnD1lzB3v14w8ozsza7tGLXn3raZpTT0ORuq1j3fLxgR4eH0s5kX0AqgGFNLhWMHfIOjcVWq3bt2jWB2Ddv3pSUyA9++EMBKfVqSSxbyRTlCgInATAxbmaOqnd6ZLOAxKeHtnnrQ2vtbtlcxWW2Zuslm4UJ2ahIz18yVrATWU9JRgU2eujGptFI5dCuUITEQEWTSbDrNB3D9tIWdCag9hcAdrq3gNen7Z6N82Wx/wslTHz7NtZa9iKbe37aGdhJd2TdTEkGyvMra5Ytluz49NQ2t7bs5tNP6lwhtWudtu0IfVrOeBog5NzEGxnZu0FcdO+QKLloDKJXjCxU+o7H2NN8NcgFioEpP4mYrGk1zj/Wz2S6i9d3RidnBkxQb9a7vIbiU5LU8TPUDaOdaenGZdJ3Tx/UVAAJkiaEBTjs2/7ejphVXs9AwOlp/dDs+YnXvqTXOTw4sPt377lkUgKwVVuBNabzVxq55B/sxymmpQPAPrWr3C/05ZNEh8yvE9Pd5aH8g58JADsYhYAc5ADTDQDd/5TjxWj59Nk2HeMnud7UCN800M25ExIk3nROTzqtQeKH2GIySffah3imGMCez5g8dHTyj8b2zX/xv6lmmJtbsGoFP5q+Xb50yZbmmrZ55xPL9c7sytKszVYL9vRTT1qxPiOyUX121srNpvXxRwKY4XnCPK017KjTl7liezgWyLZzeCxvqb2zrm22B9bN5NzIEzNlwMwwi4QIhL8MRup4IyHzWCzZQr1uS7NzAuZe/eIrmn7GDJMclmkH8mliA3n84cGR9gR7GCNs8t6TVtt2Dw7s4LTt2v2nLXu0v2dbe3t2AFmJyb75Wb2nwxPYkW4Qps3NuDs1HGSvCi2yrq0szNmNtSt2dWnF5qtNq+VLYoWjFM44xbjXkVzIarNipd6pffLm922ulJH+8crSvJosQe6JGl/7IIHLITfq/gdOfvEmGbJgTBRcANghdch+Ig5oImUKwFbMegzAjr2miY0JSJrkZsToH4vBLEyB86t7rjyiVoNUMZdkQZwI5yP6EAuHIjUxeQwAB4CdxXhTU+weO0P6U2fUYwC28i5hEFP7i5oo6ddHPCtQ9OiOhHyPa2AHgA1wTW6Dx4cmTgVs9SUrAIBtpZryjx9HkpiA5n81k5x8hUY2hINBp2WHO1uSEDk9Zmq6b6trl2392g3Lwf6X2T3dOidZKK4Me/IucgY2ADYM7IKbOHKKJaJKxF0CdagJaLtmc/Ik+pM//4795fd/ZINM3kqNGcsVyiIEMNHTOTtV02+eicGdHet2URfoqJHAJDtELzAF8AcayDT8AX9FQCsW9TPU5oHjxH3iez/z/GesOT9rq+trehyX1tYcezGzH/3wRyKG/sSXviwA+80fvW4P792XHj15cb1aU04jWlXCiCZ5fZp8FBanaWmXXOFzeD7w/iF9nJ6dCjMBr+A9sFcBTjc3N5XT8H74IJcLo1tASbAfZBJpNoDTkZO89sUvCA+7cmVdEwdqmMW0CpgFOYymJSBbORMY+VCUDnjeUf8EkMu1BvYy3SAJMgF13CHa/aqDkPqyiWZzxG3VV5JeJD/1pl690VTDHmm3f/2v/1SNa+Vjh0e2srpqr3z+83rPvE/e84P7D2zrwaZwNM4nwGDpTWdzVqVxD+mQKe3kXQF58Nd+7RtaFy6RlaaPpd/suSIX6zmn59t8zafwnWgHeA6mxtfjuXItANh88Jx4TeoXamPMRWUeeu4KAZz5NFbZs37O+xnGWRpnp+ccHieiyQkuTI6uqf5kMkwdICJvv+/ynyNikxMmuA/IHQV5l6+Hl1sQLacb+pFTx+t9CsBWbpMY2Bz8LBAYijB7YWDTcQWgErt3Mg7u/Dc6ARThBE5pIibZAzaxxlsSizuY287WMh9lQBQ/6fqx0PhZuhoTzWZAVDrCYlJlnRUkBJuHiOkVr3/BwHbGlHf+Qj7Emd2diYlhSIioo5USIiUXiWEDaBcbIQDsCXMmJZNiJo7d5JIED8ZkDSObEaAVCmIucRKAmQqjrhv+AGDLtTPrRU6w5oK9xKbiawDDxyen3u1IEiaRVMGC0SinWOhIuzBOngzgkqbphAkk9+ezCYANwEmXP5ctWLvbtfc2NuyQwh0mG937ak0LE12cs9MzdTpXV9BUztv65cs6yPb29zXuwAeBCsY0IDIdIBYd3bZbt25p06Dpw4YGfADkplD6zGc+owLpu9/9rv4f3SQCIRsa9g/BW87mqajkWfK7o1tDp+rWnVtK2Pmd3MePPvpIY5VP3rgh8Pc73/mua1DDxoZJXa0KFPfg0rF333xHhTEFGoXaSetUwVDyKwl05udJ7DAfYdPyXgnIbGoMI0jceL8wUAjmbELeB88eDVquh2ckI1FkURiNScAwWqt0+/g3rx8dTzZxMP5DVzwaHFEsU5QQHNTdIkk4a08AAnS+uScchBNGXGKMRRAY9npWo0CH0djp6Pvm5+f8kMJgh31fcA14SQZR3Mnc0I2xYH9KT0yaRH3XEpPkkJvZkdowCgTLEGBIhWI0nDRlmbOzjo+8h9FZJENI8FAYq7gncMrwx4M51yB2NGM8ifXOdXDY6HCCVSzZCZplMGCSZpIkhrypE/ui3XJDzmlgdDpgxgHMdcW+m2RPmHV0Ccp5vS8l77oHQ+udt6191rK52TldF804JYR099OMiIznbGxVQH/kQgDAaYTliSU0KzxxR0pEms4UCYwmymQNE0EYTM6Sv3//gb3/3oe2v38gNjrTFZ6AuxqjNGDTM+Rw4YDmdfqtI8tn0qihtGsBuzhgXetNOt+Me6ZxZ05MNR5pdFnBOtmadSxv+6cndsjoJk2Det2as+iwLaDOrc6/5KaI7QDY3XMVSbpvj2kv6N6r+Ha0Xd3X1L33rrn/8QI2bwONPWPI6KZyAj+SiTDxgD0lrX+kTMaw7NzlWxqtvY79F//Zf2rrS/NiesJkUiMhn7OKJFxcWkfsbkD7akV+AdLJUxfYpRwAsMlsGM1jpAy5hJX1K1as1+36M8/Y2WBoJ+c9gS35PA0ojI084YppH95vNFpiPfL/xHgABhkjJ5Z6NCbDeCsAbAeoE0MkSbF48uOanF64h9ktjGmzIuB5YphMM1smAEYaGQxGmvZnaBKS4ALOxtdkEnbBxJ5QruOX/TsC2AIGYFudnmo9MGnxG7/xG/bk00/bL/zSL9vNZ5/V+2MsDY1eQBfYHUgtwGybNAakVUny1Lbd/V3b3921KjkNhqkYPsvsrIn+5QAAIABJREFUzc0b+YzRnWse+46N9+lvRxtCsiACWhKK4iTl2OEAMCR+yCY5o1v3mzMfD5D/b/2VC84gkqSIGnwhM0I8dZ8BABLWGUARsURsLwrLkU8Y8KfTRfvcx66Dgd0f0SgDnOBrY8+fkooASXePseZxTjqpNPwYK+4y7gsQzdosFG1+cUVFHYW4TEuTtrM34xIXlqmVZITtAA2xGFNhf17cf9ZoALdRDLluMUVj0Zk846GKKlgni0tLtrp2SZN4yPrI4CtYN4yk16pWqZWtP+xZITO2Ri5rb/zZn9rR3dt2Y37Oyt22rdQr1j09tOy4b5nskI6ddcd968Ccy0LKKJp10fL3XAxWXBAWPEH24o1r58wDCGAv8SyIfwAGMzOzWg18P+85csYgTcQ0T5zhcYYEsA2zXGecQEgAsLzuPfJtGJef4TIvF/mBcmCACOksMrKaAOzjzsCqzRk7bndsAMCeL9pZf2gvvPKKPfHUTQEoR8fHChfk7pLDy+WUg7XQ1k4MJt4nuQs5FqZEnLFi0KccE4LCL/7iL9qTTz6pPOvtt9+y0ZgR1bxkI9R0Pu9aidwAwAnJCe71yaHtPbhth5t3rZoZ2pWVeQFyhczAlhYbVq+XBWBztjFRQXPWGdgup+IANlJTDqjEucb/u9FzXgxst5j3yRAxrjUdmUZ2qW2yeZmZHp11bZApWLlWV25InsFeZN9KyzyXl/HpGU2ffMX6mYLNLq7ICIxnjonhtauXNW2JpjasuuPTE8XqALBpnrJXyM/DPDSkCELxSiQZds4U6zJicMTbmAKbjruxj9j3AFJUQhqz1lnlbJ6QLaHgF+gxpfsM+1rTa+OxtTD3BFzUWUxD1plNKnzHJokBABhkEZ+8fk2658dHB5IR0bUx2dHvK9+l4P3C5z/vutmtM7tz67ZyIDFcYeImoCtAdGIrMgww7qZlPxRxEwObdcqEhO5LYtZP6U/5+RMdgKSV7fmoN6m5lonkyLT8xxSTj98dDaaL5kJieU8B1wFsT3+moNckRfpAC3Qii8V6yrs2KaAFD4E9NgGwKfDJtTMmMgn375v/4puK59RmGM1hMIavEn4qdz58zyqZgb38mSftxtqSPfPSi1ZYv25dwDk0bYcjO+n1bb99bqeDsZ2NM7Z90rLdVtv2Ts6sjRQU0kTDkeL9YMBZRK4P+94bqtSzmgLEkyWXtSpTgtRX9YZdWVyyK8Tl2XlbbM6otm4P+ppmIo5RnwCCM8kzyGXsbNBXTXk+Gio33NzZtXsPHtjW5iM7OjpWPBvQRCxXDE8YZ0QiddkTuEPD5HBnVxras0zgVGq20mza1eUVu7p6yWbm6zasEddHVh5nrTTOW37AVKbLAEHAIpYAqDZKOVuply3fOrDN99+y9UbZeu0jQ0GtO3AGYYA9xHwHglyWIxiOsBM9soRM2sBax3sTCRHlADLKBNNwMkhzdk57EXNYNbMUs5KRI+cx+yKkg1JTZjrP4JnAwn60+dAO93cFYJM/NKoVm1/gjLwqsJW4jZQa+4X6DXIbpKsrV68nDxSXEIEAI2G0pCRE0xDWZ+jqugynvz+fpvK4G8BpAOzKepIMkuM7yUA2NQ59Knc0ac4DYIuZSQwf9CcM7GG+PGFg85rTzaHJppowoC++EtdILYgvTyk3ts7pkZ0e7kmjnzxpeXVNEiJowAvAllRJmn4h16M5DojN9BUeZBC08MtRFwo5Fyfz6MxORAomV8Vyh0SZyVl9YcX+zz/9tv3u//r7dj7MWLZUE/kPUuDVK5dt8/5dO9jdVcMFkJBnBYuXwRj58CDrCKu+XBamwGeASM7maKoEPhS4RExxLS4vWn22adefvKElCQObhjQfb7z+uj1x/Qn76IMPRKy7e+u2JJ1cNrMoPEQkOREHXBoz7qnncDF9cKF7zfcEQ9uvpWBXrl62tbU1XSugNBgO+ApERN9DeLg5cZHrDk1qyZN0zu3k6NBefulFrQ3IReBmT1y/Kp8O6Yynph+/izXKmcp1iphK7oSUYtsJs07c8b0bIHWoQXAP+ZkgCXKPwcPYn2CWwXKGmMUf8j3uD7U0DG3hjTK/dVlETRe2zuRRggzI3Xv3FNOeuHFDpA1kVOTzVS7bo61Htr35SARQzl0wUf9T0Brje1hTmpzXFONIDOwnnrgubMsnd2gCuuKBzqrEjqYhIj8jc7k+TUuVSvb+++8LU4tmN8+NewQWx/eoKSFpQyYQh7o2cCjWKPmc5HkTM9/xVIB3/+xnpcsItgR4O8hNDGJ/QwYjPw+yMvdatWsiCfA7iFWsF16X+oYcMwDraZmQkEGebq5w/ZMc5dXPf3msA1YSGhcSIo8D2CSCFHpojlKkqqCD4ZBcNGWMhgs0N4OEJfSPAQJxCzNPJjEoA/hV0iA2iOvTkOhJ+5k3R6fgtCX9PzYXTBTGJ12RksXDKFEal0vsL2JMSJtI93A08DHcBGxwAwCwQwPbDyUHHgHTPbFI3bmRA3IBJmoTJW1VvhYFGK9HkSvGaTEv0XkSeRhVJMSAJMhbCFjJe5cE9oiGCcPZGnZX0hQKdq1Y4cnUkQKCjRJuotMdFQAsaXwKmEtSL0gSMIaZRheDfs/G556SbFOMunMo7O2inbTP7c0P35M2meH+2qgr2AeADRvs+tWr9qXXXrPT1onGUWuNmpxnAYEBbcVmBlCbkvngfRDMoiji73wPAS9GZSj6WIz8jpASCefucPLle/h7mHy6ZlBbbK3zXsf2pVXExql7YBBTBCPGIwUs1gHPwZNEH53AQLFartrJ4bHAPu69WMndjhtsZLNiQgg4Gg0FBtMB5F7zPI9PTuRYC7tLo0hZOqloTFYnI0BqZqTxqgCjuZdh2EjD4/zMzQokiYJjeDJz5J5FB5HXCwmWOGgCtKL61Ki5APHhBPQmwES3dMIqmGgvppF/GD4wq1mbA9diBNwMsJJDpX12KvBR7ETMoM5aAoD8ECl7Y0kGJs5iYt8FiAvAAzgDAxFWJCMk7jzvY9gDsulsRcxBGb0mgFsGftKoJVmD8e0GAhrbokuZ3qvGL+s1b5ohj9Nu2/rlde1xmTcmRjLXR/LI/fEi8mKsF8CSxHS6ORXFTIDa0cUN8CH+zYEGm6tSqwk0AwznUPY013W2GEHi2ohhnH0A2GKJweqlGznoC8TCWb5URKbJjeSqZZh9gA1csBu+AsjVGq6BSmEvjcU+yWBD73dj45Z99OHHdnh4LFmVaNKpYE2MavYG60maWvmsDTpnHlVJWCRL5OaA/D4lLPgfAACniRvFazXssgIBBrm6za5etursjI3p1qIPT6GUEpbzVlssUt4G980B7I7AKvaWs1qmtD+VxPuopsuBuIO6s3DSOFlyeoet2Id5J5OvgqQyNKUC4JsMYYgrmHxcWl4RULuzuWk3nrgu887f/6e/Yxs/+q49sbYsALvRqImJyxgbHXkZt4i6l5E2rwzoONTRXu3xPrq0Q8QowywFr4CtrW2zXNGWL1+x2ZVVK9Qb+tNYXLJOb2iFInt9aPUqzbALRotLnqRJgTTBAfAnk9wk1xHghg5zqpgwLEzPV5rLMS0kI9WkjSivqyT9kTQ41VjlTAOkndJP/HFFwzSw7UVLKgJg06RrdsCIIsbPUzFkp2elp0CaAFt4rb/JxDGSdp/6cKY6m/iP//iP7X/8n37Hrj110/7Dv//37fnnntPYJPGdZiuMJZL0YHGwnGDaICvC5Mz+wb5YQfPNhhs/c62axnE5IJrQxC0AaJ/w8omEiAlan2I1utlofLhe3xSAjTTEoJdA6oGVCy71xddgUuGh4Rq9bhIZADY+ARRnmO7w60O2g8IsWNf4aci4s0/8Qy9wKB1T18AGbM7YWFJDsK4AsDFsczMa8jS+BkO704d9N1Iy3cOLgmK429O0G3uMZna1jga8NyyJt1wP5yIAYrD2uDfeXHWGBX8Anz1n8sJjGiyikVOuNpWXIEMmqZvURKZJxL+XlhdljswHMYBpKm/0OnsxW6vYKhNQnXOrDQe2v/Gx3X/rTZvFVKx1bDPlvGWHHbPMQDjnMDe23rhvI03s5Szfy1lWIxwqny8aPb69/DxmkqLnn/lG/u4MltToTgzqkA+JXDKKpmg88f6npyX4Nxq/fCbXIq9F3gTGNc+Ss5XRehoQekaMqGM6i+RYp2NH7a4ddsdWbMyq2bB7eGQtYsvcvK1df8Ju3HxGzw4NfxpknO2aljt140lel2eEnBrPjvyMRvatjVvKxTjvKT55X2oElstiV/3SL/2SCuW333nbNm5vaG8AvhFf++cdy9PYQerhvCWd2fsfvWd7929ZNTOwlZmazVaLNlODBVawZrNi9UZFLH01NMi9aDYiMcC+TOwn9GRVn6SG54SAIswI0B/9ayIZ7OeLSSMZegJmciIWK9L87zBGj3lxAd+duvICWJQcUrD/uWfjAt+Xta7lbO/4zCp1zK2pZUbSWF1ZXFDOms2VNLkgmTsa7QqELscBq5WPMEZ2pSEHOMXapa5IBr3TwHWsF/ZNSONNYu4Uq58zVu/ZTYB8SiI10+IzBbDfN68RlD9OPEEybsCUah8kikQ+QruVeEuhOqIZf271Stle+uxz1qxV7RxDv0ebin9M4LEPpK1ZLNpL6K9K77It8IQ6BANH4pkzv71u5JPnlN44CAa2g+3ubxO5ovRqk450/Kx2a5IQCQa2A9+hN+3nKetcIPPU+aqbkEBrGt9R002DZxGnAhDxH4lXujglRU5J3UvVj48B2AIDkvyJKBuJgc1vYHUgn8EzolkGK/Jb3/o/FM/RdWa9EeMBdmbrFdu8/YnVsgN79YVn7OrKvC0/8aSdLV22vVHO2oORPTo8stN+37ZPzqyTzVlraNamSUGDM4G5TDjIuJNYMspYaZgF/9WZR+7ZrJQkrXFpYc4W6lW7dmnFyhmzerFo9XLJirD0YdCz1i1n5Zk5Ozk7Vy3FWbB3cGAP93bt7u62fbL10O7u79hRr2OH7TNrawouY5ViyZpln/QcMeCU9oXyVCTPsjlrVokTdXvq8hWbq1bt0sycLTcaNgMoxB4SgDiw83xHcR22dW6Us3Hf9e2HhbINCyXrI2/Z60ofuUiuu7tlnfu37bOXlmUiW6ixZ1xyRnV3AukCwAv29ST3R3JKZ7zmv613fqLPIbHlzGZq0KKIDmgrB4D9uAa2mkhMrCTTVJ2PU3mSWIs00pEZbZ+pES7tZY3yU+/C0CwpHz05OXbyV6HgTbnBwHbJey+t6zoAZqWBTbyQVIHfdwHYaYLDa0sHsONMEskk4sbU9YWECOvWawvPNSGpCO/RHybXx1orNLMFYNMk63VVq3OW9TIFAcEBnsY+i3h4kW9N3Zh0Pd7UQgqkawgsto727fR431oCTMe2dvmaVWfnLFuoWJZJzyTf6vEXObeedNvdzd69mLhPzpqn7nBT+5BUdJ8olzLiQ83SfNnev3XX/tnv/0sr1WcFYp+ed+3jjQ0ZVK+vrtjRwZ6mB+VDkM0n40CvwSE+itiYCGwQAIkR7pfVdrPDBBpyVgdTVeScetU+88Lzdv3GE8rnjo6P7OmbN/Uzr7/+uj3z9E1bh5V956698aPXbRcGOB5w/YEtQOrDPJB4n6a7gxg3IUh2XL4uCISxNy4UA0qSXeTfgO9gLVwfOQM1Jvs7fLdiKj6+Rj5B/s1ZcXl9TUaXxHYkN/EboS5HZoacRfsgySM6duakAvJ84QIpfnCtnF/8iXyRezitwiCyQMhVStFhrLgVRCJJrBULApT9mdTEtCZeUucr15BPxlBk2IcPt+ytd96xE/zOmjOqT9hTkCfla5TJ2M72jj2898D2MZvk/qfpOzCXerM5yWcl26XYPLTXXvuifeUrPyk8yqU0kVFzMrDA2zQxQWNMUp7JLy4IFADYqCMEliZMbDQSgE39oP3G642QLkSK0LEtJFQ0KZWkZrWXlTukqSWdo87GZ/1ggkmeztp2hn1PDQBwMK6Zn5c8infBNKVFHcW6YA2Qb4K/xPUF/sX18T1OKIlGok9qaKIpJFSmAexpBjZA4LSESDCwAbAFjqZEBGBDyZEAB8Bl2EA+JhrBZ8LmhNmGdmroNQHe0PEol12nWsy2kQBsQNvzDqygsQPYOjBhFmSdTZQAbIFN6rhkBCRTwMbIu7qAqfBRhwDdy2Ti+DiAPQmUiUEVRaknLcmcLrQLky6QTAkSgA2DslGvqhPd67R12ABms1jjMBT4jG6fOqEELnThXD+NDRla3b5APXDwELnmYDxFp0ljnqEJkMADZF7Y+GJMpiAf0iwwQigUkRDhUBUYU4JNWLHD05b96N13bEDHC2CrVpPRI5sEEJ5A8ZWf+LJ94Quv2vb2I9s/3LeF5SWBumyG2dm5iVbytBQMGosEDwBr3gfvC7kQNhEbnEMMkJWAxz3g72z6R48e6fvVoVERPKv/Y7SG3xGjLHSr8qWCtdpndtZqpw1ScYMnAMROV2C+xq5g9Hfakj+gQ/tI2lSzcr8eDUYT9lQ5FWpKylstW1tbV5KPsRvrm4DA+4XRpEZBYuCxhmP0goDKNQMsot9JYs9eYnNjbhNgNcZUXfS3KzjCdiZBKDpRMmlM7r5RyDgI60yOAAvIHULyBPMG9kPIb4SWVXRVHVzxDmUhm7WDne00GgpLBNDSGc4AKuxtSZwU8gJqeC8A2NJOInGg0FZCl1iH7Hlpz7vWq8bZ0FxW963vY/Fib3rA7LC/qWvUjfaCxVnc7ubuGkwANOhwByMmJHeS7jEAUBjzONFITHQZqMgUxtmRukYlZj4mG4VSBvZxYiYTI6KZFx2/OLwjiPI5WFFIoAzGnui4IS3vxzXDPQnMujamNE6ZHkGD1R3JSZA8Tg3FWJdEE1q8xaxVxMh2WREaY/QG/QBzgyu5F1NMJGNdH9XhEM7aw4eb9s4779r21o5lMxRPJJGAiQDmzjB0VokjNCRlMF6QglJTSQam3tFWs0ZyIZjS4Bng0iFa6zQ9MMLKFG1p7YrVFxYEXiOZ0WbCAEYpGtfFsjRRxaji3jGdQnxLY1FhFKH7FU7vYhz7H+kcs9ZTQRB6zfxuQA5G5tFTFOsFFm2S4giWPfELs9KluVmrFkvWabVsYWbW7t2+bb/7j/+RLeaHtjbflNwOjaR6DSZEU3tSKarMS910kjVFt51rgCkEcC3DY8vZ8eGx3b1737Z3D2xgOVtcv2LrN560xctXLYO/w8y8tWliAJ4MhvIUAISCcejJmZ+XF/vUC6VJQj/FfI5kn3UtHd+p9ayzCqAMgA6AOpkZi9CeQIyQk5Eu+bAviZc4/7yIuWgoRKLweAGv4kFSNM6+VRKZAGkY9w7UhDbdpwv/YJrHa13AAX/1bwF6RuJJ/CNGw57+b37zv7N3P9mwL/3kV+zn/87P2bPPPKOzimYZm16eG+rGucwYYNbx8ZHt7m5b+5xEzcQoBOgGrJHGO3q4umdDN1zk3/KWYK9e3BfhRWqoeY4Rz8rfm4M0ztr26TN+r5vF9cW0piiV8TOec/yfAJ6kiTwcCPQBSGoApo2crQNw6n88Ho7RuO4AIMFag8GBNIjrXXd7sKnx2cpJ91cxiCaS9jwxyDWXMclWaJWBVF6SHkenLbGzs8Wy7ewfiMHEVEW9OStwTw0c2OBddKur+sx5wBnF8+J8IJ7w3jnDOYsc3E2FccTHLKSBovIS9jjrCOkQTIm4adJZnqMoyKmBhM7gtevXdO5pXJKcaXFRxd76/LytNetW6p7b/p0Nu/3W61bsdyRXMey03GQMUDvPukUDdGx5wJRx1goJNYipO03OqUiigYT2unsJBHhPjhuTb3JST/snmoPsYTeR9tyF8yAY158G0rhX6AJ67EY2BOCa84FnhlQebLB270JCz70PYP+07KTTt+N+xpYuX7OdgwPrkisPhtK9/qmv/azlSkhylKzWaLjMxHBgR4cH8u9Qbm8ZXd/q6iWtKablZKY5N2dnrTNNy5GHMQ5MTkXuwwejqV/72tdkuvnJnQ3la912W41wdGh7GPSwtoc9O9t9ZLv3Nqx/sm/LzYotzVStkhvLXHF+rmkzcwDsZd1PYj3NSAew81qr5Poe25mIc/8YeQwUOP+KOut1picGtrfh3QdBPamky84ZUa7PWLm5YLlqU+dWf0R+QcOe3wtpZKQJniJ67YWSdccZaw/M7m0+skKZvCorSayTwwNbnOXMWBKIx3QVkwMUmy4LIQce9yNIxJWQ/Yn4LpCWYpA+2JRk2XQOEnlERMUAVSdAKlMRckP2CSSAUNY1wLaMV6WrfsHwFoSdpKMEYhsSQzRmXFaNsESOBsAhlr4L1sorgGf70vPPqeHWbp3Y7vaWTKhYJ/zMWbulPOFzL71kMxiz9nr2wXvviTTSJx6wf4iZxCDleu4PANEnGJxxrrkUCDqh6GRPSZ+E31GwKJPJ1YQhmkwc+ZkAwBwIvzhLp+s8gVAJyH4c4I6fDwD7U2fxFJANiy4AbG8sXzQoxEAlD540D2KKx89Y1skQebVy2XPGsdkf/dEf297+odUbSCcyfYoUXN0uLc7bzv3bluu17KVnbthSs2Lj+qxtVZbsEBZ1vmB7J6fWzxXssN2xXL1hg1zODnk+3K8UQ3n/HucGlh+N7en1y7ZQr9nqwrytzM7YQrVijWLeaoWs/B28uZ1Ro6VQKdmQuEw9BeCbKdj9vRO7deehnRyeWOv0zLZ39qRbPS4X7aDbttPRwNrjoVG9I5fUgCxEPqpOa9usd2oz1ZItLy7b2tKKLSJdVW3YbK1hDcxqIcoAChWYmmT9OrksJj4xYKyXKjZTb1q5VLfeOGsH3b496vZsb9C39zfv272tB3Zv40PrbN63pfO2vTA3Y7/2Mz9tjczALN+3LGdCAkYCt/Dn7qDNdG6kZgcHqSQAzQ52NycANiQZN6HPazqV5wrDk1gA0MREuUg1TJsr909CazG9NSUhojUMuJbkSJHtAQglL2DCs15FInLJZuaXDJ1tAOytzU2Bq9TW1PfUHrV6U+cX38PZ4bWI733Oe4FmqRaYZptrLybDyh8HYAcLXblxkAhTE5h6j9yJvIu6hrry7PTE/baQVep0ZeyG+e4gW/IJyuTjoj05pUsfxK8JljS1t3lmkkA4b1mv3bK9R7DUtwUW5/JFu3bjyYkGNqQS6VpP523INzEBMvTnouYp38f7TgA2BEpvTCVCTZIf0hRFJmfng7Ft7h7aP/ztf2JWrFmXM6VSszv370uSEDIj6/fB3TvCAcjZjo5OdMZz37g34CBRX9Kg93PtTDkT2Ah5BPlDSJdqEpqJ8NmmPfXsTVtcXvLph8HAnnn2GT17fCog0PGaMK/v3L5t7dOWGotoHiO9obSvWJQsR4C80yQ4JzL5FNo07sC1cl40GnURFGBdx6Q8TXDlC/W68rRgX4csBKBqkErv3Lltl9cvCQ+8cf2a4j2ANqQ5vs56QXJiwvrVc5DivSZvOHfkf1a4IPhFI4rX4D0xaR/Nd+4ZeSPrC7AdKbZ7Dx7azOyc6muIeU6qddzBpV1ddlgNDmFunLWuNAFGyZTM62++aUy8gxV9srGhGpopNT6YFj0+Orb9nT2dlexpqU6AJZJ4J58z8mdJ8qGNnzFbXl6yv/f3vq73yVbkesLEMQBsrxcLwq+CpBifyeW4/1euXJlMBbLewN5YT6rxUrtfhN/xOBk2Qzp00pQbWhZTs5lmizPihQugh16tygCTGpB4xXWR67PLhI0hu8L0KQ2SpB4B6ZP7SpNF/hRpamqaHBgSdqyZ6akYP7uSVFJqrGT+JgAbkMu15LITBjYXr8IwjUjpcE/jNc6GxCjxonOjQlamkM4OFstIBwEmVJ6I8oduH8kXCyYYRTBQznEM7ZOaBXvITQgkIUJiq44Y47wunxEMbB4E3chgP5/RBUaHhoNBbrtJv2mqg+Mhzg9tPUSNJjgTUUy4lLxIj5iO3UQTtiAAhEOaBI9ilY46nQgebOgTAzTBXAWApzPBPSEwsfBC7kQLIWnnicnUoWPio5HRXSJgkRxzr8XsgWmed8DLi3ZnHcS95Q6FhAgHlxjvpaqNsyXbB8B+523LVspiUZYbdTuTs6jrNFLc/52//bftlVc+Z5VqRbpHcwtznrQnkymugXvNPeIaA3znPvFvdVu6XTF3+Bxi8tP3MwBb3hvBBz0nwG8+uCeMpQCa8zq8L1hCOKhz35yJBjjghm0tRjrbbY0yLM7Pim0Ic4RRSO7kwf6eGNQA2Eh/SGc2HdqAA4BhsHMwgYRpznugA0fyQhCc1biLm22xZijUCYJ8zRmIGR+/5b0kUXu6TRgncoCIxS/TQ3eY5bDgXgmgKTugzf2Y1pJX0pSY9SqKE8jsIK8DkAQKB1ldb0gJwBQuBDhNkOF7pBkPiw6mGYAlpmR000g4NfLu+qysUdYTBwvvD9BGAHS3pwaIJ3ruck9yBXjNwezar15SogdPESdACuYJ65pEO0ODwacxBGKn0U9J4iSwNRo6HB4kGs7+S2NrOQBrxqDHtry8IjY+oF6pXFXCCIte15cmRPi7M6I8Ec7lOIwvDE8DwA4wkWuYANZTBo+6f7m8Fcs1vQYge0xaADJxb9jjrjmPWZ7rdJJAoj2rUULiaMYLOf4AZsG+LpeQakKnNCMJllKp4I05DnTMMQuFpE1KvCFGeXwolyrar/fuPbA3Xn/Tbm3ctkZ9RtdZKrhpreKeYrUD+jSrWsTYc5pkaX1FQZ2Sd+nVhtRTOtidoZGRW/zc8qoVG3WB1/zxNkhWCXyvw3qjKPZnP8q4NqjYk4AMUdxJ89qfAwk3YDH/plZwN3d3ghaorZHyopvSaMw8sfaIzyQ5qUMPMKlkhOtqn1mtUBSQ/eDWbfuTP/oj++jNH9rnn7pqiw1Y1xRAdLLRQ0OXtaZ7LnmfPgA/ZZlJvkXNv6L7KsDu5r7v7R7Yrdv3bP/w1FD055xLAAAgAElEQVRPXly/ateefc6qC4vWy+YtV0WHrwz1Xj8L2widPFgUgB588N4jDrHvHdzymOAYozMPLkBdmLUUEG4ORjxxLcK0psSqonGBjIuzZMSQSeAqXAJMj4KBHUCsCu7H9Fgn4MJUASE8JLHDnV3nAIWAcwoCMU7DYf4CxP63ArBzOTs5OrLm0pL1W61JTOCe7B0e2X/9m/+93bp71177whftG9/4hq0sLqmrj86fN9lh6DiLiULlYH/Xtre39Hf0/mF7kaRxX9CeRtJJ5o3Z8USv2vMX3zMBdAQowRoWwhxj/JOmgwPYxEqPn0Prdc6kr81e92eFN4AXewA+5Fl6FX1vR9p+niu5fnfIhfB3ugc899NTCh2SX0ArBz67A4plJELcaEgANoA1DKQw3wRcgV2UyTpRgHFCCsqxWeu8I8kKJBeQsWh1emJks/YbM3PWaM4KUGb/87pIfsQYLPfFiwQ/xwQCMzHDZE4qUi9AAsyLGYEsWqVWlS45v5ecptZsSF6BHAc5osZMU8bRnMvEePbFNYqEkje96YRmeh1brldtba5hmfMz276zYdv3blsXI6z2SZKE8ekY9kBxPLIK16lCwLX5OAc5h9QEkr437u+Y7Lj5tyZ5mDSbmdVaBKz3M7WnNRD5ljdoO5PCPBL0AMYi1yB/QppEuS/mmIlpPYJFSIzA0LzT01QLLGvMfHkmp+0zGQ0Oyw3JA5RqNbE5mwuL9vnXvmT1mVn9+/kXX1IDfntnR8XRrOKc5zoH+/v24MEDraU4u2CEhwYnzw85ke2tR8pbKPooVClSX331VfuZn/2a4viPfvRD27p/X/dxjO75wZ4VBj2bKebsk7dft+KwY/XcyGYrBWuWc1Yr5WyuUbPmTNWKlYJVaph3VlzGAnmvJCGitSppQmcyhkEjzVi0nRkhFhSjsfisgAd2nfAlNUQTGKIEvmil+ow1Fi4JxIaz1zrvW7M5l/Y2zYMuXEob5bLWHZlYrQAUt+8/1Dkv06VsTnkkururK5iouck8xdbZOSB2N51vnuew1mNiQXl6Gh+OWJJnuiAxqKebdNHwmAZu4mvxewBpjjAFpzENyQCgAeIGJCKkQIgrE43oiQiSZ4MJyBZQk0yZiJtnTL4y8Slj6pE10BHtdW2uUbcvf/FVK5LXHh3a1sP7IuuIGNRuez6fy9oLz39W7D7yxffffVeTMIDXxODQyaUuk6SGzqELE7g4f/g/7cNB3wvoBEBPS4joDExGyxMCQzJETbpkns+QsyUGdkzOqeZI55ikaf4aCZHpBu5UGj35q8Dx0OhOay6Y4JPpn4nmdkxZpfOV55XMM6Vzm8mJObl/cKRJLdh+gNjUtMuzTdu6u2HWPrTXXnpOOtj9StN+cDSydnnO6rNzdkIOVyjZUfvcyo0mrAfPD5KfTbNes3kaLwtzkiVZZGqu17E6tQ71LLkAjUaelUyLvQ7qjkZ2NhrYYbdjD48P7fb2I3uwu2tH5127t3OonKdZqVuzBuGo44BprWKH7ZZlKiXLIMtG3T8cWdWyttyYsSdWLtn6woytLVatnEdGr2K1ctXUVgPcG9OEd3N3pvX6EB9GPRtk8MPIWbFWtnKhbCUr2vlR2w73D23/6MQeHZ7Yxu6uvfNoy24dH1i/UbV8pWCNYs7mBj1b73Xt+WrVvv7qq5Y7PbRycWga7kBapYs8lzOKHazx58Qa+lQjIzXRIAm0W4fSwuYMBlsg7yeOUTuibxsmjjSZw8TRCRmune652hSBIDV5JfmmVIB9M5KMyOH+noBg9hREwvmFRQHYaPLCcKbhSPyGxUtzkX1RqdSsXKlpeooKrS2yCiB7QTm1lm7kcImBfdGMR4Pfgc44ty40uv1rfqb7PgtQLOo+zlMwGRr0bYhY5EHgHuS9NAkhgsAgp2k55T803exlo8X/TYgbYboqghQ16rnZoGvH+7t2crCnepCYdvn6DWvMLbqESL6cMKqE5RB3mD4c+ZQdZ4ZLpdFIx1fHNbB1luiZOPZDXpMCqIOZxYr8Ev7b/+EfWXuYsbP+2Gqzc7Zx+47NMH3W79mV9TX74L13hRdh3o4krFQEmBYZDDTJoyZA1qVQOYsBXiUfi8xXyyek+J6oB4hLy6vLtry2ajeffUYeY5zzJ6cnypPAThbm53VGEdc/ePc9++Sjj6WHzVQfoC8xm4lSCKMx5R34QzClow5gX0SOo8ZBqSTwWtNXlYreA9dGvgDuoX2TywnMpqHCz/B+eB2une/f2dkWwea5zzxrzzz9tGRybn3ysX3u5RftpRc/a3u7O8ofg+TEaxJbyL903p6dSVqOCZ3pdcLf435q6lc+MeSZThLluoTJQXAsV6xSrSXGdXdidA02wL1AFiRqTp9UYGqhon0DeDsYjMSi3nr0SDki++H2nTt6rc9//vO6HzCvYWDjyeYyIn7+Qn5Ctoa8itcLAFukqdHQ/sE/+E80ce1rbqzm6LSEiAgThZJMELlWPoLoCFbGPUKmN2RFWEM889DKVl3DalctnpVkL2tUTYxcVjJy5Fiq4yS76rIyXtMUxU5HOk0EwcTMFmFARF2XLCUH5pq5Vr6HpgfXyO8OQhDPh/sV18774JqDvT/Jd9Jzm2bYTzSwHbhJ8hZQuqVz7SxNCirA0Vq5JA1smZ5NMYy0sBhPGQNMdSYSIjwpibefnXl3pVKyihB9Z4Hm84Au3AjYwHShnRHEqBFFFSOU/JtkjOAP4BL0fQAsqIkEFgFBdL5V7Ln2kopEdIkbjQkDGgY2oFaMIYYekszcksaRg+EXAHaMv/KwQ44jNgtMdBgJvA7gB++P3yVNS1Hzs0rA2CyT4DscK/nm8KD44edYVNyn+NAYxokvSukqavSE0V0f8YsOlnSrEsNc+qepWAZ4UWCHKZSE7Ll3bFgANQzhkAEZZ3CBrtmHG7ftwc4jB69nZqxYc+M7EtMWJojzc/bzP/dzAjfzxbzNLy0IyEYvGvkN3hvvMQq4uO7o6nCgUmTGIQhjB31s/h0dIUDpKGyjA8nGJmhq8adkIkYN1AWSeSYdXnc1j9EWNK0P9/ddf1nmehk72tux61cuWykPYOObULI4SODIPcm7UF77OEuXA0rjEVof6WvhSK1Dl86kb04CLRvVje7QgfZmDfp/fFY39fBQmk98n2s4ebMhHNgdFL2QP+B+sLYjoYjPsU5cUsOBwQja0YBxFuCFHq7HTDcJCxCGPQKoooRjYlTq8kBox0rSQ7p4yZSDz0mH0DtxmGEAoDr4rGQMoEgj82gejhVH6JSSCMlAQABkXgEftiSMeD7T/cT4R87EJTfFArAB/IRFAMsI+RsOfrQoSTYE+pCE8KZjPD3p+Cc4PRkroansZmSTKZPEGi8W/LCIsaLY259iKk9VLj/+WVy0CLi3FJAwIgEjMN+CqSxzrlzRegDYIEpJJoL1gZSHu/WOpG0H+xrcr1pG5sNBbBp9ekbSVa8rOWI/oh/pDTpvWNUqNb3H99//wF7/4Rt6Nvlc0YZ9N3yCGSIzu3HG6jMzIC5iAfOzNNRIBkJjTYci7FOunXhCE1HXkDThxhk7Pj3X77j5wmetRRMEV2L0oQHcSJTjntN0SKwzQAJJcwiU9bMGVgqgtMaZYcQS26VnXpnooGoUUmwzN1NjLZEAwGQSgxQmB4WSJEXc1I9kf7ZeE1BboRnRbtuH77xt//yf/jObK+ft6jzjsk01s+r1qqZoxIwt5Gzt0qpYNrxfdX5Z0zQJZYzlzUTeBgZ7mw+37cOPbtn2/rHNLF2ymy9+ztaffsbGTERUapalgOB9ATQzMpkMiKV9zf2Ykg+JYsnHBlK6/JgW56SAT/IhoUEopjUwTnKDR/ZLevQaC3NQNSQxYGDDuwuIebpA/3GA9TSoLbAlaVOTUCrJ0Wt4csbfo5PugILHIj4EOAi4oPBxRkXEr+n9FTF/+rqm/06Rcfvhlv3n/+V/pWQHk7lf+Pmft2a9IYYJwCJ7C4C+c86UzrHdvvWJZGJ8zw2tXqsroVehOMZk0UU2iGFhskjM8xCTpFNSQSdAJBlexXVNdMwVcGFGZKV/PWRUfthTLJUStcbmMWxEhsajleIYiaAax8RQj6lueqaTSfEQ0xOSZYpmvnbaQqOPYrLgcYdfj/a1pEMySQMbIADJFx+9j6kULpPnqKZeStBh/sLARisVEBsSAVr/mBYRQ7nv7AFM8JozTCOdCCyksRONF58QchAgFjFnIIySi8Y6xQgmcX1p/8VEmWyjaILk8zYzh5HjUHQ35B1U/BcLairPzy9YvTmnIm92pmGry4vW757ZqNex+WbN5pE5q5Rs3O1Ya3/fjna2bUABMRhqzPhkZ9NQ8K9kmS7CIKtvTEURi7n/mNHAJBfDJDU+HYxkx8Z6iMu+OIP/6jl9wTyPs1cFKdMCfWSFSopr5KbBpEduCKC6Q6GbzdkJk3NMGDaa9mhn1x7t7mp8f1isS6v5+LRlS6ur9tpXvmKrl6+IzU18PD1rWaFcmpAj2Cc0hLhackP+YHQNi0oFXrki0gXTc1wjxejWw01pIxLveL6Rz/3Sr/yyPfE0Jtw7tre1Ze+/8brNloo2V8pb/+jQdu58Ytt3PrayDWxtvmEr8w0r2MDymaE1Aa0rBZtbnLMMvi1MFDENgc44pBTJYXgjVAZwOc6g0Ld040yxhtNklWa/+H+x51wSJkUdN+YCHM9XrDyzZLWFVRvlytbqDKxSdvZbr9u2TretTViAQDAc28l51zKlqj3aPdCalywXdUK/KwPkp596WoAHE6IUi2gBs5dooLKXYGKRywdzPIBSkXfSSPSQEfspaTfP01yTmTMnwJs4E6YZ2tr9MMUhUQCyFYvW7nbsGDm/jFm1UZfUnddNirCTXNHXKE1jGqQ01Fz3EskN1kcpX7DN+/dkcAvJoVmt2Bdf+Zw8O1rHR5K+A4gm14FhBluLGuSF55+35cUFsSzvbGwIcBNgnQBp8guXXVKi5o3F0NgMfU2fN9U5RUP+wr8hNZ9kbKtTU/m5tFFlMKXA5yPQ6Y+D3lMA3AT88msg7wjGZ+R+OqPi+0Ii67GG7mSPp/A2OS9VWyRdbBXuF9KUAT54fenayoBlxAERhTIZ+973vm+PtnetXMHUtKq69/LaJWuWi7b34I51j3bsZ3/iVavmBrbfG9vH4xlrV2bd/BQ9eOQryiWbm1+QhAFj+NSl5EBz9ao8H8ARISVJ7i/5UHFelplGIA9sI4lzZq1O19744APbPWvbvcMj22q37YiGDN4gAJslAEhGx9uM+FgZSSjIBZoAQ/aNuqdvi/Nzdnl5xdbnF2y52rD5Utma+aIVsmMrVJFvAOjkuiCjITHhZLUwfcwgw5LLWGfct+MOet6H9mh3x3YPT+z9j+7aebtn/XNYkjmxX8e1qh3ns3aUGdl4pmpHp0eW7Z3bajZjV3pdeyKTtV/7ylcss/fILs1g5Os1NetfoIkm25BvmZp2lYG8mzdyHvtY/ciOD7aVgzORxKQ05wNnI2dTk8lh5JvE5nbdXM5ZESESQ9ElN5wBrjWUAOzIoyTz1++qaUbz/eQQwHyo8w4T2UK5rj0IgQZCFz5V1NIiCcnXCLZ3Mn1nGiud8dRDuq5JvIw9cyEhIqyFaYxEJPJcIcBCAC3y9JhmDZkfGvJM0fokrkywRwPFAEhRmjSTJABJKaaH8645/W/4CMwgAMloBIvUwe/PZq3faduw21Yte7i7rSm7WqNpl9avWKU5B+tEtZcmP/t9TVdCaOucndiody4cgMl+zhDqNPIfJn+cte4TtpyNUWN609RJUWednmWLVfuHv/079vH9LZtZvqQm0ub2js5cTCxpNjABzvvH2Bb8h3NedVjSWacpHEoEfA72M0BkaGEHeSWmY5Fde+0nv2w/9TM/7Sxbmb2D87jkKnUV+svXr12z/d09+/73vmf7aMpXqmIua7obg89EmAupMH4XrxESpNM5eZC5AILROpb0Ub0u4J1nA+NYUq6FwsRrjOsHNOX3AZLCMuc9MgkGBjI/N6tzA5zk448+0Pny9FM37NLqinJIgHhyD36HjG3R3U8mgOGtEJKrYqY3mxOdZ/IYrhVMgf/j+9jDAn9LZUkUUy9yBkEEY1lyHcRq7gEeZuxb96/y2l2a2azdcsXOz7tiIjORD/YJrsEfcEdiiOR1IYh+/4fWPmtrr5NLOSjsE8OuWoBcDbKamHu25Mf0ta991a5cuyrZDfYL+uuQboSrnZzofkKIhQDI8w7SHWuTvO2DDz4Q0SAAYBE7W07283jXt+xooMl67olIPKnRzBkWYDvycBAxnYnvUqwxmeJG0khg9SXPyO8MFYaLppSbMUOMYCpB9SF+K21vnPCz8VnSMmcw210OJpomjvF6PTFNKMy88rnXxtHxehzAVudRp7kbOVYZHwd0S2wuGXOJ3u5gHkUWB6604DSakjEkDWBtUrBhCAJg5TpmYzeHLLjpAKPxALUkg4zk8RkAG/AaEFsSIikRkXaoupY+9urdKU+IHHRztWyuk8XMG1cnpteddEG9o+ZRMxIkbdQE+oX7aTw0Ff4qZDy50aKA/o92LW6ogPNlZwvAWqWzBANQ4ufJpFEH4BANZQKqg3Zzs00tttDL4XvY3LCleVCAfi4n4gs8uhXqZCX3U93/BFDAttPohSRKWPB0l4CMONC6AgEDwB5Z3rKVun14645t7e3amM3E6Ee5pN+tzt/Y7NqVq/aNb/zHKlLbHXdcX7+yrs+XVi7JXZXgwv1jAYYZIV+LhRcBMe5fgNwEPt5/HFTBYBKbOOn6xOYkKHB/YgyELhCaTgTqMBoiYLHhOTAW5mZ0UPXPz6zXPrUbVy9bZgSI4CAFTRmSASUOof2lcSr/oyQqmXEIMJs28dDPMNZRdtkCkK4EEGsyAfkLDvd00BIkWicnGm+XppF0en00JMYyIumOZDhAnShqps94fW8CpS/+P+kcapzfM2teF5D8AhRzp3aBSeOh5bL8O+mtpuaNg9B00igekABJ2tZK2pxVSLDvdwdWYmyKEfJk9sp75uf4ef8+mOFDKxXLYoN01YjyZI6gvbez7RIjSWtJAA4FjZI6dEE5mMsaM3Pte7RSy67R3u9bOY05KrlKZmfO0PZ/I7fBz/G63qj1brrHEg4yH0t8vIiJjvd082n6OWi9Jk1Hv9feXONvvE8/6NCXxXjCBFz7OL8boQUDm/3FWuCeAWBpiqMAm3YkAJv9DKhKfKGcZ50RKzjgcCtmhK9U9hF06QvqUCvY7s6e3bt3377953+pOrFem1HcoThg1BcgW5rurA10wGmkJK1GMUKSvqQ08TR54jq8uoNJLxs5lIPTcys2mvbUc5+xFglivmAdGVhRZDoA6xII/kwpTQReCxMC5PSDSWPMiXWtPZeA7Dyar/xdY+RuNqXmQor7Yvi6VsXkZ2T8JUNeOcZYluYpsQ0D1t1d+59/+x/buNe3ej5jlxcattD0ZIxGAfrXYmBmTUwlybTQ5AKwBoiU0ZczwX3EmZGroT3c3LH3P9ywo9OuLV+5btee/aw1V9dsVKlZBgd4TM6StrcMjNlZnFPUEKkDPg0ae6cbeZsE8D4GYKcH4fIdqbgOENSZvQ5WM2LJGS51WOE6F4bHmlhKJp8RW6ZjT6z3aUAuppAEYMvlBwkUIqVPdAjoZcIpTUPpK5rQ+jSA7f+G6fz/D8DuZ7L2F3/5HfvWt74l45Rf+eVftr/7H/xdW15aUuOcs3hmecl272zYg/t30mQUkhDntrK0rOaDYt3AtYykoIupz8ibdzSDVeynpvsEGEmgU5pl0O0T8HTRcUgsC5iESDLx+9Ebd11I14lMMiOpMcjrsKbQxaTYodgqwsxNPgOevGG40vGYS7EPGNtqe2zLMJHl8Yb4iL61A9gA1OOkr+zjw2KHJqCM30vDSdA630vc1fdjfJeTpqMMtyhopZs9UP5CI7HenFEORtzhzD44OlQsJUaFVrVPlCX5KDHyvbmufBP2bDJp496G1iEgIIUVgDsGfzSqkO2hgQQrhbgOSnd1/aobEJcKNjM/Y+VqyXJ5YvxYsi3X1tcMFUWiZyNftMVa0/LDkd37ZMNuvfuGbX30I2uW3ETYTTUx5KXg7unZ+5ROYqnq/gh+mrCyApx//OyOPROF9zQwGfkjcRSQWoI1FI08OMnkYZiZse5gZHvHJ5Ytle2cM4wzkbHcVsvNc2pNOx3lbO+kLQbzk08/Y08984wtrq5aWQQFnqMbl4bpDyANxAQ+k5vt7e0rz4Kp8/Zbb6m4BHyk0FxaXFQOePf2Hcm0wMLmXrgsTM8+++IL9vO/+O8LwHl0967dev89K5D7np9ZB+3bh/cs329badwXeM2fcsGsDBtypiHpEMBrMSoTgJ1PoIH02gUGp6mbHCSGRBwWuwfSgE/YEJNZ51qvNNVTvAnjLRqHvZFZzwpWmlmyuUtXrT6/YpYrqwmvdTeAfYnhK1rZRTUOMMXE8PGo1ZbhowCbNKkBMeKZmzeVm7AXkXSBga3XFnOPWqg/8ahxmacpYDQB2KKghIb1FHgd+TB7Z5qBGHmKPhNvc0XVSJzjml5At7x1qn1TZKJSzSrOXAfffMTaaxJJBJYw8UtmbUxs5pHYw9g5Y1sPHhjpEXUfbF0A7NwYs+IjsbBhe3LtFO8AIsTCFz/7vC0tLMh89vatDWsdHT0GYLvRt/JPTdE5q1GyIQkwDIaaiBSA86GRnLKsAPxkHMv3JLA5Gr4uCROQ/aR/dsEiFaidQMM0VTe9X6f36nQOPp1//3UANr9bxo5MeRS9+e+9ycgzveZQ/Zp1wz950GSy9v3v/8A2t7Y1HUvznrcx06jbQqNmnaNda+3ct5985bN2bXnWxo0Ze79XsvH8ioASQDDAI6ZOlTNCDkOijMmi87b8Liq5rJoSyNSpZoFpd3oq8+kHD7f0Z3Nn33YOT+wYealy3QpzC5abXbRusWwHvYG1yGWRlqwA9rUsnx1ZMZOzSi4vgHy2WrPl+TlbaM7Y9cvrBsG5SLNgNLbyOGPVTE7TcABFnWHHzqk/OAOYBECWj/OB2rlQsN3jY9s+OrSN+3ftk/t3bffk0HqsF+q6bN6q8ys2GGYs04NoQ50D2J2zdi5r7ezYRlVq2Z5VMyObGw6seXRol8cj+/qXvmSFo127vlBVg02SeKm+Zr9NzHXlowXJIhk7yrTTgW1RD/qAP2Gk3BO+QMMNBjYTu9Q6nJU039Qk1pnH5LiP2Ht9mCRuEhHHQYbQgu+JxYsu8PHBvp0cHyk/qVXKkoZavnTFG8/Dgd27e1fyTwDYkuRSelZK8ntF9w9LuQD1Bzm14lViYPsZ5hmNCBIJwI7JKe2LxNVxrWyfCndywoW+fRAc0bv2stin4CRNKdnUVP+iN12s/rUANnnCNHgd+anwJfY9RIN+T2D02cmhxybkSqpVW127YpeuXLcu5ZbMKGFr91SXQ+oA9B4P8CrDANibpZw/oEecJ4VyRQAnz081ieKKN74CM+DszpVq9k/+l9+377/9nkwdB5m87R+fOKN0PNQ+bJ+eSEoJRi5Uy8PDI50bl5ZXJ9PT/E4wDs5gwLuNjQ2dcWEwqobtlF4xdduX/9ZP2hNP3nBZ1WrVjk+O3aMMGVjyomxOxDDys73tHfvu//MdSc2sX1rzCW+alhiopulOniYYCuc+1zJNoIv9wWdwGsBUnr3UCJBWzCIt51P2vE/Y16GAEBNp/F4wH3JDAGx8YJjsx5dofnbW3nvnLVtdWVLdAo5FM4LpWOIpvwOibJCJRHRLKgr8H9cbagZ67wkcDiDUr7mmewiuBvGiVKnKU8rNdmmCOm4BuRScCQDbJclcO14+M2rqMJ2HUgCKBEgn7SiXYqLn7XfekXQHptfcB2qM3Uc7tvHJhs3NztnDBw/0ngC2wT3Dk0pEIOLWeVseTK+++nl75dXP6+8iwiD3yKSVrsM903pdJjT8vseUdGBkTGTgWRKYGus2mgnBsqYRD1YWTRn2aJgQc6YzCQVRNHyvJgSMNDHAtKRjpH7PPK90+Ra+7gxs1x3nnkOGJd6x9gLrDFA9lBq471wzP0fDIfZbANiayE+M88znXv7iBMAOlg+sOdjXwcAmoWfTV9BgRWM5sUvZ+NHbp/DhAVBQTQyp0K/S2ITrSALCID/iWrdOXWdc3s35ypIPAawmqT/vYNw40BgkciLSWUwZBAuKN8NBwail18hDT5RCe1cmPS4voe6ZXEwTk9vLbCUHYjlMMRPUWU3j7WzIaQa2A/U+SsJn7gMFKd0JEga6SUglwMAmcDOmAbOH75+wGqVX48YOdCwATXhw4Y7KQ+Xh834pEiTinwBsDhu+NgF5UxKqe0FHH11HJCkAhRIrN0Y2XM7g/FMA9hAeSb5kG/ce2M7RoWVgWMMuTOxXFhYOr2g5/+qv/LK6J7Vm3fYO9uypZ562jz7+2NZWL0lfV9eczGxcJ3pW1xpjtNxHgha/k88wfnivbHQ+IvCo0ZA2I39nsRJQeY6MorAJCApsVnQZ0XXipA4HX7rQbhYxstlG3XYfbcrcYW153l5+/lm5DhcZD0fnNEOR0VXQCFDMu8qgShqs13MSaBaSM3xdhRKAZNbK1YZrKyfQWPsBzdU0yk/i02m37JQOXbsF30LPh4BBwGSzSzcvjQjFZp0GSqYT58eBpgBSveBJzhzBssyYNKtZGyRortvvCZhrTtMVp2vmBpBcexiAso6oq+j8a09JKsU75/w8bF3kIYr5soNAdIDRaZK2E/quyRRAkj00sjHlqsjwhRgBc49OKqPl5522wCZ172Ts5yYbnrx44sc+FwsLlgaMFXTw+32raAzGCzSBrCrQnP3renQFZz7IIGEKiFAiynsiGf20jm0kSdPgQzwP5ZZhCASolUAobxckcJzED5MZDow+TLqBGnJ09rkXJJxiYQBODtGZZwoAtpUpRsK6gIKUSsoAACAASURBVI1NbJSZRR2mXNmbchjtzDR0WCMpAsiDkWskGqzjQtL+5vn8xV/8pd3auKOCHzkRmDUcuvVaQ3qo5SIjkp6EEO9ZFwJtkiEbB7K6z2JUkwkCYPszYbz6Uatns6vrdv3m03YG8xx9Mp6DMlt0tNy8STpmoSLB2sJ9m3UJwytJhwTDWowRzhakN9h3AWDrszdLYYVI1oln4DRpgVsyt0xTDKTiFOBl/r/TtVy/Z3/yh39g3/nTP7VVNHOX5m1xpmrNalnJGKwW4rFcnzNj/Z3kAWYpmoUwG5Cz0nXDFseMonWsQuTwsGX3H27b+SBj82vXbGZl3frFijVWVsXAzsAUT2CuJIb0dxodbtIRIIWmQabY2HHeTI9FX8QAh88mAHbaC9qnCcAuIqFCkyLBlhQVPvLpxoWFKQD5bwKxH98DulQYfJyHIUmUii+eDdp/ydsnOYdpANWBhFQIcXZMv24AAwHgPA6oT8dCaYiKIVOwP/uzP7ff/M3fVJMGAPun/tbfsquXr0j2iGf5wXtvWevkSE30WrWkWLy6vGx7O7uTJmNGU1O8F/ITZ2TLcHpi3PNpaRVnScVIaQKwg12uotSbpKMhhRtSXPH7AWs8UfbROmctGXsE8BSj3wRg0+CKJqCzL4dKWoN9TUxrt9He5QDKWafL9ANbDk1l9px7hrgGdvIDSKZu4sEDHCVGoxMDYLI6GIiEBU03NJhhY/NOAbKRFwMYlSxSrqQRSkBNGKcAncQMfCIA1CRtlcxzxRJNADYJeIDwwUaMRJf8kWYWsY04AxDHQurJ86Io9jX6hazdSjZvC3MLGiknQxxydGOGy3OmwIJlXyrZ9dV1W67P2MZb79offfN/t4/eec8q44698vSSLdbTJBRmUGjdJ7E6nh2j2dI/T6bfMs2bgE9e9Dz+EWuXzyTjjzc9VHwLJchqtFva12r0Qowg/0D2ZaxzY/foWKzCAWxopFzIcZPu8SBbsL3zvp2c9+zJmzft5VdescbMjJjxMNel0y/z7lPlYjJLB/inyZqKgLfeeksFJYXC517+nL3/3nvKBWjuYHTN8zs6PNQZf/fuXeXtAnyHQ7u0tma/+h993a5eXre7H31ku/fuWGt7y44f3rfewa4NTw4kE5AfdWyuXrKFWWQ4xlYpFxRry0xClDFuzLv2dAlAm8marOF1znrlHPV4T87kZzzTQ+RpmkQsaJ7Ovz8JmXku55J/DvRm7bw/slYPbd6mNZbWrLm4ZqVaU9Ndmpzrd60rANrlyU7Pe3Zw2rYHOweShILVDlNexW2nrWbHc88+K4Yjz04jze22JDtkpkijBwkMTNbDo4B9l8BTmQ0i96Gi9WLq7vFJsGkAW1DRFFubdci+5EzSJCZs5NFQzQ3um/afDMqCke7ALkbykcMwBuyNAT+jec74CzD9AYANkD2LBvPSov3Ea1+wMpJAnbadnZw4SzAVphSvAEovPP+c5CkAsO/evmUnBwc/BsBOIFDKkWNa8CKvosHnADDXFEa/DmzT2L04Q8ghI60QiSedsQH0RzEee/QCePafCvD73wRgR9H8+M//OADbQb8EjvtctYCHALCDgR2Gtg4Cksf4eDXr/Lvf+7493Ny2fKGs9dZsNAVgri/OWa7ftr27/y9tbxpj+3Vd+e07z/fWrbnePPGRFPk4SpQs0pIl2bFk2fAYtzvdsS270Z1O7A6CGAjSCBAkyBfnUyMBYjTQSMdpx/HUHdtteVDHsi1StgaSmjg9km8eap5u3XmMf2ufc+vytSx/SPKAx2LVq6r7v///Ofvsvfbaa71tT14+ax94/LLNnT5l3bWzll5asVq1ItAHwg6ycinOJaSdIKFAjiBOIXXEBMbenm1vbMgLiIkkjMyYl+wnUtZPZm2YKdggW7RBumCZ2pJ1E1nrTDLWHidtYGlL50uWL+MTkrV6KWnztaItYTRZKVupkLUCXi6Qc8ijIAMwDaYcwe+iTDlVJ6VsMsxK6qqL2eR4bJvNpl3f3rK3N+/bRrNh64cHNiIHhehDjUttG9iKXUb8+wBwRaulM1acJC09cFarkul02m7dv2vz83N2+ewpe+rCObtQLthK0uyh+pzdf+PrNp8bWikN0OpyoapDg6QU64515B4YQdQjgDF6/pCfxkxCuUweBLHIzowa2JDFPGdFb9qb/rMMbJF34v14T3LjewBCC8+fiQfMY8nZmeiCSEi8XFg75aaDk7HYr0gqABoCYnrNyv1yE0fyT5qis7UQsed4QsOnj48TMgepp1NlMwxxzfnxCOPuC1Nqmn6P9ybubwBsJBIw09SkKSxXZ4Vjgvi3MbBjbaz9GgiBkTHqMwww4bdtb2dTMnDyk8rmbWntpJ0+e9FaPRruLgUmw2z2BNc56tuo2/IJaXKgAGCT88itDLBUaVXABGbibzjAvUbJF+2PPv8F++M/f8lK86vaR2r4UxOnEmo2NBv7mkLxxpkJ7ITM2O8gFYrhXUY4GPkT8YIzGfZ1NMOmFo4M7AjekUtlCln7gR/8tCRjkFa7c/eOra6t2UMPPaTfwZl9++Yt1f9MUnGmHx02RPAAV4nKB7wfcBnuNUxZ9gKYymz8i8xs9zOhBkpLipWJLKRe+RrXi841z4ffAV7DhBy/G58hfic5kfCGhNmtWzfs7JnT+n/u0/rdO3bm9EnFMddLzlgh555LMVfVWRVq8EgO5fpp4EWGdZRkjWzs+H1cYyRPgrHRYFLeIcNuno97YrGfOHshj7CPWDvEFJ+sZuKJ6WCkXvt25tw5yYaoeQbpKJOxt99+e/reU8mU9dpdu/rWVatVa2oo0GhqQE5ASzqPx5STRmlsIVnJGXHu3Fn78f/wJ1zWlVwBiTP2j7TAvW5SugExLhhxxhyBe3/79m3d96ir7g0Y17omX+F+jwGd8eYRXsi0J4C4S4YARiP341IlEfv0aVSXrER+0L3b+CMJJhrZMgx3aWgpSASCIvhrpVyZMq6jVDByOawpfp49wLMTES+TmTZvuO64/mfVFhJPPvH+yXFXP4yVBQCbC6QIndXAZkNS+AISArzwxrhAmYYw+qouo3copy8agDEE2p1tCMPJAUTAGR4QoAXdjaNOV2P3bQHYgD/e1QSQchM2N2cRszedVaLPF3DrjQA2aQQAHMUnN2IWwI7jAArA0pY8djGNiYabDTmowM1yQMMlRCKT1YEiDuC+AGzGkiOAPSFh4PxEYiK4ZcbuGWP4EcCGgU0Czmu4XqR3V3jwYqOjE4yAfwCw2Rx871RnMUiI8DNqNgBW8Hw4cINul0sxDHRozQLYdOuGlrRGd2S3Nzat0W5ZhgAGAyaMsyI6z4hGrVK1F57/sADsg6ND29jZtGc+8H6xdPh3kiyCGIEJTUXuOcGKa2dxsg4ILnFB8l75Pu4hX+dn4/vm+wG3I3Oc7wPEX11d1cGMthNGkAQmtKu7rbaCPr+TjQq4XaIhksLRemTDbtvajT37vu95wb7n+Q9aety3HHsfoAAAN2hz+sizMzw5sEQRjWYOKQfRJGsA8zdqpiOHkS34KH0g0qCLxgGuNT4a6vmS7DcO923YwxDRpUX4fjpqjIzANovSITEwR/A0Frt/E5AT91l0X5fEg0+iaQ2TIAmsUuPF189xpxHAGKMy135jNE5AamRqRsZ1YFP7aKSDLGLQ8buYVx87IEbgj1MQXDcJuVhlgNA4nhfLtn/U1p7FpOZdtKIAGhg5AiBkLLXXEQuOJBxmJNfNyDwmKCQlJD1iNgfWN+UhibE/G0+qSEZ8XI+O48CZ84FBLwCZWMVY/mhgRdjLoTUW7/G0OAkJSwQgZv/dC1EHsNWVj0SfoNMNRKHCYMS1+lQJ3XznbTjYrcNmOLI8o5+h6cBBRlwEWEdeCHC5UkFLPx+IxgkrV3zKgSK9Ftyko3ay7rviAbEZnbMj+/M/+4LdvnlHenisXw68DKPH7aYVMg7YEc81NikdWLqqyRA7nWGrGCwtZm/+8XmjP7Y7R307/fD7bO3cWeuOR9ZGfkBgmYMMHNzSsAwJh0AsDHnYAzIW8gTfQYcgDyLjxmM5EW8gBfA66uXxs9Jwd3O4yMDmo1gv/BvsAGSsMIzpdO3Vv3zJ/vB3fseWKmVLj8d2em3ZlhaqAlToiEfzRsnmSNvNEwviGXsUgK5LEorElvTEU9ZuNfRaaPnuHbYFYGcq85auzNsoV7RMrW5JdNc0NeDMGgDsjBjzAHXAZXGk+jgxk6xKcI7WepyamAb2h68eD1Pa7y6hxdoR0zqAyuwjZ2a73mKUq9C4GX+nUyUhJQ+Nz1jEzDKuZ2OQcgauAABbbBifqBKoKyYfngyxkRp2R5DbcIakg+//bwBsATi6DmezYYD1f/76b2iU70d+5EftJ37sx6xaq9prX39F7OuVpXndB3IONe0o6gHIwji7D5F685GP5D0UXhFgjs3FWFCRZwBkaSol7md+Zjp+jndIwn/HiOTYi3kZNwcpDen+AmbJ+NbjL2wl9xAYWkEGgl4gK1+hAAWYZvojkZQkGO/XmcEA2EPFWoBrtHkxJZoC2CrS/I8asKGRJmBcLOjIzga41h0QMChJkQAEAra2aF4SP6WRjVRFMKBWs8unXqJOIAbLkkyTxBxMcEB1zzNZuMc60Q5TRRYm+10msIwUtjHCHQnIRu6IBhUA9sJc3bIjk9dIdzy0cTpp9bVly5YK1hnQSjMBthfPnLXM2Oxrf/lle/kvvmiNrV2r5go2l53YQrZta/MFqwrs9pFK9owMzJJmLY17hsJexbybYMY4GAsG3dMZ86nZc3y28fOe7+cdB+NyeTJoagWiBVJ6AxE5WjALcwUbw4zF3Lw/sAzslXRaGrR73bHVFlfs6WefsUcee5+amZrKSMPiHrv5Lk1CAPDGkW2sryufghBAvhSl62j8k3ddvvSQQBD+/2uvvKq4SGHBz7/x2utiu/OMOH+QsnrhIy/Yhz/4nN28+pYdbW7Y5rV3bOfWNUu3j6yUHNvJhapG9CuFtFWrBQHY+ULWypWSAFaAa50DxHwKIYAnABl2lZiKscHpuTdRTsWTzgEngTgDm7XtTCmai/K1SHlBDXgxTmZtgN5qvqr4jA52ulBWXkxROEC/ut0UyMB5fdjs2H6zY5v7TUsWSvbIlSctUyjaYERRi0dP2566ckW6vQNYqRiJA2Czj2kABSkxTQpMXUiCTF2YOFAhTtyGxBDAdq83vEnA+50aLkWJuxlJC84htOmZDGJPIR0ByMfnzhyEzdUJ+UaM6McyIj7B5w4mvB7nDXkROtj82/7OjiZAYHzWymV7/oPPTTWwYYLCvoqGoqwLYtdjjz5qa8vLinlIiCB5oHgmSST30/EJXM+CXL/Ud1PMZZ3BHGWW3NzQj7s4AXgMYOt+h3/2zMTZztNGgAe18OOBlR0Y0XxxtlaNdyjuUa4n1nuzTanZPexTeMf31DVtgi622JrHJneR5Ta9IIcCNIUUdV6//JWX7R6moVmX1VyYX7Bu88hOL89bftKz+29/yy6dWLCPfegZq68t2fkPfdAyczWZNjdhxTcObDLomgF2dNrSBebru5sbdrS3b5OB55tIBQEOkX9gJNnDkC6ZsXYyZ5103rqZovVSRWtPMjbOli1TmLNiZd4q1QUrl2tWLJZFDDi1UEOsihNNJrm5fMry6YSNmXo9aoh5reY2e5eJ2YTZYb+rv51B0u7eadjWfttubqzbnb1d24VNi8ZJpWyJcsEmxDNp4ZNbBGkSAKbhSI2/rohqScsPRpbsdCzfH9lSpWpn1k7ZyvKyXXniCa2/yaBnlUzSKpOhVZMTqyUmduv1V62SattcyaWIIJv5eLpPRlG/aw2ofvKV5Ux6P+NlKNnD1L4jM1k0sDlHyQ1pDMGurNXnQ37reXSUEJExcZjoYA1FIHiaYwUiQw/PDIgOSCzubtvB7q6myMAakJg5eeGSg9Pjsb399lXFbhmSw57VeRxiaACwkQajmS0GdiCCxFwsZID64M0YYgJYhL9f5dTTWOVgPHm8zr4wcRDGLf0e0kQJ+x2QDHlIQEJyVch9sJ1T+dJ3BLC9jjz2H3sQwKZBk02Z7Wyu2/bWumIVP5PO5m1x5YQtrZ6SqXUy7YxQn3SdiEyA8eOwi/ksBsFJNe3T2YKuh5yHvCZN/A6G8g/Wh1EaKpUr2iuvv2W/8wd/YrWVUzbA1wnm8/6BGMZz1ZKMcMkVwSwISYCIuUzONu9vKH+j9rpy5coUM1lbWxOAzV8APfl7BSmXiAmwhs5dOm//yT/+x5KveuXVV0VqWlldFbAI4Y8cH7ITU1V//md/puk+QGxqQ/AaXruN9A3SKsWi8gWfjnNyBfnZdL1Pw7DjZjzjixfOu6FktTqVDuE+kT/w+5GK5XcDZMMIhp0dAe779+/Z2tqK1efnXHt5OLD5WtVqlZJPzoc6lMwwGv4hsxbXQ2QTR1Y11895GYHTWLtEbCVKiETJCrSv8X9SDk4Te8QkRkqTd8Rovo99TRxW8wOQVmbpLiFCbrK+vikvo1u3b9uFCxeVA7DvwKmoG2FhszfQwL5546Ztbmy6ZCykhV7fCWhI9wYAm+dHNQE2WK1W7Gc+87NTprua6zQEJa3pxuJMIbqUrT+v+Kx4BuBkrLPz58/ruUbya9RWB9sdddtuLh+SAdQU2J/cb14LHx7yKCe4eV2tcyycqbxexDajzEu8FkBsnoGwpSAtEp8RP8f/87Nco7Cb8XjaxIm+W8KWgzyxS/UGvDkQMN4DYHtuBPPSGdhi4UkqIyGtYDq8slHUaHNSADYPOxZAYj/C1NHHoB+l0YSUFihaQFFqQdo/CTqMPEDXuOvKnKbnAHZ/KCMhvhZBZ3UDg5amCvCgK+s1s+ssuQYx1+cAdtTT5Z3RAYga2F6zBkZVeBhKGhUsHcCOIKL0fYMp5WzyEjWwuQ8yAJMeNoBBMCcJxlYRyOcjya6Sb42GsDicfRt1Y/j9kQ1MocEijWZLJKlx8/H9sJjUQaU7EUwc43iyRri1MXzhklBzwLY7PYFGsAoHk4Td3zmwzb19Md2zdG0Z2w0btd1sWw6tslTalpcWZRpw/dYNa3Xbdv7SRRVCWxsEw4zAZY0Q7+0JfGbzRqAZgDn+O4cr7xfwm2BD4AOc5mssTr4XEJqvs674nPfMz/E70c+OjHVtgnzBDulkJZMCwvl+GiWMCHWbDcsmzQbthv38T/9de+GDz1qSkaHURMC2nKzpZImBHYxw0AaLWooklxnkXpAPcVZ21MNWYgt7UV03T6xJcgAsHMAeqHPO9EK31VRxRFLvTQbXTVfSAlNIAvn+HGcPi1jUzBbAsYs2y1RUwg9AKFZP7JC5XAABWT31YEARHby9Uz40G+CM6waQGo1T4eBjndF0x2US3IiU8WPGrbl01hyFN+sDAJTXYkQrym5ovFbj5uiPTSyRyasbPrSUJi0+/+IX7ebmtp08c8YeunDOlhfqpmGuQddSk6FABJ5jGxY4ibeaPOi8OtuBxK8IwynELQdm2OfIBTFtAVjiFonEENY+f/keinolgdqzx4XNe4qTcF9jQvfvJTCBZeNgRZj6CwC1WMsqkJzxwLXIrC84fhN7cA8GfEd30nHDiTt1S3djJPNGgLZqtawJDzwDslnAIgdWuR7MVDnMYsdSReFU4sg1l99666p9/dVv2O7OvpVKVQFK1I8yqxu7jrhMFIJLOEkmAIDr53ui6g1KdHI9bnL/D3oju9Ma2sPPPmfzqytyn0dGZBBGuUnQx+gZcj2BdShjUYALOrqwrDOYuPj61z6gmRNMGaMWdtyb/rknsxp5Y78F4N/3MfuRfSnhG61fdK8z45EdbmzYv/if/ycb7O/bqcUFW0brP222dnJJsXt+vi4tNvYwa5/7HJufXC+vq7NNxjV+jUgVAMgQj1ptQI+ebR+07aAzsmS5ZoX5ZSsuLkliBZM1mUuK9ZyynEB21xQcaa953I9MOO2vMDk0ZV9HGZGg8+lSLM6oVlM3usGrLHYmDEDyVFokAACSFOF+h4Ls2zXH4tfiNc0y1GKcokkRAThey3W2HSTHPBIAO4IOx8IVzkCKRZPD7qF0mhn9nmUazgIL7wEZOK9LRdtcX7d6fUFM5F/7tV+3f/Nv/i8V/n/nJ/+OffcLz9vtW9dtb3fLlhfrlk5MrD5XUWFBw6yEnj5rRRJGsKBp6zqQLc1wmSx64sh7mYLXAkG8sPRGQgCnZmK4GNYU27jcj531k0p4buBeBM54FthC7I1guRJcQO/R3wBgxzHWlO0fNJzJPHF5CwBsOElIUJBHpdI5lwMJ+9jlBCJb3EeCxcAWiK5eZNg53miLUiLSziQvQOoCzU1YY4mk9Ubo8bW0PzCtkrQPxIFSSQk+8ZZCnv1CvhKbYNFAG+LBLGDkEIH/4bpwiKc4i5q+NKfwSKGoLqLhnEzb/Fzd0EkFDK0s1C2Vy2jEvFwp24Vz5+1gZ9de/dKX7UtfeMk6+w07s7Jm1WLR+ofbVhod2modBuGczppxry19Y8x0AbM1yRZ0P2OM576oXg9aqbNn8Sw7iP/nzJpd37NnOdwL/AK0+3l+MOUHmKAPJf9CHGU1wo7sYq5JPgwjsJDXc9g6PLJkqW6PP/1+e/jRh8XC4j3DVGcMFXCBPMvB5oriGYcfYGMsCiiQYWhT5NA0w72+02rbo488otxze3NLmo3kkJhAUXhx3qGjyfTU5csP2fd/78dt6/YtO7x/1+699YY17t+xeiZhy+W8sxvHPauWs1arAepkrFguWKlSEsAKA10j2kzPCLz2yZzohUDjhrWieBVl3ohbNBKQJshjPOoNGG/IeD4tAkfYk9obyYyNMwUbporWT+bdPCyds/1guA6YMeh0ObDFhG91BnbUGViLhmS5Zk996MOWKhSsB/FhMrJm+8iefeopy8FUGoy0RqWBy2QFhBoYXBTEMpoMAU8JyjFQqzaO8j9nN3Ffo49LzIdjLvVgbqj4nHRDapqqYn4Fv5YupsNch5oAnoM4m8xHb6UaEPaZapupXw4AAFI6jNnTnAU8M2sylp7L2ie+56NWyucFbB8e7Ok9tgcja7ZakomEvfXYI4/YydUVTSECYB8dHKgxB4AVAWzp44qBy3p381MxpSOIHYgSLgUZhnecJj5lYOt7nQp2DLB5ChXyV4+RsxrYs2dH1MmOBsrx36YgevjCbAP3wX/T40TH9m8BsOP787rSAQB/r1oAUw1svvalL3/FNja2LAfLOY8fSkEgw+klmnVt27r+pp2YK9hHP/CElQpJSxeR9ClZOjmx5sGetRv7lob8IALP0Abdjs7hrOo4JAgwdSfXyqj2OADEI4/P5KyfLtiwWLNJed4S1UWbFOdski1bdWHN5hfXLIdevDDJiRWyeStl8pbq+SRjz3o2TmIEzNk5FIA9arZsnqnbRlOTJBtHR3brqGE3Gvt2r9uyQ0vbjd2OWbFq6ULRxngGIQnElLZk5Hxv6YqHZunh2HJjsyzDlDAhYZjn0nbyxKo9cua0nVlYsHomayV8YpgyzBWsx/mDCXkqZXnIYp2WlZn6TiesuX3H7r/9iq3NlxVbWMMuP+PBHTmdWAfNAth67gHAngw7UwCb/c9eU+OVBkE+L4ktGnMpmmhBEpE4palfgNGogT2DN+iMiOt40NfUO6zr3e1N7T3yCdiTuWLJspU5S6QBYCcCCOtzNZdoKJWnsoZqAuIrICKRT6sIwJa0apggmxIXjs/fKNP6IIDtYJPXBUhXTffFbHNKmrrUpJ5X0UQAkIw6w0i0SC4q850Z2LF5GkHIGCO0gSBKkE9Nhra/s2W7O1u6N/L6KVVsYWnVJqmczNNFkJQOP4TDrHwM9rc3bNhtaXqBWtX14wvK/gC9ZSCMDEgAsJX7BckKl00Jje101q7f37Lf+N3PWmlxzUYpfHmSduPWTU0W12tlG/Y61m42dG5KX77Z1BrZx19hNBb4+8QTTwhTAf9gMh2GNDIifG+cUBcIH2op1lB5rmK/+E/+iWTV3rp61bq9rp7r1va25CP4XgDrw/0DSVcwMX/3zh3lAGgQI3XD/ZpVF+DWggdQ14DbiAAZpFzAnSIoCX4FS5o/gOUubeks6Js3b+q90CAHh+L9kYtwTaxP3tPm5oatnlgRHgJR4KhxaCdWlu3MqRNa30iu6HyAHBPeN3iDyIZqtrpRNq8RWel8TmOe983XuAauJ04yxYakTmRkScN+pS4Vc5jalMZv2w00eUac4expSaD2naQbp/KpOd65dk1NAxoBNHXfePNNMdJdWSIr4sDh3oHtbO/Y3u5ekOgA/0xKGplrop6PJo7UwBiRgpv+8I/+iJ08ecLrO8xwA9mRxjhANN5WnD88H7DOSJzgtbnHb775pj322GPKQ33NwTZPCCcDnwIfG/Zc5kPPnIa/fPUCUBwmUnhd8kPlYMh2Bb8K7lUk3rJGuaa4Vt100xslfF3yVuXKNM9xxn9C16VJ1JAvc98jWTiuPZ7XgwC2mmqRge1ByBOtCGATzPOwrNMpgYKMI0dBfgK6GFbRQVv6gCGRjGy7wJgWGMJIKFqr3sLUQ4RdmE1DN88KDGTsotnuuYQIWjOMxzEuK4OyOPLliLzyt1TG8qWqa7IGADvqLAHkksTyIGMRjgb2LIDN+5VO0YyJAhtFjL6QZHiwdjAvPijuVUyS0cDmPgi8DqxrsXBVpEYw0M34uOGM/wLCYeLo3Uh3dOX3xQXIa3LosMhYVBpZCKM8kYEtbaR+X6NCfE1seTkb09lB+yipxeqsClx2J2Ktwi5BQ5gNgC7gjXsbtosrLsypUsnGMLZHgDJ9dZ/y6Zw6pxxEK2urtne4b/lSwZMfJbb+GixOroOAEc2BWLR8zbWEKvpIQIymBC6S72L30ZggBqKoaR2DJd8T2eRRHwewXEx4MVgT0oHb3d0RAxEwp9c+sjIo1aBj/8Uv/CO78vAFsthLQgAAIABJREFUs37byrmUNLHVoSZZCp1o16SLWtcOY6CRJDmRBExJElBPOLUWcEUNo6Csae/UowEbJDSGA2sdHcoQkS6XxugADeWsHLrZsI5CYfYgy2M24Y6F7+z3vOf7gzZXZA+E3H7KuPRk3oEY15sey0ypsbNuKcrkwMhk73ty70UFbBx1I5GzaRwqAANicz00LgBPCfqM+WgaQ6NiA90b9NfYzwaAPTQbJmThJNDjnRu37I8//6Ldb3SsPRzaieVF+673P22PPXTBiihr8HzGfcunTM0GRsE93rhhAIAq+5fEBHkLZ7D5R9fQ7+uwIUaw549abYE9ACpoXtHsWFqcF1tFEPcDzNMISsw+A0XH8H3+EakTH8tXQA8gths++Gg+BxTPV7ExaunKLwCzNgBsmoOAHG5sFzXRqXTR1KfhUK2VJWdBHAVsxZjHAWyzUoWuOYwPN6rga/wMozxyju4NrFqp2Y3rN+3VV74uw7RKpaZ4QkGZC9rtADXR08CbdX4wuU4tOqMuh0JIA8CC+XnQG9q9ztCe/u6PWqFWtVEqKSNHkjcl8uybANIDYCvm83sBmwDL2XvoSQc9U4EUktRx45RjwBrGdjBwDACHAOxEwopBSx7mGUWPPkrD3hnH5VzWGttb9kf/+nfsrVdesflczlZrVbt0+pSNh12r1suWAmxZWpRZSHR8xljYx795+xLl8IkM9m1oQKKzm0y44clokrJOf2LXbm/aWzfuWnOUsMLCko2yBSvMzVl1vu7MVJIVGj5Boxs2Ja8BU5RYGM1GODtkzBv+TFloYQ16wQ+DD31brsMnoyITO7KwI4CtqYwAYJOCRPZ1lAB7MNbEz2cL+Lj+I5hCMcTEjnQdZRopPF0xh+5+lMbx14jKy/9fAth4R42UXHIJyIdcv37TfvVX/5X93u//W7t08aL94Kc/bY8/9qiNBh0ZKWIeh+9E43BPOU2K5qNAatfBplCkCKL45wTQ9gja8JFBN40BjNz1KHq9Ee7v8tiATQVWJuUANsyJBN4IwaxR8dpNFhW/GBuUEZnLNUkLmzUg48ZZBjagz7GpI+c5oKdiDrrJMKITjMQmJPVhyYyYvZIQUaxy9vuUgS3daZiQnv9NWdn6fXw/ciIT5Qf6SA4DQYH4NsE4Lm97Bw2B3TwHsdAmZnP1eU2HEH/VQAT4lhaz690rTnc6lkMUOdwzGbyF88fHBIdWrc3pvsKzlGkdTD5pDPs0EWzC1eUV6WQ7QD6UFuSZc2elqwhr+GuvvmLX3rpqGckhVGTiyD0up81aGzdtqZKzUzCBKiUVtOnJ0IrZtCZTYGPH5pvjY7DbASj9fsWccPZsmAXDIqM2niexAcL38H46QWucImSCjjOfSwo7o8L7oNUSCxs92g5FWTptQH4QDjpjszMPX7Erz7zfFjDHsYlV52oCRzCcxSMBthNalDCsKU5kyFMoav97bjlQ4fmtb33LnnnmGWsxwn/tmthBmDly/vNznG+A2Xu7uzp/mcoj32Fq5fs/8TGbtJt29+qbdv/qmzZGOqRWspVK0ax3ZMkxU3p5q82VLFvMWrlaUg7JeqrOOUNRI7HsIVmLODnF/VN8KlF7LkzysC/8vB9phJpGgK9pB2aid0+cRKSuQAd1kMhad5K11ihlo1RB97fZo+Dq2AAmd7cnAJuisNMdWas3Fms7WaraBz76MZmc94gV6YTt7e/Zs08/ZRnWwZCmg5vP0zwQoYbYgPxFmKp0xNI5nNO8zfFs7z4GUCxOIESW2exaikV5ZEPG+0KOIcKQzilkAnwf8P/stTj67UwoGnHOVNYZknAwWdJi7OW9fcUb8kDWAFfWPGpYpVi0T37f99pcpSIdXnJBYgBGl7zvXqcjABAA+9TamkCrW9evSwObxhwMbAgciWAAFXWwZYQ8w4jWbQoAts6U+NynYLSbMobbqfsctfzDCMkUwBYTUxJQx5NN03Mt3vOoZzvDAJ9t1s4SRiJwFPc6/4Z2te5nzB8fYGBPvxwes/8+Z7TKO0KAkI+AE08wcVzf2LJ8oSTwWn5Tk5GtzZUsM2hbe+uW1dIj+/BTj1p20rJytmfzlYz8UjCvnQw6lkub4hfkKKYqfbKUSZyEdfoY9LpfAvKRk3zR0qWqZSt1y1QXLVldsmR10RLlBZsUqpbIVdT8gXSiKbzIhmPCKpmzcd/B8FF2ZN1R2w6Oduxwd9Os1bL8cGz3r163IdMkQ7NOJms72bTtZJJ2WMxZr1yxSaVuo0xeawnfJwyDpSMNqYuzghx/OLZ0f2jlVMZOzM3bhRMnZQpJE7JWwbA5Y4UMILdLQmDay4Qb5Cs6n8pDLWGFUtH6/a4VS3kbDLo2bu7anVdfsgsrCw5atdoi4bD+ovar7yifEFBu9Z5GC7rbyC8O3Fy501Uc4Llyz8lZi+WKPiI1RGwSCQLgRbUijGDHCDSNFskZ5H2SSnL/IQBsGuVbG/dtB1mnXte9yLI5Wzp9XtN9/CzNx4WFedU25ELcR9VIUa4Dpqams0x5snCRAGBPpxgekBBxqZCg0c3CD02Y2MyVfJ8fjMeTu2o6SYxMjXryI+o37qljHmYFwK18wbo0RL6DiaN+dSRuhM0b46DO8HzGOs1D1dkAxEhmgkfUF5asNr9kg0lKk7+sUTGZ+10rF3PW77Rs4+5t6xwdKPdnIhgjVG+oZtVU5iOTZ15PeKMxAumSwtNkPNVzyjYPW/abv/eHNsqWbJItWHc4sqtvvyNCBL467EkagelEUsQ+1grSg82DI1tcWBQuAoYCQS/qSHO9nN1gKsRJXisC2NwT1tDi6pKdOXtWZn9IetHAhn0PI5jfA3jJ1BXM7zu3b9vXXn3V3nrjTQd5gwk4EiaRGQt4yLkLhhOZtLOSDZEF7uBxxxYX5sUyhllNjhHlKfgZfsdTTz0lEB4sSsRWTH8PDxVHzp49Y92+6y9Tyz37zNN6PkgV72xuWFk1WNYnIcIUALFSIHqQ0CCHjHrfEXSH7BjPU+5blLHQNBpM72BSyT5gUolcw3N7yGSuzQ8471hWcep5pBw25NrukQZ2WbA79+5pivydd96VHwRANPeDWM9ZipFmuVCSBjbNiu2tLZHWZGKIybO84/AApNYmj0Y72r3SXvjId9tTTz0Z8E6fCpbELrkIkhvZgqHqENnVEfDlefK+yesuX76sewT+JlA5k9F7Y7/MlQrWJfeBSBGaFuxP1f6YPAaPJP8apDGXLonfL69AauIgzUITj+sSPgRpuVCQPwhYHfUtmuJcGz/Pegeoj3rl/BzPKF7n9HWC3vWshIhPykwcwD4GwryjFPVNOERgOAKM0hEBwPYir6+AD6taot9ivDmArdHSMPYRGWQCXlh0GOsErV0lmcmJmC4wsOXmjZZcBwB7ZF0eyjAUSzJnhGHhRUvUgZHBVyYfFrN3+46NArygjtrSvEe6U7q+ANQTF+USPmMiNAtgx/sCqCF27beREKGry32gUPX2NOaNgEHeRYWVwO+J9H4AJZLyCGDzM3EEIo5vcP8YW6ATxx+uOR4k+rcA5tLtYeOwaLnuAqMwwVVUBpMB3FYRJQa6b8As3WFGEEYTe/vmHdtvNqWrKAA76fpNFMYwsNMYbuQL6qzxOlv7OzZOuBkbixO2DoVODFAsRv5E5nscC4iFGws3LlDuCwEx6hPFbmsMnvxMNGyMyaP0eALgDXOoUqva/MKiwHZ+rtE41LNgvSFHMe61BIj+01/6z+3E4pzGWWvFrPVa/rM9WGeA1tqEx/rXkXHNGkOTku5s1MZ2Yzsf++xjzhWTHDFEAENgXwNEDKxxsKePgKSMxQAssU4FKHEgBaOqB5Pm2YN7lrUV12QsdPzn4gjmLH/OAbyoOUbiFeU/IoidmgwsNWhZUoZlbu44ZQMGWZTYjyfxoLhFPysWHWoeUOjTuQxju2RMAvQ0ppbSGuuyfFN5642TArGREfnSy6/ay6+/Y71C3dZ39sV8u3T6hH3w6cft0fOnrJ5PWXLQsSyqe5ifASjJXNIlTFQnkPhPeAbobTmo7WxndLUdwI5yIq2OG5jCIqbrvLy8Ygvzc2J6RwmRWNzMfozrbrZ4OWZhAkw7AHQ8kh8aeWoWOBOc5yxTJ3RtZeAY7iqg0XAsNgvPESYuJlJigBjj3znF2VK5YPl81mNuPquEiD1HnitGdhlN65JY5TI1nOAg3NYhdXTUtBNrJ208nNg3vvEte/edG0quafq0Wh0rFatuJhRkZ4hbAtFDM4DVRQLMgU3siLGh2WrbIeYU/aF91/d+n6UYX86krQkbVE0GnlFChYRATRJpwIU0wDiANIY9aZvAUBNY4YBFdDwXCy+w09yALMr4OANbDUQAbMnxTBS/SMpHFPGhIaS91u/byy+9aJ/9rd+0c8uLVrKJXVhbs5VaVWaZlh7ZaDKQYdni4oLuPSA7h+sUlIySAeE1uPHOmkP368ibaNmitXsTu3r9rn3z6g3b6w4tXZmz8uKKlWEGLS4oHtMwyDIdE5shTNIM3RQFJgHfwx5iL7p+Z5gOmJkSivFAtb0hQxQBbGcRAHr69ARn0bdjYHvC4YB3NHY8Zt7E9T9bvM/Gp1kAO5UvqInHdcqej0YeI3+aunLD5v8/Aey9gz1bOnHSRqFZBXvyCy9+0X75l/9H6f9dfuiS/eCnP2UXzp2xWqVohVxaxV+zeWiL9TkvkIFBZNzXU7MRSSVAbb4eJ7o0CjujN677EXQUFctDs8GnwQKjWlrafh5wBiAhAstXNR+xTGaJsCeCpAhnBgVlMP5lD1LERy0+wgLAHYzrqIFNnOPnOQHUXBoAEgPoJ+yo1WHzfkcAe6qLHVHAUDDydY08AxrC0CR/oAkXQOxo9mjprOQuiA8k+Ic0w0cTGUzBEMPrgNwuAt/sGwwZiQ+wXIhfcTQR3V2Bc7qH6PGR5FYExkl+iT1PgcGIJ0y98dgWF5d87DsY0C0tLti5M2d1/h/u79kXX3pR2sadlo96U1Brogg97WHf0p2G1bJpu3jujJ1aXfKG5rBnlVzG0gnWspuD61kDtCW9ka37BgAVCqm/qQEqkCsUbvEMid8LTn0kaSmaGRQCPv2lM4VGeSpr24cNsVz3213rs+FzOTuiQMhkbPHkGXvk6eesvrKqwpVVoGnHossDcG23bt20+nzd5mpz2qONw0MxggTuYQh5eKj7R6H7pS99SX4nqysralTD2IIpB4BNocg46bvvvKOcbIEGRbWiyYKPvfBhW6tV7Y2vfsm2rr9jhWHfzi3OWS2TsOykbzbsWKEImJOzDAxsmrF59JrHlgVAgyEp+ZAAlgg8cIBlyjYLgCt7wqXLhi4rU8Lg+XgcXmcDoF+If+RaygOYSiAHsZwNUgXLVxetMr9gm/tb1u22rIfXTKdnk97Aep2Btdt9a3bH1rWMJUpV+9Anvs/GFL8w8/NZW9/asGeefMLqxZL2qzRwMT1i7xKXNdngfjc6KIJZfDDs8QI7NoyiBnX01phplGtM+AHg5ngdOXDqRp0uQsB/ua/6jH0bahsHfcLYgIB0T0P6vbZiF4AKOT5j7+S3MpoPZw7NcKadnnriii4aIKbRONDP9CZmrQBgYxj+6MMPSxOdaZNjCREHr2F8JcP+jgB2LHajhIiDYcca2GriRgA67EP5RAQGtgP1YVpW56UD4FFqAKBAGsMz8j6Ow3lTRE2GGf+ZmFcfn7EzDYcZ+Zb47wDEs1MjMieWAXNwr54a3AXSSpDyU0zgXgQwxhmOSfvKV1629Y1NyUNgtk0dRxt9vpSxwrhrk+aWJVp79sErl62W6dn5laQVUhjRMSk9Vj6bSozULCUXgMgxSaZtmCCTzujvOJmX8Zxlq1ZaOGfpwoIVkD0r1m2Yrlg/WdDfQSpvlitq+mNAqoRmfRGy2cSa7YZ04u9utmy32bLt5o7tHGzY5tYda+1s20IyZWfLdXt8+Zyl+iQZeevlS7aZSdvdydi2cikblgqKyfwB3Gw3WzZG0zqdsUqhYMVMxs6fOm3VQt7mKxWbr1asXilrGoBGr3X6ljjqScoEfDiZAWwc2NC8oUOMzgIoMm+QzqpZtnd0aAdHDXvtzdesv3nPruTTduXkqmJhh/MIqSumZmmuZjNhAsdzKRHLAmDrhKChJETw0OE8BrxhT1CHRJJapTYX4ht1JLHda4WpRr+IOMcToJoAl7ycTxyAufCSeBEB6sHAxpgaIiEs4ZMPPWKFCgbtGeU7AKEAeMQdpik4q0T+YNIR75oAYDOp6DngNLEM+U2UCfBmoBNYfK8o75sV7BExxxvigc4zBfsjgO1kRZeR4RmLNW8Tx0wKxb8VwJ56eAUQKwJlasYB5CXGtrNx38ZD8ra+7Wxt6f2ePHXGSrW6lWsLevaRgT0csFcgsDVta/2eHe5u2Ym1VavOzTnjWpKGSDEhbwgQzUSNi8p5bRL9CjzGUEdhZs806r/+7OdsrzNUQ6jVH9iNm7eUU5LzQXQEZCe/293ZdS+QMR49TNm6qStrkHOQGoB7Df7D+4WhyvkbAewY27jpyWzKzp47J7M/AGwmr2jgA6SCySDhARGSmHTj2nV78/XX5WsGiLhxf10ALc84EmeQ+uCe09SORM14z6OZZIx9kQjHmuMv1wuJMEpKRCM/gHiaKjwzWOUAmbwOuGAmB0lqKJzxqSefsK3Ndcm5se5Prq3azs62WOsyFJTMiZswRiWCqPTAa3Dd3KdoKB4xtwimivTZ6yl/4T1BZENCJALYEL/I5QGxOUq8WedNYO1d5cSOtnCugjPs7R3YPprSrZZyUaRb2FGA9jDNJYHbOLLTJ07ZO5pgG2myielBTBzl8yIJlko4r9HX5v2Bqybs8iMP26c+9UldDxIiANjI7AJg8/5yTFhqGqU/VVvgPXLv+Xjjxg3FA8722Hzgucqz4+jQ6uWiJtzjBD6v63LEXneAM8gzTSRZX6PCe8MZy6QVd8QxYPx6+j4dHzSrJV8TnrskQ7K5qdkmn9MoiN8LXhGxPT7GibEH8eQocaN1CIAduxXqy4vJ5SyG2CmDTQWATRJDIgKATZfC5UM8ASDewgimuIqdGxf3BonPaKRY+o4yL/LOOHu4XPSOB8EDzcZGuxv0r+kUu14TB72zsIP5UQCE0Vlsd/oaleSgd2q7s5cUQHHQRn80JMJusoDph5zIFLB1YKnj79rBChJKOKOGtyfRkZUoIDAC9OgLFXJW5mCHfRokTHjQsM847JzN4N0I/nB/ommZuu7oy1UqOtSkSw3zaDiShiQ6QtxXWDJiAYbx5AgOR6q+Fh3PCB3HyVhsCOj+BCGCFQHKkzU0eQGw82JhYwDz2jvXbb/ZlqZioVxxPbRgnNlpd20AK2ViCkz7+3tWQW8NAEBaP4ymOfWf6+YaAH74PLKved8EZDYduk5x8UV9bA4+fi4aCQmMD1IiMZiryRBeg7UWO7DoZKJJWJ9fsPv313VfOWDVlc9nbdLHfbtp8+Wc/bf/9X9pc4WMAOxqMSfHYlhije7AO8ByiwakPv4r5rXY2UgeeAISJUR8DQV/nAgCiXntrtGTYU/dVzQAXROdZg2axq7tLDCE5IQDcEZjLAaIBwHsWMTENRAT7cjGiYxM/z5PuNwExwOPRBXC9THKxZrBxCLZb1HahRFy1+yLCT5xQKL+Ar9jAsL+dmYMwCJg9pD9Bpgqh1yKor4SQMDifLFqh62epQtVaw8T1rW03d7csc+/9CW7s3dkdw970vDEaOZod8tW5kr2kQ8+Y8++7yGrF9PWb+xZAZPB8UDsilG3o/sKWEazZZRhrNfX33TEW5rN3qwBQOa5InegUdrA8iOQAnLAxJeYi89zTovFCDLEZMKLkiDPIr1vpCpSJglwmZkE9qKYi7CtHcDWGF4AsFnzSuAio4yXHE5UqMTYRmIbTQQBsKMmV2RmI3syV6sKsMb8M51JWHWuogMKxh2Hdy5Pd7YrlhQdfLqm83MLtrezb1975RsCriulqh0124Z+m+QwCH5ijJJE0X0dag/z3hj1E5OdUWmYZp2uNTtda/T6tj8a20c/+UmB1pbNWBuNaLSv+7BOx1aG7RcGlnWuBAY275MkekzCqOaHg9gaqQ4ANYspyutEnewoIeIAdtLyga0yADAgyQ4C8ERwoKaDzU375//sn9mocWBr1YpdPLlmq3NVm0fuIDG2SQrT2I6YK2j8c100AtQl5pkLCIh6+IG9wjNlpEr3qeuTGOOk5EPevb1ht7f2bZDKWX5uwZZPn7HawoLNw/JAVkFGiw70qoFaKot5RNyLI2di50uL3ge946qMo8rEEK1PSc5zNjijLmrdiwntZZufaU6cmWFgg/85gK1G63TVHzPJIiNH1xIYOOp4k8wrkXM5FUx/BZJwJsbXZZoHcxKZPHP2xPfgzbYIPrhhUBDDDiCET5A8YFbm0XLmW8O4ucxbnV0HIFosVVRIbm3t2P/yK79in/2DP7CD/QN77gPP2g//0KftI9/9vNzgidEUnWjtZzQRQxcToLlvI4pD4iJgc3JivXbLNa7De3dzXxTqfdImTROQAi2CIFEjkzxnghFrVqxugHFyJ1eWdv1Ml+YhZwmSIhRpMwAPd2dIY06j/4DsxDkMdBmtxMPBAWvirJvdEvfcuBYQtNHsaG99JwY20xRBxXXKJFQsm5EOYk+h1St/AZ49ZzH3fDyxdn+kSSVyMJjgsL55guDhxIjFpRUrwtYl32CCg3UitIHieGgUlN6oY0za32uMxXxkhJPElrOdJhBGdYfNI41qpnE6F3kgJwf7+VpNI6gnV1dt8/59+8uXXrTN9fvWah5pauXChfOWK+Ts9p07du/eXRt32lYej6yYGNtD58/ZuVNrNuq11EwtQqzg3JEETGB7BACbhah7MCJPc4mQaE7qYBnNCd83mNZwhqqpG4rwuN14fp3g78IJzRgz+Ue3T5yFNTyxDs3ZRNL2GU+naVbI20G7beX6vD3xgefs9EOPWmc0tlqtarl8TgUsbJ5qtSbCBnkj1xObAwQdznIZ7pCvYwiWz6ugdG8M97k4PDiQkSOF560bt+wWJkWJpF17912tPxrWTFUis/LCc8/aY+fP2Nde/DPbu33d6hmzMws1K9jQqgUK9K7l8mnLFXOWKeZkBI7JJrkoQB1nMU0JFcoRaBQj6rhg4gzTCGtgMHON3P8e2vLsvcDU1rNQPMKDZKQJQcgYmJe1B2YHnbG1BgnL1xZtbmnZ9luHArD7rbaNu30bdwfWBbxu9azZG1lzlDQrlO357/+kGdrjmCyXCnZvY10a2OVsVrkW61b1BdOamgJyE0oKzVhXReZziGbaT078CADrDJAVY+4sYz/mfjEmE1cjAcTZ50ECSOUNMixoaHtB7flkAIelte65ngzN0hBFOlavz9v2zq50xnUWB9KDiufBwNZWV6zTbIokhEYn5xZrj6Id8JqmOQD26VMn1UAAwEazN4LX/A43vfamqTxZ+oAExxrY0wsN+au8W6KHRrhmyVKFiRfiQDRhh9Ea67PINudMnQW0Bf6HG8L3wpb7mwDsmIfMnoF6djJx9TP4PQC2+s1+FkqSSY0yn3Z08NNHwGO9zVohrpJ/8RqAjmhg31/fUAMB6Qv2GBMh1WzCiomBpbuH1tq+JxPHE7WEXblYtFRv09LjtuVTSAb6+Yz8EFOjCST3mMyZZG2QLlmitGC56pKVaguWKsxbtozkQdkmyZwNLGf9RMFGmZLMTi1f1iQZLZTmaGC7R4e2vrtp97c3bGdvyxrdvrVHGdtn0jYxsHIlZ4WMWW48tFOFkp2vLdr8KGOpDjEnZb1U1jZHI7s76NtBNmXJUsHW79y0ciFv1XLJauWSrS4s2unVFVuq17S3isQY7qmIa5BB3ABcsmu9sZ0uL9mo17fWsGW9RN+G6ZEN/5qw1E9MjJXFGbh7eGR372/azv6BvfXOu/LVarSO7HylaJ8+d8KeO3NSYDWAaJWG1Hii9cy0ihuGhgZ9ICD5gLbvneYR4CB1Rl9TDIDY/AEcQ0YLnV3iOjW3ppGCz0SURVKDe8aYVbJukbgQcYcEZn9ta+zvmTSx8XYa9K3d61llcdWq9XkrlksCsKn5qWvJrcjTJV9Cfo9honKEMKkSGNhuQu3NLq9LjgFs/p+9La3sgD9Ic14emU7iYnpSkzNRPkSB5tjcXpO+8kYZW7/rUxq8Z0lO5go2yRRlFB3r1plUNIQCr+1iw/VYV7dno15XUjB3b15Xrka+dO/uHcW9sxcuWaFctXS+LFNr3r/kI4QNoX/dkvFjY2/HTqwxwVUV3iQHFJrH6ax0tNk/1I7SYA+ktdiUZm+Tu5DRdSYp+/3Pfd7u7TSsWF/U2X1vY0MSq8iHFjJpO9zDuHEokh3eEpxTg54bOIvcEtixEaDlc2rGBxnY3A/Vu6gM5DL2sU983C5euuQYTCZj8wvztrG5qbOb+8bv3tzYkAQYciJ4myEhksvlrXWEh9ih8CnAxojP8HNR2sEne/GbaE/Ja06iTElCZNDraQKONXHx4kWBuTBu+ZmPfexjdvXq1VDbZGx3Z0eSsVFSYmtrw86fP2erK8t28/o1u3Prpp06saY8bv3+PVtZWda0V3xtGLxcY5TDgEmO0Xac7o9sa/KbqAoQ8y6uh6/HZgAyO2Bd+KnA9Iaswr/zjMBHHAjOC8AGl3FJLifrst8hj1Tn6pqWQb7li1/8on4XZzoSKrXanKRguC+VYlmgNgQAJuDASLjmCNSCr/EanGcckORiNDlqczX7e3//7+leky+XykWpDIAV8jPbmzs6g3hesenA2ce5x/WjxU1tzfdCkOL7uPe8NsA1DGxqIoH1OrtGmqxXPj4YqGZFPx3cgj+SbyE3CEQdETYDZkS8kE9U14l67DeeAR9ponBNwjZzOREnuK65OffG457Fr0UiK9cZCbGxucM1ROxL0xCPPf601+ihaBSgSNcX0DndnpggAAAgAElEQVSNUSNJI19ztUoJesOigU6OISOHcEDjI2IuFjcAQ5B30IE/M36jglba2qYEV2YIwfAM7WtkQzAHosMImweAkdeIIDY/L8ADbafAUHJtPmc++fi1M6YjM5hERexSjZx5mHQzvgDWh4I+jlR7guLBmD9xHDGOf3HzCrAf0wD+Ez0IdYBa7dApS4qx6iD+t/vjLDnpi+dyCjy6b4wzJFNKDvcPMSfkofsC9eTI77fGLgBb6Cb2e7oX6CBx3SwgDsJSoSTRfqYE9TWAPMAOFmEua9sHDbtxf1tdUF4f93oS78OjpjT9eEYcyqwDJbPaJBVfaHJGdbCO9yjn3+Cky73hXhBkooQLwZFrYyGzMJWMU4CEsYG4MBUoQiLPQmejxdGPmPhNE8rRyBYX6razu2f7jaZAZg5zulRoXMG+Hncadma5bv/0l37RlmpFS4561mk2pCms5kqxrFFo57xyeKFPDtvTWdfymMH4LuhgOVMbjmHoUAf5GZIsDlHG/Ub9juRLMMlDg04hL4yZ+7ry/cHHKJUSGSKz3fgIok4Bz7CM4n6Lk1UCgh4YQyUIe2cza71uW+AMhFO64XTwSSb42qDTctmTsNYF1EhX2BNuQBMOWPYXW0GGRRQu7Y5ADjrQHF5IGWBsJIlnWEAEscHIOu2B5YtzYnc0hkk7GCXst//oc/a1d65bob5k63tH9hM/+VP2/qefsqP9Xbvx7lu2fuu6zRWz9tQjl6yeT1ui17I0RTDskkHXRpgtoY+FhiijkSRdkhNnxArdXUY7mdZwgzfXx3Qmgj4PsUQNLtab4kaQUAr3UuM8YrCi+xRG4mYN8gDOONQBykP1yDMlwQO8VZC1hMZrfe1gAObaeWItBGBS40DEMTH13DwQdgKxdaphjtZqBkkG7wxL2imbt3wxZ5WFkpWqJWnFVmo1q1SrYuABbHa7bbt545qYiPPVOasUyra9vmN/9cWvWCHDaFTO+oq9Dpzx2rwOIDPLgXvAewHAJlFlKgZQqtnuatTziBidL9oL3/t9MlgD3KI4IL7wcxTvAG3SWFNj0Efw4mEkDWziSGQ2hKTawWE37YqM7GmROaMVyMmUJ9nkmeUy1ui0LFcuaK/tb2/Z6aVF+63/9V/aV//881ZLJu3Zxx61M6vLVq+WxL4WWB8mQNSlRyYLFjt+D8h90LQN8VuAlSZhTKN/PEeNbdEoS2WsM0qIsfTW7Q174/ptKy8sy5189eRJm5ufE0NBclVhVNS74d4cZR8RFxklJCbGYiGeRe+VD/GzM8qLsJT8rPWGsxs5OmjNvlZTKRQXEcjmfI/fz2i3w8ERFA6lREC13eDEmTeOKfi4a5SaUHNIwGuYKpkxj/SGnQPkbnYVgOkAY4sdBJjp80XOcvKyZQp0+9X4EC/7TQrbAbzgX8ADkMzSPUmlxNS4d/eevfTii/aFP/8L+8bXv64xtYcuXrJf/IX/TExTkngKD+TLMgnyha5AZkl82Mi6rQObSGoqrc89PsIwNp2VA1SSkxnF00n30HUYA7Av5leQHOG+MSorQ0b8KjQS75IlMpEM49jeQOdrIX8JsYefZ/yZdSaQHiCu1w/yDyNrHLWsUKqqiS8mtgBub97BHVbBrLHliQyxo05w7Blwl0ng412POZG0uYOEiDfgXJYngraSc5MxbsoagHYhrkXQG2BS016jsWLF8tpJK8/NW59rY+yWYhpdZ8Zi04D/PmkgYkAo4LmH5JMqWIOskFZG0O+m0cU1UZDDfOE8P3v6tD395ON2984t+/3f/V3b3FhX8Xju7Fn71Cd/QM/os3/0R3bq9Bm7deu2NXd3rIS0QathZ06u2tmTa5YY9yyXnFg5nxZLi+clPXKeRRrJrLxPo+CaDguMZqqSepfHc7Y1hpuumc4fgKhSEU1b2DaciW2dT8QRzlMMdY+O2nqG2XzJBmOzZndgiWzBNvcPrYdJLAQRiuhC3hZPnLBHHn/czl6+LHYkOp3RNDsyqSi89vbxPCi5riFnRmDlQCbg9Uvlko+8ijTgRQZrDYYQOd6lCxclj8Hnu9u71jhw9jbMrbXVVes3WzaXz9ozj162ROfQ7l79phXHbVstZy037lk2MZL0lSQC0ynLlYtqQuQw1WX5kC+Wyjobp+yg0AyYbdDHf4tSf5EZRmwZjTHV9bggg81wz5m+oUGHKSONFe5tulCx9iChRnqzN7bLj1+xrf09scLajSNGDGwyJC9FP35gWwdHttVs226na//RP/gHNre6ZgNJVaVk2ojO5XKQnWJfMirLeS+jUsg0YVoySsRJnu090daXSMzzxMycMSyjUBebLUwj8VHAbRzpj2aB4XcqjnjLNZydmLyi0e9/JBX0wCQJk1Aes45NXKM+Pb+IZ0/i12237czpU5IFQFIQGRHAOgAe1pnYlb2unVg7YU88/phITuv37trezo5iH/E1Tj/4hNHQm4aYqEfgPlynzoBAQIqj4/IgCGdIPK1iIzU+c89d39uEnWUu6vtDEymyGTkvpgj/TOM0/k6+fxawjvc/1iBiiz/AzBbZZqobeyyBoAb0VAc7nKU6v2F7ZlXnfeu1N+zm7Vtu0s0EcS5jJerMlFlm1LNK2uz+9bftzOqiXXloxU4vdG212LbldNPyqOWnstYaJK0xytskV1YjM1OsWaayZFZetm5+ySaFuuVKNcsWISylrT9J2pCpnUzBOsmcHY6S1hgnrZ3I2LX7W7Z91Jbe/kGrY00MfIcjAShz9brtHxy4yXghayma6f2OoSJcSSSsNDYrjCaWpYbvB/8p3iu6yRiGJxL20EOX1XDjdxRLyHFy2g9EqqGWohFO/qPcgTODc4U1nM5YIVuyZB9pzoS1RkjatW37r/2O7uxu2dt379id7U3b3DtQ8zSD9ivTMwGvZZ/Njzr2oXrK3n9qSbIknYNDq2XzNmI0H+NcGRc72Y3jTqSAyYCusv7S2ORs4rkR12PMmuYskgPIWjYHqQSpuKQaaZI/pOkbZPC0H2ZkV4WVsOclxQGglFYduYHHwO2b1jw6VKNCJp/LK7a0vKLff+3Gdf3/wvKypp7ULE7BvnaPMTWyAWmR94vG6BCBp/KT3gWLeI0aNHFUPzbFZuKTGtVkmuTg030Xmv1KJpiWgdGZEKmr3+Xccx8ocCUmn5GoIZfyLe/NgljvEivxWVDOPKMzD84jKaRh3+qlnO1vrkuTn1giMC2Juf2CLa6etAYsfRlYppxFSmy0ifW7LescHdr9OzdteWnB6gsLWh+A1elcQX8BsiGw8fCVmYT4G+M1kZbpTRrpzd7Q/vhP/8L+7ItftVxlzlZPn7Obt+/ZBtMUubyaNOTau9tbNugi8eq1IKD43v6By57U68oRwEeQ/kJORLEkSDvEyeeobEDdlivm7X2Pv09n0ZNPPqm4cQ/SUiAT0phmLQEor9+/b2+88YafBcLJyEWpotyHRV8L5MzYGJ0lJZIfRJyH7+U6kbRkEgv2NySqU2fP2PbOjrVotAQJDbAfamzyjqWFRdvZ3rbFhQWxq/EwW1tbtY31+zo/8As7c/qkWPHgWgvzdTXXOTu5j+T+io3knocHVq/VrFxCV7ypv4C4kcUbJSeosclxYtM+NgqQ+6nV5/R1mgTkPgCuYFycZ1xvtVazBrlBOFOFeWSz2ruNVlvxk+lufoffH35XU8+O9z8/vxA0rpHn2pMkG/8OW52pX+GFwf9N3k8ysD7eC9SiP/ADnxLI74S1tPWRo6XkzblMENcXzStjs0E1YWCcIy2Ex0kkvvK9WlOc7YOeiEZotbM3aYyxb2ko8swK+YLtbG9J4UAypWjEO3CqBh+TWNSSAOQCxjtei0U2dVSXcNKN+92wxljvPCthJkFuJv5cPJt5nrFxFYmrOvtDDqSpJQHYCpR+0wSaoNMpADvtgEZgdwW+VGBPw4hgcx9rPsbuDU9AwRmEPILZ0rPzsRX+evA2yyVd5F96sST3JJu9oeREopA+HS6Crg4K6Sh6seoaeXQKggFd7HwHhjcFAjeKbm38WWlUUixNNb8j2O7JpbPFIqPKx9EECISi32fUXPqigFRFaiLTHzYpr8Xi8C5F+j1aLtMscibBUlkup/icj+zR4dO4vifI+4cNHShKiIMOt4J8oO1TWDMSrbF3mEhscGlmwvjlGeZt0icJyLjTLAUy97xctFQua7c3tuza3W0dIBGwQVvyiM4HHZcw/srCZdGwQRkpYHPz+7lGFg+LNC7K+Hy5HwQ5Ni2dH34Hi5rPCdJ8jd+5v7c3HV+JCXsM0PEZx5EPAiS/n8/5Q/cPoFoBqNOX8VEmXxSAbaOBDduHlh527Mrls/ZLv/CPrJTF9A1n1ZaKKmkYFcrOicPsDxACsDqYXkgPWwaOYUR15gDzLjlgqGth6Ygbe3Iz6Dat22rYsNdWtzyO0ItRGoHw0OkG5IkcyHgwfru1Eg/4CHR7Au2pfASwpZMuQIz9NJRUSbGQs0GvbRMSCQB2RAd6HY2OummYG5SKDRMCmJuWetIgxjh0OgCNIV3ZtjUOvONJHrm0tCwZm1EC4ykMJDzRg81AMZicZCybr1qjb7bdHtmNvSP7jT/8E9sdjOxoaPb8Rz9hn/nMz9nTTz0pk5Kjw33rHh3arXffsvs33rXe4Z4tlwtWyyYt1W9betC1EtXpoGfNTsfaiZSY2E6i5FBmvwJOovUUGlyAN8JcUlr/7AOZ8QFGhmJJfSpJXLgmuQLBZKKxRm9eYdCZ9NFkgW0Ui2aNXk/rR7JAAexkjDgar4qJHOC4OHYUGVcCkGg+kaRLA9VBQFibkjKSmYszW2Gg0RnVWmL0jPGhQtbqy3NWmivbXH1BY3ClSlUGWakMzKWBHexvK2na2diyQiZn4+7EXv3K161IcTOa2CgJoO6Jn95n8ACIxSFj0RiZIkUAM7BF5xh5IQ5qEvFS1b7r45+QJBFpuTS/kyk5xNPkErszNBbE5Eg4k06FOb4ABLFwHkzZ1yG2axohuJ7HpHaa3PIzMMWQKUHnM5Wwvo1sMB4oqZr0OnbvnXfs937tX9keUhIn1+zZx95nJ1cWbb5etTGDpv2elXKMSPmYJNdLY0+AFOcfjUUMHEPzDrZYLJJpkvbVJc9YpljRWh5kCvb6jXt2d+/QyvPLli+VZLIJO3Ku5p1m1yB209gIYHPGCMBeXFTz1QHsIFkxGwwCKzFKViDR4gA2Z+2DALabyur2BjYbH/U1AeD+FxAhAthTpl4Arz0bCKy+mTNTsSeom8CeJF6wdpF04SzndTB8JnfQyK2AhzDeHSYdBEJLw96Llyh5Mo2Vs6gC1xDGOKcgdihph/2O3geTCYAm21ubtrW5YVvrG7a5vmG//du/LU1fktonrjxpP/qjP26PX3lCOoSMXJcLCelYxgZkBq0bAO1O00ZMp0w8fjuIn1TCynkpiYfxyCo51ygV4BsNrANDJgLSsMcY+VXBG0yw+VxGvwJxvIGm+DUddY/Gii7JpK9LKsnPXq6HCYpKbUETa/0+TGpAvKSzumXIKG65ilbA5FkAOzYgpOUcikO9x+CVJpNZaXTT2HLWiSIfcU85iD8TeBliZQcQTGav0gokf6OYzKjBky2UrFids3S+KBMpxeOEWafXUsx7EFyKhZvnjD6JEXNNFbTklsmUXbj4sD6eP3fG5moVu3Xzur3+2jdtY2NdZxuF0A//8A+LRQzQ/Vd/9WWbq8GaKdpXXnzROlv3rZQ0u3T+tJ1cWdJIeD6dsHqlqDMTgoDMpxTXYEm7oU8E873Ac/YUz5HmX7GAaVRiqqNK8r61saWiBULC0uKSgOtttG6RwUswrgn7C4ZPWkbHO4dNa/VH1k+kBF4fsgZyWTt96ZI99vRTtsQ0G6PJ9XnlfuRgFBDkWawV8kk+l7kvutkwhsIYMs9za3Pbbt2+Jf1Mii0xkEbO7ud3oZv58le+aucxXVpcFhHi9s3bAt2vv3tNk32Xz5614eGhPfXwBcsNW7Z35x0rT9q2UEhaboI+I8bay5bKsl+SAtqL1apiqlosmbSVK1Xd19igfDDOkxPGgiYW3lOZB2TZ0hH1DN4lIa+Soa20+DPW6/bUSJkks7bb6NruUce2D1p24eFHLJnL2cFhw/rtrrR6e+2+phh4BrtHLYHXO+22/d2f/zlbOHnS+mGG4qjtY9GnT5zU6Y7mOEUeDCrXmFXUCMymEOGCvEWUxCBoxCLbAWYHbzjzRNgJcUR5YZzaihMeAfBSLGBaIsjUSFLjmNngIEnQFp/9nd5I90kxRV/2umTDaMwwCeE1FQwsyEzkIJcvXfTx6jEygC3VGTS0ZbTOVF+vLyDlyuOPiTG7fu+emH8CsKWB7bmms7fGgQ3pZrmzoPx7JEQ0ueuTt95BnZmTiybboXadBZJjky6uH8WwAAbFBghf+3YA9jGYFidvIjv1vUa9+j0zDYW4duPr8Ezi686+ZizARbpwmFLNQO77N157Tew9pmkB/mBuVgpZK6YSlhkPrZQ2212/J1D72fedsoXcrl2YH9iJ9JFlx10bJHLWtJK1csuWKC1KQoHpx2R50SblFesUVmyYq2nyzjI5a/QGdtDpSAZkr91Vw2Yd08VWxxqDsfVooLKTAEIBAnlsmAvnClYrly3NWDvkBDyo2i1LDrpWTietXsDANWndw32r5LNWLRQ1qTxXrQq4ma/XBY4gUelyKgPrD3thomwiuUXiFgAP9bAYtPmC9ZJMo7RtjxH4zsC2Nw5tV0SsuwKsD/pdG2XTipUolwB2YyJM3E0DmKomSVg2lbF569pK+559/Molu7R2wrKDkaVgbmay02Zxtlh0X5VA/qHGSwy7lhz1Fe/dCA4Joeg54zrz7tmVcHZnoSiWJvdP8lBqCjuT0XMzbzrNrt/oZSJQljxBOvI9TYQBYB81DjQFsbCwaItLy3qP12/ctDnkAmiqSd6D45d81gFsPgdo5xlqWgESInIsYQJ1+vpBrulY7ztOqMYM0fcv5zgSrj7NPjvH5/mc8j55kZH+9MQiF6Atvy5M1zOSqhknncQQp95FGFL85rcEWczQ6Jvm4kiyDfsiNB3tbQvARj9ZtWs6bXMLS1ZfWrVEpnAMYDN9jnwfpJV+VySzOzfflRcSrPUosYLcCvdNhDZ1WqN8qE/tK09Ss3Bs+RISiMiuju2lL71sf/ynX7B8xRtEd9e37PCoJSk0ET5VtnZdTg7jU9WO3pSPeFEk64GPYLCMOSLmh3yv5AXN1Fzmj8DV1pE9/ezT9kM/9EM63wFdwV74OYBLMBP2F2c8ceVrX/uarp+8oFysWL87slzG5SaoT6LvGhrOMe+M3mzU/DGm8W8QNJEKBIdBjpWcDNJPfzRQg6tcLYttTQP9pZdeFJOa8/jE2poa5vfu3LVTJ08JyD5z6pTduH7Nzp4+KdBacpnUYzQ6mE4JXhKcUZLAlFzuWLK5Ea+LcTfmCdyP2ICM95X1w73mdwKMQ/jifcXvjSAr95CGQiRbkhfxM9w3focmBcETUlnb2t1zoJUm0XCk+4yhapxiQpaL58AfMDDiw+FhQ1NxgMeOLULYot71hCbW39z773r+w/bEE4/bkMaZ5EV6lkUKUU05DB85i12FQXhoaDrFswfmN+cy64efiTrZTFP1Wi3VahAaWd1IRMOoJ4d1/MjNHznrySmlciDpPF4/p3Od2MfvZg25FFYiSMQ4SM3nsYlAHcZ18Yf/5998ksHNJXkO/InPJ95v5Suhmcx7jM/6PQC2CgPYzQHA5qOYzKFAdlkCiuCkDhdJf4TgF5MtJSZif7ngfAR7ZWoQROhnAWxUuTgIGO0HwIblB4CN1moc/fACCc2ZYFYSAGZ+D5sOADuO9wuMIDGEBUzwJliNvaCSXs4DALZYEZEBMu3zOivIdYMdzBNrMBiG+e9PytWYERacPKNUSVxIfL/kQ2aMuCIWEYFKMXakXZNTd0lsNzbFBP3KppjQYphLcsLBBz1ckjkxsNEadYkWGNgU99HwksOaQ5pZXsYoWeTo1nIYV+bnbJJJ2Ts379iNezuWKZTF2nRTQvSve0rI5WwOCBF0p3GyVTAbjXR/GRWhK8n4En9ikPDRAAeoCcIEiLiw+XkWewS3YfKkU2ltbAIK9y2ytmNRw9dZV3THIoDN5yW0HtN0pZA3mNhBs60EgY4+TYVRp2HJQdM+/uEP2D/86Z+yJCxepogG6HBxcCQ0wg8DOyj5qHMddbBgYcujOQDYMr6BnRq09tRcCGx/jbmN+jKBkqN9FwCkG7TQ5cjhPzfD5lYiqwaJN3SmTKMZJkgMQrPAdfz/WHgocRYwHhNsH0nX+Fbofts4lF44k/fcOZuuOAB3BLA5/MUWDKAWCQTNCgpsNxyZWAeN+pYHc77W74+sWCrYyAD0ADtdtmDYQ0ICMLZsg3FaAPbNrUP705e/Yd+4cds2Oz2rLK3af/Xf/Hd27vxFy+Vgo3U1RphnpPVw3wbthu2v37VbV9+w3Xu3rZZJWb2QtQRj/gTxdMYO6dLJQARJBGe1M5rlmlmM3FSCNrabHPkYvMsf8P3sP08gw/gciXowlGKNwDjzSQeXKRIbUzrnDoInAfAI6JFlPR5bF9ZXMJn0kUFnrKpADEwnbRgdhDD44AU4OwqgXMzgYFiJ0RxxVzIwMg3iGWGMwlpMWGWhYhUkMRaWNM7EFAXJBOaOuRy6fg0xsL/6pS9b96ht9fK8XX/7phkjnb2+NEmBujSOLFDTJ080/orEgYyoiC0pxeU2ZjX9oXUxxhyMbFKp2Qc/+j0OSsgUgzFPDHkHYjS7HnVsADnrWBMaTHWQlMj/IAAYUT5kpjn5IIDtt83la2CnJqXflrcBgEgubQ2mK0pFm/y1odRv/+qv2mt/+UWby6TtQ088bo9dumiL9YotLMxZb9DRKB+jXZFVLAAbtgoa3QE8j6/FswHAVnLAYarzaSgJoMrCkjX6ExukC/b1t2/aIJ23Yn1Bz4JmQgVjlZJrt7lRx7cHsBmHcyM7T+b1XuOh4WlNYMeEEU4yX2KS7p/vu8jAFoAT9JZ9bNt1CPW16b85mO3spuMCSr82mPeItRfA6mjm42xs3zMOYDsI4ek+TVmSYp5x0DcOpmHe+/XCjtjLR01MxPcWGugPMrD1+v4O3sPCDl01l2VJp6yxvyvjMEY1aTaRv7z88sv2m7/5W5KYYpT3qaeftf/4p3/WTp4+bdsbd21lDhmErq7bNbCRRyC/AdzwpE4xUcw9b2zz0ZtlA4E7Pgbs92yWHSBtQxlbHhtFuqEjg6rOxib5iyPnagyExqTYMCMHSMgjdM+Ia0giheYaRqoyD+254aHLX3mRLGkRiPFTANtJAlGzMgLYGo1VcyCyPnwyLcoxEeOUc4TRZ96QgC9+P3GPEdoIYCP3JqIBZ0HUrU5bC3b4JGnlubqY2BSHKgyTCWt3WjobIwAXCwxe85gR5Pvd15wD6iS/rL1Tp8/p2k6fPqVz/+tff8Vef+015Wowgx599GEVRL/xf/y6nTl1WtrOn/mZn7VHHnnEfvl/+O9t1Ni3h8+fto++8Lw9dOGsTYYdSyD5lRhbq3FgJ1aX9YxgW7utgzOyaArITBzJsmpVwDVj5+xDGDzEUgCGWrUmiSjeCyA2JqPr6xvWhxGcTFv7qOnMe/PGQ0Msx4GY/s3+yBpoPUOWqM/bmYcu25nLl21+dcVyJUwIs5YvV3QfItuGPNTXixcBcYqNe0ZRxtdo3pBT8dyJ1xgGxbFNil5Gfi9dumQf/56P2ctf/ardvX1Xhefm+qbyvm6rbQd7+1aBNDEc2KNnTlglNbTBwYZVEl2rZcZWSAytXMjYXH1OADZNZoD2Yq2qz3mSxFsaCaxBb8h7XIn5OOcEX4+fxyZHJMoA7mCiq3xoEnxJYBYSD2WAxh7lvCT/h9xQsoP20A5aPds5bNv5y49YplQUk3iIZ0ara0cHTetgOjcY22GnZ+uHDdtuteynfu4ztnrunMA8mi/tnmtGX7546T0AdrvT8UkrD28eGyPJIBonzkxgxbxY6z2yo5kuYC8FeYtAb5zen1jMxVgan3XcL2qyBrKFyB9xoinoV8bv1/dJazw0U0MTznVFfdLLcw2wor6dxfh4NLTm4YHGmCHFYMQmHXUxLHsqlJ+48rjkWzbX1+3unTtTADv6H0WZD0AcTaSoqReYzFN2+TFwpef7bQBsJ/O4JMgUAI+HZphIjIBLLJQj01AAmcgZbsIY8wqdsiHmTRsBs6zuCF6F9aopxfdIbL0X5J79ffE1pzUhbL6kAwLUbrMANrUOZxBn21wpbxVqvHFfQHa/2dCE2QefOGdLmV1732raThUwIO3ZIFOxQXnNOtUzNqmsWLG2YL1E1lqTjB1ZwXbHRTtkCqE3sKNR0q7tHNnBYCzpNyTYkGIbEI+pJfAZECMWwgT1ZNKS1AbjkQzWFoplSxx2xVouF3Jq/JXI0Ut5yTQiw1QuZK1SyluZeBXljKRbPrEkzx9JPXJpPUZiK40oclJiRNqWlk/Y1v6h3dnetfuH+3abKc2tDbu5vWG7jSPLouXNFBh7jYWaTVtmxiNB5wQ1Hc8Yf4jB2AqpjNXKFVvMmT06n7RHV+csPxpZjTy81bLlWk3sROqANsbKQZZOpt1UhJg8I11ELaXxfWcEI9uHTwBf8/WUlLwlDGwauLCxZQAsUodryXpT5zh3OE73PFdj2kEA8GggCZG7t27a9taG1gbECOI+rGskMO7dX7eFlVWbW1gIoKtLyMivJYXUp9erTlKGqJUOJoXHkyvx9X1SJEj1hAZT/LfZJjs5ledy/n59vUPwCfmqZ20impFPUXO6xCoAdtYm2ZKN9byPJyd8ytRfTUzr0PSKX4vnAEAwkwmQDdqtI+t2WpJ+4Jyp1hesUl+0/SNk1HLezKexC3jOc8bovtu0jbs3bb4+J7No1hEa4TC2uW+cydw3vh7ru5iXKI6Q8w3jon0AACAASURBVKLhTCzJFOytazft9/7w39nc4qqk1Zqdgd2+e1+gMsSUUtF95MjHqcGZDNza3VUTl7MEDCSaOXKGu4fR0RR0JM4K9yiVVEO1u23JhYDdYJbI1z70oQ8JhOb6yHG+/OUvix0bZcLwuUCalvO+mC9a56ht5WJZ9xoTxojN8P8PP/zwlEUdGbS8RlQV0FnQaNjy8pLiPgbSR+2mS3sN3LCTJi+5EdfEuQyIDXP64oUL9to3v+Us5bm6s7hXV6aTmACnksQNOTeTbq4dD2HTiRXEJBjYTAnFyRquk30llnYyqfsXlRhYSzyL6LtA/ra4tCTQlDUVZX6jjC04FH9pIERsi5/n/7lPWzu78lCDic3nS4vL8mzh+wGwvb5J2dWrb+taoqQHr8WZCwmAOs39AENDKwD1ntP4wXTp8kP2qU99v6b65K8xHlomm9K1cXbERkPMlyKQHPNkcjqAZP5yrvC7JXmGQfjhoUh5TEgxLUqcaaNFHbylyKMd0/U6QfUgE+G5vHBL9jJ19DRuhDxdsn/hOXD/uUZpauPVFfStY3OZ+xFZ8fE58v2s91mwmn+L6y+e54nHrzwT239aTC4RQvHpQt6UNlEyRKVbGPMENJVulNh7nmyJGRGSMHUDSFpDIhXF72eTBaQ3ilmSNcAAgB8HrmH6MWoDA5vuJQA2gXcWhI56oOi+arQ7MCpnAWzYIlwHiz8ysCODKDKwAbkFTAbzF9fgDHwjpwro2bhkCkxJT7T4HAC7lHEgO2ozxYQ73uAI6D+YDAmcnWFgA8LIpVia1yMB2I0mjJqSs39sokWlAIopIGd1JqWim43OWIPGWsPIPgUHTw8Qm0KJLgojE5N00gpoHSUmdvXGbbu/3RCDUGCTjJoofH08lkVEgsuzBZCW9iFMI7pggN3DoaRGYG/z/mKHJy7c2NRwwX7vxvA7uRYWYhx3iI6pBAfuW7yXsdvK90ZgIBY6XuAP5ShMUGM8mUKZRAjjIdg/2cnAeo1t+9FPfsJ+/NP/gQBRRvIAm2VAQAMEE4OJj6XHA8sB7KxkRFiX/BsgbmRY6GPYsbyfyMxFOqTfaUqWYzxwo40wEDL17WPkPupoazRJjMt/H8COia+SnBlTmvck6mEyIYJsANj6M9UKJJFwE7EE7HA6+YDsSIgw0ilHaF/rkqeR1pt/jAxsbQFG0zFGRJ++1bFO2zWOAI3rc/OWL+RsOGEPDyyddTAWk6XJGLQ3a43WwCa5ir1y9Yb9xmc/Z/nlNXvtxi37yZ/5efvZf/if2lEb9+6OdPb5i8QLDYjTq8u2c++OkpTDzfv2zre+Ybv371qR8TmSu3bL6miuw/rreYCUs3IcxZVuq7OgxEwKTCQSD2fDu46yHxZRG44k2hlJMa7p+9BuVowImngBtEJL3pmXfuDoYEBfNBivqmMZ2KsRwI6gI0WmTFJcVC9AdC77cAyYw/4+lnyI0jDS+YTdkM8oeV1YWrL6PIybmnTq6/NzVpsry5COQ+nlL3/F3nr9Tavkq9Zt9u1gD+1vCpSBCgu9v8DijQCiEkXpPePKnRRQ1uoNxMLGbBdwJbu4ZO9//gUxiLhvyAcQM3j/jG1G0McbhS7xEgFsus1IiCQCyzo2cNy00RP892hix1MyjlgCjsvxnUkJzXjKZb6Qyditq1ftf//nv2LD/X07vTBvzz/7lJ0/ecLmqkWbX6hZf9RzPb4wXcC1A8IDYMMMVOMovF7c74pnQU6HdcY6Ypx8fuWEAGwsR19565rNrZ60bLlmpaBLDrCGXwT31QHEvxnAnmVgz8YZv5QHAWwvGvzsCmOWkv9xGTBuSSaeMwHAZq9HADv+TGS+OHAdiW7+iTQPpyWE1OKnyYqgaHTog86nJEqIohOYkZyP3wHAdlTGm9zxPoc98B4AO0hkRwZw1KALgiTKU9CXpnjZ29qwbZi3eEIk6XH1lCz92z/4rH3u333ejtC5tbR9+IWP2N//mc9YOZ+yUWvLMpOujB1h3Labh8p7aMry/hi7jfqOmMhmkkzauH+AGu8UpOAvoYkVzyoBsoOhS+fQ0AcUoCk86AlY4/rYb4CH7GkHryOIE9jcTI4Qu5AfYcpk4kyGqOnabqO/ngsMbCY9KLgoktGiGymf4gyL3hfSFxYQHafQju90lFWLcc/Z1tK7mephx5YKhIBeD8bc0GCoCdoPII5AcuIgMRnDt3ZXo8IQE/DcwHBqfnHZPThIagH0A9jqxao3ZyTBEBjp3vj1qQQayLCFScQxIEL3/PSZs7pH129ct2vXr6lweu655+yjH3nBNu7fs//7c39it669a+VCwb7ruefs+Q99yH71f/uXVq+U7Mc+/f22uli3M6dOqHHabTcMFj7rAQkwnjGTSboWci+kPAYDo3mAjmQBrVomK0Z4BjTFAKOw4gAB0CC+06xDk7pSpnhr2rVr1+3m9Zt21GhYtVSWHiLG2jQc7m/tiv2byBatMzJrkW8XSrZ0+oxdeuxxO33xohXnapagwEinZfimZoM0dFMq3MjLWPf1+px1umgb1xUjycPI4SjAyMf4PjwSuL9vXn1L+RkSO5AdXn/9dfvm17+pQvP+nbtWwFR8c8v2d/fEqIIUUUgmrTAe2sm5spVTQ8sNm1bPjKyaHlk+ObRSnumrnOeH1AOQF2Bg57L+HBmr9hGSEHfCCmMaZsYwPeZdkfkWQUjqhkL+/yHsPYMsT6/zvnNz7NzTMz09aWd2NmAX2IBFIIVAkRQIMAhiAAsqJkukLJeqbOu7JcuWKFkuyeUvsssuS1UWSVEkFSCRhkASEkSExSIsFpvTzOzuzE7ufHO+rt9z3nP77gIUu6qnp9Ptf3j/5z3nOc95HpcwYtsX0UCSX4ysu2wPF4eY3euPLFus2H57aPutnm3vtwRgLx/fcA+Cbt96re4MwO6PTQD21e0du9tqCcA+98ADMwb2YOzX+IGL9yk60ghAWg0AW0WeaIQ+iRoAtk8gObOQN/71Z9vPPxjYataQQyWtT4/8R89YAEhcD4hB7/6erlcywRRTLMChaD7hs5MkLpwB7gxKmWBL3gB2VEkTX60mecJUQNsD913UPoacwcHBvvS1272+66ejGdrtiXEHA5sGAoZq165e/R4AOxjYTKSQI8f0TVyT2V6n3DPJJv5pAHYwWOdA5/l9e75BwHVzduycIW+6uLHGYi96N4gdpKN5sFrNljC3mzPgnG1oCYCL1/JGs7+reYC/SGIgkz+RH7748sti0tJscvmvkS3VKgKwYf1WydNsbK+99KJ94MHTdv/qyB48UbTNCtNhY5subdpk/YIdLpyzVnHFDjoDa46mtt+f2P4wa/vjojXwP+z3rDUya2cr1kVCkZuCHwbv5NflgpVLedvduWOlPEB0werU/NmpVWBYL9Rto7Zom+UlW8wXrVYuWQ1WYM5E6JKZpI0lCYJ5MXGR3IzYzMKX1whj8MztAcJMczaaFq03KVh7kLFmd2qdvtm3v/uibR+27E6jYQfs8yD61ZKVlmpWqNd8yic1uthLyLUlL4pWNmu627VTGyfs4tl77MyJTVutLVgJclc2Z6XpwM6ul2x4cMd23nrTyqO+VQBFySM7bTdFY+0D5vOMSh6RGmkk7X95YEhuD0auy2ECSkXDmVxXzUWmQYtlkR2Y8I1pX9YUk6rKhOZkID0HcxyCPI5GuVw3xiM15+/cvmmdNjV0VjEbti1x9eatO7Z+3D0n5OskdjhNKnJu199mitbrDxjYmHs6KSDW92ztpoRAazflhSGBo+NLuUpI2YWn2FFy6A0o6WFT/9Bc6XXFwGaAlrxN0+ZFpnc9B5w1eGZ/z8E5fS/p3keuqpxzMrLmzrYmn0fDvuTCAsBeQJt4YVnAcq6IqI3XWlAuyYknTIz0Wna4d1fyY7X6ooBqSa9pAhvTS2p1RoqT3ncC6mf7EMTGqnuJMZX31o3b9v/8v79l5dqy3dresxx/u1C0u9s7qjUgdLBmYLv2Ouilt+z4iZPaHwGZiUtMYXLOzuDFiLOrPXue+Rwmfegjl2sV4T8A15I0lPxk3s6fP6/X5PXY4y9duiQyIRIiwTgm/gzbXcV5XhMfMn4XfAYsh7jOW+hPR3N5dq+QYMULr1LRFDZm0fuNA+k24zXXENt4KPkLJnEAs1947nlN8T/y3vdKSu1w/9DOMsk1HNhD73nQ9nd3NM2DZwl53vb2XW+8J0kupm3BsQCwWfvkKshjBGh/7tw5AfHowdOEB1PijevC8QfDNwweMYjk/xGTIz5zzbkOkIrAowBkBfonggDfK1Zw+ciJRMdxtJmIZAK6VktKDC5hjMa4Gxb27fnnn5exItNaNHzdJwgIgMZA0Q1XA/NJQPPasXX7pV/6BatWy8lbC9N0l+Hg4QxmMr/H/wPQFm6Rz0sHm/+HEkLgSdRHAybpaTb0e7aAeSjP1MGB6rcg76gOF07i9StxDSkR7g9pzuHhwcwDj79HbsGa8fwEbz5XaAhtbu4F14J3eVQkRYv5STvuUxBXo0aM83xHbvjehx+fVaSissNuUbfV2dd8DhswTBJdFNgBXTEHZ+OfSVg+beqSf5BWNgmSRyQVackVW8EqM7WlelnJEaCtwGsB2G5gA5gr8CQB2JLSCJZGCnJcSC+gU0mbdN6cJe4A9ryEiPSe5gzX5gFs1zNLjvMCCxwIiBGFeQfiALDL6CVi7FJwM8N3nGuYjXwfnbQAHQimwcCWtqJMUQaS52BMH2CbQo/ATcNAwHgCsBmVx50Yhh8aanS9KK54EEoAsFOzeqUmMBHdHQoeuq6TXM66o6FduXbDdpo9yxWrAm1UsCMlkUwpQkaEe4kmUwjz46Aa3S26f2ih8aCGbAgPO28xlhJdMIpOudkngX0eqFdffVWBljeCwvzIH9eUB4EHgHf+ZjRK1CyR7EEKsFR/6JKSLORy0lZfqhRs2NixT//YD9sPfehxG7YbVpdhlLuoCkyGwa+IzEbl+td0ytH8ZYMnAQgNwxmAraP19UYQYEMG3ECqo490SK+D682R3ER0svV3PLGQIaQkOrwpEZt3rJ/4GEX8fNFyBKRnnXn3jgTE4SZ/HjzZEog+oaBDl7rn45waS6Pxk0bYY5RdwGxyqwccJDlMADassR5SLYAXBL8+LrUVFeyDydCG6gySpKGVTSGUs2pt2Zq9iTUGGfujr33TvvrsS1bZ2DSrLdjf/vv/UGBfqVpLYz3ObAZgJ6iWsmZ1mNntllVyZuWs2c6N6/byc88KqKpS6PZ7tlgsSmeU5IVNES0tCgu+Bojghj5wdAFuAHG8SGNde0fSmYNKuRLTkJhDrBHjMQzy8s50FUMgCb+gS+36dw5gawOhSJKMEswH4g/Ma9fGloxPMLCyfv88Ih2xY8X4RsIi6RfTqNKUBUm5Gg4kom4UhgNyCUMHRgk3jtvy6ro0l48dP2Zrx1as38fxuGTXr12zP/7CH9v+zqHVywu2fWfPlhZINPrvAOfV/EgSRexObFhiI2SZcoCpM7JWb2CHrbYd9Aa2fv5ee/TDPyD5EBmz8VwlDWw2eDc/iSkXmpq+J2gTYsKBAiAV29oo5ySmAryOBk0kx7HeQ1tbDUUaeP2u9MO7jUP74u//vn3jS1+yesbs9PqqffCRh+3cqZO2vFK3haWajUk9clnrtpAjSoACzVv0zYiFiWkVI94ke7C1SDpgpUmXMZ8TI331xEmZfR0OzJ57/U3bPH/RckgmLCxKU1vxHaa5GmeAcHmPMXJ596bvnyYhEmOcs6I+sad1rSiAU3Mv1mOsI0Zw2b/ZxwMgcEzFzW5cKisVBqy+tI+rQE8j5doPEoCtBmICEud54SqKAsCGBQ7IOJ1I4xAAOxjeusIzvddETxQTycEbvwMBlacYlr5x9NU0gC7NW2/6AJT0OhQiO7Z755bYOBT8FApot2lKZDiy3/vX/86++Z3vWndAQVqwH/nEJ+2zn/lpG7duW9F60ruuYizFKDTNLvQQM1lrdNw7Qo39zERj2sVp18qZgY8SZjGR9dFcsRZT8sk+NUzNDrEs5D3QV2wjxhUYCWf9IMMlw1dnAnqj1p9vAHCBdTJIZtQw76a5CXwiT6gtAFIONRkjM0ckO4wG0kQ+IqwzaWPTZEvyHwJiE8PDjUqDgeUNvzQA7E1dgaMuJxJMbT6nQKFZTpNKc23p9xQDlehimDtVPse+2htN7LDdVWFdR49/aVnFHUxW4ga/D6AaYI/HUQf3IkEl9lJMkGfAWKIogPGyvLxil65ctmeff0G54gc++EH70R/9ERVBv/Mvfsu+/dTXBU7/13/lV2ypWrLf/s3fsBPra/YLf/kz9uB9FyQlw/QPDDeK2oVqReANX+O+z9jBSYedGI4xIPe3lEXCbjCbXGLtuDk32rmMSlNQYmQIyIEPYFX/x5H+xeef1wgsjWEAbAptGGNN7ufIbL/Tt0mhKI+Bh9//hB10uvb61bfs9s6uTASv37ypfQhAWV4ilcpskovrI13K5UV9xEDb9R0XpfvIdSYv43PO7/KVKxo5Zn1R/EKc+MIXvqCuLgaZt2/clCEVzEVYtUSVlWrFjlfLVs+MrWp9W8yPbL2asUUY2DkMgbMur8IYPnshk3wwo5hkxOuhWtGeSNE2a1gmLfuQ4VNUSLH4nc17voEZmOeE8wA2DxDgNdNVEDlUjLZ7Ns25hAgA9s5Bx84/8KBVV5YlIdJrdWzQwR+lJyY8DOyDTs9u7B/Y7UbDPvMrv2z3P/LIjIEN4CeW28X7tI8QJ2EkzwPYbqAZpoH+XMdog9Z5AtsCwJ5pYOddFkSSeuwb7wKw50FUYpuzshyc9bx4joHd7SQJQt97wiQzflZNI4CM4Uj6lYDSbmzoEpDopgMooNePtjVsRWIrRSs/C+jDOuJnAO8A0wCwiXnoX7997ZruBd+PqUDlLxynGPJ4MBwxNo/2Ao9CIa3mTOnIa9NuOFdXzV+TyBP4GEXvrP4M2RGBBl78R9ydB/EiDs2D3fOvG//nuOJvx89GPq/9Iel+BvjjYEAQTbyZTDyVP8s0IwD78pU3nKmWWM81GnalgmVGQ4HHSFe+8N1n7L4TC/ZDD6zb+eWpLed6NgIQXTlj3bULdjVz3G6NynbYH0kK5IAacGzWyZRtyKSOsl2/2kyb0WiinpeNXY6J4rIt1Cu2ulizerloqwsVW6yUTFxWDJDzOavn8raOyRlrCDY1hB0aDUy4cl/HI+kMs154Vj0X8L1Dkhs0mst5mYHfbQ3sdmtgt1oju9Uc2u3myA66UyvWkJ2qaVKWpl131LPOEDkgJjgKIrfBlNbEdb4gg3NMfDGBg9yCEWQZsJopUsznmZjFPFXgMg2vsXUbuzbYuWv97Vt2sla2/LBrhWTSiEwTBuXkqTSlPG/CpBCptIl1W4ci+dHApLalXpURnCZHcjIxZg8uoauMDAqEOVj31IHsrarljxjMs+ZLaubTfJPRKsSZ0dD2d+/a7Zs3HRClJsjnBbItLC9LSxnPldriUjJWRvYvJrOoM1MMimlTmtsA6t8HwPb49E5mdoB7nqMEOO0M/ZAhi3jtQWuiWhwSVUigAGDDQKaWQZqwN6XNkWqqaPCkfEQkMw+aM2zFh89cwoM112s2bDp0AgMsbOo9cpLltXWrLq1YrljT5I00wYlrNHq5X0xVdZuq15n+paEOBsB94bjQwAYDEIEtkS2iEThrqCJBxNHl3QcHGdP/65/+cyvXl5U3Li6vCU/YPzj0ZvZoaM2DfWsdHkoPXEzZ5CNFXkM9CsjLG1NQ5DncX+V8qfEWgDbA38raqvbRD334g2JLc38A/djnYUQD3gaLld/nd5977jlJmQmTyWatvX+g55LX42ff8573CMt55pln7PHHH5f0iIhhSYoqXkfkRjM1NLVXFwryYIONe3zzuOQX+Vmms8kxrly+Iukg5MeObxyzB+6/T8e6tbll23fv2okTx7Wu0SMn56KGR2YEYPjYxoZVYWOnSUH2HWrHjRMn9LXLl68oF+Qd+Q6Oh/PnfLlXPJMu9QbpoSIwm2PTxL9qbaSR3NwwfoevBXDKxJomYgoFXQ++x+cwsE+dO6+pPE3AMVWX/JFguYu8IHk3/7usW8BrWPE3btyULCg5ildDbpxcwPMl5K6SZAax+bOf/Xk7fvyYcmLMbAdDrk9eedp8szWa+6yhUIHgfrOGwNlCDkZrmOcIEkmva912y2qViuJ0G8JpArDZt/1583dwKzW3S2XFH74fGEsQT7mGwbjmXCBQ8PfkeZOUBiL/4J7xpsnmxILnI1hgmFyGdreICklSbpYvvu+975/GBfBNIH/EvlazE40+N3AMXSOBY6ki1eh46O6mYpyD9hF4122dXeDEMuL1HODOWLVSVPDvw77uDxKIjQGQs/9oGAaAPTOOUhTzDZgLGQC2uuF/BoAtt/g5ABuQPdjcwa6eZ2DDrvG/5dIpKXVKDtFu4rhQdf2WuLiRTM4zh+MazLqMYshlpBUHwIFGF4tDOuC9gTrkFIiAYDgBAypKf07O14OZ1iK6Umg+A7qwuBn5l7wLmjqWtVq5Yr1u39rtrgoJtK8HU5LztiREmn1QEA9C0tfBPIkiDF1OqP2VshYg4yhR4MCyoLC5cfOG7s3ps2cUeAlUBMYwH4hzjocpNjcCJGuEgMEDzucsVh600GnktdiYZ3pPFF5LS3owMN3hGgPcsyns7u052I/+dbkm0AYAe7VessKoax//wGP2wD1blh2iy1h0YzFpDRZswMOZAGU+F3DNmmBUBXaETMuONPBmQEvqkGs8HABiiKZWS7paI0bPp86yc8mJtGoUqXwE2VlHOd33ePueLrjBKB28o4DjZyMJDgPTI0ApwOtowiB1AEOcYxgpUA0H7gLtIqZ0+R2w9DH4NLYpOQtnHlIcw+AX0C4QL4wcW9KnY01SwPUJrHS3YZpqNBlmcdGGk5x1Rll7+qVL9oWvPGWdbNF2ukP7xb/239hnfvlXbL/TlQwHa0WjPebGZ5InGg70TrKcHQ2UdKCnV8pm7cbb1+yNl14029+3abctQF3MRroJGtHqaROswqLodx20lwGqM+qCzSfpnQCwEwgDmUvATWJIOcvVtbM415ncCwZdNEBk2ugAtsZzKIoS41gs+2TSQrEZEiIByiLj4TqUHl9YImyqAJ7o+tKkio/62xKqYgQIxvlIOvkYj1SqdWnhYeqyur5mG5sbtnF8XZqC9XpFwP5//k//2b79jaetkCtZtzWwlaUVMUKLjKqyaXJ9UnPD1W58ZEgj/7miDcYZeRTAwmZsar/bt9MPv88eeuIJFcliwmiJ55ydSXNRbHiXDfF3AOyid70xwOH5oRmavj9r5CQ5kfh8NsKQHhYV/QK0yrrmmgjpda1aKNgbr7xin/sXv22NO7dtuVCwU8dW7bGHH7TTW8dtaYVpk5wNJi7dhAyJyyU404REjPssQC3YccksiyIelhkAIskHiXJ/OrXq8pqN8hXbbvXt9Rt37OQ9F82KZW/MYCRcKmrk06cbfAyOoobrMg9gfz8JkT8LwCbWz4PXAVCzhlgrbtzo+/c7AGxXwkjJUzr/AIuk9+zFrctuJYQ5yX54Qu9vMr+lmJCkUEbFAa1QRkR5NgAyAm7+XgDbGdz+8lG6zYPYDmmrST6DuI9AbL9xJFwHto/+5fZtmw66KroLmakdAEj2h2JAvfn2Tfv9L3zRXrl81XYOWlYo1+2nP/0T9qkf/rAtFClsO1aYDGy5Rr5jmjIYZwvW7I0tk6TIcpOB5QZNy4+aVp50BL6Pi4vWnwCihYxIMmpNpozKddQoYI/w6ZdgYJMkOkuXaRXXGoqROZ5t1hlf5/8040hw0fONggJzOhjXgNWAT7CuGRNmDJtmE/kDmso8w4DYRwC2A8xKSpUPHU2czO5t0r3mbwf73Qs3j2diY9CsSLrus8moJD3E9VDzN5e3Tn8gQgJxiikpiur64pIaboyuEy80vZL0e7nnnCMxBHAliAFROJAHUEDI/DqfkzzMlTffsoNmS+PTf+Wv/qoYSf/mX/+ePfPtb9lrLz5vf+PX/oqNuy373O/+C+se7tuv/cov2Q99/CN2cLhtlXJhplFZLResUi6KJYXWKPuQioLEFFaDWyAE2VVWGoIDaS2O9BpcB6RDyAW5XzCMpB0IaIFZdr5oZcAM2F7jsT3z9LeVL2FCPc0UtOZYT+3BxA57Q3v4/R+wVQzGxmP71nPP2XdfeNE6w4EAC4whe622jVir47GYXDCuFxYXZoaxGyc2JAlHoUBRdwxgZ2XFTp8+badOn9Z1pECArABTC43MN998y6q1usFOYg3yHL95+YrdvX3LyoWi7dzdtoVq1Tr7e/aerRNWGHSsmh3Ycmlqa5WMrVbzVi1A/piKmVXBib6IVijj/WUFIhiYANjStGTMXybmR1IixPfIn4MxFCDgEZEAaQkHi5g6cO8K4qwD2OTWTOhQODWaHeUjMLAb3aE1OkO798GHLFMp2R4AQ7tr4/7IRn1nc0uHvNGyu6223djft5/5xV+wh594wnoTE8kEGRSKrEff+z6tQfZwWFUYObLPu1ih5wM+r+fvipxz4w6z/S3VJJ6XHgHYeq5SzfJuAJ9nppimH6N5Hs+hcsS0h7qHzpG+dhTmys/Z32VAy+QnLFmKYwALjwTSIUYjtN2yhx58QIZZ7LPolspXhykLiCdDplfaYvwBYJOD7+/uqtkhI813mzgmAJttUfvinHHtDBxLV80llrzRG/uE2pfzrOs5GY/Z5vQuBvT8z0dDdb5Gifz73a/77vx8Pk/n+QhAbwaspRw9GHFx32a5TQCAiSDCsxveKy++9Iq9fumSNGR57pBDg3SM5jXyHVUkMrIZe/PS67YwbdvP/cBFO1UZWtU6hhBWd+m03S2ftJcHy/Z2v2hDahyabJAlIFMUMKiDLe3Tw2vlotWKBVtcWhBIxGh6oZCTarYRQQAAIABJREFU+epSvSo/GmQXYV6jd51hahOJJSQjs2bl6dCm7GmjofZ62qcTDLuQ0ukPDNiU+y8JGFh4yeyMWg8t6xutpnVyBesXq9Yr1a1dXLB2vmqtTMV606KNM0UnFiXi1miEPmvRtk4el/kbBLR6tWaL9QUBMJg+qmlPPTMcCrQO3eNCAm0g4WmyhhtbKRkxv9ht2Y2XnrPjxYxVJwNbqWBs1pIp+SSXSQC2xxcRWGANcj2YYORpl7yXswqPAL+sJJKI/TMWdtE9rnxqy3OmWTaVJDhivUXOJiKLTexgd8euvnnZtu/cEXC4vr4mOYiFxSX53zBJcuaeezSRydZL3s6+rxwrzM4DLpNZUd4o/yX+lp6ld671kETzPGyeKBXPKNfA33xKKmr8yOnYE2F1AjarUU8cSIA8QPGQa6GcxfNU4o1CZHrmHbyOZsuRtIieKTT6wQ6aDWsc7mm/pi4CBFw5tmHL6xvW6tJkr6mep0YDwOZ5YkJ6gHzZBJNJZ1jPmPEyvvQpbCcyHTX45/Eb1TuQJKs1TaJ0BxP7J//3P5N8CJJpxUpdxExN40oOpmsHe7vSApfqAI09mSkvCPcgXoCtgKVIn3lhQVgH+zPrimeG32EvF2BKg71QsEcffUS/C+OYRrUkS5LkKsQY9ntiPr//5S9/Wfu8DAurFasV8gLU+XmaZrF2ATsBXcFowvwwQHSugfC7RE4NpjdTi61WUyQgiDvIz4JNMamm3x2NBWIT704c37BLr70uxjJ7EGAoUwWQtah9o06P2MqWWalVBQaTM0TjG95iper6y/ws14xz5vpxXOSK8T3WVWhdaw+cTrSfMU0kAkDCpYLJDsESPIvrENcgDCKdMFC1hZU1O2g0/F5CJkQKLhFMTpzYNPSnIS1w/iHj8q1vfcvefvu6akgmMLwx615OrN2ZbAaa7YDrNrWPf/yj9t73PqScO4eM1DAm6Rx8D+A6CI+RP3Es7M+sI9ZV6E4Lo0UOjnyl27Hm4YGwX4g2GDYLf0nEJK6Hnh1yXk1zUL8WdM9opIGNxFQA94BrHA0BjicmAGOSIPZD+Xil8w2ci3w0XiPWYjQTQtEh1p/iUQDYDpz46DrsKR+XNwF+PneaClSAmTTOySKT4UgCbqL7z/eDfS22a0qUohARUE7Smgfo9i44jJYuhc4QGQwCgGtF4XjMuEAARE4CO9IZc1FxlzwQwJxYDsHAVhKRTBxdf9R/JJhGIg5mfHxeFyQV0g5yOgM7GIkCAgi06CiVfGxqsVwQgM0N4AbxUMeCim5H3LA4/xiV52+QaPNaADEEURhLHVxNYfUk1hNO4lxrgBCxkOlc0wGnKyVdGJJVH++OMUTplmf83bWL6UxWLFcpSbNpp3Foz73ymg0Nw4KyOmbcy+6gL8AcQLxSr4ldTWeNkVzcY7udrq2trupa4WDP1oKOEIEC0JnFC1M7ChI6TnJr39hQMKRY4/rwMHM9Nrc29RGgmsAbYvm8FsFcTLbhUEGE4MT/CVD8DgA2AACC+Iz08oARLJAQIDmrF8yqNrT7Tm/axmJV420CnNWdAqzOeweVhIeHF1akwGzA/GTXp801dch9e55JzJCQ5TExHfp4VK/T1KY4hdWKvAMyX7NsOrVFWKORTGRgfDqYP1/IRCIcINp8UqDEIHXMxYibS9xjekDi07xLt7enZwwABfNKtLfmdXAJQNKJTEZ+aZjXtViT7q+u1ZTA1LMOY7bNtjW45q2WHVuju2YCsBnvx7iOkfEhFKVc2bKVBbtz0LbPf+mr9vJbNyy/vG6V1Q3727/+D+zYqVM2pRCUcL+z65y56KA9wBwszlG/JzuyKhMIJJ69noLvWq1ijbev2p233rIrly/ZzvYd3V9+jiSFpAn2CsxH7hHXwJ2xE4CtTqezjI/08T3ckZa53pOzmQBSHGRNcULJsFwPpIdMwcenxDKmIMLE0VeLx5zQoA3ZB14XveyIm5J2SDIlPOsAKTzVFZJs2C8ULwVv/JGoAX4PhlM7bLSVCC0urdjK+jFbXlu145sbduz4uq2vr1gNjfLR0Pb29u3ff+4P7Pq1m1avLsqYa9jpqkHAa5JUkWDykfgi+SViNwYwmZx0WWGbdmD1tLsCsM8//rg98OhjAp94dhi1pHAmjtMwC33wIxDbtb4EYONPINTOR50CsBDAMWeYKrA6WEuRLqcxaXQapUM5GluBIrzZtK//py/ZU//pS5ZFU71YsHvPbNn7Hrrfjh1btoXFqpUqBeuPegJQipjQcJUFFJiVMNQtIfdBo2YgwJDimSYFeoQU6bCwARRZ61lYj9W65RdW7fZB224fdmxt66wMknIlRvXzSsjUWEkAtjPz3SxUz29iYM8D2OHG/mcB2OzV0SALprX2rSQJw/4wA7BDJ3tOY1DAaUweCLgOfWt/DsQiTAC/x5qEv1AE6Nlwky2Nu/J3pbE91XPLeFzobn8/BvZ8QXQEOsyxr2fVlMfd+eibSiZNwOzevWWNvW2xr63fnvlSaJ/M5m3voGG5Us2ee/mSffHLT9nrb75t2/sNSSz84l/+GXv/e+8Te3TY2LZj9aJVSugL9i1bqtggUxKoKPY5hfuoJRC7MGzq3o0KdRsieJQYCu+Ix5OpQFYYR8g4zUuIcI2IJS5RgWGaewocAdguHcL0lDMXYIHn1IwWk0hMb0xgid2upQ+QrQG5TF4sUoBicgiZNyVpD46PHIFEWNMVMIxnGrJRqLqklhqR/aHr6arAS2aWKdZp7FnrI0lQacIlxTm0sJPREwA2+RzN4Rbmr62OAE3GfPPlimJGTKnoKUyyTgDYLh1yNIoY4DXTdaypO7dvWaPVtP2DpjUB8Ucj+9nP/Lx96lM/bn/8h1+w3/uXv2Uf/8EP2f1nT9kX/+BzNmzu2wcffdg+/PijtlDDpDVrpTJNIPcAQKeSOOsGmyPllO4rArsdfwy0t8v6iIcCBTFAqZ7XZL4KMxtgS471+ZLibqMByDfx6aXB0MrFijRMaa5SUL5+5S3b3muooO9PczbNl2UG9ec/+eP2zWefs28//7ztHjZkekvTT/GW0Dlk4sHBPDXeMlP72Mc+ZoydXnv7mkaRYVzLDR4d7KVFgYwAyO1O2x577DGxrtBRJe8DhH32uefta09+zXrdnt174YItMgFXrtiLzz1nL7/wgvW7Hbtwz3nL9Lu2YmOrTPq2WDJbKWdsqTix9YViagRJbFWyVtxngH/AM9YMax+QDvZfMLCD+MF+GAVY5ELBbp3tEQoGxDaY7hJGmq09gZ1ihY7FFEcjc2+/Yf2R2fZBx/aaXdtv9uzCgw/Z2tamvGbGfUzBpjYe4LUzEYPu7kHDdjpde3t31z79lz9rj374w9YdTwXaFitl5auPP/KoYjxpYgDYGnHWpGcyg08j+zwv0ueOiZ9EUAjG1bwGdlwL1hI/Hs9exJeIiOQPXvI4WC55tDRdxutyT53xii+H64gGk4nrhDxkAOzzkzcBtnPtAB95Pt7/2KNiuNLkBqigSdXsdFUgk1+wN7KHoYENkNg4OLA333jjHSaOkhQIgIomd2rsCrRK/kUxAQhDzPdH5AJjMnBu/meOnfnOPDiaoTEdFBMi7wK9JfsUpCTfbN4NXsf33w3wxdbEccU+Np+3B1tVQFySLJnP3R0ARCICA1c3gybGwsC+dOmyLdQW1GBnikQ+SdTkNtV0CPsQTM72jcv2lz5w3s4sTGypOLZRoWSH1ZN2PbdhVzIbtp9ftsZgIN15AdSLdcuVq1arlmylXrT1cs7WbWIlpkWTWS4xj3tJ8xu9XkwkAaxhudqgb7kJRngYmiMxCsFlT0xWciOaRWw2g07Xug0aazT8+3r+WBuSy4tGDuddqtnbo6w1CxVr53LWzhWskS1am6ZsoaJ9lwoKjdwzJzft5MYxW6wUBahTewNe5oaA6+RXGLmHN8VI5BXkuWjU+bg6fhE0y/IC12A1TrheY/cBGe3cttbVy1bvN20BrfHp0M2ZgRTYa2Xk6JOzyt/T1C1Gz0y5CpyVvrRPU0WuFNKg5HvBwKayUUN55I1p9+A5atLHemJlohfsz0xiDo+H1m417XB/X88gEw80SDFxPGw0bevMaTUJu8Qz7as+9esSJf4x3mWOWcK/6Ci+6Lmfqy+PAMSYLvdaWGsahnUA8KF/HQ9GejaV8ybPD87Bm1k9Px+kOoplTdrzBhAWALb7Mfl0sctb+hWK2BnPTxud6MMDazUPJE8i0A0C28qqAOxidcHyRXwW0rQyjWYmWVXr0PLh+U1ECsgswY6Xn4ib6nmKfETamD3vxNfR2BZX11QPYVD9m7/9e7Z72LJyfVGSi9dv3vJmN7VetyN2qyMBE03fsQ5o8rKXHE2VudcXn0PsQxKDj3wObqaJl+FQGEqAtPfdd5+uFdgLWAlSGvwfQFAN3CQHwkdeg+/t7ty1YyvL/jFpQUd+RU7y8MMYB3r+GUaB1G3BZKamwwtDDGNJa/TlUcLP8zPk14Dm3LeD/X0dF8/GuTNndT7UV/iBXDh/QXkchts3byB3kZEmNpgX+NPdu9vax2p4CjGJAdFzOLRmu2vLq8dEgOB82OPCLJE7xjnxdScTOBGBaxdgPU0gPKb2kC0ZDgW0kifNm1dyvcIcmxgJEMx1ponQgB2+uWXdXj+Rnlz6j78BnrW0tGy3bt7S2uG6gWdxPZ566ikB2MixrS8vp+YtBLmCnuNZDZAk9cjR7733vH3iEz8qXK5cRkYF4irX0/eXAM1jn4p9i9fi+JER2dramplQcn2I4d1mUzU/Plnst4j3QdQCByamg0NwP3n8iDPEEHAH7gH7E7kBTQpygJia01SXmc6Vax7edXGMUb8oJ8WHLhlL8jvcP+UtiT3P60YMimmqeckXAdhpbl7BQ8w/OWMyDuzmYXQXXQub7ohr7ChQp4Tp3QC2pEdSwaXfd5E+189OxosUdiR+bJQkViR9YuoMRmI4IKYfIBIAtjMXnfnNCQXTQKFARnj8TdebU2LABpv38TsAbACqeQA7pvkEfCcTvQCxeYCUaApzCAMRjt2N1JR8A6ii2VtEH8wZxCyU0NbhmFjk80nNPIAtMEwGmUkuABaqZayLs3e7Kza1uBuZrMwSCejBwCbBAGDC/ZVuszZLqplsMoLhvgHSEoyH7jILq5vAnmeEs1yy23u79tTT33WH6kJFmp9085AuabRb+nx1fd02Tnhh88M//MOur5iMKTlPPeySdbGZtiL3l4QhxjICqA7hfyW7sIU0KsF4R1sJRXT05oMMIDYPjzTNUrcvui/qoMlRFhZb368ZTqn5gi2US1ZBYxTTxknP1utlq2anYu/ycGokW07DSBiAMqMH5pIGMrtQQeSFvT+00SU/Aq8FsCK30muncSTY120xsaWVihZcAijmgRc20hkLm2QimXkEgBfJwXy3cz6pjiR4PhmeTyjU7ZYsyEjPL5s6bEgAFJlcsGlLg8xZDQQt1hObDx/DyJECnHvB9SzSiR5PrNVo2eFh08fV0ZwewIYo6ZlUlzmXt8rCorN1KcILFTvoje2lN67ZF778pPWzJWsMp/ZTn/ms/dKv/po1SXqLObH9uc6ANG586mMqPEP9LtphyasdxgISGtK17Nuo07blQlbMEAwJ0Du9duWK7aCDixkbLC8ST3T3RgMrALCRKspYyYuXchmQ1TuYYV7kcc1H4WkkKblP2s0RbxR/YMTIDdnHxQFkdczqrEuU08GYlKBKY1IbTsrYGDFl4kFjvG4qGWZ8POtsVNxHsWGW6npfXKynaz5VF/rWrR297x80rFSu2dIq44RLDl4fWxMLGwB7NB7a2TNn7V/+9u/aV7/ypG1tnrbb129YrVC0MnG9QOxMI71IQCBhghwHBbJAFdjXE+vw3qdw7dl+f2D3feCDArC5TmKOcQ6MvdGYq1TVhfcELr2TNKfuPT9Poc91CwY2i3OeqSS2U4w4xl4STRxizYS4WLJhq2sr1ZrdfvMt+8PP/Tu7/vrrNmYsKp+xh++/19733gdtaalqi8s1W1ldlIQIHf12u5/uE7fK43psrNG9BrwGKKUIax02xChAZx8DtRJsl0LJ6uubdn23IX3J5eNbjAapQVaEQZ80GX3KwTXEBGCnpJg1Q1OO4v/dGtj/JQAb4ErPRsSnpH3vrtZHrHpvWM0ZPaae3GyUO41sBhNde1Zi/cEKUF2a5E9cB82TJsnkwMBFxx+jJ0mOsfc4gF1VcQbA5lqh8wxs3ddULEXNkyCE9OkRCKEvBEr/zh8WK+ntN9+wTmNfUzfl7FgsbApt6WDDisgV7db2vg2tYC9fvmb/7vN/bDfv7GpctFqv2l//q79oH3jgrI0bt229wngxcgBtK1RqNi7QAkVOxJs8pSyNkr7lhm0v9CtLBrxDfORvRZLmBZ7LzhBvGJVXIw0ncfmI+OitjK3EkHQmZLAj2Wd5PdZjt+0mM1wvxvQBjjQxZRnb2z90du8UDVtyJDI1JiBgqdD8TxNsY2fVxzSIA9jIaPkEgu55+hvBZOUecV5qUqT/w870RNKbSgLfokWX7qnjGORwUzUnAa4xgQVQJ7cj+nKs3eFIRSYNdZcccZ8C4gEficcRk4lF4QxPTsHJcI2+8pU/kbbf7kHD5UryBXvwPQ/ZAw88aN/9ztPyfljE3PXuTWvv3LIPvu899vC953xyrlayYoUxzLJrleeyiq0ab2bvKDvzSddHkyUey6JRxzeYUJQhrUDGMMNFVsRHdgGs87midBAvXbpid25vS+ZsdXVdppObm8dlInjlrWuaEtg+aNleq2f5yoKdPHfB3rp5x3YaTds5bGhyLsNEIxJdrKvRyBYLZcsmIx/CCQysv/M//x37yEc/am9efcv++W/8pj3/wgv25ltvWn1hwc7ec07GT9LKLOTtratvqSj8yEc/ZvdevE/fYyrpme9+11544QVJT128cMHWlpbsG08+KXMzWENoeB5fqFmhdWhLuYmtAVpXMtLCXl8s29pSTbk9DYUAsMm3yLG88QVzyv1tgoEdACLrjpyPYwwtReVbYfab8n+aDFP06BOAzd6qKafEvua5g8hB3KbBMRib7Rw6eL0nAPs9tnLyhLW7PcuCtdMI6o0kyXPQ6grA3u327NrOjgDs9/+5PycGNoBLdaGuAu3B++73SZ4C2o9ugK5ahX1s5jrmAEga8jmSUZybplMzLAFfLCbVLEnLPJpO87WE55RmZZoAyYMovD40keoJotYk+YVkbQIoSz8viRKAxMFQRSn5RDTiBXIBsKepOIg8SIiQF4jx2DhUbGASi7onAGyaIwDYEJ+ah4d2+dIlgVYywpVhne8Fyp+oyQBGZ/M1flK+n3n8F4idarAZiBxykf8FADvgJjW31Vw8MgmNfHkeWD7C3RJonhipMY01D5C/YwtK63IG9KW/E2s1RqPj2H3fS0C56muM0MkxXW4OjVo08gE/YBYj0dfttK0iUkbGlhZqev7YP66/9LR99N4Vu7hWsJOrZctW63ZY3bTb+eN2t37Opitbyo+WV5bs+PqSlSv+7OVsaPX82JbzZlUkEBXj3LciJhiRHCRXzkFcS7Igk37fxkxxdmHkt20wYKphYLt7d9Wko9mJlms2g2yo5zi37+yIyVqu1KxSW1Ajs0XTo9O1ZqZkO4UVa2TL1kXznZxzZdXWTm7ZiTNnbW39mK2trMnYHOM9tLilpw1QCcnCslYaY+TtJDjewR3E6sMbw8x6EMGID/msJEj42Bn07aDZkMb99b2mdRoNm+7esUe2jtnpUsbWchOz5oFtri058Md6Je7LvyjlsUivZJCeaslXSLVTMljnY4zIy7uCfR0ZkUrVpaIwcySOwMpU/RBT4f5MO4mFvdWxDDyWOOdOy8Fa1gPEI0gs7WZbZrhMzCA1eu/990sPmxhEHq5J2OTfxFqbAdgyUQaUR/c5Adj8dRrNadJqtqbTDu+/63lbNJak66wHNahPKYubSbo6acife7yUnOyliVM1/mBg+zM3qwGSzxd7qJqDYd6suKDZC8+HUopInEFjW4Qf9kbILJWqLa2uW280tWweo2lTQxbCEXUhhChNm45g7lK6+mQVrHT8flTpJ+Z6SIjO8tPw+yC/y2ZsdeO4be/uW6lat9/5V5+zN9++YbXFZbtxZ9u1tZNUYLNxaADu4D7UzhjhstciAwHOQTOZawBGQt4XMhh8TowlFgFYg8MAkgKmkhPxBrv2+vXrmpQPiQyeh8BOyGN447V4Db7HpBheH9euXRXBkDwqwFOMCLnXITEWoCTPFu/ELMe7XBWA9JzXXlisyySaXJb/88Z6rdfqdu3aNTtz+rR+nv2ICe57zl+w3Z0d7aE3b1wXA5sbC4DK32ZPJAcA2EVtodFs6d4wcVAoVWQECrYVoDOvzXUKvInzDB3sAKh5vnjN/f1dnb9iXpK8Dc31yD9mGuxJYSHkMXz/zVpvNBYTm5xU0iYJJ3CSpQm03t7e0TNNfYdk7nPPPue5++6uQcNwsiBqtjTWykcTwKl5QLNtfX3Vfv7nf04+TZDYDhv7iQTsDOyINxzX/IQV58F9QQOdZl5I8appSh0oAsZQkwHsz+ArImbmstbhftad3R7kUOJKo9HUPSB/Zc/gI4A95xgMb+5D+KuwXmLP5bn1/S6n+8v9CV3xALs5nwCueR3OLe4D1zkMOlWHvO+hxyUhwgsKnKbwlTOmd1m5shqX5qEXA9nNESiHBPQk1o0nCA4ka5Q4GZYIzMYQUvR0D44U2Jyou1H2ffx1iNGKd1UU7nKwiCZiaIi5GMndbNQ4mawlYNvZ0R7gxPAWaOC6RySSPAgklyR0sCkBKzhmzGl4SZ23xlUdaNf5031DTgOnZAB8Cax78AaUqFVKVsMNtFhQQJHBIZqcvd6MLRzJzjyjMJIYXhNjIaj4LHbOk6IaNjEmjhoDyuYEYAMwstnJ+DCN1XCMmADpmFIBRSThOpOYAknhNEtywaZJcWfo/2SzduXta3b15m0bTAtWri5oM4E0C4jdxMCiVrX3f+AJu+f8eW2Q4WAanSxAC/4mQBVGFbFwg90RCVuMZSgJT/eQtcb/OSdY5DF2Nb+BBdjPYp0xRuaSQ9fQRerDpUjU5cLQhm4vADUu0b2W5YcdO7OxaqvVkpIxH7n3zrSY18WiikIVzTK1882YDY2Agqah1m4Cox3kdcAGlrUNezbuuykDulYwfUku2SDJt2bdo5AikTzJEVhOhz46S7F5+MiGs5CiIRLjE7PiJIF4s2Raz56zkjDHASihwJNWGwZiAChoYI8xNqLL5oUeY3ckQ2HeyD1RNE2SHnKH94ui6wZYksH0JRUVhYIDY6qnpxmbML4+zdogU7BsddGu7RzYP/+9f2vXtg8sU1u0peMn7X/5x/+7La6u2wAtpwkaqJEAOeDrCVICvOIE04hpSJ8IGFOq4Z10DoC4BVi9d+e2vfnqK3br6lVbJEHs9dBiscIUA5q8gOxoqEUyBnsCQGSARhvPD0y7UskODw7dRFVdV5zEiSkORObzSH3QhHNTlGBga2JEIDVxxw0jeY/RJxotwfhlQ5LWNgWkNsCcTDmkLZ5HmmBglUrBVlaW7OTJ43Zqa1MmhIwRjUYTe+mlS3bjxl27dPkNjUkvLq/aCSYeNo/b6tqKnT13ypZXFhVj6ITu7R7Y3/27v275bNEWMQfDVIuEQYCnJ5lsaKwVryBzklCgKQF4jS7ofrNje4ct6Sp++Mc+acfPndO5A0ARr2GssKlLPY5kPI0dyWAraWt6U4DJB8YiEvN8fhJhpgs4ZzCTwG2vzVlrZsPE6KrB+m+07PVnn7M//Lefs0yvZ/3Goa0t1uy+82ftgQcu2NrakpXKOTEui7Au+fvZglXrdcW9aKyRFPL6JDlspIxQ8xxUyxV749JlFSpqlC2vWLZet9rahrXHGbty466tbp2zYbZguXJNLE3WCJs819frEV8X3rhyY1iSHT7ydwGaaSKxKUVj9mjvSFr5yRxM+7Q/LeEDOgMIJDeTgICZBNhMziPAAXBAv0cBsIQOceiShymftJKTPnYU4CEzEkADDT2KOgoECk6aqzDsvLPvnL7Y+47A6yNmyxEwEOC1f3T2q4O9+jwBNJzX5Vdesk7z0DDQLeemVspMLDPqGx7yHEMPzXImucZZ6wyndne/bS++dsWe/OZ37LmXX7dCbclOndywX/ipH7HHLpyw/Wsv2ai1a++5/7zVaMblK9a3nDV6QwFXFEnEHOI++REsYelLJ3ZZ3CuPj0x7eCORBiKyRjIti8+Hg5nru4rfeT1VmYv6WhELc0qC62uURJl7UURDsoe+P0Cvy4QMh84gJTrm8iUxsdBxVPMs6V6roRbeJcR3NRc8r3EGfpo+SSabnGOYtwgkRPYjk/EmdWJ+ejzz+6V1nVjbLTR1x1MB18PEBIfBqmOdmnVGEyujzby0ZIfoMqamWala0XQKzyh7JFI/5AIAZFyDt69es1s3b6rRANPm9vaO9vTjW6e0d8Meevvqm9JFb+7csdywa/dubdj7Lp6108dWBGBnpzSxKMiOSBni8mrKhnXn7EqmMgAvwtSS4yHn8Uab55teKPrzHM+HhlcoiNEC7w/s5s079vTTz9hzz76ge8a5YLa7srZutaUVxdW3btyxg3bfuuOMAJa9ZsfG2bykzlbW15Un7x8e6JiQL6llclZMBTKgzdlz5+yxxx+zM+fOqhj6sU9+0p5/8UX7e7/+63b7zh1NnXCNKXiRh4OpxV2jyKrUavaRj33M7n/wQR0fRc53vv1te+3VV+zYyopdf+tNFf3X33pLRj/3n96yye4tO7Nat2OLFavmRlYvTGx1oWTlooMuW6fP2oC9O7GLdN20J2QUc90czSdRIsfh//OkhSjOojhl73BmKyap0Qx2M0IfFqVrkxpHGDjCCAWUbnTs+t0Da3aHtn3QtgcffcwWjx9LHIG/AAAgAElEQVTTtBBZIRIizYOW9LLRM91rdezWISzsjn3kE3/BPvXTP23tIaxMn1RkHW6d2LTl5aX0PJmMq2BCIjECCM0z4o0pPz7BP0nr3kGqo6aVZLh8c5vJj2hCJjGw4/rMQFFYVKXSO57BmKDxAtt7pGqQJ2BM4HiKMwLKtEYd2Ao/g9C7j5qKSRZAotXlJVtbXZHvTrPZkK8OALbADEbHE3j4gSfer7oGE0c0sIc9l3MLfw1inWK6QKiQBTkyROScfWLHjUk1IajfcU1cAdopH8wXfC18T16cGErkuHMl4xyP0i+1N+2O3oIxHYA39Utc9yjQ+Tj72tw08PzrBOAd+X98HrlL7BNcY2ekQSjJ2uuvvy4dV7T9dT2LBTUDqE/d8GvqRpr9vl15/hv26GbRHt6qW83atrC6bv2lLdt45GPWXb1oDStbfaFshezYKrmRFbMT1QXjbtOKo5YBK+SmRSuQr0iajsmFvsyMM2PavWPrHh7IO6i9v2et/V3rY+qpxpADRRAXRFAAyMoh+ZGzwTRrvXHGetOMZE0mBdfdpjKiksZVBkmp5ihvlc0Hrb5+yk6eOmnHjq0r7w3pM1q0rCORa5ieLORsyPi8TWyQYaVnBV5r4DT5T6i5SN7NlAo1Zy5nh72e7bWattNs2N2Dfbt+97bd3L5rB42mHRy2bNxu2vG82U9/5EP2Qw+et2r30Mr9ji2V8mrOa+ojC0OeI/JMhto6m5lYr9+w6ZQJqrSmtUkcrakZYMz0DhO+wh5Cj9oJUZFXhReF8io99hDxXHpOPktMunY7AptgZgNgryyvWKvtcmZIB5Kz8PuuDQ6DGMkS398VDHR4aY+CyIQE3wyg9jrGn4swjU0f1WzXWad2tR83a3aenaxcImrT9Ay6TIpPvpIDiVyVJtnBO/xqpZx0rq51prJPmwrAAosqAE76tCbnIfU6GTpC6qPxnMynkQCFJJItCqRnrRBXIJeRpwLbU++QAeu4RpCWhGTruhHjlbWmaWkH9f0JD4xIZIDpRA2DRqtjhXLVnn/pVbu9vWuZQklNewBq8hGOH7kXwFx8BOrVqhrcO3t7dvHiRX0fcBHgGKwF5jCAK8Ay+7A30pHacMAYwJCfOXPmjF4X8JnPL1y4IKCY3+X1qSnAR4g3/A71jAgAKrndBDTewJZEWkrGkWF8yGvwtwGC+R6/z/UPLzOwL2pL6mcwROKzlAiEYWQEtJNT8fpMbXtjApmQifxL+DpgOmuaWglGL7lU7PMCMdXgdd8y95WaSm53MDIpC/Ba/DzHzDlybFwTrmuYL0ZDPJpdPEfHj6355HFqgAVxMPArXoPz5dylmZ3Pz8wQ0Zwn7wSEhzmMEgB5UwCzOzu7undIiXDtOQ5qvVdefkWs8sbhoeWQOGMCPUmI0HSiecH1AXeQ5AnyweWi/cqv/JIAbDTbuz0wL7ON9Y2ZZEcwsSMH5dy5dxw364o1EEaO/J89m72F/Zzm2GjAxKqrTuiZBQPqua4/zz5yL8QF9n2eTBQQIl/mWDjHMCMNFjXHFPI40ZDn+nCMsbcG6Yf7w33gWnK80WCOPZnXjObEjND6yMOugR2yHhSdITEgo0bAaCQ2ABmSTIenYV7ssLAcYPYArt9VB9EvgsTAkxlkJEQszvmHBYkMFiPsa0Z3CSQEerqHFF/BkHRQ8yhNmC+o2cECwJYG9ByAzeG6idrgHQA2D5rYM6lroYuCDMeYToQ7rGosIgHaHLdHd8b6K7ZYr2qkiVDHzYsCkxvOAx0gbCSpQev3YOhyJGLwkOzCOk/sJADsdrcjIJ+xAunqDfpu6kEASwaTXNuFas2Dqhhqfn34OsV1ns1hxKhK18rVusZ1Jvm8NQcDe/WNK3b15h2zfMWqC0vOpMNNfTyyg8ahVRbq9r5HHrGPfOyjKnjquMKmwKfRnjQWQWHK78wDrtFhC12bKEZiAYbMCgFPwpCJxTAPYId0SIi8cy0jkMffksxJraaijs4/mzxsj/xkbIXxwCadppWnfTu1viLzJgBsWOnSnp1mZU6HBIHMLemuz41csekoQYOhIOaPs0JIVCQpIxbd2IbtpgDsfq8jkAJQGxBHGmywAJOkjI/h+wapbm9iHHuB64Wy2GzpPONrcQ0joMZa8pE/N4FTUp/GzMIwZcr5S6vOx5VI/ikoyfaUVEseZKA1wmiTFwd08tD082dYLGtGodncaRSNKR5Mo9AedHCbbej1arUlbeAARaNcycaFsjXHWfv2y6/b//efv2JWWZChzGd/+b+yv/iznxHYgAnLYEQwdJaAp2wOXntd4dfEkwbXLgiZFH3MTCxbRE8OoB7gjGI+Y5N+z7oHBwIwX3/uedu/fdv6jYZVCICw1TodAX+MRkvTCrBTOl2k1j4qp+uFPidxSGO8HnB5TmKTIx6QvHoy5gC2uqEJwIbNRHMuJEh0J5IpmjYZNuZkksem7sYYWRUoYpFkeZaRmcnasWOrds/5M3Zy87iVyzRAaLoV7dbtPfvGN56xK2+8lXRA/ZnYOn3KNk9i6rhkp05virnNOFar1bHf/q1/aU8++Q07vrpu546fsCUVDc6atfHADvd3NWZHQgWBg0SsP8lYezC2g7YD2DDU9gdD+8hP/qQ0WoPRCcuOiQYSY1iC0WSSDI0kEpCnOmJcw1T7fgC2oLsUJ1O+7eDQXIIsdR8d89jyo4mNDpv2jS/9iT379a/b4LBhebEtzM6eOWkX7z1nW1sbVq+XZS7G9RMzghhbLMs5e2V1Vfc4khn+HomLJG00hZSR/iCMPgHYK6u4HVl5Zc1aQ7Ord/Zs+eQZG+fLlitVBWL4Hpj9PgC2M3kocP5LALZ00Wcjnd8PwFZq7j2SxHpRjEj7tngCSV/Q2W3+lPkzFSBHYtVIgurIMEfreZ59LYLOOwG60LB2aSYvDADrkaXhIwxxB7C9GDkCsN0U0N/+dBDbCT/EA4+nYnLTOGXiqXko7euhZJsGVilkrQSVctiTgRRrmMYQ0zWt7tD2Gh3rjzN20OzZd5570Z789nN2fc9NX8+tV+1/+O9+1dYKfbt+6XmxSLe2NsWkYZS5BTA8gfCBriQj7WgeZ9W89rFhAP4o+hLjT6xqn2QLCRFkjMgtALJdi99/NmJKMLedNeggthpeSWKEuEt+IbZZMnaULAXAmuSQ0MdDf9oZIrCw5SUik1pnWfu7M+jVYEv3IJXT6fu+PmBoh26/xgcllQYjA4byEVtkHqDRHZX5Q1byDOQxDl6b5BfI65CGG/D/aVZsKRrmJOwAmuQT7MnEFOIIPhGA9bjX01SGuXL97evWavrew/VgHdaXlsXa+/Gf/Elrt1v2rae+bm+/cdkyg64dW6jYQ+dP24WTx2yhkLViZixGX74A25ecAMDVG4sBYIuoAOOI82SaIOSLVXT7s0Luxl5MjlTCnyGB4VrbECPyGFGjVYmZz6Ldvn3XnvzaU/b009+xO3fvyj+k3etZdWHFltePW6s/tuvbe5K56I6m0ihVA5ECYnFRE3Iwt5haG3U7tlwqy5iM44TRLKb8ZCLZkGMnTtjF++63za0tfQ2jyz/5yldsb39fPgQX77/PlpYWpIsNiwmzKaZ3Tm6dsov3368mAM8Z2te/8c/+meS47ty4LkkI9lvrNOxUJWdbSxVbrRetlBlYvTC11aWK1WB7TsZq8nHsSIiQg0bTQxR6SCRJQiSa9/NMogAMI/eJOOgpuAPYhH/lM0lCRFI+SUIEoA1pKZhevR6+DX27s9eydn9st3cadvHh99rCiSMAe8TP7Det2epKx5QGAgD2drttP/ijP2I//jM/IwCbzUPMzvHYNtbWbXV1RZiQxodbLV1HGrPBoqYWilj/bgBbIFCK8WLHMgnASSX9ZknlQFCZkwmJ60FcJPeN+kj7Vhq3j5/he5jlCbROgG2ArxyLyEhJZx8GtuQWmDhC+z6BxIASEJjOnTltWyc3NXJM44i6AgmRdwPYT7z/cWmk725vSwMbjXhibGhqBoDt8tfu/6GKMjWj3Q/A9yFJUFIbESsTk1OxRsayPv4fBa7iTppGitdw88fv3WW8gn0Htj3LM+P1opEyH9vm89EA0d8d+yJfnf/6PKB9tJ97fsu9EQPbMnYJAPvNt2wBAJuJaHRCYV/LT8rrU2IMTYXLz3/T7l/P2xP3HrOFacOK5aJVTl6wBz/6KZseu2idac4y467lxx0rjDuWn/TlzzPpugQWvZ/xFJPTgfRn0XxGZhAvnwHTpP2ezG9FcGDbBUAS84f6ht0EAkLNBuw5xKpJxka5olmpalap27RSt93ukHEFyy0sWba2YKWlFauvrll5ccmssGjl5TNkDPLoCeC8mJlYLZ9TDoE+r8hm+bwNaUgDnCEryDsm3H28d/zZY5+Eobmzu2d3dnZtv9myW7t7dtjp2m6rZS2mNsExMJ4rIxVVkC9SfTKyrUrePnL/Pfbhcyet2Ni15czYavxs0o7PcV5MNznmqWuXyUxsNO3bBBINdWGSwIn6XLmOGM0+aUvt4DKVNEO9UXw0pBGgstdA8SbClJowzgumcdFuNXS/qN8WF5cEULJPr6yt2dLKik+CElfzReXgIYGhkimxp32kKHIrb2hHDeo5ttcqLlPpmLea0kmC5EjSaC5/C3b2fJ6XpvhFlaDZPwRPcQKY1n5qIGlaJeWvce7piujZDzmRADb9eeI13EMNZj5SmQKwuUUcZ65oQzRgkhyId+ZHyg2REOEnqQVEkEsTavws8T0yVomWpJsUDWs+gokRPZDe5L72mP4u1+zqjVt24/ZdaWiDL+i+42PW71kb4G86sWqlrGeY80fyFIIi4DMNbU2zjPFTaAu8Dj1hETFppku5oKA4rbwHo/FGQ7/L1/gdZFvBTdQkTA1LAO3AF0LTmeZTq9NTI3seo4lpnTDli3gWe/Ms3iZAHTnReq2me4R/lYhAGPxBSmVicDwSSxcMBcmRkD8hP9w/OHAJiaSTD+MXANtrsJHL0rLmRYRgD3NyIUBvsOVhuQfjmmMMLzV+N/IKalneQn6WvynMAxJdv+cyTjknSYgkmq4bx0HOQh3oQG5WP8PvY/4MqQUJXX4mAGy+55rlu2JgM03O/QSY5fiefvppe/21S3awtzcDsHk2XdYWAN+NJsmHhXkNIbGV7Kd+6ic0QQckMhy590cFmcOkisAxB7mE4+R3wSE5FpoIHD/rJHSnmaIBLyLuA2DTKKZmUn1CfQARNJcVIZd4QB4ulYhuT7EB1rym+aVZ7iaYoWHNtY5GeVw3TXwl5QZ+PqRAOM7Id3iuAd1Z92AvYWDK70aDIqaitL4fe98HFAmCgS3XWLYmAFxGipKxmCQpYJGFRhIpPKMQkFABMKUD6wWmfi7pRLGQvZj24Q8/YWcSk/QfojHT7aoDhvY1Otg+hl7Q587+OeqwzwPYXncljW2vHmfGkQDYMAs0OpEAbBVIPAJJfoLjcQ24d+ov6TxkYMJ4Fz1j/z/Bk5vKReaBXVletOVaWSMx0Z3hpnHDWOTcIC58dA2iG89ha4w+ddUDwNb449TEwO70uroOLGoCHF1IEhhpS0v+wAH2eqXqjASSCo2+etMADTrObYCedn9o1fqiZUtlG2Vzttts2ouXL9nN7T0r15YVbCka2bhgWwO8rKyv2amzZ+wHfvAH9TWKuOia6aFmxLNU1ogo7KL50YtgaXPuISfC776bVSN384GfVwRXFYPpuoWmuNjWFNLp9ZyxwBrJSVeMoo1Ngnsz6nXdcGTYt8Hhrq3XinZiZVHyIXI/1rgvI8p5SYjATSEYqusaAGpy5namuGtNepLtGkEafdRGOLR+69BGPfSc0GmeWjEP+z2TGM8DrXXtm0oCfDN1ZmbRO+RJAieS7wCwo/sUa2Y+Ada5p/dI7MUWI6EXEI1hCgn/SAlpAO9ygBbDzGVnYBfQQKEDKNYn46boxoqN69p80pVTUQijECb3RAA291uJxYTJib6trh6zfLFme4cdy1WXrJct2qtv37L/8NUn7c27uzYpVW3jzDn7W//T35XMRb83tHKFIN2yTDYZiZEb8zxPwlTMk6bYQP2jJ9CaAAHImgzFxBVLAeYWDRy0jDF4pbnW6Vhnf9/evnTZ3nrtdRu02lZnpGU0ttbBgYwsghnkRjNjxSvWJNcJEJ+uKvdBbCqui7QkHeiYTgP0PtJpJimD8SgXYrlbewE6G3EeualSdPA1oggrUUUjzEpvnvCMo8nKJdg4vmoXL95ja2srYn7AIkbzev+wY5///Bft0uU3rSzTEP/bW1sn7fTZU1arl+2++y5IUoQRJkrWV15+zf7RP/rfrF6q2D2bm7axvKyiZXmhKlBnb+eOLdSrYpYxEdMfTQReN3sjsQP3W11phDZGY/vRn/s5Wzi+oWtCkov+nhjX2oA9uXOJkGT+kORC1EiS6SNAxpFsSBTz853KSK4D1J49K0xBoFeLTERvYLvXbth//Pd/YPs3b1pzZ0cGJbnM2DaOrdjFi+fsnnNbtrJcV4NJtB1N+qA7hlzSmq2tr3tXWImSa8pu392esb4AQgbdnu2j8Z/LW33VAexMlebM2O4cdmxhY0sFXKZYVtxkbcFCfjcD21mq3hAl8WF9vZuB7QyXeUkVT+2d8e+TUgDGHpcSEzuBIUdaq98LYM+AAn4zGSR6szWxa6SykyS3UlNNsiG+4c7AFBUQaf8M/TTuqABswOScG4VIQmRWLx0VZw42RJkSH+fxbOSCEhg6ZipgIAYO6+VgZ9tu37hug86hTTCzUTO4YMUczto9TWJkZHxc0iizGJjNto2nGK5l7I2r1+z5196yP/zqM2JiLRYmdmq1Yn/rb/51m7S37dlvftXuv/esPfjA/XqG8UpAA36UKVhnOJZcBQD2aq2s4lvSKgJajpjU6ULp/MV80zE5gC1TxzHs7RQLkpbdDPygWZjuCck9EyLcHz6GEQ05VrXC+Glf02s0ATUgHvIhsJxVmFGMpvsG0CZJNmdku1b/UfHshatrWau2JBFGDgm203QivT9nVHiiHVNn8zE6WI3syxR2AOiQEshtKBQhK3C8jF8CemDiyx4MiN0DqOJv0vyVGVA5ubhXLZ8raKzx6lvX5FzvYBJNwq4tLi3b3e27Vl9YtE9/+tP2xqVLtr+7bXdvXrOVasnuPbVp95/dsnXu16BnRSTFqhSDLrfDtXZgzQtFNTGZ8pHfSfIIESifjK3SuhXYKBCW0fWU19LESxMUFFtVNPIpurIQK8p22GjZ17/+lH35q18VwA/AW1tatRpmsJm82IuYODa6AztodXT92PHIl1vtprXbMJ5qMkzLaqzf2UYX7r0gNjfMdRqnXMcbt27bwtKSPfbEE/bBD33IfuM3f8u++rWv2cbxEwLCKSzPnb/HFhPQzN8gZq8d25Ap1AefeL9YOi88+137t7/7O9bc31OO1Wu3bKNWsjO1vJ2oIduWs/y0bwsls7XlqtVrmDWaYiseCuiDlsoVAflpJarJwRQc99klcXysPti0Ae7F/Qjw8AhgZK/2qPQ9ADa5C+t2PBHrq9cdWrs7tN3Drvaxt2/v2rkHHrS101uaIlTfqzsQgN3u9DV63ugNbLsNC/vQPvzDf14ANhrYABN4fnAcEEgwk1PDhuKu1xMDm+6zmkRJSkgM52SMDdClZzuxoqOJNQOwNeXlDW0VpOo6HjUOY/9T3jBDe47Y3DM/iWTiSNMpCkAZM/PspzqGRqyUA9TMTISBxKrkL2qCBKCcZsnigiYm0V9Gf5dC9hBPiDkGNjnS4489akvouiYTx3kAO/SsRXZKALaD7UegdXgu+V4HgO3yEGJPzJMZjMkS90vxWHlklxl62tGlnW+R6v8JwAt5t/naLF4v7st80zWY2fE1HV/6+3ErZjE8TZ3O7tdcUz6+Rl7kzcgAsF+zqwKw65qidQCbvJOclHs1cQB7NLQrL33XlnNt+/ij99hGoWXTYceOnbvXHvvYj9lk6aQkmqyLyfm+jZrbNmgeSIO3c7Bjk/a+ZcZ9qy+i+erGg5DYvClZUC7K5I/qFFiogK6SvUA2g+mMkQ2necvXT1h/ChHF1HAbZPI2LdUsW1syqyzayYsPWra+pBwJqTV0p61UVt41geM9Ji8sSDqAaQryNfZTmf6l5kMF8LtUtcZwYnuDoR2OJnY4GNnheGgvXr9i240DaenevbNjrVZbxymT7FxeDbQMLGSkISEuMSk4GUv6kkZ3ddiyUvfQNvJmDx9ftU89/rAtDrt2qlax7KCbZFSp0lyelGeX9FF632SvOQgrNJjdIF7fT/W5s+vHR8QNsXFhRDsoHJHL101q7gejOQGkrFVnd4+U7/F/wCbYk9TH1WS0x7MLQQUAm+aZwGcxx/3/MWGHl5F/5o8AKahyu5gKSXWlpmLYt4lVKWLPctYUi/i9aMz5I+VgvSJbehbVEE7kLyaD5T8kbwkIfO5P9v3eNJ2hRqWbtzo5z80DY29lskmGmJqIHisfIwx7dYhuOVPlSL+wFgpOfiBuQ0qEzIUsawUJBkD+1DhIMjE0APiacIX5+JKkajXhmM1YD+IauFMRP42y7R4c2vMvvqL8EBCdfGR1bV3rElYpWA97Lrms6utMVtNPPP9oFPMGyMq9DUaqXwffS4LAxtd03hAS0/Q/1weQFCwqWLx8j58jPwjWKs84YKNyBMkcOrYTmMK8BAVYFvkeX+O15/WKhW1MxmI8M50qiWDL2D5yFOOxPBDYG/g5zpnYxXmRM+Kr5pOoPrUGiQ7sgQkM1oX2F/y5Ui3NWkYmp1StOW6Sy8uLhNqUNRgAfxAGOR9Ae9joAZZGYyDkK2YSxsl8NZrJcW15zTDT5GsBLEe8h4EN/kRNwr3EA4NzKhVL+hymsmNZvt/CTgZI/spXviINbPbepUpVE75gK3qWEoDNNYrJKdQYYGA/+uj77Ec/8RekWkEQ4toWiKPUmImZH1IxoXIQ58Q9QksdWRrJx5FjAHxzTzptvdMo4/khzvCc8n1N+0g2kDrBSSnCKkR8cakX7m2oBnCdggTmGEZW65NrH3LANBP4PPBEAfGVin6OtRBrkd/nb/PafAxCQ+CLfG0GYPPFEiYrMFITgE3XPcZ/AbLFyE4GO+rCYigDuwYdV3Rm5arsI3FhAsnnAn8FhAMwZx38ZFPO5ayBrigderGGJuqoalEzdgErMQHYR0nKLJebdQkVPJPGNqA1RSt/gw2Hhw8wIjSwNeZKcE3APECEs7fpgPjD5J1+B+zFEFAh45IqSrYYGwHAXlqwpVpFFPwIOHyfRcRNCBfXAG8jQecj11uMao3IEkSnOl+5ere7YmALyMfYMWmUISGiRD9pLfL7NTR8BSSOfSyTjjndaxIfiqYpDKWutIIMJk+xaNuNpr10+bLtNduWL9Xk0kuHECd6NPXOX7zXHn7kfTKDA9jhWrn2jmuKi5mQx1m5KPddvq8CMCWasQg5Vh6cAKVjQfMaeigAuDJTge084DFqEDo9XMf5Ts184q1iho0xXxQIw33ngUPruFrIWqbbku4ljKtjS3WraBSL9Zk64DhDwxLVeLqPeLpeceo0S7M3KW6l5IRjVTMWU1CB7z0bSwO751p+SXeVMSVP1EeJceRsOGlqAeQVSqmgJSlyKqQn8b5RcZ6RKMe6n/88kmdd56Lr0QPei12tEfWUBOJ0nAwzNCYFgJKaNfpbo7EVYRPJNdbXOecVkxLoHwZNRQANTGzYc/0jrdf6YtWa7bYtLqzaNFO03YOOLW5s2X5/Yl/42lP2lWeft2GpYofDkf31//a/t5/4qU+rQUPgxSpxhISI9GBnEJzXHEKlAdjmDXgi5fPgOWJigIRF7FN+BxYH3fWxmNZ5GHA8u8ORVQHSRmN749XX7Lvf+rY1GNFaWBB7XuxRGeokcJBCKViWJDA0K6St5es/JERYgjCXvYw80mqeB7ABfEJCJBjYwTglFqF1D9AjuQFAq7FrJPOsEH+8cz215ZUF2zxxTCaE5VLe1taXbR3jrf7Evvb1b9kzzzxvnQ6dTJpuIznKnzy1acc2VmQAcer0SSW4jKYCpPyv//Af2aVXXrXzJzZtc23VGvt7trJYE4jdbh7YQt27wDwT7f5QzEDeKf73Wz5i3ZxM7WN/8adsYeOYN8DYI+hei5FIU4yY5MlGaIP5lAUsbCYR3LxNk3ppAkFr+13Ma0+O/WfizX/OdWdhyVhnYM9+/Rv2tT/+j5aHpbq/rwmJaqVg62tLdu+9Z+zCPadtZaEqmR8ATh1TpWora8dkbkYcAHSG6UisI0aRwBBrSMh2t3eUdNy9c0fxr7q0bPmlZRvkCrbfGVoTQ6HlY5aFfYR2PBMriakLmDsvIaIGLwD+1KQpxt+Q2YWKBtabn2kA2A7i+NfeDWCThHjRdNTYCn1719A+Mr8J8Mjjjcu9BOtaMTWxSzUBk7SW3XzUpXCOBj19/Jq1xNs8gF3KZ44Y2DMA2wGb+Xt4pO99BGIH2z7us/TlBW64kRFgDgzAO3du2/atG1YgA5kO5SVRLRc1KSZtQ5m2JgafFJFgIU814QVzgqZBozexLz31gj334itq4OSnA9tcrdnf/Bu/anevXba3r7xsH/nQ+211ZcHKsEIwNcwUBWIhR0KzeKFIaevs65Bd4Nr5vSP3yatxCoAdEiLzDGyXMkus0TkGt3Qxk8kYRo4B0PB33g1ooz0qkFlTIDlJiIShI0VY6GBr+iMBq65RnbxF4mKnZmEUvAKxkV8BhFZTB0C6L8CceE2SHeOoswczii3JkXiDAy1s5KUAsJ2ogFH3yMfIe2iUMhE1sfXjx63LHlVwDX2kfYgjC4tLkgfrtLu2t70r6ZBWsyVgmQkW4lSFJHo4sE9+4hOK11/78pflRzFoNezU8TU7f/KEHVuqWZHprOnYqkVyp6I0r4U9BjA2N/5NowcDvDDwDSDV8xk3eCIHEmDPtIzyWhNcRRoAACAASURBVG8+cvbKXYpFW1/f0HN+sN+wen3RNjdPiqX70iuv2B/8hz+yw1ZHMRbwGu3rBYyJSlVNu9y6s60mgIPp5LMY5jGqW/C9DckvYkyhIFD63Pnz0t28+vYNe/XSJVtcWVF82z88tE9+6sftgQffY08+9ZR9+Stf9aJAKYnnJYyfs6dgtMh9g8H0vvc+ZO9/9FFbW1q0xt6u/dP/8/+wV1543rY2j1u2c2gPrNVtvZy1WiljxczQakWz5cWKAGzqg3KtLhABCSqZOGpfczYpoH+XIgSgJTGe4tkJ0kcArbH+Nc6fNJSRQwPA1ucxwaX+Nmj0SM8djFEKxH5vZM12327vNrV/Xb25befuf8A2L9xjDQrIAeSHoXWaXU0t4PeAXBZ5CyaOH/j4x+wnfvZn5QWBXIL2O+22GTt37qzruapBMxaAraclmHse+VJeAwHiSHxpXiIuAGyIGYCHwT760xjYnHdMVkTuPQP303rm3gJgz0DSVMNEjinfheTL4QDUkYwbB+zjzVMB2Gsry5IQwesFUzx0swFsxAZst0R64L499ugjtsJY/cGBXbt6VQxsRpEBJI8MGb2p6dJ1YQ7r0nUiFCQ2NvUixzfbB+I5TVOHfdZ/+CMk/Wxew3/H6ziXY/C3+c9FKkgTcPPxK3LxiAnzgPZsX0rHTJ35ZwHYETfmP85CbgKwXWIza5dfB8B+U9KQ1Mxl6q4EBIThn+rF6diuvPaite6+bT/yxEV7cN1s2t21tRObdvb+9xgCIQDTe2+/aoVRy8rWsyqTueisZjNWyYytXEDGBZPPnnswSHKiJGG+To9p6JGV68vWG2etO5haZzDRBBNzVkhTTPI1OxiWrLCwJjO1hdUNqy6tWWlxxQoLq5YpL9jdVs8ylbpZuSYZkWEAi0nqo1aqCIzvsz/a0KY5jIUTM5i9Zzi2TL5k+42uXbp2wy69fdNu7R3azd1Du9U6sNLmivWJAZLHcAAVhWNJW0wxg1sScxoAxieVyJF9jRfGfVvL963ab9rpetnuXVmwTzz6kPSwzywvWD78KpSbIlnh09c0xRj9pzahPTuU8SWyjc7EDqIex8TfFehIPoj5r1iWTpYKQPJo7XnuOwOAZw0ZB28BaKlLOu2mQEIAnxoAGNrOmUxiYC+7zGGSe0uDq7PV75QBzxM5Ic4BeRZJHgpvSHJHktT0nMbVEBP7OsXfWPPURJETBnidMr0U031CVTmcMBonSvlUoNfk3/vsBWTuWAO/Sy4kIDxJ9nDtNOma5CxpfIiBnUyldf40U6gzAa95J5+h3qJWHzmrPYOnEjEv5b5iYKe1yV+mmRuH6HuQs9ijp0iuQXyt1hcEpje7XfvGt7/jkiJMvJup7nKPgYEtLS8qLrUS6ExuBcMWcFjTzsnwFfCV+O/6w56gxFR6gJLULxyjFAzSzwU7OADMkM3gY+wn1Bm8KT/jGGNCJYGH4FYcB7UPwHcAkHydawWmw7GC6yGHgkmr8KDUcMOckPyk1WjKqJrzZSIOFjPnUBYpC2+3jq2uriXGecsntsj5pHzgjUnyVKaMyLPIZYqlinJdjh0fMxpCXFv2M46P8w/geV5GJFjlTkgIyVuzu3fvSJpXtW4yVQ6CJNeQ/ZHfBXiOxjo/xzVkryd3Iabwt9ybxnE/b8hnNElz+fIVMexhY/P1F1980V566WU73Nu3AuB9uyNcRc9PJqPfl0FjWgtIxgFgQ177q7/2q2qaAGCLKFuuKt7E8YdnSMi/qLmQrgnyVBxDNDdiMhZizaDXld+YmktpXxYjm2aYTCJpqDs2y7oj78Akl2kCpESiyRGyMty/IPFGQ4Zj4/y5dgG600jhOsMM5+c47sgBIz6GxIjyraQ8EHEg8+h7n1DNGAD2DLQWKOg6KGIj051l7EGaRHTRKJhczwqgwkc8nNGs5HSmv2n6PTGxAIllrohurLu787voqMG2BsAmWQ+zHAG6iQl2xEhNeFCKehRnfr09YUH3ugJbWBo8bFquey0NTw/ZHnCTFrf6eWnUQuMpCaxwsN2ZmA7OO+XdR7qdPr9Yr80AbF5yninMw8dCiZsWASVuDj/LQ06SzcgEi12APSLpzbZGRcXY1fgv3Yq864MBetCdZry2ULAq7LBe34bjgQAhAdiJ2U1Dolqis9GSgQ2gSrZatTsHh/bC669rTHIwydr6xgmx6HcP9sWq/9AP/oB94lOf1GiJND5Tksfi4rhnjBElgM6Qi6JCtP45IX3Xp06M85SIRWJIIsCYGOCDd7D8ZwGwXboB3puDHsFIidfiGFgbtcUl75BKq3lkuenIaoWcjduHtn/zmj1871lbqZWthL4Im2AexjZjQmgcVwQgSpMxGJEpgQjASOshJSYBYPN3kAxhxG466Ag0dt3poUbF+dxHpLyDqw2dBIhRpmQUKSZ2auqE23oUHwFWB5gdG3yAfPNAFSNMFAbSu04MbBgMmFexQQ/7XQE/JIleDLpWlDYwzNembtQTUgN0htMsvGQ1ZHwhMzJnCDNu2OsO9D06hIVKQQz8WhUdyJKNpkVb2Txjb24f2G///uftRrtjB6OJXXzkEfsff/3vi4WFJEkB6ZQJ+qw4Fzv7E2a8FPajGJ0B+/yEK7WpuEhyOTJa5P7MSJsOdPlsPCyOscadK6xZYtZgaMv1uhWzOXvt5ZftmW9+0w7u3lZiz7PIzwN6AAjgvo48APIiLhfj2v08jyr+VCxNsXd7B4AdiUGYNepjMk8KQGgmNcBIIOtGoFJqEABgZ9yIhoJFMbWAJAf6XnShS7axsWbnL5y1za2TVqwt2o2bd+0/fvFP7Nnvvmg5NN+mxJKhra2v2MmtDTt16qTdcx5TnDU7ceKkGAF/9Idf1Fj4SrliZzdPSBuuXi5YrVywYb8jU0c9y7m8dQZDAXYwAxt9ZEQY6RpaJ5O1H/qZv2SLMLApymFVUJBh4qdxdt+QZxrYkpaCaePsdlgMMpLTZXX2VxR5WqAJAJhPceflRFgGNGYKAGONln3+X/0bu/rq62LeM17faR3a4mLFNjZgr5+1s6c3NZo67DQtp9GwklmxYqvHNmxxeWk2gYIrOIAEe4fHBpivI7t7+472lr2dXW9AwghYW7PDwcT22n0Z/mVry5avLtqEJq7Yhs5IZjJDp+nVQNKBZcx8KgCb6yHtbbGfmTDxknsewA4WSoxfwjoukoAnFksY0ek6+sx5khbxCKJrm/wTtE4TBSf0DvXDyeMhWAOcgzN0jvbNWQPGNSZ0PjyFMn1GezqXAOx8Rg1aZ2C/E8B+N5g9Y3Z/z4iV6/erAY4Zbb9ruzvbck7vtxsCsIn5Gi+TKTQsKfcBIK6q+SSPC6RMTIkW2nNKwkdmd/Z69tVvPGMvvvKa7R00rFKr2NnTJ+2v/fJn7cXvPGlbK2U7fXzZjq3WrUhzpliRxn+HgSUABrHG/J66keNRERIFWjCwMXFEOkTlSJIQIRn3/TSMidJ4fGJrCtgb+jRH7JtiqRLLpf/okzH+XXIqGuEUdz62zJXn2WQf11RIGBAlRr3+/qyxEOx6l4oJhj1MHbGF5CXio9qcr5r0JNBhsurcqFnhwbqS5FLSwEY6BDAb+RCAbCRZ2uwpko8b2vqJ49K0zxYL1mMcFX35+oK09wDNb924ZYd7mFh1bASwAVOni8FPWfnoD3zog/aDP/Bh+6P/8Hl74/VXVahurCza2ZPH7fjKshlNjeHAFitlme9yD2pVH4MUoyqRL2b5SZr4iSVJgaU9VEwoj2uKITzPTL4lFjbNfvmS2FS+CWrcS/+fxiTmvBWrVCEOVOw7z75of/ylP7Gnn33eJtmC1VaOWWlhmVEWmYMy4gsTScDtdGKDHoZ5brhM43yhmLfFWjXJn00lobJ1+oz1hxO7cfO2tft9kSIAnIjlP/0zPyeJkL/3639f5m6wefrDvvLuAkzzclUALfEbWSUkI86fPWOf/vFPWkmzq337x//wH9idmzdso1qw8wt5Wyua1UtMXEysUpzaYp0RaTebhF2PBAoglHKe9JzKRJoJR65lMugWKJGYwQK6kZEROcZHaecZOE6Y+P4ANs3GDMxHPiKP0aO4nNphs2vXbu/Z7mHbrt3csfMPPWTH7zlr+82mDbt9+/8pe/MYy7Prvu+8fa996+7qvaenZ3p6hrORNDeREklJFiVTMigptmRbcoBAluUkgu0EiJEESP4PEAeSFSBQgASOZSm2SG0UqYVDcjjkcGY4e/f0vlZX1/7q7Xv8+Z57X71p0ZTTRLGmtrf8fveee873fM/3O8T0tMPaBKwb2NZ+3ZqWsJsbG/bMxz5qP/mFL1gXeEzNWW9q9ztde+SRM8qBiZnESphZMLSTKTc0jxrYriHrsh0CisJ5F8kfmoBk+gpJQe0J96FQbh2khibJDZ4Pcob4dYsfArMDW5nngQAjtl6YIJgkgjjwzd+7wbQDXj6ez/8RZ9w3ZmTHj67a0dUjmjhFA5tzq9lBUqg9BrB5vg889aTNz8zIsOzG9etjANtJFsQrj3mKgxAUQqyLee9YFzsCz1Eib0JiwHNl9iNTtbEhcMDA5vo9DGA/DGY/DGBH4HqyySqmWri2sa6J9Qjf59r8IAA7Nl4eBrHHOT0MWWrLAABdfe+S3b55QxIsYmBLPsTZnrFZSO1JznTj2lW7+s7b9uHHVu2Hzs1Yob9jlUpepql7Hdh5Qzs8nZJcSGboxJT+yOtiJBRoOBXSHdUK8q+xlKEG3xkmrTVIW2uYscYgZd1k0brJgg2yZUsVZixfmbPi1IxynamjZwRUZwslSyAdOEpbq8+0UkK1ZbY8o7iGFBJNunaQ4JEWtNINZufN+tm0ddJm+8Oere/v2dr2ju3s1+ytty9aIpm1Rr1te3uc2SMrlqcl19BNjqy0PGtdiDDECBnL9zSRh3QQe5+VK6kUpoSRckJqqlhSg6CYNvvwhUdsuZi286srtpJN2eFc0i6+9E1bKhVUN1L7x3pL60KECeomz0pbTFEpd0fmwo1KJ5stkoYB9EGSkgYeoBtscN9eOjP8vAlyNtrr3jjmn0+A+8S1JtuDLu1+dddq+zXVZ2IzZrM2t7AgsJSJFs/XmHwK1VHQwPbJeM9piVmYfAIEOzYSvGiCWbETiOLrid4WQeox7En533kCMZ5g1vsJr/+A8uAAdtzbIdXU/ZgEscd7MExl8DojaXCysRSvmXTXJfnKHqJGC4bjMlikee5GldownDVqaiKt6ZIszbbLcGiSMBDM9Dkw0GNTT7E2kEj89fgVw8cBgiDnOecsE2+vvv6G1epNm5mfF6bjBtgDm56ZEXiH2eLe7o4a2Tw+MR92LlrWESQFOMYMEQwknoU8LzFHrHbVFxmrA2KWymN8hJ9H2Yho2BiZr2BRnKNRBxljxAYeKuHx4jkUAViA6/h8mvgM5oixiUxMqu5sGeaU+Ddxfcj3G/s1W1ledoYvgDH5XLst418IQkz2kjvTeGE6jfMLMJS1odgWmhT8LnkxQDcNCXyVOHuVV6bS+to1rxt6X5P4VPQvilK+Ma+I7F5ly0nkV6pjPz6+F4HuSDrl7yITeBIU5h7QOIA4Ec2X45RxzFPIDfd292xt7b7uK/eYuh5zwzfeeNPu3Lwl2VMAbHJ4LasgVSoJmBBjkPTNZokjZr/6a/9YTRcB2PWGamn2X3xtvG/+RRmUqP/NPcNAEmwtmnWq2QP+BVFDEjc14UVRfYLP3qhxEos3yvAvhB2OzE1dDG0A7LjG+Mz6ifIlXEfWEddLcrxhyicaOUZ8FOkbGia8PgfMvYEfcd9JYqdyyOChmHj6wnOKxBygeejwmsFwRpdLCTgLexLABvCSXmwqaV0AsMC8jezqHOwUMVW908abdLfaoLUdxgUpWuhXyggE+QyE2SlMANiQ/0CLLTCwY3ITA5+gaJfFdVf4AGDD1GGsRhq+gTkEO1mLYcza8/+mqJU+Zeh0CMAWA5sEi9GXpMB3NHJIupRMBBCWzkOJj3zWuq2mS3uEERd+J97QCOhyjWPiyO/pBmCcCMBWyCuIcg0YrwXAhoHNNZAOphZ1TuN7kjVgBCYYEubSWekUAmBjaALYxcLjHuQBsPMFgY7SxKSQKBTt1vq6vX7xksHHRfYBd2gkS0jKGeP95I/8sP3YT/xN292vOksmNAEImHGjSEJiMFQRFkcUJwuMWIxwXcTeClp/qt3DOAzpfE4O036Ix65bHANhEcekLY4RxA3ANWR95Erl8d85gNK3QnJkw+a+VR/cswuPnLDpQtYyAWRIpemKOiMoh2ZzKMxJMqJjdEwuucasEQew4Q7A1MUAEQC3KT25Ubcl3Wt+xvdh2gHm+OSBJ7fcR4wb6QLTDaaQY7xIAULDTkE7ORxOk9coJtMxAZ4Er/leE/1Xjdo56xowy0fwaLr0NG4mlgs6raERMQlgw8DmoIkFvOuJ+QENSN1B7xRwGQYdo98Cr7vSlqWx0UGqRCZFrOG8JTNl6yRy9p133rMvfe0bNpiaso1m2379X/wL+9HPfc72qzVNSHQaTe2vZpcJiQhesv88QYr6uJIMCemVixg4ayDOgPJSJWsSR9FCwBWrPTSHmoymDN0wlWvRaXLPkjZXLtu1d960W1cv29X33tMkxUy5aJViXjrazdq+wG813nS/gvt2YK8635GOpQNYscgU+KP3lFJiwwFHHCPoR2kRgVDcM0ChoKE76FOUc+3RwaabjANwW00p+uX9QcfyhbQdO3bEzj9xTvqp5dl5pWIvfO1b9pU//XNr1Noad2TvFMsFm5ufkoPxmUdO2erqETt+4qQtLi7Z1taO/eb/+r/Z1bfeEgP76KFljdRbv2PpBLHPwyXNiXZ/KPmE9ihl1Vbf9Vl7I+umM/aZn/2ClZcW9R45YRlfJC4QR2IiGLu20bTQQWyfcFDqHO5ZbNCM91/Qyft+AHaofcW4Tw+Gdu/qdfuTf/f7Nmq2bchET7th7VZd1+vI6pKdAfBfnLMsDR9khtC3hX2QzUufdWZuVhrYOD5zP8QuZmwOYDvEpuouztI0cnpiYifRbssVbBNmaL1j+ZlFG+bKAqC6mHIwZcSgrEwN3w9gq4BgamQ4VIMxdqZZ2pytrsMbZLcC0BFKnLF+oORypLfvTDP+xpusrmsqoE1Fl19RJ2OHNm6QiYB5eQBgR5JRmKZRw89HKGNBFNmAsYCQyU0wHIrmODJxDBIikk4JLBrvU0TRkPezsWPREzW24xoAdGG6hffGm2zu7di9O7ettr9nmeTQUoOmzPg8fnuDyd+mm4QRk5lGoimFmZh05VNJsQM3H2xZJlO2nVrXfvt3vmg7naGt7dQ0FvjMhUft488/Yfnujp0+NGWH5wpWyKFPi5xIUprnvFYkd7wpQAwP2tfjcXY0uLGAdMCaZFEGv9yIAGBrjFN/68Cv2IMygHQW4RhA6bq0QkzuNLLXG2gfHbCskPtgAoy9iFkwExQp5WeclZ5jTQDMmkw7mB5xlmiQcwojzhTeJJ6SXwuMT5JZP+tzlgGYHAPgvtCiwTfrKpPJacpJcnDy+RjpNcjYETJbMq0pLjSFAV6SAMvEEEgVuZyabTwPeoK3btyyFswmmTX7Y5Wmp8W8zucy9vd+4e/YjSuX7at/+sdWSCds2G3ZySOH7fDivFVoxtfr0r8E8PXJo4YVC2ibulHXgX51GLNWl8UnG1h/nANMjRGTfUoCeQPWMWAAzWo0tQErXG6O78ViUGZOmqwh7yhoEgbz7J6l7Tuvvm4vffcVu3b7niZcMmjFlqcFYIth1WgoV+T10rQpF/NWwFi7lLNRz+VzWEdMQuUL+B+csMWlFUvnCnbx8hW7cu2GHTl2QuA0DKbTZ87aS9/5tgwHmWNiOXKtBcxylo6Y8i9YqUyxM2Unjx215566YE8/cd7mKiWBX//jv/jv7MTClE2392w+O7JynnxzZFzOQh6g2ueSmFrIFkuWRQeXsf4JgyDZsDHOGooR1k4ECycZ1xHA5uexSPX4Q+PeQV4Y2NozApP6alYDYAu8hqHVN6vWW3Z7bVvn172NXWlgL548JgC732Z6b2SDLmSXhNXbPQHY7WTKrq6t2dMf/Yj91M/+rA0w4J4AsCnWn3jivE+jwvpOoutZ1XrOZH3vKH8KH3GzRkAkgjLa80HKkXOHXM1l2pzp7eRPn86LgCmPwRRCfIxJANb1ah0coUnujX9f1zGOKBYH6RPlUaGJJuYhTeZkUnrznCMUuCtLi7ayvCT5mL29Xdvbq1or6GYjaQAYxWM+eeEJW5idVfP/6pUr1hEDvhWmBB3A5l+cSJIpWpBQioxLvbaQw0UAy80v/QyLALYIHAGsj0xrH5IMbO6ADDoH/v1sbF3TQGh6GByLeTfrdbKBEgGQSKj56xjYkT35cB4fYyYTUKxZ8gmIPNcAsG9cdwA7EJEEXCYTqmt5zdSCnAu3bt2y117+np1dLtnPfOiozaf3rZxn1D1tvQQSSSkrJ+qWGzYtjTRH0kHp3sCZqsQU1Q6S1bAgA2KGfWM/XbRBumxTy8dsVJixRGneUuV5S5VmLZlHjrIon5t+rihmNZM+MLM1TZPgc1rAdbXRsVQ+rybWMACD1EMAq10aiom+bext29W1e/be/TW7sbNt67W67XIm9Ic2PTNvSZi0xKUumqwQuUoBoCHlDLWAZLpCYzdMYcKSJgYsVKZseXbOlmZm7dDCoh1eWrJpGO7oiaeGVkwObaWYNyJuoVW3N7/1dfkkzE05MEgcd1Nir/90hkvGMGEdzjCd35BfkFykee74Aet0rH0vFrYD2OM680AZaCzzEXOxCAB7HkQu5xOymr4jTiKR2elI4k5+VGFyMF8qBdkQz6sjG1rbQJ4czrDWuiTHRI4mxBaxrGMdHADcKHfiJCyf0FNDTe6JQ9UKLvfh8X5yypQ9JYA+TAhGDXsB8mFqNhyx/i4DYBdjAJ/jxLmkRDQpG3NZfz3JAGAnLDKwgyQKj5fwhgyfY0OO5gMkC/AAQh9nIDmmA9gOdDMpHWsX6jU1ruJEtg9+egwKOTQEAeo89gDSId974027ev2GVaZn9BppKvv5gCRPWnhJBPXcNDMhuQvWGgCeVANGIwHY4B8RPOaz6sbgmQUeA7CLBjOPC0t4Uj5EDbaAvwDk8rh88BwCaJEPlWRvYuzZBkuan8EIj81jEXjIIYORZGwsw9qdQYJIEzY0h5KqszfX1+3wyoqIlZwTiwsL2h/oXZMbakKAerjXtxVAfAhI8mnwBifAO5N+EEammXClCQAWNwFgxzMK8DzqhscpJN4r15P3wTWJuswRjI/ESEBiQGWwurEs30NN5ViTArQ66crrDB4T4H1za1N1ouclNFMcqOX+sc8AsInvTLPxvFxf7j0SIpvrD6yBuWOzpdwl7iHuOa8tEkuQECGfgmzwD375l2xxEVWEkfU5e5mGJF8Lut2uV+1fK66HNcdjIqfCtUVGhP2rHDUYxHK+Y9TcbTd1H2FeR5NlX3dIgEAGdq1u6gaMN/k9psRj4yU2VyIjPq4Vnn+ymcs65WuuFb/D9eEaky/zu1E+LV73yaYx9yCy1BPPPvXBMQMbAJsAGQFsCi2AWgIzQRMwl4tF4GRBopXchnUUCisfDcy4cRNLtd/XIRkZ2DK1o1AQi9dHAzRG2mgHMxLvYDFqGAFsWAgPmzgejEGHrmGQASFAUtxg9kOQ4eYq6ZsAJPhBHIeW2aMYzR4cpYkTuqyTet50VkXTD7q4XEDA5OlKWaPK/c5B1yECES6w78BcBHNj8in23gSATULCJiaYAGAjIcIGRgecxc/hCcgNA1uLMgDY0vm2pCHGDoDN+Go2l1bBTDJE4V4sFN1kc5SyXiJp/XTGLt28ZW+8d8nSBcDrmTBa3bJipWzpXNae//CH7Cd+6idtr7ZvSZiIBJfgLBtlRPy6jgRg81qjeLwYJMG4MAbkGDhiZy2y1OSALkdr7+7FbmsE+vnMRo7sdf4uLl4B+TBeAP4FwGJamRCgnBp2LdFpWK+2Y+fPHLdKNuVmhoCQGQewB4b2bXFCb9EPrUnNZdara/C5vjsMZ0aQuP4k5ADYiT4AhbtE6wjXCJkf6upwSXPdzTsYzxNgpL8IUiywv4IRjWsNBZPFIMkSO1APH/B+jLNNyFKccYhkAiCS9K9xE8fIEdAk4SPqPgbu60kFi8ZsRyrwxBZnPD/IF0j3sN0WE4ikEfhWDMMOBTx6tACwuHxDZs9Ztw0VH93Lor155aa98Oobdm1r1+qZjJ199ln71X/6T21mYdFHWVmHdPNgMFCgTRR4DuvHgc+Y1Hip4dlLKDlgno4SVkhlxeiWRBDNBQHcAbNLJqyG0y6J/9BHbog/Fbp8g4HVd3ZsqVy0rA2strdn1y5fsvfeftO2H9yXfjJj061aTeuTD72qMG+ltcQUBCtJ3TqflNBaB0ykIMmg8V+bYLBGzS8fCZOtGkYwip8sHYxKKcrdMIHXrccbwOpEMIVucMKWluft3LlH7OQjp2356FGzZMbW7m3Yt1582d743ttWqzUkqUOXFtNCWNsnThyzM4+ctlOnz9jSEkaQRXv12y/bF//N79jeg3U7e+akzU+XBWADjPCcxByYkq2ea9U2BwnbrrVtO5jhDfIF+8Tf+ikrMFYMYEADkBEgxvQ5QMPo5JjhIPaHjzB6F9/vpquG+Hhg/NB6/wEAdkxmU7DPmi174ctfsYuvvS5TsxqJ3N62FYrIC/Vl4nj61DFbnKlYbjSwDImiDums9VJweJ0pWiyXpPUPMxAgm/+emmbCY6izBOkGEgD8D0gQBsmUtVJpW9vdt51m1+YOH7dhpqQR2t4oIYYEMeMHAdicnTAI4rnB+hKjJOiXRqayF8CevUcGNgB2VrHGi1BnSDjwIJMraQOGzSCNHd9ZAgwiUBnGJRW9NJLp0gdOFPcKS1rtQUIkFjBxK1Bc+uqHgU0chIGNegCNXgAAIABJREFUiaPrfks6JQDYaj6PVa9/MIB9wOAJ0iFMK7Rb0mff2nigBiIMMzR305IRcLvaUDfqepAnNGAviJbTk1yQXlsmZa1GzfY2t2yuPGOvvX3FWrkF++OX3rRvv3vLat2BHT60aGdX5+yTHzhpZ5eLtjqdtlIGTXt3tW8NKdTDGhYo/FemYUPBmNC55N4JxOig/Yp5jHKbCH4fjNILYArGua6jifmRMwq5bxHEppHC70mPVExuN3EExBYuncyYJdICkGPzTM0Znd1+rzU6HCUOAoDtDDDXwZbRaZg4AXgGKPXmfFYgLM+jqZmx9IYvstjw0LihpqVGYihFAFsTdwxtIC/VaEqXFFZeZW5WAHYql5MRFewizh3MD9fX1sWsiwA2BSPACM3355552j71iY/aN7/253bjyiVLDXtW392y5z9wwYrkpDR1yB8wo6F4YzKKcUnYf4yKhwm6CFAJ1EVaI0h3SO5NMhF4QPh4KwbMSE745IjHc0lxccJnAKtTlkwnVTBSqKrhnssLlMe8qd1FlmmoZvraxpa9+PKr9uZ7V8Tyn5pbDNfL7/nczIzt727Z/u62Lc5N27Ejh+z0yWN28thhmVneuXNHRr5IOqQzeYHjnMtMmzH1devOmq0eP2HZXNE2tnasGgwwE8lg8heMr5ioQ1oN5jvajuSY+WzaHj113D79iY/b8tyMHVleVOPm9377tyxffWAzqYGVchiamkDsXNaNrziLmZDKl6asUJ5WHiSSR6gxWH898u5gTMXP4rhoJH5EBlUEbSeBbfCUQd/ziAhgs1ZgYMpocjCwVh1TOkwEmfRs29pG1arNrgDsM+efsJnVQ1ZvY/oK2GXWbUGaGUlCZLfRsvpwZFfu3bMPfORv2Od//udtmMYjJieGNa+XMeCnn/6Azgz2IWcGZz4AtmSHyOdCQ/77aWDH8057egKsjgaQMc9jK8YCfTInJD9z+THP7+L+9vjuk4/6/TB+H2sRHhcggQlEj/0jrU/2NrGC9Up9RIxhb0NyOLyyLEa+cmBIHJ2u7VT338fA5nkvPHHeFufm9DfXrl61dqMxBrBFDgqEIWotDL682ToBzIejR3JawejWga7QIAsxTNq1cc+FKUzPLyLnYSzuHSLcXwWwY644biCGCx7vy+Q1jwSlCOCJ+frXMLA5k98HzE3mOGogMIk4FNkoAth3bly3KTGwE6qduU7sGfIx8qU4An/n9pp9+9vfs4VMz/7+p87aSq5mU/mezc0ULFPMWi7VtVx/17LW1pQQhrnVfsY6Q9ibOUsVF+zag54lC/Pa7zCbC2X26qzlKnOWKlSsl6TJX7JRfsqG2bIktLojWNrsb9/jxHfiBnq6qXxBUpX9FCB6UlO/Xc7hXseqrabtc+7W9m17d8f2qnt26eI71k8kDN5fJ5Wxdipr3VROjT32NDka15hrMWJiswdZC4Cob/mR2ZFc2ZItNFK7youmKiU7cnjFTh49Yivzc7YwVbE8JCnAZPI+wBK0+MEHun0bpnOSHBvt79l0amRTo55t3bpuqQESCc5SpkBLZABvqTmY6AIWVWVnfZwIghSGk+gcaJbJZWhkx1yLZrJLVQaGbyATHJQVE54koQZi4s99klySklqOc4gT2gFzntP1rtnPmpIi91Oy5/4VDl77hDpJdWRgD2lCz8wIwPbX6gC2QFx5KvJ6fMLVs6kDeSHF51FfXhI+AUjuQc4QgOwosYM0g2pSlwXi9euRwjRFmmsxAVxr64J5hElBP1tD7jshtenfI6FkSifcE+5TIkzq8rNUxgZaRzSCIWaO1HxNjQbKB7i1LWr4MIEttrmaxn4dtDeV4LhkiE9AhmwpsOSZXMDfQw0/ZDp6fbt0+ap969vftmy+IPPBEydPWrFUsl0m3M1scXFR72lnZ1f5QGyQcU2RUoggKV9H8Fh5/wSWpPuFZBPyF/m8/gZwNOIwTHNGUiWPH4Fx4nskBQK8cmZF8z1iFTIOPBYsXeIbut0Rt+H5I8AoQLvdtEZ1R7k/WAJ1Eev+wb01O3rkiHAF8pJDK8t6LRANYCwLeKfJbGa1ekMAsBMiMsIGAZNpuvKaAftFjAJDgYiSSEl+rhnkVTBRjpK+vG7qM/4RI3kOAFKuRQRL+Rnf4/WXK5UxMzgaIXJtoqwX143rAbgaHzPmKHyNfx9Snew78Dz3M3BtasdxYJ/nbH39gZ4nYoI8/ttvv2Nvvf6GDdF3bmNs6nsMTGUSwOaekN8CXvPxY3/zx+3ChfMCsGmqMIFBacd94f1H2V3+O75/PnMNAI0x+Hz00UddPxtPPclEe4O6DqhM3INATJ7LtQ8T+2xRiCvumePqGcRcAOxogh4Jp5pcDioMUZubaxhrF65FtVrV19xrTZuj+R3wL5oPXKt4zR7GBg8Y7llLPP/Uh5QV8EsONDsDWy+czgzu8B3G6EPgpFPLWIsM/3LWUXES5Ds0LuDarRrH7/fccTWwwvhaDFq6BYBXmM1gVlNvasRVGo0aO3UDBhIqtJknAew4Ri1WqQIvbruuY80blmwGgBX6bQBwAVSKCZu7hYs2o4MRViavK14DMZrCQeTaS+6SzU2NBwe/MzM9ZXMz07a3s62DhM3GRedG0NVpIQESAq53mw7AyUh/l3khIBigz2CoTYnmF0UirCn0HwM9UewgriWPqftBIsPhgB5ns6EiDKY7159DgmSIa8Hr0hjxKCGTjeZgZO9eu2bvXr9m0/NLGrHBfICxRVzs79y/Z6snjtvf/+Vfsum5WavWa8Ggza9zLPBiVxC2TmSexuIjMj8m9f34npvgeRdRHSDA52ZDgHscT9H7w5E2SJG4riSyCH4/+f6YBcHoSxhngOHPoYQ8wAhwY9S1VK9l504etRIAdtCuSmXRzUQzkREUF5MXa28sIxLAxYlxJ7rqAq/ROsPwRMzkluQmEEyQo7FACpeVYG1qpGxCAxg9LG/McKi6mRVrC6kK9hnva/J9835hYsaGgYe3h//5eL3Y17LqCiaOkhXpCLwmMBGgeC41DgJ4RdGj7lwiqfGfCECIcSD5IB9/bTdhLTrLksOOr/kgmAGMFKcplAtWq3csla1IF+8vXnrVXnr7opVWDtutnV37b//n/8nOPfWUnL8BPni+ch55nZZAiqAh4YkKoMREN/6gWIsAdhABghlHAOgAiJNsJK1P0GW/8x55KJKUCUOkmBAoIFIUwLBHDznqiLJI+l1p6159912jkKAIZnQaxl7UyuZaiEnG3/e7WnexQ8iBy72je0xiISfhfjSj9WFXxbnApsrl3bWZOKYiMujZwlykecMlodPJ/dN0RYJuf85OnTphZx49Y08++wEZqZYK03bl8g373d/9fbt+/ZblcwUZYVSmSpbOJGx5edHOnj0jYy7MQkhQCpmsfel3f9e+9tWvStN0cXbacIBfnJ0SwFcpFa3RdBNHdH/r3aGMCjf2GtbF4b48ZZ/5uS9YqlzxMXf2KvGUsyPrXVoStNgYkqSC9ONCEi0JEdii7wewQ6tgDGBPrvrIxuYaS5qi17PWXtX+r//jt62xvWsL5Ypt379vG+v3bHV1xQbDjp04ftjOBP3rfMKsjH61EvWUNYYJTRHt12sqqLL5rK2urtri4oJiUtQPo1gnRmxubdvS8rLlCwVjuLOXK9rdHUCRjh06cdqG6YIVp2cFPsEsBLTkkMfI0aUjHJqNjGHWBh12utoCawRgDyQH5U7nUUbESwjFATW9YIU8JCHC85BITRhfHehMxysX2NneylIzTQmikhJvwLisi8dEFSWSm/Df1x6NxskCSPCaoLbztpxLiDiAzef3MbBDDI5xLLLSDkAaH1kNJY7eLxr+nGk0BmlK7G1tWKu+r7iHA0cxA97p0w6+r1yKQ6ABcYD3QzM4sG7Y32i4YnSLLv76jRuWylXsTiNhr9/csRdev2bX1rbEsl2YytlP//AH7ZFDZTs6nbLpvNn0VFFAAtqK+C+g1UwsjxIfk4CUYizNVVhTei0u80S85jVpPBRfigkGtq41a4AGYdDvVQxUHeWFUixquFeQDhjtwxTRh/KdhQ2TVlC59KUpar0pMda+BhRX3IknizcqIptbskYkrTQ5SXJl6tuXfjhxG6BuZmb2gN2vxwlGoOEGa4RZxTRpCqeT5EOV6wEekOOM0lmrNhpuCD4c2tLhw4wDWnFqWj8nhtDQ39jYtFq1Fs4iPAOQRMCNPmuLy0v2D37x79qld9+yr/zRl2xr7Y6aVWdPHtNEjaS+0GwElINJBYidy8nZvdtHZ5JGrY+KxmSZBpJAa6SlZERF080leAATlC9n81bdq7oRuMzxkHHwXDKDoWhwZ+f77G9iiZr7YRpNpk/VlqXzJesnUnb97pq99s4l29jdt0y+bNlCUXsP3eHHzj5i9b1tu3/vllUwTzyyYufPPWJLc+iDp2z9wYa98tobduX6TTEpEzDfB2b58pTtN1oyMc0XywK4mbgDONzeQXKgJNCDXJ5crokZKCPv0YA8lbR5zoXkyC489qj9w1/8u7Y0hzzEnmXaNfuLf/1/2mwKPV0aAyN9ZDPsRwdRYF1mi7yX8ng90twVsMpq5Xwgf9c6pYHrEjxxUoJGPIQY4idN1Vh88hhMRHIeClBUFskZ6tJo7HtqkF6rZY1aw5qYDtfbtrnTsP1W3+4+2LZTjz1u+bkZz7WR2yGXrresjcfH0KyGYVynZ5fv3rWnP/IR+/zP/2c2pDYRgO2m5ztbm/bss8/oNVCvcO5XaxhQtVWsRxkqmh3OxA4yF+zlEN8lbxRywLg2WENqyqtW8Rw7MuIiEUY7N2hqRZBUMl4TUlxxdDoC4MrpAkuLJgv5iUzMYZMKwI6+M64LitYuNQ1nLUDEwtycDOTILQA+yA/aTKsFrxti1xPnH7elhUXln9euXJFBFyxsSR8GHWxiRZyS9drtANj2XNpBI8k3jkdM/OwECIvAsuY9xMR3xmv8WwE834d1HRmc8czxOHdwZsTrOBnH/cz1oPa+n4evx+fNRKISv3cguegAfXwsMWBZD2mX6GKigprt+qVLyjunAHrIVdCdDcAZ9R+vNdaPd+89sBe/9T0rDhv2y5990g7n9m0uU7fV5bLli0j71SybZn84qYMpumoXIgJ7smKpyhFLLTxhVlgUgF2AlZwtiDkNgNwZpSxdmrJeMmtdPgwwOi3Ql/jCvm0068q3NVEKyzqVshYymEgGtNq212zYTr1ma1sbtr61YfvNuvSuyRdZawIrMdnLF6T7n8wjE+AyRuwZamvAYgHGg7b1ew1LJPvyglkulu3xmRVbLFRsfn5O+sJohovZP+ipaV3GWBeCFDkN5yUgXJAUhDjXHpF3VSzRa9tUNmXpTlPeSf1GDaaelYJHgnDWBA0TpvPYkw5gWzKn2DX2WfXDfKztzr2KZ7oPU0efEZ92kil1YC4LKAw51vhzrHeFW0COcjkRJhaEpwSygrJD9kswZ5avE/l4Lj+eSpGszgSDmdg8yhckA+vr0qVFPC/0OgUMQm9p/BrxifKcEOBatphqPoUJNHKMif00ZlAHc0tpTkdeeDDBVckcjRKjTOR48talOOMkw19tZNJko+aCbOa/q/2sqaiM4rjuk5oMLv/C65b5uRLxA+NaJ/qR53o+HKUPJaEXmmbuPxaaZImkFSpT1mp3rYmvk86yrFXrdfvOK6/KGJl9QXMeUJJ4i/QS0g/kFtRGrB0MqInTgHnUAJyNxFa+R84QAdGYm8RmGzkHIHmz5exgYiLPA1BJqaDpnTFIiFa0M4OjlEVkx2Lux9+DFTmwmdHjAAYLqA6AL+cAQCn3QuaOzbqVchnhIRjbs+4xuV9fu6d8JeI601NTyrF4PciogDXx2OSWW1tbPq0sFnhJH/HMA2CGtS1FBjV90t7szhVUs/B4BVjkwfBS7PbgP8d7iPrK/DevN+oy83fRTBJ8MWJP48n0cO5ynQGwAX/5mwiccm2E97VaArFVK0XsIuToIlQSC1tt29rELBuvOp+E4nFeffU1e+Xl78qXyyVcfeqctca6iAxs4gdNFuQ6+oOePff8c/axj31Ua1cGi8i0WGKcW6oBHXIornkEgQGFee633nrLnn76ab9mmo7A6JrJ+qaIsEAgYGkDGTPXlcN6PuHX22XSnNDEYwvDZJqH14mZ+tSUGOZRZob3wT9phgcpLl5HvDesg9hs4b5H2Ruue2w6+ASk50iT56de19OPPzPiyQVewzgJQvtafCFhF1jJ+GMwnYpJEYuIMVCNWcDQzjpbQyzQYLqUh7WiDZwTMzoyuEj06422GCiAq+i0efeIUZu0AgkJldg/E0nGeNw5JCdjhsEECCp9bVy8GY9QQAqJQ7gQMRiyuXOMe4bu5ThJGXcrfWSHAMmN9WYsGn9lm6qU9Z61wQEAE4nxaIbkVZD9QDM8jKDpe3FUJ3SIoN4TBARSJlIqDqdnZm1rZ1ddVIoeBcs4DhhMJllsXFN1llQ8O+s3wxirWG5DFf0EHEBTCpMuv5fM2CiTtxe/+6ptV/c1oprNl216bt7qsLgJ0gH4+4Vf+gd24vQpJeTbe3vqAjFWylqJYHxkWtNd5Ptx5DEG2phkxs5LPHy4JlqUfMgw9EA/nE3A4o7Xk6+j6HxsRsTkUmoLKRd9Z50lYaoyFpxO2N1rl+3s8aN24siK0TynMSMATYmju2rHMaFoYuBTlgebRDw06WU5uxBGswDsTsvQM5XetRjY3u321+VZrE8uopPpHW0H8Sh0D5je/CogKAVXHA3yJDea2rizte+/OCIfxyfdEGPQawkYcekPGJf8OQw+vueyJ2OJkciSE8Duhjqsveg4zlPHMRklREo6Ehrdg4kj2RB02tsdBSv2p/T2Gk0rzx+2/V7C3r29bn/ywkv2oN7SiOH5556zX/kv/4mAib16XUAKjQOkSFgn4qiH5gRBjqSWwAnAOo4zrJGg282e2QpjQTKmbHdsqlLRwYUmFWueRM7BIZeviYXHZKHhBc7IsmGcn2sUUzdiH1ppycHAXv7Wt2xnY8O21x+INV7K5lRUCDzvdq2UHFlO/TqaVN7VJNZx6NBlpCuv4lMsMUzzKNTRjqdrPZAJa6fV8VF+XjdxKxiHST9V7uxpq+7tivk/PVXRiA/mGI+eO21PPfOYHT6yYnt7yBgV7U+/8pf2wte/Zd0OgBXrz01dp6fLduTwsq0eWbHDR5bt2NEjdmh5WYX+v/qN35Am+LNPPWnlbNYaezs2WypqwgApIhqNjW7f9rtD2+uMbLPWtuYwaYXFFfvUz/yMtdHnA/yh0AWgcdQ1mAKhdRiZ1Q7KepHJXnTWYtwz8fcigB2/jqNwJCEOPBXENiik0zabz9pffvnL9q2vv2hTxbJ19xt269pV6XlnkgObmynaoeU5W5ytKNnCXOrQ4qK8ATq9kQ0LFdver9s7F9+x1773is3OTtuJo6s6y5547DEr5PLWqDcU+6Zn5+3KrVt24swZa+KYPb9knWzF3rl20xZXDtns4pJG3ZA1gk1HwuosCGceu/N6eO+h2OWs29zeViwnMYCZqcQznBWSKnFp6jDZ4eeQzJIDszdqlcUpCp5HPwvs3UjCjjiA4pwkOZAw8daXjmxYPVHvOmolE5/0BxGrDEY6oahnHxHHYRkTBzNoficTmmDA34AiXM3DYJT8MGgtcEYTCOoKKUn1hpaXdUgyZVMJ6zRqtnX/rtV2NyXbw5QJzTlNhcWxznDNxPQJAIia04G9BMiuD+IgsXLQtdr6XcvlS7bZGNl6bWhX1+v25b98ya7cuG3Hjx211KBtn/rIs/b8hTOWHjbs9PEly6bIC3z8rd2jWUaMd7jkfQWW4GTq4JaKJs5lzg8323XdPyf4+Bi5G8EEPW9AvmRK8jKsQf4hiUY8Ji8gvtF0YbKHS0cORnLJGQOwSwMFkLhQLAuQQ3ea9SXmBKxNNYgjU9/FmVQYhfLSGwmMljtLOxo+UnTwWlnbvC7X9w7NWqYa1KR2GSHlhZxb0vx0EN09ATw+N2gEc1alMIfs6et8uWJHT54UE3Brr2rFSsVu37ln99c3fOKLJrDuLji3N/h/6OMfVzPnz778R9Zt1tWEW11asKXZaeldSgncNRJETiAGCQTKZSTBJcmPIJmg2BQ1sXV9gvyZ9rDL9PhIv0vaFJCbonALTu18U6zlfN6JCdwzgAU53bdUdExPlRUDAeaZbiGH2aoB9LTttXffs/1Wzyydt0OHjmha6NM//Ek7deywvfzS121j/bbtVzfth3/441bKpe3xkyfFSof5tblbsyvX79jFKzdsbXPH2mi8b1etNDWjaQGurxoKQWNSuYlI9qxMmvpJNRr4eZwQA7RfXpi3XqehBufP/NRP2Cc++mEBytlOw37vX/4vNpscWqWIpAmeK+x3l/aAVDHHeDPrJFu0IezKEZAHkzoFGUjdxhC3WJGXQ65YtpnZeTUPu42q3b520axdtfly1pL9pvW7LRVMvraGKtqQ/YLlBIAN+YP3J0NvNBSZghwMrIvkWXcgU7oH23V7sLVvt+5t2FPPf9DyTFlByHHKoTVbHSfOdPtWBZwdJezG/XVbfeSs/dKv/CNNMA7TGTHHmdgB4F1CWmNlRY0drun2f2jayzALwHYMao7h1IPvkG+xXkJTit/lvGYPKTeCkS6m2sSjhKnOyFpjSs4bw0GaLxAUYh4XGXlqegWt7EgK4PEzGu31aVUYdADvygn7A5211eqe9hqxhxx0eWlRRT2Pu7O9JUMpvo4gHc/7yCNn7djqqsy9rl+7KnCbHJX8iljIZC7bR1rlgGRpRvz5mcvBcOaR9/LePFaH5u1YOuRAcuSAoXkgTajYFs4n9nqsP3TOhBgQwWQmJGKeMVmnxJt0AEAHiafwuJN/E880vwb+MXnOAXDodYZjTTFGXyOz4QbXnAvFXE7g9bVLF226WFDdQq2ps5XzXixFyF2RXde3P/qTP7NCom8ff/yQPXO0aMfzVTu1lDeUmKqdrjVzs1YfZayPZGKprPqyPLNgieKsdVNTNiweslGmojgPGMdEdCpfsip7xtJWmJm3biIFh1ufqSF5zcSTfjJh9V7XGnxgeFqv2/rWtt1df6DY3aZZASuy1bYm554IJQ5EIAOYGKVs2COfcPNPeThRi1OvkePAlE2MbBbJpNTIKvmMHTu8ZMdWVzT9XMlkrNxPWJYzFDA2kJ/4zAQjeIN0Ypl+aXd0XuGfUGGqBwP7TE7TiuR2/REYRcbyadjafbv+5huWbTftcKlgBfSV0epOYho/sk7KrJ12A+zk0M0dNXkT0GGX6fAzIuq+ygspNKH4NdW/es/eRHJyTbg2YXoi1n1jcDfUlw6WUSNGQ9g4RRWBZo/pnL1qEkxIg0UAiHAHgJ0qlF3/PEyRRbyB18VjyO9CoLsDbMoZJpjQB8bkoXYO+f3DtZa+DmdpzO00KU4MFKjt5+6YoT050eUVcWCBT+iFC0AHbg5kRnErYr0NGx39fzAgzyXJh2Hye34cSA5BwmMs3RKa+AExEglpUsKKmjLiMjwmsquQEJDVLJWnbb/eErnhay9+S434TLFkqVwmgJyOkYE59dttTV6yn8jhIsmRvAH5Du4DOAjmf3wvAsecK5EtDDZDrQhrm9pIAPXQQcCY40RvOggRNHm4zzwuNTM1/ObmhmoPYW7DgernCDYChMOgjoaCSBbxOpGgEDmxP7ATq0d1hmna5splW5idkZk65/LsVEVnw8kTx1XT0zCnrme9b+/uBq8z91RjP3L/qe9p/FJzgAmCS3EPG62OjDKXDx2WMXRLvm99K9NAkKSbkwq4brF+IlZyvXh8cgXA8ihTwXWQrAeyr0EDHEIoj8PfsPdi84BrGU0KeXx+XxrVGF3y+qSIMLLZmVk36KzXHbxutm3jwQOtO2IOZ+OhQ4dsfX3drl25alcvX7a9rR158nDdncTopEXWGQA+BxmkOBHZINUsLNjP//zP6fmp91xKyLX9+btI2s2IyOp58sGZZHb3zh1hB9xTwGma0fIjsZG1Gk1NrFEzef3k9Uxk8kdZjwMqlce9qLqguB5ig+J5KjVm9PN8vDZ+J2q0+2M7aYTHjtdYXlDI4+J1I0KlP24kyMZJAJmKAmBz46T/J71rZwhReJKoc+GiC7IG+AP67mOlZPpZL1SkKYoOnuuqyFAOUfZsWm+SxF2j/KHDKLS92bE2JhFidbtLKy9W9PdwMzVeHwE9jTKHYtoRwjFbU8lYYOtG+vzkG44JxThx4QABZKbDQGhUMu8XKvTsxmMjsOjSsFRSjAOPBCJVyqVwUfteWEqPDoOGKEmCnElKwUfgZBiF89EC/12YXDDJlFCySdpdK5RKdn/9gQqJ2BGLSZp0izC+UWdl4No+hHC6igDYITDDdSLRR4OPLjmgGUq9FBCMfn3z29+1vXpT3fYMAFqP8cq6mJNTszPW6nXtU5/5jP3YT/yEgOsaDG90bYuFMdU/OtqyoWKnRKBhOu33OejbRFH8yc7JGNDi8EqamDSeNON0eqD7FxO9yRECHieCmTDfsqWKVav7lgDoSAwtixldJmXrt27Y2RPHbHlhVteFTSpZhSD3IBahRpCivdjBCHhcKwJXuffSme3bUOB1U6PsBA6+B3jp0wBh7QitCkaEods+1gAWU8sTLY3ks9bYoCExjwmOd3s9ITrogDkTk6QldoMBsEm4BKyPHd6RnIgfPa1b14ZDTsQNRvznsHscLIFZR8Eip2deYwBUGE+HbU0wVkDi+yHAE+xgpbK2YGr0skVrJvP2x9942V5977rlZxetPTL7+V/8Rfuxz33OsoW8NWUoNbRcoWSNpjN9eu2mtOTFVk8mBfpyAMRRKg7wOH7iiWlegZDPkbVDEIzsJDEIwvWMTMW458eV48R/+O3z6x0a8j7eFgw/KhixVvdt/c4du3H5iq3dvC1WFyD2fLlszZ1NmUCa76w5AAAgAElEQVSSsKphwPRDxg1qev2uurRuhDISyADbi/KKTnI2nbN2HX39oYoSQCGKXvYcCXXUIuMgxmyCghzGJQgQyfnJU6t24cIpWz16yObnV6y637J79zft97/4x3b79rrkA9wjwKxUzNvC/IwtL80JyD596ritHjmkNQDg8nu/82/t9VdesUdPnrRpGKbtlgAg1jsFPQD2Xrtvu92RbdTa1rKMzRw7YR/73E9am5gNCJR1AFsRlFgUfAFic8dNS/1gROtcSTTQfmj6RMPCSQCb70WDDg44iluuhxzYs2nbvXvbvvIHf2DV7aqdOHrc1u+s2b2bN7QvWrUdW5gp2OHlWTu8vGDTlaJNl8s2XZmWFm2nn7B2MmfDVMZef/N7dvHiO5bNJJWAVfJ5W55fsNVDh6XBy1bd2a8zm2ZLR49aqpC3fqZge4OMNfsJGWrOLszrPqJHSGDz5lXUfXYTUB9xPtCB5ne2tresMjU9BrDjKDlPqthHlFfB55rW/DfAkp/XLknhUxM+FhkB7HHDNCC8zsAN0hDEK7GWvQSIMUmfAwjCNhFLd8yo9Y3jBWj4DICdAMCWF5MA7BzNXHKBCGCH0sND7/vnSKKciY+DusCGT1Y5gxpgkhixv00T6Z51G3tig6KxLaBaRV9YMXrdDlCrGALsZV+GmBfH17Xf+b1B1zI9mIEDe7DTsGpraPVexl6/eMNefPl1e7BV1X3JZRL27AceswuPHrdTR2Yt0du3+amcgHmKFfKgaHoYgaTYIARgJ7nnfUAIYFxZEzEDZ9xE53L+TiN6OEvG0WNA6DYMboyEXRM3NhnF2Gl3xdJlfJu/FbjMBIvktYYCsCmORE4Uo4jX6qxqYr6Aq2DSq2uuWxMY9jwnppewb2Qu42tHQPkAKZWc2C/Isnj89HvhwJqbk4pRizSDwAVnh0knXNNFAwGHfZi6mMQoH2zRybZDq0dtem5B8XK3Vrf1B5uSKnBGVEbvi/WRy+Tssccet+Orq3bj2hW79PabVt3esLMnj9tcuWgrC3NqpnQadek0shYwvebMk/Fcs2klNJ0jwBSYYPEcoAAgzsb3R5NTx3toyCH/VCgBADojVMoIaN9jgkh8h62rgieYLJOjpZEu0qkjhn0VneWBWb03sBvrW2oMXrpx29LZogDsH/nkJ+25Dzxp/Xbd3nr9ZbMhReddO3fulD16+oRVJJ2Wsv4oaa3uwLb3mnbj7rq9demqXb15V1N3qVxRZAVpkEuP3L1lWCfIsSjvDVJCgNgCsANmCktdnhrDni3MTtknP/YR+/Ef/bQtLcxa9e4te+0Pf98qo57ls0lpxOeYiEiSu7g2cXl6ytKwKvMlG6by1hpgHJZ0jdx01laOn7DC1KwVp+cFisEaL+Szlhy0rb69ZrfeecVm8iNj3iU57Ib9jPyNe4wABDBthEwK64J1L11RjcD2rLa7az3M4zp9a3cG9mC7Yfc39+zW3Qf25DPPWWV+Tg3aOMGp6cde31q9vu0329YcDO3W+oYdPnXa/uE//jUbBHkEKCO5YkFmsgt4SBw9qkIb8Jl8VKw5TAZDAz0Mnoe2XIijwVyOKTj2j+oExTQHVckRNZUXSDjkZ/yLZoz8TizaY9yJTf/IWopgR2QwxVwoAlWYgLF24/Roo1bX80cmXrvVUrEskhNn4uKSzl6eFyJNdW/bqrClwr5mrwNgHz96TJOhN29cDwC2xz10U2WwK1k7pF48/1AuKLkS6s2M7h91jssJeMk8BqIB22Q4Gc2//TydBJDjORUZ12NALUiNxBSQOYHvB2D7Ywdm3bgxesCgHj/+pIHtBPM0/lzAX5gwG4+rBDkAmrXsS+IF5wK55t2bN+zqpYuaHCF2QcyBmc39k5RGkGjknqE//u/+4I8tkxjY+dVZ+6Hzh+xEetvOr05ZKtm31Myylc991Or5eRsVpjXpAXjWGyVtv5u2Wi9puakF1Ya1ZstSubw1YTVOz0rrPVks2T4TgUzfIJc2HDmRoUlN2LJ6t2Nf/+53ZMSqM8IwD+9bG2kOrVMyAqTUfO2o+dSDrdrwxh40hlFaU6DgBFOlgi3OTNkKeerstM0Us7a6OG/T+ZzISaNOWyQE3oOkEQdDTVFBJlFuA4AN0QYwDAk/pELQpSX37nq84+wCHJKuLjJvSf+9QSqBn7cN8HbBRPLdt20lk7KF4cCmbWAlEUAT1k0nrZ1NWgtDafK5HkSXA+8L7c9A0NIeZpoukI9Yn35O+B7nrJSebGgox7+LDZBYy0yCwZM4hnIn6pZ4HgVNZidOBRObIAESJdm0GMN557Ub8R4MIcSkwCaNUpqaaAsJegR1lZrFaQKdGwf7YvK1xN+Jr//hOoymclogdJDFC15SXpE7DhPJgHrfYnH4FKfeI6us3xG5bDzJK6aug9h8AIKKNCLyCA3DWO95Ix4pnXHt/lBzyveuM5t1T5DsgFQYa8wRvh6QlgCwe1apzMjcHlm073zvdRukUrZPvEuhq+0vn4nEIs3zwHBH1kfTC2GP8zzkhZExTGM0ykJEeQu+pkaOUg2FUlH3o1RwULNeqwUpX590ajbqYvCSkxBb4wTy1tZmkL7wFxcbm6wEnp84Tx2uiZ0AKHIucBbwGHOzczbqOusahQIIJfhHra/dsdrermpOtLBZozJZxUclxAXJK4brSIzWcwdAE+kt1q90ltF4TnlzmniJsTd7m/wyySQF+f3ERLNaFcHsMjJ+uX8wkOPPIqmUiQ1A+qjhzPvlwSJrON4DZHwEWuedfR7P1Ha3K9ld5QvUpgDgsLsxPe92bWP9gefug4GaZ1wDMDsIUQD662v37ea167a9taX7FPEfTW2A/eAdyGMGGWTWMn//0z/905qiZm90ZOrd0/1WI9+TUIsANs/pRFLkhxK2tnZPr4dGAsQ2ahLyeID3/d09q+/7NZB/UH8gLI91FuV7JQmSdMJxXJfCJcO5FPd/jHlokPPfPA6NE/5Fo0bHCvPjx4+xcxKnidc6ko5jLBljdADYSraD2zHAMyCMmFMKZgCM6LtQFPmmly6mWCfoYBfGADaJOdp4MJ7E6SCBFUPFOzuTQt7qBLVg9tkYwFZSHYJxBLA1rqKxTWeCSTNyPGbyfgA7GrzEgyMu4NgNiEkSF0FjA8iZAPJq5ARwMGpBkYQ700ZmDHQZYEbgNE9XvFKWHjULg8JRoMzEoRW7o4RZbpYCoHSUD7rzfj1yuta+sdGDG0p3ae0+4FNS3XJ+FpNTXg9JgMYxZFzkB7SYvOpa+1g5Y5Vu6IX+E8VJ2kbpnAqZnVrTvvHSd+QIXShNW5Gue89lFzCOBISpt1u2sLJiP/FTP2VLK8sqNF3s3010uHYxSDCOwvtiMUdB9iggHwNsXJAaqwhdMiWjYu77GEJMonmsScb15CEYwWuNJQUZDsZTdxHK77YtjSYXXfth3xo7W3bh3FmbLhd0aJD8HYwhBNbhhHyFB7eDrRN1uqSTKW3rror1TrOusXb2iRiHAcCmGNXmkhyJ65GpcFcyQeLpsjjRkZi1qfevcVlfP35Ne+6sLhaHM9Mjw9DBHl9DaoRQJPZgqXgiw99JuoT1hKxJAHKcje3jm061dCaaTCpDAgVwEgsCdhXsYLFwsnkxYTgwZa7QBLzn8R0UYXpibmXV9jqwF3fsT1/8rm22+paZnrOzF560//xXfsWOnjhh9VbTTV8Z180VxHACPBn2OzKsic0LghxrPjrl0gGm4xv1o2Izw4OdG7HyvuP+c5DHGdtxjY6LiXB7Y/DTvopMhiAVNAaxNSI3VIFczGR97LDbs73NTbt745bdunnTdh48sEoOEVWXcSFmkIjTGMM8rtfpBIaoxxauZzRT81qUbrGvG9YLo1UUsIyEoWXJQUE3XkwzkhpMyIJ2Oet5aQlzxsP26KNn7NFz563RRG0wbV/98xfsay+8qGI+GjPR+CKhqJQLtjA/aydPHrejq4dtdmbKnnrqSXvnjTftj37/i1bd3rLFqYrNV4qWlowUTM6umDmbtZZttwe2vt+y5jBlRx47bx/+sR8XgC2m9wSALQA37NMIYEfwVkAuQOV/AoDN/YgMbHXW1WRxra9COmk33nzdvvzFL9r8zLwdWT5sb7/+pu1tbVqlkLXG/pbNVnICsGHtLMxOG8lIFj168XjRr24IhPz2yy/Z1taGlUt5m5kq26Onz9j89IyKo7nZWdverdrbl96zR598yhYOH7aZpSW7vblrb91YsxPnzmuN0vwjMeO8omEzVmdQgu7g9cMANkkcADZjhGMGdmhysmi0rgOAHVttxHgAbNbZfwzAju7RB4W4y4FEFq5LgnAPYEB48y2OUr9v4ok4ETBnfj7eO6HQ0dqleQyYotU30phuMZMSgI1Odyw5vh+AfbB3aWigAXcgAxLPhtrulsBrPif6bculMCl2SQfirgPYoMkeB8cgdvieN7rih8c+NQj/gxkdBRDg5vbOnjVbfcsWpmy/NbRvfOcN+8tvvSLDqlwRv4u8nX/0uP3kj/wNK6eRp6rZ4eV5qzEaH6RWY8NViaiagn0VD0owuRbplEbzosQUhTzr0Z3Ekc7yJN91Kp1llYZNTfIfdPU0aqj35TrXnE4y4BIBoOf3EmkbTBLRmZbBrSj3On/4G8WgLqwv8rzQ8AtTbuL5E6tCrhVHibk3gNcwNEnYaeqQfNLsEV83MNDF0Ipj0GibStqE+8qZFbTC+RqtQKZWiGfscfJBGXcNbHpuzhaWV2Sueu/+A02k1WmkKnmGreFmXpXKlD362DmxSC5ffNfqe7tqSpw/e8amCnkra7y1qSaxclL2U5jci7mYGIEiU0cQzBvHupeJhE1VpsLZ6uZJriPqIAU6hNkc54zLkPmggptkUUxoahG2FTIIYSpOTYzgM8HvVas120XiYmh2a2PHmgxlp3P27Ac/YufOPWaHlpatvrdjNy6/a+36rk2XYQk1bWlxxo4eXrKFChM5FHhI0CHrlbBqvW3vXblp77x31W7ee2BtvBUsKVNHsgKY2AA6vHexdOTVERsXoaGlJTayYiFnrUbdUPEpF7P2+Nkz9nNf+Bk7c/KEXX/9Fbv7yos2k2SqKmuFfEbyIYzXA96KEIFJUt/lpwCuU4VpW1hZtcPHTtjs0ortNeqWKZRlWon0CYbu5MQ5QPBW1TZvXrJ0d99KacgCTKthTj1ywB0WZdJUHKK/CwsUBnUshtHBdrm3jrWaXas1Ora+WbO769t27eY9O//0M3b01Ck1aSKAjSSGQDiknVoda/T6dvvBpi0dP2H/xX/1X9sQvw9AoaA/Wt3dtlKpaCdPnlRTCFAKZh3ndczTxsBP7NT60e/alUglBAA7TpvGPJXCVWZfsf7RZOjENIz2l2uAx+L3YQCb70/WJpNgGHu2hA4ozPMw3STDUBjmGBXD9g1kmwiwzM/P297OrjP5avtW29uxvd3dAGj5Gjp9+oydPH5CEyYwsBu8h15HexCQg0Y/UUreQsSgiVxNLMkAYDO1QHM/iHeEpqZLqcR7LLGRKO8xwYCeBLDfV0P8JwLYk0V0vL6T3xsDeA/7dgT27CT47cbHBzIl8Zyg1kPKUGDOsK88+O7163b53XcEYMcGMD5NmnAbm4X5ZCFg87//6ldtOOzYciFhP/rsWTudq9sjK1PW7Xds9cLzVnrik7aVmrN9K1g/gUwJcnsF6yVLNkxmrdVtCyhByxrfge39mvUSCdslD4e1n8nYTrNhD3Z37f7Wlm1CMOEMABSBJdp1iU/VZkGeic/IV6LrPcCkC+MvljxgJTGhVLSjh49Itm5udlogPSa7lUJOGtUZcgpyemqkTtvK2ZwNOBvbHdVR4BEYgXOeMumhGp3JVhpaMBapjyDfwXYtVwS0N/s9a+DdhfwBgAzXr82kRULxd21zw+qNmu3vbFm217HZ0cA+/dQFO1Mu2qwNrZJ0079OcmTNxNCadK8tYZVERiA26/HhNREJNLEhFeuRSYCac9SbyQf7NOZsD4M2cU0rVwv1WwSw4+9GGdYwgjCWAxkLd6jWdDM6YpgY9XBoBdZOuEqGmBKbzwcyO6FODhN5PNb32wvfD7SOTMq4j6ivALCVMSgeHnhJRRCbs3O8lwILfCw5yfxmlwmUwNKhhpYXioP3IlyGs1xY1ngaOUzhCUz16TD/dzB9rZjy0GN4g96xB02Dg+mMOEfRbe5YoVixVmegyaI3Ll7S2TGzvGQN5OIgi6HFziQF91r3L2H1TtdaHSf+aQpzMHAJEDMRtxxjco+OqCcsjWikn1Aa4JwN9cLC3LxyTgBsCKOShULZoNMWHiRd4cFAOQ3vDxxJn7suNQFuw+uIbHC+Rx0OCEmMioaSANoyi0T2Z4A8Hsze23b29Gm7duWSpm027q/ZwtyMffC5Z+3B+n3hYICv0thGLrFSkfyGSJhB7kS4Ag1crhF7OzSmyPskuZpIKRenzmQNMD3U1rSyx8PI8BXoS4MvmGHymRoaLIXrBo7hut8lm4GwicSVfP3ALP0sjWC+6huY/EiC5fIuBRPkVshZN7a35NOiMwIcrN3RfZqdmQlSMRmr7u4JQ1m7d0/PzfmGsSWT7A/W7tuN69d1PcU4Dr5v3BeIUGp2hXo3Nrg/85nP2Ic+9CF5n+ALIGwn1MV+1odp32QygMZMP7hpI2xvdM2pV+XRkhiNAWxeJwxsacXLKNYlbKKcDe9d2uKQ7ES+8ZxYkyITzdWYb8R9Eu8D749rw7qOsjTLy0siLfI4LpnqzGuuewS9J+PhAU4WzEwBsFXUByayHHZhCwUAmwXFz7lpdDfZ5IAtPCiMB0zxKGygnwjglSOdawbznwDYoP/xzceFQfHEAVJt9lyGhE5B6EzyxqXlBCs02LYpGQzjrJMANkBOPBBYoFFSZFJzOl7QmOTpsKWjTUIQ3DYnGVRiswXjDB9HRgP7/QA2AULBAd27jIO68R8LXuPP4X0rmAeWUjyoXLjciz8V3OhBkzh3eraHM24yJWdbsRJCJ1cANtqyva462N6pcfCT5oGAWoANBN5hhaYJcDCcnH2dK03ZvY1te+m7r1mz27diZUaah5XpaYFNW7s7YpUAxMwuLtrJM2fsmeeeFZuS14aZI88VNzGLjn8RcJ7UuImHFZ/j4R6TYD6rgOwH3apQLMVudQyUkVUbE8h47WJ3R8NDSQB9KbNZEpZxs27NvW3LDPv2oWc+YIWsG4AINIsOszxg0KCLh2G8dzqM5XbsY+bctySfGdVoYwhUVxEFs5kxWtnbh+LcezsOYBN0DsaZvHMrAJuuMkwoAdjADxMTDtKpdga6G7UdTARMyorEtaRpCSRMNJroiT3McDdddRNJMf8DA5E9eiBHEI5sRm4YvQ1GppF9DWuJAyWXzY9NgnTPBiMfz0V3tTuwyzfv2pnzT9nabs2++Gcv2O3dpnXSeWsn0vZP/tk/t49+8hPqruzuVzXuQ5MkapOJSa2mV9o1tWDJhUAY9zEMbEwvJt2EeeXOwgYkSInREY1tovh/NHGY7Cr/laJEsh7BFlI0RW8ajE1GaMDl8jKBgnWdRzMfnbPhSI699eqeffvFb1in1RArX80IWASsGTwDkA+iYFOjAhmb0MgIepk0hWBdqzFIGkXBEHS8GbFUoygkMlHLjKK9hx4zY0nlgi0tTdlzzz9tx4+ftOWVw4qpd++t25f+8E/sytXrAgX558/tchQ0tmCNLS3O2blHz9jK8qIdXl6x/Z0de+HP/sy279+z4ytLAuZhu2g8Ppmy+7v7ttXs272dmhoW557/kD33mc9aJwDY8i4IrzkC2NpPUTYksI+jjMZ/CoAdZTBi0wxgMB6MyV7XXv6Lr9i73/uenTx6Ujqmr7/ymhiXecl7tW310Jwtzlds9dCStFzHxU8qa4lMwbb2O3blxi375re+YbVa1WZnp2x5ccGeOHfOjqysWCGb0/64deeu3bq3Zk8+/0E7fPKUzR9asW+88rq9c2PNfuizP27zCwsGEyJHR5l9A0ObsTax8R0ecwb6AVjmu9ZsZ3dHzUrAZUZf+TvFqlBEiOEsxRVPtfXfkrNy0NbZxpGBDfAWAThPxtz13gE22EmSrwmGOwlkpQIDO4LY0smf0Pfkdfp3/PWOWTYhbjPiHBnYMEtyqYQVkZhgPIw4FP7yYQCbx+IsU1NTzT7XaPaB0qAlOezZ9sa67W0+sGGvpVHelIyU3Fg6Nkkii8OTOQexuYKujxiYSkElerIAJLkfENsbDe1pauFMfspurO3aN199115++6pNLa4oYZsuZ+zzn/24ffCJUzaV6lguTY7ijy/ps8CS05mnWEz8RHLLWdSc30xrxekXfDKitIqYGzLN9aai1mkyqTFEkl8VLJHtFzoKyVTW6u2+WKv8PLLK2POwsuM9BsgmD5C2ZZB8E4MFyYhQPOuMVlHqALbyr8BWcwDaJd3w6eB8Yuwa5grnTWQwaz+rMxfMasWod3acP7f/zPV8h5I5Qasb42oWMf9da7XkazEzv2A5dAbbXdvZq1qt0fLJoOAVAHjNniNXee/ye7a/uyNt9MOL8wJ/VleWbQg7nBgWDJ45F4nH3K84yaEiLoz2hx3n4HWYlhAwEDrbkh+I+UFgdSUAWlWAR4kIlwhSsz4AT26MPLJ8DoNxptgAepkII0iZ3V5bt9ub21btDSS99bm//bP2Y5/7W7a0dEhO9X/6h1+y29fes8OLM9Zp7tmJY4ek62/Drs2WK5ou63UHAnC513gWbGzt2f0H2/b62xdtfZtxflP+1x6MBNhwzWkok4M4qY2g4uy1Mdjhd8uyaZplmCN27Pxjj9jf+bmftSMry/bOt79hub11yw/dkwVGuvQgg5mvpTO2V2/Y1MKSrRw9afOHjllxas4S2aIY1IDp/K6/FtxYMQDGnChh2UTfrLVve/euWWtnTQxs9O4hERAbALK67balhn3VJ7Czoh69ci0pqfWt02hoNJaJr0azZ+ub+7b2YNeu3V6zC08/awuHDgnAjmAzMiDUM50Ba7Fj9W7P7m5s29yRI/aP/uk/M8O0nGUMEy+VFIhLXDt79myQ8KFobKpQHYOWin9R+fUgC2HFAMxFWS3F6uBjIPBrgoEdGy7ap4HzyH/hNRFjtfK/ID8Vc+0IfsSYF3N05Z9oWBYKOhuUTwU9UTyEKF6pLyI4zWMDsJw+fVrxiEIdM90+LOzd3RixtXZOnTptp06cFLEAAJu4Oujio+QANveFE0WxX0a4fo5FIIaGjBj0MrAG4GILOkjqzUf/XS9svXn5MAM7SohMTunq2oW/jwDbePpiYvw5AnK6aw9NDMVaJH6Or/l9tUVgyce6LfJi4n2K9ai0x7MuNUTuOF0q2o3Ll+3im2/YVDFvRQBYaj5y4qDPLyA71LzNwcD+8IWvWbNZlwHhJ544Zc8fKdli0ayXGNrZj37G+mc+ZBu5JdvPzMiEkcm3Xj9h9XZSzcWhYWI3tN1qVZN/d9bWrIk8VaMuCYS7Dx4IFO5CkAlMV/Ys2sjUlzQpPPdwnxh5L6XSlk+lrZBKiwxxaG7OTq4esSML81YANGGqVYAcGuCsBaQY+5aCOY0XwWBoKT5GI6uUKlbIFY20j9wWfW4RshJumldnIjaat0OyS5g1+j1rjQbWSybs/vaWbTdqVm237Nb9NWv2enb3wbpMVtHEL1TmrNnpi6RFTd9t7Ft5OLBHZqftFz79I3Ysk7TFxMhm0jTpR5K8ao361pQ/ltlcpmCpCQZ2BFsmGxiTQPQkiY3fkc530MY9IFj5upvELSbXZMQxYmN+skE1CWCzFzmno5+F+8SFOlgJJIaeblx4gOEegLixER0ZrgcEPyefxDPvBwHYEZuJ1yPiAop1AnL7YlCPnU8CacbzIsdNxnvZT9qDZrFYVF4r+/nlsniRHCTweky0YGrDCVzkzTBWBdZqGi/Ikkww2CKo7TlHnMYIpp7R8JxcU2RBJrq6ls2XrA2Ylc7Z5Ru3bHN/39ojmrdd1ZnSeEayCZJZx6em0zJzPjCRpn4F5OW10SyMMhgRKIxYCoAwHiTUx1EmikYqDFqmZnguCGJMkMG+hggF4EmNXUGPWIbDGB32JMdIrAVMjnUzawpcR0zvblf/zb9INANwZc+XCxXPIWQ+AQZotr3xwB45fdIJYJi37u1apVxRvc5zyQ+kVLK9KvXW7FhClVivXD38jxxVOa3qZSYoMjarOqvs+WQiYYVKWXmuY3FeF0ffsCh5Ia+vQGDkv6OXGvkrtQ665LwveZQwlRBMCKOZoqTFwvQzjx1jPtNLmDnPzM7Jd498muvC9Zd8xs5uIBm5BjSSWoDH4IVIuOxu7wjAvn7tmu65gGLY2kFnHEKbcI1wLrNnavWaPff88/b5z3/eavtVkVW57g4I+5mtWlmEPJj0DSfDQCwKRolXr161Y8eOCUuUvGHwiwBXoEkItuj45wErnMfktfA8vAYZD+PxFdauQ2qQZh2Djechn+Pv8P54D1GahZ/Nzc2qSc/3uUZ8LwLYrHHWX8xZJht/43jyzPlnR1z8aFYDKKYxx9Cxim9c3Z5g+hO182D3jDClA/xBGB/wVJplDuREkI9FOUbvFay9UOVAanSGYvcJDA1BmzcjvURGayYY2D8IwOb1iTEQNKejdEVkYsYgO04exGxzUECj2BIJj/pOdGJ8DDkC2GjBAhzAMMfAkdFgHzHoWT534FyqjknUQhbD1YFtMQ4C4BtF8rOZlJiabGw2KYLv6GCrmGe8G5C/2Rw/BsATBZAX6wMXTm+7MWa8Zz6qfGB8wJgTKSDlPiwXEneKGrQX0Rzk8KrMzEj/uoZof2Jkz334Q/aRj39cHW0OerplHISAa3p/PGboePGZDSc9mgC0xyAbF2vs1Ewe7rooaGtiohfeCwuYa8OCjxIlkXEbk4B4DVUgZnJqfnCdYGPiHI2B4876PStnkvbcUxcEwAVxmACjBP25YNiO7+8AACAASURBVEwFoyv+i8Vp1IEXoCnmHgcO5oU167YawamVxDLlyXhgXahwD6zuSe1rB/DCSJf3gV0KR0GfRo+zvVxH2QFnMehhbwVTKFW6YwZ2MIQJY/CaSNb6QqvapUJ4Frm88/XAJWw4IFybPpzY4UACNBkzdwA1YMcRzLpoR8Lo9tFvGGO4gvNz1mW91bVuIm/zR07YG5ev27//6l9aN1u2ViJtF57/kP3qr/+6AAaCfKPVsJn5edvBKZl4ERI3knQYJhysBKsYJ2KHOQZGAGzGqfjH2uD3ObB5T3RQ43hVZGpHTfbJAiTGgFi8KKHjGrOuJ5g+riPuB0O/g4kUYByu7mkH44iDmqpgsiRtVy+/Z+++/Zat37tnQ4rq0dC13WCbkEDCCqfZx8giQJcEIEfacz1jDM3dfSNQKM1hmi6h80ogx9hBBn8YoGFmKg2/pJWLaXvu+Wds9ehRe+LCUwJPaYK99sYb9jv/9veUAJDU8fewPbiXHELsp2Iha+fOnrRTJ4+JEXP08GFr7O3ad1/8pu1vPrD5qbImaQSoZvO2vlezndbA7mxVbavZsWc+8Sl78oc+acAX6pr/RwDsmAhH9rE+kwHTYGE8/a+REIkxh3sZwXu+t7+5Yf/3b/5Lm87l7Nwj56y5X7dr712x+v6etetVKxdS9uQTZ21upmTLi7PSnoUZ6ezRsuUKU1Zt9O1Lf/Qn9tY7b7pm6/yMHTm0Ysvz83bq+HFbWVy2ixcv2Y2bt604PWNHTp2xU48/ZtlKxb70lT+33Y7Zp3/8czY1M63GLrqoNCRIPrhukTWhgiR8TEia6uDGnZwkSDJNEwC2xwTiQ2hMBq3nCGD7tncAe9x0nZicimwCfsETcYBJlxFwKQekL3zMN4LXk6DL5H7RU42JKhNFjhgKEcBGU95kmlTCD4MRtb8OwA7meZPFPrHPvXD7tre9aTtbD6y2uy3DXNjXCVgHMPoAIjGEDqY6XhyGKRPelW+jMSNbEykBmBcIQiyEvdFty/CXqZ39nW3LFyrWGuXtvTs79mcvv2tvXb1j3VHCZqaKtlRO2ec/+zH7xLPnrLZ11/I5AEsf49WUT/B2iECJGC7oUAawRZqSut6ugR3NPbnP7GtiayblI3ns/3qt7t4DwUTGm79BvzGRsf4oI38LJXmw4jxseVEGMNXpacJqAIMllIliQgcpH8USfe1SH9LqhMEtvWpnFgNex2JCJrUkw4WiiqRGq+76rGJRxgaEa1FyBtKk88jmoHYE0lyKhLFvgBQMUmEG+ig75wPsGkZEkUgBvEYuxetL1wCfnp6RSdL2/p5dvHRRTYg+bL18VkDDidUjWnuHlxa8yUzeEvI9YrekynpdNwiNI9AT498w/PgXz6EDEMJBNJ+6U8tF4LSDcKEQDs0Bvkde7cAERtVJW1ycsyNHDtvUVEXrk4Jpa7dqL7/9jm0227Z86hH7ub//S7Z85Jhtbe9aq1a3P/j3/6/duXrZjizNWbO6Zc984Lw9cvqY8jzOIunGhtdLfG80Wra5tWPbezXb3Nm3Kzfv2m6jY4lcyXbqLdvYqSrn1n4m/oZ7H8euNdobgjL5GRM7MG1hs//opz9ln//Jz8kH5M2Xvm7ziaaVkjTqMgKUEvi5kIdnCzLovPDs8zJnS+fLlsAgLpF1ObvA1GfUtcEkVgIJrZwY9rlMSmzrZKdmzc17tnvvuiXaVStnE/IcoTYhZ4ZhzQQae471ieQMO5yckWYFchX7u7uaGmu3afCMbHe/Y1u7Dbt9f1MSIrkyus8HADY5uMgaAcCGRXdvc8cqS0v2a//sv7EUI8AQL4jT6DQ3G5rguHDhgoNDqaQaPRRl3P+HJUTGMTTEJ5dS8EZjBLCj5iR/K2aYwLLAupyQU+SxkPtz+W6vL8YgcCjYI9AbQd8IQGiqAxkiivXAMOO6kT8xKq2if0L6gDWPxufjjz+u5+DnW4CbzbpVdxzAZpFzhp08ecrOnDqtWAwzb39vT34a5MryjmHyBYA6SIYAQTs5wpvT7DUkQuLUqhMKwjUKRKADIDBM30yA25G0EDU8FTUmmHXxb33S4gAsjPfgYUAu1gcRfNNZGMAuTeAGcszk79HciLWok1oOtLb5GTGBZhFmhZKeNLPpUsluvHfJ3nrtVQHYMiBMp0TwUMNLfgLOnhVoMxza73/5KzK3nS8U7LGVGfvJDz1mOWtaulK0Qx/8mGWf/1G7MqrYzV7KdnsJnSX1etd2qkwk1O3u2mVLpV22gDMJ0EWvBx+LUkknBvWEwKBgxEYcBQCEMLVQKdtUsWgLs3O2ND9vS3NztjQzYzOlopUBCQGre11NxhYS5AcQjfrKjRPpoe0PqjZK9mWySM7MB7406Ory/0jiVWYXLVmYsUGmaP1cyep9s1q7b51kxurIoXQccN9r1Gxzb8/Wd7ZtY3/PajD4sylrsq6yGdvBLLuQ14Qxo/8AnpyX0s1PpazMz7Y2rLe1Ycs2si987CN2YW7aDqUStphJWTFDNjy0zmhoHaWvSSswVaKhnXAmj6tJX1eTEj+T68brEo+ysYkcsQmt14CFTP5NfOi4l6n3hLVoGsjXVwSwYwxHw1kmysoZQg4XmMzCGPCQEtP1gHXqrwMCVsg1wnSy1nwAiyOANM5FHpLfGNdYQQ8+AlqTtbYwFogIYSpYZslB09rlPrzmFcE6TlmEHMD3n4Pc3jt2ANvlQCIgHU/2A0kSQHMns4X6iqm1ED/jtfYpMs81lG+NJVOc1T1+LUTmhGsv97pDMbD7Q7+mdzc27cbafZF7mGhIs5dzOTfMazZs0IE5nJKBNT9jr8kzI+w1zgCAvrt3744BQDAWHiOyspH4jLiXN8wdQKU2BLgG3CbXebC+bjMz0wKuydlgwAKy6vUkEra3t6vniJPz1OGsMb6O65DmJTGCx+c18p6XlpZFzGLagrMAbIpJuFp114q5rBVyGVtaWDBwLh4PAJ1zA58fyJlxTXAG8p5cIslJfmhTcw7Pzs27lruabUmbmp0VgK1pUohZhbyMhKPUhGpEjNVDI5e7yHVVbR1kqtS4JVdJmK0/WBeOwPuRbFYqPQZSeb8A/5xTsIQj6UGwAWdlu22NFrlpW4Q+rlHU0WZPb25s+CRKLqfHAU9ZW1sTgM0iXbt7z25cvabfE+ExrHGRhcmzRWJMyjA9gvPcU5rIv/D3flG+KsNBV/iE1w59vQbIq46f+SQ/u8BNyJlYGdqVy5elh85aYHN1Wi29Hk1etTu2v1cV/lku4UnmLH3WQjTDrO5XtQ/A6yJROILLkYAoslwyKUyHa83rIrfgIzbq+F4XGcFwr2KtHM9vfo/H5+vJqYAIlCu2PnfheQHYWjgULEM0yXBr9664EvBxcCTIBf1e4Y/u/q0xXrGUKeZINhzMBhgWS9UcdecFMi6jFzRgZLRrre7I2v0AjMbDmQRJyZgXUT9IQsQ1Bh0ojszdqKMcgyybY/ICxwsolq3kQdx1XUw1LXQHqHj/cpxn9AMtMvRismj/zAjAdmo9G88LToKqbqiKTQpafzxt1ABge1HjwQzQud9tWxkNI0toQ2xsblmpPKXis95ojkf5dBim0BnE0Mk7k3TBGR318TJGOULjAPNNupd0xjNZjVeie4YO4VuXrtjlG7etM0C+PK9xDAIBo4h01gHVfvgzn7Yf+exnNSYG+MghSNGosjccrFxPaV6HTcH75Lry3vgcFxyLPCaMEXyO14RrxPWnS8S1I0DzXsZO82FTC6APGyKC4fpeNi8pFIDENPpJNrCpXMZ2H6zZVC4tLcxS3pNDP3q8sFejBPZDYBvFwKFkDQAk6EkDXrPCuUcwr9s4wXZbKogPjNScvuVJqgQogv6Yg9aMt2iZBXOIg9fgdTPyJJKwEUsfZolrR8qkDR0ojR8fNFOihIg2OeND3aZGrzRSHoBqNy7zPSngWgxsn5IYM4xVCDlOG5k7KqAAsAEX0Gvudm1qatqa9abtA6TEEXW0Uzsda/ZGtnTsUckw/MW3v2uX76xbdZC07Myc/fP//n+wM+ces1EQOGN9AfJhWEehKbbXyCwvXVI0hkc6JGLDgsND3dlgisDXq6ur+prfU2BnDyKrIXAgyMoEoCceAioUJgqOySJF8jqs1dCYiaOq2q3RiDZKvADOMHoPQE3nV+NEOdvc3hSbGbMtRtivvnvRrl5817bW1mzQarvrObEJcIhb1qNb7YYiFLv7nTq+5g7OhAPMx+3DmKz2VVoJTrFQ0mHKoQCQS/KWTY/szOmT9tj5x+zso4/a/OKC4gbX+zd/638Xc5g4nU6hQ4hWWtKajbZri9nADi1N2/nHz9rK0pI9euaMnTmOjvQte/d7r9n92zeU1PN6MADa2GtYfZAUA3t9v2kf//HP2ZnnnhOAzdon1rhjtDveElPVzAqNncg+/v8LYB8klpiFeDedOHv1nbfs3/zWb9gzjz9mywvLtrW+aTubWwI9242qrSzN2vPPXhCAjf53segjYMVi2YpFjEuKdu3Wmv3r/+ff2vrGfSuVi3bo8LJG4TAuO33ipDX26/bC178pFuiFZ561wuy8rZ45bdV2277y9RctOzVvz374o3LX5hqUymWXRgkyNpOJewSxHwaw96p7YwCbRoMMIGVm5GbEkwB21MAWgUbx0xMUn6yI5o1B6j9ow/loaJAQoTkcjPRcQsQT9HiNx/tjYs9MFh3BGGLMwub+8jokX0UOkDDLJxNij8HAhkXl3Gpf83GNR1YaZ7yz6z1J8aIPM+mBpho2kA7Z27Fmbc+So77Y3QKMFZsPAIgIYkemnmCNIJvoe9mLGDE8Br6/AGnR7wSMyw3aNmzVrLO/Zxkao1a0e7sdW6sn7E9eeNmu3Lpns7Mzlh217YlHjtonnjtvj51asUIKg2fXl/NGZLj2gWnPHodF7aAy0h6upcgHyVurgZ6sJ6+s7Sjl5OeBM9uUcwXGYbxP5B1dKs8UjH0kOLzJyL0l8XevEM9rRDQQZcp1BaNUCb8PEMFzxrNZHg3SMu0pB+O/eS4AZ/YcU1huppixfDGvqYUE9yTkTmLQa+gipTNWZ4uacw7i8I/H8+9xPlKAtHXRGKlHj9g1VDFIGrrOoViaDq7T4CGnKKCrnM3aS698xxkhmBnNztju1gOd+Ug+lXJZO7S0oPOlwnQEo/qciZJQ8Ukl2MVxoml8jsdR5eD5Ehkl/Jxm7yRJAQa2tleQdVFjKIyixsdTAcVkTjJhS8uL9sjZM7a0tKS8E4C6PDNr7968Ze/duWs/+re/YMfOnrNa6/9j7L2DJb2v68DTOXe//Ca9iZjBDDAIgwFAJJKQxChSFJWoQEm2t3a3vLXlDSp5t9bSyq7d8r/7lyWr1pLW5bJsySWKQZQgEyKYEEgEIgMzwGDym5dT59yrc+7v9vtmwKCHQs0L3V9/4RfuPffcc7rY2t5RgvPct7+FN156AXMTRdx+5CA+cP+9yKRJpCgq+aL5HcFcMiBZDGZyurK6jrX1LTTafbz5ziVs1NroJ7JY2qphfaeBPjWoBRawoGLt6w5gm75F0Onu9yQztbJ0XXvBr//K5/CBB87i0nsX8N5br+DIJPVp25L+iaczKExNY8/CYew7chsm5/aix0K1WJMESjj+qXc+lMRN6AkQmSWRouQSk0/G49TQjyPZb6EY62P50nk01xeRjfWQJh1jSAkZMiKJv3f1THlMaaMH9nun3ZKRFE2KuWdTo7Q3iGO71sHGThNXFldw+sxZtSQ32yYhwrHqGthkhZOB3RoMBWCnKxX8r//H7wjArnf7yATjaMaC25sbuO+++2xey0RqgK3tbd3TNhnHAQzZjUJ9RbXkP8oeduNfzZOgTe0Atu6YCo8mpyjghTKHPwTAjnaFRouRHpurMB2M5Jiocpy7yRXbmx2AUxdUz4g61N50mbet9XV0ajsGYIcOBK49hw4dxvFjt2n9JYBNhjaLHwSwSdjh2k4GNhN6sbwIrrnBWwCGRRAQY9oYmLaFWJecx0Z2TTfrVOs9gQzgBWDlG+6TECkWCPSnjMktYGEUwL5p79t9bGMAm+ui7/FjgDvkAq6fq/VDPimBmRb0j7nW8uqkD51IYKpYxHvn3sKrL7wgAJsySIxqKXNJAJvrh8Dy0MnZ6Y/wpSeeRHW7jul8GVPxAX7xg/cim2gjM5lD/PBxLO45gde6SbxR7WKx3pZhOHHPQd/8VoaxNtIZI7qoE5LrETuuCVBkM+o6JKBM3d5KoYjZqSkRHQ7s3yegulvdQZ6vobYu5Smka0xd6B7di7FvZkpFjlinibT8MUz2odtsoNdvoR+jLAjzgISK33Hua+zubLZFsipMzaGfLmKrn8BKe4DVLrC408RStYkqkji/vo0WZSP42cQwSGCjfjrXeQ6cNNefGIbsliDgEzN5rGyBkgJJdFrsqLX9j/vFoFZFpt3EHgzxmfvP4ngujX3JGPaweyahDNHY6CGmSo1o5Lhb0Lh17Hhu6UMn+rMOwfEcMBEfH34Mxykiw85y2NCBIACb3Z4c2/IrC10eYzaydUB5V9VYSz8UsllEzBRKArCFswQpGJcY8fEbldhw5rVfx48DsK1wf4s0R7ggMT9HlEwzKU2B8fw/ANOqz1IiwgF9laC1q4Z/uQZabLmrjb0LXmveh254noN5xBiuNb6HuuZwvIgckBMarShguJffH52B1npiYT0Vb7lvpTPsLKKufQJr1RreuHBR2vEJylcQhGTuVq2i1WhIXkeMU85rSr2GPJeFT2es8rMp4cHfkblL9jJfR+CPuTFNd8ngn6hUhBXw9YwF1PE1ggwE6Z3EohRfQ3NkyYSE4hpzSic++BooCZI6c33uqwb+8mcjUVme7qCiGOLJtLrEiGGtEcTOZfDM09/Bwf37UCkWhJvtnZ8T2ErwlXuSMCIqDORyKNFIsc1zJiGLOJqtS9w3SX5gnkpfOMbO7NBLUrmAWt80PiYmlKYR9645oBsZSrc7PH9ij37Ozso2pm8DpXJJn+lEV8mThVjAmb88L+Id3Kv55SaPxOv2cT9smma5M5zZ8cV4gqxqekYwhid+wW4mAthko/PY6yurOPfmW9gMEi1GTjFGv5QXEnGNEY4v/+IYoGzvr33+11AqFVSkp8wbZWO4n5LRzHvM5y5APhgkKwYV3jPE8vKSDsfxkJVEXEO/Z/zIYv/G2rpi43zOtNU9LxtLA1MSJyhDOCHF1yx/vtzT+D2xGme3OxDuPma8XrLfHaNxjNb3U5+jvq/6z/5c9boH7/nAGMCm2RDBZwewGTwQpTcnU5MO4USmgDe/yIDtdM35W63pYmDLz1zVWW26IWd1FiEZPEpg+n0B2M3O0JzYCZ6FDV7tsNpULFD7USaOYl8EB9KoU6szlvzi/Qb7xatipUp//yYA2x6IAdgGehqTnBIixOJpUjk9NSnjQS4s0kVii3dgPEiLst1WUsqKlLcveEscP98BbJNqGQnIVrsvgKXlVWnqMMGrNRoCQPnATb+JFTdLuDThpQVk0gDybAgANp+fTOU4ERkAFYpyf2fS8tyLL2NxZV2tWGyDnJ6bU+ul2O0YIVcs4Kd/5tM4eOSIdMXIKCRLQ4Z9ZNdJL90mMscFJ7dXYTigHIB0NsitDKabKjUBeHf9bN57PZdwL/l9VNfIKzReseG9qbcs0I4R+O20MFXIo7q+grlKEYf371UlUC3uYYEft1hJl87bfn0LszYjBdMCgclkZkDVRLtJI6gmy+UmExGqY+5ybtVpA6/dnMM1s7z1ivfYTaz4r1jSXmUeB9beTmWgi2mcWQTvADvvuwANJnJxjotgzhgC/vE1RMwgHby2ZDvIAchEk5pXg7HJqOZLYPSx2ER2h7WdWZs/93tuLGy1rfdGKM4fwVPPvYQXXj+H+iCGVjyNxz76cfz3/9M/Q4uVULp75zOo1mvI5fNiSnAzYtCk8TzoK3C2DaWpQhfvJRd/N7Dgos05wA2T44F/4yLOCiM3BbLZfGPxYoeD8j8IwPbNQCsVnXwjwYkBYQZ0SYNWLeSWFLkMgDFfLaBhILy1tYntzU21qu9hi1MiieWrV3HtvQt4/aWXMOLcIeuZVe04jW6ZkLBgFsNOs2r6D4qKLBlzhhPnDhnD/Fct81PTKkTw+rWJSiZhiMnJCk7cfhxHjh7G0duOIp60Mfjs976Hr33tSdTqLXQ6XC9ySCQzYgtw3Wb1Np8ZoVzMqqXo1IkT2D8/hwPzs+jVq/jOU0+K1cjPzxZLWNmqoZfKY3m7gRtbdXz0534BB+++G63QqkdzjaiECLXLrLPGLjCq/+wa2D+Ogc377Bu6brtYylmNlee+8XU897dfxR1cq4ZAfbsqDa8aJTlKWRxa2INTJ49JL3ZmZlKt+yz6CcgH15YhnvrGM/j208+i3W3h0OEFzMxM4eDCAbGvJ0plvPHam3j++RcF4J996BEBNJmJCi4uLuKt9y7h4PE7sXD0GObm521NJnspmVBVnsHHrWyucTI+DkkgBjaZBjLH4/OOANjaP+gwrYKwG2AScApA6S0Atlim6p6y+833m5aflIqNoRskHQzUDga0kcTehrdDzHaiN/0c2jLt96ElkxV+an8TwE4GBjbXQl/jQvHTkiwNdv1P4FVAi0DaIJ3Ewl2riUZtW1p6LBr2O00B2PQc4D5sRTvTR3UWnQdTMiEJQLJYCC77EPZzFVQlpUKQqolBr41kv4042Zx9FkjSaHRiWN5uY5CZwoXFDfztN55Gtd5EMZ8RC3y2ksNnPvFhHF+YQCbRU+u07nAw1fSWb+7r1Ed0tjHlHdh9wgKeTKtp7CdwwooVBLEtWbKCJp+f2ozFejStTJ8PjJ9iyaw0sG3/4dphUh8CpxJJaQK78aLLeBBk0h4aHMZvMtgJRV06vPN96ogSwG3AtP0+xIOSNOO+4IUJLwEaI4oFXCYIvE516YV1wMBygt5sh+dcbiv24LhQLKIOPBpvEcymHE8e8RiLHHSpz4tBxBFOh/o33zln3R/xGKYnKtje2tB+Qu8CZ3MxkZqZmkSRzu0Cmq1rgbI39GAggCG5Om8VlveJFRDGbDR1JlncpdhXcYppsI715vX4fd+2UU4mke1BBtgWyyXs279PGoSTlbI6fMgqihUK6KbSOH7vGTQp9cPiRTKNJ77yVbz5ysvYuHEdB+dn8eCZu3DHiWPqBqOnQaFcVHLYYvdcp22yPbEYNtc3FUuurG3jrXcvY6vZRzeeVfFxp91HLF3Qs4zHbAxKiiF0jzkDTexAxsfJuJjGtx09jJ/++EclxXT96lUMu3XE2kzSJrFw+Cj2LBxEYXIWo3QO3VgwCKPGapxavwRajTTgZljG0GECk0Q6Q6lBa4Wlj0Sek7zbRLrXxMrld7B25V2kBm2UMwkMO01JujFZpqybNIQTaRXj3DCOKF233dS8JCBGiRVqbG/uNHFjdRvvXrqGk6fvlu4vx5lAVLUKt5R7sIhCE0cC2DfWt6iTh9/6F7+LZKmEWqeHAjUuJSuWwI3F69Kk5Dw1ssYIG1ubGjtiUkXWu5tXVWJ81p0h4JVzm0SZkLCa5xA5nwZc8z9P4jwvEmgXQC0nd/Dj3FTJ23EV13iBPDCotQaICJIe+9coBsvldF48sBUXTTaOc+/wYWpbk+01wPbGBvrNhmIf5kA8D649CwsHceK245ofVy5f0t8dwKYfiwPYPKbe50Uf3xPV/WYxGOMd6xi0uNXJMNZuHu5suC7/WxTA9uTbr3/M5B6TRqx7ZrfDYpdJ6/dLa8EtDFs/nnyLfLOJ7pNhLvGZMU+Rx0mIc7leqZjH9ZA+TNmcdKCnSkVceOtNvPTcc6jks6jkc9Lvz5G9SYlP7v+Bhc21vjuM4UtPPIVmc4DsKIVUfQefOHMMh+byiOcG2Mjl8KUrq7hemsV6cQq9XEFAeTqeRBpkV1JHljFRQqSKiVJJgPWhffsxOzGB2YlJTOTzMrSu5PIoUDaEa2ToQFRxmjKZwdeIz4S5syQh2NnRpw9MQ3M1Puxp30wT9Ou1xMRP9LoocFsgW7DdwoCGd8HDhsXMfjKNa5tVbCOFK80errWH2ErmsIkkqqMkWsUK1jM51INEmvwMZH4ayFuBich7rzWbxVp2LpLUlEggk06gVd/U+TKnIhA/ataR67SQWF/Dgwv78cm77xSAPe8A9rCvuKEfnl20oyIS0o3nms/rW/+msUvQiL4YgWXowE0UwPZxGZ2/PKbNdQKVwcQxFM9EFgnyleygHstBheLxLphN+UQGUywJGihun7vbRWzgrecmtqd7WBiNB98X40bkeMZFncgN8HlluSiJVZbLSoIxANgyKpfEUthfjRoWutf8pFg1DbWtQBC7JWwVAXOMT9DDK2ALDlL68xvfX5c7DGNKnYve9RLkh6zAa8aQRFj4LwukLMbTGYuQe63Tx0tvvok688ZcXp1J6nwcjAQU0kxachTyi7A4z83ynGHKMUrQl/EOX0sQlK9xsJXfk1VNbI1rMmNOymkR9OffqGlM4FprIBm2qZSATYKd3u1Ov6U8i/vUNlYcZF0w425fEtWCCoDHnjyOGNvpDKampkUiY5GSGEujzhysjvrOjmRE+GynJip6ctxTeG0i6vX7xuhttdQVwmObTxmldMm+7iofmp6ZRZ4kyABgs+DMeFDyrJTpqNcUpxqhzXz2+KUOoyAXwnWX90cM6UzGiJfJpEmrTFQEovKL95EDnqAr7x/Pj9/Pzc6arAdiWFlZwXtB8oNqCSR3HTx4SIVdybRUa9KZ5nxSwaE/wLSwir4AZhYDiF1sb22LeU0yxdLiDetwETbaHzPh2cWr/ZcYXjarv/H9vNbPfOYzOHb0sHJ4FvOXl5awtbmF+T3zKJWKJoOiQpCZSHLv1ppB+Rqy8leWZTzNNXNsbk+PG8qtkazYNgNlfq6D/yLKci1l5xdJAQEHjpK0HAN0xrafs7+XY5n3SnYWMQAAIABJREFUkhgGr5fyitG1jc8hShhxJQ3HDcchQtiPYx+496ER2w0YbNB0jKAd2yrJqOKFERzygZfN5bSAcdDxi0y2nVpDAZsSAibZ0o82zWh3HeYELxRMX4cBjg8uMbB7TFqs+ifjO27MSlws6eGGHQWwLfl2ypi1MvGB8KJ5YzgRoiL3YrIFFqYv/B7gkZHjEg5kKkUlRJzBKi1pXROT5oEkRMjAZmWD7RQMPvigCa4aw5z6wC0lpZQaGVPmyRIJm7O/lqBzIUvnUpusZDpfX1xSMM/7ZO19CQ0+ke2oFaj8y+6XZAVgrGcmGUzqxRJnGy2retRfarVQnpoReN3uA0898xxWNrYRT+XUvpZkixGvL5VU0H3o2FH8N//df6uNL8sJTZZorSYAm7quXAR4P3mPOdhdh9gXVRuUxmrwRNsBe68w8W/mXJrE2urKWFObz84rOHym/AyvRvL1XGBcg0gALmIaO3m2Gw8HaOxsoZCMY2dtGccO7MNthxbEllbQFkACMcrI7A9V1ZD3GxAirVSaHfbGADb1rpkIkX0t7WsWaihXEkAcmvB5dVa2aGKL21gga902fXdQt+4FjmsDoMn2tjYwm8TOnLQFnufCcXYTgB1kRrSoDAiccAgH08cACxmxPQQ4Av3MhVaf50zt0OEwGpIxxIXNWonVdimpCtOgF+OMwEV/KDCBBlpquUumMUwX0ElN4C+e+DqWNmvYbHYxeeAQfvt3fw/7Dh9CLJ1Eq9NEoVjA+qY5HpP1qMIXj03N91pV7DF+cUwTtOa9WF5elgMyz43zjN9z/eD3XPwIuHIz3tnextzcrO4nC0ouQeIs/lsXR0Fn3o7GsaC295sNdry1z7Vz9R4tOUEfXQRjk4Sp1usoV8pi93UIhrW7YpWnGRwSvBgMcOHcOQHZK4vXxagp0B1dhTcagDBINHOwaFDI5yHgOJ2VdhYX/n179+n5MahRhZnjVdpdOUlfnDx1Ow4s7MPho4dQbdQEpv67f/fHWF3bwOZWjc33yGSLQCylYSdl40EdDZqDlco4duQI5qemcOb0HTh57BCuX3oPzz/3jFWfcwWsbFUxSBewUm3hxmYNP/25X8X+O+8QA5sTKApgSwf1hzCwQ5+CCmI/DsDm5utVdRskppXFcfDkX30Zzz/5BA7OTIOa7RkG42yR3d7EkUP7sXBgHgcPzGPvvlnMzk4jSYPNBN2vafjVwcZGFf/fn/xHbG1XUaoUcf+DZ9Vqx3WbLOzaThVPf+tpXHjvkkzHaPo1u3AQ9UEfr7/zDjYbLdxx7/0oTU5j4eCCgcWSU0loLDJQuTW4D7dqN5wfAWRgE8BmIEYAm9VtFfGCHBYBbHYycQ+KMrDV8DEGsI3968C1g2pctwVgKxnxFlPXKDZjPq1Pt3QpaLRH2DPRsRmdU+oWEQPbAeyRQJ1CKqn2Z3lqWEg87lK5CcAODGyTbWIgaky7dm0b2xvrWFq8GkBrtpuyGypoaivp7Gnt93ONJnZCH8fQkX2is3G8+DRgMZJY8migBLrXaprBTiyJaq2F1Y0aUoVptAYJfOPZ5/H6uQvY2qmjUCwhnojhxOE9+PRPnhULm3uMgECa/sa5B5vhCdf/Zqsr5im7oJos+EtCgUWODpIpK9jy/qr1scf3hxZetXfuWGvpgJIjxjThz1zv6o0WkjnKgNmaRqCEe5E064PkUzqbEwCtxEQ63clQYHVNfCuYGQnANPcIAhooNjKdZMZ3HIOUhgiGazY2bJ+xiMwSX/ufYOUumM3zVvdOkKrhe3k8GRsjIQYNwVSC7mRgi00WT0hahC2ajHP4/lrVgne2NjYbLayurah7pdVuiYRAqQKyUdiiq/W42ZSJH/dtzp2Jcgk0OiKxgIxDgrLsqBMzNMjjuRyAj3fdgwCyiVARJNTkYcL9rVk38kAA5wWeRbJoxi8qXI9MDo9MQcYxZO5Qqoha0qsbGzh6+k489vGP4+r6BpqU1KMnSreHL/3FF3D5nXdw+6GDOHH4IHLJGKYrRYG8lCRhgZhmmqMe170tJFkwTpr+4rVrN7C2sYO3L1zBdmuIdiyDK2s7qHaBeKaIdreDVIIgtscfEQPOcA0mPdZHpVTE2fvuxR23n1DXAOVvDh7Yi/vP3GEG8JTKSqTRQxId8roJ5iZSYvi5XIjGRgjdTZeR5qMkIJh2osYFvR3IWIsN0dreRGrQwcb1S1i5dB7ZURd7J4tApyEQe7JiLayMl9kOLzNyFZrp/dFVEYMbHY1TWdjpD+PY3G7i+tIG3nr3Ek7ccRrZIu+Dsc0Y93C88b4TwN5ptNAejsTAHv597EEAO1Uqo9bpojg1JSYyNYoJ5j/66KMapwaGJiSVpuRwvNI7YWJ36ffvdtct0yVn3MzfsfDDz3DmpMBrxk0ksARPIHos8DO8YO8AhCeM/PlWAFYEoRCns4uB89plxXRNBPWbrUCSSSsOZ05D1t/dd9+ta+QxJJnWbYtEIGBiZOSG/fsP4PbjJxTfX7t6RQA2pfeYaxHA9kIfE3q2NLu2vO6dEhwDr2VYHRjS5knjALbFS86I9HhuF9z2wqatbRp34WYb23tXQ5vxdTQB/0H7XLTA4Huiv0f+T4FxbQXCoNWtDceKtDJxJ5EmANhOVCBbmIAMY9ZcMoXJYh7vvP66JNzKuQwq1J3t96TNTABbpluBzc1rao3i+LOvfg39QRr9xhDpRg2PHZ3BI3cdwmi0g6VBF0+t7mBtYh61yXmMShVMFHLYMzWDAzN7MTUxjanpWRSpT5tOY3pyQjF5jvsN9yZ+Rr0u9jVjVu5xMp9jXh5qlnw9gSsfr9wJeJ7EAihP1GPHKo3u1Gna1zhoNarodFrI9gbI7bSR6w8RI2Nb2sDslmhJh7sxGKGVyoDiYZfbA9wYJFDNl7EZz6AWT6FdKGIrnUI7gLNWnFRAbzrHNMmkljvlAdodXQN9J9g9yTFthDsDgTne1Q0aA2YZJ26u447pSTx2/Aj2phLYk8+glCJZLXjmUAM/lZIGN/NnH4P+r89tz4t9XETnPGMedguROOj7ShTwtTm1W6SJFlQcwCZe490z+rvY2PS/Sgng43xkUOV+TPy7YSiMvYFYOjveqz1XdUk539MtuA/7eejq8zXlB52jX8Ot8eP7gW4emfslCYP2HJjHc9Vkd43KvjR8DRq9PHEV9oMXhTwABPBZ7jQuMo0sl+YX46tWs4kGzekkZZuRvIZ1RVk87HiSx6WC8d0Yw/81ztIY6Gd8o9udsO6lXoe5XIZtSNr3+vEknn/tDSRKJdR7LIa2lPNm05zLGbQbTQGc+w8ewIDXHfSDeQ2+NvP8ybzm2GA+QfCS+AtzZI6rne0dzM/NaezJI6pQwB56f7BbTmCokV+YS1ImhONe+9xopNyEwO1OrYpKpazPZ06lAnI2KykNx+kIwPIz3njjDcmRzM/Nq4OMGtxXr161OFfFRsYJJXVsrS0vY+/cnAygmRebLx5BbOatBqYbGEq/GJNCIYNZpACu/SrWMVZNajxTQo5dWzT4zhdLip1pRl2anNAztBjTgGnigI4f8R5yrhOInp+fF8jsZoKUHl1ZXRFo7jkE7xHfz2PJQJneBJRcabexub6By5cv65kYEJtX5+2ePXv1Ht477oVOqF1nh1KrrWfk2ti8p3x+/JlgN9nONHd08JrPxqVkeE+I/fF4zHn5GsfEPvKRj+Cee+7Smkqc6Pz581hdXsEBeg3s36/udMaZzJ95XjxOu2USHpwD598+hyPHjortLlli6mXXKYdGr4qRsGDKF/IYPsedvMEXM8dwlrsTTpWeB8kgw/cMm+Xfeb94/vx8J+jxnPgMfO1zlQXN28DU5zrn+ub8vUsregEq9tCZh0dO3VcSKYfooSrC3DQZhPDvnDA3M0hNo5rAlha80NLLEJjJtrc9qQrA5FbVld02fwK0ZCO1unSjD87SIWHWZqgKCpMu2RyOk+zgA2SrkzQubaXy6osDWWIuBekJv6m+mfA1PCeZY4glFkz9QoIlIC/EH+qGF1BALdIRyoUcyqWiJiuDPQLzbIfwdj0NRH02J6QxlVVRULd3YFmQ2ZzPK9licsW/STePhjPUy+SnB+0lHxR6qEEb1HU+dT9j5l5byGW1AVCzkPORA5jMijpF2al/XShj4+/b/r/+nWdk6MOQgvqSlekpsWIbTZrrxTE1O4N/9r/8z2DiyxZiMjzIBJFMDHWZw8KjaxH4QCmIXdZCdCPha1y7h+9z4J7XYtU+GmAaa8USyDBWInpAXuWJBgi+EXKDzWStssSGWCZv1FprbG7g7lMnUMqmkSNzIZJQioEdaaviosnzkAMuGUmCF0wGh2xrMnzIxiZTi4kQwWJjcFmizntk7CVjvVoCEzSvQ9Xf7okBApp4YRyIMR/kYMT6D23uxtK0Tga1PFH9SeOcbZdkwxsDhuOBFWqOS91rthIHxorJiVB+wLS1ffzwRHi9zoJrt7jop6ytiPVw6WibhhTB662tHRlDTUxNS1czTnZisw0aGKQrszi/XMM3vvcqmrxdqSw+/nO/iH/8T/8HtAmwtJs650SK7MKuNiY5Bo+oq8pCQApd6tIRCKZ213AoljXnC+cWv7wyyQ2XmwTBW36ZQ21dY49zzducnLWvBZss5dAV4ACRBwr8LM41yvUwYeXnEDjyRZSJtW2Ixp7zdYafrbE4ZiZYi5lrZktjjc+d857nzzalXFYsj5XFRbz95uu4+O672NnZFuOA45NzgFVsgvSry8ti9xFQlq4V18CgM0zghsEE5xE35I31dQUrLBBmsinpqx47fhTHb78N83vnBGDv7FTxx3/y7/H2uQuIIYV0poBCcQLDQUySGoN+He9dOCfW1eGFBc2VuckyHj57BiePHZb+8OWLF3F9aQX9eBrV7gjX13ew0xniZz//m5g+dkQAtoLAIBugoqMC/cDgCuljVANbqy5bO8fcy8DQDiCHJ6MEAsUuCAAHr5fPnq1Y3/3mU/jOV79IpwrMz8yBcOmA7eDDPuZnJvHRn/oQJibymJ6pYHZuRvOTY4/SQzeWVvH6G+fw5//5L6Tlxr+fOXsvDh4+GCQ7Eli+sYSvP/l1vf7UXfdiau8+LBw/gYtLS3jzwgUMU2mceegR5AolMSG8UDpeA8La78BeFCQ2ZmccNZqhsMBGjfJMdgxAak9Lp21NYKcEGSkqErNzSLuC6fqG5EnzNyT/Jq1hYCJBKmOMmDQE5x3XQJcR8UDfEysP5PznaOXb13aBpeH8bd0wvUIW0yjxQQ1sAjtMQtgNZOuvMYQ9XXBJJeJ9BmRyPwmGcv0uahtrWF9dws7mmjRxeWwvLI67SNRuZ4yOm5OjEByQidGl8fAuw872zgBocxcc0VSMgNXAdPaGjGViGHSZfPfQaXcRT2axWW3iu99/A8+/dg6tUQrZ8jQGvQbuOzGHjz/+AUyUitjaWEOlkBOwyW4d6kSzI4ESafnSFBKZApAuaO+tNjuS3MkEEzV/XgKYx4bDZJUEgD48EAeIlSQyNpITvdu67bKkBGgNhvKu0J7jGrmB7egJtRVSvS2f8gSeMBsj131IHCCzGDDIhASGlA07Sy4t3gmAfDCmVAFFf9plgdpPFgdo/w+a5Fwz3EBSzCT6oFAaRabHgXnWMzkTL9KSxaGELfg/GPhlDDey25hAEazm+OJ+XyoWFLQzxm3sbGs+2dwNWvBiUdu5Kq4L18Z74DGczXECYyQNGHPI9laep7G0+RruIVMz05Lg2tzekkk21yFKPDH+pLHj/N49+Omf/3mcfuABcMfcqjewU28oQfzKF/5S8milZBJn7jyJvTPTGPXbKhqtb6yqTV4AUrct00oKvZEhubG2hsXFFaysb+Hdy4uodoCN5gBrjR5GmRLag7iMy2IjakhHTCgZywTzaIJ9vE/c2+69526cPHEc7VZD9++eu+8S26fFz1WQnBQYEssQyE6hw0Sc4y9XsOIKJYYIzmp9ZweEPXfGAwZ4GFhJoImmyCwoUYLg8L45FBIj1FdvoLF+A5XUCFn0MGzX1d1BmTsWTikzw7WEEjdi7RD45FxnC3o8Jtms/kBPC9eW1vHSq2/i1N33qiWZ88SLOBzv7XZHxJw6CTaBgd34+3jhf/+9f4Xy3Dy2qXc5OWUsJ3Zx7Gxjz969mJmZDTFLKMirMOjwiIGZtzKwPSfxdXdslhuKijbPeW+CDGLQbuU8VXdjIBz4fukyI/6pFsdZxyuBb2c783t5NHB9oYEq242DTJ/M1blXBvCbf5M+Zki+ea68X+trq6jXtlVgt1if7fTUuyzjvnvPKHZaurGIpcVFNKrbel4qFoWcx+ZLUMi/CYAysFpdcIEcZfuggc9cwz1fGINWYX2UpGQoNPG1UYDN1/0oSK1O24h0gO97flxvm/f7638fA9jh/W5M64VCsucERKgIaPJHlgMboYp/V6emvElM7qiUyWD5yhU89cTfYCKXxXS5JH+GYi6nVm8LO83okz+0Ekl84dvP4q2LNzA3eQC5VhOH4g189tG7cHg2hXYSuJoq4dhPfhKbuUnE8mWxumcoUdnsID5gVzHzH1t/paPMmIyTkXsmJaBkkEhclJJwdv4aeyTSUOaLeWroqmJ8z+5sEtxYVOz1OrhxY1FGYd1uW7kpJTvI7qN4bhkJHIhnEa815VuQZzGXMzTJYwJVkt2yOewk0lhFEsvDBFZiSewkc2hn8hhm0mj1CIAQRE+oxZ8FaJIY4vRR4H7DHIgxBou39PygxCA7ebJZFOjdlDcfHY4NypjMFAs4UCnjYDmP+VQCM/EhGovXsL9SxIQ/A+YrzRYypSJaxEvY8RjAZh+XesZBDtMZhRxDzmZUXkLgXcDt7qoQzZ/5va8P0THrY9EkRMy4zbpjrcuJnY8E/kjSysnnyrvvGAdY/KccJk743orNvu+PTyUAt9oLIp3Kt65fXhiKxo//8O8ZM9ColZgT48eYAGyxriXtyjisqzzK5FYszlAhWf5otlqSWU+cis+QsQD/VRGF+vHMgba3lW8RzKUkh7R/2S3C4ie9vcJzUbFPUBALANYtxN+5HrgTHMf3n+z3uMWe7PBJJjPqBCLW0hoCL799HlUSREhKYdwVi1tMyOfRs7xtY3sT9WZd+S7HC4uEBFn5GQT7mPtcunRJ50vGrIF+LY03gou8JjfflfxTNms/cw42G8a0TphRKMcmC/3yUSJZNR7D6tqq1n0HSNkZxs/mPSPIyXycuIKv/cyJHJyUwWOvi4MHFwTMN+okSZn3FguD5UJBHhTsIGHhslmvqbjE+IHnqDEdi6FSruh7y/VaaDQbIr0xZiKxZ2VtTYS5VCYn0+FCqSxSBtcdPjF21epcAmua//K+uXQI/+U1+c/W0VxCtWbyFpIibTTsPVnzcuPvCeQTb1g4cED37vLFSzoGWdh8Vuw0ErOaOTqJaTTMrDfGxoNLS0s6J+b2fGbEUfnFc+VxFg4s4MrFS7jw7rv6O58BP8eLybwnfB2/eL4E1J3swnH8j37z11HIpbGyvCTWN6c0c2MSsLgmuAwMj8lrNPZ+XMD5tWvXNBemZ6c1DkVsJNGl0xXo3m420WrSON2JBpSTNfY0QW/OGZ5PdH1yHI/v4edLOSLcS3428Q0n4RDvMUxwVx6Fx+K98SKDdxZ4bKY4MmBs3i0wBrBV3VVebPq+BFYIwPL8uTnoRBTAW5JjJ8uNz+UXLGHge9kWw//FHh0D2CbqrUCHzEtS5ns0MIvLjV4Lf1j5tNAHhqgSpvAXYyK41nDIicN7xIgJAveu0fbDAGxPyv8hADY3Cer4GAt7hHwmhTzBYhjTmwxsAth8GJ6wSNstEVcBgA9RyR2BwRAQ8rUcmGRKUxOOA4hti3QvNwA7JkaJ39ldcNdYdgrqQiCbyVDLKxUY88am4edywDIAkYwDEmJqrW7V8K1nvycAe0DpkWwW5alJGTWSLcJQ8uCRw/jwT/4E9u7fr+Riu1a1RV1tScHBOIBMvC5+lsDSCAAdrRRzIO9uuJbYOajI58Ok01/vr/OByteNqz4/qK09ADPa/AjwkLHM5KjVwB3HjykgugnA9uqzV1650XFBlzYfK71WpCAjT9qKw15gXtMgqmV61CE5VvKqNjIWEYzFwSDVwSvfxAn+WzLrOhGRaj1rx+GYSrpd0zVIh1hrh2lii90HA59ZxVS7vTZCAq8GDIltEpEQsODcEkO/jzymWGGBccYcj+etOR4Zp2YsAiU4ZKsm0hmsk7mfTKPTo/lPT4Z+X/zmC1htDrBebeDsox/CP/2t30Y8m0NpagrNdtOkDhLMI9lGz7ahjBLbJoGhWEw6e2z55lzyTcMXJ84dLnxm2FjQ4sWqtVh4RbbJsDXY5ppamkIbFMcRAW/+zhdVYyxYYuZgqNrGGcAFF3FesD8/CzptI9tFq6Pf2ROW4EiI+hw44TNw3XUC10zIWQAji406onRlfuvNN3Dh/Hm8++ab6LVamChXrP2JxlAMUAjwczwFIIaPmGDCZGVCr/OqMgE2tRLGhmIRHziwD8dPHMXhI4cxMzstOaJXX3sDv//7f4jt7Trm5vdjc6uKico0ypUSZmcqakM6d+6c2r6OHTqIQiaFYiaBM6dPaV5RK2yn3pRxzupOC6vVFjqjFH7m1z6PySOHZWgTBbBl/vIDAGxL4YOZ4T8QwJZWeCgsSJ6JuuLZrAKOa++exxvPfBPV5WXUd2po1hpKXMr5HI4ePoCz992NvXunUJkoqlWMcki5QhnXF5c1pv/0P/05XnvldQEPj37wEZw6dRL7F/aLFUhG9/ee+y6+/9L3MTE1ixOn7sSJu+7B5N59ArBfeP11FKdncOqee5AvlMYu1BwTMlWTpESUlWr0aE8UHKRk4KFqM1sK0wzq2O1gawYDnh8HYPt8F6AcJD00LsUKNYa1ASdk3lgiY5I5di6KTwIt0tmRNyX4EQbQrQC2GRaa7wXHO8eKDNZYwCaAzSIxi67Bxs/FTMXu5VpDkJBSVioAhcIhbZLadWysLGFjdQkYkt1s8l0EpbxQbu+xgt6t4IJGY/i7t+PbGmza9ga2DpEYdtGrr0pLnuO5o1jEZm6MIFi3LXNguoWXypOodWN44jsv4YW3L6OdKGE46qOSbOJTH3kM99x1h1qlyRydnigr+WIiny+VJdc1s3cBucoMhsk8+jSfYstpOidw4CZjt4jhrwoQLZNrk3yAnoWnjEaB69DQ0gvIepYWYzmAzWOoYBG6tpxFPH5PeG8UnLVwy+apAFkVXQ1AU5JMICCwZSmBwXG3G7y6oaOBua50bM8julZac7MKm2Io78rFuVk3/xWb3BNWxp8BxJbUikzhyLC2bhUH440NZPJbDMQFnMn8tilmCddSspapjU3WI3/nYOCuBFrQZLeqU0icrUXex5KYb2EOqYjDOejM8/Ae7WVBb12MIrY0D/ryO2GyTSZiKpvB//Nv/g0y5RL6ZGvmcrh6bVEgy7e//hQO79uHuUoZU6WCAB7qdhfyGaytrcq/gUxsArX9VkMt/exo2lxfl4TI6voO3qSESKuPrfYIO7TUyDDBptkgDZ+bwfTbmHkGClg8wbHD2IHGfQ8/9AFpWZINeuTIYZkAkTk+Ob8HHQLHvL/MB6hXzs4+SimFTgGBCdwj+LzotTIcqMjD/breaku2g8ZBZAixmD1VqWB+ZgZT5ZK66nLxEeprN9BcX0I+1kGOTdq9pogyzQ5lMAhgxwXOSLudxQ2CpMO+uiqYtLfJ4OoTeIvj2o11vPbWO7jn7APmgcGW/GAkxbHGGLxWb8pfZafVloQIjRv/t3/5rzCxZ69+R0Nf7kcEWmhORQmp+fk9GssEwMUyIvjBAluI/6QTPyY42DyOxrcOVnvsaIUfg6I5/1hQU/xM4gLPmUQZrhcRVCkKxkbj8CjQO/49c5ggDeiEH60X7PQMxSWNce5pwYDVZbEYf6yvr2FnZ8NY4gKByEJMjQFsgkpMrm9cvy4AmzkUgQyxsA2NMnPZwLAcFyIdReO1B8keC3ENwHYmtq/jvt4rdgv3zNcqnb+b3kaAQr/HXEN2+dn22+i9csAgCiz6/SO4R+KRsVuNfS2pJHYkBUNree2owGWdL8yzxFij3FoqCco8MIcqpNPSvF69cgVf/5u/RjmT0Xw3qZzsLoAt3FEGGGgnkvjzb34b56+toVzah3yvh/39bXzuQ/fg5FwKSAHduUO47fFPYjM7jU4yp7Uhx/nSYfcm85U0utSdltzfSLqyXI/iLJ4TmM1k0R70zJuAevKDvnyRZHQ6GuKtS5fElqacU53ybY2GddSowDgQOMV8pddlS7rt8SRsEEScyxWQ3a6hSJZjPodSJoUEpUaIHbAIzAJHOo2twQjL3SFudAdYpoFjMoN+tohEJon69oqMADkPyBDn+kGWOM0g6T0zU5kAVeYLmSwqxZJiw1K+gHKhiEIur5ybRAHqvVLju0zmYiKG/KCHXL+NbLeF9SsXUUzGlatILiuewE69hUSWnaQdEbt+GIDtWIPFHrteFhqrkui2vGs3h9hlEvN30fHnx/DjcC+S35iYrKHTl9aXxCIIvrIoKKPuEAOEmMskIU2+hj5YXDd9ndFcHOeqEUOP9xXfbP16f0luvHr9g74he9rm4NC696UJHgBsFlO4xjmA7VIe2tutiM5r9w7lsW9RAFH5e+4xYmA36lrTpDdPxnAolPP+iKHuMkLuf2GBcegmt25byYl4sZ2xCO992u77oEf5v5zi2XS+iPYwhlfPv4uVWg2pYgkDFhSIlbGDbcB4Oa5z6Q6649jMi2IE+UhQIkDIeUSgkcA2Ywl2HzM35e+kMyzzRiMBck3mvTTt/37wSSLoFxfTlzITXJP3zM/r/SL0BNxNuTVlMAl+y9h7gI31Dd0zAor8PQHad86dV07O/Jr+GxzEU9PTAqRJuDJj3pEIrIVsFrXtba3h2o9/rn15AAAgAElEQVRHI/2OuCKLWLw+3te52TlcvHhR7yUY3uMeMRqiWCqDMh1cU5i/NFodFMplHDt+Qnktu7mrTUqIpXXO6sZyFYR22+KLen0s5egAKV9n+ACxNjLeO3oN30sWMt/Hn13JgUQx3qc9c/N6BgSmeVz6g7FTPJ+1LprJiQmdA0FvXhv/xqIC4wQx6QcDfOxjH9P7CYKXS2WtPVcuXRaD3glQXuTiAJdcXpDOI+jrgDAB7c/90i8odhPhOJsZKzXwHPm5lIrh+svnYYB2Byl2rLTaWLpxAxlKKakoaXHriEUhFruD1xdf5/GE5GpKJWO3E5cKQPytBFMnB/N1LgcrVYp2W8UQfhHLcXB+c3PDxttY13+gvwvwD/rr/Juvjz5HfO+PPXr/YyNqz4ilpFyWpoRxAX/cWMeyAmRUSKvJqibjSphaLMN75XZpTAtpRoeF3auRBoIPJY3BII9teoORGVnohCJacGLJhoD0RwHYDjq5TAVvIB8eH6JXu21RNiDEL1ygCMGswCCT+di4xTU41tPwgS1c1CATiD2ShIjuC5PnXk+BigPYPKbaLtiSyMUzbZUtVWmC2yZfwwlippapsYsugz9u/GSBCXIQAhFXMG2JmTFu1bYiw0zToyGArqBWrGACyvydVesZmJOZQgA7ns3j2soGvvvSq+iO4ko0KB9SmZ5QGwmrmLN75vGRj39MZnt79u1XkYFMW7YpcpHwYNZdgdXOnjADELFewobrE5E/c2J75dnbPPgsXEvb2z68kuPH8THD5+obtrO1fEBzKDJeZECUNpElZFhkSMZx/PBB6a2RZcWFU5s/75zrwYYknQu+gGKCmzFjRGNId3saI3WkNSnwmgGYAu9QDRZoF0cyw03LqrUOSnmCq00y4oYb3dG1MEQAbAevTV/Z2ulNQoQaRmQrEbA2+RhzbrWNgoaTnHO8R7p3oYXDZUOYqFs7kV2nEisl+wTJCJD0pEVqFW4rtKi6HQIE3jNuHGqprTURJwDdH6kd6nuvn8dLF1cwKk5j5+8TxN/5v/417nvkMWzWG4ilkqqittsNMbwIYGtxS6Y1xskw4+fs3zuva4gy9f05c45424yDzl6542LKe0D2D6vr/GJbE8+bi6ovfl5YGus3hcRMcyaWQK9L8JfMsOASH1qJHdChVIAeiXeBBLbhGEpiUCIgbjf5sSTIeP7WYm/SNG5WwuRNngGxODo7Nbz9+htYvnEDr3z/JUyWyyjm8sGUK6GKKBN+vp7rSaVIA0KrynLNoNEXgbJevyM238REGfsP7MXx48cks8J2Ij7Drz35dXzhL78kLd5SqYJqraG5eefpU3j44YdUXX7q609KSz5BZkG/jdsOHcD8zJQquuz0YAfH4kYVdapSZIv4mV/9PBLTUwKwrXKSCPp7BmBzrmleh3XVAWy9NADYo5j6a2wNcyZUaNVTEjoYjM15VeRgwhhamLtMihs7uHLuLbzw3PNYX15FchTD7GQFJ08cxd49M7j99iMolfKYmpkSQMyAvd7s4I03z+MP/uAP9ezY0vWrn/8V7Nm3B9Mz09o/rl+7hi9/8ctYWVnD0dtO4Njtd+DsI48hUSji3JUr+O4rr+LQ8eNYOHJErAAyEOy6uP+xeMs5ZfuNJ7wOYHtQwPWCTAdVoiMANgEvvobH0MZNOYiYeTEIHBdiYQxsA7AZgNgoNf328JmB2WjAFLUhjRWv78MY9f3E1yZnubx/rdpN7H0vJYPIAOyh1lg+aTKvBWAzCQ3mjpbkBAd7t24LyVQyZe16ki5jBjPoor65hvWl69jZWlMxkYAdj21rdWgPD2bLBNS0XkbACU/0lODdosfoe5gSy34LowYZKAn0EgU0B0yayeSJIdGnRmcLsXZNoCDZhf1EHpc3u/jyN57Hi+/cQGV6Bhm0EOs18MmP/RQe/+DDaO5sIhkbYn5uWl0lTc7fdA4HbzuFifkD6CWy6CKNRm+EBHV/7UmOQRO7jl2dcI9ZtAeGNXlsCBwjA9WC/WgbrNisYmCbAbbHPL6mOYuaz9gA6d3XGFDjbsd2HAdvfN/VPA5FbGr48dmPwZvQdcBjOzjnYHkUBNJ1co2MuVm2RXna091kKYBivg6w40s6q5K26guUblG/0K816OZqC5ckzUjt6CrwktkSjP3UxspW91gM89NkNBsb2Arr7JYLTvZdY+/auXL8OXvfOsW450eTDYJ8XKM9luH1qx2VewBfOxxim3JsBLXJsGKHEA0wUwn8hz/7zzIUJaC6U6th6cYSGjtVsTL3Tk8hS6yce2iP6zyNkJIy46EsEj+TewTB2j5B+nZH7a6ra5vY3Knj5TffwVq1jcYggeYohXi+onFOEIqhLMElXgf3yFQmo/FEBiXbO6ntTGMg7iUErhcO7FPyx2vbqtXRRlIJO+Xm5HmgAhkl2oxZS0YV9z0WqcuFPIrs+qGh09qaSWH1mbAUpQdepukT2dS8lk5X7f98PWO69tYaaqvXke7VkENX/zO2YyfDiEUwJvGhUCMTa4Iiw77Mt83YsiPfB3Z8EsB+6/xFPPDwo2j1e2ZQyqK+xhU7MboGrLd72Go0sby5g+rfy9n889/7l5g5sCAAO0NQIiTmzaBrSS1M/o65jVpsO23tzbbeWzy/211xM3dxvEeEbhH9HPwwuLiPdaIDcUVzhV14QRnWYo5b+ZE3/+59hb5gZh6dn34cEhh4LSZPaO3k3Bs8ryLAQgZbvVEVY45zznX3+TzJwGZ+s7G+JgC7vrM1ZmA743IXwOZ8DR2Ivk2Erjfu97sdcDYPg97V2Pg3CmD7eu8gtwahe5y4bmYoMhngbdIx0bUpuvdFv7/1/hL74hwiWOgdHGZ0bzIOBK/Hsk0Csh28TgpkJLCdDPrWBEcpGbJ69TL+7qtfRSmVktwHizB5kjyyzL9IbKJUW1ws7B4Z2H/3DVxa3sYoNYMciRutVfzGRx/AXXPM2WKoFWZx+NFPoDqxgHZuUvsRwXMxNwt5NJnrpCz35bpEMLM3GskbgvP74tWraFBPVySGutr2yVzVGsZ1lgSeANALpKfZLvMJ/se4mOsmGYqU9SBgS6kAykGSjEGDxbVl/Ts3UUE5m0Ks3UImTqArY0zzZEpSItu9Ibb7wDYNhlNZGjshlkqgUmHcZVKLzNMZh9EHgEAZjaRZRKeOOPco855JgLQ6rvEMN2g4mZLHSEodMXxdnF0b8sXoItlt4dp772DY7ajoyXWOXSXmUZCSiZqTLDxP5ZiJsq59bHleuDtGTX4tWoDy+efviTIcfY3weSxZSMqgBc1rHZ9jkWZzKuhxb0mLqap9NcR+8iBg8SSRVB7nkiIee2jMK78N69ZNFJ7wxzAxPDv6YXPmR/1ekY4wGQLxlH0ZqSBo3TPsqmbXBbEYksp2o6LduQrtExb/WbcyyQ4yNAyEL8VPofhuZ851mMPRpDHpz6C5GiQhBQeO9bTNFNvjXdPD9m4zK7qnM4lAUCRYnhOVI5XNg7zxt967iK12G60RUKPXQSwpRjzXm2bdpBPyxTw6ARuymMkK54btZHHp0sUg1zGBVqutPblSmRB4LDarMKG4ug84Hhhzcv8j+YXPhp2h75w/J+B7/9590nMmuEr5TY6bUqU87irjmi7SVMyMZbn+8/0sLhNw3btnjzqD+T7KY1ynJGY6iWKpiNnZWRTyJlnB50BJIs53ShCxYMkOOEq6UY6VrHr5dI1GmJmdlVQFv8qlkp4jfVOYh62uraNWb2gdLVcmzfg5Hkd5YlLGiRvb20jnc5iYnBrLTPKeuE44gXdet0tZ8LrUNRWLBUkL+sMYFuLYHaXXHJOyHNvuJZ8HxxqJXgcOHND9WV1dw/TklPA/AtDMG/l61wzn+x2I5fvvOn1ahQmC2Xz98duOq4uaWtg3Fm+MGeQcFzqHMC6JTTDn53EdwGYx4RMf/yiO33ZEEk2G65j6A/NO7duplFjxhqXRNN46yplD8XnyPcVKeRzzMpaXkXwEwHYMlfeVsawIqZyTwfCZ5zPOK8bYkuXskj4OPiB8vzTGJT2d13WIzd3v6Z7wZ2fN817xXDk+eP983fN57/NRYPaHH3p8ZKwRa9HiFKV+FYNDdz52Jg6DMrGTQlXetHxN3kBgpkymVBw2Y0QuKNICNrDVXMbJ3uxIBJwMbGpDGtvYAqAxE8glGphceBKmpDdCQgrsGF6IPzALIA3R92TVN45okCfGLEGC0NZoVTjXK7YWVAcFHMAm4yNN9/MgfG5tdwZguw6MgdUGYPP+8aGZrIg9EJ4nH5y5dBpLnZOICTINlxRESJXFADUmM0q2AzhsreK8xzwPS5b0PXV3kzQESetzOZh5n1O5gsBq6hNeuLKI18+9JwCbbZ7JbAalyTK2drYVEz7y2KP4xV/+HDa2t1AqV1CljENwvvbWZp6Tg33Wsm4T51YA25NmBxCjILQntnwGvDa/dz4Z+Fo9n4gEDN8TTaZtUBNcbav6lyWQ3mrK5Xp+cgILe+bEyHYA2zZlb5dykRjTYJQkSNhAxUMfdDHocKFtKwFi9ZBgtjS6AmijNkbm3ykHsO18HZzyYFcaXbcABOOKUpAQ4XGdvWsyC9yQLbFnIsYEU3qtFm1r0kv83lssA1gw1s5ynet+zzTsg6zNLpBhuohKwLsWcN8EnI8NcqhDRcYYpX4GoOs5W6RoukoW9V99/Wm8tVJFDRk8/tFP4H/8rd/GTqcvw78a25fKBZk6MGjkdQgsiSfRDAwnnsP8zDRq1R3NWbkSl8yQkc/aFypPmvgvN1/+3iuKbG8iE42LIjcWvo+MID4Lr147u9tbZJ2tp40/nZXuLBM2SYiQGRNav9U6GwxL2QeiwMbb5QNrKMZLCkxbq4kQKAyvJbAniQPTI2frrJimmrsE+OLIx9OID0d479138Wd/+qdYW1qSC3yerbhcJxhohvHJYoYCc3ZvUJYkkcTqxqY2ebIL1TKXTkriiCA29bDInmMrOsHbL37py3juu98T0LC5saVEhBID1NN65OGH0ajV8OrLL+LqxQuob60JjDuwZ06mtakMDTi7MnBs9mNIFibw2c//OpIz0+hqjTBmigqBDJgDgO3rvkBVLcAB61broipvPxLA5kv43FQYDIwz/ssKODstFsoFvPHi83jyb7+G6sYWsvEkJssl3HH7MeSyCdxx6jimplmQ2ytd4O1aAwuHjuIP/u0f4blnvyuTkzvvPIXP/vxnkS3kFBiSTfTM08/gySf/DtlMHqfvOYOTp+/BHWfuQzuWwHOvvILzl6/grrP3YWJmRlJNTPINaOZabLJbDCR8HCtpCVdqbYpW9aZmmoqv7OShbiFlPkIRigGM7tstEiK7ALZJ26iDP3Rh2NoSjKW0V/MY3FtH6nQygNBYJ5aiRLWiQ7oxdu7Z7RZxZpvLdhkQQ2NJ0+FmksEdPk3951RCZsf8nkliQBys8hcYhSblRLZQDl12Y8CA6kGzitUb17C9toReq450EtZaSpmk4K4uJmMwmOPavOshsNtiprUuSDp4TOFFUd93QBZnn215cfQSedR7cbT6JmeQprt8v4XsoIlCKiE2Sq0zwrAwj9cureJvn3sdyxs70uG9dOE8jh89iF/42U/h2MF9MqlKxIJ2OxkNsSQO3X4aU/sOoY0MOrG0GLCxFBldN5sE+Xk7TuMMLPdZcJas3VW2BLv9obOo3GchmJyFcRcNMo3xHFjFkQKr7w8CigOwbTGTy4aE/uMwTKT6TQAnwsDmn3wf9M/0uOtWADs0Npt+YjgnjX/ucRG5DoFR7JaRbBnNZw3EJjBB1rGbMO56GQScKxRkxbAmU5+g94AEgw6ajbrY2WmCzilrd3TChjG7rRhssm27jH6XHPD4hHsZ2d68Bu0fIR7jfHeZB7KGmHg12h2BQ2wlrtMEud3E4soSzj74AH7rn/825vftVUL64vMvYM/sHFo7VRyYnWWWjlGPBXRKpbTVtswNu17bESuK8SlnBKVS2mRA1hvY3NxSp83Gdh3fe/l1rGw3ZOLYT+aQzFfQpw8CVxuaZ4UOGsWubKnNZTA3P6fEmf4OuXxOppN33HEKe/bOB0+UDqZm5zFI5DCSrwDHsUvBOEudjLe0Yt9GtYrN9TVUt7cUq85OT8sAKpWzYqxMuGUAZ11xScanXA8ZM5Op39xBa30Jg9oa0v06inEWvBJo0EQnkbI2L9dnl7cIAde+JLx4TBa6250+mp0Rrt1Yw9vvXsIHHv0gmh2CzSxQdY2F3R+IVctn1ez2sVVryPths9GUt8f+Y8ew1WghXShY63mnJZCescuJ47ebVMdgiC6L600KwoTOj0gb/hisvgXd0e+Dt4oDKgKOQ76lPIBrajB2kpxG14gN0Tl263yLJoAeQytO5RoefCq4x3qHqBJISnGFee0t6tynqBXMGI0xVqfXwaVLFwRgM2o1GQrKIxYEYJNIs7mxjsVr18YAtnSwgwyfyYHYXB2D6xEDXhWSWLAOJT0jBRgg7fE142DvqvECuK7fZfqCxIr/7O/z13r7tH/++0DqWwqj0RzSO4IJsAi0pZSP0e01393I1jWJjYFNYNlMHQliJzPWRl3O5jCZJ4B9BU9+9a+QJ8iSo2Gw5eKUiFMsycMyByQxJ5XG3/zdN/HejS1Uh0Vk2ZnYXMZvfOQs7t+XRjo+xHZqAnvv/wk0508hsfcYtnsD7HQ72KpVQevcpcYm6t22wJjrizfUts8CFPMq5p7pbH5MSjDDzwxyhbz+5bNmbiDJhTjvAdnENIEnpkIpIyNp5NMZVPIFTJZKim1ZzGLsm8EAhUQPpXQc0+UC8uwsaNSQHPZRymYkscG9ZEgd33gK/UQafQKyqQxGybQBDTHX8GeHtAGXOnYqYR4cjBsCK1TeRepUtUJ4cjhAetAV65clcp671nBJoMVEiuJjvH7xAqo77D41rf8EgcoE5UFjGLZZwtuNk7RvenwXkRXR3A2SVJzbtjfanuaEsB+0LkTZh75cRPM4FjSVk8vc04hmBLAJTpv3ACMriVBKRsw62M2fhq8fOLHLC9e2Yik29xz75rLYbnHd5+X7+1JvWdh+yI92LjxHwzccwPbio/mnELx2K8pbzmQEFTzHhK/gJ0UyBPNl7tWUq7DiuskoWS06kDCDhIruk3fRhlzOmJ7sdLHX2v01LfGx3wWB85iRvRgXM1cYDGOI0YsnnsSFa9fx4ltvSWanR8Z1oYTKxJQIY/2OddM02y0Bgq75S4DVc1w33uM+wvMhluQeT/zMWr2utYDXxW4CHoPAtH7OU8ouLe1rzgvmJxz37GC18cn4ZIhypaKf+bnMqZi38Fj8PH4uwdW5mdlxPEj5Ca79JGaWKiUUy0VhefJOSSbF+uXn8b7zubFQTYIAnyl9OkgElHSmtMgLev5Tk1PGdu52ldey8CtfE3akwjAwdrnGEhazJMPv2eVVqJS1ZhG45+eT5ct7xHtI8JpMcze/9OKxd2VubW0qhqaHFtnSLKgToCegyvecPHlSuTY1qgk4894RfGZcxPF0+fIVHF44iNmZ2ZtIs06gk5zHxAReeuklvPrqqzh06NDYz4v3Ohs0yfn6laXlsYeXA9jcd7n/Mz71seDPis/2/rNn8NCD94nMwLVEMrieuwVpVbLiybo3gNjB4JHyzq3tbexbOKD8U35Lna4Ic8RCGDO7hAjvK/EZx+nkc5BK6XfOVHfPMe+e53zhmGARwWRWjHjmOQF/5hc7cfis/DgkR/D6Pd93HFfxdDCv5fscU4598MEPCUdwAI2tr1zoWckygwtrsBLCL/d507PmlwPY3jppALYxW1gFE1ATqhcOZFAqg6xishRY3XIAWwBnOEEFE2EhdbdtLUL6fxfw4MNSG7NXtoP5iUsHOHvJFqPQjhdhYzPwYwWUoIOq5aE911pzbNEkKOSSKLlMSqY/TGoYlPMBUqOSQIVXKrRQ6mEZgO3uoWrtiDilGrBryR71p13/mkCDKqIO0IYgWBpf1LUOhpTEAozpnrTn5edJA046G5NxRIZ4Lo9+LCHQ+o3z7+Hi9WW55Mao10SdthzDCD6HPn72s5/FYx/6IJbXVlVp5gbn5koqVAQ9Ya/SSWuKwHGQqPCN1ANfZ3D4hh6tSnOAjnVsAjve72H0WTnYrW018jpv9aUBGxNPBhvdZh2pYR/HDh7ATLmEOOVfOIY9CFUF1WqzIRTWRJVuk9qORkiwmkVGUrtmbKZWw4BrMULsnrtcB5/VKEHjBiskOKgTTSA4PsebY0TnzwA926BlwhjYXaZpa2OPkSDdupm08jWm/WoANqusMrOQNrsVApy5rMAjmCqoTSlIhlgcYW1spuOdRLtjGt4ueSHJEukOWm1dgU/4n926bIfv9Eg/SOG/PvM8nnv3OlKTc/jd//tfY3JuL+LZIups0+a41r3rq53IsHcmODR2ZEuidUhwPlFSg+coMxu6/YbCBq+Hi6CPC76Gm6ekJOSO3AjyRtBG4WZEvh7w/aw0cp7ymv34LuEjhjcXax6vTX3zAZLUkGOSERj146JJkH8QOzAA2Zyo41VDFGyCLwzHQlLGe0yjLWqzUtONALO02gZql+40W8ilc/r3ia/+Nd5+/TX0W23MTU0iRuOPjXXcdviQWAnOUGDwT+1qVsaz+QI2uFGT6UnWe0R/jEazMzPTeOD+swIf6DTNxOOZZ5/FXz/xN2ZSUW+i3bVn8ulPfxo//YmPo1WvYvHKReysL2Pl+hUMe2a60e0NZQK71ehhm9+kC/j5X/9NxKcm0ONaz6Ie70FgMhDA5ve+7tvQM/aUkkeBqAyUfzQDW0yZwADjmsEUhefOACDW7WCwvY6Xn30Wz37nabGv2YpbKeRx+uRxFPJp7Nszg7175zA9N4tUJotag8y6Pn7/D/5ftfVSxumnfuoncNc9dyOTz2oLqNaq+C9//l9w7eo1HDx0FPecuR933fcAKnN7sNXp4mvf/o5Y53fddxb5UkFtWdwDeH0E9agXyoBRbOaQuITWmWDIZW3AfA/b9hioEMDmeuvApQPcPwjA3tXA3gWwjUlt+/huEm7JCvdMrlWUDpEGohKbYEITs73Ov+wYBpr7miuww5YOXaMHgtzflUMqgCcbcCT9a7KvCWLLeNLZ1/bgdwFsSWKwiEET4wHSxJ9GfdQ2V7F87RLatS1k4iwsmnEj1z1qmxrRP2lanZQtoDxPOH/tTwSxArmR8YKzL+ThEMaSB0Mgy7pvJnyUEGl2Ocbt2hkqp4ddTGQT2FpdlnHgIJbG4lYb8eIs3l3cwJ/+xVexttMUi2RnYwV7Zibw67/8czh+dEHa8QwcC5UJVNs9HDxxJyYPHEELGXQTWXRiVCuWsLcSuCgL0mJQSxSVwDrrx1t9QxFAMRjZSxHZCg8QndHIe2H6rJZojRNn3TPr2hknzt4Bx/grmHv6WuwsJpkUhi+NlUBg8GOr2BJiFNu7rWIV3QN9f3TpmDFwHgDQ3fMMhZgAYHOcRUFsJkbssiKITjkMmQ6HJN0HAfcJAtY0czT5GcpFdA3AbrW09qr9PGUGliwAjjuRvKOJwNm4K4rHMKCDc4usXgJUbjIngDtIgfHeMQajZqOD1+WpaREDllZXaQKBwtQEfulXfwWn7jiF2dkZnctbr7+OhT3zyIxi2Fi8Lm1rMjHb1I/ttzE5PYGJ6QnFg91mU1IoXCcJyFODkWaXNP9kse7GyiaeffFlrFVbQKaIgQDsoggN7PrY2tzQM1KyNTmp7jslozQySybx9vlz+NCHP4wHH3xARcAMk8NGXWtweYIyYQMVpU1n3v4fIbCB+j1cvPiejs81jgaaNDRiIs4kiQx0zmh1rLCj3ajzoU2bY8bM3wVi9Nro7qyhvXEdidY28rGunj0BA3YZkgRjxTqTjnEJOJrGUWatVq1JQoSShdeX1/H2O5fwgUceEytefjydjnl/9IyBzcIEC/VrWztY26ljdaeK3/6d/xOHbj8pBnaMGp6cf33GDi2d8+nTdxmRI3QcEWDwFluP58eTJ6ynrjM9nh8BOHIAW+8PyZvYYpT3CDrFnAtMuLkn+prsBAr/HCeQRH8/jtPjMWxVq7pn7hnC91EHlAm8YtpAFpAZPY1VqbOayynJZ0K8ubk6Bly0xrIglMni7Jn7ZC69vbUpk8va9qZiaOmfy3TcClF8xrcC2KKXhLxTr1FCFLoSvZgU8kArroVinTqIXSrKQG51MUUkRPw++54WlZQag+iRh6S9MMLYHq9d4TVuMsbrJpBrS7cRZTgO2NEgwDAA1jJ0FICdQiJFuR0WuxM3A9hf+QpyMaAoaRHL7zKZlGJJB7ATzHmSGTz1X7+Bd66sYqWfRyqTRLm3hl949CQ+fLSAbGyAtX4WG7k9eGEzjtXsJK61u9iJAfVhH60ETRJHYmDLz6rTkxQaWYU0mpPJerMtVrPYyfxPRbrgC9AfIMMxojmclOF4qVBCuVjGRLGMPHPjwUgx2US+gEo+j0ImI4BYa/mog3pnE/FYT7J1ms/NhmQgC6GrxAg9NCim23KS6JUY35zzItPR00RELuZZtk5znMmgkTlhp2XyFCTTEcjhXhs6GrM04GtsIq2gIsXkRvNf+RJlDIYDNBs1rG9uSDalWJlCMl8SeE3iEudit7Yj3W3/8vHi880N2bgX6t65znzI13jKzuB2nCIKZHtRyWMxH3+KCwJb2YLquGlBp7MC2lnQ45poEiIGYlPCwvBYY/BrzKbZcRPZn7VfWy7jId/udPDf7XaPhL7mm5a1f+gPorSMO19pgE0gm0VMnqh5GJAA4Z/h+2qITDXX2XVEvInPV1JhzF+DIaTJvDbH8aHLgPAZEcsiCStOLXXtX/SwMqKl/8/5zHxP90v7vXVd+TnzBHoku0mLHMhlSVbsGyEzlcGV5RW89u67yE9OIp7JaT+pVuvY3NjW6wnuTc/OCGPhZ3Lf5dgjGOu5L3NWymbyy5CfjuoAACAASURBVKUXnJ3KMZCmzCZ9sNT1mVJnmrzFSJTMZtRJ6rrYlLrisYuU0CmXpV9Nwg514LlvUauZX/RZ4pwWEUzFIALh2wKnGe9xLItxXSpI/52699wTOLa3trYVV7HjjfEIi9VupkwvqHI+K0KK+ZcY9pDPFQQA0w+Iewb3N8qNklnNvXltY0MyrV1q9ZOpPTEpeREaOq5ublg+ECGd+b30ucLrGMeYIX/h7wjuU0aDcmjECZhTEqznvzy306dP6x6QJS3zxLbJaPB7vmZ9fQMbq2s4dPDQmGzJ+86/88uLEg4A0wRz7969uHLlirAI5hTra2s6dz5jyklyjxXW2rO1WEz8dGasZMA936/n4MJ+fPqTH0O5ZIxmXiPHEPEMXhv/5fOVigG72qSgYYQl3u+V1VXkS9bRzfiXcbTkw0hy6vUEYDP+4DGduW6F7xiyweiS50cA+iaAO+yZTir29cDXMsf+jACc1FhnUYA/c04oZg+ENcf8+K8D4U56VWzz8H2PhJ5RtiiHymU6KQB7ty05aByK1WybsQFmNgCjDOyx2ZSq0rbQ+YLAhVL6uWSiMFhUUk22nnEIPNESCOxGQaxWhqRcDO1x4GJgiFqqA4DtCH8UyHOmjCetxjwNCxIB2AiAHWVgW3t2MAOgSVoqiXyWbsysVpAZQDM9PtysziMKznIRYQAmwIotmUrwDQD2h+pJHjcdmvusrW9IWkGbhwIhG5CsbvHcOcC0SHDjCXIPBFNp8CFJNOJB0rqhMVBa50NNM21iBA37wIuvvYmljR0MYtRfyyqBGsaZbpgG2i//6q/g9N13S5OJ1S1Wcal3w+SQDHGeh9rdxRQ0MIMA0A9q4YsuGF5FvpUBJ5CdrTVhwO9uHLtSL9Hk3IOC6KAmAClgmWkTNZf7XelflzJpBSaSVtHJWqDMwFIgTgAF1D7CMSEGtrlh99t0Y62JAUgAm5uoqvehw8DZHIK1EzTB2TVnEXYcAaq5mP+g89Y1yNTGDIfcmNM2axt7BDfYfkP5DU++ycwWm59BWAAQnKnJcT8OdAKrjWPOFy4/N7FWNCbjqDdo+klZApM0EbQfQDfOBybend5AQRuBP/7bGQDpbAHnF1dxtT3CB37qE3jgkQ9ivVpHrjKF7VodDLAF3A66KiJImmTA+URjG4AYuCqhZElRFzMkCb5QOoOaY8TkdkxL3Yse3CQ8OGEVj69RBTmYB9D4go7B3CzIzKYBBo/prT4EvOf37FEFW8A2pWDYMhQqkA6cGoBta5ODQYSUpEfLFjIGNlqKrCjiJqFeCGXSyeejOUL2H8d7kIYhw6zXGeDKpSv40he+IDCiTh2yeAxzExOYKhaR4XJAX4JQZOF6RZBF11wqgeWXrZ0qqjtVtWYJfKObOrX+CkVwkzt8+BAWDi3g6NEjCri+9ndfw7e+9U2srm8hlSljg5rYExO47957cObu0zh2+ADySTrQb2N7fUXuxpTSaHQG2Gz0sNnooh/P4Bd+8x+hywIY5ZUCgG2JG4eWsXxvZWBbOrIrIfLjTBxVJJPEVVybJBlgxnIbYNRu4epbr+OV7z6H986/K9Z6Jp7AVKmIk8ePYqpSQDoVE4BN/eu5PfvQH8XxJ//+P+Ltc+8pmMjnUvjUpz6JyuQEShNl6bZfu34dX/7il5DLFXDHnXfh7jP34/a77kV7FMO1tQ18+8UXMbP/AI6dOolMzlq1CDwJwJYWI/c+0950plfAJG3chCDAAWwGKgSTnC1tgbbdJ82LHyohcjOA7WtylEUm48YAXHPeGbxmmn4cLGHU3tzGGhIyBwN4XCs62LJv0lFW3Oa6qSOGDhaywAhgU2qL3UqmwBMkRN4HYHMtZqsjWU9Drbuby9ewtngVZEeXsgyqWtZpMmIHTiigk13EOcgCF0GAILvh6yyv3zWfzXSE7zVg3wM97cmDHtJxM1HiesT9l0V1FYa5p4z6ki/Y2dpALpvT2FnfbiM3MYtaZ4hvPf86nvjOy+iPkjrPVKyPe04dwyc/9jgO7t+D9Y01ZApFbDRaOHzqbswdPoH6KIV+qoB+Mmst2CoQsY3XRUDC1upa12MZGPv7LlPIXmcxmI0XB35tzQqFDA1Ll/hwHevAGuI9DIwxD/YNILYkReOZpABJdxhD1hLnAGKHxDd6T29qp2aRNQDlfvzov/ye8yUKYBtov9uJ5yC59j/GfsF0UgA7C9QJ08mUES87aUKXnheC1GarG0dQniaBLe03knYajsT+l8lOg1rQcXWvmLk2Wdgdgd3W6WTMUZ0H470AYLPR2VrnyTw0Lw0nK3BvEXsrnRHTt8f7lUii1mpjYnoad99/FmcfewTHT50E2UA0OdozMytm4BsvvoRutYrXn38e9a0NNGvb2Npaw8z8DB77icdw9MQx5HIZFNP0kEgp4SQphJqutVoD2zs17NTbuLa0imdfeBnbrS5ShQmxGJlck0VYKk8o4aWEBsHwyekpFKj92G5hbX0N29Ud3H7HKdx75gwOHTmspIWyAwy4GFOkkhmk2YEWNLN5f1qtBra3KF+yoiTq5KmT6gBi2zNXfSZOnS6NxzLIseVYgLOxs9wPhPtiKp1DIkWDRS5T3GeHGDa20Fi+jFhzA4VYR7EeQTxp+7s0nGSn+Bzaklzh3sn4qV6tB+mkpDGw37mEhx79oGRbOHas0EGGe38MYJOBvbFTw0a1gRsbm/itf/G7OHHX3dhqtvQcGXiTsEMgl0ncmTP3hfZlRqNWCA0BWShI7ZqY+vp+0/hX8XtX7pBjRy206uIi6OIJqNcSRwILtKcK8A1dPp4jDa3j04pgtnhH9Z75W8pfca4T0BDzbwR9zyRZ3WdhDeCeK/CNoGwqJQCbxIPtrXUBDzy8JI5YwE1ncP99Z1EqFQVgX7ty5SYAm89bz0jxKuf/zQxsZ3S6HJa6drwjI4DVvg6KSegSASKFhNEYYnAnYtxUQAuF2JAVvK9DMvpaFRJu+RrnJFy/ZMxlQNwu45oAtoHY3NelgR1AawewlXxTDzvLToM4Spkspgt5rF65iie/8hVkRgMB2PTxEamM0hcpspHNM4HSIyQ/fO2vvoY331vCenICiXQC0/EtfPjEJH7+3nlMpYF+dhavLHfwlbdWsZiaxDK7cWemkJypIF4qYKvZRr5Ykm55IZszw0hqBBNEabVRyORQKRSkG20SHCRxZTROOF+nysXgD5XQ39KpjP5OCQFK98T6QzGcScIA1wzmUiQ8aJ2nQTIB46bIQ5KB7PfMCJo5A/OUsE5r3ZXBrBliClAkXWDI3DxjvjbcN6i1q32FZALqxLNDhmsyiz9d9II0El+big3QWL8mk1wWwjrdIeokOEhuiJrgQz2jAQGbYgkLR4+jODmHYSKDVM6ArEGraYBr5Cta8Ij68jgBzIvCnluMAdKImagfw/fnKDA+3i95DfLpMTYjOyu5ZhI/UJwnQ8esAdiBTez5iYotsbjFICGuU946xqZvBbB3mdce0TkD2//yvonyY35hALY/S9uf5UOlQhclwnrq8PNu+F2ta2vDZ/6cI/6jTiLbn8lIp6+YgPAYpPu8urIi0zoyTrmH7T+wgMOHD2Nydg5NqnulMsEI0tQCvBwhvnqEca04Z+xBwnk4UqFXxpFDFv4K6JDFSlwqV8DS5iaefen7yJTLSHCvi7Hg3Uez3pJkzfS0gdfEXnjv+dn8cnaqy2YyhlHcfYsnGA3aK9TGVqHFQFqCnZYj98TC5nt4/cT2mONZt5wVaQia9ga9sb52s8ECeF0ANuNdFv8IfjPW0r5NFm7cpCgINLa7bbR7HaRzWR2br+X+qb2UJNVWU34WlN8ZdLgfW7cD56WKLyqcFrC6siZsi+s87yW7vyg/SpyQUiFcR7O5goyVado8OT2j59Im+SKVlPSu4wK8T+6XRTzASawEnp0AN8YWhn3JoZG1LowtnRbLmq9zDWdet0s5rq2sCs8jtsC5z6Ld/OwcivmisAdXIeC5kKDE+8DjLC4uKo7mfOd9Iy7Bz52fm8flS5f0eSwQcE8lSO4EXK7DPP+cjH5NwpexN8+J965cKuA3fu1zKFGGhp1kBKzzeeVJ3JP5nL2wILwoxG0+wJdXV7TGcb/nZ7FgqY5KduyK5NHUZ7n5pcfuzPWLpZKuV0S4Wm3sQebxht9PK1JYvujSKlzT+DPfy9iJ3xPA9jnA4/L++prnhb0ogD0mu1ID2xISVi0TyEpTLzmufKkaHpIja302Mz8eTK7ToeXeQGzbOAQKqw3QmM/e3kJQmuwGTnK5iEqzLrQ0K5oIrE8GlcHdk0xOJauhxdT0mnzFtUTCL4YXzBvmrEkt6qGixu+dzetgM4MilxAhA9tbQwQmBgCblV1Jc7AazpYu6o8RUwgVJEqIiBkW2MGe4PF9BJv5WQLNhecYoCPAI5giMsBZXLqBpaVlMVNZsU+yRYrQAqstwQnU2dxkG+s+87yoYcSKlVpwCMBSh8n0xfhZBLBl5BBPot4Z4JkXXsF2s6N2rEQmr5bLYZwQ0gD5YhGf/szP4LYTx1XVI6uIbWRsH40CACoIuEMx/YDIWArX5sDt+JmHNhRnNtw6IPk6sSqjJgoBtPEN3Ns9HAT3f/2zeP8IlGrbYTtVr4N7CSwl2Mqe1KLpGEoUXNzVHbXKr4CYUR+xfkfAdbvOxaQhKREWc8gmVD0mzBWdczKNHp1S4qaR5NdhAYYt0EyK/MuBBhvqBIS4aZvGsUGgBigZO8XMbpx9rTZ5MtT6Jkdj7PeEhPc5B6IMbC8o+DxwJpzGYqjEsTXTOp+s9W+sZxu0m+1c2aqYRrXeQjpfUkLMccNKMlv/e9Shm1vA3Y89jpWNbYySGdQ4hrN5q+7mc+hR86rflRYWwZZMlsz+lBJTsgCSSavG8v7xPLnIOeuaC6ObMCiwCBI8/lou1JQQ0b0LFVi+l+1ATz/9tDYFanceO3ZMADYXxQsXLmgDEcMomZRpKdtXpuj+XKpoIXfmLO/pOJAM0otai3wFGg3FQFErrIPXigBNc86/TLd3NO6S4LNlwEHzKt7Hr/7VX+O5p78TjGyy6DUaYqIQyGA3ATWpOb6T1IjTesyNP4dcsYh4voBGh/eXreOmL2bmMGQBJwTGUEbm/vvPoDJRwqEjC5J2+eKX/xLfe/77WFypIZcrY0CN7uEQJ247gkcePIujC/uQjg2RTcZw9cplXHjvEtY2a9isd1Gj7EymiF/6x/8EPWqaSiOfrJhdR3MHsLXphqDP7szNJo4DBqphPXewV8lRYOJxbHNccOxyk6YeG/8mE6nF61i6cB7nX30F7VoTCRJRqKs+O4P9e+dQKXDjj2FysozKxAQqk1NiJP7BH/4REsmcAreTJ4/q3tDMojxZwfrmOr7/8st45513sXDgEO66+16cvuc+7D14BLXeAK+88y4ur6yIiTe3b69YUVybzQTVADmy+LVn9sm6N3aAA9gByrV2RJiECAFsMrCtaGn7oMZdKLb+KAkRvibIpdpwi+qgBs+Jse61TBytC8USbsHbYf+IZBtRADvSHusAtu+5YsmJ1WodLExOlXzSwFgSOdbh9KMA7CHS0s3EoINWdRPrN66iur6M5KiLYjaFdGI0Tk5UwQ8xCIFKgoUsClmxL/hGjAuTZONaYmneGrs6p+P1OMxJjlCtq5o7xtZSYyvlywZ0I8/JoIrGn/lCWQUAyva0YkV8581lPPHUs0jG+pgsplHbWMLD99+Dn/nUx5TgSD+008Op+x7C/ttPY6cfRyeRMzNHPrshWypDa6sD1JJ00C6hvVcAj2vwRwyXJDbFdVRJlrfYmZmhEl81RBgzLcq+vpVp6GC3/g2684xpfI/h97YnBRmosLhxqZPubQB5okm2m1Y7uB0t6o4LLGJIEiQLnQPO1g6FWY9L+dnU6xK7ObCxJSFCXwiC/4rFKDtC7WUzhlMnW6TlUDIgBDiU4BrIrEC9N5ArO2WsWFzkmikCQCAEUK/ZCs0mAaV2WLGyOIWS6I3YDUB2ogGttqmajA/vj8gabFcnU2rA8dDFbSdP4VOf+QzufehBxIoFLK2vYX1lWSzxI/v3I9bt4j/90R9j+8YNxDotbC6bmWkiFcOpu07h8Y8+jtl98yIukKVNDVeOlW6npzFaazSxVW2g1urivSvX8b3vv4rWAMiWJ9EZxdSBl80XMTO7R0U6xSn9PurNupIonvfeA/tw6PAhfOjxDyvJ6bHdPptBlglSkOYh47LXaCGm4hABAz5PsgxplGxFTcoxcb9PJAmsGIsyNIaHvdW0TxnlS2FUXVrcR2jMaK8lMzqXiiPWqaOxcgnx5iaK8S7i3ZZpZg9IwjBygmIvFjh7Lcm+0ViWz47JGNm+rd4IV64tC8B+9EOPmzHdLQA2E2LGvjRxpITIZq2Ja6trArApI0UAm4AQZRw4M7u9jjRBH/rAwyqyMifgPSRAMGZgRyREorgO92mT0rCCk7fuO+NPLDgxR42BxL3S2IIJrWtk33lhK5r/OInHTa2ctefz0VlQHJsEUJhYb25s6DxoFM3Yi4V9se44T1NmSE9PjXKxpNdRDobmjGSOcY2Q7A8L6Kk0Hjh7Pyps797Z/v9pew8g2c/ruvN2jpNnXo4AHgKRiUACIBKTSDCChChTlFWypF057FrJLlv2Vtm79pa1W2V6t2yptN4yFSiRkkhKpkTRssUAgCCJICJn4AF4OUwOPdO5d3/nfren8QhtuazaqZqa1PPvf/jCveeee44df+MNW1teHM4pGTmqsABhx7uOQkZIz09rj68/rm7JM3TmbHrx8BYGgB0FN4D+6CLyY20X+CIBDz1xB+fZh2PrfLMWNv8f+Vv8b8Tw2p+HGuLptNSJm3d2K6xAcmC8g/Q7N26U/jTazPp9zopVQLOsClFIiMyPANi1Ql4mwsqp84CRSD54/AmAXS5X7Wt/8p/t6dfO2MbkXusOOjaXXbIr6hv2c3dcYgdqedtslex8d8yODuZs6tpbbWt61jbHaraaH1izl7FKbsIKmbJiGJjVFIQrpZLrSRfyMvYG1Ob32m/p+FT3U8/arU2rVwvqwo1Oax9fqeCp9drXBYrFgNioCeKvpXy407WJTMG6mpsQvHjs5AKQhdDmd68frf/oksgo12MjzRXGSW8gwgD/v7XZsOYGnkVNAeG851bDfwZEY79AykAa+eR8EJayTvrpD3LW7WWs22duFdW5nMMEDsIJz6xat/0XX2bVyR3WHuQsXxqTdxRmuuqiipgpYrc0pgKsvjD31VwNkl5iIY+uCzHeRgsokYvofBMDGwDbZXQAUx3AJr4j7xeQrU5Hl2EJLxRHe1IMGB41Q5Po7ehIMUUiB+h8RlnZzn8YsqMvPPf/mp+VzWS8ACxmfMel5NTHQF4gGSiekzfvBaEyutXI26sQ9ZpN21xfk1xls7EuWScx6Lsd+fcIf0nkQeJsGMeSp8gVrJ8vqxjpmFBOpJuIj3gfzm0UtI7noq902VcwxwMwx1i5Zq2tljCt8viELW1s2DOvvGIbna40sMELymU80XrW7wAuVtXpwz4ZzHzWbXJgAcatlvx5+BrYUWArXBNd+6VaReD7/Py8ipmzs7MCMCnIc+2s/yo6lcoqKMMmxtMCQJf/mZmb0X5LPsq6CyOYnAVMAHlF1kbiI40v8KZaXdfLMV997ajN7dlhZTCiBHLTpcHaJvJmPi/da/CTQbtljdUVAdnVUkESI+Tq6+sbNlb34ilyJXShIW1y6vQp27V7j22wNmQyVquPy4uLVWBu5y6tqcjtIoXEswRkJSeEoMa9JLfjnIMgCWDMPWU/BdTlPlK039zatHPnzupc+B/uG3tjeLfxOljsXPPB/Qd0fwGkeU4wr+fPnpOxOMcNXzfuJ68/cfKEfv/yyy8L4L/rrrvs6NGjXjjodGysPiZNckwdkSYBr+ATzEikwtS9T1EiCHWMO0lpSqrO7EMfeK9IamAi7KfIdlFogBDhGCyvY+7Tge5MajpHALrPL8xbkzkyOakcVBJqSOehjIGkzPqGzp+xEiRIdZLksjY2Pp4w4LbuK3Mm5Fa5dsYrzySwWf4G+z+01cMsFP8yzp33EOk26b+D+4xql0d+E7nNcB+++5a7BkLJNUDRhN1mX2uzSg6VsZCF4zJBH8GadLKDLTY0cXQdUDGZUuUZMKzT671JPgTmRBPWjEsIaSKrUhGsCMC/xOIettgmMMABwG02mJhCKWHxjcFTQG+tcBAhKOxuWpl1475kOkkw4QB2crpOiQjXz2aOEzQMbBIbNmU+HLRnwUvpZmzeSTsx2oeStN2QKa5Fhc0GUC6bs+MnTuoTpjOsFEBZAAaOC8jFB1ImVLhIDGQ+KSA8J4MPB6/7CjLqVfS1S0rotqgiZ1w/bL3VtQe//5httN0pHpCRGZAv5a0+MWZXXn2V3fiOm7yyArBfLqnYgMmAKt9iGG0Ds64QwDk6gBpBRVRX4hqDURvBdQTWAsLTMwtm9naS7RUaTUrJ1niIOQoAK4CRPm5RiyTt51l0orttu+5tVwhMoWXFDZv034p9w8DKGW/OhoRtQHAFW8faW9bZWret9VUB2b1uS/dVjEolwQ5qwjTIl8q22RlYJmmRh8nmMICDOUSCEsAA43NE5126mUm6hEA8NK6pICt4IwEjSUKnMjF++R0Bi8uZ5NXSGVXGAKzjZ4L3mPDeEeCakiwwntAQCPkmrftNS1nSww9dZ1p5VtY2rD45Y6ubbStUx211q2OtXsbG9x6yHVdeL3MVWvvQdO3QspY6HBgbsNdp115aWFCiiIEgBZpO1+fo2DhV6+YQBOFJsaDycfr0aS2OajnG6DFtLCyCw84PM1UbQyeSRfKBBx6wF158wW688Ua76eabh5pKAWLRTvzaa6/b62+8ZvUaDCSXKiFYuPjwRfrKz+oEUdLoyUqwJMNUlvMHqONGalwpD3PwWmM1aYsBairwZhzAZFRQ5vriMIG/9idfswYAytamWqzQcqeNcqJatolKyXJii5gXFdO6pLaiWtVKk66vGkxCQOzQb2X93r1rp62uLtvU1IRde+3VtnffTrvq6rdp8/6dz3/BfvD48zL6ksyEihttO3LRYXv3u26xSw8ftOmxip0+edxeeullO3H6vC1uNGVEV56Ytb/x0z9r6wSeqd2cvcHB/aShJyDC517CpoZrpsYZazKFnpRBjs5vDyJ7Crz0fBMgjE43G/CZ06fsqcces6VTx+3Uq6/K+HJARb7TtUsOHrDJsZqVChmbmZ6Qrtr+AwdkYPStB79nz73wCjClCiz3vO9O27tnpzS7aac6efqUffvBBxUgHb74iF159bV25TXXW21qxlqZnH3nsb+0bj5vhy+73MYmJ60/6Kq9NiRDBO4mNjYVbbTKItndFr9y8xpeu7y4qGCCNV8MfxLwtJ5yDwSMO0/N9yoFNu49wAfvwfGl5enRte99ieUNMLXd08HY9MSFoFCPIAHQAU5L4x1t/8hAEms5LcG+54b+tfSBvXiqLhUANToEUnHVAWzfUxPC7PtrgMqYDNGOizdGc9NWl87b4tmTtrm2bHmKqkWKApixedcJfgUxtwSiYdqbd6MovwcO5Oq+JBAXhosXAxKjKL02ith+z/piaw56OKWjZewFarVVNjbF9gBojU4z1kaS5fNrXetPXmzfeOgxe+aJH1hzc9Vy/bbNzkzY7e+61W67/TY7dvqMbfYGdsO77rZDb7vGFjY7Mr4bFKvaC3IZN3cNbcYh0Jvuv9Ys3S+XT3P912Bis2cURgBsX68oRsX+KAJ/yDIk3c0hWDYExTlmAtGC4cw6kyTahvtZMkaMIgnnhdavivEJVNi+/w5QsY7GNY0WoYNZRheQx2ouMTNM2LlO7bVeNJbEVmJ/y2RYOthdxT0+vpJRleRyMOVzZjHHYH8hoVV8K216k+wD3RwkklwPQT/rDG22gNR0ltUqFYGget+UELM3u/yWz6PNNqCdj8HwNqCgIjCdDoFqRWZDMPhgYTd7A/vkpz5l9953nzX4++ysvXT0qIDWufFxTswefeAB+49f/IJ11takv46J9FVXXm6Xv+0yO3DxIZvbvdPa/Y4KomPFklqo3VTcjcA3Glu21mja+mbbnnnxFfvLp56zluWtOjGtscg5lOvjtnvPPpFJzs/P2/rGulhP+/cfsEMXHbYDhw/a3I4d1tjaVMJfqdfEBIb1hOQdCSsr0zSmZrQ/A0rJH8vBe5cTydrTzzxrM3M7bHZup3wUaAOmoyuXL3q7K6wseeagl+/jQJ2QGQzw8kr62xgAscd0N61x7pjlWqs2RudEuyEJL3UNqCDnxVGeFwxsMTiJH9mHm7C0TPfl1ddO2IuvvG633/VuAfPEFRTCKQAQF2GWhUb5ZrNtCytrMnI8duac/YN/8k/tyrffaCuNTevyXsWCtWB19roCA26//XbdT415M+mQD2OxNGe3yRy+VgsUHDGvd3uCbT8VZEhGmXnBaOJZEI/QWRTEn0jyhgAMAE8ywua6+AhJEWdPdaSBTYwOgE0SzZilmE8iDQtPfhPsuamtGR1Pjsk5rSwuKm5ZXV7SvuVMQicN3XTjTTY1OanCEAXw1aXFJFMXOvawBFNspfggFc+iyyMV0EKjWnJ5I6C2hxVeHA3SkggHGg8jxUrNy2TQPUKQIoZg3KQmidjthmtrrFVBnBiuVyP6xjJoLBS8w0na3Xg6FFyHmH2fvRrmnHKZkA0BvN4GsMm/WJcwHATAXjh+3P7iT/9EUoh1cj0VdxxoB8CmKIroFKBNqVq3r37tL+yZ10+bzR2wzfamjQ+WbbZ10n7+g9faFVMla683rVuasdbOK+3IXR+xzo59tgqYMGhZo9m3Ym/cClbWush7QKiBNENlVKQd5DwqJRWmOuRSA5fCYw3tdpo2MVayQd9N4omjAUp4JpLlzLCuNqxYyLoMGHJXkijsav/srq7bzmzFBxpH8gAAIABJREFUehi6U4g09q+WNP4piDVbACMkF0Hu8eKGS/41lZ8uLK46y51OU6QCAU8ouDCHbGAzk5PKD/m95PeQMAFnYI3JmS01Vr2bAimzPpreXjyDWELnDLOmC3aRzdu+i4/Y2MwugZ61iRmZWuYLXiD+qwBsD8lGjLVTHhv7c/h5jL5uGAMkVu6Fx471grw1YiPibiTyOOfQvUZ2QTNCpEOwBuBh3ydV2tc6m+RuIm6MbFkyc9txhs5v2BWWXjTUph5Onx/6ZoTHM8zDh6Gl8gQkO+jsSAA23anUY0Xg8u4naWNH97NiITrxKV70rU+H8OamxhPEIIoumNnLKyzFdoElKLZQPJpyOQqqxapL6iU8gechlQFpXru0ji812xjE8CIp5DDGAZgHJiYu6z9rQW1q2la2tuyhxx6zzV7P1ulgzxWtXKkn00VnLbO/snaCpdFRDG5DbiZpWpF3iEO7koJg3SUeBdwTQRIJsPUVG5+YtDOnT+v3+/fv0+k11jckIUleQh6NLNTszIw1Gs4UDmlbGNira2uKffg7hV55D3Q6+hmiG6xs7WlJ65vYixwZkHl+ecH27d8vUJhzB6NircY8UB2SYsjTHQ+usimDd8ycJe/S2FRBj3tM5xsa1LChBR7bQFgUcRQg/9T0jBUrFM8ZMxl1SzKeS7WqMMXAkjhvCGmssRyP8wKE5d6BDfCsYBwH4Dq3Y1Z/B0AHs+I+ATBzL6MTCfA7iFSA12FCCMZZLVdV+OV/+D1ALO/PfvvCCy8MCbScV7CkOXboZN9840320osveofA8rIAeNZS8nvOUd25dGoDWicyV4C8jPd7Pvg+u/iiQ5J5YfyAE5Ir8XrG18L8+URAxizbpVrarbaKE4vLS7a8uirDTGRleL7kk3r+/69pNc8dQgP3ISQ9FEdkMrpGyU4lqY8oELEXexG/8KZOLl7P/Q8tb8bTxoYXRphaIfvC/0Y3GOOAZzNauBtdG4UX3HHjbQMmOxcuBmiqsMJCATxTAiANXdc3c3db37BVFaMajIQFAzWZKATbmKUCnRdf+DJKKGTciO4s4NrApIXrwaezeXwjdIiItjhvS0ttsErittnOAlABCdDJTQxOEioFcCko5J0DnPPgxk0TnJkN6I3ZkgcRXrF31pX0saUxzXUh0F+w8XrdJTNgrKCZh1h+ra4FQ+BrapmVuVXSRBZLFGA6idZHJbYMMMWg6/bs2IlTGihcB/dXUhDJcJtkgQFVKVfl0hpVCt6Dha5SLUsHdNBtqbI1MVbV7wHHepm8raP3UKjYyfOL9sSzL4pVAvuGZwFInS3mpGX06c/8uNpE0foiOF5cWrIdu3ZaW8ABz7+nawIcZ1FUBR4GPu63JI1JvkKGZEk2hf/TNaXnF6wPVfMSMz5AawZjMNNHQe5gjnCMYdtAVOAVgHqgku+1rd1Ys4v27rapetXGazUtoGyOAjvY7BIIHFpp2gSDfUzbB8lqe9MaS/NiYLOREkjJZEJGnQDAPB/YQgSnJcuWqXg7CEJwpyAtMeIJEwCinTWQxkgySPQKmrc/x9+1WbXbOm/J1+SQ/6A9yU0u1Nbccc0taSOVS9YGEFXS6CxDAjzNn1TEAcxUZZAWOyR8RlpUMuy6g24qpOTFWmNGA5Lx/l4R7ye9sIFttAdWmdljK62BrTT7dv2d77PN6oR18uXUTeEtpCExpCSp1RyyWKT3mIIgNnoWp3179qr6S3VYydP0tG/sjYadPXdOVdH6+Jitra2rBUyM/VzeJiYnrJgvWq7vRaT5hQWZFv7253/Hnnjicbvs8svsuuuvs+mZWa+ia27TUlvWfTh16rQde+2oLZ09LsM5zDS4+mKpZLfdfrvt3rtHAQzrVBkdeQB0KqNpXpNk8wz4P4IJgWZp3iphGnhrn7sCk6DntWCzUfM8MJ6cmZqzz//W79uJN07Y8tK8lYq0iw4M3c5yzmxqrGaTFJAIVAEq+7BcneHLp3D1MmwQT4i4LjZzqtrbm2RBySmdJiQhl192xG555zts584dttVo2He+/aDd/+BDMsZp9s3WaCmtVq2czdjF+3fb4T07bKwMeGd28uw5W2g0bWmrY5N7DtgnfuJv2iZFGRdudyNHSSD5z5qzsOwTCEt7lCRe0NTa2hIraZAtWLvbEygCU3yr1bRiqSgjD7HHYMCwUSo5QW6nZ2vLy/bCc8/ZK889Z0tnTtvmyooYN5NjdcmHUFSol4tWr1EB9krwzj177AdPPWNHj53QuriwtGIXH9xvN77tEju4d5dNwVwws4cefljXWZ+ctqvefoMduuSIXXX9DZav1e0vn3nWjp05Y7v27bf9hy9SqzRGhaEhHaAva1lUvgNwiO4M5eoJYHYJIAfWaG1Ek2x6ZkbjnE2c8ciYkt7sWF3BBQ8Z9j3gG/sCbFOCpvX1Na0LgE2xpvLeaLxt0o6Vom7aDhm7/A/MinK+qOAF+QFew3hnreR81V2kdi8HoeUHUchrnwMAIEaA0QrTBQBKyQOxBMmUpEQSM3UEbNBemQBsBrCKcI0Nmz9/1s6dOWObG2tJy90LxQRp2ofZL9IeHWAKCU6Fys5bMKAi0BlNPgKU8GtzIIGWQQc+HIDUuqeOGN//9XfFA7BLcyomMnYBQFvdrGVqO+3c0oY9/Mgj9sQTT+iYzEHMnn700z9uBy45YpudnhXHJuzWu99jDXSas3kBY+NTU3qvYDeQOBHYRpeW9tx8XoEtc4G1ELYjZ4kG4VNPPW07d+1UAs81uKRZUXNfzxej0wReE0CePHlSDMqTJ0/ouLRvol8oqaiGB+zsYyQztP8vLSy6fl6SifEExrXI415K9iaNrki0w0jG76Wz4Id/G0mU5VUt09ftJD8Fe8NOAvYigVvxnsFWTYCW9lVMFxV/bEvv6Lq7HkyLeZ1a0YPZqfMBBKfolYgPtLyq62dtTe2vgNU7ZmZcrzWtQbyeY7CeMy86A9ffZt+Oa9Q1J3YmuvMkWvNLS2KHFyoV+9mf+zl77/vfZyvsxcWKnVtYtIv27LbFkyesZgP7v/7Pz9rxl1+UjvzhQ/vt8ssvs7dd9Ta1zmJpznpJ4qeuwFJehXfY4TAiAZ8AYFdXG+qYOnV2yb7x4COWq05av1g1q9SsyT7BOGTMw/4cq0tOCamt6dnZIUONdZj9UIlCMuhVXJ0k89hTpupjuh/Rxs764DGfx4TPPve8xt2dd96ltnzWlJdffVW+DLCqKnUMATdEEnn96MuKdzBPYs9mryaWATijmDvYWrdSd8vmj79q1UzXyjnvmgMoG3b2JDav2JkDU2GXmIa8o98nTlixv3ziaYHoN958szW2trTXoB0OiM058zzR5wYg49m0un07ee68/a3/7r+3d95+p8wdkSzp5rK20etYqV7VNWKYTLdGSBEy7imkiDCTijxeWNs2IXTSgUv2DIHYBIiJQZaA59Ei0LAQpDzM5YeGoNAF36s1O3144dHBXK3DIaU3Qg65EOwlLxn1+IlWZtYaGH+rS0tqUScfifWKY19xxRXqfqMghITI6tKyuvDobqGoSczHfuIEJYpV3iHhutjJ64D+IAqQ6WQ1vxKIrbUoY9ZU/ugXOPRtGF6xG2xrLRgak/OWzrpmfeq02UedoekkFx/fsW9s7yNekBmVORTJSExM70oOA2s6WzOQptADT2bbYigXYFu7DIcYl8krgLhsHNM1OjaWl+yPvvh7VqSACxMZIJmCsFjbLkWi9xKrtmhf/fP77dzqlrWzSFEu2fRY0erdRbvzorr92J3XWG71lFi5jdoe2/P2u6106BorTu+0xeXzlsnC2J2hD2koWajukshhOIdywcHEHnKAvvapaK2OwJ7l+i3rtjaVl0hrOpmWYypOXtptb2rPpBBIrMBclik9MUOnbfVm03LI/eC0k+1brkAu07Zur2ndXssB7GRWrweuLQgwPGO9XNm2clVrdLyIgW53rYoEVNVQ5gZLZ/7R4SU4E8yTdQ/yDEZhFDIx36BFvzRmuTymchXr9wvW73tHYaU2ptdVJydtfn3ddhw8aGOzc1pD9dwTWSHm5Gi8cWFRd2RYOmCqArEbUo+SN0b3Sw39tOdFYYvfqfgDi7PkJrktxjfjgnGFni33B6siya24wSNrFrkwsknKagEDvadz9NT+iu/fSijECwtv/hhSH3zf18XFK6K1LJEJ6CTH8JDidK8rkk6ZQibPu9cWqcAJFq6bTyGaPIGOF8VsGeQB9ybsJRVOErnC1zG/TxGDB8s5lkj3TiBafbOJY6yRjkkQ/7y5M8Oflx8f2pLkMJCey3p3PfOfVYve4GPnz9vJ+XnlV8jl0h1FqMJrycuOnTgmYJF1hTifr/zMe8MojuuMmJD3HioJFPK2sroqaSn2XEwBt9d4N2bkfIhNiIOcne0xJQVKPohhiBP5He/Jes8H8WIwgAEe+YAAx7wBWOS45OTkCuQkxJ0AnlNTk8LLIFIS11eR5WhsqAMCo2Y+KbgTUxFjray6fGWQXLj2iAfRuQZLQJIUMubYxKStrK3Le4PxTJcBUqUU81TASiBxxJxcT8hfxH3kK2OCPD40x7t0h2SztrqyOiz4hndYAN8AvnxPLB5YFRrY7Iew2jnW7MxsYj8v6xnu2LlT2trsPbxf6JvzXME3KDLs2b3HTh4/oXvNMwLIdhZ2R3ky5ytTa54Ps22kW4u5d8nFh+yeD/6I7j+Ywo65acVT7BfyRdlivCGt0xWYDx7heGRVX8+eO6vneujgQY0DFVKS7x5xfhS+I2bg3kFq1P0rlnW94S802kXAnIn1KjrqR8Fu32+TRHNgtynW4fW8X0iUOFE2yRomHJDji9x65423yl8kmMi0pASgzY3Tm6bkQCZTOLemdk0F8mJZJXAx9KTFJnWGGQmqV7TQUzYFsWhMkTgRiAdjMxZqZxAlCli0sKQEJ9izSg7S8XHNZLAx0J1B2Emgd6p6JpMYTWzJCntwpIQY3VYF8a5XzYYiEFrMUWfE1qHB0yqSWku5Nw5yOwsn2BHbLAofcA62OpMCszkSHi0KSTsUYAHwdLPTtZOnzw415+I4BFms48EaLxZoP0mV5jQBVfWSzldTep0CbaquyUr1FeZ1J1tSlfGVN07Zcy8f1UJA8qNFmGrNoGdjkxP28U983Hbsdk3gqekpW15bdXZHYmm58YUHn7oGBcEsyE21wgRbWu00SU8oqirB+NUimEw94zovHJjBWIlgMRx5YzJES18E++itIbGQ67asu+kA9kSt4gA2zGo2SNRF2ODZTqMdTVVcwiZn8pdgEdIijO71xqoNuKc5XIIbqgZ6Gyx63xh9sOURpBYEYCf+lzPzpd2FxjSBlwPRYRwSgQj3wcdvxpq02CZ6KgC1wAzOW3My661QnHtqq+R7FiHNrWLB2gSHqdrhzJMUfKfogYDNOyQYt9tgidgiuYxtbq26QUqO+8SmDIgK8OQV8fG6ayS22KdKddvol6xhZZs5cInNHL7cFvtZ6xUAhT2I5Gsw8gJUiWccYzkCO36mgsmCyaLL79nMAF+oFLJZoMlJCy3XtbyyKjCuXCkLVKZ1sJTJSzqDDePJp560b377m1pg9+7bazfddKPVlSA3lDTyXhTPTp88bceOHbfVxQXrNddt19yMFTDE6vXkaDw5M23vuvMOGZlSEFPwx4IMOBdgOAaOeQwt2w7ckoQSVCbWImuN2tTV5t9V0uIBigMyXOvJ46ftj//wT211aVUGXTBVshla51qayzMTY1YjgQC45Dn2YOMAXlPVFjXRBnnXYaM1TkAWLV+0kGO6kartnLNMXgs5m5qYsEsuPmzXX3etXXrRRbZ45oz99ud/104urug5LjcAmUuSgqjnM5ZtbdjeHTO2Y2Zacggr7a4tbLVtev9hu/fHf8K6MJASm3qonycjL//wyrwDr1R1OWtp6HMPsnlrdjC6hK2Ulav12saaxjWJu7PW0VrsWKvR0Oeg07P15RUZnT3/9NPWxYxtbU2th7NTk9JkRDoIRiCtsFqHuffdvj3+9DO2sLpuxUpN8x4A+6qDe+zQvt1WKJft6Otv2EOPPGKt/sCuu/mddttdd1t1cspq0zNap4+fPWftwcD2Hzpsu/fu9e4K5uJI22gEu5GQxHoYc2I0WWHYoMmIhhl7m3TEzQxtMtzBmTcEOypAYJaxuqZxRILGnCGIBuSJYwpEku6mB92s2cwrVewxqVNnjrfMqp2MdsetjpVY15IBp4yak0s9BUr/gCECO6SrogD3FpBB7OrEqIKBjUbmNoCdSQB2Ul0NCvcIcCKmltiRW9JTpe2tudXU2iYzOOKLxPZycHkbYFaQ2seklzHijOO457G+jK5FkUIFyOiMbToX0Mhkb3iz+aBSu2Q2I21e6dCTrKCN3BQrtNfP2uJay5qdjCRFvvvwo/bk089KKoJulLGZObv3U3/DqlMzNrVjl1161VXSQUZOYgvT2lrNllfXbWZ2VvFEgNc882i5Y60H7Dt+/LgCWhzbAZhhgmAeyZihuIZsEjpyfIUdQ+CMbBLGMayj3K/bbrtNUgfRQkmgPDaOS7gnNejRaUxSeCbxoKg3zPaCATkidyBAaTthHQWpNWpSEPtWv9c8YdlMa4WeXwDdSQaAn2GLBPM9nq+bunl81+5ikBvscU+mVKAeAcQk55X2z9H3IYnqAXCL5eSFekBMEjEANopmyCTMTU9LC7ZJeymFNQAqsaa2zPJIMDjBQ8yu5KAu/xGx35Aay9kGeqkDWo4r9nN/9+/azbe809qZrK32HFTIbG3ZrrGa3f+1P7Wv/sEXrF7M2f49O+2dt77DduzeaTv37BYDieMCPORyBc2/QbepcYnESL/bFEik+bS6YSurW3Z2Yd3+0zcfspaVrYGAbqVmmUrVKiRk43XbvXeXlcoFaeBSwCAZdK1ZjHkxGndiAb8HzHYQzhN11qStjXXp3UbyEs89kg/WHjQjr7nmGq3FxLD4UjAGSTyQHmMcQxZorK/ZU08+oX2bffrQocNeKEFCBD39Xstsc83Wz5+yfLcpk1frbYlFK0VcSRo5c5+4hyWiWESaKWeraw1rbLWtsdW14yfPiJl48ZFLbb3ZUC4iQ89mU3MQkIRkDvk+kmdA7DPzC/b3f+mX7dY77rQz5xdkiFufnrIWHQD5nNjLe/bsFYOd2MXXl5yKKKHZGzGSy1246y6xw4UAyXDOpThx9P+iK0z3JXUQjoLb0XkSv4sW6lGALeYL60ZtbEzjdJRhOPo9zyniN74GQOLkhJatLC3b+XNnhwB2xOcUIQ4c2K95hIkjADbzR3km4IzYd5ChktEr+0ICm1wuz5/pkPcZXbXefuJswExGnkpDBWL3i/UdK60nnkdtEzp0bfE6+ck03wRg+30dYVsOmZfExl4AGBJp1HGWGK6icmOymHFT1yQjQkFDUnmJdY32beRAMY9gBo9VS1a0gTWWFuwrv/97lu915EOCKTJMaLq8tK8lHV7OpZ8r219893E7euKs4ge06zH4LnVX7eo5s7/98dssP/+8lfMD69Z32vRlN1n98A2WH5u27iYEHYqHdMh4ocBlC5NUUh+wuisZRcBrOlHV/dl0ALqjjqWO9VjXOvzMHklHkec7LtXUssnxmlvAIyWSiD0u+dW3PCak7O8AkgM8lijMuazHwAAeO2Lbai5JKxkQB0lOkMOMta1kmbFd1uhSoHIZrmzeJTjp7HJhIjq6AXNdPo08jjhZptnIOuUyNiiWrVges0J5Qp4w2VzVsuTNA1iuzqBHLujZl1+0HJ3YkxOWQQKGXDbH/YvoIuVeI2zdUTDtza/yDgxJYaV5HjHJaKFptLsgXhfgDfKYYxQLKSoDTpMvsp4A+CQpQ8abJDqkeY20yMA6dOtI4gpgyOWn/ps/omo0DLBG4gEFpiGHln7waHX4djw3ciLIDsSOWQh/jXVrrCzJUB5PKvIWADleR7xDHkZ8xF6ER5M6IRLmErFf3Df2Gxn0pk7uiCFEaiyUhEkF2caXU5/joyD26L2JbnQvlvPg0jNM7ORgeZNDNAcDOz5/3l49cdK6SGdl8vJaqWEEiudKE0B+wyYmx5W/8nOAxRC5ICwQu3HuQXKQokCSoOUEeD17dTCqA4CWJnUy2gvANFjKo9IM6mxGEqRY1P4vZYBUbFUxl72RIlOSwpUmdKEgLIs47NTJM+ogBTMDvKYYSI65vLRgm2urKr7RCd8kpoJdzbpIvJZMCvGhWlxcsELR9b9hIHNsCBrk+njD4RfS6vYksTs5PaPuKMh2O/fsFYGPfZpriHU1ihajxdogngnLSCaBzE2ujfdjXPAMiIlZl7lncZ2hTw2OEIoCvBZAmw/ibOJtYu8D+/frePzMOfGV3xHHcp84Bs+IWJ3v65WaPf6Xj9vy0pKeMefDeYmAxthOeIoKp6zXI3sc+f/c7LR99CMfcjJja8uKJaRYvdAIqI2RZhTmJ8ddEiZkzsh9wNfALTgffZ/GQ4DGYRg5uvZwfj4Oi9al0zGZQ8bcijUvxlEURzTzk9RhjEnOUfM6zd8gFvHaeI4x9uK4nFucpwBsAn4CC+ks07YURoFJb0XgjcwbCwKwWXT45CZh1KSqOieRAGwBtwKv/YZ7a29Wi0UTdgMANuyTtwCwtfCMANjD76k8hU7cEADMipUHYk+AQCuf2LsjFTNnuqYFKbXg8hAdZCZQz6gNiHOXNloyKyLI4j4AgsA0ge3C/WGiugaxHyMA11jkYhPif8Vqz2Q0MAA5GPTxgHhwbChLaxu2kDRxtqURfIHmvsGmIcHmQwtQAgo5DtV9WCKUmku5gUCvctErgwDYcksujwnA/sHTL9ixU2eUQFOAUGshbrW1iu3ev88++tGPWm0cZnbX5nbusI2thgIv7qe0TgmcYEikDdcLAOg/u3Z4BMwR4MUmG4zxYGgHgyGCzAjOY3AGEBHBXeg/acNJ0i9RRWPiqSWYChqJbHPDLt63x8YwN0qmAFRZSRxlCjoCYMs4iEAZBjnVLsLg1pZtLs1bb2vdUF/E8myQcS3LTA7GBMANQLDBvxaA3ed3GveKwBNrkNbVMJLwMUWAGADvcKwQRNAyl8arJqxA0FQsICiG3SRQ24N6Z8A5UKqWa4xdUjV/CM44F01MEzHYxVrwJF/sn2RoBrucRwhAjI43AR8Atgi0SvrdVAO35lY/Y7n6tJ1Yblp2bM6uufUu27CibRUr1hOw75XhAC0iCVJBaUSXPgoXsSACasrhN21ALP6xgbB47tqz29t5qL6urmnxHxsfc8CPcJbxyFqUzdjnfvM37cy5M7Z79y677rpr7aKLLnIQhteikd1q2fHX37BXXnpJCSuO6bt37dbYhokF64o2bzLij37iXoEPlVotGcq6tIM6RZA9ku69O387CeOHAWw33nTD1yhqAXwBqDC///Srf2aPff8JSfMoyM+gxd62QnZg02M1Adgah8x/rpOiGbILpHZiT8C6YByYFWh/qtVldgEra3Vt3dZkrgCg4SxEukcAG2rVsu3ds9sO7Nlj77r5Rjt15qx99b98yx558hmbmNulIsLqwnnrb65bPdsXE3v/nt0CfecbW3Z6ZcPmDl9iH/kbn7EOm5h0rrexLAFTKVAVIEolHHMg2hvTGk63DsAZgQhX7y2QBemwwkb29QMNeDTi+2oTbG0AYHeVDD/9+BP25GOPWa2QlZEO3g27d8zZjulJq9KCV8gbRT/GHrqtR48dt6eee0HsuXy5amMTU3Z4/z47vHPK6nrfLXvm+edtcXXNZnbushtuucUOHbnU6tMz0srrsPHm8lau18WcLZYrmpOSdhkJnkfXtdjQRwOpmKMKkino5bJqI8fId2p6WuMY497amBuDRFBGBV0mSfmCwGvWYRmjZbO2gAwJzIXEqGD+qKOnXBRbexj8okkns4+W1iOONTc1awvnF5R0y2QZ1gYFjErFVtAbHwxSK6KzdF0+AR027xSplDBhdAkRkhDkQ2TUJCkRyi1vAWCzVkQglvbTKGLxvNwI0KUAYJ1FwusLWep20dUms5/EWIz7HevrENgc0aeM56O1ikI1iV3q8iLR83XMYxs9IxSm0JnthZmfJ/jMScbtxmbXFpc3dM+Onzpj337gO/bcS6/YKtrApbJded0NdtUNN9r1N7/TDl16mWUBCAsFSTGgP8ucohvq4e9/X5pzsDhfe+21JM/Vt9eOHjXa9kloWP+//mdft0uPHFHCQpHn2eeetSuvukrJyoMPPqg1/kMf+pAC54cfftiZIbOzamf8sR/7Mbv11lsFsHH9jC3gBgoVjB/p0aVuEteOdTMXv2cjLfwjbdGxb8d9Hf06GvS+1d8ljTKa4AYS8P8BYGv/kKmk7zUy+E7nF5JZkhsJWRkR9LdNgyQ3k1htSqSYCzIUp3AIy8N9FWiBBWSbP3vW+jBWYMCPjWstgqGtmKFSsmYHU1m6/lz6AlCQGFddizCuKQR0uypYSL9x1y775X/4D+U1kilXrEmMlslai7bV82ft3/1v/8rmj79uN1x9pV1/3VV2CWaN9ZpVxmrq2FPRXIBEXtfYpOAX7fkD9Avb6hBYXl6z5dVNO3560R743g+sUJ+RcahV61aoj9n47KyNT+MLMC5zOJd882459jbJHhSKNj4xrj2OvxHv6ZlFHIHuofxBXIIsxoLYYOWy9nHWMDwnGINhYB7tuqw5R984pq6TPTt32Lmzp5XMooNJcoTJlVIB5qn1bapSVEG111i1jYWz1ttas2xn02UWUpwfrH+uwWWxkHUo2yYG6bmiTc7skoElrNTJuTk7v7qiZ4M0FYULAAFAA+Q/1hoNO3XmnJ04fVpdOT/50z9j77rr3bbAumgZq9Zou/XYjutkP7v99juUBLtUB2SHrliWo0U17QHIziDrpmKgF2MCZI6fI4mLxC9yi0jG+f8LGdqjYHj83+jxYh7qGQ4Ginui8DIKVMeEgn8nAAAgAElEQVS5BHsxjhXSgCrUtDvSLZ0/7wzsAIn4WwDYxB4BYLfw/BgFsHNZ60L0QKc8tO2JO1NHDHuHAKEoSAX7OkBs8tNErhq9xtEilUDwEQmHwNs0VhVLQ7jxxNqPMYzOvYsi5Y7OGAtg25nY5MPKzORnlFPcKPCafQ+gjf2wXBFBhE+Zk8LARlM5zRndz1zO6pXiEMD+0hc+LynESg5GavKl0njyYhcBp3KvYs2+9cgz9sTzLyejZu8mrvTWbEf/nP3KT91jB3OLlutuWLNQt3Zl1jKzF1kDFK21YWUswDdXLN8HoPbOYzfXJGeAyOXdDXAuYInzdSiFJ8kps0p1XF1gAsAhe2hmuKcQALiD1g5se6eEd25nZDSDfEXZ/QqQ78pA/lLqqphWua6mChIfkLJcVgiZPt6z0y1YqbTLemRvYVSIbAb3plC2HmtlpWa5St3KE5NWGZ+0QrWmNVQ5IcfX2easzzpcrMnbJZOHlMR65n5eyIfCQn/6qSclZYV+7/j4hEg0PH/A49GPHxqLI+aMo6/jv8LE9cI5GrFMmKKNAuHDnLnTsbzYnejxF9QJ2ZHvlRdPBcYOiGF8TPI7/t6B9EY2LBYxudv/jwC2Fo63ArH9TihfhBgHm1aMvbb1203rt7Yk24W0DiEJ10gMAkmRPVb5JcWdMuQPJ09FvDe6jkU3OPM39p9Yy8BXJDMWDyVJP46C1xwr1t1ts01nrCtzoSlPBDOXd4siEwB2azCw8+tr9swrr1oXPfJMztpds10790iSDtmpYqlgp8+cErGA8yPOIwf29caZ0MTvxGzybcrlhtrCrH28jnwhCs38nePwM/8DCB4EQvLpyCdUQE6LnUvlNYYxYRSf4xjcA/bzGIvcU2kWK3YGNyxIJpS1Z2tzQ6TP1ZUlSYbQFevPtWtb62siISHjQx5KdzbnQ3GCYmZgPkMgdzCwWn1MEmzItdI1RRfaVgup3bptbDVVWOI15C3cQ44B+M218TN7UlxzPFeuJ+Q8hKMlxu/MzEySZwF3oxjoADXngxxJSGMEJgXoyz0hXgipU1QSeD0xAL8j1tm1c6diVnUiZzLD7mheMzs1Y8uLy5Je4TjPPPOMurlkAEk3V8I6A8AG09k2Ju6puAOAja45+GSLjiL5BzQlO0NsS1zDfZibmRUm5BI0OXWXhuY2HXjBTA88Ju5REA+HcUcQiEV0dIwpVBoibgi8Lu5/EBwCwObYXlgidnaGehhnBimY18a9jv+LNSOKOpk7brhl4JIXbjpI+3VIGkQSAFgUbSgs+LComfgyJoOVmBaYALDFnhVbkWN5+z6at/xfSxR2WNbeqtWgcpoWUC3MCeAInVkWq1hfFeSEu3TomvVpX3AJkVEAOy50CGCr34OE1w/HxpEFfJfZjLM3PDHy5JUWaG8ZRlsarZuSZEC87QzWVmJgS5rBryAWHW62t1sXkjFdQ5s2A5Lz4XyDgUJrKYxJPlwEHQkGn1RanLag6PvirJZyGLgE9ARHaDA3Wzp2tYBWd87yGFOIXY1+YNmsVFOlHv1rHNWRvYBxwkLZxPywWrFLr7jc7v3EJ8S4BgwBGG9T+Sz7QugD19sXJPSeGMLS7wIgHpEQGa2Chc5PDN6omnC/QmqE644NJ9glHhM6YB2g9WiFNV4vJ2mqze2mAOxst2UX79utTa+GTrJa4iUAMpSiUV8Zn32fOPlSybqtlhVpV9/csJVzp60LG5bK6qBr1XpFSTbV+4isMuh2YdyUK1qbIExgscNwrgmL3IOD2bAWlCDD7I9Wa2nm0b7cls6rAmk2ZgWRyJAwlnxMcs9JqNWGktqiAK+0qAAclZxN796L0eqUvtfG7vyUIX9RxlWuxwQIVSyTDENh4jzcEd5Ns5yRweayybxFlbY0bsu9os0euswuufYdtrDVtX61Kp31twqwotWJvwWjnu9Z7OJ3fC9jgQSoqOUpudDytz1790rDa8++fV6x3mjY7JzrVlHF7Ww0xLb/7ne/a9/45jcFgrJp33ffJ8VeR3sbkBCm69lTp+zY0aO2vrKsIHRmes7mdu23c/OLtrK26oYaxaLtP3TQbrvrDmu2O1apVVVocsMkzGfbSu5hNsASE9gKWz0lXirYMWfUpurVeS849KXnTDcGDFZYaH/wxS/Z8uK6joX+J8WM3KAj87rZiTHpYRPQCSyTadnQSVLBNWMoV0hJoGWULCFpJFkfaaL6xkugAGhJCMsahrEjutAwlQ/v32sf+vBH7MT8sv3x1/+zvfz6MYGf07WKXXnxQRvL9W3X1IRN4Ard7tjxhSU7vrBiB668xj70qU/bKomEZAQcwHa98GgIwz0a1rt3EYixh6t0v6/ArNfpiU2s1i/0M1NLXshgoOlFAswch4XX3sKcp2uri8v2lADsR62Wz6hbgvV51+yMzU1PySSI/Yf1lzEDWP30c8/bK28ct3bf9DmzY6ftmpu1mWrReq0t7WcUEnfs2Wuzu3bZ7v0HVOzLlctWHZ+0iZlZG5uaFpjEmiEQSZ0NJDnbxbULQesAAAKgiCCbOck44doIKAie0MPDvJgFnfURbTr2CYotXAcjap2WbsuILYH5B+ALbHte5wzenEB/5s673323feUrX1HrJcEUH8wb5j3H27d3r115+RV2//0P+D6D5wL3OOOyAhSMmI/vf//77B34IyDJks1IOoRPGKBU/SWvkTUl4kiqCMTmGgTSvxnAFgCWWNixcLGfEkxJqzglJ0pypYfrLvRe+PDW5ehg8OCyNQSAdE9HDAW55+wfb7rnyRhFe6qS7m0DJjfs8c4J/nfUk4C1nDnK+5NYeds5x87ZEh0UjF/L2hvHT9mff+Ob9uRzz8uJvtkzu+XOu+xD995nV13/diuPjdsW4x2zHoDjsTFbXFq2z3/+85of9957r/3e7/2eLcwv2KWXXiqX8ve+9732ta99ze775Cft97/4+3rWP/mTP2m/8Ru/YVdc+TY9a54voNGTTz5p73jHO8R6hbXNMXj9N77xDQHY1113nUA6WP2wXdRd0h8IvGYMOvM8tZUCMLHPJGNf3xx8b3GtYoCEH5YIidjrwqR+mCemxEmJ4wUM7JTVDpkm8p4IyYUAr0MLWyxuL+QOtXCJJ1PSSdFSWtlJmkBa1qMyBADb6CQnMDzATwgKgNesmzCHzpw8aVvrGzZRr6vLACCOY7GHrG6sSnNcPiiAKD2MyltDAJv7S1EUoIN216uvu87+wT/6R9J37BOz0vnEPoJ0yL/51/btr/2JHdm/x2667mp72xWXWm2sagXMwzFronW3SLchsm0uL+Q64IAAMBwxKeuobXRpcVWFleOnF+yxJ5+36d2HLFebMCtXrV8oWmVi3MamJq3NnlOAGV0RSK0EXLFoSXsbjDf2FW8bdjZiPHfiCApXkAjU9ZdiudE5yO9I4kh4KZKw1pE0ac8fDGwN/dt+36Ynx21x4bxYuzMz05IXcdJMUTrWAPXT9YpltjbEvj71+svWWDhj0+Wsug+9oy3IG75VgimsbmzKn4P+CTTA9x66xCpjE9bG6BPmXrWquahkjX2y2ZLOKB0VFLTpkFhe37CXXj1qF11+uV1x9TXW7ns+g+7q3PiY4jjm4DPPPGv33vuJoRE1MmlqB09c4tG9YajXn7CjABOUS4wwOC/cN+J1eg3FtQskei6cY+yt8T+jwEzkWsgIaT0eEhyC6EDRh+tMJuu+8g2fMfs4+xLPEp1NAKYgqbwVgL22vKJ5EwD25kbDQSlK1wnA9gKSFxZd3GB4c7zFXKDzm2WJAoiPsefzO3Xfvomt5iC1orJEAnJTyKSzn26cx7FO2BGDXh267pkUQD9flecgsSUgjS4v8i2XiqHjC2BFgAzt7SoGOYCdh4Gd8hrlONncDwHYX/7i74qVXMLXCBJFCbkgCE3Eei5nSO6XKY/bNx991h558lln87Pe2cAmci0bnH3RfvnTt9sNO/pW7KxYP1+y+a2+5ab22srGplUzbatY0yYLXSsM6IxLngO+wA/NnVkLpVGPnAldEC4s7GSmAT842JtYMgK9pVssJbmBpMVkbitZEu+Oia5U5mQnV1cX9tAMOsnQqdN7kLONZk/5axdRlUzBsnnWwIoKeP1+yTq9MStVp606Nm6lGmQt7ktVwLWVKtYvVawDYJ0v6h4Y4F6hpKKDaCNImjLO+Z7f838wcxmZyJKo86Nrg80NO330VavDdqVTtFoTO7ubQwd5e6e7cL6OzrkLC+w8NEl0jXhUBJAdr72QfRhrg4BV8io6M4N1zfiQLrNnfOphEOHFpV8ZqwK40VHXn6kUsG7/NQDsUUrom/VChjflr/j1EPNgfUejXEabECtoFKKLMpe1NqBtMqN2HxAkDPqpcO1dQj7lwwdl24+LNwjshO+DCTqKpwiHSV3mccJx7wM0CwBba3YqDGgWJM8G1hEacbjXkt1AzgL5qkzGVppNe/z557XnUs5ZXF6zHXO7bXo6tJdXLSQs2CvCPJD9RJ2TqfNCuW+joVMMYFXSgMh3lMvaXznP0AzmOHyQIwR4z1odTO3IF8gPeV9hDykvY23jdRSd+btkOxPLm/MRnkfuTTe/Cukmtu/K8pJyS+LnqYlxFbHI27p0qnU7kpACwCZfp+tkaQm9Z8gTVWu2eM5Zgc8cm5iB7mvyR7rXJmdmZeJ49vy8um72Hzikog1rLnkK5xTa02HkCMAcOEPMy8Ah4hr4O8BxMI4hbxGjhAEhxxLelc3q+MxXzg2QN6QxQtuZmJqYLHAsdTgCaLfbtmNuh506edLJXNWqPfXUU3q2l11yqR1/47jyXAoamDxyPM4PSRjJkibmcshSkjf69bifwHvefZddccXlwis7XQhK3lUEK5vcCQCbezo7PSPcEmISXdkcm2snjgHAjnESBqKMQcbdUEJ4BI/zXCtnJfzMkixJjFnlTonUxb2QJGkZOTiX9OOeS0qUTtQtDEsbrvtdLitXiWfEOOQ+Rz4Ra+MoXpi5/e3vHFA5AVSRCV0ED0nHWQxaBfi+raE7A/uaZFemNWKfbovss6U5gO3MZ1hwBJOwExh4gNjSI07agNKTC4OTZKwXLA9OXNW2ZFAVFxAVszDLEtgrvVqns4929IjGntrR3CneP5UYwRQrUf0BgCRxdQDbgXmMm2CQuc43IDbgj2t8kfxuV+YCvBPjPAWDAAkK6mWa52Z8tOVycjw8Fg1aYZBFQDMzPrg/DAza6LVJKeH2BVpAMSzzNKFYvAHZGNBo5tJOnR246QUC//kSm3jVNrtmD37vUenblnHKbbeUrGJgY6WSHbjoIvvwRz5iu/fstqXlJTdWy2bEdEVvashCSGAEC7ZX7F1gnyCYa40BHwB1LHbBNoiJHX93wN4/+F0sorEZRVVxewPZ1urSa5JZR2erYflBR7pxl+zfq43PzZpoMURkJdyUFYK6ZmoX4AP2h3Y5y/UAQ9esubpk/damGwrR0lak9QcutgiwYgDk80Ur5r1NjSBMsAbjhuAM9rRa5txYE2YPi0xIsETwrEWh27ZaCV2ppNuepGlUYElmcIwdEivunRYFJcneBQCAGYFrBNha2DSOPVlXAJXavKmY8jPttUrY6CRIRntuYArbKXUhpHmAvMzaVtva+bJtDEo2eehyO3T1TTaoTls7X5IRFQlgbBScI+fHwhOtR77YeYXVk18HjRwL8ep5BBh85f/4ZKwzro4dPy59Tl1jfzBsd8HEzVhPWi37zd/6bVtDY3piUvPrR37kR2xtdcU2VldkILR0/qxtra2qJc3ZoXRfFGx1s2vNjpshISHChnjnu+9WVwKyEputpty9mYfojSHLMTE5afUaMideEZcBjZKhbS1OaaSiC0kFmGpnsykAG7CuWinbl7/0ZXvk4UcVQBYohrAZdVpWzZvNjNWk444DPQGdAOyh7qx3E/gaigKbA3t61kiqSM/Pq+V6Fum80HNdW13WPWH9mp6atLmZaY3z6bk5u/Tq62xybqc98L2H7TsPPmhjhaztn5u2d1x5qdUxqul21K73+rkFO7WyYZff+E5777332UK7JwBbSKPWVP/KnGPdptMGvS3OT8EizIRmS3IItBcTvMprgaAIM81y2TXXk9a7/AoYM+k5ZzCn3diwo6+8aq+99IK1Vhct22sLUJ0aH7exakWgsMtgwajNiOn6yA+e0PoHC4cZOjUzp/V8x0Rd7G7u6bnz85JDAchmRBI4VdFpJTmqwrbx5ED3F9mq6OJJFenRdSrWvNGkflh4SwAeyfTpU6cEOv/Mz/yMfev+b9sbx47JDIsCBK8nWCJwYuwAGNBq9tEPf0Qg5b/7tV/XtYWKA8Em+y2BJOD0Zz/7r+1/+qf/1OUpMFwuFhUwemW7aTfffLPddutt9rnPfU6ADUkOezv7A2bCYnzk8/YTn/lxu+eeD2jcomsH4KfHzL3A4DYZOPKcmFe0CUqKLBWKIwCLRCY1QmnOM/dVjcfkRV4LMPbDINnBb4fUfL0PiYio9PNa7tWFyUfECtEuGWtMJJT6OxpvFAdTgY3nyZs7iOJdaQTp7Bes5STjrOuAhmqBRh4MpnUmpz1coFarbS+9+rrd/9B37ZHHn7BMsWL7LzliH7vvx+w9H7zHapNTtra5pc4faSVqLGTs3//7f6/n8pnPfMZ+/dd/3VZXVuxH7/tRBboAHgDTf+fv/B373H/4D3qO9913n/3Hr35V0gyvvf66tPPuvPNO+973vmdXXXWVxsyjjz5qV199tV155ZX2a7/2a/apT31K8iIU+AhSuV7WMO7Jd77zHbvjjtsTcO96fNK1TQD2MLHWQ9wG2RzM9oA69vHRrxEbDR/QyH6vgnwkwCloG6bSSYiWa08BoiepYZCrQWLy7BiCNypKeLE/PEykgU3Cm7xRRg2VJSGCrJMMopzpGZ4lrJc8543VVeu1WrZ0ft7OnzmjQuL0xIS6SVR46TSH5nVq66dAS3Inhn5G4DWXxvqRLRbtjrvvtp/+2Z9VfMXc7WddCuSNF1+w/+VX/pEVOk275e3X2hWXHLa52Smb2TFjpWpZnXIw9+mUylB0oMbccw8Q4g5ijhwgdoYx3bTlpTVbXF63s/Nr9vAPnrH69C7r5kvWzua1XtcmJ2x8ekoF0CLkjBTDeWLkpBAAbEBrYtGQwWBdU6dg6lxgPrC/MYZGQQTuA2sfRAkSM9prmeesZxyDAhxdJgDVFMbQ76YgQNxGW/FpmO+DjK2tYwJXsC4dU+WCdLDZm5bOnrTm4lmbKQ6s2Hf9cQdCE/WFPQgGNIar3YEN8iWb2rXHduw9KICKvWCr07NBoWgdJBFZc+Ux4l1wTtLp6xmh0338jMtHjc/glZCxQrli7a1NOzA7YzmBKj37oz/6Y/vYxz4+TGzVwaJiiw/6UVAqAGySzIiPtski2yaOEUPHehfH0To24jXxV80/FSRGdOfj5wB+NW1T0U/gTJJq0vskVrXeSyQQn1usichV4MMAy21xYV57WMR1fEUD++DBA+oWOnXihF0IYKP/KW8FntlbANi6tACmRjtARgwaVbYa0QsfTXAViw3Nbn0/8YKzy/wEiJXqAHoG6tGMvVnGdwACrvcZ3Tk+xr3zTjkaRIVcXt8LtNbvXd4AUFvyE0PtbOa6A9vBqGMdYd9EKk4a2CtLBoANAxsAOyfiQ0Hzgo9YV1Rsqozbt37woj38+DMimrAOkmPP1TO29uoT9mPvOmifvGG3TWXWrFDM2eL6puUn5rSvTxZ7Vsr2tO8mBbihdYnfE64T9nUye05xphf5XKdcZI0+pClvAQ9g272AUqcWMbpY176Hyx8rWaT06DzJ+D30RkLAbmRl0BAuWGtQtM1+yfqFcesW6tbLVa1QnbDaxJS0qQfFumXH91i2PKmOuCw6w5m8mK5WrAiwxnyxY3lrk6fRKUpBLMt7OiqAj85mu21r7Zat97q2aQPb7HVtq9sSi3Hh1AnbXJi3zNqKTZnZNfv3Wb3ft521upXoCBmvWldh7zYI7GvoDxs7/jCALbqaj71UiIq1IOKUANZG5/BwL+Y9BHR6N1efeVrMaxyqK7qfEcBEfMI7EdMiCtcF65DUDXID250FF+7Rf72ft6tHo3jM6DFVe04K3GLsM66IT4kB2cMHfWvjMaT5FjrzqdszyiCp82mU4Ma+E2BaMJgDhBwtIqrohtxCykPj3C4s9EVcP/r8In8NvxTGr5TWk08cXal8rrXb9r0fPG59pE7LFTu/sGzVyphNTc3omS8uztvklOsrE6uwP0auFPJNxHucv0thOhtaDFoMSyGJJLJf7K/EvMKXslmRFOJnwEr+j+Ow/hADsg+HqWGwZXkvPrl3EaNzTsQEb8J58MEjDpDxZEkkCPIBjHtZ01qbDRurVNS9uzx/3hbPnbMd09OKuVaXl5WDjk/Upd3MNXEPAFPFii6XReCpwkbP5e3U6bNSf6hPTKpoAWg9PjVNVUIgN9fKugb+N4o3ASArt0xmgxHrx5zjb6FrzWu4ZghcnEuoJbDH8TOxTJDt+H+eFQUCgGv+l+c1NzureIcOSMB4cjJii7179trxY8eG5pBIjgEaH7noEnvmqWekoz1q4ij8o+P+GaP4Ih08xHy+hxGztO26a68WWYkYt1wpakyNj9XcTNtMezDPdhymerNlqytupih8rNXS/s0YCBIhcyfmE9fIuUQRwzvLYq3LaP3kI+bchXIizrB3iTlew5gLsNrNoBmPDrCPyofwPNUhmvChUWww1j/txTCw2fwAsMX4JCEAfEvGSZwswZkM4gCvMVVR24VLbMDAkO5VCjjcwDGZWA1bq12TCQAW1mIwuAkE+URPLh5SBBGxCcgcLH0CeY0u9CFqHmANkhjuhK0sR1+VALlUkTZItSenr5wzDFatOaq4OoDNNVAhgpJflauqg5O6XoAvbcQOkChZoZUDrW0JrTsQy/2LlgsAI2eweNsnIEM4mS4vY0yH7ij3yFnqGjwcG4kPKrQpQSR44f0EbMtYJy9WJO9N1bKQBUB1ABuApVCpSz5kpdGyR594Wm2UVLUk4o65CIOqUBCz8M6777LLr7g8GRMMFHzRIsmipMBDxQhn2jB8mZSctxIcmDmw8VLVMAI2vsbCEe0J0VrKs3F5ku2KaSwukQzFphMAekyc4SbEWMNFfnPDipm+TE+OHNynlhXpVALIdGmVpFrqLC0ZLAIW9tBswyDMxBrcXFm29cUFmTjSvtRpb1oBgyQ2Tsw+mQeS3aNFp2yFfEkAKO1mjOtgLDvgGAzsvm011rWIhCqwJmTStGLxKQFSCgB1Fm90PUSizqIEiB1GAIw7b5V20Hj0njmIncgqArDTjymJ4n5ER4LmV7TQpQ4C5r+OkIxTxMzOF2wZALtQtUa2ageveYftvuwaO7m8ZTkMTgY9baScR7SYBCOQhS8SsGhD4WeXx0FSyME3vh9tT+G5M26iTYTkl02C1kvmpphc6+tiYNdLZXv8Lx+zr/+n/ywJDRJxvgIyu1nQhi2eO2utxrpN1ipWLeStTcWviQZj0VYaHVXGx8bHBWAjD/GRj3/M+rmM1SYmEkCSVUsoG+rq2qoD2PUxbQSqLGKSoHnnTHcxa7lOdPk7HSUfgI+cP22Waysr9puf+5wtLiyrIMLaBLAOl2W6XrYdsONw0gY44yEGQ0MMhIGCVYoGrMsyCU3rbARP/Kx5mccoZFzrWI3KZsbEcjt16qQKIHVYfcgk1esymLvtrvfY68dP2G997nP2+gvP2pWHD9hdN15r+V7LNjfWZWb12pl5AdhX3XK73fnhj9lid2BdMVcJiEMHMn1lznR7KpYtLixpg2TtazXdrIRjUsBB7gc2AQUIZDTY9GEjT4yPiUGPUS/sa/wOCHJhLDbW1m1jZdFOvPysuiUwDRmr1dWeJvmn1BqGfMhLrxy1Rx9/QsaMh49cbiWSDwDazU3bXF1JRhc9sY/pSsGZmfZKGSbRJpUvSGtN2mvIWqhFL6txX8NkM23o28mv7w3D+Zgi423Q1VuT/f98n/rVX/1V+83f+i178eWX3M+BohCM+UpFibiC2G7Xjr9xzP7mT/yEvf/977e/+/f+nu3ev19rG0EX6wRVdkDuQ4cO2r/57Gftb37mM0P99RotrwKIvY3tox/7qDocYPLKuDEHY6wo6Rm9HwYi+bx96kfvs/e+991Wq1Y05xhP6liCbTXahQVQl8uKPQOAnYUBnQpjHiA4gTfMw7gtsBTRvXYzEGc+86roCIMhrQQiJdUEZWJOE8Al4Hk0uYt7PhrkjCaUo+warcXSzvT9jXb+ALCjHRQwUGB1djCUiRJbKPlk8ARZB1x/s2AraxsKtE+cOmNf/Mof2WsnTsvE8cOfuM9+7u//vNUmp219q2kZCkyFktYXwJHf+Z3fEfPik5/8pEBogPX3vfd99u1vf1vBJcEvMl+/+7u/q6Dz05/+tH3/+98Xk5cPkhKeKXMH8IjixGc/+1kV/u666y778pe/LEmlW265Ra/ndd426N1cX/rSH2pMMW+0Fqcxrc6hEYkDjdjE9nPW3jZ/60IQ7cLE8MKEmCdNEV0SXSNZ7jA8TjJtUbxz7VtvOdbcyWbkASEWd2LpU5x1Dd0Eskd7scZMKpzK1M0TZsYzY40k2UFXjHcxLPMkGsPYAoF+o2HnT5+xpfkFFXCIL4jxtFcl1o2SuWQY7a3+GVvHhJu4sFCwRrNpH//kJ+wD93zIyhixttq2c/ceG6tW7V/9839mD/751+2iPTvtuisutbcducjGxqs2Pjkm9jVGgQMZcbmOa17SI3jUJCk0NNozdLl419baGhrYm3bi9IJ999EnrDK5wzoY5sJshE01Nmb1yXGrT4wLqGbPjCSDvZf5DzGBvc7l/9hrOpojksJDbqTft5WlRcXIrFNRvCZJgX3EeCbBi6SHsbhz5079fzDBuAcY1OIBcf7cGcU27AU8wdrYhPqEUHUAACAASURBVBjnSCVVWM9zGSv0WlbJDmx1/qxtnDthU9a0fJeuHlrLIcO4BCGYMTtytlhWAR4Trakde6wyOa2uOXTq+5mcNdvEUg7KunwbY8OlJNhrlzCZmp2zjmWsSaLOvr+5aZPTszY1MWYVZA8QIcjl7Atf/H1JiKCJyVhapYOFPT/lNw5+ht60j3IYSDFPYv7EPBmNd7dBUNcfV5IuxpWv56PF04iXI7EcBWa29x2XaEhQ5ZumZhCGdH4U2xKBiLkVALfW36RvvoSGKea+iZjA3hUAdkiIrK+sDjWwgdMAsLVWI9EXPjvRaSoSVeKQpjyOOT1c5wViR2dh6oq5QIYlnBgjX/R1K0khpqTYSSGeHyrsjQ7GxC5jPpODiQSVZGDiPgNUKz5AJ/4CABtmrgBsGTmOmD9q3tK9ud2xVS2VBWFWS3lJiDRXl+2P/uALArDL2YE0+pFHEyFHxAAKCx7f4Unz4FOv2re//6gK+DzNZrdvM9Wctc48Z9fN9e0XP3aD7atsWTmHVuy6DQoV6VnXbEuG4d1sSWsKe66Ph22WtBeD1NrpOYxyTs/v9Un7eAOGdpLjVJdz5DHJ6JEEaygol3CClKRQuGhKQoZitzOFB/2cdfpFaw3KtmV1m9x3uQ3qO6xXmbFmtiLQmjkM47pfqotR3sq6ljGsV9jccqugSwUPKHSHkW4YsFdkVLRa32rJ64bi7eriim2h5d7atOXmpi23m7bW3rJGe8u67S2brBStcea0lRsNu/7APvvA9dfZbDZjh6enbaxWseX2hoPBIzjFKJgdsjqjcznGm2KGnDOgY5y+eY3w3CjG/ZD4E13ojOPUOUJXF6zqXLk4NLVDK7xcxMTVOe+QD1kTe5DwktTNX5+BfeGunn6ODf1N6PWbq9QQErJgGXxV9zJFJ1Vm/TNJvA3vVyoySTIkyf3Ua/Xh+qr8a4RMEutf4CUhTRCYBBKakBcjN49nOJqLXrgWj15trBf8zgHsVCDjeVL8IsavVOxb3/u+bfUHVpuatq0W2BCmqY6NAF4T97JnBnuavZRzDSA5gLzwMwggOW4tEiIxfjj3AL5DyipybhXz6SSWcfe26S7f8zuOEfv4KGAYkiSRp3PevM/UpGt0Q5Dj2KGBTSGauAliGfDGyuKC5CqLmaw999RTincOHtgv6SmKZJImxJdH3j3bxUXyW4qBE5NTwg/xjFlcXrU8UpRmNrtzl/CJ02fO6rrwiuFcAZC5dwDO5EWjmGEU1rlmriGY1Pwsk3T8lBKWBZjNfSGG4Xvi8JA/4z4BbAdOwfsBltdrNcXWHIf/AbsQCJ0UGzg3/saxuMc7Z3fY/Ll5gdLcSxjYnLPucTYnolfMe/A3jGoD1AbApsi2f98e+/jHPyYsYGp6ws6dO2OzM4DtW+owBZ8QwF4qaz/f2mxKAsm5m107d9avj3vDWItuXWE0iTU96uW0PSfcGNeLly61EgB2xDRBUg1AOo4ZuXC9XnPca6RDYrT4Fx350Uk2xIXDN+Cum24bOFjt4CxVrwChw4V0lIEdADY7mRJZGogEYAcw7HpFHM/bX7TjeksfTLC262dLo44FCW2gaOkaYfFElVzBQ5SItT+OVDZ5BNDRYTPBaIHKDtNmW8jMg+dUDHSjF09WPEEbiGGbQUPwAgCbVlFAfen7wTBL1+SvA+SmQlBMTFYPInk9HwwYHhQLTWi8MBBDa4evFA0IAJcWlrQAy0iPoBt9XEAY2NWtloAzbiHAiSQMCLSHukw4sbrRWYFAOjuQWYYCDgAsTOssb/MrG3b02Al3cpVpk1duSGLWOj2rTU5KG/Pqa65WICrTwsQa8IHoQUwwBxRIJRYDrac8y5CFiMUyAOpYHEPjOCpbUbHxMbJtABhVGI7P/4wG7qPghI83bnZbAHYpM5BT/ZFD+9WuIqdbGDgiCqC15ts4DCXabKVp2msL/KoWcnbq9dfszPE3rGh9azbWbH1tWe27MzvnLI+RB87OMnhAI76UpHGyGr8OWw7Evu53W2opRTcVIJivjJ8otgS7z4MS5lpiDaUAXZtwGq8+WRPbHbAmjVu1REsn0KVwfvhju0LGnNAzFPieTGiizR79U2nJuRKcF6NcL1T4QL5oW72+bfSy1izUrLzzgO04co1lxnfYYrOvtrxiMefGpyk5C0ZlLDgRNLARhDECCSznD0hJ0QYGGK2VCgQSwM2CIQkaEn9ap+TG6waq6EhrPPF8G5v2Z3/6NXvt9TfkTgwoVKmN28bmpuQpAI4BKdDJrJWKAorR4uIZqVUKILPVTl0HWbV433TLOwUsDWCSlkrSwuQcqXTDwA5N0OWlFZuWxphrOQ2D1GQSS9IBgK3WdcycZBrXtO88cL899OB3kgwIOVzfCta38VLRdo6P2Wy9ZrXkQM+YksSMtO36YmziOA6ADWMZAM41mD0FSMTFkUJFXww3zB7QFoV1vElb/OmTdn5hXgauZYCCWt0uvuwKu+kd77SHv/eQfenzv2VH9uy0e951i2XaW7axtiLpjZdOnrVj8yv29jveY7d+4EO2AFONNrJkMORGRi6rA7BKsMk6+dX/+Cf2+ONPuOTAYCAzOla8dmNNkh+Ly6yDfXv7DTfYiVMn7Y03XhewQcLXQSur1RaQLcAR0I1ADbZ6rWD1cl4tawDYGHtyn1ljaX3nfL7/6GPSMOX6Dh+5TGvjemPLzpw9a/Pnzkm+QsZbidWgey1TRWey6JrUKZxX26hYvcmsDeZVFFlHg90AChjD2wmLh5wRZPPMYMyjV/4r/+RX7Mtf+Yo99/zzNjk95YFmMleBqc7/oGF2/tw5+9A999gHP/BB+6V/8MuSO6FLANAasGRqckJgMHISP/1TP2X/8l/8C+1LXKMb87W0VjGOf+pv/ZTG+Rd//w90r3g/gCzuBXuQr7cD+9hHP2K33/4uAdiMR47nzvCu16+9kbVDBp0OYCMtxriO9cn38CQfoj3Fy4m064fWWlAVuXbkH7QXpYKyduvQLU3r3+i+cWHiF0lfxA+jRYYIaIkBtlJbJmAQ81pt4ynGIF4QwCQA29lC/W7b6Pzg+wA+l5eWFdMQaCMHhuGM5fL2zIsv259/49v22FPP2rve/R77n3/1f7cMzt0wPmnn7Q2sgJlmqy2GNeeIxAdA9NrqqloIGccU7wh8V5aXVQyiNRKJEH7POcP2IGi+/vrrxbghyI7/4fUkMgSSPFfWYwJvwGu0ti+++GK9x/33329HjhxJjvDebhv3IfYbAWwXmGXyjC8Eri8E4i7cn4bPIkkgRAdB5LyjALYzjNMRRrxNxKomMirQZRLSA2Ew2RfIzLl6rOKM+giUAwhX4jzU103MQgFzzr6GuEALcxu2OmM7k7WFs2ft1ZdeVgG1Xq0pAfDiLMuEd6AQL1MQUkcDhSj8F/qs2R37+V/6Jbvq2msV07300ku2c8dOm5kYt3/+j/+xPAeuvuSwYpiDe3dZrVa2TCEj/evKeN3102FwSkaEYm5B+rFqW8VLg0Z7OiIoyDeatrbRtFdfP2UPPfy4VSZm1Y1ntKWyr1XLKlwWqxX5PIzVx4fsKvZwxoQ0nlPxjPlBDIMRrNg7MMzU/Tcw5CAYn3wyl9nfSQZJivjKsWLskeRJZz/t62P1uvbOzY1Ve/SRh+VfMb+wYFdcdbXt3L1XJIGtrZYATzrt9u+csZl61RorC3b2ledserBppX7ThYkSgx6wnfsuw8ts3tabHetmC9bLlWy12baNZkdAl1neFs4tWKZPB50b/Q3jL9Z8y9jU7Jzue4/9tVS2/RdfYs1uz2oTk1Yfq0qyD/3eaq1qX/+z/2SXXHJEOvbONEpgeiqijO4PAWrLSH4EUA1m8Gixc7QYF7/X75Kox/Z+4mzf0TXPfXUcYBuN3/mZfQ4D9gQBqzg0KnPH+cZz5/cC+VOyyZhnL0amaHkJlp8XXYN8wP5DEZWxGQzsMHGksLmxtp4A7HQdUYBKcmvR5cE+sM3ECGZrorQDQHl0OwT5Yo2KBNrj7e19N56Bd2qQdzmAqMJqrGUCaB20VueOgNttpqOKfMQGxF1IeSSNa+lcw7rmq0znPC4KjwxiGVru+VlG6RSS0LUHOCrmrACBaW1FADYmjgFglwq0aifyEMVFjgN7tlCxJ18/J+k3+VAhD9nLWCXft1pn0WbaJ+1vv/9yu3y6Z2M5pNi6is1qSE22V5Sjb5mzltNdVE7CuIiuJxGoUjdY5COSzNNazFgDIN0GqQOs9ufgRLgfej4pIfH1qquuYa0uA/aconWsas3shDWyU3bw7e82mzlkNr7b1jGipVxUrFiuVLJOrmRrvaI1YWxrrmNsiRZ01jaRcqJjOZu3xY2GnZpfsLNLS7a4tqECMp0x/U7Psm3fJzoZs3aOz4H1MHbUft+zztqqZTHa67TthgP77M7LL7XaVsMOYbyXxzyv9Kbq63aByuM8xs+F4PVwv5RcaGnYgR7gzOh8jw6+GM/xv5rn5kbZ5BhN4hJySLSEKZ6kfCCnZ8tcdwCb61TOimuuxhEdIH8dCZELd/dRJ1X/2wg3PTby9PuB4kYIAfLaSHEWxWHIR8RnFPKHpqppTqorPdHRJCkUXRNgAvxv6qTj/5186etFdMhzT/2+UhCnNPnDbPntQt9b88d5puogS534PAtAbMmdsbZSKEZSb3zCvvf447aIaW25pjlaKtes3XIC4EYDskhBwHHodYfeNecY4PGFwLzIa0hwAZSOjSneY2wECC6Gdmub3MT1cyzy5hhLUQgd1S/mb4FTheY2/0c+H2M5AM652TkHy7t9W1tfFSkS00A6NZE6FNmo3RJ4DQN7fWXF5qZnbBWC0tqaXXLxYcXXxBDeodUUg9nJKT3bu3evLa2s2Pn5BbGsJSOyuWU1OmLLFWljU4im+4Jr5xw5d8lT9npDsNkLlS7dy7FDy5pYBHA6GO7cQ/5GfMM1BpDNcwhJ3zC8jPgFsBkwmr9zDch1HDp0SMd45ZVX9Dfyt/W1dZucmJB0qCRR9+xRvITO2ZlTZzRHeE/i92EhhY55kcB8XwULIScIaeLA8SYnxuxjH/uI8rJqrWwbG2s2LvC9mSQXUYFoKxcTUaiLhOeY5hbb6+lTJ4cGnpw318Sz533Zw1xu1nGk0Q/WmHbTDUAVD6Z5NZoPRAGO+8Wx414H0M3YJ3YYzTc0t1IXC88tigTx+wD0NUfvvvldIqcCWocGthv5+LKhgCq1TRGQSy+KBA0Al40b9oH+3w2PpIOd9Ed5czcdpK2ya80WALPLj3gpN+eaTKF9NgJgR/UpFhKX0tgOVGJhFHhL4plzRhyf22EYVR1cej1j5gHKXFJaRqnbXa0pvmHLubyH6UpGWoee+G/JxGFirK4KEX93YzgAXTSuvWWU89SDlMGVs3pc98UXS+lei4WNvrU/cAbT8uKS4rPhvaJFBHZ0Lm8biO7znsiQIIKPtELLr0/3JQsLA50bAOyBFSUhQlo3ECuAZHl1q23nl1ZtfmlNoBeMGgIS2jzGcFHP5m3nvn12xx13CPSgdZ+BH4tcTHqvxG+zGGIwce5UhXQ9SZid71nYQi/orZmHLh8RrJ0AwPmfGOTexuytBKE3NLqR88yA22HXIrcwVa/YpYcOCpxU+iHgydmhfu5e6TVaTjENwaxka8PGinl76dln7PVXXrJ6EWbomi0unrfJ6Qm75IrLrFApC2gQG1MsCooirncp2QnOERaXdPqQtIAt2hLYEZI8PCONaboX1HqDfldWGoPSARzSpWOP97HuUiNu2ugajx4U8RHFmCgmRPLjC6C/1lnubOrO4IhkiQCe5DdbrGj8ArYzlwnapAPPMQol28TtO1+1dnncDl/7DivvOmRr/bwVJuas0epYr7PlmuKpDYtnFhXeaB2JzTTMAxgbLJDzi/MqXlWQfRAo6GAnOs4ky5LdoF0qkxFLVvI93Y4kEvjdWLlkrzzxpH3rv/wXW1xasanZHZZDH482Qa4mGciSLAA6IT0BSF+vlhUwreGSXC458zKbserYmN393veqtZoWb1oLYQiem5+32viY7dq9WxurF5CytrayJsAHlqZc2NM94B6zIJN0AJKwhgCsMgrZuP/v3/gNW1tZ3U6YSWDyOZup12zHWN2mKmUrY0wlYzGXK1CRTy2AfWuiCZoY2Fyb5wrOTlSpJFWXtd7lsgI10TDsdts2Mz1le3bvskZj3Y6+8YY9+/IrYqjkq3W1Sl997bW2sbJsTz/yXbvpbZfZ+265yTKtTbHGAbCfP3ba3lhYtVved4/d9iP32CmAhaQPqcCNe6DgzgFsvtbr4/aF3/uifec7D+n8YGDzXCk0ZTpbVisXFXjt3bfPfvwnPiNg7Vvf+qbrb7F5tphHPNGs6zsjS1Iq28x41fbM1m2yXrKpiUkFTjx0N8woqAsFcPjRHzwuEOL6G98hQAJN0zdOnLTX3zgmoJDxxnkxLpGJYa0J8JhNWhso0kAxf1IBUSwJ1mIZ9npCemECM8qsGS2+OtCQt2Kpojn6C7/4i/bgQ9+x+x94wHVTk6ZotFtxzQRcnO89H/igvfc977H/8Rd+wXbt26dzgE3O2sK6zr39+Ec/Zp/4xL32Cz//9yV3QGBVol2+3db+Q9LzC7/4C/bkc8/a177+dXUgECgCWrGueaHRWSCf/MS99u5336UWf9Y2STAJFHR5HOS1mFcAEzCveZ58FYAtE67UYjsCYLucOwbHDa1xalFLmQ57pnTkAcZlBJ0Mt1KHSgBN/F6B1QUmjtt7kwe10VLI/OR6ohtEe0KYilI4Y19Oev7MYZ4RHRwydFSxkLHFmueyExTwT586LSPY9Y0N6QbDTD1z7rwCa9qVXzz6uv3hH/+JHThyqf2z//Vf2XqrK1Yo7dPolxcrFTt1+rTGfwTJU+rwgJW6pRiCoJa5zbljhhoFZNZV9M+JF3g9ZnmA0JjAsC4BbANgE5DyM9cEmB1gFmsw3/O/BNZ8T9IQwWowbZQspc/RQoEEXvRMfM/6rwGyI5n3DTl1Ro3kz6F7q/hMzScu1cI6pzhPcgZJ7g1QzdiDuwJTRwF3dcWkVtjwmBiee0gLsPcgq4M8EVrYCbhhbHeQ7eq0tY+ju1/MuKb7xuqaHXvtNZkBU1DQvjWUwHKTQ2JdwEtXksVaImu5UtEmpqfs//i3/9amZmcl+/KVL3/JFs+ftz1zs/bogw/YbK1qt779Wrv4wB6xqdGcHZ+ZsPrEmNWmJiRbgWm2zMwk6ZCRiZqIG03ai+mOcAAT0Hej0bLjp+btL+7/rgzKYCNmAZ8Bp2EPj/knXSokNPxfdNGxFkYiWKvWBFwHEMj8IXFmH37xhedt59wOjRsYT6F3GEkNhRV+H8Amx2U8Mi61Ng4G2p8okDK3YOSscOz1dcmlrKw27MmnnrHnn3vOmo0N+/D73mO33vR2mx6r2plXnrXc8kmrZdqSOpBmfSr4twF0egPJPwFz9gGvtzp2en5ZjGxkBGixz1AAaHW8G2d9Q8WjxnpDngA8R6R+GnSJ9Ac2tXOXvf/DH7U9Bw9adZzurLbVJiq2iXFVvW4PPfRdEUSQ7PHWbWfFsp4GMBx7BCxvrp+4IfKamEOjc+TCxHE0B9IxR5K90Xk6utfEvAwQJN6HvIIc5q0A8G0Ax4GPiL+DnRjP88SJkxYM7AA5GEOXXXaZJERYxzFxDAa2yFEJwNZe6dReT1iT0XkUMkNKyk0dfX3Z/vQ9AQDMtZW3gazR+zkkcKT4Wvc2dXLIpK9Q8vhplByV9K8BsIdPTjIGdOWWfJ9gXyLPrVRTl5YTtiQZQjyApEjIhySta/4u9rWAQ/++QlFKZqgmABsG9h//4ReHADbwOtJV7INiuiVyAFfdzhbt7GbPfvuLf+iF5WrNmgM0ldu2EynnpZftf/jglXbNjoGN26rVi3RLbtlEtWDdtXOaLwDYWKT6s3Btjyhc8z33L2IacuzoHnesTu4Xrscv9n3qDE4vErCotf3Nuu7D41nHctYwBEMyWigxVyxZJzNhrcKcbRR22K5r77bc7svNZg/baq5qy52BNWWIlzHKyM1MyTZaPdvY2pTk20qjYeeWluzE2XN2fmXFmv2ebXV71kRelEcP8C9iU88Gnb5V+w4EE+/3sgDZfetLMjrrJKhOy3ZUq7a3Wrbr9u22mw7stdzKgu0fr1olaXtHh9BocSmAntF5NAr+eAHKCURMgrgnb9ofefapZX80ttTYoUjC/6mTaGCdQVdFUkBsAinWHool8LWk9c0zQk6P/JGYDJmRXCHpmP+3AdgXQrs6ypuY15F5v+nKh9gSuRFdpgDYGmfyUgGjoaCYZNykcc38/n/4ehMw28+qzHfteaiqvWuuOvN8kpOTAZKQhAwkAQQlBK6oCCqoTbfdqLe9t9UG9doydNs2eLVbbGy70YRBRsUBEFEwDEkgQMg8nZOTM48176ra83D9vd+3du1z5HY9z3nqVNXe//0fvmGtd73rfRmb0SQ1ksZ8HfPYmzHI3gKQePr0aRX1+efMZfYmZB0o3rNfTU6MWSGPzOvFBpD97o5oJh7Wz42r7T9TSZS2LIWEjsRgIoitQkraOkg4ZrL22LPP2dnlZVtvti2TL1p5dFx+U0wOjKCXlha170oqsAAhMEh4OBuWzxfZKkqHELexT4EHsY9KcjAC9YwfPwbXPnhvAGh5H6/hGM4iZm1H7zpoEtf0HgdouccO5PI7L0BzT0sjJZubm1exAbNnmNR0ZiwvLsqTiOe7bdOsPEQwwg7+IVXlcuQMjVpVmGOlsqzczY/N/QfYJM7g/kquzBIipU1Oz9oqEij4eAyPWC+VseLwiM6Xc2cOcj1cA+/neskjuWZ+793hXLtfM0CyGy5CDvEv9nD2Ps6L9zG2vEDMazgeBVy6yng/95vcy+8fY40Y/PixYyLTgbk8/vjjGutOFjn0zHNWXavaxPi4zl0g+DrxR015bJnOcNdDx9A3R/d/uDaIc2TcQ8W8/eAPvtomxumW62lPhXhLbCFSLftKrR48LVQoMnmerFYqYs0fef6wroVrJU9wE8dB9rUTEgdjFJFsq/V+bOAAtscTHm978cBjZceHQjzPcwlee4NeaN65z+8d7Hayq/+seYgGNlVEBhKBu0xZ5IxNWx0OzaGqBQgGwAS7iMHEAKISwNCSCoJuTmB3cSNgFgTQMEgFsIDCagP8DiL8aDqb2IQukXFRohQTJqegD4JDFyVK3Z4GGMASgC+bJhutGKokHTJJCPqZkvmIgYOEQAA004CcIRjS64C+SE6l4R0Y3nmqBADSuazuDdcJGwH2XEhUNjSs+LzQCtFTUsTNDqxi2HYBxCYxd1F+2CsENDwMd34HtFZ7bWz3Rl+zWq9JZxNWNlsfDLkChhOW1mJPqKWiKkUEBVA5S+eHZGjx0MOPqvJMOwYRCIm3Noh0yia3bberr7vOdu/aFUTju20BKCQt83NzurecO1rYLJRqZ4ntAjwTgsC1tXWdP4PfF10Gv7eJ+mLsC6En0A7su+YxA5RFlo2G++aApzNHeJ+DtXq+SLNkkjJCXFtasisv22sjGE+qBZGJkRcDG2kAzqGQx3isZ91WXUAzrait5UVrVpbtie89LHmJpbnzNlTIaVFNpBO2c98e6U+mVWkP9tgEB2j/cL7VelUTkHtKtRHwm0SLcyDwBDSVNIdM/cL98vacIOEhlFVjVeCyuhOiaScuvHK6hxW2oe/ZD45gKQrAjIH9Bvbdb6vyLogA3ISNUdwjguhszqrNjuYykhqYTw4Xclav17RZJHNDliiWbc0yNrrzMtu0/yprF8etRstepiDwnnvZQ1c6Blo8M6/y8llUIPkbrEAWKDZprlWVYpJONuZCXsAhLbfDVFcxO1yvatEdLY0IrA7FgK6KE7TNqGJfXbWnvnGfjeZyNrewaCdPnwua5Ankd8jzaeXEHotiT9DkV9WSxBT5oEzKsoWcLSwvCpy+7Y47bPO2bXZhYd6qrYaVx2n5atg61cheV+AeyThfAKMryysar8x3ij60APEsYJ0xhtWG3jOrS+u5Y6MjJfvsZz5j333oISUksPxYS2AgT4yMSDpkNJ+1HBt4DwOZpII7tUcDYpMMs6AbLOy21lKeo+LomCt4/OhSSazDKqblqIDS6h3+lcvDMpT7iy/8nR0+cdqK5TGbW1xSgQuJlVImYW+869V25c4tMhRaWVq0tUbbDp9dsMNn5+01P/4WO3D9jbbQqFkToEnJtJx7ZJ7F+i7JqWbbtm7dZv/pP/62Pf/8EbGEYR/wfJEPSbWZi23dr9179thv//Zv20Pffsg+/4XP26Pfe0T3Gq1NdMJVgc7mbNvWrUr+jhx62rZOl2x2ckwtU3J0l5QNXRJZMaTOnb9gS5VVS6SyNrt1m80vr9j80rI0n2nvb6GDKi+5UIBjzfLqr9btdGipYl1kLQTsYowTgBx6/rCNTowH46bIeHBAkPXJ2/L4G8fVcSK7kWAI4Hx4pKxOhF/7tV+zT3360zomrBEFZPW65ovMcylEYQqzuGRvfctb7BWveIX93L/+N7bv4BXaG44dPabgHKCa9ebHf+yNdvvLbrNf/PlfUMAD8x4WAPuPM1s+/NGP2kc+8Wf2xS/9fb/Th7ZaNL4Z5wATrG0wsF//+tcp0B8ZokiA1q6pkCuvCLFlYLP2JMfEeOZ76HgJbZWKBTQ2ArtdcQBdGFXaGjm0mymGNmPmagC0A5OLv7t0iOtga+CryBPWtT6zekCSyMHewdhiI53qid2vTqzIbONvAXAKLORgIkiSSCEpanvGNmsFhvWG7pcHXKzvzVZHGruVtZpV2x07dX7ehsYn7NaX/4D1xMA2gWJ5NOkkP9SxQ4cO6flxr4hRVBiLbBkxIIjF3DwssqO5ZsASv27O3TubOJ9B4xQP6LX+w2wioYhj3ZMU/sbveS2vUVeCOs0y/eDSWTzszzCQJbeW+nhkfgAAIABJREFUDWapfAlMjccebJ/meMwbvryAyXrK2Ge8495OeyPnALuZRII5TmcBz+bYC0cVjyiuyOXEYMEAEwlPQHwZUCYSSiY09+q10MGTDaQDT0q9gMF5MC9gQK6p3XMo6MRn0gJm8a4IhlKwJNOWkKEX+u4ZO3X8uB1+7pCYx7BrnMHkGtiQDGBXsV7LcI14qjRir3396+0NP/ZjdvLMGTtx6qT93L98mx3Yu8eGAcZ6Xbty3x578YHLbHQoZ9k0ZOmM9VIybLHpLZskZUELMnFzsTgsILvRCGtDItFRN5Qc6CW/hfdHxo6eOG//cN/9QQc2kbLM8LCtYx5dGrGxqSnLRzklxoIn5qHgE2IS7jVdGwDW6Daifcyz2bZ1m5JOdCzp7vAk2+Mz1nPGsJMQfD10Vo8XlXgG8pRpB7M4um5oCYa1/tSzh0S8ePiRRxULzExN2k+/+U02OzEm34PjTz1sI80Fy3drirfIXegAYW8NoGYA2bhnvVTOas2eza9UrZdC17uobolWoyZpCxjByFSRZFIsRIKlslaVOStzeH5l1cpT0/b2/+v/tkxxyNKA/mNlayU6Vo8+MYcOHbbz5y/Yq179aiW7PAOAsJD/BAKI3+OgDNaVwbeDVr7veEHE1ymP7/4ZQCZf+othpItB3lCEGzzuYPzMez0p9N8Pgr+DsNMgsLbxmpBcihSEnEkk8vBanv2LX/wiFaABsJHewcdC3akxF9NcRIP2EpmQvvGqJKJCzC/fhUtkQNxsXEXIiMH5tfo5DgJCg8W38PfYnemCJQPyA305NOFmQdIxjNkAPiOxKPNG5MSi5CO/02vEzg7djmJrA35HyaHgjRL+RkZQyOYFlNJJWkynBGB/6mMfFoHBmjUbI17WvhOfVSQFAB7QUbHcSdn/vOfDMvyutbrWSBUVr86U85ZefsHuPliyH7xm2rYNN61dOWfFQtrS1rBEY0VzpdlRD/Xgow5QnQLJAGZfDEN6KUYvErM3oNQhAL14NLo4QygQXPpFea9QSFi9umrJLqDrsDU7OVusZaxR2GKdicts202vtcbEHquWNttComBLnZ6M8eaWF+384rI9feSYzS0sq5twtbquHJVYOUucOzwUOm8lARm8MpCG055JsbLVsercspXyFPCGrBDjY2L6yalpGy+P2djIiPKLTUNFK/Vall6ZswuHnrTdEyXLkC+NDPfzL59DXiDn3vleOjgHfVwEE9Dgn+GdeqzDzoDleM5+dSxDRLfYcYR0AwA2+2QvFfwkAOJVXIlFXgrydQgjxWF1jtQAeas1m5idkSkehpihsWpD3shzUX4XihkbxSM9dZfMizGd8JhIEmTceLwX6iGuoR4JXBByAKohDOABUq/KB0f3TB17IfbzghXrJvk2ayn5N0xc4ivWjpGRkvZs9ic8QPALoavJjQd9r/fnEAqGodDN/jQyXLSXXP9iu/bFV9uevXuUG7JfhftvilfI5ciHuUbMhb3DbevWLdaQD1XwjEgANOBJEXNNpIU6sFeTSTs5N2fPnzxlhfKorTfaksVCAoz3jZSGbWFhXvfJmb/sHTxnSXVFYJb7o7UkMlIVx0XcANk/fnaTR/IUJwFqnUkmdU+I54gxOS6vdW1jcnOO7YVm9nliGnJ35LC4D+oKrFR0DN5PDABGxP8xvA7yvhQQlhV7FcCnslnJQ0L2AAdp1+pa+5EXIb4Cj4EcKi8dcobohQQwS7wmcqPMGUeUS0peVxhWUt5rmKBv2rZDcmNOnCNfch1riBycnxNDvPMbEgfP08FsihmKB2NXGPfamdXMR14HUE2MSdzJGHCdaMYH99JZynjXcJ/Y/7h3wd+nbstLy8q9nF3PZ3HMLMRCS4qYxNjl73ym5F4A+qOXVVhtA25DHswYDtKywbQbicerr7rSstm0ra5W1IlHQSF0MUP8okgPKI7MXGRMK/YwW1ut6Pk6tqHYfni4L5HiALrjrpxLUFrIWQ8CwCX516VFOF+7vBuM40nju93Wukvs4HkL+7V3E7hcy2AezTl4QUqY0+3X39wjSXUAWwZnAwC2gEJNlCgDIsec4P7KphwCR8C3YJQj/de4kQuQE4M7ABq0zHryqokvkJaWi7BA9hk0sZ2P36nqHL/8Bvb3QhnQBwYRSRDJkF4TgU4HSpXwRg0aFnsxxwEUA63KBA1dAmC7ERiBA/qqANgBCAIQD0xaggg2H9dCCtrfkYkXWQGDi7hXIhiUPDAeIpNfG0bUXaO6z8YGq0isZB4YLUKi8QNaBeNBFi2qKOxcaqlP0obGIpBSQIU2EAzaSr1lTzxzyFYbTUtFXVwSD9pkSbCuuPY6e/Vr77KRYRJIFqeiEkiqgtxnBrMYgQkMNYOhibMVqPBqIksDLVSFB4Nx3/gYA14JHKzo838WVF9M3KFUQH/UgfLqmS/EF00OKqethuXTSWusr9nB/XutVMxJP0ssTDYRWqdimw8BG+1q3Taga9MynabV587bhRPH7MKp01bMZuyFQ89KG5g2DFLQG255qQBsDP2QEKH9QtebCElSMk1rJlXj0ArVqK3L3IdNmZG1vlaJrAtvFQ1sNsE6bEaM+zhWJKsTNVk3AoWo7xlNGTcCjdBiRbIW5k44ju553FT5HAXbMeiWrmNkIArQQQaoUArBeBsH6JZAdy0SzFVMGntZy09utrGd+60wtdUamSFrpmBJpEN1tIsGe9DK9U3U2fR8ZyEXk7Fa1XWr2ITOZbUqEy4Mqgi4YDxRaKClFQB7bXVNLGUBTN2O7di6RW1ItHyjPfnMU0+arS5aqbpoJe49Gnetji2trNnzR4/b3MKKFYdHrU7fXDIj1iNgubTyFAwltBmu1NZs07YttnffPoHX6Gy1CdmRQMpmba26rnnDmOcaNUal3w4jNxWcyqN2F3PUAxEFGs2G5dIZtU6Nl0ft+AtH7Qt//ddi8A3lCwK2ASqQNgHAniqN2BCf22mKfZ2LmuRB37Or88KAhTGDDja/0yYSnz8LatCRi6ZFYumzJiUVLABg02LEHEcbG0PDh558xr7ywEMyvoENChiE1ui+LTP2mttvsV3TY9JjrKxUxHR55tQFO3xu0V7zprfYvhdda0uY7yGDowFLMTC0JgfRIYpIBRsqDtt73/sf7fSp0zIx0uZbbwoQSnUbNlzMCRwRKPtzP2dPPPmkAtLPf+5zkVW8atu3brdzZ8/ajm3bjbZzxhUSQMtzp/Cy1x4wNTElwCWAJLRTDdv5C/P2+JNPq6CHjEi91bZhmAgRqMX0aGFxSfIjvI8gkvupTXxoKLThcQ81vtsCa2gRg7E6NTNtC8tL0pDl9bzXgydfN6lmu+6/b8j8LchL4WkQ2tv+8IP/3f7bH/yBPfvsszYxNSnwmrlCwPTUU0/pugBWmFN33H67/cSb3my/8o53WHliQmZozCdYJwRTgCK/+773qQPgN3/zN3Ud7O8A2IERHQKj//xf/ot99FOftH/4x3/UfCAgAHxbr1ZtJMq3sFe86U0/bj/6Iz8sABddyNWVZcmJEBzBUNVeKTlTmGQbGtihGExRIaa1MGsYv3SuULyBGVWHgejyILExNJo4iiznEjpi5ARWTgAfYEV3LUVyP8AQdpBoAyi6uL3cY4jwHdmn2FnENch0Ga+D2OES5cskR+G+AJENLtBNwFRgUol9oOQIBkTK2t1EkAqxlC1X6zY0Pmn7Dl5t6+2uNHjR4qTlmY2DdRvtO4JhgiXGGsEka4sHawJ15CK88UVBgHFy6bUOAl2MOX4eNOTx9ZfnTTsjf/fkSElz36ynpSQGMzoHOF2/j+MhZ0NnC3Eg41zF+yhZwDUwFn3MD3pfeHsixbI6a2Qup9fCLgeoJDkiBoG58sKRF+zUyZMqYilZwMk+AtM//IY32PPHj4rNTPEQRg1dZLt27bLtO7aFDg7MNVtNtaq6yY8DCMSBnDuyTpMTE5rfxL5LyLBgdst6AHmBwgvgNl12yaSdPnHCXjj8vBjypNqcTwCRQ7LvDGxG0ejYuJ1fmFeL+x/89/8uM0c6Xz71mU/bU48/JuPosWLB9u/Ybgd27xSIPYScAPhULm3dZNfyw0Urj09YWga3yB7AiC0IeGp3g04hAHYmExiSwZeFqDZtLxw/a1/9xrdtvd2zRtcsTYdFKmnlyXF1oyCFARNPyWI0X8ZISclRt6uYkPuKfjWalzxjxoQSOzrNYBB3wvhh/eM4TkgYBEV8bOj+xMIM70F+Z/vWLZJs67QaduHCeVtdXbM/+fCHbX5pxbbs2G2bt2yzl770ZtuyaZNt37zJ1pYWLE/cVV+xuWe/LQZ2MI0N6wG+KAI1FWelrd5oWzrLvp62xUpd94X5ydrd7QWPkUa1prUdqSqKUutrNUmL0a3T7PZsfnXdcqWyve3nf8GGx8YtUyxaoVSybjphnSihePz4CTv8/BH7oR/6IfkIBIAPog57dSiUelwnE3udYyBbeKzshbbBZHEQQBoEqHmbA+ODOdLgazxeHjyu///S9/TzrwFDuX7OdYnPg38G1xFi81AUc8CLJPRFL7pGa5gD2NxbB7BlRs6aGb1D+tcYpX7COYauJ5cAciZvH2CDuONdEwM5oueSvhd4gh1vfp8sIg3ipHdohjbkALiFHJef8TXod1ihX+0gdjRoTAN20epN3OYgdzScE4kgSlay1qiLRNKaLmPJ91AAdgAbCZFP/9lHBGAn2w0boVNN+vZBs9W72qTdnS3YcjthH7rnXpF4Gp2ENbIlkVJKQ3lLV47bK/fk7A03brfp1KIVuoDWdK02LN1DFomxiS/TxTKE/WJAX4n8UmA6jmPJh6JdHIwQBoFuH+vBe2jw/RugNvTgTpf9g1nKc8havZWzNSvZanaTLeW3WengnXYqMWbPrZodXly3c+hWN+u2vLpsC5UVkSroSikOFRTXqstxbS2Q6dSQEdZ0wDFwCeKaTbOzkioaK43a1OiEDecK6srkOVCoJHhNJihUZKzX7lkukbThpFmx27DEygU7+thDNjucsVIha6NjY9FfKRakIpjja9/g3PW577mspFVhgxMnRC37kK8F2VQHkJkLvCcQAwNhiS/GTqce9IgBsCUhEjsC+Tv6t7lsPspZpcU+n69UrJfOWBaJgRZ+LhA2NtYlH/8+vwfXiItij4hZ9GWM/CGzFvZVRC7WPL9oJETfKLow6TINRbsgHad4Jn4YMdn8/IKVSqPqblldQ96OZz0so+sjzx+xxx59VIbVAIsi3w0N9QlwrgfNPeTLyWPCYrIUk1iH27Z//z7lH/v371e8gJcC+xzAXrFIl826Ymz2QsBW4SN0CMb8K0k3cw8WdjRyhGQA/pDJ2Mn5eXvqyAuWKhTVtZzO0p2e75+PlAvi/st9cOCamIg90kF3L/pyLYo3I+mD/IMvZyDzOu3dFLJmZvTdmdUuJefyIG7ex/GcBOL7AMf0AjTxnhMSvYACIEqcSiEfbEhkqXRK94sVpV5dV4fZEMoDrJGS0kRWFe+vtI2WSzZ37mzocIxMXF8fnfBZBSPDI6fZElEEKVcKzzzN0tikTEnzxZAP8vz54jkRK3JPYUATX/LFtTrRyAkdXizgmvg7X/yOmI575+Apx3QpNFjSPBOAcN7DeOU750AOQLGA47mR5tkzZ4Rn8Dcn87FXPv/887Z7xy5JsJAnMdY4Lp/JMdzvzPdUqUhE/JL5ScGFnIw99bLL9tudd7ws7pmQM8K+SXzmGtwA6dy4IEuT1N/ALoj3uBaeMffFSSz8brCDyfdVH3/gVaXhUh+3HcytBuMNfs9xvYvL92N+D4DtElWsPYHsG7rCfDz62HQ8WcSdWBwWgC0dEmncYbpkWuxZTLjhWsjCzi8gGjwoKIAERmM+zZQN1QFumCf7QfvKlBA7gI1Zo/6xYGOYyIKi7xcnmSRqvoD2DXu8+u7tyGLNhWCDwFnBN1WLuPIxuXVDXMtxAMCmggGQnYxaV1JTVHK8wcAOrLIACKGvCoDNZgiAzb3iHBkEBLlupMKNV1sz2oAyPQwLiRsK+UMUlb4dBir6l168lF4aARNJFUkXVQp0w2llpUIZ5QHkgi3jzZzl0lkZw1Glx+yDZ4n8iDKgTN7OzC/ZoWMnrAolVQEYC3dG7r5UpV/zw/+H3fKyl2mgkpACbAAaaiFF8zSRiJM0IXOd/nlREZTRZbbfssKAZ/B7G6knxl6t8oXVN3Cun4XB9Z8cXOV1rpfDa30gDyZEWmR5Zh3a0LpKWq7Yv9fKQ4U+gK1RSRuVWo6COWHQW2sJsO3Vq7Z84rgdf+4ZJabD+Zw9/cTjNjJUtNW1FUukk/biG18iEyU019QSrJYtxgVmSR2zJMzBlti0alsm8aM4QPGBc3PtwVg5D88RMDSjQoVYtWgbw0jUMQJ4osAX06bouh6u16VGIqMxaroPbjwhYNrQ81OhSS1B0S0Ww6LYckTqlCuW9IzTiaBXBbsZwLaTythaOyHAevuBF1tpy24xrxsp9CCzSuoYlxnaVeR6HRIYB1x8IXYXaP7Gwsmizv/Vvk7gmssEGRURPmCs5NQJsLa6bufPnbPlhQXLpVK2e8d2W19ZlgEnoMLTTz5uncWzdvkQ7ZEkoUGaiK6EWr0pNvb5+SWrtXu2Wmsq0MXUxTDdxPyq0zNEP3YdPCgW67bt21Vco60ftj2655imkpRwDwGyWYDZ3Aq4Jddg62WjPEJgrHAJdD+IJcEaxwYBg3d1VQD233z2L+2bX/+GxsYI2turFRvOpWQuOTU2auNokpIQEHxTTJCZbGBcaM2UDnaQEtF3ZDVUtQ5FCxlIXmRWa1ZQe05wk6c6m83hCpy2oaGCZYdLVk3kZAL0xDPPqbV9ubJiw/mMHdi+xV512002M5QTmE6XRaXRsadOnrej86v2mjf/tO244kpbxBhIbL1gMKRiXpQRiRoBKrz9/u/9vp6p9gmMVVkXMS+pLNpYeVjg67ve9S7btWu3giaCkccefUwA1vOHn7fZmVltsrRUHT3ygsCu19/9Q3bhzHGrVzHLStvkxKRh6kKRibUUnbQnnnxKUiG0+p6Sk3XShugKQCttpGTnzs+JTc/7Gas8Y0A62Bb8jnsqJ2YkbOK6JKASQ698zpqdVjDTHACwVQBqNHQdBDWMezdQcXA8BEM1MZAB7N7///6ufehP/kQsEnwcWGsp7jmbBxB67vwFneNr77rLbr35FvvVd7zDtu/eLQ089Na4p6OjZa3hP/KGN9iObdvs/e9/nxI2AHCCH+4/gA2MVwzljpw4ZStra1qDkcGA1cr/2aOkfdxp2+6dO218rGzV9VU9K9jWrGvSv4YVrIQ8aEQDJLmJowPY2s+FCQRQgLFMZ4NiA3UPhP1fP7i0V2TuSM5Ixo1eZGYNjGxGAl+8DAYkjML74/p4iQblYAKmvURt66H1WUW+qIfqsQPzmHUqxAaAYrw2atJHI8lqPRjeedsiQSfA/Hqtbuv1pjQ5e5mclac22fimrbZca1gyV9QahAwQezDPGwY240stnmZit7DeezAZmKqhe8cDQlranUWp7S0mus6qFGs/GimTfARmbvidJ0r83rUSvQjpcUhIKoNBqGSdkkklBHSICUxeXVWrKO2KrovIefA+FUOiiS+f57rHjC1e64k6ADafy5xTC2m9rms/dvSoPXD//bZ502btA+fOnLUrr7xS17C4sCDA+wde9SpbXl+z7z3yiPQE77zzTrUGczzmAWwgEk7OZ3WtElmxQc5NQTyaoLF9eZbW0WjUjabv2sqKnjdxAetwm24DWv4zGZs7e9aOHz2qQhHyRpwzz0myXZGxqG6nSD5Auu3AVVfav/75n1eB9LuPPGJ/8dnPqtvpkW89IPPeO156k22ZnLADu3dYESCatno8TbJJG5uatGyxKAN1NKHx4JAkGGMriXsCCRCkBuKc0N3QaLFXJO3E6Xn7+je/K/kMEuokyW46bSPjowKvT5+fs7X1WkxUE0pSx8fH1OUyOzvbB06QDwpju6WuFGS3iBNlthpJGzwb5gtfXszj/85OcgIH4yGA3IgAJG1lecnOnjlpD3zjq3by5Anbvn275YeH7XU//CM2NjmrghfsO9Ycip7Eblk8Laxu84cfsUKvJvgriTl3o2a9Fv4mxIUACjAcAbCL1ktkbbUKLSFlzU7Czi/OWb1Xt0Y7eCxQVG3R5VhryOio2e7YwvKqtekEoDCYydlP/Oy/sJlt2yxdKKqDgqI4IAtFL4CW73znu3bXa1+reazOtijByHeBzU7WkVFk6C5xuGYwQfS1ahBA3gCNY37UN94Lrx4ErgcBcP//YGFr8HeXvnfwdYNr5uA5bQBcbiAZCjkOvDGXr7nm6r6EyKUMbEnqsf4R08YDew4p35douOoMbNev3wDYiMNDFybHCjlUONIgAEM8JlPPGDs7WSh8JGAZuW4EcPvgdSCXKB4lflJxE1NGQOqgfy1CTvxZbOtI4CEeCx3Lwcybz3MGNrEguaPkQATSATIE2QSIIAVkMCvL9pmPf9SKdCd2mpYHzETrO+YRLiEiw+5swSqdhP3JvfdapgfzOGWtwqRVu0HvNVk5aTdMNeynX3mFDVWP2ZZywrqdqmUSbcumWsEXoAe48/0Y2AGQjlttX8h4kGGd6rUtn2gY3zWGgoZE+H98piEW9JHTt8uLtx8sIKzHBI/1Rs+avYJVk+N2ojZkz6xk7cEzbVsp7bCV4owtJfO2TvzAEqB521LnIOsrJDrytrFSyWYnJmzXtm22FZbx8opNjwFUjylvEEAd/RHoZqz26EDNWD6VsBz3GFMyVqUEHbZIr9X1szXrhqNUvlWxo09+24Z6NZseL0uX1/NLB/YGwd/B3MyZwP39mQJNGv+ujQLC4Lxl7Djw2gdsYmzDMWBvtmrIlaYQfrQ20m7yalF/eRhbKk5mrVpvitB2ZmFBnSTkPpB+XELH46ZLi+G+NgyuA/05qHj/4vmrUTMAYIcm9jBHwYSYFyQs6lqSjxFVOIp74CnBIHQQRBdRKJGS6RxYCXvV+MSULS4u2Vfv+6p9/WtfU5eHCu90W0WNY87XYzLff/y4/YKWsJqauhNDcWNEMcZNN91o27dv0yim4wiQDZUCSDbE3xRBzp8/Z+WxURExxIyN4HUfwOaZwDBPpyUf8sThI9p/kRHBwyJNhyiFkeEhFVx47upuH5DR9diPa/KcXetJxBIoVAOmEv+z37ImufQXr/E823WxvTt+UCebOM5zEu+ic8Yyn+sxMPfTCYoeP7F+VyqryjcoHoVx3dW9Im5HSkRG7oDMkMBgNi8uSUZE6yBd+6Xh4HEkCU61Ykaz7ZgLpFJi2rPuigcjbAw53YaKP4zlcxfm+yQ5yEXEl9wP9uAgUxHiT+9sIEbx34FHePcDf+d95J6MEe8WVw4QcxQ0s52lz//pxOW1vFcM705HZArX2QbYJn5dX1vXc/YuRJcJKQ+XrNVoBanjeI+J0SFIUdx3zxnlKyKkBQKuF3ZDdz9wX8p+7EffIFB7ZCQQlhjTC/Nzer1yB0nFBtkwvvi5UMip2Bckz4JBN+OG8eZxOp8tsm28D66KQV7P+sKYDHhV9CscKBT5fuwsbAen/fWwxOled6zQxxifwVj2fMXntXd5OeFGEiKXAthcPINJ5jCg3TqxUCkkiOZWytAKVF0V5tgmIsOKoLsapMZYABqRlRdAF3TpBgHsOtqFEcAOrcEDOtfOJHSX7diO7FrAvl0qOYPRTABFyxkMupioAVYL+IsANsG2AGwlrFRAcbRtR0MqWp6jjrcA8tDaPD05oTYItUxnQjs2SXlgvcL8DEkhgxgQk2odwT6TgeqGg9mcJ//44qF5ZSkES2xWG1phnL8AQfQZY/DrbFoPlriOMowaDUw2srC4wRpIwYTKFe3omfN26OgJW292xCLmWROVtJt1Gy6NiGG8Z/8+JaQ8bzQepc1WyCtRDJR+KlcYEoX2GxZObRiA5FS20CKK+prOOOR9fPlC4dWVwUoy1+ftK87QZmD6IGbscT1egfHj8T2A3UFrHFZgCRbT7p02NkLLXdADFhmfCRaZsoCzmUTHCtmEtevrVltetKNPPm4XTp60yXJZydHJo0clt3B+7ryNT03YwRddLUATNq50WwUQwuQO5paZLONiXc85sEuiXivtRXJ/pQIWQE3OmecZNte8KorIxITA5+JNShMcw5eoAaZNN7aOOagNuMaz8bF4UdISW2hJZr2CF94f5y8FmnTallbXQ1s2c4GiCkyz4pDaE8+vNmxix37bcfBay09sthWSYsyQ2BDEcAitg7TGcAxnyzsQ4qyCYGgU2K3SF8Y5G+Z+BiC5KbCOSjYdBSQU6AzCxDtz6rTAX0wgKJRxjosXztkLh56z1ZVFWz31go3X5mzXZEmAXGAcZPotR+vVhi2uVmXitFxr2mqjY9VOQqY1qXzR0kMjdv0dd1q+VBYYCRsXAFvrEesILZ5Uk1NpW1hcjGzEZZuemhJLjOcjY7wGyW5TiQ5JTqB+hGIY4wQ22LlTp+3PP/VpO33suA1hMEiHRKtpw+mETZaGbHpiXMUXWGSJdlPJuOSZ0P12BjZrTi/oqmosohslDfWQNlBUQRePf0EfPWHFPHJGjIHQKRBqOYzblIC00sw2m1+r2V994Yu2srZq5dGSGNh7N8/YD9x6o5VS6NR1FTguVpv2xPHzdnqtaa9767+yzfsus+XqmtjqmmN04ShJDxrszBXGL3P8f3zwf2h9UbW+RSEwHxm0bSsWYIcX7a67XhtB4iGxhdn0WUfWKmv28MMPi4nM+GR8ra5U7MYbrrfNM2PBmFX5bDA6ZZNXsanbta9+7euaZ0iGoJm2tLIscBHjsv4+lslqA2cNZEwDhu3ft1e/ow0McI3Nnj0DEJ1WsisOHLD5+TnLF/M2v7Ag1qdrwBIIE+wSpHD+AEFU81kDACod4Lv66ms0jp47dNhefN2QM4B0AAAgAElEQVS1Yu1h4kdCfO78ebGx0evjeABKu3fusG9/+7tip162b78KKazpsBQAGVkLmI+s23wWgwQdUpiS6COzX6PFhvYZjFTA/JNnWeem9cyQLxkbCxI5586dtWUYip22vfzOO8SShKkCWx7GlVJRYgMCb7qTZABrArCRXOBnmfLEYFstuyTqtLPRLYUbNoaSQQQ1gNL6F00uo7apgItotOdaxq55ynl0G7Bgg1zY4NelieDg3wcBcwV1iosDOOFFysFEIbDAKfexp0QA28EXmT4GNgQxRszMNTcxWF5eq1kiV7Dx2W02PDFta82OJfNFrT81CALJhFjI6L6z9/k6iTwH58AYYp8NxfENs2N1AcW1hnHONXny6efubC3WW/7fX3djoMm4gukhJnFkoPeTO8V7ITAXOaBaD4BONqNxylxDtge9fPY31n6CTk/OXW+Qdd6DYv7vzu6SEYnv8eRC7I9GQ6wqgv1vP/SQClIHLr/cHv7ud2V4yHGRFSExIN677oYb7e+/8mWdzxvf+EZdByxejr9v395+EF5v1DSPeV3fg4R9CNCy2RTQjSwVMdTiwpySLJbKFGOYWLjRUGGmmMna+TNn7NTxE0rIYG/D3FXhljZUgHHJ7XX7xtuLKyv2y+94h81s3mSf++IXbWV11W648UY7f+aUfeGzn1Ec8uo77rDhTMou37VDXWSZFGSPpkzGJ2enZRYHqzqZQr+eYrapAEf6DGCRzfIPLwek+oh/zZrdpJ29sGJ/83dfsWePnhChoQujy7o2MjZqw6NjammmvRzgH9M9gH/XmGcvdbYLnRgA15QnIU5IfiZKCbHOMG758vjNOwx5pi5Vw1hmnHpBD2Y/xocPf/dhK48U7LZbX2p7du+0TcjDsCcXh6yyHhJVtpXJ8QnLYLqdTVudNtn2mjXOPm/J+kpoRW/VJXfVa8EwDQZ/KNzW6y1LpHLW7qasst60ZAbjvbwtra/aQm3Jaq2aAOxOq2PtRsvq6zWrVRuSS1xYqVgnmbblWt3qPbO7f+zHbd/Bg5YqFMT8Yn+jC4qxSDz/1a9+zV7z2rtC8QYiQDTb8u8O+AinEAu70wewPa719clZSH1WcARp+0BZX1l7Y+X734HYDpAPAmwBIAt5xyBAPgj4+tEHwZXwWs/AAvDEHGD+8Tfm/NVXX6U4BBPHQQCbeGgQwPa1ORwzGLJyn/gXzutikzWHRwXSwfoeYLCHvpqNHJL56Nfdh9riXkGsIOqqE4Niuz17lEBJYgmZMjpwHcHrTJAJ8byY14f9g99HHewILLBOoxEbtK8BHYOkmzqAPUaKDGwAbCREALAxCESiIi25FWQighwJYKd7uwBg15M5+9N777VOdVnSOJ3ijDWSBRVI0+tn7bL8nP3866637NIzdtlmfBWWLZ1sWSEb2KgJC34xl371AeiLNUH0Mv8V3Q75BPc/Ath93mwEqv+ZpMgASzv+jbVLRmVNOrIS1kuXbC05Zs8uJu2xuYR97vFz1t50hdmmfdYZmTAr5K00UbJtW6dtembKisNlzcHy8IiNj44KpGZdhu0Zil0QXrJWkF8X60G3b7ZX63WskqSrsSvN8QRyOG1Yomy1rPppW6vSlZqx2uqKZTs1my6YrZ47Yr21CzZVGraJsSlL0eGpToFQKPEv/3nw957naswTJyMBOBC7DMYtfhzf1xW5D0gRcV7JTgCPALBbdDPQ1MX4kvQOYLKEv63aaNoqZrjtjk1s3mINpM46aMAzPzaMxQcBbC+I+zkNEgP8/BV7RNKBly7Iv53WLfJe7HbjnJQasTeCIbQopKQUQ+pLnSz9Goj+w56NxwieARh+0300P79o//iP99mDD3wzeq6ltKd4/ORArMtosC75PubFe4Aw1t5hCsMNun/XBdoBTtPFhWn5tde+WPeSQvjM7LTWEQyw2Wclu5sLHbqMX6guDmIHMk9CAPZ6r2dLtbo9deSIvIbwUkhlwIDChXJMmOTcT+IxxofmWIz1iHccvHOigXc6gcPIUHmge4rXOlGQ10uCMILj3BfyBPZjfk88BqDKOuDFZc5DslApMKBCX9aEc/J4MhDiQmwAYMt3fx94ByRP/lHcZ85hhA3RgZy3trZuXZ49WBN+PcQsksoNRDiRQ7vtSO4krmpaabQszLBCzk2n19Cwxi2ETCRy681gdsl50/nj5AzOmfHjYL53ATpgDS7BveHv3Efuj+LKKIfH352F71gUn8G183neXehyLJoT8bl5RxqfRRcbpFZwEnJKckHAb57BqeMnRehiDHE8zoM8knzgySeeDKBzHA/yBUqmAn4ptYPQocp+AuYIgA14zfgkdlM3XqOu8iznr0IPnxU9qyRxqupvt88a94KGjwv/bNcIHxynPBuROSOA7WuH5nfEjkOnMZ8T5JwdeOae839yTPCTwTHo4DXPi/PgGDwnzsFzmcAiTwQJEddJFXs6AriidUdmWag443je7Wtgw27DSKuHjIBaAIIOmpjceo4h6EAWILSVo9EkmSAxKmA7wiBEY24wcHIQ23dKtTxr4wkLtbdl+WIaJEsyAlUJIqV/HQeRs3z6ADbbNYMvapvCwFblsgujzo3yghlMCGvQ905Kew8Ae31tdUBGJMgIsAFJizZOah6ExOwTgUWlioEqJBkB376o8jC4N7gh04YWNkBPBKIeMqAggXVMjLX5RWMQGLW0iBdxnZemVGB8o+uNfiCSCYnckD179KQ9+8Jxq3V6Vhods+GRAHjTOrNz13bbc9k+27p9W2gxpkBRq0dWTWi/GCoW1RIi2YROS5/PluWVEZI3WvoJWPka3Cw430FWjm/eDEzuA8fgfXwH+PYA2AfnYADgCyh/82AhDPqEjPFmJ8dtx5bNVoYpFKApGT/0YNrLTZzWlbrlaKFLdK2ydMEWzpyy88ePWpeFq1i0dr1urXpN9+fosRds1949tuuyfZaEYQyTw58D5plRQgQMAWYikiNUsmACkASrkijJlRDccs5K6mJHgrP2GvVqMJVxuR3Jf4TAnfNGKzhsdFFmx2VCQqQeWdkbWoie7HhRSEwNBcrhuMw5fqeFBLY+cjUyWAhzl2vMDZetmx2yc5WGTe2+wkqbd1o3X7JaN2E9tH5bganNwsLYJ4Hj+bHw+7P1gEHst9VVff6gBpJAlkxKLsxo+ALoF4oYyDHnaGNp2cKFObUa7d+9y+prq7Z47qw988Rj9izs60bdFk+9YNuHUpZt1Wx8tGQ7t262qfFRw7VdRq3JlBzHMSi07JBVml27sFa3ZiJjEzObbXLrDksMjVg9JplKDgg8pDcdNJ0pJGFw55vLubPn1G4OoFPIFzTvAQO5J+5CHwBcmDcJyfvAMvjspz9jj3z7uwqoYfGRMI/CdssmBWBPjI0KbCYZ6AFgi3VDC2Somgb5lyhZEA1NWFdrrYbmoxgOBFFiqpEwMQOICQkuKJjgdI0BUWQHYfiKrMrQqJWnN9n9D33bvvnth1S1pVBwx43X2TX7d9kwBredtq2u1+1cpWoPHzll8+2U/ci/eLtN7dhjlUY96EDK8bsdPQjC6sn5YlI7Mz1tTz3xpF115VVaYzA/o0Cxtrpi01PjAtYBkGi1Gh0d00Y1MTFpSwtLktDApfmDH/ygWNowQRlHPA807K6+8nLJJkE9AYgjmGCTDgWRvM0tLAhARgu7PDZmc/Pztu+yy+zU6dNiHF9x8CqtO141Z0xzLhwfjbLbb79d5wD4S/D393//9/a2t71Ngc2BA5fbl770d+qGAegGnGau87m896677tK8eOKJJ8Sm9hZHPouWx107dtrISFng8hUHD9qRoy+oqMiYY72F/cGagdY6oDV6uxQAfuatP63w9/f/63+z615yvTRjOUdYIdwj9uFf/dVftU984hMC87Zs3tR3leazuUc33PAS27Jtu/3pR/7MRspjWlXW1tfEQCFoOHr0aCx2duyd7/j3dstLb9J9RnoJSR8l4SxBGNzROkjcAIAFgJ0NADbBlSREosEWADZjFe189j4xMGN3TL+xWOydUPwRFAF4rGpNaCkPho3OwO7JVJJ5ovzn+7S5C8i/5G8OzihGicAbRSoVC2Ftx/XXmS6xpUWSUMo7VS0J5ta8jz2Otd+Z+Tq+DE2TAhVqXbOxma02ND5ltU7C6rC88kX5f9TaTY1D6eFhYJzJiJEvyQ4KVNwjZwbGBFbM6HhPvVuL/YX38NnOMGFvZczyegJjxpK3o/pazfEJbBWUq8somKGx3rAGC9QnyYqavsh+8MzUkppKWm2tErrOotQYr2WMOfuH79IUnZzUZ7ipJMkRz8ulpXxvQOf66AtHVSQ8+sIL9vRTT0syhzmC3EkxX9D5XnfddTY3v2D7Dxywb9z/gObjVVddZWfPnrHjJzCkNHvLW96ibgO1jSpZC8C7DAl7XauuBzNuzpHPA8hGCgcAW94VNLWzjvKsm00B2PlU2k4eO2ZHnz8iBhkajujicwwlQ5GhyRhiHlMQhaAwMTNjV1x1lS1WVuzal7zEDhw4YKeOH7Nf/3e/ZL1G1V595x0CUXZv3WTjpSEbHSmqyEgX2MhoWSa0sJCbzY7Nzy2qy2RqekZSc9koD5UvZFWUpkoJw7jVS1u7l7GPfPKzdv93HrHS5Izl6T4ZKtim7VtsdstWS+eGZMzO/ccIl/WfJJQxR5IucIk5LgO7ELNBEiGRIr4ZHipalmuOUmY+1xxk5bmw3ngRnaLcN77xjZjAjdgrXvmD2qeOHjlk/+Jn3yomNmNwhHPJFyyVLSrnWFxclgltdXXZysNFMaynCmmrnj5k7cqcNZBqs44s6ZLdlsBs8hJiiQZFo3TOUBtYWF43S+ctNzRia6z7tRVbq65p76AOSospe9NqZV2m8xcWl6yVSNoKvg2drr3y7rvtmhtuoFJhBfTDxYYP0mLsd//w5a/YD7z6VZFZ7KtYiM/CP4dRE9qzYZ4FMDMaGQ6AYA4K/O8A7ID4bHxdCmD7muixdB/MjUCYpJguAdB8fXQAy49+6bHDOhE+3yVEfByw9lx11ZU6NgD20vyCNLC5XgewvcP3YgA7xqmwSSOAHT4/MtbjyYitGeMrMT4dgI/EqT7YHhnAvgfx3e+nOiZ6AUhWbsm/yKAmlpNpXASkw7wOIHXwKuI7TLjAOlOMLxA7sLGVzLN+8HpyVMkORrN3YvsIYDFfyTGREMklTMUsAGyKWfRnpijKy98oxOysJYMAdis7bB/+yEdsfeFM6MYYnrV2ZkSdh7nGgm3vnbR/+4YbbKjynB3cNmLVtQVLJDD3QsKlqXjRfVMuGkgX/bAxxi4ebfG+x9f+M8u+7wtgx6epA/EskPcEcKYQR3fkkK2nRm0xvckWc1vtdHqLZba/yEr7XmTZiVlr9iABrUsGZSibtU3jo0iFixiXzfIc6GgizA7dDplc0mq1plXW8OChuzSAnXytdVp2bGXJeuTOiY6l2bdbTatXG7a63rRao2er1ZZkOCrzFyxRr9ieyYJNF3rWWz1n45mM7d+6z4qp4B/g86ZPGIoSD/3cK/7cJ3FRIBTYs+Hf4bmizzXHMDhfB4Z8jRUbM0E+nBL7GhwDdJ41XB3wYpPTgdK0Rqtjzx8/YUMTUza5Zau1E0lbrdZF7tA88DE84MfkeagPhY15syGzQ6eEr0F9z5K+6WogJQi41uMGUwqELX5mDmQ0/vplJ62Pg4IzXJtkLCxp5fKowOvPf+GL9s0Hv6Xcl32b47H/hi6oAJTxJZA65tVhjQqxKHuYF1ypjELoYG4BXrvU2P7L9tlLX3qTvfrVr1IMwfoGy3h1DWmooIe9tLwkDzXWIgDsFNIz6JL3KCiYzO1bSKl1uvbIM8/KS6EBqSdXFNZD1x8AK4Utvhz/cBARIg15g18L18O1CbQWiSyaX8axR5znLGwn/hHLO2GGa+bzyHEAy53NyvH5nYONDhK6HCL33wHHfpwT93s6TCEU8Bkck5iBuJAYDV8Jni2G2MiIyDC7wZoTcofVyrKtV1Zkjg72AAsZjIxx5M9B8pwymE0KH6BzFuIL9250ctoeefpZm5rZ1JfXIfbkPByAd2k7rt1l8FzCjhwPAgfPnutwwJ/x5HrkXkDg/dxbB/6JaVyqhvvjUiOhozOA4ryXz+L+UCyVh1M0eUQ+hHuJgoKIZ6mUiFO8l1gZZj2xL7myrwXCPqOfAuci3wnGpoDqhr385XfYwYMHbH0dffHgZVYujYiEKzIsrHUwy7jfMR87YHqJAPRzru5j52QPvntngBMUuQaeNwWl0dJov3DnMYaTYPjueOcggO1rjeLyBv4poWjN77nv/OP/Pqc9V3BzSd7nxZTEy2+8rcdip4RUwG1gIYdksRdo95r4QUS9BmO6R/yWk6EWLTkySBzQsAmaJmFRhmkVkjn0L9GXDLIhDmCj5arAju/x4fc3yQEtV7XHD5hs+CLOoGAyA14zoQkyHMBWxZrlBuAxGocIwHb97ghgwwINrcobmrFaUnpdGyoU+gzsagSmuVfOesWwjPvhNzUwT2o6V9iZLm8ih12YaVGEn8QN8B4zJwAgVQbRLYx6zfr42OLar5BG5lRIVgtWpDrXWLdCBsH/ADQDyrNZYfnUTmbt8UNH7ejp81o4R0ZHlegBPgK87t+/1664+oAdPHiFzMGoBM5MTul+qWU+lVTCKPZWK9xfAjc23SoMvm5XVSWx2+PG50ky7/Gk2StevrEPVkt90eV6GbBeQXQ2l280Puidne2TBYbF8uK87d6xzWYmxiUDIjMItO3QM9WzoYUC1gcV3651Gut24exJO3vymC2cPW1l2l9I2NerArJh2p88ddJ27t1tW3fuUIDDFsu5iFUqkDBsvN1uy5qNmsAlAkLAFO6b3GABa0hQ4nPj/WLUR6M5gttem83ZWx+jlvVAu2MIkCncBG3zfqAd73e/Py+26Ps9Dmzx0C6igJqAJjI++L3YI4xjVVxDpVQ6+JxNpmCNZN4qnbRN7rzCmtlhSYcEteuuNRtVa7eC5ilGUolk2Ih5zmwevvh4C4jrbTEffaEP60rCKqvL1ul1pGsGEN5qsti2BQrQzjs1Ma5AdXl+zu77+7+zI888JaPOXrtl7dq6jRUyduHkcWtWV23z1LhduX+3Xb53pxj5mBnAMu1Rrc0NWy8/Yq1sUQaU6cKIGNjStkS7E2dfQAfWiujGTgs4T4ZnAPOW+UxBYbRctspyRQCPOhdYO2A+UMSiohyTKY0PNJbPn7d7/teHbHVxWZqGPQy+Gk2bKZds++iwjRZy0l1nTvZIvrsUBYNpHKxAZ1eriKHW48hwZgxkQ0FJazBtbJGF7UU4VWDR7+MzRooyBktnAlOc4kW9l7Ly5LRA/K/ff789+9yzNjU6Yj/5I6+34bTZOEZi7ZatVht2Yr5i33zumK0k8vZj/+oXrbRpm1XoeomsAYqIPPvAAAjAEB0vnP9f/vlf2BDs3+UVVaRhmGayrCWAZEkFUzAs5y5ckLM1xh1s7ARwx44dt+985ztiI09OTNl3v/twAFxGS9Zu0b4fgFBAZtjaBCbj4xPSqkYfd6QUTEBg+jM/fuXf/6rdc++9Chiuu+56O3b8uI5H2xZANEzOez98r9gWBw5coTENwHjNNdfYrt27FfT8+Z//uS0uLtie3bvs7W9/u9atd77znbp21tjT/yQx8Jvvfa/e+573vEf3ZXVpyd73e7+n+/JHf/RHAnGGCkO2e/due9/7328f+dhH7fN/+wUxq2dmZ+2HXvNDAgP/8rN/aWO4Q6Mj/09SQ//Pr/+G7dm92972tn9pu/bssbHxcd0/ruHw4UM6lz/8ww/Yr//6ryu4pouA+cka4IEtwfnk1Ix94jN/aeWxCa3ndBm85CUvUcLwzDPPKB6YnZmyX/2VX+4zsNG8lCwNBobIP2k/Rd8zFH0B/CggqYYnhuZGSzFzqdVF3oBicwi+AwsusG+0p0cAOzYw63oFNLsWdoxLwmsvbsG/NAHXOndJe+4gCMNnwASR9qJLiMROM9YmFaeIX+JnBykwPjfKgiGR1sS8MBS6AfKJU1gXpPFNUl0csZVqw0Znt1hxbMpaiYyt1BqWLgwJwMYIbnF5SQAtYCrxAQC2ABjOPxqTerzTX99jNw5rFUCpJy6KudYDm4j11gvDzqR2YEdFS9gRraDdrURP3VXBd4NroD2U58S9IVhfXFqy02fOikFCoHvq5AkbKRZUPHS9P7okvvWtb2kMsf8jB8E8Yu4yl6+//vqod2kyxfUitq+v33v4YQGll192mQo+zx863JeBe+ihhxS7cS1XX3WVjY1P2Jlz52UAzPG59spqpW+y80u/9G9VVGN95j7I5DvqfTPQmugd14J+9ezsjOI9xvLi/AWrLC9JngwJEViQ1mraSL4gVt/xI0d0XgKw81kFgN4hJTZn7DpQR0+jHjT3azUrjY/b6XPn7GV33mG33nabffMbX7d7//iDtmli1O685WZLd1s2MVwUA3t2etxGR0sCp6WzS9Gz07ML5+bt5MkzWhtnN22WBNfQyJCVypiQFSyb57VZGTg2uilbWW/bZ/7qb+3B7z1uOy87YCMTE5YdKtrUphkbnZy0pUpNprueGHP9avkWIyroWtNdJh+FQkHANabLtD7zLIgTnVwyCEQ62MH6xZ5PEY9xwTi99dZb7YorrlC31dj4tJ7nvX/yP23v7h22b99uyVwBzpfGxm1xZV0Ae63WsNFSWUAf0it4nhR7DWudP2rNxfPWWK9YLmU2BIiFnEKdQiZMMvYYyOcUjBJ2bmHF2pbRz+sk2bWq5GXQWBeYx2et162ysmZ0h8LApu270mxbrdezW1/5A3bDbbdZO5m04nDJhgtoOAbPBPa8L3/lH+3mW2/RWkxx3zuSWN0CCzvkO4rpLKEE9FIA2+coc74PtDhIOOgVxDr0v13fBoBdz7Eu8gtwyHEDHP7/A8BDPnKpn0AgJAVwKDD3PLFkPbjyyoN9BvYggE3njsv3+JjxtdvXITRo3aAyklX7zGoHo6Sj3SRWisXLAVNLB6z7jPfIzN4gh4SYmjwhjN8NHWtnXDMJRF6J3TkOUg9qYmvfcPCb/VXdaFHHF+ZjZP7K6BLgRsSGAN5JwkRylgHAhgtdXVqQBnYpl7FcotsHsJ2Bzbnw1IIGdtG6xTH76Mc+ZounnrdeMm3twrT18qNWqbdtxNZsU/OI/cLd19pmO227J1PWbq1at1NDWVHxJd82AOyL6dY6w0sKJBF3Dnk1uUKCnkFKUP+cqu0E/e9D4o6eKUFChPwnxwklMrZWT1g1PWbDu6630QO3W2r7DXbWRm0pWbYOYKvohA3LWkOxRj45ZNVqQ3sgjFjuJ/EFhUM0oelPrDbqWn/XG3WRU/iZGO7CyootIDuaTFgGtwqZZQbPrlYXf6K0La01LJfJWXt9zQqdmh2YHbGbLt9m+eaSjaZSVs6OWiFb6Ms6cF+cRRvyxXD1YkAimxGBGgcMPa/03w8C2A6Ie/7Ia7wAo4N2E5ZN5XXrEUYCxwDAhoGpHJRcNZmRIe16rWkPP/Gkbd2733bs2y88YEV60gHAJq5wsHywmDa4FgVSVQC7FYcw//odlyFtiqwqyfuoABV9UHhskgaiUw1ig8y/0yKbhPGn0nnAgWLhis8gvzpz+rTyATpkvvSlf7AH7n9QoD8EIsiC5ZFSv6vHWcrCU+I99zjQiwyOMzDneb269KNMgjqmo146Q/+tP/0Wu+WWm3Ve/rdmq6EOdeX2FJm5RnAGCgaSFoWsCf6StPTwiNUTCfv244/bPH4Khu/UcJB3yQTPEArng2PEYzwwIje087XX5yPXAOYl470oNTM4hhzUd9kQZwQTGzooyRpN3OXkAXmGRB8DJwqSQ/F610J2drbLLTKP/HgCPyHBtUNBH/8RcoUg/ZUSeL1eWQ2ebTINa0sSlDkXxgrjNawl5K2A2Pyf/A3wWmM1lRITG9nHTiJpszt2W2FopC9BB2BP/EwHrOtWi2gX9ybuC7/nZ9e/lv9K7A73vZwczu/BIBGT3/F6jrFjx44+WcPntmSZ+lKvplhUSgb5gp0+dUpxKuaSPsdmp2aU09NBzrOANMoX/z975qxi9H5hTMzgwN0PBQVy69jFlUjaZZfttVe84k6rVFak7w4rG51xCJmS0WnSJRpyIq6J/I4qF9in3w+PA8mhnVjqRB75f0VZGc4RCZFinmLMxRJdg7HCxlwLGv6DhKKAZbGXbawpPCvPW4J0ISaPQTJFRKHISPd1KPHKl96uDhYGFP/6EggxUWQwiN2MNhw6cVGCQBrYiaQGJosViaq0hLIhAObiNVjQxIvMRsAyWuAHjRwBmFwawR/+RvtJqEz4ujjIRFIQo88s6IliPMV5OoDNQOSGaQGO2g+qgEczDR0XQ6m48DuAzQR0dpkD2JPjY2qTZlLxOwYNiR8LP0lKqMSHhxAeZgD/OW8AjMBaMctHoJo2eE0CEl0NIRa9IEnCouotIAy4uNP3j+/VneGhETFRrEWra1ctG4DY6HnxjJBNqHbMHn7qkHQ3Gz3YBSQkBQ1YgJ9t2zfb1S+60q679kUBMGw0bXZ6Si2xANpioKuSFFoh1T4KAEe1sBkGM/IhsFdIENVSEpkdDESv1HD93jrgrQK+KHibvesTeQDgr/d2Dp8Ug9/5P6AhmpVXHzxgk6NlsaSQKsDlF6BPupGxtQNQMNlrWru+ZisLF2xl8YIVsmlpp9FzC9goJrbciGtWpCLbbgajLXQwATtcI01gYqguh0oWDH7YgqHV3Nul0lnGRmgXk5EpgEE0NqVJLZ+kpS3oXgdH4zAOHLDg9aHFkYDB9cFcMy2wo3R9A20cYutKzoHErxZaGwESxS50243Y94VEBUkVOuoAr4mUVdsJa6aKlh6dtcldVwjIbtKeqKoYBpgNS1vQU80UAAeTWnA5d69kevuNjwuvGrPBMFdYmFOHk3QAACAASURBVKjeX5g7GzYP2FYpWuh70kpm7FMgmxgt28L5c/b8M0/bs489Ks3b3du22uhIkIA4dX5Bm8nKhbN24dRRy3Tq9tLrrrZbb7zORsvDAi3WW8yzjGXK45YZnbZ2piA9ZxXjul2Z8BH8knCizcvzkYFPKrQ/o1VMIu7rDZvNytKKLcAunplRJRQ9bz0DtZ+GSj+VTzbsr375y/at+x+Qvh4MPth8aIJNDRXtwOYZGwFQRo+/27JOV+p0pK5iplBZZd2SbBKDUKQGWYBqXCYBmKNxCgk4SRLaYmL8qBIZxmMmA6Mua5kcBQfmTVgPSB8yhSEbRUts7oI99tijNjVWtttueJF1q6tWRuQcCZF6SwD2A08ftbXMiP34v/63lp+YtQrgFyCBd+uonT20c2FQywaMGed/+/3f071A+oO1htY9wP755XklMXv37LU777jT/uZv/kZr68pKxcZGxw1G5vT0jAI1Nn9+j1EW64MKL6mEgF3ut/T7m8hBdWzLlq0yZLnvvvv0PAkEeYbjkxP2//zmb9p73vNuO3f+nLS1GT8cj0AMZuQv/uIv2nv/038UgMcznZyc0t/uuOMOe9Ob32zvfs+7A+BTKNjjjz1q995zjwC73/iN34gaeSNqAfvJn/xJfe7HP/5x/R3A/P3vf7/mzR//8R/rcwny+Hrf775f1/7dhx+2vfv3aS87ePCg/vaxj33Mdmzfro4n7sdP/MRP2LYtW+0DH/hDm6DgaD17/PHHFVAJOBwq2i/8wi/Yxz/+Z3bs+LEoA9HW3sA6S2ADiLRr7z77o/95j03PBoY2UiiYpXEvn3jicYFTFAne8+532a4d29Xl06yva1xKNoSkh/suMzzaKE0mjpjlOoAtpo2SnWCOWG8FWSxkt7RXRNNRX++CTEcEiEXMCYlQ6AgLCaEkDhzgdX8DR0Au+T4Iqg3uHf57pCIUSxAQEi9Ieiaw9HwfloGi4hkA+ZCoaUkXIxvG5ro1iHOini1rLcU4ZB8WVtYk3zW9badlR8ask85bpd60/EhZEiKdpEl3nmKGjIdTKRnmqfhI0I+p70BB08+beyfj6up6P4HhOhjHYW4EDTu+s8d6EOrMELFMCgWBxeyXBJpIg1DIYP0i1kPTNyS3KXWhLK9UVNgtlcuaj3PnzikJ2Tw7o7nJnHjwwQfVpcC9ozBD9wPgPBIVjHvmEK8V+yTqb7P+kwiRSN73lX/UWnLTTTeFDsBm0LxmHfne976n9YOklmNPoeWJDl82q7n99DNPh+LRmTPav5kDY2OjkrsiGRJ76BI2PusJCeT09JTWSWI04olV5HNYXyQhgtVF28qwQzIZO3bkeTsCgI1uo+ZCYFCJ2SVELyGZHHXm5bI2OjFhp86eteePHrXrb7pRckHXXv8S+9IXPm8fv+dDdmDPTrt89y4bzqZsrJi3kULWJsdLNloekYwZyz7UwoXFFXvumcN2/ty8jQyNqCAwNjVmpfKIjY2XrTgyZLliwdK5gnUT+FSkrJsesvse+I499MiTtmX3XutRdKbbCua4mW3eust6kYHnrB7lAdpzArOUgj4SIjLOJTHvhIIHc2J8bExMK66dpJYxwLOgGEgyRtGBPZ/C4Ctf+Uqtr/xMggkgv3ffAe1xTz72iJ07e8pe9aqXqyBJh8YkazMGjMhNqestaeuVJSW9gFfTxYzl1uasOnfaVpcXpMWbSyJr1JROthQEeA6ABRSMugmbX1m3diJjqRxa7A2rrq5ZbbUa5GO4Dx1M4Kr6h2TLWr1pc5VVW2t1rG4Ju/GOO+zmO+4QG3topKTigZMuaKkFwL7y6quCARQxtWL/2BWqOYtXB+zQsKdTBBkEsHVf+14AwchoMCG8qAA3ANj6sud/92N8v9/7a0KHS2A8XlzY21hEB48zeOzwf4Z6MBFXLhVBAt5NsQNiDHvypQxsaRAjczNg+jh4noGpHgDsAD4F6QGXBtF6rW7cpLXqQEIbTGBtGbwvMrFjIK0c0YlSHivDnEdHWKUEyVtF+Y/Iut4wcSR+Dn8TmO1s69i1EwBsYr/Q3SZN7ChBqb8BzKgrzgHs2J0Xe42IHwcBbBjYkBrydL8xfgCaI+igDguOhY5pbthsZMo+8clP2LnnnxKg3MyNmxXHbWm9YRPZho1XnrZ/9eor7JqJuk1m1yydIsYEyA3doRcBlBFI9GdxMYAdix19fWPt2FGC5fsD2Bq3g4j3JSC38ADk3iDECeBM2lqtZ/X0uJX33mgTB+8w23WTXagXbTkxbOmhksEPaVcr1lw5r3ViudGzueVVScPRzQzbeB0gDi+hVNqOnTqt7+QuzCTl6hhyM/5a+DyVg39RE2m7mnV7SAxlLZkftmRuyNbqHUmIDKeSNpHp2bZ8x27YPWvp1fNWSPasNDFrOUkJhRj4Ugawci7JXW50Pw0yEMX0v2RPurRQNFi09vdq/292LJ8pCiNodVrW6CDXiqFuYPXzVBr1pgDs83NL9sRzh2zXZVfYDbe9zFbqgPp0jSI1EMBrgVqRbDUISvVjs+8DYKvIFCVkLwWwFQ+p4K+RELrqYiyn1wL2thm1Yfww58Xo1nYXQHV1lSm3aNsjDz9iX/zil6yysipDYfYRSDHs7YNMY8d9HPByAHuQ/BbWLDAvfEfW+34d3LtAaEASNitW9o/86BvUTcJXwLZayqFy+ay1IBtdAmDruiBC8CJM4fN5+84TTwjAbrOPZQuSxmAOC0ReWlLMRkzlsh7E6ey3bjztHc08f66L17G3wdb1ddKxIZ6hg/duKMjvuC+8D1CVewu2Bz7lz9q/D45PXk/86AQJPsPHufCf2GHlbFlwoUIuJ8IN5Ma1SsVKQ0Mit0BIA7wGZyHmpFuzvhYY2C4uRCzFegiWwvyG0U1cgUzi/MKisESwAvnotNqS5cvkuJ+8Ni8cwkFmB2qdSOfP3xnp3Fvus2MSxKEi+kQ5YF7PsZwZz7HVjRa11rn3gKzOwNa+F2WCuU+8ltiXuJY4ntxNXcFzcyJX0TV74ex5FXG4XxwL5jWfTwxFJyJjw4uu5AOQXFgwOTfGJzGapGsTSRsfL9vdd98V/RdCHsV9lFdL9G1yAFvzHf+STEq4JuOPceEdk058cfCc93uBw3MjCjBI8PmXF8EcC+X35CA+XlxebvD1yF6KABhzFx+7/lnCiS7pZOGc/NkmXnHTbT2dUGRgo0cUzPHCQsJDEnsFHVuYtjItCTp/ag8BEMOBNOomswAQpHmrKqxdGU/IcXcDwHYdbAICB7B1ojKriwBebG3wPXCwfcn/D4vHqyrOEPZNmQespVN6tOA9QYtMVXG5TNMxSOWypYesli+qbwQiLLaAW7msjZfL+n1w/Qz6LjDD2AzrsAwjC9yDvYBpYhAVtIXYxJkoTER+Rtt1pVKRFmsCTWBpKTaizEIhADEAQLBCIvDobSaqgCRTVi6Vbaw0YsOFtDWqVNVpkQigcatnVkHzt9mxB7/3hPWyBZlJ1dGeLdCa3AuGXGMle/3rX2Mz05MCC7n3BPIktgDTlZVQnZMovzQdg54y93m9GlpTaOv0Dc43Qa90cp/c3IlFxGVDvILLNTpLe7D6x73yKvb3Y9D1K0hqQWjY8tKi3XD9dUahAf3VThPAPGh7kURqYW411f7eazdUwe81kQrhnrcE+LGoOjOEZ5wr5NRSTwIK44KdOBRDAnsCpo4n/kr8VPFmcY9AdgSx1Y4eImwFfGw6Mmwkcei01PIqCw7XN43j3xcBpDUElUQjPzZ4WPoyP+10NZb5AAdOvbIn9o+bp0VN4kEzG69+oWvr7ONeCuPPgq22EtbNl21yx35r50q22k5YIptXAFiF6QQYmjZt/Ok8QHRCGwfPn02YDYEKHkADGyj3ByCPLxZpb8XBEOr4iaM2PjFhhQImEOi8Jm15aVnFFJJjALHTx4/Zt77+ddu5ZZPt3r5VoMK2zZtscWXVsiMT9uyhw3bkuaft6KGnbO7Ucdu5ZcZefvvNdvCKy21ufk7t10mYUtmirRMkt3vWTQHm0kWSFVDHiiNApdXSdZGEsDnzrNw8TZtkbLViHDC2AaroSiC5AigR8KTKaDC5w/Drf33wj6xVrWmtNNryez2bmZi0kXTKrto2awXVI2g5x4yEghhnEwA7gDHmPq3QYmOq5YPhFEDBGuMZQJoWJTZcNjZYihFUlJEslW7DWI3ggEQNYAIJl8CeyRSKlhsetvL4mPTeYLj1GuuW7bUt0ajpWuods5MLa/bgM8esni/bm//NL1l6dNIaOKGTSAK2K4ENrVMkp+ura3qGsK9++73vtUp8rgAWTE72ieHyiBhw7/qtd2uz/6u/+iuBauw5q5U1mbcwrtjsYW9+73uPaHMnCMC8BCCeeUh7FExSwLbxsXExP3kPx2OdcaPY3Xt220/+1E/ZvffeY8sryzKI3LNnj8AW9jq0rGFg/68/+ZCYo7Srsb4DFmHY8dJbbrY//dM/7SfrBGs//sY32pEjR+zzn/98P+AhEACEI0BE1oOqO+fxpje9SXPhnnvu0TFXlpa1hv27X/llscy/9dBDNrtp1rZs3SoAm/c98MAD0gQeLY8K7HnrW99qZ0+fsS996Ut25dVX29e+9jWBgqyhHBuZh5/6qZ+0j37so5p/zEeYKgB9vI4xesstt9jlBw/au9/7n9X9wBfBwq0ve5mdOXvWHnv0ERU7Kej+2jv/vWFyVy7hL8Deh5FbSm2BOI0z1ghGkU+CiY3xKEGpYogYbDFWGSOwnwBHA9CHoScFlgBAbFg8hb1XBdTQlhANJZFlCm2pWovVIXGxAdIgQHlpYuiBUyguhn91STQFAJt5CyDjEiKsU9rrlUA1Q4EyfqL2sERPbHM6mkiCuQ7iCCQIKGyrdJTNWSeZtU0791g3jQZxQYayI2MTtlqrKf5Ae57xzPjluOidewEeU1/tyzEBZlwxjviZ82TNYS1nLSLRYM3yZ8wx2Td4jzvbs587w4F5xblyHzkmUiasycwrbi8SHYwdQF6KdXQGMKf4XOYgzwftUe4nsQ1rP2ai999/v85p544dipn4PCQ/Hn30URWV+CewKzKfiCsozvB1/ze+IaD69Xe/Tsd8+umnbfeuXfo7RaGnn3pK85ROAeKPpaVlGx0Ln3vy5EmtEU8+9aRafX/2Z39Gn8284Pk5cCWtfsYmEi1IQ6xXbXw0ABloNa4sLVoVaRTi2qj1bu2WunryyZS9cPiwPf/cc5oHjHn2EO5lSCwDE5f9F88QulNg/11+8AorcI+mJm3z1q22c88e+8B//X371tfvswO7d9poIW8z5WHbOjVuk+VhKw0XlKBs3raVUqZ0oI+fOG2PPPyYrVXWbXZ6VnrV0zMTNjpesrGJURsqDVtueMjSeQDsnBjYvfSQPfzEc/bQI0/ZxOat1kmnbHR6ysqTwfwsn2cNDUY8DhYqUWJ9brUE7JOEEmeUSqG7ivngxEzIC+jqc59JvljDnnzySY071jdklHzsqchIm3ChoDG5vILnwoRihdnpSZu7cNZqteAb8Mgjj9htt98RklPpKUIKoDALyTCY9+V7LZvM9Gzl9DGbP3vC2tUVS7XWLdVtWCEdCrZryPTB0s0VDFvH5WrTktmCZYpFq67XrQbDu1oPUl907TXbtl5ZkwY2OQvm52cWFq0CGJ3O2HW33mo3v/zlVmk0xawn/2DNIY5l/n35y1+xPfv2KkFlPyR+UEeWBV8e/nlcxp6tHGGgbX8DXA6r1aVg1uDfxd7s6+5//9f7muc50aXfA3EngOYXfXZ8wA6g+7n46/oguzodNwBs5TtRLu7KgwfFVDx76rSKUID1FK9dFooYwdfhwfPk/ergdQA7eippvxjQAFY3Ec/2+zCFnb2t/CFuEVBwXLM3JPB4OGVCF5BIIPjCwKAOXg38Ds1Vfg7yIEGWrs/Elr51kBEJAHZ4HYcKJo100ATGtfLOSCoQCzvqkFKA0x7XblkuCQN70T77iY/ZaBEA2+SHguQKL5epNB2Z2quyAljzY5vsE5/8tB07/JT08GuZkiWLo7a6VrOpXMdGFp6xn7p9v926K2/D3TkrFjrW7qxZs1uzbA4GrHbM6KMSNFy1b8bfOvjYp/7Fv4amKbquyHv6KOUARD2og70BUMVRGvZ+3ou2PyQweVZltG61c5OWmb7cEjMHbS61yV6opOxUpWNrTfLWiq0unLXW6ry6QeupnK3SsQmZSN2myGji1ZCzLD5MiZT09DHu5t4pb4r+MUg9jA6PW5ZCRlo1QrBudbzQIZVC6oHx0TMbxyAyk7Du/GmbLZgtHn1WMkWl6U3yDEJGThKTSFjkgyEbebIXk7UvRExFRWjyR8Zy9J5QtzhSADBXKVrH5yB2rED+AWlJ+UKhadu0ITpLFUvDyK0xwi2TTgTpq15PHY1IZR05ftKOnjxj2/cfsLt/9I12frlijQ7+XzzIAGALFwH76BPxNrxFLiZJbTCwQzdJKDCpeMNKFw23hQ+pg4yCVSB7eexFnhyMuTf015nzLhuUVq4STK3LpVE7dvSYffW+r9vx4yes1YCABwhKjouhX017L+dBXOQdaFwL8beDvy5v6WuNuuUikBwK/MHHCVkDvpiXxC8U4n7mZ94qjwhkyGC48xoY7xQMNM9RC4gyjuquiHlRtdOxwui4PX74sIiEnXTWeumsLa2sSpGALnruj4Pu7hOhbqe4ljoRgb3T5VW1fkWiQsAUAiEkFKFDUYTr5v6RhztGJhwhEgrZnwFsyXMYQ/zM8V3yk1iSY5Cze37g2I4DtC4REfCE0IFCTsRnsOazdpUlTxvMU0eQ1aUDYn5B8n+FLHt6MCJU/BELf+pWr9fUGcfcwS8lmOrmVBhmLS+MlK2bzomIFvbgoX6HKQd0KRm+uw+XfP3abcnINRtBksWLNg7iqiiAtMzqqu4l2AZ5FWODf9wn5in3hTHnsbcrVnA8OvK5txA4pian7PChQzoGMaqPx+1bt9npU6e1fkKKA0AmF4TAQuz+zQe/KfkR5SeA6kh1Buqa1hVwOZEmWk2NUwjEr7v7LpuenrR2q2FDxVBAYJ4Fjx4vWG8YL/MeCE3E2owDrhmZPyfABPm3MBe5Vml6R6Nu9s/oSh12hYFuncGiiMcQTkr113KfiCmZU14Y4G8uVUJM5fedv3MPvIDixa3EK2++lYb00AYlHctEBHmDUzInEgIvXNW7YoOwSciwTNo/6F56+4m738ZWkKi5y4Aj9ZPjLZpGMLkJCGPLfr9a7mzpGLhxMQCkmsjRiVWJXTRhZBBnc1m1cji13AOtwCoPDCZpQsXWBFVVCEoEbtL6HzSMXHeThITElIkHuDeNdiMPjwA0mhcGUDW07vIVJFiC8WVfikSV+jCp2ajYUBGfZzDQ/rC4vGxVtHwyuKuGoME3Ec6NBRKmNoOC5E3XwiDs9RQsj5XHpAGbz3Jv2larrkkvl0HdbHdtca2qNrJDJ87YwmrNiqNjqiyzEEgov8OG2rQ3vfGHbe+eXapoMlmYRExqJpTA9vV1VSG5b25UxOLKeYi5mKalY1XPgc2Ciq9XtlQ5q1b1s6p6AHuR2cYlA9AzgdDZ5ktVRRau6CrMhuPJj29OvlH5pslERdoFnUwSLgCzdiu4djvYIY1UihTNhrVqa9ZuVCWLAJOnJwft0Mbk7e7hewi6CEj5TDZKLdCudaZghYCHjS8E/66jPshq8UKLkgPfOTXZmSvo6TT0LCRxoo6OcBzGoCfFrrMnCZDwLiXJ4TMjSyVNhTUEToHlHYIP1zP15MQTBrVuUK3XPTCrJ7K21kvbuuWtWxy1wuRmK07MGOIisHSDpjbgUdCh5fw0a2BsV0Ml000RGD/eVsQGynP0zdirm9wzzMsWVpYFfKBvRjLCGARUAhQojwwr6QEwOHr4kG3fstkmx8ZsRMnnmhJdElvuxdzcBXvw/vtteYnxm7Gbb3mpXXX11bpXtOoDAJDYA9KjqSmAKbIcGX+A+GxIAB8stNw3wJFwbgF85/pwFOZ3GFmFeka4D4ANdJvwWhjBMCBg6H3snnvt2OFD1lqv2jAaYGwI3Y5tm91s26bGbTTVkd6h9Kxo9WmipckzCQCfr3fSHJXMUhhrzrQkgNKOFtmfmDdQdANcIVBgjWDUyOBVjLqg0a41MZ2y8vi4gtgOQUT8HTqwCaq66Ksmk0rmFyo1W6h27NEXzlo9V7Kf+T9/2VLlcVvCmZiACSCZIozcz4NJCxX3yfKYzZ09Z+9917tl5sEzY34Dlmmjr1XFpkSz+QN/8AG997HHHhMQx7jnWgnA2FSvvfZaMY0BulkrWF8IEHguaIqx/gDw8v1Vr3qVAoXPfvazfUdqns3V11xjr3vd6+wDH/iAABeCX9ilbjp322236b2/8zu/ozEcziN016Cx+2/e/nb7rd/6rVA4W17WZ3zuc5+zT37yk/ahD32or8XGOgbbGtDuL/7iLxQY0Db/8pe/XOxDWKr8joo98+U//If/YH/7t3+r13NdgIgwwf/6r/9ar8VngHHHe2Fkc8xPfepTtv+yy/pmj6FboKoAi/e+/3ffr6CE38u8pUCy2NLx3/zmN9vMzKz91rveo2IfSRP71IuuvVaSKvMLc5GB3LF3vvMddsvNNykJqVcxLzWbGB+zGgU+khY5jQczR8BrAtKM2qRRXmj2ZTxktNxqSl6jv35Fk1lPbOTWpu6lsP568qOiuvbk0GoYGBsJrfX6Wd0jsVAYGXv82tkLkngAeJPcR0iaFFgJCEdjL7BNWQcGDUk5JEwQ5qTv567jqLWWgHZiUqZ/66sVSY5J+321Ygm8AYgzUlkxRUanN1ujQ7EnYYWhkphivVTPLsxdEAPb2VqAxIOgn5tpBzA5BM1i08SkjbnBePTWRNiuPHNAZmc0MNbZyzEJ5Yux7Uky+x0BM/s44921EHkvRnscm/kFWLd33179n3gA+Q3W/nIEzQNjJWPPPfec5CKuufoqgdXED1zfgw88IICZ+aVgHdZrNi1gnM9njDMn7r33XiO4h63NXCf437d3n02Mj6vQRPzDfeB6WQ+LhSGtDyQeS8vL9tTTTwl4fe3dd2us85xhqjP+vNNLcQQtxK2WLS+t2KapKRkFt2t1+StcOH9GethiZMH4pTPPTBJlzzz+pJ05cVJmRG2MSF3CIK7XJJR0LNLGzpjkM6694SV21YuusdLYqO38pyLa4X+6n+/7L79jlfkFG8lmbOvkqO2enbZN5aINZ9NiX4+Oj9rI+IStN1tqO77vq9+wo0dPWCGbt/HRMRvK52xmsmwzmyZtevO0FcojVkTOZXTcuqm8rTW6Vm+l7NipOXvi2ResNDVj3VzGssMUc1OWK+TF/qFjgPui5BTQPp2Wfwv7Is9ExUKYZBh3R31Rxie/x2yWAhuMa/YkZJZY5zgez4Rj8qx4/vxtkKV45uwZ6Uwjy3TyxHE7ceK4rSwv6f14AhDH0EEFU81ZOEGCLxhk51MpmSAnG2t24v+j7E2gLL+ret995rGqTs09pjvdIQMhJCEJQQSSEEBQWKAGFa84APfqVZfL4V3XWyoOOFwH3nJ46vUtFUXFEQSRIcyQECGEmJCB7k7SSaen6urqmoczn3rv892/XXWIvvXWq6xOVZ06w///G/Zv7+/+7u/++kPWWTxv2c1Fm6rmrd/akKY3TSqRRNvsZ9TDY2lj09r9gdXHRsWC67a7Aq0HBMXtng1aHddq7jiDvrudsZNnz9k6wFe5bDffcbtddcMNVm40VN03Pjah/c6ZQ+BFIpMvGlEGeyt6lMlfkx+46wmSMFJ/lsTejLNmmA0X/mX4bpGUwo4WilREDlN7hpzMFFQOB5MBAAssIKmIBFhq4jgMJofcyQ4ZZRh8S7aT++bvYYcisBZAUHSZH/6O1NbiwiX5Rf1UUSK7vCMZ5X5O+DvBoo7f/zN5ip27zKRk5lDZ9nClroJe/gMgIam6wwp2ALaKnJwa4rq2NYdbANhiUqfqimCXsVdYgwKqSf7niU8T8KfP8kDeiy4zio84BznfXKrE/xYSIpmMa8nTwLFWzNvpJ0/Ypz/2YbGvC9a3Wqlo+cy2fEl8QqoFVU2pEvKqNcb32Ac+/FG7+57PWwEGZ6kmKZF+s22T1rPLbMteeqhhr7l+vx2dztjF+UfNsis2e3DMVlcvWTlTsux2zvqwRlPvPZfx8kQRMcLOWSzViow3VU13AH2JWFkktZRQgZyjiqZCUTYeaYio8lYckhJgOfwOQqBu3xr1mq2vrksHu52p22Z+0h46vWGffPisjRy+3krThy1bGZOcwGitbCPlnFXKRauNThh6KBErQviJdcycenIlI3JK9JVQAlgJTKQxM9pD3GO70/SEEj6MSHr0LUr+BYkeNMORG21t2vrSgq0uLVmtPmr7DxxUPyHiGcDv7VxWSTdeD2aiBIfY6hwlA5fcTAkTEpwA6qGML69GSReX6JAMCa9VTx/HE9w78thPyZcEDgNcF9gPnaa11pclq7Q4P6f3+PqJJ61reTu7uGo/+b+/UxWp/VzBVqnSUjM+AGb8t4L3LUmgKHaevSrshwWiy9olTElSM+m4q9l8kghRxUEuK0KcqkDRBU4+lo+FE+JgwtOMGGIWhDHhBEmCkD2OVOry0rI9ceIp+/xnPy/WPDKBnE9nz56T7yR8KmEz2ntJVum5ybqQ0cAnEKGOBHrq0+Ixi+M5vAfxBfaKJDGkIhrS/tRP/oQtLS86WFgh4e7Nu52bFgxzZ5k7uSJj+ULFepm8kiwPPn7cBqWaQQkaFIpWo5Hi1oZ12035XVwXPpqkF1Nyn7GFhMIcEr+ErrIAv1LJmw9iw1PSAR+RsQj53DiXAhAPv89jZ5e14TXCfETYctJh7BvGI8YNX4zXcJ2ww5FVjDM+SIWAyMQ0PK+91dTaJO4bdNtq2ElswNkNQQ1CYTlnIh2Cd62trmqfcB0M6XpqxVsuXgAAIABJREFUOKnketBbwI/A//BD6M9SLIkMwpqkiTJnNuuK71xTECS5D4H/EMWSZAtji+/I3AfpTr5PkrbDbwm9cK4BH5rv0fycsYx75ZpjrgCMRyB25HKK1+qpPxzPZ12cOX1GFYnEeuBu+CDEy/F5jC++1cLFBQHhzBHvz2tJuIBHMj+MQxmpVK4DqZF+z2572UvtBddeI8IasRqEtg3iEuSFs1nFg2AJ4+MTuu9LCxeNZJHwjU3Y0gOtM+4TH12qA4y9EmjOKud1nqzw64hYKtQAhisd4vkBYmt/pyomfh5vQFDzqm3ek/XPOPAZTp4t6955fSRWlLhO15F55Uu+aVsXI51dWFS7LGUOdjF/ErsOI4ZeVBzw3DYSIurWnqj/GKlAyZ0lhA6w60pl1SSJhjpdOfXKhkofO8C4VBqcvBNnTXtmkC8NpgyhawELwC57IMem3WlGIg0lvyYcJsAhL0PzwWND8t5xOOjAUxaN4BYbjaasN2qanZ52ADsZCG3sVBKo7IcaCXq5ZTDF1FAtleQoiCa4L5bVtZzXr65vKAPHdVNGL0kJsmfp2pgLsircE0CeXyuNopyxwKaEIQ1QRddRNJgHPW80oICLpjNNQKdNe+ypZwVkl0fHVK7lmQz0ufNqePdD3/+9VkLHKZWmRHYoHFeuP3SRMHqRyeM++F2sNSVxMwLHCWij9GK4HIHn+OHLgYduOaULbeu0Wukw2GVXxGEUejixIeLxmEPGvNdp6j0oiffPa/g9ylkg88vPzGXXBoCD6KB1YGHDV8CYNb9Bvy1CgUhqcM1aJ4l9riRFcpaVdaQMLx5L5R3hXKsBElIz6YHY7JGpYs31e213TlN5ulc/8JpUOpnA7uBFsF8kA5KcTcZS16M9iEHxUk4uJRy5nc/7Bj07dLv6Vui3pWG9mSnb2nbJ1nM1y4xOW2Vqr5Ubkwr2PAByTebAiPyWfM4JBINVFZmxaJ4wXL4eWujBbISNyf3U6iN6PYDAFtk4GmYVSWxUrLO1ZR//yEds7+yM3XrLzbJPzz7zjJrTjdbr1qNxayorIph+7Otft5nZPXbDTTdJIxWHUgwu9q0cf+/irvGSXlffEzPJ0Y0DOzKwHNDDDSo5hKILNEkbbJgO12CuYEOTHu6xxx6zf3rf+6y5tsomsjIBzaBvY5WK7Z+dtT3jY1a1tg5xXh+lSPFeEcANG3we43ffG55Y0wpMoB8yD9gF1rZrsjtgDVNUIExqtAszm7U7NTOtOcBNjiBPICJrUFlzWJ4DW9vs2cJmz7729HnrlEfte3/4xy1TG7U1AhQ6UmfM+jSQVffzgSpKus2WTY427OK58/ZLP/9Om55wtl21XrPTZ87o8wD/cNDe/e532913322f+tSnxCBlz0VjO8qxAeXY40gUAJBxyMFQZixwOGBn4oTMnT4tNjkgGWxqQGUOQOaYvwNef/u3f7savCG5QRfxKD9jn7zuda8T6Ab4HOwNgGr2FKAv7OzXv/a1dujoUb2OSpqf/4Wft89+9rMqlwdsx0ngC+3rz3zmMwKgcQooB0O+BODtL9/zHq1PmjPizACof/rTn7Y//dM/lVN44403yknEAUJXOMBNngvYjywJYD6BGZuSa43SwJe+9KUC/2CKR7lb6Jex93jfO+64wwr5gn3sYx+30bGGEmpoRl52+JDkuJgjrpmEKBqAJBolMyabi75xResLp1QANo1YFADtAtgkDsP+sT4JNNoBYCcMh6SV7GiS5YgSOZfocBaoZLvwPZS82WVgA0BIQzGBEqpbSKXmHi/uNuzybuk9JejV4Ijn0mQERkxi+mm/JTVGzmTOQtaW9ONoPhZEveRH4B8xf7BKsEOA2SSbsQgbrZb1cnnrwZLJFWVLq2NTttXG56E/xFhK+PRsYXFhp3SQde+yRH6u8vmSmklNivh7nIshS0Nig/XBPuJemDeeD9jL47wXdpjXkgQS+JyS48NBTPgW3C92jt95L96HKgJew94MzUAS8scJjCnlhGWDxFiqeiP4g0kCw4J1g6Y6cylGyvS0vpPEgglD0pD1i19G8mr+wrwtJjYIIBislbNnztrePXtULcH+5/O4Npq+cp1hl7k+bAwAnIBUWCpqOOP3j0MsoCWRFwAGLi1cspnGuCp7tpH06XdtdWnRSiXKwgku2jqTOZ9qpZKdPHbcLl2YtzwSZc1WYrjssuZYKGJhD/p2bm7Opmdn7c7XvNpefsdtAsiOnThhd3/yE/axj35UutqTtaodnpm0y6YbNlkuWK2QUeA8PjWp/gRWLNuDjzxuD33tcZcwy+RstFqTP3P4APItU7b30H6bmJ2ykalJq4yN2Xa+bK0eVQ9FO7+wZo+deNpKY+M2oFqwVrFeHqAgp3OWZuARhFD9Qo8H5kL6hQAZ3Z5KXPlCLoSxpPpDzLB+z5535ZVG4o91xVnJ/PI3mm7yO3ONDeOxN7zhDdrvalQ0f0FJE9Ysn0XC5dZbb9V35jACZz53uHeG9i5gOmcY8UBn09bOPGWrz56wkcGGlXtbVkarv1yx1Y2WdbNF6+SofijbpdV1a8G0r1dlu+Ua4ifS+a3btyz+DuB1uytgZ25h0YB4W9msQOybb7/djlx7rRVH65Yvlq3bRt7BK8y4ZioGuBfWYfgJjMsw+4i1p0oKqiar5V0JxWEQd0hvOuKMCByDZQeRaJ1qsSEd7PD15J0l+YLwI4b9CvfevK9QANzYgvBtA8DmHrDbUbIeAFH4lgC0MTdcp4g2na5s1HUveIGugfMTxp3OIOyqmJOePJR8yhBh6Rts8VADtvCph78DSLv/nRq/pUrbaHYVvpIIwiJFUgns3z3mo/Gay61J/oPSdR4HuIYVjb9GrBhNucXahtgVvWiIC2Gs7kovxHMdqB4CrMW6To+lgCBdgdZfJZ+1aiErAPszH/tX2YBiZmClVNGkSknitnLF40/6JRTKVi6M2r0P/Lt99L77bGXbjBZzIyOjViJJ02nZ6NqivXC6at//2lttJHPJCnbBRsc6trj2rPV7mzY1Milpum3vfiV5OkBRj4dd3pBIW3EPxOFUSU3dqPg2nbY35YSlB+ibo/E5ZDdPFrBHPflEQ+chhi6fiOyGkZBCnqmsBtW5XMk6map1StN2fL5jB2+804qzV9p2fdY62ZIBekuujMrZXMa2mm2viqU6A9sWaz7pKJN8FtijxvVOZHONf+xf0S4trVm5WtN6lZZ0z5nSHn87WKTEdazRVP0FuQxmc31k3EbQ5qeaCSIS74+PlMB+JabEvHemuvgm274OtG+RFAyiUarSjWoA3ssrLbMi/qnq3XU6UgyIjJPLmuGXqTql37be5pq11hatu7kiqUwaEl9aXrGNdt8ePvGMvf4732LX3/oy9f8p1OuqEMK3EqDbd4CP/gb4HpLwDPkdQGx8qpzL5eB7M/aMkTAWsWgxqB6TEHsAVsK8Ja4NkphrYadqFJiz9Zr2mpLKqU8L6R4nsJBsX7dHv/aY3f/lB2x5aUXN3amS5ZxQ9X6ak+EYLmxegNlhF/kdn1ga5IWCkiBRVesxGE2tve8Qdpb1w7qhF8xb3vLdduWVR7VGAFzlo0XTSRVweFNSr7yQwr3lc2XrDjLCYL524qT1yzXr5IvWRf8aQsnWuqoVA1dhDDhLIvEOkBngKOeLmmcnpjz3jn0OAgA2mrNWcnBrazpjmT/sb/h2fB8GC/GH+BoGHZlX3gN/kvcjOc37XHXVVS7Dtr29IysS0qDy71PlAD6EmM3sGRIj4F/EhTRI3dwQ+YyYoVLKW3NtWf4We057OPUUQDoOfAgiparpYeaK+OqkAEkSWsbGZmdVASFJEZoUsoelo+59+rivaJxIpfXG+qokMxwLzMu3gUzLVzD0h3FCQHvmI6RS5HckhYTQL+e62efEaoz19NSU1Wt1MdAZH+IyvvNeAu5TVSp/n56ascVLi7Z/3z5dA74unwUecmHugl2Ym9vxhdiXrE1Ac90XmEliLLPXwLpuvvEGu/lF11suu63q2E5rS2t0pF7TucUacmDf+894RUFxp1KR9R/jJWlWse9TPc5QA1RhYimmCwWKOJsDK+U5/C3IQ0qaR++29GQ0uiG9hDoD18fnsga5DsZN45x0vGPt87v2+53f9NJvALAV4KVOlzExArEBawHXhgBsnMcqyHm6MDY6B5Yv5tSZXUxlX1AASGRuYXvBHhBLlEMslXSKXSgmaqK4J9HyYQA5GhvJiU0ANlleZ1ftliIHgI0z5cwpz8zFAIiUm7SIfXq8FQXGRGUMRvY5Y9OTkztNOnYmaEi32xnBfq4IfFSwnbKSqQSZP5bKVSuW0Vfu2fLqmq1vNmV8VcqQSoJDb1oMsSRHAQsGloQ0aVI3WA6WKos4l1Wgs7mxpkw5C8EzIwVbb3fs9NxFO3nuonUsb9lyRaX+vrj6Kge/+YYX2re+9lW2trIkAxUlKsq4JoMSQCT3HosmSi6QAJChSgB/GFgWXZRtjKFBmTKEXJuPlzcFpXwZkJKgN5ghzI9ne9xQ8PnDhiWccDnalCb1Oxr7m2++ZYeVqUwqC07NYvoqNyUD2CfD3mnLkHqJOlIczkCJr5Cb8d9hrrpx8oDAAydJMiQQQ6DJc4T7o9koTgsGx4OF//glLjXM8N4ugA1QrPcXOzi60/trlal3BYnEunFt7JAGiXEN1uHuePvaH85My9FAv3Mbp6FoW5myrQyK1i43rDi518oTeyxbqcsRcwNEqaZn6WMcBKILDPASKM/WOcDKQROsax6LoC0cCN6ziXOQSuQkKUFQBytxQDkviauc9dtt++AHPmC3v/zlduTywzZ//rwdP0Z33iUdjldfeZWCa8CQs+fPSR/5uhtusCNXXGGlSlWJMhozis+cHECxHADjxCJsao7C+eF7lGlhSAFWooSLg4Wfdw59SYd4QiFAUIL7yUZD8jsf+5cP232f/5yNUJLIWux2VCq+Z3LCpsfHbbxWtkFz1YpkW8IepSYJrC+uJaoXdgMjv24dOjiNsLHTnETH7yIap9IxTZJI+axVaApE5joB2LyWpBPljth0Od4wfWDYk2GFfaP3JuE4sNWtrp1b2rSHnz5v2/UJ+663/YgNyjXbIitLkocAB7lsEgRi6jattbFpRw4esuOPPma/8a5fs4mxhph4OKw0DMQRUV+CQsF+6Id+SCDX8ePHU+PGUxpTwDwcCBwywCucKdYOTgFACXPCOgPAVkItOSyRfQdEQfoDx4C/A4LDBPzt3/5tlXlTFfLEE08IbMM2Af7yMxrV3/RN36T3Zg3wWoAzQPUf/MEf1HVcffXVMgonnjgh+wnIzmdxvQB+vC9s1de//vW6VpxS2Iq8D6DgL77zFwXqPfjggzuAEQAOAPYzzzwjsB4nnevl9aw73hMAGi1Z7pGzg27orA/AcxyOeA73h84d78E6ikarrB3OEJgtl19+ROcF1QZLqytKaMxfvKgDjXl88MGv2u2332ajI/Ukr5W1zfVVAdgkQRW8ap14JRZN7lxOxBPB2FPOdAGlOCGUuynh5hYRhy4AbPGKUhJQ1WDZjM48ry6AueVSIn7OuiF0fpsEd5zdGMGW7/idBiFib6sqJTXZZb+pmcwui8BtvOCUBOQkubBUHUN/j/CJJKOQGt8qQCOQVNMuSoGz1h4MrIldIGlcKFt1ctoKtYY1u1wjDn5VLLpOv2PzC/MCsOPsI2gI5jRncshrBYjN/EV/CeyN2NgpaOEegnXCWmDe+T3OdEBdviIpzf1GUxrmCPsWAU90cw9wmP0RlTYkg7xku2gLly7Zvv044Nt2+tSzCpyQ8KH5Ehp32Br2MdezsrIscC+AIe4ZFggyFMFgQYLk2uc/X7YCQJAgBl+BPTc7M6N7QQKHwIZAGh+DYItxYuxC3+Lw5YfFUhIDmybL/b7bboJlAmv8OMvYpYsLNt1oWAm/E3/Rtm19ddnKIhcgTYR2Y09nUzmbteOPPmpzp89yqElDOSRdvFeFSxFEpRRADrJ7lXrNJmamdAYdf/IJO332jMgJnc1Nm22M2tG9M3ZwcszGChkxMScmGjY5M4uulRVqo/aev/lbu7hAQLlP636sWheAPTVWs5mZcbvsyGV24PABG5+dUkBn+ZL1M0XrbpdseaNjjz1xynr5km1j75F4AnvY3raJ0VFbmL+o+cJ+EYRxJjKHYrp0uzY5Malk2Ve+8hVJuGA7eC5gNPJfUfbM/HDOw7JnLkjeYXdvu+02jQusfIDumH8abiJrxLxH0gWbxxyRBGTNID3DfEdZeATfzKV0SgGH+23LblyyuWMPWyPTtP7qgo0quWvW6m7bRqevxs3o2s5dWhIzvjY6YkvL6GWWrQcDGxkDQEG8QZK29I2heeNW0zY6HXvq7Hlb6/XsLW9/ux2++ip7+sxZW1xZtZMnToq5hD1i77BmWQ+xJ2OvspdINGHHse9i05XLNjU7o7EZDuzCVwtbE54j9zwMZockRvw9QJphEDsCzQCGw1fdIWHI395lQMvPSL6is9qaO8n5YC/wXg529yW/hvSOV7i6VCK2FgY2EiJ8YU9I3rKH3X9OAHZqWhs+fVzjMIj9n7jNOw8p2UjvEGnrujPq4LXHsDsAfjRV5Du9PwDeYIMaPRy8qlIxTGJfu/a1A9iSElFc6P7zMIANeJ3PFwVgh3/m350cQfyooF3xYZJPSCXyPkfiOevsKNGQMGd25qkn7Auf+riNFHMCsJEQqcLCpmoOvw+mnYDWnmXyJZucOWQf+fQ99v5PfALk2gbIBwEgtts2Tky4dMFuu+aAfc+dL7LOxWM2M9q2Rr1trc4FG29UbWNlTYAqADaMZCT8PLXhJC7nWied9B0Gtro/6Hk0wVQiIMmrENsrTuRsLLqkHY1KBz20yhmLYKjCgM5aJl+U/10vFZQ0QkakbRXrlaftQqtse659meUmD1unNG7NfgJx8VG7Lb2XYpNIXLAG9fbuHwSZJvaM95nabYRInI0UJPPD+wxXWAucT9IOsY5cQpS4zBMWg2zRNnsFG+RKVq7VFMuIL00Ta/YBFWLpOkg6CsDmPwhukjDNSpubpEmQaryqdfcMwUfQOCl2YSYSG1L6tt7sTsxW1hs4SnvTOhsr1lpdtH5zzVqrS2Jirq5t2Fqza0+dvWDjswftTd/zfTYyOWurSJ5JjsSBfkntIbkgf3FdvkOsbVjS8txSYocxEPaTEjVa90nbXy2BsImbG7uSImmehCcpQdDTONF/yEmGLt0jDAOt6Fxe18C/++79N/u3+75siwtLtrnZtNWVVTFQ1QQ0ElJDJMMwEkqqpSZw4QMFiEs8VC4BYtOUuJ58qoHsFGvFE7Jb8nWpLX3xLTfZO97xNq2X5eUl9y1FFEuNJxXHwU51RQMA7FyuqIq7zc62HXvmtLXzJevkC7ZJoojq7U7TykUnFICfcG3hBwYZgWvj2oOZGr/TvFoSNekeJTeTSGpho7HHod0cldBau6mZIfFBNDNkrjnDxBROzOvA8bgmKgOJJQKf4Qxj30S8rD55qAok5rNk4dhX7aYIHuAN2AH8KEiHMLCzg661m1Ry5lRhh5Qt5AckISX5m8sJbOUsYk2q2icRIdHAzlaqloWNrf5TBTV6DHykXKmKjMP64H7BF+QzFAuySSRBSNZBAlQiILHSgwXPOmROGC9iLtYS56ES+6nfF+zqkAVhXuSrSyKT2+2JrMTj+LOA8sSF+Fiq9oYMV6nZxfmLWm98TkjtioTR69vTJ0/qPYnt2Jces3i1NvdcTuoF3BtY19HDh+zl3/wSq5QLkmjBd6V/CbismpYTTyVSpPsGvs4jnlDfp5BuzmTSmoN5vStTE7aS14O9Bm6oOCzht7FGIo4RPpsws2GAm7mQVGVqOE9cwXsE+5qx4/mROOGzRJBLLPrMa1728m1p+ioj7YL7Yj6nAzuAFfT8pB8m2+pGho1cJyBIFweAzQVx8YAPEj9PXcBdd4qSGoIH9AGTbhXAV2r6yOSEBpcbMW/UESVhcnTENPTrFQCCCHkCgENLLtirDJ4HyM66CiajgLxoliKNJpdEUA5ahnfgGc1czibHnXky7DUBFGLIwyCmU3OnQYGMeGJgK1DM07m9ZrmCB6MA2FuIn3MQoKeUNgQZUMBcHazK+LoGNyB8bAxnHFb1OJ9Dk6LVlSUrFWh44N1WyVKvt9p27OSzdnF1UyWUg7w34fMSlC2bGB+z1736Trvu2iutveXspFhsEdxG6TkBC+Mdetb8znNh3+L4cf3KxiamTBi/0LMiQRELUpsngQ6AE57B8+xrgNaxwKMEMzJEw45tAMkcAGSXYGNyIGojAmALoO1LoxJD2W01rdfa0qbeBoyVlh6lblzRbvmixj0dtDuliymb73shse7FdnepiVgHAcKHo7sDICd8/LkgNm4gwDrsecbKG1sAtDhAHuB5BBgBYLtD45l59tJ/CECS88647hqsFFynhSzAdkAX8m3rZ3K2uV2yzWzFsuN7rDp70HL1CWtLXNkbQkibmeSOnPKkyQpzpOLgSMxZBEYBZmt0dwIeGox4to3nAWaV0MSC4dOG7QVw74CYfAHGotezL993n11z9VU2OzVlzz5zyp499YycVFgSe2ZmNffIHpx85hmbmp6xa669VvaFMqNNyphSF3kv1wOk3WXRE1iRLQ0NSw7vYZ1ODrPouBz7IRpfAIKQ5cVph+VHJp/M/Gitbl/64hftM5/4hC2cO2cTIzXLYAe6Hds3OWEzjYZKQ0erJetsrVgh6862HywezMaaCkMdAPswkI2VKHCIYTdIXmmBue3id9jY6GCJlU1zN/SvU7LNP8tU9khTm1ypYJkEahOzwaSlugaG3lazYyubHTt+et4eOXXeqrOX2Zt/6IetX6zaRm9g3cTgBsC2JKkDm6a5vmGjlZpR70KgdPllhwTcPn3qGTmfOK5VGEUp0GOs77zzTtkZdFRhHxD0c++AJ4DDOFxhD7AZgF08hv2BOc1hDGgN4495+tZv/VatXxwAQO/f+I3fsCuuuEIAmBqKbW3KqeAxPueP//iPBS4AuiAZ8tWvflVMTsAZAJh77rnHfvmXf3mHnfL5L3zB7v3ivQJmQt+Xz+d5gDCsJZouMqewS//gD/7AXvGKV4gJOzU5ZRfn5+XkADpzDz/1Uz8lMBPwJ2RiuL/Qtw4mLM4kzg42+OTTJ2X3uF/eh7XDtZPxZx9y34wxoBTrGxCF+6EXA436KOGEhdDude0Vt99mX/rylzUujNvs7Iz97M/+D7vh+hfuBLU4oXVkCFTdotBXid9hADvxuVQSGCxfzmn5EWr84wAD57PWfLJ9mGKF9Wmd4sxGlYHklQiiUsk9v9OESzYmlYenSl236NEcJmlOigWUKiQUoKo5o+taD++rYQmpYA+oakmBFpry3mAmpJ5am5uqVIA9Ii8qm1dSZ4NgvlCyQalqIzN7LUvD22zJMjnOaZ4GA61vc/NzWoMRuADwRZARTiHfcWpDr5C5Zm1FshDHL9g5wfwM8CqCUPwx1g3fBYCkgA8bw2NcA/uGIIW1wrqjiiFKUnlNgOnsFem3Fiu22WzKRnJe4YzTbZ3XM+z002DO2F/sa5orXnXVlQqqcP5dI3Og9wU45HXI4zAG7PfHHn1UzyV5tby4pJ+PUWUzM2O333GHLcCUrpR3AHyCHO4LgPXqa64WSyUAbNnoMg0BXbNfAB1Mo8VLtmdiyiokMwg+el1bmJ+THYUcgN2slovqYVArFuzxhx62U088acw761frKJVVquxbsntUHWYkk5ctFvQ5MO0K5ZItAeSvr1kdLej1Nds30bCj+2ftwOSYTVVL1qhXbXJ6yhqTU5KgWVjdsL/8238gfWxjY+Na1hOjYzZKiWVu2yYaNbvsyEG7/Oghm5iesFyZvh0ly5bq1reSbfVy9vjJ07ba7lsOkItAiHWMjmQhb3V6IMgvbGpsIoGCHfv85z8v0Dqa2GJPsb8njp8QEBvVLazPeD1zx1yTkAx5G2wj64dEI5JRrOXnXfk8NY5lTQOgE9ghwYFdY71wLawzZ8J5RWJUJjiA7emrkWLWyt0NW3n2hOU2L5ltLNsICArEg1zRlta3xEjPVUbsDFI6zba0yGn41mxRvdmXbIiIJ5y9NHNutvT3BZo3lyp2Zv6i9fIF+753vN0Gubx97FOfsrkL8zZ37oKtLK3sBFjcY5zfYWvjLA9QLXwgkqcAkrBq2T/saf4xppE0ZT8wN2p0nXrDKDaSjAUAq/tjw+A21+Cs12/0K4bBDQWY2FrkWdDjHQLHndjjhjj8+qB4hL8bBJLodRCxQyQ9uMarnnelJ0qXl10aDgZ2yKBFo8ohf/S5AHbM/TcGYLu/CaiAYKKY0EHikMN0ACmxOgXK+z/XuE4JA6TfckgmOPs6gG2BIQnA5iDS+ST5D69UVhyZ2LHIYuqvCTjyWNXHTU0Sk2+s8yzJiMR54wmvnOuvQzbIDOzcySfti5/5pI1Vi1aiQrS5KdkibBBrH4kM4nD5hYWqFUZn7N+PPWXv/+jdtgUJJOea3Tkk4LbW7Kqpun3nbS+y588Urbtwwg6ND6y5/IxVik3LDLasWnHZQU83p1ObqU8VfZztLlpI4nVXgiXxTNWQjupiro39uUajOjV0rSmx2NpYt3aTJqktJbUlT8f7ASSLDe/ElxKPS8Yka81ewbrFCdvMT1jtwAssP3HIuuVxafp77y0qJTpiYK8DkA5VPwZWEBgFfk3shWH/WrquGTO4nV4XHF/Rb8h7FfHeJEpJtDHHPKaeYJubttHetmcvtSxXa9iR5z3PDh4+5Oxrxo64WFq7gJ+eVFHvGoHYjLZXAwRT26PQJJWQkhta1QK6dx/vJelIxQMkolstVVaSKADAQjqpvb5i/a1Vy7Q3rbuxar12086cOWvrW23rZUt2Zn7JXnTry+w1b3yTnQMIBgTkLEyYjcvsuPzabfzdAAAgAElEQVSkkiEhXbJTqeaxL/hIiT46qcF1SBFJYif5cMhCiBCTwO2o+GCtEPcB/KtCnd5jKZ52++b6ulw3UmUPfOWr9sF//hfrtGDMOmtW1XEdMAgHvyPOHI6VAtcIX8djWQcLvW+Vx6ScOUihUb0ACYEkrpL0IjpB4mna7Oy0/eI7f16kwSaSZF2vQJT93SZ1ERreKZGWAGzaQLe3c/bU2TlbJDGaK9g6qgQZs8nGmOYN28g1cbaSjOfs4P44F6KRYzDHWSsxfsRHS8vLO4kGYgd8HM5g7pNzNuLzwGfijOLzgiHM/uWzsNWcx8RA+FCSaUMCt1DQeJBUjrOI85pr4h+vR36CauxdNnXOJhoNMYG7+GWSazHF9NiENhIX2W01hsd3ZvyxswC7gL0AtryX/FfWJ9Vx7NlSWXNND5l8ra4zjL9DWIMkSgNonsvZKnyKSn+qCooFVQSCnTG/jDH/xhsTGjOvtHQfI8BqxgFfZhjcFnDbbuu+udZhsp6ut1JVFQPANnPHed5EQrTuUnrEuS+gOsnMKwqWlm01seTxvbg3/NyZ6Rl79tQpxcHCnkj8dOg/5NWZxNAktbj2Jo3aM9vqi/fK219uU5MNyYjyGOQjKiFI+jiBFBvnGAhrO3A33hPJQO6H+9X7Qpxtd6SsEETUICYquZGS9RGvxN4KVjavH95z8Xj4G8RQ4Jm8PmIL1/d22Vmv7EwJ25Tc4Xm8L3/PvOolzsB2QNqzgzKw6mLrh7c0ZdABltZVdFt2DWxKIL2MwvUC1TQsBSTalMiGkMMlI6FuuTQv2N7p0g47JQBsMWeT0xUAtoTCh0p8A8CWg6AmZIMdADuYrwFg61BVgOxMrOEyPjGy+Kykry1tzFS2DPuwCOhTpJzS9VfiEFRJjw7axJpMXXVV5pwKkMVgT1k/OdoA+2UYVwVtBgDsVseb55HVVFbJtjVpZAO9AZyXS6sjfAIB1OQJ1nkRwIqSbrRsGiqLQAubAJvFx4ZeWt+0x06ctMXNtlmpav0spUpZq1Qr0sQZb4zat7/h2+zKKw7RlF5fzFd0DQ0nmXHmMdZBBMJhbAE+AI0JZLWYaCpHYyoy1Un2hMxVAOJu5AAMfPx4HwJRjm5/nTO647BhvkKz0rO2XjYQBpNDsbm+Ynv3EGgfEXAtcJTgNJUxMZdIhmAkAbGdfZ1kRZJsgpyznfLNpLGaAFQ/GJNmWWLJuu6Vy7UI0EgMw901Avi8K8synCAKN8mTMX3rqAEn1+QaYRLUSZ8n45KqBOT4S2DPs/FytjMwMAFlopFZEhpJLBStoSiKj67x8pTcyZbTTbJpkLGNQcH6lYbV9h6y6vQB6xUrtt7ykjgPLChV8wQSID7lPGq+koDXnYByCIiN+QzHQm5ysjU6BMjCw+BNZaXM504TVSWzndX45BMnbPnSJbvpxht1MMzPXdC+0D5ITRVhxs4vLNgNN77IaiN1MbIJbCrozmPwg8Gg69+1GThYZIo5qLhODnDWGc4Da4nDIyoACCo5xDGqYpTTxEs6f864Eo+FTDE6rn/2Z3b+2dPSkq5yaqNHXSzYZbMz1qBCIZuxkVrZup1NTnS9XxygMV48NlzCKoZCqk6R7do2q2LkYRBUaaTlkiKsIcYRhiwsQj5eRKKdZngEuM6WZyHQgCZHQozvSI0UAK4L0oQlAdRq96Sn+ujJs/b4mXmbPnKNven73mbtLBq/GQHYXeygmiL4gUgDx621dWl9P/SVB+zB+x8QUCIQbmnRRsfGrFJDn9tLjEOqAIBNWtadjgAQWMTMB+AxoDJANOAujhSfA8gF0EITt+g2jV3BsUNGA21qbAusar5YL7wn+mOAJIDo/B2nEXAdx4/XffzjH5eMB4AwTiGfgcQJDPF3vvOdWgM4JieOHbM/+OM/Eij9pje9yQN0GGilkr3vfe+TNAga2Xxx7dwncin33nuvvfcv3ysnjWvjswCcAZf5LD6XNUjTR+RJYHIzJgBIsLR/9md/VnrG3/z/MMo/+KEP6t5ZK4zDO97xDvuRH/kRscmxr4wv1/PqV79a98nrYLaiv3b33Z+ww5cfEcuh0+/ZW3/g++33fv/3fY5GR21+/oL96q++S3rGsO1YT5yN2CYxsXE0cKaGGNhiX6v82BNearIJSEqPA7F4kh3DtwA42mGnfSMDG3uAoxlssGEAWwBKfyBJIZ27qTLMmRiKkhUgAjSLHZjOe/X4ELDgTXiDXSazmMpfPTj0a2dMSUqpGWGSApCWZSqLpvag1XQAWw2XKRstVSQfstbp2ZZlZUsBsHu5suXLI5Yv1mx9vaUEW66Y2wGw2d/YUUArAcSJ3RABGecwwQV2IcoMBRglKTNeHyBXnEn8PfSNcZzZF5HU5J6xZx6Y95Q0IvESlQ+8HxULrNlgeocUB2t5eWXNtmDN5fI7sj6HD11mX/7Sl7XeX/WqO61ULtrFC/NK3lx15ZUCr/fv3+c2lbHdakoOjeuElcK94gP97u/+rt38opsEbD766KNqRgUYyu9ffeCrCgTe8d/+q61vbdgTTz2p16Flz72xbwBMZ/fMOmMxMXg5Z/B/XNvUAezOoCt93pnxSSsx/rB/Njbs/NnTYgwtL12SHR2rVVVdMDkyYk8fP2EXTp9RUAYDzteHn8OsHE9oIhWTtUyBRoJNW15ft9WNDWsRIAFEUrJOBVS/Y3saI3bZzKTtn2zY3vFR2zM1aZMAl/URK4w27F8/+Wm758sPWG20Ya1mR75frViymfExa1TLNlYv2YGDe+zI0YM2PTMhm1YElK7R5AiRqpIdP3Xe5teaVp2aERCbQRKIMyKbsz0z0xoP7Cy2EPtKYhDQhvnHh8NmBkOL3+//ylcUJyDxsnePB8vMX1QrYcdIOhDEYXOwadhXGnRSbYOdpQEpIImC8XTmYlexfYo3+n19Nv84X4cBWQeWCgKaG5Wilbqbltm4ZMvPntDP2daWkrtARQA3mULZSrVRe/bcebu4uGSjNLaynPZip4vcViINpF4TCoLp1bDZtOWNDXvy1LNitn/f295mC8sr9rf/8A92+sxZ21rfUjAY/m/4QaFB6k2QdskzkawNsFbSigA+z9FtjUpRBarJ7gSbm/XNGVmulGxqZlLzyNwMg9/8zjWEXxt+Z5xP+k7SodNXJUh8fhAQPAHoQGxozD5XRgQ7CgHDm9uS96Ha1c9/PpuS83q1pvkniYotj/dPLVTk++363u6Hx7/wF+Pan/udhFCGe0zVPD7bqdJWINquHi6gdWp25GdFImwVadKX5kds69S8MZigAgkCHE/MbgF0O75YYmqn93OJy2BrOxEhfG1/zW41poBNmmCS/IR4MOjZ+aefsi99/jOqzitSIdrcEIAd+sEqyVa8MbDtUs1G919hn/3Sg/bev/17K9RG1HyQ+do3O2VH98/Yr/6PH7c95b6devCzdvxLH7dDo31rZDdsqrZtucGWtTqr0kul6ZyT2B3ccMzaAY6Ia0NgC5DA5bpy1uplLVtwsEGkFBKAJJVqNRsbHVECsNNE+7yt+BrQWYAxLGriKZjJjF2/q2o/8smtXt6aVhMLuzB1xArjB61Xalir7zrd0um3vlXLSJJ6jDNM4onkuKhSyFAkxmHMO48ruUvFKA376DkjFjl9YZDW4x/SMVnb2Nyy9c1NW1xatkuLS6pU42eqR9bbZsWJQzY6c8BuuvXF6nEAC1sRbi4vf4q9pbhNrWo8EaL7BUMQ8QPSu1ObAsBmkXzDz/rdpREkWZjkDkUmIkZIYCz3QTzZ3Vy17ea65btN225t2Nbqss1fmLPVtU3rDvJ2cXldetiveM1r7UWvuM3W0fxXss+1u5F25NoqtZqtJsmBbIbEQeIEQJzJ5TWXxAmQwZh7rQv1ZYJk4P9Y27yQ9SupEQHTDsbxmZJ4RKoFQBwAO/VgYK8g0XLs2HErFEp27vwF+z//4I+sUCjb2io+iyehYVCTGOLruYlCJflS/Lpj15J9cTvo1XzIpYSfBGgIsYT74DyTD9pqSh6kWMzbf//vPywyFRrYayvLVkMLWwA2sjmazR2Ne64xmynAstR4nzx3wZ6eX7DtUtUQLiXeohE6RCzOTew8tj18rGimh0/Dmgk9cv7O7/TJEcDY6ew0HAzfMVjUnEf4WnEWDDOqOWs5k7nXwGZ4b57LmRuM7gDBI64KIiOfHdJi8rvT2QkRVed3t2dTE+NKsHAWwwaGLAn7mTWTo56gT3Ub1RmORSA9CWkF/5zYCFurawNTbHeUrIiqunXY1ZWq8C7icKRI0aTHx6K3hhq5Et9BjpC/AFbTV1UA6y8SF/QxiJ5GrAvGJSrKo/IrtMS5Z2KtwKggYXKvrDPOP/q6QdrgC4A/ZD+IIfGJGEN87qnJSRFGJsYn7dFHHlWsgW/OewdBjvfi9fhOGk81lIfUWtLnU8HVSg3aW8hukATNZcXAPnrkkNKRW5vrArBZ5xvrnuxzW+17FcyQawpcBgY2vwuLrFQUO5IsCgA7qr+5v+cC2IF/RSKG9wxGdfhuz62GCBwn3k/3lYg52OjwY4bPfuaEa+S9MrfffOu2Z4tTVjk1dAw2cxgFDkV1nE0Atp6fmtoIuEka2HJqEoAt2reyiG7EKeUHwA6dGrFHU6MDsQYSAzsG00sInPEURlumCn0bCbkDfntwzODtZF+TfrDARWVR/SCW3EU6aL3RnjuHCmYAhpUeSh3OcQorZR3CXu6CxrZn9UPqWAwydK92Al73kdQUZMgpJJuvRhG5gozTytq6tWk0CLMETVBpW5sYSd4cLppBehDNRua7mkmRVcn6vbC5YVhiAAmyCgUcADhdGbuwuGLHTp6yrX7WMuXaDoBdKhWUPZydnrTveOPrbWpiRIBVzFksIK4hskfBpo3DIDJ4NA2EpUKGmnHECGDsPdgYuEaVGhpR7kVX+JIWZwTfKkVIjBXGgN/D0Hp2yEu2I2sjn3oIwFOjutamPe+KI9LHZK4lcJ+6IAOi9BizTkvgNU4UWUAHVvygaXJYx+4QiJ1+UyKHkqqyO6HpOYxLANisqVhPkWXiubEOWS0+t0nzbKi8R2uGxFBrXZkyBz+TRhzyDSpD8sxCNAv0MjOYJKmJjOQdAJG92Z0z7jzb7aX7fWf1keaR5EqKStIYkr3r9LatiR+Xr1qxMWv1vYes0JiyluVtgwZHiVGCtpcA0D6BLkkLAkxnXsdaiWxsHIjMO+t9d3id6aj1nbTLCLQdq/b965l6SkC9izbMAtbrfffcY5cdPCjNZA4IAFoO0tGxUYEj2CYAjNk9exR40nAMNt745KTK7oadP8YR8JnDAQbwytKy1iygDO9JwMWXpHqqVR1ErG3AkzgA+F2dxwHgKXmBGZP03h59+GF733vfqyZTdFeHDVPJbNueRsMOTE/bSLkoALtaoVRv3Xp9Dggv3YqS3WD0BIMgkm87thF7i/0tFCRRIsZWGTYQY4sWZVbsCDTe5P5uO3M1GmCxTrgX7pGyWoBnGNhZ5EdI3uWRgsiKxTbYzqop2NeeetaemFu2A9dcb6+963ttrZ+xXpZmMHlpYIeECHshGNg3XHudGln+yR/+se2ZntEeHxkbVYJB4PGmNx38gR/4AfvIRz5i93z603b5VVftSFAxD/ydBMVrX/tarR+AZPSr2Vvf+Z3faZ/73Oe0Bngec8jcAJ7AHv2rv/ore8lLXiIwnPX4K7/yK2IV/Pmf/7kePzd3XoxAnAQAPORBkA5B75psOJrTvC8H8dve9jaBKwA8PAbAA0Bz/Q3euOwP//APBUbzXL5+67d+SzrUfC7zB7uQz/n1X/91/QzQF3YFABygLs4NgGiC/re//e26P4BL3oNr+5Zv+Rb7iZ/4CX2/7NAh+/t/+HvdM/fLWqXs/vu///sFFGFrowkM+t+MI5IkfP7hQ4ftz//8PXbg4GVqAFsdqdtP/28/Y7/xP/+nAGycWDpU/+IvvlNOO+eMZBU6ONSKQjxBIga2ORMoyYdQzqrmQpyRVBCRRMRm8Hgqn2WMQgPb9UHdbnmS2v9RjhcA9n+UEEkyUdJlTMmdVIYaFdpx9siu63qcRacAhqZMyeYqiTnUKDJsEdfnAAulw16Not4N0gKEUdJXAhgtbpzCcrlqpUrdOpmcbSAhkoeBXbPa9B7b6JoVKqNWKNVtcWlVTZ2R7bm0dEmJsnCacWSVIEtMiACcA9RmD0RwIUBjiAEcdiJsbJyZ2A0CkUgO8R6RmOdzsDskdah0ALAmkcRaYj1SLcDzBTrqjKdvRcXOz82rgQ5JVBIs995zjxLqzB/feZ9bb32x1t/XHnpYAcTllx/WGmb8sePo5OMvBQOGvXNg/377x3/4R30me/DokSMu9ZSSWuxT9iX77vHjXxeADeDLuub+CEBmZmd0rqgiKwHYfCZNbxRs4HfA3swMHBwfbRiWsg/I1m7b/PlzLj2mai2XKuvR1KlatblTp9R8kSCs2yEgQZsSdqk3boKoQa+XHH5QNicZChoOUfJ6fn5eAZaAjk7LJkp5m6yVbWasbrNjI7Z/etwO7N1rDRoglmFYNuw3f+8P7NzCko1Pzah8eqw+orORXgrTozVr1Eu2f9+0HT60z/bsmbDR0brVxxpWqo9Zx4rWy1ftxJmLNre6aY29B8XqRvuUJlK1YtEef+QRe+ihhwQuY3OYn297/bfZnqR3fsXznmcf/vCHNZasq5tuvkl7+e6Pf9yuu/YFdu01z99Zr/h3+H2MLwE4vzOnJMxYR7we2wO7C/k8bCjPwd4x19FEPIIYgjyScBG8B1DBXOI/A1lW8hnLtzes0t+yU498RQzs7uqyFSUHiMQaBqpgxXJNAPajXz8mhtZ2tmDdQUE+EMAQ60GEFgJpqg1o7JjJijEP4eSq5z/f3vZf/5utrK/bP33gn+2pp07a9nbG+l1vhuX+1y6bWestaYwGcBz7UiBtasYtdnDyDcO/jXPeAdBvrN2TP4mdE63XG6tFDIe/F34zz8GWhGQU+zH0PBlPgv6R8Qk1kg8AXtcZXSeTvJDOJBjJO3JyuxrWUqCmNDzFfAoqAb8qFUlsEbuwHrABBOTDZCSehx/mPu6QjN/Qz8+99+FAFgYjCSIaR4e+roPWHsvycxAA9DoxWVPpmStFyUdStbGY2c523ZEOSQlMf2nqoZQqgp3glRo+pmqigCBDLoR40RsYhrTQcBWkS3AAlnIu5fH5B10B2Pff8zmbqFXEwDZKwEvEfym2TA3uBIqW69Yqj9mJ0xfsfX//j7bV6qrh+vTMrL31rd9r33PXG62SbVlma8EyK2ft2H13W3bplB0aydrCycesXujY6Ag+uTeBC2hdazM1h/eKh0SM8fbxO4A2AHY3Q48ZSGmJ1QphTfGrP49KQBqxY0cDwPZz2Kuw6LHDXu8RN3KW8V6Zkq2282aVacuM7rXc6B7rFerW22ZtpUazxt6iehlw0aUUdd0iLQPdJLAbIhOJZaqaE87B3xTDtFs23Rj3iqpuTzYBabvzF+bt4sKibTRbkt7gfCNWqo82bM/e/bZ//wHbs2+v1RozVpk4aNvFqprCFssV20BnlzPEWXPaY8QIXlnm0hLEdapCpkJWvRgS0zrmIPXYEtAOYA1TW9iJk8UiBuHcxH9RvJQ0htub65IQ6W+uWq6zJSB7+cJ5ybq1Wh07fXrO6mOTdmFh2frFkr32ru+2aXpVjI97g238HGTLel1JykG885p3Z42TFtJ3VTggM0ismvpbJXJTVN8DYArsS01MHSOCkIifBxjf1xlJDK6qSuKIHjJlzso/f35OzRup8kWG9l3v+nWj4mF9fcuqNcDbLeEenm1xADvsSNhIrYlkT9izYZ/CDrdbTdc/5/U92L412zM7K7sJ9kTsiexZAUmfYt7uvPMOe+Ur77DpqUlbvLRg1SIJLnY5a8TBKcXusgkOYLNPOttZOzV30R4/ddoKI2M2oPcEseX8BV/3iSQZ1aVxrfha4d/FfezEz4OBzsuxRkP+EPdGYl9x8ejoDhge9xeJusBagmHL8/lbVEbL3iW5V+Yv+lsRCzug2VFcj+QHcxrAJWsdOQ5XD8Ame2qRtYe/QuU7/b6E27SRcm3ZdtcrM3geZFP8bc4I1oLkiBNOF5U/2GmRNsCVkCSkkam0rgsaTwBsfC/Ia2JqJxkMrtGxnL6tra1qfUGUEHax1dqRpIjzO0BY1jI/48tw74w3cRHnJ+/J3FHFLeC5PiJGdiQBlBQebCvmG5bxA3cgnoOIx9IEHOZ9AlDn8/CZqASgcok5FQ4GHpbknUUKFYnX5U/64JOQH3tdu/6659tNL7peeObK8qJwAewwBOHA8vBVeQ8arMf8++d6T6hYh8QA3lfNXxvJdO5dpNN+f4c0E+d4JHdjnQ77PrG24hwHY40KssCNlMjCt05s+NBZV5IsqTzE3zJ33PJNOwB2lGDpKBsCCmNzsYhw8pSpxBgRtApoSyUlapKwWzIsZpAcQ6QW6MYOa9GZpCwwNXvAKRIzEHDMmzgOA9ihocn1yJECAEM7DUcNLZu+09gVkKRrHpYQ4Zxk0QI2hlMsg5BkT3YAbIFlWQUllEaTWazXqgKxAX3E9hKg6hvWm7c5e9Rhweiy600wYxLDccLwUlosjckEYCv4TOUjXDuddV1DLl2fKvJhRMKi5NDtaBFqc6XHOPMw4gBWcqCyWWlanb6wYE+dPq/GNVZEJ6hsndT9GTDrissP2V3f8UZrN9dcCzqVHbIR2ZwsppBPCCc8dCTDILqoPswVb4zphxKZLc+y8nxAPzrLq3wwJSIEqqKPBaMPJlbKKA0b0dgsoSfIhooxjUx/p9W0nPXtumuvUamKpGC0i9SZRz+T8YMlAoDN5vYyFgeKGS+yv3JY/ezZ+XLA1jXBlPlKJcIOECaWtFgzKev8HB1s18ZyANsd2t0yw9jYupbtroAUNrGuS+CuN+bYyZSJFeGMGXcLUwMQHMieA0Ic/CorTOxtB4O8G3hUSMjpVQLGE1E0UGn3s9bczlmm2rCR2YNWntprvWLVWoOsmLVe7uhlf+oenIDryLhG5pYAhblkbbA/eFwN+4Y01IYDFQVMuaycRK6FMUHHSVpsZMWV4XcpHUqtj6F7vbik7OM4wXmpJHboxtaGGkFd8bwr7MjRo87oUta5IpBUDmRqNiBmSSrHA9ymw+++2T22urySspEuwcNaDUYazDOCaPYtazkcI8YaAHZLB1w+ZZAHdnFuzj7yoQ9J97lKkynKzLYHNl2v277JcRuHKVUuyr5kMwPbapFN92wm+4VDYWetZTI6yIKNFcFcHK7IgpQzZpUCtoruzzhiAHMOYMNOKJeLLsWSpBfYg1ojMGEki4CmorOnKcfNFXDysippBZQs5+EBZVSO/uCxk3ZibtmO3HCL3fnGu2y51bdBoWLbNMIjcZmlJNIDeIDp9uaWXX30efaRD37I3vfev1aHc2X8SfIVCnbNtc+X0wjgBGsYABigA8AimAEAxQCzrC8AKv4OCKtDu9+XvjQAL0ByBOskAgB3sUmwn2ElsBaxazR3BKhhrPmMM6eftR/+sR9TUzIcBZjNzPVHP/rRnfkA0OGz+HyARpjVANYCLGxboBlrg3L7SOK88IUvFJD8j//4jwLMuQ/mGOb4Lbfcosce+dojAvEA3fkMrot1FR2xeQ2gD+Ag1wbow73AOgeYh+G2b/9+e/KpJ8UWwbECLEBSh9fREJK1guPFmkbmhLXM+zCeszOz9sgjj1qlWpPjMrtvr931XW+29/zFX9jK2mryAcx+5Vd+2a59/jUCKgj4t+i5kMsqsKYEUwxsfAHOJdjZ2AzkOlLiD3kgSQAAdIgt7c2y+MJplS+RGiHHeS+5DzW5TXJQgIhJQiTsGb9n0EBUw0ZnXCtBliRFeDSSraGh7cA0QTCNhDpigcjxS8k5gi51pk+gBfq2en/pOW5q3BjPQR/2AgHqwCYnxqzXgdnRtJGRhlVGxmxrYNaiudfYhJUaUzZz+KittvqWKVQtmwf8vWhjjXFEvG1pZXkHwGadhSROONPBkGCcWEN8RaKX9cZjUb3B/ccajIBRCfpkS9gDkVSN/hasNx4jgYIeO2sUMJF1xx5h3QS7U057YsP2GIPaiG1sus3653/+ZznwlNgS3BD4UTGAxh379etff1x6y29+85u1xgG3nIHk5wpnLZPHewC0sae5d2Qn2gDd+by04bnXV73qVWJ333PfvUpWEsCR1GIvIcvGuRdAGuAKvgbf+QwFQIxJjnLvvoJIAOwSQSdVgN2uLVyYE4OlVilKdqy1sWYby0tWL+TtwqlnbXNpWWu8WPJzDgDbu3xSbYgEAYBp1TbQhewNbKPdtotLyza3sCBZERqHVQo5m6oWbALZkIr/2zc1LgB/DAmWcsXmVzfs3X/4v6y1nbGRMTrHb0vWCUYTmt0TtbJNjlbt4L4pO3Rw1vbvnbSpqQkbGx+3Ym3Umtt56xfr9uTcop1f2bLpQ0dseatlxfqIGmB+9hN32z2f+5xsyRvf+EbZZXz8Bgz75WVDZ7NaqyppePU110iaiAa8fN/c2LBPfvxuu+WmmzXuBM3RJ4L1FMwx7BJriXFnHX3pS1+SjTp0+JAIDKwF1lskRqIZLUlJ5jSAcN4zQArWIaAUtosS+ZHctpX6WzZ34jFbOfuM5dqbDgBCioAN2ekpsXRh4ZJ9/t577dSp0wLEulay7sBlKLxPRkbgE74yPn6hUhHLCT+CJN9NN9+i5ru1Wt1m9+4VoESJLfcQQZUSuFtbO5URsT/Dr2Bfhy8L4wkiAM8JHzy+8z6SYRxicHOJIn6oBB+5QGypO67DAMfw788FxSO+kt8IDlqpumxJmj//2fs+sA7w61Q2TrVNArLj/dEqjbgr5jvsDYlh7A1nE2dy2J1hEF9Vvd+Iz+864f8fPykCy7sUg86CANmSDu8O0J8A5miCR4zkY+JJV/VISqoR0VkAACAASURBVLrYobG2owP+DdIgzqANX15QntjWxHu7Mlg7cibp3IgYUP6bqiXjhmH9FpzpDBjY69i5p0/aA/d+XgA20Hy23xcD211xj0FV3YEvW61bdmLWnjgzZ+9+9+9xCtubvv0ue8v3vdVecP01qTdGy3K9dZvIt+3CsQftyS9+yp43XrXO/BmbrQ+svfG05bObDkKqb4Wvo2A07zCYdRPeN0hKzPiM3EuxZi0lgJD0yYusxnoWQ3zbdFbEGe5JBa+sVIyeyytWrddHrLmx7qXx21krlEdsZWtg2dqUtXMjtl1qWCdTNMuxDmsuN0b/pULOWp2m4k0lAlJcRMUlNpjzSeMryU9vfOgVrF4lA/nq0ceP29LKqi1cWlRDVF5H8m/PvgM2PbvXLjt8xHLFslXrozY2PmGlSi0x/skaFawPdz6b9wS9dMnRUs+pMgDbRHUmY+Hgi2MYoY+MD0SjX+8rxhryM8sjU2doR9IfrAQ7w74nxiHxJ+a1JNE8oUV8C4BNY7z26qLZ1pr11petubJk5VxGMdXF+UUrV0Zss9mxuaUVG1Rq9pLbblfT+0Eua6vNTctA9KM3l6rHqWDyhAbAewHdd/w39SsjkUXDQ4+JIXZFIk+RZmJThixsJNl4HKwH3AeWLGNXgXWpnlEtVb5jM77++NdtkZivUhOQ/u7/4/eUUCBRA1ApMI4eVwnADrumMRyq5Bh+fNgWCgwDF0iM9qRQLrsHIc4bIrZtfR1JCyq7KnbttdfYd3/Pd0kih+aYLjvr8jrCDNToexfwz2Tytp3JWy+T13g/8uTTVqIqnb2TL+g+WffRvyeSoPKNk9wD7xfxaDBgFS9ubYl888BXv6r55wzGp8N/42cSxYx56Bvznryesyl6ORF76RoS65rP4SwbPqOIEXkOPllU+uAHc91B1vHEKXvNnXFVC+EniijSlSwqhEL0vsE4UAHYWFmyfrupvSzcT/33HAMB92J943Nz/4qBE25EHKFqSe2zkvZk7O9sAc3xbZ3ZWKrGxLg01L2akWaFSB15spn35f17NG9O1YtBSOQ7Y8J9M9bcO34//jBjy7gBRNPzJSS/8Ft5Pn8fqdPEcUlANZ9NMpfPIN7DX6Ty+/Szp+3UqWftuuteKF+YGC/Aa8b16quuFh5Ccp/zk8+D5Av2x37DBgBgq3oBYm6vI4WBg/v32O23vUyxGjgYxCOwAeIePtvn1pUVGA/GIrDRTeJ2yHkJ48UH5LlUGArLSoTSALCZ7yBdxT7id5n5BDhHHBOJGMZdBGQksYo0C2/Lp4l4JfYo33k8wH8+P66Lx2VjXvPSV+xIiCg7nrRRhi8mAGxl/jjwdwDsjG13216ujhg/B0lqdCfw+v8ngB3aw8NgNeytALUFYibjpwxVYmA/F8AWQCPday8jCwA7dFW4rgCwlUEC2FQDJpo6UPbSlUEdG0Hr2UsDMEmAZwoiVSLR2+mAm/xeBeEA5dKwTo6PHG419SgqM4SBWV3fEANbxghGtBqlwEiqKiukjBZBdGpwJq0mgnGCKzWOSl3NAeMGPWVRcAyQI+HwJGg6eea8PTu3YJ1swTLFquXLqaFdty1g68brrrU33/UmW1leUCCvgzFl0XcC1F4vsfC29LkBTobRwpnoDzIqq2Jc6F7PIRZlk7yP5EHI8FHyUnOh/FiQAIw0IIMJFFIQAtSSxlsY6wCscZBZg8Eyw4nqt7fsRde/cKdMQs4RYETS/xHzGvCk7fIhAlYSu08bGcaNHDd3KncZH6n8PZp7YICVPffDV5sThk+Ufz2n9DGkeMJQRlOZcPzFrNlG+w4dVgIzun27kxryDgFYiIFN0oe9mRhervWK8x4lWQCvTbE5MAqe6faMlXeydvaHXFAy5TCHLWet7YJ1smUrj0/b+P7Dlh+dtM1+RvrXZOKpEHB92r5Kf7xEMKOATsyJtM8B9obnlrnHmIcETBixOKBldJG86bnEjssFtFL50ED7jwafsKMxzuhj0ZGXbvY0B/MMccfyxbxd98IX2mhjTPe6nOQoCEilT439SA6Nyx+5VheBOZnTyca4WNh8RbMLgFC+OKz4OTLWBOLcf0hVEEBttdoK7LpobuXz9tjDD9tfvec9YrYNWltWhOWcz9plMzM2OzZq+UFfAHa9TPOaphVhY8OwyWb13hwqfB829srk7sjX+DpkXKuUog96Ag6xGxyCwbTGbqH1JeeKdZBAbDFJYcqmho5ofpJEA4rNFnOWLxUUGDiwt22NkVEFAv1c2b708Nft+NyiXXnTS+2VCcDuZrAvZZcOyZqkRJhjmjjCrgTA/ru/+mv7lw980NZXVhXQwu6FMXnl1VfZ0cuPSI8ZJvXv/M7vCMQgYw2DmvUDmBeawAEIRzNCNKwB1z6FHuncnMARxobX3XXXXXofwBLsK44eYwvgDRubRor8vTE5Yesb65L/QB4E4JnP/vSnP60yes6MO+64Q8Dvz/3cz9kXvvAFORQPPPCAwBUy1GhiA6r/xV/8hR4DrAGk/umf/ml773vfK2YrIAzrBwAOHex3vetddvzYcTlQXBvAOq9jDYbTxFjwPjhBkcWHqQ0A/Uu/9EsCve981avs7k/cLbCJNYHT+pM/+ZMC/X/sx35sR28We8N4AQ5JO5Ase6FoTzzxpDSwAeAuu/ywXX70iN39iU/4nsxmpRn3znf+gl128IBLT42hU5c0MZHVkC6osyz4max/Hmc+Adjqap8aOpPcFHCd9PvZPwFMqgmRzjNv+qiydIHK/l2amQqKgwHmOp0etlLVhW30ZCLrmaRM2HMFjPJtOBuolHUAm+ocmh9zhnIGdppNyaTQcIYqHsweIB3XyLgh8QKYCtgP+DczM2nXvuAKO7B/r3XaXVteWrXGONIPo7be6UvrkBBn6rLL7ci1N9hm19TwqT/I2TOnTltjfMImZibt4sKC1lcELbCfOSMj2GDu4kyOZETIaJHQCLYCcxrnYzAP+T2AI9ZTyB8FoB1zg02juoD1zWvZSwDavB5detZTnEf8jTVZHxlTYpygn89GFofSSBp/Ylvf9KY3av/u27dXawlH9YH7v6LEDu+Hw69GWamBCwl8mNayEZcuaW+x15irO26/Qw09ccBZ46z1ickJScghF8JkSVcbLW4aGwGIpw7mjM8mzeZgfavnhku1AGC3ui1buDhvU2PjVqJSsNW2HjbozGmdz5S3KiHT71pvc8PGqxWbP33a1i9dUvKk03HZNYIqSAq5HI2lkNrLS0qmM9i26mjD5heX7cTJp22j3VJ5OSB2pt+xwzMNm6iUbKxSslohL1mQgwcP2AQNHMtVe/DYCfv7D/2rGP3StUaSptO2eqls+e2+5EdmGyMCsA/undL3PXtmbAx2VKVmnVzZeqW6PT2/YhfWmzZ7+Aq7sLxmxdqI5mplYUENf1lrrCV86S/f/2VVNd52++22/8B+e+bUKZ2D//T+99v3vOV77OlnnpGNP3LosF2av2gTjXFnIwFWJSYZ64kgl3mKxHYkHzhXmafrXnjdTlCq+UgBC/OOLQQkZ/1hN5mz4USOwFpYl9mcba6u2P6phpUHbWsvXrD5kydsvJSz0nbP2mur6ueg0t7aiPQxP/P5L9hjjx+zvtErxgRgo1vLP9i8fO8AyHCW8Xh/YKOjY/Jzi3lnBxIMAo7RhKw+OuKVbkPANPdMYBtB3zAregdcURkv0hsu36K4JMnRhV8VyZYA7yO4kz8ASwk7OQSUxnvLmCTAYpgJ9Q1/lzwYfYrcPxQxJ7HIdwCDRIqJwJU9RTDPegDEr42M6vyI8ufQrOSzOQuxJexZYoJgk8c9KjZKicdh33vXB3cQ5//ti+QxPks0cXT8yBmuw/62xkya4UkiIhrGqc9CIkwlQkVQneVzpSrIAKS5WO/L5EnQYBqqUjj1hIrzSTFG6jHgwPVQYz71YHLYDVvFc5HEyPa60sD+yr1fsKl61fLbNBbt20jFm7OpNwxgAv1fYDjDTK2P2sPHnrBPf/Kz9ua73mLf+R3fbXkaOeZz1ssObKu7brWyWXv5vNW6G3b/h//Zpq1ro52W9ZafsYnqJStlvJE4lURch1fspb6YSc7CQXciDipYvck3Z/lWd2BZ7F7eSWqtjmv/V6ojVh8ds0VAUgHHDvwDhPr+wUQWrN0bSE5ufWVFcS0geH1sylY2u5avjlseENtK1uxlpLfNPiS+lgyBpBs4GwuSCYwKVUB0qiKpTqXymT2/ALN67oJ6fiyvrNqlpSVbWt2wxuw+qzcm7MCBg3bwMnoIzFi1PmbVkVErV0esR4WFwOS8bA0EPEhDxPPYNs4kVYewkbMZq42OCh+gagMbDzjP776vnNnqaRCP5/KVkkhnIeMTCQP3akw2iHsEb0AKQfGM1k1RcR5nkJjYKd7rNrdsc2XRmssL1ltbtubSvCFqsjo/Z2PVmtUrdTt79ryaL2dLVVtudeziyqpN7dljL7vjdjt6zdW21evaOjIC3JfAU8hLLtdWytN7y6UtVQ1eQMayLR+bPQ7Ijs1iTOg/IXvjIi66dzGgh2Q92JM6qyHfbA/kg+ELIjt2//33+3oYGbOJyRl771//rT1x8mlb32h61Qwa2iWXTQz7FAzrOIeiXxdjxvMj0c/vToh0GTVej+3CbQQoxJ4dPHBAoCcSYUiJNWi2fPRye9vbf8hTDFROJHKXJxGTTrzirTBszG3RssWKEsdfO/Gk5esjtrS1pYos2OXEM5wVxAhci9i3qVcUZyU+SxB2QmpVRMN6XT6PtMTL5Z0qJc4K/uGXsEax13G2ct98Hmcpn4nfyfkaZxWvYcyC6MA4BDbE/HIdxDpcHw21iTvAxbgeki4Cx5st+XTICKnKuVJSDyaAavxsVexw3rVbqjohEUCSq1QoOlETH4y+asT4Ak29oofPZA9I0sQGVqpUZD/oFQJhDTWHQonvOUmIkIChypFYhvXXbDWVjGA+WSdct/qwJGIpGAbjxjrg84I5jO8fLHTGAD9J7HX8vnZHMUKsL8YDP2j/XvfhGd8AbAG18YfPnD4t//rf7vs39TRYRVJYWtNtEZ1InHAtc+fnhD1C5GAfcb1UBWAnVZUp+U/HDsBLqIwF4xofq9u3vOZOkeRG6lURSNlfvJbr43o4u1lLsNGDWDDMwBbBMON+PWPnOtjerDowHf4GiO7JK/dhApsIfygkpeI5AVSHT8h8Mx+8byhkMJbMdVRl8p375XqFeyTymrC1V73kZdvD0hoKGIcyWDGJcs44hBJ4LYeDgIASjtSkj6wURo0NIuNSLivTOSwh0mx3lZXkgIkuve7GJI2oKLfiAYHKXpIQTg+LmsBbA4TGZa/jshkp4AyQkUXPBDjDa1cvNxbaLtMbQLKnzA/l0A6A9sX6HBut65CAhcVG8kkFOEvMcg4eHIUkQaLGacp67DaJEyhcyCuLyOFHYAbohZyIFnbRM0IMgaj+MLBxpDnw+jCGyqlhXVfAKc9REJYkRWCIA3jWKhWxn/PFkm22O/bQ48dtYW1LDMkMGpzjk7ZFA8nlSzIo111zld364ptsanJMZVh8JkYrQMkwlOE88ngAd7GQYaRkswQtkWF2rXGx5BNg4Ad3AtDU1dqzL8rSwArb3JATze8Y2jAckb0NgxrAdjjBYqGwqNdX7CW33OSl7d22NKkoUyHIg3mN/hoJCbLTgHtkrKNhmAPDsJGd2R9sal3vUNkg4wtTVA3EEtNazvcAyROvOgiAMQ5GQJjY0LBUokwoQHkxeHMZ21xd0rWFfrG6uovt7extdWpOLAKPi/MCZrlmSpVpiqovXbPLokh+IznUYgWxX1jbOHbSf+57oynL20p722pT+2x870GrTMxar1Cx5iBjLUBLlRK55hxjGwwQnAqcMjoOsz6ZC4JV5i8Y2SptSr9jB5hHDmPuLRhVgAp00QUkFwhAY45qVYcKY7a+tuogbMrMEjSwb2UsYXX2OjY+Oa79rySWMrOelEDWhnHj/gXi9Jy54HrWJTV3BGSheRMBOAcKzkDcR/yOAY61H6xHJZiSw8pc0IQBVjg63X/+f/2JXbpwwQrs4eaW5fs9Ozg9ZQemJ61RKVuNZqtIdgB+tJt+KCXdaPacKhVS5pJp5TCNwDLuJRjYAPuUTzMvgPCAjTh/ntF0FjbOna8tGv+kxnNiDQEW0tEYxuBATKY8Y13AvuZtpFq20XpNFco47CtbXXtmftnu/doxe81d/8Wu/+bbbWOQE1N/s921fLlk/cy2AGyud21l1XLbZtdeebX94e/+ngDsWrmisYRxOjU9bUeuOCpbCVjxyle+UqxnxhXWO/sfQJlmi8w34CGAMMAv9w/IAcv6da97nVjOANjRpRuGMtIbAHC///u/L+cMUBDN6x//8R+3v/u7v5MMCOfe08+esudf+3yBanzej/7oj9ojjzxiH/rQh3ZsMQA76wYt6l/7tV+TXAlrm7XBZ/L5MKL/5m/+Rusf+8x1oV/9l3/5lztAOPcBGM9zf+ZnfsYefuhhnSsAy294wxt0NnCfgO44MqxBwGo+D6cRQADZE8bwj/7ojzQ2R6+4wh57/DGtWxxfHKy3vvWteh1a24wF18TahSUeHcxZazg0ODIwhdZpuDnesKmZaTWFIbnA57BOJicnZFc432CswcBm3wMMZQHiUhNkbCu66YDZNMLDF6BBlbMF0RzOiDGAUcEOBWDjcljoUpO4TYqmiRGNAxeNbWFHK7mnBLWzuaLp644PweN5NGedZSdwF+YCSWhJSqFTtyWtPU/KNa25uWYbMARTt3R1TSdQlC/gZ/HaqjdQ3JBWobOrKCl9wfVXe6VDiaYnVavWRq1QHbFOJm9rMG8tZxP7D9nMoaO22d22XLFmtZFx+8AHPmi3vPhWqzdGbO7CBa0j5oQ5xz6KLJDkzoJRhG2IktIIcMJ3i4CFcYmmy6ETF+AQOnzsrWDcDDNamSPuDxCbf9hC1k0wm3Gq4zo8MW1isFHntNVsK9ickYRPQw79Qw/9u0Dq173utdp/xHdLS4vaM/yOr6hja6jsaSdRB9sjybQgbUEgOT01LWce35I5dQe4qHXI+UFTLXfMvcE070UADcjN34LJKsAorQuCoG6fAGTdyrmCjddGrN/q2OL8vF04d9aWL12UzMeg0xKDbaRUtLFSwS6dOyfpJtb42tqK1iQ+LWc1IDbNhCArdPrb0ggHBOlmsnb8qZPW5B42t9Tcq1Ev23g5YxOVok2NjtreqQmBVXv37bODR6+wzd7APvLZe+xzX/qKbRdI9g7U7Hh8ZMR6zS2rwWZqb9n0WNUO7Zuxg3un7fD+Wbvyqitseu9ea1nWNjnjexlb6WWtW6hKN7efLVqB86I+atmB7yfsDjZZ/nG/Z6trayqnpxEm1wPZgADw3i9+Uax6Emr4RMVsTklm1hU2UVVgNBdLgSB2ifWMXWLOALGjwRQsX/V/GZJWC4CWtRs+Q9hN1iLzyD7hvfBrNlttK3O+9doCagrtTbv07FPWWpy3mZGKZfFt8V1wngbbqn586uQzdvyJp+zc/JINsjXbaPbUZFNatABhBNECs6ka7ToWkeTXgpggHx8QivMz+okkZ3kYJA5/NfbgMLtIoKC7mjtjMAxQx8/yNf6T54Q8Y1SzDL937KXYs8N+a/j07D4SMPLZE6gUNlnRWci9JZ+LygZ8qGCZ3XDjTXbPv90vgEaEhNSzhvNPAFaqyAtmVTAw43eXViwKQA+/OEqXg2kVtoxrCSZlnGe5PDq4qceRkpQOMAOwYaMjmQ2znCFcWVuzyelpNX29eJEG0UjGbagaTbrSsNpKRQeCzHv0sN94T5hzlIg74EHFY9L5lWwhPUOKkhsYGanJZ6WqYzdZxntvq+IG4JR1i08lyajtgWQgW+urViIJNz9nn/rIh23PxJjVi3lVOFNFiq/H2RAgEcmb4tiIlWdn7KHHvm5XHL7SXvqSl1upNGLQrZoZszWSawOamWWsvb5oy6dP2qFq2WaIjRcX7f67/85mKudtorxhuX7LRisF21iat+nxUTFOSWIVS1XrqNrY5wh3E8KN9ZGypOrOdf97JGL6VOAB2JVsO1OUdEJ/m6a2jC/5JgBqyDWJqSlZDwe+BeJTwVUqW46q4XzFepmitQd5yxRqli+TmKR/QWJ4K+Hjkg8h/UIcur6xJTb1/MIlW1nb0F6nIhMJIMaMZMvByy6zy48ctck9+2x0z16zfNGrWJUTo7K7YttKMqJTjFURbK9YSzQj9KCRhwD34Ef0j1Uh6wQj/BvANDX07bu0CtWmXB9sT/YzY0B8Uq0DEifWu0MeXiUb3YuSLArvHyxIJUiTEg5NeNUoNOu9wmiOh+zMYGvNWssLtnHxvHXXlmywsSYyTWZg1mm2bXOjaS2Yp+Wa1ksb3Cefs7HpKTt49IgduepKnSGca2pEKRVCqn+8RxcEFWKqJ595yprtputRl8tK7CuJxXhS/SLZ1rw3SUUSMz0eBB2GC+LNaK1mC1RCjTdsbXnZ7r7747ZPElZbAiOvu/4m+9w9X7S//tt/EPPdEyUDq1fLAuhe/OIXi+XKHsF/5wt/mPMCPznODHxafArOO+xYxOsCe4s092u7ZnQ+Lx8c4gbSp3Nz5wz51UOHDtg73vF2PQb+wBoQuXAApuV9zUio4Me2W4Cho9Ier46O26BQtE/e80UB2Bu9rtUb4y4PSjPyJG8rm5OaagPU4vPHeRra2GFniXM1jknulf0JGM17AFTyFQlk7o/x4HOCLIgfxmcEwBqsWoG7iUhJnBUVgZwh/C0qagBkRQbAP15b097F5rGuBTo2nVA3PjYi/7vTQqeZdQSe0tPcba0Qg9MDjCboXp0AuK3m6tsD21hfl0QbmEycBWrgV8jLntJDC+keklIA1iONcWtMTEn6C4CbKhGxsZM0Fq5GpeoJwfXVNdnz9TWvcsbnFX6Yy8lHBUTmM8Eton9MzAWvX4IMVHG8gvFmjFmzlXJFY+Ssb0/gQ8BjHP/tvvu8d9KJE1JcYE/QOBEyB1+wtyNR/8BXHpBsKlgK4+tqDJDUvMoZU1FMWtUQbsC5IA71uy0B2PQ2aXG+qTWVyzFjezjjoxoEGZ4AsPl8gGruhfuNqmGSZpB2Ip7gfngPnsN6j0rO8D+CbBBYprCyJBvLZ8RZL5KN0QMFBQLfA7w2SJ/8nZ8ZryDiDMc7qlB49a0v2+aJGJhwcvgQMZoSmy6CyqDVyxERmDSwYio98k1RFF09pCYEZkkX0Js4wrbkIAHUhiEpKQSek/RYVV38HAAb0Co61zJprgkN27ugQ6HVaaWmFs6YGgawFSAhYaJSed+4ctABVaNrfGK8EnwToLtBGli9UrbG6IiMEeXwwaQIAFsgI2xOsobRXFGddCmR2C3nk9OFfIkY0H0txgCwfTIxQq7BzfUpOEwLlE2NMyRHUk2rnGYvICFNtrPW+mJgEnjA7lndbCorv7jRNCvVbZAvWbk+IqC4123Z9NS4vfqO2+3a519lzRblw54BYWHyLxhdjFN0pCUTx5gHQ5BrbTQmdJgDZIbUBwEljjEbEgOBc+yMYNcWFFuBMkSBx+7EERzxWZH5843U3lnIGMVgoAXLRRsR4HvQtRtf+AIBKwIEC3lpXdO4EQC73dzwEhUkRQTueqkcY8zB4Q6RJ0AcOHRWdcjAaC9I3sbLXALc9k3pjwcLO8oaxDSA4awSJ2fASdeH+Uv65TIGuYy6jOMQOvCPJmzSzE4aVHIGBPggdwLw7Ncsp1EOt2e5A8BWiZ+yws4SUWkfDiPvh64drCWC625fLMFuoS7mdWP2gA2KVWtn8taHZcR+FSufcaOEzPWTHViBk4a2JOAobAjf8zgPzBOGnIMRYxzBXDzGWuZ5jAcOMpqkrEvWj69tr7KIAAED66WhzuBQYJY01KTjnHU96zCAOx2Lmy3bajV3jCXjEHrcrDPp77FuKYE1b1DK53NQROaaZEo0L2O9Y8+GE3oy2OiQt9o2Uq3ahz/4QfvSvfeKFbGxuGiTI3UB2PunJuzA1ITVAbqyljqu9zTXqqbAwUuGO5hokQGVDQvN8J01GnbObLReUbUB1wZjnfeBnRJVJ/zslTGu3a7HkxagEo80QaHBbbVs5VrFS5IlC4FDkbXx0TE1uVre7NhTc5fs3q+dsNe++b/Y1S/+Ztvoo41dsq1OTwA2AhGd1PAXWRYA7MsPXGZ/9r/+xP71g/+iJj0qvUKKgoO3VpUOGGMLsximMusCIARQm4MUIJaxYAxoKEYpOzaIdUaTQr4DpiB9wHpjviihQ6aAxo8AJhywl86ft+tvucW+67u+S4xtmJ3op5NAuXBx3ubOnLHG1JT9wi/8gsC497///fps1iVOHA4yJfawPwGlA2QEIL71xS8Wc5XrZm1juwDLmQukSeIg5zugO4D1b/7mb+4064VBSmNFAHfuTcm95HyGfArjwv3R7BHbgdwI4zExOWmtlMHmOgF5uA4kSlgTPJ9x5G+sVz6bv2HXqXg4dOiwAuq5uQt28tQzMo4nnnjCrr/xBl3/mTOn7du+7Vt1PnHOVEmy0uiT0i80CAnOJN00EAMbULuQSnyxGZyFwSbUOa8qENd01HmeHEaXPHIA22XCnOFDgkdM7F5XoDI2SLY4JRh53LXdSYx3vDGsklZun+X4cJZIXokAzpsMOdhhVq2gu0lA3nP5EwJ0mCIdZ2E3kvPkwSNJMFMCkbOfkDWTI6vIuULSrCzWVrE6IvBwo7dtl5odq07N2sT+y2yru22ZfFlSBv/yoX91AHusbhfm52UvmVfWD2dtjA1jF+s/ZBmwQQFgR2I3GAqMp8r9UyI87EckfSTptbqqtRGBUiTkWLcAjlH2GIESQRG2MNhLwf5mLDZbXXviyafsq1/9qpjQ+Ctnz5y1c+fPqunqjTfeIGYN9xHloIDc3Cfjhu0PcE7stAQuA1bzGvmQ3Z5sMsC4CAFJediw+AAAIABJREFUAsQT6YPEBnXgWr5sKpvF8QUIcGaYSzEIwKaKSgENADYJjU2r5Is2SikqchDLK7a1vqaAS7Jj/Y4A7Arz3G3bs0+cMHmSANir9EtwObxul2CSarsS/3PgxjK20epIB/upU6etD2ux3ZEGdrWYtdmRoo1XCmoOuXd62sZqNQHGew8dtpVW1z7w8U/Z/Q8/YplSRRJ8zY1Ngdz91pYArmyvKQb25Qf22oHZSds7PWH/N2NvAmx5XtV5nrvv9+1L5sutqIWlqqDYN4FCQVEQkUXAVjZpEDpG1NbonmGc7g5jZlojdKbDBpxuNSYEEWxRUXZlL5aCgqrK2jKrMrMyK9e3v3f3/Y6f7+937rtVTUfMq8h67913l//yW875nu/5fk9cd9wqi4vWHJnNHr3Ozm/XbH+YtOrKEdvYb9rC8mEB7SSYdAIh+cK6li/kJSPB+KM9mbX66vo13RPGKPvEQ6dOTaSMFubmrYTOpGLs0BXk7C/fK9lPveOOIhzrE3OS5PDkfSftdT//8/rdWV7cP77cVJd1lzWRL46HYwmFfQrWIxmNCUzudaycTdpMJmV7Vx+zjXOnbdTYs3FrX/eMiCWXoV11YFfXN+3Rxy7Z+uaetboUYDGUHgiwBq4mEYaBDfswrQ6DoOkr0nfoEtc5Az52FIMcmCv7fPO4Z7oY7eNcJxO/tBaF3rsfCWI7eD39moOfEzbGBDCSGLwQ8HiQfOrZLrE4+c559RWHSkIjdnl5wkmCLKIQnWbt9uQe8f7a9178EvvYJ/9GIKUX2X0tkQQH+dmUQdQTAXaZqEYN7Om/TYP43kniZzENYhN3V2cAAVh/gy6v9K/RCRWAnVIRi88AuJxbmJfOcRdPkkJRskJLy4t2881PUxcf7ebKBQAEI6iPGTU3nu4/zLYuXbyo9vAbrr/Bjh1ZsxzeP3SNUNBlfHUpDIcYl7VQ6w5rAXJL+aLVmk2ZjQWgNGP1ZsMqpaINMB1FzujiBfunz33WlmZKih/pECLPIUYlN2MMAshw7dKlotUTQ1s7fsKedOwGm60u2HCYEjFlSIdfOmXXars2tL5dPH/WrFm3lz39VisD6GxuW+fKg7b1yOdtuPeIFZN9S/ZqNl9I2rBds1I+kD8Ad7t95gJSK+iFC8EWUMJ5CrRVsQeWMnq/SGpkbZTM2TiZs/0mZsVFy+bLlgEYFhBMLEouYzKmDRrLgXhCLEIOi6gKHaLpHPkP74VhI3hC1GPtk7ONrFZryFTx0pXLdu3auiQmlJdk85bO5e34ietsbnHJ1o4cs5XVQ7r2Av5GY4PL3ObTAYUA4hxkRzYjmVYOZMmgYQwgpihH4HUwhkTHOz1EezaAiEH2I8o8OnNd7xsIXnwm+AFjU0AMIDYAdBzcYa67hEgo7WosRgF0lxoCP1FhTBrjeD5p09FjAMtGPNNtCbjeufSoDWu7NqrvWYr8rTdQztOnsDokHgmd4ZJNgrU+GlqXwn4s4KH7X6lUdV+CfjfjvWt77JHdjpXnZ2zp8Ir2LOYU95Xz5OdSpSzjPXX/Rg3yIGHpMjVBlnJ+tmr7OzvKoTrNhp1+6AHNqaAlnLVr61tiyd/2rOfZv/ng79ipM49auTpnFy9fsqNrh+2tb3mzCCrEIN/61rcE4rJ/IPPHPCTfQ3rQPUBuueUW/Y0YGtk/1hSeJ/Zws2WzM7OT+PLGG2+wtcOHrF7ft063pW679773Pcr5ITeg3U4BiyJEF8Ic15hiTDLotadT2eBTlS0YYivfufse6V8P8VirVGUSisSFM6WJeRwQ5LjJbfiSJEc+P+nUZQ9kfAhXiPkhz3GmsJMMuRbegcd3Z3ere6DbVU4BQOvEAmIm1nyOgbwB4gJ7OHsv8RUkCL7Y08F4hJtEQhfa+8qZW4EpS25L3E2OKckhdQtQ++rLSHFEjM3aJoLjWGQpeTdhyqhOBUKsnm1ubliz2dB9RG3AYzykZ5vtrhjfzF/G8MLSil1Z37BULm+Ly6vC3iBuMg6DXBXa2LCRkyLB0ZlF/i75urjfca6MB64V7GePST2mcRmV7a0tSeItLS7qmqmrNRZOp8F+iHJ8nTh+PBDz6nUxs7mWEIcY45w/15f9kvvM8dT2a/acZz970vmJHjYkP66LirhghbCvCwVFEK6BbaO+PefZt9lNN1yv4hrnGjpcA9k2kAyCLAvFAb+fIs4ORxP8xuMtunMBsNkPPO/g/BSHxffjmD2G4X35HI7L5Wim92/GqReqIY9ArPMiCs8LAHsY2/48fg+Fv/De/FNs8IrnHTCwJ1rUasMNDCl/M8lZuBt2dG0FDMTcBsZeYCdSYQzB5QTMU2sRFVhYkEOBcAT7ASoMADYtUYHRGnXMYst8kP0KlVmvHPAYVQgmCIt/q9MSSBcW9AMA252fWS0FouLMHplDSnBJhBj0ak0OmsOcB1sTSSxVcRiIVNqmAWwZK3g7EBth1NclyWaQyLU57kgT1kA0cQS8Jzlsd3uqPIcbEphnzqr0c1W7WBS3D+8TXFqpdsm8sVQK7MxBTwupmNNKykwtQfc/fM52W13LVuZtCNs7E4OpxMjWDq/YW974eptfmNH5QeH39mMfQJ4kkMxIf6ff1+d5NURtga22AFGCQ1XHDEH6pvUEzgZTADSmYIkDpvI5LHYCsKNrOS2JPl68bYBrMWk7j0x+XzycmRYA7I7NlvJ285NvlA6YPjfJ42ETpxJFSxVMO7W9ReNGnwwCS+Kk9sDb3b41GVUdCqCfmwkETWjX2AoGFmJgq5J60LY+qZLFiU4ngdonooYQC5W04xMALG2NGcWGsLpjlwOADKwuD65gbRAAov3kum5olOkrAjZBJCSY2jCbAFt4BPYW7TZi/tO61x9arTu0/NIRWzx6vVXml605GFuD5yAJkcIgkvvV16bDBoQ+GRV5PjsdnceZ8wAAXgBhcWeMcy3YPLlWLGJsiPzshZe42ikA9uKQbyIATqEjIR9bT6Ob9RQTyRO7ZrsZgslUSptqCPLHAfCAAQ2wGxNfgBvfIFTMUkIaujR4Da/ni+CHYxLjJS6ankhNVxI5HyqWgLyXH7toH/6jP7IOVW7kUGr7tlAuWSmdstW5GVuZn7FiKmGpES3pAMSyU9emzabHe3khxYEcTygnjKW4LvpGIcPYFGsCCU1Y8PU+MgVFagi5J4KoKM/AGBEwHYyeGH9ycmekYAKLqVae7pakugMAJIu5vLU7AwHYGIHdeepR++k3/7Jd94znWDMC2LTCOYDdhY3Y7YqVlxyN7ejqYbvjq1+zhx88JfCQ64ppCxsfQDZhCoArDD7uDVqsnMPnPvc5fed32NUEUzyH9QcQBFY0oAtrEkEWFW3AWTmHJ5N6T8zeqHoD2sG4ANgGOOEeItuB9t6ZR8+FooiZWtYBkpEYQSKEsQTbkMcAvb/97W/rHn3wgx9U4Mca+OEPf9juvecegekf+MAHtGnD8Pj85z+vcQ/7A9Da58SnPvWpyVh9zatfI9mlb3zjG1pjOQckQwD+GL8cB2Az14B5wzF4q3YYe12193OzAboB6zl/XisTmlhw4Tp5MAGQzTi5/fbb5Ur9mc98VpquJKe7tX07tHbY7n/gATt6/Jiu+7FjR+0//af/W50/QaN/pPVARZHxSAA2OrPS86dAKLmFgY37gfVMi+2kMg8LB8Dbk5m4joYCbZDNcpMSfiaWCI7kyCzB4EDCqKMCja/XmMH4XkM8ICagWCbs96FoCBiqQqM6OUJBnHZYEvBmAz1r2GSm4ifscdeScxmvAEYFcyg6nGh9DgXFng2TtBTToUKxkr8XLJ0vBRNHGNjjhKXKVassrcrIh2Zx1s7PffYL9rwXPN+yBbT8A8PDWatu4jiJHyJA5sHn9Jo0zaz04u70euEsax4DCGQ+MG494HZA0OM1vnvbH8/xY+BxZwd5sAkws723bxcuPGbf/MY3FZvwPD5jaWnRXvSiF8qlXt1SsfhJQYJYgfGjMCl000+CX19fYeDwOo6frhxIC9xLjo3jYL5wHrR+SzYkSjgI3JZ+MSaNKe1Bci2PADYsUk9IALD5T+zgVMbK2bxkj7qNpuIJ5HD63ZYlx0N1zmQwDN/bsdP33mMpOgqGjKugC6hCicgZoYXewQ72WQDrq5vbdu6xi9bHC4aYhjbdXNoOzxZsFgAbBvbSovaSQ4fXbGF1za7u7tvH/+4f7MFz5y1DBx9Afm3fYN0l0WUsZm1ptmhLs2U7urJsS7NVm5+t2KEja1ZeWLSmpSy7dMjuuPcBa2cK9ryX/rhd29631UNHLJXMSBLo8OqS4nbWKtat21/+ctvbDzJGEAtItAAHSPoKxaDfSBsv682oP5AEF/Ex6yvX2luOvQWZ53PP0LzWntxsqlDJGGHdwijSyQkHJIhQLGG8+hhgHLCGOZHCGUhBOXOsrrtCOiU98d7+ll195EHbv3rByomBJbtNSXcBNkJawED1sctXBGDv7LWt3Q0mbgA4gNfsZ10xKslP0JuM81+kgGjITfcbLD/Gdez28H3Ex3BICINW44/6CnU+OkMOxr/v7f7d45xpcHoSv4oNyv4dxp8/Pv1cZzP5PH4cUEw0MKD7MRIDvFg+ZaLYaIW2ceV3kVlfq9eC5MzKYdtvcd2CLrevyTr/KfM0re+RZerguJ8f8b9LP01fNy8AeDHXf/fXCchOjK0OMOcmljLHC4Z+zvbE0JvAmmL5xuaWZSHYRDO5t7/zHfa6171WOt+AbQJ4mk3lvr6Gan1FpxmPkVzezp09a1/8whfU/r21vm6rgBd4hWQztjg/b3OzFZudqdrc7MxElqBUqggAzBcxIgS0rQosVYEgm7FqpaQ8oJzNWHN3y7779a/ZsN205BBwryJ2ImMlSC8E/6igP5227W7LfuZnf9Yqhap1OzBey1Zr96yHfiyfUCzYpfUrdu3qJTu8MG8veOrNlmw0LdPqWqG3aY1Hv2rbZ++0cWPDRvVrtlpKWGP7slXyrP3B/LSLLcA4ALcaW1yfmE8xeGE4s94h8TFKZK03Ssn0G78HS+YtiYRlthg0o0cAmA5oZsSYDN1YvEeQBWJ/BcS2RNraeCylAFnTYuJube/ZpctX7dKly5InabcpEGQEmCLJtXr4sK0dOSqzxerMrGQQhT+okzCAq+xbtO6n8xlrdJrBwEPeBaRaaFhnJEPgrGuXD+ExZ1/L3J77oFg7yIdo/kVF5uBXFH938BoN6QjeMH8kgTQlAD+ZwyH5nACTXgySpEjUog0kvKFkCxkPHDP4CuOXwmoSqYbmvgDswf62DXa3bdxqSCJrjDE1eV5kiOucVHDinMdiY7NHsRYiUcB5NGWi3I8F9gWbm52z6sK85WdnrDQ7o7UfUoquC+xXui3zhTA2SHWipneQs/T1hmiI7tGs7W1v2/xM1c6cetBOPfiAHTtyRPFnLldQUWJrr24veMnL7KFHztl//uP/Yq3OwDK5nEA6uhnp3iRmp1uRfIB/xNyvfOUrtTcBFnLNyCP4h0cMsoXExpBfeCx4FARJM3VNZ7NiYB85smbJ5FjdVs9//nPtHe94u0DV+v6eLRDfQK6A+CgpGO8Uoas7JV4Z6zNGp4lc3i5cW7crOztW7/fUicWYhQDIfun+EeyZrLesu8T/DgZCmhHhr14Pcg5muu7gBL6+s286dsPP5DDuj8P7ETfxGjcl5HO4Tow9cibWPS9Ci+GaSOjvvMb1svkZdi6AKp8BpiFCHn5TxIndns4nSMMRP0VZUxKESNaEdS2SQKNhZYr5hXyQ3mXvIG9o0/3SkaQfOECFbuAUMiB0IbYDXpajs7tjJ5CbROeaglazacurh63WQgKnrPWegh8xeiikhAKR9sGxSYua784KdvUI4iF+htXvjGOuC4/xxb2CUCGjUkifdB3v1/S+XFvuGcWH5z33ubr+ly9dEjObvPXUQw/pekMSoAMWEtHVK1f03sQ4fB5xF0XSrc1NvV5s52gAy2cJM4u+aCK+igiXEPEGKajlpXn7sRe+wDLK/0NXNQC2x1MOYFMYYI87UD4IuTCf6XkG4DX/HHs7wL8CaCXgPsrH+XN8zLoE2DRu4nuryCno9oMLRkKxCn2RqOuEWv88xze4Fj5eE6983kvGMm4BzCUQjLpk6ClPa0tLwF+i21kBLjoIFWM7Gnxh4MPwDS2EDjgDoKlqCkMF+YIBRn/BkE4VS5iHMgMI7CtnWWqAhR1BAAxfDjw7gE11BQDLK5xPBLD1Ihk+YuAYAGxnF6viITZnYJax/zAA2FIAbmhvKJcKlsdkoNMO7FmqnDBTaUkG9KYiTdU9tjkH8DM4jyo3c3YZwHYmVItgYMP2YMMJgGY4SWc76VzlPB7OWwYYUeNJOteRhQ64NlOtWEctzVEDi4Wk37fHrm7YmQuXrNYbWbYyZ4lcUYG49IxtZEcOL9svvfXN1h90rVwp6/pPyxN40MhnuaSICgSRHcXj/EwlmY1JVdfIptNEidIFAQCIzAG5v9Y0PgDNnVnli6wqibFSLYZ/1OBhYXTQ01k6/E0Dvduxw0vz9qRjR/Q5AA8km4NuS6ypfqclNjaPhWJACAS9YhgSk6C5ypcYXBFcD5sAYzmIwclgVBIdwfwlBBuBwaJqbBzz04F26A86YGCLTRcBbDYgjhnWH/cwaLIHEFyyJDIe6okxctAqSpCRCbpHCvLQegvH4nX7YGoRDpszzhVL1ur01C4GbDpERmRMQpGyQTpvi9c9RdIh6WLFmv2RtWFpw7BOcl9hLQ6CVADsWgAkxrr0H5EXYM53lAi7ORabJIGHa0AyThjz3DsWfcYTYDbnxroTKtYHG4jPTzYVHxMyB41dE359D5KkkWXzoU2Hx7wYovUqGzSfnD3N30KQEip8ZFWAI+haTgNIHAMLOM8DqHTWj69rXqhgLNT367a0sGh/89f/zb7+5S9btVC0Tr1ms0j6tBq2trhgy7MVmy8XLEv/Xr+ttm2Zf2CglM5qXeU68Xk+t6bXUFVbo+mBg9shSaWAAjMsrBGqTEd2IWsR6wKPMR+DzE0w5JRBRjqjza2QQw6mbwN0i9HGRpObDo8M6zuaxmlrtfu20+jZQxeu2b0XrtnP/dKv2OpNT7PmKGX9cTCNzRYL1seQVhtSALBhYN/y5KfaxuUrOk/Yg7CM1zc3rFypSK7iyqXLum8ERfx7/vOfrwCNoBKQGVBXOrijkbSouRawtWFbfO973xMYgqEbAAmt6YAwSCAQ+MG04LmwLfgdQBgda/SmAZth/3/py/8kdiGACusT7YcA5AQujAk3hvv0pz9tn/nMZ6SRDfjLWkFQQoV+c2NDrESOnwCascjfGUOAk0h6cFw8jtzIc57zHEmWPP3Wp9v6tWsKvAmwmROwvHkdYDSvBXwHdGbcMn4JDJE6AUDiM7/z3e+KSYq0CGMd9jhz8dd+7dfEVieIYgxwXZl3MMKPHDlib37zm+3uH95tZ86cVRAtRtR4ZDNzswKwYaPxuQCRf/EXH1OgIcdopG9oBcTorVK2brMph3HWCEwdAf0IUgGwAbYdVFVhBTkP2M2su1EXlMfFnu5E/WmZKI70O/8ENhOAMTYVd4RgTAWYKBWhLiRp1Q4VzHM9gtR20CYVu4NxDzsvsr3chAiOLDIiFIHUfUU7MMwQikI2nnhSAFgr8crQ8o55kylgxuyIJK3f5bwIkDNirfUTaeuqX7FkAwrulVlLZPJi5dJG/dWvfl3FCjpIHMBm3jgD2wO6MKdDwsdjoXgeTayjFp4/Nr1OOXvBWdP8zRlI7D3OwGZt9LGlcGnqM7yoLpZN3CMdqNLukkxpf1pdPaQ5T7GC91pbOxwL0EgWHYDXocCf1l5KUQGgKKHq6IE8QACmAhjA/0kKtA+QINTQL+xOilaszVvbMKDDGJImYGRoEMsyV7yLxrV+PQgODOyx5GYatbplEkmxsDu0SiLxgbFSNmOddkPrdSFtlmOs1Pbs1D0/tCSSciqydIIQijoNIGcQ3zIWTXszQDVSIucvXbaLV67KnwRggPbXcjFri6WMAGxkQWBgAwgfOnzESrMLdvbyVfvop/7WrmztWgZ2G/tXoy5zYAqjmDeurczZTClnS7MzYmbTir2ytmbl5VWrJ9J2ZnPXPv21b1qiOm9vfce7bX5pxZKYi1rwSMhmIQsQk+XtO9/9jj3r2c/WOuEMaBJVrjNGmYwzEjuKgGorTia1phMjc18oELo+OmOH9ZCk+IEHHtCY5dqTmLGus3ZdvHRRIDlgA8mxSyB5/Mc9dX1Q3w+9jZi/AZi0IttL3RXDvuVgRfbb1tq6Ys31i7aYT1oSo/J+R50haLkCgl24dMWubezY1ua+NVtdjWM0aykwcL/Y0yQZIL+QaADniW+Mr1gDOqx10UTt/w+A7eByCEDk4erB2uMY2P53B6Cn9/2D96CbDiLM403L/LV8dwDdX/N4kDhoGbsJrr9Oz40SjCpmxfmoWCKaPqmYNRjbKF0MsgoeP0d5wKgIG+Qd4hl6cjoheshM7/Ea10+8Pl4ccuD78X/Hk4l1PnTnBRJJNCCMDFhSMeLDvXpNIGYyk7Fbb3uGveOd77LbnvmM2IURWGnsH/iRCIiLnZOSj8vllYdBdCD/bTWa9pUvf9k+9w//YFcvXLDZciDvYCq/urwg8tP21maI6ZCMIMlHwgLiABIM5GIik4ROJqWM/a6tzM/a0598o6SEZmlzH4a2e/Y7zpF9U0aE7AUUwlh3inl76Y//hCXHyJxULF+o2pWNHRshaTIaCSg7c+FRycvdfNONlhmMLNnp2jLmu1cesUW7aq0r99vG2Xss3Vy3bOua5fo1s15d+z35QhdDd8vYEBBbxRJkw0KLPx405LOA03QfAVYPxviilCxTqNjIspZI09lXkFb2mN4+Cnx0TTBupUvOuKJLNGhXA+zUMTTvdO3ipcuSB1jf2LatnT0Rb/KFslVn5mTkd/MtT5dMA6ARayqGpGRqFBIpSvF+QUIxH3Syycei5jxeGcUyLMbAjA6AMiaPzriWUHcArQWoh+5V7qfXeKZBZzXCSkLEjaQTwj0Ahjk/lw0hbzoo8ETge6poFFMTzRuPAyTrGn9X98mkizyYPY5TGUOedRdWLIAmBK7mvvX3tqy/u2mdrWvW39+jtdlSIhyEbrRQyAbgizk93dKa53TlZ6wGQ5N9HmAUqdJK2ebm521hcclmF5ds+dhRa0tekzwsL4Y79yBIXDI/sSIN6yffuc78jXvO1l/IJK3TrFspl7ONa5ftoftOWrfZECCn/Kre1Hld294Ti/lFL3u5/ePXvml3fPf7duOTn2y33nyLYmX2GQzb2XMgrhDzc0zEuXRTsl6xz7D3sLcRc2PKzt/JC4iLg0Rb6PyGOLGItjLGyodWbWVlyS6cP2c/8zOvsle84iesT9c0vl6Fojr86OoYJQJ+Fu5ZkLFMjEPOjtRVKlewzXrdTp8/b4lCXsUswF6e5yCp+4s5iY/HvTvZ5dG0VoElxFiH+eLSIDzXwVhJbaRSymPE0o0xID+7n5PHjp6zeIzl4KH/fTqO5PwkMRsZuasrK4E01u6IwUuRRsD53p7WHTxmZNKZGFuzUZMeNoSYAThAs2n4lIEtqMsSpnQfzCGt9ef8o+f02mAEXrBiqaD9iOI2+c7S0kog6uXztrG5bQsrq3b52rrG5szCorToJREb5arw8KObSJ1BlpAPCGA5Y4Lrw/Xn2nANwTLIPX1fV/dwHzmNhuIc9gL2BJjolVJZoD73wTGPh0+fll42QP721ra6ltC/5vVgJFxbyAoXL15SF7vwnnZbsRXnhnwV3T4u2cIe5N4L2gejnxA/F5G9wZS82xEpDWLFq1/1UyLpSEZUvldBoiPE8wGjdPCY8wmxAmoVwbSTccPPsMSJs3zvdYyF9+Je+zjjcR7jGjhb2/d63/t9vXRsFAxTuHHMaxwD4XOdBOE5kIp+dM3IM3AcpAl/8vkvHTMRBE7GdiCq5Wzm0wcK6EECCNhCIsmbOYDtretcDABKv+EcjLdPOYCNjIHah1Wlx3SYlqKooewaZjExdcPGaQY2O4eEzKOECPpLAt0F4h0wsCOCF9vJAoAt0DSyegKTGwdoAExanUdikLGoEjCU0Jou5LWQMlFD0hhY00wAkhXOjSog1R0HwZXMRI0qrgMTmXY0FvJGK0wUgHwAbAFpgKuwfWL7B58dTAZJ3FOTgoD0PiOoz3kg1cF1b9ZD+4kGBIYpbVpVL9qlzR3rjAJIma/MyvEWowEYZjddf9ze/Maft0azZkm0keOg1v2KA5DvzsBXO0jUo3Ggj/Ni0LM4sHAxqCQpgzsyciFiZAR9RRIlQAlaiKXXWyxM2HF7O3sTgf7HMf4jgO1twQzcaZBdiXanbdcfW7O15UUVHgBZaSXttRuWGOHIXJu4BGt0RyMwaVrHMSOXXBkqBv1unyShGEOrYQhm9dqoA++B/hiwA6AjaiAGcJzPiRrasQ2GhcgTa+4h11IANoEOhnfoXscCgBjYMQmg4i0GtXBwij2wFxWxK6ggICOgCsl+ACcdpBfuHtkMe/WmWBSpXNG6Q7N6G+mOslWXD9vCiZusg455Mm2jVNYocVB9lzY4jHV0Jfk4rq3a/tRnZyO1jaLz3RWA7e0mHDsJLmODDYBF2fW4pmVo2EAm+odeQIv3ZALWxAUxiFAepGXcBwdVAF8JMhh3jB+uK/cTQ1QWwEYztObzpblI2/ukpTyYGc7Nzut1Lk3BveI1fIYbOnoCPV1JZH3qNjt29dJl+8TH/8Ia+/uE6zbqtoNGaq9jN504anOlgthymPKMenQH0BJKp0dCutAwor3KGApDQVKEz3piC65vABwPDKREImi7azOJALZ3CTB3WCPCPhe7OGKiKeNdWNdBSFi6n2jgISEifWwZbQxsfnbBGs2uAOyTZy7a6fU9e+M7f9Wqa9dZa5yyAZ0Vw5HlaIM7W/O8AAAgAElEQVS10QTARkKElaySL9p//fBH7IF777NCNhQa0JmEKYLECy267373uwWSYOLIPQQ85jtAtLe0oSkNa+K3f/u3J500MK59PXK2ANcF0JbrCHCMGaOPQRjWgIWAvbzuzLmztrG9pf2DYyDw/cxf/ZXNra0psAVk+eQnP6nxy7UE2AYI/rM/+7NgbttsCoT8vf/4H2WYiMEf44WgB6kSgOo//dM/1Thy0AdQmM/iXD70nz9kjzz8sMBoKvOYMqIFTjBNUM11eO1rXyvNbgBu3pPx8JGPfERBzqtf/Wo7ed99Mu+FJQ7TBEYJcwFTyo9//OP6bN6f52Oyx3kTxPP3r3z5KwKwjxw9pk4PDC33avt26vRpW1hajKyQin3kIx+2ne0tSUEVpEkf5DlgLI9Ilkhe6HKisNjvKSGhFVRMCjGkWbciSxU9/dCrKzaEaxergAwIHjXlpM1OwlQshuKcWNiYIUVtbWccRnOgieZ17JBR0UYu5g0FqiKTRSmi0M4YzHKRSELff4yWajTtA8CmDY/PFTuUV3O8FPaUzMIkD0B1J7JtEzwOGq2/Z2xEG3Imax3MWWF+54sy9ZMBVDJj3/3Od1UM4SWhlTAwVRnvBL0OCGmeT0lrOCDlLAZfI7yDytcPZ3J4ssHjuhex1ZHvXhB+HHMyMiD88/kcL6p5cM7cVGCqRD7sZ9wXjpPEL+gnBvksZ6eE4wqddBACCNi1lsVk35N17ceSawjxHOeh2DMyrPnsZqMp/4J9zHy4NuyF0hwFKOoKFOU6Ms5pbdZ63wsSIpMuFd9rKDRhIGZJK+eL1kN6ql5XUYbxSPG736GrZmgF2mXaLXv45D2WpO0RlpubEsX2cHZM7nEXE6HBSKZgkAruf+i07dbqarWn6xAgAJmmQmpgs8WczRSLYnMuLyyJPYhvycmHz9jffeEfrd7ta+wRW49o285mbL5UtOW5sh1anbFyPmPz5Yr2Ehg9s0srlqjO2lZ/ZH/95a/bHfc9ZLnFFXvN699or33t663TbKtLApZou9uymdmg5894oMDIuuXAMUUJN2h2XwjWV+7zU578FHWQ0LauAkY0IWLfJwFi/2Vse2cU45o1nfcRANrv2YMPPSS5JQqFHnN6LMyYYU9mTfVxPM0QgxUeWNs5gR2SWhgNrJQa27i5Y62Ni5bt7Fmm17TMsCsAmyFXq7fs8tVNgWJ7O+hPNjVmuF8AbBT4O30kQoImroBtEXCiB4pLekmCJgCKPkc9TvD4cgLWRtmOxwHRGmNuHz4NOx/IiTiD6YnAbgCFWZeCnNx0Yf/x7xR+879Pg8j8rPkZ57zmHD5HWt8C21aMuphgMr8cKOE90XdHJgKt4ElRX5rI0bOINTu+ZwDgDryBFLNSuIrkJOU2P+Kfx3ke9/hzwvkgbQGj1lf4AGCzvwjUA9jI5ezKtXVbOXJY9/HZz32evff971fxnM8mf/SkniIX64Q6aiKjnHUKfxPACmJHdP5hWl+7es0ePHnS/t//549VoF9aXFBuhYHWsaNrAjZmZqqKY66ub9jDZ87Z+taOAFv0exlXrAEyHB70rbG3IznOl73wefYzr/gJqxQp+NfFpkV7V50lEI3Ie5C/QBKvP7REpWo33XyrlQp0oq2p2LK1s2/VhQXbp9vh/vvVWXfddSfs2Nqa9P3zqaQtzszazqWzNmd1gdY75+62/XN3W6lz1aqJhuVGbcumE5KHGyRzNkjCrkbKgxKwjHF0jWaXljRvkNgApKagAqlhnMjJ7yFXrFh/CPiOzA4t4fnQMg/eME6oCFxvtaVbfXVjw65urNvW7q5a2yluMK/p8F1aXrXDa0dtde2YLa0csursvGXzRZlPi0imcZQIbO7IeCZvQgc3eOQE9jW5OOxrtLPxsKg3do08TuMKhvWEQQ0wHPJ23/+lbS051GgWzVpO3gQr3vfDGI/wObwfxwMgzDgUMB59l9Q1Gk0tAyV0klWG+Rp/9bzgiV0Kk/VF5tVmg0RaxdHtvVogRJEH1/esNO4LwG6uX7be3o5kRDIcK+QCEWYG2ot5P5cylEGjdM+pvxctRScbSw24Q6VshXJJ//DVKswuWCZfFCEFXxBJwIhdHjrtiJXUpQ7uo7Ugmt9CoIkdqcNu23KppP3gzu/axpVLVi0WbHdrU3EQRK7LVzes3sFYsm/56qw95dbb7Kt3fMcuXbkqpvQ999yreJx4ilgdIgusYcyn2XuInzk/7+5k/0JShOf86q/+qmT2IJbwOzI0fLHvVGUKjxxQ2Z71zGdYp9Oy97/vvTKlbnda6jxCHg1cSF5oEHgk30jcEzTz6/sNGQkiPZPI5uzMpYt218mTlswXLAvQH8l4HsexXrA/evcvYKewtgjeTed/UrgBlI4mlK4w4PstcQ/n7diDE8eChESIrdRZE82HvTDisSO/Q/xxdi6fRVzFa/QezINh6LSuN+oqNPFeleqMnoeHFcfSacMeljafdTst+QWQS1CMn8HEcmcnEDHBocgZWm150LGmUggES1IHH1K5pUKUKWkKS5udobhesfWNDXVz7NabkstlTUFaCSPZVBb/kODDQ660tb2tmIZ8AgCbAqVfd2IY8C5nWoMLeFziBsV8rvY7QNRS2R68/wFdY8YdZL1wXDMqqpDDAchLOpic88wZPRfikxQURmMZyzLniJkgF/H5jD+6DtcOH55IQAKUgyUpl6EoBokn3osypu8qhPYEYDfqe/YzP/WTNjdbVdzIbpjP4RsTPPbI99hbidv5nfyb3ylmOcuf4+H+AV6DRfla5CRAj7n9GimeKBR0Xt5Vz3WcLp5P9v0YMwFgg3mJuBJlc8Xqx9+rUNB1cMlZf63nH8pHXvXC28deJXeNSpIKAb0ki7CEWXQcwIa9F1vQ2bDHw66qKXy4M7D9gLUoZnNipEwD2NKfktbYWBuya2CTZoomPwVgo4XrpoCqbImRFQAeyZyMAtjm4KICsMg25DHYIW7i6ANRFS00+7KwoAdazAUCAWqnYaZkpIGt84pSF0G7KuhMsWmqYonGWrGoDdIBbIIqBqwnngKXkRVJpq3ebOuGwANOwtKChQTzSxrdOKKiXRk0gF1OBXCTREopeNTJURCJXjcs2dhaybmySe7WG/bgI2dtq95W4NFP5SxXnlFbEO2zhWzaXvDcZ9orbn+Jqoi4VatNCIC51dL99vNkoDIJ1TbabmtAsVixgLE47u3vq9rK+3pxgJZumcOp4pO20OJNYABbOehQBwmRsPh1WwEoDAUCDBAOqkTTgDrX01nefnzIg9xy0/U2BwNCMiEh2QRASY0H1mnWLKcEgcUmsMSDEZhLzqAhltFjzsoNQF/Qo+aYXGYmBOhBmmPyBRAygkESXJBVBIpO7gKq5Qwd9Ly5Bg6ycf0kIcJjnSDfIoNUsVXChpOmJWwiHxJ05GFuuJ68dBdpac8FQ4Iok3bAxI5aY7Cu6+2ugkrYEeiwols6u7Bkh6670bLzK7bXHUmfK5krSPutjcnqsK/kihbTNEDpeBg6C6I5SX8As5zFbxg0RAsApUGf0llynCcbsIv/s6nx5QYHqtQW8gKyudbeus7rlDhF9r1rTyq4jMlW2Gxh8cXgcyr5cTYO15Riyd7ero5L2rBsZl7BTqUVABHMci/4fOaAf66zr6eTw+mftTa0e/apv/pvdv/Jk5YCnGnUbWlmxtp7u3bi0KqtLaN9nbZSNgmHxUb9to0BsGVoCqgWClUO4DjIwvE4UD+d2Pkirg1MhQXmVDS1i+aMMWXVN0CKsBaF7pDwXsHco5DLhGNBBYKxm0LzkyQjoy6U5Bhj24Lt19u2Veva3afP24W9jv3Cr7zf0nMr1gai5nqOAoDtDGy1Wu3hbJ+ShMjv/+//h91/z0nJpWjcA57n0Shbkq4xjGhAir/5m7+RWSHjg2o2GyGPE5QCuMLw+8M//EOxbXRucdP11i4eh2UBu4J1y40haYEnqECjF6Y2LEAkSgBpjxw/pkSJ5/793/+9AG4CEcBr1gSCWsYNAQeAMes3LGfekxY6gOOXvfSl9t73EtgG5ilBCtIisKc/+tGP6lwwheSL937nO98pdvMXv/BFBcmcI2zyt7/97fo8rgHzhvPjH59HIAAgz7VAhoQ1gsCbYIyWbq4hJpPMG7SxAaw/8YlP6HkA94D9ANquj/ye97zHPvuZz9oPfvBDO3rsuJgnNzz5JumBP/Dgg9pbWYtJwj/84Q+pmCvzRAKhLAF1AKtp/zMKsXTbMIebDSUfzfq+AGwYBMxnFeVYD1moYOBEYx83jJYzufaHIHnDZ8H6hnWgziYSqCizJC+DKEWi1mPpT0ajkBgLuFcBe5E6aHgeUjdal4NOKoETxCvJQOjcSOp6hokjjDgWb8YACSjSIbCwSMRIugGwk7miNYcJGyUxt0S2hISA52XNeH4ub7uwS5jpeo+82qBhQvzg+z8QcJfNZwTycX8Zx6yR3DsHoqc7MqbZz85S9X3R91DvXPJCG+/D3u0sBn8PZ2A7a8JJB5O9MbKi/f0nwFYsRPgeCNPIC8LELuqWQY6BDhtpUSPVFDbN0LkUtc8jUOYFOsV8UcdW+5naJZN6L/ZUT8Q84SIZqONNAttuqnMLhj/rB2OXglN1ZsaarQMNbF4v8MQZ2Mmk7e/sWTaZtrnKjEx9IQWQNMFeSSXH1qrtWnLYtRL5eL8jADtB2yNsl+wBwQFmPWAKADbzSWzBYslqjabdedcPtH9X0BMvlcUEbdR2LJ8cWLWA/nbBVhYWbWVx2VZWD1tnaPadH95j3/rBPYbKqkAZwFq6JAo5W5mt2tJc2ZYWS1bKpwVIVcszls+VLFEo20anb6c3tu1TX7vDtkFiyzN2/VNvtg/8Tx/QnE3wXkjm5AFXgt4tewIGsrfcfLPmV7lUFrvIGUeAdzwP3UjaYMWchmHeDXu+F/BYb9hHGQPEi16M5D1Zg7k/JJA3PfkmGUWyznO/vPXZ7/80KOrFlmkvCt8XNWYDaqqCbDWbsmFty3YeO22DnStWGLUtN+5ZTnFSUnNwY6dmuzv71qo3rFGjXbhhxDQAgDCLCb1kvknuEqVF+K6PmTJYe5wGTpwUDjJMz0E/J48T9V2+AsH/5n/05XGAxmv8N3n/WFgLjND//j34TI9r/f0fH8sEENxN2B3A9sSU10vDMsYLfIKzn3g/ruP80qryuMnxaS0+YCJOJr5LLEzJwE2D8tPXbPpaTJ+3r0GKs5U3jhW3qLgYWeIBIIS8Ebp71d3B3pPL26t+9jX2+je+0QrlcpBEwFwYBn0E1kWgYb8gLougEfuPOjTSaVteXBLhgYINUkir8wv27a9+xf7Lhz9kHVrXF+cDQejG6+3QKp0OCZubm7cr167Zvfc9aA+efliM5v16S0AwwGyjVRdjO0X+MhrYi5/7bPulN7/JkuO+NWv76gZir0UKDnkHyXAOgmZ7c2BWWDosEDGfL9jCwmIwRIzA60OnT9nm1qa94PnPj4aSQbKGuJ51OIMERa9lpf6+jbfP2F2f/7jdODOw8e55OzSTFQGIdWiMoWK6ZMNUwZJpzFNzQf8XgLgKOSor40WxyyX3QZ5Cdy4yUSH3pWMzYcEvZn19QwX7a+sbVm+0rTtAtgcZhrFlCwV1gaFNTuwB8M6azd4KYJ3MYKqYUtGEuQq7ni/Gj9h7ugAUKjmm2B2t4nOQXQwazJGlPx5ZoQigE7qLWbv1PlGKUx1XMK+j/IXLfbiGM5q76L/7/Ass7vA+KqqIcBSLQZK2CoUwMkmPica9x0sMQTKbnhehuBJz1ifO8QSd7QMRSHqjhO23Ora1V9McpTu5W9+1KsW8+q51t9ett7tlCYhD5LJcq17XGo39IEWSyQQyDaA7Xh+RUEXsQ4dJj/GZzdjM0oLNLM7Z/NKizS8fslp7YMXyrEBLMa8BZEErIOXEf9xXB7DVvRtZ90gdDDsNq+Qzdv6RR+z0A/dbejxUoRF/FYxTYeEjU5bIFsXC3u/07Yan3mKd4dg+9XeftiuXr2n/UGG72VRMDPuaPYaY/61vfatILF/60pdEEOG5SPY5s5lY+QUveKHY21w32KbEJMTgPBfyHR4Rz3nOs2xxYc5+8RffEvXaE9r3hkjc4EmVCkx4184XuatL1/GMNZttzXnLZu3qzrbtQ4CE2BC7+h3kc+Yq+5mD0MSGruPtOWIAIIPnC7nFE/0JnGjA+XAunIev+95x57GmS3uynvJcvjtpCNyH8eegLp/Pvk6uL5B3f99Wl1c0VjB+FylVe2Ri8plVdNDx+ZLHTMoK+YBdgXvs72xbBrNLujh5TamookpjvyZMDtkQeTiJRAFxIeglB5JVIFhyjReXVuSFceHSZVtdO2rd4djShbw6z/fqDUk20T3A/jU3P6c5qpgYPI/uYToNYncfx8+ey7nz/jxO3smXg7M8Rznn/r5trW9owyFmZ04D+OMtIo3xTkdFGIDoleVlFe8Zl9xTclCez7w5d+5Ru+H663WPnAkO6YjuQ4wiJ4SR0OKheDqsdXigwZCu20ylEqRewd6SY3UOvvB5z7Wbn/aU4InF9c9Mq1CENYVuf87FfXcY/+QG3Gf3yglgdyBlcu6T44mFNsaNxxrMKwewFSNE8qC/1gtvIR8IvoMcg+eljDViDp7HOHYMUnF7BO75m+ctiZ9+0ctF3RRYEk2W3NCRzV3gG0AZGzrfYbFEABvWVSoRXJhVIabKMaVPyQFSlXMAO1SOQ4W8x+DD1BF9SrVgBtbxEyVEYOO4PIODgrS/axLD5ooAtkCaCGKFluKQ0BbzhcisDYwCrzKRXAFQwxoPIvIBUCI5RzqkUiyoUuQGUQIzYcGwYXSpWNIek5HGlowW2KrVvh+YYl7VUmIm7U/accKgYGFHu1hAWkyUWSip9AkIFGgeEjcYZExkQHsYwcRpsNJCVa2voB2mi5go+bxt7u7ZyYcetnpvZKNswZL5qjSNqcYjF1ItFeynXnG73XDiqNq/agDTEWTgeDSootmltxY7rZ9Fw9nYuv4k91TSouEi4CCMT4AytYS3WpI5UYVX7O5QXJCmKeCBRrUpIOT9pllj3lIgYD5q+6qAEVlUWrzaLXvWLU8Vo8DlQ7qtmvXbDcunE9Zu1EKVF+kGabr3dV2dxSbWnwwXQ1IdwIIA9jE+vCgTWGHheD1pEkCCiU+7eSDxEh15BVRbQkGBbwyMa1XPIovFE3zJ0SBIz1hKsSgHM8Mwn4bBPATcGOmQXF7flayR4GMYEBPyAwb2gekfI5pAbzDG2CVlvVHS2khqZwu2gs7m2nFrJvPW1t9xFE9HiZHAsKS9Ho17hSSwEyOArfawEXMpMBgJir2CBsDn7UfcXjYAzoXFyFl/DlTDoKKlxwGF6YXRg1LYVUoEkTaJCRzXV/8GfZuZrT5OQ13a+Gy6AAgRAKcCycbnRRKOAwCL/UBJTD84aHOMLJ6+SXtbzf8IwCaCfuSBU/bXn/wr69GBQCLd7ciQC5OtW2660ar5tJzKCym6H0aWHHG/A+MTQFegnJLI0PHiwBXX08e7X1sv7HlFnktXLcI+CwH4dCEl5IuRQaoKe2BAqkAjFkrOirmMDXpUmBNKBGFQw7YolYqqgGdk2NKz/XpHAPZdD56zK62h/eJ7P2Cj4mwEsDMTALs3Glhb17qnpA8AGxPH3/3f/p2dOfWwwHo5fyfZF4p2GBOkTFYyHwAaBJYAuIwZrrnLKTD/kdZg3HzoQx+aaIzBqADgpYWQfwReSHM4K5uggvcEvCVoIBBxVjbmLQDY1zY37LZnPlOs7I997GO6/9dff72AZhjNPiY5rre97W36OyAP4M2j585J4/rFL3qR/cEf/EEoYMXNlcCZcYR0CEA24Dzfuce/+Zu/qeP98j99WXOf9ZvABYY1z+f4AX744j7Rgs9azDXg8wnG+Ryq+wSvZ86esVe96lXSyOYz0e3mWACwqejTusa1IJD3YBnmyUMPPmR33vk9aUXu7Oza0RPHxY6HzVAsl/QZmNj8q3/1fjt6ZE3r9gAmK8zRQl4Adp5Cy2AgBjb7ZRKWRSsY07K2SnM6FveCwREJYkgg9XNMlGTUKNZuYCYFwgbrIkXAYABDYiXGQAQZlJBGk6SwPwdWgvyl1aWB23lYt8dIAgCqIosjU9PgPTEY0o7ZD9p8dEgMMADuqDDp2trSoMxkBTrAzOwgAZZMWzJfsno/Yd0hpr9pQ+u0WCwrmR8SHKfTtgMbip8x780X5HJPwezk3feKyZMv5m19/ZruOWPD9QW598469kJWYEyE4rjvEep8isVd/ubMbA8EnbFKUOmJnr+e5zyxOPbEte5gvwsxmuIslwVQIN0Xi5NjZ95DGPACc5DcOmCTBqAgSBhpTIzGasdXVx+dW7ETh2N2NljYS0PgrKRNhpyBNTLGADuDYVhyIkXlUlIeAMOynAawZeIY5Ww8pgPAzqWQ8QDADgkUhVk6VJCXadZ25F1QyaYs3e/Y6XvutnGnbeNeR6ATsY2bc7GaIxegoB9gD8C0N7A7v/99K1VmBGAX1bmWtL3dbcunhwKwS9msLc8v2OrSii2vHJL52de+fac99OgFaWfiPQErvJrL2EKpaIfmZ21+pmDVatry2aTNV2ZtpjIrgAnpuJMXLtt3Tp2xC62ejatzVhslrDq/aO/9l++2m296suVFkhhYukDreTt0S6mdOaPEjISLPdQL8pKEit4r3C8AKPZXCCasLxT8YBlRmJO83cyMrjMFN9YeWG+AArC7ifO0D6AdXChMxo7IMpFt711Ivic7mWG6kMJjFE3UdYXWPJJBiYTN5NOWbO8JwO5sXLAibNJhR5rCxJsUGPabdI61bHdj3QZdJIzIR0bW7aHhCQM3GLjBMu4jOwBTkThEes4EiaEuk0tRoAnrvs+daQDW54wD2NPzjQ4qtLt/FIDtr/Px7PHp9BxUPhMBWP/M6ffnZ08gHRSbPg5Yko02kksHR8y8FIgnglFgRhHfiwGYSGid4md1XyaStrePCZSL2AfdXtcYZfL7GjNhYMcCox+nWKhT+t1PvIYBwIuEk1j00vwlXhqObUQ8HAFsxYmac4E9y94AG3R9e9ve9Z732M+9/g2WQHuf+JC9C/Zfoz7p4KWwzrxknXEiA2sbaxH7NG3uxPTz6P+WK0ZKXU4l7ZMf+6j93d9+SuD1wuyMLS8t2tOe+mSNRyX2I7Mzj16w79z5fegGtt9oqZMHgBUWsAg2w74Ne2177jNutXe/4230Aej9aLnXGhrzSMBAJIjYQ3vJnJUPX68iKrkpMRUSKOSxG+vrdpruhiddZ7c9/enWoKBMkRkt/xySBjAh85Ydp608att482H79t/+id08P7TR9lk7PJO2Xqsm2StkYrrJovUTebGss/mQj5Iz7OCjU5m1fAGN2iCvhYxWr4e3AHq8A2mPP3bhMbty+aqKg8TyYQ9ISS6JNXHp0GFbXF212YUFK1bKloV1nqajpxEUbAQOAxQCkLPmB2C126U4S0E9AByQ7oLJYTBVVP6gPSt0rLIf8LPmA+aFIsJFZrBIIwEUVk4ftdSDQGMY1w68hB+SIuJxgAJlAWxj0UQdZ7HApPwmymh47qYcBLCX7popA9fJ3ImfFfKAMBcdaOfYNdYhDAz61uz2rNkb2V6rbTu1pnIaYrNeY99yg47+WWPXujtbNqjVLEmXPN0mIwiKSEHQuYIHCPEbGsQU+kOOoPHEGM2krTBTserivKWLeUvm0pYvz9jM/GHp8IsFjxQMeV404vRuNSIw5gBLqlAedXikpX+dGfcktXj3979n9d1tm0UiAhkMiAXgQ3RqJdI2s7Bslza3LV+dt/NX1+2mp91iVze27KMf+wuBa8RNd9xxh+JdCCJ0UwISEvsTd0NqAUyEpU0MHfSe03bn974n0PrhU6e11i0vr+i+QGTRHmaAk0uWkhQDYwIQcWQ33/I0aRQ/67ZnWwlD6lRShqx7tZrMYXd39hRTX7l01c6ff8wuXr4q09BEPmevfM1rbPnImgo2sFtZb9gT2etYXzk+z/lY/xkrnp9qjEe5CY+diXl9f/ACrxMavHPec3CPJX2/8vyc1zkw6x3gTi7wDn91TRFDxw5h1kQ6bSk0QEKbW8BLJ2W1emNCSCMGhwigIkkqKb1/4uo28W67ZZVsznqYZzaaQb0BvAdiaCaj4gGdn/LVA7hOBmCcjmvyHplIDshFiloPVw4fUVENwt424PqRo2K5A2Dj77OP/vfcrHIEOj/BCy+ce1QdNgHr6U2AaO4D14br6MbTHpPzOP8a9bqtX7lqM5Wqzhfwms408lIKC0hL8p4YgxIrIRviEmvcY8U76aDfL5+eiEMRM4m8NTc/AbAD2RWlhwOZZUmvZrMiVS3MzUmiZeLbkhjZ8SNr9rKX/pjwGfkWxE7FMDYigJwLryeP5ou54N3s7n0XfP+CH40TanwN4hhE8onGn7wHY9kBZsaDYzmOcUzjPORiEOaIP53EwLXny2VtPC9wDMlxScZl4qdf/ONal1mwpUkIO4pNPlZ5EGHn4AhaAa9Z2IKeCi0gKcvnSAZDUsNCy0DjAzyhRGgdAFubrtpIgh427E2qyS7y7xvDdMKjqyyAJ3zxGQQUnIgYmhg6EcBNVfVJmL0BhwWf5/M6Z/1OAMOowxMM9MIWhSQKoHa1VLRKuaiEXEBZBOVlehBvJJsXmyObnRoPVVkMlW0NtLhpaqMiaUqmrN5oqu1V0iPZfGzbxLAuyGy47ALnTfLAxOUfbu/8Xdd1NJyYFmFaCIMbAAQtpWyhZFe3duzuB05Zm32VQKNQlnwI2ljomS7Mz9prf/bV0r7FlKc96Mt5nkFCsBmqMoEBG1yAQ7GAQce188RQIv1ygQ36S9NtKiS1ISnNaCGilQRBfuRYqLgE7d4A8ELspd1OrFDd11BJ5TNhFcDg9+qLJjxAnJhZPeu1GvasW5+mWksXeE4AACAASURBVD/aPwCtnVYtONIXMtZtNYKuaWRgezGCc1AiRHCuFvMwthQ8S2rEta4DKKhWGcZInPQaYvoKpqXSWI0tENLKU+sbQEkYP1TktEBGIykmnm8EqnqiGwVDD+C/2wkVXgJpwBfMH8cYpOTEQMA1mmTNAWy1dklahuM70OuWQdWYFsChpXOYiqVlxNcbp6y6sGyrR45ZaX7JNppdSxZKsbVxoPkJKM5GLX1v7pUuQwD4CcTESiD4A1CWvE4oABCUsvFTzfNFkMUYsEta6pFVzbXk91ye4k+oJuv6uh5ubCGhUKONVt06oQI4vRhqLOaCdIgvrL5g4tZL4YTrCEuM11Op5DUslgTgXHsYcnvorCJfkC9Epl8IcJutxoQdrjUmSpkApEsmaDi2v/zYX9p9d9+tluz0eGTlTMr6zbodW1my644ctgKGiImx5VJsLuS9yM4EAJv3KHHt4/xyAJtr54ld2AhCW68nfRNAO2kyAgPA9uvjax1jiTnFHGRM8x5BWz0AimwOxULO+p2mAoJMvmBDQMO4lgM2A/qlEhnbq7Vtu96zux48a1v9lP3y+3/D+rmK9ZJZBWU4l+eKBcmHtHvBRITNPZ/O2PXHTti//+Dv2NmHH1EBQjIt+Zwq5oAeDK13vO3tYiDDiuZ8CTh5nopyca1H/5qq9J//+Z/rOgBIv+td7xLwe+rUQ1ozAIV5LfIcvBZ29B/90R9pbgGYIP/xW7/1W3oPJDpgRrF233zLLWJmAwzDtEYbD1NG9LUBsXkt/37jN35DAA3P4xg4RsDiN7z+5+3Xf/3X9RiBB8fxpje9SfcMsJug+etf/7quC2s8QDRfX/riP2q80SYGuINJ5ZOf8hS18fN5/M59AiwCqOR8+B2JEtZuQHSCEn7nM9R2lssp8CbhQc+bwIRrR3DFa1dWVyedDsgwHD92wpaQOej2rFguW6lakSb42tEjAif53NXVFYFdhCIwKCjUAO6x9rFnjulogpkNMAwoTEV+NNSeRUAnvIfxK1YS4zIUj0jA2P+VVEqfth8KnQEfCubGQrKDhIjA6yldbV4nqbM4/ynMEJwGdkYocqljCyCdXYDPUusunWMj7eu5PMzPrvUxrBU4Lr6rzo9OLPYtAZGcIXICY4qCrMd5SxUq1jSKwD2t4eVS1arVWRWn+7Dlxma7BMqYR6fSMp2h+A0r54H7HrDFxQUl6hgCiTVFS3Y0yPH4yRmIKthGc+wJWI9ESuwYATzk/jPmeA++S6YpSn+xJhNU8x6+lnhnTAB+IgttSm/bgSPvivKishJvMa17YiizrrBXcU8hLHhSBqNGpjIQHLRws5eETjYC9m67a2U0wpF+ancEdm5tbdrO9qbMCmktPnb4kLSd52dmNJYLFAggMMAUS6WtPhpbGdOc8dg2d3bF2PJxJqCtWg4SIjJNxnyYvS0UB7UPFQq2u037ftqqxYo6wvb3djUGC4Ws1Wt71gEISI5sFrbyoGun7kYDu2sJEqt2S/suYxEQBXIGRkN8h6hAzEesd/fJk2LbAKIwDohrBM6Me1Yt5KyUydhSBLAXl1dtq1a3L33jDruwvmmZUlkgYh5D4ErZlsslOzo/b7OljB1aI/mCxFC1XHHGhum8Xat17I77TtlX7r7PbG7ZurmCbTWbtrC8Ym943c/ZS57/fJvBsBeAaNBVFxRrk65HNqvCHPqf3j2BxMqj5x7VesMaTLERAyOSMNZbXkfsSCJbx0yp21U3ioOXjCNJR0k6LRRcSHiJ9dQBoY69YKzmMQBzWmZgkWFErM3PMq9S/BBkakjY9BjJGYXgQd/mClmrpAbW3bpoG2dOCsDODFo2ouggHWFTXNRpde3cqVPSA0cCiPyk1exYq92TgRxmq0g+wBClaAVLlO4LvAJgafJexWxB38M8dQbaAdFBRWjXdJ+O1UI7gggzQUP9R7OwnYHtgIQD0A4idLrtxwFr0zECP3u7+CS/mupwJSfp9ZHbCDGBFxoluSAPmGDaRqel7k8+6OVzrDxXhf5iSfdsEsNMyQuxHk8Y4BPWdJh3fjzBWyZ8Pb6YFgy3HKyexOwxIeZ6BOkKov6wn3BPkGcEMBuSj6ZStlOv28+98Y32uje+ySpzc9JEFZAGENxH07ei9V1dtJJjOCjSce3JTRjPxJLsQzxGyzkxZZkuNkCDxNj+1//539qZUw/Z0cOHrNuq2zOf8XQ7fuyo1Wp1m5mZs7OPXrDPfuGL1hlA3hpL0x4gldZ4AMRCPmPlYs5e8Jxn2S+95RcE5rG3kuCL7EMOjjY3x8TFoqCQL9tGe2T9RMgdRTwaj2xna9suX3xMheWXv/SlysFazbpVZyvWaDetVCXeN4313Dhn1cTQ9s7cZY98+7O2ltm32XHNyqm+ZVjbC1UbpPLWGmetM0hJx7qQp5MxIzC+Pk5bpljV+r+1tWPX1jdtc3PHLl66InYsc4LzhLE+U50x9HKPHD6itYR9EPCa9TEFGIGsVfTJoDtYgK1IzWEcME7HANcJihCwuxPWbMMYjB1dUb4GYBJmonIQja8gJ6MtKAy04MNAsZwOcalhBRA6jIt+kL7RnAiyH/7acCzRhBAAPQJ6ML4BbiHkhGaQIJGqLtqoix2Y2UHHVXKt5HfRoNPHfwCwJwlmwFWUX7EeHsjsuNYybPxaq221dtd26fButsP4xnC4WbdRq2aV5Nhy/Y4A7DYm5u22pZGWMLCKtor2GYhrFP/BabpdgYh0r/LZkFrw+ijPz9nsyrKlCjmZviMPk81VLZMrqRgEziEqnzSuswKzucaSWJmU6YJ2rwq+NrJyNmmn77vXzp4+Jdb4fLUik2JiM9ZVOiVqjbYVq7Py8jp56hG799RpO3T0hP3YS2+32dl5+69/8qfqegScBJcg/qGYA2hNzHfi+AntU4xBYmr5Lzz2mJ05e9bWNzbFjGVcEn/ceuvTlQ8wUsCO6N6FpPaVr3xZ5vYXHzuv+FEyi+OxrSyt2G23PdOOnjgh+Zv77n9AHQb8TZKzcRyIsAiDeTiyd73vfbZ6/JgKo9xT9llJbXQ62lNdQou1083XQ7E2KB24XBx7qOcUwhkwUoy62JIojQVnZ/tKUrPR0PuwH8Oa9v2Wz+e6TXfAE5OSz5MbkTsTX7Kv8ziEniNra5LFQPYPkgCgMsUE5gHrEcdWr9fEXAdD6Hc7ArOJG+kmqxQKtv7YY8oT+R2cBNIL+BvXuBv93aQ2kID9DaiM1N7BHqTOmKUVfSadbqxPDWTgIDmwZ5XKNrOwIAC71mjY0vKyxogwJnW1BZIM+Ra539FoCs514DzJm5xdHYq2iQnLmvGEBjoymOSF5HCAvodWVyWJxr3jui0vLStfJQ7gOYxV7hfdgawT3A/yzIX5eY0bPpf9Dhkal/hygoiM0qPmPNca0io58ApyO9GIvtWohf2kkLdX/MTLA7lWXY0HHeysdUFyZqx77NIwqEswFjgOmZ+LXQ24H7S/GYcOKHOMxNuOJ7iCgxfdOS/HNKZxG49l+GzizUCuC3kbY1tEmHxex8SXxzDlMubvIZfnMRWYXvmC28Pa7ptE1FOTplNkMQk0FNs6ERmt0YkbBkUuO2EDqdUlyo4oGJLINyZHI+v0+goExcaWJlVgYIf4xRfmwKKeKECJeUkSG5IegcERaPS2VXa4sElFTSlnckVQkpvEgGVjJ1GdbIZUetBAazUsl0F7M7RFoY9ZKRXV1iVGGMFNFBiXs7XYTkHDU4zSbkgSNRgiAEeyoQoHrSU2FsONChHVOQBwORVHNnG4wZhFB01rMXY9SEdigYQrBlUcH/fCP0/6eSOu48B646R0Ex88c8Gu7uxpQ8PAj1EtQ6Ny2W6+9RZNqle88pViKVCFml+YVdLoVcDHs6vCoumLmgONLIwMwrCQjqLOd0rSKmz+gU0VZCHEckd0fTTQ2IFJNx725dpdqVRl0sAXJmA8BzkKLf7RMBMjHRJWVdKHA8sDELab1mrs28rCrB1bXZZ+FtUnzADazX3roblEdZcJnUuLXce9VItgDLAVENvIShGkOGD4ROObGLUwXqTJ4wB1NLDkcbQ8aZF2DWwFJpIpCUw5B6YFPKBXJ9PGoGfnQYz09sRsBAgHyE5pUgskUOVeIhFm6Zyl8wSeWesPg4EYhwhrn3MjWGXswsgHnBEDIQZ8tF81h0nbhy0xu2iHTlwvWZlmjzbEgSUJfBm7FGfcrTe6KYudOImnAquB4E4njQkIABE6yMhvRM2t0MIUFp6gPZ9SsWm/tq/zcrfjZguTCarHYf7yfC+aAH4wFrXp1hsTPVqupTMNFcdnqFq3NCdY+Fl8fbOnQsuiqmKLNvsgEcIXzwMMwdyS02ED5RqGwgoAPUzRgdpnMbDCDbharlopX1Tb0OGlVfvKP33VPv33n7XtjXWrZJNWzSasv79t84WM3XjsiM1XShqbFG6UiGCAh2a/gJ+g+RsY5gemoEpQXSLB9fRi+OzJq7PUeI+chD0Dt8E3ApgrgQiCkVlBTBbGVQCvoxaDpK/HVkV+hycz3giWY7IN4EdiD6I9HKft3gfPCMBup8v2L371AzbIV8X8ocBC8jFOJa3ZaUsLjk0PeY3ZStWW5xbsd/6XD9rlxy4GkI61LJmwVjfokieHY/v93/s9Aby08bE+UfFmPAHcsokRFMB0Zr3leQQS/B1d7I2NdUlsAM4BHANyISUiV/Rczn74wx9OWqJgCiIVgrmhb7a4K6OTCziMASOfBYubL1riYW0zntg0GWO0wLPhA1RzbIfXDul8eYzP5Xkwo7lHBC3IRHA+gNK8D8fF2sNr+ft1J56k94UpjibsT/7UT+lvBE4ERQQ5sMP5mSCHuXPiuhM6ZljuZ9AJLwfGI/NFJqrXrum9jx0/pscJPMVAX10VC4Xz4r0ISF7yoh+zVrNtF9Bko90Rw2Iz6XOia8f69qxn3ma13V2bn60KmGae0BVEgWuIcRogDBI9BJp0KGH+kQkdWYAYE1MjWsujWbMksQASpYUZwE0xXGBX85xhBKtZ14LK6yQFRYOTucCXEt1Y8HPjMUUUMekUA1ETDA3/4FURJ9xkTQ8MJ1hXyJHBVgCsZ+Wl0MrUQOcyab0hc6RgmcKMmVhpaetSjPSELO5TnBexDgV6GBJtXNkr1cgiCy20Dz7wgJIBUlkSDMYGx0pyxf0PIHxIWh0c4jGCVekzVqsa1/ydseza/yqERqkzXs/9ny46OyM7JFihfXAivxny9Md98ZyD7qSDQpr2UhWKiQX61qOel0hL/5t9J2iOjy3Fvs8+y54Gk74/sJly1bqdnp0/d8G+8607bX1jy85fviTgt9VuWGrcl+TDC299ij31yIqlAOk6GG0OLZUt2sKhNVu77iarHj5qTdbPckWt7miNI9uCFij6+gBuFCE6rYaScsBz7U0qZlB/HFm2gGHNnuSSYCTCBNIeFNtdVWzsd2zUbtp8IWvjRs2unTtrvf19GxHXUMRh7YzMSEZpkrUe5uVwpAS8wfx67KLuVQju2X9KYiPOzlSkc7tQrsgwd3F+UcyhU49dtK9+73u2A4MnFu7niyU7Xq3a0WrFjlWqNl/KWaY4tOrCrKXLszYuVG1vnLbvP3zevnX/w3al0bVutmCLR47atc1N7RFrq0v2f/3+79nmlUs2T5cHxc/ImlEhmEJJrycTXUxmPdlVq3KrZVevXdWYAsTGzOvipUtaW37sxS9WTz+AH/ErxYnDhw5PuicF6kTW4EEteGilIkA27KOoKxvb7MUYE0hNgST619BuTNt2bL3GaLi2s6kCOYCJOsIwus0kbC5rVk107fzJ71qitW29/U2rkKskk1arN60zwFCqZY3dPcnG9LrEFUEDst0BvKVYz5wPxasmj2EsncO0EPPBALBT+ArgL11pdPmFghq/M3dIuuWJIoPYUAEP8nTBk2VxYT52/R1IJzJOvMAy3YXhRX6tbzFfI3byuMAZXP48B6T9udMT20Fklwrwv3nRymUZPVn1Y/LjcsBb8WvMj5zIIhpIBKk9gZ0G1v34uRrEmx6XK4dToR7yRuhi4HNCZ01g2PrxheMPDFsICOjMApY1Oj11nNb6fdvpdKzyz8XZf/vv/50l0dLP5YP5YSfMWQGWiZQAv+mvaTDfgSH3QVJHMCz/KhI+c5bodUBm7LFzZ+3//A//ztq1PZstF+zw0oItzs3Z0bUjOo9zj563hx5+xGqt7sTIUXIKIrYA/MDCzNny4pytLi3aXKUcc7+QbwJ4l2bnrDkc2PGbbrK55RVbOHLEaj2M++raD/KZnEyxi7mC3f2DH9pLXvxiO3HseMgfxb4B3Ae4xVhS4h5WRjopNbZrp+6yiye/bdfPZ60watn2tcu2snzILFe2XiInFrbIMxQbG/vW3N+2Zrtj565s27nHLttlmZKpbUH3r1KZsfmFRTtMp+fSkjraMFl0oCKTzgp8ofOPVwX/rQB2hq/IXAv068BOpL2f/U0a2uT9Qe4jkDYOGNDaM4VjuE581K+SSeMBCMziRL5KjK/xGecxn4e0PWsS7OygsU0MQPwS1kvhESpMR6b11C4aziEc9zR7WwaGDn5HqVNy2tA9GyOcWK/3+cnYCRT0yTf9PMnBLCWJjcubm7aLbBNzhMIV+S7M6mHf2jvbVk0lrTQaWu3KZRvW6paHOdmsW9YGlsD/A7IAY4ScZ0j3GZ3YWbH1i8QakMkKJSvPz1uhUlXMD+mlWKpqPEuGVHkEBpDIqDGvQk4J4xqQUzG0pKlK6vIhXhw1G3bnHd9U1zvmyYCWaB8DCmKyTtf61Y1Nm1tasQtX1qV9jc4xzNqZ+QV745verP3oy1/5iggwcwvzKrKCbezTSQXI1uqI+FAGD+Ee9jEVDNr/ebpNZZS3J3kJ2NOb25syoiZ+hQBE/PvUp9ykePfC+Uft7Nkz9ui5s3b18hV13oo8lc5YDoJZMq18lLFDbl6r7YsQRiF0jGTE0or9/Fv/hR06cV0ooBBguiQExJBcTnOZOJ5xTdzv7OhpAJFjx7yRY/c10kljgKaMT4BXfiae4TneFcVjxH2OWQHck0+RJ7tJMn/jGIg1fX55JzxjUyQKAY4dERGVk8s7qmv7tXqYL5Atec9iwSBb0pVZzOe076EsAHaQABckJ+deZDO6nvX9PXntLC3Oq0MXnIV/zD0VRSO5Erzh0MqyYpFcNm+LC0sqRqJ/jbJDi/g5m7Pq4qLGJkoD6ramKF5rCGdpNhuTayGsoFgUeZQ8UgVzvJqibAr3mbzMOw0h51x49Lxdd+JE6AyMHnLsLbyefJf8D3IWZEbuCfeLvBY2NnOea0p3GteTNZJYitfdeMMNek/+Tm5J3gjbnfyUvSfoTiPJFEg6kEgg3DKcmMNgQcghw8Cex+Okg29f35akK49ESi10nDeboZixsyPiIffN8wuXf1VxWLFR8Elh7IWvgAVxX7g2jBPPPzxv4TNcTs5xC63uIiwGORTGmRNuXP+a8/E4gXUoxBaBOONERBUUfuIFt489GTxY+MMADexHZ706eE0LKBtv2AgCWBUWWIHKgL7qromBh3SohtYEWQfY42LohHFrH+mxsLDHjSWa0ekEfd+R9G7YpNRSrESYwMfB4LDrKfiJemb+e5iIBS1gLl3g5wYAPOzDEEpqYpGwsobT5sCCSjCv8+oHljfHoJsZq7pafGKbMwEW1Uo2RA9uWbi5Djjzdvt9TWxpYE0ZJfl2TZUp6EWO1KrG9WASEzDIcI3qLgAU4FbUaWaTyabCJtEZp2yYytsDZy/Yxl7Nmt2+2EWpNPT/vh1aO2TvfNe71L6632iqpZlJVq/vCzjwVhUGG4PUWc9MOBJrrwq5PATnwER29j3nTJtrKFoE4wtVB8sl4Z+0BLnbdrfdVJLDoK/OzGvyoNszKzCWds6OEeDkCkVtjug+a9APB1aWbm/H2vU9W5mf0T9q8fwN7VLAayrKJM+8pwAXgAm1kx/oX4fxRcEimIJxPs5McwY291ttD0ryQ9HGA3L+BiDamSQwcbxHN/SgWR60lsTYZQwDCkq7OLC9VSRKBY0zSZQkAO4Dk58v5grMvVECV++CAGzLFKxPy2o0yRDDFoYG7Z6MURlOhvnFMOU1tXZfOteJQsVmDx2zudU1s2zBmtxntIsl6eIyFMHAFTMbxjISMd7WNonLfAFSTMx1TmmuuIaWm3WxufEzIFNY4BJi7TsoQlUPlj0goi+MqvDhGEw1PxpahLkXGJRsZL7uhAU0BKo85puy3yOxdHq9iYSJsxHdxJHiyNzicmDgsAEJ5MDsgCAZvV6zzqAbGBsDTOtyajcupnN27eIV+4dPf8YefPgRSSYUEwMrWs8Kw7YdX56z6w4tW45ik7dEA+wowUVfDqA8BC8wycRG1RgJG4MY+HFNZL0T6BwZqc5oUhELLTDkQ9Ta5iakKUsLrGY9HVu+gMZUynL5qG0dWdgyuaPIyLXjYFi/ABTjETiAzXmPxmm779Q5++GpR21QmLNf+JX3WSdTkgYj7ucwg2gxFCgNON1qqfUJYDWfytgff+jDSpaQpyBgxFSo1mzIBKW2s2uveuVP6v7zBYDNPzZq5g5rFH9jU2Uj529o2fF1+fIlO336tM3PzwlYJvDjOZ/+9KfFSIaJDeMCAJnX33XXXWJPw0jG4IV2KQBuAgE2Qz6LMUyAgRkiWq4A3gSCVOcxbwTIweCR74zFt73j7Xb99U+y973vfQoyeB+MHwHDYXzD5naNMIIfmN+MSwKbZz0ryJ3cf98Dtr2zbUdgpCcSMp/jGt53//0qbvEc1/UlyOB9mEfb/yxrcu7hR+zHb3+51lB3jlaAVSjY857/PDEl2Pfu+sEPNMZmY2AldlmvJwZspVy1axsbcp0/e/5RseO5T7z2Gc94uv32b/1rW5yb1RrTQ+8+l5Xr9e7utmUL7E1paeoWAVRhUjTqllGgGTXqldhE0Dl2siRjoquiSRjcYlnrNxXkALBDUQmWkhK6aPYcG00mcYDIjFMorJ77OCPdsCZq7jmIrTnGmhKBM8y0+GxkfhIj6f6zFgSjVBi7KeuP02bpimXLC5YuzFo/k7duPmM9yWIR80RQPgZ8rKMBjBlJ71TtdgJAknbq1Ck7cmRN6yMBLGOcew4zjYBusr9OyXU4+0Cad2qBpUgQDRVjUq37+s8yNcwfxg3P48tNl30NVAIik2gAe49C/vvvnhT5uuPgTliQaDWGaz60IXyqVGztpgg3DgyvSiZl2fHAWjtbViSwL1fsvrvvtS987gt28dJV6/aRL4JVmLBcuShTYOu3LNnZtxfefIM974ZjVhn3LT8eKi6qt0lMEjKn7udKdt2zn2OZ+UUrzi9ZP52zOsA0YBfgvOS4EhMAG3aPDP8MsDEwf5PZpK4Ve1gxj+FQW0V0CujaB5JjdXQNmrASE9bd2rRrZ8/YiKQQU8XopwKsQcFCYBikAWKFaCa2sbEpAPuWW27VvYGlTDICMMt4zGMAtLBoxVzeZmZmLVMo2A8eesi+e/KkjYhDkVxCc3emIgD7SLFka8WijIGThYSlykUbFys2KM7YhVrHvnnfw/bQ1W1LVudts9GyQnVGxTFiMBv07N/869+wG687bpVS8K2ABerAJPsB95wxiZSSF1ZYs1hjtna2J8Uy1mI3bKQwj0Z2DkMrJqPY3HklgB43BHmJMFFdTXowDB1napPOFRRjB5AyzLuQALUnzO0gEYZ83lDxHtIurEXEQ7QTz1TKNlfKW3Pzkl175H679si9tlrJWN768qLgq9nqWLM7sK2NLes30bsPRXFP1IhlMSe1ZNoa+IcMzWrNtrU6fYF4/I7+M3sdY4QJJE3/SLogSfbkNHQwhrWNf4GMwhoT7QCY33Gt8jzK8wPvhnQwa3p2hucesEE9YfTk8gDgDvDsNIjtAISuOznFlISBjwP/TM/vHMB2AFmfH+MSZy87+cWfoyViim39I4F0CnVTvjEBdA+kJAcE1KETmateTPPzZNwRR2ZzBWtDihonbZTN2Xa7Y7XRyF7+mtfYa3/hzdYY9K1F8WMwklxf6ATBlYRS5YHJ5Y8qErCfOkjv6y1jf65asVI6ZTPFvApCn/zon9s3/+mLVkwnLJ80O7S0aKtLyxrx6D1fuHjZ2hg4IrGQpPiYtHyUqewhXTUiNqQzb6CuJhYpjK/pTkmSB9Elm0za7a/6aXvFa15juZmqbdXJ9XqS/EknUvbwQ6elC9tpdexnX/MaKyHhKQOzng3HoTOYG57A7wSZNggao65dfvCHlu3sWqa9Y/lx30r5vMwgE7mq1Toj29hviq26fuWS7WxctvrOeig4DpKWK1VtfnFBBdkjR47a0vKKzc7OWS5fCD5R+YLiETF0ZYga5hpSPI1uV11//jUN8nKsIkJFAFuF6ihHyFgibkeyRNrDEYPwfm0veavbi+VIkyBoYAfGUfyWYE8O5m4qPkqzGikQ4v9kyGmjtnXQtH68aTCMeEkKeeQeCyu+6AUZkfjncZivE6wDsHoE5Hyge+3gt+ZoZHI7udCvUSgQeR0+Yfv1hm3V9m0PzWMIcCM6RoJsIgSa+taWpXtdO1ydscKwb1cfOWO7V69YEQnNQceyBoGKQj/ALvlpMJctlvLyK4Elny2WLZ2niDJvuVIldAQXIAGVFNcD0hK9AdTKq4kOKUlfBlkWgbCQ9UZj4RkQhuDePHLvvXbm1ClDKxmMhv0C5ilrKDjC7n5NmsY/uPeknb1w0VK5ou03WwIp6Whi3j/r2c+xV7zyFWIU/+UnPmFnz51VnMt1Zh7QGQTbnfnEzxBrALAVc3XatrO7IylKwLyr61dtaWXJnva0p9jRo0cEQj/zmbfZ8aOwjRsCbOnUJUa4cvmS3fH1r9nJe++1c+cvWnVmzv7le95nt9/+cjvz8COad+UK5t1Z6ycSdvT6G61tSTt94aLlZuZtfWtL6woAL+ssx+Psai8+tW0PNwAAIABJREFUcs+dvCnMIBLoQsEmFEkBoMmVHPwOnU4tAX1O9uFaAE7zvjxXa2vs6gV45r29C8uJEQ5KOvalzuBIXgwEPSS/AiYl2YeoUMCcgZwojWlpMiclPcj9pYMTIqPIGYOhzZXLdun8Bdvb3RGJEwNPCi901LM/oYPPmPBuLjcsZmwANvcYt+QlHTpkNMlVWCOfnV9ZEUGvvDAfuhSawWAc1nyz1lB+s727Pek04vqxjiKl5mxgZEDc+41jpqAA1qHuenSwd/dEXOLaAT6TJ3KsyIiQk5LvAUzzdzp6vQsSAJtjIT6HZU2OCJGFa7wwvyBWPp21PAeA3scHpCXupa6fJJchuJpwBjBE1UNGgxB/p5J2681PlYwUnaQsU7wvAL46t/DsiqaV5Mfkr6x/5JHgfo6TTAr7+EZEFQbfp8E9pwkuLj/j8QJjySU/hH3FMecxCWPIwX1/H3XSRrId15IxzO9uOOlEWkmIvOKFL5+kL9oE1N57YMrhADYJadATDgC2Ah+qGiwOEZANusZhMQ5aU8F8Bk1AB7Bpm1ClVa18tOsQYB1URV27NSRIBLYpMUqdMcTFl3mhWoTZkIMJCZ/JxXHzPeURaCmipZPPKVHwScDx8o9FmmoFQDBJuRJWS4gVg4QIA1XPjZrW4aZEl+tIQqXNi4pL0AWGWd4PGyubXQSw1S6KODmVuQhWHSwWwazNJTdkXtVHyzKpY2Kh55xhMpNUBT0FN/qj7Sdc42bfrJvI2AOPnLctMUxGChpGJJkyakzbm9/yFnvarbfatc0tmZoEJmvQdvKBp+sSBdNZ6Hwxc9Ywx+2UfrXTRQNPQPRpANsnGexrmXDBOBW7FX3LEDQHENe0KNior4CQMaaFE42sTE7tZTIARVOy35XmL0YPGIwcWpyzpbmqjVnwcEpHu3TQk5YpmyOhKa63LHBoNTMGXA4kBNYw/IO7LWCGB+Bix0sqJ5h2Mg48Qei2g2B9WMhh6E4Xe6IOoqIL3j6w54I2uyCbOKwPZElwUQ+sxLAZMK8IUFg0YBhQ+Q7s66LkYEapXGBkq9KdFWtQrJ4IXgMAwRKRicQAc72qAGzkHgpzS1aYW7ZRtmhD3LNZhFNm7ahtFKQrojRINDbxuSVA/glfCrIi8M/PYWGBtRhAeQAHWvSpbjPWYJPClvJ2mFCUykgrzKuNAkgiIwIDUH4HmOR6U80OBgmhIhc6IVJWKpUPtBYjS8eZ17yehZhr7PrtjF/GNp0hOGhzDMG0EDA+AMEUo/rDviUyQQOyQHI9Tlhjv24rc0v2uU9/xj7/2c+r0qsOgF7DMr2mHZ4t2lOOH7blmbKNel3pyilgjXd/skZGWY+w3h4kUL5+eoGQceQeA6FoF8Yimx5zj6AzgGzhuAGrAbBpd2Nuw7rhZ5zskStwGZEw1lKh64QxB0NA7ZKB2QSQwfmO5N6esgceuWD3PHzB0nOH7HW//CvWSOasDiVNTJqCJWE6IrU0HitwAlwlUFxdWLJvfPVr9qTjJ5QorG9uqgWboI7q/A+/f5faFdGuY9PnXnFvCMo8gFLLerOpdYfnPPe5z9Xfv/e9OwWqoFHHRk+bIEHAN7/5TXvZy14mpjHjRmaHW1sTHVbkQZRI9QOzmrnp7ALGoRu8sPGipRfG2lA60zwfPWvGF5/77Oc+R0Euz/MOAs4FmRCkSmCMAwQBPKNljTY2ZpB/8id/YmfOnFW1n/H7hje8QaaWv/u7v6s1F4DbJUV4H977/yPsPYBtP68qz31yuOfm/LLe09NTzihYki1blpOcE8mG6jY2zBjapmlgmG6YLmow0OAuMsbTrmm6y01wU7jb4NAO2LIkGywr+UkvZ71wczo5Dr+1v+/cI5UHrurWfbr3nP/5hy/svfbaa73qwVfZ6NiYAHqY1AQjaBe+8Q1vkLEj9yQart19zz328Osetk984hP24KtfrfN79rnnNE8IqB5++GFV8j/1yf+kFkgYwlPoZP/d1wQoUJTgGm+++Sb7Nz/3r22IPRS9Vgq2cW/q0lKP7jHAddtK7BswRjdh2iS1NtHFoGI28iKxYOI8LY0zGfAFcBrWgPwoSOSRZpImtoPR7pvglX55A4Q9XJqEAwBMBE0EFEVzplAUir4FApxCEbgnABs2LkZwrCeBdY0FlcjjDrq1OrCa0tbJlARgZ0sT1suXbI3CaWhdjqxDnXKYR+xjrFMkWxQs2SO5bgDsPXt2a85GAJsxTrFkMJmJDEiuK8op8Fwi415u6gEAU4E/7N1xn2Ysa70I7uARwI4FWwLIfwrAjvveIIim+E5AE4/HJUkoZMFUVTTHsoAZU7dlpVTPko2KZWHK16u2trBg506dtsPPHbYXjp+y5UpbpoOp4pC0CqsE1s2qZdsVu++ma+zGHZMCsIco1HUw++pYnWeRyFgzlbGVRsPGd+yyQ7feaaWZnbZQaVjVkpYdGbOO1tauVWsVdTjJVBJfELweeO482VRPEmcA2Mg5UTwnOWX/p7Mgl0lagkJKvSIAu7pwxS6dOC4AOw3wEYr4rHsA2EiZoM3KTxJ44kLA69W1dQHYAOgUoABP+QwALIBrJFLo1BFhoNW0Z48esQsLV6zBWM2m1Vo9Pz5qO0dKNlvM21Qu691trPHFIaslM7ZYa9vRK6v2zJmLttzo2tDMDttstq1OkoDOYCFna4tX7C1veJ194MffL0PWCNgxrxgrxA7EK4D6fAFQx5ZSpIVoFeb/Oc+zp8/Y9YeuFZOJ8UyrNmNXxZE0TLSKzHrDBBWQE1v4A94TYnnibO+0VHwmzxHvflQxm/gVQKTV9CI5nQ3ptEyIkXHROpiitXTTlhcX7fL5M3biuSft3JGn7a7r9tt1e+dsvJhRQcXzDrNaqysGnfxTQvxDMcvjJrqyvLsIU7pGu2sra5tqZQekwZyTrgoBYmFPZp7Tts5aAbDH5zDX2LMV/wHZhziPf0eiAprxfRO5oJnMvYnrWyTRRIAu/vT5uA2IRZamFjNfEPvM7EEm9uCxlWvI92Zbp74PkoXjKEkMAN12nrctAxL9kmJhK4IsEXhhXMWvl567r5GAmuw3feA9ANjRWFLnLu1OonnPS/sAOeu29DeRaEyr8wKAq5FI2VKlaqmRUfuJj37Edl19UODeitiEKZkdQrHlfRipRVO+COwP7ifKYQPDnN/HDkDGOS3avWbDZsZGxbw++fxh+4OP/wcbyWekVX/N/n1WwVA2nRFLfGFpWQA28hd8ptjX1YpyIpeeIL5zSRGkuPBImRqfCESUghiFW62O3f/QQ/a+D3zAVusNO7+ybiubZclzAFzja7GyvGr7r9pvr3/965X7MQYpUmmcAVwHLxQ6YqxSsfG02VPf+JIdmB622sJZ21i4KMmnw88ftfML68otV8t1adsme20bHy7YrtkJdWDs3H/QxqZmXLYqyABRrGVswsZEosWfb8j7o2Fmq6MCH3FjBCB8XxnUqPbx3cckiA/6ADYxOnMs550dgSTkheyAY8R8S+uO/84NGX28ix9EnIIkUNSFDcUSClLqpEKKIBxTGs/qoHVjR30uXcVhMYtzMsYgcX72x1MAsLfnmFxAtjvO+8cJ6WMEw8UODzIqypm3r1eMU+LlrS3bqFat3GxaHawD7AKgjS5tpNQaDds7M237pqbs/PFjdvjJ71i3vGnFbtNK5Di1snVadXlk5bLkBgnJb0G8g+mcK41YulC0PD+DmaYTzJxJTy5K/kAeoW5OwMxgskmcTcGI/ard8Hybfa+8tmrP/f3f28bKSt/MDfN3Oq1YdwRWJlL25NPP2LFTZ2zf1dfYwsqafeXr37CrDx2y17/hjZKt+YfvPCk/G2JoSCCAhv/w5He0P0FKIQ8tb24qLsGokj2eTiHySpiouQLGc0M2Oz9rh66/TjjOpcsXbWp6yt7znncLWAUcdO8Vl4tlSDBP6foGyPzMX33WvvilL0t66n3ve7/91Ic+pO4bPpR4APwrkS/YerNjX//2P1hxfMpWN7dkEBm7wyNmFYkJUUohYkWxmBjX1NjNwLiTRCfrw9ZWv0Of/Ze9WvhCICzwM3a8MG5Zz+jOZ+/nc8gP4lrMa4kzI2g5mCMJBAebQg4yGKkiI8O6jWya8JGAn5HHewGX2AJfOgfC27W6ZJhaAM50n8OwhRRYq0iOcHxs1M6dQ7IlkANF/sMc1ItAft0Z28R3Sx36PVsC28pkbXJ2TjJSQxMTtlYFD3OWPNewuryqYh/AMx0GUY/aiwnuBcKXOmZDB2PELBQ3B48tZDKJSxauXNG5RAlgjkdczjmSr0YsAtCa90NS4djkZLzn9KlTynmJqegSXlleUcc3z4T3xgIF/09nAjmo9KFRhEB5QQRR9/YR95GO7B4dFQnbOT9r9959lwBsYUvdruKlbs+JUXSXc08YN3w+6y2/J1/gs7kW5i+daZGBHcefCAYBR4yFldgNENfA2PEZi9ERR+wX2AMQH3MXX5e38QzuC3sLIYjmU8B145qaeN19D/Xixi0AL+gvxSCBySXAWmzCbQBbNwvUP4i/+ybv2sZ+HAe8EOEHpEY/DkCtr4kkhqgD2C9nYMeMSpWFTNpdcQOwCpgb0Xgq72pDDlpCEcCObFL9v1g3zuaM+o8xOFTrM9qeasVH45tKBhNnRAxsJqiuKwDoHpw5c5zP5DwBsAE6I4CtjTBUcqnMeqtP0qr1ujZD6TeGapc/DC8YcAyuVY8vyKbIJT5UVmjTYKfkeQDwAeIh35LsEQj0rNzsWbnVs++dOC1NTlp6C0NFq9Uq0kvd3NqwPXv32hve/GYbn5q24rCzFefmZsR6jgAk5xTbUsRMCtItkaFNAsFg5/VKjtGxoaiQSrssDKxduUYDuHtBoV6ragJF+RCuj2tjkpB4qM27S3XW25j4vQxmKjXJPHBcqsnNetWGqeBhytis2665aZsZH7FWo2r1akUAN/cD6RB0hwFDWAypSDGho35qv15O9R3AO/CCIui+3QrC8/CFTOx72pEqLkEhhjAbcZE2VyrYrrkag93IwHaNH2eVELXGuebdBciT1D24lA4kBRcPbmVQ+o/yCsXhUbEvskMjlsoPWSdJ0O3MbBiT7WiNQQAngN4NRWGaYHJTw8wzlbP86ISNze2y/Ni0tRIZa8ASRKMTHc/Qgi9wo+m6t3zBnOD/NT9fBhI5Ldu1870zwbsi+IpsaTY+DAFpF+P5uVA/jBlnZDuY0nFDp5AsxwRL19Bp28b6hvTJ+Ax0XlXVHkJ30SRZQ9sWrDXGagRreAa8VhtUkBaJZkaxiuzFk56qstKDIjDWXEOqCD3MtgDZNAxL2AIwPTA+afesvLphn/lvf2FHn39B4FyehaO2acVEy67ZOWPX7J6zoUzSuoChyLMo4IxgQWws9CRQrulBtkkBvIojvmELIAJQAFxPuUEsCSobl1q7sxmjm4GgQBVL1uc+iO0AtgxuMgDYyPoAbEeGdqq/rvcBbOlJevLsBpMJ6zRpiTYB2M+eOG+juw/aIz/847bRTVmZx53OCuwEkEb/mmSAZ4GuLMnXM9/5rv3lf/szBRhy+a6UJTPC67mGzZU1BQQ8F0BeNvm4CUY5Gc7nh37ohzRmYFDzWgIEQFwKIjB/aHnn9YDTEXCOWtUwqfls5BlgRH/hC1+ww88+a9dcd510GAGY2ayRImHtA9xlrH76058Wc5sghI0cljXsbMBiAmPWxre9/W12+x232zvf/Ga7/tZb9T7O6xd/8Rf1et6HkQzPluN/+MMflhzKr/7qr6ogub62riDmDW98o97713/9133W4/U3XG933X23/d7v/Z7e/573vlemU7RKIlNCe/Di5St2x+23Cywn2GSco8v41re+1a69/jr7y7/8SyWyT3zrW2Kbc48I3LlGiiCf+YvP2PXX32BT0zN206232P/43P+0ldU1Mb8ZgK9/3cP2Uz/5IRUIAZhp+4QdDdiWRyO4uuUJeLtjIyQdjYZVNtYFYNN832w31fYnI+MAYLOOUhxRAE33iUAr7yCRWSzs6za60jB8ncDUB7DbAcAAfNHa46v5YOHLC0besh+Nj105xwMjFSDTxDQpBas+D72ojXkf7/VitjOwWVExwm30MtbNlixdmrDs8KQliiOGuBHrqLOltoEd9nyScdYiAkC6sLTvhwIUSRadAcxHmBu8jmdDcCsgMZgWxsSDa1TLXzCZ5Rnyt9hWGos98hZQjOSa+bHYzFiNGoqRRShAKeo5xKz6ZT9VgB3Qx+X/Y4LjmwLPNiO2qsdFzrzOdNsyzhtNdS3faVh7fdmOPP2knT121CbRPU2m7dkjJ+zYwoY1MgVrY1JcLNoW+3ijahkA7JsP2YM3XWOZ+qYlMBRjTASz4W46pyLsVqMuUKcwMWe7rrvFxvYcsFauZJutnlUAOmkDpVjZdIPCnABsCnVu9J1O92xzY/0lDOzyFq3HzkKrV7cUSwDGTxbz1lpdEYDdAuBt1i0Xu/6IEyA3MJY0XvjJwEzb2fPnvQjSatv+Awft4oWLenaA2IVMVgkyCXSMp9fW1+zE6VMqjlNEBXieGhux2bFhmx4u2EQxZ2PEQZiCZoeslS3apfUtO3z2RTu9smUbnaSVExmrWspK45O2Xq44m2l4SHree3fO2b/7xZ+XRAH3AkYq40fJagCJSVaQZGJtlXESCZMY+22tiayl58+ctY2VVdu7a4/G8Nz8nMxfMRYDzMUoL7IdnfHorN2YvDCzyQkE/Ci5Dd2FhDeSOCCOaVqzVnWpvlRS8n6AH4qjaGetVW3xyoKdOXfBTp08bceOHrErF85aPtGy+bGiPXTv7bZ/fsqKMBooOIBeM19TWe1ROQpX6BCr29LJE17cgISTNbq0as22La1s2NpG2dq9hEw5G4FlDSgCIMI8gI3IdUJUidq4btDtBWVJiGgPd7ICsX3Ux45zLOYsMU6MoMUgI28bIFMaN8A+3WY8x2n8cgmPeFwloV3vNuuD3t+nENg3YQyEk7jG6efAWhHPOwLMPONYLBtcUuLn62cAFqNcSb/AEaUXAugSGbCx0B/ztwgyQBCi4ABIkS0O22q1bludrh24+RZ714//uLVSaWunUraM/0Y2Z7t27pLWvfaffjv09lluj89tyZKYMMf1j2ujKwKgmZwE024kGX7tl/+t1dZXbKpUsAO7d7k3SiplG+ubtrSyapVaQxrYkI7Yfyj0ZdOMNeaGy3xA9AHAoZthbGRU+sJ0ogJgr9cbNjw1bW9773tto9Wx9PicXVrZEHjM/VlbW7eVlVU7dOha27Fzp8eS6uIh/gzMf+YgI7zdtslCwdYvnrNf/7c/Z+n6uqVra1ZZWRRblvFf72ZsZHLWJmZ3itU6OT5q89MTArBloE7hpgRDLqXCjdi2kG4o5NTqQUI0zDskUwJzVACwinN0LscitHee9hnPCYrg6GDH/MJjEi/qRm3qCCDH9SXkWkEuhM/oA8wMsFBs1hwKILbA7egzI9lPJ6oRy7rkSCiiKOdy5rzeL4DVj/9S8HpwLMVrCmB8IDX5PACQdxzBizuhOyUSWpzD578OzO1+YUsSkhiWmrAFAGykZLaQ8QSDoMNAOU3SpsfHZNpLt8DuyUlrlbfs6b//th17+kkb6TVtHL+oWtXazZqNDhcsk2IdRvp0RJgFeEEe/4Zs3jLFkow9k3RIo3/P/oEvGYVKADWKSermjAx5J4ERhw1DNKq5XAR58Ynnn7fLZ89ojrA/E8tXtlzCi5wOX5Zjx09K0xhCXqPTtcXVdRubmrb5Xbsky3P58hXlqbD6iZ+vv/EGgYBRh/eZp54S6WlrfUPzYH52TsxhOqDo3GTfRTJwbWNN6xF6/4dfOCwd7Fc/9GoBzMhM8B6AWmFP5MTyg8kpTiVvWd8oS/f99//gj+2b33zM/ref+kl761vfIp8TYulcqWSrlapVegk7c2nBFta3NG8oTIABxE5hsI+IqUnejS6Fcln5C3tAzHGJ8/mOWtP8JMYDm+E+wLaOJnwxP+8XCQM2F00gGWKx85Vjko/zHo6pZxfwD14T5ekUlyaTKgC4d1dDc53xKm8B2N4iBqUlH5JNp/TckewFwOZYzUrVasjqoqMc5YghjjXxM3P52RcvnFcXiReDwQycvEYeBPERnG58dNQ21jZEBsKEk715ZWPTCiMjNjI9bekiBCs6Stb0XqTD6DwFc6u3Glq7hEXRDdrpqEMu4jiwv3kO5Iecgxt7mmRNGdP8DoCZMcA9ITaKzwuiEBgEMpQcA3Y218BzgWiFXB3xAUA495l7yDkgt8N5QGKK+ylELYBc/A3IHbgOyVmJCuQ+P8QZLPXKdYIE4lAhb2943cOKPcBm6SKYGB+XeTAdCxQvuH6uj7HFusq5cl1xLIg8GmL7WPxwEJt9a1tiMO6RkQjK/RiUIIyrYtxfY/5BTMk5RNmcFvkfWHJQIiD+5P/BkAYBcpFrH37Fa3oxKInVbj4o0rlJHMWCEIhNYOkMbCpSUZ8tvn+gq8yTUhJItQx1xbSS7xnBPSyHAQ3sfwrAVgVZN9ABr0EGNgC2U9gHDIiIU0ObhYPXLr0BA4ffxxvKORO8STbEugKwAeiplgNgo4GNeYcC21Dx5N8uzRABKVk76ZyihEgErBUMhzagqIXI+1zXz6UN/EH7QsB5Ae4pHw/641RQmMTca9fQDWxggcYOYHPuJHUb9ZatV1v23PHTVml2xD5CQ4qWXN9ve0oq3vz2t2vxRw/OWcQkSG6ww+LHtwzeirTztjRhmXAy6QkLoyZ6SNYx89FACq2ALGCxtYUJUy5vyZABcBA5EcCJSnlLYwjzSMaGqloJDAFp8Wtqc4sANm05MoFAoqKCMVzC1PjXa9n+3TutlM/IiK5WKbt2F8km+s2A1oDAocWEpEGFjTCLPGDALBNAOja2OlgdNw4AJonmB30fSVhEE6IAYKvCyngIVU6BI0FfLxWMDvWRaln2a+VLVUVV8mp9fSIYsjJiCWOHsy0IuC5aYWRcIDYAdr3lRjW0SXccaRRTvyW9V68QQq5QwchSNjw+baWJGcsMj8n4pZ3I2EatbitIyQQdOuaJqt4spLXAIJKpiVKk8N9AKkIjALcQBkKYcw5gO+AR1xDpY5Fo6v7ApHQAKhaF2NwJPqI0DYUOxl0EpFZXV2xuZlbvYaPgPAHFSRq9gjgsBisbBwsdY5H3s7mxebAGabEPG0QshHF+bLQEpFwvOlysdX0wQYYyHcliUKGnRQnQLZfK2t9+9n/atx59XNqZmJSlYPx36jY3WrTr9s7bjokRy5KkokPFxksxYUA7KpqKaq5kfNMfLKr4+AkSH7QZKqmOLuTccq9As1ZkA0uU14cGmj6IDYDNmHIGdlZseDYu1hnmu7pbYMjyDKMepAAqJpyDjK162+qNjgDs505dsF3X324Pv/uHBZJUukm1VKOHRyLCveJ5Sndtc8vmp2fs1NHj9jsf/4/St9Omh+wUBmKYwmBeksvbDdddL2MLAieeG8+eVivWHa6TsfEzP/MzCjJ+/ud/XgAsryXAApzWGJmb03gAFMR0BPb1V77ylX5hg3sKaEtb1+/+7u9qjlNog13/zne+U5Ih6ELD4oZpjWb1V7/6VY0d5gXrIOxpmIaPP/64WJSc54/92I/J5PBjH/uYgHACN9bJD33oQ/abv/mbui4Aba6HIPSVr3yljgVQrcLLxoYM0x541St17QQnXAdj/ZZbbzVA7P/+V3+lcYx0ydPPPCNzGgCkHfPzKrhOTU4K1Ga8u/bfhv3EB39C14e29m233y7wnCCIL+7rvfe9wvbs2m3f/YcndR7lasUOXXedPfHtb7vEl+RsejIj+Xf/9pdcu67TlleBbIqisVAqdAi0O1ZintWqtrGyrDiBZaBWr1oS8CYA2CxXXiVRagiBoN9V5CwNX7fRy6PgKEmRsG4Pgh+SXwpJqHDCAHRHDw0B2JKI8mbiKD/SlzgLgBoJ00s6IJTLemGa/Utta1xIOi8zq05+2JJD45YdmbRUadzKvaTWZC3xfRDc27NiQRQmWgzOtK6lUxpfjFnGNOAfc4MgkqCXeeF7c0djRgxnsc2cLRITl0gyiEFdbCtV3BW0Zb3Q6iBhZK1ERo7W6X8GwI6MiQjcxP1LsWKKNZJn68aIxGkUIHKwbKxl2VbVJlId620u21Pf+Iodfeo7Nj0ybDMT41bD0LrVs28eO2/lVMGaybTlRkatRmxUK1trc8VuP7jH3vHgPZYqr5hVVi1BgZruHktYFSZ2s2UjI8NW7yZtodKy5OiM7b7pB6w4t9eqyZx1cwWta5VAHoBxiWRTlHogJkApanN9TWtqlBCBkQ0LDBYacmTEEulO06ZLRbOtTUmI1OkQqVUUb6gwLQNc2Hwu/QWAHVloFy5dUuxLC/5VVx2QJACxxcrSsiVa6EAXbHRiXGwgpgfsr3NnT1upmJcMFRIFU6Mlmxwp2vhIwUaH8zZSypsVhi03f9BOL22KuHD41HlbwyBudMoa6ZwtbVWkm8tyDiiPfwjxE5q9P/szH7bbbr7ZparElnTzHtZvxgdjEHMrCmWMQdZLkjQYQJjD3njjjVbKF+zk4aMCBdgjee/wuOvop5DrSCWDxqyPPeUHEFxUYGLHS9rGJibx6Bsi7OLsIYgMiS4SCi3toZRVi7m0GK/cb0w2SWyXL122p554whYvXZGBJ2Mwl8G8KGO7ZiZs3/yUXbtvpw3nU9Zt1NwoFtPoDtO5aE32/Y0VaZAPFoqcgOKt8FvlmlVqTVtcWrXV9a0+gA3xxsF/b5GNbCTuNSx1it6aO8QfylvcpNvJFETsnkdFbeWY/A2ylJ0U4N4pzk7dNnfTreqz6jwucxBtu5uLf7N3xmPHv8V1KvoLcY4vBzfifPfk8ft3uej8BtYWjh/jZ/4dc63Baxo8P71/IB6POaODdn6tuocB6I4gX9wHeD2f4SQmkywiJI+Ly6uWA79QAAAgAElEQVSWKA3bw297u936wAO23mhYdqhki6trmv+zs3NWK1fdiJtnEoKveJ4DUe5LYvb495hXMtakG0zBJpWwoVTC/vRP/si++9g3bHIobyP5rO2anRGxBOBhaXlFzH3GDuVRCjHMa1Y0wGvFa3k6JfKS8CBnku/KUEkdvL101pqJpC1ubNgDr32tzVx10BbrSVuutCS3gGlevlhUAWV2bt7WNtY1p5GfZM7J54U5BVhLnoIHSi5r3/zS5+13fu2XLdPYspmhlM1PjAo8v+baG2xodMpGp+akQQwwDbhJ12+B6Z1OWIPxNiCJqG4m5pi6Zls2BrDjI7APBjshg65lQM5tE0+/79smf7FAwmt5nfSnw5hXDurtHNprYwGFrmf36QkAdWiGlbdLNEcMYLEIZvIZ8mDF2d9Ovosd4mLKK1bO6P1cW9xLYc17nPTyr20wOv7F5/B2t6WTmTC8cwwgfm2zub1DIfQJ9QHuWGgXsEUMZhCVOpJNQBpJMjl0gEM8S6XlccO6iUlwp455Y8fGhor24rmz9p2vf9VqL56x0Qwdl8RaHRvCqFgxXULyDdzPsYkpyw2PWCKTUy4KgA1QnaMjOLAwkREhHqA4iBkn45v9wEEsJ0aBV8DGJT+lQPLtxx6z2saaFQUqbllpaFhANh25FJqYL1/7xqNWGhmzO++513bu3acOLDrIv/fCC/bixUsqqBLvKj6CDZ7NqJuT/Wn3rl3CH9C+phN8fXXVrj10yK7ev98WFxYkTbGwcEUSIsTeyOYBjEL0e9d73i1kBR8N5cUCVl2OEiDetevr8nrhveOT0+oCuXJl2f70P/+pffUrX7YPfOBf2lve8ohkOFmbYGCv1Rp26uIVe/7UGZvZsUtSDvJjKricF3tJxB9iJx7Xxlzi2yVxnVVNLAioyU/yDtZCSVx0OnrNIHkhxn7bmJh323I95ED8vS9TUS5rOHKM2L0c3xfPRYAjIHQw6ebcWB8ggzH3WbPYb8k1iOMBUlmkMcWmK0DXAHCNRGutLhlXFbDlYeem8AJkFdu7Bj6fEdcAeSS0W4obkKNF3pNCfLvVsWyhIPxrYW3Ndu7fb910SrJNFEKQ56iDb0CqhdiAR0vG82FdP+bF5PWSR8Ejz80wVbDkuOAQq6sCy0eGMTHNSeojdnXzOuL6eL84JnkqZFHuJc+L64B9DfMaac0YA/A5jOVD1xzS+ARzYyxHHyjyyPXVNUmR8KzBJ3vdQHoDQ5QGNfOemA6shc4Hs4cfeo2NjpREEGKezUxNCUPBk0xm2ZLDbfZ9BITHpVL6fL7JX/iOYHoE9933Y0CtYyBOiHul9ueQG8V8ZRDApsjG/Y7FGX5CoiDvYpmOsjcR0B4sikuvHQ3sGND4xuIfyIeJsQzzegDAhoXF/wtUDa3V28t3sCwIZi38HsYRcUJLv8OwIZjFwVilFVjRw/eXEBE+RotfkPDgphIMcmGwVl0nKdc3gRPraEADm+uRgaP1tHBGANuB6I6CSsBOHjYVIiYWmz0ANn9j8Prd90DSmaNeldVGHVzQYbJ5UuSsBGdZ+7WzqFJJLFddPoTzje29eriqNGDmBkiNho1EbIIZH600Wd1rmWUShKgN0ZnukW3JpgF4vbxZtWePnrI6ZVmuB+f3LK2ctJWkbXh0xN72jnfa3v37ZTLF/UHHVM8zx3305CWa3kVdpdhCEg19lESG1wLwKlkeEHGPfwe4Julh84DNBggPU3ptdUULFu2l4xNTatmV5lYuK8BZlahURt8pqr0ky9azeqVsuWTX0phs9Vp2YM9Osb3adRjeNSU+aFaKtScTsJaYO2zOEcCOCbsmWKJn9bq72sekKi6UCp4DUM8CwzkAVLNo8F4PzpFz8DK5JmcEsfutndu6r4CYg0mCQIfgzEtVjAnL/dVGBgtAmhBpAZzoWANg54fHFDzIMItRCwDehT8N07AZQFgHTRmItL4mg/njpeV1e+aFY9KyO3DdjXbfq15tB2+8yc4tLVkNwzG0jfrJEvc7gBvKHgYFRLx1x3EPZ1DQfs9C6ABlYOwFSJYNQYxAdJvkuN7SfOLz2Kx5P/fCN3Cc0ZH78IocnwN7nyp4rYo2abXvlkvllwJWqTQc2hXrSrpZ4KL+Fws/Y5jf6Vj1usZqBCVZuAmUGKcks2y0zDMKP2zuMMlo5y5xHJjalrTNlXX7xO//kS1dvGKlfF7Fk0SrZhOlnB3cNWv7ZsZtLJ+xPAlJkEqAZQ5YDqvbW/ZdakngemHIVRJYJLUB+P3zZN/lVOJ6xb/luB4ZIJhk0I4FiB2Ybf5+4ktnfWEMxL+Z/wKus87CFoDN2krnQ9TAZjNlQ6L3j6IgiUijbdW6A9iHz1y06+59lT34lnfbWidh1Mm7ybQllTy5hAhrHptwo1K1XfM77NuPPmZ/8gd/5Eyzbs9qgNzIuQwVbBIZjOKQNJwBZWHNs8nHdibGSDShQxLkzjvvlMQGMgvsTYDUVKkZX7CcAaExY4QxDSOZokYMBnn2MKIJLj772c9qjQEsRtP1gx/8oJjVzGvGCyA5LO2vf/3rOqfo0AyATeUcYIdrRH/7TW96k8wkf+u3fkugNszs973vfQIif/u3f1vPkMCD93Eu73nPe/T/HJ+ghpnGGomGHy36BENx/AJS337HHWJRlytl+98//GGBR4DRHAM2OfeUIuLXvvY1b2FnTOVz9t73vlcMyhMnT0ozHPY118hzJ0C4+uBBmxgbt6effEpg+Or6us3Mzdl5rmFiwmV7Mml7xSvutfe+591at2nZhxnWRVs4uFr3kKghYGq1bRij1K1NW1m4ogCUR97utgRgRwa24DISLP4LeZ4bK3Z8nZYJrUuIEIBRIPIlFjA6RBqBdc0HeAeDp8dRXovj+TG7KrxH87TBAmIE0jDccYQEmSvvfEBOSLI9aOA36q4Nj/59Om/1dME62ZLA6+TQmJU7SesmfQ2L35yPinXW07Nk7LE2ad3JIouVkZwLRQ0+7/sB2DHwi6YmnDu/Y34w9gmKI1gUC8bxPTF2i0BkDBwjkK39LsgVuMHc98nBw69iQTAmVpFVITZ3JmuNLqw6L7pivplN9KyUNit06paurttwt2rPPvoVO/adJ6yY6Njs2KgYV6yN+clZ+9oLZ22h0bPVWsvSwyPWAiTAB2Nj2W7ev8vedO+tArBT1XVLdxvOZCXoDV4km+ubVpqcsdVmwpaaKZu6+ibbdeMd1itNWhl0LIsrfU3rL/cJAIt1X0U62I+ZxEsAbPZ3gnzWY57/8FDeOpisVbdsDIB5c8MWookjrEskT9StEIxwZfznBWbGzerGpl28fMXWNrak1wlbHaYuJkJDuby6FuisKYwMK2ar1Ku2tLRoGytLNjVcsky7adMjJZsZH7axkaKVhnM2NFK0/HDeOoVRS0wftCe+d8qePXrclss1qycyZsWS9XJFqwXWWgkzqbU1scWK2ZRVNtbsHW99xD74L/6FdZvu7xKL9FESgkTr7LlzSo737tmj0aBupkpVXTIkVsgXFZNZyTGMTozZ5cUFK46WrNZqyDuC1ulsLiuAUJrPsdAU4i3r4Y/BkR3YBWADEATTIa6jK69Ap2eI8ZYXL9uZk8ft5PFjdoFzW1u1DPrHkixMKynevWunHTq433bOTloplzJr1VSAgMUN0YStjUQWMAZgsbq6IKOzOCccuI0M7IzV6i2rVBt2ZXHFVte2rBm6RpFFlAG12qS9YBVZoYw12tCZYyS6xO90drGmqHitgpybOUaQW2tYAOIGgdQo4fcS1lJkSg9Ij0WQuQ+EBQLRy/8/AtMRBKabLcbyehJhXRjMCeNr498HgfR4vAiwcyxns/uxYswbr8/XxtCJGBTBoxYrv1d3iIptsF4dVNRn9GFQB7YdwOvpNSIHMMgwGUxlZWI/umOnvev9P2YTe/dapdu17NCwXV5aErAyMTGpMauEDP+Cl4H/g+tkJGkN3t8IaBBT8WyZT5BqRrJpe+7bj9v/+PNP2y5AYOva2FDBWrWaLS8uKWYQiauLdErWRvCagLTKmKdAM1Ky0fEREX0w5OJK65WaYlRA6WxxyFrJlJ1+8UXbe81Bu+a2uy07tddqlrVEJqNCXY7OB3kLjdn65qZiI2mM4iFDHtPr6diA4+TyqwsL9tUvfM6Wz5+wA3MTNpRo2cG9u7W/D4+MWbXRlSwLsoXyQcJsMpvW3EplUvosYmTumQDurAO9LgGZtRqeNUE7WrzACAALLPZc4iWkogD0ylg8yARwv9WVKolC18H2MUgOTAEjANjBUFH8C5HnXMozgtfKqcK3a2O7dB5rgndO+5gVjqBzho3oHcXSSwdIDPJlcc9lnsfAZJC5r/wpxi1hEkYAe/v3jPOXgddBZklKoZxRn5nt9yoWjLz4Q47S0H4I4Yv0ga7d2NXJtYwMlbSfEbfRLUAOLe+Dbtcunzxqz37589Ytr6lzmb2ugF9OOmGlUkHsZK59ZGxC8iHMLwDsZLYgQBBTx14ibRkR+EIhiecXnpf7fYQOdX4v8gJAudna8oo99Z3vWLtWkTxdtVJVbASYdeHCiwKvz5w9J2k7DHRvu/NOSdXwuWOTUwKwn3jiCbt06bIA5ViAvenmGyXtxx515RLdnAkBzZCNuA/7r7rK9uzebZdefFG5pktcbtjM7Kwk/A5de6296S1vttn5eTt3/pyVRob73XV9MpsKnI5JUOAmrsvmira+sWVz87tseWnFfuNjv2Zf+cqX7fd/73fs1Q89ZFeWlywzNGzrjZZdWFqxxc2K9hLyZgohMXaLQDXHjyxY1wBO9bvtvJPZZQ15X5Q9ZFwBYDNPeU2UZYhruvLzUBSMhRqtxS8rPEYZsJh/sSbH9Z3PIqblfNg7KBBICSCZlM8LcxIJEY4LyUzAeDodCDAddcRDhFX8CJEV41FMF+kAaDU1RunoLGjPdFPHGAOzf5e3KrbCvp/J2PTMjK2sLtmOuTnbXNsQCxt5KCRR0bye3b3bUsWiVclXcnl18/O5V64sWKfZVkw+MT2pmJpcUesMuakwRQewwfaiQTr3jtx0AymqhGOLV8h10mmRh3gdgD35HH/jWZJzcRx+BzmKnC8+L6Rtjh5+XkA2ryV3FRM/mbKTJ07odchIcp6wt7mnsLbJM1UAkA65d2RLApd7rS5DCDVeCCCXueXmG+3ggatE8uwguTY0pG4HPJwodA12j8rLIxQk4z6ONNvmpht/RmKMA/Q5kZ0GY4q4z8cxF8cbP+N7B4vxkukNBOQ4B8BJXO+6q2v3/RifPi8mRa81AdhoYL+EySM2jZvVqXVACxDgLsCJt8CRsDJonS26rZ9GIA7DSZtSSOioHLOo/nMM7P6FazeLSWkAZoJJGzdFju9dgiR3DRfzOSSx0gSSMUJguQZauqpnQduHgR/ZkIDUgNZi4sAqh6GSzalawSQCGFALX9g83Wm0o43NN+OOGGkwhvmdqO8wD3BJRt+z3RZIC+MmAtj8TW3eQTydRRAgmoHHw4yyGwJDpUtIAJLWIiBd3JCse7LstDMSyY1qS20pzxw5ZU22CFqGA4CN0D1SGfuvPmCvf9ObbMeu3WIJsXCjDQ0LWMBHqO5FfU0ma9TviTqIcYGNY8YLClETM7RAiYnmLYrSJBerB3aWV9XE3g/SKQQ6kgoIOuRMMMYdAR4AdrPlEgpiw9WragVNdjB6qqkV1gA6YOuxSAWdbZQ4+R2SIs7AbnsLeh8k7If10gISyyUwx/lLDOh1XRRcAltewHxYzFmUVH0E0CGYDvIpcZJK863bk6aS/k6UNJAgKCAG5Gg1rVLe1DWrElssuuabEEwMHKke5sS+Lo6MC8yW8UxImKutujMZ2i0t9nwJwDaT9vz6ZsVGJqZtab0sB+cnvvuMWNn7DhySE/I7fvRHbWhsTAAyz5Zii4PT3inBfInsidj25x2/wY07SwDoBYxBgD5OY8axjAgJRiUd4AGrPgvGOCh+uC+uM+UBAePEnXZ9rUH/mio+GwGfQ2ItmZp0xlsVpXXvXQWwV3l23M9oQKoxRaAXkp841imEcb+yBNxhzeI1BOUwimEKgwhTRGvWGvboV/7Ovvy3X7Qc5gmtpqWsaal23a7aMW3X7ttlE/m0ldIJK2ZSShi4Z9GslvWBecgaKnnq4Nr9UgDb178IYrsBqAPbrpvpeqBaL2mxbtTEFIztNmpLpOgoKZSkjY2NuFyCvp3Z7T8d4AbAltGKGNh+rirSsc6RbLR7VkFb9cxFO3L+it3x0Bvtvje+3ZabPav1kjJfo02f+wSAzX1bx1Rkq2J7d+6y7zz+LfvUJz6pSjPPROsGhZuQ4KNNd+899wpsZYPkmcbKr8DWpmvVAWDTGvjxj39c44MvAjVYz4DMtLqzyWOA+MADD9iXvvQlVbl57oDW6AxjyMh7cYWOSTSMix+4664+iIg0yS//8i8LEIaB7c7MzrJAxgSQHDAYp/Pz58/ba179ap3Dl7/8ZYHtVMff//73CxT+wz/8QwWRsEE4R64fEJ7gGvAb9vixI0f1Gddff73OlfPk58LSoq7prrvussefeEJj+k1vfkTnAaubv8GOJKDhPgCqA+YLMDJTpf+FI0dkZMn5USCAgX3r7bfpb8wtdNZGh0ds396rDNmCialpdUyxb2gOZjJ29uwZu+3WW+zK5Ys2NlLSuCXYHCoUxO7HfEr68e2OAOzG5oYtX7ksAFtdBKBRwTTKuZ6e78HE9r3aTXadeemsgWjg6IaLvnbHLqgYJ7i/hCdtmjHq7oC97cfTv+Vz4VIaEfOOa01kbLE++FIcCukByMYhXV4bGFFixAizJJ0Xs7eRzgu8Tg9PWC8LC8kB7HhM9hSPn1qSuuF5jo/7GksQDqBw+PnDSpp4HUGtgtNqVe2GBGaxgBcDwAgw8hqOR1ITE/rBGGzw+jhGfM0gO3wwgPznAGyBcGJhePEvJlYKNkn+ufY0nWBmqW7XCoC+FJlrG2Ybi7Z44rAd+ftHLVles7mRopVXV6xdr9v42Jh18yWrlSbt5PKmnby4KPC1Hlhw7dqW3XZwrz1y3+2Wa2wIwO7W2CfrbtpFQg5wnkjbylbDqqkha+bHLT29x/bderdlJ3fYCYqM4xNiBGNKHIkC4qcIuKcLDxmfVe3zpWJJez0FZYrVMtqlM6xZF4A9yl63tmqXT56w9taWJVoq4fUBbJhnAGmQAwDY8ak4e+GiXbyyaBubZRvhXKp1gUtr6xu2c3bWJjC03ViXESN61ysbG/r8BNq6pZKRPu+cGLP56XEbGS1aeihjiWLGevm01bLDdnS5ay+cX7HVzbJkWMqtjjUTKUvmCtbGHDPoX9NhBEiRQnSsUbe9O3fY//kLP29jQyWXgcu7JwpMOhEX/rHrhTULGabXvva1YlsxRjG/8vbghG2tbdpwbkhrUL5UVDtuN52wbDFnTeZg8Adxjw667Jj30a+DdQAWJeC1tLI0R0lcicnRFq1VtqxW3rSTx4/YM9990s6eOikZOSfUpCzT7dihnXO2b8e8Om8A/ojbicnbzapVNtdtpFQw5jJFagA24l60rGU01mmqUGIYNYeFRESVhjO9AIWa+PfUmrawGBnYdG5h1u4ANvMnsjMFXBNLBh3fuC65B0xgvbIWxmJbYJnFAlIkRgwmfzGJ7K970ey+3+HhcZdyrgEAPCaVzh7cZknF13r84Czp2OEV15qYwEYmVoz1498F8IU2dMXEARhR/jUAWsf9/uXnvh19O5gbQXonj7jvEEV13V8xel0uahtEDnGEJHv8WQjg7CUU2242Oza3/4A98t4ftAxmboBvubxdXFgQeD08NKxxLEIKEoLhWmJMMLhWDl5rvI4IXnKt09OTVi1vWnllyQqJjm1cedE+9fu/azvHRmw4k7QShf2tTVuFKEI3TZruUmKwrI9XCsAUemBel4qWH3K9XREc2h0rZPMqrrKuwCyEfX1lddXasNOmd9r1d73GihNzNjIxYVXyFFiujAXyyXxenyliFDE2QD5dCuwLAFGVsrrXTh97wcYKKRvLp6y1sWLTY8MCsNm4G3R05IqWzDioAzCC5Emi4yaB4zPTYofHnJr4Qfrv2ZzmGwCyZIMAhIO/lgevwcxQvlmhqBGi2ig/Grt6PW5347LIGnWwYxvA9sDCmdf6dt6Z9igVFwFl+EwW9fDZaDbD9QSfIH/p751BElQ4SMj3ncHqwHgsdjkAHzq9BrokBoFsb/MflBgZlPxhXjo4GC89mtQpTwlgvedb215LWldUc+9pzRXbOg2I6PdJfK0gAUhRvoZsh4r5dIR4JyfrUaHbtBOPfdXOPf+sNesVmxgd1ngs5jI2MT4qUhkd4+iYe3Eoo0IQBQ0B2Pki4IMMHbWOBHNJSb6EWF9AKTElBDk8y5BmrNbs/Nmztnj5sjUrSEq4/jJgHFq7586dtyNHj9nJ06ftrrvvlVRJbmjInnvhiB0/edruvPsee8X992tN+OqXv6JckK9777nHbr/9NjuBxvfhwzY5MW4vXrhgJ08cV7fD6PCw7dq5Q8xyvBJg0OLxso4BJiZ2k5P22te9zq659pD08jn+8MiwVejOtYRyeW48kiRcF/O31XQwt9HEZyJvG5uQ8bK2eOWy/Yff+A0ZXP/K//UrNrNjp7XpUs/mVWBbXC/bhYUFK42MesdOYMDGHNb3Dl+3o4xU7IQaXH+Yk7Erj3sMgSaSG8BvYvdxPF4kQykGDOs40ySu8ZJZC7LAxH3R8JHnSz7Nl4hnAcAWVofPSLUq3ItxV6uTw3s3N3/n3lMsI573mCpcF11vmYwtXLxkiwDByYSMb/GgY/8nLmrDMkauNuvkPgpKKgQK0ETNwBUEIMTQJQ0WgGwxgHUJrCCTsT0HDliHHG7JCVJ0nFLA1N4qaU6X7yAvigB2lMlVnBMkc+PrALWR+ZDM2tkzklbinnNs8jfuOcciV4PIRLwE6Ez+St7Gv8kdZ6am7duPPS6QPILD/EQ2FX8iQHGISjyTF154QccG9OZzeH4UYGR8HQhtsVgg2VK6M9r4E2VsdmbKHrjvXltfWXYPOuEcHgCUkIkJOZSrQji5zdnu3v21vr4hADtiwvzkCzmX2JESx1fcIx2fdGZ3HL+Dx4z7quKnAdBce3zIC8EMo3RxZGBHoi33XnHD6+9/rQDsWHEAEI4Atk5UbfDIazBE3E37/w/AFqgss4ieKneqIEHJb3dlLMBPtisuOmpJ87t/ioHNJgHjMN4QV9ggQXQ2tJjPQQM7AtgxmHNZDuQDcCzfbpOIkxVtwcjOBaAfBLCZaGjTSNgcNnUwfoufyWYcAWzJBHR7SpLYdFj0+XtkYEcAm42T+6vWhVbLWafBUEratGiiBaA6GleN0cajVujoWu5VFtiUYmRRDcsVbKPatMurm/bM0ZPWIh1jg8kB9ABC4qxs0lm95bbb5Fo8hKaVRnFXFcoYtDGpGTSqbjBJQrWNv8cEdnCBox0DAxGMzLjvW5IbqWtSUsGldRXwnecF8MHv2UAYJyRIY+MTDtjRCsVi1WlbiRadwDqgXusaPyazxpFcWgA2Ce7OmUkBeFE7GyAPQz0SNQwpqI42YQAE/evtwHS77YtF08e5t9NwzRGEVpu7kh+Xe1GFTnInHnz5Au8s/cgiiBPZ86EB0K7joGQM1rWR0AJjXQWSznwv9Y2AFE6RgKo1Mq2W10JpTFVvZBswt6B1DxNImBAAN5wn99IrqL6RbFUAiTO2tLZl3zt6wo6eOmvrW1W10TZ7ScuMjtq9D7xS0gZz8zscxAR8JwDhIIENDmHFNd1Z+11/jecNUCrWTQgA+2yWAFQD1nilENDWW3wBin1z7ghcgBEq8DrMURjXFHLW1lb74xDWPovYxPiEXsccGh+f0DNgcQU8jPcWQCjqdvI5UTohMh7ZWBwAp7XSlMxImkhMTGc9kFPDcACY5fgkUxvLq/aJ3/tDW750xeYmpm1zZdFGC0nDVvP6A3vs4O55y3aa0r8eymWsulXuL/IYP3GdPHMB2CLs4dTt97S/iwQN8Vi00bocGNkaWwL5nN0qUK6NPrcD2C5puw1gU1xxNjtMOGdg+7eDkwDYtXpFGsUE+jxzMTgINAVgs7/Tgt+yE+ev2LGLS3bPG95m97z+zbZQbctRGxZBBt02nJRbTTGsmdfVzS3bM7/THvva1+1rX/qyzc/MqiB46fJlBd+0zMPAJsC8BpOl9XU9y/jcAHl5nvyetQimM88MoBiJEDZzvqhQR11+XsvfAINhMvP66PQsvbSSV+CjWV4zdIGsb6wLQOfv6OHx/i9+8Yu6RxyfL0B0gkOMGAGcAZ9pWQMMB4zji2ADiRL2ChjX3AeOx7OkMs/5RXY158VrAX/4GwA0xwWEBnD/xjcf1ecpiJme1rVsbG3qJ+dJYARzF4CUAhEmlehlMy8Y78srKxpfvC4GQLCj9h84IBCegEhV9FRa73n6mWdtZnbOJqendd7SaKtW7cEHX2U//MM/qEAIaY0t9IJTSbnGU1SCOUZAlOp0bZSOhPKWAGz3hkhaOksC62wiBSfq9Q77Gb8D6JJZI9S06FXgDGwYBHKsl6SIxygxQIoJsdhH+uoJAI8SBJLGQTaL4DYkiIPtvxEk4hpl3NZCp7Fj7Zab4EbZEsyPO8wLErh80RqZonXyQ5Ydm5KfQCdZ0FoagSF+Mh7LgG9hn+fcYAVF5gwFb7mT79ihe8Iz5IvXA2DHdlKOFfedGDQydiOAzTjj/RE4/35BZLxn/G0Q6IqvHeALhPv40h98/iBzQvFJ2AfRjwUkVbGZ82APS5oVey3rrS9aa+WSfe6//ifbPzVi+XbNutUtGynkVMySzFDHbObqG+zk4podPX/FKr2UlbtJ7Wut6pbdfHCvvebOG2ws1bbhRMuS7arVamWBTl1YeNmC7v/5hQ2buupaa+TH7KtPPm+ZqZ123+sesfzYpBFqVzbnotsAACAASURBVNWhhWyHs4EkJaFOmK46VGgJlcFTgYT0pQA2MUTUwB7PZ625smwXjx8TgJ2EZSytdvdikalyj+JnR/4TGFueOnvOLi8sq+AMk4w2a5hAAD2Yv42kEjI5Lk5NWjeXVdsra0Ky2bDhRNKmc1nbMzVpu+anxLzu5FPWyCSskurZZrJgn/3G96ydHbORiUlpgi+vb1qzl7BkNmcVmFhip9VUxKeVnHgJgLe8sWb/5iMfsTtuuVlMZPxStspl902ByZnLGesj82P/vqs0RtmHkCxij0RKhL0YfjRt3O1ex4rDQ3ZlZdEKpaLiEjqzooyPpEAYI4AyxEKufOamkcS9io2QtOrY6vKSHX3hBTt96oQ9+8xTQfqgrbVgcnzM9u7dIybdrukJKzQrloaFGPTqE8x7ScMg0ZBRccIT3Y6eD8+FNnv+zbPdWrpoiS6UDydhKM4FiG47CxjgEBb2wtKqdE6JR9kjyVvEypQ2al4AR6VKXN9WIk9y5/OXwr2TUcRCJ14LGsRiFQV5s0FgOc5NAbmBhRpnZSw+xfUrtlTHdYC5GYtfMQ8SgSIQDF6+BmBSpesNySp7hecFvl4MxsODnxFfoyJZ2z2K4joU88n4+RHQGwTmI2gnxlkAvnmf6216EcDXGe8OQI4gEpX8etx4j/gsdvJWGi0Bkr1sweavPmivfMMbrTA1bYXJSUlvvHj5ijRSs+msTLnVLg77PmgQvxzI5vxj4TCe+yB4xD3i+QLoAmCjTZ9slO33f+PXbCKX8U48vFo21m1teVndhwJ2JHuRknQQ5qysS5l81nIFiACYBHoXLvFXCaCk1hQYTNHl+JkzlsADZH3N1qota6ZHbN+hm+yWO++wSYqf42PKtVe2tmx8wvV3RcwglOcZAfrX6wIPL12+ZBvlTZuZnrCxQsZalQ0rJnvyGGKNptBWrtbEsuUeSxs1nbTSUF6Fu2arIUPTXNDtVTFD3QhJlzSBHSr/Ku9ocD1p/1YGBsGngEeMd6e6bMe2trqDGd7tylyMRoscN8b6sRPU5Tb8M5xp7fsIedI2eO3/FgGNeZVMWaXRlvlwLP6oeBPAYzHlJV8yILEjID4aKjp4HTWsWR/jOOlfZzBJjsURjZmAZ3DGFLv7hL2QX/n8DyanyJSEe8NaGcmBngCYTLSdJRY6ZbWuOjolUE8+REPKyWGLI4kBa7ZSLdtUIWuFrWX7h699ydaXF+WzYO2mDeXSNj05rn0NYA4NdiQwyENzpVHLoH2N7FO+aL1ExtJZZ2CLRBC7SkKxQh5Y1arYuvKJatTVjXD82DEVVcoY0glwc78O5vXlKwv2/PMv2LkXL0oi8g2PPGJHTpy0v3v0m+pg2r3vKmldz8/vUIfLpYsXxW5F0/obX/87+95zz9r87Kzt3bNbEiFnT5+28VG66rOKw3bv3Oms9Hze7rr7B5STLC4t2yNveYvdesfttrSyou51rSuSXh3Sc0VGgfMEvGRdoLOdAjjHKg6NWDoDq7VpI8Oj6ur6+te+an/8R39g/+qjH5F062qlYtmRcTt+7oKdOH/RhsYmbBUTeQih+Xxf7ikCfQLJAzBKTBljQcYAMVlcn6IOdpRSicTSCH7HdTx2k0QyF/IX5B6bAaCNOtp8ltQXkI8ZG3OiWTAR57qJ3XwtAHvzrmXGO0bl7OV0izD+YGCTy7PH0cGJFjaa1WA9HDMbiC/EH2A/FJnhA6vQLQZxW50ijA/if95DBx35D1KJ5D+tTtNmZ6at0wLzoYiQ0/NbIz6ZnbPh6SlL5nK2gmdJMq3zHi4NW6PWcD1xOvqCzjh5MezqPMXNYMq4urKiuJ2uX94LtsB+z2vIuZaWl4TZCDzmOoMuOXkbcpP85P1RJzuyuYmnTp04aZkEudSw7im5HTnhU999yvXrg3wleSCfS/4o+ZogNYLMSC6DybLjKXwJG1QHPl353v1Fx8zb3vpm21hdlodBoN9aFu8G9oPAgPbn7Nfhc9EB7HK54mM/xASxkBIlRF6eOMS1lPOMksSRTBPHXix2UwziXgoLCZ1baXT9UM1oOaHNybPgj65SwDyI55B41Z3397zC6V/OHvCkRSzhLLIWLIYMLBJPZzUJ1KayG5IZr0omlNzyxWajoEn/7vVNHDEcjBrSfvM8UOx/sXH32+dZ1BoCdvtt/2Jv0rLk5o8wRgkW4+SMDPDYPuEszJo0sGPwFwMrNmO0Nmnv47ry2bSqIsOlooTkI3AZ2bV9DZ5g0qjgBUZjv2WG1sGuQGqxMkjE2m25N5NMqPIbjJ1iYqlqU9MHx1AB8f2i7i+TOrrekvBSPXW2Nm0NOWl1s1lsIgSfSFmtm7QXTp6VRASJTJmJNDoi8KreqEoW5drrrlOFEe3IWtM3pwYJTQC1YhUotp+QLEcNGq49GkbFZ8FgVzWS5ydjyoYSRcZPCaf6Ie6js5SlIKCWFwoFHtzTXgZjkGcJ85oWUkm50N4pTe2e2j09aepICzLZqlm7umHTYyUbLxWki+3PgCANJnTD23phadMNEPSUCAh90XdQwCcjbBtfnBVwCCDEOMh1sAXmB2mVWLlUwjXAglEbKRM9sFmUBLmInxbz+JypLkcQIs4vPnukmBeYz9hg8eVGwWiQ+zXjXoxrgGrXZKRYkR8qWWl4VA6yaNdqg1Jb7nbVVoF2Jmer6xvW6iZscXXDTpw5b+dfvGLlWsMB7K7ZeqVuVcbC6IjdfOttdu/999uBQ4dkOgFAsYoOMQUaWrs5PglSOmPNDsz9uhtBSbPbkyQ2/diK590E3hOnFhcYEy5O4oVbcw23qOum9UKO6c7E5p4zhli0ANVGRzCV6EgHCjCaYMefU0egD6+LBgpRx51Fmc0iahPHjgJeT3CjZzBckk6amsJ08q7Nh4QIc1hM9GTK/ut//lM7feSolVfXrZTNW6JZt251zW66Zp/deHC/dA/TnYZlem4+59Vb9DDbSpw9kPdkFpMU1igAbJyVpVsurTNvx/RgJak1yIFp11lHm1XJDWyrpNkQwYOCd2+z0ZrEpiVQmcAC7Vyq57RQ+UbhAbI4KlYooI2dEwO73mip6MF8LsCgSWdtc33LqvW2PX/qvB27tGyvfOt7bO8td1o5mbVEoWTAhIVSSaZVmzAHU0lt7ADY1119jc1NTFm30ZKJCq1Si5gvzkzbyPiYrayu2pnTp8UkJlDi+cFsBkyOwVgM0vh/rhlNZgIYAGmCAuYVX6xlBAuAtzxjwGDuL7/nG5NHNj2CgEceeURjFXmIp55+Slpg999/f5/5DTjOsWF9MwZpA2Mj5vcwqwkoOE6lXLGnn35GDGsCaF7DubN+cj2A6FTdAb9hh6OxzfkDdAPQ88zHRkZ0zt996rsCl7kXfB5fBE2wrzkeEiIHrr5a94XAjfvU16itVr1TplTS+7752GMC/G+++WbpfROk3nbH7fpcCgCcD2s4jPQXDj+vsfLoNx+z666/3uVbhoc1j2AKvP71r5MGNrrABJ/sk+xDJEQUgOj+qKHFhz9COm219TVrIPWUplulKRCLWS4IO8iAKL2i44UukXpFaz4sNAo7MCz5Zv9lnpDcq9FooMvHk0RnUtGlwwsAhtwkre0auoo8vI2RNT2kmb7u02oLSzbsB/K1kCcJHVAeEHbVUdOUxh2sNowaq92E1dN5y4xNWm580lIFPAnyYt9EmS3GFeOMwia/43nTRVWt0a7qgTHnjwY2Y4PXcq/jfsPY4vnEjpy4N0UpHHcFRzqp1N9P4r2JAJIAgsBYjPsPsRzjjIIGx+b5Mz9UNAzl15hkx+Q7FmkHTSUjOCbACoMewDnWnnZbchgpOkLqFZsfytpnPvVHVurUxJ7ubK5alpZ6pDJIXDG6a/UskRuykZlddmGtbE8dO231FOVA7n/Dbjiw197+8P1W7NYt3apYt1G2Tq9laEyQUNcTWRuaucqOXVi2c8ubduTFJbuwXrdaKm/7b7jF3vuj75eOZXlrQwkRrfpiD4ZiOQV+1hxaJKXRyZquMVnT/gTBobK1Lp+BVLthpVTCti5dtPNHXrAepj69ts6TsSrWYa6gdupOD+ZiR2ZtJKhbtYZdXlwSm3FqdlbgKTFhst2yuVJec2uddR2WsyTmWpZsNK2UMJtMZ+zGA1eJHYffxdD8lCXHRuyZs6ftse8ds4tbCcuNztrw6KjAmjIMnTryHU6WYJ0nnuEc2avZl2CMTk9M2G0332Q/9YF/qdhLMRHFfIqrQbcQAJu1Aa1gxU7B3DcSLWDOuBwLd7krPXt+0gLKBFfxv14Xq9qIqcplo59rpDCkwhl/m5mckKTc8sqq1rUXnj+sLhbWd8Yaz4eC3v79B2zfVVfZ7t27gjlz1tKtqq2cOmyZdk0MwtESutZlxX/jY6O2srLsZl4QIBjv2bwA6XqrpfgK4LqxtWKdZk33SACtchE62thr6SRNW7lSt6WVdQewKeoindNsq1W6mIeZHiQtgsG7s1AdbOL8XYc/GOihdBE6CqUSN2BqGeddzIVinhLJO75vh0JgeFFMXAfn7HYyFQyZXyZvFIkcAjiQV4syTKHQFwHvSGoiz+P4cS0RyBdAFAgM8RziWhXPN65LseXXu/m8+y4m/K5368ZcHIexj364sMsgZ0Iuxb99nXZdXc6R7gKIBuSAAMIAbNVWz1bKVbvzlQ/ajXffY71i0eYPXG2p4pBdWlgUw3NuZs4mRseD9IgbDcfYPK6hMd5n75V0Bp5JdLQGTwEVfwEY8jlbW1my5taGZbstmy3l7b//l09ZZemK7Zudtlyva5X1VWtgBlZvhC6zvMzHuQ72PggEgNc58pss8XXKOx1gHFYbAulonVde0HEyWK3d1LUurFWt0kCSbcj2Hzpk1958k+1gz0GzOMxjyB2dJhKDNVu6eMlOHz8uuUFW7p1X7bGh4aLlkj1rVjbVVQj5ghxU8TXFqcBCJq7U2tmsu28UwGMCgNWZ/IBLENf60l7q5G6LZAZL2LuWIb8EeTzmQShq65mGLgLXx3agOIIpjAneL8xB65qPAUnMBPa1tNADQY7chS09XyxZA2CEAhnFA3SGpRPdFaucIiP7vroh4/mFwo20t4NZmeukD9KUPIkhR+/jFcyzAZCeV7g0ZZi3oTPcT9ehb8w74/yRKWPIHf13zlKJc95/bit+yXuIq1QjNlJpQaZDCLyfK/mpjhs0syk0arWG1QrZhk6p8pp97X99UQSxuckxS/U6tnN2ymryqkopz6R7qDA8aols3trkgsFMOVsoKQbz4o/HNoxf4kLiN+4P+T7ENjphThw7bkuLi9pjYdUCEAJEX3zxkuLTo8ePWy5XEEZ05ux5eRvMzM3bxQUKo8PSdr945bKMK4mxrzl4SD4yxEynTp6w7/zD3wsA3bljh+3bs1v53ebGmq0sL9n+q/bagav2y5SR3Oq+++/THvPoN79p73jnu2zn7l3aN3fu2S2DyCIxlvLZvshN3zTP11iKnS6TkaAjl25pvvUsyMm79kv/xy/YhYsX7JOf+pTMVyvtrpXbXTt6+rzk0uiUZ2zGuJE4La6/Mc6L+6DGTNhT+EkuMKjfrP024DT8jZyA+DP6r0RTRxkRJhLKxYRpdbvKlzgWeTbPMOpfkw+Q2/A6jhk7n9mTiR3Bc3iWkhxMY2i4rvvFuFtdWXZplG5XEiIjEIiySBB6jst4aJYrWgMAsCkE0JEunx0gpXbbJpAPrVT1eoogsNu5rjXIQLWqJJdYlwCv6xjzQiSlCMp8LxRtbt9ekR0wsq4GL5oi0jf4gwHGVyk+OFmTe0r3MIAq94P8DZAeuTSeTzRbd0+LvPLKza1NaYgTr8S8ihie61bhtd1WLkm+R+4IQYXnQIcAuNba0rKwMwhRvI48EQIn84L7Hcmk5J7kfKwvEczmNQDYxCpRwpc1Wft17PAPPnDveNtb5IEij5o0Uikt5SX4JlAc5Zjs04WC70vbOEFPpsDkRIwBrisy0re2ykH33NdqFf9jHBUK6ZwP7+OZ8RV1xGMOQlGXexn3f2FAwV8JwDp2yrO2gAlFQhrvJ59JvPquV/YGAyVVLkPlmYMJGCTQUuDlP/syEKESGqv7rnfkAAk3VBfDIEUwHRH678PAJqD8pwBsLoKgMk5UlhIuxPWH3ciBAKefWMlIzvX6IgNbrw9BUwzumKQA2CS80OphgdG6OMlCnUfM3QFstcYwQILWswdWsANol0vIMVpBoKQCHMBmwwZUhx0GsLO+sakFV/riVJKlm+eMhZFSUYONz2FA6f6FTZ0tzlugwW9d+5r/L+RpRfbjLyyvSPet3OzaC6fO2nK5Lrdg2slgQG+VmQSuk3vHnXfaQw8/LF0pwFCAPQAuNhkGiqrNQVeJf5M0+yYYnmk471gJ5P6nYQdL+gQH17aqbACytEYxbmAnilkjF1HkE0JVOwBIxaGijzHJYzlrTkGJJZ3FRAWe6m+7aYVM0nr1sgDs2bGSjQ1hrlfVM1CRRQA2elfOvkZr0+Ua3DAD9qtXI8P2ozGKVrYHxZoHg2Zc0hp31nXU+o5j3QOTbR2gwfukhUstqGFStygGeZAcW3FUSUqYVRDSb9I8DEvWA0DlE4AzGdoKR103HmasgGz0ZDHQKAjwBngVQ1EFIwd/+0A5LcWVmmRIaJu9eGVJTKJqnSShI41s9FthjFFg2SKoTSRsfu8emWbccNttNrdnt1UAiVngYVS0OyqOoLNLK87WKiCi3z+CQBJ4rpvrF2M/aDOJ4cS/CV7VI+KtIg0YMKHV2AsIVF69+BWvi3nBYiU9exKCSkUANswhEh7eE1tlWVx5L6/ld2wWjDs2ZBbZWJRh86lW0eryOZUO65636nnbqmQughnK4eeetb/687+06tq6tSpVGy0MIVBoc6NZO7Bzxq7aOWejGKD0WjJKYaNANobgjg01trnCuGDzkGkK7flNL8QpIUOCQ636rrkuNlVoU4zBMKCBkiwFreiFJsTA9vVuW+taa0mWpAKgyjX2AbIFVARwgbkvgJtODdYqscSd8Z1NwqxNW2WrapuVun3vxDk7tbhmD77jh2zvzXfYaidpnUxeycHo2LjA/gY67O2WDCg6jZbNTk7Z//qbz1ujTPu6t54B/GLoh2Y28h0EtB/5yEe0/tCuznOJbPro1szfCG69sOFrctS3Xl5esT179kpqg99961vf0jNms+d1yG0Q6MYCBveJQIEv2mdhZz700EMC9j73uc8pSOH1gNKMH9jKjCcCS97Ha7n/AMF8Hppr73nPexVs8NmAvnfffbe+0drm/2+77TYd4+mnn5aRJCzrP//zP1dRlZZGNmUASYIbmLkA2K956CHJf/z2f/y4xi73BS3rhcVFsacJhmBJv/KBB9SOxnmj/Q2bArmQn/7pn9Zxf/3Xf93QwH34da9T4IGGNtpxgONXHzggne8bb7jBjp84KWD+uee+1z8fxuE999xtv/ALP2+rK0sCpDlngD0Sr8j0qNOWVyhYAVfy5SUB2Fla8xjnSS+uOMjsc1/gtdaCnsCmaNTI+s+6Lfa0JAe8KB714mOSGxM5l+nqKlnygA3pKAxjEbZxPpYHSswFZ74BXFHAjawD2Ej8LZ0pGBgi85FDYehHsMXf04BUyNkk09bKFiwzionjuCVzJVtcpp1xW++SQA3wuoAx3+iI2jQZv6w1MOABzRmDSMjwvJgTjHN+MkYY54y/KDEWu57iT8a2WCTDw/oZwSJvqfavCJJ7UulfvI/9nufOe2KA/ZKMeIClPXis+NoIaEWwDHZ9QwlczzoklLDd61XLtxt26chzdva571q6uiZJkUS9bM2qdxqRFNLxUSyUrFGt29T8Huk5P33irB25sCCDRtiJV+/dZW957QOWbGxZtov5U9canabVYf2Mjlpxeped22jblx5/2k5dXLJWZsgSpXGrWcaGxibtnvteYbfdcpPVq5uSiaDbKZfxQgkxitjkdHqh2djpipXJ3kPrKp1lFE/w1CChTzRrkhCpLy2Kgd0ply3VCfJlyNWQtAGsRA3sHgy/tG1Va9JYhRGEfAWdb+wHaM5bs2F7Jket023bUrVu6/WmtdNoYmNg0bBitysG9lXzc7ZjbtqKoyPWyGXs9PKSfffUSTtxZdUKU3ssUxy1wtCQs4ApiFSRTGmKWYreoRfnvcBNG2+bRCCbtempSfvFn/vXNjkxIdBQZlO+0YQ4NhBLgskwCZeIFOoadqCa9R7GDD4LDmy6fJwKpNznRsOGcjnLA3Yjv4bsH0Alrb6Vsl08d1ot38+/cMQWABhbTTH+ACpm53bYbXfcYdMzszYzO6+YQ10UANK0NCfatnjsKasuX7RMsmf5tFmnURFjnjhB8SadkEEORExBAZA9B0k7DUt1GypCRABbcZ38bYj5AH4ottRteWXNVtc2tUYAajdaaKpWg5yVz7NYVPPwLRB5yDscGvNnEHTAXdLIfWEi0DsI/MZ5HIvZkXQRgTv/vAh+BcnFQKyIf+NnBIsHjx2PwU8S9Jdr4A/+nc+IbNfvB2AjI+XP3AH7QUCdz2ftYy0TWBukv2KxjxyqUfd5GMFtj51dEsTl11yLlDU5SrTE/BR2MaaIALs8kzTzN523rWbb7nzgVXb9XXfZaqNps1ftt8LYuEw4metjI2M2Mzmt9X0dU7G8d6SxxsaWef4/nrvisODJoukRYjORTTAtxkeo27bxQtbGs0n7y//3/7Ha6qIdmJ+VqXFja0Mt8d5FRKyat7wkedxnh7GSzmcsncPszaWreA0gdgpmat1BbPauJgVSQKpGLcTxZuVqw+rkTsSAxaJlIA+Njdvw2Jjt2LUzeNAkbX1l1dglANP37t4tjLPSaVoS6UxJ7yQtpy4L941gjnNuPD9OVv4DUDA6La2N+XzBmg33sXJAn7jAzeFkMRCYxGI8h6JzBGDjHiI2YNByjzihA4Lb3bDsmcxZjs19iQUVsa7VDRv0stU16vLmmOi6kW5KOQndhez75JPs96wL5DJ4LEmOMQDPPN84lvtzbADA7G+ovtNaT9JH28zy2C2pOR26OgZ0znQfHboO0y5om2nu+BH93oW2fgFDUTN+4Pd6LXlTjOXDfGEBF2Qe8hgwB80XCFzMU+gEwRySgssY3Se1LTt17IgtvHhORsnDubRNjgwpn4aIRpGmMDTcj4NkSEgXMN4fqZxypLg+yX+Hooy6nFzSDaAayQ46i86dPiMTXuZWeats6xsbtnPXbqvXGjJl/M6T35W81rXX3WCTUzN29MRJ27lnrx04eI2e599+/gv2zPeeEwmGOwmA9+ZHHlHMdObUKRVDG/WqTFB3zM/ZoYMHbG1l2YaGCjYxPqbvY8eOSv4Os8bzFy7a7NycverBV6nbmBwY3Wv2UABsijeR2e+xUjQg1khxSUglrqJ4aiym6EpTrNuzL3/p8/aHf/yH9q9+9mfttW96s2S+Nuote+bIMUm9pihShXUnyiLIeJXCZyBtABrz7yifEItrkdTAmsn9JN7nb8SgUU6E2JLchK/Y2ce/RfgM0iFVWLCh6z7iUowZ3hvXu6jHHQt5mu+SePTuJz3PSlVyE3R+DA+P9AFsYg4IKoVcTgA2mJsYvuQSFCchi1WrArCRN4OAAhER7zS6O8GQGENO9nDCXhxvy+vLNjc3KxNHAGywQOKHRrdn1XbbxmZnba1SFklvdHzCJUjbdPt7cR65sxcvXhQwT/7FMyb243rIqZjb5JLcf3I56VcLu/FuC/ArCv7kVlGu1Ml1jokQd/M5/I3fcw0UCfj/nfM7rF1viNhFLskxiNHx+xoO+aDLpKZFfoKgVd7cUt7HeRCzZFIZx6bUyeZF1X4XFTEaRKBu2179wP22Y3ZaRq0QPsmtmNfk76yHPGvua+wci/gfn0+RmfWXc+bYfQmTKpJY2x1bEbCPADjnzXnGworiDciQ4d7INBzS6gAB2XEkl2eOOAj3T16IXTcnpVBAXCMAGw3sCFQqwCDgC/TxCJS4fpsJKJFeVzCviDTwvuRCH3BFO8rBNBY32ApsumpPDw7BzoAiGvRJH4Ox2JKjIEGVKfg4HkRp0nUJTLcB7G0w2YF3r4g6oMO3B2POeoxBYZzAANdMFIBsEmZMqgCwmWTQ7/ksSZCE9qnIwPYKsgPLAEhRA5vAy0X5CX58YSeRYEEGwPYEx51mYyWtSPCkjTmr+yomc6OpRQFgFwYq505yLzkXJmjeBzWb8crGlvUyeVur1O35E2dsrdayLFqOVLgyAD3LNj4+aqOjw9JQnZqesU0m6/zOYBJQlbSHmN2FwkvajBlocaGIi2kMUL04gDlfSgOaKpzLMSDL0JN0B5VOkiRvDXUDRJ55PKZYZkMF1+QlMGoH3R21eFE5NgUfXHO7WZM+V6e6ad36lgDs0WJOLGvqEHwm/1breauu1l5pXzN+AkgvYD0wqD0IBjB3DctYOWJsRIkQ9qWow6x219CKqdcoqPWEVXqJ4XcEG5EVzH7HwsgCR7Aex3Cc0Ezu0WHauxpKzASkhOeqMUQlOgisOIhNixYXi9SMF20w6SDpjqwaxqgfj+DT2RHMsUqtYSurG7aytiVQm29+t1GuWqE0okWfosfi6qpt1GoKhItjo3bLXXfZoRtvsn3XHFQrTl3gA9ImXS20Y1Tl2QgDY1mJYTBVioZQEbyWDjLBbmgf5o1oZRJUxYDWtbJ9HnNNjCEWLYIeFZNUTGgJbKOtheqjS+p4osRCHCvIHJPNArCHhZhnyViNFW3CRYo8CtQphAWtvb7mogJid5/+zJ/9mX3r0UdtOJMD5bIx3LgbVbvn1oM2NzZks+PDViQBSJCgs3GgEdiSCWetQcGgrcCRMQcQGLzPLYnOOWYegL/1elgb3LAttgO5lhhFOQBpKqyuKS5duyRtQ/77CFK7gaMDCqx9Ufca0DGCV/yOREmFJqrFJDa0vovh7W3eZALZdM6W1jbt2WNn7Nzqlj38wC8T1wAAIABJREFUg++3vbf8gK20zVqprALPiakp6YXTbre2seFsebRV/1Hf8v/+lX9vK1cWdS2YBiIxQsCUhLkVZBM+9rGPaQOHLRxlRCJDlMowz+/BBx/UBg87j3VJLWyZjApD+/ZdJXNEwF+0q7l3MA8IQACw2fgJQjB65Pr/5m/+RveLe14sFmTiSJD3F3/xFwGUnuzrXaOljYY058O5/MiP/IjG6qc//WlV7vn8D/3kT6mi/vjjjysAue+++8Ty/uQnP6nA45577tG5Pvroo/aBD3xA5/FLv/RL0tDbt3u33oNsCef4+c9/XlX9d77rXbruT33qU7pP8zvmBWoDqCNbwjlhanr3D9ylewLz+55779X1wu79nd/5HbEC/vhPPiHQEqNJ3nf02DEFXRhA7tm9x7756DdkHoJxDskh14Exqptnduzmm260n/3oR1XQ7XRbmnuw+Rl7CnbpImgg7ZSzYiplK5cuWpvOmmCOnEwF7jP/TyE8ANjqGNG3g84EMgDPPTTZ5WDknQbuz+DdBZ5Yemutf7lRnieLbhCEwaRigJB2KNiNhWPMmmgHprmW9RMGMrJfmEx3SHrRyISRULQiuou5nE1OTkjjHUkuZm0ZTfiOWbXds0YHj8AhxTesEzFgVTDY63rhYdTZ7kh9wbRj7LPPUqSAbc+YjgA27yeIJsiWXmooKMcuN36yhg0ysKPBTdxTY3CoDhwVxT2pYXwT8AGQ8/n8TXGfEurtBDyCUDGJj2zLuO8PJvg8206PDrmedWp1Gy8WLFmrWKHTtM//2X+x+WLWVs6dsOFU16xZ0/4Mo537D5OQ4Lu5vmHDI+M2d/AGW20n7MmjZ+zspUXFofMzk/but7zBxoZyMm2Gxd5KJS0zXLJqL2FXqm37ylPH7emTL1orkbXRmR1m+ZJt0mHU7tjU5IT95Ad+3FLdliTHUr22FTH2I0GS+zqJOB4cSGz0VLRgLyUJZm+j6A8DGwA73WnazPCQJcpbtnL+HHovlkCirFp2WQiAAgoqFKuRYEqkLJ3LS8ILskA9dOGwd25WKra6ti6d5vmxkub54lbVLiytWdNgctEb3hTje26oYDNjw7Zv906b3rnDlmt1e+J7h+35Cxetkxuy4vi0itA8H2JP+bQIAHQ2HHGlO1p4izZ7GQmYdA7/kVzx0Y9+VMW2rWpFoBp7NkAHcStmxhyDDkTmJ+u55PyYyAC8EB+G8mplJ7ZCk5H7B7miSDGeOJxiNsUZOns4x1rdLp4/b4effc5Onzxmly6cVfwNCwit1fHJadt/9dV286132IFrDilGocjAvGSPkrqPEu+uJZsVy1YW7PKp520oi5FsVR1QQ/m0WrjF6rGUug2b7Y5lBpk+rBNtIARfd2SujLSRBrhLHEqeo4s0CLHTugPYgZXNc2Yuog0e3hJAKV95okjdtnRINLL0QkLMcygKxNg6FpxeDiDzDAb/piQvFKfY5135LK6JL+1WUQ4W3v/9jiOfuJeici/5v5gDxHWAz42EFu+CdaBz8JzjASL4HUH0CFLHbhNfs3zt4Zhu3Oe62O4h4915YsSriOxdkZFR2iLf6nStUvPW5ySG7/kh22p17LZXPGCHbrvdLqyv2479V9vM7r0CLBeuLIn4AAsbPVJMU6PsXYyhXw7CR9Z1bKtn/eSrVsfQ9JKMx0YLORtDTqtVsy/81Z9ba3PV5sdGJAXUKG8qL2FckffGgqryH4BsBXcp66W9A8JB+7TAOToV6AaCYShihYz72rZVp1DasPJmWfcF4km2UJS8CDE638yX0fFxrfcyXbWE7Zyb0/6I8dmZC+csO1yyOmZfqZTikRJrQASvQ1et1kq0r0WAIA/CC4G8N2eNOp/iYI6AZQg/quAAQnuXlA/NbVBaxJ4waTQXtrfzfi0lktpgN/Y9rjIO0mkcySAauNfzITdnhODjkTXFQqIA9JMxt2T+w65lLYCBjVTS5BT63YDjnr+IyRzAaCfQdPqFle8/S2Jf1zYtOsqIRJPoaLju+6wX/voAdjRsDEVnx50Dyzrckzg2Pe552UT1yphHQqHTFYBV4zcUBeRvE8F8AdneIcudS3fbNpLoyig42WnaicPP2eVzp2yskLXhfMZKuYx0oxVLsJZSnGDPBHDK5eVBkQDADgxs7jyYhYiByuebig0BIS9fumSrS8t28cKLYkzv3b3HriwsqqB77vyLYc1MaB944lt/L9mmTL5ge/ZeZYeuv16doYx79qVHH3/MTp4+JSzjhhtusmuvOaSudPYdpHGOHz0qvxY66SnGQLiYmhxXB+/Ro0fslltvFrngwosXxdC//5WvtNGxMQHJxITktlGKpi9Lo3vqAHa8t+xEEDS8q4D7rkxXuJUksSgQbW3YT3zwJ6Sr/Yu//CuWH5uwcqtrzx45bpuNlogRMhkNzzAWC6P+NOOdOJ7nSx7DPItyIsSn5BfEdBBgIrlOmBX5ea2mnIX3QdDhveRmHNvnqgOezJ1I+IyfK4Y0HZVBBg9mMMQbQFjiSP52/tw5u+mmG/sKAkjlIreJlAj5A0AwnZqsLd5h6XE9hBWdK8zc9Q0B2HRjCYdCCQHj5kRPOfQwJoyVioofFFvHxsZFRlI37caGDY+WbH19TesjkmYAsHRzMUZ37Ntn5VbLZnfvUqcwZE9kH3kdrycmrjSqLvubzeq4KAqAP3Df6SSO+zvkJT6T2JyCPzgS9wr9cu5fxB+ICXgeklxLpcReJ7c9ffq0Osn44nP5HWD0gb37NF7I2WBZiyzSJoZyw0JyRfYJ8jvyODoFAbD5RvpupDTcZ2CzGLh8mWND3PJmoyZs7dqr99utN91gaclD9Zz0BqEmdMTEPCKutewZEXynQxEsAyzLyTjuTRa7a7gmrTGB5BuxMK6Fa43kwlgAjzEJY5b1EJJojGeE+wbCKwA273EdbDf95T0uieQdpYnX3fdQjwfDlz7IqCpvm/oNMrB10TIcBFxxJiBfkfXJPIwSIoMANkEnbsUwsJEQoVqgAEXr7P/H2HsHyZ5f1323c093Tw4vv7fxbU5YABuAXaRFoAhKoEQCokGJhGhL8h+0JVfpDxVkqayypBJdqhJJJ9llW3YpQrZcFCVDIglaIkARALHAApv3xX35TeyZztn8nPu9Pb0PoO2pmpr3Zrp//QvfcO+5557jFdT/NwA7DPZUBZfRx6GEyFQLM9gISSIiAGxuqva2VMV0Bq5PWAHV/a4WXKpltUrZlheXVF0GwJarJ26vyaBvFsD2c8aUZixNHJJkuWcC+uYSuEu1ot0WAxuWAL8nOIv7CxCNBhiLHaAUE1TMlqRlDDOUSky4lov5npjlYmwS1LEmYAywXbfXz1+2g+7QSrWFpGHMHx0wO336pH3xT31Rek7tXk86jCSTVCsBCaLCF0GnD1APfoMxEUFsVOEAOiYyXnDpkJBhIaGjuoZ5pDa01IJI8MZzn9UwGwA0T0a6ZjGRpZ+OfhpjMSutSEwepEVpQxu3DyzTb9vRlZo2WUlYBOABGIqREMcROwrApT8FsDk+iwPP1cHood7rJpOJRRyO1okxDMDgTNjQbfZgXb9DSqPPcTyyIPnTfAhnegIonO9pn53RGZxtz1DiKZ3ivBJI/iZnV9jtmCLouCTH3m0gJqNad52pXynNeeIlJkeYI/acYSQ9o7KSPoJdWmAxmThooLvbsEarY0eOn7SDZtsaFCGYlzAuRmM76HatARCeyxs8/NP33WcffemT9vDjj8s0FCYIgfh+/UCbBozaCcwtAF8Fg+5GrUUrSYh4c5W3uiXOomRJALBnvwSI0/aXigGAjOgnC/xNYD2LGhsblVBai2LBBQxSa2dyq2XzZ+NgMWUBjiSFMc3tBKASu4QiEl0TqVVG7YxIeAyH9oPvv2K/9n/877Z1/botFsuW7Q+sks3bYilnzz15v61WC+oGmMubFTDKAsBWmzLgMFXOtPbRocDYHA+TRmdRLHYSZTZ6AEk2fc6H9UDV1DSmPMmlkJfTuSrQln7+JOmH5sW45n1iFiaAmk2A3ytBTPp0vCb+j46x2juzmLJ5YURJNQk8msD9kd3artv3375o1/bb9tIX/pSdfvz9tjPMSGuStREd+/1mQ4yeW5u3dZ/vPn3GWvsH9rf/y79ply9clKa29NQwhOv3bA4DIzkhd+3LX/6yWqf+/t//+7quqNyGVAfrx5/4E39CGxYs7WhV4hljYsE9/Lmf+zkBud/85jcFCAEEEhRwLiSqXC/sZzZ+mNJ8Bgkbz+MLX/iCquscmzWP43I8gg5Y2TBlg439uc99TucIg1qs8NHIfu7nvyTwnM9nvYA5jSQJ18PaGBV8mNM/+7M/q4Dyb/yNv2H33nO39PiuX7smrWzG6T/+x/9Y5/D5L3xB5/hPv/JPNZdJQD/8wgvSVcNEEq005sgD95+11197zW7euqVjcM2c9y/90i8JCP+VX/1VfR5GbJg6vnPuHY1pQPWn3/eU/eZv/KbaLXkPjCoMdNR2Lz+Dhv3Cn/mSfeHzPy2ggoIvHQTIUjGuIqEnAK0VCjJx3Lx6RQl9OU8gzx7vcgIwhQR8ebaoojD7RZEiiox7E4A9GmhPRiuRPdiLjAqRkjG0Ax1aQ1PLsIIe5XJuMi2JnaRrqkIFBWgkfFh7MNHKFryQPh5Lxxv2HtJMc/NLVltYVkGPtZfnvLe3o/mh4nOuYEPem4MpB1vVC4StVtvayE6kuILjIu3E3o/BC0VYEi+YBfsHB5JoYRwCYFNkIWj22GKkBIEgOYxy+BmFO+ZBJBQhIRKAc/yMRIh7wjevDwNG3s8c5PeRqHgO7ACSgt6ZfS7YOOxfvFdyEpI58nMdjdGvHUsz1foDW4aZ32nZuL5jv/GVf2j3ri9ZZ/u6zecmApGJBUpzFfk67DRgZHesZhNrNNpWWjtupbUTtt2b2Plrt1RYPXnyhH320y9JGgIspEOho1SW0ePrl6/aN988b9+5eNO6uTlb3jhmhXLN9ltdsWOJJ3qthv21v/yXbLlStH6zbtnxwGoUvZOmqPZs5DwOGlrHYGCraI0nhZIIWjGHlqUjoN+xJUxLd7btxrl33MRx2FNcQuwYBloE+pKngK1cmpPe8ggWJe34xMCjiVheGEf1e22rlXJiGB90R/burR1rdiFoDCw7GthKpWj3HVsXgL+xtmwVxs3Ovn3n9bftVqNt8+tH7KDdgcaZWjiTWXZiWLFXwCbjebFHq/tvNJ7KwtGe/dGPf9L+5Be/KNAaSRg3j85YR6aHZd8v2cPRSYRQQEcBewRJRy5ju/s7Vk4xrCTikEIjTh+OxKpaqFQkHwVo/dYbb9qrP/iB3bx+XaSP1ZUlG/Ra0i49feYuO/vgg3bPfWdtZX1D9wzNcPKF/gjT34kk1QrFshu3A7wO2raU6djN86/bsLVnuUHLKtmRlXMT67YbKsgBrnT7Iyd0JLaQZAZV6BrqGQDIqUgc1McEYJOkspwgrVWvN2xv70AGjhAXiEvZq7kOgTXyBXGzNQGwATYlw7SQV4TwIrkjMb19TQwAO4pQs2Cw79OHxm8xz+N30d3Ic5oFjmP+M08jOYyfs7GWg+F3AGMzZuOzXR4BNMexJbeDB80dFO7p36dxtpOHAsAOBqFfQwCczlrX+gOITbcuALnWI5d8UnEm6WSSZ0lCJHm9iKgBoSRfsv3e0J58/kN27+NP2jvXb9jGXXfbXfc/qHX91q3bduvGbRm2Hj9xwlY2VrUfzhJYONc4x0i+lZfk81MWI4DG9vaW4tLlhZptLC1Yptey9tZN+/3f+W3LdltWtpHVCjkbtFtiFfKs2YvUvYuEDqbV5EbMX8hLhZz1iBGHSKxkpdVdJgcAfE0m8JAgWN+aXdb1njX3D3z/gNlN0RXTeDpYkQJlTyafLRYVD4n4wFqfzYi1iBTD0tEN66ecWMzwYlkdr+zN5GV01PLTu/wYi97KrS5PdVPmFdWLRY/EiLpnXUKAPTRyfZ6hxoUKLmhlu5eLF9cOv6bTZobB7dIi6TNCtpQ5RyiBxnXSuZackQDs9DOTtYNWW3sO9wMAVOZu8wsiWyAB5PmRa50HNqCinfTYPRaczqs7polzpoVKT7t3dY2wcBOTXozsmSKR4xA+V1NvmmOiwUJP+ttRj/JiivvkTD9v5jyUByYWu445Zb8fmk2KaSuwn3UpdUowXSZjyyOhamORwTavvmuX33pNngILmIrms7YIw5RKLnEac5XnXJ7TfczmiupcI35iXACYSc+d1xLHUdRsHGgf2NnaEgh568ZNAZ/ve/IpMeL3213LEE9NMvb9V1+zldV1FS3phKs3mnbX3ffa9Zs37a13zon8Ul2YF25x5NhRu+vue7gKAX+tRkOa1+AOr77yitV3tyUf+sRjj9gDZ++1Bx84a5cuAXqvCrxGqvU7L3/XfuInf8qOHj9pDTrxSiVbWFqSlwHPhHvOXhP31cNL5kUiXdNlOxkmzfT3Atg8FRHr/oDI8Eu/9Lftu99/xf763/xbdvrsg9adZO3q5rZd29qxeqerQhNfQTgI4zp+Rz4L6MzaSWwYAHYArgEqRidfxHiMX9YochT+xtoZhUTyI14HmYL4EL36AM5DgoTPkanheOyygshEJu+piDFPnzql+Hl7ywH2ao1YY6gCkQhVMnUcqwgCsZG1pNtp6b4IMAdrYY9lPdvfF3Gg326JIYwagkzdRyNrw0CfuA8R+EEwgCGH1Bt1kdDoFnYhHbxGupIM6UEIOX3aygvzksgk5gfABjAFtxLLeDSw6rxLL4IV3Lp5cyohwr3ATJF7wD0EuJWEH7rylaqtra7apcuXdV/IMUOahTiZXJC5yD0M/WzuIfkb4DYxPuA4uTFSIBQH+DvdtA+cfcCOHjkiMhO/41kDpnMccnPGBESlq1euyCNB+TD3kfGa1l2B2EjCgW9mM7ZUq9gnPvqCFSGbCJdzMhsxJcWhyDMohnJfyL25zxonbd9rAN0Zm/ye98p7MBQK0noZIHUQaMRYT/kk95NzDcK0iDQC2g8lpPW+5HvkROWRxlJ0l0dnfciBCsAORrDA2gSw8kDliJpaf4OB7RrFLhkRFf2gjguOTmyACAqUeaCTlaREYKIA5kVF1pUW/nANbCWwafNT0pp0Yt2V0lkvdwLgUQ0OlpGqoTOtQXFznXntOptcHwC2JBmGfVUuXKTeA9sAvvRZMxIiBCYEsSx0BFyzEiIkvphpsSBS3XOQ2x+gA8ZFg4Et4ynARiZ1GHiwNKtNg75I19miwgjIpiAPY0qeFcSRfNEuXrslY4D20KxQrVk2XzTA4WKRYkPWXvjw8/bMc88oWFteW9PGzgRzPeK0oSZmBwtFAH68Jhj5sbHHoIKl1ml1BCDS8gvbWc7x7eaU+UzQxuBzmQRv/9TipUAEUNbbeWFsA8iIeYqIvmEOM7ZGs63KKa7XuXHfJp0Dy4+6dmSlZtUirW8OYMsMTHIgfQHYbuI4kPRIMLBhgJNkce/FMANopmU9gdexMEdSwVhTAuAUl2lQM00KGNcTQNoEYJNs5FInQNLAZk5J+gBWVmJFTdk0mGR2uhpPTEwWZCrmJLByv6bVIyVdfIK3MzmQI5bwcCQtvyxtckWC4pzALqqCMGPVrliuqPMBc4l2uysgu9PpO+jS6Uk3kKCPxBXQHLgIlsJes20HnY7+j1HXbuNAyfKxU6fthRc/Yh945hlbP3JMZlEEhhj4oYutYyF7MTVD8c3eNbA9mPOffs9omZR+Zki4pEJUmBUyNlmHQhNbMgMpWQPAZkPCHZoxxcIeEiEsevybTRwAzxk8PYGbjGOB2ZOJLcgkNcmbiE3vbHwWMtYJApt/8L/9r/b2a69amcWN1vIBeq9lO3vqmD1y9xFbxsEd93io5UO01+mYYC0w6aA6ex6GMyxrioXoec1J/xitTl4r47dGU6A8n8/ccPkgNl0HpKNrgPsGs4PfLS7VpvOX6wq5EJcEwiOgkyqyzsZmjY4Cihs8entnBP2sqRQaRrDW2n3rtLu2U2/a21dv2lZ3ZJ/6mZ+zIw89blt916+V2c/CovSvGZ3XblxXUITW3N72jv23v/yrduPKVeuhZc9miB8Bz7Ra0XjlGcFGZuP+yle+MjXMYLMMFiiv+dSnPqVn+fWvf11rxCEbCqmHipjRsIe/9a1v6e8wDgClCRZgKxMEovkMUEugwnP2zqKM/cRP/ITGzq/92q8pSCFQ+OxnP6v38nkEJsxP2AxIiDC2MHmk8ETnwo/9+I8LiIThzLMDHA42NaA7yWOwGZAB4bq++tWv2rGjR+3k8WM6N17POP/a176mZ/LpT39an/sP/9E/0hg4ceKEPfm+p3SfYGEjIcJY+cD7nrar3N9eT9cZxo5/7Cc/p+P81m/9lo7z5FNPyXOAgItzJOAiqH/rzbdsY31dQeqJEyc1L2AOR5scLNb777/PGo0DMVIlgTNmnXYQmTWGYB32NSaONy9fsjliBLq1coA/7SmALVCZPQBpMWWfbF6s2643LQb2aOA+BmjgD2g/87UjAGyNT1pWVZEHzPb21VkAOwAVFcX1zRiH6ZKzAWDicCLZpEhaSWiryysCPxrdgbU6mHvRHZax69eupIQdID5npcq81RZXbX55VUVgxUEqOg6VECgRKRbE+ELOAYMXsZdYZXJZ29nds4XFRT0nnteVK++6yW0K7Nh7+Y6AUh08iUV1J4DNvhySIrMsR17vBVpnL/AaxixjyGVRmpoDYlhgZJNanb3w5YytYKDJMCeZoRKMB9GAez5kT84SH5EEm1VJYDst2zz3pl199WUr9Ru2mB3acjlnNuwKGCb+a2Au3IXRO7Y5WPNoRheqVlw9bqv3PGg39hr21vlLMhH7k1/4aZ+rsOArVXt3p27ffONte/XSVbvdHVgjU7DOBGCEtvC8JAWY00SG9ds37C/94n9sd584Yn2Y1DDOat6xpOJH0vGe1cBmrHVg1UxMUnIA2EhSZAddMaJbt27a1bfetHGrZfkJsSlF1aTZiyFvAj8F4uRhDWfEyPZ2dhiWYxEI9g8att/YV8cBrdLDTMm2dpu2t98RKAbjfLVWtpNrNTu2tmALVfSbJ9boDO2gM7Jxbs4qi8vWHrZsrjqnThLAZTokoguRveCBBx8UeQKmWW1hUe31MBaJQzf3Duybr7xuP/8f/XlbWacYN9Qani1452DEMtprAGLk4OzxMFsdHMdcHhkKGGcZN/4dIQvUt4PdPXlVvPyd37cb15wxxL5AckKhHsbb4tKCPfnkE3bXXWfs9F13qQMNNi1jhMICmtUA//wbkAPGJd1MnDvFc+K/0qBpra1rduPCmzZnPZvPDdWhVylhOuvSa0S5ANkCiCVr4h16xIWtjsfBAoq4Llaa0FrmWoaYnA9V+N/b25fEFmuOJC2I07RGJQhOdFIn5HhegpEV5BAn9rj2tTOxp+aWCbSNAtKdgHWAajHvZtnB/rvZ7pQUh84wrgPwjffNsrd5ggIlkw73LD6nNTWtI/H7yPcCPCevIk/S2nwHEB/XEUCwYpYExh8W24i7fK2K64zYhAKBtJeTVjDACPdbsV/S4xZxim6s9EwAM4eZvJiNT37oBTv75PvsBxcuWbY6b0dPn7Hjp+8So/7WzVvW2G9oT944eVwABuucAA2INMnAjPU2yDuzBTz2dNbvxv6BrWPSVSzYSm3OrNe2a+fesNe+9e+tkhnZXHYiAJu2eOYHwAn7JcQOnhTSIBR76ZjLlfFaKBi0EwBqRgjs6+WFJc0r4jF1V1KYG+Bh5GA+ZmTBcGZe4BkEMAgbe2FxWXEW+vjMN2QXLr/7rjp4T546IQNM5ADxMKEwRJ6QzZAvFpUTDXrkdmV1zmQQMMx4QZpYQ8zo0djKedrpnXTgHcYOxrLnkceJHR5yFox1jYGsdyPOFF3uZDgf+ggdziXP293zQow/0lbMlZMECGVrmc9LAppm+Yw8AYrlOYH7yFahf4/sGMU6zq/b7qTOSy9a8BVF3Cjcxvi/s87j1+q5S2h+hB62r5leLFDOMy1CubyRewDJEWda7IruspirsrN0gW8B7gFmR57K31iX496pS419Rsd0wHpakI41bqZTg3MmZ2dfJLeh4LL57gXbv3XdFkt5ywzcownigqRhyOEgB1Wq2o/Zby1DHu8eV4wP9/4Zi3nN+DnY27Ud5EMaDclW3b61ad99+WV79OFHbO3IMXvr0ru2d9AS2Qc/L+Sabm1u2/zSij373IfsB6+9YfuNhr19/pzt7u2JyYxXy+Lyksb3D159Q7d+6/Zt6cl/5MMf0jn8zr/9beu1m3Z0Y80++IH3SS4QEt/pMyd1rlevXrGPfPwTtnr0pFj44BGMWcg1MoeFPJTkG3xv8IEtqCQ9b2LhLp1lkoHhOVDMcekYYhu6C4lv2QP/2l//L+wX/+J/Zp/53B+3vXbP9rt9u3D1huVq854zJ2IAc4vvyHHJXUO6IUhZQW7g2RIrAm6GrFwwZHk/sR7rVvhJAICznsKKVbyYCA4h90usSH4cX97tS8d/eSphwTxn/eNYOxjTDgeSCuG4K6trKpSDafD55K2cDzI0PBt0rmXMnndSI50e9c0tAdmMF6Tb6N7EMwMsDuY+/jp7O7uKkQGT0cAmVyFPIz5B6X5peclySLf1+pbPFSQTtt/uiIQHgJ2bKwvAJo4A3+NZUnxmfje7bT3zkGAh70Gil+vk69w77+g+hjqBtJzRjy+VhftxL7ifkd/xHGFdU1QJ82juDc+IZxXgL88OI2wAXLoTyFejW3LQH8gbiteSl/K3KZEFYkW57HrkyKX2B97ZkwpXaLCzDlNMJP4jj6JLG+b1pz/xMVuslq3XaWqOsF4sr63reYU0Zwc8KpMRgM21Ro7HOk6eyn3g/vv4TN1mIhX7/hTY2CwhhnEkwm2Scea+8+/oMgfAjvhBJBqIg2AlyZ/Oycguh0puyv/Ffm/6CjzyAAAgAElEQVS1LPPJ5z8+CWTck5JDgJWHGsEWAC8DrySmMCzA1LqbtN68SnXIZnXHYJgJboQyC2BLGD9pSQNS/v9hYEf134FENhpv2xTtdEa/SnrdiU3ET5/sDpjFosCN49uNnxzA5rpoO8FIEVYygRmDWez0WRfiOwBs2GMAz4DTVDfZOBhAOrdsVpql0VLIT7k0T3XUCGpdOoPPcEZhMd1bXxKZ+Oh3u1ZvXuwXb1NykLDRG1l3krG3L1+1G1t7NsBMoDinTZtKPgkSLTQ//dN/3B548Kx0Z9FPBsCmBQcDHxI+nlXov4VeMCASA3m6YSbNpBikBBPDfrBXMKmBDeosOEAItZvPeYIcVeRoLWND5BpyGGkKtBjoulRtKcBYG1oLwLXbl24VAPak37ZJe99o5j62Mm+VQjJLUDUfvS2AEdqWMO3s2KgPix4o3NveXJvbTRhVqea+w3agrWp2Yxey6gGDvsMlWwzyQ7CVI2eLczYY+uuU/HOP1O7ubtzu7OqVXBYe5hjzjQCQ4HtpdU1jBzkCNg82FZh70p1LhR0t1BicwRpOn+OAx0CsMZ4DekZoROo50jKnYJ9cFTMBWPIDgdr8HPRck5tArgNYmgAWTA4wgIIxjK4rCcEu+u0wwkgoy3O2Wz+QMeTa+rrd/9DD9vzHPm4La2u2vL5m+VJRyTnsEIRBfE6kllZaj5OEiLb7xLDQwhsGb6mFb7qD6hnQYnJouhlsBy2CckKm6ONMbxZ17jcbBfca4CVAGRZd3gMIwwKo55LJqJVQCSfJqmQMXJs+2lh+8IPv2//8P/2PNmy3xDIdNRpWmkzsbvQ5H7rPji0WbLGcsflSwfKAe9JfR2wAw4C8WshpmiLY7tKVIMbS2BYWarayuKjWNx4U5y+2ZGJjusGTAwesLyzgsQmotVG6kTlbXJqfsmG9pfdw/UMyhOuX2V7GzW8JOFhLOUawqwD5SPTFnFcP78QGzL0WZqhm+62eXd2uW7dUsx//079gRx58zG51hgKws7Tez1WtP4ERNbRrN244CLy+bu1G0/7qX/6ytQ4aYuxh2IqUElk8jH3AbJ4T4DMmF2g3K6nc2NAxAoDjuSKxwTMDlAZMju4QrbOWseeff14AM9IM3Ccq3ByD98Js5icAHpsex5GkTLMpA09YzNwT2MvMT17PN+/neOyDjBvei/Ee58z5sr5uHDtmp06f0dgiqeU4BBy8h9dwPQDYAjN6vSmLgqCSAOPU8eMC5gkMOC7/5j0wJ7gO7hHjkeOh1aeA6WBfx4TRMl+pCijiNVwz8x/DR1i+wdYA8C3P4ao+nAZSPHvMe1WoBjhqtWxtbX3apQAjlb2Uz6WIWq/vJsMhmEkwLChC5mWiKbbJaGTLlYpdPX/OFtBChqmdnQjAZoZrKVPB1EFsB8JgWAzEwAgAW9rwtLeqm9z1dHlfMIfkDQBAAxKkg3ocIh4S8Qd7QEqMBRJQFC3OmdEJQSGvP5ZJYKlSU/GBAhIJ/16rY5v1hm0dNK3eJKgl8R5p/+ozJ9U5kcx6MDDNuWfEkY01O3nquFi0FA9l6iKtTTWYKimCCcdayL+3tnfUsXDr9m07dfqkXbtyxROjpJfH3sv4juAxgB/mAuNiVkJEzzDFKIwt7kuwd9T10+9rLhF48n/GZQDlzAf+TvE5iGQKHpMpXwSZjHvGKuOAWCD2SQWl6Rlj/lSmW23Yt3K/Y2/+3u9Y9mDLDq5esLWSWWnctfY+pjR7ZmgeFks2QGKDgtugb8dOnLb9ScG2uhM7/uDjNplbsNfeuSgA4vOf/7xMi0f5gl24vWNf+84r9o1X37LtwcSKK+vWy2WsKdCJoiDtlENr04WjLKVlf+qnPmdPP/KgDVtIiIwFYLM3EmOgocu6qEQgMbAZO83GgZIhOvQ6rQN1E5QzY1suF6WBfevCectx79F3Hw+0pgts8x1uGtxT8KCQwZqHVEkBORcxKIdWbxzY1s62be/tWmmuZsUy49Cs1ewLQK3N5aySH1k527W7T63bIixywJjSvC0srFuxtKSOmUavbvmiFzsp7sI8Z94CUpUrZa1NzXZbeqXFuaoXpFnm6azLluzf/PuX7cVP/Zg98dSTmivs2zKVSrGsGKiap86GAqBWgQAZM0nFNczGzOGh9VptyUVdvnDJzr31toBrxpHGZbViS6srtn70iEyy7nvgrJ08c2aaeGlcMR4gaOSL+j33TkpWCkC90MqyEf4ipWzGKoDovYZdeuN7Vhg0bD7TFxt7ZaGqc6bbDNNFADrYS5hEDXptsfEBlw64N6mALSkDgTrEk65VMhoApI5t/6ApCTaK/hTOYAwqb0JvX+Ft8vKZAbGdKOFyRqF9LYGDGR3c2Q6rH8WQDtDX86tDjekAk12H973GjhGvz4Les6+JZFHAesEL4QL3Q8pgRuc55DMCYFbcnNZX9+fw65sFucVCTSD6bLzM5975OQASgLpxTAFuatRxGREAW7545rNdkiKFkLynrgKKlCIJjDNW7w7syec/bPc+/oRd3tqxrWbLsuWK3ffAQ3b69F0qSNy8dt22d3etj5F1taq1jUJvGNjP3rvIj/kZ7d+cE2vnqWPHrVnfE1u1ljd765Xv2Gu//3u2WinaWm3OSupGRWbJCRHhhUIe2G239D6KwUb3Qz5r7eFAZmMCgNjTF5YNFS7iU+LdHuxnmaR6hyPbo0BixuyE7s+xOgYYcaw37DUVGIa5rN3/wFm7dvOGOt/Y24JlurZ+xGqLy9J3H40pPKOrOpBG/cpiVWQguqLU/q9KcdKuAMiRibtLavKlNYS9qkAXJDGH5/qaYzKKTd0iIQU2xQ8O4WFXIEkiYGloRUHF9ZZTkZVOTskseneqQHHGinCHjIzni5WqCDasezCH6TS8vbVlr735pl08f8E+8+lPaU/guQuv0Hz1c1GuyPn6zPghqZ1gNmu+xWvk+eOxu895J88pRtG1uiiF2OeSUBRMHfj3Yc6ZWNlaQ4LondjYkReKTS8KSZIeYayJmY5Ro+dVU7KUPAn8GlyyxQtsYAiAhxjSr89XJH2z9e5Fyw86Nu60rFLEUDQvwJ/nDnDNfozeOgWPfJ6cFhYlZBDvCAW0ZexgAsnc2Lp9S8zoRXSRt3ft29/6luKUe+57wOq9kbV6A7u9uS2Jp25vqI4ZuoPIQd//wQ/azdubemZ0GR45flQSfczFV159zeoHsGJb0k8mTnvh+efsQ88+Y/WdTRHaVpbmZeIs2Tsb2/LKokgDjzzysH34ox+zzjBj2/UD29g4onG7U99T1xJfIfcmxrXqDum5zQDYw/EgVSR5DmBKYnkIwM6Mh9KVPzio28988T+wFz7+kv2lv/JXbbvZtv12385fu2EHaADPVaZMW/bL6LKLNZVxKCwuAc6BvwQRknHL+A0ZkQAYI5YkNuQ1/ISUw/sAoFfX1pRPhHlqrHmBtfF5vCdiP44b7Gd+D4OYwjlxB89DmuTy8SpqbUYSxBUMIBIONA8gBZQKOcUFyIaU6aoCE+l2xcA+2N1JfgGukc2qsrayKpIaxaZW0sCOwubSGoz5lnXwWTLMJ6vuH4ak4fKy3a7XJX86N79g27t1yXQiXaf1lFy4kBOAHcQNFA8Ap8nDuFbyWK6NuJvr556sAO622tKuRsKDec3f6SLm5yOPPKK5xRgnj+OL+yySWrM5lUDhufI5b7/1lvI53SvIbJ2uuhTI5yj8U8QII2EKYxxTZL1m0yYDVrZUuEtNZOTEkt4lPxO2OJAR+Yef/YCdOrah+IfYjS+KUexFXKOTLT1vIB89xJvyYmCTB0jONRVAVLhSUda7VWKfnB0/AqmTpI1wi2SCHGMSHANfr/cUx7Pe4Qtp0Ul5HMOlk6cSUgmLzHzi2Y/KxDEYO2w4sXAreEoLLhswA69cLEwZ2NyASKy8zdXZtELiU1sS4IiYiNIzY3PxdhYCfgUliYE9Dd68xOWsqrTga0GI4GcGwAa4m2Vg+ybhG2UEfg7SeOtyXBc3VBMA0DO18+OSuraypApNu9VQUsKkUcVlhoHtQlkEaN6SD4Ct8xTrwtmxgJVRZd7a3paukxs6cl9cyJxzJEiAwYPIfSSfAFpeHHCjKwBs/i69barcLJBi8qL5VrDGYGyt/theO3fRdhsdmxTmlByqVXdEmxdtkh176aWP2TPPflCtN7AbaG2tVGvW67QVUHO/eG4hJ8O9YrIB5EzP9442K7EE8kXbR4B+f19g8dICOmplb8/EHKDkekyaLnouSf5CAT8JW0Mbi8shuBGIFkCMP7v9KYA9IYjqNGzc2rNqfmynNlZk6sjmSxQn4y9poPYEYONKz88yzOQEbgCSqL08MWaY3DSCC0SZCaKjoi62SmonVIsh8idpbGnOYN5VgOF8aPwBSATohDkNcwC2ketSIpDvIDbVXQBnWoxxVibo8ha8ki9gXa9gqtBSZKw44NgVe9fHDwkWgSsJFQBVVAkxyAv9QBaXATIQSFj0R9ZPIDY/hzAQ2aQTgB162QTYsBNdJ7srkxNYHfX9hrW7fSWDMMvUUoLUUK1qdz/4oD39wQ/Y/Q89aPMrS0Z5CV09tbWkxh6vUbt+plrqRC5w0xVxBRSc+byfbqQaNA4se9JFYHhYrRYrjJGT3G+DjQgAxOtZaNmouf8hH8L9j+NjXqjrAWhH3kiAeN61/froee3bV77yT+z733vZ8qxn/Z7VGKOjsT37+BN29vQxK40bVskOrQRejVyCNowAwUvWwRhxRDKO5A9yPpg6UR0vaZ5QfZYTfdKrZr1Si8200AUD2/VsxTpJRqQKjHPOggxpFWepetgTmsFUMQEhSFIZ/xxD1eWMb1qAzyQFMNwAWYqFskupJKMLEvjbO3W7cGPTOsWq/dEv/TnbeOBRu9HqWaZYkVa22tPzOelgb2Lih3EXzNNszi6fu6AqMUBraa4s5hBjFJYfhRq+aJ/iWcXGx/Nj/POsovWN4k4kw1GpdvDOizXhtB33KQpFDuB7IXLKRhmPVSwCkKGAB2ARAUeYPQL6xbE4Nutj6HkxP/kdBaPtel0Vf47Ne3kP4zA2a+4xBRX+T0EwmFz6O3q4+3Wt59EZIOB+RlOUNn4+m04A6fMlI0s3IxkpgEEXjS/uC9mTCmR/IM3CTwIjAvMukhxp/SYA8nZs9gcfDzh9Y7wCO5WikOvlevDKeGWMFYokji5TQMeHOgWQ32C8dbu2Uq3au++8basLNbWpwcSBseVcICRDnKkEgC0dfOYtDEbtze7z4K3WYwHYFJYZ087Qg6mrapi+tU5kYfB3XQJDL3WviylYowIpZkN5GxpF9LxNaHstMxarVmR8dTq2ubNrVze3bK/dlYkeAKtMoAiyYRhyT2i3K81ZLktwPrJ2p++dQz2A/xU7eeq09lZYXRQmpQzKWKAAzj2iTbNUss2tbWlv3t7atGO0cV+96gA9ezIGQjVnA7Je8RXF5AACGVs8V14TrIlYM7gn3m7nz4bXAVozbnnegNF8RmgIBgNbbbEJtIo5EgEpYxc2CfsLYHiASIwLuYLPlW3c6xmCX6VBz5ayY/vu1/61jbau2WTvplXHbQHY3eauJMVqS0tKJlAfZjwuVStWXVwWeH3udt1KGydt4chJ22lS+Mvbw489bvMra7bbHdg3vv+GfeONc3azM7JBbclGFCm7DRlmEngvImk2HNnWjWtWmgytNB7aZz/+Efv4c8/YqIuRLJ4H89oz84WyxjFjDMCauRQa2MxJTNNgFlcw5iUxH/YkIQKAffP8OZvATiExKGTVpulmwg5khCeG/GTYS9EMhPEHqYA5SDFr4H4Tl25ct96I2JpOnLwRsh0/smFry1Vr1m9YOdexo6sVK+fH0pEu52tWKy9ZdgIYPrbyIp0FJIjo5LKWIU+VU2KJhvXZBx6UBjdFmxHdVhiRcp65guUXV+03X37TsrVF+9SPfUbryySX1bmxRvs+4mOT+QoAXKYjTIypvo16Hesd7NrVSxfsrdffsHcvXBKAPez2FUdjvkS7d21xwY6fPm33PfSAnbr3bisv1Kzdh4XftUm+LJ8IxTQyWQWkQ4LFzdcgOlAAUNcf5uWYMSuuGdiEpAsW6GRgu9fOW3vrqsZbcdSVrA1tywDPgN/5vHvNZCBLUEQeuURgvd3xjsrU6q+iWgKvCVqR0IIAABCODjakCi+XEZPRVekxypSgkSCqFPH6Xqr4RvxQjcHIqQQga1/33CT2twAu+BlMsHgWUUCKOInELr5+iISRWM9TIkbqsIxCFWkL67I8aBI7Os4h9uKQwJsFsHkWOjeKiCl2j3OIPO0QYPe/RMwdsZd3eLhpVORXuouJDZ6gNs9HRDh5L8gnFjBm4rB8+3gPja07GAvA3uv07JEPPGOnHnzYdnsDu76zZ63hyI6eOGX33XvWlhaXZfiFnNPtvV3FJAECAWSz5nK90f7MWhot5PyOscrrZC6WywukQ5QK6YXXX/6WbV25aCdWF22OMZijm62nnJlrZW/g2kQUQ3ce+SW6OJC9t7F8aCCBSP6vgA7xnBWZq7DLyc8wg4TMRGG5PKei1M2bt217a1djsFaZV9elpHYKBc1/dLWv3rhuhUrZGp22lSqsQ+6Vs766YQsLS1ZZWHZpLXTgUscpXQrkWKN+W7kUJKBcHp1VlwphHM/Jj8WfMc8T0E/eL8RdMEDxgpJGtXcmzO7hClbVqRlmpGkURa4PizrFZhoXKox45xVf6hpEGz+TO8wlJCPi38iGtGjvP31GchT/9uu/a+9eu2ZHjh3XHkxsPO737cSxY5JUoSAv0CbF3iHZEd2id0rlzOokH8oBRcepo9LcGu/0c0wiCIEOYGckGTN7/VpvU0HI8er0PNJaPNvdgRRjbpxyIIHX8FH5hpF5KIkZRS7daeqEknB0SRArQF5oWhkTXDwibGj9+o7tXX/XSozpydDmyt4tzXkSwyBTY3hoDACkiIny6ixRd4nRLdC15n7d2o19SYhQUKawiokf5nkXzp2X5N7qkeN210OP2bnLV+38hUt2/OQpGa1euHRFkjiQBMrVqpjYEI3QPL77vnvFpkbuj+ebyZXt7XfOKRbDuHF1cd7e/9ST9sSjD4uUiIdFqZizjXWMBat26fIF6TY/8tgj0szPVxdtr+ExEbebvY+uOeZ8EEu0fk0Z2KGF7QIw2Twdfi6FaxM5vLhJuUhaI5mjUqD6s3/+z0ku5Zd++VetvLBs242Wnb963Sqra9Krjy537WtJkzlIWPyNNSfkbKIIGGsR6xXrKefL7yKG5HVhxMgxgwEbGsIUBABHtUeneBKAmzU6AEzyB46NBvMsE5n8A9wHUBEijLAjYibhA/zfCYPsX0iHgLUUlVu7vrWuk44HukXoAhZw21a3CkRECmZIz2AQXyJ+Ie/p9gRQkytJ33tz09aPrdvyyrIkllqNlv5O5157MLCdZtOyc3OWQbmgWlPMj0znztaOzVfn7YEHH7CtvR3hNdxjWNLk/6srq3oG3JPtrS2dK1+x5yzMz1tlriLiw6XzF5Tf8XyIidkn4vw4BjlfdPZwbxlXYBJ00vJ8xWZPgDQAMfebTuwL58+ryzYMISN3rJTn9Hm8v3FwoOKmiiaQ+KTOiPSpg8aQXeVHRyGqlLeHz96rb8yr6ZAV5vcHPlXgbeQFjvO5z44IvklKCWlJOvbJAxg7nAv3hGfNPhC5xmyBOfZ/PiMkRAIrZm+dYlzEecnPLeIX1nrP+3wN4xjBwHY29uF35qMffHHiNPHQGHPdsag8Ap6xcKOjAhhIUAgoqdaYTEaJlvRuEsoOyOb6sskwjIfa66t1x1v58ILPiIHKgH+vieOhwUEA2Fo41fLpD4rg0gMoEu+khRdGTgK9XSs2bmBUq2QKl1hMnKs2XFWFSNhJVMq2trKsRdZd6NuSxYCJMw0MhV0T7AHC4uSJ6LAzXsJ1maCBzVvtosOxjApqaPcQ6LRbqkgD0nLvaC+E3k9QywPi81gMdA2x8akFCZF5NLvRFJrYoOca4LRF9LJ5VfN+gClAZ2BWmBNoxsIPYAZL88yZU/b8c0g+rEmmAoZudWHBjaLY7EdDBW2xaEXbXAw4JReq4Lk+LwMS1h5fLJDSsUn3k2ROGr9J/kTVt2SQwUSR8WOSxWBvbrfRMXbAjYes6lFyiQaI3dur2/LSgk36Hes16jbpHth8Mau24Fopr0qvGNQyuXRDMCpMtEkMum2rMFY1H5JjcAL/talTGKD9N+m5ksh7sO+BFEEGC6K39ST2tgIobz+G8ZHJV8RoIiDlm3YMGJINND5hXshl3qxSq9ryyopanwClBEzn0ahbnsqLSG8rtW9zz0lCWUgYKxwLwIHnrmJRArqRpwkzBkBxlxfxgg/30l17WQxIxihmAF67qzcBZIcAChaLNtGBAGU6JgYD2C/I/cD0xjjHeUT7jaZtb+/pHpXm5+1Wp2W77ZYCyDP33mNPP/esPfzEY7a4uiYgmyq9dDWTWavzGYJt4XreGh+pFTYqq5F0MR/URi9g24s6vJsFVMlVAuXEZkD7VPIbOT2zza2taftNsJY5foCLYvKOhxqTDmCT/MPoztvW1qZdffdd+x/+3n9nlaK307W2t+zMxprlBwP7xIees43anNXyfRlH5eCBoCmXzFdZ3BnvtMfByGT9k4SO2gcBuN1PgACHjT0Y1izs0qzV60OXL2QUwMbv6ALIuFN8VDpZJ1yax0FHAg1vJXMAnNd5Gw7MfGROJq6BnTpZtO5yMyl89Ia2trZh71y8ar//+jvSp/3MF79kK/c8aNcaHbNC2SrcOwD7YkE62PuNg2kAhiHuHO7RrY7WLj4bqREkZgB/ASvYLDk/gi8YUHzNAmy+eXmAFM882OMU4Bi3nDOBAOtSOBQHQ5u/BZOA62a9imQdaSKKbKy3AUrzPgIQjhegeTBig8EPuM3vuGeA9qura5qbEXhyDQG+829vfXVgOwBGxvTy8pJAFQIRTwD9WgTgy5TNr5n/A/a7LIx3FXEcMW/6bmLqG/2hwUus5Yx3gZ+pSMIk0tqlohAmHz2NEe84MQV4BGfMN4EWSnroKmLvZd3gHD3A7WC6QqBDwtTu2EqtZu+ef8fWlxaU8GpvxZyKdVk6s6zTLh0SJo7tZkNAiApTFMDlU+CdQ3w2cg7RJu/ig54IOgjjZr9co/QGU+FGya0S2Lx1+hOBGuN8ySqLK9K4JvEhGWJv2dzc1prXn5h18eqAxcZ3ApRoZwTIB8DDmI4CDxnLSF03sCn7dvv2LS1p991/1u6+7z7LF0s+39nXUpGODhYA89tb27Z+ZEPBMsEpDGzW8mDIADLzHR0jsf5HEB1FutDAjiAz4pwoNgchITQSgw3C+zk+Y5huBgFoiVEZbAfuH2OGbxkMbm5qjNx1112611FcJX6YK1dUtCuM+lYZ9e3YXN5e/tpX7fab37ONUsYOblyyk2uLVi3jpdG2wWQoQKUn9nPeipmCDbIlKx45bb3qsjVz89a0ol2+vWfbjbbd/+ijttNsSS/y+m7D9gZm3WLV2nQ+ieXGGrek+8l1EMf1W02BScODfXvpuWfsxz/xcQa6xh06jbQq84xgqkHKaBzs23gA2979JCiqAwiTbGHCRGEyPxracqVs48aB3b582cadNhsqsrXSaydhi0Iq0l4C8lIsA1AGIMv/kdqCic+8qbeadm17Wyyy7Lhg/TYFnIw9+uBZO7K2YJfOv2aZcdMWqjkr583mCgVbrCxbOV+1QmZOnTXN7h7Sv276Q9tozmUlfG0fCzw+dvKUigTIfWWLZXVZNYkbKst2frdrr164Yj/10z+t19JFBTuc+ISxwT4q7WuKm+j2dnsy4nrz9Tfs6uULduPKRbX9sq9Xab1Fziyb13g5cuSoPfbkk7awsqJvJBLIDAZ0PsLoQ3Yvk7dG21tYWdMAqTX+pG8cUI7rI9MVRfwcazv6wNYdWpG1orsvM8fysGlLpYy169u2RneFwO8UWypmn7jEHJ1S45EkZxTThzllMLBVZM9Yo4Ex5URGnwDYSLGF7w7vx9jWWZUprkkFtgB0vRDtsgGHTOwkLUBOo4K8F5AC/I39gvkYhBLFo3cwsL1g5QB5vD9ylSAExPvifJzc4/ECHVrEzK4v6UB4AOleJDzce11f0w0jfV/wwvoIybSZz4/91vdYlz2L382C17GfS480KKYpLAygktdrn0oyCSKUpPWH+4IcHrEqBSk0c7voZmeLVu/27aGn3m/H7ztrtw4attvuSrYIsPfo0eN2/PgJGUoDxvF7ulGJP/bqdTGc2WPYawFqtdemfZd7RsyACRi/Q2oSlmmZTrfR0PZu3bA3Xv62VbITO31kzepbt6xaKojQMFcpq8sSkoD7K2Q1bw42b4hEhZSeA4+uZUoOhLwTnWuMc+YUuXWj1bQ+Xb8AFGg7Z/z60QyHOc3eRAFIHSFI3dDav76uVnliL+BS/Ec2jh2R5wWblDwg0L4uYijpMieMCfY+TG/Zy8mpKDY7qODyLuzTtbkYf/6sAEPJlbh3SLstLi275rd8fFxiiesTCAfuIFDbx7aIWWIwe4eVd2YTXaQRJqKYzzOxnzM560wwFkw64jLlJf8u6NgUjuuNhv27b3zDbm5u2WNPPGkPP/qo5zujkdiT//yf/TO779577J57XMKNdSikRA7nTppfd2i9C55OjBGXCDmM0wP0Zt5rX1XMkrpQlY+6nCY5egDY7wWv02cmtvl0PQnmdBCCALCT0kgA2D6G1Nea3pbY48msnvvLei3QNV9UV/byfMUaO7dtsVyw+bzZ+R98z9ZqFZkXI5Hj8nEuL0UBZJKHkEeXHh3jbtIHqzM7Gdqw27bG3o416nvWbTYUHyIhSH5NxwUA3a//+r+UZNuTz3/EGr2BvXPugoqDt7Z3xMI+efou29rZVZGiODdnH/7wC3YvUnbNhr359lv2xuuv6fxvb++JeMAyJYMAACAASURBVNFqHNjywrxtrK5YrVyye86ctoVaRYzfRx992Fqthr351ut2+vQpe/yJxyWnQxw4ypUV77FfKmYeIsHpYF4U+lSICJp86sx21jtSNC6DKmls5pILZLq0HE9gRNfvov3Nv/W37Nf+5b+y/+rv/oo99vT7ba/RsjcuXrZduqHTfHDJDidXsi5yDsRr9f26F9ikRx7ycN5FPWveGF0ssU4G6MoxWLsCaI38h3GOxC2vJyaM3II8LDpIeQ3/5t7wfr6ITUVShdRHzps691RUI/YV49sSAbSl9U/SwzIoBJ/pKr+ozpWtvrVtGRi8/Z7nYjaRL86g27FOg+6ukYrhJRlKdg25t8gDwTsWV70zFnC7Vq1ZtVJTwbs7GlllcdFO3Xev7QO+bm1LnoyuS+n8p4742uK8vXv1iu4195LnevPGTXXzIgXCeWKUyT2C+MM4IWeF8ECOjgY1IDfxJ6+PfIt7xuthUGvfNJvG2/wer6bAIcNbRphgkmaCAMZaJKPhJIXKGhOxJd2+xGQdYlnIZ8r5HW9hvwTHkCxKMW/N/T2br5bt+MaaPfXEIyqslAq+x4HNkouz/zF2YdBLF134E93p5HoVPfOrV737ORjYvBbCY+QKUdh2sqFv5ow75cp05yTp5CgIRx7BXhqYWgDWMqdOOM/U+yuB6hyTtZr7lnnxgy9MYuD7zfdqUHy4klcAh1zW5koFAdgeKDubEhAuWGEOVHrQIhaSAGNA5okulN9ps0xavYB90l9NG1gwLKeLdWJBAexys0Ur73q1PBYXL2Q6SKHvpJcZAVyAWYC0rg+b2NdalCZWzJsqdfPVqlrCqFoI7E6axUxS6Q3DzNB+lUxG2AyYJAieLyxIp4mwjgUeZjQuvTdubUpQHgCbqgigJqC9NnRad6gaslDC8MmY7ivaPyRhMkIcDtRm64CX6waxeYsNzApRLNrBYGKb9X07f/FdMT0H46w2dNx90dtcWVu1lz75kr30yY/brds3xZwjHOgPvToGe497EtoyAKVU+YPNJfCWQkNqQWJlclYJYEfLVlaXxVZlgXepAoTjabf2FrhgA/J6tTcXnJHN6/x6XLrExeeRFSCxADieU0J5QJUPzSRDU85s+8YVO7G+qhbRuXzGmvVtsdgVKKjijUFYz/rdtqp40seWoQSGS/46hT+JrccGy++4F1SS2WRhK3Of2Uz29xupB8E1opW8SLgegIl225LlixXrpda9W5s7aj+/fPmSFQo4IBdsbX3Zjp04akurS0riGB9FGFJzsNXnlSgF4DAFEUJ/O7QFFfw5eBmVLs6bgNGJDJGUeHudKqBQwz21STLn6XPQzkNCRCCwa1axOchgE61IWmwmjLOJ7e83tSjC5BagDRjbBVgbWn8ytm1ALGRi8iSiHdtrNm1+ZcXe/9zz9v7nP2RrR4/JIE3a2gDnk4yCTFqU0e9jNMoUSgZSXpkluHQAgLXE9eK01kzZSyknxImcf6ZiGsfkmjD7IPHg34xrFmc2aDS0tje9hYrKszROs2Pb2dm2WnXRcrmi2kuL+ZLm/9/9O3/H3r1w3rLDnpVtaLl+y5aKOXvigXvtvlMnLDto2Wolb9XUwq3CgFh9DrC5ZJAz5aVpnpJVro01rVarqD3TOyv9WjnvMHmdmjUmY9FIbDVWlUzC5BmJacccjsDFAw53a2etYLzwOzaS6LRQ4EHlVeOA9X7shkIEY6xRSBoVytZo9KzRm9jvff8tu7jdsJ/80p+z4vpxG84tWIv2JdYt5j1tVN2ONncKOdJvp8BGh0RqWZyG1MltXSMzsWkiAY8kNxJprmF2Q5xlqYVu+5S1NdX5C9maWGPSLEjx/CEbzGUqxIoJE+AEJMyCCXeCA9O9Ju03qRvrPSyzO6/nMAFJZkahU5qKdwFOxLVGAXY2mboTjODsFSYruE4gSOpaSF3tialM4diTPq0fifEncCHa59MYy6MpPdMloe4itZ6yR5GIJT1c1iyD9dax8lxRAWbr4EAtgLRNLlbnNJbazX0F8uxxFAqR11HHkdKPiQJVB6ydZe0BLlp5JEcUXNxzI4qcUY3nXDTOEjsjjF9k/AH/hTXZitaxknWsaLnKvBUrNRVvN2/fssbBntbdTpfkw5N+QOfoGhETFJ01zGOToSzziP2BgBEG3urKsi0t1uxgf0+AA8VqwIEXP/Yx/dze23PDXQqOJDNKzEn86ArLChzGwJNAOOIUkhgSiIjBeP7MAeb8LLNeQBRrLkF+tCinYo/AjQS6RFEkxt+U5ZD2FY4ZBYEAsGZBp2nxfnYAT/+dsVKxAoJrmfaerRUntjBu2+/+q39u3VtXrDzs2jwSBSP41ujjdWx1Y8EarT0rlnO2srhmvf2JdTM1Gx07Y+/s9ezV6wdWn1SsYSXbGYysXcjYbrupOGVlZdVGg4ntNTtmC/NuwLi1LSZkVrrjAyWVAOoTOk/+QGv+mUcetc9/9rM2Jg6r0KLcFUhUXZy37Z1trcNoETLuAGDZYyAwwCBjvKJRK/IGgMpoYK39uu3vbIs9mScOpfMrdRBpbk0Det+rZ+csYwEQdlpEGo/t5u6umyFv7dj2jZt2ZGlJicbR9RV799I5W11FDqsgQ0mx+DIFK+WRwyjpXCdjuoZ8nVNiKlYtqzn8MLPVjXVbWlkWiAVzjoKlWODEF7mKXd0b2BsXrtjd99xjL33qk5I0Yc8iqRFQDEt5d8+uvnvFzp87Z1cuXbbd7R11K7H2V5eqqhzx+Qvzi3bs2HGZa506c5ctraxKwxpTOeS0aFd3oM5lQTjPAEVd49H3K76qtZoSt/cwkNO4m66VY2NmW4VCcHZo1869bqPGlvXqm7ZUztq417LF+YrYX5q7YXAWepHjsXUaB3p+0s5Ebk0t3BSQKdTl1I2FiVG9fiAyABJsrnaSTJELTi5gDkfOxN9INClMaV8fj9La6a32AkS03qr0p7wmisseBxzKdAR5RIBqWgN4jVpxya9ydHISV7kWtvYPnn8q7LuMmIMhnrN5niQQm64s2qeTvIUD8y5zKC13GP5zdBi6JB77rUv/xZ4zEtN9jO+M5Bb8c2SEnTpAMFiO65maJTq9yUHMJOMzuz4FO5tjOjP/EFiPfVmMv3bPxpO8YanU7rlvS2+S01rfHpl9+o/+pO20Wnbl5u2pV0uz07Gjx47Z3ffcZStrG5YvVjVGWfthD8N+VvExdQgqVpurKDcjX0THl/yM3K3V3LeDg03bWJ63Wq5gv/tbX7NbFy/Z4w+ctcVKWRJlFHlrCzUDKMmVCrqHAmeR4CEPO6hbr9nSOg7hQKA12tvsPY2mfBIAKhQPAOyMhnbh4kU7duK4gIVel/PuaWxEfgmwwLPTXabwVPb/N1stqyGTUqsKZEI6BZYrohmsQXg6uOSgdxCy5kiSK5F8nATW11qpgulkrBiarmHmkFh16srywgtAB+e9tLRsi0srztZLhBZJBRUKttfuqAuSAhxgPdVkwCEHQyCbJL8UdE8x8U0gKvl0b5K15qRoVizr2OpwnZtT3nPx8iV7++13bGd3106cPGX33nevJDOJU53l6msP9x1Tb4y3KbqF7GCQGAJk+lESIoxZjWFf5VOmNf2n/u9g4aEG9mwxJ8g0WpdCplLdyod61xGrxvyI/4ucDZNaC752oGTS6NIkriGeCgNR2HctlyRZpqhBuY7m5Rgtf9apkfId67Yt023jaKziTBEgi+7wEoXHrA2ZusZ+VFQ3DkQ8rC7GFDo6TWvVd6y+vSUGrfI74USQvGA5D8Wa/ubLr1hxZcOeeP+zMtR8/c231JG8vLqujl9Y8zt7dcnSAFaxR8GaZT07d+6cvh955FExVSE+QGabnyvb26+/JtmST730CXvo4QeVI7PvIw1y8tQpO37yhLpBe5A2QZ4THhPxT8RTdJAGa9njaWeux98BPUZ08acOHCdmRTeBM7Fj7fvOd79rX/4r/7n94n/yn9of/6mfkpfDq+cu2LVW17JzVSePdCD/TaxarSWz2KzGJGaxjMsu5uaDvjCXhQVnIYNVqDsJMtdwqDkXbGDIOoxj78D1ewYGAygKGxgiHX8jN5Y54QCz4rpyOOQWtccktizH8TUGc+SSzk+d90hzDojNVuz6jRs6J4zLKTRg3ugx81DF73nMFpPBM/cS+SGkZvkJuaAFqWR7ywZ0ieSyKpzAqqfLnvMDn6vvO0GKOJ51jDWTeFnySWIFF0QSQDaoVK1KNojCPVJCFLzoImc9hMjAXNzb27XafE3XybWcP3dex+O8ITE9/fTTuid8QzgJrPP2rVsi4zz60MNa57k33N833nhDwDVjkt/FOhKGiDCsOX9IIdxHAO5gV3Pu3Pvbt25LSvTkyZP6G/eaAlDIk/CMeX6ss/Vd94piL+AegQcQJ/MZkHDnaxXFsmsri/Ik+swnXxJpA7xRHa8y5/X8gq56wmeOw7efq8c63A+uIQg0vNYLlaVp0W82d+ffATTHvGJ8Bu4XcU7kOYFfRb7Pcz3EupyMR87FeUVuDIaT+cizH5lMAbFkFBeTNszD1OZOkFjMTyVEYNjqxBLDi/c4qdNbTcLZlw8jIJaMgYzpnDnlLQddD2pDA1fJ9AyYkBZhdCgBuFS1T0zYqCKFhMgsgO0x4iGrAeYwm29M7LjRpOCklmzUBClUPQBnlbAnMCTYyMhuCMBW0Ok6xwDY81TlqUo0mmJtsSnTLpwpFO3m5qaqP0wWrptFmgcfDA7pQgFYo++SigIh0yKDSWmBOvMUJq+CORIQDD2QI8jmrTGa2PXNbbt85aqq8VhqoQlWrsxrA1hdX7Mf+yN/xD70wvN28+YNq1TLVi4XbWfHq0ZHjxx1lm8qABQBWFMAwmBhMqMbJA03quUwyGkFAYgGGB67kQ1f0ktMWksE0IdMOa9KxsCL14QWExNBzzGBcsEi67abVmLWDXrWbx5YKTPWz7tPHhcrdtBpGpweaTAy4NVG2/OWXnSY+x21p6PdzjfXACOcv0sPezTUc2exUEv9gMWWwgEBBME61XzkTHAGZ+yiNV1RUAjoi8Ek2qqNVk/GX7c3aUf0dkN01BcXqjbsN219bdGOnThi6DUVK2Ur1apWXVyUG3alWBUI5UG7M/E8KPEW9mDWeVLCPPLf+etYpJrTxCXmANPGX+cyDILpYg4mof0AO2ntitd6AgLL0/XNuA87O3v6NyzsXs8BbP6tQhdBFxU+tJ1wqkV+BGY40kAkrPmiPfLk++zx93/A7n/4UZsUCro/bCgErSRe82WC8I42ZzF5k0GbjCVI/Aj2k26bu3kf6rgxH3sS+vakQLFZCt5UcKLyL3OIA2+PoWNk/0AbAg7C4zHAmesNjsdUGmvW69JKXrX/+7e+Zl/9F79uo3bLcsOuZToNtSaf3liypx89K4aN9ZtWGHXVZhkMpjsX6AgsuMdRuAkWdKVCxZ1q/SEAEdXM2ABkVpHApllQVYFzxh2XYzOI5J+gOzYC5iDjhZ/RguastJFYuaxVJNDINpTlUj+2QRvZBApQZdutt+3S9W375qvnrZOv2uf/7C/asLpk3TxSRZ6ES6Ipydxw37lOgk6SJH8uhzp+h5y6SAkOA8LZ4P7OYHIauM/qfbL3AAbMGAp7WO56g3Ff9AmzTvDT+8mcguF1aEIV9zjWKu5V/DueQ6xrBLgyLovs4kf8PEyADpOJaVJCEhX9t6H7eEfiEeNqNhmZ/RjWKV1zmhtKqmb2UY0JFXiYGzOcHB5ZaneMPRfWB2sPP/14HNf3wlRl9vZIdTo5g6/dJaD1wjbAc6t54IAfSU6vIzAbXYTQnoVlQTERRjY1dpKOWdM5ATwqcHqLurp5MDMVWOeaxdqv2IMBoFRQQzIAlqgnpxg1jovz1stWzGprNn/klOWqS9JVvH79qtpKkaRire8PkHk4NCEhiIXdQIseQSJ7YIC4/Iz1mGIQ2pmPPHC/AtYTp06KbXbu4gVpjH7oxRcFINIKC32Jx0TSjnGW5NMIsEslad3JDKtc1ryh4EagFkXqSGz5P2uZdPKTPAwMYpIFeWdQHE7GM7G2K/ZKIFqM65hXUQiK64lEPEDXOxPmHzXEKUHkYbbDzm/t2HKubyvZvn31H/0vNtq9ZcVu2+46umH5MQULTC7rtrRatbH1LVec2GiQsVtXmtawedudX7G36n17/XrTxvPHrJEp2x4L+tqCdWC50hlRKtuw0bY6mvrLi2qRXyxQKJmIzdyl5Z0uNjQWWTe7PfvQE++zn/ncH6P/UzFWb9CVtFqxWpZeudojKWLDwEKywsxaB/tKvAGv+522iqwqR5LMtZvO0MaEhkaVjkuTBKga+3is9yR3AjNnJCJ4jdouRyOZjKlwQ+GPYnSvYyePbtjZe++2d9+9qOQqT9ttkqXD9K5UKFmOzgNimyS1o31TlVDWWgwjfS9EbxoCxcLSopJ2mXsBvNMZVqhaaeG4/Yuv/pbm0o//xGcFHFOIvHb9ujT8v/47v6OYm86MHvuCPA/mbHlxSdq6R88ct9rSoh09dtQ2jhyVUSSFBa4NcACZtACwRW4RAST2Azd9jxiEtTLGLOPNCTBupvTeNS9a5Mxy44xAi0GrbpPOvt26+KYVhnil7FmtYFak91v7PAA2p++t8yqkE6s26iI5yBw2gXcQNoidXGvXNYYBFzA0Jv7xZ5tAZjxsJA3mwLuINRSqEugq3e1E2BBTLXWR3glg894oTM8WM0UymSliqZsmydix1tENG+BZdJ5qr2BMpSRQXbSuvORrekouWV+J5cM3KABsFYbTns1zjPsWBrrOKJPypua1d+b4PdTzkvQD+R6kIS9Ax/4VHkCuwQuPhOvxZHc2P4gYN9aySGYDPFI7dwdt0pFMeYkrDzAqByTLFeUN9NKPfVYkn9s7u/JxAQCVOTdt/YWCxuuRoyctj0wH3QPo+rNmsm4nprC0RzG6I7+ha3JiMqSr7+xYs7VnlQodE/fb5bfetle//bItlyu2iC9N1mxjbU3FshKGZJWS9oHQKMaoi06AAt0orZbiUlrtGSO01JNzobNKkh7gJF0RzHPmJ0bAxOp0VTI+AaC5NslVZrO2s7eroixzH2bkQQI3llcwH0YuQc4UNlQc6XG/pEGSuW0UOQAtlaEDcqK/3aPgjGwmXU8UQQC/C4rLAbbpkAQ3wGB6b3dPexVFDLS4kbUU+Qf9+CHrw8iKtZqYsF4od6mGnCR/fM0jB9s7ONBaQt4ECtMgX2O+lSqWm1+zZs8BTvZAPEu+973vaZ9EPgsAKgAaxaV4W6Q9kZya8bi5uSVj7GeeeeY9QDL7anQ+/egQz8l9dxCz3/PS2dg99uDZvTjmeuzH8fPOwvEskP3ef6di0nvA6mBev7drIz4r5qJivLGD36iEjzLsU3SlD60wGloJY+rNLUlxzeWyNo9RcAnWPPmddxjJRorxl5mIZNZv7tugdWCd/T2RGYj3JMtYcnb/cJyRxvXlq9fUNX5xc9dO33fWHnn0cbt0+Yr9/ne/aw8/+rhtHDtu//rf/IYMiMFNyAff9/T7ZMROzrF565bGyDe+8XVpEn/4+WfVbf3vfvu3JUPxsRdfENtaa4xNvBPp+HEVcKTDTj5UmbNGMgO8M/5RbJy6PfQMk5dTrD/+DJIW5swA8PB9mqVqPvH1+htv2l/4C3/RvvCFL9gv/MIvaH955+oN2x5nrUfnRCKZ+fP3OSBpSyMH39YcW15dloxPL5mbexw50r4UHfSz3kGcY8Qh/J14luOzzwJEnjlzRu8DTKUjj7kRHYAcBwAc0JbXOnHEpQW57wI8kywjex/vc++tvtaobq9jS4sLIj9CAmnU69ojkcBYXVoWmYp1Dnnb7du3rU8nbrEgSR/Y+6VMxjZWlqcdsuQAkgJttUUCRTZkZXV16lEU+wfxDesjXX4w90UeyeI/UrFMvigfHHV+IJ/abtv62qp0tUWcGw7FvGYdYd0FfA78z/e3nMhw3JeQydy8flNFR8DmUKFgLHEsjnP+/PkpuTC0pXkd95zPF+icun75P8dXkTkRijgvgGRY6ADXPIvI829cv27ztQXrtDvKAST7mEh7Hscj6VtTdwJSeOBFH37uWSkagFSDhRVLSW6kWNQ1EfOAg/E5FCVCrom/hXlmkCMZe6zlYJoBREd+oRgzeTdFEYfxKFa4MCnHqEJTnXsW6zTxQJA1+TtfkORWV1emSiGcj7qQP/b8xwRgHyZKDqQJiNFAxSbApgA2bGUYUYDafIm1lEC1ALAVwKRWCwYWwbEuOjkwq0KfHJXlGpycfNWAMWvkJmkN2CeAarSgYsDikh7TymdqM4qgLlp5YlfhuqT9mgDsAHZ8mRlL3zAAbFq1PAB1TZCQKxFbJbUzalFLyUF2PLaFQsGqtKK12tpUmTCA2PByNnd2ZBID05agELkHGQjR4kSgQAtCIS+WCE6t0r6eoI2a1Tkxad0gA7q/V0lY+MSKJlG3jLUmGbt0/aZdv3FLLWBU1GEUFEoVsSth33z6M5+2pz/wtN24cU1gDcxPnqsqaiSDVMISs7dShRla02cwmcR8Z1KUSzZHAinXU9iatA5lrNNra1H1c3RpFgm0hw5wAs7YEKIwEmwzJoS3KbhuuAdqGVXRmWD1vV07tr7GDmnt+p5NMN8Z9OzuU8etBHiyvyttyMwkAdgE7IxHDCRhlbLY03qfwGuYBIwfScfQ7pRlAUUr1BntBbQYMTAZky+j0U67m2+4aJlSNQWuYmzzLPebLeuMxra5U7dMtmC7u/s2v7Dk2kQ2tqXanFqnTx5ft3vuPmVHjq1bZaFmeVWy3awym8Mo9b0GfYw/BeypYqWxnkBpmE8xP+VjRkhMe36q9jrIklqIhwCXztaVJrtkgg4DOH6PhAtf3AslGylpGyIdgg55pyemOe+D7eEA9sA7KgDFCYJTx0UX4zAKLOOJNbp9a/b4Hsho5b6HHrIPf+wT9tCjj8nJGqMZAgm1uCNBhJkhxlIwMHmOKv15Mq65SsI5Beo8EQvA2kkFyXk7xZPBymXuR9cGGy7/Xl9dExsbU7Fcjg29oLY1NMzK5artbe/a3/tv/nu7cvGC1fI5m3QaNmzs2lq1aB947AF76uH7bW2hYvlx15YqeSvOAKABbnI+kWzGoh4VSLVKS6sWpkrD9e0Tgy5AsqhIziZyERlHoucZqRtuRUtuzEPOw1lRhyBWsLlc/xipFcA7CgeuBcvaTmWWNnFMLrKZkm3ttuzyzT179eJ1yy4dtR//2f/QeuV5Adh91vF+V/sBSRP6cSEf5W0BzkZwrcC04oY+T7oYEq4YuxHsx4Y3ew+n6/0MQxrgWiZPM5JREXhqP0hF1mBIzwaf/lkMnOAC/jDAHMWIOK+4/9NCAglcGK2m/fDO18Zcjc+OYygxB/CI1tMEuEdyEcnGLAM7EpfDn2FkGNwPhxW8DTeZ9CT2zQiDURkqO5KhgiWSPOyliRHo5+bvc9DfW3pDLsyNbLyrQwEHLexk6vKSGKto2O2gWUfbc87GFB47LUkt4BVB8jukmCxvBu86Auz2Y6ZWc7ZeSTA4uM9a7pJoMP3c0NGfG+wXgtG8mGWw2ZjH0oNmg55btHFpwTbufkj/rneGdvnaddvZ3hSLDABbJqUZ9NH72utgQxBwovXGcwutwLjeSGgimJWm7nhkd505rZbUp55+Wqy2dy6ct7vvvdeeff5DBuOPDhHWNBI+zOyCLcIcBcBmIYtCF8GdisY9QDSPw6KoFWOIsaHrHPQFZJC8hwZ8BOIRQDqT7VCeII43q5sdf4+1azZBjvH6o356v1POFqsVG+xv2rz1bb0wst/4yj+w4e2rNj/u271HViUvsjRfsV6fgu/E9tsHNrCx7TW61u7N2WY/b2+3+3a1m7Wr+2PbuOdR22wNbAvQqVqw2uqiVWjxhO1x0JKJ8KDMPj2xwoDCW8H6SZqErh3G4wTAemL2wvuets//xB8VOMxYQ5O9h8luETYgRqNZmQMxvgKg6pAk9CiKuDSNJG+4j4DQw74Cf35NQZy/qRQXxtCzTLoUA8kUcAbkDjAO07EGzJpmy4rsW92Ovfzvf9eOri7ZR198wW7cvGYduttScZZYhMS2QMwwcek3ZE6mHTw+fZ2xyhxhbtH5BqhfmRN7Vm3gAJfSZK/Z3OIRe+XVt9SmDDP12o3rMhhF9oT9YmlxUcSOpYVFW11ZMWSh1ldWBRqgFZqvFAXMAQap20DtrDkRWwDIiEEBrSVnkIqu/C0AGh5XaPhz+gHYAnwRh/6o9W+2oESyB4g/6Tatlp/Y5qW3rL+/ZYP6lq1UC5bpdyxLfOqCskkKzdvn1QHScRPKWPfUWdf34n9IGHjXWVcm2MSKEV8pL5jV3E/raBRitWcloFtr/YzOtIqMsKMLaFf+MDNpds2ZBQ1iXnPsSBoDDPf56zILISF2WABwyaPInQRCqM09wS2Jfa3YYirPhESWk0tcusmBi0NJDzdPl9Fuuj7JK7JmpXmgJFOyi0m3OOQiksFduwWj6r0A9iHz6rBgOFsA4t/eGYqZIV2bQ2u2e9buD63e6QnE7gwm9uJLn7TK4rLAa6TNMG2kA5X70Gg2laDPzy/KlG5xaclqixBMKtpTpFiepHjEMuz1lPOST2A2Rp5RqZbs2PFVW16o2u/+9r+11m7d7jt52kadrvIldJUpGmcgI/GdCkyMGa6b7s9Bs2HdRsMO9vflQyEje9jJad3nHBsYAycyALEyOZ38dcpzVsLwVOQw7xxgrWBdo5N1dX1DRAIIVHsH+/q5DqsusUQ3t3dt/fhx5SKzhXIVYFIMwPpHXEguSkcKpCA0aqXpnc856E6BOcnk+O8LKvLt7e46GAcDt+jyCMR7ivmIHZFcJE9j3GLSmuYngDrEIbqr2uQczCHGFfkleSKxC7l6aU5M+8r8otrzv/71r4s1+dBDD+mbfZHxHGPnzviZWEgg7HBkRXAIqwAAIABJREFU3/3ud/X6p556SkARz4g9VR2Ef+jX/zeAHQWYO4Hs2f9HvPujwOtY62Zjv9l/TwHTH2Jc38nAPvz/tECmxMT3LjTYB5DR6JaaeLdzjfh6Z8eymO3Z2ObnkL7CqLMH3O3muBBZ6NgkjkZmsb5tvcaB9ZpoX+/LnI9nUAZAzBas1UWio2e3trbt4tUbdm2vYVv1hh0/edJlQ3Z37dbtLcslqdF3LlzQ89k4ckQSFgCM5KzEXEianTp5ws6/845dunDezpw8YU8+9pg99MD9VqvM2fdf+Z6whOMnjss0+Ojx48oxIf2wZ7F/0XHBvIznIeAv7dWKo1Pu7Z3979XyZ6eVrOpsgqFEh3zHfyKZwr57/cZ1+9Kf+QV7+un325e//GWth9d36nZutyEfM/Ya5Er5fRhC00kBaxwAezQaWKEEi70vspcTh5IXw9BBaa6BtSr2C86XeFJs3QRAQ7ZgDWe+sDYzvnkvXmehoQ0YzTG43zCAw9MnNLCFkaX8in9T3OYLRje/R4Kl3WlpTQAcPrKxYUvz8wK8GxTq5FuEf0zX/dLIRckFOAjEp+aB9RoNkV7mkdLodRXbgxUsLCyqMLeyuqL7CpgcEsYeEw8U70AUEQubOUzXB931SA7Jk2pkB62WQHtyj4X5BV0/1xJFZMYBY425wj2MXIB7wT0WgWV+3l7/wau2vLCo10hSLxXSeD+eMa+88orOL3yHJD8yHgvAZq0CnK7vgUN4NwjXcOzoMcVcHA8QnWskRmI94rnxOz7nd7/xDfk5QNALby/ipdjzAX3J62XAi/Rs1uzxRx6yB87eL1lmciukIXkd5xhdcJCT4lrAffyxONjM+at7P8lU0bUTAPYsLhvrFmMrCBsBYMfvXJrXjRrj3jt51WXVOEZ0nfL86SqPmDC6TDMvvfDSJBKkYGLGiTiLzS1LlJQWYd46gO3hiGmQBOtEUmYJVAlZEAWkYpy43qpMGwKM472JzawLdszqEJyeTPSg+Dz+qOQMs5zZhDsB2LOTytcaX7ADwCZBCYRff1XiDhCb1SSCVSJN6xRY0QoaLQnaYGYUpRLKrqB4AVNLdEn7LCwDAdh8Yx6BORTXJ7bpaCLWLsEvxiNuXjK0Uact7aaF+ZoYZLRlAWCTmHDdDLR4uAFGCUBETgVwNVewty5ess2tXQHl2ULJBoBPxbIbgZRL9tInP2nPPv+sHMd7vY41GvtadBGrp0rO4FXlismFPk4KaBRo8bvRyJYXF2y+WlOyR4IH+5BzhIGNxmkAZ9OqZUpGIoGWZlDSJ1ZQmwI0mAbcDzYTxg6BWiy2gGMAEwvlklqTGjtb0iJGQqQ2V7Jea98yo5ZldA4AHEMxIgWIoNXKBgODVg8cg0fGjxs5ettkUVVhgNqYkLCL0TvEtAdNLgJjzE1oe4LRTqHCfdczNqBNw8y29upyYyZ4P3rkmILdcb9ry9Wyrc6X7cTGsp05BUNp1eZpJaTSKOAXHTdP/GKRCJAzEh/ulZKKtIjQWhgMAgAUTMS8hfmwXSkWjEi0xK6AGQPzQVrCweL2UR0Jl8s5ODsK9rXr1YWskLOvWbykaQ/LvE8CgUYZzy6rajYJj0BtDKzGZpu7eyq07DZaSiROnrnLPvTCi/b0Bz5oq0eOWq5cthb63u22xrSSXQo3tBrBzgp9xNSeNcumZV7CWAnQd2p+N9VkdGAP4IEABPCacQh4DfOovr9npbKvT5g8NRttW5xftt/8179h/9ev/7oNWi2rort5sGvjVt0eOHPcXvrQB+y+00etlB1bpWC2WCWwdxY3Y3p2A4x1MZK3AKSivZ/ErwjQl8wKFEiOXMIp1uBZ4OOHguEsDFg0G52tFsBatIzFBjAtSCY5jmBZAqDbmPnAGoNpEAC2t21KGzFXtvOXblpzkLcruy3rl5fsiY9+RgzsQblmBx3kQVyDmSBQ+wedKclsR0AKAzMc5dOekUjDaa3NuURoChoDCIqgPirrAdpHoCkwQKA5138IugYwPE0QDsko0wA0/sZeQ2eP66+nQkkErXGuaa+J84pcRiB26pQIVluc47TAkIDeALxnQfg4DiaCs3//UQB4BM4/KgnyPiPX6w/ToJDc4fewfgVeSzoE/pczM/nJ+khr6CyA7dfigTrftMczLjxA9razYAfDQF2imp6YV6yvHRjVo4EKeMiDFKCs0aoGaA2wmExOBSGJRo3sTmpJhgkE02tAkREzR39NmKBRFA2TRgHaE7NybUH7qrpsVBjrGZ9eWly3/PyarZ2+365u7dvFa7dtV/p56IX2bdhtyd+C7eDV1960V199VQF8zLFgD8S9jzVyNtkU66xHt4+3M548c9pe/MhHbGF5ybZ2duyBhx6WJjadDhiFUfTDONZZaBPNm8uXLulhcO4EjYx3EocoMmlvTqaeLg00p/1RcQ3r5Qxz02Md95yImOE955uSMO5xaO1HMhz7d7h8zwKyMVbv/Bl7GMzmQWPPKpO+LdrALr38Tbvy3d+z09WiVfotKIt2dG1ZkjP7nbbd2Nu1XLVmzXHeBsVVe7c5tO/d2rJ2ecF62UU7+8QH7Z2rt+zK3q5153J25NRxq9Jmzv7UHUrDuV8qqENn5+p1tZmSAaEBShyAfFhuOLCFQtE+/uxz9tmXPmFdGd54R88InU52YPaOkXfpiOAAyEbQTGcg2o8AM6zNMG7RKZDmuRdevFDmxfoAsCOufA9AMHPTlASn4pJHqLT4F5XYLdPO3+/Z//mVf2JH11bsSz//p61+sCfgGTCafdDb3gsCsGHO0TmDBmcGkCxYrml+u0xBVkmHOm2SjE3IcykWLlas2R2pQN9EN5wWVpKmhXm9V6x+NHhTyzC+J9pPKZATQ0zGVpmvegFVUnsQPVynPtjWFLfj3yqOz+4FyL6le8l4DaYXY9GZm65h/YcVVIhduK5O68CWKyXLDdqW6+zb5TdesUK/ZbXcWOabRZVZknE07fZquYdVx3W0bSIjZLraQqrCSQDEP0iLcA6YGElaRLJsvjZynrRwB8su5poAZQHE3v0U++0UxJWGtOtfA5ISc0fsEICb8pAkC8cYi5iY1007FIkF5Rzq5+LfiTmYulqJo9IOMd3/ImEUcJwMk7yTNR1HUjdhtu5SaGItTuUSPEbkeskvpvtpdD15fVGvkYZ6FFPZd4QPzey1adzG3JkWd1Jh4M4OJt7L+uVss6HV91syG68ftNR5Q0zSp7iTLdizH37RyrV5dcIw7m/cvC7wq4qWvUzSAWB70qQHfIl2c2QxZWydrpf9KGQlm4Cb/b4dPbJhd911yo4eX7fvfPub9u75i3Z0Zc0W8EnIYRq3pr0TJiAgNmsfn8cc4pYDVnca+9bZ31UXR/OgISCImGK+hparG0Izfnb39rRfAMwQscOi3treFpCBIXKRXFJycmN1WRwgvVCv2/ETJ21pZUXyle+cP2+FUtmWV1clC4MOOMzmDAQx2JDJw4o1iuMprkYjvtmQTAjdeRR6MKRkH1dnFhIoAPvEYow31lARo2CQd0SOUnct+T4FjaTtDfAOs5q1gS4OdSYVyy5HCnmIb3wmMK60nPbzCYUxXoMcQgECUFnA+IXLl+07L78sMOrhhx+2xx9/3Fvu07iLcaU5OZW/SXFGKiqraDUY2He+8x0B34BK0qJNRZg/bP9T0T2YNH/4i34o7oz1bHZdmwWvY37Eud8Z/8X//e/633u6xGbfN/vv2Vwi1gQZmNM9CXFlPJInEIz7Mr5NyIKQt2M03m1ZJY/kCMt/zyYYbcvTqmL9bl8khX67Yfvbt63X3JcONp0FFbqykXoqQa4r2L46qLwIfXvvwN7d2lPBiY6fyvyCPfjwo9ZA9ufaDY3VGzdvSZIKcI+OIEwDlfcVcnb3mTP2xZ/5k8rv/utf/RW7fuWKfewjL9jq8rLmOAxg5v2jTzxuZx98wAqYdoNBkK8gn0SMqY6RQ81ex6EYyzOusQkTCqL19LkJuHama+wBUxkRf+pao7hPgJA//6U/I+Dzl3/5VzRGt5ptu9YZ2F7XNeu9+9kLKozJQ4CW9amovUJkp1JB3TXsSeTkiwuuX80cCM8TzpF7FiaMAVYHexrwlDEHIMg5sdfyO94jQmOSJSEWDeAy9iDJc/b7wszUJZVycBEP6WDDBLDga4IkuNRhsi8cCd35pXnX0kaCFtY8cwgGNvIhXQiVmYlVhatl7a3XX7fVpSWxb7mHyHkR769vrKvoCEOcrgv2NFjTkFnwCVhcWbbVjQ0RbFlLYF8DYgNmU0AHxOZe7cJuLxR1H8C6ALLDPwgyC/eF+8T6GJJI/NR6CS624AQSXsP45N/Ir0h+MPnNcF/DGDg8mMRExodlOFT3B+9l/ec88CCSUWKSGiQvgLmOnNS3v/1tPSMkSiBK7tcPVCSYNXvnGWtvVmeMx1jkYmCdp0+esOee+UACsPtWKPp6zfjg+l02zcF4vhiHQa4LPPDgoOFyVdIUryZS46HsdOS5kYfwM0jOkZdErjLbUTbLwI6wgGNxvfL1GiOPsqJj8VOg/Sdf/KQA7GDwhetvgGZMTmda5aSBTbKiTSoC5lThFGgG0yQF5hHgKOBIjtNqRUs3ReAOSXUCsL3y9V4Am71Buq0JkRedPxnkTBfm/w8A2wMeN4QKMCQCTQnG5zMCkKl4BGio6nd/oIfIwNCDpOUqAq+UHBAa1gh0WPAyzkYXgJ3LK4BAAxNNJ64b0I/JxyFUOS+VvYWx1ZDZwP9D25s+SXpd550n98zKytq7eu9GLwBIgFhJcAMBCIRImqJEiiOL4xjPOGx/mnBY0hd/1R9g2jOK0Hi+2BrPTFiSFbYliyKlmJElUrJImotIiBt2oPeurn3Lyn0Z/55zT9bbhQY5UoSro6Mqtzff9773nnvOc57znEZ9ypnt6I2jWVf0xlYASsHc0Hmn8dQEsLztj3L2o9fetG20jyo1AdgU9pGhxmDzvc8995w9/MhDtnx8SeXeOFboVpMp579A55TtIHMWGbwJ1Z8Sh/qUFhG6bNL8UWBTUsZWncgz5ylnPGX8uM+MI+MZDnn8Rrzds3s0OZmSM8z5usHwxMDu5rotzc1YaTywnbU72kSPzTbUqGHQhRmxZ7lRT0EAcwOAAykR6V0DYhNwBsuEhUQGs0Uw0nZN52FOGnI0B9je3ks6cn0B1pQm7h90rII2XLGibsHMVxxBnC24KTvdjkBaQG82krnGrM03pm1wsG+nF+fsxFxdLN35Rs1mGzWbmWuokSaMBBqY9NVA5bB0NsBGxveuMZ0A2EifeMJADNqON8Fk7YRRCOd+0sE7NXR0YM01FiOwYi64rmF09vaNV52lC0WV6xCYDgYe0GErcErZpMi8KZhGj1ayEdT/eWOWneaBbe7sWq5Usc3dfZXtVuszynxube/a0vHj9sB73mMfeP55m5qfF5OQygUy4uoKL41X2BaezfYmkim7PWFlm+Ul9+NsMwcFUsOS9AiNR17HXrGWmCPOnoN93LNxAS1zGMgY+4LdubViv/1vfstuX7tuOUrSYSbs71ijOLIPPf6wPfeBJ22+Xjbrt2y+UbXxCB2y1l3JmWyVR+h4ZsFLrTcx7Ps2Pz+rORmlXgFgR+InG+xFUBvBKsAANpdycJ4L8C1AdN4fG0cA4lkAmERZHmcUcFEVCTGGOHRFs3zV3rq+Zru9nK23xlZaOm1nH3mftUvT1qtMqas2NlRgIkE5iTdpOJKwG6mkTJupANNgJhyyGNwhdDQ1gudsKTGvxjhEfBDjobkcmuIhQ5gSkzifwUDGxqSpMCmfzoLE6IRljxkOXhawniR4jrCs9XxGEy973HByxVjLSMDEvhXfGezj7H3Ovn/yviPM9QhesPH6W4BLAuKj6Qyjq+7UhM+uiStWZmrEpUoaJAhSOaTrzfsOrsQ1n6UPA/t9yTXa2UsjyVainHpj0wqwlbHfxYKy/YB+AMpi5QzZpWjcSIM67LN3H3fday9LVuJR8iBeOhbNYVivun+h75qCi0j4SKqMIBc2GlVaxZInkctTNnPslJVnj1lzWLBbG3t2a21bzbqwd7DEW3s0am7bt771ot24ccs1ASsVgcechxqppnL9e91XjfV/DZyW5ufszspt2S9sIpJdP/fzn5Fz/dZ/Da5/9jOfselGQyAk5bBqJ5eksvi+1197TYlz/mZPCrZG2OeQ5dJKSQDTxCEEMEja9+HThA2IORuM1mCyhu0JLb+YM7w/JNZizsYxY+0d/a3qOflzQxv3elanEmV/x+q9pn353/5fdn6qaKO1m2b72zZXr7ltz5esUyhbefGErffMXtvq2OqwYK/v7lphbtkKtXm79OAj9tJrb9rK7o5VT8zb/LFFBcOjTs9qBQcwSotzasQ4PjiwdrNp27vbYoaREIS5gwY22si/8MmfsWfe//4JA1sYNX03YKVo3ySpT8UW2q2uT+xJbvd7w49QYpxgP0ALwFrWDwyiBP4dHZ8sEHHUfsVjSXF1uzYHm9nG9v9+8Ys2VS3bP/yHf9/2D/YlzyEAO+k2k3RHt5SJJOkn6Mci3brt1jxJYCNMa83d1PyM69a8SuWdgOFUQgEeAVyXykiHDa2RglbXuXY5JjU5TL+9aZf7J1TdRKM1r5iKhuberE0wl7JQXpGjysPoeZO6i3AsfoINFgDUJJmfYb6F/QyfHCY9WsQ02KyMulYdduzaS9+zfHvXKsOeVW1oFSXqKJcfu0QcZcQyhqzhtg1gFCZZEGddH0qu8f6QEImGkCoOE6mA6ib+dgJCrEv+1j4mYM+fj/sS75MpztjiAJV5PvY87C/xR8hYxboMABs/iaabUYHm2rfO5pO/kRreSvowqm4mjfB8+kPYFttJe5RfO+ftjeoL8v8EXquZnscJk2o/9UAqJ8Z2+s6UtI73H64JB9lUBTQBE70sPIDCLNh/r30vwH3e54m6sW1t78mP32u2BGrSyFFgZ7Fs73roEYEVsN1gAbKPXL/6lhKj6KmScCV5yo/Wl2JR5is9I/z+0dQRaSFpYKdm4zP1upifMKwh8PzRH37J5qZn7MLZc2o8hrQUGrUHbZqbmxKNsOxxU2rIu0HuIAbZ27XuARI2NDFzUggJNelRV2m8XZZvure/L/B6Zm5ORCmSC7dWbkvGB7sE8KG9o1qzcxcu6L7dWV+3xtyc5EFgWF+7cctKqnSsWQU94QsX1beJFoLIBkWilHsDA1xVdaqqQiJpJOZ152Df+lwTCWdVunr/BFWusPbZLyXxlRKBxFqdjssfUYER8T96tUiIICE4M+cEHljvlK/nikl+sKImf9XZBTt26pzVGnN2QAN6BC5GObt+45a9/PJLtrF+x979rgcE7mA3Yu0xf4iD1BA7VRfHuop9FP9RSWUY7/m8gLBXX33Vnn32WU+Gw9T9sT///wDso4B19nEWVP5J+8U9/RC3LD8WwA6bGd91aEOR8eo7USjJwUpuDoB4PLLycGhzpaJ1tjZtsLtlldzApsrMD4gfbuP6/Zwn9jokZHZsZ2PNegd7IjWQ3Kdqm/terjgDe7fpAPbu/oFtH7Rtq923rf2WqiNIvFAFcd/FS2Lov/HWVXvggQf0Gs0GAWiZlw899G41QL9144YYu7/w2c9KLQBbhj//3e98W/4koOcLH3vBzpw7Z/NLS8Jn+M96YG2zlpDjOvqTBbEnfpNHKkeSqdgyqhqDLxlVj8HAxu0lcUV/joEkRKju+z9+419LJm79oGUvrW5ZO+ckLGwuuIAkdlOzYoBMQE0A4cGQuVqUpBhM7OhbtTC/OGHwcpwgOWAjA3+JPS32lNiTnHVbFDgbviPvZd1gU6IfSyRReS30svH5eXxsaUnrBx+C86Uqdm5+Vj45BEmIGiQy8BuoNkMuSeRQVWoiRdKyarEoIml3v2mrt25IXgkcBQY28TGYk4BiyUlU5WtzjAsXLgjgDOyD5uzEwyTGsOn1mRmROZEQGYxztnvQ1vPYePXCWpi3jfWNiY4zrGmeZ4/lmCQJY/8llmc/5vr5we4iRcrneW/o5yPNwt/oYTPejCv2CYDdE+Xe903Jv3zBtjY3JVnI8dAn5/vR4sYGQbbjOjnOE48/blubWw52S4qxb6+/9obIPtwvPgeBR3KESpzTmLzq0oqdttjYc41pe/YjH3ZQGwnjWfTXXcKQYwqLq7rP4d97KDHCvXaZkx39B89ERYAkDe/1OZyptkrxaOzbE+JTkqCJOCvwwPisS6H5Wopkdb0+paQN48/9juoaMbAZfC5eTJToEOxWTgfCkWeiBYAdDGwZxEyJDmCKguXkxIZhYBNWExACTgHKzkqQlnQGwHbgIdPkig2fMiAxDH2QOLgDce5kZjWwlWGN0vCMLhGfzQLYEbQBvhBkLy3M+UaXmkdgDAlomLCxKYa2rq4pBfcC9jkPbjQLkdJSKPClkq2ur4vxhS4mxgvJCYn0q1y4auWSN76gvFEMcMoepNVMiSiaYM48q6cyqAAdCdbD0YSBvbJ3YC+/ddUdTXVexnkrqQPz1PS0PfrY4/aJT37ClpYWJRcA+1rMgz6BfEedWzWxkIkBLMg5IylYvgqsyaglDWyYAzgqODmcb77IZDtq2L1rfYBBAqn73s1WrJXU8MY7eQ9tdw9GeM7qMApS12WVrY9psrNrM7WK5ZAR2d60MzRwbEypbLRzsGOjPiWggN40FfEx4z4CXA57fc1dGFWAFWqqctAU2wED0+70bH276Z23CUiVgMF5pdlK0UZj1MBwAGvQ6JOWUlXlTehyrW5vKcjebbVsd2ffGtMNK4xztjw/a929bTu3vGAPnjthxxo1OzY/ZY2pipj2NHWBdY6GMDIMON4BNDDuaNBG53NP7BB4uaRIFpDkWtGZxTGPUguui8ws4HKAot7lPTVqqdU0p8XsTiznADy5fkpwmKOhicdxXA4oVrOzuNmsYDAO+zDfac7hDVwZG5X1oxHe6lg3aYfjfLIeCDa4x5Q4ru/t2ezZs3bfg+9S+f2l+x+QVhlgN+x2gg9ADxjvJGVSsfbkXMRiktRFEnjUKSY9Ulj4gBCwFQWejST3wG8MPwA24MN+q6kEAg0l67W6/f7v/kf78z/9Uxu0O5ZH27K1b9NFswfOnrRn3/+EPfaui1al2Yn1bbZBMx+YnO2JPE5kK8NJVlCSJI8C2I5kIXMW519MHZJfCeiMQI7HWafikGXl9i80D9UQJ2OH4zh8NrLpccxJMJ3K4wusHQISgEMYupL8YEEDPJft9tqevXlr3fYGRbv/fU/b6YefsJ1hwXqlmnWxxWNKk7xM06WNepNNj8AFZ0bXoTJkBzSyYAtNA8OxPgxs0/WlErh4PTv35baLEYyG9WHVjs/11PQzMcJcgeKQip0tBywXvcQpxiW7t/BcVIvEfhPvjWADXcpssH008M6WwMd1ZIHmYDpFEH8UyPY9+VBjNz4rMMBMQagP7GHjL82ZdLnYKW8g6Cw69imVmKtD+tB66O4KyPEg2tnPSCz5+FK+x/7Z69FEpCnWhOvCDY2Uz1ypYmeOH7f3PfmkPf7Yo0oGS6qp07ZuqynWFgEw0lgq41dTKPZybEdPZW0BIrjki2vKqilv0oILkB8QTWBL0nfDzuCQqgqkUtX1DcZ5m5pbsNljpy1Xm7EbG7u2fdC3Oxvbtrff0rHbraZdffMNOYnf/94PVX0RzGNpq6ay19j7I/kU9ybmCOdFMnR2puGOVt9L1c+eP2cf+8QnrFafEgvu1NkzSlrCcNI+k1iyJI9ffeUVNTniu6JsDxZIrP1IaMbjCMa1FhKA7WshVSEkIDPmU5TrZdd9HOvoXM0GyDHPsmv1aKAnKTX2VxKAJLSRfNndtrP1in3xN/6FVXfXbPpg0xrjvtWKedvcO7DSwgkbTC/a5rBo376yYm/ud607M2872OM5NPeqNjO7aFeuXrMOzNnZKZtZmre9rS3rt7o2V22ov0h+tiGNw8V6XYzIZmtfcxWZmubOlvpmzNWq9g/+zt+xRx98UI/RSYcZSNmkGj5KYskbzbKXyXfEHxXbWlbQ2YViZCEfErVXqR8Fe0mSlsuOTXbMYq7E65M5pIZ67uxTgg3AOjM1Za+/8rJdu/KWfepnf8Y6/a4tALzBPlGvGMBk/C4aynkD31Hee7ME4WQyD1JfgMn+kXzmLEjCe0NLkM/XG9MKZIORRvAkEDklx2MMFISJnQgQ2PDEdmowHaCpkqqABMhRJZ/Z7U5Gl1XsUfouuE8RyRrGhPUI8BhrMDt+EzvK/Cuy99C0s2XHZ+vW2163UXPLtm5csSINZm0oNiF+uopBYI6rwaJqzWw4JPnsCWSOC9iA7xMxUciJqDJE8UGSZ4OAMyAWofDZM6gi8SRfWnu1JFs8sciPgtkMQA0zXj5YSuBGsJsFsEPbMvZGjhWBHnstcnTRQygq0ELuQ8dLe673mEl9IRKo7nb0sFcQn/Pz9iaDPIbh543LXZok6AGa47mCtImRe6A5aQDpPuecse1rIf77pj2pKFVw7IzK7L4XYH4AKTGHI0kffq1/h58nlWiVWl3NHPEfadZF40CAgW/8l6/bfWfP2gOXLtqtG1dtl0bDYhTDGPY9xVnao4n2dQpqtF9EZRqfOba4aOfOnrGFuTkl0H/4ox+qrPscbOeZRopzqNjsqvyfBONgNJDUmnTz8ZkAb/cPVCrfaW6qspkxUaKk5SCCj2/eLly8ZLt7+5KgUkKB6jykO7sdm23MWG44kFQHkj+4OMdPnrRavSGZBMCb1fVNm11YVExYb8yokoP3kXDd3N4W0FOteTM3V+aiwiSRqJSgHynG2NvetO0NtGqb0v4n5cTYsFbUgBHAOyW+Fb8qSes9NwQQEz8lANsBa+aL+5kA0swjUaFITk43rDa7YOXGnC0cP213tnasPypYpd6wldVN+8GPXrJWq2unTizbw+++LB+UH9ZGrJOIPQE7Yr+2H2xUAAAgAElEQVQLGxKACfOcc4mKcOYVLGx85qeeeirhIUdK+O7aBH8ygJ3dC+61l2bnftY2H91r77kPZ4kh7yAhcnTfufv7sE2DBGADuuJIJ+IUMqSjoU0Th9NEeXfLhgfbVsn1rV6hAZ/L1PUhgDVb1qNx4x4NjtdVfUwyFtk47+0B2E0lYN529loiEuzuNSUdMixP2dVbK0py8N0ra+uSYVtaPiFA+/bKip04eUq+FVgU0iHMuxvXrynR/NADDwjkvHnjunxSAMmpqapdvnzZTp85ZY89+bj2aOYbpDNmiqReJW1aTU3Q3Xee+D9uyILeriHMqoQc3hvImV6BFVU58TsIO4DRXBtz//Of/7z9xV981f7Vv/oN6U9vtjr2Fy+/ZsOKJ6uogOI361yEx3ZHMhRgNQCH2KnAbvCfSVixv3IDxYQuep+0kL0BfOY5pPGY28hYAAA6Cc11i3kNyZBgtbI28EN5L8+FnA7HiVhIGAX6xkn2Er+d/RsbJOY2pBoaXA4AqUuyT0gv4U+QdKOho/xaG4sAgiRTE41syCzgFp2WfLU6bPtUCUelvnyC9XWND58nCQC2BMDPvaOCEtIUvja+KXI0yydPWqlWt9o0/reJTMf9l9/a78tnnJudE1DP2HGs6DPDnAgiS8hy8DtkL/hO/MO33nprAqjCsOa8GGfOTQm8QkH4YvSzgjXOscHSbly/rrm1sb4uEg2f5R5wnJPHT+gcAcl5TlIpxZJeu3Hjhs73pR+9JPxletqbepJw5buId73pLuQ8lybGlsN4f/rDH1LzcghEjWmqVQ7l2tjvYWCHFCEAduAOzHuuAbInDGzeK6wsNdDMgtgOH3uyOhjhUVUaZJnALGK/j++RfGQiX0T8S+WFsGiadKaki4i9L3zkhbcB2FHqBmAm7WV1DHUAO/SwonGNshkpeA4AW4BXAio4eYwPTq7rtVKukxqa4ZRLLy11Hc4wsMMhFws4y/yCTZlYbQrS5PxF+ZyLnzMA0cTRDbbT6IO5EA4lGzFqZwDYOMrIY7Aw2JB5DzcrtIW0QUaZO5p/dHeGZZy6feKowLCSnli1aiurq5JUgGJPoMHCQruHcwW8lt4wJZjlorpaT9UqYgCJMazGPB7Mo40djq0mVQKw5VyOc/bW6oa9efP2JDmAWSiWq5KnmKpPC7D4H/7u37Vz585I/63Z3BNYzqoBwEZk32E/H1dKVUIrVyx5mvIh1s83pAAAB4WFBPBQLCPu79pBAfLIWZ+UNLq0gJivE4c2sVKULaxqoTNfAOIAWqS7TjCMvtTAG0QM2vvW3tmyi2dO2XS5YAVKhVuUpVCy7iyOYNaSVQZ0l7YlTqkaCexLf4lyFumoK/nB/MP59vsRTRt5nqYwyIfgNMHo6CEBg+6PUX4ysjtr63b9zh1rAUiIjQNb0YFSGl7k+y07tdAQgH3h5JKdP7VkM9Nkw9jQCtpAOVZ7MNJ8USAreQ/PttEYgDEO0C7Aaw+kvISSRAIMCX6z0KMpAJmx0PV2EXwHNzBGGMHQTFVJOh2Pp7wBCu8h8xubIRsq90zNIgCoFX8kLW1K4rs9NV1RAMs4D0ZaAx2B1DDLK5qHzVaH5uIqISPRQodpFmm5MWOv31m1AxqDVqtijzz25JN2/7sfspmFRTEyJFHEdwJg4wCnBlAC5ChvoQFGYvY4uONsTgf+RzY7Pe0MYRwgAtSkPY+dQI92Bw1umP/trl2/cs1+57d+y+7cvKlAAwZ2bx9dw5P29Hsfde3rRs1qxbHVSuibYcs6Sgxl2ZqRZWXs2MiiHCeyhp7pdIdjero+kQuIwC7rrAawfWjcD5l22D7mQSR9IukU9ptzihLcsNEBgAmgoglcY9oDecqppZMcSUESOEW7cmPV3rh+x3rFKXv0w8/Z7NlLtt0f26BCRtusjn5WAtBVNtU6kCOD44POJE03nKTseqzB1pOzmMAiNlvdt0ysEPbbk34OAvi5u0yA23wAKZpcHibQPCh3g4YNIoDxx4dBcrwuWRkaktKfITXZjI03wIgY/xi/2Ng9eeoBWlYSJT4fTm7Y7nsGJ5TWogGZBXWORC4/LqgRbp0Ay2Cch40FHCPAXlw65hVQ0h9Aq7akPcF1MEe2uDCn5CQgnUswuZ61EqmwqoY4NCWbrtdsZmbaFubnbG5uVom4WqlsF06dEZtM74GRkdjWNNJjf6UEOT92uwiQDftN65PxHjoDTt+r19DDdseXYESABfcdQFsNjT24EsANaFcoSvdUAgHYU3yDat0WTpyxqbllaw7MVneatra9b3fWtyUJhSO8cvuWfe/F79qrr7xqM9Mz3hQ5MQiiAiB7T2JvizmiRLm0EUe2v7urBi6UCcqGFvJ24+ZNe/Txx+wzP//zYp9evHzJlo4vuy4x1ygwkiRL3l55+WWtH+wE9hv7TNDCfQ87wrlkk1exhpV0Uim8J4uzSaxsQiYLVIdtyQLe8Xessfjs0SD66GMvoCU4JCkCY29sxX7fFotje/U//7Fd++af25nSwGbGPXWVb/bHlls4bW/t9u1Hq/v24q0N680tWY8ker1qhWrNqsh69Yd2++YtK9bK1i2PbfH4su3v7Nq4O7CZ6rQ3Si4XBGBX8jB3SMiW5aC39nfFAqvkxnZmecn+3n//OTtB8yPKXtstZ8uTREayjSZoBBJoMrKXJb+FOQiDRbYk2RHsB+CnAETNS8rih1ZAU1f+5qHxykIewSLO+j5iuFLVQCBHTxEaBo5G6vfBPvW7/+Hf2UeefUYNGMv1uuVp1AepwtvTqlpI0NJoaAOSjtEDIHOD4vsiAZKdP4cBOQB0zZoH+9qjYGIGaYPr4TMkxGlESLCqEs9EMGB82POpzNK+lYLZ8A/kt8Dio0IgfWEW4NQcE4BdEruboITqB8ppYdohBcDeFlWA2fU42csEYON3jsX6Q0ZkdLBrU7mBrV9709rbG1bJDeWPVfFHZVsAE9Hgl0dvwz4JOvp6ROWfa/XK7yWRlXO5HgevA8COklilFDLSI07gSVQ9l9UiCZ607APQlexH6jtCc3A+EEFcrPsI/Nz/ol+Fg4L8rdijTKNMCeHI5ji4HHGXV68xz5z9m5jP2K2kUR3jGWwn2TRYjAIe/XicV70+7ZJg+g5XzA6Q0IFI5Da8Pw9D6jbS+8socMe/SFWyDsr652VTYRpCYQ/md4oPsmvlaHLZ78Vhw0zuESA4iVoqUAGyqdYD9MUfIXb90h98QUSlhx94wOpoIDAm9JJR4gL/SWUL2hMVz6aeHQFQKJkFoDJVs1PHj9vS4rxIEFtbm0rQS2qHZMVgqHiGpHYPcLdalnyP4lHGBV+N2AMJpOaB5myruWWNekXXgG/cpGEdsVKScbl48ZL6HW3t7OkakTthnFXyjX64Kpb6ArPUEkLyCEXbp9q3ULSZ+QX54YD7APsH6HNPT9v8/IISj/stjlm0KszwJFlCYpv9n6Zq/W5L40XF0tb6qvXbTavp/dggSGROfGL/B8QmvnE9be8bRewv/1TMaWQRitKlJeGcK1Zsc+fAxth8gORSycaQeerTVmrMWrHekLxEdXrWrt1Ysa/9l2/ZfrNt73nPo3b58v3yT/JjYhCA9NLEVrCPBnEEQCj7E/NHftxwYNONGZfMM/el+f/Nb37THnzwQckJRDLp3nuhy6hkuHJve5v8hB/zE3vtUT8vu0/Hx9/mC2YA7Kzfea/9PoDr7GsSthk7ec3j2rFX0apiNW9wk+t5SAp5K3Sb1lq/bf3mhtULY6sUIEBgi6rW3N+31j5zec8Odrd1P6jAw8ejV4KShfmijk1F80G7JwmRW2ubtr7fFkMWPXQajR4gSyiteK+sIy7f2NxKmswNEfGopoCRCUDOmqIHxtrqHZErzpw5befvO2+X779klx+8X2Bqi74rxYJNQZCj6ggCHbFZre7xYMI5sn5WANaT+5B89LtvJXZOIz9J1Lkv5bYEWwnAzNrGBv/mb/6m/v/6r/9v9vjjT9juYGgvrW5YM8XQrA3WDH5qVD5XJNFET66+sLhGY1rkjwN6epTKao7Kd0Slb0hd8P5g/DKnQxaWBuX4qgFGq/kifVrGY72fGJX1w3Mcg/UT0nYB3kacCi7E34CvXDdxBu+nueL2zpY3v82jJlAUkZC9VxgbIGmlInuqZGK5JCY9sUIfu9Xv2qDd0mPs7S5Scu22/ANwNnC0LCM8pMfwm6lOWWEu9Lq2cOyYEhZUgVfrSLdWJScC3gJOxz7ywx983y5euDixHZwXvjjxa8iYRbUiNoZ4MkDtYKkzXgD+UUXJODGOnC/jHf1pGHdeC1kWGNi1csXu3F7RmKOFzXvC7zl39uwkNgW3QpP7kUceEdhOo9rd7R3ZJ5r9sgeRAFUlHT4VgDfNe3e2XcqlVFT/Fuz6B556nx0/dsz7XlWQbtvXMbmH+ML4l2EnUIsIGyXQvd02JETAmNjnIYGy14e/FDhIxL3hK7BKoiIg1hDHC1KrwOhJhbNXp0U8w7GZ84DYvI/xDHuf++jTHx1zslkGdnw5m7SEwBOAHRrYAbTKkUwsQf7OMrD/OgC2wBMFDN4U4TAI966VBLxRuoyzG0xGBXJqQnA3gO0sTN+UBDQkzePQno2bQ4ANM2hxzrMvURoRTjM3KwtgxyYQGVxt1mOE6vdV+kH3UxYGmmIA2IB5bN4C9wh+xIhks8co5cWAq1cAB6ZE9ffOoARSaO+5nh2ORWR/cAac6Qr4YNYemb15Z91urG7IsQF8RNsHRw7Wd3Wqbj/10eftwx/+sArImQCdDkFyOZWDDzT5WXg43uoImjctMM+curPIPGDiE7zgtHBOGPgDGAQ9yp7deQjgTMFPmoyRgcK5C2mSiV6PmNgu7YKRV9YR3VT0gdC4JDtWrxmK0cN203bX79i5E8csL1Db5LwAYA/6LlHiWdORddsd293ZEWBNcAgQTKCkcv8UlDpD3BvA9AdeJooWtjJKSLO0XFePDrZssJQmbpJ5gknfH9j27p6tb+/akEChVJEjtHrnjlVw5PtdAZ1nl2ft/PKcXTq7bOdOHbNSgbINb7QiGZKSNzMEvGVOhai9AOyKsyJcDqQvrb4As3msDabXtSmMvxI8XqHgzr2D1QTI0sAU8OOBUARqCojQgd7HeM3Z/MLCRC4H4It5z31QAorqjF7SqVWHWK/YIOgnwypdyNSIkzEUgD4YKbDBEaHLOI+pQqA5JmuW7PJOq237qAvkiyrn2m02FZCdOn/ennz/B+3B9zxicwBwSjTAhk8l6wFic53IjCSGGGWaIf4vrpCSQTllfAEGqPfF8cbTB4wguOgkViTX8Vv/5jfta3/259IknKlVpU+PZM37HnnIXnj6A3b2+IL1W3tWLYxtqkKn9T0rVVI2OQVlEXAGAMA4kjFlzCSHpMaZLlsRTPgo14kMehbADg30o8kfB5vQgiO779Iu/PD+sF9R6RDBbzBRApyFica89wDYiWRqOqSu25R65+3Wyrpt7XdsWJqy05ffbd1Sze9ZuabGpsw/mBCcO7pUXOPVa9fsS3/4h/aVr3xlEpxmAWyRsRXVuaMcwJlwjoweXdjvOO+w2xHsc29JIDg07gy4aLyrYyXmdTCLsuwTd1DZa9h8ff/JggZxTjH+scHeFUTkcmJZRVCeTTLEdYTtjsfxnjieGIhpz4vn4nrjmiaAQWp2EQCqnEaB+V7mz3p3MLOU9B6dFcdeQLAK2J2nBJEAUyCFMydxjLHplDdPlcuSZ6LjPM2Jl+ZmpUWHDib/VS7MbiKnf2Art1dkewG1T586oWPgKMHA5j+g4pgmjkiGoDnJY5ij0r4m2ZR+A2BTUp/uhQBtGgOjx4duthKsLjWgRI0IgIB6BTmlMLi6Q7PqzIKdOn/JitNztrbTtJWNHbGvCXyxtdeuXrVvf/Nb9uYbr4txDvqI5mjsd9nqIwfLGZ/DyqFIEglcH4+ls4jfABjdFruX8s6+gI0n3vukPf/CR+2+ixds8fgxAdiAQfRA0L3IF+z7f/U92fpgaPBdMDRijcIIibkYc4jXxKDBqavB3kkAUpIBC4YMz2crO7JJrFhrkTCNuef+koOXAZi9U/wN1ANABhjRHpBrHtoC5a6dppV2Vuyrv/fbdq48tOHuuhIY2JB2/Zh9+YdX7JXtnnUbx2w8v2jbOKhlqgPydrwxY+2dXVu5ft2K+BXHZm3+2JLtbG6LgT1dqqm/CBrY9dlZ67V7LhGVd8YOhAD235la2c4sH7P/7ud+xqrFghpKba2t2euvviL9WkpPaQikrvbtdtJazivYkjREShRPwLbEMnEf1fdTdUahgkAVDJHO8tESWJtJPIRNFzyWZBr4rgF7KCAp5aywOsdD+9Vf/VX74Ic+ZM++8LzNLS1ZoVYV65w9cDxireOHJWDEMcUJA1v2KVWb8D3cz/juCYgdciPyu/sOuqUEyMbGhkAH3ovvwLwUcJvA+2hsJWBGDFhvQB3z5i4QICqjtKccMq8jASPJPhhbpbLmM9/1R3/0R/byyy/b5z73Oel3xl6WBWAmyUwSDokthNZ+Z2/blmfrNmztWmd3025fecOqhZx8fOYACWyuY8LgTSxB7nWse2wndpR1QSUbviq+e+zRnkCNFIXrDquwJJUGh0SGSvGxH/jQSR5JcVWGKcq+SwkusVLs0RP7liR9uC9hg/ibaz8E61wOCh/IAWEHTiQJlyQw0OZX1QdxUko0hGQC5wcQomRKJCjUYN6T5N6kEjsM4cLnW7DFNV8YJ0rk0W4lKZr8ELc//jp+onyXlHyMnhg6GBV27e5EgiT2vZgf/FZsksY2AtrwddgPOp22JBkBrNHZxU+FWQkQvLu9rWbCX/y937M3X3nJjs/N2hMPP2T333fOdaf396zdbQcH/VDqTL6sA/D4uJTCk/TC1tOcEeD42tUrdv36Nfvbv/iL2h9gMqqKoFazBgne+Tm7uXJLx2d/reBvw6yGMESfmGbLBu2m3blz1epTDmAzx/CLGavpmRkRkBj/mdl5SV3gIy/RmBHfNZ+3H3z/e7a8SBOvHY036xGQDuCGPkjtXl/xC3YDCQUBiK22zczOqWGctOulA52zWrVi1YqXnpNURzKUyuDtjTWrFvNiYe9vb4qBXdH7SRgC0OH7lXSNHIPYUuPGHtj3uAFQnYpg4gBY+161M1SjzUF+yirTczY9N2flRgMH1vqU9+Pv5wt27faKvfj9H1qvO7QnnnzKLly4ZK2Dts5zmZL8Xksxc8Q+wRRlekWyJ+Im9yE8SaO9kArfTtcaDe85EfsojEp6YnzqU5/6CTIiPxnAzvrysY/elezMJj5DGjHjA4ef4WvP7c7kN6tdyYF3lhDJ+pJvB7GH1um3vXJtOLZmuyuAmaQkzUGnAOLyZmeX5my2MLK9O9estbGiBGENAFv9THJqQAoWAIhNVQG4ivp3qa8E8krIWCE3OrZuf6jf2zv7du32quVr07a6tSOsBAyFeUJcQbKG+c71iVxIFTU6viRz5X8OBFwvzc44u3d2RrI958+fsw986IN27r5z8nUF6FUrVqKJMbhLyNWkmLGuOX93Uiwq/xjriKEC0L47icAccnLFYdziAHYk+7yyqKp94otf/JL9+q//upjYH/nIM9Ya5+yrr7xm68haDEdqsir2NTazWLZGauaNT3nnzoqtr63qGiGRSO6R6m3ZayfqMM9jvw75nPABA1vgeeI0wF4+g+0CZM3us1w3433y5En5RoC5AYDzeXxS3g+zmt+bGxsCQNGfVrK1WLS19VWdJyRJGkHDkpdtgbWb9kvsDDKWxAUA3OV8TkzsnXVsTsGOLy7Y5tqa8DVsr4h39WlbWbmj/Yrvpgk6zTy5L/guSNHOzM1as92Sxv/Z++6T9BDsa5o4QkYEnwOn4xpFKMwXxN4G9wrCF2Ax14zWNPE6Y8Xr/GY/Yhy45vp0XX4S0ikcA8kR7oES/0iipgaX4bMHtiZm9cKiITL29a9+TZ8B/EfCiL0EeRb8Hx6jG46uNtWa3DfO6+rVq7oPC3PzArZZY8Ty3KvQ/6fxNrHTsO8yWK2DfUl+PvrIe+z8mTOS25uertju7ra+m/PF58H/5cft5GFlC2Ps82FP7wsAmznIa4eyI57EZE0E/hfxRcQVMYZhjyPR5+sLKZJULZZ8CvwU1jg/zN8Av3Mff+7j0sCOkoKJvltqNkN5O0EpwQEMbElJCBTyDV5l/i3XgMWRUWMtmgymTTacOGGLZPkEoqXyTRwtOsgzyCop4J8bA+kxRmBGeXPSiRUbJOk+Sj8tMbAjK0QgL3JmaozmGVTfaMJJnADk45HNT0/ZyeVjrt3T7U6YUFxPMLZDpy0CWY7JwNcJLNCZqdZsr7kvR/Kg3VLTxs2dbTEaBDR3ugIQcFIQvq9WasqOqDkWzKT9PQHYsMO0qKUhNrTl5WMKziIgpvkGtxeHGkO3vte0q+vbdmt9S9nkKs52KlHGSaGU4hc/9zl1bCU7TgMTaR7nc2Jhz8/NaSKyINS5msWW866rTJAIYDA86hILKwDACXaNymwBy3Gw/X5G8KLJmol6lXnhnEmESCNX/WYFjHOvvLQiLxAYWQfuNRsUGXYY8p29HSuOejZsNe3k4pyVxkPJivS7TRv0KFuhkZaXxACUi22J4y2tY2dGw7rmHAC4dG6SG4Hxl1PG00slaeg3EmMYqYsRDRZLFbuzsWV7rbbtNFt2AMje7dkmzQnVaKRki8dOaIZtbKyrRLlWztvSbN2WZqr2yAP32ZkT83ZiadZKRQmcqDETZX5y/HHqEmmU8QbsZG4xT0IbGKCF8eV3GFCx5HHs0ZRN+rfZQDL8Iow+84XrC2BiAmQmHU+08dTkKWnFsT4I3NDdw0hy/9QcLWlq3dWEj4Zkaig2lPPtulzOjqS0FDsgbUFAzyGAh7OYpPHF3M6VtMG0KZ/s9tQok/843qWpun3omefsXY88Ypff/bAVWWcHB5IlkZYmQTZltKnRpZ8frAC3TezxzNd+tyNdQhpJYMilZYo9Yu4RFBw/bl/5kz+1//tf/5+2ubpqNcohBwPNsaVG3X7x53/WHnvoQRt1D9S8sZSD0d0VmNekSajKjh00DNAgnOYAMCPAj9/hCOE8Y+SDlR33JhISUQ0xCdqT3EUcpzZVn2jgxXuyv5lPAVxEgBnOPoxVNOCxGTS36w9JgNB0x2VrALFBtUdWtL4V7WAwsj1Y9jQDJUAliKXENo03doQNGht1/foNe/31133eRUWeglZnYctWELgnmQiBOpmqjXAIOed4Lez3IYALo66nTLLA/wTCZAFeklfZ48KUYs1JriKXt5mZuUNJmth3YBSh2ZaCnQCQY4+J5zFerGUSPtnzP3Rmveon7GK8J15XjwdKuVIFU9jQyeuZhpLZ57LHZ40KpEZfONNrwIGQ5JjDRKeRSutAsjPcN4L++kzDijWaIXlT5hxgLaA8SRD20UHfZmEG7+36LMiZHMrXX3vVXn3lZbt+66ZdX121YyeO2z//Z59PuphdyYR0WjC1SrLhCjCRFOkQbKK5frgn83o26eQBmsuEMC7cB4/aIknnDdd8rHKy0diKg/7QxqWazZ04bacu3G89K9nq1q5dv71qe02cLlimHfsvX/uGffWrX1WVleZFRsM8tqxs0JkNWOL5u1/3So+jAJsem9nHPvFx+/gn/5bYeJRr8x/WG/etVpuyF7/z4l0SIgFgxxpmronhB9iZqgS4fhxkpLdIMuLouvN54AzhSeO2wzI+x4uSxv2RQDizVf81/xz7Hk7St1CRfizBSWXYscLumuV3VuwHX/kjW6gU5Nfc2Ny3V7e79sbe0FbGU9apzlp5fsl66KXXS7YwN23zxaK98f3vW5HS+L0dmz970s5evM9efelVK4xyYmFT6pybhZkMOyRn48FIfhgcUPw5QMv7Tp+0T33ipwVou4wN1TfuX7JBiWGdsF5spPt0Je2x6FYGcMDeqURjuSxb5lUAHjAyT0tV9F192BjfYMPjTwHghJaq5nK16r5V0qImwTpFQ28AnXZbTHLsE53rAYB+6mMv2JCmkwChqkKSZotL66SZG/td2A7sXexBUeI7AQCjUV8incjnlhk8tL2TUulUsRJzSfJsGWBF+5QkQUIe6m4ZCNk8aRh6NUUQSmIO6nwTAxufDR+QfemVV17RWBIcErTxGymRH/3oRwrsfuEXfkHPMZ6An+M8ZAf6yQxUelzOo+s/sv3tNVu9dd32NzesmKd6g54yfk6cj/ZP5MfUQyMjcXHXCnBgyO2zg0dBlok9JpKxepyY9d5TxAMwB6ndP5DvrmoSB9IUL8E8zchqHR3joxIqWdsjHyb5sQE6u1RXPjXLjO9z5rOqdRKL2quhfCyCMZ5mcaqUclsxaVDpDxw8y5QY3P16MtUZyZBDsC1t/n5UN+n4ZyRmMmMe4x1Pxbw+vA9321oCXWIrMeST1J1sJ3sEFY2tlr30V9+1/+cL/9HKSCKUCnbfqZP2+MMPScN6p+kl5dpTYjwhSUGiqVa17gmc52cbYnh+97t/ad/6xjcUuz322KP26OPeNBCQanVtXeDJqXPnbGN7y5rtA6vWay7DBZkJCRGqOCm/3m8KwM4ZuqWtSbKL+ENxI9WZna4tLi2rMmJtfUN+Jv4e5duMIb7PsYU521hfs63tHX1u8diy3f/gu+zWnVU1LYMk05ibt7WtLVUo1aamBRQ2Zmat0+uqgoNYEPA5pApdxpIeFiPJgNGAud86kJxjn547Y4gg+FvM66rs5YBq3GJB/h/nCzgOKEnVJDE/9gtiFSASLHlVao6KduriI1aZWbRcqWg9EmrFvLUGA3v9yhV76bXXdG/Onb/PLl28rB5D2D1VxpA4UjWMy6fdDSwe7nVZnyq7tLWOAFpJvrZd65r7zTwACOM/Nun973//BBvJklO4zp2dbSU3Ik671+Z59Lyy+zB/ZxN/8RKFJRAAACAASURBVN6sn3Gvz8f3uNlKGcz0ZNaX5O8gjalCIlPVpe/Ij607ALRu2h6a1Ds0Stywra0dm6pOCUC8fP6M1XIje/i+05Zr79j2jbds3NqzfnPHGtWKHeztu1Y6MjM729Zu7qmvCTgRe6UqRNmvCiXFg7r/9Jzaa9peq2t7vaH1aNpJPMh/jtUfqAcVayGq0txmJzJBkpTFd5yfrttMfUpxKnjH6dOn7NL9l+zEqVPCEgAyqV4qIL9Qm5Jcp/o0kTwdja1KA9SMAZLNnhifQ0OnatEjTG0a3xM30X8LYxbgHAk/7Y3sLZIkdbLYl7/yZ/ZP/+nn7Vd++Vfss5/9rJo4vry2adtdlwMhkUD1Mmuj2WqrUkLJUXwbQOyV2wIuTp86mapyigL6ITFwbiGXw/7IfkQ8EAA0NiqkK/AT8asBW6l24jfzGfATGQtY2cT/ANtiVC8s6NgApayRYB6DV/G94Egifw4GqkYsVyq2unbH9vFPkbxAX3sw0PskezTyeYnnsLtDBQpM+Jztb2/Z6eVl99kGfdtaX7MejN/tbWFWsJyZS9hCMDnu+X3nz0tOI1jY+F3CLWZnlCgDL2jML6qPWQDYMLAlJYNNtrHNNGa03jk+Pgj3kd+MDYAx/iHgNOMQhCbGlWbXL7/yyqRRZiTMwgdkPKNpI/eDsePYsKx5jdh3ujZlt27eFAvbiZxlfS/ff/LECX1+ptFQo0YazIILCeCu13WcRn3avve979nmJo0inWzgiV9vwA0RFtIk/g9YEQA2yYCPPv9Tls+NbHdnw2Yadd1/vh9/t9vxGItz3dnZ1RiAj4aszNraup53ydnDptZ8hvPm+4OMl+0jEPF72CHeH1hj2EGPtUnMHGppB66jCp+EswRRT00cgyLP7wCw5YApgM5pcpGRDQa2NFUS6wIAmpupk07dkDFAai4GwC2WtLMFA8AOCRE1OYHhmfQICS9SHzG/melkpc+JZibs4gRgCzRjsKTZ7Rer/xkA+3Bz8BKwACLCSWSDnq9P2fLSgm4QQYNKeTte4p8FsLFpAYawcSqwRMMZbcUSujQA2Ohg99Qsg8YbgHj8DfjHzfbPoH9NxppmPEVlSGgqhWREH73T0cA77Y4wDGRQfFJQRsYEZQwx9LApNnab9sadDduFxQADjyAWo2JjO3n6tJ07f95++mMfU5bIy1DIlvs4cQ+95MG7vHPt3Ef2Q4xdAGfO9O1JL44Fx38Wg7OaC7bXpCOrTyzGG8PEBOUao0xFyRG0EJMmbyQCGEfYP7wu4DN1NVfWkM+0m3ZiacF6zT0rY3LQOZxrWB7WUDFv3daejcdtGw46OkcPPh3Axkjym4yf2IJJ1zKaEWmTQvqi500Jg0kDmL2+sSWZC0qqDjpd6axi/HgcgSTMLRrFLCwAXhdst7nv2S8Y1uOBLc5O2enjC/b4Q5fs7KklO3liycqlvHVpggYYA/gCqttHY84D3WBcAwrgFClrh/RMF50r18EOg8A9ZO6I5ZiArlgDbjycCcHmJAC7m5JEGY1UZAVYs6xP1qBnuV28PxwnMpoEuFntQjYogSrovqfGZDoG6x6NSVVFIGFQcGdbbDWYts7o4b/keJBdGRc0xiQMCNABsRlvgdTFsl25edsa8wt2+aGH7cn3f8AuPfguq9ante4HgF/VivWSVhXnwvwVaEjQj+7XwqLt7mwLwD4ge8o5SufJk23VxrSymf/2t37b/uxP/9QWZ2ftxNKSSuE6e3v2gfc+bk89/qjNN6asubtplYJZuQAo1xUQijOebYwZlSwxjlnAOsY0C6hKo1jOVEaLMjm2Rz97NIhjCvP5LDAaybnwwbKM0buCXwW0JRsVp8TQiTZ/uTy20huYkYbCkaXZF6XCAzUdLajqAKaMAnMBm65hyv9SpSynB3Yj8w89LY+pMzY62Wq5ikmv+Z2uIaRt7vk6ybYKjJrDJmPZIMLBimgOnBzMVKbsAQwgA1Iphwy6+J5gJE4YGJPypgjs/Tcs/mBgZ8GHOI9IYChgfxtwmOQ0Mk2Gshu59hwYzWmv1V6anOh4jjkfYLvvk+i6IZl0oOQk+xolzQ89/LCdOXdW+xKgCk7vFnq36ntAIbyJJdYgcKdqCP22vT2xIQ62t+2lH3zPrr35pt2+ecM219cV8A4KeaufWLZPfubT9plP/5xruXfbVquU5XTCxJb+NUlDpA5GqbGuYkffk5v0P0gSMT6/DxtRHh2Lw9dCI7SggHxUKNnBwGxYqtrcyXO2cOqcNXsjW93csfWtHQVkzf2mfftbf2mvvPyqvfXmFQcTKe1U4vxv9hPSNQHOhQ559j5fuHzJ/vbn/rbkICr1mmSL2AOQLYI19+brbwhAY56w1zLfcRTjPuOkB/Mw9lbGhYBiB+ZdsajGL9HsjdeCzRAB91Hg/e3z8G92/foUjm6hZMMCQJSDdmUA44MtK+xv2Etf/7IV+h3b3tmxv3z5dfvW1VXLn7hoJx75gOXnllU9NoChWzWbq1dsZjS0ay/9yIr9gZoY1o8v2olz5+zGtRtWBSRvA4qMzaarRghUrkxbv0t5ftfOItPSObBKzuyTH3/BHrx8QVVPzDuSJpIIIeYH9BPYRZn7WJJH/I29kpxQ3zUeeQ4JhbDp0nyems6A0iOrVItK/DlR4rBpLgAYGugq3wUIS4mYdtflpnhM5R17EiA2gRrBzPmzZ7UHr21sWLVRV7esgQBsrRgl3R2+RtfQEzshHyTblSpbAiiR3EkG4MH/0Xzg2vFjCRbTj+xXSizG38yn7PyZ2DidD83vQkLJx/PoXFMTTBKiUdmTQHCdUyCG6V4EW4y1QEBMIPftb39bDCuSNPhX/E0g7kyvinV7YysBjCAD0jmwApIhpbwN+22BKbvbm0pwonWM7xvNgTQ+VF9Up1Oi9t5WgHXl6+Xt/Si4VvSN1TViwjZ3oDfGn7klyTixox2M0L6RGgVSdfhOAHZ2z8iu0MkYMxs0hg7GKamQEgqhfU1Ar2bH6fl4T4DWdwPMh8Cff1/0q0g1TkeGiASM68YnZmiiCsVn79rzfEDSOxOAzftVg3+YWMsCdvwdiaSYwwHQ+fuc2a/AmX1Rup++JlTxQ9Vgt2NvvfRD++Mv/L6N2wdmnZaau9KnBjbnhQcftFKtZnNz8zY3Py95x4i5mPuQfna2t+z2rZu2ub6mJCz+xvlzZ+3dD7/bzp4/a9s7u2md1wSclaembGt3x/qszWJeTcqQO6ihM4+vddCy1taWAGHLEXdR+ZoXYOV+dVkyBxyXND9gs5jZ+F/9vrSBsUvEcMtL82IoAuowl+YWF+30mXPqQQN4TN+ZxeMnJI1SmaqL2QnBDJBZEjPIPUQTRlVGEed5zO/UhZGYkSVpJvXEeKYyFvB8ROIQHX8lzdy/wR/C3kEq0b2luhJQBLBjhP7wUJJTs/P0qThj/cqidcZFNSOlR8TLb7xqP3j5JVUpIb3FPRGZRkAj/Y0Gfn74kDlvUB1r815r5CcB2IwZiWRP5ngzM36QMvrhD38o0AjbE9q4AEqAdK4d7AzHvy6AnT3PbILmXuf/Tjuz1gNznzkfFTWp4lC1QKkiSH3FZHs8xhDIKtb2WLHqzsGuvfHmG/b6a2/a3u6B0SR4uj5jx5eP2/LSkp0+fsyW5+pqkHt6vmGFzp796NvfsEFz104vLdr6rVvaewHJqAhGpkuYSKEoHxEAGnzGK0KoFs2rEo74udnp2+rOvnVhZifSI7Ih3mPXbQVYBNcK+5pkLQkDz1kAPhclDzY9RWNS32NPnDphl+6/bAtLSyJrbO/vCWMq0HesNmWlak1JM9f+ANcqi9CUTR7E3qcxjD3tCMnEwWp6BLRdSDARKVUJk5KFwtKIg8FNSiX7sz/7c/v8P/28/dIv/bJ9+tOftp1e31a6fXvt5m0nekHoInaGrEB1rXxz36+ZfyGlK0kjyylZduv2iljHnE+QoAJf8eSBxz1RycMciAr40LeOGCvATz4Xx2L+4QvxGSRGOBbANse9fOmS9P+pducY6OpL5xhlgekpETHR9D9oNsWSZ69Qw+ak8Y/9mp2Ztm4bqdeh9SB2FIu2tXZHNme2PmVb6+vqM0PCEACZ5BsxDHENUmAXL1yYSP3iP7DfgmXgZzOOJETa/aEkRE6eOScwu9lu28b2thMn01oJEB+fg2NzndIp39zUtTFWjAnjQHwbBJKTp05pPPhuEu3nzp2T/8ZnX3vttQkZN/ZsxpYkAXaENfLIQw9r/CQfsrml8SOBELrkyPMEmY1Yge+G0Y7GO+e4unLHvv/979udO6tOwEiV+FSRMSdZL9goiLLsicgW06vhmY88bbVqyZr7W1af8qSEV3hBSnEfhXOmmp65JyA99UQB01ldXZswsF0u3iUPww+eEDlSb5GJz5MklSKWje/J+o0BYMcxHEuhkispAyRsUeoYaGAHgB3yAwGw4PyyuRGAYvLojk4JFROP7DY3g2xGyBJgpACmMEYsRh8QsrNkBbx5BI5G6POqgQnZDsqJMa5i4x0CzdEIEDauWLmUzwEKJ1abHJeBl6sFIyIaQQUD2wcmuW+ZRkc8T557oT6lxlM7e7vaDFWu0nOwVdpvlNekpoMBYGNAWIg4QGpApSBo38voOG65rC6p0lWmYSKO1GB4WOKdLziALUHylsBqADWYoowtuoQYK7JXwZakrERsy6QjjlFc3d6zl6+vSEpETVbyOQGKMOsoo3n6I88YJYQ47owf40C2XWyuiean0/9V6qhGVM60DfAAo4VTk9XARjIA1owYLUU2/nT/UtmjNswEtkR3VOlOq0mOa3XqZzyWphP3Dh0nOsgCrrBAYXyjgdSolsRUoFVNady3pcaUGbIBBCytfcvn6YYNg5pNlCZkzrIW5ZeSh4OWgExJRsCwTBqAYsj2+7ZDh2VYETT2GZOVY3OlpGesja5cnZIziEZbu0sX44GcMAwlup9nz1y0Vhvpk442MoLZ3Z1NNZY8Nj9t73/ve+z4sTk7tjRvpQpNJBCqK5oBAo5zVh6btfb2JCtD6S5jhHEMnSXukzSUQ4uTpihpk2RTx5kLiQTJvQy8ER/zm3WBMXYD6PcoDIYAML4bRzdl7bQmVBrqDg5zYlJaR5OJ1CQidKJwGmqN6Qnbx0E1z2zHeic5EB3txbwG4FazTKZr0XrdgbXbPemdSQPMchrvvYOOHBuY733DETkQ+/3E2fP2waeftkcff8Iai4u2Q9IiMQ6dkeAltM5yG9lLP/yhfe1rX5NO28F+0/W40OErl6XRTKMsgHi6I6OVPluvS0IBRh+NJCg1XZqjTI3mn9sqq6yUWT891+7sUs7pJTPBzJ3Mbxi2qQv63RnGQzCXNR0JuOzn4j5lNUDDmc0GeQDF8d6ssxvvCQA1Ar8AJLRGCxUbl6ZtQAm7ctKjpCwxskJuZEUcMJXMO1tZ/Qr4zcJX2XDBNu7cVofprBPEPOIxgQEgajrBSUAcLLZouHqoIXfI8osNLQDke12jFgXNKbIa2NGnIG3AlLB5KO4/IW0k85PgGklfZYDh7KbK3uamygOAuwNomCPeBCfO9yg4+OM+P2kOlxiBsQ6z9zeYM9nvDvCa95Ew8HkXgJafZ2i9rty5rTn47HPP2oc/8rQATxw8AliCRgAynOf2/r7tbmza1sodW7l61W6++YZt3L5tza1tO7G4IK06AhVvijpUFr9Qn7Lj737Q/sE/+p+V1GSrJcAHwKbaQaxYSgRTGVu33dLrBPSA7Nhfmoh4k0Yfw2xy5+hzk708AXUhz4WGZmtUsF6hakvnL1l1ftl2231b29yWfuL62prtbu/ab//mb6t7drcDW4xeD0hpHQLYR+9dOF33WlfxHGtA9jY5cWGLXcbMtWf/7t/7H+0DH/6QVadrarpGApOkAvbp5vUbNuw7wybKPmE8xFwIAC3Y18FAYH/Yb+7byp07Yqp6otITj2H/eS/v+28FYB+CnXnJQFEirmDJhlbsHli+s2ettVv2nW9+3b7wpS/Z9c0dO/auxyy3eNo2rWr5xoL0y2EB5kojmy7nrNZp253XXxeAjV+4fPmilep1u3XjluUh7bbwOcs2e+qYDQoF29o+wATYYmPaWttbdmJ+zj7+/HN2+b5zdnx50brdlg2G+AVeqYRkUSkkOPBVBz3tt+GbcA8km5BzuRrXFnR/kAo6TM6eSigPxLzi+PiB+Emzc7OyB+pGXy4poGMtIifjgCsJlykF2qpq6rS1jipU7u3tW+egpXJRAgWVdQM6TBjYzhImregdN6he4TGJcJ8/k4SFiCDewZ3vys4JETwSGMseD8EimgBGYMx7AugO3/dtSToF6QDYPscnZW0Zpr88k5SUChsfVUrh/wFE4bMxRxn7mO8klb/1rW/Z008/rbUAaMQYE3RKL3Jnx2Zm5i2Xo5LCKxYBUUhWkFMswurPu2Sb9rUgH6d1qe8f5axSgL19N4sxu96jIVbsAbGW3GC5DIGa1QVTO5OkxMfxZPqhpEzWtmtMBSYd7h9H1+rRBGqcm0AWJWKSVNbkpAOsPuzPkLjjia3pb/QqOgeoozHjvffYw9E4em4CsBnbrAzCBEw7BKn9CAFeHwL8AvSTVEmMb/Z31v5OxjftwRrHBGJHHOjvSQA28Q5kkYMDu3Ptqn3lD79oo+a+jQ72bUyTsP8q1UMygUoy/HHiPgJ11vgIokpqMuZ7ad/aBwci7Jw6ddKOLy9ZteYSew8//oiAY4J6JACQ/uhQzYlsyFTNmq2msDLYoiVirP1967I3dryp7PbuhvUHPQEzU/W6lSsclz1iLJCPvdmbivpdlEZ2fyDZP2JE2HPE6DvIG8I2nJkVq59kIglqfLaZOXSwy9LDLlfRCXfdcIgoANhIiESZHHYDYpUD2FQoDOX7dg/2rQ/QPuwLXOI9+NLESkggCkzgQiETlIpWQBqnUJQE4PXbd1TFmq9U9bgxt6hxytfmbKtfskJt1q5ev2bf+va3ZI8ffewRO3P2jGJj+m4oWoT0QvUCALtuscf+pTIVaIcSGtn1oSV+hBhy1+v4Kz0nhnG/2SuZA4BHgFGU79ME9IUXXpjI+IR8TRZXyFYkZG3H0bmcXfvv9Hf281lbc5fdSP6o7K/IQGlNHzkRjww9WaYYcNAXeM1eQa+a7Z1t+84PXrTbK7dtb2ff5mbm7cL5i3buzDk7fvxEItD1rFEr2f76ii1Mle2+Ywv20ne+Za/+1Yt2dmnBOjubNqCyu0uTUmQlOyJVAV7CFmX8VfEICYYEDOzbvksXEt9tNdvqaYG8pBj7hO0puYdtdDYsVQoQtcxqMJUlm2c2PVW1Rq1sC7OzNr+4YPML83bqzCk7cfqU/Fx6kKnWj6opyDbVmuJ59jwSOYpDsH+pgnkCVmfiBbczycZmGqW7n8oeSwLSkyjCr5JUkicVPN3M9/CdSCr+s3/2z+2X/vEv2Sc/+TPWzuXsRrNlf/Xq65LaJBak7xMELXwfWNjIqVAlgN8NE5fxJGEFFsU6U/PyRCAK3IBzi0p37ntoXGsZpUQ7+wokCMgPoZvNsfE9+eEzrIVga0cikceAuuzjJ44fd58zJUaCBMnYB4BN/MUej2KDWOz4dSgS6HOQNGdsfXVVPQmQo4Q8tr5yS2A2dmYeXyj1weEzrg0+ku1CZgM/JZoqct7E9FR/gIHRI+WNK1fs3MXLduL0WesORnZrdV3zgga3gMHYlBvXb2i8GCvII8RLgMzc+yybnfFiP2cMAXR5fGz5mABspEbQzcdvQQKNcWT8+I9dCWA8GhnyPEki5E3Vr63TUTLg9u3b+k7uL8fi/Ywz5wfIzfzHDwIox+97/dXXVOm8nip05AuFVJKIpgDZTjIDsyAWA7B+6sn32vKxBdvbW9e+FvPFfanDTHVUWHEeQaZiSVy7dj1VMCKzmKSGU4WofJP0Pxu/Z2O7sGfBnI/Ej9srgGqvWuM7XeKvrYg9iJ6SuEWmBA1sTi5Ay3BqmKBeku2NBdmA7wVgM0kiuBJAjRyJysZd140LOQpgA+jqRGGRwuJIch/S9ktjF98vZu8QYM6DM9HiMw0D+S4GPRx4DyBd9zqMt1cLZcpB0uDiQCxO1yWPsrsPIOnAC6Wf2ozTBigWYwI/Qx6D8wj9UsBTgBoMCnpLOPQsNGVEBL6jFeVNxaJ8nevSYlCnVmeOk8EEHENvjUUb94TxBcBWmUkCsBlf9D2vrO9YL5eaSuUJKEY2OzdnTz/7jH38b31CCw3LwTliaGjSiFkF7NW9SYAn90ITVEGZN3aMsmTG1MvKKMf1LLh0Jws5K1fpeuuC/1EmocRFKicIZjZhU9y3KDXwTvaUsE3JQdva3tZxaGxHU0ucJ4JhsaqMADdvc7WyFUZ9G6Kx2j2wbnvP+omBDShCwKXyQa5LZaLOCsdAKuBOTRu0KNotW15adMA76eGCpbBA0SZkvGnWSGMJMqhoyGkzZHMU8xWt6ik1jcGVL6ObPB7a+vqqtZo7Nl0r2qMPP2hzM1M2DfBOkIYTS9CZx7CMbapQsIOdXd1/11vsK0ALzSoA+NBMBnQNaR3WArpAaqSQWKXB5NWGmeYXAWwAy36NqbRVOtKU6HvZXGTnXVPL2QhqUqV54RIjKtlPm5UMHnNdQWxiVCem0iGIPVJzRB0zOVEw7fs0eUwAeylfEjtc2WoqEsYOYO8ftKU7XqjUbHVzSzIj6IDutTvSIkez+/z9D9jHPv3zVlRTmIrOF+YK10USiUDg3//7f68uwRj86fq0NLmYI2wSzD1vDJBXI1XNbxhjbPI0X0LvC33QfE76UbBOKHdS2WrPmdfiKWc1+LMM3+Q8ZsHjcFCDKU3iKxynu4Lj5KQefe5uB9k3j3CUA9jMApzYjvj+kDWZAHX5svXGZWmMD/kHSzYxZVl7VKjkAHNScE7A0EXHjM70qToH7VEy6AJoUiIhnHzpMib5kMk5eV4pMR5cs/6dnPZwuI4Ci4fOvGvhBatOwXgKpoOVyLloT1A5390saN+jDhnYARLzvbEBRwCUDUbuApjRVD/yE8F2OBLZl+8ORBJz70gJbHz3O43LZE6k5i46b3WcJqmYnzRdU/lYSlyixXnh4gX75M980o6fOCHn6NadFXvz6lXJK3WRGNnesc7uno27PZsq5m26XLbOflNMCOYCe/OxpUWvHBoObfHMaXvk+efsg8//lI6HY6RyaUlGdW2u0ZDWNL4DDAD2NvZM9jvsMAATjX8mEiKyCUn+J60jAQkZ6YIsGMfzSjzkS3YwKlq3ULOz73rUrNawHTUK2rdbt27a1saGvfSDH9qX/uCLNuhTXjdlEMEYNxyluxs+H4JRsQfGfTg6D+VfJF1ugUkx2QPQyY3FFvnMZz9jn/7sz1ttBu29suuWF117HQcUKYNIVOHYKmmcpECw/QJBU9f4uH7XS21ZY2Zm0nwnklPxnv/WADaXS1jCOlJP+RTUAckVhz0rDLpWHg/s3/3O79jXvvEN2yFwrTasduKM5eeXbW2vZaVK3QHs4sCq+aEV6F1x67YVSfhTBrk4r2oPEp3T1Skbt3sqfa7M122/07Wp+pw16jM2PGja1u3b9snnf0oA9sHeji0uzVlXTXbRYiXBDfhStCpNtNV8jzL3tpjekbx1ANtJEbiM7Mf4LQBcBA8EGG+98absDA2Wbt66IYbexYsX9ZtFQsNuJgNVDnid0o+kV4BYol6Z6MnKsdYLAV6d4BrNYFWq+WdpdrZ90NQeCxAlJlcSD3Glbmc0sZ9FYiNYVxyTOTOR4MnYNNkPJxVLJ1QAdDDTQ9opyetgUzStVa2eYc4mENSZvvEOXynZ9ZpN6GQTVLGWeJ3KMnxPynQJHnmNYPyll16y5557TsEk5cuU+WLPYWE7O2rbZmcWvXlDzhtqwdLjP40dVW2IbJskiXzs1SyYeiNVheStmKtMNB/fZsgT+ywL3Mba0p7KOgb8y8QWdwFTab9hPoVC+qGv5v17nB0ZTOfD8Ttqc2Jc79oTuPKMnEdIdcVepcRqimMmIHY6QMSoClDHme9PGjIxR7LXkw1MZfs4c/S97wLO7n7kkiY6+7fhfHpN7PB76PvGnMz0WAo/Jru/6r6mhqIB8nrTbgewc72u7d5ZEYDd29myAusN2TFINzQZpEpQ0neuq6z6BshJqUKWGIF4BDYpyabTp0/aAo2PCzkbFXK2dPqULSwv224qqYbBSu+XeXSoiV/Q5CfDxvd12tba2rTO9o4Vh0ObqpRtY2tdcwAyCOOBZi97CnKKAoILRZGjSEiTVOM3PROk+727ozmOL0sDPN43T5Kn0xWYTh8mtK+ReEKKA7IZTd8AnKVJLsA53Z9EkFF1MMQrnmaNDAdi1SLPk6dZIpUUkAaSr69KVOJvAAfiBPZTZEQHQzvoDSS7mK/WbHp+yRoLS1aoevNv6WGXp+3lG+v2vZdfF8HkgQfut8uXLyn5JI3jSsl6nY4VWNs5+qV40o5kFTYPcL/CnsBMzCRRsmvlJwHYImZkKiCdWXvYUOzLX/6yXbp0SQli9mj2ZkBtGjzu7+8luc/D+XsvG3LUd8z6EUeJD/H5e/n9b/ODEwNbRRhZfEOa0y7IKilU9h4wBEhW6VqRH1hZv2MvvfGq9rdjC0t24cx5O750XFWXHj8WbW9/x/a2N8yGXWturtmHHnvUTsw07D998Q+sRtJwa00JIaQzFQeQMEzEBfAj5J2weawpx4eGkpQBd0BCsjPMWbNDU8KWQGw0stUfhP2X6n+RID0+xW/EX4NAh9VoTE/ZVLkgwt/yieOqOD919rQax9JEFQwG3Wv1juAcimX5FKUysnnIN3nichI3KXGdsYXZOZWyBNlYTVK1d2lgO1h9mBR0EJt1zdz5T//pT+x//bVfs1/+5V9RUsQqNTsoVew7L72sNQrAjuQFCTX6fKxvbNqxEyeEC+wnkht2CTuFD06ShddJkAeGF7EX2pYy4QAAIABJREFU+z4+S/T3CB8mfI9IGIePAMOYPZfkeciGhiQG38/fATY6XkNs7xWDiwsLtrKyoio7Es3Y8/WNNckjKjkNxtftGo0IiTWopnB5JnSsyzZTr4sYi2TIqNuzrdUVJffQwYaBzbXCJObcJVMKKSOf90aJ9WmxowMjAaeguhEGNlUgKBLMLS3bVGPWWt2+bezsKTnYSCxn7AzVmYwXfgbrnLFhXDgm6yDkNbh+fqLBJXMhKpyjkSOJdSrEsCOssZDwzMbe0ReChAQAPPeWYwfuw/eD++DvYG8euP9+xVePP/aYwPJgacNuR38cFvYmFa9qUn3Yz4n1h2SqfA7wnH5XmAaA9YP332/3X7oP8Ukl/AMsJlmq2ptEQI0G90GEwx8m4XflylVP0KgHChKkh42wY1yyjOzwHY7Gd9y7YFrHvq7ef+qn4PKRjoVBRHBJydBjl51+/sPPj6Pc3Q3/oYA3mxnOH9kTyjWke4W4tlIpblTI7MbFqis5pQCwYI8A2KE3qIZSvE72HvYFMg+JgeXgrjvJhwC6b2YYMYFeyUAEWMF3qWFdMHuVJXPNPQfJlK+dlJ2EARKbNGdq7EHA5RrWzu4GdOZvzksAECUPALqJ6R0ggbSqzYXNmZQ4HDVE3eni2ukIuOO6ZVQA1WCPk91OOqxq4jPwJjpyuoYDLWpY0twFDIqamIxcXxgHgc2aslfGmvLbH1y5aaOil4GL1QW4NBrahYsXxcL+0Ic/ZKUy2jbOQlLQT5frXE4GgPut80+viVWSSqmisZS0uXtd15emtAXjUamqkUe7yyJ30CEmMfeP7CvHZ2Ey5ty3EMiPxcw4BlNeMimpYSEmX2WfdP6uFG3UbVlx2FeX+dlq0Sq5sQ27bWlbTtVIcCBf4NenAEX6aA5gc88m155KHmWMm/syqBhZn2s4bc4GEsiqOZxXAxUcQzZeNZVgrpXL/hz6mFWYDFWB2NwX4DglW4Y9q1UKNluv2kxjSs0XuD+AhZS0tHowhtyRJiumgDaJ5Gvhowt5gGY5m/uB5h/jpzmU5FoAsKenkXgAEPKgWEFuSkZ4wuDQuVMpV5JyCLZvBA++hj1pgnPhSScH9vW9iQUykYjhuUrJxsV8CgwPtZB8E3c7IgMP651GjmKduVY5x2UdMJ+ioR7jTYUGnW1xZJBtacJUqdUFYN9aXVOwgWwRGxPNP9C6feL9H7DnP/pRu3j/ZTkqOC5ai/Vp+19+7dfsytVrckIXF5eSjAkM0llPXCTA1huUul1TR/ZCXuXdOEvYEncMCDhpSOkJNe4FHZUBoAT4Jy3FLJM2DP8kqMwweWWw0cVECiZVeYSDETb1KAPsaGALW+iw1PfQfQ5nV3PnCAA4OUauaP0xfQxgV1OK6GE2yqbYxAKsQ8aFr0h66ZRksTKGjtZZo16xvT06NnfllAQTWzY8D4hCo7wUmCcOYZwPQbSakWR+jgYiR1npdwcIbuuzZeEeKqcS7bjubGR/1wESWy0DAvy4ACILZPjVv10X9uj9EYD+DvIjHMHBlruZ55HcyAYx2eBlMkahS6t5CSCc2m+wnwqwp7lnT81UVu6s2N7+rn3kmWfsmWc+YptbG/bd737Hrl+9Jn06mPYl9mw+i12DRYH+p2QO9gROt5r7Kltkf2K+vu/ZZ+2pj3+cOk/b2dryMmKYUb2OJGjYy7zRz1BAh2xyRv+a8yNRyRhEEvxokBYAdqwf7FK8R2yxEvrsBdsfFq1pZbv/iQ+Kib3X7ikYuHXzht2+ccO+8Lu/KxmK0WBsU/UZ6/WpFEO6iYTdIWidBaj4zui3cfS+8lgN2xLjQaEKSbgoJ02T/qB9YE994Cn7n/7B37eZhTkr1ZyBLaZaoWjf/cvvqBSbfR4/zMFT1y/kN3twsA1UtZWkpiRxkcJW1lycd5xvJJS4T2+bt2+Tsrl7Vf11HikwVTWPlzSTqQfcIOFB+ooAA8283/3CH9gf//lfWG66YbWlZZXPdkY5mzt+WlVJudLQioOu9VdXbLC9Y4X+2Kbn5m3YaFhLpbw0+SlaRXI/fSvNVq2tXhl5O7V8wm6+/rq98PSH7VMf/aiNum1bmJ/xyrD8SKw+/CeccY4xVZ6ycq5oNP3da+3bQbvpiR+S1IktHXsnPk/4kTCtr7z1ll27dk0Njggubty8bUvHjk260EfQjbwS4+FzDFDLx0nzN7Pe8QsosQW8RkJk1PN9l+CacUGOAABb6Ow4Ma8N38gZuOyhkbiIhE4AxZOE3JHGuHo9MajxWaSBnVjbzs92ex/Hj7nOC9znYFxLBIwKi5SEzM6zCOQFUEeCLnPdMV/ZI5jzBMUqq0UyJTHHQysywJeYy9yjn/7pnxboQf5W1XNU6KXGQR44eWLTfRhPlAY52K/fY52RNrJUEXiPiZ9lXEbM4UAqFXsx549KbxweiHUqADtVxUX1XAR5WWD5x4FW2VO71/uO2qe4J2EnnAx/dKNzhuDd/oNn4iZJjsxnjgLY2j0Vu6VsSHYf199JQzyB2EdBdL0DAD+5AG8D6LLM7okW+aEGdkhPRQVVMFGVFGffGfRtqpCzzvaW/fF//D3bvnXTcq2mlbAf7El5sx7+Yoo7pGOL75rWFfcKlp83OCxZvV6z2bmG4h72wOmFeeuUinby7Dlr7jXlW85Mz7rOdLVqK2trduHyRdva2rCD/R2BvxUaJyLPtbsrUIfrZ/3B5ibuVGVnPicmNaQM9gXYe5IbJOGRy0lHlh8SPtgTGkeigcpnl0+elK05cfKUSDYkvogb8ZdhaNcbM2oEqZ43JNemamIsqvoCeUh88tTsFL8AIkd7f8+6B00HsCEt0QcrVWvCpFZ0nKnS643GLhlCTFQo2fFz5602s2D7kM0qU5YvV+31N6/YN777PdvtDu3hR5+wdz34gIAqJMXwESokupMPAclLTFexizQ8ShxJa1i+3d+cgS0pQpKlxaL3ghoMxKzkR8Dh/r594xvfsPe+9716nf0YO+PJtiknYEwIGb4A3r7OjhAnMvtvMFuzn/tJ+3UcX5UzeOsJwJYkU0o0Cr6mIluN6tym0mSaJC6fAlvY2t22UcllJk8uHrMlmPojVHYSIaWYt43NDbt2/S0bDbq2s7Zqj9x/2d738Hvs5b/6K9u9dd26q7esOkaisiv/EPlBJD0gvIFngAP47gJb3Kvvo+dZf5ST1Fure8jAVn+01JsCu8A6czkvJ1CI9YwUKpXaMw27dN9ZNXJH//r8fedt6fiyJojmfbUq0JKeGZI3o4q4RDK5KkKaGN4kcCVt6YnaYFvH/Yj7k8KdiS/lA02ls8sY+T3z//o7PSamZp+BKEZj+3/xL/53+yf/5J+oiWN+qm4rB2178ZVXJ+B6s9ORZGZ9ZlbyF6oySPMNmVmSS4DAYE8ArsTCkRRnvjKPAzhknrCn8jw+CPc8mg/yPuZwJHgArUPCS9UUuZxe90SNr4cAcgFadaxuV8+BY6gRZK2mOBsWNE0clxYXJCFCnN2HcEGTR3ywJANMvEJyTzK6EGh2tu308nGrgzNSgb+/p0att2/etJ3dbV3HtHqHlfSfxys3vXnuhGiAnEoRXHGkOVCbnrbVzW0rVmp2/uJlYQl31tetNxxKkgSZ3s2NTV1jSKUAFnP9PEeS4JFHHtF18jfjR4VG2AoSiowh7GlAfCSHomqWRBffwXmGZnOQSiIup/IbZjXVHowpjHjm3N7Oru4HjwG6Oacnn3hCewHnpWvu9W1rc1NrnOeItWmqzFpnxfGd+LVU+AmvpV8aRLO8qZH5e598zIp5EqMub+zAMJr+LgnqWI9jOJG04Lzp23Xjxk1PQklGKq/3BPmDeSc8L7G2j/ou4U9znRHn8FxgHqxxMFHOh2MoQU0yOudkEMlsiVBpDmAHABsAGAfSBWkim5o4ki0uF71jKBuJsrO8GDrXKQuesI4Jq0COmsq+vGQbgIqBltMNgCkdOXfwAsDmuHw/ALpYyGp84hqF3JhsBt6lSlIXbpzyxOoN1CRKPUI3ScB5ClYqhbydXJi3Ya8rABsngu8ge0dpdgQzcj7JUCdQPrLUGBFeQydNRqRUtOmZhm1ubSlwQZqgWOAaXNaCbusYIW8E5PriKluqw7ztyUATkJNVZzNnUrK5MD5kJ9GQwkCqMUa/b9dW1m1lv2Ndy4s1TqYVkLTT68iQv/d977Vnnn1mwjIL2RBAWq7Bu66ig93W+coxJ6uawDTuAawiMm29TlsAtpjNMBWUsWeuc2896IqAKZIP/FbpEkE0708MTWVTS3StBvCqyFBiFENbmQ0KXXA016arZRt3W9K/Xp6dtnrBrF4uqJwNmQM2L8pGtQEl0EbJC/cqVLJCMKMyCgG9eS8JbHvZRpKDTDrZLMK+62bLGchZs9lKbGvXMJydn7f5hUVVGTjw0lHpMJkoun4D1gKKwBooQXAY44whN+NlS2gJDwEOxQAb27DTlDZ2gBAhF8K5YywYI51nAny1TtI4avGzJlPpZGh2HQYz3k04G6BEYBnAoDMOXIKH+wI7WhrWauxUEINQetpygpydHyCLA/IEj6496HPaqyFCg9szbgDYznRgLjgo5SVY6FNH8okmj4y/GgPQgKZIieNY8iGwNspTdcM5Xt3YsN0mzLSSrW3t2/rmrtbsfZcuqVT/oUcesdm5eSXHfv9LX7Kvfv3rkg3AyaZMUyB+Li9WNQ2eZmkAMu1aXGwc6ESRpGFj9iYDQgrFDCBhpga1aY3CXA0WVAR4wXLnPmR1yO4OgH29AAgi+xNSEyFFEoB4GOqjwV04WGoCmmVQHXGgOU6WVZIF6NRipFDWdcGqFpsuaZUCj3FdMP1UppycStw8gBVJ4djYDprohZEx9YQV1xhlUg5uOfM5moP5fU8MF7H33A1/p58sABfvyQbwWYBzAtgkqZAAcuK7s/IhvvulCpR3+PIAHd7x5KIRSKZk6uh7Q+4q+/xhgOMsvsDwjwYu9/5M5lmCryQbQUDJfkTihZJu2EqqkCkVVSGzsDAveSi6mT/08EP2zLMfUWL6m//5z6VxjQ7/zNSU5GAo39tjD2u19BjA8NKli1auwG5AVqkqaaqf/tTP2vx9l2wHJkalIq1Q5gKOKaxrrW0CWyXpSCy6HVZzVbFyxH+RHY39I9H17pI9iHUVvkSMgKqiinnrjXK208/b7rBoD33gOdvrm/pCHLQ70sB98S+/bf/6X/5LqxTQg0MDcNYZ2EmTVombBJBkfQv+ziagDu3q4XyVzifAh+a4Jw0OWZGu3XjfpYv2j37lH9sMuqs03SzmxcDGRr74ne9KyxOnONZ+yD4QLPMTSS3O564qCgK6pNUcia5oihIVUfdKoNzLlvy4Of5OrzEKSLGgAwxY7Okgqp5g6DEP6IuRs9pUw4a5gn31G9+0f/eFL9it9VWbQpYJfdcTZ9TLIF8eW657YM1r161Ic77uwBaOn7TqyVO2tte0JpJSB22bVZVY36rzU2Itbq5t2mytbk+++yGxr49N160wGtjiwpxtbW8akVBvNNBcwO8sF8rSPS6OXVZtr71rrc6Bl7mWyxPbxb2QVAdM5qTBh7+EFi7BGixggKpOb2Q0zI4SVKyZGu9hB/uuf03Azg8BHuwwBRYkl8XWduanDWCNkkhy4IT7SrPPAv6PMBoHrPFBscmqh0oyd8xRkVDQOkwNzllPfLfsY6pmiD3DTZ8DHIAK2h9SOfWkL0HSpy5LZseBWvmHWOwJAAMrLjSQD5lrEUfEvBEgkUr5oxFgrDPOl7kqokZKmkefDwI6ymO5B1RQERxz3l/4whfsXe96lx07vqxrFLs+VQCVy94oKSR8qO4S4JV0qjlb7FPYFHpvZDVk7zXX472H69/3bk9gIRt4N0CVlRPKJubUQyb16QlbFr7cO66xDBP5aCA4AX6PfFi6npMK1IQOu2C63nm4/2g0EvCiV3xc3iZF4F8QoPZkn0rSjOnVyVkcWsecfMnJuE2EvDLn9BPA6/iumC+xx8djnzOQoNL9EC0SG9S3/GAg4guM6z/5wu/bxrUrlmsfWAXJnREVo3lr48MTW4o8VUgCPU5W8hilIsYaAfXC/KxNT9es22PNDqxMefv8gi2fPWd1WKuwry1vBwdtkTAOOm3ZfKQwIErUqyURVlo729bd3xPRplyhAZtLSrE2kK+UDJ4qdAaTEnRiRuIwPtNIkhesG/rH4JsDXkOwoTIRuwiDG2D/oN2yuYUFEW9ur9zRXF9AyxYfnYRorSqgjB8lV9QckupDl1xaWpizva1N2wfsoilt3kRmg/jD/kRcCtMRggvH4XzYCWozc1afX7DFU2dsZXNH/SmqM3P26lvX7Ovf/o4ApUeffK8tnTglwpd87VLJGvRfwm8k7kc+JY1DVFXLlgCZF/J6bdKQ/W/IwI7Gn4ELxH4fcSuSArCwmWcf/OAHxYpEsgumpbRaFQS/cwXBUTD76N6bnd9H1/dR/y/72bDJPh7+k/Vh4rPMEZ7PMiS1t+VpDmxWmHIwqFGuWo1qROYtcwnN6fHIrly/apvbG7Zy+6Ytzs3ZQr1ux+fm7czSsq29+ZrtvPmyFXsdMbDBCLCtjboD2OBE0/X6pFeDKq8THkC8gyb6foeqTpdyIa6CrKeEVGKKsw5ggnulxUDkIti4VEUszM1YYxry39AWlhbs/IULArLbkO2opq/XJfsJQQc7jaxNuTIlGR3pthOTkijOaF0HUC3NcNanSJzuH2bZ2f4c1VTsJVkA23GuaOzOdRXyYAJUA/8H+5f/6jfsV3/1V+2pp56yXLVmo/qMff+1NwSotvsD29rbt1JtSnr1VHpzbnEPAUPHg6Gtr66pcAJ/AvwNLEjrN1Vd83fE2fgiQWZg/NXrDenfNAeYfySKYQ2TlA+QO3qvAMqCzeDfUOnhYCJ92iAwVr1XxcaGk+YS4DjdaNh0o257uzsiBOJbVRJxk/WKbRHYOaDafmpSXQGADWlqa/WO1WgIC3kGdvVBU5gYaxGfmd4AfC/nDptb/pLwBYEQniAh+V+r2RrJv3zRpmfnbX5pWQTCbZp2m8m20mjyzOkzGj/OCYCYa2Y8REotFLTeGU/G7sqVK5oLvAY2h371mfQ6siGcI4kF/HHY6C+++KKOHZga3yn2uSRQ6l513+vZ17/+dVWK811cyyq62gDPZqo+O3vmjI4piZPUYBMCHfKIvJ/xQF5KagBJI11yyOh2M8+oJFQ/Q08A/n+tnV1vW3kRxsdJ7BzbSZwmTpp246RsWthui0oFEm/qIi4A9aqfZG8RQnvfz9HlDlZC3FAkVoLlBq24QLtZpLKIAJuXzSahSWMnOXb8gn7PnLFPsl24IVJkx7GPzzn/l5l55plnsGffe/Bt63fRJveqQBEVId32/V7wi0Qpxw/1BO4B/RdImNL3DwkpPsNYhJQ05xyAdpBW5TtmrO7Ya4fxecYsiMRLSIjw2QD63XdxCZGQO5FPAoAdHcDD8QyAigmq8vrJyQsANsY7AGw2Cm1MAFMCvlwvVaFMaIaKfeCvBYAtwBFQKNPA5qICwB4CzKWSlwaIfe2a2jjYArUzAB3AMA9gq2FfBniPACV3WsMAcHzdiIlxW67PW3rSsqPjY5UeMLo49TwPR1oLIwNicCRo/iRqvkpQzFpkp3kuvbGadCkBtCkxFaCTwhTqi7XM5JNUQcbiADjGGYAiz8YsfXFkNZJEg1epUu7czwBsytEIEZ3Zs7G1a3unXTvtDVQGS7kaJcUE5CtfWrUHb7xhN2+taXI6iDtqVMRm7AxrtGWcCcGiKk36omEyxiaIQwMwwvkDwkvehCRE79ySyqQ1my90rmyKLGoFgmmqRcUiEjiHlm4WbDMOfJdAw3aqLCHvQR+S97OxoZUKgH1lumr9s5b1zpp27UpNJckA2GnrWACxdA/ZrsTwy0ryw7HuDyQTEgx8NlIVD3TZQNsKMNGdgrErtnO7I2Pr41s2gjeYpTAZmK8EwMiKEITidMEK6PdTm1+Yl7YWJAnpa1G6xXl1z6Uf69lHNL461u6adWmNUsCAwvhAQ90NAvcvAGJtAjjgaKOiI52VggoQzRimGC45dlnA4cCxOydsQm5sQl82X2bnUUNkvSJkwTAxV6WXreaoDjZi7HnkWOpcLjYy4OeY5lwY6wDHMTLO2vbkTRyH7xwGsppzzONUIDznouOnrG2AmaKNlxI7TTtWnpq25mlq/9jcsibaXGikF9GZJ+lCI6e+2JYA20fNplVrNbt9947duv26tFfpyE5JJUEFa/sFMgmqChjY3ExVY4W0CCDgVKVqUxjETEOU82f9iWkJm19NaMa9XHKsYJM0PXyJBETc35AG+HwQnI3aWCaDkEkl5MEq7tX/CnAFBmdGK0DAvKEIUDnA8zASwUwjG46jqsai2a/GNhh5Lo0t+6Fmh8xLgFM1QOsJwABE5DyYu+wDzA8ctig9U3Jj6GC7ax2OO13Q8yXYeac9nPLLrw2dfhJ+6NJmP7puGJM5ZnSA1qEHqO/O3i+jC7iUVQvEPYrvZY7kwfKXAX8BUL9sfPOOy8sDGSpNRuy//PdfPoeRLfO1Egko9qvQk0Ynj8ABqS/K8iit/PKtNXv33d+KNba0dNU+/viZJZXEHj58aK/fXLN6UrK/fbQuKQsayVVI4oIBSHrFGZYEEOUqkgaJnRK8FwZ2995X7f63vmPFWt0KxURO0REOKOCQqo3G7OjfB2JhR/afR9nyrPmWGOhdqjFC7surSIY6gmgUt9t+rZe0VbkHWn8T45b2BnbUHdfvvQc/tL1maodIECEp1Untl7/4uf3qnXckHYFsQFKehmRuxUnkwtoKiPP3Oz/vLo9bfj5oLimpnHE4JUvgzx1A8uT28uqK/eStn9pE4lUrpWpZzB9ibhg1ndQTZREc8EhyMuSf8usl//2yH1nikfvE/9h34zg8jwRa/hj/NwCbeVgsWbd3boU+zbUwOhAOSCBP2PgEFVjnNjUzr4bHp+22be/u2Pt/+qOt/+UDOx0MrDme2DnJwGTMBumJHW1sWKVfsO7ZuS01blirlFhLhUBUYnXt+tysHR3uW6t3osqy1VeWrVYq24/ffFPA1P7mJ/ba2qv26adb1u2f26A4pmZqahSM/Z6YtCkA7P6YgvRWu+lVZCpPHpEWXNbNS/ajgTjyOUiI7GxtK9BAu3N6dlGM/thnQ7YhGiMTzPGaNA53tu2DDz8Um4bvWrp+zRavLlqjsWwr118RA7uC34H/1DkXqSKpugwJVl7MUBIaPGbVF/h6+HGQJth7CTK7va7mPgFvttnKVos9ndOEdX/f34Jn5FxkJAMzLlnmA2g9DKVCRs/xROFxjjSQHRgeAtjZvupxgH/PiG3rvgCgO59hHw0JtRgHfH9kRNCXJDik3JRrhfDAeqkv1u2oeagEiuwy1WJIv9E4OJMmiepJSR5kPjwOhpjh8PIA/C8WAV0wN8HMy/VJGwFFAiqKFzV4875AVvkTh9e9ZX/LHQw//ovsnMYlIyvk12+coMbE8bNRk0z9MQKrPTnqf2eq2MM4yP810v+WDFL+QqM55QV5ggu355L8il/pSDbEfYbLnxgxsSXmckHC6fK9CDv3RQB2NAbHR4u5LueXhBostdaxXZks2XtPf237/9ywCZoMFwZWGvQlaXXWbXtFTKCAmdQjIDEgmeyXJLq6Vq7AwKWpHP1azEqzs9aZrlm9sWKNaw05R2gJPz84FMhCkheWK5+bnZ2xpDhurcMDO9zbtfE+zbRm7PS0o69mPpPUSqkqEQ3UAQHkJIlbADMAS5jHxOUw9/B9qEgsqBrHHWqAcJI6xHUJlVI9J0ng/362t6/1BokDIBF2IpIf+HKSHSS+LgA8erwL4AFLHIIXFR9V4lNky9pnkgljrrCnAxQl5Ypi+VTN14s2M79otcWrtn98YmOVKdvY3rX3/7xuHRuzu/e/YcurN6yNXGJ6It8BliDAdad1Yu3TVHvhwty8GIb8QM5CspBrBaiHsMI4J/iel/zv/FrJ73f5eah5rgQwVdAj9qBYnjTMM9+zeR9EsqdPn9qjR48EJrHHwkzd3PzEpqeqnwOw8z5DPt75b+s8/78LNj4ni5cHqAPA9vqHEalviLnktOJHhBIHothrQwIy1fobWLE3sELn3M4OX9jzvT07OEA688T+tbMpitLu3q7d/sprVp+p2VRx0r779W9a5+AzW//db6z9fE/xszTTJTFDDx1TL5Ta9LTGyWU6nenslbipnXV61h5AGCR/S3WS63nnQWwnx6BP7Ax8GLMwe13Wp2TbmxuS9Fm5sWrLjYakIwCwAYSJ2QCvidsgQyE3M5lQ0cZaQ+qmYCmVNGH7ItGba9iIBIqkSLNYIPZuj7VI/kKIdHkv2ZwszpEPy3pI0Q72ht1PnvzMnjx52x4/fmz37n/N+hNFa9mE/X1rW9KiyOqcY4GVDPJmjoD64CjYPeYlADYkKyri5+t1KSBgQ7D9kohhLIvFC1gLPgv3EDYv72EOcyxkuPgcoCRzDh8m+kvIvnL8TNKP4wLscizWCP9jt8cuhyQnSTSYyI2VFbu6tCj5QHwoxScZbiEfpjCm62Fv293dEYhMtcV0ObFrCwsCsFPY/GA6Ygw7OYe58/zwSMApPgKkD/S0eeT8hGOCYUAGLU5YbW5OzRqnZue8mvvMq7l5nX2L60EWqj5f12e5F1w3vh2YFFrWEYMzBsjEca+4fs7l7p079offvyfWNeAz/joJLu4zJAc+KxJi2fvOhRwJf/M9jEEQT/767JmOEURGkgpc081X19RMFsLER+vrOvZKo6HzWKgvuK61xmZXv5D/lKyShDH7OdLPZe3jVLUQH7I+YTT/6Afft+kqdbdeZcj7XTrPpYc4DnIhzAHmDdeHD8Zr+NLb2zsCsKkuiP0ysGPHc5yYFPvZRewh8CWPZyP29XXm4R62n/vjSUWveuNcotKb5/8B8APiCUFOAAAAAklEQVQ9WHOjLMIAAAAASUVORK5CYII=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1902907"/>
          </a:xfrm>
          <a:prstGeom prst="rect">
            <a:avLst/>
          </a:prstGeom>
        </p:spPr>
      </p:pic>
      <p:sp>
        <p:nvSpPr>
          <p:cNvPr id="3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7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8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9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0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Text 9"/>
          <p:cNvSpPr/>
          <p:nvPr/>
        </p:nvSpPr>
        <p:spPr>
          <a:xfrm>
            <a:off x="600689" y="631413"/>
            <a:ext cx="7973070" cy="64008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38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Vloga rednega vzdrževanja sistema</a:t>
            </a:r>
            <a:endParaRPr lang="en-US" sz="1500" dirty="0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46130" y="2114630"/>
            <a:ext cx="254558" cy="263767"/>
          </a:xfrm>
          <a:prstGeom prst="rect">
            <a:avLst/>
          </a:prstGeom>
        </p:spPr>
      </p:pic>
      <p:pic>
        <p:nvPicPr>
          <p:cNvPr id="14" name="Image 2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124975" y="2114630"/>
            <a:ext cx="241160" cy="234462"/>
          </a:xfrm>
          <a:prstGeom prst="rect">
            <a:avLst/>
          </a:prstGeom>
        </p:spPr>
      </p:pic>
      <p:pic>
        <p:nvPicPr>
          <p:cNvPr id="15" name="Image 3" descr="preencoded.png"/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5874132" y="2148125"/>
            <a:ext cx="241160" cy="200967"/>
          </a:xfrm>
          <a:prstGeom prst="rect">
            <a:avLst/>
          </a:prstGeom>
        </p:spPr>
      </p:pic>
      <p:sp>
        <p:nvSpPr>
          <p:cNvPr id="16" name="Text 10"/>
          <p:cNvSpPr/>
          <p:nvPr/>
        </p:nvSpPr>
        <p:spPr>
          <a:xfrm>
            <a:off x="617410" y="2085325"/>
            <a:ext cx="250756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Ohranjanje učinkovitosti</a:t>
            </a:r>
            <a:endParaRPr lang="en-US" sz="1500" dirty="0"/>
          </a:p>
        </p:txBody>
      </p:sp>
      <p:sp>
        <p:nvSpPr>
          <p:cNvPr id="17" name="Text 11"/>
          <p:cNvSpPr/>
          <p:nvPr/>
        </p:nvSpPr>
        <p:spPr>
          <a:xfrm>
            <a:off x="617410" y="2633965"/>
            <a:ext cx="2507565" cy="91440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Redno vzdrževanje sistema je ključno za ohranjanje njegove učinkovitosti in optimalnega delovanja skozi celotno življenjsko dobo.</a:t>
            </a:r>
            <a:endParaRPr lang="en-US" sz="1500" dirty="0"/>
          </a:p>
        </p:txBody>
      </p:sp>
      <p:sp>
        <p:nvSpPr>
          <p:cNvPr id="18" name="Text 12"/>
          <p:cNvSpPr/>
          <p:nvPr/>
        </p:nvSpPr>
        <p:spPr>
          <a:xfrm>
            <a:off x="3318217" y="2085325"/>
            <a:ext cx="250756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Zagotavljanje varnosti</a:t>
            </a:r>
            <a:endParaRPr lang="en-US" sz="1500" dirty="0"/>
          </a:p>
        </p:txBody>
      </p:sp>
      <p:sp>
        <p:nvSpPr>
          <p:cNvPr id="19" name="Text 13"/>
          <p:cNvSpPr/>
          <p:nvPr/>
        </p:nvSpPr>
        <p:spPr>
          <a:xfrm>
            <a:off x="6115293" y="2085325"/>
            <a:ext cx="2507565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Podaljševanje življenjske dobe</a:t>
            </a:r>
            <a:endParaRPr lang="en-US" sz="1500" dirty="0"/>
          </a:p>
        </p:txBody>
      </p:sp>
      <p:sp>
        <p:nvSpPr>
          <p:cNvPr id="20" name="Text 14"/>
          <p:cNvSpPr/>
          <p:nvPr/>
        </p:nvSpPr>
        <p:spPr>
          <a:xfrm>
            <a:off x="3318217" y="2633965"/>
            <a:ext cx="2507565" cy="91440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Redno vzdrževanje prispeva k zagotavljanju varnosti sistema in preprečuje morebitne nevarne situacije ali okvare.</a:t>
            </a:r>
            <a:endParaRPr lang="en-US" sz="1500" dirty="0"/>
          </a:p>
        </p:txBody>
      </p:sp>
      <p:sp>
        <p:nvSpPr>
          <p:cNvPr id="21" name="Text 15"/>
          <p:cNvSpPr/>
          <p:nvPr/>
        </p:nvSpPr>
        <p:spPr>
          <a:xfrm>
            <a:off x="6115293" y="2633965"/>
            <a:ext cx="2507565" cy="91440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Pravilno vzdrževan sistem ima podaljšano življenjsko dobo, kar zmanjšuje stroške zamenjav in popravil ter povečuje celotno vrednost sistema.</a:t>
            </a:r>
            <a:endParaRPr lang="en-US" sz="1500" dirty="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11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4058418" y="2096262"/>
            <a:ext cx="4114071" cy="768096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03 Koraki pri montaži prezračevalnega sistema</a:t>
            </a:r>
            <a:endParaRPr lang="en-US" sz="1500" dirty="0"/>
          </a:p>
        </p:txBody>
      </p:sp>
      <p:sp>
        <p:nvSpPr>
          <p:cNvPr id="3" name="Shape 1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2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502904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3421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0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9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Shape 10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pic>
        <p:nvPicPr>
          <p:cNvPr id="13" name="Image 0" descr="data:image/png;base64,iVBORw0KGgoAAAANSUhEUgAAAdoAAAMwCAYAAACHpKFiAAAAAXNSR0IArs4c6QAAIABJREFUeF6Eveuvvut213U95/nM8++w1tp77Qq0KpWI0hf2oIkgYGpaFAMECy20BoWioQhv7AtFUEzQxDcmmCghwf/A8F7e2Zayayk1gWJLZbeb7r3XWr/DPM/nrJ/vGN/7HvNec9W198ycv2c+87nv+7rGNQ7f8R1jjL799/2hw3Q+a5vNpq03mzZbzNpodGjtsG/Tyahdv33TRrtd2z+u2ubuvq3v7tv28VGvHVpr7WjWpot5Ozs7a8fHx+2w27eHh4e2Xm9aG43b7f1dG03GbTSZtvF00sazaRtPJm00GrXRaNw2m20bj0Ztv9+11eqx7Tbb1g6H1vaH1ra7Nho1/TyfzdrpyXFbLhZ6P/8dxuO2GY/b436re9+3QxuNx2085npjvWc2m7b9ft9G+0Pb77Ztx/vyGuNRa7vDpu1227bf7RqPPRtP23wya5PxtI3HE/3trrU2mk3b/GTZJotF2x4ObbVZt912306WZ2272bbdbtem02lbzGZtPDq09eqxre7v2na7aYf9rh34nN22HbiOVu7Qxm3c2m7U+N/hcNAX/+3zZ/51dHSk1/Vsfm7+vd/ra7lY6j75nd7Hs45GbTKZ6Iv/uDd+x+v8fruN+z0c9u0wOrTdft/aeKR9nM7mrfF3k0kbT6ZtxPfxpLXDSH+33Wo19KysLcusz8nPZ+31lc80m83y2Xdti4yt13ov72GNQ05GfKSem3Xhn8gK979Zr9pkNNKeT9pIn9t2+7Z6fGiPj6u2Wm/a0fFxWxwdae8PjbVqWq/tbtetge5Pq9G0z3weV+M6PD/rwn++f69lfS6vv9+H/LIe3Cd/x3u3O9Z0FDI+nejeWEfWdbFYtMXyqM0XR22mdR63x23ILY+ux0fuWYWUgdEh5GM80pPrzEhOkGeedMr1Yv271/fxbz6Qv9us15Jv9kxf41jb2XTaVqtVyNJ2l/sbssFZQQdwbf4WGdaa7Q9tt93GOo5HbXvY6bv+nfLp+8/lbsgA64P8cF/cg2STx9jF2nP+OSN6jh1nZafXOUdxVkIGkDXuTfu1P7QJ+xpLJhmSBOU54qXJbPpE/qUbxqEb+Aw+d8JreTZ8XT+P9z/0VXx1a33g73XZbs/8zP7ue/Ha1DVC0Ffrle65/v65n+sz+d64Lvuh7+WZ+Xs9Z9EXw/vwM/C+4b3W/bNcD9dB5yP1UijpWM96jqx/fJZ83901OecTZGGq+0c3+O+RAWwS+i8XV7Lo6yBLvHexXEq+ZvO5ntnXsP7jM20LNtutPpM9jt/P2p7zhc6fz9sS+3J8rM/b6SyHDHbXXG/bZr2RzCKL4+m4HaYH6dCqv6sMzCbTuKcPvvv3H/jg1Xrd1ttNmy/mbb6Ytfls0o4W87bECD88tPv3V+3m7Tt9x9COD62NJqO2Rk2MWyreuQSXDZ7PF225XLb9aKQb3ux2bbXdtO1+p4fwyZhOMWrjNLSrNIJxiJoO0741Dvb+ICPNjXOuJfQojeNl2xWlyYJzuHyYNpt1KKjW2na9aWucAJSLjDgPgXDw+VwrlXA8BXpGh0CLPZu02fGyzZZLGSGUI586m8zbbnuQkphMxm3OtTFum5WMhAxaKioZWhQKB5T7x3g9hkOCsPpwWBnwjKv7+7h5OQ8TrTPPpkMkJRMOSxV0G7LfzGjEYUJV72VoMDizo6M2nc06QzuZztp4Oo37a6O22+7kGPHoIago/VCQ9YBZmVspcZ+sgw08jzPVAZu0HYYplTb3IaeHz0wJmYxHnzO0h+1Ohvbh4VFiYkPLGh5S2fKpfJ4VBB+nNWedrbRbaxtdr3dQ6poNHRcfoF7p8vxhnPmPZ9xgsHB20tlDDbJvrCVri+Lw/U5QEMdLOTmsL2t42MVa2TGIu00lr+9hcFP7tP14+zlD2yld1p09S0PLOUehTDC06RBhaHkIGbxULNpLCf8+nEjOnw8DCigN7Zj7noSTZOVshdM5CqNwylgzGzH+7TXjef23Eqy8FxSiDbycr7Cg4dRJTnY6s2PWmmOczpoNra7fmvSZHSkbIBmPuKj0gA0tf+N79B5brp8YSK/+4dDClbW0VhVbnKXigNTP0ZqwrgNDWz/Fe/mcoY1D//y1q7GuRmBofKuhfXr38a9qaOt9+jP3bP845POLDK33tzoA0g2cQ4IE6f8wrHJ+ikOHrPgseJl9nT36y7ooZczXQM6R93iIEFDk1sZc53wyw2eXfsNmzBeLNk8dyH2hSziz6CgCQORR+ooviequtRk6J/ZwuI88x2w6C/tz9ju+50A0KgU7HrX50VwLh4c5nYwlSCj72/fv2y2G9vq6HR7jcKL822gXD4IHn14qCxIRT3gJO7xgXmRDppM2nePdH0n53N/dp3d7aBhFBF/rwuE5HNpmhcFa64sH5DV5E2M8iknb7PEoUGYs3ESGQRtHZJOK1oqfhdqu1oqsQkD3bYRjjVduz5g102KG8pkt5nISWK3J0ULGaCxjNJYnNh3P2p57kGdOtBdoAF43CgGjLgWxxzvapcKKqI2dVGRTVGfuVueNYghsLGTccC5ABVj7Q2sPt/f6exsFnrF+hqMtncn9XsKHA8SacD+3D3c67HiWCBp7c8j9lLc5m7WRIuY4DETxeNFhkIhyN10kxD2gtOxNTkbjUIhx0jpjzGHAYeIecLxCSWa0vdu0zTa8Tj5vMZ+1Kddij7muHKB9e7i7b3d3OCHjtjxedhGtosMI/QIZyNMZUWFGXshWqkeubwShKgIrNg6/17AzDhm9x5rEWljRIOs6GtNQII/ILVfjMBNF4rwul+1oedwm81k7f/UyzoQ830ANdJiRXaKVdHK6aNzOAoI7OrTNnogo1kpyknpXzzIatYf7cCz5XO390VE8TxpsGc382zD06TSloV09rtLgZXSLo/yMoa0GYajYqyNi5d2t2S6e0c4zQs3nEznwHXWMceW82qGLsxS6gLNqB8rKztGW5GexSMQgFkb3YjnA0dpsuuDAZ6RGf7+ZoQv3iDV/3tj584YGrDN20sxfZKafKu7nDG2NaKsBtWHz89pZsCGwA1yd0KGhqP8e7qf/Hr2hgCYN2XP77ms8CSJShuW8S8Z7pE1BQolcQ0/h9PWIX6fr9nshMnaK/LzoSBxajK0Mtc567+zLmMvQTtsehAj5A3XFAZ3PhDjNjxayieh4gguhMekU8oHI53a3aeMpTkbsv+/Dzrqd+tjmF7/lcPLyhRQVITCWHU9htVlJuGfTSTtw+Pngx8e2e1zpZ7xJ3jeejxXRaiET/kJByFAq4kk4R3ggLkIYCxQ4D3q0WOphEFh51IT1qViJBO/v7toeyBJvB9hSH9h7gVLkbBzGQBD1pFOcWmGuN0axhIKWgZXXjOLftrZdyeCmWDeMQxzqgOeA1YGl9RQoT6DQjDC5/9l0LoMZURtKMgysHnc8Fjyn68rQ2BD3MDCKWgfScHEqcW0O0VwKmpRgHsxOUch34X7De7ZAVkPLGmI8LcwontPTUwkgBu3u4V6GlgODgPG8oBAYW54vHJeEkTMKR2xCkeMl9obWjo0NmmSgCKAFURFEfgYypP1LSG67L7A2MONkLKhTn5NQH2t5f3vXbm5uZeiOgHxAGsZECOHQGY7G+fKyhVymwpZXGvv7nJq00uCACebOdEdVmja09aBzCUWdOH7Apen9sr+8zvlyZAlCs7y8kPNG2iW89/C8cfLCl510sGBvAEIpjMY4p49PDK0RJR320ag9Pj7KmcXY8gxHOFMZUcropOhr7+RIheceyMtBKNAOeDsjDWSY+xP8jqPF+wYrWNfDCmio/I3ahMz28hRyHGkGzjvOd+eoEn505yQi2TGOTiJc3hsjFJwYlK3PV1WGNkxcZ3i/1ajViK4aYP2N5LtA10OLmijHMy9b3XxO9oYGtTp3T2UvXC+dNUf0+QbrAhmtTGnY4PlZLd8V3vXn13uojsbQEZVG8lkr167RtI2az49/573ACa2GUyhdZ4gDOUMO5Hg7tZC6jr+zoa17oyAvjayfTzJQEC6hLDj6mYKU/pHSnii9c3x2KmcYpxcdo2BKKZv4HFJG6Pqxotne0A4disgHIScXXzmgqIicdg93EaXO8K5DAWYCQW8FIAMyVsTHhYgEJ9zALuBdeboj8Jo2PwrsPDyeiDZ5MMN7ijgPrc3nR8rV6VBv1mGkjMYf9u3m6qpNieQwKHrQ8Lht0LgfRVFEeiyuvmaKFDEUgiNQXpvA5+0xkRt8fHxoAaGnUR2h1CMXaKgKqAHoGydEShvngWXhfZNpe7y5b/oQ1gpDKkxfIb2MrAUd5WFl1hl8DimOTMkNEgk5l+a/FeyKEwJsVvJ34QjN0mmIdRke1AMRNRF4Qs08g/MeGFqhF8pth4BN5ws9Iw4LeXV9z5xeHHrkIHMhGW0YyvHh1cFJGDKissgZs4+d5+17LXkkDH7AvZFnRpHzOTh72g87YYfW7m5u29X7Kwnx0empcisytJlvVr4Wvw6Zcw4rYUknRLlP5MaOS1VQjgKsrOylDg1tqNre0YkD2b9L0HFC+3omISGZ08UYL4/a0clJOzs7bycnJ7qfTvGIYzDvoO3wEyJlETKjmCDg+xLRVo8aw3l7eytjK8heSBPnI7z1cDx9/z2XIJzazOfjaJo/kDl+fsd11msc1f4/K8mqLK3krYS63wk6zfyWMLw4i3FO4l5WD48R0drBTuctlNdBekhSOcgPR947DI11ju+y3qNSSF8A3Uo+JuHoDM9W9wzdfT+9h2GE2cngwOo6xfWckRv+TTUmfr9h785wFYfd6/45B6HkmQ3N+lr1DA+f2w5nNf5Ax3Vd6334Z/9dvYYMG/KIY19ST/qbTMfgRBjKF3Sb76vf0ekhC32e2g5BvW63XsldEW+AlCm2K4MzomueZ7ZYtOOzMxlaBRnSf4k4iY8TaJN0/UGm+skaPHEUnDe++LbffkBJbXYR3RBpKopLwkGQVyIXIMgWRVvyJdv9OqgnXBShQ6mSd80kMJ/Fv4HMZvMIxzEmkUsbtbv7VXjtu53w845oocB11x7vbpXvXZDsdsJ9l0lt8oXbjRQ4uV4+G4ydr6OjZURyCXuSOwMC0OEbjdp6tWkPD/fhObDYGAR+h0eV0SzXt3HGIEEUIyKRklNkDgx7HGQh5+iAv5WvJQqcdAQQBEZfSSgyGQkCWBCAUgmnIlTUUUg2JkNVhc++rB/jeiYHDA9M/belIRyVcAowpEQkfBdR52gpAZyQyyO/gHNhuFLP2TFOUpEJiwhhtydKqiA9UJER8nUjC14rkxL0b5R6rpFMyTgcKNYLIhz7IkIPUeFo1G5vbtrNm3dyaJYYqbNTOXW6LqcOZ2GgfKV49ARBq+D3oBU2APzeB9uG1p64lUt9Tl4z30AKKpGFmgoAYvLB1/MnzMxreyLCyVh5f1CG8/MLpVps/GPPI58YTohJU0FEYeUX86kMYly/EL5KVPBwD8x+p3ytlY+IWfO5yGjSldYVpD1QaJCh9pHOYQ96VCaiXoyf9ich/qqgq6LRcyZBz6QoK/DO6baiTfirJ0aRI94kHO696x0D7ntfnIBqmPw4kgFDm6mMO0WcucAu6kiehD/H0dhzZ6ozLkKk+ojG8vHkPOSbh04wL4sAWIxVb7bip+cMdvd6BhndvaQBretQf64Ohl+vRnNoZHmP8/H8XA2tDCXnJR0af/bw84yeDB0WvT/RJgUydopyj0R+HMPhSA6IHfd0ejqyHPolHUUb2/ocImM6qkyH344mQU6bTxQ0sY1KcXKIJ5M2Xx4HaXG+0Bc2iLPofG0AZwRXyV8osqX9GRAER8uXHx/Ozs8FdW0P+3Z8eiaF+7Bet4fHx3Z2cZ7hc5CFDFUoCNxv22p9J3ayIC8MmSKSPvG8vn8IOXBuJBmt+jcGcrZQ5MkfoZQCdk2GIYu7emxTktRTktLAWsmKJHpeY+TjnrTBySgUy3Men3tx+aItT060WPZEMIz8/Lh+bNfX7/q8KYoM6GyzScgsFjE8Q7wvYNQ4uIo6SZTLt+iT7WK1CU6Le+oErGMKh8EIb+gQzLUkeEQ0HPlFr5dYxzxj5qDN2AxBjzOOArVhsCL3QeL9wIc2/jwLcItZ0mJFI1zA3EdBBpjM5lpzjC0RlcEPQaJCFtJ7RNn6/geQj+D3NFw+LLGvvQEMgx/77Zy6Iv9UPgES7MTk5jABYc7Z28m43V5dt6vP3kArbcuLi4YMs9bOuRrS8qHrYCNsMDmZNHisjdjwhdBUIaZqrK3QqsKxI9bBn8kAN3z+eP8QEX1er+4PEP0OpxMnZ3HUTs/P2insfSJbUCWIhJkywHlI5DvIPbEJIit6rXV/JaKxQma/gY4r+1yGdrHQmfMZ6iIY9mAbpD0MnZj6QpoisuO1cFgDnh5GPlWhWwZ47so+NgMZB1z7necs0jo4jpGnD+Zzy7xdQv9+LxHIBhg7WfipUI0QRWo85K1CqDYaei1z4TXqlgFM41+hRytsy5RTWKlTn0CeQ7mpRrb+3HEYUrj8d/5eDVc1wsP31c+sv6vIjNehGu/6TEMjz7/r/Q3/PtIhcXarIR6uX2XlVweWYOwBuUy9V6skxAZPQ6x7HLDxrVMkR8ktqAbWZxj918HOsNSTUKp7mo7b4hRyq1EPnoW02Vjoq+0IOlAGF5S0Va4KziZHridD+cxxXu2M6LXpyasDXjSLhjW/fP26Xb58qQQxJCBKPqLsIhhiKClj1Nvtut3fX7X9btMe7h8bnrNygipxidIYlYMY+kFJA1uJeblUycPN7b08+CjxCWKDjInJGut1QNAQF9YrQVU62EDX5I7WRMTO8XFAMikMWWQyaacXl+3Fq1ft5PRMHktADeHB6DDvI/8qFjVKisiX0pyHR10PMhbXiYSZ+PRhC2c4CXN9XpTAJE0+liohhyQD2bjIIPfuK4prKq+6Z+R2B0Z551E7JDTSOSaVsWkYMZWrlVlldbKmQIcYLMhObP7q8VFKXEacqB1hFYwzFxlgLAQiDC0GwPlF5RiVT8/1Zt1I80GQSa/Uh9VREnuHYta6p9fa399I9xbwjHDQ2NtDGFs+gz1aIOAYms1WMDLG9ubqur399DMZ/eXlZTu/uOhKdQwfW9gdwYfxCETDxpZnn2QpkaMvKwP+bUXTKdf07O3whGcdxsGQcXjWPR9ASjxDLF9fSmw0aouzs7bJvDJ5Wp4D53a+pFwp0ITIHQXUJrAlGdVccA4cn46PZKeUfvmelXrI0ho/D7lL9r97VjnOgXQE6hJOL84f/8bJ5Tp6j3O27FvKc40ajLrwvWOaqxIhSjBk+LPMCz0QiE5KDnoo0zzOz+p8Zk70CeuY500YzxFOeg1J1kuCZBrbbg+TP6GIKctEvsjQmjFtuX7quFECGY6nFWyN5nmtRoTPGTVft/69f67XtONcf2dFXj+3OjmW5+HeVAPQQa8miBUkpH6+P+NJxMq+JLReDa2va1kbGlp+r9TFNAwtPAb+c5pHHIEDaTEToUJrPoc8IZ/IqQ2u1qkwsQOdSfkvBt36ZnmybKMpqUfQSgjBEwUde+kjOBWUpoWuRxcuZgudc9BR5JMSx+egY6MoXq/R8uWXD7L+WXvI4Qc6PL24aKdn51K868SlpWRVO0gkS20eni6M4Me2SSayjE5afeVPZrO2J/LE4B4t2vHFZbt8+UL5KG7+/vFRyhuhj0UK6Eo59qxx02EV6wt4edXubm8VpclQrh5625UMTeGO47hXjKxC/8WRlBWbqijKtPJDlNzMxpM2x4i1Q1s/rlQGhEJ58+azRomJ2ZAqKZhNRV45WvKZ4TFbKKV0MXypOIJi7tq7gIqs3JRvhqSSQsTrPNfjQzwTa1eFEsNrJWa4GIeGyAShFoOyRGaK8JLMYyWKABsO5TXY3GLDZm6bKAthm8OMpS7a9XJJzHHNLhqfyJ01sKH1wVLEl1+SrcIY7Z6916ux79IgYaBCb4Wh5Zlm5FWIPjJHC7QfOdr3Ogzs8dnFhfZXOfmgB33OSMoj72tRoh4uSUuOeAzxV4/YCs/Krhpd7lJowSidhSTzaN9gxa/WSm0EAhRwqzz1/aGtKXmjLDgjLgzfyfmZovNjCGsqtQu5xdjiCFu+BCsDHcaiJeoSJLAasfCzzutq1SEZXB/yGHJj2YzShSB4yCFJrgHyYWWm33X5U2Wfw66xqgV2fc4oPGeIKQ8UsYrnSyfBOgAHl7PQweIZ2XbGPiFFpXzKBlWDSTSrzy97zFs74mGiZy4PqpFgNSw1UurPeVQZ4P74TD733I6MhQiUNfLr7IOdBH5fqwS4rhz5UsPra1g+uxKW7jwVgkCpofcS1ai0Cw4Gf6szn0YJuTHUyvt9391+TiKY8PMN718GM+uoq37g/SKZgoq4rjrvN85TjwZ28p2P5vXOii71X5CeS06R7wVDbeIe9gN54nm4J5y+xWKuEkUiW1KP5qS4jwD35nQNz6B05ISgL85Y8IKmnePrPdEepVDaeRi16Um4kyh1YCjVD43UmAGKM1Ay8BUHEsPYMSOz4cF0QklHeCg8GIJPZPv+/VV7uLsTgaVNZ+3o+EQKBHgMuIioA6OH4naO05GqFiq9XOeBXCSMcSUii3qoXTs9TWOQXo2gNowCTSdgBUPuyXxARAiQZLL0Q9BHNLJAAZMLxOhhYKNxxr69f/c2PfmIoJ1XnIsGPjcjJUyDlEV89jDvEujHU4o6ecepkgMhqDJ8RH8iKQXUxn9iaSdpygeFa4EW8G8EwFGL4RYJazG08f7IUXfvAaKjfAUoPMkBKsbh2osj5QszHV+g8HBgWGQM7XQaNcVVkfqQsHeGVlHew0NqL1iKLAUzhNUNGMJbpRQoyqECAUDG7m5u2vt3V7rXFy9ftvPLC+2zyqFKwwrWpTpCfJ54BukIPBfFWtEYXv8iQ+u1UYlPfmZElNFoBQOLHLEOUvBZisLrOB/cqzjvJovNZsF4PD3ReQFVUCMOIm5ByeNsEhB3xH2Ss64Kfmho+R3PwXmpKYMof1gkpGomZdSu2thqj9W4gvI1719EG2KHJjXODVfqOtWfqwF7spZuTpLNZdQ0Jp9LDV8eHsNpKPKgvGw2tJBTnmSmZ6M6Mennkb+2ManEJ0dJhWDova+OVnWsqqELhR5cgucg3ipb1XB3r+/2Uvg+Fz7bXwQX+zPqGkqRF09j+B5HrPV8DqNePs975M8e3m89Ez63RLPVkZCuKuie161Cwn6P9NEuAjE+R85/cQy8ppA95TwNnAH/m7MmWyDZyYCnRK6Uq0mOt1uVutFMyecaR/hoEc1Ugo9CgBYRrcpVcSzkIAdXQvZhHGlO7he9jM1UeWkGQdXNqaz30Uff+bsO9zSkoMxD0dqsHS2X7fzyUl41hx0iERekfhNjFUo9cjij0b5Np1HGQi0gDwbBgqiwr0EMRYGhFpkI7zxZuFn02DMtnbt0HXzm+QQfZU5FeVAO2Li1y5eXYuNyT6sVyiTqFvFQUCSCi4HCYATDKhZBKuofMWjUaWJA2Tg1USB6FdQXNaHUa2KIMUgYeXl6Xe0kDLV5KKaus1BENo5ch5AqVrsT4kNrCxACansLhMXvET57QxhZQYiJTfogBomgJQ094BEbZ+7HNWj2wm1ou4MMZL1aC3pnX8hJ0PWK/cHQAuux3y5Z6XOTwcQMA/mUCNUpixT67rkSwun+LokvIvsURL1XdIZ5w2C5lCLY5/t2d33T3r17r0jx8tWrMLRCLHaR7+UgJySvQ4HRU7qB2symnL/XSs5NQvSGtVk/7r3m6KoS6pVv5MrNlNT9Y5xaQl/pDKm22l270lHRucpDLVhMtXw4OXSQWub3I3n8yDKyJkc4C2pirSkfS1ZsKbSpylQOnAmE2RUHBc/Xk2YnGDCcyYSKVbeeMLie12e2QHPkaU0CGxokK/AaRfk9oaBJM3FeQm3KQUnvRRE4+XM3jCnG1nncMLR9V6wnxiShdndWM+GGtesioux69UVGRuewlMf4eaoxdtrqiwyt32vZqU6fUyn1PYZHO0cq4dP6ns9FuF/k4RQm7tAA+5mrI/qcQ9TBuZlW6PVcOBd2SIaG2fdv9Oy5Z4zyoCjLNJclmkG4c1x0QYtyz74+X/uXUPd6E7ozEJjwORRhp1MrJ1GpnZ2MLF+gNIpISd1A1iX1KAPrNI3L58ayecHtSYdKKc1R6CSCHxwdShCz65q7UEnO0/FQKvFf+t3ff1D7QiKgNIYodRFEiCRUC7iLwmKxLDPqWkcHnyMaXKR7IdbjIYgfKDIuDsTKjXINcr5RKtOTFLbriLKebESXQxkJehPkMIrAG2XpInseitIkRTBAEWpsQW4JaACm2FzGlY5X2gw9V5SsxPVoxTXu2i9KIeehR6GzmJELpoB+JbJXF5Wl4C2XRzLAhnicu8MJcZSpgxFxxxM8n7zwjPt7iAi9O8jpYaqcKNfCz8h7nDcKptxeUY8NQz0YlTErDzIjWh8oPVsWfCtiUqOPiLAWR0DH1KZGswp/9XCTiivUWUoQToEsK9TTGdZSAycPtSOQuWFFkgfSSOrgpmEiD6b1o5xJNbitXb+/au/fQWRr7fL1K+U2kSucKkHH8pj7CD6ctL7sKKDtSFcYNjV0Z8eE/RvCa1Yg8VxZ5ye5jxwS+xD1dfE7vSmfPSLdkIWQP8hw0X2L97rBBoceMhpwPsZVxlclc9m5K8l4eOHE0i77kYIZsEA5A5Hb7Vnd3IPhQCtOrXd2klIOVhFssPHjWV3DmqU2qdZUBj1Q9NXg2nBUY1adreD9RWrGypL1grwF1Cd+RDoSIkYFtJHrmpwMOxpOkheWMc+pPekMdTL83WQkHaGh8XoSeftzy4vWA2qckxyRKhvD562Gtvu599xCO5Rz4X9XQ1+NpWQ09cRTsPjpZjxH5qrvcA75i57f91QdgGpcfX9DR8L/9t8N713PB7KoaLAgAiaEJmlRzm6J9jShAAAgAElEQVT+3g6zCE1poJW2ylIw8xP4G+q/gykfZFnkeb1aS6bUKU2oaQuiZXaU455cFS4HNJFaGf5Mj4jbkSgGunFHFJyOvPStCLmZKkxDq336V37wDx8UdQhLp6RjGqUEmZBWYS6HTRBm1Hya4IBiG0+y7y2ht3qX0nIwtj4gs1hIbXhGL4GWRkQcsFTf2zS8X4x1wACGuxQ9Z97NMAGlQ2OMaT4YMJ3Kg/Ytwvxsy2UoUfkte/3K20TfXDbLJCzDOiysmk2ovjd7XCaZhg3EsGJggZBRBhZYoFQMgw25PMY4NZHPsaJI72vaJlIqOCL2/DtBdiG+qfQ4HHTvcscTkvLbXXS/yXuyoTXE7QiN+6m5FN0feV2iBpwKGdqJ6sgwuIvj6Pvp8ijBKeq725VUJkQbmtZQrAxXEhR0SAtRx4dNz5mGFsNopaR7YodK3aK7QknJUnedDHUZ2rdvVcP84tVLpSWQR9bR9bgcQPfVFpkms4p2SgQrJWu9et6+T3vWAzvSR/PyvCPfqs8phtbQsQ2IINhQp93fKx0ziXSMSt783HATVAYXLHc+nuewoeX97Dk59BHkjOx/rOdy16TMB4pomKVObkVoT1tRfkLrqemDI6F2jBEldNBxNvoIxpdVOzlWkKVQlFbqljWvX11P77UUsJYj+gXHEQnlx3nEwSaivb+/e8IqDcOWnaR4N1WF2c3KRsFGiH8rUsqcmR2o6ggQEHQsttLUwO/pIq2BEfQZlT5+xtAOZWYYNevfzj08U8bjZ6kRZ2+XexlSR7/i6QyvM3QU67MP5buew3otG8satVuXVAP83DMqR5qyWP9ejgrplqzx7+6zODXWyZXjwX3586RCxEVzp6RknxOMJUqFQXZLR17DnmBobd8IyPSfe10fsHehF2QgW8LE2b89WsKG7ApW7lrUZtcxRcdxHtBHKtXjc77rj/zJA1ZeEVUqTHv2HOjtJhPdaZi4OJCrPGHqEHcBr6mno0pSw3gGwSAS5WqxJjp15GNlrLOEQLYuGz13QpUVLjyq+1+GFXcxe8CisGhpiyiPXrAXhKk4rMEqDXIM0ZqUCp4y0JjKUqIFoFuoRVFyr+y4Z6BkKS8ZcCLbdAy6xvwoozDuRAzulhMOdV94b9jTr4cvquVXcj2MdnQgYu3dnMKbzXcbBwwtcJhgzxzKQEQ7zNHa0NaciYXLCkdsPAZEKP8eNbMiQ03GKonqDK0aTWSXL7XA7cuQ6OSkDlaZm6nlHoZtHOEODW1ViIo69LXtehQ7FxLtMQOyRzGyvFfv3rf3b9608WweZKhnDC0yVuvodECk4FKuEmJS2sNOWTHyPtC/maE1OcfvVUmMCD6JPAhJiNx+plOzQ1icj+mIdAUoS9/GMXL80TREfcIpp4GNn40m+A5SdHx23o7Oz0X8c2ShTk0JvfFatNcsAyZEfHwa1XVKtXTOQt4xgoooO/g2ok7LL64jnAgb2Wpoa97RDoSvY+g22mnSCS7xHjk+oTQV0T48tLvbm675iaBWQYhBttNe7oMZXok2lisbw2ivl8pP3IJs7lJKCa3AnzOQVW6rAYpUwFM0x9f051XjXz/bEaRazg5yvPV61ok1MqyOqKHKev/V4FVDGM5MUg0LgW5oIOv7nEOuusO/t0Pl+7de8b3wb++LotA0OjbS4hPwWnFU9BmF4CZOkJ2/Qe9y9M56F6kv3VOm9XRfoJCrtYIlnc1ME6DLIw2IzuboRBldf35ALUtbVipDsH2Stej/3X0WtobOgKlXdA7U9RBOTZ7JdIJG3/4Df/jAjaCQ8JL5Wd4k7Kw9yXqipWxzSMs9TdmJmjwxxmjZKAZkRDuktCGvEB1HI4mpWMt4virZyNBaEDJwNVFqGlrnsGLjgxTTQbUJ/bhEQ6wxOhktjvT53LNYzom9RzRNbW6UB6GcuE8wfbcc7KDivC+3u+OasHl5BuP9GFmUTx99R+3fGtaznA73mk2PPyPwMLJWThHV1oiAyRFEdYYpJSSu3S35IXJsOENsJvuk/FrWAw+hY9ZPqYAkKzhas9D7QMhBUMMCGHTRCUoRLd2jjpeq57TCDwdpJLSiKo/1dt0RAapX2im5PDhyzAoZzIfb9yrll52hQiFF9B9RceQHBfWkQ/f+7bv27s0bReEYWkHH6r2c0DHTe2TwkhVuLefoMyFcojeliAuz014/360cqpKsvze0GoY2i/hxPrJMLZxFPOh4DeVApM3rYirvApaXQvR+q3wnOqfxDI8MpwA2VzenaIRycnqiRh2w+Meq8QtShznbdnxwLDn07tKm85TMbu6H8x3Pk2ctGcdRX+rhAn17z+41PQGpmL6F5VBhW06GCr4zuOpfHYZWBsC1kkS067UMLV8ypKr3ztIsESijJpv/VUMrhynXUemkbTDx/RWnLyOfJAPaSTI0aePkc2LjVI1Z7zw8bRlYDa0dlKEh5XW/FmTEp2iAr2flP5S9ztCpSd/Thvb1XFWDN7z3JzI8kP96Pd/DU92cedDCY7CO8d96TSWT6YzVtJb2Ur3qLbEZqTrSj4fsEJeurWshrmFPVrtV9DbIkk/rGQ2QIRebQZfhZ3MAtH+kfpgGZ9ZzToei46EJeIGoBUGWShQ+V70c+DepxEM0SxLnAZRJDZMi7SOymM/ad/7hHxF0LEWfGAQ3F8Yyoq04MNG7mPc5p+tyGSspt0oMgkQE3hgFfX5CL667QnmsHx/bMay7J2Qie549ySGMbd9ZifuRY8BDLY5iXBpNGba065uqTCfa/bFAQRAKiAUPfKsoQQlqYffRV9ZlOhZAehiLTCWHAA8p6wlLH1o29/HhLmHugL500HIUnpRtQsUxq8JGOL3K6GYZE2QMV9gYpaL2wWUsn/t6utmAiUquh+RepVDTQCH87F8V8OppKzeJ8VYKIIZCmHW8wNCenoYzRc/jRCKMHIYyCqgW+MYHXAIsxRh9qZUjLIfAz6n78MQaRxkZaSnVMM2hBdm5KNY0De1+r4j2DQ0r9rt2Buv4xWXHJ1BchFOYTNkuGlANKM7YWF2R5jhSqhmNLxtHOyhezy80skYmupaR0XzESikYoYz/CsfUU04c3U6JZDG0ysFk05WE5sP52ssJe2R8ZDG03CeERdrELSjBy+YTQjmy96yNBo6xOqZ5jFimhVwbT5s5O7Mi+7k7V5ZldUbQJR811z5qbXHU/33dW6+5o9wn8tG10tup41cX0eYkHtaQiJYJTYpAiE62/Qi1Dj2hUmAaexiOf6Sx7PDJSS69tP16PHtEd26QUx2t6jD4LFVnzKVaMti59/6b/z9D6zXiXtBRkEalN7M9aQdJlyjL1Qr+2ydOYRwk/Vdft8xarv27Go0+QZhKmWJ9rxq6cK8i5FEOE+kG8WGS29MRgUzWKY4E73darT6jzhotEDOy9P1LbooxlUE2o7/rvhecGLoZ0tQfp4t7Ep8n679dHobDxv2hzznzSo+6414btdPLS6Vp7MQGDN0P1lC0jJ5nsM7NtSpqxMlRLTj3sW/z2UIIExU1lK1SrYFdEpKkOtvWRr/jj/6oIlopHBLIauQeLE9vkjanayYQEZcPJ0rfEz+sqIIQlBcgQs7aRudMDZXyAAvVrmYkkIe8ChQbHfBfkJ3UeCEZk4LGOEzZdDqCsb55BIbNzNLwYAptIKMLs3kNZzwRPo+f20X9o1m8quHdRA3dfguJqWcSR9SWGH9CcXYkJLAp0PbCPV/0iQEqvUgt5Lz//v5e686aC9an9CVHOynyUU1y3+bPudvqIdtDlQOhfPYmxviFJum6otAwgTwtTPHoSBkeIHIIiUjOiwYTUE7TGxd5stkxSLgEE5CSOekpMoYalaIXaxT8gkgr6l+DNRwQJ4pQioiou7V2PF/o+7s3b9s3v/lNPKn2wcdfbsvTE+Wrg6CV48ey9MmyqgsdMj9c8qrRzSxkoypZR7T2yo06WNkwS3S9XbXZPKDn6v13UZuiq6dOY6Tmog51Nma+cl+iExFnmU3s3sLhGXZOweJooTr3y9cftvMXUZfOXhDBRTlbRBI4Qcrnsm5EjkrtJNxLn2xY76W9nRWxjZcNDZ8VTmffVzkQquhfXeXO0Z6/Uytqp92kv1grcsE5HUlldYFIqTnJNpQ57+N7RPVJakpCICMpd7QgTb3h+6g6oJ4rk4dq1IWTW8dOOrL2Z5iMI7lOx9ARmuQAeTPyksZRhiLPfq2DHXYHQ8eqPKt0PapOnUg1JjxldMf92WBJhrI0ysbRDk7nXJZ+zRXG5TqsJ7pUrW8L8c9rVp2kGpX3Rr2ptaeYu4meyTB6NvPAeXWEz3chMHT7I/2YjhKfgTH0+bKB7qDmXBzrOgKPh/vbCGAypSF+zG6rlANfsIw1vOaICV/Mmo0e+CZ70jyJ84KO4p7g3MQo1rBJ6FyMLdd69+5de//+vRxfpVmRBzqTjcZqoUobWAwsAwmOT04lF1wfIuPoO//InzjI08uoQ8Kqdj99sbQNbedZFWaoBKVridO3HVRONvNOimgTyuTzFUFkhKIsaTf8+fNN8Q2Bcg/2oGoBNYMINN2nG93Vt9fjbyoM9DmvLoeNe4RS540mU433y8ibvZaG3XW84W1FXsmRsNYqmZrmKLjBvkhH2VaMa3HPMkJJaX9O0RuC4b1sGv+52QDGkQgUoZHXnyPd5DjloO9AI/poyUbH977fkCIIog6tx6JYe9wWy2MZ2m4erZuB6OBHjoy1laEd5Hu05kn0iIYTkScxCcH7AAwd1UGA6/u2p6bZ82QTcUDpUu82Bp1nUg/Q4P7QPvvWJ+1b3/iNNp5P20df/pLKYVDGqqEmr5PK3w0l3Bq0H4gQ+ySCXzFsjno6ZKMgBI5UrVSAhClvcg1djRb8jMoxlbaI1Qjx3PNp9FD1e6xUKsJRmaGOvjGedDt79eGX2vkFpXgnOmMbYOlU0LCueT6dF0rX0oDZ0MbMzYnQphppWSF2xrVUBTx5FjsmmWMbrp2VLvdalWcf3WLwIwivHAuUnOR5Fc1UQHNMcqNNLHoI2BFi3Kg42j7vQxizGq/hz0T87ikekhjOFs4kZ1VnCoSlzHzWcyVbln7V0gDFUTP5xhGz7stkvIz6JB8YHByV34Q2jA6twQCf9SQyzI5qvfELreM1Rp5sMIWkFF2ADiYSM2pZDbjXsq5XlV0/L/oX42Q575zodAw69OGZMimlvuDrlJKeIXnTuszyyXfuV7yi1aMiS+6Bbn67TeRrx6NDWz3ct3uGaTDPm/2bzdvR8kTdnWjPS0939XYnXUq/cYwv6Ugi3qx7RyaVQh01Xe/tu3ft7ft3atYkohOpF8iQh6j8WB6fqJseSODy9FTnCiRKfZJtaLuBAVnIz0WU70pI07WJNrqWDSy6ew3b+wroLyOrNE7eZHtSGrEHCQfCVHo0Ppj2iPi3ux3xszzqzJt1JS6CcrNjTTEqNrDV+/RrnSLJfKiNjzy+rr4zIh9Dnz6AvIcZne73ipHqyCG1z2waGgRFBtw1lGUAgV8b5i57RdTnf+TV0ymHqA5G8JIa17GgF9iojpBN/nHk4HIjG4cuTSDl0dRZSwxTDShn5OG4jWbTZB2fyCsTdCz4OFjkUQnylFQxPOhmkxu6UWRU2KHhkOzbWFAJM2j2mpBEnlVeeqcQYlQjpVCMRFuwfrt9+9Y3v9m+8eu/1kZH8/blr3ysfDLRnGp+k2mqSTgZhXT76gSJa0FNeS1sxmpoamRQnRZ+VrSTBI9qZK2kjLg850B5/ex41b+3w+frVQVp44dc4jVfvvpATWWAq6JdY6BPlNJhoAyJGaVyrWqc2Sjh8wgwX8/K1edv6Cg8MVaDMWlDQ2bF68i4rgVyRw2+CsWSzChnJqsXjKhFE5eSe8dg5PhEZKLKla9Xz7rX9nMG17NgHYkmG97GSO1m01DZMFaijhiviRxUQ2uDrfXs+mfF1ZMnqZ+tN2WEC+zq+8WhsOER2pOznW28PPh8+Lf1eVnPTld2tf7h2NkZt161o1QjSHTNF/3Hs2zVWa7PMdfI17q36gY7oD1E3h9AP8cQVarBgWFrgg503P3drVKQj/SB2EWLVtQHM9SJtjG0er7xWIaWMxPRbdSp036Re1bKkTaLRNogYjmyVWvZmoIcjOy7qyuVDSpNAVeCZkHSwTSXoZ3jtDO00S8iqnlGv+M/+LFEDSOSjTqh6L7jqEueTJbFGGL0glED+uQwIUyZb5In1Q307iGnbhi3cphjQdb22m0YrOzcE9WH3RtpoTCe3m9c36bQh9sHp/sbsyjFoI6ITJuZhrzLx2QLyArLWNFFmzrgLVi7fUTrA9dF+dl6T0zsUtZi4SHKrfdePc56eO3FsS7kZIkSiNxo46fhBgn/mdDmVmM+ZF4Lr6Oug7FYPQR0zL5lNMvMXc14PTlpW9V6Ao3GAPiI1jO/NSh58DoJMnYP0tIZSc9TDLQ8ec9DtaFN2FN7Bblps25HwEk5NcoR7Td/4xvt1/7p/6PKt49+629tL1+9jHIjdf3CFsczAX07shBhD4ZgLTlKRMLr7kPu/bGSqYe/X0tuMScaFW3UrUPOg62f7d/F23NGcYY0zxmHul+OTHhNZEAUxvGp0Adytmo6QnMTkAa6Tm0gqiW0280AjvNtBjbzaTG0NZKuhtXK3WdkaLRqr9vnFKr/3r+r0RiK0U3ZAzVytULoHxuD4Hj0bWJ1Zum8lU5XdVStizpjVMhCQ4dH/zZ7eWBNjEbVARRhOJ/yEfBWVZKWwzHqHvozEET/XEk90nElOKgOtvegM7RZ2sh7+sgz4F83HamPUPewMuq9BnYUl4ujJ9F4jSCNJlY99ERGk/Dp61ZHzfLi775vc0ic8kN/Wxa939WhZe87/ZwooIMOvr958zabrNCEorUlabXJpD3c37Xb62tFpPRTVhnk0ZFatZ6cnApGFm8n7Tz7Il4SiJl6GW8UTClSb02fc3Vz3e5I38FETmIiiATrRKoNvoMjWvgTqDZ4Fuig0e/84T910GFISrVrhEyMsrcTY+2yh2MqQ7w1QvcuWZ15TwmM6/iyEF8F87lo4dpFxEhETP3rkIziRWdjO6P0zABuG2gLlgXJAoFQ1t91hjClw0au8+IKBKTnyC5QTwUsS3d2u/a4ug+fp+RZOuVoSCmjZHu0/r0EuUCL8nIHB99wpQ8G7zF0LvIS8Ocs5u7yDES6fIbXpcJ/vF69W9je28eHLu8WVPuJ+lsDfRj+8EzGXslm2KR97o93eP3JAHTP6uzmJWQkZ9N2eyTWaVhaQceai5tD2xOOhHiwxNBiIPeHttTIvNa+8fV/1v7Jr/4KLnX70nd8e3v9wQdJBAowX2xMFfX3fXQxtJ4eFPseX+LPDvrJet1MJLOxfCpn5IO4TBgz750NMc/laPQ5b52nZqiFc/rD6K968jWy5nORazkRKAdgK3oX55hDmlyIgZ2QXNcsUXB/3mvK9tEsB6N7oEDJ11rhVXmtCvxZw1XOvZW2dQj3XOHJKKOIXuNuBA+HoRomIzA2SGqYk9GtjGD27vQ59hnytfwMdX+rsyNcpshw+j/dkHEUr3WI8pg5VcbPdhgHK0B7kuzxJ8hZRqF1NGO9PiiMS4+qM+fnqVCqdaTXMKoTSg3DICrmnvrufJmzT0dB8k3qKvORvmd//yLHyzogELRtO1NDoqdDRaqR9f7xmkhJmYrR6+uNyJgEW15Pv9/nqbM/GQw5RaY54cxavgtyktCRybidHC/lhGKXFO2u1+3m9k7GltfPzi+UcsEozuZBHOU5+CztrXqqR2vamooDZn8AqgbFmiUxjEAneU0KTBI6PmGW7fFJNwpW7R1/54/8RweNwnJpTCpKC44W1oKoTh5hJM2gpAWaPcrO2/K0DHcxUtF9wMAS1lJy4Q4eNihVoRh6qLnZIUW8eoQWgnq4apK+HsZOSSRRpTO0aTB9GIKcEVGAjEX+F9BCTDVx7Z+NeGdoM5p9co7TU9e9ZPRfyS9PI55Q1PXgWhm7jEGEqNlMAoWwOB9mb9RrbgjJ7NPoorVuGzy0LqKN8VB0JSKhvyShr4WKEhSn4nk+NWoYTLepa+a15t6iDjnLW5JkoOdQeUYyrFx4XuVNjsdIEa1a8W22banynkP7+q/9evuVX/6/ZaK/8u2/Tf2ONTQ+oW7lXWaz9kjZV+nLK+JRwvp0Nstk8pOSpepBP2doHaWpzjrHUVoxDOXXStrrUQ11XDsY9dWLr1GFr1+NXSeHwJbk/Rfkn4IljhIRKeMoIlz3apVYq1TBwzsg8qFoI2vNfdfntpz79fq76qzWM2EjZ9TJhsMOttGq7nyoX0ycIclUTujRZxbkw8rW6JhRKMmQGob0k4d8P/Wc+KwPja0+rxuDGfCt71m8iYRd7ex35XXJ4JaCTxni74iwa35YwUJyRzC0FSKWM9ZakNfSqXziAKQFNReiOtpGNtxJ7IlMFfaxHb2ao63OEwGO78lOneW0tiWtsmB5EFeA0snJuOve95wzWvWPf28HQDXa603Xr5trd30TUiarTnfwZV0tMtfRUUzS0bCAfVvSn//4WMQ/7pE9u76+btc3t9obzsfZ2XmMTlV7xSCRUkaGnupkMJ2HzvkleMkyV4iIyu2qnA54eK9ySJAlGMzoTc5i8E1iPvvoX/2Tf1qGFsFSHoejn6UZ1UNXXJ4ki6j1CVcQL4AaWXkE2Qhf7FyxVM1uDEIISeQnhiOhoiGcUj0irhIDBIIhZxax88fqk5leJxtZIT//24LyOUOoBnb8Td/wXsY9PUN1tTRUUyZL+HNxEqJ20j1hn5KiDKHamx1GBlpBlGUho/iw1cihM2BltqaVFhAhmz4kQ9mD9FpyraroZJhpSXZ7Gzkujbyaqn8nc2mBPhCYmIsbkZCjw5779nS9rWitrLh2GNocxpAevw+zRCoby8txyzIh3XPCzDa0GFfuF5Y6ke2vf+3X2j/5x7+k8p6Pv/23tcsXL6IjVBqUiPhmKv3qjJg6umRXFxRpCzKOoqpBm73+HiMitvGwMpBinTALNgrsq4KXEs09taPnCLkqLa3TuIdtq4FylBATduK/oTI0S5vuOqrhO16KiQw8BkFKHjbrr4HWwRCOaoAkJKLkxgcx4Su86LV4YnhKWU93Q4UEVF8bGrRqaOuZhMcBxC9Da7KkxmFGmZHlqTO0eb1qaF1G6LWxE+SI1vpieH9VJwyf10aNz4p+0P0EJBy140SNRIZrMUDCkS576L2KzlrwPp6HjhFVEfgGxtHnR2c2qwh4Pq9jZ2izztkGyDJY199r6GeqhhbDsjw6kr7js9U1KUt2PISC3KR1oJE0G0rNOKZeNafnVBTBzk01jlX/ak+32zYVoTT+G+p9f8YX7RUKQ+ktNyuClDSfiYHvfec6MIWvrq70+ZyJ09OY+cz0Hu797u5WxpjnEW+ojJ603cFpFfIACY/2qNngZzxbxDhZziCzvKezdnJ+ri9xXmxov+vHflzQsWtnteiE9DmSTA9pTy9hvRhCHbm62SSiqdpMgZtAjdUDJu9Nhft9hKbSj5xFWj3qerAQdDfIiIkjkXOzQOA1VEjCB86byt8OPey6oWI8DjuPWPBz86WEsm2ko+wQ/Jh8MzTgPfGm719qJmK9P9aRSMTlUlWw6uEfGgELPveFNwVsyOf6WX0NMwE7ZyEdCBtlBtzfX10rR4tas6HV1KYc1RbjBOnqFVN7wqiUcqbStq4ztAX+Zu3ZK9bEMFgHD4kEQ2cxCFdRN2sjpWdWRLBRRCs4Zx2GlsPwdQztL/2j1u7v2gff8R2CjiVzaVSkUMZjGdrOuAmZCGcyCDQwdGGxhqNV19kyMlxDZFOF8CoJmLXZeCo0yJ579dptoKu8+fdGJLgZN7y3o2pj5HNg5f25+6OD0i4iImBk9g1FAjz24tVrGV0gMgZFqDhf9eRAxSOxeMl/z9Q3OZjJ9QxWh6DKt1+3MRje23MOSzV+/L3hdAYKeCCI5cNKnGjLcquObyXCtV7h2o8P7O9TueF11neYm+Qzhs/iaLX+jvtzCSI6R/e0DaYr7z9eHksZx5CR6Gsd0XVAoNVQO6WUliSWz2mmUVPOb+gEVEPp3gR28CxTvEdNULL5Rgexe/RfQvhVX1lndo6gU4YZoNRo0nJey7FMrON3mim8WimtQ42pYdaaqqvOaT1f3VpzRjXnuKddVyfDxrcaWusY5eAJ6GhZAgEq4Wcc0+XxUceC5vMwtHzRC0Fs/ZMToT4xj3vbrq+vVLrDtCj0NMxjB52QqdRzHBSD6wB/L3KKHS7CdNYeYaZrZN5c5+vs8rJdvHwZ3aHMb/nuP/MTh461JxZoCIIVnYymhVyFqgH2xSJQaxuFwiwkgq1G/m6pVajsavSeA3h5rw4RQgtTK8kp9uJrNGHvbeilabMEYwdpxuQHyXGZNIGgWMH7gPszJZw05Mh8ookOUh75kBX27RiDyTiVou5Wo/fKZDDTSAsVMEs3iQ+dh0ydIB2ZslSmRhBGE2qEXmFI9sWTSYZRfI0ogVFUS5YdpbwHHIw1DQHuH9rj/UNb0bc5a8Ccnz06ORH0ChFKsxmzPICoKPY+2N4+UD5ACiqz7Z1yxangao5OeyxvH0JMpiLs2nZN5KM+brte6R6RS37G0FJi9Sv/8B9qxCDR2+nZaUzsoW6QRv00V9nv2919eOSKY90SNduEavDDIVAJy40i1VITy9pxr9y7iWY2gNoPj5EbdL2qe2C5tgHoo1xRpIUWVPmtxmy4t44QdH5mk8jFSg6D+KU9PDltL1+/bpcvXqpN48PjSiQxfse+odyJcFUzqFmck642vRpcrmWZGzqBvi+zrqsBq8rSXAEbZK+z9r+xrpE7tPNno6y1AkWpI9KyEgKExLWf6B/nnS1//K1r7alvlKwnKmZZ9X10MmtCZNdMIxwvDArRin/mu5n9RLTLRT/4uxownC8PHJe+yZ7pTx31JPqkXv6j7YIAACAASURBVOzkyvogc4bqbT6OUiM7GaHj4myZY1ANdnV4hmiKnR2PjPT5rKiAdbACruzwZ0fMjohHiapFaskPV6fFcmN9VvVzlNzRo6DnN9T9sD6sjprvQY4NkGySlcIpcy1sIJ/cN3/bTe3JaB3I+ALU5/xcvfqZZ3t7c9Nurq5ly6QNkiBoFDAG7jAcPlosaqzoBCO77QYjQITinpjlLdIVDWWEfkza6Hv/7H+mwe+Gi6NlYO91dcpd+EfAx8ptqJlAFJk/V9/6pDg8oz48dytneSbJfjRUWzeoRgb2Yj5nbCFjqan502HXQ8+/5iisSB01sMgawJ7THIYRSfVIbYirIXfbvSdeV2mm3wlYTkbhfV5TaOIUa9c6TAumFW9VEPbQpVSTWOBmCNyT18nC4QjJHaXsvfugPUASuLoWFf5hvZKQ0PgB2JgvDG0HN6ahjfsP+NGKwYfMh5O9V3kXnW+oOUsjVJEFvVdtFSHiRQvLaEPcl3pwkOkOBGECQyvFlaQG9uJrv/zLhIM6MDAKNWVKIwajf2rIWxghrWsy+px/U6nLmMi3h628tjXS6SKw7Jva/RunUzXITyP854ySDEZp7BBrwlkKpKAaAMuv5b0SSvw7FdfTLGacfcNN2qMecHEUzsfFRTs+OWsrFDRENDkfGI9oQ4ozwjxnFA9OhJWT76UaR+9xZ0yylaMNbY1Y6jn1WnlNqiKVIZ9G6sTOSDW0RCl04rFMCIolN0jOv5uPG+taP5fncK15ldGaOnEOclhepTnZWZfv4EGOMVFutoH08yG/hB2HQ+bY07mWIcrOScxADcc9UDhHpDa8bpbS3SeDM7JTkaBazrkc22gna30gHZSVD9XQei0s81zba+U96NYr9X7Vl9VY18+ozqcNreD9ojerDhzK8NDQhlGPaVMyK65dfaZNq3VbvQedJU2+ipSWyLWUfE1iPKqIgdn8QjlYzaK9bytViYza+dlZu7g4l9EEmbi/u5OhpVMXusVNlOxsMsCm62M8MLScLXV2UwSbhvb8IjpFnZ5F18F//T/9i4KO6zAALYoUU04kyQYVOmxpaM1426zDeHJDnirDgpvo0x2wpLI/2fQcUeaBvXWTTSrwItsA1u9qdJBMVhvOGm1YyCxYNaKVsWsk32OAfBUMw7y695KHMhOb99ZIYyhg+qwiMDrMRGNl8HpcHzsRg8qrk1EjH4TEXrDhsP4AREeT2nnIjsQwn+314bP4HWtx8/59u3v3Xob2nnF540mj9SICQmsy8h9EQSrrEbwUFMfaE1p7XRoaRKSSHbogSpSGFlXZihWsQQx09qKhCTIUzGSUKTAOioV7I/KFrAAZCsfohIb6R8v29a99rY33e+XMOARqW5i5SO5CDMFUUnKkknXscXmC/rOFG89QPWfWy968ZaoqgzCaNrQe39ZL8HPKqxqrsPxEbKjq7Mf8TD2l70P3X6KGDj2axLD7mJkZXjIIBBDy8fGJSoAwrrgb4gLkKLBgJO/b+cWpnqMaWTtxhs2rgq77Henw6K/sM2Fnz8bI57eekfozaI4/cxi9ax70A+VnNrCbSGuloY2Sud5J8hoh38CD7oxmnWFFzfvcQpBrd4PbPcGlBARisNI8I6cv+Tl1RidjySMGV7ola2a7fKc62blLXN+XoDOGwVTrU3M40JxBaqSPj9XNywM8eG50AU6zG+AEEhfQdXXuhj8P98ZGD3kx4uQ9qfrV96nosXTcMyoWz9zDvs/qwUF9+nCvqZ13hUqnAwcNkKr+c0QrOVOLQ8oOg0cSRgs0Y5H1slEGyTNSZwtEfHN9pb06OzmRg748WepcAIPfXt+EY5d8JeeuZWDrsICEkOkNv97s2iY5Lkqx4QAT0cJuPgtyokoKq6HVfSZc4e4YfrCgwQfEx8+RV8TLQshCmOwxmg2nU+B8Z+lg0i9o4M9WIFUgOq9xgN9XbzmEAnw+ShYMQdkLQTiUHxwYsu56GgQQczc/Z2jTWMoglmkSTzz6Z/J6fgYPMOaePEFCB4R2ji5zyLXs/qZEflZ8NSL0+vI8dljOTk+U47CSslDy9zUCtsLmWkDOrMvbzz5tj9SaPTyK/s4u0viAvsHkGCBDxai2qM2MHG0oNl8fJ8JrJ9ZvzYOlAjCruhpkwZ0wPtUBiDq36PAlT3+9kcBTo62CeKLTVbCkKU4/OztrZ6en7Te+/nWRoSg0D2IN+dZg13pSE31IvTYwVAXjkG/P4eaeJ+pnsux4T56DTqujA5Eqqtk+j6o4erHyqnKo94/phRzogP9+GNnWaLoSPHSuZOQCjeEM1uiN3q4a7KFJIjMpAPdeZU9hqwf8Gg6OjZQNuCFkK+UakVQnomvNWs5CRS6eM7CdOyLmbSJlz5xRrYmbVyjVsZKsqpVnNnc3ouQ95m8wjq41x+DaMHSISzkv3RBwG5LUWZZVPo96ZOm3UprCM0K8IUrSpBj3hM+qDRtyj9qUbtoY6s1a3CTZyYGeRH92pSjm80Z9K0bi7uZWhhUDi7PJTFUbx9DEQcSsxrXKYn1mv6fKmLtOfREiYRmuf9OjCdHgp1YVWTa8fnyvOrueAemFL5h+NDxPRueMNMX5Gee85ggEhIrsqXGNZi5yNDUoB4Ldql29f9fevvlMCBncmNPz03bx4kU0/9/u2s31tYyt6meTOxQOdfQsVs11psTiO/Ylx8gSg05nqqOFFIXuRJfi8HbQsRbF4+UwXDnB/omxy9rYmI8J6QQDRQP5KMqN5gDRas+RAU/oyE3GrRvB2HvAbs9Xo8QnRi/LDrxBneHOFmZqB6g819PyhKq46t9UI4GSEus0Z6B2EUeWf/DezqsvZT/VMNaIuxMuj+HKTkiGMAIujcikembVAFmwbYzrQfGmO1KXZ6bOLT3b2fdjxWhkoBoM7gfv+NNvfrPdv38nY/aI903XqdOTdvnqVXvx+lXHOpanRgu/AhlXQxvwhatmYgyZ2KQlCnsCD+bvBAWm8YT9R7mUIn9arN3dS7FyQI7IkWlGakxxuYCev1y2r33tnwqRMN0+2n5OpHqQTyIRjI3lCUOrkXRJhuIZNPu4mx8cjoL3ht8PDU51CjVu7gtKM7ynQxi2OiLI7oJ6uwwKvOdOdSC3KHCuWRmfnUEV0Sx6bePAiUmeRMbe8NBOk2J6mlsssx/rIiZZrTbt008+kSw4F21D6+jdsms5qmeT+zKRqz5XNc5+lmqcq1GoiraLjdJyqOY5O4gRxYahfWgPd/cyuJC5PKijfr5zinzH0Dr/6xRXvVflGQvrFwVaHQVPlSKiUdkIznuWqtFrOcrkckh9NryRrkrHRz+7XCktUtcEg6g4YUgNucAhSlKVFf3V+/faU5OPumheqTf1aYvpVl8QkFREob5H+wvcKWStd9SHhvE5R8s6KSYH9YFSPRufcyoHjqh/b0TDAcxQvircXvkD/D3ONekToljuBIKfUolMH1uetCVtZDVwY662jNfvGUTyqWZw8zq67uLli0DtWpORZb0NH8vpoTEQ9lBDV4KfJGunvQyU78m8aNqNwpVYLkVOxODL0H7Pj//5gxZXfxvUZjetqMatlvfwfhtaWr3jRXCnPowe3STFoVKfPtIxTGpFrWgvfbKhUbHAV8Nmb7jzklSw0UNv/r0FDMXBf4Y/rLx0fVSyeApPR03Z8bChRRPq80p1+BDmqk6JFKHzvqkkJdjugezyjyQXVQF1ZGFjXD/XRqBjUwriyD7VhW1YP88eYI2GeY32ZJ9965vt/SffEqFnDXmjHZSXxchevnylchGaIZADAY6kObZhY90LinYTXm1Vkuq5Kzg4u4FltOLZqsDlho4xtBAQUFYQ05Qvp1wMz53cIt4nheWwZsUabu3i/Fyy9kv/+Jfaw+pBNb9nF+ean6uWgoLkd5JRIjuvIYZWedoQ7FSwT3vHWlbskAkiTHJU9cx1Bmi9tghWqtfc8lcVhj/T7+vkGYbj8rgbi1gNhBVPlTMbP/6e95LLYzIQ5wd508QbRstpYPq9vltm6FxDSoBxgnjaUhwMZ/jsbbu/vW83NzdS5vVe+dkDLCo64s/kflBuXZ39b1Km8twa6bVSsubo2FUOWtMMAhiBGamENLT31D2uuxx51Qv1Z68Zr1XUx86Kuku5dWrWtZucqLMDsJ/kKnXfEvkmDJumxlDDmQPFTdDqZCt1qo2XUKaMnHUe+ZpHnhEjGxPHolWpRlhud2LD8tyK4NNRNxytqUdZyP3UgXtaEzzUIZ3BZX2zvLDq+mEEWh2RakD1c4GtaxTqPTBDf3g+/Pv47J6tXQ09614Z5tXQRtCBowJ0HM1ZgHHhvOBoB5oTKQRQP4h/D3e3Gq3JxDVaNWKkTy9f6DyAKICi3by/EnJgFFMNgLJvv/oGaIRl9knUaNgwvuzl0fGx9KWCEvLDlBqdnoWh/e4f//PSOCYmKZpN02el32mkhDpVRqGCXqIzoMNYts4ApGEzW89zRn1ALfRa1ISr6wb6fSxmNb5Db0eDs8fRlN/36lxCNc4VTpUX7nIBVerHfM4Kv3R/u4t8puvhdH2N1io5qaIoOuWY0ZcVonK+Gh8X13HExH1gPFwWMHxerynPVGFx58L1fs1GjMPuyMdRhBWLy35ck8nrGNqrt2/a9aefaKg6OSgYu9TQXr58KdYcEAisOROM6BHqMVMi45BDkucesGU3HUmNCKL5u3PQPItyVyiN7E0tyJufNYx5HYY2GcHqIiXEZNvmYvdGnTeOBdAxB/gXfvEX2sN23c5fXrYPP/qoXeTIKw6dRg8KtgpDqTUhBQz6UtrlsRZVZrhPR/9GZizXdt78e64zm2NoQ3qGxrXKuQ2YFb8IJbttOzpZ5lmKsrdK2PH1KiRs2bShxUnE4ArlSMckBqbfao+RC6JVZmyiUE5VtkX+ljz3cRtvGQH2GEX919fx3tJ83rKmusGUY6+RDC2djTJaqUbNipQ9r4q7fgb7ozFilbFqxZ2RnZxTIR8bRbEYWtAOWOc0kW8tc/t5wecUuh32amy1t8CM6XDIUNlhKpO9WGcZSBinSfBz20mziiOyiRwshte6iOsSqVr/mD1sJ5pZ3tPlIuS0OCmKYGma/7jSPrpFrXWzdaLKighi0qH160OHsAYZlh/rdDVVKKUVXj9/rxHxcG113t3CcKAHvf84e8PP7I1szLf29Kqhg2Q96fW0ofVZYj/wwIWWkcbccu5B0nJWMlUtx8ft8vKynZ4ct9XjfXv/9m27v7sJJAAy4OULGUOgevTo7S29kyMPXh1K9lx9JMpIT/Z9wlgZETAn0pVPDK1KgSLiHn3vj/+E7DKL0c+TTeJLMhndqEIPnkqUaCEIGCFk1fPn4ACJUHvUseQSYpBSS8/N3qr3Wcq51GhyT8Nex110os/AKQhmqw0NcA4sSh8q1+Dq/jwcOwlUlEdEs92ndVwyUJm3OqIkohsRFmSdnukr8LCDgrtIMhmBPF9ElMm2TgWGMvXBxJg4krGhdbTPppJrkhKFEIRyySL6TugO++xsEgMHOhJUYXIiPHy2awJRCEQ8t1fv2/r2WmeF/SQ6wRM7u7xop2dnURcGmUCzVCdqxs0XnmAMNjhWHsQGVLM/PTtSXXfC0Fq5aowbULFo9hywgL5Ux7ulO9k2jOAhSr/E/BOzs8mI8B1De3y8FEvw7331q5qec/HBq/Zt3/ZtKmkBtkH5i90urkmUYygFgAEmL0lzFRwcTYaJfqY+1OEpR/ck1nrIVLWR4X3qYzqJMYJdlFAUPu+pcKXPCG9RqcZu004vzsVmtUEaOoo29laW1eGKgeHRQEG5qMwPQvLCyLLv1BG/efNZu72/k1cvpXISyuflxWU7mszbdr1VRPv27VtFUB636C5iJkd5jbwG3OtwsLr3ukZYNnQ+u/6dFDWIDPB7rlvX6Q00LFEg9ot8PZCxmPLk7x9XkhmOMISg6uRUg8/PndEYkBhxgDHgbiHrkjQ9g27oEJB7dgECoVFekB65aqQTw79Be+x8WUELzcuZs3ZccIhCbrIZB8r5+EhzVYMdHy1DkQ07E5wN0J4YFxlyKrhSunnUhN94xrCg3MKLyaDCJMouEHA+vTYhyvXvUIVSnsivcjl6oxkJK3U/okSmcx6yY5zX3M/aG9uwzJIFDSWI9U98Sb+r5W61Pl3nNK8VOjNm3XImRPiDmb0Lo4s+Q7yQ4ZcvX7Tz07PI0757o6k+yA6ydv7yVTuDoa8UTuhSIQipi7i+6mc9wzanR4W8xZQnzTcfUz63kL40J4KImvtQxP49/+GPH7wR0Z4u832lK5IEN3OgKMue/h4bbuVuyMUFvfybJhVPWgzWXr6DzlCdkU0lyMPhYcdDUtweFHkvvhyqrokCsyxbW8yZwjCV8AGridoNeQIYEdr30TJGv2VSUQ0zkl4ejTgyuutmXEZ3Fh96DxPoWMXjModUdaF0loqJRBiVx8eHqC3mYNJJJZU3giZSg6fIFPixeo4VSq4HJbzXaLbgaNlwdefZytsIEe6UWzIqQ5B26nUsoePg4rwko478ArAowisoTzANhduMZztpL1++bBeXL9p0QTeUIAoY2WCvAj4OBdKp0fQIdS9Jqrq9veoCGj0rrhO54IRmNZFD0aj67AkqPF4eiRT1i//gF9rD1XvNo/3Slz9W27Poy8yM1YxqFbUAOSPbkefFEHk0GbLAwRw6iyJWlGkpQ5TAXjUtSD2hiH2udaN8pj165z7tPIYjYPi6L0/xgVbEu9nIofF+2vg7bxXRFo4lAwaO2skprRdj7JfO6W7Xrq6vVayPEdW9HEYyHJcXF0IGvvThh43BAlyP93z66acxWizlsUb83Lvrt1ljrsHIMfUeTmRAHn9xKDulmtFwjc7Z+MVxRHR6X3VY8jU4HGahY2Dvb+/kZMmBpgWgIt+kBQ3SNTj7wxxykDrDqmgeLOKd1+qDgCB7Int0EIo8vMmgkGAMzfIz18hB4YUQ6rMqXRQ2u3MmWCOdPyZ/7VOfaiYzIypnOose/TaFTKte0GE4FPtCoku9ddhEZM/1QJh4BhxA6w32nBw98gcZi3aF1bHXPnqAexJ+hFbm6EzNG+/makd1ilE5EWMz8HL0h9Oh6C9Qf10rHN7g8cg4pdGK+cjJMZDcAJlHIySMFXrA507BDaCwdHUMe0cn7zYRnAWxKghSaryT+VTWme5XVCmIJf742K7evVMulrX58Esfi1BFEBI9I6INpLtkUQ50eX4hR0d8EFVswGJm9vdUqF9E9lFuBFyMngStwMAqq8p9fdcf/RMHTQJZxIU6ZZ4El1D6yTTOgnEbOiWBGT/EFBGSxollW/EOyU+6YGEfq2F/9gC1IVC+N+E7FlnKQd2JIkS3oQ34FyMY9xwG7iAPF58J2j2Ubr7fPz601WarMB4WmMYjYSAxAVHCKXa4IIjDLusvUYRE6nHIouFBkMaiCXoI88OKhgcY62jFh/CA/0vhZDkKxwMFo+g+lbcVUjn3T/J8nRdeyFNdxOxymswT2ZC6FEneVmk60sFFpRGEYHs9T5RMqHQnPVy3tUQAobCrf3BHCIjcBkqaOs2XH34kg2zZcU2oJ+hIdjqovZIuQvvANu4IduoLG0xyw3HsHwcERjIQN0rlaDFvj3d37Rd/4e+33eqxvf7gdXv9+oOuFAk5RI7crUz3HosTULWg61BcoSif7zVso6DopMwR7qG76CKjnE6iF2a527lS1Iyjly1KpXhSdlgBpQ/KZzv6c+Sqw+8GL4kE1X8L4VgcRbcbyhVOkW+axoA+jdrNzW17f3UlIwoMuduQt562izMM7Wk7PTtuJ+SoplM5tRhlolvN+8zB65xttyK0klZklesHAcWOh3y7vF/zI7r1ykYMjow5a8wgdqSr9FVOGXLPWaE7nB2IUEna8jxo1f5niUlENb3B82figGhQhUsO6/AHWPbId2eYyhzXQzhaaijTMWOT8OdyJhmEhZxPo1RG4KJhRkzVQl9UZ8kpKAzo9vEunMoDfaun7YChFdOaHO2mLaboqCijEb9FDXqm7SD9ReaLcqdoMxrITJGvRARNaGOfwqHMEaY5CMFyrppUGc54H8/tTnzWfWIZe1635lf3JNQgv8Y99JFxv/ZZf9M5cbgW48aZj2oBqS1VO4UD40Ykod+SeEXdu40tsO0GfRzwt4h1si858jNlESSBc4pM4RTD5MZho578/PJSTirpFPQaETMonJ0PjCvnhmeGK6L6aBw8mOIgG5xnyxSyW8qAPIxFsvjP/9t/4ICRVd0WVj/JQy7VkMKT3ibZTDRJTjDLYXhgOhQtl2KBGoITjJKeTsfaNVyQw+Ajqok+l3VsmcdhWWFL2PFQco6rGIRESipYp+Yy8izTCYc0kCgMCLR7RiXdMy7pnukNa0GhmtxAw3W6iuSIvs5AaZpKlkl05QoBFUuRKMrvR8AhjKs1PZ4DauQ/9Y3lGd2hapv5FspnklCFZ6lm5GFWur/1DzWilUG0ofMwBufKwgeKe6s1mMPB8+rC1Jd/+L2s02QUDoENrdtrCi5RF5R5Z2gVtSb7HA8Q4tSrj74kZp2nBoWCC7guFHHMr0Vm7Gn3sCJRdDAfFQGrJ7LHfkVKAu+R9Qyi1E6GFkfm/uam/eL/+XOCTl9QjnRxqT3F47ehRVYM88lVVEhAVMtBorQlcqzV8FXIawjb6pksH+ns4CljaG1ouvaMCS+a4e3URoUy+TwMms+NlXE1vPyuRrDDvBX3CEpDZywiWrp6EYWFwV0I2gRCxtC+efOmXb+/0l6IdXl83M7PT9v5OcX7F7oPjQO7ipZ0NrjsLV/cl2Ux7nGk9bNz7GeruS07E0YMrPS5b6DzMd2tEnGxOJuIgl5QFybWXHn8QLNEktMcajrZoUciNWMUIqL5iLJlaN0oJCHATk+Nxu0Iw7aNz3WZn50cR3Yhr27R2TsGeOezxVIRjPWcU2WuTQ6Zjqi1g1HT6uM4ru9vwgmglWej0xc56wBT+f1sfODVcBRlQKLtoN5H74LJQSVydm7s6FhveN05k0FSjcYOeh/rJ4UWEVmUiwX/RjwpkVmj7WqcnSTNJq/Gk7Z8niPHHehnGMdsHtPlnwP1kuOvNd21yUj0IhnL0BuREoy+6pH6if8kJWow0/1M0vMQZYepBHNiV593dqqNmmScOJw2UhBOq2D7IFGaTMnz2tFg7W5urtu7t29FVjs7OY6zfjiolp9nYB44xlaor4buxDqqe1R21NO5ePm7vlcRLfk2hc/TaKGojcgpLRI8QVkhMIEm5oDu6UTsVP62gwSyGYM3uyMapUfrTQhjG32WvfiCjwsTLdpdBYNMToCG6cbBArJZPdJvOCIWIlobWiIhugrZ0KqVYA7LJgKQosiJNOFhJjM6yTiRk4jBCOopqtZ8kV/uOwEhDGFQ3E4sjFhCttmA4e72JhpWJ/EphsZHXluh9Bf8Z6/cys3f69vFnOZQpHHz2nYHQ4SpKCuyIo9oNmz0TvWrEd0JOs7yLSDk6O0Zxsv1Y3JugAmBLJO1x+BxWt3VPKen/cS4Oi1vHpyAkNI/D+Zg7quUaN5LHLLwYocRLf++vbpq/9fPfVX39RqW9OULrSUyESFItPazR245U29YWNbrlXJsiwUNHfo+x0N4fujkGB3QWmoAxViKP1ChgGBtaCr8XHOsVn4YEQhIzoXa4DuqZS8dEfNZPl/V2CsVIWf3SJGt2MVn5+3yZZA8QJdwkK9vbtqbTz8TNIyHLjRoOlVnKAztBx980F68eKFrkN/FKGNw+W7Y27lup5pYY9YvqDx9LbGdFedKFZU+E5XjbE4Xke/sUJd0wENYsnQkf/aad9Eh+Xfqp9NQGu0iVUR0Tv0ryIv5GRFlRns+PQOGZN+0f+iLvq1jGHIxf61r8meejfpZEZuYMzoBSuzLwsIBAanhM6JnvPeru+8I9wQd71bRIlSRbCM6Cp2AjE8R4/1avFalP1TPPtV79iKhHtpCNJMekemMXml72vNe8hybZJqGVvoga0TVGWsfskZaIu45R1x6WH2WXVkP2VEKRpdCpw6dU5e2/M86oTedGNg1tVBhU5Q2Qh5iYLr7M4RshbGNlisZ/MDlYFJ1dlbDCKgpi4htoWHYUzgMJ9TUksIjCLu7F3JzfX0jJLcaWvpvx6CL2DcMrVnfWmecN2QoB+cQwRqqjrJXNHLTCD50Zwxkof72n/vtB8NB5HpolE4dkjY/2+0pp5AsYx8YDQLHqk3Hygt1kYOn3WTbMW98Bw85Kus8m75ZRJcQ72puR/JIEWgIHETOc2Cx7FLERtAwQ4dU7Fua1+MlxUQe8hwa/AsMtt3ocxTNiukYtGxydIZa5bFxuDE6HRMwSDEEnpC7YvQY49iiFSHKOnILffG25M1/f2iildOUwWQzfV4y1Zy5+CJja4TByqtGu/b0hg0TrJDwRIUIuHFIzdXmfFjVryYRw9C/SSpKAWSOxY6Vcp84CjzjdCoyAT09gS5N2gon7alhDa8zWXtJNOMAu8+uYJhQ15HbyHvHIDqiVbs7crbTibpa/YOv/j20ZHv1pY8EHbOnK+ZDekBC9i22I6X9xX/e0vs2DK1Y82Xxh/B8NRr1dwEJkq+ixAmDvZCzWQ1tHFQOM7V8FM4HuY/147wQURI5ujmJD7eNsm/LUZINnI0S3wXvduUHY+WGILJBDKOUJ9CbGD5xc33TPvvss/Y+CU9h2Hcil71+/bp9+OGHMky+b3K1vN/RmFsbOp8V0BjlLr1itcHtHL5OySaE6ER+6uTtgeipN9RyVD1SroyZdPlhSEhPpkHpYtBYU9ZC5/3hod1mHtesaVrooUsMg2stkckkyKlOdR2NMEA7bLSFgGjoSOgZdEvUNAd0eBhRV2tINp3GVPD6vEFntPAqQqfI+SNPywOloVXYIYe8ydBO6AU+SkOrNE4Y2i1xLvdz2KKCuxaGXnfLCM8ZchWpoWEKRFyFhFwd9rAvjwAAIABJREFU0cqRpnxsMY/OeQ4+smWu+CrpEHWE8Yy4fX6t7/uJX5F77QyPgi7OIkhfBG8M/IBcxM843OhVjUFMQoVQBVjGciwCL56OAmKuKKpSQWloxXNghCQ1tehvctKrdQ4auNLfRvMK2iWettk89LvTo1dX76U/qbEF+aBRjnLUo5Emht0x3QjElQAQhCLLJAlSsDciRikd8tG3d3pGIS8Ye8JCGBPNryzNCMLLjiS1iDNzphZEntQHMnJiPbFKm1Ig0D76wj8xFMAeRMQYRdQBEMREBGb8nQQkdhJFyFLch1F7eIj8hHqgQnJpe8G3kbaNvKgXnlyKHAJ7QJNxe+Qg5GhAavVGCJVyPyjRg0ongKFU63YUuS88PhQaEcQdg4dznq8VgAyI5q2ONKRBDEkICxlFut2lHIZcgc47LIrIEc3QCMtwpMZRv95aHmEyW3rZnjji+r1qLNyn1BGtvFpqAzEgwN94tRB8siFJsIh3KtGRMR+P29kLOkhRHB4D501sceRrbNsHTt49KEFGkZBFFGlkHjC4AjFhJkpT7qMzFB2i2NM0tNfv3rW///d+trXHh3b5pY/aBx98KPkZGlrDmcHnDJmwoQWhkQdVhr4PHZke5g7l7ijNzgxdqcgZKmpKmJetEeSZTeltOH1GOCe8F4OFgjckW3PCRgf4nQ99fV8HQyaUj2LxvsFDQAlQyoPRPTk51fqSkxKz+O1bRasYJBQpnwsigbGF5CYCTDJ0MbTAbBhd7p999hQtnVUagOQwecul13D4PNX4KjpX+8h02lKGbWjDWc0aZ6dGagetfL+7WimllCQWngteBpGtkQCNMVv00ayuL45GDPk2+QU5MzwdRiYGgnNfclilmBL94oFSZ9mAea/C4WB6VFQD6K1luk80++GzA5FShJpfvMDr48OuHU3RI8EVUf51BMTcG9rDNlIpMjRltq7WOqtBzMw116BDD9LqCzlCJ6pvcN5rTnTirLsfs0sRJZuJknGWTBSzUqq9u83ID8TS+ddg/DO1a7+nc18MsFeDknTQmbTTkTsVoZr8GRUhkc4bteM5TUTCZvEu1e/nfO2g1aDD59Ljch7gIbWRCHVEtAzc0EQfavEpfTsBoQkHlq93795Gjfrjqs1Zk+lUHaSQGWZgMx3LUPmG4C7bMaqT3mQiTpCcjuPv+J0xVCCb0kdnlGD4dvpc3kdEuXz5wUaTUZsdMT4oYDoVzDP/06341F82IcCgzHWNI1w7GqW/4W1xGKJeLQg4coCEBY9FODg+OZbXoVmCRzRPmLbHx3WyfCOChS1HNAncqwg3IfCAv4K0QI5CuaLFor2/uxOzFpr/fr1p24fHtmMaEZGR4LqAdhmuDRUfV3NL7uQo8r14XjwzrdGiDCg2mnvA2FIjqowLr6+jTtR1ykAUIhOoFWSIeGdEi3V97jX/GudiaKTl1OSL3UABD7AveV7eAgym/GmWcsnpSEOr0U+iqIdh5D+eFygSYylBOjvTkHGUb6xtDIQPuCxgXBndLoqNkqhIDwRxLHJB0dgeo0DJkA0tjgRpAVjGQDd4lUS4GNqf/9m/q9eASYGOgXCieUqYVe7B+Tg39kAmkJOA9aIO3E0TqpEdRrZD6NOKbDFfyNDaCJsMY3IMBtf9qlkjDBX7Y7KRI13Di3xOJRG5V6vPJ7Jloka8N9c76/tYVyB9omUiOFrMEdmen19oXWhy7xwsBhSjZKIWeVrgY6Ja/p4zArTN+/muUod0KATBJoky+A6BVoR+SDJgso8tn9Yf3Trb80yFGGva4VrdBJUOkckpTDUCtu6Qs52tChWd5gzksIXR2cfQe7/PHmDR533VeYkIWU0iYiCGIOzMfXQMXE1MiugTA9URvApbHZ2phh5pvZwS8HtlGPeRXxVbRWzZWRArGX+4W7fj+bSNR6FH1VqUBkFpaFkq+qBxhuJsRk2x6n1zAllf6xtkKZ7dsqSpVW6nqprmZAxnvpbPCSSTmuOI4lRipHRU9CjnLNXxlpFTTfZv2g05q+F5KNXWyYF83CA36TXeouKCeF5es6yLOFdIZeqR3EZtuWDIe5Y9JY+oc0KzUsZDGnh+oltQW+T+6ora8RvJBWQozsnZOZULBHCkHRn/t9b5prHJin7JV1ftow8/bF/5+ONESwn0mmyCyHhqTxytJbFh6EY92we/6/tkaL0Y9tg7yrqmIsTA6EqGiHzeuM0XCEdsHocYCr4ivMznalMEA0Qu1l6VOrJkuG22mJogHFGHFNButLoah1Kn2TY5wfOz8DzowiE6e5CauB752Ac82ft7DfMlcR2RVvQ/7WCk6VTJ7PnxcbuFYIFXu1q39d192zAy7vaubShahiAhMhat8pbqQKROKqPWlmfH2pjZbKGoFtzf5USaOJPNKGJY+UxQNLWAsCTnPF+OmZssgN7iv+eMraOCYnd7QRWPoZ9OM4wofKi0t6WFpD1r97PGeGo4Q/G43RcXQ0sRuCNVEZvSYwQ6hnlMXjCmvwCVBKTmKShiH6tLU+T55bSoK054mGJT5kFkfxjKjLG1oYW5SQTBnuKsMCaPCPf9mzft7//s31WUAnsW4+zZudyD8ver8Fa5npjgqm9GiQLpkWbg/0HcstxXp8YKwY6ojUgXmWQOEXmPBh5RN264ECWB0cJIsQZEi8CzfM4nn3yifCmQu5Uk17Eh82uOjGUwVEOZw8RzHdWC0YQz55pVahAtM3FMX33wgeb1skYRZa+Vs8XQfuMb3+iMLWcFQ4vBpc7W98b9k9OKCDgm0PCsOA58psoZUqlVR8HRpPY/G1fUqBwyVNS91DrMvoGLJ6jYadQaZFQpww7hUjXeESHZCVFEmqMD9fuM+u19ej+BREWKcz5WjWYiN8uUKPe8FQLySMtHCHnwQPrGIsic0wGcGde3U9bIOrM2HSqSQUpn8Bt7EWMY9wy8UJABO5bpkZu2366Ug6UpRbCOR4KMcd03GkYxasujeZTQyMmIASRR8hXOj9A0c0zUNwDfNEru5KQZJuW5gMMZdF/aM3a9DYCTgXYTCXA7VO5CHapSf0W+Oti/IRMBAkSP/KC7eT34Pp5GhyeiZSGfCVODBlo/8b4tZVCZNw0IWZZbZCizqBXsJVHOZxq5s4PL99McCo/sv3vLnFrg42hTSsOb84sz3Su/50tpifVadbhvPv1EweRP/Lk/137sR3+0ffrJp+0v/IW/KIedaFajYHle5FKDeMI5kl79jt/z/WrB6IXqYiGX9WR3HfcAtZD01OtITiPQeOkQLcCzUYxNjKzwooIZHMa665QEa3cbikLKUId3KShakZBudKSZqFEHy1SLgJDFsjw5lcIGbmSRUQgYWPIseCOQkAJSCngMfB2PhroqRiQxoPcRAQaywVG4vm3Xb962m3fvxWrFSKppvrqIMAaJ6QxTGV16ZGJog1Qy03W4PtdlczC2GN85zx+1LloP4GkgW8Hb5AuoV0tBrVGU96PPseQMX+fPBe3BHiWPEu3Z7DGzF1YwjjKsmMKxzEbZIlA5HxqdnPjPESYebUSfodQCcgqyge4PBTefax1evn4VTS5EngpiFV9mh7N/MTGmzxVxv4LmxSSHvR2TN/gykxtDyx2Q47ah5d9vPvmk/dxP/5Sg41ff9pX24sXLZBwHYQ62rT13OQEizUS0EuUWQMigIEQAIZeOiqQAUlEYEpSCGjTOZx3lUCXr0EbQf+/P9JoCw/7wD/9w+/Vf//X28z//811O10YCQ8Z/JhY60vS1vXfevyAGRr0261xhbRwbnFQ+CwXy+sMPZTxhiCN39w/BvPz008/au7fv9LMUDiVwaXBfvXqln/kPghSws2cb817uj8/DoDt/bASh3osdFj7HeejQOYc2L2Qoy7zPAYbWDnofhYbL2Z2V+OcTJMj9k7mCodxoYNDrOe+VnicJgxhZ5d3F+WDONjKX06U2/l0mQxKmffvunZwpHA8cO6BWjb3MvuCcBxl+GXw3zyh53kmkalDQglmjoSYsxTY6bNrv+Te+t/0nf+ZPy4iSFvn07VX7yf/iL7WHLX3JIbtFeU30QM4zJCObTkhrquVfUkubRC2eHeNBsIGeYs+vbq41ceaRec/TmTgtammajgT3PptEeQs6jr05OV4K3sZxrSkj8XeSj0BaySklVayA6LlhUTbKIRBaUv99iOb/U+wF1109do4LsvbP/tnX23f8i/9Cu7q+kk5eLk9EhnVbWNWwlyE1yI5L1AjMcBxJoXAmeC9G9urdlfaNkjjprxnpsnCaWdfb25suR0vqCkP7V/7yX24/+AM/0H7pH/1S+8n//CdjuAC1tThnIAPZVpM9FUqArv/O7/8DIfKRqU4hDqJQHJBkxeb3rrel+3ngbWXJi2qUsnOLuhhlVCfFkF6g4IvszYoH8LhZdUl6EUqWRKq9oY3m8AlfZJ6CiIlFI/qJhYvwXIKeNYvqjKN6wOj9iiACk7Kh1A2+Am589aqtYfjN6arT1HXm9t1Vu8Ng3hARR3RupYBCVm72aBGGnsG+R0sJJEZJ3ZYSjlN0fXcfBhaIkgOc38nbunaXeaJJqUuV0X+zwn4C7WduKl4LdqCLy02q6TzoVGzax6TcW+mFcXC9ahhQDwGI/BlwLkJHvi5rjE2IC4qg8lNA6sCTREznlxdRWyZIDYZjoB5SBG5dJoYj+a6AtzyKytFuEBuioQh/B1HHZCi1imR+8GHfPvvWt9rP/sxPt931VXv9bV9ReY9gPP4WyCkJKmbM8hkqC8m8G0qJiEblYdkZyoagGtpqJDpnNA1xB4HlntjB4e9teAxjsaYY2j/+x/94+9rXvtZ+7ud+ruvUZWfKvYY5B7zfUWA1JE+uqX2lmXqUKqXFSa9+J+dIjSxOTmVs2Se+Q/4gz4UD++ZNdIMCHq6wN1GtmpIItYl6UKJa5NsOB0gIMByK1axrl+9Uw+h7DketT1NFucZTea/r3eVEi2H1u+Wsp3zXbkbdp+WedGU/mbrwWirKtkOan4ODbnY65WRK9STjVlCpy4pyDizPA4plp1a1xiIPRutPMfYTuVJGMfWpypcYTajGLDF8Q5GQc9DgLIddGx+27c/92f+4/akf+9G2nLR2tzm0q7uH9kM/8qPt0/e37XG9VQCgZ0onMBCRQIooI0Te0X8yilFMLmOErJ3QXpVRkXnP8F/eX10r9SDULhGQGEVKu1tkchcVFG3Ujhaz9u6zT9rF+ZmeR07pgQ50SzlyamiC0U0dIOQs8+42vnIIxYWZKgABsaLlKk1qOK/cMePsWNObu5twnGApZ/nPfEbnvHCShSQlQVGylkgKciJDm7WySsfsdu366rrdXEWPb4I70B8MLY1O2Es5JNIXO9XdstTYuP/ur/219vt+7+9tf+d//zvtr/43fzU4JaRl1iuhf8gAelE1trnXo3/5B//9g72R8BRtZLNRvxR0hvtlwLIFmhquJAlrY5VEFoMvCDPGDmxoKyEASBhGsLpqkKjOEgmx+fKaiohEwgnIzA0BRMpYRv0Txta5LtXGZs9KDC1K5IGer1yH/IVa1h21F5cX7fzFizZaHGvIOYw09VKlycXDY7u7vtHsQv1tRozR8i42QmO4lkft5OIyiCdnpxIs2I6CHe5uZGiV+yWKSqIVbobauat5RLCZv6jCp0IsT7z4gcJSHjMbnzuKcis71W/mRJLawD0itmD4hZENJWjIRU4FuWzGzGU0F13B+sgAWGR5dqro/qOPPtI6AD1FnjfzFOpkE4ZX1Hu14swJKTHRIeDQhETdXs55LWAwnCOkUB5ldrJi8tBXf+anFdG+/srHMrRRQxt5Ygwt6xeQ9kzwVhSb08c0iHNR9tR3qnHkaBTAcKij26HB4981n1prJW1oLa/8m1KZP/bH/lj71V/91fbVr361i1ydz/V73RwCeXdkWL2wGs0xT9edmSCTCD4zATDzbsG2j6ECL169lrGF48B6QSZE4RCtYmwDLttKMRGpffzxxyJKuR4YB9b55eh8ttL6utbW6+37NlRcnRRHluiNgI/7//xsncE19phvGUa2Uef/lN/gUZ5CHNKYVo6AjX04lvHB6j6lCDZaGirdRf4xI8yYHgWkHCSZUOrB4XCvYXMPdDvuUKT61SSDZr299KJKeMIg8m+n6hT1UuhD9cT/xyj+b//KX2p/8N/9d9qC6TLb1h63+/b9P/jvtav7dbtfgQYG6SZIRIFqKWd7oPcyfAag7TCqnlsrB2H1KD1InhUUErQQQ3P/+Ch92PcLj5aI0tuUMqomPwaKQF+BNfzB65edo8aQEVJ76EFFjkSw6eTHmezHqZLD1BAAYGluDsO4fmwLiIIgXZtNu7u5aReXF+3+4aG9fPWqvbt6pyYT6np2dRODTlKPPDG0qU+cxsG5xNAGKS7Ifre39Ht/30W0BEywjk2aCyf5oBwtNkF1z6tV+5/++l9v3/e939v+xv/8v7S/+Tf+phBViMGUk4GksTCk0+h7LO4Ljs9v//0/EGKahDp7Xf7et4l7GtmqwDnZvgirOyNZsDvPNQ+BFXiFlGxoHT0LPlaNW0a0CTUqL5gTYZQjoq0euUAi1JO+9y6wMt4Ui3h//xATaj75RHCXolN6hgKvjA5S3kfHp215dtEuX72WUglyQkzOQPgog8DQkutloVWSo367sM9o6DCXoWV+K4Qc7h0IAecBCJt8NdfVuLccXD5V7Ze7TGFoA0IbKhArI0c1VvZevxodOAJzXqaOqNPfc+iTINEZUkWb4XFFHrWvJZVylKIgX5bRZUJRLmWSE4DXmzMdP/zSR4JvEWS8VBnlzMu6zixY1m7AQQqBz8+8UZIyTOt3oTrog6ZvQGabTtrj/Z2MJYb27/70T7X93W374Csfi+xTDa3qaUvvZxGqmHurvrEgJChKctfZ9aoU2dvQslaG5G0wvC92fJ7Icyr1GhHL0ckZqTh9P/RDP9R+5Vd+RYbWTSAMTwv6Suheyj/H9H2RbMiZokQi+6nGbOAwGkIIkoimNaeD2/GxolqGRmA81VJztmiPGNvra0XcqrO9u9M9YzS//OUvK6p1QwvuEUNL2RLv4++MGqiJSZbQGF3xuvF5FWkJ/RIdkCqkq3XNlope/+pkpqrq23qWvF/n/JfPcPQtRy7JNNZNMkzJ1lU5T3Zuixm4MSBAcbPkJIYQoB9UNqgRjrBS37Tzs1Odfc496w7K1SNB9BGPzkcOMsyHkL6jXal7FLgGW4Z2q65P/+P/8N+3f+v3/Jsy6DTHeXt9137wD/4hQccjupIhXxBVu45c0Q9cDuxuG4z9zVrIkLln6BuQvmNy7CLzPQg65f4/+da32uRo2V68eqW0wO3dfeZ7o9+6Uuq5+qzJ7c279vrVCzlorAHnl0gY+SDFhzw6YnaNvBEkDO0q867AxRhaulzN4cTA4F+v1CIUNvw3v/VNOYhvr96365vbKMtslMsFXB7oVA/vC0VLI86eKE97AvIYKUoRnu4f2/u377WP5KcxtKQyVJM+j5QcD4weRxawHdiF//Vv/a323f/ad7X/6r/8r9vf/t/+diBwOPK03SWindLDOgYMqMSHdoy/5ft+t+xsV3Se0YfzCVZYNrxSLM41UCCcpAMp8NqdqGt4EdCh//OBC7gkktc+DGyIDa16GCfjL2CBpE5nlByGJlq40V0GeAxFf3Z2LkMtg8+YKXq8PtwpX0szaSLW7YpyDFjO83Zy/qK9ePVBe/HqhWA2FoXfAQOjRDCURLd87R5XyRqmni6gocXZWTtiWPrlefSaXR7JALnPMVE1xvr++kaTRxAmbCtfYjVPoxRpGLE6AnBU0xEoBqU87majvGq28lOEE61Woo7W7ROzR2v/71TMpZlEB02moXXv4d6gBESj9YUIIej4MqHjS90D+R06cWlvM19LpGtDG8oUj34ao++IrAuZIgrsA2ojR4siQynQAo2IlgP4yTe+0X7mp/6P1h7uZWiJaAVLZa9Vy60QCKLzhH1QOoIDVZMbPZftfNSI1ftRc99dJFnyQBX2t/NTCWyGFTnoQK9EtL/8y78sQ4uxq1Dp/8vYe8BJWpXZw6dyVVfnnu7pyXkYcsaAqMi6iguKiSASFFByECRIWpAgBsISVkWyBF1QMkhQMjIoYWZgmGFyDh2ru3L6e85zb/XL6O73Db/5zdDTXVXv+957zxPOc07w5zzQ+uz2I2mfn4fWh7RxB8tkbBaZMove3o0RtqpCLM9Jas4sBblPTLqxRfuZ65VZLUlaDAiY3fHaWbbj5/RlZD8rzOxXRtkjFL8YUy/z88R+BMgzXYMBYiNIcVJ6wcpNA4zdXOa2GX0j47VDyykHGYh/5FegxaLhEF85aRBqvLCBDRh60kuj9Cg1KitdmrOUgS4/D8utJH5qrIug6MzADcDHxljEEnYzodYzt5aJgilmViQEyumOgam1xwT+HFGsl5XVXvezn+CAz31an4NDbyu2DOErXz8U/Zkc4k3NUiKSLKPkaZ1BPcUulGmbXCw/L0vHXniCe4HPl1ljLpORpCnPY2n+0iREUwdReVSzLOpFJ3ie1lw2q+dUqyDdFEepaO05rhO2I5jhyaDEtac+Ujp2JiqmRRxCyXt283slsVpEjBVOjtgU8jj0G9/AF7/4RWPOt7dh9bp1uPzHV2DpsmXO6IR95P8daJW9O0EZbw/pnZjox0yLSE0NsJSvMcOYpluIQzZ6F1aixSCFiRqTr9/ecw/22XsXnHvORfjTk08rSZGgE+81zzuS0agtkTQRGY2/jt9lr8Aadb01X2NwRBm/hD3YGiqYk4/8Zh1vlhccBAT+HN8kGMm6/WHlQtc38WwyRdFSbomrHyCijtNRVcSihWgjAJp9Y38kRP9BkiqSAlpmNlS5IqGGoxeZ4SEBLf+kLdzoSAYl3jjOqYWiiKfYa21FR1cn0q2UsEvrM/Mz8fChjOPocAbZwSEUR3Oo8gAqchNw9CiCCHsfVNaiwk57m5xvWKbgyc6sSepUo1n5HBKsK/QIZZbpFR2U4f3vQMt/CZYug2Cg/qaLuthP1ViUywxNUMN0T33FwNf49Zy8LqqUrWwEZ6yk51i4ykJsbtofmL7nJFILP3ssijRLksySWoxow83GEhSJIXzGJrZtQCsGuWOyq+xatVKyvwljwhb+nkBA28weC4MYp1VMoH2TQFsuNYDW92iNhDWWoQeBVrOLtsw1ssB5PW968L9ljj4T8UFiI2h0YxDBIMmTbMayJts9zF4ZuDGjXbp0Kf7+979b78mNTXmQDmZ3/HuQjBUMVv0+ImuTBXk9U2ewwRaOzyT8aJZm4mXbZabUrOCkmpqRSJoDE+8RsxKWt001xyzz+LoET2a0JEeRUMXv5SGkYHRouCEW4clbnuXpW0E+CNz2/vI5GPPVMc8DvrACb5fZBu9v8B5owsNE3awi58E2IIBhJCTj7I61J2xt8Oss93nikIBKo3Hm78uMSADmhCyMaGOVBpUTCzk0JRKateS1EwwIMiyn874zqxX7XYGpAa0lMLb/eNaxFM2AT2VsR9egAEWM/OJ6BddceTn2/8x+OktaEgksWLFOPdqBkTySza2AeqDsC5OUZD1l3lMz0iCIG4uaZCgT9DG7SVZ3kjxn6zXMmzsXGzZt1PqYPHUqlq1caZ+7VFZwZlUSL03LTNmVwlFDU1MUA/1bMXXaNMyYMUMJEY82Au+iRYucH6slTX66wQus8E4XXDmZGSzBtVYuOEUsSiWO4pabbsJnP7GnAKxQB7b0D+PIbx+FTVu2SAGNt1XBmOR4LaNV8d35WvN9+YwJnFQwFEPdVUMZ4BBoCaTSRlBbMKISsx/L433zPWkCLRM3ZrT77L0nLrzAgLZcqpgtp+ahzeOXPVr2uuk3Lc34zjk7qRgw1qcdU2lp0LE9GSGg/qGNTiZaKqlFJUBgqdF7f7rF7evh2gTO51EloYAwPgUhPBGDBAFlteGoyor8Xn7NRy1eXIERZqlSRD1SQ6FE7nBIPVsrH1NWrg1trW0CunKpgFx2FJnBAVnDETzp/GFqKTRejmt0p7WjDen2VquvJ2ymlw+hwIH9oQyKI6MoZrIaA6qXWLsJo8RactyYyMoU2to0/MyHyl6urJdyeQPrYZKsDGx5HToitfj/99LxtkC7LRgqQxMr2oIcf2DzXksBy1UWGlmDcyoS+EjAXHH6PwFtI9NyGafvV1pP1w4qQXg0ouDEhr2bBOoEWiqmEGi9IhdHFzzQKqJ3bQICrWcyW6Bmrhf+fbjQCbTsMbW3tiAq146QyFCvvfIyKplhdE+e1JBg1EynnGXGeslGwLPgzAOtZv/q7NvyMB1jsfrr9vfLg6w/4D0w6usBoN0WIH126l8nCLRLliwR65ig5cdl/ikja5Bn/lXJ1SkxkVRGoA1ocau36IJTScCZHIDMsP3YAUkazD6k+52yShDJhdyDBFuCrCdI+TlssZcDc7ZeCW540FxQWEYmMPP+8H77Xi0B3Veq/L3094TPRNngv5of9xmpXFvGfgXBWgpurouq8ys4BxQgqPkgzgsaeC4CX4ssW90jJ7vHKpPOJ/YL3XiftRrGjETMlIK9ygqyI9SO5ky2BQayzHO/CYDMCllVUJ/WjaToo5JTwcob159kZ81gRZKkVIVSRlvBr266AXvtuZv4L8yCl6xYi0O/dRQqPLfiSeSZabv5WIIxX8tm0wm0deRlCccRl4QCBgItRRe47pLRGGZNmYIbb7heLYVYIoKRbAEXXHgR3lu8WPu4o7NLY0pkDFspn/1dG42LUhe4QqenKk47/XR86UtfUvk1lytg5cqVuOaaa7C1r39sxtiV0H3gZUBrAE4CFBWwasxoGQhXK6pA3nXnHdh9l3nIFszgYTAzgu989zgMsVJYKDrzgTGgtfae48C4cUKWxHkWklOjc9EFnFww2cyouDQESq4z9mhbWlu0frmuef6wtOycHjRHe8sz9+nEAAAgAElEQVTNN2PPPfbAVVdciUf/+IhVxSTwwzlnaxVYVptEguVoMqpbp23nSsdubMPRis3xwgayGxFlw/nCjYXQ3YFA66julikRuGxGlr+I5kZodrNyrv83BrY1RRy0HeLC9kPRHmRTiZTNzDoXE1PzcVJ+JFKEqhgZJbu4aM72tC6KJ3R4dHV2GgPPlVXyOY4eDWNUY0BZRSqcruGhzFSfpJ7mjjY3M5tW1M9IlSXfPBnMI1kBLn9XWEauA6PFfMNYgWDN38zw6DNKU2/eTi5wOkaMMqsdGkYxm5OQBZnIssr6P3q0Igq48RF/yPjKAclZvAYetMyuFYy4/qi+h6YAjlHoxypUyvVzgNGYIjCCrbn9fPRA4/ux56377U0SXO9TWULYeiwsnfPg1kJ2QJsnscwDrdP99CISfDsGMYzoVZJxvRSuEdlsBRxI+D40bebvjrY29dbJUGTv/bVXX0F9JIPuKVPUI5d0HcElbOM9PmvhwcI1oIOTTHiCtdNrpQyjwykr47ryug9YCBr+tjSCmECVQbJ1jknrQdjfxWCWSqAigB166KHwQMuZ1QZpMMCs9S2YbYEpWKK1Fo4JW0n/1TmqeKBVgEotXicUz5iSUXueakl1ZiJNGudoae1AV9c4VWP4+Uk6YabaTwWpoUGVk7UGQxEz0SbYtnfoT/6/Z9mzJ8e/s8okwHF6wrxGAS8FYrz7kJuVtPv00bZSo3XhzgsvpbdtNq8zyVW3bB7aiSK4b/R7RX1F91qmW24sX98uENNbLTAzblfA4+Q/zZfUBFKY5XpNZZ81spc4c8pETJrQi1y+iLfeWYC16zYoi+FZRNckVsfsPS2YtufgEhPOpTpyjK862dqsIVqrIFIr4767bsdO22+nEnO+XMXazf048MtfRT2axCi9XKOWOYmU5TawdJLp2+qladk3jsVEgOL3cPqCQJuKRbHPLjvh9ht/gVHyqmIQyJ149kV44623kMnmMGHyZOQIREV6/0ZVTSRwMbBJpuKoVfJqxV15+eX4wr9/Dk1hgJ3NFeu34pjvHqeeJQN663vbOmUCwqSMPVoyp3k/OO7IknmN2SeTAY6LZkdw7z13Y48d5oD6WgwbFy1fgxNPPkXaB5u29Cm5YTmeQhfKaF0vXIphGpECirmcgg+OdTI5lKKhQDes/ms+mxfQcp0QFEnqZGBMoCXueJlaPhsqSl33i19gl513xi9+9nM8cP8DOnOIg9IVZ7WDJDoSZlNNToc8hVDr9DkGtM4fVNFmIAvy/TMt3AY91tc664oAjDVsbE/P+rQyJRnA7ENGVZbw/V2NcOhrtMHLqewhr0QtbOqe2JyZGSpbk9rX1zUmol6ciV5nh4ak4CI1GPYFi+bNyMHk1pZWNdIJmNF4VOA6PDKMEQ4rDw6q3h6TXibdMELqOTLlZ/m3naVksS3NIowHGH0MMwNDmhHm+A+zU/685MhkgBxBmM10+rWO70bruE5UzVNK31MiQYvjQ4PDKI0SbEuy9eOi8ED4kdJYQCVo26/73pUfZNeh7s6sRqleBLexCoVVFMYcWFTedvZS5h9tw+bqP2vumRR79njNYEBZrQdcshprdRRrNaTSzbrHZLLywGIkLL9QKS9Z9cKymrjN1zkxE366dJruKpYlezWfhvuPmw0msKZI0CC725mWE7T+/PxzrI2JlThj5ixtIM0BxqhBbSMvou4zsGBmrnkQN27lMghucl+iVf/NsXZ5vwkQKik5Zw7tE3eYNcygPTHE9QC3zYS55vzrM+M76qijMH/+fKxZs0aHnVd+4nsFR3oYaPoZXYFKIKtrADmVvVJ2zwXCNsLvWJ72Ex48Gnlh0AkqwjIZuQUtAlqSpXjQsNdEwgn7sH0D/Zo1JNeAooUt6WZ0d3ZJHYeAS2AlONMhiwEv5zEpGsOKDkup3jRCVmXsgfFQ4myh42BovwfUyvy1WAXMxsqCvzxA6k/NMY9JkDaqNq5apvtGgZnA6IvfNzZfb6L/EsihPnHDBYeZGltH5Ya6HLNDHpLFPOdOYzqgL7voAuy/127WBw1F8Nr8t3DSaWehqaVde0OZMiUmHQNYErHcfwre3NnopiRU/eZnZdBcrSBO+cVQHfffdTt223F7JELAYL6ENVv68fVvfRvVWFJlVwldOCKfRpY44VCv6R7zfGS+JE6FEhQT27CAvIpQpYgD9/s4bvz5z0DTvXgYGK0CJ/3gfLy64B2UOAmSSiPG6mKlLjEfjTsykA3zzCojQXehShm3XncD9t1rN2XjfKcVfUP4zsknYzhflKJtnBl4DSjlcwrbo4moErQSAxBxKEzYiH1ahbblIqqFHP7w+/sxa9oUkVAZWKzbuAknnnIGBjKjmuPXiCP3d92InXw9JX609uUzK5WQqNXQlUyjo5nVyhRau7vxyoK30N7TIzBl4MAyOUdzOLJIu0n2a0mo5ZolQHPd9vdtVbB/wXnnYp+9dsUVV/wUL7z4shKNQrWMkVzWLPNcy044lKJyVZhAO1sr2jxD3UHykQXuZmkbfY+xwTcuimjMyDy+9m1zjJ7gwk6o9Qr913WIEmiZbbGEUaGaCctdFYEkAZefx49HyCHEM8bY52N51CnfqARCRSaWd3N5k4BkhFojq9is/1gS44anxBYPG24mHsZDmWH1TfODwzp8+XAknCEmc1oHj4lMc7aXs1qMfvJmOk3WZWYEueEMigPDqKs0VDO3G4qXkynb1YF0ZxvizU0q+WhWslhCfngEuYFhFEeyqGtGy8o5wZ5eo2zrNHODGdK/OG9dTjB2FHsWubUEglmq3ftGpkRGoiPTmCqLybhINcYBrcmbRaw04mcXfWZA398qrcg+WnUwAQor3Volwkgkyg65h9wBxwMh1cRo3DIK757iD1MPFFw/vnTJZ0piDjOoF194QYcJe51TZ0xXMFeolETfZ4QqIpKrKLInziqCSv7evFouIVZY9X1wb9fHz64ess9wGxm9K0l7YpmDQH/If6S07Ga7fVWCmeK3v/1tEaEoWuHHaPinZ2KqquO4DpzrZJBniZ/1xYJApPvrBuv9+wbvHX+MQO77xj6Ya5S5dSjQhKAVHeO6xJ5nRYb3cSSbQ2Z0RJkty2WZwWEUsnkFKwTb3m5jg7Jl4If1s/ksBlkxyo3qvmovsQ3D/hjn3Rm0SqWLbSGrihFovYqQ1lcAJH1g4z9vsKLj/75tyT0ItgJa71TjZp99e4X33LO8eb/NnYwzmsYZYB9Sij/eaUuRKNWX8qqqUCnqikt+hE/uNA8RAmkoilfffBenn30+ks1tJi5PDQDNfTtZR+k6s9xPkKE2fNUZiZPUqZ6OFRFrVSRRE9Ded/tt2GnubCTDwFChjBUbt+CrRxyJSiyBch0av7NWi5FDyayWDKOCZdtzkht1jHZ/3/i1cLmAr33+0/ivq6+GjR0CI2Xg+DPPxksL30WB3Aw6QkXiSLDDwvOZrxWuoxhmoF0Gh8SS1Spuv/Z6fGrP3RHjXHcIWNY/iKNPPhkD+SLKlTqSoYQlJcUSNYwMaFFFViNKbp5fRNG6gDbEs7GYwyMPPoAZkyeBoVC2WsGaDZvxvVNOF/taRLNqSVWBcI2gaxW2Eu1OGQCE6+htb8W3v3IIvrTvZ9Dd1qEWyug/KhqX/de1WPjhhzrXGFSO5nIC20giiXHjx6OtvUPPRzaWYc71hjE8MIC2lhace87Z2HXnnXDlVT/BwvcXI9nSjGK1guHcKMquPKYWSojBi9PUbp1mGa2PmYOb0C/04Gxt8KAn0HKOT6OSEte2g9xYyc5T0DtGOPsnHeNqOhN82P52Kj28QewFOBNyX8cnUEiUoimlejfr3gQz1dnJViUpSpKL2QbYcgNxoQmsY6y5t6ocIHNfZl18aCQ5cVa2fwCFbE4i5F7PlzdfHrvKnjpEU+dB7zctAUEzh8xO+wdQyTObZuTGiCikrJgAG0un1PNlpkDA52FfyFi/tzBqQFtnn9mp1gQPmWAJzR8Y24KsVR/GANb/zJgyDglZTsggQMQIAi13hrSWmZU7oCXY+sjX3DPGQFawpFEJ0y824wFGzyapyM9k99HyK1+61sC7I2t5MQkuCS5gr9Xqpex4nb7MGPR3ZXmaJR0e8NwAL730ktYdn+3suXNU8jcd6oRUWkTP5wEkBaiyZDWlY63I2fyF/Wfyeq2+vOg/gwBMQaZtE1++1b1mT8YLmHsmsM94XZbmdY55z7lGPdCuW7dO99Gr1CijZW/ZjQNxc/vP759/MADza8FHz9sCvP93f30ebIPApB7ZPwbwWeIic5xVHLZP6DPMpcASmKmtZTHQN4DBvgER+qh2RmLUuK4ujO+d4Fxs6sjmcxji+AVH25xNHcdKGCzQt5fsVhlmu6CLLGmuBR9YeKD1n/1fAW/wXvyf+yJgZBLMaIMlZU/e4uuQqW/Sjc4POUAQlIQhRRJqHG3Kaf6UqlFXX3YJ9pg9TSBAU4CX5r+LH150KeJNLRrFMSZzAGgJHlx3VJKr297k2leQrRE8vhLFKgxk05EQ7r3tN5gzbSqS0RCy5RoWr1oroK3Gk6izTRbjhK0/AwJleLdeCbYWxJsErr+nGvsr5fDNL+6Pay+7XCDLFIpAe8wpp+OV9xaiRCEGvkckjlQtjLCY0RUF5x5oo9UKmup13Hn9jdh3j10FtOUwgXYIR510koC2WKoigTgSFKmp0NYxhEg8glK1jAKDXyc+oQkJORLVEK6WlXE/+offY0rveN3jfL2G5Ws2CGgHR/MKishAINBGagzaagr8ixQBiXDWt4Zx6RSuufgSHPKZT+o1ihVguAyc/KML8MbCBSIEFllh4z6X0h3FiFqFY955i4lQKh5Xv7utuRnn/fAc7DBvFn5+7U14a+F7SDY3o1SvYoQTLXIXsgql3KFYEeRZ0T5zXt0vvuBB7g9wLVJnXbYNgd4yAYGrUz1xZUmzoDNqp/9TUaJLtTTa4Q5nFdedhKMHWl9y9KVm+W02pWRqzd9+DEejIWSVSW7RHEZsVtIiOH52HkRkkXEGiwcya/rMplmm5HxrdngYw0NDYwPXNBbw7iosf7W2CWiZNbGE7RnJmZGMCE5FKovQSJjjO+xduEY4wTbE4ec0BTGstKqeajavUZ9KriCLNwJtww1kmzEoHQDu4PUZV6Nk7Mkezr/XbrcvE48pe/l51IbqjCoKTgqOWRm1lhVFO7DVrKAvMVmZ2Ss9yQDCAakELghqVFJxZU+vPqXLUMYX1n3WgciokAx0L2WorDksTVevJsRr9aS4YMbC9+R1e1EEeqfyGb366muol6vo6p2InXfdRYQOMv9YOh7JjiKbo/OPmT3TGota02R5qowmS0SzP1MW79awV87RrKCTkbPbakP6wdIlgdYHV8FMyn+PqiD5fAOc2cM88sgjpQq1YcMGfV0Maa4312NnFsufZ6DhgdYDrAIk5ySjT+RY/569z68Fy7D/KgP+SHboDns9mwRH3VoEtG2dndpnvI+aQS8UkBnKoG9LHwb7+tXiIXAyeOx0AhipppSAeZT3nfKO2awAmg49rDrw+1llIrCwbMzSpqnvWFth2370tmdSMEAYW+djAvX+7GokCoHM2D+bYKDis/sG8LgZaGsljPkn89+3BVr2ONmu+snll2K3mVPVUywjjOdfno9Lr7oG0WQa+aLZ7dUqND0h49ZcgfT5ZN7uJgLkjFV3QGujP8xoU+E6mqMR/O6uOzB94kTEYyFlsO8uWYFvfPto1BIpMncaAW1jzfFMFAPbNAGsdWDCHDpDXNVAoFYu4PD/OABXX3wx4q4Fkq0CR5xwMuYvXYKKFKLYdokiUSWYMRivCmhLEZ7+VdQLebSEw7jzhpuw7+47izFMoP2wbxDfPvFEjFQoSlRGrBZVRkugZXIWilogx4qK+tbODagBtLUKwtUSnnz0Dxg/rlNBQK5axdIVq/H9U89Ehve3yhJ52AEt95EBLYcKKxGuqzpS9SpuuOoq/PvHPq7xKLbKNo8UcNzZZ2FNXx/GdfeqF82zgkFnKBxFa1u72NbEE65dKla1NqdRplzlPxj3F5x7LubOmoJbfnUnXnrjTcRSTQLaAomtTB7dKKFaVRVWF0IIdc0l6/ijv6xEaIe2zQFa4zoYcVo2ZcPlrM81FrHPZJ0IdvCAN4UUKzOrBytfWJNh4+sRICUb5liTek3Xz2UmSsUS9pPYePbjJmSrkWxE5phEz53NlVenkocsTQQc2LL/ygzZLzqSlAS0g2Qj50R84s/yQFPZjpGlKz/zZ8mwVW9ZTkUFZF12mpE+8qiyJWXj9K0Nh5BIp9SzJVjzMGVWxQyaI0LsxaDC9xobrdn2WXi1oOABGjwwNCW0TQNvLMv1cyxjAOxLoXqWmq+wheGH8aWMw1Kvy2I5ruD77b5n5s2hGSB4U2pPvJIZhPgk1hWUbZ0DBOkgew1Wp4zD0hpLip7sFpwl9Yemz9a8GAJVqPi1v/51vrSKJ0yeit323EN6yyr9scwzOmKbh/Kbks+jHJ3J6hHMFIjJDnHMr9fA1M3VusPK3KfMP1jZrIY3XXbr6PzcG/zV6JUG+qD++fF+M0Km1jGBlmL+AkaCtQhaBjaSnQsALcEpSLs1hyhnJk4Taqr7uCqDz/B8MOb/3wNusD2he0rxFCcY4tVsmgS2zGw7tWb52vx82dGcNJEJtCPDGe0RBsTcj+PH96K7p0cziJwgyBcLDdMCavTyAnyvywOtSsmuSuSDSF8x+Feg+v8XaIOAGwTdjyQRgXEi/55+CkIiK25e1DPf1QcMMfjk2IoRa5jR/vSKy7Db9CnKBsldfuK5l3DNdTciHE8pU1MrRCYYBG7TXDelIPOxVRuFrS6Wt53xuhjk1QpSYaA5GsYf7vstJvX0IMZ5+zDwxsIlOPK4E4BUWkCrsTx3VntHNAkJ0RWILTGtJ9vCfl34NRSpFHHsNw/C5eeeJ6DlsuZ1fP3o7+HvK5ajnkohxM9arSNeqSOk+8IxljrK7KpEw6hkR9EWi+Hu/7oZn9h1e32Scgj4cGs/jjzx+8jVwwa01YiAFiRwSfWHQEvTD1OPsjE78/Gm/GTUKWM999RjaGtJ69+ylSoWLVmGk07/AQqcGNBIFMeggHAtSiMvfa3MCl2ca7uOznRSpfFP7riD7inTuj5m7WecgaEiS/lR5PIlCX/wrGKFjhVQfi5ZdLoxqc7WVhRzWU2MXHTB+Zg+ZQpuu/MuvLHgPdRjceQrJTA35xQOL5PTKlQDjBkHGqHuebv8E9D6J+NlEIPA25BjdC72BCLPmLO43+g5jd6gKyPzNXQAOxszX9a1rNhA3BaGzZw1SnTO75FAyxIsGX3sO0nWiv6YlJILeEqq8U+mcMH6teyvSnCdmW1Ls8rBBFplR5oRq6vkzHnAYYqrD7EXlRNgi2gRdnqxzEr9nGy6SdE+31+MZEp59Q1guH9A/88bLNlI9lo4k5VMqKzJaybrldkVe4UEWjO9+udHsO2BsW3vqlE2c/PM9gofmW/Qq4rBK1qmMWo9A1NZQQBojevBiJVAa0pfkkqkCIYju4nBKjKaP+wdeYG9oHhA0csxXC3bM4ETqaNogN+ibPXh+dk4TC69XCOk+Mjcg0NwTMabdhNo+e9vvPEmmJxOnDIVu+2xh8qf7Bdys7AVwL+T+SmA0diLWRXy2XJ9UJCAijTc3Ho/EmOkpz3G2PSuP9KndUBsW8fGZrixVbnZ5vD24BEMlIJAy4xWLOsYe2jMaI0suC3QBt1q9KZB4QUnYP5/ZbSNw9VVS4Lgw/GmYp5sfT6fGGKphIJYZrNtHZ1iznPUgeuIxKDRjKmlDfYPiI1MCTs+x3HjuiXV2DVunEwuWMVgxYe/mdWaSAgdf5xIQySsvcc96HvT/18ZbRAog4FmYx8EWNv/F8B6YA3uL6va2dpjoCbx+4q1P0y4g45bbHHQX9aAlmvn51f9GDtN6BHQcsjlj089jxt/fTtCsYQyWklVFnJiAMsQg+tP88FUXjPFNekrczl5e0mWqCtlNEVCSEcjePh+A1q5dYaBl/+2ECecdgbQlBYBy4tJNIIUVyYW21qkKHMDsl9O7pFBJtd6pYgTvvVVXHzGWcr2SgSqMHDQ4d/BgjWrEKKzFIG2UkO0RPKUk6FkLhsPi59DwlJHLI57brwF++w8V2cHe7RLN2/BEd/7HorhKIqlGmLVMGL1MGo0DeB5H6X8ojGZG/O1qtZID1NAGwvV8Jdnn0YqSaoWkKsB77y/BCefeTbKoai5rpXzLqONMvFEmecTU0l+vgjQnkrgl7/4BXaeNkNnbi0SQT4MHHX6qejP5VGrk5kfd0Y2JpfJ6g5/sW3CZ832VmdbGwqcbhkdwZWXX4aJveNx5z334u0ly1AOR5AjeYtTOE027sqkjTgQJyNaQLvDro3wvBE1OjlGT0oKZkj85gZpSs43YyChf3MgawePAa9tIjukLQLzDjEES5ula5AUJEzh+opiflo/lge5/GSdpJWZTrOXatR2K/FYpC9ijWO+Emi54Hno8zW8LyVJNY1ycCQigGS0PrSlT30osYpZ+pITR0RgmWxuAiN+HUBOmIKfgVnq6MAQBrf2iVHM1+IGZdbLEjJ7yprNleUbGtkVS8dmg/XPc7R+aygACYyPfKT0x8zJjZ9YX9aVhP2IlgPhRv9dh8mY0TlXNVW19LPuwZIEYrNoRnpjsCAGshRi7Hv5edjTIjCTIMJMXfPTHKPROJH9HO85D3D15B3LnF+30RsIaDnL5z2LvYqSB91tmdje6pBWc7wP8+f/DeVcEb3TZ2Lvj39MQEuyG4MwDZAHggJJ7IlsV9YoGasRtELjPDUDHRNgpxJQ3UramqNk2U+pqu4JQZj9RS8iwc9AMQL/yz8n/r8HDl/6588QaGkqQDKUMlrN9FGXuaLeJasI/H6vqc2/c+1yDfBeNaoanpjFvcYKQUCo339PEEg8GHmAapReqXU8yvJ6xPYG577D9JhOomPcOPVsTb/aRq6KBZqGjOo6SJAayZC9P6R/Y2ukt7dXvVuuE0qQZnOjAlr+DO+3lYstqBLQSqrQ2Na+fLztZw0GmP5zB6/xI/shiMaBfvq2oBrcW3xNlVc9cUrtGq5tC1JN17hss60RakNntT4YMF93zVWYPa5DYyf0XXroiWdx6933oRaJI5snG5tjMXnEOJtTNwEctcUCQKsZTQZ7sgY1NyYCDYG2ORbFQ/feg2kTunVY81k/9+rfcOo55yKcbkGhamRD76SmfelMM7QGmYikkk4y0YJJTwJTll4t4oTDv4oLTjtdWsocj63FgAO/eQzeW78WoZZmVOh6QqAt1xBzwXiJlnVxBokR1ApZdCWSuPvGW7D3jrM0Lsms+INNm3D4CSegTMefSh3xehQRqliyWig1P7tW6iUo2OD0h2ZpQ5aAOKD987NPqT0Vj4T0un97/0N8/7QzUY0mUJQcb7lROlZGS2Ip73ecVdOQxo1uvf567D13pl0j+9DM2k84EesHh9HdMxVVEqkkS8l+srkW0QBelZyREQVZzGizmSGU8znceN216Gpvxa9uvxtvLVmGClWkSL4k2sVp0UnSHF2IwgiVrRoW6treZ7QB1qrzEOTDUulQv2yW0sDTSr0asnbG6Frwjq1sJTQ346sRDTfjGbBZEwFCWSnZnXYQa9FLksuV6aS3avNJBCmNDmmR2mFnsln0sI03SC1+4/EmcWEzC2K/iGMIOnjdHJ1mAjkvxXlCWn2FQhrdGRkYlB8t+6/McnlYqKzErE6M4iRaOtrR2T1O/V6yksli5bhOpn9QRCeO8VAbmSW0EpWI6AZB/Ux6oxKISM7hoV8qKGqzzsxYj3XbqDsItP77dP3yjXSuBI4FOwakBrrBkZ9tDSOIpdy86u9awGu+tZ4e50qidv8TBppO3YngYCVZK3Waf61ZQjG4IimJoEopNykSsYQfozF7TZEs35FktvZ0iwBO5BmW0dxYjT8UgpmuB1r2aPnrr2+8iVpmFL1z5+HTn/2MfFc1jhOlDGTFeiXs+zoVMfbkFQBJ+7ogSbUk16AOqLLNy1VN4JwZiGzSJDVnVmkSWHD3Wc/ErVVf5QkCrc/M1Qtz5B8CFCUYPdDq+bjSrO9zS+rPlY4brFhfiubzcIIhWsc8VAi0bo7dr41g6VjPI5DNfmQt1eqIy8/Z3J00blGtCGjJvKR+NXtVrAIlEyntS99HJ3DyYFqzeq3sxvh1GWJPmqRWCw98itmzL83WDIGXa1ZVCXIukgkBLcvNCuR8n78xq28BujKzwP4IBgs+uG4EDgF5Ur+H/PcHKw6NalmgRO9naxniq3XFg98JfvA6SIbi0xodzbj1UcX1P70aU9ubkaBcIYH2sWdw5wMPioE84giaFojyIXF8kT7InOs1nXGuG1nO8e8KUnm9rHSVlc22xAm0v8W0CV2mzgTg6Rdexw8uvAihpmZkqVDnVNv8c+Z95/VZsGZEKBWyNK9r5583UI/Wijj+8K/hvNNORRPFNVjFThjQLt68EdHWVuSoNlWpI8ERHQ1tsw9aRjnGVnMYtUIO45Ip3PVfN2HPHWYa0NaBxRs34rDjj0M5SnUsIMnxnnINRepos0OdYI+6Iq9uSoYSaCVJqXmkMiKsIkSAPz35GOLxCBIkTwF48/1l+N5pZ6CiYKag8rCRoejJW7OMltebYAUihN6OVvz8ssuU0bY1RTFaBjLVKo468zTkQxFkMmXEE83CAR57JjtJrGH1Ii99dSZCrU0pKQtWCjn88uab0ZJK4MZf3Yp3lq1CqKlJZWMxjqPGS+EzSMUTwgW5tY3bYTf50X40U/IjPDb+0HBvIEJ7Jxg3H6kF3fAqNRcWey0rB/t+q0OSxrytjfzwELAHz++VKL6TXjQgtixJh64WyJgGLksOPLibWtIqqfCg50E8JqxvIuKc8ePikqsQ+7cBA2puJDKRW5tb5VUbJi2Sg94AACAASURBVAhkqeI0rFIwtVyHh83dwdjEFHggONUV7Y+fOFE9W4pqkFHHmzrSb30s9mw5W8gZK2kC05GCQtMslfDgzxfEOqYVFvehP5hVpg8cjL70GHw+DfKI/GytR9MQWnBZqy/325+Wyfoqg56FKyOrIuFmEs0Ywpcn3SgJ5QNVsifr2kzvvfCEL9NzPpZZKg9r2aol4sgW8sjm8ogmEup5EFAoy2hZnMlyEtyTkZhYrAQhflYezJyX9Vq7BGAPrHw/9vWYNfFZUl2JmTbdPL5yyCG6v2S8EtSZhXFeWoSGhFleUVqwd/x4DeDz6zQoYN+lWcPpeT1vOdFQFSaf0/8za6dv56aNG9De1iq1Gq4nZnAEm0goimQ8iU2bNglEWEJlWZhlUTLTCTp8b4nO5/P4/ve/jwcffNB8ix3bXKMwHHZ3HqH8N8qHEqD4i9ct1joFRBIJ3Rve5+FMxuTe4qbLquF6WlVms7qHej4BbV9+Jm/lSEDctGGjom56NPO1GDgyoKRtJGcU+dozZ89SgDh5ylTtZV4376My70gUK1euQqlQkiEBg0jex1mzZmkEa8vmTfq+tWtW6/NLK7dWU7ZgI1sJjeB5XWTteQe6vG6bC600PEl9G6EhfOGEH7xKle+R++qYfUYT7VdVwLUn/Gyx/z6uRT9xwMA1SIbivxFomfNUWB6sUlQHaG1uxkU/PBvb9XTqYCVh83dPPo9f33Wv+odUQmPbgtq9bB4ycGOVxLY2N7xJzOqz0X7OBU0KLop5jc10NTfhd3fejqkTx6m+RKB99JmXcNGVV6EQiqh0TAF/risy8iXkn7JMTIAt5S2TuOQ1sIxsWgWmFFUaHcIpxxyOM793AlpicTHNKVxx0OHfxvL+PtSoaESeSqWOcLGi7IwONtQGINCyFBWmYUEdeOj2O7HznCkCFYbLbyxZhtMuOB99uQISiTQitN0u19Ekf+kassWsCGKSS3QyqDwblQUyOGW2iyr+/NzTSKWiOncYnr/05gKcfeHFKNTDyLEa8A+HI/5MIhQXELGcXKyVUY8CiVgYPW3NAto952yHpkQII0XO8Iaw3xFHINXZjWKRUxVx4QKDSpETXRXPBC9qSCXiOif42avFAs46/TTss/Ms/PSmO/C3JcuQ7urGEH1rEzFkiwVTguLzKrJiGTWgbZu7k85wH+WNERPGMliBq/oBY4xVH0X6URIuH08o8OTZhvBAUMs0IKDAKiazWQ+0Ki86L1Iv5+gzaZVOnFwf30uNf9Gx2ZWnSLdlTTzsvJqPZ8lSoYgHjCdLeVCXprIsxFLS0pVwPWdz80WB5WB/n3RMpSJF83iSt2gNxZtPglRHO1o7O5FuSqM12YQIvd1zBWXDA/39Orw4/M9FIr/DdFpAy8WuPnAhr8XUIOB4NnAguw32KIORvc8cJSoe8Jr1ozimGTzG/lVA5EVJHLArI3Zl94YhhKsmmF2d9a7UG6e1lLRnnZSfI42w9MMAh/rSEqrgocTs1vk7DmUy0jn2CkV8viI+aeymgoQrHREgeOhSSMT7n/qAgq/P5+cBbsqUKfr7/PlvoJQdRVNHOw455BDZwBHI+Sc/+ZatW7F8+XLMmj1bwERnGskFjo4KkFgSbqKIgjOSUHlZ5Sgr/VCqMxFPalCdGsC9veN1E9mf5GdrSjahUihJL5XP1lvMeTUkP67EFgX7PZs3b8YNN9yAW2+9VZ+LAYw2eCJunqHptMBZQSQ5Bem0iTzE45K0I3hRN5vjTbwfm7duwXbbb4/FHyxW8MH7x59nCXf9+vW6R7yXfHY+0ORr6NpI1qjVMa6zU6plnrDGoGQ0lxeDmwP402ZMN5Z/NIY5c7fT+3pyGv8k05N7cdXKVVrXNMqWChQBq1bTvWY2y8/mKxb8DArXWNrk2J5z/fEl5MaYmAPIRvDs3G080Pozy/+/3ys+WPUg7YHWl/yDgM3XUJbvzyin7y0bWjf/zSyRpWOKTxBouQZ4Xvzo7LMwdxx5AeZB+sATz+E399yPokmfYSgzZG0HVw6WfKwzHWAGpx6tc9cSa0FJTEgBOMd7xrWkcf8dt2Hy+I4G0D789Au4+KqrUYrEUQ2FHdDa2iHQkrPis1buebYkSLDi8+c6N8JpWcFNcXQIp3/nCJx+wvFoERPaxnsOOuworBjsR402bzxHqnVESzWExNa3KgqBlvwailWk6nX84fa7sMvcyWbeHiLQrsCpF5yPjUMZxOIppbmhUhXNqurRTKBIHSjjR5D/4ErHAiUSSmsVCWg898wT0lPmOcRA46V3PsAPfnQRCoggXyaRtKasOFKlSl4ZBZahI0CN4z31CqZ0d+Lnl1+OvebORSIKjBRrGKqWcdJF56MYjuH9xaswfvxkjbix0sb34FrlnqGnOKuO7SobD6u/3NXWinPOOgvbTRuHX9/7MH712wew/e57qFxNIhTPe/JD2HZsYjWWLQheU8vsHQS0XGhmuh2k2hvho+Ef6s3CHQNZYNsoWTr9VYcGHryDRIMgKI/1iZwvq4s4bQ7XSlkatqafoSuZWdnMjaE4mza2EPibm5GRBDetxkWc2IAiUtfrkt0ds1OVVsxgnN1IHWoUQmhv18FD02FmpAP9fTpkCbZcxKLM+3DXeQ62kDTS3ILOlja0pZsFHMx0GOEPDA7qsGJGy8O0Od0sIW/1dIczKGRHqQ/TkGAMZrVBckiwlBzMdsV2dXZRup++R9v4U7TwsREd19tTTM37LOGPMaUovYar+Xv9YRk2sDfOcSX3bMQcFiGqhraWNvRt2ap7wMOY5B4+A47XEHC9jZcX9KZuqkktUs6thjhHYLI5bXwewARDgaAT6+D1egcbX3pkhqs52hdfAGolTJo6Bd/45jfNDYcWW84ph2AmR5IkGYQ2psLf/mDm8Dn7tHzGvN/NLS2N8QduOoJWU8qkOD/28Y+pHPrCCy9g1apVNvpTKCEVTYj4wM/os1JfrvQCHARvfub33nsPN910Ex5++GH89a9/xW677SYXEpKGdt55Z33Ohe8u0HUw4/zggw9EWqFVHdct77My0Y0bpZPM6+wfHNChwODj3XfflbA7D1ofsBB0+XknT56s6/FZHsGfohkTeydobfPrFGlhm4XripkS/84WCdcJNcSnTpsuUOK1+J4mgbe9rR1rVq3WAc7DaWhgUCYerc0tOujp6yyDdM4NU7u6rc1IUv/oc1IYgGvDZ7XBXi2vg1/3e8FnrD4ZCCYHPgP2X+P38ue9gbdiTheQ+kDBl1v1vS47NnYIiZnGJ7HydUV9VjKHCbQMxBiUX3D2mZjRYcYQDHbvf+wZ3PW7h8CuYT0SkQqd0hVmsxzlk6OY7Ru1/SXrWLEsygGtyr2lohiyPW0tuO/236C3q0VAy+956PHnccnV16CebAIZBXwulDslOGQyw6qkSPO44ajEPW2tEZZmfTCZSMZRGhnC6d89EmeccDyaJdUJZErAwYcfhWUDzGiTGikK1UKIl+uIOK9e2riUxF00dnBTrY6H7rgTu8yerM/JzHP+slU49fzzsWU0j1Aohlq+jFqhjJRz0ipV6ENuGbe4YJSjZNWNdWYGn2SqR0J49k9PIJVindqA9sW33sPZF16CfD2ks4XPg4AWRxSlQlmtslgyjkiSr1dDvFrEjVf/BHvP205AS0LV0g0bcOUvb8bmTBblchTFsulQsz3GXrlfOxLUSSaQ5lhaJISO1hb0dHZg+7lzVfX827sL0ZcvoRaLI1sqqD24ZaBfBMKW5hZxdTi37zLanVU61iB1wCDcE2jIwvKLlKVWszxyc7OOxNTQMXYZmS9FB3tWHwFkn5p5qzunpiEyDUUofE9KM4Zu/ML1D1lmMKlAI1UxelE0zj4oM9pUUgeQ7wlKMEBRk7FdVTopG+uO18HxEAYSLKV0dnRg3DjLDKhrSkOCzNAQBgf60b91q6IU/jw3De9PmMIZ7GE1pdHR0oqutg60ps36jMpTg0NDGC2wRGilQcpCpqIOaMVuHkW5ZJJk2t7uuv1hE+y1jd2yMacTZrOk38t/xlsUOok1Xzq2F7bs9iMtAvW6/xlojfvDe2ytWh5AKuG7HqsHW1ULpH4SkkQfD3QGapQzY/bODc0euGTtuPjpVFKtoH9gUAfgWHZfVC+UGScBhpmjom9mwYGAzpcH+Tz5XjyAX3/tVZSKWez3qU/ijDPOQHdPt96Hz5IkndWrV2PRe+8JUFjanTRxotYAM09mpQQrbiJmf3w/kqn4bxRREOhGwhgYHFImd+hhh4nc8sSTT2o8h+B7wP4H4OnHn1TPnRklM1Z+nZ+R18HrJJjSeo7PkiXl4447Dq+99ppAlwDTM348eidOAAUsCI5TJ09RUECyFPVUGSzwBvLe8B5t3rRJ947fw8z2gyVLVKolcPGeM5vmz0ybNk3fx0yaIMt/J+BOnz69kZHze+k/StBlmZOvzwCJlpMSFWGQKtnAMCZMmIjNW7Zi+ozpel9WiaxcmdG9W71ipfYGeQ3cJ7SGZAbFsTn2ZKVSxHL+SMacaxIJ9E6ciMHhDGih6IHWpFeNgc3nz+9rVM9c1umB1meu/s/g+vZ/99mx31/BoJU/58HbA62NalkLxc+gkwxFQsy/AtpJrWkdpJVwCPf98Sn87pEnUOWeDIfVuqhWSurvEjzIVOb55YHW6x/z/Ky4sTS+PStdqQgwob1Nc7RdrUkDsDrwwMNP4/Kf/UJkqFINelYMdgiwymjp0sMM21UMLHY2nW8+J1PfK0kutTgyiDO+eyROP/54NLM/XAcyRZaOv4XlA5bRllkGZ/+UQKu2EqdnCbSivSJBb+96HQ/+5nbsMnvSWEb74Uqcdv4FGCTDCjFU82XUi2UkOWlQLSNfyolISzIcnwMV6Ai5BNoQS9vhEFKxCJ596nEkU1SRskz5xfnv4pyLLkUxFEGevVxWRWluUyMT3I1msaQdZ88X6BLr+OfYYcpUxEn0iwMfbB3Euddcqc+2YcMgOseNF7+D5NU8eT0k6bk574kTesXdyHNckE5wFEbKZlEtlzBp2nT050ronTYdazasRyQZl8Iaz02y81ua0qpcCmg7tt/dAa3p0pqYgR3MnkhjRAGbffWC7zbyQbapOYR4MA5GjY2IUqDowNHZ3dkCNy9Heac6RxfNYXrRdomQm9eiSi4c+xHQOl1XuSXUGA5ZBixmclyZrYS2OcvqIlXFXwJaG+/QHGW1LiYlHzIzHy5SEj/oQkPDcSrZsE7P6KV/yxb0b9mKzOCgMlJSfjgPx2UkA/hkCm2treh0ETpLgiOFnHqGYt+y1JhIIslSaaFo6lDsERZHG6pD/gAJAi0/fwNEG3fa/sIIr8bAxAmFBDPihpqTpR4BoDUA1UEm95kxVri+pr3kpf4sc5VsY4xybGR9U7TfBpL4pNJ0OMpmBTC8Zh7AjNAJlsxy2adVJY3M8UD2LV3SUhHjOjp0KHBtEeQICDx0CYJcPzxE+MszWgkwBASC2cN/fAiFjetx4KHfwH/+53+ip4clSfPt5HPJZHIY39qED9dtkrZwV0enXp8HD4OpOXPmCND+/Oc/C4gnTp4s4GOwlhnNYvXaNfhg6Ycqox7wb5/HdtvPw9BwBo8+/hg2bNyIH57zQ/zpiacFegceeKAAmNcgIoTrlfG+EJhefPFFrYGDDz5YZWAC7bPPPovTzzoTO+64I2677TZdE1nJDAzu/e1vcfHFFwsU7/vtvdhvv/0wbepUPPbYY9h///0FoM899xyO+vZReOftt5XNXnLJJfp3vv/ESZNAdvZ9996Lo485Bn99/XULbpw5Bz/zLrvsgjfeeEMZM0H3rXfext777IOlSz8UsGZGRiQqwCw6kxlR0DF37lwFFAyounvG6U8Goks/+EBmHRvXb0CaI3jsUQ4MaK/xNOH7dXWPU2mU887M0ElmidG0wvErPMfCk9682pgHySDg+n6uJ0v5TDa4RTyQBoE4+FqNsrFrkbhDzPgMAY9mZogsHQeBlm5SPzrnB+hNJ0y1CMC9Dz2BPz71LOq0x6PUX46BecEyWqnAWc+ZYFuru14wq2Tk/zjfZn6GUj6LpmgYk7o68Pu77kRritmZWqX47YOP48e/uA7J9k6ZDDCj5R6xjDajdTfmEW7MY/WgqxWV9KV+5QJZlo5PO/YInH78cQJaAnmmABx8xLewYqBfc7QEcwJtrFxHlJue2b8TrKiHakiFQ0hWa3jwtjuw06wJOpQIiH9dshyn/+hH2DLKyY0EQuW6xnuaWKUsF5Etjorrwmqk+ue+P8tWRLUmoE3Ho/jTUyRDsdRsvd+X33wH5116OaqxBIokXFaLuq+JegyJSEJJjYwtYnU0p+LobU3j19dei8lt7Qp2Wlrj2Fis4avHHYNQcytiiRb09Q/Jh1fqg2wjtraia1y39iV/LXj3Hbz15nx5YM+ePg3dnZ2yyxul6FBTM5raOtDS2Y4Jkydh6+CA8IcVUrZkmFhx/Yc6d9zDgNYtNgGlgNYekNiI8vAcE4Vns9gDoxFbrL8v5x3HHvbpt++L0DhAM4DOucMiTlMsETvVMVc90Io0I9o/VTjN+UF6zGycO6cS2aGx/8FVSNBwNn2a6XQZGKN1MTTdbK0HWYsi2Ih3JXPH+uODJ4u5vbMd7RS3kEZxESODg+jbuBkDW7ZI45j6xvJdJCsyGlVZhgAho2yykZMJyXH1DQ6o/M5SdSoWR4wLMZuXFCOp/8UygWTMONuD7bal4+AB0Thw+GwI+S769z/TCJYcAcqyW+dw4iantgVaPyLggVZrwrHMFfhEKTCeavjKihzGYKOU1+LjYTxp8hTMnDlTspUioJXLWLVqNdatXy9vSh62O+ywo1ScerrHqyxDT0+OS/CQoCE61w9Lk/zNNcQsjIfDDjvsgJ122kkHND/bO++8g6uuvAIDmzfhW4cfivPPP1/lNnpWep9Sri1mDyztcnSmrZV9Qs8CDknRh78GRmj8TGJJDLliVT03rh+uhbUbNmPF6tXoHt8r03R6dbLcycx5u1mT8fhTf8HQ4DD23ntvbDdnEl5/YyGeeuopnHTSSQJdgvi+++4rD1qC+ec+9zkFCg888IB6q9847FDMmDlTQMhruvTSS3WvHn3kUfzHl76k+8Jg4OMf+5gy9OGhYR0AzIBXrVyJY489VmDKsjBVp55//nmVkQnQu+66K2655RYRsJ5++ml84Qtf0L8TLEUM6+3Fe+8tUiD26U9/Gtdffz3OPfdc3H77HfjCF76IJUuX6t7vueeeeO655zFv+x1k4PDa668rUOvs7MCWvi0YGhzApg0btE+3btqMLt6fSBTr1q7B3nvsgb322ksZP9/zkcceQaFYkIBMmSlUNG5C7LSNc2RG/unFSfxa9/3bIHj6bDVYCvZA64NO9UADI3LBhMAAyLSrmb1bK8zOPqKf55r8X0A7PhFRYMdw+e4Hn8Bjz/0F4WQKBfanc5zHN/9ploM5SmYBPo9Cy5zFEnZAS74Id2kxn0VzLIKpPePwuzvvQJpKiA5o7/z9I7jq2hvQ1DkOuVJFwECgZbXMMloCrSUxvBz2yhWUE2gTCb0/x2lkAzcygFOPORynn3AcmlxpesSVjlcOGtAW+YxqkGBFRH83oC3KkJuAGEaqWsP/3Hobdpo9UUDLOdr5Sw1o+3IsHccRKhtrOSUv3DxGCiOoURWQErCubRmnrjr7wdSqZ7siGsGTjz+CRDwqDeNyKIxX//4OzvvPH1vpnBoIpZymPgi0ZNBL/IJ4FQ+hJRVDSySEO2+6EbO7u1Ar1ZBMh7FqKId/P+KbiLa2YeLkGUi3tOPTn/0s5m6/vThCK9eswYIFC4V9rNqwVdDT1YWWpiZNiNAnl+3FoZFR9I/k0TN5CtZt2qiMliqAPBupi899QKld8U27dtrTZbRuoWnRG/Vch7u8PdkN4EZINEYm+G/Mbjh4zaxHwMv+GOdcyXRzJcgGa1ai3DY60iDeaLSBQt7ez5bax2ZE4IGWP6Lv1+LXs1WqrQ8vxx32R5zzhXYRZ0s5F0iiU1TSiyZo4cvGLN/Y5qJ4V9hHliQ7yM2mhlA0jHQLe3PNaCEhhfOj9FgdHMawZmWHkJMxdgGjZfZYXKmLfdtEAk1tLRKqIAttcCSjEiTvCxm2oVIFxeFRFIZHZC9VrVNUe8zcvQGWvhTsTg7fm/UHhcCT/SMqzASAVgxiX5Vo9GrdDE+wR+tIUJ5o0ijH+YxWalXWy1VgRQPwANCqp0H2dSyMk793vEBQgQkdQNiLSca0KBd9sFyAQ/DgWvj0Zz6LneZON99GQ38Jpm/sH9T3UIyCGSAzWn4mZncEFWZdc2ZOR65YFhjzey+75BIMbd2Crxx0ME4/7TQdNrxSnS22h01RJmcykJJbdDPc7PtkcyWtFc9P4GnG7+B5wg/PaxzIFPDBsmVINZti0suvvoadd91VqkkcBWA75f33F+szHnvU1/HBh+uVnRLcmM3ecccdmDdvnq6dpWOCG58de7Ryh0olMXvOHKxetUr938svv1yg/Morr2DfT34SmzZuEmhOnTJF94AA/aUDD1RmtHzZchz0H/+hn2Mg4glQDHqYMRP877rrLhx99NHKdHffffdGWZn9356ebpWMt/ZtUYmbYPwfB34JzzzzLD7zmc/qc7BPy3LzW2+9je22m6c9z4ycBzXHOwaH+0VoZImM1RyOrZFFzgOdM4i333YbZk4dJzAaLALX/PSnWPrhUpu15TxJNK514IHWl435+t7TVhkPg1nXTvBZrP/eIIvYnzv+Z/hvvhfrx6WCyYAvMf9vpWNjLVeQkM0WtX7N05jM9PN/cCa6ExFwADJDoP39Y3jmldcQaUpLCpDZPoGWntNUFOJ+r5S8GIYBOqs6DMRJOvITFoXcCFriMUzv7cEDd9yKJKd/nCvO7fc/jKuvuwEt3eMxnC+IyMkAloRMEs880BrBdEzChv/P4EWiLWUDXQLtyUcfJqBNc2yP11EAvnLkMfBAyyyXylAxttg4Eypd5rr1aNkD5VQCM9rf3G5AS2GrCPDmstU47YIfYYRZfC2MarYsoCYwE2hz5RzC8bAkYJVokQwFU48i0CZpVhAJ4cnHHkEyEROolkMhvPy3d3DupZfJvYjgS1ko8l7CJSA3wvZJRbPa9NYN18roTifxm+uvx+4zJ4D+LbUosGxzP6698zdAuhlfP/QIRKJxjWP9z0N/wN/ffluCLaVyVWc5g1Jmr/PmzsVuu+yMGHvZ5TKmTJyEtxcsRKqtE7lyWb3ZdFurqpjETPKBhvoHlJAJqzp33lsNQh3krhxsJUTHWg2ZjB4XroBWKjE2qyWigTMD5onJBRzcHMHSDBerosfG+I+fG90mm/Zzfy6j5ayeBplZvmSmLTKUiSqo9MwNwEK9GLFOjtCVkdULEtWaPQCbKdPIAJvojgHIegkfDssYBFi+lpEGoyIwje/u1vgHs1FulnzGfGVZSh4i4JJcoyw+rAVDRh5VoCg0zayWc4lyMWHZOMZeRdGs8uhpWypI+FqRpyOh+dK7L3dp7tb3pF2I7aN12UQ50X8BrGeFO6CVK4pTnLEoPSD16AIqLib/esGesPrrKuma0g/vb5wsOukVG/M4Hqphek8nLj7vh+jtGS/CADfecK6A1qakNq7KalXg+b/8RaMge++1j7JaMq2TcWCkUEZzMobNAwPyaWU5l0QClrli4RC2bO3HmtWrBTLTJ03AYN7o88tXrMAVl/8Ym9ZtwOc/dwBOOO54jd80pyh6BuSypkbEniAt3sb3jNchFIlR3D+Pthb67FJjlcYGQKFcU3+G5XGaqbNURXEgDsW/9OqreHfRezjwoIMwnBnBwvffw6q1a3HqGWfo2T740KN45plnlIWT0MUS8PBwBp///OfVj2V5j2XlvfbZW4fic88/jwMOOED76N1338bmTRsVOfP7OZPKffXqq6/qXmw/b57W7LPPPYdkIok5s+cItBcsWCAA+dR+n9J7f3q/T2PFiuUSkiCwL1q4ENOmTlMWyT3AzJgBzKrVqzFlylQB5vvvv4/ttpuLzVs26z26x3WrB8w9TI9a9oz5WWx8pEUlYxKZvJn7SHYEoUgdbW2tGOwfREdrm2ajqSnN9gpLbPfe82uORWpvJhLAFVdfi9fnv6FAOBQlc5bKZWNA69egP0tYEuUv8S/cWvVZKL+HgaLKsc63WfOmTjaW5UjLlsxOTeIhrk2hr5FB64LPsT1m+YC0vBnQ6yykhCQFRViRo4xnSZ6u5515BjpiIaTZi66yrPsI/vzXN5FobTNxe8nBUoGMOtsm70pfV1XnnDQfgz+ppTlXH7VLRobREosIaH9/562Ic69FrLx8631/wNXX34jmnl7tMzHWc3m0trRYqZIZrYzpScE0voVqWWxn0FCF70egZb92ZAgnH3MYTjv+OKSiHDEiKxf4yhFHYfXgIMDXYmuKpvZ0vaI4C8+FUB1VAS3LyVWkajU8dNud2Hn2RPUjOcf6txXrcPqFP1IflIIVpZEiQhUb76nRzQgVxJoSOp8kEMJMlhrYPPedTWAiDDz1+KNIxuzaGS7/5e8LcfaFl6IUiiLPoKHGddYlMlR2iKN9CUyZOhltHS2olfIY2bQB119xJXab3otCto4S6hgoFTDE3nJ7Gi/PX4j7f/8/WLZipfrkLe0daofSYH7GjJlaM2yL0J5z3pzZmDZpEvbcbTfstOMOuOHGm7GhfxCJlhZs3LJZNp25UlG8BjG74wmJH5ky1J6f0vH9r4gEvgxj/TWbfVQZ1nl0SimIx+420n4EDX6/fi5mP+fHRTyNXkkrD0QKvztlGCtxMGq0jLNRJlIkYEPX6le6/zf5R+v/yrfSqzhpjtJYoP79pVDlsjhviSUjcOpdOmUdbUqOMWmez5r0zfSW7ezS4cJ/J/Czz8dDKDM4oLkq6vVqo6tfHRKRhH1bjgCZGpUFLRLmiIR1HG1DXgAAIABJREFU8NPbljq7KJGo7pSythFX5zX7AMETy/x9UZlL0oY2e8zMjKmcRgRo10cDdR40jRldUg3Mw9Pfe1XP1SMfI2L5A0eHGOfHqHDiiAGSvaSKELMLatVGQ/j+0d/CTnNmayyqo7UZoSpkyt7b2yMwLVBVJhrGwg8+xNp169GUbMb0qdMxY+o4gRnJbJlcCQsWLVSJdNKEiZg4YYLEu9nTlmJXf7+exeSpk0Whz+SzWPTBYjz+5NN48c+v4Otf/QYO/cbXMGVSD5K04AKwceMActlRgQ9LqCLbOOlO9s35jNgGmDa+WyMGZFUzcKHbDH9x6J6l5XWbNuuZ0iS9iQcDX3sog7+88hI+WLYCPZOmYdPWPsycOUs9U4IsxR3a2tqx6L33RVYZ19OjCs0Tjz6GI7/zHRx/wgk48wdniWAxuGk99tpjN+0DlpY3bdqsfiz73cxQd99jT2XM7AlzXOywww6Tdd3bb7+j3n9XTzcWLVqo0uyUyZOwaf0G9FDzuVzG+nXr1HvVYauMKYY169ZiOr17Q+YmZKRAr+PseveumuXXmt+fjUDMTxrQl7RGo/eweA7s5fGgZS+PVaBEKIQHH7hT/c6EiaLhh5deicUfLkMsRQnBMIoVm3Xna3OP+VlgvjeBlc+N7+/HlLwBhU8OKHhjn99mxX01jkUYXpuINnKVYpBvWR5JWgzSqR5GdrDKxoYbyqwMrGvmDkO5SKnL5WQQkCbRjuzv8eNxxonfw4R0TKIODEBv+/2j+PPrbyLa3IIqS4uZYY2y8FnwjJCxBTki0kE2QwsyY/l8Rik+4frnCQbIpTx2nT0Dt914rVoiaoOEgOtuvRu3//4PGKzUEZXXKUTaDFVrSMUSqiYQaHlGy99W56PpdfP6RRxicE6FqmIe5510HL71za9LEIJAtnWkKtOCvtEcKvREdhUtSrPy7OC+1Gehh3ilhHq1qGz48d/ehxnjO7X3cqUaFm9cjzMvvlg92ixncCtAKs5kgwONVdSiNUQjMVRzNYwOjmDG9GkYybBSOIS2dAKFTD+mT+7FA/ffJb/yaCSJLGpY1z+MI777fWwcyGDClClIN8WRp9xn3xBmTZulcbd9PrEPusd3YTQzgI0ffohP7rwrRtZvxGf33Q+jhRJKLEn/9TXc+/AjWLupT2dUe0enQHY0VxTnZePGTfqagpZKBVMnT8TkCeMxMjiAf9v/s9hv371x3Y3/jRfm/w0z5s7TOf/uooXYZffdNG2SzVrfnC0dnbede3zS6QA5JnHDAcYOZD+DFsx2rLI71vcLAi2/TyDbMG53ovVeH9ZtCg/iFCfnAwyWd/zm12YyHnxDxTdYQjW8Nf9FydCpp2wem2ZCH1EEbjPiRv4Rw48KIow6xCCumCG4l7KS8TnB1kadeB2M5mnRJ8a1U9DhjRwdHsLowBZUaLEnyysyZamXSeBkNm3sNS54fkaKcPMzDGeGNDLECDFSriDmDoMg29LfH2kQB7xI/dftT4oL2Iyq/GL5J8GQ1y7JQ6cfLCayGblbEd6yW90v0tlFRLPr9Vm/nmMsJgDgImqMXzhSkw6/UB3nn3kqdpozC030tqWWqJM1ZNldgM/WA4DV6zciHImJgh+PJtA7rhMUHRupABu2bMHWvj5leFxXTdSiZjmoXsfk8RPQ1dFkWWqZGXAe4UQUC5Yuxq233YkXX3gdJ594Ko4+6ki0Nqniq83+4QcrsWb1KpHa9t33Y+pxbR0aUbWBmeu7Cxei7x9EqE/vtZco+xQuYQbOQh6fJftdFIeg6wyj7CIJLKraMLgE3v5gMX56ww3Yfre9cPAhX9caodPHyhUrBYLr123EmrXrRCjasrUPza1tWLl6NebMmydy0u133SmZuXNOPhGTe8fjrnvuxqOPPmqCLm5GfMOKleiZPl2CHyOjWfT3D2C7efPQ198nnWESP1KtzWK3JqlaFoshm8moAkO62giZxK2tWu9sc/RMmIAS5eHoc0sAEwOUWttBstyYdzDXow/wfB80GBSTNVrmMAtn2CMJ7Rse5AJaGmqgjgfu+Y0AjEuRWckPzr8ES1auRiRpQMt1K+MJB6xWqjWA9KQoD7S+b+uFJ8RtCAeAllcS8t6mbg5We8sJ41CAgFmY24+sQFUVaNLJyRSGTHqUQj3GUVCFipWpcgG1cgnNrA709WPKhAk44/snoCcRQo7zpbEofn3/H/Di/LeQoO8px5pypoLECQZmwTbLTAUykgbJGymDu4/XniuTF2DewRxrCeWz2GXWNPz3z64SA1mCFdEorr31btz1h0cwWAmpRM3xNr4OdYjpfap6js7DqtNQdtU+sbvMIzVGsQwC5z/mPc896Tgc8fWvShKR+7QvV8dhRx2D/kwWJVoF8nmoTcvEx4IRgo9UrsoFtDQnkahX8dhdv8XM8eOUfefKdSxcuxqnnH8esvUQRnJF1ChWkaBHeBLVegUD2SFVB5NIY+d5O2PZh0vQlEqgUsohHq6hpyONWjmLu+74NSaPm4ih8ihisWaV6L9y2FEohWJ6Rl0dzZg0vgf77v0JNDexipjEuo3rEU/H8f6id7Bx+XKce9LJ2H/XXZDLVjFSKGLh8uU47ydXY9nGTZgxb0fEUs3IF0oYHskiVyxhwqQpyOVM+Yxrh5W6rvY2JRKolPC1Q76M5lQCS5cvx8bMKN55f7GN98VjIlINDg8JTvpYOnZZTahrj0/KJu9f/eb3bJtJ+RKnDn9pHY81AozgavOvLDNLo5gjQY7N7DNKo8+Pjal4CronLdnAtbk5SNjfl7YDmXdDMFJZrTNO9/6sCk8tDOQB6DNdAREBgZKJKh9T1N9KFgQfSerJLJyb00QDeJ1iMPM6SAji3zmqQgP5fA7ZoT6VhZixE2ijUbOuErC5rJ4HJwll3oV8aHgQ/f19IlmFiiUBrZeg8zOeQabkttfvo3nL0u1gtmyTpW8LMKhMY8YLVj5W0BAAWiOAQNfE+xP0k21I/zmrNh6kzC5YltL1u/tC9ZYLzjzFgNZpxFI6jbq8ciHhIReLIZPLYXB4GC3NbdhINaJwDN0d3WhuTbFFhw/XbVB2RrY3x6kYXJEaz8H13nHd6ofxuakI5ubpXn7rDVx3w01YtHApfnDWOfjOUd80uKiQ7g8MDwwhnx1BW1uLjdwUi9i4eZM0fGlO/v7ixdhh7lzMmjhZmTf781SzYumYWXvf1q0ijXS1d6KtuUllZHYW8pqtDCFTKuL6m2/B4hWrcPVPf6bn35zmQQlc+KNLsXbtOo0y0WZxxcpVeh5UsGpqbhEB6v4HHkCpkMcN1/wEu2w/HWefe6lIVCyRM2OlGw6Dx8GhYZGbKPwhk/bmFlVTeG9pRzfCMmN7OwpUmioV0EoheFZKZDpeVCl7r7321mjOB0uXCvBHOXeZbla1gprDPohWW8X1NL2BA581v8+3i/z4jYJwAlWoovUQj6ekWxvlPCT3AvcNarjvrltV9uR2JIP1tB+chxXr1iOcaBLQinS2zTljFTHbf/5PXzoOqkgJaCV8ZBmt1bwMaFmK9GOIkvWTFSfnS0mGs9lSqTEFgJYBN4MF76UtOUZaQdIWr2pjfSx95oaGMWPyFJz2vWPQQQIezVAiYfzqt/+DV99aIKJSnUpgklwsmd80SUiygaTWdkmONgQr7iHu9XylhlgiqXOPPAcPtDdefbmAllWXSiSK635zN+55+DEMVcMIp5pQrZU0YkduEr1PGTCofsYgiO/rJgskRsVnEo4IkOWTWszhgpNPwDcOOVgRKgOhwQJw2NHHKihlVYfjPXx4PEuk++5MOIyWTcDNIV6rCGhn9fagKQYUa8C7q9fh++ecjS0jOTS1tKEp1qSMvpDP6r2SrSn1lau5KnKZrMYn5203F5s2rkOa1p3lLIb6NmPx229JS5oBMK0Ih4sV/PT6m3H/Q49qX195+cXY72N74uU/v46HH34Er7z+Otq6OlCoFyXBuGXlcpx4zLG45KxzMNQ/hHRHFxauXIErbr4JpUQCI6UqeidNRSxm5/q6jZuQo784+9E0zOjswuZNGxRktTQl0NPVgc9+al+0NDdhYGgYWzOjWLpypfzLuVaXr1yh4JrZcDZPIphT5pv48c82MtqPZkv2fz7L8ZmkB2T9ox6ilScas5cUg3DyiPxZahV7WzyVMx0LzrOalSE4sWsx4pxsnM9kxRoMAKwvbRpKGMgazdTJDBqH1y6QJEIHRAQLqU458wEyS1kSoDuDgJbfX603fGw1QO0E8lWWdQL9HHMh41SZa6WMcK2kOStmQQwuaMTMqNqrYhF0FKXXzBeSn3hoaFDydPTRrefztlEcGHqg9c/Cj/cEn43PcM2wwTSfrR9reqk+m9Xf3fXbgRXVULgBtYmU6Gc54+gONr5fUKZSYzzu35VRJM2iUM+hXMQ5p3wPH9tpB/UymqIxJNhvdh+WP5tnT6tWk+cjR6lWLFuOqZOnYnLvZB2S4RiwfO06k6uUbRo0VtXBzRlPKKstFQo67KUXnSakh/D6or/hxpt/ib+/uQAnn3Qqvnvs0TpkGPSQqMYS1aTx3ebiQ6F15xNM96e169erDLv7DjtJRIBVFVl9KAOPom94UMIRnIXbZ/e9ZHCebkoJkIdyBR2+DArmL1yIR//0DM4+52xjI1bqaIuGcP5lV+Gdd95FpVxFZtT6RgNDQ2ht7xAofvXrX8Pd99wjUt7xxx6LT33iE7j40kvEsOYaIgGJ8+Mk8pGhy33DzTtp0mRdu4T6nYQjs4OW5rQCFLqM9HaPU1bLWUn24g743OdwzjnnYOGi93DKqadh1tztkOVIznAG3d09ri7iZi3d/uMX/TgWAbehmKW9betZbR1OcEesjxmJxE10gBTDGnt3NURrVdx71+1IpzivStPtOk487Qxs6OtHOJG2/p+EAuI6A7zAB8Gcv/k1vy75/1wfPqu1z8DROstIG9KG3PtkR1q5y6phLhdQ+djCNfVd9TdnvM4y1D8BrdP15vpnX5FAm2AGPjKK2dOn48TvHCmgLfGzh0L45d2/w/yFiwW0LB2Tn0GA5sVTT5vnmwfabK5o2tolM40g0NJ0XPKIkRAixTx2mzMDN/3kcpWOeXYU62Fcd9uduPeRJzFUCwMcjUJN1YwIvYWLJWWqZMRK55taAMx2I44gSfEZKrPxvpcqCBdyuPCUE/D1L38JFbKaGaAWgSOO/g62DI+opBqOJyCVZ+kQsL9shCjuBekMh2tIhep4/O77MKOnXcQtAu2CNRtw4tlnY8soJVCbEA/FNYbDPjc5EIVaCYViHlUSJ+MM9iJob22T1vHI0ADWrlyGHbebidt++d9obW6yEbwt/fjT8y8CsRQO/PLXxMTfsm413nztNbzywqv4YPESXS8fZLq3S0lQe1sz9v/4J7DjtJlob2nDUccfjT+/uQAnnH8uIm3tqEbjYlaXt/ShbeYsNLVQv55tpqT2IDkLJEB1trcgN5JBWzqlMvKXvvgFPPPcc3hvyYeYPHW6sliJ4USjaO/sQI6uboVCw10pNOnjn/knoFX/z/3yGazPboMMP1NfGlvoBoLGVFYZVCbPLpuS0bv1Tcd0d+vaODrcOd/lNjr7AR5QGQU2MjhuKGehZ2DDcjH/3Tt3B8HWLkBlVNfjYXbFXSeQcQQjRrmyRmOxjb0ZEqNcNj1mYOAkwDSs7Q8W61XQwomHGjMaZrC8Rr4aY2sRxqIxDeyrR8LyMRfz8JC0c3MjI6iyNOtGmxrM34DecRBgfZbr74cieGcu0ABcifhHlKnyur3IiGW0riypPpSpofiKhPWlrXTM7FKsTSeubT0+y3r5vDzQsozy5S/sj6MO+6ZGltIcHygWTISbzL1KWVE1L5rgzdLn2lVrMHfWHPT29KBcrqI/M4iB4UGsXrdWa2DKlMkSp29JpdGWatK95f0jMG7u24pivYr27k4sWbkcv771Nrz+2t9wykmn4YTjvqsDoJTLYvnSJRqdmjJpkkC7u9skC7f09UmWketg2vQZZl6eMG3YUCwqhviqtWuwePEH2Lxps0gWhxz8ZbS3tiiqHh4tGsi2pJTFbBrox1XXXotvHHa4WNcUIB8dzeOPf3wYt9x8C1KpNEZGRzSTN8z5Wh5YoRAOOvhgvPTKy+jq6JL+7IzpM/Dc889Z2TzdLDnLzVu2NEqnvP+UiGN27BWf+gb60dragnyBTEt6HGd1z5OxCIYHBrSmqOt88803a/NP7OnA8Sefhfl/f0vcgZ7eCSptMasIVq18QO3/5JqwIHbsTGhUvwgIHM+wqFv/qXxMiQKCJGq489ZfoqOFWrIknFXw3RNPxlA2j0iiSUDLPimzAa4/Ai0/i83rmw6wB3WuuSDQqnwsaVOeQa4i5/qr1hpx5fDGHLohr6m7mWykiI+slHB9O6D1pWP/rPi8CVQKKyjFiDpKuRy2mzkLx3/7cLRHbZ6dpgK/vvt3cnNJtXeiSAMGEZIcMBHYKyRksRJWggda6hrzXmdJNpJlXEWl40SlhD22m4Ubr75UrGYSpkgq/K877sb9j/8Jwyzt0OihXhUxi0OQNbZe6B3rzjne2zwJl6ps2UlCJTaWjskCZNZ84cnH4asHfVFlYwFtoY5vHftdZbQsZ4MBj84y6/OqrRcA2kQsJN/cx+++F5PZ4uG8aw14b+06nHLeuejLs4cfQ6gSQrVAN6w6ouoHV1Ao5U0/mJk4A1yWWvMFzN5+e/zg9FOw/eyZmP/qS3jwgQewbOmHmDdve3zmgH/HPp/YD1NnzMG1P/8F7rv1l9h+u3kYGRoVv2HC1KnIVgqoJcIiREVqZWxatQqpegRz58zFF79yCJonTsDtjzyMoWoF69euR/f0mWr3UbSCI2dN6RaVgCnuIQnUWBTJaFiciu23myNS1JTJE3HllVeiKd2KPffaG8uWLZNKW75g8qZ9/f3iaUhtilWAnj0/YUWXf1E+DoKt753wMBTxx1mnybXRZ0mu16ND26m7MCpgRO6jVF9K9uhOrVNuKL6uSsaal3WlYOczGwRaZrKNrLYx72P9Rp8le5MDcX2YxfH9Ew7knbiDnQ20vcrZtbu5Nj/r6wlZvoQsYgE/jwQcfB+as5eJhsmySsZ+2N1JRYrQQRKO0/FnBk1Juo3r12NkaAjF0RFl1L68G6wY6LBzloXb9qYbB58jgPDnCbo8PKx0bIArBxISYZjx+u/1AhZelMSZQqs64ZjZukantqWvuWcuwX7f+62V0dkcx4U/PAe9Xd3oTqdQLLNSYMLrCgzCIWWVLDuT+VrI5tHe0oqmOA+JGgYyQwpeVq5epaxt5qwZmNjbK/3SljhJ/nVls2QPM0MosX4SDeOtRe/iN7fdgZXL1+KM087Edw4/TKUvwsKSxe9jeLAf7S0tmDRpIjra2yVYQZWoVWvWYPqMmfjcAf+mDKM9lUaJPdlCDkuWL8OC9xZh3br1in732WtvfGKvPVltVI+XBJZE0gRV+rN5lQuPPP447LjrbvjRD88Ra5Pav08+8QT++5ZfGmO7VFYJmV7I7MGx2kBRiLfffUfVHhb6WAUhyAwMDKpMKQNu2YlZS4EAw5IxI2T2jjkiRBnGOJmwYYqu5NQ34/UymyXxhiXkrxx8sMaMlB03RXH4sd/Hlv5+1ENhjBCYGdFv45blx8uMwGj9Q59Veh5Fg5DHhxyWFI3mQgmysUjMypO0v6xXccsN16K3sxmFch25YhFHffcEZRDs0QpY6NLi2hH+/Ty4+xlY3gc//uPHfhSwR8zowweJ2hM2G+j2s3E87OcJxpYZsuStzJziCY6Ry0yQhTFm5Jqvd245MtFwpu9c16RQVwsFzJs1G0cf9k10JIycScGKX939OyxasVo9WhKkxPvlPKICd0sS2AorFulWRWZqCeV8VmdXtlSmMzcKlF/kmGClhL3mzcYvLrtQGS1bT/kacPNd9+H3Tz2L0XActXgSpQoFd0KI0m+ae5S8DTdpIDYzS9PklkiMoKbsjOcNgTacH8X53zsWXz3oCxKroNDEcL6GI479LvqGR1FkAqRj1TgeNo1ikrmsBlLAg3FOazyKx+66FxPbnN47jd83b5WpwIqNW1Q6Tkeb5GpGXguz/GhTXIpPLJOvXLECqXQrZs+dh8suuwI93T147eUX8carL2Pt8mUY39WJD5csxUknnoSP7/sphCJx/PsXDxJRcnJ3F5YvWYJafwZTdtgJG/u2gpxmpKPo6h2H0cF+fHH//bHr7HkSXemcMBGhtlZcfN21aJsyGeMmTUapRl30frQwm02mFBh7i0TKw3Z2tKtS1JJOIRGNYPq0KYhHzIxj0qQpEn157PHHJVE6rrsH+f9H2HuA13lVWcPr9i5ddcmWuy13Oz2EOM2ppIcQWgoQGMr0GeADZj5KwoSZCRBaBkILzBBgSEhgCOmNNOIUO3bi2IkT27ItyWpXur2XL2ud91zdGOb/9Tx+3KR73/u+55y999prr1U0gZZ7n++pM71jw3FvCbSt2avgIeeAbd1kdqPxYtQRcEZFmnCtQ75RVqqfN+zf1p6lgicrQiroOL0hO36i/q0dxSGlvNWUwIpQC/7keI8hGrVWqY6Ns0GOdFD4jKOLmLjGHMEGNlZdFvYmOcRWjbbCbh23saQj9akoK0efxCA7UYZAQ6iQGauZleNiJFvOjWg4IojaT1EEOttkMhgdHUEykUAxkxGc29qPaiWeWYeX1kBrg7FgXcc2kKSmVkKULOucw8QkAMbIXYeO4xFsSB82cTAEMiU9jseqeu3BQJOMZSpkPkvDyKZYejGXwrlnnoH1q9bgmA0bxDYlJD48vB8bNqxHKOjHdDplZP5mZjXEzbNHhuvsvRDFaNTVN2X1R1UmKjhRS5aVETvemXwB1VpFAZrVQwENPLblCVW0b+zZj7/8+F/iI1e+T4cVV+TOl3bo0Fm9cqXuPw9ZZplc9Fk64wSD6OsfkD0iZ+/4ecjoZFXNXyQaRUMRrB5aiQUD81ApliVcEgqYIMsDL5Mv4uDEOD71hS8g1tWFb9z0DQljzGsL4/u3/QrPbXlOa4LjNIfHJ7Bw8SLBSMedcAL6BwakLiXWd4MuNkbrl4QwwsK8t8aowZmRjEQN2sOxB78fbbE2zfbl81l4PQ2EAl69N0lkvPf8nYH3X66/XjKO3BuhoBtXX/sJjI6Pqzqm4lOdwdFhyh+5vmzAta0LG+zeEoilamTlUA1T3wZaQsfsP37npq9isLcd+XJNZgXvv+ZDqHt88IToumUcuFqTfLv2bcLX5AM4KJkVtbCBlmb1ElNx2lJCkjiO8pZ5fTun7lLgsX1ongm0fNOZx+CvMUAzQO2M6ytYcn8zqeF6Z5BtlMtYs2II77/8MrRTTIKCFXUG2l/itUNjUm3KEYljcs7XF6GTAZd9YqJ3FHOpi41czJHeA7GO6y631im71r5qCceuWo6vfvGzIEDMZ5+vNXDzf/4cdz30GHLugNSRqmL/0r+V2sAOLCxHL4NCMdGVHaZTvHDf+RhoKzV4ijl85qPX4PLzz1GSSoXx2WIN773mQ5jJ5KWlTOiYDH07QqWOI5FEJ9B2xKMiQv7mx/+JgTZCxOR9AK9PpfHXn/0M9o6Oo9ZwI+gOSCWJ+5PEslw5j1q1iIC7phnxv/2HTyMUbcP+AyN46qmn8cTjj8uWbmjpYpx/ztk4+6wzNfZ37/0P4N/+/WsIhmPIzsyKNxFiy8odwGwyjZ55A5hIJhDrozd1EV1tUXzl85/H+aduwsxMDqliCZH+Tvz2iS1I1WsYJ3eko1NQMc+HHS+9jOmZGUxPJQwnxUft+oKkWhcvWgh3o46NG9Zhfn8fVg4tx/PPbcPjjz+BZ7Y8gzVr12o6gagT1ycdzSjeo/XFQNsKFx0JHdnAw9/f0p9pwsSEcHiYOb0/R4HIHOpGwMFUuKaqbbIqnR4qDz070mMraJGgpOZkFJ3+5Poc4QsuJr4tN4LNhud6ycYXlZWCRlUojO/0Ke3YjxmDoUcqK+m5/hMTAEsAUbIgNZd6UzC/OStM/VMv4UCzgUoFwgZF/S4FKrldNFRdcIY25PfrEKT04sjIIQVawlAMtHMVP/WeTUAkAYizeK3VhQrx5v+bhMEYBDiEKPZcnfEeGa47vS5TsRv0Qc9S2SkPHoNOWJKL/GIdCG/OQcm0AwyK0XJ9tL7LZTA1MY7FgwtwzubNmNfbJ+UUzo1+7GMfxfyFg5iemRbVfXjffqxavkL3ghAnK0WiXFliTR438iVjxsARm57uLtQrVdTKrJrJoqUgeAPFOvvqPmzd/TK+ffN/4Mk/PI2/uPYv8PGPfVTkomw6hQfvvw9dHXFcctHFqqwZaMOEoSlST6GEKhWnDqCrs1NQWkfciLbvPXwYYxPjSl44E7ps8SKNJUS80CgS520zhQYCIRcyxRq+88Mf4v4nn0K0sxMfvvZaLF60GPH2dvzoRz/G7ld26XWee/4FzdcuW7Ec4xOT+NgnPg5/MIQf3/pjDMybj9lZksTaJHjB58IRHyYl2qwObEvxDo4J8N+tw5FqizrXZRE9XXH1kphcMJnrisdxYHg/fvj97+PYDatRonjZm2NU//iZL2DHzp1yWaKuc80h/Yl/4PAkrMCMDWi2b6oet20JOcgHe3YUpzeZulFxU3uC+5OBplrG92/+Fhb2xZEpVpEtFPCeK6+Gyx+CJ0DpRa9g4zn0yPGtbkG0eB2tyNpb9okcUwJN6VXyIQyzyrCI+WXRF7tnKjXjT6wKORjQmuOXKkGSs8ivkLiomaWVkTgoLk8bthrqDLSVCtauGMJ7L7sYbUbvHuka8IOf/QKvj04g3NGFPIMfNb+pDMUgazUE6PBVJQ+CM7lVZJMz2ltUebKBlr1tT7mAo4eW4htf/Kyg4xJdYap1Bdo7H3oMWZcfVSrNBf0SRyDrmP6nR473KNiy/yq0kORP+kCbipaB9nMf+yCueMfZCrSQESSUAAAgAElEQVSUOJwp1tSjnc0WpMREeJ8BwzohtcWicrOJRcLw+zyYmZmEr1bFf3/3B+gOudVi4WbaPT6Lj3/qkzg4mWBMlzIU+8KE3vv6erD+mA3YsG4lNh13lMbwfv3bu7F3eATlukvMX8LfL23fjqM2rMWn//Ef0BFvwx133IFbvnsL2nv6JH9IIh/75pS0reTL6OrsQZ6kpa44XCEPJicP4/gN6/CDb30LuYlpFDIFLFszhPFcGb9+7BE8tOUZ+GJtWEHFs/Y4tu94Ca+/8boQL5o/8IzkOcRgS55ILpvBxNgo3nbiCTjrzDPw8IMPKSngviVsfMwxx2LDxo0i2/J+cS9zLl5nbttao3Vsf/05GPnPZbsKrNygDtQijLNpBuCQc5oavI6lncPk1YyqDRbUK3Y2lg0irL5sBqYerbXxayFFmeutwetUtNYs3lbbvBb5p0pa0iQJhOoMycNYh8n+y5Fq5HvrPR3IjL6azC5t35hhyvaIJBFH3d+AD4W6yVz5+elMw7EfWpkx2DJjJdPPLG6XTMaZURLaY3+W3qZ8gLaiVT/KmbnV9VgNOKtXSpYnN4wD56lX6qg3GRMFVtkGMmbvlb+Y6FhI3aprCd62r91CfOHRZJmnEt9otggcoXdH4tLq5Yok4zy7WDAs2JIyZYRUSBQ77vjjsfHYozCbnJVPaWJ6Gsdu3IihpcvEfGT/I18sobM7gkSqiFd279KBsHDhQi1w3jcSm5iwUKc32hZGMptDupBFIp3EF790PXbt2I3z33EBrv3QB7Fv7xt48g+PiWj2Fx/5MM447RSTrLHXR+9hn6miZ3IVjIyOITE1iRWLFmCgv09jLxzH4OFIeDYxNa1Dd/3qVWIxU2WKnCm2t+gC8tAft+LrN9+MUE8/ah6vRCL4M1S22vPaaxLf4Awtv6gRzPXGe/qe971PWr9UbFq7br2QG4pb0MeWG3PbC1v1bHgPmVDQ/cZ682rNUiRGVRGJKewhcayqqMOAOtw89Dva25TEffCaa/ChD31Qs8WpQhX/9M+fx/aXX4bL41Wfllk8g4ny1haouJnwWpelliBsGMZ+00MlwU9QYkPVOpmbIgmqV1gRLLj5lJMxMz2JyakJBEMR7NrzBjp7B9STpDIUx8D4fLi3rDg+SSVMKLj+VOFxbTtoC6+tyXymoHzQb2B5itOQA6LMmxUtk8Cc9J75GtybtCW0SmA8HNPZjJ63qnZ+Bs5Os8rW+WQU10iuIfFtdjaBSCggzWKSvZYuWICr330ZOh31sZkq8NPbf41d+w/BE4nJx5WwM1nhRFVIUNK5xiBL5KtK1K6GQialPZrKFTRTrLl16hSU8jhx3Sr8y2f+XsGL6UaiVMa3b/0vPPTsVvVoc2RWq9VMoQePIHu1odRuMhwMnoNE7ZR/kJwl5S7DPHblM/jq5/4R64dIFIop0DLteMdl7xPpj8byFM4nke/MM8+S+hg/Ry6TxtjICHZs34Z0ZgbzOztx283fQD1bRXvEi3S+inLIi2v/5u9xaJrmHd3w1j1yONu4dg0GBvpQd9cRCXiw58UXsH3bVgyPjkszOE3zAbdHbSRC1JmZaVx4yUVK6Le/tAMzqSxQriDc268kLZfPaGyoUa6ju7NHjj5cE7lyFjPTE1g2fwB/9YEP4ZjlK6U8NX/JAtSCwN996Wt4dXQUh6anFWi5R9nq4T7k+uNa5DmgYNvFYOuTJ21PTxeymTQ2n3EGRg+N4J777tWs+qmnnSbP5he2vqCzhvKljB3c2xI+aV9voOMjv2wP0P4+Vym2jgLRCNzK+9mKiZWYyUxtsBPJh9mu+raWk+q47jgL3b5+EzZ1erGtrGNdY8tYkGEbE0w0/dk5woZDhHCgVZONm6qNN5O/ExbgnGuNUEpgzjCe10yCATcnLb940+VjWzKVMbMo/iyF08mCrflcRi2JuscUs5D6C5nIJS1qGrxTsou9HQ+ZmPwIlbKqWiq6qC/kOO4YqNeM6djPYgMeA5CSC7VM7DMwSIElPXGOywRbM7sroppRozDBVnC8GZsiRGaeh8PQtEYOjjKXfV/CyLaC15iUU9XwWirM3LiRK1Utdup6EibnopSu8do1GJ04rA1P4Y9quYSj1q3DYP8A3CJUuDF6eELVVbleNQP+fp/kF6mkJSEPHvJlOikVUaqUFAy5keI9XfjZbb9AYjyhvhxdNqiwxF4qyU9XX3Uljj32mKb3LG+DNZwnRDQ1nUAuncTQogWqXDlfWyQpyuOWLCH9hHnoVvJFzOsbwKLBAVqMIp2tiZT17NateOipp2STBZ8ZfaL28OC8+Tq4yVg2QcEvIhefJ8eL3nfllerD/c/vfofB+fONqX2jYQJCvoA3Xn9dmTOTL/4MA61RMTPIAwMt75sSwEoJXi+dWYoOUkLY2K8+UmpmFqeesgmf/cxnEQl5kMxV8IUvXofde/ZoXVBQhftU/bsjEtjWs8BCt62jP61SiGyJiDzn5ghYUJ+XTG53o6Ye7ezUOGamJkXc6ujqQqFcV4821NYhQYhAwIzK8TW513gfNXbkaPZatEv3guu6pZ1FTXKW6tG2qFESc1j1XANBtoqcVgfXKvtlXAMkCPF6mZhyPWvExwm0mqV1Zuiluc6kmONqPg/S6aTuK0VMSDpiRXv1FRcL1uUOSpZruPWXt2PX8CH4Yu1wk7VKpnAxL0SFjHDNoNb5vLgPicDWyL7U50rni81AK9PzUgFvW78an/r4h+l9g5DHi2wD+NoPbsWjz21DKRhFhQYl1HonTM7PINMVBwkkzM2Z3HBI38N9K44J763Pj7AvAG8phy/93cewYeVyyDISwGShiivefzVC7R046ZTTsHj5crFw2YdcMDgo44jpqUlpWmeySfT2dmGgI46zjjsBpxx7HLpiXlnRZd6UYv3Ul27A0jXrEYm2I+aPYvzgCF7fvUsyljR+3/vaLrS5OV7pEuqSKZYxMjbOwWWNpwViEaxdswoLFsxHrpBTUrjztdcl2xnv7kW+XEQ6Z/ZKPplFZ7xTcaajK46Gp45sMgFXPoeT1q3HMctWwlt34ZzzL0DHQBSbLrkSiXIZy9ZvwOv7h3HCCSdi+fLlkoul5vq2bdvQzlE4efwGNaPO/XbKppORSs6iq7MLA2+SqhYuWqT9xFl2ThKw7cQzjCIsPBd53qr46zvRsI5bA+uRFWwrdPuW73PIRtblx5B3zKFu+i5OT1CEJKNWZKFoWz0S+mlWbpaUZfV2dRg7DFkrH+gEWnMYNFCpkjRixpCavcumyIP5d35YLsamWpVlMDJrZrXpBE/KmWles15XBcZgQQiPN5tej+y5MvOORaPy2gxGwnDxYIuGdfgRNiYsxR4z4WYGUhGe8nkUsxkxco1EaE0LntW6xn+cQCs7OifQKgBagQ2OBciaz0BhOhyp0uUwnXmf9bN02KESFYOvM5JEQoR66apKOMpivF4ZDAUPUp3FmVs2CZGxz9OmdEhqGsZ2mKDme8z7kyjBV+OCot4oE4tIKKJNzYyUfcmDoyMIhAISoOfc4KJ5g4jxEJVlWA1jE5NGDIQsafW8/aZPzMSG9oXsa1MGkPcym0GxUpJw96LlS/HIw48in8qLYMXBco5NLVwwH339vTj+hOONli/vP+81WaVSMqPZdk0HL+HN5YP9GOjrESrBQEuUg8lFLptThZBPZ9HX1SOYmT9LaHn3ntdwaGxMM7UIxzQEz/dhBdUea1NSwPtMWbzR0THN8BJyTw4P44Of+iTe2LcXu199VWM5PHypEc2ZQG5o6hozU7ZKQlJG4iEp6K+m58Z/I7GmVCogGGR/NqseMtdUNBxChb67eZI4OvDl669HZ1eXGJ3/duONGJ+cEiGLVS03jkE83soqbt3/9s8WYWolHjH4U6RD2sOsqPwB/RIfgFVZvYKwz62Km8+HjExCg8FoG2ouL4YPHkJvT7d+nutaoy1BjlVUFXzsv1uzeaIafH/C2fydIiMNyn4GA/r8PAzZmmHgY9VG7WvKRvLnJNjvJBhM/BjwmCCTlSudYyagEq0wLS/LOmZVqr5uhUK5NUkV5lIpHLdhI6565wXwMphxvTeAW39xB3buPwh/rJ0zS6qGGVQ0CmPFHlRAGOlPJSQMqn4TaMtV07Zx1yoa7zlpwxp87qMf0JgOR+dyb36ur9x8Cx5+dhuq4TZxBZio6PXZfWHQd3rTSp6oghX0ay8WOIJIhI3Xy3OYWgKz0/jx176MdSuWIsCxMraR3cBv7n0Eo1MzGJsyxLlnn38eoUBIHsPHHXOMnGkKeTp2RfDsc3+ULnNbzYXj1qxBanYGwbaolKFi/f04nMrgtT17kUtkJKYR9LjR1dUBb8iHxMQY6vTlFkpVhDcYRo0KY36vkvKlQ8vw3e9+B8FwENG2GPxeF/7Pdf+KF3fuRrgtjgy1o111EQVL6bx4FflCUQS0VGYGxekJfPD978N1f/VxRFiSFYFcoSri2iPbXsDTL72kz8z5bia8K1eulB45215MfjkRsG3rVu1jPivuU6ICa9eslg44YeJLL78czz73HH5/7z0YPnBQxiOr16zBq3te07lopZZci05/hwQrbA/DZrOtm601w20lLpjqylSottqy2bF9AwsTi7XmSAw2v5/9M1aDViawqf80p4bErNTCWraanRs0oE4x8Twj12jZzwZqNldtpR+l0NhSvam6pXYzK11/QLASTakZ6BTAKWNWrWImMaMFRocSBl4GRi40EmnoZuMOBhCLt6vqk2ayAro5NBhgM6mkINV0IoESzdDFDJTGm0gSDMo2826taE32Y4wbpGDj2P3pOQktMDaGTIr12Z2ZWUHHzsywcTMyNobKpJ3xKUHCYiJ7pJ9rxUNM6mJgJwvn2/ezlayqYA8FOGqCjYsM4JR/o6oN+0Ri0rrEkO3u6xUZg78o9E3IpSMWg58B1Os1ow5MNnjYO71l6k0zYDFQkNzhrtU1ZkP4mBUPT1F/KICBBfPx6COP4fCBMVXRrIByuQyWLV+KwYXzMbRySPrBZABSeYjXaNmTZlTJr0MzrNlC9lzz+jztnR2qzOTvSmWYugsBn3E90ayyz4upmYTUpboG5uG5l3aKYTo1OanDiiQuWjFyjXD+lhAvkzX22ne8/BI+89nP4vZf3yFRCgYS9rwoUsGeKyt5BtM39uzRmuN9EHLi84qAUipyCN/4GvP7mQwGQn7BalwMPJxi4ZDaEgzaJN1946ab0D8wT6Ssr37966qaCBkzsbEjG6172ibCdv9blaYjES1n08MjBEhm1lL+0ty2GK41eFBDRyyMvu5OMWNZGW3d/hL84ShyZQPnk3nL17ZjhHZ+VolkraZ9xX1n4WWuP3tNRKI4lkX2OkerSFjpaGtTMCGBhSYHJImpz0vxFSbKTtDN5vJacx6SGVsCLcd7RKgiUdBRhhKzV1KKJclKUrpz04lvw5WXnCdyFJ95rgH89Fd34RUn0FLFiQkWD33C2Hx+RuXNOPfUGMFJAi0XdF6wmiM5jeuFgZYzricftQ7/58NXSZiEtnwluHDTD3+KJ158GbVIO9I02GAEZ0FC6FtVraMD7wRaecdyltYpRgxpyqfvr6RmcNPnP40T1qwUbMykOVmo4tu3/AAPPPo4egbm4/yLLtb6uf1Xv8KOF7djxfJlGFB75FWMjh5CrpBFLZ/D+95xIRb2UFzGj6obeHrXTmx7fQ9ivf0olqpITszCXa0jFiTpaFaEqP6BXkwfGlWCQ0EYP3kUal+RQFbB5nPPwg3/cj1mkgk9t0Akhs9+4Xrs3PMGlq5aK5OByVQCnXQymk2LZEm4V8Q1VxXuWgmXnbkZV154EXyZAmK+AOYNtGMyD3zu3/8Ns9wL8W5kCKf7/TLcYFLGImpsdERGG0z4WRBRz/vpp57UOl45tFIezwsXL8au117D7++5V6goz0QaErC6pYObjQfaX4s3X/iWQGs3mg2GlmpvA3GTiKMpcFfTecd8v+krNns+hOusp6wDO9qMmAGYPUQXm19c8M74iRNf3oJka5O3QsbO/4oyzyF0sY5Nr8gcCBZGZvVCGrrxs2Wmzb9zMevbOMfHLNbp2TJzMqbxhLnN/C83KitaBloKtqvSYo9D4hBeCSjQ1YVG4Uw6GKgZuM3BWNBhxz5jKjGNXDIpNSj6U9pAS+IFX0+saIdoxI8n8oIzs2sr22bCIe6JYXmyOpMCE++zDNp9Bk52dIm5gIx11JymLQ9zMqQZPEgSIoHFQoSSpnRcbkSacg42XpPpawf0fryHRTJXHfcbDp0TwuXctB2NaOuIy3VD7hzUxS0V0RGLIuD2oKs9rgM0kUoj0hbTwU+oTXAemeCONCXHFtrCEZBmz5/n84m2x9A3bwAPP/QwpsYmtMEotdjb14ujjz0afQO9iLXHdO2SvCMiQBhHG5r3gYijDyEfbbTY1yLZhHOMbmNx6PcLQsqmMlKGIiRJKJkkoki8DclMxpCm2Lepmf4kLezYo2XvfnD+oAmy5TI64h2YmppSwKca1T9//p/xzW99y/TNBJ0G1Rdi1c0NzplISkcmphOC6dgT4yywZoRLJe0TJhZ8XiKtuYyvL2swMkFZ/dNmjT6/vObv3/J9zJ8/gK0v7sC//Ou/OWuDrQVHdMLR//3fEm1Vqy3jf/Zc4O+mcjWQNg0CWNVadIpO0bQLuOgd52D92tVKHKj9fP+DjyDe3YciheY1U0qtc0O0s5A0151luTIIta57ERvJoHNmS9VjbdQVZEmy48wzCTKsUNesXoUN69ajwPEwQoL79stPmLwMVtc0/WDzXcx7p0dL0qC4Hc7oG6Fjtix8Po9ms1nBZpNJbD7lVLz3vDOUGHH/pit1/Oftd2L3gRH4WLGzt06JRQ/RISo2GfcyY9bCRFURpRlo2bMm/C5VNgb2Yh6bjlmPv3r/u5SMEDFKlyu46Yc/wZPbd6IaaUdRvtymHeUF52PdRobR4Xpwz1GdimNQumc8J6s1Ef04jtfuc+OaS85BL/eK34/RyRncetvPsWf4EN526uk4adNpmJiaxr333S8db7ZwkqMjQgY6erp19iYTkxgcnCc/2t5YG6LhIA7PJODr7cKJZ58l+cUA54pTBSBfFFmw0agiNTttzkGygHv7pYrFlg1bbDQbqOQy2HTqybjhy19UYt/T1a3+8c0/vg2PPLkF8b4BTKczODwzrbZLenrWjC1RoS0Wko6Up1bCBaecjGsuvgRrutpRyNSkihbvjeCbP7sDj76wFbOVhvrDXIN0P6IKG8/+/c8+i+D8+VqThMyPPmqj2NHkTtDwg/ByR0enEoSXdr6ic4MiMvS0JVO9o6sbk9NT6OjsMoXQvFPO+xMJxtYoZ/siNuNsDbRixbL/6JSYCnLM1mzgc4S+nZ3anAu0EK5mPn1GXKE5q3ek1rLGe8wVHakQxf/weedmPw3z2KrBGAhbGLkzD8iMkocTe6kKwHCLBMNKR/OKdN0JB8HZXlZDZL8ymyHkyWpsltVtMiVoUCbO9EGMRBFpa0NbvF1VsQhXEvo3c2uEWMgsziZnkZ2dRSGTQZFm8PRVZcbup2i6OTxUjTZhYYqaG4q+Hdsx86yGDGXHkxhopctMkheDLIkjMjIwes2CSh3nJKOSw43f0KFdLtHOLqjgYNmdvD+ETg1T3GglWyYqK371thwHJzI4Cf1L3YcjGy72Ewk51+EiYsDqjoGWvWk/VakYNMPKvBloWelNzsygvatLov6Cx7km+AjJkKxD1oKUlytkskoMQuEgOnu6MW/BIO65+x7Ui2Vk01kRqDadugmr1qwUvMyeDoM2R1n4eficeV2sbplpcm3oUKqY4MTKiJOMLDSM8pdLz75RqetwYM+VcoiR9nZ9nkNjo0jncmpH8J5xbdBliPeyt7tHSUkqmVQSw8qTCRh9eRlov//97+s9SEjiQuHcHj8b4U8qUDGxm5qcEhpSKhRMX5YVntM+oCsIK1uuA45H8f7z3hKu5X0ThMzRoHwOt9xyC5Ys6cfDjz6L6778ZUQoSeqQfdg7pCuNlJKOsGW0Z4CQKsfgw65NO/LDAMPr0tic1y+Y0cjzk4xEJaUyJsYO4cwzTsPSJUuwa/er2PXaHvVpg5E2PQsmT0Q7+EXYmGuNa9GKVXCfWuaw/Tfr4qNKjYmtz4vO9nYFM/aoub74d1oIrlm5CEW5qgPPPv8Stm3foXYRA6mf1T81jB2tY8Kudp7eyC8aTgQDLTWSaSpALW9qlL/9hBNwwZmnSRmKMTNZquJXv7sHe0YOa76V1RbXCSthSTCyj81Wm7SYTaCVLGO5oL1PcQhW/FLGKxXgKuZU0V777ksFe8rM4k0Xqu/97Jd49tU3gFinfG8rRWoDEyEi2S8grgT70ywWeG+4nnlOR2NRVcU8twjVTo4exsTwGwiV0jj79FNw7AknYf7iJRiZmELXvD68tm8Un/7sP2nchon7smXL8MoLLyBCGdFQUEYf1UwSXYsGNY70gcsux9J58xAJBTG0cR227n0df/25z6LKBKzaQDASV0WbHx0Vfb+tv9vM2BeoJ2zGJbkWvG4XOtujct656Pxz8b53X47u7i7N3R+YmsHtv7sPz+/YhXlLViBXrWHPgf1ympoaPaziRyRVrwtj4weRSUzg5I1rceqGjVjVO4DE6Bg6u3vhiUbwt1/4ZwR6+9G/fDUOTkxhampSP1uSWlcFHWp1Ge117i3O0tLPmWNHl156qfb33Xffgxe3vyRtZCKgtBEl+sCgK8Sru0eQvc7w/pPPfQsZ6kgY2RJm1JtzfjUJUtTTlIbvXAVpN6atbG3FJWjTccUxFZQZOKdAvGQNeTCzd9QiemEPO3sIqF/rkKRMz4hBxlw+/92yk+dgbxNUWs3mWeEQguN1MatXlcNg7BywHFdgoCVBh30zsYapbFQuYXY6gRlWGpmM+mCEorh9vIGgvpcGBoSTzTiRX9VJqUBjYjN/l0+nkJ6ZQYYs3FxOPRNWVtbAQONGzrC5RDecSsL+WQxPZ/PrQxOWZRHIQMv+LL2AWRVb3WMxQ43wgOAxZ6Pbfi2zcTE1W0gj2ujOKIetZgXtqVI3bFNbbbAhpDliPQcPgjwoaDvoBFpahbl5aFJ2TaiFS9Us7Qb7u7uRSCTU5w1EItp0rDaZJBCpIHNVPR23V/0kSgvJecgFdPf2YNHSJbjr13chN5vWDOXRxxyFt296uxiopWpJjHCS1Zglc4SJkptE1VRF8fnX6grk8UDYSNjRqUhKOiVpW3MjEQpnZU2jdmofswdDtxdWQpRpZD91cGBA/cCFCxco0LIyUgCSRKfpNRqrtwZe2f0K3n/llfjxT24VDB6Otkksg/rD3ORcY9R4ZmCdOHwYszMJZFMpVbGSznRmMQXDOn3WMp8ryXHSuG2IGWkSlZo0or96441YvWoB7n/oGVx/ww3o6u5VRUI0SXyABlfwn/Ih7R63JBp7LrTOt7JfbORL3RoVIkvXSH66UH5zdKSUy2DViqU4sH+fCDQ8sCPtHcgVKebgQTTWJvEW7hMpIgUCYnvyfvH9+LudK7Zz5q0cEUH5TqvHBlpWVCTX0KLvqiuv1GsQLeiJB7F15z489sSTgpHFKmaSzvE8ScIZCUZrm801o0ArvoLxofWzrZFKwVWryb1nw9By9MVCZp4/3Iantm7HRLaAui+g8R6J28haz9jLcf1SD5rQMQMteQoWOi7S89UJtOV8FvVcGm/fuBZXXXoB2gI+cUQmk2k8tGUrDiYzqEfigD+AeDQkwiAN080+MWM8Sq6JqlUrGBkbxeHDYyoWuJ7ddcjqc2bkIM476Wh8+2s3qj9aoFJbNofbf/M7PPjoH3Do8ATSuYKqMq7/gf4BHH51N1zRqHrrE6OH4Ar5ZBP44SvejcV9/Tg8NooVG9biN489gt2jI/C2d+D1fcNwV1zoiXeCWugckyo3KphOziLa2aPedH9fr9ZtZjYBb6OKqN+Nv/yLa7F509vRHTXGMOxRP/D48zgwnoArEMO+0THs2vu6Wi7De/aKI8LiKByh5Okkyrkk3nfRO/DJj3wQwXwV3WEKlACzFeDhF57Df9/3AHbsGwXxoA3r1+keMzmOhsNyEmPV1t4WUxuLY4dr16yRvSWFd+j3PHJoTJrVBapfeT1iQa9csxrjkxOSOeUvyqhqf/afct7/GmhtT/NI2LiZ7drDvgktWR1dJyA4tnIK0E4QaZ2jFeRJ+TC/MXU2vq4GurHvabNnS3YSjORY6RmPScp6OfOhrS4kTQ9XM7JipBuZjBq9Ub4OgwMDkebEBG9SDckYB7BCJVOSUAEPPlejjtRsUvAg4WCO5TDJmE1ldHBxQ1NImlUxNzFvOskuytidzL+Yz2rsghJ59I6kTyUdhIyYhOmTW8Wa1s8r5iUPWaYhDiOZ16u5UOoD6/4awQkmDzocJLFoTAcs5MBkxCQyzvs587R8jPYAtQHZOh0pODuwHrNOXot12WHW7KYri5Sg3IhGYmjU6cvLw9+rii8QjSjIUV1HpA2+f62G5UuWSAd4luM7ZGxXyqrced80d0jZQR8H0b2SbrOfgkpeHKHhcPhv7roLEyNjWLFiCGeetVnONtlCziAAXjeSmbSepaQgNeZjKlrqkHLcg28cdwJbKBpRwkeYWUhNqYzZmVn09vSgoz0uKHliagqRWEwuOIQU6cA0vO8NrFu9GqedeioevP8BHUjsq1qxCW5KGrETmnruhedx1tln41d33K5qngGWfqzMhLs6O4yfaCAo4tXYoUNITE9Jw5hPzJLm2PtkEJWYSCCoSp2JmJI2XneBylsxoS5U2PrEJz6BjRuHcN8DT+BfvvKv6O3vV5JhPGBdMtVmMmkT5FaYWNm8I8uprW4Z6ZwRdRjQvC6tCXqKsvfNfex2I5ueleDAosF5+OA1V4sM99LLO3HHXb+F2xvQoU6pyWyWPTWfgqHYt+m05oX5ZyY4nFjubNQAACAASURBVB+25Cj2z3idTFJEhgqHdX4wOLNvzfnQ7s5O3YdoMIj3XHEFVi3uw3SmjO6YHy/s2odH//AEgtGYzAwKROMEHZP9a+Bjrgkm53y+7NlLK5j7qVaVJ2liYlxM9EqhgK5ICO5SRpXi4PKVGJtJoxGKwqMedNlpU3BMjkYlDi9C+umExs2IFvXC+Vmpdcz5avbyS0zkM0mcdNR6fOS9l2mcZffuXdKI3nVwDMlKHYlyHelCAUUy2rkGuL6J1hRLqsrkhUt2byGvIMURIyZ+hVxOe5D8BxRyuOXGL2PT8cciVygjEAnhzt8/iOtv/BqS3B++AHzBsAhGTKiqySTivb1KjNhioioeDdZdpSJ++5P/wkBHBCEvHYBq8IY9+Nj1N2Dba6+jq28eCpkiUolZtIcjWnPlehkeZ6yJ0pxdHR0inFH7Oeb3Ynz/Gzhu3Wp86P3vxdKFCyWROJ3K4Wv/8QNMZYroGlyCYgNIZJKyqExOzhgpR24WdwOJmcOol7L4mw9dhUtOPxXhYgUNtv2CIWTqNdz001ux9fV9SNe96Oifh9GRQ7JDHOjrV5tDvXIXxJdgNavJC68XmzdvxnnnnYPX9+zFTTd9A9FYR7NQoxDNrld3I97VpSSSEDKfgyZfB8+6uGEp9JaUYA959Qp58LSIVbSyDvnv3GA2SNjRHes5ayEnu3lbIWltbKcHaLWIyfrVe1uFJi6IEMk1Bjg21VwrlEWCQvlPIGUFVgZabh5VwXTlsdKOpsKzVZko/06g5eszoDFwhSJhx4u2U8QWzjQyKJJJzJEdUrxnyWiVaLdNDEhU4rxuQD8vpxFCOuGwDkYxmfNmzpbVEA+iRqUguI8fkr1ABnUN3qsSpwi3KW2lPOUoNlk1HR4QZBVKQ10kKWOPZ8QrjJBIVUIcps8lpi1VmayBgEZ0zPC+FSNR0JXTienpWt1Z2zo4kjUuGTxH6pFVF2OkEALHSclqMdt+szZ8vY7FixdjYmpSjjmGCWzYlxamJvmA/XAGZbJJ2YMKsFqnOXMspn7JPXf/HjOJaXmxXn3NNejo6nQUjxjnKZYSFM2eYyQkUzFBYACVGAnJJyQjRaNibrI/znWmz+k41pCMxPciG5HXReo+SUycC6Z1HQ+bV3bt1HOm1vHwvmEcGB424yINONWYG+FIRPeU+sVXXn0V7iF5gsbbZKUCiESjqoK5rvi8Gah5/1nNMthyHbN6JOgoBi5hKrJoCeFXK1qn5ANwhpSVMSFj9umYKF53/XUaQ3j6j8/i29+5WUGZyQbl5oRecP065uh2DbSSBk2rYU4S9S0JIZM6R86QVbHtGxO6nJ4cx+KFC+WRy/npK971bomE/OjWW9He0SX5x33Dw1LJYtLIRGbRokXYt2+f7qcdwWNFa83n7e+cW+QX72G+SKWvkEbaOju6pB7EeeKB3h5sWLsKF5y1CaPjCSzs78ILr+zBb+++B70D8zUewl57JBaRkxarYLJx+QykV+5xi/RGxTDCf3xv9sYzs0kFs+OPOgYLe7vREYBG9ULxLry8Zx8OTc2gUGvIaIBymtzKHBPkSJ/2ksahOK/v8Crod0pLQwrdVGpGajObhbdWxduPOQqXn3sqtr/4Mr73ve9KpanQcGEsmULFF0A6m5fGOCs5EeuYoDgtBa0JEc1MD138FAbfMltWZj1FPMB///BmxAMBzM6k8YMf/xRPPL8NSc7zstfI2W+SwxoucNiOAD/niKnS5g35EYkGxZru8Pvx61u+jXqWspt1xGIe7JrN4od33I4d+4fR8IfgcweRmkmJNMmzj3rHvKfUG5AwCzWYfW6NhfnqVYQbdbz/kotw8RmnIuhMINbcwPdu+w1e2n8ABY8fjWAAlUZVmuJjw6NITM8iEAyj4eI8cgb55CTetmYIF592CmL0n56YQpnMgUgEv3nySYT6BlDzR1GoGMMEFXk8+7gv1V6qCwVgwdQZjwth4tn53ve+Bzu2b8cDDz6Mrr4BITkWiSEBjs+Qzj1WV0KtiUXnXtaw1UzrJrJBkQfMXCCdqzRN7HObfldLNXZkr8f0TecyZht87ffxILYSjU3/ScFic445xn7D6HXasSBdk9pBRt5M79ECkxr3H1PBmUDr6Cg7g/n28DBVbq05Xye2MccWAkYCj7AE+7WsNBT0NAdXQSaVxmxq1lRQzsiLFTJnz0ojB+qVBBRoDSnJSDTyoJ+dTSKdTKCQTmgTEqbkeuJIiXiPjlYye6hWuk0wvB3x4cahjilLPcKyPqPpLClGZ9jeuvvw/ipL57NyAq2qE/ZfG+b5tSZXNvHiPfr/DLQOlM33ZkIhoXaSSVoQDo1W6Vql/KqDhvd3ybKlIlrQtUfWhc4spaoLQDKDzMCDwYACrJR7ZFhd03jVwvmDuPvu32FyckKB9t3veY9s6JhBqlpjFU74VwiIY1ohA25alfHA4egF4Uq/KirbB7TBht/DzcN1xntA6IgVFoMA/8x9kcqkkcyk9B40Bjg8Oqaf4WFnUQIOrPNg5XgCK/2rrroa993/gNYbKzNW8vyMXFucl9UBSOiUVX6hgMnxcbGJNTLOfjd7mBzN8jEpMWMuTF5Y6XP9kDjFg4IHBw/Z73znO1iwcBBPP/Mcvv71m7RGmBwzOFlxeLFinYrVJlRN1OrP7N3WZJutFqIPJOwYaT7DpOaBvmzJElX6t//qDlxzzQfkaER7wO7eXol5lLmeyQauVZWUkIhCTWpr0cc9wwq3tXfL+8vK1qIqsXibxnwmphIIBELo7e1Tjzw9M41iNo33XvFOrF45pHtBh5Uf/uQ/sWDJMpQbboRjMRHJmKBkU2kxpaOqsrN6Lj0UMqEiU7FoJgko/F+rY8XipQh6/XjH5uPhzpcRjfglyv+TX/4P9o1Nwh+NwR8Om4oyl9HzYS+cCSn3AUVaKlVTBLhqVVOZB4MoMGDWgVw6A1+9hmPWrcHZp2zCa6/sxP333avrzVSr2HPwEKoMWLMpdMXiCvxk+ZMjIn1jwvChoMiGoSDlOE1/mOuSPAAlT/y3cgGfuOoKLO7rw4F9B/GrO36L2VIFaI/D3dvN4Xek8kWRAhu5oli79GQl073iIV+kgtzMNEZ2v4qb/unziLk88DcaKNSreHr3Tvzy/vuwaONGeKPtyGXLSEzNYME8zuJmNP/KZDDKyQ96JNeJkvD8qKJRyKOWnMUlm8/ApZvPQEeY4i1eVF0e/PSu32Akk0U91oaK14Ndr+0SKSk5mUaxWEG8s1uVtttTQ6OQwmlHr8f7zz8XA14PyqU6PAE3km/eixt+9HPsm55FpLMPhTI9mqnmR+tUY1LDfUS+RHI2IXGOvt4eoTKHDh7UnP5L23dgYHAQvpDxsea65DrluuTaZjJr2y6KeUvecbkCra06bR/WbjRbRTUDY4uLh9FCsMIUc/Bn6/fajNjOara+D/+PsCIDg2UTShPZCRpMB1nBGh9ZY/0k6Ng5GJh9SAVFwdYcqDawi5/lkDikO+zMiupDa/pgjqms0RcHimUWKK1fx6OVN48bm+M8Ig45c4KE+VKZFDL5rBGHcFSozL00gUuHvT9grL3kekMJSgNXczNnUrPI0Di+VNDcJaEfBlVrRM9gy1kuI0lpxCZsoDXBi32gmjSXdd8Ev/uUYTntJsHlRgnKJBTUgVUP0fke6Qq2jHfZpMtW/Ew2juzPN/vwjg5ssyKWKg03ixHh4NrQWA2REYfExXvFCnP5ihWYSiSQydFGjqIFFRDRsF+mP04tbKICpsLnfWFfi3A+hSF+f/fvMDOTEOvwwosuVn+Wz46vL7KYZjwN45qbSMgFzSsqRrtV4yMhBlrTe+YXnw8DKwMpN49VJiJzmAkXr0vmCMUiJqYmjNBFkWzKOKanphUkeQ/4b3zunK0+fHgcXb09aitc9s7L8cwzz2jemgGGQduwag16wfXFdUZ0gGuW0DErVFZaJGewggwFQ3qGlK5TYiAxgprgY8ri8ZDg3wkhfvOb38TyZQvw9LPb8ZWv/KvUmTT37igIsd/Lg87yGo7kYdj9ZPdtky/htDBMC8YQfmxvnagMn+f8N/vXX7nhBkH13Z0RvLF3DB/7xCewfv0GqegQiicjmAIe3A8cc6IUZSuzmEmp+uUOu5n3lc/L+uMGIyElxewRx2Lt6Ovpc6r/Ono62jFyYB+Gli81rHE+e5dbYytVF43Z80KZqK3NkSi2hNjb5fOnKEmWjGgSZCplSemtGlqJ448+BluefFoiJisWzMey/g50d8ZRdnvwvR//DFVfEIFYuxF/mJ5ENBJyXG/MAc49SqSFHXW1wGgVx7PJ7VGgVf+2VBbrticWw/lnnoG2cEgBk0S8LTt24M577kUjGJIMod/lIG0lE2iNwUNDa01CO3QccsQyuH7Yb+T7MXCFPcClZ27C5eefr2A2mSyj5Pbhoeefx46RgxhJpRDkTDBRsWIVDXIbaDtZr8AV8iIU9qNEU5BkCt+9/svo9AN+njNu4I+v7cfP770Hh6lFUKCkYgS1Ck0NvEqY2drhSFxHxCRl5Ebw3OdxVEwlMbVvL04/9mic+/aTsGbJEs25Erv8j5/dhjcmp5GjdWSljHA0hIGBeSikaDySlzFDqUyxiJwC7bknHY8PXHIherx+JMYnUfeHUAoE8Y3bblOvO9jerTaGmdn26Nq4dzR2RrTGDfVumRQIYXS7cPk734l77r5bSWLD41MvX6OfzlgnWyKa22cCl80ahGvxOy5v9mhbiVCWdGBn1uxGa810xdykiofzZTdrK2HBjo20Vrb2/0XmcTa9/s2prOxoitXq1eZnT0HfbxaSynGxJU1Vax1/bGWr6tPO9yrj5piPOfTtv/M7OOYi1SRHD5SHnzmsHdhZIxgBwXmspBhweZCUiyVk81lppTJ4OAWH+dmWg4uvzSDIgGsg5Yg2stjPuSxyqRmNDXB8hYcpD0tWBUptnYrcJCsG8lYFI3iYhAozAmSDihyTHMiYbEPB7Y57iSakBJ9zixutYyk9cY7ZGb1qTYpsoLXElD8hwtlKx4F1TGLjML6dBMw8Z9NXFhNdtn7mXi0fGjIwbCopaJUHAqE2o81c170maY4MR81Sk11LSItZOkdoGGh//3tBq/MHB7H5rDNlMWfvi2QoW+aHCZtzPIHJhg44p11AiJ8Hte0/GolOM2Zh1MHyel4kbhGaY/Bkf5XrWkIYDZMNM0BOTU3r0Oa/Mxj39fULRtq/f79GmHg9b3vbSRpm577ha5AkxODBoCgpPckusn43z4ikOVa2hIYp2kHYmIkG/z+TTmtNk3XLhITfwzYEoS5jpuDGddddhxXLBrFl605cf/2XEQpHtZfYs+Zhy9EmQ/aZG+NphY7t/j8yebZ72Li6GMcY7kdW3yboQvKK133xS0q4RkdHsWTJUvzwR7diwYKFgstpW0h5QwZa3mcepkxoLCdAkwGO3KhJRkzS1NQ/5vqS1jkQ7+ySKw7JRqw6Bnq6cNIJx+H5Z55CbzeDp1dQdXt3r+QOvSE6ClWM/2kqrUqWLQqyafk+fF7s02aLRe2zDRs2YGj5cvzyZz/HwX370RmL4+JzzsRFpx2L2XQWo9NJ/Nftd2LRqnUItcXh4tw4PYOrvB9V5LMZ9ZuLZLKyr83pjEoZvYTBWSh4fTISp7IcWfBRnw998XacsGEdIn6/yEK+UAjPbN+OO+65B+5wFIkk59LjSiI5Psb9Q7SIqBAnBOhrTLiTCWI7WyRMxB3DCoowxEN+vOvc07F23gCKzAM8wOhsGT/9zW+QcDVQoj0l9duzedTTeXg5ZcGk1+NC0UXCVQlRrwtxjxdf/+w/IkieUxHwR4CtBw7jF/fdi+3Dw4h0UfWsilKhjJ7OblW0s+mkXLXI4BYbWi5feeQySVXzvaEgPvre9+DUo1eBQqZUjuIl3n7/Y5gqVZDxeDCRSmFsfFSJ7ci+MVQqdfQNzBdcP5ucRGJ0Py4+fRM+eOlFGAiGMTs5jZLLi9yb6lHf+sUvME5PYJdf4hdsVfF1CBUzOHItM7nh+JnX6xaiycSW5/Z73n0Ffn37HeifPx8Hxw4r0Frk17RfjTQuv5qF37IL3220EVro/a2b6sg5umaQNCR+9UZs4GpGMecPtp93JJxsN40yr1C4OX+r63DUkKxQvsgVqg4JiToMQSeAWtsrQVYORC2nH5J+HHeYt5KnHDksh72sQOuMx/Am2EUqNyFH65ebXcQPH6GEsCBNHnR8Hx6wxmjYVPPiUjhORDrQOfsoP13H5supjg0L1RBYauW8I1idVe+2qHnRkqpbBka+Lg9c0/PkZIapXo1UJPtAnF80QbOJLjjBzCYuLfNXpm+tcQET9OpS3Z+DjlsPNAsdt1Yxdq3Y69Fr6J6bxMASruxwPsOrIbk5yAc3qtuNFUNDmEnOqm9J4pkxf6CTjTGZIHuQlR3vN8ktInqUuOlz6kMSOr733nswMjyMhUuX4KRNJyuJkaYwURK5Z1QEy1m43joqqUfPipJwdShkxqGce3xkoOXfGTipMNTd3a3XZzAgysFqn/1xQtAU/hg/PI5OVkdOJUxJt/a2OGYox+h2i5hCIhcPfJKq+Fynxse1gRnUVdU6dDVZn7HKYQUitTHO0RrFKfVr+XrZnKAufi97cvx/VqcUuGDiwsP0hq98BQsW9GDbi6/iS9ddJ2Y6f3EmmK8TYqLlBFrb1mkNtDZROzLQ6hAR0d8kv9q2XKGyhONIVJsO9p07d0pEYP68QRTpghQIorO7G5lsTodTiNaKZTNuxxYAExTuN/PcjEe1hbP5Z0uStPO1rDbJ9qe9GXur/b39WLZ0iUg13fE2nHLSCZJBpKrPgUMjmJhJIluqYmImpbNLYyoUoudsMtXdclkDq7tdcjoioe5dV1yh5OeW735PJKJqoYQTjj4Gn7jmUuSSWeSyKZTgxe8ffgyDK1YjV6kbi7kahQ5i+kUhB64LjohRLINjLUyMqlwr+Zzm+flMOBKybtVKLOzrw0BnB6q5jBxxOjrishl8ett23P/446gHw5hOptAWbVMPlc+gLd4mMiGTl3hHvEka43NhAkcyFwsGFiFM6qu5JN6+fgW6KeIBH3o6otg5ksIPfnU7ap3tmKBmu1AkGhBUFWip2c5AW3JzzLCC1MQYfMUSvvCXf4PBeCe8tRpy1Qr+8NI2/PcD92Ng9WoZC0TCcXS0d2Ly8ISKFOnE5/Po7WKCVFTB4g/4ECbnpJDHxN7XcdK6tfjQ5e9Ed8wUOJ5wBD+98y7sGj2MRLWKWRLSujrEhiZ0PDo6jmQ6q4q2PR5Gb1sQ7zzrdFx88olgV79UqILC34kK8JUf3orRTB41b1CazuSDWFEP6TI4CA0nTHjed8TblfCyn892yJ13/hpHHX0MxqcTgo65P3hucX0KOdRoaU1JuvbVysuv1hztkVWprWBspP5z0DF/RjOT/0uQblaOtlJ14Lk5coWpxuQw0TK2Ypi1RquXkKutaO11OkY0jpyjREOble7cJzHVla10W6HrZmLgVHlNiUIHPub1SRPVIR/x+3kA8pAlu5GG4banxx6O1QC2iYWx/TNVgiYHFLgNKYGHM39pPpkPqEFYsySSFQem2Z+RKQEz6bJRdLEHHz+3AoGjZUxYVHORjn+myZicsWM1sOfE4oVWqF9tGNjcbLLFE+ptyFD2/raSXyT5eIRXcTPYOu9FwQATYI39t0lyzDNlz9R44jom9Y4h/crVq6QBTP1fHrCs6uwBy76Z7nU0omDL6+Y4Ff0nGZQ4K7h44SLcf999GBvej8WrVmLjUUepL8VKiUkSZSiLJYrTs1rmvKbxO1bbQAbchonMyoMzvBZ5sT1aCx2TMUziFqtYwrwMGvxcDJhcH20d7aa/7PNh5NAIorTey9ECrIahoSG1Cfis2fPj8+PnevmVXQq0fO7J6SmUncpZTjlCXsyGZfVBwIDrwMCzdX1+ojP8HPx+2x9lP4k/xwSFr8HMfGhoBb70pS8hGg1g1+59uP7668WqZrCzFS19NbUmbDum5Vlb9Oh/2/tcbPki4U5Keno1085KmvKRDGwi/uXzUtEhnLZv/wFxFrq7exVUMrkMAmSgsgp2SG4MtFx/hOi5JvgcNOPu9L8sGiTilYg5NTE8J6cTWLFiJdrb2nDBeefimaee0CzmpReej60vPKskae/wMOI9/fCFYxKvnyU06vdphINri4ctyVRMrGY4VuX34epr3olHH38Bd935a6xasQKJiUnkkimcfPyJOG/zaVi/oFOKSpPpPL55y48wnspJsSkYa5NEK+FVilbIsUpiOEwEG6pekzMzQKWEJYsWY9XatQqy5AGwPTJxYBj1Qh6L+nrkx9rXbbSIXxmewJ5DIwh0dKJMkpJG6tgLzjkzv4YARX4CPZxffVMkhZAx2cZ8HvxdEqHFEtyVAm74zN9h6UAfejr64PK6cN/jz+OX99yHyKIFGKNQT76AWCiKNm8AtYIxQ6kSOg779Nl8tTLmvSk7+rm/+Dj6ox54jH89XjycwJ2PPoJdY2PI14m+FNEWbQeFbRjkJxMmWeW+jkTDmvcljF8q5hByu9Dl9+EDl12Kk9auQUfYIC+5OnDzf/4Seyam4I53wBeN4tXXdkkecnJkWj3aaFtcalzVWgEopnHCquW44OS3oa3WQCGdBYIRpAlB3347sm4vFg2txdRsyojDUMCGBhUej66F1SwJkRSdYXVLAiz5HJyjvfPOO03SysLAIY3KEMLrVbtIRFSHSKxkdd37PtKEju0BayFkLubWQGsP2NYKlgHkz0HO9ntsBnpk79duYh5E9nttoDAwshl+58GkQOPoJtuqt+n+Y+HjlnLavra+V0l2S8XbEnzmmMlUgqFucrU5b2oVpHgP7M/zOuy8LxnCrOY4q2kDlWVM8/0J31icXmSrFhhMr8GHxJEntjRlCUhopagHm89ktSkICTHbVhBwMggZCLAKcWDRcDCifo+CvEyqjToXBzh4HayALGTOQ9CYTxuCm6oC9m8cZZ7WQGsTEysO0Ip6tCZmTVF2U7c7ECI/lIH4+bllsM1n4PRAeYCtXbdO/dnRsbGmwwrfg5uPGS5hMFZkJhmBDkKyO1nRUvJu2dKleOjBBzE5Norlq1fLho73JhaP6z2pYEUYjv/G+29doAyLmxBnVWIPHkLTDmqihMpJOrhpGCTY/z3hhBP05zfeeAOTk5OCLqnmlGcPT2xy04+lTqph/ZrnSOiYKAlZsmRYD8ybJ8LWthdfRLyz01SqlZJgcWbLDOJsIRAeVnAj4kNbRUf6k/An/8xDwKIHzKcYsKV1zMosGjH9Io8bV1x+Oc477zx9fs4A33jjjRqpCoUjgi9lWFAuGejSycrtfm3dv0cm4XNbjWuORLu6I3pigi37yiRE0Y1oxYoVWr/UfF6wcBHGDk9IBYj7iwzN9jZ67Zr1yPtKeJX3ngGHn8OeLaxwLeGE91tIA5W3ujq0rirlGlavXqMEcvXQCux6+SWsXLYYC/p7kMumFWifef4FuANhZEoVxGipViohEg6K5UvPYVZNTF4PHDyE/nkDOP+iC+VP/PAjDyuRymfSmNfTg76OTnRE29SjXbWoHx7O4no9+O1DT2I8mUWDFoAt7j3p1KwSJEN0i4pxnGZVm8ti1fIlWLt2rWQORw8fVpthZP+wep+rFi/C+hXL0ChX5F89nUphPJlG2eOX5CMhcK5rJo5ES3ivmHi4GdhDIc0o8wyRiAN5AwVCs/Qw5hhUFwY62/DJj1yFJQN9iLrcSJaAx57dhjsfehiunm6k2JYgaa1QhqtQhq8BWX4GeM8aZeQLGTGXF3d14SOXXgZfqYZyJoOO/jj2zqZx35Zn8MdduzCVIUEwjM54F6YnphBva5eiGdsxJDqSDChFShYt9Qo8RAlzGVx8+mm4/Oyz0B7kzIHqLtz+6B8xls0jUa1hPDmLyYnD6OroQnaGSV1JPdpkagbZ3Kx6tJeffQauufgCLODMeq6Ami+IZL2Bb/7854Kg941OigXf2dmpooZztEz2eDYTAbDSqkxklRDW65Jm/OMfn0a0rQ0eJk4OaZTJDs92TieQK6MRIQcpc62/6qOKb62QIf/eHAFp6Wu2xLJmBWmMApwqxqlMWwNbKwx1ZGWkw14w6JwlnA2Spj5qcQpqcf1pknMcU+/W123+fAuT0pKkjvycvGmCpkgmcXB2e9iqqnVulCXO2M/F7xHZx+2WShEDVZPM5bGfxwR4G2SNEIQJPqbPSqarR5UAoT9+ccOUC0UFWZIWTCVmZgZN+9MgAPw5zU5WSWyiipExs1cvVAQljufw/QzBxrAOTR+N1YsgOMH+lME0Fa09YP8cdNwaZFv/zGsqczzB6jA7A/kK+kpuHMRC32eSDY1yBfzYcNRGSZYNDw+jt79PhyjfW/rEBWMSwB4O9Zg5g8hAyyDEjJqowoqly/Dwww9hYuQQlq5epT4tP3esPa6KlhUUX58BRf1mWuXJwEGTvAq0rDJ97NGSfOR4v9qDnYc9Nw6rRh7y3Hy8Nl4jDwiy0XmYEfbkCBGvlbrYElwnxDSVUODgwDp/vfraa9h49FEKNrT7GqTUG2EmBms0FEA59sB+oUacHN4B+0Z08yEMyx4xK1i7Lg3JxY6BQTKhrIJ5wM6fN6Bqlr0lBi964X7729+R5RnNqQmPEg6l/jZfw37uIwOtvS+tyWsz8BKp8hnCl6nCXSJj0f6Rhg7jh8eMOxFcOHnTKdi3bz927tqNefMHmwpSHH3hz9qJA/bHeM958DGgWiIUf+cz4LMwzE7OZxv7N444zZ+3QD02EsV8HhdioQDOOu0UFLNJnHLMBsyWqzgwMoZHnnga2Uodk7NpkQbpF0uiSyxsKpnenj4ce/zx4g3s2PkyXnhxm1GGQgPHbNiADo5qFUtYtmAhNq5aABTKGBk5iHSlhm27X0e+4UEgTru3IlLZjJTMKFpBf5OfYwAAIABJREFUyJV7IpcroMiKNxRWAlbI8zOFkMnl1UZR64QtkpkEls7rR6BRx0BXl9bcVDKFA5PTqPmDYgeX6w1EguzXc9S2op9lEs57xNEurt/JiQlxGhhsNb1AFIS8E58fsTetiL70Dx+X3ne93EAg6EGqBtzx0NN4LTGNqWIRvnDUNMHzJZQyOamO1V11lN2sGosozE4jXKvhE1e8F0evWAlXuYyxxDTu3fIUfvv4H9CxZAlCHd1Aw4d6tYHx0cPSoK6wb839SdU46lWrSKB7Uh0oFZEdP4zNxx2Li047FRuGViAWDWB0Ko0bvnMz9idm4abJh8+Hyclx9BEhSZdRrVJAJyw2NKffIp6aoOMrTjsZbRTDSOXhbwsj9+Z7ffG7P8HOA4dQang1y85KlbwQISalokl62Z91e4Su8JwmqsX9cdxxx2LnzpfFRp83uEDqiHYGnOs4kyHBM2CSSaoIcn9tuObj/79+tHbco7XStZuNENSRZgE2WNlo3gpB2X6LPdAFHbeYEswd5A5r1ZnTEzzqwNSWJUrIktmwhfvsIdEaeG2V2noNJgAa0pJ1B2o2rZ0K2FZ0/N3Cqrpx5VKTASnVLPY+2mI6hC2c7HSrDMnKqewYZNlP4gHOnqHtazGbE9OVFbITbLkZJP9Xr+lwMV8O21qG8Lan7obfx3GEvDYa4SJfYM6EgN+ngOvYrFlylVHYImnCqArp5xwLMt47MaMdYYpmUtNiyGADq6BsMj5ljkCRCZNEmD6j+ewM4iSAiMhCRwwKsOfzOOnkt6viMeM9Bikwh7pJRniwkgglFw3CwIS88iaD5+GybMlSPPHE4xh+Yw8WLl8uuyo+G34eQnA8gKVnKwtDzsaxkud4E4OKW59Pz6PBUa5gk3ls145dI9wo/DMPLQY6vhafM3++u6fbOKMUCjrcCNkykCuzdaQZ+Xqct461t6NvYACrVq/Gs889q+qWxK5uaiuzV0tTggBnDBNKuMQY5ciBekfs8ZtEydksJlmTq09VsBYJJvwzg+3ypUvlz8vh+/vuuw9btmzB0NBKJBIz0hsm0599TcKHfnFbDIfA7sPW/WsJSc394awPtRTcdFsKy8vTQtdUQuOhxWthz3nTpk1IZ7IiQr2xbx8efexxLFy4SPA1DzKNVlFH2OnH2t4r77Pd50wU+MXkhv/PA5rXy1lmCl4YCVWfmN/z+gckRdnf1YFLL3wHumMG/SFhaeuOl/GHp7fAE46h3PAo+evv79G9J1IytGIlTj55k9Cmp7dswZbnnkWQzlyOsEdnW5u0jrvb2hDyenHmySehM0gLvRQOTiXwyB+fQ8fgIngjMZRdLvV3rcY3A7pprRgJRrG+ZfoBjQlSvlI64m9a4UUDAeQSU1i5cAE6w0F4lFxV4Q4E8MIrryLS04uSx4dCqYL2aBvSs0ntKQYs/rJnG19sdmZG64n9YKmHsT9LUl21hnjQgxs/9/fojUXkDlSqA9tePYjb7r4HM143iiyCfHRDcqOSyqGczYsMxf4q7UF9fhfSk2PYsGQJPvXBq0VaCtFT3gUMZ8t48Pnn8Mzu3cjK5J5jix5USxUzL+4zfXiS9ziX7g7QujQoj+VyJo1gpYx//MiHcfzQIlXS9E7gc7zjD89gslhG3uvDoclJHBjeJ63zepHs4JwkFqu1MnL5JNKTIxrvOeu4owUdU9zGFYoiUanit08/jWBPHwo1yvDWdS3GorEoaJ1rl/dIYijRqCMLajgCq1YOYdeuXWpZcA2xYOF+NQUCn69LrRHuGWv36Drq2r9qVrRH9mlsMD0SUp7blCz3ncO1pf96ZKC1m9TCcq0QpZmRbQGjbI/IsatitmoCHZVNTO/K9g0ZaG0Ps5l5t5TdtmK2IhfNTNwxsm4d+7FQp4QiHKjZEsFswiA4kQQGx8mF10Gokg9JCk2q6G2FaHrPJihxFIfWe8bblr9bZjJ7AhJVZ4XMfq70XymoUNRhxe/VGJP61k7/VUOVhojidlG2zlh9UbyC5CjCMtzghDU1+mQF4PX9JsiqR1mpKBvjBreHmk1aNBJDWMrKMbY4LzXvIz+ZYypggrjDOrZCmg3SYihxaRitgo7ZryyXcfrpp2N6JoFDIyP6bCbQWkN6c8gqQ1cS4hFJjNAxgwN7tAy0Tz/1FEYPj2LxksWqigklkqnOIEKcicmHCZzGl5cbx8748hlynrTcqMHrN5+/tapTYsBgTCF/mksUCqqibN9e85xRjsoYVyQZQxdLqqgY9GzLgWuEvUAmM5wfJWRO6Hhw4QK5O4Up1en1qppVH0hKSOYwUg9WSIsRJDCEo7k5Zd43mgeQTMMAy2r3qI0bcN4556CnqxM//tGPsOWZLcrEN28+E93dPVJnUrtGM+F11MpGX7a1crXJLl/f7t3WQNvcx0SZPIZBz38jizYcChj2M/uEfj8+/elP6x4y+SE0+rl/+r9YtGiJeukanaJUJtmyDonQvid/5yHFRNPOM1ubPL4e/5+vwQBDlic1xqnitWhwUJKnHdEwzj/nTHS2BREi+gNgx559uPeRP6DYcKPqoi54QDabmjsuk60dQz8DtduDielpJUjzFw0KtaBzj597p1xCRziMiM8nQYlVC/uFWk2ks3jgiT/C294pQ/YM9a9ZgUfDqppp+MA97nUb72q1ezw0n08iX8pr3RKFYfIUokJZMokTN67HumVL5IFLoZV8uYoHn/qjZmizNejv0gEnJCqnI78RWymbc4b7nCNnIruVych2q+3CKo3CEf3tYXzqw+9HhBW3i0m6Gwdmyrj9gQcxnMtiJJ2GOxDSNdezJG4VESQC5/ei4mnInzkzdRj9kQg++s4r0B0MozMSwWw+i6d2vYzb7vk9syMUNQVPIR4famUysHPgvATXBwMthV88nMdmkl2voFEsID9+GO869xxVtYsH+g27PhrD/73xq8h7/SiTJxOJ4OCB/WIyxwLtmJiYRqXWQL7A9ogXIVcFm487SnO0C6MRzE4l0d4Tx+ybY4P/fusv8MrBEUTi3ZKZ5N5n0aMzUZaCRuCmNdByDzAppHvPrldekZEMn7EV2uH3G8MLl+ZobbKoHu2xH/37ZqBtiVFNYkwrFNvaizVB2cC7c1rHc/Z2tjJohZxsdWQDrSoNaq22GAnM/ZkZthEysIFWesZOH00HN2EHx7zcwqs2K1fQk3DBnLF1a6BVoHP0RzWDawUujqhobVLB72fQYwXGA1yHjc8rhRtZ7CnQmkBhiFyOkpVjjcVgw5+3jFTLSjYuQYZEoiBfqYpdSxUXBlrCGAb2JbzrmFrqsxuXpDozc40oQWQga/pOwQwGUNuANxW0Q5Byggg/E2FP6TIHTGVtq3db0VmYsjVJsmiEoGyqNTnkJzu77MT2ZktBh7RUxMjQpi9pEWecuVlsXPZobfJkqhlNAhoGsj+gw4mBliQOQpIMuKxwOWrBedSpmWnMH5yPGAUhatwIPkkaCkZn8sG5Z83GzZlLkF3KXpxmWR1xEpu82XvA+8m1x+qU98bCmAqqVCRyBtRtIOZn4EbjeA9hJ8KYgjspp0ehELcLff39WL12LV7cvl2KSCQs0UGI4xx8H64h9u1MdWeYkEJRCpz3LBpWpO35SOycSlB+rRWudlqYXXj++SIjPfn440pEmACMjY5h3rz5EnN4/Y29aI93KDgwsFOP2I4CtfbebbC1++nPJdsMSEbhyPSHy+WiNHAT05Na0zx0rrjiCh1I/J5kOoPv3PwfmDd/gUh8JkDzgAs21dr4fnakiAmsTUptMsa115wEcPgRREqYe7LH2tfTrc8U9Lpx5mmbMLR0MXo7Ykrynn5hOx74w5NScap7g6D0X61BZnpIVRtJZqw2xQ0h/Er3KRqoV8sKCCGvG0GXC30dHeiLx3Hs6iVod+zl9k8kcPvd96HkC6Ls8cEfo3mDmW9WD5oJnYejW35HstqMJhWrVC6jOpS5D5RrdVXLqKbTOO/0U7FkoNd4qQKYyRVx1/0PIktyEWWNqQVTa4jsxC9zyDeUfBCSJ4JD1iz3D3u07OObvZTXrG484MYX//Yj6GSy4w6hCg92HRzFnQ8/ilmPBxkydfl86cqULUmvnddHpj3HezyeOsaH31Cg/bsrr8HCzm4lIZOpJF48sBf3P7sFk+Uyym5+bo5PBTWTy3XNYoD7iMkzdZnJ22AsYI/WxbnayQlcce45eNc5Z6MzwoQrg2Ashn/77vdRJuOae7NSQTI5g3isHUF3WIHW5fGJdRwIuuGvF/G+C87F+W8/Ab00fkjm4I1GcGA2qx7tZKGkeWrqFfPeGWEUms6YQsjuf1a0lj3M84EkR7LpKZTCESobaO26ZFLPipZrlT+nQHvcJz7ZJEO1VrStQcn++cheqDaj2tR/ylpuDdqtP/+WHpCLwYIHa0tF2/yjCeImcDkm8ke8j+132v5k86CwAgzywJwTQWg9NASbqr9lYFyShJzIZaBGR+DCviZvIrNEkg7Ua3TGbMg84w2nGogJFKY3y0NcxgXOLCl/hocygwxnOi38msmmBd2pT8serkQlHBs99iYly9f0gHecVmxPm4eCOezs9TDw8cHTv5EZv3q50qLluBCTC5MINOFwLnLHeswGG/v5W1sGNslSgtOUsKyJDKYgzIqbh5SDBti+PaFUOzrFxccPw3uw6dRTNCbDYMvq2/SerSWageupqSq2t9enAESSGKtFn8eNlSuG8Nxzz2F2NoGBhYNGNo8ShKGwkcR0jO/NZ3IcnugXTPa3+r6GMU/RD+uaZJMJ2wKwdH3bH+Q94L+xZ8PfuTFZcbHyYjJEJKK/n1qpaeNJS5ET/h9N6VMpVdqDCxfimS3PyhiBgZYuOzQrZ9CxQgyEjHkt3PR8/lZ4QGtJa9NAWAyiJNKFgwGcumkTNm5Yj/179+KJx/+A57ds0ZxtD80bpunZ2SVyFp8BmdgkbBiBCbO+7HowqEzrjpzjbzR78Y5YBRMYK5eqpLBY1BjEzAznY0NKOPjF/nmKbPpCSXPerG65b7g/SFJiMmQRBF4H9xp/tTKMRQh09iV/59+5zo0xSE2KXwwk3Z0dEoGIR4I476zNWLdqOQJuoNwAdr++F8+8+DLCHd3IlhtIU84SxhFKrmP0PNNwklsuWGwJJZIzxorO1QBFOt2VMuKhoMZv1i5ZDH+lqP5nqlLHfY8/hUogjDTbFBwvEzHJaIHTWUi8DA+nDbhPTKB1+0goqwtZEmfD40YpnRZ0fNm552DZ/AG0OUhWstrAnfc9BGqAFWhO4PE1/VJtcqLkOZ9zgkVVkwyCjvlZ2drg85XhRBDzO6L4/F9fi3ka7wFm8nU8sfVFQcfFWBsa1A3o7NH11jKmoiX6QcGKfKMCj7eBxMh+nHPSSfjUuy+ldLLGe0JtHryWyOCn//NbHKIQSI16BZwbrot0xgkLJjB8hrFIGElCxw7s3aiVVdEGq2X83bUfwnFDK9AVDSHkAdJV4Lu3/TcOzKZQCUcwnc2I6MYkidDxzEwKbfFO1BvkpxRRSk1JsGLTutWIlKuSYPRE2jCeL+CXDz8MT7xT8osMzuyXWxMLrlu71pn0WgldO162fMVyvPTSS+Jo8IzlWWNm4Q17nugD21ZCVJ0zzXVsS6D9c8HRZrY2yB5Z9Zo9Obc5W6vV1qy4NVueq1rniuJm5azhvLlqeY6kYicM56pmW91KRN5Wa3YmmHOlHA8iCcBciH5TZt4w/UkdKIQ1bUVr1YesZKMDm9rAySqGajEc/RFzmJVgMKQKiu9jZ6cs7MqAyu+xZgZkWTLgmU1hKtR0moJgxj1EQgqsZAl5Oh6Z5vqszCQPAiPSoYSFFQVDEUUDZPZuTAUIhXLgniMk9MyV6pVzeEkpqkXb2C4ew4Q286S2emlWrkeMfthAK1MDHlJcUDL8Nu5K1oHJPB8juciXYBuA18Ze6ttOOkkiBnTJMLZ/JvirF637bqQPGYTIjmVfico9mWRKh8XqVavw4vYXNde2bGiFXoPEvLb2NsO8pFm6Q7Hn+tQzobKStJ/ZLyL6wEDLoD63fuwcra1oTzzxRF0H4VfBzZaIwxlQ57lrLpobrFDUqBKNBaiGxEDc092rgLB33z7N+ZIY9fiTT6KbSjcSLTFzwTZp5DWp5xsy88QWNjb/Txcpk3Hzzxwz4+H56U99UofnXb++A48/9hjaYhHN5zLIskfH50HYmCc712suR6IdR4S47ioKJK1JdGuSbfelhY7t/9mEmZUqe838DGRlqlnQqKufTXnMibFRdPUPaJSLwbV/3nysXLVaSYcxOueBa3refC62urXkOAvHWSjetlz0DL1GTUl/lqqWHwN9vQh4XBjs7cJlF56lvmGOSFGjgWS2gK2vvIZcpYHpTAE1KtM1Skr0GGQZ/Bj02bPLUiObUnzkCbjq8Js5K1RoVFGvY+3y5Vi9eAH6wkGR88oeDx7Z8iLq4RhmimXkqlWkC3nNtDJxYiJCMQ3+0rAgCYxMOgsZTQgYUwWveqClTArZyQlcfM5ZWLVoUBUtp/Fnc2X85oFHUHT7UKQikZtoljlPbGBgEmb6hfkmz4NFhPgNTOB4vHIsMBzCYGcbPn3texHW/LZXpgKJAvDgcy/gcKWKQ6mU5o2VhGSKIoExya02qii6aOvngqecQ/FNZ6sPXngJjlo+hEX9Xdg/NonHdmzF3U89KblDVrRscfm9ZD87ErMcBWMSXK8jlU6qBUXo28W7TgZ1NoOPX/l+nHb0UfBTJ6FWQ6HewO333Y+JYlkjOm8cOiTiUywSQ8AVQiKRFGeApvIuN71u07jq4vNxycknIg5gfGwKsZ4eZN3At395J/ZOTiNLJ6kG59Cjag3x3pGQZzkDFmmyCSCzUjLpt2/frkBLngbPP9sS5HOQnnp5jjukYpGB9s8FUbvBWjNdWxE2A5wj0sBSuXUD2u+bq0YNe/hIGJoBgw4wPIib0J7zWupFOZWXhalZidhgqYNHZAKjK8sv+zr6iyMioet3tIjNSIwVvDd1eLOSdMg8ZgrfMDmtKQFVjRgkCRMQOubfGUDJnuUBJmYrFzMDqUP8MRl6XaMUgrucqlKzkk5f2/QkTSBVT4BzZPm85ipJ6adqCqsWGURTu1Y6wCbQKjgom+d8qtcwiPmZxeoNSheVVa0ZvnfGf5rkLJt7mAXCLwYTCx/bBMlUVab6bqIHTi9e1S6DlMT4jaG16UHNzeOanyFsy3EnZu1leHx+ibRzZGb/8LAk95j46D0Fi869F5l+VI3hAcogRtg4NTOrQ3XDunV4eedLmJkcx9CGDbK+Y/VOggzfRwmO09qwPXYe6szuuY7UEuB9Z0XvsL55DaqUKMxOVKJcVoVqmISm72pdZix0bEZpaPtILVVj3j49nWiKBbS3x9HZ1YXDExNYtnw55g0O4pFHH5UNoxIuykxKntNU8zx8+V6qmpmYsAfuzGDzPdS+yGb1fRw/uPiCC7F96za88NxzgpEZ2CgWQSEAkjYWzB/U9eze/Sqef/4FhCOcE2Uvya9Dk5J3VC6yVaxtlRwZYO3f7dqwiS3TXyu8zmdHeJ/XTg3kSCSMBf+PsfeOtru8sgT3zenloCw9RZQQIgiQQCCSyMlgA8YBJ2wX5Rp3uafCVFdX/9G1VvdUz1Sv9kxXtbtczgmwyZgkcjQIJCGJIISynvTyve/mPOx9vu++K6p6rXlessST3r2/+/t933fO2WefvRctUttArZJmE48//jg2bNyE+QsWysGGzk3tw/38WX7x/rb3bf055JM/34aqUaaU/XWNgTXRSwWuShmz+7pw4zVXoq+bDlx0cKph594P8Mr2nUj2DKpPm6VIQsLsOmsV7q2gWdXR3J1M6gCQ6EjKVSYeDSPGzk25KOWiyy68AOvnzyYsouTn2EQGv3tqGxrJDo3fBOhlLXN6m5Pn/jYHJhpjuEAbCCA3Palgwf3B56ceaK2KSmYKV2+5GBvWrFaQLxYrmMwW8Ch7zKEI6MFTkh9x1VTy5DxmrRetkWzWRgXJWI/Qz9hpZcu/mYpidQymovjrb9+FVQvnoSeRQqYMPPfGdvzi8d+j2t2DQHe3xD14I5r5ivxkeR8I+1ZCTELCyI0N48Iz1uHPbv8MczY0inU0IiEcL+YEHb+8ezeqoagCLT83e7QaYywbsZFEQMLrhI6ZcHA9EjWgBOOVmzZi6/nn4azVqxAjizcYwr/5m/+gHm2orw+J3l7s2fOuRGI6ol2qaMPROErlgrSOg5UcrrnwfNy0ZTPm8fONTyLa1Ytj01n8Xz/9KY6mM0h09krkguuZwZbrzBdK3Ns8E/2IIwssohKEjnft2uW0pY035AMzX0cqdFTRckWe4uB53/nz/9+B1i9yvpgPYDxE1dxvGxH414OqBVqfkVqwDsgiz1dQvk/K/pY8Vl1gNQIK4VU7xD1MIqlGX6m2mQW0B1opSzmRBC5G/6XPoL5a2QT8/xeBVkGSurGVigItyVASHqB+cSKOru5exeb2cRDdJ0HI5jRjhC9XVTnFKP/5aQytyoLVFXVfOViezRnUwx6WYdGCk02T1le1hicT7VJf1ikusQcapU0bmXKsuFht8V7SwUfvZNfGwMiApfEKx6TlwmjvVfLPSgycLaEPRLx3HupjH4o9FlayBvfyAPcQMCsl63kxOeH98z3a8zaej6NHj6qqtdEnL49prGO+FgMtRxP4i6INCrTptKgVZ60/U9Zh9NRcdf55qjj5bOLs61ESMZ6wxU6tZF2T9UpY0XqmuRIXJxfok0NVR85z15MhNLNZLutZnkKGcrZtRkSJ6eCgQtQ0PUtZBRDGKxUxd958yU1uufRSrF6zBtuee1ab1HpABY0EsSq2gBoUMYrvxbXJ/iH/HUlhrPZ8C4PXSN/Mo4cOYbC/X5Z9nMflE+bauXDjRlx26SUYpCn22Dh+97sH8PzzL8i1h8kXR3IatSqS8QiadCtxsqHtSbffr+0Jdvv+sd5805yDyDUIBDSmRKERrqubbr4Rf/G9P8HYdEmQ8Qcf7sOf/+VfYOmy5ejrH0BZEwschwu1CFXthKf2gCuo3BHWeK38Ej/DJTnsR5Jw1M1nUimhvyuJq6+4FCuXLcFgRwJlAM+++gdse/UPmLNomRxlxqczqAfpGhXWqByXYCQSU7/UfKajcpnhHCzHczpiEYCVYj6Hqy+9BOuXL0G/65qN5Ct49PmX0OzoErRbp/Ud20d1kg7pQsUgEhZ0zFkWVs9qCTWqIksRlWP/lL3cjmgEkWoFl208Hwv6UiAmV6oA6XwJjz73kgLtdJ2Veh0FinY4XoOhDCZkwpYGESAKcpjgS9lmyWlmQJ/Vzi4MzerBn9x5IzpIWCw3kC/V8dHwCB575VWMNJo4mc/LL1YHXqGKcAOaeyXsWwRJlCEc3/8+5qSS+OoNN8tUgL3rRiSsHi1NBaZ4FkapzZ1AKMAKliAKfZ9Nu5uIFa+Z97pS43lXB5WgcyMncOOll+C6izZjMc0dCMV+Ilv6H//b99Ho6EI2GEIJTRwfNpEYVrRTU9OIJVLq0TaaZdTzU7hw3Wpcfs6ZkmCkvSED7YHxCfzTQw+hGk8gGE1opplrmWtPsL5D8Px4DtedSJ01s6dcuXKVg47jMhbRuKUb2+QzYCLLaRyPzlig/e7/oUDrPVG1qdy8pw7gNsUg338UOcdbrfHwasF9M70/nwELxmtjJLf3PnmD9SFUWRj8YddidP32fg3fu52o4/FvjR+43e/fU6/hKlkpEwn/t9fzB4k/UKWK48dTHKlCfUYXEC0IUHihKuIQqyUGC4p2a6TDVeDGVmNFa2wz9f9qdQ3eqwfI8R2J7Nvn1M2nQTZZnyRDuQpLKkEMtPm8VFM4TG8wsh+haYeRmeDYPKx8aEmookF7IqlqloLoDLYN1yeemeMNacPzGVZrRkP3B5m/R/ydIyo8wIyh7EaS2ipaKTCJ5WjBmK9HuTL1DmnUoBGqhq6PXwy0IkVVKth80UWCjQmp8vV1eHqDiJa4f1gatEb4qYp2z1EGkoDOPuss7Nv3IUaOHMbZF14giUQGM5LA2ANmr5YJABMtBt14LNEiElmfkyIh5hPqR4os+bGZYrPUM2UirhkZB/RYFcr7xYqLz5awsIeJxYalBnE2i2g4qvXAzUuJyaMfH8D5nzjZ0Ef3WRdo+YH5Pgx+DKzM7HkPCblKuEPvafKU/Mw+4+Y18floiL5Ult4zZ2dZnXcmk7Klu/trX8OGs8/BieFhkcfuv/9+vPrqa1qTnFGlq5DUnDgCRvKNE2v5dKD1kKQPtjNtHwpqGCIkCJ49RiZd/D0SxvCJYfyn//M/Y8sll2Biago9vb14/oUX8bOf/gw9Pb0iSKmPTxMMBhKx7C1h8baQPtHzTj3Upebn5ufX2cRgRjgzYh64vB9LFixET0cSQ3MHceNlF9jInPtFPeIX33wH6XIdafqTUss3lxYETQY6kz22H9QKa9iMf2d3J8bGRxEOAj2pBJrU4x0fxdbNm7FmaBFSDSPH5ZpBPPvGdgTZ90MIVZo+CN3imEhNykZ8Dtx3DOgytaLbUjggiUj1oOsNFLPT6E0l0BEELt5wDuZ1xxRoOXqTztfxyLMvoPBJZcd+LeHpju4uCfKz+pKntkvoKUwhaU+O/RApksa36YWz3UC0YWigG9+5/QbM6aRHbELw9EfDGTz8wksYrzcwQlSB18t8tFRFoNbQfciXCihUi4hGAshPnMCKObPwb796NxZ0p9AZBsbyDby0Zxd+9cQTqFGZLRgBmmH6vethCF4l27telaQlrz1I0hDIgi8jGQxg8BNRjL+454+wuC+FTk5DcQ62Bvz84d9rvIeqTh8PH0cmm0ZvVw8SoSRGT46pqMjls4KOg7UCvveNr2DrGWvUQhg9OYnuWX2SYPzPP/xnvHf0GAIRKjtZkNUsLO8b75l0DqylwfXMtcGznc+Jo3LWoyV5imOV7LtlxiqmAAAgAElEQVQ7Ixla5pG8WK60ZsAV187+3/6yaT0OU/OxIGBzmmSb8T94eFgPzqqg1mZTrcKD38QU/GY0lIJ+s/Y63p/WH2Stv1eWQKNtC9C+7+MF9H2V7N16PBdq5v1nesM+C3GgaIuEJHF5+0BW6DrY0AKKScf5GVVdc4uROwNhcjPz5tvMMOElqjqFHWOSiYKZoVMRiIejggvF4SPm1EHIQbN+PBC4oKTcpLvlXCIoiei8UJmRUiUonVHA5Z/Zs+XvHGQnBEQGITcN+7lxkoAIy5PlHAoomwSzWGb/9HdtNrSIJTOpsVnrQ6nqpKoQExX3nBRcHYQcjVh1y8/DQGIjFjZyoX60Y39SfclD8qoqnHygKls3m2s9YXOy8IHryiuv1GjPBx986AwZVGa7u2Lyzfyi0LvE73lw5XIKuMyEN553Pt5/by9Gjx3FytPXaiyGgZwbg8GWWaXE86tV9QsZzCQ56RS6/Frjv1NipgTCC9fPGEOcc87ZCpy8dsounjgxjEVDi7RuKRrPykf9YGmpUvIxqb1C4QluXipL8X5RNWouiVLT04Kd2MtlIC4Vy0pM/L3Sweyqe3NAsv1G+K+lkuYSAvb0eMgzWSL5imuCMOXw8eO464tfwvp168wTF8BDDzyIZ555Bn29vXqWqWTK6SSbqUA70UnJhtsvukYO3dPDtK2i5NpQxq6ExVynPOQm+b9CHmvXn4G/+pt/j/GpSa2/Z556Gs9vew5dyRT6u3u1hqpNa02oohZB0daoiFbuGlrEQrf3+By9ZzITWt47wr1DCxeiM5GQw0xvIopLL9yEM9es0khLIxjEi2+8iZd3vItqLIFyOIp0riCPWUHHIVpGWosm2AggFoggGqKfbFj7NxgJIpWIIFAuIFQq4oaLL8bQQB9md3dIuGD/yTH8/uXXkQtGEevtRyMU1hiboir3BJNZl0ByeLbJs5XC/aWCPi+fH6s78F5yEqBWxqXnn4f5vT3o4HxtMIhjY2N4/MVXEB+chfFSFTmOk7FFwsDl4Eq/hzSKmKeOckGkQjbdyNynExYVyTgONpCI4O//4rtY0E8BiSCC8TAefeFNPPuHNzFZqaPBEZokPx+hb/+cCXHzPKFa2zQ6I02cuXwp7r71VkSqPJuAUAx4fd9hvL53L17f857g52SiS6YCcsAJBzGZS6snW+VnZWJO1I2z5zQNCQZwaO+7uGLjubhsw1lYu3ypzNdPTqXxX3/4E2SaIUQGZmOSCNf0lJLxRDCGZtWtY0Lb9SJqxWlcdcFGWe111Gg8Xhf8fCw9hR/cfx9y7H0HIurJC0FTu8lGqUwD3yYkevt6dfZNTU6Jub9waFELOuYct8RWnOa/569YQs42lRMDOvu7f6VA63trfs5Q0C3dDKZzWggMui12qSsh5Z5DOo47qE8Z83GHpvXdXAB37Ln2/o/0Zp2RQDsj2cKQBWqv33tqMLWDmEnAv4S23LxoG0mL/8YfqPpsLtCqQ2TObjOJgq7XIFYFGxFQTKjCq0B5mIZzXzrgqlXBcTxsTRGJ7F8LtHwdQmdRZ1BNkoWvhBt1YwOLDOK8RflnSQ4WCzZcTop8sYhKvqCMVN4uJAhUaggrESKOFkSd/Q6mnGRj0nKO/pdc+M7RhwkA7xZhVJGe+KmdKYBPgvh5zQ+UgZYWXPxcnP2lVJ8JSbQOXFatzpC+VZU6A3BDQgxS5585K2lJCOdBg2CgPXb8mODEUxI0PagZIjtJNlQwMlu4fGvOmCSl9/fuxdjRwwq06XRagZYbhAHAkxH4cgyyHCfh8/fVkK2roKBdfk7eD1aEhGtFEHMiEVdccYUG6ZW5RqOqNtesWa3PdZgzwBz94SHp4F/KRvKL7GiZDkgGs4wjhw9j6ZKlOvj+8Ic/6D7Ksalcbs0Me8jaS2Zy/7VgfZe4+L1kz4mGEjbyxZ9Vb7lWw/FjR3HHbbdjzerVmE5nlKjQu/fll16S9J6RrRJOVMKSoxbK0ppjtw2oRNhxG1otG61TJuEGU2rGUYiN3V8iGFPZrJ7L1771TaSnM1pPr7z0Cl7a9hyS9GgOR1Eq5hFLcn6T1Y71Fk2gxAiEvh9OFIj7peXmJfN085DW+wcgKJrXsHRoCOmxUVx8/gbccu3VGOhMolQsKSi9/NbbePbN7cg2A4gOzEKcMG8mJ5vJejSIBodSOTLYDKIjFEcsGEE2V0CyswPNCFmzJcRRw1B/L+648goMhiGVp1QsAkpqPPzyWzgwkZGYRDieVGI9OTam4BlwpEadh1xrLEBUaLBKoj50VbOtVFZiHzjeqOHyTedj1dAizQWTG3Jg+AQee+EldM6bj1IkpmBdIUokv2W66bBMtjXjJUQJ5RPSJzOd7SeOC7LSHRzow7UXXYA7L7sA4SqRnzAojXNoLIf7Hn8SxUAIx8YnJcF48OhR7ScmaVT+oiBIT2cnBrpT2Ld7O6LVMu646jqsXbIMS4cWYjybx48e+B0e2PYsBoaWgFr+nalu1ElEJO8mGsZUIY1wJIhE2CQLa82Axs4470tWd+ITr9s/+6O7sbI/pSTB+ODAL55+AUczeUzWAzg2No6TJ4fRQcQqEEGDfrJE3lBHqVpArZTFJRvOxmcuvxzJagNBJoupDkxVKvjB/b/BKJXmaJRGfomzNeV6J3Ip/W7aPdIJSd7NULJNlvzgLJp07BBTmUk4EwWP4nnEizKYbI0S9VGyvPF7/74FHWsT+zEXHRcBQajWM2WWa/J1LVapoFY3SN8m46eD03nH+kCr1+bObGP/qgfEgNY24NOCrvxsLaEpzyR2s7E+UPNu+A3fHmwt9Nr/C1p2kLC9tqscXbXAatS/p//dgu7MjLCHQM1I3RGL1IfljCOrKDMT54ZmhaJgwsqZg/Q8bDnDRi9b0uijzE6tyle17+ZrjRpulmeSSnSaxOxLsvdmkHJW829SeNGHq2txicxD2JhBMxxEk4uGGRahD826Ruw91Ys2Gye9t5uDbTGwXcbNBUYBAAVaQsdlzkhaQuCrXv6uKp2zcBLY8J/b+kQWPY1QxIOeQUEQoFs/W7duFRGKJB0hHA4TcST21mtIiJ1jD1QEYiB1gh4kUynQHjuClWvXqEdLVxReL3uQHl5lJspAS0k9fWYvF6nRlCCynINzs9jspbG3KPiTiVE0IjIUBSEor8gNNTE5jqVLlyiI8mDrcmL1GkdhO6VFtDI5SUM6ChgdGcXmCy8UWUqMRXnVFnUg8rW8HaFIFR4aJQrhZvGYcLSTLviMmADYrLi1clTxkl15Yhifu/WzOG3FCgVa/uzjjz+Gt958U4HWPxMbbbPMu7Wn3MrnOlFLwWkQ889eTk5yfi4Qcq3y7wiL8v5qlrAt0N5y+22tQPvWH95SoE0QhanWkc9Oox6oo6MjqZ/l82VWSuEGrlVB8GwtaVKAn9NG17ylJVnsRGRILOOzp1/sXIqCnLYC8/p7pNxEOT9WdKxG94+m8eb7+zBaKAl+pFZwOVdsBVpeC/dgqBFAKhhToKVkIu3yasEG81Y0CtOIlIu44cLNWNjXg6F5sxGJx3BkahoPbnsBo+U6mokUEDZXLZJ9VKUqeeNnoMhHSBU29x/bE2Lb0k83mdJ4TBwN9MYiuPaSjegMQaM3RF2Hpwp45LkXUE+mMFIoocSzmeOAMsmg8IO5xvB+aRSR95NnpAwq6F9QEoIn1a56FafNnYXbt2xSMI93ppCpAj9/4BE89MxziHT3omfOPHT2D+g84Tlt+uslJNnKKZcxfuIoEsEqLli/Dt++/XY081VxSiIdUbz+/n68uGMnPho+iVKdiAy5BuRINCRWMZ6dEAks6sRkyoSlI1HB2nTrKYydxB3XX41V82Zj5eJF6O/tQqZaw/d//AuMlmqod/RgbDqrUbJULK5A22SQpRUo6ihzPrmcw1c+ewtu2bRB97CUrSGaCqu//V/++cfYe+gwop09aASMAMnzQPfNoXfco0xweJZz0XFvEqHq6+9ToCXCxf2ruMFn5MxKdP6HCCXzvruKdsM9f9aiDGtBu96kP5DYp7NRFCes5yBmH9g4JdkeqPz3vQGxd+ZR6HIemT74WjwLtgTzPUTcqlytvG71zXzF7JWeeBiocnKfQAHVwdaOodU6tFrKT84sfgZ+NozSV7utQO96kWLdfsrgXgkCoQEqN7UFWqtorSJiL1LC7RSycL8nOlKI0aaKBzIDqoTga/IZ5aHCg17QtDv4GaiUETmiFGXiqIXMZ6Sqx40Ded1lBlqZDzDoSrWHEBvE6GM1oKxQ/W8bBdIzcr62ngzD5yzIW/C4KfaI/VmZcTNioPaSiewBa5NTZMMlNbYGDHqX7y04uB1uDdbzEhlojx87jvfee98SOsH71oBQYuWgYzkdiRhFW628gj6h4/M2nGvQ8fAxrFq7BpOTU8o4Gfw8aUiuQTIq6BAVX4HAjVbpOZO4QMKZvFRZnREmpedrXdURAy1fi8gCNyCrVcrtsW+qxDMUlnPL8MiIgmq7RKM8hR17lnuJM61bLrpYfd69e/bodXm9FLRoD7QMZqyAfduEz1/D9I7B6B1t+D322YhWMFn0lS8P1cmJcdx5x+ex8rTTJCLPn2VFu2vnTvRSC9pVqTK2DlmP1e85P6LlCYrcX54RLSKYhE+saiIM78fGfPXN/UICWrZYxJr1Z+D6z9ysQMvD6p3t72Db75/Uwch+X6VUkFgDGcpcJ3y2fH8meawgeIjxS9eiNWFjbCIWOqctkgCJShCxGFq4SIH2xJHDWLVkEe64+UZsWLdSrzU6mcGDTzylijbQ2S1CDQNtT6pLgbbGijXAtV5DuBFAHBEF2jh9TKczKDUqiMfCqOczqKUncdNFF2PlgnlYuXRIOr0fHD8p6DjUNwsds+aAauLs+4ZZHNC5ib1+p1VOC0dWtCQIMtCSTMNzgwk0Z2gbhRw6QwFcs+UiLJs3F0GiV2hidDqLJ15+FcHuHqTrTZnFNymMQPEVtlRcVcv9yiDLX0xeuCZ4hnCqgUx1Bvz01AT6oyH83fe+g0WDAyjUm0h2p/DIC3/AG7vf0yxwKNWJaiCI0clJfRbzQW6IPEfhimigjskTh5RwfOPW27F41hz0dSeQqwK/f+01vLRzlwItVbgiIZKeDCWl4MV0OasxHFaZSc6+R2KCjlnRdkYjOPzeblyy4UxsPmMtLtxwNuYN9OLA2AT++u/+HsO5EiIDc5AmUpGb1npKBKNSyZLEarCJaqOMZrWAS889BxetX494uYZ4KIzJbA679u/Hwy+/gEWr1yBTqrYCLc8BJqFExpjo+YqW5yHXEPceE+9Zs2dJdIbtH1/MqSXlklOdpRqZo3Ski50rPvcVKyLaeq86KB3sygdoh9IMkcgHM262KMU6PcTrChkfZI3wM8P0lUE5GcCtcROzZJATj6uIW4Gai6vNGMDrKTMQ+X/j+zkqoBx9XaxcQb/s4NuYDvsk/N3rr/rsXUHsVP3HtqTBtJZZrVkQZoXKKm7Gc1ZEobKZcfOA8YtdY0YqNSiDGBEZiQPw8WRKVa1Um5IJQRJ8oIW8zW4VSwUReFqJC5pipNqQeUPBjOxBwiN8b/nZsqfU1svz/WgRTXygJVmK4yO8eAZyZwvHA4K/zNbP+pI+EBt0TEa4sYCJdHh4mP+m5UDk+nbWmzBZR72OAy8EyTp3FlOwsayI0DHJUPs++MigSdkkWp/WLUj9mf01Jh4M1Ew0vP6vKloG2uNHsXLtWlW09Djl52Dg4nUw0HJdUaCB1R6fCz+rPX97T6+1rT4hRyW4blQFkPVuAhEMsHJXonVhrYpFCxfoIifSaWQ59lUqKdP1PsN8Zroflap6syQ6sS961llnKWGgTir/reQWOeDvrBP53LnRPRzroWQGfa9MwyDs7bgoGWeJifU4+fOs/EmM+vIXv6RZY4oD8D0ffPABycZRPcnABmv5iIPnx6va0CoPJTMAKjAHAnoOnuTGn/c9fCaLllBZz5/rm2IQDLRXXX+dc5YJYteOXXj0wYfQEUuooiU7JkLYtmE9Xq/lzOrOt3dsHM54I0peNStuam88Z2gMIYGWhHmtLl64UP6t560/HTdsvVwzmLTBqzaBx7Y9h6dee0MjOM3ObuSKZeSmKKEXRiMWQp2UWFa0zQCSiCIa5PoPgLpNOfpGlwtIhZo4bd4cfPu227FioBP5QgldyTgO5UqqaPPhuLxiKY/IbJHymvVyCTX2uUlWctBx1U0zcN6Va5uJLLkXtXweoWoZffEobrj8UgwwMJIs2mxgeHJK0HGgqxtTtYY+EwebzPax5mT/7HzievMVLVnGqURc41w8q2hSMdDfi2s2b8IXLt0IlKsIUCOdhKEK8NAzLyJdqWH/sWE0I1EFWiawPtASymalzp8YPbof83u68PVbbsPC/kGR8camp/HISy/ihXd2INjZjUA0CTTkv6PAw4q2EqBZfR6paMx6ydU6kqkOIXb9HSl0hYC/+ONvYXFfEk0GQxKnUkk88sqbmKwBEzXg4PAJ6RBEGMyqTVS88Ugxh3wpq4r2c9dchbs/exOSDSAznkWqpxOBKPCffvwrvLJjJ+LdfYKtuZYlX0tdcxm62Jonx4fnB+esOQ3Afb5g4QK8/c474mDwi/uR8SXKkTnnP1vXyJzpv+s8n335DTIVsGBp5tz8oqyZ7wdJAPtTVnWtYNcmUMAX9MQaXzH6g4z/3kgx1h/Vz+ugt8rCCwX4wEwmsidR+eqDQfbTfVxvZW9B0+BKaXvycOCfCSXwvxWcGAQIm5hCkLSFqQziDnr+wWCAmblTZs5G1nIKQ67fbOQNuu0UWmpIOpx8z1jVeFCfj/kNK0xWtzZyk5DqDGdsg9T/1AxuSb2BQslce3i48CVYVanCZeKjz+LgF4knlB05zTIcr26lg8r1IPk8bcbWHIpImBID283d2niOD7TOaJ4QnWOVCzZxSZevXvhenAdkRcfFaUmQQVbqcTroUxgIVXkId/MQrpq5Mu/xVVddJTj1g73vayFYzeJaDq3EranxFlVVjgzFYE3JwY3s0b7/nljHK1jRUlhdPdqak1Jj78uSC2lRO1lGBVn3jBQMXeDlezPIGu8A6oMzEJnROkUZrNIkDDkw0K+Kt1StIlet6ncx0B0j2Y/q8HXousK+Dq+L9lqEWGm3R+YvbQKpjMXEh3KTHtpuoQsu8GrvuLYF17Wf1eY9lxwoR8Qc8kPyGA/Sr3z5LgVa6soy0N533734aN8+BSPJwrUM4sk9sOTCZtfbOA/uXBCbmpUm2x6s/F3FzYyf+8r37j0jmAjKRCajHi0DLVmxfBb73v8Qv7v3PgVaHopEw+hHS0KQh965J72IhXrtPMRc4spAy8yAh584BkwSKY7R042JySksWrAQcwYHsWH9GVg8dxYuv/B8dIUplAIUqzX8Yde7ePXdvUjXGpiqN2U0oIqWs8pRchxsrpqyhvFGGNFAWGpWmTx9WacleM8e7cLebkGlZyxdhFI2q1ndD8fT+MXDjyODMGrRuAItHVw0A099dPWfSZIMq5XDoGYuU3FBxxw7o1lGqFZDMgjM7kzh5iu3oC8MmLAicDhTwkPbnuOwuKBj9p3pEctnIDKUUBQjiHpddSIpLDTI3Cd9g0k7kSH2Ws9dvQK3X7wJQ7MGEe/uwlSxjseefxEPPLUN4a4eRLt6EE4SBjcDCfZ7NVPM/VAoYGz4CFYtmYcNq1fi69dcZW6LdSIwwLsjabz90X48+PQ2RJJdqJbZorDRnlK1jHqY437TiAW5t3lP4hp5y0ylpQw1enA/br/uKlx9wfk4bWgh+j655yRD/e33/wGH0znEB+ehHAhicmoc8XAEyVAMURZDOsQJT1cRalZwy5VX4KaLN4l1XCsCo1NpfHD0KH75xGNIDs7C8ERaUpZqFTnUiOcwiyZ+8Rmx9VSr1uVHTbh4ydIlCrR+vtYz5jnapz3BZ07uDc8T36PtOm+L4qwPEgqW7g34PS4WMQCdDZvNRfpGjgnU+znamYDdZm/nXo+v64Npa/jcVVS+mvWjFb6/q4DvemqnwNOOIKU7wf6/vDst0JqxOX9V7XceIq7f6StAbiY/N+sDrR3AM644Pung9xVsJGpgwWSmn0VtYlqaWVJySrKipIO/qKSiixQLmJUtezqpzg6JB4QjcUG1gi1qFUGJknlksHKwmTcdYDboYWVZ6klE32A8BWFuNBKe2Id1B7OuiZWtO5QarLJ1HWT6MQhHrNJz4x1eOcoThEwQxM9AnzqGxXtEspdPoPhYfGWritv1dJlEcAN46UBeEytaBtr3du816UnX11WF5noBfD1We54kRoIRgywD+aaNG/HBB+9j5NBBLPOs41xO78kNYGQoo+ezP8tfXH+tpNHd22wuN5P8SYHG+jxGAAxIwo4VAa+BDFVCb5wblZ1brY4sBf+BlsMHr5fvyQpbrQGOYCRNcea8c8/V5/nwww/NBo5wO9sDLoG0dMkSJr+evAGEerVthCPTYzUrREKPPkBaLzuHb3zt61i7Zo16tExSfvObX+Mg1aliPNht5pdBmaL6lpieav5u6mxWHWl9+8zc3Tdb6xR6ICRqxBEfaAnv+kBL6LhAve5AEB/v/xgP3Hs/uhMpFKazItV0UhCiZuNhDmbQeiP5kvdP4viWpRv65SpaJSVEPDo7cGLkpDTHOTO8cN487H7nbWw6ez3u/tIXsO60pWjUm4Jq3923H+98dAA5BNWjHRmfRKNI8lZIbjS1gClx8eSN1FmxhRCNJXDs5LACbTweQaCSR+gTYtKXr78e565ehY5YWCM2uw4cxn1PPIPo4FykBmejwplTWvYRESgVxa7lycokl+iSD7RMTKVPnM1r/xbTaTSLeY33XHvJxVixYL7UongmfHj4iKDjgSVLUaaBer2BjmjMghd5FK7NxdsluVc6QFH2lGtMiE0FXZRlbdSlR90XCeCvvvpFwdP5WkMzpr959HFsf3+fkoXeufMxmcvjyPCw+r8D/f0ysW9UK0jF4+jtiOPYx+8hUMiJDHXWytVYuXwhshXgweefV4/28Pgkuvpno1nn+c+EgqM9FYSSYQXashJBztDKjQWRYAjLFs5HeWIMN12+BasWzMHS+XPlc3x0dAz/45f3oRxLoZrswsfHjotIR98zGs6zRythm3IBxUoegXoJ56xcgduvuQY9gTDhFhRrdRyZmMAPH7gfBSIOXb2qaEUI5lno9N+J5Om8kBZ3QoGW7b25c+di4aKF6tHaSJ4JFXHtss2qRJRjXU1TnOOZrfgUO/3cVktUZANmL46JyqpWlRX/scskvQG7DsYmZfKIX7u5xDYpMB8YW0xFNzoi8QAn9Sf1JkIpjjilCrpNZ7U94LZ/329yBUbvWatA6wKOmLzUCzaRB9LrGWRlksxqVng6NzbbggzSp0pIqmpmcHUauQZnmjOP711r73PQWo1yU7bS1bhExENbtNGTOTrBAh6UrBSjEXAmkIE2Ek3od0oZ8l5P57IKtpzX5WsQMlK1wt6qEy1gz01Qbq3asqATPE4yQKWGIBcJUQiXGPAe81Di+AJnbRnoOSDO58xKW8+5bb7XEh5WDQ4ut9ZHawzDkg0LCtIWdtUU581YZYk1raywovXECojfF1zplGAuv/xyjJwYUZXD+29dKBdoTN9DXxZojcHnAy0Plk2bNuFDBtrDB7Fi3eliHXMMSWQoF2j1Xs2mgqxMH7y5gBtN4r/l4eSZ1CJvEeYTwcwEBAiXUY+YsHF6ckrG6uyNEpIdn5pC/7x5mMxkWkpQ7NNy4xEW9iM8vF9U47l4yxb1aD/44AMFWrFpSd1w66c9ifNcCekfu/63CW9Y8Gb1zn4yjSO4oXnPRQCTaEQB3/7mt3DGunWYIonrkyH7X//6Vzh08KDGhPg6/DxU3CJ8a8L3hvJ4noMP+kyYeIDw+76SNfF6O1BYiZvXr0HHvJ9cX5l8HqvPWIebP/dZ+bJSy/fwgUN48L7for+7B/n0tCBRVlnhsMl+Eq1gjsUeLQOt7zWqtSTJRZsX58bTWRHgTGcRnd1dCgS0yKN7z4rFQ1izbDGuuvg8pEenMGuwVzDrbx56DPc/+QwKlEHs6kGhxH5gQhVtM8G+KVG0OoJ1IN4MI8LDOcB52BKyZQq71NARodF5H/7ojjtw+tBcfY6+ni7sPTGG3zz+FIK9gwh1diNbLDtyTxUVag+TP8AgLoQLKFMprlaVuIeQiVJFbTiyjqONmshQ1126BYtnz0JvF+lRwL4jJ/Do8y+iY+48jJUqGE9nEGMiX6ki7yYDCPHy3vhAy3XE9yUSQ9ENnpEc82GFuHXTufjaNVcgSrJWjHOswOHpKn7/4ivq0ZJ1TJEIzgOLtMpKrVrWCA9HCwuZCeQmhnHumlX40698A930ci2WcWJyEk+8/hpeeXc3hjNZ9M2ejwZ9NYKGDOWKeQQTIY3m0AKPASAYialyJAIT51mVnsC3v3gHbr5iC1JhHuENTJfK+O8/+zWOZPIohOM4mc5IJ5qBNlwP6NzTvH2liEq9hGCjjGsv3ozPX3edAi3V9prhCEY+GdX7x3t/JdYxFcLIOrYzn2IT5i/Ns09TA9Y9QqVcbfVo+wf6VdFyfzOZsUkKtlYsUOvckw1gomUdGoiuOrtJ6FJ6tezlOdcTIx+QGWe/WxgzQhOrHKkIsRILsmqYsV3zB7Y/if2Ig9/Exmi1OUwSUShK7yFqT8Bo9Xh5kDtnDx5Grd6q7yc7IQYFXl6dWLWs6nwlywFtepCa9J4pARmUbBKLrPw+pRblLPlcfdoKrGLzuUgw00N17+vgAR9oVV04tjQPUj0sQqt8mJwJpQcnyUZEC0IxoQaENhl8+X3CFflSSQpHsn5r8wDVYetgXQViN4vM3m2ZGraFEhplwibiFhmRRTZhdqDX2aZlTysZV7BlMsFDyoc5ZnJ+tlkyfczAXX/eqlUSYFyfEwEkkokWEphRz48AACAASURBVNBCKijyTvjbiXioVeDE8NUrrdfAsZnRk6N456131APlAc2ZNIrtU4BfVVfNgiCrSPUmSTbjOE4wpGrtww8/QGZyXD/DCpwZJ4OXIGOXtDHIKrEjPOVbAK7vaM47pofN/otmqpsNBVT2WVkdUiuYowzWioCuJZ/PyaVndGJCrGO2BI4cOaK1umzZMgVZBkJCxp6VyPdYt24dTpw8qVlaJWZMSpzPsPH+jPgnohETHzfLN3P/TNCCwY33lwzpKJ+h8/A1ZKcpMtRX7/qKAu346Jg+y09+8mMc+PhjBVqbmzebvKDQA68vPqMj7gMuk2geHExS+fqcjyazWmx0BlVCoW4OVD1iXg8JWbksLrxkC7Zccbn0wYmc7Hx7Bx5/6BF0JpIICWZkGUJXG8uquCdtzVLNyJIHjfwoIWeAZVJue0t7jAUBR8gYSOIJLJg3H4vmz8f77+5SoP13//ZP1e9jyyiRjOKt9/Zj/8g4Dk9M4dBkGpVqA80iyVsxRLtTCMYohlFBtVhGpEozi6h6sCOT4wq03EWpcBM9n4zj/Lt77sHqWT2t5PBYroQf3f+gerTsb1abAQzOmq1K8uBH+5CZmBB7nuuce5tMXvWW2WdvNtCR7EB/Ty9LUaBUwMYzTsdnr75IYhWMzBTV3310FPc/8RRqiSSmmwFVtKwItTcklEP+o3FmfJuHCSEDLbWzU7SBY7tJ97qKKy84D3dsuQD9NAaJhJBtAs++sRM/uve3SA7MQjDZgVAiiRIdpMoV7QGuFxofkOQVblYxdfIwrrvkYnz+6muRVMuFo4bA4VwVT772Op58+VXEOnpQq/DsoIRjTBVtrppHLB5BaTqrc5jkMSZYrMA53lMcH8EXbroOG05bhtMWL0QqBEzWGvi//+ePBc+TeZwpV5ArZDFv1mzU8mVNYHD9ZHMZNAI1JCLAVz93K7acuRZ91LzO1dFkmyAO/O0//gjvfnwAgXgKpWpdQZP624SH2c7htQgadsl6Ip4U32L+/Pkt1vHg4GArsHIFt1or5KLInSgitEFtyuTacxVoxd3xZB9P5lGmbNCWVXgkI1ig9WQYCoN7gYn2qshv1PZxGD4DzRy5prPkD72ghEuhPXTtg5XPrNurXR/oGNgYPFpf6ruyh2lVrIKqC7TqX3qBfie5yAqLpb1rD86wm5Uxeys6q5t9X2/mvZ0YhzNTbr8mX5mpCudrtX6RcWfaxNxkoTCrSopY0JwgrkDLgEvojVlvzUtWuv52+3sbE7NpEDCvlcxfknUKJWMml6mN3AZB8jjVewe1qXyflsxk7xdrlQJvkyVe7QGK1YT2vOvnql3Qph39L1oD7vAn2UOkHvWQqBVqlQp7tCdPnMDO7TvRxR4IZd04HN7bKx9QbwbO6rGzo8NGjMollEi9B7B65Sq8995e5MmenD1byIoPtEouXF9Lg+h+07i+tQ9mvIfepo1Qr1CQZkPBiMpTK1eswOTEhKQOJV/XaOrAyqSnFFSPD5+QutD8RYsUWPm+8+bNa5FR+PqsYHkNDOTz5s/H008/jcNHj6in29vXh4n0VGv52uyuJX6+wtRcoBsFI6Lhr92+Z7Z5sk/0bQ8XaO/60pdx+tq1GD05ckqg5UGnhIPv4wOt20M+kRXE5R+w4qEnypk1H7/8GJLWCPehI0xxXTEATuVzCrSXbL1CVacC7Ts78fjDjyBJM3GNepDIZyR58SUca11COc4IwlcaNp3gxG/cNALXK5NFkq9GRsek67x21SoM9nTj9ptvwEBHEgOdDC5GHHr4qafx9r6PcSKbRz4UQaqjG/VcSchQmZE/YuN/Teoel+qSC6T2MXkN1UAduVxG0HGyXlOPtjscxKzuTlTqNRyezOC3Tz2L/qWnId43gEYwLGNwVn4njx2V2AzREJLFiICQQMeEmuubiAJn2+mz3CTrfDqNJbMHsWn9OqxbvkxQLc+Gt3bvwYPPPIso5SsddBxRwuTUxuWUFVByJ3KlxlQCp4z3UHaTyeLo6EmsmD2Aq85YjU3rz8DQacvx4eGT+PkDD6ESiWO8UMLgwiGMpjMiQ/F1aVLBpGhqfEwtM8pcDh/8APF6FX/yxa9gfm+/NLbTxSL+6f778OYHH6Jr7nz1aOtV+irXlSRTWSpTonRhEJVcXqzjaCKlgoMVLZOjWLWEe758J85esQAxzXPXUQuF8P/89Fc4kS9jrEJWdAeOHD0kwYrpsSkVFxyfYzuE0DFZxxeccTqu3LgRK2bNRbVQxEeHDuPAyAgeeOFZzFqyVHO0h44eV1BdsHChKlQmw1x/MnyPszBowAfaBQsWnBJoffFxCoeBs93UbSYPxiEMgdS68y3QiiFsJCUuAKteLXMlvCiY0bGPCbXYiIhjsnr4to1I4Tetz4RbhwWb3060nRWLCTieOiKkw8ZlrXp/d4jompy4hfWkAjY7ppl9p+QrJRYLqq2g6ypc9i4d/mswGftbFPluY137xEBQiesP2yszq57pPduBaDCp7/u1E0n859c9ag+2xgYyGzcSisIxMwUgSsBB7Y6Ufqn3SQZbaybZ+tV8Py+LyOtjkJa5Ag8isg9ZCedpTFAyqNxXn07UgO8rQgYrbD5PF5R8NWXsX90QJxtpfdzW8/ZkMBfEfZLl7xVfV/0O58Sj4ErrL5JanDgJD5abbroJx44ew863d4rVJ9Y2SUX0eMzZEDirCzL7eEDxs9CGjYQMLt7ly5dj757dKE5OoG/OHP17Hi68P+qDOSY2URfN4tKWrZUkzBD9WE14eywmfqx+SB5at2YtVq9aiY/2fSQiCcUlmLgw0E5OTigYHz1+XFXFwOzZVvU5azfjO1ifjOxPXhstAb/whS/go4/36/tKPggzMbi3VbN+DYkl7xGEijHLTZ7QKkz+N6EpfV7nPqRKlXZnE+P4wufvxKqVKxVo6S7z05/+RBWtPH5JSHSB1pTdZtAiH2S9DKvXhfZ9Wl6Th6lFqGL1STjUee76QJsu5LH50kss0FKIPxrDjh078diDDyPBGVNm+mQMa7Bf82AtMp9XMeN78dmpTcU2DoOxJ0nye3QzcpaVZKwSVmegPX7oIHoSUfyHv/gzdETCYh3HUnHc98iTeH77OziWnkYpGkdnVy8SoHpYRW40rGhl1kFyDK2TGwEZdFBdrYQqstk04oEaZiXi+PO778bcrg4kyNoOBvDx6AR+eO/vNHZCIhHnaBlo0xMTyE5Nao6T64guRmSr86mTBMfjQOdgraH+JP1uOyMhrF+xDBdvOBtL5vSjWWsiFg/gjV0fCDruXrAQlVgCeY66UTmOQYjCMU721cPGkoQtuzXN8yUS0uQCkRvOw245ez3+zW2fQaxeQ40azGHg/eEpPPXK6zg2mRZ03DUwiAjFTWgwX+AeMDlJarLn0+Oo5iaw+az1+MK1N6I3ZpaPU4UCXty1E0+8+hoOjo4jFO9osY65XqiVXAZtIcOaA6b+QLHMaYGkzmJWtOOHD+AzWy/FhevWYNWSIa2RY6Nj+K///FPUUz2YqDYxMj2NaDyCQc6GZ4sKtHz96WxarGOyn85bswq3bt2KdYuWSBzjxPgEPj55Ev/0u/tQpsxiqgsVkt/UWgoKjWLCz4pWvAMywmt1xKJxVbQLFy4EoWOO93jEivuee4CkLt+zJRmKa4nXo/2dXLexaSxHkycUM9WRd3ggi33sqPSiGzlHHVPSCCsdZUDW4SoYybSafKDRwejIQt4NR1WrvmezRq0msWOkzpCSOC83Y+H1ad9ZkbZcs9CP9fhAyqBq+sDmwiOPVwVaY+1qSJ8jCrx+LznpKgY+VT9S0B5sLRgZ8cRY2EZ4MpH+f/3LIwF+xpVQVythYKClwguPR1aQzM6pocxgy4OD0IWr+KW3zKpVusMmHmGuHZRNNIiXvUzCtQxIFJBgcCpT0YqkGcrIOQ1o30/TeIsTs7C5UPOO9QmVn3dmoOVB6XvrWg8tVriZJ1gFZpCyciGxdo0AJYk8zgg7WJRvcccdt+PA/gN45+13ZIZNRx9+cc1VmMHLJs5+lsGWA/KEvbgp+dyWL1uGvbv3IDt6Ev1z5igIKdCKwMeWhqEw3ECeBOWrcbkJOUckvg/Xrolp2Jo0NZ2gMn9W3YRL2dPkfevu7lIPlI4hk+m0RMxZ7fNz8738e9AOj687NjGu66c4xz333IM/vPnmjIk8ReFJknEJXAv98Q5SLtETlO+0vnmPrBIPqu9mbF3bf6bwZnO0VIbiPZoYG1eg/dnPftoiQ/lAS+SHgjMeetae1J5x5D4nlM73lNCAS1R8tT0zBhXUYc8vCUqEgsgUC7josktx8RWXuYo2ip07dgo6pmAF5fA4jxkM+vVi0ov8nO1Md7/PbE8ah0MolmvNmD1iSAn3siVLpQxVyKRx7eWX4NpLNwnOLFYayOQLeOTpbTiankYz1Qm6mJbKNTSyJaEnjXhYylDsexezeQTK7P2xLxzB2NQkcqSsoo5kqCHo+G/+5E9w+rwB5fTsM++fnMZ/+9HPUI53IJDqbAXaXCaDiZGTqmgZ4HiIT1PHnHs3RIGEgiBGWr2xMmswcBZyWLN4ES7beB7OWLFcvWxWVq++/Q4efvZ5dM1fgFwghMnprBJrEiAZZP39kWqWWje2f9huoVRjKhnXPjK51wBuvmwLvnbpJsm65qoN1CNB7Np/DD/4xa/RO38hauEoxjLT6rfztYkssd4qF/IqZDrjYRSmTuLmrZfjhs1b0B2BoO6JEnBwahLPv/0O3j9yDOUGZ6TZu6yZ0lylpPEeVrR1SriyPVEnoc76/fP6+xAu5fHNz9+Gs1YsUs9WsHU0jF/+/lnkAlEcnJzGGOfQcxn0dHapomXrjNFH7j0RIBkN4As33YArzzlDNnk8oznjO5Ir4//91c9xYGRUc7TdfQM6P5gEkevBM0hBX+1UGslz8iCmccRFixbJGo9kKPIs/J6wvM/aPkZkNYMQJuQ6UuNrz28as9cRk1yQFDwc44Fl0KIwf0KK/HfOO1RVAyszR3TyvUONonjWooOd+ND9rKY/KBgYzLnGBWanDtSqDF0F6wObDwYeQlXfU8iJVap6T6dsxQpX87SOiavKs9Wj9ezZusgjojq5PqjXXBZjWKMGRvPWNfnhY/c73z8Yjloy4pmi7nAythnPE9Ny9oiA+rUO+pLeaYhVq1XwMj+PRW3GlvOzhJTJYnWVDSnnVjlZQLNrpmGCF5iY8XP1FTvhVMJXJJqYypeTrXQ9TFa0qnLVNnDVtgwZ3H9zAWnGzKQXVQ37OUZVV9Yb8oe0n18WwigSAZWPzHWG/SgFDQB33XWX5kmpFiRPUxJrkpwrNq9gihiYPF1IIylGUiJ8TM9TYPmy5Xhvzx5MHD2CWfPmKchx/k2B1vWVLfkzVMBzBOz5GlLDjJ/jJWIJyhSBgTlm5gX0vQ0FBWUnaFRAO0FJUEaRyaTB/gyl46az+Vaiw8rY99RFdmrUcejQIfV+Tp48ie9+97ty7mHfkdfhe+F+bM3Dxjx4/Hr23/P7x1e2vN8+eeEBzu9rRCEclo7tbZ/9HBZTjlAErg4FWpKh2itaa7GwtpoJrH7o3ifLSiDVTrAzQEmeU4wSjOyclnyglcFFOCQLuosuvwwXXLrFerThCHa8swO/f/hRSeYRqWV15JXmxfIm+c7tO+M7zDh1+YqWWEFLYc4pUZEnwB4ie7SsaMPNBi7fvAnnrluLVDiIuHPSfPyVN/He0WFMVes4nuWzK6ArFNdIWrZeklA+/0xlqO5Yh/qm9Ludyk6jEqTaWxORRhnITosMRa1jcI4+ABwYm8RPfvcweoaWoXvufJmys2882NeHY4cOIp/JCJnhwV0ol8XKpvMLEzf22gmXd1MmlP29UgEXnrUet11/lUT6VWGHgVfe2avxHkowMtBOZKbVGtM0ApNtjojREEP9+4I4Ddz/EspgAKgwKNfR1dmBqakJrFkwFxctW4RzVq/C7EWL8cGho/jFgw9LOYlkKELHxXpDcppMZDTT7wItX68rEcGRj/Yg0ajhyzd8RtAxWd8np6bwi8cexZF0Rgb1DLThIIsBykA2UCMpM2rBPjM6Jtg8Ek9KdISJHqHj6tQ4vvyZGzWC1M0Z31oFmVJZFe1YqY6RUk0ewDxCORbFQEtskq5EJENN59OoFDK47LwNuHbzZsyKJZGMRHFyYhIfDQ/j/mefRi0WRyUQRrFifVQm6FxzXoJRQjKplKYDaAbBPbx48WJVtNvffltng3c300igU4VTvJJa24yYUiC+blPTGL0znrE8cCWUrGqAIwC2wbynpFjIbmZWjjFuPMFDhp7SrAzX+fvZULUPFDbgTgybQcBXg76S9QpQzPS9VKExYWfYYTrs+YGiM8bifsbUjwnwdb2KksYXnAuO+ptO9FmFqWvS+iF5m/018herSIu0bvTH3UxVZ7wPch8yAQAy4+yGe+mtgCo1aV46OFyB1lWNxvjl/bODkgcUf3HDMOCykmRly8cjhqwcZSou+Ds5SKfTyQPOXIJszpAPma/JmTkGKNlkUUVG1ZERx1Qd8VrdQa0+dIsU53ryPEyVBNjMLMkuHpoVdK9ExBIrJWNaJwy+JhzCg5sVFeE5BiJWDPy337z7buzcuQuvv/aGSHh8zvRtLVKZyfmyMiAxsHGDs0qXEhHnRgGZL+99dzdGDnyM2fPnq59CgwN55DrtYgWfiM21mcaxcQRsDIUG2exhMVs2HWOvYMX3YXXc2WniDoSLOU8rdmEoIL1jbjKOZIRCEQwOztJG5aHGTcq/G5w9S69xcsSceDie8Z3vfAfPP/98axSH1U2Joy/eVMMhPZJBdRm4T6jEpuSGV7ZtCQmfrZeoVN+VrHR6505nFGgXLVz4LwItx3u0jxwZqlEzEREbjZsJuC18pk3tpqVn7YIr97kSFK5jZ13nA22uUsZFV1yOjRdvbgVaVrQMtDQVYKDlvqNYBWUgmZyLTKee8IyxiU/KWdGK+e7tS9TGMlcl/hzHe5LxBFYsXYp9e/eg65Oxj7/9679SdcTKn3KFP/71vXht917kOTrUN4Ce3gEEClVDYDpiSHaxTxhGJV9CfmIahVxBlnmVRl3QcaVSRE8ijLkdKXzvq1/FQCKGDqpKNRv46OSYyFDx2fMlX0hyj+bk2TMfHRHEy/dhMkgyFPcdv0GlMZLrUokU5s+Zqx7t+LEjGBrsx5WbL8DapUtMiSke0xwwBSt6Fw2hTrF/thScQpfumdu/PtCSCCVp10ZdSk7S+qkzYCZQLhexae0qQcfdcv8KgHSv7R8ewc6PDuDgyBjGsrTJ60eAbOIqhS5yIlGRvSxnselJdMUgCcZbL7sSoXIVc3riYO3/6Gtv49Xde3A8PY1CtYl4lPPbMSmVTeezKFD0v1qW4AY9anm/Oru69fxT4RBOfPQBbrjkItxwyWacvmIZYpEAPj5+En/7/X9EKZqUYMVUqaTxnoHePlRzJQVaVpDpzCSmpidQLU7j/LWr8cUbb8RQTz96OzqRzhew/8QJ/PTRh3B0ckrjPewPi4Do0FPeP65OnldyAyvSYc0C7ZIlSxRoiUx5JTihnu6sa7WBNNvuxjUEHZ91cUuwQsmrg1FleEu/PkeWOZXoZHBhlcGKhNI2MsZMkLGgKLFlpzXMC/ISc2Io0qaNkOGn2bxtfVhVSr6ydYHWw2SMUUHS0p1RO+flpATVFkjIaDslACu62Pca7DdESOZyzDBXqYq553rA1iO2AOQhPvUvmUoRziLc6uByD30J/nKlgA4gBw22+q28Bn3GkNxfAhJ/cIo3sg4zrWIGTD0DB1cz0eHG8cGfwhoK7qb1ZT/HIEsqPwMiYWcxrNkPq6FGHWb2bMjOc4GW84U+0JoouY1syfXIzeJ6m7FI1MzhOdjtg9nMjK0FM14fKy21BZx2Mp1iWImyp8jgwwfOoLN9+9t47bU3bB6zXsPsObNFhFJlHwkrKDMAejKSjWaZqARhwt07d2H04/2Ys2iRjQaQas9qq90OkcpcDhEgF8GSNUNpON/LIMp2AjcVqxlet/osUnsaVG/VV+IM0vwMrGipEMNxokQsiaGhxQo0ZCxyfff294GkCV6L4KVmQ59rw4YN+MEPfqCEicEy1WHZsg+S2pcuYfOBzhPaDJGZQV4MQTCHEbY/BLtzHImVfS6L2z93GxYuWCABAFa0P//5z1rQsZI6wcFkNhtk3tqDDtHy7y+SkpPhVIupjWDnSVDsjbYQA1fR5qsVXLz1Cpx74SZBx0wed+3cpUBL1nFQju911Hyg5bpzjFmb6TUoToeY9opNQHgOQctxyiUYVAVbs2o15s+Zg0o+h6/eeTs2rFossYdiqaZAu+2VVzGcLaAWTyLd4ChSA5FKE1OTEzieHkOhUlQiRaGKRMA8jKv1BrLFAjLlHMrlAmZ1J7Fs1iD+8lvfwpx4EHGyWRtNVco/+NV9aHb1yVSgXG+2yFAc76F7DyFcEm1y9Ozt6UFPX6/6/WKPh6MKGFE+12Ie565djZu2Xo4F/d1oVOtIJEN45/0D0jrmeE8tkQKxoZHhYQXA7HTOuYtZgsw1phlaavwWC5p77eq0FgxvJ/ujt269DHduOkuvn63UEErF8OGxCXz/n3+C/oVDKAdCyBRLGJmY0Fkwa3BQwTo9Ma6ATTLU/r3v4DtfvQuXnrkBtekceru6ZEi/59hRmQqwR5sr12Uq0NHRJa4DoeNayEaFaoUi4qx0QzbdQMnI2T3d6EAd3/3aXVgzvxcNil3Uq4K+f/uSKUPRvCFTqWBk7KTY2tnxNPKZacHlhWIOkXgI3ako7rj+Wlx39jowjdZaaADDmTJ+8siDYh2PZnKYt3BIe2d8YkJnGM8PwtjyRqZQTrGoQEsrzqVLl4oM9drrryu55z7Wl1PP0/4VmdjG5lpmPR3nXdb0fUj7Afs5UpWJUyvSO1jWM4KtQqgJFmVFKzinzeLKw68ezhIs5NSgfKOehwYhLxn6tkjyrnhsE7loHThtVm4+0ArCjpkpLw9gPxLh3U98QFXB7gKL9mwL6qwjwopYPUzrefr5UV9VM6HQbfEVrUaLrP/HxVfh9nfknxb05XvAzlCdAdouwYhfvnKnNRThY80IskI2JVEL3C5oers9LxxhPdqZxEBsascoVkBXoDWVE/ae+GacnhBkI/JESdkoiVN6P+fu44OdhsZZ9anvaKNdfP6+F8YKSlWUg6lkAeiSFz/6Y3CiVViEUrkYZQieTCKXzarC/96f/ineeustvPra60JM6OE4MDioxU6fR7KvDWY2cX7OPttittnoJYsXY/eOHRjffwBzhobQ0dMtSE6WZkyYZExEX9mqnpU5JjHQei4B53oNLubMLz+zIDyRjqyvQuLD0KKF2gMkSXCd8O+m0lPoHxhQRUuEYdEi26i5bA5pmRvk0dXdpc9AyHl8ckLjF5dddhleeuklsH8rf2NB3WbU4OUHPdlImbHr/fOZKzEli5EJriNDeWMC/jyvka0YJgKck/z87beLhZtJp4Uo/OLnP5uBjqV96+aiXaD1euGtStZV1FpbEjtwFmTuLFDQdUplDJC+otWsK/WHa1VsuXIrNlywUYIVJPe9u8sCrcy+JbDCfeeG+4Nh9cL5OY1/YImDEBOHqogM5fyv/R7iGmFlIbnDaBTnnHkmIs0m1iwdwq3XX8Voalq/4RAeenIb3vpgH07mCsgHw4gnO5EdnTC4OhoUOsa9SkpZPBRDLMIRuDhOjo0gX84jGKgjUi+jNDGKz197tSrBC845CyfHxrD7wBE8/OyLGDr9LAlWlOpNtX2ymQyy6bQgel4HEQwiLxXyBBoN8QCI7CXiCVWdxUzGoOMzz8Ct11yOKHmd3EOpKN7euw/3Pv6kgiwBYRLxWNESImYSzgSZpDBJYzoinuX7ZvZeY2+U89Nsf6QnsW7xQly8fAjnr1+HoaVLcHAsg5/99gF8ePQEputNCVZkaRnn/LX5WiSvcbyH7xtqVJAbOy7W8S2XbMWqocWC7vcdOoR/+PWvZLDeOXc+JqYLiEYSiNNkfXpagTYQp7RnBRE3tYFQVOgdzyhqHWdPHsfnr78GV11wHhYMdgvloGDF3/2PHyIfimOqHkC+3sBEehyD/f1olqvSpu5IJpDNTiNfyKBWymP9iuW4fNMmpJoBzKG9YDqNdz/ah2fffAPhrm7UQlEVO/LEdToFLAZ47g/OmqVgy4Sa93R0dEyBlt7Kr732GpIUrykbomI2sjOosBQInUypvp/YdHnTe7DOKOKYOAKrNpvTc7O0bRCoBSKytDgT2K6M5GBSt2O5AX1vzzOG+Vfq+ZAG7Wbn2jd4+595sa2ebJuYhbJyjh95drATdvDjB1K7ceM8hBN8f4mHle/9eOcfn2jwQGaA0eyUMhOzgfPv3yKruMqfQSpA52wRiRyc7u+FSxb4EExK8lR5QVWhmlM2cXpj9RLHdspbCrywOWNYxcfXYfIjclCN4wZZ9WOUxDh3Hg+1e5UmyoJpFMupCpmMhQlkEzrlQvEztD4x8omMoGcmQm1zvFL3IgvZzVw3I46IEzDHIUKcGg+iEAh796LHmysKDwweJgyC93zzm9i5cwdefesNmxcmWSQWR2d3tz4nkwlet2C1VFKHKGXjGEQYbFesWI73duzC8IcHtL5mL1uMbLUka0Au7CTdPCo1ZdBsgTSj7BXVdb801kWkg16mMm02kpxaHpxLrlSVHMyZPRt9ffRvpci4JTS8Hi92b6QTY0syaDKZILGLD5uHqNczZr+dkOENN92E7du3m+RolHAcK38jYGmde/a7z3hdULUql4mGa0t40p7yYkOOxJYV14Aep0V86YtfkIBDUXBfHb+7/35Z9cXCtPSKCglhUlEqFexV2rTOeU26HlfN6r/bBE10HjjiEoOljM3JNXB6xGwoZvh5b70FZ563QRUhUZPd776Lpx5/HB0cY2GySFUkEv4L/gAAIABJREFUVuWOpOe9ovV+jmxH9iefGb1duR+I8HjSGdcN01beR+6bJUOLsXzpErz16qu4cMNZuPOWm7Fw1iBm9XQgXwX+8Uc/wc4DhxDs6kE5EkdD+qAUy48j2ZmSQhT3hTSz6+zo0JnK3JcovxioFdHIp3Hh2evwxVtuwvy+HnQhjJHpKUyW67j3sScxUaxjwWmr0QxHRXgi0WlifAzTmSkpdmkEjUGR8oycYS+VRcDp6upU8OpKxDBy+BD6E1HccvWVOG3hfBklpLo6cP+jT2DbG28hOXsuAp09KFKuMRaVlSbhTZ4TROO4f7geed1MEFOUfeV+5T2l7jifdxC484ZrcdvmDSKM5Zl4BTirO4ZXd7yLbAOYKpQwlSuIIc11LicnMpdLRbGOo6hh6tghfOvOz2PL+rPREw0iGQGmq8Cb+w7i2e3v4L2jx1GocjymUwYN/PxT2TTqYapkBVDXuB6t8+KoUp0qHBF0PD18FFdfsBG3XHkp5g/0IRUP4qNjY/gvP/ghsoig3tGLaXIrUEGCRMjMtAQr2Ifl6BFHx0r5HFYvW45vfePryKXTqkhXrDwN23fuwH0PPYgCk3cKljhpUeutmhsV9y55GIx/DLAMxLyXQ0NDSux2796tc4comJdd5DnHtenlaFW8uLG3QHLzVlW0LUcYJ9+n+Tw3S2mwqRt4a1Nz4qFdzJMt6lnERlTwcK8PqDYz6vqQrtLRZmKWTPHmNpZyi6F8iqyhdXH93/HPMwxN+76vinUAqMI2gQoeFlzsnq1rgdYzN1mVkilmr+GVkKTu5A5Lc5WZ0ZL1/GK9I0dmwnZvRHbyVavT0xXUrMrXjSV6xnGLtcz+qIlGeNKLYHDdQzdiw96rxPGNgc1gxEXAf88DhhmyqmHXx/U9LVUGEmqPKEh5xrDXbJatHzVYnfxdq8fmDnF7TTtw/S9+PgZhPwvNedxgnMIbziSbM9U1Vj8usZCAuqk+CWasVsCwFmo2cc/d38S7u3fhxddfloiGiXhTtSpuUK8zGmeVJnKTOxwYRAgjrVi2DHve3oGTHx4URLdo3SpkGxVUFNCriDeCEiPnyIS0ZSOssioSNyBsHqbkm5ifpjrlK2b+HSE3JmE0m+YcreQK2UqhPRgrahjDmKeVlJCojub682QneqMKBmvO18oIPZ/H9TfeiNffeF2wNWelZyAmN17js3vTIRMKw+CtIK9AbL6zvsdqPTnToTXRBwr9BwR73/WlL2LenDk63Ile/Pb++3H44CGpD/EwY6DVGiJBRhDPTHorUmGLze/aLEJpnNa2+zsxLblPqjVBn0x6DY1pD7TnYrqQF8qy+91dePKxx9BJf0+SqpR4Ba2N4ypYJbo8oKRWVdd8uVWyNsJiuug2MlHlHC61uhsmSE/hk1UrVmDewABuv+l69KXCCiI5jn5EY9jz0X4czeTw/tHjODAyjliqA4lIRNAqe6WstqjKxgou0dGFVGe3/GZLgn6riKGOcDWPizacgTs+cx0GKWdYKaEr2oW3Pv4Y9z/+NJDqwXSlgUYkinCcvVASkqaV0PB9GFRNOSjmuBxs79j0xUBvD4KcrQ0F8O0v3YlVi+ahO2QQd6laQ7Zaw/1PPKP+7Mcj4xicN0+CFdOZNKam0q1gy3tjfI6y+tZKHrn3ggER+9he4HH1uWu24vwl89GfSoANhEITeHH7Lmx79Q8oBcMoNgMySufKk/50MCjT9zoTYxrKB+pAPoNzVizHpWdtwNDgHPT1dOL42AQeefkl7BsZk8tQusD9RITUxvjylaKgY5LLqrmcOQzFUvp77rsYE45PHH6+982vYfmsJGrFmhIFdhZ++cTLODyVxcfjaRwZGUWqk+dhTMkGNY85V5ybSouBzGTg7DPPwnfuuUPQ8Xge6E4Br7z1AR557FE5TMU6uk0S05F2PUmSZw5FLHjWsiXE6+b6IBmqu7sbe/bsUTKeL+TMsMS1V7xXt0ehPMci0LXl6iY3HQkgPthaj9HGMxS4vLsOGcZOmUWjLTwLah5uJcTo5jz96IljDYog4eYa/UGtRgE3JlPHNgOD9oPdM5fbK9p/7Xv+7z0cZurW3jKvoQyehBf5cJL44wItK646g4OxkyzYqZ/q9IOVWdsBZIF9xmzAfsRM430127onGrvxs7cukH8qyJraEgNtpOUJ50cXdKDxEHWQM4MrK0iZxQcCesCmWjIz/uTJUnzggvgldjEDlcr2joQmEYWMvNIynXYktXb0wD8HC9j2XGeYzs6/kd634QDYu2WfRTPJDSdgwrPaBVrC7uwjsqLlRqA11h9/81sKtNteel4jTfzsrB54Q+V+1KC1nlnBcR0aw5Ys5pIAdgba3W++jdH9R9DT14clZ65VoC1Q2adURqIZQqBirHJupEowoEAraJmkKI4/qyVATdOQ1od0e51wAtnrhNgUvpx+MteOqlCJ4dNXeOZa2YuhNCYTGwYtKTjFTV2Gz4yjQNdcdx2ef/EFyWx6SVGNlnj97LZAqzXsKlrPcZjZej7x5FuZVCgr2QDl6EhUqZTx5S99EXPpl8nEhAf0fffhCP03XaA1X+IQqnXrp3syR3sye0oC7HrHpwRbtkbcDC2TDbVZxKQPYbpYxPW3fAZnnmeBltVie6ClPysDLclbRqAzdr4OKgZPanmrX8Y2yMz0A9cGk0VDcYB0Ji3dcEqBdnd1yb3n2IEDuGTjudh87jkYmj0Lc1jR1oHv/88fYcf+A7LJK4djgm+5HqUY55IYPitz2uoUlMk1efzoUQRqFfSmYoJK+xJhXHjOGRjoTGHN8uXoH5iNR55+Hk+//AaWrT8HiHcgR6GRUBjdvd2YmppEIZ9VYqt2gVor9IVtypGK95l8AGoaRwLA2NHDWDFvNq666EIsnTdHFS0j470PP4bHX3wV/YuXqiLnPeZe4jNmi4SvyYqfa8/zJQgrcx2zwKAZANcV5UBHTg7j8vPPwY0bz8ay+XMR7ehGplKTqcBTL72GaE9fy1SgJnUwp2n9qYq2nBnDqvnzcONFl2Be74BY1qOZDH7+6CM4nMkg1NOPkalpiYDFY+ZqVayWUAHZ61UEOEXA55Do0Noh4pLk889M4bZrr8Q1F56Hzqj1V4czJfz3n/5SjOPJWgAnpqaQSHLGPyjtgARHEBlo0xm1JihDu3DBfFyy5WJxLfYf2K+C7+TYqNo5yc5OnKC5vRdxcSNy3AMMsJyT5R6mmA3PP1a05F4QUfSBtkJClzcScHP0PtFRO8fzRbouvroFHYui7yAjqwydqLiDDk0b14KRVW+MNUYt1/ycUzLySkMm52iEDVVqDn5ThcJM1t2M9g3tD3V/+PgKzVd8Pu9uD74+y9ch4fqjZgFmELCfN+QBxMNS1y6SRQhVHnIaU3DC5TNtaifj1240IHDPjcG0pmEs93CKPmIg88VaTkjmaGQFqhOYdoQc05S2YXzTU3YzxQ5W9nPNZPtygbCXyfvI+yc9WGZ/CXNU8cxaHxAZZD17zt8f+cjqkDJ0ge/I0Rtf7ftAyt9FpnAuPIJUPmVjqGqX/wvQkYTG7FFESOqSCBtDoSliUbmKCZiSG1rYEcZuAn90990a+n7yuWeQ6u7UfSgUDR1RsGXVFwwqqVCQ5qgPA60k5JpYvfI07Nm+Ayc/OiS24vy1pyFTLaIkjesGusJxhEl4KZZU0VYpmtGs61rIbY1qoJn8A7Y2TByDhxL1jZWwKYMPtCzybPypqTlImYOTJEi3IsKahNcdo5ktewacRNyQB87mca2xor3tjjvwzs4dugY9U434cObO9gaDn9jANu+mvWjtj6abL7WRMZ8oqrAMGmTLGRCOy7CwZTJC6HjOrFmoUYSjWsNv75uBjolwMLbyQDbWb1u12tYG0j5xbGJf5SopbxkN8DAzsQqNUWntS7xYNnmEjtefuwHTxbzWyLu7drYqWgZaVrWE/cQm96xlMu/dzKyEdEjcYQIjHVnqezv7Mp1DVumSuMceOEXvV1LIZMcOXHbB+bjrjtvQzWSp0UA6l8f9jzwqBSeSoSbKNZTqdcynTKIU6wyp4Rd1mSlyT0EX9ueOHTmKRrmIvlQcoUoO609bgjtuvh7L58wDmtTLruPYOPubD6EYiqF/wRAqCGrsLNmRxNGjRzA8fExVs0lKUqykKRUkBhaSmdiiINTZlUxg4vhRDCZj+MaddyARaGKgtxez583HY9uexYtv75JYRTPVhXKjgS43+sZAqKkJR/5jn5FoClsnrGKlF+6czcxspaaK9rMXb0QX0Z46UAkBb733MV55exeqZAjzGjktInexiipvivvTsYwtCXoQ5SdP4JYrt+JzV2xFpAYkY0Y4un/bC3hr3z4Jg4xMTqNWaUr0wQfaUoNCGhXUpqdFGIrEqZrV0PlE6Dh74jiuvnAjPnPFFszt69F+2n/0GP7+n36CfCiGRmevxn2aFBrhvswXNIfM9ZidSqu67UyllIRQrW14+LjMJ9g3D4ZtMoNoIvnunExoP+M8BMxAyzPIS6YSjaCpAM8kQscMuEzUGWj9GarYRklSNxaqGX5uz44LDTr2FmtiNrb1injgimXrqlpjAFrwsBEYZqHGRPVwo8Gw9mF08DtJOT8eoH/nCDpkJctOrU1VyldTPnBbD8oIQ63+kO8p+blVRwixz8KqzvpZ/G8Z+DqvVA73+8DEQEBCgRSSHMvYVxp2aDhY2pnTy9HH3xtf7SuI2M/PkJ0cCiCmpDczn4Gf292QyNz2Rg1GNrM5ZXM0smv9tGIXDx31dFkBxHnfZ6B1/zl4303/1PqFPPwF9XEzOvjXz436KsYnL/pZqso4taP/ZaBlXzxoTNhwgBQS+5/uE58HNzcttaokvJg8Jg+GWCiEb3/9G9j+9nY8+dyz8pn0ghxc9Lw+jhPo2UVowB5FKECyD3ki7Ok0sHbNanywczcO7flQYxTz1ixHplpCnW+NALrCCfVhFTDpysFq1FkX8O9DVTfiJbg1JIiPxDwGWq+yxcNJ1RYrK61nv56sFaLER0mOCeKbCpc5SnETcsyHn4G9xLHxCdz62c9ix66dWhMKJjSYp2Wdg+e1b1oCLgbZkrwiRMUhTDYU7/S62RaJ270zhSeyHAMWaO+8E7NnDernGSx9oOV+k1qNOHxMHky8pXUNLuD7hPYUGU8naMFga1W2/RJ0zEOrvaItWUWrQJvPnRJouQbaAy3fq70v6xa9CeiwZhecbJrcsjV07Snu6Y6uDlPyiSfQ39eH01evRn9nJ26+eitmdXWgJ8oRoJqC//bd7+H4dA4HxyZwaGKK+oo6kAu5HHLZacdZKCuBomobe7R0biFCAo5BlfIIlvO4YvP5+PJtt6CfxEPyHT6ZCz94Yhw//NX9mK4HkOyfhWyliv45VAwrY2RsBFPUS85lzSdZVXtETPwoEQDnn92ZTAg65tzoNz5/m0QrBmN25hTrkFLTA08/h2j/IA6OTSLZ3Y0AuRpZCi1kbKbdtfEY0PmLbRAWGjZLawI97Nl2pBL48i034ow5fZiViIEeQuk6sO31t/Dc62/JGAHxJPKcVnAVrckMhlHjXiEfIVDHkY/34pqLNmPruRuxkuxdADveew/P7tiOj0ZGUYzEMJktItgIm69rveYEK8z0pSscRi6TRTAaF3TMWBCu19D9iYnI//7tb2D9/F6UyybdyizyZ49uw6HJaVnl0TYvFGZfmo5CVckvsjo+eXxYyXZSc/tV7UOuESXV1JZmctisqxffaJoFanthx2fEM4fQMREp9pV9wGXQZgJNDYAUSZrcc0TMXGHCn/MFnicA6wxPnn+Zxnt8xurZh5ZZ2/ymNoIXbXBwpoKCAoNlBDIZiBKWnJl35Z+5MXxTmIe3r7i4gbhBmV17r00fSH1vkL9L3soN4xt8a9fVXtGa3uuMOYApTpmfaLVi/TX1/WpV9QD496rWSPZhoHPlvd5Xus+mHWoQrB05n9Y6bgV9/o0bibIqz/d0TTHLWJKWlPgxH8EJzt+XMJKH1T3c7N/bvu96pe5VCKVZ0uF6v+x/ur43v8+kxw5vUyhhxsH+iqn5zKAKmpOWl6yNLbWY3A7uNwbxjMiI70G0kijp5Vpf0Kov9utIa3DPSIE2iGYoIJcSH2i7kylVtSRD0QHj99u2IaQeh40WSZGFbGXnQ2oi+lFlrdzEhOC46k5fuwb73t2LA+9ywXdiwbqVyLM6CxujNsVucNVxAFi5RULq3+ppMDBVaurlsnfIz+9de8gMVcCs0cjZpCo9oYGrQAhJnKNvMSUDFCDv6OhUL1X9WOpX02whnlD2S2iTAZmB9qbP3Izde/ZImIOEMlOQcSM9bhZvpuVhJCn2W01e1FATLwajKpTQVISIBtdqU8kIe1msYu+84w7M+WQMhYmJkaF+K+MDisrIZaRmbGf+nJdg9MFWLZ3Wwneci7Z+fbs4C5+JOfwYdCx0KBTGdNEq2jM2nINMPicG/K4dO0SGYo82wIDp3IbEmm5ZLFLb2XTXWZ2xJ+7FUxTHnbCL38+SuguHNd7FCmTB3Lk4eeQItm7ehPPWr5P4QX9Pj8Z7fnbv/dh18LDceyjKL3YIE22eUU6b1vYFn2/SwbBRTIyOKdBGm3WMHT6AgVQMl1xwLub0duPMNWvQ0dktRvMzr72J5evPRiUYwVShqFlZIk7iQTRqItUR4eD6pqIY10lmfFLnFGe2Ce0SOi5npnD+6as14nPGacvRGwtrNvX3z7+CR557CbOWrcBUtYEck+F84V+Fjn2vkbO0DLQMsNYPr2tNpKcmcPXmjbjqrLWCp8PJTkwWy3jk2efxzCtvoHP2XHSSPU1CaINuQKZ34AMtJxciwToquQl860tfwHnLVyLWoBoT1Ot99b0P8fALzyPbDCKdLyMSiEFjfpWy3HsqpFg1aojTaH06h2Ywojlbrs8oEaNCHl+//VZceu46hMnXCAeRKdfwD7+8F0fTeYxXm5jMU96U88HkJRStH91sykiD7SEvNENBEwmtMOYwYoVC6OjuNP3kGtstpuzmET2edaxauZ74xUDLL0LHPtASOmagLVeoLDbDAVIcdEpx7YVnIHGeBVrfJ22n+fvK1liz7ldLuMGCAKtBsWb5MAkLOkEAHwg99Muf96oyvqJUP5EEG0cG8oG09V7uZ9pZsD77bQ+4Pvv2lW9L1tHZRUkv1fWPWdHymhT0SSCSs44FarP7czCaPqcP7KcOINl1ur/TvKirKJ0Ti69CjRVtalqWlFiC4NEBPnBeg1fash6v/lULl+ZrqwJyylR2X63i5aHDMRESelRVhiMgy5hZON+D95fVnDX67XNVORxONRlWtYR13YiLJ0v5++uTGTvQTCzDq6D4v+MCN3WfhnRhzXDe7os3vGdVS28gXiORhlQspkD73Xv+GLv37sFjTz2tg5kJB6+BvTY/L8zPoIXL4KfeKhm1BR0ap9O9593d+GjHHtHth85cg1yjys6PDs+OQFQVLaFj9mjLVLThbBurRh7kVbLeq2IdM7gRmpZoAo2xqWtcM1Nuqvn4XgurXs7UUdRA5u7N/4+x9w6y9LzO/M7N93bfzt2TM4ABMMg550wSzAmSuBQpUtSKCiWvtS5Xucpl/+Eqe62St8pel9e25NVKXJISKYKkIHAADHIYZCLNDAaTZ3p6ejp335ys3/O+5/bFiNzarpqa1H3vd7/vfd9zznOe8zym8aXt23co0EKaQHhARhxxPCjMY5udODVpt95+m7344ovBuDzO59F/7K1ou/svwrlIauoVPHmMa00/QwAWMQhVJbNMioH9GGi/8hWNPWhOvd2xH//4x3bq5EklV8HOK7COQ2Dv2d/e4onB1nuy6uk34hhcNykATceCcrWiJfHmfjt07IE2lU4q0EKGoqJVoNXIVpwDlzvWaiIogmAKsllT9yoYngRyoaM5VOIuYQgyND46Zju2b7M3Xn7ZHrzjVvuj73zbRvuzVlmp2lK5YruffV6KUAuttp1aKplkCdokJ1n54kq5iaSMvQJrPpG0mbNzduTQYTGkJ4aK1lpesG1rx+yLDz9kl1xwnrWqVVs7OmTPv3NAJKKBNRtthZ+nWkazPB+YqQhEzM7PKeGqSz8eDYG6HGcgrI2NjdrywrwNF/tt8cxpG84kFcCAjgf6+mzD5i32i2eft5feed8WyW37B3X9WWzyGkEtjv1Pv5FnBXTML6BY9ovG4poNrXP2ISpRn7//bvvtT9xruU7LFit1PCntg2OnbO87H1ipk7C5clV+tA4dEyNgHfdWtDOnj9gF69eJdXzj5VcKrt37y7fsyTdet4VOW4F2frlsqU7G+vJ94g8QaGttoOim9dOPrTasnWA6IyEVuL5MyuaOHVUP+ZN33GIbx0f0bI5MTtmf/8VfCTpODI1bRa2WYK7B2CBIDYWUIPlsVnDzmTNTGrPTHqZFJA/ntvUPBi/ZZCckr0GQKaxv/kzMINCuW7dOBDa+16Fj9j7QMa8LZ4M2kMZDScIjstvLlQkV7fX3dCtaBTifG40ZrTvteCVKrdft1xEYREoIOrkaI+kJtB4w5XEbSTXnHuDAcr8u0Hq/djWArrKb9dpyHAoVH1+aZ4qQqlenHIAcmCG4A0GEmT/6aqpdIyTeSyBSDyoGjNXKcTUA9gZaEUniV4C/AhFKZKcY7EKQDQeuYHg3+obkw8Efr9vt6HSuOhwddW39eqTTK1GGcM9Db3c1G6MPwkLgXhC8yMxga6onzdxvVJfiPYBjYGzyu/cWPKvTGM85jj0Oj3gLQAPZMK+B91iwkLsY8yGBIbGxjtUIkGnGWdLSYQY2LmTS9q/++I/twIcf2k8f/4W1pbGNDykyj0GJBSEH1h5+sPwnFSfQF4xjMvTLLrnE9v3yXdv/yus2ODZqW6/YJei40kT9qmXDuX7LWyp49DLGwtgL0m/RQxjWMf8HhOTBxgXyS0vLCh5sbtZO6InnBC9zeCEPSXAHyZmZnbErr7zKyqWynZ6clGYt1w/pBV1U1hJtlZOTk3b9DTfYnqefDiztLPrOQekpQPurhCQfNxLsjzJZFP0P+NFqm4Anms4G0X2E3mEeQ6ipVyv2yJe/LGIK9xx06qePPmqTpya7RDrWkUbPfA66Zw27yhkP0p+1jCyiA5OfBfJhbnF4r7KOnQwFo/Phz3+uW9GCnHhF2xtoqWC6SYMnr9ovrPOwx9VDiwYCveN2+i5xQBKqPjkYb7npRls3Omr33HKDBP/TjFzkgtnCP77wqu07edqmSmWbrtQsmcOYnTXSUOBRIiWf36oO/XQq2IAKcQNer5Ys327YJ+6+w7786XsNqQLwhKNTszZbqtmju5+yuWrDxjZusSpJLf7GSAcuzqs/u1IuCf7OAZ1LnKEscwXISjDaYQW3alUFvq986iG77pJdtnEwLyIQ4zevv7dfFS1kqKmVinWo5PMFCZQsLS0LOhZDu9UK/VkEXBpNKUGRFGPiQKCFdTw2Omy/+xtftotGizaSSgg65tfLB47a06+8bqgGrzTbH4OOScwKecZn6hK+yKc6tjw7afffcpN94W56tPRYk4LNkTg8cPq0LTTbNrtYslQ7ZcU+JBZbVoMM1YEM1bRCMmkzZ6atncRNadCKIF6phOWbDfvu13/Trtg0rs8Ft4Yz+j8+/pR9dHbeDp2dtxNnzur1qFx5ZqiesZ6oQKWloImTQK6Tqlo2eO6CsKn1U6/bYP+A4k9XvzsiTLR+GO/hPQmw3FN6tczWM9cvMlRfn5T/NIEQ2x8iqUbBED9L9Xvumjs7HmQ8UBBIOFw4BDzKdysxJ0jxykDDPRWhB0QdTLHXxibq7a/663lwpE9BM7z3ezzAeqbvJbhXxx64CRL6gOeq2Ti83BVgD9Cov05g3La0kQVNR7aZJwOrEKv3WkN269CvjzOp0o/8KMXQOEsrcpP3ndUPCOMuktqDph7FO7juRpuNF4hN/r5AZm71FmDLSKKKBCvNI/vn1u8h0BLouskOvW96uMws+hxvhB+9ygLOFcREfzFqBHvA5V5wTdL4jV+9iIMOWzZNZUVkE/JC+rQa79H4CvqlOau26rq/kG7oH9KbGy4W7Q//5e/ZwY8O209/sVuBVnKLeYhZPpcaxlpYRxyoZOWA5RzsvMyObdts8uhxO/jWu6oQ119Mj7aiKkKz1OW6FVIZS7aD8UQt0bEmnLcoWEKgpZqp1Co2PDqs+VxIKajMoA+c0xpGrjEkctjcQVghg11cWtQmnD47IwOI4eERhb8Tx0/YxPiENevBmJ0NScAF6WENfPWRR2zPM08LckKSkTXBZ/bxMgXUaHwR0zJVbBweqkJISpNBHpVrogdPRcvfGbvgoCbgMrR//z33yEcXtxag0T1PPWXLS8uxL0vRHxJmZtk9OXU7vO7gPZBhNYyPsU7U84tzyFS3VCf0yIChQ+842MoBNS6UVuxLjzxiazZu0GwzKMBre/fanl/stlEEJiBDyYggJMnujuUHViAVunVnIMi5OpsnJtyTLIYCMNJTaalwkVwceO9du/fWm+y+22/VzCtvc/L0lP3Nj39iU6WKNfJ9No2dZCdhS/MLahWMDA0EQRISQvSAh+ivm1Uqod2EAw+Q5uaJESvPnbWvffkLdt6WTbZjzYidmluxPS++Yrufe8nyI+PqbVo2a9VGXRVtBai0jkMNCWRDo0aYFZC4YEbOLDFH1tjwkGWRlVyYU6C975ZrxY7Pp0zV6093P2PPvflLa/cP2EKzIzJUWq46vH6QGOU+uYc3UCfa1gRa9K+ZuUXnmORrdmbaLt68XqzjS8/fYTNLJTs5O29PvPSKzVUaVhibsDKfnyRdCXpAVgi0VMaM9yBYMVJI29c+9xm79vxtlqyZDeXMTi7VbO+H++25t9+2M6WyLZXqlk/lNZGAQtXs/IxVWnjoVmwwH3TQS7WmWMcEy8F81gYSZo88/JDdeOmFBmVJAjiJpH3vqed4VwMIAAAgAElEQVTs/ROn7cDUjDUgs9Ja8eIv+iJzZrHmA9kwJLqczZISJrH08UqqXH66qxgXlcgMKH+gq2Xs/VuYyzt37tS5dOTIEanvQYYkgKv3HiFjPg/IIm2Pboux74Z7uxN0esFYJfqBrewujh8AY3KzvW9Lr8GYB+zpm7IoPdC6Qgm/+wHeG0RDcAhQqtOgvS/rmbTPI7EBPWj7rBIVVXDZ8Y+wambgG9b7lL1BIlxDONScMbz6/pH5qxM5bnQFzbDRvSpV8IqG7s7Cdmg40snCt0YBfo0PSZSiJ+BTESQ4nAIBKCQWocL161HvMjKW4xRSN3vi75ozjGxugqMQhZgkqQqOaEOAq12BalVkn2TFKxRfFJ7QODqxen8jaSWyYQOc6xrSoU/brDUCCSt6hUJgoKKVE48CbUOB9g9+7/fsw4Mf2c92P0HJIsIU/dlatS7omwDFYwVKYiNJywMYu1GTExPKUJN4S77zgQhXmy7ZaQuNiqXzOdH6E9Wm9TFqg4gGAdXa1kzAJKWXbCJD0c8hSBMEpAeNAg9KQJOTOqCQCA0iEKFPyzzk6PiYRCtADdwfFXiTGU50XPHWrNeCu5L2AZKImp9ctN/62tds7+uvKRNm/hmY3C0qvX0jhrGT8KyjSkjPTipR3IegER7Id/jJYLaes0KOWWaSHRPUeP+9IdDSjyO7J9CSkSvZjAQuvYZs9qI9JsEvCsTERSa4mOthH3GAOROdn5O9W5QvJdEKI1lMm5otrIRAO0Gg5boyKXvjtddsz+O/6AZayWlGIwtn3Yd9Hgl8PCdJga4GYif7BASAmengilOEeb5hg7SOpydP2YN33mZ33niV1VeCzCakR/xoD56ZsTPlik2Xa1YYGJLpOAF7UAbxda0zPiPVFSzYarVhy4tLVl5eDhWtzN8T9oe/+y0b7i/YMHrYiZSIVs+/9qYNrd2gio6wNDYxbqlM0kpo+5ZLGutaRj9Z5MpUcITiDFLC29Dzq64sa7zn/ltulPn7xrERBScSqqdffsV+eeiYFdassxVLKdAyR8s+ZPKDfUOS7gny7OysKtrxsVEFY4Qm+J1AC1T+2XvvtIeuuUzkq3ITpnzG9h4+ZS+++Y7NVeuSYDw9OycbT40K9pChSktLZo2KjRQylqqU7Y++9g27YNMGrdOnX37Zdr++1z6anrbC+BpbrjQUaJMtWMk5m1+Ys1qnbvVGVTC0zsZsXr1uoO5mpWSV6TP2wK032r03Xms3XXqRISb5wutv2F/++KfSOj5TaUoect3EuKp0xYY4+68EhnUcleFwQeOeKNAqqYmjnBpPY/pl9d94Hf4fUQpIVAHJCsTQ6elpu+iiixRvDh48GLgkzIJHs5Sglx7WD3tfiXHcW4m+G+5TmFI16y42XWP3QHd3/NkPAHfqUBCh59lTUar3F2FHNrUyenkhhmAiOCw6gfiHcsjXK1X/nt7elSs7BcjTTcgD1X+1pxvVl7qBN2Tu3s/tZssxoDnDWg4+cX42HDA+Pxwg4FWRCnfxibO2xA1JJnaLvkBuCaExwF5kOUrIA7tNwUzemgSAlqo+r3K7vsBdycrYz+1hO/ubdQO9j4Z0md6uMhX0moN0YlBzYjN2n0Hsh+nv8fJ5Te9V6DlGqnoI9KuogN9HHXStRrdHS8O51QiVl4wI6Bd26BMDUTZUfRjswL4+++53vmP7Pzxo//DkU5YgI2y2xEoEdoXBKkk0ZlPRXZaUs+aDVEUBXW3fttVOHTlmH771jnovzNHO18sy6QbqyzYQJ8+GQNsJgTaYVwUyVJrmOGzhVkN97gLwHdXzP6lWTU9NyQWEQAzJgg0EBM8cHsowBFpGdCBhsRknT09ptESjZa22lUtce+iRc09BLFZKZfvKI1+1115/XY4gyDhqRhRrsF794EAwiJyJYNmnxCcyj7swMs8DshC9bSrabFqwMYc197db0aKe1G7bUzHQuvUh91v9/ggh80wdbXIipJS+RKILrGqeCQeOzgrtIT6fB2cOLNR+cqre5wm0v/GIRlxIukhmCLRP/2K3Ei0gU/FCVIQF+0k/h+QWFmfxgY09wXRZGt/eYi/Uapq15tAD7rv+mmusL5uxB+641S7YMCbnG7Zntdm2J194yY7NL9rJxSU7ubBs+QF0hNtqS4AIMF4Dc5vioq8fA3GEU0yymkXGQpoNW5k7a1vXTdh/96f/yiAEK3lMJuzxPc/bi2+8bRdecZWlCn0yS8esne1OkOUXCddKqSJOAj1aLCzLi4vqq5NK8PwSraaM3z9z7112w2UE2mHLkaia2RPPv2JvfnjIMqPjNldviQwFdMwaDfcEBbmAKHHuEmh5hrRAZJxBFiGb0Jb1FXIa77n9oh02mknZCtshYfbEa+/YM3vfsAroVDYvIQsPtNxH79GSeCSaNct1mvbwXXfZZ2+8whYXW9aX5+fMfvbCa/byB+/bXK1hJSrkdMESzY44GjgHNROMDdU1LrQI7N02GxoeVcKKBCOyjvjRXr9rh2Htge4VYr1Pvfq2vX7wiL350VHrpDOGjrSIjFGmVIFtVW8lGqxkouJTNA6I2vPcNM4V7ocXYh6TEKUAIWFN0S7ifhJod+3apfV/4MCBwF6OIkL8nDxtE4mu+YfvFT2Zwg336xH5GIoy/NiT0gFNDyluNgWsKMivkRzGd5hl6+kReg9pFfqqBOJNDDK+ST14e7+X9zmX9NQbGDm8ZWcWoeiQADQNkoU2PaMcsGojjOBMXkkaRoLRakCOyktxVlEhsef7VglLITEIlnmRO9xDStK8J1VSDFQK+vGDh0MhiDmoEnZTgmiJx6aAJJTrC4bDvSIZXsHyei59FpIFxxQidEx/VJVwFJOI1Wu3co0ELNnoRded7oKK0RVo2e9zb4LjgVU+rT2og8OM4SPTk46jVJChmCFt9pDJILOIFeqBVoOwmhX8/W9/x/Z9eECB1uSrinB60BUlIeB9CXysPWbjIEQBsdVrFZFoIL1Q0b77ymtyOtp5/ZXq0SJKARzU10lbATYhzEICLdBxIuh2U9ESaAkysA+pVEMPq6lZWiqN7Vu2Kqijg0wwHRoZluQlm4/+OExGl+ycnZ3TAcGh1t9fDIIVzCxjqGFBM/XI0WN2/s4L7O9/8hMbHB6SJCNLSoEkBtZAdAtCMVSMBEgfL2I1kcCKrBGfCZVsnco5BloO0lwqqYr2gXvuETGF6p/gv2fPHo2XSF40ipmE9RTIiI4k+UETRk4IsKE61/6TocUqaYRqljxUXsde0aZDRYu1GoF23aZNQhGoaN964w1VtATahFfKVBMR5RG5Mo6jAbsFu8RC5CGExNXH7rQ+gcmRsqR/n0rrOaHmte+dX9q9t91sD951h1178fk2t7hiR06ctB8/9rhNlau2kkypIhyeWGNLC8sSO8hmklZeWRZzGzgQKVCCLFAvLj4jg0OWw+FmfsZ2bNpg/82f/KGtKcRkGkbwy2/bTx77hSULRSsMDVkNkROkHfM5MeXR8uaZlys1VaedRFpJFGSqoYFi8KTtK1h/Lmt5a9uXPvGAXb9joz4zdRL908f2vGCvvLfPbGBIc8AEWsZ7PNAGS8iQEAcEZlnIDEGWtVws5MVvYE2vLC+KaHTHxefZ+pEhq3WSttRo2bOvv2mvvrtPDkQ+3gOTHNaxhFuyaY3l0KNNW9smjxyyb37ly7Zr4xbbODam5HRybsZeeP9dO7Ewbyfnl6xca1h/uo8+mfVls7awMCfv31YntEKQ8cVUYHhkLKjOMYZUq9hDt99sD956gxXSnL9tm5pftP/02G577/ikTVUaajnlpeoW1mSob2KRFNt3IoT2TGl40RT2muCTLiGPf1PbK5m04eFh9fy5HtpA/ELC8eKLL9bbUNEqi6Jdp/FRbECDM5ZXtD5lo8vqv+UhkaFkEQQODr2a8QU5tASiAocd3xO0YINShVx66OHGQKsLjwGHilfZcbTX0+ERlZccnvTAFRjBPeMEPsYQR3lcV9arYIdHQ7+VmRL3ygQCDSEvJAghi6lJD9WrXp/Xi8QmoIPY79THisbSgozjHGsMr+EaI4Qb4K7A+uVme880POQIMcfgykNwey+ve7tSj7ABI5z58ao7HIFuJBwqjK6/3scY4F3WakQjNKPrgTvMhOh+BB/ZMBakZxWDspsHOPzsiY8nRF4Br157GKPS/3faOkx0z1mvBFnsuqKnrGYgod+TDAFvwd2q120gn7fv/u63bN+HH9nPnnpSYxDArwRar2gJvND1YVSSdWZ43q2mWMc4h5y3Y7tNHT9hrz//onokl95yvS236raIOIIlxDrOWTIIrqM6RZBVj5bBfbMMlQ49yGY9uKdkAgsUtuLmDRvtxutvkGQesBswEuuQyukwvZlsWpvw9NQZ3VOSITbiyRMnbGRoRJ8BnVn1aCsVBVr0Ui+/8gr7yU9/auNrJkKl2DFV8Y7caE9FwQwloi0q+ABpB9iOwfoATQH3EmirUY2G8YfeQHvfXXcp4HKoEp0UaJkHxJggQsea046+xlwM18RzdZTIE+xe03euJThIoWkN4538ZzXQZs/p0a7bvDnMwjLe8+abqmipuBVoYXiTNHTn5B0mDhrj8hZWohr2VMiLV9tbJGBLs2clejE0PCLy2RWXXmqLszN2z2032dU7NtrM/LINDQ4YTl//+PQLdnh2XtDxsbkF6RHn0jnNyfb35USIorqEid8/MCghipVyxRYXliXQQP80n0rIteYzDz1g523bbBXBwSV7/+AR+/DocVupt61/eFhIFSjSyPCgLS8t2PLSkkZ78C/mmGq0Ta0GngbQNsmK2LxUv3Mzds+N12mO9oLNGwUdUwU/8fyL9vr+g5YbX2OVVFZ9W6Bn9ggCNkryIvrFM+J5Q/Aj0CpR05QALHEIbHX7rc9+yh68+lLLghQlSAyT9taJaXvs6edtGbGKtgme9UAbxrg4cHEDa1g2aZZNmS2cPm0Xrdtgt15znZytnn7pRWsN9ln/+vV2fGbOqvWWFbP9+tD5VNrmF2YZdjdLBL17saMLRRsYHFYyZ2hgl5btzuuusm985XMitQ0W++yDoyfsf/+r79nJ5YplxtfZUrlqiUZVI1EKkh9TsItTMdKqj/aqPVMk4WhkTQUddk9yfSJD/f6JCQVakBwqWozfL7zwQq3BQ4cOdVX9OEOl1R5bgOxd4qcXKQq0A7d9sgNMAxTGYhYjEvYnkGbsG4qqzOHEYd2TBQN54tUYJCmiTCGbmMogbkZ30vFA61WrBxZ/Dw+2vRUuf5aSSoSvnTK92u8lGw5ZiLxy4yYURMu8aTqlLDKQl1ZJU95D5QbLnDeE0PCgIovYA60v3JgudcdsoqpHTKI8i3LSRgi+go7RMo5w8ur1BUNyDj0qPugGClaaawwVuiZSpS0alJ+iqmT3UNbhjLITvUKf3xUMF0eVosuu6zB7hR+K+4QkHYEeBVe7UlaEuqlaeX0WnXufeqD1BenviXuTJPGk3ABdPlRkfLGuGJ+ByMDG1kZHG1aB9pu278Bh+/nTT1kdiLZRj/OoqHdRybbULxUJgutSxdmwaqWkQLvzgvPtzImT9uzju3Ufr77rVqtYy+ZWlhRoB5I5zdHiBkKFRaAFVibQ8v8eaCmLWAdk+owIkCQy+L4VKb/jx+MhlhPzcMuWzRKcGBkZtvPPP1+BdplDIpPVRiTQbli/UddOVUwwxo0o3O+sfet3v20vvPSiFQcGgmoX7MRaMGHwzc4eY695oqqDMfZOQ2YeoGUFRLnSpEOfmSAAdIyaVV+f3XPHnTbQ3ye9V/Vo9+yRji/3Si0FQdFBZzd404ZA6/vYn7/MBOLe4t+kkV0JPqeqaNNIbqKvE8bjIEORQDgZav3WLeqL0Vd+5623FGiLQGwIiUC2kyBOjyBN9KD2pJf2ivS5xUyPClpR8INAm2rT+w/mItgBXnn55WLu3n7jtbZz62bbNI5JhdmZmXn723/4BztdqkpZiTnabF/Rzkye0Tz1QLEQ1ihyfjK4yFm5WrNUJq/++ulTk6oI14+NWKdRtfGhok2MDAluPnHqlMzNz991mfUNjVoqn9cID3tsDWM7SwtaW6wVoGO4481OQmMoQMWwZjmdmKOFkQ/r+IsP3W/Xbd8Qg1Toof/ji6/a3vcPWHpkzEqJtDWjnKn0rKUVnRY/giTI3XuCw1Jg5iqN4cyD3Nao2Te+9Dm768Kt0oOmYp6utuy1D/ZLsKKVK9hCtW5ZRCBSSDqCjNDPTyghEBkqQRFWt1y7bf/iM5+35sqKbVi/zp5/7VX75bEjNl2rWLI4aLVG2wZzA2b1lmWTSZubmzFLQcYDVYLNy7osWJbEGqEPhEYyKbvr+qvt4ZuvtJm5BZsYHRa8/X//4O/t2bffs1p+wFpU2otzWvciXEbkRZMf4YCWGpXWeCTccq66OIL2Elm3j0/G9gnrkr2LFSYBUwYNlYqdOnVKPti8z0cffaRAm8mBSKIgxkxv6I+zNzk3e8dZE+P3faEDE0uuJtEyjSArc293pImNcMn3CcILFa0qxnaAeDwTluWULJnCA/dKV/rJPaQnh6a6co09Mn/hQIm6whGy9YpWlXW319sM85mulRzNAYKsYQh04fCIAdAHObpQcJSm6GXx9lSu6ht17fF8bjaQpLyvSWDpVqM+K+vXTriMwTPIMIYApPtAlQmRLEVACs4YCr6a512dt9V9DeE8akP0CAhYxwYGByO8HUeHBGcEqNrvQ1CaCgvAlXWU8MRAG4zuAzLgkLHDyL2IgwdZ/7wa34lG6+h7wfCVnFr0FeVzkewQLNnYZO9I2Q0VCvbdb3/T9h88Yj97+kmrMQZRbwiuYc6XA4PxKzn2cJ9ioEUrmYqWedqLLtxpM5OnbfejPxPZ5vr77rT6P5FUZpcWRHDoT2atXa5pH4l1nGRmOrQBCLRAx/wfJtQkWzAzfdSMtcsIxKGDB+3883YEVmSpJFGBg4c+UmXLJkQHtzg4IOlI1jc9MeZoscvjtaiEt2zdaseOH9cB+Dvf/pbEzKWiJs9dDB+CHWAgoCWUzPJa7B2qRyptSRTyPYLBgrOWs8Vz/f26xwRaYGMOnaH+fgVa2MewMvn5J598UhWVB1rdhxRs5hBohVwBm7kHsXv48t5yZAqJLIFWpCgCpOajYwuH9dWGbBvcpjzQrtuy2eoi66Tt3bffFnTsgVaKOnGUbpXR7wlxsJVkFIN9IWnBiKIEu0OIXwkr5jKyoeP/8d8dGxmxt19/zT7z0H32tS9/0QbyKSstl21qZtYef/ZZm220bdmSGu9J5/vEhEWQPpeFnATDOxmsHRndgBGczGgtkmgV+/I2Wuy3dq1snXpF65lAy97KDgzbzksut2YibYulkpWrFdu0caNce1aQXhRsXLFanQCcQ49Mo0QpxBmEyjUVaHl+iVrFPv/AvXbDZZfYSCFnBaw8I3TMHC2sY3q0JaFDBSlDkaxxn+QpHb+0ZkAXG3WNEMFtAKoFITo7PWVfeOAe9WghXAEdHzh+0t7Y/6G9tf8jG9m4WeM9SUQgYqBlHXGtBFrWFTOsK+Vlu/ayS+2Tt9xuhz/YZ2smxu39QwfFOu4MFG0FgmTLbKgwaB0UntgnM9PGHxBLaSlpq1s/Buy5gkaeRvoLlqiU7NLtm+13vvJ568sEvsMrb/3SfvzUM7b/9FmzoTFZGCZqZSE5DvtKCzuarGCtRwtHc+2SSIXvQVsmjNJpNDQZmqaO4nhFy/5eu3atqlSXs6SiBTpmH9CjBS3sKw4oRnA++EgkZyfnpo9D6vTe8vmvd5QBSSYv+Ih23XY0MB5txRK4ZkDmASuKSjVRZk9DwH5Iw2yNZbxTrLsZRIQ1yDAEPUXhBD/AVbk5LBmDtwdcD8yCjv0gJ8grKoUgo8pRDL4wXC8GryDtqNFML8ozYx+L0cBzIB158BT9W3BVMErw8RqXRAzvE+5BTm4tq4E3cBJCJBZM6YYMMpNfVdhSMkEmBuO16zIEWSmolPAlcphclFbHe7p0cWd6xwDqpJJu5Rrhcg6wUBEEXWVlWS5+ENnNEHJCPziKu/fM8AJ/8mz9lyc1+ju5eYRLlBiqog2VOfeetYO3rNSValX1dDrVig315e0PgI4PHrKf7tlj1fjMkDzj2XFwlVbCWAt9WQ4GDlV6s3hqUsHsuugimz1zxnb/7Ocio9x0/93WzqRsfmlR319IZq22QtaNE0xH8osaRYvUNsQs6M/Irg6CFdAd15vNSYqx/58IW2enp4NeaoSF+D7kFAnMPJvBwSFBhKdPT9no8IieW6PWEHmGe0A2LPeP2Vkr9PfbN775Tfv+D3+g5IgADSFJTG1VjK3QjonQMYcjwUzsychkZD9xYIJyaFayUrFUHA0TbJwOM8oE2nvvvFMEHg+0TzzxhMznWXMiRMVeniNOQlvOGXNgf/IFpO5TAB5oNRYHjA0io2cUkjUqWg6epVJJrOO1GzcYYhIkA++98449+XioaOmda2wpcA9X917c/1FGI8DHkPhEgGRULloKxjUxNz1tI0ND6tMPDQ3a7bfcbEOFnN12zdU2MdhnbRlVmDVTaXvm1dfsyMysnG+ml0o2MrFW935pYTHo5ZZXVPmRFIxPrNH+PXbilNoaJBfqd6NAlMva8ECfkpul+TkrDg7a2fklGx6f0Gumszk7M31GyMf4KBXtoqBjfIpLZdyS2PMW1jiiLKCI6ZQN9ufNahWbOXnMbr3qcrtk+zbp/AIdMxL07N7XpWyVHZ2whWbLlqs12U4iSoJrlNoQ7HEMVCJLPPT/2zZYLFqjVtH70VKgR/sbn/6EPXztZTKlZ9ac1On9M/P2o8efsFoyIzN4mgIElGqlJsUxJyVSiXKfDh05ZPfddaddsGGTJVste/bZZ2x2ecka+azVON8QcGmbDRYGZFuJld3M2WlVktxzjCVqlZoVqJyTaY2gDfUVrDQ3Y5vGR+yem6+3VKdlH374ob2zb78likOWGhxRRV/H+IOqOCId3o/tKuNhWqH2UxgDhWRJIqk2WdQ7aHYY9wlqftq/cUyHQItYBYGWihsY/uzZGbv88sv1Wvv3HwjJEWIYCQhvH69og4Ve2DcKCec98nsdSl+GtefmZm3DhvV6AUguQCiwrqR5i5IMLMlo+q1FzwYSkQVDbIQGKjpYFN0zHGD1Lm7NjCKHOVk+F8X/rV+7zpbm5gU1QzbBJYEL50Nt2rJJmLhcZyJkrUOHwzHq0UImqjAwL1ktN5cPrFIWFI4yywtLksUjiyTIspjoWAAjcuCwsUK/MbhsK6i6KECsMjkMXMYxyBYGd4yhoeGgSBINq7kfPDAeNAcEmRo9VO93Qy/3xeBs5HQuvH9vn9p7qEoqcoEsE4x7VunNoa+HoDWBLI4DRXq7B+rwhMNoCtAPX1yLU8+Z0WS2j8yN13YFFGAPp6XzOUM/PMB2nlB59iaHldg/ZWaTAEFFQG+L3pXUakBHGPivVawv2dHh8c3f/Kp9eOSIff+x3VbtJCRLKD1mKmKCHUPqCrThmXPI5SADYbRsJoPvo4cO2RO7d6tKv/O+e7QOWIOCvuWfGQKXDh0pgQWYXPc6Jg+sbynLrKx0x2gIMLK+YlZUoxBF/T/iFb6hPIOm8uE5Dw8N6f8gcIVqLwzLI9HIM6SCve+B++3Jp54KiawY3UlDe1jQbExUvT2j0TWUfBCJoLKCXcw+iG4zIkqxltMpy/f3WYHDOla1yFzefvPN0uHlXpFAPP/c87o+11nWuoh9UikHxWpVwTLqL3uCwf3wEQfXvw495DiKJG5DGKdAZF2VZyJhn/7sZ2xi3VrtF6qKd9551574xW4dfhx6vD8sX42oRwlVX7ueMPK+AZILkwaeUCvRo7WRLah6zBZztmbNmE0MD9ixffvsc3fdbQ/cfodNjIxYqVazfSdP2Pd//nM7MjtnLZymsn06DzAVkRyqZrQDasC1IKFJ3xNURp7byAACu0vNDm7H6s+IIZ9O29Zt2+38Cy4QbAhBSVU3ojDNli0sLtnM7JzgaKBjoO56vWXVSkMM9/LSrOUTbcu2azaUSdh3f/trdtH6CT1DgjKM4HcOHrdX9x2wTv+AHZqatpG1a7uuQILumamV2EtwqarUa0HjV17GLRGRgOwbzGZ3zL7+hc/Y7ZdcYGmGxAp96ls/8err9tybb9vg2g1WGByxZIoJAMZw6kKKJKrRqKmFw/zy/AIerVvs4p0XKmE9OXnKpmdnbG5l2dL5vJVrNRsbG7dCNi+OD76xiwvzEuhw60zaJ4j9s+eIHfRtR4eGbGxkSIkMghy0EFlHSchdzPUyAhbRTbVmolARZx2/OHcQuxE5Sehq5BlFcSBVvSLBgvKtTq8QRxYWFyVMgSgNZzytA1CN6amzdvHFu2xxftFmZmb1+XPZwD9xMq9XxC6MFJZswhKX/s5/1WHRkp1g48RAMizMYrFfUFnI4JFXDAEGmqH0TMUYSghiKeH9hzJHIZgyE2Tl29np2MmTJ+XhxxdD/3wP1Gk2EGQADKAhvRDUOZBEyEh0bP2GDTY9fUYLxiFrGR9IOi70lDg4G1xKGiiW/iaHSl12bCwKBMOzZD5VZjubwegZ3WMgKwyjCXzMZfaMA/2znmwywHQ6sOv10ABHc7dcEdmFf1tl8obq2Bvz/nMQOlwlylnToaoQ+BbPj8hMjuxkr66lZhKvL4wGuQZzYE6322E0IvR3V2F0f8A+RO0jJN4j55nzDKg2gUL5fw5ivsIBke72JzzI+v/19tlh25KkQRZpNGpaMxs2bJTbCLOIL728V0IQECiGCzmNA+QSTfud33rEZhYW7f/5259YuR2UfcQIjnKelXJVCRXBhmqWYIt0Y7MasnLGOI4dPWJUahx0N99yS+gfxnVIBYQeMV8EWqfaq3qKGtrcA7Gbc+jRBtagq8To36K4eC6bky8t94QkUMlKHDEjeeI1RhEur+DtJt0AACAASURBVFRCRRxZwfo+hAuQnSuX7O577rEXXnxRIhc8V94fqN37oFwrn1kHEChRFHVQpclzUZIQtXlZIOxZerP9fV2dXODj4f6iAi0Qe6h4avbsM88qWSAghtZCgOMIsg4d+xrh+XuP1kVrnHPhB1lApIJQCWcBiTlQnMh9cYzq4U9/2tauX6fkiWDzy3fesyeffErz0hoDYl9Jc3IVuvNr8PXrbaTeNehrnQ10dmrWxtdOWKpfIcmuuXyXbR4ets/ceoeNFUhAkrZca9vZes1e3b/PTi0u28mzs1bBIzWXt5mFeU1P6H1iIst5wzmFhB/Pm3OLql5s3tj/5H6w1vIk6pqESEqEfmx0JED9wLV55FDzSsRmFxYVaCFY5fv6JCSDj9RyqW4jw8OWbNVsrD9rfYmmPF4fvus2Gy0UbNcF5wstWChV7LGnn7UX333fBtZvtCNnzlqCBIS5X/kno2HN+Un5EebFOTsX6cujGJbLqHefarSsurgkyParD3/Crj9vs3rNUyvLNtdo2s+ff1HVYgVlqFrT+voHRXBMMroVR+x0xmKygM+tpj3aKriAxtVTz2YU4IkPBE5G3xBwIKnEFpDqnj3Fycdst+8z7i/3lHOMNhLnK0kWz4DX4d89oIVDM2l1hId6zkff2/69vm561/a5LTDxIwQ/hyST6YKt27bZyOiIkAIq2mq1bqcnp+yySy+3+blF2e5xH4r9nBOcowF1ZF04QvqxOdrLv/VfdzgIyTCCU0pGByeawARLRNEJslQZysKjXB6dgKCBbEHzMR5Ys3OzOly4gX7DBLtE3Jr7w83kpkI6gWWGCgeNZtiZWBkRcBn0hzwwMDggbVZlIC4yITSkLZIF6iupbFrvSRzFrQQohX4hgZYhaTJnemQE2jZ9SQ4fqgFmyzBujyYCvrm7ELLEAIJyCZ9FKiMMJSeSoutTDQVfyWhiwHC990Eje1PwcHwIzuwNGbRpgWBY3WVdRteekLqH++vkLD089VVXXYw4M1v0GqMQxbmBltfoDYrd9489uUB2YvYrGEU7td2TARa6H7jnVrK8Np+VZ6u+j3o/VHHBwi+JP2knYdNnZ63YXxSs2SyvWLuyZCOFrH33W9+wM7Nz9v/+3aO20uzEgycwxum3aWMZHpY5wVWYxcMurHBwdDp2w3XX2onjx+yxxx7T4r7zzjujtGZQmCJbdejdg0NXM7rHTYrP4QxBnhPfixB7cHxqqo9GYliv1TXCw+cNayEEWKfzc8gqyNObqYaNx+tS0WrkK5mwTz38sO197VUlp/yd66ZyItByODuPgW/XED6HJlA6CQg4C+shjjLwXEFDqomw/2AdQ3bpDbRUs3kG52s1e/rpp3VgqRcsU4sgkMI+96mCbu+9x3tYiUrUufZesn9276dTmcPUleZ2dJzkwP3kpz5l6zZuUOUO/NoNtH39QmKCBV+wUPS1+58LtEKMvKWi+ceODRQGbWFpwSyXsE2b19kFWzfZ7LGj9okbb7GbL79Sc5vNlNnpSs0ef/FFOzozZ3MrZSutVK1cq1umn/GhSN6LkxL+HjB2WeMkWdwDIT2x/cW1eFDgvOQghAgEYU4jNPgmg0gxy52k79vQLHWNlpY0shu2Uq3Lng7SVHV53uARY8PXWVmwT915m60bGrKLzjtPQanW6tjjz71g7x87aZsv3mVnV8pSX6NCZTxJymyQoWoIQQQBfXrjub6CJi8IBni1ItDPz+STKfvtL37O7rxkmy3MLVj/6LAtmdmhuSV79KlnrJXJ22KlZssrFQV6pCrZd4zXuSc0+4tJAQotP6uU9BUK8nslcWeNw+AlAWUvMwUgNjSoiWbOS12Uj/tOcGLfgHx6ksfr+L3uHS9U+yNquTt3h3se0D4X+lklqp6LGjqTnfOeyQiWAecX77d9+zaNi3G2UlTxa/LUlF1x+RW2ML9kU1NnxLqn9qSy9etyBFBJWYwbIrdu+uxvd+gpSdw7ZpYQQ3hDDIvBqvFnpJ+kD6bqLPTgsJNiwXBTHFaE5euKGhxWCK3zAd3VwEkVqwSTAR1Ki8tLtmbtWglvY8grQkKhYPME+miTFXRfffoviFHo8NRYEuSSMFMqf0wYZ0mgRuYxsfHLK9BWGBHh5xTUEqKnq2NF/zaGXA+06ltG6zPBwar8g+gDFTi9GRaA+oqJII3HgnNcnsq+q2zjgdeJUjIOaat3JwF1dyDyijWixLxn4HZFwYieQCs2NRNOMdB68PNA7QdntwKIr8N7BXJZIwbaoIEcPl+o2PlZsnHppUaY1f/doWQuUV7EqaRIJFTHBAMOWRAEsvdWO6HMVHZiEJVaFYmEf+frX7NDx47b9//xSVtutEUQoicmmzxVjitaU4xmYFaO1iwbfWVhQTD0TTdcL5bvo48+qs9xzz33dDNKEITgxRs+h5KFaAXnSY8HC1dA4/O7YArfMzYyqnshODiXU98VuJODg88TkqxVRSWydtYCBwhCBOrf06Pt71dFy7q+6uqr7SePPho8ViEcRmEY1qsSmTjTqiQsBlqyfa9oQy8qzNcqgaIPxLqT8YKJnENC01vREmiB4p577jn1CD35Yg97RUuyq6Abn72zJR3+8hl2rcUoOMN9YO+HcbKw7wi0Gpmgmmo27cGHHrJNWzZrX3GGEGifePIpjaFIQUqM5tB66G2L+HPzCsHZnL3rWmuy3rREM7CeU/0ZGxsfsq3rJ2xpctI+f+fddvMVV9mGsT5baZq9deSk/cXf/Z0dnZm1TN+A9fcNCjquYorhZMio884zZO2znwf6i5qfJPETotTjpMQaIsECKeAeY97O2BlFC6ImASWhCGnY3OKiDAWYo0U/mVMdZxwIR5l81pLtmmU7jS50/PUvfs6u2LKlOzJJivHkK2/Y24eOWHZ4xKaWli3f12/DhX6r4H5Dwk0BALpICycWInOLC0p+qLgHmKPVw2lo/vY3H/6k3bxzsxXSZrPVpk0ur9hjL74kWLqWTFu50ZapPc8Y5AXYnD42Y29A0UH5rE+wKmcU64vCgLXN+c394t5QneqeZoMmMRWtI0d+vvmZxN/ZW9x/EQI1RhbWnZLLHpnDkPxjRbpKHvW15EHVz81zEzlHSsSTiKM+rCOQXcb9tm/fqutOY2dYryuZOHly0q6+8mpByadOTgq3oceLg5S30nr7xJ6Yci2J3PUPdNgcHGhg2ksw+ICj8ijWBLsgIFYyUi6JypZ+GvJx/JnshMqTD0hQoTplUfbCcl04Nd4wXpM3pyc4MjoqeIMsX7NzmGLnc7a4sqLAy4Erxqx1xEjl57xnw03mZ8DfAUwQrqcnIpNjGLCWsNkz01bIFeQcEWzxmhomb/N9aUg6AYoMsGxQbOra1JGRiiiE525obnuQ4ZChr8z10SPkwUmDNlbKXtH0SkR6dekbW0M8EjXoEcSQSs4qROyHue6hmN5BVjGQHMS46kIVvYG2Fx7xQ4zX9UNLrFWQi+hE44EnCPsHRxktkK5Xb6hgvapQYpBIWRXGLUkAB72uz8U0GJpNWX9xyKbPnBG0PFos2HgxZwPZlD3y+c/asZOn7Ie/2BMOG5ACIGsCdyZrK6UVZbwwj+nNinlsHUP6jcr2lptvsqnTk/ajH/1In+P222/vkhmCfnD0fI162J7gOXoQPn+AebgnPFsF3QiZ07emkmBNjwwNh5585Bfw2g4denU7Njqm7FzuIYjFx0CrINVsKJG89rrr7NGf/lQHu3r9MWkKASdWa+dAx/RnFWwJrkq2XBIm+BQ3eabwGHoC7UhxwG676SbB7UDH7WbTXnjhhQDnxREwqdpEc3sCre8rryr4uwfa0ONfPfB8b3MmBI1iDCyCbnGwXQxD+w889KBt3rpVByF9w7d/+a49uWePUJy0YE6s0kCDPs4/6E3oOJh/faBtWSEB2pa1ZF/SisW8XbLzPMs3GvaFO++2izaMWrmEa5PZSsrsjYMf2emlZTt+5qwtLZa1PjkPSGW9CgI5U4KUD20w9IIpFtTfJnhFA/RukiVlNIjvCSEfE+NjSjYkOZrJiKAk6Hh+waZnZqxSJaFjxj9tjQ6WciTbBRsoZC0P/FZdsUS1ZJ+863a7aOtWm8BzFq5BrmCPPbXH3vrwI2tAtlpesUJ/UZVpBXccC6OAnJGQz2jvBYlYdZ+DJKiGsOvWKJX160sP3m837NhoxWzaltptm6vV7Zk337bTyyXLDg1bK0kgZc47KpXRbqpSXaJWFnR8aV2RbMPNobeJzKQSxXbb+vr7lKgPQRqMSSVo0dJikBUV0kSwRK7VNRuiRZ0HaVdb8gCqszFOSKjHryJlFeXzZKw3efPzr7f94IGxGts8gsFlo5qUvvj2bVtUQNJG4JgFoT1+/IRdf+0NiltYTopoit5xc7V9yDniyWx36oYzdMO9X1CPlmwZRuPC7Kw288jwkKpZsGj6SWwmqPiyrUqntVnI1oElzs7MdAlBBNFJtGLzwUXm6JEjXfYl/8ci5qt7kzk4Uik1zCenpmSKTLCFtchc1cjYmG4mAZXKkYBL8BODDBkzBNwrFWnHoqnrRuiSlkN5R4oWQddYiw+VIpxARNrAr7QezL5jjzPISbpgBTN1q8SWLjEouuAMDg+rL8FJEcZlQoUT2NtBYUvk8RiwHF4gGGsh8J74eDpBp7fqjcGf1+kGPLkCrQpGKMsjMHdZySFge3D0XltvJeDksm6PNpVQcuTBw31qeT4Oj3mC0Btow7+lrV6Lo0kRPiY5g8GOfB2A5+jYhKB7hMgz1rJ8p2GDubR9/atfsuOTp+3vdj9tpWYnaDYDkaLTTKBdCdUX0KYSIQmAm5WXFvX322652U6fnrTvfe9vdKjffffd3c0rfVJUxEjaYpXGZ6HK4p6IQxBF8vl/novIFg47tVqqWvlCds17tHxmec5GL1/+P5CDGjIdh3PAvSfg8jvXQSJKhU47BOP31998Q6/NZ6XS5XMr0AKLSlEq9AoDCzqKvoA2iKWLvGlYY1Jok3tWkNdE4ziTNCuk09I4vvXGGyXcz3fz2tjzEWi7LN/IQA8WhKFi8EOsN8nyZx4QkLAmur8iqsXZAPuYXpemFuBANBt23/332+atWwSVso9++e579uSepwU3Yqqu5EZoVfhIXoUoiTynSulde448JFpmg7miAmEr07YNG9fYlrUTdnL/B/bZ2+60+26+1SZG+m2h1LKPzp6xnz37nJ1aWLRKC7u3Psvm+2y5WlELyhn3SjgQ7UFNLRsQDA5Z/l1wZ4QlvbLyuWZ2JdXtpo0bVKSgxMQaQEiDQLVSqYg4RK+P5ERMZtaO/gwjv2WJZtUS9bKl6hW75Zqr7PyNBMGcFanwigP2o58/Zh8yz7tmrZXgq2Qyar/hNoWnKgWFt8lIWunTkuDRk2A9gW70E/zxeE5n7Lc+/Um7ciJv5VLd0v1Zm2mafXj6rP1szzOW7C9aCV5LJ8D+vkbozcLFoFWgKrRJ3Cio+oNYSUISiKCBxMa+4v9clhcLSipaD6zIczoa6HGB/+OLatiJpv78u8heHOHRfkbTPMYUtUYiQtJbJPj64nf9jFpUIJPB9ESBFhMItA1qVduxfatIkJodTqdVxR47csxuuulmoVtHjx4VXyldyFktojJ+Hvh7OLKp69l+7+c6mzZt1OHFmyDifsP119nll11qO3fuMD5ztWbKyI4eO27v7fvAPti33w4fPar+E+oZQLZkLgRYDiMcDm668SbbsWOHsjyqEhzpn332WX2P3yx6ce998L7dfsedNrF2jQbqC8Wigmqt2bSPDh0OuqByf+nooGQPIhJNFkVGmivghFLRQ9YsXqyowFSZl0xEqT0F2sg2hsEngXl6jFIFCszYVcw+VJVe5TqpiYdIssCNB7OH1LIkU+swqNxtuGtGMgi/+ynSDVbK9kIFTMJQo5KJoxEaK3KlqR7SU2+g9MUTsrOW4BhJNfcY3/u1Oxzj/+eHqQdvVRSJMPPlh5x/DsGKccH/OliPlFlKQASERl1wku4B0GiuIFjpzNlZmxgf13xgaWHWOqVlWztStN/9+pft8LEp+/mzL1uphTlCTpm45PhSac2mct2sSYUWUAOjR7uktXrrzTfZqVMn7S//8i/1nvfff3/XF5LrJiDSg6df5FWnSEpUgNEDljXrLQ0dDIxBxWyZe8I9oBofHAjKUO7Gw/c4IhCqvqb6UHAdqDdD3zoZ1kqslmHGEnhefOkl8Q6Co0+AzMVGp58Te+qKo3H8zSUQNfcnVAOZSw+MKe0Pecwyg5swsY9HBgbslhtu0Gu4MXs30EbdbfYCnyE0TEKCFqC4kDR6K8hhO+/Ve4tBgZCRENomUYEt2FCiWBVcTe697z7bsHFDCLT1hr33wT7b8/Qz2uNJQXLR/iwGVa84/ksDLbTrVBMiXc4SBSr7hG1bv8Zai/MiQ12ybYetHy2InX1gpmR//dOf2bGzs2aZvCUTWc3JFkeHg/61TuIwUqf5be5pDBRMQ/jYhycbfj9IUoFSaRcg/7ht6xYF2sWFBa3BtevWibV7dmbOps5Mi/3Ovg9CNkH2E7Qnl0laJtGy4XzGJob67VP33G1XXbRV8osSvjGzv338Rfto8rSlikVbqNaswZ7PpHVuctbls3ldBzCn2mqMnYDYgfQxbsZeIuFkzndp2T595+22a3zIxgf67fTSkpWTCXvmjTetyTxrCwemihJlkmZHhBRooyIYlTnIO1U062ZhaVFrin0i2H1gwGbPzqiVKFQimQwI6OJSKLhIztk/7IM4JqgzKX4FsmaYHPBA6kiLzklxdUJh4Ykg3+eCRr6efT35a3kgls4CkDvIkor9uuUhKTbrdv6O7XI64tlyFszPL9jhQ0fs1ltvtQX+fPiwxGLYtZDOvIjyWOH95W5Ve883fr/z3d//l3bFZZfayuKyzc3O2HnbtlkuG+dSkQtDWk/zbkn1Wk5Nnbb9Bz7UIP6uS3bZzp0XKIC+9tprykI+/9nP2c7zN5vGl8KIUgiQabOpMwu2e/duld7bt2+3d959z/70X/9rGx4pRP6iBXumWsd+8tOf2/d+8MPQA/J+qcTUg/IT19M3OKbMkKwC+JhNIwJRFNVglpLkob+vXwu2jF1Vo25SNBIeH7R1lTkJCok+t9EEgAMxUOQDtMfi4SaS5eqwpC8WZxk5hNiAqjBiL0GBJxI4yKAkmB5ZzDBtkWKTZq5X1W61FxebB0DPknoDLXAixAu3NeuFi70H4dCoQzV8jlVYBenNoFXsC1gVGVlpq6XP6geukwt6qx6xTpMZwdeYjmcyofpmcdH/omphNo41IdeeQk4HyUAuab/1pYft6IkztvvlN6zSjoQkAk5kHper1dAzVV0cZnQh+tRZ+JmM3X7rLVpzf/EXf6Gs+bbbbxcExXW7mpX3tvmAmhUHKmbeFOZ5u62ASD+Iz8Rn1j2LY2tsLiBbnikVhbONNbrWE5BhyHugRemHwwTCB9fOLC6cBdYDq+qee++1J/c8pbVGJcsG17UBX8bxKyU18qENc+YoTAVoMoyTUD27gDqZPGICjBTp/sMgZ8azWLSbrrte/U+Yoqw3oGMRStQyQVc8qH+RvQd4LDw3Xy/83Vnc3t/ye6gATSKK9Jygv5Rex7XHRS6LgXbNurVhtrPVsnff32fPPPechvyxiQNSBY1xB69zqw7el2fkqEP3BHajEw6YRjDNaGfaNjxStDtuvM7WFfvsvmuutrGkWaVKUh2g49f2H7Kp5ZJNzSKJiI5YwuaWFgNL140deqppr7RANXx99FZJkGD4uw5wjS4OSLCB6i0oZ4XEnM9P4oj8IuenoHYKB+ZgQc/abUk1ojjVrCxbol6122+43q68+CIbyBVExir0D9gLr75q08srRgNgHvONwaKV2y212eAxDPT1K+mFsQ/aobXVQY868CdU0WoMLKke7ZcfvN+u3TRiHUaNs2azbbM3DnxkL7z5tlmuYBUCLHPekuHFYIH9UFOgTWaYE89bdYWEOCX00t2d3J+VfyOokoQ6Sx8oHuhYkDDwMWgCfsYxsdHZEVE5D57n8nu430rKMEfIF9RW8QSQ1/H3dxKfoyPOiXCkj2fAGlA84V5FcwlGCc/bvk2BlnXN54B5fujQYbvttttUYPJnCkVmeenzqkKOBCjvJXs7Tp/n5WOTneGhQRsb6relhRUbHy5asxEOt0ImoUCgMZQwzSO2LvqhYNtAx1LVyWes1ux02WTFYiFIWcZMbKXWsr5cyqqN0Nva9/4H2jwE2j6Js7MIwrjL6ZklWz8+KDbecy/stf/0gx/Y4nLJdlxwga5heGRUGTQEhQ8PH7W5Ut3Wb91qR08ct5HxMSuOBMF2hos5NNdPrJGU36GPPlJ2STPr2KmTtn7TRjs7Ny8XDSovNgxeo2wKrs0fhtvWSb2kWOxWNmGui2Cd6ZIpYlKs86C3qgz6U+FLG9OVr6gc4kC4S325ogh/Z9ERCHqzNZiQni3RmwQS4h6yGHqDqS8qPxT9sOxW3TFT5DWA+7pZ3jm604Kn4/V6Fu9BmT4brGeysA6prYQw3Hc3BNkK/puIf8NurZSsL9m20WLeHvncpyWt9g/PvmTtTE5QI/cechiHBFk58C9awwScOrOKnbYkBXOZlN1y440iQ33/Bz/UwmdGlUzaJTsdQlKPnGmweJA6bO+JTbd3G/FLmZ5H+MmN4J092Ju1Ehh5qrQqSmUqEkhhKWXZEldptoTmcLB4H+ryK64QdCy/0MgoFwO558sPEFnQUbnG4fqgZqN0N8CXUmoCjejT/YV1DBGq06jb+okJu/LSy6QMhcgH6+ill14SpC+5VfVFQwuCnhSfxT8z7+8kDl8z/m8+S+uVAoFW7H3B3uHZB8u2gA5R0WKgQEIJQvXOe+/bcy+8qPGWVoekKAy3Kdie0xLxW+J70atdr7jDfWpbPp23ar1qjWTD1qwdtWImZaWp0/bAtTfYtRftsi0bNtpSpWr7Jk/aU6++ZpOLS7ZUQe5zWOIaCF3ofOvRyXW3Jp4TZwlOS957C+RHr2ASwfiCmdVy2davX2fn7dghMhQJYnABKiqpATbGvxgEQLRTkidQBfgs1ZrcdBq1sqUh11RW7OuPfNVGi0Ub6S+qgqLy2r3naZstrVgSwQmSQJT8in0KhPL2pUggIEbRF42QMUSUCaOPqKyRrCIsUVlatk/edqvdsGOb9UFiyybsbKNjbx08aPuPnbAlpEsTKdn6STw/SqqyhjgnCeCc8IVsXyymgq+rKv5YSIhpzLgn2vNRIrHraRxbFW5b17vWeouKX9VOWC0ogl659/g96fnYhuo5d/389d8F4WOTyLOIPBOQOeRe106M2fp1a/Vc1atfWrQjR4/aNddcq1bp3Ny80AnOOKKln5+9v/M+7uedOFardyiXafIvzc3ZxnXr1O/hwEDTlC82Cgch8E+GWUNE4iOkAV0d6TCp10R4yw+LIK0ZVKCYy5UDRLOl2VoW89o1a6TDSW8HdaL+fHD+qDdNgfT01LTNIX02OGQXX3qpUeWgLZnJJW1+ftn2HzpqL/3yPXvv4EcSpke1ngyVfghZI0SdP/mjP7bDHx2yR3/yExsbH9cQdxO9z1yAjuhipdTvhYkbVWdorsfKMmQpgXHNl2dL/JlMjMXss60KtJHY4YHWK0F9T+yx+oLQ4oqsTTJfsmYPtA5d+u/BxSUciEpgZJzAXF9NP0NgdqiY7/GsyvvKngX6IgzBMzhYODTs/SfPKPn3Xrp6Lzwd0wYrl4KtHfZZHC4SOyE4JNHgzQjVgGHIBucAIdCO9OXsq5992KZn5+yx515WoFXAI8lBQB1GZlRVYcZXOrz1IFRRK5dEjgrQ8Sn76+99X2sE6JjEz2eBvXJX1dg1QYiVS1dWc1UARM+rRzVGjEoqX+b0IprRTcCiHKHWbSGnuTvgRtGUorsVhw2QM/3aMD6Qsssuv9z2vvpqgDrVo49WeuecDGHch4o2BFpBX2LEhgF7rpogEw6IcIihQcs+bNdrtm583K645FIFWuBjDj8g65BIRnGW+Hn1zLoSkKFS8OSjm/lHFMb7mFqDcqpKWiuZUPAg0Gq8HdnNaL14Xwy0KCVV/4mg9O4H++yFF18SdKwDSh+Jn1tlHXtA9Vsi0liPEIsHWv6fe1Cr1KWnTY92YnzYzt+y0dYUCvbAtdfbhv68YXlBBbhvat52v/yyHZ+ds+nFZUslmZ1u62d7eQ+8F3sRIgxJLgze6bPT3TlOXwuh/dJWoKWFA+JBNbt58yY9D841jTGmw+vPzS+KDCV7Qh3OoEApK5BsqzJGRKUhf+d8Omlf/txnFGTHBvttcR6CUdJe3LvX5kol6QAsVivWYm5ZghjNoC9A0k4+RvDgJ9IIcgQ2uHTdUwlVs7w7gfbBW26xHQNF6UU3UimbWlq0D44es1Nzc9DiLVPotxJkx6g+J14Hpu/Nus5QntVA/4DgW9ZnEFOh+g0exySqfg7xd9aNz2Mr2EGai0bsfgb1tg1+XcvKA63GwqJPswc4/5lf9XoeYLuvKzo2/d0gS4lSFYGW7uP46LCtXTNhFeQ581lbWl6x4ydO2BVXXaV5aNoJ9HcDc2R1hKj3bFeM8OmHE41mh2oDndby0pLghVqpbOsmJro9I2CuBiVyu6XZPbRjl6O6U6GA+cBqRHe5RW4yv8gEeOpUXAoQkVAiYhQZMYbfqMRADqlQpiPG3NIHU8bOkHUaanjClqvB8qy/IIqTLbbMDpyatf/xf/0zS+OAkUzamfk5a0FEKRTs2LHj9mf/5s/slZdetqf3PC24Diq95m+R02PRZ5CMC6y1sKGD5i/NMK8KuyLj5WCZ5r09/l2mBGEQsNvn9MCr14sC6F3GcS+LN5zLYiGyqTVKkkVZKFSyLLruAHR8fc8IuZ8wxal8gP6cIOIZ4Co8/M8ZnZ4xBjWtkK16kO2FiD3Q8v9+/b39XaTNkLckxbQvJAAAIABJREFU0Mo+CwERhtmBp2FWUvFG3WZUi1qVsvWl2oKPv/jwgzZ9ds4ef2GvdVDtiiYI8l1TAAKSaapHSzAgYLARMMYmMyfQTk6etr/6GwLtogItiIMqWre74iDqgQJ1byJM3pspf+zwjv1PgqxgPwW90LuUMpO0qKOeLPZv2ZQY0szP8v/iBcQ1hFrUHMbZQjGSdvGuXTIVEPEuSnO685MnN7ouVQbBns57pJI9BVWKHIQQbGEGZ7uKPcgwEmgnRkft8l27pHoGBM1BTEXLXHxoAQUFND33qKHsFa1Xdr5GVMn0sI59fYR7mVD/E4lLQfyMrEViCEHw3vvulboOY0i0d4COX9q7V+N7aiuAIlWqgdDXU9F2k9OYUPaiLf6s+D0oUwWRjFamYxMTQzZWLFhncdHuu/o6u3jzNuvP5hWQDp+dtqdff92mSxUrNyA8oUXbsDw2lVx3FC/xXixrqThQ7Lq2gEw4Y91hQr43kNMC1wPm+cYN64OCVCTKqReZSNr84pLGe+Cf0PbCKo/EjUSZM1SiEtm0rSzOS9zlwh3brYkoDvBsuWz9fUU7cXrKGqyBQsGq0cuaSREph0Hw4hyQnVJoBfFAQAEDohakTCVigqTiyrLddf11dsm6dQr2qWzS5psdO3DihJ08OyOmtkT71X+NFS1ER+QdcZWiQEL9DNUvraGgMYxQkI+pMRLEdWhfxEBLS8GTFQmcxOmAX4eorVav7s3dE9QIcT3jVr2wvidq5wbuj30Pa45RK863OJpIoOU1R4YGbHR0RLwLeBSo3J05O20XXrxLiT0IRRj95NOu6t2few3dwP/e/EKHDXl26oxIJvVS2dAP3XXhhVIsYVGFEYWWGKGVJj3aKVG5NeaThzQQbqRGAJpB6Yn+FE+CHpNDCbDP+D++j0xVfp806wlWHSThGFbOK+ByeA8O9Fulhs5oVX0uoCp2BdU1+HozlbGFVsL++//539jhkyfMclmrkm3ncmpUnzh5yj750KfswL79OrjZLBs2b7TT02eU7VHRZgtF1qg2kY+1sAHZHM6QVoUIHh+HqfldwhVk4+cYEjhEqRscGXUSkI+LjSrGKywtAmTNMplAtIn9P+4Df+c16AVzbznI+Z0Mi0DP+xNo1fiP88+9GaD/2Vm3Hlh6D7GQfa0qU/n3dANxpOCfm6U5hKw+bv9gVNQBzgzPn2eE8g+VTL0ZKvAswa9asr6U2XA+bZ//5D02OTVre/a+aa0ks7MwtE1uUJJaIxsnuMoukKBCtt8O4z2phN1844126vSU/dXf/ECqOw8++GCws0O9SxVVgLz5uz6XS6HFpMg3oldnul/0KaOAPgmPxtB8+D1qOHOYdJMRMebpv5W0rnWgxJ4jlTCBFnJKeP+OAu1Lr7wc+vfxAghifhj0rgvN0bosIj/vwcxNqyM7PpvOxQOOQy8pico1o6N2yUUXqX9PhYnYBoFW1YMnhRGhIYFxRqmCV4RQuZZeqLyXBOWJGUkvv4I8aDisCNzSOm+1NNuMJSDJE4H2/f0HuoGWA457SUtAAaBnlrb3cOy9Dn9Wfl1yC8Iurt20Thbf3xErZpJWOXNGgfbK8y+0gXyferQHTk/ak3v32mwVpi/7CUUz0KBsOH+cUAMJMJMWPwGEhP1Hj9YlOuF1eJUtpbhoBIHkIupga9euUaD19k6o3FK2uLRiC0tL4V4JxUoLDWu2IezlrFQp6VqQJxweKNrE8LA18UKGiFeuaC2ulKtCEKhiGUsS0Q90hcmIVsfy2P6lOJdC4kCLAOQO5gr5q6oI5EX5+eVlGcufN4oqVUfz2NNLS3b49KTNlyuWgGSZBk1gL0WynGZz2yHQdsK6BR7mHCc51GgcLRTvu0eER0z6uCcFLUdEJBQiLI+o8d1TrJwbIL0Q+liVq7GjVYu7XxVoe/d3b9DmzyJDae0GhzBei3noRKdt/SgYDg5odJXnhEb1wnJQjGImmpFUBHmCkuAqMnYOONUlciX2HD3eWTM+YUsL89bPTQN2bbbsgu1bRN3OZhJWrrakJ0qwXaqUbersWUG8zLmijgG8Jwr0/LwWJgo6VFkwzrjJzsLcecFOBQzpWTabNjt71irVFXkYbly/wS7cudOWFpbs8KHDqoZx4wAuBRqFsDQ41K+PRD9YYv+ZlB1batqeV161H/zk70UMaKUzVqUaQnCh0G+ZdE5uKrCjT546ZaPjY7a4smyF/r5w+CbTIcuMhvfhcAtD9Ar6tVrQvWVTZxhEL3X1h/HBDH2zoMGq47RHDoyH6TO2Ohy04KL0YoQE2ZQEQypY+TIyMgMBB2YmSYWbfEcYhplHV9YKMnFBAs6/zl1svPa5fY7uwd713f3nPbJe6MV7tPxcb/+OoKIRJo2nBHF5lp1YghBsqDY6AY6kou3UKjaQTWi85zMP3GknJ6fthTffQw9HGtpsaA5kHGYkXQjrUJAOLFyIMyb/Twg+CFYcPzlpf0lFu7isQEtPVBVJ9FzlOtTf1qETyGxelfRuuvD4orBFrABRI2Mu0St9Zek6rXpcjmihJNoSJygwc6tqN5A00IZl7ra0UgrkMOsYPVps9kAjPFixtnoTnDB/swrBO8EuPOPVflTI1lh+GC4kNccM45iKlkBLoqzKCmekWl3jPSSoJHpSdIsuJrIfjFW8fzbvwYb2REi0HTb2ZIDv4dAl0LI36PWGUSFkFQMkTkU7yngeZLNa3fYf/MheevVVyyPSEp3AUgSDOG7hVW3vs1FFFDkTXvV3iYMckijAFfJWs5rlC2nbvGbcxnM5u+OSy2w4nbU8yj0ds4Nn5uzZN9+0ZWb1kxkFWvZSKskZt1pxqZ8exVrov/P8gYXVp5eWs7dtAhrHemedwE7luWJwoKQjQrqsB8g2QLAc1gL+5awVrCo7ibbl+wmiK9Zf7FMbYs3YmPZLotm2of6iyHXq+3c6Vm40lThA6ORcHAC14IxodqyAME8yo/PAAxp7iRnnbC4y6kkuCBwLC3bpeefZ2nxWY5B4NS/WW3Z6Yd4qJBu5PhHtqlXISaEqhqjIM9c4VIcWUctyKI/FQMufCbxSkVKCHLyf9VwjB4KRO1WxMbnqbU0p+P0q3feumXuc0XceSTfIrqJ2vYG4N4HtPRf9z0LRpEPA1QYkicSTPSPzjnwQ2KBog2uCbvPE2hFbWK4p0GoixidG4gF8btLsjOnEnz/+ZOfaq6/RYHtpcdFmT0/Z1o0bbceW9bY4Hw4JNhsHIHBxGZss2LXAsxF2wbiYS52amhI7C5UcAuXxY8dsfBRHFgyD03bNVVdrwVBZ8gFOnjxuMwvTNjhYtC2bN9umDZvs4P4DtjA3r8yYGTFed9fFF2uzcQYxLwsErFlIhr5TZvvPrNj/8m//rc2slKyAiAQOKuWKja9Zb/PziwqYHvQYAxocGQ7KJRB0EFaPgVKs1VjBpJIhAJa0gSAktRUMId4Q4PhM/I4ogHqdEf7yBeSEJ9+ggfkXxCb8sFK2Ltuz0Bci0MJopaLlvXTw+fXFByk7PXRNI7NZ1WwMFB4wzq1sffGeW5mGwz6wkP2QOxdC5md6yVAOZfL+PmeIQL98LlMMnoeeRUPjWDCwSUbCeII1qjaYTdpgLmmfuu8OO3Z80l5974CVmx3dY8a4MCNg/IZebbCeAozFVJ5hcizNcDxJ2I3XX2dHj5+yf/8f/tpmF5btoU88pIrW16v6osBVMTlg1Mft1c6FIv0A92ArcQjMDYQWBBhOtpCxVyjoiwoXlrUH2qiT7EQoAq0STloxGBq0WnbFlVfaO++9qySK11TPK4pFhIq1u1v1XBw58GfiZKjV54voBEIWrKGE9RFoG3UF2osuuECVGskJ7wHrGCTGA63ED3EDYl+p3xuSRKFSkZnuAc7JeJ5k+fUQZDl4KSyoSnGgYd961X/vvffa0DDjMwSGhh08fMRee+st6xsclBsNZwKwJYmTV6nnVh383Uc//BodHeIQz1hKPbRKpyqB99H+gmVqVbvpgotsHGMA1OESSZsql+2D48ethaY2Qgy5fsHq6QR60wH6gwGryr234orypNo7MXHj3NBYVwMZzuD0BJ+FnqvInUIDQpKnagkWcjNoEASRnaCqBxLIMy30wYGpC8ZGlYhDvry0IjYyZE5GgEiWSEaRnGXmst5uqxKmp0uVSsKRS6LtjnZ24Jpo3kHM3qZem9YL+wc3oOX5OduxfoPl6k3LM+ddSMuTloq/AmELMZpaQzOyogi4JKyqwLbV2qwTkipEPGo613Nq8a0GWhKoYIwTA6T7XocDK9xztYR+NRnzY9VrT6n4MeQNgZSedty5FWVvAeLnY09VEltbcVSIhJw9glYDY2qgrtxb+SYjbJKwvoG0LawEpjctEfaA71wPsucGeL3v5/6H/6lz9ZVX2djQsM1OnbHJY8fs+quutksvvlibkAVExlqGvk/TGCPcel1VIQsTmUYCrYwCoo4lkDObF6bvpZdc0hWQvvSSHbay3NK8Egv1+Mlj9t7+d+y+B+4VMxjB6f0ffGCb1m/Qn3lQS/MLdstNN2s0SIIFsGsgy9RqtlitW2p4yJ557X370c9/bjOlkg2uXWOlZsvmlsuW7y/a8jIjHPRaKtr0KJcQaEtVNGtNUJuLAHgWGBr4gXkMy05+mEA9zE35oHY0zJZqUU+Q1UOPjF6HRvwE7cKXcWEEC78ArbpzBdmxB3FBmeixxgNfogVUv319+l2klWaPvZpP/vcM+59LcPKgGYK9W46FpccCcejbgw+/95Kgzq0qxGqORAKqKv/M8n/ohHlarlGC5I2qDWQS+vXQXTfbkeOT9ua+j2yl3pTKDWIlSysIleQlmYn8JiQ6ArmGyVNJUfAJtNdefbUdOnrc/q//769tlor2oYeCny19syhSwQEnRTFJiK6amruyVm9SwXPzHqz6le6PHGEwJ3V4Va//d+i4XJKqGmiECCFUTS5NGnt/VEpYbL351ls6WL2iJUj6PdeG7Ao3hGfjwS2QolZVlMIhRIcyMJ0R59f9AcIcHLQLduxQkGVtEmife/75UJVFREWQb6slnoQy+ZhgeuXKc3SI1K/VZ0i9x0ZVTEIloZGYNMJydl1yxplQTyMYE2iPnjhpb7/3no1MTFjfwKAOfMZNZOAeme29h6EfoC6y4vepS7DpJKxdDbO4QMeDQ30yTZ87dsxuPH+nbZ8Ys1TLrN4xm2u07cjMjLXhQig5yYqRzewqAUh98whhqmJWP960HruEwhhogY91FtQbQjNkrIFbD0YmuTD5utqGCucHYyBCzhD3wMaTQJnJ2gDSsK2miJ4oOIG8sJZYF+PDOWvXwrnHOBJ7Yhmpq0xKvVJYOxBDIV6lO0nLckaBIMXEiYQAQQiCM5rmhMsaZ2R/n6RMN02ssdHgRGnVttl8uWRz5ZIlMlnL95EM0gIIiEXg44XZXAJtvcOYYt0KOXq0jeCYxqgZUxFy+cGXmkQv9Gx1tsQWSnBKix5p0aS9F0HrLRjOrRA/HixRf4vWlz1n32q++vGz658HYQqrWGxT1TNJgDc4ftUymgj9W5LSGgx5FGHSZosEWpDNfK6rLNb72r8y0F71O3/Qob/UxwMHNqtW7f577rbrrrratmzeKEjqxMnTNj07K/bv8NiYVJsYTgb6+OCD9+VYgSHumokRq1ZCJo6X51tvvWWX7rokiLLXG7Zl81qbnl7QXOvEaNZOTa/YY7/4B/sXX/uKrrOG3uaJE7bzvO02d3bO1q8ZtdMnp23b5jV2dm5FB5TUfcD7gRPTadv7wWH78T/utnlo+OWyJQp5K8Em5kHnCrqRlPfqxwDZidFaE3FGPqlVTJ/DHKHPvrGgOXTJ1DlM2WiFfF+Q4RsaCipC6ZQSi4FifxB875rJh9MyVLlBG1ULtAfe5f9URepwT2mlsDGddcxBRjBVRmxmfYUwugPUxZdUlHDbYdQljvuo8vOBZTeXj8xIidP3ZOk+N6sgGnvGHmg9kPJ+gXEdejG+eM4lLYAsSHpP0EtgkPM9BE36rpK1jGITVq8pyBbTSXvglmvs8Klp++WBw7YkP8qi+klSBBOzPCcfVyTtONCYZwN14XcSsKuuvNIOHDps//4//EebW1qxTz70kHpkvBcCJPJ2peIUWScIPPA8vHJSDytWbj4kT4DWc+/pyxLg+Dy9s5yeXOi10szg0l/LSw9WPd1mSzOS9PnI+h3av/zyS+z1NwJ0rIM9VnJaG1FS08UjlARxoLEnI8s5EI5CXz2YOTJeEloH4YDoWHllRSb227ds7XIIWK9UtLpuDf+T3qGEE9AcD2C9hCCuz2cbtbajwIUHfh146rsRbIMntCB+d1tqtu3ee+8RGarRaQvyPDZ5yvZ9+KGt37DRRkfHbKhYtOFCXkIbv65Hq7ZDtMr069T6isSzeqmq+dWm0Vpo22Aug+iuXbRm3DrVpuUQ2m+2bbHVtMnFRcsMDUvxKJ0GhTNLNGsaTaOK5cvXvfey+byafY2JF3vZ5+S9jUOLgEDLc2A/E/jo8avfDTROoFVwZb+tBlraDf2prFAxJUDRWYmkkl9jcGQ6Zrk0EoA1K/TnbKVUE9O9BuJBkp5ib7ZFgspA6uwE5q8+BxKz7YACAq8jd1kuLUvQBK7DhrFhy1G3EESTZqVGyxYrFWsD/YLE1LGLzOsMdX0B7gtJGn1ayHXcc9Y4KwRiFAGWxIkgS+DFtCWwy/X20YgmkBK5p0LseoKknzN+v/1c8t89+QroYCDqhZbKx/uk/joO3f6qgM1FuMc4n0/mGpxV8vCGIBsQMUoh5sVTOQQqCLQ1obtpRvtomfW8de/7+HrSXrn+23/S0cXG+VFkp9atXWM7tm2zjRs3CuaVTRFCAYWCbdy8yTZs2KAeGrDJ66++IjHt22+/xfKpMGfL0TtfatkPf/hDu/DCi2STR0W5bv16OdMzI/mJ266294/PSaLxgvMvUOOZzG6gkCFhs1Y9bFyczuYXamHwnw2XzQofP3r8uB2bmrbXD3xkNUuGJj3QD4sbCJg+SKwuJXUo04DV/kqAyZpWRMgi9ku1kTXXF3H7ON7CTfehfg+Y3ifiAYU/A99Fu62o3ckDo4/T+6XNHTdtKCNX/9eDnP4lVr3qgcbr8wPGYS4WKUPqq8BMeC0nELH2CBwauYEIE142JAUxmATfzwDd+OGvxRyvS5shHvReSTjzmD4506Qc/F2YqFcCkiCu92pqZCzLaEqtats3rLdLzttipVLTXn79bbIMMY21ZYA7Ib2pd8gBktSsHChIYPMG7+I1a9fZ3PKS/W//57+zY//ElPzW13/bdmzZYg2IIznuWSC1APhIyzYmC66LSlAkGDv9vjeL7n0+vdW8b+beTa1ZUFWOUXjBE66oD6veDy5NqESheFUuaUO71rF0aXm+6lUisRiYzRxi9MK4dlAVJQWMhOggY1wqVA9KgqKEIoEZIiHwJwcrAQgInFGEV/e+2q32cWORiAiwLG5DPVaP7PMQkEM2H1iz4UDS7G87CK6EvYJISU5Q5nKtrNKLXUZNl2117IZrrrEtW7bouS436/bugf0ajdixdbtt27DJRvr6NO6FWb2zUnvJK4LsoyrQf65iUI9VQb5uqVbT+tNpG6C1IaQFQYKULRNsyxWr4yQkGDRoXBPkgQvpX2tcStKpWIIG7XNaDjxK7QFpOUfYuBVEErQ+YpLEeQWhVFC09k8IyvQ25T9LchcPbta4IH9yFJHdAmLhKIR+p1csQZoQpGTrSYuBytqTd5nBRIUkTxS6gQI94SAAob2rka7ANId9nEvSxgkTHASLeitA/ExjSGtII1whmZKBSVzbEnqIhi5N1OAUioIWN+uThBjtbSEt3J/YFomOiJEcGMhIbd4pEjJ9D/qz/nXQce9acNbxxw7Z+JfVVkz4B//76usGMWg9PrVqvFAIa4NEnQkYqZ+xLzNJq7UItCUZasimkjOQ0axziilPCLqJw62//98q0JJhrPbqwgJh8JoFJg1fH5nAXDrqGLPAlxbmbHh4yNavXx+NzkM/lMrz8JEjtmZijW3YtEkXxsVjFcXXli1bNfQ7vxCUQ5yxWBQEB0QIESZkLECIi0tLevihMV0Xgw+JsGaasZ5wCACTqAQH0tPYDRJxKLFAYgi3WZkwpBb17pAwRH5wVWfVbxALxKtU+eG6Bm2sDB1eEvVdMEjPzY7CAtrket/Y/FfwDIFOv0SwCQbg5y4u7VON/6zCub7JeU4cqkDJfTCsYwBVkPWKh9/Vp+QgiNl6rLR7g4cEw117uZf9qfm0cL880PYGY8GaYE6sDQKtmHvhgOHnujO69FBgAHdaOJnRMLRNExO2c+s6K5c69s7+A/iESX8akgcjWsEhKkCwKfx2gQhV3bOuGtZHJTQ2plGuP/93/4dNnp603//Wt+2iHedZp1oVq1IsZchKSF3zbDTmEBmGUvKBQJTsChH45vPKyp+RH/y/avPLHi5eV+jhhjXmUFmYqQ0kLFAjFyz3QKt1SULBYUnCBuQG/Mz6F9moJYjORyIkeA93AIgylRHsy5cSKSDyZksa0RAX2b+uYY1O614CLW2IGMjRnA0wcphZdsgf7W6uB4lAkUS6rZDA+O8dj1KClkhbIpu2xXrFiFoww5FrKDTbduPV1yhZR1d8qVm3Dw5+qLGI87ftsO3rNtpoPm/FtFkhQraOJPSiJr1r9dzDVKiWbPaQn8RKkfXSUqJP8Kaq5PmwhkG5lvBL5ZnpVxDDx36R5xHkXQlIcVQu3hu4HHrO7Dd3TYoJjubrlcAF5zOwAiVCQhxCoFWiKker0M/mdTA3CWpwaTF+Ay7r7k1ChLWWgo75qr811xjGYSITmLMojFZ3ZSQ17NBNmkMA0edSHz+ldca/kbRBuCpmM3o/ni1tAIRFRHJjz2BawdEhdnCoTH38URUgil8KlauBNkeiQg87Ihy9Z0IIuMFxzFGVTpK92VNt9Dzk/7JA+6s5v9qJXiycs3D87A3+leFzBVesaIzBeZYN5FX66sD88EdoGUDEXWG0FZgZFzccfOLZ34v89Z4f+rQ3fOdPO04AIBAGs2JGM4ICEZtcWSUZD6MAPFyn4hPNGzUbLBaVLRMMceNBmII3KqIDWq3ZyOiYPhOuB8PDIzJ+Zm4X4+KphYVgUiwpuJQNYYpNRRrHNDAShxQD48sDLQstjM5gQ4fEWciOglsFesch2IrdF7PQ8MFD1SY5MK3t/5+6N/2WLL3K/HbEjfHON8fKysrMGrNKVUhVJalVAn8w7s/2f2CWF2BMg5AECCTmxgwGAWpEA23G1ct4LdM0yz18sJdld2OD2nxoSb2QkFTzlDXkPN054t6IcP+evfc5b0TezJpYuEmtUlbdIeLEOe/7Pns/+9nPds/h7P1NwKGukECb4Ey2UQFk1JSghJIC8X3lmQmv54vETf/5d6/j1htHkc4EisLrevnauSay/1MHaWa0YdieUT6iBwQoSV3XtIoDug+yDo/cAuSTuua9PaOr+8BKoMk5MVX2G0DMtUsgw4Ztew8yHaSIUwSyUveGQAzXGeIfG1mbzzwY2PHVVTtzfM22dyf2yhvnbQxFjTAC/2kOmPCJpuULpxtltdJ1zLkRPYHe0oK9cemS/dpv/bZdvHTZfuj7P2bvf/gRa+ztyYVqOKTRnigdO0jvJ1RmBjikIhJnGOpLwTKUzzf/PWnlg4DWN2mtoEy2guevw1etjM4eMHeWA4jJINw7QEDrUwmRN/zzOXUYSpjj6s7BmMlZLlCSX22zZZ1m/B0OTIhdWC9QnPSfa5oWjm3Ri33z5rp96UtfVmmEz87ahk5mf2NCg96B95SqldnRMbgjaTWn3N14oVzv7KcW1CfTX/Z2FfFT7wRoe3sjAe1dd91lg8nINkZ79syLL+j6zt7/oN17/G5b7XRsec5sPuph00Dr27JkBDMgza9xLZREJXwj++Y5cisHQ60BrQP1rTY1+zWBFmoUtkt+wzEoQckG6yK9dRU0NXQvZdCfGQufuc2exdXN94E/64nOraROvenDx3gqIw6wpb7J68EYaO+PCU5jRCmBAu9PKTCmNOU5xBmgPmiVswiwXCWvPV4ArbfL5EQvLzGISs4gPEyEJF6bm7MFnplvAAUDAK1YwQBaHLyUyQYgcR1u7ENnLopuQh2/fjJmjGnU3lQALedCSJfjqA06OaPS2wDtFMM3G2VV/30rSN8JZDMZqZlE74pwvQrBDsFWlJhoMYzAg+6URqupMsTW9o5PSAJo+b2iN3/2nKgy2o9+36cnGvk1pP7XkPqV+iX/QD/h88uC8HvlTdB50BNJj4YDW1yYl4qXA0H9oDtuU4a5AxeFGAlxARQWQEuN6uWXX1bz9eWdLdtiKHGzKVk7jhzQGtAbPDDeU1QVh7V6aduKLog2OvSM8SJw/yE/d6WdAy9/Q3en0EKK3RjXlCKUzPbKTFZAGxmsMnqimcImTsAZrTpTDddJzUZGpyxBDw+lcM6cDaI3RABSrwaIZ/SekRF/k5kkdZyUZt7/NAk4CCAUTUcrigQJkW3xzPiT1Hd2J5W1Eb2PNrr75GaGVkZp2TaDYTlfT6D1A8bN75XV4kZDYDPeE9A2hkNb7fftxOFl29kZ2aUbN5RlkM1y1I05JEIYw3UbYq/GnLJl1qFMQvBF7Xfs3PlL9tnf+McaLv8jn/ikPfHoI9ZiQEHLpNLkHmCq7qm9U4G6FyyR2J+lM83sfeQ+zQJtgnK57zPz0y2OYKNaV0ELJnW8O2DEGAGSW3emw45otgDBBFrRxiOceDzAJdgDZNvm1DFUNPuCLEnBKu13mw60BJvYO7If1v+j3d6X/v2X3cwj3Nvo7yWw5sDQPFHRm+MKaKmTA7QqJyhbd1YrDfgzcO12+gLardHQmh3ELxODY+kM9wW0R44cUVYO0D73ystitB5+4CE7c+yErbTattSYBNC6z/gsdVzeb39Pv/PaDJiFAAAgAElEQVShBbNGy2x/OBYFjKMSs1YHmAyQrcXMYK7/5ta23dzerjJaVrUAM9TXgIdAKtXlUcfWagZogzHwwJsxdx4QQbV7ppYZLayEg5c3/KVi10U1qihUGa3XVMkyGciRvt4V0NJKFHuhArjwAueapKKv2mbC5rW4P3wL7QZOUYC5dnSUNFhL3VZD5T633MBK06ljwFZ7UecGLUgEYX7tAtiw/5TqnORCbmUOtAQ3alkEJxRghysPNy4y2eiA1HPUGZmHUGJMbK63A7SeDddgW4Js4vgsRheDJqv1zDU4M+HjPlN/IZo86H7263BvbNsMdABoKfGIMXvrP40Pf+8PT5Qhxn1g8VB/lSClg6H+QGOt3Ch8X4DMz2DLiMIOJxPVJmjJYOMi146h0lhUkdWSwfoMWhde8CE4DF698KZd2tnUw8Lu6n1nz9qxQ2tq5eAD05e1ubHuQgWl82SQyNWhLScagdedtEQvKsMNWzsdDJHRptdm9jjKvSTqI7q50lIXWUmRzSorLVRxJZXhxfga0Ll/siKL6KjMJEUhV+5Z/lC0iCLjUYY1M/w6wTX7YKfFVAXVfIBZRb4+f+doOK69cr0qRR9Z4Y0aZpVZR5atg6/I+PK1PfsI4QBRPiDGoRGfyS2c+T/q7N520oLCgu6em7Ojy0uqkV/Z2FCsBPyT3ZHRkoECqgQ3olQ5IlQLb0lBSfCBw9cr5y/aL37u83b5ynX71Mc/YR987FGbG9FP2BDQ8vhom0iWQ/c4rjFZDLJGr0EGTXobUcXBWymZCH8elXFIJWzyiSAwJ3KOgnrCnzqAVtRnvB/AL5qNuw14amVCN7objzJaQDYoesBWtD7UZFDjUH7KaLc2FVgAtGTsfI2Mlg4CrVEJD33OK28GA6X9zzQrqV8n2v/cb62HqONXrFFVh29ar9O3Jn2Zkz0BLVjXRtw33LennvygxgcObWyb4/0poD199C5bmWvZoo0DaN2i7yCgvRVsg6Jne7J2aNOBnqc1YX9oQyZyNRsa2u5rsOFAu7VtY/rmgzom+AcUNH1KbnDZZ+2JRXanC2ihSaNeWwWpYpt8zwtookY7BbTR/sFzFlCJeUPh7EwPbTnKwvXNyKjEfHmNNulnlpSCQs4K9W96ySEhJktN9Tp1ANL5IbGc08WqadJu15yzfpsSRA20Q4RTw2mgRUiaGW1VqxbYqrqqIIr1wvUm0DIliH8HVdwIQkWbEEXl7G1/hvqMBfLOipbKM3d2D3o5KLjz+OZscjwLvAL3Yo/L30pjgJyR1DWBNZzXYnLr54YobLiHqyCe4ZHJIggsasy3XGM60z32nR+byBCi43NiuXiGui8uLglMNbosp01AHcu3lQ3okQiRy862u2fklAOyVg6BK1euyl2FWhFf42/EVfwBzL/+7DP23GuvWKPdEsg++fgH7NDKso2pGSGowIUF/1Yp7Bo+7UR9YU7JkEW18dJVgTlHzEVPqJhj/5pmXgZVzEGTMz+5u6MJqjdfrvr5kkaNzDWCxJrzjwelTR4Px4EsRA2yf3HwLilnz1inoy9tgII6rl4nHlDamJXgWV2P1jBBSPaq+XcE0mHDJtG1F4ajelgPiletN710Z1aItkZMwylp7Wpju4LAk0WyAwGAC0MEF/KKZj0hBOqp7YQaGqusO2nYYWY9jsd2Zf2m4RjK6EJOaQFtULxkbGp4FyK5VB+gZa22e217+c2L9nO/9ut26co1+5GPf9I+9C2P2dxobP0WNX4HWsQaCfqqKXKa5t6KiDwdvMpNnaxCCr9ut4GSXnWg9UMln498hKnx7KNa72ktE4jyuanFOgsT6y4yYe15AbCDbQItv6MgkYYe9Y/CurTkEiSxl03cUGZzU6Mb+fC9hXkdzjfJaL/05aoezWUCujApajcZenkIQNFweI05RGvhNegUQ2WNNveVhGV4hXc7AtpWj3rfREDbHuzZU088KVaLqH9rMrJnX35JoE+NNoF24QCgLWu05X3P51M9p6hHsodobeq3GtZk73G/2y0NKlHXAW0620PbZN4negBsA/M8iRp3MheqnUqT4uJJsQORPVKT1UGdWaaAzrUWNXXswsAUROl1FZATELkIi7MsWRuYPBYBZ5xv2jB9CbBNFb+bOrnneg0ArgvJvep7cwp6dQ5LCBnGINpHMfeY2cXzbQdEwIJzdReqVCCaNVpX3Xoo4f7SJXVMWUAubBXQojSmvcezeg8eQwOTYFvVab0ePaUILR74281o8xPnS5Xn40Evr/Ms3nXUcIMSL+X51Lesj1eC1wiQ9kYIaJk2hAFO6D4A2cKtLddmBgzVunrsu39gosi20XAlVcNsYXHJVlYPafKEzPkxqRC9BAj31XpBNoKC8v4zp9RLxgtDG0MPA6jazETHk4mGut911wl9n3qrwGAysZdeedmefeEF63Ta6tt98gMfsMX5nve3SclaR3TuqgSN4VEh14XdFz+bN00LuoqOoiUFZ5mog6Iu5EMQRcn4W/1Rg1L4W0VXmXHq3hQRV007OF2N0lkgXx2vvlJS9JQgOntQV4dFtPAk0E8dLHEI58IoQdgbwWld8daDpPKS4k/hQjaaOwXmB2vSXrxXjvoq3zenDWUttgSgHGSfn1GbKahjF0LV9SEphydjAe1gZ8ta1Cqh/Cdmh+YXZbJw8do1r/NAGVMqCEWlFLZq4fBslofOwgdocbuhWfylN960X/jc5+3S1ev2o5/8QQFti4y2xcgrp44Beh1FbIb4n2rJEkKYaqASsxXzf/ncGYCUqtfZaDsFhIrWgz7M+5itOKpvYwzR9VGMXBev4+1jLpDhvfNAYqOrrsc6pwdWJu6hHG3QK+m1cEYYCGgxOEGQwmuNvJGeXkvAob+4IFpZQPvlr1RTZ0R5bm0pwGNguEzgw7lMIyFhKqC2Y2RgCbR5qFTtD/sTb3MogZZgdndoH3niSQkdx62mgPaZl16UGOq+U2fs9OHjqtH2JvvWbztFfVBGe1BGU36NgwxgI4MlkGON4eWLeUcPN6Q4dfFJ36IWjRMXLTasASfyNFwgtQrsDYBWekn69ndYH1QwPNtOEWRmmAAxz5NyF1kQAFMqj90VzBW8SR17N4RTzyjHxYLlBKQYC6me9KLtyUtoPngjFeGK5+OsmdKKFGCrM4NMOcBVe5Se16hhL3V83vPtgNbnZbuY1LHIs9ms0cJWsMcTaBFDIdLDJlVMXRV4ugZAteVIv3Xf7gC0d8pmZ8/Tet9N43YJuvkz1VmNJiTPh2QilfHXYOvPyYfoyGgk+4qlws4AYro9zeNth/8KaB/4r79nonl/uMqwWDC4X1yypeVVmQ24ghG5ux8MRDZsQhR7qgHgYY2f6nCo6DU9QekJ5WBBkHHs2DE7dc/pylmHiBUHqevXrtnzzz8vAQGWcR947DGb79FXNlJESoRBrZZDQO5OzCMd7asezA3g9WkxcrvJpJMSbLNGiben91UySoqbyCIDfHnK67vbLj7LqCumryRV65M4IuMNyjUfmEAs6GMOrTwoZuudCX75HrmA/KCrG7qrxRJtCQ6Ee1V9uFp4SUdQl9uDygeEYtB8zmoMhSDRl2pfWuPUqN0zOgUAqsEWE3zyGqWOjN7TEuAlzIqN7JkNtRjPZhMsMoPmeSHgoIaPdSIH4UKrrax2rb9g3c6cXbh8VUAL1dmkBxKgjWHO9OVBrWkuEApk5PSYfsNQtObsxdffsF/49d+wK1ev26d/8IfsQ+9/v7XHAbQKDLHW9MEOaaTvIBtZcqNpO/sM45wG2nyOebCWG6cEWwntZpy+5L3q2koPuLTZ9uSYg/cwNKdq79C+Ehb6RlZA5gulMgbQ4O69gdo6JFCSaTxZbcOBtgnQRquHst+x+pA3d7bFOgG0CNZuIIb68lf0Gux1wIKWPS6x1+6KOs1gmzY6KFL1P8dzSKBN6rjMaCEMaNzfpAbfpxVlYu3RxOZ2BwLaw4cPa/bzdnNi33zhebX33HvPaQHtCuWm0dC6LddEHKQ6vt1hm8+B69bBDhAQhI1H1sOhqUObYExHajRtY2fXNgFapu0gqmOfo+HouUGMAJEgPBzXNLyhQUaLOMwd4xQg8X10E4jP6O+WmNANO9wdy4GWNQuIONB6RugMRoiLQpzpQiHPpHySkQso6UUtOxQcaF0Mle2KKsNlx0K1huMs02SBqBNHMOd0rlO1XCP11OWueCitVlHHUaN1lqQpL2Bdfwii1E+rWrr7XMNxci9KoIVd0D0gUAjBoF+Vg22YicaZ64FmefYd9O93AlbO9CmgLX74ICp5KnFoeI1ZwU602SlILoSr6Wfsjl7K8lwYKA1LneiUCvlkxKrrevg7v3+CKICn6q08bVtaWbHllTXNupTSmPoR03jwfkU4iiEEoGUTW1jA2suzjSkxT7iTAIb333+/em+TEuJvFMgXL1ywV196WUDIsPnHHn5YriWN0b6oILIAMlY9ojCBDhbRM1t5trpiLMGyOvw5uDXM1/1yndr0moGUfCFK2Ma5h37F6EXkkVfXGX6wZUaZh2cGHWRiknqHg1KZBXKY5hCBvOH5AHRQhEdsfr5ygeUCSeoy6ZfpBYfpgBubuzjLwTbKRq52DOceTA9Ec4kOb1VWkAxzLuu/uQi1IST7rFufshe1rAxB5wMrWV9U9qkI3kNyFqys5sb76q+cDAYC27sPL8GSye9YrVjxDwIDBQQ5hH2wJ/qdnlp0AKpdhrr8jStX7PO///t2/uIl+97v/C77ex943FowBAQP9PdhvL6AaYlH3RwQUh1HRsv9IHATyBf2ilkn5Gs5JD4P9rQj5DOmU1j9TENxnoFQWPHJ6avblSeu96wDtLSkxflaqbWd0pJtJIp++mIZ1FBwLpRJpDrGnECZRhi2N/yQJKPF9QygTeqYLPKbTz9jnW6nAhUAoNvpStXtB6cfmF7Ziz7J6BFPIY48o8Nf1vsyRWRbq9+17cm+zfWg+sdiLNqIoT70IQXfu/t7tmUje+Hcq8poTx47YScPHZVZBTVC2QgWxhn8e4qSyn1TBrK5R/V8RmTF3hO7t7Wpvw+vLMt1CgUtByNAuzUYysiGPlEZEMhG1HuufQ/EFC5VF/zwl4sT4iBZCMXZEGb4UhLHCMHV5SXb2dqSCYdqtC5IqVqGFNxyMOt3nIFQ1wGvJVYrsjtpIsYqM/R7HZ2tqg/v0YLkQbOuLVi0Mb7scd1S+ivzjNGKCgAaPlEpTCTYnzJ1abVtsdeVHSpAC6Ay8pTuDomhJLCjNo1mwtuRojgSojUvezDcQKr0prcLAbAwChV1XF2Td0+kvsaB22n9ZI/UvZATsgpWaRZ484xS+MKejqlwviYi0MjyUAQZmSxEOu0/JDHiSBjiquxgCArg9rMg2pvoEhf1H1Mrq8O4BvrZgCDP1saj3/PxibvF+KHMBlpcXrbFpRVlkaKTofE0xLevDayHreZuHiMuJNGfGoYNCUwJIGfOnLETd92lzcMbQ1cyb/bcq+fs/Btvyn6RGu0T3/KYHV5ZkRiKDStrtqh1Jj3sEZFnaKqQCAi8Py3/eDSSYgIcy8ISLMY4qfsblSUerCww1R3quaNZLPeWkhDJZK0z3iRrI5hjUNPIw1n3MYzJAaEq+MhgIZ6J1wQiI5oqMvgbODXswU8JxElxKgvjQBxijO4ZgbdhuTBHUSOuMr0Owl1tVH9uqU706DI3ZZmF14ct/ZR4TEePcGH47dmNBzpqiZArTU0dq9ePhYxTEMpHxvnxsAYDm2+17eShBYXRb56/7is8W7JCUa7PxMLeQwTkY/NYe6KZeeatpgG0n/sf/4ldvHxZQPuRx5+wub19ZTWMGuO95xcZMh4gQuQdJH/qQrcGu1FPjgklEXDlQc/f+QwymFSmH963AwzVY03o6HCWuhKQyX1MoMbM3jqjZe8oc9cosciyI6uVa1MALRmtV8FcxCGzimjxwQ1oTJ8xgwIo1cgadbPKaLsMfm9g+HLTnnn2OTFAuc4daDsKYABa0eXV2vCzIMVz3triquRZoNU8XGq0zMTpEG6NxSok0GqC0XgkoH3xtXN27foNu/voXXZy7Yit9HHTcmBRcFY0/R9Upy2/n1m11jxiM5SuAO3OlowqsKFkvrVctaxhm7u7toWPMS5xzLEdjcXi8XwqAM89Hu08os5DoCXRU4ilsnee54RDEPdydWnJtjc2bGVpQeeWA60HMC7IigyIOl+YfShY4/o5d0OAgzqYzBagJdHIIEAZZFplRh1f2gjcjVQWSh1G0pYh0pKRh4sWSWhSEMV0NMyB6G3nrOUJALRlRksfLRm4DvgAG2Wluiee0RKwSKiqtdmQCYaAlhaZIivn99RLHMMotKZoKYoab55xs6LQkkGqADbZS/ahXOe8ba/0Psj1lKW70grS6XYX+TH5SRqXYCWce0iwzvOSAMZ7l72VNOjvO9Des4DbePxjn5p4NA8H7QbzqISpzzKMPSMosiCZjAftyON1oRHqrBQe1f2YGTlgZsHAAPrpEIQk2F65ctneePO8vXHhor5276l7BLariwvKaDko5V5Cn2agrDZaBbLOd0iyUAFI9C+KsgjACoNoIl4WGjS1Ik01ZZttYthdSdZdYZsnZz4QD34Ktj8pPhbKDND6geUGmgKgUAj6QiquqoiaclEUb13ESuELOiuYEhiPCbmrjFaClniP2OfVQeHN9XlTHAnyPzOirOKyYAvUoK/MawZokzymm2Lsk47UggMNGv2uqQCXaI2DC8AVPzW0hU7HTh5eVDRw8dJNbUDl2/RTho8sNVQBd4jXCBRkX8f9Vd9A0968esU+909+W9Okvv+7/1v7yBNPWAunJlmpwbr4vFH39NET8OtTIO2OWDu0tUm4VR+4/GQVuAR9nzRyZr4Jtr4eXcnph0L46ATYko1zHYAa1DHCIw0t0MADxmF6T6REGCEcyYwWRefWcDdmivoaxGaPNaz2HtSrmj7i9SKMXHBNS+qYjJavU6N9NoA2n7VMM9odBWBed/Oxav6Piz0IbnJN+nqKqVkhEuSZM6ZP1PFkT0ALTQHQtgZ79tEPftAOrR2SMhXqOIH2rsPH7MTKIVumX1+L4vZA66WNGYvTPChDvAgwLUBDU0sNxTE2g7AIURZUDy0Z7R4zVhNoOc+CsalEgWIJfK3oOURWqqtUKcVHo3l5pCnhGWWzZWbXbmzY8vy8Jwi6cTxnZ5mcfnagURATnQZepwzmh8A8gFY9qZhJFJS6Bzt+Bur3WT8jFzfVgpxglGItqhQRE5XQtEjlOx5rPS71uzbPTGqVVugpHwlocbBSMItQTqKfbFbyYNRbfHxyE0JG3lFmHVDnci1jXTjQlkmCfp7hCrAACiR9PXnpJsEtzu1iZnIJWuUxzK+0Yt+UvgfVeRoHnlisWEP5WgnoHmL4KtfpHAlbArz/HWKwKrN1WPZ1cvtstjzXG9/26Z9xJj9uIIuCyFftPTKwwADdT2WENNnS4gpOs+WVJdUV/IbmzQpODOVwp21nTp+yU6dOqcWHB4+Iikk/b168aG9euaZFcuruu+2RBx+wQ8tLBslCPQ8PUAwZMspwWtTfS+YVZNriHjLycKD11pqod432FTUyIEG1HFSFfgcUUQG0MlhXlhu0cvFQqA1O1RCKQrcoHVTQM2b8FYghXpHQzBWMsYRcVBCfIzC7+m5Cgn+dmlHUXmOj84PVqCnUq9l/GdR9Rf3GPVFGJkGOZ3UKGPJBRYRe0YZ5TdqL/vPJFCSTMHXdDaJzB1oOfTeDqN2EoM1RzbIJEKJ1CID2R7bQ7tjJI04dX7q6oY2nNhuYh/C1lVgJs4FoF1LbGMKfEAnh03nh6lX7ld/8Tbt0+Yqcob71gx+U6lgZ7dgzWprMtURibWZ7j0AKASD1yKC3SjGOqFGp631UoWwJgzmoarjcT7L1eP5aQ3Hfc9KO3IkY9djt+LhFggCAKANWuQx5X2+WC9SzqVFk41uANg3bmdKickh8DgHtcChVL7oK3LVo76FGy9BqAa1aPSJoCsckWnvUqhFAq2eOzWIIXrLeruw2J8IE0PHezIMFaBFD4QWbQJvtPfTRUsfbaZpmRjP9CqA9vrhqi70OIuDq/NDanvIEb7rJRvS2ztbyBMDBINRAuy3TBIC2S7YaML7OwJOdXY3PdOrY2Rr0GhrzGFOIEkCzFMV9SIbHqX5nM9Q7PdcUTY9mZHlxQf7BK/MLyuYANK6Ne+60JeYpPsEHsJQFo0DUX91bvTlnRzr3uC6Alo6QLFfkM/GSTrhd79e9tLXcvT5teF3NA+csxnREFowYpgR13PGSGvcJZg6gLZ2hnG/wz5t9tNyrEmhVoyW7jrnTTAPCDIP74NFktKzJI5l2tX1NM0rmhvtYlm6yDJdsYHVyzrTeqfdcQrTsuiggOWY4V8xUdopU+hZPhIpT2YPkmTF92UKlkZ+e+upvp+9haN1N6nZ/Kur423/qFyd5eKYPLA+Eepia6iMTS6oG0GJWp2dPTNHZcUFM+P3qMNKCCSHI3tCgju+77z55r7LiNjbW7fJ/zEIuXbtm33jhJSlI7z11yh49+5D6aHvQDkJTjNLd/9OZkTqxT1l9u9GuCfPsq6rkBxEtBv+e9IbqiQE41CacZvWbVW5qzZKcehhxTzPD4xCG5osDIgUTClwiKsZBJoE32OIqy/SaaTy0rI9lTTQyzqxF63YEBZo1xzmEPxy2cphymroGWq/TQEElXVjWuOTtyQah3aGgVnUXhHFZs4um+5i8US4pV4C7dZyAVh86/uGgCStM0XMALYA8GttipyvDCsqVl26si36iVqrpKWHsr9eKaB2xlYBW3sXmGW2nZReuXrNf+keft8uXr9jHvud77ds+9CGZYjBejAMLUQ+uSd4571G5TjwEVmHiIWFdDFYoqckcxZZj7iQ8ifmsCQhlTZNAJj2zq9mxUqLO6aDDzhRBVDXAIFTHLn31jDY5E15XQGuY8Q9cgRzqTT/QXH3sJh6+D/kZyjwbW1sy9WD/0lpHHy22jM8+81y0eng7GQIoqbjp850pKfDEs87vjkl+25I6zmzeywXNSgzV6hGYTLxGq4z2QxqZiQXjYK5hL7/xul29dt2OHz5qxxZWlIV22+wBB68p/UKAefoJl7R9eaipf7PRkBUpwfn+9raMKxxooUPJzhq2vr0td6h9JnJFNqbhANDuqrO6VWEKXbw9zdXBZZbvnz3mqzYbAlruN0BLRru6sBiqW28lS1YstS24dwloWeeITGPohsOZgy4ZJkCIWp/PzTPgPvB8pSWJDgIYJLUPFkd9Pc3GdyK/T5DLT2nAfdRoOcOXoY7VmuNZGyCIYYWsIpXl+lzpFANJ8yHr1xpoXQpGoEi7JaP6YFsQWrlpRQrqJnjPRLDhNo8+wcgdHh1oHcD9OcwGVyWFPAVqKq3Vp5IeoRLTnIpGm1pWl7Me7K+QLmnCKnUl1J7TviVTu8CRgZVm+D8TfMQa4HxJcehBYFuV5D70yR8X0PLBlMlKUew+oRwyayurU+IgHpwoCNUDIxqraoQZmcQ0EoCg39N0H9SHZLRuSeh1TCLL69u7mlu6urQoZ6iFDu43+J9GI7UOxcgFixtWsaBVid5v9+zXefjVYwgZvjvwuB+p5791B08+FP1OBGOBPbqI6kGy6KjxQi1VfXYuiqqoItE23l4iXl80VIBYRNDVQauap3/OPFjVpxtm5nnIJVXJz82NzRbIKsK8gLpfWafgWhBLuVl2yJD9U9Tq1qDj/dsuHBGApoAosSkEZ6F1qttyFd9BP7kZhL900E2II1CRq060L1oJwwoy2uNrh3RwXN7c8GAlKCQyeG0yqGNahINl4CDke2xsgHbSnrPzV67Zr/3Gb9vly1eV0X7bhz6oDF/1MXnT7oVK2b2vBYzRKpQmIfSZVjRSTu0pqON+n1a2etJPHgiKVCOY8HXhmWJmWP4ofZi0exu78IZ6rUBb/twoSFuR/PrvZkCVGS1iKN/Kfu06MMMgREesrsEDOwGtDM+ZXdqV4p9DmiEeZLS69hirmKPflLHEgZLBFYFXZk/6XAok6xptBqQJtJ1+rxJDScjDVKFwhkIMRQvIsNUU0F6/fsOOBdAudjvWarjStqTky0M1mYSDRDJifNQG6Cpj6nVQx9Rr15YWVdbK3lN6aKGOx622gjWaAjXnlrru0AfbCxTCfg8Q9ok6mBR4p0MKY9QeF7ae0PRk3UuM39vwyTiwZwCNMzm+vgS0GPYjyJLjG+1eMo3U3lALTjgs8ZnmoXV7DqJoLAYDB1v57ub8VtX3S6rYz5AkrRR0w1Bo5qtbLqafAOf8Ur9jCzF+lFdRRguow24oQqBH2ylyhYFoRrLMsA/1azYQg+hUuVPHDQGtlzbywERQFUDL8JegjgXcMbN3NtDKcsEseE0DbozJmynD6byOvaR1k9ls1MwFwtFL28JrPg57/VhQx9lbIaV4UPZ8Xg2IUFyCjae3V97Oq1nXkfT5H710YaLJIMi91YLQcaUoEUksFgX8MnwIBxAaw6UWY3MTGfvw8kz+1GcFQKQjTkteBFEbC5qC390b2cYO0vp9RaRL/Zaa8eXy0qFX0CORyEWqex5JiUBSvWkFv69IPIFTw8hjusYYJaofVGr8F93pYJtiH7/5+bUApPgrs40y6ibqQ7WslhTRQj4BBGaAa5BVma46OP44jFVnEehKSubEUWV674emaiSUNBH1TMYyHkjVZx5+gMpKqyMFqg9iJ0L3+bheq/X6TNYNNWVHauygTOScFMd4Nr5HvS9Vx0mdVArkDFxyOEIYlJNlJdB6K5Eb5uPMxPui/iajbQz3rD/XssNLK6qPXhsObE8mFVF7iH5XgBbwroB2D1/llg5t0cetpp2/fNU+/1u/b5cuXbXv+67vsqeefFzTULx3j/oahwb0sauauW+KmKOuo4k0IVa5HXXV7bbVZ5liN/6uze8DojwAACAASURBVA3IwGt7Ul+rnl+kIIpMV2IoOafhQhTtPXpvyfk9eMuFG8yFIn6o4xBDeR7jrU6a9an2HnfRkk8IYqjBUNkr037oEKBvncN5Z2fXgVb9vi7OAQD8IjHM99YRra+o0abCVYGf1m0d9KlUQHbP/NNGy6nj8Z5Ux+gGyGg7e+4MBdBmRvvKm29UQCvqmGC+QdBRH0jl/mI/pgVq0vj5DDPzgZoFQAC3MWtpa1OZMkDbIQDh3KJNZ2do28O9AFqf7IV9KGCwN2Tgu2eLaAsIUjpQqi3ON7Od3T0ZefC8NPEnfaptYje3Nx1o5yOjXVq0eerx3J8cEZk9+8N92+F9KB3EftX1qUPDRVCijicTlRroA6aEzxHDPwQNXt/1vUJdVSMg8wyLE/JWoPUxdjLHiHFwtIqhOl7qIGLyE0IT0EKsBNBiv6gabdKkxVABZbUMpOB8iY4O9rcDLcmSU9LK0oNx4STiPdBZpG2hB751RlrW46ukpQDSEmjlsUz7XlUWqmG5YhIoJRU1/qzFqy4uzXy4xVV1Yq/hVMJATHtiIASBiJt5hFsUpbPJnTPaCmj/q8/+pqb3qJ4Q9TFWJw8LoOXgZpFrwyn6MBdFhRpzfr4X/sGeAeeBxQHPPwwKIDpbWVnWvFAfcL5t5y9csMtXrtn1jV2bn1+w+06dtPvuOWnLPYADqTiHj88W9T6ppJaiVYOMBfs4BozLpcprl6JXq5FHTp0iMCByzWZyNgE9mmzwfsf7dfMBQ8coK6wWbU2Dl9GjNrwxw5EBzH5gc6gJaDUH1lWCMi5XtuqUan2Q+PqiLytt+BTVBeDIXzSAlsVP/6goF5n5087UkBDgEG0jjTnrdTreQqL+wWBKgzLPZDbO5ID+sI8THR/ZWFG/rYwpsq2qIEiqha1FkRlt2AfmN2eiI6wgCWzGA1cfr9ESsje2DdYJzdgxkNy9doLWEYftZu37+4ilGjagLs69b5q9fumqfe43f88uXrxi/+A7v9OeeuL9oqa9RuuiHswcoOl4JqoJKXvwawZoyVSo/ZZAm6Caa7wEY//IMaMWcVMedBFEpeIse/uUkSDKwhmKVpIA+px3LDVqtiLEgZLmE1DHqGXFcEhh78GHrBi1Tl1x7DIF+jqp0W4os82MVj7muwN77pnnnGkZUf9rVcEC7RxOE/thpxnK0VLCl+iHLzNaHxbh83nbc23V2Sug7UJNjrQu3ev4g2Ky6CQdtKCOX5MC+q4jx+zY4qotAUiIcSKjTWagrNPyNZWlwuAh6UUFsZOxWDJZ/1FBGoxsb3tTYrtDy30F7N4H6s5QG5hxNFsaBM/XCUaY9ERGy31SwkFtlK/36JdFyW22tbUrz3buMUJRzXbV0pzYlRvX9LuL/XnVaGnz6WPEAS1NELOP65a3T/JcCIb4vQRs+tqln4g1S198npucfa12UMMuIQlxavRa8zq9brSb5B4OYWoEwv0eA+q9rEHdWJOKBkOVNFBlzyFSDB8CAAXgdstbV0o7wxWGFQEwqumH6nib+o/Oa2/poS4Oc8Uel+o4+ET5AlcCKD/zVI7kNbO1Mp34xKjVvtcluGaS4awZiRZwWwB1Ua/Vei/ae0rmSftfZbeodVdeAsGLZuLD+giAVY1d98h7gX20IPNo6/e/XQbeePS7PzHB7Skn7sisv9Ox1bVVXT4LQo5C1DLyMIG6UsaLkGCoQ2Su1bH+/KKcM7gJfaLc9ZvWHO/bo4+ctWNHD+vnOEZ3B3t29cZNe/aFl+2l185LcPXkY2ft7Ol77OjSvK2gRqTxvINrikdueRiM6I8MIOVrNFnj8gL4VHNH9aBiPJTqh97jBYDTzN5vtdV3p+ZyfCs0Zccnp/gDqMFVNFn2fFXRfU0HE/GpujJTRPc6CtSVL8TMavNhiyLU9IuI7ooivQtSXD7PgoTOgWYf0leJkIPePugnAKvbtsXWnLIDPpcWevaxhbtM5OwOYCHSSGekimMpVki5bKYWuSfnNR2S1mUFVVPGlJHY+pfSxUY/m/XIEKsUGXwCbVbjlSlH31qyF0TG26OxrQ/27dM/+0t27o3z9rOf+VF7/OEHjBXW3BsqqpbwKFxdsokkxXLZew3kZqBTPsPZw77cpFXApfYEgruaOq7qtNHLmMGn6PBZ96kYGpGzRUVhw4ZoUpZTeAicsg2I+nVU/fQMEAoCFJi2kJ2ShTJBi7os9qm0r0AfX7p02V55+VUdaNxNAkL2L3Rpug3lZ8+SgWzmRmPtWe8VpeZdl0ZS4d7vL8iQAqRjiqlUs0zsanftw+//gB09cljtPduNkb1x5bK9/Oordu+pM3Z0ccWWMMqxifWh1MM0Ig01eHaZDQgANfvWhUVuau/+56wFucZBve7vWccmttTrSmhF64rWjpld2dq1KzfX1UfrblqhK8m6feo0YqCGU/Ludcu9gCXgbwF/aFQIcHYG7g2tveVI6OYNEqpljdY3jhgDMsDKLpaztlcFf+qvjvKP1qeysWhFKboOJOQMZThBpBTI0T/LfeQ9CKZkRMR6CkGi+7072wjIEJg3Q3CYGbUH4z4UxNXAfu7zyaUSxu83RF3KfsNL2o1UJhpR6Blt9NTGdDTdmtTD6JlE8hRtZDpn5VEf7x2sZDksPrNRDwjDElIlp+LUibM7v+L3pR5hWgWU8dk8jInMO/qOld9HuxSf289p/9w7sS8FtgRPM85ys0DrfuJmjQ987w/L6xjqBGCgVxEhxeoqQNuQ3WK2anj/kA8/ZqORrY72dgXMk0bLOn1Ujn7hzJXd2Vq31mTfHn7wATuKyKnXE1W2O9y3K9dv2jMvvGQvnANou/bkow/Z2VN327GleVtFjQjQYrEoGXUo3sSPs8nISshV6IFFOJIHXljXpXBHNS2NyTR8PXtYs2nUGCO0yGob1u0QVTnQaqaoqGPfIC4PDmCJCCeDjbQpZOFlEDAFSgGuig5DUBY5Q/3gOVDDPL4MilTH1QHudM4Osnuy2tHEdvb39bB58FA+h+c7tjjXVHawSG1INn0scihyrj1qOLFhS2ckfcZikc4ukvzv6bpIvfH5fhlN3u737/T15A6UtaUdWiVmcwcn/pcM0zh6RgW0e2P7zC/8ip177Q372R/7UXvikXutD6PAqDz6VPdwFeu4kCFq4FUtOiLhveiLmwXS3JyZ6eb3y59zP2KPzkuQzn/Pz51CwgSOqaBM/bTO0nhxzdc6lL5mYYqy5fuh+g8aUvuPSSn0Ag6HDrTyNV4X69FFD9F25TFisVdfeVVWixw8JdC6009tGsC1cS0JtBwUCbQyPQkNgouT5qzdYR60WaPrQMuabAyGttbq2Icee78D7WTftptjO3/1ir187pzdf/qMHV1ataVuz3B87sfca0DCTfDRFvj4Qv6IPo7gvmQZFJCwd2HeOCmoheOd3HZFLZSy5rKb2fWtXbuxtWV71B3DglHBQpQR4rStRIBeygkxlO6HnzfZluM6DMpfTD2r501z3shAIWYeA2C1biLYuGCQdL62aUGK7C3cpCoBptpwUKU7UDjdGULOmI9LoM/6yMqLgupgbKr6ZDpDwRqF4AigxbCkM9dWgCAXNa5VwXiUPgLcvd3Mx694iw4Uqpt+ALSarMZnBmSrGi2si4NtsjyejYaVY4g+k+WLQ9L1ErLSjWcfAeutiUxqCONUnVEkl3sv7295jonBjI4G//cs9+SIU183AlrEmGPvveYc5nOrJZH1F1oNP+Prw/SWM/Pxf/CpiawMceDBQ5ZF227bijJaJuZ0fExWYbSdA8hZTIw/k7JN6sO+gJabtbywIKBl+z10/312eHVFQNtsd1SbBWiffv5Fe+Hcm6pfPfG+h+zh0ycroJ3D1QfaVXMfsw+NhepAq38CaKFffSGEWjIUYzwt9eKigptrWb81Z31oprmWoi5oq067pq40Ci8egOjzWUYglWixCrKnN6nZpDUqgKp0hP4VH8TgkZxHiRP14ar+WQ0n8IMWoOVhijbeH9sO0RSzEIdea/KM1uzoAsOz55QdLGC7J9egGmireXAxYcJN+qOPVFd1J81cKL1nxAZOs/tnSqb49iB9e5jN+rsAOwOZqDhV+nIdhC7GUMhCzQQRGnTgcGyf/vnP2rnX37B/+JkfqYB2bn9fQCvhD+0zcZ1V/T4i2GyTKD/D1LNMQ5HMdmb+Vm+k6k9+M0qAzY2WNPTsJqwOjnDGcech/4z8O6BGz6HaLqI2VynURRkzjqytAw4DGM9o9+0G05AA2nkHWtiiS1eu2CsJtDHsnownBUAHAa3cizAJkSUmdWlafg4GWo0a6TCyb6wMuzncs9W5tj35vsckhBwafbRju3Dtqr3y2msV0C5jgDMZCWiz9q2Wl9HYhgMAzP+Iqo+MthSjCWhphYGdgtJmis9kZPOY5VNCgXELm0tae9Z3d22/MacWHwCKs47ipwJsDAminU1Zfeap0L86TEPpkIYwKt/ApHmNLkEwh75XZ0kE8TWA+LOlrMFam2PUZ/xxjUi8Vop1CnBUO4todB/oovWLnWQ40ykbjpYaBURRgtHfoarVZ6Okpfa1turssXqldp4FWt3/yGgBWk3sEdC6/8Aw6q8o/TUTGNZQPsquOlYvbXF+pJp9es9FMlC48pUJTXmCVF8vjHduT9zWv5kMVQaKSVt7R6wzAun5IZVFvD6MCZ8b5lH91yQ9cs7yjFZ9/XkWzgjTdFyFcKnxwY99ekIdljoOCxZxBwtweXXFZd1K591IQP+t5mrvMZRcHOs1JOhjFKZ9AS4vvjQ/L6DtNMb2wL1nNJVH9ZRuz5iCkED7/Lk3JMBKoD1ORtvvWhP6iyJJOnKk3yhx88gzWqX0ymaz9SUVu5FpKUqbRBM1ANu0HgpFslv6ahlSLMtjJO41tUeUm76zVRYSz0zC2spFJ0mj6EOOPrvphREiH8e0gqRwOmYUsy4roFVDkys8eZi7KB5HY1Gl0Mabwz23kkOYMdewI/NdW2w1lR0AtPN4QAdVPicaJmjuyl6M6LMeaXcnxZwHB+WghgwYHGijmlFUSG4Pqgd9h3ssZWIBtCnsqHqnFXV68FEBJtQxQLs3sc/8/C/bq68VQAu1h+WhDmzELSFWKhTmjorONLji2K8hz4MSbLmHZZwx9e+KdutgYyYeqV5zNtjO11fLzly6D4UTUzi0qXdSdWYPtiScCvWnfo9DTOMesQAdhuHAvl1nGhIWe7SGtDtipOgzBmjTkIaM1uu0bi+YQJvUHCsmVcezQJv3LDPaLjatuPu0cQJzGhigXWm27IlHHrXVleXbAi1rFqClRJS1V70f1wVoyoUuzPyp+xXakEqcRlCp4RPQAENrjnxyjzJaFMYxPUdex7sDAS3jJjgzEDXRduaaDPfEzhY9tfeEqleBjnQcfv65d7grXqH9VbGTvSdBuw9DycOb/1Y2KraQdVy70Hl27PVb3VeXvcbrxLoEUCUsdVGPgoIAWhnKtDs+qk8uUyHFC+c7idYo+2VgrNcKW8gw06nEOqr/3wq0edY5c9P0MxcWUfXKsTJa3RuU9NFHq8lJEoN52W4WaOv2Rz8UM+gslcYloGZ/Dt+fAtqp2tStJ8wUw5hlzzjTBLRVJutdKGBACkezZ9zZsADacZbuaqB1IK4/w2ywXVHHH/2hnxI5l0DrtmRNW1pZdhorxkmR5eZ4JhagVIdEWyOv9wCw3XmmhXj/GSrirY0b1m1O7MH77lVGyxg9z3rNrt5YV0b77CuvKTJ//JEHldGeWFmQUAZ3HwRLXkFNf0mvTaj+GkBLrUVAG44puubK7WWkhuakj7NGC7U03+1pjJa3F3hdoqJmeBixeMuHrzpDeVP1bKP7TUDg2aFHTW5SUfW9VY5NvimqbJgxZ3nyJpgnVYOXKEINADcoZHoB1aYARTzXsLVeyxZkDu5A20eBTC+jepuz3lFb+LkzkrfO5J+3ykodhArBQWno8c6wdeqnOVYSaL0nN/Nrf696zFaq/Go6h4z2xmBkP/3Zf2Svvv66/cynP2VPPHjaepQKGMenhkLZ/ruIpHDCyosQ3Rb3oTwP/HHENQQTUAJxdd+CWrrT/SvasG8FcxdnT3keS2RRDNmWNyyZpAwS3K6Rgz/HpwFM1A95Icw3rt686TN7KfkAQJ2OXbp81V569VWvaxKFC8R8drSEOGHtV2XZhdcx699ri+4aNQu06DKoU5VAiw0mQPv4w++ztdUVAe1WY1RRx/edOj1FHTO/NOuuMvKItMdLWt5WU2a0+bNcG59D7nQoQ3d3BLZks0vzfet3XWhGDX19a1AZVqh3nnms8/MCWhgeiRnpu44ODESMBCl8HcWx1PnBRnEfBJyoyFUrHYk9ST9hPk9ODKN1pxbXoRLGSMXrz7yHOg+yNSwyT5Wx5D5VKztKdk3yxQj2+Sxqr4EmV9ukvz73S2IqdSGQRPj3qPsm8GvEYwSaup6ggJM6zn2fGa28j1k/AlrPaOlLVstRmGKQzQK0MIZ6PT5DkXJ6np0+A/GNyps5vRKKZCZKFe5A5H9ynXo5xYfdlN+bPZJK8NPdSiFWWGUqiw//By8Z1p4FUnYHZU7CQxnPvaDDQjLP8ggIZ9+rOmu+9Qd/Sn202zu7Kp5Tn+VCGNiujc1DjCxXdnGR0YpiJoKKjBbioLfAGGf3TSZj3Lh5TabhZx+4346srUqYkRnttZsbqtF+44WXFZE+/sgD9r4zp+zE6qIdmu+p3iK7xPCX9H6/QlEsoJ34IGf4ci08pxYTEBEmEGlJcczCY9YuFpMC2q51NYsxJmaEV6bTqh6Fpd9wtt5ktpUPluerKQ6lGKZaD0F3q8HcN0P5R+0zPKTMaAtgd+rY6yIqvifQjmiHin5AaiytOVvttYI67tnCXMt66mVDYZ012lAqxdvncPZqTuStlzZ1nQctnNnI805Ym9TJQT8jKizuzHSN1u8W/8jHNNWOca1Se4/JaPftZ37l1+2Vc6/ZT3/mU/b4g2cMH7O50VAtRDKOUMDjYBttvvE0vK7VHPshVP4p457blH58w1c9z7e/Awdls9VPJyuQ2Xq+Zp4/bo5VzVSVe6gM5sNBCRZmDuD1hm8oras3rmscXJMWFIQocy27eOWKvQR1HNOYaKdj/2JaIWFNOENVz1rvW3sdzwJt2lOipmXC19uhjjdt395EDHXunN17zyk7IjFUT+YS1ZSdmGqURjHz813b3fW+Y9bKLWIoM+v3O5og1qDXdHvXxoOhDvqVpXnr01CgnlmzmxtDB1r1bJum+Cwt9Q0zK/Qsw+FEYz0BW8441MWdrgvTtraGtr2zEy5OTqW2O23rEgiMfPKPjDXwFkeA1gfkXf2/uTnwsyQa9IdMY9rb02eh24Lnq9aqAHLOVGcq1IzlyvLQjijrrwRpDg7Z55rZGMI42AC+Jy8EgDYyXdTMPHO3fKzdjViPMh0qMtpKLRwU6q0ZbQG00X9E9urZbLb3+PXrHE2QTJ+/QDTeJ4WrB2W0uc9S/DQNqKC4B58JwOXfCaqz9d0KaKP/V8FAkWypLVKqZg/wUww1ULLjrlYCWjLd+NlkZMrzsmQDGx/5uBtWbG/vKMKjLYAfWFpeFtBq0ACgSqYbQEu25g3k0CQ+iCAzWoCW3wdo129cFdA+8tCDduzwIWW0jVZbHD9A++yLL9s3X3zFOgDtww/Y++47ZSfXlmyt37MmyrnsNTToiaDYoKmyRsuHZZ5mmEBkS0wCo4A21LlkeMjOe9Rl6buTGIpNzmJwp6AUQ+XC0Fqo+tZKqjSpAp8NWT7IjK0ycvMsIgmJupbHSys4UF2uaK8JClNTPjSIGYcgbwyHNr4ZFBjRJUB7dLFvC1DH7Z6EXgAtAhNltNqkbv5fRVYCN59e5ETVgZLhW8C2/EK5IXIj3Alsb/c9mVLEdSCEkhgq7TzDWk2BQbZvccV4yEMdk6UMyWg/p7rfT//oD9sHzt5nPRSWDP6mbxa6TdSxO7kk2LrPS/RUx72YioOqjVtf+UGAK+BO2rn4kAdRyH4AVCxhRb1XLYTRUpPe4smKCSiYCc5jwkpYGW1aoHjWw3/T+rQ3Nrty44ZtDnaZ8qEgjmhcQPtqAO1cW21A0Ka0tbA/EmgrpXXR3iNlclDXmdGmPeXbEUMdOXxIYigyWoCW6yCjTaBFJwHQ5nsDAIABt5U+YN4/VcfZS+vKWh/YjSGOXE7py98Z2Gh3YGSUymg77ubD/dvY3rWtHWq0Tn3Odbq2vDzvbUH87sBsZ2fHARMdx/y8dXsuplrf2PM2J9VEvQedpKQ/3xVob+/u2s7WtgK7brttSwvztoDrUsvs5s2ht2XJwYuf3Rag8/vY1xJs7+7u2+6Oz+4GqEWRh4oYwSlzm7kfw+G+DXcHAiZ0NV3OSfaDxGy+mWklE9Cir+GMUxuWL879MF7R9cSecvtRX0dkoN6D7vsj65llRltTx7cCLcKnBFraezQYRslYsTl0/yoY11nOoi5rp1UQGyKug/aYU97Q8vUmnKVteR3uu7L/8KyuzsGogXPNtRAq9Ij1D7n2R7VYVMdjOWels1h2jcjPIW08CwvR8pxsfOsnf3LCBqKpHcs2esTI0gBagJVCuyIsgFbj1VwZqc0m6hgPWuiDhlTHqI+1ATodZbRQx48+fNaOHzksoOXAQ3WcQPvcq69VQPvofaft7tUlO7zQD6ClD01SAzenUJQN1YUxe2S0arhnQ8VYt8hotSn4h8Ufw4g90vJWH7djNOt13Lgi6Rqv1tQRGIdQBSZVBlJTNxJUlG0/QS/57xT1zTDm9q/XU3QEtEX9ILDdM1o2IUA7MdvFs3a4Zze2txWZO9C27PjKgi3OzdlSB4PwlizVEJTTG6cWy5jIIMeYVNnlPNakamcyullQdZA4mDp+K4Atf2/2Z8UejGM0XACt96TF2Cpx7ypeOLPBgdByQcauarRj+9lf+7yyJID2/fdDHU9sjjpd1GgdaH39lBTvrNhq9tryuvPvUsyUP6t7GuutDDgO+szl61R1sQx04gVTBJdBmgI0BDcYZjh9orXjIw+pybXUxwqt2+xgAG929ea6bezu2IRyDgKpidn5y6725dAw+kiZPxsDDtTDGBntQUArUAtv22RyZoGWSUqpOs72nkO093zLB+zQ2mpFHWdGWwKtgsIwE+E2cG8EOuOxGDDV5SKjzX7+BFp+vr+wYO22C1mGO0Pb291VIE3vPoYP/GELb20P5OMrMQ8+z+2Oraz0lc1yNgLoAKCGV9CdML9gvXkYPLONjYFAmP9Qn7Exx7Zn84sEM2abWyPbQO09ZLZuyxbn521xvm+MV15f35XwiB5qXmtre8uY+cvvr6wu6flub+/b1uaWzis6MABRgJYMdH6+o73MNe7u7DmgTxhPOm/9BcSibqoBiOpshMaOZ8prqH8bz24B9UCZs1PJPm+YCW0qnXFeRIuSCnVB50p8NiOGuoU6JujBlz6AlgRAozLGo9Dx+AL3vZIG/d7mdyDQRl07e8fL8zXXiIOYj61TC2hxhpb/np7ilf6gOMdE9cuFzq/K6+N6ytW1aiynarR0uLibYVLHqJGpU2d7Xpqo5DVOnaNPffzHJ0pxQzbOQiJSAnRpEcDSTZQvvW6hjMwh7DRjM12HG9juZrbqhumA13B3S5aKTOY5ceyowHl57ZBtbu/azc1t+9o3n7Hnz70uUwlae554+AE7ubZsS+051RvpzcL+zm9DeGECsLj9RGMJsa+ylUIsk5AgapDMKOzB1FAtH05aI2iwZnSU24dllOdUZSyM4vT0x+AIXAZobNASiPM3Ja5If+ZC1l6CqlOZ7jySUV1mXdlHSyuCRFB7ezLHwBx9U03vCD3n7PB8TwO0V3p90eJktPwN08ApLEOD4k9mkOr58xXxVlh5x+8fBEBv9YL5lqKGo0aqGipgG3c3iK3aPznnQHLoBNBu7k/s1373D+zPv/jv7Lc+91k7e/Ium+dZ02bC64hNcKAVzRvjxeKuRxIb/R9vddEHfT8a5sv1MPtjd7o/Wp8+OyVYjbI2lb6q/oo17R2siB/7Hqiocd7FdbujsV3bWLf1wcBavZ5q+wDt0889Jw0Fin9vIfINMwCUI5isgAw6VD2jDnKomQFzPmfSxplRIIYiZdrFea0FW9S08faOnVhcVo02Vcc3RwOpjl8/f95OnbjbVnsLdmhxSWIoDQgvitkafFBkIHyPUZrdLkrpsW1tbTlg4MrF2YOVYtOU7THbFWBZBIhwvRGwmm3vDOTrjIjHT1PPdLxv1e9pisO89ufJhGfzrsD2hDZaIDXJbM5ZA/qEN7cEtDB5OSEHMVa67LmojF5k+qLHVSulaIoQCLhxkDOEXBE1VXdzc09jZWbh7Zu+21h47u4OFSggTmUkpYApwJbnpK/r9516Vs1bZwQiMjdu0PtEjXY2o1W8G2KorNFSlwVkKG1xPzlb068gExlWNu+dgzZSyS3znlBYe6+xJx5a5+lHEDobBVqpMJ5R/VcZbbY8FZuvfL1yD5YBL59dzF9Q51oWsZmztKdebXqHYyTgNuLUsKmUf4OYprjn0TqVbAvvm+2BjY9+4idiqIB/eB4gQIuJBYIKjCwA3QpoOcg63fDvHEn5CtB2egtq3ZH6GLqC/r7BtlTHAO1dR4+4yGp1zTa2dgS0X/3G0/bi66iO2/bw6XsEtPcE0KIM5kYQzdeTI1jwLBS4NN8wFOTLKClBL/0ttXBD/ZZAS8SlxZeiIQ3+DUVf0Ueb1HF50M0KX9KOr8j3EsEqYRT31RPd+pDMNUGWoe9JVRp1v6jPij6GARgF0A73bD08W3nARO5HF+dtWUDb04ABAe1c2KqhukY1W1SJldXm3Fje9z3gTH6GdwrVVUYX1+L3N3qgM7JM601ZqYr/jpr2NND+6u/8voD2N3/1l+3s6bttngyJUW3cUgQqap9wgZxo2lQ7VCZwWQ1+50jrQVFK4N7576fhCF+2gAAAIABJREFUJ1cwK7LLwC7Xla+7vNMef6vGLWcbp7WkUh+P7erGhm3sDmyu3xfwnr9yxb753HPW6c3L5UZ96SjrCYYHu7pPHEDyLxdVPQ20WaN9K6Bttj14nezsCmg/cPaRtwRahHvK0+Og1doo+hvz8KXWSBsgP0Z2KVBiOhS9nwT7cj3aU9AAXaoRc4x5k4m/T81RwBB+3vm6AJNWQBVwJsNUszh6FvEgpgCBfQ2jRcsZgKO2GbceTDHS3nDgjKAoTNpi9tyLQC2TsAujakoUamv3PHaWh3/HtlPgrj0Q/bbq6vEWL4BaQZGen1PAMqUIARn/LgpZnr/xmXKessK8sDp9l0ALjSrcCKMcOh7IwDlrAdoELwWTmXBUBkDB3cxmoykqLZ5LdntM7zI+UDGBp2izy59LSroEcf5d9zR0O1IiRXuPKuPhOpV1WvUOj729BzGUDDtCdU1W64IyD0pZl2VLXwW03/aJn5woYgtDbXH/vZ5EUZrsgu8w9Ey3owfKz/J1j36JivcroKXuQa1WwwloCh9sizo+c89JUce86eLKqq1vbtuNjS1ltC+98aY2xSNnTtmTjzxopw6tqF2FeiM3Ak9NB9ppMZTeF2cODo4s7OsO+mEUhoAhqIl5iVEPkiMUDf+NicwsfEEcDLRSQMYZd2BWW0Zi8pKtC3HCT3H2NWNQgVPYLWoMV75FLED10NJLyHNpNvVwt/dHymip0dJLK1P0uaYdXVqwlY5ntOoRbuDMEmrePI1LoFWW7wKFOoC4U052ZwB5pyCrWxkbImfOHgy0zkS4g5VHAyofxOgzuizJaH/1d//Q/iKA9qFTZLQTa48ZYIBZO0AL5B4EtKFxLiZCvXOonFZJv/Pfz1UazyI2uDZ6vFiyKNUiLOhmAa3EXD55hZ4+gBYHpI3B0Jr9vg6INy8F0PbnJeSQpV4YsQAE3KfMcnhvgFbsVWS0PvzcD8rM9LwtqikxVGa0AG2Z0b4doJXVqihPV8P6gRcubRIaTnxyE4MKcDKKPuBs2xngDaxsOE0ffGKSKE8UwaGyTcV1lnN8YhFmEnFeRPaRnRWAXs7jFSjOWECqds21kY1zlsQUHTFoUtt6a41bMHqLjYY1oNBWauxmGHjFlwMTAFdl95G94nnsG7VuOXSwj04CTd/yPaVSXjg/iS2SoZDPq852TH/tCNlof9YUqHeX0cobOTQsKsVJB+M9/LJgDGe6XM9eevCAOde3nLJuyVRdcMbhnUxHTcCVJ44HyWl6k+fKbNknz5zMlrN2KjdA9f/WM4EPEoHpOYs69vaeBFq+NiaACn+EUhBVnnP6d4DWZ1F6RIsYCqDVHFQeAk3v/b7oGbUaIB0P/2NfpFBRpowWoZNqtQXQzrebFdDyAQFaMtoE2hdee10G2gDtB9/3UJXRAhpuaRYZDYIopebeQyt6g8HjOoAjK5E3pz+I0nhCbSLqlYVuxXYRKiVqteb9XxV1nO4revp1KJsHXpVpxPNOF6n64YYJe0SPVUmgGvoeqJ0K00oNExmvmuDZkL6IWYY79NEyhQUx1O5BQNs1mv/7zYaAttes22Zil3oGFP9wP3yknXuFvluYrfOrdwYxZUabVpCe0SZ1HCAbNaMEWpl5l0A7mtiv/8Ef2f/zF1+0f/wrv2RnTx6V6pjwUMZnirbZCGnXlnXauiaT33tnn6D+6Wjoepe/fkDPUQmkhfXn7Bvk82REImudQ4CDD6C9fOOmrQ+GymjxAn/z0mX75nPPS0MxC7QAwT5m+yk84VDZd+P7BFrRaHGgap8EkAE+AC01WgHeDHX8doCWYBegLQ9BedBGlpDWjMoQMc+J9iRl4O2WDcZ7ou4AfT8boEWnZ40miKOS5lNp6InmiCpt9DaaHOZe3X9f3Zn5V4M4CnqT8s3OyLNkQJVSF68nGhWVEurkoHIdTDDC8Hq79gBBA7xkvCbvSIat3kuZ/6Mejj7UOCey11YOT+qj7XrblcwsYtCEphr5NSDuUqiqSZFOh6ctIfUnTIHeC9Aqow32CbAlcUn7RdeJ1CxeqeQVDR7DLGqmJjLuQgvj6ui6ZFedHZH1Z9AwW6J5K+pY1DlrOdywfJqbl2GSyvahDYDsRIJUWCPqtHxmqc25sFbHXeeKmdQlO1MFkAm0LCgiMxlqq9ndgVbjnDCfbrd9RJBMALyPlovrIdvjIbbdXnG4H4bZQR3PAi3UMTXa9a0d+9o3n7ZnX35FhviP3FsDLRmt6oypBokJN3wA6rPaHOHdgs9qDibWhcSGSRCgj80jTAdaqG5X8nGjzTp8PageLcQZr+O8aYm7Se8mOKkeUxyOVY0hMDrr3/xeWjV6baGK0fT7vtkdENi4lYF1Au3evobUJ9DWNdq+vKHpo5XFJM8khA35uqX3U+SHlWGUmq3fPUz4tb/D3682RVLHYZpf1minrjOGbCJ6S6BFDLU5MvuNP/wj+/Mv/r/2G5/9H+zBuw8LaHEHoo/WDcWLPuwSxGKu0ju++Fs+63ujjvMy/FkVaykOmzADve0d9k/XlJ8wgZky2vV1W99x6tiB9op949nn1MMO0CKIEucDaA0HGqOWdSVlkDNAm/FmAoQOKXUduAXjbI0W6viuhSXVaFMMdbsaLWKog6jjpHN9UAeDJfzMUb9rKIO7/a56h1tdJo5hRUmbjQ+Kp+8/Fadkn5nhse0w+FBgYZOYeBWUOfQyLkuUZUgWOt5HKwMNaGfU0FFe43v4DG8OB7axvaX9pJpsw2yh19MoUblbhTGKwIh6YGtO/2jwCMKvYd0exM8szPeNtibYir0hamSsWTxD5nPRCpkstw73RtN2dgeqvZLJQ69nkCIHqeyRVrlNJ2U1Ns4Nvagpv8uMVoATtfuo7wK0ab2YQJvnWtXSqOQogbZo6I9V7uutOJd8McQ5OXPaRHb/VkBbZruZ0Sow0BzdoPKDPs58m/PaHQc9oZMzlGhjB1qGUxgzpgMXZ5XNGUBpbyd1LKDlQYZsPKljgJaify4Mp4/8vzU3cR6dK9FlTw8doBVNEUC72G1NUccA7dbOQED7108/Y8+89LIk8Y/cW9donTpmZF5OhPEpEnUfLQ3ZwX/Q4J4KtKooHr1biFWICtUjFbXaCmi9CA7QxrHjEV8sxIpanenVKHsxfQPk4egZQLlA8l4pMq4i4aL2oyEZTuNJoBN0MhGqaBmoJjbSaGTbjBRkOsvuQPU3Hj7Z+eH5eYmhPKNtWg9FZEUdhzl2AabKZqO+p3c9OKl6+9A5c3/ezi9OZbTxC+lz7Nu20t2G3tjVhQqvqMXR7mRmGwLa/9n+/C/+nX3+s79oD5484kA72pcVnLIbJswkezAFtPX7vJ1rvt3PvJWWrAzUDnoNMvrZQOWgCP7g989PhvrR28CoyQK0UMdzvXnZdpLRfuPZ5yugdbcsP1yHuzvVjFytvwDakjr2QCysQoOS9Lojdq3dO1LHbwW0iKEULBQ3sir7RPbKuwMIvCeAx7QcQLTHrODRvhIBTWIaDKUc5jNwjiUwi3rmUMVHmXqb1Ld+LuDprnGDiF0GQxswrody2fy8FL/8GQwmUvvy2vwhGUGV3O417Mb2vl29dk3PUHO6mw1bW162pX7DdnZNauSkxKm3SlVM21A89K2hjzfM10bEtTjvKmFMrW7euKlasyap5ehSfCaCnhrsu9BLE3k0eYi+Yg8cPFhV0dZLWOEMlUEMP+GOeO8eaGGZ9PmiBzeBlk4Pea1HGJ8rVW54KkO4f7cnxNM7YIo9zNLcVB09dwOiOZ8op1eZqdHOUsXlHsqMFm9s7lYGMv5cfMXLOCYGv9TUMcM+Ypwg52q7q7M6a7N5Hbnvk/pufOvHazGUaKEUQ81DF3fdKzaja6hkaBpRNZ5mk9Em0GZGSzQI0O4Pd6Q6pkZLHy2/k6pj+toA2udfPadC/cNnTtrjZ+8XdYxJPkCbGW0DZV76A6vvSo/XOXzmUFZA6w8t75UoAB5E1k3CxAHaODPaFrRP/NZBQJsF1Mz6yp6uOtBKIs8fpYNt9fQLB7LUSsfPaQBJmGwXEZw8kFUXYByc12jJZjeHQ7uxs+NWclCkc007srBgq8yV7EYfLWYhUzXaeuHwbwmyKSGYbXt5J6DDJ6Qm/a4z2thi2oRBGyfQZouV/+1AK+o4/IAzo/3Nf/q/2P/951+0z//yL9iDJyOjLYG26etX5iDlh5PCEC/sd/KJb/3Z9wK0Wj+3BVqP6Gcj9ekriN7jaJyXH2tRo02gfePiZfv6M57RDvfG1qBurZpkw3a2tyoD/xRukNG6+1QaY/ipnpmGAnJchwA/TPHvQB2/FdCS0UId5x/VgMle44wBJAWcmGNgmYi5+2DgX5NQqGGdLlN9aHPx7yHeqn3FvccREJrv9xXYorTGH5p7i0Ukv8vPALK8H+9PW0y/T/3SR+Vt0x4E0KoFp2eMB2Vu++X1Pbt87Zpnk3izj0d2aHXV1uYbtrNntrM9rJS+Eo0yM1rJgR/kErFht6nB82N9f77Hdfre2txYVxuXfK2L+qoYMI2WbGr8nrQzMRe8FE25SGouEgJXc3s2T+6S5/jfDNBSnxZ1jLWtpqE5yGdGK7YuLUZpQwqg9UJR/UeCruJQSZBWzDC1X6Oz4jYH0O2AluupqOPRvgNt4caVojESOHk0QBuH13E1SS2p405XnuSzQJs4UAHtR3/gJ9Te47Sr94mpvWdxwUdtEUWKHgjjihgR5VHHRFEl3xWFhB1W1FIAT4CWr5w+ebemeAhoV1dtc3vHNkUdP2MvI4Zqtezs6ZP2gQfvt7tRHbMpJFYiK3Gv21rE4Aq7Gmh90eZx7w+oHiacnVtep/U6RgKt5mBinB41XZlWFDVastop6jgeaEn6TtuL5W2sDybRCR5vVRlrLqnqUkMIkgKAfLgcnKgakZTXQLvrDjd4OMuwogZauV7RskSN1iG/Ek34FcQ/hVPLe23vqUQa7wCvDgIPz2hrcVF1rQoOQgwXk3I4liWGGpn99v/0xwG0v2gPnFiTBWNrvK8JTd7eIxfcW4A2n1DpWvMOPkL1o+8FaD3wqQ+Z+hBJBbqLNG73xwMUt5nEnUn91iNXHatG2+vb9v7YHGifVQseKtcmHuLy2W3a1sa6j24rmvuhT+WQFP7iel7Rw5uCqARaaoSkLkMc4louhhptb9txVMePuAUj17axP7ALV6/aG+fP28kTJ22lv2CHGM7OzpWtqoOtdCIaik5m1rDBAAMG7/3sY80KoA6cbuW6MKyIVnYb7mHe4UGC3JoGDtJU/slCV5aXlHHu7gx8tCBZKOdXZCRyZ8LMIkaF6jO2WzKKQOmsKUlVRjtvrW7TbmwO7cr1a8q4ue7Bzo6trazY0dWegcsYdA0H7joFmGuFawKOj93r9eeVjaeQhu/LOlG9ry4Eo9Sl+jJM197QFc56JE2bX1hyIWuIodSOFQI3Lw0MNaUHHYwLxNw7WeeBRgK674EEU5Vl4rRhRQJkacGIhgQFu+wsJdRyX/kEWs3+piNF67ewpI2hGfJ81mzXPJluLZ1of0Qfb3WaFUirTFqRsn/+cqfkuZ0iv7Jcxc+lZSWe+uCBGxZNt3YKZWJwQJZlEEMBtpoNzvt3ujZgytaM2njWG6HxrT/wM95HK9s1n/GI+ImhAjizpK9npbyLB6TfQTlHzQEpPUX2WBBO2RClDdQje889d9vJu09U1A109OUrl+3pZ5+3Z55/2ZYXF+3+EyfssQfuszNHj9hyJ4wXoHRStODVBQeLcDfSIeOeidEb5w81peBubgE15UX5BFSmDnl7TzycjPD0uul5HIKqio6oo271x+b/OMsj/EqgSGAtKZA8LJWlTAVwvvn8T9pHehSF5IvqEnQx2Sw0IAfo+vauMloccI4vLdhSJ8aCSe1n1sEVRsEGk0lyAfoyrANC/++QGtzhML99yufP4c5VxBpUDwaM6Xy4CpemJClV+1bcHx8mYbYzMfvDP/3X9r9/4Qv2cz/5Y/b4g6cNhmIeUBgN3f1GmsIgsGqSIdvmPfR4L1ntO03nyzudC+SAu58GI3cCf701IiVNsUEB27DdycQur6+L+bBu14aThl28dt2+8tWvWW9+SUBLmYipPjq4Gfw+8tpjDhCgBrpL7XY8EYV6c2NdFoR9aM2lJdvc3NReJhDn8KX1DwBgP/UYLjAc2KGlZXvfQw/ZsWNHbYs649ycvfbmm3bh0hU7cuyYHT1y1BbwJMadLbiGMgNx68C5CqAAMoaS8MeNJfZU68TOEBAFdOQgNee1TECW6wSwldG1XAikbRFgo1GUsEeh9GUQPL+bAiyuJw1pSrGLDnXEWnNzto0XM6s1Zsfiz84/CKPYH5x//JM1ZPpovcsjhgtoNGBH2Tmvm3aMPk3Ga+F83QObloCTPmI+CH4GBFn8PpSxByFD293e8Yw/2ooyoM+BBFki4Gfo+IDZUcAcdVwNA9AkoDkPDiRAdEZJTNvI7xkgy7rTyRWe8jIEkuOei418Io4feKwnwJn7rmetjDFD6nqll9sxr/WgfaAURiLq2VOt/ulUJCfwOgsZQ+cRQjXGCjC03mLIgG9p/3+ulzWOMx8jWRGlSnhIWY/ZziiRk3Uphl4IeMW6xDzaj37fT0Qbpys+oSMAWjZUX/SxK/2maYv6xCJDlXOIbBF9rBaqZagagG5padEOHz5sR48d8ShVdYSuXb16xZ55/gX76tMv2OLCot134oQ9et+9dvrIYVvElJteSD2fiK4EsyxerL38393qiIXg0Z1rZrL5328+tRhuoJriA0RVBI9xUyzmMtOrfq7IAGczwwQsriHnu5ZAWp7dde9mXYooM2IeV3nS5wCFBFrCBGqzm4M9qY83dodq8SGaojn+UL+tPtoFaj8a+I7ymMNLZHvlJVxXSzz7T7I7jAnfHdCGF/HBWDP71Vt/KgOSfHPPLvPuVIRRqIbrK5VIIYD2D/70X9v/9oUv2H//k5+2Jx66N4C24UCrJn2n16ogg3UQtLFKC2+Vkt4J6d7j96YCslsqVfWLT1nYFe/pQOtfGJRAu1EDLXnbpWs37Ctf/WvTAIAhTk9+SGsqDIdEtPdksC2AYQ92Ovbqq6/a6qE1iYuuXr+mXtR7Tp+yjY0NFxwxU5YWE/YZQ9wZEADQrqzYIw89ZEeOHJZ9IVmbgPbyFTt85KgdOnrUFjsdW6Lnkj1ezPTN9h7OEn6X62y32qJ++TnoYc2oRXXMEPsYCF+Z9Uct192cnJXSuRRAWg2OR+FPW1Rk9PJSDsAWEyVXLtoXA6QrnUUE8wgVhwA+vu9hzLCPS9JEYAvjpKBe5v6AlltH5og7srrsr/d2qVv3SAq/Emg11YnirRTKLTnnke2mD7Rn8k6tIyDjM3sNNSdVBbPmdQEFAek3TmCuzJS2x8Kww/3j3RgoLRjTix3QEcsRfgWcOxKchqpXCVowprcAbYD3O5dT+pqn3DQKJqyGxulXy77Y8vs501fnY8O98Hle0vIk2xdBsDv0+fQedX/s7Uszo7KeAv5JRd1LIIjJidzUoMbr3vTGf/5xHyogkGVRdDvyPIY6JsJbX193PjsK8SlKcNWxi4c0iklAh9qPh+4ZraLOuabddddddvLkSevN9yvDiatXrxqtPV975TXrLyzZ/XcDtJnRtq1lDrQT6rEVrjOlw4v3qm1pCD20QdAO4eurI1pN0GS0YaIdQ5U1mk0eza48rqdkOBDntIkqSZ45TGejJ7W7T4Vg07+QtE75Y+V2Yr5uJYSKGZhpZK0IstEUuG7FAy6BFsp9rduy5V7HhyRAecU8SLdpyNlH5TWl2Zh/LV1g3gtm3Ho85FfunO79TQDt7//zfyWg/bmf+ow9DtCOR7YgteXfLaC93Z26HchWwYm3uzrQMoWLjHZj3a5vb1uj1xPFDtD+B4B2YUlASykI1SxK1RHtH+opZTCHu0Dxh73KOXD9+nXb3t0RoMFykSUCTmfuu9fOX7hgCyuryqgqoIXN2t+zteUle/jsQ3b0yBGBJWfDG2+et/OXLgto144c0YD2ZQ7l6eq5nyvoQdAn7OwInMjOEigTaDID57VTjZzZH58hzf4BZs4nGDqC/fRP5jUVZIT7UwKdU5IOrgCd+wHXYrCs8VHj3IYRSO1DBJ5ks+kwRz2Y2m0CIckByYYU0c2mHLXoMPChAjEVSHSuP2Gyd89qPVhU6Sv+mxouGaxETWITg4KOwQOcbSkA016P0XCKz2AvK6CNzJP3j1lpYvvyM6d1In3BJC8MQiCjNerQnrnxe5Sr/lMD2umpR35PM8v18ah3BlqerTJXXLACaMlqE2jJaNNfQnPbKZ3wPGN2s54z9/6//PTPTTTqSW07TUnl2WTy25ybUzQr8QPOLCiSu/D9XRXoidZW5hedKomB8Xio8jpQSSwSgHp5edmOHDmiTFmiF3r9Ll+2Z8+9Zl964WXrLi7Z6ePH7H1nzti9x44qo52j5sONKKgBFhtLODNaIIO034HWvTTVRlOOsiNKK7JTr9U60PoMQl9kOSIvnUwyyouXrMIkr4sFstJ7XBG+BVSlpNARv+oDqw7HInJNjNaEmsgzZXdWFeEb6p9FRbo7ngh01zE/JyvBgrGPECqmESFCwB2KWpky+BQ/lTl05udxUyREuQM9/DYyvoN++46EcnE5JXX8bjLa3/uTf1kB7RNn7/s7CbTVungXFLaWIkDL6DKA1iZ26eZNu76zYw2o4wpov279RQdaDgbAEaDdVwtK1Lg023avmuFKpnj69Gn70le+bAuLi8okjxw7KtCFvlw5tKZxc2S0EywRG2S0bRvvDW1tZdkePntWQAtYcpa8Ier4sq0dOiygJfsFaKH7EwgSDLLf04fTcxg6aJRUomcQvudxkBMoRmtOq+Vqfjzcyb75g8K4222r7st5px7SkbvCJTCnpSqsXI/xPwD2PpTsQJ/bRVhOYyNL2dpl6MCm7WxtSdS5trwi1TCINByMbLC9U9HCXoempcip4kkg0/YIQB3q+jP7zgw2a4xclycucxJikUATE+3uDN3rumq5crMLXkf1zXD9yjWWPbRKRBTAeAnNB6o4YHISeaIRQbkOUExfmqKOHWihTye2PdxT5q+Mlnsf/gQYFolJrDJ1n+Ob1HHdU1u5jr/jWD9776dPt+mMdipQzXUeBh9vB2hzTB5tPQAtZzFAKzOhyGhFL+cwAYncvA1WrIImXpg1vr4/mTAiipmWKmpz4zV71o/fsOH1PrQwqhe4ZcakH/KHjlQbYQKvzZeH+2bnzp33xaOItGcLS4vW7zft4sUb9tXnXrCvvHLOGt2e3X34sD106h47dfiQ5qs2RlC+LGoeXzipCGg9m/Xh5RTfAygj6vTLSUu3lH9Pj2piEXk2m0OavYabgqlUvFZTfALIWQmphhMlHBx/qiZdNOLrpQKaonh/KzWUUFivMV4WMZRovOjf2tjF53jfdkcTAe76dgCtVMc9W+p6Rssip380naHm/LZNT89IWC1SqLfKmm63A6ScrF7nVpSYytJKAVbxgqiIS6B5p9Tx7/6zfyGg/fmf/jF7/Ox91i4yWoLB8dh9svXs/MH8J0MdV9d0B9r4jqdPKpYFtCZQJaMFaKnRArRkupeuk9EeDLRQx9n/x8FM7XAQ5vNuVDG2j3z0KfuLL37RVlZWtLfIdK9du6YMl3Fz6kygj7Pp4zEBWtS8j5x92A4fOqSAG4B48/x5u3DpkoB2dW3N+p2WhI+YBiTQJoVa1tY07lB7NsbQZHamdkSmZ7lPcYKkLGDbPnlnZ2dPQMvnIOCnlkkWmEDbsaam/PCziJdEVU8mtri4YAv9OMfwSt7e11xaKYPZb6iOO2bbe0zo2bKNm+tKPNZWVm1tmUTEx+/ByrHCiQG2tnfVw8sXpDxuNm15zVmH3SET1LZjVnBLtXHm6fK7fPrtnf2g4JvuPc9wDUYD6rP4/SER4lyLZV4Jx9x7dEbBHkCbrJ66MHByyuk9RfDl+9zrqbSyQJdKKc3kogJoAWy85KU6lj+zi4z83HNPd9gUmJMEWtVo7yT4O+D8rJgHGf7XhjsH8WiloDW/X1LHmj53B+r4TkCb1ozqaAg1d4qg9N8xTlH3/rf+r7+YZBTLZ0bYJJPuKOCThQqdc7EHpaPiMllVp1NP/+BIC5cWJOc7uzt2/cYNUcfHjt8VsnZojpZBHX/jxZfsr9+4YM1O1+5aW7Ozp0/ZmWNHJe6RByoZbXK50cKjni+HW28SV44bAqOC7vDit/drVRZdcbIpkw35uea2ZjN5OCqp9Buiq3BL87UQ/6i/qgJaqO06L8tFkECbzlHlgVlney4wKBdI9m7pbyJ1Zq8OvL1nyAxWWILtHRXkWcyH+tgvdr1JXsKSsGDkDUcok2u7xfJgz4BhWlh/67F+pzbZDAZS6a3PEXjrnylUszMgmz+XG/hvAmihjp94+P6/c0B7RyAtvnkwa+ABHd/DmEIuYgArGS10LUA7Gtc12sUlGSRwMNO6R0ZL+YXWkjSs4NgqqS8yOXQb/8Xf//v2l3/5l+qpv3Hjhp04ccK2dnaso0Mfunikg7VH2Wh/XxntI2fPCtwGu7vKAt88f8EuXLpYAS3CqaVOS5NfSqDNuhrrJAVSCRbVWom9nuArd7vMIihzhWEF1y/wHI+VhUpQVLQMYZ04jyHPnNnO7r5EX/zhZ3u9lg32PFuB2uWcVGuMjCda+kfqU+qiMdAApowBCIzK6yHqpIYTY/i2tjcF1ik8Q0zaWehXDklqTYIZmJsTmKaimkSIz8D3BagwiiG1JsDgeVaCqRg+wM+RkeY9UdIQbS2+NYnmYQriLFQtNc17XBeTU2w4/NSWQ60yTCqGGn5utovBR7BnCbQCWwIoTUhzoFWeLJWxC8FkWFEVrm5fYiq7PqqzNQWqeo07A225bkqg9ftDHfvOQFtSx+7O5zVaMlz2mywoZ3yOeW19vvG4FkNNQkPwAAAgAElEQVQ99d98r2q0RBmq0fa6ongRQimzbbnyDFWdxj1Rb5ArDI5ME5tD7RZKP9VtiW5pvdjaso3NTVtdXbPHvuVb7KGzDwupNre3FcEQET/9wsv21y+9KutGAe2pe+z+E3fZSh/Q8MHlWqVCvZyb6MV1oLY1cU9NKV9j41V9rlGjVb0lWnZyk6Y9Ga/vNzoXmy8Of9vK2FG9elkHdvh2V5PxeN/arahvFGo2PcSAT1EnM6dk2bLhlrI12KpeHo3SrvQDaPdsC1n5aGybg4Hd3NqW2g2gXem0bXW+Z4scDCgcm5hw4I4krzlNV4qW41pmVJSV30sfaQW0RUbmIJqGE05flS009b1wQcl7zWh/54//1yqj/bsJtOFhW7Als+B7J0ZZPcYF0FJeUEYbQEsN7WLUaLvzi97zN6LdpefqV8CDGmW0SKg9JOq0rtZtqWWGv5966in7whe+oGyLeuf2YNdatNdAQ0cbCuYzqtGurKhGu7TglDN06YULAC0Z7SFltBiuJNAm1Zl9h9kLKmDLGxBRX7XXY52VlY88mFXKwrQfX/BovUgFb/4MZxsvnZQ0LU0pfsrr4GuZZafyOOfysn5p9ajOFwAEWh6w5Ryl0VYTgqidjkQ9yyhDtTy3QkwzDT9yar9nNwRhvJ7XlDM4yM/O9xCIMcYzfaulqmbbU6MNA6IqiI8ZtN494h7SAK3YPfWQ+nmb9HGW0/y880lS0oyMJzp7mIIk1bGGVNSqY7oeFPAnY6hJRJ6hiDougNZJ6jtTx3r+Aayzf/OyI+aTx4Y5UBlSWtweQB2/FdCmGMprtKMKaPlvgBbGCPqX60yRngKL6M0mKFIQ+e0f+5FJUkSKTNotqYaJ6BBGMVBAEu9CxUafl4CWF2uhRPMoGGUho/XIiPlvrMHW1tbs+IkTtryyKnqn0+3pa5cuXbJ//x/+yp5/7U3DkOLI0qLdf/JuO3XksMQ9Gl9EVguf4eGYK4sjo4U6lhArFMVO29aRUUbCDrQeVelx628XD9Cnx9Wrfyy8QRMYibJZAm555s39HplltOLqQRrMtVQKoUFpcybqpHrfOuNLsE3qtcwGnT4mWvMh1QwTwBkKMwJcoUqgpRVqdX7elhkLxrObg75hqotZY0Sj/0x/2UxFVsNM7pBWFdPLbvmpqBpUCuY8EH1bOYDASFQUfLAE+ULT1HM85neoOk6gVUb7yAPWHu1rPi9iqL8N6vhdlFWr+5hZf+me4zzArX/ywCu/k9N/VKYho+XgH03scgJtp6uaktp7/uqvrbcQQBvtPRwO21ubboDPvOkw7N8N1Sqs1n333Sf26ebNm9p/Tz75pL3yyiv2+uuv2+rhQxryAAgDMOp1Ze8rowVoz6p1rwTaS5cdaFdWV9SetojZxNjrWWXGldaBqlHmQZtsSQbVYbyfrj4e43nZKMVB1RjLgpqpgJN5vQrkffJKtjLyeQBcKG+54hWKYA+EY550s6lgg/NFNeQYZ+dj8jw54TNxXvI3qmOZaciS3R0r6JZVh2KIr7IGnW0+BAHZMyzdTLYx4XdAe49qe7WiWJk3PHUCbXHu6cwL4arfKxc/ZQ9pTtvJvxOQtfZ43wBa+f+i65k0ZOSgZxfKY4BW1rYkXwQx6gcO6lgDK+qM9u0CrYAqnnn57yQ8bxdoU3mt14nsHpgnD3k7quODgbYhy1Pc52R4Emr4tP3iWWdLWuM/+9hnfEweQEFtFK6+3ZbqmFpMRkmiO8I9Q4uYqIi6JjZoyoZ9QgTRLS+HrViq/e697347dfqMNiSblR4+xFBf/cY37evPPa+C5F1rq/bIvWfs3uPHrB9iHkCCaRflKDeBZtRoeXwU8ysgK8Auo1ZFnwGuqdyrHxpN1og44rNlZBeEnCjkUDRXh4AAPSf0ROYWi4CfyYVcydpj5JeGHOSSK2sS0i7UxuIpTBGINRq2M9hzD1tls7T5DHwYPAIIM7df7HtGiziKaLILM8FNwRFHCs4UJdR1d6e+1d4Y92/6cM9ziUvNf5+lkWs1uE9HUj0pXjfr3GqXylsWKFLdvqbXofPP7cRQLiGpB0ZQw0aQgTvU7/zxv7D/88/+zH7q0z9kHwZoEWSgWK8mJ83ZOEdpue+CMxYR0as4d4c/GabMOkLrQJ+te5WfZSZ8mf39urt5GkKTCEsH5aSGk0mpf88PL+hMWCYAFWHSeK5p569c09xiZhnzNQwrnnnhJW9F6XQ1bQQBE4Km7KEl+AVMARe6DfgeoshTp05JeXzu3DkJo27cvGnf/u3fbn/2Z39m80uLotAIyHnwAArgQq/n6ZP32NmHHrRDhxZs4+auqM9r16/Z+sa6HT58yI4eP6ZaLsGh+i0j09KjUZ/rOAYEuKI4F2FmNa6anei9FucXPBMNCo/vkXXn4ZeHXWaFqVruLczbfmMisEwxkejhAH2mGLmDlgux8vV0znXauveaHCaDIrc4dMB18SiZbGbTucc5J3Wd7HmYhcacLfaZouwq6VRPJ9Vdfr3MrLkGgDdFI5mBE+RUwMzziIwuBwrwegRFOs9xlqIrI+rfGieqUpqvtjxXlZ1JnBk1WoR30UeLSYrej9q13LHmXBDFv8fAeb2nt+qqTps1WneJ8rpfCaRlkpRK6qqEEG1K3uXi7KKuNnqBE1CrrRhmHgLo+GJdSnSg5TPDQuicCqc7DbZAdQ4DVKiO2WckPgCvbBk5B4KuTzU7b5NtY1Uf7ZPf8ykZVgCC7m/cUn0WkF1YXIiaa5g4xFQNjaHi5sw1bV+HZfgkS4RQAy2RFakzG/TE3Scrg3c2AVHy1599xp47d0436ejSkj10+h47ffSoLfCwsHfstGx/vOc3MydshAAkHXUy08wHldFvPhg+cHWuxnB4fUFGDhonXziD+KuKmg5aCqAqkUAAGLS0y+prg/YMRnRvCsVdgqw3oZf5I58L6qc2w1DzuK7P/Z3dgcRVpXrImAnwNRbEeCzh2CI1WqhjBGf0QbPR9Rm8BqMRgGWtRGIxB/hb53H621f0Wk7fOCDNEgij2szG9DgkMzuXE5fqNNk+UNPKorNpG5i+vQf20b4doP3JH/1B+3vve/D/F6CdvTUHKa7vBLTl99yDrXAki/VSA7A/H7dvaWqkXXuuLZtONjxG58yfxT2M1jBqqF/HGOaFlzS9B/vFqzduqL2HfTgY7EoVzMEN2AKIULzUCE+eukfAS1AMyNx9991ioqCWv+M7vsP+5E//uTWivLS85LVYAHx5cUng8eAD99vmxoZdvnzJs8Mowaytrdqx40djVKUHaRVlrPjQNSGAbbWnOFiL+5LMFE5MvW7Pp9QE0LJ2AVf1M9JvG4DH1wEn/lYtFJDvtFU3VUYpFzxvV6nMGuLQpG1DJTbUyvgE4AI13LNNRGfFHiOo5dAWM8ZZEbVjqGNpYMLYR0DB9wd76g/O186/ecZ8BlH5oQTPYIS/Nfyl2/XPGO08ee7kcHctlJz6EwMJ9KVq8HtTmXcFtNKosFc9Q80/WeIhtJfqWICJ6rZhWwOn5gW0BPpMH0KUCe0d9Hhehlsu1kCr+qfyoFt7iPP8rrLqzJzTbILz0SPmar9U6yOuXeWIIuD9GwdaqGM82KMWnkCb1PFUjfaJ/+4zE0VznbYiWf5mAVKnhUKWNDnpVgmIWEROp2QUKFygAM6kn8q4e0+KODbwKYD2xInwH8UfuSeg/dqzz9jzF97QDTu+umpnT52yM8e9vQcbQSLD/ZGr9Lz2StofmWHSSCHvzw2ZkUuBXU7Dwqkjwy6GCgtDMDUPM4vsC2aRKZoLd5Uk83zMVdBGMbDd553W4Jm0cR4cKW/Pe+h5SICZivnRR+vwNl2PYOj7cGgMF4YaJJNF5QfQ0ntHBD0voO2pJgRd06M+JArZVdmpuRXYh5Wl6iWxcCuV4ozyL4E2GY3879x8/nlcFZb1HP5T3tI5DUlm8F73poE9W6Wcaqp7n6vXvI1hxZ2A9nf/2b+0L/zbf2s/8SOftA8/+pAs/TAF/dvMaO9cQ5UtxlTwklkZdzDXYwY30yBbt2JVkXvcLL//ZCdj67baqh9B5VFeuHj1mvobCdCwYXztwkV7+vkXvefRmnKyIUAkI2PoBoIllLkc3BwWgOKx48eVdQG6APL9999vzz//vACB/+bPRz76UfvK176qToWLFy7YobXDtrK8bHuDPTt5992qUV6/dtUuXrwoPcORw4dkYOMmNodseWnRRoNdZ0OK9ZcZLNkY74fgUiPyIutL8KQ04KPoWgoQytIRZwzgmz2y0OGcXcsrK167hR4PYwkChMxandp1dk7ZZdyPzHK5ToKQbq8jly18jnlm7C/YLFodcVtKb2K1UCnLdKUzm8Ad9HwyAO+bHs7ZnsR7pqcynwmxWn4tz1zO6l63bTsMFIi2Jj4zXwvmuhJJeVTt95j7kZk9gU8GwT4/1wNjSnY6A1UqCyCDOpbfOBNtHGhTdSyGYMI69HMHoMU8h3anHLqSAlJNgAtFbgKtzvXbnD8l0E6dPfx8AG012aeKDPy8Pwhokzp2nHiPGS0lG4qPDdpZmRzlrl86+2NQRXXNT33yH+oUSLMKLQJENTEuL4u5ivhiILOiMv33XFgces2T3jAWMyCnxTHc07QK6CcMK4h2eeiddtep4+eetr965UVr9zt2z5Gj9r777q36aPFIhjrGsEJRSwm0OdWHjLTtFIJHiEUuEUmiq92ieK8CPsX7FE8pBavcZrNsX/afOgVcPUEHqCqKIjp0krQEojwEy8VTUiNVqKjPFX2sOdg5DmUHRbMBdBIP0nzmqLw2USCryX5k/facLdD7HO099NECtD0ATsECYpLsk/QuuQRaj2BuFRvkZ8laV4JAudAVXHkIWWW06t9joYkpcJFaj0OHtaEIN6s1/koCilJI9S6A9vf+5F/Z//Fv/o39+Kc+YR9+7Kx1JmPr0Rb2t0Qdv5VXdJmt5n3NdVFLxmp6PjNX+V5nvTZ687wlogYljsHx3r71Oj3bISCzhgKxG5tbZsyGjozjwtXr9syLLynLJaN1AVrDrl2/Llbj+F3HldVCF7OPAV6A5rXXXvPsrdWypaUlO378uD377LM2HAx1uH/4qY9Ya75vX3/6m264MJ7Y4UNHZIp/7coVO3XylBTKw8GudTotO3Ro1ZhOQ4vN8vKSlMn7O7seqEUdNDO93MuAkyuA/VzZ3hpU/aSaotMnGzJbX/ce2gwMu13sG33ST9KxANrhw0sSDNIO5f1zZkOuAWDodqo6LfMBeASDwViBB14D+dwA2vl5glWz85fwinY7Re/CaNtCf94WF9rWi5nt4BCvA1jCBuT5IbvbhXlrd7xVh15g3qOsz3Lf+Pr/x92bR0maXuWdN5fIiMjIrTKzMmvp6pZ6UbeQPHgsgS3QINmDB0tjtgMIjC2BGYMEUmtBAnMOjBk2w3jsWfzHbAbPmWP7AAPMjEEIZsb7DIIxQqgl9VLdXdVLde1bVq6REZkZc37Pvff73ojOqm7UajE469TJqlxi+b73fZ97n/vc52ZWq30XPbPcl53tbVePjzFJbVpKaa5nxOFqtZSoO9j37DfmmsjfOPpn3efdhaHeXxqLT2YVvk/VP4sFY7TpZHsLzloE9SXQElh7kB2Ze3RqHAa0d3Jnq/bKSJuPn6dRdsssN9XI6R2vs6hOgkZr/ak6/kKpY1bc3tik7cc9oy0u1fu6ZlG21Fn31o/9tAa/8w2fleh0ypQatvnrtmfpvZlcv+jj2vFXtFC6RbFCmQ1J9MR7J7o9fux4JSwCFKj7PHrmjD157ZJNtlp2YvGI3X/ypN19dEntPU1Jr51BzT5aTpnxQbhCOZFk43DMagXy6DCnoWRGi0E6NQH1fcVAdadlEVfVB79nsIWIJ+qKNcj666jEEBrgTGTngw+qjET17irtqEQeutijYi0xAQHSoXKu51f6AodqoQ6kOgE2YPTT7u3LyJobSftOe4pN3VB0CsBgGkBkKUous9qQ2Ps79AqM3j0vPrPLOgIYChyKLztApjBB6uVw5tIFcLeZND1E2p9Ai0gGsCXa1WERD6o6Z16uLwBof/5Xfl2q4x/5wYftzW98yJqDfWvL1i8Wur26NVrWUWa0o5lrFZ4VVFa5DjyYqt2ms4DgwZxfmPx3Kt1TVa9vk6j0e6KBe6xzgLXrNXwcm/bHzNY2d+wzjz5un3v8tKjjRnvabq6v+4NL9doTXXr06FEd1NxbssMLFy5oDQC6ZKR8fv3rXy/Q+dS//X39+/EnT9tXfPVb1BL47LPPWWe6oyB67cZNm5+bV8sL+3IR8dPcjLadqNUGpgtt6QrKroEE2zxveI8JtPSUcm4xDSeNGwDaqaavnlu3vC0HoOX3MaYg2yOA4P88DufT/DxBBH2ttLKM2QEzbBNoYzoQyYYMJcIXGd9nPrgXgCDPOzvrLUEXr2zIAITEwg0gJsUuAbatJpmrAx1jgH3ggQuicIRDCIm7FGP+EkCnplCwel+wJy/++/k1Hd55lqhG7YYjJbuounAhxFJmJ60GM5r9PfAhfUu4OrkrnnecS30cm9KzWgfaso82a7ToRySELYBW3sEBtGT5fjaGCc9oRqtkezhRGd4jZamtPon8LPX2Ta2XyurRa/w6pwNoawbJf7+s0aI6fiVAi/HogbJ9N0xxhy9/bu616ujc57f/8M8Msi4hgOVAxAFquq0pPmSj+cZT3VePFBq3qTD6Bmg12DjaOfRm8Xvc37dVmYgvK3oS9TI9YZubfXvq+eftc+fOadTd8syMFMfH5+fUF9qedHNqKCfd6ojCydNSDKVOLPpYxj2DyrYfz9ScLqHfSxskGqUrC//078yFq52EN3AYYIQQysHbLSq5eFInQtNRcwmRjtc7azWiFla9Jir6vZS9VNkNDIAMvaONoWjeZwESHCTQKqPFirHft90+z49X6YTADKMADi15HQeFo6mjJXiFjVua9ItOjrjgdtRNbux8Owmy2oBjeH36JBEHbPdPdSWj01JEuWS0vEb+LUeuGMpQbeZXALS/8Ku/YR//7d+2v/mRD9ib3vCQtWzfpmXrlwpUJv8ErL8KYqhUjZcsgB8sRY3rNkDr8tPJqtWP66lLWJQ3qlayWIMVeKe9JvNYJxtqmzgYjNn61raorMUjc2o/YMLR5584I69jgjQMJraZ2RpCKg58DocHH3xQzkkcFtRhn3nmGWWxlHiY/vKGL/syZbgPPfSQnT9/XuCLWKoxM21Hj63a8eMn7Nmzz9rGxqbNzcxpjirZMKKge1/7Gpubm7Hd7rbWSavlzkhQ3m1aBYvgLetsrqb1wNaHsHt6mD2/GqVHr38AKw50w0DbVFBARps0sAOwe//ynjNZSOqY5/DuCReE5n7HzEf7I3yW+b5MIxpTdmtjozpYuZGcVZ4pep0W1olz0f2CnXKtOTEHVGjmBFquWdZlM/DILL3ci6rlImqqbBv9+ZymZvISQOqj9XS+xNAIXqOy7zDtyYzWhZ/eR5tAqz2eQd8IdQwzSGCnkZ3UwbHt5NzB8IhuDbkJUmr02bovAlophp2G9ls9XIApGcBRZrA+Wt1mN/Gp0r/EuilBVT+T6yzLjtLnvDKg3WX14mNd1NJ5LwqoANomxSyA9mM/oYyWhVANfY/h79DHlUdnvMgEWXHnzHbkuFcE5KOWqu+HSRLZ6+rKUTu2gvjB50e2Wy1bv7VuZ54/Z89eu2lTzbatzs/ZqeVlO7EwXwMtsvt9Fk226MiAsfqjLqwJ5Pme0YqmCFo5b9xobcDhydtn1IidQMsmCXCtwJb2IQFhOJkoUnGQzTpDLY4qarcVKvnGyqiQDLrKULSw+H9dc/Z6at2zC53fhRnA+oymd9VoezowoY6JotqtKf3FGUpRJNd3ctJalAAEtMMLWJks9y7uZ/bRfiFAy5rp7vVkSenl7lBesokDaHPDQSMllaSgKHLqyuKyYBT88tVhyZ1qtP/w1z5uv/Fbv2U/9KEfsDe/8fXWHjv4kgIt6+kwkH15QDthBxrjF32NKbSLTFaxX/Zsx2c9bvRBS+w2OFAWpaBsf2DX124JaJePHbUug8O3duzy9ZuaR3v15prTfrLRG9i1G9eV4c10OgLVBBaeA+DC1xjm6Z5Td1cgzNe8h3NSmeylm9fty/7UGyWC3NnasbW1ddva2NJgdA58RtPdc+qU1ujOzpZNo5DvwJL55Ce8uVWqyYxL5Yd6bmoyVal50PsPJb8yGexaJyZiok0tqgKwZJsYPbxZs0v1sLJigLoxKTGUZ48NgQbXN8VQrEIXco2rKyNBzDOVce1DAVmxfitnOQGzi8AICLJuJ/o/feL3sZH1Gh8fGQikcliAGC2GuaaybilBV3oAxGCDNO4QFR78dwKtziFG2+VQAqmjOVH9jHDxpLe7ZLdF7kTNgS4sGEUBq8cfRmQYaFnRBP0aqhBAm94AEkOlYQWKZe51ZLRlaaXKQose2hefUbWQVMCcAXuR5NyJOgY/vhhAq4x2f7+q0abOApyo6sdf9cEfHZDtoSBG/ASNIWeoiCKr9h5ZiSWF7Aua9p6uJijEGLrwRCZK8mjRv37i+HE7dfKkNplHVuN2/do1O33mWXvkKSLnebt7ddUeoI92acnmW1PWxEhChwiPAvUREKtaAiDi7sATDBWQ6YRny9INVyDm6lqVKERZZP+X0758jSxeOzdk3Tkmr1TrVvctagJ19krtN2ZeRhSVtbWkFKnLZPbni9aXgz8G1Bj9uj4A0IMFZwa8oD5uvT3GNCGrHyibpQZHRps1WqZvMLkHZ6iU1I9Sx/n6tZBTRR1KYB/v5a+pWsihVFQ0W2ZmquXX5iC8lV0y2gSbIqPV0AaZibjdJeYEYkQysizo4xdTx8PBgdcmi/YeKUG9ved/+t9+w379E5+wH/qgZ7TtsYF1JnHIgtL3ejzBjNMKvu5H23tK+rrC+Ny0WfeJlzRkiKKonOfIICtChGA3ytp9fR3ray39gKYL+dcyk60y2ggE1edeKcXr2i2K+XFm78KFjk3IPODytesqMxw5uqK1cvHqNXvh0hU7f/mKaGNA9uKlyw4QZnb3qVO67+eef16Hhdf5Wvp7/vwLAmCZJlCXZS3HOuHnZG4zM2NjBHYtRraNqX5748ZN0bbLS0uqWa4cXRbTsb/XkyCKnu8cX1nNAg2BUHrxCvSZFS2606nAao1KdOfBL97sAKYGFxS9ltR1yc75eiqNMzuW89XenoATr8QdBFlhzlE5KVF3w/Cl5a1OpWgpg1Tqtu5zW2ffKt+gvEWNDTCRDU94HdmD85h2o+k249bY95739DnmuvJcqqFOOLAn0GYmWhpTcF7wvrK0x894yc5LeR6YBLWcoBfBP69Tqy/8zjXqLkBWI+OivKZMXDVaD9JgT8AM/k03hF6rwV5NVNoQ9dNq37tYVOddNfQ9GEK16ckqxeuZBROYgVUJuCWY+hnqQFudFqlFKc6yIdVxAcae7fpQgUwGlORECW8cjJmg62NfmTtj8lD2Y4VL50ePARwSH5oC2wpoYRjUMxl0eFLwX/GhHxsIxKBg+Kw2n6a12EhB13h/rIuCuGAAKYOEWeRb/a4oRFmeeVFJTevc+O3NLakQj62u2l0nT6oGTIRJ1IZIgtrR6XPnbX5h0U4uL9mDd99tM+Njdtfyok0xVUGGED4AWReZGm1lWOGRMDXKVA3r5gTF7BsTyzAXClQiIA7H9KXkq1gURg267G2kn0qKRrXvpPKaDe5fdwpo35ryWvUmbA+2s1Lnp7pqrAFYyqKzPho3fa/XrzZJMEwVXePzFie1sMlid/ZQHO+rr5Zjkgwcn+PWpNdoJUZoTFm74QA32NM58qKPSApCFpVmG2HAFSywFMTK4OuDXddBLmDejxo997WSR6GcO2q5s5YHQH4I1IcB33dwr6+WHjuygvoFBwDF7MqMDn3TH1jXxuwf/frH7Zd/7X+1j37gA/bWN7/JZjg7MQLg0NAczdyIdS01KXPdi6IEpH9WJfbaurKul2adKWpAOK2Ou+OHHwhsrjhQD/zaOf3m705/QvntB099bfV1+Vv7vc0MQGrT+B3Pyvy+SOXKvhvb14Gmw4BDAROBA5NpxZUbN+3G+obWyx888oides1r7d7777fTTz0lZ5/52Tnr7ezaH376D21xaVGdAWfPnhUAvfGNb5Roid5agrlzzz0vpS4BNEYUL5w7525vEw31Gj76+GM2v7BgX/0fvNX+8DOfUcfBAw/cb+fPPS9x1D0nT1p3a0ueyEcXl1TqOH582TZ3ehoyr1YITQRD9BSKUc2VZaY1Hr7uUJeqTs0aBhSmGhIqJUBm9qYMVMNNXA3KvwFfvp/j86C+dzAZCMOMbL3JQJh7l14AGmCQg9OTBQvGqeoDjXXvoMH68wMYQSjXkudOm0XWMqrcQW+vcrYrA1uZS4SVZD5vZR0ZhkGyxWWtj3u/rs4r+n3DtCKp52QA0i0rH29wsGf93U2tI/XlyrbS9ytBDkGBm+Ljc+w1R5HO4x6EENj19ql/gzb7UhrjTkegLzUzQ19UB446bHQbQRl7wBFuWJnRxl50LqvuU899+WLjkpd2hnK2Ica8RoKTwWI57J57IWalcrVzTg1MRL3fPdi3bQ0W2JdJxS7mIwOEa25LqWsToxU9qfMJPkpIeZw3f/DHBjmwnch0nDmKymz9r66rhE5kqSxep4hVX2Pax8BroJrsg8G4jVmn1db/AREWA2pFVMcIrRAW1ED7mD15/pLNzs7Z8cUj9tA999j81IQDLVksFocNHrFWzU6ORWYbQ8fl7BHUE3RM0moZRXkfbR52nsX6HEjPRtJpwdtfAnTTWILnSAvBjIacFwj5+L41pqD9MuIOmXq00oBIZf0hm7YzAuMSaoyfMn8XK+QiqIQwNE1zgwW0UZ+NaBIwm200rDUx6aIjABfF+KS/LQm2C7HRiyHXf6jqHY6abUzMDoQAACAASURBVGb3ngB7fTPfhyeHSW+HeKx84KhTcU0EqDmeMCYkVTXe6Gn2SUiRreRrzQw0HjcNyIeBdl8Z7T/++G/aL/3qr9lH3/+wvfXNbxbQNhhuEapoH+1d060eyXqJ4TCgrdytSgSOV+jMSM2Q6LEnPP/0aNs3FQDrAZYzFhmECWxVJ3fFKmsQ5yx/uwXQam062KqNK0OiaPqvDk4Eg2PYgCq3dSMT2sD2B3ZzY1Ngi4vY5584bVvdHQ+emy279/77ZAd46eIl27ixrmyUNp7t7rYtLS9XYqM3vOENRs/r2TNP29rNm+70NT5mO9s79lVveYtYprX1bXvmuefka45T1JGlI3J+Ylj8lcuXRRtTi+1ubtkygwQmp2yv27XjK6tqCcRZJYE2xZQc8mlQUQEw02MC4AQgUe8EaKtB4gX7ouA5nK4yUM61nIDN18mGhx43enH93BuvBiJkFpkGFHr8CfpuQxQZ/bKZPVKDJkCpXn+Y/aeiWACgkZ1eW006OKnffH5+X6KvcIXKDE+2jLT1YMWKFWMo/glWsk6rwCFUv3qvQY/717UKbb+/4+LFPH+ybzuCHdnwht0uZynXmh2ltid8jsepa7MpcNgb0+hD6UVgvtR6FZE+/aYJtKKOhwP5VNTn2ViFx8m2VW5OKVoNMC7m0eaaKc88BaVSVtdMYq6HBNpkIWrxaHGgwSowBYqzFwvGvT3b3uvLqIWg9uBgQkCra5NAG2Ue/k9yKaD9yod/VECriE1/p0QfT7XcgtFVfHQLuBIPTl9qLxCd9pKZjtc4gjbmxvNv3fyQ5q+srNhdd92lrBlhAQuHYQOfeewxO3PhipyiVhfmNY8Wk/y7V5atQQqOEEqj8tI5xinjHLiujBYbxcgo6oy20kIpo1UWIOVeAGKqORnZFwf9ENCGMUcOF6inPfgNqIUa1IezTlBTgtoMkfbV4wb89qf1ZkavCMZ4/bXQrPRV9mZobiqLWlaMMqwgmmTANPXIcetA89PDrIZxz2xlzH6AP/Wo13IsZR9rIcMOn1wUUd/oQAX1g0XFlF+VG4tns3qb9cAivzhK8Bw8E2g9UMosNsA/qPuqF66glAN5qtV+J6D9J7/5CQHtR77//QLa2cmxVw1o1bhfAS3ZMAeGK+szo817DNiGO54390eGW7+3oJaCS4fi5oplRqufp71LrRvRQhbgzXPIMhSW4KDnrMr4hNq/HGgPbH27K5C9cPWqPXr6tF29fkMUL3v6a972NmXTZ54+a08+/qQtLi7Zbn/Xrt+4YbNzM3bi5EkdTrdurYlKPra6ogD6s488onXGunrH1/0l1WVPP33Gnnr6jE21WzY7P6vI/s1f+WZ5mSOoOrq0ZLOdjvW2u7a8sGANTFi2d2x1eVlbZHq2JTWuBx0hIAK8ovbJIkiDnBxsUoKS6NFYKYfV+JJ61dKMHkd+HzAiOKBcxte9pOXCxHSZ4rFFMYeIM0EwD2+Njos9neDNmicrzMA5xU2lNp2flbkBWeiBZ6HlCMAys+X5eQxZ4mrQi59tvZ5bLSLkwrAjKWJec7pD6UyXfZJfId5Hjt+TR3uIy6pEpjjbFHzEXN4sE6aQSxOe+j2VJqzRlDaAAxbA8tbCSR8cH8pmnZmR1apcFvS59oeCp9CuhPbA91lRKijYrlLAqQA6ziN/jtCK5O/G1w4DWn1NdpEhhpqYLLo0aqBFh+TOfJ7N8jeBVq5YB2S0aB5iBm28B0SSya7o5P/KH/ibA9EUcniBIm7aJD20KAYZGBDDbKEAvE825h3K6/JAMym3trZ1E6GIqDvwbxlpM1Q5MtoTd3lGOwq0Zy9e1YY9Ojdrb7zvPjs6066AllF59NFKZKUaDnZtrjp2Na2PoRoC2sLJiFulCFQURd3ErJsi2jBuVGRfVUYbdCebxQ0ZHIiqGmYgT1TOFGLlJq8+5/yL6IfNgzgjudxMTDpJEFJkW7rkQNFETQRwpTagGi3UEE5A+3vWHh+zzhTN67TPoPqDPoa64bWjSvYadMGQev+ZL2/fEAJBPxxy2lCqkV044aiq65MGITH+K6qf1cqsBwj4c6rW4+FJHVUG7a3NlO1bXyDQ/uJv/bb94q/8qn34fT9QAe0UmVeoreW89UXKaKUKDjs6LQEOBAkewosbsFSpqY7eYYCoJ2tqSbIrCoL8Dfth4SAr4/ZgWrjvrFsH2pqWljd1OrTxvHsctA0bb0ypjk/NDMBlyghr5ezz56S3+I1PfEI9m8dPnLBZWlyUqUzYtavX7ewzz3qv6nRLQfN9992r2uwf/MEf2NbWpr35TX9GLXqf/cwjduP6dY2/g72an1+wK9eva/i56pyTkzaNCvnosqbgwGR9/rOPiKK+/zWvFcD2tnZsFmvXMbOVlWWbatHO4i0Rae7CqbxHu1J4rGtaTVDH/rUIbKK0I2Yorm/WJjN7TceozHCrAQKAVK+njCM9jlOdnECbtV0eu8xkE5BhK5iGJJe5AGr5wEdtFhEVwxeS1uUMhUauKG0mC21ti/1Lq77ycE5wVLYZ3gVJifN87J+NzY3K8ILfRSHO9chJPxkl5/tPIZtnsIijCPT9fPWSj5+TfFbQ0e9XQq7M2HgsZbT7e9aHtg5tBkCbymOcoQRk4/64QQRWgSrrXH/8dnq57BCgzewzy0oZvOeBw3mU88H1GKG1KYFX733oBPT1w+tjShxnFEmK2LccVBFPkE5YGMEwghKgxX7Ra7SMN8zhCsx59lbSSlNRJMZjb33/Dw+gQNx6EbD1Htpmi8HGRCv7ktFjni8LNS/e2QTiFuqX4xMal8UF7UBNxRB4LggLjU2Cywx2brcDWh4HoP33HnjAVman7dTRJQ3wJqMFaJXxFUArOIjMCWYiM4qqJlE7j9VAW9G9Zc3RhxYkzZmLvBZ91TcoQcgxI/tpXURWFeOLC+uZaxT5tRFHKNgUGqU8PaPOgsLWw0FdcJNFHzNcwCkbqZGx3xscyIIRJTcgy/VnoDU2cHF8+xLLRLayPHT3l3JuZL7H9CbWgZcHvaiyKMxGm4zeYSi1q4Vf1ThroM2nTLAX1fpFymh/+f/4P+2f/PL/IqD96je9yeYa4/ZygVYHQBV01Jm2v686NKkOgPj5zGpzM+d7rwnwAGHVaxFuuWEKwV7+TDIbUJeZ/wu4K9GJV5fpj3VVZmQFik3CIAa02utKcMS+pVVip+/uYds95hfv26Vr1+3YyZP26x//TYHh4tKS1MYsinvvvc9OnXqN/f6nPmWnn3pSNDHZLPUlBEAONAd2/fo1e+De++y+195rjz/+mC0uLNilCxclNFo5cVJzacmGYY8A2ctXLtvi8pLdf9999uzZszLVOHnsuJvnD0wKeSb8HD+2ErOr3ewhA12VdaI9gr3IuZJ2g2lAIYc6zV6e1Foq21rKMXLUY/kdzg9AL6fhCPxiTXNA8tzZQqSJOrI5nKrm3HKWAUBkl/laGCp/a3PT9zYg02zqOQh0u7s7trG+UdVpWSOMvWPOLQwEWMbzaITgpA8dIChIwwMBaYxZKzPpBHRpYhqTdmtzQ2xk9m/SdsR73d3pVlN/kpouz0fVO6M0hoWnJ1F+LVUjl0jTr2tqMeQ7r81BF8SeArqd0BSIBo95tG5cATvhbU754QBU99Mm0+iBaThQ+bFZZbTVuVKpHAotRwT+TkT711NbUp01YcOYgVdm97qO0jn4UJm6Rlsc4hrs7m1MAlrVZvlMieYgDDxch8MaYv1TBhGDFSItqch5bf/hwz8ykMCFi0wUEkDbovm85SphgLbBZtZQCp8+AfCSiW53sZ3yGq1uPv6q2KVhiB/N4ivHVu0k1HEjMtpWy8VQQR0n0P7pBx9URnty6YiAdkJFxqA2VccYpo6dprkN0Mb1cpFEUH6FelHRD4KFUDWXGV/WwDyPSKW1L0wdzjm9Q9N12LCexVf1R/WY+iOmUrByAcrfzXqSFnwulNqaUFkM155a98CpC/5CHW/v9nyu6F7fJgd7AtppGAj1rLogSn6r8iKubfsrijMKkQAg6kDvnQvnr6KmUw9VSGFAksKRiQ1lrDVQOakwnNGWma+2VILOK8xof+X/+mf2j3/pl+2D3/c+ZbQALe3/ZLQKiO6Q0SbQVlur9BrJGm7sYGdA3Fw9Dwt9KxZO0ut8Lby+9PO9vtdrAdvSRlFrMlo3vPsyTQGcWuuHWAqgZdXV1LMr8BEN4Zw2Mei7dmLCe2kB2Y2dXblAUde/fmtdlPHG1pY9+dRTAltVAMbH7NjxE3by5Cnb3Nq2Rz77iAz/73/dA1rHFy9ejJmu45rwA1tFXRaEeOzRRyV0xLbxrnvutkarFXU8t5+7fPWyvea1r5Vr0Z96wxvs2uXLduXSJXvtPa+xxfkF21i7ZfOzs6otz89P+zGb2UgEmlIGh+LWgRZTfxcTibrFpS6AlsADQMgszt2soIF9kDvnEODD4PpGg3PJxVccguDATtddpejvhcTqk6pQlpryAIf/8xj8Dpl/u40a2Gxzc8vWNjYq6pP7ABMwN9PWGdndcR9iP4PwFfeEJbNzgFa+BQhNlIX6XOCcpcv7TPBNejvXqjJSnKF6uwJcrhVJEa1aADciMgH57q4zjATe2RebvsGhJ6DMp6Hx/EzsG9/7HtDlOQYDIH1LADCA09WoS7erBWhlvUjfvFp7/Hl1GoSg0U1+HHAdaH0DDdVobwO01bmc5zC/CMEae3AooYgLJaak9FIuaHSqp5NMb5Pdr48t9HbHTJ3ccpJ9paBCo0rRyRBkkMkyf30qygcuiNpl1CL+EfE8M3OzHgS8/b0fCmsf2nVwhmpo1B1Ay2fG2nk26RJ1/VXniRvqY5zQbndkjM2iIPKjZsAixpKKxXV0ZcVO3n1KC6JLjbbVspu3UB0/Zk+/cEnWjEzvAWiXppt2/Mi8gFbD30VR5gitGmiD6PD2nsLCTYsp4htFUFEDSFzLryXQqpUmDBSSGhZgRrbmm9rvpL5fSPl5LHxjXb4/MoEkWzZCwFGKokqMrUTtQVEnjZz1ZpriOXQVUfX76lvD/WeH/rX+rkbiddq097S1qCWph1UYj5pDURvN++c1VpfuMD1YwqEQQ8iGsggo3GQkVNdpx1Zs1PRKTtCpDTDqyDNrtEPBzBcJaH/1n/1zAe3D3/teZbSI6b4goC1AVu+lANrMaNWekMKwEDyoThfCpgzoagoMig01YhwsOhiCSA9q2LOhFEL5IeR0lYts+H0dShJ2es+mlPcT1MEw5thT5qCmeTPb3t2zjZ0d1WdZK5euXLP1rS2bXZi3p55+2ja3NnUI4ASlALnRsqMrq7a9s2XPPvecDu+V1RVRxs8995yA6r57XyuAXVpctPvvvc9OP/GEbW5s6hzIKTarx47JxOHajWvaczNzMzK1+Ko/++esv7tr169etaUjR2y62VK2tby4KIBdWOAg8n2aZhGcN/wfsQ//JnDMVpWyREPm1Rz34JKfT6BN4VAKj3hcHqcyvUgTfgCh3VL2zs/kYPgcd5aq3wQ8gAsQBMh5bK7N1k5X51rWdmEXcNGabrkJBTaQKi9ED76y9WrQQAidAPxCuMXjTzV8XXVJZCJYzqwsB6VAe3O4497H6+H8lblHTBriOaW4jlIDz53Cr0wKeK+wYJoxzjqOTJYgRixAx7su5GxF0BjKb0CXLogddP3RMgek5uQe1WnD59ypYw9aqow21jQo+VLUccS61blU0sDZVfCiszsj4GBKKjOLAGBltIcC7TA/6d7OXo4BYKnPpo+BynqSvvvUOxkjRUlVlSG5oPl89rH/+Xc+NWCziyjgUJ1woG13ZvRZMw+dLfAiP3614WDDobDd3bVOpyVYef75SxJAZF2EhcjrqKjjqYaAFuGEt/c8Zk+dI3KekuoYoEUMtTo/K6DFkxS1cwWd3PwQQ4lR13uMOCEtGFM1F9crgVbtE9HfmKpjRYlSpdUgWWWlHmZVQom82dro8XUdgCF6yt/LiDOzXin2YgBBLvIEbUWGbMKi2J/CL0WSoka8BsKNJpvFiWWTbKVLxLprM+2GdTCsENB6jZWDJ2lgokw/3+O+seS9qK16RGtizIFWApuoRcd71wYJZ5usDWWtNqNUia0KBC37ZP33w4dqRAz1xcpof+2f/wv7R7/4SxXQLkxNGB5Cf9SMNtXGef9KVfJoNuuKYK+hkvzUbQq1ACq0yFLZe79sgGxkbNmqMzE5JfZDGa0yZjeT4J57S4UzMmr0j9FxhIEEpxLtGqUV7iny+0mtk/XtHfkdw3xcuHRFwrn1zQ2NuCOjgibGQvHm9Zu2vHjUjh07rr1x6fJl2+5iZZjr3jNCsqMTx4/JVpB2PdbauXPPC9joI+cvE7oQPV6+ckX13xs3rwt4WYv87t133aVe3fWba3ZsZVUZ1JGFeZUjWD8JPqxNwJ7XQ+9uCphyf2Wbjaji7q6L/6INMXtRs96ZlHHWZcs6awIe9pC0MAGiCL94fL0vDV5w838JjGLeKOtDhyf1um5X96s93RFQ7uxsa7A7Gbho6smGXbt+NYAuekmL4e68JxgxgDWBVnXWJvaO3s6Uwi1lZkV2KaYxBtuTRfORvcQpgiJzTuMLteyUE5Hive3t92sdBSI03KYkMvV2HzybU4AF3nspZGAMacBfe2sfQ51gxWxQZbTpCKcgsEx8SjGhAlQXPtS941GzLabyJM2dyU/VnhfOdHn+lIxiqTKuhK65uYOp1FjAmEeunuLIzOsfQyPjwxPkY4CADvtbTU+jTmu2BmuLJgYtjNoJvR8+hENKPHW+/zf/9LfZpaKXyJ4aUy1ZIvJ/t2nLYr+OVu9/KhRpGp20P9BmTFpHEVD2cjUmbeHIEbvr7lM+v3KvL48vH5P3pDLadnvaTiwthtfxoi0w+B1al/psiJ08mgMc3JRCxhISatVAmYe/Z6tFjS3bIoKiqPsenfLI9pyMlhXtJBVc2IPl9yvQJQRgBqh+JnLTdIuMu+UHhQ9h0EKPv5mF04vmwiR/kdlCAVuASpt1mNQFNzqHCjDvl03dnBxYp830nlZl5M/hIzox23PKgQUxdNqzduZhutWlxgEeuDAAGkU1VI0rq1W1osepN6ehRlGfrbL0eo2F6jhqJ6OCrJfZ3qNaVdBOGWuqjjmgj9bsf/9X/9r++5//BdVo/8JXfVXV3gMlLkXjuBO2NdMR5YCQR1RtBC8qtNd8VNZkM5uVUUFMUMIcAsecikWJPm0OUDnmTExGHThdwYr+QOjPxlSok/2wSapKFm4xPUZZroSF7pDGAUo9bXJizObaqIB5Ln6XHtqBGI91ZVu7dv7SZbu1vmGbO0y38cWJvzGHcn93z6bGGnZs9ZjGYgLsZEnXrl0TzQpYclAvzM/5KDoAqLsr45mjy0dtYWHeHnviMev1ewqmsWvFphHwbLWbyo62Njc1rYfRebkmOcCZ7MPh1O50fP1ngDw0HaueZlWckdU/fa/UqvqkRvMcyID2sN8tA+I7fb/8XgbPuYcBWRjAXDrp+53CP2e5DnMs8t+of68+q/I6vJzXJOApatsl0FQ1yhAH5eMOm9Ogto6ihQa3R0AerZP8LDR0mYFH/2EEhmM2tzhj3d7Aet0d2+/1DEdcslrsFzmxqVtn3bQyDoogNUFWp1+qdTlI4t+K90MRXpbxqpZLhIYaP5i7zy9qmb1WVzYudl4jJSLSqGA7mV0RvkWyO0WainHoY1cW6xzmL97WfDazG72uzCw09UklHHcAE0AXyvmxt737e33OWYAttR5UxygVqdfOzM551BkUYi5eIhWi6EaLeoRnUERSOScxwZa6bAItrUA9apoF0J45f1ntPRhW3HfihN19dNGOtJsV0LIQZORwG6DFFKdyUopagPPjnrVl5uBikii4h4OIr/aoj5ZpWRbWg1It6ao643E6JCeh5Casvh+Pl8IKr+HGa4iGdtnmaWHVI+QkKgD4oqeZw5cMRwAbtAV1cZSeHJitqXGbbjet3WypZiVbO/WxuUdz5XVavbCggUUdH2hTaACBVMruDCOgDRu8UaB14iMHMnj9OkFWa+OPAWj/h1/4h/ah937/qwK0ZTbLYaDoVqrvvvsL0xcaLQtZpxVzEoDhY9d8/3gWHIdC9mxj0JDBhNp7PIhAPKVBGPLojmxWZ9C4aD6ZD3DvnO+TMxRBH+uJjBYrxrX1TQ0QeOH8BdvY2rRZstHptmjhre0t8Xjtybam//CBiGO601ZGSTa6vb1l3e6OgjiyKfriUcm3pqZc9NOcEhgTeGH+APVKPy4g3elMK3AkW5yb8dF4et3UVaeYNtWS+HIwRiBSuo1lgOMZ4BDwDNUeCilrAdQlyJaBcfn1EsQqkcwdkC1fQ+7xpGBT3DMco4UaI1sOi9dchP7Vs7GWMhQ9LDC40+vj8byRr97TYpFyQ2a9NVmt7CqohoIAtKwd91nndwW2/BEdTAE0/d3dwELgp4TFJUgdxiISFO7u2hjC2VAeU9bgXsOg+GvywCLV9C4MrM1c9FJLj++4WGkXWZWkMkLRe8RwKNof4ia8iCIeCaDLNk6obkpvMEPCr0JnUyVdE4A5/ewx0AU/AxTr2OAODmwDARR+4VDqgVNKjsIPX8DL/fmGhz9a1WiVmVHna7asBe3TamszAKjKYnQgeyYpW7CJCZueAYgdaJUJhgw9xQmgPA3sqI5pL0igpc/uc0+ctrPRR1tmtAAtQzlSDHU7oHU13YszWt2LAjgPE0PlSi+pqVzU5YZKKf/oRvW6Q117uN1G3seZKg01MmCIxSs1alCKKT5IcEzaSk3xQR2LumD4e3dXtaFef9farYbaOwBaBFBkO9A+o0Cb8XMd9boFGZkfGa3ua1DIaTQOjaQxglmbT3o+gJb3HNu8OjhqFXK2Rb26Ge0//df/RhntqwG0EetXtG7+H+qIGtUuoofJpqhZzzjVexN0qIOHFK1hSFB5XRcA4jRn3UeoIdJhTUcmC+Vb0cYKYtxnWEA7MWYt9rGieqgfiDAm+HTlCLW+uW031tZUmwVocX7C23h9/ZZ8jJuNpi0vLNnuTk9sFGpjwBLxIgGi7w3vNFAJQMISshwfh8lh22w3BawKPno9ASve5hywfDCnVmPl2i1Xs9LEj/VgdDiMN9r+2suPmgusQaPIcsofLcG4BMTcjyVQHxYwvxygTQAcqg9nMJVUYQCAg56/wtIvuO6j9e+JSeNnUs1ZvKnyNd/p9aWKO/3Kq4corFOdxPAX5LoMD45deEE4GF7yGSRXw1kyiA7f6RyaUpgxwIDQDqp1nxN8qKnjaw7rQhkgxJV5VqYRS9XmSLtuXK8URCWW8upElxctOynWyvc60SAfzeAmHiiz1wxAymsb70/XAslNvycxFPqWHIxTXnPGlLL/YIrIZPlLx4cHwugC8HoOUxod9DE8IjJaAlJd+3f+wIcG1HsAUynCqNVNNW16bl61B2qQHpFHXS8yGvVdEY2HgCrt0/wAcDEDvVZML6Cl4MSpuzQNCOqYLBeg/ezjT9gzF68qowVoyWjvWVlSRgvQMpM223sOy2jV5zrYc9uwAPrcYNk+od64aCUpxQCZWeRGLWmXMjvlcQ/boLFdIkOJKRdVaucUH+BG5u+9fznOycVGEntwjXhx0T/r1HE98s+pca6C6eeoE+zQH7m7q8MUoEWNiTQdioa2Hg2fRvEnT+h6s1RhQZE9sCQQnCV17COznPaRzD8GOtdAW88NBZV942ZVNqwBpdOuDSqK7w738n6RqONf/zf/t4AW1fEodVyqjm9LHWeGOXzUJ5mvbFJBWxz05B9MhELtCeDujbvaN4VKThf6euRDdTbuBzXUQgiV644MUetNj08pAjtFzy55bomhwmFK5IcGdEftcGLMZlsNUcfeNO9/WSf6y0HQ79vz585JbYwAihYTjCgwu59mlNtk27rb3UpJDxUHDXzx0kW9B+qNaWCqtUUbCO9FrV++l48dW63qmgTYAt7ebvSGes2R30MZy/hM3q+XIbAXdS/qFNmIlh2hD/PgHWmFrLWhpVixuI8lCI/u4dFs90W3P75wp58r+yXz59Ja1EszzigpnRMG1OlVagJG1cQJiLd7PUPxCKt0vxZril0KUCrLYCV9mtmvPw5nD8FhkdFWnuu+fjNDTmYnWUKJfniu8Zg8RBCm2i4tVyjiUYV7C02eld4nHoMyqoy2koNWbT1JI+f+8WvpQX1JIesd5AFzmylkfv3zFRSZfyQWGnYfwZFjgF8Xv36Imbz9zvtfhj/zjf3t0PKkZaRaICPrl1FNWLS+4/s/OKBORGTiF2JMGe307Ky1pmdkYuGiHM9YdRykyhewJZulGJybXxJ29zpmEVE0Xzq6rP48vJGh3PgM0D7y2OO3BdoW1MPLANqxA8ZdBdUKKMpEwI2+uUAV0BaewwLcXPyxEBJch+ochRw+AXx4A0QmMlTH9f6zvFYU2Tl89plXGWCbtSRFd+pF9nqqYqFwr5EbjnwyfXHm4SkrRkQIAG2vp9YA3iNA255qShyioQ5RZ643n8eU2VyfB0EDU+2IPjnRiUJFofjprtecHsyV+jgiNzEYUJYFPTNKHZeGFSXzJyAX8xCvKwVhutC+nfLQuVON9uP/z+/Yf/cPfl5A++ff8hb3Ot6nTuR8Vbb33A5ob3+QZmRaA61qw2rpIqoNoDVmUdZ0XQZ81QFVGbrn/hmm9tSCleuRaFh2d2FcoXXklDNCKDev955ssUrjA2uFww9raZfeWc1fNuksaA2bao7bTteFVbS80BIGJcwHQsfdLn2SE8pkub8bm5s2Nz9j5y94ew+/k65vlCS0NnSP/IC8uXbLlpYWw8McJzkCbbONjS2bm+vYzZu3BLQ8DjV/GJ5kxKC7d3u0QnhAon0Sda2k3kvmLzOfETawWiej9c3DAuTR+12uycPArWS5hkAuzg2CLWdow+M7ASHOSvZxCbDZ9qa1HUY6o6/70bjoHAAAIABJREFU5dZpee3pJZ7n1qgxQ4Jl1RozFJQMrDEVry88gRPQkmJV6Y0HCVMOAa3KWT5QYWKy6QYqvBa9Hm/z0VAB9B/RupS7fMhZrbiRVVYbjR0Z2EaMm0eXn5MSLfkREf4w1a2pyJAE18K5LiQKAda1t3t92lThR4YhOnf9CTNVqT9zxHDWwL7r6aLVKd8rnxsu2raxd/zAhwYMjp6cAmgZ2zVmE42mtTozoo9RPcqaMVRq3o0Q02UY7N2ZduMKMViuoBV9zGGBGKQxactHj1o6QwG0jN+7sXbT/vDzj1ZAi+o4M9rF6ZYBtGRbd8poRXEOmOfo4K7NHJs2PWaVyocFY0UJl83R+n5t/K81FdlxCphul9H61InSFSo3m99lRbQYWkAthM1cuek0eipqdI43roKW2AUDkTDp8BqBm3jLjICMlob0vb4bjVCra0ypxSrNKnx8VhhuRD0jgasCW43Fwis1Jusom/ahzV76c6PyYaCNIEIBrwPtUI2pEkjl6MLaGerVANrf/J1PCmhp7wFoOyhxD754QOsqwnpTS6w0OBB1jDvX7p5PH8lrq7UTwjayi/TvlaZhJHDjEk5r2Pi+13S9b87Vx9FGVLUHpeq4HBFnA9VooZBzek931yc7AdiwIZeY2oPDW4xsUysLmajUvQ3b6fYlgNTUGA396EqktLO7oz3F9BllsuwvQEPK1D0fajA5aVvb2Bgy+3VHPaTsSfYLz7O8vGxrazervlBAVr3rVWCMosADtaruWWS0VU17mBGsM9lgDMrgeBQsU6l7GIjysDnG7bDv8zXeIx8ly1UBoYwb6p7JBNH8vnddjUJfnA2RMdGGNwr2L5c6ztdcgWzh6ZvfE/0fLJbbvHrWFpKXGqCGeshr+lvvfQSJMrOj7IU+gceTu1wYknDFNLUrLFr1GPFMWX7RXPDiOTNjjliy+vkXzUSJB+AlCQMhV4qbVwFznEoenEar4ZBHuwNtv1/6DNQe7r6fQ1cTZwBBtquuvZ9eB0Pfz2wFwzKxcMfEXLvMeldM8M73f3jAYU1bj+ZicrPIjNodmZALeGklIFPC4L/oq9SBTcQ72fA+rHCs8SkQ7htK7SeBFrAGaOmjTaDNGi19tAm0S522tdmMIZa+XY1Wdo+2LxNrNal7ucsQSnMBFSUXQwWGMtm8+cGpj2600dqOR62jsXTQwirqO8im+jhNG5D416/f6x2VQjkmQ0D34fLEX7d8xKmEazipPkWpuqEBw/NYM2m7u6IwNVSa7KQxZbPTHWW2fl2IpiYcMEeAVu9Npt8JtJhbBNUlW8saaH2PhV4uaBVFjfG8k6KO/DWIEhyhjl/tjPYTn/xdAe0H/sb3DQEtIgcRBDFU4AvNaCuTijgNJVbCsQmJv+qytX91tlAli8BJwn3xQMVLBqlwzxqRsREDXESZCWjT99iPbp82VU9SijlAyh54n7oVynwR17H+3QtbQjv2pMDCeyrdWcltTTlt17Z2tH9Fd8d4N4II7Biz5OE1Vddh4PJEfyu9mW624IOtUTHPzc4qY+XnUCjPz3es280xb+6ERB2Y53Itx4QerwzUFLAnlX7IsPvy0NZ+UwfEMCVY7uUEygyE6nqlP2s4it4OZ1W/qzKUkrkZyXDKB8iKs2sehj+Ggk2Jgyox+NAPVpnZbV+Zv66EiRILy+fgZ8rXEzFjBe4VzERnRoqOKhAPQwhloqkMVlui/93YRYPgs69lyo+/ujoXxnSOIKDT65GJT9gQSPwX9xn3v+DRS9MK7YXoA9ZrCf+C6nOex6KOa2V33mc/kALNixWWBkRJE0trVGT5HoSkOI8xpd4Hn2cwgW+vTzaPFSO+xz2NiUWvwD5FgyQldNbgY6jC2Dd/6IfkCsERqSiaiwbQTnsfLV8TkE415aLkB5avOPXqRg8RQJuFd++tdOo4DSuOnzyhGwLQ0mAN0H76c4/aMxcuWbM1LcOK+06esHuOLtsiQIs5vCiCoC5zsk2097gzzJiNHwC0k9aZblvoLwS0RPYcFLxxj5Jqc3xfRAEOwSeM1ngzgs0a7Z2BNsAs6DR/fM/oUHlKBdxwsZGEWfLrTuk4B+NACmIOJyhmHQDJIChqBmg9owVsXYxDQd7fWx7oszMzPqKQPktJ7P2eJM3ntL8rhn1xYlbBKED3PeWFkZE40Dr46xCPrFabOXQUvnt5Hg7xMMiv6iihryOqTarxju099R2p+1lfijpmes+Y/fYnf8/+2//xH9jD3/dee/uf/XPW0Zg8VxOWQFs2+2psVhw/uSFelFYUdjOZ1ebBpjqtpncMZHuZLjfV9Slo8ErNGRs/Rn96FiC1Y64JBlwAtLVLlJOzdZN/xnlxtuhgQ8vAepLzFBTepP/8rswuzJpTTndrnnmewIEcqv2HZzOAiNhxtj1hNzd7Nj8zZWtbiO3cO5dklufjcfb6DpY4J/mBiavRgU23x223R5+pWW+XEZe0tJEV+m7b2/P+XAJAACxNwUpQKSnGbB4osaZwxoy1HRRg6nuKH86kowSXvAT5WcYCo/Fz8Risf933okVQ4UsAcBowVMAUe6S0HR19zlGwHX1+rscdXlL16sr3l++x+r14vVpfsYj87An72DDyIdjxOByhWnAzUeLi13zylJcefHyj/zvn0W52+zrX1bql/e/UMYIoxJmkgHHSRpdGrOdITjzj81c9WpvXdS5ANOL8oa1a2S8Woq9yvahGGx96rGh5zNKeLBJz0ljQ/Qo681nQTITmAXMmxFACW87jwb5tHvRtX9fYA+Iyo+X1yySFtfktD38sBr9P2GSrrWyW1HCi2bIpqMhOJ+zfcsIF0ahHpKiO6SHEPQqgQLbPayWqhYriM1Hs8RMn7diJ4wJs+o/4vavXr9uTZ5+xJ848I3Pyu1ZX7J5jq3Z8ccEWO9M2LSMFZtKG4UFcSBaGWx7iZDKwFtnfOL2gqN2Iun0xIcQCZMemJtVoTHQv9fQYjeBR/Ge4swwj6mU9mrWmS82oowr/93mDvJ48RWuFX95cze0VDew0RIIsxh8cXkSF1KlyqDY3vY9RebxexGTqp4ygQT7HmJHvIoba08xgud5E4z7CKIBSWW0Oko8FpFcZkZZcfZDiKxr18We+wHwQgMA5rn1S2p7Z1oPplZWNcFCl6pjL8tJAW28LAdXICaOALTObMHZwwKOPbcz+5ac+bX/vv/r79t6//j32dW97m803GN5cCxx0PERBJ6N+H2jnGxDKVkA5crQpaef7e6x7FwQSuYo6jlqtgtA6aK7pseJQpgSW72voc5y2ok3jhSWgSwwVAMZ9Cm99d0njZ2kPFsXvQQVvj8xIwIxIE+tHDSTwr7PXeS/bXTP8ebHrBIA3t/rKYnl+5k3furXpNO9kQy1AJ47O2dq2Jh9buzVua2tbNjvX0c/RH0vv7ebOjspKeKPjOsWhlE5F3Dt3jNvVeuLw9ULDwNrNpoLjii2JcYq+RusERixJuLc5xVwEe3H9dUncB197ChBXENF3kNd19cRXH1re8VjySo/tq8eIv/k8Wms51o2f434MEHq6t22OyZMeoAhIc3oPzwojkAND/OcyhPL96AFa3bGR7nXZEaGgOGukQ4EEAyt8fVZ7OxTt6W8sr+J4496KF0lSnAOwIHo9AldnXty4wQE2zT5SMS8FLjaDjGTcP3CP7WQONQnH28+kOgYbNAQmPAKkQfAeU5IFskW+RXmR9wBe8AFLwn7jdWV7Zhmc5D0UGIYfO681O150TauzKbLhwxhJBgpwDisp8der9RgsAysDzCCgTm2MRKk4dvV78p7vgx8aHOITjSR+wrgiZnnzGYwY+9b3f3TAxWOFTmAF1mwJaCehYhks0G571hQLlMhFNLGcJCbsYBwf5KbqPvTVCWgPcDtx2Td01YkTJ2z1xAltYBSa1I4caM/aU8885/Nojy7b3XgiLy8po50mo+VFQjVVlG3Oe2V3QIsObK7ZsCY1ykkGDvswbA4m1JYazjtuasPAxhCVo8Qlah1z5eMo0JbRkPZVGE3kAk2aIZvWdWmKVTAqZEj7t6TSU12ZCyFFIOVC4QFp42ABstDVV3mwr4XJ+0IMhSsNC160DUDbaIimpF6tNp8QKPghVQ8xd2mDL8RRoFWLVh54ivJSsYQtiSuiPROrVd6j7QdfcqD9/U/bf/lf/31733d/j/1FgHbq9kAb56S/xwBaRekBtLXlv99Sn+bBtQthVGSKXY3NQnTE9JG4RmUdSiN2/OtZs3UzAHBwuMVCFnKMa4ymffZaukJJBNf3w5wtoA2r5MNtGOl/Ht/vKTBytfKY0UyGOxRexxvbO+qjvXb9hqhdKd17Pb1/SgysjStXL8mkgtYfRJEvvHBewigck86fv6B67db2tkozHBpf8RVfoX+vr6/b+saGxmSurd/SnsZ8Ymn5qL6G2BFXHA1Z3z9QC9pcZ1pDwaHLpVBtTNpMp12xP1U1vyp3OCumvRLq9hcduCEeVNCU4+5gGRQI7ykIyPFuVYYUwZvX7nxmq7Zx9trHQc3zVvU2LQgOXq+hA7IAzTbDBpKilHmEB63pzKZAW2JD51Cyhph1Vc5HP1troE1BZ2aTKnnFnlWCky5PaAAaGI76R7JwOeictZde62WluAbbYPpc764kJYOa8dj/Zf071e+UJrLPWwCpjM+nWJFQwKTJnY51RkeLHPgiwAGUCJLpPxVAo2PwoQo5UCHdvzK5KYODIZo37lk6fh0GtLfT13imfBBAi1raz8ysM1cUOowiVrt7PqyjJ9vFcInqUYZxHMkAxK+DBzQkSN6BMGFj73r4hzReVUPfyUj5ywB3DBAY/A4XFSpHDYCndpqKWBxxJhrKaKEZE2ix9QJoRd2+BNA+c+682ohWFo/YqdUVO7V61JZnO8poJ/b33Uyh6gtLEsKpbjYrfYQtRvTRBN8gk2Mf0wazazv9ng0aEwJaN4DmhjrQpmuShr/fgagRVV70pY0uatWAq3mkNUzngkigzcdJoE0QB0grD9uqRcmBlmyDjwRaQNZbS2qgVf38FQBtMyn4PBxC9q4ItwBarxqmMCqG1JdRY7z1f9eAVsdjZD9kh4Csz6WEuj+wAZRERY7lP/3AzQ9dNx3pYdQexiJaI1kDqyhid6BJr2PpLcKGUexJVAIInmilkB+41I7uCuVWcfuyYLy1uaUxdpeuXBXQli5KIDfCp+vXr9rc/KzWOJ7HCCM1A7WNzeI5m+7M2NWr10SBsZe/9mu/Vm1C7KMbN2/a1WtXbHNryzqzs9rHzelpHTQEggAyz9Pd2VarGBktQMuhJn/uNrahekcOpnHRtN9CgVbXWGFPkvB3UM3UV7RliLAIBnRdc+Z0BFHZ4+zfSzrBTe01HD2/FtRqlpLEeAB00puF8UgC7cGBRIkp5ipLLJnRakJMTBqSIC7ea4IrNfMEM295ivJciGsIgqTGjkM7M0zODIIwMtIXAa2YLL8mymhHKNgKlMMatA4OwsNeZhPRBZG/m7oBev8LoOWnnEb24BKghV3LYB+g9QzRA3wJ/cawlHUbQ4C2WteZjUcwUbKLo0xjBbiIX6NFLoOQMqNNsC4TqLzecB0ICXOowGFAm6ZCAlqycESJxpQspqh5q5paYzVpq19N7ZGVKgYeoX8Ye9cHPubO/bw51EQ4edDug3cu2a0spTxrUsSQtmJasHIVF210GNDm6Ko7ZbTPnr+oPtrlhXk7dWzF7l5dsaNzMw601F95zuR5QpgtsgVKgnrAwZ61Jyesoz5SohIu/IFtdXcEtDaF/+u+Lk4CrYx0pJillWIYaEcz0lyU5Y0qo8cE2tw4oz+XgFrVestm8uJgyQzZF0bIXaDkmk1Fi5nRjgItWcgrAdop6qxxT6tMNbNXffaTPYFWmzKosCF65k8o0CZ1nJm+sp74W2W0AaSsIWqf23i9YnsIY4MYJEK1egOHn3QEcBl8iJaPoe21cYA/WWa0ZNjpdcxKkKf1nisZ6wHwnimjFm+i5mGTM76LEoncpcY0wWdtc9MuXr6qHloySzQAgAp+xXQIXL58Sap+Zbr9vp08eVJlnFvr62HC39Twj0uXLgtor169al/+5V9uCwsL8kdmghCPQW13embWdnZ3ZfdItse6xPsYENze3LTd7W1lNohkOq2WLR85YkeXjhiZUxo75N5L4EqG1bMyVzlLkBXiMLXChZNZMkZyLKrA1vUkmRkmyNYtO2GqFUDrQkVYCs+iU52vnmb2QoyJ5N8aiUYigSBOHRfR1kdQFUYNnJUINSsaOdofStBIP+M8N9TdoclDflBX50IBQvxsXgPaK0eBlmU3RB1XJ4pnzlWWp84QNyXxLDwUxAG0fC3pa2XRUeMtgZa35IMwDio//NGMdhRoyWhR7mt4huS7hcajYMsOA9oE0fKc3WeUZEEdJ7gmG1kFvHHeVl0lBAYqoblw9DCgTYZJwTXlAhgnzoFIeABU7lk5UIB3JDOivX3dSwVP3/L9oTqGbqEwTsoftDFZ7QSqSRZ4qLM85Y6gcARoyWJ5L/29njLanJ7xkkDbbtvy/DDQtqExmLcq2Xgc+DF8XepoqNUxUx8hI5mmaW+Z8kiMEVaYo2/3d20wMa75gSXQElaJEqyCwbowOAq0o5FU+X9+tgTa0RuqbFQWa3XtdpQG8RpU1Atjo/sYNJTg3h9cUscJtNRpoY5Z3a8EaBuaYuF0V47Scvu1BFgvcP07C7ShcK2H2PldTOqYeq9oy+iRA2h3Dsx2FJEPbHt7pzInUS2typhiTGC0d2SfdIJtZnAVuKSjTChJRR8H0Hqk7CYoaVvHmpGIjaEC4+PKDjAzOYAqHRt32nhj086dv2Cb29tybILuBfQXjxxRK9zazRvKNK5du2oPPvigdBVPPvmUak0Abifmt164cFHZKmPxXvOa14haJquFfu5u+/g41io9tbAt6AY4wGVeo4Ha5tksLUKRieOfvLQwr707DLRlu52HnNQDuU6pENVwBdmLso99jGZJqQKMur4TUHoBnqkCLYxteHSV1FKXOzKzWqCUdXxx954NJ9BqTrT6aIPidr5BVL7AVcGB9yGrZBBjRrPxPBlnzXkO6pdDObN47rsU2nFYi0IeGkrgLVx5euX3vc7q+gnP/HOoyDDxLpCUsC1aAaOnndfJOcp1zaEEfi28nXEUaN3oSJb5FXWsMZ3YwcbneIc6y8houWpuzEKpz++R06wFu1DQ4bdNeKLFi9/P9VFeo9GSXyYHvv/cGe92QMtzyv6UKUx7DrRktHtj/N9ngkOhC61jQAzBt1P/fp1Uo+UM+Pb3/+CAFhLUw4qGxyeVzTba0/I7JqPle1CUWXTXYgqv45eijrlRdwLaM+de0CY+trhodx9ftbuOLtvSzLS1oMT290SPAbRuM5bSQs+yOSRQl0Ive0YLlQbQUjvZse3ero03G8po4dXJaInoldFG1Oc3wpdqRUcUvF/WDepo20UPmb3kyKpRgB79+TILzoVAtJ2zJwXae4zUom5A03/DRy8FjcgCBWRHgfaV1mirnrfwO9Zij/63FDEcBrT+cymGquPLP2nUcbYUjAKtKyi9Iz6BVsB3YLYtGqmnTdfrRZ+cCB4/mOt1RJ+mr1OOOI0gDBpZ1y4GY+gQCyAnwPde3RgwAKBjYi5VsefavGYXwE3Yfm9XdoeIEsmu9mmtORjYtbVbGvq+sblll69e1exUUeDResA9doW7OzeRzTJMgKyVNUddFxr5yNKivj43N6/+dzJZLBXZ1xvr6zYbg8ZhtTT5Z2xctVrqupqII3p4XFnsTLvl+9nMZqen7cj8rLUbIZCKIMUDiexr97p0WbtTpqcJM2MuvhzQEufiIgFLNXnIgdlbo/wgz58pszp3zaxVpuXBzM/RjqQ1wpUvqGO0HWS0W3QKJEj6JvegNcSICHrUHgXt7QX2arP443MvfVqR3icBVKOh98H1yyH2dHzksHhlmexXTe/pV0BbAYxKFL4/81zLXtpshdIZxnlfAK3PBfagGvCBjRgFWi7j7YB2XAJPr9Hq/WrAgAPuKNCqJUbv33UImZGWlrflmZlrosxk/YZGshM9z7qmYXpyGDtZAi0tSQm07CXR7dELnAIymdREjVZzaFl/AG9Qx3xW144STHQbLChMbFyZnfd07Dsf/uhAA96xSCMtHnP1caPTEcDiFOUtPAxFdkoja7VSEZurjmlsP0wMRQ3iTkB7+plnNbjgrpUVAS1WjAvtpoAW6rhNEJAyRK8aOmUdajamL7B5vUbb0PQIrOHY9CjDJqdb1ZBeaBZNYQ2hMRc2TfNHgTZvkmocASgZMVaLtxAb5AIYvbm5cMpMNh/Hm5x90DMf1MB4PjYetBw3UKYBIYZS71ZQFpnRvtIaLfVvd5HyjLYE2kqaCb2X6u8UQwXdVsrndV0Kwwq2+auuOn6FYqiXAloyWq0ZBgqwwQ7Mtvp7ttXftZ7k/MXWr5UuXnfU5vdJSAoWJUDLQMYPQkR8CvVC0ewjuXzwO/fdrTYdbNO/24HWlZ1jBKOYXoyNafMTLAO0V26s2fnLlxV1X79xQ4eZes3DEpB11qVuOzbQ/oQeBmQZ2M7hevr0ae15slzqtfTCs5Z3uz07unJU2TEAzAFKhru8sqJ3rN7diXEBAOtaQQAj5zDnaDZteqqhfYq143ynbYuzncoCL/S3VXbHQ3W7eDC7qESDDcJTGWWqVMvoL/qIUjxAlbI/VbaTKFe9dznpxMqEoEoDw2krpMg60IuJOElF68dDDOWm8WQ3B7bV63lbpFgfr2tmRksgJTGUGKqUc9UGNwm01PF4XgxoeAPcT/6vQevBFlQ16Agc+LlRxX/SzBlQ6Pvp+BRZbnk+IfKD8paTnJgXrhNBzECzjvna0PkXGa1o0VAay7EsemwBWtY7QFsNOJEw04NK7oOm2vA87uZh/T0Es+6r7QyIBx0pbLsT2HJP0LGk4EtMABR3UO66RqVYwg/uyusZoJ2CNo7ygwyQFFhXWsbKdlGqYzo+2JsF0FKrJQCTIAyBJNEQJkXyK/cAWVn6t73v4QEGEoAp/PM+iyIyWoRRGJWT2SbQOuj4hBgUib0Dk+oYoNWkBi10zMlbuljUhu4EtI89fcbmF47Y3ceO2T0njqmfdq41ZU0UYQf72pjUdiSLR3qvqouLoVgQc9NNZbQyraBGS7pPmo/ica9nE82pIaDVoOERoC0z2sxU8/hkoZV0RkaNSXMkNXw7oC2/Xz52FbWjvgznHjX0RwG9Mcm19+heVFWojlng0HNfDOpYQo0AWg+eIqpL4iBr4+FYVYmhguLxGbbDLfl/0oBWm1p9i/knaWOnLRE7IUxTW0LWaCOjRd1Lb52O1+wRyY0dqmNltLFa0xazbvcYs+mm9zHKCCPadKi30gyvYRIozam9Br3mjfycUZOutA9FKx7iDJuANt4bH7frtzbs0tWr9sKFiwKr7Z2uRCNM1Tm2uqrD/+aN67aztakHfPbZZzWu8ujqitYgIEmv9oULF+yh13+Z3XXXXZoh/eijj2n2LBtdBhg990leXFqWEIpeXg4Y9h8gzeSf3m7XKFEcmZu1I7OzAtxmo6G93ZmaVC93TbnHgPBCAOkZnAeBPCcHM/aRc7MoDMx6XdpNCFBdR5JjETVmMh6nFMVkRutZlBvtePm0HmMpI/uwnhWAVX7U3t5D9gJT1gsKtMqEA2hzNnRSxwCP9xgNZ9iysA2VtBTIAbScJ5qnGx5+I11vXqOVy1ZdowU0y/pk2uB6jOC6jxJ4VATk/MabmIBwBGj5Woq1BPSHAK2GadwBaJsC3RpoOcegjinpoZQHaDHmzzUny9yRmb01w1EHKQLgBNpgNLJ8MNrZMZoF5znMSqEPvQLayGgVMFUWsR48auh7Am3sy+1+TxRyZrBycROF7qWmHDYg1fF3feRjA7IiCT3YzJMNm+rMWmtmFgSVyAKgBUzl5KL6B5opp5PZ2Nmw7Ob+aURZLw2JJ06etFZ7WocGdQWmijx6+rQ9f+myvr66tKj2HjLa+faUxFBNolg8WgEEbjR8fswy1Dg/uPG9XTeskCPSmEY10Y+l2gwjjqCSKqN2b43gZCWaG3JsGhEpJbjeqcaa0VbeuDJaLKmOMiMeVRgTtVaWllVNIlIc2paazUNrtNneo8lJI6rjlNar9ho1wmxdyDYBF2z40HfZpYVys4y8EyBqBXK2AXgtpRL0lHRpeDZnE7iDSlibFb1s3tqaAOVbIRf46MbIjC8I/pjb6n20v/PI5+3n/s7ftb/x195j3/iOr7WJPbNp3hSRqXoe6z5aHTghDMm6nO5TAG3Opn3Rz0WPqjJaarTMWe3vqm5zMHC6MjSV8blutKeFxR1TvMVBaznAsfKYjkPD9yB/aU3zPkXsNjmQdOWrEluMqKRPVVkx+3fg7QfYdQ4GUh3fWFu3cxcuaExeVQOLg5z7PTM9bf1u1y5fuqg6GVnr+sa6XblyxeZm55UBMwgE+hkQRtx09uxZjb0k+4VWnj/ilDL9tJwDy6ur0i2gSGaNnDh+3G5cu6Y9emRuTu8fyph/73V3FFjXVUYX1ngPa4659LueQ0B8oXi9UJlX9EHmXkygSdAtA93DD+xQM8c85tJGNnvoFYxlLV9tGzGPmOwm5kWnaMjNOBxUEVXl/oOSTFvUfK2eBbkyVZlYpdHw+cZk06USWdchgwFdpDDKSZFPgOnQ+ywyRZaPnkN0NeAK27BvA6xy6SWd9PMblg8QYo3kuuG51QYaag30IQCLMjcoUkAfK1eVBlDEEwg2RB0rUYrWJ4Lag3G3MXVvAzJYdw3LkaKcebzvbH3M86BkBXNNUPb0Wrevk/K98/9RC87yjAZbpjQqD2GhJxlqoAtNkJ87Y2KYugTV8ZnWPjJZGA15i0uZnoNAGAaCS5SvGQV+3Jf3fOgjAlrSeDYpJvdTnRmbbE/bWKOpLJf5tN5E7BEiHw60k6IH4Av0AAAgAElEQVSqQHRuSgItFEKloB8MXKV4G6B99uIlm57uVEB7fHnR5lsOtLTtCGjDs1cMskyuEQFgGwew9qzdmBR1nEALdawFyU2FPiqBVn2PHmGpchACgPJwL2u1uXHzfY/e9NFMtqzN8r1cPBlFl9EaiymBtnzOrNHKTCAoxNupjg8D2rKP9uUCrUxIuN45SSjaebyfLExDQo0sGi9rtKHIrV7/HxPQ/id/9d32Te/8i380oNVSdpA8IMoubCsqQA43CdVqAEKMH1C17/XkEtOX1oS6qU/peHGNNgYJBn2sayyLOjZ2WF+GOTpA6+O4PFvSoOlev/I9ZgNrHbLfMAUYH7f2wcB7UycmBPy7tB/19+zqzTW7dmPNbm1u2lNPn9Frm5ub88MVK8+dbWWV99/7WnvkM5+xa9ev2dLSkl2/fkM12D/97/8ZAS6Zbne3Z0tLy3bkyBGt1xyhN7cwb43ppko0ek3Msaa1A4YGe1EYGvrr6WIID+35mY7NdqZtfmbGFjrT1pkcV7knmNvKuYjLnj2a1Z6r7lYS83zBbUjTjKGmiF0glf8fzZIUHGcmG/2zVe90QTdW2a+nhYUzUtwftBMBftxbtT8GZSugjbOrNo/xd+OA4MNCOEcTWCpgC+D147Vu+RkCWlXRYqpaNeyhCFoBiRBUCbBVIvbzW4GI6qgwfIcDbak6frWAVmbFErztVTQ11HnWWkfP3yFADaGaMtuKSfJodPT/uYbKjB4hHV3IAK0HvVGrzwlIAbTcX5JQaGM+I4TMPcr/5f0crlCaQxvUN2CbLZpj7/7ABwdM+aCPlvosquNxHKKabbX52ERDymN+hs3EG+UiSGovRazXTF35F65RERnlxXopoCWjPba8JGeoY0tHVKNNoMWwIoGWG+LN5w60ypQCaMloqVlRc8T0XIeSimQTbkEnyTW2gpiiu4oZwYCL82txUwm4+V5HoyQPqkNo4Gd1FYCUgJk/lxlv+Tj6uWyAJwKK6SUeGWNp5lORXinQloYVisyzZzEy2qzRVtTxKNCKRomMTFe+GLoQ/XrZp6f3+yUG2k9+9lH72f/8v7Dv+c6/Zt/0zv9I0zQyo1UZo3CG0gYsM1oPhUOIdHugdV/yMZmf4Li0sz+wzf6uItzdfj1UoJbj53ryNgs/wLO1pzas0IBtQj5l3q7c1OjEAFm1PxAZR7uAKDG1j4yrlIOr1xTaCOpaUh7Tn3ggoIU6vnHrlt1Yu2VPnz2r/co+5PCHAl6/dUsD3F//0OtsYWHeHnvsMRlUsC6Xl4/aXadO2ZUrV+3ixYuqDy8cWVAtFkOKM2fOaIBAo9W06fkZW9vcsJmZWVHHDBlod6ZtZnZWgwV4nuXFRdvr7aqeevLYMQmheM0nji5bC41C9KF75hi2fzFlNKdwVWAb1HlsO+vv7TojVLTK5WGsYLrog6/OrmxVpM9UghXff/y8xn1Ku+E0bBU4B9Aq86QFK+4Rh64U4vx+qo2lhva1pX0VYiuBbiH8VevIfgG0Ibwa6kJQW6JnuLo+WaMtWsr4vqjd6AGW8C7eYxpipNI5r4lYNo3SxEos2qRGMtovBdD6iVKPSeR1ZRZa0v0ZnJSflcjgJlWIvkZLf2UGW57bup2HAK0y2ghGFIAr+HWARQgF2EpxrJ5a9moCLTV2OhH23YaRvRqtTwqWvuvhDw40Co9IF2oYoKWtpzVt1miqt3Z8sgbafLG6kdrgkAwuplGPJTc91GcvBbSfP33anrt4qaKO7zl+zI4XQIvj0zjUihaoF5g1jUF0Ncpcitd91XpmWi2bnhq3tLhXlBH2dhptJku2A+vjgUwaov4tz2SU2GZrRuzoBMUh+ihqASVVXLrJ5GFQfh/6bTTLreo5XLMJVx4SeaYYSvIbxF4vs71H2Q3CE6gaJhmFGAEBju5HZWjvQAtsKCsN6tivr1OavgETkArv00IMlWpZj9IjY8vF/iUG2t/93GP2t3/u79hf/yt/1b7pnV+nyT1fCNC6O1OoS5PG5qDOjFWKfDN8fLb3BlIdd/GdPgRo/f7XLkBey66VqOk648rG4AsQQ4m9cLDVjFsCsKCtWfdO3XmgA91IaaV50FdwqQlPElF55r2xvWvr2zv21JkzdvkaM58RQk1IxIRauL/bs9nZGdXl7rvvPrt8+bJA9fjxE3r8s88+I6OK1z/0ZZWSFy3HXXedss997vOqv9JfN7+8KPMB/o+LHHSixmYyAWhnJ4aNoHDetblOx+46flw1WtbcwnTbFptT2rMCF7nKOZgooJYqtTYESS/cFDtxNfr7iFFiStXI3q2EQEX0nGUcTSKSq1GM1IwpN1KeBkujgQX5mAG0fvjWQAuNCMUvUI5STQ7SEF0cTFGtOq4tF/kXSnHv6HDqWMKvaBfxWabRMlYCLUlEBPueAbswKoGYxyJgIFjnwC9NcrK/1oNiP1dLoBWzENSx/M/z3rxK1LEbbtzeFKhUIY9SxxlsVfco2NYSjDNoKc/m/DdAixiqzGhfDtDuiHGij9qBVi1K6f8sAVQ9wUetS7zD7/nwhwcsaEz26ME7gJJFDDU9oxYfwJfJPmS10EEl0Krnq9mq6iVK0rjpQR3n4rldRlsB7fS0rUZ7z3HqPkkdAxJ7e0NAq+QKIJpoeB/hYE/U8Wy7bdONMXHuAtDMYuMz2MrUhT049QJoVZinlWhkcHzerFcKtBmdVeA61DDuU2Cy1lLTW4Aj01R8ssSdVMcv1Ud7OHXsB1sCrfrmskYbqlhvSXGlrOqtCbQVSKeX8v8/gPa7v+M77Rvf8ZdsamDWoeSVdnpjbnHoFeDDM1rvkR3OaH37vxhooY7JaCvqGKP8EE6U7T0+VckP1RJosw6NBaiCOTe39Ky6MKuQMxR11+6uis3eIJEHH4zHhDLBFkO7NWZvrG6mlwXjrsRRTz59xi0Sx8dtc3PTNjc2RBlyECNYfOLxx2x+fs7e9KY3Kesli0WljAiq0WzaieMn9Tqv37whapls99IljC68VkpGO9VuKTNEbdmZmdXeQ0OAoAox1M3r122203aQpcQzPm5zM/iZj9tKp6M9q30SYEMvove/lpN8nJYvwZb/wwJk7VpZbWSS1V5KBiNHX45kvjpLogyi+xHGE6rXFWIqnQfVgAH3OVfvcr9fGVZka09pWCGWTZSy22dme48HY+MK1NKCUCP3AOyirz4ZqDyPUpjljJhnuTltJoHWM2tfI6NZsPfYOhWtPyiPY5oTLkm6POoycNr71QZalk2u6/I9ljgzCqSjgJutOIcB8Z2AFtTLGm1lWBE12gRxObMhfgrqmIy2BFrEkHV91jsFWBvl2tV7+d4f/MGBvqn6bABts23N2TlrdmYFtNgwylVJpvweYWWRvtFqO/BlBB+GUS+nRgvQPnvhosbxrS4tqb2HubSijjGiYMExKD4yJ28wR+UyodcjA2vG5OEMNdVUTx4Dv1EVA2ASLahBmibzMAxnfmhYMAJSVMA4iEcz2rzpGSlmhjsaGY3e5FHqOMVPJdBmACLXGgkCcixT9r050DJ8gY9RoFUPVxhWiE14mRaMNXVcAy3ZkA8U8IzW++98Ckf2f+r0StOKbO8JBaNMLv4YxVC/9/nH7af/9s/Zd337X7Fveuc7VXN5JUCb99e3vxubSD8XGa1qtAAt7T1yf3GwVK3XL0QEo7Ugygc1hHeyDrdwzdeAdxdc5HB7lThCUcompz6a+06vKDIulRdogdvvqvEehod9CrW90e3ajfUNW9/ctq2dHbt4+bIGuiNg2u125QyVwpgrVy7Zgw++zl73utepxYe6LNnz+uaGRE8MuMAzGPBFDIWLG+sNow4wjXF607Mztrm1LeBZOrqsTJH1SU24u7MjZ6gT+JivrtjW+rpanY4fW7H5VsuOTE5aM80oQnzjJvWeCWQPq9yXoq7pyms0GL6vfbJOnSmyJyuKtTBCSPalBB9YI3e881aYA4aNhoiFNpXqkA/KV21e0dqiGjq97/F8CqrCmF8UdAaz6XUc2WJS0txXni4zWmWfxeQcfo7nyjPFr4WzGlm3JanR2ss0P15wwVD7vY7rU1LHvpboz4X2xh0p1rH85bEn9D7+BKtXQwzlQw38RVdZfTnXvOhqGAVS3Uf1VNcfo1TxHYE2MlpZmaYz1AjQsjfLGq0coqCOyWhpTQJoo7fdRVC1GErrV6xEAi0Lh6h6YtIOoDEaTQfamVl5GbOBZcgffZYJtDwQI/WyRusUxstXHZdAu7K4qPaeEmjZgKNAK8DTODCPjKfGDqxFH21jSpktNBSLDncbeQMf7AlopdxU4R8AcXUZi5V4VNlM3O1RoByNpkb/n0A7+nvlosjouowOvR7F9Auu6+jw+dqCUfR7tPdkH+3tgHaUOpa3bjFUIIHWX0ehOj4EaEVo5uE1ArRJGYtu/mMG2v/30Sfsp37mZwW03/iOdwhoZxgs8EfJaJWt0OYTO746rBxoJXYCAMdcDLW1dyDqmKHvUh3Hr+kQjF3v68Gb0HJLeH+e6wP0XQngHWxdSOX3OunifF4P+nKgkg8UUFY6QfvRto2P+aAOyj9Qx7e2u3Z97ZZtYBpxcGDPn3vBfYmvXhXw0dupA2AwsFN3n7Ljx4/ZI488Yi+88ILdd9/9Athb67fsMurjuXkNB1D2Ot3RYbi4uCTvZHkiT7e8hCQF+biyYP6PGhS6entzy2Y607Y4jwvUpPV2tjVdCgvG5bkZm5+YUECdxi3AK3Sb02+Z9bvGIkSvAbjeliWTnaiRlg5IZKYZHKdZg2jhsmbLZQ+aVtkwIphiSHiWSCq1d6jkedzMaOV3m4dzKGsBKLU/kqQIsLy3lGCVjggoaQX2AC1EQKiOy7YU7rkGGgR9XJ07kQAqOJA3MkHavgNOQTOn5iMzWLW+xMGfRjMyytC0ohpodRkYxvAlAlp2iMqBAbT5ukV/N5xSz6Rn9LP2kKfEQz9TBst3Uh3zHmGF7gS0JDsArQMsHuf7Almpjvfcq1lBeLAw+CJIGBVr10sfAO1HPjygxgAY0c4DdcyGbczQ4jMn0KUOSz9tAm3SrJIti1p2xVbWZ/3a1OBFn+zxkyetOe01HIRXN27S3vOkPXvhQt3eE0A7j8iiMa5Id9DvaWOmIbpoOtmr+Ti4VqiTK2coAtMYPYcEfWu36yAbXp0OtE6f8D5ons4hwymWKGuspYrxsBteNoSX0dRojTcfJ6+d6jFBDypOHZkcItMKDXRw6tizWh/Phcqz29utHVXGJ9XkTn0WSX1GZ3K/Uo02TupUOybQksVGFO4/l2riukbroo6wYIzpPaNAK+AeEofFWKxqRFhk7EXknVlwDpN2qjYUHuVOiYPFK8v+HzEBdqB5tL/32BP2kz/zs/aed32HfXNktDOMyou+SFQpQzNMg4Qdau9RNloPyssI2Wlfp3ZzPJ4sGKO9B6AdDHweb87FLF+612nDSD4P8Cp4SSrUKcmkn0OaVw1/dwGgi22yER/AgG5k5sTUBO0arGI3AAB4tnZ7tr61rdYghgrQ3oNn8q2NDbu1dtN9ecfGpC4mm127tWaf/vSnbXV1VV+ntvqGN74xTCyuiXImm+U1sn5XVlbDOAJDfG/Mn19ctKlWW89BfXZ2fk66g9ZU0+46eRIXGdteX7e5dts6rab27uLMtC21W9YmowCYYravQFa1r7CzK7P+bLUJ/QXthapnF25AvIfcf9rTlQVh3ZKmvRqDAvS7GAtE4Jh+yul57HrPoOyCTlVWizhG1HE2XfqABzkjBdACWqqXBujKlxdTCPXoTli3v6+atqwdw2ghz5H0Qc7zyJMMvwcq/Yhud5tXeqTJUBNYvN+4p+dNK0wH2szYfQ0BcqwHLx+FeOwAoHVKmg+Z54SyNrguGegj/nGPX+8zpracs8jL9h6xYQQhMb5QrEC09+BoltoDPUeIQnl/CbSZtOT5W/6f58l7nSxGMhb8fJoB5b4sz+gKaCdddaxyQQRcei6xswXQ7uMIB+D6QAGAVoGCBitEbRYWNYJE1m/2OY+972MfGfBLuEGxQW9sbNnCyjGbX16xm1vbdvTYSdvp9aUuxmaNqDZrF053jbu3aYzJ4+bQXoN5BTeapnGa2ZdXV+QgBegBkleuXbMnz5y1586f14QQxuSdOr5qq0eO2AzRsPpoAdo9990MRV8ldY9pKJP7e8poUUROt+jb8sb/za1d29rZ9rmGoUzRhYtT12+Wb54SWMubmcB7GMBWGewoKIz8v1wUgomidUD/n3TgkLoy6nb+c4hDnD5Wa08YmPOZbJ2F7rMmET401G+rWbTyjg2RkkQROKfs6ZD28Wr1RuWoz7qMb7RYbKlIJsuiRSEb3lU3C9FHBCoCI1FkWffJVqAYzxeZk5eUEnCjq2ocAAvBh+d41abJe5LUVdIwUpgao6v2bXswsN976mn78Z/+GXvXN3yTvftbv8VmeB+IzeM+EGFy0ioo1J+oveY8zqjNZvYZ8XOiusAddzSVHzBjYAzdwUABnMR1srJ2VWiq16tfHtromfbWdoDOmbk+QGDO/ddadTUsjIxOp/iQ2FBBpweKYvoOep6BIICbYgDFgXpoGd9GtnTxyhV7/Mkn5RCF6T+Ae/XaVVtZPWYznRmb6XTsiccfV+Y0Pz+vTJVMdHX1mJsycCZcu66rxtdZzzMzMxqjx96+ceu6Mstme9qmZ2dtDJMDvW53OKKPlsk944xDI4PAIarRsIXZWTvSmbYjLcZbTuhADOmdatJyTaMOmqb9efmivYlL4myAZxQ6ZGOAgI+2czo5fYNFkoYoUPdYokrvVU2GLr/v5jj+aqTRCPYpgz3t12i72x1wsLp1qjssuROY6rKowgFRfzFD/dT++s36/sMVqyX2K8wylFyEt3xJDZfsGYYRWoEa/OI99TwVAblP7hnId55zube7I5DnbCawlj3gwGv/qYj2/RE0fLB8OUYws09ZgmL3GS2UBFq6VgoAfN8r2NBs7DyPPOBMEMxApR/0f8koZrlO12hEgFoer/wO5x7BS9LxYhvCXz69j8ugK89gr8u7+2BmtGUfre9mv2Wq0aI2PoDJKjNa+Cf2KgxHsjCeQElnUJiujL33ox8aUM9sdmYM59PdgzEB7GseeMj2qc02cI2a0l/VNOMG8iY0tUfORj6PNm9oAi2WYhweDrSrAlq5CIwz+D2A9tx5RdbHV4/aqWPHbOXIfADtuAa6jxMVVCKWGqi4CEQkM7wOqBosGFvMfvRh6js7PU0tSTKwzGrqm+U1r5cLtCVoarFn1vQSYHvYtxV1axaqz48ZymiBpDCQb7RaXmuWxNynhZDNArZ7PSJPX9QsOEXREVWm1ynONJkNAZJeQ4r3HCbgqvHFkHgxE1GnVRzL76hW6TaCXguLAfDxOALa8Eh29jW+L0rNjRqcwkrP08heQwCkeCcy1XLDaWKkXnMMXYhDMb++eTCwTz71pP3YT/6Uffs3frO9+1u/zWbI8gbu9uIHltPCuXEKTamDaHTPurexv64KbCWq82k4+Tl7aXd2fUze7m7WaKM8W9DPKq1EnT2n3pZBm9o/YtpLDbQeYHGYsS811jEBOcSGCogUDBGAIuDZFwUK2LJONra2bXN7R+BKRnv1xk07f+mSXbu5Zusbmzbd6WisHX7amEn0e32BLC5AgCjr5eLFS/bQQ6/X3nzmmWdsc31TP4O6mL3P12fmZmxt45aCJY3ZxF0umBpa9vTz7Zbt9/o2trcvlXQH+8Wppi3MzNj8dNMWpyn5eNalA1GLgavi9GyaIoiaTlOCuEO6JxkwRR0yWaKqbqvANnQlgG3FLPiuZP8l81AZsBRAy9rO2mgFtDKN9wk0u7anoDfruhXQylvAfX6TqXGGJAJQlbNgR/oq4GcWnmWmdHISULsC9JBapGfBGh+oEk7dmeHGH4Owxm1IoLq/h2beZwOLiVAmHL7IEVxXAx4c5RzEtf9yqIB7HddA6wYeyZ45YNdAK4qb4QroUNKlKzJ32YzCwlTe1uEQFgcmrz9rrLcrzfH4o97GCbSlEDXBtgRa+mVkWhE1WjFFIzVad2yrxVAl0NJHTzlSfs3yI/f2uxREpbmSnvP7PvKwz66emLRb29s2v7xqNza37NR9r7Od/r412h1liHwfd6jcEJUwg5aS5pSyWICWC00G1ZhqSERBVOxAe+xQoH32+ReGgHZ1ccE6jUllqQCtqE3RP35454VKoJ1DxUhmRvTUYEF5k7qyPrkuxSFdUNl1LaPehPm45UE4mtG+KDvlAI7C/ReAtSGgCbXrUC+uA62oINiCaPlQNiuvYzKTrhTULGNFzrh3JdDKnSb8VXU/yGY9Gy2BNudHVqxYMcLNxTu+uSsAyugyvpYUVqo2oyU+QDVM+QUmAbRxkfL5MrhIiiqvfUnha7PFfU93IP7PvzcPDpTR/thP/KR92zd8o73n295lc5MmJSHrhhKC7lkt2A3jTi8fpNI3obJ8r9WhLkW+D1RXT5366sx2meSxj2rcc2H/0ODNCtSrtZpmFoWhvP8QvrheLy+Bln+rxQeasTpeI8DJkWZiHzBt92xEv692oIHtQB1vbNn61pYGv9Nf+/nHH7er12/qce+97z6Jmba2tu3ihQvW3enKVnF5eVkTeqjVksnef/8D+hpD3G/ccKcnmCP2D4Hd4uIRu7W5rusLyGowSczr7MzOCGh5j31mru7tK5Odb7dtTj7HHZuZmrTlmZa15CiUdoniaT1jDDrOqfn6Q4AXtn8SIgWN7KK1mB8bsiEoaO2luD1+7NeMijJaXn8CYNbPIwv1gDgjsFgz4Q6lQR8HtPdERhsmEMruAmgr2jrFdWFHKOAYH7Pufs/ZlhG6OwNT9fQWrkeqIRfnIEyY6q9cM7UJwl75jFe+7kkP31dBU4POqdFzFqilsO8WozIcCq2G6zNccHY7oNXoRlH7DrR8qHMhAmooXQnCAmhZqwm02aOswRnyYqinEuVdTmD091a3OB12zlbisrgu6X1c1nfz8cqkSu5X+B2/QqAlo83roWw2lMcu4PNXPPb+H/rBAcpE1MVrm9s2s7Qs44qpmTmbnltQjRa3GrJQ1MGtJn2h0A7QM4h53Amm3+/pBqruGTQyNVKeB6A9urpqjWa7yGiv25Nnztgzz52rgPbu48ctgRbaWIcIh1Ee7KF29p47xrsNrBWZbUX/xASPrHdIqMENTVedoG+9VuoRYH6UN6b8WrnQh270y8hoS6p4FKhdqepxcvk6FJ0GdUyWkvWMVDlCCzI0Ac/XybEw8Y5AA6qYvynvV8kBikcBgVPHolBjUUb7ome0EY0qQ62yu5g4owJP1F5DWenjtZwa0vUPao5r5BmXU3qeJdcDB7JpXyxgfYZFVl/eD/93/nwuWv7Pv7cOBva7p5+0//Qnf8q+9S9/vb3n277d5psmQZSo42iXdlW5bnx1yObbkRCO9q7IqVMMkzeE0oi7QlErd+cmmtVlhg6ojLFV4zDMe/mi0yCDqRBGFPXs0YzW59KOq84jPUMctH7o1QpxDiCoYwRG1JcAJtWG5FAzsLX1DVtbX5cvNtn3Y6dPq26LXmJxacnOnT8vhTEAurqyqkMXT3IEU9gsvva192p9kcFSuyWD4XvpSQuNLKepVkPjGjW1hFqehFBT1up09Lu73R1NCeJ+IFica7dsrj1tczMdeZovthsV0Kp8EvtRLRMEiH5MVQMVdFuLzJa94VmwB1/QydkCxO/yHpLWci+4LCF4jTbXRvoAV/e/KONUizDA0YUvMSOaucQSODngZdCZQMtnX8ORJBSZacWopCggNRQKTuOLaQdYHBDFjxdiIURMLiQTFZy+z1IN+35kQ0yJpsdPeF/XBuZZCvZwtfKf86Augbaag6zyRpHR6trXQOs9w36NRRsH2HqwEUAbpSTVYtlXkdEmRay7XQQd+f/yc7m9Rilnvldmr6UQtTzTdd7F9J5XArS8nZI61hjA/BueD3rtH/yRHx5cv3nT2ultPBizmcUlu3jtpt374Ottu7dnU+1pjb6SbL/blUk5GSRTPTi+ET8wg1YZpWaw9m2q1fQRSxPjFXWcQIuRNjXap848Y2efe0501QmGvh8/LuqYjBagldkzB3iR0WYWRaYKbdbkJkZEpRtUrEI2XGbgLwdoy5s2elaOgm1Sx0MIeUi4dTug9cdjY3gdpZS4ezuHU4iYisshSAcp3pp9UccERwJaFjP1uQBaUccxQcMN/6PuqWy0Blo/vtLRigM8/IvTWjGMK5wq9o1SOc9UQHuI53EobXNGKCUF1NDRheCii0gA9/Z8SkhmuDpEI3WJsrofUnFdM6tRaRL1777ZJx97wn7sP/sJ+9av/wZltPNTE8Ys46kJTBI05MkbxovZBwnuyoqiFpPK4Gr5hCxf9cLIYvv72CM6qwC74GMlaTDL36oPp9HgTXXiyBCqjETZuh+CcgmSC1Rk0GG/KH9x1Qh9qgrPpOxD3qxm7Qpo2fB4fLuxBYrjm7ccaG/cWrfrN24q0104smhXrl5V6QZ7R4wqvuZtb5cz1PXr1wWeiKFwetrY2NSB/cADD0ibcfPmTe3/pPTYt/fef68Uyrc2N3QWYFqBQxR2jKzJ7a1NZTL0k2IVSWcA5jJYMC522nak6XoMp2jdkCazyLo+FzqLXAdF7SvmgwS4evYpo4vYUDmCzQ/gDPZiBShb9faLzGhTfZzrXr+X2ooYg+hBDQDr7TiZ0Sa48QvZO6uAPrPlXBSRkvtr9Sx8RPBetyuVVGbhx57ADYOn8ZpirVy4lEmE083Ruqi9z3nootV9MvEegRz2j57R5lr0wDZk7jooste7BtqcVKOpU1U7zu2BNm1cdYaoDs0UH7OexJ7DXR+jmWiCbHmWloCaSdYoACvBitc2Sj1/sYB2X/VZmC1fC1mfVU+0aFc/eMa+78Mf8qOUzInPU017y9e83T7/1NNqep9ZWBR9Sct/KYAAACAASURBVH0VYQ5jskTJwsOzmaBuQ/hEpMRNqoBWRekxO7LsNdrhjPaGmumfef75CmjvOXGiAtocX4SfK6bUORu1ohGkEDSbAdyLG1VFRHHVE3xHOfr6phW1nzu0+JS/Xx2ixSY4BGMdJMKxpdpjBQ3k/W9xVEQBSK+LGmk416AkTeqYjIVDnh7F7d2uaCL5Igd1LHVh2GBq5F04FAnUizqfe7z61/JAqfryqjmzDh4VLZNynxRIVAdI3S9a1medunYPU40vhBqU9yuBgPfO7TFvE+cxTzaHMtohoA2QzE4HDQvY99mw//aJJ+1Hf/zH7Vv+8tfbu9/1LltEXDPhNVq5s6FCD8GoDsyqButnSQXegZVJK1aBVYLgwNTO0+3FNB3NpRwT+4Ny0je+w3bqlyU+i9p1JF1VtB4XN8xYnBolkPIMekzZKUAof3GJ5agHOfXPQal7HUCrgRuysfPxZdBYGF2gUbh87Zqt3VqXxoKeXC7I6SefVHBMZosXMs+DCIqM1UfbTQlkmZCD1SL12E5nxgdc7O3JwhHAJdC++55TXpsiKG41fYLP+LgCQmq+bkHo4wBZBzlpa4FJPjhDtbCSLH2J3eQ/157ug7obar/f3IslbVwLlULEElmRVLVJTcYQ9GR0akq4oI4TWWNvZI0wf1ZZaGS0CF5ywICYm+idzX0v96kAaekeClOcilEJqjs5xiFWLaPvUFpX0XjBwhFwcd4iCCI4b8gD3vNhZ5OcNg5Cx8bUc+3qY65NY6JZBQJ0OjnYelSSJRq1EAWrQDCYa0zZ4m2AVoE/vvm0LxZucbxPL2P5vGXa5RJoS1q3PC/vRB2XyuyysyPXTwm0JdgKnEfae76QGi3MVpXRauJW0UsblqJaA9/9vu8fzNM3t7UlKqzRmbGvfvtfsO7BwD71mc8KaKnhInZgEPTwGKNxm8TajXF5/V1rxpg8aBWopZxZuLh01IEWcwu1Ck3YtWtBHZ87d0egJaP16Q+uds1FzOqhwM6YMNGcI2reXOBJI90OCEuaosxoy5t7J+r4pTLaaqMWAFs/XrivQMFUmZwLtLxw5ICbtnxZo8XYXe09e/iz+qHLAalexKizZM+gA1hJ+UaI7shQws5Q7Sf3cjZce0wxPPQe0HTXqPrqZp1TE2qYZ9nryx0IMCDq5nXRhsRjEbDVr3OkJaNQg+c1TNDn/2ygnYMDe+TsWfvRv/W37Fv+46+393z7d9gRXMWo0yKKo6Aa9OCQe5B2YS3I8rVSi0080/cbku1kCOyUzTIhR5TmuJTIfaL9WHv8Tv5etZaij5YDMUU3fE/X9eBAU0N0oAXQZkZbUcfKaJ2qLIGW7IkWmZlm0/eHgMWs2+tpJB4RNu+ZHlrYD3o1EVdduXpNfxFEzR9ZsIXlo/Yv/uW/EqCy5slwpbnYP1AWy9cBzOl2R0pjXrt6aINFYs/ja0x7D+171N0obWzubOv3yJCV0U6OWztmRvN5pt22+XZTGS3tPRmQSjGvubIxLi96TnMN+LINz9/sqkkhXWFw4cDrDJcOdXqec/xaniQVAt0eaKv5qGEWkUArP9sQfiGG4jkkfgpwlTq8AFoPuDxYyPfAYwnAwvAizza9d5V7aoV67r16XXlEgP0kh4erpF2Rr/Uci9eTn+ysyD3sQ1d9qMVkCMScLpZmIFiWPBs1TCGYAs4i1layJ7oeiPHSfjKoY51JAbb+WnxEoIA2ziNo/hJo88y+HcjeLqPNtZGiqFSap/1kCeDluf7FAFq5Dabq+BCgzdalse99+EMDRmGtb2/b0eMnbG2ra3vjE/aVX/1W2+r17fSZs9Zsd2x6ZkbRNbSSMpGppiF4QJhDew80sWTjk+4mIlr5wA+mxeUVW1pZEQU9kIfvhF0tgJbNDHVcZrSI/clK1KUYGa0O8VjAAJCUbNR/0qmqUCZmYKr+t0OAuATVFy3i4pCvNsX/R9p7gFmeXuWdp9K9t3Ku6jTTk6SZkUYZrABiEEkSQUISIJDAgmW9klgjQPAYbHL0YxYYCxRsjE2SwAkvuwY2PAQvMqDEaJRmRpO6J3RO1ZXDDcvvPef8/1/drp4B03paXVVTN/3/3/e957znPe8pi6gFaqsn8XooXviElhlx/bXTM6KOtZJzLqfXjzX4vTUqOkKK41Ady4yDIfFBF2UWkhlttqp4Y3qdvWaNT6xQLHY1rVd1Mf9C7y8+VDrTpP2csuCM0gHPkPZ7dh4tEWptcNWlAy3etkNqQ+EAaqBgR8m3s7PP+aa81rkhslRQXj/RjNFE/pkTJ+yHf/TH7I1f87X2tje/2WYpcwwPWhMzgL0dP4i8MO09iFFPzVpc2dCu16woM/+c6Yaj+iwCKOqzFKrgpKNvtR9oc23lgadadiiFeY2q36/TsVZj5OmBFkZDfrxQUX6gqTyAOQtWhij/w6yAz7e1ta2xdtTz2Ze4PdHSs7q+rsDs4Uce8ZYxhDCdjt16+x1SKeNzDHXM4QTQqhWP1oZolZidnavAGPAEqEUjdzvGFJ+xiUmxLZdWVmxtY13BB89DNkx5xAe/O8COtZo22mza+PCwzTaGVaPNLEwKVU2zqWfJJjVYieLCW7jMYq8xswiBFOs7/YxTt5FxYVpmcp98alWcFUntEiA03NwjQVUgn21E3XpkXgJtZq28Z+9f9UazMuCu+z2xJxgp2kDqgR2wP/xeqZzNjK1aX6E9SD9lQMxbXWIfFsPeS1tHsSsaizdswz3G2IXzmzoMXAeQ/bAKHAugRWmdGW2CSGaNKahiFwlkDwLaUHTrOipQranjct/0B/UHneH5swzSYFt0H8K6Nu93GcD0A+3fVwwF0FJSknCv8if3axRHuuPPO7//B3qbuMWMT4gKoxl/u9OzQzfcaK970zfYf/rff9+oqR4+ckwm42yyjGq1kaYmRGXyR0OOhwat2cItasA2Njflkby4fNgWDx3SgIK0rEKocfLJJ+2hxx6TaOLQ0oKAluk9k2z0GMhLo3sphiqpY85PTC1Uw+3rh3UKNsbqFfLxfkwso6SDsuL+In3/Ddd/LzK6/ueveo6LqRsZLKjHFdqnvSflH1J+FgsHIwcN4jMOLG4g7iRVnTZUx0TSPE7ZTWS0GuCcPatxTxJUq7pLoVxMSWWtbvWaUX4k1bbTpaaPos8DSmxDgLqywaCseC+AABnsWGvUtjY3FYWPjY7aJpZ9fG4+c5gN5KGiCDmmePDe+zPaBCv62j71yCP23vf/K/vSl7/C3vjVX21H5+eNII0NRNsL7RspeOLCeFYRzmBC37pOXY16DH9nUaIxPSdrn6KJy79B23rQ7rOQlXnHQuCg9n5Ir5flYZJWl8pGJYpzEZQLoXyjklWSHcYNrWrsCdwEmK2hEQ2RwCxAansNY6f1yOu1jL2jpSepaOhhXKI0sJs3RZY5Nq7DCUr44sWLOoTJgKGaURk7LTpiDBXg87C/xycmdBawZjk/yGAJRAg+0BVwZuh5oscdkwpoRILj5vCQhJOwUUdnpm1I998ZhBzVmD3PeUimyCiDuQyk06LRsdEZmnr9es02ywNu4ZjCSBdVpbAqSwrZ653/Vv2ZcUNT1exTxNyOkc/N7/EeczBH1mv5ubQruNDF4BDeg2b9tloePOO/3uno9wg+Z2an7crKVX0/MTFmly+vVP3LmWFzTuzs4CdN9u9lGIJH2CP+5XsZb4RzEslUa3TYnnzynGwyOauvXLpih2Zn7fL5KzY7PaVceHNtVWMMEdjBUupzjAy5IFAtTVC+Th9761WcHDHq0NsL664H6OOsE1esZICtqOOgkPU8BStZBtZ5ph50PufZUDIevheDkSoGQ+TZnViRqmN0Itr7nAvXiNVM94gRlPI5ZjpWe8822WcoyQaGZFwhF8L2XgW2vk7CD4FV+fZ3f3+PGiBZK08G2wbQDjab9twXvMi+6O677d/821+3w0ePiTp65JFH5BJDRut2U96wTVbKuC0y3qtXV7y3Cpu41qgtLi3b4qHDGk7gb25QI7wA2kcff/waoMWwIsVQCbTQT1UDd9ZskGbHSKrr0QMOhPUBV0VNgST7RDIH0M8lcOZjy8irBOKDEtv+xZGRrrfiDNlMy8f4ZVa5s9NR2wU3qQH9Dk0TrlCibVS78x5hDtThQZfQV/TxAUAbaWqlJiwDA7c/qyuX7lIUma2mqbjrSy4cffYwV1dwReYhpxs3vNAGiVqs1LBkSPRdjo1VQDs+6l9LlY68X7TotYCaQcr1qGOGMX/q0Uftve97v33Jy15hb3jNa2XhOQwwRP1bnW2hLPZM3Ok79Tf22GDY0HndKkc9ulLbDd5FqFWiKXUQV0ArMxSPVz3rEch61lm5bKWrWQm0IZZxIWgNtGprKYBWA6epq0ZGnmpQ3p+rjh1oZQoQWT5rQj3W0X7B4ynTrGPHuLdnV1dXbX19Q7Q9e/Hhk4/b8tGjEjxRgz116pSdO39O6479y8GvQ5qxmTGPVUJIQBe7Re6xVDeYqyDSGqkG1UN50/LXajaVxUoNT3BM+x708ciIHZqalGmAPluY0uS1y1VZCfUO0ERkIOhsiO9AkTUC2OjLjRJABZKFoUW6OlVlqRAuZR9rXTpJ0A6wlkGGDz3X3F31szpdnEEi14nABGctno92qLGm2eaOSe0NxU8C8vBjj0oBzu8jMKMtan1jQ99zrrI3+LnXztdsa3vLDWoI4khsaNdBmKWkhH7ZPQEs1133hxnFu7s2yoSl1oiUw5dXVqy717b58Wnb3diSCny0OWSrl69qjCFuYwRRYiMCaFmPGglofg4pwCjaGwHqEmgTcJ2J8BbN6iwOo5HMaPudvUqK/emAtv/c9/tfG9/kY/exTMGA/m2AVlm3hke0K6DFgnFjZ0f7B4ZW/fTsO4C26KV1J7Wo03/Hu76nJ1eZZkv+jT02yvCIrW3vyILxla96lfrwHnroYTt0+LB67Li4N9xwg129elU3mek8bNQbbzwikcrFy5dkQk4P39lz521+aVl9tIzb47nYwFBMCKEee+KJfUBLew8ZLUCrxgkixT7VsS6uCv6oVmlCZ5O6as6l6JW3u2cXRca5nwFOtI3j8gCgrfv7aleTg27kQSCb0Xje/FpFGfN8sRmTQwtcgmdbRKrU2SRswEeaOicChHAa8WHguxJDoTpOMVQJtJLoR2RGxHsQ0CZg+rzPmvzOzEAZVgg/0gnHbQLraTV8x2YU0EYPLhy4KC/eP5Z6lBRGRpTF4rPLKyXoQjV2hrDQS3eb6HmOKDQz3OsCbbdr9z38qP3Ke99nd7/s5fb1r/lqOzI3qyZ01k632xZ1TEbrLmZ+KbzdYFBAK0uBiMYpe0TnmJvW629touC94z5eTRUx7xmqa4a0eYSphpvKI3l2UUlmtHlfxAA8DdBK1ax+cDkKeNYbYiuvKgyqZDI60qhcubiXGjbBsHjNw/RZp6dOn1G2yn2REQYuUVtb6rMdm561x596SgcE7T0c7Gvra3b6zFnVcvmeDFWuQwBHGKPw/OgEKBEhiPRstynvbq/2+R/uIXVcTBIcaF0YhZHFRKNhixNjNqSJNVEnjcAkTVPc5cypd9fv+kGaW9XpOUdW35dRw43X9/seaznWc1K/AuLgn/uB1u9slF30TQ20on4FFJ7twCxxPbIum0BLNkdAw9rn/W9hIrK9rXsHSHKtHj150j76sY/JFITzFHYP4IZ+53kA3aNHj9rzn/98O3TokF1ZWbHTZ04LcDEaOXL4kC0uLmiPXTx/3s6dPWvt3V07euSIzmRGID564oTde9+nBLY33nyzFOh0hbziZS+3ieGmDXVdFc5Zur2xbtPjY7aztWnjTGVietrTAG3WZ3XWRVufl7DcZQ62JVdDeqfn+Sn/aiwOi1F+VZkg1Lr9ANl/zj4T0CatnPX5zGoVFAXzRUbra9Mz2izh6cvBwafNaAmMNVxA2o1aiU4wkoZgCvDf8YP/tEfNBsqKOtTQ6KjG47WJ1odGBL7/8G3fYR/56MeUvc5Mz4hempqcVO/s7s62Nugtt9xiCwuT1gpRyemr23b/5x+0M2fP2dziks0tLNtgo6nXANhpOXjs8ZP28IkTFdDS3gN1XGa0/UCbNwKgVatI0b+ZUVD+K5FJAbT8PG9cSBKiLeD6QFvWVlRXCEGFFktBUVwPaLNGk3WZBNus2W1tbLgIIfxRRYvKo3hYw719RmnOJzX3O4a62A6gVQ9cTR1nnSQPdCgiz7kE91EPzgAja5CBxfGL3q8ah1OCTSjo8mDz7HDAhU3h3arQR8IMd5MCbOih5BDAWH57c0uPGR8bte3NbUWAe4MeMZZBSXmN8n7z3/PnZY323s8/bL/y/g/Y3S99uajjI/Pz1mADxYSXXozJ08LP/DMQd5DhEr1ov8hm/VBlurCJVhmvUaVBC2idw6rz+fTmJfLIFqqsySLvDJescMbJtMuzN4ZceNuO7gxZaWS0Ofwdii74hXAQi9eIyTCjI80KaEUn4kEbBz+Pg/KlTssc2mgm1uFJlgWrxACC0+fO67/BVEEVkzExwJ0ShgMMPrbDyog0Xzmm7Kh9Dl0GXQmNZiikoy8zzApURgiqGOEXgSUMB+thqtWyGer3ymareKIaoK56bVB6aj9Jl6UUr+XUo6Kmug9so06rgDEyXISdasMIGh96XXujcIxK04UE76zl6mUqlsdnBbtuos5oXeXrk7DY+1MTk7aHeHFrWwkKTBbrmHo4Iwl/5X3vtSefOqUltL22ZqNTUwJuavAEL6vnz9sgpbVDh0TVk+levnLZNjc2zLY27fjtd9jy0pIy2wvnztuFc2e1pm666SZ7znOeo+DooUcesSfPnLHxqWm7Ew/rCxfsWbffYW99y1tsuNuz0eGGjTUGbPXKuo1TDsQXYXvLncdURgCS/OzBGUHUMQEbPs/R3O4sTt3WpEAzgu1qOEmR0eosJVuE5g7bxKSPs86dCUqerQdRxwmcCbj5mATzsnSXP8vnzz7akjpOZyhhxTMA7TYZfQCtRJJyQow+2gBajY8EE3/kF+/p6T+yeBkqwPCAZtMmZmYFuFNzc1LGTU5NyyGGm4qY5cqVyxK5tPe8jsMGzIOQqIyaDQuIrHZmbsFmFxYFtD2ozuGGMlqiuYcee/RAoM0a7UFiKF2o8HxNH959NyNNxDP6jZpkdaMqBbBHppnyHnQjS3Dup46z5nM9kL3eAsmIl82xtbnhatKg/3yheGbO4aY6UDhDVXZge/jWOtCOcD1Z0EWNtjKlKA6kfqCtKeCkieusth9o4xyrvHjLKNMVxGGmEOYKHCjD2mRDGjCOSI4sdmdrWwcqXwO6igCpXT0N0PYDcG4o1hrU8b0PP2K//N73291Qx699rR2dX1B9nxFynJ4MBiejdXO0qJvEocrR3RygvQja04VjnillmhNAGyGKZ6/cn/g3LfySHo7HJYPilpMOqHrfcdDkZxJ+h5HIMwGtrDrFFoTxSLwmGW0qTVUv3N2t+jo9I3OakkyK90AGAh0M8GLJuBF98pNTU1ITP/7447a+sW7zC4u2sLhkT556SocH7IrqtQjzdne136fnZjXgAqAF0J1md3apMdJUgMVxBUhCFXNeONAO2cTEuM1OjMtCVe5v3qitII3LyLdcPwWRUftMhzFdvxjYUJU5MqMNr2Bd6piIROuRB1qArI+m9IwjPMZz0EMf2GZaXgFtlFUqMRQ1RoIbqNpgcZR5x/sGbJsjDY0mhEGBymUe8Kc//Wn7+Ec/JmOQRx95VPdkanpa7VXco72trfyANsaowbh3CEBJdpLR05AJvOAV0Pqwgib14FjDEqmizl9ZMRsbt+mlJbvh5ltUZ33eC19oL3vZy8QYHj102G6/adHOnr5q89PTGuTC6NG9nW3dKwIl+TLvo46xnmzH9Bw/O1KtrL7+yGgB3GzvOSijBWi1ouNMLinj8pxJQL3eWXsQ0OY+O4iB7M9oRXnTklhMb1IixZi8qNFqgo80TG3VaAFawmTVaEMXkb3VmdFKMMZa/dF73tOT8ALPx7FxGVRwgM0tL2vQAF67j554XBM72IhEVd4r27Zuu20z01O2G0OeueFEw4rIUFMCFINDNjUzZ9PzCz5Sb7hhI42WNvkjJx6zh0/UYqh0hiKjTaDN9p4qKgoaqQLacPupQC0yrYou1iaqhzsn9ZQ3MU3nr3cj+292eaMzoy2Y6afF3Lzh1UGLPSJ1SgFVAXRF3XS4SVbrYFsBLdMjdnZEHeEMlRM6BLa0iyh7KrLYSn0opVJlPJFj3ZJSzc/hTFwodWPWouqUBXWcOS8bSkKQGFagGowOHfc7hfFoNhruErS1pUNoTBntlhS8PZS7TwO0B9Vu2SRq7+n07JOPnrBfft/77ZX/4KX2+lcDtPM2QqbF1B4pJv1QdaCt63hcbbLZkZ5TRoNR2/bUJoHW7aw8oMqsNcHWRTbdQUohKYJxHkAClDi8uQYJCvV8X2cD/jZAq2ukTMp7aX295phDqDlXLfOHPZk0pq9nL0XQEwsAKziR4cy2Z7RXVmzp6I3WHBtXGxlloQceeMA2NjdkMoOLFLTx6tqayhnQxlCeUpkCJo0Rs4Y7w6FS1qSSCBKpfevgUkZqNtps2cRoSzNPWaOTAO3khMSMdBfoMwB8UtLTtlYDrQLJnAwTNH/VI17cU2Wgwdc5ALswSm5RAbZuCuIGMCXQJivhntcJHBmehlsRz1G4zEnME73tSR1n/7oCBAw71jdsfm7O1q6u2oc//GH7b3/6Z/b4yZO2sb6uc3MbUxAyfCj7tbWKVlb7UND/rJVRBEq0UcZ9ZM1Rk5V/Lm5NO1DSAzYxNqY1uLXlLVij4xMKBgYA3XbHhicm7dCxY6KQubcwC8+980776q/6Kuvu7tpUq2k7Gxs22Rq1QQZ3dztu+jPg5au6RhtrTfN7/TpJOxBqZnQDPmVKOaKX93SD/IaJLSLwwWWwKgfUjnXJAJbJz0GJUGbB18tor5cF834Poo55t14p8Ob71MVcTwylboQA2nRIq+ZJawmi6cAZ6qd+uicagCk4E5MCWgRR88uHVACmf/bI0RtsbYPMq6fIlE1KjYXWDYQNLBhk/NRqaQegdkNvLYYWaxtbNjE9Y9Nz8zbEZmy0bDiAFhHAIyf3U8fUaBNoJb2OGqz3YYUBQPSXqhk+QKVEOF2oAv2cCopRe33F8mcC2n76onydzGifDmjzRufCKSXn3IM0+UhY9APYDRCluo/NLXolhlxzQ9VHu1MDbWa0otgKoM3ezTyYEmhd6OM+wNGw4wF8JYZyujT7M7PekBmEXwcfWp+qY3eiwlLV61UcqLvbO04dk8USqVvPJsbG9TURcak67q/FupCjHjzdTx0zgB2gfc/7PiCg/fpXuxgKoGVWK96uA8NsZJTHLo7RR4wPStVvcM9cTDSchggunvIWiFpY4SWDlLBGbZYMUZQLWau7cOUYsgx0EmjFwhQZbUUdq33m+tQxQCt7Qf4nGr/OaPUcRe8koKoAWH21MQZyr+1Aqeu9Z7s7O/rvfI0a+amzF7Q/yagIpJ944glbXVvVJCBqr+gylAXHWDStswBbxvCNz04HdYzXtluwuneuMy3Zm5lASz8tQRgH/MzkhBTiTt0hqgNoPTOTsEbXzCd3QTe7vV8GKc5AJKAqgPZI0Ndg1NazPku4kuWDBAu3eSymKQWNLGDIVp/sew0BoGjo0CHI2Yg2NTkzhRlLNWrSKXLu/6knn7I/+eM/tv/6f/yfdumxx8wwARkbtzbdGgwkoHwQYjauNcInGCuu9ewcPga+B/A3p44LwHK+Zt9sq9HSNdvb3VEgjeKYC0f9fG111QZhIvywkSHRwuHDSnpozRydGLObbzpur/+ar7EveMELlODgFU6mC4Us+8wRLz+hpTgIaGXlHTqE6wGtB5lO02cwVAJtqV/JM/Zvk9GqNHiddszy8SUdnetDM3dj/Wm0KGW4PqDlPT6d6hjNUa06biu4qTQAJdB+1w//cA8ERkU1OjllbRu0odaobsalq6sqVg+NNHXTiHqhOqcmp+zqyootLSwqWoUeVItJEwrJawuE60wQIZrURp6dFcAiukKJTEEer+P+Gq17HaM6poe2p37IAbKwaIpO2pgahoQSRS6YOWGCbPV9AbSBJd7LGNZ2CZR/V+pYdYZCZHNQOpsLodr8BUWSIwXdFikXa+2MIwoZ7+iI/ngtRdFtd93BGUqGFdHeI6vD8BvNg97p0PQidnBM0NdhVFGldZdSpd5k0RVm7/l587P49fLnc6MBFxbpoFS/7LDoYjLa8RBD8ViAlnUE0HKYq45R9BqWNdp+oOVe1TXarn3y4ceU0X4xGe1rqdHOSYnOX95bp+vUsRtP1J+xEkN1B0S/Q49JbZyiI7IshGhiHOoxhpmxSWRBjZW2mtAlpFKZV0lLP+6NvuY+8CGj9SeBFlbomvYe1eHZtN0wx8jaYF1pdp9pLLKcsfF6MlNVvK0nSxEc3AihCI6Z9sR/zzmfqF5hr546fUYtP6rFAhRQkYwCRBm+u2u33HabTc/MqKaIdSNAi0hqcGRYhjW09Ahgq9mnuEt577RPf/K2E2W0TKrp9VSnF9DKtMMH2TuT7spt1hOUcbaKEUDyvddynZLn31LKl0RE6gu4MnnfdeU4q0JB7xlt2AemTLlsVcmsJv7NtePEhvfVcuf22I+hvs3ReF5bdg/yc2fO2H/43d+1//sP/0iJycz0tNgcAh9U+U3o4D1SG5OSmPtE6xSsAyC7snrV26sASV4Lt62YVqZRijt7qp2LlUHrwe9sb4s9ctah4YKe1VUbmJ2Vyp97xns/cuONdmVj3VqjTbv7i7/IvuNbv1VAe2h+ylYvrdrU+JgyWg2tD09j1gV7RCMUtUa5sr7XnDL38wgRVDVYIXzOq/a27KWFJo8JTBkgKtEIO9j+JOeg8/mZgDb/ez5nlgIFwpREBgjKax+dOwAAIABJREFUfR4t/3o3Qn0WJ3XM0PftbrT47Hl7D1nunryfs73Hr4ePaXQWzNvABmzgf/6+75EYagD1KFTv0IgNNFo2NDpmg81R1VUBxoHBaMPoFg4oYX6t3s3IZqDgEPFILRsHOX16C7QEIbKCVhweVgP9I4+dtBNPIgQYsKOHlu3YoWU7vDBnc+PjNtjes6mxUevu7lgHFS6RR0znccrTbyrLT6OvIvIsKYSK7y8K9v03L7Oc7OPrB8tUMfvjHBBqIHKpXVKSLqDZ/3sphvL6WrrTRAM7FoUx4JrDUo360SqSwCVwDVFOFZGH4lNAJXAdcj/hEIiRAaS0Xu/Z94HPZa2kNfFjF/y6E0/NXlc9iZ7RhuK6cMfJ66TAx/G7EFz5D1iw3ivctoUF6LN11fRpEyN74nqAsd19M4Lre5mHWt5Tv861dJ/D4iOf+rR98Hf+vd115532pte/zhamp2yMsoVuBNSXf35PYmtz+shtTRXafRFx/fxS7VaBhh8nVdAihzNG6KW6MK9Rdm369VB9NscEFlOMKq9aZWUx2zPaiAQAMdNSje+qY6UCOiwJpbInoBhWBkNtiBdkY6s1hzURmeflS5ft4oWLoitpveLniHQw/l/f3bULly+pPsghT9DsM07DFrHXsytXVuR1ftuzniVzir/6yEfUdbC+uSHtBldGIzND5Tw1PaOgHFEWiltKBbIjlGGJXxPqtbMTE6rRag9rfKaL6XRQaYZyt2oXAWR9UIX3O/qgChyUsB70ax1zeWJ/uneyALGiKRGcQSO7AA9Q93USfc8FrVlsBV87zv/rr98bVOE922NMGpaZOwxVaepfAkvm7T7y0MP2K+95jz1x8qStX12V2IkZwNRpaXGTEhkDoPaezjYUxgQw7IvV9TXtkaSPq+A27DcBZc7srcGejY6NKwihTWcPwSEuWKwJJUAxVIWgU9zugA2Pjtrs4oLNLi/bHsHApYv2rFtvsX/8jrfbzTce82lorIBux+amx+zi+Su65ocWp21tbU/rhPWztr1pa+1d6yAgjCldsEMJtE6fD9VzeCMwV4lAoiEPVDwUC6YiLGvzrFTtOxy39oFkdVBfO0+8PMOdiaqTi9y/XkunfNRxHMk+Wk1eCvoYoSaK6Oj33el0bQMhKhoZhMBM7ek40KYQin/RMOgUCHczHb3f+a7v6gGM0LoSK400rDfcMBtpimYYCrClMTfwqnLe4IK5pd6IlIgyBEBtR+0mrANZ6FizMb2HrJgDgWwUOuvhx07aE6fOaVMfWV62o8tLUh3PjI3aYLutSR/dvV39ZeGTdQDkLuQh4h2yRhhW5I0qAbcfNPtB1g/yg4nfpB3KRuiyxqrkRNSpc/D9QqmDHl9mknpeFGsV0HpPqhZTp84Qqx7W9BWVBZrfTOg8+hbVrxcCBN9L1EedCikQMEDWs1ivYFFsr4G2vF5OvXlWV1HkmcEnP5deyCXdEpGtFjTOOgxFAGjnZ2ztqvdvzs3O2ubmhvecxeDpfcKymoqo7rXXTPx+5X3ggPv4fZ+yD/7u79pz77jD3vj1r7e5yUn1bEILcbAHyRtA63aJXvN0CtnpzdqRJ69BvsZBgdu+dZWm/+EeRLaTKypVmM68eE02/4381n1nU80eU4l4bbf488whFbMVe5LzhAG4wWEFMmmgAL3nU7M8cAPs6KM9f/a8DngBLeb+zZYGAAyOtkQhwlABthtr615fBkBozt/ZVmA8PjFpE5NTeu4vfOk/sN/4zd+0u+66S8MHAFlegxm3k1DQ29sSTpFp8VmgibXee52giQfVXzuPdSO2oWFWIEWvRF9hJBHKbzkVqc3Hyz8I7Txb4oLB6rgAKyqFurmepA5GdhGqY+49GaSYDl6DNUJOFQKEjKIzcq5kcVHPDQGWv08C4AH5wbdGx/XaK5ev2OLCgl26eMHm/qZcds8v/IL9P3/4R8piAT0Shq3zF6wxPe3exJh3YFqB2QTahXFXdXMvAWCy14hha1gh+4LxA2ihdseaNqAh3B3b29ymYGgjfH5czLa2db+1hj3C8cCQ1x0btdbUlL32G77JuoODdvKxR+yLXv4ye+UXvdwmx1o2AIWNY+CVK7Y0N2u723uaK6wzRZetbeevXLLBqTHrkOnAopiXYXQuy5zE23tiXmUkQ747OAu9HEZZpAbaEkzzvCz7k/vP4Dy+y33af+6XYNsPtNShVf8nQJCRTQjxVF5F6OT7b9d6tt3p2MZe2zb3dtWNA23c6Q3Z9k6tOGbfumufB/gKgEugBWRRHQO0ZLRkswMMah9uKNOV5VzUfaosTX6t3ktJYV21KnruoDlCTcplbY2PVUDLwcGs2gTaJ0/TWjBkRw4t26H5+QpoB9p7Ns6AYsQRbUZddQXiyjDiInBhGlEH6gfYg2iGfqDtX8QHAXP5PNeAaQBtZlrP9PgSaJ0iodnZBwbzfQ6NFt2hFh/PmvS4gEk1izPBJwwrUIMqow2gFaUYQOuzLNPUN2uxfUDbdRouA5XyGnGwZytHmdXGr+sxgGi6+HgdxKm9BFp6KPmd+blpAS2Hx9zsjG1sONCaxsz5Z6yub+FM5QFJ7YpevQ8p5Qfsrz/9mQpo3/D61wloRxnXqEMUCrK4y+FLrPsVH8Ln7jpdVW7W8l4f9N+89ICFHiPHAMS9ilJUgBI1KwKNOqP1UkcqaiPoDUbEwSIDKwEsQRUtFKGW9cQ/MquwDGwA9DTOh4o2+zqd0jNlH7hD4eoGZelitTAOoNVqdkbGKNRuMU1AtKP33hvQTFoCWw+g/T7hjwz4vvwVr7CPf/zjaunBGepZz75dhwt9nrPz81obADR/oIkTaDWmbWhIGo+5qUmbQbEc6zs/u/Z3JfByhyOpt1PFzfpWzRY2y4V4HlClz2+GV0yb8ftEgEUmK7pfIw8D0A8AWpU/igBc7UDxHqs+JDJbG7DVzW0bHBqR89n5c+dscnJCB/bv/cf/aP/lP/1n21hfE+NGpklLJIEMGS/MDgJB3hvBkDI3PhMMkGYRe8kir4P2YtCqsshscE43bGhqXLXTva0d66DwHxyyURImRK2bW2ot0qoJxkAjN1Euw0I2mjZ79JgoZO7HK7/4FXbj0SM2PztlywsLClSp1c5Oz4iK3trYtF67q8EFk9SR93btyu6mdbzw6i19gCtgq6liJdDWck9fq97p4rPLfMxkuf/KjDaBtgyC87yq2ov6ZtaW9y8z2nx8XkdfTwR/AbQxHtSFeL4G0S55RutdDpttVxzjDkWGa4MN29zakWbG2UfXP8Aq6TMm0L793e+SLY7UX4TXUMVjE9aanNaAAeJF5QUDQ9psgGzVm0RGQm8YM2mlMh7SDaSeIOvAyIpaY6O2sLRs/Nuf0T559oID7fKyLc/P2aG5Wcn+bXdHxXi1P3TbXtuChivHuTGWS1NqaojrB9jygh8EtFXnex9KlsB9vWw1Dcv7X/MgkC/pi1wkLCAOp6xJJg2b/smqecp9KGrBIcQgq0AYgaScCSs8LikbTXYJr+Hsa01g9By1BlodTfSRlpaMGcWLNUj6o6BTk3rOLCRU3TWtuh9oy4x2dcXVrwm0Ln13pqSkhGuCO6YfccGKm5yg7ED7WQHtc+68w974uq+z2alJG8MMAPoRp5yojebhrcO2QDhls6GYPkgw0R/A7XufqqEP+7g0WpUC3HIjp1uWHyV1Vpv1Ra9r+cLzQRL+jTYrjmAcoNqwXhdLk/z8XdUxVbuoh53z+2SocofqdJWlIqBhgg97laMFqhlakjU0PNqSbzFBHj9DvKZa6Z4bWwC0av3Z2rb1jU35m/P+br3tNg2Fv/e+++z4TTfLmGZyckoTgS5evqzMjHOAawpNrD+9jjUbDMDAkrNl8wJaz2hLrUN+3tyv2T+bAUv2Z5LRkpE40EYJwK9m1gqyc9ynG0UAp8AlgZOArBCpeTZfA20GuXp/uQ5DhMXV3N6lJscR5TaSXLuHH3zQfu6nf0ZnF+09F8+f83a3oWFlulcuX1bLG2cpwQxBVWoRvNYeo/uKyV+ljiSFjwPMlW0Me3/rzq48iwFZ2TAS/JFFE8gTtMkAxdcSF0zTwUZGrDU7Z4jaELLecfuz7ML5M9YaGbaXv+yl9hWvepXddMMNtrm+poxvaX7Ktje7tra6pvvLOlvvQB17PY0g0jNaB1h9HdRxZVpRrXFnbNAAqZO80K6Ue6yssWa2WwJmrXguyf5Ybjm8o8/vIPenM0wEDn5+ijERdZyt81DHbdX1+Ut7z+ZeWyBLRgvQDgw3bGNzW3tJXQjoAFD/a9Zv1OVYke/4fh+Tp9maAbSN8UkbnZq5BmihKVNIoYsRWQgRmlRwsmBzB5nMaEF3pOn05CXQkvUiZX/4scft8TPnFREeWV4SRbE0NyNKydp7ml1JnSDFULwmG9dNx8MZCjDqA8nyRmRE0R8NVQ8pDvASIK8HliVYCzyDmtl384uIvHzdfuo4+/Oq6RchCFEvYdCZ6pErbRBDiMCNFTsw7EpP71slCKqBNh2Pnglo+zNabcbSirGgjPsDF2XdUYOM5V3dD6hjRCx8voV5arRritRpd0jqmIz26YA2UKgC2nITskE/8ZnP2gd/53ftuXfeYW943dcpS2I6jEYnUhPMupBf0Io2jorrPp/sfqDNe1Bm0eWBwEXSYZFN6jFFB7qd+6AsLsRP2e8tkA0a2euKAbQRRDrQhkm5PI/blQtRZuKK/GNKSoo3EjzIbuht3dzekn3jufPnbWXlqkQ13FYOTChhxDisISJ2Dl3qi3Iroi9wZ0eGIojt2NPsbWhjgPup06fspltutieefNJe/vKX2w3Hj9t//4u/tLHxCdUDWZNktDAXnANkbfgaKziSrZ8PHgdo5yYnbKo54vXAyEgEiDGGjnWYwWclcOy5CEpUn9Z6qln9586kVBp+L8VEbT8zDgfP/WWjal2H8ji/1/uOUkNmswTYCq5YuMO0O3XVlzw7M2Onn3rKfvLHftzOnzmjHldaZaB5pycnbXVlxVqNpguhRkbENnDNM5uTwC7uvRgusSVpmFK/34pKZWxpzILM55CRPwwj7AhCM7JnBmGEkUmeoVL0wxCOT8g0AsXyaKthhw8v29TkhD34wP22tLBgv/jzPy/3KSVUQ8Nyi9pYd4crsuNd2Zt665trBhy03GnKM9tqNFnYbOYZqtq5WJzajKbK4AtjoIP2ZbVeIgK5HvOYSUx5buVj3fDI3QWlaSmAVokDNVoEX1KXX5vRUvazoYatb21rvedsZPYs9LHO9bRg/Eff+49lwWjDI/4XG7XmqAG2g61RLSSRgygzqeUW4hCPUl2kxKbSAVMALReSFwRo8TumRsubYOMCtA89dtKBdrghoF2cnRHQImjxpmlGOPksWokjoFe4kREpE0FCQ10PaHVoFVFFCZL6Oi5mGS0qHj7AirEfYCNuViRbPqYfrMsbfA3Qhrgi/XElGJE2IwzWgyp3oHUxDFG5G5nvump3eMRFRyFC4BBLoYjTz15D9s8buWKlvvWMNoE2M6rMKMtM3tW4tQl7BhBs7EoNFq9SlVjlT+0mCQvz87a+uh9ovU7mAqV9UWxmy3FAZkCSEW2yA6zLv/7s/fYhMto7brc3vO51AbSeJaF+9saESHCgDcPEoKpRV85NB1PHefiVbVnV/Ya1oT0kprnkelKPtwZph4GDtAxObHqN1sl279n0d6c2KQGF08eaBBLzTnUQpRNZ6BN0WOTzReOEMmBqRO22bcjdiRmzF8MSlUECBGb03fohTGZKP7b/3EGRgxEf6s11FMd7lfYCoIX5Yv8igrrrec+zRx99VEBLRnvy8Sdsc3NL/aCsXpSzPC/iHtYkdeRuB5cwRFrUiJvqo51qMFc3FOvhisZaz4EO/WI7HybjtVriGGZSE4hLVRrX1Yljr8H305HK6mIotwNo0MxJFfcBrdalIi5n09IZSmKoTkduS9SnBZidrv3r93/A/uD3f19tkNsbG2rjYX9tbaxLec+1JRsEZPkj5bg8ceuxeqJ2uSb0ryZ9HAlBWWJRnzSBvtodI4iMMy3n9+b4Qx4nilp9rx4cUmPsjjSsjZXu4qLdeustNjs7bbOzM/bQQ5+3ne0tW1yYt3/+sz9nS4vz9thjJ21pfkHvFWeqqZkZu7R2tQJa1va+jFZqXs6HCBGjnMLnztKL12gPPqdLOjnP1TyTEnwJcvrP7DxL8ozqTw5yTYArdC65GCr6fmNPJnXMflKNlh708Dze2MOswjNaMvLNnV0FtcnKiDqOoR7cI50L1wNa6GOAFhUyT0bWKe/duCi8+QTdpJMVZRMZRI1W9YdOW6IIxuRJDBUN0NRoAdonz11U+9DhpUWbn56yxdlp/QvQEmnQDkB2wkFHAV5j1oi8Y0Sb2jLyMD1A2NR/kcvvnUKsWz7KTXk9CroEH28ncKrpegBdLpBrM9qgZjEhIDgOV5nMklNtp7aNMKvmpbIOgDqUOq8ANSwPRUmpphVinz6g7aeOB4oabdZCUyCmhR5RdkVfFwMadP5E/awC12Kua3qf9me0UMeaacpCDaDdJ4YqwTGFW9nPmNlJ1Gg/8ZnPOXUsMRQ12ikbb9U12qpJPmlwQEkj87Ix0mnd8t5nUFXe6/zZvn+l8g1CPlgA1WcFAtlSlarjWgiV1HFmtvUw4ujlDaMFz+w87PGgpAqVRIXq8TGgwMGZQ8EN33Fmg+o9e/6cWunwHidDldoyOgT4LFUtMN53How7WzsaubextaleWkbvQR/fcPxGm5yGSt4SMD/x1FO2tHzIbnvWs110demiHTp8RK/DY6Ek5RCG/3J710abtP7UQDvdasguMzNPZwkKdb7q57WNqEsO8tpS1yOTqgcSpF4gs1pVZKO26QxUTFcKBTpgI3ajAFqPfXxT5/pPjUQO3ch5tK3RMdXAAfmPfeSj9s9/5mdtcW7OLjzxhDXHx215cckuXrhgmxcu2PTykmc5AwNa/6pz0gIZvaDp7a3kIEYrZgYKs8DjdA5qqhSUN5m9t/34msYAolZI894nqBlHMEy9lhYjMZFiS7r6vsWc4Sj9Hzp8yL7/B96t4OiHfvCfKFO/55577FWv+iLb2kA45muGEgPvEcMOXale18+gFENlRgt1XNHCmcRk0I4RT5jxxASv8rysPntRfy2BVqU3ZL9FclTu2f6zP4G3Kgfh0zAc3SvXAVq363SgBVihjlMMxfcECjhEUc5jD0qMGNOcpAvIz/7OH/jefdQxYihANqlj5OsA7fBIUxktb54LzZ/MLNXTGrQciwXVMSkzhwNvAIAtVcdJHQO0T52/rF6vw0tL6qtbmJkS0Hb2dtQLqaEBgAt1hgJoeR25sQAkhQq2P4o5iFLI38nNkzequgEH3NiDDtoqas4nPODf8vWvFUPVJgc8l0ZKxdBnRbSR0UoYE0DrwhiP+InmlNfQchXUMRuE6EyZkmTiFY92jeo4a7T6lRAcZXZfLehQefcrjyNGcWovLS8jYi3FUByyrjqetdWVtUp1vLGx7q1NkY31B0D976fagNHHKIoN1fGnvEZ713PutDe+/vVaO6PR3kPZwR2aIisJlxaJrzLLD4X39YA2GZESnDKjTn+EzMjzwEsbR56TtiuniBHz5IBx/1cZaTgiVZmL3PVjUEH24aU/b9JpkZVngKVxaOxL6nByPeraOqPrNjc0+J2JPWuaR9uuepCrAzs0Flwn6C/W4MT4uByHmCLlU6J2pTrmLwf+7Pycgmnu69W1NWkFCMJvuPG4Jv1Qr2WNzs7OVhNmqAt3OQuaDBhoSHwzgzvUWMtp/vxba4eFHL6WYl6tKEbvT/SMnkw2u27qwKaq6YZLl5u4BHcQk6J8fQ34BJaK8inUxxHQccaV9c00Psn9QI0Vg4n7P/s5+8D73mef/eR9ymJ3t7Y0BecyKmOo46lJgRbPB8jm8ACud/aQ5ntM5y2yVL5W8hIzVjlDZEwCGPd6NjYyqnNAU4zEhTIn2RXGfD6EU7wm15eedoA1RWWsX0BhEueqs2ds8dZbVHI4euyofdu3fatNz0zbiZMnbWlp0Z73vOfZsaPLduHCZe13SkHcZ7pLEmhFHQ+E6jjEUCV17HvMD8lkx+R1HIFVBhzlWZuZa7JZecR6MMsYwDyx6sO3zGiTOu4HWT+/rg+07FUFNvKa9xotqmNMnKjPphgKgZQPRfB7gErZQTf0Jfq8A16jVdTMIY/iGHFNc1RgOzw2rj6xEmh1fsso3GsB+hqlcSyEqnVE3r1DUmMhtsDOjRqtwGN42K6urdoTp07bY0+eFojPz8zY0cPLtjA7owHRpPTYLyqWVQSGKMqH+nJ48eb5QES0PpNxQIe4FmbehJgFWeJfSVFqEHi4D2WGzvOUEWalGuujk3UwZu9eUchPQEiK5yBT64ywPUJ1wwJXekYvWUTgueCyxqSIVQeq1wA0U7QDfT5sLQIk1a5j2kkoNCvCWLSvexJnTyAHWIeO61DJOnUZNmhRB9Qw5dgYjt2+sKvPHxlt9oWKBs1xZ/w+dVJNcGno80GZLS0uuPAmTLnTI7cKkgLFlb1HBpBUmGjktHAbGLJP3v+g/fpv/pa94PnPs695zaudjhwfk+sOIgf3EnbmIGISfZ60fXPrv+tHStXrF9dmX9ScdKfar/yJOCBFBcY6dIo3pgZFfzFrWT+Xx6+/Po/Lz6l+egW17XCaiSwgfbyCOvbpKNnb6RsdWmtlbVXTeVSjvXpV9Vj+QAfn4SPFOHOfqa3uuukM/Z3UaAHaubl5ZcS8D7Jisrdn33G7HbvxBvvc/ferNUUTbHiPzEIdG5PDFO0+HDoZkBMMUwNmyD0CJv++YROtpk32UcfQwlwPH4npQxnk6Ru17nRN82CHfmEpcaqsVe1tKZjMoNVXrFOmIVrSTySRx17Q2QHd11Bl5/7Vz2Rkgm7Pg6Cs9XZglMLp7Ed/5Efsr/77X9j2xqbNz8za5QsXRInLopQ9Olz3NQNmPD9CKajkZMRSfJjnV2bTqtMHsNIfLUAOZXhzaET3iuBK4DoyJMDVjGeuT5TZpGuRI0vPelyDcDpDK4xAkACJlqLm+Kg+4wte+EINPBhtma1c9bm3V65ckbBtenrKLpy7oMdsbG27LSjlq8hi1Q3Cnqf1UNS4D42omQX3G2CNUOaoAp3rb8Nrynm5Bwm8SpYmz4a8hiXo7jv7g85uyOAnSm+870jscgCmRiECsswJ5y/j8sKsgyY6jCyUlUfNXhlwJEKi9bXGBp8ZaDsDzEulXoBHcVM3OakLDr2kjbM2Wx0WBdCS0QK0o8j8WShDQ3KrAWgfP3VGPqkLc7O2vLho8zPTNtZqaDg0jjEMxkZBl4sDBxnaiVj9NHqz0RJoUyafUVCCZ//9q6Pn2uWl/N3MLqT6Tcqyj5YWIGU9lUNzn+lB1CAiIMlNmwdc9bvggA4Qd/fxg5daU10vVCQXquNsM2DjUQcQ0BJ8SHwwXAFt2telI1EG7CXQBjFWAW3/+085bEnpqlezyD64rul8VNfJ9wOtKKUAWugqavNLi4tGRusWjA0NrUjwdlCssa+KcqNGVQUdqlcP2qc+/7D9+m/9tr3weXcJaDEKYMxXe3dbbAiikPI5U9Ga2Wg5T/OgfZ6vf1DG6zGxU515j3wmfAJt1GKj11uORnyAnBgTHtF5aGStTc8bzkUZ+SeF7IFO7QkLVafgMKhjzc6kL3Z9XaYwZ86eVSudglDG6G1vBxNCaxaBqtnk+IQOXjJaUYr4Gg83bHn5kLJiXhE1M8YIx2++ScHzU6dORRA9of2L3apElWKZhqVOxpaV10VL4SPkPKsHdGj5oU9zBreoUH07Q+T7QAyAnKEc/JyZqNuw/Lr4gAOpaDOoCco+72UaE/gCQ4leWC5Gi47o/jQpiKCnuifFeLwMdGWxFx0XZOMPPfCA3fMLv2gnHvy86tgTo2O2LmVxzIONYFO16rjOfEiAVgY1QQcrs1W5Jj5nIY5yqpgpSpyfUfeLMY/MpFbbkpyv/KAv25A8uaE7w0GPe5xCVm/bHLAx3KgYEDEyovtKqe8d73ynvewVL1dAwyg+tiBgzKonO9brkWFHnTQFUCXQOrinTWLNnHmN1u0r/z5AW7EdcU4na5j7dR9TViQJfsz0pIKndCFGUL203rOdKmkJ39g3BLBFRqs2ui5UMsPea02FAkyBrmsssiX2GTNapvmQ3lOjJVJNKkWjuLod0SJZyAdss81HnfhsvPgd3GJoyFYL0MCALN+ePHXKTp+9IBoFoF2Ym7PpSQYQN1TLaQGoZKhEPzLQZsMiGXc6zmsZRDRBIwQQ9F/kBMvyIBVgxKGu6C9qznng8xiZafcBSz6HojMOuEIMVR7GGYwkbbMvQi5Uls6lRHYc2VUOuPdEzA/RFNykGKqt2YfUshxoJU/PPtbwiXWQCd/eAGx31crMlC8c5KqAIsQUkQM4lZ2q48JhRe9I5v1hMVhl/PFZwrlHEnr6fGE/2h0BLcIogJZDcrg56kB7ncQy75EHHEE5BdVE69mnH3pEQPui5z+/ymgnx8ess7MdIhuXegWJ7m5BHLjx/jX0/Wki6Qy68vqUFJYo6MjyK5GKRDM5xCIysyQR+DeZfL1uvqv6DaRKURmtFKeuROVvmlIk0CbwSGEalDGZzfauzzPFnxxAJBPRyDvtGQ9ryLK2yaw6bQ0K4WcconkIc3iPjY3rWkE7z87Nq3OAPtrPPXC/aGgyPESOdCPkHFoBBfc7VMwyYJB/Ma/rfzEzYKgAzMPMWEsTUxRg6tq45oF6XwrIXK7kwOuloghkrWfrmDTE9a5UwWEmo/VJfTIOTuG1vI3jeofLk4cu+df3dZY/dDbE85WqYwXICOm6Hfs3H/iA/f7v/RfbvXJVE89478x1hR3g9XR24bYkoPV2G64dQAsTxX9PVXD21GfQVQXpB7Bmuio9rnXLz+VeV3OqZeshokmrAAAgAElEQVSZzmABupn15fpNoPUzzmxialrWrjyOdh/O7Re++CX24z/5E+oNZtoSVgkrK6tqG2KPEdC5DSEFoDqjHRkYVDYrtzo/UIv+et+LKcajjc0FaU//p/8MTwAdYtpcKtZDy9NPF+czl6CbQEspY2ggkpUA2ux1zzOwHCxQZrQALd+7y5hbL7L/CGjTcKaivp+JOi4z2gRabfqwfBP1Gso4Nxz3flqXbLvhAZsOqzYiXDXAm2nzP3XqtFoPcJeBOp6emhA1waACgFYjn6BVIwqTcTc1AE1ECWFAj7rTfjFLeVPKjKT/VuoQjToIX5eZcAJtmY2WUW6lesPurshm87UTaFO+L7AKNXEe3qzObOpPyqra8EUmrSws7CxTjFG1/HSi5Sks+cRUFECbhhV6XwIz/19mRt45Vv9JYKvPogD6tGEssjfecz/QauRfUN86KCNb0YD4aIPAPWd9fU1ZOWK7dGsq30d1D+PelrVjXQ95zQ7apx58qADa16jOPzU+qnmaRKb08eaG0T1QD6X3pWrd5n98pp1+gBrdn8NpxYqiCorMy8FOHUrBqD7D9Dv21+VaUT/MQEbuRqGC1UGk9VJef79/qU5OUxPVquLzSOnf3pN4CbA9ffq0nTt/QQEOz5VzUj3oWVW2Ipeh+AwYL0Dz0t6zurqmAeEc+jffcqsYCJ6TLBe/Y/ay6ra4AHGoEgAr2/LMloxzfn4++nf1SSRcgmLk4J4eH7cp/NGTyZGw0K8TFJ7ANgYJ6H1LEFQHW2QS1FjlnBW9xtX4u0JpnkGaK/rrHll+ruwvSyFplZkKZv57WvjFdXfDi7gPDFtYXbUf/ic/aA9+7n65MY01W9YjM91r23irFZaWOHe5RaYbzkN5M3RgRJkUGW32upbsxr6gLrCoPNuQ8SkBCqDlmrsHupt8cB6rlhuKabJa78uvr6ECYPpvqStzzwjWmcK2u6v+6Z/4qZ+0F734xQrIZEoxYDKvoAUIsR2WhAAN90VDFMKYH6Dl/K7sDGPqkt8LX9v6qyTi7wG08mGu/5Q6mLyv+V/La6czWyMcvayTyUqWK7PrU2WmqNMSVMjzGMMg6uTsNdVmox0v+pRd/e+A+3cC2rJGqwwrJqoAqqTJSkgiA2QDqkerAFp+BnUM0LqzU08CjXPnzssmDN9MeH9AlhoOo7TgzjX1Pjah6OME2mhp8cPIx8wpwyzMqBWxlIPerxM1qYWCiLNwJsnstsxoq4wlnld1kmhdydcqM1q9NxrWm67ULjPjMrIig9n3fUTvAtzc6IVhhYA22knUxxd0Ghs23YhKoM3WkQRavs9D2UUl0VIUtagSlK75ulS9FjXq2oDBH5FAq9zjAOoYoKWPlgXb5uArVLBlZq3rGgdbXttSlAXQfvLBz9uv/+Zv24tf+AL72tc40E6Otmx3a1ObHIqy3HCVmXzlS/00BdrYof2RcLmxOezr9qSg7EIFm/VPBRspGKuoYx/jNzTsQOu5nD6x/j+ptXS+8SCtnvea1yPrdd52ks40bVsFENfX7cLFSzKsQNhE/yYDyDNbY4ShKMXwq+Y5GfggNezGloYIcGjcePy4VMX3P/CgPfjQ5+25z7tLGS1CKXzMoR05qGGxoB2lhqdex7hLavNkO9J0wLo4dYwYilFsU00f/F71MMqEJnoxxYqQKUVvuFoLfSYvf2WIM9TQoUYQQE8wfaXpse7mJOE+ELOSdalV6kkVVdz/pKiDti6vb+63KsiNGhyudZ/52MfsX/z0z1gbzQTewjw3bnlRo2QMJkIwmVLkDFy+UmvSkA0wFKLPsEXrtQTWDLoLPHLAGlAGLSMhWgO5/yEa9SzSkxH9LtoNtCwhlspglWCGa0JWnEDL2EQFLwNmL33Zy+xd73qX7hc130XYqLVV0cEb9PIPD4pCzYwWAyECXAGt/Ne9LpznWQZKnfD3fiag7QfHa8EzO9H3R8oHMZH5XNW/JFcDsKTQxb7mANqKOo5BJCyNBFXo46pGSxmgvR9oPXhwOt3P57B3faaMFupYE3wwRhjyBmr+prpYPV/RA5YCKcnUgzrmRRFNzMzOqacuwQ9BAN6gA52uTRLZSobObfeoV6qvUIyyaH06BXSSe/jynbLGHopcB8pU6SbwlUrRfZFgwdW7ejfEFgUFoc8XDeP9N63KYKOhOQVCJeBmBstBcxDQ5uGK4k7HbNBVaQcoD16NRwvasK+PNqnjrAFkH21/Rsu1UY9mdYany5CXvoax2OyrP1fZY+Goot8pTCzy6aQ4jt5QfxF/tGg+iVGo2bkYig3nNVoXQ1Gf2ev0KqAtN0KVWQfF74FCXcvl/bQHvEb7G7/9QVHHX/va10rJSu3PgdbUz5h/qgy0yEL3b8/rf1dlrOWvICbLEkQGUwJZvwo6fGTB6H20ulYVdRzWmDkxKA7/3B9SkSYAx5zV/L5af3E9yI5coONtQFDyZJ7UZultBawJJleuXLFzZ86qbopxgrfjeXmBg9pnTHekOqZGCzhjbo/A6cjRY+oV/PzDD9ny4UPqv6U/Hr/kntYqgaeLudRypq9rJTD3v4k5hQLpIRsFaJstAS1QrMOOzIJDetCn2gC4Crg149SZgRJoGf0G0JJVALQoQbeVYXV8Sk+08OT7q9ThMTPX91ys2WBsqla9uM+Vu08IoVKgpHOv3bFfe8977A/+8+/ZGCKyrS23QRwaslE8BwA6HIIAW3lX+7hGAbaM+JlQ5pR5/qky6Lj/ObWHRVWuQXV5cEaNjem6K9Dmc8HWQMeG4CkDNmW1iFZx2xuGAfF+fQ2Ol9XrkEQ9ZLToJnhu3ufRY8fsZ3/2Z+3woWXbpl1rctLWGb0nz+RB2x50Mwd9lrhn6YLVlA9Csjd1G51GPgYgeVnsfzyjVZ9qH62eyWBer4PAOjNagFYezdmOJAe3fUZ0WkcE1IxE1FzaFENBHe9wb6PvO6w6ZaEZOFmVeZ4JaKGOce+AoqC9Jz+EDlpooqA/K1FU2AZqs+kg6qq9Z35hUUBbLSjsrDY2bLjrpuM+4YPF5E5Q1BmkWGV8VMOjI42EG4SecP9YFgoZ7d6eq43zPSTglcBbno8VcIYVWzmiKQ86HivqRWPMDv6TDjGiYoMWLrNaAU4YfJRgW9ddUL96JrNPdZymBoUQQwszMtlUHcMmsEgFZLh2hepY/athwr7LjMqg20oLRgctHut9ePuuT3yTFFMJsmXQkaKV/xGgxesYirPTc9Vjed08WvdsVn8SYAtmIKnjzz56QkD7wuc/rwJaMtqdrY0wiPCn0GaOQMHrqgGGz1Af0oFWtp8Um5ogJ6usea3KCUm8rlpLcoBBQR3Lh10K8KDz+8wV0nEqLkC8h7gxxfVKwZ5qtPT1CXR2BbL8BSwBWq4XCleC29Q6sG922gyExxrRHYQwFcHCb2piSo9j/6JYhhZ+7l3PU8b62MkTUhjTT0uwtBUTf2jTo8MAKlOHTXtP+gvZ88nRzQcBQOePqz47bhMjIw60mqTinQYAbJO/OFYNUyryIRkeExCAuKaiNzhkO71BdUZw2Om9dFCFOp2plow9r1f6vfLsrToflMk77amf1fWJaI3Do3+vErfJHziDGpi8v2nl+Gfvepd9/tOfkfUhIMvggBZnJc+HDaJ8jLE/bNf92zH1idFVTahPtSztnxrlb6goLRV0L28YJsKorzZbqomLEaCkz3PRWwrQklVl/z0ZLWW9VkOAy8QdnUPYuGKuscvs8RGplOV4NDysLpFXfsnd9u3f/u127OgRAWyvs6fJQGS4AO3GQFcZrYyLCmN+ynuUAKt+5mLf8FlJABRMRl/7dQ/ZomRTsV1FogTOUFLMe5rJVb8o6qDnd89xypEHUMcRKKfBjffS0uLT9daevRhjueee5DmFrVIcx1AQBXNg4Tu+/11Few8TIbK9Z9JGRsdtT57FqOAbEkNlzVFzOqEJ0/84nKEqVWThdAJlvLi4KFPtpBb5F9qYxQG958bjHrGymViw2IKxwbw1oKnFxEBpd4PxegubeWcHJaVnTjp4Yv5ninD2gUjfoel+snUTe/4uoK3eteLB19zo6MfMjDjp5+TlrwGwfO2s+yD6aDSi3dXtHFWrTROMBAbVZx180geXz51+uNnyxAGWo8S0iEKZzftwxXGIgqJuqucLcUz1H/Msz1pUxayFEXihPOaNK3OtVLDx3rPFQipHZz+8FtTVBJnFhUXb2HTVsftoF2OySoMKNkC2jVWio3rkFTOdPvvoSQHti18Adfxqm5sct/FW03Y3HWjdsMBPrdzU3jrj10L+xHmTD2CRNZC8qE/nPfXAwO3jsqUtT2tnJzOzr1W0Cm0iq63ccsguslasQ8WzwzSoYBP7/fP+Uf44Ne8ZcpMMhYNbLlI+Io++VtrnqNOeOXNWYMuBnzNS2Uu7O7t28eIF296lTxb7vZb2DWBMgMk4N0wmuD4tpvNcumTPfe5dNr+4YH99771SH58+c0Z1WoYSMEZPjFcENdCUBOb0mIpxol/ZnKaDZZiZnhL7MEpAqylKZPvul8ugkCY1TMbpjQzra2VHZIG8Qqi1bWjYNtuYNOBYG+49asNw5x4OxhVGA0bGFsex9hL3z1mGoDXTmUtYnipn9wqo9n2sFxgDmcjv7Ng/+57vsYunTsPbqzZLJgng9NAfqMWGwMAVtixIeQxHixrnBsIhF2hFsB7vTWdIYcupNRBZkt47Ii8mY6FXQRsD08d732troIC6NTT0I4OSARtsjNgI97kx7FN8uI5itUbs6saGhsE3xsclhhrGuWtuzt785m+2l7zkJXb8xhvFTq2vXg3V+JhdXlu1HntNQ1CctckSgPyOWQO5t4PpKuvDLkosHG4OQMOnp45hJFyZXp69PE2eyddjNf2l0P+4V7aChKCO3QNZqgUF+e5h7KMVMeiQz3HMi/auAwKHrDnXjm46W5Phece7/1dNEtRQgcFhG2yOyX6xOTFtQ61x9dYyx1DKsGgcL8VHfEBuFK0/blQRnHlkI9ubmzYzNWE3HDmiJmcqtGw4gcAO7k/eFwuYUsPh+QDYpLGgjDT0OdpX6MsKXY8OnnZE5JlRujKR6NdbK7I2kJZaNT/vB6SajYuGaVHQ2SpQWroVJha5HtTwzWaShH3/KV0tkIKWLd9PDXoOAIXlctXLl3W3pDw17YKMRVmE23wBoIPUtIeHPfMfCWcoaMEYuSeaVXUtV646yHiaJWN29d5GK5OkmVkp9N+DpnbFq4tHJGKSUlSFQc8ckzYMBXh+fgIy1emiz9nXi5cgpITl4ImoVfQhdXmBjde1M6NUhTLWINcA4Njq9uwjn33AfvODv2PPv/MOe8ub3mhLU1M2SubEEOxBBmWjSg0AE8tCTdrRnMNmq7NXHToZ4HgUGi1W1wm1FehJjZqgXTs3uejM/zhF5cKoBFpnKz0X9t5baET4mgRZHNVijFgIwwW0MdVpmDFn6lGkBoenMIoOqD8MYnoSslxZXRPQbm/v2gMPPqhpSTAeGBbMz87bTcePC6QffPABUclpppBCGt43exBnp6XlZfvEJz5hhw4dlkL59jvvsPvuu08sFB+KtTU6MWGDwyMyysBtaWF5SWsVISTvW65BmubioAk9DfPAoHH/uRvQyw0uKGOAlr+toQHZsUqoEoAMkHCS7HR96InYJTnzoATdsw38mpXduik8oCv9MPdVTBxGK9DVfnfYwwQHBA7qqVWPeqfy7OW6sSZkMt/t2MLSvP23P/lT+8Wf+hnbWl3VdeWe7u3siJHj0IaRy2DPZ1VHq1IR1UqSE0ARh5UHVn0dFP1MmbJC2L7JaX0mzlXWA1l0h5rw7rYMftTry39nvaAXiew+BWycBRpOMjGuofDru9s2OTujLO3LvvzL7Bu/4RsVGLMnWSeubvYzk3t+idYxxvx1e7qviFi5TxpCH8JMBaop4gtti0vj3FXp6ajj/uQmr4P0OJwHgFlx9JbAzHVkPZellur8DxoDtiRn6SpYiJbAxABvm3ODkLRjlLJYU5BMI/JEHUeylqLV+tjwKH7gHe/+rgpou4MjNgDQjk0JaIdHx6xLlCpUd69PRVM6TIPuM4DNR+PJM3nfhB0MyrdkInDDkcMaGjBEqk5UzkLhBg83VA9CNDQy7NQOURjiAha6VIeyYvQ+UXrxaqAlZQdsnCbJg1mPiQNOAJCuZGm1F1eB+0M0JiDLaDEOxepGViPPitw2gIjN6RZkIVIpDmXd0AKwdLEDXdPcwTOsoEn7Wj0yi3JFpTfXc2OltMSsfNcdSHrR3kT0qL9k4hFoiGlTpOx/XQkaABEqQES5Alo1ase4qopGi5Fi0CA8NgQ3MABcO6mK08c3muhTnJOXgoWOOw03Le3+JJbDO5R5m0XEq/etBnIPPHRAh/OM67782GKTqybXM/vLzz0g1fELbgdo32SHZ6ZslOeQohcGIMV6Th0KdSmPMkXPzDZ7e3JTUqAWQVGKuQS4B9SP8j7ymdzdqvaBrtqG4obrehRDF5JK87qSA61+Jhck7DQ9mwUYRFV129p/fA4pusPXWsCj69RRoIWgDICjXrm+tWMra/TRbtjFS1fssRMnpUZ1NfGW9hLsEofDTTcdtxMnTsjF6eLFi6qhc58YQk5rDgANuPIXBTPf33zzzXb8+HE7f/6cXb5y0ZYPHVIWdP7SJRubmrZDx47ZmfPnRS0TgLOPWSdkN1DCtLRMI1obG1UPLX2MrEHPLNx2lUNboDxoymjJfKGSydqgR520hzaO6S8JtLQtdfYUbACy2OWxx7mWXrf1w0CZlKjqEf3LjFbZHEIPxwHOhhuF2gY06fmmJslUpG7Hpudm7f/6gz+wf3XPv7SdtXXPDlnjmMtrDjK10razD1ofnvXVjFXSE3VpogrM+ry/S6DIfaV9bYPWmpyMLnx/fpXdCIw7ZNQAACU196KXzgazn2BMWGf0PwO+69vb1pgYsz30MY0RmZI867Zn2+u+9mvt5uM32ejomGw3FaNiiAFTNdKw1Y1NP59FG5MJ7NE7pglAqK6hzRVkBNCmlVeq9WG5nw5oMyPNOmx5jVRiouuj/9wtvue+9GfF5ffuoudq9yyFCeMC65z18slcqrNHa6C8yGVU4dlsunXl+yzr6X8noOVJS6DN3lVuIjdOlBeepOF37DTuoCIrgJY5hwDtCN6kikVNGe0YdAUKNQkl/Kzr7NE3u+euSfSJhjBJKmTvr3bqOFs1yNYqr8zIrgLYcsarREJZ24o1rowx5NuKIIs6ax626rNM0UmAd4Imm5UoR4tvX+ZaZDD52ADZ8vecznTTf/+1uu2jFgkw3svBliWFeIiMlihUkWQ47dRA69fR6w9Or2tssLJZr7l50urUyD6gTROOqo7lK3avHT2cAlpvyFZGi3BFVH22nNRGCvo0NLRDWcpgxGfXKg+RTzVZKQdSDWUa7xdAm+8wpxf5RfLjlbXI8252zf7i/gfs137jN+15z77dvu0bv8EOz0xbi8BBJglCsMDWyFy0wwfkpsN13RvEyrE24kh3rsxqrwu0sZmzVUhMQdTQlZFETpsHRTUhKYOYFFGlnwbg76eYPh8BHP3rAAX+tQ7gnhlCrbboU9QQcI8/WBvU1ujrW9/eUUa7ur7pQHvypBTI9KDLAYqMcXhE4Avb8MpXvtIefvhhfU/bHWuU7IXh7VxnguDDhw/b2bNntRf42Z133qk6K3scGvXJ06edlhwZUUY5u7Bgl1eu2MLiorf3yCbUhU5MV5qm0wAxldp3knCGOmZNojkAWAcr6ngMxoasl0NQt9SVw3tdnzPr+8O9c1Wrpf4Mzbe7K7FOGgz478WoyC5Up/eR6mdQukEhp7BoojXq9CfMzeCgekcl8Bxr2b//0IfsP/zGb9nu+oauizMG6EW8FYZr7YMjkrWogVZud9FzXB7KJdXptcyD2wd9jTHAfVyfv9roUXpL/2wsChWsqq1nUMDaaI66ecnOjuqHM9gpXjxvjfExGx5t2vjUlL3xjW+0makZO3rosN126602OTGpcgSq7qHmiK4Tr7uzB5AhxkJE1FP9dqDTtubIkAZHaPJa9PJy5ngXQUxokoDPSzD9f/LMLTUSOlNyyEKwRddz7ivP7GtAr2AnNRQlTIN0rmeLV1W4dy8IB9aO96tXe5016NOwMqPN18p/q/fxTBmtQR3HTQUNREMUY8DIZgFY/Q2f1lQh9wMt82ZF6QWtkMIBbkijEcMB1BYUQIuQIdyHiDxEKwaI+EXX+hd96hltTvFwUGV9C2hDT+P5UP0nzlyn/4rB45nJKGIqshxd+yJLVU8mh2tRnOfZK5eZ4oYmvVFGPFk3LPU48oFSBBj0Y9QBOUhdZm62w6xQalD0y8W94NoIbMNSTOdF1mS5pjhYCmhT5ef/dWAA1qC2vPNWA79GKfRFD6ZB2XGdnLL2x5ChiPYOy8aS4tKBDdDGAHDPhH1QgcRdbV7bpw/xuUUdSzzkz6npTCNkvyFciv0IEMHUbfbM/uKBB+1f/7t/Z3fd9iz7tm/6Jjs6O20t1ogmPfE4rBFjRF72UWqAaNgWDvaM0eq6LynHL+pkOV3lmoMggbZQMKe0X5ssBTZFcKdr40UqPVoHkCwEPcMGaHsIezqemWo0F+0aFdB6DdNFQrinEZgQuHgwBg23iVnF1rZdXl23lfUNW13bUEZ76fIlUZTqGAh7SOq0ZK3b2zt29913C2xpBcrD7KmnnpKAETCGQl5exuv2gl2+fFmterff/mz9/auPfkTAeuHyZWWPqokCis2GFMsEsAAXAQJZOPOCp8Yn1EdLxsph7IGV041QoLjC8TnxrW4xKH5kWPQxQinoXr9sBBeuX8haudYGWS2es7j3iOr12pqUoFHvdhaCC+t1dgJm1rgy3qjfcnKMNwFaFM8eRDLnl+OW33vfL/+y/fF//UNrb27pXHRTFvQeXvdzf2fo4/1AK/ak6s/d39fbv38OAtqKTqUvmglrUa/XLglgS55Mr8WUn1jeLSj7qRl9Fko3W5sbdvjoEbu8elVmF1OzM/acu55r7/6+79e0odUrK7Y4v6DOEYZEbOxuy095sMmwGZKrhtZPe3fHqWPqslrPbk/p09VchpktVVLHh2WhM3p1gN5P/ZbU8f6z0zcg9+F6j/EzLAx3ivNdZ3RkrAmuGdgnbqjs5kusmqJV92h7GULblzBRNVqvhWcwkECbgdPfmTougdajfh8ITw0A0CXS0YcLupbRWJnRArRktDlct8tGp6eu2bJmw2t1waipH4yFKtsxGeZTw3HqWAe77pxnW177yF5aL5Dn74jRDGceXeD6nIu6jj9VGYkktZv+pxV1E+CTQKTsKvpS8wLnzc3MSBR7vGb2y+WhXdUdq1PcDxuvacR7UiTKQeKHKYEFTfpktERRSbUCtPJTTXVmBBUqHyfIhr9pLu6owEad1gGOkygXjNubRUYbUalENwm03JeqTdHFG+UCFu2CC04od1MBWS3+NrUsd/nivWigd2a00dqFUlWiQk9Iq7ooMdhGz+yvHnrE3vurv2rPvfVWe9ubv9luWJi2JpuPSJ5ZpSjZg2bcB5YK0Ewq1SwdCGCK0oGXSerpUGWQVt3DOMBEKaVzVmUI4hu6Cr4ygNEJEfVZsTgO/NDGKp30A22InTyjNQEOTBBZH7KWwSGChoGgSvfs6uaWgPbK2rpdvLIiY5gLly65yUyo9clYmc7DIToy0hB4fsmXfImdP39ematbNXaqcW7PfvazlcV++MMfFlhDJdOiQ532jufcaR+/917Z9l1cuWqjk5NSlNP+AyATBMs8JOhf6NhJ+nWp0eq+O8vh6uzsa/RWHw5unREAbmS1CbTkwhr1lgFxCFcor8imVEMW3LReXwfQpihOGosd73fc7TkoyzM4Wu3QLXCd0ySH9Q11TAS3/jeq9p/68Z+wB+69Txktfzif5MoUQaPOMGW1ETYHa+b3OwRQsc+rc6MIzq+XiVVgzP7EFILzN6b7ZPuTdpQYJdTOtOoMiDYem5zU7GDeAi12MI7TM1M6x66srGjW8Fd+xVfaW9/yFrEn2SYkEdfQoG3s7dhmO1gW6OIGo/+2ra2xpkM23mzoPg9Ku+FA62d4QH94A/gYyP1jN8sgowTY3GvlGa0txMkYdpT5O/2gW2k8qolQpV0uYwadMcg96hjhNX/+ZPCcjJXuZLY5Stjo+pz+rpO/M3W8y8bUHEZafLy53W9qjpBCmec+yNRpla0EWHhNoiOgPX7sqAG0UEXeoE6P2Y4i1YlWS3WZ1Ao4OHRFX7FwpZbkUKH+GGKoBGUOpeqADDVtNRkure/inM6MNmvnimRD0VtnGSEGKmjivPj9nSCiCotDtbrZ8UXSz3qv17H6y/pEqmOV5WRtVekzEXfSY64Al7I0MlrR6aKtPBDRiDxls1F30CFUU8e6xjH9xQ8EP9iqmrS/fPzxoIbasFyK4sCv2oqgaEMBmgBb1Wgjo2ZDVaAUlEsV+amV1EUpns14P6UL2YgYEU75dJCMLn2D0XbhQPvxv6kvvucDH7A7brrFvuNbvtluXJgR0ILOEgv1AHo+s5qQssFGT5KG4cpQskYbbTZZo0nLv6ouW14eHeKpCHZavjLUuF5GGyDr97hrXXhQ/cwbLHtk2tRaVVfs2iYllKCr1CZDRsuB2WjoYANoeY9qdWGM1+6erW5v24WVVQHt+UuX7dTZs6J2sViUar8apMGhMmiTzJo1U332DW94g91///32Z3/2Z3bHHXeE2cWGLS0t2Y033qjs9uTJk7pemMzQvkOv7Qtf8hL7/COP2LGbbrLHnnjCRlpNtfVBP7vbk9VA22hoss00LX2MzYz7rv3FevLQUswXGSyfk8wWgIZ6lh9tiB3F9ARNrxudE1dkiRflAbLZfRlUBNcDg7a1Bbii1ejYTocZo86iiQqmn5e6JkKuUB9v7qHIbdjFK1fse7/7u23t/BWHe/cAACAASURBVCXbXl2rmAKANYFW5SwO8jDZ0GCUqqsgsp+CNdM5U5i37C8z+TKpgv4QBvKZMQaROj9Gh1aMSmSt6rNtogyfkDqcx9CyhWnM+GhT63BiatKmpqfsi17xCvuqr/hKu/Wmm9UVMjM5ZWurq6rxjk5NSDy4srku0RQ9pTbI491dibNd1L8CpBEbp/6btGyU4PzO5thHZ7XKz9X/dR301+xi1R6ZdH+eVn0HdF6r69K5lEHCYrOieCPs99KdC/2y5zdB1pXITmV5iaG+N3kO5mtWAPxM1DF9Q87X+tQd79tzWtGXyoBk/HD/AG4Crf5LH9AeWpi3BkrXcN/o0laAHVuraQ1F5ZF9auhKz3CuEe1Ew3olhvKxeXngVudjiBFcpFVTxDK+iEzW321NjeqgjfpnZivl4q6y0urQrAVNOiglwFD7td5PuSgyMyojrDIjqn5ecYwVnDilGO/Tby51Owfb/owWpbGAFvccZYPupqP4MUCD95WCKGdHfaIEK0UN20Edewbv9eX8w3Mx4EfZWlCYAD0bhsMuWzLcFrCo0RZtOnr9dJUqrCg9RY1fjCHxCbSuUPH6Ulh6hGdt1OI6Zuvdrn3yiafsnve9z559/Lh951veYjcuzpgsKgS0ZIf0QYZqXupu2gH8NbkWZLxY4pURqJiadBrrq8tXFybA34dKFW5bhYtXeXBmOaEqPURG2xnksY76ZLR416I41sGPghazg2jrIviEliuBdqjH0Hb257AxvHKr3bWrW1sC2svr63b+8hU7de6cnTj5uGps+OsCGm7IMmIba5sCWkAWapgDm3+p1d577736OjNbaOSv+7qvs09+8pP2xBNP2C233CyVrlyZ2nv2pV/+5faJ+z4lYZEUsfTjTk5EjbarA9gZrKaMD2bGxmxMwYIHHbSP8NfBlv7GATEmUJJktBzeiKVKoFVQX9TTVP+vxgp6mUTZk3qMY3Zq1U89ZDttJt840NJ/S2uQU+f07Ht/OvtBnuWI53a2FUScOn/OvuNt326DO22JoXgMew/FL4uLvUhGqzGIEhNiBkLt1k/NPMNqV7E4TQvTnPIs2ncuVXvNQxLO5SzPZNCBqIvEiICc9cT5PDkzIwco2DBNEOq0rdVkMHvXFpeW7NVf9ZX22le/xp5zx7Ots0PflPf5rl1dlUCqNTFum50d22jvKrNdWd+03kBDZ3UGRRptypCCxoiNMTSBsyhV1YEXKkFFMkYvd6VfOMDKtqy15t4rgVZdLn1UU3nmHkQ35/PwPignlGIsL0fG2EFU5JRuMoDWoe7eEbpbCPzI+/OeZqeCjHpKhfnfQnW8o2Icjdr0xY0ENahXcfYWAGYD4IQSXqdV1CWP4j3Z4t107KgJaLEeC8WqgHbA5ORDbVFTIHjzqUrd3nKD8ZgSJOo4xhjlxQKcq0y4qCs6Bcp4qhiCnlFPCbTQdAGYdQ21PEprUVHWZ7126L8jakZiqKCvizuY9PM+oE13oH2RV9To/BlFROdXWpAhXFLkLrUg9cmO93G12xKW+JgnB1qpNyuKHCB1OjKB1nE2rOkExrQt1Co7F+TkpvfsWBktB2FEcgLarGNJs+5/qs9aOEilwrhS4xZ9zCmiy83gPcAZKMWBVA2ed9GEktVocyKj/dSTT9k9v/Jee9bxm+w73/oWO74QQEst0uW88e6SzwiiOjPRbNyP95WfQ7Rx1nH61OP7wDbG2ZVq47Kvdl/ZoXge3haP2RuIPt6o0QK0KYaSaXnQmdrs0HH0zgZ1PDoyZAPtXdXmMRtoM12lbcpoz6+sqvXi1Lnzdunqqp06c0a2p9wPerChhonnbjh6oz3xxJOieH1s3oAyWb7/+Mc/LnpxYWFBYAvD9KIXvUg/g2pW9E5wx/uZnJTwaOnwYfWuQsOS7VLbRYtBj+kg5jUMFBhtydt8bnLC5sbHJJ4hs4F+RAQpD2iCP2WVZLTDVUYLLelA62uBjKMK+WOSke8bF/DxeQECdTJEHS3FixIXdn06GdRxAq0mEHGuoZIeaWo/aCRor2cbO1s23GrZE6dP2Vu/+S021O7azvqmrpv7eUNFulEJQAt12uMeMqMUjUKoYLVHAeYIPMsg3c/w+ky5PoXsPdhQxx5ghJM516fR0HnNaYJamHYevIsBXERQXDdcy3a2NzWy8MiRI/au7/5ue81XfbmNwW5s7tr0WMO6u2ab65vuUT88aBudHes1hq09aCoTdK1hm1DHqNpHRiRwg+4fIVihBYhrUrkkZZ02ldaIiBgmv3/6WRmwZ4bYD54Jthlg5J7sp46zvac8n/Jau0anZkQkFo16azp5uR4ltS2Od7xGwrPm7Qbo5pAPfRulgXx/A//oe97ew/WJPlp8mGjvGZuas9bkjA21Rg3qWMk9zbzhY+yiI+zbAGAyXR/0rjpA9LHqzbBxex1bmJm2Y4cP2dHlJZtAqUJdlWiv2zUmWurGjPiknCqzjKkXLFoBrcbuRVtR5NKIGVS71BXLg9mpR11Y9XfWZ60CEg9FAih9ALiLoaof104x0QdW3cQElBJoyUdKY/Ji8ocyxKS14mVda7E/BMsapWeyCQw1xeudx6HWgzbteO2Fg5GPSq1OWQ1tD7HJ02fYqSh/BT6jJv6EIAqmDeq46jGObs+aJo13Fm09En+FMb9f355PXqnEQ/XnyjaiKnzoO1CS3lKbhQ5NB2xnI/xzaNnJejOM6n0qqP4SiW50uvb5c+ftX/ziPXbbDTfYd771rXbz8rxJ49xuC5Davd2o7WobpJNt+MtyjT242ZfRZhtYuGtdc//jB2IbItCrstq44yXVXfXQxvrLFh8o67YyWmh+X4i8R8oh3t7Tte1u1A4Rl0Q2p+kozCAmk+m11T9NeQfD8x0yuIEhW4dC3tqxJ8+ds6fOnLXPPfigDCaOHD1q5y+cl8J4dmbOhgaGNaMWShgw8drtlr34xS/WNfnoRz8qwJTidmtLoinW3eOPP64siqALsG2Nj6nFZ355WZN8OOhXVq/KqAZgBDC319dEec9OTYpWPDw/b9Pqu3QBoabYtHdV19QsVcaYhe5AtHH00vJ86estal/71CuhWSfPw5Rs2/dbbWFYZTnQ7V1AFmu9PSmVEaBVpjvQocM+R5lsnrGDZHZkv+cvX7Zvf9vb7OqFKzZMfXxrS8HJ1saGatcEDTguZV+tZudGrVJ7IkCfbLtsYck2wzKYS+AtwSQ/kx/NuNhhkUtLhqvyvaEmhiZwbTGhGB8TQwF4wFiI4qYzpLNnr371q+0H3v1uTdZaHh+17bYnRINtT1b4Q517q7tnuwOMh9uVS9LGNgFMz/B9hj4eHR6SeE29tARW2dcflrIEBex3MkUYyzFR1+FSVfjNl5+1PyutylSaXlSU+opz9SDavaRzk2Xj+me3jEZRRtaqwFIWsR1l/6xzgaZsd8NWFlV1YJJEk4kPqfMovfb/l+99R29gEEuu/UArw4rmqFFxAGjJaHMknpv4e40WZyONyQqg5WfpqKSaRKdt8zNTdmx52Y4sLdrk6Ij1mAnZaSvqaRZA67RumGyrCXhPBy6RZZpQAPAJoo6vrvrKGqgCgBAgiTIO6jghINN8LV6CgQDa/qkefshXGpx9FzGxUO1BZETRjO6Uk7+S9+/WdYV8z/68fVxHqG5dBh9BQB7m0cOcYKuWFA7iPe9tZTFz0BJBp2OOKOS4lrkAVBtRL23d3qMgZoh76VSZ5wi1sYKDpAsDUrFcGTSEF7XYiQCmvDeZFGfIoEUdvarlBhB175FHBa5+zf17B12gB2IKOtIpa45VKPvNTs8ePnfBfv6X7rFbjx2z/+mtb7WbluYEtGRJ0OntblDH8UxO2sVcWK2BUHkfkNGKQt5HpPtNqe5ewaa4qUjhIx2/VAkt+g0rJOLpWXsoBCEBslxsDi5EPhz60McIi/i8rBtvo4CCHbFRAM06ymhroB00HLOubm3blfUNa01O25//5V/ZfZ/5jLXGxjQEHkBVRsuw9uZoxdDoMA1TAmqyt99+u/31X/+1QJkMFkEUj3vpS18qAwuABRqS+40ZwubujtTHgGyjNSr3L03vQWdB9r61VWWzHMBLuEM1GwYpq8A8M7+o+1cKZFTWAbQ51Sf7bqXwFYuTkiMvk1QsSRqiFEFRDbQDtrHr1xigpf9WBjaxcLmF1Gj5gMyWRXEMJcvMV+b9fsu3vMUunb0gQQzvH/GmCjLUnSV5h9HzGq12UgG07FWv/dXZHO8rHY1KoOkHWq3BCB501mSyU7nHeXifa5L2LMCUfw8dWtZ7AWih+zfW1+ym226zn/25n7Mv/MIv9Ak9aiFDf2HWw7tZrlwE+11Dc41Kf6eLA1fHrm7SzuTzwumjpRTo6nD3DKaXVkxblqWiP5PPmdksQVVp0FEKKsuadX+gIdUFtd8okdXXZX+7ZXn9Kto5POZdkOprpxLLweKFMRAnzubWdjUoQzoVzl3KCq2Wu32V85DjTercKM75gbd/3zsFtNAnchZujCqjBWgHGy0BLek1ijWA1qlAp2sSaKnR8sJpKg7QciiIKmnv2dz0pID28OKC6rHMcGTOLBsMoKW5uRpnVgBtNn6XQJvZatSiXSiUFlwyfsmsNzKjkL5n1li6iOwH2npzVodj5epT4ey+cgA3x1sv6h7cBNuSMqy0GnkTSqCt6EQ/8P0kr8HW6VrP9xxsnMqlxUeqYwQjSOoRqIVSVwbsQV/U0XJMd9G1Sqs/rpdTXQ4qYYVYv4W/N9BWNE2qqQtAkwFGBDvq+40s2b2THeZ1kOiY5rMnYTOgzQ7Qnrhw2X7hnn8poP32b/kWiaFUo4W2G3ag9fqxXz/f/i5i0Cuo3lL00ZaCk2cAWQ8MPRhRJpL12cIZqqK+qlw66gE6CMlo/XHUZ6O3ROUBAS2CKHMQ0Gi18MBGdUtGi5BwZICMw/3IKfNQ8drsdO3S2rpdWLlqU/OL9qnP3W8PPPSwIvRTp0/b1NS0+xqvr0fN1gdLJD2MWQWASn8tv/fnf/7nagPC1ALDii/4gi+wU6dOCYDTeADqiP7ZienpypKRgxSg3dpYUy0fMwNo48WZWc2cnp8YtxmCxBDM+VQeByW5wWEe0e1KRNViEpCM371GqyAxDkcPrD1A1KOztsP3Ibapd3D93ynFkP17G9WeFMW0AWkXxgB6TaDB4hG2CIZEAkiM9Dv25m/+Fjvx8Am1eCD6Wrl8OUxBNqzFYAv6VIs+Wh8bGRFYutEV6y2z2bLVsN8rfT8A+3NhdJLD4HUfAZGcP93pWGt81DptXJ2GNcCdR11dWRGw9IaGbXZx0b71H36b2IobbrxBNfWpsVEbgHlUZ8iIglbNxGbEHYPfOwBt21a3YSHcfpJd6op42AfPagmQdB81Schd6aQEzvtUTWPKIRpxFkXZpl/NW4KXJmKh4+gDtYPudYJtmT3ztYs33ZOfLFuTn4IxI8BVZwKjB8Nhyx/v2hElniMwu96dUAlKC0Gl2rO4x4ihEmj32OyNURudnHWgbbZMDDrghalEqxVmA+72obQZagCgVa+k08kJtERz3b1dAe2RxcV9QMvGw36t0XMXkQTaxBkNDFDjd6hRw+3I+xr9lPTsKqjj6AsSdR2/wwd0BaufiJ6v1eysMrVoCahs0Apq10Ux+7DPcTDuZEU7Fwe1bl5sphTVlOyxJ3B1Vl6JYwKIKupYlGYc4pWnrpsZqIaXGS1Aq/5ip181W1Ffe52gdKFyo3qfoeoGI2xS7/nz+mfaBeY1ivAkqeOgpJLgBthFL12HOq4Wd84QLUA2QU72npHBJthWqumg3hmW6EBbT/qgtg6gnLh0xX7pPb8soH3bN73Zjs1PhRiKrILSgj9K9eCqel0rBStT/1TK58FXXY2oV5e7N9ZQ3kXVwAtBlKjHAFttwFAOJkPiFDFMUde6QR07teIrlDUN0OImvhO1Q+qG7jLkGa16TNWzCKU1pPr9DgA9MGAb7a6dv3LVzl6+YmcuXrLJ2Xm7tLJif/WRj+kAJmvlfe1s74iuJdPJWhIHAzQygHrs2DF7zWteY7/6q78qwwp6aKnXoj4GiHGSkvNTBOMo+BEK4YkOlcz7Wl5aspUrl5TtDPV6hvHE/PSUMp35iQmbYmBABHp+iDllzHqmDkvmR50T2ljUMT8Pi06uJ4e3Z7fRRrev+FK385VsU97KNIoHXFEcZ+9tRR2TyULRk3Ds7FpzbFR1aH3O0aa9/Z3fZR/+//5C9DLXbPXqVZVRZDs6Miyg5Qx0c40Y9JEUY9YtCwFNCbT5Hq8HtDqHJOwLYIphB0mJ6r/r8nUEdHuIuIYHbXZm2mi53N3ettGJSWtOzdpQa0yDIu7+si+1r3396+zuL3mlzU3PGO2XTZmjeIbqmj3/HyIrgBavaQI4jCpEHeMIhTc9QWBYQkpDEJaenEGUG1V2lA7CP2kOvsggSWfnoNs+lh0NeXbqnAVooa37zuw8d8p/S6CtykRd3OM88AZo+UzKatkjrAmNXqSVctc9o8W6OCPYUKfNiDVatLY6iyvsCYo8z345U3Ec9ANtb6RVA22jZZ1wFbke0CKUyl4u7myOl3OfXaeOae85urQoMdREq+Gjk7pda9KYHkAr+XwcYBIcBXVcGdeHoraijsMoQPUI+cB6D2qZ0Qqko/6Xz12StgKyNI0uqcMEnEqYcy3YJlCkaUXK9quMtohUM3jIzVNSx5U6WLFAtsJkDdmB1vmDQbn/eJ2UFh+fzMFO08Bl2Wp5vVVqYD3GaRV/r2RdntVmg7hTs57R+kFVZwYlrihz1yZLetTDAd57SR3ntB0PEGIDRVBU1kCzfun9wdGyEFR9WafNzaH+3vjs+b4caM1OXFmRGAqg/dY3vcmOzk0KaFE60kcL0Kb4y69KZAEpCszpOVWgk9l9Eti1bqBcO35RndruB9pSDJV9uBnk6d9gMXQ9yzF5BLpxTXCF4u8OB0CMflPgGFQ9WQZZw2AXQxDPaGGf2gMDttnu2bnLV+3Mpcv2sU/eZ0eP32QjrVH71Kc/KwBloDv7DaGIyjOYLTDIPYRn1GKpSZ45c8Z+6Id+yD70oQ9JlZyH3yte8Qp75JFHfJAHYxbJVlhViG8InumLH6O1p2WHDx2yixfOeVCgDKSjYQKojpemJm1ioKf7xXXyA9dnzfoh7AYfBJJ4eHtG6+1sWrNal167znJR3BY9l4LNyJz2MU3xc7mchVkF1xhv5BzYrVKK2lYGbWJswnZ39mxsvGEr69v6ndHJMfvffuk99m9/7Tc0dEFTvno921xft1arKb92vm9vb+e7cMvSVBVHjZYEJdmvzLbKLC7vSQkadVbHwc9gl5ituy+bD52DJqHtWXtnUyzC9OS4emdhCI7ddItNHzpuK1s79on7Pmm33fEsBRC0axEI/cxP/IS98DnPtVEm8ZA1i77xMJvsj9mssEoAEhaVuLEBsLRrKnliXbb31HYooI3+e/lJY3QUFESd5NfGD7nW0rCjFEVVjIVwxMfveeBxzQ7dx26UtV59jegukilErZjr6P5HPVoD3jVYw60s3RPf9RSUEhpk7gCtHNpcyZ8lQwXFEWBXGa0NuPLumow2gPZ61LHCETUt09bjzlASbBTUMTXEEmihjths3DQiWQdaVMsxKSfNJVikUM8RsVb+vRERumrTxTlyZpIYyl1ysi6ZvZl5+fvBNvtJ3eKwlmNr4ScAZEZbIk987XWQzKxDLSxBUj2HMx9WUtZVN0L8xwRbz9SvFUP5+4v2nvjcMGLuRtIN6jjes3VFrznQhs1b5REMrRRHUAzN8TFhvlhL6rgfaL1logZb1rYU4XH465pF+n8N0OaYvgTd/NwKuQP4Suo42se0DyVW8GxbtbO4H7RkYMH46OWr9p73vd9uPXbU3vqmN9qR2YkCaP3gdlrCQSwP35I6duFIXTrIoKMUs127hePZ4nYpIg+XsOzY4j8po43Pm2rwvMU6sqrSQ5hWBHtBIAEIbMf4Nw4C6RWC/GYUG6pjUYINZkYzgNsEtgAt7T3nrqzYZx74vFTHE9MzNje/YPfe+0kJ6dinGxvrAmn2WU5J4noDqjfccIPAlKHff/RHfySqmEk8/O6rXvUquUgpqxhyIRYZQWNsTBkflBqZ7czMtC0tLtrpU0+qZNTCN31nW8rU+ZlpW6R3U7aMTr1pxYavNpeMz+tBZGazrjjOYIx/JcbS42sxyj7quBgYIvCOTCpBjURBh6yGxndECYvelDJgUHqSyfFJqaJHGkNS48rnt9mw//dP/tR+8J/+qNqkUGIzAWl1ZUUmHptc26EhY6iKHGNcBFKdDaUFY1mTLGuVBxw5FaBkjbaeEOOfPwNa76Pv2t7OljLLbntH62W8xVzots3Pztjtdz3fFo7fYedXN+2p82dtbXvDvvjL7rY7n3unffC3fstuOX7cfuZHf0xAOzo4rKH2BPEEDLxP+rZXdxi1CHNJRvv/k/bmUZKmV3nnjYyMPSPXWnrv1tJSa2eRwAIZY4Q4DMgYPLbAgxA2g5DUWloytmcwZvUwxmbRCEEjjIQkjsd/MBzbzDCAhzNimOEwbAJLQAupW93VS3UtmVm5RsYeMfyee+8XX6aqWxxP6aSquioz4ovve9/3ufe5z33uXCrjdqNuzToZrXctpJmG2maUaXtgIMP+Ee52Dlb84vNkUCQldckW9+z90F5mqECJQTz7PeUM+SzQypRSTJEbD8nkBFCdz9XVAciS5ZKcaAQln1PiNUoZTQEt/vwyCxJF7l0xWrtZyojpaKrRArRExM8EtM8khgJoMZYuBgpoPJ1ntVmjTaC94+IFUcfdRt1HOFF7wURcNVqA1gc7cwh5RutAAn3svZUeLahGm4dbyvizCTyBtmRUr+i3ALQFQkoPrEPOnVbTaOAUDXFmqs7Zw9az2VJdSPS0f1dBWZdD7AJgTousBMJnW4SKS3WAyWw2gR0zbm3KkOlDk2bGA03ntzLBIylJZ90Vk0QQ7Apfv+6bCX9y4aaFW9bAuHdOHfvBx0NLmj0/cgJuOauIk8J/4380fUeWJ+o4naa8kOyG9DHxo1Ayh7KyNzN7ePfAfupnPyCg/W/+zjfZresdGVaIVgobxwyokhrXe+caKtkbljdpgm0RKJVKBuXvK14nAqCkkPMeOKW/eN6Z0aqzKtqIvcbvQOs8AXoJbz07QUms2pGXAVQagM4TpQkQTGy5TnXMrM80kdncTsYz2z3uyR3qs088ZZ/884dkWHDvC15oDz30qZhRO9NkI4Is1lHOcoaqgxamTkvdEbeo3/zN34y5qt4u8+IXv1iHIQ5SeO3CZEGxMc3l6KQnoK1Tiz1/zrY2N+3SY5+VY1C32bQ5gqnuitp7znU6tkFWEK0uBI1T5rZKIOQiEzyZOcDIZmUvWnoOPF9EgSlGKQONnnEYW+SadR3C4pfEeIBRCWhVowsVMyWLpVlFs2bJHAF0esrRZdBvi5r7Tf/wzXLY4p6lBSO9oaiOOa+gaBF+um+7j67z9ZesVQTlZ4wqMstNoCnW4aleU9S7mdH7wBfRz0ThlPYIWsZDO7exZsuVmY37x8Ygw9qS2cXzW3b3vS+yl776tfZ7n3jIrt7Ysa943d+0e17wPOuur9q//be/aHfdfrv9s+/+x9ZE+DNfshpDCEJBzkFCILjXH+jZl4GWCT5ktJSwZKATNROVrrTEfQoSQroxYitlhwtGJWunpSphqPsXSUjejzKQ5jPPdVD+7/KezWBEJ7+8v33PsQ4QulGHZz4vQePJYOiMjeY8+zhVTF+ajaZYAe6lzIIooQK00YKYyZrcDfnI3/XA2+Zw5jhy8lWpt9Taw/glVMfUaDWPlj5aBgdnRsmiZfG3muEI5Q4+RXuPog3QYGqbqy6Guu1zxFCfC7SZe5SBVllytPdk4OqHd2S1adCt94/+Rz0Tr+/mQbe42U4z+//HvEEltPk3mWWdNr8oP6w8SBOA8uFmXddp2fh1Zn2U/y2zbNX0onZ3alHEBD4ffuBnsTyPw61pNpssxFCRt2kaSrxI1pvK90vzT1UD8ZuYSt8FsXr2k8Z7l8DEv8OFCF7j/Vyg9XsS9F22vQSA8m8CMxLOIt8MoI3XFuWLmCAiYJ1NPgxHmfnxzOyR3X173wc+oPaeb/mmb7RbNzp+cKvtKOwsPZLJkODUh8t6sxMa/qCKZ1j6zs9dQ3FgBgeR/ekeDCyaurAM1WeN1yqvCT0TRdNqVPb/CPWsgLZidjKa2BAfXkauSQiE169pAk6TBz3158/n6M3mqs8Cznu9ge33Tuwzjz1ujz7+hJTqME4MZWdaj4a/Y6nX74lNok6b03o4TMjQXvOa10jMhO0iv1AZA66veMUrRC0//NlHbKW75ubyDAgJ43loY76Y6rO5uWGf+fRfqA8WgK3GeXBubd3Wmw270Gop2M79g/JYAaMMWHzcpRtHeH02afcEKvodk2bk9yJTLajEhZI32bYEJP3sEgr2uTJavnI9IIAiq61XXQwln2jWFDRc1WzvsC+g+aY3fIvct3jfyXhinXZbc35lPci5FH7HUKh8ttw3bkjotUmJmUpAm2sw65r531pHpZou/46vcwpxeE0JUGWOwRSdiTVrVXve3XdZrTq33WtXbNw/kd3t1saabd12t7341V9tn3zkkv3Jn33S3vcz77df/U+/bo8/8bhtbK7Z9/zTf2q3nTuvOu0ypRj1cfsUJp4RNOsxQxs0ZN5HAuaoPDER2dcf83dzb3D+MIgCr+XByUBrj6AuTUHyc+p5hcVi7s9ij0ZUT5acGW1RkiudtwWdHOfxKbEcQclw4FoArQOyWc9oB8OR9UdjO+71YtrRAmhr1Zr2Cv3HsAVQ5NRsk8ktZhz7Een485Z3v92BFiEFf1FvWnPNxVBq72Eh4PhUrbmvpJRaPmBdTlHMcFRxe9lfkZFJYVemaThTB1qyWSwYV5tNiSKwX5yPR6IzsSgrEwAAIABJREFUcIrhotPFSbQw01VYLClfj4emxRmHojICPGLLp2DUajOiSBDI19aiLddvitcrAWNGze7VsQDMAI5MqRXpZGaSzHP8fgpoSwd2SRAZh/pCoHUq847FEvbDMZ4qpg0RiE3cc5gRTjxgFrjqAzFYXJlh6MaSqs46q146RWJRrJcRSKmdKQMAftYX5+k6rV981nYDuM8ENbk5yhZmgcpBcQErPv8ze2ezZqLqtGocCVp+cUnXE7QzJu/h7V178EMfsq3VFftvv+2NGvy+ijhM1JmXKBY3Okfl+Z2WtL94pgsjkiKrLhH5Z9mMfKS6nlKbT/Go41rTuObsz+vepCkW75PpOjaMGKGEmcoJzjRYMMZUFjI66pT00qLar2HByPD4KorYJRua2eFoatcPDm374NAefuxxe/wy4+361jvp21e85ivsUw89ZJeffEr9sUe9Q2u0GhKdQAljvYjo6fWvf70973nPs1/6pV9Sdks7iNNmS8po+dknnnzSZktVW1tb189zN/HRPeodSwz1ii/6Qvv0Iw/bEf2zrYZG49E7v97pSBy5Wlu2NYa74yaEmFL7nt57pyg9I3KmS724tBgqa/Dn5rNCo7QQi7ysBSjX7HQelPZhPn8FytzftGnM2qn2gzNzUIRcgxwHJSDEScrs8C+HCfzwj/2E/aeP/Zbt3tjzYezyPK7ZqN9Xe0yFmbCoVod9L2NQpkGkR3ilqUbPxiN56aEcPJRByO1ZfdYsxhNkaN1O26bjgc1GfVvrtu35z7lbM2KvX3na9na3RScTmN1xx+1263NfYGvPfYk9fn1P7ANBFI5fsGQ//f6fslsvXLDVdltBEjHdeIj3/EJARAkC1ymyUzFrsvf0AMltc70Om0xX3v9iaIoUyNViHng+u8RJGARU3yicfX0xpH7hgsX3I+bL7J9sshB/xr6XYUhpQpuXiXzvyVozZnZrQo/WwESllQECKFqQpjA/QwmiCIoy6MEMhD7pdovM1jPynGUre9BYy1yTfuatAC3js0J8UcETc23d6iurntFyRTiPCGh9Rp1nre6tqYk6AltvRFbLT6jMZDkmoF21Wy+ctwubm7ZKBkzkxYWP3YKx3ayrzUCeu5GNoO4S0AJ28jl2lZrTkYXRmCZwnKqBp3FFqZajCLmcYcaGK7Kt025Zbl8Yh3BmJIsa6yJf8YbwmBxSyojK+znFW8XBfJPstgD/M85B/H1xGOcAcJ91rEbqnMXLZvRFjmBhMUSBz5wHegYoEuAozIpsvSSP173P+1S6lgQT0aKhrtW1KWsoqY4L56tFdu4/4/2Copt5hgvXRbcdzNeJ57QQRC3upCRJsVNF+QXQPrKzaw9+8IO2CdB++5vUMrIiipHo24FWPyYfXAda/0pBl/+hHADl4SAQLgVdnwOWGYRk5n42igqGJZ9veV3k++sQCNGarCHjPbUfmcgDbazar+daAloOf4GtGbO12DeIFmn2QnpzNHGg3Tk40tfjT122vf1D297esefc/RxF33/0+3/gY/fqVeuudZVRAKSIpQBShgZQh3300Uf1b/x9Zk4vf/nL5fj02KVLttxqqkaJQKTVbMuN6Mb+vnVWu/byL/oCe/ixR20wHmrI/EqbIQIV69TqUh5vtVoF0Po4yxhuL3rOaccU9kltzGcGaItA2WtpUsyfAdr87/Lg7zwkdY+1jisScqoEpL5OKF6343SBlX+RODjQeqAhW1Lqk/2h/fKv/4b90I/+KzdyEVsT6v3JTBngfDDUWTcZDhREzCq03oRtq6Yaudf3M/0qf678nqKmW6G+bMoIqdWz3ltYKk7HVlua2fmNVbvlwpYo96tXLtvu9rZoTkRqGIms336XfeXf/Tb7kZ98v73my15tf+1LvtT++ff8M/u5Bx+0L33VK+3OC1vWHwKg2cUQsky153hwMhlPY860A7Do09DpcGYraE2xUiHODKZJwebis+uZ5GCOcLkSdX4Ta0adYWGWU9yXaH8728Oa56jKg3n2hMYEMRWbv3hfjQEFbMf6fDA1+gKvwi+B6wFY+RITxO8loBXgi13wvflXAtopPWQ6pKpq4SF7dSWlO7Isw8UT8QG8/H0ArW7azYC23ZI6DU6fjJZ6GkBLVJD2imI0eYgjN6woKB9x6U7NZXaTXKLTvv7L2yD8VzFgIJ9GAHEeaH58LVxjFkdd0JjKEjMrOo2SrprNYQhnbBjzWs5QQmcP26KQHxck0CmBnNZBgKwAT/XJ8OCEimIakqYbeX1AdGzOVMxsLW5Gzk4VdRwZbUHbpr/vGZoza7rqocuhAHFQiclVxpH0aNDIeXMDYdzazMfV6fOGhZluq2YVLFSk5Tpt0i7+cjcH2s/u3tD0HliT7/wHb7Jz3RVbiWZ56bTVLlKyfiumny5kZ9yv1MLF5RUBRwG0WdfNVD+uaUE9n7bMK+issAosg22uokJIx2vH3HkxCDEOUWIoTaABaN183c3bmZq05O1x4ezFPh3R4mNmx+Op7TC55+hYGe3V7R3bPziyvRv71mq27Cu/4ivt//7t37YbN3aVWbU7bQ0NgA6DHgZYmOLzyU9+UgIoPgsHD4BLdP+Sl7xEQPupT/+FrW1tSQjJKDkAV9X+6pIGo5+75aJ99vHHbKnmgTIimS4HU7Vqa+2O3baxbhs4CUkpH+PUxLCEw1kALeUfAJdgMs+I3OuohZ8NaMtCo5tltNxjCf0+H9CG/3qWXCYTaNOxPb69a9/4zd8iW0OCIe7FZDRRIDRnluNwJNck/ARIHOjrnszlsO5lG3nlPjPQPlMN0gNWlLx4Sreks5gjjGPIjk2t267bxa0Nazdr2gPb16+qz5cMjGfMQIjNO+6xv/vW99h7P/BBe/F999mrvviL7bn3PMde+YUvt/lkbkcHjMjbsBl9shH8aCRj3CuVPchoocfx4Y5RpgpOlHk69V8IS8u1aQWOXrZTWSfOEIAVgBMLFkIoMEauVxEQZd3a6XY/93X+F7Nk4xxUbTWm8zi1WQCt965HDSo0Pgm2/Axgy+/Q2wCtnq/8IzwrSJDld4CW+rxbyAYLExjmZ+PcKm974O00rbmxNgc8Ge0qNdpVW2q0bIZrVBgmyFotZMwsDi4MIQZASy8tGa1oZCauCGhZYBPbWF2VKxSD37tM7ODzYbMmoJ1pA7YazWITKRMjo9VgcG8OLtSCedAJPDBvzkPSj69C8ev/Wsj+RUtE9JJgqh7apH+jPqtoNm4Or8cBkFXGMkj6/XYD8zw4y7TV2e+92X97hh4Rz02yWX8P99VMkNXijsWodqC4XtWzVFdatBAsWnv83d2zMxrDE9wiI82fK5SxAZZeB3cQKfeK5tng/be+sFPMlsGCP5AYPF+a0VoseDnn5HOLWm0ojhc0drhrlQIWfoQDZlgx++zOnr3/5z6g+t9b/uE/tHOrAK0/e7JaCe90lyOjlcPNmScaaygLKm4M4dl6GSDLQVjGEjF7pFB75sGYzzvbe272/LM1TIlQGCSIPk2bTTOvzwYLwWFHTQg1Z71CRjvX7F2uW10DlSVltNRpbyCGOurZpx+9pFF517d3JYIa/mUrx+u//uvtLx76lD388GdUesAdi0Plta99rYLaj33sY+EcNS+Gv/MuZLmHh4dyjAJoP/Gnn7QLt92mdp7lpWUb9AeyaX3Oc5+njPbq7rYd90+s3mroXtLig78xc2m7jabdffGCdeZTa0iQ5xpv9bsH0LIWRSFzcEdGm/Xz1JBTVyXYO5vR5t4pDtqiZrt4EgqUc2j8XwFocxAVnwWA6UMrVpftjd/xZvuDj/+RFgwdGNQdsSbF7KGmlqYQJtGmhcUkJiqOEV42eRagleq+pKot0+FeusqMG6DFmWqictz6atu21rpmWCYyR/b4yIb9vrWaDH9Z1vN73su+0O78glfbb/z279j5rS37W1/39fb1X/d11js8tLsubEphvd6u22C0EF0CJtC4tMKkA5z+rDnHMTNctVX/s1i2uPeLc8H3vM7LkjxNZ02oxKFy+XeCv0yuZCihMYROqbti3suLmWD4+nBhZ76HqGWy8jDK8O4An5OpgQc5sjDfG6DVMAZv+WHeLkCbGS2vk0ALU0M2S/uZxIqapLYsZlEdM3mGnAVaTCrKQDstAy0TdJgWI/D5PEDL50A1PB7bhgwrLtiFLQda6DxltPRzVeZSJAK0+VDKQJsZbRloM+vgGtwE2u3MdIPTDivURZKNR1qmQ7DUQuPOROQ9KYSJjZ43J52mSllMeaH7g1wols8esvmgc2ufrRklWGfbSTmDK2LckMEXLSNh2C+pfDbDB9ABenLRKrVAxSosgDKBNmnfNLfg2pQRl2b3ZqaX9okC6vL83choMyKVmULwrR5lek3L+3dvltHO1fmQgQ3PWitLlpCnrSo9o11QvgDtYG722O6+/dSDDwpo3/qd32HnV1esEwM9iOwFtGHQ4ZM3PIouqNvIqvXsIjLhvb22EvZ4pVJC+Zh22vfzMxqnWIt47yLwCShXu1FEbCoNROBLu0kZaKmVlYG2tey1R0SLVLFGYVixd3wioH3k0hMS6zD8nY8I2H7pq75EEfif/umfWmWZkWknooi//Mu/XAcZYilUtAih9vf3lcXyGdIZCmoZz9xPP/ywvH+5r9DRXAn+yffe90IJSv7kk5+wZretMwPVLX2/GysrEtesNlt2zy0XbbNZt7qmSDnQ+mEcBH/WajnYNA4yWifC/5z34zD8/wW0UUZ4pow2g/zCXjSeEefNaF6x43nFfv6jv2g//t6fdHFos2nDwcgmUMaDoahyNCm0NMLwjacjjW7k7NG6j77MmwViWiOfB2iZ2uRnn5u0Enx1203bWOtYu75s4+GJHe3vK3dMC0hU0TzLV3/V19jXv+m77AMf/Z9VP3/da7/aXv81XyUL0+3dQ+uudKzdwNjEVdPS0eCNDAihpo2RhACgq3HJYL07RNR/PDNnlE7vZ2cJnclygF2AbHaAqI4aLT7ew+r5r4BV4gcvS4nij/OrqMUX3vdO/wtoi3bMYNhE3TsgZh2c81G1WurP+DFPxpHRUqONJAUBlGhj6OOa7gvqeGkJCDbCVEUDJFJgWQZaNneR0a6s2lKzZVBSgJGoY/U7ZXbp44JI69lsqtkmdbzMgAAHWhbX+mrXbpEYass6zYYO0+l4ZPPhQBaM6rGj944oRXVaL0RCteShl/WSpB9z4eML621AThFqELqiKA5Af/hSGOc8WNEE/sAkMonD17PRJDJKnsXFgesPOB9kHp5Z0/l82Ww5Ks3XWQBtvHaJmU6gzaHpmdUKvOU97AsvM0IWrRabFrrTLKJTsnaljDZomcJfNXw6S1FgRoP5/vm5MhvOOod+Z8GrL3HhKpX+S4XaLl2lAmhVb6GvL6f4REtLQRnHQAEXuPn1x/Hrnyk2C4J2gPbS7r79Tz/9M7a+0rb7v+vNdn5txdragxw6ULJngTbEXflasXc9CAsP7/Q4vklW608q6KoA2kKcF5uqfN9TqFF+5hmQ6d5qpNZpTbSEidhsUiLApjEicNF37DnUsKKPzdpMp6JmiAIVcGYG6XReZLRPXL5ifAGKHA4nvb49557n2J133GGfefgzEkLhf3xwcCCaGE/jzc1NiWLuvvtuu3btWnGwIorCzIIB8LhGXb1+TbWZI0waGk27cO6CnTt33jY2t2zv8NAe+synbXVrXU5CPEVEjxudjq3UG7bZ7dqtGxvWpQ9RPcILhX8CLadvkdGKhkzVcfTL01b0eWq0n486lkDwWajjmwFtPj/u+fXjvn360uP2rgcesP2jIzF7BCvD3onNRxNbgpXjbAol8GzO03Sfa/3SnM//cupYIzTH+Hkz73fJGssVOfFtrq2oZtvvHdre7q5aUci2OONOej2J2f7G177eXvIVr7N/9b6fsW9/4xvtG17/t+z2W25Vp8i51ZYuj3m9rgRngpHTwQk4fibguw7Q4sR2FmiXPZBI1qzMEMXHZ+36/V+YVeQ+Z+8Q8LHAdaaf6YFWy5TaFCOLzdKZ7qu/QfaHqxc/6rOc+0UtPljOFG4m0Pq0p5n1hwMFmnxGmf1E2Q1mF5Ct16ryml8AbdDmGoLtmKITDKAFIAsxVN3FUI0AWomhlpZlwagpB2UxFErgmquP3eHE03P/cEsOgMpoV+3CuXN2fnNTg4bJaKGOZ6OBNeZT6zRocm5GndEt5rhIflZZTogSsr6nBxf9WdRKWNg54ku1ypiZywkG6PB8y7SmUwXePO1eu1mjTaBdKJOzDlBQAFGY18GZmXCqoM9YDGb0dTOQPZsZ5+uVf1fkJqozhBbxjwIbgBYKFTm/siGnR90KzD+zt/aQcDiwed3Df3cAACizPnqacikl8fqgykjLc1cXkYAblRTOUkmHOacu6jvnO8a1ZLO6DqwA2hQguXgitEuFNV+ExAGOPibPzRke2963n/yp99tGt2Nvf8ub7eJ611psPmjWaJYpTMdjlmRmtPpdtHHWVyOTKsQXbptXPMcC6oujQCWXco2/zGrcjMHI13LazMUgThsvdAWngBZlLdQuVpLQc3Lj8hotQNup+3xoUceij92wgmz2xtGxPfbkZbX3MI8W4cbOX4rHLpy/oH3x5FNP2K233WrHJ7T4+OQeFMdQxNgrkrViXsF+4sDjcKbtBzMLMiLG7p27eEE/T9lifX3D1rprGsVGP+21nW3bunjB+oyWW16ytQBZstmttTVbbdTt7vNbthz154VwxoMeQAiGhAAcpSxrzGtxuH7BnlSVcfyXiqF4bih2WYbPlNGmtV7Ouc7Mi2c7XarYTn9i+yd9++c/8AP2x5/4hA5nZXyDoSbfoDpmHCiCKKhdH9EkzXG0E0bkXKyy038oU+L5L0XwIM3Kklyo6nV6jakPmoa4bK13bToa2MnxgWqzUMYAJoCgGuR4bF/w115jf/0b3mC//Xt/aHt7N+x7//vvUX12TAY7GauTAVXvohc2+5udWVAtFbvQqGf6POzMaF0Yxe7wMtBCv1EOK8qlv9yHWabiPQA5xLWsT50bweQVDFT0wQvQwygi1b8K0otWxsI4IFTIsb4Ca/x8dEqZTFbT0QS0Q90rgLbY5zo3q7rnDX15r7cGfsS4RLEvEbwXNVq192SNtgS03t5jVtEIJlcdO6K76lhqY2ZiymvXvY75Nw2AT9n0ZGJrymjP29bmhjJam09tOhoLaGvTsTLaVpHRSh4QQOtj4GRdlv1jMdg9M1wNdC4DLepb7Ah1FkaPWVAUWffLiMwbqIOOLGUjDnD+EsUkoBL14Vmtc6Tp+xPeQqcsvxRYPQP1k80GZ5sObhbbFq9d2oMOengeO23jtWVq5B5o5HuXJdmFKCkBOEwBCuVw1nf9STp4J3Wd9os58zJAL12bsjaeQq50XsrrWABLKI+DWpZq3EXQC7OKUibJc/ZNlVrwmEerjM/s0vaB/cT7fsrWu21751u+yy5sBNAy7FrmDmEOEIMFYuZ7kRkroTgFtH4tmYk60JZFcIv8mr8V0BaB2s0FcTcLqrQ8Q6UqNiJrtKHPGBJIEAxikiDVdrjShL90DfGRza1TJ7DyYFE970tmvVFktIdH1l5dt0tPPGVHvZ4y1evXt+VV/NQTT9q169ft3hfeqxtP7VV0IL2QZJ4bG2rpAWDpmeXfEmjJbMmOAdqVtVVZAGJRqJ7IekNzT7nP+70j/fvewZ7UrpSNUOKiOl5vd6w2m9pGqy5aVQRG1tqkCYCtmQpoAVnAVvcxeEYxV4DM56nRFkHSM7T3xAjs/yKgnVUr0glcP5rYz/6bn7Nf+dVftcPjng0Hg7AkNNVop4Oh+ldVQ9UHpVfT963Yp/LyOgO4z9beowCa4Go8kqAUoGX+NxntxtqKlM794yM7PNgT0AJaq/gbNxoqCdx574vstX/n79uvfey3BcL/+kf/lb34hS8Um9hpLtnRYV/BDWIfcIP3IXPVNVGuYL1UlwVKPkUpep9lxRsCTSjbEKcudBeLDzkZZ9C/qKkmTZwlKyVujNZTvXSgZ6U2H+mDlgtGUypfWnYwOGEYRASIiRVaPymKihIiZRjZ/YIj6uTwuixmGmS1XqeFRiYPdiGuBH/gXH3Z2i2EUPR518SiEmwQoAivFC+GiuPt736HciFN74H3rjWs1lnRBq3h8YkqFGcU9fc5N80vAE7CqGZN4if11Mq/0kUnfnNpZB/aKr6m58/Z5vqadajREqET3ZGxjtySbaXTcUCVrR90mk+EkDyaXt4iU3YDaEVKKPug2WSTReS1mKCQ/VyL+kAA55mFnIPjcwJQQR/n4S9gLwmMSm1CfgQ/yy6JCKv8lp/z3aGWfvZXWfTylqM+ZXaA7YhRVSw+1N/OOvB6viGi/1Q9Z9R1c96mZ43ZFwhIey/tQkigWx+K4cxKs8XHT0aPbCVMkBgrFM+hXObnh0M3Wsgs3Onm/O/FMxS9Ivai5OjEi8cDTPUz38C7umuS2eM7B/b+Bx8U6Dxw/9vszls2rDql7WXuRuiqY2ffUrxvMEvlBnoXljmj4bX+xQFRiKICdPUMIrihFpn3oQDPKDFkkHCW0cj14GWqcOAICbKyq3AcU3uPrAEnWvPaAwhuUB7L7B23JA8GNSwgLBj7k7kd9gf6qiyrAuozmysmUQcASl1qY2tTM2rvuOtO293dVUbLc05nqBSe8P1qB1lft0uXLuk6GBQOUHdWV2w4GhpN/KPByFqttg4pxFAE4GTjvldpSaoIeJpLS9Zttmyt2bBuzWuYroNydauPTcMEYarabLb6pONccV5SeQyT97z3ZVo+1+aZLV/8p++NhU9wBu1lf93yYHGdAxHoc8kYitzoz2xSXbJLTz1tb/j732KtTkf38NoTT1qt1lBGu9JoWP/w0EaDE51/0+lYIwRFhX6+jR9XWyQapaDOL58sb6pMltWNScvm2qqdxw2qWrEnHnssel9dwKMAck4w1bT66oadv/cltrJ1wVa7K/aP3v0eu+38ug36PuZveHKiva1pYFIbO6DyngoyVR/3yVr5y7NJAMeZlvyXonWwHPCQDWPdKNxgGIO31fAMEdhCzXL+MLhegzCYDNRmWAWgO7XBsG9D2prUc71ocUwvgVwTSR/z+oC3BLsK4CUkcjMSBXf+mQBVZbWTqQInz9wXZSs+Lxk2Ndpmw7NaFPEu3ltShguGaR3lMJv7H3i7/kjj+bQEtFDH9XZXNcxqvSFDC8maGzGodzr3jLYBbVwGWg76BdByg3iIW1ubtrmxbk2GCkB1ER2NR7Y0Hml0VqfV0kXKyzVEOT75wgcM6EbSnyuXEc/geEB4kDrQuhWb2gRC+UUUnIYTTiv4r3LWWDYb8Fp70K2RzWnIfXoXn7EZXHx3iqk+d0s/Wx+tasqFXeIzHQenr9nZCM+cVB9hwguuM0THPGyMvDU4IJrBS5m6QHOyEBWwERrI/6PXzSn68owbL3X4HNupoQRU9lxiu0RnEr2SSat/LNqT0jhf/76Q5isAQJWujUo0S0Tvq5gATL3U2sgeTOlphFJYWBG1FjLJ/oSMds/e/+DPai7ve95xv911y6aMAph1XABtthUhrEiQjYxaiXuY2etZR6tBQc+pbpvtB04ti03I0W6R0SZNlQd9/vxZRmMBsr7OpLrUGGKCS9/sabmJ1d/JZKxB49x10aXqM+ezEUWjPPaeU418I7Al06fH82RgR4OB/dmnPmOPPv64PfnU5ejzrHhP7NKSbW5taag1NVpaPjiQqMFSfyWL/bM/8yEE1G75or2Hw0N0XmQ1WxfP2eHRkea2kkVQo6XZn/nV4/lUYisZDyAawQe3WlVGu7nStY12y+6AOo5hIKIeZd/qFqaqcU0nhQlCBoJFzS873gOsFszEYj966efmv3ia3GsHK6/b6TAuSiv42C5M/8v1dr4Hje/h2KzdMvvkY1fsR3/sX9tTl5+27Z1dZeB717dteWbWF3XbFLtyhGlEvWYr3bYd7e1pnvezxepl6rP8/r52ZtZoNtwsYnkpjPyXbLXjJhOT0UD12THPg5GkdRTH7u6H7eFSu2sXX/BSu/We5+p+f9/3/nOb4PDVaGgoO5msqGN5GLBfAcFQQacQahQtLxFcuk1uiJPU5qMhdoWK/yxjNxqxav1v8/7zn4Aq9z7bfKT4DRYon7MmEzUA4xivCCaQVSJIkiip6oMvSucPHwRxnoRcmg63EEJlzVlAG9RxbzBQRosxCmwhXwS1amtcYp3OrdNuyqbT0ZjyTvjtR0uUjrC3vet+uGCbL1UFtvN6w5ZbHbX31Fodtfck0LIw6w1yBXdukjFFnTotN8UFUYimsmaiKGU0tpWVjm1srMtkHAqDixmNhvLhtMlIkyI6zZabLtCHFFy3LMzClJlNSITDTcuNwIIRfx4ZnVMXrrxFVSl6IRSoGQWnSCfwp+if1AgoFdADaGNFuILXI/Js+SiEQjfZv/m6zw6bi38tzO3LP1CaZ5q10qTWPPHyxQGZMZgxcUJu1AJZd4tJmOI/XSHujJsDhCZ+RI1WPiNiVHyD+PSJBXXuGyCAlsxKtWHvw836i9ovso9Xi8PraNxKDwBKVHYpowVoFYdH1OeRadmAJIAWgIzPxBALbfqZWW88s8e39+ynHvxZ9Wa/5+332923nbPqlDrmTECr6R5F/+4io/UBCf7LhRCljDaz2Tjsk0rWhkmaOdqdNNAiBWflCVCRFSfwnqWP/e+jdSk8n7NepdGP3PclhE0LoPVA1CcTuecsY9xcADhHtKjBIBUbTKZ2pIy2L1eozzzyWdve3ZVrE3uCOixUMYwUNSiuhKHugMyTTz4pJ6icSfvUU08JhMlm+d3bKpwa4+gjo+Dntja2ZD/YbrZtd2/PllFitprWHw0VWDXRYdBzuORAu9Vd1Zi81tJcz67opY6pPVmySaAtixx9vTrzol7LUlZ4NqN9JtregUqO96fEUK5BuldBAAAgAElEQVR5SIvSAP6yRiT1EaE6njeXbfdoatVm1X76Az9v//5X/qOcsq4+fcVatbr1Dw7t4Oo1M4IRxgO2m3ZwsGfT3rEtMfM19skzBgOFcNGDvdNgO7d6o2aTyUj05Uqrae1mQ0BLKHtyfKiWnv7JiVol02ZTGg7OtUbbunc+19Yv3qr2qR/4vu+3tZWubW10rHfM9KFF/yx3azwJoM1WGYJCVHtRRuPasj7K+pB9ZgyLcLD1M0P/HxoFjfpLk4pU9cre15kGgFKTcWBHplOxLZz5vD6Jl79YJA8xOg+Qze6LPKuzJ1frV/VeBlK42BYQT0DXAAFGVGpaz1wll/4Ql6iZrIYRu0l/pKCYyWkVW+m01J/MenS3L7QFGWz4FVTe8e53SBfFJpW6GKBtr7g7VFDH1VpDtShwiIel/imAFqOKhtdoVZcVyketNjIDFm4ngJYmaYCWC8TQnKiJJmsiqHarpagAezmBj0bA+Tg9qACiKpTJWbNwGgegHX0O0CpiY1A9ri9EIn6kFcYKqUjzTMazCFeIhaos0E0q3lgoLvY523LiGVbu85tF1Lnxz26kpHAkAT9DQJczxsLbNTJFvV66mQTQUg/T9CQduAvvZr6NvkZdH33P6hmLz1jgA9RusAgZjRabgnOIxe4GGdTDWOzxclE/R6ziGS3PTlRYKn15jNRNor6mLFDX6pvLgdaFWtmHqwM1QNzDHtcEZL8jk2LYHHj39sZTe3x739730w9KYUlGe8/tF+XLit+PA20c4rxxPKsEWakdk7JMlIvWAS8XhC1lqbfX10pEwegasiH+TLRdpvry2WfW6+C+QActt4I6dqcxPi/0eF9G5z5TlyBSzl8SRQUVu+Tzh9ULL1/ySmS0fVkE7h8d20N/8Wl78umnXQTDVBINEyCyp4O1YhubG6rZQS2SzaI8Rm0M2AKq/Pn2228X0PJvzKal9efK1au2RAsJA943Nq3TbOscYLzecrNprZWOHctLmRYIpg3V1NqTQIu5yEa7Kf9jMSVB42UTVyrR5Xtc9GTG0PfQSUgEWeKoyvf1mfZewSrwk7WamKGkLblHOhgD1Io5oyXFa3Y5MK+mP6+KOt49OLJPPvSQ/dCP/AuVclBgj076dumPPm6bt95m45MTO9rZ9gEQ1NxHfflBY6r/bPRxgn5eU/l3dsdybUnzZRHm4LzVbbdtvbsitmNw0pMQCqAl4YEu5vl4kGE2qdVt5fZ7rLG6bnfdcYe95bu+y176ohc78zef2dHhgVOiwSKS0QJKgJ4bSEBDp+HGQl0spXZhh7gQGHqSE0xOrH9EtD4Zx/tj81z3roa5GBUH2mUFVWIvI0slW0bFzfrI4RMkamrXkZx8pjXNGSSzCSjtEMvKvnM6tgrnWwis3JAnfOS5JlHJMzE0+Dm7T4Tjm8Jk6ZBGau8B1wiE0zSD61CSJuZrbpV3veddqkzhaSw7b8Cu07XOxqY1Ol0bkv0s1zWIOoE2s4Ay0KLec67dXaMyq+WmtNpNRcSra6tCfhYavXuALYo5KIqVdkf0MSIPQDZdpdIJFEEEjcHcqIKeq6Jsdh9MCuGKosKInAyLL3lhhmg1Qasc9aZbUppZLA7FMqiWxlud4Xkq1ChKIF1+7TLFWD5sy38O2VYBXgVoxzcVIhE+RbYopSQdmXplpsUCVedAEiYcEi85Jqtuzt/rL/yQ94wA+t1bxrMuWbhLZWDBCLRYiIBsuQ9XvXu00QC0EUUqIFFGGxQ9o7WCftNhGopxroFDXxFtfFaPgB1IXYrvausy0EqQR9P8eCIHpCd3D+297/8ZCWoA2ufccatoY4DWVceL9h4ZjKRBQRw2BBFSZ6eRRwCtBBSnxGKLUGnxvPGc9pqVsDIict3fyIpPH4z+GouAzA8naRDmBB+hghYt56rWwYwZqQyd9vqPLCVFkdFPS1abQEsO70A7mMzs6MSBdvvGDXvq6Ssa/K7m++FAz5M9s39wKIMF+mJ/93d/V0D66le/2shiAVcOv/vuu099tdRo+XzUchFT8b1PXn7KXvTSF9uVq1ck5kJncW7znN3Y29c1KzzgmWL7h+CxDnW87EC7umrnVrrWZWpXmBO4YcVpUZzARJTyQmiTdVLEUGK3ThWDToe0zwa2SjAQm4VSmLMqSwL53PJgLrMyCbTTyrId4d1fq9thv2f7x8f23f/dP7UnnnrKbrvlVptDOfZO7IlHPqspMRjz9I4OtPKYWTvon8TzPH3Nz/Rfn/NZKgAJVPtcPa+cn/gar6n/taEWyicff9zFWbO51WskKi4e0nptNG31rufaLXc/x175xV9kf++//rt28cI5Oz481rQkBFJZawVgMdtQeUU+95R8FkBbnLEiCVx5rL76qGknM5cJjXY3Z0Bmj3FN2jfRJcF5IzFmONLl+Z4BKwNVCDIyCQNsBbQAKwKtyUQ1Xf6sswZWshT0Y9ZCaYMzTc8e8BVThePWAmhpIWNknko6wQqCd7JhpDQi/QTDBbxWK61Q6HOK9p4H3vMuiesTaOe1ulp7ANp6pysqCqBlSsRZoK016jblfC9RxxhxpwsPN4QPgLvH6vqqbL8AXaKLfv9ENACiAG4Qm3S1s2J1OHDqJGP3SXZrNlce0qsn6pgIPw4zPgijiBBFiLYIlZsObUA53Dn8QS9oCy003diF81Fmukk1linDrNMmT1VQgjSMn2nvyQM3D9+zIFuIY8JSL2uRZVOKBB8t4HCQKdc/03gDkGXRA0ByGmKhaBC3Lwr+W0AbGa2DdQi8OKwBWgCz1PCdLitlUNBiTCAJalu9dRq75XURvUaM2/OpPszB9Iw2hUHZB8098hpt9sk6xevPLz50PCNl6mJdPHMna0dtDdA+fdBTe49Nxvbud7zdnnv7bVavzAS2QA/A5M8zvY7doCSDEFcM+9zaFMJpQ4fOQIKxaE9wOF0wH952lWSYA2g++4zMy9Tx2SDMf9JHpwFUrsVyW8/MaIc29Rotn4cDTNQxPcJOHdd4/mS6HKDhvT0YT+2gdyKgpZ/1s5cu2bXr26rH8jooihGbbO/saAj8l335a+zxxx8vJsggfqKFB8Dld2qyqVQlu6Dt5/j42MbTsd1x952ya+QmIoja3NhUX60HfnwOLzNw7ThDtZYB2ppttDu23mzZBt7nwSY4u+P3eGFN4kBbZLQxa5m2NI4zspVnA9pngzDu8UiTexY+x+Xv53kl0KYoquyHPFuq2fGkYvsnA1s7t2q7Ryf24+99r/3xn/yJ7e7s2Hqnay99wQvt4Ycest0rV8SwMEzl8GBffsSwEHKNKlHfZ6+3XPs/xYLocHJvMQQ5G+trymYhNyjFtep1TfC5cvmyDfp9iSDJZpeZHxxGPPNGy9q332X33Pcie/nLXmrf/qY3aR8TEB0fHenM9X3AGUk2idlGMFQxI3ppFqrptD8MjUWWobIUlUHUgjn07FHBYcmMIoWTfFbOHLDD+1gRTVW1DvndGQhG3MW5kcCuMkwE+uEsRTav4CKErYtWxZlEMuqrDTD3XMSDr6SQAVkC6lQfc91QyASPBDfojXKoAvjlRiS+lguv43c+8I65b+oFdYzaGHcoqOMJB2gALQ8IKlJAAZ0bQJvUMXP6dNTq4Ximwg3j5mBcvrraVYM8WejxybGEF0TV3DhqtF1qNry+Wwl5YTsyK6KFvMmKcGI8FptY0UvhxelqMjdvyJpjOPwERewA4g+aPlqnD52oXERmYQAR9cVCeVrKaHXIkoFH1FU+aMs0cjmrKddYXOiFMu308ICz+04PrAxg8Q2yGSSjoeagyBwnk+kpoBWsRkbrtLO37qjnViACGKWr1oL60DVnn24UOsqUtjJNZglXMbkPP2qJofy+ZYZLEOT0k9PFZaClDpLHKr97BhklT7m+uBpQ9STVaU1aAt4ZAdjxcGLXekP7ife9X3aeymgFtNT9phLZ8N0pcFJmTBZUjPsDcIOqjRYTrzuXVMfZTpYLINZOPl8yT583WDIRKdX4zopxyuwHbW6oHhVGyIXEgVazh1mXBBTzqVTH3IcEWhdDMcINPYPPw6TNwjNaM4B2/6hnh70TOzo5sWs7OzrUETJK5VmDhptKNQx93FnpCjihiqGGucZ7771XYiiYKPYWv1Pb5Rc0MnuXOlpzpWWDQd8atYY8cQmGofuYTUu2PC7aWCoC2TaCqOVlW200rQt1CSXMXlSfTdTKQqTirSQLlyE5x4VgzweQoAE5TR3/1XJD/y7ucZ8DOxibsnAtn1M5o9Xhn+Y4BGjVul0/Gtj6xXV79MlrtnXxov0fH/uY/dhP/LgiuYPtHWsu1+xvfvlrbD4c2u/9zv9j+9tu8sF4Q2kqRuO/kvK4HLAVtdolzrWZxt7RQkkWy0uvtFoCW+rbB3t7drC/L0cwdDRktS7kWbJprWG3vPhlduHuu+1F973QvvnvvUHM4lqrZgdHJwp2/J6zRzyj1bhGTVKjLQZ7SQdagQsdI6XnozppGAZ5KdW9TvPe6gwhICiJC4tkI2q4MC8C1RgxmM/D99vUOi0G2YeHagxIkf2jtD5+nQT7erYxfS7LX0uolzXgIXra0wyHThYMKzTQpq65tCjpSVrY7wpUKJcu17R/yZz5fJ7NQl172bMsvq287Z1vm+MuwkadE4VCzyKG6nSt2mxr/BYtAiA8BxRqNYmnAN1GzSrqoyXidOqYvrA5EymUBvhbscFXuh1b6Xat3sQ5Zawm997JicZLAQQMFVhd6aifFjcY1aA0jcYPPj4U1LEWiCZshBoUdyf4famQfVFoUcZDl2Iudl/SF6la1g2OTPAU0JY8kxcgmXZ8i/qaypHxGTOT8SDAa3g3oxCLbDYO7sXVea6c0yUWXaMp/PCB3wLcWNjeuA/QytVXMx6H0CYxYo1IMSfWeGTsfGlaEkp0pogwxB9xp8r3i2clWA5KJw8y1VURA1Qo/DuYJV0EyGrSivr6Zu79mUAbtQ02CX1qZa9gCdayfSKsJh1o1cOiz5X0+HA8st5oaju9of3k+96v5nwy2nvuuL0AWgfZ6M8UGHr+KDcd0dhQRAsVsZ5XqU7E9cjQPGt28eE9oNLMHW+byTzsVEbrNZxshzubDfv6oJbE/XWgla4qVMw+e5je2JnPSdWIOgJPF0TR/6cZrUuedWEqo3avudnJcGIHJyd2eOwgS30W9oAMAXDl18bWhg5cKMWrV6/pfkAJwzJRY6QOu394IPXxtWvX7XnPf75MLKCRAWH28tExfbRd6/WONVQAoF1nZN6Yw7iqYKjebnrvZaViKzBb7ZZ8jjGt6NbrtkqzfynIVQCsWq0PL5eNnzQA4ZtbTNVxwwqYr2RobgayzyaG8l7fnujCdArK2ce+j/3eZp2WAz1Vyeom4BCuLLv6mD7ZatUee/JJ+7Ef/3H71EOfciHeZKoSxsWNDWX021ev2NH+npKNCa5HpXaXXCP5OVLhnkxcMmwJfvzs+saqMk7qhGozWV6yjdWurXe7ypaP9g/s+rVrtrtzQ+u00WzLpIN9NKrW7Mv+1t+29VtutVd/yZfYF7785bbRbdnhfk+UqDNMC6DFHMRbn4Ihogw6XjAKKXhKnQX3nuRoISAMC8M0z2FCVTrGxYcuJuR4zClNiCd2AdCAKcGZ5r9WbdjvOahFCyb7QorjsKPl35wqd3yQ81OM1qP0KbYoDjxvW/Ih7+MJU3x8DCODBZhNq24a9loITl234zaOgCz4BEjSusq/cX0kgfoob//ud815YdFpLGL6q9or+sKwwnASIebWYbesh1StIhH3zKJWh8oN43/6OHNUHny5VI0DazSbto5YYqUTs2uX7KR/Ytd3du3G/oEAnAiMOgMtAK0mA3WXbDjo63dEUKKBxY+XRliFmUU+hIz0XK8S/sekbQXQps1EnI0SDjlgZ20yI7NUxsHxy0pSbS3+3hySUBk5jFtRU0TFvFXK0nmgKac/K4RxapHDwy3bdA/jWnMx8/DywNGm1dBlv1Zv4Pf8xwG6onrHkPaL6cxGXI8aqxeqSh3kARoq3CsIdZesNKcoJW6KzFRfzawwhVhqS3Jf4wqD54nuEEMBqNF+omBAfX3eQN7trLjgplETs0HmVK0x5A1GwVXNfo99hxF9sqDZ3DoY2CQs4uAdqK8MxzPbPTi2j3zkF2372lX77vc8oBmarB8yBg5q6K8UgIl5iLq1sxGR2WREHQd+OaNNIVeZ3iuzFeydpC4dJEL8EMpYlPIZ2ElFnw8hfJQzGi7WqAA3QDgYgKz3Sg8u9sHdt/gdaYuANqhjSkAn44ntH1Mz7GmgwFNPP21Xrl6z/mBQiH74GU3joX2BOaNq9Wrq/kArcwDe2NuzJsC4umbtlY4ONwJj6rO9/ol1uyu2ut6V0AYWk6yWNh/VwSgBKNP2rIKVBiW52mqJQl1rte2WzS1bbTS8DUtqeNrUGC0WvdRuw6SfRdgIjZgMAb836PXsI0nyQLC4h4XnOT32frAuSk0RmLNOa8vWnwxl46igL8oA7oDnLYrKAgnw1ZIIpDqDoGQB84Rmyw75nefQaNru3r79h//4v9qv/m+/qmz7kDm1s5k1CJJmUxv1ju3k8EB7g7OFPmkFxAQW/J5zeKNfnOcNeHIOsGdRLXM/+Ex85nZnVXuk02kbNcuNzVUZY5zf2LA2z+vadYHt/o0DgUet2bJ6uyPA6FdrZucu2ur5C8q63/iGN9hmt61rBqhPotcXYwbuiWfz7lmpMaa4JUXvOffe903Jb17ioVRKL8IgPyvd0S4zRLXoYMoSHgliF2VPunDry5nNcqILnGGdifWIEqMPoKguhtKoVcgza14TJqcYdKrg3cE1z3tdk1ogvXPDTX5c9CjmI7QdrA/WhGxe41oX4wCdMS0c6TjR3vqPHpiLftVorrk8U5ebLeusrVtrZVWuUJC4ytzCihGXKNViaaPRQeJRhgYfx7QZsls25oAJPQLaDWu12wXQks1e297VQcCHajebMrZGnYhMnQNyNOgru2WhJ3iprSioSB043ptRCKS85pcWhXlwe3aRvwrFWCmDSlm6d33F3YSig9rIGkLIzqXYKyZJeOuPUxlhKhCCrSJKLtk2nqaAUO9hieZgl4eFXicoQaeWHWQTaNUfLFUbh60vxKyzA7K0dyTQynS8RGvyvW5fl57DcfjrVdTp5Qsc8AFo9V5hqxgoJVOR7OmszN3kHmVgAb4e5el6pQhclmmJK1trOqAZ0cYsUGhOoMqfVFhFBrUrIxUUtgG07rPsTIkUiNOp7e4d2Yc//BEB7Xve/YDdchGgbYg2yw2gTxbtNE4b+3sJ1OWUVlKch21kBm3ekuC/3D97oZrkz07DRy6SaqawncsBF16fSuPHxSqUDiraU3Kj+2NwgNG+KsofvEtaA3jA5yPzvD4O0MqGcV4xhsUn0F568inb3r1hl69ckZ1ijsKDkjs6OLS11VW79Ohj9vwX3KvD9LDX0x4ejMfW7HRU123StrOyojow7Q5ks5gIwFK1MWAggp8xpBtxiLNO8j2nX1rxkq9VhpIz9B3aGxA4jzgS5iNa5wBat02N4TaR1XJgySAAwAt3OoJUzohJf1RMask9qFCtsIr1el4+N2kDQuEK/TepTMUYyMpVWb8zHun/lawEz8HtCAkcec2R9RCWMa2HwDbsCAfjiX3iE39qv/mbH7PHHn1MDnjXLl+28bWrAtGVTlvPbDLo++g1eqDDrMVNdnxakRTmIeYDaKm3Cpxb0MNhUrFMGY4stWWtTtMm05EC2SZUMn3R7NO52cHegW1f27GD457aNZsrXWt2V22+0rXaxdut2u7Ya1/zGvum/+rrbIU9eXSoZ4VQlYCWwEsBuwCStWk2x/ym1B5T7BH5EocVbOgt/LyN71By6oyQoru5J2oeZMNUhlYiWDLOUK95encI3S6+N2FNqwqWAFsdwWS7anlbLlyZ/Fx18OftHGgDFySODFGXS3j02VwUlwYWMLmUZMJF0Ju8lSTJNQ7DjGgf1LqPtbdoI43U4TvfA9CyIbxFYA5gIgNvtW257tGP2xTSOsKH8yHw2YvFQ+Clsr9OrRvygsQeq67F1Gg11VsG0Hq9rSLP1GvKaA8VTXI4rlGjbdat02pagzrSZOQ0WTRZewsA70Vm7aQrii+NOir6svwwhCIoC1NOgWw4mwh0CpWr1xahHArFbPDuWhgRtWQ7Dw/MN6wX4/MwV3ZcNmgo9cEtDvwAftV3nb4rGsEDFCTm0oNzgOU+JGXowxdiqHL4xErYgTfnZKq6E5kthwYe1d7GEt6q0dbjasCFub8+AIu7FDTo0It+xXR98r5UN04Qba0IMprEQ8lMCKi2GkoN2KHVliWEw7geoOWAhoYEQE9GY609ryOHwTiHYXg587lYS5q0FFGmKE+y4NnM9g9P7Bc+/BG7dvWKvfuBd9ktF84XvdreBpuBhMNUti1q+YeyuchQA0SLGljSekVNvMBcP7hlmJ6zL0trILx4vW0w2xvCCrLUZpZiwbiUwFhasOKwQWAU47fK02205gJoqUOzFmCcaM8DaPvTaQG0T2CgsHvDnr56Ncz/GwoeqaPu39iTLuJgb19Ae3B4JPEU1PHm+fMKauiDxbu40WoFwzCx1bU1MToIG1vtlqtTKxho1CWIcuGZ93VzrInqW66qNMQwgQbZ6FLVNlHHUjsOhfd85iyEbDPZcWQ5CpjC+UfngD97Pj/lJHUblALZVA3nMxRdGMPceWYZICvDZQHXlmTEUghd1MPszIeL5DzYTltXHeQYKUwndjIc2EQUcs333hBz/2U77vXtd37nd+3Xfu3XlZFtX71q+9eumY0G7uzFIRaBoGqP5akvZF+AVQQfErwJaCdmM3ph68W/t5ptOz48sa2tcyrjMVCeEXybG6sKftUiOZ3boD+0Xq+vmn1vNJEDYKXRsEmjZa/+2teL+v76r36dfcWXfKHNB3Mb9o41w5b2F+6RjInyPqbAQUNfJjYaL8bHJWsg4Zoof9evpIC0KEYH6ip0nC1mgZORJ2eVmbL6UmOz6pyMlkDHHw/m1HXBu8iyc0kj6wSC0Rvv4kr/8szZ2wwVTKkdNfQjAtrwGtCZ7KUhF2K6feM8hIcyaeIlp2MvnaU4LMw6CrzJM+Wd3//9czjo3qCvA6/ebltnbc1qzbZVoH8bzcg4HGyVMnPIa1oPoIkK1Okr+Hg3TXCzboCWzFVAu74hqkQ1iepSAbQHRz0bjcYSQYk61oAB6g01USBEdlCPGa0KaOmFCsNqtccE0C6OQQeWsrjBgSTJ+OLRh3Nl0NEJKqHK5bsbtbpHYApRApxi+kNy/6cyongPj9qoMS2cZRJolQkFdSy5Tk55yAWoekPQs2y4oIzZpGygBFop2ia4vng/qGjDyUTgRYTNf1PMdzek6J8Nh6ys9xSfrcgCFtm501WljFY9nA60Xt/1iSF6RnFYppCtAtii+lMmUpOY5pC+PPr9VjoS1rh7EBSug6zkVYAsgZIGEZAWu6KaBS/zcreH0nOjhnIyHNsvfPijduXK0/bAO98RQOsCiVM0eGS0UhlnNltxylqrITZEriEd1JHdlrNaHx24YFDUTx4CEAdMz4WyL5gD2ale/zvVoeN3LV0i9HjTBeCH2C+CTK2VnNea7xHPgNYYhWMMHJegsXoKaHf2D+zJy5ft2vaOZySTiYRPZLSsbRgLaEBsFC9cvMUu3Hqr/cl//s92x1132dOAQ/RmA7QIRHgWsFPcN4LszkpL1LwG0QO00UfPM9VZUMXkBvMYBr83VKOll7ZRrWqSD4MFoIA5GAWqcxeH6QnT2jQcuvVkTA1L3UfSh0mhJr2+yKyc+k3gVfB9Rl2sNhICOAl9CEy9tcP7rFMk572YXqf1bFa9/LOpAhJo2zpTztBIUI9bomTWtD/8o4/bz3/wQ7Z3Y08jQRksgN8xtPGs19NrYS4xGXlGJJFXBBgKasMdiyCW9scMQlwJ7Fljp9WxEYrntXXNFCbwGY4Hdu78pjJg1uLu9R3Pi6O/ujeZ2oD2LgSF1Zrd9eJXWGd13d74hm+2L//iL7Kl8UwqcNhEsksFAWS01SU9c9a7j5aD8ZqohAANnK1RTre733xR2/biVtatThlvyPCiKJUQFHuQ6cQtxxumEjmKMtRKKhU40NI+hqhJk4nkmUAgFHaw0PkcUvH+3i7oHSuphyEwyqBKf6+Rq5E966jx0pvOUA2OB7/c8AN2o0F+mtRxKJ9vpguofN/7H5wfHB3a7t4NKRTZsN31dVvfOmft7qooSOcTAQQ/DFnkAhA2aUhFqcdKFSy3Ds9CAFqk/mWg5QLZgJnRHh3T5jNUBss4PYCWkU6thh+W0JY59i03DXUTgbxUZp41JHilYpeohcM66diklAswjszNM0lfA4WbR2QpPDQyioJ2ygHsyri8plgWP+UNLh/ENwNax/ygP/wTRK104UgjUVBkQ3zHAmRRm7rsnr+bj31WKHBBjRaQ5WsgNeVcwZIALCh23isPfh30cUN07acyA88mvO7qGawAhBqegi0H2wbZrL6cylRBIzJaQFfWe/W6bQTQcugCtIhylG2T0UctRBlHgKy3Krn4SVQxm19Wm65C5p8A2sFkbh/68IcFtO96x9uLjFaU+4IgjkaapIwXUjM8sjMAKtZGqijPiKCyTlumj+WlHAKd9OV2c5SoM4r68rXlmQqMyWlhXQ7+XgRsXkoQdRxKW62XQvEelDJrNmpBaTgD0HKQ7h0d217UaB+nL/b6dqEjIJsF7Kmbc0Du7+1JjfwNf/sb7a9/5Zfaz37go3b1+nXdf/YuYFRvtazXH2je6to6B7vfLTIp9ikCuCZ9mrA0qrF7ttGkDITtqsoVJuVxvVIRdXyu27W1VkP1S+4R07rI2jyjVbFMrRM5fq2gjqJ+ynfBmMlAodS3vNhfDrRlhmkhZvJJY4PRwBmfYsCIm77Q2pEll7QDLLE8lZUAACAASURBVCwiRd06dcrrIRAVOC8tq4+53uzYI49dsg9/5KP2h3/wBwIL1kkxl5ZpPtjPzqaezYc2QHqMKBt5O5PvKdg+N0rCRrFeiPMIXFpV5oNXbDQZ2drGmo1nOPFB+w7EJO1u79pIvsBjDaqfoqOhTo5Yqt21G/2pPe8F99mb3vAt9vL7XmQ1TB5wJOsd63QAwDWZTZ4FAK1rEgi4qWWS0eZA9mT4kt3kM2jqjh5IUr5lH/GK20Pq0A5dAqqZYHRYYgSEGYT7bXJRozwbVGOdqRPGrR69vJNBPxmtJ0oO3P57UaH15CN0G0o4wvhe9dnIoqXJkYDSjYA4j1I/wr+sMNQjE6dI0E6dJ5nR/rMH/82cTYxC8PDo2A57x6rHdlZX9SWVleTgclktAn+JRDgEACLZYdWMvtp0/SESwLLqVEbb6TifvoQYqi8x1N7+oVoFUBtvrmNo0dDBTLSnA0nij0X7REZMUp/SI1uu0SZQlMa6nUprkj8vWRxqMHzQecocQj1biKNKIgtFxTHyTRstHUWi2fpUv2jc/PKmLz+ABFruqQusFhl4mm5oYSB6oBYXWSNK7FTVEVHRj6fIPanj8cR6w5H1EWtF+5HqmkFJ56Sc8DYJQ4uStVtSx/J8xUPVgVZzgqOfV16ektBzXdRoHWjVRgMQqj3LMxNoNhSRCbTYpuGbu7193ZXuWAfqoHNVLAecy+hT4DXzcoOA1ZW+Cp5C/NUbzexDH/mIXb1y2d71jnfYxfPntH6gobw26qFXUd8NejprtKKoFmVYPxTSbCPvmUNHIZhYPEf/rN6/7VT+Ymh59N/q35MByHGCi8w3Z9GeDtJCoFYEZCn2yTByQR0DUjxEudjIgGHZhgiZANqjY3vyylW7tr0tD14yWVGuHH4ENSO3sqNu+8pXvtJe8YovsDtvXbVf+He/Yv/nb/2W3XX3Pd7Ch5AJiplpQN2udbrUa6sKNqEWuX0ALRNMEmglmqzXdPjjLSuf3MnEmtWqvjr1hp1b7dpKDerY7xuZnwMtoKyB1grqMov0Z+ge3m6D52tGwXuskTK7lM8pM6uFrsJLXdzzfn/gYyjjMHVFqdfkXAeAqYpPa9EzJlpIcxLWOO2LzPkdjiQencyXbLnZlmHIr/36b9gHP/ghn3ID2KoEFEPgMc8nG9aQiKj7RzeF6GnmnZK0zGYOtFXPpjH8Ucg1n0vFfMvGurLl0XRsTRTe5Na0xjESr8bgd0xKxnZwfGKH/aENCdo7K9ZcX7Nad83m9RX7m1/1NfZ1X/06O7+2ZhUyyOnE+ie9on+WCW38h4A0Xd9iULtT7j6mVLVwFD1Ro+V+IWT1s27htpV/loUmCuDCMSrANoCW5w3T4q2imdU6nGoNRJbN+iWgT5Gg3AVjL3IuZU1YTzkoZGfy/FwoNCxoZTKbLekxJIyT7WRgXszGZSk02dsRoZeZLwXjkmaEmOvd7/2ZOWKlZSb0YHlFkR7vYC2uqjaaslOyyGjrSS5eDiFImkmjNQi3rgtSfxQR/HJNLSe8/ur659Zot7d3AmgHWkxbG+sOtCiPG4wdYq+5O4mfmTmiz03psz6TGUYKIPJgVQac5go3EUOJdtdB4Qu9DLIpjlITfY7Si4HrucH5mcIIuzRkODd7KpSzXnQzoCWIFRVVAlr1ilEPiAkmGn5Nq4hA1qljZUgKFKnxxJi02dz6JaAlo82+0+Ie6WfCkaioWYaBRdTPPbqbqObBoexS+bg/MfRBvWr41NrUPXfldexAqwHqqtECtFXVTOjRxNKNNUJGe317W5EyWanabYKep+4qp55Q+ImVQFwWsnseqNu/eQZ/PJ7ZB1Wjfdre9c53aEqU5miGsCYXv5dfsl8uWp30d7ERyjyzP6jYPlneWdgi5PP1thwfeKFD2EPRcPBaCNgkbAtBkDKvME4pzENw2Dn1/iK5Fu+fvsmljFYBZ4XeVFdYynCGw7BSler8xvGx7R0e2dPXt21n94aM7mGRPCj30WCa4LOxoVaeV73qVQq0r1y5ap955GF7+JHP2sXbblMbHoEaLNcNhsOvrVmr045n54bz/IIyhmmhVqu9z3nQbNj61qZ488HgRMFXlx5PLFeXa9Zt1K1bY66ut1WR5VEbhFZWYBfD4gnOZFSjrNM1Ggm0Ij0ieE+quMwocfirpEU7y2gk0OP7PCh2oZRr/LwW50yJC+00yUWTkxYaDdXpsmVExiEms539w2MB7Rz9Sr2p7Pb//b3ftx/84R9Wzzr7aYKvNC09mksbbnMTgonI8qI3NIFWrkwMA4i6LODL3hHdP5tas7pkt6yt6P5Va56dc6WwAO5YBK25JLVxrz+y3aNju9E7sSGBc6dttZVVq3bW7Dvf/Fb7sle+ylq0qLA2ElAZuYh7lY8GciClfBAlJJ4HWJEWiqm4T19qB1r3XXDWp7zOvWTCAJBIAzyrTZANtzD6VxWWujBdhFnhDSAa11uIyFwTXDlvZBwRjBb3Kst8BEreF+zPNJ0Bs2uk5MSqde0MmmfQ7ojFhDTXCKmHHR1LafBIGWwjwndm7YH3/dxc0QiRd70mUETJxUEnSTMtKhps62bKvohD1acDxq3/SN/pl83JLMpoEQmE6piN2my1or/WJ4gAtIdHPR0AymgBWlp7aIQnQuG9omndFZ9eZ+U9RTOiAoxDNw+QBLX0yowExQ+tM4epNmZMiUnaIQFWvWox6ihpKR52eQB6nsdJR6V7TNYrTtF+pazSL8UX3XTi9KD8T8OEA5FHAi2LRUpH7rHqAgugVTIzHRUWhQDPWaCFnVhUAReLWmbm4UIk8MqsIHxNORhw3SFa19ir6G0ujDN0GJrRvUkdSXXjqCOmECpVxwLa1a7XaGuojru2s+NAS4uOhHgxW1PCFFqU1KROu4MrWLlaqCqVbaOdirFwvencfuGjv2hXrz5tD7zrnXZha0uRPEI67iltRwq8cupOkeT6ZsPpJp9HgWz5YOO9cvOUa6n+orK/8KlTymjDEUZ0rtcZU8imWneIXNQf6ZZSwRJ4xr4IyD4XaJ3aj2AzsoMEWnkYU8PW6DYH2t2jI7txeGS7+we2c2NPOgj2KGCDgQHP4cL587bWdZEarT/7+wf26KOP6VoQQ3GgcNBCAa9tbcnGcXVjQ8MC9FrUASPDq1UAWoIyp3E1VACB4yb13Il6bblXW6trUsTWjSBhyVYbUMnRc4Wydj5zT+RQkuJ2dBZoCfqznu9j1iLQKWW1+Sy5NwJazW4enwJazjMYGyjDdD5TDyXrj+9F5xCDNLx+6xl1zksVmzGfac4vQQ0dGvPlhkAWwP3Dj3/cvv8HflBKXbXCcJZFEIq4iTqqt+otZkjn/FLOITdncEU/jx8HvdXVVd0PgAGzmE5lbOsrLVtZRfdwTdnsZDSUacV0MFIAhKjn+GRg13b37OregQ3Jhkl8NjZt6S9tdr/ne7/PvuDFL7HK2IOcQa9XjCqE6QRoWZFQ5UpuSkBLmUoMlOa1elLiTl7+mQjAU31fpve9/WVmyzGH2TVTQe9mWS7O+KyR0vMOqOfIVp99viyBpe4RgQVtarSC1dALeC3dgdZLRLT6FECbolmuPBTVDrROaSk4dw/bWGM+CpZSgsSIlbnVNa1nYbm68Hj2FehDacwqb/rhH5tzU9g41E7VhBASZg44XjSnvujG1d0CS2eRVMBemGZTAaSS32vmH6/ZUEYLAKuPtrtSXORR71hDqJ968mktfhSJ57Y2VKsFaLlZ/C61Xc4JFRggjMmCtc8F1eSZmIfn2bQDB3+n+YZ80BjBpSilRPViI6d6SPRh5eQfTWIIx5GkjiTUKY2KU1SthmoXXvjZu1A7898caNleUPb81WFERhcNzSnPSgpMiw6faCj0GDxQmBRUGWxMVA8j1VctHLiArjoeDJXdQB3TZA2lKMojhSGRzQoYpUh2D2T+Xf2C0SPIpgIMWMBeOyNzdXqQDa97gnBlDrU9U72PuvrgpC8KEHEb74HYg6j2HIfR3g1rd1p6HxbzSX9g0/mSgjoNLNCA8xjsHpSOZpqioA6FL+5jKt9xGM7mAtqf/zDUMWKodyqjbQpouf7FQAM9m9IgA0Ceew0IJIA5vjoAJqh6EBSWbmfUrXlwijaPuj4BigOw9xDz7JKRkEAqauSeAVfUJlFmrn0dhXgk1moGQZkRpMpdhiUxYSXbe/r0AC5V7Wg4tOs39gwxFK09T1+5KjOK4jNGPzpWe2ggUA83ycjmzBCmrcO1GTwTngHM1RJBl75q7hC3XBXYso452LJG6zW6mgL2eosRmxx2TgkzwWet1ZJ5RYuMZ2lmK3QaNJu2h20hpjVYNK6saGg595AeUfYRNXrez6k8Z7lcROVetUkHE7hzzzY3N8T6HPcHukb+njJVzmWtMwhl7uKdnINKtk4Gc8Kwduxj2z5f9/D4yI5oj8F2tF53s/n+iaa3yCZwOpM2YmXjnLW6q7azfyQx2Qc/9Av21FOXbTQYCgA7zYZUyIpPZFrv81F1zzgzc+pYABTXRt8yAW8G8PIU0CDugXWWRtaqV9Rmtbu7rdae6XAoan7aH1q73rRLj16y8QSVfsUOBkOZEp277Ta75777bP222+07vvPNtjSd2WqrY8PjE3V9EBjh+AVt7PV4Z8EUJAKqMvef2YCBI7BShVufC2PV7hcJRAG8aWsa/bbS36gnlw4ObHS9LzeNOtivPDP1NcdkOJcuume5lxHdUENjVGVU4cwfNLvO9HKKWjTDR4+uBgi4vWkmkC6ijaAqmIs8qz2r9QBCpVKYPCxokxb3g6TQC8Vt84z2W7//R+e43wCoOf1FnpAUl2lqx7AhJM/5hqJSo2kZiTnHh7LesGf0uolntLkwu2tr1u64YQVZL7VbMtqnL19VQZxRQwyGB2gpm0IfK5vjP4LGKzLLNB3I+lgAiaLNkPJn3Ub1kQBaX6DpFOKUbQKtPD1DEJV1yeyLXbwvi9UpJX9RjCr8oeUB5vWABe3HJkygzYMghVt5IPmLLcQC2oMhTYcGLQ7ucARS1q3Cu1m72xKdRgbYGwzVQ0ubBy410MaFo0leoyjD9PVl8LIreRNoU/SQgKFpTWys6cSl88sEQOHnOZ9aqw7wTXVQct+IhjWSi4ApaCjqJxx6+L9ipk4Uyj0BaIn+eX/1Mmr0XwKtN4fzIRUxxzUup6p1NtPh1ptV7Oc//GEB7bsA2nPnrFHDkcV7MjNLFHsQI/7czCma3qs+3/hsgJSKYx3gEbSV7d+kTuSAGA+9piiaz1sMZCoRs4ZVLwpWIqkseVcHlVxQcdFKdBZos0wjulOiIX/uDv74Ocd6iz5aBgpMl6p2HEBLjZYDH3cnhENa/7AFtFUpUJ6pGwCWoboEGPXVbysXuGZTTAOAWSUrBGyp7xJYQFkjhuu0dLCS0XIHsGDkTIA61miy6oI1InDGgrHbbNoK3we9OQEMlm2107Fhr2fnOCfotW61rH90aMeHh+rBJognGCMIIBhDCavsArAaeaYKgLJeydr5nHwmfhFgcI3UqDm42ZNaWtDEw7G1my39N89EM3fnMzvun4jNY5A7fgDcD8CWOjVZHoGEt7BUNCCF+jjUMW56GsRSa8i84l//xE/YzvaO1NPjwUDB6MGNXVfJysnLzYCSzvYzwYNAvgBZyi7r6xv6bLrXUaZrVOe2ffkRm41PbPv6NZ2hzVpVQcr+tetMvLClydwOyWIHE7EbvfHEOusb1lxdtdbmht37spfZd7z5zbbWWdEzGfUGCpDl3Mb9hhnSZnCgTa9tm3BumB2P3OhDQYCyRs/uxOAEpZ++8xICxjpXiyCKZu6D6rsA9yKpSvpfa1bMI0Ef5wM0MrbArvxNPUvZjU59/QpcnAHM89Rfc+Hap3YfP3w9o00hZgJt7K1M2jyhC6CVK9uSUXDN9h6PjxcdCXxGcFJA+z/+u38/FyhBx0IbRjZLloRzD44wifYLKtSdkLBcy4MvL8bpOI+GyRqUdiOA6a5KwZhAi9J4Z2fXBv2BRkVR5F9f63qzNqMSpSKLrCBuhh+ai8J4AmGCaoKcshI1KXtdRodVAHwZaPk7qSFjEIGLFaBBvSVH9dk04E5LwBBgOFi6LWAuinJtKC75VEabmXbWS7k+maKXxAL5c17/o0fS6ciilzZs+NRmYoxwOhHQQr9CEwO0ZLVktCzKZepFKeqJlpWshchijkMk6tBZY3d1oVutZS2PjDbvDfUPjw3YXNTVZhpzyAYdD4aKIslo1ctGza2G2fyaAiv3q/apS8fUDJdq2kAaLM/vBEscQFE/kWNZqAB9oLR/cc1Qxyfzimq0AO073n6/nd86p9mcUMc5JCLBVvSXnF6cNucD5uDo9LDNoM4zdq9LicmJwy0z3An+2lCLw0FhAKKNFSpgr2lDY3ntWgCZPbURVBG4yPM2RXppllFkD9n24VIs9T5HUBang4BW6ymAlox2urRkRwPPaK9u79jV7W27QZtJGLB47c8V0ICPbBdxjcI8JIJqxbY+2Tpmy7YEtoyVo9NANbOK2erGuvcSS41etW6naysrXTe9kCWo92Iyzo3Dj3m0ZLVktG3MBiZDay4vySCB7Ob8+prAuLm8bKOTnh3cuCHAJODn4D8+6SvYVW8vk8YquEMNisEHCO14Zux7ADVrb6w7ZvDyWXk9lZ7w4V5atk6rXfgsKwhk7inKYN2vhgIO4rv+0N2yDhGVVUlCWtYfnhh2oOw9ALa9tiFXPbK8X/rlX7Zf/d9/TWUygpshrY7VJRv1TwQCUjsvobzP9jYXeiXI5rolCVJprl5XIMCIQuwyb7v1gnWbFeu0avbIw5+xy09csp1rV63bbNj0uCeby+HRiR0fHNngZChzIHpm186ftyr7daVjr/26r7Vv+Ma/bWvtrpcxeP4xCQ0lM/a6cgOmxEIAGdQ39XbOvsMBATJHwcIVLZ3VpE2IwQSFT3UO6JAS34Hby1RktP4ehd1iMFCcC7B0MF/MoSYBJOBTQAJYk2HG1ByfJBZAG21QC1HkwpjGFcgKr7wsFcF2WpUK3wI0M9DO80f6lCoJB+09IXALx8CiV+hsx8LP/8ZvxSBBDmo/sAFIFtey+mJdRi1hVPp+ZqsPH3xEFBNF7qwjiX72tgzcgKCaCqAlCsH+q9/XwXvS81mJAG13pV0YIAC0mRkkVeb2i9E/pcwUN5fFdJgiq4y+NA5Fak+6nWo0dso7nWH078O+A20oxKSwTVovLfMC/fRA9AAiKpKaysVfmUknUBaAGROMkq4uZ8fpOZzWZZkZRyJ3yqxC7T3LVadFYlKOANMwnMf+raGeZ2q00IV7R0eq29VbbfUIEp3LEzT79WIRYT+XGTaCtqx/shCzHUWinWAPAFnNnQ0ayd31ZtbC5GSpKjcZUYRcTwx2cKBdt91dMtqm1hFtNb2Tvo+DkysZ/bMzifDGMdTeAdg9iYUlFR+/JbjBJ3Vesd7MRB1fA2jvv9+2Njd0n3AZkpI1ggjdW22GxeQesQhlFWlZwe4kQ2GGkJmGXkeHNIeD192yNzZNAAuKOFTXaT4Qgkd/rjGFBgtL1XODcVAwFiIO9SsHe5CWiwm0embQ0pHdYppAjRaXokllSYPfr93AEeqaMtrr2zuuVG0xpLql5wB1CghAH7NPR8xGtZijKVcuWYBp/9Les4ziFfGj5t96Xb292pXhDOMtAVkGhzMlBoAlG8EZjpYuBD0o56kBNqvLTh3DeuCVbTNr1xsCoVUUpDK0WJJX73Q08hpcw+naHpaR1GUZucc1YdNJYNnvK6glOwdkyXyzbMM9JTMkU2cfUlNVpnvSl3UkQSGsGmM701uZ84KSF0uC/SPjFBgbaOSjY12DAhGM/VnPZrZ/fGIr65u2dX7Ddg+G9j3f+73253/+5wqmqcfC9kD180VLnII+9bmn9sV7xDXOLbJcFpe3k8fM72BPqNVubq7bPffcbvc+/zl268ULtnP9qg2OD+0v/vSTNj46tg6OaqOxbV+9bkeHPVHoM2qn7bbVV1bstrvutG/9B99mL3vZyyRKmg7HmqDGfmd9Hp0wHKJt0zl9sqx1Jqr5l7LQmQMt/QULyjR7yD2QQy9RZLilkXnui0yi7PcGkC2MWjQ324GO80mti+ETwHkhoI3eZmXFuIuBTdKxcD5S93bATUe2bKnLs9XrQ/gae6FGAld9OWOZGh8lc7RShte22io1Di+AtkqAWWI1S5jhwbUjQeUtP/QvqZWH+4XSN9X82Fg1aM+o8anmGlGEBFCF/Nkt8QQgAtEYCkzmGXQdbT+r6QwVdAL9tdRo93Zu6MBqtZq20iYrovGdUU2MuEOMw+HvLQyy/4raJosPwGSxZqbtxevFcHH+nqbypIWKbISFEm5WUJmFG5JaUtyb131l/bULAA/VqhRrREDaAD7fkffNTFXZcEZD4aiSQJzRambWHHbUyNITNAE65zhKkSirPReIAVrQt+plFVU+0uBtVfpwWppM1NbBgaSZEhXaMHwROf3o1m6pxBPohf2jU9spuHFRgzadmAUfHSdlqYRPTmFSM+O1RHFj4TkYeu+fmuyZrkHtryEAvAF13II6xnZyqhYvGXcH0GYmy9PB7NtbLFwNmhOh9LnjYCIXPBF17ED79re9TZmzJP0ycvDPmUyIH2IxszeeD6WDU60Hkf2LHZkyjaZRPP8MhAA7/i39tLWRwg+6MKXwJoySy08cLGFYocOHZT1BA7qYMJQgnX9Hq5JANg+mLCuEuluvoYDhNNAyIi+BlqECtPdo4k7Qd6mUZt0CTqg2CR56Rz2v5c5hojCs8VqsqGP+rFotg0a8T5bh7git2vWWXTx3QTQsLTMnzEBVDWwi1oD9zRoBTAFb+mjZ40uq8xMwVKzDa8MgoE3AthM3Kh3APseYPZtCOYJ1ggbWMxkYwMrzYW3x56SS+TOfmUwX2pjneu7cOf3O+DjoXMpUZLcjOiTkqdzwEWidTmEqz9pEc4LBQa/fV9lDrT+ha1kiaBmOzOhrrTXtyva2feADP2d/8Ad/qH06HvRluzgdDqzJvZPupCLL27R7TJGp97P7xCqyWFpoxL5IFOW6ED4/9eNasyHv8Je99CX2ohc+3+6583b78//8x3b50c/a6LgnoMUB7OCQvuoj4zScANorK/b8F95rb7//rXb7LbdYFYem8cTWVlZdQLhU0dm53PTWLAJjWWQGyEIdA7So/qXSkBzYUSVLHKxlzRBPCjloY+0XBbGsewdYD1p9glMyk6xNerc1QzqczyiLaLxg1IDlpQ64qmbq3gJOI7sqHwxxI5AFGPp+9107mS6md6m9MM5yZbhpOhQtlarNBqgjWCWjrZPRMgGtlNGWcaBgyN76gz+i2yOps0s6lR01Wm2BLYeg+milIvPoJA89D+Xz35wzB1S1ILgx87kd93pSKVJjQAyVZgNEl9SN9nf3dINZ3HgcE+mRDTXryxJCebO2c91EzpptWcNKHcNwpoTkNYWKNIaTJ6DJzSQyOSmiY+C4FkQIqHJmIFGVVIBqVfEoLeu6BS0cXs6iGoN6JQrKumzSPVnzywwxlcmZGfHv1MlE4UkMsRBUeWDgQKfma1lBLnnbUx3RSb1wbCKa0rXE5JbeaGx7x8d20OvZYORUm4IkMgoJlAiSXM3tn2HRv+s9goupQ2SGQw5n0ekxkUeDEDxq5PETjJH9SpwVQCvRFBTjBJHbioKlzGjJbDLTUEZLJK1rB3DJxnC4cq9mHx7OpvA1l/9TZgjtVqkKaD/0kY/a1StX7P63vkVzOVlDMjsJY4GCZQhXsxy5J/oZoEtnnqKes5gUAtDms9RzCZcm36Ze49bGEuUVh0xYZyZlpYMnzCq8hpUjHPGMxavXTQD8tT2wSoOQVh3FrHtTe6bramdltFI1OwgBtARWWHCyqhJo8RO/fPWqXb12XQM+1HOrWZ5jvQZrrxXZrcQ5w7FoQH0k1WDb4bW5LHvWubKJZWWUhiFB1Ds5oM9tbOlaD6EqRyOVjPAXQANCBs2eRgAF0CJ40sHIB6WFzyqyZxwfH9t8NNJEnwsbm3ZyfKT6Jp8RoGM9uBIWM4yWT4eJHs/c53w2nhlATMbOnwFNQJc/5+g/KGfGK9Kzz2dmvillB9//MXlGw1NQG/s5x3pFHAX4sWZlUck9EDvmNCoA9LH/67ftl/6XX9bkHPaFbA2nYxuf9CTWo4eWdZC94WlBqiA9rFaUwOCehrAPRkqWgzWv0YrBatmsijjNDS2e/7x77O47b7X7nvsc27ly2S4/dsmuPPmkzpb+cGRXdrZtBNi1W2rved7znmsPvPUtdtv589aqNYz0gmk8BP6caSRcRINQx4jZKBXRflXhTB2PJK46mWH76UmPZ6XRthN6ArpJFFRGn31Erd5zTy5f4WccZF2Jn6MS/Uw97uNYWHXNCb7wnNmcYWFS0ojRdKKOOZfCHlYJStSAs0+3PADB/6wUwsVVcz8LJbyMPxfJUiR3AvA4ByklOZhPCtVxJmQpbnSLyWgfvP8H/oUbboQbitdkGtaAXmi1fN6q6Fp3h3If02gQZ6FwKEA5Rg1ULh1kM1CARJo5VGBzU2Iop6EronGuXb1u29e3tcihjhEKECV0Wg0BCoIWqAfoHB2KYcfF5uLI4b9xF1IvbKhqMyLh4aq/NDLclGirNhOm4lwLtFaZOk7VsYza42BTnScFTtlHF3JwakX5nlmD5eey5pfRWbkFiI3in2ekGndalmUmLFFWWBumUb+mGEGNEYTwfJTVEioPtWiJ+nKgAOpHgBaq6Or1nQiSvPaT2Zea0mgZaCxqtJ7NOjWedUk2DyCfJhk5Z9bBAyGHlw0SaCkDcG3KEkZD60ox6UBLSw8BFa/N/QFoWegJslDGGguH0GkWKuSwXFRtlk+q1MYzQIB2VFm2DwK0T1+xtwloici97ODN6il08h7azBTUMqAZlYvgojyhJ7NXOHUDDgAAIABJREFUZUwZjEQNVQyKQmKoJ59ootfKgQ0xrSbpd4lI4j5FdaVwSqrM3SvVKeMwTInaFZVUMk2tAf1bjDgMIw61aEG9cVQs1wW0MrindnbSt6u7uzKsuHp9267v7Ahc9cygl2MPEHzJs3aIFeCSrbQ6ykp56f5wqAPNTa2XGVsjoGU0pgOtZ7awVVDGyL6GJ30bktmpl5apQmTGdCvUxchQl4U6hhpWe1ILkBtbzSp258VbbHh8ZMOjY5ucnNiFjQ3rHR66mT8/1+6oTkevv2jrlY5KXJwnCa5iaCK4BtzJzvkCdPN7lKmqvWYiAZZc6CQSG6nsgB4CQR/3Cl0Ja4b1gkJYYhxlQgRpE2+JbHV8+tnc/cb3Do7sx3/yvfb7v/f71sDCdjK28cG+zrHJ8aGLAZlqxu84IxUmHAGywQTyPpoe1MDnIJILAqmxi8JsNDVrb1p985wt1xCiLVu7UbPXfdXfUJ320mcfts986qFiZOFe79iqKx2rtJvWXFu1L3jFy+2t3/qttrWyYtX5knUaLdvfvSH1OWJVhGDVBhaFQK0coG0JwAX41f40t4Exao6kx0fouSNbMGeINZuwDovpaBkg+jlEcOodDSnMcxFoJA+zmZ30hxrfymS5GeeGQNfXnZ6PMktvkdLZFCLEDFaVEMS+cbo4zEGivXE+d6/jBNds8/K6dFRxtVad0VPbVVLVMuzxIRhSUWT5p9Sqx9rVZ33b9/1AIdHIUXnU+pjcoWwFoFXm53VagW4a5xP5cBOjoVzABe3cbKruBshCPxB9rTG2Sc5QfoMQYVy/ft32dvd0Y90NCpqhIgm8Ay0RJj28DrRsYN3cAFoiSxEwodBLUMt2Hr7X3Up8Uk1O/iirgFENKktXqRHxEa1FbiLuajX3v5TAS3csJttEqw9RdgpIuM9EPC60cKcURTlQXoqy8R72ticWL7UlFqGk6LxfvDY/oWxWnqrUsJw65p5AxXaaTsdilUa9B9AcjjA5Hyraa3RWRK2wEQBbDgWymeOetzd4076DebYrebbmVKtPUKkKIBEpyJ0nF1uIcqTSxlKv3dLn44BD1IDITX2BHH6DocZt8WwB2huq0S6oYyi4eQXbOq/RjvUFbcxQBB/IrXmUqknDMIQ/U/gty0S/UlcfLRaM97/trbZOnyFqVs2f9NpXmopo44ThfQItbREKpOSEFZmiLES9HpxlAQVspZptQfGXSgdiSUIdnFkugWKK3RTmFEMmnDqrLhHVL4A2hzj49kd975Z7ZBtpGiI1tUR4MSy9BLTY7JFh7J+c2NWdnRiTd0UtPlC6uoQwd+W6WAvsJ4/QYS1irqbAZKqMArClrUf1WYJq6m6ojznsast2+x13qLbHcAK+YL4ANgkSeRbKCNy8ALMKgFbm+ja3tW7HZsOh1vfz77nDhkd96+3t29GNXQ0ZEXVMbbndllEGU4UYfMCaa3dXvP+ajDGy1QxieV6cRXw+slpAN88HMvh0OYI6VkYbRgmArpcefKAG70kg1R9gdoGnQNPqjZbejxLNytam1P6cMecv3GK7e3v28Y//sf3I//AvVQveuXZd9PRkb1c17gTacb8vu9mkNp2Bi35xCfacuoQ1azZb6ggZDEcCfBk0wLQsYae4YYc7N6xzYUuZIULSc5vr9oqXv1QGIJcuPWYHhwd2RD801rYb6zaYTW3t/Dl73Wtfa2/8pm+0Gtatxz3bWF23gxt7dv7cedu9cUMlBZ6fNCkALWcD1DHZLPQ8HtkVBioQhLhD1IKNY//4M3dvAmdrXCThk6w4bybjgY8CDQW8RErpuIcACnEfgcfSkpgaKGSYFRIsGEq1gYYXdgKtLBFjFjXnubfU+XmVjKOf5ezv1Gz4GS+fhBinV+zx8BBwK1oPInKqGe1UEnUVwbf/VA66gLV0oP3+H5QYSu48ZGKgNsKE9oo12h1bkmNUCDjDeiptFr1LgiG8oQALH2Paeryx29WkSPFX19ckiHJyHOuzvmaS7mxvSwzFA6FG64rjZbVocPOJ+vzBuCOMc+FOVcgInMMIUcSyt4ywKLyXF1pm4mYOHMwxLJjoNDNQHjbZBIBG1Mthi8CCugJXCbVDHYfXPjo6FP2UwgoUjFwPYI8yETABlPonJ8Wi4mBjpBjXKe/UoNqJ+aCeiKBbdTenditID70U9QUdSWbIISQpOdZ1eM2udA1KETAjMvasba4MkQOBSLTV7sjjlGyR+lGt0bSdvT3bPzry1gwOqpWOqH2iZmU1A/xRq7bSbouqgrbDMIAZrzPGqu3vqxEeT2o2EbV0olFqOFjz8cyv7GBCcqzFqEkbk6lMJAgSDvcPVKMFbPf393yGKoOzVafFuALru5kOU+hBiSBQ5UoQxOG3oLXFGsyX7Gg4tl/69//BPvPpv7B/8k/+sUYtEiBQb3Nv2rBgK8ye/GCWyEpiIo+2dZSUygwSSOTUl6hbZ4SbG9APlWA+UvRQqtVmXdUdoLwXVxtfz9sV75Vl9p73DnrDvWe1AloABpU2m1v2l/6Vg7R9jUaLQoqhGJE4r2gQ+dWdXQnjHn3skryOZZwQnykHdbB+ncofW6fdtmYdAZCXTAiaEDPheY64EUU7IhSYLiwZO6uuBmbsIfuYiUyM3UN3wP5WDygCx/C8pf+aoNL9rxtq7/n/aHvvYN/y6rpz35zjy6lztxBBCGmsCI3ISQEk2Z7yeMYuYRnUZiwBAoTIkjVjVLY0parR/GNbDvIgKxkLEKK7RZNb5NRAd9NNh5fDzTn+Rp+19j6/8x4t7JqyX9Wr+9599937+53zPTusvdbafXR2vKf9fc0K15eXo2d3TxIfipS1XIAAcoRWf2N7WwVlLZ2giK+ESnLV8u2U9PD3yfGJ5j0XMY4igGvHeQQh4trDRJZtJ/Gg3/p7Ok+uEwW+t/jwtX0qWPgcMOzGYL8kM7xnmKjEgd/+l78dX/zc52NjdU1Jdnt9PXbW12N/Z6shE1WBzXy5KeizKDfq0nW2Vvz1UKfhwgid4vnpgDYa9QOdEkw70O9dwZOTesa/et/X4sChg0ICjp48qecLkujLX/7y+MmXvUxF8NLigsdRqUllrsvntRGHcyqXOvYOWwGxv8Pmnt3YoJsVXO7FDDy/xHhtt2FMAHSsBsSOaN0kaGiXTCdZUPJEat5ufwIvagCKBzKmkyXpinsCTMwZGaRAtE2n3NfSJKJZ2dmsvSzClhuf2jBl0lPOZhMydj2cuuGColNSWTNhoZBauNLyp1chkdEhu2FxBIDrX/22t3e0HEBjaUOQrMkbGpsQY7WDs4jmkmbdqZrNwa9nImbDyRWpHDSAmEho+2a7kmgn8E5G15buUhATSLQYmpNomcVOIkxPMhRzDDmHNPMu+Rc169Sa7rXVzco1RGu5+htpETMQE4FSwpQJWGwyKm4Wl6euk+8J1b+6MyXi1Goh3hYlPwM0SX0UKIvDRaUrCYi1VTJ52N2TnICfz4PAwaAag8rPwRQiigZrH7jKZhEUGxwc7heQEtArgQAzcgLvUN9ATI+PxwwaOD30HVnbiRSGgcOWq+6h4VHdF3aLzi0sKTASLC/OzcXl+XnNPgmcFAEyIACSQYu4veUFAARLpFEb65o/HILJS3G0uqo52wxaR8hyPOwYCPDMs8cyOnFpfj6WmLMVSrO7F0dmD0rSgQUjSZbfC0sLmivu9/QL8tY9QvYDEYqHmNdIx5WJ1qMB6+AquZGgl0m0f/Kncf/934g3vfENkohR5TJva6BjzZ3z4dKi57Re1FIKJ1rxt69NtFTaKYzX89N6jirZllNYwyiurrf10YYjTpxKvnlmga33e7suULwyk71yDSGIAQQhWel5i5OCkx3PG6mPhAqZaJH3cL6WNjaUaC/NzcWjj50W65gz33AF8hmWJjUhTDoYzi5f50S7qdneJA5CGEZw9ulGMbMfH9e6vKc+9SnxwIMPCKHi7JqENBDjPBuZrJQEGiKliSt8zUhvT4zs7MSobClJtMdidXFRxWPN2Ap9Gmd37fiYSH4QZFLJLpITr5WAJqYxcHZC+jy70sxm0GNUw2+SIl9HUbwwN68/z8xMSxPLs0exydeRaLncaIv5e1+vyUg725ZB7Q70x+boUKzs7MaBacwxeuMrX/xS/L//4ffjoW88ENsQeXiONzf0UdNAimIW3GtTEUm9u7SkYrTZO8kvT1lhkcFqPOUtaTgjMbpKoqO2yoA6piXu8FAc/WtDisfPnFZMZG4+LBXCbhw8dDDuuOOOeOrTnqZrBNmJZwbEDMkaNo7yMuA1kjh5HvFdlxkL3AK7t1HUcd7souXl6Npwk74M0p6Lk5CFYrMoxYmWsy1TorSkpDiXYYpm0r1C6vhXGkDOOJ0tTYs2y1WirTWduYTBSzzcQTcqhXQW7C4MMIQnoAxgvHGjau0w57lKtYWgYwrgtD7VHD9nttW9ltFNzXaFbOa4U4lW5JBMtATgdqJlG4Vp7CYDXJto6epItCYWpdk8K+5y44qYa61Ea3PojuAcEu3C/LzmIcxoSbTS2g32a56jhQItqYOLJc9jTSDqynVINA30IqgjpTfNhhp7N3vWYhYf3Q5Jjo/Q+0WagASmYONKjuoX0oR0XviLDg8rgdINIczngvN3CgKYtTOTU4J1eTAXFpfiolaN1b5QJBPebajrTDeyuR407/wcdrZOYtguluKmiEh0sdJa7u3HSP+AkuCBqSkJ04kfzBa4xoavnVAgizE/ml9Y1H2l2xyfHo3L86sixqgjiFDxI/r8Pi43G7GJmH9wIA5MTyvB82DhejIxOiL5BcxJuvBZZnKTEzIeJSiOIgGgQwCe3twS3Mj8XAlsZ/eaRIsWcDgWlxe9Z7aDu1BC8xp22CmKhMuFIIhIllVzq5TCYJuHfGlhbTPe84d/GPd/4+tKtAdmpxt0wbP9CsnFjk+XrBSXU8S0O1ojSmVE3mW7Wh7kOUzzIGXHrQCZ7lEqPpPWr5ltzYekQUzr0nQu4z1tdwzjG27y16ujTcjLHXc6SmVy7c6cLK1qJ9r1nb0m0bLvmeLqscfPyOu4Ei1BTPlaPtKsdfOsUNKrnJ9XokXOwiYvxkhc7+om4HBwfo4fP6YiZW5uLlZBQBgVoOPcsRk/5LdrE63Ym8xce3pinGcuyTInjx0VdIkjFHNNuh1eBwUYSR0Ylw1jEPx4pvg+FAeS6XF+NzevSrTcB1k0NsXypgoCJFM8o1wHJD4UuDiKyWUIOJ/7InlQv55zilcxmgfpvXuFHNHtb/X0xnxnLzY6+3H44OFYuDIX/+7f/Nv4/Kc/E4tX5r1ODtIZM2XkQCLnlP7ciZbXovNUjZBubvdAlD+3B40+gxRqjregI+h+jfhJFYLbVT4vXLcjR49pM9vyyormvAcOHtIY69jx4/H3/pe/F9/z9KerSGfFHm5QkBdXV5ZjaLBf0ir0zNKY0DDkBiKxeeGYMCsGndvv2DIVNAXIWx7E8Dccq725yTaujTVpwrH+XvgnuzOEE0Is1siG8SMzaTronM2KfczrEXTMmGOgMaYoRUU9Rx7leXQjPkUqV8y3cTHTC6IkspeTre5FXv5CFWs+K6vVXKAhvwdZTHo7UeOpnvpBj5q65kU9r3rr25RotUWlEkCro61Ey+5QGVBcw44FdqxEW5IZEiuJuVabMcPlQamOlhdRHe3li5dErcf2C9F6k2iBjOUjmUSSrEikaULnm3MlkjGwJwkfn2YuIEboFrbvy51KFRaVnkgNtteSLg0Ia8SwGVpCHkoSLQ+hjL2RGExOxvzcnGeVfX1x/Ngx7VIlMckBaXBA8w1mffwbSWpggAcc+7ANsT1JbKt0B8DFusZ0trmYWLrT0P+fnpqUQblcY/CRRd400Be9HHBmTj29MTk6KugYaI33AcDKLLzb7XsXMBUmiR5nqJGx8ZiYHYu5xfU4d/FCrKytK8GOoXkkgGqOtRrra6uqYg/OzCjh84ChfaSKNblpOzbXV2W3yMJwdIEEw5kDM6o6V0n4vb2G99Y3pDXb29qOI7MHxDJdWVrysvCRISXa/n4kQJieuxKu9VNyTVVe9LIB3bvUujmReXa6tbMXS5vb8fvveU98/Wv3xZvf9KY4fHBW6AhVsgJlLQ1o7bC0x7OTlIxAkiQmWDUTrX6ejOVdlFVny+drlsv5Bu7WVKfmnkq67jZ5hMXylsjf0HA9lHr4Ga/0eCZUyVOzpUqs9RobtnORoZopg+fqrY62Ei0zWhLt3NJSPPLo40q0vB/udTvRskykEq2ch7DNBIXCMIL7vb2jjrakfiKmZMfCyAaI/rbvuk3/h3EALkZcc2a1fD/ONfdBMo/yiJX7UV+MMA7Z2orJAfZP98cNp07F6vJSbLHIIK1XixnP2IZOmmebjlZayupYI5RoZVIhKLjHM1uWGMjxyhuLeO+CtDPR1n20ReiMZm2cG/ANilwKbp0DIHPFHJu/iOuwua1NOPMUcsSivv745Cc+Ge/5D/8x5i/PCZmgSAYFYh6L+QaJCycxLU/gbEjv3SXntLtWQxe1dcoFWjvRWk5JIZnoWMp/SLQkVBWn4qXY9Q/Pal73iVOndA5++Ed+JF70khfHDTfeqAKFgoh7qXHUzraWulDsj1Eo8ewk25iYIMc3ng2IabvYMO7LG5pkq+1b6aOgGJdFpcZj5QpVpEEt23DyNepgs4wiVtE4tBMtyZVES7HH/ee9KtFK5+o1lCp4NRI0QYk5ropj4OeceUsyKDWNrrC3N4mfkVuzstApWZC+v+wds6tN1YVzBFuDzB0ptrGSdck9C7q+NtEaOh4RoaagY1VICUkUy7SgM+YW8jVNlq/kK61EWx1tJdoKmiRautlLFy5aRzs0JAsxzSIH8NTtazx+vQjZy6/lqwzMilyAmUQO0nkIcKQhqS4tL8fi8kp2a5YsceDk3SpT6n3fpBEo8sxnN2J5aUkPKiw5HjAuMhAkkBD/5kXLI3Hi+NG4cP5iLC4syutUBzA6cXD2QBw9etSvqRYGZNUHXHv28mWZCMhujaRVsAKsXgLG0KCugVjWkDDY1DE8FDMTY1qlxSOPcw5sTTGPgbV6Ixaxims8fXvl7uNtN6witAYNeHhsbDCWN/dkME9XgIYVHR5VJ1ASa7EILhBDeC8zU5O6BwQHOlkdYpLbJisNsdkb1gyKRMUi8H0cb/ipWhm2FWtrdOoDsbuxFYdhnGtGu5iJdlgEDZ2bYB5Got2zoYQsGN3N6swpM/nzZvamWQXVNEvMd/fj3/3+78fX7vtqvP0tb4mjhw4KHcFvmWtZLEYRqVImJEN6Z8xG61oJlOKlkBIl2uqIC8rLKlUVMAkU9CMlUY3dml50zmSB82pbT0qA/GDmOAcLSF5Nzp8t/DfZqeRBJetR3Gpmwb40nJ1rEy2BqBLt/PJyfOuRx1TwEcCKedsYZMiT3EWUXLuSQFhzT6Djsckpb+kCNoaYAx8ii1UCNM/TkSNHZLMJurO+vqYCw7Ned68kWpJdIVEiR9HlrK8r0XL+b77hulhfWxPRxvKmjrgRJHE4ByJDbe+IDc0skHtAYuc9sRiBr6MABBomeVDA0/FyTa1B9ao3Ei3POM872AndCbwDkjvnHZQDFAsiWnXLjDA0/kl1hkidI6Nxfm1NloaPPvJo/P6//w9x35e/qjEMbFhGBpAB8R7GFYqku7ay5F2vLLyQ3ND3sbpaJYUk7XynROvES8foBqKLslj/7PFZnwhUh48cEXv6kQcejOM33hRTM9Px8z//8/FDP/zDsb61qevHc819otimUIV7AZKmWXmSLim4i5jJewMqXt3Zk6SM4lqJVigbrmHm/IjIWBamKbkxtIsPAKMSO0RpAi1bU4/BkHIWs9u7fvtExGMNpBK4rCgHY6gfqaPZwJolF7U39eqex5rNfVWizWvMli/vqnUDpue2yTfmQ9itMBNta680cdpWwWWN6lRbM/em4K4ZbRs6lgMKZKic0eLZqe0paUChTqPWOsnUOT1Hc8NKO9ESABi6k3hZFk1H2060zGeZkfBAMBsk0coUuh8pS78Zh8wycsBNkhXdfYBNQYPqOFl8rk33w2jqhhWQEcsD72jWB0wmQwjPmiF/eCPRkPY3DowgcN+U3MgyoxFdXF4T3TUEEQIdn0eqwu8rGG0sLHjOsrcjlvSRw4fVkWqGy8JhSAAqOvri4txSnLl40W5NFG/Ac3KoYu4BIccOKvw8KmrS5MzEeByamY6DzKYkieiLHjr37GxFROrtieWtDbF1vWC5x2YDOChlV0ugJCgC9THfwhidRKiOc3hYhBauBx06ZCgeftieE0gnZG3WI5mV5ynW31LFCV7nYdjyVpgO9wsz/95eC/rR7xIqd3bj8MwBQd14rgIbj4wOGcpSou0VNEd1zBkTi7TV0dqsotZkUT6YNKbuZHtH87Hf+/f/Pu77ylfiXe94exw/ckT3oxKtjn7NNFOa1rhDUaBowpDdgxiHtj2sxGuEqUVMyUpVkh91ksDfWXZW95x1gh+6nKdWsk0yUyVatMuCB1NCVF1WEQBzUtcgh2YbN9HZzPTsaHlS6Gj5yIyWjvbK4qIS7fkLF5s1cfyM6uK55nJdkgOTGaIkIwpZIR0bmzGCdEfLBIZiNJMuZ4puhftZa+pInvbjpbjwNQG61+fLySchX4I6HS0z2jHNunrj1IkTsbw4r4KPQM9zSJfF+5OEaHpG54QiUVDlzk4cPnxI3StjKP4+Lf4ATGFLRrQaj+SZP1fJPzWXfG/yFM8r3sokSIhYzCR3t7a9XzcXk1D8cQ1AbLxooV82hnOQDyen4gPv/0C85z++R88RRCEQjPWVVRE7az+z3aFWY2N9Vc951wyn2hYR6xuZSMkTBWXWQotGJubkoeIxC1KTQc2XgKBaCBFIAsXwytpavOhFL47vfcYz4jnPe25gGlTESMhQFDsgW8S4rY01Fdqs4KPrZIQkR6tcrK6iG8LkXifWd6x4oPu06QxJzYlNSKgY/Gbx1+zdkh8JayxTTCtGYoqKWG2O8xYlbZZWgzIoeQ9JnAKXPECilVvTNR1tMYxVDLcSbe279rVj+uVFBlXsNMCBRjdA2bs2wCjTCiFjtkNVouUcZIxyM+hGoJEG5X3r+YW3v6OZ0aoaIdBAYR8dU0c7MDzqjuKaRFt2jPLLzY62DR1zgQlE2LABHZNoR8cxrLD8pTralaVlk6FgHWeiRZ5xVaJN/F7zYKyvSrcrqAejbgg2I7qg3FyS6Qa2bGyqkFuVZxdKtLAFIWnAehyDPTkaGxvrIupQXtr3tKPKliqGCz3OdejrVyIl+fDgMpOCiTc5OiyjDRabkyxJ2nS/zFz5eczAgI0xkYABuri6KghZ8FtvX2xtodejg7eFGEucOdAHpibj6IEZbToZHejT/s7+NJEXOUFL0vdiE4ILhhGCi8yQlP6OQ5km/Rj2AxFSgAAbQ4rg2tDRYkzC96GiJcCpSNAGJdPW2bojiUqtLPSJVJBgQ8jW9p4SKwd/YHQo1rZ3RcLSXIsDAeuYRNvfp/Vs3Cvg46XVZUOJTaKFGW5HGoKaKlHmPA3lx57HPLD8IwGUZdvLO9vxr3/v38bX77svfv2d7wzmfNj7qUPT6y7SkIOZzl9DjDAaUYxvHm5+VQDUnKX8PxPG64bESqMUAfY41mcyySYynJ83icn/1vSyNlKpBR2tBF7diS51yg18GdperclSTjYqQciGFTj19MTy5qbIUKApQMd0tGVUwUexwjWP8kKQSrT8mEq00jpvbIpIp+09uDlNTArC5UrRNTF2ue7666wguHI5Tp48KcYr4xSb9/v61jYXnlEb4zvRMqMdTbbrcc1o59VVMTqhqCvDGIh7IFYwZm3d6Y4WMhTXXn7Ce3taQDAiHbBPjjgWm5tNc8DnISCR+HGtkr0g7P+BIRWFA50eQb47G5u54s3jJt7/4Mhg7PWEtvSIUNg/GN+6cDE2tvfi//rt347PfeZz9usVya43VpeWvRuZMVBucfKoy2Qo+/ElC6WKpzxvnivag7dGFz6/BVB22bMVUzVzp1uHKFlL0UdGY3F5SZ0/89nnPv/58bM/+7Nx6roj8dWvfTNmDhzQ6ID5ujgoIHIw/zfWZJFJV4ub1yCExyRG1SIAbQjr9MiNDr0riZZ3RSK0cYf3YYswK8mfGfc2wJG/G6sCVMyXr7g3+NDo7Ml1jvGQnlJQ1YEBa2rlow9xFImj2b/F5oc1XslS+aBxFevxljDNYule/SQDdHfVBMmvyMbOM2MkU11HPBEV06yn1lTaq9xOfQpcJb1rFe09d7zjnUq0VCCVaHlo6WgHgFFHxr4t0ZrMYEkPAbWR3WSQwoUI2I9E22Ydk2ivYh3PzYliTyUJXGF5T48qKeBjVYItWy7ZXlHB1A7aDoSljog5QETC9JkrbW0LuqSCo9Ml6QAtc0hJwgQSZrxAUUPDQ7G2vhYLc3NOqqOekXInkCBsrq/Zng4IBliSudPISFwicG1vxvFD7takxxTzd9MWbto2AnPW1dfW/n5cWliIMxcuancls26u7co6zkQpeSDR4BjD3HNiLI7MTscYJhVy0umPYQm0+8QI3t+1Rplkw+Hh/cg5h04gNyeRaPsH+2Nrl2KoJ9Y2d8QIVlcPrDYxIXhG1mOI6knSWBcmaw946+CBAzGFdAcGOR0AhUwGrkOzBxTMLl5ZlEZveGIsFtfW9TMK4o2dvTg0MxPD/QOxtLCg+ywy1ArQccL5WQmLSZlQqCp7kde8vKGSjzxgIWBsWeax3unEv/q9fxNf++p98Rvveldcf+K47hHwI0GOCrnwOY83bG3nkaoNH9qJttCa6mgb6DghKAW7IjO51chvnxKeJEIVcVQsaXNYHAD8dDedblu21HSzmTz50rIQVZJtyYwEowtnhxmN0HZAzEwtFejpdUfLwvf5+YZ13J7RNkQNRjHZ0Yp4lImWzpSvBxFn+MgPAAAgAElEQVQZn5pWoiFoDoyM5gYfOA5myQMdc9495/MeYEYwZcRi8xXPyorISKLlXA/x/UVqGYwbrj8VaysrYr16WGBzGV5HLW9new4jEXVt/SZBcZ7qe4NA0bHWHFqzZvTled8sAWJMRVyDLQtbeTNG+gdVFIKxcFaR5AjeFPPVqBDP7A7kJy0RoCEZklfx6XMX4s2/8uZYXlpWPBsZGlFxDquZ2IFMbmNtTWeA7lCzyIRIgT+rm8oX2bxWzfDTOrV7eLqlHmfYqy5rxuglIXxPoO5tyJRjLDjYFUeGxMQpfdWrXx3Pfd5zpTq4sjBvedfejmD6E8eOxcryomIbsYaChyKZRMt81vrnEMpF0bMOirK9ozhEUqTIE7wubbzBJJ5ZckSzkznhV2Bj1LEkWm43KKIKlTyDIJL8DBPwMEoZbCQ+FH2DA0Mx2ENT4CbFNrZ+wCrZlr0w90871iW1tH2unvFObTLzc6nYl85tjmEoX7xXV2v3GgtVd7QjQm8Sbs5bY1TTRbFtbXtCZKhaQyRPD77h8GgzowU6LnkPH7Uiq+QJ6cnpC+ndtfrGdCLqgEPQMYmXjpZVeR7g7wuqZW0apgYba+t6g0B+0tnxG6lHMg+lN0wd7cT4pKozPwAbsb21HoODruLKC5TkzsO4RWJgVsBsc3hEyZiOj59NYmILBmbZJNr11VXdZB6McuMB3oGFK0u63T1pSqmYSUprK6syxL7xxPHY3toQ1EqgWVtdUdXGIRY9nc6OqravTzPaC3NX4vLComYaVGe9g6PqGph9oFGVAcXOdhyYnIhTR4/EMLANxAmZFngtmgg8WdiilQU94NrX6VKHlaxr6XebZQiukAuW0cO4a50z752gVW5cXF/+fGB21rrHnD2TZEEjCBS6770DJqfQIWCfmFaKaA1HsYjb3omZiUl1mVT4Mi2YGBFRi/kQ8LU9cTORcLbT5tJzKyez7pmzty2oArrOpe2t+OCH7oyP3vPheNuv/mrcct31InAB6UiGIDa6OPyW7wgLtg83RCc9OGlakk9e85CoopUMLL28G0ORrvC9s2PT8RLgKwmnz7GbVxcuZbvoRRImYvHLvs0tODjndSIBqQCCFd7y0m46GheDYqTzvOX2HrazgJgwo11cXYuHH300Ll2eU0cL47Z0tFV8sKGLjoaCluKLhKjViGkCwfllRouBDazjiZlZjSFglo/hKGRbHD33JE91YeoCXIzL4xjHt1xRKfZuJskBZqzB8ndrLY8eORzLS4syqqlkRKda/4fRkHgW3P9c5O0dvYb7lcRr6UTOyrRsQLubfS/teIbmFbImvADg5a3ohdMEVMybQdu6byJboRzcC3yfOUFovCdnppQABscm4xsPPBC/+3//P/HZz3wm1lbWYwxpE4mH2JfmLYUI0T3XIgpei+Xy3cF7zWrrYwXq6mar0/U80c95mwWvzkoKETP1QfrWN3Fgc1Im/hGLf+InfiJ+9u/87bjuxuvkg0xHK/KpdivbFpP4Njk2Amwokwo+N9hjn3Pu0drWVvSPTaiogxNDspUMh9WX4kH49YmgxVhszyYgSlqpphgeFCwpiaQscPN8q1livDU0pE1kJNaewSExnDnrSBbhdwz3DZqkJC9Pj+2UprREpkejw9IhY7AhE5x63gqyTjtaIXW5vKX87oWqNDKeRKWAjbVYgEotx2qtcVNhDnWvdO+Q98j8H0zdT4wID8OYS7OnsQ8Gsd1Ya21Wu+o3bPw3J1qg45rRthMtD73MKra2Y3Nt3WSjYdh7lvcQLIt56J20NqxAuwqTkAdre4f9mrvRN5B0dy410Bnzmz07/bBjk79rcJ6yGyVa9KIzM/o3RPE6aASSsVGJ3LUZJDdBQNZS1y1S0ZgKAMgSzJLpPLc22HHJ2q5BV+OaGTuBaLbCKrq+3BG6sCBIj0ClWUav9YmQWkbY6SvS076+79EDs3FoajJ62AXLHJbvS0FTq6UIxpKbeQat+aYWpjtBUVkWCcArn8xirA0Vcl0S+9rG+bx2AguwMYcFXR3QJl0LBCMeDmQ7QO2VaHd29mN9c9uuN8gpetjZuy9R/zAr+rZ2JEfCEYjdolyj8fGRmF9akoC+j/9XbMAsKUV8ourParhqeCU8EpN8ou0etbi1FX9x113x0Q9/ON725jfHLddfn5rjXLOYSVpwFN17wscqPugqSIQia6Q9ZREgU03BNatEq9uZL0bBnZSK/CiTp5NsusKk842YzVklK+HmdyiiE2fs2kQrGc5VidYwaUkPJLZXqQ6V8jsn2vOXLsXpM+fiscdPq0DS2AUCXGpKKdJItLxu3Xu6y2sSLdAxiZYANc5e1Jz3a7+0jBVcuUt3mjC6uoDseLV9B9gvK38+L8lPpxOT7GNNbsCTn3xbLC0uxflzZ9NAg3GQoWzdB1nAuvCimC8IuuZxuk/JAK17xXVrJ1onY1toeuGBvb8H++yMZc1yr0iBYwMR33z0fBw6dEhd7c4uUkVGUITFPiEqv/5/vlvzY0hgf/rHf6rgXwYw8gzOrVlFvFP6uWoMkPruIse1kBMrK/NcZlLw9U2msnvfhkjlpz69BhJCkR0m6oGRYcVOFSk7O1JTHDp8OF7+Mz8dT/2epwryh8RGDJDioLcnVleWpP29Kh4zdkholWbqAlufGOVozaV9nolnYguDEKgBcqKloKBBkHGJRkAkMZAZ4HuMKzzK4VeN/7jeFI7ouEm0rCIk0VKg8/zJoznnv8DGSrQCrWBcpxGNCFrsvAaOpkirFXh+oFkBSBEgYChlO9V9q/jI7T3lbFX7dTlXMMhrz6465Ja7XP1dd4kZbTvRwkIl0RZ0XIm2WMfXynu4iN8p0bZZx+OTkyYlsWxgdVUdrbxRJQWBeMSqNbbU9CdsQZWza//R7GzoXOlMOXB0rKvrK01HIuZYLuomWMCMnZ6eUnXJgS0mJQeKB396aloQJIl3ZXnZLMbx8YRLJ9V98YBQDEhXxywVWBLoCPcaXI6Yy6KFJXBAltB+2TQBEKzXKwIFHrGbu7sxt7Qc5y9fkUMTh2abClQbefoFCdOxAtVMs/B5bDRmsZkDTu7sNV7HhMWdfUgeO7G/g1aMJQ5JJBJEYlKCiREm64i809qdC9wnWErvaVg11O6uK0LP7zxLkh8zDNFcbwfxBMIEMLI6zZ4BVbL9oyOy49whMLYSbWfLulsSLfIeuuPxcaRGC7G6tRE9w8Myp5DGjcRRDOMsGGpTlLu/THNMFHho9juxuLkZH7rrzvjYPffEW9/85rjpuuuUaCFvMHrQkvqEoyvRanevggLsRvv/Vkekh6Jxk/HPa8h/lfHzc6qkcR0rknQRBVMT6xlUwlHN4nZ/fwWEDPBXzWRrqxDFndCH7kYRU7W0fiBnkO5oqebpJPiNgQCdPh3t8tq6DETQ0eIOJQ1pymK8rQbWLfpQu+t4fgk6ZDhT6+aQsI2OaczAbIwZLUkXRAZXqNIyyZEo/Wc5//KeFcsYaY1ZvgXvatMKn2Pf68Z2TEhFMBQ33XgqVlfXxBcoqUVpYQWVJ5TbkCJBm7KDaWDpRC8q0VJc1C7Uuo+VaJlJkmg1xwP5IVnseG8a8HPBuuNjQ7GwsKzOfHx8OB599HT8yZ/+cfzJf/7Pcfrhb8UPPee58WM/9mPxz3/tn8XIxJSKQBIHcDrXmT/XSKYfNyxxD4wsaeuCGXcabdX7qI9VnLSOXgIv6SBXRL2qAGuckeYqvAcKFXgp5GeedW09QsbFOGh/N5705O/W6//BH/yBOHjwgDp80CyeVZyPaHpKdUDzw28Ru/CaByIHDQOZBGXaoclBnpf8ChA5kc9czFWi9TYwCY31kURXRYkXyOyKCEV33O1oB2VuI9MU5tA9cHlAQfn+tlg0V8K8AF1POB/lXJVMaTkK5nJ34mApBKhNGimPVqVSy+41RKgqIivRyuhHcrAuga0piLOorNHTEybatrynpz8F0ODTMl7omieLwfdf6WiBcQn2iNtJtMWQAxIi0cLMw0EFOIFlAtqagQk5HUaaVPNvPHAiw6CXzY0d0lt1YBXna0rCjvafzs5qk8sogZwVWrkblMOtdVh/bZWGXdzGOiL2NVWk/BtzYpyPIFnAhNZGGsFAZtHy0GolF0zI8XEzVtPAvjb+GMryyXelZ8G1ZBera2KD4tfKodkHXkO6wM8C5uzsKylNjAwr4UKph3Q10Buab9JZUpRo2wQzkU3gHi91kO2lSFLAI4aM+XztWmwgppSSGH1yAaLqr7G69H5eOj5Qg7JS07xrZ0fdP+xmzbuGgL63ond4MHa1ZIKOtqOOFk9moOPZiSlZRwIL8vCOjY3G/NJirGKAgZsQ15jusuBj6Vy1M8UktnSZKoKLGa0gMBELGxtx5913xcfu+Yig45uuO6XkJxCT65be2nwtpLBG45dQMomsjdBcyxZ0F/3EhuE1r5KtXM5hLVugK/LM1tq7XOFa23kSOuZsSatZ0p6EjbuoQzfRSrPbsJszquYibu4dSZbzBXR8baI9c/a8Olp2zhYUWnGZYEmiFYqh/bfeOy0EIHWRwHbjjH1gm4+OKdFyrkFtCjr2NSwzBZu8m0thiY8kc1nQVCeKvGdkey9m0cj298XhI4difc2jF2222dkWgc5oVjrQ6Xu62KDAIHFVR6vX8AQdbePck+SUSrR8/e6++QpeRdfr99TPzNJQOuqCAzOzKq7Pnn48/vgP/zC+8PnPCZ2RXv/SpXjBT/90vPhFL4nX/8IdMX7wiMwsiFXqeNJJzo5mdFkVG5wo01SzYRVXgq0Cr0vU6aba5jlO5ncRpNTtZ6Jt1pqLr2EIHDSKa1fxE1gVfQ0IF8n3SU96UvzYc56thMvICBUCpChiDjEVgxpUIIrRyJf6+2Idic/mlvgwMqqhqEgpqDa4YTpSrN00X6lNYHaLgvlv/Sv3m0ZFDVNaOtIdk7yZh4vrwmvg+6XCBN20E7mJVg0ngpxATMvCVagZZ5oknrvMiYsQrjSayOdcG3lKypPjMxWReZYTpNR5tNbc/7+QBjU0rZWpjTb6iTra/56JljfDvKAsGNvyHowg1pZXNKfl4rNUwM4bGO070RK0SLTeooIeDmehET20qnpEdDBxQq4idJ59vRKgHzp4QG5NCK/pTLmIJA8eGh78iYlJsaKZ5zLLIeBxCMdGR9QNlz6LrhdIxUbSvWI4ckOBXzgUNs5m96HhBwUXoC10X1peXMy5fs1pL88vxPLqmqCWvuFBQeGwcdHb8Z5lvE43wOIBhPP97OilwIAAQIdm6zAy6c4W0KQ1c6VB7Xa03ptrR5Ra5ZdQU65CY15FMvYhdSTnEFWhsLy6omDKdRkeRjMZsbnljSjcD1IKutwgYTK/yiQPZEWi7WzvxuzklAhKq0tLgqHxv51fmI+Vrc3Yx8WKZQIEdV6jmJYu8nlIuN9NsElTCKU+Kube3ljc2IgP3X1XfPwjH4l3vOUt7mjTU9USEbOXZe1I0cPdqY42DSoaJ57cQVvdkBJP7iZuO780nRGQUkLEhoWTSJGVO3dEzk6CpOyMI5gprRRtaCF9SRNFK4iq+1Y3687HLNuiSnYTLYQSVe1p7UmiJRipo13fkAUj0PGjjz2uYlLIQC7RICBAdqqOtklUxXhNMh+A3tTsrOQ9BDzsFxlLQIbiTDZ4ekLIWp6eDm5CSFqs40ZT2d8Xo339cXRkPHYxPon9uOXWm2Nu7kpcunRBDFgKMiDumtEyiuBsOnn5fQ9AmmyZxZe8ou4h8aFM6quQbLbL1FyNsyGf3o4Y1RC+rJjwnBU2/jQa/d2d+Jfvfnd88qMfdQHXA8S5FT/7d/5O/NAP/XD88i++VvInzr6RmHTfUvFlvTQwpeb5zZKTJNS10ZIsuK7tYuvv1yZaT/U8o24tU1Q84Jkq7gzHDOiYDltfS9dHbGGZSxqUMEo5depUPO95z41nPvOZcfLE8WY9I3PrWoxB88Hsl+IapI6EZZ4FxYstGdVkaaGA5TfNYhLuW63Ok2GMOQow34sMVYmWJCuPbeKUoGOcp3Av9Lir5GTERRn9JFIkYlSDjnWZxjWmsv+8mc1wLNQV55YsFdAZ65Fq6cym9zT3sIkLfW48hCa2uBVGD9PtK5GF/+HQsVyY+vtEDoJ1rFliOrlgWAFBBmiWREKiFdFH3afdRyTszs0IBNeRkdHG3xRnJhV1BDRBRvuekWKiMDUhM3uqsT1gTg3395WIgT0J+CQ4tJhUs7VCjAqJRK4uWntw+Z5bho6T7IVFGcFvYnJKF5TuF6BEer0kxnDAxIQmMQHbkBj6+gWzXllYlKaVogOjdOQQVIzMgfFEFYwso4N9vfYyzZY+0SfdFTAbVkBX8FKm4we25f/otzHL2jfrKisfVaDkXNSMXEoPqcfgTSD25zC9WFdnCdxHUKVCkwcuW4B2YYOOxDKJFgida0VHLXnAlkgh7Rkt0DHd8/jEmBItsqc9GJ4UI5gpCC71AS2Y1GQQw5qJfadfsHdUrmxtxYfuvjsT7a/GzaeuEyogq4skEclhKhMt3TOJVno/AnaOJCoolqOL5609jTvQtSv0XOWSNFkwb/mOVgfKD9UQGedYhaMqZksaxI7MpOxEW2bnCQsnaaexi8sVfN6y1E20uh45t/9OifbcxYuS9zzy6GO6ZwQmsUxb0DGdYZnC2DCjui2KlH51FDMHD9rAhs08qAeo6GHEj440idZJ1bNa2VrWlhYcdAQXt+FjWMf9Mds3aOOK/r646eZTsbCwJIep3d1tJVKeU832pKHn+0Km9F3zOIi5cJecVqzuSrT8zNrM1E1GDqT6N/gRjHx6kERtyOWIs0xA1t5ZGbZsxlFkMH+9OvBNr31tfOzP/1yyPWLL6vyV+Kn/+e/Gc5/7vHjjG9+ksyr70V5elwOwCaImY8kggeskCBlkqljraVqh+6qo3QRvz6Wv/tXco6SyN5BzFqH1d2acvAeaEkHu+bwLvh8aFHS8eOmC4sfEoUPiLKzPz8fQ1FTccsst8f3f/33xlKc8Jb7nqU+T+gDiKsWHTGsYAS0vSE8LMqLkqqLQfAgtc0lZG88KMU06Wgpoedrb4lI9A2hTbtCSflXdJvCxEy22wCRaOlyKSgoinl7vt2Y0kQ1IIkm6LLlHlmLDnvfuamUVKY+FHRcinIXUwwp9kvzIEkeap9on7dti0qaaERHqciNYFlVCgVTAO47VetX/4WQoJQSITuPjjY6WQ0CwJtGuLC4p0daaPOnN1MW6o5Ulmta3eUYzNuatFJoxbENh38zZqbs9htPAG5CaDkxPqbMVYQQa996uHFpIxnKiAjrmZqb43cSfQS/CHrS1Fjcfmj6VcZE4xN7c3VXx0D8wJLNzqjEOoC25PIcriQ83Vgzjgd5Y29yLy3MLIlIQOCbGR2McmdFAX+zvdBpXHOvMPGeUhV/C0aytUlLQjAejAzvDcGu1uJi5I51Z8ts5FGYokgi88VTBNL3bOnveCOIu1kzxYjxqz28uTxeTT/Nea6D5TUABRgQy6mV2Des4vMUD6BiZA9pEyFB4Ja+tLDvRjo9pqQCJlsXVVKnYSJph2yVzCSpWpU5y6iZbMdCBp/r6Ym1vN+68K6HjN/+KoGN8oaUYkFQA0Ty6viRD8N7pcHNus7fb8plN2EddXzqRiX2YWlchvlqkUdcLiJvz6Uq/ROzuYG3wQbJ1onWgwWjEhufpa9xjT1QlhuwCLdfwijQ6EAfobqKtjY1PlGiZ0XI90dGurG/Eo2fOxIWLl+PsufPiIlRX1yRUGR7YHk8lXO3ebQwS+rQGbvbQoRgeGxc8zbxWulqIi8MYs/hMGiZmxmu3HFs5uuOs2W8lDT4/hp51ezcOw2oeGYojRw5qjix0ioAvcg4dqclWQl/sMKFrRfAeHbVWt5touqwikWe1HcYdXM2nxX5VEB6Q1zHkrh4WBABXQrKMTlxeXBBT+/7774+DKCbgrfz1ztx//bu/G1/53OdjB4keb3t7M57zkhfHz/3cz8XPvfLndStJsiV7LPhcpJsSWfJ6RdjBqS7Zw63E6iKqy0RXz1v3o650Vc2ZaAv1KTJUwznI2btRGG811swW1QO7rMdGYmxiTN+VHbQcTBoEzh5OVpCOiGMnjh+PZzz9e+NHfviH49abb9HrWYIsRfGtOWhHjl1y7eL6AucKOvcKPMs26Rod02RMBEFOzZQNgvhdxCLuG4iCCEx8v6Fh/S7oWHIzztWgNxcxCrQ6xb5vul7JDhYBTOxj+x2TdOEO8Zu4qVEGRDie+30vJOC12j41LVFxcBNps7XAAb11o4zwWdMILJeTeEsYa1ojev4xSwUUuL29Bz2eWMfoaEdGo29gyOzVGrqnvKcCYN3AwqzpXr0k3kGbp4wHkW5WHa08h51oWcWEETdUcWaUzFPpDrgZvNFyhyGg0HHyRmHOkWg1XwGeHBwWE5fDQLJmM0ZtvZmeGI+ZKRZSE9Rs70WiBfagGp2YmowNdqjubOeavC7rUuuXUlfIw+9uwDZykIFItHS0VFZKIsCp6xtykqKa5zDTPfDA0WHavB2YdTsuzc1rPyy6YAwhmF8ODSCOjtjb3tXhM9ToYOKFBgnBQVBAz6f5qfxqLPvmGkmu45+ne6YH2bo0MZNzRqZ5t+C3jmRLBAZVdLJuzF2Y2Y0MIdLPOSYezjzXm5sEwXVdNxIYRcMgOmJ+HvCxvJPXZWHHXIdFC7xH/KS12UWJdtHLDUi0qjB3VGHKZCMPb24ATqgzRTOwfDXr6ZNsarOzHx+888742Ic/HG/5lV+Jm06d1Exb00E0wTm/5yps8SBwDuTu46p7e5vU0bKwqwcrbd2Y11R3VDIMzp7lbHguw8x2oBfkJLN0m8d7W48Z5fhUlxFI+b7q/7GarUhOmWj5eSo4mkTbhf6dZBPml7lIjQyQVnmFGMjC8gaJdj0eO3tOo5HFpaW4wvYmfLrXN4zojE/EhnTcvq88rjVj0nONF2/06PscOHwkhscn5GxGRyvWZ3aFIp5kIiDwUUwZbcHW0cQqsZmRaGQhB3lwbGAwJri+mh124qabboyFhbmYX5izFndkWOgTRZZ8k9mslcFPAVASvy1VtQJNpWEui5OUF0uiA85sXbYC+GZuh1Hhjp62z+MLnouBgbiyshyf/9KX4nNf+EKcPX06brnhhliZm8dQOe773OciQMWWPVKhU8Vp6c1v+dX4mZf+eMTQSEzPzOr8a72jRl4Y5HsTlIidOUtU4NZCAHMS6ld7LmsyVFJBW8m2imF1xcVIT8lPk5RlOWkNMp8TjN6JbBhcNNPB8h6u7taIAyQOP4HicPDMIP/q748Tx47HbbfdFsdPnIhbv/u7JNtk3zjnAaTO7nSGY10xOLHalMdWriQzxQdtM9oTKdVKBhexxE+SdnW05CTmshAggY5tmtJRotWZI75yP1qJtopHOCsev9jWleeekaHiTY07VIRQBBiFEqqIT75iSEqemg7VhR8GOzCiKzfaOpKONue0LIchb1WilbZVwdoiY1p0HqrB0XG9Ida8EdQ4KG3ja25eLWFXMBc5wZZbXtfE3tWdGJbt3miM4p+cC5jF9F1ajvnLl8ViE9GHATcsL7HJ+hWokN7IK3WIh5SZTL/o9jwgmHVvLi0J0gHypaqpCom9pHSz0nylHrdWJ3nRMJ0O5BEL/muYXWSRJimlFMIHzibj8lFl/sB6LbS4TcfR7U6qouT76WFLiIEKB9E9h57ufHRwtNku0rYSM/SZ3WwyV0U/F5TqR5LHQCv3OF7Jg9BNl9G8f1mR2LgQOtDly+SjKsyUrbQRKkPy+Q8peUlisx5W8jdJnSXSJFcSuiEaMxzpdu1hDTowKMkA7kGcFwqlCxcu2ARgwB2tGZD7mvfULloFqlx7JqAcv2Itf6fqhJjnGe2n7v2ruOcv747X/+I/jRtPnlLpQUcp4Xl2WzxQFCMWrpvibxjJkHp1EbXpxfMu5GL5oOVcMxs3J1+2L+1ThfvneMtHbeCpj1k40pHJ0rLWhtndq3cfT2a75wgd51zK0cZBWJ6vuOOoYPIyBHNgCGRIncyalkkAZCgC6t6+uABLa2vx4MMP67m74aYb5Ef8+GOPxYf/8sPx8EPfjIFerD2HdS0J/qXZBRKmS6EY5PvSyRZsjDsPKMYo8WHYRhEOjh41qGPNxKf4oO0qft/y8Za0xmcToh+beyABMsa55ebr4ty5i3KGYmUdyJMIY4N2ctLGH9yAQFZEltmNfuw2hRx45ZqgSU58wuyejVrbybOB5pvfPDNDIyOSmE3MzEhmdvbiZdkq/qc/+dN47/veJ5094459lsOz1Wd7O5YvnI/txQUv+kDOtr8vO8Nfeu3r4hWv+GkRG+WKpqUqLgbMxs6l5wltknxh9ro7T917QZNNd0vfY3jbiJ67Uj3Phb5kkVf3oens82Em0BdS8kQQNDFM/yefkzKIqe9XHVzzfRsdt3AEFRMQFllWcMutt8ZTnvZUFR6YAZ0+/bg8Dy5fuhi33HRzfPPBB+LmG26I1eWVpigC4dHYL81J1NnieKcki6SiX0YY6PTRfEtHK5OVEZ1R5svFiSE5lk0s37GIfSYX8rz7foEiEKeIAfwsT9lqyxCQtl9TY1yRoxTdpVQPKB6xxxx0INEmIxQU734PtS1OseJV73iXcAxmBZKEwFIT/j6ZLjB2eZI9XnapytBJsyyXpm6Vb8hADOUcxuO+RKLlECKg5o2TaOlwSLTYHWLBSFDmASmYQaxjDbctQJbebWggDhyYVcBeRyLDMvH+fstPem2PaJP/WS0sBwYG1vXKPYF/gsdMkqHr80fnte5i7Ho/ZVtXlV1VhkqgfX0xPjlxVaJ1BXo1Td9VbcIZPOyyKGTR9liMDOGlbMacDne5CIlpuy8IXYmwrP2q7JXXLr7J3m+rfZB0hkUoEvXCwUTynm7B7FyRf9/e2G5YtWZn+jOaJzwAACAASURBVAeUno3XTmbWLCVZnaLf66DuRS8r0dIasK5fmdfX3Ntw8RMn2n1IGAkXs9SZg8tvEqLXfRmWTO6vEm1vxx0tiXZpczM+ee+n4p67747X/eIvxo2nTuaM1OLzhsRAIV3JNt2wSGZCBVL+5IfIMHUTlPJ+uqplZp9TXV0rHp1kHKdJheFi/1w62QYm6zcZpKzo9BBT3pJoNa8DZkuHn3SbEnEFqAtUpOl8XBQIOpUrDWzZru0d8ipmWhChsMLkmf78F78YDzx4v5ZevOAFL4jbbrklHvrmg3HvJ+6Nc4+cjX22IC0t6d7PHjyg53MDZv7oiMYqSIRAuo6fui6mDhzU50jAJHDOFwlWBgHJ9GySb7I1tT0HtYASbWpdgVhZbJ9LxfEovvXWU3H50pIY/sxeYb3Ch+D8SGrCDFxEFWupYZGzxEJoTVZ/Zu5DRsw1mpwXztiu1ypOTM/E9NRgbHUiLs1vxtDYcJy7dDkOnzgUZy4uxm/85r+IywsLMT4xpe8xi+0qB3BjNVYunI8Hvvj5WL98Sd2tzmd/fzznec+P177udfFTL3+FYhzzP14TnZTjSEpPKPAznvGRQrQ68G4f3p3V8jmMdWrncSMDyvm3Y4ofkaaLzdhcXXEDKT8R9NyxkkPPeMYfJ9pu/FKYaM3A22GE17e9vacdt+KF7O/H5PRU3HDjDfGsZ98et9/+rGZjFMjE7PSMWOT4FJS1IeM8EQJVrO+48wR12AHa3dE8FsQLLwLgYu4hm+bk8UAhNwIpypuQKGSLmyGbR5lYuHj1fDa86jEdopRstTQkY6+W3ptHIe/k9KBXgtUbTxg5NwMhRQQ6JubWMyl/5oS8eUZNiuqJnn/01rcLEdNQnguOmJhVcWMTgpCxvmonWm5Ic7FFVjA0xM2R5VpaM0qYScUnu8PBYKVWO9GSbEi0eJtCNqCKINF6F6eDFJ0uh9QzFidbfHJJtPxcqs2djXXDziOjuhjMSQnNRw4fihPHjmjX6x6FoxKFWzs7s7BCqd/bWfJg1U3uVo8OuK4K7WhTf9fXwKQDrgZubVi9mahah5XP1PfgGtViY2aYgnU016GiSqu+7CY1m95Nw4PsakvzRXbQ8nhISHvh+cj2lkkJ2udqhyX0bTIQ4n3XncunRzPpnEHq+ha0nAHNs7WBJjgogOY6KFXkkDqAf1r6P65LzYB4z1WgVKLlvlHlsqcX9GQHiDFf6z4WmTxkyWBkBlvwlapyEqzLEpdMvb2xsr0dH//kJ+Oeu+6K1/3SL8aN151SovUeV89ONWfWz7CXt6tbb+tQ553ymiLYFGO2Gvo2iUYdSKObgyRGMeBKppASsxadWBX0cwYqMkg+wIK/gZWDcYXPGe/V6J//rPlsMkW9c9TEGV5vPW+QsXhBIndxPTud2Nzbi6VMtGfPX4iv3/+NeOjhh2M7F3ufOnkinvnMH41n/tDfik9/4gtxz90fibn5K3Hw4EFtslpYXJQLEmSZC1euxOFjx9X1MSujEJ+cmdGKRY0mco4Od6BBgTLJSXKRxBGZv2BSn5A8l6yfxIebFE5Lk5Nxyy3Xx/nzrKDEWMOJloDMWAjEy9CgixjOpu6huipfZ+IF1pt8by3pAC1hOcDwiALzzn7EKh0t7H4aioHBuLKEgcyVuPezn49Hz56NRe267Zf87rZbbnW3jSPU6lIsnz8XX/zkx2N3eTl6trekNoAopkT7+tfFT/7UK5R0SBBypGs82gV96L1YfmJYQlBpl7LdFMAVX7n3xbovuU4zx68zWwqEKsDz49+UYOvLBD3nGKLOdyVVdXiJTlhr7+q7is8GZuZe9A16Jsv1pvnZXI/OxkYcvv76+L7vf0a89KUviZtuukl+9ozgZmdmYv7KFXkVcJ9pppRoe4ihnm/yG1RLVrG5k/ZvSrQshuEscDY8AyZogjYUWdFNht3xLO2xaYWbEoq1uqbugl00lncDXBmt8UvaZG3eUgGvfdIedVUjwzOr2XIueChumxKtsj1wIoEBJ4+R0RgaHVdnq60JBeEBWxRdOTtaOsmqYK9NtLw8Bs50tOjTOIR0tHyeRAssvIaeFFE5S9YZeGv3n+ddbGChSibRysKOizmMo9O0EtTa6poMwYGV6Fx5t/iWcniR9Rw5dEhkKv4/kLKOi8TpttVDL1fbfa7taCtoVFLkYKpTz1VbSrQcRqrr1uq0OshVFda/WYZEAWynKvktN3Ngd1+6fnJlyr9rM7xZ19KepXC8OktWj2zvuUpjUQCEIhG7SCQJR2m5elZ15YlaB4trvbVpD9bq4FXRKVA6qHHgivPYNtQujjIHqeYqZRdXKEDN1UmuQP1t6PjSpUuWAaQvau2g5fDT0Wq5hejzpOFSTjrJehbn5LK2uxsf/9Qn4y/vvLNJtFrrJfg4Z3bFL8iEq+ugh89aUSreRtqUpgiVZKXhLOlEufI0VT+v0XMhR0nvna0l1+re0i7T81ssK52EdS3ZjNJj8l+dPxVPuc6xLCOB4pWEm2UIZp1rTiQGejfRcrVkTSl5z3rMLyzGY2dOx8MPPyxNaC1RgLEPdPmqV746brvltrjvvq/GH/3RH0kjffTYUUF3+OAeOX5cZDfIfNOzB+V7zBgJWIw5rbY2tcwB6ixI4iOJhFECw8c+w0DsKqhh7FNdgu6Mjyognz17VrGBryXp0/XBbGZeq/Ol8+bkyi8KeD1rJA4SmbytbYvJPBckDcN7CF0qPvv69bywxYrZ8/nLl+KP3vteLfwgmOM+tLa1HRNT07JZZR/rELO25YWItdV4/Etf0Iw2trdiANi6pyee+/wXxGtf/3p1tECaBFox3fEgpzjnqqc5SmcfyYtJO8hsFLBztqojlGYplWzNuE95bJNMHYR1ItLg/po8m0k7u9XWP7Y7XRG3cjG6utosRvmov6vgM7TaJNqcsZcF5MTkTCydv6CdvJMHZzU2wnGLJoZY/LznPy9e85rXaAQDsY2CCa9pkAriPcYXmqXiKMfMNBMtCVC+9GwkSx0tHS3FHmOA6mhJtNXRNmSrdHMqMpNm4Tk+K7klcb8QQI1uc1mAfbnd1RpB8ao8fUzTnEIeUXlYbpREwmI0p5LFqgZHyp5feNevd6TVw20n7QJJtBjek2gRqbv6w33IibY6QLG+sssrMhQdreDk1DD91xItzDYWiBMUmb/UZod2onViNOwLTIK+jkSLjzLJRUxHbbq3lpZDjKk5xKRKrA1Ek/MOzU6wRuQxkFm0D3wRC4qFCzuvutU6jO3utRJt0e0LOq6DWd9XLjwkTc1cPDQn0QI/0h0SjDzP8qLwor/ztjlAyH/KAcUHgJlYf6xtsmLOLkfAIBLaZ0fL4QJREA8v538lEVFAlF6ZhjRnD0lzJ7l6rVXXCKSgEzN+u/uBDZPaDq9hdWZXWwmX91yJ1h3tRFy6dEVnDg9ozWiZ76Jry0oTwhJnToxtYbsp8YAElVAv1elGpxMf+8TH4+4P/YUS7c03XO/9mSmtsT+N14kJjZGPsgOa79nVAvNiG6t6b3WvTSBSJ+DrVUzS2kqiJKCJYJdV3KwF4zopgLkjK2ecIYn2neg119E8MWc9zPqQi6QMQSYdIknZQUuJhz9L2mULVRKtWMfrG0okJMmPfvxj8c2HHpJBCy/7wrnzeg3Xn7o+HvvWo/Hk735y/O2//bNx7NjR+LM/+7O4+y//UiskIbus5vcguM0eOhyT07Nie+tdYnQxBgkuNZnN0gC/tlomUN0Fy9FLm67nnPWT8vbe0Yz25ptv1uxei8gH6UatkRfRkR2pOfZpd2XehGPSQTG/+XM9YyA6x46f1GvGKIZudebAQS2+eOChh+I9f/RHgU0lRjLj07Px5O/9XsnvCDQYVawszMfG0mJsLlyJwZ3tuPzot2IfSH5tRdcQQ/3nv+CF8brX/3L85MtfLsciil7BhrJ/tHqBZxxyGAlXLktprtPWZ2fj5A4yfeSd6NIQoTXyKelQbo28Cu5tX592PHIid9r02e8y3UsLqn/L7pViRjatLfJG0/UmJHro0FHF0eWV5VhbXNCGHZaL8P00Xtrein/wD/9h/Njtz5a6grNAnGMWa/kMXgnWv2JxWUsk6GgpskFQvlOiLejY1r0sgTerWbENIlwT/4x+oPUt2ZDYx2lYUcXFVdCxvocbn3qmq6NV48xKVtCLHJOKSLoLKdXyIbOdTUbtefU7f03QsYJeVnyyYMyOFqFwO9EWdNye0VY3JMu11Jp6Q4pJMt8JOmbOiimD5rJUlEBKCR2LcWOee3fOEfuqcOmkeTOwfXlNduQpwXKZP/tzJNsabKOLKoKSEi3kmvQ+ra5CF13Vd2H8Dsb6d0dokxGU+P01lWjblWUlWVl1JbQsynvOgiW27zVkwuskmWoWTfecRBItWu7v1wy7qyfOLgt7si3gRYb8SUQqWKRmuEIebPNWBBsuqUka4oaKDu8ZpJmC+q0dkk6gSrKVkHIRugordM39g6lr9dfa3BtFlWUpFBgYInDP5ucXBPlPTY7FpUvzTngYnVPt8mBBpBKhCo69E22xb2vFnNjGSVLaxnAhOvHRT3w87vqLD8brfumfiiGKq1izfKGCRhVTagZceJjcYHay7u813Wve2G+b2Tas0FzLSPK0wN0EqhL2l6Wb5u6ZCAQZl4MSOkAaB65tGouoO8v5nt2KbIyu85Oe0CbWuaPlwSWo1aJtsY5FhnKiZakAu3/PIPO5cEH3EfSHBetsoCLZ1tapJz/5u+MlL3mJzsIHPviB+NjHPy5Td9arsViAc0YXO3PgUAyPjgnmj2FWl6WFZXb+mAUo0aqQc6IpgwL7h7uwHehETJCkd3cklUO3yUihpHQgIisrq/YRZ/GAim2Trwx97klpoE5W6zo5uz5/WmaOK9mBA7G6viHLU2LZwcNHpGX/iw/dKcLTJuTENZzhVmL6yNFYWt+MmYOHNAKbvzKnvdCbS4ua0e4tL8Xm3OXYX16KPs4MM9aBwXjBi14Ur//lNyjR4u1b6zl5jY1xRyXaROfkEJ07dyvpNbEjlRqFbBSMW37lNVPkGmqmeo11YzsG1Ris/bmr4pX4CO5eK15dNaMtzkaiQvqZ2eNSIx04eDh+4Ad+MM5dOB9f+NIXrCzp74tVNnVNTcXG2or2kL/xDW+I733602XEc+7s2bj5xpti7splxXyhlsSv3W3dN15zO9HWjBZibnW0MJBrRsszTKI1q7krH9Iii9wxrUZDJMMkcUr3m9aUZZ0qcw2jeB5xmCBl8qX5AWmY6aYOTgnjsUy0JcGjmSmtrpjeXFug4zYZiuFzmwyl9UQJHXt5erejJcEVnGqhuhOtHoQ8BMAn34kMRaKtGS1dKRCDuls65ZSYSF8lE3FLKqqjhfqtYXbLmUN4enWmua5ISSUh0Xai5fVuIe/IAFEdbVU3vCev/ep2utWpqvPN6u9aolH7UHPxzcy2zkrMtISOoaXDrizzfrS9vEdmDFT/BBGqNBJwk2hzRmp3KJiNPfIW9SJ0dkKmLlhzSFsyigUuGYD3PPJ+qqPt7aHO69oQFkOUw0ZQpLMwTuXAoP9bMDfsP9JsYksFG7a7P94zZ2RsbCTm5pxop6dJtAuGtIGH6fDldwzBxfMTdWyNT7OHLJb1GOLiTBDot3p74p6PfTTu/OCfq6O95cYbbF0pe0JbIJpR6DmoX2p3tV0/hDiCZkoZTAi72nLxWnJUk2j5VmldWLNrXR+53eTeTckGIFOkyULB9DlDHlKm93sn2ZpYhP8uMil7EUuGkEbojUMUz2mTaPs8e86yieuyxJrI9fV4/MzpeODBBwXJcg5ZD8dCjOXlJV1DkAaeAzSrZ04/ru7xpS99aTzr9tt13973gffLJ5nVjgTV2YOHcybVE4MgRsO24tNy79Rig/JU516Jtju3dgGroq4TMUmxycrGsbG4+Zab4/z5802i9fwcm09vAEL3av/klJ/sbjee1jVX5DVXQUyRD2GL66Dr0+lRF3vnXXfHvZ/+tFyzMIiJca8EnTl0OC6dORfDhw/HsWPHpfM/zJgqOjHW24mHvvylWDp7JnauXIrpiQnvcN7bjxe8+MXxy294ozvagUElWrPIHTfkHa4FIDarMAzZcaK+ZsdwJTyfV28eUxEsO8HqSIu8Y3i6Os5mhtrqWutZbHel7fikJJCFz7WJViqTNGhoRmFXZWwg/MF40nc/WWf3kUcfUYJkVtvpceEjv+ytzXjaU58a/8dv/DNZ7soykREaaKRkh26QsHv1KMdENwpN8tHf1NFyz0FeuJ40BiRaxjFdAiIa+C4kbn4GajKMMLyXnHhZHbwVB+lglWO62rZVSdYIhJ9l/h8zZAoL7oNJi+ZVSFPLGA9EjohDopVbU0+ftYVAXEPDMToxpVV52maPJCGh4xzoNazjCmAFHV+baPlhbXkPD02xjjHyBzbW7lAtG+8PZkea10LnTrbx5saGKh6SEFpUuiN+nvZSksRyWF++ohbje/2UqkpZtQG9WnPGz1DyHRwQTNVUjC2fyprRltynIOWaRwv3T6eRawi9zVGsgIwAXMmhDhFuM6lJg/RBoi0nKZIqHQ6HBl0x1TqQOttE1GXmxFSBXAkU+vuubBFZ7I6xN8nKgdeEnwb2F7HGM0mhEKrgWoN+rolIK/YOBebrziWMW/F34G0xQek4mUcV/b30pa3dozYtINGOxtzcfCbacXW0FAJAQ0Dd3jjkhQSCu/X+ysYu4Vr8bbObgVxBN7LV0xP3fPyj8SEl2n+aibbfXsNAd4lW6B63iCeG6fZDiRYzk9Qi1llQOq75c8lW+C9ZvOmG5vhBHYLILglhpqdrLaR292L2fEHTIglh2K4nNg0pUtPH+yZJeMWXdzrzwCrQppSK4liIi+6lNfDyjE7ySLGO73/wASXa06dPu0ii493c8HhllH3Mw7GwMK9nBNkcr5POlw4TR6AXvOiFmvM+fuZcnLtwITY2tzWHHBrG5GEgtinUUtZX0j4l2SR4aalD7jcuj9vatkK6HBGJqQsdV0fL64K8RbLVmrVEyki20llSnOHWJpa+r4GSVMGu6bfLGcMdCZTkwYceig9+6EPxyU99SiOWYydPxk3f9aQ4gU52bUNx7+nf/7fi9LlzmrMK4lxfj0MTYzHeF/G+97wnHvzi52PhoW/GgYMHYomVfj098YIXvyTe8MY3xU+94uUqBki0Xsbuc2EvX+981vw4Gepa/q5z59PfZfx2iWW8zopFQmKyqi8UUYs48lcbFi4Erhqha5Oxu1rbnXLNKiHr8y0ylCwGq/jMa9v8vByU8J6f8X3fp3j6mc99VmjAsRPH4vHHH9d34zVsrK7EO97xznj27bfLJ7rWJlo+l9A6Hgja1GQJntyb4J88wYy2OtrRMW94IlbRnPVnopUjG01idd+JsPJ+lWCZo+ZihGq0HNtMhCoZWo15hEqlntbxLlkqcFgSsZSsJ9fyKdHS7Wai7/nHb39nR5UDmsqhocbqamB4VKQo3hDBvJblDo0MNzouOo4iwBiKNOuYz1VHS5AAOpTX8fiEPUDLsGJhQWQoki0zSS2LxiYsRf90usWGJdHyZ8hQ3tjRIxbzMtASMoQtWIDDwuT5Gfi6li8y1TsL3UkOVKm8VliOJDjEd1V5eW5qcXZBLsyOIJHUgcWYvcg9coiKEIu2TC34M/8XQgfwds1IvAsXs3HPabWYIBci62uQLjHfQC+oTRcWq2J7ZmYeW42sIdR8LxPt9i5dDxTzXc2sEYyTbIvJqwXZGLprGTZi/U2TMKRrZH1Zf2xubEoWxXuk4+HniLyRFadNwVPywoPtsaCSng5z2wLvGmlTkccOHToQ6+ubOnzMaJeXV9W58hDV7mLlPsE7TrzElIIJYV8L2tXMpEevF2ep9c5+/NXnPhd/8cEPxGv+yS/Ed918k2U1HVABz3NBB3iIyuPVXQ8kO4gp+lPXTzmh5vYGn2IZPxFDlCCuX8kUF9JWf64Zb8oCGlOFBoaCDEW366pX3YN7nPzoRQh2zTI7nq8ro3QzcC3AF78CqAyEgG5YcLzHCTwjyHdgeWLWos4qZ7ur66u6f1wLBYbsoCpQTM/OxImTpwQXE1DQHYMCkbLlCra14RnxVcx7LxJQckxv55JIaKVgyrPR0Q73Rowzf+1xoudZowvi3Ni+zqYLvA8+R1CvrlXGLhQnBZ1SJMomtFdd7OLyclx3w41x4dIlFQvnL1yIu+66Kz79mc9oJ+upG2+KF/3ET8bZS5fjsTNnNb+lQAEWBwq9fOFCDPf2xvTwUOwuL8bKhXOxeObxGIQlPTQYK0DJu7vx3Be+MH79N34jXvqyH/dIKbXOkpUwZ+csp7TH/5ibWhP+vgrKLXZvBmhtl2kSne1I6+tVDOboqv25dtPZlhW2IWEDO9ip2KpQKECRRGuzj8Y+9hpXEi9Iu0EAKagGVQSyd3hqZjq+60lPim88+ICQkcXlxZibm9NsFkOKG6+/Pn7rX/wLeR4QR4mVSC8xvyHZgvARF4lRxTehENdYhNcqLoI10dpP24vj4KjzAXprjIvwXCAPpUSR88evUhqgzaWALa9jb/HxFTND3jGN2CgZWfrta4yWxLM6v+poKZTyeS5ov0aD3DvPaFn8/o53NYmWdW2wjsU8Hh71urzRMSVagqJ0XflQ8CCSaOvmtclQqo5aM1r2XZJogXEq0XJBFxcWpIVlRluJxGxMi/3R12rHpQ7BnmY1+OQy0+Tm8AZI5Bg/ECRIgO5Q+2IdZ6LhEd1wki6Jjh2z6Hd5zSRB9qr29O7LLL/Ybjap9vaSIvhwKOr9iRFJghocjMWlZQWf6ZkZHRB+I2Ph/9qQYkyOUvXzyuii1vVRCEi/rGUEHc0rWGiAY4pUw3u7MTM56eUKuJVQxOQcUMWlyD2YMBhuZZE6JvEcUhjkBF6kDTJ94LASfLPqqtWG/djFpRcqCZX5HZW8RuO5wFvC77SELGJSQaxFxmg/3O0/l8/qoUOzsbq6kYl2UjMx0fc5qAX9pwlHO5lU5a3EAFNVwdt6aWQaS9vbrUR7R9x6043WHufmHmnigMayu+D7cQaBlKRjVC/YZR0r/tSstQJcMkGLuNJ+fw50homLnWzChJmlBTVVktbf6/uJsGWWbDfYmmFapuR0LPLbRUuY0jqxkYXUeB6p1MUYQYsFMskmKe7osSParqRZOVpWvIOxvNzc1BarETqCRisNUceIBteA5Ab7WNrAnd0YHB6NAwenQMtjZR1FwV4MDEN8dHWfUxslbqgdEFNYh6rAVKsERRjz53j1/HdWwoLgTg1GXFrZap6Zkl3xfIjHkMvkSba+YBRTdiwSN4QOe9dFBwxVPoJ6ff0b34j3ve/98cgjjyiZPPTQQxEL8zFy/Q0xNDUTu1pVOail9vN4r9NRseggTWn2lhdjmIJobSU6K8uxs7wYQyBjSFA6e/Fjz39+vOvXfz1e9rIfb5jh4u81m3tK+qX9jokA+Zm/+t7nYKPEsZn8SIhaAJAEqYJ4FcCfING2RxttMlQ70dYYpaDjSqbtTpkzQzxsCjtX1E33qwTT50RLbMaK9rrrr1eRQpIh9i2vLMXI8IhsbI8dPRJvesMb4+nf8zTFYWINMckxm+9l9yrp8PexSdxpDCqccJGgct6caOVjMEG8tV8yJMgh7BjTU7nUGy5gnWwLkhbvQX4Amkklz6S2V5mfovl6fu+GxCgiW5r5CDWsUWoVQObz+Hf6hnOf7vi1f9bxfr6cN1EpDAyKdUyiZXbR7mhJtHrRmWivhY6v7Wh5cxBktFQgEy0PNhd0eWlJG11qRkuiIQjYhrGn0dHqoezrjdnZmTh+4pjmNe4O3b/TdYKPE4RJwBwW9HMkPS4JHp4kWZIuN9WHqT9WV5ejv68TI6NDujBye0oCVCVavpZEzedJkN7P6kBUiXZyairXUG0rgdeF5ueXfpbP2x94W9+H6zc4NBzrG7CaLTkS6QlvUcT5SarBjB54idtIMWIPX3eUesb6vEiArodOljktzDpZYfb3u6ISA9xzyV2YfI2cBR0ttpU+GCQDmb/nZhJJaAhimgemGX5Wf+rc1EXVKqpyWOoSx8oIgiB56NBBEVu4T1NTJNplsTOpUBuv/MwZV8kJMoAXFGY2a586M2QYSzu7ce/nPhsf/PP3x2vu+IW47ZabpckOlnrzwCVRjrTH+/S8lsRruIpEW6YolUALZquE6Wq3mNYldmq+WmnWqJqNCbxdKJNJnqdmjt1icCoQaAqbS90LkrpqsYL3wmqE0fAeunN2crQIaL0Y4Yd2d4IS1HrGcxcuCsL71re+JbOA0mwD2XFfdoAzk0RoRmwS4JAM4dyE7aJm6BGT0zNx5Oix6B8EqenxCsM0by9nIXc91tfT1YJSefxgkqPYm1mUMMse7WdMZH06hhp03uW6pq5Wz4bJapb41fo9Q+6sqpRhfn+fuArM3CBu0TRcvjIf7//AB+LOu+8WdE6BvLO0pAQ6fvRoTB88FMvAksOjMuN40tOepmIF6BeEijn/3vp6DO7vxsHRkfiruz8UFx/6ZuyvLseY4MLdWN/djmc95zmCRV/24z9hvgewce5MdqtYida+y5aBGTJGdaCBQDnINKzfemaL4d7dmdzMYqUhtjFQGzZu/7kNGX/7n72IpN0lKxnneIZCq3wS2uOx7rwWtrlXCtL5Ehfpalm7N7+4YCZxNkBbyHkmJuKnX/7yeOUrX+lNa7lijvtnlzUnXV4/MW2NXeW5Fo9ES0FuuSm8AK8GlYVmLvUY0uKCXu/1ToewsmG03aRtaouoVMsPhCzqbBkyNnE2iY05ehQZKuU+JthmUaT5dteCtJCBhu9TclhYx6WjLXkPs4pKtEDH+PTysPG9r020Je95Iui4qggCgZYKjNnrmAtE8CDRYlhRM1rIUJqfaiG2pQvaGCOWLsL14Zg9MKMH2CSDPplecLG1Qw/d3QAAIABJREFUMaOvT2b2fOSG8fM039rZVQKsTrIqQ3R6nc62jMm5MLymulB8/4KoqMyqo1WBkTNIddXyWR5tHFCKVcz/J7FTuXFt+DNfT4FQEh8SLfMuVe6a4aH9NOPNK6V65BEshygZ0ntBN4lXMNoA3sLuaKnQ6Gj5LacSwpu2g1SHlFksfXJVDOyx4o/v7+RRA/+CSTT3kOTKswv/ex5AwZid6GUZQssZqg5YVcgFnwMLklx58GZmZpxogTGdZpqO7moySJdhWqztuvZo8tiDuRF98anPfjY+8IH3xWvuuCNuu/Vm+//uM+u3xtWv2dpbXwWlRgc6sMzG+cUFjGuIrr9pkzhbn6vvdBWc3AqW9bNqXZpeQ37zprPQ/TZRqq5X8zFndvwcza2KfJfSFc1bk5sgkiIuNQkZQ4YC2YARiZHJ44+fjocfeliJ1kxXYHRbZBY0KGiznG8SInNw6kiyApw6Pjmtj4yakJbh6QuJzVwBJwKzoTFyAeL19hOT2OzdLV1tEtSA90aAjtm9PDwc119/vZ6X0pzz3rFh1DVJtrtniV1yIvcQZIhmAI4CzcGxk8fi/MWFuPvDH47f+7f/Tp3VNs9qdmP7G+tx4223xd/9+/9rPOUHfigeOn1GUPuhY8fUQZ0+c1aFyeLcXIz298b04EDcdPRI/OG/+Vfx+H1fiZ7N9ZiSh3MnljY34pnPfna89a1vU0fLvfA9t6WliVDsccX21cWNnl/tF+6uzauyrQCK9lYpnZvUd7e7Un2NoOTuissG5s3kW1/vM+3DXR+tIEkrutYLaLrdlndALRu5qhhFAdDHKlCPdET66euJ6enpOH/mcdsmpsxri2URvb3x5Cc/Od79z/95TE1OKf7L7jP3OUOGKs4MEQyrWjAnIP1KtAUdk2i1/SyXCcA2VpJtJVr1IZkwxepPFQzJluJAvy1cT81segjkOS2Xvib+NbrabkcLIlg+8k0BlLLBJtlyXV75lrdpkgSEKe/Za5yhqqNtQ8ftjva/V6KlC6GjpdKmayOxyFZNM5hezVNrvZSDAnraMbnHyI4R0wsMKKqzzc/XAR0c9ByoOkwxF4E31lc0Q+BX/Rt/5iLx3vhYbGEupKqvZN0W0UgkniQ66cBl4Kw/8xHomkNUHbGgPDoCuTHxf/YlttfcMMy6ZtYwMTpqqc9Af4wMDjXQsYwPBgZicx87PFswElQ9o93quuaw9FmuUH7AtNShlWy1kFtet05K6njE4oOc5iBhfaKhFFsU2iBAG4RIk7Xx55qEwXWs80GirW4FD1kSLZ2DvEvzejddYwb6IoE0Mw8tVrA0hGC8urkdO31D8Ym/+nS8/wPvizuqo81EW4LzxjZREGaJyxMVSPMABaCEdNvBqc1C1vW7ilLVhUHbXUQTswSXOhC2mc/d7886P28bubYjUfDJbyQtpVaOeW6pv1Npl0E9QV1dgH1gCR44IGHByNYefp85fVozRe6n3am6zNUihlVQrOtOIMZpTJ69fQOSvWBaIQs7Qcn4zfaqm5QsrZmV9mrko0UCQ5Z/VZKVY1c6kME6xspwYmRYBMebb7pJidZdjQtPClRPpn02xR1LqRkFGiMpCku6n8WVVSXa6QMH45HHHo8Pf+Sj8fDD34rZmVldr0cfeSQunT8fF86c0eu9/XkviKGDh+K+hx7Wc8MqQPbJAjdrTri1GatzV6KzvhZPv+Xm+Nqn743tucuxvTgfo71s5xqOxc31+NHbb4+3/Opb46UvfZkKEEPbNntg7MI11yYykqykSO5q/T7Eprgqzyr+KCm2rRBTC95i0Dtrdp/nilvt7rhJqk+QaPVT0+/gqgSsn5/knyye+D7iTaTM0WcERcqAXoOLbRMZDx4+GJdOn46e0RH7wwPF565ZOCC/+e7fjKc99Smax5clL9fg2kQLt8AJtq9JtBr08J7F9XFxp33H7NXF0CjX8UGSKw27Cod0grO/Od4DaW8qr/OC7Lu8E3sJuEA0EaqSsSU+jhfI1uw5UMhuXW9yVOUOfe3Pv+0dHclE0I1zEfsHYhAP3vHJxrCioOP2jFYd5d8wo22Tof5boOOa0ZJoy+uYRMvhpOsETlXbnjg+7D3eGJAxzD9uJtsy6CaBBQjuq2vr0gDyxukc+Tcv0mZbBZWLh92b62t6YErz2U6U1dEWI69tVCEW88CAgD8G7EUkaF9wfnZB2UWGKrlLVW6DcrxJDXCu9OLRgXXNrFayCG26sMQHuYrYstxgZtL8nzRhwB+UjTgFH2vpALBwQ7TxFh93a6bUixVYm30ygVb3QaDk53punsFSbkRmUYoRu8+uXR+8J0o27rx6RXRh1k0xg9UfAZXgyExN8GMRhBo5TrcDbB/YkpDwUGLWsRn98bF7Px1/9r7/4kR7682yRZS9HUbwWSwIvhQaYNKH9Zh+AIuZeFVSrSCXD5UZh9kZV2cgeD+JLdd2C/m1TvJXe193uxJgRW+uqetnEnI3yYoMphm+X3+NOPj6WkHH9ePZ5V5T6ROcSLILi8tKQkh7Hv3WI3Hl8mUVpibe9ZuUt7HVcAR8bZOElDK+0h7yEbMK7BjRitIIQJ5kNSKs49rgU/fS/AZQGK8ZdBcbtqXMv5NoRwUf+7XccMP1covjmef/Euy0XzrJfy6cfG6VpDqhOT3PwRC7cnv64tylS/GJe/8q7rrnI/HwA9+Mp/9Pf0tjo4OzB+IbX/9aPPS1r6nCGh0aioPHT8QqBChkTpOT0QuxhyJleVmr8yj+j87OxEhnP647MBtfvfeTcflbD8XWwpwSLe9nbW8nflQd7VvjxS96qRIXhasNK/xsCUemOBIyQdFEVysSROzp/ne7zEq5xWr1KKvoN2bsdM+P7VGqv2on2Gszdzvh1s9T+ZJcGhfhXZc7xcjkqhRS0e7Q9DyAQJJsBoc17ycfYFLB3HRxfl7nA4ITSZZYIlnj9k7c8Quvjp/5mZ9RbAQNhAXM/cTrWJt/UjFBfBCVjGRLV5umLBouagucU57W5PX3xfAAaGCupEx3wXLh8njE4xAKRbHWKU6Tze8xUrKOaTJysYAL5DKZSaeo5HBwD4f64M10WeJ13X1G3aTpegMdA3eQaGUWjnZybLxJtLwhLigvjscf1rFmRUCruc2Gm/T/lwwF4xh3KLqoaw0rsGD0A4fJQ/od97NY2Xor+QRTWY4ybOfhHIhN1moBI62viwjE6xZ8SdUP7JvbhXjzXCAOAT+3jPBr/lpdrL4u6dsFG9dBZUbF98f9qrpcvoY/EzgqMJaWtqDpIm1pLtHjSrDpJvGPRpPcgpDlA42fMxaVjsiePw4NxwbkjzQ44HUwp0XL5u7G8yL7fNYM1dCpgiqL4vfQ/JXUJ60BdUjTK5SgL+F9ru1LJimHjBVbJcz5m5JsPcAkWiwYuQYkWjpabPAIbPU1qk7TOCNRUUNSbbg0uzi+z9rWTuz0jsTHPvVX8V/+7L3x6le/Km677RZB6izY1gwU/SFEopIsiMzth4DvXRV6dY/Nayk3nvKrTXlQFQQKdikhshdqBstMUPXACWivSuTa6KcuzWSs5lcZaeQnZCPXQhTU3QtVoahn1dmuoFstKs/nF3hteXVN2tdz585rPR5JFktBVlLuJOEEOHp6akbfz+c8NcpZ8fOqRsbGBB0rDgwMxshY7qKFiQ4fgflw6ttVuOR1UKLVWAWdY85mk+Soe4wz1H4njo1NaPE79+LkyRMiSK6trogWV8HOxhfeeqR6JjXHnOvxmWk1B8yQuZIXLl+OT336M3H2/KU4fuKUIGBWaz768MPxiY9/LPpgme7sCCH6+z/3yjhw8y2xP4yccTLOnL8QZ86dj9NnzwrRYaR18sjBODo5EQPbW/HZe/4yvv7pewNy1NQQ0sCN2IpOPOu5z4m3ve1t8aIXvthyGc3oXZRJ903QlfWed2JrH6Z4EsyevRSijaJ0jSls2ZrGaM0Rab5Wicaz3Oa8tTgA33bcWp9Ql2fyS6PFvTbR1qhNKFIrCfPsSMqFlGmL7WygdbC1R7wMXQ51ufUKgtPamows+H8b62vxrB99Zrz5zW+2wcjAoPfgimHUEcwvdyh1uF76XomWeOZRU85qU6tciXaon3FbiHFcfuf2LE6/87RerW5WREOtGnWpYqi467nQOLwltFznz4ieZ+8jIq66SKmGzKiLx0FNov35t72z44sTmulABoBpPDw+qUDOwwRspMANpDnK1gQLpalWPCDOVVnfJu+xBSAJGYiHSockyE1mJyRVzyZ+xysrOoxi22a1K9bxznZMTIwrEHAjCQToMflFgkTETcDla+gqORCra2tiAiN1YUYLcw0/VElGZJ5hDa5gYuzqNtDwDknjprnq6IhNI1JawvfnAjLn5cLVWkDNX+jo2WWZBKmaDfN1JPeS8ZRmFriTr+Hf7BjSicHhAf1s6U1lEDGgSlrBG1kPc1I0tdrHOexVbOlBLBeavTSTz7kcM9rariI2byvR1hJxL82mC0EmA3nMK6Uaa8CapWELCQyWCxnsGOX7V6YgzIcL+m0fsBJ1o7nl+pFc565caRIt3a0SLe8zvXDb9nwmE/k6Gjr2dpAi3aAbXtvcjr6RqfjoJ++N9773P8er73h13HqrE600i9T7dGjakuKCidcNIayKjUq07UClhybh3kqgpX9tB0STmfw668FKakvuFy2ovrWRpaQSDVzensYl6Sq7bF4zxvWMkQ3dY66RzmYEcTTYeztebMECCTTUdLZ0eptbmnEBz4sM9fDDMXfpsshtNaYROSjJcVwnAivPWI1BuC9iGwPfgnSNjIhANDI6bjkPrwcPz5TytGVelWgFHdvKtuEAVOIdoAje2YuJ9MJ+0nfdGBtr7IZeT1epXj0D1jZaRkZw00ILDOjxut7Z1Wva3N2Pi3Pz8fUHvxnvfd/74+vfuD9OnDipgvX+r30t9pHy0V3QwayuxMTBQ/EP/vGrYvqG62N+c0uFyZe/el9cujIvWRDnbnVpMUbpkvZ3o7O6HL1rq7Fw+tHYn7siGQnd6VZPxLOf97x4x9vfES984YsU71zEU8gmKiNbIvutF2yMe5hnzZ6N17nqjmGcezS+avagXp1QlSxbHa3/fnXS1rnUIf72tOuZqnkc1VDw9WpIKPaHhhSnVJRnwcvzwpersRoYiI3V9RgcG4/ttdUYmZ6SWcUSiACkWemDI3ZWlmN0ZkYvAaXHqRMn43d+53eaveIrq6vaNWaOzYaY7vIhZ9f15raKAYqpkvoIOs695sxeiV3wMiBB9eFzDEqXfvFC5LL4UG6UDp15LfHEDP0qrhvZZGs85ntoZ6hydGsQMHYzizfTNcQpmNqFlL3Udfn/tze9taMAJHP3jh4o9k+yvacPiIhuSe7T0OdNOqBqI8kp8Y2gs8ptOLr4g5rZeO5rs3tu2MyBWa2UU9UUhlSX5hdiY2lJDz8sNMtIUoRfZuzZQUnewUVMP17NDJjncgO0+sjuQtL71p4aOapYqtMETFxJWm4+zSaYhKO0S7P4ATmzqzVLlpLl7lA3lg0xq/0z6khX8L32iLdhnAY2zWq9tFy1/UWEMG02GhKMqw0wOTeQZAejESy/6KxhnG7vyjEJBip+wWIeMxdKqFRwb0LdmDX00hHp/RoisWtPFk9phC8rQWl+3XEqKIhkhbzKsw5+CTYX0WbX9yr/zsN5/NjRWFxYlPXf4UOHdP8XV5ZjndfW6qD1/vhZztr+WbXPN2Usmh3COt7ciq29TnzxK1+JP/iDP4hffsMbJJSX6wzIgtwsy6c0CSOtNXdUr+1O3M1okb26ycFBsBuruhWso1d13eXgVHpXwX/6km6U6y749udIlCpWa46bSZYZk+03EeH32AFJHbQlIYLvKbqUZA0daxkDe2WjJ5bX1mNhcSnWNzbi/Llz8fijj8XClbnY29oS90HbbQaHbBaSSVCaQ7kZ5fOMIYlWi+2rmx1FCz81rTmolsJD8puYsGYebgH3Lt2ACExo1XmuJSnKZR5aBp4oxvjQYIx2emJUZjW9wVahleVFFdj8na1GFJp0uIxeODvIQdBfAjHSua9s7sbM0WOx09sXZ6/Mxf2PPBqfuPfe+PIXvxT7LIXf2owxOv/NjZi7eFGFIpu+KCBGZ2dje3Q4VumaYG9LMpLoHWe4J+LEyWOxsbwQP/L0p6mjnX/0kdhdnI8+No7BkYiI7/uBH4zf/pe/FbfffnsaquBVztpD8znckjp+1YYnnbtW0XVVjGh1paWDbc9rK5bx0THJJDQRCTF/KK6ErGSlyNcvJdb29rWkBbbJVOUJbhOH/L9ZMNT3qY675rj1ejzz7SadYrNDjINhLKVF6s7f/Zvvjmc843stsQRZUzPFnm84AfZrhx8gVQK/s5vd6/jvJFst9FDMMlw8QLxiZR4yH+1/9vlxPPIiCiV+xSxGVr3S4suCl/9faF2tTKX5KfOdtGtVI5jnnJ/T39lTYves+Nste5uO9h+97dc6VQlpabhmf0PNsmekPkWyYIZBwhVTS11IT4wOM/jPvYvyuh3w7trE2amoYSrPzM56DpJBE3YwjOON5WXpZQVHqKvyTIMqXjMdnGBS51dbObwRg4AOM5g5KYWqTem5Se1kS7VfbMNmflqaShFMkpPanNW0DEhto+FFgg/CZvVBSYd34Ib0oSqvlcwrkVairb9f+3ldI4JOJtnqCJoNEn0cHHSGho7pLp2I0nOTB2BgUGQVzAmQdQg63tnzQniVYt6LKeIWMCos5SRueZOKyTjtFXnlz8qh0gaa1hLk6vb84PbY5rFx4AILx1h7R9V7QYQEFzR0JFpmcJVoF7DfJDAkcYHgWquuavKkGWpuIpLaNB1/nGgRtnfii1/+SvzBf3KiPXrsWKDb5jxU8i9Iui32bOagFdTq/rVgpEqPVdXq/lRnlteFB1aFZW7ukOQsKzVBRypCHPw4tO1Eq04li1QbORimL+iLwCFbOUhlkg3Z7crbRDy3Q/NOELo60UYsraypMwPZIdGezkS7g65bjllsrzKbk/NTRDd1WZkgeJZ9fjpygRqdmhJZCCMbnD5ATJhlak91svRBg7SHuCdiasKJ1oQYw6cazWTgH+NMdzoxJuOUvrj+5IlYXlqMna0NFVqKL3RVwJLDw0axeszyR89OrBqdOhBbPf2xP9gbf/Lnd8Vf3PMRucVBIjx55FBMDfTH4w/eH9/4whfj3LceTm35qORQrHKbvO5kbOo5HopRmgsMP7CBHRyI8fGxGOjviVNHD8Xx6cn44B//YXz+A++PWF+LKS0s6cTKzm58/w/8YPzWb/1WPPv2Z5koI2i1T89Bw0rPJFsFhzKky/9r6/Cr/n5tAd9GVNIP18m85dpUOmw/AN0ut715TQWg1k5eTaaSZre+V8pWaqmBpiD53POty2e5OnK/HSd7N1QuXLWONB2f+DvJ55de+0vx4he/SMiEE+2ONbR7O/bIV+MA0bNXOceGFawetGkFidZxk7zRVWmQaNkKJS1tzmtpyPglAixFafqw831YCtDcCa23tCFO+5efta4m3qRBz4P79ne8/zqTb3W0dd9qVWjPq97B9h67V4C5l1YJ1xfmFkh9CNpk/1owwIPHCxbbS4SoXJUm6Jiq0FmLwLi2salEi6kD5tLC+ll9tOlEu760FPsJy8rLOOUrcqiByJROSNKa8TCnc4eSFHMAzakIaIYDyjNXnrBccEHfHuy74zJuTpWjjlhetLaMk3+wrrHnpk6kMI/5WbntgvolsRjPKros4wrsV3Ws+UAVfq8D2rJ6rIPdhd18XcsCkdToQT/kqAHDI0qArmApiuhekfdsbO/IMF2r8lgiTmeaxvyuPn1gqspSAklY2PBIN6kKToEtmrKNSrYmBCX70ypUJ5MM/mhV7TzkRCv/6v29OH7sWCwtLEi4zrzWHe2K9jlK+J46Yc+nwRlaFBDpR5OJqQ1S1dE60X7hS19+wkTbQEKJlHhe6g1PMhMQmzY5hMa/ncBk1O7VWbVSsYk9iXLogeztFZED9i//3dB8ri6jqJGdpGVxTZBKKE8PYgYunRv9fDG1XJnDvOf6JYKBfEGLCXhtumcp+YC5zigkO1rIScDxWAqSaOloL164EGcee1wdLcTD8oJVBZ6Fqu+12e9ix+aaQhItJCsWrFeipaOFAEWsoKOWVWY+CzwvIivS0bKzFt/uZJ5WojVSEVpBt7uyGtOjo2L+33rTDTofnT3D25qv1d5W2fTtW44WzKBXord/KPqGx+LBx87Ef/nQndGDpeTkVHz+y19WbImdLUlzerY2orO+EVdwe7p0KbbWN+PUzbfGi1/xivie258ZHW0K2pHudm5+IRnMyyJaDg30xsr8lVg8dyYWz56Oufvvj77d7Rje3Ys1lgtMTDaJ9vZnPdNGM8mO5zkQ3K/u1R1t2XQ+EQL2RBm3vs45zAmgG1/MRG7+XhBpJUSNZRwnFNWSP9D+/72dlAfVD89E6S65mywrTjnRdgsExl9X/Wr+f/fnAjvX667tPC972cviNf/7P9FLAxHl8+LeJFtXWtfc5EWiJbGC3kn5rtdlWF4OZOi28zkBaOenuVg13NtNtN4qJyc1YjBrQnMkJeQgUbn25rLi3OQVdMLO7Wl0zH2MbtLzvxJwu6EqqVrPz/3KWztIQ2ifSUpe5hwxMj4ek7MHBCXvOqs60aYnsnB6HoScz9JFyJ1FQuLuTYIFS1c5PTPdLIvmhSjRLizG6uJit6P9/3h78zDJ96q+/3R3VVdXVXdX79Ozz90XLqCCEH+/iMujiInGLSgQ1J9oMMkvyfMzUZYIKmCMT9hNjEkUNTHAA0SNMYq4i4iALBe4XO5+79zZeqb3rrWru6t+vt7nnKqa4WL8x8x9+umZnrndVZ/v5/N5n/M+7/M+4bGbHmaAosusnZJk07kwgj5JLvgjXboZwalulAbtQSFTU81oQ0DDwQ1Tfwdub5b3eys+D8DWgVbZLIp850bcAQcg43KhlWTE6zez5tx8o61BGe0k0BIckJGP/ny1Mw2A1hXHXDrZ7kOkpgkTscZGtBjZ1ABoGdGkea3Z0O4R7zCIGB6VMYxRtGmHc1dTIaqNHLNTvdg/VN2J9hJrMRwzlz7ElAK4YPl/YB94noxgo70EgF09dsxLB/WGtWXB6EBL8HAj0CZ1Q+asloeoOZPRusL6QBnte977HqeOT6CKpYne6U9F1DGJiBecGcVgiMAI0GYA4RG6X2iDPtAIUrIf1hW61DDRCsTEmIiU9ecwl1BtP/rbs14WVTPtnxSgALROKzKfdkwuNzcCrZuYuHAuqWONsQQMKdMwCzSBttVWjZb6F0KoyxcuCmgR+ITPiX62Lq1BUAV7420oHoS40lMGKAG0UMcE35nRUppQcB1RPaCq4IQecLI+gl19LQJl2K6wUAVoxzodq8Vg97OnTtne7rZ1qdHGHs9ZoGQ+vCbobur1MGKFUtnaB3378Cc+ZW/+2f+gNaiuHrfmzo5NUxM87Fp1zGz7yiXbZ/Td0aHowYPuoZVnavbMr/gK2+G+UBCO3sJbRghUqTPWG3s6e831NZueLNhYq2F1/Hv3dq0KbY5PdLsdQPtme95XfqXWgb3FWcDC1AN5B9oBXSwGyP88GHc3glaj4DoKYqMB/LDE4YFispIJqAO6OMDVI6fra7gKPKGTVL/ybFQZaThQDeolAbpJOw+AxFOSoUbjhhrxcNyfl3/UFSKFcd/uvPNOe/Ob3ySdCMJFQJb6tpKgsC6URWuX6TjMPHawHXi5hZucJ2Iwn16jVVtPtChKxKk2Kw8c1XalOcGemJE8omlIHwNfItev+NQeT0q0HhkIxzJJM0FyYEdKhDKRu5FCTgHs2P/zilf3icSxL0Mo5PWevqjj2sKiNwvrFi5Iru0ONC6MkhotsyAduII3rwfnDWhrXmyxaLM1gHZ68DBRB+/t7Nre1rb8LtWyMvBGjfpcRMmiIAW0voGhM0XVHUEteHatdeD3LjEYUHTOnsbEEJlyuyAhsFTBhQaB83XtWBfQCFhCOehOSmQ3AbbSNgC0PZuY9Iw6Kc4bgVauNTcMDs++UAUOEhe5k5AfGM88idIAOQEsAqroqxUQpeH/hF+UCbSijveZSOF1U1EtqNz0TYff3w+pT8QpjDPEwOsXvIRBn2wYWHhNdvj1gcBDe4DAhp40r0Vl1u5m6b6OXmrtq0ZLhtButmxlZWUAtKKEJDj0Qe0JtGk1mXaACbTuizzMaMng7/3MZwW0P/KKV2iGKmMZc6rJ4LlISOSXvZuD+IJnRjvotR3QRHHFBbNyY0abQCsP3jj0ozVa+cgGy5JikxwKwGtKCllrxoUbQKt1AGij7lRC3SsGw2u2o+1EXk9DjORnEqCFCANwNFSg3pDDESK0yxcv2db6hh1i6kDwEW9PJYZQ4GdG61NmHGgVeDMLGDFeraYaLUBLXV0ZLW1uk5MR0DBrdNLfjwG07gqlYCsm2ShIjkHaVfrC8Q0O28/TJ4/b9uaG7bdbXnML60/+n6QePTBRsVH7e7xUtXf8yrvs1G23WWVh0R67dNkWV1ZEOc+WS3b+8/fbA/d+0h741L129dJF7VGUpuyAU7fdbls9N3qZKFVsafmY2t82Cf57PZudnVFZ5ezxY/a8Z3+Zvf+/v8ce+vM/N2u3rBZahr1u1579XKeOyWiTGuU0qdbMe9dZC/enMDPwFDOd6YdU5SjI5t69PmXMcxz7Ny+OQaY5zFz5l6lXGVDOOWPaOUzdY+KuYoMP/l1ms2lqMUopxwsKYm8AtAn4AmJ9hFd5ZIoS3UYP+MLCgv38f/5PNjdXs263Y/td6rMOtCoDhqkEWERwLeUxZY5QHacYysteriFRD2209Tj742vs9DSsJT2/0M8BtOBTzLvOtc6y2cAeM0tF+Yjimen7IdYc73u5K8ql7K9si8r3o3X5gVe/pq/MjMwqDixEcqlcten/dxQxAAAgAElEQVRaTdQkf4ZW1sSEqNmo7jkGV+2WaLL8i7oVv+eQ8gHQkunOzNauA1omc+zu4Ay1rchPYqgcZu14p2flzfVOl+blzYWg+YUoDxWQZY4QXm+SivuDJrvS9wja2Ke0MFHDaVJMyJN2TjovF0sRfz6InvdhuZWfT5NRRjpVvA5oRwFHNbqRzCoPTNZ0pdxGYJbqxATaqE9l7UFDjRk4EKCr6C3ceA6jtwyqpbPv9nsJtOQ98siVT6oDXtL8UsoeAW7Uu4eD3BNIJZAKgY4D7VDCPmCLxqildMUs5PvOi8aFa/7seL/HT6zaDrRcs2HLS0sC2u3duo1FT6YyueyBG3iVxhCBoI7dV9TNxbNGy/slo33v+977VwKtMvB0ew8gEMjFAdLfRXDh9Zi40K47aGGaMGIagC5A1DF1cjJKPW+n3DjQuk/Tw3nEYjGBNgM+z6ajRqtsDgFUBB5BJafCeVCjjak96mdE0clMX+jqXk+uWXuNhjJa5qqS0a6vXR0ArShZAg7ZKHobik9UCepf9LmP3wNo6T64EWh5DpOo62OUoko9gG6sGa097BtZq4a7k19CLuaqErh32jZbKWs61bkzp62+w32wL00CHynS0zmCzYihHCjur1zbsAcfO28/94u/bMunz9g9z3q2NRiQguCl07FyYdyuPv6YPXb/ffbY5+631u6OSlgwc4gGF0+dsq/4xm+w8tycTYwXbXt71za3dhR4EIDTVbG3s23HF+cEtO/4mbfa5/7sz6xAny/GMNi9lssC2re+lRrt8/S8xWLBBHQPBl7tGcg5+xXZ7KCxxM+mY+/1n0ez2C8A3FjnrPcOSNzB5kVD4T7aCX5512TWSpIln7Qo93mfvTtGDbrSBpORhsKq3NcC6Hjdo7XOzByUsEi05Gr2/Mw+edtb32LPePrT1FHCR4Iw/bTyIhYg0utLi+JwqAC/p2ToQRdr7TQxwZkC9Zj/7CK0MNlQrlhUFiuHKMRp4+MS6zoNncmEJxzqd44Rny4OdUxKb2res36m9dwyN1TZo0Cb2bvW/2Wv/Fd9Mk7RbVLv9qUsRuRAnRZnKHkDUTNhzqDMLTwi56FwiARi8aBUNxzUaic8oy0U5XXMtB3Rs0SV3a6cgrDhYrKDpu7Ib3LYWpH12qQvvYbmoJlAy+siFx1EgqEa9kCATY9yjGK5t8x4H5tfpFLWYWShcTQu7vF5oDFfs1Cw/c6+bkoN0YjqJACVFMfE5BBor4vocvON9lhmJBhfYw0FtBllDnU0g4xWwwRi1mI5s1pNqEB0NiGqUDXagyMJoQBbB1rviZeFHtGWMroUBbgLFGIyajQ5b1XWhEGjDzbWYKqF0yl61olOYxyEQ+thvhzq27xodJkyV5g9c9Sz1ROrsgBsNZrKaBGzUKPtFUq62ABaqWzjsKQ5QV4M6pBgoxP89E0HBDEUNZYbqWMy2qSOBZ7BToyKoVIBkSrNQU6R5vdfBGgVrETrl7IjVMNBPwO0Erd5NBNZtXtBu3NOtvkMRVGZXQ8Ps2e0AK0cwTQaEaMHH7bhc21DSU1rGTQlgrgAWhTngC2KbEwryGi3Njft0pMXbP3KVUMMJXtP1MkI1uiRlXOT96uPAi2BMqAti71Syapzc4OMFuYLoKWvnpaOVNCqf1xexgzuKEXrxWQwSd4b63FwAm3LatWKVPVnTp207Y116zQbeo30ulL6SdoYxo2aF59Z34987OP2S+98t9lk2T790EN+fqdndRfgGtfcuGZ27So2Z1ZDwIXgRmeka/Mrx+w5X/XVdsdzvtzmV1dVo/3cfZ+3S5fXdM9xQdTru6qVjx/u293nzth9H/2wPfjRj9r+2hUrM9WnNmvr9bp92XOfY29/29vseV/5PHfviuBaE7FyVFtkQllm0l0RgfVTgWx+LUsLXwCyKaMKFX2WJSJaHATv0t/k/TKghdMMxicjZZAskB1RGw8U8yPZrY6qUwqDNp/rAoQoueRd6G2gDkS07cjzvY3nQcFe/apX2gu+4eut024OPI45Ospm0dAE0KYIStmszlaUKWNGOXe63Oui5MK5EVhGwCMAVzucA60MKwJo3R8i+2jj/tPd7XqJdDQbUPXhjKX7jnPIsBvNSnZRrMplMfEoZ5lrLV76L36kj80ZKjvvL2J+Y0k12iL+wFOVwQguhA9kFKliVR0GL94R+bcemubGTgpE3EBiwmZmZq1cqehNcTGB9pgWaIrL/r4yT/7fBFVRxDKP3x98LTMOFlROTogNGI0XAqN0OtKzCPaCz2plCEtHmtXJnpUx8zqILtmIAa7KxFFGRnbe6bgiOoGWMCCpX0WL0Lc3qI7zUORh+eJRqQtarstoJRWPTH4cxbG/dhqjB1ktX4ua+EG0djjQHmheKG0+EkMxREBKT5924u4nAbwC2kP1+/mBj6x2FGwHYqCR1p8RSp1F1HzUER9az+IZXDAUQ3GznjhxQsPGmS187Ngx9cvtNpp2JFW7U6IOKCEAEu3swJ4ZYQIttF/aTdLQfqPqOGu0CbKD0oH3+wxnx6ZAJB5YZpcepLswKsMKZ5SH6nIZEYyPaWYqQjp+cWmJspYy2hkQL2WIP4gShQeFmdHCmGTw6MPinSLmWzqFfD11LEpsYHAAY0H5IoCW9i6EcP3+AGg5Y1jdOdCu2WFnX33ZnDMuIFFz1KUCaCWWewrqmIwWoEV1nNQx565crehike5ANVA3auG9UMOkRunToLw8IzCPYIQabWdn2xZmpzUO8uZzp62+vWtdUccuhCyX6DnvKrtiODyOb1OVivqD6Zf9uV/4RSvNztns8oqEUOPlirQgtelpmxzr26WHH7ILDz5gGxcv0nxvpWm8mt0E4eanP8NaE+O208byccwB3MZlwcjPIyOvTk3a+uULVthv2/RY3+oXLtjB5oZNUhIiyC1M2LP+FhntW+2rv+qrtGdHgVaCsxEwvA6U1GmBYnuYxf51M1oFfNHuleUZqYBH66z0kAtkho5So2Us4EU95bB7kXXKojUy2kw+rhNTjTDe7G+nxiOAjOhBwBWUNpOVxHrQc9tpy0+B4I8/v/zl/9C+64Xfbq2WA61YNAJU0cahv4mwktJIKo45X4yn9HON2Mkdt3RuolNCc37RiYTnA3cG9/qNQJti2myZy4DXyzkOtmrpUXeKCxH9l5v4HHX3fbzrCNC614K5V0ImWt/xj/9Z/8SpkypEY3m1ub2tCR00pyujLZXdmjEst7zBmQjdPXE5LL0jN4sAsKFi0+ha/Y8RLxBhYiChiDdM/3EK2kV52sHpCYrXo2qv8Xhvp1O/w0G8fN1nO7oS+oDaqXpbUyHr9oBeB4pZlb0jIxukbkPT+j7zD3Gi4sDC39MuxPeSPaNbG/IKRLvydS5QNR67Gb2oFRXRUa6FluCGaDE3tLcHDSfajEamPANaFXJTOthpqcMVxy/aKUwsaLsKIAJwqV/xJg45TPLA9ayW1gRk8cpoRYGVB9N6tEYhYHMV99GA1ssINCn2NGFQ3VYONH5RJrWsS1qKWwQG19u3uZjGU2r6Hw+6+4a/8dbWZvTRrmgT7rZa1lGN2eehphqW90w2w+WftRO5Wz1FRouY6sGHH7Ff+uVfsv/3n/5Tu+fpTzfMLKQViIAsAzRlUpkJJM81ohhM1yUOuhrUw+BC/09Qfi71H14kiH80BSey2WzhScEFr8MnrHhwKLo2bA6pnxPhc6s7tvvB1nOOjFZtOKLGoml+kNV6ho+AB3WmREtm1tIs4r7aFpguRRaB6pj2no2r16xHX3sMrFBUHtR9+ghnWOCZC3+P+5m39xQrFWW0OMeNF2GCwlAhglrvg/dRfNRl5QGbZihhOuGCxMggUCT3ezY3jd1h0W6/9axtXd20+dqs6D+CbIaGeAbLHne3IC5dSlG/9F9/xW572j02f+y4Xd7csv5kybYaTavNzdvS/Lzqv/d/4i/s93/zf9ojn7/fxVCoovsmJoQReZXjx6wthqsgE53Z2rxKXgQQBBy098C54A51uL1lH/3d37EyPZ8b6zqDB8UJu+n22+xd73qX+mhbtK8dO2bXzp83Y/qZVPehNs5e89iXmuQDwxZ78LDdVr0dKv6AOyoubJIDmDdee5f1mJ3VHcY9C/0OmOG+VIppYXIK299XEpBCvaHIaUj1Zm/uoH1nYO/oXSO6hW9o6RntC+cIDUYW+qEYXG/pD+CmKLA+EyqxkKmScPG1v/t3vtH+0Q/+gNPrfdP9oPsGI6Kw2RVDpLsOkIQK99GA3DtogmTsk+cmy13cVWTE8g9w9GevZulJ9d4IlEkKed2JMXwvn1hGDztBoU9ack2LT5YLcll7O+1R804YLaGN3j9j3/vKHxXmElEsHztmX/7cv2XVmWmBLhktLT7qmw0zCt50RkiyTaR18tAtCDVJISy99E3JTqiBQm+FcMqVtnQ79RWdAmQ+s/RAG9fpK+cJWXRk/2lqnx67g6eJQ0gBe8UU7GRpNv1S+oo4pitTViLy6R6oXYDaD68dUDoqeh1KtShEn9FPy8vn4uJn65J3dnMgogotkU0SFwxinJGLPC50dxP27xEB33AzjqLuSKSo2nRkNgDmJNlN0hswDjmvl6gpvrf3EiNko6+VuobHO5HEeX0ZQc2I8UJSJh6RhgVZUlrxmX/DxZ/rkECl9Tl0QWC+L15DBnyKThUVMazBbK5kttHo2vbWls3V5uR1vN2oW4e+bN3qrrilLsk+SKDNDSzgCltJfg9N3mi1rV8oDID2H/+Tf2J3P+1pipwpX1wnJkkRQwRwgrZsrwmDjnwcToqNmthH9pCtWiNBlXqTNXqLLN77yQfD65Ni1n7n7Q0HaKv1R2PIoF2HQOtKSQdagSyUcVrKhcm513J91bk0CAQ1vQeLu6jTwm5sITbc2xN1jBhqe31DF/RECK5Uo0bwFKPr4goeBKq6gInU+UxrWbU6AFrae3je0Mbpl6DeQkSTYlx8drILHOMik0vYUCAH7VY4OrDKZFHM2NPvvsOefOy8LBKr5ZItzs1p1OXW1rZtbu/Ixm/p2IrWErvE1/3kv7Z6p2uT0zN2dXfPeoWi1fcPbHp6RrXo9u6OHTJIod206mTRWvU9GeTQkoOb1NzxE/bcr/86olErl6tW32uqq4JATR0YGih+aLedOW1nlhbsoU983P7dT77BDq6umbU7Nj8/Z42jrp297VZ773vfa9/wDd+gPXDq1Cm7evWqTU1OaUu5+9ZwIEaKZJRMEFTHmsHyuC0h3u1NnwXLPjmg1uve6pwbPN75e9HzDFKhV/rKFTcL2d8XMLH3c0pYlqYGNdy8r0ZVzzk+ciCKihbNMF0ZmleM3HfyMYrZwCPBZ2xNPaeBgUnUVNWiVXZnvK/5mq+2V73yh53vOeqpTptsjcRv3D1qH02HOx9+o2ECsWYCu6inSvkeAWuOgYS1dKcAL3WQlMnfWZk/wkrHDLRGSl5Q3cP0ScTnPeyZyapkFPxUJoODPtnQbXh3xnCkYXo3j33vq17bl9nzUc/O3nTOvu9l329T1aK12kdWKU/YdssjSCmJixS1U9WGtNnMh0X5r1Qy6k3F1xKgQlxpBwc+Vos/I0ggKul2DxU9Zhbh/Lr3NY0aH3iWFf1Occl03dXcX4Wa/7ngo9/QenIKoXl9CkA8wILtUEB11D1Qja/V69tepyPQV2YwOi0iaHJdswponB5TICDgGtdoLrUYjUyuuQE/B383GvXo3yhzz1kQWb+L9g0p6XwmbyqOk1Ylw+X3ZNPjUyX1OUNbojhmPJqM+uVzXFAGAMWtdYuM2X92fM1HDjhYjlKlaQsHPZSm8Wm9BrUeRhWwHgJB9tABMv2u+7qGoEjTLSYm7MzpU2rnqtf37NjKinUwLGm1DPM1zBKhaQCZrNG64tRbu3h1CbRuct8XdcjzK1aq9tCjj9o7fvEd9oP/6B/ZnXfdJaBNy7gBbT8CtFlnzvqsWJd0RwoPaAlWFLFkTOxCpQHFntZswbBwfgaSvHCcEj0sMYir81Vi8IXWnpA4JFXn8UyG6uthv3RSyQMbuIFoy6u1mjkcLT4ALXVaZvXiDMXFjA7i2tpV27q2Ll9xnYHQIhDZ62wPLCeHrSjKJgJoqdGSMZHRMnREJROsRiuAiWsnlBWEAjMFiJ7Zel+49yd6x4AYJxgV6wloCX6fdsct9siDjwgkYZ8WF+a13lDHBMX4Lpenq6rtf+Lee+2Nb3mbbdebVqhUbYIPBgsUSzY7W5MLVGdv12YLE1Zfv2pTvN7uvrWaDbNiyRZWjtnqzbfY3c99rvVU5irZtfVN/ayt7R0FatxJu9sbtnttzapjfVutVuyzf/SHNgmz02wpCdg76NjJm87Ze97zHnvBC16gc3T8+HHb3t4RjUxG672U1Ky9zAagwgiRyQESmnSEy1THR3zyAZCmi1JavAK8PE/YQehX9sX8bE13BEPt+ZVAm4mPgGCkburXzpCq9iw0WnpiktiwpsszJruIXt1Ba0TMRJAznltEDoLUaPEZ/DlscrP9ReBZmNCafMkzn2lve8sbtc5KtBDUxr2Tvf6uaIcZBSyduVO9FSMjGf+7K5l3OiByDZvOUC+rL5f3nIPjQ0wpvwjuu2C+NK2Mnx93PCweE4GUZET/uhsp+fnwYhBBVFDz8YaH9W5fs0Ef7ff96Ov6RNUYO1P3On32jA8QYMIFtY6FhUHKLdu1uOikrpoYs3JBOtyQ92cxPUY68eAP3JqNzZE+wSnzrjebtr6+oY23v9/R08uDmMpKXTyR6abrimhJtZcANtSE3DTDfUSpv4aB96FHy9NTJTu+vKQPxCX7raaiZgZYb7U7dnl9w65cW1df5hEURcw/5PKCgvON5zUtNsVoDya1aBezXj+8OTca65Qq41FaIf++d8jaOTXrv7wGh75GEWuxaNPlsn9U/PNstWpTbMCJcWt0u6L2qSvhBkTdk5YXBQfjEzL8dv/UbHnKQ+YN9FmPHNSJw7LQRdv0MUMFlkQH8nuEcwicxDywCTXE3qNuSgAcdFTkzkj0baE2pxrGzTedk+sPSnNUx9RqtxtNW281RH3nIclgQpL5tD+LPUfA5weOhGLfGu22fFYfefxx+8Vf+kX7hy9/ud1+xx0DoB1QtZGxetU3/IQzow11uvBvBGxc3p++yMOaf9aNWS8OtdTw0E00wY/6GIe4ju8rQ4egPnXJBRAz6YQ2heyldNj0AEsWhIBTMgo44ISIKUfcKcvojwmEZA4v79+ugJY9ANByIcMikNFCHUMxyhlKE6M8o6UuN+oMJWOF6C/k+wLGAG05LBhxhkLXwCWMtkMliQiolJEpMHPv7MkQS6bxycBkX8YbAG3fFmZndC5vPnvGrly4oMCYP5NZUI6ixsc6wWLwQYD1+JNP2h9+8IP2pc9+jk1MVWzxxEnrMrQ9ztOl8+et32lbe3PDPvMXH7Vrly5KZKXJVgSJY+M2NbdgxcVFa6syNmGNRks+zgRNgCLq59pM1TYuXbCK9eyuUyftw+//LRtnDRsNAe3uwb4dP3NKFqBf93Vfp4uVjBMamj0Ble7zrAvSqbBvUNyzvtSA2y3qlQX9PP5dZkM8N4A2AZh15d8AtJRjYCrYG0tz81YtlzU8IeuE2nM5ezdYlrxvRkF24Ow0WvZKQdRIgOsCVi/FZJAohkYe3OhZnAMaBVu/yQJUwwvez0Io9Pf37ezZM/YLP/8f5QqGgnumWg1thweiuRaeeWb/q3ceIGxSUKe+ZcRT7kYnAAQspZegD7erYBf3NDlKCWBpi3RVNZgkB7yJwtBjXoCNKxt7EBbUAVZmMZEQ5H2vslcmYSNCqRt1OWMv/uHX9NWaE6n0lWvX1IZDLxpUMrSx4vCc4BCtFqKJikQUgGM4Q0U9iijH+0PHpPLj387NzSvSdONyN49mqsja2lVrNFBH1gfm775RXG6NuwwpPMCinkplb65Kc/4+FGg87JiOwWJgIn7QaVtvv22LtVk7d/KknT5+XGbgB+2WGpkZnlA/7Nn5K1ft0fPnbXN3z2SahrgjwJYsV+891IRpX6jIS+pp9xEeqJ5HhEW8j5SsJ4052DwZAWGDFr2q2QWchfaJsb5VpqYEsIArIDvDh4DWe8KAVF2sAtqGbe9xmXS9x5ChzNQrIhLN8WKDzCuEQRkAOM5n5ubrz+B3xoyhIAVs2Zh8UFPjITX3O66olSPUoR3s06p16Io/2UcWbbY6bbfefLNtb22qxWdxYUHq4829XTugnsT5Vf0jVMdSVTvQcjEn9a7GcqmO+8rcAdpCuWKPnT8voP3+H/gBu+322wc1WtY+h0KkvWc6W6mnlienyTPQm55pIQ5xsw1/LihHPduND4Gd7wdRouoBdmBCwOFWnd7brf7omNeaGa0G9EWNTorQmKupQOcpgNbVlE5ZAcA+eCHEGVob6ln4RY+LgmdsHKrjBFp6vdeurNn5xx6/rr0HoFXY8VcArQLIuJgQQ40CLWwK2QKaDJU6EFNBb9KdQBYbLXXJSvgQi+GIRZ2H3qGcdZawdpyctDtuvck21tZtbsaBVyKX6NnnmVN/JqikR/hPPvQh+/BHP6rM9GiiYAurJzRgoHPEBJiOXcZYYr9jR/U9a25tWG+/Y1vr1zRjtjy/IEesbqFoc2fO2L5hrFKydntfNozEQoAZ2pOFuVk7sThvi+WSzVjffuHNb7Iis641X/XQOhN9O37mtP3qr/6qgDYz0VJpSiwTGTKtRjADM9MOtIz05BdDQhqNXZuamlRAwZ2YZzGBNmdts3a8Jr7Ov4WlUGltcsqOLS/bIw89JPDR3grVc4LVCAbGER/t0hiaVQw8AHR3eIkQFsap2qhDjaQECk1jvvVAQj36w6J0oKEqmJbExKy8Q2dnpu1n//3b7aZzZ6y+u6eZxKypDE76tD4Wvc83eue928UHIZDgKEsO5zABbZSfAFp+hgwwZFw0FkDL56CONXDFSxsOtF6ukl/D4aECUZyfSMikLlYC4ndjGipwzmETxbbp7A+1OJm4JOCOvfwNb+xfW9/QAzp+8oSdv3BRVokLS0v6EFrzLNQrS2TuFx+LwGSO7kFHAhsJR6LYj9o4HY8QY7BQRHNEegm0RHWbm1sCCKI0RA+0+bhU0/vsOKwoF/2yn5INoasiXXyiheSBAN6a0nKgKBnqGEPxQ2p1/SM7feyYnVhZtoosDMd0qMmcFNlOVuzK5rY9ev5JO3/5itVRitFyQ/8wQAaFGFz+KHAO+6k8qxiN5kYXORvtnxJoNQ1oKlx+PCb0gcERQY2ZTRULNl0t20ylKpAFbAFfNgUHoL7vNoTNNpZ7dQULZObqNSPqU0tWiBs0TSMdaZwuolWJaF6HTJGZm3lk3yzZKA4/TE3SDFP8licn3a5vrG+do66MO9jcgCwfh919XZJsWqYNcXHecdttsmBs7tVFHbeaLRkD7O63w5nlSJs52zoIrBJoucm9p86DBvYk7zGpY7IbgPb7XvYyu+XWWwW06a96I9A6bcwWc6BF1MO/9VGMPQGzFNNx+Piz94WmkUgI86S+pvXDX7errX2ohV9O7vnK3lRGi8Iz7OVEZclw5cjGCt7H+sWA1o07aPkJ7+8E2qCjgWD3hB1zZiMm+FCjxYKRlqO1y1fsycefUEbLs5EYaphy6HyOZrQphLsRaKdmZgZexwm0TMYan3Dgz5GWOfRdrFfUqxxovXXPVbKITI6s0DswPI+p0T7zaXd5jbbbVe1Roihm5nZ97COBBNn0bqNh//Wd77QPf+xjdnHtqoRNmFWMl8o2s7CkTLJTr9tRq2kFZjQzPxbxFtTxfscmyxWr1OZs5tiqdTlLMzVbWFi0ThuXL/953FUwdnvbm3bYrKvWe+uxFfv9//LLAgKsLJgy1Ogf2MmzZ+w3fuM37PnPf76AkGe5vLxiXSxRW23VaLkfNa6T1jQNtmcyVcmaDSYFXQ+0DsZeo+WscT8m0PJ1vg8ZLWdrpjRlZ0+ftk9/+tODsobEPCHkSROZ0QzrC6jjGx2joujuw+eDawvr3Mxq/fuNAK1TQtcJovhSDvhAq8N9nRPN+Mw++1evfoX93W98gQIH7hzuVe587nIC/DTcyRZ49gHnCYxxIPagXp9jcEOKEyWcC6GgdDgaTsDQeObbTogRVPAXupC0/NTEKDJa6sMII2Xr6AYV2esuPwbYCQlPh0CrZRip1w6m93z3j/5kn3oCh392bk7RMVEqv5+pzSlbISKgKO0Nv04faBNMlazd7Vw3ezVrA87dx2Dt8XEJFJgLmTUIqU53d21nZ0+bkwwHylERbNRn+V7lqZKy2epUWa4zYhlD8Qr1NlGkb4lRSLTJdZXmMzKJaPlov2NXzj8hyvjE8pLNT0/b3HTV5memRcl2aYEpTVvrqK8D++Cjj9ml9XU7pE+Lh4w6GgpisNmGij0BIh6wUCfZVzqSzd64sXNzD6LG2MHQ0A7Mfvk4JeE1AB4sD3u6PKV2BcAWoK3Suyipuinz1gXb6djm9q5t7OxYo+2TTRCw8HeKOhWRupvVcDOQNTj9kxmdK7pzwMO4NvvM9LRNQ/0HqzCot+DfWGTs1KEo4267I+cnLnOiQibNLM7Niwq85dw521zfsL2dHVtZWlZgdW1j03rRHuVBkpvdk63zzKnvSXks0wQyxp4L1wgsqKu32zY9v2DnL14U0H7P936v3XTzzQLabIwfrLvoY+/BHq3RqrUrvuaBDlGpZ+MyHSBgEKXsakj+X+o5DiIo6oh4HThlfMLB9gK+vi+tRrIylF+2R70KHHquEFcfazhL5SF256+kj71uxb5WBj0yZcn9aCcGSlyeNRmt2zEe2vYefr27oo4B253NLdU/FZ2r/cGndam9Y6StK4lAyRGDOqZEQI02hwqwbgQOAJKqZtGaoYxWbITvqfQvVyuGZoP6WmaNdgoxUIj/7rr9djv/yKNqQaJWT8YD0FAmgHXJFkgAACAASURBVFlqHxxYGf/1yUn7td/4DVvb2LA77rnHurBC5YoVK9M2v7KqjHa2XLZeq2WXHnlI1HFze1vA2ey0rd5q21ipZCtnb7Kv/dZvtbGpijyUr66t2169aSQe1P+gDedrM3bl8UetuX7NnnX7bfaOt7xZYigcl6enK7bdbdnKieP267/+6xJDkUCwZxjRB1On1iSZG8XUr6zNh09vq1kX4I5mtNwHZLcAKusGqPI1ym8+LL1szd1dfc9qESbgVvvkJz+pNZXNIS2ReJyHK12e9+vozPCrFxU8ApAJoAr7w9HOGRrXqXgAmYKfHL4+TDRuBFtl2PKcL4ndVJtPu+30ertl3/nCb7dXveJH1I3QpVvAzGamq5pbixAuBYbequjDXbK9R2IvMENuf2g8XHtCdkuCd4AwMO5vtQcF0MIuoO4GaNUFE0Cb40m5uwhsh0DLHo3Wu1D962famDUwqRk92zcA7UAs9ZJXva5PfxrhyKUrl0UbEx3PLyyql5aG9OxBkpG4Y7rAGGWe6COidk3l8Uu8NDnlUzo0gLquwwJ1LAvGyHrZjPU6Pqzb2jwsuuTu0erhYNt3oC0WFeVgjsEhdT9W5+CxAJS/qmi/rsCpMkXGisp433Y31608MW6rS4t28+lTtlib0cxCopaxiaJ1x4pWKE/b5u6uffrzD9jD55+0fTKx6rQyW9pHVBuE6opeM9HIUavFKzm0BdcxNF8MaK+naYe+qIOBBr5b4qL3vrCZpI6p0ULhEeRwedPGEb7GZHiIRMhocQXyKUzRmqFh6a6wU7acY/DGC9ZqM2+yGIby3gOrZxROQTAJ0PdcelwIgB9CJT1v/hvDoetAQKtae7vjwrbwGZ2aKIg6vuXsWdve3NTs4dVjq5ric21z00e7Re2bZ8IF688betozTdYXY3syQJ4Fh4fAot5u29LxVXvi4kV7xzveYS/97u+2m26+xVrtli6hFJEIbEPFLrCKubpcYoCTLpWRmpADwVAMpaAnqGIpRIMGlSJRrQBOb2ngdfQUS2BE+YTWpwHQhpl51HQAj3H27khbhFTHGtnl4iLW2k+cU+sAcJqeOxNRkAGDBr+rNrsvP1hAidY59htBLGYh9Z0d6zZb1sdvVhlAX4Y0AzHMSI/u4HIm09dwikm19QB0xXLZVc69I1noed3ZBWW5NqyTfMkJ0MOWTkF2GMk4ddyzSnFc1nkMO7jp1KptrG3a/AxnlFnRbV2EsGlFLmoMVibHrd4+sP/08z9vVzY2JIaaYGwfnuZTFY3tI3E4d+qUMe/285/8hD32eXeF0pQwtfWVFaCiPq6snrCjwqRVylVloNMzswIYfe73rFWvW3l8zOYnC/Z/P+Pp9jNveJ01Ll20koxwzI5KBVtYWbFf+7VfkxgKkIdFOH36jF4HNDFltGyzGWW2qFszJo69nkDLumdpja/xe2Y3J9AmABOosjf293bt6ffcY5/99KfFOJIAdegYiXGFfq+kQcWwLc23vN9pQ3WI6xSG8j+vsWYNUoFXBqYZOES74w2XX7QHeeAqTKAGve9JGc96dn7eGvU9+8q//X/Zz/77n7H9Tkd3AkHm7MyM9BzMGfdA2QWQHmz7WXOfhoLq6BIncb7DphdRJkCLWRKvl04MwFDDccClGFqvspGYIVMbJUCrtglltG6teIRlqYJBWBsPEl0Q5V0QtIbJ1IW7KUodiXFZItJZ+vYfemWfCMUfKirVA5uEgpmbM2zOhP7QwrwgarlcfKIig0JGyk9NMy4qvg8/QIPM073o8FDRWA2rM2pymEV3Ora317Dd3abV9xoylVY0Qs+Y+PCeahsL87XoJeXiDXcnDX5mKkpfNUhAX7U8FqnnikpF/tazrWtrVi5M2MJM1U6trohC5mDTPjE7U7OdRlMtTNR9yGY/cd/96sljMPRWvYl7h7//8OQdCJsUxbvYe+Djd91uG/4h/59R6bcy1+iv40JyJibt2RwMWQcK8mSx0Ghk4lBsusQ4ENCFRHrQWFyszaYuHlTU1OnkRTsivxdikYWH4EmGC6rheoewDl8EpzIdQDBSmlQ2XZud0YXgc0Jd6OKH1anczkHXmu2mLP+ITJWdMsFlqmLLtTk7Rhni4MCuXb1qK8sr1mo3RR2jjpUyGmMTWq8KE1KcYmuW9T4JVdod2YDieMQeJHtvdTu2eHzFtv5SXfqWt7zVXvIPXmp33n23TFDUNqNB07QMZF3Te63ddSq6oqFuR2vsoWqPLsKhOCmGWUDXueTfD1y56C0BMu4QdeyONsoGot8vGgS0VlBhUihr3BeH9NDGNDmKHsMj0Wucn6kp6uJTCkDlNqOZrTHRRmDL/gg1vGbGutcxDAzBC+tEWYaImmEO165c0UeHqTeUWyLTkHyEnzdZGox2c5WwG8BnRgsgV2drBn0MU+Jfj2wo+qgH7T0ZiAQjxXPg4ncBnfc48jOgYGkSQk9BWeQZd99uD37288q2p8sVUaOq61FDnyxaHRFReBH/3H/+z/bYkxdtY2dPWTaAODZTtT73iEpdBZurVm2y37dNjDroO0X9q4lDBbEPxdq8lY+fsf5kWaxMbX5OvcfTs7NWm190gdvBocb4bV+6aLccW7bP/MkfWf3Jx6zYO7DDLvXeWZtbXLDf+/0/sK/6qq9W9wLrQqKStDF7EOET61mrzcp7emlxyeqMCAWwo6WHf0eZBoYvv8bhIhFhD/iAk+FwAjLXycKY3XTmjD366KOhJ+DucGMWt0EV3xJndWhVm1N3cqxjtl/69KrsosgarYOvPL21rz2jdTVyzK0dTWrTwlE/OaZZDejocGqL7zEzXbH3ve+9Oo+0KRHQuwbnQOUqz2jdDx0jHu4KT/RcMzLOPFiob54ViZoGwFAbZ/+3pUHQhB6xM0Xr09esfYsrIOVQn6ue40cn6KkORTwJGaU7kgawJE0wMvDmDHTo7U6GdWQU4CgUKNB56Y/+hNp7cuFY+DIDBeYXfNB7AmsALSm3DllYddG+waZIE/cE2qQxFFHQF5dAS60EGqjdVt/azm5TgCugJTKAQlSNtm+H+x2brVZEJQIwUJejxW9+JouISwjgk0IezWsFyA4PrLW3I+XxbKVkJ1aWBLTVEtRk0eZmZ0OVhqLxwNb39uz+Rx+3Ry9essOJogujZG8XY9pG2nygDpLG+OsCbWazqo2myToF+PTgjkxKEVCojwEs3jsgS60T2litLwHyGHYQrSmDaTUVHJDR7svxKg9D+EQDDtRkI9sERfbHXWDkdcOYMRk1Bi5Dz2inbQ6ghcUoOtC6ow0i73HRuQBto92yvSa19gBaG7fZ0pQD7eKi6OS1tTW3YARot3esc9RTcAfQamMXJtSED9D6qEBqKRPWaHVUc663EZYUbWt71xqdti2eWB4C7UtfanfdfY8DbRGg9YAvKVmJiAZmIA5u3ho2HADvV8qwDzvFSDAkMrqPMYXSEEDto7qXopvaLAyLB4C8ZoCWYJXXQf8foxYdTPm3tMDxjHzUSBqjULrhAiNQoEeVC0MZrurjnuEOpigpNosWH43JY7SYnwkyW4CWbIjs4Orly7Z+5bJ6STWzM1uMgpZHHSyDGNgIBRWMu/P+XM2eBmhnasoYobs9+GYerZtJODVMMODe55qAguCw5CyUmJAw2E86HrUpZ5xLbH56xp5+1+32uU9/1vrUSKGCUYIywq7rvaEyzikWVTL47d/5gLzXKzMLVpmZsXqnZbPzNet0O64z6PWMgQzXLly09m5dzdyMzoNVwcCee3dmZdXmb7rD+qWy1Rt1m6qUbWtnWwrnickpBURXL6+pDr+3tma3ri7b/X/+p9a9dsWq4z3bb9etWK1YbXHRPvC7v2tf+7VfZ41mW6+VshvZLGsI21OpVgQeBKzr167a0tKShqooCAkFLfVXgDZrsukbnSKp7ItNyzGMYCbGelL0PwbljnAvlPARt4dB70hLj4Jp3+NiuMK03yd2SXfvHR2RSar3O3tkoyVGep3QfbhifjhEQMG3/n3cKSEKzMQsqeUsocFG/sp//S+2tLRozUZdtpYHUUKEQUug5a4HZJmsxEvW+WAEYs/bQvWaCWCVbPXFZnEGKK1wHjSBjqSjMBnzbN1UAIYkgRY2LcsqEyiP0YyoNxdGy+9N1+a4ERL7BPaT1+ReEN4vPVoDz2EDYy973U/1eZCqTcmDdNyqNHQvLApoE1QFrKTWkXprbJ7civyQDSNxryvkBoKY4wU8JdDWG7Zbb9vuTl3uQcpoc5IPEfdhN8zFi5LSE3WjwKTYD01Mw38Xw3NaCEKhKmqNS4Q3zQHFFGDcbKowbsvzNWW1eKvSEM9gah540m27zZZduLZhDzz+hD25tq5GeB6OG1pkjuOIJLpTTehef8tf1wkNgib3umsQMgMFsH8tFcdR+h6Yq/hPc/MCMrzadNXmqJGh/uVgqgbo0RpAiwhmp9lQywxAS29qTrrRa1Ok5r3OXtj37PUQIw+f1x71YX8nEgmMj6t1gChzrjZjFQEtFItb+AnIDrxm2j4EaJtWbzZEAylrsnGbniwNgJaMdm3tiiwYGy0H2mY3RG3dfQGAA63bTcqCkLo8GS0G7sVJMQ+jQLt69oRt7u4oo33RS15id971NNvd3RPQZttMOsdwNmQEAU1EpMqz482PZLRa97TwVB3De/Nk7Rb2bgp0NCarb5MsZNR18XyWEIo9qBqQO9h4xoy3cF/CmMMDrE6djSGb1UjQcCKTghjvYfUJelCatU5ec6qOB11J6ivMwe9DoFWPeAgNAdq1S5fs2uVLAloCGgIGfk1WKtJluIsTz5Ph6gAjtoq8RlceK6OlVQuREEYMEXjrXgjP2VGg5TUDtFyG7BUJ6DT03e8D3Q/jY9au7+mZw3h86V232AMPPm7jRz0FldTpK2XsFtsezIW6+urmpv3Ku95l9UbLugd92cQ2Oy2bX1q0fcR5UPhcsliS7u6RChkljE6z6X20Y33VzudOnLTKibNWmJnVZKlypSxHIinbVUsu2GH3SHt4qn9kq9Wy/e773m1X7v+MFfso7Fs2VZu12uKSvf93fsee//wXqMZL4E9rJECr5314KBoUoKX+eO3qmoAWpS2/SE44a9Ri0UNkTVbCUVqWQo0sVyvWLnrCeVYQKgm0GsmmJCUYFwV47kM+uJ9uBFpPVcOf2k0SXKyW3twJnGFZp+c9bPVJoPVvMyKeSgo6WiOdEYyhemn3GnaLb3/bW+1Zz/oy29rcUO80rZ4ZlDnt7T3oCbTKaIM6TqBV+yxtbuFFznN0ER2PH53NuNo2+3RiRJuPstlJF+ml1alKXpnRcmci2It7QwlRWl+C7XSd4MgX3Q03Aq1OdQodv/s1r+tnU20aMyTQ4nnsg+D9w+cRFZRZiOfmcKppuTAwcc9Nw4NisTTRfiSjReadGa3GeDURRe0po+VNEP3BkesePzpyoC0VdeFTm9Tg9sMDATPgDnVKDcxFLlyiBV0iAC3R8kx5ysaPDswOuwLYMydWbWWB3rOSvqf61xgcUCjadqNhO82OPXLhon3iM/dJYHEoisHfr/c/et0h1XfsygTaUUBNYPVpJUPqZhSQJaCB7gixXtZpU4HKoaFOoJFfUadNoKVGC9AqiwmnJIB2q94QHaurTHXcqMWwTlIBh6AmIs8jgFbvwYUGytLDflBAy89FQFabtapafLL1xo/zwSHq2b51Dvet3oI6du9qp46HQLu6uKgACaAlo02grRMUcIFiwUlNvjghVXiOy/Mm/3HRhjyHBNqNrR1ltOfuuNm2dnfsjW96s33Xi15sd9xxl/pHOYiD2mPI8hNovfbrgSIoN6xLDatTCbbsIzEAUaNRVqvpSd7Dh+NYH7qYbFYfiM/o8/MarbfzcMlgwQjI8Mx9BqYU1DDPsYdEK0fAmwbveowhKhKTMDoXWDVbAr0xHXZ6vhkoga6ArA+g5fDv7mzblYsXNSYugZb11S9qeZR5ovbMuQIMyWjZttInEPDgIcyoy9lZZZJ5JhBFURtE6CTxmr6Pi8aIU5L+Vx+2xuWFYCyHSGCT2u/Z/Oys3XPXLfa5ez+vWirlErJi3Qdu3SPWplqrSYvwhp/6KXv0zz9qlbO3qE4tdmNlyetyUPKI8xpNKzFfdq9uBRgF/o7eX1i1/pEVZmo2dfyk+mk3tzY0Fg+KmnoqVDxuUYRTc5WqnZyfs2PVsn3gfe+2tc992oowQUcHVqhW5TL1W7/92/Z3/s432fbOnryYi6UpUcfZYw7QkqmRMJDRLi8vW2OvrrsEYRB3AZ7U83NzAlrvsy2r7pj9tRI6QefH9Ckpc6eKAtpHH35E5bg0bsiM1s1y/ZeYtL8CaJM2ThY4SpFDJXFSxyMZbUiNw4hl+DOck0uP5YGfkv45X88yGr7WP/yKH7EXvvDva13m52oCWmrNrJcDLjXanoxZyB4zENUZNp/6liZHymjlWncYwIwl7ZFb9aplE80BWEYZlHPqGa32KUweXg6cdzoPAFyMRSI4p1ab7T3ScDBm78ip43T7yhp8anTEqAG2f/9fvqrPX8pMIuaXlsoVZbRslr8O0Kp2cEONFgARyATQoiBTjbbobRRsHgfaji5G1Wbh6bkcDvYFCAhAOHASx4QKNellHgLCE9FJQXuw3G7fB6XQs/5B1xZQRdLE36zb9NSk3XzmlJ1aPSYlL4efLFntFYWiXYPKPOzZ2ta2ffjjn7Qd1YQKos00IhDfY2hOScydKpNKN8AsP48Ca2b3o383+Puoj/mffX4rD10PRmKcIx/6PjnpgqhKZZDRJtCS0Xb7fWt0Omp7IKPlwuVy5D1J7SrZO3Sh167J+rVhcDbJeb7ZeC2xgXsXc1kCtMqma7P62VMAbThTuR+0iwEwAoA23mtGjZZL9osArS6ZyGhbXY/4VVsPoKUukjUTMqsh0E7aXtPrLhvbDrQ333mLMto3vvFNDrR33q3ADZZDAKeeQjeW0BQnPIQjKJNyGBtPRf6jkpAw7o+MlgAFsOX/8zmpPtSBtZxSx7wDrQIGKY49+JTBS7BEoo6ls3BBh8rl7PeokQt41bOegVvUxdKHVWreL6SOJ1Vj9mHlCbQEXwAtNqpcvjcCLeucGS2N/AAt60xpBjDSsAkZC4T1KKrMzGhnZ/V7hHYEn6pzDWwXXW3se8czIzJl6vzcL96+QQ0tPJ/7RzaDRet+R+f8GXffZQ987n4XSRFUR7ZXwD99YkLBFkDLfnvbv/t3du8nP21rj19waqZ3ZNMnjotV0VUOQ7azIxcoazS1Z8TWVcpWna5KSDiG//rJ0zZRnba1q5dVR4VWTb/w8lQF/xs7bLVtoTxlK9Upe+gTH7PGlQtWGe+p3NErlmzx2Kr95v/6X/Yt3/JtcpfCKhI9AcIoAiYCT3pESSYA2q2NdfkhI1Lj+TCblftyc3PTlhYXRR0nC0iWJsP9kcHpEu5Jk8L9MCagffzRx9xxamDc4B7lZLTXqY1VnxyhjkNjMpjJlXagDs1RxAoR1VNQx35svjh1zDp7iSa8bUPhnIwZ6uLv+q7vtB/6of9P+5RSFXc72TzrpWQt7jCAVu59snXwgI65zdyRmv/LIIKgbr2P1hkeHAjJPBNoM6OVNqLgdy7fQ9Sxslho4yF1nGUjOfWpK8PNfrj5M6NNoM2AJj8PxqQCtC6+mBJFh/Jucqo8ANqs0f5V1LEWI+hGorCMKFhM+lxz0zALMoFWYiio472GgJYLkX+PIo0an+g6el5ljsAUj6zDIpjq6mHIX3ZkNijPEADCTEF9gkdHNjNVsjFk3s26so+bTp+0s6dOes0xMid6WXEKkWFFf8x22x2793P3S4FMha8wVRHQooPmUtIINgldyHCHEWMC6Cjw5oKnAm3UJUoGjFAZYYc4avqf/p1ciLx3gJY2GdWqJYwho52wLq/pqCcFbgIt9WaeF8wDRvyqs4TbCTV1BE0q7MMgcJMEPeMRrKv8BLbhNc1kFTJaz6Z9GotYA4AaL2PabfY7VhfQekYLOPFvpouTtlSbMzJa5nNeXbtiy8poG5r9Cc1NLQywoh5CRoupCP8v9zLTWzikoo4nyGg7Yh/WmW3baduZW8/Z1l/W4f/tG99kL3rxS+xOgHavrv5k1T2lCg6QVW3ZSws5hk81YA0/T3p/mNWqDCPR0wgbAO0cNUgOIHuK21hK+Mhoae5XK5AMXLyHFqDlfVKfRT2tbJGDCpUaLUtiSwJoPet1X/Cs0Q6oY7k6xTU4UqMlk80aLdQxTA2XNhfYKHU8CrQ4PiEyIeBE2U8myGUtlXqYsXPGRoGWwBOgZX8dIh6LyT96rUGr57hFsly+t9dqY+BHzgjtHVm1MK4SD3v7WV9ytz3x6AWxOLAoqWXAiIGfxf5G5Mf4v/f+9/8ujcf8NAJLF0udOnPatvd2/FkwHWxr2x7+3P3W6+xbaaIgYBNzNjGmstPE9KzNnD5jvcmSbW6tW6UyZa1OS5Qjz4k6IPOaj9odm6HNbqxna488YBvnH7N+c88FmzZhq6dO2//8zd+0b/u277CLl65ITKX63T6AUZKYifdPpkbACkWq8sleXeDI76F9N69dk0kQzywdpo4w4QhrxtGMloDGS21tu/WWm+2Jxx73/lxqOZH0ALSMsbwxo3Xdo9docwBMqvKTOs42n8xM9eeRjDYZvQTaL0YdD41b3LxfmBxCKN333X177nO+3H7qp/519MK6WYyzg+EdPgK0BFkqK8fACu4LPxcTPuglWugSaKGOE2gBWMxN5BAlXwjYSnc4dIZqzBBDJXWsVlGC85iihT9Dgqz30Q6Bluc3aN8brPhwnvZADMWbVq/S4ZFNVao2v7ikcXlscKeNXXX8xcRQOaIpqePMaHO2YGa0UMeATQLtzm5dGQi/uMBRnu0zWFkzZDFR6Eu4hEkDhxaAgN7iAdEnBbWlebpE0uHVy6LJo7LXk0EFStbDdsvGjg7s+PKinTlx3JYXF9zqDWszJPFEQBTRe30ZlV+4smYf/8xndLGjVKO9IQ3YBV5xMY9xC49ktCNrPPhtFv6TKh7QC8z2DUqRXGY0oxXQyqHEVbi16YrAtlKactckjWIbt0PRFw60OwQuzZYoNgEtGa3iDc8gyGizvuh1RYaE+2D4cWV2Hp1mwMBljgsVQQnUHq8D6hgRiwMtUzGoUzjQ7jb3nDqOMgARYqVQtKXZmq0uLYsSRAy1vLzkGe3Oju3Um84QRC0EYwFcgWQRGHNFuQww5BDQxmcy2nq7ZeduJ6PdFtB+53e9SECLcjSBlvfiQykcbNWfGmIu70v1ArXEaTL0cOm+e2d7Fsv5Um07hkuz9qJHERVJtBYZwkAoQf+ot3QAul5tdws5LnAyWoIrDvw+Xs+0pukZeb+i/t2BO9tIKCMXNs+ieX7ez+sZ45G8Vr+wRptiKPc6Hoqh2o26onUuFX4BmAAyP4dzANBKZBNiLnmVE6ggPKJGO5LRcjdg+KFWphhrmS08qtHGqDyCJdXaR4IZCVcOD212atJ6+wz+KNsz77nDHrz/IV1mmrQV5wpmgJ+FDoF6LM5n/+3d77arV6/ZxpV174PEZvXUSbu2fk3rg7lNa69ujz/4kC7O6VJZ2gHujGKJlqFxm6zN295Y0Y64d3CQW5zXKEfoe1reOBOcHe3h6aqVjg5s78oFu/LIg9bdXldvOSzCqbPnlNF+x3e80B597AmbqdV8HBt90hMFqYipVVOjhRrFIY0aLd7fBIKMkOQ+3LhyxZaPHxd1TGsTxkFktFziKTbj3/PkoPZZp/12w2679RYBLeCMgjuBljuxS/tLipn8Nx49/m+ANu+CFDXdCLQphpJqOWni8FQebQ9KoL0xox065PXt1MkT9jM/83bVrxFEkf3zXuQFHbViKfoJVEe0RCoFjXkLqJzqQmCarTYwEwJagpXDnhTrRzzT66jj0RrteNDGvUFWS/CvjJYzFyyrex1DpIypdEfgzHMZbe/Jy9/V3GM29v2v/zcSQ+WYLxaOGu0o0I629wC0g5otYodQGcpOLqgep536OlwJtIihbsxoFW3TjrJXj0HRHlGT0QoUMJ9ut0UniEIWndRXZMjXKXgT3ZKNi5qCQpb/ZphBU+coFKxG31y3I+tFRnKdPHbMVpeXbX52RsIbLlMupqnqtGpcKFupdX7kE5+UDzKWBTwkLpuk07W44t+jh/ApEDYp2KcCWt9o1Io805FJAtmWQM9t1GiYB9BUo70BaH0e6rj1CtRpqcl1ZL+I8piNRUTN5eSN3phue8uQ+kAJnCL648L3YfdO+WWdWddw3wSyymhxBSqXfD6ugDam1FjBgbZLRl23vQb1dvLsvk3SHjQ+Yctzc7ZCjbbrNVqnjhsC2npr32vefQ+KpnDQEUXq9LbGyAloXW0MdcznDVymOh27/Z67bGNn23763/5be+ELv9Nuve0O29nZFXVMyMmecblQ+AgXvFUms0Pl5ZFhZRStQENproOtTy9yyl3tPTLQd6BlzJksSIM9c2MLN20AaNOgAvWjm6JjbOHG6EfjY5q+RJYGzZVAK8qrSyvDwcCFK4EWdieB1lvAHMTd0AFV5pECr6zRUvejvQfV8cbaFUugzbCKNj4oZrXbFCcV5MIWeaDgo/AAWmbQUqMtz87InYn1ZX9561swIAG2UhxHrzbiHp4BtLTWl8AuVaKMT+Nn9fvK9J5xzx32wH0PKLPhzAPUABDrwTnn49SZs2ozeuNb3mIf/uM/dm6bu6cwYTMry1a/ekXTeOYWFqy337Xm9m6MBnS2TJdkqegU4FTVrLaos8LzXlhdEa2r74fgi1F6UxU7wgCC57zfsYod2NbF83Z09bIVqmWxK+duunkAtA89/KiAVi4AMjLoqXfcE4wjW1pcUEY7Pz9vWxubujVOnjypzHb90iVbPnFCJiPdZlOWlwQk2Q+u1kip6F2sJmFZtz0AWt3j0b2RZ/2v8EDCzgAAIABJREFUAlo27aA9MWfmSsuXVdrwrM8/P0WN9n8HtOkT78Gmt/uM7hf2MgD7H//jz9nqsRWtDb3ZBCcALr+kbRgB2nzNEov2j8LUyD2L5dGNUJUWnzgPfi560ttQCtQKskcRRGIjLM2F12gJyjQbW9Sx08dUh7Bj9ODUy0rSfeHghR4mLB9TbzNqSpR9xGMvftVr+/yFRjRxeJQpTdjSyjGjVuvN6k7daGIHHL8UyK7a5OIRaESBPCMVRbYIGGj1GMNFZdqmqZcGLUDEolFpO7sCeYmnJPaY8Ekw4SUqBaQEQVM6sPwZoMWBiEPYjXmO1IK43EQBsGgAI5G49QWmfawK2y21+iwvzNvpEyfs9PFVK0NdHR6qrsLrbey7Uo3M8ImLl+3DH/+4gJY2lNmFRbUB0a9In9zm9pZNTvpAg9FfozVago3MZDPSyggTMRM/i3WXV6dBV3lkpvos2QLBwuSkRv2l37EUuZHRNomk6Bfd72qgAGIhNVAH7af6dQw2oA4u0wOpP12lR8Sp8YYYEFB/ZpB4tmeMjQlkyfxxyBEDMAmt69khmcy+RvP1VC/dbQG0dfWvka1oukilagszs7a6tKTLbe3KFVtYXJA6GeeiRsvFUGOIDsZ9vnGlBDXtQAtFw/pAifJBYFJv7xsDKdiLSyeOqbXo9W/4SXvxS/6B3XzzrcrQuODIatnoAr/wCYYmUmYbEapG0oX9IvsKZqaoZ4p4xvs9s+/YhwgAsChSvY4uMYbqvj57FRrZh2C4+EetLPR/s69RKMKcaLAu4owJa6BYjChdog/ofPqKMWyJ56YeVDJ9KPu0MgzqeGKMvnQXLHGh4HpE4KNngs3l5qao4AtPPGGPP/yQjPVzWo5cevb3Ne+VjID94YYl1It7olBVfpA6uWq1pSVltKi/yYQz6EwxYmoNvEfWnb3Yy7XZWdluXnjySavValpT9YyWJq29va1SAQD4Fc95ttpU6ru7+jPtHSpDjE8oEN5rNOXBzqzsX/rl/2L33Xefgje0GlgrzlDeqPp8Z5zk+odHdvXCRWvs7NpMdVr7fv9gX5frVLViM8urdjBVs93WvvV7TI8Zt4V5H+HIz2w2WhqoARNz7vhxq5WKdri3ZR/8wG9b/8pFmz1+zBrNhkxSEEO96EUvsQcefNhWT5yQ6xm90NRp2QM8P58FbWIYyGivXb4i4dTc3JzWQ0yXmcxFePaztB+2GLiyr3Xjsy7zft9mZ2aV/ZHRPuPp99iDn3/AOru7VpqZVhLCHuR8F5Alj2pIRsRQvBgCP5WKYkbwYGRjsFuDbJU/B9BqItXA1nXYypPj+HIiEJ/hiMAJBZYxizmxQv7ghwda87e//W127uwZZfu6A2E4NWLVZ4KrlVNiv6EYSvfjkU/90X3ob1SfuFN01kJ1TC0VgD2AaYjxj/JfRt8bqmNZk5KoAa7hzJesaN55fsadQua90XZIZpsAn8A6Cra671/y6h8T0AJaCbTQHgAttdpRoNXEjhuAVpdONDEPpMwjXo8as4St1syMgJZLR7XBblcUiUvgu/o36QTEBqEOmz6WmiBT9IPLZc1GIuLhNWdGltTVwLknhD+iLycLEkYhuuBQk8kCtDedOmFVDjnqZgawExgA8Bp/d2CXr63bJ+/7nK1tbIo+xsCebIHslovTPYVuUPXdoDDOPqrRSGuUOoaupgWECw7hQg5Blrm2DK/xOy66GGq6qhqtBr+HOXbz8ECg6kDbGFy0ykQ0JNkbzPmZGOYrCpShvCvzeGZDoCXz9ZYj1Rep0VYq6mWGOiar9vqw0yhcsMAp2VRjnx7ahrJa2jFwHgKgauWKLUwH0B4d2dpVgHZR1LEsAutN79dU9j7mQMvgcIQKIcdIoHWZPjZ6AG3bDsf6tnzyuID2da9/g73kJf/AbroZr2PqJV5jE3UcbJkDrFPHAixqrGEq7kHQQVwG0d4QLEB6HSuoVGvUUwBtrBdXi6bW4AktxaTb74nmp54dkbki/ELBGspAI5uVH7K3MXiPtk+MSqBVJh4ZbdZoeUWjQLvHuMdooidT5YxhevHk44/bpfNPiFqEOQA8xDyMT0RPIn7hKIV9fGLubA0VYY/QS720bFO4u1EfVEZAacJNUaQ4DgcyPhMUswYESgsL8zZXq9m1tTUZ44tik93mmPVaTXUGEFh/2Zd+iUw1Gnt7try0GIYdPlsYgwIRduPjmrP7rne/2y5evGh33H6HrGDp5+3SfzlmakfDoWzt4iU7/8hjOisA7+7ejurR88sLyma6Y5NWO3GTNbsUQHrWbtYlwCSj9Ok9h1atTNvYUc8Wpqdtf2/Hdtcu2p//7vvN2g2rTJettbtrX/P859t/e+c77ZnP/FK1HIn2nV9QoIcNIwEs2Rlnm6AHARDK+yuXLuucqdWnXtdexfKUn5+6Fk3E6nYFulkHZO1qszUBLfNybzp3VgFKh4ED01X9fJ4HvuOwZDcCbVLH/6eAlqAlgVbJpFwDHZzYa/QWv+lNb7Tbb7tVeoJ0+kvATdXxaB8tXQWch/EeQr6CGxaN3L1SHR8e6r72zgwHWpKmpI6p6wO03kXg5TDNAVed1rNZN3fxtkAp/gW03q/LGSFrJjhWTViBqjM2mWimEG0AtOLEcYISh1+whaXl64DWHaJ8QkjWbIlUmM7yVwEtcnu+JxslgZYHz6ZhcyFQ8F5BaD6M5H2qPdE1mSYbU5NBoi4JAGFbhl2XgDZabVLFltmYZx70z3oGpobPuMyxaDxx7Jjdeu6MLc9Ma1GVeUpYdKT+YQBwa69hDz/+hN173/3yPT6E/uOiK00pe+T9SFxxY0ob6S0PPoFWNcCoi+aGkCpWsxVpjyKL8U3jysxDXapkTWS0bsNYkWMOQCtvYgICRkTRY9g9kLjMM1rvf/RedN/U/JIqTzNVsxfYjUq4KCU8CQpVFHz0QQLuZNILtZqAFkWwj2uD0Z2wbs/XjBqtgLa5pwHOcv+hxjo5ZYtkNEtLCmjWrl0NoB3JaHnWSPnHPKPFsAJHLB6bass8D4wY6EnEX7TdUSSJavfY6ZPW+ku67Cde9/oB0CJCgY4HaLOzTzNdE2ij1pk6gFQqKgKnBzMaz1ljp7WdTvP+Y0RiDrTUZqlSk4k7XRrqZKkY3QnJa50++xLQAmgHZv0IdGQwwc/0r/P3cr/xrn89s6zRktGOAq1rEr4QaKVEJ/hpttQyAtCS0QK0KGVZZ8RCMEeztTllCvzi53De2NMEB2RbukjwNp+etvnlFZumc4BBGDGwAkpc7T1RetAaRAtUmsisrCxrLbAN5GekYT5zcRllR+CLavieu++2xt6OPfzgg3by5AlndjQoHLe5cb3OqXJVpYRf/OVftj/4gz+wo6MD29ne0rhGEgECapTJ5cmS7W3v2Fxl2q5duqwezzIg3+9Zt93QXTZ/9lYrzCxbqwt7NGHN+o5KDJw9EgOeCdT8PqpjZvFyIR/t230f/CMrVUv6Pv29PfuWl77U/s1P/7Q973lfbe2Oj2UjSeEZYjML9Tw9x+Syovfx9nsSQF26cFH7a3V11ba2tvSsF+bndS9yt6F3ASxpcZodyWhZk8xoyyWmAlUF2jxPghz8rLE8JNhAsHkd26bIz0u1EmuHavhvMqNNoFV5MYCWl6GzraBs0n7yJ99gX/LMZ8iWkXXi7whMnP27vo+W10yfuQLPAMoE2ix9AXoykhgBWqrb1GgPYaNCQMeh5TUQcKMNAQvStIJ+bjd3QZjrrZFe9PESiFoiKf3hWx6Ba9LHPsEqCzRmoo75AkDrGS2XwoQtLq98AdBmRquxa6KwHGhdXemCCF3cORJrnNpaS5c4G3cG2kkNstC/+4pcAUwpYuVCxOAAomCyL8YeuYGF+gijoR4woo4EQPM9qNMO2lFGfq7X0qKIzcIgIqAOSqRCJrS0YLeeOWPnVpZd5SoZubdXALQIVcic1ja27MN/8XG7jAF+YVImFmS01HEr1WnVRAZRywjgJphmMTyjylHnEKd1J6TEVjZ15BSTWzM60HIhojoGZPnAMUeXONQQPra9Q20csjia5aEOASU32XAZfM6SdGWst/r4lCDPmhDscGXrNQuIc5rLmECWj8W5OWXUAC2Bi0/3YegCKlpqtABtXRmtgFZTL0xCEuq7x5eXdaqvXF2zxaVhRgtgIvzBnIT8L+cHA7SayKQ2saKG2VN/TKBtArTjZqtnTslI/yd+4nVSHd9y6+1Se5LREvXqPUZWm0Cr9YvMHIperWVcjpP03vrezCDJ286cWkuQVSCi7lv2LR+usAZk0tSCdgEFhzG3V7VyIl9o/Rj1BXVM1yriNeqQ6rkcAdrMaEfFUDILibUR+N9AHZPRArRcMvVGU6DGHgVozz/6iGq07HfKAIh5+Lk8b2qGXPis+fb2lrU7Hc2BBbTS0IXaLCMkpZLmPaiFCUORoBKDfpR6PtTHvH9oYwBcXTfdri5TAm9MJfrdjuZF8xyedtedCtD+7EMftLOnz+hCY0wh6yKhT597ZNZmZmv2zne+y37zfe+z4kzVDgAvOhQWF2Rcj3p6brZmFx940GbmFlSbZa00spNJOSiaiwWrrRy3+dVzdm1rR21rzT0+uyELz05tYhNFO9zv2smVZTu1smz9Vt3+x3veZZWCWWvtspWWFu2H/sW/tG/65m+WYUWr3lT2jzMUrxv9CWKv2tKinhtBAfVn1htw5BeD4tfX17U2jJBMto47k3uONbgRaGcwxGjUbXa6LPZvd2vbR9txrrFmLJfVKomydhjYZ2+rT6L6PwG0MI6jGS0Bz2hGm3T6q1/9KnveV/5tZfvyMA66fWjBiJDQ+2ihu7kTyESlOg7sGU1m0AalYQUZ7T6tdZTHIqNV6RMgV1BYUPKiOizAjgc5WAHQ6kz7RxruDlif8DsmgNA0uafIaAdrnzVaIijPaFF2DIE220S8zcep41GgFaAF0I5mlV+sRisTawzQA2hbjYaEOVAd2I9xSHgjqtvGjNPMIFTrxPGDZvxWSxtQA+NFVXvmoJ8bPaApYPGe1JwrCIgdSHxx04njdtuJ44pWEVMRoQgYyV6jbWW73rB77/+8feRT99pYqWzTC0sqgEMlSy0btmVfDGyTTk+gzYjLI7WgGJiRC1WO8hZqPYAWMKXWmUCL5zBDBegTJohQXa5/pHmunX3PaAFasjkASf1mmlEZIayidS50n/OpLFYvJBxMwu9YRmzhF82FzAdzOfn5XNLZi4uYi3YookZ8h/daUMd7uqQ10xUqrFC0hVmnjnlBa9fWrstod+vunnN04JlWFbtNOUOFilwU9YSLfMLhhQAIgO5NjNkJZln+ZX3rx3/8J+zFAbQIiTiUAloKoyFgSNWxj/sLv2aZSBw60Gq26lhc6s5GuPe2i6GkOux7RktsK/0ArDCmCzFZJ20aob4JDuUDzrrLjxgXL5+GpboOB1/KRW+uT6DlgkjqWIAfk28yo2WPaJD6SEbLOaVGC9DqYgmg5dLm8jr/2GP25GOPysQFYMN5idrpmbPnpN7d3dnVvms2G7ZX31VGtLSyIv9ssTylKZuZX7BKrabskYyArHb/wL1oM8gWDUd9luy7WFTpgRokWRnq0GajqXok548pTxgD8JoAiztuu1Wv62Mf+YhaVnBuIxjY2txUV8Xi4pJMICg3/emffsg+9alP2VRxwlaOLdvlq2s6j0xuOrZyzM6dPmO/+ev/w+pbO7pf1A5DaYLRe4hscKM6fcZue9qX2uNPXrDyZME219c0WhMRIgrla9fW3SlJHtwFgyivr6/Z+Y9/zKbmZ6yzs6Xs+v0f/JCtb2zY933f92uebX17207cfItoY14rweL8/JyySGqQ1CRZo/Wr15S1Li4u2sbGhvYd7xe6n1+sGzaNCbRJHZO5ArQELAtz/pnsVZoASmS0a5VKBu08algR6eEgo2U9/qYzWrK9rNHKa4Gyk8yOgi2Kwe3//J//M/vmb/q72qvKyuntjszWDV++EGg5A9jpJtCOMoYkYJwpyig6D+pbHxcrSflJQBvmJOxTZcdgR7hBAbYT6GRC9AjIanhIDC4Q2IpJ9IlzXm92C0aRBhF8DnDhryuG+utQx1kAzqyWz3Jqodb3FGIoMtou/ZGoS0sl/RuiPZ6+CzN8FJ2EO4APPHi3q4ypDdCSufQojg+HbA+UvtHqI2NtdnjvUBciNB80VblcstX5ebvz5Ak7vrSo2hHXp7tZjTl9Nz5he+2Onb+yZn/woT+z1mHfSogQuoc2Wa1KCct4LR3GtNq6gUZOF6kE2NE+2lwvLqeDwyHQ6r1GRgvdSv8q2SzGEdMSrjh9S8Y6BFrPaOk3JcNMf+Ycbeivj7qsy9AT5AUCsTk8+3YbNg1DHvdZshhlzM0ypq9sZdWHw/SB6UfYCqq9J8RQWDBKtOHUcfkGoL2iGu3CoEa71/B5narRjpHRFgQEAqrw4yV6lXLwALn+mLU62D060J66+ZyMDH7stT+ujBbVMWpdgJb/j3q/CJjIwhW1Rp+rhGFhzMA/8kklDrxZkgB8EljVFi/Q9Ro3Ge0khmEjI+wQ46n3DteZMR/WgdKSDBAgoJVHLVdyXAJo3Vow67KqK40ALWdn1IIxs/F0X+qFbzJAy4VyI9CS0aLkfOzhh6U65v0TyCCy8zbKCeswlq5QlOCG/bHFDNajI/WDqvUIgVgZT98lDRUg2NbUpT4CX6dys65PMJBzVLkwUdnKOOHoSDasAAf7HqHLWJ/M4VACLfb76ZOn1A3wyEMPShNA7Y7nx+xiWm2qFewL13Uv3Hvvp+2P/+gP7babzoo6fez8Ez7kwPq2uLBod952u33iox+TAcb2xqayFsphUzPTtraxrv7xZzzr2dYrTtnDjzxqi/OztrNxzRo7W4N75rDZNJMH9Lj16ntmnbZrMrotO7m6LNvG1dPn7GOf+Li95KXfax/84IdEbct6E7vQvbr2NgEbNVrWliwUda0Me3Z2VZ/l7/GkjpjXGru7miMN0KoFqNuV2c8o0E5XpwWw1fKk6GjWifObhhUqLdFCNaIhUbB/A3U8UPD+DYmhEmjTgpGMlnZMBfnRRkeXyctf/g/txS/6LgEt2TbPGDEcnz0jRuA0zGjTsGKGSW05TWykNJdAqyEbKJDJaBNoZSPpQIsVJ0GYtCckaHKD6vkc2qjPqutAU88caNPvmKVkilje7aN9tAm0A9UxQwX0P7RaqtUpM5wo2PKxVfXTatBuqI6fSgxFv1rWaPObj35uddoD6pia5mhG26RfrNkQxcjhhCph0DgXABmtVLFhrADIclipHxFtEsF5f1nWILwaF0PPfNNKXn+oPlyiVJki0KSsRTObLU3a0286a2ePH9dh5eFPlcramlx2KCtRIW/WG/YXn/msPXT+gmbVcvigj3UFDyZYXD+OSi8gfo2C7GDhZZrgFzaX5uERWYyLoTKo4OFDqQG0gKxm0pbLLuSJjNapYzLa64FWTkQS4rgNoIP6EGj5M1G13LXCe9bnzOIJ6DVJgHZ5YUE/szbDLFzv4VVfmUZMFa17QG/b9UCrxnkiQmrkExPKaKnR8jX6aBeWQnWsIfUA/6gYqjgQQ/H/J3UM0NJ4jmxlALTjY3b6lpsEtK997Y8NgFaKQ11wDrROZTrAQgHltCSX6Tt9L5VxukPFJTBwdZHvf4Cs6rVuLwjQFsYBrJ7eKwdV47Y0csupZPa0u3M5YPFMqBM662DWo4VNJijeRwt1nGKulLM/FdB6Rj5uh6yJ6h1unn4j0PIeyKLIaPe2Np36H0PL457Utbl5AS3vz4VKB1Zv7Olio4+T+ca87snqtC2sHLPZhQXRx/JA5uJSkAnQJlXujmlpWHH61Elr1hteGqpUbGdrW2vC62KN7HBfdWP2JmzWydVVvbZmHUMIcw0INboDr5eSJSIk+uAH/9Te/tM/rfYq67RQtNg0rAkB6MGhuhSYvNNuNGWYQfBEds+c6bFJrPjYO7dYaXrGHvrUJ62yOG+dxp719hlr52wB36eHQQrZ8GFXSUDhqGv9/Za1dzalkXj/H/2pFSsz9vXPf77Ow36rY8snT1oj7BfZ2wQY3qrkJRX6Rq9evaqMkx5aF4U29e/I/Fs7O1bEtapSUXcF9xxUc6qOyWgBWtq2rHeg78lN4mUhNAU5IQmWb2SggNrW3Bkqa7R/00CbzlCjquNR6ph16Xba9j3f+z32/S/7Pq9hR/DP9B5w4KmAlq9xBqbpULiBOpbYNjLaLwq0aAxgXUolBdujXscAbbb3UG70kZ8xqlIMZvbae0abQtcbM9rrarTf89rXC2h50FB0cjwqTjrQVqdFGwloaQgmYgrVMQIIV6Y6/Yma2C9qp2/VQoJYh/FU1GhnZ1SX0ailEEMBtM2dHb+Qp6ZEFbGZvT/MxRpuJuAqL0CTza/CM4KXg66iHv/7yHo1RcXrkE41H6rY7pRK13tIzacETY717cvuuM1uPnVSIMZlS52YjI7Mojg1ZU0o2U7XHrt02T740b+wnc6+FIWIjujn67Sp4TmI+eXiBfP8lT3FohZCXZrUQgpo2CgALV65yqg1yBiPTVdEI94io9X0Hqhj1j6AoQ3NHhTGkDr2C51WGJ7TQOWs8YWs64GeEZuMWoYDrc9ppeYnpa7sLB1o+Zn8fF6HxGVhWQaQkT2nMxQ0I6AHfQeoEgUCtHMz0w60tPesrdn8ggMtxhLQwAqojg6UbVGjJeMCzKGexVBgCA/QhhiqRX9ke19D48/cfLP6K1/z2tdeB7S8J1FWau/xmqHAaTAwwON7DrKbW7A2rhhkvnL+nYKhsKVLCtmz2TQYp93CgwrWBQciF4z5KL4B0GrCj9fNoZCJzgGwiRKtS3gk+3xLvs4sTWq5aR4iGj9G5SV97F7NboogmrlQFL2+12qqnk0LGi1Qu3t7qvOtXb5oO5ubbk1K1oy9aDiccUHQjsNr5f0jNuQeoJbJ2adfmTaJUrWqmbT9bPOjT7oyrX5w0W+0/ED5h3qZPY+ZwvrVq/r+AOn25payOAZ9E0ACFIAlwEs2w8i34ysrtr25oYwMfQCAxH6cJyhod8R8/c77P2Cv+/Efs9KYWWtv12rsqXpd2Wi1OqMBAivLy7pH1JfaxlFsQtOHUOhP12btK7/2a2z/6ND+8Hc/YJOlgnUbe3otlBDo5+/Td8uYTMzqjw4laGpsXDPD4WmhZt/8977F/sMvvMOe8ey/pX1drlRFHTM4voL5gmjjnrJRzh0gwvk+c/qUPfHEE3puZPGXLl0SwKJd6GCdubVlkwxvoCWM+l+36/R7uA+xZ2lXqu/tyK5WmVj4QqujIDzjYQmzTKTdLlN/3/cRKw76aAedszknM2Q/vtNjfKYGmXj//vXtPTlGb7Tv1hvL+XYJlDLOoYwTIiH2B/QwfscveelL7Qd/8OXWqHtrF68Vf+i0n3S71yPdy5wVqeUZQCKBYMzbTsEp5+iIwPxA9rQD1XH00VKr9RptUbiTQfio17G0PLJvO/BsNoLpnKqWbURgDUHyqBiKM5QuafIB4CR/0z/+5+p/EG3EQtA7Ob8gE3EyOj4U0ZHJhQCHN4kChM8sCJsH/1B+QDZXU+NhIZtQwwG0Uh0rs/LxZR3qSbt7Nt5zST4fopNE9/pgAKK1pI75fxQ1qO0ibO5yFH1kIQLXaFhOSy7ffJwVssZox9Hw9wOrFs3uvOUmO3f6tKIaomAi4Co9xNGLutVq24WNDfvk5x+0+x9/wqxUViS8s0c9oTTIiBzwvQ/RLfj8AOg1SUGZbV7yIfPGcy7k4Ix4aIPB6zkkgQuPSSPTFZubrsq8QmBHxjRRsDoTSmSecaT2ns2dXVF640Txah3yHjYXOvkL8AkU/gtDeyJlLmwXGLiiWart8TEZTcxUyxrIwOtANIBwBCDhF92/XPA45GA+sb1XV9YhBfXEuNWqUzY/O20riwu62C9fuaweZNogdiKSF1txiHGB12hp9wBw0yyc96N5q6ibuweybaQNiwwO+ztaP17xylfq4nv2c75chhWj4jwFNmEpmcMnfHi670Wtg2gnD87SdEKqY8BIQk2e10iNxm8uCaGo71AXU5tYsehuY5MFuWoBXlonZar7A69W0WC02pTL8okWdRyuUGS4/B3nkUtKtd5iQepzfK81lzmU45NhUUm/OkEOhRSmx0BpMfgdxS41a9prpitV+9X3vk8G9FzClF/S7k5gHowGl7GmB2lEpE8nIXtj0s9UtSpaU45QBC8lZob2BX4qi2BUIjpuQsYDUMfnn3jcFubmdb7IVHGKEqNCDZypTRPjAhNeD79nzxGYEeBx/rGPVDY5hrnBtJ7lR/78I/aG179eGZ9AUe1kpkCCiEY1t6mS5iPPzNVsd33DxlAC98z3317dnv3lz7JrG1dtff2q1be3RFVD2xLEyjRHwrOidbZ3bCL67CUA7HQ0bea3fuu37N//7M/Zm978Zj1nfhZ3nAvb3KMYBo+/4/1uXLxop2+7TYHMxqVLVpqt2dLCom1vbcX87gkFFZTNCPZg+XgdACsmLyRDrVZTz3KfUZjtlhTN6Y8uIJXfr5sHZcCTgpyhKMrBNiB3MOXKz8IQWAdmFplA5HnRaLyRqT5xl7i+J+422S2GbWPcPwM/cQ2PD8cknn2nbc//xhfYj73mNRosIJtUJUQMdpiK+9wBLWvKCkPpJ46xoYNzLD1EX+eHO4IAETasjTMUAI83+LiDrNrGQq8h3YZ65tlDIYZiN9P1om4CN9VJhzjWWG1q8lh2TVFmtFm+HGhwSGBf9uNv6LMhppmTuLGprIHoEPvFc7fcIls/B9qYQaueQJf0KzKJ2hY0Bw+WHwjwki2pl0kzEsdstoZacNbFRtG20OayvbpuEzgQ1WqqA0LIZnagTaNsy2X+3qvkQh6/gLAUDDVY1kZHbLjSkks/U/aSHjnz83Up0Ow8dminjx8TZYXQKH1LGiKrAAAgAElEQVQtZelFxkDf5sGhXd3ds8888qjd++DD1jrqK+KkPtln/IooZM+8XXgDwCEoiks8/IbdaMg3s7JgKLlwseLLAtqgysUMhMCGDA+QJauUUAjBCZctRutd7MW8dkFmB9DymgW0UCDRy6lDSKE/wEK1Bl7JxLhnUIiHQiUrmjSGDyzOz38h0Eqx6xQULTYOtJgldGWpSGYNQFEPn58hE68IaAHfK1eu2PzCkihOVJ2Ib1BWZ42WkWQ4eWnwe/b/EqEf9ax9eGRNBszvc4gOJHRYPXVmBGj/nn35c5+jlpZUU/PsCcykbBel6yCg4A3ONZycFADyh9g/ScH5110MpTq3bAS9vhkI7YYXYebOODbWBhCZITiZ8hFo2Dtq2pTAyN3AoLdK5alQRzqtp7o7szQx3ZBIkEDOKWlKCclmpJ2h5t1Cl4adJgCIHSH0dKe7r6zq2Opx29zcsksXLtkjDz1ily9dEkD5mcIsxrNnf51+TjQMgSwpQXaqbLhIMb1H/YfIHiS489YlAnUX1xF4+zg8puEcX121SxcvqD2MNYHFIljI4AGmiX05eC1ioEq2ND9vCzU3ZSA7BXBwtyKjv/ncTao7v+Y1r7UrV9bk4ATdx9kl2KFHWJIz+uLbTSvVZm1/e0eOUagcSzM16zY79tznPscmCn175NGH7OrFSx4Uh1r+AJFl98AKlapAAZqxvbVj1dVVW1hcsj/50Ifs937v9+yVP/wjKmeRcbLv0g0PcAUY0QtwN/K9Gfh+9tw5dWJsrK8L8AkeEIhxPjnvUlfT0gSlWSgoC2ZdWd9Gg2EDDI+vuWEPQEuJK4BQIsowvU/NiNcTc+ydH/qB6YIuAAdG/20O53S89UaWYOli3J0A7YsCrQPrQHwZHupZzhtk1JERC8hhR7pd+3vf9q32Iz/8L20zgNbdqRxoXWjkqnwftRcBgYAWzYpjivd+B9DSrxxAq4w2xFA4Q9FVQwKZtqAyg0F7AivLTwVzKEn0DhW4ueK4545RBKEjbYAsVKqObwTaUa3S2A+9+e19NsPFy5fs65//DdpEH/j935cQiAyW7NZnTjrYyheXQjJ0MsrDAE5SZBXjqb3QD0vDNPRVve4uJ3M1UcfJW/OiqJ/sbe9qs3EQsfujbAMfDg0H0BJFqOYQi83/x5vTpRnTG0QHRrTlmZtPCMnaqEd2IXIZAdoeLjFjRwIxDvYiUf9UyScHBQ1PAR03kb3ugT345AX7i/vut7XtHStweErUELz+5nMf3axANZ7w0FamNAK0bjTqA5ZlUxjOQy61x55vRLUWsnJqpLxGeR1PFqX8TaDd7XRj4PcwowVoUYkSWSfQ6rA9BdBC+dP2wCbOHmRFZHyP8bFB/+wA5MnYwh0KoO2NZUZ7JKDdpsVIQHsooF2YqQpolxfn9bXLV9Zsbn7B6o22U8etIdAiIpqdKitKBWjFMAhAvLWndXAooM0pNaNA+8pXvUotFgAtPYlu1OEUDsYDcphSplkSMFJS0MixG5vL49LX8HDtQ+9DHoCtAm0/6h689HRIJUIBJKCkyCpRuIZtqPa8+mgZDO8WJzwb6C0yF0BXFFtYHsqnOMYHTow7FQvAoj7XuoQYTj9fvdgepAGu6ChgKXw39u2z991ntdqc3X//5+2zn/6s0hDchtLYJRkU1obsWGCjKOL/J+/NoyTPr+rOFxkRmRm5b7V1Ld3VixY0QozBqKUWts/MnEESMsKMsQHjZVhGY44G9aLWwohVSGAdDBIYGBhhBjHDSCADxxwPw7EH+RjkwQK0taTe1NVdXVvumZGRsUdmDJ/73ov8Vam6uoXN/DFTOnWqS1WVGfGL3+9737vvvnudsue1qJsNoJ2an9M95b0rI6HFEdDyr9gH55sAoAiAKKC3Njc0muE6AZpeIPuaEtfYWQMvYmQB2e1plYyxxe1nzmg9Cdp79dpVzePuvvsuUc/f/Z3fZRefuSgWynDxCrtMHYbEFFYq1mg3bXyqZh00KJM1O+gObHJyyg77B3bvK7/WLl66YFeuXLaBRlxumkPhp3uEMRX08VhZXTFOebffeZd97N/8K/vfPvq79ou/+Ev26T/+D3b6jttVQHINAVjuP8477l3pSGKkRkNDZ7rXaKiAOHbshObXeW9S8IgqZW850osAVwR1FIiNxp6KGNgD5roUHyVo1DRqCKAVPIZpUHa31207BFQFur5goE0tQ4Kve0r5j9GwLICWe9Y3GqL7VQ0bM2I+6/AsVe99cGD/4L/9R/Y93/1dtr2x7joaPV9EBTrQKmQjgjYyEYu/A9DKFz2+X56jmNgAtJyFckqTWUXJ4/JK2OlOiDbmueWaEsGaQJuFP42YUru+DKDNMV3iUY5TSz/54Y8Okcx/4k/+xP7BP/qH9uKXvNQ++lu/JdqRrmNqdsYNKiIs1zuFaL3jIOSCKqQ4aFJuEipApyQ9cos9MOa0uiDhDLVP97O7p6gyzLaZ5cnmTgn2Xlnw5j00wTvaAaKIOBwRU7BHRQep6iErs6AC+T6ywAsFXnFYLeDud0OJXBLIkzDDzqf7XcZNwZwEC7ih2SWcoh593J589pJ16UansJQc90MzcjCTMlbUaTwAqsKOrHOtVOKAccoYYYqsBrVj4zds3rQyzR4rKYuW10UeLCAL2LJnSvVY7/ZHHS3U8XZ977qO1ivMeBwk6nGRmLcs7lpEZyWgDXN4r3p9nWVlcWGkeOb7Q4ly2CvyzEj/wYHl0Np9/HWhjpu2t+/gyQ26Mj8j2hvbSwHtVTraZXkWA7RQYRwYdLS8rwRa39f1ewWghWmBNgZo09MXWig7WoD2b37jN4o6LgKturRQrnPT4zAmoYsEU/3RvIjvkzvGeu8ZpSeQTYMKV257rR8fFBGTmCWwMiW6nIxmN+33WMGJWBmLblGdrRuRZ3atKDVYBJ6n6GiZI+rPmZ2rE6/YNJT6xIQoZNyO9DlV2THuS5SBHSmHC6lGqIL57LHDpKBot9q2u1PX18NjF5ERKyUITnzJ3otXfqSpBq+JA4mCIKnjiSmSrMZHeg7EcLzmzFSVrzYCu15X+gnyVZm9QgNzmAm46NRhFgJodTjxjRU2gl9vzz2+RReX3Jd8YV7BIgi46Gr5e2/+x98rVTFAe9jFkMY7EP3k/KBD5LnkfdGhTk6hRLPS+KQNB4f2Va94ua1tXLO11asO1vsNiaqM7zE3J+0A82RA1Lo9++7v+z770fe8x37lVz9kP/X+99vW1at28uw5rUk9/qlP2fjCgkwx5LJHgUeMHcIxWIFIN+Nwp/Pl/sO0ghUfGEDOTDUfrZb/Hp94LAe7HXWwAAJNC58Xf8bcGREZOoRM4nLhqJbHRo1HzjuL9HGKebw7fWEdLQ2Wa1GO/n6SOvlrAqtbMTrQAs46/64LHIjuOQWIpZI9+NCD9re+6Y22s7khoHWNzRHQMp7wiEk3dtFKGda+ciDzGW1+H63dFICWcwKfY37FIYqJK/obChg1BIWOVroQMakunqUIuBXQjiL8Yksmt0xSEDwC2m954GF9BvwFVMcnTp0UyG5ub9vSyorNLSzohtVcNvwtlaYRhhVqv4du45eKYm4aKvW0WeSbZker7jLEUNoza3UEOcSwLdDxQruqkyhJ2EAln90DFSYXmx+8Af7OlNYo/Ma6rquNeVuusrjb1NH+qGjoMIlANcquKEC7PDdr4wAOgQla9fFdx/bh0Db2Gvb4xUv2uSe/aBu7uzasjNvU7KIMIgBa3eQRDJD7qTo/Qpg12lkLpbKqpUiXKd6kCbSyS7ShFMcy9QfkAmiZlXL47fcPRKlCHd8MaD14PGlP2VIIZFW8ABhaLfL9L79+fpNzzakUYRroRiiCpmsc8jmjlYeO9Q5xX8HQ/tD2i9QxXUHJbHmO1z5txwHaAdQxYiiAtiWfa4FCu6UbG1ocy8aZCYLfnS7Vwa+82/51QAuVXARan9E60HKQubDPZ9PM8yU8y2IsOlGAjO4vq30dVBF87+szcd3CGUpdQsxGvefza8vBJyP6tM3U50bEn1fJ2u3WKCIpY/yOOXz1IQhQBanQaBwG8kN2OlfhBFg6ln1G60WWFzr63pM167L3OejrOimukGuKap+xR7slhuHSs5ft6QtPKygebQTGCLLoQ/XJPFhm9X6Ijug53KFqfP2BumUOJ+a01YlxZ7RkpVcRo0OX5YcwkyZnowCFDALhtXM9oAkxofECBDFX3315I5WLe8RDNQajJCHf+Z21M7edlo6Da7K5uWHf+6Y32eOfecTX8nALIogk6H2ebZKpoAg7wTaQTcs5NlFFkXxg58/fbqurV2yvvqN7nVVDChoM/ZWHqmjGssJQPvS//prd+6pX24++5732s//s5+xFL32pXbhwQSlBKIDpMFkPQ9l84uRJgSsrO6iFAV5AF8DkTAQkuSfYn7166bLGbG752Jd4lHOHw585LAUfFDz/PxQ1Yk2uFd8HYwpZU0Y0HPdv7oxncR2b8kf3uJ7tI9WsxE23oI5VALrS84UBbaxaFme1ah6S3i6gs3bJAeM/L4B//Mffa6+695W2u7Upl658L6yBeQ3mQKuzKoBWSnbGlCmGCtGWZrRBHaubvQnQoo0AaHPVb5RRrSQx3KFcAIWpypcDtMWO9kj3MGalv/mm/2FINcqsB4NsAHIK9eHYmB0/ecLj1kJVLLCVfVWYVBAajeWYOdXBF6bimMB7lEo4XXXCIBvT71HV3O/LIm59c0cfIAvsPFB0srwxck9VTchxJyLBgqenMOB7yRu3SqKKH3gJ4kkfj4b/WvM50A2pAzLEWFCmMhBgr7ZasWOLi3Zsfl4WgLI5hAqXnWHJ9sm37Pbs2vauff7JJ+3JZy5au39gc8vHRU141RqEGm8iukh1ShEPdrQ94k5M6pxEm3lHK6CL4PfssBjMY1G3NDer2Sw/3dCh6oYVhyagBexuBFolwjwH0ErNzQOn1SJ3ifLPxufXacIPyLLaw2fDes/UBPQrQiXmcyiendrt9A6t2WZG29L+IIepgHaWUAEHWmisa1dXbQkxSqstr+NGywUeAC20/eL0jBGVl0Bb7Gj3URtHR1sEWsQ/AG1SxxxwouvKvhRPp55Am4k8Gi+gSPzzQAIKR3XzIajLNQk6BSnqcyc751spJIkPFNBgN5v7Nd1l5IpFAk2MNeS6BjUsoUbfzU60tJ+zJy3M+ow0Mzfl9OOuaRScdLPoCNTRxshGySGaYTOr76vbb2mO3RXYPv3MRTtz5ox95jOftU9/8tNyTJJ/LruzckTDLMV31nmvmHwo9o6xkLoy1pIO1TlPz83qbKDL1X0qkxhcfA40h3SmkKK7qnsaoEVNS9g5HSpUOiwVNC6CKICWkQtFM2Iyp02hb52Kh16l+KYr4+sAgidPnBD9imnNT/7ET9gf/cHH2AW0XrPtwiDtwntxwusmbawjg5ZgIMpVq01MSY28vLRoq5efQf0iu04Als53olaz83fcYYvz8/Zt3/qt9s3f/M32Z5/8pH33m94ken13ryFqH3BcWVqyjfUN/TfgvL65Iacn9mR5P+hSZK4z6CvsHZBldsv14ufWxqbuzexoZZsYsYgKjK95PCgCqlSycl2kN+k57QljI+1JkLghDRnNfUeFZBT8f1GgvZE6FqkzurAjnsfnpdEtZ2ebzNrRPoaPUMSUTEzYL/zCz8ukBKBlNHUj0EoADBMUqmNpdCgExfaE6tipOBdDBdDKjjSoY+3RCj69o+UzYyNF8aRRRKf9oljV0lAMzPMBrZKFQv+TQKtzYyQwHLPSd7ztB4ZQFdAjaZGIUvjOu+8W6EK9aHUnVFrqZsOonjfLA6OFXx6+UsnFUFSvRNMdHo7We1DjsSemDwE6kPltC4rLQWZu1vdEoYFhDqBGNYiGfw/qzuleX2fQhbZDm5ng1yOq5MbuJOnsVCAnIHNhFPCMopVw8OGh5qAn1NXO2RSJNjlXoHPsDaxFhF6vb49+8Sl75NHHtF87PrMgay+v2iI8nA8trhP0pEBzdIflvm2kwIR4IaklJb2kWEsKykNbWZgX0I6XCRrHcIBCgABjgLZ0y45WN/xIgejCMbklaa58KCu6DH7Q55rshuZoZaUG8bkA9vz3FCA/7utFdPAALSDf6Q+t2elZfa9le/WGVqkA2qUZaG+u65LSVFZX1+Tws99s2zahAq19CaIAWpTNNwKt1htiRivFca8rMFGaT4ihANqH3/a2EdBymHEPyoBCq17efWZHq6Y01q0AJwFtANcoMi9mtAqGj0IvxVAuzgtJButACM5CuMdDL2UiQMPqQMzndEiK5kVt3B+5kMmpK0KklfCjOae7LfGaoGB5DRRWUMeyToxgCeoixQxyH0iN3bYm6t3+wHb2G4arGS5dFDYf//jH7fOPfM6/FoHm6CKWFlUPKoqOebVDpXcPkY3LQUhnPE5UZYih6Ghhueh2JiZc1SxjDll60mWP676dmZkWFYrymAMMlyieaWLj2JfXDrwIFAxaKIQHo8+KogzwpWjSRsLMjOayaXxxx7lztnr5kl164os2aLXlxtSs74kC9nCDkjpaZFGsJJbVSLSsXKrYFBsFAwRH49Zo7Bp+wcyPU9H/spe82F7+spfZ6VOn7BP/4Y/tgx/8oP1ff/Ax293ctDG8xlk56vV1np07e86efOIJ3WeijYnSm54W0HLvIpLabzZ1jSl4tD+LHzMMAMxeh/AU1w/IJhK1c6xH0u2zEsWvdMK+4tO13e1tFUTMwV0Z79nSfo/7rFtiT7mKHUVfjua0R+sPIWh9bjFUsaNNoM0O2O+XOPPi7hntM0QEn3fD3nh4l+09tusLPMGKguPXfu1Dcsyqb28JaLMykrGJzhoHWs5T7k3fo63cEmgpNEehApxr0Nhsz4xVVCzKwYxAAgxmCl7lsmCMjrbPGOAWM1q9rthykQo5CuhkWDkbdG783G/9qyEVhZRsnY5hMMEb52Iwm4FaBGTpUhNsOcAkNlFCDjt+FT1o/KBLRAzljjimeRk/atBIsfLDTUC1RhTdxavrostYIaHylbS6NJSohC6BzilN7n1OywPpY/hy6dDmJlx8kvSoPsBwCFFwN+stgErQK3kBNA9B3dk/kDfuYa+rjur08ePuFDVe1YOOJRr0Uedg6B/a4dCeuPC0ffpzn7P1nbr1ylU7VJqJ30wpEqlQVTP/FNAmPVmgceWXi68mh4vPg7muKS7TgwL1ZeYKzLkZgSzrQJqVhoPVHgVA/7k7Wl77kQLxCGgBW7qJMd4ngBtz7xuBlsNd1LVi8lwNjCiHWa+oYzxFuS79Q2t2+lZnRlvfF0VIKHMRaBUqcA2gJY+2ZTuNhm3vN0ZAuzg7Y0szs74bF9SxPEQLQFsUQyV1DIC99eGHBbRfe+8rReMBtHwG3A8Hume8Y6NbktEDDyEPrXtPFDygfe9WJhFhXJAKbe94nZ4L1391wjysur8oMrlfBbQmYOQw5oeAHKc07jsUxbEWR+cvZkFKfuZZDrTcEqKcQ3kuMRRxiZM+p03bOXE05TEpsSlcWtCP/YFt7u3ZGv7cVrL6Xt2evXhJrxnjCr4JNC5g6MyTL91zeLPOotV8pfa4EYb2fcfHpTimq2UjQet9PPuV8Uin8a0DrjkCFo5T9iCxT8QJCYAFaAFcYvBYnwMUIM0BF93rUv1698qZrASgalUKXa031WpaUQK8+dqVw0PbW12z6Uo1aPVxhW6kGxfPd3Vq0krjE9oBJvUHzeLU5JTGXVxbhXcNeobKmIJye33N1q9esX/9f/6+ffwP/1BpMpcuXpQYFG9zikKAZuXESa3rlKdnZB2bq4wwKQAiv0cZffrcOdG8dLUALYlD3NNsebATzFgDdkGfdTg7pUEJX4MCgA6Y/z5JLB+Zz+vr8lxX7GUBaMW8BNCmSxGjixs72sKe4QsG2pvPaKN7CGUznaR3sBnYGmIogCbANuVTMuTn9lJTNmW/8RsfUeED0E4qL5gzyaPybgW0WGNmR5t7u7yqInUsTQeFI+c03tzlqsc8KpzFQwUU1hG7+8z6GQOxaso59uUAbTKm2dGOgPbSYMgY0pNSrgt98wNI7jXBunhgtRcoyKD5SR2ccWb5q8us/SfPKl/DLQDMGl1mwSz2m+31zfZ7h3Ztbc3wPHZQ9UgiDlqAllUAKheoHp+3+pI+/83fqZU9yihpFVcnu1OKVjuCetPsI5KGUqAFvUanqqKCaKmxkp0+tiID8flpQGVcykOphKkgh2Z7HQLWG/bEU0/bZx59zJqo2ej+tG/swqKk3QBZxemFas7PRO9UXNnre3+iegBeqs+CFF/rP7if1CbV0dLxydtTPsR00OSZHqoIwFQA6jhN5bmpoCvZp9TMHKoZiolZcnS02FcibKlQQcYchBfgwe0UP9MCVQCWVQvSeyhA0rCC19vpsxtKFNWh79HW961RdzEUhQEz2mPzc7qeHPTYzmEosL61peu51ajbbr2u90jyym0rxwS0ubPLoYTyVes8KGYPD7RHi9EFAH/69vOiOAHab3jDGwS0moEFdSxKjtl+iOJQu/oM0DvLLhaeruu6eecaQiqlm8T8L7VlOTJxBzNEEw6yMDIUQtw/fN4q7iIqL60Yk3JLqslVw57dqfhBKNZOR/8eUKW4mp+eDjMPp5K1ShKqbK2hdXu222ppZ5Bf17a29fnztR9//AlbvXpNe6LMe5mLzzGqYY8RRkdUV1mMkWdSl7TwD7BCs1EgzCBoXJjX62R2y/3l7KwXNKI8Wf0JQQ6qY7oz6E+uhUQ7iCMltHOTl9JYGNKk2YAMONJwxmlzzXHH+DrYGA7UCECZPvXoY/bed36/9ff2BMhQv3TKfOYrx47ZsDJm++wuU3zLoIUumgL6QJ0kAGuHPRmO8LqgnrutpuI0ZVJB8YHoMDr97MZcGOrdmWdk+9/BcAZqU50kBzfqcFadQtSn9xXMilb5lLuNHvZIOOmpUCi+vRB3jsG7fhn2RPc0UvvG2t7RuMzFUPkD8MgxVAJu6gwEYPoGPof134fRRIyz8s9czJT7s0f2iUlXp7DKGUNGjA4q0n7gThejmlT5a3zHa+907BWvvs9+6qf+qRgNrj+NFoI4xHRaFYtOmBltdrTuRvb8M1q6WDFg0dEOy+huyjKscNEZI0LvaLUxEsHvAC1cDkBL8wfo5moPv8ozQWLbg9jacJGuCvvYbOHr58/Sz//O7ymPVnRlzBO5QUjuoINl6ZsLliOOnM/yd3zFpupG6ylGCtm2SIVIh2E+QZXJN+WhpoPm72/V9zTz3N7B0PxgFCzuXVNVbwywyXUMOhMHWt+npXsYLwFUR6spCbRKWwkVNO8NtSJmDElv82c4DO0jkEL23W4ZtbwD7YotK/C8plmj5qkYdrP8jJih2bILzzwrUdQmaTnQGJMTOvCJFdM8olwRI8Bh5IN8P0B08EoxF2IaPsSkVXiAk64OYwloFAwcECOhPgaEEHwoy1NAi5EDit/2KI+WvTGjc8MtiOsd1RvXD2Ws7xv5SlIJMVkEn/shwGFL0sqhZmqK6JuecqCFlSDdJF2WAmg1ox0Qgty1nd19X+/h+46VpDpeEdDSRRxafXfPpqdnbGNzW2YXW429FwS0qI6pSotAC3V85o47xTg89Na3jjraItByn2VHq7k+inn9f5FXWQDaPNT8V7epEyCoCvHDK58EB0rmkRNSp3K95NDD6EMZwj5HB8HT+ECGL5rBHozm4nTN2p+N1S45szHLDUcg/j3Xm07WCy2EYh7rpYp8nAxlxGgD22t3VQgelqsS723vNXRtWu2OQtJJi6nvbGuOCX3r8ykPYc95kpKUpDYZE2hIAEVerJktIo5cXBSLwVaBnLe41WCfEM8F85WCHIBWVC9raYyW4hDzmEWnd5mP5qHlYRq+85zUZ+7Q8/c5Q7guAC3/fempp+zdDz9s+2trrvJldajqncoCHsuoc1Ex81GhOMeEpzIu2liULQY2Bx0b4znge6LZ6PisV11NaBW006mP2z8rdfyhCxmv+DUU0PKZab3Jzx6KqzTS90L2CGhzrsfGRboM6fkLTYU60ygIU+nOv3emy79OHuzaQ461xixyngtoR/fwdaEizw+00Q2MwDgLxZGJSyC/rkXsz+Z+t7N0CP289eK80fWKAujsudvtV3/1f9GYBCU1QAtroUItd2SlszkCWqWevQCgpQBNoKX5SKBVzCP3BHqTyKcWg5WqdZjVEEOJZWWyq1Ufd6xLynxEZ4f+J4uafJ4k2oU+fuM/fouAVlWak1jir5nXTkPPoPrS6oH/HVHGeMbG7Amg1RQ16AHRn4UgeP5bQ30MF+bmfJeR/aXDQ1vb3LTOgckgnkOJOa3iiqplzQL1pjhoEEtAdapSGLMeKy2q9ktWYapFtRHUS64BcfO5u4jf9ACtlNGRzsKDS2fUidUaPJcrw0M7tbRgZ04cs5NLS5qNQneKSgxKTd6ZvZ5dubZmjz39jH3h4iXrAfiTNV03xTj53owOVERmvgPmQJsORRJ40QXknkixWkxTBPJciSqr0c0QkTfpKSJSoVJVV6wxQHUMbXvU0RaBFrFMrl4BOLAELsWisDrIJ3sUNMBNkdaXHMR8DpneA9DKSILwdClpCY1wahegRQwF0CoaDKCtjNnS7NQIaAGjvfqeTU3N2MbWtiraLxdo2wcDfW4USQDt2fN3CUwefMijyl75qntHHS3zQh1O0ZWq42IvVmYV3tEyYx7V/yFu8o/E1ZkKb88Be6wciD4OoJVAUPNaB0TfA/eOVvR+UMR62LiP5WeM4t3dg6DGVAWHdaiESOG4xgxO6u+xMX3281MOtORmeriAB2Ck4KPR7dkOHe3h0Oqtjq3t7GomTOHz6KOP2ebGuhtGkLrTaku0xByVtRGeUwDMXW4G0ZHgZXyo+5rPauXECQEYimm5xnFwDaCcvYDVwUVhHmlJHJRYCqwz7YcAACAASURBVN4ItNw7CbRa44vuoDj2GQFtAAKTxxQM8TpROW9dvWLve9e77PLjj7vxf5tdWD+j6LyruG7hj87XwFWrNm3V8UkBbb/rbmTd9p5McnT6oWjtdRVrR6wmz772+ENJ612bs04yn+GziXOQWyZndW476MzVKBFMjQwGKQ6g6kz7KKzH0lMiijtXtnsX517tIebW7/O6uNbIZ5c+yfBxRhFojzQFBWV9QXX85XS0qTp2hM9e23NZfY/X7RaLnS33Jvf7KK0n0N/TfFz0RxIUWwi/8zu/rR3q5l5dM1o/r7H1pFj1x+1mYqjnUx0XZ7RJHTOjLXa01wFtqI4TXFEdFztaQPbGjlYCrQBaf63O7lxHH3/7275/yBv3m4IqAzehcVtcXtZqj2qnUBjmUDvuBM2nnAI6iskaIXmodqEhFf+EcnZpSQ9lzmqhD69t7shEnQgtfE1TdQy4KLao5Gs2Eo1ER9sm+Hu/KYClGtXNFX62uuFDgKQbbeiVNq+hmDcKpSVTgKjARFkM+rYyO21njq/Y2RPH7bbjx9xQIlN9wqEID+HNrW176vIV+/hnH7Emrkqq/GvqelFqEoEmK0RowFA8C2jDCMJXdzxQIH+E8D4Wu72bl9K0xrWp6bDFeUjpMPy7ctXqvf6IOt5tNEJgdqB5BMUBn18WRbKulJoudo4RocT/EHdwvfhsNL8FBCTA8eQg0lSgjt1IwtNp+Kz7B31FCqqjZY+23hypjgllXpip2QoRe9NTelpwgxp1tAG0dKDPRR1z/yBqkNcxcXwDt2Dk93QqUMfclw88+KCA9t5Xv0oz2lzv8Q7A4wzVWWausYz8D6zPIZ8sQj7REk/5p8HfFzMzovTduD3HtBKbqaij+Cl7shFrN1XPuBx9X8CI4quwR6sZ3MS4njmpFsM1SnMuUYIeNcjXFdAGdaxZfVDHHFZaX7CSVPFbmMB0+rbZ2LerG5tWZ1d9f98uPHVBJvRQxzAUdHDspXLIyElLmdFzOsiZIbt9XlkJPtzLrW7Hlo4ds6VjKxJsYbGKR/QQl7QoKMRw8X6kO/AdyCJ1rAMZkJbrmNtIAnbZHQgsCuyPd00OWj5DrkZOaVVFe6detw/+9E/Zn/3hv5ON62Gn449SqWS12Rmr8Xe4Pnwj5rjYR1YmaFRtIKDtW3t/R1oP+buR14xQLcCWrpa/wxPqrJ/PH339yVdOMokmQTANZ7RLWhgb8O/1fqJTlSdA1zc2UgMw6jajW5UKQpoV76iL96DvqsZdekMhmIYVxa+X19Lv5QRl14bcijpOc4rijHbkFsXXgREaKT2PwFafnApdgJZ7n0ZN/6ePyGI/nv9z5dRt9su//EGpwNeuXhHQph6Ce8ivrdO0ud6THe10WJLq+t5kvacItNwD8q6+AWihjmUCwzZNsC4JrkXqWIrk+JnFYe72auskC/WCCQ6vXYXo377/rQ60tPMo9QAzHuz5BVtYXnGKRPMu9zoeLThH5iuK45xD8cHzsKldpuKtVjTIB+TokBEJ8HcAPC5MvbFvV1Y3dPEQZyCGYt7KIc7B7FZt2NlVvQKEzhmWVIHjZ4uIY2zMbcfye3O1+XtS4YVaVJR1r68DYdTRViqigREy0YVDHR8iiKiN24mFeTt/20m74/RtbhDPfh5VWAhVWGnAsP3ZtXX7d5/6lG1ioVYqS42o6DPNA1ytKeeeODzkjau6xatWj2lzT08VpGmFECYWPBCAnQPtlM3S3XJjCWj98Kh3ASBAzqljZrRQJUkdJ9DqoeSm1wy84kFvylR01SufEQeJRG1K/ziQAMU72pot4eyluXVVq1cqgtg9JHZPmY8m1fHWbkNgSjeG6hgLRoAWkOaE488QlWxs7iiCbbuxpw70hQItYiiANkPgbzt3h7q6+x94QDPaV933au/QYo/W531Hs3Ed8AXVMcAn0U8BZLObFdUZ99CRbHzUQuiQlG4h3GMyasupY/aNYWf8XudwER0r2pjwd18vYqaZsz3vajlc093EjS+cOp6wBaIm8cAtj+lrM7+CwkWIhiK+TqHT7hoW/BR/m7t70hbUG3v27LPPWqO+Z2vXrmgcwNel0wTMtza3dP/RJdJtU8hKdUxRGHPg/XbLlo4ft+Xjx1UsMFrivbFxTleXgMj7ka0j+orJCV1rvk/OaItAq2cgxWUxi0x6dESTBiMli1AK7tj3VkBJr2u/82sfsn/5kQ+zfKw1HzUDFAJTNZtdWrLWIRFpqrZtfJLZLlQ/Ww8ezTjoNlWsI6gEaAWuUJhQ8AjVNKtLEaOrUIoObjQlxR+iDuO+cbr1SAjnNYADpK/n9Hw39bqvkPeiK2P8/vP1Rqcl/UD3jtZfT+o6RvPSwoy2OK9NIEgxlH7/AoH25nu0GPv42ETwHZ1tvm+JQ1HvMsaKOS3PQc6sCSSB0p+Zm7fv+q7vtG94/esim7irewowSzFU7tEyo809Woq45wNazuK0YEyg5ayGOpZVcKiOUwxVBNoidewe/DcHWveod4YqP+9sbpLRKn3bw+8cKjBdKtmKU1o8HHPzmsdkag83FP+dFozyOibpJXYNRwIfvlZU2zx0+OhyiPNgALa8GJ9ZVSTUePbSFXW0HExK7oFurYzpUEF9JtGH6EwHWi44hzWuNm0i+MaSXvGORbRMqEz97HTnHgQx/JozWnW5fD0JmSqaDRx22jY5NrSl6Zrdceqk3XX2jERIHn9GfB03Ohg2rtd8dWvL/vjRRwW4pMkAtHSSAlpmEhI4UST4bEXZuAm0sZPJPOK6Mz53grXSxIywJKBVTF4NC8ZxzT4x3kY9t4vXcQAtHW3GpGVHCwiNVle4r1FaBtCK9sFGcXhg3Q4PPfQc+breTeGiBKgDkm5c4Qk+rF5pjQWgJRWJm7k/tEa7Z1v1KIJYSykNbXl+NoC2VgBaxFBQx+YrPi8AaAFW9oVZ7wFoEWBxfU+dvV1d+1vuv18dLUCLytN9uJ1qGzk7xWwwgVbZsxHgPKpG48B3OixWeJKaK8xoo3Uy4gj5Hg6IqMKdbaBAY40m56AygsCakMo8Pa35fKtuGOLdLE6CBGd4DjOfv7rj6GgXpqdl5sEzwWfA/cxqTw+rPwrQ3sBkyWljttft29rOjqw4t3d2lRCzV9+1Z556SgUQc1Kcqyh6EajxA6aB7t4FPT5Dm1tgJouXdddO3Hab6GMYBl4cRTYzxixgvcDmfqfLcaCFAuS5zhlt7sZT8FBw7td3R+dyPq85ZhHYSlhUlUBvUitBzjCw+z9hQ/u/f//37Bd++p/aoNF0Pjf0Jvgxz60si7GCCcFQvjqBgMu7cK4xr6XX3nOgBRAAMOa2va4N2m2nj4MadYD0Tsw9y72rzdCOpHoTM9NAn84zNwkSaAVAiN96PVHHXwK0SaVLjBVFTPjregHijYVu8KCyk3Xxe9YB2g+WCFG5rhrwOe9fBGj1ZQrU8RHQ6g/iu7jqOAsAtgLAGH08sqd18RgFZ21+wZq7dbvrpS+x//5N/5391b/yn1ur2dBXkpUt10/Fk5v3pxhKs96xseucoW7W0XJGJNA+F3VcFEOlM1R2tM9HHatg472EpWuOUBKLeJ/qaP/eO96lkx6gpcXn8ANop2ZmBbSeRg/AVlQFaF0kLRhR1AKcmteFJ2wc7HxxaBUOYtaGAFpPCDpQB8kLabc6trq2IZk7FJY/jJjRl0J4gyjKJf50WH6TDW1nZ9dW19as3WmFz6vfeNldu8rXF7j5bypvQDp3ffkz1ILMmpjRqWpC0ddp2li/azPVsp07edzuPnfWzpw8ocMTcQvfjEp/IpJx1nbr9vlLl+0LTz+tmWOFuLXquNt8aTm6pAX3nNHmuk52s7JKG/FGUXsGJaSVpuh6i0BLOoyAFhAhmB77w5jRArT1/aZurARaDp6cFXBHFIFW9mO4+GAIQPU+dCtNGXuwAsJBjH3m9JQtLy4IaFG/qqMNqqXb7+qeAWihjrd29iRuQ9gAJcda0rI62gLQzsza+qbPaBHsPB/QUhBBFd8ItLx/OloA4fve8hYB7atfc98IaDMUjPftqw8+BogjykPeqciPZMSi8YqdgXtexxS3MKPVvSXNUETxZR5tUMh8Tly/rGw5XCh65CJ24PmzB4w9BL5ugQjI8f8jGARoASKBqoAWMw9XHbP6lqpj1wSYBFCEXWy3OsbK12ajaZc3NqR/ILaNGDcM6p99+mkVjjlnB6xhnXh+aoiFmGFHVwigkknNrzh4nTpzxo6dPHlToM2RETNa1OxUpNnRJtCqSi1Qx66xIOjiqNPLTpZr4vNIP6igs2Fbck7Lf0+Vx+zyFx6xd7/zndbY2vZZebx2ruXcsRUrk+lKkQ6wj0+qoyXYA7DlrGk1dmxs6NaNAlvufYrHbscOu97RquiKeyCp4xwuOCUcZVc4KGXB4EUCKUchNo1uXAK9UB37fP9oJut73EFDxjZFGuxf19EG4B29nhvu2xuANoHXZ7lfHtDq3YUzlN7bCFB948M72pRHp49xeB2H85N3t25okljBWQrQ7q9vWHluVs5Qb33gfpuqoeSmGPEs6aTtldcsRz9/Xm60YLwZ0HIO3iiGSuqYz8afUQ+okdsahXm4vHF/JNA+lxiKkVsCrQJ0wo44BYJc9wDaHxiKjqFDQSEbebNTs3NK8UHiT3oPLxiQ9WCBIwtGApZTyp4fptSdtObjFc/D1N6bz2glDgiDgOZ+y65eXZOwib8/M13TDBEKjsM9dwf5vd+Avki/vbtj11ZXrYlvaqj9vHLwGVxWxDwBLjiZGAFt7p2lgpGDijkAVgH9VlPBz5OloZTH99x+zm6/7ZTARvO2eN5IZOHibuzu2ZX6nn3q0cfs0rVrSsyBnkDCQlcL1KN0lEgiFL9SQ3PzRceEoIgfuYPGPTxaCQnfZ+akizOzLoZi9h3zXT6r5oFZO1TH7KU6deyf2RiKyCiCdLMCtAjZIpGG4oV5CA86wMgMF6paNngIsWq+r8uaz/Kie1HXyKQlVIBIvXJJph/Qp1rvaXdtY6euDgoWAwUunyOiMoCWKpr7AerY13uGtpVAOzVpw17Pbjt2zKa1GoOYaFyFGkpu3hMxeY1OzxpEh5GcNFbWjJZ74i33v0XU8X2veY2ybr3zSVvJANe0UgywVVXNoZZ1eNLEPkqLhuAonCIPQOUFh4hOlFgYu1MAif0YK7kncVCn/nxUBeh0s0TiQblT6KHgdbB3kSEHsB5eumTclJiFBtBiqAJ1XATaarWs+Tj0KLnJW+2OtYfMa/u2trtrE1PTdnUVP981fcaXL150xXLZGZPJ8UmpjlPAoU4B1TPGEu2WgDbHEnS0x0+dEv3NaAjFNQUhhawfKKwcQe86SPL+NaudmHA2iUKZlTcKe3VyQ+uhjUilbaxHpKjI97tdeImJzuRUTRoCWDIKQoB2WN+1t735zbZFig/XjBNECu4Dm11etvHZGdHqHIHliZrEUMqwYlMCE3+ANlJa3BIV+ti7WtbNMCxQgZBAm5mueq1cwyONhYROhU5OXWYm1aQrU+zLq8hj1SkLv4z59HZ5BLZKmhoJnwpBKUH5Ktox7l++X963fhanmUShwx3tjEdHm6lUhfUe/m36ASSwHnXsuRLk3bIXrfEa9Mz4elA6QmVYRlLudLQpjlKurFjUgc3Pz1l9d9d+7ud+1l7y4hfrPmL/O4Wc8kzOHGfO0tBNME4b7dHmGmphj5bRIOcGrF/imEEdR6jF9MyUz2a1MSAKzO1UYQ0Y8yi4AbbDxwu+wnc04+b808iVVUHU6tGsSKgY5hUC2n/4rh8V4Z+RXVBb0HRI+aGPmaMh9EF5qMvKjaN91BCJqMPzB01iCAzWpboa08yHjEZmNvz3zOy0/izDcOl8Vle35O0qoMTeb4IDvByevni7MgfyB5MDAGDcqe/a+va2RDe4DWmPMeYWXvU55eI7TJ7Uku4rTke49y0L+r0+4owxiTJKpDUcMqPp2PzUpMwrXnrPXYaRAoCRysSkNYalil3e2LZrWzv2J5/+lD27tmZzx45ZaWLS9vDInEQc5UvcumF5raSMcM1CXo5Johtlu1Itq1eJwpjFhv0eQrElHKsIbFDoAu5TVWt0+6rYySLF0nA3OtoSgBx2err9c34eAjMfCnOYe3eE4pKZFfO/svIYB6I/FdE3P2crS4s2j2lG7J1pFk/xxYimZFZvdgSaW42Gbe7saKUE1mBxbl5ggVcz9zFWchzUGJtsN+q23Wyqw+PmnZ2Y1CxSYMKqyJ8bUeCqg6oZfQDGHJvY3zGDRmR2aHbXPS9St/PWtz4kkP2GN3yD/g2HtFYk5HTFi3Rhk0IqOGxC9Zuh1HFWxRzs6EDL7oSjRMWQa21CXemrZlKYxsoVRB/XkPuWAjF3t3mwtVONGxAm/92OF0Q8L2FdqhAOZdBG8RUWpMyvoY1Z78r0JoGlkp88jQQgaVFwDQ5trz8wMpTZpYVWXttYl/Pbxtpq5K26+xp2fwtzC3JcgkqlIKVBQbi4vb2jA7E2MyMtA9efWRriKDYRBLSTE5rnptiMZ8vvj7iPxSa5HkAUOkeyAHhSny3ADwXOrDIV+Rr9FNZgcKbjmZadovatfMwlhXOpZIt//qD88MMP22Of/ZwZTm0ItPhsAd2JCTt25ow1BwNrEJa+tKw4R861NqMSGK39PSura2WsEzNHGVi0NU4CdFVYpX1rPEvS/6ggc9vS0Y+iRDgKaDEpGZYeSUsUAtyXuhvTYKfQ2XvnWQTIkTb+6HslNzOqFAt/lOBbnNdGEHuCpl51UsgjwZe/F7GC0rlEITHSMfjbzW+pgjap6tzLDbCVyDBfY6EISRqeL0LjsL+7a9WpmgR2xAh+8J//su2iPq5N6jmBDYUVxFiI64jBB/8NVvhev1uo+jnn2hhsN3GS4/lq4QJIIIFGib7nOzGOBSMrmSWrVBFDuZGNGjpGH2iVRO8DtD5a4Oll7KImCW0HRXH4LxcZVN6X5r8RtKP3C9DKsQbxCs5NoaxdXDkmX9MuuaKTk5Jhi3cH8EQls9bANzU3VY+hvwMte60OtNBSAC1OLumSA9Bywba3d22n3tJBiSClNoVHsrt14D08MzFpiLs1hI4PjId+u75rq5ubAlpmRFyUVB6r01C2I101dLbvt6VyWLZvcWMAFDYMj1vtzXHgs0/X0Qd4YnnR7rnjnOwDCS/ndTC3ya6QjrXe7NpmvWGf/Nwj9tTly576wdyr1xWNDIWsbiUO92EPmop4PKfbcSbKg8UPKNV+et3Qutw+mMgzs0b5C9CO5rzlirJyObABWmjY3f19FUoSQ8mGkMrKnzqn15GvBFgoKHooUIM6RwxCNzluhzZeGsocA8BgPry8tCBzc+z1cn1LX4lNkBJGJH25PG3v79va1pY19puarS3NL9r0ZE1eyby3VrulDg6jC+az261938s007xFQKtwexcqSLXO3NJKOiQJdqB71iz88NDuuusedYBvffit9prX3Gev+4bXizrW/qI6d+8OsovSZ8f8nOImVOwjkPUeYDRbynsp53H6s7yYUT2nOMd3aMOnG6CtHgGtAublC+zKfqXt4EXMAz0+cQS0sAOsIqVtnmhWU6GCOHCO9R6cdJRLi8K5bFXuf3YFDw6kOt7t9iWI2tzftx3yiet1297dtc2tDbt6+bJtrF1TJ4dAieocoGVnEaCtER93eGjTM9O2tU2mr0fNwWohiGSURDgIq2yALPvw/J4fXGk57FBAQpX6gE7KZg4uNwlxkwaMJ+R7nF1DmKjoOsX8UvcraudOe5TK4k5VPuMDbFkkOl6r2T973/vs3//Bv7WD+p4LJ6F8UWtPTtoC4q1y2XZ7PQWtcx9NTM9aq41Yr2SDRl1AC5A6PUhOdc8Oeh3XbfQJlS+EqRfnkAG012HQCGyOAIn35PRnAcQoHCK28rmA1puHm0qlkoORh0HxR/G3I2jOr1EAyOwIYU0SNPKMGBWXz/P9+fowofk9R65Q8f3S71gq5ej0Uwwmb/eh6bxp1HdVvPEczy0t2ve++c323/ydb7G1jQ2thfIsz8zM2trautKgMF4BW/i8vJhlO8ULHv7Hmcv4jA2FLkk+AKIUybEhg3VoFaxBd+SRijB0R0AbZwPFBglvUv8fqMHB7S7pclHZ0WWPVMehaqUQTP8CXdfveOcPDTMqjQqQdp4ubOnYcatNz+gLlTGYwPFFQ0NPItGsFhuzSLkpAq326LAKnJ6WVyniCKgBLg4/Mrt2Z6du65t1a7baBoE3MzsloOVw5DBZmJ6xiQhG985kKJegnb26rW5uKGZtAqcPltwDPNXRar7lQKs9tFhxoSCQ7dtIuQdlwArGmOwWlRqEU02/q4uKR+9d586KPj65sqzKBqCVGTs+tFLbDkVnPvLY4/bYhQvWw6S/XFYVjdKRKkpOKZ7s7nFceJvq5htDAjwCWvc7daDldUrwxKyrSvA7CTqz3tHKItATlaDFiERLoIU+LgKt3HsKc0bR0voUfDbGa1FCkmZUBzY7MaFEpFq5ZDOT4/JVRnW8MO8JKiqSChU84zhqrtZgaPV2y7Yb+3Ztc9N26nVd1+WFJQEtXrUOtG0bHDJzdctAgBbqiMdEIHsD0GrdBLA9IJmmb9sEXg8ONZ+Gej1//m6BxNvf8TZ79X2vtte+/nVSHesQuAXQav4XVodFoPWKJBTgGZ2XCUyjcIjwko1/qFFJ3Kdk8AKCRaAVEIVbjmfR4rPdsy6dDNSzZnb4uCKKGhGBYcEJDc3nX+hoodV5kEOMxCfJYYL5Sr03sN1u17abbQEt7mes9zAHX19btc31Vd3r0P8UGidWVrTrCsAXgXZjc0v3F2BFZB9dt5yh5uesyriIRf+I6BNbIorX/Wd1bwbQco/xvMySR8tOuVKCIhKv3XJTmABaZ3O8ME6hDkVJzt50oMceP4BbHQ7tzNyc/R8f/Rf2kQ99yFpb21aG+WNthtUpjPvZp52dtV1WlggyQFA1UbNmqysl9GFzz0ooWTknwpjADvo6A2B4+p1WAO2RZ/ZRRyh7tsLEMvEvwE9apSMf4SKAaar5/xLQcv30mgv3tR8B7lFAwZOz8RuB/VZA/0KA1me3sdoTny9fM4EW9qrTahritVZjX4XU3V/xFfaRj/6mgBYvB5q1hYVF7YPDuhAtqC530HO/BRXPNwdazmEiTXHvk85I630OtNDTCbQS9oUFqOxUo6OF6SwCLf76Th27XiiB1nPS3UNdWpgA2lwpLX3b2941pLOio8WcXRZxZrZ8/ISAljkgnREybMXlyVYMv0jvaFVVFyzYuBAJtCyW43UMsC0szI+AVvFElYrt7u7Zs5dWtebDjTc7PyOg5YOno1yanVMMkmaaWB2iPO11tcaytr1p2zs7JqfjiDbTByig9Q6G15XFHP+tVJEYsju9zYWnq6WZdaDlkNRDRnD1eNVuv+2k3XP+Djt38qRoAx4+bAkBWtSY/WFZIPDE08/YI48/blvkq2IiQLnArCtmKZrlcLDTfetDDNXi5HhQNK6aVs4rTjV0R7QzOOHgRT09Iy9W/luHepi6470M0O41m6OOFuFQdrRQltmEieLUrDYW22NH06njvgw7ZvGpFtCO2TwrElKMjgsoMXdnnu19YoiExOKWBLQN/KvbLbu2sWlbu7s6bBdm59XBONCWrNVpCVT4HCkKtvb3gzp2oJ2dnLBp1Lqijn1+Q3GFOQVpSbuttsRfUhN2e3bPPS+WOOId73y7gPbrX/da7dHy+iRIkILzUK9FHrLhY6yDXPfN9abrwgCtPTjY5gOUN5Io5KD6co1DRV0ArZKnKow+fL1H9HpQWhKuBHUIfUyhxo4nj6gsGBUwcDRXE7VPri3xgaKOJ0XlU4RyfRSero52zLpDqOMDawR1vNNqW73Vlvfx+uamra+v29bmpjX2dlVgcWsRwj6DqUPLqePJCQ8GmJmdUUdLQc0uPfvmnAMJtL6B4IwMna1T5w60EkYWgJaOCSDNXVAOIu4HfI9dfHIwAtoEIvbgpdIviIvUzcbvdQ5pxHFoJ6dn7NFPfcp+5p+8z3avXrUy5xeJYmG0UZ2a0jgH6rhzaDa1uKT9c8xVeO+HrX2zPo5EPRseok3wglMe5Ad9gYDGKhTZBeGSAIhbCFFVANlRiXQEbKmwTXZkBLaRCw1l/ZfZ0SYbo04yusosLFW3ODqMXKuKoqmcMV7XMhd+IwAP21j/+r5n7KDuCT6uvi7MdUcduhdj0P/6U8U1IuzzPcef/Z9+wV7+Va+QSplREM/p4sKSbW1veWOkz2SgjQgJmeSw5T0tHS1nsnbuYY/Q9lDwhBkMYIs2QR1t2cecclkL6lijxgBaOlqJ5LCr5UwO1oPPjZoYti3NZ3StbwDaNHMpfevD/6PSezylpyqQpUUBaBFC8IABrvw8RDEGNTROTBYG4CzTRyUQM0YZHkjEYHKaUXdBMk4ALS8mgXZvb19AC82ojnZmysYnKgICLBgRAEEdc4jxoXDocejW9xu2urVpW9vYybmzStIzOgSji80LyFtS1QNVHAk7LtiC8na6gVgud/SpCGQPOngfm63MzdmL7rxDnS3Ay7GmmDJmS8pEHTPkHYihHnniCV/14YNC/MJakSo6r6L4ZABZqYdk6j+0cgFo+Rzch5RPgeQN72jpCDlocWgCaAFGeZgyixAAPTd1LMFBGIo4kPM6fEUAReVsraa1lEOSQABaRCbVsgMtACn7PIB2WqIodbSqSD3Bhjc4VvG9zf1ez/Y6bXnskjXLD8zjoQnnZ+f0GQG0hIOLOhbQNgWmoo6jm6WLlrq6WpFQh44Wr9LugTse0dEOSKzpdO3FL/kKPaA3drR+GyOg8BjCBFr57AaN5zadiJn8oCkCqHdU3n3qIyzkaSaFnIeYQGYUJkAghovnRGtxj+V+oeZHDqpST8pMAfclxDtHO7Te0blnLYIydbRT8Lgx1QAAIABJREFU0dHGXIrnoypXNmR87g4FdbxH0RWd/06zbVc31u3KtVW7fOWKXcPruLGn+4eZKdTo6RPHFUcHbTcuRe7Q5hfmxRbhagZrQEfLmQB1vLC0KOo4gZYON4GW580tRo+sK92rvCzKj9xWt1mkYxjICUgzWsRHYeaijjaddmKmKCwIMwJPDSqp6OeemYd6XFuz9737x+zKo4+5QpiuWe1WycYmJm351Ckj9bre6dos3gBjFSOwnmdp0GzoeUf0wuhIQIutq2IPB9Ym91VWje59XFQICyI4ewJ8snM8omxj/SfGWdeNHbRRwHzWv64KixtmtP8pqOO8R72xTKFSUNkUkrKYPQplKdLbORZ5PqCNFz7a601TjpEBz4i6PuqqpRrmEWNsxAoWqUXjEzbGuKjTta9+1b32Y+99jy0fW7E9WLpuTylUFIyIUdEzJND62MaBVjg95s1Pi88PwRs+AQrJcJGWQnAmahLr0WfJsIKzl0IhzHpw7eLsRX0+6mhlr+rUMUDLrYYGAqDN5J7MtP4S6higpQtlZsQ8JoF15fhJhTxzGACyPGjc3HS3CA7cLB+q1atYPhQONhc6+TsGUBVQPDy0xcUFUckphuKFALTXVtmHZRfzQK4yAC2H1vQkSSU1UcfMKPlQeI2sGbDGcnV9XdmPHDaCSh2gzMCokN2ZJtXPOrAk3jlSCEpMQfcdIKSqG6EWCmdmgp22qCkO/7vOnbG7bz9ny/Nzo0xYxU9ZyXoHXOyhZmFPXrxoT1x81jYbDTuAXuegcg5TNLv+l2YEAbQldnhD9p/UMTcQ10/mTwBQrWYLM+TBumessnLH3N4MxXGROq5jEFKY0XITiC6JbMTsaOXeE8wBQMsNL6AVdQz1WR4BLT67iLEwFEHsIts4CYNKMmh3CruvzF66WoRqUMeardSmoqNFDBVAK+qYGW0CLfOP6GgnJkZ5wAAt9w+qYwHr4NDqTe9oNYfp9+2lX/GfuRjq4YfU0b7hDW+Q6jgPrQSstJ2UcXh09h4I70A7UroGbZkHFEVBdrNOefmPBGIBeqxiyelL44eSijFmR9ClfhBHqDodLPmV2DAeDEUda682lv7lVsV6T4RN0PGp0Jnyooe5ubraMMMwgteHJc2kiHDci9zknVZHHS2zqb39lu3Wd21tdd021tcEcoiRABL2nPcbdYmaqhUXMgK09b2GnvPJqSl1tFDHbCEAtFDHnkfr3twJtN5w+ljD92QRGQ6sx2EVzycgCrtE8aXPAoag6A8cgik+E643zzxsl9yYoquVHSygTioYXcbgwH7xAz9jf/qxf0tlZGPcy6HwholbOnnSSrUpFXVT80vyux0rE/hQst5+Q5oMhW1QbMslys0reCY6RDiy+idLRo/x8/vBOzJFxxWANkHn6COPQU1htq8/y67/LxlotWWRQM+JFaIsWQRKWNQZ7dreOEfOz+CWQFvwtvez1ANT/LNyEZgANy7SUdfvoSo8K5zVrXrdKlPTSouTsUtjz977Mx+w//q1r5X6nevdgVmJ0Bgo2QGJa1OTLgpU3uIR0GK7CdBisQvTA/CCbXwdMCOBVoE+sW5aBFof8ZHe4zNaWA75mCd1LAGr2UGYPD0X0KaHQenvPPROAS0zIwBBVHF13I6dPOWWgtHh8qBxc1N1MLdxubUDrfbCwoiiCLT8Nx0tV4COFqDVDmvkdDYaTbt6bUNKS+Z23LEALYv0iHAUcq5fiWXzhw5PX4D2ytqara6v6XDI5WUFSVNhROyXqMJQQPJn2mmLORsflPZqY89Uto2yHaxYCXVwBJePl8zOnDhuLzp/u3ZqmVtCIXtnVBbI9gaHouiurG8oaODi6qqo4xIzb8AoKA2FE/Bq+b1M/Yc2VDSaV5Qphjo8IBPJgZabCJCDOkYUo7URpcI40CKGSqAlfxSgRQmX1PFI9RfVcgJt8F42US7pOnOIJNDWSFyplm0OMYlmg1OirQF6qbYjoUPPDku05ZI6Wrk29XoSqqE8BjTmZ2YdaKU6LoUYyoGW18u+J8XAjUCrjlamJm0BLQULKsKtvX1J9dntphN8yUtfZs1my+5/4H57zdfdp11auuCRg3H4Euugl/Uk7IYzDB4Gn+lKYe9WUGHy3MrtRS6L1wuh8vCRgQtCoPDllrPZWMk9u+lsASVvJ/R88XkAqk4ds1Y3oRGEZsYBwl6tY5fp7EYCLTS+z80daMXIALRSWQ6lrtTnMDiwXQIG2h1b3dySLzTrMZubW7ZOHioB6zR+vY7ddnx5BLQVmasc2OzcrDpaRkQwWE2UxfIPXhDQcgYk6M0vutsb1zY1prKjrECblwXoCgxh7FGbig0A98elk+W+S6BVoQn1F9eDr4sYTv5lEXgCyCnrOdNWyHyt1exf/sZv2G//+v9ug70GAbtuUkOmrZVsdmXZppeWJaSr1GZlwzc1M+8rbVIXI3zq+TNQGupQFdCijm87daw4w4y0DNRQ8VzIKr4ZdTzqbgvdqj7W6Gg95OMvr6PVamM6F8XO+I1FN9d/tBKZ89xiQfkcSKua4zqRU4j+kuKPBqgItMlOOJPoYxaaHIpL7jc2EnRmDfr2NffdZz/0Iz9sc/PzYlek7yg6MI2ZWEZ/9hxohbVxLssXnR38sCnlHs6OFupYO7RVF/GNDCYA5DBHSqCV4ni03uOCOa2q8QyJ9bp5RztK7uEe+ea3PDwE+BJo03YNoMWUmw6WiClVA3DZZDvWaupioE6LQAtQeC6tlxZ8XXZoE2ihkkH+jG1TR3ttXdRq/5AlfkLjfYeWwwU7rOrQfC6pbFeoYzfPF9CurbvIpBA/B1XIh6YOO5adtXoRqz5iZmMRPIFWMXzQVYre88B5iZ6g+nod5dPec/52O3/6NsW96cIjeuHAYT7WP9DMcKNet8889pg9efFZHXZGtJ5riF00kRFYQZuIRow5RgKtVLKIMeJ7KGyB+SxmBTcALQXKPl7Hg4F2HQGuPVY6CkDLzTsyzNCeHYcirwXqyuXqAK2q+eHhkcUfpiG1SXXxAO3i7LzyVfVvFQWHkxgzZA9fhcKmqyU9hhnt2ibWmge2NL9QAFoXQ8FetHsdvd6tItCG6nhEHVd8Rqs4u4NDq2O+QAYw2z6scYyNCWhRn7/lLd9n973mPnvjN71RBiluduCzaFGZYVYht6VgYbhfJT2L0AetXBT2HbmvRCfLDcjXHYr0n+67oOP1lQSODrQymmCWCtAGZcW4hXsBABDQonQFaMMZCjAWrU4XBxOhDtFHFXSzCIekBCfsAeMQgUkpqOOh7QOoUPj9vuwYAVoSsq6urcsZanV1TS5QWn1Dtd1p25lTK9cBLc9Oqo6LM1oYrYXlZVtaWRZ1nB0tIfC6r3VX+EoKbA9Aq2BuubL19Fq5FsoFhqUKVgYw0zpFqMTldRzPYl5fWR7Klzs6MgqkcCbjOT2+sGB/9K//jf3Kz/28NdfXzZpNdeJ8ZlzbGpT3yVO2Xt8zq9ZsbHzSFhZXRJmXWOejMJcLFNSxq0uZyQG8A4C4j1VjNyxg/TTXUxCCr5HuN9W2AUyAkK/IBCAXfpUBP1/qLxloZasZrkXc32Kigt3KQojPh4JGTEohuNz1LDdxlioC79HiboyowqZX/3/6QntHe71iP0RkfPb9nthTQLBL99rr27Hz523jmaft/b/yz+0rv+qrdM7Pzs/LPwEhFBTyLN7rCFODMdQoS2OFsgpzOtp6pzMSQym+VAwEFqYTHsE6HtqCKPI02og1TM3lxXQ60Gqt0tBNsK3hHW1PRfNRoVKkjnPFR5//33rzQ8PMTJS7ZmlMVoLzS8tWY70HOf7srKhjqkrcoTKVgfUNXrb2VmNB17vVssKcManAjILDbmVleZTyARhTtXe7fbv4zGXbb7Y156tNT+pXqhwOFRb1J9l5ohONOddByWxje8ueuXzZdvf2RAEoHDxuknRB4iJhEjEdZvY8A/DwdLK8Pnd0YWm87yKZMJzXQwN9GOkdVFakppw7dUJgS7LPZMVnmr6qMK09xt1mU3uL7Hk+8viT9sVnL8mtByP2rd26uva5uXl9wHRc5C1KvQ1dX6SVNJsLn1Pk66xVTM+4z22BOuY+5mum6jiBNjtaVovkU6vVp8IMm/emEHRutork9TigcOBJyKPVlIpN8uewADa0YwuLdnx5Ra8DBTQzN6UOERvYakua3x2ieu15F7W1ZTu7u+riMDTJjhYlNSAC0La6bduu79lWA3EUsvmSOjViAFHsiiKX5L8nFoMHB3U3s9r9bl8OWLiX3X3Pi7Wr/eBDD9qrXv0qe93rXycQ4/Pknkg9zZEjlIcqeDfru9mOD25yILP3GwzC9fAWwDZp6dx31QXWUjvvw/OUU7AGuGg2jjBOXVk4QIXKmEJNPuIENKAg57mIQpEeERMXCi9UxkQVwjBA9fv8l5kW6muz7qFZq9fXwcIcm4JHv2+2bXV9Q9dk9eqqPI8pNJYWFm1xbtb2djdQ+Lm/8tAFeWCIPJcpcmdmtN5DcXv2jju0boEJi6hPAJMcYa2J+T1LIcf9IaGWdByIrDxTOsVEmWAldilcpDL6LWMJdXvJoMaLHzodMT9haUhHi1AGAEcURSbt99//gA3qu7YP2A76OsegjlGd0tFOzC7YfhfXtKpNTXuAwkG/YwOJoboC1kqJbsUPWH7ynCvVJ+j89Lz20Ynbg3F++P0TMXiRN11M60mwzXunCLQuTjz6WcSxW6l+nb4ewbyPNAq/HQkWU+1bmNFmJ57rPdnRFkVb+VqfizrW9xsZeDhrI+/mEENlxnYmHcWA+6jwBMhJqIq9dPf5dhGcPt9K2Y6fPGn/4rd/ywVHw6GeDzHv7MPjuZ3aCIpnBq5BsillDUqaVUJEh8HMArIwkepo5TrowtIj9zz3eT9gBzcMK4prPXgtUJAJI2CnIldX50Yo6hlHZTM5coj6uw++UzF5fECu+jLtzc4uLApgJ2dmpD6me+BLswLEoeCL9WWrKQbO/Yv51QMD4NPbUhmLBhse2vLy0siOLoG21xtYY6+lJJ7DEntv4zK51+4goh8d9hXtVEpIpD8dipoU0EJvRXan5gmZAylFYHQzsSfGhw/A8mAmTaC4s8iIzQsNBcH3V8oO1QoxXxPjdmp5ye48d8bOnjwmOzzJWtiHpdiojmuNggOOPdLHLjxtj1+4KECYWViUgIuvWJua1uHuDiIYyk/4n0Wl66pg3GbcNJxfoUUQQd04o+WZuRV1nEDL56QHMqhpXZcAWlGbmhU50HreIkvkFZsarwhwAY7lufnnBFrsM6EXlRPb8zxUPp86xv4ArYqDSVHHvD9ED1rv6Xm3tR1Ai82lAy2qWrq2I6DFExsxw36HlRiTYQWZwNOzc3bHHXdKTPfQww/ZfbHeI8ediu/gutCDpjvXMBxoM94sQ7t1UAYtlYe711zpK+v0MYdnil40/+K+Y1YXbl3yOw4glCYgpP7SP4DHwfcAHDxvnmYCuI1d5xoVxbm6PWIjdQ/MzozEa7x+KXxhLA5dJ0B13ewNFD24sbMr8xJMU65cXZWYZHNj0y5fvmx9Uqu6fX3uZ04ft8ODnrrdg8GhnTp1Su9xbX1D99eZc+c8aq/VsnPnz8udKbOWKUgWl5e8UwkHB6UVRUcr7cZgIKDVal2Edeu1x+qVLpH2VJ0tGFlgRqC5Dt50W0rlcfzK58A+LUWNtVr2/ve8xy589hHr79UFmqz3wcZxlWuLKzaJOUefHexxm5yaddbjsK81EWh0hX2HwhSgRqshwEUMRU5vZDmPOrN43yoongNo814pAm0CogRb4aV8M6C9NcgKBv+jgTZVx8Xvn+/v+cVYR13qKBi+ALQyuwj18YgyDovZIxMfL4ZjvCp2Se8r9qVRtb/lgfvtm//2t8gb3/UNB2KFMF2hKQNeEUMVgRYTH4r/hlTHhxKsytFQbBbOc0EdayL6pUDL502BRdgM34f9WTEdcVZKDIVGh5lxuHzdDGizGC99y/1vH+bwWqsFmKOjEl1ctpmFBX0RKGT5qdLxQA3HDiMXaxZlcnS0/Oo7soCJd7Ru73ZoS8x2wg+ZWa1TFQN76ovPiE7kwk4h1a7iK1xVR1sDGHEuyv0mce1D5dhevHpFgo38hFJ1LLotlI96XzGjc7GUq8u8yvBdqFTwSoIuub6b0CvKi1MA8UaJndoZReedPXXcVhbnItXHd2Mna1PKvGy0O+oonrmyal/44lN2ZX3TajOz6nhhAjzQO3yY+fo4U6kyOvI69QgrVx3zq18LZrTTAp8bZ7TFPVqoWAwritSxDnf29aJr15qF6Cz3PR5XlKADbSZU0LEjAkMYBgASKHAMs4LpGd2gzE5VhR66dSPVZ/vAhVD1dttduxr7AgJeew2gncGwgo62rS4FoN2s79lO0zvaBFrMKpjPQ5civOI+EdCiqm13ZZ4P0HKtcSo6feacCrWH3/ZWUcevf/3rfV2IUYMch4KCDW9UrbZkAHwEUmdlDqj6ik1aLBII4/GBKYQaiaDy/wMIIo+WoshpY2aTHrtFV6bZYwCtPlnmOoieqIBLTmelz7GvCzhNmp00XsGwGVwTfoo2jnUELOD4+0oFkgr9wBrttm3WHWgHB0O7fOWqNfebtrW5bY29hliVqcmazU7XrNncsV6vozAJig5GPQQDTM/MqotYWFqyze0de+bSJbEzAC1BA7hHTTJaQjwYuoPsaIszWgwrlJBCoR5hH8LJCK7A3Uc0XLIIYUGYFJy6lzh0U3zlCm3vcEqy6qxapdez3/3wh+13f/3XrdTrWDlMJmQpS2E1vyig7SF1Ko9bdWJKBzrrHXS0/W7HhnKGcxegEo5fcggCZHuijyWICnDVfRCFwQsB2mJ3KFAL6liOwKMxh090XwjAeZf5FwdaXdc8C0LiVwTYBN7nB/ujftdXe9AiHNkwuojtaOVHrzpWE/Uv5fPtCn/ZSQbQejSr+7Dfec899j//8i/rvOS0ZEOGzpZ7h7FXEWi1kgfThgCK/GsYIhgRPmtlBzvQTqXqGCoYYV0wXGpEmLnS0SrKsKO5fQKt5vfh7yzquAC06Q5Fx5wdbV6d0re85W1OXMabB/VZ68EZCpVhWjDyq9ybpqdVgcs2keSSEC6k9aKv7jh1DJcuYcrhgYA23wxA63TvwDbWtyXUGFKdEDKvN45ZwoQOX9yh6Gglu5bl1YEO8kvXrugwJ8TZ92FjtzR8agW2MaOFRnbmwJ1rfDbn2ZiqiOK9ZxQT15G/QwqL+xIf2PR4xY4vLdhpQuFXFoPahkLGK3nK8JVBDERHsU7YwJNP2RMXnrFSdUJhA6xOSV2qG8mBVUvbUO5JwaS11wEzZg+0Zy6LcjeBNg9bbg4+6KLqOMVQRdVxxq4VBRDqILTGYAJadfByBOFd+E0lr2G5D43JRnF5gVABDDNqOqi148s/wQGLFBZoY2jLdktUOQIl2Ab+DawHIC2g7fiMNjva3bZXqVDHiH3wLpUQLtZ7GD20eViY0bbobM3DBTpdHfhnzpxTR/vwwwDtq+21r3udG2BUCkAbh0ruDXIwiomIGW0ebqloHM1ixfL0r3P1yco880BzTid/VGb/XD91dL5PynpPAi1Fq3ZpRfsf6Bkqi+7yYQGBAwCtkoni7/KcULwqxCG8jxfm5tQl8pHx9ZlJ03GiyEcAwtdg5YtfKUYpRAa9ga1eW7Wrl6/afqNh/W7Ppqcm7czZkzY+XrFLly5bY2/fTp48KcHatdU1MTBQx5SePHcvednLZFhBF401HrqOFEPljFbz+0JH2+92JTrJjpZulv/OWDKoY7pezcaiaAmHFS96MwwCqjBU38rvpShiPQ7/b86K/sA+/4lP2E+/+0esxGoeNGO75T5fnA8zc6KObbwmoGU2js6kXC050MoFCltGRIEHYUN6IMBlx5734V2tB244dXy0Nib24ybU8Sgy7wiPHF/y33LBbgDaG/7qLX77/EA76iQL6z15/uhbU1AEdeuNyfU09n8M0I5mtAWgHXX2aeQRHI9rKjjyvKNNsBY0/blA9Ufe/WN239d9nZ6ddFbj/k3qmH1yjYHkX34EtA2MYQJoFfeK70OojilYJX6LjlarjxERCnVMRwvLIQtGmNbcsQ5LTp7RpI5HMXnSKBy5QmXxUvp7D79LoQKu7AM7S1IVkkUroA1nqCLQMlvMBAXUhLnaw683o44TaHXgcFgE0LIkX9/d10IyQIv3ZAItNKJmtAXqWB3HcCigvbq+qn/Hi4Y2GEnTIwQ+eX/R4gKtMCyIQAO/2wdyhVG2KntUmDtAGoviCvMIGY4fSJ07Pz1pp1aW7NSxJVuYY15ZUQamRB6suPQGAj5miU88fdEeefwJ7X5C4yL4ErsWKme+PdSh1NxFsUR0st6Je0dLNzPHoReKY+WJyoB+qPlDiqGUhHOD6jg72iOxlT9cEoRxgzEflSIbNTEHh4fDZ0KQbPpmZ5XeQ1c6O4X6mZSXclhSdrX1Dm3MOgl7tMxeSWbiQMWwoladkKCKBxughTrmkN7aq2umKxoogHaOzg2zBwQ7lbJApAi0rPYQe9bscsgv2e23n5djzENvZb3nVfb1r32twDGBVkrYEIHdCLTcjzm/1gw2VgdSAAWYAnT5+eSJ5x+jry5IMELhEqYGehgpYAJoUdreCmi15BAAgoGFIu+kwneaGUDBvD81BBwOFDoAQ7OxLxqYYha3tK3dHe2YK/4x1LkZ6j1dm7Zuu2st9pa7Xc3WZ2en7Y7z52x9Y9U3CCrjmjNNErZdGrPNrW07dfq0be3s2qWrVxWRR0cLZQ+lBz3PzLa43sMFzY5W7JFYJA/yJhM6zWQ8EedQoRa3oo5Hfr9F84oQR4l4n54SY1Ll/rt6xd77znfYzpXLAtp2s+H5tIyeJmtWnZ6ziZkFG5YntEtLh4TX7QBv415nRBPLnECHqu/TokgmpB1BlABBrJeqYzf/uMWMdhSXNzJqiLmmUA7PacDyuWe0twbdLx9oUwWdM1qufXGPNovOonDpVq8hwdkBPcIEcg0LYwlR//6ciEZNJijnxvI1yDQhn8uPaGVXrtr0/Jy99CteZj/24z9u47VJucpxLijgpNjR6vx2m4LsaLXaE0CLzkiB8WVytmua0SJsco8FX3fi+3OPJtDCaIjxO3CxKOs9muHzd6CM+X4xYlKhGECr9LpgcFXYfPtD3z9MU3uJnDRortrc4pJUhtDIlclJ/2I4J01NCZA45L0N9/UIvii/0jIXqWP5zh4ejGa0HNCoj7OjffaZy7JgJJezNk03jMChIpWlDlvD93h81NEC/Juk92ysybi+RmVauBM049GH6Ky/Pty4kT3Oz1+zKlIAuNtx5XQkrCj2LGhkHRqa19JxYQs5pr3DU8eX7NjSorruSuzAIrCg68JMAfB7+vI1++yjj0sVzM4n8EUFzVwW8Zm685iJa/ifB3cAbXa0Cv2uhc/t5KSow+IeLes9+FErVOAG1bGCIPRkHXmt6iYKkRBggPey9h4r3GzQ6+4tTafB9cGQBLMK6GOAdm6afd4AD5kD9LS50mA+22qJPt5lBafTscnqhDtD0dEioBkeChScOnavYwAaqjeBFpMMrfZE+EG315VhAtT8buzQQh0j9FlcWrbz5+9S1/bggw/Yva++dwS0XGPNaEXRhXAlDka5hLF+chOgHWWhhkBNc5dCIkt2Ay6kcsV7GjCIEYgCBuqY6wooKq0EDUNE6xU7WqcJ3Qid+4SClnkroEvhy7MWbKqeARSiBLivXrtmm+vrtnr5shu5dNq219y3vWbD2SalxFTs+MkTQmwCHihIYRh47/gbz8xMq6NbXF6Ucnu/0VQR3NhvSP/A9YU63m+1ta515vbbBazs0WZXierY2Z8cx1wPtIxgGAEoeIQ1KFZ+FLgQu+AD1mY89IFrkaK1fNOpei2ukmi0SWNAgVKr6b1V2NVtteyXfvJ99smP/6FV6OxxFKIYhhFj335q1qYXVswqvP4xnW2HJVTlvi/pgqieutgyvufBUAC0FDSArda90iFKlI4f1M81o03Vcd43IyAL6lhs2i2o41sD3pcHtClGyuPSxVxujHJj5/rlAO3oPfk3iEg9Z+ykYeB8DSo4hVI6lzyjxs1zoqM9CrH0VwljtnTqlAJTPvybv2knTt8m6pj7nbOZM1j764WOtgi07NG2KaD5ZoyKhFlhWAGzUmbn22e0WlGLjlbrnqjfI1iC4ovuFxMjD5/w2SxNjp7rQjQr1PGXAO3fvf/tAlrfTwvDCg7XxSUl+FAdA67eIh/qIePvcRFRHXNoZSfLhwN1jAghqWO8jouq4wRazWhZsK83rxdDQduMIYbyjhY7PoBWsn/Fih0IaNe2NmRUMFebGWXVqmMJMwJVSTwoAaoedOD7UloiDleS8dyJErVCFKCb8AOCWkUah7Lz3TqOyvmZmt12YsVOHT8mBSjKXFRqZTJqbUw2gdCbl9bW7XOPP6koPdZRFMYgGrHqC/ixh6VkxUK6R85ovcobaIaMECb3aDW7DE9kih2AHKAtrvdwSBfFUF7FRdhyzJqU/8taV7OlDhZAIsQA4Q3XX7t1/Z5sBGempm2B2EQB7YzcnngfWmfhYCqZaHO6WTpN9pyVrlGdsKXZBatVxiXicaBt6b1DHQto2aGLUAFoYwosgNaX0N0NrBPOUNgvkuDDPi3fpwi0Dzxw/whouU8AGZlNxIw+6UhAtwi0KRTLjnakvozTyFWVDgJJDbqwzu8jJ0ZwOvI9bM1zRBm7SEfWbgWgjYnUaMUn48RUjJXG1NEq5L4PtXyoGMJdjD02t213Z8d2trdtfc3tFFtQwJ22BydEtq6yYDPphlOs32M53RbmF7XLeurESYnTSOwh6KMyUbHdPfzICRqYkYCRTFmKWDpaqGPEULhzQR2vHD8mtTdAC0WP+lOrcwWgBTsmquMeCI/NZ3S0GMlwoEokmJjxAAAgAElEQVTl/xxiqBuBVoVO2PuNCp4AWrqJQezDj/d7NjMc2u9/9DfsN3/1V2zYaVuvwzZDRc+CGMnJaZteOWmlak1rUX6ueYpOzmIP+x2xVCRYAbSIAR1oO88JtLJDDfZBVGdBdVy8Z4qCqKSObwa0xQ7yPzXQ3tjRFsVQt+6eb/6n6U+t4ieK+nSG4tlSoRFeC1IKpz1jvBAMnTDPSaBFMJfJcHrvNAF4ah8c2E994AP2iq/+KzovoI8ZuKRF73MBbTM7WjEi3s0SIMC2iiehHc1oE2hxhZLFY0EMR0PhGwUeHKIdW0C8ALQpyOU9JNCOipq///YfHMryLQJ6dRCwnD6/qI4W1R5RWfx/CC7okrhwtDFQWrlgXuxoS2WfxSGGSsMK1nvc1H9MHS1A28MqbmvHO9oy6z01VThUwBy4dDXM7hS6LhGR78VRXa9vbaprwo5rJK0OhadXmD7z0a6aZifuaSkKLsB3jA483GvUofMhcDiMlWOvlg+TilW+cKIPcCI5ffKEnT19ylbm5w1zBxxKqpM1s1LVF6QPhnZ1c0tAe/HKNR2cuPfgJS3KWBSap7TQ2XEQczO5UMtBMVd8oHXxhc31Hrf2o1DwJf5mn1ABB1pWMBq4AbFywNrDuDt+AYopM6cAogOjo5jmc2i2Y86OupXZgot4Dtlrxu8ZpyZmxIoKnBHo0tEqIBygZfdwDIFST3NTqa/3GtZjNjfuObrMXHH54jOho1V6T6+nKrXN/CsCHZjRQjGjeqYT8vBnQLkvhyNWVfYBWvZFuz1bgDq+407lVj5AR3vvvfa6171OICDnmLDOc//RmKuJ2omUGYqFFHAU6B/RgyFGSlpQtHIIdooFGwcV15NrJetPFXcoj32+TSScqGMcoLgnwzVHWbQAFcEXYWpCB0uF3Or01MV3egNrNttSCl/44gW7cvmSba5vWBMTGCXjTESR6YYXshwUJRFe1EQw0p1F1NlBt2+zc3Oauc9MT9v5O8/bubvusOrkhAojPgfu//1mSxaaMFxnzp7T53T52jU7eeo2Uces96RbE/dwHio6C8LRiv9PYCthmJtXuHjIgVcrdhgWcHKF6jg7xexmofH6HKgUzzFfS6pSjBDCGFbRJiesOhjYQrVin/33f2Q/+09+wnqNPZnOKMKPfXZ2oCZrNnP8NiuNT8rRjY2KAe9ERa13tUrrwY4UoGUUBtASX9juiK53kVbsxnKqYB8a54nfN67v4HVyH6ZqPUE258x+ALOX6c5IORu9Ec6eF2j1ZY44vRu2fULmFN/t+k0gfX9WvdLruPi9XuhstsCIH7Fn4cBEBa6s5sgvd9cnb2NdU8YZWBoBLS82Xey82ca6d8G2r12zE+fP23d+z/fYf/Ff/ZeuX8h0MxlJhOpYxR576kPPoB0Oba/X0694Hcunv8xZ6GIo9C8wF1rFCzGUCm7EUNHRUmyl8lzNVnS03LPSWQR1rM8+fI7zfMgzV2wGM1q3XyyP9i5Z78HreHZ+wcU6vAglHTj9hagHoGWojEJLOZ88TByQqt59CZjKThRxr6vqmYoa+iuVv4g0OJQ1B+NwJPoqcjzp2iSYUPQYLZZfeAULtDs6CHYbe3YwRsXkaxYceL5e4NF3ysFll07ihSOKJPffNJ9LlxfRt5GKwzcLxxoUn6r6UHXiHjMc2sLcvJ07e9ZOHz9h1YO+AAtqGDpziLuJjdmTzzxjn/78o3bp6jVZ2DX2WzK7b+7vW4tw9lbb+oOetta52RBUARzLy8u2uLRkyyvLiqWD5j3GatQYkWYzMtGm00wxFMDD96UDAWzlCywQZ+2oqpsh06C9a/PILxk5YOo95jmhMp8IYwdXj0qHre6DA31+dlYd7ez0lOhQicp4aAJ89tsd63QR4PSt0djT4jlJNivzCKgIi8fYgGLN844BSkIBGnt7mhmOV8YUx8fND5FKx8M9xUPJ12b+y1xtu9EUPc9qEEHkd9x5h8LkH3zwQXvFK15h3/TGN+qh4Z7KGerIODGC39V1xAkBla/dv/DSpgDMw5GvQ2U7msWGYIe/6+DiYIroRnNmqHjthjLTr8ijuio3KqemOGQA2z42oayOcSozD4XlYD+YZCL2q8tV29netadZE3v0Mbt44WnbWF0VcMgGkLka/16Kb4z9JwWozL15DblFwINOYUN2rGbJUXDw2m87dZvd9eJ77I4X3WPbe3Xfs11b1T3oxhk+W0Mxz9eH4ZmbX5AYioJ3YrKm4pB5O48Qug3XZ3iXr7znivs9A7QoRBlJ0PnzLDF/F1skk3bWJtwtTcEbus7h/6yChwxsj0LT58b9rXWmoXWwpJyf886dIm5/z37iB3/Arj71lJUpcNnjJ/wEm9lOz8aXV2x6eVlq1KXjJ22s4sp/mJZOpyXdhl4ThjPdrlVhwrjHiTAUC+eaAqf88erls7geHm/47Ze0gt7V5XTr1oYQNwLtl1K813/5mwHkrV7Pkanol9/PDpmvclYGDa4RFcY8I7RPKrksCl8Yomfac5kRRYINAHGyQ+4LfqSBmJ+bl5sZ4PjDP/Ij9tf/xl+XLSvPKTXlDN4LOqe4NxgJMuIsaR2QcJdtPldmtJzvMi2asPEK5ik1j+MUHVyMZ3SRJ4UzM3m/N933mpAJ5rUecuPqaQpjnpWi2ceo8IxND90r3/H2Hxyy26g3q3CBgW5KYvJI68CxQ9ZVHCyogmPfT9QxgiG8I4Oa5GHQsBsz/KiuVZX2ugINdikVyybTg4rMokkWkXE7og856cCbexUsgwl5FMdF5Gsxn2u2FUy9s7dr/TFs7NLnMvyNWd8BlPseOO/Ci5jZ5hA+Vv+g56T+9ahLK48xJ/KBN2IkAJ+vA+0F6MxMzdgStPrCkrqvc8dX9G+d7htIRk4A+qce+Zz96ac/Y5/4s0+K/muROtPuyDCbDxF6Qob3KhR8FsdhxQF27Nhxu/38HXbmzGk7e/asrSwtCYgWF+Zsfm7azSWI4xviBoTCdOBAK+VpR+pVRUJVqqJYcgaseiFWh7gm2i099AcjVt4KsxrvPvg+FBtk4c7PzYnGVqgC90N4/HIoNttdeVbTgTT26tZp7dtEGaCdsalJ/yxlynBo1ul75B0H3369Lis+6FYKiWmMvsPikvmf3K/aHWt0unZQKhtG+QAttPPxU6fs/F3n1dEm0L7xG79RD506uRCpZDebh1buc0pjQBJVdM/8Gx4Yl+l7waZuO6h9dR2hhAXEuF+5b2EJOHzRGbhPvM+2p8i8hCWJdSLF9wKQUF/DAx0EfUxF2KVlZa7v9wnz0ksXL9lTTzxpX3z8CdtcXbU2e8kyUiG2C8GVAxEuOOTC5mt3RgY9gFNusD68P54xzUCZlZVKNj8/bydOn7Y7X/pircoBxnSs5++6yza3tuzRxx+Xkcz5u+/WihDK7uWVY3bytlMBpv41J6YmpQQVJce1DK9bAW2VfUUoZM8M5ZCSshetx3hFynZ5x1L0Mb0KoJWOAFGKDa0vGty7dAEtxRI/ifMsjVl7vGzj01PaXTY6znbLfukDH7BPfOxjyqs9aLa9UKcg6g+sMjcrp6gDvKKnZ61PILTMRDAriQQfgJT9/07Hpvi+UN6IoXpdrUL1MS0IQJDQ7kYf4+fBrCIYPt8s9PmB9noYfaGd6JcPq1/6LwS0pYgo1coW3gNxnrhHp+tdJEgriw0dQy2vJLgxdaaMOnJ0liYlEpnFM6fRUbOpe/Od73iH3XfffbYJZuBgNsVKGqNGxyIv8ryjJc0K94JdNB5R1PJ9KWLpahGw1ipVm6l48tZI1BWXkwZHHt35+R72RwHwakCiTqLpHPmTx+suAu1oj/bvv+OHRkCbIc9QnKz3TM/N2cR0JPhQDUhpyIzRzRKYonGg6CCK1luG32IHfHeKjgDv4YX5OSW4cBEJCaCCoTIBGKim6QKwWeSB1KwwqmEoVl9wd4UoQEsnvLW1bVs723ZA0gZ7dmn2oPkP0XkeMk2smy/B+xVMqsMTaErW6pJ36YKE8Cp3sKXTFA3m9nKi5WUwUBLYLi8t2+LsrJ1aWhAgIUa6srpmTz5zUWs9jz91QUrNje1tdeHQxRjwJ33mtyHUEjPOyKZlTkeXOVmz5ZUVdbdnzpyxe1/5tXbu7Gm5BPGTmD5uLpyxBqWyqGPod3JHEa6IceDGwx0JgU4hdDpn1+pYdWBFBeoyyiC0fHWBa0hHwiyXzw9BFAyBG+Z7rJRShOjGWh0BbQ+xzl5dHrGTlZKAtjYBKFV18aHsugNXZrfbXWvu7bkpA2lBs3S0rA5FF4igqT+wJowAhuJ0tPstKbmJ2KOjLQLtV37lV9rNgDZXRzRKEKimYQXdn987aT7hVpwes8j/l4DtkRBHO44ALV0ZLEev3/UkpgLQUnyiLZgsV20cMGRWWPaOtkMgNcpr7qmJCa2EUbHz/TY2Nu3CUxfsC5/7gl148ou2ubZunf19K8EEYelHygxWoRU/HNq9gRTAGp9A/RYMWUSfR4ABgMsPQFmvFf3D3JwdQjtUyqKI73nRi22a7NZ6XVTx3PyiHTtxQqEEFMTMxM+cO6u9cX7yeba77istkYneg3fUsp/jGVb4AZaPsFJud8g9g2K0Nl6xcdJQML8RyPoOo1b5wpxGPtChyuZZzMOcODyU/p1q2Q7LJblcScA06Nvv/dZv24d+/udtEtP8/aZGT9Jc8AmyXrS0aPMnjlv7YGi9gzFRy/psBhRZ7E/2mO+oo53mHhfQ+q6tgJY/T6DV+t/z9bDP3XX+fwdoPWShCLQZC6nA9WBMBbaM0GLE4YJF57SL9HmqlNt7e8pDP3HihL3//e+306dPK3qVo8r1M261C7vq6z0lNRraxhgOrY5COdkjYZTTx9jnMoYje5sVT72GmDHzaniuaRABXDpmuloVhLGV4Voavw20DZOFbLoMxoZNArg6WpSdWjupVjUbAmhZ76Gj5U1qC5UbdKom1WxaMPJNqBaV1AFtHFy84rK0LjKmWR0d3OL8vDoiHiJoRP6M+e0+HZhucFeeuvK1FB0ttJMLiOhSAHeAluoag/SdnR0PfHfVuCvHJLJwWTgHK4ehPrQRV+N/N5emu31PTkkHIb4/P0VHaKHbZ3oAfpfX2iVObNxmpmcl8KnictRuykTjqWcu2hcee8KeZicRqjPAnM5DjicUJzosfC1ALsgSlfQEsNrrS5WpXmNZdNxf+2tfZ3/1a77aXvqSF9vSwrw6QF4acz4OD5TYAC2zNK6NEpck7Cr7z6Cqkjp2RbPPr6ulnFPmYZBL835NAD2SVvi+UOYEHDB3pCjiunhgHmEBXWuy58qsFiqy05JKG6CdHPfMYlGnhyUJfRrx9xH0aGxQHhMtjp+yVmNiPQV6GaBFAFUEWow5Tp4+LaAlmeaBBx6wmwFtPMHXebZmR5tZtAkO/F2JoWJ9w1ccA5xD2+6Uoau4FewwcKqZrs7no37vceDQzU5VYGi8+6X4pEPrHCBg80BqVLNci4zru3Dhafvkn37SPv/I5+3a5Ss6xKE/VYTCCHTaAlpFKJrpecVsgu4SoKWLzTU60rBkX9jvS2XM9WfGmnvb2Cf26UokEqza6TNnpSy+8667bHVjQwcWc2OYEz7b5ePH7djx427FyoweByw6WmkgUDmT9+xFC88IYyCevxs7WqYUk5Pj7j5Gkcz9OAiQhWEKf2mUIx1EeZnew0HO97Exq0ITcj0mxrXucfzYkuaqUL2PferT9u53vlNAOWi2NOpgBk0+tAxMFhfs7N132/Z+00qVKafu7dBdy3od71wA7f7Axnlme30rcfB22wG0PuqKhZb/nwOtiwXdHS0SjWRsHB0tIwt1tZ78xk+YUSXCkdsti14/c3KtTg1RCMxgNzBGoeH48Ec+Yhvcl7BMOpP7Nk3aGzoBEplosBCywi4CtmwqFDpaVMcVAmrG3INcGxwVtwxVM3IToO222+H65h7HAtpYTfP37IE6Hm15ZAyUM98sIkrf/vC7BLRF6hjAzY4WoOVBgzpmh4norARa9YkHruzNB9wBl47BE1JSKMKSPcpVOkd1Q6Ux29tvaPdPtBY3t+ghX3iHQtYiOh9OVCoALTQslBaKyPrurlp4zR1jf8+7t2IF6XPG7Oo8K9fnsbKSZBwbYoRS7FRxqLkVYvitDpglsIYA8FR1ENd36ra7tWnbq5dtc2PN1tY3Fb4OPQX9rioO43YJZHwkow8GoI3MXBlmjFc04wNQdFhRWHAzMgflEOn2JB47d+6svfbrv96+6hWv0LVCAIJZwLbi6DDr79j27q4EUVAn0MY528o9TVWMeMYG0CpgYMix5d2R1O3R06achuugmD5ENKz4TEMF4/bDjZ2DJuLvekp5wV6y2WDu2rap8bKAdkJ+ou70QlMP9bvX6uhzJO9TVGKl7B17bVL3jpuIlJx2B2yZf5erCiFQLm2zaafOnNGMNoH25S9/+XUdLfclD4CueS7Nu59OdCS+oJ/AOaqqJWyIlaC4lZLWykPBv54Med0HmdtJXaZ/1hqplHwPnPEH9zx/TkfLHFtgy2upTclakrkn9/NnPv0Z+7M//TO79Myz1sYEny/Y7eo18nWYE3L/cH2kGbCSU8fQ0SROhSELf59nktcGrS2gjZ34fBYonBkNsVmwX9+zybk5dbVf88qv1X3EvPjs7XeoaFzf2rKZ+QVbWlkRo8XhB7UPyGnlhXsX8I2ddu4PhXYQLhJpQx6J5x0CTEmtWrYZzgsBrR5E308cePFLUdJVAs8whGh+mFPcVz1IFJcb+3/IexM4Sc/quvtWde29d8++avZFg6QRWpCMPwQ2XrAJBIPBiM14JfbHYgnbeMUYks92Pie2iU28JHHsfMFLwL9gCwzCMbYkkIQkQCMJbUgzmq33ru7aq7oq+Z/7PFXvNFpAIvnsZPjNbxhNz/RbVe/7nHvPPfecWqtp05PjAmw65NW5eXvvT/+UzTx+0trVmkR5AC2AqiJ1fNx2Hzogp7G1dF6mMgAt5yAzWKX4MJ5hhNBoWoabNmTW8uc0BV1vP0Tjr5/RPhMt+78XdewjOY2f+udc5H88GtL9GQiaykj8B9hqt5bzl9zXALJRtBx3j/k9LmUA69ve9ja74cYb7cEHH3Qr17hHm/UsaBhPrcmBEYzSANtu1yrdNfkdSw+hWbBTx+po5bQGSCd8GAJzhf6BGW2z5lsZTJUdZN1nQCuDjNbSGfdGTggl1fCFf7NPHX/fjT8roIVm5IDnIpNAy4MI0NLRArRUrQCt5pohYkxpKBJBRaN2VFx+uLqCq6UZn4A2zGg5BJnRLiwtqO3mwIpASwUMyHoSkMvl+X5QoiTlMItcWFwS2EEW0N5TVUU3KKeIHUzjWk98wTooqUwC3e07UEEsFbpigF6uUnSLEpiwpmBWr9atvFy22Zk5O3XylM2cOW3nTz+m7q3Fw6iO3lefAFmEYfGh0lxJQ3Q/TEjtwDjCA4Q9colCgtfIvwGtN4IxQL4gQcvi0qLt27fPXvqtL7Urr7zCtu/YpkMUURidBUCr96RS0RGAGMrVfZ7WEQVRDgzBAJ5jsOMjgAhEzF0cLNxQQBQj1PHoqMB2jLgzcoJzUDUejcbrpbOiqxXQVlak4KTanBotWS7DgxAi4kg7Ile2UrfVas1qlYouDfMPZi7DRcQKGBz4caXEplZbc2iyWxdWBkC7befOPtC+853vNID2n7z85X3/a+6/5Iw13gP+0hwg+yIMX+tz43rhZwgYjFVb8N6NQBtpLu5ZTalUuPnIRD7ZAlq8un1VSasugCPgETpaYLLH59tiHFKRsvjOO+6QAGp1eUXrJHKcwg9b9JgrdGP+rf6cUYyA1lOrYjer1xZYJt5HbE4RnfGca2Uik7FiqRRypj2zFIYExorwAN7bY5deqtHOudk5O3n6jI1PT9v2Xbvkha7wkJy7mgGKvqvtWgreZ6mO8UXvOYNVKuS0fyiTGCmPPYpxlHOH4pfTWCb/TsPByui90g4kBh6+RaDQgjRzb3YiM1hj6drREbB2ISFTu22/+5u/YX/3qZsFtHyt7B/DgW6jI7Z55w78ZG212VWaD7S/bB2Z02L4AcvXbNpQs2VDnE/YeQYxFPQyQKt7FPbj62OOL9hZ/cdNHfP0D8RQnrntDUVoLQR+rhL2WS0Ustaf+jvo4Xlz55j+OaVnisIQdnVywj76F38hp8GZuVndHwsLC7Zty2bLpd30w88wukswwo2DANp6ygS0iKP4/lDH3KMArTYvCj4C0jkQrpvPBNqYOEkJoiJ1HMDWGUnv4lkr0npf4jxJgmw/VCB2tIBrFEPxK+k9HPYArSLyGCTnvEuSd6WUxh4UzYMV9woj2EX7QzmqtKCOHWgBHCpMHkTWFBYX5jUbcfcmpyt5mCLQaoWIjFjWaKRY7dhKtaaOdnlx2TJSMnb0HlH9iFIIlotcg+ZRIVIrUoMO3i7plsw8WKcBNqK85ZXsZDNUNc4zUByPPfqYPXD/A3b61Gl971ajap3Gqg4NRDXcXFpFQXRBYYLQRTm3vj4gtahs5txZhNdLdewrXgNjeS39MQdFGLV5i+a1Z8+ds6WlZTt0+JBWWK6++mpXfXbaunGp2JkHs8MKwKKmdOGaz2j7bX4AWgdTGAmnP1SVxllJsEUDkLkZ6WDJowVkMa8AaKHjuEHXepgjsKbUFr2Igr1WXZVoZ6SQtYlhqGAHWj0IhijFA9xRYhNVxudEkhCzZ4CW2YmHJvg6F2suAO3aUMbmy5XQEdd06O/dv9eWl5fsqYD2yTpaCVlD2+H3gA9bFLN1ARni93aczSb/XnywFDLAhEFsmRcpYngYqfRSfeqYogTGQGIoKmx+4pQF1bXWtfnZebvn7rvtjs/dbrPnzsvuT0CK+pVOTbuqroL2gjStIrCFaQvOZPiAQylT3KnAhN4dEiDyubLgT8EWDwF+pSslOGQhZAd3+HPiGEfH7MDhI3bFC16g+6nSbMiMZPvu3bZt1y4p27XbjCAFDUfI0pUVaspHFVyHzGu0U8veYtaLzE7bPbZzGXWzwwBnUB0rlxUzeHbDWfsCZFkF5jkJebQ63ALQqtAnuGJ4WGMY7iHAnCfx0zfdZP/2tz5ozdWKi8fSQ3qGNRukGx8Zto3bd1qFGp9nRZF2rsbn/e6iCajXLQNNGYCW+bg6WsAYbav8vv3A/Xp+/G/T0WqzKHS0QQylXrb/frhTVFzH0e4mBZJ0PE4to3sRPOvsdRDmr0vZvbZmxbFR+5G3/aj9xA032OMnT6qoY3sDhT1e3cO5of56j4Zxygf3xB4YIzpaZrQRaGFcoI4ZbVAA0gz0gVYforNdgCwzeZn7iLVwAx+NFTivY+Qo1HEAWuFKYlUoahX0r17/kz+vjjYCLQcmVS8zWh5CqOMItABeTCCRQhYaOXQFEWj9QYZGcsDCyioC7eTomGZXJLowe61VK9bBkq/d1NfIJIGbWlaOWT8kREvnRF1zHfJvrVRsZm7BFhcWDFEEQMYHxKJ9DH+PFDGVfoa909Ai9Vt8WeRpiy1uWruyMUEjUKEB9NBuj3/lMfvC3ffYww89bCvLK0H9CI3Qsm6n6UksdK0ZFLmDdQplhmLhFgbrbunlqUFUg8VSUTQIByuiFHZfVe1R0Aggh+zgocP6fFCDMoPdtmOHffd3f7dde+211mO3K5MRxTy/uKj3RuYYubz/G2HpO87lInXsOa3QJnjmRjGCrxqICg3qZGzKoP4UPh/Alpmtr/hkrNl2xTpCKDraCLSkn4wWczZeymvNB5bAHZCG1NEus+5UIblp1fdO6XASQKtaOQAtIAslv5YeAC3UMUB74NABAe073vGOr+po+w5g4TVFpoMHO9LJ3KOaCVLcRIFLQpwxUC4H2n+dH2yz7elL0JsRaJX3yry9i/FKQf9fHX2q5+s9ZCabJ4qUGy2ZoJ89fdo+d+ttdtcdd4rGVTB7lSxnZ2codng9UFpRqMWzBfXOGhGfWUzR0vUENoJiT0Bbr4ttiB2v5qj4Sg+PWHmVkPesrSwuWQbgtJRt37XbDl18sV16+eW2XKsqkak0PmalsTFRtXieEzwQRSDca04dOzsioGUEQpQezlBBdawoOinZ8zbCM44QTgp4xFI9HbwI6libYI7dHcIty114eGLEFtAxa9XHbUgRDVJwIrBilIRo7L4v3GO/+J6fEdB20VXwjFQq6oBN2xNm2w4esW6uZC2xLG1Rx9xzsvHGVJ61s7WuBFbGWo/iLT1Wz433gpPV/8FAm6wynDp2UZGfKM586ojVTcsaoc9mRSWr0HdRkRof7Zt7wIabE3Vs6/Ztduttt8nHm1EjfxcxFGOzpfl5FfJxj1bfj+cmoTpeajYuEEMlqWNmtACtXOhCh+3LKQ60zUZd8YjeHLXdSyGx3hPFedHk5qmAVqzi977rp/Ve0KVScfCQQSHjDDU6MdEHWgWUB4GOUhBCiG7ywY3qTc1oA22lyrzVkphmenzCurL844DPWAuXoEZND4byaTV49heqh7FU0rUwtySlg2tgjYZZ6Oz8gqhSHiDHrSBOkNo5GDBqNYDRjHssJ7tvDj2uTWpO7TF698Lhw9ehEgaIqXweuO9+HYKPPvxIAE2Kh45cQrqdmqrpwQaRV2qRiuXApIBQmLuoYvcTDoQj5fnACIG5Kp9BzHiEGmN/cfMW271nr4ocOryTp56wSy69zL7jO7/dDh48YBMT4+rwpQY3s7mFRcuX/CCEkpQ2IZTcSaClgxtKoRp3GtgdkGLoQRCNWU+mFYAse9DMa6MRgah5SDTmgGtkRbb1/RCHQaAjhoI6JlxbJvjqfHmAPPJucXlFxiZyEsoRQDCsjlaxZ6HDZkxAFi32llgwtntpF1I1mxJDHbn4iM3NzdqNN95o+/fvt9e99rWa+6iLDyYVEUDjgxDUQPqcYU50EIRuKi6bC+RJCCl4t0inlaSNpU6GodD7hj/ZJF8AACAASURBVMkLh4dX90qJYjbLDqrylL0bFZZwiGC00O0ohaja6apAOfGle+2mv/yYVZZXrMI4ABq10QxUNK5dbqYSr1X0LOxNs2V1rAYDuPV3gJUW5NaoCplnbSkIu/rsE/aeY+Oa7dJFehh9V9aEG7dskbfxzj17tAZEYESXgIlNG41MaF4HBTD3vVaKwnyMLtMzn93gnW5WO7MyqPC1OYkdQ0e7AWEd18XYhJUKlOt0zJ22Yv/WhhDPta3Fvm5C55BjRSOb1zk/NTWlbrQ0XFQ3iqPcqa88ar/+//yKPXLf/XrO9V6qWPfwjPzkhBUnpiw/sUmfAU0Ehz0GMhQwKboUzqNWS1S0oa5mfSisAEEf8yz5Yfv19LP/a7+W+0L3bxT1JVZZknqDeD4mKdD432LxHX/ti5fCuphX55Es7i8vONCG98a1UcGeMSjTdUb2vOhN0sb8f+4vCqtjz3ue/cXH/qvNLcxLE0CS1/zCvO3evdseeegh5YP7frbvXkc7U2a0lXbbGpjpBOo4iqHw9MaDnCjWXFjhjLoFXXNYSVVHq9112EjfoVUIvF6vn5MUlzQXcW8/4mHUffTFUK+74WcuAFoKDPZoyaMFaKGMuUCUifDr2pMLnpEugPCZTPJnEmhjRwvQTo1PuMFFsKhqV6uWD8n10MiYOcSVGsQ+OEvROXMNDNJx9+DAJQYMmpT5pCwNE16hAyFUNOpmz9av0WlaV4xqLgo1wfoF30OzJmhmXyOC66fiOvn44/bg/Q/Y/feesMW5eTcWFwVMJYZNFx0GAqs453TXk/6cL+S/Yqco+jh4i8LZag9NlLhXx67ahMKSL5HTLPy3oYxNb9gkloEVi9Nnz2oFaOfOHfaa177Gdu7aqb1iaD7epwZBCXkMBZi5Q1AOgFYq4TCj1UPQ5TP01ZK4+uNdVJg3pkyGFcTd4VBF96SVDRVaPAzMJ6BrutZstq1arVqzUfsqoIUWdop5ALRLyytaD3HLPjyV+ffz6oI0RggMBiYXrDAtVWrW6qUVRMDscMu27Xb02NELgPa13/u9vvPMPRtGAuuBti+G0nwTD16PR5R1Y7Dp5DPmwAdoY8eryjR0xzFSj2sEZP1gCA5kAWghSwvEPMqZi2cnAG0KQVjbap2OLdeaKji+ePfd9jef/KTVVivqvFh3AUSjg5LWiQCKhNUfnTJ2gWQmR8oqhiDwtXy8/D0JpeJ+cDDPEBCyZjM8ovEIP/kaGCDWXcaIRZyctD0HD9j23RfJao4dyPGNG9xjWHu67nQW13o8jjHh88oKBlaqmFZIHOn+4lrvwdozl7EJVMmBOmY+Cx0eqeOWufuTQBddQ1hJg4cCaHlfKWTYCW5TzBXyuoe5X+fOnrXf/9CH7O9v/rTmv8ynBTq8K3TVI8NWJAp08w6r86aK2h/S3jlFFe/rWq1uvXrD0jxDzbr1CB5YD7T9nOP/tQD6tX63CLQRHAeiUGeM+g1BSNNJjtGeCWh1DYEpjMVGX4fan3eGK42iiwCqSr+i8gxe3wKkOKMNHS//RGl0xP7jH/+RvfCFL7AHH308xEmyu97UqMm9h+XJGR5zVznjAU9yDzPa9Xu0UMfMaNmjHc0OyVN/oNVIAK2cwuhkobHZXw9xorqHvPDGxjMCbTw7IsYMwNssRfC71kjFt0M5mbrICLTsPHF4Q90yo1XrH4QtLoBg59HnnQrrFUftzlBU9uT6IYZiBxOgZf6IeIqZU6tatULPJfnM6jhkVCXyBpNYMz6hfxOwAZDW5AVLN9SQ2hZgccP19ekXkbDwLFCJdjgM+7PbQKkizMJKkgMsOAPxazQP4KD9u7/9jH35vvtt7tw5db8catF2bY0Hr9vSvebWYcGVhw89uPAkXaliIk9cDZC6LoMS1xWMsAA+0/DqDAqY/N9mrWGpYtG27dhp+w4ckpsW+5artap953d9p133kuvUvWIED93sNn9QMCH2KnjDxufCi5FQ/XX41a9bTEC/ow1OWayEkE9aLApomWuwlyhlsKwusZfEGQWnIiwDB0CL6jh2tDwUPFgNPHzpaOstpfzgecy10OGQQQx9LMVx6MFJifKwhjUplaH5+JWOlnWU2NHecMMN6mi/9zWv0czkyTrafpWZ2ImlaOAziq5JEbDchYx9VVfuxjlurOpjl6AeNnR4faCVKhb7UBdDYXoiC0LeX+7DtFmdSMV225aqTXvizFn7/O232+233CojfEQ3zHeppqP6XfcxqlnraUzB/SGHGiWN4Cbl9BcHENckyhjARycAUAGiwTc4fi03LjoAj29EhOQZuYwr6Go5RPYePGi79++zdD5v2eGSjUxNKrFE+cqysPSqHpDSlCIII1XZW8oNaKCRswOg5b6JQDtKkRVU2h6a0NFrgDqWqQdrNxJH8cq9+4ElotDTe6vQi1Fr9zo2lPMufnRkWMXKxz7yUft3H/q3bm7Beg/PP2DLHiyCy+mNNrljjzVTeLz7BElPIh1gs6WOdg0vcO3U1q2nzFpGXKzjube1tBz/gDvapNgqgmqyM40sXxQKJrtcFZHx3g94uf73yXlzEvz9iHF2r/9/4xf0NwCC+j8RFt/3SQ5bB3zq3/ldL7MP/It/IXEfO97CqxBTCNCyForOxLtnx7AItAQlArQKftduq+sIcC1jI2CqVBADIvyKIi4YOlkEhxktZyL71SFohWYQMStFKc8I82JpQRLz2fj/L+hoRRmq2pPCXvPACLTMaCPQumLMhUlBk+k7tAnDCu8ew24SoMFD0mpKsbphckrUKbQxP5vVivVqq5YnY5B8y1q9v6MEPYnqVsIeqCmMwQFaVllaTZtfXrYl1h9CJaa5YqBIdPOED5WDNIKIV1EOKPpvQZ7PgSAzDOjBQMFBgc6en7FbPvN39uD99+sAxLO3vrKqKocqnc4tjWGGk1oh3inQJUFY44xJWAXR3DGYvus9d19pPjCuCXqQXz1DFpGNi86k+k5nxDDs3XdA1ph082fOn7OxyXF71Wtebceed4k1oUrIIWXeC2VZKKpCV+PaX7B3wQ4HuGiWHitYccXFd1PkWBWtLKH/6D6K7g2qbFF2JLXbzItzWorw8WYAWnY9GQckqWPeO76fm+UH6jgBtMxoI9A6zjo1g/AGpTlgy4pP24a0lsHr3Mkc8cghm52dMYAWVfbTAW1kXeLyAR86xY3m5TFLNEmtSeXqd1K/UtdB7MDr4RDOPsSOVip3aF0Ax9KqmgW0YoK8E+TwqLWbVmm2rNLu2pdO3G+fu+UWu/9LX7I2vt/MCbkHELqF+0ce3YxP8EOG4qWYAKDY4Q0exbw+5v2qtPFxpVsMgrx4GOi1xOQhgJYEGz07PuOFyeHW1bgmm7Vde/bYnoMHbWRywkoT41YYGxXQ6lyQT653sdphDMpj0lFU3Supx18/JjQyqGQ/NXS0ZDxPsIur9JV0SCdqS9jHzFSRgQDtWtufAYGsAy3vL2A7nEVAV7Iu/5HoSOvK7pVi+K7bb7cP/OIvWYM5Lethuq99/qeIvumNNrp9t9THpCZBm0uVDTDzPiKI4kwCaBs1AW23Q3Hd/kcDtLFrVZEdzsqId/HMjAXoM3XJSdAeAHI8aS/826GWDwLLwCQkviQCkI6lZDB8yBCP3a1YjHTa3vT9b7Hr3/AGG58Yt9VKxcbGx21udsYmR0f8LOv5uStxK3v9gTqu4q+ecIaKQMtIkGdzouDhNbGjjXqVqDrG7lZiKKnlvaOlm9U4kDW7fL7PFsUCltfWL2bDa5ZhRbKjZZBMR8vOHIYVROQBBnSUkV6JYh0OTok+lEzjc1B3iArq3bBHC4iygzk1OakqVyHWcNuVFWtXlgySC/UkP6Oii4NpeHjEc2I1py1YL5OReoyOdnbJqeOhTM4pJe28DkQtunl4qOTy4yWnexn7/C+29cwDXSDlFS0PGofTzLnzdt+JE/bl++6zxx55xLqNlpVyWautlKWo5fBgppzPQVE6feoUNtfiwh9X0/GexN1e9xpGaBTBXntm6mh9Ls11Q/Vp3sA6CPmgpeEQm5aSG9KRo8e02vDE2TO2VFmxF3zzN9mVV10t8RqiKA5i/nx0fFzqUO9fQ1cWknrcy5hrw3zfV35U1anI9FmjuigUwQogYMfVwdb9qHOWBTi6PquEOqajrTFTbTYsn05JaIBYgZt0PdBWmdGSWxs62gi0dDpJoOW11PFQxpSj1bFOKqOOFlEcIHDo0EEBLRaMe/fuFdBG6nj9jPZJgZauPDAdseKPFHF44/rCKf99fB8dfuUlHcLc6ab4XxTr0NFqNDHkS/WaaWOdmepZtdlQpOBqa81u+9wddsvf/q2dPeV7n1nJLjvuAEWhGIpfBEvMSXlPFIXHsxqANs5dBbTsuQagdWW679jyK8VBHPdQpGYKPD9+WIo+7/gYRKk3VPybN9u+Q4dseusWG9swbUP4KpO3yzZC3AsPqxVidEJSi2bKGTf8944egKQT8OIBBqOEoUkx70BLf45nLIUVHa3msqhHKbL8uqMndarrwMwBOZLz4g8fXTKt6YJxg+PpO3PypL3/F37RHnv4EYmbOFu03qbX2rbsxJQVN223wsS0UY5Gsx7e71atzm6Z9fiV9apGzbrNmlmH0ZF3tBRo/9A72iQ9nOw+4/+PYzfdzYO5W1+PsL7TfRI4XV+GJr4kEb8nFIxni38vb3jdukd4C2BGz4OgTOaMxWKT67j+jW+wV7zylbZ5yxYxFwgDYcCUnkTTyXaHG4zJgpEs2rhHC24k92gxrChlc1YawlgmAbRBQBqBVmMZxeLhge32vHzuUqbDzooxcnvTpJA20sj9giQJtOs7WoAWC0bRkQCUXjxGDK6K5X/c8LLii/FzmnUMVMeAH4IXLPymJ6d0aMm2cWhIQLvWWFUqDp63jWpNL1rUMq46pZLmxRmi+Vgqhxrr9qxcq9nMwoItLi1blwo3etEK8HyvTddE561kkIFrhx/ioYMLoi3ZgIUuHRqM/d2Tjz1ut/z939uZU6fkNbvGB24pa1VXVdUIoNtNHRiAJ+kgfNCxs/UDx98n0d+BlsWEXakVYUWD74fSUpS5Om46C6+WNFdmD7FY0ooLH3BpcsquesG1ViiU7NTZs/b4+TO2Yctme9F1L7bDR4+qk4WKBpx0WCp6yH8IQEKp6SMT1KFFTxPCRSvnxVJcOYo2g9DFeBwTKID6lfUsD/V2Gg6gjR2t0nma5AQPybAC1XESaEUdx46WGS2xZKxkhI42Am0EP+49+SivEZ6Al/SQFMsIZC7au9cOH/aOFmcogPY1r351H2g1e40UfjhIVGDFuZoWzj09JVnxR6CV4UrY3YwMSJI60zydIiVYBLpxoIuhktQxjk6xo+XzQNZTadatXK/bcqNtn/6bv7VbPvMZq5fLsgykSMFbl0oasBJDA1jnYXVceQ97wb2dY+TBvqeoZVTJbmknswietXxeQg0BbXwOknapMFAqkrGTpGjivnOnKO6l4fEJu+jAftuya6dNbt6kordDRzoyLAqbzQPOHnW1gULmvVQUYTZrI8Ol4CKGUQuzLkQlPipIAq30/2tQdnS0zX5HW2Wfkec67skD0yiBsX9NpW0MVTcWj8WCrBgBWn7POVNfrdrv/fZv26f+6iZ1p4A+BzdbCEoFKo1YYeM2m9y2U5Qx2g/OG56LxmrVhqCy0Y1QvNSr1oU+btf7He0/BqD1Z/4CPkb3egSFCLRe7PuPJGW8vgv+aqD96n87+TXx3IuaFT91ItB6dJ2XPuF7rwNaCRKHS/I73rh1q73w//pm+/63vtU2YJyicAoPbacTZfTB/ZsEWjraKi5sYY8WPQpiKFLfEHnmU26Wk9yj5Uoi0PJ9I9AqAjPmWyvxyYu/+N4lhVARaOOfpTCsiNQxB0bsaKGOAdosphEAa3D1EF0UZrS8OHdpcQGE8gY5yBKhAnSUyKQJFZiemtIif/TJrVVXrFlbtl67oZUGDgzWIURLUrHyRhSKorFwdZGJ+Nqalas1iaEAWgQ4DLcdpDgzw7xTXYTPEbULFYQhHuUV+HSW1BFcsNsXFJTcBgD8Y49+xT71yU/azNmz1iadpVo1Yw+vjfjJfZBlHgBlpZlqiD4VDUKx4Xux0aqOGw6Q7eeFao83Y/l01g845StqV0m0hMv4OChzouT0OpmT5Yt22fHnW2l0TMb6X3jgPq0FvfwVr7RrvumbNJ8VvYijEodLifi+gQq6Hx7gnI0NZQrWwLCfQxtrTDouKEuo7KAYjes9gK2LoehmeW8xvICSG1DHCnZn/SMzpI52tEBu7aCj7Yuh4oy201Q3/VQdLfcePsoIh6CdAdql1aqAFgP8w4cP2syMA+2ePXuesqONB44Dpt8rUrcDaoEqj/RR3L1NhhPEmW88mGL3i9rRd8tdDBWBlkIRMZSHCkRLSV/YhzpebdRsudaws4tl+8QnP2Wfu/UW7X+2K1VFL7KzmeHzCVFjWrZnvS6VCuMBPHnxiB5S7mp8sKmuBbAhkpGiEVCBOpYxTLSPpLCkUGK1CrOHoawKFFS/4jrCiKg0Om479+7RDu2GbVt9PYZVrLEx5UGTOiXPAvaGeU5DdwzQcp/I3U3rTtB7ntsbVeYA7UTWxVAOtF09CyoMmIERmoFbk4A27CiK++1ZmlXz9JCNsavLLHq4ZOQDtIHMsPvMn99808ftd37jN61ZqSrqsby0oH17RR6itt+0zbbtO6gzDv9sinoevdpKRdfVZi8dXUa9amuk+3SImUSi5YXvP/SONgl6sUjkXk76HsSY0WT3GwvzC4F18DsH7yDuiePYJ/1iZ8ec1x2MYATmIXBAI7SwadHXUYSOVquLK2Ub2bBBoiO+7s3f/xZ71ateZZOTExLYyQ0N4wgof3zlO2uijqudjkXqOAm0fTGUnKHcX79PHfMs8+8EwwpSyPQ5owGQQ5Qnm8mGUToJL8Y1agsGRZE65rr0zPFOEZMX1z+iIIAdTOaBgK1s9KmW1Vnm+85HKHT5RlHo0bd+U0frXa0f2h1FUBEoMD016aHPIYgAB6GlhfOqEGnR6b0mRkYFtKiTAVsi6CS0QBHYJWh3zcp1B9rlsgeMA1h91VjoQNSNyQ/Td3MBWKUqaLDIc+UrSA12eKmMcgUlxVARFUvD9vhjj9tff/wTNjdz3tAktyor1l0pCwhxsvH9KgdF7Y8JwZwy1tyYD0z2eAVX5pGgwqwphJGnskPy5yxA3ZIFKjUjaD0AWh4IDAGgg7l5yAjG3GD/oUM2Pr1Bxc+dX/yCKJRXvOp77PIrr7QlbCkRLBWH1dlC5feXwftWlHqMvPtOZ+Uq5UDrhh8dug4ENcFmkcNydHjEO1oKoSy2mG59prkblF8ITqhr96xlBSwVme3mM1LrsbPGe8McN4qhFkj5IcdV7kEZ2S8OY2zQp/jwce7Zar1h9Q6imK5CFMqVqrq6vfv22+FD++38+Vl7J0C7d499Dx1tyAh1jjDsLIfKPkkPUyAh6pKKPEbZKXrYwYr75YL0njAeGBxI/lC6QjxW9oE6ljfxkMCWgk+iJjrJrOfSVuo1FYwPnTxtH//EX9uXbr9doNWqVjQ7IgNVUYEEQwTtACDNPcUKSnSNwviBNTmeOe55D9p2Zyauk/uHey4CbTzI3J3HmSryptn95lkivlHq4cBacc/tvGiPbbtot23avh15uKXYP5wY031TKBT961PeBYsZ6vacNqYwVPYvDJWn96D45XBkdgvQDhNTppUJB9pucIYCCClIqu2WC6ECQ8Wz1ut4R0tW9ag60J66HjpaZq0qLM2Um3zv3ffYe3/2Z622sqrggfnZGa37KfkIdfHmHbb78BHcbmxBBvasc/UEtAWe2XLZ0qz2VCsCWpoCdiq1Zx5MC/4hi6GSHWosEjlXVEQHX2xFmSZU6YP5aXJMsh5kQ28qAA008FcBbWJcFY6c+JToe8QCVXPVAMYhYEWFbXhmGKfkCI0AdBsNm5ictHe/+932su/6TquslqVsJ/qOS4FlYQWUbGypjhkJaNavwHWNQ/i+3Kt0shMjJdcPaI82XF3XY/LYpaWjVkQeudu6TwdAC9iCVTItCUDro0lX+/P+cjbrnXrtu35Kwe+KulLCiouPeMBGmany3+gwMVLQSoCDSOySOF9QGMfduZjiE+O4oIH4wdyEdt3nNgX9Nwwr5ufOS1REwg8PI166MusHGjn800MyR5DNH0owGY13bWZxXtZwUJY+eA5Dee2pRocOhD482FEE5aIkcfrhbGTuSKXkIrCC5TjsOl27//4H7I7bb9dSdLOyau2VZTwYvaPttCwNwIqm9srOyY84dwjCKDlTmY2OjVs2n1UEGjPMINX0XziU8JHOM6l2A3jeC0CA4oCUIBTGFAKZQtGava5tv2iPbb/oIvn9PvqVR9X1Xn/99bb7oosEylwSAE+nqvUolHjBOYhvGosivg6g4zOTKjaY6rsJgdOpuA7xeWmHdsRD3+NnjdpvKKwvscfI+1in8icwPpOxMYATKz4Jg3zeDNWPyIW0o4XVFe3EkjhD95vH4NsosLwjy2TzUhmzP7tSb2nuQqHB3BkrtssvO25HDmJYUbEf/bG32eZtW+373nC9P6ByqOlKkERRpGIruM9o91W7vy6KiYdRUo7PodQ3gAgHSDwk4txF6SQSYYSVqbA2hRWgngvAOpNRkcJ7zcPHGMCtRxfFenz+ni/YJz7x1zZz+qzGJyT+IORxj2+KHo/V4/6SupfxLYUZrlGsykj64XaS8aaOxQS/RxTlggBMptyTldemeXwYb7A7DmWK+riGsT6FRnB+Q5G+fedu27h1mx3BZ5u9Y+bGYlfyYgNczcz4yEO1VbSEhCS6WYooCvILLRidOh7JpKzAM8l72CYG0GMKKTyjIMp3+P050/NGB83IKFjjjY+PSShGN8PZ5KJIF10isPzAL7/PTtxzj1tC4sjFPizFlQx3zPZd801Wp4jnwOS54RlCxFlZtVS1YhmCHLiva1XrEQwvBbTTn6wCPVOm6/pxQ18roMxs73ie64+kUCnez1/Lv8l9tl5IGv++RiOBUo6MUHJm6//tycVQg+/91JJsZ5X8qRpE2IbIOueXE57ILYnzRkZHbbVatWuuucb+1b/6dXyZtLol29t02kbHJmxmbt7SubwtV2u20mgqi1YB7TRswRQIq1EYubG8Ay73rX9Obskr1bEsN1s6P6Qt4DzRGCgEw3S7VsBJMAopaeZIn4PFki4hug92LXX9je/paZjLs6jVHSrdjGhjbBjpZAFaRUkpcWHQscV5HzOPWB0l92ol7Ak3EnQsNJYOm2AKgSsQhvzkeXLzU/3SNY1h8cch0OlakdDobM6rTNw6sNRa69j5xQU7NzuLbDckhvg6is/gfDbHG6f0nuR8zlP83I3EejY2XArzK05CkiUKVm927N4T99kdt9+h1YnGatka5SXRR+kWIomGpTstrfswo+MaVJHFWUjoYJ1CTkuUxA2NOw+vgdfC1/LACqzoDrU65RSk4rqYm1JocE3suWay6uwywyW77OqrbdtFF9n5uVm7+67PK0LqjW98o23dulWdi7aGZCjPv+VrEcx6/f870PI+cc0tbiAquuCStV4c4aKWrD47Unv47Hgt7vozpGJIRvCsYpCU0ajqPaOjHSsUbCxXtAKFkIAWIVhP1nortaotsjvd6gjo8b1lpjucc5co2evhItVLWbnetlUJogDaNan8Zudm7Pill9mR/XttaalmP/rj/8w279hqr7v+9dISKMSAw1YdEPvOIaxbYw1/7VyLDB78ZHEr0cAA8Obx55gorP8RFdxeWHkxFfej5X0loGVWi/XkkEYR7jrGvV+0aq2mvWf+2u13fN5u/tTNNnfuvHdR3Ot87sxYcUWiQOI9juHWYVVlDYpXhglc/yA8PAJAFJs4oPp95ari8D6I3SD32UGW1b0Y4cd54HNatxXdvmOXbdiyzS4+flxrZhj59/I5n2cGMZzfVx4AItAV0A4N8mj5TJQY5Sp9OlpCBUpYJyL/SAjAKH74jBnpyBVKqm4vanz7klxaxI4c9HTteKIDChh0ZHVqI1SRq1e3Zx/8zd+0v7n5Zl0Lsze6FWVU5zhXurbl2PO0U7vcaFk3m1NBz33dwjEL8xWAtlaxLgY7gLRc3XwcI7/yxIzxqcAtgm0sgiLY/v8NtJzH8drWFwQ6JkMBlxy9xNe4Hty/FmBf/zVM3vr/Hk9i0i5Wz6lmBopo5WxDh4Be5rKrX2Af+tDv2PLirG3ftlWbGsrkrtYDVmVtcWVVDCjyuzbnKvdDFNdicUsy2VBKZ5WCa7hvAmvV1zUAsjo/2BZxbU4MhpERTxD5qWmiU1aSkOepSyScCX7zr3n7DQJaHQTKZczoV5bVMUiQCIoqVT+/GmglPCBaDgQPGXzJHSI62kiBclirews3+Orqiq0sM2clk9apMvwrAdoiM9auqcJn3sUBkQTamaVFOz87Z5mUZxCCcXTWimOj6seRSsHvw6GLjYYSg5tHEv9cxith5rxZ1It8oGt23/0P2J133KmEntryktXLS97RArTMarBhk4eqd4xRph67CgfdlHdro6N6zbInbEDT+koMAOWhw2B81jL5rIQa/JnTFi3NHsZGx303rNmy7Xv32JUvfKFNbdlsc4sLmiNffPHF9vrXv14m8QibvHN0QOX3TmP3fEcymIxw+Pr+a8uFWYnM2n5hEroSDutINfE6oARZ+KZb8fl3z4EW67x6VQfZUwEtIwfAY7Ve1YNQI4wBlWwmLYXyxEhBvrhKamp3rYLhfnPNVhqoUMmy7SgRaWZ2xi4/ftwuPrjPlpcb9iM/9jbbsnObOlplX/JAwFJgPKJ5ur/nPkcNdIaKHS/IkhV7UjxCVbv+x+CAcXMR//w9PovD30HWQyR476LfMLRqPudMw1J5WcYMt9x6m33mbz9jS/MLVmc+m3lywpGRkwAAIABJREFUoNUZROHGHLPZsgi0QwwrZZfpPyLQxvtQblJhRq81LLrjfrA2TEauL5qD1ZKvsGZO3JdOp23dtsOmN2+xY5dfbtnRMUtRKKP25NDiHRXwuHFFEmgVDhKC35nRRqClEGEcwXpPbq1tRQoSvhNFDx1UuE75HXM9wfFMQEu4eAqxkzYnLT2E6Ug2PFM9y+XwdsYHmlkwnukF+/M//TP7D3/w76Selw93yL6mhALAC1u22Z6Lj9kMOpGhjLQNFMDN5WXLtup9oKWjBWhVrISdXnXGXyPQxs+oP4dMdIzPBqSSf+fZdrRJmvjJruGp/vyZ/t7X+nqeCWiVrc3nODqi85Ozig7z8quutt/+Nx8067XFlpbLKzY+MSn/dBvK+LgJ5zXOQ0ZWnFHoiwLQMgZlBXGcezSGwcT1IO4/mEWaLExLYDBUULkrVAyTYLd2uJjzRJ8+i0NH6z8BWi0ByoLxHTf2JAxQzJe7EK0HWnIcAVqJokJHK4coKErmeoHjjlVa3CHi94hj+HWE1BcsFQN3zc0K0NaYtwWghTIU0GKPpVSPlJaKEVzxMEMZSoa/1rHZ5SWbm8frmGlNMFeQUYYn5ig8muByWf+5CtmFMF5CRboviyAq7KkKaDM57dM99PCj8jY++8QpW11atNrSgvWaLK83rCsFYk0HuTOPTp/0g9X6Ha3bWSLoilZ40FJuXq64HtGkMonPZWQxxvyIQ5sPGWFIPswe8PrlsLvyhd9kB48d06yMFYibP/Upu+qqq+y7X/5yzdgAWc3aGszPCnL8UXqPqMOYWMNif1hHCq5U8cGRIUAMQ090efFz824W/2MPhkDEJV9iElY67T51DNAOo1bOFi7oaDmiYke7tBI6Wrx8s74KNDlWVJIP14r4qSawXbNyrSnVMa+ZzgsbNoD22KF9trTU6He0r3/jGzQH1VyUAgw7xvBey5QhWvlFc5VwbyX9SpOHyNOtN/AZktqkB8mlHQ6uGi/5LCcWKWJagpqXwg5zETyGP/3fPmO33XabZoio7jFhAPwp0GJHq3ki/xYPLhU6+53NYAmXupA6Xg+00bhCz4R2RS8EWu3EhI2C6HAVxyDO/aRt4+atis183hVXSPWeGRlRZ+AFTVB2a0blVoxSs8uUJqN1MNFpsE2IzkS/4Xde0Ay/lOoOgBYaVjvN3nkz1hDQSkjIPTYAWgpQvjeiJAkGwyGJIEvUH+5gsAnFon321tvsA7/0SypsG7VqiGFMax+f7txyebv0RdfZeVTwFLTMnjMZqy0uWr7dsKHQ0QK07gwHle8drYJCvg6gjfdW7Gyliv8G/Hi2QBu/f3LckLycZNG5vuON99RzufwItP17LnS0XgwHhwLFXXbU6MHUcTa++Fu+1d73vvfa6GhJIQ8A7YaNm3WfEKvJjBaTmwr2iLGjpXhE8BlycfPptE0T4chZIeo4Jrlhweu0cbOO+K3jNozB51gSEhWEbRsp5T1GL2wWxI5W0XsaLXkRnHrLe36hJ3s2EEN0XUqAG6lj9mjpaKkSANqoOvb5Tph5Pg3QcsERaBFmxIMHQCD4fYWQcPHh3tHidTvOviaVsKW0h8iBqS6PboZl/07b5srL8jpO4cWPECOs0MRqUR028VgxHafvRjKw0aPLKxBcLfMIF1zR2bKlc/LkE3bi3nvt0YcetPL8nK0uzMkdZgjxVL1iXZSe6oj0NkZRXQiU90G/7hUOo3AAKf5LFMRAsMHBEqljxepBbeqT9IxHTLfpgBjy7zty1F72ylfYvqNHpcbEaPuzn/ucXX755XbddS+2paUlr+bbbS11Kz4NYwNEYdFcIXQzXDM3EF1pzFTVKwmVWXzwPCbQk1j0M4BsnNNqnotvNBTfmgMtij2JofJ5G8nkBbTcdKKOoas1ow0dbbMtanqsmLexUt7GigjWnMIhd5a9WTraxUrNyqiPg/PRUnnJnn/8cju0f7eAlo4W6jgCLcxGBNrY0UagVYcX5iewJYpyDLtw6w+Nvsgu8Qd9Ok1RsaHj1U4psAQ16kAbd5GjwtMFcy5oIkP33Mys/fXNN9vnP3+XwLNdb8gsH+qY91pjBMRxgb7jOephlxiAVh0dS6WJGe0FEzEKpVBQiD4OVHkUc0EPs+7g6s/wM7io+culMB2yqQ0bbXRy2i55/hU2ummTFScmrEunLIo+rI1JrOTskpicEHYfgVZz6wC0WYUKONBO5DNWAqRDRyuKLnS0UMfs0MLDKFRA1uXQ0m4GwvvRXiPggELWXwfPHZ+JAsNzhIxk7NRjj9lP3nCjLc7PieqlAKAzQSNiIyN6pZe85FttqdG0KhavlZp3v0uLlmvVBbS96qpmtABtDKYXCOk1PfUc8qlA6BvVEcZ//9kCbfTGThYA6685WRQ8EzB/vaB7oZBsQB3HHVve2dLIiFXm5iw9NqrPnM/g9W96s7373TfawuKsbWS/O5O18gq+7ogFO5YfHrG55eVAHae0+01Hi/HREA0NjFw6ZROMrZ6mo2XdzL3qPb0nSqZ8bbRtuSxUMh4IcTbrASL8VABGJhjevP6GnxbQivwJ89lkR8sAen1HOwgVECJ8TdRxsqOVOnJtTXFH5XJZwEA3BFjidTsaRTSW0kK6jPmxxANse11bbTbU0QK0Q2se+utqYqcAqWS1gqI5pUfvRRBR55EA3XTWDz7ZPKrrgB4fsrNnz9lDDz5od91xuy2eP2/Lc+ctxWwWoK1VzJoN398Vde0/9F10zgT1sYb5Xvl6U+UZi+FiwpoQi84huYLg8FAwxG1PKiroMFTHW3btsu9+1avsqhci3liz83Nzdsedd9qhQ4cVm0eMnnaHOURqNQHkQEEaHHFUKAbhU4fDyJ1wkg9QVM5xnTFMPIqioOIA2Qi03Duoz+jSW53WoKNF2KbPMS8xVJzRru9oWffh3xwrFWysiFuLz84dPoas0TWrtLq2uFqzpUpVtB6gsLJatsuPX26HD+y2xUUH2k3bt4g6pqONQJtmLMBDEaKs6Ly1FM/sHtEVAongcxzvkfWiqOThkTzQfKwYKtagRlRohO4o9z32cYqLBaMpCkXq4tKSPX7qlP3VJz9l9957r+LwOqIs3bZUXx+ANnapsA0Y5AO0PWbbMhkB6Pwa1HEkLjZ2HNHrOyl68WcABiin4roPtKoWwjoYoDaUlcCkODpml155lU1u3apVix45sOrYB5nHgJpjjgMtc1iAVlU+/6YU+hd2tBtLBSsi0BPlEjsHp7jZFSZMACWx6OO+CIr7yUcuEWhjMcu7LjHTWk8bC00KmGbTfu4977ETX/yiDkpZhzKDRahZopHI2P4rrrK1bN6qaz2DaQFo68tLlmlUL+ho0U5QvLtJjl/zswHarxeQnunrny3QJp/7+D2SoBuFcyry1hVqyW73ma7vKQuOeHAq+CSISBNmFoymhicmFKlaQEEf2MAf/KEfFtDOzpyzXAEmMGeVak3e3Rjh4P8wv1yWcLYDRc+zw7nHeCNs0LCvPgqbJjGt54gnZ7SKoWT1Ec0MzB0e2bJ79N17gDabgZEMoR8SQTnQ0oTxdYwC9UTEGa3G+xjFoxzM5W1ielozWm10JqhjdbLBd5WOVofJ04ihoI75QOhmoY5jR+vU8ap2YV2kQXxWSg/mSCFvI6hVLSWLNVG0fMhQX+wgNhs2Q6jA0rKle5JGBKclv/mjqMVl7N6xxRPIfYm9Gg5RQS73zuWDftOPSYD24QcftJNf+YrNnjlti+fPWq9ZF9i2axXr0emF6jkeclHdGYFW3aFSVLSp7J1DzL8NRgrquvgT1GsAhPyOQ+IGNGGzpdkDdHa2VLJrX/xi+9aXvcyGpyYFtMySt+/YYVdeeZU62titNJqN/vqaqOOgKOZXn6MFMRYrHmFOmaSNowNS3Lmjw1I0HtQx842giuXvKDC7t2ZExtVqFYmhioQEFAvKY306oGUOCw2tjraQs2KWGRwdMr6zaSvXW9bopmS+j4owAm25vOzU8ZE9trDYsh96248IaBFDJanjDEUEhSSmIHTzvM9htYX3gvFEnNMmgbZfPK3rVtYfaEG07BtcYQ86BjcoIDqKjuhQLSUqn9kmReKXH37YPv7pm+2BBx5QfCRAiygIoPUAAWL1XMAmkWEAWhzUrE11TZHmQBuvq2+1mTApkOViMC6JFHkEWh0HwfUtJgu5MMwPn2w2b4XSiNT4l1x5lW3YscPGNm1U1BzzTT8DqNGDDWOg39iVZ/8aU4AItHS0dIBQx5rRZjM2XchZCStInoOY18zrZgQSOtrkjFaaQwSQoaJAKpXJ+SEpu1ZSwXB06pnOm+pqRWY5/++v/pp9/GMfkyaCrhlVKa9b8W0jI7bpor02vmWrVdprtrBUVpHQKC/bUKNq6UbdUrWKdWoI/dzKUa9dn0fLRxPP8GM9BRvPjG8EWPXPn3VF1jNdU7zfk5Rw/G/JLjYyMvxZTK1K/t2v5fs8LdDGJiUwEjxMXlw6dcw9TeYw96U8DzIZu+aaa+3HfuzH7OKLj1ilVpEQCtFpNl+w+aVlsWaij1Gww6bxPUJHy3w2zmhH8d2OQBvcAdXUMaPFZQ9NTaetLhrhn0fyhcShHowgjV5Kq5Dc88q2FSvoqU6+oJOy1A/83C/1tGOnpXA3OwBw2aMFaGNHC3UsU2aBsRucU80KINmTC9FY61XHiKEi0CKG4s/5WnW0q6s2OzuneVx0+eDBHOUhhK7E8D8ss+uGhDZI0eE0bRagLRMnpkGNd9aIKoIgi8OT7xGBFhViVIwrCD5Q34pJC25XzNtwVGLofurkKfvyA0Rste38E6ds/uwZzWYRQbUqqxJFQDtycPapRDWzTl/5A5TymDWANlTA8pTFwSRQZMop1Z5gSjPafNGDuqm26WbptkZHx7RPikz90CWX2Eu+49tt5/79UkfOLy7Zxo2b7IorrhDQ0snyunnfRbcjClkHtP05tmzDYmqPgwIUSKxeeV2AIO8Vf0fh40HMBtjKlADHLrrZNdyHmlarV3SIDeeyNopdo1y+QkeLe1aY0UId0znQ0fLvjhZyAtrhPBWhd/8dKY5b1k5lbLXZsXKtLps83isyaI9fdpkdPbTLFhbbAtqN2zYLaJkdxhktqmOAnwNSwJrzOY+Qkdev1jnaZw5cdOLhE40fvgpgw+Ea1xv6XawqXXcvGbAnaa318FcQQHm28KKdeOAB+9Rn/pt9+cGHFKkHdUxR2W40LgDavsmE8p1b1qk31QHrYU5796xu9UkO/GRHwuv31ZeY2uLKYxViGcIoPJg+ZsvKUCXnK29D+aJmtJt27bKJLZstlcvrs4SaFhUfCoo453o6oO2LobIZm0R5LGbB1yS0MgfQhjxSGVcE0ZKM13TyhgQAnrAhzwFmtAJwsrbBecKzx3mzUi7bzu077A9+93ftj/79vxdF3ayxD9u2/HBJz0l2eoPlJydt2979Vu30tKOParS+AtDWBLRSHTcwY0HV70WzmONW8x810Caf9djdRkYnMiJRnxGBNo5ZYkPwXIE2lin9jjYBtKNjY7Y8M2NT27drHCZHL87Mta699vu+z97+9h+3DZs2qpsFnzgPAVHms+VaVR7pyJhiR8v2DH+OYh6WpZRCiBk62nVAixhVZjzaW2dkgA0jj0rYamAVUUrkC4HWaWMRfaKOBbTf8+Pv6vlsEBWqiw7o7lAdx/UeOlqANiZ2RGcoDlhUvZIpJIyUk56P3MhQw0RZTbKXGxbr+VCp6hGFsPYCQCG3ZqkdD8oJ1klQIecLatc5pZjRArQssc8szKujIzWG9RfAXmHz6hoHaSso0gTC/Qo/KEz91NFhxQMJNTs1vUFylr/6q5vss5/9rACC1JkGayjLS9ZBsUhiD/FJOIeI1k3soYXZq84CWjJELXSChYIKFKqjJu5SwbuW6kcerAAR149fK+HgeNNCeTHfTg25+w6zRPyVzeyKa6+xA8cutuLIqNUaLTt27Hl2+PBhCc+Wl5f73asqM27M0CHHVQKtfIRwcMRXrm8Ls4Rw10dmgPcNgxFEJVE1LoDN561IFF/ws6ZQQ2hER4tTET1GCY9kZroAtOblgf5fW7Pl6qotr1R0/RhgjBYpsDAx8P1IrSb1UoowgzpeWKm6z3Wt7nmurYYd2H/ALj120FZX1+ytP/yDNr1lo73xLW92xyNcuzAMYaoXYth0w3PKh7g0HtZCWDiPh0U8XPpdfqDM4p/H92l9RyJQVQcbxG1Bv0Dhg2e3Rx+6SplnjHv/iyfutc/cdqs99vhJddb4QUMLV1ZWrF6ryYQBOt4VvWE8EihmZrV8YpmsF0o+fnGjjRh4z++Th2a8Zom3QiEoHaBiMNP+vmmE5J0hDjqsI1FYF8cm7KKDh+zQpZfa2MaNKvoQKQG0iLUKOFCp6EQgydoP1G1RquOkGEq7vxxu+Zw62qlcxgqs4bFzrNAAxitrAlpAH7MKGf5zL8eQcOewwj3cdmYqZGmjTIb5khq817PJ8Qm5zj3x+OP2y+99r/QWUoTiwoWZDQUXTM3ktO1/3iU2u1KxcqXinQtMzWo5AG3VeqG7EQOn55v1PDmc9Fmh2Ak+F/BZ/3e3bdum4plkrPLCgvznlSwVAiNid5n8e7EwTN6vz+aa4r2SHKfEEcTgPno2//KFf8cnDsEbPgii3MI2zG1jkRiKSUUz/o+m4H3vf59923d8u6jjRc4+zkjYkLWunL7IskZ9zFoo+JXJ+TobIlXGZhmyiYUdzoq4qM6tQNXVhvQ5HM1ioIAKdIrDDOdLT0CtUVVYaaNIUwPFuhmjSZ43qGO3TXSg9Zi8vI1PTQlouXC47bjeIwOEYMHIAz48XBJ0x5WegfDDH4S4jwTQTkxM9B00+kC7UjHchKRgBvAFtFmbLJWsxMOOMETOOlzfgDo+Nz8rMUm15qYM+PSqGwuAGn9VAH3Yr3Uaz6/LZ6BYuXEgDFu92fAuPZOzj33sL+2zt90moN22ebMtz89ZPpWylYU5dbPFTNoq5WV1tByffQVvXHjudzveYeMHy01Dpxw7TRUmcPhSqTIjdkpeQEt+KOpk5p8YqENrY0lJKgmJKgcO2PDkhFxs5haW7EXXvcRe/OIX6z3kYOenbNXYAUN6Dj2cmEN61++HqttlOpWuQyIIovQehQhBvh6QHRkelnCpD7TM31Ct0qWjOl5rW6NRUxITnqBFbr5uT0DrwjSAdk2H5nJl1ZZXK9pZFtAWAFuf0dLRKrawm/Jg9HbPFio1iaOiGIoc20MHDtrFh/dZtdoV0E5umhbQMjR5OqBVIQSgcG0BaOPBFIE2HiaxkFpPqcU/p5DzMAt39HJf7RiO6Xu6gJUU355cLKBlj/aLJ07YbZ+/006ePGWZnmmHlm62VqnoM8wX8lZjXBF2rQEIAHYNAVZM78m6NkEmD9wvwdw8ztPiwZ98XYPX4numypeGWg5gG1fT6ArlZUxnOzwqFuXQpZfZ9NatfTEU9w+gsx5oqeYRPKnISqiO1wMtFowF9moZ33DviYnq6P4FZMmiRQilnwFoI3WsAhLn6BhTyB5ksPaLZvUUeNXVFT3Lv/qBf64kLjpT7nT3PEZNmbGhDZvs4CWX2UKtJstPzoYh7EVrFQFtD6YIK1a6mw6e0AFoefsD0D4Z4D1XCIL52rJ1q8LtuScef+wxgQ/PZCys/rEDbdS2xI5WxUHQEES2RH1R2JTgvwGMAO0Lrr3G3vu+X1JONyY4qNRjfjVRmrV222rMWhlL8Dln8wJl1inZ1y8AllpRHQj59OyE9VDOaxg6gFZ76yHpi3EIM14GQk8HtHHGkXrdu36yJ8pJB2/Mox3MaBXyHGa0kTruu0PxgOTxx/VYoLhLGzsmHoSYHDI2NqaulhcRl6SZzy4jcIEyY5eUB73jtCNAW0xnZJpOpc+bgaKMGe1Ko25nZs/bmfMz6ooEtFmozZAgFDJy/XBh1zXk5gYHKQcR59B543CjQniBkQD2ix/5yEftjltulU/w1k2bbOH8edswPmYL589arVy2ieGilRcXbGwk7HaF1Ql1kMEQINpCegfvu7aurm716TvUHVCrGnNR5gfFp6r5MFeMHswItS46cMDGN2+y/NiYbCiHCiV76JHH7Iorr7Rv+ZZvsU2bNmqN6uzZswJWXqOAlmo/gAE3rDp/dQDdkMiUANogFNMeqsRentfLvAugFWUc6GPsGK2NxaEDLT7OzWZdVAtAK7UxXWMAWoRDdCnc9OVqxYG20ZZwTR1tPmvFnNs6xhkt+7O1Ts8WVmuatcQZLUEVhw4e1B5trTYA2je8+U0OGLAVoaPl8IaS9fGDV85SNfZ6omxl65cojiIjwnvGvZrsZr0T9K+H0eG9cWGEd2I+XYoMineO0JlYT7rlXEqWirPz83b3F75on73rLnviiSfknIVJPhQ3YFutVTVXZe7NvydtA7NURF3Q4FCl2r/2aEUfE7jaNoJr8jXxGmOXzvXH2XGch/GeMdsGcMV2UBShC8iifh6yTKFk2/fsscPHL7NNO3faEKt6rNUEFhcHqtjRetCAd7QA3NcCtLx2Olo+K9nfEZMH2PbW+qpjGGFETlDHGFa460wo8hRbiOeArytF1yvGL3Snk6Oj9p/+8A/tIx/+E3XNXZglrSvyDAxZanKDHb78+VZutq3CyIZRWqMhkBV1jJq+AdCyQufrR4jsJCpdB7TJoibeL88FcPnsd+/eLWZsdnZWP/n8sOlktBe/R/LejPfoN6qjTXbq8fn4hnS0YcYf13t8f9tZpzijjYp5jeCilWpIimLc9kd//J/s8NEjtlKtyAOdOFUCIljtIctYjoIBaOlo5WCWowBMWz6bcnOJYM0Y7Iz6jQp7tNyP8qJX8Lvv5HOGYlZBkcg5Jyco3NQyblYRO9ponCWghfrxFRcOAiLvchJDsTtHPF4SaJPrPd7Vu4Q5OkPFGWmkHrWP1G4bQMtP3igt0Zsp5k4G8agoAUTUq62m5YfS3tGmh2y8ULRhrZVAqzrQIoY6Oztj5+bmbLlcEZBRnSpsXl3tYNYoC8bY0fZzYcNKAhRuz2SUz4dZqVVtZGTUPvzhD9vn/u7vbWp6WsrOdr0u8C/Pz8slCrEWsxreVFGzoRuM5txSXQr8YxZu2g3bg5lE7IZYK2GXS+NCLWC64lM3FJV9p6sgBoLescB88UtfarsPHrSletUePX3aRian7b4vP2TDI2O2Z89FymM9cuSIzZw/pzUcgNE/IwcedTzh0NbhLHEQK03BUSuAiJY6YocbbARLxZKNjY7qYY9AK2vMNusNbqgPzdlqNXRjYk6Qg14h/Dy4pESgpaMt1yq2tFJRMo+yh+loC7gFIS4IM1rEUOzPtnu2WK1bu5dSRCLXK6Ddf8AuOXLIGo2eOtrxDZN2/ZveKMBQZ0fXQscWgFaVf6COo5F5HpV5IvpufUf7VEAr0OKg9f0W3c+O4e4I1TcAkSAO4xCfIWIkhmnJmbNn7c6777E777nHzp47LwvCaDuKo1UVwR2rUISUB/0B3ZmMNxDydCikTPvXUfmr6js4WSUP2FhI6IAM89noGMXro3PUvBUxHnvnJPlo5YnVMAwvhsSebNm12w5fdplt23uR5UZHRWGyFvh0Ha1n0Q72aNd3tGPZtOHrBGvFnBbwgslpskO7BtC6M5SCJOX4pJvNUhJac2Z1NbKNgilfVYq+4ymrViq2aXqDcn4fuPde+9X3f0CAzpxW6uFQeKUnp+zI8690oG34TK6DoXytammEhfgcY1YBRS8bS+g/xhOeURrn3rG7jGD0XIGWwra2smKFkRHbvn27xm/333+/1Qg7CHqKp+ton+v37wNbQlz31SOIZ1dGSPAU5rH+GnwHOwJtkBf6Kkc/vtML5egtD4Pxvl9+vzK5l1dXBKyWzchHfGllRWMHwJeNFTzgsbJlRx3qGA+FoRTuezxD3tE6fYyOxsMtKNRoHNDqsEfr2bT+jOefAWgpNnlJeg8B2rjeEy0YUR5DHU9t3CRaJTpDJQ0rJIriTcKYHbOFIJSJit44p2UuuR5olRKTTgtA5pZW1KW4eKSr1BJewFRpRIKo0Vyu39FSsTKjhQqYXV6UaKFSbXhIQcj7jF1YFPUIZBNKY1eEBvGL4rZ8pqWKHGFXJmMf+fP/Yp/+xCcEtLzBm6enRB9XFhd1fUj6h/M5q7H8rhmndznqAuQg4tQOYOs7tngY0+25q4wLEHxfIaN92Z4eeJTHnvnL28Gh2LMNUxvU/ZCW8j2vfZ2A9suPf8U+f++XbHhiysrVhhVLI+pkpqen7NixY6rGpyantN5QKhX9xoV6k7mEO2gBBACtaOOQg6s/jIH1oevXKCAs/tMtQyHH9R460aGeW5Ixn6X7YnYK0KIwTUP741UtByHfo/W5W9dW6lVbWq3YatXn3KiORxIzWn3W3ZSsF2sd03oPzlBV5mSYltRrdujAAbvs6FFrNXv2Az/yQzYyOSagZdYtkiAArUwFgvE3aBgtCXm5rPfE15w8JGP3p33WxB7r+o4W8Z7sGqGMA20sFiEYlANEWBPiyY13M+rx8uqq6OI77rrL7v3yl21mZtaTerCMZESQyQhocdriPXVWIqU5t0KnW21LIYaCuVG0od9jEWiTdHF8bXoN4b5XIaXdwbTue+2rUjAiIsPxKUMggSehEJSdwgI0l7dNO3bY4Usvte379llhYlxrEjwz3DJQx1Htm+xonwloR4PXsYAWoxQdcm5yjxCKPVpmwY6vvlfeF0Opi8Xf2Clj/QysnANzT1qH6YlJa1Qq7KrZ7/zWb9mdt/pYSNs5WEhyr0xM2pHLr7CVdkdAi+K0jbdxtWJpOkdF5LnvbfSMTgJtkj0YMB7OJj2XHzx/0nV0u/I2OHr0qD322GM2d+6cktWiF/F6QF1/Pc/lGv5n/d0ItD6q8LXI2FH66wl6m2j2H75MX68gA+2X2XUv+Rb7lX/5a/oca/hCUzxYAAAgAElEQVTEE6e6tqYZLb8nyYzRg8AVj2OytBWoAEtERKev4MWJj5/X7gxFo+hiSvznncXgC5UuN5RSIEakjqNJS+xoxfR1Q3rPa9/5bqmOFQgdLBgBXMRQAK0C34PXsQLgg4w+qo5FXwXVcVJxHGe1CHQi0I6Ojurmjwrl8mrVzs0tWL1BhiYNXc86zbpcgjaMjApkWfFhVUQpKzyELCR3MTBYUcXSqLXcp9eLnj5tJtWputvQdYfqL4asSGEXAgi4WTlw+Hqu9dZbbrE//ZMPCwjxQr7y+GX26JcflPqYXcDGakWezCvlZSuWCpqrCqNC+o/ETiFXN944qo76QOv0HP8+B6bunwC0AtswK+X6UH1ior1p6zZ7xatfY1Nbt9q9Dz9on737LltLZ2znnv129QuutUa9LrHV6OiIAgDGx8ZVn2G4roddUX5+YHsqT5jPxZ1JGUTzlgST/VBhsg/JpXJ4OtAO9mjpmjEP0Iig29GsvdGq+84ZP9mBy3nwdwTaKG4BaEnhIcQ9h+VnEmgT6z04Q9U71p/RArSANUXOwX377fjRi/WtANrS+IgMKwQWT2LBGDtaqWwDODFnfzrq2HexL7Ro7B88svDMhsxjV87zMwYVxAOXBxvak2oa0R1CqMdPnrI7777b7nvoQZufmxezQpeKIxFBFwAt9DGfh3Z/FVIQOj5sTYmK478F57OnpI5DgRH9vyPwxoK4NDIsD1mAlvSbCLRRPYzFKCppFv2nt26zg5dcYjv27ZNpRaZY0MgF7cSzmtGS2ERXwP0VOlo6e0wl1M3G0HfuL6mqQyxbN4SEaOXP7WMVJgDlHWbgbnDBzu6QdqjRC4zkC3bnbbfa+3/xvdYlLUyxg74RkB6fsqPPv8LKsvxkLtdWRyvqOAAtRTYdbUy6oeDG1F4imXD2xHsjFvPPFWg54CeJiGs0JHbcsWOHzpHFxUUPnQgCuOT3jyD7DaF2/2ehbLQLjWEwsUsNoOqvoY+soSmI+91hTdK7Btu4eYv97h/8ge07eFAiSxoxrIPJMoYBQxzFGIT7mGdR4tOwikOYiVZy0Nso6Mvvm6gtorOF3ZDaHNCUUYVbMeZ4XnprCiWI1DGgTX431DHPWt+CEaBVzh9L4/lCP1iA9Z4ItDxk0dBBfvjhQqkIItD2Y/LCHmukkpNAy0HtcWxeUaxUanZmZl4rD6I4oY6bTtNuhGrmkCYfVnz6AGgxiF6uVdQZNCpNBdC77t9nY31hFntyIVBdqjCB7UCVzIepWQcUYFDScr2Liwv2+7/3e/aVhx+2seFhe9lLX2onH3nE7r7jdnWgzEZ6LN+HHWIR7zzYsjh0Px3d+CE+zzvYYOslgZLG/vrQmGFqlioeMKGKDYUA9DE3x649e+3a667TbGymvGRfevDLNrO4bEcvOW5v/YEf0uyU17e0uOgmHYB9mvUiAsB9HglVJhVxWIEStSGddaBrQhcw8DqGAnXVXJzTMquNu7QaAcjCbwC0zVZdByWB8N1m0yaGRwS0XA8dksQKmI7Ua5rPC2iZ0SbEULC7fJrtbsrqa0QjekdLqECFYPkk0B65GDbS3vrDP2TFsWEBLQbkSaBVFaqVD6eOI9Dye0UyJoA0nitxDUYGIGFRX/VQglJ3cwpfG5Mlmw4HB8B+50u3RC4lwDiUtWqtYbNz83byiSc0o33oscdsaXHJRRattiLyJkZHrYIqG8EdxhABaOnQ2QHl/sOIg2uB6uVxlngo5C7Hw13djiLswufLgx+78zAHY79dxU9YMdOcNkSGQdOiIGYlAkHk+MZNtv/YMYnxRsiWhgXSDvWFQPu1zmhLuYxtKBUUvk0nL9WxtATuoCYv7kAd94FWYSADw4oulprB7EBAy5x7QMzovsXaErEZ62btatV+/3c+ZJ+86SblZKcz/gnS0R46frkt1Tmc3cq0i0CSn1D1ROUhhAqjMJ/RYlaBQGYAtHH0kFStPxes4vvwGamQ73YFsrBK/He6rfXz2STQP5fvu/7vxvsm/vfnSkmrCNXz6Luyfs96FxsLVEmHAvvn7FsMjXFjiWidC9v34+94u73u+uutsdaRtSbGRtUwm3XbVjR9Ps5zi+CMWA1PDXMxVCwukx0toiioY4C2u+YBA9yf0n9wUHXbAlrus9jRJoH2ghkt1RJzDnb9ZLWYHhJNwYw2gqz2abFo9HfFlVtagncJ82Ae6W9GpJLjeg/dLDeM77bStmdstVpXR4uTi+tUMGioK2INoB3P5bXiQ1dEpaCbjUSTXtdWGjUB7Uq5lgDagWGFA6sTeJ6B6x2us6hetfATV5H4oSsku9VWoPC/+eAH7e8/8xkdaq9+5Sts8fyM/fVf/aWEOsyQy4uLNj01YTzo+FkCsn7QushKSlStD/l7wzeGChQVwRyKNBnNaF2M06WzJEg93G8uXurpeiampgW0ew8fNvSQqWLeHj93zh499YRt3bbL/u+3v9O2bdtqBw8elBBqfm5OPtK8Dm4SzWOlSiXxxYsLgUNYb/Ku3x2l/Id/hvzPVbesUKE8LkgUpWCBHLtoHvQtT15EB826Xh+Vn6Lpmg0bL5XUpQHo0OccmMxN2KNljrJcqYcZLbu0zGixL4sz2pTsFwHbxUpDUv1VdhmJc6tX7eDe/Xb84mN6n37wR37YCiPD9n1veIN2kbVULrGbG9UjtdcjHOwXNQahKo1ip3ViqLhbi2iCz+LC1BsXbPC+9QPNNbMdqI39nnLRFTNPikmuYHll1c7PztrJU0/YvfeesPmFJVteXFbRReWMCnpqfFyf39LyYvDxDQAOpKrCZkbr1DFBFJ7M5Epd2b65i4V3O0EE5ir74B4VclS5xtJIyddhRMP46EJbBRLV9rRaRoFAWQm47jt6sV106KCNTk9brlSSZsKp45J2WXmvAFqeMcRQVPYEa+t9kpjkwvWeHdMTloVeD6s9UPwcZEqw6pFB7NSu5qJiv734g7oTRa7vL1mf08ucbCGBSWIaRVmaLczOqoCZGhuzpbk5+4l3vNNOn36i7/I0NDZhB449T1qAFVbIeEYbTUuzJ8sopIVJCActwhjWjzruChVySv3Wii5wg/PlySw8vx4ARBNRLZd1327Zvt3Onz4tARSFNSwWq5nxeyf/3fXA+NTfM3aNT/0VuvvW7Wg/HdA+87/o3ysCrc9cY7G/vhHyBkueZ2GFlM/Vn0kF0FpuctIuv/IKe98HPmDD4+NiZlgBJUYU4paOFjZEvvM0JIpzzIhFycOmALThfdR9r6ago/EBmgeeyzZrnSHFR7ofJcOxwtPS/S2ghZXJeKwrNqMywpETIKECb/8JhQpw8ewZyes4m9NqD4YVCKGYxWjymMlarlCUYArlZIZv1G1/lTNUkkLmwAZsAVk6Wj6wWFWsrFbs1NlzYcdwLQTrdq0wlBZtDNBOl0Yko5b1VTA/x9Ibn9+VRsNml1ZcwCUnGz88OSX0ounE9dvBIXiheg5/556NjI1YtVaXMQRvTC6bt7NnTtsv/NzPW6OyKqDl4bzzs7datcyh2NHB0WoCEtCyLgiSsQMqYnQSUHEAac6BnJsEQwn2ZbmGcrlqG6cnrbmK80jXxqcnbGFpwbKFnADZK2OzyfEpm5lfUFrFRYcO29DwiHWyWTvx8MP2xNlzVsqP2K6du+z6N1xv11x7ja/3sIbQaQuMZBgSA6pVzAyCFVwE5AUB8+W46zmYlbDeQUfsuar8/+GwTysjC0Ic8hkF2mP2wQ2NghyzDYmh0p7Kg6JYCk1WEtZ6tlKtGSEJi8srNjO/KLp7cqSomLwCk4owooAGLDfaChVYrNSlOqY6pSisViu2b+8eu+KS51mtWrV33nCjhEZv+v63esUa9rLTnY6V6PpYmWIveQjrQHckFnW41pFyns9NxQ2WikE0pPFCuO/60Xr+yEtExg5llo4q+CQrli0UcSpU2J2mGiZJqVCwlUrFHn38cTs3M+Ng+9hJO3/yrBUyOT3YqySQjI6o8JibIwLS99OZtcsURDvYgx0/iaBSnpwTZ7A65LREEDqDaNTiX9S32tSfi4lds+JISapMZqGMjJh9VSs1FVeFPPGW/Dl7Zlk7cPFRO3b5cZvYuMk66ZRWrijA+4WaXreb0sRNAGZWsfPjOQZsSWjaMDZqG4oU035/cW/KhUc2h+52pTxrCWY86lGfUdz1DgI0PxyD6jjYSer5QenfcTtLfg9bRYdCrOSJEyfsfe/7ZVt44gmoPBUXl1z7Qj1T3Md8PcUiQsgUTAHxeIAtv1KwcmZS4FDIBlvXfpmaEA5FtiTJmkShKPcIz2lkvKJhRNJQJtkhxz+Pf1/XGN6MSBOvF/PF33NtSTbGr8fvCS07xiIhNCL96w0zZt1fCdFkBF6JwELneQFUr2OJLvQ0Dsd0EGQGCigBtoN/KYfwNGhfYufL6/BGiQ2WnMYxuWLB/vyjH7GN27dJDEV4wKlzZy2dI+HaZBAzvdGNLTZt2iwB7hibLWK1HGi1Gh2aJUYX3IfssyuPttOWVpX7V1nFjbrWGPMFdDhkHw9ZqeCJZrJkpNlELAvrwPH/6n/29p5a8BDczBwWddbY1AabnEZ1DNAW3FmDVQ8cbqBntPrAgYYF40B17G15mI9i+h1mk4AsP9VFBjEUQPvE2bP6tyT4EIXUE7CO4RCVzdmG0rAi8+iKBKRDaYkkyuxh1mo2s1LRdfHmx/DymEXp6TLsNroQRFFGAZBdDAJd63RincSOQlGgh1qX7uSTn/i4/fmf/Ildc+UVNjkyYg/ff8LOnzltrVpVcVt0Xr1O002lQwYnIKGOVr6tvFanJrmRUTXze26sxaVVGxsuWmMFsUvPJqYmbaW6KoN0mHDvOtO2tFS2ZnvNrn7hN9uew0eshgigULAz8wt24r4HrJAt2KYNG+2bX/TN9m3f/u3GcjsCmkq1YquVVZ8f9v13obMHohgOchR4cS1JMzCBXPgZZs0RaAFXCayKBYEBtFuuMKR5WqtDDF9Xzk0NVioC0ObTXRst5XWjMu8FaFcFtF1bLK/a/OKyz5SH8woC5/PP0tljV4jKuLVm1XZXM1pSOJDqc5m8vn17L7IrLj1mtWrN3nXjT4oeevNbfsBHByieEVSvrVmpkPVDE+VgOjAzNqSkpLU11ouc9tEubJyZR7codaR+ENH1KRlWRg0OtBkoclSJCodwiX9cetcGSnpIayo87KgiHzt1UkYrs3Nzdu70OZs/fd7yaWLe3PsbYxAe1vn5eaf1BbTDAl1EMeqm9Fo8m9P39BImLH0CzjtYXlPsZrU6HEYSofazbrprheGiz0DTaRubnPAOvNmyTIiABGzJxEX5vu/IYTt2/DLFNNI/t7gfI9BKjORFSARazgjEcE8GtBvHRm0qnxFrhXCQ69VMjO4/XKdciEK36ApngFbzGT+YYwERDskICL7C5VnBKJj5PUIYii1M6mkuCHN4/y9/QOMynvfdBw5IWMj8HLAjdCBG96XaLes1G5ZqA7YwCqx7uCFM39/1SZrC5EqVz5UG3ZuDoAum4niC/xaBNgLrk4F1BM3YaD5boCW4JNkRxwB2fc/wvsdCDuo2Pgt9oE2sk/VHZsnCL24yDOiy/rvEf3KDlKTSeDB20XXFGW7iXY4iKhi3dptRZF6f8Xt+4eftn772ezWXLY6PacVnYWVZKnRGNuMTE1ZvNmVpS1MxStOgWat7GDjQ6mkSQ8d5wdiB4gwmQ12sqlMMhVz0KUY0BMIX8lmZLsUiX+POsOmRuv5dN/aUjypKjcg4zqKcjU5OqaNNZwsCWrdBS6ujpRvgDZLiFhuqTKpPFX89QIvq+OzMjG56DhVacTpFgHYEr1w8l3N5KxE8LoeZjGaZ9VbTFlfLtsDfX1yWAEJ7hqH9l+hHhuluYpGs5BUcHQ0atKDvBhG44NDVc4jR+pcKRWs3G/aXf/FRW11ctImRYZs5fcpOfuVRHawswQ+Tg7g0L69LqALoLMU+BSciWGAM85mNck2YYvjecdpWKhiXF6xdw5hizUbGR63aqClNiMPJK3qz2dlFzc4vff6VtuvgIVuo1W14wwZLF0uKWCvl2W8dsfHJCXv5y19u173kOt0odLPllRUdXC7QcacqURmi59xfujRccupNNxmHE59tEBuEhyPS3wCs3H4KRYETxW4un5YJBQphup4mFpbsH7JjirNfrx062s6TAu1SedVGhktK7gFo+TsALYUfQIsF49MB7ZWXXWL1Wt1+4t0/KW/kN775rW7woCrTjeyLuYw6JXW0mbyAYa3H/cGsb00Ph2b1UJ8AkyhJp7B4b3Roa0fTDwYOcA4Aqtssr53RC5Rp1iMEQQE5NSnA3TtZZsvLKyt2dua8zc7P2cz8vM2dn7XFGYRQTjPh/c01cc+Wl5cFPKwPUYjww1cNPOmKz1VAK/GaF08yn4gHW1CN83U8CzEoQgd/iEsEpYiczZeKKqQpYhkZAUh0CzwPzXpLamkOJpitPYcO2rHLL1PnANDKnwpBnJK//D1SESJdhQtNvhagpXuWbzZFSaCgI/0dVam89+uBNmbe+2flBYdmtvqs3LOZ547NCnbk0QnwZxs2btTn9If/8Y/tD3//D6w4PmGHL77YlpZX1P3o8wOgef/o2vj/xOq16tajy8bMQklc0RfyQno1AtFTUbgD6tVHOUmgjT4E6wE2/lux+/R/YzDTTFLXkVl5po7W9S2Da49A64zAgOIVkH+NQCuATOg9ksiapJXXA23ye8a/g4869Li0EmFOzbXoHoMxqtZtBPev5SW78roX2a/++q+royV3dqiQt1Pnz2mUwPkGdmkLAOUxCXWFggvxGG2F+5f7nPsoGv5IwErhB3PBtVArUeyFIBxvpFz7gtMUZwnPLL8y7hwA7TtvEHXsQJvpAy3U8ThAi7I0XxQtx9dkWEYPggN9ky6V9WAmux5oPR+1qW6WOS0PepznArTzS0ua7dAVxoogCbSlVFozW4BWwhzWe5oNVSrzWKvNLQ6ANqppQwcZ6eP4oSVv3Gh8zCEDvTRcLKmrVYxWWD7etW2b3XX75+xTN90kkdYESuPFeWvWqlYpl62yUrZadaWfKStzcW4CDcod5KHNFM/G+0D6Dx8AXs+qgoasVaUyaluumNfOJNmavD/u7rRmjUbLhrIF27Jjt+3Yt9+Wmi3bctEe27hjp/3ZRz5qo8NjNj09Ld/oF7/kxfbKf/pKzSgB0ZXVFR0Y7vsc4vlCghCHGf8tX8yHGUicKXpUouhkCWn8hgZY5Q4F3QJFQg4x47AMjTtrOzgEkZzS9nUEIvgATVsT0AJ4FD7MVZjN43GM1zH0MeA9Plyw4dyQFbO8Z557DNDOlSsyrJhfrV7Q0dKt09FedfwyddA3/NR7dB8AtLGDh9UH8KH3OTR5LwBaLroD0LJ0nu6avk7xgjjAYHBCak0MYqAI8RlgBNsw+JcgIhtCC/hDzWayORUyEtMATpmMzS0s2MLysqxGV6sV0cZPnDkttfHy/LLABWCvEywelOHQ4VwHxezYyKgeZAkLg7sYnRRApqzM0P3FgzhJEXIdfX1CLB6CfsBdw1ISj8l+MZ22IrnRwyN9k5XKSrWfRcQ6yfa9e+ySK55vW3fvcg/ZALRuxjHYzY4aDkC2wLoVxR4jl0AdcyjR0W4o5qygjjZQx9qjhYVy8VoU/MR/W5RhoO8FNPpgwspeAFkVjeFrGHGhJajihSvxmI9CcqwmddasVBqxX/nVX7MvnThhRy8+Zl/44r2i/PW8NhBAsarWtTSdawJoOXhZ59JdEpT664ExdorJ4id5FjnAXdjR8t+SHe2TAXYE1DCT6gPlswFaiugLrjsyBUEsFzvbpwPauCXRv64Ete/P4uBHkkLuA22cz4bvnZwJ8+wBqsniQ8KooFJmjjo8OiZ7yrGNG+yf/8qv2Ite+q126uxZOektVyoKGHAjE6xucfPzLQoAtsR5jCsf2BcEVnFGKwMYzEk4F/i8KbrURLlWQjvhIQmK/fk8pkmwORm8A/zMlEYGcH712368D7TYD4L+gClCqIkNG6U2zNLdCWidVta8RBfLPqxTyFH8FNd6knu0AC0gG6njeCMBtLhDQa2hBqZDLOTYpzMbzgypoy3x8KMQC10o1B2B0Kz2LK5W7NwSS8leQUU1reYGYbbGhxIdq5KzEFcq+uwM6TeU6MpyWRX4aGnYWvW67dy6VQKI//B7v2t33f5Z2zQ5YbXysoLg8UA+d+aMEoe8duZ5831N7Vipu8kNHK/kv+orIBrEY91HEHWlom4LUQs3VJ4Em2JR89xmo22rq1VLDeUsUxi23QcPW69Qso07d9roxk32p3/251YaGbVDhw6pe7rq6qvtpd/2Uh0iHEck3Di4Idby3Ex3iwoWY8wdsiGrVpSJjwd4N1XZrfHeAahpzWfV0RaL+lVzdgGUvyaAlmIsAi0Hq2a0aSgaZrTkgLr6VkDb7shsBKDl34M6BmhRonKjar7WNVuqNtTRJoGWQxTqeO+e3Vq9Yn/zxp/6GV3DG978Fr3P1OOqLq0rT1JueAo6LNgEtOYCHbgarpMfFDxSoIcQBe4h2A7/3KKpS4iRA4z51Imr4zNX/iqft3enCrEIM7TzM7M2v7jg62ndNZlVPProV9Q5ERPJIQHoR3MXzjj2P3nfqYp5bijeOPjltNb03XSuM+71PWkCUfC41qpZUJpHG7tIaXLvSTcgq9W0BE6T09M2PMIqntnC3KLvxwJSxaJt3rVTQLv7wP7g2ERN5GyQ/u0g/hJ1zH2ey3pHmwRaWIZ8TjPaaQRwIQzE1dsuPIurd7AjTgMHEWOwPO3TnRFoAw0ZZ7jKX+6ZZuS8FgzpoWA4h/j3KHRrtbpNTW/UffGvf+M3ZYt56okzAmDu7+WlRQfZdR2tRgXh4FWwQ6Dun6wDjQCxnlUedLoOGrGj5evi34nnWLKTjf9OBO/nSh0/Z6BNBNf3/eSDAO9Ju1pVF6HjjdRxAmj7hUjoiHkvXIUwSF2LnS1MrApbze8157J/8j2vsn/9wd+y+x9+2DLFojyOq013hgJsmfnSvdLVKheZXXK2Z2BzBbReLEoMpSzaNc1ZEcXCYghoOZ1CAIZc4USfE2hFUYmKeciK/P98Ts+sXu8bf+LdPZfSex7tQAy1QUCL2XgmX7RuakgVrARTHMqqCnMGexVVx1FNnHywqcI5QJIdbbyRCBRYZAYpkUrKxkaGrVTIGZIsMgLHiU9DcRzMB7ihEWyw87fyPwQwy9W6zZZXrdGJO6JhlsaD6k+iX2NQOfvB5w+yHkQ6kgKJQn6Y1SsVdbM4USF+AtzHikX7Lx/+z3bTf/0LiSLqCoBv2OTmzVatrIbQbadkBbQSRVEluQpNQ/JSUYcOhw+dCFUVLll13H9k70VkFwkvThuj7D1z5qytrlRsaWnFCsURW0tnbc/hoza+ZZtlRscsVSjYrbffYROsJRw+Ylu2brHLjh+3Q4cP6xBBUIVqFRGauivWQUKsmWZhyNa5cTJ4SA+oY5mzQyFLOe0AQoHCgX8hdQzDwEZS8KbtpqxNSH2rLZDgYM2n8TtOycMYQHCg7cpkpNlZM2jjpTIUfNFGiwQQeEfL7Juv43OtrxEi4TNa5oHMaPnsYkd7xfHjAoJ3/9TPqAN+/Rvf5I5X8s5mFAEVzUfW1OtlzpjK5Kzd8zFFbq0pKzU35neKX8HN0EkwNwBtUPXqvqe40J+ho0tZqkOF63O1HIVqmItGdXe1UtW8dWFx0W0vez07efKkPfLIo1apVtXhLizMe3YwBg2s7qBt4JkQ9Zlyhy9covA45rMNi/TqqLWPjcm9PwMRgCQcpEtldgxDo8Qtp99cE+GdRq1S1ddh8iHGqlCQunUDRXa3Z2fPnLNKta4/yw0XNZu97Korbd/RI763qqCcoFRWoeZAwQHI3JVulmfKI/I6PuNa6+i/09FO5oZ0n/i+dkr3aexmuT6JocJBrEIldo/SciGs8kfdgdhfm4umnALkJOD5r9Rq3gzkEBu29ayhPo3WmIDs//efP2z33PNFFXmVSkXMTatWE9Cqm8U8BOMKrXs0gzPU03e0cdXqqSlkn0n2gTbQovGsWt8Nr//9cxVDPVfqONmhx3sqXmMMeHkyFbJ0LOFzi2d1vxiJgqzQPOnMDp1/xA6PViXUZtQqqxXL4Cfe7drGrVvto3/5MWXQpvM5JX5pn7Ze1wiOZzcvJX1QCHNOyHTI6WW+D/cRxRaFd7PpamOYDWhgZUDLdc59pCSEDMxGBFq6WhhYQJcCX8/kD/z0zwpouUi1zDyAmayNTUzZxIZNmt3kSsOaaznQsnzvCj/vaD2PNu7GRpCNFDIPCgcDlSQ/484q3zwCLes9zHknxkZtuJgX0BZTaRsnmxals4DWf/Agt7prWg9ZrtVtdmnV6sSvAa6hi9VNHUQsRTJwRQ24qlQ0LhWIdlqGbGxiWg8eB3F5adEa1ar2Gelam5VVe/DECTv5yMM288QpD6YOZgxQA+rkmNVw9Ic9TYEZ3zzYjNDVIiKKB+Z/Z+49wCQ9qzPt0105de6eKE3QjEZ5RmGUQSBAYGMQYEBgGy5nA8awxhhjWEwwlon+SbteX2uz6/UaY/8iYzBJJCEJCeU0M5rR5Nw5VXVVddW/93Pet/qb1oiw9v7eua7RjLprqr/6vvd9n3Oe85zn8BkA3pEVK2xmasKy1IibHCZmXCvLj+xx185dNjE+aY2FResdGLZqs22r1m+01Zs222Ima9meHkVsW7acq4OOmbQbN52lQ3WuOm8LjKyTd7NP+kBEo1YnWpwC0EJV4yykw4k6vQIor7n5wbDUt0amrxmiIaPlc5HN00smQ3vEUK22MtqoOpZzSndLZhQC2jStKGS01MwcaKkjo9ajRlvOIXrz9h6yjPl60+qWelJGy2bwjHa9XbptmwDyzW99m9UXzV75K6/StXO/oaC729gkArRVmafrdzgAACAASURBVCsQNLKGAVpqrLlWfSmjlVk8dJBngMkDkD2iyLrTYuB1XDyvoJt57prRGzPaoMakRxY1MQYDXBd74XEU4/gbZzI2V52zw0ePdLQE0O7KpBHfhKyYAIdnJoVqmJZEpgd7AtvDvZVDUwTQUG/lfXi2UkirV9DtNjtZERnfXNUPMYRhPPNMxtaceaatXr1Gwc7Rw0c1jlIgDPMwPGQXX3G5nXPRBS6QbHsdtDNoRLT7EsNFoAmoSqULdRzEJGS5ZLS90Gw0/svz2wOD2IrF9ccxm9x30cFxHKAc34IYKmQ/OiiDWEprmi+EdiUCfp8N7aUOxq/JSL6r2/Y88YRdetl2+4d/+LT91//6SYkiKQ319vXqPKCVyqd21TpAi7gvKo/l7BZSy5jVCvwTvu6niKISrUDikSLQcr6E2b4RaAVeywRUnQforLkHGonXxWtYnhGfTnX8rxVDncISxha5cIG+Q0LOk7zoZX/v6KSiUj48ZwHUMtVzZCrjWxA8VWfnZAlKwM06fNf7/tye+/zn22IqpeHvtBPS6lPq6bH5hbrm1nLmYwyT7Wr7MBvVcZ0FkcaCXm4Sq7l5UcQArdq5AFoCANfRdihkSDGAljMHzQ5rHiqZ4FmV9Jte/4Y26K2TnoIz0XzWqeP+4RFRfLlSWRQytCIUE9NH2JQArfwi0153TPodR+o4Rt9JoI1tOADtxOSMptrAdQ/091q5mLM0Y7e6u60PX11EJlDWnqAKaKOFH4PAR6e8VQTwjOBOdujtFa6IjRx/pJ+kUJZLCDRixg4ePGw7djxmj+/YYYf377dmtSpBFsPdZyfGrTkz7YfA9JR62MqFvM2Mj6kvixQ2WRvzKM6N0an3qm2KIJ5h6KWi7tHQ4KBMwqenxi3LPM1Fz9JocwG8AbFHHn7Uxk5OWCaVtf6hEZucq1l5aMTWnXueVMdrztpk1z7jmfb0655uDz28w0q0yAwMSGgzNTMdZOruwsVUnY41ZGiBQtlJbfoUoKV+K5ctp4+djXHNquqZuawWp1THPHto/VxaPs5ks3Uy0Fpd2RiqY4A207VovcX8KdQx01EW6ovqKZ2cmtJ7Qh1rTB5TmLp9bitAGzNaqOMnZ7Qb7JKtW/XaP3zr262+2BbQ+vnaZTmCiEZVoii8kWv4UzP2DSvEFod7tzFVlb5ofvlUFqf2OzWh8HUBLe02AUh0+CkA7Fa/HTcL6ljtXKLmnXaamphUiwClAO757MyM7dixw04cP2H9A/1y09p/cL+AlvfExFzXwvoJwiwEdQRusQcdIAI4iKaLeBEr0IHiptc0CKLCnFi+pvWvFgYfOxYPbtHcdZ/60053az3w/VVnrrPVa9dKgY+B/SjWo5RZYB4GB2zbFdvt/Iu36qyQIiEBtD5iLxF4K+DJelZIiYSVpbp5xoZ7K9bLBBXU26FGG/vPY/9vB2iD0Yy38SzV6PS6UD8XS0V9PIyxI4BgbUAXcrDKJoZDsFCUkxXBDwnDWZs224GDh+z++x+wj37041ZfaNhAf7+Nj43KFpIDthWAtoXnMUEQqmPWg0xBQlodAC+ZvUZnsQi0y4GT/X46oFVSERXiPwZo/7ViKPlGJ94/npExoBGQRiA/jRhKIqWEL0FE/mTmvby153QZbkfhHMA6KsvVB52YkR2ffSwHypeg0bBib69aC3GKeu7zf8HeffOfaVQe5UUyW+wYewYG7cTYmFrY0EuolY6MVtOrPAhTQKdJUc4c1fC7hnZWkkWN1oFWYCsNiDuZySkKP4nQM66BBaxpMS/00b7u9W1qejqEpJCcs0pvn2UKRYmhKkih1WOLQwzSFmpxFJe7tKEAWmhfefsGv+OkSxSHFzQMQMuoJ9G2aoVIqZcJoNVmwI4NIEqZFaFPM2lLLy6ql1buSaJU3CKO6FrTX2bnbWKubnM16m8NZa4xE1F2m06JnqPmyd+jdRqHjrILxEb1RXv44UfskYcesomxUatOT9vC3KzaiQYrFTtyYL+1J8YDysujS5FLbL3g8NVnqVYF7s3paQZydjLU6tS0pUSxd7sCGH9jPJwrFevvLVuqq2GrVw27utXaNj42JlBHkdpYaFo+X7TqwqJ15wo2tPZMKw2vsO5y2c7ddrFde/31tmHjJpuZnVMtis+MApiMluCF90P9GTeCDoDgDqTFH2j4uMhd0BJANpwdUKc8T7JZ6BCJokK9luhNtVjMTLpSNk9NeW5O1DHPi9pnJZ+2YiYlAZncmlIZAXKtsWgnT47a9PSMlfI56yvn1UsLdYwVJ8EfPZrQxiiPZ+pNG5ue9X5PApnFpq0YGbZrrrxSmctb3/4nahf6zd95jTy0/fkAeFWrlAoKYMYmJhQs9vQPWq5YUYBQ1bhDXzfcDzeMX6rx6z4Gr2zWMv8vww5q+/Q7ByU3FD3Qi1oYkEfAxDUcO3JUVOjk+ISMRPbuecImxsatv69P93VmdtpmZ2dkUCHKPUT1apRvMLiCEoSrhnl+0ZlI19hq+yjJIF4TMyXvYQIm35+I7/g6GSuMSQaKOIzSK+YKtjDrpZ0qwE4pIJNV5D88PGIDA4N2nJ7f48fVW9qdzVp5oN8uveoK23r5pfp/b6+FjiXYWpSyEztT1qK0G5RioOqwtWM8HcFDu6VgDepYGW0YwqBcIvQAi30igA5MQkeUE123omUfTEygicVSScTjSnjWhWbOcq+ou6NGDa2JMTOSBy799l3d9sTeffaud71H7BZUNsGxanGAKXOB6zVbrNFX6dSxjFCCQKbDEiQmeckQ5icYSkSnuiTtHzPU+LVkArg8u13mI/EkY4nliWRcXzHPjBltfF1UHesalrX3RAFpTKKUIbO+tFbdRx3BaifLjXsJZizRWxxS8MA8LXlBL+8ASoJ+53PEvvYQHPCz0CygiCdRJJAmKfz0LbfYqjPOtAUYtGrVpubn9acMLaS9YGBLv6Fm0XQ3WrzCZC3WcjwHMAVRHy291Iif1LvN3vN1wdmBKplAmAwW7QG1X4J7vkdCIqB9yW//TpvCMG8Md02PY6mntwO0DBcHaKGTqW9R1ySjdKDtlsXfcqBNZgQsFsQeTwW04xPTcoZCxVou0UPYJV/SEgcuHHwqbbQEK4rg4CAd7+7STZuu1uzIyQn1ZMZsQ3QZG0AUTLcVSyUfbI0jESYSopRaAn8y6oOHjtqBAwfsyKGDookQOeBoRP9lAcFPu2UTJ05as1bVTeQwXERYEWhELS5aeJpNRcn8bKhhDlybnbGVZ51lxw4cUJCCunbmxEmnhwoF9SCff+5Zojb7+npFb/JQDh08qFaO2vyCtagBpnPWnS9aZXiFlYZHLFWp2NkXbbXrnvMcO+PM9WrCpo+MbIsDpsogB2Xyoe4VxRqhrSOaGkRgicKwEHt1slldZ6jPYivG5ycTIbPlN2Ijsns2EbQxQItym4OKelyq1bSstay3VLD2YkNZG1Qjw94B27GxCZuBOs5lrb9SsL5SXkDLQmYjRKCdnF8Q0I6T1Qag5VmODA/ZFZddput9+zvfbVOzVRlWAA7QrLKNbjVtbnZK9fQ8rlaFkrGma03PflIIKqhdtmmJqnYMEhSwyVDAjS7i4Sfnq2i6gogn1Hed7vUShI/Kyoo2oi8WOnnv7j2247HH7NjhIyotrF61SptwdmZafcD0bEoVLV/qto+KwwGKYClMpGIzexnA1zFAm0eIFMb88TU3+Q+9iXHONAc+NfZSyU06pGxGGZlj+rlEH7KtQ8GMpqBUtuEVIzY4OGTjo2Pq+YV2J1soDw7YJVdeblu3X2rpfE4MRp7SUji80qh61T7lASg/R0AL+NP7qyFVbSvl8zZYKQfq2FvjYqYjVkg9qgySd8Yo1l4j4Kr3Uh/TPbujc1BH/SxDd6/taRawKkUArZ8PAlqeu9rZXIVK3fw9736vngcKchyBZJOqbLyuGu3iwrzOB4BWIBtFMZEifQqgVRARqdEEOspMJzn+LeEulaShk0B+Sga6DJ2W14Lja5eDdQRaDWlI/PpZgFbvjeo2DmmJFHoI5nUtCUo79gtFkVT83vJgIIK8svpQBkwC/ynZchx5GYZKwLJQGvrdN/4He+krXmntdEYgy+86wT/lOQmsKFWWLUUiAWunskq31oqGnyiAa2lfArSqz8rj2MVQbuuK4LM7TPYBaDkbM+59DJsXRkSKOn7xb/12G2VpVOBWFxpS4maLZfXRFio9igA6gwUQRXUMLroVIUMdSwwS6OMOhRtqLtQKEf8w+F211HCA48Y0MTkroCUzjkDL4PcSA9sZms3waQ77OBKKod5dZtVm3WYXGnbg6ChnhdNJQcTCz4/XAo0qGjCaDiwu2uTkpD3xxBOaoLJz5y4FArX5ed3EPBy7itwexVCvhQKYn53Rn3VAAhV1uWzjY+M6kHi/+vS0FQb6JULSJBdqQlhOTk5atq9XNShuOMO99fPmZuUqksuQAKftzDPPkJcm0dnBfft0iAK0DIzo6R9AHm2Znl6rrFxp+YEBmbs/4znPsZEVq3X/OCR5hmQVZF0aEkFNtGNdF3otw+JX62VCdKBF7TFsp07htJLXHjgYCRSK+bxnt3kHWmhX6ruImxCWUKOFOibq7w5gO9TXY2lMPZiq0SDjrgloJyenbXYKoM1YX/lUoCWj1bSeRkvKY4B2AtMKDmC8eZsNWWBeuX27spF3vvu9Yjhe9opX2u49e9QqgxhKpiDzM3bs6DH1DKM4XrnmDKu36P12sQugSNbHWoGqhAVgvfA10bkcrBqJ5yP12IBSYRc9WEIMMTY2pnUger0MU+EH+sZ160Un//COO+wH3/u+LUxMWqm/39auXqP7yOcnwKLmqvqw7OUAP9YZfbMNbzfqTIjyXl/1zJKZYkkYIMqpUzd0iPVkBxMGGmSV0fL/0XWJaUBZw72mYdXGgrJaykIEJENDQ/rdWGjYsWPHZLZCTRYjgIsuu8S2XX6Z3OMImmgJ8hGA1HrdllNUc2C4oL410L1RD7UtWiEyNlAuWX8uozKRFNRBoCVSPig/k0Dr/d4uchLQCrQ9MHGbPleEu2reA2oPABA/Oi2oNiFRvZ7xIwKDWevr7bNHHnnUbv6z90lcQx89nQdkLYhfbJFBGahPHWibuEQBtNTRE9RxpIEjVRzLZKcDE77WabsL17dkROEAuDyr/Vkz2mQGe2o2y+3AQvAnA627JYXm2JBRduq9sUwX3Jo6o0KjfRdnfeztDutU9HmkoyP1fxo+OV7ZaXt7O8FK23IqDTDykM/TornfzjrnXHv/h//CVpxxhlFinJiblf5gkYybNlBaRsk+W4sCRSbWReWxA60zW/N0hSijdXYDbFDQKBX9okohsEyAL8mIgBYKObYNxdt20+++vq3IA1NvKGSiyK6UFXvc67hY6VFGmwRa6rNErbQFqLQb+mjj+LRkRit3jVqtA7Rx2gQPHbeOmNF2gJYsFBoZAMdZCXqMDRt9irsxDm9rfNZ8Y9HGZ2rKaMniOpFqHFrOAZXxnjiugUgVU4DDhw9rpuMTe/a42pMRdvTMkcmKsyd49cy1b2DAtmzaZMePHbNDBw5ac27eBlattrM2bFStjUXA59bhm89JDQtFxefr6+0VfTY1MWGjx45paDdN89W5OTMePCKhRtVWrl1la9astuGhQTuwb68Gf09PTFpzoWGTk1NqQWB0QgtLynVnWv+aNRrA/bRnXm99/UOKvnymsKn1iYODSJ5nBGDFwypGmHLKCr/c/yW0TjgW+4EVQkioboC2XMxrYpErwwFbp8OZrITQivqonKEUiHgfLS5P7XrVBnsrfsBi2ccYsnnEUC2bmJhUTbKUy6iPtreY62S0EWjpocV+MQKtfG9bBBM11fSvvtyB9l1/erPNzNfspTe9wh7fvVtqPyhpQH7F8IDt37dXdbj9Bw/bpZdfYf3DK61YLOnZU2M9OTZqo2Nj6rnEzCBfLChgAXhhP06ePKn6KuAx0Ndvw8PDNjQ0qDowysTdu3fb0aNHND94xYqRjh3oShiI7i771te/brd+81vWqtasp69Pbl4A7dz0jIBOPXsyWmH/Lmo9wp5Ihax5Ez44o/MMQxkA7jYO0ohP1ZWTDraavIOhCodAgbnLeG57zR5zlZzEXD5UgGCNQA3tAXNPBwcGLZPK2KFDhyRag03Klku2/uzNtv2aq2zTli0Khig5AbIEQSovyXPYnZjYE2TuXCdA62ZsTKXK2kCpaIN576NVJh8GICQzWq5TgCTQDBlOZ+JUmJ8XaE4PFoMdY3A2AlxZS+K4Qp1XVLKc8NICWspLQ4PD9sM7f2gf/cjHbYZyRqGombURaAkacQdq1asC2SZrnHJVmHccM8kItHHPRdVx3GOOp0uooqA8keEmgfbfIqNNvvfpgPanoY4j0MbZsUlRFRmtRm1qrraL2aLWIQpElVglqePAwCgkStTYO5RG52wKf1nW/hNb1Nxpq6V2RoRQlD2UxpHUZPP2H9/9HnvuL/yC1RZbdmJywtqoz3E8y+X0WxoTTHcwrmGkqZTHwRVKauKWxFAtGKRIHSMcVODlYzGjeQXME6U1zkWAFoEVzJYHYW3r+qXX/14b2lHzZem57EIU0VK0OrRiZbBfXAJaFKl8GF6vHkyMF4LqmCg/ZpLxYUQLxt7eXoEth0j83vT0nNpXyMjS2ZDRCmgz8jpO4+Kx2BKFSzbJU2HDkLsBtNzA8dkFZScdxSU+04iYZmeVOcaDkqk2ZBzyAp6fl93d7PS06CF8cIlcNBYLJ55SQcDAYVfM5e2SbRd7fW3vPoHQFVdcaVdfdbXtP3DAfnTPPWrXYCjzTTe9XCrS73znO/oZ11//TFGH//kTnxC1fOXlV9jE6JgdPYLKtNsmJ8ZsavSEbBeHBgds86aNNjU5YROjJ+3g3n3WqNasXO6xfKlscxzGqZSAdvXmzXb+ZZfaFddca5VyfyeS56CV3zCZUNOjeCIzT2KDz61875cs++JGX0p0/RDo0DM4qmQyVizkrFIsWAWgLeTUGwltSkbrh3pa64Y2ClpGIOTwLvb2npw7q4RZoWRB1VrDRkfHtGB53j3FrIAW1XGkjjnEEUMBtFO1uk3NM/zCeyAZIdfXW7Grt1+m933Pze+TKO5Xf/23JOAhOOirlDQ3+KwNZ9oTe3bbXXfdZXffc79tv/IqW7tuo2qQ/b09duLYMdu1+3FRpANDg2qRGhgekriI2jsB2qOPPGK7du2yQi5vmzZtsrM2brSRkREBOkHcnj17VMscHh6ylStXSvXMjYeCnJmesq986ct2+23fV92PQxyxDX/OzUAZN0U7RwcvshxKBxrIgal9kPsIUMnKwvgtDaOQl7GLfCJrE8sjAC2iv2iSIrvN5BQp/Mo1wYm2JW/NkQKZMZnlivVUYCK67ejRo7oWho+nmLI0MGAXXXqxbb30UusdHHEVt4bHe41XgyPCoG3WJPVsibmg86ndssdzORsol60PMVSo0caDNwm0MfuOWXqnzJGo0S5li8EPOahHlQlhRJKg09UrHqhzgnBm8KJxGB4ati9/6Z/tU//zH4yWrAJ2jUFwRkYL0JLVUvMHZBcbuEQ50Gri0FNktcn2niQYL9GfS/sxue9OCY4T6fDPmtGejkpO3q+fBmhjANepgcfzIegA4s+IxijSEgQLw2hMHbPYGMBHMWEE2k7gn8hsl7Qj4Ysx/g+lBNYU7YkAGcFiOu+0MNqLrkJRYtG3vO3t1jM0bEfGRq2VStvYzIzlSiXLFgoC2iJAKyczZ2IUMIZrVzfFAqJWB1rPYL2HNlLHKJLJeNHEw2ZRBkNxrDot3S7BW77rpte+tk1tKo0DlFLqrM1WazYwMiKg7cJ+LdRo+R4fZBFJP8IjUWxdAtoIsnHWbFxg8YafFminZm10bFIZWDqbthIjs9KMLjoVaBmsS4Sg6X4cBvQUtheV0U7M0UzvGSSgziFP3yJZK1kI9VdouHhw8UA7oi2a8Mm6mDwzj4iH2kxWmRK0Amoy2i1Wr1otZ5nR0XHDn7mvf0BzIcmA1J5SLCqIWLN2jURJZDhkzvJ07jK78/Y7bO3q1Xb1lVcqgwFoEVWhaGvUqxpggDhk3Rlr7cwz1ti9d99te3bulM/mQN+ADq1ZxnNl0lYaWWHrzzvXLrn2Gtt62WVWyFesSxZ47szDCDmyRvnrqkYVB937GD/qkjqoA7JqdmxC1h5MZDsRKvdLvcUAbamoFiwofgRRyNhFqWlKTVp12tnZOX12attQwjFLRWAmkOjqttpC0+aqC1LecvDCYNDe04NL0GmAdmxmXkA7XV0QPURGS3tPpVy0p115uQQY737vnymr/t3f+w8CBeYI95SLlukyAe6hgwcEhjsff8LOWL/BRlauUVZKoDAxPqoWG/bB0IoRW7dhvZXKZT1LgjUESXufeEJACwAJZIeHrVLu0eclsIM6JjOqIPDp65XynLUDJXpg3z77/Gc/a/f+6G5t2HKxJOU5QEv/plTbYapTrMPynhJEqSbshiiazKN2h2A1qOAp0nqhFStkDuolDdlpFAmq+T8MtVatmQlAAmpa+vB7dRtF9i42m8U8tVVTHV0ajmJBJhXMIVpxxho7a8s5du6F26TnwMgGIVS+VJLxBc+p47qGUCy0LLHuUesSgCCG6sumrZByD/KOdWkIJghOlaUGow/WM+tbKthQ+5DtaZjk47TyErvj/b1ktHhNe2kp0sqdGi0sS72h+c2f/OtP2re/9R1bqC4owIBZ4pBNAm2r6fXZJkCL61bTRTGnA1qBS3geyyngeD4mx3Ym8HQpME5+MdEWFAH3ZxFD/e9Sx0uAF1o/4jWF4I7nwrOLJTtZaWpamA9W6YB9bP8J90QgFDLaJYYtcK0xmY3tPYn7oIp8mOiTyaZUyuO5YrQkH/5607K9fdLO3PzBD9m2y6+wY2PjGoIxOjMjQRTlUbXgIOYMfd+q0bba0rvo2vkMmFbQX4/KHN0Lug52iXzRmzKrgKlhReIBAdCSFEp9rFqtN6Z2/dYf/VGbAwJBAxktrT2jE5PWNzRkgyMrZMEooE1lvf7CZpUQitd6Ezy/k7RxzFj5AZFGAGgRRMkSLijxpiZn7NjxUWW0ZMdJoGWoABltivYiGT+gbJGsTdH3QgvquGWLqbyoY0B13959OhABV6JwMlhqLTFIgsqQijFsDNSP/ZWisi2K3gAfSlX1VSHICRQbCIZxNcHIfM2HQrtkt26VFSvc5H52VkFHuzZvXcWiHoCMqhcWbGTlSgErlHGJ63G9vA309YmSJbMlK+rtKduF551ju3Y8ak/s3KUHTC14ambOmlDnxYJZuWQbLzjfrr3hOXb+1m1mbcQtXl8VqIYh2YrKQs+wMx30GvvoPWX/oc8zNlSLhVEPrfdB8gw51HVYI3qDzi8WOkBLjY1nQmAkailF0OX1LuwDoY4B0GhCgerYJ8YAtA2bq9Xt2NHjRhAF/YxhxemAVq5Q03MC2plaPQR6LdlLsl6uu/oKAeG733uz6sR/8OY/0vXT70sJIM96bdZtemLcmYzZqhiCYrnXeumrm55QbVy91XzOYsFyBQY7+OQXgrZKuWInT5yQyGqwr18gS7AmIOrOyN85tta0WT9htB5rigNhxyOP2hc/9zl74N57RavzHitHVuh7DI3oDJkONpkERHGdErT5ROo4azlktaEu6S0JnhWJvgvtGMoEJYJCQ3GqhZ0AK7QrALSsVQJYgFYm7pSRsN3MQK85AMq1CgUv7XXU2ws5lZfWbtgsHUdOQrOCWgGh5TjMBkeG1dLW19+vrBaqzQ+npp4Z7T2DZAEEV6HWKpMOAS37L0zRCeDptdZYj3WRAdcpkFZbBsInN+9gH0SgjTVaBaOBGtThF/QenGV4VL/v5vfZY4/sUF+0/G0FFC6C6VDHzZq1gskMQJtq+BjG5UAbqWLALdnaE7PWqHpOiqGS3/u3ymiX4fQptLUWzlJnkiebyzLKQG/5vxNDsPQCZwxk26D1GVvfoq+2MltcxRJ9xvqMIWAQUxMYleXXGa8jBocx4PLrWYJlSo6y6Qwz0mnN6gJwWROttv3Om99sL/vlX5FdLwrkifk5K/X2SdiHE2EO8xSSRlrQZEHcVmlFIx9DCUdAq4y2qaBLLmdQ/hq/6RktQMtEKhyhANrY6hPHcHa982MfaROVozSUBD6bsyPHjqutB7CVQYUiQ+oZLqGW+wttBzSiq4E/eB1TVw39gPHmov4kqolAS5QagRYD7yNHT3pGS7bGIZfpFt1XYQwbBwytP5rME2oB1JzSKdWT6LNc7M7Z+OSMso17771Xyk5aZNioHDrykVXU5BSZhrMHmgdQNcwiQrN/HGygVpww7YXWoCkoTubvBkUlrje0DnDYzmL+nsvpPVXXQ1SVy7r6uFBQhk12pEOXuZKFopUJOAJdSG8h2e7xY0cVAa1aOSKZ+J5dOwX4lVJFbSnZUsnyPT3WSHdr+PYNL/wFO//CrbYwj7R+UVEYmZ7yE82+pU/WM1sNBg/WdvFPqVb5uqLB2PDOQe2HcrTsk70YtT5clDCIJ2KDGgmRJpk44gHadrK5gjAB72HuKdni2pUjmp5DzVsggGdvbUFAC3AhqFJNvpCzcshoWbQ+JN5srr4o9y9afGa51nRGnxODfoD22isvV63zve+9WZ/x7W97h+67RuM16qKlofoixSuLye60ZTCu4NBo1DTMQmtFbAD5Wlt6BahWsmNqeQcOHJQoCMqX2ns+l7ehwSENncfKT/7dqW6bn58L9p9dyoahnh956GH7ype/bPfdc4+YEyhngHZ6alo9mwR0cVBAVBB7P+miatg6jCPdqfpkqEOGIQKdUkAcJRkyCrWe0S0QAqdTa4OtjmpWegQ+CMKWsH9ZB4AY7TkEqwQpU9NTlinkrdzXqyZC+hTna/TZV7Qnqc3SnUC2gEPPmRvW2/qNG2zFypWaTuUe5+7vndIg3AAAIABJREFUC/Ayc7qfdjHV91zUJB8ZwIn1GlgZPt+Se5kHk9Ffl3Uomh7tRhDKyaiC3Q693O2tHPH/3TWtEQRVDEUwZeHc97e/7e12+OBhS3elbAHjGoLyoDbtkhgK8KUTgN9Nb1UKU7o6tpGx/ShhIvHUQNvlAU9HbLTESvxbAe3pAoAkqEVnqNNRtzoXElm0XhNEeZ5RUnIICZAvyvAMfTAG6w6mJgYT/jOcgekEVMvFWAFII12tjpEEg+PfDu1CMiRzcwmtre6U1WbmrDQwqBm+XT099pKXv8J+901vUsfCPBOyFqpW6OmxequtdlIsggSMsI/qpfXWQrnEqaQ4t1SjVWvaEnWswBFdg0bh4dVPRpsLAwU8oyUh0TU/+6aXtp3G8NmGLErQnVFClb4+1Wpp5mUDQR0jHgBsJbqp4hU6FPoOXRSEtRk1ITkwUfuVe0tb2UN/b58uBjqNKH56Zs7GZ6qiqnktdT/aRdzRx9VdqHRlOK4UnDoSm8frxOwfMu0To6P22GOP2sMPPWRjo2M+NYSAgJmCkX6jcT9cSxRNaUoO44+oEWkaBIvDDeWJyqS4pT8rLDZ5FOsAZvoD1+RUg5SeUWARDqqYQXJYE5Dwei3aEJRgbcjCLNMyRQ9zJiPDCg7UOajX7i7r7e2RGhJTBwIVKORST8UuvvQSzVbM06jaDJPS4sQSOhGIH2j9C8pi6DaJQSTH96kcTi1Sd8J03sceuvDEZ4MqEhft4xQkbADX5KYkrnNlvWi+q6xpUcG6OKXdxKgf20aGmCOZNzt+YtpOjo4GU5QueVWTlXLUISiCBq5QO8lkRPXhbFXDsKLZtplazY5PTlkVQGckVhP/0gUlLFddfqn191bsIx/6C4OHeP1rX2sDlYp1NZvWW3LPahSBnWBDuxyGhukyKT8og5pVmWF4RhJUpLrVrsTGm6MPD5egLpOqGAUv64XMJxpJcG/EloSMlMyeUsO3v/0d++pXvyqlO+sBowqESdCTEydHRZ9zv+kbrbMXyALo2evuVuAWW37c5cmnDqltpc7gwKBg0xp1C1IPKz3zY53p2QS/6rieawitam56ofZTHZiAlWdnWuvYVSbaTaDSOVToRyN4xGe7VkcJ7CDnd9nXl2rpZja8coV+X7htm21lju1gvw5GMpD+csV6uzLWXyx1nLGo+7MuY0sV1xF7YmWOIa2GG2VIkr9YkzsdQYKEcsFOVBOLAnhjvCE2h3+FujTt5xeBW3lwSMrpwwcP2F986MM2fnJUwScthrPj4943ydnBuaj6HFk5NqM1+d+KToxTg4IbXAQTPYtgGZkEN69XLlH+bhCzVKuNlHMUVi3P9p70XlHVu6x9KL7P6QRRAsowbzlm18lALP4b1p4U3YmsNK4J2bVKqUfve8qHl6gFxNkVzpFNZ51lj9z/gBV7cQV00Snq//npKXVTqLMiYccYS2BaQwT4gXrV9QQgj3VfV9b7uXZKyUvDZxjf2C3W7yP/+S+t0NdnD+/ebelyyWqtlq3btMn279tvqwaHZLnLvox0dwya+Dm0BbIe1CtLkqbZtD5MgrW62Hacg2KG4YNJg/mT7WgwqxB+fOWuO9uewRBtwq17HS9HvYV2gEAXk4qrzUczYVOiaPAo7umhHuWLhlotNBUvU30w+ECSFVGTIa3mAqOd4my1bl15WitcLphlupGXVSSb5nfNS4jOAuGhDohAkVMWUP1G56Z+y3c5DIPmNSjwB4rCInc5CpQDwMBfeT3rIgS/AVCXmAmviwVPzvAeHpE7yBA5M4uXn6V2CzkoLXlbcI04JtFnjEcugKMf5zGDfFpxxVmE4lcbjdfYq1XAv9sKBffUHR2d0tCDQiFjdXwGZQaAIba/p6jo0PftC9TvC39Cn/L5FZgkPkv8e7xf/DuviDFxZyn2VDIQFrkHIP78JKBRvc5/js46vh5+GIJ0jd4Nrzs54cpeDkLYiLHJCZuampBYigweP19MHxDvkIlRTgBoEThN1xZE/czLNCGvTEpAm+q2yy7dZgO9PfaxD39YwpQ3vOY1NogJ/2LTegpFUTxEz2xK1qzmrobSh5gYPmpoiQndmA46gDG2oy13F8KUfp6aHb14UtL64HuJwmIf7ty8xBP0ZJKJotb92je+YXv37rUdO3fZ2Ni4DFd6entFqQKws+MTAlyCQKmPq9QAA9B2dYmGX6rzUY7wPRaBlkDJvXuiw49Tv7HNB6BVEBimRnHdHOwEuhJ60BYWwCBSq7xeNooEiInpU/KQTrRzAHb0eMNkROU9JRBYADGS3Ed+brGgDHfzuefYlvPOtTXrzxSt3FfqsXIK603KOxz8Tbd1RfRITSwwM5xJ6t0Pk4I4QAF3ZtwW0xxH7oHOmm4Er1r2D5kptF+624MNb4PzzB1nHMQx9a6UDG9+9MMf2v/827+V0li1V2vb3OSE7BdTBD3U5gJtSJZLXZADGEq5Y8EoMHKmKD4Pmc4/qZDqNU3dIs7T/wuANoJtBPEk0C7PrjtASzCuHlRAhX5mn3/Mw4+Ji/QrlYrtfXyXlXp7bG5mSmuIPUNgn+rCUCcw2LA1wdGsMwkqMGfxDOr8GXtslSNGsVSX92NHK172cCZrG885x170ilfYNc+63k7OzNix8XE786xN2udlyj8J8wuui/8nkEIjoxY7ujjqPn+YtksFEgoCGARCvb6uvn0YIECWVkj8k7m06HjadaBeb3NhaskJhyaHN6CGx/BcYGE4P+uS7ScOYRa2u7Z1gorOgR8CNsCN9/P2DkClpZvB+gJgA8b69HquTCjhxu4c1GJmiCTU9wZFJDbZFur0U7ZsambWjp88YeOjo6pzsgGohaoOlEopIiEz04HraZgfPDLAoO/KPYDjwuJPV38G4/VQY+Fr7m3sHphyQ6GtJdj2kcV4mwX1TQ8lYs9f9NHktagzY9Sm+oTaHtyn1s98N+lXgz0LoYwtY0veyJdffrltOGujnK5EW1PzxbYxKIrVwxb8nKPXqw7lQKl5bxg2fXE70eLg81M9A/esXzUv7knoF4WB8NFxbhMYF7LO0Sz3y+n5jObxdgl01aOZzgg8qVnShzk+NelA22yIDq9OT1mZSU3UOxVI+Ofi+pDr1xoNTd6YrS3Y2MyszTNOEaClvw26prvbtm3bakMD/Q607ba94Xd+x4bwsY1AG7KM6IOrTD6wIjAZPrbNs51OL2asRXEAwt5wQCNO6gwdd7MWn4zk4UlkAMj4UBI//PDDdvfdP7Lvfe97CkgR05GpM3Q80qgInaAoAVopiMnkyWgX6h2jcpxp9CzCegRo+dmxjULe2xEooxKXQy+sCepOWltqhc8IENU3Dx1L20uz0aFok60lUK6AABSv2KnQ/65nHywrtY66M5bHBARjDqhC/GEXarpn+jeomQVuKSsNDwpoL9l+mZ17wfk2MrLCCrmCghan4XCIy0hkp4w+GM1465rXXGFQZC7AGYJxCIAcho0QRMHcKBNSRgvj4GMvwT6tKYJ/HTYpOQhh64mW4ZZ//Ef77q23CjwbsCC0O1HukbLYM9rlQEtGi5f2jwNa9VvGwDWKgRIsxP+fQNsByMRc16UAbcma09dbCARCXfu0GW3IGt0YJ7Ci+ncwhG5jCuu5fft2e/CB+1W+kR6gsWA9fb02DWOQyXtGG1iV2C4UgdZZgXBgLctodU0JoHVKObTCBUEepaYGgtUNG+z6n/s5e+bznmdnnXuuHRk9KWayv3+gY92r4BIKmglx81WVeQhGYcXk3x6H24S6Ms+9Vp3zYDUY38hvIAIt/etRDPVHH/tEOzqwiM6Ux23wA0UghRKZw0/uP9jfUYeJJsxmvZVe3VQiAfWpaTD20kgjF4aQ0bKBvDkeyg2jfe4bI9Nk8oA8W+bi3pyvG9bdpQ0Mle2yfJ8wxG/qX9CPd997r/omD+zf1+k7nJmcVI0VZazclmRU7uAZhSXKVjWBhYywgzyBIvGIM0b6vsiWHFxEuQRnkEzZZ+xG8FaNM6igY20JQABGXUXZ9lQ6DKRH3cmvaIauzRAELdjp4bdMcFAaGraXvPQXNQov/pqYmbJ2xg08nBmOm8VrrfwSZc0BpJm4Hijw/3yf8WbWhRdynJ/qrSLJIeFQuT6PlgESfoDH902lyXCod9UFFFlq/AJbl8wDtKtWrrRSqWgLjQWbnHH1KvVkzCEaWHMutq2S8dGAHOosdH6RRTIJaLZWE9iOT89alXueySmjBYRZh1u3brXhwUH7xEc+osORjBagxS+7Usxbo+Y1Ip/MEcBUNLuvM7LKSB2TSTup59Gkb3YYFP86v+L1KzhVzbFb2a7HcC07tH+/3XfvvWol2rlzpwCaW0ZPLnduYHBAQROgjnsYh7ruGcFOAFrUrqrJEsiGGpcHYgxq93qygiu0BWotcGrPgdKpDT+TeD4BaEXpLHmSx6CJ/UgGSokleoLr3wc/YdmpBu9nKN/ojKUug1xB6nFoOl5HUEXAxI+CMue+UDYRncv1A7b9fbZpy9l26WWX2aZzt9iadesULLLvNUISEAz7lPeMPy+avVNfB2j5nOm2afiIpBZQ6WJtwvkTfKih+Toza9kPtDh1d9l8Y8Fm5udlzMOZ9/GPftR2PPKI6GDqe+hDKD80a7UnAS0tWhy8Pw3QJmfVxn3r2bsH1v9eQJsEzgi2yT871xqcrpZn5Z2zRueIj5kTkxKDWJXW0gq81q5do/bFu7//fdX40QTQIkiPasyEo9AqmdFG6ruzoD0C8MUdfsXET/dSPdrhDBTQpjRQoHd42CbHxvQvrnv5y+3XX/tazajtHRgQY0YZhPPH97fbfqrdDtUxmS2OcRgQsefZX8EeFNyoBy9k9iYalgi0LtLr8slAsmB845vbonoCXeTK05SVSmVZMRKBI92PYOsWV97cy2fOpnyYADST7LhCNiABBnNFgxUb/ZcISFhgmlOJP27YkPS0IhaiZsahrAb3sDm5AbTO8NAQ0fBAAV56MPceOGAP79ghJ6CjRw77oOxUWlaKSK457MkOBKRBJcb7RtVvnCkYRWzhePVNEK3fwmxMN//2AEJRvdR2ZNxe0/K6C1s2CIoCWPJa2d7JI9oj/KgE5Q0RmShyl0uMU3wIWDjoEG2UKhVlrj29ffaKX/5lu/ZpT1MELgowk7LphVnNnu1snDgvTAsOUZdPj+Ds8nq1Z2Dy0M3kNJcVv2cZy4d2BImEpHTw9gSer4zhg/tLBNp0BkMEFiQ9sg6uZLJAvDLaVEomHDgoATSj46MyFsFsgrpzc27OBixlvZmsDmhA3UUN3T5UoOaH4Xy9IXNwxubhI+1A21S9bdsll9iK4WH7+Ec+ooPx9b/92zbUS0bbsjKOMah2NW0qTOYgwwp9p76BHcDi/fNKo48ti65CXkPyrF+iMygvUas5K1YqduLESQmldu/aZXfefrs9+MADMreImX/M9NjEvf19NjwyojUzOTEheor9IEco3p/h7lBVMq1n2Qa/X2kAvMbvtTtfoyhgtVajkjPoLZTRaiiEMxquKve1yD3WpKGQgcIESdARWAsH6qWMRroExGVBfRxruOxD9BWUUCL7wl4lYyajVc96jelAft0SUjJQoFSys6GRLzjPrnrGdWqpQp/AwcRvHzfpU6w0jzYEMe5p7LjJPqNLsZDirIAZC9lsOH/kdc1zo54W9wRrmc9B7b2+IBvXYqlHFqbvfc+77eihQ1q7zIhOhSEIgOnyjBagpXXrp6GOO7XYAAx+TizV1aM3s2PI0jpM1sY7qHKavyTBKJYYkuxc8p8k6eHldHASWJcD71NRx34Ohmw2lBTbJGvS9BAQ4RyIj3SXHNzuvON2m8E4ApclPi8UPcF+wu0rrmPVX4O2IAm0OqOThjuRNY7nb+eM9hYzWA5sGNuwGuqV7bJXv/719os33WRcK321OJthJcznhH2KjKUyVdow5+d1dhKUc66xPjlXqV/KHyAISzUSNZ+XIIqSEnu6A7SvfOs72lF4oEkTHMiYRBRKVu7tFaiituVPcfG8ATePDcx4MEsp23HRT1qtNy66cZXwQr2miBgxFP2DOqSDIEiqwiYOQRM2PT2ljV8ulzT8nN3DwYZBOdaNbF6vkXnmgAH4o4/tsH2HDtjBQ4fs2NGjyv7kZxoyTuV01PXYmAA3SsFAG8tcH/stRcSJYn8AeI84PXqSjWFwcIkgu1Q3S9RgpAJdAmJeg2uJrkmqSDd757BzcVegTAJoh5/oI5sCi07bBIIraOdzzjvfbnje8+z8Cy7QgTExNWGZPGbYYTC5hFlMAwotPDj/ZJgbm5JQCZCVmIV2JQVHOWulPYCJa6DjZJPoeVMgFXyT48b2+aZyO7PFpo9s4zVEdfAiRH8AbV9vj8bgMaUGMRQHL4Ed/ceL8/PWZz6lqVhwoI1qZw7quaoL5aqNpqZv0DeNjRpAi5Uj63DbxZcoa/7YRz4iP+rX/sZv2mBPRbOD6YXmOrQxEi0fMVNVpruM2nOA9cBZ9W4WXNAuqFVNRvHe/sS3jhw9Lkblgfvvt/vuudf2731CNJKGtXd1yRhF84gVbKF9yIs24xfGCACrZheL3sR4f0FtZmohC4KnBu0kwehFP9ejoM48TNa7qDcy485YMd8nWnvh1fEAJcuMxjK8b6yrJg9igLZTIqAfUNOuXMGsgAPXLOpWrAuYjGVDRdiv7PvxyQlNVfH51TmVDdin+f4+W7FmtV153dNseNVKG+wfcDW76t3ezoRwMjIcvt/iqUoZg+CEFg6v1+IWx96CSnS6MbBODR/PSBCu59delMNVVyatg7ZY6bNjx0/Yhz/wARsbPakDEltOrpExmXQ8EMDJ55ZFQYtTyGgBWtTIP446Tkwl7LBBSaBVOPN/sEZ7OqD1QC2eER5QRXBeYsU8M1weAMQ1pLURwh3VznlurGEwRH9y5tEu54nTiqEhCSQffvABW8QVj/MVX3C1Qnrpxtep//KWIWdB9DOjg1SkbTuv8794QCO5nDN7rAWArlCUqA2QLa9da7PHj9v25z/f/vCP32ZIY5owPmLqvLwi9pFWzGrV5uZmxb5S4uFAoAShMkQno215oMveJLmAqSVpyKFHymktazIQ1/fS33+LqGOJBxA+tJC/L1qhULS+gSHLFfJO13LjNB0hrxYgj/BZzNxbqL+8ZRlcLtOLQCNjs1idc2PxQCtJhBSm7KBQoz8Vz2Oi3xb1DmjjYIaufshy2YUnSK8RpizQFnLCHnzwQXvksUcFtpHa5VBlo/BAZa2HMIOBz7yfxFle0FbGBig1Gm6TFZ6whreHGq3/3evJsdUi1lG1KKPTUshuRd1GkZCiq5h5kPX5YeS0Vpc+i9PDXg/2Wu5SL6wE7AQv9B4yZqxYEo0KLfP0655hL7jxRhtZtVKikdnJcdFtvKeGbQusMp1a8fTUjNcg8KhG1VrD6g+v2axlcmnryvoziuPIIj0cN17ygNcC1mf0mj4BE9cv0Rt2mbSDkBVRAgsOQLhJATRklpOTEzpoAQ5oRY0jZEJTsSQxFBQ1108NkMOfTIP5kdVGwyZmZgW4ls5aDV9lssps1i644AJbs3q1qL9Gdd5e8+u/YQM9FbViYInWAdrgdyt4Cv63outVM186UDxgjqMPPYuNNU0i3Xj4MGLt+ImT9v3v/0DzZfc8vltUMBsd8Qc/l95qImFAlvY1WB9X65Z06PN9gj+p9WEoGDiN2hqqKtDHUJRQbTGLpq4ca65sblTzHUYm1Gi5xpjFSrWZMHRQLoj+IfiSEwDGmdHxUNZ+CsYVArqwJ2PrDz9ffbVNpvUwqWdpAgsAyH6NpQCeNzQywZwfhdSGXXVM3y3rGIcuGA0F4HFuNEYRMmV3oY3OBLU2eQuSr5OMtbrdzU4UojxrNSW0M9qsu9lS+waZsgJmPMwIwGDNGEzfOyh25Nvf+pZVZ2elIFbLHs5zAWgZMOK9tIhhFpXJ/rRiqOUZraPIkhjq3yOjjUAbwTYJtPw9snbxddoTCeerzmskgHSbfYEVa4VpYZQLhQGMXM26x32zYWetX2+H9+6zcYZUMHSFcgVZZnK8Y2BmtAY1dSmqPD3yTYRbyRjCQ0m1hy3VmtnriOhy5ZItcN7zXvWGVdadab/7e2+w7ddcY7N0CEQHPa+/6X0Zq6lRlN5SoUANMyPKn+xZ2CdpA8hoFRi2RCuDP7gJArRks8IePtMr//CtymgVoaTcF5iaXW9vnw2OjFgmm3epPkEi1Cx1NABANSVM0L2xHRWlQLFY6Jiyt7oY8j2rlgHqb2xANk2krqBdUdhqnBV+xPWaqEU2J4BNXyomF3wvFqrnZmftscd2yJd0166dOvA5pHgos9MzAtcIrA1ow+ai/p8NRCTKDeEQBNk05iwGyVr/IZ4KmY7oDU28cfGUZxEe/WnTaoB88PmMr5AZRMhs5UKV7cwC1WDt4L+sRu8woFwuJMp2nergfpPJQhtPM3YOdXMuZ835mqV7etSbeOFFF9mLb3yB9eZzWuqB1xYMRuGPLBhV+3bgJUuirQPhFlF+lmw4g8n/jIAtZjBxA0baOEa52mDhoBZ404+azlkTJTTtD9QA+Xqol6htxVqSvAMgU4ihwmxc3KM0Oq/dsr5y2UrFkrdlcYDS1oLfM69hlGGjaZOzc6KQyUIi0JKZnX322epD/sTHP6aa2Wt+8zdsqLdXByUZbZwLK7FX8IPm/gASUPk+9SURSicoPD4vE3QApQ5tuthSlopX9kMPPmQP3v+gHT92XHuB/lrWCwMoRK/KYSnvIr1mXS1B1GfLlbLKAWNjo15GyTEZKa/PzQFORgv4qZebzEp/9z0AYMRSBfcbhyJv0/BMrjtI2uOAAYDPQconFEWaN7qjEQBAl8VaaOfZJwa4+3i5Lp/PGQIAGCyyc3oPAVGCAdY2ATplJ7URBZElLMYM1H+ggTl8/TmjPCWoL+gwIxDUZwre5HxO7n1kiVwouDSUBHpyAcwKfbRSU3LAs88QiUFNQmur9YyWpZTaD1GNN9uLNttYtHapz0ZWr5WWQ7Tx3JyAABMD1lCb0hPtSKcB2p+lRnsKKiSA1tuq/s+19yR/7nIAfSqgjedAEpBj4B3fr5PRSo3UbYsRaKHmYQuU0fowGlrZ6HUf6O21vmJJOobjT+x1VoHxnom5u0lBXqSsYyL0lCDb8UlwoFWGG3ut02nVad1kyBiTpvv9kptuspf90i9bDa0Gey+VsnpjQSUuifi6/KwHb3jPOJGLr7EXCRZJdBraf6wPz6YJ6gBajIlyMFUK4tvWdePrXtsmmiQ7pWeQHZvNQdf22+DwiKg7isYsbw5/QKBQKonG5QAvZHLKcDBKHxwesnJPRXQBG31mfs6Onzgh4Qs/Q2CbzelQFVC1u6xaX7TRsXH72te/blWEH4zAm5u1VatXqx2EG8AG27Bhg4alY0ax87HHNEqOGpfoG3lLh7pHtMYKDeXkq9RpZJMFMAZHpAicOPnEiC5SVlJAxocfZpNGAUO0L/TnCKi5ajlyHj55JJJckX5J0OmqXXszd+w1k6ctPasEL+oFbAfKHuGGF/W9/4/arWncGTaBRIgvePazbdWKYR3cPJtyT48oVyJ8ngOHoAdQi/JrFk1YI8Doto1nrbNyX8GmpyckLovZWjzMXFXrFmq61gCCcdMBtO1FxrSRxSJkc6qERQn4c8+oxXufGQCPuhrasSZaBkDheTAXsq+n14OeQFmKvVCdtmYnxyaUzTZhLMoVO3LipII93mvLlrOtt6din/vMZ+zAE0/Y7//e6214oN97H1G8B/2Bi8GaHSMPkU08P9p+Wlisee+oGteD0QkBEG1pAIw2WyZjJ4+fkJL4u9/9rh06cMha9aarhsNoNz4jSwrKCaAVzUoLwOKiWJ2RlSNW6emRvePU1JTAlECRvcHPJdtnUDwMD5SVlxyh/b0uqLYvuSy1fRDGIrV1H7MUKW0+GyYmKKKVOYa+71hnJmOPVG981vHQFYiHwI2fCwi6gj3Q74HJ0b8LAaCz654pR1Kbf8fnZYgGn4XsQPOgA1j62qfdzxkjyhvQ7dDL3Bdq+K5d8D3UAYWYWQms1FPofXv01OYZ0sE4u7r/fb7aAV3usWwu2a+029H7ly+ZFXvtyhf9oo0ePy6f8fnpadUOqSPW5+bcLCdMbJGnMWs5dDfILQhGITIgy9p7OBZUcw5lmA49uzS2w8sToRwWAaJTvlmesy1vEwrZZ/L9TweI8X2TAXM885bTyLE0FP+NRJ7LRvfFjFaWoMiPaKOCRUTJHbLaVmBAqdeyFgb6+2xmasoGenrtumuv1YSyW7/2Nc0dnx8btVToOpg9OWp9K1bY5PHjliowR9qf81OBbBwq7xJGX33xl+q9mrhWs1xvr0pOqnelUnbxZZfbzR/8oBX6BmzH7j22YsUK9feeOHlC7JNsJY1Jp9MqadBJIM/3fEGME4pkEodUhsAXHYC3MmqYQEIUGqZ7W9cb339zm74/3yjI+VF/FmREMbJylRyiANhZJO9hMge1Wxx0VP+zbrUkyPuYaCbUHWkIJyM5GfyA2USe1ea1AWUx1+62iel5O3jkmN3y2c/YgcOHldUtNBvW298vwG1OTdnqs8+2q668Uv6wgOz999wjkNWgAYkdiFgdbOP4IjZL7HsCaGkyj0OaI98vlSm1nZDVJoFWC1bgvZTNKrsNDyC2NKm9I5ERyeA9AbRYHkYzbg3iZvwfVCKUGFmD0YvlNJwEUaE2ywKBGiX6B8r5f2oO3Hc+T6ZUtP6eHtu0fp0965nPtE1nb7ZC2VXimsLSxuB/TsGLBhnLzxkqxO30BLQbN2jdjU2Myp84gmncWBF4kkAbWy442DMpqNmMar7adLAVrANlVgFoofwl6Gl4LUbK1QWryud5QeDcWyGj9axGDCAHbABahriT1c8toEBekH0aa5H7Qd13w8b18qbG4vCJxx+3N73xDTZqcug8AAAgAElEQVTY36fh4lwH60E12gC0UjMTbNCzutjU/fFpU97L6oej6w74TSQs85K22cGDB+0OxE73PyAv7enRMSsXSi6KCMAT2Y+4BjqtMV1dVuntsZEVI1YoFkSLo00gGPCslvKIB5XQVmxmWgtiyxX3imk+HNwEq9wrGU6otccPl/jcvN3Lva25oWSd3lHApXrtVdmx+udjV3uCqQlzXHk9eza2j3kd2O+RZ9WUvugeWPr5mpQTXNPIHlesXKW2GgK5OOSD9aTSg1zIoIbjQARoYRfSIATkHqkXNwwCWMp8wlGqmql/RkmkBLR4EDf877ROUWMDMBFqovqnhTaTtmq9Zm2e3eAqu+qGn7cTx4/Z1Pi4zc/MKBMWoFbnQz8//rYYVzwZaH+aGm3MzDrglgBaNwkJQz4StGd87XLKttPqEm4BzN+PA9rTgWySEl4OtElsVyLxUwCtDEQAWkpJBD7Qx6qBe6mR8469VGYWbKttl2zbar/yyl+yP33nn9jDt/9AaxnXO0RoiD6nT560yuCgzUxNdzQHsTyyLPZwYWu4n0tAG+u9rofBqS5TKsmLvUs6pLatXrfBXveGN9r6LefYpAZ7NGTjC/N07Pgx7Y04OYv1OXpyVKwNexKQhaUrlos2Pjmq4E1mFvINd+VzFIVqLjnn2t/f+g2NySPjidQT7QyVnl5btXqNIgAO7/HJqY7yGKCt1euWpe2G5m3UwBR+w6YELNTCMT0tNx3qcVDARDY+x7PYAdqFZrftO3TEPv+lL9lju3ZZOp/3AdTBsJoa8fOf/3zbuH6DPXT/A3bXnXfYxOioe6ZqXmzwn4wFc1G3nrl6Cw43oOl+lKHFx1t6wAeUii4kWQqDQhE+CDKiKEqvj5lu8J1l06IkFc0QAilFXuEN+VMHkpRwYSauDAccbKmbci3QjtGPVfVBiclSOnDIUlnEsAzUtHgfqD7eU7R5IW99/X22ecsWu/a6p9uKNatsbqGmody0c5Ddkh1IvKKRa+4jS0Bwxtozra93QEYKY+PjMoqIbR+dyDZkE5FGjt8naNAhLYbA2QQAyR15QstUG4ra5e3UFhWPCPSaTgFC59YWvJ6BmEJZqDvKcN+wQSNI8IlEddHHPQODWocEHWyK4RXDmkv7hc99znY+9qi95c1/oIk8crwKRvaqI4f2JoIMNAHYjs7Vamo5AkyUff0vK8fYygSVS3sYikPu18TYuN32/e/b1776L9qQfHa1JxWK1gIQgwG+m9x7KxrPVeAW1JMV/H+HBsUIwUDgxQ0TwOt5vyxmDQBDs6EMkAyW2jZBDLVe2VgiKpJwqi1mQIeM1m9QSkdhn5+w0gp0Wieic1SoeQrkgy1iXP+Rno3zOMnwdZQFkE2uD+8YcgD3EWr4Q7tgzDPstJip2OYxPTml7NYvzUUnXThdyRgjq5atVDprZ6xfbz39/TY2MeXDuNnK8jsOB2hwA+L5tmoNBdqNVtOyOdqBFgSSJcYXTk9bfWraZmntYAxhk6CK+nRG7WaLhbJVNp9v526/0o7jjT4+JuqYTJV51MydxWaRjFbBYwRaBocg8OJ6OWSDtsNBMATnISDxIU5LYkvtq4TqWOKbeHYk64uBOYiBTXw+yzPWTuC7rOSxHDCXZ7PLASt5jfF7Pw3QeveFDjivgQK0qHwBWg2WcDEnql5GL1KrZc4xgfFf/9Vf2Xvf+Q4zyg6SxXcLHxYmpyxXqXgCF2qcy683cWD7eup0fSxltdIZUF5gxjT94KzXLKWuhnXn8vas5z5PgcGho0flvHfk6FHVkxkWw+hXkgHAk8+IFSO+8+VCQXhHiYPgfKEFY6j0Kohu8YNIqZ4rkSPnOB/tLR/5i7arajFD93oIUWn/wKCdtXmzRp+RWZFFcNCTdjOAAABFuKAosd1SPRH6GI9YDgsy2smpaR3g2Nch+1cLRzarqSVqi+nqtrlayx7fu9++8rWv2c7duyX9x72F/G7N2rV29TVX2/nnnW+jJ07YP3/xi7Z7507Lk91x+E5PG+3F6p2K5khkoIH2lQAKUBKd3Aig4O09vF6DpBMZrZ5YoKD9PUJ/bKgBSCClmm3oqoSabDUE2A6w/vj9/UOtIJAesgTje9GzWSOUGHidduuyUD/URgpTR6KYgB5B96H2Q08j8KTI65ZvJ9krdZAz1q+zDZvPsgu2XWQr16y2/YcO2uo1a2xmZlpAACXJtUGjsRgGmGVbb9vU1IxNMLw+zETlvbk38bBkfbDp4pxhDt2YDeH72uawiaxCUCNGwYe3bLilJYeQ6ONAR5MlFBBAyRrTRSKeFTtlzfUgpIFKR2UM2Fb6YVhKCkJ6B/ptcGTIBgYH7XOf/Yw99MB99q4/eYemDHnbi/dPeyDpRiNkV4AYa5M1DNhSb6T9DItQ1PFsECni63VR31Dud/3wh/adW79te3fvUUDgc4zrGDvrMAZUFc0q2Ah2oaFfGY0BeScAy3xj9goZNWYquisEGARTzLJUf3lb18jzYrO7mQWtWd4zS7QsQMR7t+VCRj8Ulwa/e3sdO8PtNaOKONZsBZ4YPkgVuZRRxQPMvYW9ZOBr0o0qkjW0ME3dDxlEV7FfPBiA8G/yBSZb9QrQ5f2M6DEEIdDnsoLDYYv5r+yt7pRs88694EJpE/j/BRlm+OQuXYuCcEY0pi1Vd9oO4ARE6wtVtVzArc2Pj9uBnbvs5IGDtjA7LeDEJg83N2pxrVLZNl1zvQ2cucGOHT2iAJ4SE9QwgRpgK3tU9WeaVMc8c7kFYSpSr/skl2VAmxRAnQ5ok2IoF0X6WRHvrY6h8J6no5GTYNt5Pj8GaD2wOdWQ4nRAG9dEEtRjwJ2s1y5d6xLDEcGWPmen852iBTMAOMZPcqYUSwWxFZ/8m7+xnlLJ3vMf327/8uUvoz6yVL6gGeCF3j6rTk5aOo93+rKpB09C3CVgFeSHDDfyzSqX4OolOtikQtaQ+EbTztyyxZ7+7OfYXffco9GXnIFe7ih42SWYXzBEhGSgUipLYEkJgjosYtJyb0ndNuo3V5Lhgy4oOUE1x0Ch61Vv+2NltGxIKGM2C2uZSPT8Cy7SQZTNF63abPgILNW3s5rhKBODtk8JoW6IN7KPzutWxksmRf2VKBZxVeyVpJXDaS08E3N230MPK6Pd9cQTurlkMP1Dg3bFlVfJVYQRZ/f96B7bv2ePNlENFSMPBCqbqDIc7pGn18DhALjUB+NII80vDCDpEVzMZpd4/Qi0TlMt0QE6jBIUoSLN7rbVWz4iKQKs/uxktcH8Wtlz2H5Beh5FEOm0C228BhXUntGGTA32mfjubqCQqHFhL7aYyVqLwxIwy6YlIDv/ogtsy7lb7OixY1owgBsLgwOEY7W/pzcMCcjZ4iJuPg5qcdKSPHWDwTwLJboCQW0uibhwRpKlgupjkeJyjZ27Sun+4qjDoU92CdhBgXJIycsay8YwPDtI9AkAVFvVMHSCGB8WHzN7gSzgnM/bJVdcYavWr7eBoSH77GdusXvvuds++P4/VzTJgQnrgeLZ22Saoow53CW0mp6Rq5iibqbNlEoagcdAAq7LrddqUhHuePQxjbl74L77neJutTVjlsHytelxo3GHh9MZP6g+XadFNeMSkKChnZ7wvn4BLcESFBQHeHSXyhVcrev91XOyXwRwdZCHKSGqZwKNskoFgNyru2NUEdqRFBRxuISpTUnKOGYqcv6i7Ug2jL6GYzAV1Z5iHrxQ7BlysjWEA6yLEkhgawLYqpUtZKC8K+47fC7uOzoQBXLNlsSPqXza2bFCyej4xrhm7Tnn2pVPu86G16zV18h0AV2tgZBdsz7Rh6Qa7OkAtBKH1ayFfmSxaZPHjtrO++63I3v22PzEhLVqVemlJD5t1i3V02eX/fyLrJ7JaajH2MmTeh50KnCuCWw5X8houTlyNXK9AUCrwe90Zf+YGu2/FmiXZ7C+uZbOq5+GOk4Cbfx7p14c1aABqJNgG8+lp6rR6p9qFkQc2sDKxLyCrgpKXQBtXkLOcm+Pkhr+H6r1rW/7Y3vWM55hd//gB/bWN7/Zjh895hNyEG8C1KGNx+ctL/06hX0MKnZnFMMZ3KnVxvY8b3GDIaRtFXEvDBOBce/QkH3gox9V8A5QUj6D3ZJWIMsM7oKCb5iuqfEJJXc9pbJaeADRam3e2ikGz9P2k3G2EOxhX4ThLAT3uuc3veWtHgMokXITCjblytWr7JxzzxdlyVgxWiy4YdS0iECJyGVCke72Wlsma/lSsTPVh/eAMp6cmlQfXV9PnzabDxEvuTKXDZrO2IOPPGqf//KX7PCx42ouBmi3nHeeXXXVVUrl77n7R3bvXXfZDFNsGF82N2dNUY5ZW6gFKipmnZKFB+qYzc4HTZhVsCmjQYGoq0TnVjSycPeRYFoR5nXGvttYp+0AbTu6/YZSUchmoY2VNSsi8xBACza0LkUlKFk9BxWLOhbg/eB02hllrIQrwWAgWT/FYH+mwdxTptqkrdiDyXvNevt67Pzzz9NiufULX9CBgYMVdo9dzZbM9jV1YgH/zODqEq7Va+du5g31J0P3hNIzgr0UpWTncA8EW52F7pvCAwdGnaF6dutGfcZgWcltF3UZLBB1yItGdUaA18lEw7pEoaqEQbYXjOJTpZLd+NKX27NfeKOtXHuGff5zn7Hbf3CbffhDH5Ddp4uS2gJGBQvMKp6fVyYDlQR1TLZMZoxKFsYFzYHPHIxDEdJ2eP8B+9Fdd9mXPv8FO3bkqK0cGZbFJ9lPX1/FmtUpS2vh+MQZiZDYaHLGoV2OUoDf4xyTm5j8Uyxq/wC0GVkUUn7oUisdweiTgDb0hKJ2lMOZeqU9EGwsunLe14WrVx3ksWr0ySdu9ODXGDMgV803LQ/FR8sVmgacsoLye8lEJVgIhjUZn60AvMnQD/QdrpxFyAhVhw5BA7Q1VSUrtTUHmQYZiCZ0xkdCwnS3tBhp/I4zOQFYcdVqe9r1z7Gt2y/XIIk5aHOCDT5PaM3i/hLot7B0VY8srXpYqjasDd1eX7CxQ4ft/ttvt6N79tjCxIREUimxTzT54La2wq564Yvt8MSUnTh2zCbGRhVYQR/jo0ydH7ZCU8RiqSN626JilSfykzNaBflR/ZowQ+kA189IHZ8ObJOB0Y+r0SYz0uU0dATd02W3SSr5qYBWus/uIJ5TqdzlUd1d7pims4VaPOr/bpMxyUxtTtOf3vmed9malSutN1+wv/zEJ+wzt9wipmb2+AntdfYkgaYGQzwF0Ooo90M71GmDyYWfQPqv1P+sEw1aIeh3i1fWa7ZUtOtuuMHe+773CWT5zFDI1OtlcTs7Y6tGVkgLw76DNu7voc6MFKBlU9MTVizhee77hk/vrGfkKPy812W+8Pf/0CEKpWToxSQCGBoesTM3bNBFlXp6NAkGChnjAA4PDuChoUHLpagf1QUEZLXUaRlIwInJIO2TJ0cdaJncE9SPGORzsfycsfEJ2713r33+y1+0kxOT6oljQ1117bW2efNm1bF279xl+x7fbdNjY9bASandktGEZkVqUkCI8ALIiirm8Ar12iXgXaIW4ugxp3nD16PNIoAUxFC8Trcq0MYx+leURWRMRqcCbsxkkxntk4E21p514EG1qS/Qp+VI4RsMPXh7Mh1eF387eDlNq793Az4VyxXcDxl1K1TiuvXr7ILzz9MB+u1vftOqhw85e8Cbo0IGxEMA0sXUgdiqJpAJB6vbYHm7RKRvQvN4GNfj3+c9E/L8Tr9UJ1gJ2VCc/BAWua8+yYI7tphL/zZcB03ipbJ6f6Gh8Dl2G85uS5fL9urf+m3b/sxn25mbz7Yvf+mL9o2v/4u97+abrbGASGhRhgcEYyqJqDcOEZRn7oy2A2wBQTY1GgL63mTZx/oKzed33Habfedbt8p0nnUFlQxAUqdhCEZ3m+lAqKmhxXk++mAdA3wXt7nxegYhIIBOuxOmG7SUBOaFkgKAVCh5RhupY+jWaL6gaUoS9rG2/XDheQMaWo5aKyG7DAcUgKT7qvsOuEU7Tp8LW85Bk/s8Xm5SFElpySdETpE6Tg4eICvNdOPM5CYaZJxq3UGrYW2JGmN7G+/LPVIbkXrZmZYFMDZ1TtC2RZvF/GLbspUe23710+2a659l7WzW5mA3/IDyEZC0VtBzm4P9YkSjm2gwBaq9WBfQtuerdmLfPrv727fayb17zWbnXCTV4t45wA+sWWvXvuBF9ui+/Xby+HHVaDlMYcsAWsIUBYKikb2UQN+k/KFl1H56oE1Sx5GWT4JhqGo6fPwEMVSkjpeDbfz/n0QdR6CNoLocbDsBwWnMKX5SRguV0GIySmB0oDtd3gnoUM5wNTIBF1RC/8oVhm1s38ig/fkH3q9ErZLL24nDR+y/ffKTtuuxHTa6/4DlyhVbwJ6RPX9KPnuaebmU/hKK41OVxx7sswZhlbyNyrFO7nuapd2yP/nAB+ySSy7WGcA6xXwG8xLa95hZu+3Ci+yi8y+w87ZsUdvO9MSEsKynUrIqPhEEb/KId31G9FDgniuw5Ke+7O3vanNARCUqKkI2E/TWMIPfGXU2PKIpCGS0gCEbiINixciwZZmc0WgozWbOqloJZHyx6BNPqjVlEtRpYm0QoCXjA9iJvvfs22d/+/efsv1Hj/qcwL5++/kXvMBGRobte9/9ju3bvdsa81XrLRZsbnJKmS0tFciu6WOKQKtoIg6XTmSx8aCKbTg8jAhYEWijwliLK6qLRV+E6CQMS3cAD8DOkAQyOi22JfeSmM0qbu94hS4dXKLgghUgRiA89Ai0vE/0JyZKl+F6VJGGUX8x40ULmcrSPlFT5IePLj2LLOwLtl5oW84+2x554AF78K4fmU1MuwqXmiK0mC1aoZi3Wr3qNuzBBk1K6JiBMhEl9J9KKBeAVrNLg8CH1p64ISO1mPzMLshZIn90QKgO7jXZrpxn8x1lfhCUaMqTz2+zBgekygwonCl2Fq1Qrtivve71tvGSy2zzBRfaV7/8ZfvS5z9n73rHO2xmCjVv28rlolp/oIXlm6tBEE6Tkl0Btqlut32Ud29o7SFwpCUA+84f3flD++JnP6t2BGpKtCRpGlUuZ9NT45ZNM0IwqoO9PgttJC2daE7EPAwkbyu6x7KR8XKissLhrdquMmuAloyWCU6uPMbUImavFJmg1CW8CkDr1qte4+fZafpIYEj4enyWZBjcOldBuwodoBjo63Gg1dxiB2sP8pzJiD20/t5uFO+xlfeLg1usd6hiuT/hWV0sKIgkS8YuNBpMaI5zqL3zIdX8j58sqng+Tzpjde5bJmfnXXyJXfOsZ9vA6tU2Q2sTnw/xJZ7rGB1Qy88XrEpkQ02/hQMUQWHDWtV5a83O2rE9u+2e73zHxvfvM6N1MbTjKDvNZmxo3Xq77oUvtvsefcxGT56w6fExHbaMqWSPUJuFcXAVMvVaJvbUfD4pQU/IdunRPW22GjOrn9De4zFpOEPiTOGQxSVVx0/ObF29/ZMy2iTIJoHWY6+QcSUo5Fgf7gyyeIr2HtZpi4w2tlq1u627BcSS1TrLAWbMz85atr9XfbMLPKdi3v7oP77Nrti+3caOn7DBvj7b+ehj9uY3/YEVMUOiF3183LK0nQYL2ZjUxnbMzv/HDGepwJZo8XEGjfOV5FDYplIO4JvRmmrnsnbetq32wQ990FavXq3hH/v379fErR/cdpvKCTByK4dH7OduuMGuverq4BWAu17KSjlUzD4UhufgepSl4Ssdpu+mP3lvm4fFYuegUa/bYksimr7BQan/6F3sGRyyGr22jaY99NgOy5fLtuXszdZuMJexpjoJIidccaCHya6Y4oGCi+wXSgz3HxWLUWUxNabdVg14/+Ej9qlbPme79h2wdKliQytX2ctf+Qp75OGHbO/jO21q7KQtkElTN6O1g/697rQWuzohNfHe1X5a8IBsGNEn28Xg3NFp1ZEhu9cVdZjHElQ4/JVZBrDlxkVBjWq8wezCN5ZTUJGKPkUQFQBGIplEE3Xy7zo0gkDqSaKHoBDtbAz+XwWfJWED180lqwVlEWVf3prdZvOtpg1uWGcXX7rdFqt1+/anb7HsYpfVx8asJ5eyuYVJ684ztaSu6DOqpOPiTf65vCZyute4JHXJxi35mlMi6EQpPL6G5+f/Fp9sF4Y4wxDVmd6/KX9t7NIA3Mai9W/cZC959a/a6vMvtE3nn2/f++a37LP/9I924/OeZ8cPH9Khe/ElW+2MM9ZKiIGRirI5uYv5XNUs1G69aWWM5RHJ5LI+OIPDv163Q/sP2K3/8jW79Wtfl4EBAR4A7gEATezdMhV3T1QvV/iAALeg5OFAj1JW8fnJbakw0TLQF029mDp0dG6Sijyf0yEA8EGZR7MKUfqBwmdtyrcasExkIuwngNaVxM6Q0Jcb+5/Dje58jwCZz0Bm2QmigngsZsgxaOo8r4TJvAsofV6zRhASCOIMJYc4b/UD1KNJhg48gFaZbsaK5R6rNds2PsEYyJJo91QmKxef0tCgvfTVr7LKimGrcbsxbAlGx3gXN6o11QEXyHrynhxQfwUIs62mLU5P2u5777GHb7/NJgBaTdppW6u2YLmBQVtotmzbNddafnDEdh84ZNPTk2EmbssatP6oHa1hOdYFvdYLNVvAfKeKzsGDb84WtfBGVXHH3CaIy4JA04MSP5vcItCDTGcNdPp0xEqn7L3QU94BlSf10cYNdZqNddqNeuoXXTfigOhLOp6FcY6uG0DEa3cmbZk4KfQJO6C4YUomQ9CaEwOK8AhfaVp/3E7RGal3v//P7bLt223vnr3CC3QjP/rhXfZf/tN/sqlDhyzf16epOS3c4xAoFfI2OTEu1geBoI/ZY8KTz/n2u7gEv/FvS4yAJzpKGJRMpK2V6rK6ta080G/vfs+f2gte9CIxrKzdhx991MbGxuz222+322+7TUH3i2680X7+hhusp1zWPh/oqxg7u5DzYD167UelPms9DivoesU7b5YYiqxTfquhj3HN2jMEtEMrV8oOkMU/Va3JiYWsluhyeHjQBnpKAsBU26ySL1pfpUeyZwrFqI3nalUZAqDkQh6tTDSVtkLaFbTUfHfvP2h/f8vn7fH9hy1T6bX1mzbb1ddeYw8+cJ8dO7TfZidGrYE/JhEyDkZqr8EKy+mdpGhJSmEdSpgQOD2mwrqGCSxx+bJVhCIOtKnqEFLFurgrft8N9sMCi/aNAnOvByT7GEXTBIVffNAKBpILWK5JgcqjtiRBwZJH7RLqhyHenUjTs7vkgef9Yxhb101Wc7mcLaZTNmcty60csQ1nb7EtG862u7/5XTvx8A5rsYgM39m6NTKu+OxqeBT6b/VredR9urrQ0s+SeZvXNzXh0al0HfJhrifPl/VD+xhlBU0cbplV1m+0F7/q1XbGtkvtvG3b7Pvf+pZ98i//i1163vn2+GOPivHesoV1dLWduWG96kOocCN1ynPOANr1Rfksy/kM4JRhgwnkntj1uH3zK1+1H91+h5VR3k9Nah2R9CHoYGNBISsQkxcuQiWnGznUWYueFfqQCOqMKPYBWgZLMDShipI41FQ5cDqjAvEghg2i3SQI4JzZ8PeUO41KDVpxnbWoNqFg5O6q5JbPxgzq4aiMjyDs4w9PVRN3ovBEJnN6oA21yOgtG1gRAJX9TgmJMwAQloNayo0AAF85S5UqttBO2exczcqFooZnQ7tBE2d6K/bcF7/IVm7aYE0NN84KaJkxmyYoW6AFMGUN2f2lnfpuL6r3FeLaZqbsifvvtYdv+65NHT6kA5tzgyQiXe6xZnfarr7+OZbq6bcnDh62iYlxUaA+NrDuoinR+vgcLyqbZaQhQiu+LrV4DEo6YsYwHSy0u0UNWUfXwU0M2oQYnDt2/muA9n8PZHUpMmyJQBsCgHh+hf3nrYAxmEhqWgK4UcLrVO58KhjPWd0n6Yz+JJmqkwyFGjt/vuPd79IEJwZy0MYDy7kwX7Vbv/ENsVOzJ06I/WHCD/Qte6/UU7E5/uzrsbnpaVc0U9P8Mb9Od/50lPPsX2tZtlyyl77s5fbGN71J7T8Ee4/u2GH3P/CgjY6O2v333afMdusFF9q1V11lG9adaQN9fTbQU7Z0q6456xq8wbAO/XZsY4/BpukJ/8qffkDzaKGOZZsWXtCHyTdGFbWalfv7rUnKjV9vd1rK4LrS75T1V4o6YPLpjA1Uem0Qg4tcVsME6BUcnRjXocTGI9uVHyQbMQAt0v2dT+yzv/unz9qeQ0ct39NvF2+/3PoHB+z+++6x+ekJm58al2KQPjbqJBFoNXIvRodxQQSFJvSf17I8210OtPIq1pzbJcpmyf0pRKBB+ea+xj5RJBxrrjCNgwc6MVUyqvKnnwRa3fCENzILfVG10ODvHJXJYfKOq1xCut35yf6+vrwcaBFsdGFfBxVfyNkcVQvqH0PDdsMznm3Th47bd2/5gjUw116ctUo5a9PVCbN8yroa9Af+2wHtzwbYPxloeb4ALRmnGmgwyGiZ9Z212V70qlfbyvMutC0XXWR333ab/dXHPm4bVq6y3Q8/hHuJrVy90q5/9vV20cXbbOPmTVJw66DXMAvmFnVZKYNbWV5iDWAL0R/PAyeYh+673776hS/avl2PW08+b9WZaQVweEtrtCOCn2DrqWySOahBoapakeq2zQC0pmwZQVQSaAHbaMofe8xllEEP8cKCNAp+FLtFaKR045/eeRPpe7cZjBE1P5vXAbSx31JyAtVpXWzmPc5eLkiyKqdQjIlMaqksEEGfNgh6Zt2jGrqYe4z7VW9fn2E4wtdUR+P8CC1I+D5nC2Wrd2fUJ1splGSowvfl4FPI2cXXXGVbr77S0j1lnT+aWpXOWgqKskkPfJfV6b+GAQhAy2CJHOI8ZbQ/EtBWT56QaYWCaAQ6qJULJXv2L9xoJ+ZqdvjEqIQvLCx3MGuIMlYQ2KRrofpY51gAACAASURBVGkt2LR5bx1yAF5i0DqaidCpoCJgYpqMCyldXOmFFA/4PRP+9wdat7h8ckYbE4+ocn7SUPtwAkX6OWa1ChxZD+m0GFGAlnZPuUfxcf+X0OjNb/lDZbRMYQNoCfhWDA1LZPipv/s7u+3rX3eBZz6vwRvOVoI5afVKqyuCZCsxyeenBdy4tumgWQwWiSvOPNM+9Bf/j5134UXSIx06fNgeeOghGdNwFoAnQ/39tnHdOlt/xhlyuipmwbyiBIU+5xlLWn77qE/OB1hGPeFX/9mH2rxIGxJ1lowCGjKsgF+fxK1jYFCTDlqpjI1Oz1iuVJYIoZDPWiHTbcVc1vrKFRvs6bMBRE94iTaxz6va2OSEgJY2iwi02e60FQLqk0E8vv+A/Y9Pf6YDtE+//lk2MTVpjz36sHW3GjY3OeZKQrJQHWzQd2n3fw0ZrWjhsMDdi5I6SgRaVwYKKIVdIRvVwYXgaKklxeu3wfQ7NsgnNlCkJ2I/rYOdw55nxadSqKcD2lgrVkSpAp0fcvz7qA51pR8imgiCngXzbwSxITtHDKMJIyhSwexCXodPk0EGhZJde8U1trZvyL7+6Vts/MB+SzWrVih228z8OJJf61rENOP/XqDl+bJ+ULQq203npYhYcfY5duOvvMr6N2+xdZs223133ml/99d/YxtXr7GdDz8kNfTQ0IBdctkldtW119h5F/rEIw79OG+Sw7K36LoCDQLvMpvEjWxx0SbHxu3O235g3/jnr9gMDlDQYBoE7f2ajaYDrcQOoZavQQoBbFW3gzEJ/cee0WLCXwjUcVqj5Gbmq6Jt2aRqM9K4wKzPpl1YMIYXKDgLhhTeP+sA6qDldFjMQiN1rIA5DHAgyu7UarVUHbChlSVMSgBtXIfxMOrU38Mpthxo43txqBLRqy6r8Y5l9eLHyVDQyh3HqiC8TOfy1kzjl5y1StGBdoE2LNqWurtsxcYNdsOLX6g6bQ3HLKhufLsRUi4SgLWtCvuRzwU7U8Zi1ixNC874SXvsh3fYo3fcZotTk1an9ERwlckLoEuDw/bcG19idz70qE3NVRVIox6lrQvKWOeKPGzdjnGRyWH03jbqynAj0D7pfkQf49MArQfpDrRL863/vYE2nDOBvYjnmFPbSwxfOHVC0BfWXPQKSDBtLrdwl0HONVhRfBHQ9ZBUqNyRzdprXvc6u/Zp19rRI8e09iljMN2tUizaA/fea5/5p3+yPQ8+KGvGxeq8RIT0nePGND81ZVmcnmSNuuRsdjqgXS4Gi68RO0SraiGnfWCNpv3eH/+xvfrXfl3CxVnY2Pmq9h+jPvt6euSZT0mK62RCDwr2Fi1qIVjlvaNpz/JMWhmthCJE1qGuA8W2es1aHQgogKnLnpyaska7y46Mjlm+0qNZtStGhmxxYd76KmUb7O2znkKpMx4Iegh3KICWv9OoTMMvWQTUMVktG4/JCfuOHLX//qn/13YfPGKF3gF72jOvt/0HD9jBA/sslzIBbXN+zpiioRmQcqTJuKk/2U5Y3Opniz2HAG0wA/d2CPegjcAYMwSJmzp3PzFAINqiiSIKPaGhRts5fDqRqy+8JNB2BApE58t+JYFWhuii7pYtmFCjTdYgYr689I5ta9TmffJLqDl35XO2iEgMUUyuYBvXb7IrL7zYHvjeD+zhH95puTY1+DlrNGfpp7Gu1r8OaJMLubNJE5/3yQKO5M34yRntKUDLxs6gyk3ZqrPPsRf80i/b0Dnn2Zr1G+zeO+6wT/23/27rVq60Hffcox7nVWtWCWivvObqDtCqh1N9nF6HR9fIPc4U89adzdjY5KSESMcOH7Fbv/4Nu/f2O1XXy2ooBTaIVTE5BJI8bwRVflS6TR8CGqkQQ3Am3+OQSXtGW1AQq/nKuFRBRaK4pf0nyxSsgtqMAEJU0liNxvsayxUSNAWwjT7DMfiK7Tlq/Wn4QAKNsYQ+FpsSxE4tepobPvA9AG1UHCcz258EtHJZYqh9F+cnPeEMSGno7zhh8dni0IIItrxG613KT28fRN/BZC6mVBF8A7bdlbL9/Mteohr8AgI21ZRzxtQv/MboRWYScor1Hyf/kO0wnOTkMXv0zttt51132iKe0mGmaCqHd7PZ8Lr19rTnPM++c9c9No+7nJzLWj6/OCiOBartpkCW8hg9tVIu61wJQslTatanp447JjgBaGN2Flv//n2p41OBVvqITuDmAVkyQ49c2hKQLI3T8yzONcDKcpnPWqm4k5t6q00lSurtr/61X7UbnvtcTWJTCSaYgMCIAmK3f//79o+f/gcbP3TYJ8d1mUZuTp48IZCNYz01KvHH/EqWQTr7KDA0BL/pfFa9vaj7t156mb3/gx+088lqKbnkshKalop5y8KsIRrGiwCAln1u23Jpul888PV2Ufa/M0T8jq2RXS9/x3vbKIahqvglA/Xublu9dq16/kjfj46O2RRN3LmCzdYbEkchWFq1csSmx09qLBmZbCmbVzMvfrdkigDtMWibALREAlDHEkOlMGJoqx5zbHzC/vp//IMy2srgiG297DLbf+CAjY2eENDGGi1zIZmYweHFwOEItDF7cMD17DUO7VWWGybtUFOJC+n/o+494C0vy2vhtXs9/ZzpBYYZylCl10HAAkaxYo2aWBKTm3vz5X5pN4klyWdQiQ2JIBpbNAkqCiigKKhUkc4A03s5ve1ezt77Zq3nfff+n8MMoOS78R5+85vhnH12+f/f932eZz3rWcsv/mCgNfacM4Z3cJ2ENfxYTVAM3Ns4OblBfzj5itezBcUYPWyg9c4jvkfmXDxsRWix8mbNb/N3Wv58WLVU0IKQOhFvdCImYe8G7fJSaQz0DWHDWeehMDyKu37wfcwVZ9Co5BCKsdritaEq0/znfM6Vu+CHhwq0wWwuyJp89vO+sEArypkZLllFG4pg8Kh1eNVb3orFx5+Io9avx8P33oevfuF6rF25Eps3PolUPIp1644SdMxqdsXqVeY16SpNwaYtCjtVxEBOZNLo6u/FTD6P3GwOu3fsxG2EjTdvRYzIR7msIErWMaFjrm8NuXNESCQX0UrUyjAJSid4QoKUs58U9KlA2y0YlUINNfbwXY9UBKFkSkGKG5QBLDc768QpOi0OJpMyp3YSj0H3F64X7j+JWTjCFJ+PDP2ghZiv6tvOXY5V7DW4g5l/MFlaWMERveL7lHyn9LvtcOG1JsuYkwjU5+b8snrKDqLUNuUhmUgJIWOglTiJq2grTMKbTZx60YUyh2cfllq17PtS8ISVrfTBybolusXATPIVW0wMtGMj2PTLB7Dt4YdQm55CiGNdbDslUoKPj1h/Ao45+SXYuH2XXKF4vej2pUQqbIxSwsRNSjWSZ1Ipq+qhTZ6o1pLmmy+vaEiYQ8MWVLQ8Qzw3w089/CYEWjXDAsTL+YHWK1S5Pq338l7AQwkGsGBFS+Y5CVGpTFaz1fz/2UJB419vevMVeM3ll0v+lTOsClYUmEkksHrFSo3X3HnHHbjt1lulP00gjy3JSm5WFTHXKe9nOMyU6/BfCwNtsBjgWmQ/vm/xkPgSHBv78Ef+Fu//wAfUd62SYBoJiZekaQOOc3GvKqMgT4ItBs7o29SBWiiOdextKNv8nDf9r79tUQmDD9RgP4lEzSb6BgbUFKZkQL5cQbqnF6FEErlyVQtzcPESZLvSqBRm0deVRU+2S2QoQkBsXnPhEzqezs3Oq2gZaOlbykCrWbtmE5P5Aq798tex++AYhlaswoojjpSq0ez0pKBj9WjLJYTnGiaPpoPNbN8iHK1xowgePjZo2PooWtSOni92sqs+2oFWs6Ou4+kJAI6dJmahC7T2u53GexteZiUTkDfrEAccBL2gh+AJUzbXSHq86Rq3G/S+H+YN5F2l2x6B9lKODqbmgSvrNMKAzLRY0VIhh0GaYzCpLDaccz76kmnccfNNGN+5jekUwiEyZVnl/+cF2oWkL4+QPMc2eF4yFPthMn6Qn2izXdEOrFmLS694M3qOWoeTzzwT9//0p/jaF76Il2/YgHJuFl3pJI48cjVOO+M0LF66BOmubFuKkBtalRxCmJ6ewfDIqCCkZStXCOaiDR7HDb7zbzcgNzqOZCgsSbiuVFLaxyLd1GsaxZmdzRls68RPYvQGdsQ6Jnk8wCXXSD1e+rcmEu1Kj7Aq5TVNC5terOZ0Qnceri8GQVk/Mqg6L1wlXi0bxyNjeaHNmiQv5RPs+sd03ZJPMWe1HRGPel7uOX3G7cd3OgzlTgvkuQKtfy2fcEliVBWR7RaO9bHCZbDlezKhFuspM3BylIeqUGSTUhyHhDHyNmpEC8plLFm3Dq96/esRz2bVOiABhupShNnpm82qmEkLRzaY7MxVSghVyyiODOOpB+7DnicfR2lsFFFZpdXkZ4xkGutPPR29S5Zh1/CYEDuZXVTLOl8SMuwOi1hF0wC2DBhozSqPxDcLtL5l5Kv+5wq0ntth7l6m6vVfHmgdIcrbEAb3bxuRcy0q/X+g9xxMxOb383muuXlurXuoqo3EOTUQQb5UksLgpZddhstf91rphudzeQUom6tuqnKl1nhuZho/vO123HvP3dp3vAd8rtLMDFI9PeYfTA2CF1AZLCT4qTCi+FGpgGRPl9jRXAOnnnk2PnrllTjp5JOVHMrCNKDLQLTKlOtqOkP8iBrfgidDSS89kdAfTzAOMdAy+nJmz18wMgIpWEHG2K59++R8sOaYY0HTromZHCZncwqGnFOcqxQkReeDLG2QuoifN+rIFfLWo+V4TyYliTuxjh0ZioGWENFUoYRrvvgV7B+dxPI1a9UTHp+YUKDl+BADbahWRYRjDYSpmMm2Qvo3DzbCwn5cx8x/nWSA09/1pgKqXp0bj5Sp2rCwp+Nb7yTIHDapO5epvshA277ZwvkcWdSZJ8wPtEaQapMM3JZeuCH4NGZM30CtTgiSIt4p+S+SJU6BB2bvF5x7PtasXI27f3IHdj70IGLJCOqlnJRy2Fv7z6poPXwezBr9QX7ovfD8FS1hOpuXCQt6QjxNpXAsXrMWr3zTFYgvX4lTzzkHd91+O77z1a/h99/7PiwdHEA2lcDAQB96+nrUL9Tvu7lSDx2TuLB37z5s3b5dPdo1R68zXe9CAU898SRu+JdvolWqIBWOID8xgf6uLmW2JMtQ0J8J6sysec8qaSEURbFxdQMci50VrTNJ4DgCKzJaGQo6rlQ082zzjDZXzh4tESYFItoEFovmZ8sg4TazkCenskRYLlhlkm/AQ8t6sFa1E95VAA1UYKb7bOiVv1/eo9Z/T1BYoP87v3LpkKHYFxa/QGYCJkQjJnmzKY9qM4egnZ/NiPvrQdJTnbOWdAxLpXWIUtea0HEjEkGuUEB6cBHe9Pa362BlG4uBloc1gzIV5LiCOI7BSpr9szmKX5SLmD2wD4/f83Mc2PQ0SsMHlfw0OEpFokqmCyedeTZCyTR2Do+izp4vk945ClJw7CssgieN32OhlsZ6VClLNpS9d3Oi8iMxLzTQtqcNfoMCbXD23Y+KeXLdwvttiJ8LuJ1I244b88hQTvaQiE06axUtnXOKZBh3deHCiy/C5ZdfjrGx0fa65vWRdWYLGOwfwKKhQTz68CP4zre/hU2PPoJs/4D2gwpC1/LwpLPDxdrg3vCfxwsAca80WnOS46T049Cy5RgfG8Pf/cOVuOLNbxYaw0Qgm0lrX5MwV8jN2FgX14hcvUxjnAmw2j5U8ONaJIrkZvP1ugy00iwmTu5MpvkA2uTRh3bHnj0Srl+0fIXIUHtHRqU/unTFSvT19aCcn0EmERfbONxsYbCvX+diLB4V63i2kEetURdBinO0Yh1HYjaYDCBXq6DSAv71Ozfjzrvvx2nnno8c+16EkcpFTI4eRLQ1x3kL1IslQcdMk1jRqg9V5Y2x4GgHnrlpqPUpyzrO3NosLBmF5hBjcnmsbDqWdhb92rqlDrBtY+yOKRi8oZ4g0Kb5+9GdgCi4r5bnVXs+3ZeEWUc+zz/GJodMNs/6WWELiE44vtMj5tw9ZxPntGB44cOaS4gYnNYKS/xj2bIVWLduLWrFAn783e8AxZy5jnCBvaB88LmhmeDBzEeSaUfpTA7/b2cQW/DVyYApdlLDBRdcoITg/gcelCSnKg/2MxNxVer0D2V/k3O2Yh1nutA1uAhvff/vodLVg/Nf/jJ85xvfxE9+cCu+/fV/gZoS9All9hkNo7e/T5UjBVS4IXTNePjLRKGFgyMj2LFnN3hs9w0OSoaNamTf/fdvYWzPPvRnsmgx2DHolUsYGuzHxMS4DnfBl2KwGxtZkHI0or4O2ZLcSzSPNrs5y/ZZ5akIRguFUsF0qgn5xmIKtMmEVbQke0gfWEL8Jj7BL/aAeNDQhpJoCIMU7wHnCwlnSVFH0o4yWHRsSENNPAnHHzq0IqOaE+8J0Sw+hgcGX4v/LyZ7QMyAv6d95vV93Ry53WJPyqLXr32HRvB8Tn72YPVMIheh9BoTgVRaEw6cl5SQfCSCYq0mJI1zzhte/WqsPW49eoeGNHderFX1eEpo8rPzHmqshPZkvPelIvZtehqbH3oQI1u3oDA6bJrStN2jlnQyjfMvvQzj+SJGpnMiR/G6NepVVa0iQjkCFChGQgiZLSvN5zPIsqdrlpAeAfTXo0O0dEHJsc871aCTGQ3IZlrsssTlUFDnc+y+eSjb4R93+J949S+XbbVbVj5pns+xaM/xtJ/Qj//o9BQS6Gbh+bdEbszeM5ZM6J5RtIUe02944xvx0otfKuSyqysrXgSXDAs+tgZWLF8uzXJeN2rdf/bTn0E+lzMmf7UqMQu5Wcnd5/AjPs/HEWk0aujpIzt+VkmwV0X83s03ac+ar3Ia01OTgpnJTeX7MHtLJq/WLvE8B4pb8Puaq2WPOp226/Kuv/uE5mhFUXeRmexMvWgshuWrV2vRN8IRTMzmsWnHTlTmGlh15BosWbIIowf2qke7cukyyVNRG1IFSCSsijZXLKi6pZ0bAy2tnkmEosg9L0+xOYfJQhHf/Nb38MCjT+CsC16K6RxlHklYqWHs4D5E6JBDxaNiSYQE6RU3zWu0Fgi0ZmNn4zy+Z2bEKVa91rNSoJUmJbVaPXTaYfF6yTS/knyPcb60lz9WLDi/0EDbPrCCgdYN1vnqtf26bep/wGKPB6VIWu71PaOV/SXnIkR7J0JpjLo8MmLpLPqGhnDs8eslgP6TW24GJscRZXZarz7HEn3h29Znjf5aMZtjtcdFOjw8/JyBNhmP4oQTTtQ83xNPPqX5bAlxe/SB95NCBKwk9LmiQDqLrqHFCrRlGkm/4hW46YYb8PMf/Rjf/trXZSbNz0oWKV1dSO4rlM18nBvA65KanmkRB4dHMDE7La1uHgb8+d5du3Hbzd/H7k1bUKNfZaGALK0HKcQfj2JsZFgMYoom+IpWVRGh4khIiSVZv6xO2fP1VRzvTVdXt5FGQvQmp9ScjXepok2ltcFV0RJyrXCWthNo+X3T9p3Te5dDiguUIiVxBtVVr56dzMTC9159oPWoDeFrry7kK1y+vpigru/kg7K/kT6o2HOxivUHcCDYiiQfUp+WiYHY0k5wwwh+DLQtQfVkH/Pg5B+iZ6p8yMimFV0ogtPOORcnnXYaBuhtG2bPrIlIMqG+moQHvMcuX4+bo1LG/k3PYPPDD+Lgls0o0Myb0DHHRBJJIJPFea94JUZn8xifzaNBZSuSJ8UotnloOvNwpKdVd2pQdBqS3jEnGSzQspL35Dr1n53Iih/lsY3qldBc88fN0frcxarHQ8P0z78D3fM//wMP+4hgILI8UJm/I3c656ZD/Lb9nrXm9Lnbsc609NoBV4YnVLDjOJe5v5Hw9trXvRYXX3Ix8sW81jL7tGxv+JYc0U8Rp9DC0sVL8IsHHsDXv/o1ufv0L1mKqYkJm832rcDDfMLnC7QcEiPiw9aD1KMSCTmhfehDH1JVS5JUd1cWc3N0bSI73YxRRLSV05hpfXtE0iBw5+ZDgqMbmQ29+++vahkG3RlFiCcTgmY0VF+rSdib0A37G3uGR2TAvXj5CixaNAjUKzqAhvoHVK0u7h9UYKN0W7FcUkXLQEtlD1W0oOtGvB1oK6EWhqem8c1v34SNW7bj3IsuwYGRMWMyNuqYGDmg12CPdo6Vrpt/lLmGstCKzZJqztBIUOrhOgiZQVDTO26m0fdWlEGSiBIIXJ4NqHsWmB20e/jsRW392ICoeKA+bGe4gaDo14JnPKtHq4PKaP/tL0/8cSLwnhjlhoj0MA9/0OlCM5EtdtM5q8gkw8S9STZhDyzRlcVxp5yEgb4e3P3DH6Kya6dYm0xeLGv59b/aVXggG/fVmbdGW/jsCyva/v5+jXiMj00QCmkjEpS6o60ZdxNnXE3MIkq/OWSHFuPtv/8BzCSSuPiyy3Drd7+L++/6Gb75z/+MHppXyOA7oo1cKBmyoiDEilns1aj8Meu1OYyMjWmgnmQoMltp0jA+Mop77vopHr73fo33UKhAgVbM8xYmJyeQSCR1nY2ZafAx1wNhJo4A8fMPDvQLfuJyIuGQgaEdaCkUU9HUsw42vicGOQZnX2FyHxRJuArAuLz3fE3KxfHg8pWur0ipwyoZaUorso+k0ZuOaIV/Lo+Q8MDi83lilEzopU3sLCEXCK746kXjH0yE2EP3yaNudqey9T1fBkONdjhBHB5OvqoNRWIKnBQOSFDwhjPLNH4vVYTMLF2xCudsuBAr1qxBlZU6TQvCIVOKEkTttGa5Ovi9cskC7UMPYv/mZ1CemlLwJCzMQBvq7sE5F12Cg1PTmMxT3sV0032gZbAmEYpMY87v69+u2vWBlslDNGaQeXC2OUiG8oF2nlnJgkDr52h9MjMv8D3rDFq4k158oO3cS/fczvjEYORndz89V6R9JgZ5LW4m2A40FwLVk6e5QAQxjdGZ4cQrL70Ul172SpQrZeTyOaExCXrGOq4QJykoErF06VIlNb3dPTIeYM/W+BDOGW2eMcyzz7HnC7S0TOS6J/LCCQK2S8kFOffcc/GVr3xF6zuRjCOZjEvXmFUtkQz5HpOcx1ZW4DppWpOWpq5F4hGh0Ls+8nEbenHQBTeXoOPBQfT2D2BkcgKzxZKMeOOZLoxMTqPSaCjQknXcrJWRikWlCEVpPLKPGdgI+7GK4AEnZSgG2nTGyS9aRSt4OAyM5/K44aYf4IlN23D2hRdh38FhZTiUt8tPTwC1MubYJ6ERsJO5a9ap+0rDbYrkW1/WW4fpIHHwMbNQEw8wEYq2AL4zdqcwurpp3jbPS4y5Cl+wqJ/HOVT951nOTqtUfZjA9TTJtfkLth1odcTOD3SdxNBqaM86Di5wsdt0wHIsxBiXdRh8LAECVvEtkyusM+OPx3D0S07C6tUr8fgD92P80ccQJYlVYu4vbrMeqgfiP+/hFnkw0DKZ4gVOpDIoFcvypOQa5BB4uViYH2h9RZtIITO0GL/9B3+I8XAEl7zqVbj9ppvwy7vvxZeuuQb92azMLigvOFvIYSY3q34opQF56Gk2FcCyJUuRzXZhfGISdTQRSyU13sOAUMzlNUf7kx/cpgQvSbnMShnVcglxmorTFJzBguuQyIhmU1npMAkylZ2+3h4sW7YUBw8cELOZvUrOfxM69kGsWC604T+uNR4wRAKYFfMxhI69OhTXlj+I+DOShcyOzGBZXm/adXHv8YtVGgO19V4ZaL2ClGPAqtJkcmaViw+EneDo/JgXzli2Waf8nZqraM0msLPS7V8mhGHCAnJjkkykjTPxvtOikUhFKB5DJJ1Cip7WVIlqtlAsc2yIphdRXPiyV+Dok07U6BqSCRRI/tPsub13IQI8fOcaqnp2P/UknnnwAYxs34q52VkTrmFCRM32wUU47YIN2Dc2jlkGcxmU2LyszheeFQyump11gbbGaQcSL20231e0HN3yXse6fkq4nLWbr/qc4YhniAXRMUsSjEA2n1TkkpfnzIFf3N7tFBCditpcd0xitG3yEbir3oXM/66kR+dVtR3al1eKJ1zM5yL/gf9mu2PDhRfi8tdejtncDArFgozWuS7YbvSQK1suQwODkkI8YvVq5GZy+MHNt+CeO+4QMTedSspJ67mg4+crIRLJmCrnNM1LyErnnm40Fa+uv/56XHzxRQqqiQRt8Thh0BBaxf2vMR6aarTjh61/H2i9CIyq3ff9w6dbvlz3s0DMLIYWL8bA0CKMTk1iOl+QiwqzzbHpWVW0vQOD6O3txvTECHoyaSxftEQkJ6p7cD9zU7MnVqiUJAqfTCc1R0vXHY4AZdiHIiYfamG2WsO3bvoBHnjkCZxx/gaMTkyae0kh78QqLNBy4YcpoeYOOJbwFmi9BrHBUz7Q6ga4asOzQk2lpWNU3mKgpZeoD7ROYN9n6IcLtI7LNM9cXJWmC6r+IPU2T8Hg0w60EuYPmA24VeErV20+CVbY4m0HLgcZ8wDjwU1Wbi3EUGEHAYnYkSZ7JFE0qDIUCWPpcUfj2PXHYP/Wrdj2s58jUqohxIo2KvD7+dbjc293l3n7w8ITY3gvfLUVfIJgoE0rU6wgmc6KRcpDl7NqdN6p0EaOTEQOhjNGEHJsRYBYApnFS/HO//ZHmIhE24H2sV88iM9+7ONY3NuripaXbiY3o3XIHi/l0HjYDx88KIRj5YoVGOgfxGw+j9liQZqs04W8MutmfQ6P/vIh/PCW72N6ZFSQJNmnfG9mWmQetKFmSL1UtkpI8yeSIxZ4aw4rVizHEatWq089OzurOdF4ND4v0JYrFmitvxVSkisZRhGKzFyAB4E3wPZwLh/P68bhehmpkwlLboTrD/HAtwBgWsemxerCoLdxY693jn6dHda71rALvB4W9fcueH/tHrbkh9uerXSN2U6CZYQob3JgPsQWfAVl2+KX60+D/59MINnTYwxjRGz0CVHkiiVVtKecdRbiKYKEuQAAIABJREFUvb1oxKOYoUOT8zm2xJPtghBCJHnR8euJx7Dx/vswvW8PWmSKMyFQ5hpFesVKnHjm2dg9PIoihV64twKBNkKEj7OzGuspuTEfKtLxrGBrqhNoif4FA6101r3gjRfIOUSg9ZrB/7WB1p809ncnTQoEWlfZBqceOuuBx5+hOfpqo4Md6Fj9c87R8tKz58pWRzKF004/DVe8+QrM5KZRoU8wpTSbTUl2ir2rmeyW1NE48kb0iAVEuVDEV7/8FezZsgVdAwMo5nMvKtDStJ0BluuRwjXlUsUMB6pVvPa1l+OLX7peKFWDBMha2VnikZvBfi0PTx4G89NLoR3tZNJxcP7gqmtazJrVr3QHOHHqbpJZenoxMTujijbV3YNMb58YwhzvSXd1q1c1Vytp7GFR34Cq1UUDg3KJiSdiyDsylHq0aVfRhhx0TMszziWGSYiq4V+/fRPuefARnH7eBZiazVl/qlREbnIMYc6ykWJP6JiHtwyi6cxQR61a1IHqSQiEwAUfO/o9N4f3JmXf1uBlC7Ri7DLQtteJ6zkF1J10oByiom2HJke+8oeLv+QeOib9+1lfAa1ks1fl6wbzSyPNtAkJThu5M/ljTjoKtMz4aVUYaVCpVdcnNNdCpOF0TNMZVGMRZJcvxvoTj0cjn8Mjt/4Q4akcIiSHRdgr/P8n0PrgsfDzBwMt1VU4phJPplHnvSAUXq2CJvMkSgUDrYzuKUocjSO9eCne/d//hyraiy69FLfddBOeefQxXPV3f48VQ0PyCeUVmJickLkFxRI8NEVmIT8yK9qhwSF5w45OTRifoNVCV0+3fr5t02aZCjzw87tRKxQkMM9gVSrmBfmz6oy0Igq0rBhpe8eZZgZdssCPPfYYHHfssXj6qacxMjKimV0faH1SWyrbjKD/4gFD6NjLuHnWsa+GfNXJa8vxOVa05DMoufS+mGKiW6Al9OXHDlRpB4I61xizdxJA/MEQbAWIkOWMqw8dbHm2EpHouC/5FojfD2JkMhl0I0nSGnawmhocZDVTXpEJFdnRRCOyFDlIoNkkoQuYyRdx7Akn4swNGzCwagWq5H8wcLJScvOpUcLP3Kj1mqDibY89gifvu1djPpxYmKuyTRJRZUVDiuNOOwM79h9AZY6UNAu0hIjlP8txwXLZAm2paIGW5DoFUAu0Ir3EqOlrM8+8TnJAcoG2Lbno/JXbQKyKUC+AY9Wshx49OuSv9XPDnhYagyOHv3q2bEignskdLl5kVu/F9Wzblem8FoIlWp5tr98PBFoPH/M8pn6w5pwZPEPmDHf0McfgHe98B+pzVRSpuEbdBe37KJi8MCbx7CQxcXxsHIP9g0o+ORr6wH334ds3fEvENL+mf/XP7q4ck3j33rNd3SjkCkp02XahmuFNN30P648/TvKc5HuwJVRjcSdCBq8bG3VOl94VWtwDQUlTneMf+MTnFGjZy/EHOwMtoWNWtL1Dgxgen5AnJEdG2NOg4Tit8yjBGAk15GzSk86qCiB0zCFeWrCRXcbxHh9oSfRgRUud41ScJt5QdjqWz4t1/MjGTTjrggtlAM8RC0LHFKuIkk7vyFC0q5pPhmKg9cPgZoukQOqCqRw7nDetnDachJ0PtOT2d/qjvOgB3aV2ZHv2ol4YaD0RaCF0TCjvWRsnaEogXxc/+O4e6cXcVV0YxOaTJv/2vNan/EdpeE2CXqhpmXmtgQgRLi6ATBZz6SQa2SSOPeE4LMpmcff3bgEOjCHBIfEI2bwvLtAGF3k74VgAlwcfEwy0pGxx7MUH2gSl+MjWpSuA+mpVVeqco20H2kgMqcVL8bt//P9gFCFsePnLcev3vodtG5/ClR/6sNShwrSuatQxOWXuUbRxY6BV37hQUH+ehAv+YQ9pZGIc5bmaXKm4/rlOpscnJMFIveP85KRYpwz8dHphUGOSE21FpdUaT0RVgROe5iYkzHTyySfh9NNPlyj53j17USAyFCVRrKut7FSrl9sSoLxGXC/s0xqhKaR9ION759rk4Ve+P0LHrBCsVWkjBkJgeOY5pRomcSRDiQQmdKRTPTPQSis2oGQTbAXwXvpAGzz0+Rgjf6imdUlu8MzvZA6qYJ2oACsH30cmt4CJLs8DmQOQWc4Z3FRSgTaeSCMUpmJdHYVyFb2DQzj3kktw5AnHoxRuocbA7AKtwXVRm5ufq6MyPY0djz+GjQ/ch9yB/YgSQi9RCc324tCxx+Hok0/Ftr37UOYs7oJAy6qYgXaOIgXs0zIhJaxsF9aUo1yg9ZWYV+oSITNgTKI8XX1ZJ8/a1kh2tmpCaf6ryFCHD7S6UK5fGwy0tnc9rGwyld41bWGg1e9JGS0hLQWiL2QiU05x+cqVeNfvvEua5EQ86WTFdmF3Tw8isajE/Lu7uzE0MIQd23do3GfJosWYnZoWC//eu+/Bz3/yY400/rrQMbeNcWSMFJNMZVDh+BATwUhEalXvee978Kd/+v9iYKhfSQFfr1QqIJNNoVzkSGxU50Ab7XGhwpOj2nO07//4Z9rQMaEdwVvJBI44cg2OXLtWM2usMMnVpQjCDJmO0Rgy2S4znZ6rIJtOYPHgImUgvCC+MiYJhcxjQcd+vMdJMBI6lqB+KoH9k1P49s0/wLY9+3H2houwaes2qwCKRdSLecSodVutqqogQUG3mpGH369XrS+mQXAnTsGFrr4ZuT7ml8vFIOhM84mm8apqkz6h7R6EB1E7tCMfQOdlj858R4tRvTHXy2r3rhz5SqbDsXmUAl/p2qJkYDd/VP1xMV43zVmxKZC67FKPdxHLbqTzPyUpI06I1UkL8vCQaVEISGcQ6cqiGmniqOOOwdrly3DXd29Cfe8B0MisIRHMFxdoF1ZBfIuerHWorHxeoBWRhmd9FLVqXcgJ+y5e5YsqPYLEGWi5Yfl2w1GklyxToB0LhXDBy14mMtT2p5/BR//mgzhy2TKN97C1QNq+4PcwZPBONjSFTugKYvOmLTnJjE9Nyi+TI220ceMa4dzlLTd+F/f+9KfIT01hcnRUs9sM/hSrENEIEY0kSLWmkEc0TSIT5DZ14umn4+yzz8bDD/0SO3fulMoTs/Is+0FVSmFSXYpBy/XnHFkrGGh5+DDT9xtZ87ROmF+Qsqo0Y4v6QCtUx8GXJsTuA63ZlHmkwUhQz/ZBDd4z3/s9VKAV2GhZr1vjHa1un1jR+k6EEIpkuEBrI0ecPwghzvXNUSIyxPnu4jEpz7GVEIkkUK1QlrGBViyO8172Mhx3xukoUeIyk1LixSDm4Vf2VwUd52aw68kn8cwvH8D4zh2IslqiaQChS8ovHn8C1p18Crbu2Sf5RUlb+oqW0poUKRD50gQrGGi18NR7tbEdohZU/PKBVgiFkhvzqfX/VhvNnTCGujnSJh/HfjXtBF/UeM+LmNBzhNF5Fa2SNpcouT5tZ2Qn0Ecm4tb29bZrEpyIaLe72M5IUE+Y44c2s53KZrFoyWK8+z2/i3pzDomUwe/kTnAskGt9ZHQUy5ct05z72jVrcfDgQcUWrptFQ0M4sP8APvvpT8tDWL1zX6PMO8usHfNcynq+JedjlvS/WczJo5qzsHF893s3Yv3x69UmYaAtFPPo7+/D1OSUaW+HAq0XVx37RIXjPdqf7/zox1ocjNfCZ39MLj5JaR1zljaeSKFKY+YGIUaK3DsrvWhMWXyzWdFxzR4JZ9oYgOP0RaUOKbVci0Uxyqj2wR5tlSbwmQz6enrM1SEURqnZxNf+9d+xf3wCJ512Bp7evFUMMNomFelewl6soBz6RNqMJYOsmMVc/N4/lnCxCAsMtA5GdUQozwbszBG64CItCjfD5taYbo7ztrXEzmbffEBSwPNGze75F/azNMzsySsBQpT1fju+iHSBsdPCzaG1i1pb7NYjNgEL/q3K1pl487nS1G6VtJ0dqIr9fC5u71gCpXIFsW4yOWPo7srglPXH4IGf3onSxDgaxYKRxly1FNxwPlDOn5n0s3LzyV3BavVX+7e5D4k5ynpBn+vZNnkseshUbGijRoFEGumBQbzl/e/HaLOJt7z7Xfj69V/EtqeextUf/wT6yF6lq0uzgXF+TsK8sZhY74RlWUmZSEdIogesaSh6Tgk2jgLxsUxp6tUatjz9DP7xYx+TQbXco6o1zFXYN0qqJyt/WioxtVqqPl2ZJ1hzzZo1qmjHxsbwyMMPaU1xpptz6wzOJPM1mSX7NeZGfAgf+2DL7J3BlgdRUDtVUKzblwxUvi/eXjNubrXTn2VQNdW3tjgKr7qrcoP9V8sfnXZrQMvX7wVf9Uqgg8gDhWe4N0MQo5oBnD3pej6PVF9f26tTM8FM1Dmfm0xplImLVY5KoZYSb5KiYgmax2cQjbM3l8YkRUFiCRx98sk4dcMFyC5ahGokpDaDkNw5wtExpGIxVPI5oFLCL+/6MTY9/EuUJ0YRo8oWq3/JFGVw/Hnno5nKYM/wmPYIk41WrYIw7z8P2kpJrapmhe/VAq0MIlyvlddQIyskmDl2tva/8yU2Upg3G7HRl44kZ2ckxki68wOBvw/+WvuRqIVIkU++/anUSV7n78B2Ym+b237oAqlpX3cevzApFjDtZmM9iuEfrecNFhbu6dtFgzvnTCUqDCKRRItICmTwYYLyP//8zxDrSosbwbhTyhdkEk/2PZWhmKyQOMjnYDwoFEsYXLwY3T29qpJpqXfbd75j8QDc4+ZRzvvAfcn34jkiuuoqWLzkpFMwmyPxiWpjJRHfIpSzlf9wWff3qLVH4bwLzsef/dmfSlJ45aqVGB0fEyqlOFCtCzGSkUYmI3SLyTw/D/eeGhNc1+/9x0+3mDGr3xeJagA/mUxhydKl6CMuzr6YDm5WWcaEVN9Fdly0BGIAbqrcZpM7RfWnGL0j2beYk80XD5W+nm5kUykteEo00jy3SC/PRAr5+hy+/u83YP/YGNaf/BJs2b5DM4LVUgWF6Rm0eLiVKFZRAQfIBVeEOO/WEjkqxAzejerYrBv/kGFs1na+OrKg4bMfW3SaZ1RW7OQZnVPK/EDrSU6ONOCH9QOjPfMWdIAUxe+3mce+cvUSj24Eox3g5s2juQBPYoqrWAif2mJx/feWkV/42TVAzUDLvhs/F6G0WAIVVhTxhGY1exloTzwW2555Evt2bcOcBOvDiAaa+X6z/Z8MtLYJLMg+Z6AVI9IF2v5BvPl978M4mrjit9+Br3/xS6por/nHT0rBieo+pOJPz8xI+YWBkAEuGU9qI9PXlAGBdo9sYZAsxccoMJG1y3tTr0nz+AufvxabNm7UpqoVS6iXqyL+qW8XaogxycOL867GlKJaSgRHrDkKp556KsbHGWgfVnIYo4JMMmGoiiDNYlthiBtSghpOVcaTMhhoPds4qLTF3nK9bj1WW8u2tvkcOgRc+4T6yiRZeWER/1gGXoQ60qLBn/v1HBzzCQbazppl0LHkKJ3NoH9gQAgCCWg8bEYPHpTkHg/1EoOs5pDNjpOCHv19/ZaQOr9eEqPoGpbOdIuJznyZsq8UtTny+BNw4llnYeUxx8g0Q5hVk4xhSx6YXFGUpVUu4Bd33oEtjzyE2syUKtp6xYRukO3GCeedj3o8iX1jE9ojOpxpRsARHgbVchFz7MNXioKiWeHI5cglgTwvZAShg9S1fZxYjs3xd8Qq2gFXRKoOI9kHKiXPQa72Aoa3v6cLEQUfWDki5e/LoZLcQyFKwccFA20wiAYfE0zC/Ou2A7+XiPU93sAZp7PPeW0TCeIcLc9/ah1zXf3+f/8jDKxchln2aKmSVqkKxeSZHZejT0OiN5xx5dgdeUN1Cpwk0xgYGkKtXMHVn7gKMxPjmCvkZOBeoBUoWuIEkcPj2Dtt32aNCIr/Yn+4j5nw1jhvLw9JC9QUY1q5cgWWLF2CAwcP4PVveAM++KEPYd/BA1ixbBX2De8Hx+i877T2nOMfiDfAc9snKkSs3n/Vp1u0A9ILUzO02ZTu6JJlyzTew8XEGUeqx3BB0NqL0JoWNn349OZIczU2mTYVNwHl1ZzMGyG8nmxWgZYXnExTjvrQ9DqczmK2UsM3vvUt7B8dw5rjjsPuffsxO5NXRVuYmgEYaKl6w6y5Qb8OLu+mbIo4UqQKloubQdf9Tei4rUfqJBSD1azzmHCB1leoHmowsMGyOft3Z0F6H8mOU9BC6NUXv8pVAwQCg4e52Wxz8Dl12Lnq2djIHeYyH6XDz1WzOsRlrRfoSvBQlzKOyduxQlF1SNMG6kmTiMIr1mqgO5PCsWuPQLUwg6ceewhzMwy0EY1FLNxk7aonsHH84Xq47PlQG/25v2cV7a8caOMppBho3/8+TKCFN779bTIU2LlpM677zGcx0NMjcf96rYIpxxGwIBpXD1T0e9eXVOLIXrBuCJOVOOiVaqBGE9OTU7jlu9/FD26+GeV8AeUc5fjMQUpzlyH2QG0on5wEea7qvoex+ogjcNJJJ2FyYgKPPvqINiX7pJn/GIg3M4sWSsXOeI+vGhhovSg5k2BWyr4S9WQovl3O5VYrdSXIz6poA1Wp113191QVhshSdSWsSqMPMSvrD3CPahwq0HKfKzlIJAQHLl2+TFC8EptkQpDfwQMHMTU5aWpKkajkI5loKLGg7ysPKYpwsM0DigakkOnqQZq97AZQa4UwVSxh+VHrsPr49TjzpReiEeWMf1293IaqmIYkGGmp1ijmcd8dt2P744+iPj2FSHPO5Be57/oGcMp556NIJ7LJaYSjCYN5CQ/XKoz+aJYoUJJDs1JChBBvINB6KJJ+qzwbeV529rUXzPFQutNcd6jXrxNoDydh6oOfD7TPt/eClXKwKPCynMHfP1RQD/7+vCC8gOwZrGh9Rcn1Rra+IGSy9hlTwmG85Z3vwLqXnITxqQkFzSgLCUH0dMKiiIgpk2k0ulrFkmXLMTI+oUJuYNEiLF+yFD/74R248d//TagS7300EZdVItc016GdWVYoeiENmpJ4I440R8VyOZG6KFzBv5kIL1++FEuXLlHbc2JyUijXh//2Izj19NORSmdkoUfbV6pTMaCzAid628UCslgUIsW9Sl6I9s0ffuqfWiSf6IWpujI3J9hmxapVKtPJwqR+LpWieIDwMOGHZtaa5IA9j0q6X3B2lnql2axmpRRk63UryRsNBVn61tLWLpVIWNDlBUhkMFOs4N++e6Mq2mVHHIGRsXFMTc1grlJDfnJaNmVW0ZJ1TLNquoPwXORgOStcwjaugl0YaD2E0Wb6zXfTsWo2WOkGfWUp4tEhHfv5t3Y2x8NOnoi29ILZngVNy2y0SNsSkQGZNQXeoP6ynqUT9nx26wKsLPXcffILR/0pkUFcr0+PDaMZtkBL9qaqRZKBYmH0d2eQTUSw6dFf2rUkQ9lBx8EN6A/9eVBQO/n4z4WOnyvQymSbghWs0CgtSTG9eArJvgFVtJNh4PVvfSu+fN0XsGvzFnzxmmswSEJFiHBmGRNTEzr0CQNJe5Si8q6PIshc41yiWymJkTcsbbnUTKPqVxMP3n8/vnjttZgcGUOlyL4dNbdNmi8abir7JqLDJFSBlgGj2cKqVatw3HHHCdXZ+OQTytR5n7iR5SQVYg5p6lxBJIGHixckl2AFTcsd5Ctmq0NEGGCqZb6H+YHWw2U8pBmw+f/BQNz5fxObWMhbC1YwbfLVghEuq8hMYo87iofa0mXLLNAmLFHodbDxxiefxKZNm1AplXU964Jxm0reOZ3gA61GuDgaQeQhlVHAbbbCoLXdyPQMeomyrViBS9/wBkQzGcwSpuviTLLpQscjIak5VWencc/tt2LXxidRpzEJ+6yM2Ex0Fi3BS849H+OlqoidQlEIHVMlrVZxsHFBwZp9Wn46wp6+ojXI1nrMDLSUkdRh7pL5hRWtaas704lfo6INJlaHqjKD1fAhq1eNEM6f023vaYmgdJ71UL+/EMpeWD17NCWYqAfPEf6b65noBtdEhwwXxSWXvRJnXbwB+0cOal+lEnFpScsZSa0PN7IWi6NGidNYQm5ZRGiI0iWicQz19OLGG76FR9maqdeRyqbF/qcAiUkjOjKpI3AZXM/9YNck3KK6YFktEDpccayQiodUg8rnc4phff19kvtk0Pzoxz6G9cefoISc7VE5ZSkhiCl55Gf040Lcf+Qm6Rq+/8rPCjpm4GQ2WSyXVZWuOPIILF62TAotlKajViWXFEt42bFFzequL5FCrVRWBcsmNwd/+Vw0gOYL8c1yoSVjMVBuj5VGiiMMZHaSABOOY6ZYxk233Yp9I6PSM6VVGVWCmvUGchNTCrRN9mhlykxrAx4QdkjysDt8oA3Myy6Ui3Mrw9BfHra2YXTYcjM5dmCbF6DDcD7srGAqGcdOReCrPt8PUaD1ozveC7UtbiFVARMq98o6Dsb1mbNVs2Fl/GLeCkp2/VqWYH7BOKq/fk+Pj2KOYFcsKaRB5A2yNUt5pGMhTGzfLLk7jkz5inZhoA0mDn4T+kP++TLoF/bz569oDxdoE739uOK978VMLIrXveUt+Odrr8POzZvxxWv+CYO9PVobDLSco2Wgpag5NwHZhOq3EYRhgsL7zuuv1rddX8e2M8i/1cKObdtw3TXXYNumLagz8w6Fbc3TZBxW0cp3lcx9137h+l++YgWOPfZYsZyfefppu5UkJ7GvRxYmqziuvTbr3NaRzfSZFRgDHQOth+F84FNV2miI+RgMtB5+5vXn/mPfyM/FdiQQbeSMB5ktFyO5zKt0HOTHQ+NQ68IH2mgsidqceXcOLVqEgaFBnQ98TWrILlu2TLrS+/btw1MbN0pxyxjQJL+Vkc2klOTw7JEABZnTErOQnTay3b2Ip7MYn5lForcPyf5+XP6Wt6JnyWLkpXmb1aFJNS/aGFJWtDg5jp9+/xYc3LoZtelJfU8XudFAasUqVbR7J2ckVqGt6AMtGcblIlqVIhpkKTORcsm8AnWbbRtSkFWLrC29aHBUMNC2bTdfRKB9PuhYez2gILUwWPr96hN+fz55lCLI2H2+QBsMsv5sWBho/fP7NcPX4f3muvUqST74nnjaS/DqK16PfSMHZYWXIDKkQsn4N0xeRPBT8hvTvDt7o2SpS4OhVMGaFat1/z5+5ZWKM4XZGSEpRK04Gjdf8KdT1VqgJXm2otfJZlMKrjQQ6O/rUwJ68OABqcexrzy4aDF27NqNCzZswJVXfhwDg0Oy+KOwBa8tq2/O4TKWdhIK0w/XHnvnhz/eksYpIzNCUnNiUF28YrnKc45z26AxoR2D2Hho8YPHw1Fkw3FVnoxLxOBVKrsKjL0rRXn2c2MRJJipOwuqBNm4kRiqrShylRpuv/Mn2D8yIvk1OjyMjo7qMJwdG1ePlsFWgVaD524khX/LiNlZTnnoWOLfBh0bU9AHSWbhHZYlF0WTJC+xfwMQmiM9zAusbRH1Tk/E3DwcdB6oSrS4A0Te9siP03ttV8SscHhF2wPuVmzN0z1WBWuBlvC8gqxKaFfdRkxaz0zvrd+m2UqmI80QIsmMel6skHq7M5iZGEU5N436+IikGcnkXhhog5szuHH8v/9PQsccqWF/eV5Fy+RBgfZ9mI1H8bq3vk2Bdvszz+C6z12tQMtrWqmWNftGZiODbbtSU5ANay5W87ZynTHZUO9Zq4DHedhKRbqq3/73G3D3XXchPz2reXFm4DIuaJqJAKFEVrSsnElS4p9ly5aroiWqs3XLZlOPqpOoYapNEu53laE/mHyg9IGWwZHsYn4JgnOBz/dOS3mKenQq2oWBlr/jdY49SsG/veSil2YMBmMf1P33Dgcdc8dUa0x6I9r3hI4HBgeVZBNyYwuKB9XSJUsUWHfu2KGEY4J7Wspt7CPXOzKkYvEywSCpj+sXyHb1ynSgxBYRpSnTGbzyda/DEccdI9N3eoUSklQVwa1Yq2Bm+CB++v2bMb57Jxq5GY0GGiGnge41a3DKeRdg074DGu1Rfs3+fK0i6JFVLHu0rWoZ4bmaAi2lG3nffL+P+5HvkYGWn9VwKAu0bUlWj5K9yIr2UAlrEOYPQsfBZNj/XvCxh0qcg1yUYFXq/+3XQPD55lW5DjoOPne72HDJnq/y+FzerIJ/L121Au/8vfcIOiakTI1w00lomSIcEyA6kdVqSFPYf2YGff0DoD4365FkPIXWXAv9PX3Yu2cP/vWb39BIKNcdEQ4v8mLnsQuyzhUtpCKlgWhYJ6WCK/+Yl7PFApHeQtQtT4nLwWvNivrVr3kt/vzP/1Lz9mzrMJGgeAxJUOQmMLnVHLASZWuRhH7n7z/ZqnBkhheBv0B3nEhET5LKZjT8wQBbppMIGbLhkBY2DxQGwiT9MhoUXDESidZti81oGlx3qRRnT4p9WdrpETKmtZ2CVDSBuVAchdoc7rz7buwdPojKHA3jqd4zrAAwNTIKEJpmtun0jwm3cgCa1YGcNtrG7u7Q5MZRoOVFDGyAwIC3XxiEnYwQNT8Aa7DfjeB4MlU7QLZZe0Bcg8t2U+YdSDba2BmlcNDx/McQIuF7NMEKvyBcad1mJFo168wCmO079rGIQ5JhjCjQ8tAyUjJ1jsPqb0VTWY2AMMs7eu0aVIt57Ny6CdXxEY2z0BCbpLKFmWgQPlwIBf2mBNo3vee9yCcTeP3b3oYvff46bHvmaVzz6U+JeMfrwUA712pIAtQHWivlWiJDJSj6zY1HBjsPTyZ/zhye/88AVqZQSrWKB+9/AP/y1a/hwN69qiTZU+LaozE4Nycze7KWuQ9YpVKEg1AqK1puOgZa7yDlCXp8LKFHmzfsSO4FK1quF7V2AoGW3zOTgpbgWB76viJdGGi9OpevaPwIkAXaqpILwmbBQOvVp/zvHLZH26SsMO0ZY4KOBxcNYdHixUraWdXygGWSQNEBjmSQ7b171y48vfEp+fuGEzFLlDUnTYcq6uEa7My+M029pdwdjUuas8o1HY3irJe+FCeeeQZCNGzVZOUIAAAgAElEQVSo1iSeI19mXsNqFRN79+CuW27C7IH9aOZzxiaNRNSn7Tv6GJx87vl4YvtO1JoQOkFomEl8vZSXAh1ZxyRFEXKmGQGFU3ygtQkAM7Wndi+DgA+0JgZCGz1D0vRvJ1GohP/XgI6DQWthsFOh4NGyBXvYbWgJQDzXl/foDj4mWNn6dRX8eTBhO5RiVDDgc+34QMvf8wQ/3g/Gl/f84e+hzJagO8+JUDLGUpiC94U8AiZRfDwFWigqwUKEM+QDA0OocM46X8RZZ56BL3zhOuzbs1djdLzevEdWxFij1hcwnbOtiUw6gmyGYkppvU8WRZRX5BcD5/j4BNauXYet23eiq7tXe3z3nn34hys/jtdc/lqN+fF51drhGmOx5zgQ9jpuhvqNf/m3LepLkkQj42XOk0mpjJqUYY3glKoVzMzmkC+xp0HWlzEY5+pNZFNZRKPm9kM4mYPH9UZTsNHg0CDWHnUUenu6RIbq6cqgtysrQQvZipHxF0miVGvg5/ffhz0HD2CWbMV6XfqwrBwmh0cAZvGsakWzt/lD4feNhqoST4YySNB6tQq0jgEYrGg1R+hWDS9EMND6doUukJs39NlN0KFHh56jxlPnma/rxyE81OO9J2VV5vHnZ1lhcZmaEL1tDPvT6dI6RqIIUVSAclAxK1sxj0mMiooBTojVE2zkaIKweGKJrh7NRpPpd9ZZZyIRAR558AHMjA5rDIK/p47kArbgb3qgjfX0qaItpFIWaK+9Dlue2oirP/VJ9GQzun+VWkW9nWbI+kSaaZbmAJnqLYkl0OJRRgE6PE0qzgca0vatBx/Czm3b8JlPfgqbnn5abFmO/sQpbu/6OwzSrGIjYtw3Nbu9eNlyrFu3Tj2jzZs3a03WpZFqG59jdLUakwB3+13V7ZnH3kFnYaDlvfLMYgZq33P1SITv0fqArNzCoT7+c/rvSZ/ZSSLy9wl1+b6gJ00dDjpWUsdKgQkpWvLvHFqy2DSlSZZMJDTmQ+GBgf5+ESAZ7CbGx0WQmp6cQGGGutMtjWC1kR3qeMusPo5spltJY7q7B8W5BngEHvuSU3DmhgsQ7+5BnvyP3j5TuGKyW6lgbPcu3HnT91AcHUazkJfCE68l++oDxx6Hk849H49s2Yq5VghJiijUajJ5rxXzIkEx0BJujvDa8JrUOYbFfeycbShWEU8IKpQ6V2BOdmFF+2ID7XON91iEN8b3vGq2LTPXEkJwuGCt77tpi0M9xgfX4HP7c6GdhAVGA4NB2f+OIFXN0ZogEoMZ4VXByNEI3vmed6toYjHLVgIlFRV0m01TWpOKWESjNTyrSURiO4I6C+lsN2LJjMZKmRAfeeSRuJ5cja1bxTMiCVc8DIdQ+jlmiYfo/G6ipyeBZUsXKSAW5CAUM8KeI+txcsZPQ6Q4/z7XkAd1OtOFP/uLv8Dr3vBGJcuywyyVZU5AMx3FUlfNCmU853c/0DJJNINr2HOwYGGZG4Pw9Mys7LwYACWMroVGZmFIJTWrKslYEYpLJAx6XrIERx61BketWYPBgQH0dmeRSSYVbCkYL6ZshMPpGZRqwJPPbMK9Dz6g6pluJ2R7sh9WK1B6sYQ5quNwpo1Qk8YSmI2KTdIe55Eiixss1+HJDczZONd39SNrbVkK52Mp6NjBBZ4prIXSYmXCHpXN0PkWDReZBKX5YB50rr/F1/Kwm8QzSJqR0HinWvHwCcUyCK3P5CYRjobQ5MhINqtAS9iDtPZ8nv6pZBJHlfHrMGJWyPEIx9KcI6NM/VdCnTYXZ51PgtJhRFMZ1ASPQ5Jix649ErVyERt/+QtTuNEwPqsKx3AOBJrg3OZzpsW/9g9fWI+WjGmjVdOpCJqjjXX34rfe9nY0+wfwmje/GV+89vPYs30HPv2Jj6M7m0FXNqNMOU/HjVZT65iC/fR7pYIZoWMqutDcQtqkguX9gdVhhfN+sKc6PTmJqz/9Gfz4jh9hbmycFxMp+mjOTiGUiLdFD7gXdPjFE7qHa9eu1RrYuWO75AAj3V06PJipU7iiQs3pgISbvw+89j6A8pDyQdMHPx0UrBzVKrBZRf7xB6avQn0F6w9B/32/DvUaFAVxbQ1fEXto2SpnSwT9a3joWZUb9xdvSSqp84EjPkS2KtUqVq5cKZtE/h5Hqyg4MDs9g77eXut/N+ZwcM9u7N+7B7P5nJJ7tnA4RkVUjZAdTRu6evpM9rW3DzGiZD09OO38c7H2pJMwXasr0JJwRnbwQDaLrY8/hntuuw3liTE0crPSqaZLDO/lylNPw9Kjj8G2g6NCz7oYiKpVlHKzNhpCkweKVjSY3LMfz7tDspU5L/F8JPGtt69fyBvRCkuO/WSCEZ+8YIUd7jw/CF86YxMXCHVmBsZ7fKKk+OmCQfDaB7dZ+/vOfCKItvl1cLhtGUSkFqoqHSrhPtTztJ/DBfognBwM2h5+9d8Lvk8Wcm9+21uRSqdQLOTl9Wz2mA1k0inkZ2eFiIodr+LPiHOyUOWZRrGTRBJ9A4M6dzm2xyB53ef/CY2SzcSKjdBoqm1JdIX8IJ6RQwMDSKeZzHFtz4kHwQSAREUm2DwMeL9lyhFPIhyxMVe2sNgqYfBlU/Kaa6/Fhosuwq7de+UPQHiZkw5d3T2YzeUEI+u+nv/+P2wxIDCAkkXls3mx6iJRzObyKp/5Rsx3j+wsMqnCgpNDyaSYyZybJduYvoMMtpzDPWrdWkFntEHj4ZdNp9CdSYt5SeEKimAk0z3oGejC3uEJ3Pmzn8rth24NPNhmJ6fQKNOqqqKskxtTvrI0Y2YWxFy4UkVozlnVOcjGxL/dYLifjzWluXkC+rawrez3c7RBCUVz4rCN0snqnbKOsnk20+vtQKtAHxySdtaD0lcOmGXrMDPaNMLxEJKphBr3VBoCDxnKMpCVTVhOlmVRBRqR0Ki3y2yQo1jc02Hr0ZLoxMAv9St+plAEjVAEVVa1FAqpzanZv3L5UixbPIj77/k5Cvv3IRxuSQnn/8ZA+6q3vh21nl5cTjLUF67D7u3b8NmrrkJPd5eSCgbaUrUs5x4Kg6SSKZvPq9WRjCb0/9yw3k/SH3B2sBi8wJEUJofUQL3u89finrt/jtzMrA5SiaHHiASZug83GdsvItSFzZCd2Teh5bGxUUFaPV1dquDYt+VMb0Qhfz4r1Ac0X7V6prEPmv6QZYLVcjO8/jA8FKzvoT5/2Pn/9/2yYID2AZiv4Yfw/esFIUN9j7PyJc7GNgS7c+yP1Qv/HhsfV6LhZRe5tvt7+5T0UkqPiQ2B4TQZqeUydu3ZJTUgVhRMWJVoc/wPEVUP9MCmgxg4D5xO47TzzsHxZ5yBCs0SkinJW7JH25VIYPNjj+CBH/0IxdERVbT0XlZADIdxxGlnYGjNUdg+MiYv3DTJRJWyhC4KHHcrF9XOCUuooqIzh3vVCgxavJEzEEV3b78Y41Lq+r8s0M5b5wFVpWAwDHIGnnNtBXq0wbW3sF8cTPTaiUQ4gste/VtYtHiRCbgQopfvawWpVEKBV8WRF/gRkkfHJwqvWKBNdHejq69PAbG3p0d2rb/8xS9w3933oJSfFROZiQ9jD4swIqutxpygYvZmY3GOoTHxpQEH7TO5H8lhMJSLKVQkGnea4qa254MskduzL7gA/+1//DHWHXMs9h04KNlifp/hm1UtC1S1rU556ztalIMjPKUyWe4aJjJO93g2nmdmZhWEvXoUiQ38NxfqXDQkZrKgWmYLpGjHYliydBnWHXM0jjjySBEiqMpD+nYyHkN+dgajI7TCKyIaT+PkU09DMxzCXT//GSZnplAqFVHM5zG6/wCq+byg4xBJJK7/QecE9t3C7LGw2GF246TPBD9x5MVVpIo7DgZWg5uXIMBplwm1a7rbDXXHrOuxaOjfH7yOCadDxlWpFEbw0o7+QCLjTYvWi7K7xxokzdlBV32EgWIpD/CwbDaRplJOsyVtW6qV8IazqtUNd1WHqpeoiS2wuxuKJIzIE27paUjgYSD2c7TluRbiyYyeh6bmyUQUx68/BlufeQoTe3ZpSD/s7MuC5BdlkE715nCZ8Yv//guraEVgY5+aloC8HckMYl09eOUVb0FjYBCvftMV+MqXvoidW7fgU5/4OPq6uxGLR0DuARnzwyPDCrYcMKdiGMfRUrGkJBnlfhPQmrV7ZOQ5Jlm8t6yEC7k8fnj7bdj8zDM6FJiQMlim0gkLDprHpa4rkR6Ihe+F+jlTx3lZHiDkK3CtUvGJ2TcDiVxsAvC9T3r84eRlEINjOkrcWA05otjCvpoPnr6i8Iegr5p8MOfh4mFAj8b4qpmHDz9DEDqe91g00ZWIK9nkGmQQ4rVgNXtwZFi/xz6XxjsqtBojGzSs+0CSJKuMQQbjckmcDx5KRLMYhIk67Nm1R6YfJB0ROYum0jJ+pxvVyWeeiZecfz6SPKQbtmfShJubTTzz8MN46K67kBs+gHC5hHCTIxxVqrvgqDPORtey5dgzNS2oP8X7ViqhlMuhwoO5ao9noKVYhUa4InRrsQArcfxoXBUL1YqItmiMz7WSNH8dkGD8Taxo5+3bBdyUYEX7Qva3vGYXiGwE16IPqoeslMNhnH7WOVh1xBGYmppUYkuCXKVSktevCEURQw/FVBcMTtTVSErhWFyGNOmuLsWvxUOLsHTRIvR2d+GmG2/Eji1bkCKTeW4O3emU7ivbSo1aBfFIBFU6QKGGVCapQovJoIxmnNiLoT1Elpg8s5I2/Xj+m/GQyd9cOIx3v+e9+Mu//hts2bYDXb19IvmW2Fpi0snikHFlxUWXtBhgqTJjUdyIHdK3bPLAoLA4I39CwZWSfswm0vSWTSaQrxSFn4OsPLrJp4x13D+0WNDx2nXr0Nvbp0FejpjQ0/Pggf3YuXMHpqdnMbRoCc465zz0Dg3goUcfxuT0pPB2Vrwj+/ejkssJ2gnVPeW7IUYjAy1zj3grorlGC7QG2XTgY8IJVMnxbhkMs21BYRulkKi3wbzBQOsPPh6Ibpqmo4gcGFInkYaHB7PaecbWnvzEDe4xZyfG7g8rfpuGC8LeCIEb7gtQxcYp5FCUoJ0XCM0nKYp/TLaQVSvvFTnjhI7J7ubBROOHZiSGeKYb9WYItSb7NTGUijn09/UgPzOFwuiwHUSUnfNqJgF5yd+0QMs5Wjq6gLyATBde/sYrEFm2HJe+7vX4xle/ii1PP4WrPnYl+nooj9ZUFVsoFfDYE4+3ma4tKinxYKQ1KckS7LM60ptPgLy1ITcf+zzcgOzRFfI5wU/sHVm/KSbPXPIbTA7RZkOlZOPU1ni/+Dge9MzYWVFzrfLfiRiDlFXUvn3hg6o/5DptjflwolAYJo5B3W33Sz6oGgfB1vvhIMGFcHPwcOXveLuyeZCf73ERPKNyEjkT7v2wpcTXZZ/KjyINDAxIV1zXjBWog+oXDQxg365doGgANdG5+JcsWSKhmsmxcRmPDB8Y1qFGf9pIIoEKWaihFtadcDxO27ABy45bj5lSWVVwTyqjMcCNDz6Ix++5G7MHDyAqRx4qQ1XEWj7m7HOA7h6MFMpm+M0xxGIBxVxOalAgEaZZlxwjIWSStQhJ8j3wXGRrixVOJtstH1Wbt+5wNrRXHXSs8anfQOg4GAgPpwy1sCJdGHT9zy1WWHWyEE1pt9F8qRKUrmWSGI5g/Smn4pj1x2PX7p3qDnHudM4x0bnXvCKabB4puWkmQUZGSyYxyz5uinKodQz09qk9ec6ZZ2L7li0yHaiw584KORpGo1JCNhlXYkcNiHq9inQ2aY489arBxCSXOjITCyaNmgVU6zjRwUBLUlSZOtmxGLr7B/FPX7geS5avQLFc0/epYEV+EwU0dG2Ou+zVLVnSqQ9koyGM4jRc5hYtFMuoiOSR0AIrcaa1Tq3SZFtJQ4GPC5N9XmYdvBBdXViyfLkq296+XlVo/D7hAFaztCojNHTU2qNV+fYtGsTWHdtkazZFazNCyKOjCrIc7SHz2GyqSDwiYYtiEBE0q2yc2+JWY98JV1iZYuW/D7Sm2t8JtG2dUQeD2Xpol7Qm00QCjWOO2U8DylAM4GSaUtHEGRpoJbjAK9azY/15AQt36rm52ZZuBA9iEmxoWB1OJCULVmYlT+UhiY4b3VxOFe7t6YDkDedJqy4fdXRZhXLGL+oCbRzJ7l6EEyksWrbCOQA1US7REaaIAxuftIqWbO5DBFpf4b6QzPbXe8wLq2jZIGf11lBACrcD7cWvewNiK1biZZdfjhu++U0888ST+MePXYmB/l7M0Vqx2cDjTz6BBx64H1u3bsX0xBQSNCSIJ1Ga5SEZQoMiB1JGsoPCBwS7zLarjWQGsWd5L5gIai6QTiRSfjFvWJIiOEjPPg5Zx14owMwLTJRe6jcqy62npIH6QEW7sMXQholdsAxCcDqEXI+1nbwtCKo+2AarUh94+bf0WF1/1r+279Mu7PsGg61+xrFVKv1QrtKJ5PMzs0dLKJkHF68TyVDcF6xqiWwxeA/09WPF8mXa05s3b0KukNNeZWJDR6VkNIaxgyMayeG1lckQKwSSZkLA0iNW4aRzzsXRZ56JApG4BqvrJGr5Ap584AGzyBsdRpzVZb0m5jh1jtefdz4KJFnW5hRou2kyks+hODujgKuZWya/JLI4wqUPtKb6RcWhJJKZrHqI0op20DHPgWCgVTuKe/c3qEcbDLJqc7lIezjYd+HjgwmgkBcn/3m4Hm1wXS5krzciUaw9+RS84lW/hX379qrgkK8z90eoZcRcJXD2Jeponee/oRwk5YKFlFM268l2aT2+5KQT0d+VxZe/cB0O7NqhMy7JdmUhh0w8IuJbJmkkyHRXxu1fSwxTyaRz7qnqtTWuKhIcXbIo0MLJBFNQJG+gGY1hZHIK7/m9D+Bdv/seVOotjFFsCSH9nAJQUqR6+5/9RYskBpNWpJ0YG31khLEvGMXBsXGMTkypTI6nMlJu4Yswa2/Uq+jlwK6ELGrKOgnvMZqzosr29GhOkCIWJnhvZHBCaFycXVn20tLo7mWftk+wcblSwgRJDFTEmZnR+IkCLVlrbjZNWb+zkKtVJMtgYgCmomd/O0Uo03slXOxmZXloW/qlm8eshdWsvquZNw8dGj2fh4V/33ZAdfq14gQ7P0wuSE98kuiBUxVyg7FteM4fcoL0+JJ8fvrsJuIYXLwEK5cvw/TEBHZv2qz3F6YFnoOvSZ7yYtmCTiIxNFoGfYZaRiLgELZkGh183IzEke4bwPIj1sjzccXKZcYrCofw4M/uRIk2Ym42MwhV6to4zdxfL4i+kN96YYFWvfVQSOtKRsuZbkRSGbz0ta9DdPlKXPLq1+DGG27AU489hk9d9QksXbxIDEZW/Y8+/qhUiZ5+6ilseXKjfr8v04Xp0QnT584kRSbzkovehUXKTboGYW0+zssxIZKsmstSqXBE1irXGsfiuCeI/JC4ZnrgHA8qGVISDgmuEmjhNbgZdJkkuVbCPJKKqxo9ZyJY2QahXUGWhyFDedg42G8L9mttG9hMbbCC4fe8+TZ1lg91COt5QuG2BZ8PtBx3YaAlA5m/S9hcr08WabkiZIv/b2becQXh3v5e9bD37t2ja0Wmd5VKQUQc5iyJESRPCJfBOBJC9+AAjj3tNJy0YQNavOaNJuJk2ufzePy++/HEffdIYjTOpJyuQdxn3T04ZcOFGClVkKfoSK2GHiYAs9M6a8hOxhyTevI+nP8s1bUkuEACpumIxxJJkIGao1Y4146raIOBVnacTl71NyXQHqpKXahqtzCQBnfxIavcgG+2X0/zKmZH0PNnSzBZo4zm2a+8DH/6N3+t/cUzuMpJAQm/eC6KGXaQ/8C90pgzYie5EEzYSJ5jC4f3qCudRq1SljLc0qFBXPfZz+DW730HkbkauuJRGUVkaYRTZaCl3nZT7U/uH/It+N5IwuK+p8gMz37a9omMylLGuYxRVIX/rjaaGi9DLIH+RYvx53/1QSxffST2HBhBvlJDqqtbMsMSFfqrz1wtDhzhM/4hQ3VOvZ+ooMed+/djz4FhzBRLiLOnpd4sTXBrqBeLGEomkY5FpRhVIDxDPJuC6+zjJhJ6IVL1PXpKuIwfjIdXX2+fLIf4+t39PQajhlqC6FgtUEwhrtm4mnB2+YS0GOQpAM/gSSjRCFpc5IKkXKbt2XS+erCioc3zNpY02ZLcpG4OVgulPfyjJqsOV+vZdRQovCyjkgbNfRn0FxyLMEKyGUIbWanDIvXBltTzSrGM6YlJQRarVq7A2iOPwPC+ffj5XXeJJFKVhKUjSEm5yAwQLNDGFWj1rvkYN5PL07xBVILVUjMM9PQilEqrol21eiV6ezlu0YddT2/EnsceOWygfT724gsJpc/9mF8z0GZ7EEmmccFrLkdi5RG48LLLcNN3voOnHn1UgZbJCjcOxRi2UB2oVsOWzVtw6823IDc5jWwihenhUXT39SI3OwkkojrIdR+dxRzXk3pztZqCAwl6mgdk1UMYi+xHBdoI4lQm4swfR4YS1jrhemBVxy/CxoKQSWJThUM+OBmMTdSJpkgqrmMe7Q8sf+38IWUqM2Y8YO2OObTIXQiwVBcelMEK2BOdOnCxqaKZzZwFbB/Q/Swv+2Q+kAfhZ1UwZL7T6i+eaB+OPCQzXVmpRE1PTwtq5/umLixPJ7onsbJl37vIn6GFvoF+6crynm3ftlXas9x1FJmXpnSzpZ4oD7YKWcmRsNjHa08+Gae89KXoWbRY1ociTpbKePz++/HE3T8HSkXERGqiXGYNod4+nHHxJdg9NYMqxy/YJ+Yem55CadZcwkyWlFZpVTMtcUYTRCh4uFJnnKL2lJqdIUtZc9gGHS8MtLLMc1XtbwLrOIhqtAOeO++C8G/wrPOjYsEgOy/gukC7cM0G1+5CSFkFBMVXojEcdfoZ+Mz114tDwceRwOh5NAxoRIlY2LGEUjWpgGdkQ/ZvqalATXPuVe6vOBEVJsjNBh742V24/nOfRataQooTKKU8etMJtGplVbS6P65VyuKPiRHXpciKJXKW6kJjLdBab1ilmEOhWLVWyLJIpTGdy+OvP/L3OPPcC3BgbFICK4lMl/hKqmj/4qpPtrhRNDLCD0YyDlnIHDNBCNt278aB0THkysaArTdaCqo8INjH6A6H0J1Km3FvkdZCxM7TVhFz4J8LXKU24QCbozLIIixWIoOfaNXZtFxWGNVIHOGsLeFTQgDs/7Ka5XA5VzU3s5iYJBbFbGaPIzY6SHgr/ECsPGhZBRqkY2NwFNg3MIIbh4HWDhsnBO4YbiafZsxT/3T0DfWHDm+yDjEyU4NuKa4S5GtqJMP1MDokEjvcCGvyDUyOjAsqnpmewtjwMNYfvQ7LlyzBg/fcg+0bNyIcj5pcn/PAlD6GY1ITpqzOOcUTdmypW+vGPdTP5ALh4kyk0KLHK5l26SQisQiGBgcQqpQx/MzTiBA6dvAp743N7plO8yG/vHIWH7VQKPdXir4WaE1Mk2kUX8+/JsU8zP+T151JAuce1ZTs6kEomcEFv/UapNesxYZXvBK33PhtPPHIw/jMJz6OVSuWi1DHe7t3316xXCmUwBm73Vu3Sdu5eGAY/atWYPmaVch0ZzVyQliThJ0kJUJTKfWLmBiyuqPVHan6DARbtmzR2ArXZ6RaQ4LG5WLDW49W75oD8/G4Wib5XE7XlCgCSYO8R5Jh5OZX2ezIcY40F4SLtaYdM94ncm07RC/KEiBz6cDj4e+sGTlj7WdozTikE9DFhndEQD9OxMeyH8kvL53nf8bvsRfLNeKhQlbtTCi4/1llsBLhLC1JkNMz04LsmehwtIfiGpwv5t9U4WEfm5+drQ6eBb29Pfo5VX6mxsclWlDhiFsshoHBRShxDKdWVaAlMerIk07CiRddgsVrjhLkXMrNAOUynrzvfjz1s5/p3hCtoeAEq+To0CKc/rKXYefYBBrpjKrc1tQUqlOTqDLQktTFUTJyThhwna0hqyXOolugDYtNTrlZTka0k24FWndt3RSDTRsYomYIm5P71KiPa0G5toFPvoMBz8P+PjAFt5ZgWJ5/GnfpjA8eCrE4XJC0dlZHevZQyIU/r/37W1jVmlD/4Xu0fp0sRGvUJojFseSEE3HNl7+MmdlZa+EwIU0ltZ+oq895WAU4kXTZxgvbdMyc05Buy4ia2praDrRpnBhD9D+KnL/7q79AdXoSIXKJZqfQm0kItUgniU7VkUxlFZ/Y0mRSydl4XXf25MNhjasp2WAyXWMyzckP01BmKyve04+9I6Molqu46tNX44KLLsF0oYxYJouieDc2MRL68NXXSoKRc3B8IsK9lJkaGR/HU4TcNm1G/9CQKtPp2Vn0Dw6JtjwzOyN/WS7WEKthp/XIg4UwC6Fob5dHoghhOsF/FKqIx3QA8aZRWYbwMQ8HskSNZk0lkLAqCboj+OrCTGws2PkDg8vEjz0oG58zJx8/O6uL1La1c4HTwXIa7XGFqozj3VeQpcys1wdYH3T9Icb+DO3VuNu0yfgcruHvn03G2gruNtTPm6qhaCf2zh7UyIEDYmBOj48hHYtg+aJF2LtjO6ZHR3Q4M4mgcTUlLr1mKHsRpLZXOdqkzRrQfOSB6kaAeJBmBwZRYD8pm0GTIwxdXehjxTE8DExNS+6Mn7HZ5IhXXdxsf4B4socOV10fJ6fBc4Ofi0GZGZ73zeUvquftEpVDBWtv9CC4XrJitiAZZK0d3e4BsPesip6vI1Y23SvSCPX04fSLXobMEUfh4lddhrt+eBt+cc/PcOVHPoR1Rx6hec2B/gG93wP7D6of+pEPfkjKTtViQTKNfYMD+J0/+D2sOGI1tm/bhuXLl2NocBDxWFyBgCNXxjw28QV+EQq95eab8MlPfhKNShWRSgWRVlMkwUw2izKZzqm0EB/+jpdjYxVns912/Tw7vCrVqo4qmUGOnM12AhpeH9sFPz9s79XIBL7B/jEAACAASURBVHk7tEUVKYO3pOM60osiKvnD2B2K+h1W3apI3B5y8nOcGbXKmUYJFSPmya/aRsw8QYWzsVw7HHMhMZK+ouQcpDIZvPt3f0dB9+577sH999+P9cccq4SDfrRJWm/WKV3JQ81X1dS1DVsPNxqT0AWlGsnwlu0YZ/ed/SYRLV7jSP8gznvbuzCwdi3iyQjK+RmM7NqGZ+69D8OPPYnwbB4J7Y8Qyqx+0imc+NKLcGBmFg360BKBo19xblacEM3Pcu0TKVDQpWGEqW5xH/Nc477i+cfdQDSLKnfSOLZ+lP7zI4JcyDISF3fECeg4Zq2JLJvcatAY4IXkqZ2gRW5I5zcOFfCCPItDVbRtv9T2mdg5Bw/1XoKohtZQYI7WV7XB9xFMGoNBl++rGoli6Qkn4Mqrr8bg0CIMj43ZiBz9mus0hE9b0mpL1dc9Lok043lK+nI91CTLa0kmNa/Zm4/PzeG6T3wCT9x3NxalEyhMjqIvm0AyEcb09LgQrxCi6O7q1h4i+mJ8HBv59J+H57yNu5oqH/eS5sxbIWSGluDxpzdj+arVePNb34G3vOO3VaRWG8wMoiJEqQr+y098qiVZLEosVqro6unB+MQEHnn8cTy5cSN6+/sxPjqGCDN8ao6WWeKHdYAwE+X4jxYiCVOyzouL5MSsg9kQ3xgZWhyjYIAla49ayXzTImGxCqavH0t+J6bOLJAatT6TsxuknKr9PSmLMCuiKH9gWF/VmPOAnQfHObqaqENtOroFQJXRupO2tFTNsjp0qieedRwM2FpMTBwI4zJQuczOjwrZ63RE/xkfrM9gqlsMtL5iYBDpyaQxMTKM4tSUgm0lN6sNz6Cg3rQjm1BNiMmIZrPInOPbngc78lqZXCP/SLErElEPpGdo0L1fKq3UMTc9a+QxzgISTeC7o+sDP48LvrQnnLebVYAaAWRecG1Ts+26tFlbfG6tXtNs9r9jm7GFFqFYBloJPTApMnJXWwFgrqp1I4YtAzp181jRZnuw/oyz0X/UOlxy2aW4764f4567foxPXfn/Yc2qlYIdB/oGUKnUMDU5hfB/DJl/+G8+iN07t6NcyGGorxcrVq/EH/zPP8HEzAxuvPFGjaGsXr1aohYMtlzPVDbbuXOnlJ1WLjeTADIcP/e5z+HA7t0aD9GcZrVqgZaHb8Kp38RiIlDx8URtuEeYlBLmElOde6NF43nb1L5yZfKiQOuIdEwe22IobjzMVxi8hhZY2Uqwfpb1Zi3QmvSkeW/aCJIzUHCz3IKyBV9bAmvEKJs+kICEq5y82wkJKoSLPRQuVTYaK7AK4TytZFhbeM3rXyd5Os7Qb9u2Dbd+/weqUDlelUmm0NPdLTjXTwsI5aJIhebGOXpRlb8vVaT8z/iZxWRuNnU4Jpcsw7nveA8iQ4tQbZVRK+WQG9mHLfffj/HHnkJoahZxBtpwBLVUAuG+Xpx04YXYPz2DeiuMKicaJsYl01jRPLBrTykoGvLA+6AqSpW+nWPcUwq0ErSwCBC8zuYYY+dIR8XOVcs6mwypsaafucv8Kl/zK08L8D4oBP9e+O+FgdblBtrKh6o8ny/Q2on87Nc+VGUcDML+tWrRKAbWrsOVn70ayVQK07mcSGZsOVaomNYuhNyZIJMP/16tN86pD56qc2HupYbWOOlRmUgE3aEQHrrzTtz8L18DCrNIoI5KcRrNBhG8utqCiVgK2XRW95ZnpI852o/O9cq3U/xn8AgP0UKku7Fz30Gx0MmePvklpwnx5eohy0PyuXzff/zBD7UoJcZ+CTWM+c3tO3fi7nvvQ2FkFIuPOQajB4fpg4UU55VmZnXQJjgk7Fzk/eC7jG8plO5Ke+rr8iaaNB0t2ziHZptatWW1ikRXt2AZHfbMnMn6YpbimMweJmsLdjt8X1VsJCIYmQdMG771c7Suymz3G5ydnC5WQDasPUM5z3e1Axlbj8IisPVcDGZ2K1uOOhbQnUuPn5l1XGBWfb4CJxuVfXBZDCaTYrRZX5CelzWU8znUebPrVWk7c3SCDjE8kDh/XC4UrMFeptRXSjc0FOMwdbDH13GosKDmzAgIg9BEgD21ZEI9r7PPPgeTYxOCwGZmp3XN5WghE3SzcaM7hX34Trw1gQUHkwmpsKqqDSc6VSMlT2JtO1g/8H2DpVtyb7GRsriY7j4oEAZnzOehxEqHa42jTHUKdCTS2Lp7L/L1BpatOwYvv/SVeOT+e3DHrbfgmk9fhZVLFqv1QGbr7AwVX2po/ces9Yc/9EFsfvop6T3393Rh/Qkn4E/+6n9h07Zt+NKXviTo6JRTTsGypUsFO69bu1YiE3v37sW9994rCJqfc8Xy5fjRj36E2YkJxCRm3xRDkodFldeQ75d9WW727m7dY6JGhEyZ2GjEhUkiE6YIIXHruc+b4TtEoOW68wldW1glIH7uA61VnBEFWtujph3Mvccgyb8lScnkhvfamd6rFaL1a7P0fj5Yq1+D+sYu9hWtSVCanB73NpNoBtxcsYALL74Iy1euEITMROPaf/q8kp++bjorQQk5UZYUe2We7CeuhbUO+F54lvBFKY1HYhWvqRfvIMej1d2Hl7z2LVh87LGIpKllXMD+rZvw6I9/jPKmbQgXKwq0DGv1dFIzt8edcw5GcnlUSbKamUFzfEyiFiTR+AYGr4kFQ59s272SxVs0ZoG2ZaROPi4YaL01m11Lg44ZbMmhYD9R5En9jrWO/rMCbTC4HSroPgvyFcLmYvQC6Hfhc/mAe6jn8BXt4QJ9sN8bDOb8dy0cQfeq1fjUtZ9XH5TthxSZw+QAKaGjK5ShBzoXuHIEHVhhZLaTpAVF0WSF3JizFgYgxa/eeBw7HnsUX/zUJzG8fQuOO2o18rPjaMxVkM5w3fG+0Jwgqb3vA60PsKaYyNl9W/NtnQQnWYpoHDXQF9lGv7hiKAsptURqnrfMhIAxIPTeP/rDFiFeVqqEfNS3TKfxzKYt2Lx9B8anppChpmihJFH/aFc3egcG9MQkO3AB0iibVSwPERFApPNvm5mHPR9D6FjhiZAMgySDcMugON8TIszJzJ0HKzexHu7dMZwARRAmE87P7Nod4O2MLVDReq1QnzMGXXX84vC/54UoLLBaruYDiKovCWZ0/GTVDHZZDysmj2/4AXYuDn52HlpcDGItyl81omyfFRA/Q7lYxNTYqCDIBNGBSolWDQg355CbnNImZU+vwiDMbJmmDZmMeWES2ppHtLJAq3fPLI/3JRpVT4nZFQknqZ5uHLv+ePz1hz4sm7GJ6WkdZGYeL5dffVbeBwVEsUZdvkF1MIk6uCqJj10QaD3CwL+1Blxy5ANuO7vVNfUasqzAjTig5+cmCtHdyEZvCMmyem+EyT6N4/s/ugP3PvgQhpavwGWXXYonH34Qt9/4LXzu6k9hUX+fbBn7evokikKmMeeRr/zoR/HYI7/EXKWMdDyKU08/DX/wJ/8T23btwje+8Q0la6+9/HLpE5MMcfz69eoX8n3v2rVL/cwf3n67Ep0DBw4gFYkgR/idwgasQjWTa/OtYgs7yJlVGv+/VCiqR0vBBkFnbEvEqfBFgww3I+3mr3msSBbSITE+wQuuX/7MIH8nkRioaH2gZaWt9edkUiVx6Ea5+PwiZfHA0aiGF86wgTEaDjCRNbKUVeD88oGaCQOF3yVIwVnVZkMCIVR3O/Ocs3HyS05RRc/3vGXzZtz+g1vVbiJiQHJgIhYV2Y8zxfwykRwySymOExVhksgZmdtcn/yTo7AEWcjscWd7cOIrL8f6885DqjuJQn4KOzY+hkd/ciea+w4ilCsiHTKzh3o8ivSKZTjylFMwUShJB7wyO4u5iTHxF9jj9YFW8DGV55gEu94SYWPpQsdM153XhIGWFZUPtD7ISslNXy5plfY6q3dnqanf+c8JtFbNHr4iPlx1qTPP9fMD6PNz9lv1iYJYtTslF/ZffWA+1OODwXYuEkXPihW4+gvXq+jgviEiQjVCK8aMgCSyp0sAmTBLK8FpJ1AykTwEzsNXqdbGvn+r+b+5e+84uc/qevjMTp+d7V29d8nduOIqF1nGBQI4gR8QAjEtQELnRwjEJgQIBpJAgNhgbKpNccEd96beLNlWl1ba1fY6u7OzU17Ouc8zM1pECOH9I++7/uiz6y1Tvt/nee695557DipDYVRRqTA9jp/c+l08+cCvMWdaM0aHexVog+EARoZHUZusUuLLQEvo2J9dfJ1MNI9DRcuMYYT8FCiiwzGjSo2+jk9klCRIGpJysfmCZn113p134bkFBir2Zxl5Y4kkVl9xpaLy4089g+defBGV1bVIjdCfMYtIcwuWrlghTH3P3r3o7Tc2puDMXB6xaEywm8GbdniIM6ZAW1DGT+p/a2ubPnNR+l4WezgkT3R1dirb4AW1Q90YfQp2rmL1N5ybu5ys4We1/NiD4J7jZPpLy8AgqeP1YS1j8jKLJaskHmg2fF6q3Bg4rUdb1uF1DQWNHLFhXpRNNGcYaWVWBJCorFSgFZBXyGOkf0DKJUxmUoMDaKqtwdyZ0/H8008bmssbHwphdHAQYRofM9Nir0CbhYxma+Kbna0LtOrVGkzMvynw4KYyT2UCDc1N+Min/i/mrzwFoxIryapnwUALgn/u2khizgjYDkF22aXr7bEHVeQvle8wf9Qcx9a2A8EnNoLmnP+rhVQGdVfR6CCyAyoetU1ItZXRiSwCkTge+s2TePKZZzFj5ky8bu0avLRlA+69+6f4t1u+IliYgZZM17ExjpKxopzEN//1X/HcU0+q/8YkhoHgPR/6sALtHXfcob7sjTfeiCWLl+CVl18Wd4DIAdcne/VcW/fdex82bdyo7Jezl5mBAbGPvWCDecwakcLzCEis4r1hoGUiyWpOVS5fR5iqQ07L1bUA/OiXH5z3fV0fdD15zxIYC7S/DzpmoudRAgZKBlOtcH9fXNXlkyI+Dg83a79x/pfZvPEAbI7b7mGxInZBm0lDeUW7fNVKnHPeOVqXNVXVgoq/f9v3cOjgQTQ1NOr9ywotn1XAYkDjgcfX4dnVPFfYo6VUJu8Bv5YOOsdqCNcmqnDamuuw/OxzMJZNoa/3GDr27sb+zZsR6O5DuqMLlWESBrPIxiOomzMbbQsXyvCd9n6pgUGANnou2BvIZ7wBkpfEInZrn/dIRUAoIhs23m9JBLqNYfArkTWbjfatEaEFEtOxipYwva9oGSz+1Ir2DwXaE2zJ0h50ydVx6+EEDPbyPesfz6+D8v7yH6qEfYLtP+eCQdS1TcNHP/1ptdLYImLQpFGDqaoZqmIf1o8uGriQs0BjDjlucbhCLuVag2q9MMixxRAKYc+Obbjv7p8hl04hPTYkM4FwhGfCBLLpSTe+ZS5B5Z65fsZcaJOQTds3RhjkjC+B3hjoyazrQMlbmk9o3tpJ4brWZGDenNbCSCol1jErWY4oLF15EmbNW4DR9AQ2bt2GvQcOifkbqqkXjX7VmWfinHPPw8bNm3Hk6FEFDH6wf8JAyxfIKtUHW25w9q28ik1za6t6XS2tbSatFQqpsj3S3o4nn3gSe3a/atZVMlUncYTQqBwEDbp1GQ0zcx1qzuaLr0HZfdm4gq9oiwSFotes5XGejWxXUVfSjTgIYTe4SNCnsetKPQLKH/KwZBNe9V2pY69YatJh6i3KQCGoZMNXPHy/hHLJauN1y4wRMcio2hoZ6EdzbQ3OOv003PfLX2immK+TUGhvF10rknazHRHJDnWDXf3b0IiJI0VxVox9j4CD75llMQD/2VvfhtdefR04zyZ2q5QerXK3A8IsrvxC94vdb27+XliBuZQTTyVL+AP9RJm1qmbZTrLK4jHnWMfsZUssgDqz9l0mEGS8j2Xy8th96PEn8OhvnsC8eXNx3TVrsWX9C3jgnp/ja1/+Ima2tYjkU0MkZiRl0qJ54M4f/AD3/+qXcnzi+MaSpUtx4wc/hCOdnapoSYZ6z43vwYL5c7Fv3wG9bVZUWldu3m7jxo146KGHVNW+umMHYhzhGhtTn4jVH2XXSITiZ5+9M1hzDXOOlDCqjYLYoD3zCgVaF7D4N34N+7Exri3+jXpFlJB0zF+/fqcG2nLouMhB0FgCZxM9ocNITRJ/ceNiPoNXoHV31aAzI/v47N6jPHxPfj8QqZEkZEUAqfQ4Zs2ZjTNf8xqtn8WLFulvt2zajEceegh1NbX6/sjwEGqrKsUW5WPaPi+NGPFFUFqRhxwDLf/x+ai73tvbi/5UGovOvQhnr74ME8hgoL8bB1/Zhd3rNyAyNIqJY92Ihsy6EzWVmLF4MapbW9EzOIzR0XGM9PUhRIs2tmcI+Zfpo3Pva1TQ3Q8ZO5DAFYmqRcCpAc5vmtSr9WjV1z5BoP2voGNb3f/zHq3teVsb5R8n2ndTg65HMUTULDM+mdqvLd/TPkj63/nvELmmvjb/txyVokHE+RdeaDaH8nVmQkemvInEMAaUzh9r+xWPG011mCBRzq09nXtERjmOlZnAwLFjaKmrxeG9u5Ea6pfReyCQR2UyriCdGh4pFYbOpN7HEW/pN/W6+dcvSgsh4iw5GhnEE0lMZvM659ku9SpxumZL5jYXCMmQ0UpfR+ZbQ6lxzF24BKtOOwOv7N2Pjdu2CzqurG9AqncAc086CZdfsQbbd+7E7j170NTU5MxvvW8ms/SsU8jJ6Lqw/2sZdRDTZ0zH0mXL5dfZ1d1ljOVwRGpRrBZ6uroEHZM8QuNtHjTKLp0IhKpat7AInxpxp7RBiweP9wU8jglol0033wUU4+rYpiouKp+J+qBdHBnyAdoIPyZr4DNfV/HqUPJZrfWoWcVKg9gxkKlqQqi+beZ0ZemcmWVA5cTW2NCQ+n4XnHsOtm3ehKOHDslUgUGZTFgGfc6MkbxG2L9o3+VEsPm6pO6lqslUvFjNMqrx0GGA5/0+95LVuOLNb0GwslJjSMzkKeFIxwwCCN5kXEGyYJWskExW0s7DNxE3hZXyKssvTPVhXEXsv3ccTA9WMWa0TIMEVrWGQ0OKWySDRUMVIqowqSAcM54FwokqPPHM83j86Wcwd/5cXHvNWjz/1ON45IH78KWbP4clC+YrILFCHRoeFbOd7+/nd92NH952KxLxGIL5rORBP/jRj+Hw0Q7ceuutgozf8fa3Y8aMGeoHUqeX7yESCaK3d0BMWK7Pxx57TIHi5W3bkB0aUqDlIUHYih6b0lWOM8s1QoXYuZwtdz625ihl0CydIIgKqP+qGXALtPp/l0n7JM5n0j7QqeIt6x2Vk6E8dCy3GfXwLcBam8vWsLJz9hDzpsfqA61Dq/XeVc2L8WyB2h9CQjw0emTjQ0x2uWiInhDlaWlrxUknnyxJxdmzZqkK7TzagWeeflrJOu8NgxsKNgfsH9cjUXxunySPp2wWl1MIJFfxOvX396OzfwiJ1tm48KqrEE5GkMtO4JWtm7HpoYcRGJtAYXhUFpA8hEP1NZi7YrkU6/oGhjE2Mo7R/gEEJlLGidCYiDtjdO25XYzZyvNGe4FMVgbaRNy0rslS9UHKVbTlPVoR1VwiU5xzn9Kj/X8r0BbPtBPAu1MDhQ+WRsyk+IIhd+XBuRhMyhCo8p8Xky6XJEwNpicK+uXf05nC1ko8LktVPr/MZjJpxBMxpFKjThPeihu9Zsd78YRWQztNiIhFnJ9v9QHafIYnJF5RUxnHxBjPglGkRoeRSMSkpMdAyzaGlwv10wUaz3PqZuVJiIeWfR9XrHKOwk7mbNbb6UawFRuJ0AaT8S+AwNymaIEef1S24RzsvEVLkJqYRCRZhVnzF6GrbxBd/YM4cPiIiVEUgOkLF+Oc885Hx7Fj2Ltvn0gPzNoJp5F4YqQL6xsx0+XXIivJCSEoZ5+FixbJtYHwM/Fx/j2hNfZySM4hbDg6MCgiBy+szaFZj1QWe445LO3Rsky4NDNYYlEKVisTvvYZHB+P/aHy+VgtWJfpc4Mpi/Y31FV5Jeo3YcLSIjBozxNmLTvn4UdYjWslEqPdkklbsuIhhDtj7mx0dHTo/Y2xT8r3PTiITCqFK1dfKrHzDS++YD6NTjGlkJlAsrZG14tewDYi4BIIRxxgVsX+MclXITph0MXCBdtkba0O3VmLl+CGd79XVlMkQpFsxWDLQMt5RlpX+Q1nTErzHvX3l4xRwn+ExDxhgNdA1bG7J/4AKA+wRWKBAjSFAPLISkpSKZWhCm5GlGxoElX4enmt+4ZTqGpoxsEjndhz8DBOPfssvO7aq/HYQ7/GE488gM9/9tM4acUy8x5taMTwSEqGCvFoHPf+8pf4z69/XXOzNHyfN38+/u3b38X6TZtw8803Y+XKlXjHO96B5mb6U9rMNz8nk1G8/PJeI0U98ww2b96s5HLfyy8jS41cEQkjus8UayCxkONyHhGQ+APlSWlGPzauKo3vlGRB8hs4P+4VoKYGWm18Nz7HAO05C56owUTUH3InCrQM+txDzLy5RhhYLfg6a70QnWks0BfZlJ584nrsqmjLWJg+ERAzOmgzpgy0rGZpyE0IkHt8+coVSlYaGxvR3NiE9vZ2oVbbt21DhvPHkZAOu2jUCHP0+OVjMzHha+HXsr8T8cUIUrwnRBn4j6S4FMJYeeaZSOczYNLXvncPnn7wIYRGxlBIjRkCxndeU4V5y5ehIsbRxBHkxrIyLJkYHUSealDOUMQqJut9q0cuBI2iCBZoWTCwFcA+Mme1bRTQiixzgbKkRm0cLxfroGMJyjjuge/R/v8l0JYH+qmB/URB2CNcDQ31ut41NdVCxwYG+pBM0gRlWCpNIix5eN7xROw8dp7hhlcUeSlq1xR7ugXZ3lHHuqWpQV7QI8ODGBocRl1dleB8TnTwLxgQWUB41Te+Zt8SnVrhl95fQRLFsZiJBlWTEzKaEqrBc8fQDcnaITC3rkJkKLKCCxUkNRRQ19yK8VwBkcoqRCpr0D04hK7+IaQnJhElazAUwTXXXY9RRwohfGusvBxq6DVJ/87BQfUy2Bvjz/kzVZpkv1ZWoq6uHlXVVahvbEBdfZ3cUXbt3ImD+w9IQ5SBVtR6VpSsnpwZcHF0xwVOmtJ7MtTUqlZZtxul8IeD4JKiktOk5lRtGsUNXrtKzTOMXepf1BsuQqCCi0r0dv6e1SNurMfdDT/G5EdtRJjhIDwP33hMIzdUHUrEYgp0FEHgbePneCiEc19zJh64915gYlzQ/gSdLViZch5ZIvvGwjtOjMCzjUm+EqRC2zyHk4dD6tdyjIu2YwtXnoK+wWEMDw0q2MejYcG2XJRapOzN+yDuCAkmWmDNK/Y7GWiL19dVS/56+gNT5AFXfflERVevwio5EqGo+CIdDy/EwMNfalcFUwOTiUJIjFGEY4g1tmDpWa/BlddcjZ3bNuOeH9+Bm794E05euVzVEgMM1+zE+IQSoBeefQ7f+JevaKQolohh9WWX4W8/9kkJIXzqU59SBvv2d7wDixYt0iZrbEigt28Mu3btKvZBOQZ08OBBZcCD3d0Y6ehAa3OTRuJol0cm69tuvFFr/sc//rFYxyTw0PScB/RAf7+IWVJIIpNaozLWA/Jrq5jcaH6VDj9W3XnGra/+CENHI2FVx4KcnWqarXtjTPqxE64T7lEuUCIrfg9odNklkFrDfu04jTRZh0lXNlbsU5USJYPx+NiyyeP7keg+beRqsGjxYiUtrGo9uYmG3evXrUNvTy/S4ylUJxOa3+brVxvJEfvYr/XG8cX3y76YDNit0g5GE4jWNCBeW4u65gbxC7qOtGPfjpcwcLAdBYq6hyjCk0OstRnNM2eInTo6NIrM0BiyY+PIZlIm9CKI2Eg2/NAIFoO944povEq9cMqXOqMSJ/bA98/rbNfcRBXsfhESt+hgpCkubkqvck07Cdb/AXR8fCD7r8lQUyvL8jVm8/2lcS9f6ZYHzfLepN+35YHTWpClEZ/i+VhGJP19gYr7mlKItVVVqBCyQ6ckFkUFaZUzKeEIjp8tVxJfvF6WyLDfqrae7kkJbfMjgowNrI453dDYUC/+T3/fMOrrk0UREbVzytT9uPel7RAImL2iey/SPwiHRZqS9gT3O9dYOCAnMCacbL3KbWpi0mwVPZl3RVu8YGMnwhE0aFvX1IKhsQm6OaNlxmykMjkc6ekVpByMxvV7l125RnqfO3fuNMUUDWdP6gBntTZMndNEQi+KMKOqSvdmNJRMySyKizc3oqm5Sb3dzo4OHNi7TxUtD3vJ4bnZQ+mFOvUm37PiBSBUJSWcskF8D62pJzWl7+P7Etbvoj6w0fgt87Bq1IJGScXF+ralAWZdeW4uwRZORMNlWf7Qs+BnULRgCdCwPSJ4Td69rBaiUTRNa5UCCjdgOpWSCALf80QqhWgwiPPPPgvrnn8OQ/19iJI4M5G2LE96uQZRe3WWIlxdFI+osDkuBVo3M8w3SCgzHkM4Gsfyk05BR2cXjh48YCYGhJIoXReLCBI1HLcYaUv/b6ta0KeH/qbeA79xy6EXf5hbtc+HcJBdBYOCaQTn2edgplnIoypORMEqMY7/FEIx0PqPalexxlasuOgSXH7tNdixZSN+/tM78YWbPodTTlphDFHqbmdzGE+lkUln8NzTT+P73/0OIrwH6XFBxW/8i7dKDe2HP/yhgsINf/7ngo65NrmpGFQ9rMaA+ZvHHy8G3v6uYxjv6RVDnPeTEBh/5/u33y7o9L3vfS9e2bIFTbNmab1wTEXmGu5rj0H4QOt5BOUHkxev0Hp17GKfvHATUy/hDwVamW+wKpZYO9nFhrbofek/p4xW1E0uGR0QQqdrigQrygghuo9a3yY1Kuax1rldCybZ8xfMd+5dtfodVqq8Pq+8/IqgXyrAkQzFvcX3zL61H+9hoBUZquygY4Li54lFWuHropNTLI6qhjrUNdQJEeo6eBgHd+xE36HDQJxCIwVUz52FaXNmm+1ndx9yw2lwRnxiIoUAOnNX4gAAIABJREFUPZmlnOGvsSU+IkoSXueYHU0ipAJnKnRey9iuYynQGinRk8is//2/OdDa/bcz7ESBduqe/t1esAXaqX/vg5PafPbAx/2OgmahgLpkArVVSZ0FEiqqMKu8rFjg/NrmkcV899Cxm23mdaUftFlaOl6MYoxpFpABzPOMntTkxFANj+N6vd3dqEpU6rEphsPn1fkvnpFpmROJ4RpgW9UXCZ4nwD3Bf3LlIhpSQdG9SkykzS+A9398nGz80ix84KTpiQJxZbKlKBxRqAijobUNA6m0xijqWqdJwP3A0U70DAwbYSUYwhnnnovFS5djw4aNReiS1likabOHkaLDfTiE0dSYNiAXoGdfkkgikhEXcziI2ro6tLVS6zSNPa+8iv7eXh0gUo8hDOOg4+JcmwuIindlbjr+QNSmFWvNxiN8VsaDRsvKE0vITisT/fOBUeSGskDr+7lTF6IOP29KXOY162dMPTnJB1rr0ZLUw8oiIAWUtlkz1Kegbir7tCTxpEdSmk/koTFnxgx0dRxF91GatDOuFUAxe0LwWsRFZRY3isP6pyzQaplzFfOQJIuU1XvIrPSIYpx33ms1mvXkow/bwnPWX8lEDKMD/cYEdfoR2jxlMVcMTY1BlKQpffXhq55yP1OfbPF+qFJTNWVepmTs0ZmHRuxCLXjf9PgMJpackDbPQDvB8jwcQ6ihBauueB0uvfZabN+8AT+/60f4/N9/GmecfoqbCabQABV9cshmsnjmiSfwg1v/E9XxOIb7eoWs3PD2d6B/aBiPPPKIAixZx3PmzFFSRMLNkSNHMGvWLPVnaUy+fsN6Sy7zeRzZv1892jwJO6GQYGNuwIcfeQSL5k7DDW9/Nx6/7z40zZmjpIibnIGWSA0Z9taXNaJdUb7PXV9/rRhcfPDxsLwPkmLnKqv3JDgXTAXz2vr3JB0ePuWB1io4q7a8UYZ/ThM7sXEezQM78ZPyw9RDz0yGbb6Us++OuKL9FxQjnNdUbaFxsxbkcxLBYZvJepzOz1VkPONZcF2L1UyUTaYdhhRxTXEv+X4a1z4l9Ma5nyIhNLc2S740mM3h0K5Xsfvll2VjSBZ97dJFmDVvnhCF3iPHUJGaRJYe3DmSYwwVKgYRQcD2erg0qVXNaQAZQ/BcIdNbryWjM8xDx54MJcU5ZyrAqvZ/e6A9URD0lbC/Jj5Z/h0YuEwZqryaLQba8imNsoCuY6mQl/awAi3PNepL+0CripYB1Ht/G3pYIpuZCloo4lCHbF58AXJ9uF7I3SHbPMARNa6PigAaG5tEsu0+1gVpQtEpiG2brAVaK4pyiMXM7ILrj4HWrzlf6fL/GasCwQAmOLYFKDBLPYzILUl8mYxpo1Onn+97VWuskBY1HwixWg1F0NDShuF0BgFCM9W1qGlqxr72DrR3dqnq4OzmwmXLcOFFF+Ppp58twpYj7PEFK3TgpDm/STIOe32s1HJmbM4heW5eNZujYcQpWBAMqufFi7r7lVflikHCijYxy3opgDDEOzNCbUZHPBLrzDLRYqB1vSUefoLKXMAVQcsNx+v32XPhZjqesFfqCbgq1le0CvRllbMnlfgALCJHUfvTsZRddmu6zHw9AUHHOtTCISRqq9Hc0oLOo0eRphxlNKYebZ7KKJkJ1FCSLhhA56ED0l8NRULIkiUes9nMcmUWq2htvtXTqTVaxSxbwZbVbUCsOCrc8DBctnQ5Tj5pFX585x0iHw13daKurkYmDrnMOMIMAq568RC7v1wiIhD69D65PoFxMLHvcxx3b8rEK6RhzECrhIkHVkBCVWKaM6lgWidmskl3ZslM5rhGPqAkMFDfgiWXXo2Lr7kO2zevxz2/vAuf+sTf4bxzz3YklDwmMjQvj6hH+/ijj+Lfb7lFJhjjQ4NIVlfjhre9A8OpMTz66KOqwj7y0Y9g7ty56kNzVpY9QqpF7T9wAOPpcTz11FNi2nNN7dq6FRVjY6gMhwUhMYkimnPHnXdg+YoV+NKXvoSf/exnYihz1IiEqMGBAQVazohyX0j+0CEyfkisiMg46JhBT3VnmSycoEkSL5QEubEpISx2d+zQLwVa/pbEYkQaKZGavHZ2sc9bxmBXT1f7xUYVGGj8h6+6ff9YTFE3asfH4nMRIeABRuKfqoAMpVWt96r3KGYvE2lDlHTYce04nVkfaIts5DyTJgu0DOqsWpLJKqTIL6GZdyyKGW1taGtoRG4sLU/bLTt3qO1SuXAeZsyehd6ubgwcPYZIOq8ECUFf1btr6Kv6gFX9LJU4xkNxHQnNRIwoyCpXhiGq8k3Mo9SftUArP2PNCP/vhY7LK9oTBUpffJQH3PI1MFUZqrhApkDH/owsfw7u7epYCHVVrC5LgZawOp3hTErXEEaNm1HQRjauzi+d1zVkRVEgS4GboNTHeB/ITZlkEhemeh69qbOgLzLjTw/jWGZSSVM2RxGUEnTsK1oGWiZ7DKhca/zM9UhuAPcE926Buvsc26L8erJKPAbGOV4TEiNjsbiTEAUCp0xPFshMlVIZRepzBRnZjnJmNlmNyt+a2lIUoL2rF7t270W+IoRwLI6WadNx1dqr8ZvHnlD/laQOQaDBCvVnVJg4hw9WAxNkyFLVh3NyhJhYsYSCaGptlp4qB9n5Bg7s2y+/z2RlQoFWWsNcxc6L1gaV3b+ykQifQRUrTClHVQhr95AX5xat6e36hdzQZdVxKQtj/8RVVi7T8YoNvwOlyAzXEfTdWE8pcPsBf1ODkneoExUwxaYKRJMJzJw1C13HjmF8dEw6sGMjo8q8OPITC4c0F9px+BAmUyMIhYPIjqWEBOgQ9H6QslsrBVo7CPmcJhSiS2gqxpJkZKDla6GY+xv/7PWCVXdu24JCJi3vxjx7wjSS9wGvOOLkYSbbYjJNKN9dU7NWB1GeqIfLzUXWKV+rulYMpI6+bxrPLFQI/9tsJSei8+EYJhFEjj3d6ibMPvcyXHzN9di+dQN+fe8v8ZEPvx+XXHKRmLTMLjPU7UUQtbV1eO6pp/DP//h5mWHw/TW3tOLaN90g6PGJJ57Q2vjQhz+MWbNnCeJkRcvRNfIODhw8oLV02/e+p01GGGnHpk1Id3WhkuQYuYzkFGi/8W//inPPOw933303vvKVr6gaJprDeWBWsgy0hLJMx9f1mMpGeMoDrch4XDNuzfpLzf/XSASvtzcVcIxiq0wdPOzGTk4UaLmPiBZIvcgHYbduTAnKYGDPAfAJlmep8mbx3jBhtbluJ1JDNbjspBjCfO/SNaf1GMlD7MVG6MFsVQNVz8TdcEpQIrK4/2dQ1uyqey98776qVaCl5rHG1kJIZTPgmCIRmLbGZrTU1qv62fbyTvSmhhFvqkNtQz0Gu3sx1tWH6HhWrmAVEa49xzlwkqn+2vl9zfOII0DBSFgKbeIM0KhAqJwRYawqdEmuq47/vxBoy3u05UHQB1ZfpPxOJev2udeKPxHa58/T8laI/z2DjlnRRlBXlSj2ZYnW847w+lLMxpJxE8wRmhqwQKs0jeu9wpywQkzO6erDM5glGdE7nhscnyuYfgMDLce9eju7pQlBfsPEZFrwr08oTLPferSMVT5eeI15fp/rlcmzFQied5S0JFBCNUFNhIRDEX1PFe0pM6oL2jisxcIROQ4kaxswRjH6ukZUxBNonTUHQ+MTePbF9ap4Q9EYquvqceWaq7DrpZcxTIo0PRtVdeRNhcjSahEw+KTK/mgp5A9euiDIwzvhPD6j2lTHOjoxoUASUqBlBmmsIzKOnQQiyx4vdXgCMWzfh+WFop+gKkn2c+lz6WTcBG0q0Pp64PghfstCLagc5+RzXC+Y2Ykbcrerboy3MrnH4kZUw95ISZZD20KprKkWxMZDd7B/kDRt6cHSNIBKUJmxFBpqazAy0IeJ4QGL6DnOYtprM86dbXQeSKbYVNr0eh7dX0daUAISEtTHYEuAYu3aNSIl3Pn929CQrET/sQ5QXTjK+xMOgjxpb27g547dZZCGcNkYbZFx7HvjfkRoKvRkm1r0JqUBrGhFhnL3w8/0UktXhBauLb7PSBzZirACbTbZiFlnrcbFV1+HbVs24OEH78X73/turFlzuYIHkZpcPqDxnvq6emxatx5fvvkm5NPj6s/VNzTine/7gAwznqYwSDiM973vfVi6fDEGBoY1kkJ4md/v6e3R2/za174m2JMB8NWXdiA3NCypTP4/f85h+7//7Gdx0cUX4+6f343/+I//kC4vYVKyjetr63QLpcQl2U4LdlMTOLutAY0ACXJ1g/Ie3lXV6JnZRcOAUi/Mty98pXUi6Jj7i6xxXiu1VYown0t4eIDJ5ssES9RycSpgvmILc6zHjQbxkJLAABnEk5NKUDi6RpIYgyv5GnwOiROEQ2hualYizcqc3xdc7JTEdHw4lSi1jlwV7tEr35rggVxdV4NCJIzBkRGR9xKRGBqq64RQpLITGJwYw3iwoL03QSJU3yDCI2lBzIWwSWAa/Gvz6D5htdcA00EmKSxKbVxz0/Kzv0KKygKty8/dmCBh9f/d0LFcxE7QP/UJXTkZqjyf9uvV82+mVrI+MJcH2akVs1W0wWJFSwKUQcc2DSKykwRZTItAiTjPm4AlNzpLK0iaDSBcCCDE49gYqtYqYzXLkSEZl1SgqakZhUwO/cd6EMwbdDwxOY50xiz6uMa4rjzpyVeyXkuAP+c+59rnuaaikXs/HkNlskq+ybwenOJRgCWEzWkPvtqTp9cUKKJAcQNWquOTWSTrGjBRCCBZ34TJQAWmz52HilgCv7r/AWf7E0S8uhaXXroaoyMpdHQeUxDhJuQYCTenHZ8cxrd+pEG9fO+hEo7OCpPKP5VxZRE8jAb6+lXRSkHFERR8z1QuGD6IlRGXjsvE+KY8i7PCYOyiucGUQCupRMHSpflZWzBlwdNpHPvXcxx0bGCBA47scYph26X/Ikc41wc3ImqZGAloMlgICzrmjGBXZxfGRlKIR6JFBjI9MjluQ62RVF+PRBzChI9JHGBfTJWIjcYoEy8GWgu2tkAdYYt9UbpQsO9KOJ2CG4GCKrjVF12An/3wDkyMDCM3Por8+BgSoQpVtKEALQq1Vh1Du0SeMFeYMrWnMmiY14oLsry35zekQYccOLfrzY5szgVaoR2UXzS2gmaq2WfJ8N7HEsgGwshWhDAZb8Ci86/CRVddhy1b1uOxh3+Nd73zbZqrzeazIr6wgmegbWlqwbZNm/Glm24CMmmkBgYkpbfm9W/AkWNdklicNXs2zj77bMxfuECbiUlZXX297hWrMTKLGZC5GQkhHdq3F4de2ikSGQOVjN4n0li9erVIQFu3bZUhAdcEIWNuXNrFMUCyXysvZELvZUx4n5Doqvi2hyPo+REgr14j4RburymBVizuMvGS30eG8oFW42xMZMsCrYdDiwpkjo2r8QkHIRvr08gq5ZZ6dgBlUVtbi6HhYR02PKCkhOUUs3idOPJDSJ9JprGbjWmsKsr7Ape5b/2urEMBE/QErkwAMVYnVJnKKOENsd+PAhL1NchHQ+gZHxFBM0hC1cAIgoMpxJjmhQxi1DouBtqSfjfh/Mn0mNyjOIakxIQet85YwUj/Xp6yFBTsPjpS5f9i6Nh8vY8nQp0ooJZXtOX7ubyiLd/b5RWxr2KL7Qb3i7xDleEA6qorhV5lJ9PFHi2hY2On+iSTy5zXmQWCSbWKL82YyykOsn113524CwmPHAerTmKcdnjJSjST5Ns7gK72DsSIiJFRHsjJA1eIityk7DM/WLVyXbL/6r/H7/vWBcl9RLeqq2ukckjpSO67BvaCJXZkY3R6/8tnNhR81KWAMxvIydp6jLP/UdeIULIGM+YvQG1zC27/0U/E0GTVVVlTi/Nfe6GUMA4cPCR4iwGWfy+RZ+llW4boCTHEv7mJ1KuVosYkunq6wFkq/g5hJtqbUZSBjGCW9iQi6CAROcmqTH54WzqxUV0/oNjDorwbxx74XOxxsq9CSzvnouLlIgVBcxhfBXLJ09EfIJ6BbBWtsAurFv3zKdAaMOsZoz7Q2aukryH9C42gJBsna3TajWAWH4ujtr4B06e14eiRIxjo7RfdnbNfY8NDGvFhBZuIRuTuUxhPiXBGYXySqfTutU8s0Aoudn1iX9l6VrJ8EZ1wgRwveB3Zcyjk8eY3vh5bN2zAS88/i+kzp6O7/bCqW0ymQfCZ1lMkjXjdA/YnTBrT0+rtoC4f3Zm6YUsJkbvWqoT8WIvZYTEjdFfOkbCs0iH0w7ZGIRxTkM3QfSVai5Wrr8eFV12HrZvW4bFHHsBfvf0tuPba1wk6HuX4hu5ZBWbPmIUt6zfi5r//exQm0nJJ4vUY5v1PjSHc1IRVq1ahp6dbm4NQMzeYyBDckIUCDh9p11A6Tc2bWprRfeQIdr7wgpyXhrp7EEomUVVTXRyfIQuZ3APOjdKJpqG+TuuZOso2lhOQgk35AWT9KFtrvK9egk7QuTN+L8rEaeTN+AqCXw3msGBWFmg9OUfCE2XjPdxPIUdQ0vp3VaT1Jo0Bxz3Ev7PRIubZ5uqj53AQqqA73iNncM897gMt1/7Q0KCdAZolj+pakhBVU1MrK8PUKNm/E3qvNLGQjrETctfMKtEnV3GXC1qYAVROPJA0FeIUqGNCdSbG0ho/jCQTqGyoQd/oMAZoAsGkf2QM+f4RVDLRCZkDl9ada3V5Jr+chcjWplVgnvKyEalFUReZyQmZ2DrsHWQslEEjbI5MqWzJnREc6VH7y6YZ/HiPbd5SCjGFLnLcz46rGt3/lPC48p+e+GufSPnApwKo+Pp/N43Ryy8TN/GPelzibJqvWnv+HDYEzb0Ta64et8b1B4J4c6hJRFCrQBvQSI/pnhTUo7WXRm4BiwV18i3QOltOczDj32UQmCQmFkDU6XqziMnkc2hsbVWgJbrCirbj4GG07z+EWEVIvfdogiM6pnHskzxTQ8sJueJ7ra6pdcItWRUO5Grw55FoHEMjKTncscXU29unBIDywpLoLJtxD8yf11ZgUKN7DBcCe0fJ6hoxjemU0jJvEeraZiBcVYP7H3oYQ0MjGvug6fgZZ75GXqc7X92NRKXpf5q2r2n8trZN05xWU3OLLUCysSYmJHXHF0woiTJs3GDs17QfOizBCqtaSfEmI4zWVWbm7ofJhe8LruF5YEL9OpdcEFN95Cz3qqqrNVbAja9yn1XWRAap0VGTXfMEq/LeostEmVUbE9JB1Y4BV4JDyCAmo9qSCQvMhPScmTK7Dexfl/nP+s2ow4sJWbJKwtMzpk9Df18vhgYGJGheV5VEZ/thjbnEQkH9G+rrRSwUQmpwsDh3mSN2UBxvKvlT+teoa+UG6Iti8u6gnCwEEEwkhUJcfPGFIj499uADCNKer78PTTU1iJElPcYqm4LvvLdc6wGkJyd0KBLi5uHjoRfbQ07SzZkTWHJivTdvWm/jPZwzc6pD5oHgEpZivuqCLFsSQCAcFQmKPpD5QBDj0WrMu+gqXHb9G7F53fN47MH78dYb3ogb3vRGrTt6QY6Mm3pWTVUNBrq68c+f/Qcc2bsHkyOcpY2jddEi1LW0aH579aWX4orLL0PHkaPo6urWeiHM2dXTbU5JFUHs2b9PphrTZkzHpheeR+err2JscAjZdBqJmlrJY9LarXX6DFx99dVYsXK5LPg2rl8vI/mhQSP6TdBijaQNzts54hJhMjvcrGfpv9ZBVuY4pcOP33CjUDbLaCQnC7KlQ5NsXxOsoMGHU51y3Ab+rgn0O51sMXxdZu+qaPachb7QkUuGGBUKttzfDDicChCHwhPmnI2f7UVIlIMHkyd00UaQEobcM/0Dg0gkkojHaUsYtjlW1/clrGdSqkYWs8rAeBMWzBgEc4iQb+BG2CaJQiiZqNAhyNlfIj4VIYMER0eG5biUoZl8Lq9+Ha3YeJATAdF7cJrqpcmDAgokdnJWmEIa7A8yGWLri8mMiGo+rfakTGtxMRiL0eyCazHIunVuko+m36tb6u+fu09kzIsgNoUFoefz97joE/2HA+3U3/ACQsVEvOwXyqHf3/k7Pyuvt2YEUXO3dH1Tt/8tmrq1WBZsfbEkZ65AFosWzFMCKpIZ9xwnKpjIuITNpkRsWkN+3lE6lpl1obA8tRiIQJnoBM8V9mh5/ViUzJ41G3W1NfI37jjcLmGgAGUaCU+DSIoliSTvHevsxMyZM5FKjamilZ58oYCGpibZxNIdiPwNTtXEa2oxms3jvIsuweNPPC6+iwUlspCr9JheGS+w4tRlBdpVEaJk1RKkUHMsrgfJRxPIxZJSgqpqbsNvnnwKPd29yI2Nq0pcefIpaJw1C3sPHS6Sm6iKwwuTrKpWf3TxkiU6rPjCZSyQZ+BtNtZgNov+3j5dUBIm9uzeg5e2b1eANWYfhRMy1uyWBKNOIcuynLerqR9ZoC0KprNSC4f0Guvq6qx/lstbdczGeHpCgVayay4YFOE3JaFmi8Sb7UcOlJm6asuqV8dA1l6zA84IKzbu4Ek9vPB+dKOUCZoOcoGSgnRLqqzEtGnTkJkYV9bNkZZkPKrASiiXcFUlh6DHxjSSkOG1FJPaesRK9Bxpxe2B4oGrQOvmH7UIHSNb8B4XbyCsnvvs2TOxeNECjcDwObP0r41EUEPSDisS2edNolCRR4CyiLmMBC04k3qc/rODe44XJTUkwuTojFbMIFMRDGOSL0Jh2OZm1YvXgWuXOxqn3RT93kMKtLLKc4F2LJbEnIuuxEWvux5b1j2Ppx59BG9985/hz294kw4noivDY+PKhKsqqzA6MIBbbroZe7ZvR3pgQIIhc09ahQ997GO495570NLUjA+8971s7eBYZ5/WTk9fLwaHhpUMkXtA2dF9Bw/gWE83nvnNb5DuOobMaMrgUdqnCS6fxLIVK/GxT3wcc+fOwbe++e/4yY9/rKSOajfV1Un09/WpNxkJ2TiC/1CQdUmfxkicDrEHLuwALNOmzfsefGlW3T8WA6RpyNL/2MTZTWzE/y6l58xbVn1gHVymiOTRHK0zryiloGUVrRTfMpOIU7nNQ9dOsc0rTIlMkjVYnX0sPigPKgZvHpYc/UsmqxGLmha0NL8zduDy8DNRfz/DbpKPula0JZQW+qQOZs3k08yE5g30wy5YC4vvjWcAzeRJLuzt6sJgX6/gdoav7CThfip4uecgYqNb4SYYZGph5wA3GUdHpMJGZMU5GvF+K+65cOsTAP2Nq2a9UYHdW8f288mTO1e88INB65YQ8ZD/3UBb0BorLZjyeviPC7ZqZQppOB46LoeJS+vy+Fpba4hHj6RZDUlRS6zIQfHZl89CrHI32cRSRRuLBrFk8QL16pV4OjYwiz9/bvKRaO9I5EJclDDLXh6THM9kRUsyLwmnjAUMyEwKTYeYRQZ9pGuSSQz296G7owPp1JiU71g1ZzhZ4RIx7neSFauratRvlVyuwyxnzJwlDsCh9sOoa2hUAD/S04f5J5+GNdddj+985zu6Dhxnu/CCizRlwLYhi0mtj8tfd3nh4L59yIyOaOyBFQoXU7K+ARWVVRjI5LHwpFPQPGsunnn+RRw6eAi5FLVdQ5izYCGWnHoqDh7t0ANS6YljDqwiZ86arQDLXhVJSENDwzbHmcupeuVmo10Wqwc5eYTDeGnHS8r809SOteaPZml9oPWar4K5vF0dq+eit6KVRVJpcYGWzEcyxXyg5eOxJ0R4mpuBggnmdeshS6f76WyYrF9rAhXlv2NB033PZ9zFtVga7REJzDM5i2vOjTLwRrB5XlWN5qZGxKNRHG0/rGFt9mQn0zSzTsmJIhmNIh4OobfzmPpFfExC7zmydoOl59Pe9uMivj/ggnCR3el6ETyQOI+aZFKVz+Hyyy7Fts2bcXjfHmRHRlExmUEtdZIpLRgNC9qZLNADNwjalccTcQTd6FX5yIatLDtQLHu1a2gVi/XelZy42VkfaG1urnQ/DKp0BAhKCAbDIL4xaXZQSMWSWHjFNTj3yrXY/MJzeOGpJ/Gm66/BW9/yF5bxFoCBkVFtvMp4JXLjafzHV7+KDU8/jXR/vxmTz56FXz34AL757/+uTf7ud74LVVVJDPQPaL67i4fz8LAQHCpz7aFX83PP4uVXX5HWcSwzIfcevgeu6dQY5+uCmD1nDr72ja9rNOgXP78bt/7nf6Knu0tsepK7qMTF/mRu0rJyD7trttaNS0kYoVgvOZJHUQDejzyUxtvKK1kvMyqkgcHRBczifXJr0psFFM06nDG9D7Q2IudUp8hSZgB0TlzcSxyn4EyW11yWiKZDeKSKJgu+ggIt2w2saBm8GQDFCp+Y1LA/gxgTax9oWf0TqpVYCecg2Yfj45LIR5SFgTQzIejbYG/nuyyHKq4RC1Tc+7QlpNBLX3c3hvr6dMjKZVpwMStUW68Wv+xo1XWSUpSRhUyxykg4vGdWrFk7yAKtfdhEhK1z76FdCq4uyPp+uKtmLSt3bakppC+TPi2Gu+ITFato/wL+uBhrr1XFSUnwpvwhpkLGU4OvD7ThCmcJWBZoPQfluELctc1UpPhuVyGL6mQUK5YuNtETBsqJjEZwZChTRjxlssZgS6RKZ4K71qFCQdwe3utIPCFuEPcgBXpYvLHKpY80993wwKDWAPUK+DyTIkFZS8C3vBiceZ+pLcHlwfVLI4mWadNEruwnt4LtjEIB/WMT+PhNX0R923R84hOf0Ot9+9vfjje84Q3aA1yjxXbmjR96X4Fauj0dRzQPWGCk5+FfU4sAD6dYJRauOhWNM2Zh45Zt2LFtu+Y4Cc/UNTbh8tdfj5de3a1yup691nAYS5ctw/TpM1TCU8RCdkMcmKc+KAfXOfgdiehCsKL1cmvbt23H+hdflD8roSMPq5g+qCnhejcNb5fEvox0lR105h2CyGrka6EfJjNa3hmyPnmBeWPYMzOt44mS6pOb5zMhcYOpfG/YNSCzIe/gAAAgAElEQVTc8ixlsMUF76ARX9162zri9N4PVFVDmRShjatEEEtWqX/X1NCAw4cOIp0alTwdXWbIPOY8bTIaQ2NtLdoP7NfhwsONh1K+YMPYBq159qo5CxUb8Y4ZqREO10/jZwaiaLJalQAPs0svuRjDg/3Y8PzzSPX1IUBDAAbZcFjM58xkGuOZcbKjkMlnBb1ydq0o+i200MFhTnpOiZKDhbW5fb9bZxvvJyF3vm5TgZEcnodGLb9xYhsMsjR3JszHGeQIxuNVWHb163HmpZdj/bNPY+MLz+HaNVfgHW9/GwKsugB09fWLR5CIxREJBHD7t76Fx++/XxrF1TXVyMVj+OFdP8P9FJZobMJll15mVo8cNleVGsbA4DBGxsbQ29eP/YcO4omnnsKeffsw2t+LYGoM6eEhVYpkG3KTsw9JuPrL//IVLF68GAcP7Medd9yJLZs36T0SNmZ/qDpZJcWq48ws/Bysgq3TdHUlgAKKX5dF1r0TeSg7rH2vjDiPX49TDQHsYPeuT07pSDKDBREW/Vr1AZqhjIcL15UXXvEVhe0TBhi793xOzzrXmmP/jnOSbozI7NCIbhWk2kUiIMllfE6iWVwjPPz4z9AhqwSZfBuz3nno5nNqW3Bv8gwggpHh6xBHg/ZlpovMccIJtqkGBzHUP4BMatTUqzTnSLKeCVNYQJSbcHEOFs7PmddEpDJCjpp6cG5GLpG0tW3TEX6dl4RAXLLJ61BsQ9n5MvXD8vcSYlHcw9oTPjyWx16rFP8nH8KSipKbJYJjeZA9UYD1z2Xz7m68z/doLY6a5GtZj9fP4PtXqmoYOQXaVSuXmXgLiWc0VqkIGuTqzQ5cG0Prmu5ivj3FIEjrVbpicYabiBfJjyRgVgTVOuAaa2xoFPpGfQYGWnkgZyxRozgF1xnfJ6tYOsoxOBMa5j8GbM7bs0Up/lEkIuEaGvBcd8Nf4J1/+zH8/P4HNJ/fOmsWvvKVL6uq5ZlPdyd/iwP/8M9fKDz1+OPYs2uHhNYp+yfFplgChWgcicYWzFq8HLUtbXj51T148cV1mBwdVc+HRJ633PjXeGHjJs0cUkqxobERZ59zjrJUZgcdnZ1yneHwLlmgxK3JOFRTmW8kl9PwPvHtl3e9jE0bNqii9YGWF8Q8HK0vW24XxiyIgdaIDK5v4Sta16Nl9axNDKiS5eP5QGtkDhdo3QaxSstlu7zRgpctvnp4yOAs2ySEuHw1Yt87vvGvBSRpuVIfTLq9DPKaGKtAOFGJ2toazJw5A329PRLzJ5zPkZuBnm7kObcZiaC1sVHztOylU6aRlS9TcyYufkMaA9KcLIrBtyzQGlxkBCRLqGqU/DAhoeUcSVkvPPMM+jo6UEUPUDoJoYCqykpjl8YjSFRVYjzLIE/zaz/n6KtUm3m2BMWqELFqDV3S91mJaz6NcmUFgwOtF+eYzU7gne+D8n+cFSbVIZ3NYWKSBymrqrAC7ZI11+D0S1Zj/bPPYOuGdbj8kotw41+/W6NLrGo62OrIFzTrGg+G8LPvfw/3/fSnMvuuq6tFJhzEF778Zby0YwdaWlpw2erLtUlqa8IYGs2LqcpNzHW7c9cuHGpvlwzjnr17gLGUKn4ymHlP2cNhJkwZUrLtP/qxj+O1F16gBO+2W2/Fgw88gEQ8KhED9gtVETolm+L9KwZQW28MWHY4lQ7f8mDL+60AXKbAoyDpfl+P65LA40gqekw3a83HcAIuXOcWVEqzu76/KoY715pUxgxqlh65ixfFI7+YfcI8p8MhVQMcfeLX7NHy7wndcqStMlGpisPsNbmuGfw4o0241hSudB4UFds89B2QbKmgasoxkvTozgNaQxI6pgYt0xXChf29PeJACJZ04jL5rClPlXqzbBuZlKRMAcbHuMk1E8nrZWNN7nqrqi0FzCKsXx4HyXsvG59x4ee4e1Zk/bpE1GQLrXdi/IYS2mZhzH3oyz/eZq/8z+3elsbLij87QRJQHji1egqOlOo0E1y9flxftkRQ9UYALi1QUpZDVWUYJ0sy1fraNN3gmaGxQDdPXVxOjlDKypb/iOxFhJrlJX1IPQhOLjDJ5j8mXOz/k/1OS7zBgX709/QoDvDsMT30ECbS4/o9jujMnTsPhw63o48JWS6P1HgaM2bPUYDtHx5WsCVJ6uTTT8dnvvBPiDVNw6c+93ls27ABa9/werznPe/Rz4mkcF36edvAl77574WN617E5hdfwMTosBiUGocJRxGqrEKwug6tc+ajtmUaOrt68OQTTyA9mkKCfc9gEK//P/8HO/fu1RgDs/fZc+fg5JNPLoolUCFjIjMB2gbxxYuR6EgPNBJgxceKk/g4e7RbN28+DjoWREz4xmn7ejk6XShudG0sjie5QOvgNk+GYgDRwLyMmqkTnNPBxxvqM2XvPuOzUV+9+gxV2VcJG3KcDNOI1cC+U6XS4nMMRBEEygU1yiAebR4eoDRyn6D5N4f3q9DW1qYgxAXB7JtEj/HREUwMDYkg0FhTg9HBAWXnrMzN2os9WD8w72TkHEnjxIG2JGDPPltNfR36B/pR19CgPXb22Wdhy4YN6Dx4SFUsh/rZGw4HgxLin7tgPuYsnKeKVgIlDnrTIU5oh6o9HHch0SCXw/DggF07pwTEe0aj7zRhccIz1DV2EJGqWUd48ckM9bJJdc4WAkhnskXYmP3+sUgCiy9fi3MuvxLrn2OgXY8Lzj0bH/7QhxSxR8bT6BkYUtJBIZBkNIJf33UXfvq92xRoq5IJTP7WJ/aTn/k0Dh46rBGfv/3bvxNUxADGipaBlsgIg8CmzZtxrKtTIz50naJrTyA1ggB9mEnoicW0zgkt0Z9y7dqrZVJA9jKN5e++62eIxyKGROSySNHpg6x8J+TiD1U7nOx4sfXuYHhXIfjK1oJrhY2Z82uXcCnQuuBbDOD+Ects8txtOU7ikMmsZzX7isIz5s3/2KBowcl8nSIF2UGtJNgFIR/8a+rqjJNBDeKebh2G7M8yEWFfLp0yMhaFJwgX85D1/AiuG36Pa1/zunQFc/rkBk8HlXAqaaMhBl19klXqrQ2PjGrcgsl+bU2NEuyj7UcwOjQoiJ9rc3JoWMYE1tpxmro5wn0GVSu5IQnOGdILNnbBT8FQLRxDYHyS7Uf4irCnY+SWpFJL1afSciYQ7vrJ3EEBxBkROGTNUKLjg60l/46J+ydUtFbKlzgC5ZWxP79+b/B1PXn7eQkg9+x3j4rYuej6wGV+4Kpoq6IKtEqwnIogoWNNwvCexumRbiQ53xbkvmSgJWk0TuSOMpmTWYzROY6IHZnnhJ9lcBF2BgGQ1jiLGLYOvFEB19vgwJCmA2bPnoPGpmZsf+klDAyZdSxZxZXVNYixnTQ8jIpwFGecdRauvGoNzrvkUjy3dQdu+vJXFMc+8clPYsWKFYo3XMNaxx5p+upttxbaDx7E+meeRvv+vUg4Me9AJIrq5lZkghH1Z5tmzMLoeBoP3PdrjPb1CXZhWX3+miuRD4VAQ2zOD9J6LFldJdYV3zwvEg9y2gcReuOBRUIEK1hCBN3d3erVMuvYu2evAi2hYy504vS86MxAObtWzKC4oQXhMNCaIo0+XNnEbF7D707hg5tYrOM0happP5mxTIPuEFJYMleQItRThDhdw9+7+7ieoz9EBAOJJFQa9mfl6vsqVkGUyFLlZChRAoIhpHl4sOKqqlKywf4ge3kjg0MKWlHHNmYnhH1awsnsM03SsFoBnkw8by7g6fjmZuHp+140Q5CXPE4dNMg5tmSlBrYJ5/Fe8R7ufvVV7N65C1UMHrxeaQ6S28jUrPlzMX/xIuTo5ZhOY2DI5DV5TQnFUKOZX8sUIk+HISOvePMGiSNwVIeMPPr0FrNpg91MkctGXLTRJa7BcTGOYRC+5EEfFpQzEghhxRVX47Vr1mr9bl6/Dmeedio++tGPaMP1DgxilDKFobB6iXWVlXj24Yfxo//8LiYG+o0IFw7iL9/1LgXTX/7qHnz7u99FTW2dbCMJR46mUoKU2IpYt+5FdHd14/nnnsUhmjAQUeCYFVmGciDh2jbYiu+tpa0N1113PeYvWIBnnnkaj//mMUFYAwP9CiCsaMlKp0arJWb2nkuEKLufReJmGRRXWqsU+jCmtz/QPHTMv5XghA8EPhktO029N64/FPkrRoYqKTT5CpYjExofIiKi+8rJAFO+Ka92StCj9QBPPf10jT8cOHwIvf19gpB5WPK5qxNVyIxTkpUaszExss1Q3k0eZMnKNj9qE/23MT/Th7YWlNYSNWUp9xilFaWZSRBdYLuKI0Jcv6Mj9CId1aFI1Axc1+GoCDW8gubUwxlZE5nw/4wsZgk1eSY2l5wH7SqNS1LieJSP0hWRBD6+oFU/emXKXcq9i3PJ9t6453nWuQuqAsO4DgbLl4KuoWeFghPMKI+Q/82vtWJUmPz+ilZkrCnVbTF4eCqGWjwkabk+s+Ng2JooBdlib9b9gMpPtdUxnHLyyuLopReDsSAFoZFMyL3zlDHgbdyOJFFOY3APEW0hAYrtMHfF1HLi7LYSRSmpmRwmURK+FiZ6JrkYQ2tLm5F2x8atIIxEtTbo7NXP+Vi2IaqrsfKUU3HFVVdhyfJlSNbX41+/fSvuf/AhcTI++MEPOlvIBqkdjo6OaE3rTt1yx52FsZFhrHv6aezYuAEVeWMh0qWnbc5cjAdCaJk9F22z5yog3PXTuzBEAhNp/4EATrvgtZizeLHMsN/ylrdITpBqMG3Tpyuj5Gwsq1oGEu9V29nZKaiSwZVfe+iYFe3mjRsx5hjBvBD08dSYDy+SJ2o4IQuv4qEK+QSsY9luOXFyCwR0h6AEpBGiCGMSo9d4Uxkb0+dnYtM6dnFxvMgtEl918O89m9Zntcp8mdEoA88J0uKB4OXMJNdHoXuuJM0TZ4X587CeMXMGerq7lX2xac+qdrC3BwEqlgQgOcauo0dElLIK0FWEfm7SEcNM79g2iam7eK1bM1ywg5VBL4OqmioFTc6AXrlmDQ4fOoRtm7YYm5SzzzQpDwYxRH/acBi1TQ1I5yaR5iKNOTFtHhByWrLXwz6yxjJUobo5ZNczVL/PqRERktGBZCeLq2iN4c3X7rNSzhWJjyu2MrPVAsZzwJLVV+HitVdr/W56/jmsWLUCH//4xwXxUIiiIE1nQn8hNNfUYOtzz+NH3/0OUr1d6oXTq/e1F16IlSedhNu+931897bbkKypsQ0nL1Sgu6dHa3Tb1q1IjYxgw/p16Dx6BBW5LKpDQfX85BbCAfVwRL1a9gepiMZgyyz34MED2L9/H1qam7TmCVnR0DxZmSwiJEYociMurjoVEch14Rz/rhgArGPiREnK2hn8faEshYIM6Iv+y+5gLSdNkYmvwCbWsTGeFVicKw+/zyTDGJhWVWiO1jHZpU7l5nhLM9Qe2Qmoyl9z1VWYOWc29h88gPajR+W4pVEhBDAyMCSSipSyKgJKuqlBa/vN+rIe5fB1lxIPNe95zU28ndAu1wsrZq59sZCj1FjOaOKB96+utl6w3r59++TznKhM2vq2C6ZAy1YSA61Z55FXYqQc3x7yugBMLnNMUBVofeXig6kluRZEDZoVU9hX/k6PVxVaUXvaAj3POQZb7Rm+Txk12L4onkfFkQY1F/6kHq0FWyeqUEY+8onTcYjI78DJbjTA9Uxdpud8ea1St9ys1Ec2FMWSwkIhi5qaOE45eZUSLxY/FIBQcHJtOAZBEmyJipZwHdOvJ7eHSJtnCIfpq12A+BTcj9SD9+qEDLJ8HfS6ZTEjDev0BHp6+rBk8VLU1zfg5Zdfwb69+zR7O23mLIykxnCk85g4NCT+Xrx6Na5Ye7UC+Kt79yBRVYV/+ucvC2q+/rrrsGbNGkNss1lUJhMmWOIr2i/f8cMCCTdH9u2Vdmv7gX26v8naOoSTVaiorMb8ZSvQOG06ovFK/OiOO9HTfsSqwXgcdTNnYPXatXI0Of300zF9xozigh8YHFKgsxGDsDJMMlWPdnQoC9XGYM92fFyelUfaj2Dnjh0KfBpC5s3g5neGAkWdY08tdwy98mrWwxZ+UfvgZlALF7NzhPCU/gJt1EYlE8fKl+xpHhhkKgqYqaiQnVclRTbCYfNtpbRjdbUNPEfDGB4e0k2kOwRZqtrkkYjUgBqbW9DfPyD4gv+6u7tAOE3UbzbxCdWFI6p8KYZAA2SOI7HnzYBLiH6CBzlfYziMKs5gpkblrMMxIMLG6l072SZ/KAhW0j4w1R5ClGZlaCgDf49/Qv9HBtqxTAaLly7B2eeeKzRi185duP/e+1FXXYPR4VH12FnR8PpEaqrklpIZG0e4qhaT0g2NYIIHWiKhvhmlM5nYUJiBkJAsx5x2Lg/UVSefJO3ZAR6wTmbQZO18X9cON0JrqlIIH6sir5D5Nt/bSLaAhoXLMGfxEjz/5JPYsXULErEo3vTmN2uzcXMMpFKCE5PxBFrq6tCx+1Xc/q1vov/IYcHwhMOb21px5VVr8ZO77sJn/uHzcnkhlf/VvXsxphZDAclEQhXYKzt3YtvWLSJVVPD1EoqaSBdHe8iGZmLFipbjPmwR8JoR5kwkaBhu1bxIcURRnPWjwcDuXhZZ45aAMNjy54RPvWqSCbWYEpGvTNR3d56/NvISKY7zqKp1MGYx8ErG0RjsfnTGw/il4O6UeZyBuqoWF0BkNM9ApKO+HH50TGD6xsZiWLh4EU4+9TQk6NISCgotIJN7+rTpGOjuxaH9B7B796to37cP1Q31Yon2dnfpEbl+mBDz+pdoGAFrL8mgwIhL/PBJtY0R0skor7XOEaKjRzu0jpYtW67E/7mnn9F5QJIhZ9Pp88wgl2G/LhbRvmALh0G/vFr31ph6Tq5V1yO0ItICqguLqvC4ty0dds0AJq1M/ChYIsKeTUjwI5NOix0ttS+N/di9kbiFZ/Dr+zbXb6pUf1qg9RVt+XssL4j/UKC1IFpqyhsMXprl5svlHLeqUDceyTXBRCeajGP2nOloaWkSyskgy7XJVktvf7+E+q1qh1oP3gfbt+p0vpFtHImqmmUCx/3HUTxVs5NZpH4riSr9AOrKR6lhHNdeJKrGs7CxsUXnV19fv/6x7TNt+gwkKKmYyWgefuGSpTj1zNegur5e1XJNfT0Y21588UXccfvtqK2uxtq1V+Giiy4yCDxLJn3CCI/U8+Z5+7lbby+w53fs0EHs3rEdRw8d0OaPUXYqUYlwdR2aZ85G68zZEmG/+yc/xYHdewD258JhJKe14do3vhFd3d0KtBynIdxGqJjm73wiZiSsEEZGRnXB6EUpQXBa6sVi0pTl33V2dGL/3r0KrAxuefYGE5UnDLRe/Uh9Ic9Cc7fcq5QoG3cbRctBKjrelMAqLWawMvAdSymTZOVN1ikTVZOFTGGYggRc/NlJzQezv0iBgmgijoljHZi2bKkCLCFHLiK6GI0eO4Ylp5+ubIeVS31Tk5jZHCnh4U3onNcoFidTlbNWAUQTlVi0dIkO5u7uHm0uBi31PcfHJIOYjIR1sI+NDkuO0Wf+fnN4mNAOAoPQ/Ycfv/OD8fzbynhEVU8gEtYCXbhkMdZctVaH07333I9nn35WmR+dM1j1El2INdYjQ9invhFj4xNFUQ6y/yqdYwUPKAYmXsMhqTCVvPZaZkzHO//qnTjznLORDwflvsJKQ+Ma7KfGmOTYCIfQFULFTMoIU/Ln3CyEaQsB9IxnxUR+8L578eKTT0iOjzrDHF1qnjYdwXhcyi7JRBzTGxsxeOQIbv/mv6Fj724JcTBgzVswH+dfdBHu+sUvceXrrsWiZcsxNpmRn6XkRAk/xqJCEV5+6SVs2bgRXR0dgo4TyGst8BAnwkPBc0LbrKwYaBl0eYAw0eBaZ9Bkj1ri+Ew8XfauDF7/ykQ7HBHGM295L4ta4Y4owrNLB5j3exZa4ET6nRpTEerzjLSyXi8DpfUoaeLAfleph1h+4BrvxiowR9G1KlhBwR20RR6CAzlZEeZyWLFqFV578cUalxodH0NqfFzBtoVCNuMTQgmoyLVv716JfTCI8hqRjTw+Oqqqtpr66Q5GFVmGsG+QY4E2m+9H10Qek60ig2xepEzO65KNGgpHMW/+Avz5W96C93/gAxLb4D7VPqngXojLto9a66xqic745/TXQprTzh5TfycD9xJB6fhA6wzJ1U51vVAFWrMAJL+EMqjSded8P2fkSb5yPVqjU3utZF/VOma3O/fYUvlTWMflVaIBHsff//L/nwohK3G2CqYMIi4ng7pkX8hYTtrD3u2ItoMsxuvbmqRE553NGAuYnJLjwHspvoQjoRExYnA0gqmTnA1SnYtccVOWI+pKYpQkg6QMmFRbjGccq8zKyoT2IdcNk/fp02ciSElH/t0knb7CKoSoJMVxofkLFmpcjAguZ7OJlLFy5tTBww8+iO3PP4cLLr4Il112Gaa3tWmZ6HULns6LDyRjkE/d+oMCx0eGu7pw5MA+9HV2KOtmtVrBOb9o3IwFZszSk97/q3uwfeNmMS4ZaOOtrbjujW/CZHYSS5YuVTZi5ARrUI+MjggW4NA/1yMZxzxUGWx5E6nGwQOVRCDO6G7bskWHOStar1owtaLVgnAHErMTQYyCyqxU95m79SMda9MaV8UxBPM5JG4/odEaSj+STZ2oqxMLLUcCUm2N+o0MinNmzxKZgovKK5ZwTKO+thojI0NKLiQiPZpCbUuLDqNBMoeTSS0WLgySQHp6+9wog0lCsoplsOIiYjY1d8ECBRMiBKqwR0cRoexbekxjPvFQhXxqOV9rOrfWs/KsVBsNKClZETJVRcTsmDJjETPUFlOzAkgyyAYDSNbWYqKQ1+fzzr8AJ518ioLtQw8+ioceegQ9vf1KBKil8oY3vwkrTztVh5kkGAnTMCBNZhGPxFTBahYul0N7ezvuue8+7N671w6NigBmLl6Mv/vI3+HMc89B39ioenYWTNh3sWCiQMTN5linvOc+8BJO0pxaIYDRSWD/ocP49T2/wotPPIFIZQJnnX026pqaUc+DPBhCY3MTYuEwWuvrVIEy0O7ZshnB3KSSmukzZmLxyhV47MmnsHTVyTjzvPNEpCKETJIT12KUxubjY9izaxd27diOwd4+E3lhQOYIG4OohlLNrIFBOhKL695TJ5nXniQJ36PmY1I4hXKkvppQVet7rRY7dU0kTO9aAAbHOeUxHd7kGFhFp7UetGunx/Izme7sNDEE513rRtdkrOF6a2IQTzlsfaVdFLrWqI715PScDilSgud0r03+0aBSzjDPmjMHrznnXFTV1qBvcEBrgCgDSUq5tPXziWoNDgxiz6uvqP/NPUam6PDgoMYv6kloIqyazyNKUQomZSRJkaPBVoxbPz5pMNk+m4olE3kkNY7axiZVKd/7wQ/wyKOP4Suf+7ygx7DaHQWpsDGZJWGKHAiuGXqV+nvie9862Pk/cj9y42guEpuYRKmq9XC7GwXQ+iCaxT0oX2hqO6sCzympZ7tIgVbuVUxkbOqCzFp9ds/jx2WsSDxxclSeKJ3o61IX2v6+xCH5PcnWCaBj8/ItcUPseUpjhlQFpOmMeA4RQ+7yVH+qTAghS9ZVCVEi6ZB7ZZh9zXgcJEGS0CZnOCqbiZBmhg9k6rN3y9+hDSYDKs9RmoTEEpWqalnQsCgiQY4thJj09Jnc8NqHFWxZCUcZ3wIOKWLMymRcwA3pPJZeOpn4sZiYx2Qyj6Un8Myzz+Dun/4EVZEw3vyGN2D58mV2/sVMq5ttIMLU5Lc0NjYg8PHb7izw4M4Sjuzrwdig0d8rSJWn9nFFCINjadQ1t2DxoiV47KGHZTeWYwBIJmktj7XXXa9SmeL0hA55w3jRmB0cPHxIm5KBVi70PJgmJ3H48OHiwckDgGbbB/YfwIZ164rKUAwSNgJS8qL1vVQ/6sPGtrf50thMUbGplFnpsPBWYsX5WCPc8JDka5Z2JaHZqqQOXyYb01rbcPDgQX09e+YsHDnSrgvIQMLF0NbagmioQnORs+bMFsmip6dXPWr26bgESY5hI59ZzVBnJ6ra2pRhc5SE8DCDhmQbRUsPo6q2FgsXLcbevfv0eJQLi0fCep2T4ykkfjuOQjUmspE12uC2tYJrcYuT9G8kGj88z6NP5JFwSMFW/Wv14nKCU7jwmTs3trUhWplE27QZePMNbwHtfX7y07tx7/0PyHAi+FulqE985v/iz9/6ZvQMjBTFM/h4nIsNB8OuQjBt286uLnzuH2/Ck88+rUXKHu+CxYvwnve/X6SqiQB7KcwwKcFHWT8jyahX6CAovVbnKazKy3maZrJ5HO3uxeH2I3j4/vuxZdNGBafLr7gS8xYtRk1jIwZS4wq0ZIjWxqNIFPK489vfwqannkBUzizjqK6txdJVJ2H91q2Yv3QZzr3wIoxyfri6RhWZAn6gIGWpl7dvw55dL2OC65+i9RVQACacnc2ZDWEwHMHEpCVOCrTjpqXKPSJ6gdilPFiNkOcPSl9MWPFvsDFhdgURlyiVDjX23k3VRxrGDjrl6JakUJ3vcvk57JEM/m6RKU8BAPcKDKa05/WHrqoY9RsdocfL7bmTm0mgkfL82Iv1Z03/N6B7y2Rl2apVQnX6KdRRmRC7k8/Dv+d5w9fL9gNbR9u3bZV4C/d6amRYX9eJOZwxJIwa39lJBVrriblxMd8SkSwjR5Aq1Gfj87Z3HkOipkZr+B9uuglnvuZsXPe612HgSDviJFEFKzT6UUnxgswE0qMjKDgilvE0LJgoFXIkR7MZtF6yDzDGOvbB1qZydX99m0uzyzaLzIqWyRjhdLlNUcSeSKFDorg/beIiX+KRlDHS9Zr+h0FW66j4r0SGMui3FGjLq9gTV7Q+yS8jYhZ7slbR0/tViEucFnM5OSElmpowRjJhJIjTzj5bRFmbt7YWGoMmz05+ZqDl+UkFMbKQGUcYaIkecpSIk7sAACAASURBVI8xkWJri6gS9yBblAy+/H9pGDBZD5M0SOKpI1JRZyEUltG7TyZtRtvaMd6Gkc/F184kQZwbJr75HPbt3y9ka97M6VixZIkSZq5JojBkNbNt1lBXpwRJEqcfu/0nCrQhQiVUuWHlRKybizUSQz/HcoZHpV40d958vPDMs3j0vvuB/j6gto74Ki5de7WcT1iVskTnpWc16ytYvlBeSP4/yVHcLIPDQ7p4DCbMIvi37Yfb8cquXQoAzF7Zv7U5veMDLReJD7RSzyFD2WP4DtrytPkibOYqWjcL4Qb/aUYf02CxzXFZZsyAJLZzPi/JPBKyWBXOnTMHN998M05btQhHjtHAO4DWlloxc3nU7d5/CB0dHcrWN23ahCeefArrN20UTHXOOediYGhIurePP/64MjgevGRv93QcQ+vsOTh28DCa5s1DPFmFmtp67N+3T7BajG49ztqttjImBa+RwQGNAHGj+55NcbDfnYusWFn1klnNAEviBs9LBVwRhIJ6XCp60btxOJ3GzPnzUdvYrKzw1DNeg4ULliCeqMK/fO0bWLdpM2oam/H6G96Mt7/7XYJhWKWSsKWK3UEwXlKQ7aOjnX34/M03Y93mzcgHDSaeNnsm3v/BD2LRsmWCdll9aK6akCJn3Fi1RCLqk4vw5qE2blYJcdgYCSvqrt4+tR5+9sMfYedLOzCZSuFt73oX5i1eihDHbPIFjS4xMQlMpFETCuCu79+GZx56ACES1iZzul8XrF6NdVu2YObCRVh52mkabwvH40qIJE2Yz6OvsxNb1q/DK9u3Y2J0RIG6IpMWpEyBBLKixeAMkX2c1SHAHh1bJyQUMYv2/SwSX2yO3CVIxQPODm3PNCaU7nu01g5zBgKuLcJ1x6xfaACTnXL/X9ebKvZnyw5QH2hLZCODrC1ElIKtb8t4VqlElJwYig5ld23EwvUjpd6Xle4pnF9OVOKUM87AwsWLVdHyfjOhJOFvemuLzckzEYnHJerx4nPPWT86UKHxMO4z+lV7Nq4MuyeNBMW2j8xC0ua04hMOMkjZAyXZkG2EMY5/TE5i3uIluPq667Fg8WJs37wZ37j5ZmT6+xCORTA5MKiqm62Z9Mgw8pMZkfpEOHQBzfdo/bni5Vh9xVge+IwEVR4MXUD2430VQQsUUmcyaVjz3+VeIuJUoSpJTkbufOLX/kNqlOVztX+ohJ3yc9/bL5dgnFrVlhPc/utAa/CxVcY+dXOubQyElZVqqYyNjljSEY3QKxKYNg1/89GPSHmN7RYhJcGg2j2cR9cIoMRBOEsd1rnAAGkJJ5nGnJygXjY9jznq5qYqxOoOKOja+yTCwTFQs7q3kUgKqxiML/JfNqugSFctvhm2whijmAjxvY+Nj+k1skJme5IMdiJdOn+pqSA0TlJmWjcsaOjENjg4gMDnf/VggfNIdNOMEQah/mPaJKyoLZupCCLFmx0Mo6WlFa/seAm/uusudO7fL8IUHTLOuOBCzdDSKUeSZ4m4+iOiwfNx43Ex/ygiTsald0TxM648THmg+fEe3iabxSTV3Yx9xV4tU8WR1JvLhjUK5GHjKYG2uCi9sIp7DHssq2p56HnhCV4nKonwYeim09TUiPPOOQfvf9/7sGLRLDy3YQf27tmtnuymDetx+OB+tNDJpbtbN66xsRFf+KcvKItn1qqZLMJf8QTeeM0a3PQvX8cZZ5yhOcyvfvUW9W8LhQCyg4OYtepkVWcrTjkV/YPDSkL6u7s1rJ8dT8nFpz5ZiUTEAm2KGtXSVDXGotdXJQwmopOG/gMyjxfBgxeS88gO/maAZHVMicxoVVKjRpMVQUybPRcNLW0IVISxZOkKnHr6Wfj1Qw/jgUceQzoPXHrllfjIpz6JEGFsah6zx5Tn3oliYpwSe2RSUxM5hGO9vfjK176ODVu2CpoeGkuh7bdG9+/5mw9g4dKliFdWYWhkRP1rGWmz9+JY26wYtNDdvWbQofG9Aq+TBuzp7xfp4Dvf+iZ2vbSDGR4+/IlPYtHyFcgxQ43SJKNKqjDD3ccUaB/+xd14/L571CqIhbjBc7jkiivx/OZNWLBiJZacdDIKHHAfpQVWtQ56EmaGe3vx0qZN2PvyLkwQ6iL0FalQj5Z9GwkG8TkrQqqcyLhlf7lcb7jIUM+ZuwcPjvIP67Gb+QLXIDe+FzBQBeOqVVX2TACZYbvqtajGJEEUI4Dwe17fWG4nwhxddcYetCepuURUwdO1ZQRTO60kkbd0UFkWp+di4qM3TWjTt5iNDKPDNGDC7iSPvOacs7HqlFPQQ9LJwADqGhtVAbQ1N8togfe+pqoKXcc6sWPbtqKwBHu0FJghjCyYNxzSZ/ZwuTYk5UiULGOe13ydmrEl1Eg3n0QlhqhGx+omnkDjtGkKtLWNjRplvO9HP8RDv/ylWjFIsaCownhfr6ouJpJEjSzQFk8SnWkGnTvUzP2o1Km1b/hAppnjYg/e/ZbIixUykzdPW25N05r2ylwMqlRKMga+4dUl6Nhmf/NFQ9I/MsoW+Swl04ITQcd/TKD1Vb0XQlGiwfZWlAmmej9aO/NOPVVraYRV38xZ+Mv3vFfVJwlRHNtj2KLYDIMtkzS2RjSgwTG9UFjry8t15gp2n/iztFpweX3NdarRnRgTebYUacjO0TTbEwy4fl+wOuZaHhsZVe/f2Mz0Hc6pACCCQmtSu6dGkPXjWuSvsDVKtjzPCRJrSWCtInpL4qgKnAoE/mPd1gIzt3iggCQbxLmMmvKSWwtH0TkwKOm7AfqkxhPoPXYMv/jpz9C5YwdQU6OMceHKVYJ+mblz8be0tQofpw0WL6iUYBAQ+5a9TAYlb6nFoMwXTlH9nS/txAvPPWc3x1nPqXKdEmj5hn1FyzKdx4Ff/B4q0zYog0Fcz96dBj5oE2Kzik+LzM8xugVNuHL16kvxr1//Eg7sP4ovfvGLePihBzXczOyzd+9usKSct3wZOo8dw/jgINkfSLa1ql/94AP3YXB0HHXJuOatvnrLLcqKmIFd/bprsPrS1fj7//sZkY0GeZO7ezHrtNPR3dePeQsW6TrR0YfbcHJsFMhmUB2PScErnRrRAU/hClbiynilYmVBNuxUlqJhg8X4mYHXD9gzSeHjxjnXzEDBxVpZiWMDgwhXJjF3wWJQsnvVSaeiuXUGUhOT+Pk99+HVA4ew9rrr8NmbbtIB2VAVM7gtm9f6GB1NIRwiccDkyg4d7cA3vvktPLN+PVI8CENBzF+6BH91442YM38+urr7xOBj8iUokSxNx0aXFyRVvST1xozWRAoYHFjxsHqboLVWKIgffO82bFv3onpgf/2Bv8FZ578Wkcok2GFjn4Z9t+7Dh1AdBF78zaN44r5foZ9QfjyJwaERnHXBhVi3bStmL1mKM89/LQLRqO6DyBuFPCKBCqlkHXjlFXQcOiixijCDYYZqY3SkIS2KG5CQZQhjGRqFM/O1mUtVWPT/lcSgGEzaA0okpkB1xqS1BIqBlp9tWsTUmETMk8KXEUH8HLnvv0oxjbaVmj/2jjLGXzhORczpCvlA6UsSv7dEdnLzkQaXGhHIl9t83bwuFX6EodibdRUNkSnqDSeTWLpyJU4740wlVUePHUNTa4t6r9L3PtIuqI2BllXAkcPt2PPKK0Vj++6uY9rvVey7JSt1HpBk4nvemil27GO+zmIvWn18LqoIUtksqhoa9ZmcklPPOBMTJBoO9uNL//h5HDtyBHnOT8ajyNHYI1AQAkGxlqmEQy5U44K4pOKE8K3NlRahd9/HLJV9Iv0wsBRDOK+nE0ehGw2vidoo3opOfte+ahSU9ScHWq91XP4aykP2HxNoLVC7ayIdaIOOiWqwN87ki1yIT33mM1a9hiMYpa3c7DliDHOtEKWieQctLolI+LYIH5cBNEohJSWf3JZMrNJK+ItVNJXmnF2o0hIJuhh/R+Yr1pOyIIu8igwlb4KNCxpp5Fpjpap2lRLJgtqDLP6InHrkhG0R+rVzzxP55N9nxtNC+BhsiQwzUdQ9/OnLewv8Bu3QqtnILeTE+iMWXRGJom80hVxFCAfajyBH/Dudxn2/+CVe2bIF8eoajA8No23hQsyYPkOjK1zktMGjYXZjU5NMzVn+M7Nlo5uMLma07IPy/4mLM2g1NDRovu2VnbtsJCQ7qf6ZoE4bn3cHlOuAiCXpHUdK5AxVA0WbNs/gtPTNgm2Z+4+q2UllHcyuaftGogWhyOnTpmHtmqvw2U//Le788S/wT1/4gio2jj/Vt7Rg0aJFuk4vbd2K7NAgWufP1/thBkbCF6v7pcuXo23aNPzjP96kPu23v/1tQYi33HKLKi/OH7///R+QCcNXb/k6Xt21C4gl5A5BthyLbo4YELZkz0hkKI7CEOKmnJ3rMbOqlSVXgdqv5nTEwKpgGzBXHFrcRUKch2VGZ301IQGZSclmMtBz5jTMwBaOoqq2AWMTWcyevwgz587HtNnz8J3v3Y6Ovn5ctmYt3v/hD6OmpgqB7ISkIrkgK+mQQyZ1zEgKoWgEB4904Nbbf4BnXlyHrgHChjnMWrwYf/nud2H+osU4QLmzwUENiZOdWyRFhW32mGUiIcQoe8uUK3SONpo3RR41tTWor6sVGeq5hx7WGbH6mms179bQ1obxbE4IC0llnYcOIFkBbH/heTx5/33oPLAflQxW+QLOvfhivLBlK2J1dbhkzVWobWnVHuBGHKM7z/g4hnp6cGj3bnS3tyNH6zduoBxdQDLq82uLMjBWBDXozv4sH5sHEJNN7g0mNUoUnTC+h+O8U4kt0ZJwBTe7ft/N1RLhKYdICR37AKrA6PqlvqrzVZ5aI27W3Bibbs7Rzc76uWUHCBU9jTXv6pn9TsfWm8RzDUX8/tSh6vW23eyokpykrsfsefNw7vnnawyDvI3K6iolApRe7GMyKSKW8Qpol7lz+w5LsvJ5HOYkRDar+1xfW6vfY5XLKoLCAFzP/MegYRMHVmmKuEL3r2hMbZGh8QlUNzXjnAsvxLKTTsJJy5ahfedL+OI/fNaY8f198hTOjo0iwNGtsZRZ17lExwc5TwQTaiBR/RORhyzQeja0D16+H6gigNCwmwfmz7l2mHgRyuSZSU9dmTo48qfCrJv3L5Ie5VE4tZb+71W3DISylJv6+h3fw9Zi6bFLPBB7fKUaxQrGJwAW9ORyJO3qSbum7Jsm4rjg0kvx3e99X/PU9DwP1dSie3BQr4OmHT29vapkBcZKNatMYtKNLApJkf828yEzB+A+Yy+X94LjOvzMKlmv090ewcZqM9qMMu9f9P8h7jvA46zOrM+Mps+oSy6y5d5tbIwBF3oxnVBDCoQkhCRsSEKy2UASdlN3IT0hdZdsNllaAimAqaE3U2yDsY1tbONuq1l9NJqu+XPOvXf0WRhI2+cXjx8ZWRp983333vd9z3vec6JhCUsQoudaJNTrdJAdGVcyoOUZYzPiyP3ECRWhgDKfGFIcCdKxyhLaqigGNDiIlc8+B9/tq1aXquIJhNkL0vC6McClVmgvVVR42HP8h6zTKPVufVi3dh1W3H2vscQsGoN2ZqNU6qCsIpc6IVSydSm/xkYyGZx1o0ZJXSNP2GCQfn8ZdLS1K0PhAcJASz9AkiMIByqLl22X8YTVcLxlV/Izs3tWOnwqZkDfGDWbeU1zd6Vram34elpaUDVqlDYhmc8m0KQFd/OmUrhjwoSJGt34ype/jCuvuAwr7n0IV15xhfp8g4MpHL14sQIqiVGNDQ3YtW2n+keGLRcTkzCTz2Hx0iWS7GOVf9j8w3DqqafiX675BJ56bhVmzpiBRx99DE8/8wzWrt8g5uEHLr8cS5Ytw3veQwZ3UaMQU6ZOwc7tO9DR3i4GJDc8K1hC+2NHj0L7/r0I5DKUutJhX19TpfdQFY+iVMjI2k7BVfZf3FSOyWoWGzcKgyHhGN5DLlCK/IcjMQyxKisUceSxJ6AYCCHRMAovrl2H9Ztex8lnnIWvfuPflTnmcqayoC1UNkOyioF5SEqoro2jta1X37t+0yaNB3GBTp83Dx/9+FUYN2kiNu54Azv37sVrmzcjFCMTUQ0ZubrQgosatfU1NWYBZ9NoaGxAJBpGT1+PqhtDSAvghaefxctPPqX3ccJpp+Osc89FmPq5iTgCoYASFo4UJA8cwK7Nr2P1009j52sbUGVdkuYfdTRauruxq71Dtld+rnVKA8aigve5N6hp3L5nD7qtNR6fg+aXdRIa1R8yGYlYVFVVK9navWuXQQxE2CAfIK2NWiYcuUPAIyRvDjerp+s5Mw/JCrXa3t7KwwXSkao+I49jtXxp+ebRSi5bkx2kdsSr8Qzf02pRh4oPQxRt0Hs3CYGbdSR8zorNaG/7MfewwzBj5iwj1k4CIhnYmjM1JDgHjzOZ2rVzJzZv3KQqga/a290p6J8tkJqqShFM2GLj82dCyjnsrp4u9HLtU3LVqgkZ6JoQehBBonH9SQwUiph/1FEaSexqb8ezDzyAXa+/jgP79xmlL0478DM9ZCXzZ03azdFf/jD30lZwb+Og87bmOjb515Gl/RkQClQegbGkHDdFYNjHTiXKhEdVan/FhxflYyJSoqkHg62c0owokJS/iF7YloSbaih3m52udtlIwCA0QhPKc7TmuceqqiVIEqyrlwf05Z/9LK6+5jPo6u1TayfNtWc9hZUcGShS64v3QSN9zu3LJYcaSrYKatZW0m5CE1j1b+Yrskh1e8vqV7tEic+GzGfTBHBOY5arYPelrPvIF6LqnUbhhk0zeF2mFWTaPGL9i08Ewc2JaBRvbN0qQxHfig0bSjTETfb0GikyEgfSafQPDiJbLGLH/v0IJhKoiETR1DwJVVU12LVrDx584GHpgFIfmYP/sUgEDZyT41hMhV/wMy+kprZOYy0cG6kd1Yg4D01uIDa1gyEcaOsQHMA7s337G8pmjYiFtcqzRAleWNGaM7vZUB4SpqPnybwEI1lJNCrj0Gx7/z5EGxrEVCPTl4pU7AlOmTwJFf4StrzwAqonTBBLjOSLL1//r7jk4gvwja/fgN/ecYcOyq9//Wt4buVzeP6FF9D+xjbExzUpqA929KJxbJMgsZq6WtmAZQt5ZewMspkDHWiaPVtVyNFHHYXZs2ajvq4Opy1fjjFj6/Df/3snXli1Cg///nc45YILcPTRR6sv+K1vf9sSxPZg3Ngm7N2zRwbjhGKo08uKK5PsQyHZrb66b6iAGvZZB/pRGQ2r0mKAZUXLWGAqIrOhHYlANQ4b/RxrKPkR9odkhl0R4OhBCEOBMBKjRiPeOAqNk6bg1c1bsPmNnTj5tDPwxev/Tc/QF6LwRlqLjMgEgzUXOeFYBt29+1pw2x13CC7UjCEJZE3jcMJJJyEYjaAnPaB1RpedUqACXf39qKyuweDAIGjBlUkaZjV7yxzmr62vlcBGrpDVQTt+/DiMbRyFB+9ZgbXPPS9W2tJlx+Cyyz+AHM0AShQbzylJIsSd7OpBT2sbHl1xP/ZveR2RDCH4FKbPnYfuwTR6s1lc+pGPouCvQN9gGvtbWo3gBpWo+pOaN+/t6NCIAu8b4SOx3VndhUJCZiZMmKBWyqiGRqxfvx7r162TFyqTTSZ1kn4jyUMa3d6KYdisYiTxxMsE9f7dPE+PP61tmbiK9Z3OYMKS3kDrDmJXVZsAzups+Do1GsZ+Ke0Zi7ScM5rLMsmWF6h8g3TQynYsEFSgnTmL+6Cg9hH3cI6HlIVXNVsaMEQUKpO9tn6DYNQYn1lPN/p6uvR7+P9M7onSSMaVbFBCdsW85tp5j/n6HClh0pOIVyGTzSMQjqIvNYgs21STJ+OC974XD6xYga6duzTamOzrQYkzrFmyfo2JyRBlTnVwuklNczeH78Q7B9p3vP8WkeC9Yk9ZgdZ6xLoeohlLtKgVg61Fo0yg/euq2ZGBtlgymusKGrZlR3TBcVds5DLFi1TehhFFzVXrXzyCGtaIXRaYLN60dUuINDQiOwR85trr8K4LLxL/YYgID9+XZ+SsPJpmg6vjHWie3s5Im4Bs3reb/Xbvy617J7ThjNcPtZ/4CtRsH9lm9BLcpAcggwpqyw8zlJXMiu5ALQajnSxnOZob8Gyw8+ntrW145umn4bvu5l+Wdmx7A3t20p6Ng+JZjZ/IaoozsT4fmqdNw+jmZjSNn4hINIGOjk4898xKlFhFJaJY/8oaHYajGxsUaKOhkBHFDwZNCcXeGsXBSWUPhxCIRFTZku1JmzBSo5l57N27B20trSI28GLZhyMZwNw0EhCsopG94Qy0PCgEuzv6vOBgc/DxzXNmijeE/TBuZmYlMvTuaDcEot5uTF0wH9u3bcPYMWPw5BNPiGB03eevxb233YaqP8/3fvhDH8I1n7kGmzZtxAc/9CF0dXepUu/v7YevANTV1glidDOCLisOjx2LxtGjFNT729oQb2zEb+/4jW78PXffgx/95CeYPnsm3tixCw899BB+8tOfotjRgfd96lNlGbJHHnlEG4D2XvwsiEKN/zSGBHFl1FfnIURDiGwqKbIUB+lZcRBO1oygDbauh60REFa0UUoFZlAx5EMiHEM4QKYvA3AIFdE4CjysRo1GrHE0Nm7fhZY9ezF3yTH46Mf/CX6yxv1FdHR36VCjtOVgKq3qhuQ3/uFY15at21CyYvTsw3D+bWzTuHK2SkLIQCYrAlF/agBHHHUUcpk8aiqr0NfZjQOtbSJ/kVkar0ygrr4W/oAPsURMM2qzZ87Ebb/6X7y+ao0mO49YdCQ+/k9Xoae/F5V1NXpNQtb1tTXobetAcKiEm3/0U+zetBH+VI+qsvGTp6BEqDccxsc/fQ0G8gUF/63b3tDhEvT5kOrtw/4dO9DV3gZf0UhTcp8wYHAzEublWq7jwHt1taBNPnvOh9P/WI4e7CtnTHaszX9oPffhyskRmA5R2epLbxFoD1n9HuLU9wZa1WiHqLCd1oL7ce41uXfxdxfonTxsbsB9x/EHo79MdIyG734JRUyaMkX3iQmoZs55DypMFSyiC8lLoTDa29rAM4lEMa7hVH8f+rq7UCrmNerGapPJfFVllQhnfB0+AwbaaCJutI9z5lxhqzuVySIYjiFFNMjvQ+TPUpznv+c9+PlPfgL/YAZ+VrAkvpAHQVIU2y909qKdnkeZyb3/4WrWVLWeHOSd4uqb/l1Fgg1jDHiSJLUesQ52ViLEN8IK07K8jXb4Xw8ajwy0spyUQboJrnpHiqeGJDps+/fmQDvsO2vegVdEyAVaIzMbQol/fD5c/S/XYmzzBPTTXpIs32iYE4RlmUsvtO6C5siK1lWt5QLL6im77/MGZ29S6l7brHOT9Bt+gxsFtYmULdZcWqWEhgmBxzym3MqxqAMXvFjwwZAxrLcVMgVpOjs64Ks8/KgSD28Z4ZJezqY1Ze7icf2ZNHsW5i1ahEnTZyJWVSO/zY6OLjz/3PMY7O/DnCnNeOJPDwm+i9P/j6Lq1tmCmLcyXDv+kmfPi1R1D+2fGS69Qil0QRELUaGZaVAMQHO0Bi7m0zcQiivtbTapHpjV6rS5JgNtGVpQSe8XXOcgtXxPD8bPnIGe7k7EIyEF4oULF+LHN/1IldOyJUvQse0NNEyciJv/62YsWbwYwVAFR75wyulnYd369ZJQq66sRjqZxtw5c/HuSy5BX7IfTc3jsX3nDjzz3HPYsPE1PdB+9n/6+3HceedJQYTQ8Ssvv4Jvfu2rqhRXrXkRGzduUT+G5gw//ulPJORBF6SXXnpJ/QM+vN7uHhzYshWRUaMMpO4vob+jRdBxiBJ/oaCycGoic76Xn5WdO+jYwullJikDbcSwYn3MOitCCFWERJHn5iBbMMdNSM/amjrk/EE1/6fPnouly46TeEWoOo7egaS0QrkQuzq7y4kTK1qiFpx3o44yfy/JDuxdUteZe7C7y5ChOOfYQpP1gQGcsny52MtjGkdhoLsX619Ziz07d4p8RUippq5GSgmEhCn5Of+wefjNLbdh46o1UtpafNRRuOzyy9DR1Qnmq1093SJNEXXp7+rGwrnz8INvfQfbX30V0VJeJLPR48cjUl2DrM+Piy+9DF3JAclD7t2331T8Ph8y/Um07tmNvs5OiRswAPEgcb6vbIFwzfJZaSRjaEjjbAy4iVhc9zmVHCh7tbK/yPfj/RhZuXohYfd9Bx0ejkHsqWy8h+lB1e8hwoAXOvYGWjOuY1oOpp84/MPlA419rlxGM8YyRbffZAhUZn9SjYmjfiRG1tXXG5a02OWWDe3nrDmVx4yvLJMVJiUUkOHsbJw9tL4+2UVSRCIWCSnIcr2rh0vJvXBIKNJglgpdXFsJJaN8D6kBSvD55OgykMkhyd8ViWDJ8cfjkYcehC+dRQUPfI3C5SVvypE1P5N16okrWbXwrO1Rm6rWZCR6l39dUXnQU1AV5IhVnkBrxDY8fBLCk/ZcNXC2pXl7iHR/SZT3rg3pAA8ZwtLBimDWi9vjHe3Y8Oapmj/eQMtyxwmfaLzPiqlwf/De5wYzCPz5jCCJkpTNfLGk55Ut5ISWuDPcrUHnEcwzxPsWDXnbjZLZ+e0yr8H+Wtkemj8kMZnAfPDdMa9p2PMu0Ja5ERwVLVhPYqInei1T0Ln9aJJPrmEDd/O+chyRc7TUYuCeJ1Oe7UXK9/owfpq5BIt7869kiVXW1SJaU4NFy47B9MMOQ9OkyQjFEoJh+pMpPP74k9i7/Q3Mnz4Jjz6wwpqRF9BQVY2ezk4zW0n7IqsSxWyN0Aj7Xgy87N84lw32r5jtkwxjjNL9qtj4ZpyQgaGZuQVgLtk1xd1soSqEMrQxTFGgZGJ1VaVR/ZDXpU/ayns3vUYwHe961zn44fd/gE0bN+Ky971Pwu+7duzEBy67DDf8+3/gN7/5jRxXPnvN1fjRT/8TX/7yl9VbIgRYW1mDCy+4EN/93rdAlTEuPibd7d39eOqpp3DVhz+M3ZjJdAAAIABJREFUKXPmYMe2bVJ9WrRokdjLK1euxAfPvwCXXHWVPDMffewx/PgnP8GcuXOwe88e2ardddddWgiEmVv3t2hui9dFck5tTY36sZlkD0oZaukGNKrjpyD6UFFBl6Qpjve4DaBD18IuBsZlVVs0RBJWsUXOj1OSkYSoEDLwo4/G7ZXVqBvfjGNOPhWHLToa4ydORryyRn32puYx6CezujYKIm3ssbMqoceokoz+fsmZEU5kX5zWeoJsxDI0zkW0n2KwJimKme5RZISmM5jQNA6lXAEvPrcSG15dh5b9+1Ao5lXJ5i3sOOewuZgzZw4eXnEfNjz/AkKxOI5YuBBLly1Fa3srOnq6pJvKHjoTML7Pq6+6Crf/7y3YuGYNApmUxOEbxjYhGK9EW08P5h2xCJ39/SjaOTwGSFa0FHinaEWRc7FWHnHIMyagHq01sjAC8DT3oYSgaXBoL5BEIa/mgFTTnDi/y7K9n7UtnTOV55zwwmC8r94A7K1k3ynI6gAq92iH53nd7+XBI7jOVhzmwDIBWMGWSRz1ttW3MiIRZZKVlcQTM9xKZxL1MDrLBoHSXuEcO3vdmp23cDpVsHx+8RCYHLE11bZ/n2RHWdFyrpwjE1ROo3IPuREUkFdgsmxh/jzXUJCJomT6/EjlcuihRnI0gopYTME8mC8gm+xXz5c8CArDcNSHiAX3jwlqJrR652JNX+/g3t5fEuje9D1lJbsKnY/ka/Cz2LJE8ZjwSJ+9aKYxbFXL//97K1oGWk4WmCBkR7/K1C4bmcpG9rbQcf+u6GLXp7UZdP19E8wNIY5FVSAU0ZjUtAULNOpHZMEfCGFgcACVlRT2cYInjgQ43ApxWvXuvnnbJCKjUbDIGcSX2e8HixWN3B9leNlaO0ph3L6Hciyx5h68L9q/NuEs70k7M4+KkJI9l8BwLMi5UBFN5ax4Y0MjfPULl5Z6ushsLQk6ZSXFQMth/XBVJabMnYtoTS2GONQbDCOaqEIsVomnn34WG199BWeeeAyeefRh7N6xA8XBQYwf14S+zi7Bx+zTCiKzowhkldF+iFmO9CglnWik4kiOcGLrrBbZo+XFS9pPEMaw76MqVovPm6LNLkgXaCXKYMzEJX6gEQqIiCKFkUgE7du24fBjj8EPvvtNTJ40Af/18//ED77/fS2IWbNmYfLESfjZT3+C559biUsvuUS9m1e2bFHw/Py1n8eYsWOlGJRJpfHFL34RV1/9cby2aQu+8tWvYsmypbjyox9FTSKKh594SnAzoUQqRp144om487d34KVVa7D06CPx8GNP49L3vR/jJkyQpdOxxx6L733/+8ZU4MAB3HDDDdi0aRMuff/7sXvnLtx3yy0iFnABjm6oR9u+3cgO9BkHFoo7WH3UBNGFPOF3o19b7r3pzll9aPkOUuIsAF+hhHwmJ2/UWLwKpUAQqcIQ0jxA4wlE6xtx9oUX48Tlp2vGdjCd0wHKBIZIBO83Dy4aIVCEgYcmoW4iCQzkZBOSBMNEihujs6tTtotFvo/x42Q7xXlLHmtjGfT8FRg/tgm5gUG8uuZlvLJ6DTZv2oR0ZlAqL8yGucmWHX885syZjYdX3I8NzzytRIJs44mTJ2LP3r2CAdk3JxGLhA0aJtz4Hzfg/hX34fknn0Chr1tjHlQ+GwoE0TMwgNoxY5GhAlHcuPBw3fDAZe1JtrePcplO0J6B1hPsHHzmGIuEv1m1E5WQK4n1VHV9JjcDOzLAuiDpAu3IHpP7/7cKtCNf762CwDB0fHCgHQ6oJltXa0aWkGbG1+1HJnRivdsKwXyfCUGqymzhJcU2Kz+oUSGR8YhK0Gwkp3vDrzEZcQkLqwFCxxQbOdDWqj4qgyFJUewPE6YjOZPkwVhlXG0FIheE5tlbI5GFY2estnnesCeY5pxtLIaWjna1MErpLLJEnDSGaBA5BlrC4UymuI6HJRittKKnsmU4/HsqWvN8Cd8aMwqeveI+SIPAfHCiQM4+TNTYD+T/q/Xw1xGh3JooJ2BKdliVGba3a785NMPA5sNBb3gNunrezBO7s8X0LV1aYs4ZBVoqpRUKWHbccfjy17+B/gHC8xUYSA0gHCJHxLb6PG0SF1APxTUYvn6f5pAFXHuCrBdyZkxRUWZ7vI5f4ObAuS9VsNkKWKCfsijrlmRUYg4qVpzkp1So8iWEIsbD3VX6prUybH3JosgXmjhNoqBjR43G4qOPFoRaRVJQOqPsL8fq0udDN4kEhBdjlWhoHIOXXlyF115di/decDZ2bXsdTz30kCAXymdx7CHO7DVvhCC0mEiMoNalelr0oyyosiUUTaUZEpU0ikBXILqfFPIKshzzKZs9W9s3Aw0bmMlUueZGu0ds20y6QfxZBlfOUSaqqnTTefjzfd72v79GPpPE+99zCfbt26cgwCyYP3/brbfgnOWnYN7CI7Fn42uYMu8wrH9lNVatfRXnnnuuDgRWbgy0v/rVr3HR+WfjlQ2bcewRR2hu7zs33YRzzj0HY0c3YNbc+eb7w2GRZa644gr9fgbf7p4+3HzzL8SWvPueu0Ws4QzuBy7/AC648DysXPki+np78YPvfV9szFkzZmLPrt0KbI0N9di7a7uIIjwUqGjDg4+fyXiT2L3z9rQ9CR3wdr6MFW0owoVeQKkwpD+svUiGYtCheEWRTkS1dehO5zBz/uGYNnsuIvFKoRpU8smns1J7Ydad7O9Xtc3DKUkxjVJJcC8/+vr7RUzj8UrJRxkp8NCsqcHi447FGWefhTHjxom1TaSAA9+V0Th6Og5g387dCrSE0aUshiEFT6oLLT/zTBxxxCLc+qtfYe0LLxilqnAQCxceLp1lDqgTVqSwCg9kjg5cf/2/4vFHH8dDK+5FVcCv/l9VHa3/ikJxRo8bj3h1jSE6DRWR7E8a/e1sFpkkx6zYE2dvkWSekiB/rllWqTpoPKIoXEuE/Pl1QkjiQJDxTiUZrm/H7LSH6ltVoe4gGRlwTbg6+MMdUn9JsHXSpN7emFOgcsHW9LxMsubccuQ6RKcV9thkcm1Yyc5FygVabk/eH21TIlRsSdhKnd9LJx2S6bj/+frUTNeYDqDKnzAxK2dWtf09XSIpcS6cAdioh5m1RHZ4KBKSoQf3PEcrGIj7unv1OzX/S7MH1k+sXCngM0SCG52xUjpYWSUXM1mtIRG95LDEJN8GvPKYk91DRovoIFOBt0po3urrGqlmcShzgZB6zuWK1s4EqzdIBEcCPuRpGK6GM6f/a37nwdCx0crms3dGB/w7zypnD+jW48GEu4PXnKsGva/toFqN9ag94sPiY47BZR+8XMxzoQNyJ+L78MggWpU5JRiHIHqNbIsYTwVz4nsDbLnCZIHo7AltsHVBl3uSELF5ieE+rUkw7MtKPMa6Q3GWX2t5SOuUI4ypdF7jjDzbzT00I1pGJpaOQ0UThOumTi9RJKAyHkfzuGb1Bekgw0qjtbsbKT5s9pdIxaZSSZGtuzhefP4lbFi3FicduwThCh8e/P3vNGg8lM0hQvJTCcr6iZGLBSwrt4AyHGMg7ZdUXZbKTxWsoiyJgfqiJC3JK5Z+kiSOGFF1jfLwgGOPxyqoqN9TNlS2vQN7c9yiIfmJSjK8gbyeY485Bj+jg8u+/fjC5z6D1zdv1KHHKpI4e6anB9d95cv46JUfwTFLl2lUadnSpbj+S18S/r5gwQIRf4jHH2jvwA9/eBPOOudsbNu2DRdddJGCwa233YYzTj0JqXxRgfXZZ5/F5D+zHde9/DJOXL4cf/jD7/D5z38BiVglvvq16/HQw0/gio98BNmeHhxz+mno6u7G3Llz8cMf/lDXvWXLFnzh2uuwd/du9ft4XyY0j8PWzZvQ1dmhw6hAZi0DLJ1PolHZ2Ani9JovW39MgwcOIRDyyY0IBaLorALoPUrFixAqYnF0Eh6eMg37e3oRralDtLIaxZIfyWRKpLL9u3drgbHp71RseHJkeC2xqIFrqZiSNYdpsr9PhwnHr6rr61HZ2KjZuuVnnC75Oz57PgeO9BSJGPQPINnbh3WvvIqnnngSHZ0HNOyeLeYVmBceuRjHHXc8fvi972HHxg0ySGB/+t0XXyQSAlNRKnPtbWmR9R3lLa/57OewevUaPLhiBeqiEXS2tUrfmShK88xZmDprFkY1NSkR5Ibh8+SID4fP+7q65O7CUStZ1Ylcaza6qj1p0xq4SRVVsSj3JwZYp7ikjcd7Qra2lZN7q8PSG3gPGWydVqM9mNwcrbcieLuDWLCkZ7ynDJE5iNhyHAzj041OGHMOBlpCuV4RDc2dWtUjISckkhHFKhREWiJ8bPpixj5NGuB0tbLCNUw8qE0rkQ8x2dP6Heyd0peZ956kKFacnHnMZ+m4ElBFy+ScHA++JvkhWUpc5mj8TpW2ILJDRfSmBnVINs+ehQNdXSLdEc2jmEuRIxwpcjl8CFf4lfAZ9wAXaB331vrLMtCSoPk3zrGaRIiCCrDOTwY+ZltNjGOjPWiqStufdfPvrk/7V7ZoDxLxMX1UE2CMnCWdcgzyJ3TRBmADFB7MbPeuKSOmYhBE8+GY7MZSkT/L0SHuK7Z0unt6NPcqgxPpwRgyoTcxdKiHCWyH/t28bm9CcFASYa9kZOtlOKCai3XQ9PDvcJrxCvWGhCv5S15vSMgL14dkPynvSIGMChPMeQ8Ys6hUJQ1u9ndp8kGYf/YRC0p8gapEFepr6zRaIviCllGEc/jCFHGuZ8ZPMosPY5ua8ctf/grdnZ2YOmUiTjnpBHz/xhsVDClrlhtISSxceo924FpJvp6INe9maV0RRI4GyhwxcKqddjbL0f5FimJvl5BbLq8DLBqOWMKUkcdyFG7eOqni+H2oqa5S5cpqkAxh4387hCuv+Ag+/emP4ZZb7sQvf3Ez+roOaD6TD9RUGiX1Qq688qP43Of+GbNnzpAeMSUmH3zgAZExZs6cI8LGvHlzpWl81VVX4cZvfE0Hc0tru3q43/ve93SzOdN68Xvfj3Xr16F1927JkFU2NeHOO+/ERRdehPRgFtu378RTTz+Nqz95tXq/FD+YPmM6tmzdqh7n3XffjdmzZ4s6TtOFb95wo4LRqMZ6tLe1SHhB95UQO4U3aD7OrJ1WYlbUo7qS98MofmWKOVTHq6Urkyuk1aAPsJYV0axCMBbFSpj5+zmT6K9AniotNF/3kY9ptLr4WhwW12A5Kw+nkUuqu+2h05GEMAo1afn4uUBZcY5vbsakyVMwZlwzmidNktFAA2ecqXrFPi7tqFgvZAjPD6Jl737d6+eeX6mRECZr0UQ1lhx7okwY/njXnVi/do3GnBhov/Avn8MrL6+Rt+mG1zagp38Au/ftR7y2Fhe8+xKNFzx4333wsb1Bu7vKSh0AZNcfe+KJ6vVS/J69ZFWh/UlB48nebolfkDyojNU3pGs21Z6pgJiEGWiVspQh9da5dtm/UdVGCFBSgQHBpoIOPd7KI4Ol28Tez+5IY0JaPt48Smju4PDaJB7qwCqbbehFXJ9u2E5SsJk9RGVJaXuWuhb2WLm/beVRTgTMiWn6jNayr1wZWWKKuRZT1SsYB4NGWS5KlrJPojGUP61MxM0Egx8iRHHUh9BxZnAAAZJe+B/vve2Vc+9zWkHXymqFpBv6RodizCUVbENUoKpMCMVobz+AAsVVeLkSgjEsaq5yPicvLOx0i02v1kKK/4BA63qZ2neUGGRwscCIApCce6haZDxqNatpnZ4E4/+FHw61cAGNz4SKZWKQ23OagctVtCJNmsHWt/4NTnDDkeZGQMd6NhKXIdAXVEJu5G5ZyHJW3qjZHepDAdqD+EiExY4iuX8zYkbv/OHW30GIkURNzL4dRnRsdWshc/6byWWH52y9r2Hcy2wi4iwkrBuWvk8kwhJ8F150jrraITZxQ8Z+TD1UltWBANr7+1HXNA6JxkYEInEEI3HU1Y/C7+76vSoFzo6ed9678D+/+AX6Og6I6UphgBCxefjk42nMcAn4UZ2OFHYSFFjdcuaEi8pCMZ4g67SLeZlaBDzU6aJCeSxS4Es+Val8l+wBOmk7wrEUeGhqGouWnTsxbe5c9RBTf9Yx/dY3v4l3nXs6vv2tH8i099UXnkdAJs+GocYPBgRWahwxeurJp/CVL/8bbvvpT/Gxz/0LvnnDN/DEE0/j4nPOlWYqPXOZwZx40km49tprRYShJy8NEs4++2x8+9vfkuzk5Zdfjueeew4TJk8SnHnBhRfixhtvxHXXfQHz5szHtZ/7FH5/94P41Kc/jfrGBjRPmICVTzwumv+Ry5ZhzTPP4L1XXIGf3PRdJJNZHdg/+9nP8Ogjf8KO7VslIdm6fbtmlemxOqahAfv37EFlhEIcQ1LPCXNon9CUHC4o41dEMpM0qjp+uqhU2Dlq9lSCGseiDGHNmDEKuGDCFaYbDYXyCZOElG2H4vRhNVkf7xmVpljJ0ayBRBbCQ870PE44L2wsrprGNckhqLKyRi4mvAg6O0nvlH7IJMhxvrpQRGNNHQaSA3js8cfxh7v/KBiYM7Kxqloce+LpmDptBn5/12+w9qUXgGwKyGdw5cc+htUvPI+e7m50HuhCZU2tpEQ5snbaue8SvH/7rbchyn5hnnOWYRk91DY2YO78+RpBY/+Q0pAMnJrtHhxUD5+VOw9xKc2wopWCjRFQN9mvUVNyms38OQZarg9l4dQOt5q8xkrWkTFs88Opl3nODxdkvVm//i4xl+GM3wVp95kBzPsxsipmYHKqUHo9vh/N0xstcGX9YlwabV33dVcZOOP3N1XbjoFsYbdyoHWyhHZmnweVfkcgoGdPBjGPXZJI6urr1B5J9fdrJpyBdrCPQdeHLOfspbVsEgE+C4o3UCxeLix6rky6gho5i0bjmtdOMxGnAlxlpWzzevoGJIEKtU8KKGWygqfJpGargIn9/yV0bHSOTS+T+53VP3u0bK/x9/NruueWBKV5JevoI6KOE0x551hTDibeQGtUtQyJjR+aEtG8qAmyznbUvPzBIU3/Z5XPFCo9hCETOq2ohuw0mXSSyBYyOuUWDocCrdU9OMR7cHO1enkP9Ks1T0Yy//yFrO+RwVawc4Uhnbn1W654lWAMG3hYVov2b/n+MTZZmFnXY9+zicwmaXVf9c2cMqZkrOj4O423KBvXWdLwacDr8ynQpoZKiNfUoWFUE2rrGrF+3XqxyVL5HD74oQ/jqccew7o1a8qEnArCZyQYUGWKvU8eoKT7E8tmdUNYjX3bYNhAlVaoWabK0lQ16kU8iARbcRheup+UGDRC6+rlVcYloSX4KBZTJjx16lS88ewzmHfqqdaOL4c7f/NbZchf+cpX8MjDD2vkRGxcK7LPKoo3RkGgaSw2r1qF2++9B0cfeRTeeGMbpkyerIVy1cc+jof/eDcWLVum2/rys0/j+fXrcdisGVhw5NHYsW69LKDWrF4tTeQNGzbg9NNPx/EnnCBI7NFHH8X//OpXOP2M0zGQTKF1fzuamydg8eLFCoCxRBz7d+9CuJoVZ0luNBOnThMxivD1Zz59DaZPn25IGj7gzt/ejq997p8Rb6BDzQCGJP9lyDrxcEQLm5CooEtWpkMF9bVIUOBCy1FBiptN6euQJA/1nMhaDoXQPHWKkA1aIiboqFFVg0Qlxy6ouBRENBEz7MNiUfKcfNZM2qpYMSQqkcmmRWbjtSphsowBJijRWEKtCPbuuSZI/SSsR8Y5EQP2y3KptHq1/NrWbduw6pVXJDieLuQQr2nAyWecjynTZuKPv78Ta196XkEWg0m85/3vwernX0BXe4cO0rqGUQhXVkkZ6Pjlp2PG/AX471/8AoOU/2NiSfZpLodQLCpbPeoUcw2y/6dNxGpVTipGbk29WFboPPgcdGx1UVXN2uqScBz7/hoRYsVivXa5z8zhZm7IQRvYgwc6XeODMnELE+tw8EDHIwOqt4I59DlsrsHNCLrDzIRVc0iKeSxDePMKRgzGBGBJxRzESn1z785bkZij1x7Z1pKP2beIKIEKU93bg49/r66uQtPYscYMvZATdExXHVaclLmTESOV36x1n4hhild+reOhfFGkOoqomEA7hMGhAnyhMCJVVRjVNB6DxZLELfg7SB6UOh4DGPcez4QyddALGw+/j7+HDOW0kgkVa2DHx9nwSiPtl8ujv7/PeNVyXVnBCqFWtrKVmIaSoL8s0ry5ojXP4k1EKDe6ZGedNalwqEBrWEh2rRsSnKn63ZM2iSfHC6nsFg4FlEA7hxvN6b6DKYJZnx6mu1WH0nXzF7H1+DZv3xtAvXtACBSvlbrHIwKtxvPsCJXbd25yoxxkLVGMLTvtFbdn7fnm9kh5vY+pqigpu2bP02LN7DqwR8tKpjM1iFhdncgvY6bNwLjmycjlCtizay8qa+vQ2tuLD195Jdr378f9d98j6DLBipNaoRyLoD8m/fmYLfLibEWrTI7uFaxa7OC/7pvVKtabt31dbURmWHLyocYxPSxp2p5DOEJdUKOVzE3N66CUH6X5WI0Qprj9tts0DsMe68MPPigjagYuVmCVNA+mLRbZsAxQrGQCAX3tsMMOw2233orG2oQQgJv/+9f40ieuFvTLDKCGxvDFPLZsXI+2zh7d7OuuvRZf+sIXMXv6ZOzZb2BkqgMRluSYy/atW7DgyCNx+2/uQCUZ3JEwfv2r2/H5f/onjJ4xXWQOqhhVRMIiaUTr6jBv3jw01Nfj6aeexmBfH8485xxcf/316kOxrzqmoQYf/tAVeGXVKrTu24v6yioxZA+0tiizJwLAe8g+eFdXtx3yt24WNFTgndYgvIWnVCkZWKWfxtxMuimJFjAWVRV++sMaGJRwkBH6NwLc3DyE9EhEYfUqXVAebraPwww5z9k5blAapHMOjRl1sEJsYlNMMajlVTXWV1aDrHgGWjpx0GaP15IbGkLz1Fk45tRzMGXGbNx7zx8UaCt8RRQH+3HJ+e/Cq6tWId2XlKtHRZAjHXH1mo845ji86z3vwc0334yeffvAmm9gcNCQHph0sOdsYWMeHAqa9lBxRCdtLM7OxWJ2ZMXAXNrYbmTDsualTWz7Xfw5932CZMtusMPHgDfoOl1j96/e6lV/L/fHrL6vh32p4+4QhBJ3WJR7UFbchd9r2JemGpdZh+2xK7FwxBC5yZjDhfv7TdWs50Rz1+u9ljIEzltFAh7vA0lwxYISF1VRfp8mETjiw+DC3myyu1PjN6VcXjO1fG7knPIgZ1LOn+f6EbzIhL0whCBbHeyvRWISRBlkxUbXqngc4yZPRUW8Sr1akiVZQVJPXIGWhBdyF+SoYwLHP3q8x2oswR+k16npx1ILvr6xUckk9b/V8rJVrPOmdS5dLBJc+D90InXwVw8ZaK2WtUsM3XNy1FJJqpoF8yZNZDfCpr1h2eYMXqrklIDxGbDdxxZihSB/ohEyBZQRinle3hntke/D26N1/+auVWuU6+cvCLSHuj+C56Vu5alc7ciPq8YdmuoSzXLF68b7ijmzgzVrPjw+qfXiHb0bk0CJsp48Sw3+zd4b5B3KQNs1mBEztCKWwHEnn4qmcROxdu16rH3lVQyRlRoK4dwLL5T84q3/8z8cnEWC7NJcRlkne7RlFQ0eMrz90vXkwUpKNKsculgwtykp0ArRJ/yjhrLZiLqZPAetoDQPdRoBVNVUqmIi/Z+VEQlHO3bswMSJE1FfX4f77vxfPPTkC/jsZz+rKpBBobe7W4IJ7Ed3HejURuJ7d4bZpPfXNDagd99eHH7ssapqH3zgfuzbtBnxhkak2tqASBThWASReAQ/+9lPccrJJ4upODCQFrRbHQ3iW9+9CV//whcQrKkWHJvu68OYyXSqyGHS5MmYMnkatmzehtdeXY/K2lpVUINtrQiNGYNcJo3aUaNETKBOMudue/bvR83YseoVltJpfOKz1+AjH7oc48aOFryW7OnB2aefho6W/SKl8bBgFe4OSEpPUvWLc4fsR6eZqHCkgYepxld86u1yJEg2UoTiKHmnZ2N1bHnIaubW0CW1kXx2fpTws8zkTeUjLWk78K2ATBjTavNq79LOqsL4hbLSzhdzKEr9i6gFmaUVqIzSqmxQ64Cs8aRg4xJ8oSAWLDkWE+YchYnTZ+Keu3+Hl1c+BZ9/CKWBPpxzxmnYun49Ut19KOZ4gPsQjFehbWAAUw6bj0v/7Fl7yy23oH37ToRpkZVJG3KTBXuILHhHFxT8LEV0uJ/j1wgQD0mXdbsg6w2MTsTckYC8cBjNrB3ZZGQwGnk4vCnIMngTeXB9MSsGcXDPaQTcdxB7Zhgec7Klbq+6Wlta4UoITLBhdWV0iU0tLujZW2Hbi3ZMzkP9m6oRu05UkSjRNpUF0TQefIGw6d02jR2jQ7q/pxup3h6p0eXoupPLSf2shj3dUkFEqFzBVLTBoB8VNEMulqR0RnyfTHrO0TLQUgieqmYTZsxConEMWto6xNwniZAiFaweK4hgcIRMvbn/G8GKckVLu0PNZQJV9XUYNXqMFMf6+vq1T8X+LhR03hEO1ziVZnzNXvl7KlqJ2Vgij4E6DZFJIyzW+9ZMKbxFoHWOQi7IHISwlEQwo7hIJFghglmQv48JguZUKV5kJByGk7+D/662gIcDMLz3jKkMe/Bv16N9q0TTQb1EUsomGW5dekxsFBMtKcqNSXoT1SL7zDa50LXafWJ3yzBSNaUhXGLGx3k69UvojcobzaoxGEJnKoWcPyBt3ZOWn4FRo5vw8svrsP7VDchxo1dX4bAjFuL4Zcvwi5/9TJuANm7cEMw6eTPYmxIEIqjNBFL25Qhf+koB48fIjcaDgsHWBlpjk2ScGIx9ETeQVTfmwhwqItXZjolzZkv4mQQhHjKEfzmP+p1vfwu/u+su3HH77TJkJ7GIYhSsGJPd3QjG4nrKZNzxEOTiShGGjkQUIMg2ZjW4b+sWLe5obR3S+/YDVVUYO3qMyERB66dnAAAgAElEQVR9A32q/r7x1a/h4gsvQnUigmx2CDf98Ie48atfk7Yz50cFgZBsVeFH5dgxhoQQDKO/l+MwRRTYc4rHUddQr/lQknDYW2WgpeoUYfF777kHvR0HMGvePDGet2zejOxgP/75mk9j5rRpOOfMM1AZDmDxUYvR2dKivlOG8oNuDtnvRypFk/KQYGxuHooy8PBkoDWKUhUanSCAz0qUEK16L7Y/EvAZQ25+FvmMlacdreLXnTiD8011gVZBhr/P457B9I7KKlwL7NszmyoMcZzLzAqyKkFhSCorGoD3+5FkP40BOuDHjIVHY8EJZ2Lc1Bm4997fY9WTj8JXUUIp1YfTTzoBe7duw8ABzogDfcm0ksV0IIi65gm49GMfB+UtN69eo/XKIKJgWyxKXShMJyshG1Qt8kC7Nns2VRn5DE5HxYo42MzeVAGGiSw6iYcH4CU7hUN0GHlzsHrbA8LTw3UVrTuQCDV7CUgjIecRNU551twFT8M6NmpHCqQSijcZuxIrj464ee2DGaGqipWUHHxgludyPReg1yfyTrEKJnXBgOzUeD5E4vSwHsCkiRNQRSSmvU1KdBTIYMLKmdKQr4SaaEjrnHrWnGkUYZ5kKAZymyHSKIPM0HRhCAWafhAWDIUwdd58RGobsa+tXe49hcygKmbC1AwGrG5NRWuVmOy1Hwyj/u0SjELsePZRxMeiBCRp1dTXiyWdyZIoZ4xbGGT5nkXC04w62dJ/f0WrMaYyecdwBXgthlfDitP61b5NoNXztoFWveZysCHbOKtKlrKwqmbZRirmbfJSQlaV/HCo9O41voxLTk2VfHAv1fiRO8RhZFp66P/37is+R/JWyprSziXLrmsHi7vqdpgs6F7bpOWODFlGj93P20pXR8HkxkjJifMTDmTumueNJuMzGJQkXW86i9ETJmHO/MORqKzB/pZ27N/bIgsyxKNI1FTjg5deil/8/GfoaW9XJshDm5JmPLK16HlTbNXKA5OZBAk1jAF8sxLS5obDECjVyKXNipZQriA9ayDgDbR87Uw2ZQyaaYPV3o6ZCxbgrLPOwvve9z7ct+JeEaAYLCnx2NvbqwqPUDMFyUkIyqaNUhQXFW94rq8XsdGjRLqYOW+ejICXLV2Cndu3K2l44bmVKCQH1OeR/WjQj8Pmz8POHTs1WsOMkxUnlw49dglft7e2SoyB0G3rtq3w19Zi/IRm7N/fitGjxilzld4ryQJx2q1Bh35zczO2/tn9Ydr06RoRuummm9C+ezdiNTU6yGqrqySKsfHl1Zg2YwbeeHUtjlyyGA/ffx9OPfEEbHj1VUnLkRlaW1ujyomBO8X+FlnJVhSfQCFhOGWaUsQxaj8MfBUhktXsqcmAarTh1APTAmLlYUdbVMVYiUxz2NqNUfbvNAHHbcpAqQJ+Kn4OsZphdssf5kwf/WaN5RRHe0jSY+JBKTeSmAKxqHRSJx92BGYsOwXjZ8zGfffdjZcefxj+kA9DA304/YTj0LV3H/a/sQORYASdXX3I+0MSN0dlJS74wOV4/fXX8crTz4C6QVwftGtj37+qpkYKVLS28wZaHQJ28xjFJCYPnJczG0/Ii7VqYzXMZ0rLRIPemP6sq/Ccmo2gY1YFh2AM81Bw4wnegOk9LFjJMet2B5ILhI44cijBi+GfNxWtg7tNpm7PPTsLbH0oyvC5Xs8SRVxm7604dGR6oDwXjHXjbJB2BybdmVgvMImiVjFVogZJqOPoTiKOvq5OTJ0xHXXV1XKqYn+W67S/u0u92SCKSKjtXxTknGfWY6FjVclFEqJIxGESF9ChzvYB+SelQAAzFiyEL1GLlvYO9Pd2q/rKMTGlBaWUmMzs9P+VqYCraBloxTzmGtIZYIRS+DUzcUFJQBNoSTbUPK1VrhL/4e/o0TLQljWOraITHyGrWWOt6Obu37qiHQ605oxX/1PJN1Wt8qpm46GAqllfPifVLamKVfiV/LifcevJ2zoZbmcM7x1X1br+7duF2EPtm+H1z3apZUDbNa09XM4VzP4oB1o75mQOPktzIhnRfr/Zw1bgxZ4V7tp8U8Yk1KMlNEu3FGatVLzIc1+whxYIYHAImLNwEcZNmoqSL4iOA93YuXMP2jq7MG7mNNnC/fM11+C/f/5zmWKn+/tMZUTmsRrLxbIdkUZBRGM3lWwhN4RQOCoIk4GVhz/ZgUL4hd/7jfUaq64SRwrsXKjNmsLRkHSHW1taNTLyias/ieXLl+NLX7oejz32mGY5WbHywOSoQE9Xl1Gb4sIVyYAHvSlLaEJN0QXO9PGg5bxmoroKZ559lhjWj9x3nwhBuXQWue4eBCrjGCpSvDwiyLqXPrsDKZFfZFqeqFSPkn08VpEMnnzIKRpL03mEVH4iCIWiqnBqwbYf6NB4D2FwDvOzGqY1H3+OkHhna5t6lRPGN6tvdcetv5Zrz6LDF2DG1Cmy+Xpp5bM4+7RTsXH9OulP93R3aQGk0zkkEjGRrjjgn6QISaEgwlqERCX2r8T6LUqxhXAvXXKGD2DK7tlqhxk4X5NoSMCKh/CZ2QDMni0Pf9573gtJLrI64PMXxCK8GLESpSI5R2ieteKOLBHZoy2hpjIuyD81mEMkEZXWciqXV1VyxPGnKNA2z5yNBx9YgRcfeRAIlYCBPpx83DHobWnBzs2vo766Tj9fDIRR1zwR/cUhnHTOOWhpa8MzD/8JgVJJ7Nb9+/ejlMmgsqFeBLtYPFaWSDSScrayY+Uu4/kKFAtmTMV7IKgNIuitqHlwVsZcczxYDDw3PJeYzxUNS9aSPHRIjVDj8faFRh4qslazrFEGQd5r/m5TcQ9XCiPhNxPwLbGpLPZip3L0HA17mm9OKIX2nQ389lDyQtYugfDCeOryuqCsKtlWv06cfQhm5ImSnIW89okMwEtDUnnqaW3BpNmz0VBfi5Y9u+XJzKqIvsCEUil/Eq8g0aak4KxRFGfZZ3u0JP7RM5bauhl6G8fiGOB69PkwY/7hCNY0oKWjUz1aVrAM5kUiUDbpJEFKhCd74B6cR1gi29t64b19pcUzSHOYLDTIc2CiFjBSjCxApEPOBMUKVXCPSv+d/T4+P1XcfzsZikRIiWHYbNEVRU5IwyAyBjp+0wfPY8NHH87Q5EPrEjhu7IICbTQctOS1nNGSFmOaDk4mmJf16m3C6fYarVSdmpP2hncUR1X029/fctAewVcwySVbVIZbMgxJ2z2uB20kSMu91oPG2MyaM+Q9LynMSAM7V6FyEjN5XGWJYzOcex3K5tVrZQDY29oKP9mm1TUYKAwh6w/g6ONORDhWiT372rB3X5vUoxonTURXXy+u+ODl2Lx+PVY++aRmRWkITdiJ2ZcZneUCYt/VONJrDk1dcLbGnQg1MyJjGGxaslSaMZAuH6ggaPb4rAcgvy+ZGTRKVq1teO7VddJifvcl70FPZxfiVdXDfoZuo9smvBik2kxD8FNSr+RDmE+N6j/pQVVYvkgI+ZAfx512KgaLBby6YYMq60Imj6HuXlSEQ6jIZ1DMpmW9x8qT4ukdHR3YQfut3l69fv2ECTjn3HehecJEbNm21UjGxRPYt3cPFh91BPbv3Ys/PfQnsar5On39SUGpHGPhADtHqHgI9ff1ob+nT8+Jg/WhSBi/+c3tOH7ZAhx+2NGor66SbeH6Natw7hmn45VVL6nvRJeVCoq5WvjFjU45hiAXI6tHI1tpXTrsfBwZqRrvEEpoKfWSv6RsHK2wTGBwM25sQ2jUyn6Ng+luRo9tAAUB/i6uBa5TMcnJADSD+y5oGV9H40DEn+diJpmFUgXhRLXEUw4/5iSMnn04Rk+YjOdXPo2Vjz4EDKWB3k4sO+FYZHp70L53r6Ql03SJqqqFP5YAIjGceu65yOaLePC++0Xe4gYma1puUZwPFcnLcBYc0UN9al6rkkCr52rtsbhhy2MSHlq/Oxi8RBTuSzdGEY8lDAStioyEQbNXxDgnmdD6tTo4mL/HwcTGx5T7xwRup9rkqm7DcDZ+zK6adqQ0JQIMIkQbOKpkR5JMZczeu6mizHiL6YPpXPOKn5jvLJ90akF5zj0bhuxXRgKu5ssKjiTk2GdvetyWoALIEpGExv4+WnGGUBmJin2c6utDRS6HMZVx+Ars7Rt/ZTNiMiz0T0JUKBQBw1GuBNnksU9LtC5cXYcphy3Ezt3UUU4qELD1VcplFGgpksEgx3NsuJNokH5KPyoBfftz/m3/1UHzPAfz1qjeF48jUlklpCRL6Jj3lMmr+rM5O9pj5BcdpP2Xjrcc6mLIWXm7DxYBBycXw99th76sBzhBA+rXaz7MrsWiEnvO0pNBTvIpn3VVIqG2AIMtlfVYjFHIxM3Ispo2CeMQInR8s31a43hlkCPuBybvVLcj8sR9QnIspyvK5gCujWFFRxzK4/aDUXHjrTXtL74GGeuutWMFKG3CafW5bf+aZyZNTfLgqKT5eRpZyNFKbS8jA8xERntm0vjqEgktEWYXqUGE6XQfCqFvYAD+aBRpFgjFITQ0T8LCJcvgDyewd387tr6xE/Vjm7Cro0Ob+fwLzkfY78fvbr8dsWAAebrliM1sF6Pt86mi5YHOTIH9PpIVeMu1K4dp7i7z5/ZRr4AHtvpcnFcki1WCxojWVEuI/o9336sK5ROf/DSyPX1onDIVB9rapfjjmJTq+dlqib1FBWwOpZNYkS0gXCiigmofzHiHCigEgHw0gKWnnoxx06Zi55496OroQu+BbqR7B5An/T7LMZRBHY6VVVV6byQcaVSBLkixuCrQeQsWyKeU/Y8xTU0iPFDRKREJYtOGDXjogYdMoK2u1uA+5f+oZBSOx1FVW6MKtK+3H5mBFHIDVHzyo5BK4cc3/xxnnnEapk2ahDnTpuJAyz607t6Kk487CZs3rDO6rRp5GK6kjLuK4VGaPoTphZhmv91WNqV1UCKDrbJAe5ga0ozL8017QAHRavnydzBjNZnycA/S9Sy16CkuYPc5HVYUWuWPanuD8gXlWEyFDuR0vggCecFYFQbzDLQnYvbSE9EwrhlPPf4Inn30QYACHH1dWHrcUuRTSfWqSaYaTGelakW+Qd4fwBnnnY/ahkbcc/cKJXAknTCI9XR1av5XjPZwWAo2ZvSM42g+EQD5mdWs1ihl5DxD8w7udfAoX2P4llqqhGfuVaiGFZAXH4FJEYl5Tj6Uc+h2ttEdqAaFZQ+dbFqKshv4T2M6lvXMa+NG5950uquuynUHFQ8IHgwu0PLJOwja6euqmrZtNFc5OWqUt9Ap989sr9FV0COh5IODk+TkTcAS4922JfjC1uu0blSDkrKu7gNKuki0pANTOpmEP59HI9XHMhmR6IQYcJ1Li5mQsUnmOJvKBInBLMdAy2TbBtqpcxdi194WpJJ90rDmHHopn4Wfwg3UW7cVo3vvw7Wjtxf5t0VbvmZA28OnCnuIyWdlpQ205AfkUCL5iX1Irg0q5FF+Ub7chtVLotbfE2jd836rdzByPGvk95mZa3sv/G79kEhJ/WLTQ2ZrL1GVsKJBlNgNIpfPaQY1YJ+7lxAob161ZajAxETROFyZtW0cd3TOsHdtTVH47yYQD6lH7xSfZGXpWPV25rcMJ1u0RnPtNtC6veESW+/9cQG4fA/4foN+FBiPWB1zHt4S1xSvmBS7wahRdSE2k1BNrdG8caugxmg2X0CGizWRgC8ax4WXfQCnnHUuQtEqPP/Sanzt6/8hpaACM5hgQIblxy9dipu+821URSJIc97NGgGoGHL8CPWwjJIQ+yZ+ztHqgDXT8uVK10Jp6iW6noRiq1GkEVMuGMSBjgP44X//ElOnT8e73/M+KatwFq2zuwcTJk2RJq7gEA12kzVZ0CEqI998DoP9vbSSgZ8QRTqHUN4QgwiZZgmbVkaRGNWAo45ZJh3nztYOrF+zFsgWxLCOVZBZlxbMqyxMCgTUdQ5qFpPVKzdMhI4tHETPUxszqnvQ19GOmsY6DCaTyPUlZdVGqJWjQHxvHPWh0whN5FnRDvQzwzb6rGMaRqHljTfw7Z/9COecfSbmTJmMyZMmItndhZadW7D8pFOwaf2rEmS3xayCqjOKNrfbKP24AOt6kMJU5Mk47FxRRmnUBjMVbLnKdW4uTm7NQpcK3hUVQhW4SJkxMqi42VD2Yisq3FC8DbLCjk2g5aJloFWWyWqkUESac5fhOAayBQXapWddIKLeow/fj2cfuo+q/4KOFy9eBF8ui7a9e5CheUEJCMUr0ZfNYyBXwElnnoU58xfgt3fcqX4w568r4wnJMbJfS+iY4yXa8DbQkkNAkiA/O6ca9co8Kf/wPTTbUWvPM9Q+khGsHq27b3a8SEiBqj1DpPKSQHhwlF9Pkc7Z0w1XtPq9DoIjImGJWAq+VqCArylpUwYdisnY0SR3veqnWtWhkYG2XNXaN35Qj9Yj16fbIvj54OPZA2irIlG1b/v+8pfme1Tvy4fR48YqgLa1t0jjl4GWI24Z8iTyBdTFY0inkoKeaTnI5I/vi+s1wj5ngaYZIbn3FAjpUxiDSQl1tlnRzl2IlrYDUp8it4SkRE5MMNByvGdkoH2r6u5vCbU6nAV3+5HlXmSvvaoSseoaPVfOf1OG1AVaJgDDgdb2Dv/OQOuQjre6fgcpv9W/qxfOR2zR43JrRI48hlk8feZ0hMIWBlf/1iRFDEws8Lj+eHaagGd7nHbmnJ7WgQr65ZoxMtdG4d+lNc49Ys0uFCzZsuQ5Y9cek2j1mi1b3u0llxC7CtYlmbp+2yLh3x2qxL/LfcvOw/P/tX/YS7PKXYyj+WxG89fkBxD1i5MVz7N2dH2sRLiMYxRhjvbk8sbnsSKAroEBsY4TDY340jf+HSedfjZqG8dg3YbNeN/7LzOkmoZ6FH3A1IkT8d6LLsb3bvwPZYYkExhijamY7CClkesT087AxP6ACbTD6lASj7V/fIJHdaOs9Jiravm55K9AMlvADd/+Dn59661Yt2EDDj/yKISjcREKWjs6JK1HeFNBRVUCNSppDJ1FIZ9FR9t+wZel5CCKfUn4B7Oi9ufzWeTImKuvkegCre4aG0chn0pj48vrECr5tUnSqV71S0Smok5rIKiecZ4ONvSzjFBNiRqZURMsslnrWjQE+coxM6WNWDgirWmSlXpogFBdLYJHKpvRe+HP898SkahEHGZPm4mXX16DH//8RzjttFOxaMF89a/i4RDWrVmFC84+C6+selEjVlS5cQuvTARQRWpZezZxKZ+Irq+mYs4QgFwwLn+2pAE9X89BWq5kdKhT6SYkCTwu0Cg1Z/0GElPmSeilSCETAc3litZBagy0qsb57CiuwSSDPdFgFMl0DguOORHHn/9uVI8ajT/dfy+ef+h+gMlRNoUj589FxAds2fiaZn4DhKAiUXSlMxjI5rFgyVIsPeY43H7bHdrotGikL3I6NSCNXaqOueemQMiqUyxt81la3Y4c5bJWJ14ugYfhuVaXQXszYoOylPEeMzvq9olV+5Fwi8cmT70f9r7t6/MacnnTQ5Odq8y6h6FcsTJllWiu1RwmRglIBxXhSKI6nkBb7gdb9EeH24iKtvy85RxI4RQLo1o1LB0s9muE5d4u0PKgMmTHIQVbBlpZ7ikR95cDbWvbfh1idKWi2xJlXnmg1VZVYSCVlNBJOBrWMSPFOPIQJEOa00y32hI8c4IBZHk4B0ygnbHgKHT1UF6zW4YRZB6T58CgRoU79kYN7/bgbOEv64q+ffjlXQsKyfEhy+cXDCJUU41YdW0ZOqaMKljVstjIUZo0bytaR1M6eP/9LQH/7/kZ01v1pk4mFbEpouRWFx25SAFRz4gCLnRr4rNiYKSCg0V4hNKQGS6DCpOAEbrmmeH2iguU2ksK5kSBhhNaBn5eDdc21yYlH503tJMKNXWE4ScQAXHFh5es6O4Jfw8nPvhvzgnI6B1TC5vFlVES4wLjs6JaIBE0rhs9X2uQ4Wuoi5fIlI0wQPAQpE5xMIh4VRVS+Tz2d3Vj4sxZuOEHP8DcwxchHK9GZ3cfPnH1p9CTSqE7k0ZyMIWm0aNx6SXvxi2//B+0792jwM1AowpUPbmAmJcM4IZhbPpy/lBE2aYelj3QdGpYhqYIMladhZtIKkZ2HINwkD+awBFHL8Gu3XukmcvRHMKuJBUMUdDZzu1SKs9IipleGMcBhop5dHa0ivyQ6exBsrUD6QNdKFLJx/aBufsrGxskiEEnEGrvpnv64c8PIdPXh0AsKNEMB2eIASpqfhap/qSCJIlerOyYoTJYSkJNji9BVFVXSjOag/sU1Sjmi/pZMjAzhRzyDEgU0aDVVCaDmnil4KR5M2dj7dpXcON3v4lz33UmFh2+UPe7Oh7D6hdW4sJzzsba1avEzlS/0/VY7UygNzM0hclwf60cjFlRqtpyVa+Bix0Uz2SOilIOSvQyZE3FawIDCWF8TVaIIkDksiYzDFUgV6TxM3+9p1ev1+TiLYo1rUArMRMgzRG8irCENBYedxKWnH0ealnR3n8fXvjTg+rXhQo5zJs6CbXxGNa8tArxyjhCNA0YKqEvl0chEMSE6TNwymmn4+7f3y3Rf36wb58gSYzP1fauBO2qzWEqWXE8NcJjAqXWou0Ble+b3aV8/0QozNFjK3dLqNA95Lvk25QCmo1mDo63CJB385tkycoc2GCfL/CwMH1VpZJSsTJhwFiWEZUYhu6dCpCraA1Z0czGOrjMwMXDr2dGfYaDzT860Or3v0WgrR/daMiObfulOlYZjciVKptMaUyPaI+rZtnP5frkTHkq2S9hCy4aEjMN6ujT/DXHEkuBCoSqajH7iKVIprPo7eqSjnKJwZVoF5Ng2xd1usLegPSPCrQBG2hzDLRUrKqpkR4322q0+2Phw0S8pNGetMiKJBiJDOUmOv4RF/M3RlsjH2plQB36YiAPHemsZBcsmC/2Pc81BikK1nCETmgQNRzKRECzH5wNnWs7mTbTMHxchrMl7p9VsHTOWUw0RaS0iSL7puWgau/TcOuFs2XD4znmGBy+mS6ou0DrNPX5HlTtyiiE6mMKLppQSTMJpPhR3rDBGVMVv2rqKkvckHzgrJYoQZanz2hdnUYpDvT3Y/bCI/C1b34Ls+bP16HY21/AJz7xSTy3ahUSDfWyQqNs4QXnnouVTz6FdS+vQTUZhHQ5kYu9gVLFpAvR2JiQcUD9LgRCKPEm8oFZtShX3fItGzjIOdxbOXvO3BYLMiTwBaOoGzUaZ5x5lpIDVrFBBamC9Hr7B1NmKFqtBA90aplx+dygmIbJtk6NgxzYvRfdLW0YstZZSPYh3DwejfUNgnE697Uin0wBWSv27S8inIgJruCIkaQR7ZgH+3slzc7yfZKaa3rT/F4nxzfQ16OHFI7FJVnIiMIsjszLLPvEpaGyZGWWKl2szIolNI9tws6dO/CFf/sCPvThyzFv9izE6L5RyGPb5k0a79m6cSNy7JWXta0t8UQpnYWO7eI6VC/NJTjDVart5VpNU6ZAXDdlVyUrAK5+rXVocfCLCzoOcuFr+gMcJSOhwfRnzdM1QUHzm0zBlBiYKo3VZKboQ8EfQDKTV6A9+mzqTo/DY/etwHMPP4RALoNYqYgpY8egqbEBq1cz0CZQCoXQM5hGkvq3NTWoHzsOF737Eqy45z50tLYpIaBDzyh6/La0SMPaOIOYZ8YEkc9Ra9aO9qgHbYl6ropzCYybESj3fDwB1p1pvAeUE5XFnObxzOiTpfXosHLuJM7nszw+ZeHrjOUCGIaxdXkxkd11xnUpZTjMHs4KtLJupG64VbPyzCmaJ2EJTEIph2dJDXHJ/AIzxTXce3b/Vv7aO0DHTGRVWcgtzczz6x4qufGBPVrONLe07pO/NVtc5FAQOuaEgI/JWySEmtoa1NWTyBlQdXqgtRU5khFLRsddbHgmfmTBsxKiIEplNWYesQS5kl+jRN0HDphqlmiX+rPka+TKAv7/F4GWxhkMmezR8ryN1tYiUVevZI4azYSNGWiL6bSBtikxWtRMiA20pg/9/+ujHGjtBRgZTPcM/fL4bRo/ThCs9ARsUqj9TO6Blf911z9S99sw6E2gdaQoIYc0GAhyDl98c1uMmVaY9NX5fK0ZjYF2rZ6yXeOMH+ohi35hEB/X1nF7WYQrzmtbZT3TAzbkTu0ntiuoPUDmP1tiHL+SlaEV5CgOie8hoOpj13yytG/PXmxYu1aBJGyhPXp9hhNxpIpFTJ41Cx/95Kew8KglEhfgmr3xxu/hrj/8AcFEDL0HDqBx9GicuXw5tm/ejDUvvmjMBaz5t6ogym/R25SG8hy54TgP52fDUXaUtbE4qmAGpI3QMxNzjUXYjJwVqLI4C1nRpqh/MIuTl5+G5aedLlFyHohcpIRdaQ7OzwxWZHW6A8yJLyjZ8JdErMj1DyDd3YvW7Tuxed16GdkjNQBQSCGfQ8P4cZg9bQY2rHkFA509CPsqUFVZiYHcIIKRcBla4IJiYmGu2y/nFkIO8iqkpZjYnaaKIawbrapSlsdgxUyIa0KHMxVumCikU/b1K5BKDqiCrODh4a+QuManPnM1rv7kP+GoRYsQDYckvbhpw3qcesIJ2Lppk/q/Yh07mHPEHKSTlXsTvueB/1xm50hTZYIAG/5SZzRyjE7xSFW9slyzuF0V7O1VmmjKgiNvj3NT0fKPgY5Nf5Y2ZNw4qmjhQ5qsb18AA5k8jjjxZCw59zw0No3Do/fei2cefBD+1ABID2purMfkCc3YsGG91l6+IoAeaigzAaus0mF21Sc+iT/+7g9o3bffQP/5gmaTaa8nopeu3SiUuUBbsgGXa1VsYauc5BiNrsfpzr4yOYy9cCacGmszfWr+iYZjxnCDxAyKiKgfbSvSQIUgbQcXu8yfa4X3nIdWL4ONiFmeoGd/ngewY427itVVQQw8IkORgOMB/8qohK1oBQGrij64wrUnW3nqw60RZ4eDI9UAACAASURBVFBQTs5s0PcGgmGgUeC4qcY1Zmfih2p2JRw+jGoao0C7r4XM4AEhNtKmHkjJXo/iJRTNqamrQVVVpRIHWutxDK6/vV2CJ+wFurlv8iQKJOqwJZGoxrQjFsMXiqK3q1OiGESAoHnapMQxWEG6inb4ug+1W/76UMfXC8AYvEuaIhxGtL4Oido6JRkMtEwqGGiHGGQzaQzlOX5nyFDDyZf3yv766/h7fkKB0VZt7szW1hYDucLohoeCQvWoG85zmLwbBjBeP8lOzv3GVZTllkxZpIJnIsmaBn3hOcN9RESQ57f4NtakwzCJTYxQe1GjO9a717ZB5LrFIM8kn1WnLeZGir24veBl7buEVcGYrZp8XrryOu9kcMBzS2bHRlTEvCn4Bkql0t333YMbv/7vOpjpmMKNL4GFqirs7eiQA85lV1yBI5csQybHBrcPf/zjPbj7nnulUdvb1iqj7FNOOB4te/bIXICVMeUXeUN149ikDocEpbJvGkskUBGJIFZTp6pW6kA20JJ5akZQDJOsHJjYo7AmAKbXmsNAOosLLroI7zrvPB2Mu/fsQW19PWrq6tDd2yOZRWqgkoTEz+o5MdvRQeVHKpsWBEAxyOAQsH/7Tqx8+mmsfvFFdLW2SBM119aK2NixOGL+Ajz3yKMIB8OoDEdNBWtn+MyhTJo6VabMQUq9ZPa7KVphqjyD83OBMLgyUeD8nLSV0xn1nqpratUT6OzuUk8jWlOFMLP2QECBtpgxDkaZ/qTuy8evuhKfuPoqnH3mmXI8GTtqFB5/5BFccO45WLtmjSAMsXslY2krFy4Ijy2hS0DKThNeJaQRNlK8jjKBQmpdhtbuAi1XFnsqrj9ImNiYotOwwsCTjtDDOs7nN7/VjHgZg2hVbbaa5TGkPqI9ktmjZQXCinbRiSfj2AsvQmNTEx65+148fe+9AOegfcDYulrMnD4Vm17fLBLMUCiMgUIeSUJxobDY4F/44vW46ze/RXtLq54R7RcpF8cD3dkzeslQrGS9ZCgGYAa9chVbHrOh9aNJMtiT4tpzWbhYyCRWUDIwS0cfs98MehPUAaX+FlEmu3/MHKsF6N38n51TJjO9jPh4/GIVPAXDWfERZuDq35K9b1ibvK/Of9Yd2mWylifQGvDHo47kPFqtLrW3Qh9ZXXlVospVi/0LQ+kQzet4OAlycuCFkWplL3zchGadG3v37cFAsh/VNINnH5YWmH1J45us8ySmgMwZeCaVA7296Ok4gCJH5SjxKgUhU41IT51G74lqTFm0GBXRhAItiXAc62FFm+3vlYSpCbRWON4Tkf4RRaR6eD5eD6B0kxVtQ/1BgZbnqAu0nPNloCVcqTE8JewGBfj/9WHYwbYitMUR740s/yoqMGnKZGQLeanspTIkjeakI84WmnGWMs/dkZBMlWuSUJ4XPDvMujVVsvs3Bj+DOuWRZT+djl9ETDn5wNagtOvN2Wd6wLb9pT1qziEWbvx7yBNoNUpqoWyXJPPeuvFF/r1M5vT7ZeTC3ynFeJmNGEcfuZllc8OoUEepVHr6mSfxi//8L6x+/kUM5fI69GfMng1m7zGaccdiqBk1CsFoDKFwTDNP27dtlxk530jn/v06JKZQX7i6GmtXrVbQYONeGSLfbCisapaVLAMtA3miphb+aEx6t+xrMthqhk7Ke8a9h2/QzBzauVc21fM5OdIwkPHA+uCHPijDdb5hjWnYQ52HUzkouIa7FybjQya7N5kUQ5EkI3q57ti2DStW3IsH7r1XyYYgtKEhVFFAPpsXLMW5YzXElb6ZvqXxdTREEz5klyS4RcPv8c5qkaGsGeD+fixdvASjGhowacJEGR5MmDwRbQc6sK+9FYuOPFI94jWrVqOzrR1zZszE5vWv4Y1tW/Huiy/ABy+/DOecc47EMghdv7JmDU49+STs271b/cfKWFwBkcoy4l4zo8sXBL1QVJtZpiPduIrLkBcKChS8/zqAZWfmmePkPamqKotUiMNm+4JOrs8QcTxfL48NmVGiQIWVfKM7k6RqDZHIeYJiiAEpY2AeWp7l6dxDt50hHH36GTjxkndrHOKJFffjufseQIgShANJzJ85E4l4FDv37UGxwo8DyaSYpsVUGpFx47Xhb/rxT/DLm3+BN7ZsUf+YutdjRjUilUyq/8f3wh4t12IwHFHrgw4wDABsgYhH4ERULPSkLJjXHzRCEuxLMZVw64P30AlKmNEemsPb3qphnZVnyJW8OVlLa8PnRCQcN8fNmvNZCsa1ij7OgJ73zWn6kNbmNCz0PK1WrulnmWsos0yte4muwf6cmae2gjG2Bye4+iDI2XyPO6y4HnlQetnW5UqMgZaIBkekVM0O+wYRleKfmoZ6hCIhGbr39/UiThu5UkmBlOYmXBNcNQxQdQ11SkiZSLBP275zlw5AP38/bQo1fkZ7Q45SR9GfyaJm5jw0T52Bvbt3okj3qVQS2WQfkM2IiEfoWFKHNtgqUbdEr7822Hp/VveIG6ZganqyoXkv66dMgT8cUaBizy8zwOTaQNkkZ0Ei9iwWTKCV7vjbTPO+0/jOO7GKR/YsvcQ30xYqSBOAAV+mDmTms30WCmHsuHFoam4uGz7krRCRmzrhGiEnxUG1jtfheqhcy0qM7JyrznL+Hlb5dvJBA2JK4E2MMLP+xrCAhCTNipcVz8z613uyWuyEfxm8HT/BXYOIWbZy9t4Dd62m6jbVtEtqVblqRM3urSEzm6t/f27PzhLJH88+8RTe2LIV2YFBucSEozHMP2KhnC66+bDpplFZhaam8Zg2dToef+xxbH7tNWWXya4u3ZDmsWOlS7pp/XoULKHI2WixR1lBi7wIhfg5G1qrKtgXiQlCJqws7WMGVt5M9inlZcoelifQak6T1WzGVh1+fPTKj+DCC8+XSEYmVzBML1s5OSjBEUnM6Kg9HCg3SRg2bCjqzAu4uAnXbd+xHdf/6/Vo2btPSk38BkK9iWgUA319ep+c4/IFg+U5R7ORLAPOZk6sTg0DjhZrppfA71PDn1lYIoH58+fj9ltuRTzq1zXwNSJBYG9nH6rrqrFl2xuYPXMa8vkSaoI+9A/kUZcIoqszKWJEa2sLzj//fPUyaqpr8PzKlTj1lJPR1tIqP9bs4KCIRYloTL2LVKpfi6SmslrwugHVTTBkT9xBQQy+KfbZXV+ZqAPhTY/ggjJAW12VNXEF7xsVLx565nA3dWuZ+WcFEJj9GRUlM94lghEPIM6mSaqN4yc59WLYH2WQpa5MOlvAwpNPwQkXXyw96afufxAr73sA/mweSA9i7owZqKuvwbMvvYBgIo5IdTUGCFPRlzcSQzadxdWf/BRW3P1H7NuzW5aGlM6sq6mW6YSraHlPeUAEOFBvAy0DANcr4T0/NZ/LB68NVJYExvtCEog7YBkEuOukkGWDeKAipEOq3NM0s2vldTIc6EyA08HoSVZYCJZFGhj0rMoNv8f44ZqK0cBpw4HW7AGS3Ww15JntNbCYgYqdWIy7LBdoHXTsZnfLh9GIWUX+ThkR2Nc3Acb9TkLmFGUwEqtSaROyYYIsE5qquloEIyGNX/X39iDG5wBIsELJYiyBwlAJ0apKqbiRKc6kKTuYxr5duzQCVEoNau1VJao0EpIaHEA8kcBQNI7Q2GY0T5uBPTt3SqgiPzigYMvZXEpzsi966EBr+9JvE+RGVpmHCrRUP2O9XCT5jj3pyZPgt0kcCx5W7iRoybWIgXaIki08ZwyJh0na2wVatzb/1or3nQKtkYkM6byWcA2Z3rmc0MrRY5uEXJqpDzNpIsKr09myhCUFIpec2Zl0kwgOCS1zFaSCoF2Tro3lgqxBy6w+ukYTzagq2wjlUTWHyjgdb1anYnKbQoLXMDLQOob+Qa0Pt36tFoFaZG58SPAxUQbzLql8pv30fOv+EvVk+3t6sfLpZ7Dij/dgx+bNGDNxkuQQI9VVyk6CsZgOFsK7i49egrvuvEvqRFyEdJJhJUdN0khFhRYt58+M2ow9W5mNcDEx44xEwB5wlIE2HNPC4uhHiI1jCmzLSs3g6BreF5xgynwz32nUOIoFUvd9+PSnrsZ5554LTiwx1+Fb4x+1YO0ZL0jLIGce8gYhaiAWAdIFIBIAehiTAERjwMWXfAivvrpORvCUMWSzmxg8ad3MmgQnhEPlik/Fra1sXUZvKgUzk2qIv5ZgIu9Gn8QpWN3f8I1vID2QwmsbNmAglcK45vFoO9CuPzQaoDwgD8v5c+aikM4KMRhVV4dFCxeioaEe733v+wQ7cyziySefwvLlp6K9tQ2pri5UklxRLGCgp0eJC5MEZnxUbAlKq3i4ojIMWJMCMlCYKtb0l410oiENOGiURDIaaRvKu1FF4Xskc52QDGfjhhmrJtjqwLGHeZA9yQLRC56vHDQPmINYEox0IOI6Khg5Q45H0VYvGMLAYBbzjj0Ox15wASrr6/HsQ3/Ciw8+DF+ugEChgOlTJqNpfBNe3rQBvelBRKprkO7sAmKVwGAWleMn4FNXX41H//QQXl79kiCqTG8fGsaMRmbQoCWCoyJRyQLSacoFWkLIDLQ8NCRCN0I2UetAfV2/VckyxDMpPon5btjcshsMDAdaQW6WEOWanwp0dmxG68d63op0JIKYSd6MpyxJGGZ9EW4WQYOZG/eN2gV2XMuWYqJgOWcaD9tS12/JULwHzjKvrOjogY5dt9JVwyOhY0F5bxNoS0MGXlNlpkBrVwvnJmkbV18nFKy7u0sSpzGeRfCJe8BqSHrp3K+VCUSrEgjHYtoHTJh3b9+hXi57aETW+J4ykkEdku/zYK6AqplzFWj37tyhoDqUGUQhnVJPlCOKIkWJ5WvbLTaZdgev3c1/URwbGWjF1uXaJ/OYMGrAj/qJE40oCq91kASorAIsAz8TAbKNJetjk1ejUPXW0PHIamzkhZYRv7d4B28XaIXc8PkS+qYLkyZKyFsoSmiHFa3jzBhCqkEreb47IX8vo9sw8c04oRAskQWHbRjF9bCImQuKrG7F4fAEN3Pm276sHQ0tso9rk06Tm/rFXaGWtZdx7w203mrfex9cq0j7VZyKIcHVmkV3+8yDAinQ3vHC8yU6Qmzfug33/O4P+jyYGhSUyzk14SfRiJiahM+YLV76/kvxw299xwSOAfYKqYFbQowMxkIBya5OM2BMSIjwgEQczPiOsho2x9lXqaqBPxrXiA/VkwjHMSPSw1DpPqQKilk5y3tnxqtgq0FtQk55XHft59Sj5Ibi1wktsVJSVeuCrZ3Rc+eJ+ywWnA/oT2VRUx2WIMJAmtrDFfjY1f+Ce+++G42No3Fg7x40NI1Fsr8P0WgEvd09qG+sF+zsAqzplZlxJD1rkjYYnLl8ypWDJ3ur8GOQD7q3R44y/EnKLOb6+jB94eHYtm0rHQGwZNkSbCSDmH3c1nZMnDVLPoyt+/bhtOXLceutt2LhEYvUy921Zy9Wv/yyoOTdu3aZCxEWb9jQ6pun09J15XOLsnS2wghcMAxo3OREF0jBV+XF50UkIhZDNBaXoANVsAi/OUINF2Vfby/a29vQ3dVlqO9ybgrYRW8JNUY3xI4TGfq7WcRWtMTabrE/JnODElXBihrHyuQLKKACFZEY+tM5zFm8RBUtiU2saFc//IjILxXFIhoa6jB+8kRs2rEN6Z5uLD3vfFx48SXI5Yq44es3INXTj+uuuw4vr34BTz35mKHr9ydRP2a0+jusaLmJY3/u5ZLZSyEUMlZl0Ucihg204ubaoFeuSrUg7BztiL+bUSbn+0q3LDN64iDnssuPq5KtjJw7gFyg/X/MvQeYpGWZNXyqunJ1VecwPXkYMggiggoCIgKCSFKCChIEZEVFv3XXtLruun7urmHXsL8BAzlKEokioKAkUTLD5J6ezrm7cvo9536eqppZ5HODe+1wzTXDTE911fs+7x3Ofe5zRFAKAkXOmVxgkccni1sn/ybfZp+A6wGgScuVkoN0Z2oK1T6IeDMB/d1O6z11wpMg8Ub3XT9rTUG7uaPVazWLrfP55X6H7rVXhXIpnpB6S3OincbszDTinPfXIIU0Fg/UHSfZLdVFTkkKdL/p6OzWrvaWjZuQHRnRjrrte9vMNRAOId2exlw2j9Tq3Qw6ZqLNs2vM61fKqlIAX1Z5OyRa63zqBcYOVLJXz7evlGir7GiZaKNMtCH0rFwpr2WiXUy0JENp5YidmWBKdm1UvfKP9n8t0f5HOt6d379PtEWiBtwuod2fuwTpzi4sWbZM/083OGoaS1ugSTtZZ8PJMloM9drJLtE6wRw9V943t6lRUT3uYF/HqFLcNwK+dZZmMs8kyJ8UaLH7Z8WrITe+EPRnn7/6wtEjMc131n+dq1xdI+UEXrxynhJt45wE3n7RRbUHfn4/8hOTQK6AtoFlaEu3CY4haWB8ZlpG6m2d1i0xgX70wx/B33z6M4iFWrA4PqZdKVZeJNwQ4uDvpcjBKocQkCOyeM1YHqhwaytirSmEW9uMOUhSQ4hkEM88NrqO30/1dGxbBLG8Lc+LP/gB/t3nPyeoNOKDeKVsnqpUhXFems0Jtr4xSlYzq/5KBdlSCclW7vQCCyVgPpvDV77yVVx77XXobO/A+NgYUsmkdYH0ls3lNDuimW/zYSUMaHCGwWXJZKutiOiiW1DWrMypVUUTUQX0hZlZ5GZnke7sVNe5y9pd8Py6F5FdnMcer9lXhgJ8hcLcPGLRGBKhCKZHRnHyaafhq9xx3mdfdPb0YGp2Ds8+/wKOe8fxWL/uZSUHESqY+KIRmQww0dLvlvZV3CGWhRLfHVl6+rVF0BpNEfiarFrJGqSPbZLz9fZ2aTLTCIEL2vxoJIZNjI9jcHCr3Ir45/4BMRTCiAJ1eNnNSYyRbC44LKykrUrIiPAs67KAdbR8/WyhBPL4IomUyFD7vPFNOOrMMxFLteHeW2/Hb+9hoq3Ygn+ght7VK3D8aaeIzLd2r70QjsRx52134off/QGqM4s4+d3vwqZNL+LpJx9DZ2+vuqBELCrjCT8C4Bw1R/1jl2i1hu46WlMxs0RZL65cYlXu8+xL51NprMyGnZ68nzWftR1vPcBaDXPa365Y8wIVTBb1jtZKOSVaW6ew4KIZbtPDbis/pumtSt6rVTnlKUrl7Zxo9RG8tnHdxKPBOm5OtCaz10jedXlGd0GsQG4YxftEaxA4xQh8ojXEicQeUexcRxtvS2lLgc5bXNuJkWxYrSnREjVjk8Dz2drZoSSLaARtnV161rYPDSsG0FaP57+1o0MFVHF+FkF9bRzR7qVYs9ue2LZlk7pXJVn9mlHS5fgiUKPwjmkL+/FQ436/eqJrDtCv2NFWWBvWEIhFtYLWu2IF8iJv0uzes46LmhmrWK6WJUBDh2hBx9UdBSNePdX/1/72lRKtcQ7YENnYjwgWSV19AwPoG1iKLOfL7GDdHrxvuKSsRgSSiAFjqFWLjULMjUiMTGcjp/oMVg+cnSnlFye6ohmp0wyQ1L8EMEqONW73z5RLnHylO7fNz29zLG9Otq+UaPXZvRmD8zcwyLihtW3BoYbAt2+5tfYPf/9FEYFYHXLFZ+WKVdpJ3T46ismZGUSTCbR3dWp9hh3cX//lJ/DFL/ydtEdLuUUkYxFJmDGp0WZKHrQtIVUbuhCsGlhdS5BCuBZCiYQk8WKpds3N5EIih5OQi8Z2gCzRmm6mYCy3xkCSjTiqf3DJ+cqX/y8OPeQNar75rziMj0YIWxadDVJjnsLgKBUe9Zk16RyTvUY26QKZ0lEqVQFD03P4/mU/wPe/+33EI6YuQlYvbfbYNbe1tWF6ZhqhsGV3q3wsZBlDzUQsZmjS7hKsQTwu6brnszWdVCW3tK9fFezygaWaF/b090ofdLGQxV57741HH30Uu++6VqxLzqnGh4bRnm7HYW85Qvfo6Lcfhzb65RZLePjRR3HWOecgm8+jt69PwXd6ckp7gpSdLPM+0kGI94pwPncxmxItL7I611RaBDap9HCW6kKyF1dgAqAwgN+jJSzHBMs1BM3dqP/cmtTB1poJSUQkU6litGJEfGPtpZKoYg8tO1ieLSbaKMlS7GYLeTkNFUmYicSRKZSx35sPx1FnnIFoaxp333wrnvr5/aaFym2OzCK6d98FN/zsdry0ZTMeeexxLB1YgcENW3HfT+/G1LZRvOO4YzE7O4aHH7gPqY4OlIslJVrOaO35rgk6ZkdLCIzQMROtmOKS9bMqvv6gujmTVlOc0pMKKnfuWdApONRF/hko3WhFSdYSbX3m68hJdejYnuy6uAj/VzqrgqWtQvezLSVWByR56LhexbvgJZcknzx2isEeOq7PZJugU090E2G0SQBFn7Wp6OBLMtH6cU29Y6i/T5ZNvKI2oxUKTmUZl2gZL6Ipbim0Ku6QEBVnjKjYSh67PRbb/JZMskxUNP9ItLUhnqCMZga5xawZI9BPOkbtakK1Ff0sT86gZc1e2GOvfeUOVMwuoqyf1C/nrrxBtexoG4nWd7R2wVxY/ZMy2CsnWvp/Q4k2GIsq0ebEQSkJwTLWcVErR+xoOUpxnGz3/e16/U/8eKVEyzPNuEa0U8ppXFlLt2FgxUqNxDJCRRnT3R66zqzN/lkAyp9WqIuHw53QinswLHGafrX5VFvB6OOHnNgcU5ljKw/xa//e8WokmsSmzcPt/H6e4KnnbUcU0l9LjYRcIv1j0LF4OowDzfZ6KsoMSayPCq+7/8Hayy+tQ24hg59cfyPGhkexbOlSVSEMlC9v2qT5XiSdErOYCY5J9h+++EWMDW9HOhFFJBTA5NiYYEnODgnvEEr2Q2xJ1hHW5d6hL5+jUUQSrYil27Xew8QkMpSzz3PoYt2myOaIDThAiZY3IFvAN77+dRx80AH6cAyyhC3j6hS5WuQeCJmOmyYn34+gDqoulYoKrpx8zFNLlJ01gpjK5nDZ93+I7/7b/4fsQkZBgKIV01OTEhuX4EZ2EcEkGYJehCIsYgAhcM4s+fvd/6CqRfeQdFs7env7MTCwFH19fUi3tynB0+avUilhzYqVuo6EukmqC8eEgho8WAM2btyA16xdi61D27HbsqX6upGxGRRrFTz1zLN43/vfj3RHp8LWSy/8Dv/0ze9j6YoVCvgbN27E5Ni47Pwyc7N4/NFHzReX13phXtW+d+CRATW7lJaQkAxeQJIZDI0weFfKLHQS4cpEJGIG7Yo6prerNQpn08YDqL0/wV22VsX1J1WoYoCa1isTWUtLRHKJej0qRpWLiIWCSrR6mDi3Kle13pOjYMWRR+HwU9+FRLoNd99yG576xQN6aHhdc/MzWLn/a/AP//o1ZKoV3HH3PSgVKti+cRue/c1vESzUcOJxxyISreKGG662OWuJpg5prffw3FAgIZlK1ztaKnT5RMsEy4DBe+2hY40OtA9uxSXn2OpQnSmCYC6H0hjJgtdM1Bar5J3hhp5Rh4gwcNUlF22mYolWZ7mGEpNACx/0ho2dgpaTxjSXF2ND+kTr75WCFX01m1jHdhsbnYFPtOJCu6TqCVfGpt7RS5cd7Q5wm7s4Pkg3d7S1KmltTuXIzWiZaMnEZqyoBAJKtFR/IoI0Nzfr7ByryM7OixFMj1OeuWg6LeZuZnEeiMQQ7ujU6+y333448LUHYElfn4p0qoR1dXdj+8h23Pazu/HoE89ir31fi4mRYbn1FBfnlGirhaySG4l4f85EG6hRHa0qngNNXPpXrkC2VFSipaRfiUpy9URbsPciLyKT3nQSPv8TebZO6qsjGE1NC8mCkqsG0L9kQImWeu15rq45kReqXXE+S/tREgzJCo4zrLi1S1+2CBVxiZLiD3Jskyevmcv4HXdxeJyMLJNwfQbrxG5EnCK/Qg2YG105RrDGkfy9Q07qCEVTe9tc8O7c0fpr4LW8LYebYIzDLt1j5qb4dz72ZI1v5qADXo9vf+Ob+No/f0VMUQaImfFxxLu7BWeuWL0KhVIRw0Pb8bFLL8W3v/1vmJ4YVzfL1p8rPloWz2Y1q2Vy5uvad2WipRJUUNWbfhACisXV0dJYQKxjN6MV49DNadVxudpND6urIZloKdpQyRXxrW98EwceuI/+DZHnYrGGeCSgJXBr3Bsres3/z1dudXZ8LADojJkhPCvIuwXf/+5l+NFlP0BuYRHpRAqf+eSnMDK8HQNL+vWRVqxcoUQZjUXUATK5mt0T15VsvcPxMLSOIk6lm2lROo/VEHsKdt6DW7aqk5oYG1eBwvnvT275CZatXIH5hXkMbx/C9m1D6JIfbg7RYAgTk5N4+wkn4LAjj8S5554rmHdicgpP/u53+OAll6gDXL9pkyj4ZO/19faiNR7D8NAgRjdvBqh+xaTJalmzWCYNWwMSAzhKjVh/xTT5t0qGP3hv+W9bwo41auQFwZjO+EFapiFCwi7RtgTlDMU9W3ItZVrtklAgRLZoAvFYQg9GMZdBMbeIKHks3GV0yZgElmyxgmyuhNe97Rgc9u7TpA17909uwm/vvc8MwWNRlOZmsOoNB+Ef/+1beH7jRnzj376DSqmKvnQntr20EaF8GYe+4SBEEi346e03CyrnAWLXQ3tDvm9C+iz+CB0zsbK7J/IhZSgiNpSRDMc8/8jY1/KppdqPET40btF+ONchTRrOq4IZp8gqaiVk1/3yT63i564f3YGc1rTTaDX4y6iTnLEK5nbdpYeOpbUsFUu3p+pmRr529yxNkeHqPrE29vAdg1iTfKDcjNazxutf38Qk9glU8o8OreDXmc2eDYG1vOO6aeu8ueNrnYfNaFVyWEh0M1puKqTa2yRfurAwr0RLkYDF6RnJEhL5YMJv7eqS4APnuLo2nd0IRWPY/zX7482HHIp99toT7e1t4leUqyU88ptH8L0fXI6ZqQz2fu2BmBwbldNVfmHWyFA0FKDxO525HIPVQ8d+LKt361CsPyXTvWJHixZp+4K78okEX7DiPAAAIABJREFUBlatRMYZlHAPkwih72b5K2FsNjEeSWhWU3ul99Dcif0p73Hnr9kZSvX/r1/dqIPPgefWMLmuXLMGfVyhK5WQK9BITrhVXc/eBFa4xldDsEI43K0Puu7VJy2eCxa7jPU6U86yT2fSbz6UTGOeMdQIVF7Q12SPNJNVoen8e5u6WY1y3B7wH0u0fl67c6L118HrBUgv3DGl/TDBI3dKyiOFYm1sdBQrly3H3XfeiUv+4mIt2pL0NDE1JXiMTD4OtnkgmCjPP/8DuO76G7Bl8xbtpxHOqZQKKMxOoyXMJX5IfrE1Qbsx+gPawF/wsaJCSObGfJjU1SaNLUicn7u7MkFWUq4qwHlSnQ6NhxsVXILoaOvE//nLv8I+++6DVHsMC9mSus1AiB0CkMubwwPBA3ZLPtCQoxNhEHeJXzNzqTIZY5kEvxuuuQb//OV/lFrWu08+Bf/wd59Fa9iMeyJ2rxVDMiy0qkA2m8Pk5KQIUIS6tg0NKWFPT0/Lo3Z+fkGzRq4P8c9m5+cwv7CgPVrt/9L4nsGdhKXZGazccw/svffeuPPKK7H6wANx0onvxLe++Q1JNXJ/dfPvfo+Tzj0Pf/eFL+CIw96MSJj6qFmRqN7+jhPw1NPPIBpvRUlVYAsSZHaHgigWcjLRJuOutLDoAqFr/T2W6R0p6AkrfdKSJdeoQeIGCRoAz46L75lsXc1zJUeZ0wK5IH8xtINIJOIGzdO0gfqtqIpRmsuT0BJGV1e3SFZ8aDJz04LyAhV2zsbo4zyqzI6HWsfZAvY97C04+F2nIZJK44HbbsFTd99FOMPpigUQSqXw9//6rxiensU3v/s9wU6d8QSyk5PIT0zgyLccgZ6lA7j59lu1ksDr7xnZ3KPlfSQqoXkSIUvuxIUjJsWovMAzFlEB4pOlrTAYCiCk1zkmaQYrvoAx9z1xjpV9fc5DpjCTtfOA9RrEukFOnUlJTg+0230V07hJ/cYRm4zAZDWuGYVb0uN6V4PsQTKS01r2ZuxuhssuwlsjNpLnzvNc07itdzhuNmWzLYPJvRSn71b8vNbv7Yo8qETrYT+DZm29pwWsT+OtKc3uSdJkB0skir7L7PZCQcaHoGBj/qTVHIu/YCKBRKJVsYzmAmtWrcKBB7wWk1PjGBkbxoaN6zEzT3nUBHqXDCCZiGuXloIQpUU6j1WNv0D2sfxFHbubc3BncqEyiWdgJ7j8T01oGmOBMTAph6t4by+6BgZEkJQ+eLmIwsIsApwzEkGq+9G6yuU/sFr0p76nP+Xr6p0eY2alIpcykZzortTdjWWrVkkrgZ+DqI/6SWd/yTGT4lyRgj4FJJLcFbHz7RupOreDTZCefRZkZqausyVRCa4VhbWmx5gpsxYZXDiHNwVnU5era717VMahRbyjzGmGnjbBvF5C0sGhXkeAL2nNU8PD14pSt1niC093ETWvdd14YN34eI2rDb1tbfjN44/h5BNPVBVLAXvKB4qeLc3RPoQiJpt49rnn4aqrr8Ho6DgCZXaPEVTLBeTmZtTdkn5O6zgGdU+9VlyQ76bBhOqOgpx7UZLR3HZI3CExirupNAXQYy3IsuGE4jF4TTuZsFsiOPO970PPkn6MjI9han5W1HLOdSToH4spsPEzRUIRRGmjF40pCWivkcmJc9pwBOlUqzo+QqKFxUXcfP31+NH3v4/i4Db0rF2Lz3zyk+omH7z/fq0acKVpfHYaWc4k1eSVlDT9Dy7NKwi57raZkWzdS4to8SQahd1Ml0nYKrYaDjjgtRjcuhWbN21Swj322GNw/fXXY2hom2M3B/Dud52Ov/6rT+CQg1+Pns52TI4NS9/37HPOxXwmh+m5BRRKXNlxhgCE2iolzXp4cAusOJ3IAREIPiyqAgW/0HWO5vNc0XAQn7Mb1NeEwlLJ4myZ11J7b+EIWpOUFaQUpT1UUidyDwYfUiYwJjZWgKyEKTpCCLazuxutqZSgYibaUo6EF86lTCi/XCLsRP5RFJl8GXsdejhe/+7TEU6n8PBPb8Nv77kTLcU8QmRt8v0nWnHJpz8rx54rrr1OSS7F+z09her8HA5786Fo71+Cn955pzHkub9MLdxiUft34gSw8OO9IlHPJ9sQNywNtuN7UUXXvCsoizeOGwP2IDuITWxH/ucSKv9fKkXuwbeVHzej9TMqV855hxOfoBSUBBEblGxylw62coHfSBkNyFejFT9LcXMu/3w2Bxp1w03ENZ9ovaRmIxibpZ1PtMbH8uIX9n5UNNRLUkv+/BqbfRk50NhgJB3Z/FFNrxJtEJVaC+LJFEolJtoMQgE6vlRRyMwLWg3WCM1H1A1yvEXDiFINiimdnV0amfCZ5erh2jWrMDExhumZKUxNjUtxKdK7DN29/YjFI9g+NChiIJN4kFAkdcp5jplo3azOuiAvHm6ykTTX+M/80AiLntxx7tpXkOjtR9eSJVjM5STIU+Feb2ZOzwATLU0SZAKva7bjdf3PfP//7L9pTrS8j5S1lFhFAHr/PQNLTFOarHAVeZyxGqucYzmt7DjhCSoLcgRifAJj6VqB6EYhREY1e7VVH8ufVvAxvrCQEomSDPH6jNYVmcxDRHzqKuquKHRqL/Wjt5O1Y51VXCdLNch8PoZ7wqv/fyEMfgzj1t8sR9mcNzBeKtVs5y6A+39+Hy44/3wlIapxMOhnKTxB6LGtXTNAVl9MtD++4kpMTc2gWiyLycqKNLswJ3JUgEvVFBqolExvUoHS3DMMQrAOgPg4Ezc7Wv4Mct5HUQSXcCXDxsteX+DzVYrnS4VQrAVw5vvOwgEHHYgNWzYLdmFiIGzB7oKBjjeEnye7mJVtluZbssIrIVvK67KLJV0sijCUnZ9HV1saTz/5W/0+EQpjbmxUBChC49ROJQN5ZHREyjWE1L1RgDQ8g0EhArxh7FxZyJgXq4kz8Ff9GWUBM1l1NCxs+O9MrjAk4kcPX1uVWhkdHe14y1vegquvvEoSjrymbW3tOPM978X5552LfffcHWtXr8Li3DQeffQ3OPnUd2Pjlq2oBTlLpPqTY0NznaNWRjzcIgspcRnc3FXVIwOMxDWsU+Kc27oeE+BWh0SoORhEqq0dbak2DG8fNks8BzOyO/B6ohZoyR63rpfv2+v88vfUGeVDGonGkW7vQLI1KfvCLCE8rVlkBRcySeayReQKFI9IIFuoYM9DDsPrTn0Xom1pPHzH7XjqvnsQLtn+Y5ED7ngCp13wQWSqwE/vulusyEi1rESbqFbw2v33Uwdx1733GjwrwkRA90LmEHV4rEXFUtBxCDSfkBEGYeKImzE3rN3U8biuxwrMhhWXBNKdYpnmwk2yiaorvfylT6AOwbGE2aTC5Fnb9T9/5UTLe7gz07sxLzU7Mf/Dd6f1XcU6C9QA3TpcWa/+G4lWyXanRCvAsJ7YG3P8elerUQpXnMimLu2QaJWEGJADYcTYmZYqKvx9omWcYaLlegzvTSydRrqnB7VoTBsDkXhCfIjZySnMTEwKperu6sDU5Dhy+YyECuSHnepCV1+/OB2jI9slBkHBCnoZl+fmFNeCLtHy83EkYPfXrtp/R6Ll+hGbkLb+AaS7ujGfyQgRKhdzqGTnBWHzJ9n0/2sTLY3c4zEsXblSa1Y0dWGRKrRK95i1lBH0wmyQiHBS771aFPTfDMWqIHW1jO9gvW6BISCGmIjnQQ91aysN9fL6DU7UQ2uGriz24w33WFsOcnXeDryCpgrEJ9I6kc8RpLwtKhGvRiFpZ9w6c/erQ4wCz20bqg0ODkqg/uf33YtbbrrJlD1aWjA5OopQPKHOK5luk2RiSySKiz/8Efzw8ssxMjwmM3IKsbMSpNl7bmFWRJZoKChyQYQYq0u0vqu1iG3dbTAaVQfKh4mvzUTL2SA7CJIhDHlw8wB+Cr8mosPegmA0gXMuvAAnnnI8NmzeDm50sRqmdZ8cQKTVHTPPUSpclSpiIjNwUR6v2gL5pWr9pGYaqvMzM4JW77jlVmRmZ+VPy19rObIQbY6XjJtjDx86JlovVMFES3jYV1xSqSkU9Gfq4MRINhF+fjaSHggD84ft3LIzLurfcKaUTCSwfctmnHvhhdpRfeRXD2NufBy77rMP1j/+OM7/xF/hU5/8axx52JvR2Z7C5g3r8fTvf4/3vO9s/Pb3T6NC/WAHr2mxmoSvaknL2pxDihwcsPek2FGlRmdBPyXQodmaBVmOBfgrKfnBWAwD/UuQiCWwedNmFQiEhdndMnny33idaxHXQvY9DFb0lmy8NySDVdUtcs5NXVt+32JuQRV9ObcoNS6G+mwmj2y+gnC8FblCFXsd8ma87pRTEU6l8PDPbsfv7rsbLeWCOloSTGqxJE5+/3nIt4Rx1/2/MOGNShl5mruHQ1i7ejWW77IGd997T11mUMx5Sns6JrYJSDDRhs2FifNZn2gFAUescHSkJxZ3Rh5jt+KKzKaO1ub0bjFfwvnuMXUQbF2e0CVQSSkyaDQTlrwxNbv2V0i0gpm92bwII/Y9NZd1e4cGXZMlaom2uYr3HbLKYjdjbah7NWA2z7L3cak50RoT31OqFX7s+7hkbEndYHTf0aqrdRM9k2Bk8ULCIKHVslj/TLSRQA1lJkue0RJTXxChZAI9y5brLIzPzOjPuD0xPT4hoiah4HQygYX5WZTJJubDTiQinkb7wDKk0kmMj40YLE1DgVIRpYUF7dI2d7R/jkRLAiZ/di9dLjnReRmR5FEqZFFl41KxROs7Wkk6/C/qaEmqJLGxtb1Nidbib1aQMqVOyVnh0ESaxUQAOG6ia1G1gnyZjU5zYmracXXKcir8nSaDYqfTG6YymEYijnipxCtfcIfK2WGrWwry7zW8cZKwgnXr9d+OUqL1M+0KRSGQdZMDY01zlZOcnHon7ovmJnEi22OvIrDPmw6pDQ0NmeC9qqiiOh3rqmZFBuGaB3fTWqIxLOby+Mzn/1ZG688+9wKy8xn0L+kXEze3MIdCdlEGxfFQELn5OSkK2fKwwUT2wYzwQGiIhtxktxLqqSdaSpARnlPFb0GrPoR3hCiRilpCGJtbwAc//BG896wzMDI+pW44GAmLCERIlgQUrmjwOacNGhMu4UH+P9eVEA7KCJ4Xg0xZzpt5oGcnJ3HFDy7DIw8+hOroKJBIavaYSiSQz2SwODWNgZUr9RqEPr0uJt8nk6qftVKjmPMWsiYZXHzHymQj9SvqHXMuKV1OvteokASJ8YfDSrac7150wYVYXFzAVd/6FlqXLUNbWxrbN27C2RdeiHPPOQennXoyErEItm7aiK1bt+Kiiz+EB3/1CIIk65DFKfGCRqL1ajfc46RVmznuEK6p6gww0YrMVmebUl7NfE8ZqGKpFFYuX6FCa/vQdolYsKjgezfPYAvsel0mWodsmJym/WQgZtFipCGuzJj6lPbi2HFUSEahIXtMnVE+V0K+WEMolkSuVMM+hx6OA046CeFUEg/dfguevu8ekSvYvZS4nxpP4pRzzkcxHMVdDzykgiseDGBq00a0hlvQ39ONffffHz+94w49yBTP4Pvh52dXK/RBCdRWExj4eWZ9suVKUjAU02qSZwyT3CXJOVfkmWGDp/D5uWnjPHvUsdH5NWAzW2twO3+uSrb9UzdP2gk69mQlPzO0FQPCt2700pRo1TVIwo+mHTsyh32i9SxjHgG/VucrdusAzFWlTrhxEL9N+41Ep1m+mxW/UqLVFWmCjom2KEk76LglHFeizeeLKpQ5lopSItglWv57QpQUwelfuRptfb0YmZhUJ7VqxSqMbx/G3MioPgCfD4rwcCQRjNo6GeJt6Fy5Gh2dbepoidbk5mcRIss1m0WASJMjQ+lyOuj4v62jJTLCgiKRRP/yldI5piMTRy/kKNQKNj5RonUd7f+mRKtnhM1DJIyO7i50cR+9UlGiJeeG6z9hQvt8HrTCZfrdTLgigwbMucqrM5mCnpOy5VyWcURJzRjG3snKx0tC+oo3Pr6IHOX4I5rXuhU0N0LxGxKWP50HelOx68+y73B3KECbOl37LSVmnTGCe8qbu1nrW5yOct/aXWuCiDOL6OvpQZ5ydZGoZo0+yKTSbeju6xfjctvwCP7lW9/GNddfj5/f/4Au3i677oqZyXHMc68UVbH3WHXm5+d0AUStdolWj6DKeEui7IwIR5MMJWiO1nmus+X3U/fQNFfSgNuL1FM8vAKccfbZeNMhh2B8alJXlq/FgEexa3abSm70/SzZUD3KFR5npceOlusRvAF8CBmk46EwePluvfEmJdsa7ekILY9NINROuLQVi/OmCBVvTeqgsAP1iVQsOCfIT11k79Djh+gNJqCpLhHCWOQ8l64zS5aIXUnTZwaE3qVLMb51Cw4+7HAJQmx66SUxttl5Evf9q898Fn29Pfg/F1+EdHen3CToYHTu+Rfgnp/eic4Vq3XfypWaQaJUvBFz0diolLAzch7JDOajyApSB9IHeb9axetENZZqRYIVTLSDWwYxOzOrYoGfjwWF7rk2uszdxlZADK73B9iuUQmxqEHqlqwMgRAbVULzZTGP2X3zvvHtFSpMfHFkihXsd8SReO0JJyDcGhcZ6tn77hHUJ3cXnrFYEu846/0Iptpx369+rRWr7lQrXnjyCUTLRXS3pfGmQw/FLbfcIlnNiPZ+W/X5c9msdeQu0XIcoZUT7XhasqWIRSgSt/fuBEh47tT5qkBk1W5kC7sAdu4d7Uznh1W9usumM67Zjusy2dFacGhAxwaTOTcd/r2ft7oZ7c4dbX3y4gTXGwQmexhfLdHa3MtPbxrDyOaOtA67uVWe/1ei9Xu11t3vCB37ROuhYxYyTLTkErxSR8tuqcROJhjEklWr0LdiBUYnp7RDq0Q7NIzx7dudWpx5iJbyWcRb49LNRqId/WvWorOzHcPbt6GYzyI7M2UuPvm8Ei1HEX5GK/fTJjKUnKb+KzNaF6hbUmksWbFKLNhpCmzUqshnFoACNwOK6qwp0GHCI9bRWoflMZF/lwX+bH+wMxmKZ54iNhK3cU0OmwihEmLZh6UJro7SF2eOF8I/VvHiWbvOZcefWcZsoxVal0bOR13EiGiMY+XX4WNP6nOiFJ7Qp9dwpEF7PZsGq1Csm540ozWNm9qcbBvPjmSH0NJie/Se8axE23QeTH63ikB6YFmNKxfz83MSF+AMkkGXiYPBk8NsBhSqfDABvrxxEy6/+hrccvvtuOXmW+XKw121rZs3Y3ZyAulEDNn5WTHkStpHNHjLS8g1sDKbv9boU+sSLZNsgCSlaEzdLaFjzWvd3qtno/khMwNfrhbAa19/EOYW5rFx0yYRCVJtacSTSf3s6OwUpNmabEVbKo1UKiXWLu3rCFMm2lu1IsGEQIiyM51Ggu+jUsFtN92Ia358uQwSyqpsa+p4M9PTsuHjD67khDhXZOXOnUear7tFfUoYmoxfQteSv5p7j8GoUrRpTaGrp9vgZK4btSYxNjqG7q5O/RvOeHkTaXK9bNkyjI6O6PM8+eST6pw//elPY/vQNnz1n/5Rs/KZ6Ums37ARH77047jrnp+jq3+priUTLccDhcUFoEx5RCtYWG0yaKvLZAfrWKxenoxJk4dVe2oE+9WtBdHZ2YllA0uxiXqytHujPCEJTqxgnWwmz5X8eb1yEVeo3IPC78fkFouGzLuXCZ/AIdmeckzhInsZtRI7a86VSSrjvJm2YiEsFip43VuPwv7HH4dQaxy/vP02PHP/vYL+WCwVOKONxnHk6e9F27IV+NUTT2HJkqVY1tuDB352h+a0XelWvO1tb8Mtt9ysNQJeDyIWfDDIOuYIhXMm7Y/zvlKH280ORZIShExPTPPeVFfLP/fwscg83nzQJdkmXwXtsToGZT14+T1ZVeM0k25GFfwsykGybq+8OdGKCb4TGaquBdskbWAQvhHA/A//HhxDSQHOVhbqMvA7fW1jRus7bVsFcmGM8ynHSVBY8/KLdb1xc0dqntE2J1qiB4SOOVZiovUzWhbxnNFq7ctB+TROpy/xkpWrMD49rUS7y6o1GN4yiImtg1bd6xxxB7wgER6dkY4+9K5ag46ONowMD6FUyKmjFRkqm0WQY7Q/Y6INhKN6/kLpdixbvQb5ShXTM7N65vLZBdQc50UdLQtgtwL1vyXRik3fEsSy5SskajSfWRRSR916ooksng0UMz1r8VCIXMkC1WKKHyfJ5MLv3zvXKqJ4WjdtEm/Rrj07VULKDlb2LPf6Aa3L9DbY95Zamww8xAre0eZSJ3cnBrInLyque6ELKbm1SCOBxg40q9B7cMYx9eTsyI6BQGu6xoBOxSPag3V2tEtukDuh8kDN5WSbx/kHZ7Sb12/A1bfehp/dfTeuvf5GJd+DDjoYL734AmbGRtHV0YbF2RkUFxdMn1Oi5K6Scbt9FgxsGlPizEWJNqkkxcRNAwO+LisiJlrCnsZQdKIVng1GZ5VAC/bYZx9s2rwZM3Nzusn0O2QnQViXQZIVB3c3dYPUzrMLoJVZC6KtcQRCQbQR+nTOIFzx2Hv33bDxpXW4++ab0dnRiemxMbkCmfzbAk466WTpMFOXlLuuXpKQHSmvJ5MH4VQmJCZWJiL7abu1/sdihnAx12Fsx7I9HcHg0IRM5XlP+PVcQ5qZy4nR25ZowUKB3otBvLx+i/YCb735Zvz9F/5WknGcdc7PTOHjn/ocrrjmOrR2dNv8uyUs6HluZlLqN2KHUzCHBAXfY0m+z1RTVP3JJorXLai5MYU1+FAJJuro0Ix2y5at5sIArjdl9RBxjYfQN89QnglMS572QPEekDQlv958Dok4r0kYYR5YipMXiyJDUZO2VikiGQ0jl8mouZZgRC2MQiWA+VwJrz/qaOz39mMkavDLO27HMw/cjzAfViIMpCeHYzj0tDOxdPe98NizL2DFylVYtaQfN191FRaHBtGWTuP444/DrbfcLCSHD7PES0olm6mryKShglk8EnHxiZb3PtASRpEQNclNMrr2ELLtG7NS1o6kym1LP6IV1Zm5ZqfoRR+8xZ2eDzcfNSWcpo7WrUF43W/N1V+FdeydS0xVjSsSBhNLIUmqNm52ulNH7YUu/IzW7p/d6EYHzHFEY7bVvLxvL1cXO62DUgaH+5LfJeomMhQTrboABx0jGNH55Yz235Gh3MiH8YLLYm29vehbtgIT0zNatdt1zS6YGhnDyJatiBARKeQ14y3kMki3pzDPMxJvR/uK1WhrS2lGy0Sc53oPHbcWFjWr3TnRcjQg1ySt9zTJ7f0He0h27QGee0rFtnVg2ao1yJXLSrR85tjRVvNuRkupTSfYoDPkOto6vP8f/N7/lS9v7mi9M8/atWulBDU8NiqEjygouS9mClMVO5grWowPREwNoSojV+DGRoPVa+pxbpQVDMhRS8bs/Hp1t3Q2ZbNia2EcY3lL0gbJz8h7mgnXERunMe8Ly/raXfN5bmy3+GTruTeeV+OJnJZwgdZkWs+AmdyUnHphwyrSpIOrCLT29tf4jzkHIwnEFGbonz0v9SK5MLW0YGF+AZ0DSzE9O4dvfOe7eOr3v8fV198g+cQT3nki7qDpdrUsJZ8y4cNqBYvTU7Z7KYq3rZMIZnEqNewIuPdG2Iddl0hR1D+mdQ6hWsIMTH5Mtgioy5aIveuK+GfRZEo7W9xbXVjMYH5qGr0rlmOW4vwcxIfDSKfbBGkSVqUwPrtXJoUq1wliYaOLe/cHN/diRxsoV1CixVyphDArLXb6c3Oyf7rkkkvw8Y9dCNKeCrYXrQTKXwuFqrm21Gp6X/zVE6T4ffW9q1X5zmoPLRzG1NSUtIN7e3vwxBNPqBhIpVrVBdNogAmru6tLqlJzc3Po7e3Fcccdpe93wgnvxGO/fAjJtrSC1NPPPIcrrroWX/qnr6Kjpx8VDpSCQaRbWzE8tFXdAAokKxgRiSs6eo/8rNzZE1mHQhEkMtAv1c3NSF/nrCQSlrUftZR5yMItTvs5EhEETrMB/hsmWv6IRSOOeMMgaoIN/NzUW05RWUzOQCHpu5r6C2f6ZRG3ou6BWszk9X2LtRAK1SBK1Ra59xx+5ukoViv41c9+imcf+RUCJMGRYc2HLN2B17/9BLz1pFPw9e9chg9e/BeYnxjHFd/7LqoLcwiWyzjn/Wfjqiuu0N43xSYS2vM1QpiY4Fw3c12T9rvdappUtbivyZU3J/DCZGtKWlqVV8AhT4BzeEGwDeaTVfh1z1dns9W0h+c7zbpKjoPOrNv0zEbvq+kKUKe36iUS+fosDrXw71AWFk8+UHoVr50ZlypGnRkB/05OJ85XmK/jZelUNrj1nvpsyotpuHEDg6YvkP3XuNxeX+9RGUKXJhokVM2ly0PHnNFyrZDnnHA+z0SMiiblgoojXlc6jDEEJzva0TOwDPOUXszlscuq1dj44ksSt6D6GcdBFW4ZVMsIhQIoEo1IdqF9xSpBxxPjo/LQXqQeAOX+6JiTz4lcx2df15ABvMUlWsWEHaHCV0pgjVHRjkFdn5GIkt57F9q6erTXT+lUPnsiA+YXECgXZEavjtaXa8RcXZHVPIr4ryTQV/q3ngCkZOEkRr11nNCnSgUr1qxBIpkUuZTPhRWYFtcolmOOOAYj2702MwCNa6JU0+OdYegx9IbJWOMboUxOwsTva7tCT0WOs7mrJ7O61Z7lGK/DzaTsP4eXfrSk7CwZnbWpJzzVkR23stkMHfuzb+gMRz6UlDUvaCZ1JWAntWpFqV3VQDCZFqtBer/lkuBTBkgKKPDiUUeXdnm77LY7JmfnMDc8gi9993t44qmncMutt4std/ElH8aPfvADc0koFtCRSmKMtm5kbvpFa6d1S0dBmzMYLZ+Xli4dhA7Z1VKzVIlWrOOg1F0I25GdKK1YN9PSkBwBzC9k1KmMUJd5ZATtfX2i9FPvtH/JEmzdOohKsYSO7m5VSuNkUofC6jQzfFCDJgXo1Wnqu4kbK9hjAAAgAElEQVQM+Px+3C0tcl2pKjiZ6z782rW7rMVe++6LYhDIUT+YEIZz6/HkJ150JkX+IIQqlrITwiZxiMUMiwe/O8mbIvi1WhHMPTs8bBqtvb2C+Pga7GDntm3Daw49FJdddhl2W7McXb1LsNvaNdi6dQvWrt0Vd/zsLrzjxFOwfvOgiENc4Cejl/d3YXZKouqBYNW0YtmBxhJKrpQeZPITgYZdD6Fwl+jUzZDDUCUsFMVee+2Fjes3KFFzB5hFDSFtPhzsaJlo2cGLHBWiCIMhEnrQ3OnjvCyViCgZEH4VOUxMQmrfcqe3pDktOz5KLko4IxBRomVXu9cbD8HhZ5yGbLGI39xzJ5795UPyojUBYQCpdhz8jpPwlhNPwfeuvAYfuOBCjGzZgqu+/12AibVSxumnvRvXXXutGWFEWG1HdJ1EDGTB6Fj3kgZ1iVZwkwhSITMel3ykMY+9YIWX+yT931jWrmr3zZxLtGZtZ92+T6IKaFpv8NfMQV71JOYSrWa15mpl0NmOe7TGsuR4wIKyBP53SrT+vvggq3tTt3a0pGzm827O3gSr+W3FeoB2M1oPPfv1nuZEq7+rz7Cs0/eJloV6ldKbTYmWq1zhKNfFeMsyEnEgGconWsaESGsrirUqUl3dWLpqFaZn56Uxvqx/CSaHR5oSbU2JmsncJ9pashvty1fJu/hPSbRm9wZUbIj+X060Vc74gi1IdXajvatH7lBcqSQsbqx7l2j5vuvEsiZ9Y/dM/Xcn2Obz0FyIeaEVwb2UWo3FBBsznqmZcPNr3heZtjtjGV+geXEbYw6XhF6xY+XrMb7xzGs7oVpRoStvaq2J7cRYd2dUjjzuTNYTpRjORqCyJGkxx2878L0o5pLc6GR5m3kKzYmV8dkSZoMw6K+BN/UTsdlZF/pn1q//yD2I/36XvV+jY88HltJznmjE2aAEoysVtPX14R0nnYzB4RHp6n7i05/G2MQkrr7+RszPzuMvP/tZ/PCyy7SDSkef3s4O2U5Rw7JKrU4mW5q4E7pSFeYcRujXKb1JEwRggo1wdppIihRFYgBZyUy0fl+JnYDf87MDYDupNGdnUmVIYrJid8IkkEwkNa8RLNvergtG9SYOwZcMDGBmYVbKUXXpOlsqtUPNm8U5kKndC5KU7Z5beZH9E6s3p6ajWaMjAKiDabpBnhzF78+gzO6VxQxhIyYoJiOqLzH5Ll+6VDu7JD9t2zaor6f+tFcr+vznP4fNmzfjwx/+MBYX5nHA/vurEx7fvBkvbduGe+//BT7+l59EIt2BkhP16OjswiyFGoo55KYnEYmFUJyf0zpBayKpw02INkdTAPnucqZiO2r1HUqXaOnluWbNGmzdstXJ6tGwvqSEawUFu1PurznWoDMY16zFMWkFyZDkVKEiE2n2nAMbG9kSLa8/dX6ZyFtQKJURjidRCdLKMIBMsYo9DnoDjnrPezGbWcBvH7gfT//ifoDSeR60bE3jjSecjCPeeTJuvOMunHX2+/H8U0/hhh//EMFCXjDzGWecoURLIhwfCiZ9JlpW21V29PGEaUIzqWq9x3419TJ2uFYkmNQifyW5wq33OMlBI0tYR+SlEaWgyKX9Yt6udVMRIoKNDw47kaGsiXEL/m7m5IllPtHaCoMlMBZM1o2a4HtzojVBCUvmOwSTuh+oc6txwoge4mt8vUHH9aCsN+cCoiOjeJJXfYbmEq29hnXEr5Ro/XoPEy07Wj7nzR1trZRXR0vGcSgel/BHe38/lu+yC6amZzE+PoE+7qROTrtEm5eqFJOXEm04aB1tohsdy1dpRjs5Mabdf9/RMnYFiwWt95jsIc1RmhLtnwgdv1pHK4HNUBhtPX1o6+zWWlomm7PVpUIOFULH5QLhJTMzrwPyTR3inyvL+hGdOx/+jNS/XTAgM47unl7FYCYlKTDzrLlVRsaDxqiiIjTS81QsmZrpA6+RTGgcdMzKinFcMcMRAUUC9M5orrg06VE3//emHspnjRVCI7Y7voFDaEzhybzPm3/4hOqTtt8W8d/DK0PZ19FEw7QR+CzZGiNXR61hMlTTax8Hw7Voa6sCDOdwFJ5PuN3PUrkschEP/bJVqyUUTZHo8z/4QRT/sJf6iU99RhJi51xwAe696y4Mr1uHziX98oXlDu3c1KRsp6TVqaAJMwLwCh5ufcfLMiqpUuGFiZYPF9Wc2FE4Zx9j2/lhtl0g3ohMJquZIW/U8IgJS/AGM9FGwlHBr4Rpc/Pz6Ozr07oPCwkSvaIJzgatm6j7bjo5MTJY2eHSCYJiFjz8TAIR7pzKpKCGRHubro+vcpoPle9wPUuOB8z7J/L37HbZwXFVR50vkwvfE/dqazUxkHmjKJHJ6o8Sih/60MX45Cc+hq/967fxL//ydXzkkktw880/wfOPP4ZNo6MYGR3HIQe/AUt32xOjkzNItnehGgxJ3KKQy2r+tDg1bvPZQk4avwled8o+5vP6GsKmvEecVXrCjBes4PvhSKG/vx8jwyM2e3SJxFZ6bGjFGS0PIDtzzQIDJEtzrcoeKF4TamKzYic2YfCqeRArGRDW5ygizHkNE21JPrSlYAT5ahAL+TJ2fd1BOOG88zE2PYUXHn0ET9xzN92yVQUrJCVTeMPx78RbTzwV9z78a5x40sl49KEHcccN15uCVK2GCy64AFddeaWIYl6AXHNRt2iuPc/67uxOiZZJlcppXunJ6Rprj5aVuJKYI4J4X1l1jI6BrHWroj5/PYG6ZOUreNqONQv6uy90Cc0qfZsX2U+fyBUUHbzmoWMzpvZVvgm11xmYzfZ9nsXMFRfHZ/DF1g7QmYzlvQOp72/9xN/myl4ZqjnR7jyjbU60Hjr2iZasY3a0PtH6jpaJlom3XK4aGTEAdPYvwdJVKzE5PSsm/LIlAxjdOmi6yISOmWhLOdfRtqDERBvvtI6WqmoTY0JRdky0jRntnyXREvqIxtDRtwSp9k55LjOeab2ukEOtmFUx6hOtHQ8n/OMs4f6zEpB/Sn72kKtPsr67VbwLh9DT349ka0rxgzFXTYu3YqTHs/S9DVLlc8/X8/NOQ3NsbYevaxKKLHZtD19xQqwn4wfUV4DUBNTnMJ7+UC8Wm1OnL3Kau3IPgYtxXOf+NIrN5ljuyU+WTI3MVZ9RsyD2qJOIpcaI9mJI/Ox+hh5IdfXVOPvj7SNc5pmG/JBkjTEJLszMKHD077a7Os0zzjpL89Nv/PNXEetfisOPOBJPPfkEJrZvRzqdUnAMtwQxtn0bqiSVONNifg8mWkJEtjpCcRb7sOxeSTYJUbQgnpDhAL8XuxitAWlNpGFn5NU9RkdHMTAwoGqdCXbZsuX4xS8eQHd3t2ahJPvws/D/eYO5M0yXFqpc8UhIMcnNv+qQnW6qJVnCm9wtVTIoFZWMKoJIgjJCoMCGZ675qsnviWofxTm6MEAx0ejg8ffRKIrz81I1oigFEy1vVJ6yb0xCyQRWrlyJbYOD6O7uwsjICNrSKbz4wnMYG5vEXitWINnbI5ZySyiAp3/3OzzxxJM47m1Ho3/1LphdzCFfBnqXrZReLAk9ba1JjA8PYWFmUiQLQqWmf2vXlkHYm0Gwq+VP3/VoN83tpJElTaLX1OSUJUZnNM77SaaxoD/ZWpVVvUqCkUURZ/KUR2TSZFcfjyBM8otk1qrSmtbaitO+ZYETbuGD2SLdVISjqIRiCpALhQrWHvB6nPiBCzG4fTu2PPM7/PqOn7pEG0BFYgRJvOH4E3DUSafiwcee1CrPrx/4BR7++X0I5DKIBYO44KKLcMUVV2i2zHtttDt2gnbWRP337iNKutbFkvikbpbjALFjbcfP9mltl1YavB7ac52edgglSWcFBU8/z1a963GrOyY16q6HC60KdnXGriEN7Lw9NOvJRzITcALnIrS5jtYn2mbZOC9n5yt2BZKmRGsJu6EMtXOibW4IHP/JjQcsJfggamfCs6UbPfDOHS0TrYA4PuCah0fqiZY8Bc3teQldouXzHeYeOpWVerrRs2RAZCh2Inus3dXNaKc1oyURyma0hI6DKO+UaAUdM9HONGa0JEOFdB4dO1bvDai4eulPIUO9akfLGW+yFT19A0im25HJF5BZzAo6pjIaE632aJ1pudW1hgAp8POY/SfXi/4jidZ3er6j5HNNn2A6hAmRdEgVNcwV112sVqHGkE/ikhNH4d+JjFcqIeLEbfxMVYifg1ulka79f5t72pjExk/+9c3y1JQHdeYdEmRzYes2X+mHYjXjluRUreP1xUQdGnafy3/mBjfBfb0z0DDOkAnAWMHg3q+6eofYIBCusf03WMI+BD8UkwLf9MzMjOybkm3tmplm5xdwzLvepY724UcfRyLdidcdeBAef+xRBUzq+y7p69H8j+zXSj6nfdAqZ2feWcG7LHgGJL8nAxD1fqM7drXsaNWdBIK2BuJuID8UP0S+aMICFNno7enFpk2b8c4TTpAmMFdn+MGnuLBeq6Gjv18JQsSobF5WTWI1u6rEXFKcE4orBhh8mVxJoKBqEK9TUbJeAQkgkHRBdRAvseihYd+heOhEay6UgnRVHdeMWAgQReBB4s3i3Hh0cFBycvvvv5/2Bp975lnE4jG84eCDcN111+GmG2/EJz/5SRx00EF46KEHsfvuu+KxXz+M7112Gf7PxRcj1T+AgeUrse6lDehasRotsVYxY9mZ9ff2YGjLRmRmp1BemEEsmRDL1z+o/PxEHXw3y0QrjWI52RTribZP7kUBEeQIHTJJiuDkdoepO8p7w/ti94sB17o4X4RYRxtCLEC0oGCiA27XWoQrwppcJyIK0pRoq5EEquEYMqUadnntgTjh3A/g5Q0bMbHxZfzy1ps1o+V3rDJIhyN444mn4OhT3417fvkIVq1egyd/8wg2PPuMvHiT0Qjee9ZZuOrqq5HPZHX+iVaYmowRmMwrt9HJyu3DufcoEURMWMUbtmufVlCy7QT7jsC6Nsc+FlnLsbtVhDSp0jipTE/Qk2tRs+RFfX3GEhmLYwsStuSvZFf3+zTN6ldKtIa8/PuO1kPO1kFYFS/ah8uizcFGcpK8Bu5Hc6I1hnKDdazX83Pouq6tdfzWhbO74Xy+wTr2EoyRWEIdLRMtO1qu92gEIlJhAKFkq8Y3FLRnoh2bnBSMueduu2PzunXIkAxFCNglWiqjtdB+McCOtkMdrYeOmWgzLtESOg4RidMow0n+NSdav+/8/0h0fyzRSvkuEJQpBhNtLJnCQianjlbQcT6LaiGDlio1jq07MjCEaJqhe/8TibaZCOU7O6KE1JPvpQkC940d74IbKvy8XuPcd48qnnxzxbU1eciWEI+aoFFDqKJp556KcV7RjGPIHVjEjj3vrU+9xCy/h86lNQ9KvjuNRuoNEceQNLdpysQ7J1mvbuc/n389a8rIhObIzBItP6OPb14zwBMSAuF4qpZOpQWdKXlRUrBQUEJit8kkvHrtWumHPvn4E0Asjrced5ze4C9++TBire049M2H48knHsfC3Jwqsd6uTgVPLn1n5+ckaSa7J5JbHMOQ3Ypny0lvmoeO80QmrWSr4GN2teFYXImWwYuzTD7YuvFicgWQTCcxMzttzNxMFj19fSoSTnv3aXjwgYfwuyeewJ777otCoYhN69crSHI+yguaSKakdGUcE0fQcuwxe7BsPkg2LmcJNjesOJq93VCyTsna9fBw80PFi+4rK3/DmNj4g5AtE62fgTJJ9fX3Y2ZmWgfj8MMOw/qX12PrunW49K//Cp/73KfwnjPPwiOPPKLunK/L+e3zzz2Da665Gp/7m8+ip7cXu6zdDY8++jgC8RQGVq7BYqGqjpafuTWRwMzEKGYnRqg1aclQ8Iajvju9X28qwF9FfuLMVfrGRoYaWLZUZySXJTWfVWNVhQY/D3WyKYhOhSUPtbBzZrAnDOoLDa08tQAhqj9R8pAQJJ1QVP5yJlaVBZqXb2RHq1WISAK1SByLxSpW7/c6nHjehXj+pZewsH0Q9990vSVaVqvOtOKQd5+OY049DTfecSeisTjWPfsMFifHgcV5tKdaceZ7z8blV16h1TZ2X3R6YWJjF87iiEWUT6wmVGFQsc1sHWveWQN62zAmWQkxONjFEoxLtG5WxJEBC1OyXPl+7XO7OaA6P2/wXjeOs+dlp0TLZGgVt5NqbO56HZPek6Ek58hRSL1Stz1aD6v5rsVmYXb+7Vlzfrc76TLz3vN5rAcy0S+8nF4j0fpCwHf3Hlxmomah5hOtmMeuo/XQMbWOmWh5+HxH25xo+fc1BstqFemlS0WGmqAz1uwcVq9Yge2btyBL6zySDuuJlmtbjDdhIGrrPX8s0YYlnOIEK1h88Wzwp0P/LZ69em/4qok22IJYuk2JNhxLiNypREtEiTGnlBN0TFKgzoRcoSzRSjb2f6Cj3TnR8tOyUWjr7EAincYcpSodJFzMswmxFRzGDEu0Fun96/hYKcEaBgEfzz1F1xV5TKzeycqQHG/A4dTReDIlDtNgFTOB80z5GSrPukRjmkcjdSlFurcZ+7gBJzu7StcEcmuEn6XOjG6SMJUegn8o7QF3wj+GolqydStxqc6eGgPpFAlCrgUmMSSRSqut/sIXv4ijjj0Wd933c3zhS19CNpfD0tVrsM9+++Gem29FpLsPRx9zLF586UVsfPpptC9dbqsdZLNGIpiZGENhYUE+j5wzkNyi+VvNLcsbL8qsjAlhcp0nngTnxprZMtHSeYbC4YSTyU7l/JUfBDXEElFMTI6jva1dXRUvDOdG3d09OOKIIzSQvv/+X2BicBtiHR3a6zL7s7DYxx6CsWrLOZ3I+9D0NdVduYqbPpj2ZyYtx//n4ri8dB1FXcnFwRa2q2jsO/6eVR6Zeb4DZ3HT2dVpFl1btkhZhQlx27p12HXf14Cw+DXXXIN9990XZ5xxOn7/+9/LSH7dyy/jox/9KD7z15fizUcejacf+w1233cfDG0b0qHJFctItHWiQIwrTA/VFnR190hInYbWs8NDaCHbmqOCJlapD7CcfxD6Vye5aBAzZSptblnBshXLReQygQqr4shUJ8OYMDh1WumExNfmv2f1y4TJB48HkNdD2spM4oGq3FW03C6xfUu07AeJILDwY+HkoWN2s/w5lyth5b77490XfwTPPP88cmPDuOeGaxGk8hWvO6uCYAvefNqZOPbU0/Cja29AvljE0Ib1CJJYsjiP7o4OnHvBhfjBD36IGVpCunNrcKc9LBKqcCxjJVpS+dXlGnRclua2TVlZ+DUn22bXKRXVjjVMApwexHIZERLC3PzWh2slPtdNejHW+r6rF6OwfQJ1NQbTG/tSsJ1cgqy75ayvnmhVzJjoCL/GB77m+ZW9B/v+9cCoApxrDPa3zV2trfjaX/iOtaFWZEnUJ1pBc66oq8+5fFB0mrREjvS5eE0ldxlGVInWd7QlBTfOL1WocpygfZISutaswW577YXp2VnxB/p7ejC8dauRodTR2noPO+dgiO5AISCWRseylZrRTjXNaLn6RZu8sFZ7fKKlCxZHTVw/smvhm4VXS7V/PNHS9j6IWFs7enr7RfqanV9ERmtMZZRpPk/3qqqx72W7Vp/nc3mj2bTh1ZP9K/+tO0yvUih4+NUjdQYFBzSm6+zuQjgRM4GNlhYxjyXyEmhRwa2ZrTpME6LR1giLMxJV3UxWqq4O3q2PLVy3ax07Y4DBwP7sqWssmb0kEUmq9jHm8rX5Pbi7zmvDx00Wfk5kQsiaWw1lXGFpmi+W9Tz7TpZjNJ90+R3ZNPCzRJ1XN0c1HqnjFgs3LNiZa7TmECx+ZkLo/FpJEPOdLV2zqkZikLqTWg3JVJt0QnmEevqX4COXfgzPvfiSrKeefv55rP/dU3j/xz4uc/GXX34ZpVweJ516Cn75yK8xPTqORG+fpk6xcBRRwoncG52dQWZmAiBVHVQKIiRFFSITriAX2eTtzCiAXW2UXW2cjEOKBSS05sO5MH0PBcc5uJeMVT+wJmynCtutyXAv8/TTz9CFXr9+A1548SXkaPtGP1FnNM1gF5eakzO95j6p9vNKSNIkmgfHMZE9G5ndiNHHafwdqc8oTLTA1jw0N3DELdvdcvMqzSa4skITdApVZNHV1Sk9456eXszPzVpFhgAeeuiX2G231Tj62BPw5IMPIbV0qRit/Dwvv7wOF37wg3jgwQexdKAfm57+PRKdHdJzlsh3uSrbrVAiJcJOa1ub7sfs2ChmR4fls0nQpL5O4wKsP9BWETbcXbRLGwigNdWKdFtKn52Vt81m/APrVX0tASgwMzCpKHIwsFZheH3M7DtI7Wnu21VKWKDICWpIJiKa5dOdJU5DCF4P7tmSehBNIEtbrGAIA7vtiVMuugTPvvgiClNjuO+mGwDK1umhDAp9Ofi4d+JtJ52Kb37vB+jp7cPE8BDmhoek/EOR+fe+/xxcffU12rHmWeDMTfutzlknGLOOVj9l02VG7ZRFZ4KlUEKAC/X+vrtOZ4ek62Am3lOxIRVIjFWdIFRd1342sgXPDYsSBi2Kn/hg58cQ3DPkD5IVWdT4AKXk7U0EHOmQAhzSimX3zHm663zNJchM6Wls4UkrLEBZePvXpIuMAsXOCdJ13Nyh5pCrnqy9XKSL7L6T4P962NEHbRG5aEOnWbbN8DQfl6evg/38rq67hioC3Ocg0zjHmSCvZSiEvpUrsWrVKt2/qYkJFHN5zExMYHFu3qlCMYCUVBDxe8iLujWF/mXL0dPdKRh+emIcC7MzKkJrJa4SBQVXkxjJBG9CCBwpcJRF+0gjofnPyUTsqBn1fXHfMSlRNAmEsLHIVALo6OlDZ1eXnu35xayKWEm6KsGTIFlEiIWn8+Ll5xUK4iRBRbxzO5v+PuxcPPnih/e1WQrWP6M7w6se3dAGR9O8k889EyrHXKn2NCrs4jz4KuTGNADd0pYSHTWP2ThRKjPD88RkFyExtCTiLAttJioW44xHlAMuF9iUeUEUqyGlp+MKO+3ABgMosWjiehC4W08kK6SChQ0bESe6uLFhpCZBV3cXOjs7tCLJ+1ikJSILOJ4ht+JKYijPPx3aWHCTJGxqXDb+4nvyM2RxU0IhNUcik/KZdSxrCfK41SDdm3hnqsY3zSDPTnByakY6u0uXr0Rrqg3r1m/AUW8/Dpdceim2Dm3Hvfffj49ceiluue02fOcr/4xoOoVTTz0Vt9zxM7FCF7N5dPYNaKUmFU8iVKkiPzeDzPQ4yot09uEMzazaOJYhebueaAmH8IFiciUpKhaXkAUTLX8vIQCjtDXYYo5wQ6UeBShWgu5B4EEkVX7ffV+D1x90kIzs7733XszNz4PrLoSEA6WSHkhJDcpOj91uSCsnXJ2RUbZfWOdDxSQr31arqCS6oRGyVwcyQoyG9K7DUBXF906fW3a0XFWhQbqEHGpKrrF4QtAqA11uYRFTM9O48657cdb7zkK6owOHv+VI/PTaa3HaBRfi//7TP+KQQw4xU4RAAEe99UjcdN01wMK8fDnJkA6n2xFkgdKaUtWfam9HJBjE9PAwFsZGXaJlce/ndI756it11zFZ4vVuFVW950QyrmvMjsLITw4a9atPfnakAO1Vjiy42c6wg+qrNSzOzssjuBaookR2ZYCqVxGtUTFBM5Cza6alGfWLmWhzRBRaWrB0971x8oV/gefXvYzi9DjuJXScmTcPYybaaAKvP+Z4vOMP6lDfv/xqLF22DGND2zC8ZRNq2QUVOmefdz6uvvpq5BYzsiHTMgHvN6tu3tdoxEhProtVoq3xgaMGdxBlZqAmIpRwEc01OO6w/sMHreb5qWBccgtIlnDQli8Y/RzIkzB8oPMVs5/7iljGBODcoFRZO5ay96ElKqCy1Iu1uy7Y7qppTPvvx+RRJ3QI5ievwGzJ/Pf26zp+baFaaoyAmt+fL9i8baQP7s1fw4BVyps2tgobN8Ors1K9S5FbifNFiEeKCPvluV8u9bkAujo70M+dc9SQXeCoqqJibWZqWmtrHJNwtMWII/NxFsrpFLr7etGebkOxkMPC3IxkaAnpcz2R81mONvj/oSA9SEjXd3wWp+ddIULn3qOAC8HzJrOaJ5QqYQTXkbmkpM/SEgbV1RO0m2xrc76uhqQYamfWgTRsKUs4p6AC0b8vfo9KkOUyX7/BXLcZpCV/JsVmyLVeSDuiHVfs/BzRoxL1jo5FvdsQ8Neer0mEiaPFWDKOQKThJyvanMY/fIoMU2HyI8mVYkTUta+1BBGTV3hCRSfJn0y0dTvOsgnZSC2LiCOV11ySZadKKVnO6/kcVgPc46XeAp85Wq7S/S0m0iSLGDZt5Ba1plPo6+vFkiX9SrTUjAjSAYqJnwmRSA/ldWNR6UiwkNUqqgSWGMOM60BERH/m4HrFvZYWjaR4vm3TxchX/y7RhtPxWjyeECTJA7F5yyAmJ6fQ2dWNqfFJIBLFGw87An/zt3+LXXbdHf/8ta/ikMMOw9f+5V8wuGUL5iYn5JP6yBNPokSBiUSrHGMSiaS6A3qJFhfmkJ2eQG5uEtXsPFClMwt1O+2N88Zo7sCQwABF9nEs7lShYjJwJxPZDAY4H2P36xKZI+J4eNYnWgY5Vutz8wuaJ7Sm09h7n330OV948UXcd999qM7MINXTZ4L+Km6TOpSsqHhMqP0saT6nFuW1NS3ZlgWHyG3GK4v4jlYdW6N69ZAhg4F5/xpRSA4d+UVR5LnK8+LzL+LA170Od911O7785a/hy//wJbR398gcYWxiAu87+/34zN/8DT7y0Y/i7p/chN0OPBCHHHoofnLjDZqDx+nDS9iJlnu5AjpWrkKuBoRiCSVrGqhPDg0hNzqiCl/2Ut4hxpsWu07EJ1iDVAw10EI5yVER2mIxABWktGVzQ5uLNGBL62i5kM5Aqi5JjFsLAlr5qdaQoLKSCA2sjCsoV4sya9Y1LgOt8SjoMERqlE4HHFoAACAASURBVBJtLIECX6MlhGV77o0Tz7sIL67fgPLsFO6+8bqmRBtQoj3grcfipDPPwo+vvQHLly/H8OAWDG1cL9GOSLgF5150Ea686mrkFzKmVe0+PxNtlUkq4tSgmhItMyltvtRRSOvV6xw7f0vvHyAbrsaOn66pW00Q/MRzpRUGS8Z+BcLP9j15bucE68VRGLzJ5gyxMOGZc0IwXI9gESHHJDE3bZ9W58/NlKwINHKW78YsoVui4L1m8GPR4xsWD5M6oNiuFO+JKyaaiST+93504ncnPYSp+RZn4pGQCGhai/DQtyM8Ns/0zAXK7WG7BMwOKRCLaL4vC0zN/CJmyebuJZ9jjgVoAiL7QxqHMDhGTJGp3BJCkiI5oZBW2zKL8ypUFZ/cLnc5n0OFwgpk6LcY1G+uLBWNPIjC6PM6bVU+Gyz2OJqSxKkM3usVbD0pIxRBLZqQ5GwsHlfAtjEUDVBKer+EreenpzDLDj2zKO1v7vVKQCfYIuiZ38uLMngkytV61nU7BnojoTobNYc+1N2d3HXlPfKdr3Zb/fqa+wz8fxFTwyFkKKHIPK/U59GeRkyPxZNS7aKwRSSZ0K+pznYk01Sxq0nJTyuFziKURS4/O+MInXEohKOCkN2t6nl7bRaILHCpc55n8REKI5FqQzjWqlFZWfaWIY3juCWxbPkyDAwsQXtbWoxzogVER2cXM2rO1KlHIjrvEeqbO/azzCRUyJkSlT1HDQSHa4dyHXNFiX+W+PxwTOgLzECqt6PGTpbzT8pl0WCZCYpqHyR8bNi0BXvsvQ/+7otfwpsOOxhHHfNOXPrxj+OTn/6MyBwzg1ux30EH4bmX12s9I9bdi0Klht7+fonNJ8jKzGeRn5vG4uQoSvPTGvCLGEU4Va4Opgtb5z3T7cE5+LCbpWIUO1zq+BoJxSTu+BBHdJgbJBu+dwY3ij/wArZ3dKi7ZtTv71+iZLvLLmuxbds2PPjAAxh/eQOSvb0KVBSE0FaBEy3wLGn1zySquLkaO1rBx67zYZLQAeeBJF1d8yULKX6/jCQByVE69rRV8BW0phJKuIvbR/CFr30NF37gApx11tn4+a23Yf9D34yJyUlsHxyU7OWxxx+PNx92OMbWvYSDjzsO24aGdIDWv/QSZga3SKwh1d+vWSRt4sjiTvYvQSTRKh1SKluN03t4bBSBckn6r0Z2MQk/H+gacJ8VM8aoM2Uqfl2wxanvVquavxqs6B1ebLfM6/NSAMDbWPGSUCRfuqBk2+qmmxRhkLrT8Yheu8J1BskHhhBpIcREcMol2mhccA+lO5fvsTeOec/Z2LB5CyrzM/jZ9ezqZ6yjZVKPJHDAkcfgxDPeh8uuvBr9SwawfctGDG/eSM9ERONRXPChDynRkk3P+6oNPnnvhpRog+zYqawko3f/uAUFLfGRU6LVDNfJL7q1D0kx+s7Wm7l7ONVhYFofc+IgvtPwXS2DWX0dyqmO+U7POiY7ayw4wzHOkIyRz2TAPXgS31jcSHxEWuNuLcJSq893gv1958w/tDUF+2k9r+tm3Q67kr6DKa2LswX95iTbvNTv2Z87J1p+Fr5nrpypKGjyKvadlS84fKD3r1snc5EDUCxgbnERg3+whhzZvl2IlFjXSrRGpluYm7e1PK4sUu84FJKxCKVd2QUxZvBZz2UzCvqSgtSzXhJ8LPGaKl/Ps3wJX5elKEdEgfGG18HmhDXNCHnV+GcS2uFZ4RkRI93uK3/y+Yy3d6qxIAQZjUUt4UqdrIwSC4NMBtNjo5gYGUaOu/YkzxHFcIWtSH+O26B74L1WbXhu3SzHBnyP8iV2hZVjextk69b7HNNePBOXXD150V9zf049DF6iC5gTR7FSzutXW+olIilRkRjNYqJah0t1tCPd3q7vMTMxqXti3tcGOBvJy65Tscji3pj/Yv+LI0GjD3N6QywifWh+H65sRhIpJXZ2tcwdFDLiLHlg6YBEfdrSLKq4/VESx6RUNmEMmaFQ15zoo9u+YFJl0jXVQN/VmkSxHzVSxlbPelORws/hE20dkid0TGblHOcYxRJiqXZV6ExSu++xJ9Zt2IjXH/xG/OiKK9HalsJrDzwIN91yCz75qU/juaefRm52Rh3t/b96GO19/ZhZyCLV2y+6fZhm4KxE2cFk5rE4OYbcNGe1VDshk459ipOH8zRtvz8nebuQZrVSjJJfbaSebLUDS5Fql2j9kJ54PK8DHwLf3RI+4YFfoJtQMIh9X/MaHHDAARKVv+6a67TCNDc1pcPgxSPKiwuIt7WpuqrLMspCzlSjvMoOSRVKUr6rdd2Nj2Q+aWlm4uZzDBipZKt2YCenTe/48h//GG84+GC84/gT8MLzL2CvvfbGc888oyJ0w9ZB/OKhh3Dh+R/Ail3XolAsYowz3d5eBamhrVs1vyllM3IlWpyeBhKtSPf1I0Mt42RKHS07Niba6sS4HlgeEK1xNQnG1w9G08zHJ1qTFeOD1ejSqJHdgBXtU1vitgdd3YrINyyMzHOX3YaqZsI/JXb2FRk7kNhGNqj0rIMBxPggSSRKPQPKhKViceSZoFpCWLrHnjj6jPdhM91ZFudw+/VXozY75Wbk1tG+7shjcNIZ78P3fnylir/BTesxsXWTYDgqXF1wyYdw5ZVXYWF2FlU+1G5G6xNtS4wwlLGNZRQueIzv3KztSLqoB1knPyeijKs81OU02XAZcusEUsQCtDNlSc66Ot+xMhB5A3qpnzEIi3lvi/HiBMQI5Sdl7ydzhlCLChSS2WT9SIUrB0OyyJGEqUceXBetLsIt5Ms7mAGHwu3OtUlIRdNiv0GLDp1x6z0+EPvE6hOv/0z+z/3skJ+DZ6enq0McCTuHDfUen/wt4btz5ZR/6nNG8hxiMQyPjuDpp5/Gpo0bNPZiYKSIPT8Xiw4SwryIPccdRJQ62tslSzqfydleKs8m98bZyfJ5INmxXBSsyeKF+9yc04qr4Nm+9EhmIuaz74O/OxO+o2U8YoLgveLvffJlF0RItbWry9lo2j2VpScLfSIK+TxmJ8ZlaDI1OiLUit0sF6pYOIncw/UYX8i5Yrk+k5cbjgne85pYQjXBIJuF27qhv1fN19/Dx77oqd8EXyxqD9UKUjYaXo7Qi7EI8hUJirU0IV6OAc2UI55KoaPLXNVGt48oHhh60SjW9Qip4LMES1MUElf5pLCb5bWkXWgtFkWB6oDxuAQ/uB7K4sPHvHA0hrb2tLQICBu3t6cFEbMB4JpmrUT0xjg3OvsivpqZPH+vUUE90fpVNNeYcI9dcdRQII/A8BJJh6JY1HhNMfHbP/xeraenB/PzCzoEvT19GBwcwpe+/GW0dXRiy+A2nHPeB/Cpz34Wjz7xBL79ne/gwx+9FBd/6EOSXAwUizj6qLfhoUcfQzUcQbYK7bXR7o4dKB/WBH8tFZCZGkdmfBTVxQX9vw31bUQgg2x2WPxftf3sIoIIs/Lkmk+CUowxDdZ1w9TRMgrbaolv0amXqyDuzIjJhGU8o7Qhky0t9Eg2oDj/UUcdhRXLV0mwYHRsVNUkO3RWXR39fZgZG9fQXt2AW062B9DWJMzijMGBZB83i3MdQXOiVbJ2rDwGLO7x8t+qQ2kBnnrqt3j+uefwnjPf6/YraxKYINHsmRdfwg033YRvfPNbsjIMRiPo61+iKpoEqlUrV2Dzc89hj733xEvPPcsPiu41a0QKWKQwR2+fDh1ntOyeCB1npiYR5vytVtNBEFGiCTquE188JOaqYB4ePrQ1DtdVfQaU6P0M0pMErJK2w8j9ZnVFfgXFzWyNVNCiWacJo7Bp5P13i+0SqwihVuZ1ZtcYFpOYc54skZdAAEt32wMnnnu+BCuC2QXcds2VqExPNBJtJI4DjzwGp551Dn509fXoH1iCrRvXY3Djy0A+o0KHHe3lV1whURYSMDTLZLUfNuSkMaO1RMv41ki0RtYQkiHLPJL5nOC8YyDzzz26UQ9Wbo1HKYTubQXuUnO53YpOQw6MIckzwtEHfzIIN8N4fF3avaXa29BFckrSukMmGNr+kdzDeSM7Bv5KfoAEBZxcnHgDdXcgn8waULCAOldANquy8X5Lv1rvzwpbfwaaO1v+GREPH4D4d75jJ0udo5llVBZKWAHRPKfVpeEM1TH2fSDzhas6K4cKbdiwQbaRW7duNR/kYNDIRBVDXJgchVJVytpK4E1MtabAkVmgxYw1vCCC5DDZGLBAIdI0Py8FsxjPuZ55Y/8Kbm0JIlMw8RomTu7VKwHwbMurOGJerCQAkh1LmVmOxfh37MjIWm1vU7IyD2dHtOHsMptBPrOIyeFhQcfzUtnLyRhBnbVGEpxPlwW02AjOXLLkIqOimOQyJ2pCHQAmWkGcnnTWgOtfKZHyWnt99ma0qx7bdHyd8JDHsYSQ2E8+KySzKtFGY8oHeXWfYbS1d+iez1C1S19rcqAq2ByKYgxvxvKwu66cB9tqHRMoSbMVkmRDtgIWS7aayQfjfHunmoukxoataqC4CZFqTSARjwpNlCVs0caAev48+cnd3/o83tQwrDixnttW3zgDl7Jgs9VfY0WPZ535R4l2aGq8RvlCHkAegFSiFRNT0zjsiLeIjci9rq98/et4x4knaV+RePjaXXfDaaefge2D2zA3Po53HH88nnz6WQyPjqF1YCkWC0XEu7sFuZlAfhKxAJCdnMDC8HaU5uYQ5JIzYRBJaRlzTR25W5eQMozYWrZLK7WoaMx+z6G65py2T+XnNyKHSKnI/RnZt4SEcnkZE/MgMqEyYJHNOTU1g8MOOwJHH30MfvPYb/CTa6+VWARZaTPDw2hppRC/PVg2FGd55pxWnExjMMB3bgxkvX23o+gJK+xCmNj5Ptnha482n0dEKlbLcPfdd+Kzn/0MbrjiShGZ1qxag/UvvojVu+6Ge++9D9dcex0+/7nPY7e998bo+Jjkzka2bhGjtqe3R3MFJomZ9euAZEKayEPr1gGRGFIrVyGPgKBjzURKJZGhKrMzzuyhpPmezW4aVlU2ubMDRSq+ErGDGOUhqRUMxjlTPbHgb7NcfX4lZrsenMPp2rg9ZUuw5g7E7zE9NevccWggEZZ1oSpLvh7JFAUGBQauKHnLKuB4voq1Gvp3WYtTzr8AQ8MjaMkt4Narr0B5cqzBOg7HcMBbjsbp55yPK2/8ifZ/t2x4GZtffhHV7IIC/Acu/gtcfsWVlmjzBdcpEHkiCaoBHZNsYR0t5zsusBE6pscmO0yXmE1U3RKuw/HqidYHK81pva8oLbZopNDU0WokEokoSfDZpNwldbo582FhxGuszpYQZCyqGSPRGQ8XMxlkFha1G78oF6u8WNUU5WfHp5U1MSibdjHd8+bvtUckdB88lOzF2zn+iBj8Kdb9H5nR8hkgI9MXDb6DYsHmE+0SrrRxRumQEf8cNReqvqtq7rh8Icfk8eKLL+C3v/2tZFZV2AVM75y/2j4nV04scWc456R0aiKBllBEBRwRFb4nbUFotamsOS27Hl43ytKSGW8kGBNjUNHA4ExWN3kLtH/jOiJ36plQqQdAjfaI/b+Srv6OSdV+spCLJOj+5J4dFq/U+M3lMDs1ZQl2chKZuVlk52ZQK5IFHVBHq5VDGpoUMnreTBPYjCOIYlBDW7PmWlUkLyYKjhKEUjh/ZyVR7znsuAS+2POi+L4A8vHME+f8qKxeRNUhY88QZiKyTp/IolZwSPTUTNs6UJ2HosHaNqbwI4gGcYz/lit2vHZSY2Nxzq0UcniiCZSZWCOU6WQijyqhU00wnkoj6mDj9o52dHS0I5lMIBELaw7LGEaiXMiLx/C+8rXdup3WCrmdIi6Jm9M6ZMdzFJjbKHziN0w8Sa/5GtU72m2TY7Xert76PtgiK6lCCfvtt7+E3EmVPvKoo3DkUW/DMccdh4VsFrML87j0Yx/H7x9/QnO/s89+P352z73IlMoyYo93dSFXqSLe2YFitYSOtjYkQkFkJiexODyMIvfayPiVqXJDjtEmztbVykKKTxgrQV48drQxN6/lXp1WdNjNmqyhdCVV/YR2IJbw9Xi49feBgB5oVrt8+EjYikQTeNObDsHhbzkcWwcHcdVVV2FiaAjx9jYxFa2FMThB3Y5cV5zBr7ouezB9gPCVvQ8Ufs7E78vfc6+UEOZZZ52F8847T9rFv370N/JpZZU9tmEDPvypT+Pkk07GRR+8WO+Js8XR8Ql0dnerUGhta1egnRodlTHC7OQEWmoV6UtL1ozfi/ZNLE4EvSdlJchEOzs6isLcLFqcaD4fcp9olTybupM6ecIlWgt0nEk51IDFDlmufNAZQJQknVCDq0qZVNlJ2D6yzTZNE5kwnDEIBa9FOHsJaNbpVVaIHIRkQeUMln2izReQq5TRt2Ytjj39PfLADOUWcMtVl6M8Meo+BZXGotjv8Lcq0V510807JNpKdgGpZAIf+ODFuOJyl2i5UuD2UFmAaO5Kyy5eIwcd16rWyXviB1mQZj5u8KD5cwbriVbL8k7owScME0C2o8WunV2ln8n6ZMxCkEmWbFRKcVphOKWfvPddXV2CjGnD56FkX8Cwo2GSpQjH/MyMEm12YUGJ1nx2jQ2hxOH2xz2cLTZxfeZqs3YP++r9u/mwYGquGbn77aHGZsjYPwu+M/Ja3yYEElGHsXrFSkHI/EzNsLl/ftgR+Nf080Ef0JhEuL70wvPP46mnnpKMKQtb/pArFr2UQ6G6LSX/vEhtaZKwmNjVecasOHcdjXWWaqetaymVjCDDooIrPSGDd3mNCuzOWJC5uSs7WhYeTCokNcnHmImWXSz1Afh3kpU0ezX5CcQ4bfVa6/KPQ25hAWPbhzA1NopSJiPRn5yzdQyzY+dYjnA0HzUJc1nDweRI8iZjDEldnPGyEBHTumZsfq3Q0FHHjY14Pjlmq++G+tUxF1NNb8CIaPxRX6V0MD7Pk9gK+kyOXOfkECVxyBUbmbyEzX2Lzz1n5xoVmB92XSDFzZ1FeiNiy2eR318oZlTjI6+Lr42U6P/P2ZuH2Z5X5b1rz0PNdcae6YFuEGwUmnlUoNuIQAMioygGE5I8SYzRPCQ3enMfjEm8cm+SJzdGUWMkz00UR6JxCAIiDti00AwC0tDTmc+pedeuXXuoff28a63f/lX1af641U/1rlO1h9/w/a7hXe96V9esPacslulvEKLwEThZdanUanacGcWnT4lxvLgwp2y20256KQvhf7JaJBN1/53o5tXl0C52aEVM9twXqdTmSGBkuIHAJPPY+Qs1Iamyq187f2Z6+tQpwRYsdLK/L3zhixJgBxN/8h132MbWtp2/eFEKUW97xzvsVa9+jb3lbW+1B//qK7bf27Hv+W53tJu9vrWWVjQsfvXWW22TXrR6TRBdt1m3A5z45Sv6nmzt2LTPrMeRoBD/z9NxMH9Xhgm9U6CBLhdwKdjHAccoWkWoOvrI1E4xo7l71oXjpp5wuCvbI2LT+DVYvS944Qvsb3z7t8spf+xjH7PPfvYBbTRN2Ik6mupbwbB1CtyBNavMT5xNpMjMBMPBIiWi5+ID/WE42eBvectbxIB917veZR/+zV+31vFjtt/btc5fZ9P/5l/9GwPK/4Ef+Ed28eFH7ManPNV6u30tVme3MuUH3eGqtViENFXvbGtYgFiSwFtk4K2O1bpzyny7i8vqox0PBspoRzvb1oQ1ifxjXO90qj5Yocgngkns3QNu4MbuaOUsfIMpN8XZaq6s3wOcT46/cqYtvcTeOwt9HsIHTeAMaFfDeMO/k1SkLauNOFGLDzUassoRTotaJhrKrY7d/V1vUStUZ7xvv/6B/2zDtUvqd1QF4aBqz/+O19pr3vxW+48/+wt2y2232pf/8vN24eEHrduqaaO9++/8PdXp1y9dUk2YNh9npMKlolUA5SFvFWC7ScnIUIRxvWP69NTeFb2fmkkbQ9+jKlJktEVmWMgs+hAFDJlqc2r5aql1ggyWRxwHf+P3+ZysoRKBg0JlgCS5RmUwA8l3QuzZXF8Xix5pVKBjn4FLJutiLMBnOT0ox+1pQHyI1+S6IGNSqcNzPqEXIvREdpdOMI81WZhJcioHnvxMRsn5HVteFhOU5+MceT3fOf0k91OZCJb1L+BRnMkjDz0kLXCPy5sqRTAblbWtzw+WqDKNsBCOvNRU95dD5D5DoorAn38TTKTB5d8yxDHGjc9x1MN7Qv24PesSVMwjiNoBMwOcUcyeHSO0EJBsswVjel9OBZiaezEgQNrass1LlzSUZePCee1rpqJBgiLbpXYIlK0WngoE1mF0BQwFOeNo1Z9M0iL97kDjAlVK9S5PTGYcgjLRqYwiFObgKj+ovBNIh5SQ0slGbz3XFvuQOmFylFGMxaXRwuOfFYJBYbOTTJiqgThqatquf12zBllsZ96qrTnrDydy4pTIcLbNzrx1F5fknKkFX3vddXbs+Ir80PLSgrVbDa0brhF9vDmgQFKl2DmyWAJMZbBkuh588TxnQ5MouOpTTl3LACRRF2x+ar0r4Dy/cWW6urwa0KEJU37ggc/Zva97faHZ2pmbtyvr6zba6dk3vuAF9gu/+Iuq4f7ar/6qsqQ3vvGN9ru/92HVBQdcr07Xlq45bfu1qu3b1LrzXdH4bW9g+2vrNri8ZsP1TZvu9qw23lc2NoMvPQNQgVkQnAsDMK4MR+vs46Zwetep9MbldKpXdbTULdSo718Jg6g/a1oVEewkNdtXvtJe/JIX28rqqksywh6LAe45uiz7qHAeZAOLc2311xU07oj0MhIkA8FxYjhS+pFrzO8/8tGP2p/+2Z8oa332s59t/+SHf9g++Mu/Yu/73/+FnbjlVvlypCMxGPR8CYphYINgqIYWBTR/Nuew39NGxNGKCQvU0unasFp7nKOd7mwLtodRKa1n1WdD1jLhkZiJmqxkbQZN13FHq1pZ1GV0XMroYFz7wHMnf/gmFIpa0OMhltSltgIaoYHQfIt8rgJb0XNIT576mGmmCVIEbGPISeNKxfaqNXvju/62XV67YtXdbfvQ//sB6515RK8Za5JC2571La+wN77je+3f/aefsdtuv8O+9uCX7OyXvmDNVl09nD/wA//Yfv5nf15BSI3r3d8T+5DjJ7hjKgzGFIKF8kC1s5CZuzgJxyLyU9RnNZNWqIyvRBxwGqIkQmUvqotGOCGNAAxnmo6WTBZndPLkyaL+mdnujDRT92QmHLdcYDBrCRBp9eptb+mx38PxDrxemu0pMGeH9GoGeS0Qi1l2Gg4568Wl9hr1RKs04zXq/JLgRdSSk7Ga8GJmuDxyvkDGq8tAenM6rlRsS6eb7Gp+jxMuUKuclqWMfGKbG+sqfWXvqgJCkKeMQLK1RuJcHK8PKdEM5FAPamkteieAHHYIdxAssl59prLXQYtRb5HRs1Y862P9ewDGv4WuEQyJVdzwljjIlLE/fJwkkqzeO0rmuru5oVYeyE/AxhXIVqhaiXcPa39QKIkhJnIwHcq2uTa11+alCQ0zWTX4maP14DUSjoBr8xodReLS0ZbJaFdzuNT8cx0rixMCFSPkJK7jJSSVU0K1u2yvVf7zZ3iNOUhQ2YMuaV6ncDvUr/GUXNOW1ZqgnPM2GE2sxr9bbbU74XCXj59UzbbV6YhxTB8tRCggZBwt18X7y2OATEhIco1T1EUONspfEioJZbVUjnOOjq+ZhIvzuiWnIAPEyqWtjSlMVRYAGxi1H2CY173u9YI/dkJpSM35TK1pNOw3f+d37L/90i/Zf//AB6zSbNjdr7jbPvrRj1t3fsk2N7dt/vS1Vl9etOr8nO0ejK3Z7ejkKhSdd3pysnuX12xErXB3x6C5ZCuBRzYBt3n3R7RqtORo2/OLilRwtCgeCVLQUOp0tsHqLDlVolRFHOE8i+daxbqdedvZ6YnJS7/VbbfdZtffcIOo9vwOozubgRt94SIcuO7x7vaGmsrzQieMIhgvICoMydlz52RQ+AyMAmSsm2+5ReIP1I8/9an77YO/9Mv2ufvvt/mVVbvppifZhYuXdD9wrJIL2x9qwUHaAhaDRUqkC2SMLqrEzyVicKBm+BSs4JqR0TLcnIwW6BgyFL2C6keONoC0S4IxQ3JPxjLqt7qGahXwIMTjvSAIYYioU6pNyx2tjE0YJ1Hmo4cYyjxZI3A5zlbENkhlODXhmVEXjHmP6tXkdxg2jDvZD0pSB1P7vh/8J7a+uWEHm2v2+7/2QTv3uQfceff6ZgtL9k0vfbm95fveZT/5H/6jPfmO2+3C2Ufta5+53+rtmga7v+c9/9ze95Pvs26j5Y3zg31lAkDH1JEOcKbAbbynmLfOOhb5hGiYwKLU0pM/J36iLF8kFYXtWpXq42QyFa0OCwtyrskozp8lCIAzmpuLiN+hwWQkF8xjsmzIPBjwYMXSSqZWlcGe4GOid2YNEzTyPGd/D71FDZWygDAOabOGMpi/p99v9kJ+4Wg1makUuPI3jiuHf6SDLfZGtIwkTM7zCCbK4yNZMynYkO9VzhbSkPEcr595vTm1pbN26IGZG3dnr/p3TnfRiDR6M+EDIKgQbG7e3wdp1IuxZ96OA5HIHW3CggQa2CGvsXoPqX++l1DyMbrMHRoPR57vgzIcfeMQn6jFMjloC6bxhQvWW2fK1kBBNA7BtZp9+pcUlPZ6ZlXuzWxGN78XD0RseCdXJew5Q6uiJhrlOamYZSZZ8qYFp+BqHjbdY2rWx4KPd0rrWwTNRc+2f1DBxHdHOzuevC5y8Eq0qgbBleELJFjqKsl2nxqOl/YhYuoOzCsbgpjRcXHMHS31XTLa66+/zk6cOG6rx1asRonKpkIEKfvlBCuVSCIIFTkr1rx4CgIwU+EvpvRAsos2uMxkyyXEcsmjcnFjbcqGBhKjmA/mft9999nr7n29debmbBvHOBhYB/WSlWW7cO68/fR//nn75V/5oP3Bh/9AZIC7nnmXffr+B6zT1ZcDUgAAIABJREFUmbetrZ4tnDxl1YUFqy3O264dWL3btma7JZizPhjaeHvH+pfWbLB22SYba9LydFaXy/Q5B9khUOAWCCdMYmnNL8rRUvCuIP1Ggb3VfpyjzXWhyDHEFnC2j4usYSNv7gT7sCrHqnoSxXJUZyAtFcpHTmBxIguONqaN0HM3GbnucUZnUavwTetkIBwPsmVoRdOvi4AGEPDcfNfWv/Y1a8MknkyNkYUYnwe/8EW74dbbbGNrS5kDy5GaOY8Fw3VyUDhaJiRJk1WbGep3s3C0RHg4WljHa2fPKsBBYUaaws2GoWzjIvIu/ZhBAgtNCkZBmEhmpp6nzB1GLd+e3fBeUsUSg5io0+t4cswheanFi6NVq4NnhRi/AyJD1UK911BjETGENPzHsAGNnyPAgJl7MLFdq9hb/94/kDZspbdpH//t/2EP/vknnfiysWW2etye/a132xve/g77iX//H+zm22617c0r9pX7/9wa7bqN9vr2o//ivfbe/+O9ttSdt+2NzYhwQwSCMYId6t0+ZUWVGuBytfbEMHXCigz0gmnMAahnsuakJWV51I8k0uDDMcjmUNkic80sMPsrM8PlMZvecx2p9y8VaDAqMC9BGkJ+UYzZ0VhOFggZyBinyh52R+utaZoXLFEQcgB3HlmDdxQipqhEpqT7LVUcN6USIQE6zY7pkthEuaYrZxxypemgyhAla4TPSy4Dz8/zE2EpHHdmyTw3YWWgP86NYAQbFqXvoguBrBat2VmGOcu2HL70tUqAyPt7Ruocguwnzj2cQWPaFp0D1yQ4Ielo3Y+EgoP4cEkGdHei65z7CSh4sCe4t7e1aTsb6xqAsLN+Rc4W6dpBlIVAKtgetMepfYfsdX9gbXrPpVnh9EUFIPSdB3PWRfmDPJXOUEFyIC4RJD5RRvv1nS3QfDCXS0PZk3FM3N9qcX+Lq3bIofs6yIN6vLNVwE2rKWQ1oWYOH/tgyZDrpRthWrEWQknNlg1pvWsijoH0rBOwbrr5ZiU1CFYsLTPRzbUDaCsTvI7dDEhY4jkx1conjk0VcHnfvMcIBGEp7OJ7x5O7FJxxvzOTutS1vbS5PnUCAbh/S5ktVPnXvPZekWounjmrdh2cLpnV+toV+3/e/37777/8y3bfp++3/cnEnv70b7S/+sKXrSL8ryY2GLNSx62m7bcQ7m5Zo91Ub19jfGCTnZ71L6/b/toVG61dVKuP968lSQMoK+BJ1VHwWHVFKu05Mtq2Mln1UfEdhi5vnGdbjvsnrT8zgUMKKmSJfQgD4SBC5YebS+SpRuboj0p8Po2SZykHGl9FRKoWDU1HmY0G46ZhANhEFWo4rZayycr8vJqo186ds+6xFRmW+bkFO37suF2+dNk2H32MIpYtHTuu+zEii4TpSQuEIEwnaAFv4Vyp0SrqzRothjBqtBXkKztzau+BaIGjHW6su5QbZK52y8bhaHO0UypY+Sl6lqysJNobXMfY5fuIKHFAQNoEU9IdJSOkfgxhRs33E2XfU5GbqnI61EO5N2oPED7DWDsGqfsmck5yxSqM+NO83BANV/ar9NhGjZbd8+a32x6zRvs79vH/+SF75FP3+VSizW2zleP20le9xl76ba+yf/cz77drb7je+jub9sjnH7BKfWrTvzZy7/kX77Wf/D9/0prVuvW3aAGry5Bx7MBWOFpgah/V6H201GgdVJparYFDzZqmK0Qp6NDAekTHKZu4Y+WRTJ5H/R7Clex9sLUjW8qabcGYjWzMjasT+WRQtQw84ncmqfMGcKA4WfpHgYzVk4ljxcmWemq1XgkcCsbxTLgkjYogMxGDPBMvZ7Q4J0G0JYnG/HtG8wQVuYcy482gAciTPSHB+ZBS5fkJEZPVe0AXQU1peHjWrKlPZlacU1tA4ngNgSzJg1i+BHZkpQlzx7XOMpUHBy4qocfI8gn5cxa2awJ5WSt9h0oocYyCloPh4Fk807/qxeg0b5dyBTDdQ6EKtBBtSmMZqLi/uWY7a1est7FmQyaqTUYqDWEfsfu8TsmAyjIH1mwTsHoNkYALBjuPUX0rdMid4JMQf449hMvg2s/l4KecwD7R74Us6D+H2meIYik7Ft8jOLrFBYte1HCyyH7qnXJilZ7u19QHEDS0vsm1SK6AjjW5SCqCVYlSIIiBP8DBjit1q7a7kmIc4GsqVZWM7njqU+Ro0Tz20teBHK0kKJX9O6dEddokREp7eehtUTGIg0CZ5+n4Qjo1B2dwz8VeD2QnWfbyR2S0ObcVOAslDqjy3/Hq12iBbly5omHsQGkUtjGiP/6v/5V6D7/8ta9ab7Rvz3zWs+2zn/qMTYcHtjC3bPvjqa1cd53tIdw917Zpp2VVWjfIZtiY/YHtrW3YkN4wHO3+nujoQJneFYHBcEfLMTCcnSkejRYtPvTTdjQMutbp2ASDWHK0uUGSgl1ktGrID8gzNhG3uNvsCBrTfETVcqdybJJRq1TE9syG/nSiHv058WRrY00KMlKnGoYYQ1F3cNEO3kdwGvq5OKsgZ/E5iPtff9ttdgbRhcmBrRw/KcO0srIqQw18zJAHXoMUJTAXGSuZLT2TTH9JMlTWaKmH6DrNzds06O44WhjiQMf99TXvo+U6UPNE/FCScs4AlOGVcoy3C5TJMg6fOCkAyuO0Ro3Xs1mcNo+SRgsni+Phuqh/czKVQ2OB42xcHm7sQ3BZvNIXJnsM3Vt8sOq0QNCe+Q45dwwbqkettn3Hd7/TttC13dmwD//aB+3Sl7+oVozB1o7WzKu/911269OfYR/4617k1RPHbX+vZ+cfe8iqk33b39u1v/nuv2u//EsfVA8tMCqDJKRF3WraCLJDt6MMOh0tWbzqUBqGAQqEAXeRB59+VdO5iywDGQ5lM8QZOh0NSCDAUP2PDFfrgalFM9OWWV/2hqcBS+OMoy1LMA4nB4Wj9fvnjhamKY5Wkpxjl1PM0XxArkJkYlhVGoqrZbSJdJQdre9Lh44zW0lnkxBa+TxkOkvtI0mQIphlf2j4TmjqynmHXiwONLMD3i8zY14vqB0kTm1zDs+rb7NGTyUEHN6TNikISk4aE7wcOVRe13abVo+sE2LMc1LMTD7Tb9DMGZVZ5KxtZb0pplE4Wofyude0xGnutEov3ucKUpGKSNsb63K0e1ubkqsdbG/a3haDDSgH+ahRIE4+w2u6Tvry8oFriHPujnawj50h69c8G+lUKA1Gvqu38SSQPpdiLvFcjhBHy4738M8um5rsyXJQ5NfEs3mfw1zEKLORA9hFtJKj5OVchtm94H1xtNR5IeaSnWr4jLoNfUQeZUkREimh0BONn+guiJG8OxyLhfy0O++0b3j60+zY8ePSOU7dANkgpabU7Vk73v6UULJGdEp2M/qbw+6JBBjBAaxpScvGV3mdK9iLbpjKhfW1KfCVoiBu5GDfPve5z9mrX/0aRcyS86NWyaBfZpouLdk//uEfsl/4L//FHnzkYZs0a/byV9xt//PXf8sa05p1GnMSFlg6fY310d+e79pBp2UVRV41axCZ7I9ttN2zg80NG55/zKyPDilC0kNh5JCLpM7ChQ/9Y6s2lMlaDXWopqCC5ty83vuoo82M1ntDs5k4J2zkDfdWnf3entcKoezjFMLhAlOoTgt7MaDiYpivmGleRO+wyXFVRKmDfamNaPMFDCthCrFxketDvhDH5lkCg5P7V64IAl88dsybvCc0iTdVx53sDWz1mmsFaQ9xeKj+qD7tDlvKN63GITKUiC4scrL+7pz6aFlsOFoEKnC04/U1BTX4N/ow5fpLg7ln+SQ9nj5D2C1UjE+DBKCIk/olY+TqVi0crbfFyPGG0VRPnkg3FUHGnWbbOrQ9YCSgCINuATlTQ5Pjnx1B9SD0k2O+azpistphvWFvevffF1GvOdi1D//Gr1htt2erc3N25fKaXdzYtDe8/Z3WOXbcPvyJP9H8zMl4YKP+jo3629bv9+xF3/py+/wX/tJ2NresK0fIRKWB7v1RRytFGuCoCnpmrhjTadYcWlK9zmt1yR7GEYlIEzVZslkcLK0ZguelsBUD20uGLmE8Hst1TjZtQse6HQgzwDLW2LConYu0NpERh1VN1gTsyH2U8lHMmRUowsoNMpW3WHjAJSMZIwpz/F5CYck+T9ZxMv6zZsyeTeOSUHhmpEluUlsQjhCILvTBU5mKoCS/+Dkh5YJpHQMU5NCRn6R0VNhxyh7OCxDTNdr//Ngxjr6usgOBS06Ll9TKcIJYm6i1koBpP0ZQnLB0OiQlaFFG8rq3qy3pkwPtypGEoAmDPaB7UAWXIOU+6ue9fU0LAjYe7+3adNC3/d62HC6OlvF42xtreq4CszjOZFPDjBYydHCgAQY4Wi+1OAnPg4skEXDQMVlHHWa0lcVBX6VGy7PLQcjjHa4jOmLklbXdM7CK9h45Hymq+Tt4zuiBfD1fXwx/D/tcEKOwB87TgVFMNktLnXM2mF/OsBFKZQ0F/TToNeYWhKrujSZ2+oYn2Tc961l2+1PuELdFwQA1Wj4bUpXWv0PHgt9LrGPWjeRBQ0QjIWf4GTpf7jnZdQnRybVedrw6/Evb29PlhQUn0MD82x/Zl774Rbv33tc5xDEaq3eWCB8nsnj8uP3Yj/+4/eqv/Zp98i8+ZXOrK3ruz/3Uz1i3OWdMv6NxuMt0nHrVxt2OTbttq3Za6p1qkNrDkuwPrLKzbTsPfdkq/R0boKCBWpQdGL1iOX1E0a0kzKDSA0ti0Bqq1SIuUUX5JaZ/uIHK6Mxvpno4w4nMNF4jlD+Y2nybjTaxIUIMga175umYe5l1l1GrizdEPy2RZvSXQaTZ6/dFqHFHO5M5W1xe0vvvMhQdIf5qRX2NbOz5hYWg53sjP5uFaPzUqdPKZnGqOFqCANoEGBrv03N2NVd2sLsj0kQd48lxYwCI4FG+meuqjs3ns+U2LlywASgFRqjqpCI3VAnYesgvaDgm6BTRbkzx8aHkkICY3E6N3B0tTruSTMxof6DVQrN76d2buqwi3zggUCPYvzJneP2Y+wo8pPYIafdCRvN76mMIXd+XEVf9qdmbv//viAy13Kzbn3749+361RW75vgxu3jhkn35qw/Zc1/6LTaq1u2BL35RcD1BUate0XxkmslveepTbXOnZ+uXr9jq0pIc4A7tT0FA47xwPWqKiXYaMmxF6dMDm2s53CTyS1G/9Dps1ifZvGKqot0czjdMvgadi8wS8KhnhA6liTxDLztCAxiScGLqG+eaUrcHgYm9q/UWdSUcrDtW7wXl32RVXgIJRyqlK69DKdMSYdBr8llndRWhwzUnd/6u452s0XSqWUNlRZWdoxxrwGrJxNR80hDfSEdLxpEM/oTOM9hIohh/5xog6N6dX/Dh3REcqJNAojVu6lxwweuucrIMqFBvvNfbNMoz6t5yCBEsiVIQwxUUgARErnuc5CENbvKshdIRztCvbfLx0VweqZYKsqDJXaHzrbog13Eysd7mpvW2Nuxgf2AHe31ltrCP4V0sw+G4fEk1dWr6dAgQsHN8XM+lxQU5jLKjddjeSYqOcvhqc4cwcwweK2Bf//9Bx+yK9ONyJqVg0R1pCtekk83hefEoEREELGICVLmGHGPwkqmMk82xgEDJgvNRQasztQd/sCBeCjO4q8wtb7Rsdzixb7jzm+yZz362arScvktOzhSoSGbcTle9fU5ONQlxNfk8D4qTjcxe9jYgCcsgDZms/6NlDvSTI6isPLJ2ZXp8lWzKR00B7z3wmQfsZS95qWofC4tLdunKFdvv79rq9dcpI/pn//pf2a9/6Dft7LnzgnDe8PrX239837+11vySNu788qptDvattbJsB92ONZcWbUp9Ullzzea7C25sB3279IVP296l82a9bScX0Goy2le9USO+QqwfyIANBQcWGreo23MLdkAtsNVWrQfj7NkiTtIXlYK5oHAntOb7JCDSgFaKCCSjsXgUUzGUfBTBHoFVyMqIbIiK2Ww4WddD9SUicQBBJD7sAKeJyADvSwsGbS4yslUa4VvSY0Ymcoe+2u6cjARDEXDOnNfCwqIcMYtiu7dllcaBGIuT3X1rsMiECFashsDHwrztjPetsbhgS6vLitzWz56z6eaW1YFkBR2TaTsc7PXYaMyOGhbnRNRMIzzqUrsbG1JnwlgiyA3S0Fk9LpZrBdQDsfBm01ZPnVLdlX5GYDs+SoL3rbbPX9UIPLI/N3jBlfK2Gl0TJ1lwrpoEFSxEeAPcWdW4rGIve8XdMo7UqNF8Prm6YnP0LbZamtyEqAAZn8r8MfLNZ6B6D+EYZxNykpkYOYQVSlkiezgLgmPKzE21WmpkaFqUmvlZR+XsLh0om1WOJ0hRqlsS5BygWjSbfOShsvd4O7Q7FVeC68PagDnP9eH4CMKGtDFFbdB9bAoAOIyMY03meJZRMPg4cDmfA29X4XUiIdErrjGU/joy+zRMjjB5AOBr1qHBJArl3sigI2HkJDKVoV/VaTO8S5Z5loCKCqhDpF7KmHEfuBeqF0OUYclGJdAD6XBysX4F34lr4bX+AoLWfFFmzUIuihnBofecToPXIpeqQCQ1qnP2sm4Uv2d/+z3L0XaaDEOwLF1v7ALDwscugMEYuMhmWT/9rXW12Ynxvte3KlAka5aWrJ1tkdlkEwlyNcSAAAsHFwIauoc5GGK2bvNeeL3Znat/R1aZU7nKsHmphpFOM4OjtI8JD/v912KddSUEl0NONhCRdLilW6q3csKlE5Fke1IZjZZK7ode6KpSauPUpCwS11bwhShjVm1SZQ1MVaPF2e7sDWQX5pdWrD8c2fNe+CJ7kXyZK5ShHAZKKUQghzMU18b3jnxDHn/MpnZ9cN+TWZaU+Zy6AIjKOdi4GEKvdcb+i0y/8sjGxhSiBj12tPns9wf2mb/4tL31TW/WotUQ+GpF0mXgTCduudm+/93vVp1WfXR7A7vnnm/TkPJOZ86Go4kksZBOnD9x0i71dqyxuOhzUdk0dTeikt7qbVtt7bz1L52z0ca64EzdOCDk8ViN2RgAbXw2DAuexYDA+vyCi1c02+5oQ+pMOu3aDF4w16aJTaGNmBCparC+TI5+OdThNQ59dinDOFTPYTNjsWMDqTa2D1znLGQxQPeHIjG1GfcWZJZk5GqBBWTvMm0N2xsMxEju9fe0oEAY2OzAyRjpFiooISiw02fwQctHe+3sW535vmIKVTTVojrXsQOE+rtt6y7OaaydHC2MXJwkGXvL5UIU88YiEsSTcEioBOHMmxwPE0QIalqQnBjXNGed5RUZvaUTx629sKjJOtfccKMtHT+m+goQsiNUZLSuGQu5w3WSnRnOMXPflMXyHM0eprcSQRECDmp0bmC0vWXgG6LuJ1P1/Plztry0VLwHELAb+2AVqkVjBseKINNsuZNPwlcpkCobqIRzy4xaZXqBaJTh3qxPOhHPSxYzw+fBo/8OZxfuJq95BHW+5ti4sEqZnTpRe5fgUknnoYkM8uHPy/NUDb3UFyuHFsxxr+W5Q2Dd4XhgqEq+TyIfQeSgTUvohU+oIUBxw+tC8sVYOPqV2acxJiw/Nx2tE4L8eDmO8rAED2CJX1h/ZelSz4RkZws2dAQNcW/yWmr0nDgCYQGDiKj9WxJe2WOeKwPANRcatGoiRID9h8ye94eHjGqJPa1zLk038vY2f16SnfoDV67S84LnkAF2zgcGTXARhJRIhMyG1viB9bc3tIYYIDDs79lkD6H7kXTO+R1O2i8HmSzsW0QqEpEg2JMo6KE1pvOPa3j050PrMLSnC1LwVeDjfH45W83g0QOb2YSnDKzS0Xp8FApkpePJv2tthiqVIG3WYwxlgOUvqDjm2eJ08QH00hJ4yveAUOCMWcME50jcavZ8zfXx2x17ybd8q931nOdKh5r7R/nGx33S0UD5zF2h7mfqsUcwpbZ+SVtqOJ8nfYWzQJYXR+uJVqIuHJdEa6JnO5HSysYUyYaKUuSFFhnVnn38Y39o3/e932t7/YGwcZ4sggsN9X8tyvwT73uf/eAP/ZCyWQYs3/m0p9v99/+Fbw0GSVeqqotVunPWObZqY2TscIRcIIbzVnyDN4YDq29etN0L5zSlgtFlcraTkdUY3xTQbzpaMlqYZtQ0ERPQRAiGm6MSElJnmsTBJlNULh9YtCp4RBK13+ir1fsd+So7WtU/QqItjWY5utPkihwEzIYd+lQInBobTRArhq7iWsdE6IKNaSrv923p5Cm9nbK+WtX2hvtSqurt7YkxCYQspuGBqQ0JA9xu0Y51YIPRnrUXWra9tWHDrV2rjKaqkwt6xFgC1y/PC7afW5qXg9u5vGaTnV1rEWeg/Tr0eZLq/5XUZDKNvZUpAwt6TlsLC4K/1GMKQkG23u5KTIQNMo+a0eqKza+u2unrr5fsI8LeYoWCMWHY6lVNbeImkc1TGXPD7KpLWBX+zb1zuvyk0MtFvEO1pzAIZK0Scw/yC3XtbrejY074EWfrG9t7I5XVxOtnY808Ip0x00NSLrLQsrFxWC7qXzieYI4KtQiYKEsOHF9qxqbTybWj94xNnrC9i+MEbBzthSol6NgwsiEOIS3pDL4JHLzM4dlBchH8XmYGpwUU3IBcx07qYmu7o1V1P66/+5iZAVH2kVOeilFsGBm/1lyT4n0DRs9zPup4MyhxnzYzXYeMeWlP5nmVr11eV2Bzf49wNrFX9dkaKtBROYcshmOUAlS0CMngCkp1Q+uIl3+Kl6BCB1Dn7YpBCRP6viBoCWWniQtuqL8+CGna/+J3zDgb3J/MaCF8aiIP15n6e3/Phrt70ivAjuQIRSEVSqWkqh5tj5G5hwBJ2Sbl9c2ANK+r3HU5kAhE4qhqXtkcltd++X39znmQ7F1t5ax5Nt1rRkDNv3s9NzPjYu2qPu52QMUL1mZOPor+WamQwZEIGAwnjK+BEMhQATpgYCGT0EGEuv5JN9vL777Hbn/KU4V2cr/JZHNdakoYiGQITiTiqW4SkV1jznA5mw10RVmvBINCrjORrBiTyjkK4s+pPo9ub01lJKo1sSLJND/+sY/Zd33nG2XYd/t7iqJvefJtmml68tpr7Iff8x5781vfYv1dph+M7HnPea599MN/YJV6U6L3zAI8fv31Yrwyu2BAlMJFU3uKJilqakvXDmxusG39S+elhDLa3DSDfTydyNECrUj2UI3mPnJJGSgEAGVVaCDDiAY6RsShIRhN+ZngKGo5KYCfOW5kFyHH5kWGw19HM9p0tHmDytlLyhHKXHDjo2GcSNQjWRcCKerE0STe6XbUQ8kMTfVqdbra3Thb2MVAJrQpsBBdcg4Zx0Xb292TyIHqQpOhrZ5asc2NNeuvb1t17I5WZwpppNO0+uKc1eba1l2YE4y1fu6CjTa2BFH550KGmmW02liSGXTYMokWGCoCq739gcg11EWmOLH5RWssL+uYG52OtRcX7NR119nJa68VFR8hf+QEu0ScfB6QU/TVasgCmamyNs9w3CmSzc7gMNeJdkOmXsfY1KqBAv/EcGvX0KUdIKZx1GoysHm/Ugw+41KHgzzjTcOdGUA61KPBVUbzuk44ryAecdzZypLOPXV3j66bDF4IBrmHbrScsDJDFoL5Xa0KfqeeqetUdwlOOBXSyw1IMzPaWa09cJyI0lmHuQaLc2RPiTUZzw2oyw/I90kyLDOryr3h/0bijzmeTm7KrPAodDxzrH6DywY7kO7C+Llhj8pc9vZGppgQNguFgeCuX55acB4gOqvXx575jNFatNJQCw/Rjaiv6Z4fmbyShB05Aubdxpgz5yyUhXHcuUuyMbgL1GIdLqY04jOrcUYgA16lcTugMhPHToYqwX+EQ0bOfN93B4u4jFCxIB7KvgeErL7z7A6IVp6rOVrOQSXBUv0/n5elGKEQ8csCKSihOhxnOsXHOWzKGNji7B+PDLZwzqV6cO7Z1EnP9ySAVPDC+YTEbBKfZM8laUkvNKUCnwkNGVTSsQHp05XS7s7b1m7f5paXxU9Z39m1b37Oc+2eV73KTl5zrZw4+ygD8KLnldAlbI0wUHEzI+mQDfT94X+bIaQSMeJ30o12m5WcBAltaG1ke+nEKmuT8ZSIlq1CPQtywEc+/FF79T332OkbbrQLZ86qjebGm58kdteHfvu3RLN+8UtfohmY5x962N70pjfbL/3SB6U/Kei2Wrdrb77ZGotLtkM2xxDqhUXJJ9ITK9zdqjaHPsHWFdtfvyIllN0rl8z6uy6koB5VKO2zEJNYiCWLAdcQeOBU5tRSsyXDRUYtxuup55Eewxg55gbCjaNustsJz5C/jqPVAilBx+VojL/52LhZfRPueU7QUP8iUbOEH8ae0bZaPjqJSRyLC9J7hVWMUx0M9ws1FNjewKQamqD+x7HNzy9av7+nSS1uJCbW6NRte3PdprSzTNCfbYp5iZBIrdOy3mRorYU5W1xd0qZdv3DRJlvbVtNMVROzNlgT0YcpTxcju6o2YvJQUNSBjCUiDwloZUUR5CQUuo6fPuXqU9WKzS0t2clrrhHLd3llRYosSwvzPteT98YgAtvUG7YvLRJqvp5p8K3aWbBGMRTNejMc4YGcmepuOURChWZmVOS4PyDoieB21VmSpBTswDQC7kuYO+qD0fk69LfYVOkkj0b2HpC4EDkMXyJgFzfxaVF8uYiCR7UECO60kqAXNeJwbs7KLDtad0ijoQdZGFfWjlAPIEUR9Zhbita3G309JmITKa/3J87GFvL5rhjkSkYwVfO661iDWV7eEt5yUaqRxh+1NdFqjhr146Hh2XzZDKBk4PP1sfc4VAwfta6yOpVKMjEr1/ftTABGjlZD7UPiLwIfN6Du7PK9HMhy8qJqvYFAKReG5Z7118yvAwngdexVrmuKuBSwqZbM1AZD7r3fU9akmKhipPpIPR9ZFzyNaAtx9MRJZuMRXQqIh4zUM64Vwt8jR1fnAAAgAElEQVRxtEOcdUgFhvHOFgCv/rGGZ3BmGSZOpyDoNhxteY3r79lLXFr75T3gh+Lrq/yd64Xjx9HqrYIgln9LOymUquTID+0joSDeWqm6u+qbIWMZwwToMNH94aqKp+G2Qb2/qv1N5NDQCsDRtpeWbVSp2vZgaN9y9z328m/7GyozYmtIEvQ5GiiPdOWB7ZMMBQrEYXorT2jnz2AjHyiQ4EuW1ShJgbzGe0o7IFnx2X8eZa7K19bXpiirzDdbtr27qx7B3/2d37F3fNebbOHYcTlFIjWyyFue/GT71H1/Zn/0Z/fZa1/2UrPFBbvh2uvtZS9+iX3gF/6LWF+kndXuvJ268UY52IuM31tYsMbCoijYI0UvFRnPuVrFFg+GZv2ebV2+bOvnz9nB1oagY6kcUf+RyIpHXdKJD21cnK2+2x1J5bXoVwQ2UBtIzLNVRDfb7EnPTkeL0fJ67uGvckbrFnhWs5wZibjqMgYePUusWwL6EEuCvh99dmOuYa0mGBRjQH/uk29/sj125oxu+uLSsiD6OViELK5QnQEuhbnLVQBKZgPPkcVT/5tObPn4ku3ubNukP7BWtW5datY1ZwAz8WhvOrbmfMeWj62ItLO7uWmV4djm6z5gGpglIQ41bmsmo7NjicDJRkUIiYyNYenUIW6++WYpsfynn/s5+9P77lOQtnxsVfcY4wVxisH0zII8jc4oa6BKe0/dZc4IUCqQkRDiaB+CdKS6pGjYa6fqpdbQcuY/dhW4qJ+UTKFKiwHSoV4r41ax2CGaJcQrOEoM0tmUJW34ycRGez0nRh0Zb5gGw3tFD4syFNF59EkmVJzQcQYBKY6fhKF8rxQdSGELGRLgmkAT5AwCVvVM+0ClEPpFyWQxGNmO5+bG9XuT0JbOiXXpTtChZTkCSRYCiQa7OfpT0zBm0Cg0QwGNCyRkf2NZ3ELEuQMfG5dGOWH7vPa8NvtiE2KeGduA4UOIXuhBoRvrAYIHug6HJzyscxEXwvdY0eetDMclJuVoI7hOlqjOX5KibjSVFMQAiNznWVbI60E7Fl9pfNNZFUGhtLk9a3URCn//VI+Ts42s1Elj2Q/s4jy8DvsKVCwxF/YkQUdktCmt6U40DrzUcsTeKK/Pq9qyYMPyt3IJQ84zyiCPM4JFMBRZXMnZlp+r00+EvUQi9OvnjrSMaBx2tC5Co7ZHzfT13mAfnuIjGJl6JAlGzTCJqnDwRrivlG70VQcuHqmlsT+ZWmtxye55zWvtWc99vnTK8RFwHAjCSXjQieaLDg1NMAoeA2tZIwjjWmnucKxD3deQnHRbP1F9nXsmkZmYi16G0Qvo+CuXL0kZSiPMlK1U7IHPfMY+8Iu/aG1ED5pNu3jpkpr9n/fCF9pLvuVl9pkHPms//bPvtwvnztrLXvhiRbWffeCzkmDEaK6eusYWT5wwTuUiGVGnYzTurG33JC6wvw+0cyCxhvZoYK2Dkdisl888Zv3LF/V7IgVIUUWrT+FoXf+Su0vfJQEAsCuQNY5WDDXJ5XkE5De2CEWK7CUjvqvVJ67maGfBzGywL4aAiC5JEMlIY5MBHWOk0JjFqRJ9M9uSTNbabXvxS15ib37Lm+15z3++nAJtO7Sp0H/a39/XLGCMKovNpSBbujcaGl2vS2loRDtB3ZRR1SZT6zKFBGiehQHDtdOyxy5dkB5vs91URtvf3gFSsHY+L+QmlfkEIUqtKFJjYuDClo4voRYgHBzvTTc/SZvg9//gI/a//uAjtrm9LfgYJ8sjQQWCAkvLi3bqxAlbmOuI5QwZighQjpa7QVAQOrMJPWZtMe8byl3O6ByL1MB1FpPUDmxrZ9PmF+Z9LBptH5OxIG6Y2knAUWY4xqB5T3QKF2B0GxWmdByBM0sGY5btzepOZWOrfr6o25ahtTTU6fRUHww5z4Sz1ScaWVbWFN3JhnEjC6cGFzN+1eZFLY+an0aTJUGjvCYdPk2yjmJOjNlkovPHsDshbOJwNIIAce+xAcpqg8AlmK1cZ4qBE8X5q9buQUo6WiESUbNNg5yoUv4+jU/Csfl+7vyDzBXKSg71zQQYeC3ZYDplr7g7GuHQuHMwPIs/UO+qs6sdsnUUwutv9PEOcOzhRHL9l6FtDQJJMYpk5RZw/YHNL7gWtdqNUOMKBC17a1MJivdMR+vHF/XwRl2v85GQaOpOBR2npKtsC44miGrlJgmnNMxKX2UnVl5/5Yy2jNBkinF03R5ypCU1sKOZrWfFswAo72tm1uwN1lj2Wud9Kt4HJBXlsODU6PrA8tfaRjvdW3rS0cqBRWDIz3Qt0BLFz/uTqY1p/as3rDc+sFu+4en2qte/QTK2e6CBi8tSkJN+fbMuG5aBhiRMY0BA9r0nMpT4SzmbzelHONpGBUKd1/6TfV9cv+Dn6Hqc6e1M6ed8+KGHpV4DAWprczOUWuoS3D974bzdfscdIugwrxZn+S0v/1a7cumSNas1e+jBr9oN111v3bkF6/UHynSQ/tvcH9jCqVN20G7b9v7QHjpz1h5+9IydOXPOzjx2xq6cO2fH2k1rV6a2v7NlFx99xLbOnTXb6zOmwqpMl9F8zID2ojVaI/RCcBorSRQzv7Bo7Y5P9hHtO+AGwUNhDLPONIPSDk8eyQt01NEGSKE/p+H0jX5gcwjPl4TCtbFk1J0xqHoRjrfXExkM2HdjY0NO76ZbbrFLKMLs7dniMuMF+y6qwAdJCcmzut7urrJZsttOu+sZMcQk+vOGew5LW8VFIEIhBqNcVTP3WASrgnADKaRSVfarc6C+mQScUkZFoZ+vnN+btVoc7f72tp248QbBMf29fdve3LJT1OSrFdvp79ryyqoIC2yyxUWkJVe8RmsH1kaqMQYqC9YC/ke9J1iphYRZWBQ+lyADI7k/8Fmi3A/fGGZbvS07fmJVToRDZr3i4Le3mebic0flaJU5uKSmwztVr3/JiB+GjssZQjkzKxvgNBoaxhHDE7Kem68R7N102JvXiggXRpnzYr/1drYc7g3GrLNlXVc4s1URONDeRumJ7CdqPw6h+3DvWaYS9fboKaf/0pmTPnKQLwyNw52wb51wlhAjC07OIjJVadkeadvIaF+GFYlMcRCcS5CONmthHKNguuAqcB0EE8sAO2OzqH0W7Ul+PdLxKpCJSHdmzL1fAGjd69QJIc/GrcnZJCuWtU7NluwG0tr0wPZpvclBFlEnP5rR6nykDhSD7o+MBXQJQbcLKdlaluTL8+U5mgAUfA19TpWgtCtkRt0HcrIjsY3Z0wSktAtKOjPag2TDsqwREpxlUO6oM0yHW16T5aw2nXM+r/xYdrgz5zkjCrqjSsb7jLmdz9X6ZM2FLnj5/bSPazXrzC3MMlpN/3KuBrGm2jUJqtV/nSM5/d9gnJShIGmq9x2iZKtjg0rVdidTe85LXmav/s7vsmPXXme7+0NbXFm1PsM19va0D+mi4Rgc4s/yTk2sZNZHohIpZjEjLEaQhO2aHlirZocdbSlo43wpcSh4/sYXvGCqmau07pw4IXLE+XPnNLAWw4QD27py2drLy8qsbrr1Vs1/XD5xQtBN7/Kanb72WkEm6xtbIgMxA7W9vGITdEtZ1MiFLbr6lOEsTl9rK0vLduXCBWOc7wGC+GQXk5ENtzetd+mi2W5P2exkf09CC+UMNJVCNJ4spqy00fSNYQOw1cRCBiLYH3qfZBiepBVmhsqizYVXXoBFi0HRo+jPKxtT1RJlKGbwsxsfh68k/j2Z6LohHqAIvvR5bDpgDOniMmsRWCnat4nmqENzzXh3ncfUrEMzdpAMaI8Z7O9p7iimtIXTpKYDtBJ6zcx4hUShY2eBUi+iLirxhbqUhZTVB+Sd8KX2M4s8qPBalJoMRLtHTUxisnDWiCJCoEbOQ4xkBjF7PRKbgMB9p9W06689rcWJIem0W2KD8l5pBAqIURvADbe/R7SXRF9pQorUqyq1qTJ7RajVihjbbHT+7SIDzkDHIDpBMEsJTl5zxz1bX2kMcr3lMeW/y4/l9+N9ytBxOq6s2ZSzhqwdA32h+kMQAiMaeJyAIturPMt1p1TAa2mMAnbEwQDx8xwMPYYPQ8G64xpkfTXXs5fmZqQeAhD9WwMTZuPy+F22QiXSoPgvglY5F2Z1hiQoz89gLO9btvWUr2FCybperFGRgjwLLZyEBlu4YfVaJvfNe6+5Jhm0wF+gvcnbnFyIoNVmwos7fpwVgg5f+sIX7djyos13OkLttjc2nMleMRvQWhMTinyYwAwGl/5yMNUzKyyy2yg1aOzeVer5ef2033HWqLpFG5SCHbHlEXtxTWahCAR+0SaEiIYm9YTinLSsg6xTZK4SqsjmvLIbm/18NFvN114NqTkaSPIu5XtXRioKSFRgQaAIseH9M93C0t6X4wupYWZQquyUVRetfLruaRuzHxrls5gr7OvD7UAGNdhUqLU4zlGlZr3h2KpzC7Y5GNq7/v4/tLte9GL9HnKUuEEgIRBto2VH/AYmcQVrXWu4GMEYte9oT9K5l0Q4tA4JpEsZbSI7KqnEHuP4dVnax47LS0DKuXL5sl1/w4125sEHbfn0aWUHE8bkLcyrl3F5ecWe/ow77ff/14e9tw7otFazE8ePa6NCAtlFBmxasbnVVZs/ccKqC4u2SbahPqe29feHIuvgMIDuDob7Sv9hGTeBs7Y3befiBRtqwkzMYkyGXfQmCayQJi4rtuZtR7SZyLm21EKE0wVGRj1GBfRQgklHW47kMjspP6bx9ezWb0AZGuG5CUmVHW0aEhetcMdMuw8QVhlaltGSA/C5rUD0PoZDoZzXnzFEBCfSOCVbcEerliFuMjqqI+Td+j6gWrrCnuEAA2YPZLmtw2XDXKmIjHSo4dHRChLOlXNPSC43mkN2buiAdzASal9hkLUiQp+0hIP1cXkJJybpY2jdFv20aPGObL7b0SMG1PtofVO7IXOlG963IDOlqk8Ka+gCmrU6aKF6fYwvCVqE0IUrAIVIfPSCqiVAhsGNUTHAIGHBsFFH18dRB5z/hryhYfAlR1smBaVjOGrEVJMikBzsKssXczNq/N5y4mIn/D4dbTozZaOxtoRmRFsR2SuONcfZyWnr0nofoO/4Mich6qcyYH6/8ryzb5BsN421jimCSjkeKXkx5GLGusz1z2syyOAauA2etYCko6WfOsU83FAJiirUqLJ2lll7vo/DdARzHowKVUKvVvCjQ+C8ZnF+3i5fuKDyAOIPvILrSukF3eDdkeuIKzDKXslSMJw968U6vAqno6ysVM7mdN1iXdEjT9kj30cTmyC3SfjFxS0KLWqJ39C1ABM5ZV2DnR5Zv+6miEExKSgX5JHHwviXgsnC2R4ZCHE1R5tronDupSBN51rKaOW8i88PHYOYwMN5i5OAIpycqo/BIzAX27g0ASdtTjLqE0HJ8lXaIUlc0smATWy0bGswtCl9/avH7S3v/Jv2lG96pkGXQ9SCNcp1VilF6qkMOhlbLadxMQglBGkUCAeK4tslhqjE2kyrQUhWBz6mdTDrs7GH8loWgYrV6lPUfNQuMhjYP/ln/5v91E/9lO2gwcsJiOGFaMPEXvCSl+oN//DjHzejtQMBedQ2uh1NwEGNaQ96OnTrEyfsuttus/bqqp3b2LRJo27LJ06Jmby93ROTElFnFzsfWh0BAwxgf0eOVlltb9vnTZbh4zSQGgzvlHdaTeilxcjST8WFz5m1kK/S0QarqTAmXw828cJ3yDCWxoOVaxye9XkfbX5lpOhi7DMlGOqoKVChulsU9OUvNDTdBSuk30k2qPFxRHRDOS4cLs4BwYo8LpwlG5GMkeyoKbUTbylASqyYiCEB7Gi0l06oZx8+0i71dA4LVgAdZ7AhiJHaoJSDDjw6l2i+D6FQm4d3BUV7lZM2+BwCg9WVZR/Ovb2lAdZ8osQquD6UB/Rcr+co6w8VKMG8NRdnEMGQftEYAaZ7h2FtBJU+sjEFL6GLrPuuEr2PrFOvbpCA0slmiSENUtkZpNFM4361R/+MmURhGbFIFEDZTdQxc33IEXGfpggXkM2wJlydjQ3PgaeiU1G7LiEzXCupErEmgomt0XfU7cNQ8FkwjI9C44G1FuQizxRi/mdEIJ7BERbNptdo3UVGKZF+BpfjRCMTLBiXpQECXLN0tGWjr5IA0406LR+2QI+9UIeE5gL2DdEa1qLf25l4Bip047FLodDj64xceu2DkQu8qExkapcvnLe/+su/FDpGZtttd0Sg293vF9rHR4OpJN2VDXDahXwux+yqYQQegZzlmMdgvLP22Cs41rxGToRjbRNEM3TDe3DV5gOpaggb2cVv0ukWLSY5NSY6LB5P5zxsj4764HKWm4zoJ3KyiVIkkid7VWKOM1BDAVgck9dXgyEV4zOL+dLhZHNKEjYC2yYBlOANZFnBjYlYZfHg0Lz3IDuhTxKgBKeNlgbfbO7tW3VuyZ5+13Psla++107d9CQbYDNYx9EnLuZ6hb01EgGtSqdGONgkM2kWd07r4f4qOHfGutuAmK3NtRDq4eggr0v7UbYV+rkxvzjVRv7rFP1H3/teydbhaJEAqzRbUinauXxZakCves1r7eN/9HGpRY1pUcEBtpuOQbPYhcfX9dz2yqrdcPvtVl9ctMs7O7Y9GtnCyjFbQBqrP7B+r+9ZXGRhtfHIWqT14Ohrl23nwnmbrF/xyFYj9EIeMAQLXAwOR+sZH60+ONkWkCasXBwS2UYakGiBcOc6U1LxWp9v3tkmnrGMBUmFo82LmJkt501EVbRWxIp2YxrEDDJBTa/xCJWoFfJYQkuqVUnxBFJQMybgeJ2Zb661+jOVxfr8Uc/YvG1IEe9g3x0tMo8wthmGI3k5b56XElPU8eSx0vHEIOwCfIq6WIzHkKNlo6WjVa1EL/dM3Ouw3miuLJSoMXVmA/pbmF+wO26/3S5dumiPPfqI9I1dyZ5YnPaakYICzQaNzCdnfGLkk3HrmcFMr1X3XC9zfVopxUSvLVAS5DgMGaSyPD7nGOVUFm8TQASiMARP1AYR2UCujwLijBp6bqrMVsrRfxqmhMfLRgkT05giVNCzfq8nY4ujBdZ3qH+kSUe6LpmCByqHY/FAxDWUOSYRxoLs5JkIf398+1pISTlgFjVIr6PNxEDkNCJrnY2PA7HwOiOOg4CQFq/8XTqRvB5pkDOrL+8vnsvg7bl22+bnuipFpCRfURrwlKaYupUGkfdnvNtkPLVmY87HNdZceCJnK2cyCeluvtu1LzzwGfvUJz+pjBZNayRgUYzq7e4IESmXhIp7FUpuEvUIZmm5pJTkJney4WgTepRWtwez/A2I3bMe1xxVO4y0AXwvU8vLMYYcM07WSz0+8pCffWDBTFBGgdwRJOaoUy0nE1dFaVLwP96n7IQzgCyv2aMOWTrFpWPQXlM9GwGeDKtj2lkEZHldOJnRhEDdg+/8nDJnQa1zUYNPBSbOEcQO+0MrKfrGCBf1hge2dPpa+7Z732B3Pvf5Vp9bsAF7J+Zeq+eakp5mk3tpDyFzOm00AIRvHGZpVJ7QoSAIFnswIGSCthozj2NqV8LfvvcO8z4qncWVqXDw0cj+w0/9lL33x/6lXTx7xhpzc06SsIq0d5/znOeosP3xj37UTl93va1vbGjizsLSgqBRHC0TKpiw05pfsEmjaavXXWfN5WUb1+u2w4KBYMFUGYSYkY4L1rDqMMN91WjbQK67O9a7eNH69NUOB4oa6C0r19KUmXjVzVMvsVfbUoxqdxeU1UpZREPTYatFWlQ42RBtV23niR2tG7nyDMWSXF9kIcoYso+sCIujJUI1F9oRfGwZbQkpCCEIWEMTfIC0hi50vLYMvV31m8nEhxCERGH2m6oeF+0VCJbjdNBdHmkKks/2pc4j1nawQz0L9DmO2gRCKwPWS1Qxe4aBrINBmoGF6lGFAfYh7an2pehyOpVjc9KNDshOnT5l3/zN32znzp61L3z+c1q0XCpv13FhdUgiYpGrpzTYmXF8OHc2lI+gi8eY+MJ96zCCEX3kZlNqW1tb2xJaOXHylBAOsR5l8GKKiSIF3/j6zJIaUmZM5ey2TOop/z0NTgpopLEpZ6/pcPJ3aUgyoACpmQ73bGvtioiFu7DSo0EeRAFEwltxSmPcYhBLBozKSEptG4lW5GjHbGkTHBs8hdxHMm4hxehTa5zVmf2V2ZPuEDz1z5Zq4ExBUVuJJiXGrNfM3o70XGZWnwFHXjfWC/N4F+e6crQp7iGBmnwPaVrPiHxZI+TcfXA9M0XnY2C7ZmiJQ4ARVdahbMQnbP3hRz5in/v0X2gs2hLyrRAmh/u2sbGmIDhbspI5mkpheW05btWcA4JXOwfSotkWFsMIMrtlzbrT8SCUzE2SnwVs6vA/+1qOlt7oYNZTUknZRg08iHqtqkrROiTynO7XUdd6+N/S9D3Coi8/o8z8Pupkyw6jHDDm7xUMIkGaZYS4b+loCXS9BzZ6X/O+6lq5+tt44uWOWfLiSYG/8EBJhA9i9yCDoFzcGOneV63aXbSd/bHG41mzY7c9/Zvsb7z+O+2GJ99hfdosCZI04IQ2rakEQii3Vaa0jiJoNNEYzhSbwLG6kI3bfN0vUBzPq0uMdleGalYYCu88E0Hg4Qd0PoFKeUbbmptyI7/3+95p933qU/bFL33Z2yTonVTtp2Kvvvdee+U9d9t73/tj1tvp2clTp+RoRcU3J10AaQ76e+7wul0bjw9s7rrrbcRszsVFay4tqZ+JMUeNRkvKUMBOQ2pQnMhwYI3x0LoUt6k7XrkiAYsBGsgQAcgEo99K8Fz0zPkdcJauGKytjjJaxuhxgaUmUkR+xeUqjc+LoWxHIrpDEJGS1rKsWEAlONqEFGIYdMKcWRsTJMiCAvZAz5SFA0GAtwy2m4yPjt/nunLccrZkDMORzS8uyCmI4Rp9c+rFxEgemA24V/STMjoOR4tx4rioW8qZSQA6mr69Blx0PPG8XMUpzh5GXkYmZuuqTzNwE0X3QL9E6Mgr8h39bghqcI7uaOuq6d9555328MMP2afu+3PPvpm4EbqvImaFELeOkL5aNkaMLSTLdx3ophraeS6fnc3htFfBFwCW29jctLNnzxnzlW960s3W1ZQj2mOiNy97I7SBIrMQzTek1oqIewZRZv2zHIyVM9s0/gkZF7B8SZUnn182eDJcOIx+z65cOG9nz5y1bdj+qrEzgND7Y8u1fW307JkNayk1oQJKrDp5hyBFMLsLIxQ1poIQ6E5Xua4moYTh0xp2Rys2LYYIIhb7s1aVk11aXlE7FQgCy0r3JljXGcWX2xwUgEW7UDmjFRmo2bATqysaVQdq44GI9/5yfMrogtF/CDLOFp8RZSX0q7m/EAmjpz3Gv2meKO8zGtqHfv3X7Ktf+pI1KlVblCRoVYNSNtYuyaklgYvj5Uv1QCYnUZ4JUh7XVnclWN8cs6YDlbLZvHaF8ALBYaAArEORHA+xtH1ABuUf9QarXuuQMQ4Xm5dyrvR34mgVnBedGF8POPa9lesjA7xyAOjm0+1iOtpyNpbs8FzXZZRCfA3Nw8XBJGzqHpF1QbAxc7LeKZJfoSZv1RqoFaMDnf+hnunop84hJ1oDQm98fQv5GNOaZVZdOGa7k4rBBFk+ea294FtfaXc+9wW2cu11tjMYSieAIBumvSBjZp/v71lVpCjKVV4aEfSrbLamz/EAJHS3gzOQpL0CYUIWt96KsYThlCWPOlWAz/M0c5xLUqu3p8961rPsbW97m/3Ij/6oWjVa8y6q4EzShv72jXfeaT/0j35Q6j9IAWLU6g0uMC0VO7a0tKx6Isp+ZDnWatvTnnWXTbtd+9r58+qpnVta1og7H55dt11aNiISpJWnjs6vHVjnYGzjzXXbvXzJNi+cl8NgwgXZj+P/QRaJkV4S9ldKx6JuSe+SSQ48Mh5GwESMyYq4pCCFZFvF41L9WHgyoKGfmlEdj1oUOMxUVgpZNIVdWk/eYO4ZgwtY7++5E1IWEmSXHCqgDJObRN0CR9Nui9wFmWthcVELGaeLgVNEDwuZ3jurSH/YT595wjHXl8h+uG9VUAkMBcXIoiXKBwl4qu6prDaS+vg8qOC4ZPgCWvdfe0aMkyOrIaCatJuaCwwDmcXF1CFafnhjNtvzX/BCe8pTnmIPP/ywffKTf2a7vR1pHDP0HSSlwf2i/zc0oHkN76UJR426dUIgQ9k+ClI4WyB2MRidXUoQgKO9fPmKfe2hhyT+8Q1Pe5oemTCU0HEyIdKx+FLydhC9T5QP0nnyvMxoy8ap+Dmi3BRsSOJDQqhlI5Vlh1xnOgZYr7u7duHceTv72KO2fuWKglUZWGW2XqPKvmI5amndZobrerfJQFHAFg7aDZo724iP/H6n8ZCjl0eJung4N91jRzwE7Wn4RlUZGeMZmWuMBGhOWOIIaH2RY4yWHY0bi3Wag9wTPk5Dm452odO2ua5PW/LhD07UY8/RvuaymTnWzNnH7jjYexVNT1E7TSFPGDJ67COpBx1o3ut//6//1R792letOjmwY0tLgufXL1+0nc015VsJCR9yRtESlXtAtXCpdXkdnHMjExcxtAQf42TzWwTByGJV76ZO2fDgwwU0ovZIO6AyVw+OUsIRoy8GMiWWyLS0N0Nr2Z3jEzvbo+subViBsgRi90TZbDrpXPPl+mw6Wu41+zY5EJLYFQrlNVQnRjpa4tKJns2zluFNcr4uzJIlQg+YFND4K2WmxApX25vbrpHVba85b5Nm18bVut18xzfYq97wJmsuLNniydO2O55oyhuscpwsusaIIY2HAzvQSFbVBGYcA5T4NGHLyyMuQxva+BEAaB3HIqbfvV1rO6jqxd9iohUOVvc491+jMTe977777K5n3+VZIlDl/JzEFYBhcQzPf9GL7OTp0/a7v/t7umgrKyt26dJlXYzlY8u2yTzQY8eVPWDY6p2OHb/mOpfWiYEAACAASURBVPu2191rz3rhi+zn/9t/sz/7i08LRxekizhGvWGD0YFVOkxiaEgJqjrat07lwDq0gGyuWx9HixYwxCs5WmeouqKTq8io1hcXS3KKXKx2xzoLC8psybDVj0pjd1GDc4F0vqQuEhczHwuIOuC2hOHKizSjL+df+EIvz7lMQ0fYrzFkCAbs0YozcCemOaFeg0nygIa58eFE+8hWMh7NzBaXlwtH65OaGd3rOsqtWlPRsFVcoo4ofcygAKTfmPoTtVo+0yMrHDp9xg7N1NpNvc67NmNEG4Sj0I1NR+atLJrBZ5V2S+UESgRDILSFBY2h4j23e33rM+MROKbZtFe88pV2++132NmzZ+3+++8XIQriC5koohIEbXKsGLGo/XWo2c1RZ0fr1OuvmdHK0ZYy2jQAsKAvXb5sX3nwQTt27Lg945u+2VYZ/yi/4RG318Y8WxULUufNOcXkllIttgxTpnMoB2OzOmxAlFeZt1q03EQkX67dprOHqX/x/AV77NFHBR/3dnbc2Wq2aUWM8oKtTnYjQYcYVUc9VyMInYTDPSvk/TRKLqTkwukeqtHldJtkemtcYNAFEz4OB4FjQFgAVTDa/ehQ0KAIetannr2ko+W8chYvH5t9xOlo8xhwtJ1G3Za6LZvvOIPdgx13tDghZDU1YD6m7hQQo0bTRbY6cARA/xXIBNlF9N5OD2zt0iX7hZ/7WXvsoYdsOhrb6RMntC/OPPKw7fc2rdNquJjIAZD0rNcackyKnPB3pptxfir/qB85GLMBEWuWrbgLzuhnzTkUH1Ane5AAILJkSWuS/TCIJDgcbldSr9kzakpOsMvFhI2MNqU1ISMd+ipNLUp7Vb7vms0bNUUOzbP1WYuS69JGXTwYt24LcII5ztGdH1+aLBaBMo5VplCBkddqXY86HK0UO30ClGQXZYNdjMOZ+u7E3MHFQIsgdmbdNFtncIaTRtsu7Zs1l0/YQaNlT3vmXfaGt73Dzm9saViLj8tb1DHCXeE1MISpgdMSiWMHQcwZxCoH0BoKahYzpr2HeaLgt+gmSAET8SkaOffey4eRBNIlQu2/cLS/9dsfnb7//e+33/2939GHA9WRqSqaDBhl9dhx9UaeP39RCwh2MQtvMBpaZ2leWQpXmN5ZHBrakt/z/d9vtz7lqfbUZzzDfvA977GvPPKIRqjtwVLVAvTZglQdHK4STcXswBnIzdHIWqORXf7qV228vWUHDDmfUnthXBTyfd58XznAYCI47c5Dm7XZVFbe6jBwAH1ez3QZsaTpQgrkg0ziE31nNYJSJptwSVGjDIecdaYCHo5RT3x20a8YBXzvtfXNIyMYvZK6aTDWlD2iWwypJ7JajYhyViICFsoegJGREBTrz4XSGergSalH7wyBJ/PfY2weBjoGMxAVzhr+fbamIstoJ2IwfJuMUhCzfxNZp2IKC5HI7yBbjzC8aCmjHDa3KHWn4/RVT6e2RYDW6djalTW76bbb7MUve6ldf/319tDDj9hXvvKgPiOJJUS07Y47XR7JDmiBcEaz99xx7ZtksMDp0eOIsUsYOWtnPO/ChQt2CRWz1WN2x1OfYqdPnxYruoB3S6gGa4eVh1iKNI+TbFRitxakmJIE46HIHkMFqaIEu+XayOdlCaLIDKK2psVbrdnO7sDOnb9gDz74oJwtSlw5BcYn4zy+rcxjuwiUogc6ja33WJcFLCLkOyIjWdRBxWRvOaOT6SYxfURrGelLskzVwjsKsJeWl9WDqslJyHdGryTnzXMIospZT8KuGdxknRrb0qlX7eRcx+bU+sJUrxhheGTKUGZfZeg5z1/wcul89VwlF57pQib72oMP2v/9vvfZxvq6LS8sar+QRTWqUxv1NlSvc+cyczh5DmK4lnq9M+NVFkcmX8fZor3u/AH1j0ebG61PoFBYtlR0k2OFwxAtYWQ+3sc+03We1SuD7Zr8idJ9zzJEE9ZusmEFa3tZS+z12D/lQDHhWw/0KrbPEJciQMGWBkIgIYeRELvxYM8kITth/OdQP0+kEc49n4/a3YxxrfUZc8GL/RBkRtV1szccByu96rJgfzlpQbXNR+mlbU2Il7cbVpu2cdCwyvyqLRw/aa949Wvs2iffbvW5edubTGQ7GWxPXbfOohBXBkh+JtDCqEqOFvviwaNLbnLcfFYqfWX7kRTAQpZU7GTai0IAJwcdcP+9FWli/V36+Q+s8kd/8pnp3Xe/UieDis/li+et2Wmpnoi3R3Pz+OlrpPqEo/W+QSLVlg2AOGpT1ehwdKOdXWuuHrM7n/lMe/Pbv9uuvfEmu/GWW+09P/LP7ROf+GNbOHHSdjY2bPGaa0RcaTLeroZyT9UO5A2c3FSZjKw5nsjRrj/0kI02NmyyvWmVMZNYRHmwgwoM2IpVxj4JSGIPEdlWUB8iI+z4TEJ0Cumt1SxciFhT6sJeh2mok+KJDW1GMbmwy4/coHqDixoautmonBsj67pR8xQ8wnSfiI4geNE/jKMV0UgEIIdY0tECoWYbABkv7EWMGREh2dD+vmc+Yr5xbYb7Nuht2xhHSwZK1BaF/exLc24LsxyrdgBU0p3XQGQgyoPRRHCWIrmxw5T4XncMnm1Xuh3rLsyrDt7oLum6rhxblePe7u8qG1/f2rIn3XqLPed5z7WTp07bY2fO2pkzZ0Q8yJqIspcGNfu6DK1nuu5ki760EpxbMD9LbR4+sYfMaione/nyZU1Fuu222yTAQlZUrqMecqjTA2sDHxdw5MzYpoFQvfNxGq4p+MCYrmgxUxT+eAgve1ozu8BwZEaBo13f7tvaxpY99thj+ub4EZDJDZ7OvtxeUTha6lbRDpMOoFxn47jzdYezmplIPEaHvZw9ijlbVmz8aF3hPbk3crRLSzJIalVBexnWbLT88By+895x7AmnF+ccS4nnzNVrdqzdsIVwtPwpA5Lysc8C28jcS+0kDvsHvCcGrdccvQ/SofUvfO7z9jM//dMim6ETPoP+xjbZ21K97vFow6xO/4RBGBTQuouzuKP14BgHqzY9lI+6Xa9lg/BEoIiutQKB0FkGnSsH8+UMNR3+UTTFAw2mKznknwEdcKaXJby8BuLBUwsHVxp9Kfi1REaSgwnZT00OGo9suNeT+tJ40LfpcCABoSHZ4GigYKHRaAeJPVtf/OoWwUI4rdxDZUfrB5aDHkqsrizD6Z1me1JrKIiQvB9yFdvVrlUXj9mNtz/FXvma19rC6WtsEkI8EHUno31rKpOtiqsyHlJ7xwk6/AyiJTvUbChQPOpoxQwPuVLsNwgHCm18CWKO/ltf6/gmvw5Cd0EsQ8e78s7v//vTD/7KB623vWVLK9RZGZZ9YEPEIkKwefXkKZtfWLILFy/LSA72R8o8xjLCB2A9Ri8u/UrffNdddtfznm/fcOcz7Nip07a4umr/5n3/l33xr75i/eHQOsxa7fet1enYzvauzXUWvIMYej6tGnwj/Kysdmx7Fy/acG3NBmtX1NyvrLZ6YBOfWmjToRez09EqxcPRUkNseb1WdWEIWI12jOnzYQLcLB/8+3jR+Iyek42Yi7+8IQhOWm3IBgFzhJ1VVhutMtoE4Wi1yELFRpE+8AkN86GPesjREoUBneIQA3IBBWDjQvbh99x06qFsWhYTDnU06Nugt6MNISJUCKvrmEK3XqaI92VyCYafuvv8vCYqEfFRKyK7ERGq3D5AtN5qWnt+TsMPQAya3UWrtzq2sLQsyKxPnX1hwXZ2d+3GJz3JnvaNT7eFxSW7ePGSsjUkzoAz1LiuXjVnHR91sGWCTTmLSCOe94H7lIo7a2trclRkXDfddJMcQ07xOUpIkuOrTK0Dz+AJhr6Xs9M0FEXmKEjQFX/cHszo/OXnFpB9Qa4IB6D2rZoNJxXrD/btypUrCkSA2NfX1wsBjsPrbTapRoYWRwspOYgXmZFlXa5ssMvHVDguJnYNkPX0Gb4Eb8Dy3POUjfT6ovfq4mT5lkECYdDwbbJ6b/HAyfK38r0sE6HK9W452kbdjnda1kWvvDTLNw11tt5lhlGuN/r5BGcjMuCZA/V6Xips/fmffdJ+9Vd+xUf6xZAIYGFlZROEZEJf+UidPtGSJOrkvxPpczKYB+9iFauk0XRUECEG4HFmNUefdcL87EOyIa51pe4DL8qOybNN/0ZVbiYvmUlB3NmcRJZDIkLgxVsA0XkmCHfFfwUuR9d5BVlPMq7QUxZsDZpFjyl2aShS7Ghv10b9XvEIYgahiH2DfgK2rhyMlAOmvP9H17H2NIGCEMUydO0JcmrQZ8lBJYRADXIdDKxmu7V5m84tS3LxFa+51yaMZoVYVa9aZw5RHHe0PswEUioKahDOUnaRz3aEtlzyEKELFC8ITclCxy7yM3+Da4J9TfKe+vy5xtGWiKOV8xUhttGdYpQee+xRZUMrJ0/Ybn/Xhrs9q3Wpp1as052T1u7Wdk+LaoAwPcSUZsvaCwvSQO4uLmrC/Rve9CZ73otfbNt7AxtOp7azt2e/8T9+yx557KwNx2OxFje3tu3EiZO22+tbVdlo1aZYDJwttUamIozH1gRaHQxsHwbypYs2Qhd2vK/MTV20EoTwIb042qyRqq4nJaqmnAFs5HqTAQktsypN4jGzVlCvO9pyJH3ImJatVUA3swwHJpwLtOdCS+j4qKNlMWmxMasyoBMcLbDMwdjrQj6s3gUYMHAilKhsCuzszDvOC0fCxubGIhCCUcFw8GoK/Xu9HQ2P9ohtRjAWPKZuJY96yWanRImrqzKg/G64jzj6vu6VhDVCIk19gIXcpZOValzXNgzvOa0RasrDyVhOGMnI62643m686SbVcHAeLDocLWxOteqo39driQ7FBU2+ZGjSMAo6iib1hBjTAYv1WKnY5uam4Wwx+Ncwpo+xfUHmyuccyk7YYDjaEpkkYcp0Rgl9lpdBZo2Cl8hKgiBRzjoy6ySDlaMovUH+DMA3nNASNVYQcv78eTt37pycLgY2zy+zgMehKjB0WfelPtBycMBHHm3vKK9tsj0Jx7SY9+vEjXR4aquKmqOi90ZDJCi+ZZDEBneiIUgS96ac0SYqkYY2jyvPgePqNhp2cmFOjjZhznIGLsSpBOWVA4h0tBK5KCEOPs7Mr3DOFf34H/6h/fEffeKQ5jMBAT2azYZDk0f3fx5vmTXN78qoCne1WnPoWPKjkMDQygWZ6bRV3nBugPfhNhhhKfm/EElIFauSWleuv1yvGegfvfflwF+oC+Pm4v4Vc5Hhg3h/zaHz4738fJkE1Xd2enR1yEZoTB+EoaHtbKyLGb/f29aQeh53t7dsONhVxtuRo3WnlQFRHhufkzXudLSHAj7N6P36jjaDRxHiyGaDDMtnAB3vVDo2bHTtnte93l72ba+y7fHEeqORRoTWm3WVh7DRKBjK0Y7RNZjYcKRU02o11q6v7wwQtb+j15lrqjGl2OpiApbrpWPLXGUvyIAZyFBSioxWWS2BxOLqiSnanwsrK7azsy2o0algI1s4flzQW6FpOj6wdqtrexubGoHHRIQDqPWNprW6Hdvc3bW/8w//geqz672enbl40a654Ub70z+/z372535ezOQvf/HLtrS0Ip1bn8TiYgVTsitalmAPMkwZlt14ZIvVmo03N6x34aIN1tdsqqyWTM2L6alUc8jRcqFCK5hJMqhENVtdwceQo5hVK8E1pwUfgp6OGsuEbnIj5gZM1uiYzD/JKdknFgu7aAlKJm+wedPRUht0GMaFBvx4nJXHjc42GHYKWYMmegATR1uBamihASpnBXwxHuraAv1raLGDSm6MYtO5YEXNpugrM0z82DFBvxgGPocFpZGEtFppBmpNf3N4tyP5RQlvY2DabbV9ULtnJjCvBVamtseYPIhJXCvkPHNxEmmLSEP9lQ0UwhhlB5YZaD7m38qbWMa0pFKDPjcDG9gwJ0+elFPga0b+mLk7v48KsYqkvXxvjzraow5YRiWGMaTyUnH8cZAFnBeDpMvn4pu5anv7QyFEMPcJEnCyBAxk4mzyqzmgGQyHQg6SgjPBhaOONh3+VTPygLubjajRoh0L5ElGG0MABIlpilRdaApB3iFoP4RK1BcbsHHWY8vBTdnRspdUo23U7dQy4hEeZCV8ncfM84462scb81mWP4NPC+K/9tMff+IT9pWvfMWYu81zMP6cB6PSWNciUh2Co2eCA7nGyusvAz7v63Znqjqt2Lc4XAh7OF3/W84qZv9kKQJeiX5WF9WMoFeuQ5czw7KjLQd9GYBq4L2mMTHDuqG1Q7BG1pUMZ+ddAJt6+crr285+BsXyVkQ4GmOb4GiH+9bf2bLh7o7KUcPdbdvb2bbe1obt7+1qTnWbPRStOelsy8edpbe0n3n/tJ+E9s3GIRbnVcpoi+t+SHXLr9e43rLd+pztVpp275vfane96KW2ORxpUhyom5Tjal6zFxOIjBMNdWWzniCRtNXrjoqJBBUBv0hNEYBLi5rMFi2IUKfiWGUDYb5rhi4BW/RylAZ26FpQqjtx6trp5UsXVROEvt/b3nSaMnWvYKSJTNRs2cH+UIPWR8w+JbpdXLHN3p6EInDUjJz6nr/1Lnvj29+uiAJ1tP2x2Sf+5E/tx37sX9rK0oqtX163YyvHdJPdxHpf57SBo63YRGSniZwKalGLRM29nu1fvqx2H4hRtALBUsYhs1BzGHK5BUW0bWTeKHDTW9vB0bZFjIKwRYsRN5EeroJlXF7B8XMukLKjTcMtMgG1ixR9uMoYsWxwTyPAYi4yWogR+wOfqxnTOZI45dGzDy1InWUNKlDvWi2yipbmv6oNK/Q2WR4Ih9BbK8H2zKWCxu+ep67XgUoY82uPHRNxgGAJyy2hb1pngGXbENZm5IBOywkvLbJZgplmQ+phGGNgMgx0Gx3jg4Oo583pOmvT07KEQYV23+5oc5MTibL/BMzczEjLfy9npTjV3OAEhWSGbJjV1VXVEvlbGv5yvSsdrddUjkBXpXVQdo5lI1gYgGyPySwqIMs0JBgx/Rxw/eEl5spUZJUcO7VZHC7SgBpEEYz0oxntzJARJDhhJmuhZUdUDhrTkeTn6/wdowspzaEcUEL2lIQS6pU0JmziqMEKwiup/GBIxNgsEdYy+8trXq7RpqPFwR5fWnSZxIJA4u1I6WzLgUP+PPudZ2ZFHS8Qp4SMeQ+6Jh544AEhKinAQjucplIhrhIs2bIjLTu1PNa8FgllemaLYW7GdBpvO8wWD7Kv7C3lkWvjMpMORwLp6mehV/5ztoWVg6Oj0GtmeMV9jlps/pvrKJg4BpqovSp4ITnshH/77FzXIadVkGsCMgK5h0yVmizOlnmrZLSD3pbgY8pSu9ubIs7CpWlj+9Sv7d9Xs5fldXg4YPWyx9eDjlPYItmc+XqVLRptG7QWbdjs2hvf/j1269O+URntAe2H8/POQlfdbiJSVzpaysIAhC6EMRGqlWs3Ha5Kdug80L0RJFifaQ1DPFjndYSXaFHygMoFSHzykJ5LACzhClnh6nRxacm2t7asszCvKGyn17Pl1VXbvHRJ2e3SiZOKZi+cv+A1zqkpWxC5qNG2vdFE7TTTZt1ees8r7RnPebatnDppSydO2I1PusE+8rE/tp/41z9h4719W1hYtp0rG3Lquzs9Wz1+wqY4FKbMNGo2kSyZT78BPp6jSZlFsbFpu9Rr16/YFNq/oM0xSLCyYJ1gQrvuOT0rVEuRayBTS5wiRJ4RaGg4l41TLvLc7EdJKOXNTqSEs0joMReBFlZkr27QZoYjHa1unmj8PsAa6CabtVm4bhRcFSglyGbMSDdsCo4Wl8RG5lZm/yKLobfbl3Y151p8RRZFFguLXPD/8qqGJEODx9FW202ro07VchlInCnvLXiarJVsGhhZURyi4A31+eIY5GgDvsJQA89lhMjmLsPAPHe/7+1HBdx+RBeXa1d+TXmTlp1POlOdd68nx8YMYM17DSdRdrLFxldLiF+dq2WC/P5xWWgyP+PR+/pmrz/qVJMMdSiQUBudb0o2svoKY14s1zGdbPkcr0aGUoAnXzkrXZSdFOeZ0PHVoFGxb0djazIFh8EMI5AGb9XJa8qe4m98kaWlGlLWEBXFB7muXFfPrC8dU7JF0+Hzd7SOF+e7Puw86sKcZzn7nS3e8jKekdHKQVd45wK9yez10UceieEe1KPbur6cJwEqo/LEEi7Jb+Z1z2PPdZdrKO+lwqeKj1xMSFPrKeVcBWtHkBqIUDrCvD5Cl6JPuHwM6ez5rLxm5WA/Fq23G8WELe4Nz9fISOQ3pX3ukLIGFqgX1Ft1cBbZIkjLIS2CauGRFwpHC9t4sKvaLLAxj8P+rkpTw0HfKuORtdlDRR/srNadx5/nm3fvULAUbTypWjazU1mjDR32nG8cwazuR7T39JsL1lo5aW9957vs2HU32C52FbvWbhWOFpYLAURUCdWCOh55MALjvNWsF10NCSHzGThJyqg6l9jvQgcCfWzWmfEN/A2y4ciPnivo2J9Hm4/0mDvtuekeY8yA/Q6gPw+t1uk4yYmoq9W0J99xh+DBz3/+8zbcG1i13lQvHfXBzvyy1WS0G7a117fnvPhF9uJXvNxufepTrNHt2JNuudHuu++z9k//6T+1dqNtkwGF9rEtdoCgvEUIUYlKs67ZqBMOOEaAUcOEmdhCKaTXs90LF2xw6ZJNmSUIbR6IuX6gum6Z75knK5wdp9KZ6R8XGW2o2biRP0xkKdcTygujvOkTii3mXZZ6MOWso32o7ET0msho09EiFycd5Gj3UYQnRRgyPa8B0oqQcxF9kzsRBJ3TY6eu0X1gQ0MwwxhSz0U4wtW9mIEaU0Siz5hFqFF2rY6dvPFm0eGZi0lPLUhEg/org+KjARuIjHrEHP3JLGLas2IUILW6xaVFZWRE7GzghAGLKFECBJ4VSdFqOlXfbW97x9nOpWw2DWcat4S9EkZNQ8+/ea+EVjOzxdHyBTSYTiYN2FGDJUcXGWfZmJadbhr+dMZliLEMx+Y5ZNuMnh9jBvmbekFLs0wT6VCbW2meLUYy61r5meX1WHak1O5R5kniSHl9plEu12gfB98xfrG/p3vAe3CuaaxVo1U9zK8R5ypoTXVHd3RkZThqjb8sBSX8nBmu98LOmNa8T9a9yWQZKgDrnPdzreaZo833LF/nckanGmmpdFAQ0qLFRTHUdCpInuPhWBbnFwTLC9auVXVu3vc5G8FWQKsBn+dnlksQQqXGZNS83LNRiHG6LnmfpT/uM4i9RxyxHq/ZK/BA1UyBcLmCP1No4r181GFkqJEx5brIrIth5qp5d9HVY0RkXzaCQFe1W0HDDClAIAN74xks5SWE9fmZDFWTlEB3aLshox309Sgy1N6u+CQ8DnbR5d7X8yroG5Q4AnnPci2W4eSrBk1huHP/eAARXNJg74Kg+Hg9l21UeogtqTVtq9Ky1Rtuse/5W++2zvKq7YJEkxyozUo8XdlRiKIExdhJZBfhRbDeKEMiBaqe6CBWptoX95gJTyqlBeGQa81YTo4XR9uo8d1wMm6oqKWjJYhOSLlSqzSmIt4g/cd0+t1dteuM+n3VYZE+vPve19qZs+fs0Ucf041nxJSw/gOz4YFZd4FeypoNubnLS/bGt73V5laW7dnPe57NLSzap+6/3/79v/33tru5bcdXT9gODcWIHbCxcKqsMyDdes3G6tl0HVpNeaGPcK9vbdSUej3rnTtrg7U1q5FJAvsyQAhHG3XSvLG6caLPVwR7k9GiEtJodZUJOunIWXxlxiOLOmtLwuUFvz7Bl3pYHXosfyW3oWBBlkZLyWhq2LbDLAdTHoHKvadMqkDSKp5KCSb44bMpFukzNbC6ppGE9XZHbEeR1rod9SrjaKnQCv4HJmbxRW2W58HInVtasXp30ZrdedVVm3MdBVaVZk2Ollm2OdYKeAQReAbG1yOL47yZ/5k1Lq6B+vBixivXEqchRE3QqV8lN5z+swxP6sUecbhpYMrQ09E7Uc5yyzW+zKDSgPO6vM8e8XvrgxigJdm9zOTyOI862kOBF1kYwV4EWUVJITJC1c3CYeU1yfWZz01oeXZdHs+ALxxTZJsFC7ZasT6znMOJ8x7plPOYMiPK9y9fv2THl4+Jv0tMIIxZ3rQiqi8FpfxINpyOopyFZcZLMJQ/52en4/LebkduOIbyeSaUXM7Iy1m5rwlXbZM4wpGBEBnIan2F4y0TrfymOabHBLGE6TM4zL1fDgLz9QqcJNdXl2Y7KcxRVEHXnVph9BVDlhLiFOPU/H4EMpV75sgIugzqsl5fQPmhNsR7Qbahr5Otk32gCPX7JCwP+BWax7xbHC3J0vbWpu1sblm70bDNtTX1zMLMJWOF7ETXQmVMiW5koz3vZOBvEKQgbxL8a/Z1wM15bw85zCe2nMVfQLS0boPX4ilTkpFqIoLmcIscxJA2Cei4V+9a+/hpe+e7/647WqTjKQtA1Op2dF64E7X3CDXBeU5sSJAkwR8XLSrXZ310qQdNcqzBNFYwGmUarYEqAhct71CKiq4yYRjfQOkoHIb8aKXbWZxCgEncGWPcOXZMxhrW7i1Pvs2WV1bt0595wCZb2+58tcidzdZZWra9/p61lhYVPoyrFbv727/d7vmOV4nle+zECfuN3/yQ/daHfkvDB+bbc+rVbFTrnv20G8qccLT0dY6ZowrGHRe+gyHfHxiy+vXBnu2cO2cDpglB0mLgQJ3NMnO02sRh+FTQ5gKzKRBC0Ag9IGTEK4hCPCLP2kgW7svRbbn29Tgjn9NMS2IHxYI78uQ0eIXzIOPV0HUYj+lo9yW3hrQiUIfrmuJ03SDp/zniUvN46YWtCwKmRkBGC/mLCToDhhqrrcnbDHDE9PixOV2zdsk6c8D/HWt0ulIDgylJiwIOttpCq3RWO8KgImqBdJ0E7yXCMYFXVrA+OUf1iZLxREtB0SZSBO2zyUmSEoqxLAAAIABJREFUZMvOx3IbUQmePQp5Xs3R5uZOR8s1Tsgap5qBUzqf8v2lxpIGLA3pUYZyOcMt30cOfQx2FFBh4WhS9AL1olIfbhFdxEmUHdNRR1v+zLyGuU4zuubzeQ+y2syUjmatZeeWAUteB2/BnTFGyzXZdLRyuvGVrP7ifYJxWXa0+dzM3rn+R53gLAjwdZ3wYu61PM+EbmWIE5Y7std8ju7hjLDYg7EGjyIZBWoiJ+8CH0fvRb5HXusMRsrXmfvJYAOxm0VoSkjbfXgGFEjEqgYbOt15nTkVWnEcgvZzuNqxZmBV/rv2WghkeHDoMqQwbWVjIIwG/wGUcm+354pjKF+NxlIcQ/6ThKq/s11ItzK1DbtKaye12UYlBCv2kAZ1db4c/4ltwoEfYtQf2cdfz9fKThetPT4gQaIPCspjNrfeL9S1ApbH0YKGytE22rZ4zQ32jnf9bWstrdoeQCwCLIxd7bRVmoMQxexnvoCNhzhbhtqA4NTMmhBJgwiVQWH2kGfAhePkyAp+jSQh69aqtwsSlD4glIE8Cx5rOpFrJLQXphrdRrF+bt4GqA2hpsRw5GuusWMnT6r3dW1tXRkoB7J55YoMs6bS0G+5uWnVY6sqQBNJnLr2WvtnP/Ij1p1fsAc+9zn7jd/4TTvz2Flv2EaIGVIArDvgnGFfzd3NlotLkH2603WYYKe3pcy1C6FgNLT+xQvWv3xZTn/U22ZOkWS8ijpp6c7+f5S9B5St6VWeuU9OleuG7r6hc1IHJVBCgIQAgYSQABFMFCBZaMGSCSYY42HEskESWmADxp4ZbM/yMDNgA8tjwmABnkE50Ja6W92t2PmmuvdW3UonVTjD8+69//NX9e3GU2vVqnTqnP98//ft8O53v9thBh83pxYfnG0HIQsIUq5sA1kiDevV62AHs9XyxvGNwjaYPqZszAqDVmoLOhyV0xEsuTH1rqG64o6Wwn06Wr1mQtwp7k9bh6BgslWHpyrtjtbcxwPW1EuMbjKzbqlTI3XYDXlDJA5brY76AFl7NiXrQeQtB6ueNc80BANCf2f6SAwo57DmsG295xi3JW3aQtIxBouXrt+zX59sIVRBU3uufhwPZ2NXW9s0ZmmgysESe5VsILOKrGXxMx8EflKqKhFI+H06Cd77YSddNoS8hx1wg8goVdsDjQBWop6JtCjBnMQ//PdJ/CrqgOFocgUKJ1CagpNGvuxo/XFeOyrDp2WH8XetX84Add1cf988n85BPK8UfkrOze9b3LCItw8PjU+UIUsF5aChDCW6TXZHm85Utqr087Nl5OmYNNqv5FDzzOk1g+2da5Jfp7uNFg9kDoPFGmzcRDVY7zSsCmgCAud7sU8psxF4Fo4y9nYwe0VcjLZDXU9KNMZ4SiwHsKPPA56KceRrluF/rrncz5trRA90wtbKBWu8jpeXeB4pK1ErVD/sUAMKdoYj21xft/7GhkQokG2l+2Gw7VkrnQCV/V3rb7jtxekqe+U8SEktA4LpcIOyrTtgI/8Ox5vzcBVsxVCLsqOVjGXoJKeZgOGNo91vtm2z3rajN9xi3/2WH5bG8ZAnaTQlosLEnsxope7OeWWU5i4Zp6tx1YVsOcSf0L72nBIaD2Czd5b/p7xaBISge7SLZiJUCrR0vinF0rop21jroD9lncVFm1talj5kd27e1ra2rN5u23WnTumNrly8JEYkkCNG99ixo/bU44/b1pVVkXlwBCJTQECZTOwbX/d6Gfa//Mu/so2Vi9ZdXlbvLJuFWglTXiTtNodyE2+IaSowgmmCr2i8Ece9wbzb/V3rou6BUsnqZRutXrbx6hUbrq8iZSRH6+PXPJPyw6kBaDFsAEELGsoh+bSsSc8n9cxWUzXpjLjTiKaxSyP+bFEZ21liVqUM7PD3aSiuHpETeTpJAUhHk1ioo+y4o5XmZ+i/5vgyjbmLzFa/a7bd0ZK5tzs2u7DoKljNlnVm55TN88m9QEOY2jr1eEaeee2Vg5rTcKZ1RDRUBYNEnUrjqcKJam0ZVhBTXXSN0b9I3Y7eOF1ltjnpAIXBpn0rRhxKhxgt6mczlCVG5WEjWc5i8/uETfO+pZNLgk8ekMyggAzlDAPqzcyxHHiVa5x5b3N/lB1tofoTMpyCotB6De3czM4SWs/3A8yUhvawgUpjmq93tX1aDj7K35cN9+HrzteRDYyMNo2KsorSNKDyGLZ0uLp2f9LIJqdOIg1uZga5pnkN+dx6vXC0h681r6+c0V71/ocAy1UAJT2F9oU+pytbPtO0ltB3nmSs5AOUHW3uqbwW3hffi0wk8pgHuQlPq6eZspD65SEAMuXI2xB9OH2IxXAixGWDDDjtH891yqCfr9Ra2ZOgA/ycaA3XAcqEhCZOHJiTTJZAmRMnDkPorONg6a3fJ0AAOr6ybttX1qxbr9qAFh5qsUNXfVInwGRPThfhCnFhNKnMB11IQS7GwOVYuDyD0711dZThwB6PoQ1FaUFBicPIUbuQjyjaEQNS1thB9KKbbduqte308+6xN/+977Nad8ZGlMvqrljmNoxrduUEZaehx78jvaOJ1fZ3RcpzSdEYY5h7R+7DyWYKlkMms2wnqkaglY556gvcl7hThv1csWMn/dTAUG227Pgdd9hrvuF1yorWNrds8cgRDRSQlNg+BXbS8R2RCh558AH78F+93849+biiO54HXdvbb79dC/XYo4/bY489bp1eTyIVvEyzzZSOic3QHrQ4Z9vjbY+Y0bKjFL/vakUM9IWB3OzBHN21Fk3HsJE31tXiM76ybv3VS0ghSYNT7NyoERZDhHleTc9AmKEuYhQCDJpbCyM2GLV50PmamUYeyMMb6PBGwdFmhFd20Pk4RWmlHr0DB11auRBNmLDD/FgnipEtSjw7nsQjLBXNHGaPKT9iFLe7VoHYRLA0M2MzC4uq2aJDTO2cTJY+WNad2mwPDWhUa+Q0K0YPJVE5dbKcjqGOqZBt1CEoTo+LvpeDCTeAbmg0v7GAjiMCiZm3OfuW8KeAIInzECzhGBzS4i2v+9XWNQ1pucZZvq7DGQI/p9OUlrDIWa5mlNF/+QDlPlCWl2IjOZi+xFJNrWNJ/pV+r2uO2qBUijJoiPTds6O6jZTpBmu1tLnSqZZLF4czQ6ENRPwlVapppuc3Kl/36sHjVGOXxxYZbYymcyLHlGhYPEfOfgpHmxlt2chm9lfOYA8HQpBUDouF5D7I18r1L//+YHDhwXR5bcqP1fXHnn2GMyAo4vMQGbL8Pg4LRiSUnMFG8f5ijnMxbUkWkCyYnmQkVt3RJitZqyq5QydT5f0+HJjz/Oloc9+mo3VxiX05CQ4m0oCCjEWQgwRFxl1V90F/c1ODYiZwQCBIkdn2t6xte7Z+aUXQMdmqZ77b6qWl/gqjWHOvizLZlGMhW3YIuX8ue1m2neFK5TM0czkMC/7PVfsEbXhZJnqUXfwj7jX8lHrTBq2ePe/LX2av+5Y3236taTto2SOzG3Aj7wlHy9P7MIOJ4GMcra5/d6TaNPYx6/MFQhT+QH3GrEXYgXKJw9EMPiPeCvGiRIm4/y4RtHQNFV76dezkHXfa7ffcYy966cs1aQcoGM3a5SNHVeMTFAe9ezCw2269xZqTffv8fZ+w3/zV99rGyor32g6Gduudd9qllUu2duGiburSddfZ2saGKNlLR48KXqYlZWeyY+1Zh/HqFUbnNa1RR3GobdVmWyzkzVFfODeaxA02EbRy2G/rG7ZJ/y9Sg7s+RkoZZgjsp9C4bgz1WAxm9I9Se8YBoVikuaQBV2WPW8KP5cN7eJPkRnF55qifHtLELTKfFIwoCZf7howBCZw2iDPoDONsfRdMHbicrA9OoL/V4WDaoepW681ao9NTpo5jxdHCAq8122q5ckfrDEfg4XYblieQpu+MtmpE4VjZ9KxfkLz4XgZA0aDDiYrO4h+yDxohDD7laGP9s7dRRBdlsy5NJkESjTTzaL6yrwrXMyTc/v842rJhPOxodEii5JGQMfuXw0K2AaORBUgDmpldZi3ZXpSZWHmvsA5ihIejy2yVxygCpqc4RAqURYd6T/ZzYkBGlAmu4miLDDMgywwiytfHa3D/0rFczdmUs+Kyg3In7ByAwiiEFm/WZRPOe0ZgVYDWMJI9UCh/cB0Jv5cdfBnVyQAOlJMSFI9LpKGcUT+3ow1d8JymUoKcM+PKTPRqZzkD88N16nJwkmQ4ru8wjJywopytxmZ6GSg4VkX9UboAnB/+ECP1nKHkFqsUyhZBbDnzLyMyuU5CXdhnQ8g+AfnzOprZ5mIzyqh2YBtTbyVbHYjcirMd9ftSeWpNdmztwvnI7Ks27G+pZgtc7L2nwaIIpDAnRTm2yrmGo+D272pO9u9MVGKIgZIc1Zb5dOuaHA4XAnGGdpHhEkDUm7Y7u2AveuWr7DXf+E023K/YbrUhng/rzLVhfXy0smfLIkPtos/tgTCOlsEMCR3nvlXHSrScKaNNBxr7IAN3bFcG0pK/0dAEcGH/4LkdVLnt7sm1J0/aS17xCnvJK75CrR4QbNa2tqVVvK+h2m1BvWSrGOitrU0JKlt/247Uzf7JT/2kPfTAg94FvL5h88evtWF/aEeWjxS1XUUY4PyM2EKiD7i5UbV6x4v3tf2aVRjibA4hcw20+jRmujbe2xFbu1mdWJ3iNhqc6xu2sXLeKtDSQ/RB8wsjo1LBXsPhg9Ec2rKKkugFBT6mZqtRX9OJMixU1kLykF/NyaajVbQX0GcapHJ2ltFPZrYHNyROxzWb09EyxguCTgrUK4qi2hTC5cD5iEhAXNKUovkliYhA8GIGb29uITL3pjSHCTDyf+VYNOA4ZnyCEiBMAqGBA4V4ATrErEfCwZktZa9yCoS4t7UajczywNO5qfLhMW9SQ651IHkfU0erSBWFrh2yipApLBFCcs3T+B52Evn3ZKoedrZ5D8gC0jmV2cVeh4SkMIU9cx/wmvz9MJHqmcaEea8hSCGG+EFajhzOISckQ5ns0kr1GY4232c6hgJWK8oIHvzwOAwAPc3l/ynXN58Lek1Hq2HWmamHoy1D7GXoVXsx90NcjyTmSmzZDEQyoy32/yHlJf1d6+PaugnXpkNLZ10gAYfKM36/Pc/KdqPyOS0mqZRq3YeDNzkNGMMBlee1Xw0FKJ/p8uv4uLcoh0gmlTJQ/I6yS5175dCxHG2OUlMJBZZ+Xep4zwyC3FTnXkwHWz4XKlfsePsOhFaCb+AnOdiY1Q3hSep3PAbUkXaeft821q7Y4MqatW3HttYuCTZGbU9KddG6Q0ZM54MnhwW+pgBBTGCJpVA2fKbgy39PZqtAhxp3nHu3ERorE2Soqu1iXxEXivnIZLVwe1ywomV7c4v2sq99rX3Fq77Wtka7crSkXPB+dmEco0eu6akOQSONiKMdx0S1mpK4Kes4kYV0tIKb4c+EKFFmtelo83wWAS33PwhiSjwIrHC0b/3tfzu59fbb7Ojxa2yzPxBcfMPNNys7JRtauXzZjhw9ZhcvXba5hXkp72xrIkrVuhWzm5cW7I9///ftT//4T+zp//bfrHLkqJ245lo78+RTYqjCVt164gmbv+F66w/6trOxYe0jy4qcGrM9DQfgIikqN2otqzOxvtZU9rlH/2WdxYYZXLU2Uln7u9bY37Ph+rqGwldptKYnLET0pbgSNUI2OAurcXAYvIBfDRnBmVlroxYlAshUw5TNn32DmeFOqw1TOFfHXLCx1yKvBm2l0eCBh/k+mdFS5BV8BswYWa2PcXJDonntbDI2F4FBtyMiGn2vsOtmlo9qADu6w0ggUpeFTEYECJRMgCOyTsjcEShx7+RsNa/UX5ceOhxtnRkRxSAlosEYLh69hjrIWSNmfgMwjaQdieqn8yolNA5RKMggntV6Nuu4dHSS7hCoHOqHlN+eEnTKAUzZofK9iHwlJ+T2wI1n9oYmGSqRCu4rDgDhAhjW6Qvz8Kj+E5M60uGVSVFF3S6a/3NQtIxlkMJEhmo2NV82Hy/mqQZiu4gID6efryDDHBpuwUHNMW08Xo6T+xBwNkEEGW3Z+OrAl7Kv53ZU3lqjWntkoVrTbEkI6LggQ2UZpFQUVZZRUvbKYCQJYhkIuYFy0fUUaEhHi0GXo425rZlFIvbxDAcUmZPOD4YznX+cw3K5RVlSvDd/vFyGr33WSOPmlx0p36ej4HvvY/fr0/0L7oK3cDjrXGUXqYJNxWrIbr3POzoLgjfCuci2D2p8eU3lvZYGn6/sU0dgnFyX6yPhmEpNnBeuUUptNfSr6ctnoACqT06AAjbmU3VasZC3bYR2/GDTdvqbUqijr3Z37CL8IA08pttBJhf7FF8UlCRcz3uFIFsOPQ7OITn4l2f+5Jl53BPZBy8maARhta7ME163JGE18QgUqimVsv1Wx0a9OXvla19nL33lV9lGf6QB8PB76J6AgwHRKe0d60vPt6Dj4JhQi8YMei+7t/Skk837keiUYukIqjBhTk6c9oh7O9V0pJ8QIyFWZpV/8ZnHJorAIB4xbSL0SrNGhaNa39ywM+cu2BNPP21nL1ywDaKkStXa1Zrddvw6m2237NMPPmD3feQjPkx8fl43qsWFIy935Yr0io3Cuhp9E9OGh0XksWdz84uaY9tHiEJ9n03boJeXwz6Z2LEjR+zC2TO2ONOzLmzljXXbuHRJc2o1wmmH55aJtQk12+jP08IEDCH4FbmsOv1ssJurEsCHSJCapEUhPvaEsodQVFHNJRi1jrtnm6vLKno9yyfeFJGRDJcX0vU/JaUXERug/ss4eo8XGQI+hmADYRCK96yF4GDuDTNbez05URwsetRA4alBDMkpZ7WmYVckELWCos814g4cstZI8BfZpYuyS8Q7HFZZdCOZrmmsHBZx3dJiahFrn2PKwnhO+8w8AWalZNBcdboUqIQYfPx/jotL45frmk6tSU2GCFLTjpoKAndCABzFM/ZWDvPOQ11kcIpyXYnscCaZzjsdRzlCzwxIrGuR8KIWWoLP0helUTzwPBHBY7j39xx29wkfnu16jdzXxNfRLRm1vjTQusfNhrgRZcGLfG8pjEKpQGSc2J9F1qaMxDd5Oroy3Ovnxp1uZtCqYaMGFg6QcWNYXch06aAVNKvf15Vy1NzPpJoQ2FeGQO8lko7Nug0G2x4YexHNHaPePyPIvEZ8WMa06IvFIHfazl8IKFAIw/5Evf7Ma05lrmIGszLcrAl6+UYBcSGj6sY0J93o3mZ/eCAUyV9gffponYe8ZpK73DG5fdD9j5ZD3wPpbLx4wpoPhz52LUVXFADGDOAyKlG+hx5O+gQn2aeoq/MzLS0IStDF4DNYBzZE/3yAAMVIbT397S3bhey0uSbRCWXF9MbigIJYKkZ4GREItsa01u4s5Gw9zDNy8D36+/Vc1T/yDPP4HIzufckxLWeH/VET4sgwmPOXLtvisWtEchrtoua1b8eOX2srW9s2e/2N9g3f9u12y+13KEmkFIONH2NbY4A7SJ6Ca3FflC+7Ypam0/n+9vF7BFHhbCN4Z134X++2cFUtDUOB96LAx4NnKeVRCtSABhcc8jNBIG1W+Z8eXZkQkYudtrtrW0wRefppe+Lxx+zihRUN694eDm2LaTwSNcVR0T5SUSH+pmtO2h23367ZtA888pCdf/opOdSZY0ftnjtut2vnF+zpL3zBnvzsZ62/etmqSJ7t7tg2o5Y2N21mYUGOlLab3UpFMyONflCGyFerNr+4qCk/GknEIu3uiCXIZlns9ews82oZ4URGq8HwOAx4y24AFUk7SOh1TmCIujsjfm722sXAZhXbQfULNqUTRAQNCQ7wlht/XodK0TpNtqLEpwXZOFuNG+hkjHAqykamrQxpxHyDIvnlotdyPbTtoKUJUYJaMv2/MKURpej1BAsDI7fnZlWzhRDhdYa6YH1IMjyvItKcCRSDBZIsFg3HntEnkSe+T8dQOKCyfcjvNTA60TBnfOcGKwZIh9EpOzL+PckhDYrv8eHO051WBgSZhU7/39dPPwN1sw9xUijvkEGid7y5IaeLjKgMO/qnEIcielZNTUQOKjj0kR4ck1Y8/7PUnXJtHA3wwdHqaS3eiVtTbz2Z1q/y7wecdozRUlYZ8ZBX35JgFoYqoNcUk/Amfm9tKdqRMhPlikLNptkEcTg4hi3ve6IqWWcutzUl3J6QZQbeaSiV6clwZWTvknWJCvjw6yBScT8l1AADN6TvIKc1UAobBtDkmXiOFRQypaHfvi5az0CRMtDhpNViFrYCRM1T3pFQPWgaGZnsmiZWRcCdQXdk4d4vGXZC/bRuLdwGkBHCY/XAR5yFyL8gUYEWUVqTglpqRzu85e8lnK1ftzut8i7hPSV6oqAqkIok+HGmc/8kOlZ2tkLsGGsajlZAekzfoecVCJi6rDLa/pYTnUZDOV24NnuDvlX53HNFrkQyMqidOs7p/OLM6PwM4Win5ZLpvj7ofF0qtHQ6IhHhxqv2CUdH87T9foPiVCo1a7TatrM3URlxCI1o6Yj1x3vipKDzYJ0Zu/srv8rufslL7cSp0yIWAgnT2gPkTFcJH6jaSRVK87n3ZMM1kIZ56jCqpYDnyEzsssLGSBCF69U99cAa8QtqrzhXDxpEiXJnHL4iy4+gC9obP/lHfzph2suV1TW7eP68rZw7bxcvnNfP/J5Mk6xWc3Lpo2x1JIDAG6EusDcY28mbb7K5pUWRnLb6W7bJbNtu1+648Ua7/dRpO//4Y/bEIw/bylNP2hbtOch57YwUecK25QAi/s882z5aubSgzM3L0bJoiK7zRo4uLwn+QM2EiUNH5+dt7ewZG236CCexj3G0Ahsyg0xny46AUIQ0F5i/4/5t1JBEimGEFfVh7+sMm+9+A6Mc1PYcqyeDMDFrtzqRiTozrYCqgvQgiTfvOQqFE4cmVAvmUGdPXUTatDlpIgiOVuO3aElqW6PH7Ff/xNECH0NuYmCCiE7haNUTmPAaUoQMCojMMQ+Jkz/CucR14ZjL9cDYaZ5p5OSfAuRKbV+CPLIcz2q9NBsZSUb5bsWiTckNTT4utXqzRcAza/+71F/i4E0zjqynpqPdty5kIO4FQxVabdvc3rLHnnjclo8csaPHjvseDdEFQT0Qr8oiDVHTSuNdhgz53dXIUAkpOYwHG9GJXr6+SQo52PJSGMzDtcbYC4koKJvLgCXWsjyG0Qlp6Rg8OxDMFnCmHGMoAnl7yVUcbUKngWSkvKeCyriHykyjjzQhWBnX2FusKQhMTqHJRv1Ec1gHAkeybvUREvnD+keqrmBvw8ilvS5QHQm0uHhEOtWCfBNEx/ybHD0XoxmwDa/38r6wFZOJSlP0ixbKSBE8pyJcIVKfqmRxXcrqNNHJJSal7KXpL8UIFLdbAVkz3jN7LqcR4zTgTIRBDjCcdwYNnBonnk2h01zjPItlx5bONvcqhn+m054qNZGNIpIAo1iQ8VCM4x31yvalZ0wtlmwXfePJeCS+S6005jPfQzkYzHt++GyoD1VlusMf7mgzSPNA9KCjTYjWwxpnHieCRoCmFh5YxeM9a/dmbb0/kub+XqVmI0ZL7u3brfc83778a15j3aVlm1tcVHCNUM8IyVDkFJst117PxAMyLTyecLSFDkAR/sT4VN99hbN1hMIRJ6lIkc3Gczri6cGgEESSNTG+HSHIoKlid7/A0xLheV5r46D7vNCajbYHrjyEgHJkfDhcYEsyrFqv6yPp6jWbX5y348ePaaOPNjetNZlYr1Kx9XPn7NJTT4pGvr2+ZntQyZs1aedWdsnfapJfZH7tSP2zkvBgKrU1brjRRZp3XJOSTT4/N6sN1MAJr63aaGPdtjc2zMYDd7KqezqkwiF2Q509dZ7VarpPpWrdma4K6/T/AqOqQVrMe68VYEzEqA3YWI4iDBQ1J7QuMShZE/T+r/yk+I6iiNc1MULabkGIABXYRbIkasfUWVGKaTbbuhbWu0lDetRmp462672wMI1xvpHRtjA6wUbMrQJ0JkNRaqbmDRYGTRF9wL5xXvJwZ71Rjw/CiJ63gMaddetljXTIni0KcsrsOAW9A4pS1hDOzgXrIyNMJCH3X5B+PHnNzHDaKsNzzHaQWcPRQtpr2ZXNDfvIxz5qt952m1134qQHNVFzQ8nFIVmH9Dg8IvVFf1w5ks81SEclw1oizUSe6Y7JYiJTGOByzTKzBJ3tq7DSYZFr70giz7MEiHE5xYn+6nxd6m8+A5aHMB/Te3CTiFHUVuW80eJ1R6tsJbL6NJYF/Cf0xxm/ZYfKz+yrcntLGtx0xhhEavSC5APaKJ4/glWcINeajlb15SwbJDIUco9ZVvGAyx2udGRLyILMX9hsMsodYDxm4/JY9st4LJRj5ewZZXR7o3HZxgebdXr3MAtFoFISGJDRlEa3I2NZSc0uA+0HxlcqAy4xbiNpzcBqem6mjib/xlW4nKDXosscgoTrE0lIp5X70CF1BO0nkkUkc9pH3H+8o7osMHHCx3K4UYNVFscn9nXXJ6SJ+FgitB12suX1z33sXuhgRjt9Xy7cIVOnAq472sMZstYt7E/eV7/v+oMSjl2jDs9wmJ7kZrvzi3Zxbd3uuOtue8Wrv8aWTp40xrqgisccYHWz4EzpJgjZV5yfuCayQzhbh/OFcRAo+ZV6CkAypjOVQae/F0niKvhkrrBn36rTxuhFrj+TFXVp6MxNJ1FV7Pi1E1i4kiXEyZCpQsYRmaVirXZXQg9VGF5W1Zv1ns1ZqzGb8sii9ImBRzvtlh1ZWrYeQhDIeq1v2JWnz9jlp56yrXNnNLTdJfu4yfTdVmxpbhlzbCNYnsB8GGyIJHNzGr3H//KzSz+6qhRwDkQANJBnyAy3mJG4brv0f012JbdVheqeRjxjCDk6HAvO1h1MEyF99VG5c6MALzUpPXZaO0zHhQNPx6PJJQzR1Q1KfU6/cYKVQmDcZ7uGs1UvJKcJAAAgAElEQVQ9wNttaM8ZQTuXAW2ozkrPHHN6Pfqv6b7wicNFOQuCGnrGbTZWs2lLTKmJ2jprg0iCNlXAVAlpZNaQ9a4iy6RNqNznGwLxGaNmrVAGI3tAS44Wg551HB0uOZOQpVPtLGDagP2SMJAQmLcHePSYkH3hyEukoTRmBWHB/8E6raacCAYTR7u2vm7/8Q/+wF76ipfbDTfdFKSK6HHV4YgDxEHY2VGEKuJWOPJybT0dytUMjTKPFOIoQbNZmy07tCKbPeRoMdE7MXSc2pj2K1ByKElJE1sjFB36zuHXHATNxlS25e1pZWg3Bc6zL1jiCghnxL1Nh1ogHSXCUEKIrEM5yEijmVmvZ5ZMV3J4Lp1t2dEmiuNj9oACWwWRy9c0DO2hgQTT/RjKXOFcD9QLJUFqknwVm5xee/b9Lj33Vfvcgw+IaatRb8kGn/q6KdTPnoiB4l5m2JEBVl2uRrvLoOBlJH/Bs5uQC1RhNvZvmOyyoyq51zxSpa/CLwoJ0GdztAlDJmu+IOdMJtbfuqIslgwK4w40iiNFiIP9TYlNjpXeceRdlb16QCfHgwRppKQHrrtEeDu8//MNOFTta5EfmbUfdrReFs+SSmSLagjxKWDyN9mTr7bCunBJqzeVwaLHvjkY2tzSETtyzbX21V/zGrvt7rttazS2PdAsfAQqbHv7hX0lSBQRUryaCJawN2q/8R5nYH8f061Uyuv9qtOGHS/ZPAIvEhdsRpYD9DNnRcQo5wrorgZ3JdemYvML7KqoX3pBmJRbDhbnSu/RhDmxDHh3xSEcL7DmmAhycdZmjy75/M922zrAOHt7trWyYlfOnrWVxx63weVLZjDcKj7/b7I7dLWRWsOa1Y61mOpDqwM3t9mw5euus1e86lX2qq/7Oqt32nb2/Io9deaMfeGLX7QLF1bssQcfNKPPl2gWYtbQRa93tjbdgQP94MxFNppS4ooFzSkQ1YqyQs9ocbgIObj4Pk6ycLhKcQM285DOMwa1z4XjFgRLNAS5hkEJ3paj/l2ceqwxtSqao2HNVdstG9Yrcriws3GwmvXaahVGSUPV+R+ukxosTpdWHurYrNXsjKB0nKzgY9AGjR1zgf/s8UoSV3EosveXjRb9X9kPXDZoPvFiqk+ch86hNRdkz2jYa79BqkpSTzCqk/TE9vVRXa6c47CiJykZ2ADpZw3SUYA8oG6UHMRz80YWL/gWFLHVtstrq/Yb//Jf2ute/3q77Y7b9ZacMezj+JLskBEnMFA62nTwmSHyGj4UwcltZSKW1iRqeWpLKGvxllirmZkcNET+E9c82hn5/8awCfYs1yaJS6TzgnGqecVh05NkRA+r9itKajEPVOsikQQngWFs6BuGmarh3sEM1+uT0YtHELyCgJ+TwJU1wzL0nuxrQdZqzfDAhcyk0CgOZILzkHIXIkThaIPcyJoqa2x6xpqOPPeSZ9ypsxxQcmRdxX3gZ1AcOCPjkboSyNA61Yp96L/+le3S+rczUsam2mrJ0cohSDAGrWgny/AAh7WDPU/pCgJn8DHSYXudNp6sCAb954T23amUJis5a9DXqmAL4WAOwpSJqpTLOKkIlUEOZClBkqwuZCyGCCiQ8mANBwt7mDot5T/2FMITcsRSInPHUyjpHQJ/y4Hh1SDkwtEq2DroaHNnl2d0hyl9pqhIKUDz+61wWveDGq28haRke7Y9QnNhzo5dd8Je/8Y32c233a5OC0pFJB44WSfZOVeD6yYgUR+rNJ/JOJGWdEcrlELaCrQfcp+izxbzpfsWLGtpHnlZTQlMtKUl+RMIGWUpBpQkGTQRInyPkClpHc8vTWgI1mQTHQyGUcNwdOUSHJpYwNQCuzPWmZ2XMALKShOMXK9lvcV5O3bkqPXabUWQwytX7OLjT9jKY4/Z+tNn5Ahr9L8ao822bTLYQsnZunMLtjOYWLvVkzMaUgve37fW0qK99g1vsO/6gR+wjeFATn3AAIJ6wy6vrtlHP/4xe/jhh+3phx62xnhkDTYW8mE42uG2O/GIXCBO+faPDDWyWpG5DN5VO0ZW4Wi9Lso6CCaPaTfKFkrQadYfxGSsMr3GYQdXfQmnCuyEUdHsxKbo5jhKz07RHWZMXcP22y31w2Y7iBhsOFbG0TXqmtubI7ZyKIALT7St02zYYretCB4nS9FfMIlYclGgTyg52MQyaFFPLep9pYhUf0+moTbZ1KkdepjW1aHjJIOEu1R/YB5mrzlKgUdIg/cMK0rHMOjg+71w9ajIclCuAlJL45U139j0TuKeFI4W68GBu7i6au/6pV+y7/qe77G77r5bY66AjB2W9FoQDkI18p0dBSblGnI6VY+ncrD4wXdewILR96drLAUjQg8LqHv6v0VE76CW3hmwagYnyQXwrNaNpuA/ZbTxuKD14EiJ3jEQHNXUY8Wx8TrKeMdjMVoZHXjlyhU5W+/xc5ifxcb4lPtY+d90rJn5ZqblPdi+ls5op52E9hW/h9RjRTBToAFy0yjqlyA0fCbxiMepy6HbK6Bkdy7TPmGRfcrwW7LhM+jxvgxBecCjM7BLd8fW3N+1//T7v2fD9Ss2GQ/C0XqdNe9r3h/YqVyLAojQPM77qRqkZrq6JKrqvYHWuK9MgzxFRFyvN5ypAp5g2yoQ932ufaAnqFq3O6PyFB8FmzsmPmlcW4zKU4dCsL0JnNQfDlxOg+TOSCgf+xm4UjXaYB2LAKQaou8hz7iCza6zzQU7cvdcHxkAlAMFjx0OKtiloz1ADfScpbAleQ88MPGyhRNBfTRro9GS/eVHpsP15hdsuLtvd9x9j738K7/KXvbKr3TBCemVM02u41N29nY1MIU18xGaQP+0LUKErGh4gFjSjAMUEtKQo9VwljhHlBh5XV0Pt04lNxfV8ev2lkfpvyNhy4SzGIPp8rNO4lMwE50D7mi7C5L6Qdxd4gZAlqThjZbtEylSg0EQodOzCQel0VJrycLyss0szNvydcdck5gMt9+3i2fO2Nr589ZfuWiDS5c03m5wacWM4QANDijG2WupZMiV/aa1O7MiWOGY+qJcm93zylfam7/7u+2Oe+9Ve8tjTz4lpSMc8eZ23z72iY/bB9//FzY8d8661NjGI2l27m9vme2NpdWpMXol1qLfWHd+6Rg13zQYqyJIafGdMEWURHavDDWcbW408lVuSoVsPJjKAtPod4XlRlRFSwMZpjJUhCZQbGoqiud5q3ztuaqTtDZLRgy2KIZLzdnRf6n6QAyQZiRWu1m3uVZDGwiqebLgCjnAaLspO1cZs/Icz6gXF84yN0cSX8Il6O+lk5gQUWY40zqt1zPYjApxgJZDAEOMbS+QyiAk69rDfCeViIOoDnMMX8D4Af37NWaNlud2o4EBwUhSt8bR/tzP/yP7oR9+q93z/HvlcFSDc5zXe7ZjIPbO2IOEskPNdUhjwH1JWDYhvCSsFOWFWJd0sFqbIL64ozhYn8r6tcxu9h/L7Pr6qBdTKkP7MpqeHWSdy18sm/uHY3e4wMia9aub7brjo7Fnsxsbm5rJSk+vtx5EcsX60f5BfS8GKGQWW4bSsz2q7Gj1Pc4TXdmYIduEQxGOVm0P2BKMm86XcyCEAvBaGKpm02bn5gtWNAxgSYEWpCwfJ5kfU0fsjp49g4vC0TLWbbbdsPp4ZLWdof3u7/zPtnlpxfb62wYI6f0EEd6kwETwQfIas8c5gw2R4SithAiF2iDZz0Uw6lBlOcgqNMnd0hYBfvIyHE7PXk2mO7VshJAE6EywjFMohTISH6lklrNt09FKjEHXRnsOIzY5Ux7AKsOlRq9A26HisqPNgDIzucNOtpzJlp1w+Xx4QO4OJT/8/yLgjrOVGW0ZKcrnVPuLUJWJByXBNp5Uai6XiIBOq2MLR47ay7/qq+ytP/IOJV0XL6/Z8vKS1K3g7mxsbuo+LC4t6Rxsb2/b7ExP6+KO1uQUNcVHPzsHYYDgSozqFIV2gtMHxQ3KUohnJK+D62XvIWNL2Uo62RloyvE25Gz9ZSD6emmu0pw9LkdLMzATc6CrG9q5ZKz62rUKMn4tlIja1pmft6Vjx2x+aUlvcGG2Z+trq3b+7Dm7dOGCba+t2T7DngcjZZvjtTWb9LetsjO0RoUXZmNSsKYWQtTbtXqj49BqvS5yA5vkyC232Fe8+tX2+m/9Vls4esyu0GCNQdmf2Ga/bx/+6Mft6S99yR6972+kUFXd27Vm1Wz97BmzjStW77ZsAuwXB0M2LRqiHUIW0OlEIAhDUl5qivTFJ45fM3JVjJ8+TvXXIFkBoY+IkzE4RPPBZEaVBOdKJksLDo8DAdBnwMJytBDOgNojiz0wE1GU84oybpwu2aoipDCIHMJuu2mzrYYy2oSaRH5i4+66shH/lyQZHHFOqpE9pqYh6n1As5GJ+ezYyCxKTNMCQi1B0mkUFcJExuE14miFYpOJUs9s4ZpVcR40zUPhV7dYXdEj1yEIO/Sc2fxkamTx/B2jmnKZRL5eswRzpo7nWdTs/LydO3/e3vO+99lrv+Eb7Mtf+hI5G4KS7e2+3hNtYjhYbj3asJAmMpYv16qfSXyaZq3peHNoBXspW8kKBxVJi9cyPftOpMB9YZAzdvc8ClYkHJl/anpEoOIqW15TSlUvnoP16Y92XBtcaBAIgbedACsPx2Sz27axsWGXL63albU1Gw4G0bMbUKqkS0ujC0uZeWYxSZzKTJZ96jVZn1csqC4mPSmQif5Cblt3pufsUx4XwST7LYNHCRDk/tcg9GkrCdsSiBSiD+vnQ+m9N1HGrt0R8YXrP7YwbxuXLlht1LfG3th+492/bNuXL1oLYuTOjs4KdoXzwJqo/jypKPj17eUZOR/TDL4mZ8Vr63d8rzmvpSlMgSao31tZqWf13AvaykQGC9a1l6ccAUi2cbvtGvLPtt8y4MuvZViXoIzpO2TZXoqJmr6UqVI6MXjW2cefdeQs1aDOVpRmppltvg73JnvZy6UT7YVAIDREIc6jl0o8MBTMGmUsifZcpQRFOyJBIWsgRLGCrsJEyQtJSrs3Z6ubm3bT7XfYz/7jX7BrT522VrdrZ8+fUyZpOyMNQShsWNgttQvVqprO1uu2JeFLpwuykrQ8UnLirNAOhJ0mqRqO6VNHNIP7Bx93TzoGsk/c/xi/KScbpTuIaDjbYrqZ2tKiDSzIfsoj6vMnVSQjha7gHNptm2Cc6eHEkEGwmZ+32aVlm11eFkGJN6pepeHA9hCrXl+3tdVVEZJMeppjq+3sWZMbsLkhUYnJcNtqEw4IF46kFdJtGMimZAPVMgTZmLWD2LC0bKduucW+5y0/aDff+TxNptnoD6y/471Sf/3hj9jKmaftS/fdJzIUdeGFbtvWzp+17TNPOZstpMSUJUxjLh2sYsomhW210TQ8m8fRouvM4gfzV3IeLGAM3sYlsIEQitihFQeFFg6R2NcQnfjZs1dG8olNLOlE9JVxyg6jKeqnplAHKs4xTd4G5CL/XkPGuFJryDmvHlG1rN2oW6fOqK2pQEb2z3I4cLSpKqNNwjVHb28R0UZNL5en6P3LXrfoc8pIVg49a5bqTYtWH0FDFR85pkNITcSsCjkBI4mAP2sjMZkdGS0dVBTAcL7R7gSxgX0gcXGPBoKx7UbdDSGwqrNBeS0OK2u2sLRoF1Yu2rt/9VftNV/3tfaiF7/YBsORRgPiaDmPBCJOEqo6vEoGEJsjDUG53noYUjtoLBhJhjhDZkrZmuJ60BIi0YdPYirXvh1GN+tW62LJugKXcx+zCq0exYIf4CpO7mi9bo4BJ+InEgfp4f1IWLJC7dfbHIj0yWjRHpejZSapyAWeOYuBWXK06VRzDdhr+btEAzIgdDm8RjH1BMPFY4QS4VB4f7TtSR7QR5uBHhXQs9rSvI+d++JydZkR+crxo4QF1EqXtTcf16lJYRpzWLGFbscGa5esuTey8499wf7db/+W7Wxescp4KHvUbTX1PARaOFrOnxAoZjZzvjiTZMYM7ab+WanIKROYCH2BJMWei9JHksYgMGKQBbcLIvVMm9CI9836cG9EbCSQKA2pCNpMQaZKR5aQvQKU2EPlvVkwmbl3MXg9a9pcq+DiKBVFUaYI9vLnYlfGGDpf62dC69z/JOMlepWlgnSies3oA3b74gJI0/cTTMgg7eVr+T6IMZJRK5ejFYzrjhbUc7i7Z7c+7y77hXe9S2I9+Iqt7W21cKLLgKP1a58mCD6uE2W1Xet2WspoyfwJWplxjs3gVvaZ3qbZ5DWNz9NAAwLXCeUXd7Qq0UTpkOtVmY5sllGi+8y0dUerREY9tSG6Exm/p3WLN07I5Grtltp09snkMO5g3e229ZYW5GQXjh3VkAEOMhnl5dVVG1xZt721K7a/3bcRDpbIM950m4OB8WTaztam7W1vWmUPIjZR9xjgNd5Q3eaXjghyBRLYI5OhiAyTsN2xb/q2N9s3f/t36Hp2KzXbHI2lAPL5Rx+1x77wBfvS/ffbYG3VODanjh+17UsX7bGHP2NGXy0HVIPTvWXJN5eAFIf2ZA09kwaeFpQdX6tMxKClqeLThBwSjjFKasCvy9HukUGKoARTuCGHS7bq04HcqaajFaFJc179k5vSqtZVJ/TJEa7+wGVx6BXpQyUP5yY4FmcmacuGNaoV6zaDuh4HMg8mvcc42UGQaRQxKgtxgkYe4szmDkOo6Ux1qIre0Kmqi5OsXI9R/yvxCr8+9TTiaHkf9J7ZxDr1mnXrDamFkdWKoKJAy2dEElyNcRYwaok0+Z6m8pg27H11oTiULVdRI2JMGNkIvbMXVy/bu9/7XnvVq19t97zgBVoD6txodSur1NirXa2hsmjqZocc7QEosOh/nIJrGXSwl1xCsQxJeoY1dbTpZEOIIxSZ+B+Cjh73XxmSZ8XuZP1/0Jl1rVmeDwUm4NhpsKRIG13w1HCNoAH4Eic7HI9ta7tv6+sbPuTjb2F1NMhlGMXBoBjlDMzMmNKpJgpShpLl3Nh38akm/9CdFSM26qs+RJv6LF0LZIxRsw0JQb138RBQNAuORCgDTWlxvt6sAzwA9pVEa2KQA3/jNTCIrUbdWmzSYd961X17/3/6A/vTP/x9q44HVt0dqV+0124JWsVIAiumo6XWBx8CciHvlXYzmMcKGBooVw3UMkPrjEoioSqEIhdnDCU2J854P6iXpLzEwc+ccxwtF65sV+iLP94dqq9NBjF5fvM+JGKUezIdvO4Pzp2AVa/rQZ5q+THgw2uEXspJJ5p7M8KYooxWhorLWbTqpyGEMoX0p5Kd2IH8e0GGCz5B8ZpRo833kI7WHXHM2RWqADemLieLUM8+TlfM44bddtddQqq2R2Pp5GOLySYbKgv4Gmabsk8jm6o5EaBhHplNi/VXGyT128nEBsOx7DOQNcilSgGSfHQBIQVRpR7o3Bc6AwSIdDuE4BPOvY6v0FCWnOoW5Do7ehuz76zZQ5kJ+LhijdlZW77mOjnX7vy8dWZ7kv7bHvTtwsqKraxcsOHmpgSqbXtoFXDu0PxEpL1dr1mnWrMWjlZtPlfU6woxYbIPTBDCErJGaPTOCCfH0ZJF4/Rx+EQWx2++xX7iZ39ejvbIiVO2tt23x8+cVZTzqfv+xr700EO2eXHFWlWzO2+60SqDbXvwkx+3/pkzZqhFqX/KI1FtxNIAAFXoMRBENPQKA48TdTcDKm80xXrj74J4CUhQBMGQABUTFWE8oo+Vw0udiqyVdhy+F+SJI5WcmDMkXTWqpkPbrtXFGuZ/FA1yMAIiJOpyuNiJRGxqYEZurCvnmM20IUCFVrCCOod/MAJkc0ToZICKrlXz9BFaOuhkRqVItoCvir5TjzaLml48NiNVz1yTNTqtIbqj8APAeEM2Y69el6Mlq21BGgilHaBdDJHauzByMHH5eZ/pTsit7ckYuIwfrFXPsHwQSlVKQESXBDdHjx+z1Str9ivveY99NY723nttMBra3Ny8HG5m3zmnkzUZQxL5OxxtGbZLJ+tfMTLe5hKeqoDNHD538oRnsyEuoUAEVSeTo21PKtbkvkYknPCxrw+KOT49icBFql8xDYQ1wElgZmHsq04rRytef5HRsgeuXFm3iysXJUKDo3Vta582Q5RfKrEdUJFKqCz3xTMcbTDqydKKfQ0SIz1n145lXxPIiLkZSjqejeJkfZKUiCX1hrLaHCumQE/zSt22KPBQ0Flx9qxaQxz+VWaxM7JudWLzzar95nt+2T7+139pzf0dQcfAi91WS/VpHD/oBvuFOzccMUPbldW4DiBdz07dOeGcc150ZirJmlfNPrXIo187OGauNhccAzkiAiihEZB8PLBR73F8FGWZQxOIpuGdO+eyo5VngTgVxLosfShAicDNJQB9f3pJKFxsfOPkuSA8ljZCGclJTkIGXeWMNh2xgqfgmKS2cwbvCj8k/DUVrvFSF6puODJIfaKuy9FOKt4/i+2d1BrSLj590832m7/92wrAL19Zs97sjPqFG5UQoAhSl2e11L7dRnJ2cKzuaMHKEKFhfyZM7vK7JFTOxUGIKdoxpVMRw1CK0o9zAuTIKUXBm4n+Wmyz7kX0OGvYTDL67eYXTWipwdFQV2zNzNj88hE7es01UtsQyWJ3x/r9bVtfu2Krly/ZeHNDN1irN6TeJS+ggcPU3JqNmupxjNGrDAY2XFvTpAj1uUJHLznaCoY6etkwEkCIcmz0zbbaMhzf/ba32/Ne+GK77sabbXWrb5c3t+z8pVX7whc+bw/d/2kJYTBo4EV33mlzzZp95hMftzOf+6xqtbSKkN6T1bqjTRq+C9vzGs6qbksYgjq01K+A0AUje5YrRyuSk7facDglnM4A9SB2FLVWPcYzXI9Uk0XsP0P60O9h2NGWEmPstDEd8ykyWifYTFtmUpVEhKbJxG90wIk6UMouqT+ObQB0PBo7pIjBj/aj3DypW1sMnC0JWWRbkJquDxESZRTkaHjtqUycCG4k5aLT7yuTpW5ODblbq1lHn8DddWuEe9pl+ghZ7f6ejSY4WJzfvg3391SPd0iZNaGW5zCtsgBIEhzUcLQEOTjai5cv23vf9z579Wu+xl7wwhfa+samLSwsKPDwSLoqVRyunzoajUHlt3e4jlTO9MrGJ6Gq/GeWXn9P0ZeUpozsVn18GugQCERktASkrIVqStHrx30FdtfPmekqJiTYcCPhdT7WC4Pk0DEM2j0RyqJGu7Nj/cHQ1sLRMux7Z0g7iDfUYwQQMvAs5yBsmOtQNq6HoWOhQfqcCqv7VBfepztbBaTqJ/dBF9KUReeYfnDOjmBjJ/mJzBccomwHSyfHzwQf3p8YspMwnhkyxw3cGdpyr23tydj+x5/9KfviA5+y5mTXWpV9tfgwIF0scxxtf6DzifPzvkucohtP7a8YJCCd2xgTSVYoJrjQAJinLoE5ZARjvFd3dB7Mp6MVgpbDNsT58HunQEGiCjFEPX5XDurSsZadbWa6uj/7e5KazLalsqP1M5pau8HBKEQpStN2nkWsIvd6OcgqShZBfkvHmu1gz+VoyzVa3x8+Qcydnx8bMllaPifVhu1FNost3hwObX552d77a79mJ6+/3i5cuig0ZDQaSje/6IsQe5qkgzPmz881gRS6boa3NuVEHYe7Iei5L+AaqNFyjqSRkJ0kyY4O3oUSnlDga7F3pRZV1/5MFalsBVNArmDsFV8/gd7PFfQWFu34dSfEKBYss7dnm5ubtnb5sq1dumS7g4HXdMCrs2ZR8SkLEICqrYBX61XTBfBGxmNBu/3Ll+Vo98dD/S9SicrgdOj3rdVF2aNj2yMnaxjQNYeh3rBTt99pb3n7O+zaG2+2K4ORtWbn7P/50EesPxzYp+/7G9tcu2yT4cBeeOcddv3RZXv0Mw/a5+//lG2dedrh49C41CIE4y/beKzbE5O6KlZwx6rhZPlK8IGuJr3DfAKT1Yl+kT6EmFGtWhv8P8gcMqIR3XvNp+59uvE7GZ8QiZfRir4u1V6jZUHQcWgi6ys3L5q6yIS4wfpKcEJ7Czc5RDB8VuPU0aJRTUYDLCsd2mRqBrlGrylllil0eLiXtnAepdOejpbxXjjbHHwsBqKPgpRiDZksprBddUfbQnsZ2UsCEwwVFPpdiFBAxXuCjSk+jJjORB8ohqtaFQlOmUPAQ+5oQ5Vlb1c9xAQ1zDpeuXTR3vs+arRfZy/6sherHgezlSw2+2hphcBBAhEKQizRqcvwVsJ75fpYGiB9VaeAz5706N0DIieGsdUcThcakXXYkBsUGkBGS40Zp4txiCwWJEAZbbRIuW73xKXkYsShHC3vQRltTYGKDIQyWrMh04fGOyrzrK1dEXSMo90D6gYxjp5L5Pkykiq/93KmVdQEI2vJLJS6Fsx5oNLc4+JGpOJREIPYY6wzNdpspeEMQfTz7CAMFY5OrOtQF1PAFqInGoE5XUdnCEM8arjwyP6uLXabtnXxrL3r537KLj7xqPUaCFjsyOYAH7IH0AdgTXC02reacZosYH8f3Ev6w4co2AVRTRD2eEcscByufh/lLsHn0YomA63szFGr7MeU8S89xjNySJgu45l10LKD4zHZanVg3wVpkX3nUOU0SEon7ohLtpmRUR5mBnv5TAFNaXCAB6NTUlSKnngGGlrEV3G0iX54IOytaIn+eBPPtM5ZdrQTJFyL9hoQVXwJnRw1G+1XrNmjh9aRzh9629vsm974RttkkIwkQBmf6rVY3cuY7+sTddzWYn/dj/p6+EhFhTNF4B1H2YmvoGmUCqJcNrUNfq6zfOeEOHM/F/s3JmtPa/kh6iL7sPCm754Aq3GDejOztnTkiNh8g+2Bba1vSIh668oV20PikEIyToMUm1FMe/tW780FfNqwSpOhsbRlYDjI1pgfu+eOdnVVfa7MjpUmMe030U9Icz5TdCAQbWxvqYYK2xkWdHVmVlHr9//YO+1lX/1q2xjvWboHqlcAACAASURBVLXdsf/6wQ/rsZ/73Gdte3Pdhutrds8tt9jdN15vF5943B7+5Mft7Oc/Zzboh6ONNgGcYUgukrHWZudsgkMlA0WkA5YwXzvugOuQmZCKBMrWiKaGxtF5UzRKVThSVwbJKI3sBAEKfpd1Je+tCggnD6/glOiP1CZwlRplEbERsi5STNVBjSckxTDQwLAqwksQwx0tEXl/NLI+je1JkmHjq23Jp6rIiYgp6mOc8iMPtDulEMXPHruiNzRZylDXs+XGN7OcrCYSeW0WR6tMFsh7MrEuE5M03otwm+ifzJK6rDtWGlTIZgehFEatHvKbptYQuxK1AqXzfLC89/asx7CFVkvU/rMXztu73/se+/rXvlasYwIN2n7oIQXibTIRicAySFVJjDoM0ZVhrswyDmcb3iaQ8zQjWBGs6QdSEm2S3XHH6XXbEL9IaJjnwNlCllE5wNnago0ju8MYicV9gAwFy7hi+4r+QxMcgx1kMgTWybao0a6trdvFCxcPOFoxp3FC+67VXCh1lTKrNLiHoeMMIiUsAqs2lJSyVU4wZbCR2YvKWjlj1MKCVUxGi6OFmOL6sc6IT0crEX4pD2VmH+o+4ig4NIgza7Z6YpZ2agQte/bZT33Cfu2fvcsGayvKcMlmaf2jvAA5sNnq2NZgIGKiQ//eK1tmrapWu0+71EiBU/akC+aEIbvrUDb/01fSMJXsy97aVBcBikzDn1OOdsEmQTGgwlZdTrOMlhwO7HL9ywGPnBg7a8/FOPIjHW2Wd/S8oWBW3uO6fO3LuNJDzjYfm8Qwt23uaPldlhF4/sOKVmUylGfBPtWsKE0FIqERjTHJSfoN+xVBxbRM4nBHIPgI+fRm7MrWtt1255320z/3s0rK4J4knyXhYkHgkyjLRekiW6LkbMl+FXB4mcuJn9gTl9wl6BJKBFkzSmsagxg9KmVHm10CEFIFHcdQBOy0912Hepimcv3t9J5rv/ftk+y/8ptTFcTS39q2IUxNov9dZA0rgjkrQCdjBuqaoGam3KNsRL2y0kCkwa2DeD0Y1mrd+mtrtnX5su0xmYfNq14+Z+kps9zfFzMUR7O9vaXnand7NiBy7PZ0GF75+jfYD77jx2xrd2JnL6/a42fO2We/8EU7d+GcZMY2Lq/Y7Tdcby+643bburRi93/so/bkg/dPs9kgJFCTlS4mbEeyWIYXRE3VnW1HDpevwMbAyfS50qJDHRknLUcLaQxolH5XRTWRrYp5W2KhyRDHtk0Hlw3OkgCjLuAZZ25etZyE8dMMyhjNl23T2SDdxMlqJqyzd9XXCSQajpaMdizmHM8/EfNTjliwCMaQgxNknoQ94lJxsjjbFLR3CDuiwOJg4zwYXM0mdVslhyDY1J1sA2nOA462Zj1gQk3dcUq/Q8dOfgI+Hu7vy9GS1eJoqcenwVIGbd4LCwlmZzC0+dkZBYeLi4t25txZ+2e/8iv22m/8BnvJS18mEhRGfWNzQ9ffbrajf5esheAr2lxKZNeDWetBHVhF5wd0j6ewnPfE5ri7FOxwVZoCOg4RdkXEcqguGqHgKX/H2cLpRmaMo3UWZ7b3eAAkBZuKO1qIXWS0u8QvlYoyWhwt0PHq6pqtnF+xrfVN26N3WGP5okdVCaM7Xe8T9tF3HhSGYEfU1uQwo4/bBW4ctsaMqs7KmYLeGbwEyiuscZZW/H98vSi/EKTO9LrOO4j+w0LoJBwtk2cwZDJmQbRz2M4FSLoz8zYa9NVDS2fDB97/Z/av//n7zIZbdnxxVv21JAXU6WjnwtGS0aaj7W/1RYbizGUAKmOMkAc178heXcrUUaRU8RJbPqYCZX83XwtVIfXec9+C2Ah6ohZpWXarNWq6Jox+ZoxleDZhYt2fHMMZZ1CP13BoJxWWoX9Hlvx3Xh8OstShGlDC8YnIZAZafi4hQdGmkwzkqzlarjHfw1R+cTpS0eu27myLjDaCUOem4Gjxk3SAuKMd7oN0mV1z8pRdWL2igTO/+uu/bsdPnLBt0AbOvzoIPNj3cZKu/ubootvkiImiRODay8q4uaeQrjx9lX0koNeoUgLEes1GIvjyEec6FKIU9ILQYf/D0XJms3SUwiDF5Klrv/PvT3ao49G0HvJd1G2I3NhUHMADI8/S2JJtciFMCIkZqJlme5EbeHlP7NK94dh2GE48GDLp2uu7HlJJXKKxMO/KQUaPJdDxjvV6PV0zdTqEMirdGfv7/+An7GWv/lp77Ox5+/Qjn5V6yMOfecQef/RRm+yO7PoT19qX3XuPmpi/9LmH7ZEHH7AxEo2CxqtW63St3mzLuRNht2dnrbu0KEcq1m8QlaQ73O3KcOiGiczkEXlGdrqBsH5nurrRh6ffaLMC7epw+VZ3TCljXYd490KkrpD3kpi5t/ekxGHCxUnNF1sZxibGDWF3MT5rtlc1tcZAGOhjZIcj1Wlxtto4bGIcMplkQpzYRW90KKAeHdJorVBkVz6gB3R9iQYdpsFoZO0DqNMzs33VaIGOIUPxFagUli1Bguj3IczurSo+kQXyA852zGB01VGh+wdbXFrVbkSU9ezvqXG83WrbqVOn7aGHHrbf+K3ftK/7+tfa85//gqJHcDphx+tjHmUr9yr1903l5PKAZA0pjVEBOXE7q1XtT/VPhyyfC5aHjmyImCtILSQpUwLPM174DM7Udmfi/bVUVpwpn4MxtB9EsInygFiuMCMJ1pCr8/uO9i/rN0B6ceSlg7W1NY28BKHal6PlbOJUvY9QTMscLRmZDmeQ33FdCYVnrbUolTQaCoKYJiWEYH9irU5X7RKCkxXYeXkCBMjbsDyzB/EB8kdUAAk7VzUjo4WR7u8dRISea7IuWijS4WowedSFcVQoA8E+bVb27dff/U/tkx/6axturFkzAr2c5KX7TfAYtTfVS71NVsGYekajZsh14lAISNypeQ87gYp6wOO5WHPa+gRLt1piKWfLj2tFR9CiwCUh2TxrnlE/AykppZ4877N9AJXqfJZrH2XmYgRA6ViyI0S2CbJXCNcw7jCFQbymOZ3ixPfpHBPhSKGZVKrSOsWkK896PYjLzDwddTpwXzrXqqbkoRIc5NFmy5XMtgeaWDa7uGxr2wPrLS7bEJ39Ws1e8/o32Gte9zr9HfJsp+Nrzmuxn3gtEA6eHzRRZbls+4k+/6xfOyrgWvUpQ+vXnCxySKVjLwkF3JzvxTk2Zl32YszvTclblfViz2SOVZn9+u+auKoIWabXXtHIJKUX2UQkGs90CyUckZcYMwfbcceaLRddSEdCjRVdVYYM0yOKw5V2KxkEvWioucg41+36W26ywbBvF848beP+lmoqyIVhnPqbm9ZbWrYdoLFa3V79ujfYG77z79nFjS176IuPqgfu/k89YBfOnZW259HlBXv5l3+ZdZt1e/LxL9l9n/yk5i7KKZIJ1VBpQpC/p3oszVWd+VlBEQyK5qBkVCZyhsaqhdxWtDTkIO50tJCjFA0VQvsxxDqYf3r/0cebXwuWKlFzEFESVqSIL8cqg+SwlfemujatDxr3a4KxzIQk1pI+aLIZtcZM9m17PFaPmLJaRWhk2ghggyCEqpJKU9FcHvjxtK7iyUeqLxW/D1JZsSH3PXJ0QknUQaKmmBlt1mghQuFoC9Yxxmx/V9kYjlYQcjpaIkvVa3G+HEqXSZM8phoWo+1lb0esbfoxr7vuhD380CP2r/7Vv7bXve719vwXvHCqQayG+Rxn51AWhlfzf2WBc0qHmzXVfeL3SRaKSph8rbJ91qzVEWNRNDa1XLiwAQ7XNXYdniOw8L7YmAYT0z+qNW/l0X2OuZYqE0R7gJcPs4afTKG8Emc9q70nHS2IBmpCOFq192zbOpKoF1Zs88oV29cw8H1B7jjYnZCbc6k+HGs0wIks5TYg7LKTmkKGUUhLvSHmM331cvr0S7e7rvKmFh4fPam6bMOJXCLLVaoygggHINsK4xhHK1KfWo587XC0kN1oY+OTur5nDz6qjP2G2IHgZ6Ovv2+//Iu/YJ994FO2s71hzQj2nFsfxZiQ+3SmOX3gnhlLfL5Wk2Sn+oE5T2I8+3nLYeGFPKYg9opQBGVWIWCP0cdpa4Rg8FzkYEIlKuNtrSWwqgMIBUpShle5wqzRXs3Z+jWVWO9BvJs+ltKMB3bpZN2+xT0N58+1Zi02eSbK4SL7POxo8+ckP6WgRf5vMqP/exytSkOReLVBFuirRySCM04P7f7EZo8et8Gkapf7Q3vei7/MvuP732ILx47Z+taWkFDprRt91tjvKVPcJ5e5tS16/0NcJu2Zzk8SZA+JtfgaOMPdgzRHCvITS9QGZYo6dzpaIY/hExh4on9tf+U3T1x31vtN+cTRqqWA6Dmwat8s4bBgrwbxx+nLfrHFpoBNlnNAyWDjcJLdzXZ7trS4aEeXj9js7Kzdcdfz7InHH7VPfOTDduaJxyQErv7QTls1FRE8MDu1hh255TZ758/9vI0rNfvE/Q/a9mBk58+eF1mrv7Vp7WbNvuKlL7Hrjh+1lbNP20c+/CGJatMjJ01WanTtns0vLElIgmiqNYNiU8t63V5BXJLRi2vm/Tsz0sX6E5LxqJCGd5cOnLJPpyPnBJEkhT9l70rtNB7VZXTrrRyqc0p5yaFYDS3OVpGSo+Wa6EltUbOVo2WyElmhs3Y3hyPVaalHjXcceuU9kNWq9zXaiCWuhHGN4n/WfrJum7NK/e1GEKExdwKfi4w26x9AxkneYQMCHScJqktgkHXlgGCohQHBOSHKCT44V94DX2EhC54ULO4C4BJYyQxyb0ewIAf0+LFr7JFHPme/8zv/xr75m99oL3jBC3RoMTbcoD3Vw9Phep2ag1ZkGqXsXSQ0DSRwZKKA14pTJz1HG08Y/B3DG5LIE7KTUqzZ96CRPZ0tO8msBSomqAzFWR8eLTgrmIqSF4STHPVfgoUkq+iCXA8WR5u9x1mjJdPE0W73++5oz1+QowWKBToGVfI50zEfNmBviQAQhGiMILCcM6n9/nuAnX20QlE4U4wqFGuUYdsdsfNZkyRA8c84WogrUnqt1pR9MISkh0oPjjbk7HhtZfMhdMLPClRi/XwtS8IdQRJjn12+cM7+8T/8Cbt45kmbjPpq+YMPclVHG8EaNT3uP45WLGLQvJCIFOwatbZMFFPz2Cfo+L6FWc3PPEc6WofM/fduK6atPCmsoN+Ho09YNXtSD3ME/i5HWyb4RLItxzAdGBEB5CFHm1B2MofTiWSWLRtVzA8OoZTI8tPRpjRpon3paPM5niujhey6E7A4/99k/jbOlkEZoFgkRzNzttto2YCe6cUl+/63vc2uv+02DX8nIOJDZLyok/oYTr93mg+bqnUxUSfJX/zfzk440rKzLZXJinUP6czC7gt52lf7mEpABWluSmCN+MYdbecVr5toMkjoxhLFyunGdINM870A55ktLGNBQ7yJ1JvN0V0xScVrNV7jm1tYsGPHjtmRI0c0fOCa48ft6NGjNsuA93bHzj79lH38wx+yhx/4tK08+YTZxrqPxaN20+3KAKMYYs22/fSvvMc6C0v2sU/db5fA7Te37fKli7axtqpo/Cte9hK76fQpW1u9aPd94hNiTbtAvys3dbqzNjO3oDot3qzZ4fdeexKTMZryia74HZvI5byiLysJTcHuhRCS8zWLGmYhwRXQTt6tkjNTf2xANwmnaUOmcHoEwdlbKOObrSLJ/sRAVGJuJkIMOFn1oO7Z9mikbHazj6N1o5Azhp0L4M8HrJcjrNzJRgtFYB4+uDpVXkI9Jhu4FWHEZIsIEtzJeo0W1nFDm7GiOq0zj6tO4GKdCVKAjoGaCkeLc3UHy1cyMxwt8CjGO6n46WjJIL0hvWbLy0ftkUc+a//u3/6v9sY3vsle8IIXRo0qWY/PdLQOHQdUFCP9nPzgwVPhaCMyzt/7xKGK9XfQWfb6avYucgCdzEQJxcc2OuwZddms83AA1SMagU5ksapCx73g/mdw4HVZj5Ay8MUtsjbF+hHRq0a7Z6MdF6xAEerihQu2sXbF9qgJapqLZzGu0+36r55e4eiAv12Mnvs4ncRSdVWzHC5QqxcZrUTYw9GS0aajBWlQSMZkHcHfbjdAkCCxzXaZ3tXQPQQeFsyLIWe/SiXL1zIdrb4PeT1lUNFX3GnU7JEHPm3/6Cf/ge3RRrgzEJxMO2GWXBI61tt1GSdltNg0DflAa33oMCSkR69du7yg10JdWo/vfbA364eujXdoIMuHo6XkpDom6yOVqYiaC+g4g1YXfHGmsicqWf8vO6mrOdlIsJwfMc25itq6s4w9ScjS1dQ++TMmFJwSkJllJ8TL47NmfPDxXmdN6LhMhuL3WU9OJ/3sjraiQTIEZg45J0nMdbGp01I23BzvWmN23uaPX2vr47G9+Xu/z+64514hKVuDYVHO476k9KJgfu5BJjKiUpbRRl9Br5dPV1hnLW1fKavPJKOM0lO6aorP5shjlli9f/ag0E+l8aJXqfFLi6FM1KeG4E9wNK5kElF/bE4XOvCpD1X1LXm9ksL0kNoOME/MTT127TV27Ynr7PobbrBj1xy3OeanxlSKGJOg6Pri+XN25dJFu3jujK1dXBGcxJte3VjXzVgfju3cxVX7tu//AesuHrEvPvmUDcdO2kJneXN9TVRrHO31p04YbQtf+OxnbX19Xc/Djev2Zg1tUW4s5BlaDFpdZw0XtddyC0O1VjDssq80N6vsnatIFEpL+lupL608lusZhAMZUz+ARX02GamqK3iLiI9fcraqwz8ePXHjyXXIauvqPSMCdFIRjnZrOFRGywAGWHS00bgCDQOBvXFNMUME2p6pJzRSzsSDph/wSxEzCELm8T7NxUfzeWuG2Lawj8logVcQ/KcOU615nRZlK8HY/p6mEoyhCgUhCvYfyi3A3gRsARlLADxID96/sC/2Kodmfn7BPvPQw/bv//3/Zm9607fYPffcG4fXVZAU6UZGKxakDIlLscnARQaTc3Wl8JIwW7xxr7R5jUvVa4308rWTQY9RZOIcSEnIyWoJf+Z8YIeKafEJWb+YY+m3xDNaEaZKEoiCFbmOYO7yVVk+pCRB7oxnrEhdDdbxYDS2za0tKUJdZGzl6qrtwtYky2dPSB/ZDY6uXZkAQbfcr34Gok1CnEg9IRXqyk/+uoczWtpd0tES5Mp60IkQGS0ljJlez2ZwtPS+Av2jFMXfQxubYMVZ686+1jqKC8HeqooIp5o1UqmTfQm3/N9//H/Zu3/pf7AuKMTOQENFNFwkEYG4h5oS5YCiWPOY4MxoIb9wvTmLN+HjA46WMgd1TQRW9vakSoZzUUbbH8qu0LdNOY2BAXJW7tpKog1BVgK7jwwqs9hnc6yHf18Efbk3g9meybq2SpDPCrt1yCk7CumepVw2ymvJ/efP9cyMNpHLdMrpaPPxrN9zOVqCaQIzd7TYJB9GwX3d48w3mrY13lVWu3TtdbYx3rHv+L7vszvvvVeE1e3+0GUvWcOY2Zz92D54PRxsafEKcmrRMjj1tLlOXp5y6F4BSQmJLB7DHlXgGJ0EgUYlG06oX/Jy6ne9bMITifXHAQmmoZRrJIgd+o9CkFzcHasiI4O2RIhAQyKQ6WHQwPKSXXvqhB295rjdeMvNNr+4aPOLCyIU4bh5PSK93dHY5oBsYR7v7toMpKoqBIiBolaec2NrW8zTte2hPbVy0SrtnvX39sVCA8a6cPa8HO3W5rq0f1/8wucLOmYxz587a4PtbbHIiC67MzNSF+L9o/LU7TFoPbSEJYGYrRolFZPIQhVMZISTNy3IPOWDksXvfIiTSfwjN3J5ug6/L4QMQsgim+S5SUDo04j1IDGJWl4HaAXoWAMCvCfVM1p3tDTnS31pF4cZtfao7XM9QLcJC2f9xns/p5C2It1SNOj1Lne0QNFe/0gxgczmnFELfAdc3KZ/tnC2OFont/Ak3hMasovmX128AscLukYt2/tDY96W9z9GKxN1GvqxGbn20MMP2e/+7/+HfcubvtXuuuvuqI/7urmjdQfi78GNbGYRcmQBOameTsQaogJuJt0l5f1wg+1BZiIOnhGGkle06fA3GutTcMHJEg4li8mv1/Ln99dN7oWPqtT1ST0nDEKULPz9+1hBOVjWSE63IkfbZw8gWLG6ahcunLf11TU5WkQX4Eu4YpgHYDIlEN2i9S5C6XC+MXg+SISaKkWAogEQ1QM1WqBjHC33SiTCcLQSs4k6PvuVjHam07Y5xjwioSjBCjI8DzwIQCRvFyhAoZRV9Yy2JelHBn/UlHX22k377X/xa/a7/+Z/sUXaesY+i5bJVkmjyzpbiGT63ZT92g995pqSBRFdQhM79wb3VPc/0Y8oSRDEItKDQyF7H4QYBj3aXJ/G2YUcYz6XG+pQFgvme9qQzCbLWeWzOd60NdOyj19g2WEKrTxkf/LvfPXrm2qll21Z2qzngo6LEmE44sxi+Yo9LbOW8z0VzytWXFvseBwawVun09McdEpIoDLo7zM5bheFqGrNZpaX7Yd+5EfsxltvE2KnPmoNZfBhD0pEwuZ6+cd7sst2OQMvP89un6fOM+2Cf833Xq7jFmsULXdegg/Ft9gjer1UAFON9s6XTCCySIJMsoeu7yjjQUQGUUqz+Ry2IqqVgdLhZ+KF12eAT2YX5uVcj5+4zk6cPmXLx47a0pFlqSixtZgZiOPW9A8Mws6ezc3MCsaiRWeWOavNuuj4ECO4STPz88pmLm9sqbf2Ax//pK1ubtsWCjc47NFYBmQw6AvuuvvOO+zaY0et1awLUk5xAuA9WMN1xClStaZes3a7rqjEr8kdbflAaBMGjJeONo0udxXZO48gYxBlCesvnKvujD+mKKRHViqjEkMEkvHnG8TdADVa/wgnm8FXbKBOvaUaLZk1xi1bZfpjr9HSykB0jVEtmuYlvepF/R30P0v11yg9FzVJ77P1TZT16XS0ChJYSwURITMYc2cFl/JJC1SlIklOMlucLVm4BgxI1SZGEBas42l9ljot915s5JBHy343OVqMLDrK3Z7eI0b9Mw89ZL//H/6jvfnN325333V3TKoJgo8g2jx4fpA40FPo2Huap85u4gSeODy8X92b4o6YVNNE9klpxawHhZNVViiYPPWMUwua9h1z3edStMxhSmTE62eecXidOT4ODaFX1qHZxzT8e8sN9Vl6DYFCYR2vnDsvCcYxrH45Wt8TkpAMRrRUmNgPKRghO8VjHD71ST3O0NdQd68vOetYbT7YAVj9DmVzznA+3jpxdUe7MNO1Vt3JTT71xJEA7R1B7pBNsq+Y4IRxZy7ZqP7XWk1cDgiQP/MT77QP/uX7bXmu53KvhaOdkqGmow3dzBJ4E4iqbMRQgZiOpbMdIidade4LgZigxsiSqhWhavxvso6znUzjGeP36Wi9DjudcaxMSRyBqaEvbEbss4OZ6HQLFDYoA8BwMge4FFchU5WdLN+zdoczziRkZZZ6NUcrFIuAKuqrbgsiswzImb+j0fBcGW2VxGk00rp3OnR6dHwmOj4HIZZKxeaWjogUtTUa2wtf9jL7nh/8QYnToHgGsdXJWFO/ArlXKKbseebrjjgljK71U0DryKzmY5XJUDmKMn6XrV9FsMs9EygSCUkgUEmESkSqCJxm7/zyiYrQCC9EBqsIQ3UVF8QWK1Riyy5vpYw2dIObMwyCn7UTJ0/arXfcbqdvuN5m5uesEjVanpf6B6+hBRGs6BMhBoOhdbs9GTJIGrO9rmYGMsQZKJKGcWBempXPXFixW+68y/7zn79f0ohiDVeq9uTjT0jz0mcwjuzO22+z60+eUNvA5Usrtr25VTAKpe7YbFqvN+M1AEbrNVhqN2Jen5w6w8y8kxjDdeYm1ALG3M8CyitlJXnT1F+WxJp0rslcU0Hd1W+y7sU6uXOPDCdq4GK8RZbpwYAf+HbNhTFwOrwLhxD3tXkxtptb2wEd+8Qhb5r3++glgGxziWigaIjxjThmtFQ4kQwSfPO48fKSwxQ6TbgUiI9Xgj1KjdazWYeNJc8pfVtYpu7ofJ8hku9axzhZHGwSfSTFyB7U/XHJPIwsGS+1Gp/hWRd0/Id/+Ef2nd/5XXbP3feEcpM7WmWOYcj9+ite/y9Devm+4p651nA42KsR2oA7U1iCQylDnDW9EFtQbzVOIiZ7RLmA+w5DuUzOyD2GQdYMZLDdiOHSCAtdCdYy9VyJN4Sz9Xqt6d4jWLK+sWGrQMcXLog0yPAP6sYSytdYtZATDKeKULv3GKYKzlS5KB2nq6LFwGzQil7PfwZyhYVNAMe+h2WuczolQ1GjJaPtdjrKaI/MzzisTptEOA1CeTGM8eNR704BD34PytDWLFwfM4k8LJraP/x932sP33+fHZmfNUPxandcML1zDcuOlt1AKYm9wzX6yEauWz1vchJpE4S8SILRacIiRlKDjXnHOFoCEIRRqNECK2NjUhzFy+BuR9NxZeDmxMJSn3o4WTniRDEO+tiwV/7LhEIPO1H9LeDefP7Dz8d1J1s4H1t2tFdr7ymzjnNWcTkrlpOLnmvW47kc7X6tqXNOEtTudGUH+sOxJvd05+ZtczDSV0HMrZZ907d+q33jG94gv8Bzd1pOmuU8MymK85PzewmSJRSURdhssyytNednujZUVUKqN/5HQwUiOFKgVC5DUGqNuDsda8E4Dl+S97rSPv28CQLNnZmenCN9dRBQZPQwlM2GmLuqUdCHioPa31cGzAKcvu12u/b0abvxpptscXlJxpusVdM51MfkRe50ODnGTYPuJbHnUSQMR7VFqAfThcI5SCMa6TH4e/v21LkL9sgXH1Xv4tzSsgzr5sa6nCnOlub3a44ds+WlBWURGq+VherIYj0rm7JWG7XIcjJZSGcWUHFGaeV6aznyYaHLQt9Zi83sLzdlwhkFfByTHmRASg3hWSvNDNlbrBL2fnvxTAAAIABJREFUPAiBcFOB3YH909Eqo5VYwVjGlo3CFBeclBxUyF4qa0NFKBiEXqOOens422n050SQglmd9eLo03MH5hC4y5FVJZgvzd6o05LVAh+TzSYRSvEvrSaRDZGd4mB9cg97o2KD8a5IcRhvl8tzyUcFe7B+QUokBL9vM3Oz9hfv/0v7wAc+aG95yw/aqZMnXYgfhzx2YfnxsG8dxhsyQpHnajR9hushIlTCxOoljb7inKJUHEzVHnP+popEQQ70oMXRCgennCzhqkZTKMv/rqHcAUn6QQ/MIFAQ7a8wxpkViXVOv3e0uwhCVW9v2dFSOthWRnvuzBm7dHHFhlLI4rjhZOmRd+hVikchup4s9www1GOJ01MW6fNWc5YyDjUnVek8M2MacgviFJDeNBnFHa3qhWIJN2xhft4WZmdsvtvyKU8pJco6cWajR5o+6eyfLVp8GGuXc2yb9OO27JHPPGDvfMfbbXewZZXdsW2tXrKluRlnWTtd0fdRtIq5a3MinAbUk8FK5cnRLWyYsj3qbnFW09l6l0YQ655R33RlNof6fTJNJMQHnGZmOhqQUJqOVYZXy741nW45u/QAbVoHzEBYyVCp7ps2LJ2+kIDIdjnjVyM18fdkE6ejzPIZ/5OZbNq5cvmF3yW5NJ8js+Pkwug5qO/3ZkWow2aBkPq+mo4oResYr8B4vNmlRXvbO95hd917rxIIyGcEYj7UfhrAJNdEk87oNlHW7cgcX7MPmARlZzgSEQ/SrAZNaKIPanLUf/u6h+xh2sjQJOB1+F7PQWCGg+91bTgYqhxC4oCW+vzcnN/7hI9bJ26d4BDJCjR4nX680JjdJ7uS84WBSEHOI1TYw7feequd+tuJCsunTmmsnSIYmIOQJbLeKaNObyG1L2dh5RghNq2yL0FeYaSCSKJxVKH/y8QghhtwgB978ml77KmnRUBp92b0ZjEcLrax54Po5+dtbnbGo3xlk1NSCYoh2oxiu3omC2yVGW2RMQRUfKCmUNr1ZUfLQudNLrJdRZleiy4cbaFQ4s4sD68YlME+zoMyfanAiUu9q3mNctjUaJkYBJlAGa33osLiBQ4bIJOZGyMUaqT8ldNPolcQA+TQsOssC37SSxc4dVHj0Ov6MdYnmYgTq5wUQE1M7Rci+righLf5OHmrrPIjBxSKOwpYAvrG0bKuKS2YTGPnB4RYBTVJyDjAc8r+9jQO7/3v/wv74Ac/ZD/0Qz9sJ0+clJHFiO+NxxqVNupvW7fdkgHWzNQQE5/euzTBQRAKclISHpKAUqQUMt5JJCoJXhRM4mmfrEv5TeFn14OdZjNCJDAYlEtjE/BX9RWWsp4ceQj8DsmMNYWYpGyNwFUZrRsGyFBktE8//ZStXDhvIzKM6I/GwcLzlTKc5Bip7uaZ8VuMMRchSCL46WgdUchaLCpLOCtdP8aS/UgZStBs6BunoAk11kZThmhxbtZmOy1rhmSrAk7Oa9RoMaIiQuEMCL4VXICGADM70qAh3O2WffSDH7Bf+LmfsX0g49FQDheCFBC5O1qH+qaO1rsodsZ7PhO3jvxeCC2USilyUkFqSTtGkCIYOYaUTO3EFOkTi6HU8piBVLb25BnP2bH582FHq4A4gv+0O5mpeo91jDtU+cHJjvkcmb2q3BdSifxvoma555OZnKzndMxl9nDZNpWdaj627NhlC6IVMhnJ+bvya5MUNDrdQozGmevsn6YEKVyNr6bz3Zuft6981Vfbt33Hd6iLRbVx7E20yOV7KWx42DH2r5dfciyhq2xxPQTgkBcZOME5IThgf9DiBSpB6QU7ip2A54M4iqb7hHY8jPfdyZ7aR9GNILtmT1LOpKNGqmKcEyE1C9dOGIHXmZmRpu8ekC0HhpvD5oOlqKk+s3b02HE7feq03XDDDXbqxEmbXV6y6tyM9XfHunjJE4bCCo5P1HZqG8BpZC7ohgaZhO+JVLao/0gRx1sMfONlk7XXdU+ePq1xaY987vN2cXUtmuJDszYiGswiWTA9lao3B6SZyiDJ1C3Dn2LHhjJS4dxyYHJpc6dxTbJKbipFrgG+prPNWZB5wzOTT0nDhFjkaMMpJdEoD1Q5knW2rDvz6cGZKo90kY+kvkxGE9CGhB92mUe6I0KZDjnrHrNoC+ev5nCvASZEltFgbsypUy3XOPwKCYgKaDVGuuF4PXhwA8m8U2XtKZQP1FkSzNf0ETmIkI9kXwgydhKU2npUo8x5n25Q5Aapz4VAA5l7u9O2P/8v/8U+8pGP2lvf+jY7deqUE5qovY1HItuh3a0h4OORQ3/h1GTEIqt1VMLZvwUsnmzv2L96vIx3AFNxn5xl6ISmhPiz9ccz4uD4xuPYQZ7xuGHm+dLRysnmjMyMuWIvgOYgWNKVmAOELO8xzl5jr9GObGNzyy5dumRPPfWkkwP72wWDfQJBjr0Rg8sl8K4ac7DnA8rNcXDZIudqTz5IhHtEBuvDGXwIPQ5YU30YfhEZcL0ZU1RqDFRvFRktzlAISA7ZSLZ2sI4hQ9FXy56BndxtRxtQTq+hNajZsD/4vf/Tfuuf/7rVJ7sSvlF/Iz3KUS4oO9pCvVaDwX0eLUmC5pMOBuKlYHQlYiEuya6y/6zPKjaK+zCt2U0ZxYIaC/Ja/N7/xc9NMZbOE4xsnzpw7jPQOjRdJx2vl2xkNOM5VNgLwmPCodPXc9jas/ByVpnPpz1YDDefKkMV0Ge2lJUy5XTaaZfK9qucjJRtXplUyhxqlQBjr2jsI8cBlI56badjG1t9jWjtzc/ZP/nFX7RT119vs3NzttXf1n6o0iddwOvB7S4FSin9mLXrzMa5drHc1WtblSIVgST3U2WoekPOHDIhNl5D4PkU2zxEKOg4QSeg09beELIYrT1d3lcQG3XPbebIpNbtCgbG0Y6B61jwmg+A500yMu/0jTfa9dffYCevO2nLTPep1qy/M7KdRtWqrRhcHpCEblj0nimTJeOR9fCvOUKI+HmVmpHqYNMWAx12D9d0UJePHbPLq2v2uS9+UfMj1QOLGo82Wwi1xwxCly/MiHdKZklnNoVXMHoYVxdVL38kbFiunR0gwZSGgWt4+CFFkbJjLiKsUt3Fa6XUD7xGm8992NFmRlzetEU0G0pCnSCGCBKOKJqvZEFAxkBg6n9WRu1QsZPaWLt6CE+4U8nn1qYMyNM3iUKLqN35SumAxjCkJPOkk3Vii2cm6hNVHXpKaBHKEGP+EmpXyUFmwzV8y3Cxtk6ShAp2oxN/NpkihcOlnaLRsD//8z+3j3384/b2t/+InT51SvuILBtFJBzt7nAgNSJltPwfNbOSkXFYd9peVZQ6iraqKTvYyVRTEoWzmYP4Ft84G9EZpq6yNM2UPYBys68anhyrO28yej1/1qajFcHPFsayLkJZByhW0558ALzXSitq7SGjvbK+bpcvX7Ynn3zSzoWj9ZreRMxj2vM8U/OxeUJ3UrgjJrBAmhLhkbYLRN+J0gkawtGSvQp+1WCLcLJhPH1cHv2uLptIjZaMFuRpcW7OOi0XZc89IxRKzONpe48gY/qwgYlbPnBbk68i0OP+/vqvvtf+6D/8nrVrFRturdtcp2U7w74Pc4hzUc5oFXyqLQ3YmP5gh8TJYgbo6NbrLgNLwgCZMJIGH3xAB5RDkOI5FMpOHhAr4OU+KagChSkQxGAbZz9nkvQOsl7Ltigh1wPoWvBIvKzkiUmR+RYsWn/OzGaz5DA9434N6UgPZ8v5emVlqnSoeX2Zpeb/JlKXzowAreCclAh8+f+ShY2paARlYs2zHzUVqqXMln08v7RoL335y+2tb3ub5tBmUicbA4Qb2arb2iCmxveFVnsqccUIRB4r1FNT6FwlTagg3Q+hdUyQy5hR2VFlsvtyyCCGWjuuvwG/qekT1dQH7nK8GiZTpDDKaK+ZaMwTI+LabduDLINiy/KyzS4t2y3Pe56dvuEmRRJEePu79A45Bg+TcFcW1CnSLKyK40ACoSBDSi2DHFGgnC0odGiObkWfZBpzGeEUTxcxyI3HyqVLdvHSZa+raUFcNg2SiQ/XdlJIik4o+9zbc4ZkjoIKMYZpVsuBASwvGcvYBen8FP1FfbLsbMOextDiQ4y1kpKQNnb8fzqVwtECYQcZJh1yOtsUKc8azzNgo4AhYfJKji4cbV4XjokePzYLsJgbBCJGL+dnrTpGFZeUoaaC5N4bWna0nukkeUNNXkH2klYv2Sy19RBf1wFQyQBH66SvhPKdNEDC65NAUu1JEugKsvy+y+EGOha8gwKWB3HZQMWs0RTygaP60z/7M/vkfX9jP/qjP2rXnzqt56cVZEJG22rZ3mioWi3qZzgnDSwIR+t9pDE2LIk5mYUm8zouwjNabzlyWHCKOOReVo0zdVZTx1gbs2RY09GGMdbzxai7hJI54NmG41kH58dh1E4NRxvDq3ktUArqRDmLNhwt0PG5c+dUapEUJQPvUS9SQhRax0kWKepeDn0VjlbzZKm5etZKWUllH85dCMIgc8rP+nuMhksJRmlhl6Djhbk5EaI06UvEODwYMq17VkN8QMHanmrqiLerpSeEQKi942BxvJW9XfvZf/iT9pEP/L9ytOPtTZthLN5gq2i7mqIPrsbmtLiKNM2d6OkzZIEFgQg5hyBjsmdR/iqIZxrvuFuIUnDm0pGlo9VbiexR+1ebYiqY4OdcRupAkJ/OrOzUMiPMB6b98m4oxJp9T6QNEfYU4/qczJT2afpS2XWQGd/h18vXzCy3bH+mr+Mw9HM52mJ6TuldFvY3ppU5nE/GhBASDHr2FbKiFXUUnLr+tP3UT/+MzS/M2cmTJ+3s2TN2zTXHbXN9wzo46mDti95Yyrzd7E4HGUiDv+RoQdMmO2Pn8kRZintGvZjAnf2L/WSmtXfdmGrDToBjrxDcM5mqIaUz/BrPCdGP2jBBmbpGRKKcP+5ir+2OdZeXbf6aa+zYqdN23U0329GTp+zYiRM2O79onV7P0G3EcbJQ1EPZ7FTTKA6rL5aoON5s0qWzfqd9lg284WjVElB1acQpLBtTShQB16RsAwQGbZ6dST1ZSkf79Jh2pNwDiUOQiMgXDqOqBoyjTb3LqNWqRpYN/zpc7poOZ41JfkrI2WuQ0/qgjGUFtqwL9pc3pJxr5IEpwaiIMzabw8a0FXGdh7LpGE+XjvbZRMV1EGIMHdF+OlK9tkQ0GGLsbVqqp1GnzAMXPTwaYC2d3nhv+t/p+yxIGnGNLm02dSiOUNCe4v+jweTMTA1Hi4P1aTY+S7TcBpRrlBKPcrTJtwrH4a1kbqAkG1lEiBGN1ypytIw2JPLEufzxn/yJffqB++2d73ynnT510nYRe8cY7IxttnUwoyXbYniBssjQKo5X8wMbPt+Dg2BXF3XryFLCsTlTN+HBvNcJwU5H4wkmT6sYgwMw+ar1E6wGc9y1naPmLkfr7Gi1h+wB2dfFL2hVvWlewhsYWNWMq4rCfej7FdVon3rqKTt//rza4Jw84mQoFJjyPk1byCIjI1ugfJQZLeIpmgHrwa46C+RsfcQYowolIBEsaOC3ZLcXQydgowcZan521uZmeiJ1ScyCTHB3rOATMp1Yx4yibDas12r6YG2uiXJAE8i4bvO9jg02N+zH3vF2e+TB+61Tr9jeoG9NHjoe6v8TMUj5Tox4NMsJHROzNM6K18S9b5h7JQnFOM+erVQLIpnEGHAO2ubTMXBTgZ/MrrwsUg6mM/s67GjLXrfIUoue9ulzOCJVdrTOoi/qswImPKMtykMBWXsWOyU+lt+vVivac8pO9LCjLTv954KOk3iVwQhfM9EQV0blN/Y9h4zgDUSk4YNEcLS9GU3ieutb36p7zprPzPTkHFkNEImia6DkaH0d3HoQVObaJxlK/BICQcRxBgNvbY3zRTKC/gDBI+fy0uVVD2SqVVu9sq7zgJ8Zsr/UGlq3udlZlRhIMOdn55RcpVa+25T2ArQz6xw/brfefY/ddu/z7cTNt9jyiZPWXVwsRAN4KAukWZQYLlRldkbqVRPZgCQkJNGEc++M5YBTD1MGplQnUEajViFvN1HsUfzdBQVwrESXOFueZ2ZmVr+TnGDdRf/rdWTUpgejYMiF81b0VGhRehSp2pk6/X0UkosvhLONxvRiI6UsYUlMOiFlr6FhqEtjrDIjKuAdru9gxoxTEisvBl3n5i5vWMnsofYE6zY2UF5TEUGKnbnrU18iY5UDjvYEMYqB7jCImq6S7TE4YgY/IA8I3BGDC6KftwyZF4QovQc30Pn6MtC7XncH5UhHq2DGT1bUJCN/yPplyVl5hSD1i90kJrs4s26viTmbxQM23zF7FbMruyNrwPojGBsM7T//yR/bAw8+aD/+4z9u158+JTIMgUhmtIKOW02Ro1gbjqvAW7KahOBKw7CTvJT7aIpquIFwxarpBCDt5FTd8hsbUfa0Pau4fzgTzdj18oPIYEEIy6xWesRqCfF42PswPahsNpjJS9uWQ9NOGgPtceiY9p6NjQ27qBqtZ7S0wiR0TLZfQUIyZDYzz5Pxk/PxyF1atEDH4WgTbQA6bnTbTpYU/Ap87PKLGExn8/rUoatBxwvzczbLlKw4y6wDtXTEa1wJCsGKqjJ3zf3MGb5Ip2pMYk1kqrWLF+xH3/42e/LRL3ptliBi0Jd8o/TbSwGcArryYApJqDphxvkMXlZJW6SAsCRGwD5xlrYzj/V8KWKRk1/yoBY91890tIUjOJTRliHi6dNMJ2ul8z3oaDmT/uj/j7s3AbItu6oD98t888v8+ccqlaQqJEsyAqTAQggBZhCNGRoaRxuHMR66bQQSAhNAaQAMmAYctsFtB0MLYwfttjGTkBBIJbAxNtiGkkDIDdEGYaAlS6pSqeY/5fSmzNe91trr3PPuf/lLEqYj2r+i4ufPfPneveees9ce1l57nXGsvQh7ydIF+u0z84jX4z1wZj19x59tJ8O2ux1l16BbX2+xCxUZqnYWbOeccqaWPjOb4GVI/AV7Z6svIhT20j3Pflb89Zd/RXzcx31cPO1pTyPPACUhEPsuXLgUyxMNG2muKfvCi9Id0tFNcIDnjIHxeDTAD8D0wf4+CU08W9lqiLY4EITx74cffVStrdvduHbtOs8javpTCCulhjdKIZgaBE0DaPljb6BEgsBUQNvfXcVkEh/z/OfHSz/7ZfGJn/ppceGup8essx3HMBgDzWHFhxAscQBBg88UTucUWsBbRaoRxhybFRGUwmvls/HHN+kHiU0xn+Hniv9wsPHQMY2BhXsASbcbR8fHlGxD/+t8Nmcj8u5kh+87HECq0d6kanzcQExbifHFOZ+kegt0JTcn8oklJumF1vW23OU+ZAJwRTU2uvBwmNZbnRYqfH0QHAUJc5Lo5UktGdGCNciNXEXFXOckTYghl/Mmcx3tPUv15IRAwjVGzyEPlHo7OdQatack2DAqyggXLN35dE6QxXpqeL30nBugbSIzGfp1YpaINBJcQJaAc3nxHjxRqvXBIGauNO/TTg1flKP1FKumrZBYSs6SLMpaOaWE4/0yM4JI9Oh0Gf2dndifz+Lm0VG85W1vi3f/7u/Ga7/x3nj23XfF6WwZAzghixmJNFAdY+oY0njb3Vi2WMdiAgvQsYaFKezUbzqFPNjIaJColangqufRGRGnsopDkfuK++QU/aJdRs5kWaMem0BbUsgsAWT7Qs4yxXPFcwLQ9rYV0YpgoxQ8uIdkHU9nnHDy2OOPxwce+EB86ENSStMIRkWH6FmX1rLUrOjqMLIU0HJCV0a0cG63kRrGfmSWZDvGe+fYgodsCX6O/ke3YqnuqWwKM00cb7fNdNr58+cDqWMwwJkGxu+h9QIdBHDQU99YE3vQxpapcss1on0QgLvVoWzr33jVK+LhB98fAwyA3444uH6NwhbKmMjUuRQhx057jlrFiFzQ149+/BwogJ957qr2gAIF9B+THJb9tH72TunLKVZdtvmjkZiKOJv0Jp4B5W7LCz0HuKkz8reSQVsDr5xQ2UxnxbTXsn0xSzwSJVFrn6NLAavsJFjb+HeRGkw7hPeiBG9xFvTpdebPRDBnaeiEV3O1OXYQLWSZcfPr1AufdpR1fbSEYmSeWMeYAT7awVS1SXzxl3xJ/Lkv/XNx5Y474vDgIC5duhiPPvIwZVd7XXAGMIY05+7akS9KVxh/OGA5wBlHYRDUvxRxIqODFlH04Lq1DuliZIKYxV1FfOiRR8qM5avXbjBgASt5enwUYygLbm0RXNlDvd2NSxcvsK6vsqX+dGJnD9I6nIbwqZ/9sviEl7w0zt15V6wGI9ZrociB/iKCEuj0PUSzOBDKT8+XMFhqNVd/ksam4YEgYsLhaob+Nso7bP1NdSlmJhGV4kCXeZA4zGoIdtoWoT4ME1papCyEQezacExD4yAY6NOrYpoip+Ew9kiiB6+YTCqRR7Dx8Lti5nlxOppxyBSW64vJjjborHLapVmjLbBmSizTznV7h/VyWWPRDtbfhfQjL43qK+6h1CkufXrcGBRbUFkTgGupOjDqYMDgefvtOf+WnqMhTffNKNjOSAKK2NrNgXfNiURi93pmG5YE6SVAj+tAhC2lJG0zHU79zZfm1tPtatNbPYfXkr2hbh1gK0eOCXTPsmTntlnSO+314upqGdcW8/iZ++6L33/378Xfuvc18awrF2IXhNwFniscNGSlMP8Vg3sBXpp8wzXhWnrSTz5/7qGcEZt5F66JI5gcsm4nbc0QZhpPQxkczdLUlsOHNeF9Zz1PtSqRokCyA3tc06tQBlBk6/3tiGawLVY1xh9y9g/btyIOphgqMYsbRwfxxNVr8eBDDzF1vH/9BoEMnAk8n/kULGTtHzqsHA2nrAVrf7k1sQU1DxfkJtVfYTAx9IO1WGoPK/XHtDf2ZQcVqTH/VvSksg48fbQ/QFTmwvlz3Kc4y3DgWbNPEh1G+eGcoz47GQzYhy3t4w7nPKMtYzQYxe/9zn+Kb/jaV8ThzSdj+3QWW6tl7E5GcbJEVk1RORwE7B0oxeEeoRyHVkUMFieRDPYqBwUIENZTyHjuMNAAWjBPRRjLoeI1ppZmIu78kmni8bZTXU6AiXJOCXvfNW/IqC+dvgb0KuUU7BnOl25KUNpTzoAoTVybmFK6aGXK7BTWf1O0o5JorIFXLHlzOtSF4H3jrgWlWNF/KhxBiQt7mCpjUA3b7jJjeeHSpbixfyjnbecch6F8xmd+dnzVV78yLl2+wklv3Ywelf5Vmpazlc0ArwagyBER2WtzaluBAPYS9pzakLBrle1za89wMo6j41lcvX6dqe3rqNeuoAg2DwyeGUJVsQcRpAn3FtrWYF/Q4ztDxIuuEALuaAJqblx61rPjkz/js+ITP+3T4/LdHxPd3b1Y9QdxsqUUEOuvENBmT+KMvUIAuSWdaBXE6SXhP/wbHT05IooPnUVpAS3l5Ej+UEqDGynbgJTqkQC5LGNuQni4mLKBloZun60NGgCdcx2zFYJDznMD6YAJfNiPR3JFRmAJ4BTMyPIxRdYTaJmST6+ObUAEIjFnmSonQOKz4YQoPUGHosh8+bA0PaZMl9voauvHivNgBd6lxkdg1X0zjZUMSQIUCvrut6RYg+QxaXyQvsW9QlmHBk1Aa69qjbxjhnI2yxMYExwtWCAuOJ+OWLHZG+9JLbqFbJaw9CIfWQpt5yEkkOTcV6yVbq90N2bEURkXCmc0tWJ6vwaCrIXReVltx/L4JE57/Xi8s4wnFrN4431viz/8vf8c3/EN98ZzLl+MCwRapAQXZOQh3UnyFcianOWa7TTZGuW9aeOmen/unQokCbYAWjiDVUaCv+cpTa53Jeg6Um7uFGDUAK3SaE6liQAFoMUKw7nh187EIELZguoWnjWiPnQpA2iRRVpRohSDJa4dHsTjV6/GAw89FI8+/EgcwlBANjD34nyGVHJGs+Q1CGjphZTeQ7UdwZk1i1g19a3oD6UExTVNEhQOCm0CVJyGGioAm4AIBL+PiBaGc3cyiQsXdhl5UpIVkccJmNCZ8j094ZmfJBkKZx5AC0cOylCIgifjnXjnO94Rr/mGr42t02n0txClHzClB1uDbIAiTNgkDX3A+0MSEyBwREEUBQZWOUq4K+0wRilwVJg2ZplBZ9RcjDWszbPt9RPIFQHr8tLSPlaITOvT9ErgXYC2/hR9/inGNKaj6J/aUVj/fsMNOAtoteebNDW+9pi/GmBLVKtqjgRJqlGeLEG4cwG9ysQBBEU9lUey9If66/7xlGpi2G0gIF2+cmd88OFH4mWf89/FX/+Kr4znfeyf1LjBZPqiPgvnY0Y1QJQYUhQmgdVr7ayf68y+t2KVsz3MDh5Jpzl7nfoMsxn/R1SLktQT164zlX3t5oFKMwTaPvt40WYEoIWjtre3x5LgeDziNSKVLKCd7DIxPbjzafEJL35JvPClnxp3Pee5Mb54ObbHE84E7CLVlj2G3MDYbJwFuBVLeGlZH5RuZ9ZeOe2qYtR11MqgVhoNVgbxhtEMDJlBiLVgiXpv9ZR20oMF3R/TagS0IwiWw5PnNG1R9fEAoT0MA+XUBNtocoIKU5w5LYX4nT2YrIdl7UvzS30fGZllIz1bh7S9MzWKdFRfQ4hYp10m0MpZMFAmPjYgWxxS07FTIKKKahsvNEWu89RxPVwbPl3FdCmDDFYvwTWVdfg16k/JClaZU0bcVHVHtvRYSWi6FWxlMzK1y2hWtUlLlaHewYi/gHR+ncZBtWMF7KqBKFpwUrojOnqxIEq9Z8q2OvSeXlTXh9CtuzxcxulgEI/FIh6fTeNNbwPQ/n58572vjmdfPE+g3YaBXC1ga0ngYSKQ48lyTQAwbtOyuEGCDCU5rePs8XX5/CiygR5dEqnWiWK1kphT8TRiza0qlej+5+yhZWYotZ2pzpZkLVwf+/hIONQcZDiPw61TjZAD0K5I12GEjogWM4mvHuzexEbNAAAgAElEQVQn0H6wAK3aeuQ8QCnLQMuUcbb5GGhVr2yAtshfJtB2ke0y0zOBFs6MBf/BD8AtM4LpQjYRI/EGBNpzk0mc35uw9x1ni5+d7RpMZ8Oxh052r8vzjvQxhU8SaBHRjAbj+OVf+tfxbd/8mtib4DWncXRwjY4wbIsHCGDfwc6RTwBCVhIij+aYNrZNRxD1NJe1sCFtv9jKU4lU1BkakAk3/1nf1/WDL+WEej8lecczSGQ/8tT6Z2vpaDnAdFyr1rcGSHTmmvrq+lXWUV77+m27fJ1r8F5l7BzRWutbgnHJx7CTnQ699g3GKmofI7oFiB1iXjla1UZjRrYnp5143vM/Lr76VV8Tz//4j6dTvrOzo9ab09Qz5mAaDHrvxwxaymXqWDP4pe4Jrm1Gk+aWs4Q2MUe0LhfhdxHRIhIH6/nw+DievHaDZZHrNw5KRAuhlA66GnrbvEbsF5REULacTMaSEIazSaDdu7QC+aCzuxd3P/d58exPeEE87dl/gunj4d55tk5sDwa0+7hIoDiiTqR5EXXOV/K4TSenIlI149MPzS0FZHtBq3Q4jMEAQv45ozO9QzauwwvAzzA5hRFdSmjBIehsx7g3INiC7t/pgJCgaIsqSOyJwvcU6ZIwBaJGRqMaX5ZC7jks3VENFXgItI1nx/mGCSLSq1VfntIk2OuaHgGPi2lNDBcvnmGqsKQeacos6MwlqG7BWjJCFvTwXwxydaoKm9nj4UxRB+EDc1sZ0WpYN9YDxogqOlkzxc2wHpctDRZAwBrha3t6ikKbvmRNo1lPHSvFqUHh+hpyZNCTTTIUjD+cJ4nb8R43Aa0y4YjmbIzWgdYHp6gxVW1GjeHAc9yK09lpdIb9eHR1Go/NjuON990X7/2DP4z/5RtfE8++sBM70LdGlmILe0I1edaxThrAl/OhTEsxjzkFhU5SPj/X6pw+BtAutjusq7aBVs6VWDhOzddRgQHXey9FAtMZ0nAI6z97b0vvWVkTRIwGWsgwij2O6BupuYgDkAgBtIcH8diTT8YHqAz1KMdKIresfnaAy1SEoXxejmhJdEtng8+aj0zZKpHtFNEaaB3RShWqAVpnYAC0GOpdA+3eziTO7YzIKlbkoTF97pFFWhCEKOzpMRzrCmjBVObZ3u7FL/7CL8Tf+a5vi73JIHqxiNnxTaaNycT3/OxArXlZxC9wPuhop4ODcw/+R7Nn1bXA/5Eydrq4ErIRKW0T0Ho/O1Slt1rOGgmZ2Y+LvVRHxZ4N3bxeMNeUSvU+jqiL41qd5SZtbBH9xp6c4RU0TPjqzDNrlIMC/Jn1+WOWi3sxe8RzD6mdUvvevf1u03RQQzIrek17fU7hwdhSzDm/eOlKfONrXhvPeObdMcfz2tqOy5evMGLEGrBTIzkhSM8iC7GeOvaoT6WO65py44RYze+EnBLIj5pdzro3lfUQ0c55XSAVPomINoEW1hY96qNhPzogY25v0XHEXrlw4QLtKICWZEPYYmBm9/yVFSLBGAxj98qdcfHpT4/zdz0jLjz9GbF7+XJMzl9gROtcPPLSZElSCUp9dG7ad9pYzDelIHgACRjKq8PLxEWcv3Ce1H6MD6OKkMwEKddsEQF5ApNTmNPHSC8dErA0xxhx1xvwAEq4Tx43DBFbf9JgGmjZTJyCCZoOggOsgzaHx5U1DaZEmRayccz6HB+wqP12DDQJAvYGaY0kep2KtWgmDQ9UeqNOw6pGLMcEhl9ykAzxCtDq6wRaA3rOtGQUBYOLPj6K7wP41PJAdib6lylmgTmomI7TOA06GErdsKUh23bkuSo9zqg9xSrqVKdrwWoRUmTLOjyE21PZh8Lw+bu8q6z/uqwgcC5+etkX63wLpdpJXGNKsikdOPA1SxxRaWexBR3KeCxW8cjRYfz0fffF+/7wPfGdBNpJTE4iunwmIPYAhzSto3PaAC3vJyNaPT/Bnu9fz1Hjt+iApP3Es5iilior1KqTpaNiJbR2i0a2FAHi4PAoytf/qtFKIYs1WT+zMlhBlhfPeIzUMbMYYC/LxcFxPpgjddwC2scei2MALaLGFI6Zz44Lea2OaKlfDQfWTlUCbTt1DNsApjP7zVN6EVkDEo8Ansn4BcAioqV4fEa0BNrxgG06yDxRvKOUdtQ6xiECiGAREefXmkcL4QqMaNyKX/yFn49/8D1/OyZ99KUfRXDUn5ymJSeMDXk9sylKXjNG8jgr2GMaVJH110W2CSbr2Dq9BlqCYqYoDWadehK4IDDtuUG2cSKbtGyCAdYGqe38jSaCNCg3jm4T4eozDLQ5TKjgZxOxqZTX/LklHF7D3E3p5E0RrR1z3ylZ2hlhyiaq7GCgRUaDOsZwSqjJLjKdHLVOClP04pFHH4uP/4QXxtd9/TfESz/t0+N33/2f4+nPfCYzI5jqgygRgR1q+9iX0N/H+yISJphXWsfOZtqxreu0Bl6RUxEhA2iFLyRn8tlDHz6BdjBgRHv1+k3yD67d2KfzBhBmRHsyYwkHES3e+/z5Pa4rdI8pcQptAZAC++fv1GhktJtMdqK3sxujCxc5zX73yuXojicBLVOmqkBMGI95MbxIvEFqhAIacJgkuQYBhWT9Fg9QaSkY5b1zu3EHRuhd2IsdRK6U6EPNLYdkcxxXn0BLNiamjVCg+YRAO9zuEWzh4W7R2jYAsjGizdmfm1LHnhCjXlj9r/RltsxwzqEiNbawpCKNIgCkbtTUDLAzjZzbO5mCUpJJwhEBVIIdZDjj60x9G2i5kQvQOhJNjxRpDhpfMeegAQplI7RfwHlARDsCG9P3S9Az0UJ/u0bCWh9VbJyq9fi2Jn28roa1XqMVaEItBYITUkPh+lDlSxG/Dh7j+6Y9JcG2HFT2Kzp+181rtm0qrWQEv24mUlGJYtkRndEwHl2dxMNHB/HTb31rfOC974vvuve1cc+egLaHxoEtsF5c5sCXYJGq7QLXyEk5aZzluCmKUJahSR9bQhTPC945BNqYOs4CtvZOs+b4d506ti1WHkMq22auWs6xaFbDkUntYw2LQBZjPXU83gZ3Ac8ZZ1LxkYH2cCagffTJJ+IDDz4Yjz32WMzQRwvjjvF4yMRguAJRXobHLFYDrUgiKs1YUtERLQEWDflnAC1KSo5oNwItHO6dUQyzZ55GkOcNv6Z6KkmPiAo6KotQRSplPhHRwvm57+d+Nl7/A/+AQLucHkQPBx3GnmM+TzlKDdd4dHhEpih+jHQfnCZOFKONyV5aJeYZSHhM3mlVFlgDH15v4xTfArKORHPzyrdfn/NsoG32jPDPzqcDlQYVmyhV+zZtQwXWdmzrlLK5MH6fJtO4VsvIz2727zrJar1+S04B6i/sKpNmvOc5m8GOGj3IYyzn4VlC8Wlbg2nIMu5scfrb409cjc9+2efE9/3AD8b7H3iQCoA7584RSDHhjXZsdUonjU5tDkPRlrdTfmvq2AMTakfCoAw8AjEPPbkuEyBQMNBi9CYCPtRoQYZCj/i1mzezT30Ro0E/tgKDOQy0p6zRIjMDoMW+AY+JQHvh6X+CdBZPs19h8sZ4EsPzF2Jwbo9qUdCdRDoIIfAO2F/wWCnojdF68lhwCCHOjXSAvN6uRJqLtqYUnGCIz53bjafdeUdcvnA+9sZD6eDmwAF6rfBW2Q6AnL4iVHgHOHgAZHi3Q3jIWTuFgwRjhfqVIjX14DYRbaWvmzVadpRhHiN1dRtj635FSeZpKIJbg5RCVlrUqePFiRqrmRrP+p42s0LUeiaiRfQLw5gGXfJ75biUyFaRlw0VmYQZ1cLYYs3hVKBGy5moqxVBFmk412nhFNRpKaZIMw1oYhPWi9GsBd0JmmZDGgDdwqJ1lrqmHAVQ55XS0XpxfQhQWiOuREWiYq0so7baoJQXujaa0Syuy14o66WcpJM9vahPT09iezKOR05P4qGDm/HGt90X73/P++K7Xv26BmhXyL6gHq7eW7QDAGiRjnHdmoePzfNZuS4DtFMukpFsgmbeENNgnJqTLTG1mEem4HzAC9iu9X1IarIWEiHwuo6eQOtZvCRDlbnQylqMe9rbbFxL5wH7EbUvAO2TB/vx8BOPM3X8+OOPxezoWGpeJAadxnIG5TYBraeckBSSxl6zPgW0VnrCuVSrzHZsYZqXM1clqm1Sx+2Idi11PBnHlfO7BFrPNjXQ8nydnhQ1KOxplIDMPXD2BCnkH//Rfx7/5PU/EFcu7HKowHYH96Jo52i6iN5wTOOI9gtE8BpsIcONgSR0QHPCi9L9K4p5gEVaxuTZacwaZQHcFtC1wXYdKJueapcTWNMsKZ3m521AbIC2abHB95iNrJxpR7Qax7ce0dYOoN/vFvnZDWSodrTriBEHn21B2TZpwqK16sm1yPGdIkBuMaoVy1tZG8ycRUoWkeunfOqnx3d853fFH77nvXHpyhXWbMeTnbh44SKZvWwrTcMFoieGiBweHxZb32RPG/EQY5BtSF2jxZkHprmdFJYJgSD2HfSOQYZCbziB9to1XueNmwc8C9CRR40YetpwMEDSwnsjosX7AmjldAc5CJ27P/ZPrchuTLCF4QDbeGs04li883fcQb1jiVH0YjQZF+Ul1FoBtlIgAqUZg3s1WB0XiII3HgTp+wRnzXHc3d2JO69ciSsX92IXOskw1ClfhdQxDg+FMfpdkpuQOgYZARFtF6kgpJKQhqIC0SkzEXiO60ArLwcPBEaDoMyACWBtlaJOHOOAFaBtRbQ5y5CqRwCSJP2woYftINDnlBKP6xWC2CZtxIjGdb6sx7gWy4Pimq7ruqWskxFoqrjIsCkCc98uotnpyUnMwCw+PaW4OsQYyrDsHOjN6Evxc9ZMFE3hfzICM2IDq7rcp4UkylmFMyHAxdkmKFGsQ0BtTV+3inh0XlMnSZAuZCjZBx6OMsfXo64qMluOoaPDxtS90tOsp4LAcjSP7ckoHjk9JdC+ARHtf3l/fPerXxd3741jOF/FIAC0yqwaaJkIAWPTa3IG0JqsR6C0tGb+zZYXitGL6GWFndowOcIthrWymFhaOKVuDbajxlRxDlfA/ve/kbkAi5Z8CfaKR4z70pVmZZzpcOyPENDOZ/Hk/s14+PHH4v0PPhCPP/54LDAkBH2V2FcEWjlpHy7QskUHREXK5aEFD1mndC1TqAKjNdnKAenLKnWMeipSx2Yd703G8fTLF5k6hkE261hOJwhmiDgq2cUEWpREGM1iznF3O374f/vB+JEffn0865l3UcAF6lJIEe/snouj2TK2e7BRGhiwOlmQkQyKFkRL1E6YQ93dSwynfT4j0QaZCmrYCkXERE4GLKaB1fFsDYYGXNee5VRmHqMCs6yMVJHkrRmR9fetgVba5QZaAw0j3Y8CaJtou4lcyzzdqgZcnIwEWo3X9AxtFUCsvmcgtsSqdNfVhoaS3SlUoGATOlvxok9+SXzv3/8HjBofePCD8ZznPS9nGg+lj49pZZhtzh5nzU3u9lXbPyt1XNdpG+eiSTUDv+o+Yke0YAxzVm+3xxrt1WuIaNHeI6AFQxo8I8h/guOwe26XdhA1WlwLZ+MywDgV0D7/xZ+5YnrKszmRCobxQ2Q6HEVvPOYoo94QIs8ax9aHHFoKWKBx2BEsLkS6pvJQBLhIE6jorNmbEVcuX4pnfcw9cWlvN3YwlACakaeq0yJSBW1fAuSajgAdW7BbqaiElGKozQd1FoTtrCVRchBpVKUplLpVStP1NQGQYBE1TWwJjPiT1m32nWX0VfL7GHWUbFz8PvtL2TPK7USgLQQhMuwA/M2Bcj0FG6Wh81scAzct6cGSOnaxrqnYqthvQpNrtIhqIdiA+gIHN2jCCRiaRUWHBrhp0SFIZrQkkoLUfggM2VLBViZ2amh0HoyMU8xOU2kYk5i6JytEtC22cpKhGk89gSiFuZVw0KADsjyLJVlXUcK32eaVSk1IJ+OPyF2ImDsJtCBDRXxw/2b8H294QzzxyGPxTa/82viTT7tIMtTWAgSiZWz1lBVgeRxLj1aYLBV48pEY59mYXMgdTfsC2fGpFiZCl97PIFvXg3CtEg+xAEkrAZ7lCqs6qZNXZRAyu9FyAnDN2iwzT0zXS8y+14UzqZa7bgctKtiU6AtexREkGOfzeOz6tXj86pPx4IceikdBhtrfjxVEBDjUQWdOakfoYUXritocnDqmo5hD3b1f4EzTSTs5jcFozOvjWYOTjQko9CSlDoXyD9YUE3IGqJXmnkKK7Y6LF+LyuV2metWLb3W2TEGCS4F+8JwGhevlFB+UlWCvkErsbseP/KPXx8+/9Wc52xbCJBhezx5GDqHvcpA4/ApGNyfLmCEKOhFblNkX92EiY4A0J9dArigd/Dwf3HspOtFkWdbJUOt8gwZcldlRKx/PC1sPxQGx2hrfv3Ba1NPv1zcg2GR4HNG2I846dYx7Fgg1ZKwacJDWrP+t69xUV67Vl5oUuM+LdrgmP5nTgGt25stAC4a3Rl3iLHZjazBm+QvsXohU/Iuf+AnWQSG4gvafvfPn4/joOHYw+GY40jzl1Yo9rIvFLCDN3+1JpIfrwXowSkVNOlnrcesUNLqn6KNHsMXSAX5XnB9noDCTVqNGMeN7wZQ2vqZa2olkHCfjkRxCiKogtZ3PcYgarhY0Oi/49D+z0gD2LTLAMAkFUW2nP4guBL8BthxZNBTQYuMjWk3VEIEiUkhKJ+FwOaLF4eH4KYAAQp3cvFDOgA4tgHZv2IstKHWgoRn1V8hiVUDLYeAQfgaRymQperYQFYcQuWo6OvgngT5aAAAjCA9Uz9YVEoQ4MUeGhCQIRoiVKDj3WFbmkmEsCUeRoQBCTo3iM5enmjjhsVhIPdb1Fjmxzdg0i+nDOlODE+0P9hazPqt/ZijAJ5UTczN1zIgW97o6jaNFpsqROajk6pBqg0Mh0Yh1hi3AZY0NmGlC3mf2VCp1KPUUXB9JI8k6LhEcriMl7uzRMo1pXePacKQjZJkzq13Vh1pGpZEqdD+ewZVOQ0YFrOUiekPEMunHoxHxwZv78c/e8FNx9fEn47Wv+Jp43h3nY5epDrpU0elpjByZkgRaRARy0lxfV1SpEFs1WrHMLTbi6S2uX7NfnAmO9JI3aFfzmqu6rY1ZluozfmsYmgTZnORDzgGcqpwyZOYx9zac1M5JZiEQsgMjVcc30D569cl44trVeOjhhzn4HWQotM0wq4P7BpsWzgZ6wNPYsM5WzfCkXi4zGHLMALQwlthHw/FEEox4P9gEClY0QIsaHYeMMJLF2DnU8rdZy7py4ULsTYbMwACQmbYr7SNiQrOlI6dBSbRdPbQ0pKendCz/6T/+ofiX970ldkf9WM2nsVqCeTxlVL1AAgAThWBQObAdghgYjYZWH9SoFbWSCAYnPdt4RP1faX0SaHXurctu0qS05gyITeo490/FUdFez776HASiQHkd2GpgWE/36nP8cr6uJZDTpEYVODB1m4S2GrS9ByWI4RLP5nptiWArEPb3mmtvgDYJ3Q3rN+0zaaBIFZu1jufSG1HvHvsGJcofeP0PxWCyoz7V0YR1WpDYoGs/HgzpQJH4yVQyhgFAkKRhR9e6zdgjdlZ8nc4w2bnAvqQjkj3cxenJRYYqIWwtsAWypsgeEmih14AumG4/JqMJAwLsa0a57tDB12abv+hzv0QUEER+AFoYfmyC/iCH7/ajD0LU2OljKHr0FbGyJy3ltJCboywbtHXRA5vRbx99pogKVVvDBr586WLc88xnxsVzu7E37hNoWaNdQd0IkSp67nA41AIC3WQCLQx/R0pPBBWwkrNGaO9uBq+cUoPyaMRMFEOzAC01UJOpzOhBRX0zat3j6cjFUV6pY/Ip4QR3Yk6tzcpQA1RLRFuxBnM+qQUrYMho0lP5hYegWF5EzXmo8hgIexX9GmhB5ML0I9YIE2jh4SOiBdBiveFx8VClVKDrfwZaK0M1PbRK26k9J5jCt0fMqJ9kG6XYxYyVxGbTSytHREZJYvxcrVSUUto5I9ra/XdtWvKnivAzUtah1nvaDfJ6LaaL2B734pFVxIP7N+NH3/jGuPb41XjdK14Vz7l8LnbwQtRFOgJaNUJhIL3eExjRPL+mzl47S6WX1qQoZwmcBnfdOtPPPsTl78KqqkTf6/p1qijJcGbtKtdMpRMJL+A548CreV9A2+3ByICxD8U2kXPw+ul8GYfzaTx29Wo8ef1aPPLoI/HE44/H7BBAe8pZwdgZkOF06lipUYlGQD0JRkd6t4qScW3sh0W7Qo7jg2AFwJ+RbwKtBSuod4yMFnkaau/R3704d+5cXNzb43B2ROacBpYa3QIPAR1qpSpnoEykNC4dcezvk5PY6ffin//IP4lf+vm3xWSAKU3HfKhQNIIRXSwhfIf62VYcHOzHyWLK8zHooY6wjPn0uIy845SeVMWyVCsnu2RdUG0r5ghk1wH3d53Bqp++Zr82QJZpf/d95nvVoEVnNlWeHCzI+XDKWO9fnPPkMNSkJZ63PKNqr8tWxIo17ffg4HiDQTscz/ZCM63rO6uvLa8oi1EpVpFgw8/GJySZji1iCbQA2EVnEL3xbkzRJtgfxGv/5rfGC1/0Ika02E+o0cL5AYBBGALpflwypF1Pl4s4Xc1JVLUwhVPIvr56rW5xaDKgckbPrPcmw6DZtNRnACdmgak+S36NkhsdmU6XQOtBCZzik/aKaW7a4YjOS/6Hv8CVATgyf87xV10BbdZZUKOFt0HaPltvpPCCC2TkhN9DKhn1XTetZ5SLek6Ry0qSzOWLF+NZ99wdF/d2Y7eKaNHWi5QwpQQp8wZJOqWOTziUGvVZAS1eg9QxDktmpFOwIvto87pwKAXQAloRRxqgPeFIMkt1KSVKv9URCBYzSVBu7RGISP5wfiJZwxIRtYDWG12TYEQyog+ZSkQmOJW6bYKtgFYydpn04dcmy7C9B8IE0IZOCcSSOs4WH2YAmEnwgHL1wIrpmm06jv4zaleaPQlfWLeUp9PBTcBm2ljCF3MYfSs5+XcRbeapxD0bQPD7FMhHe40aBpPcJMNR17BKe4BrPwm+dU0L97U4msXWziAePjmND+7fiH/xpjfHzavX4zVf9dXxrIu7sUughVN1Eh0MoKCuKsQQpPTl9oj6+WnNdT0i5zSCHp7oo5RQtikk0EoSU4allB4yrSouiPZV8a5NFKMhMtFMDgzXNwdBSKhCE3zU8I/+QsmPDoY5UB3PmEArJ+h4tmBU+8T1q2RMPvrYo3H1iSdijjF5nNqj8gnV25J4VLf30BFEqw37W5WyZkUG5y8JLXKqeyWiBQMZ/9tGMI1cCRa0laEgWLEzwUix1Od2Cxt688lmVURpdTeeCDCQeaYRzJzEuUE/fupH/1n88r/6l7Ez6MbJ7JjlIQi8qwNCdWFEJYcHNwm01EhGqxdVsCQ7SXZ1gmzpA+X6gIAjuT7tA7utGejmsPV2JGtQcnSzBrYJeOInIM2Z6nalBNEI43v9G2e3kVrEZwC06gjYn+tSmIFG5ZpGY7iAozZy5RPW0XmwflmDFh3cjNJt22QVipVKhzjPTwItsMVtPZyNjRJOpx9Hp9sxOX+JkosYbvOlX/7l8ef/4pfHMfSYO1sxRIDHEZxo59KB5RxiEnM0wZrZ6FbPrK/RrGMDsDMmWpeGTEZpE9y6Nd0pEaz0PerdOIMAWNRmfR6ROkabILhJWAtGtAOAK4iDIEENJPeKNfvUv/A/rYroc0qnKUWM/wW4mHSPFh+OMWLtVKkYXCmYrtww2Td3ivcAWCfQ4lAWoE0mqiPaS+d36YVuIeLF6K9ViodbcJ/KLpitOWNUjHXg0GdGtADaLllfOHSu0TLVZmH4lFCkGgw1eFGjzYHkaRBPPHA80yttoHWq17KC1Eum0U+gpSrU2aljkygaoFVKlwYRf1NSMUO1TDErWsuIVhwMbeN8bZ063k+gbWq0mNuJupbIXwBK7R9F8JwSk+pO1K9mD7HSdE75qo1J9SPNDV6vYTt1DECYsV6YDgSmIREYBbR1RZKbeqlUF5nHOSjh1vaFKn2cp8GOdg2yBGYAHDS3dwbx0PKEQPtjP/OzcXBjP17zlV8dd58bxzlcBGwl5P8NtBzvB6OjtfX9WD6TYJnZXiprua5GByT7Y1Pd6hSp6Iw2aqDV6UpWZspm1iDrg04TlelDrU3WYQvQZhQL4hJLBmrnwnv3+qgJgRSU7UpLEcRgGBDRIv2G+uyN/ZtkHN+4di2Wx8cRIM/huWXKGKCq1JmEYeoabYmOMitSpvHQPmiAAMo1+IMaLYDWghWwI9hUWBfVZhsyFMgio8Ewzu1O5ICwdq42OWSvKPySgiccEMLITHOnNX4MXtYyLo5H8eaf/In4D//ml2ICYswMMoxbGgHY2Y7ReEzjiFQyU42ni9g6XQSGoXhguKQVFxL4z+wM3z8dWMujKtNjXeiMaFMrbi3as5dZIkX/tGnNaSLCGmhNYtJ6qfSlgKaUJqi+l3/g2FJL3hrtDZHKTP8mFd/Uhpsz52h2vX5rJxGf4sEKdfqYpqiSPDTQ8nm544D733CuVzRgK0U0AW03di7eEUezeZx2u/FJL31pfN2998YUDjn2+HAgTYWMDAmwnGneMOMN/jWIrmcJNtdoRYRsylF+5pTSzf2n/Z+qbAm2LE9WMpyoF7sjApG31ndFEpTtVOez/udXrMgipDep0WyIWEnBhn4uxlihTpuapgTYfC2s1AQfkjqnFOjHz3JWJYB6gGHy0KR0W8bJSVy6cD7ufsYz4sLeTuyM+rGFqBSF5ZRYhBAF22KgI0ugnccChCnWSAEgnZJixjRbGWCRM5g6lvtW2nsY2WU0yxqt23NogxU5kDVqsfzcIUoZSmdXWscAFLetiMW74FABqyVlc4hTnJlCMJRKZlJkGho3ePtUr8m0sYElo9ninWY9uaSOSSo64bXfQGoDaTYQzsjGBhkKrU+oRQzyQHMAACAASURBVK+Ugs8/Dbs1pRTr1oIEW9eiSV7Ley9AlIBPIlSSoQC0WOvS+lTEHZJTlB4doyLOVc0aUzat14faEUudJk68yidSed48Aas4wQSinWE8tFzEAzeux0+95a1xtH8Y9778lfGMnRGBtoMyJGQltjWvlb3DTB3LD3e/YQOUdfq/mkub9Vr19MFRQhddOlqpLCWw1O/rvRWBlNJ/pv1cW/MwBYJ1EtRQ+yzzabN/1v20TB1nSwVGRIJIxCwJcGGB9IrWF+0HED5/7IknYv/wIK5efZJEqNPZjBNLummsKDuY6WLWMOnQpqOUghW1BKOL1ygdURWKWR0BrUAW4KuRYviaHA2mybFH0PIn1jFII9ibk50Jf5e9w9jTLP3A0ElIAqULTllJpTI6f+CC4PQtl3FpPI63vemNcf+v/NsY97bjdHpM5x8SsXi+6MFEWw+AFhFQdwuMa7QKYnKVAIwTXSDFmCRHl7hwRsktScBlrT6vw+lYyew4CqzgNlVN5CyoTNGAXt3m00SI/rmISxb8UUah/G62EzErAlvEvs+mnaUBRPEyGnJeIyBUA61T9Aar2mGQOVIHQH1O/do1wM5Uv2ydepHN8HS8W6ePGdFu9WPZ3Y3eZE/DPba34mn33BPf9O3fHis4cihbQWpxPOJZ5+g5sJ/AMs5Mh4OQqszNW7BzLkDMM9guQadqGEuUKbTBOn3+T/EUSqTC2VVdlsx/AG2SKEGCQinE4jzo8/WzRreNS2edP/Oqb1hRV9gMUIo/i9iEy4MEFSJa/M80JyjtmeKBtz/B7MAEWoJGAi1IPvBaaqDVpIGTuHj+fNz9TADtbuyOoa4BMtRp9BDRdraZPvY4OqaOCbRSlaJ3iwED7KWFyLgZwCAmIZeOGpbqpw7ncTgAsB4swKolZ7OKJ2PtXvVS2hXTxrTSUfkbmzs3E7466UBbtpkSwcSsafycgKN+PRkvgawNNdO4MP4+qj5gnrtaaquN2pQkzDTFZX56GvtYmxSBd+qYNW7rMyfQMdld7lWRkxVV6KEmgakhfTVkspK2qqM/1mhPY4rUWjWMQL27ghZ7eVrurOumxKXl/HSwm9jXBpU4nDMzBcAFruQlJtDOj6exvTOJB+fH8eD+jXjDW+6L44OjePXLXxF3TXYEtBgDBqlOAy1p0zLYqHca9NaAtgrH/cwU9TdtPpziEaug6EkaOw1oT3noKinnhJ8MXzPInY5rFiL0jJTpQNOJ67UlVeUpPkzXo3UNg6tPuK9B7lotUavXQ54vpG5z7eaNODw8jBs3rsfxwQFClAZoUcudahC8hQYc0Vrr2NGU2zJwjbhHSegNCbQsXbSA1sRIAy0jtA4mSglozcYGscr7UKSvhsyIh8w2P3I2xN6mJCqyZThZy0VcHo7jX/7cz8Y7/sOvxAgdBMcH1EWGIQbS4PNwD2j3gdwk2n8GqGuvIKuIFhEI52tGKRa8EB2h8rbEhJhtDfxIAqVLGrcF2nVB6yTHaKevR10aLykgaFK2AshGOKcuZbFXOgEjc2IlojUACmxzX2X9fFPqWCMhm3NVg6zLG35OBtpSG677bbOvPdl4VepY7ygnMsVh1JumNsUttJFejOUW6rQjOq393V0C7WhvL0b/79dHs2lMIG8IkJvPJFgBsJvNo9sFEAMINzOl2+td12hldhLP+ELp12Oamuaby2MFd4BiNiCfJsh6NCpLp9m6ytnEq+yZJfdDw+FL6viLvv51KzOIizoGvIYkQIC5h6iW6lA5kUMjsuQtjXsq/lJujUCrr1G/QU6r2+vSU6VGZdY6UKMl0J4/Rwk2EprwGqaOUaPF2CzNVMXnFNYxDbom1MDLrVPHBL1kh9HbyPQGe+DMGma7jw2l+0pzdFyCrKOKRupBh68ZcWeg1QZCOt2pVRtsd+YUbgFfKCPNkW/VgYPHttbegw2Zs1d1BJo6reu17KvMGu3N2TSBVgLZiGYNtL7uxD2ildtZDLRIq3lSjubtZj0ygQZemWsZrrXaU8Y6TyF35z7akkLOuZvVyZWPJYa0ApxqWHn1ukZFKb+Za+f6bVqrBNsO5z5CsOLh6VE8dONavPGt98X06Di+/uWviDsmO7GLfYmWDzRipSSgaisiZFEezhJuKcKRJpH7mu1HKbsoJ6CRy6QyVKZ4eW+OLMzizJSzyu6q3op05xGRSt2LfiaHo5DULMWYrT1WhNKoPIyjVI+4gFbFe8wGZp0WbU8kbswJtiAB3bx+PY4PD2KF5w1AISsNZKBp4zimOpTHWhKAs9RAlm9Vr0e2CraB5DhG8FvRhVJOv08bwNIRW5ucR5XjhjYf2xs+WmTBcqiD9LclGILuBncN4PWMDpLciAiCzg8i2uEwfvEtPxdv/9V/z3785fEhdZGXs1lh+1OlZ7mIm9evRixnsTsZUNQCs3nBBTlZ5DBw99djtywV6aNURSNsEF6LaP38mpr8JmKRIsIEnbWxbWqjE/lGP/fgdkfaBlmz9KUjnylo3C/bGd1/7jqsnBL2qlZAq/dXdKoyBtqnlOasQaj+un59DVxNnVZ9rGZpu83HHQMuixUFtJyZzCEw0Yv+7qU4mK9iCHYxbHivH6/+tm+LvTvujL1Ll9hTu3vuHFPYICZB9hDtaGAiI/MaCHSS8a9yT9MDTIfcHJEN7T24NqhU6eTJ2lKRrKo5I4LWwBhlkhTNNmcY2xvpeykXoo1N6WICLWVFs6XrS1/9LauSbsBFckivxCnIROaMSaSJ+gJPFrWVH+TDx+BwEqFyqgwZE0o/UzTaqcNMo+GQYMLBnXfeGZcv7sW4i3TnNmsqWMDJcMTctmoxquvBe5GCCzyIHqnd9GzZdiHgk+edouupsUsPOBvbeWgzz8+0Xy48alzs3T9ByacZEFyngxxds66S9l9rluSk1vQMpwyddvEp4rJ5iLTbi3KUoDaxjqm9ZabcTBDJ6Ag/wwPHAUOq/HiJvi74gphmMaAGLIUdUMtOWUSBlLZSvUbYQKCs40d4PYwZWZIK65seUB9spz0z3YbfB1tQoJnpYw+hz83vNhiDPeEmU2FOszqg5XU6vZOHBobQf+xVO9hk4zh6ZKGn2on4g/e+J/71v/23XOMv+vzPj2ffcw8dOLZz6RzJB2LaVOsMVa1SI68dA8noF0ENGzd/ttPOEvBbTwvaUPH9IXqeacNy/TZ0TA/KGCq9aoMtwBXINSPZ+BoLiWSUz9myPmMktapHEanQ2Wwe+/s34+jwIA5v3ozZ0ZHqkHg2OG8gARGQ3GMIT75JQ+Lzqdjk/s/S4yk2LchGW+jfhUMCLx5ZVs6S3BJQ4j86KekgIwMFxjAONu0FjO2W+oTT4ZEwjlTlCN44vxz5iAk/2tPu7+6tTuPSqB8/+4afjHf82v20B+N+P6aHGJywjBE6HiAxiegU+/RkwVR7fxvXhJnac/I9ELniuarPH2nkGUsxMLrLOSjr60L1dIhynfCaBpgaElOdbi1p3+oZ2+YCZE0qQmS9DrZaFw5yIEAmgz8jLGa2wG3BlLPKKfSAd6RN6zNVg5DriBjiYDfP278G2lrC0N8v4Mu2rwSSPEXO9um9MONXqoFu6WF7DxXFgCXdWPL/fsRwJ5b9URzEdnz1va+Jj/1TnxTXDg9Z72d2sjgqth86AIrKm2xA4VlUNiuPfnW6i0XJFH1a9SRC6RnoM5tnZ1GMdJY93ANDCSrnyali2fOq1PVlr/tWso5LX2Mqd5Cqj6iS0SkOBwSh9W/VcvPB5yKW1EJ6ZQBmpKDJmkuyEj4XDw4eyh133EGt4+F2xBBzbXHQlifsl0K6iHVVHPL5gikebHgsJwc+DzAFRIpP6IfDwzUhoKZ31xtLDeIpHlD1nvH6SCDRnEmn9vwoCIxmVhfvXL6GiUT6bKUEb9UUbfre/Dv2btupjBT/k4eW5CVHkVZ2svEF0AJw0USNtDr+QLfT6QpHAyQOFA+2cUicDp6BBJKgyhaLbAcw0NqBaTzjBABHcBXLtnZIDGT8bEd2CeBl8yJFmin8BmTWz4ONxqaf48nPGP5gT67iPe99b/ybX/43fM5f8AVfEHff/UzNN01xBlwHFWaoISkDwQi7dQRvSTHdkvJzEV4DHgySbYNqj7q+9tooKBXQRB3F4a0zHk5Ft/olm/3ZOFDYgxyYAKBFqm02F8juH8TBjetxdHAggEUExZ5SjLsEQahR1inCGzlkAWfR96EzL9a0Iup+kbEEyHI2b/bC4bVYd/QZclJQknvEOEXJhZ3N0ekOYulaIs5UDhSBjjrFcZA6phKUgBYkSHIH0N4Xq9jrb8Vbfvqn4v777ydoAlwXqMeenHBgfOdkwYzGcnocJ0gdd6AJTsox7x18EKyFyYBgIqu3VppvOUqriZRyYIpKIbiDnMdcGXs65KVks25w206j15IONIE2mfhJpGvALx3xah9g33K2a2oaOPviVhc8y/o6anvIa6RfcSvQ1iBxO6CFEWw40HJXy9SnPFWIABmlF9axhk3oe+hS6cZyux+r4W7Me6O4Gd14xb2vjef/qRfHtaMjOmTQg7fDLlDTeEB1zUmZruBPqxZukK05EuW4Mw0vHk56y6Wea2UrfW62m2WkCg1j2s/k2Fg3XnZDQY1tQXnef+lb/hbyPrrQ1NO1x4EIlhqnqJm6zy0XbA1oM+piVMOUkXpppRIFsr0l+zDpocuRQhcvXozze7vR21rFcNAT0EJEHCxnfFYCLWotVK1Jmjl+BrYiQMH1QNwaIzUq24it6M3uv3lda5M3bF4b4Ki9+c1A27RmNB5pphUyGrb3WxvUetFL9JEHRkok6f8l69SpTHr8OV2kNKYzZZ8EjjJ/V9udsnTpTLg+SmWbEilpGxg06SDQoMpjV89kc49WW6mdGB9Cv4eVf2gwkqji9K+/Z20q/24BJDtgxq0NfXxeL69nbahIRoM5TEbq+97/vviVf/fvmI77/M///HjGM56hCC4VfTQiUfV5Zxkse9jC2rV/1hFqGzQdZdb3Vj/PW6OI5lkrPG1SgfVra9D217Wz48+Qso+MNKMHCWqqtDCfx/HhURwhdXztehzt36TTKrFqsI5PCTKqTWkf+2976TbaxXHLDybQdgW01GsG0IKYgzo4uxfET4DSG2kL3IPKhlGdjLVtTJlU+pkZMuxBzKbF/1UfPntned4FstLU3op+ZxXne1vxlje9Id7+a/dLog+9s8fSc+YcWxCk5tOYHx3GYnqEab1UhAJEIJJFGt1rwMxYC2g1B1l/bCOblCz2UWPo152o+jk3Kc16Y/m52rmlo8R53Op9x7PQVCM58g3T1dci+8AAqC5z5Dmi/GHLAfB9yAEWe7cd0dbX6Ofva633KCPKYi/Mm1D/sx0Ut4QVAm1HJUYBbZciSUsMGRjtxqw7jBun2/GKb0RE++K4gedIro9GeOKza6Bl+1nOs16LajPzU85ki4zYGFyU6ZwFEpdGZ12OpD6T71LKfQZZtJvi3sDPMNDqfHKFi40t1/VXv/27M2fl0UWqmzBlnC07qrdA8anxTAy0rNcmkJdUDw4XpQWRQu4l0CqvjdePOfD5fOzsov8IQNtXDhxjj6BIRWkyNCWL1ABjCeIVPoipYzIR5eFKTL2JaA20BtW6mN+O7ATI7SjPDDUti9+n7aH6vVA7sHGyQS7eVaYOaqCtr0GjAzUnla9JT8iMttyy6u0lKDVpSjF4RegqEUflSRvsOF7QdYv0LeoaMb3SjJoMtP63swD1/bXvjUCbqRM6Wo5cqlpWIwPZGB9GytjQcOYqMtQmQG2DYOO9dmKZ5DywVD/wgQ/Er97/qzRUn/u5nxtPv+su9okqfaneYICtBQjwvpoefOuf9nWspYFyPX2Q279dv9ZRhrMifm0BzXzmawYwjaOzCTa6bS8Z36dEJfpNKaMIJ1MRLfYlItrDgwOSoG5eu8a/l4tZUQzjPFrWaK2M1kS2vj6DgJ0o3zO+jzOItDAdQqaNO3HKFqqmTsZpR0nyo6fvNDPBFnR+9N1KPxkACzEMA63Txixr4OfZ5mMp036s4uKwG/f9zJvi/l/7NdqKPkQQYKAxVKC7TaBFRHsymzKi7XWgCS7WMgAWGTMDLdsEkeFZzhnRWtt87fymAIyiFs3PdURV24hi5NMG1Knket9gnf17NdAaOGugrafx8HeobCZxnvZevCWiqmqX3oMiaJoT3Ozieu+3z3u9T9tAmzTnNaC13KIjWn5iC2hPuoM4GU5i2h3FjZNOvOIbXxvPf9GL4+Z0GtDNBtB6Di3LTSl6I0i7NaPAtaic9yakWuNd5hAO2AUBqkEWv9+AbGYvhbdZ5pHdxrVMk3zbBGnrQGunqfNXv+PvZI1WbSbqdxI938xBA60bjbl4paieHZP2SLMGAw1YvB/YiVQzyuiJbMnBMHYwjm88DIyNHw77BFIYB4ArFhWbAAeZAJseOA+YBcU5Ig9tQF0RQRzWV0a/ToPWG6aJFsCeFLXbRq29QZ3aaf9+DbTe5PVrDE7tA9cGe16j8/kG0xxBR8cMZInq3+ylrWrMTNFtoN+zhShTteVw5FlyGgbvA0Y21zjTxzbquE5HMd5Efp8SleMb2V5gcHHE0T6sbXKjgZZ9glXEXYMW3qMNcPXPcWih0U3BkdVpfPChD8Y73vF2RgEve9nL4sqVK0mIWZ+60yhwqQbKNokqmm6DbG3E/Py8FpToO+P6vZZN6aERrOD9l5YeM0ybtGEdxdafb6dK6yAHUzN7zUYVcQC1YYjiTxnRAmivMrJdzqYi9yUxEGnlwsQxqaTQWlWjdfnBDEoAOtaBxo8OkyJZpo7J7BbDzw4OXwM2tCMg7JmtQGdzdNC10B9Q+QcMZLCU4ZwDbJ2F4pnPTgS1nGXrHlTmRoP4+Tf/TLz9/vtZb0b6eDmdxtbJCSNa6KgjfXw6n8VqOY/+FuT7NKEFaXT2EmdUz2XE9zE0nq08oqnV+59lthyEwb3ZimjrPetz6j2zKZ38VEDr/e9IaX3/y147fet9ayeptkv1vi3vgYgw77GA7xnnoB1E8D55/pWRURSbvcdVRPtUQBuoo28PSkR7bdmJV37ja+LjX/wSAi1qtFvU9G6cCXFZROJSJ+x6+afYWCV911zptRQyuztU4vB58jqoDNb02NJm8nMtYiFNfQzvoLhMZlJ9Dn1+S0bur/3t79X0U4qjq1Gf44yyHmvFJ0+PKSCbBXr/LgBBRh+hvnptpTSlmq6BVkQpDfPFwZqdzGKI1qEEWnmtunGwKjWbVbl/9bVK1o/Gi7n1htlYA9BZxq8BWeXdAbRm3TWben3mY71J601cH6oSNWaE6DR2bSQL4FUqJvZ4vAHWyVBwVCDK7rajpKS7P9MN/VXKtzgGCd7l2kuHUJPIJVkc14uMQY4zrIGWPWS5gWzgb/HMk31eNqjLEAZ1S5BVRKcSUWetv44pnyqSXDc0MNgg66im/aEPfSh+4zd+nWWFz/zMz2B5ohj7ZH0TNHiT5ACvHUN/dn0Nju7bDkCzriJWtX/X/3b6bpMzZOJG01O7zphs7+f2NShlvMhygRxezlJF69d0FtPjY/aPIpLdv34tDm7eiDnm0dLAioHP/lLvlVyXxhArhSbGrVrrNLM2+2apQSxgBQkK9VmCLRc4SVCoQWeDPzM02AfdfC1sDtuERjHemcRoNGpANssgzqqQ/JhpY7w7vobuFID2F37u50iGAtCirQ3KV3DfRrBh0DZmLXrKyBapY/A6kCJGyw/a/qRnjDQkNjN0nhc04OjZx/elDiRnXCRQGWgtnFLHZ9mbzYMBmnS0gVaBwq2p40aZSXbONkeOmjJCHGSSzocDDtsBZ1Rq+1RsINq0mOKviXg1g7qpL7fP5Sag1bn6yFLHK2gW94ZxOtyJGSPaLaaOX/gpnxIHELGgPLLqsdqn2lvkCXFP8ruZEVx/Dvg5GPr+sxbZ5mlR4rhhhdvOGWg9+EH3L01s8XmkP34wnZ0JtGsBysv/7j9kjZZ55QRaPpRChGpEoNVkppoMBSUybczpPcil27shvT+ZyBVrVhrEHYIHSA5IC4C16oZkbCrn4gGsSBPj5kpdpvRo5gQXtsLAu1WNwgbjdlFQbaz0eqVf1wz4BqHutQ1eaZG2wdbXUItbe2P7MDTvlbR811Hq6Db9NSvm+GC5ziVvWp4USCk1KDIjkJFqAYAKzcqhSzo7p5VUAwC82RDNaPB3E3G11xnPvfZ28azq52BPsD6oxX9kKKvklf+cBbQbDzo9hS57p3ENjzzySLzzne8ke/oz/vSf5mxIOWRKHbvWUtdoMYLxLJDE920o6+srIJsGX/XHBiRro1sb2rYxtrHy+tY/3xTR1vs6zQ6jcXvNjBp5JgS0jGgh1nB0FPs3rpN5TKAl0UcsWwB1yTbknjIxhCuGGmDep1r0tOfwhyCIDAv+R5tORrXMjKWwAlLLKgtpYD0sYwdMUgyrwP7CHOvxJHZ2dqjihEgWJSoNGRCBkQznKm3sskhvhdRxP37xrW+Nd7z97TE/PqYqFFqY0OqDiHaAi8fYvOPDlGdsgBbs4m0EYSm/KMU3EMUaoIVJd1mLz8QyhhyRR6tZDH17D9PQI1rOP/Ue8dc10G4iQ/ksug3MZ8t/Y60oYJL8mBpobRNqu7NmIz0WsALa9lmwo9n+PtdCRiPv7iMnQ2F6zxJ6Df1RdCZ7MUWN9mQrXnXv6+IFn/IpcQRWPEew6uwKULXqGBRBXgl9oZQ+zWuqr5WBkX5lQ5FIWSBNZKoDkBz7h6DQnBdRkMkjwjNlILVaxX4FtHLGHNg3vAd+/Fd97w8WFeimD9RtPqZlC3glAah0JinnKGwnkxgHBH9UN7QyjOZR4vwrfaz0EfqOKKvVg5FcxmgyoaFEC49EuxXFktXIYfFoJdB0hEbdTMhxsoR6R0MCchTgzd32KG3M/DAkZ1felb9WR73aS40nWRNSatCp65R+j/oQ+XPr9yL9HX2o4hrKUSnHUl8wOeIesIpQkhca0+NpYWHb62bKjZGq6f3psVbvrYNOZhB1pH2f5QBni1B9sP3rXmMcAqT8GmMg0oJrGXxdNerLa1D6mHhgwEpf93RqUK1BvF4agRRYq0mkOz0l0L7rXe9iRPunP+3TKFxv1nLTqdq09sDJWrC9Z30GaPugtj/XRpJrDFZlVbNtA257/W4B5GqwfVmf3IN19qTedw3grqLXF4GNMoJkHQNHMdB8HvMZUseHBFqALFLHi6mIQlLywlxNKCZlqMDnlUSx7DWjo4TJWpm+5dmoSg0A6gK0SYZib3jyYXxdZOlilw960YWsHvohURrq9mM4mZAgiVnXJEGhNcjCFG5Vy4jWThPuGeyPS6Nh/CsA7a/dz/tEMxgi2j7a3VCjRfQ8m8by+IBgi4iWY/lwr0u09yCihfyiBngDaJlSRkSbUqS4R41fU0Rr28czQ36FSTTNTmnqrhkJ548MerYDZgZjXWugxcvxzLGXtYca1nG9H/HobOO81w3utwNa7SelXev9fjugbZ/LNtBazEVWSzYHQvyMxHOQANp7wAFiyQhOMpT1ALQ7eyRD3Tzdjq9+9eviE1/6aXGEdU/FKZf3FKmrrEk7l1GmAFWf6VLU2vW2gimtoW2knHFDsZ6RbJk4PgrspAUOLsSSZU5I0CLqRueEx/NZmKcmFvKTvvJ/fb18/Ux/0dhnrVCCDB3WVAGkqmdJyBoXw41H8oXAUwN9s76Lw4L+WKToqtovGc0+RKmbTHPvpmumcOCppCdL+TWBHaXm1iJXVyea1MdGz+uM1giW0k9TMSmNxzoQShjCBrDtkdqItoG5jjxqEKqBuUQxRUVGGQVvFG8ERgLpqWHd4Ny4N5kRLRRtqj8+yBTG6EC4QBFL7bEVwES2APWqVo2yBoca6Hz/+Lk3Uk3/52dndGowdl1v7SLr2nG2S6z9vPoH+1CrfjTXjXkA2MeHw7wgQe6BBx6I//gf30Wj/eIXfRJHsZFgN5TcHwymDZsM4YqqSY4KNz0fz/PEz2zI7OVLnrPmVK/fhZ/F7cCX8qQVI961/TrK9fOoU1H6HXAW5CSyNY3/K/sAdjHEKDCd5vqTT8aNq1dVn025TjaOh6aTWG0J0Sv62ekgUjJxi+REBXp4b6RV5byxjSyHtSM9B5WyDkB/AE5GkrHmGFiQzGqYXpzr0SAGO+PoDoesryN1PNk9F5PdHYEKbAnUdvL9y3zPMthB7HhwOQbbW7G4eTN+652/EW97631s1UH/bMwXsTMcUCkq0NpzfBjLowOmkaEItYX/QSTrRMyOjzJggpMBfWQI1quftgwUqNzfxinMDFquo21Eex+bJ1I7Td7DdJBKba8B0/r8Ne/n8GP9E9qOefvzN9mf5jWp237W4XuK79M/K07y5oi2zTpGWw6EXliqhJPdG8WyO4it3fMBN2jWG8fXffO3xnM+4QUc1zrnKDw5NGrnSWlJR7ZZGy52PzksJU1c9S47sm3WVw6qSpF6ngZZBnUg/CH7ks6lnEyVEWBXoBR1OIfgjTShYavEGhdBtPkeItp/+I9Xa8X+JDUxYiCvoqOxeKngQoJT1Y/KCRnMcWsuGpeb04BywG9q7dr7IViwcV2hf0lZ+2bobafgAiNZvC4VldKzaACOeiNPSWapjdZ6+g26t4rK2ymSzZu92qIVo7jej37/W9N8eohrP6dDs67DqXX0Q8c8xaZTzfKQBfy4MQTNa2BUNJobRnFJD1YXC4CFtbEnWAONX1avyyagNf3fm9TAWpyP6vrLR1fAaa1f/6z2Qpvn3JiTOiJAZIGxVdj0MNIffPDB+O3f/q3YmezEJ73oRQm0C5UpIM9HpmCyPHPgNh5+7Zxtyma4ztVmZdMpa6Xk2/fRJsCsgy6MOwQJGkKbz2K97r6mtrEmHngcWbZ/MHXMiHbGiBb6xgBZkKEg2gBhVURz0PHFk4eT4nINgBRKW4ruVAclh4AOzbzChQAAIABJREFUtSRE3SvtZ0NHJGUol6gZsz/WKWwYSDlEyBpBorU3HsZgd4cR7SmAurNNoN3dO9eIVCT7mKnB5B8U5nimSAG0HAU5n8Vvv+td8ZY3v5n3tQWi1skydqCnDFsGxjHSxseH1DjWQAH8f0IpV2XRVFsEsDKSzRQy/r2W66omaSnnVtUkMwvR3rPt/dwOBNZtAk/Ruo0oh+YsoL091N4eaJvRkx8N1n6kQCvyH6b2GGiROu7FEoS4nQtx2OnFcrgbX/dN3xL3PP/jApPVIMFLeX1K32rV1TiQ/dz5vWK7ZA31aNbsTDpG1fxf2kwqxGVPbhHe0b4D7lAr3qUzPm6BLEEUQDtTZMsI16PzNgHtK7/vR1aUPgNSs/0mp0YQKAW2HjrgGi4NTObmSfFfA1qBrdPLoOszqAdeWE0qgdRAS7DNVIY3BtM2VCvC+6fmcCVlJuODVXITzPpW2WSwa/AUMIExB4nBdXZrfVhqttsmQG0DUf27vpezwFdyjzJLNavQUbUiUhlinWlEsEpfGHByiO16g3QSn9ZSmhvOI4B2AXr8eua8wsNb00pe1zYgyERk6rhKv/P1VQTLN68OANdmA9Oxfn5t8Cv3TtnNlDvr9eJDH/xg/N673x2TySRe+IIXUIEMEaPWMw+emEuNsg9LIOt5pfrz8FmbgJbXkD2wNbjWzgi+74jG7+mfOyWFyNMRjvdODaj+/Dry8efhPVFS0WdUAwyyRouaJdLFEKvA/4hoMYcWYzAQ0eL8AGjLHs+0mLz8zB4xBdxMzaGYTA7UxjWhdEAZRchRLpfkXCBWhgMOdbglolryPVSX7U3GMTy3E9ujgSLa2OZw753d3cCQ+LrNpz4Ha0DLsWnS80aK+Hd++7fijT/907E8njJ1jNrtGOpScKoSaE+nR7GdQAv2MeQnsQ7spSUHStrGHDxAay4ZxrqPls+nmHvtGeZFMnV8tkO0Xr+vbUTtqNaM1foZ6+tNQJuQ0tJWbtupdkalgHuO7vxoQFZr8dQRrUhLORavAlo4ySAyzjD9qj+KQI12exCdc5fia1/zTfH05zyXet/whgrQUo8997ptXMXv8H2oDXIzQcoAXNLMJ3K8bSt9FnGuGPCl7XU7tUm7ZPUvl7E/1X430BZicUa0+D6f3ld9/48wouVB5s5pZhYSihJwy4PPNG6TvpTXKvAV9Z0XDoKUBSsqkWznz3WIDNjatDYwkkuWN021Iqbn5HXUuXRF0Ot9r+1N0zbY9SbX5m3GnNUbstRFK+ITF6xVj6vnNdYRYW1Y6wPYNspQeOKmqISxm+vYimOI5mcaA9e0hOTgqSTwMI+0fcjL56bEIA16fqi8wQZxJV5/ctvUce1x1/eO9+EaVfKTAp+c25E/pxHPQ+G1r5+RWLlpSkokfzbw1dfPA4waDxr7t7fi8ccfj/e9571UF3vuc58be3vnpCNbebncM5DWyzmTIPXx+lpg62s10NXRlZ0rrK37lOu90Qbb+n7rPYa18mSrumTRzsDU6eTaAHMwu8dUuvyT52gxnZEchJrs8aHAFm0viOTwP+qTToFJGU6FVa4vSTIyMhyTlk5FLYjia5T8alfj8laansUsGGRSe33KQPI1cMh7vejvTGK4d45ACwIVxs9DKY5AyzF7KViBSCKfiaNoRtTpzImF3OGknj/8vXfHT/74j8fB9evRxwxTzAVFNIJ7nSN1fBCniGiRGj5dkBwVqyUncYFx3AAtIlpohiNJ5gh33UNtgFZPIpXLi6Nru+F9WjgCt9lfzZ5uBgZ8+ED71BFte2+u7cePFmU/QqClsIX0t+iUqUbbi8V2L07641gOxgTa4eW74mtf981xx90fwyEDqw6CP0jtpu1N5iqVoXL9bS0UsKQuQoKtHYK2bSZFyk5kIbg5yJQjV/ZdFfGSaDifxXQ6jdnyRDVajgBVZu1MoP3K7//fV8WDp5qdGqFtwFGbLSSpBGFBdIIjPIIEWvxuXUPj3NpSyPeGyNFzKcWGA2pj7utQTVY9s/VGFTtsLQBKI3r2bqkNaPtzBBbr9d22wWuzBr1p/Yk2tP69GsjriLZ9AG1wkUlgZJu1tdrI4qFNpzP2ECqKQNFd6j1yZuCoyKP255ZoiKn4hpHaBlkfbg7rqyTM2ge8vu420DKiIvO8SV27f1cg3KS9y2GogB6fZcZz7YDUT9Mefx1lrgHRiQAfh2L/xo149JFHKNN51113MbKlmIMp/hrNQjUsAC3eh33YeXhrEKz3ze1Sx08FtOVZVeSyZo9o8pT7QmunxvvMtfA6yq2NCa8ZZzaNhg8cphrNUrhhPj2K6cEBQRd6vwBaqq0lo7x9ekrU3dli3cnCEfW643uIWk+XEkxAmk+pPtVi3T+JyGW7i/F5GjjQQxvP3rnYGg8owbe93Y/Jzm7sntulNjrZxkjbJZvdaXX30cIGaFYyeBwYAt+NB9///vjJH/uxePzhhwmyI9RwmUZexNZyHsvD/Tg52o/Ock6gZQqZbT6dmM8gZa/aG8QqJJSDkoAmGlFJq/rTMOSzvNPaz7UjiF/z/m1nKbzGdtr0EbdGrTUIl3R1uR65kLf74717O+fvo8XaDyeidUeLgZazqJMMdQqQRWvPYBLHnW4cbw/i/DOfFX/jdd8c55/2dJYhkPED0HLGdSnVCLRx654P7XsoCnrZ/tREGesp+XKGUqaytIymOIZ5C2x/ouKdcArrOQPJEIz+xYI1WhRa2kDL9p9MJ/PJfsX3CWj5j4xIXfODmiNbPFJAuY6sOHMzI00ugNPHlQC3Li4FLXIlYNhM2YeBmMMIZlxubxovpahzAruNXkM8cUoTqe31999kNGy0aqBtUtUpim2vpmqMboNjbexrQG1v4nWwXGcxrx9E9cJxz+QYuTqS5vuw77MRE0cq2SxDrA8GZJs07ejS61iea55F/7u+hrq1qfb61oxLBaS+V9+jNY3pVGTELxq8Utyb0rL1ey8RXXwYf+prL58NoGaEL8CyEhLA/9zubpn4gjVi1EbxD0y/ATWfHFitbbUIvr+6ZGBjxXplNWOWzs9TZDwMtAYr70E7ImY31g5evV/dh+v9ht8rxplRglLhLDNWjGG09yCiRavKCQlB0vqFwD5EClCjddp6zYnJZ1E7Hb52fK4zOEghDzAmbwlHJmIJ9i3nUCu6pcjKacRoOI7tXp9Se9sQpEBEez4jWqpLSbwGanFOHXPoQPIZ/NmMMCxW4XGTHWmfX33iifjJH/sX8cB/eZ/aepABQkoYwAqd9MP9jGjnIkNxDVSLhcGsgRaGFUArNusJ69ybgTa/Wznqfm7t7Yz1tcPk19iBWLcH/98Abduh+zCO38aXfKRA6xotgJZOGiPafsR4N/ZPOmQd3/mcj42vee03xeTiZc7bZkTbaSJaky0V0aptbz3/lQp6Blr7L47Aa63o5AWxK5qBi0erSvVMhCgBrVLLyrqCQDidHsd0sSxAW7JDmSrHv+Gklq4XAy0HLdetLCXft+JUG9giEhOyPmPjgwNQGqmbAKYJuwkS6f0xM930xiEfMEeNUg1st/RrFiZY3edFOrq1PpH2RfpJQGSgaKcBa6NRPBlGXBhIj7vOUWhVWrg+GJuMfAGxKiW0Cchqj3VTVNaOJm1IqWua0nXiajTgVRwAsEYXMy5vuXeWl5oUYLnOKq1io02P8DbpWq8p3sP3YQDye1gZCa+pa8Ji6qUXWh3TtqOhiHZdIKRcX9W6UBuH8h4k9ShydhqJ0W2mF3lNzNBojBv+X2A0XM7Q5WGH4G6m2f259X4xsPKwpRNWDg/eM1m/m4ysr9lG1STC2kkzo75e1xrs64jSQGfwJus36/XcN2DAJnEJTgeBlspImNIzZR8pWMeI5BC9kQiU7UXcUy6NVJkrOtdZuvA+wPVpdN0gVqdwNkSAgmgF0sNIJVPLtrMdw+GIEW0H/bGMaHdisLerGm2nE/3eKCaTHQLtYDQsbX9YIzj4YB2X6CJb/4roCKb1DEdkDiOifc/v/350licxAEhPjwm0MZvGCjN3Z8fRQ2sPDDfWBKnjZF1T/QkiBCCLtYBWU8OaP3XPt7yu9YiybYPaZ75+r1ujzKxnbjwvm2u0H05EWztutW1cP4sfOdz+UYEWrV3TTje2dvbi8HQrFv1xPPP5L4hX3vua6O2ciyl0ykkVuhVoHdE2OtoN3JoE5WCQ560iSNX2zGUSgKzOuHpnMTVM+06RrEuWAtAmdYwaLYfWJxPZqWOykufzhmT78u//pyu8COk1X5gjVywkDKHqiFFYgXitU2agP2vDrDNqpHmrgjI7CiyNWE2nsBi5gbY2sL5pAnqVHjHIyjBhFiaijGbGYhtwGWlVYgI10GLIL4ZAo0er/j28pumLqtKf7X7PCtzrA1Vv2fXUkKJbgyl/p1oPG2Y+D04DSoDL3kjVqZt6NpyjKaKUrJuXe6jbmdLj8/XVRh5fu4Lbdk58CL0OtWNRXptA5/s1oHC9a2Bv2F7rRssDx6vU96Z1PMt44c2Y/kxRBRp/1H4QQWDqE1STEB2hEgiHEO0gy0XMFnN+jdmokJ7x/qzTe15La81yrVBTrOTWAOKokW76U69nvf/qEoOfd83kJd0mQR1/w3NG65KvQ16yWoJwv/Cu1TubutkV0EL5iNNZkCqeT6lrDLIPTgxSxx49idJDHbUbWPH5GtMmMgv/5rWpxUziKVAm0qAAzqHmSM1B9IdDyq/2ByOmjQHAW4N+9CY7MTy3G9tDDO0Gq3MQ4xSsALGKEoxUk0PfvchWqKNbOEAtbRrKjetGK9dqeUKg/f3f/d1YzWZMG58cHbI+C5DtLKaxfbKIwVZEDyEQtIwJtuA8oF4LJ0VAC1tTR7Tt9rl2jVZAe3b69qmAd93Bsg1tQKMBw3bc5l331Knjs4C2trcfOczqNxrHw72z/k5el+cto7TAblDxdyjN2x0wZdzdvRBH4MqMduKej39hvOIb7o3VYBhH8zmqC9ZIypng7lThXZWzX69zPeijrFK2SNqm2s7QZmWpsgDtlrS1AbLYi/XK4+yRCDWbk/x38xhA24iyaK011GMNaP/y9/yjkjpuLzwuRh5tzpqtFEho5FBfJPt/vWHbdVrnvW2scSMFxHOuKv3oKm3rn9sg3bx5kylAjsvKlqDGGEcsMesya5g2XG1wM7DVBkwGcxm9ojrSgGC9MfE1rqUdTShdDk6FVFk2HSg/5Do6Xq8BB4dnO/dLr2ihXk/ry5ZUIdmi6VCUubJL9sF6OEGTUm5G+9HRaEWz9aFiRFilhuuNaeCpSwYeosBnDCcKY7pagh54jzrd6PvH77hdgzUNDG3n+NJGA9iv9bMq0eNa/3QzT7iAvJ2p+ljkPFeXIODWlOHsefDAiseAdKwB9hj+IJ3IyDjb2NrP1p/JA1hF8n62NZi2v1fvFTyZ+RytSX1NrMpUMMevZTmnqDexj1ca4K794PMpoej2g4zMsYeQOiaQMtJdal9xRB5AFfVIgNUJJ2fNpkclJcwhBYXRj574JAtmf2C3N1B6OAfTs38WRgk1296ArXvb+Bs12e1u9McTevzbo2GMds/FYGdC9jHUoTizGn20o7GUoUYjGjfuLbKprf28rrzFhH+22sB4498/96Y3xR/8zu/EfP9m7A36EdPjmN+8ETGfxqCzolzjCozo2XEjSIHB6SCFsa1nFT3PIMVoPbDVWdJRfzLWfDwekzMB4Z2LFy/F1atPRg/PJFPQAP2joyPuIzhAiMZtizadsbZzq311FqB+tFC4/nubPrPt3LYDk9om1BghfFD7S1EoAfTmcyPUItqDDcoZ5+Cvox0GvwKN487kQix6o1h0B3E6HMdLP/fz4ov/wpdFdzKJGcR8PJ1HQsFUAszxIAJ6lM5ajk7tehgTNgdCqrnKlqmCqVnHsFPZ9cLn23wCnj0A9Bjp4/kyppighsECZXqbasG2Y3SEsQx/+Xt+mNfVTnHUEYy9rjWvFylkpn3B+22MtR+SDYya2uVt42f1KDbqH4OUsjbMOtPMaVjxcwN3O0rA0s8XqFFunjWL+/I8zXZExn+T6ov3bwy918KGHgfMhCy3WJQ+YubMlLasDWi9GQ3SderVDx8PjXN/aw3TBD6nYfmZWXvjNeVBJAAjOuluy3BmxgD3VRt3X3PjGTcHj+93hnB/+/18H95QfCZiYq2lz+pDik+q36d2dJTqhKy86qt+thufU8vG1EbLQHzWHraT4GeGzy0EIxiAQv5bJ8XhdbhX12Xb95WnnMQcm8ZNgOyzs+n3GQOscKB7ckzKwAgbD+1RPUOpObElZz5XpImlT1UjRHncY1l3ghMDADk6OiSzFpE/nx34Fp67fLqkShLaWOiQVSL6+BrXpNnI6lvkuExM5trS+ExEsVtDAC+U3jB/Gi09IDT1VZfFgBHUcdFCBQGJ3XPRn4y55wXIPc6XRfqXylBQjGIpStkDOWaIv9ezUlpvJQMh37h/cz9+6Rd+If7Tu97FVPFOdzvmYFkf7MegcxqY8gMVKdSnoRoFEMW6or3n4OAm+4tRj9XYTZQ8lAUQ21qlGNgB6LMjkkFKe3f3XFy/fj3GowGvBc8E5Lvj42NmGvBv2B7vzw8faP/rAOpZ7/JHAdpb3zNnuWZULzhKzkCqCFLnnjyULT73VQciM8rknXZHsRzsxqI3jtVwHKvROD7vz/35+Owv/MJYQZ4XDlAGQiI94WEogwm2us48BsvfPqpv24ZyH+kfMAAsQIvUMTItShsjQ0Z7nYcc52E6m9M5B9BCJnJx0mRA/VnGvNLe8xf/3g8VoK2NYu2J2XAbaB1Z0vPmgq5HRbVRwe/WUUoBqfTCPUZv08aowaEO+fFaHcTtmCK90AJav1dt2P29ksImkGt6TZt0RQ8kIyREN1bB8SLaeFJjMyMa/04NsvjaNTDfS/ldz55NkClGWjak1AVKdJs34Nf5PjTPdl2wYi1qavWs3gIGLdWl+v03OgfVvF+qT6UWbPEMq9mYJe1YPdz687lzcui218/p53rDtte0fr6bgLZkATKyrh01/0yOihjJaCvBH7ayYKD4YMDnimfvvb8JKLGD2KdrrdQq5dt+fdsR0z0IaBEVMFpNtj/XPcXZYezl3CACVYoXNSKy4eEoQqhiPue1M42eqWP0ycKRuXHjBiNZRbQaN6nzqIgW7FuCeO53Rr9wMLpbHFlHxSlEH7A0TBnjfwEtqutboyENKOdDo6UHYy57A/4NoO2NxpTaQ0Q7mOxEb4xUMuRX9f9gLaIdFgJKsw9kvMt6lqBAZ+/8pcvx6MOPxP/5znfGr/3KL8f2YhmjrU4cX3uS6eP+6oRtPl30x9I8NwxjACpSyEgfo2aNdh9kEvB9mnJKW+I1ChRA/pqxJLHk11AVQ0YApkTfGxSWNp4H1uT/70BrG7B2bksJTWmFbE3PRLJ7e7PPFoxcKgomUY5T3aRVDFWoww4i2Z04HYxje/dc/OVXvio+7pM+KZZbWwJaC1WkKlSHndIN0IId8FRAuzmalZ21IuLtgJZHNQm7GEuIPTCdzWK2OIlDjKO8DdAWZcEv/e7vv21EawOKz6qBFgtPoFXHxFp/pgHOBnJT6pbvV8lj1eBWGyVHk3U47vfHYcSNU3u0NSrO7+GIuESROdxaB7kRwmj/vq/HB6ZuLF9jn1bSXbW3eFYEWTsUnL6R9agCJoy0bYarv6vpO83GQdSVDdFnkJp83zU41WsNQ7IJ5GqwqtPdtaNCp4F11nXmNt7PzlVNAPI90oOkIP0Woy5EE47E69KCo8p2NFCDmDMl9brWr/dra4enNh6ITvw8vVe85+yN1uvjrwWTUoqxQ13vW+8FZ3DOjmiboRhqZXV/crMmSv0CJBv5tyXTm6i9zgmkaFMR0EqEgROZlies8SLqhfaxNX2dPgbQcgB8kgGxlVm+4Azj0CxpnPMUGlglyEr3XEpPqz7SxD2Vdgi0+B+SrYho+4w4A6CK+utoHN0RxuIh4hXQjvqDmIzHGdEO5UCn86ksSjVYve6TzD2ze/5CXL96LR76wPvjrW9+c8z39wm0i4N9EqI682lsA0RPTxjVokcWClKYy4v/Ec0u5tOSTqbeMbJonaAgBrIIHDqAVjaI75wqekGIw3XKoQLYU7h228jabnrft23Cpuiy3sd/HF9v+szbpY59P237USxTpnTFE8leTu/jjGQBtMyIoDeae0ctX6v+KG6cdmPZn0SMxjG5fGe86jWviyv33BMzZG6Q8cp2Tmkye1obCrduHf3IItq1NU2gJRagfcjjI9niAwd4i1KfZwGtI9r5stE69rO2/SsR7Rd/+9+/Je5uR5I2UvbObJhw8OEB1qmz2qDga6cu6wdVP+z277YjiLpPsW1A1Wivnr1NQOvrroHC14NrwGLiILvGWMAuL7ZtLA0ypWaJjZSu0OaIpXFO6mvwWpBg1kdiaz0iLVFJpVHM92fqpH5c8s43GXF/hkHlLKDldIyi8dme+7ieTm0bCqWdldJ0pF47VRvBJclpjjIJCpn63hR5lrXa0GLk/dU2SL5O/G0HyXvHhoOflSxi6ykbFOsSgfffpueLvTtAjd1N8h7+UKXxqWyW0WK9t7nXrJqT/eHef05vN86l+l6dtjcYctTb8TGjMddg2R+bwAuAZY0Xqeb5lDVx6RUrOpaTJEUkAYOyU/gcppLJ1BaoSgweXQfocVXqN/D3CKngnCGLyBa66EgfQ0EKRDG8pj9gaw/SyNtID4NJnGDb3+4SaDEAYgQQZguV5B7lUCvztK5xDmdE+xbgjp9BavJn3/jGeOh972NrD4hQqM8imo35LDrLRXRXp9GD4V6dlDUhSWw+FREq08lwPtACBaCV86EJT8qcaaKV2eDQk+b1ZebONscOrm3Ifwup4zYuwNXUEJgUE2rzXVia2eY4OQFtT0NEDLSDMYF20R/F1mgn7nrOc8k47p/bixnnHJsJIKIVS2wZ0f5RgLbgj4rI2SeroFVTreK2qWNHtB8O0JaI9gv/5t8tlnsNACvyiTePD2CJ6FB3zfYC/+7tjH5tELlxwTpMUYuzvDen72zI66gI7yHR6tRart5EB6NhI7c3fLnOqpDuw1AbRrylo7JbarSwAaghudeq+jxfiqOk+hrXAMvSgDXYVazdGgT5nrcMc2+M0ibA8brVn+n78/CI+r43raWvYdPfrG0VGcBmALJTf2d58Wvrn2S6Gszqa9qUHWg7Dt4XjgjtYJjgZAeAAFIiaskvoq6Gn1vA3gQG/G45KGco+3CUozMQG7IKBvb2ftT1ZzxUs8Qzc+Qaj51bgCHTw5m659ck90zVK4uxXUwfLzhnFcME8He/u83XLWbHnNcKEhQzEKJasz6LrIivE45TcUYpiJJAi4kpAM1tRKIa0N4BoI53yCgGGQpOI0EWtVkQyxANoFUCLT6DoVp/+r3oj0YSp9juklENklENtDSqRa0rU8cZzTaOeaYmV8FoGJH9/f/+31OO8cbjj8fJ8TGBdggnAexjRLbUN0Z7D4h48ziZY1A8GOpTRrf4XE7PJjN7RUcca7hYzJnSRjQLpjrW6uDggDVZAC3WDA4VbJXrstQfqEbk/bcCtLUTi/1bxppmKa5mYPNYMOuoOj/2D+r7imh7sRpM4manH/P+KHo7e/GCl7w0vvzlXxXLbo89tJoCJb6CEoeAdBQACIfZaw0n6Owa7fr1NhaSeJBAW0e0NdDCybtdRIvU8VPVaH1+O1/0rQ3QbgI7p/TsXWvtBGBM21UpzTr6sOEzKLffuxh7sB+r1HO9IZmuSVHx2gmowcepQ3uQtQG2g1CDcxvw6vf1ZzuywrXD6FIGshpnZvBiDyPYJBVruh21wPPF+9SC9Db2qchZBgvgd0WKSZp/9sMatGowsaMCcYZ6/drr3IzZurWOy3WE2H4lguDPqh0nX+9mJyqLNC0np35tO91MBwlR38kpPUenCtvGyHtskwPhA1SXFtpgi3/XzOF2RsTTd5zm8b7ye7ejknp/1wfYyk5eu/K8OKowB09vBGr5TXUEi8/gvwGcWebweqE3tk5JzWfHsYKgAiJb9OxRr3dBEEErD1jHbO1ZzPhv9tLC+BtoMSaQ5CDUubh6hbgItrF0yrGIkllkRLLdZ9SKuvZWfxirwUip4VSKIsjif4y4xPcGShkjoqWgBYB2OKI4BVjJYBobaMcZ0Rpo8dGIJql85sxZOtYkMCKtu1rFzmTCaB1Tit71678ef/Du343Da9dihXmzuDdMVVlM2daDIfBYrxXWAQ4Go1lFtEwdJtCiCkhyFPTAZ+o3RvoefcF4PteuXYuLFy9y3i+uDwCLmi3uB2uKf+Ps/7cU0W6yM4V1XAIW19PVqYL9g/Iew4FCpFOLD6QXD8A4HoxjfOFyvOy//+L4M1/yZ2O6iphx3CpPg+yDurxJhsJ71WSo2wHtWbaR9imVuGRLBeYG2g83dTyFiMttarSa6BPR+bN/63tKjbY2VDYqrjU4UsD3bdza+fs6Peev6xpdO6oya7V2SNrRSztdUUck3PysJyUPsZYC3DBD1kBmA2oAaAMYrtkEKLQX4dAYsGpjjPFg1Hyu9KFrw47PAd2/Btq2se/1UTkSCPr6COpJavH3YfhshMv3oPWKSKHVvuM18rPyZ96ythGcASrd380p5NoRqaMy7Q9N1miT3ep0rQkh3kc1gxuAwB7RbOnwHvP94X2sRFSDrZ+b72uzA6DfMHO4JuGV556CHXWPKt6rjmxrCdAaXPXZzVlor7Ff64i6Bun6+mFwDLSOwgvQLkRMwn5AqhROn9PH+BqCFOgRRZ2xad+RjjHAAaljyC8i2sPAd6SPFdEqdYyyj4ZWKEWLa2akjHpmvx/D8UStGexB7glou6ivDmIwHMUWGMX9ISNX1tzzb0S97J1FlDsaM4LVWDzm5Ai0EKdAtIy1RmSIqHQ8HilCImFJ6WKTwLieUEn5iXh1AAAgAElEQVRjyUeMUKaVITDQ7bLN6crFS/Gud74zfuPt98eTjzzKObToq0XaGFEtQBV6xwDaLaTK4YTMjvh9jMhDuhgmXIxjjMvDMi1Z/+bs3tk8xqMx9/sTTz4ZVy5fjsP9fQIt+n1v3tyPyWRMgMV94RmVMtuGFrp28NB2KP84/r3pM9t7t+0k2+Zt+rsEM6Wklap97KTY0qxWpI7RnAjnC0MEkgwFoD0cjGM52olzV+6MP/tlfyk++TM+K47B7IWjiZETqFp4vi2RVyArsMUDun1E+0cFWrOON5GhkDpGivt2NVrYf67bF772O1Y2JnVqGIvvQ16nAddqrmxC5pyhtT7StkFv32yJGCpR6E1pw9pQ+oHWdWK2H6TXb9C/hdWMnj/3GW4Qrth0re0N3gbHswy7v99OWTt97MjYKSWSJ7K+UyL8iiBmYOP6Vz2dfq3n9lqsoABwJSOJA9+OiIuhx40qnFwTSagPo+vRJYqvWMfyb5o6rp9zG5Dr9Xe2oKwhpQNFyLJR8vo4/VZH1/XXPvjet2bD1yl+fM8A7vRxeb4r2H2l+Lx2+Fldx6+f9a37QAIOSCnaufE6+bMM4gSIvBZGkZmtOT4+KspeFvLH7yJC43Wl7CHTuycgN03j6PCIPwOxZ3rjGsk7iFQturAEKxkR7nIeN69d0wxaRHFlQk3TUnV8iLS59LZht5hRIWkF7XvBWirSv7GdesVs3UHqeMDUcWeE1LF63Lm/wTBG3ZTRL/pox5xuApBFVIs+2sForNTz1jYjW0SB53Z2WaPlM0yCJSIO97iWmq33KnvqgPHN4PshWL/TWfxfv/Xb8a5ff0fcePLJmN68ych2bzSMDz3w/rjjwnkCLIYs7Az7VIzqk9OHrIBJUc3gBbRvoWZL+5KpRu8DPuNcUzv83oN4jW1VDWS1E1zbvD8OULVjXr93/Zn42o5s26b5mr2f29fn1/u+m9cpYBBBdTv2D44Y1YIg1x+NCbgLEBChf727F48tI/qX74zB7vl47bd9R0wuXYn92ZzZEOqwgwFeiEoGWIEtBZZI5GumjNUO7VOu6QbWMecUV2QoZAyZjcwxm4vlSeB/tPcczxZkHSOFXD9rO8NeX67R53/9N69q1qUNjoG2ji7qB8eFxoeXGY0N87gGr00eVDGWfEMZ6jbg+TWOhOTVN/UjRn+p1GOjVgNTbRTr9zYIrv08n4hf1379WZsMZx0G0X/qzeqvbWjraNpAQuehpbHcPhQEOg8GT7m/cp+oWGANsvfWYNU+HO0D7d83yOJvA6qfRQ0UBkc//xrQa1ZoG2j9e3XmoH3Q8W9KKGbd1EDne6lLD5ucIvzcm7xpOxMLGp9fD463kSvXACDJCTz4mZ20OtX9VEALsKgzAt5fXgtEtI5UzUotDi3qpxxGrzQxh6uTNYy5sBJSwP4iMNPY6/sziCacoO8zyK5FRIv7ROSFwQHQ50XtEOlQ1G81rWfBmqRaWVT30r1Zr1kG0qL+ILGgQ1xAC4GJgSJXEp3QwtOPYI12l9/H2kPSEr/PyV2MgJE6HnDYAL6mBOMY0axqtCBUIQUNoGVEOwSRqptZbJEsEZWrRifymp1Gja/DFKZlTHYmnGqFiBOO0/71G/Gbv/Eb8Vu/+ZsxPzqk9jFIUnddvhinqFVDnhFSlKuTWBzciME2pgKtCLRo9+FMIWg3I/Jlu49apbj/6FShq0rpbLOSXcKqHVJ8D87HWbbIjuJTAsIf4QXee20b5c+ugbZ9PT4Tt7PPt9h3pyc5ejRisTwV+Sn7q7GnqDIO1vFoEte6g1jtnI8/+cJPjL/2yq+JrdEkjjEK1DrufDVkVdXyqEg2o1qmf6Uc2L6ODyeA2tTe88cGtJ/ziq9b1V64jVEdBRTDbEKCI1j0RHXRidcIXvhh+cZ9wxujEmvMnpFWwe8YaLnIleKGriml/izvWBGg6o3ljX6L0dTFZj/jZsBvbz5fh7wDKInI0zjrPh2J20Dg90vExDqTWpPOAkeOHczUahlNmOvPeYkdyQL6GdWAWTtG9fXVUSXFQlwbrnpgnSnw+9UpsBrQIZpRay17vYpBTGeoBuG1PVJlG+qShF/jKNC/v8lo+f7rbIbX4yxDw/XOiTd+Hq6j1968DWjtgDTXj7pTk1Xx9+vygR0tr3/tLGovQExCgMrPSs1ifh8gg8wSWMMgPoHtCuk3pIGRUoYU6vSIYMRU8mzKlHET0eJ9oQ6FNqAZyVBSHpPqEZ0bGLw0Yixx9FVvhRMNuTyli8Ee1mCArTSYAFCAL9iiSCsDZOkQouYOoM1WDqSNCbKIdsFEhgwjIltEr2wFyog2U8dwfBqloRXvTRliOdZMG1PaVUzXxQmEJEYU1jg4OKTKFljM7/2/3xNv/9Vfjfe/5z3RPT2Nxx56MO66dDEOr19lqngAB+voIFbTwxhhiABH5s24TgBhDx2AgWemIB0iYi0dW6lGUUQks2q2ObZTeEYuQ7Sx8sMCgj8CwPpXnwpoa8JWbTPrvbwpACn2HPskxX985nj/aHnBOuG5IfOBST2QCEG5hqphvZhB6/jchTjuDeNL/9Jfic/6vC+MY3Sc4dlAKIX1WSz0ibIyyUcnGaqjXu4/bqDl1CjsSQA/JvJkRIs5zh9RRPsZf+UrVrU3UC+qI5d6A60ZOhTooExUAW0dVRpU2vul/XltYftN12CAW4821KvsMXE1kNbAflaEyv1hNtsGsoqBvn7fNYMPFmJq3bYPjj/fAFqiqJZTQjLBGe1JblJmlGRmdTYu83tZzCfFvoqM68+q66U1IKefwEPiGjLrbFkLrp9zO/VsoIWoAeQ369JBG2hrUK3X0ZGfCSNr4F+1MLX3SvvQuwa6yRl0FuQsj1x9sE2WpI5ofd315znK9zpqoLl0eX1v7VQ7rsEMYv9+IV9ltASSDQCQpCSkcZkKXqSIQif7YEVoMqCS7Qrd1aMD1WIR0ZJJq0hYPbPLmIGsgxYeqkPhPdH7CUat9IoR23r/MW1cjamTdrEUngS0ANc+I1pKh7K9Z4cRL9StALJcQziPCbQDC1QAZNFby3mzfaaMAdaKaNVHCzIUIlIKweSgCPe0ngW02IMYekJyzckpVXvADEbk/9CDH4xf+aVfiocffCAu7+7Eow8+wOHvmFULOcbF0X70T6WBjHVHDRsZAUW1agXq97ZJnGqAVhEtAcx15CSu1TbAz7rN2Wg7jPX+/q+Aq7e8xVMBrZ3M+trrc9p2sNsBBQBINhkzoZuxphjnCVBCWw/SxgBGzG+FHCf1r7d7cQC5lMt3xGK8G/d+y7fGxzz3Y+Pa0YwM9SU7ERqgRVaGNikjWrb30Ab+8Ua0NdDCKcE9wYH4iIH2Jf/jl93S3lM/nNojv8ULg3EHTRtU7CqqtNEzOLaBs2y23Bb0rDM96iisrgXbKK9FkwX9lcKp/9QbpdQjq6iv/GpmrtsAXQPVJvCuD0vbCWlfh6OkOmItTgN12DXppACp1ySnRtCoZ8TL38v+Br5fR+l0pP/qlKVBAn87dYWv6xQw3tfZAv/MgFpH3+2MQp0GBSFFrU3rg9Pbz9/PtjYq/oz5XGpM9e/Ur6tTx22jVDszdorsILSdo7MMGqKwOnr3/tO6al/6eddA6/VHNgfgpGk2IgXVz9pAi0Pa7oPl0HFGSGINExyh4sT2nCP+DW8ehp6MYZCeCKQAZnw9i+P9mwQBADDeQxGtyFFkPFOUgrlO1cJpvDAGTOSlBX6WDhYi2QZou6U1B4AKtjFAli09SB1DTQtAOxgLaCnCniBLlrL2dHcAYNb/bu+BUAVH4oFwNRoRaKF1DKBtR7TdlEF06pjpY6aRte96/e3/h7g3f5Y8rc47T+558+bdqqq7eqEBIQMCJIFBCw0CBMgj21igZWRLDtnhbTwTE/OLYyLmB8f8FRPz00w4xjFL2LJHsi1kWZsH0GYZIcQmBGJtaJqu7lrukvs68XnOOd98b1bW7W7AdhFFdd26N/Ob3+/7vs85z3nOc9SexWHOew6GY+0HwJZ67R9/9KP2R3/w+7YcD+35Z562fquplh8JoMZDay6m1ly7GQj3eDYe2mo+daBleHzDDSu8TuuHva8HPzzItqHiM5gqA03+O8sa24xVyZr8pwDYfM0XAtryfCxBNPfLtqo/Xzf/PWuX6qdHREqAhcsaQDtfWK3u5QYCuulsIRKYGj1AO6w1bHbjITt+xXfZP/qf/rG1D47sfDxXO5j30NJq5fde+yCA1kf6eEZLxvufkjpOoOXc1R7G91pBxOKlZbTf95f+6joPlW0KOQ/APJTLA1k3OoCConT5wMqFs50h5QLzm+bzWBMAyvfPw+9Bh3D1OoVhQ5mF5cFdvl95+FZfL+zzHnTY5+YpAVibLdpj0uFqV1a7HUSUhzcROIOvJRwI2lbvFQKlSyKlAN7qfWXFcrmPeDsLLQMT7mMKVvLr3OPsE9vO+sv7l5+7XAfKgjU39DLIVtleQeNvB1FlZs2BVa6zvD95jWUAsSsgAmAymGEjJNVbHhT5c2Vmrtcn+NBEn/vFUGUQUgZWee1eO2/KIB0qFNUp2XV5vXxvBqqKhqMPlmtUZjpxZTAOTk4NU0ed6cDHiMLBdao6K5kWGa16Z2VIMTHae8aDgQ8NUB9tCKKUgbm6WJlhmr5rtrHvNw5Erl/gl0MBRBnHWuTAZE222rJQ9BqtZ7MyoBCNTIYKwDnQijJWqSOBtmFt1MXQyUEdZ0YLRc377vf7Atv+fl9exzqoo5UHpiuBFvbGSyUAbRgkqOrDkcwiakq8xRz6VrurdTC4GChI+aPf/337zX/7QbtxsG9rmIDZRHNr64up1RihN/faLPcZAZmAFutGuUL5dB9YhtK8PjNaNwDZ+GfnWZGZLM95+9zYDsb/SwJteWbcl0gVAsVdiQxf4zlmRpufndfhbKN/VqMUa+wTfzYAJO1hlCxGjZYtHr5pf/FH32M/+dd/zqarui1qTVuqZEEJYSV/akDWO87dykTUMRaOMsz4zwu0ZUaLCGqAZuLFiKH+wpPv0Ji8ywDgrR55aFRUV+Ux7BmI5p5q82Yb+eZxVBFP0XqzfWAl5ZZ/lg+zzIK3o0T+rodLAzr1y/RpLfpBEyj4DLuyHIGGslyXiW9fb/49I8Ly36vDlLYI2nPCcmzXBkpBRAYcCXi8HouxXsMtZVMHqN4nqeKidcjryU536/skkydz2AxFyPuW4FYyAwm0eS3UmjICvWrzbwdc+RlES4f4IYGxjNRLsMv3zLW0AVSszjbj5/h6qrNLlmQ72MnX5mcT4DJrLAE1xR5lwJaf1fv8ENRs7A79uWz+XhpW5Jqq7mPUL6FRNTc1pkttR/38ndfJYQC8PlnYeDS06TDab6KGysEu+heQ1dfGojlpz5mMhlVmOxmPNYeV7DUBNVvCfG/41Bn+9P7AKDQAXqGklLE/oqSgi2FXfMiC157pe0XIst5FHdNW1nRTCl4na7R6DcBWs6sb1un1NG+ag1PuUFDGBCQcpI2GHRweaqQevbCohttSHbuZjYDVFRSVGIr5Rf4siTN5djO1IuE+xBSVRsuBfzQe22wys8P9vj3ztafst371g7YYDuz8+edsNrwQXcxUn/p0aMvJUPeROmBdDMJMBzyTvWAWcIySA15hN6t1HKI1NSRtmY7ken1QDTTX7y5w+04C7wtltLvefztgz89y3x7kbAqBZpnp+887KDYaLbW/iDmpu+FJXQr2li329q3+spfbz/43/9Be+ervscF0YZ3+kQ3GE2u0MYJBLU+NnuefrjCuPF6R1f5nBFqdEwV1THD+koD2FW96cwW0ZZsPNzVrdpkpXM5EHGSJyjW2ik0RtFkeaiym7YVWPlhuHVRVScmVoMrrVA2/RQuRR0wuue/t7VV2bWW9LQ/b7Yy2pHAEtDFlojp8d9DQ5cFZAjiHEpN6nebYHWTw/uVQggQG3ZslC4gsIA6nNKpQRhtuVwGiOf8zqeMEWtSf5abNZ8TBJyFRAAn3KwFymw5Kr+jyuZWBznaWpowIE3lUs5XZwdaYwbhutaFohJpbESZ4VuuF/rq6e8Rmq4CAM3xjdR1b053y82bghg0i95VZs1xPrlv/WQ9OPKtwIxAUo1oXbFmEFwGs0JZcV1KEXFeVoavu6DUogFXevu2Wek1L2jhDTgeLWL+IdgS0c/3Jb4CAHszJcKh+2PFwoHrqHPDEn5hRfQyYHl5oUDlfm46px87gKm06ndhkNPYQF+FIDBHQfYyaL/ez39v3vVnsT9ZGtuIAplC5ej7Q5ATQGmjvrk7UVdcaa+dUMRkuGaMy26jfSl0c6411qnJIgDYUM32TNERCI7foqUVIxX2umR2eXFOdFtOKPfyQJXaKXlmxZgQKNWWyfN3/9B5a/pm2J54Dtngc5tSTL4Yjm80Xdnx05GMEFwsZWHzwl3/JTp+7ZcvJ2BbjsR3tta0+vlCtFrZASmQyJwHtXKALq8CUn9IGMteqJibN3cI1TWbSTjTXUAag2V1RsStxnqUF6rcOrg92RcqEZPts2iQNLghMdof7yVnGuQgVzNoXkMZbZEKjYSJxPuWY03wNsQtiqby9Z7lc23gysznjTFsMoECF7irkVf/Q+q95rf0P//h/tjU1WwKjkxt25/RMpQWJ9qJO617KUS7z0Mv1JaE+L8+EPBdezD3142UzvYeXo6UrW3yyJMJ7iTIOzwHWl4YKKKN1Js3f14PqZImrkZYHjz1WiaFyEZQRzHZEdOmhhfJu2wGrBNPtG1D+vEAjw8Qr7kp5XfnaAjwOTjQJhYNOmcmVitHyM23eirvsRff8lQBQvk6Z0VWK4cgmiczcW2LTT7rJ1u63gSw/ix6MMri2z3WMXstOt6uMACVluqvo5aUSpc/RaUsWezpPOfA5dccPZW8nYqVUNivbCMq0ul6outj0ZeZfglVec3VIxKGtoQBiQ9IOL9yn4rlmsKP719iwBvnezNf16TRLgV/ZnpN0PIpS9aUXLWBlUCdBEzQVdKn6Qf2eA6D6DE0O4anATVNyeF5Fryz9cGSjBGzeqoGpPlND3NuW9wVYBai0n3ToIe1at9fz6TYrxig2lIlpWHQAX7R56nU4TGlzmLFJzfTn+cXALi4udJCf3b1r9+7ctvlwZKvx2OaDgc3Oz2UhSA8oGdh0fGG2mNp65Sb46vmUeKquzI1rTiUx2ZdcjhqNyqmI+wLF7TS707uaB4vxhIRMTvfK1xi3MdYjNbe9PVHH/B0Cj1Ydvx89a3d7opHJIDfBGFmOv7bcogBqZT5NZSnKaiOjBdD7xyfWVY3WM9qcCEVvJJ+hTbYtDYJ7kyuAqQSF7Du/09xXDkHuLQCe6mdvwZvZ+GJgX/3Sl+wzn/iEPfv1pwWstenYDutLW48JcoYKbGj5kT52uRB9PBkNIpuNqTRRMtLbrswmF7QKkV1HF4QOQwKf8PBOn+RwItK1+5QG7+/mf3F2lExMuRcffDQmyF7uZb90xu7ItKv9U2vYfEp5gXMIy0P63WB3o9OhwbzkqUCD7gZGGrJn1wvvKSZBoObqIxNRGPtpVbFH8iZu2N1753Z47Yat6i0bLdfW3j+wJWvt6Jr94Ps+YO/6az9h/YND++azt6zX72t9DXDZ6nW9fXIzHqgCM79naCg8eN7OzMvzuDz7N0GGh8Sck/xifbVYX8GgIILr0OsdgQgBBTVnb+WLCT6zmY3od8957JEFiTaPUlFeW613cnxJDHX/hWxAaNcDl3ghfu36sFcBLT/2YiK6POBLSiMzlNras6RSvJKZU9K22xFd/l0W6mvMA+4fXJ+LJTPBjExLOlOZWERW20B7CWR2WDT603Xq1zNPp5/c6aalw4nCO0KRqEL4QOXsqYUyxhkKICo2UwJyZm+ZCUtwFXXdvI+sMVShmT2Xmzs34/Z6qO5dfCZU15ldV4tKn8szcmWpZCI0fRZlBD0/5gU32z4fNeqZvK8sIUsjjJzXG+liBjLVPNzIWLNVi8+FaxfPaq+3L5Al4OCw53twOxIjsl7LJEEHHlNr2NSrpeqtR4dHEuiQbWm+aqhs1VMq0RAZLUwEddi6dQAV2k445GFKCmtSAiYUl1MBbc2mi4WdD4YC2ulkbKcA7fPP2+TiwuYXA5ucntrk3j2Neathnzga2HJKvZFWHcROY3nzctBTeiCDRbDjtnFuaZmTqQg0FG3LUtF9iFkbnsXy2QIoA2jT9B3whDaWUjgGCLhxhQcv8iqmfsuQgRSC4WObgU7UbDGmALz1fhGkCHBhsuoN62JUgTMU1HG3G5mhU4UEPmS4CbIaXhHj0nyt8nf6VGs67Jj2wm/CLcA21x9rar+7Z+PBUGYW/L53+461VwsbP/cNO+m2rdNqSME9YVj8fGIt/IvZ3YwmRKyG+IwabqjsBeRWt+lgYjV1uIV4p+4mCitG8FUOXL5rRN/H2vARiWvN9P7WgVY7rjKN2ZVMlIxexc7E3m3Um7aYOmCtuGsajgMrgEeCW1wyJYr9SVLTJiADimDiyFDrJBnu9ARIr0haaogIvR2LGhf/gyoGZE+HE2vsH9i63TXGoT/ymtfZe37ub9mrvu+NOgNx4eM847kxho7+aGrcAqiiK6Rk27ZV0dtYtJ3YlHjEf2tWLsxqDJlRAFGjm6ShwE9BRuhnwCrOZBKDyWSq4e8jyjvF+UsYmECb/fK6/PZe9z7VcXkx2+C5DbYJQNtR1C5Q/la/Vl5PmWE7feHK211Auy1ouX8h0piuELNyD8rvyffcFtdcBlQ3nMhsa3shlyDlGdJmyIFvERY4Ey6g2jwyA0gBWg68dI1S6z6fNafkRDbN93M4XQY/z+T0XkHJCnQv1XEjml6b7fX3LwFgvtYupfA26HLrcmNkplxmvVzDFA9ZZcBeVyuvletqNVxMwS9NutFEpZWyeT4zdHBm5KI1CxcrZT8Rker+CgSaYhhE0S4XrrrWffVsFhBHmk/2y+theECwkPVBBDmHBwd2cnyilhMyN36WrI7WhDkCXjERZOl1a7Z5Xg1lXh7xs2kjCI8Dgs0sqolrWptqiefDoV0Mh6rVnt07tXu3b9vw9FQU5+DOHRvcft7NKMZDW9MrOxtbfTlVVos3r4wo1hGoIHyiRJECtbRdz7Ftood9hB16AAV3mEe0OwJTDXSPAEKemgLUEENFNqvBATGRJ8VOZL70RqpNR1aaDuL62KKh6261CMgDsjACUixnjdYtGgmGyGjFKihrTc9Zgk6nkp02jmk+cTjSOtKot9VzKdaAfmFKJeuVfrOOOMBx02IcH78B2C/9+RfsM5/+tH39C1+w7mJiHcCO4Qrjkdp/2oAFrMF4aD3EPssY1oCSW6yJe4RTL16MsXR0sRT5qaIfKWTd5lLMZjiHERADUABu1EPUB1wxPEU//YvLaO8H2l1nbAm25fnmjCB2ry4qAyzXBAqAbMPvNc5/q6VrWdirySICuDxvxRIqN1gFtBv2qW6jwcj6Ryc2HM+VzR7ffNTuDMe2brXsHX/1/fben//bZr1+pdpmv/r+J0je2wm0+tQFC1D+fRtoy1Lh/ee/n8HeNESnat0z9draOu2mzgTO/4ppo6c9gHY8ntgIl7YA2ioBo9CwcivTpJCFC3vtzrcMtPygHsRWXfOFwLk6bPlwbPQrELgEL2UecSj7bvYhiCV1mze2ytqKWanbbyNqSjWIy4PrSzDYBtry39KFs3zQCUZ5Hbsy+mrh10xZjvcdeotOOuzInEKuPcxbzPadGDaQiEXEKUrUvZmdPo4BCAnk4Q+bXp1+/QjZvB7T2wdoL7t6lUFB+TkySy8ZBq+9bpTHzhpHUBFCNKehLwcZyUhw+LCRVfdFAEGUqWZ1ya8VHaa4xt9oUx9SXYzvVb+ef59morZgCGLesX7EATiBm2iZX2SkHJyHhwf20PUbdv3aNTs86NvBft8O+n2Dwnd2gdmrDdUAZ/wmM4Wep57ThSKFOm549iVjej9M3bvI7zN1HAB2DtAvVnYxGtmAOu1obBcXAxnin9+7a4N79zR95uz552x6dmqzi3MBbW0+tga1w4V79jKBBi5J06+4R1F24P29FOL90ereoZ1G4iXuLwFCULvhRwwQKtMVxU/bRIihOPiVtcbPBO3L96ZFI4KonEdLhpRAqx5HxFAMhodWh7bWeLwQX6FYb2yAlvsuC8bIYAFVr9WiNPZD3zNaH82YGe167eYG0MYSJQIOgC3tOsulAsHxaCQtCc+FzBaV8Kc/+Un7gw9/yNqLmY1O79rw/MxatbUdUke2lc2HF6Ls+RpZbWasmgmcoku+Pkc8FX3Pav/JVhSfkKQaYpiQKBmOmmAyTP8lgLYCW61Th3234AwaRkfPpqtB9CrGEzxryiliUqhLN7X3vK7PvQe3vb7rZ3LNZtOFWkBH06W1+ofWO7lu37x7ag+97GX2M3/nH9gb3vEeOwvVLmdAlcjo/AvR647Z5dug+SDq+KUArdaX9u1KQItmIIFW2W8kAOrXnkwroGVPJ9CyCLNOW9LHtcP23qVq+jYwXAWaubBToLPre6/6eZ4ri/+KKUeVGCUBrqRu/f1dNZyAnA/gqoiwysw4jCQhv58ez+8pr3+bhuB9uem75AjbgFtGWiXQ4gFbvUJEHEkG8RotLO3KPlqJeELcE+09LPRNfScpKT+M0hAjA5PqIIwL6vZ8Gsmuz5mAmdeeddtkMQiwuL7MljNyT7BNxykFEFv9pXkvAVlF+mS9gBrzP8kAlKGSnRJde9blKuvL84fJECRKoY0lqHVAFYZA90nf78ekbxQfBEG2enDQt0cevSnF68nRkR3Sy9nb80Hk+32BhEAfwCcTZYNBASNsgkbiurtQq57RIqKQmILASIpIZyw4dABZ/SbzWq6krBxOJhKADEcjOz87FdhSrz27c9tOb92y0ek9G53esfVoaDYZWWM+tTp1WwQ6AbRdAoiYJZs0fp1UAHAAACAASURBVNpikuHzuT2LxDSg7hls3bN7AJJMVwIm9cp6H2xSxBpxx1g4iZnQBnhW69/Luq1Ze2/fnZ9kHuAVLq2bgjpOoPXaLO/r/br8XHdvXzXaHJOntqMAVRelhMI4QNYDiRTrUDbCuP4y0EohGs9atF9cmYSblEtabTu7d8+e+uIX7dN//Ed2fue2TYcD6yJ2Wy9tekF9fGwdxFaTsQ9mo40kjBncMtP7OxuyzPSJSV6X9V5lPYOYMeP2mXyfUseq/q/DO60do8tjO1HYFaiXCYP0EYXGZPu8LRnHPHcuJzo+xGGT6UZJS90YMX1HQOusiFgy9mQCrSxo17ZuOn28bniAq6lU65odHh7bcEwtcynLzjnB1cGh/ch73mvv/cBPW+34IRut3AecX2SCLtRr2BirTJ3vETTHhefZsf3ZyvuS9yGp5e1Mt7oHwfqwcjfq/JV1O85y8Tr5TJI6JvBA2DhRjXaq4Lnq7iiAlq8lfVw73gLaK5LL+/5Jjwe/4x1QU1KsD3pNFj3U30vJaC8BqGoD2WH14q68XLg6FsLPtIyQyu8pHybfU0ZIvpg2ytZdV1BmxNvUq3qIkblriLXbKPI1beJKKcu55+IEfnlGH768yhiwn/MH7Q87QThHGbpzk7cEBa1X/enAldT75j037ULZepMLLj9/vl+v36soYT1zuR354swNUSleVbfxu1RtllzoNcDUgybVTdjIzZb676rDX9ftLIabeFATdY1A9cxSXKes3zMb3lJZf6etDOfk2jV77LHH7ObDD9nDD9+QUcJRP5yJWi3rtFqKZjudrrI7CW1UZ11I/DBmk02nmtyx1lxWz2aVfUVUnOpYGB8+E2KoCqCXaxtNpzacztTSwIY9Pz+ze3fu2L17AO0du/f8LRveu6tsa3Z2asvzM4l3moxeYyoN4xdXS9uXYIP1ULcOvanxuVkvgClUlw9Zd8DU4HbVZz1T5R47KLrAbiOGcsCF7iXogSb2oe/+myyer7WZR5s94HHIKLDSbFqniNX+E7SzyiQEJZVDVK+YR7sXYxMdYDcCqGw19Gl+ypgALj+ASOhdDcrXGfWn2qczbVKjz2bWpQWr1ZIKmXGDCorWa/vkx//Yvv6Vr9jTT31VYFujj3Yy1sD4fqflCmT6rGm7knuXD3ogO5Ailhrm3D2kqeHiwpV9t8poVZmKvbn0thcPYF0z8Z8CaEuwLYGbu3UJiOXmRBjiM63zmnRORNujsjUODz0376kmUFTrDkEsvtlknpRuM6uNwJYCQLvTs+l8ZaPp3MYk+e2OveVtb7ef/Bs/Z49992vs2cHErM1e83pojhhkf4/GI+9Dj1bMPF/LsyUZzgdltC8GaL1F1cV3JXXMGZDnnq5NgktYVQfaKTaMOIztANo8H6vE8Li9qdHuigiuiqiSFrvvAcYLldHAA8F2Zxfu5ruz9rqdYervMfg92z/yZpd0c8quqwimKBTqpoZC89JhXSxI0W9FxlcuXNWARbXdb9qQ71cOELg/Iw56VNGvT5LxGqX3NXPY0MbhY8ygVSJSDppQLj6ttg6WDViGy1ZkkCjlvKfNMUq/goLwDeV9o7lgM4stA5r8/CmQ4iXcJWVuHSagVNMzNMV+I4ihBqoxbJ7R6pl507Grn7V/ma4TFxdBExkKmQ+fDXCSlF+RbVDnYYogoA2qXEFIiBIcZGjDccemDnXXoyO7fuO6nZwc240bN+zmzZt24/o1lQ72mR4DdYkYJ9pHoGRVM2ajoxReeDYL0AKSgOOYe9Ch/cVB1mlOB9vM4CX2Y1zYcl21oAB+bNLBdG4XjNoiwx0M7PT0np2dn9r56amd3btjg9O7Nrhz20ZMoblz22qjkTWllp2q/YfRb/tdBCo+pFyZQGQ4AKeGlOse06rjTjoYBTCmDjqZjLQKWgJsZSkpenkjfFLGKnFU9JzzORNw23tuclFktOyZBFrWs4A5MmgN/W63xBaoTarbVY0WhmG/t2dNDnQ5cl0GWq3LCCK8hOT2fsuVm7YQbIouBtSyLSWcvS7Oz+WPfHRwINpYmW20DAGeX0GN/KlPCHARpHFncIuqzWcytmDM3lrGIgAtQxqi3UetQBiK4MQ19cEDCbYEvWS84YWsvmZF5pcDzVIws2GlNt7xLyWjLc+/PJMTlHad7U5te7YukBV4sk+9vs5+g8VZwAmzH6FS0SlQE8+RhVp9GhPrgwAa0R4WYE1rT7PFiMSmHd24aTdf+Up785Nvsx/+kXcYjaFnk5nmGnOdeQbpvwWuXhLZBbT5uTZtNZd5xbwXpVf6Nk6J8WuGRiTq6Qm0ZLScBymG4nszo5XqeMr0nqnNmekcrYmeaDh1XAKtTrejokabD2ObRnwQSO58eAXIKt4sVMm7XucqalmHZ1jhbS+4inrUAw8DjWI4Qf57PoidPy+Lr01GvYtm4UFVtECR0WbB3rOwzebZXuz5+cv3vxQQiH72qNCpP39I/IkQhM2b9c0SaFWPbbVERWb9NTNWebFG07jEBVUrQTn83XtmGGSdi4JPUW5MrrME4awF81m8ncbB1vE6BB5SgjrY8zWyh42wytuxql+hTuZgTLU0ESM0LUAL3QmoSTSG6I1FrGuM9iZqi1gBxjrJQwtZ/sHRgQQ2L3/5E3Z0dGSPPvaIPfrYY3ZyfCQBWZfxbJ2uHe/3rC3rOBcycSGALJsMxbGux2q6z0kdj6GMUB3i8IR6NqzneE4u3NlMmtGUl+iZns3d/5XPR9/naL6ws9ncZuuaDccjO7+4sIvhhQ0xVji7Z8OzU9VrL557zga3btl6MLDW1DPaJYKS2cT2WtDUtFR4DVOtJVJKug1hAiLgyYOiNQlgg8blsyEgUuuNWsY27T1JI6sOHUIq1cwjoFGbUAzydsMKAJJn7spnZdFBMSfQ+lxbJvow63ZPM235PnpofR5tT5qNDCzzfnrrjNPySRunYG4CJSlQWFdgqzY4gtBGQ+1vfC8OaGolm82rwQTzGTRlW3XGbzz9NfvUn3xcQwjmo6Gt5xNbMEt0TsvPWr7HopBhSML72FYIoaZmy7DPXMw842VPxFhChsdLRyCXLp/+kxGv9keMTMy99+1QxyU1nGdMuZ+3kxUXa/lZ432vPEPq7AAtauKGAkz6Xi0cwZb1hk2ZIqVgo2btZsdZOD4mdpVkyGFWIqtEstpuz/b6h/bmH37S3vCWH7STmzdt/+TE7l0MtMfF+DBAIxIIP1tW1u745KsE2kygMiDhz0xkHpTRbnsG3Hc+vwDQbtdoZcE4X1iKofjcDwLazNB13UfdzvpBF5kP/ypAVSn9inmv9z3cEpRCTCXELyWpWxRH+W/53/kndY90ptoV/e0C2M3n8VrPVb9e6Po1/H2rD7XMqHcFEvmabPx2w4dWc9CQ1SAIqeo7oovLQEBIEJG9J4fuuBLTfwpTj9zMmv0o5yWT2pZfytTCmUo13K3gqLwfV0XUUus1N0PDifR4X2WvElwBAG764Bm3ulw3YqlG3cb0Lsp0wyNasib6OqGnEBCpf5NAQdQloipvheKdqJF2+/uy+RvQk7pY2OOPP2ZPPPEyu3nzYVHD169ft36/p/t6dHhg165dE33MYd5rt60D+MgtyTNS9cJWCnEXV5EJknVmiw6N6gQA58j72exhC5j0LXXrDDRUp5FFn1NwysKi+X1CJrtcaaYlKuTBaKT7MZ1P7eLi3IYX53bnm9+04Z27Nr592xbnF7ZmFu3FQP22ZLS15VSKWdWIFZgt9d8EG864NNSOwD2jzEBNVLXvYITUZuNSmMpkgu+VAQWv4ZGNC/bChCJpe54VVnhq3eG+RXuP9kPUezEe4OeV4VatUt7ew2sikqKN6vg42qkAb/2KIe96XX827NXSPMfV+D7URAKloIzLPcdav7Ses+c1DExSZzEZjezO7efsma99zZ768pc1u3Zw964d9rrqZcbggmHx1HFhQWaTsU2G59YwN7bIgfHM/UWshqMU5iMSWwZjJAcvFrN+Ob3EOsnyUlmnVLYVwWqKhAAjfqXlqLceluIwf+0E1zLryzMpA2fuC8HmcHhu+/2erBIpb2Aw0Wh2bLGq2Wgyt1a3ZyMEX622dfqHtmrUVfLA6EStc/OVjEsaHZT5dVtxf/b2bF/zhfftoYcetkcee5m9/Lu+2649fNPaB4dm7bZNVyubUI8VE7Lj/I9bpEQpqOjtszjv0YPOr/zM2/hSBiSsXf0KBzUYKej0VnNj8pLvwxobT6YxVGJtw/H4vvaezGiTBUywrR3utS/l3NvAcCUAhkitEsFsuTfxWrlIdoKZxDzeO1rejDLqyP/eCbZRrd9lAZnvt12j0BYOlbS8gfTWu+RMsR129G9dyk6voI23g4JyQegaVmvrNls2C6DlcCXbom7jRtnVT1T3J00J9LmiRu39uBs1bm7kqj9PE1GwEHNlZrlRtwTjlx4T15ibf+fzA+xWZLSuFnT2wGs9mquh9or0Qs368mZajDaQ+vVCEs/1Rd2QAxQgVd8q6sZUIwPWHNBka52WrZpkaR0BLSD5fd/3vfaGN7zeHn/sUbv58A1lplCSakBvt5Q1ic5br2yPkWrNNj36onzJPjwzdJk/z4/34b1pywFos1Y7HE/sbDa1EdcZAhdlcnKPApT84ZHlAbJO70OHuaqaZzFdre0C16LFQgrkAe5Pi4VN5jM7HwC0Azu/e9fGp2c2ukOt9tzm5xe2GAxtycGvzAlv3lnVBoMXMp+jrbYUz1ak3I7P0sabGMFTToRiApPWmtPBeaiRjcKYePtaWn3yPTE4QLOUnV7OjPZBQCtVc/TRek+yT/rhOshsAVpYh/39npdPinNEArwYi5drLBkmVdaifKR/SzVysVjL9VuJ9FLHIEofCa0bYXC/Lk5P7emnnrIvf+HP7ZtPf93u3npWtXAy2hZrGtCdjNXC1W3VbT0f22w80PxfvgeTCw0sCGU436vJM+qDkZNMVad1UNwAbeoh8vMlG5ZnaDI2+fVkLjJZKAP8vIfJPpUAnCwhz5Ixl7By2mNJxRv903vW6OzJEexsNLERtVjGIqJeJ5DUqMN9u/nIy2yvf2CH105s//jQ9ijB9PvW7x9Yt9uz69duKLgj0NIeIilD9EigxdrUbOAd82QDaHVOXgG0D0qEShzbPofLf2PtuoGIt2JxDgCy7gwVHgcR9OwC2glCuKJ0J/OPmO6UYKts/WCvJZS5KqvdjghyHbNwETTtAloPEnyDP+gXhz7UVCLKroiljEqq943XlJpQqnR/j13Z41ViANGrWQF/wEVendFd6qPe+Qrbiz+jKX2djAxxwWSqw4Y2j263XfVf8YIcmJz6+dmqKSZS4tbVL+j3L5yX1P5QXEqIklQ3CLonI11lmlch7Yug/v3AdKB1GmfTL6wMF1ovXFyyHapiANQ2E4dliA3UJxv9mHIiWq29LQSKL6Yt0apyfHxi/aND6/R7+vqtZ7+pw/Ltb3+b/dAPvsVuPvSQnRwdyMih32P8mru+kO2pFrReWY9hAKgp1Y/pbSTZQpLXmLVJ0cdSt3p7D4rhs8nUBoBmlC5Ul43aYj4z1UnDqSuBlj81agugnc9tssLKbWpQ0pPlUpE+PbZDfp9faHDA8N6pTc7ObXzv1MZn5y6G4nBY+UB3N3JYy2mKPzHEZ0gBmbozC7RnMF3ITSVSEc7+86TVW8u8Xc5rdmSdG7MUF+Q5qxDq5Oi5BUhL6ljrq+ijzYxWimUNI0BQ5eumf3ho+/v7arESdVwALc+gFL6wqjMjy/2gckKxjtO/KfftdumqYr90qKEm93XLPeiQddcbNhoO7NY3n7U7zz9nn//sn9rd5xCm3Yv7vQy7xrX12k2bXNyz2WQoOnmPYA590GgoW8c1823RWMB6hXkFiyGPRL9G71woz9iyVpkAKao8bP7KczKIiUs/XwYqJdB666Cvf5WL1mtpF2BTEER3en3VSyeLtU3ZIs2OzQnA9nrKZnuHR7LMPL5xw06uXbfewZG94lWvsfZez9r7AHNb57l4LbE8tL21te5YAzBUrO+FC1K8XEadeMcZlLKNFwLaXYduiQPl+bsTx6Ls4CVEfBUcaDOjpT/8qox2ykCPosSmtkmVCjbeDALafkdQWf3aBVa7LjAfNq0MSR3n9/FvCSjla98HpGyc0gFox3VcBXR6mEjNi0/woOvfeR1EVFdks7t+Jr+2ybQvy+svZbtF328ZVeV/AwydeiMy2r5dDABaKJxoV5Hzkxfkq8+Vri5xqMun17dZCIy2go7oO1XgE4B36TlseT1vP+vc9A8MluT84odzpXquFJUIVpz8dtMMz7rVpuOFIXhs79NM0UNFlnsmBaj19vs6kGkDobf16PjYbjz0sP9582EbT8f2p5/5tI0GA/vRd73T3vrDP2SH+z3rtpqadnNARgtIsJFYrlBuNXoqu/Tpq8VM0WuItkrqmDYR6oqZ1aKCplY7GI/sYjLzHkDd4/QGB4y41/7MCApCjL3JaKGRAe312ka4Gdla4DoW6CK6WtjFaGzD4Ui1oDH/fX5uw7NzG9w9teHZmcQ5TW7haqHJPiKFaB2ajg36ksYevk5/r2a6xmeUC1C43bgdpUNTHsI8H8/yvM7ux4/3VZYgK7AthFNeQ3V/2xJoyVgzo812ogpoG3U7Pjmxvf2eHYhq3KsYlG2ALc+UzX7gsxTWiEVm9CCgvbR/Q4mPDSdlFTL6NoFAva6aIWrlW898w57+6lfta1/+kp3dvqNslqEP3H8NIJiN5UWN/3SDMg0MD9Tx8FyAS42XZwTQ1jSFxpX5OQgkE93t87IKRgsQ2pw5m+QlW7nKDHb73MqEpxRbOdDi899VpomiuNnbd70AQ9sxp6C2enRij3/Xq+zl3/0X7PrDN+3g6MROrl+345NrymiXrDTKOypj4X42l2hIDEmtITeubhtNBH3cvo8WDIOIlVXHB6DQ1lTPx480D4qvyGgzkdo+l+8/p/3M2cYTKep1OG4y2pI6TjW0tDqrlY3wztYeWqvUswtofb97csR9dqBt3480ZYABlXbVLyLAEmi3i/llRroNtMooi5ffRQNcBbRp8XVVH26ppi0DAW1c9WxeXaO96vrZ4tnHlt9XZosZCXl9cgOWVTEfMQGR3mSqnk5qtIwMc5N7d5/xebL+83JLSjFQUMdqsyhA1D9j+H/qgNwY47tncAHEhQXZNsDmfb8KaKU2VPuNv5+Dvve/8m9EzGWrgBZ1Ye4v8JIQOQw5qozJ+zzTvQgf1GvXr6kthw1+QlR9ciKLtmvXTiQe+v3f+1177tln7cfe8277kSffKkcfgIi7Q0ar8Qr4AcsgAyV2DKQIAU8qhjfKYVfYAjp5QKjNZ10TfUx95mIytXujmepW3C+Jd/hvlJcBtFL8qs/b7xUY5hGv2wRO1wuDBwBcJ0T8AtqVDciWaUWJ5nhAF3r8FKA9P1erCd6sgCqAKqaabIGxb4u52lKoEZJp8XUOsxR7CWhrCJaghh2oUuiWGZbA9dJoxuj/lIsUam/Panl26nkOoPX5ypuMFhBNC8btjBY26eT6ie2FGAqgTT/uzGZZVwkw5Z9+kMVpXATa24BTBrj5WhWoiVb3ofFk2Pm8BULRdshcX3yR79y6ZV/70pdEJ4/OzzUAgmwVkN1r1gXAg3t3bD0dWw/acYFH9bl+05vLFBqBbXIEUXJaLXNt+MG8nYGV51cpbMr9ijVk1rN3AQnfl7Xe7TPIGi27cz6yvYNja+71bIRegHLW8TV79Lu+2x564hX2ite81h56/GX28COPWae3L4oZAZkyZVgZgkaVVlAnuysXQZpU+7AfcjtWGqB1xr9zStB3C3asYybzdhb6YjPaXaXBcs0kdj0oEHkhoM153iXQOjXsZwDtPWVGm73k+b4K2ADak27jvgJl+aGzblCCbfnvZaRZPuhcNPm925FHuYB2bYa8WbvA9/Lm83aVEpDL/06hwTbI6u/UiF8AaDMa3P3ZXN2ZC9gP25wA4+DI4ZFUTfl9/nomMQAuIyXQZm9udQBU9b2NOjevJ6kxD1g2FHLeAzZD9u4lIGYti+/RzImk4rf+dFCPlpqd0ZZnOWQxDrRuvUHdI2k5DadX43vW+sJIIqbEULPBqJ7PQfRIBsg9Y3waQHr9xkPKaI+Pj+3k+jU7CmtEaEZo4INezybjkf3mr/+6feXLX7Ife/eP2rvf8Q7bazU9i10u1GsKzQrQcr/JPqCKEAfJMD9acmSfGPVZORCl9SWCFQ4WDhLz9gbs1zCbuDccSxGtThkBkLel5PhAZxrc91VtKEsHWQFv3WxuAC3q35WN52QETtsxFWQ4nUuENZ7OjJrwYDiys7MzG1KjJWtlDdFaMGPyjJuvYBtIHRFTi8ngwmw+sxVOWICtNk6MzsNCTxmGb3+vLzut7AGTTzbyXxENR0AkmjgGW2SdVGsF8BY9Hdmu1VSDfRB1DL1weHKkjBbDCtXPQ5xX7rfcN5WMKKZAsdiyj/q+/uxCoFieL6KZJZzyYSLz2VTDIQjqyPBgFljHUr03m4Yymf7b+Xhid597zk5vP2/n9+7ZrWeesVvfeFo13B7iwsXMJhdncu/aR7Q7Hdnk7K4tJwPV0slqAVufraoQ1QWAy2KqVFDDueeqz13M7M7zNvdmAm25PbfPwqTjU0iWZYIaoqd61ybLmo147+6eXXv5y+3Vb3yTfff3fr9de9kT9vATr9BkHddIQEB1VDMnABmNRmKYMktlDZPV6sxcrbXe9gg0uZ8hbnOLTLy3XZ3eWIdwMnUz8aefgTmxJ1iVOJ+2A67to2mb1SzX0n2J2wtQx9keJNHaA8RQZR+tiz1j8hptgbOZA+1jh70XpTouqY0KRCPqLcEqP1SZOmd0WoJmLqIc5JxAuB3BljdmV9QjmmtrePuDsuBdtLJGP+0EEf/iCwEth2pmrLmA+TPBtawR3X9da9VgJ9Ox6lS0d+QQgY3tYDhf6egrRk9rMobX5XSv41PkQ9Z7VZNxXGxAFuIqS/fGzVFlZR/wdlT8QkC7mPt0IN4+/YllQh/1L2/NiUw2rP4ktInB4p3DA2WMog+jxaOXfZX9vl27fkO00/4BAou+lI78HVDGyL9DoDOb2b/91Q/an37qU/aed71TQNvvdpTVAjx7KFdpY2GIAIb29A0yzabbsZnckrx1RJSxpsPkinD1rD4LUTu1VYBobVIHD8YzOx2M3fs4hshn/yfp4ybj97YXAFZAi3esThGz2XpmyxpAu1af7mxVQ8cq0EXtiQgFladcpBBMDUeKpPGAlhqXvsbJxLN3gGN0YUtG7Y1HNj471SxbBCeq6UaGH/1eFRORntp5qGh9VPX5KAOlo1H00Orw1nP3OmcJtPq3sH8sVcdktKUFIxnt/mHfev191QrZA5v9shFI5v5yzHezewEmk2Co5+f+rUROG5pwm27Vz6XhhTJMB1xqlPobry8TDzfy0CFJYMRwDMR9ZjYdDu3Zb3zDnn36ablLTc7PbXR2Kl/qBsPkpyNbDs9tNRmYTfFPnss6E6BNQwtfHSjzfaxgnjXJgiXtWJ5BJWBuguDNSLtdGbHALOY9ZyuMAiXU8ta03vEjdjaeW723Z698/evtDT/8VnvFG77X+jcfsXW3Z0t62TFoCFcr2nnUhij90NKG44GYQdiZdHvWtWkQkOYYWkOiT5+Gw0ZbrHzwA9nxAt46BrPk2e/nmcd3KfrU3XoRQPtiQLb8nm9XDFUaVggHwzUrr7UC2ldcP9Rn8jffQM6uBVpmqS6axdnI2wPguHdlfQ5UXpfLm+bzQIMXz17WoDsrzMvNG4swryfFOzlsfSkBTmzAS+KJ/HJSpS4HqxZj8Oj4d/IdWefUvSiAN3talekIlN35CIGJXivqCHzOXUBLtqoRTOUYu3h9NjzOSkSGRPNMc6EOyf3MmZ7Ua/VZK7GTZ08qBHKtEQW7ACEPGHdO0t9D1ViKW9LsmvfAeD8Xcf6pqDnqV9X9joV/mf7gWtjIGPd7xqd6q9SqHMArN0uIsXpQTsyOBShRA7N2OrTndLt27fqJXTu5Zn36Wltu6E19uhOuMfpvMl4MKPRvezKJB2QBjn/9wV+xP/mTj9u73/VOe++73mXH3T076nU1AQcwJpslm9hj0LkywbXUyuMQxMlkQupWN53Qns5snrolgwqW3lMLsCJcGkxndnc4Vo0rKT/vAXUwyLUkMwANeABoizanOkrmibJKZVOM6GP6R61hE+Z4kuFGdntBrZYsV9aNYzkh8ZzoAZ5Pp66YZoLNaKgpNLPBwAan96ROXoyHojnJMNpcW6xffj57FFm7peqVNVY1+4fgSOsJWjT7ZlUi8AAiAzeecYpfBNYx51aq4zYjBjeD5slquv096x04YwFz4XXhKElEZuACKJ/3mfSp/i47xY5/czEtafsc2g7W04pTyvO9jtdjAZJYuwisVDOfTDUswcVl4WWteb+4Qc11P+8+97x99pOftM9/5tN2ced5W40ubHZ+z5rzifWbNVuQ5S5nVptP1G+7XjnYagqQmt0QKDkVW6qNuZ9cF5+3bP/h67l/ZcyiyV/hlEXSEXXqvAcJzlUyoClO3gkwmpuNanvWPXnYXv/mN9uT732vveIN32fL7p5NWPudrlrPGh3fe1zvdDzVWEayWgGn0b4298lJDOuIdklpAmp1O+73bYlNIxR9CO/khMd+w2yH4u4uoI2e6SpxewDQbicv20CbicL2Gsjv01pV3Tz8wsMoKIdZJHWcGS0DKlJVTOCLV3320WbXhcOR7/8KaJ+4fiBI26Tj2wC14fhT9ZZ1GA4HpPqT2cQAPNWoEgDigYt+WSx93mW9qUZ9F1W0bLmgFWFlzbgoemIFWBz0RJianOC+qiqIx8GQE3N0ltFbJpeYUOZuprHpBs6xUJPvrHcR+bQXRDEiCnEQEyWik1Vm6h6lKyNdL7XRBGbqViOoTgAAIABJREFUgfN+OacYnfLxMXmbg3Y7o08ALusr1b0OupELy80EjUXrhwamx+xUN2gItWdmRkF/IeBgE4wnE/0M2SBWYePpRIYAagGKepZHiTm/0a/52vGJRB88I7lSsZGDAgI8yUK0MXTIur+t2wqyLtrWbu+rzQNgpVkd2T4Cp7omtFBfZioGXsAt22u3rd/ZE93bR9jUadnRtUP1uWKDSFaGgOmQvlfU1sulvrcDIDM0gQNexv3e70odaH9vXyrGX/vwh+wjf/gf7C++5S32/r/8V+0mpgzjiUahdZo8V89kCASIylu0pnCgQiMHjeVAm9Ukh0m154R3qxyqNMR9LTp3tFrZM6OhjaP8ULEzsYbZnIpyk0rSAtwYnGgjTidV/V30HM37AbrUavm73KiwfaRRfjYV2CbQ4mDD5ncLvbrNp/RwTmxwcabWoBkzbtUH6pQyCliOFjIOri2NBzask+//BDe+J1tuACbeAxbG+z+zN9jPCPaKem1jCIFANtq10sBCRhIwDJoW1LDuwb6A9uDwSGWDpKQlOElxk59QngYQuBdhsbcUlUHmZX5q+4AtS1as6Qw0gxsqWCN/lzyPFDzxPnHfFLQj1Ot07dY3n7Evfv5z9oXPfsY+/6lPWL9Rt/npXdtjEtB8ag3GGqpeeyagbXVQdPu5sZipa9mFjIV4MjPRMssrqWRfnWtr48wWKZL+HU1BjOTLwF8ubjFkgb3L16mLNw9P7M+eH9ir3/zD9t//o//RRiuzh175Klt39uxsPFLrFqaWAh2CVTkgLWMIiNfqF0ySEiPgNpPp/a7ADcalej7+jKpxnZmdhu6kZEzzeZa4VOQ+L+k/k5EsxXUVGIuST0YTxXF0H8RgC92/sL71pee0eFLwJBYXnLvx3PwzbLCAn9GYP9bxa1/56Ppyi0eU6yOj5MYJ7KIuwg/poom8yVg6bV+sEXG6C8pmmgg/50Drk0MmMw62plxr1C+6numAVbTP3FAaplUni/pp2MGphSQM+LXVkgbD+7XqnyPDDHu2uClEXdn6AHXIQlT0osUJqDaVrSgqDxpRLQ/U0wJoA/VFHcnfVDJwfwUov+xB3xxWG9V1Au02JRvhjLIj0Tia21qXXSD/TXSYzj5SV6diN4YVKyqP1h6AVs8AarS37+YUjH/r8FqMZHZaN+nkNJHQYbbISShhTBBtQ6q7sECaTQGvrPRo7g4/Yg4pIvEVBqcNvt5Qs/oK2X4nBnzHRCE5LbXbdoBieK9nx/t9O+z1rNdpW7/fkVipxxSc9co6zYYd7HVENQEK/L1D/TYHq4fzEMDNIcs9gv79td//HfvtP/gDe/33f7994K+8zx7v9a09nRn8QAtMbTJ5B4Wwz9Fsrvii10n12XQoxIi2mBDjQOvUKJNIBLTEdrQ/YKG4WNg3acsJsZuGCRCQoOKEmg5XMU/FnD7nTx0gOTEJsIp5vD4RyO+7aGSZZKBIdo9lemzlSjWdxoG2tmarIZtOd2RqKoKeMr5rOLCze3dtMhhJqFNltUsIQxyOqNW66cdlNsTruFyT2wa64QmrPRWuST2yZzAXSbpTDlIx7UjBNG08GgHpXscaBh9mHh5AN6zd79n+4aEdArQoU6MvV2WSij6Jogn7T2C3Ad4UT5VgW57EVwMtFoML93J+QHtgMhW7MiJ5egMe67XdevYZ+/hH/6P9+ac/aTYe2ei5W9YYDW1xeteOWw3bs6VmCk/GF8wGEtCyDydjDRqs3r8q62wpZMtMrboWR1Qf6pEZverWG2cy1oOEbmqtcgZrBMuxWtqk2bVX/tA77Mkff7/98Dt/1Fadnp0TRAJ+KLC7bZsznhGLVULsEPTxpvI/1i8fC5gg68GXl6XEoqnO7+t+A7RZw/RgpQwm8tlt08QvCV2Lb04s2rU+0uM5a+YeHGx0Nvxdw9/j9bhWSjaz2VT7jCEhI2YUR2Dq98DLciUjrGt49ate5olOZQS9UcF5RBkeqtEr6QvPzd057IlKnS5wU+bcoBJX0PtI1KxRZ1BCdZtMWWT4z+7pZxi8zsPiAeFBKmAPCs/7/Zx2U1bLYR70A89ZtbQZStJKB6TX5How+AbIMSmoxh9FY3K2O/D6UF0yFKD+hjAnWo7SP9WDipDkC2QBWz9yVe8kIIgHUQJtLp5dNd5cB1y26ppBD6UgSOOVFp5Nu4tTDBSIg0fUe9ZmMVpo+3BvXgsjfE0vWS5F01HDdvGH5wTeC5kLnXqJ2x3yEZUloXSGJkINDUvBDFcCk5hp6upMdxFqIXypcZC2tDGFaNxvHIA0Ps6BsN1sWh9bxO6eHQO0fQfafez3WjXr77WsSxa8XonaJJuF7kXIRD8o6loctJQxMk4P0BWI+0xVOkd/+4/+0H7twx+2V73mNfZT7/sJe6J/aN35wrqrhS5r1Vi5MlJsxAZofVI7s05dxORBWbZs5aAH/u7bUo5UKyLVmQ2XS3seihFqc4GvrU/t4ee9Hy9qfLm3qOcHyOb6yBp/TixCWCWgnTvQ0msrNTLzbKPHFkpTgZMoao+a9XwoBcz9IBgPh3Z+io3jhdPJwwtbTiZeq6Y2qeDYZ+uWunthTgG0CoZDx7ANtOAd3smsr9zvMiiJyUuZnWrqTwwy4LCXi5RcphrWOdgX0B4cHF4CWmeVEmmjmzeU07uAdncge9lxqMwYPeh8YaB9EGg7OpiNhkMNrWdm7Z9+8hP29Je+aE99/s/s2S9+0bqLmc1uP29HzZr16mtbTYc2nQxstcJW1JmO1QIA2mS0eVBXZ0TZArKdubN0m86ySNMWiYT79W4Gg/BZ3YrTZ1zr3GYYTGff3vhj77N3f+Bnrdbdt0df9Wq7M55pP+HfjUNZq8VYPG9PcitM2btALKjWKmIQk47IdkugTTtOb+0rylqVWCgNPDbAlIHNgz7/SwXcDVO7McXItaKUUgGK/5t3HOZAixxb6uUk/Xu068zmMwW3slON3v7U5CRFn++bFqC113/va9fVG+eBLgcbV0dy6HNYVvWayMB4/lKYxfBs9SjKxcWPGt94TR30oiUpfFN3YnJGq616jB58TYPE1OJCrZIMzKlGn32obC4MzCWwiJmTShJ4J6UBUWGVI5vbFqq9ggwmmvY32YZTv04c+8HKzclZoa6cc+DVoRgLXQ8hANanHYealx7L4umX4qFyY5cRVdJEvledknU7NSIoB0fuOyDir5cZ8uX6sSj0WMS8V4K2Iiqpf4vaYN6jyN7EUBCnNlvWwgGGQ4daSqMuYRLBzWQ29aw4Xk/G8Oqd5NsA2qYdqq7WlFsMtdkaQBu/ZWxPUNVs2n67ZQedjh129/S7v7enNoh+w6zfhhpuCmiBcUa/AbD0HQLAlBYSxKgNsRY1aByg7e6pzvr7n/mk/avf+A27+fjj9jM/8QF7xeGx7QNG46G1mxwc3rvHWMIW1PG6qZsp1W1M3PGyqlOUOdNV9ylGfqWCmnKDvIqXS7sLnTtfiI1hPSr7C7qcdcxGyyDWa+2ezW5cu/zZJ9DyPDUcnn3DWpQSdqFm/3SlIpvWYRlzjJkkpMyR4IixXdDM9PmentrF6ZnUxyhiAVrG6wGyiFRcY+AZe1KqWa9KHQIBq9ZuIIu3MBVljKjf6oAiY42e4zKjlfgtvI8fBLRlRpsCtKyFCRNDyyGldZHReo1tQx1XSUO1by/rTi5Txy8MtNuZVQnonHPnGlhQs/7+nowtxmdn9pHf+Hf2uY99zI6w8huPrDa4sCW08WxkSJBqKM1XtH04YwLQbosOS4DIoKzM9nxN+ZD2zGgTaPlTZ2PhHSyrWAJB5iYT4Pb3rXlwYh/4e/+dvfHt77avP3/XDm8+bvdmC1t396xOyUg2Ry4Y47e/pidMntUSLBDIMzaQcpdTx0n5V33XagHLZ1SqcjdAu/0Z8zlu1uVLhdjL318yAkkjq2bMPirq2nKGi0lc/kycYU0WR2mXJkP5cHqJGwvhynaNmLKOkq3Xven7C6D1RSnzgRAs8YPUTjKzyqxNRXnS/iZ1VzLRhYy7EbFcAhtlABwKTU+1J3jbdmz/4FCOP/DGAPZoyADsC2UKHM4IZnwuYUz+iIjMqUunOfU/YV5ci1oS0k3GKSbAlpYO9XRlFqw+QheP0HSuaIxm68VSpgGy2mPBRLSSm8trvE49u5UaCx0bs81BVW7MXCRJJWxnvKKVVRP2Gi2BhWjgqNECJt47G4dF4eIDMHJIYuiQfYzKsGNEHVmu07t4BWfPYdaifROyhQaLpXUDLH2kWsv2+30JJryJn4w2ei3jGShCJqNtNO1ItnkNd/vRtJv47ziMYRTITvdbLTuAPm63bb/tiuB92jtsZfvNugRQsiBfQ/XWBLT8XW49AbTZdM3hquBPdn5tG9na/uTLX7B//iu/Yv3jY/vZD/yUvfLoxI5gCi7OrUM9rBnG5wG0GC+KDo176oWAq4HWp9doMpi73CyWMqyA1iUwEmXH5y6ou/SnddrIgdZn1HqZQ8rwnFfKJka8FmP5AFb10eYcW7ln+bg9HWYan8i+chtMngsbO+njwfm5jS8GdsFc27N7avMBaBGQqb8WMOL9ODSqCU4uDHFbOh/ZqMNDhxHbzg8i/+22fVkeSaCVEWdBHV+V0XZRHR8cPJA69oMrR5h5ySa7xD3D2oxJfFBWW2ZH31GgxQObAQ9LtBF7GrPXqdXs9377t+yj/9+HRBsfobK9h33mHSmQm7WFNepQ8zMPqNXe4wM4yuvPemxaSJb12QqE0aAQOCFQIwCFdo9avQJTBc/YoWxMSVLvImaq07M3vusv2fc/+U576OWvskb/yMb1ls2h/3F06qAXmVXev+yP5cLLKBqZKE3Hwpb8DqBVqaoCrrD1LLpC5PxWjen0mnuC7C56/NsFWrBom8otz3Od4ZnZVu2ZscarLDwc48JTXsFelA67TK8qxo5mgJBrDqxWp9Jr3vLmijrOTMsVxQ64yh5kgecUph+yboIgqrK3J84fQQ1Fc9SkOsRj40JZaGxVs61DgtYEZmMeX7tuLWap1tz9B5C9h73ceCyARepPjxZmBYrC6IVUS0g4C+VYLnRKC58ViG+nRyCh/JQqsamDGrDVlnQ/PIEwh3qvw2dhwfsBRisFB6ePh0JMdVlN7RSNgy0/p9px0LhlDFU+3KQT8t4lGOuAyik3QdEBIIyW44AmCwhB5WYTxuGiBcQkDW1Wp+44yCdMd6nXfSoPVGwML65aoGR04VcKjapBzIxN06HprAS0PkCrCRpcD5SyVILRIxl2fmSq2NABtAA0zwegde/UGBeHu1WzYX0y2lbbDni2eA4jjqqt7dCW1sObF6FTKGelAFbWTN10w5KEHMVBPibTkD2Pa2aff/YZ+79+6ZeUVf+Nn/oZ+67ja3YNzniEO5JntFDHrLdmo13VaGv8W1l52Fh6hNwk6vXctOgJhjqezRY2XixtMF9pzUi8JmchpsR4rTZr7zpIiixWQBv0v/oKJSTxwI7AjeeCbkAU9WKhwI894tN21jabL9yfOPpVE2g5MhJoZww8IHAdje3s7h03UyC7Zp8QGKPWhtVh5i9CGSamqL4UgWRKf7k+sl/pLjaWoy604Zm7RZ2yp2ChvJ2rXtVor8poAdoXQx37UO5owcp4UX9u5h7nvnpQ7vOdpo41MYgSDUFmvaaaeK/ZtGefesp+79d/3b70yU9YZzqx5ngoZqU+G9t6MbL1EstM9ixBUvZVJyu3EUWxRkg48iy5XwxF0ObippJNTNqY/SPqMp6P6OMQPHKvFs22ffNiao+9+nX29vf+uHWuPWTHL3uFHd18zDqHRzFUgs/nimsBrUpRXjKQV7IBrEzxwgFp4ZqQ7EAJ9mnTeujrIg+gZCrKs3KbOv5OAO32ergUkEmv4+12uWc9iIzhJ6GlcJV7Of3M6frp2MW228FcmVzpfrzlx/5SITnwsNs1pU6isamzNcUVREWD9WqtaJTNTeO0lIcxGcbrgmSYPgeTTQhwjcbQkXt2fP26dfcP5BMLNXZ6emrP374t+pj3o6eSZnfcgFggAC2HuZrogy6VcT0LtShCK/oN5Sg3kPaHBFroY6mOQxBFNnvY3xN9zLWRzQ4nGAXMbETjuibe+BguvzMiFSPCj7p0MT2jjErLG51y/ATaDFSytsUFKPNRBtrSgmWDaPJIvHelmtMCcKEBSwSnIk3BkIPUWjaOUO179MCtlgJHtVYF5ZeZjwIl2j36fWU12b+ogyupEoaJdxhy4IIFV4t69A2oeB8roh8HWt7L6eqkerEIXNpeo2EHAC2q42ZDhxHgu2dr69vceoy75DWifUrmC1sgq+cuAYbXibgWH2jesEnN7KnTe/ZP/8W/sNlqJaB91cl1u95uWHO2sBZg2qDeSfvMpkargc8BtN4eshHZyPEr9oHEDuK+wgFLY+6Wqs3eHeFRjB6Akoe3JSWjo4BTqmPfhqmM3wAtX6M9AhBduYF/CPKkFxDQwrQsBLTMAOW3LDolVHNjCJgi75E2taSkfSAeyZPhyO7dft4u7jrQktEuJhP5Iyc4khXxM25avwHazPA1yi2ANosXqpUjfmKgfIofA2jdBMWBVvOCQwzlma3XaLMFKIH2KjFUaMgqoPWMImvp9yuOM2HYPmC/FaDNg78E8Qr4ggnIcW5MW5JyvlazP/6d37FP/4f/YLe/9AWrDwdWHw+tuZhYfTHWCD74JKnSoe7V9uV7rAzCeZ/tUlT+u/6MNrxU+CYLUYKTGK0Q6PB+CuwJaPmz3bVFe89Opyu7/sR32aTetoNHn7A3Pvl2e9MPP2mH167ZkABB85VjHvA6ZhKThTMQBIdPgBZdCUCLJakYTN8v3l5UjhK9DLTVefoAMdq3C7TlPd3JeGRGG9R2xUrpnIvSYYhtdR9DXZ3JU7OOviWY4BBFZpLJ95A4ag39wF95n1THnra7WEMLVVG4i5E4xLUo4vsUFcGeonLd72uTwlkTEUBf6FdMlNHxVWMmYVeHFY46eGRef+hh2wNorSGgvXP3rj3//POyIQRUAVok6P3DAwd6gDYzqog2uBHMl0x5olOzuQk3mStgi3IV+lh1VvF3XO/aum2/oSxzKLqL8VT2d9TdEKIwPcZbDRxq/f+9j7aGZyczKLN3LCLL7U3ptIqLSlwIshkdl2O8fISd/zu1UoBWLEJYLfpnc5rZF0xdm5QWEJSoRL687mA4VP2S6Rlu5egUo9fM3SgiDyIJI4QwzlKoPSOoOI3RQtSkMWtOH3o9ye+BB1VNKYUBWuo+Yh1CGq+sFO9wucM0rN9s2kGraT3Ga9Vreh5dW9p+bWHdOsyJt9akMjyB1geoh91fNi6wgTnUlTmbTWtmzwyH9k/+2T+z0WxmP/8zPyugvdGuW3NO5sB6ROsZYihrOXGsGm2YoG8BrT9qh9qNs1UALbJ9gHaxtGfPB2JANJ6OsXsAbTxff4WgjIN+z8M+D+tNa4RyVAn++FDUx5TVBtMCmCqwEn0cQEvkLYof0ZofaNRr/cCbSxBFjfbe88/Z+d07yKUDaN2vl6uDGQBoWW8eEKYfr692/p5AW5lx5PNvd6KPNrIqQDWobz4DQZfAdUsMpbUYquNdQFvWaH29OXWs9ougjrMtI7VCZZBbZhcl2H4rQJtBRAl4mVkSyPKLP9VqA6gt5nbj4MD+7OMft69+5jP2qd/9XZs896yNbz9n7eXU9hs4eM1ttfByG+YYCbS+x2PkZQAPQrcEi/y36nsoFUzH1c+k0YrO8ujjZr9zvTBDKsXR4ZAMRq1hrYMjGy5r1jl+yCaNrp2t6vYX3/5O+6/e/5N247FHdY1KmEIo5K2dYAFYQemLYHIDtKw9gWO0PyoBqIoyzkBUkadESPdbbOYzS2Z0O2B6KX8vn1+ukYp6j1nkkT+6Klpj8vy89O+PtqQis011MRqmyWR2JdCKuud93vy+D+gsSIOCzFh1wNPfyfQUamEaqRQOQ2k2nobxlcDGb6HT1w4GtIekxH+I4Gk6s8OjY3vo4ZvW7OxZd//IzgZDKSe//vWvK6s9ODyw/sGB6GMOcHxuAd2sOaZ9GpQNvbiAnn948hXoT79ZLC5AkQO/iYiejZrUbyiQZSDdprbYUvYwmM4FuOPw8ZRjTDgvlQ+KDeXv50O3d0WiLGoOqRJYnXLzxc+/7fd6VVM6D4VoMLNLWcHp4PXXdxBzubz6XQGKetPGU89GEgDTI5l7l/25OvIVZPr7S0yEYnzORnbKmE2BoQRqYn2eoJJzA1flgLBL7CJ9p4aP3aHESf5zCtO4dkDYVtZlSgtgC21cp17btC5A21hbfTm2dmOt1hofmu7OTFlv8vgvhxHwZ4xpk+eu2y/RqXN7uRTQDiYTe+873mVvf+2rrQcgTD2j5cEn0DatHXaE0WYTOzczOO0Holi1NbjSOFt7uMu45JA5DhncvlhpLi2lk7y3yjQCpNP28lI0nUyTjCPceCLkPm7TiMNTUMlo/dA4kNUCsACtiC6Nutv8mT697A0OO2waRwOnjqnRnt/BEH9iNfkgz1WjZQ1S9mG9cBhkRsvVq3yh1pCw4IxaaYqhXBziA8I3GZ5HFdTqs5VHpgTY8UWnAcyHB5yuRG7tcwbsS3Xc7fUqOjytPf2gdNxIEaP+DNZE84kLZW4CYoLhdtDrz3bD2KEPuaq9pwTtcv976cwDWSnHg0YmgOe8qVMPH4/tD3/zN+z3fu3f2vr81Gx0boftmi3GA6ut5tp/MBUpdizXSF5/Xm/59wRkJQjqi43RjulHsDV2jmtkfxM4Ewjy8wRktFoy9q59cM1W3b6NG10bN/fs1W96i/3YT7zfHn78ZdLPeKLl3gJcq8+EBrC9XNcIViip4wxoWK/pEpaMnIPuRkeTRiTlcymB9IUy2kwatgOq/Pu2yGwbpC87AwaFHGcRr81n5xrFOERCxTV5qYUWSzDS6fJyrSQYk9FqDf/gT/31yrCich8K0YfUmNHz6iOzXP4s4Eij9CIKy+hzk3WFpRmA12zZaDITzYYx/MOPPCIKud7q2cVwpAf/ta99zW7fvq0sFqDFco9pNidM+Nij6LypD/PhmTG6XBFRALQh2gjq2OmUTW0W2lgb4BLQsklMYi+uD4CFNgZkNeh76VNVuJnaBDmZJDLaJUbhIRCpssQQSeXCkkgmoqN8GAmkTje6NzK/MnMsx87FAK0qavVF7kppAW2jLQVsZsx6XylA3Zjf75mb3et9QpAjUCYKj7qoU4GIjNqVQYGANlySlN1EbyXfy/fxm+9hM3l5waNAjQJDQYzZASpiVJnNhu3T5tNoWC+AFoCtGy4zKwVG0RLogo50Ekuv4ApsNwPgG1BXBEJ1szurlf0fv/iLdjoYCGjf9j2vsX3Uv0EdvxigdZjwQ9grphugTTt4vkrrDY5fw8XS7syXdj5F7j/1NqFqpqtnw6Uxf3no+5v4iDDhrug1b61ThuMNIF6XJeiDPpbxQNTyqpmygUIhhNP303c7BGgHGrN3ce+uFMgMGYA6JrNdAbay1pvpuvPwkO4A0ADUA2gFTClKSlVmAbR5wHBpGVwn0GrIPMQQa6vTVYmhBFr6aLeBtho0Xw3EuB9otaaL3vKS4uX1t4G2BOPvFNDCYsSj0/NSdwWHM65a7O3JxD77H/+j/fq/+EUb3XrGaqNz6+GkNL6wVt3Xl5fCN/XZXCNl6WnDflz+Pj9znKatAoxkJ4Nb11mzZipdtMTJzxqfn7kzIThfdfZt2uzatNWzZe/YXveDT9p7/tr77fpjj0topx7cAmh9UAmtjQQaeCR45MjrybCims+66afV9SnL9oqon4/OmJQAtQ2ELwZod4F03tMXA7Tle+q8zGlc4ejnNHHUnkNfIZYy2u9IxErqn+9PoK3ae37kb/5deR1nA31WqVzk4/QwtK8ObfH7DrT8chMEn1FZ1aV8RIjfSE33iKi74ZkXkfnx9Rv2yKOPCWhrja6dD0dS7331qadEH0MbHx7hGLSvrPb4+MjHLMWCYedK5dwiyyY1d+pGi66iVv25Qudwtcpq5Q8sZ/dihq73ja4bDWW0I/UrumEAf5JBIO7IxQEA5CHpm5mFvnlU25GnwDS8RZPXryJSshXajwKI9RzipZSxhs2eqsO675s2AD1MLNFWtQDauVOp0Rzu9ByuUT72qwLB2NhcNyrsPQ6sqAUBdhm9psOXukeVpUaLUWFGolob9dKcR5oqPX4GAOaeM1gBT1tafKjP0j5EdA3dLJaUXrwQsEULlW9HB1sdPFGT1o1mFFvUmty8wOnfu2b2f//yL9uzt28LaJ/8ntdan/WCxuCKjDYDj0qoUOkTNkDL6vImB89upTiezmywWNlz04WdTmfSKSjAjFppZrTOSFxuP8mDIQcBuK+/f2oRLUFnO9D6PuPAU9+eXLmCLcpSCQ+SWl/2g8PIjMZOHZ8xXu9MWe2c7JV6K7+jHsvrusmLMyxyfyJTQvkuC0B/7i4E8ezSxSLBrhSK2WQeYLGgi10U51S4slcEbBIOeX1XWe7BvnU0vedQQx5EGysgdB1C0ndy7Io+WomirgDavL9JG5YH6SXAFRX/rWe0AC1MDCyChJOikH1QSIvMdj6zs6eftl/83/83e/bP/8xaqI5nYw0a6Da5x9n6FeH0lvI4g4dt8Nkg06amqwEpAbKujXHRqPamfns7XjJVPF/uD10ai3rLhta0effQ6ic37fuefIe95699wI5vPmJD7D3RX8SUMI8JeC8Er5jsUF3zNUKAl7N1+Tb+u0xQgurcCNgYPvUdAtpdYKsrzfP6ATcxS2UeYAZNXKmk6Xpwu8o863VGR4bLM8cHWhhRTGcT2xHlQpVVOTPf+Qv/IO+dPyguKBa6gm6yno57lGqcWShKPWpxY+hKqFNw2qk8deESrSgNZbNkikxkeeSxANpmNzLaiT31tafsueeec6BVE3vfjo4O7fjwSB+YAwnglPt46E4EAAAgAElEQVQUDjdN6AxERH4obm6sc/8SQ1GXUPZGjSdcZcKqTC0LUMrttq2YC7v0uhu1WU1R4ZRTX6A/JefY49AJv9h839zAGYHlJkmgVY07KAdexg+rumo6Au+wYNu8hau6U96vdglaZyL7lZMWDfMzV6UC2ElhJ5Dz+s4EXF5lAl6UhERsMWVDNbC4Jih31YGiTlk2v6entV5DM1xjbFpk5ml1qRmvZDKrpahjQBZQB3C7iKwSaGtsdq+/iR2IfskKZGPxJ5WoDkFdX47fMqPaeGZm//Lf/Tv70lNPBdC+zg6ZjvRtAi2ryE1MVCTQgYpALoH21mxlp5OZjTDu14P1nsEcv5jtW+Wmz8cBcJD1e4uDg6yylEro4gGe2kColQK08b2ptkVnIHs8mae4lzLKz8l4YhNG+Z2da6xbZrTr6Uy+xw60iKtwRtocDETuaTxDb3DW0NzbO2jcqCPKYYwWu/i7jGWKcpG3kngLUjpDqW6rMgUWnU0BLRktmoIE2gzOc7ZtZSQihsXbezZ0qdPeeX/LjPCFsiHu2bcDtDgFoftQkBJgK6gF6FChL+a2t1jY//m//i/25x/7qPVZRaNzs9nIeu26zSajSnyW58V2jfbSuomNXGXk7N3Kj9vLFerPDn1Mso9inAh+YE0AhfRE1opdqpd+sG7ZYu/I6tcese998p327gBaPLZd1JZTyfzc93GPThvDLPErgVZrOBzsHE48QfNnE2F0ZNxkxfmrDIKu+toDA48dgqoXAtosPfh7B7GdnvnB1nmHieuYMrMFbGUsowDrfqBNFX9Vo33bz/3dCmgr/X4CLaIV+lk1dcPN4aVgjcWl2ou8TYMyjPqsFovUp5sRaQh3AFqM2a/duGE3H3lUbSUo32TOPJ3aV7/6Vbt161kBLSbjh4cHdnJ8ZMe4xiD2oF2HSFmLBdqVMVNEhUHThRAqbAGcohIlmYeyZ1o6NIIGVf9Z2MahWJ1iXoGqNLJaom6PdaKeJ+s6N+/OzD2jqWoDZA0oxWNxEGWkkzUTPpPmo8aDqjyJQ5jmC9bfW8FMZBIKgAJopUpF9Yp7S0W3OqNAFAoToAUUopJ8Lca56bNr8HlEcqkWVvbsTkl6zfjZpFUrgQCRH8FA9lVmLTn6llt843wuYHWgbUgY1aH9SEDrQhdNlalcmUJ4EdekqHvrYPdsZyOpAGjPzeyDH/6wfeqznw2gfb0dU3//NoFWAKbRXsR3bo9IjZZ+78HK7NZ0ZffGDrQ+kYQ1H9QvwBB90vcBrWwa11rLOU9Zav+gkDWhRj/kqlTqtJWxRbizKaiBmQglugMypvdL7SesGM/unQpoB2dn6vNcjic+vDyMKATSAbRlRsthTEZbAm05ZNzLIW7F59mtA6rELmK+vM1LIIuxCLVBGWw405JAm9Txg4DWxXsPrtFK0XpFjfbKQ/k7ALTNMOygfIEZCjV8AhRYg8ZsZvu2Ukb7iY98yI4ZajW+0KzaDpag46Fb18ZBnnuzpDvLIKL8LM4yxH2JwCztPf2+e0CT4ksAmTOPZ7qcew81QRrLs97Zs2lzz6adQ1sdXLfXvfUdAtqTRx+389FIOhuJFWFrVlQeyIY99SBIJuHhVxpWiLqPRKwEWr/+DdAqMCjsfr4VoC0Dq/vuT5ybV62BFGfl/Ghfa3nuZUbsDlLVOZ197/RRR5tr6eiV1LE8pkMLUfuRv7nJaBNoMxLlwWU2C+DkzNOsIXLY00+V0XUe6IpAc16lZnO6GT3qTPoAGX328M1HrdHtmHU6AlqQvwRaBnqTyV47PrLDfl+ZLKDUJRLmQ9PSwAOlThojyZymyF4/j3IB2jD/cQcQFnXYEkIhd2N+Jtc3IzrhtyjZtTJcgWwEGA6oSTH4AxHoRV2iPEyzTpEPORdEPixX7bZEM7Ex3SDEjSWS8mKziIqJaFCHW+EUxQEs16BQjEIDJXUuQRhgFkpj/jtpwKw58GadZseNPyJIydpoGol7HcjBz5/vhgYVQFKHjfYgz4K9xuEj3GpWx0qyblVLD9ktBhbyLg6fWH1fBbReI5RQmLUTQOsRcY50iN6O6OucmNnQzH7jD//Q/vBjH6uAtmzveVCN9irqOOlfMsUEWq0PTCRkwWj2/LymFp/BeORWpAXQZo0214WeTRWqOzviAzXSqNYz0wzq4o6HKhXhRRrJRMlmvZbYTMbnKJUjm6WnnECAGuvZvXsyrXCgHdpiNLIZAg0BrQt5Xog6Fi0WGW0Gl85i+fPIzCnpXo0dlMWi/ynDmwBaFpJrATrKaJu97pXUsRvlxBCPHdRxYmxmhC+U0ZYZzncio20sYyIYzwCaEQEk/rfTmTXQZ0zG9lu/9C/td371V+yoBp08stZyZs313JazidzPANvMvsuMNgP4BwKFfI19n/ggh/AYCKBNLUWuOzo0NEBk6gJSiiG9TtPa+32bNvdt0t63We/EXvMDb7N3v/8n7frjT0izQuCE1aO7AzqgEmA5KK2tBdDGSM60zRR7F9Rx2S2xyeocc79TQPuge/VCGW0Cf5XRJrNWJhixRVN0mzSyD7xHrOiMUMlqbvrSw/v/nb/wD6vP7hF0jrkJjh9RDW0f3ORE+qgpugtRGllEvBIUpAMtLkEAtJt4aQzY2uza9Yfsxs2bVmu1rdbr2sV4FED7Fbt165YdHR7a9evXPJvFcHy/r3YQ6Egs+aQlDm9ZDQmoVNN+ACfYbjZoeLpLoup9tzKzpiUjgKG6abQMUYeDPtZEG68Z5QxMAa36PD2zz7FneZOTRi/rsVV7TNA8Ai6yPu6P5mpu5sPyWbKwzj3XsINChJY1BVlE0vtL5lKJoWiJddD0rMFpfQFuUHYb+sOj0kaDvk/PGpJi9lYgomHgLutzG2egKsPE8IO6rp75pn7MunQWAZX3yjo1Mth6lc3yLBnK3gGgGSLBgVH1PjuV6i5efk0SKEgElkbzPlRC67VpNmI+bM3sw3/yJ/bh3/s9+7F3/qg9+T2vtxtMSXkB1fGLAVplidF+LZMPhHKzuQ2WNbs9rdmdERN1RmrJYcaqqOPswo02CzEDRWO79m4oRr3jIYUiHvXrORUtd8pqY514MkFAY9a2lbVj4pRUyaiFEU5xoApoT20yGNrw/NxmWJyOxhXQ8pa0p2l27g7VcVmjzQEDm+cRNHFROqrU4aqhb4CW0Y8qPYV+wIV0HR8g0G1X1HGpOlZdl2xY+obwoA6gFX0c7ItXch5MHe/KCCsw/jYzWizCWrS50PFAkIuTUh3vAa+Bt5ZLa4zH9vEPf8h+7Z//P9aejay7nFmDkXnzsTWwN1z7QJZSTLMt4NlmyvL6CdsweRGjUQBtUse+b1wVDkKSnGhwC6M3NZydsZF1a2Jj2tizUWvfpnvH9toferu95/0/bTde9nLP2KImjk4ngZYASwEequSmlxS9TSmHZHgJIxlQPpMLvzKrfXFAe1U2uuvftrPiFwLavJ7NOgnBr9ZcJBnawx5QwQZU9VgMQbQvnW3aBtrsBFEQ+Laf//v66BlZVKKQuDGYRqhnMc0TpKz0/k4uMu3DqmwuzRGoCWhWLcpjuR2otgWgndx4yG489LBcfBr7e2rJwMD6K6KOb6k+e+P6Nbt+fGwnh4d2RJsPNKeZdVHAKYsko41UtqrQRpxQTYrwdhEvcnvs4tkso54caGsJ2NGjqAYhPGOxZMSUnpaDAEgyFmrDZLAOtN5uUs3jLObhlqpHte1wvUGx5QNRm48mFrnPsfecufqYn1cPa8jGE9xyLJiuJQYBkF1pQHXV6+avVWYDrtD0pZk2elB5sEgboA0qN3pkAVp3RAm7ycKCTwBuawmdpDUSbbgRzviko7Wy1jZUMfXinMSjUXVN9bLWVSP2upvIUt5PU1piHGHcs+wndmfAUGtq3mnNhiuzSd3sdz/1Kfv3H/mIMtq3vu4N9lCnYfUp1qAYVuB17H20TfNgzWXBWWjYUNG5qcj0+BbNm4xZtD6XdqXpPcpoJ2u7R0YLiPFMKGeEC1ROm9JhE2s1hV7+3mtb1VCqxoDrqBJ5MJQzXt2IAsaDr5U979zfNAwBmGR0EnTVDLeq+dyev/WcTYZDmwwGAlqoYzLatZzIoAFpS/J7WjpD0d7Dz6fadDujTerYGa2NaE13MYA2vbaZKJVASxCiucIC2iaiCwdaGdT0KoBOgWXlMRvG+ZVDVFGOyay2uo6o1ZUClZJt2gCtP9uMf3ZRlxUBUfjhOvOkJmfraZDDTDoBJlfNNedkofvbXmHIsrbPf+yP7F/9039i64t7AbRMU0IQRcLg82nzoM7yT1XHjz1VMmSVJgbhVboYBdBqWUXZgdeqOhm4JzFtKAcQkP40NKG9ZaN100aNPVvsn9jroY7f/9N2/YlX2DzocLnzgQEaX+qaAixY6bxotV2n4fOW3eWMP2XhGufCZaCNu6oE7HJbzEsF1u3vf8lAm0bFAXwKTqJjRdec0+rCEz/PZr0v1LF0E/65k5XwbD5o41grtSd//u+tvS/VVYWlqIhMVPZpOMBoYHO7UhHKzL5WU/tNdTBEZinXETJBlIE0sbda3i9Wq4smfvxlT9j1hx6S2QUqZPyS75ye2tef+YadDy5U87txcmKPPnzTrvX7tt/p2D6GFTqwnO7ikEqqVZrYaGbPG5VK2ZwnmCCQQ5/VDrRkWozXflW8D5W1nHuioJ/1hkposPVkndndiJRS1p0bOw0i9DpRZ+PfEnQ1aSeEKVlPScWaHlyAt7vpeNbIQvZh1fiMusF9Anlah8mtKX9GQcam1uo0iwP1ah3jrHRw+ffwGlDaot01Bsv9QAXSCbZhaSllcSjRvbbhgjOyLYBYrlyof8m+akEbhxJSFDM1uBQhqG7p5uXsf16rjU9xBEpeFffnFBgpldK64arjj33u8/abH/qQ/cAb32R/+cm32jE/z7Nl0dcXnm0aVpwo0cOwIp69svAiq/cauE9YYaoRdVkNfdcQDdiOhdp7bg3GNpgvNSeW6Tr8O/QhWYCGMeiGhJsXn4x9o/YnrmVl60Y28hQK0krGHjSyxCcBtEW/ntYR9zlYFzc5DztRglfEUOfnsmIcnp3aYjyxNbNpmaE5nXp/4NpHf2W5IgdxcChz4GTbXJWBlwrqqNFW4KASgntek9H6DXVaG1YMCjnH5OE41up0Nb8YK1Z658l8MeCQMDDeJy0IWSsajchqiaHveRBme0sCYJnF5teqckwlynE31tK5axfQll8rX1/aASxOQ6uxoMxTB2jdVGSBFepsZh2MQ249ax/54L+24bNP2/Nf/aItBqd21GvbbHSh9rrF3O0wK0OJyjjE2a28v1VpJsVnOlP837OFUIr1HeKcDELcFD8sQFHNzqfW2e/bstmx2t6hzdt969183P763/9v7eHv/gs2YK12uxKNMet6Np7YHiNOJzOdRUz5qbzWI1jbvH+ynJuS1iXqHkYlWqReLMC+VCBN8Mv3rYKUoIal1YmMP7USOa2nGhISveQITvN6U5xIYFsOFfCz1fer/PPTcOQHfvZvu+1EUTzKwjDv3+v3AyzbikDx14Wfl1UcGWYXr1OPcJIaAmBlvcgBDO3cajlfj3PRaGSPP/GEXbt+XbNT4bcptt85O7Onv/mMXQwHkqI/fP2GPfbww5pfyog1gNYHVURdqZHtBnmIRe+lsqP472hL8ejDD+cKaKPupOafOGyr1D/Ve4U8vPSqzZFPflPdFDzpnjKyycWzXTfifQS0CFHCfpGv7QTaoI2zV5X3SfWy+rjC55kDMWtlSUsnMJcF/gRMbbaYs6q5kcWYODcoh9oOA/forVS9NIUpQYXKQzqBNlswok2nSf2GjBcRG1kso+Pka4zdYszYDSGFz3D1qSPpaeue+5mGVzoKp6DirxoqEUD70T/7nP32hz9sbwmgPQqgtdXC5jUHWt6lBNqKwQlg10SPOIBlth/+wmSxAlpUwFgjxni8O+OpjWinYUZleCm7KMaFU/L9TYBl+C3v44vJa6N12ks27R1aM9GPqsZ+QCcpuaqOX121sxPVYAoHWcCWdiOAdnB+JtpYQDsZq3YoMRSONaLEXbH+IKAlW/NritJBBm2qw8K4bGr2Pq0Fv2s3qam0HgXQqqSkPmw6Gbq2woEMw4qjQ+vu7VVDNtTDH6Co/ZJA6+m3gmPtoejdLvfYNtCW7FKCVnkg6mwoBFX5bw/KlhKoAFoIcc4/ZiIDsjPN6V6rtIU+oUVQc++u/e6v/hs7ffqrdu/rX9Yknz4e61gxSrzm7kEZlIs1i7F06RyXIK9BKYV4qgLQHOVWZMBV5l0lkJvReQr6tT5NQGvNjq2aezZr7Vn3+k376b/7D+zx177OzsiC9/ZUi+z1ejYbjW2v2bYlbT+UE2HhiudU2g+W969kGyqWIM7jq0C2YsmKbyqf1QtTw5u9kslPdc+4V+AS/xBoWWpMygBHzBYBewQGgCgZ+4OAVraqa0STjEQ0q73pp/6mgu6Nu1EhYQ6glbMT2axaXVxpmEDbbpPTxIxaDWlHdRg9tGRF2PjFFBpqjgm0eBhrSHm0A9w+Pb0PaB+/edNO9vsCWqa9JNCKzqp7uwEbWwdS9l3G0O10/KjkJzk5RQATcmxAPgXEEYn4Ib7pZ602cDKNSZOJkq6p39C9h2NmbEST24snF0wpelC22oS+9VaLzHIzK86N4nVWbzjPKJ7vIdPC3UUm86Kmvce5+v6qvhURZdKz+VlDfCWgjWkfAI1cteSs5aYfKuaGB64EZaFi5h7nnFjvawyFdPgoVdN41MTvtotqKZJQytuH8ErV+okZmk4jb6z2HAA2lp56Hsk28KMIKJtmd8zsjwqg/fG3vtWO0afogS5tUVtEmxbSL+r9dVwZoz65oY15ec/0HGRTcYxavgRaNthkuVIPLS1hI8bTMQBbGa0PBuD71doGL+Ce5LZeuvuMiILa2ma8Q4TS5aEBGG/AA0Z9o06vArg0Z4mJVmUfrYYLTCd2cbYBWgwrmOBDRkuWz+FCe89VQMtsW9Zhll/UBpbGLRJ+FU3kUVct+2jTxQrqmD7aNPCQTzJ/73Z98PvxkTocUjmb6uQESYCWSU5eLvKATPXHtMgrprToejeZw6UexwTvbaCtDv8HAG4J5PmzqnHinrdcaFg69cwFpaTQtjVhQc5ObX1+Zr/zwX9tz3/lz21w6xtmkwtr11bWYsQcfZYC1o0HABm79zNvgo0EiVK3wNcy403w2AaeXRmgMq4AAoKjdm/faq2uLTCtqHescXzdfvJv/R17zVt+wO7OFtbY39d63tvr2XgwFNCiqlZpqtOJYNIz6ZLRKwOWXYBYtZNegbSXMuAdz+alAu0lsI1z0GfSuq5ENsI5yKQwYyqBNud9A7Q+zMY/e8TIzijEGD2fnhRA+6CMlrdHbez07yajle1aUMcpyE0/WvUNbgEtYJs2bNtAq6HjjYY9f++efe0bTwd13LSHrl03gPbmybVLQKu6QgG0Egetw9wgZ9Tm4GOdz3EQZC0uM7kQRnHwVcrFrciWG5QAGr7Rupl52Guhh4dx9X3ByVcRaLHhtyM8vT5ZQbhaJf1TZsW8TgJnZqh8TdLx5VqWllDHPNz06JRfZ9DGUMi+CVO2nglKCCSW/vrKSlWf8M0t8ZQGomtoo0d8YWYg4wDEH/Q1NwiA0hs0eY3NWLM1NRwBbV21WrJkWWHGLGD3c3Dw9mw2aiRJdUcm5SblWQtM+qVu6yuA9qhu1lG0ug20eDT79fsYq8yRk/nwiToy8Q8xiHyH1/TRuokEpRD6rAeovjVica6BBuq5ZZgAgBs9pMocJAlYadJU8t9kExP1se44abi+qta4UaMLeOLbPa7xWr7WRNDGsDYC2snEhoOLKqOdDYcCWgYKINbhUBEddkVGC9D6CXJ/Rus2re405BsjTCYKw4oEWkxvoI51PlBu0IzajjV6PQHt0cmxgDZFblDMOShDegXYkOgFLYFWc1artrao3xfiqJLuLQ/ZBAE/7C9nPbso5F0HPkBLRptAS1sgQ1IUlqzWEkPNUX0/d8s+9G9+yW598XO2OL9jreXUaouJtTiawqj+Uj05Sng8H1HUOZ5NfesblzeuKUVU1SPYcd7sytbFirHGEYTu9ay517dFo2Oz5p7V+sf2vp//BXvzu37U7kxnVhfQUibcq4CWecZyhsODILLoBNmSrt2mbvO+67n4A7kCZjeM1oMYhxcLtA+inBVABl7k2SOgJWHJQCeSqMxoZZEqpzZ315J2ItkmJceeyIk+JoniPd78M7+wVr2ukpinujQG9KawodXWlBdETZKpRBMyG90z4o3SUFNFaGaPjBagTRu2kjpWTYbXbTTsubt3LwEt1PE20IpaDOq4ymjlTON6zlR1coin6CRbcPyhbgZuS9HJw6bIudVSkYuBP6kh5kOqNm1E0VU7UyyWXVF0LrTtTZ7RDz+T6rSMthNoL9UTioEFG6BloIBntJsarRthuOWaixSEUQKwzaKuPhMUVXoLR91C1pUBtKrt6jz3tpus0WrzKzcEjHMQeAiagtxVMryYuTNXjCrUn2S/UROFOeaZ+vPzYEDAHbODvSG/6ANOwZVQqGHrZd1WkdF+9LOfs9/+yIftLd//RvvLb3vSoI7pIqala47TsT4+V70B2nXNRyumq1iWCABYOb8wjUSjuje0sY+wYxoQv6MlDGP+AmglhNLGQDAStVPaIhauylTsgp0j2fPWQZ9Tivy2e202276q51YJ/JbV6DPvb3TAhbIio6U+O764sMHZqc1GQ1F+GFZwwHOfoS2vAlr+Te+ZzlDuSxWOP/TLtx1joxatgLugjkugZfyiDz+gxccz2jUDMI6O7gNa+vbdZ9YPLQ7D9L8ugZawI4Go3Ld5TblnywP/UilHis6MJXYDbn5/SWMqAIZRkwhm6bVZ1onA0YVSjfnc2rOZPf25z9q//1f/r937+ldkw9hvITq+sJY3Z1YBVSWIyja60HJU9zf2SIlNaWizC60ys78KaOfLucaWdvvHNq+1bN7u2WrvwN77k/+1/chfeZ+dAfTUZlUmdKDttTrKaBG1LTWBaFP3LZME7te3C7Tbn2tXEHQlUkewur028mcEpoEXSjiKgK4McDgXAFfAls/ktPE8kpzUULAaQ53MupBb1nwDtG6anLLlMKkOi7Xsf8ML2Ed4uRuMQFdPfAO02ZCu4d9Ro5XBeJHRMo/2ZS9/uWq0vf2+Kw8jo0UMRY223WrbzRsPCWiv9Q+qjHYbaOV3HBtdVHERmeTfy82R0avyF7/0ANrYaDuCKymDt7JUPbT43irjS1OJ2AV5QJSLICPvbRq5aucJ+qv8e9pdbh8mGksFXTX3IfUJtNS3BZRkBGG5xiWJGi6GH2gTisqcR33WqV+uLWljn8Tk36esMxrkM+vV3NUVAB7jt3RPArTQwOiA9ilJEjfy2gm0AnUyYh9CUGW06fzDNacnatVdmnczCP4VhiUNW7WcOv7YZz9nvxVA++NPPmkn9V1AC2nc0HULPGr0Srs0XxQvGUrYqtEzq/5ZAAlXqKjPCoRV4wpF8v9P3JsGa5ZVV2L7m6c35JxZlZmVVVkFCBAUJaqKeRBDgShACCRZtmxL7W6H3ba71VI4wj/9yw77h8Ph6HC07Va03CEJSbQaMTUNCCQmAQ7mQSgkISioKcc3f/PkWGvtfe75br7MrAYkFfF4+aZvuPecs/Zee+21XfxAEQyVxPL4xn6hgw4Y7ilqoWivANhC9S5D8jGHF4Ra29ehC1aizQevLVTIOmhCLMQbKFN7z2jjMxTDyGjRPwvV8WBvl17HUBwnoEUtGYr4W2S0hwGtashiGAC0QVuyxORAG0MPKAQDPekZbVgwRo0WIiKM2kRGixptKNKCOpb4D20wvoYphpJgLqjjfG/EgRqvSdfOBS+Z5iLPaLOuqxtqteVMMQ+6UV+tORuFth5ks2Q0EEjRsGJq3eXCvvKpP7XPffTDNt66YtbftY1WzWajfQI1mIXY46FoTaK8bExePC/3VBaYyZAm0zKUgKWc8cXZE9QxW7vQfrd2xMbLmi1a6zasNu1lb3qLvf4d77RZu2PLdptlEqjCIYbqNdu24PzxBlXWCCqLoFCBUdqpGbtQBsRnQh3nwHpYwHC7jDYH2MOy2hw3ePZRn6LEIZi6YGECaENRPZ4Gmwifa1DIuc+zxsQmoH3hz/7SLTNa2KJRQUgVIbJUAS0BklReIU1JbjA+h5IjvzjKq5jgAaA9f+GCHT9xgkBbpo4DaM+cPGXnzpy5AWjpOIuDxWu0nNDjRgAU9HiEkn/mZsOHRxtSrurAQoZBfLgJhZFTwvlCYW0oKSC1sPINn2elKXpaUQsWCzIOgrz+ir8JKjkdZCXRAQ5xjvND25S3A5Fey8wqwuVEYFvU/STK8Y3udLEiOmW+4ZGqLaSMJgA3OUZxIpKoY3mrFkCLXxZdrWwYgEtbxgTkoqYxPSnVfYP6T9mtg62rgQXIEQ3JFBgZbV6j/eNPfsoevP9+ixpthxktamczzxxVBa450M6rEgSRSnMART02qGF6HCM7Zd0VilKBL2hlnCHsmQQ4E3SVnTJHRtAEkHANQJhJ0JzEB2SzFzosF4vLnMRe3FmMVXJqSgGBDhj80G0S0bvrXscAZc6XHY9JHQNo4QoFoIXf8XQ0ZEaLOvkUQ+DDj5XCKwQDGjiA4AxiqFtltLBWxWvhweRj8pDR0uEK99+d40J1XBZDIaMNMRQmdAGIea74EAwEugG09AT3ixKHIGi8cgAbwJMHtJHZlingYLqeKTW5QkXDrMUzfWS0tOkMOheG/dOJVQ4O7E/e/z775uc/a+3ZyMY7Vwm0i+kAdSdbTGElq26C1NbnfZu4+RF0pzMgO6ry9x1nz2EUdx4s5NeEo01rUkl31o/aaFGzZXvd9hdVu/9Vr7U3vesXrX3ylM3Q/jObUVOD3uxeq2NzUNCf8KIAACAASURBVMroI8UazFqtIsEoZ9Px+lfO0Gcghlqh1P2P83t1O6DNA6Ny0BS4kRI0z2hzoOW98XJHDrQwCRpBAIm9zJKNEtV4vUEdJ6B9/lt/gUAbUVL+b/ZKcb6mxFCki9lDC0UhrBdxDEuUFE4R3EgZ0IbyGC8G9d4A2hMnT1pvbV0S/2rVLl+/vkIdI6MF0J45dpwZbQePSXBTBo2+SCrzSgpj1DCSMAqv36lfOi+5mpi0sZ/XyDRkw3X4fwF+cbxHJB8HHVW8WdQW0WkAbWzMAOIAzzzjzYGWN8gl/XJiEZ2VK4ojSkcmO8CgBm+ipoesb1pktPR55vXArcuEFfH2CbRTtz+MaSghhgIQCgxFG8rsQ0IoV5ouoSJu0O+YQ6BpvQYZatS93OcoholzLqb676iwpoOU14C9VsIAI8wqkAW7WQGVyByhp1sXHzfWaD8l1fFLX0IxVAG0AEGsUwFtfSFv4RnG53EsHWihhU04/xU1V9VghwAhDzABtKCHVaf1QI2jEjGuTCPL0EtLswqKFzTlSm1UMpyYTWas608nioAZsK5kIVqHzHLd1i7PysLEQgcXQBjDJIqM1lletX/BzMSz2ABaZLQA3GcKtBj2wUPTAy6VD+Rbi/2PknNoCDh31hmqAFq0BuKvc69j/G2096BGi6ECmNgFoMVM4xjRmYNCTh3jtWDtYA2hzljOaA8D2jKFGfsqPwviBLjZQZ6DrPYDzFi05uEqlxq1uLBmVocy/coV+/B7fs8e++bX7UizavtXnrQ19Lph6tgc7lCqdbJnPvrnwyDB67Mrr8cz2vheXjIKwM7XU/w7gG4l+MB+gCBvNue40jE627ubtjsze/5LX2lv/oVfss2z522CbpHxxDprawwS1zpdmw5HPDfHnN6zOuwkB8cA3Pz503XG+r5Ne08EGs80ECqf4uW/KwcdxVnirY2uN4mpajGLHZuNewrnBOqzUwDthN0HCqJVvsuBFs8NMRTX4/Me/flobol4IQ0yx3EWTeSI5EExtLo9HiA4lDRRxu3zfEoHVYU+8BmRLXsJIYJptny4QIVex2fuuIN9c6jTIKLCgfY3j33PLl25bJ12h+0995w/b8fXN2y93aLqWIeuTNSR0RJok/Apa+/JePeIeCKrDQjQgVU0X99wA/K6K/2RXTSUjbzDLEZkZIfRU4dFcPkiiNcFOvEweiS+l2e1+UGAn7OHdrawwWjMGx2Dx7VIJCqSUtmNO/w98W/h2oKDHsbgbphA2gTDBsKEnEoh/FpY8Im9kC8xQLJuy6n8rpnlUv2q68pZrrQ6xhhD0cnMaFGfdeZBEXnMM3VTDKcI1TPttWFE3pht64EEgike/Jh5i4O+XbUdqI6//Rf2ic98xh66/wF7/YMPWW+5tI06enIXWi/sXEUGDaBVe9qoJhcw1FtgZzmC4xNG4MVcYmwkSPtxdvqAAdKhWAdUnauGSTD1PmweuDyAucWK/uysF1axbVDghWm5Ajk1yuPvUavU+vK+cW1bz2hhOAAQVz1ImW7RZw1aeDYZ28716zY62CdljOx2iUwLr4VqdWTYRXsP1gS/h/YUF0vxNTG7whXA/VcWy0CA7mLq2U6DH3xyF24ge/Dd6zgm+uB3AbTUZ6BHPlMdh6NcjO4LFX3U0XKFKF/DrbU05XP3xq99dnASs2SKZTw+DsrYy/Fa8CD8fYAEpipBgdvpSKEOcRGycJiCgEnYum6/+3/9C5tuX7Xx1lXrVObWMMwEHrNsg6CTloauOmYA7nO1sY/zjBbPG6rjYNrKZ0KwC3mGGwFC/j1SxwtYdQ6tAfq51rLm2hHbmxjrtMfuvs9+9pd/xc7+xHOtvr5hV3Z2ZN5jFevA5Yss2tKWdTAXPtkro+nj/LpVxhlcaJ51loExrn2egIT4L2raoWUpJzX4PubBRiBTLuel4ItWvZpwJDHEkn/TxT1F0hNjTMH2UOQEf/mJDUcjjlENo454vBwPktfx7YAW1DE2CKL4AFpQxwBaCIVy1bEm9ZCjFGWEn0PQQLcouEQpUj9x6pTdefYsqWNstuFkwnFM3/3+Y3Zt67qt9dYItHfdeSf7aAG00UeLg4URfEWZtNpEvKCd0cY8Bl01Vs4IQrcZ1Fx59/HvspFVvIFOpcVNTSKNahhnOMBkDjJ4nJgTexjIEpBSPa5QTJYj6pwiWqV+KqSOMawBz8PB7a2WBimEw4m3+6iu6nmJbwjWT8M/Ns2tlV0jM2P3LOb188MgvJ616QGaDR284Znr7VM89qn0LqaFSMQSBvGKJdEqplqkT4eJ/lg+vv++C0/Qfwuv6xZcr6CqRmaEe9U02zaz/+/Pv20f+9NP2sMvesAeeenLOL1nDd1meE1V5bPkXhxo8W94JA+h0p1gMAAAdmIHw5EdONDuj4apJxYwI+9rgSGuMc35mdwKeGQ3GqYaoZQWjapDJ1wxnDL3bD/Vtfx3InOFKl3r1ME8Y0+IyV5fjlIIhyAgM0ftdTKhICoHWvgdL54B0KKGjPeHQOlWQItqabAtMb0nHyoQhjdgxnKgRY0Wex99tLcC2mhpuxnQugn37QH1Jr/hoY6Cw2Bust+N/ZvvwQBaCpliqlG9ztIBAROH8QAj8Sb2+F/8ub3vd37bKv09mx9sO9DOBLSLGYWEsnEVBc777ECLQDmvdxJ0Qv3th3/8Tbz+eJ0RoAcoMTzLzkNmX2hHm0/IWi4qDWt0N+1gVrFps2frd16wn/mP/mO7+MIXWfPIUbu6u0uKnyCE3lkmCEQoneslHUsO7je7OX8XQAtRYO5PENcZ1yK/5vRmh9bE70EL5wwCCq+T01aVM2jV+of56aCO4cqXO0PF+2YghiE16KPFvf0PAVpQx5CC4/hDjYquPp65yGDcD6EMaEELIaul6TmevFKxk6dP27nz521tfYNZWX80sv3h0B57/Ae2vbtjG+sbBFpQxyc2NhPQRkYLoF1WRR1z8kzWA5XXaXGDEakwg3NKllmNH1aCxhtD4hxkYyGHeUKMpUrgffhD6JGzmxmLbSXCw0HtjdIrN6i04XPaODa5aopG/2gALYcs1GpcHDF5JxlJeMYazk9R80tCpTT7VdkJ67zeS5YiZi825pE/LmOjFkMlVPdGrSJoeiXQxbSksHOMrATXHom1/nPFp3tJK9tWFgyogVIZ/sgA2l6nY2vdrnVR3wMV3ZQY6nPf+JZ99BOfsId/6sX26CteaUdqZl3QjAhSCbQapl4F0M6rNq+YHZjZAG1SAFd8jMbKaBGxoj8Wfad0edKoPLTqxOggwqYDbgRNLsFPoCvnIadanW6lc5pXm2sIGN0nVTonATE1BeytVvlA9LNm0cbaErvgymTPaPEQUB9P8LpRR+r3b5rRql48TWIoBpEc+o7ezhuBFsIo/ByRf2S0lZoGuTPDcgesANoYLEKwxQQwjsZT9quhAg2b1+tUHcOwAu09FEt5fyzed7JgjE4CL3toOLdYlB/lvzJ1nINtGXgjyI49iPuGNYrXyPq8jxFEn/JiOLT2YmGf/vC/sz/76IetORlaYzqy5mKi/tnZiGEbVehhlhBWr2RJwFa4QiLrHw2gjXMkgDTPIPPMNc98c71JAG21uuC9mc4rBNrhsm6TeteaJ87YT7/tHfbCV7zKOseO21Z/QIof2TcACSIu2vBy+lOR0eaAy2A8xvgdcpOeCdDGWucZ7iW1PKMt9oKfIlmpLRKdCDpyz/koCca9LPfPRnkrGIKbAe1wPFFZyMt3K9RxjEVFcHQ7oIVaELRvZLQBtABIAO2C49l04ERGG6pjZLRloMVBB6A9f9ddrNEiM46MNoAWGS36aM/fcQf7aG+V0XLMmPdgUlnrfZipdpspeRGN5IIo5gMl/6yVbDYWSuZQlNqFIoJzBXIs/PhcpkDKCyKyGwoo3L83L6aX6Z5YLHgcRlboo8U8RIxsc8MKLB5N6ynmyYIC4fUJr+OgIJMiWGKheN8B6nKKkkCDB5pba61sJP6dO2t5DzIMEGISEZYEFiAnZfpoQlrGeT2WGSEMHNyVKoCZmQL7X0ANL6yJAALZLGbZNhusEa33erTmREbb7NaY0X7+69+0j3ziT+zhBx6wt77q1XasbtbBOiXQijomlhFo5cE9rAJozQajKQM+ZLSYMtVH2xQoZUT9UYN1oMbGirJ+lY4bWbDmIiCGDX790i/zewGUouXR3hTTW3Tw6OeRJbBNLqb2MEjE0+kADnMRrhsHYwm0ZuyjResOVMe716/b0KljZLRBHaPeBlCN9p4caBGM4ZVERksXqQxoeVDRa7qVqNWgrsPrOAa/B9Cyhuv9sWjvoc6jZFhRpo4DxHNDmqjR8mcuVPlhwRZrlT3aHhiXA978QM73sCjeuc2hLO52bDAeURCI8gbaqJajkTVnU/vD3/pX9ldf+ZI1p0MDuVybDq0OFmIx4f2bjCaa6+2CMu7v2wBt0e6mwJhB3grTUVgexmuOICESB9Kuhvr2kvdkAidcWDBW2qSOl2tH7SWvf5O9/E1vtvXTZ2xrMGTZEEwJCzccGg9xrBiceA1loI3Xd9j9eSZAi8fLX3OcTznw5o9dvg4pI3XvAfxulADisUnPu/sY/QdccRz3hGvA7SJDrR0ZLaxYmdHis7N+6RwPluKZZLQBtFRfQlwEuTdtxuBF3bDJZCSPXNKHmkEZNVrQxlQcU4xTl+WX2Qp1jCyZ/YrzuX0Pg9+vXWWNFkB74exZO9Lt3ZjRgqZ0MVTU8mIjxoi2oI4BEDqIiibioI4FcLlY3umVoI3ZWA/evhiJx5aYyIjVl57RgsUtj98pN5Tni4I0JDIW9yeNLDnPGlNE74rjqFVQVQozfTpEhdpt4f2zLoJiv2Ld+4uLjDF//BAXxetSGxBo0QxoPXMLCjHGAkZtgpvMe5R5rSlYk1iHNS5nHDjH1wMjilmQ2TklL1crb0GimYgGCyCQAsj2QOUAaBsN1oh67bZ1sL5AZa21bLdi9oVvfJNex6CO3/qqV9mxmln7BqDFDF3UaAVm46rZcG6szUInAIYAIqgJ5m6yLqtJPPygP7SmaJIUj/UTlzYo3jh4vHwhSjlfa97O433DvKcOlopnlNFybXoAg6+ZTbvrtIIfiILUt1lkvVJCA2ghhtrf2y0yWphYZNQxDweIO6Y47GWMcLOMFveOoAt2geriZw602PsQQrJeC62Fz6MF0MLeDxktnKEwkrOc0cZhmOr6WUbLdfq3DLTljDH2iSheiNsm1ut16XjXQO8vRE0Qm8H+8sple+//+1t29bHvWn08IG08H+xaA+WmxYRah8lINb4caEEd3yqjzYG2nDEeFvBTER7DObKeV65qZNitpk1mFau3N2ze6Nq8uWbjRtde+MrX2Ovf8XO2fuYO2x2N6SAFKpSrxLscKN7PMtoc9HGNflxAm0p16FrAmezDVyIQygE2P2N1Dq36zIfVJf8GWJKEngh8ndHzYDbuS7hBUfAIs5qparQaXSkDIawHnI1xRmsQh3ds3C6jBX8PR5cA2hqazB1oMRA+B9o0GstVx5z44w3NiGajfhViqOijBRBDzQmgffryJWu32qSO7z53Lomhcq/jXAwVxgfJUcjrimHll4OKeiS916mUHeQ3J6jj6NUT8Hh9M/o12MIhaXzSZGYUTwLjjAbOv8fIleEVAhCvwZXk4fixJvA4NecijNWMVhmXFuKcdBOyWB6a9IMNGw88h9psckosTMYZ+UaLkvevahHHlckED5m6TpGx0+SJlvcM2X2c5Tol9TM3KPyOMacUBzCoyKoCmpiBm/yUKaDChJqadesNgmyrVifgIsuFlSMEUY1eWzXab33DPv6nn7SX/tSL7S2veIUdrR2W0RZAi9c9hG8xDAfo9DRPoqcQP2FdchqPAy2EEGwUi545DgdYFYMEQ0HRktsj8pp7HTcyYGahmIbiAwz4Oxko0/Q+wD2yWq/hKugRG6FzQiCMx5ogaIC6eDK2/v7+CnVMoEXwA3U0MloMFXCg1WMuVqhjZrGc+yxP5KCOCUB4xttQx6xlA1BxfymKajrr0mAXQzhD3QxombnnnQRh1emB4I8KtLejjuMgT8KZTFDIEsx8xsEqGJNI9gh1WlhcDgf2F1/6on3ygx+w6c6WLQ92rVdb2nh/25psTZxxH8ynBXUcoBRAG2WvnB0rU8d5ll3+d3wdYrU8aOD7qSxsOumTsp8va1ZrrduiucZe2oNK05778MvsZ37xl5jR7owFtAicSWm7OJQK++gDL/Xwxr07LJslIMdHJC6H1MhXateeIeZAG++pfH8C8NM1LXVzYE0zCfLWRnqPe382h1dknSh8Ds9ooXKn8xrrs2OG3AG0PAvJdKhzJLo1nlGNNoAWTfsABLT5qAkftbFmoo7zjDbaew4TQ+GFAWjvuPPO1EeL9HswmVB1fPX6Net1ewRaZLRo77mBOs76aNGmQP2V18qioE2RFNoxXDVYzrrCy5ZThuKu+4pYAdqs9xU/Ri00oU8NlnxS/0bEFTc4jyxzOiWyVj4WqDmaD7jKNAPa+JsA2pySjufCcw80544gi6iK5utsF/ART9Fv6dlT5O+RmYfqN4BWDlJu+B/iHV6Xw5SFylzlDl1ktelwBFCj1xCHLIQGbnyBLAyLGZlqA2piAq3m34ZnMru1K5r6gzsEAhzUsWbZwqsYtVa5UlmrYlfnS/vCN75uH//kp+xlL37QHn3FK1SjvUVGi9c5RqbG9h6BLKfzZE5QMK0Q0EptSAFJAlvce8q7VpTnyeAkXRnPUEWi81opM66ynQj7iWxPduCopODzPaMtLYK6sKLk9dSM3hxoMS4PQAvDisHBKtCODzLqGBmtKVNNohsH2lAds67uYynzjJYHGA4r2J+GaxnVyFCfZeyWM10BtM12i0DLNiCsCc9o8xpttPdENsus4rAe+R9DRns7MVRkQ4dlTABarG+s2/6wT8CdjkbWAM1+sG8fe+977Vtf+BxH4812t2yjWbURRuXVIZIcu6pe4rXYM9z3vOaohReq4wDNshjqMIBZSRrcJz2Ysci2mIDY3KaTkfV6ANq61drrtqh3bd5et9151e77qYfs53/1H1rv1GnbBnW8tsbWFhrZONCiNp0DbZx/KTy/iT/BMwXaqMvGuYm1FkAbrU352RsZbPx+/G687/zv6cjns7uBFWB48Heoz4bZT2Tl1D54r2xktGWgzSljub+5wE3U8bsy4ktvv4igBKagj+mOA5qv0dRE+YVZs9VkH5b4fw0fZvMyDkJkYjhg4QqFA4E9byQV7fjJE1Qd99bXrd5ssza21+9Tdby1u2sba+t2+oRUxyc3Nq3X1PQeTpOJ6T0hhsqs+qKuGLVaXHRQHXHxE9ePw4TydmQrhZgiBE9RrwzKON4fD8iYO+huDDDw0AgzUQppQ7o5RFDHeZE8DTXAIYkWGQcxHGrKagolc2rvSWPuCsDDduyjfQZ1PGRl0ymDizZGCkIkwv5Hb5PxrNO1Np6he3tNVqdO1LFT1XEIHBYt43tYkKQ7Mw/pvK5GqhELl4o+gKOMEKDqawNoUbeCqMcHGeQey/S1xpPMZ1QON6uo1eKxlB1js+PrWdXs6enCPvf1r9onPvVpe/mDD9lbX/nKQzNarL+qU8d8CESqANo0zUR+xiF+QhlEoKcKL8GWNK9qM1B95xktr4OfMqqnSo0cvbSRvRJo0YeIYQXcTwX9SxreGRfaKgboupgwtfewxqsaOZ+LAdeSrQcjAC2o492dlNEuxiObHBzQyB61b9ZmvQUrHWgI2KZwi1J7j3rk5ekthTWoY/VB431jTyNjVXuP9r60GjW+HgKqDw7BWYKMlopj701u9LrWhdcxqeM2e/BzMRTdp8LcPXrm2VMtMRTNdPy/XNYYI8/iZ3kbUCJpoi6LMCqbjHRYkByAllO1CHAic8E5s9Zts42qiwB8b8/e/Zv/0r7/rW/aZqNik53rdqTTJNB2mjACGasIsFBmFZkb12SUV3C2eJ9pvCa5RhUMF6j/w/ZmnEMBLDk4RcsJgBY+AuvrTVtYw6rNns0BtM2e7cwrdvH+F9t/+o//W+ucOKkaLfpoFxKo4bzB60DZKjf7ybPvHPAP+/czyWh/nEAb5ZHwJ6A4Cu50PqyCAwCQGIBtcyYxBUBsZfP2Hg5zWc1oiSeBDal90rEU5/BzH33nEkV8AgWyIyhJ/Un4wlhDhOignoY341DCpgLQagC8izSwEdCPhHoMJnM40KKPFpkwsoODwdDuufciazKbR4/xsEFbBSKjxx5/nNTx+vq6nT11hqrjk+ubGpPXRDsH7qkOZVqHhcm9h0dcVN7nGjccF5PUUzaHMi4KR4oBikLW7REqHi4Uu76Kk9NN1NPUlVK16cxrdW49qJ8LMHFYIgug4IKzfcP8Xf6oPGwWPgrNe00j41TdW0GAgN9Ho/PckzgJh+T+ZERnIwCsxs/JihIqXfWdwnJQYKvHxPt12tH7WOPgXjHl8J2R10Big8em5yL0bI5xh9fLoMbE4YjnRyUvHKEAmshm0QfLxYyB8HUYIoYYq5gJW7hF+UxbgDJN1ZVBh1kwyOdZzWzXzD782c/Zl776NVLHj7zkJXYUhmYTUM/0qWD2BqDFq0KNFhgCsZMGvOeWDFLP4yBAximbDlf+ZqwDHg/Td0gm876rjuolH+4buEypZCLJXpoKRBcquUgV1HGMcZQzFes/7M8FJawR2e5jxtdHE4eFarX0SPBgB8+BjHYw6LvXscbkTUEbg9aE2xMcrWAR50PHAaRSZerCICKP/md5gqs0EcK6FFy7RSmXS4xLBFXsjlDsN8b+InWMOi08jJu070PmWwfQwoLxyBH2aYbRBbNdtI4kU/2YQOV+217e0GBxlUm0M3QxuEryUk5Q8r6uC+ANH+ciwYhMOh2yTmkGGCd2CYr18ZjCPBg4dLDeJyPbbDXtc5/4uH3iA++36mhgk90tq0wGVl9MbTkZWnU5swb6T+nCpUAmL+fE+4hs+jAgDSZJAH2j+X6eXKRgI2vB4WNWGSrx+jXba1apd63e27T+omb9SsPueNZz7Vf/6a9Z/cgRmzUaNgY7hHZNr0+TxfRzKd5D/lwpaMg9CTLExS3LDSvy6x7XOAKcnBU8DLTzM+lm/y6X7via/dBj+1gEdSmpEQhHSSdKj0hoNFBgyj2KYJiaGWTI3grK5woBFoD2Jx79uWUcplKIwk5N8n2m5tgQAAnUXTGtgZktjMwFqK22BgZQkBHtDl6TIXXsG6oCytmMbTz33Hcfgfbo8eM0XUdGK6D9gT196TKBFiB77tRpO33kKIUwXTpDyY0WJhk8HL3YHgCRA2pcVLyHXHEXFIIyWh100RMZVBD7PR2cKb13EwE2pHtUo32NIrtqdMxyeOAKRANoEXECeAneGlXjma8mknBgGy9c2OxJuBU2h+wjJFWIwwQZhvedgr6vVGywmBBogSWtZoN1T0zLAb2KxvlOq6n5rsywfRyig7dekzKCfHHmC7m8wPOAhXSyK4JEH3o7QszSRG1jOk0exxouAJAV0CIzpeOXK2i10NWU7x3G8koGveOD6FUr91gYtOWiQqCFYcW/B9B+DUD7oD3y8MMOtBBTITBb2ox3SCUFDKMX0KLlbCXHWQFdUWzyQNb99syTAwQWNoXABe0aGGPnoMlLwkBI1DCek/2tCVQFshRYuJgiAbBn1nDribKEXKcE9CIV9R9bEmDYAQD3Oi8z9PmCNUMB7R6n9xxsbxFoMfh9icidhwKcsNzRxiPyMtCmmj6pMD17sB5FK5P3BtO6040rPJNlCyAp3mjx0bCAAFpktJ31ddvYFNAycOdCFTgTSJLhijuCxUxkaid8TKYHmGWgjWA11b5XADfUbKu6hcMO/MMOetxTXD9kP/PhyNpYV7OpVccj+5MPfcC+/NlPW30ysun+jtXRr4q7hxm0Szhnq40q6vVloI09eTNquAAiZJY3B1o8TvSRMplyByMG/iwvTXjGt9prtqhgyEPXDmZmo3rbzj/3J+1X/smvWW1z06aNumGOE+4jGZcZ9mUMdPEgNSt9lAG3zBJohyuwLIN0fh7l4HjYNbod6JZV2eWMm7s792EomR1F9ktWyjU+ZaDFfgugTYPk9ab4fTKLz3nLOxLQIool1QjaxykMRaZVqgUhbopDh/QwRCktWaxF8EgzcdRTQC8gi0wD4FtUcB6MRgRamIgfOX6cYor+aMwxYz944nF76tIl29zYsDtPn7E7T54i0K7DpYPOUHxVbGPEaaxN6Df7JlFTqj2FIjSbmRjtPon68Mhd/ZEObuHU4xc6Rkvx4OWK8xpZGpNUCGW0COQWk4BWelXVYCAG4TFJB36n7fUzjqFjLdPbJ3RnpEQF4C4wksusPx8TaPFYHfSVNprMbCEcig9aV4JyjzbNrJUhgLa8McpgG9RWRMq+jjwLisBEAwI4TBmUDDJceuq6xzGUxj7DloEA2nZ8kg83vgcDFGV5Dy7VxysHa2xRtengsk2rAtqPfOZz9qWvf81e+uIH7Y0PCWjr04W12Hct9bBMGKscRo9rSOhwoOVGdiV5qHvTQcjdn00MpJhNYMsQK8tkGXiSMpY3soAXs1s9Y42+btSIITLy2bdUcTvw4gBnxuuZqoYYiGLma8M9BXPhmnJ8G0wTqeD5nFang/4BvY73trdtf3tbQItsdgyglbAJz8MgMQnclNGCOmaNycsY0ib42oxWFDfnIFXsPa0BtPpelcE4zooy0LI/GCWE9TVrr63ZxpEj9NI9DGiDiYnhU2G6L5W02qvSEBHFrLwfIe6LwCRG8MVnMSNaCPkhngNt+SDPARfP0EBddjyx2mxuzeXCmvO5bT35hH3oPb9vT33nr60y6tu8v2fN5czaYPmnmAU81USpyXilPacMArfPaDU7+XZAi6wMH7jPoLijZa9WB5M5JZXf7m7YZF61WaVle9OFQl2IyQAAIABJREFUTZodu/D8F94EaJVY0HqVk9NW+2jLwJmDbH7O3I46zoP/wwId/HyFtcgYjHiesur5bxNoKYZCQBqirhxokdFGBKHeOc+Y/JdJ+yB7barmGtRO1GM0J1Q1WmaBGWUUQ93ld+xAGxktgPboMas0WrY/GBBovw+gvSygvePUabvjxCk7tXnE1luyYIRoJtp1QXuQLpu7acBNGqPziCiK1UEd08RiKZ6ev+eUEz+74AT0bgAxRyVREKNshAX0yVyqJgJ5cRDF33MAQpbRxtg3XCsW3DEPlhRueBFHiSvo7szd17NZzT9E+wkGjw94UIMy77ZaBFqIhjrNBoFXtVEfL5iyxeL40Nq8eUQamz2u4+riV607DibWhVnHhihLdots6OeIPNHaqLOCAqa7E9THFK0Vfb4xKi8yWoKvH4gic1MrKg9ZsAJo0QF1/O8//Vn78je/YS998UP2xoceohiqMVlYsx5AK/oV4Q3yoCWwg7oOPa5YCP1XlK19lIHPM04HhUfkAlHfXO5rzL/3YjioY9VnXdzkYAn+B9VdKZ3xO049e70WYAmgJXiiBAE/1bBw9PVHoPW9RwqLWbayLGS0B/2+jfoD27p+jb20syFo46ktMGOWQAtqW/aLVEu6y1FYMAJ8OerQe6BzoCXIYWgCrp3rMzQIQFTxYUALYSXpYw6+0NSu5lovAW2722N5RWeMbC5xT3KgVRCsD7ErqlETaL2oIm2CbhDXa8yijmApYwX4nkqUag60eYAZ9z4oZNzTbq9ng37f2ggaIOybze0vv/oVe9/v/a7N9nZsOdgX0Nrc2gj4piOkg39nQIv3DwYhZvty6peXDXCWYu0G0M6tTqDdnSxsXGvZ+ef9pP2DX/tnntE2bAQGEd7V3i4DC1b6XmfU90ogkk0fygP02GsOPAmYDstYy+075XOonEiVE4bEaBwCwnwdPyJ1jD0ZXsexT3Kgpdcxa7RvfWfizQpTAo8IPSpH5gqgxcYI9yeJHrze5wOftfmgHHVA9nm0zGwz6vjue++1DcygPHbMqs0OgXY0m5I6htcxqOOTx0/YmRMnV8RQdXKsyPbk7yoRCTZ3YWodb3I18yrovqCOeahSBAPTZ/08pjjwMA8TgrBU9LQqTA/43vF7M/R66vYGx08LRB+mjn8r6lT/FyhQ/IdIC5QTVGWkkOs4NIpDJERQakdSRuTEGVWKqAugLWVr2CdTAEqWPaaITuvKbgW0aK0J60NVG/P/bge0EZzcDGjx2uk57UMLeP3p4KKMlmPAEPkjsPAPtvY0GqzRNmNQgAc2kb3GOLAm5pd6/TvQT2enzDJgGDEys52KgPar3/ymvfTBh+z1Dz5omwDa8dxaDUzSQZkggLYuoMUZy8Mm6nOiiGNPRi+rDuuol0dQ5fdcDFFS/a5QlLJjTiBL8UxQz6ChOPhdQAvqWD8X4DKD9c8cQO9iO2W1+l2uI193yMxBNUM5jfouxIUA2uFwZNevXrXt69c4zccwbQTORRjjxiDQZ1F7RstxmcimIfLKMlpG6odQxznQajJPAbTM+NDyklHH+FqtXA1mtE1ktOtrtr6xyYyW82oDqF3/cRjQalBGEXkXg0QcYA+p0eaAq+lbHgHdAmhDjHNYdkUv6nrdxoOh9VoN6wDQBwP7sz/+mH3igx+wxmxstfHIpge7Vk8ZLfpQwRRAEzMt2gYPaW35cWS0UeqJUhjWDN6T+vBRGgRb2bJed8OWtZZZo2u744UNrG53Pucn7B/++m9YbWPTJvW6jRC44MzCfZlDba2yVh6oRBBSPofLQOtxkMSCJfvG/HzKs9Y8Gy2o8wiNSzV53yA3K4klQP4RgZYBsbfzlIFWvedOHT/vbe9apjpAiGwySzD8E5sDGyDoMDm+iC6qc5CzFnyhPvaoFBup0xGFDLUyxFDDoQFo1zY2SB032j3bGwwJtJHR9no9O370mJ06dsyO9tZsHeYETdVolxSviJ7FG1yi/6uKdoGC7lYUXBguEFSjfzaflVjBAYYxYIpqCYZuPRg2gQRP1p7cx9nVxhyoAAFSpe5tKwJJZJbI2Ni7RocRHWZsVUFbgwuRaPiPGrarcOVDLPP99J+bpnOcGl6iU/Qc7D2Z0qxiGxsZvakY+IBMFpSxZ7QAXj4+BGTMBGN0XabPPMSV/QZ6pTTPMxav6LkYmq4MAxGyFKsA2jqNJ5TJCmgTdQygRbCRAa1q0QVtjFeJ3/Eck594b+Pl87Ss2nApoP3Ipz9jX/nmt+xlDwloN9A2NJlTDIXMVVQvwAlAixF77BFapY6zMggz01gvbvmXZ7Qk853/kpOTV4+z7JeaIm/PEe3v1K8rnkfIZCsFeIotKUbeqYarbJbTfyBKyoIBGtsDMCG8YquSbDl3+33bP+hbvz+wK1eu2Pa16wRXIP9kMKD1opYcWAk120s1iab7G4H2h6WOcXaIVkawDhtGZVcQRCFwb6z3rNXr0Y61u7bGsyayYdZqqbFyxkfJ6YqxPs+W8CaPAd74u5LjW6KNs6yWbz+Jvg4XQwXQrkSn/gUBggq1uXXqNWa0B1eu2Mfe/0f2F1/+olVHQ6vPxjY92LMaKFpEBzNkOBBCygEq5AGHZXM/DqDNgSpafPBcyLRgutBo4560rNfbMKu1rdLs2f6kANp/9Ou/YZX1DRvXALRLnuNs55lLfRzTvfLzNQfbuG65TiaBHy1oi1nB5WtwM5CNpCbOg7QnD8lay0Bb/vpHrdFiek/udcx+3MCbFQvGt71rmTwgxSWsOpVAkeaOLVI1Sl0aauMQOwhsCzEEreM8o2VfnQMthE8A2nXPaAugnXFMHqhjDIA+dmTTjh8Bbdy2Ndi0AeyZ1ClbAuXLPTKHGbTaC+JgDKAF2MV7y29iuunsuwaBJ8cigaT3ULkDjSy5NG+VNIQXiAjkMLX3/lABAOhSKGMFopwywxmfcDlCK4xMq3Fo4fucx+qfizqxMoyI+BDUkBJkZqSJMJPZjGbWsArcw8gmtF1VjEBL96RanVQ7MlqM6wqQVaygUXOCbbfOzCwEywuxTN2siqE00YWDBpzKy4E2jP9FHQtkKYSCZ3Yd1HHV0CQSLQvyry0ELzxkVZG8IRMXpOmnQzPbWqJG+xn76p9/y1724MP2uhe/mEBbG8+sCaCth+pYQFtbIirHYhbQFsGFCMj4L6hDfn1DT2DFan6CkxqOAzgT3Lj4UBlvFmXzEIVzlsbOZwCM3tSgkZWBK7OVoTnruCmjhSPNlBSrTF+WBn4GQLtz0GdWu7Oza5cvX7Gta9cFKvMF6WRM9cHVm4M6LgHtiurY25kESEVpJKhjZje4Xh4hIaNN5SNOg4Kug+mnu0M1WC8EXWnYI2tda3JM3gb76uHVzbPDH5N3ORNDsRc7o44RYORAmyjkVeJG5aGgjP3fvMtOOeTnQ5k6Lgee+UEPIGZAi3LJbGJP/vVf24fe8wc2vHbFRtvXrIUWmv4BM1oElYvpmECL94A2quCp/raANgJFiRV96pKrYSlqhYCy3WFGixafRa1lB9OlTZttu+t5L7Bf/Sf/1Cpr6zaq1W3IFB5iqCpV6fJEl3AhwCVaXOL9xP7JhapB5+IioC83ALPMmuG+RmmqHOjcKlMtsw/5/Sr/+0cF2uF4zP0ZzF8ZaKP9i9Qx0ltlXSpshyUYIyDQfJhJW5dVYgBtnvIrm3WbLwAV6CLUan3wOwZnV5tYchogcM+9EkNtgDputJnRolb1/QS0bdtcX7djGxvWqdVtHU3tnba1GqCmlpx9iqwWSs/ZeG6Nmuo+OdCG7VjUJvKbGHZkXCTu8iPHG9QOm1TuBiXCrNQVtcri4XPrQQXeFyln0GoC2rAWlEoWOS/2lVTBbPR2A2oqm2m0IcANlXE4DimUR20RxvuguNW7zBrcdEYTfAxj3p3OSD3iAAqLQlDHMNzvIoNGRovnBuioKypiBa+teIifKY/LizingcpAK+bIM2Xamaluq6BD/a4UQ8H8P+q0WCN0doJLE3yNo0Yr1XGWb6tfL4m4Vk/PxVLBD4D2+sLsI5/9jH0tA9p1vN/RlDVacMWyZ3CgxZBr9qUWs4m1mfNnL+iow2pM+F28N9oyJwo5BFYunsosO8maeN2QDAa8oDNf4wh/eGi5wlHuUBLUUVsQk5c8u+dgdhx81YrG/S2NwxC2CbQDu3L1moB2a1uBBYG2zx5bQORsOvaxeBJFaTpTpOZyPrpVjZZ11AiD3IqVTlCu1UAgLjpdAkn25TcxGQXZU8Oq3Y41e11bR0bbW9NZA6BlUHNIRivXPG8EAAmrGnFM8AoHt9Tu48FREDc5tf8fCrT5GRLrYTIa20a3Y1P6Gw/sr7/+dfvA77/bepWF7Tz9pB1pN23a3zeEG1iHmJyEqT1k5KYT7v+8xpkDyo8jo8XZHs5QkSGmjBPXMQHtps3mFZssa9afLW3ZWbf7XvSA/fJ/9Y+turFpQ+wzZGu1BuSoxAgBrViRMtAGwIfwKoA+p7JxL9Aic6tAhi0zEcCWRhiWr1V8nZ9f5T7kMtD+qDXaAWwYHWj5PjyjTS5RpCKXVrn3kbcuVTORpy9bXGjdJ+AcjsZUF3Mgs4uhtLgl3lHPrUe1niFh80FlSHk+JCugjNodUVuLhR0/dcruOHeWkexsWbVaq207B/v23R98365uXbdur2unT56yI6CSlmbHNzdZA8Hs10ajxmwWIg46DBkObIgrCj/PnCoW9avMMv9PEZYy0MhE+dkdpVjb5NzVaItxsZfvchmRS6ghwXAhwMDfKYsUhYXHpKjHs5p02MKFCFFtRp96xVCuQLgXBFtlLDMEFq4uRe/xwWRqW0MottGWZRRDIfsHwOIDgIuJN2j3AdaQOuaNzzMTiUni+pQ/5wszB5v4vaC8k/rEQTFqrQgy4v2rRitRFIMSMree0Xqv7+pd0tXQ94KmLsAWIcRgOLNqt2FbZvZ7H/iQPX75kj38wIvtdQ8+YL2lWXOG67+wRU2K3Kh11xaykdPc3MRF3xBd59lN/v75Ktzikuplr7+qJUeeyBEs8Ro64CqAK7yzBfSFCTyfQ8SSAkfZPtOVJsA2PXZYb3o2OwYluDQbONDu7B/Y1u6ePfnU03bt2nUb9oc2HcmRCIEZ1t50PHTLRbEsAQDqQNAhSvEMtARR3nA6Xd0IqMHKjpECQYjdMJkHYzEdr8l6ud8x7P46nQ6pY6jml+2mbR4/bmtr6/y7drdD4MRBDq2HMiJZTcb0qQBa3k3UDF1ToYBM+zEBrpdueM1ccIjXynuEtQnDGPen5eO4hiLXJuCMw3/BjoVXLmuTEBeNhnak27X+9av24T/8N/ZXX/+Krdcq1r92xarTsTVQC0UWi7a/BQIXfMQ8aE1J4qXOSlyx74KdK9Ooca6J/SrWcHn/4lyMrDLKa5FYsUbe61ilWre13ibK99bsrtvBZGE7k7ndd/8D9j/8T/+zff/alk0RIK1vck4zz/R6w/r9vq31Ouq7LrnaxevIxwzeEKzmorSbCKrifsT7LQNlDsQ5IMf1TH2wWQ08fx3YV3zsCOq8fMggIrt2nNDjQliAKAwrBsMhx2umEyr1mxcex+H1XnnWm9++jAyPHo2cQBBetVVuFtA/sE7josYmSOO91dBLiTfBlpdBgih3hmL7DYcLtGzkE2dOnD5td54/Z521NZq3I9vd6x8koEWN9szp03Z84wjn0R7bWKexAYCi3sBrgiJzRhqyjVYNtBH4hYkFmVMxKwdkTKpxsRLENOHFy88uLEqULq+Fqxo9kmZpkKPM4IriJ27Utf2mcZi6H7DIbhEUBPCmA4Gje+XgFPRp2nB+jXFwA2iRtSKrRQ0On9EofzCe2NYItRaoGJekiteo0IbBR8PabJ8BsMHAQuPmkH1zMg4pW29h8kV2OJBmzllh/RcHGkVdMixJym0n6JSZKoOLa6E2H5+Vy2vj5gNOZ/P5V8KhCDvwOGURlywMh6OFVbt1u7Z0oL30tL3kxQ/a6178gHUXZi0c2BBB1RYKWpyIBtCmARHFWyyEcWnjx4CE1YkojF6Xun7KOtV+A3WwuyEXYBvXNwAhNcZr7STLTw8IHYtTOxEFUD4LkwdaiPdYK1PdmSIoDOewivWnM2a0oI+vbu3Yk08/bVevXiPQIgOLdYlsFq5bymq9XOGZVgBtOI7dDGgRTN8KaJmh0itWrnE4S9oYh4eB51j/a13bOH7ceshmmy1rdTsEazkQFWKbJJKLNjCfoERDjBAmZkFMbEueB1EjdwEVgdYV3PWKgCjpVEqghzsUlOsNQIuzAaA5nth6u2mXH/uefeAPfs8uf+9vrDWf2uxg1yrjodVhKMOxjwBX2Xgq+0GEJj3DDwu00elQBpn4Os5DfA6gjSwPJb294dBOnzlj9VrL2p01u7q1ywHwk3rTnv3Ag/auX/kHtsAc2m7PdkcTq7e7Np7OFUwxKFGIFdcwrmMEqLcD2jxoPAwo84y0DNQMRN0MKH5W/p34+zxrzpOuMnWMWxGsZFwvnfU3B1pZCbib3yHtPTzvo4+WLzoD2ojucDBRwNBqMjPlpvJJLfidHGh1bPgkH9+ANLnAv+sNTkcBcJw8c8bOX7iLjeoADQDx7sEBVcdXMPh9bc3O33nWThw9ZnccO2abvS77LSE6qKNVA3Wt5ZxCmSoGniNjLGW06Y1ndEOZAtWwX4iskHEKsCUeEiCwMd8FP0VCrEpPBBuqonm9MyUxnq3h2rmhvtpU1KpCQYeDFq4t/z4xmA5a/ptsJwLQsudSYhfU4gC0++OxbQ8nvK6gBGH+0IOCsNlgTTuyWvgFozVKgBdQEzQyx2+s2FTmizWPKBVNajvEZ8YJMZkmlSF1jUjHsxyhPBL0MQBT01hzoPVMpASyWk9ZBnuD2KFmI3TRt82uzMx+9/3vtycvX6bqmECLjJYzbRes0UJhLGK0YrWZuwkxwcxAXOibKSmVceRijuJlFj7DaLGiYAn1VPybRhiqryr8ZLenlxfEotBIhIpwPX7xHMX15cAjd55SjTYTy4UlqK8JZLQA2iF6Off7BNtr2zv2+FNPEWgHB4MEtHjLs8mIz496LZyhdHDJgvGZZrSHAS2GByDjwVtHBqveWLXrAHiR0QJE50CYTsvWjx0j0CI7hj5DowFxbDSS+C1KHrJXLQRz4UYW833LjEEAGO+C1yAIDa7yxqMFlZovv/x7hwktlTnjIs6supjTdvHbX/2yve/dv2M2PLD53q61AMKjvtXmMKgQ0LI0BGAKIeFEorQAxPx543uxLgIsAsSkn9D5k95n1qqmfVoMOI9MPNVN6zUbzWfWW9+w5aJqm5vHbDxd2rzetHmza4tOz170qlfbQ699nZ25eK89eW3LGt01ntm4N7jPFKf6+ixntQGE8TrKICi/79X/8tru7f4+3nNg1WFATNVvJAY3aCyChdHQEz5OJEoe9EaQdTugTe/dgTaWG56fyw59tIHwcvnROROpOtpI5F1cZ0ZLb9GCu0nUsbJar6v4xA5ETDnQIqMFdRxAC5UhQAOUNIAWquNr21sE2rvOn7c7Tpy0U5ubpJABtFioBdAio61ZZQLnoQJo03s5RLJfBlosVNRjA1Q1ZFwtE1AfAxggXErZmYfJfBz/H6P1JCzylp+wPMRh4cpjHqQ50Eb24i0MRSbnmwaAgHmmyGYqFYpc4IvLOtxiyVr3/nhi1/tDG4Ham81JFa/RF7plPdDHAFy20UCEhFqpssxkyeimB0WGvQq4sYBjK+SRYLrO/sNCUSt49HSRgUY6JP2AJNASi8M+zoG2lM7GgVLejMWhArGb2aJp9tTE7N3ve589efWKvQxA++AD1pkjowVQzm0BhhxBAQcdVKw2x2uQw1hpq+t1ZRktxThJVa8Xif8vjPwR+Kksgmk/AbQQ6oTBhAILZcBppCPZE22nANpUw0pZjp6nrJqPawOzBDlMYUCCgHYwX9jWwQEz2ms7u/bE00/blStXCbTjEfo4FezNxiMyHdPxKBmqQ9yWAy0CxFtRx2CuaNPqdGxOHUeQHhltAG23203U8cKp406vp4y23dbj5UDr60aaBgQrxREUgWAOsDqFstqn37BcDBWtW9wR2YzmHMzi3/Ec+fnBDBEJx2RsLZRElnPaLn74377HjrYa1r9yyTaadRvv7STaOBT6wf7wa46RLGaulpm421HHZaCNtRyvHUARyulcDMXzHaWlbsf20Qfc6lqt3rI7z16wxy9dtXPP/gm7PpraN7/3fXv7f/LL9vBrXmetzSM2R2mg1aVuBPeTtrIloM1VxzctvQTIZgxCUOc5YIf25jAQDSDOz6XDAo7427yEGNcH+xY/x3kfzEiUHvB1siO+SUYLYWqojsOwIp2XnOfsQIuMNt0cN6wI0MQL40ERPRfIIFlrkVsUXwiyVRdDMV9jQUXGFfI4lqMU6GHUEkGBgjo+C+q41/NRcTXWaB9/8gnWaAG099x1wc6dPmOb7Y4d31i3Lp7H0LtF8zKbzTFFosqh3ji6gv6OixoXsnzT82iQgiVX/sqlSUCr70kli0MnUZxeo+KN9QMa9afkTBOZWkabsoUnmaB7UO2BDKPNbKHllcL4GUAVGS2yFYhcSA/OF3YwGtv+aGzX9vs2RFP0fEGghbkHBjDAH7pTr9tGu80JOK266rTKJksuUSUh1GGLuryYFUIDSLR6EjXDwDDodrVP4ECSx7FqIbnymeIyXoO8VupUTKqZhQNMFo749BuwcfOG2RNDZLR/ZJeuXbOXPwzV8f3WQs2Jzz+3eQ1CjgqDFjhKAWhBRjCm9sEUoUsVLRxZglqzuNZ8piffsB/O2CNYY2AeALIEW5Q2ECDxEik7A8gqU3Zmg5Q6Mn7VzkMzkGfOuE7pQHBRRYBCipjh8sTWHtVnBbRz24bi2IE2Mtr+fv8GoG3WqwRa9HTiuWgZOpumoQLPBGhvRR0DOHF+kElgO2CDymJQx1MMnNhct40Too5Rty1ntASHJVzU3J4T+zJpGoqaam5YQcbI6frI3pIbVMxN9jarYBxiDefnxWEBZtwPnn21Kuf7YrrYfNC3j77/vfaFP/m4nei17eDy07Zer9pwb9vqsBF1kVmY3WhNLG059Sk+/mQ5YxFr61YZbThDHfZa8b0A2jxoTgEEvKQrS9YZN9aPWLXasE5vw568ct3e+LZ32F3Pfb79j//L/2rH7rnP7n/5K+1tP/+Ltqg1bP3IMWp3QB+jHINLXQbJMktw2PmRAp8UrBfDVOLvc/qWa77kBlVmePKzqJxY5edaDrQUanmiqIC4GFpxO6BFH20ZaNP1RYLk87grz/6Zn12mdF1Nf4oHHQBa7Y5GepG8XgVa/KbERDKp4N9QkVsALbJVZLWo0UJZjMMoB1oKVKpV1mjR3nMNYqhu1+69625O74H94nEoEvE4OJgyoOUmZJk0hEoC//ym5hx93LxQwPHwxPQYdy7CmpFwSB8Q7qxaALoqNtGnamcKMVHQwUGLItoM1XIumuIVxnVmiC7VZtSUIl0ivVWpcDrMvFJlD9twtuBYt+FsRttKUMcAWqiQUetBbRY1Wmx8AW3NNtttZbT0C1a2Tjo8+lW9+TOuWTlrTQBayvv0JeT3eKVZKureDtGmg+HjBCoGNapVR1ZCmENrTVzPkD0FRexUXxCvK4DOL2qoJti0BqCd27s/8D67srVlr3jJS+01D7zAmlMMfodqeU7qmPon1vGQ0UoB7mECPwnYPHJI01xwD+XjHKOzPC4g2AKIcI3gxoS1zTWO7NaB1lAD5ImizEmAKyCgI1YFEXW4H2U9odEz6iMUU6aTMTVkuWfyYqbLFMAWQzoyoL26vW1PPH2JvbTIaDEQHi8I8RBEPJ1WIwEt9kcALahjgZf8Wm9Wo42hAbkYKqeOoTKmuQ0yhvBHz4C2tt4j0IYYCrRyLoZicEOKPRT6LlJM20d91mKLvCQTgaybM0RSoIlI+gidxRSm/n7W6f0XE7jKB7uoWrEL2CcwZME0pI1Oy3avXLYPvOf37LFvf8vWqmbTnevWmE9t0t9TC5uzJAG0BHgYu8xXqeMcyBls+1CFHGDyZOEwMVR5D8cZGJl5+hrUMcRaMLapN+3kidP29OXrNpot7YUveam99tG32Yc//Wf2qa981VpHjtt/8xv/vZ29+6K1exs2HI5tDR7IHJNX1CjzWm1cp7iO+REiVrBwZYtzOzFlvjeZEfr9Kf8sz/4PL+0oo4znPwzsJeBbBdqYbf5MMtoA2rR2MmEd1uMKdRy/pIkdESvrsrQ7XZfna9Qdai/o7YyZm8zYHGj5Zn1MFt1daN2IxnTQzk3WA3AYFdRxT7XOaoU9f48/9STn0WLw+70X7rZ7zp6zo92uHVtbL6hjGvei3WHKOsEMzkxwr12pcRUHf0Q8eaSK3wUlgQkaVZtq8Lj3edL0no5Fbq6A7J2mEgXIphvPDe6tBfRdLcQ8pIV4EKs3VIrNokGeG8eN5hGc8G8ju/VJMcAwXDMA7XCxICWIrBZGFfCM3h+NbGcworctwBP12c1ul/VZTjxq1BmoNCoYMRcZZVjcO7CEuvRQIC3UyPHjVeDFQHCtF5nu8x3q3OIAiIpNJ5PUxiSBma4rQQ3vE32s/JtCkZTTd/6I8cilVgAAbY1A++RgYr//wffblZ0de8XDL7FXP/BC2i92YIKPjLaOdUanbAVmzGiLmJobPd6BG5iwFo9yhU9CUsN/cLqYm41ZunLGQiYLkIVbFzNbAi0gHkIKL6ngTE8ZLe43nh8HSSE+jMxMVxXKWwFJyrLzVgJE3u48hQwa5YVVoD3IqOMCaEmNOXXcbtZtMhoyo9UhiYky09SudjvVcQ60oOEQeAJoRSdrmhdYn/A6Ro02xFDIaOethm2ePEHDCrT8MKPlVCxNt1LJpQS00RKHwNgnRiW6L+wYHWxjelecWaEIl9dJTUGqZzMro86yul6cIbj0F6ReAAAgAElEQVQXyvo1qARAO+0f2EaraT/4zl/Ze3/3d2y0fdXm+7vWBsjubVtlNjH0XkQbT9T6aLaDPtaF+tzLIBLAczugLYuhDtvGAXi5GIpgjXJcXRRyZVEh0G7tHNii2rB5o8Xa7NodZ+2PPvZxu9If2Osffbu94c2PWm/jCOcwN1ptmq2k1ikPAvNe2sPYsVjPZaAtAzG+DjFV+X3lZ0QO0rdKtOIxcuAO6jim9zCfBGvimp/b1WhhWKHOALcwdaDlmomgDPf3eW//eTpDSVGnTCs/9MMODTelhr43r9Gi0RgXlNNlCFz4nFmw+XisBqgjLFA0PE8mPIBO3XHG7rrnHlvbWHfRSIU2jE8AaK9e5TzVi3fdbXefO0evY4AHtu2SdLFoRhThsaExPYfx7CFAGxFhHFJ688rCZUQBNS76ZyEWckMF1FtgREG1rowWCqq1mO0a4YiObW+a5++m09rBISbnOA3olCMXW8VsDPP2Uv1PPZSiHkG3z+Dnu1xaH7aL8wX7Z1mjHY6sP0GrkzbrervDa0X6uFm3br2mGi1cmkiHuwApTCJYn1oV1+RAin9HFHzYJoiKrxyrYo5uIc7gffLMKOprDFgyip0uXxnQ5huIoju+vjCOLKhUwTrqTzWb1Kr21GBgf/DBD9j13T175cMvsVe96H6rjafW4wxj1GiXqtPi2ZnRijrG8lnJAAhqkuczFPASBSwj6fgVQMu3KdcrKFgR2QNkI6MF5Q+Q5ZSeAFoAPCYOkT4HfGBzIqMpvLXxWuIp8GopYMlaH7CrY1OzpcwDHewrlBUmYEGQ0UJ13B/Y9t6+q45RoxV1TFCCen0yItOBz4cBLYPE22S0EENFjZYHOsxIoEj1ebXqQPAA3UflcY61oe93YbVexzZPnKAFI0A2AnsMr8d5golUovIKcxcp+EUIwX0siA+8JwYq3mtLwRfESnSyk4iTLVIMCtUdEc8TNeYYssD97ar8EIax3YNAq4lCLVCvw4H16lX7y298zf7wt/81h7zvXXqKddr9q5cY5EKIyHKJq1cRGCOQQGsQQLjccVA89+0z2sNqtPkeyunnEEOFehp+BM12g+up0+raYl6xbu+IDWdLGy6r9vyXvNQm7Y5947uP2ZXBwNZOnLL/8r/+7+z0HWet21u3PryzkaU4fRU6jZTVls6PclYe7zMsUMvZMN5HtFble7TIZF0vURI55Zku1lokhfnZFoCcA3kqa/kYz7wcib9Fe08EWhj6PhgNOeI1vJ+xH2MYR/KAV6Zglbvf9DYCLZ44hkjzyZfy5uVhC4MBDBNvwIhC2WyMi2t1JPNOcyERfzp9TNPwTtcw8quKPtxGgxaM5y5csKPHjtnps+eSNyvmZ1669LQ9+cQT1mm17DnPus/uOnvW1lpt24RQooEaqkbBcbwXxn3xRmgqRZKJh/8yz0E1VXtKoKkyLnSia1GtYq0mMlhMycF4OUxDgV1gha0xMMCnUtdpDG0WBBPq3ZFRlYQlaXGX/t1oijqMsl9QT6KvVKMli5TG7ElYQ69bUF84CGmrt7DBdJaUxyOYVowntr1/wI0PAho9tBvtlm108Llp660mzc71XmQOoRq0BDnyKAaBeZjcKC5boWhMmZWjLoc6MGAQAHIdpfevv4sgJEarRXk76PUQmiUgj6zeIxYpE30CTtRNo1ZTrdlsUbPhsmKP723b+z/yEbu2tWWvf9Vr7P577rWT3Q4deQC0s1pYHYLGq1pjzsq+Tf0eEFh5n0KX7FNd2AeMgEzThnCw0/ErJsTU4eQEJfjCRtOJDecztrFpKo8ckWjeEJOXQFV6+5xcdVxsFyUPXjaPeKMXO4VsReRMhgbuPJigguuAbHa5ZIkB62Sn37ddGlZcZw+tqOM+p3BAOCenJ6iYUZOFyljtPbkYSq1nCsIhCjysjxaDAqKPkHVrBp0yp+BAeFot+tfUa2guLcdvIhhHqeOIBoygTIXsihmwTxDjGqKYT2WHaLtjGQL7FmIc0L0wNvGOgXATI0VOxbNr4H3aENer80+VucBsAiYCtXXYYbpPADkO0uxgrUTrSy8KS0nNUW7MJ2ajvn3/L75tv/V//nNbA3AOD8wGB9ZtoP7d9+scpg5u28idofagKD9ET2hZHXxYllp8r1zpvPVvB7jxc9Ws1WlQid6qt63TXrflsmljq9mo2rR+tW778EJYW7MKDITuuNN+7l2/aOfvutuaYCjHE2utdTXsIk1A0lmoMaQL1uNDNBjnB19xTFdyV7Y4P3KQ1L2/0QMhf4crYX1JAIvfgyEGg9dSIlZmEKKXmeG7t4tKyLrKtIVPNKYgYSZt352hUsnBz0HuT354R8rdb347gRYLidkLIvEMaHnTfQhzZLNxoZCLwCuT/3kvLSJFRgLcSHWrt1oUalRRqyHQDgi0R44dtzNnzxm6+hDdDYcDu/T00/b0E08wo332vffa+XNnbaPXsyPr63KFchtDbKzg7qXkc1P2oGAiwvELv9K/iowW9DCoY/ThtjEXVa5K9ONFlAzKnF9rrmuhQvMamgsA+AlAm5qhNb5M4JBPDXEg4iZ1L0x32QJtTrtUvge1b0hIo4wWByjsKKA4Rr0W800BvENYMI6ndP8pgLZFoEVPHz+3GhnQVq1KoFWNVB7Mc9lF3QJoY1GXM118H0ECXl+yEKT3awHayjTC9MNbZCLn94yR7lD+J3FtEqUUtnnulJQHM4yOQf0tBbRP7gpor18H0L7aXnTPvXai17XGcmaV6sJmNcyNRTCAw61irTk0BTVmgPTwJojHBCf5N7MVCmYDWOfI1NCXnIBWWREcmWjmj4N6PrfhfJooZFkJSLNAapzYpqhLh7dI91Cdrlo8rgY/MVcoDqJgZ1CjxQPhPrDHGvX8+YJua2CJnr50hdfk6pUrNgTQTpVJEVjpn4yxabBhXAXacDoDbR412mg2CBYkjbTjetKBFMLI5A5FdziIA2rc/2DFoFROg9/bHVs/ctSOYPB7p2sVAG0MFuDjKZvVFCpwGCrjsFPAqWPWut2BLMxiZNflal6vEuAdMjh0P2kkE40F+mgRoMxtbHObOtDy7mJdzED7apglqUAHWypubWGt5dRqk6F9+0tftPf+9r+2znRslcGBLYf71gJTsYTITKxNss4kiaSzdjGf/L0C7cFgbDjCG9UmfUprta5V2+s2aXTsoF63oxfvtQsveIFtnD1rZy9etPWNI3bs+EmboEa7vq55xuwhj15klJO8r3a5ZDuX8MID9xSIq/6vgV+Fqr4MtOWwIT+HqBFxdqJ8Tolh8wSI4zcPz35lNOQ/8wehk5Y7HVKXEYwSAkkEZZOJPqZT60/GGmfJYK8wqmDy5z7a3Bd3v+mtfO06EDWVgZsO9AuyobbECVjltB6kt6lfNIBSG/No+VApmqV5BOo0/GgQaKPNB0AL2hhAe+qOO22Cw246s9FoaE8/9ZQ99fjjCWjPnb3Tjm5s8AO1JBwMnDgCOhW0S73uRui60b7TSevkN6xQuqKa63VCtO/UKtbrwHJRNFAAbcupY4mIlL1ERMsb5iU33h5myTp008116CIdhVqMb3RGbdHc7HlkDPJWr6SiQGayAbRs76kSaOFhC0oyDCsGoynVxwG0UBtvdtvMZCHQQKtPq2q0scR7Q0aL7FyHlvfX4VplWqbbx8N59l6h6UCwCVxILq6Kx8kdekjX5PixXFirCdakmOEY7ITy2OI/XTsphOMQRNgws4YNFmZP7O7YBz76UVoNAmjvv+einYC9H8RQ1YVNAbQYrYixhIuKNRfSmE81UtjLEYX7FO8pPaoFuGA3NENXAVoRHGizg+FRjVbZLDLcmKjDUW584WysVcIaM1RvArTFWooDQ6xNvq55AFAMJdtHyD7QTAATGNTwD4Yjzne+dvX6DUCLrBYZLVzWALQBnpHRhr4garR5Rps8m9F+5nQxDiZlDSofhQUjNBoIJqHvCKBFthtAi26EAFpmtGgjhCc4SlQUW7qNJ4FN+gJmtV6nZS89xHa0/NR+xRrHGaYJMyBntXbifoDKZ1ixMKtDUJcBbfKe9nIQrhP5H9bWZUzCVUJzm4V1KnNrLab2mY9+xD7z4X9n9VHflgd7Vhn3rTqf0JWMzkkJTNyYbRECSNR7dXb8XWe0jB3w+pEMjdE/DU3OprXWj9od9/2E3fuiB+xFr32d2eaG7UCU2WjSaay3tsGZzpiyFsmBDEC8zONnHL4XQJuAMLDCkVc6hWJdrwJpNtQjYwq5WwVaK9nyDaDsGXF+vqVgPTurcn1GZL/wvGcdHsZLgXcMjJTkMaOdTm0AdzUPLAJo08hJB2ai44VHHuV5xviCVV08mECLTwTzb4Bw1DkY1ip6xRtotVuu4POo3dNuWjCCagYYug0jFuf+cGAXLl4k0J48cweBNs9oAbSgcZ918aIBaI9tbvID6kiOXwMAuXADmwhtPtxEiCac8okbEReVNWSPummzSJCFdWPVum0Y8WvyDXp1Uc9kjTYTRLElxnuEA2gppsB1c3/YVaB1ZSNVuQG0sraM6C5Agz6ZabqLNiT9bOPwZBRdpaIUQMs2jsWSGW1/OLb+eMLDDvQmgHajK/p4s9O2NczwXS5lxZiAVvXoqF+rBvsfiLS+0AFQ/IiMPql4I+ZZBdbys4j6R+3MTfUzIInHzOs6PBuz51hUsLaa1l+aPb6zbR/62McItG941WvshfdctOOdttUXoI4WNquLOub+nMPIAm1XVZvCntHFW0lxTBo5jD0iOEHPtYCWlJJvPmRwYfo/ngtkUavVyLpYl7rG/J/Sda/RKqNdaW1CIOmtJwG2yffY67MKC3TXADD4F2vEmFmLloIA2sHInr582a5fv27Xr1xdzWg5vgtrE9SwgFb0nQwrAmghjKJlX/STK7xXYI6hHQ60cTDlOg0wYaCWb5XRwqT+RqD19kHvakA7T7SHAWxpXe01WwynIPPgLUAEY7wPH1xPCz63h2Q2ivvFLisFPoupBjiMkdEuFzau+JCH2PPQGLDI4OYkUeIhM7SwXm1pbVvYh//Ne+zLn/qkVfp7Zv09jsizydA42pNuUJG1eXan6E76j79HoIV2Af9NxzNr1DtWa3QhD7UXvfxV9q5f+S/s2MWL9uT+gY3rDdsZj62zDk9k1HQ7tr+3Z91uZ8UVqrAjFBiydBD/palWeu9KRG4cKpB+Pau95gFm+neUBEoIu6K5uEn9Nh4jB1nej7AWRhsrMCJKjzp85NDmQIsZ6vAwoBvcIRmtfCk8Db3nTW9VrMaFoAUaYigechQNVK3hQihQO5HBkjrm99XOw1mUaQg0BjsrisXiRkaLhQ6gxfQeAO2J02cS0CKjBXX85A9+kID27J132ImjRwm0yGgDaJHR4o2h0D2eTHzaietec7rR5fpJReZuT/ia1DGAtlmzdgMfGNtWJW0cc1LxGQCsPlqvFUS7hYtmeFD6wRjgkFyjovaa0RgCWylu/cz1RRfgHMArahZ0JIYyAFwBtLMlaOSFYWpEfzSxg/GYCx+ahLWoz3YAtB1bazWshukiTotHRhs9Y5wq5D615WgwRaAl8Mx/D+tDdoOpmXaFhc4XMWsyQR/FYyLTwYAIX1FRt8mfI49wWRd1tBYI1W1eaVp/IaBFRru9s2uPvOan7QUX7rFjbbx/UcfT6oIKZ1LHc2S0Ghwxx/cBtq4EVFYuoROpLT8MQxhH6phAK9Cs09PX23sAsl6fDeMK1uE9lMWLD7FOoXHWYINUM8rYEP4dXqMLcCjkobjKnYU4SELGyFgnAbSgshCAQaxy6dIl276+bdeuXLFxf6D6LISP+ACoLqYrGW0ZaEMMVQZaZq8wQ6AVoqg21dOKgDusWMsZLahjajqQ5WYZrahjCKc0kITOYtHr7rOL666gR8087gnaZHC/qE52hTLAVoGc3KVoHoI8Iuq0agayGYHWCLQjW5BCRp1WtWZnwHiv44x0ZsFp7E5taZ3KghN7vvinf2K2v2u1Ud8a87FVpzAEwQ0F0LoqlfSWmwJBLAfXKG8b+rvOaKHCB/VZhQeR1azb3cCUAdvaH9r5Zz/X3viOd9pzHnqJDcDmHD9he5OpNXprtHztdLp2sL/PczNlcsnpKRhFQIB8BhynPAIvjgms6XJiVD5j8rNohVr2e3nY2RX76WZjDtO5kjkH4nGkw1FXSnSnpATBgTZltABasKsxjzZawyJhyIH23je9bcmsxqfKFC0pooixsclZY3M4rQOVbACF5PtQY6qWy1oUaWbUZgS0qKWhRotLCqC9+Kxn2dFjx+3oyVM2RUaLiSIOtJHR3nfPPQagPXX8OKlj1GgBtNKPqJaJ1wNzZw3LVjYYWU+uZMOhVlghQkShSIVA26imQekAJBgi0uAB0QytC0VNSdSjaxI11TTphNRH1GazXj1EijjYfCVE+ZJnuWeCEn2of1MkSkEF4pDGAYrQB5ksM1r3OkaTOQ7T/RGoixmj/C6p444LokQdwx4O76WJA5CHkU8L8ilNuejksAUbrQ0R7d0ItEXfYQBlXg8J0dBhIEqtiQ9ej78Jh59Y9ImVYAaiZw+KGi0GGOvVn5v9YGfLPvixj9nO7r498prXOtDWrQIxBIFWrURYz6tAC9V34fTFxycFJjEUXa38AMd6aUHMk80sRoaLg5oZ5WwqwOPoQjlEodQS+y2sFhXYeu8hG8E1gSaifAKD8lzuGdYVuZljLq3We9SQCYb4mZcZIMKCwh8Tni5dumw717ds+9o1jscjKIHqQm+sAy1HHbr6PPpo4xzA2sfBMocKOKbmONuFvc8Qy9migvWRyjeA9lYZbQDt5pEj1up0KJJi0I6WE7ZmSS1PtgmlHAdasAuki51Vwr3ikBF3YlOm72IoBLykfVV2UYuPxk5irBPFhouZYTYwMlowETELl0xYMBEhdOF9BfgurFVZWLdqpI7/+I/ea7X+vtXHQ2vMRlZbwOwGzIGsFxHkhWOiKl0aifj3B7SY1jOlj/0CE3sMI1HXbAJDl96GHT93wf7RP/t12zx73ka1hg0rFbu8vWtrR46yLkla1Wv96Vxgdi7KV37VPr3Jg83Yz5GMpMTjECFT2uvZoZNTvxLz562FqycYthWFvUlBXnBq+ePkGXDs0fDOT4YZfu6sZLRT7XfsTQoGHWjLNV3e6Xve+OgSETo2FlJiXCWApm6+usI55NwXP3s+2YCuyqTm0UqNy8glWlW8dw5gC59jAC16DfujIYEWQ9+PnDhps2qdquTxeGSXL11ijRbUcQ60EETBwQY1M/bNeaaKzQilJ4E2IsaMyoyhwiGtJ8h4j1QL/aUA2nptBWi1mY3AhH/rsC0EPWpl8ekfZZ/RNNrMaWL3uhWAFlHcahkzU7UlY0cHYtTbCLTIWBapRotFjv4tzKPFBB/2HNqSlotrbVgwSnEMz2O8F2a0HAmDgQJqbwoARNBxqyJtKNJjCa/QMtRzIMBRRusMrP6dVLRCx9zRKIw9CG8aHlT8Df42MxzgY2XTWNLmY/sMGqBbtj9b2A+2BbR7ewf2RgDt3RftaKuOHhYXQ6HWrRp5DrQLtP6opy353ybOwbNasH84bBGsQeUKmpStL34tAbSo0aJtg+5n3ktL3QCpSonEcE2QAfMacuLP3Jach+sBRET+BAXRmzBU8IqOj8vTAPg5hGwAR8yjpQUj6sQqM+DfANnhcMR2OQHtdZsMhw60c1ugf5QiltUabd5Hi/cIMIbwQ0yXT6tyoMXex3vjns/KK+Ua7a2AFnOqQR0H0MbUL2bHFKH5foQwsSqhIsAWwIsST9Rkmcm6poJ92oxkvHULbT30oNYHqX53FltWmqTakdEOmdUu6Vjls4vYBsV2IkXSyacYzC9p6vmU7T1//bWv2u//5r+05nhgjdGANdrafGJLUMishSsgpRiOi007Bvc4Znv/XWe0OMOn0DDUqjafzm02W1i13uYEH2t1bFyt22t+5q320te/0U5cuNuqa+u2N55ac33DMBmKCRoycs8KaQxSle0o5yZjPKh3ruRdFwwkPZjBeRq6lfA6yOEyD/TLiUC4feUsV/xOMGgxsvOGvw1K16PbFbB1nwUmmDl1HMM9gjoGbUxB4SrQ5sovYiru9F2vfdOSPDSiPXeAEZqrtYc2W86FB+iCPpYwqkJXkVAHqT4tSokeqHUfrVeH2hALekHV8b3PfrYddaBljXa+uCnQnjx2zNbRR8tRsEvvq3PhgCs+2Q6DLNfVqdESwv7G8Jp0bVkojiFPx2aF4xRqmPAHBi3ILNb7TkEdy6dXdIKodGUYzKCXc98zmXUYIzP3p3XAIchmVotBvXORsR6u6DtRqEF/s88Wqj4HWs6elWqSM2knUxvMFgxUoI7toHfWP5DNAnjx3jAIHu8FBzOeSf2RPjWI7/D2/x2m2hNeFNRPxIsBso5fScDDxR+DuvFK3AQ53nf6+xiwEH2RXuEMS8Iio0WxrmkH8zmB9kN//Me2S6D9afvJC3fbUQwRn40S0IISRBYTQIsDVA33hULR/yXwp0gLNdoS0NKkRUYlpM8JmgsCLS0Y4RfMACR8irU+QiwkBbJU5gDaCFq5HmI0HoG2aqOJGuKxfthbzdm0qgnhAK95MID1j2wNgELNw2hk/YOBbW9t2c7Wtu1cu0ag5ZhERN6kjrF2pDrGv1W3LwwrsE4wjxZAGxktHc7c2k8exgquU3AUs6k9M6V48hZiqEany/aezaNHOYA8vJN5rSjci8B3aS223y2syawW/za6oVGJzLqtsly+Rw6sn7vhh2hjsgOeAYlGrtt0gclYFYLscLkg0KJNStao8jqn8Arrwfe89rOWLywUN5oNu/LY9+w3//f/zdrTkdXHA1sc7FIfUF0ioCkBrVty0tGLNW45Tv19AK3U0HNrNdvWaLRsOAYbY1ZptW3R7Fj7yHH7+f/8V+0Vj7zJdsYzs+6aXT/oW63ToS/1eDBY8erGF8xmZ2JfaPKhsn7y6w6g1VoX0AbIBrDmGedhQT63p2e0uTNVBOJ5qSrXhgT1HJ+LALE4A2NADT6jxp+Cex/ikYuhAmipY8gyWv2Rce4zgfa+N7yFFoyM1kqK0Shsd7o9iV5Yk1UvLTZ99LwlGa4rjwNoKxjIDnm3j8pDdoZ+tWMnT9pdd99NCmLRaDF63N/fs53tbfvOX/6lra/17MK5c3b3hbtYn13rdKyHfl2efeqXw2tlNM2+Xh10OGyQWTDidyVrngGFiAMbEhktgBa1TPaaYnxXGPA72HKoNyI2r+3GgtHhEolgUVsN+X4oZzUM3GlB7+9N9W0HZAVWDrT8wjNAB1tY6ylTQsYk6ovX0XtqtzFjlIKNhXU8o0WtFqYVAFq8RxxYoNjCc5lBg5smsF5bwtk8uksjtfx3Qiwg0MABhnmO/kOcbysjx6TWDloyWsiSuZJHtuzDzuaAxqFNpgWq7nBtCjGQR6MAIvYZ12r2548/Zp/8/Oft6rUte+sjb7YHLj7LNlsVm4/gBTxz6li5amWuPloEG/KtyEz7vW83PJg1R1i9dbKPlGo9rlqjXfVZweicWSij9eEZymh1YKfgI+vLYz866nd4BbFOnGqmMtazrxQ159Sx944uZ2gPERADgAGyWBvIZkfDkW1du279vT3b39m1yaDPFi9kIRhGMEUvOuvDwCVkNBpIjnASASCicdwr3lOqlDUEQm5n4pHxvAjGAcRYK+hS4GQeZPA+wJ29s7BdpBWr5lRHjRa99cdOnrK1jQ2rY6iAT+/BpgZ7BeKR4GpLw0kBqraNPncK/AS8WPdSiC9JHTOQmC/IjNGlCMebq/ghyCTokkau2nRZJ1UKgOVHxeSw5ZkKW4C83UMjAyesq2LTYC1gr9l4ZOOt6/av/vn/YbuPP2bz3S3bAN89HVoLUTuAFm0w/rqYaaNAinVBQaey3eRC5MK0XAiY/zvP/LT3Vg1PVrK6LMDPvx//jmCRxhYMRpBA1a3SaNmy2eZH78Rpe/kbHrE3v/MXbNps26hSo6c2Fp5a0wrTl2AWAbQEUg8kWHbzjLA4Hys2mszUh0+2oNQeCNaU6yiEY5meg7OkwVTghNR/cQylOq5jWlDHEaAH0xHnSrE3lUjJF6KYb47Hjlo/LEwZSMznNhgMOEUtMvKUKMScaOxH+NATaF/3ZgYGenEeTocTj2eynW5XETXECeDlA2jpfax6TAihQjwlelkbDEAbGS0ifQx+P3/hbo7HmlY1HD4H2o31NQLthbvO2/EjR6zXbiegVX+cKyTRY+qHtfpQEUUVQBs3GW8sFGBUHSPDg7l5rWbrBKMaZ7mql1YRND4YHZNKL5qmfcBR8kqNynDeJ6eFpGyGC4wUMl5zwdJGvXfpvAdfn0vdIzhAcMPsCDeMIhifOwrBzQSF+Ln1p3MZgtjC2hiT1/KpPaSOBbb0N/apPUHvEmyTE9iqoT8Xhm9QSP8ZgSZVqoNCKIDp1euN5RFYBHXszlMRnVJc4qWFqNmG+4rMEXxjxmKvVm3KMWK+hL3YGY8HFABQTmoV+/MffN8+9YUvEGgffeObSB1voKwBQ4HK3KYY/M5yBwKPmtp7lgBa1XhyIRt3hif6M9Ymw59Z9e0Yq4jtgnpe/H2YuAggddAAdHkt02HhDxyBFEapRX0qGBN1jUkNCwDzLJZj+KhPUFaLg199mGJZ4HIEoGUtF7TWeGJXL1+x4f6BHezu2mw0tBrWpCuLCbQeekfbAjN4Ai+yEtS33InqhwRalpqg4SDIot0P9dc6jWYAMst6zY4eP8FRbQDadrcrfcdiyXp4E0AOgMX69s+t6tI6dXQILGlI0m354A4Y2lC8iMBgxmCah7vfi8hq2eZDNy+o+Rs2XtYIskP4iYNF8p5kZr1zOMehQwFD6BGMoFQlJgvXqYPgHMzA9ra9/92/Y3/5xc+bHexax2ZWm42tXpUxiGq0CFbUQ421R8W6rxEuObIupMUAACAASURBVDdViL1WBto8Wyv21A8PtJSDuSVoFaJEUr81lfrqLVvWm7ZstGx3PLOLz7/f3vmf/aqdvu9ZVumu2y4ABPex5WM+vdVG56Dcs+LaR2dDqt06+whMAdAytEteBKWoP/syvx78fZZMdC8CbQssU/IY1HH6Wy/h8Czy4L4oZUWpQV4Q8UFm10V1AbS4RweDPk07AmgLytj3TGZvW3n2696soQIJ/b15PyJvRI/wO/Y6Rx32aeThweerLsuJPq46pqjD6SS44mBzwX6RxhWM4DVU4O57Ltra0WM0rKBIyjPav/mrv7IA2rvOn6PqGEDbbTcZQeYZrQ4ymVoHbYzsjwcebmaKdaJIqiHbkm0LYNcccJHNRi8t7QpDiBFzZKPwnvpgC9DMD+oIWKIGQcGIR8cpy46B6xga7qIX1tsU6qalhccYTsaJTpR3rvHwHY0hLZ/ZEFkUB7/P+foBrIjw8Vk127Zm7LrjSepr5QZTT20uFc6z2Rxw8+W/uil8QIEvWlKkQQ8je/A5p4o4PRvMRgOy9he/H8YR2fSMyKA9cOdBRZD2jGq6nPGQ/NYPHrPPfvGLdm1rh0D7vPMXbB216Pl0FWgrdTpDtRY4kB1oIxDKBoTndR8eSGEb6ZGzvJoxvrAAWglAvEULgYkLieKOhoNWXD/c3ynMIqINyDOvJH6CAA60baKMFUSyO4D7FWA748ADHDqTMVpxQFXK+hJZ5t72to0O+jbY37f5eJSANtkuev857hNLRxAVeSbBe+fahx82o6V6GH2xMcULdoyws3SgtWbDjp44wd5MtIIE0GIbsJSDNbpEvyqAds6+6HZ1yay2WZlZqzKztTYGxKttDQFzGWgVhItWj15anBvTZc0G04aNrW6D5dwGZjayio0gQlyC1pW2AEkEgitlZAiMAmhRu13QT3y2u2tf/fQn7eP/9j1WGexbbdK3FmSMFEPNko+0Al2pmAm0DKIOz2jDPjEv25Qp1dtltIfBVjwG7UDjyEEAyVGoUHxDhoyyQN2qrZ5d3etbY+OYvfbRt9tPvvyVdsd9z6Ywakl2010Ewh2OgZmAButWTI0LSTlHoTibuX+mOKcj0SvOvsOy8vx7AbQ85YthaslxKlhaWnC6aU4C42ClDgHaCHjC0jdqtOGSOByPUmbe72ugi2rS0X0injwMK9J5+6zXPKJyVBxg/MJNDFxl2+lhsIB69Tj8vVbl4mBjuWezoTrGYUIhA24UfU41VKDWbnlv4cJOnZbX8cax43T1weLf29sldfy973yHQAv7xQBaUMcAWg5apqBHN4QHFSInirD0tQZwe1br1mAetEvQz4usIjeAFl7AoFcJtBFBezbLug8XSYxnKmqviiNFScVrSQeorwgcmBADQDCktoxVp5IkBFAXs+q0YbzhXAiaovGemOF4by0WJyIp0MlQHWMmIqLmBLSNunUxYLuh+rOEPOodTsYCnq3HMPZYxGWgDQeusEKLn2uhYz8WtGi8f4Jt+D9nY60S7ewkD+mymNOb9bvlB0t4kQbNk2fHuDG4NqivffOx79lnv/Qlqo7f8oZHCLRrOORnoI5hWIE+WqxrOGSBOlZGG05ADNS8bUamBLpXYSTPbJtZpDYUDmCuPLSvOVUESpGqxAj0nGWJ9RG0WgJkp6AEmquqddZhIxvzn7E04kCbDlDowajQRT1oYsjAaa+I14oBFP2+jft9Gx4cMKOlShQsyWQkG9NQU5aAVu9X1oY/CnUMUCXF6IYVOMgDaAG+AFoIIwG0oKBbna5ENktli6hBI5vt2Fxgi3VO+tgEss2FrXUw2Uv2jAJatCnOSB0Hu8RrmZlWKKOt2/6oZoNFzfqLufWZ0YJGrigBQCCGsgzOOKc4kJWSq2BGW7HZeGxHOh1bHuzblb/5jv3+//MvbLG3ZcvBnvUa6NMdJuoY9W4eyADv8L+G6cdtqOPD9BHPNKO9eX4IDwAwd2IPKAisVUjtIzjCepwtMHCgY5VWz/bnZqcvPsue8/DL7OHXv8E6J06atXCmC+gCQ9QvXPQM4+vobIhaLBgB6WhUo04mPn6ul4P6PODPg3zs15lrRHiNvPTJa+PlUAqySmdM2MGmYe9lm0eIe2kjXNgQM6MF6zEqgPag37cZGKR4v+EbnwFt6qO979VvcKD1DNxTayniVNNq97oaLk2HJ92IANp6DdSBIhaKPOhzipafhlMQsmJM1LEt7MSp0wTadWS0lRoBGEC7u7NDoN3cWCfQwoIR7T3IaGFYkQOtqADVxcR4F5mFhnArSgR1xyjFD3KuJ29ERmsGxFAEWlDIUJSSOlbbQPgCB9BSkh4HYlb70KKRnCnRgNEvS3WdWiCKa5otTAYzUaMNl6ni5whq8B4kI0ddSXW48VQK1/3hmDVcCEBAHSujBYUs2pgtEFDRudFC6nckuC9IIyIqvxnQludBpmDCMzd61sa1jZpMpjrG86UgLjxH49rhwJEH2w3PH7Ft9MHlAJ82HgV5ZgfThYD2y1+2re1de/Pr3mDPPXeXrSMQROtKZW4TGDMwGINYpmL1GWrHqMe5NWOUHry+H4r1ONDUmiFbNXmYKsCjIYvXpQWyci2Lv49ALIKyVJ9yKp417ESbKWiJDBcHCTQRcRDhcXGv9ZqgVhV/GT1/yGBnEE/h+SdTm40mNjo4sOlwaMOD/QS0y9mUQ99hRsEWJFCpoJo9o4Ub048LaDW9qwBaWSw2aITD+mS1woy2S6DV9B50MGBHUMgH8346MC2s61ltF9Qx9mx1ahudha21igk/yIJRowWowcyC19u9smVY4cIoCAoXDdsdYKxgzQ5mM9ubL6xfqfBMGpFpgxbFa+z0qpbqmLvdBwVMhxPbgJ/vwZ7Nd7bsPb/5f9vOE4/ZdHfLWlXUjadWWSIAg1+0t1H53G8pqmBqc+sa7Y8CtIn9OQRx2fa49IlEyL7rVas1NM4QlDnV9POqrR09abuThVU2j9nZ573AXvmWR+3kxYvW2th0oV6RqEUWK6wr+pHFQGmogwJL/SwsFPMgPT+LYv/F9/Lfw52dLnS+BzUc3RTU4/hriNIPA31nz8JmMb7HLht/EmbI/nsU/aIJrKm1BOpYzMbcALRUV5csGLFiSP+7zzFf332veh01nooCijb6EDpgk7fh/kHqeEEKWNSxov0YJsDHcMCVcThqMABlGVcAaAkSXqMNoJ1U6wTa3d0dAu33v/tdAu35O+88FGg5WipdWFDHqn0mmzVkfwF4Tt3lCzWANpyhOm4WD0MMbGzNokV3nYAWUTGFL15jC0AvHFDcuzgzvhfY6q4x23TqJIbApsUCqAugpWtRZOtROQMQwTlr5iIbKfkgikJ7D9uiZgJeoIZqtFIb4zOie2TqUVfk7ODoB3Z2AN5KscTK2Wws4PJGj0XNGqWLHaL/NQQBkQGTYo2yRCzeTBOQxpaF3N7rlBG0hMF6PGcoyrVxIeCo2sFsbt/6/mP2uS9/xa5e37KffuWr7Tl3nLMNRKETEMtzG6OXFrkIC+ZmtZm8h4fLCaP5cF+ib6u3i5Vt5fjevBk6akF6DXHQqA4X4ir8Oh7DG/m0DrwtLg4OZDaxVmJz6+90+CLQwn8MGlmDVVbE6wutBFqMQPex11OGM2jdGQ+GNh2ObMDa7MhG/choNbsYbUE4/NH7y+fzjBYIq2EHP76MNqhjZbWq0XLaV6NBoIU4sre+ybFr7U5P+w01WjBOzZq1lshm54Zwv1eFG1PFeo2adWozW29NrNPAoYqgcUG6GSCL94gsJGkLfL2gDkmPbtS5rWl7w4b1p1XbnU5tDwwRepAh9kECAJNF9Gp79qlD37sDkFPgqzlEWmaVQd8qB3v2Zx/+oH37i5+34bXLLoYCVSxzEA5pd0U9qGO8T663v0XqOAeqG8pCXDNaXzBtQUZbrWtdubactozLetsOFlXrnTlnR+65137qta+zM89+tm2eOq0kMpIPz2b//9rerMfSK7sS23ceYsrIOUnWwGSSVWSJQxXJmi3YUj8Z6AejHw30T7L9Ewz0i+FGy/JLN/zScrfVNiCV1apSFVUsFskqSUwymWOMd4p7r7HW2ut8514G2YblTiAYwYgbN77vfOfsYe21126cLI6oJqv5bzvj5XUlf6VJTi6Hjmsny2u1pjA5LCje6J/KSxvyexIdqebNFr5FEp7Y6pgJgI63Wx7oZMp7A1bHNdvRImAAdIyXX+Zo5U91huRof/JflXcukXLFKKTcFjLadLSY4gOBcBgQDj1HjTbhY4unM2rNoQK1o5UsnchQkGF0RgtjDUd7fHS04WghwXgL9Zsqo912tCRRuiaQTpbHIYX/Mc6oNmBuSOb0npbYizjQRRkKtQpK26WjBSyXD0JZiR+GXAqhoBx87GiuRHU5Qq08+4reWwT+crNpjzijNYysDFlQuAhReG8EF3C0qM0uEHXC0SKjreqzcrQ9QsgUYU+RBQiky9HTSkS/Lf1YO1Vvav//9uDkUjPNPQIJMgUSOpreYF5z1fmyhpF1Wkd8WMt2XwxV0/rpULNmahi2PqR4f2eJHAqwwAzWTrx//5P4i1/8Ij598DD+8Ic/jns3n4t9QIfzCaHjeXultg2G1cGMFv8m6ynVofg8qlr/tqQnlYGyn5ql9FwoC44oepb4hOFYO1pmnlmCUCtPvkFm11IKapijNuZ02i6T5ChL9rQi2IShgI54GiwPzkD7miDjc0LGs9OzuJic09EuJufqu4XBZ2axjPPZVFl0so7taBEc/eeq0XIAfE7vAXQMe7C7f4XtPXC0XEuwhtvt2B106WjH6Wh32+vY73didwB+Beq1ZzHqYZKRIHGwjvk1W1Z6FeuYjD0SfiTDCHSoH5OLcZzOW/FsvqCe7/E64jzaMUPrjxqH1IKSpR8ilClwgj3QhazSbBb9xTzaZyfx4Le/jn/7v/5JnDz4JKZHT6KHgcHZ4uNpLqwZskYroRq39fznIEN9maPVmZKGKvc9xkiy1U1BHO6r3e7GeqXBHdNWP4Y3bkdcvR5v/9E/iXvfezsObtyEoW0SHRM+69psOlqRZYXW2M9kPFXOSw0LbzvX+v9L8FQy2uRs5ESgIn2YyeB2Rks9BY68bJcxryJsNeUb2uMMlHFdyGjtaIk42dGmzK4lGPF7Rk/LGcJKv0xHmwYy4wJuANY9W4Sq3N6DTJGOlhR5jc/DBsQi4uDQ8TJqB+MY2IoYbBwAX8hQ67h+q3K00SGV/viZHO3vPv4oruzvU+f4hTt34tbNG1Q8wkQfmqhUh/JGgZtwzcvYvzNHfD6fnFfiCdkTm/MGAanCGeFwytFCjECO1r15Fi/H5xIwpZXFNZjRSDgh6w3UKs4BAjCGzJAISTZEHsPsNPx878a51vIWVr6ig2cErB7aGWq0EKvIvklE88i+h307WGWzdrQQWWB/NIVF8h+zAAkR+N921GvVGrftbByG7GM2dFxae5yirdH5IKiFDPDyZ5MswIAIwvRYu9Q8zdeYwctDVWrknoDiARII9Hqx6vTi7x49jL/65S/jweeP4iff/2F88+ZtklQ6bJ9ZxkUbGYwSUkDHmEeLu56up+xlJUSUwUOjWuPBpiKwNBtAX5LclYFLubes7+YLGjhKv1DqwHS2nCQlxY7a0Wq9lNHaAOBr1FS3HS1qziSTcH2hjASyFya3ncfk5CQWyGzPQYY6ZnvPaj6NFuB0tvKs6WjpgJKkIjKUWrIAJ3NnwuGDdEiiWzNfmRkJUJ/+oCjjoL0HQbYY/x1W0DRMIBnHJNtoFB66Elbdbly9eTP2Dw45Jo9kKPA2LhbsADjcGSmjjWXstFax34nY77djf9SPvf4q+uuTGPVwfahNy9GS5YtWo8FA61XEEdLRZr/yfNWP2Xo/Ti868XQyjaPFMo6W6+JoL1rdWCGzVaNDBnhVlIUuDJTRzs9jBy4ZrO6zk/iTf/E/xvGn/xBHD+5DJFQTfJYQ/ZAal4VjuH+gLEb1OCGE3COXtvcIuqYzKDOt3S1gwlFqslc108bRbnYWFEeb9gfBA+Q4yahO0aJuF2WLTnRHezHtDON43YnjTjf++L/5Z/HuH/1xDA8Oo8PXpK6AHW1Vay1dBTkkwpiAAnm1idZwcGOcfNwS3cv3tC3hZyQhofYe99irvJjOHMpUieIxiPGsYpbS5GjRfUL2sXviPeAkzysRpOJoo9RoYZ+Q0SLYx/Mj+TZtXG1D3QbYuvfjPxTrOG8EhkMtKXpaJDWxZ0rsQc2WxIYQ4YkQMhv4ZcBpyMhg0+QeHDQ42cF4nOPEVnHtxg3pHV+/Ec/O5tEdDDkm75NPPuFMWtSIQIR6/s6duH3rBvtq4WgRdVOWrYtNt6KjabXRKycqueFKsnxzwg8+A0IC1Z/DtvM+RQxSjykiX7w/+uVoSNBSAMk3KqbMqQakcXnqJ6RmcBrl09m0NNqDuEQojoFIFvp5qLOnMFl3MEw4YJjByzyw9KFVI/Q83QcGN+cqYv6hsz9kmmCknk+nGvqQIgK4TznbAfsQd8c7amXC/VN2UdOZ+MwpmLGZzXov+LBjSoUDsRJJpiGA78G0Guu41s7Y61wIRCkQj/cyVIZnN+eYN+FwIiDkAWNgodzVPKnstOMLdIAB6/disVjFZ48exm8//JBr+vJL9+Klb75IEQNkOfBkMmXKFek0CQHT022095QYJL/4ItxWmQIMkEdGs20sciwXftftPUXFprTy0INxP1EYHwFHwsKuufpZwFmwxzUnPPFAAxKDsyJ0nUNAsie6ho5PyTo+jenZSawX8+hgP2GPIutrtzhPE8GcJt2oNopnzlm3+H9kfmA+c3RmxiKEl9VraE3gQpbDLkueBoUY8EwL8xglJHA3Unmu04vOcCf2rlyNK4eHgTZC1HQ5GxrnM1bRWS1ipxOxBy3v9jp2O8poDzAKchDRWx1HL+YKFmEk00aofN3UvNWWp6zWcP8ihvF0NozjRSeOoR1+sY6zVSum0QmczOmqFTNkniyBpRoeJ7XIqGJXod2HPb2wK+fnMfn8YXzy/vvxi//zz+P9v/6/487VA7b5tFeLWExPYzE/j0EfdmYdJycgbOFrBB+yaRAxIarA/S1+hjkwWYNg/7cDO7a3VKRM23GTKrV/VYKo+IblTPtslx77hN+wrzv9YZzOLmJ0eCNOwNDuDuLGvVfipTe+G9/8zuvxtZdf5rqR4MZxchLgce89M/dsWXKPsFtu5CgVwBgBqpFH733YOe8tJjMWhchBN9JRSPIVkwbBx/iMv4/50a7X2hmzR5s2Ufr2COqwJ0h4QrkRvoMtXAhiBXF7eAp8DSRv6V8otDRXRu/gqJSRGpSOfvSVn/wh59H6AXFOZjuHlSPiQq8b9Yv1QVUo1I3yexSuyEkHxubxMxwYPADYcUSzdrQg9RxevxZf/+Y3Yv/wekwuwHSTo71//5N48PBzHrQXMP/wuTtx69aN2N0ZxxBTgrJGYkc7R0aHir0xdp61ZpIC1ggPhtELRcoFSdFIMXvVyDM8jAEG24M8w4I5Bn23+cGRXDTOUOFB357aCBAM4H0gKk09Z5AokGmSYJJSbzlOC9/HIck20BgMhnS00/MJ75W9is6CkylNNh4iZkb+ECOQoIAzPRhfGMRZSlCKDSsHBMc67PUzatM9kWmXakbesIrSk6RlB1D1zPp1Pox15MmDQhRWmbpfg8+FeJa1dBw+t1URBXDdoo36sxwtIbmqf9cQLMe5Ws6R6ySons8Q7QfIGS7WlBr88LcfsIby8sv34u6LL/KAsi6WsHxxoiQppOxixbiv72E7sr78/yEBiIOMZytnh+dYnDNFJJqGeivY+HXMYtcrEtXwjyQqIDZpnPBzPM/iaM1mTEfrvWHYnQYJex41fdZoJ3H27IiOdnJ6TEfbQjvRYs4ABNdzxjMkdjFVn7Ku5GeGQBT9tgpydTbYC0p4UXDgRjkh8RGS3FBSStYxa7P5AZQHQfoKgdIAjvaQg9/laNH606XkKpSUOxfzGLXXsdeJ2GmtCSHv9tqxD5nR3joOBkuEWtJAxzPIDxtak8/ccigTrLM4W/fj2cU4juatOMZYwfkypmvBxiBDoSQxw3pQtz1r5RmoWrR4iXm0rXV0sMdhdM/O4/Hv/y7e+8u/iN/+/D/Gs0//IcadiMOdfvTBE5idRqzmsVzOY3KeDrUlbQL22lbTnCgIk6Pn5GRTFjd7X3UGU1ct2wKFRnInly3LNrCqbbCpSYoXgmcLFGQAO47nB6ONxAl9tP1RzLvDOGv3on/9Ztx983vxynffjqvPfy1aGAIxHnLoSTk7FdfCEG2xvzjkWSbSnhXPwkhfEyQ0ffu0J1njdTbrQNPMYJFU1TeL+3Y7j4IH3I/sj88HXgunCoItbDuDMwSOqcuMljtyaywek+JEaruDHYZ4ELgSqNnibDSJqsoBTZbuddlwtIpYPTZNm5HzJNOpEl7jAVKbhOXXjL/r8YqBzMME9hoMIqLU0YgOCI5o78pB3H7u+Rjt7se6hxmUfTqNBw8exJMnjwlPP3fndty6dTNu3Lgeu8hoh8OMyLQ5sdhYEFyHYGt9D5vGTFXQt0v0n72bpNYnNo86LQwJMoo+GLoZ9bGmmbMtyWKEsU52LuaSqoarth9G/8nOxobzeDTcNyJ3DGtXL6SSaQQm6CGEo51NpvybWDXD38zGsz2JMXNugiIzmUQdRHowwBAQIWxh6CLHALIGncMTOGOYs3wb40gGK7JzTp9pWIM1urHteOqf8Wuc/Q4ywk3Wsmet+qTjb+PQuSfNjoGwGV+UzU3lkOYZTBhNB027qyZDcbYKyCqrkKP98EM+j29/65W4e/dF1cCyP1l2pjY++rpu5dm+9/+U46XJhvBAkvEamC6DhjLyrvnLfE01YUowndAgKTM1tdr/Pxzt+dFxcbSr+Yzaz3C0/EC7AvvQ1Z8OchTJgoSOVaPF+dDYPBgrDatnhpD7zEbbELecWKr54GzmmDxmPVCForOVo6UOen8cuwdX48pVZLQ7dLQIeNEbLFUotfXwg6QokaH2+t3Y7UYcDNFPmy0cwrnFpKDwhvI+t5IA5nNLHRzYbN2Lo+UgjufrOJ7O4mwOGcYWRXRA0sTAE4ynRJuiiDE55zbLLXz7jmDu9WwW3eUqBlAMevQoPv7l38Tv3vtV/P79v42Ynsa4s+Z1zifHsVrMONUHYjWLBZBBIBrKPKUSJhEYB2zaVyLN8QMRbn5PGbqwnjojzAeVRt+Tg/BcGmEMOnK0pKEPH+Szbo9IApYQYRWg8/7elTherGOJIQPfuBvf+IM34qU33orDO8/HHEnK3q5mL6f9qQNqt/hd5mh9VlAvp+0zylYF7Xasvi//f4kgYGOBNPAc+ruplUB0RygHbX4mV34dgjmgmGgf40AK7EU6VpTm5iId0sujn1jnlxA5OwtS23i1ivPJrCFnVdH4NvzfeuUn/8Uantnw16ajzXmChn/YG9v02LJPFBFryThcvER0IKk1O5zecEgiFBztzu4eKf2AjJfYZP0BGZVPnz6N45OT6PW7ce369Tg8vBIHBwcxRkYL2n8FyeGesBh4X09a4MOrDBUNYDoYQxccgZRi0cTvEUzAIcEQdCAFiMgHjhZfy6Eyk3VPLUkXONiaFLKYTRTt47045LodU+jD4oB2Oux1pcwY66sRyMI57aTTpXKPyMwVZJxSkibj8IiReq5WJWdMuFf2bW5BFsz0kmWHzTXsD0oztY0ojU82lAseaRwtN63JTTkcvto/Bfko30PDuufJ5vvw91PQnc7LGVhmQCWjpbKYtFDLxix/Px1rMmzFJ1K0aEctBy305fGjR/HBBx/Q0b722mvx0kt3i6qRkteEiuubwR5CZleVTmpnufXSL/wvIGgRLwoXla/h+/G5ZV0/f7NE7IotkoRUjcir965rRpDbNHT8/yGjtaMFdGxHu0SGmo4WjoTndHnBCVp4bgjScF/QaYUZg6NlFkspUhl5IQralyRm5bM18U8EsHY61Xa04GD76qFlEI6/gYx3MI79K9fi4OpVki4xVKDbk6NF29kAgwQgUhH4QD/tmo523OswU9zvtWKAoBhnmoGyaYabQVX5Lko6hP+WMVm24mTVjdOLiNMZhnijDawT8xb6qzvIkwPaWLBhitMULUstLmVYO5pudIGgGaM7YaiPj+Kzjz+Kh7//fdz/6IN4cv/vY378JLqreawwcGC14HhDolpTZY9Jis5AwXyNJoAtzpaADvadaiq0DWlDNsocCRlrDpQHqGtNYN+cJcLRsld9tSYKxvm9CADwgac/GMek1Ytr37wbN+++HK39K7F743a88PLLcXDzZvR2d6hep9Yw1URrmJgBWS1nWHpsRWpkv7jbY7b2P94Pe3/7n4NRVgLgIPNR0+5kwOFBB6yJo7zJUkdKqCFRQusYHG2OYjS/yPr4pUxXhedykxoi4MAC5cuNklmef3/PQhetV378U9Vos1YnQ9uM9vJsSHh21FqYTlcevj8cZp6gTFYPMqW8+Ho4Z0W2AFAxbQeEh739fUIyEMXvUO842JeEGhtqwPv7+zHe2aFaSR813qHgVngm9zzhd9iva/o4HjRg4BSCtnweYS7qq6ruUVpPoqWm+HwI+jlgZRkU1PjwIDgeLVt/wOiE8UHd+HBvh5M7ACsjs4bxgIM9nkzi2dkZlZtOpzNmucjawV7EVBX0w5YHkHAHD0lZ16YaWerOFOcQDOl7wVpjI9q5NnUyKdoo4JaOMJ2Ue0A9uJsOXDXKGu7YrpV8lcMh2FWLbCR0rDHn2gtNBiv43uQPPguOWsvSRbbOqLZWVaRYWlMP3IZTRNQNZxctZrS/+c1vuB7f+c534uV7LwkWAyNb7o//bUhL+n/Ow0zW+GUZ7Ybx+sKJl5az6+x2sHa2+Gw1MLOHdb6StJLZn0sudYDjv4sD/Y9xtICOwT52jdbQsR3tnHYehI4FpC2z/wAAIABJREFUyzesX9HxSqf1Kx1tii3wfLE0kzYg25gkWpPtHWj5gxwos1qNwsP5bw/HsX94NQ4AHe/sSAeZQ0s0gYdZLdjxdLZrjqRDDy0kGEftVuzlUBDW2zjCUJmMA1ihBMpGmJEkmRCEwinO6jLiHNN7luirDTrXRQvSjNA7xsSnLJux7qdAnsE3Z3C3YoKABUErykNgdKN0dHYWp48fxuTJk/j7D96Pv//g1/Hss09isL6I7nIR7YtFtMFtANKEPlaxJ5LumAFhTgYjg7r8E+zNPWRyXg5/8Utcm7XzJcZovo2Z79V5oONg/b0VkFtFWQvXA0d70erFBKIu/WG88K3X4to3XozPJzPC6i+//mZ8+403or87omaBz7jbZeRTVnxP1/OJelTQMTke6P3OPnSjj/WZq8uaPjv1MbR0a322aRESwRLqpO5Mi8/A+eLrQQ86A8HSIVBR/Arrs/mBvQJhoLK2PK8pPpQJzna/fY1CGJHitb38ox+vaYB5YTJmhElyY1L7kpkH+mEzo03jDOMBpyn7qA1QjD3hFjkfbBXAx5QPXC7pNNGbi7mZ0+WaGS1+fzKdBSIJGN/BaEilGLT+oCcXMxN5Dbi+dByF1UglEx0CRGQjOP+MhlD/Mmzga7MhxBWDmUuoE46VSleKwEQJR4TWpqNF0Rw1DERK49Ewnrt9O752+2bc3hvHQDRlBiA4rCfTZTw6OorHR8fx29/9jgO5O7jHNiJYSeqxhg1HgbaANLyuUfKoGRxIyANrDUeLf4CLUWMwNKqMQjVYfI+bMxWMIDVphh3VjAzxFDJLOvWqrlA7HAtWXJ7pWRCkmsqT10JI0dBdMmJdJzdMRCec4LGMh7a0DKX6Qu2sc9BPxSWANmuHa4vPn3/+IN7/9a+Z0b7++uvMaHn4M5BhZC/WRdZslXUaii7ZZsWYvOxgb/haZsp2mvqJ/kRTs6mDGP9ucbQp8oIIuTYyNeyE1/5jHO3p02dq8zk/pSOAgEed0YJXDBOPfQhWs2E2OgEgN/mzy6BjPE+XaRg0WbiG9S7NoyVWCaeU0DGcrR0tpFkDg98PQYa6GkME1uxSkHMm/AujuAa7eBmDWNO5wsmyLS8idjqp7DYYyGCiF7TMjzZSooCH4/Eg+sKhHAs62lPU2eBgUX8D6gSWMfgWS0xhQm1TsLHCOSg6yYnToXfacQTmKftONSebQiDTSVycn3HYwNGDT+Oj934Zn374QSxOjmI9OYs2SGmYtgREqyOGNpjSgrvx/vpbChSlNy0D3gRobIFSSqcrS/4K67HVHtbvVnbZSm2cZCVCEicIYRZtf5Clwm5cgE3b6ZMchnan4bUbMb5xi3NpBweH8db3fxDf/cEPYoo+1spW1WfepCNntNz/VfaKs+F5rs4QC6RsQReX/PLw1PVavjYTihJMCF4q6ANtjhXocrIQ1hvXhP0C1ATkUTha2tgkJCoj1SSsEp1nYCwYv5GXtOGiHc5krvgYBzkv/+BHhQyl2pr7nQRNqM1HNVfPlRTUKLo7nKZJPna07C20Q4T6C1J3NI+DhYmZssMBs1QaSShLIYJOXVeQm5DFIgMGjIRaAeEmKk3lwcX1gOWGbCjryPjbiETgcBBFYeEBZ5hoYuNmpyarqMHSMqiKeKgYkrVakaIg8gBYpZstQN3YGY/paL9x52Y8tzuM/RGuj+2ZYghHxOPTZdx/9DB++ev34/h8QlkIGB4cXtawWfsVcaVmA7ph2v1mqE3zXtlKpL5KXyeum6y8al5uiQYzO0TQYadHc5GOpkRpaFTPf3U05u8VCcLKwzQHGbBwVlkruJkbLp2+NxzWnWzaZD5zr3REFjIsbLhZBk0Ol1qzSVAr7AHDlkRELkjGePj55/Hee78qjvble/eYOYtkpXukcEa2L+jMJxvc9JHKQW6vyYaDrf4HqImRHEPbfO/sryb6UpMjKvKQSHxdsudZ4sjmecNOrnv+YxztyZOn/0lHC+IH67BZz3K/J4O3ryBDlb1R9VDT3SLDBVSMbAt7E063ymh1ljNw7w2U0RI63iFngLByogycLQtni9YdzKGFzCK7ANqBhr8h5ka3MI2rFz3Asd4r2TUn7kaq91A2EyiGDCikDs6RtVBLWo4WWbaGDsgB4fu0GcySVPODcRZ03I4TsP4TCQPxbjGbqZw0n/Ga2/NZfPrxh4SSn93/JJ59ej8uTk8JM5Ochp5xENQQRK+XdLJA0qjaxv2vaWXNv0ZUKDGroizXhHr1qzdLJnXtFwkLM1e1ikguF10ccLLtHif3LDr9WA3HsRyMon9wGNe//o147sWX4u63X42v330xTmfnpQziZMd/3TVaZ7Q8gxXsCv+BPnx3UjjAxPvY8ZYstELhyjnLrFnPRwGWbFgWs534FUhbZ9FnjQMoMF50MCBvxhKnvn6WVDcC6ex9bjwvFcJsD42W+tzWAXfr5e//sHG0bBMR69ikARkjtPS4rqLRWFY/QuapBdJNkhiVFHpeJh3tigeIPZNopxkNGTkBWl3DyQKqwAzN2YwPvQe4Ac4SEepgGBi3x5YAvlYqTTis+MB7o/8ON4dsBteCrNbRdm3odH2CuWr42BtUsHFObUhygqLjIENtdzRmnyJqs6gf3zk8iDvjfhzujph1gxQQyDR7fWa0//DgQXz+5Gk8fPoszqZz9Q1mqw/WaTGXHqudETeYB9incQY0ARk+3o8hmtLvIiKNSjSKevmwEy4uGXxq85IMlYOMRUCQQHodZHizfJnz3c78ENlv6DMntmHnjqAH2VHdHO4aC+C3JaC0jLjpUBNyLrNzk4Cj8RUp7p91H+yJk/mctXAQ6X71q1+SdfzG66/HPTjaxQXrfY7yBWdla1OuLwPIKkLdyAYqneYvc7SsN9t5bjEOfZ9f5mgl79amo8VrXBIwDIdnYdKbiVJ2wljf/zes421HC2gTGS0/ABu22jx3MPZmHUuoAqpoPbaygXXs72VpUnXZPEdF2YeZWXIEAAEjuIaj4lAB/T/JTtRLB3TcjvZwVBztcLyTLYQqUWFNEOiCmd1G9wBrtm0KWWjKVitGnV700ZqB0g4yZ2SELF841kfpQo5WYjMieVL4haPxgkImaDNjY03C3dImVw2xOFoiRTnoPNs+UNdlCxMN7orow2x6Tg1kwMPzk+NYQP7y+DiOH3wa9z/8MI4++yyW55O4mJ5He71gC6Hq4EAQVuzlp6NNuNr8Au2j0qGotU3Wu2r+2qV0NgmXyvlVZCifNfJuujFbqR6re1DfMEJ3TO3B8Pf1YBy3vnk3xlevx/ja9fjmt1+N21//Bm0ctMPbfQ1730DS0sGZlW5t4csc7cn5eSVikZa44iK4xEZCZZb9SjmKk6gQmKgcKHvXJKBKE7Uo2B81OkfoGOjKahnjAXg+PY1XTT6JnLl6lhvoXYih5Ibl0MWl2UQRanvus9x67Sc/XeswQ5PT/YkSlSbECSlFk1ZSvszaobgrYNaAeimpltkwI/yM+JiBMRuWpjEjxIxu2WxPB6IpPIB0yE9NBwtyEXrYADEpAoaj4lNMSErwFKBUL2ItZ4bvcXpD1ctFSMs1spScpHFPcXy9vQrniFoRpfKBcAh1O0aDYcmwDgbduN5rRR8sQURHMCxw+FANQY/rfBHH51NC5Gx6L4yHHOK9XMZ4PBKZIjWZBV/nIGjA7Mj854D1VIutjTF+xzURQ8du1q5ZfIwoUxnK0aCjxxUMB+41Awyy6nLNLGGHwMUbvpAeMFkFZYGEtry5CIHmlB5vUGazqbXsiJK19EE/2lCkWakFa9Drqz1rcRGj4SD2d3dZBthBIIX+ttmcB8vDmCdYl1Yrjk5P4+OPP4pf//rXbCL/6U9/StY6Xqd2mWR0pggDhfeT/UuosiJjXQaRNwetniurA+waTYniK7h8Oyj5wnsndKx+QmXd3ps1hIZ78B6pnTD3SSIxxdAl5LuYztjeAzLU2dER23uopwdGJUhPyBJ73TjFmC9m+1KKKvBUwuzWDW5UjZr+VD9zBIK4XtR0kRTjmeH5wkmRFQoGMZwsetXxzLHm6DVHv/poh3Op0Vu/e3DAzJfDM1KohOgU9hQMLT5SMQrBLhwutMpZuYHj7crhshSYAv46S267EiJGkRucyZZKV4CKCSvndB+rvzmrZkmDmSwMezKaqTKGPnLJkFJfnYEryDIXYiJjvTHtZTqN5dlpzI+O4uzhw3h8/348/OSTOH3yMFaz05hPzuhs1VIIQRV0EQDU199jApCRgxWq8HfUB6+dZ8jWz0TErWxvoYPOgCFLUcwUgQgtqcaskabDUbT6o1hxPJ5m0V50evH6O+/G8y/di73rN+LG8y8w6wdK1x8NozNQAuC6JksM7urItk/31Lu8gD2M/Yz1okh/ohe+9vq81dmhbbODPKJmqUHu7/kcMHlIjffkJBZHXBw26rOwjZaldSmp9OvyRFZnsilF2EcoC5aMqe22yZ5O9vgur/7oR+uLhYc+WzlJTFBsUJGNIFYBIpKIUGyz8oPP6Qy6eIldcKEyykDGCUfrbJb1WmSjVIjB+3X4fhqWLUcM54pMlixeOlnAy3LWnpnIJviMPmsotRgzZ6+EpTOiYxSqrFUOqxsXs4UW0ozmZB2bGIVbAYbvea4QgtCmXsderxPD+TkhLUNeHES+WsUE4hUwetGRehMjnxy6kP1ZqBLC2bgAj2t3Fupr7vUz0qoysRo64bzWSrezMP7S8sNBY0PyfrO2rWxWBAYy8aoG+Rq2hKOqG8YLLJ3vjXVY5nDwJqKsUINWO5WMpApVQ6swoOiNRsM/jAKujwY6afmAc/b39uJgb5/TnHYwYDtrFqxtX1xw6PLjs5M4nUzi97//PR3ts2fP4oc/+GHcvHGdLVvNmmpD1+QKXA9rMDUUlPe27SRLcLZBZko5vromloxrBxQ2FJcZEf9dt1dtO1pnwg5+LGjhQ83nkSiMo3y2cqEGOZmWPtrz42M6WihCbTvao/NJcbTM/N2HVjlazb1Fr62VoRrt2jqjR7BkvXTuB3AaKKqBVrdOyWYZeMPRRisGu3uxd3AYV29cj539fQWrhC7EqOX+Yy87ZqdKFhVcCSFLyGzx/eRS9DD+Eoo/etZAbJwFqhafAXo6Wjx5cCpwHSJKrTIZaFqwSp0/tZRh2D0Tmw65jQQCgbQSBbfhwfjC0SITB/mpBab3+STmx8dx8uhRPH3wIM6PHsfR5/fj/OSpxhjOMTMIEbnmS+M+mK1ltmoQWMQuw8k5QD7/3w7XzkWBmZQhiLCYQ4CgM9oxXauNaQ2BiuEw+jv7MT68FldvPRd7129ycABg4r1r1xkUYeIa1u18Kkc7x8CEr3C0PDe2F1nHx3W4ZxzrdhlR0LbGc2A3YFiXqdhmCVUzaSM0aF2OMSShzn+dJzBRv+z9hqDFlqMlb6O0G4kY3AS/VbeGiZ5gmVRa1b43/DXY4iJh+8o775J1bHUlToDyTFlCjRBjQOFfTk7DLNKRcgC8brJJp/PrdLzURM76Luqv7KtlzVVQMhuWsx4CkXyaPUPGqBngdTiwOaRAzGcRtMRolrExbFqcQWYWcBZf5mgRGCwXisBEldeONoSMz/hdZFeAcbClkXWxdrJcxbjXjv5iGgM80Kw56fDmgSUABIlBRLkiHug6M2tVKFpmNNrQ2ki7h9b31GyABiZ2tLjtBJ1hWQCBPcPJCm8c7TL6A2QjeoaOyAxjYu3gqOuNZBIWI9j5gqpZdbsAyQnVlAwfENdfSxYEZRaofeVkExgUSOYxGEDzPHSbB8MYj0bMbCFawmb6JEDA8KNV7On5GQkV9+/fj/fffz8ePXoU77z9NvuvKdtZDqXqbHKgCmjwHGZz1VhrR1ofajvKOsouzynbmphd1K0JlTErz8Vi8hsMUIuY1NKc1sDV9xwQ2TA5ACiHH8ScrOHzunNgux3t8eMnRRmqsGIhu4j6YbdDwYo6o7WjNWsdGdW2o615Dsy2wY3odPisYNqQ2eL6UNIRYQeIkXgJyGrlaNVjv3twGPtXDjXBZ2+XZQC1BMoxy9Emex692AgaARUDIWlHLBfgwMrRQmWJjpbQqZ6J2lVShYgPTiGzoGFIzOoz9WupzGSIGQ9M6+8yhrL9JNhlRrlMCVE62aoHng4EKNXFgu2BPXzA6QFaPj2J82fPYn52HOfPHsbZ08fx9MnjODs+jtnkLOaT81hivGPKzbo0U5BEthzphFNSNXW2fTYK54EqbB7NJ8RE7YtJmgRM3OpF9IZ0ov3xLh3r4a078fyL9+LGC1+L0cGVOMTwACQlaAHCSEB0j8xnJKjO6GjFXKadyIwWexLPyI7W9sWOr9hk9+OnwfK+3s5kS6aeZ4uPksJukgvF7xnVtHwpmeGFTOXApCJufoWjNRlKCoi2jc30ISNLIpQJVqgzWtuD0sp477vfExE68X9J8jUzZRWRSkatOFm37yAqpVSVnrrfA4dNg+AlagHYCL+PrM5QsolNqDEItkFEmBxUTvsZMLplJktYVnNt2eTuDBs4OuQYq4iJi51APRejymyZ7aWiEzclJmik5KR6VUuBUfR93B+0ngGR4BbR1E1HK6gN0fQAn0HCYECi+ahYQhoL9NESppTCywazW9Za1PhadL/qFaWjrZjc9WYrGzcZ1964dcZmZ7tBANtixVp4vXby+BoHxY7W74nv2agT+lksWK92YJKboKgzOJbEtaLeByeNf47y3EpFoQS3LaWMIGq/MJpwqOgFxnWSaZkQK+o/CPnP0V7RCjpYtPfg89vfezvu3L4VIxj+JLJwbzq6dx0LQR6VxfSs/c+BDu7b11x+WH2B93ZrUu1o+ZxSFrSO6AvZqxDH9GbbztOZvx1+7XD92vK80tE6o2X7RJXRPv38IclQgCftaJE5UZqy3aJgxVc5WmSQFLPgiDd3ozaL4AlHOFt4xlTJSnUrlJ245zOARWsPoGPKs6bi3HBnj0So6zdvxGgXjhaZrspLlHZ12ScDMGS1/CAhDnVk9bsLOoasqmBWZ27F+OVYQ5ar3O6DbDbRcp4fzqstg/D4XAgLlok72XLmPcX2MqFVgMn5gbWytjmCkOmU19nDtYI7AQeNUtF0EiswlCfQoz6N0+PjOIcDPjmOs+OjODs9iflsGhcIdHOiFGNMsZlympgyNqnhoV1ILUNm1uMpsU82S094ndZJpTagcKjRjvYO4urN23F483bsX78R+zduxbU7z8eVm7ei1RvEYGeHthkDWngOYeeQrXfbwUAjJxBtO1rOwGaA38CvngHrHcR9tTWmsw5qPY/a+33zHFKypmofzMEAtLVKoESmyrJMHnEHGjiPl0HHxZayhOGgPFsht/poPUu4tp9OTOprbd194611kzF5vJujHmSygoyxm+mIUr+Uzo7OabOpWvcksWxmCjllBBEsWXyIJ1EPpNCFdFGxgRAR6uehDLaL+iwk2pDVytnCyZJunyQMZMQ4mHBwteOxUIAhCf49ThTSwd0MCgR3W0mFv1NFfXhQO2ikR5C8XCnryigKPVjr+UyaySnfhU2nJWjxPt2eLMZvwpfsZ83RbCioJ+zTQBSZeVVs1TrSo4E3HJ7iCLWhr+sVpVZLgYpGvpCbLWup1j72PsB7GV73Ri+bswoEqPl6oRoonXBFMmNmipYt6Dmno3Vt1RCoAjEbBhiA7HVm+4TILajXSj5Nes4eO0Xlq/4gQKbA3nz8+DEFK+Bov//uu/H888+x15kZIde7IUHVB4DzaTPT976oofXLkAI7uxzoozPg1iRmUymq4aEAtQ59OnmTvir/vpFVO7hxRmbnXztmfI0SjMsFzmhgUFGjxXg8ZLSo1S6mmtyD9h700ALWxPWfL6SA4xpt6bXOtgnwEmDAYRBlxFUGKGvAdjPIUGqmLd6UQu3kXiB7UB2ZPA44WtT72VEgaddOdyBHe+tm7B3sSx8dvgRISQbGYp2nKLwGJCUxDvVg9MHDJGTvO/ut3YMtBEmElSw/Z6OOhPnxzRRBSWKLqC0KuPFjZyTeMwwek43KRw4eCJIEcEwQtORwEQRw1P11ew6LSIK+UYPlOq6WMT87QbtELOdzMpYvMDhiMuG0JRD7QPBk6QAOHH+Qa5K15qwb29HK0eXwB8la8D1AZoPcK9nrYPlmkIxziClggINf+Obd+PpLL8eNF74eu4fXODCgP95Rr7PLb8sLkdOADIFUB8GJjgiuBW2r5EHtaE2Goo12H3CiXqxllyEJzb6y43KWeililyIq3JfUwFeS5ZKBEiXPq1W5061ODOCAkMAGbtVoeS+w4+mXnKwJDRFBzjYMLamXBcY+rwURe+mNt0pG22xPwcek5pMtnFJXOTjZvXE0/ikBxsiqMOI8oV5OlJEtIRbp4qopXdR/kHTwmjqjpWJMtw+qGNnHhItz7B6gJaXzaiQH+QjX58jXMDJvnpNF+hui8ZsOC0423y/1LJXV4r6zTaHbjb3dXT5IQEFwtJBsZHSIjAjGK9fB4g9u0dFDhyPSpAj3kHFmKJvVoR5lZZfG/NcRHQ96Olz1+0oAglBNZsPEIKpgw2xQOseEv0ufWiF76ZogVFIX7+3EZUPUJ1nXwO3gGXMRoROjuKy/HUkiCXx9ikbAOfreVMNDe5aGJsg4ZqtVQlxkLdKoKxLHuuP/nRFjDwE2xl6Ao3VG++4778Rzz93hc8NrSfJxVJutAEZfKMSS/+pMtq5VF6eSAVHtZCACz+e9pS5lh1UcY7Zblew175lHt762jUBGtevauW5fCzPElKHDNdsJYfD7EoZ7Mo0VDOxssjFUgIYSSm3JxrUE47ajxeooU9KetaMt1wRCE4JhtOdNJoUMxfoUgzAZP8DUxdEm6xjnt93px97BFWa0kGYFtOzhJeRwWFeZQ0DQapeseqIQYufiaEnJzbU3DQZxAEgCkSp0Wkv0y6aiFwYwyHcKOqbv9QCKLJN5zdnuUYJfOWLclzgWcrRqVXEpTmdIym/pXN3Xiv2Ot6P8ofplQYhiig0HjawXTjGdLDJKSt4iWQApNHkiYM0aJmewnWINdGqtiMn5WYD8h/dCqQdqX2dnp3F89CwmZ2d8zc7eXtx47vl47ht34+qd52KwdxCt/pCtl0xm8jxyohlnZq/oaIHGgYzIqViVxrxh3NrROhisJJd15pNoVqM3NWoDLkeTGG0J6/AHSjq4NNnBQRGatHPIvF2bFQTc+ApqMbPu3witCAr2TGqw0SFG1JRLiXJUQ2smU5VJ+P1qVvQXHO29t95aM+JPnWMSmhSzKG1GZlqxjjVbQtAFNxqNbNNI3fBCPDkjCVU5wJywULbqKMKRM+Z8SGwwMrDSscIhQ+UJBprtRYKgKVhBR4hZiSAiKWNlhm1SAK9Zxpw3bSOZvVbK0MDJTxKXm+SThIFMwbDTLhwttV8XVJ0SRKZoHU3edJhVzd0FdTtErhEMPA4hnWziVdikGgm5sZnsNPEZB0O/r1jQ72moCwe93FuVGTNeyEzT7Rd2KE12qoyRrQBomQDpKx25M2R89utpkOoBFAnX1Y5KEG0KTiRBga0hYLAnomD0gcxUqrRoD/GwZuYkkQ3VXRYQ9YgWa4B4HWqAeC2eLXVzW6148uRJfPD+b6gQ9fbbb8et2zdjPBozEFB7TyUsXhAB9dHW7T2+Px/8uiXA3ysHn/2WqlE1BjjlNItjSuPAWmeT6SppQtYDtr+LHwqY6oy6hpW/sM45vsv71I6WQR0CufmccCWgyuV8WjJaslrRUoLAFzwFPjOxjjkOL6+VQQ4h400yVF2KgFHDWTSEiZihyWBUC+XzBqKE1h6oQmU5ioF2D+I10Dvej53d3egNASt3GICaEIX7I4JBZ4vPIPYJ8VArn4Z8sP+9MJAlqSrjZ43slCxM8hOfGaQDmfGmgEPOJOZ5Thunjm49sSoc1pdt1e0gIXtxIZEDlN/cUqQWLL0ulRQoWSoEGHwE1JQ7dLCcIoNWOLw0syZ2TuD94eS9393mmD29ElHNYDsFG9ySxCApn6mFHGazaZxTLew0Rl2gUZ0Y7h3E7tXr0d874NhJyFAi4YFNhbNHyxERPJzFFBGB9OIMyUa1Z+t6KRIRlF4seUuHlOIsWk0IqDbcifp8+X7qvb39c65onim8N8taaUfsm7zmDPBTYa6gn0gCUT7ENWRAYUeroS6CjoVSZp0/+UwY5oLgCh94B6wREAOjgURSMknhvdz77nfXgtekZSrSjOAQZmOAcd1ek2Qo1jiSwesFEeMwhSxs8FPijzVajnxS9F8yWkZd2UpUOVqSr+BgUz+YrTNdjd2DU8X/0wCiRjdfMGMmizlhIu7/HD5vpSnXF3F4XBPVYdAoQGdt+qyMG84ba7Czu8MbwwaFbBeyWkb2cLTDHUY4xcFX0Q0yTjp7w9WaUq+RZCSYtTn9B9FpDQU7GsP9nJ6epnPv8zBZvICbhRG/x6BXNsBfpii/+zztwJsfw2kh4tMmpTiGhzMkBLRdu9z8K9lQ73ap/GHdTgToGE7O7TuqmaTzyTYOwInQmmZAlNEoslcYABzU8/MzGkMoctE5A27iBA617+A5QCfb0PH3vvfduHHjBslW1u3VUED1eOJ38XuC1Rslp0sP8nYWWytoYeWg9bw18YjPkoZzWYIyjwssUD7/MGa+Qo2pMZQOZnR9ql3XgZedfAl4CiUVa4dgQsQhsmMvLjiPGEPeUZeVkRRkidmozMQygyPclugDuQ05W3OB9pREVdwuIkcqp+O2IzxX1NKxl9yKBieIMWKUSM0WH55T9ukjg5Sp5dARIEXDQYBlz+AxESaebQvJgBlLQZl0ttYsxz5hH62V3WDgRcbxeioQbgQH/Kx7CLQSJnTA7IwWiwmYUETJDNxZ90tkJo07B3SwRU92lM424VDaUNiinmQl+fyUxnFHTqYX0e8Ps19YhEtkgtg/yEKxhuzvpJcQKgD7RzkLODw47Trg0SmXAAAgAElEQVRQS8KfkSBwSuDA3QfNUYiwk7A73A8SzAEnpgthig5kZNG2xOibUD96fFEeI/lsNs1WR40BnYBx7AA8y1klkG53eP22vXD+CqYFb3M1kodSZ7H2KX52pU+71grI5MV14eJoKx+gLHrTYonnq29yrdH37bp3Kj+5Jq59AI161N9Ve8e14Nxgj0PGkwN3WgroOGAm++EdMJvj0XrxjTfJOi4Ffz5AEaKwORmRJRnK8yU9zcALsUG2ybor7rBs7mR4kvyT44XwAIejHVLjqcQCbVX30sKJUPhBcm0gTyCbFcGoS0EL9nWiZxWsSRfbMytlxGxo2dlmOjZl52lscZupu9pvQ/cSZAVI/2XxvtOO/YODWCwX7I3DYeasTGSKOb0I0V8PBwXGA8EJal4kiKkbZQYyRV4XstODvb149OBzEjr29vaohcxrrQxqgYYzSvJWMSRsqIKZWhIe6gJ87VANp9hA17C0A6MSJCQE7IPBaDr7ey9x44rQEwvCa23YTOIi9IwoHZFjKm4RCnNPMA5hb6CRaQk9Yc9TKCFrLdC8NvyrzLqp00ppCjXEZRwdHcV7773HwOSVV16Jr33tBWZPuzs7cXx8EkAl+LcvLlg3xtpPJ1NN7iiIzBdrRKhxGfbCNepamub5+cVckTTqOQn1eY05/QaHMH+H75POye+h5yLI12xJOrzMkokfFcJkAzP7mRF4z3oX7XgyY5GJwtkClvRgDPbE4hqpRCRjhx2EKVgKWJBxZGZlsYhsDUFmRDIZHUi2a+XP6mxe+7hp/yHsmEGrSoxwOmr5IRLNrCnnseYmY288HC56qyFY464GkmtEqjM6AqfF2aKZOQkm1GAE7DnV6JrACpkw9hdhc0zcaUtUg8FRQsh0rEmqJFkuuxJ4/uDkU4xD2ZbXRPwLwcR2tsvs+dYDNDIk+FJSslRhSpoL93bKpyKYIMM/x/OxPpi2TOUtaS2LXNRIfiqc2FQrkn3PXtokCGEdcD1UNmMQodqvHIuUs9gxkmpldE2pv2ztYFwbBsUgmTHr2E5U7XtD7jN8jTXzGW8Cfde7G+dXO1fPuVY2uil1qogFWtgp2GOCY/VZflz73OvPWn65pzVJagQcGPwhD2p6guFcbXOZoCVkzPGsCFJx76t1nKFPGgMlUmPfdfXaftLRag0VYWhBrZ2Z8mkVAUoyPsoK+VDTCNi4SIfYDF5t2BKtuP7EIeAis8ypSqKbVBuMWoDgUDXLUhEvHK3GJEKgQvASbYpFIJKJV4ZNq+rNgj03aW5sqVwpg0U00h4O+XOY7AFmLragcwzjLSPUw8xCtA3knExUlnG1o16f8pMQpMDhp6FElJiOifKQiIihKZp15PPJJPZ3d+LZ4yfcHqPROCC6wOi0mmPqjKvemHW2VTtSZHcw0Jc52vo9y+auGIDlmZUSgLLv2qHXGe0XnC0JIzrk1pPWXoLzUpZhJiR+TjEB9GF7pB9fM0z4FjYcEbqyEUaEpQ8SGbFgKEMypY0gp8YAOv7rv/45a7WvfOtb8eqrr8bOnpzryckpHS1Zm5Dcm05jPB7HbDphNGst2Toz9Rq7j9iHtnamWBtMvMH1sqe46qczBA/YjtlDOmf2dyLzIWLQLvrV1mS2oeWZyb7VUl30FKKqDILDrhq3taEtqqDPxdHiLommoBaYcCnrkjIsvB6TonJ4OrIYKRZpoLocrdEbZV/IlpFR1WfcmRuMI/u4KceoWnip93PWKuapqk2Phj4dNDJGjctL6dU840KaMNJShptGE2czGe2cPZqtaio9KFvlQPVk5RqGxplBkO4qjiayNKxh6Qdr5a1XLXWpzFbzMMChK/iQk3UmaYSKe9nAc0qHOmAksRQJRHIvKMuaADPWia13FaeiQJ4kmKq0VaMd/vn29+qzby4FnQ1Kb4uGdV/bA9sbf6+gUOaLmPnchgZC42i9l/BM4GhxJuBoLX7DADKdIbM/oAMVQYp/x+MwE3ly62UTbzbzZ/sI0vIH21nxtr3auPesYfe6ymh9nw6mHTgUp5zZeK3UBhLYBGMRU5EQ94i/4WCciYZnb7/4xhu6TMlzNFUI/D89r3pMmZWZ7ZaMPEYJXqaSo6vH1qw9DgZAFI0DkBkTllrQZ4+OVi07mmavw6efWaBCjjbhkmyE54QhMJhBmqpYwiret+hgVcTOGbrJfjQxA9eF98VAA7y+2+rEsNuLUW9IeFGC0hcx3tthyNNBjQKZMAatT6bqjet2Ym//QI4JSB1gWDidbEMCKDtdXwQ+Q8ji5PQ0dnd24+zklBkxHsrZdCZIooKfFaypnucoyU63KEglnGZH69/fhodrR+mf1Qd0Wzlr+/dNRviCk83Q2TUc6hM7M89ACq0AyPIRNWNdiAag/mbllRUQEwiA4NAraNMsYOSpiqDBmMTX/l2R0mT0mQlDhm9nhw72L3/2s/j008/ipXv34s233oq9/T1OSzo/n3CoONYIbHc4WkCVIO9AWNz9tV5jByg+NF6TGmkoRo33rUDJcLRfT6ORAhJyrDpjdrSK3ov5kLG200rijQbX25JktbBytGCNyrrrZxa9t1a0ma50c3AICHJYd5UDQq1J8JuINFhzZrc5Cg4QM6FtyviJW2BJSz4jTn5pehOZFefewGdE985o+e3ScqG2GCgSkbPBdsCcrgUng/PJwCrtT46WhPPVh+pxw9GA7w8jJ2RCtsXlC4vzCxpX1m4IE9DfMvvbWYvLgd5S+0lR+ZyYRR4J2agWPcmSQy0kk5wZnV0FUyypGTrK+qkdDZMSTvXKa+YkK70/76Hb5fqxBl4FwAwyku/gmqh/7kDGTsW6796vDqJ5VtltobZEO5pt523o005sO3hvddtE+2x/7GjdHoh7hQ2rhScK54PVDSAOm9mqxEVy1KT9SoUBO4hhRgsJyq1/tcPdTibqYAVBPx1t+g+dRxFNHVB/paOlkliLE35Yx05Hi99n8lFxhlp34Wh9MmThq8tOtcjMyAhj5NgoZ7RwGOUfF8N1CB04izXD0TLKz43KjQB94MxomcFwrJiyVDhQtgDk65DdUmM522YYaeYUnNIHSbha0Afp2ayhqZUITMZSGUEmBRIFHDiy43aXQ48H6BnLHjPrOfdHkECccs7l7nAQu3DOMC6LJcXFVxfqLYOjLj3IOCCrNQXvW6NRTJFxdtpxcj6J8XgnZpMZMzc8TAyF58HOh7Od2ZqgJJum2gBew1pV1pA55WNLws/PxBvch7uOdr2xtiNgb058/qo+UjxqBkjMhnRN/DuAijmuUKQxGgPrjbLtJ6E62FnU6ByZUxREZBDxR9RGAKgewhispdDYp5xctxvPAAMfHsbDh4/i5z//eTz4/GHcvXcv3njzTSIXMKA4CGDGIoOBiMJkBhSiy7WEo7Vzc6btQ6KMFc9+U8yjdsQy3g3rcgNZcP23DqTqMWF1JlhBfmSjZg1XNWsRzAzfFaOHmj0QjXwtA5WEwuhoktlM6BjvAqcAaBi1pWwDQTDJgCD/nxlgqdHKMUvOL51tVVOjf4cyWTq3OvuxscTeVvap80fmZ6JcgCcFHecZtVY3yhA9lBUg0akyEBwuHXHK+tlhoDQCPWvXAt3/7olVhkwJy+cZsfavel+ZM/LaYE/UqgMHLOYpekflvfUaZVspmYlgnC1NzfmDEydBB2z0dOylLFCIeclRSDtHBjSuIlnW3kNi5WeNuHKGPK/peC0OUjviGpGy07bjLU4u8+/ecJRtlo2QhV+Lv4Os1P/o/KsWPnyfCQ1y8rw+Jwh2tPi+n43fp5RiGBw2ZTMZD73KXoh2MfeNC65Ndi3It3am9dd4n9pR1jaQ9yjQc0NwxwGzAwbbArlGMYud7WptIXoDYpSkfvH3C2JXBQetl958k46WxqO6Ux1mT+9xRqvoEk7Ir95wtGWBVJ9le5CzHGQf6EFCtICB7b1e9IcjOlo4T42wUsTIgweHlixjfp0tQnSq2S/FbCAFJ2p4AYecvV3JcOYcTJBtXMLKgcEaQo1hx8MY9kUE8kPmxBF8dDAFaM5evb3BIHZRp11jJmY39gf92B92KA/Yhz5ozkYFheVoMo1Hp6dxHhHPJtNY9rpxNpvHaIza4IyQCeZ/4nDhwTiCqjeDnavrUXVG5YNlYlBt/GuD56jqMljFh6CGheqIbzu73Y4ck6kjx5+6os7aYPBMUBF5JTvoqoAAED3ai1AT56aHUQF5BCQPOGZ8b3URu6Nh7O+MORMYSIIIIy2qCN0/Oorh3l58+NHH8Vf/8a/j6bNnce9b34o33norzqcz1vOhaIOACz23o/FOAMLHfiBRJREZGwgHLDY2drT1mtbP6PzsVCYrD5XXmROV2pKgdF+tRSz8t1wzppGtfl8QroITGW47uoa1zGemNlDVCQk1KwChY80h7U2GK2fKth8454SvhZhYhSoz3WzjEedAmruWHaxbSZA1I6MtoTbKAonMFITFmVgiGTbWNFpwdDjvzM7UBiTt5qyDoh4L4RpmuiYpAk4W1KwzoA/XbeF45QzUe7vd+uKggsZw3Yo5hgK4jzIDdAe+dLwITkoXRjOknH2yGWAqmHRvY63otUzyneB2P6cyM5bkGyUGDmqdjHBPUBAIyE0S7i7pqy/QZO6f+szi68v64O00aOITQq4dde00kRHbPuA1decAk6YkDPm8eG8T+kYiU+mz+9zY+cmJoYRXWZbqPvj6FBiSa2qEL3gPSVKrz+N2IuFEpT6fjY1TrZyA7dZ4Owc7Lvn492vUi8cC4xTT0dbrtm1vi6NtCugVLpz1CfatSn6lHAZxOD1UN7NYhyPpjLV8ir6woHgwhqpIYBjtsD0H7ENO00D9CNAU2G45Jo8M43S0mtwjFSZcD20LDHXCS0S7NzJjNcrDYYqA4ahUmRgOcH8w4mEeZJsOrwEwd87PbHdVWxwP+hzRFRDTXq3i6zdvx70X7sR3v3039gZo+emT1LBaY2j0Oh4cH8f9Z0fxs/f+Nv7u4aOYdzpk8/WG4zifzOiY4WiHQ7ECv8zRssaVMDFW07DJZQ/VG+jLHG3JhKo2IAvC19Bzfeh8kL/gZB19Zt1dZKdGcg0bGKQTsIehOSz2LzKqJvrFdcLRstZHYsOaNT842j6i6W47bh4exI3DK3H76tXYH484tSUbcthW8BjKOZ1u/Pv/48/j3/7Zn8Wnn38e33rttfjBj38cp+fTGIzHWXZoxxM45fE4Tk7P1LqRKkq+txq+91pusIQzqrXhwe+R7JWOlveD/Zy9mQg+AP3RKGS7hp+BgybXRrmcim2Lky2kI6ZSJkipTUiOVgx+utwkT7E3kGS9VEhCnTdDZhCkUHMlOSuZn6wvJ6nHs4r5XikhiDo5HT5vQnBz6eu22H/Wvrl+Fn5Ih+u9y3OZDsWGlqgTESoxkUkgJKVC0q/stU9jKhKUslwOEcnhG+Wzp26lk+X5yOdSoNi8T2ZJFG8BmVKOtGQsyXdgEERnrN3h2qzKPJVmdoH4FQzJ0YgzwVIFm80zY6WjyLJZEnzg6AFZ07HmPWkd5WjpKLPNaCMgNgpUHcx6X3qfWcmtdsB+nRxlA+fXmax/34M5yhpaLIjCHApgG2lZoVsMYHOwANeg+h3bFmd+bC2rjUvNIUn0w8/GwQf9SRJM+XwuqVXbBtYZeL0+vg6gghakuCyxMC/ECWP9DMiLSITIdtJ727fk69hwtNpRvu3KeVqwgnl2Dm2SnGjOaEzWWNZEaXC0KnJ81Uri4eCi4Pjg4MDaou4p8HpGuFmcT8YxnC4cLdSiGFmmo8UBs6JePQ+0ZNxVTZYOGAeZzlUfeFCcwYgaYcJRZGBi4UCZhwHqoc3pInbGw7i6vxe7OOSzRVzb2Ym3X/tO/PD11+L6qBW7XdUU1foerMk+mkb8w9Pj+Dd//h/iVx//Ls4wAxPZeG8Yp6gZDsfsB8WgagjrG45wZrr9oDb3YhMC+kF6E25AQ2yBkbB+vVnr9/ahrv9uXae5LBMu18LnLedCMlTW2AgT9wAd99mqYLIQszSrJSUjkNAPSgCol+DZrlfRi3Xs9LqxO+jF26//AZ3trcPd2IFAWKrr4DPME/JJuLI//df/e/zJn/5pfPT738d33ngj/ut/+k+pM4190x+N+Fo4YZDqPn/0mNOquN0zc/T6bJPK6oN12dc4qIYImY1cLMu4RqwJIaWUiRPMqOwFfxf/Xw6iy7C1I4PTYkaZ/5KdXEvWuQOAzw9HLmur2I8g3KG2XXoV2TJSO1rBxBoskSpIYGEnRI+/TaNJuobaSLgfEqpmBl2YyCn4UMmJ+rJrI+UMR5mbniHJUMnsFUyowJjCDOQ8oE8ePbga0M2abxpvtrtUE2kMHRt8rLMxGsFkfeP7yJynMwzL0wrTSVRygvjbGBDPe84goOmpFdogGF5BkAU9UA+mo83JUXb4+Bs25nLAKn+JlCXnhL9jVIBrRQW9hpWra6kEehq0deOc12e+7LEKylSgpoy2vq7tjBCO2kEDXmfHjd8nK7eqMXtf+162h5I4OzRy6B7sDUdbCUrg/QDLOrkoMHiSWbk/qjF2tY30PdV2kUFwJWbBOncq+tV2rl4D113rjNavpQQoAo2Ek7WnNsfxFVv70puq0bq66taeUmu1w6QMI5xV42hZeyBxotlAruHa2eJG3DSu+ZsZ2VJMostGbDtBOltE65Rg02g8RryAZVPOEBEuIV9uEHZG6pg4EqJVQECgay0EBqLMOcWGC6za0AX6i6qMmFKTMDyYV8XpQiA0tGJvOIzdbi/G0YrbB1fiB6+/QUd7a0eOlnNFL1bRSaf7NCLunyzjf/sP/1f85Xt/G89mC07JiG4/Ts7OY2e8l0PIpVFaO9p6w3ij1xBR7UzrjLOOFm1gTKby5tg4dK0Wa5BfFdHVjnx7IxNg6OggkvKf7TfIbpHFot+4GeauGqGa18XGQ7YH5AIGGyPCBmjn4JzRiIPhIA5Gw/jjP/xpHO7044rsTazmgpQHKK22Io4kWR1/+q//LP7lv/pX8duPP47vvfv9+G//+T+P4a7ap8Z7exz08Hef3Kcoyt9/cp9ZrZ2TWY+OxuvM1l9vr5/XdzqbMKMlVAbFsBwX50ieEpLZ9I9M0gENfm5YWWOrBQHrfQ0F56D6zEgFviuoYWBgp8GFUQURX7o2i8+74x311mbfJUoNho51rTOiDcww2I6UI9nY77ggM7uWNHTNk8gEeBc4v0WLd7PNxMGLyxc2lIbzcJZPziYSxMmgnEhZyrbCEPaHYqWrW6AhTdkYApFBxmfOAklRbomp2jvgrBV0AoVQXRq/c3o22choTUbCz4nAgVFazUdVrplFNktrZvIghwsHK0fLhGJrRrHOUCo4EX0AVyBbxlJ4h38hnSkcvSeLeT15JvPnSY3+wtHcDnJqZ1qcEDdLw5vx3ty2I3a0ho5Zby8ZrUpyvl6uG0hgSVCrg8k6K8Y1IJOH6IX/uRZr0izeE50dQhdyOIKZ6xlsrTB/tEIk6gDDgUGdUddkUneu1M93O+jw9W87WicXGGQBR2umsYM+B27Fbrz0+h843dlo6ylvnA6KbTpJ6eaC4HCA3Ys5trnQpdfJjLbsS+Pv5fby+9IswDkmvZ0HIOfVchQea6Si98/RlsDDp8kf+vtQgtEM3Az59DcyUvP1imAghQ9OcEwigbB/ZLQiyeAD3+sNMXS+z2EF6BFr9zsxGvZj1O3FAZxtuxPjVjt+9OZb8c/+yQ8II/dWixh1B3Eyv4hRvxsn+HutiMfLiPvHi/gXf/K/xC8++DBGB4ccTQXoGNcuaUBAc41e9JedmMsiLm0KwTX4hw1lSNKZgw9PiaTTqDmDMNmgjvzKM9oi65T1LRmyngMb+MkgVIYGEhQP42rFIQzc3BCt4Fxc1aTpwDCCcGfEa+d8UTxTTGJZrZjN7g+H8dq9u3H3hefj+Ws7gWoiQhr9RsQpCLE9ZUX/7s//Kv67/+G/j88ePYq33n4n/ss/+uO4dvMW52Z2MH2p243z2TyePDuKZ0cnbKtydqbgslG9srHA90w+q41QMQzIeGbTwjD1IaUyU0LBdGbsXZVBcVTtgwrn6/Pj8g2JO26nSaWjun+V2WBmxHA0fP7MlHPKDbKCzDpHQBWyh5kGYT6jpq4zec745fm0AwdzWTAxQmq8VhB207qiwQVSHNpBDRwzbgFHW0Ws2sR41vXEJ953dh9Q3ALKOtnXaDQKwRsdZrcXM0KnHZLZYHTZI58sVTNvTQwSbGe1OjF1pQOQLP6CGmTtG8+XQz8aMhun7jhDxfNFjT3/KePVz/18RYLM9jozt6u+XSAKNYFGwZ0Z3mhzbBAn2ciqp5RlsIbRXe87Z73YaWCx41/N5fB+NZlxG+nifgdnJjNkO0q/zihEySLLYHUhWPpQRmxy2LajxntgX/j1/hs1vAoJ1RJkpU60AycERxY/qYfB+P2wWAN0neTz896qk4Pabjb7Ls8hzhAlXJWF1mtke+mSnrNxZ/RiJs85McpAgdnKfhZOkrhXakcrZmNGa0l4Ym8b5dAEG5N8waiTyrt0tMpTc6KE2WdZT+WNVjVbw7xytHjYyBo9D1KMPjlaNLGr15Y6nwkhU3s52a6AkXBBzVCAZqMyCoYEG6CCrd7eQuJRQwT7dz1QmQ4e9dxeh84WNE4oDIGIc2U0jmvjnbgyGMZb3341/uiH78bNnaADgPEH8QlfnySc+WQe8Te/ux//5t/9+/jo/mcx2N2PyfyCUTRk1xRV57zIyjjVX/pQl8hoiyzA2nfWPUukmeIDNnD1ZrMz4OeUmyw90RWz0c6mGJWt/lttZqnDcIMiuEiGrAQnVJcEfMzvAxKmdJ6cBA+LWE1kLSLjMnSMGu0QQ7373Xj+xo14/ub1uHV4GMOuMt6doZR0cEjOFxiXt2QP7f/0P//LePzsWXz9xRfje+++G1euXadzZR8zxd813JvN+BmQ2dHUEWud2brRvs5yi6HJqSn1wIKCGJhgCPiYqkFQ4Gk0UbHRCbWxV7ipe/JZ0uKmMecOVX9ojR6JQJc9qjgbHvWH7BqoQEoUcokRDJFUtaSjRRuaHS0z0yRDMaPGsyFCISEGqVMlGSrFM4okIyZb4flW0Fkxclm7hKG0AzAsb4PHjBx7w9rlJlBmv6yCapSLpKcsYpS4Gcxg0T5W9ebWJQ//DZ4Jbfrs/bdGgE4ZylV2tAxSWZdt2u2wxk3SkW07WVVkCxWWCfvJveG5lkTxlhfkLUjesgmmFdfkaERmxaWBS8FYUxlq9ArqXs/yvFByUeCKPXmZo62d2jY6xfXPqUa1g912VNtO2PufQUBqhdf3V7/XdinGz4VnAdBwIj4+G3xvk5NSMIdOL1GK4mQZyLYC88HXF818bQezfp0RPTvObadeyolbZEbbyW1Eq9x7MsiBYDZkQnWP4J8h5DKPdiOj3arPmmRkXWFCsRbchpvF5sVCJfDMB2RJOPy17GnlImb2pVBQtQgqsfAjW3s4+B0LLUeL6LXV6WmiD9t8NMeSYuRJmOCg6TQyZYMSVhE0DPKVIl41zVMLM2Eh6iq3RbggpE1aPoY5t6LV7/KDGS6c73pFgs4O2oBW67ixfxAv3rkZL965GnujQVy/dkN1pP4oHh8dx+PTs/js6Dg+PTqOX374UZygtWR3L6azi5hOFyRPKVNQ+8aX/asNvF9TjHle92aWoOjc8I8j03qDlsg4p79sayEz2rU6Ub7YG9WHTv+vIIVfV1El608kAC0JSxJahvhHOtpyLVC2GfYI73N4d2ZikAjsobUI2wkSmIM+PzDSCmQotORQKCAizjiV5CLuf/pZ/MXP/jIms3kcXrsW33r1tdi7csjRa4iawQWA0WarVwqkMCucz8ta1c7WhrNutK+DnsaAVK0xXtiqhQfZZC1ywQAmGb/q59TEFa53Thmqh3cLehdBivXArIfDAXpUoZW81AYkGB+ZFNAE1miTHKVxdwvKbiqzgqOQY3ffJ/ts4fzLAIHk3GZ9mE45AwwwxIfYx6mmUwK6HGfocgivj8ND5Fxqdj/2j2d+KsuSyI0Ij80AEfA08D1pzsKpYJ7xgBBHvdeLKlVCq3ympa8/92UtmZnCFN7vhHwptSfil555Ih4pSmH6DhztepFymwWBEHSKYIb7Pp2m67Q+jzVTmSS4PDMbjoKIYILVJYHRJvPzs1yj19Vox2XZ3bb9oMRkkk/r8+3n6Ay1dlLFdhjVahgEGyasRsXkCjbFNRRQtBj0kjdTDdNwAsD2Jgco1fqU+1+3YgBEIEdS2jn6erdt3oaTd6CTg1e2HbTtnNcAPyeEnXN3ta9EbkOi4P1TJ0QMpI1+vPT6dxIDKNV+57QNjJESjHBkGoxcDfdmjabREFWkogjSTtUN0Xa2zWtESFL/rJysoIx0tJxS4Qk9OYqO0a/kwtgGwD4qsaGt+uu2InwffYZmPUt9RpGUGXfIdGhyMmhnTxuyLkQqYKShdjgaSju13Y4RYAYIfy9B2lnGoItJFhjSjNYl1CZ6JOBgjuMCfZjtdjw5O0fXdvRH41gsJHeJnl0YtwsUHb/C0W5v7HozOTjwRq5fW8Mk9QGrDxTWTOOgmtpaveGxSRwRls29QbGXUWQvXNYWnSlZ3MBKUDA0nL6Sm48btdMi8YwuMMUqmNWmw4XzRfbKOaqo++SoPEoLsuOsHRhwjs0PUYr3f/MBn/fB4dX49quvxXh3l0QoRM2AILHPCHNX/dzINtlzugUd+X5r6NhrXx9KHrRSW9V9lIw4e0jdk8d7znoegyF50EKmKW08WZNVP61eZ9ayIWKsLxwte1QLFKtJO2RwpzKXynDqVqRDT0Oh58SaSl6DHChe41YeQ5xqXang49Ryxt8apDKSAgVBmDRKWbeC4eH800pmlEaX2aTQpsZW6GwimLaTdR8tWv0Q8Hu/goFMbW6yppv52XpGSXrMQFStf9kxUdVbiRZP49UAAArbSURBVK5XRKgayfCcYWcrtcP182YqDGWlMgHLJQipgTm7Kb3JVvCq6rbmMJjwZENd6/uKqixIuYaW+Ww5QaypOdeZYZ291aiWbYAU87Qu5XvpxB3gX+Ygy/4vTPJGcvPLHFb9PrUzAnRvQQ6jaIw7ck+LedAwk2sHDr/TQ+kwWfh2jnUW74zSZ7f+GQWSEv3zdft12/az3hvN9ctyo2fagff2Opak6KU/eFWaMohwU3rRNaPSWZv1WTnaHCiQm6YN0QFnVlXWamfLi6oy2/qhUpjCGSsHKGvmomq3go6pGsVZtOjDVXuPtDmVoSLK9eJ4uHrt0A0RapM2Tdms4bZbMWNjeooqoJ+T2Q4cQJvyiajXDsejGI5GguTQgA3nAnbp5CxW6wWJPP0OJMdGXEOYmwnqvnAIw2HM8Thy/iaK9+AoA8pDgR/zWCUyfvm/EgFXPy4Pj1Mjmuk63qh1xrsdYXkz8n0J3cwvh6cS3r1MGarZTHp+/BsZ4VoYgIY8sybCjzmsW9mTxlqRot/Lg55GgzBn1v/RYgKhesCdMPYcHk90QYuBdV+hfWa1jMlkGj//xS/i5Pgkrt+6Ha+/8TrVnyCPZrIbZQArI4z7QH2xQurKXvI9nmPebRqfOiJuDqacEKPnqtbruh3uxdmxh17zUOYaIIBwoOW1keRhTh2CQ07WssUrqJOLoHRxoVp4pehmdaRkLqhPkFmwHC0JO5k5u/eWhio1dj1SUM8uBestiEGzImlItgJdXKQTV6+vHQvZ1ghuQLRLGE0KSXIWkkaU8pr729Wal3sh5VFhB/qDYZatVAoiorYGq73Hn1khinvGohhGtDjkPQP3RNqE0md7Di9Ir2FWwnVJQlM+F2RXen7WzNXvqo6+ojY6gmyfMz0aTfrCGrD0kGRHre1mz7UdreDt5pBzP1X1WqN19dnm2qJ8U0l8OqPFz2rb4exuM9BOgmstOmSeSwbffg//3W0r5STqyxw1n3dNdks74b0AR1s7NY+44/tlDy3X2y1SHuBM7Zp1DHuDRFgaTWNfI4O87Lpwhl/XYfE62OD6X3mO6ehx7a6xe01LMpL1Zbdz+Z7qYKfYXznatJM0FK7SKitV/VMflzpa9LFWpsIOje+ZLbmu6dLIlZRb0Stl9EiEksNDRssaLaJaQITDkUblYZxXQs3FwfraHJVmgd79emyCZ7P3JmWev08n3olzNO/jYqlS1KbCE64TiecCGdWV/YStAYFiAPYidoYjOlvMdbx66zozi8npWfTBwF1c0OEiQOgOh3GO6SzJnmarB6ZFEDfPeg9szlc4WhvSejOUTa1oRvfyJT22l7nvcmhyyIPdvJ2wnYjhKP+9+kDoPdRw7zmdJfpPjWKKNlA1SdJ9Fl8QtK3xXOPdsQxCZoIkqLl5HFqikwlVeuhY6WiVHbHXEuzj1ppDs8/OzuJnP/tZrB8/ieELz8c777zD15yenbP/EjU+/J2iwmNyR8KtdoYF6skov67R1MbE662Wl0YZqKxdQu/4m3RAqwYyLf2qcGTMbCsCTE4wsoi/AmAdUAYsGPRBopmcHTJuowgqp2h8nPteR0MZIkO+FM8wzAmCGkVDssaVgwOcWdPRWgPZGa3lBakyhVYgZVWES9G+ZKGFhYY3sFbFDFZ2xTBv7Wjl6DLwypKPeRs9sE7hHTmjWuUgi1qw9aIIV4iZTJ3lVJHyTG1nzHh+1pWQI1Nrob7OuiyFKGC0FTxpzyg7LUIT2QK0vlhGD8rntQhL1tMJMV4smHXTUHOsWkL/lcWsyxHlrHrIRVU33BB1MMs3B6nD5rilxka+drR1NrvhDIjuuXSWamSVwfgy51ocmWVX83rrbLP+m+WZV4RD25L5bME6NgOEnAXb2G+dc57N5CzQUaa0IRG3rsiAPqfbZ9T2s3ag9X3JHTUEr+33QaDkCVU6X7pWXlN2WzjJuGydNxxteUEGrHa1pa5aO9qSxqtG27rISR7unXVhv2ieWsbRB6BxtvITUowqylBmI6cjxPgmHDY6Wg7dXTMKFpuwzek/GwSr0mcmmJgN1YyImo1kliIc7ekFargdOliOlabj0KADkGgA+U6XC2a2qi2t42B/n5Dm6WQSZxcLjehbrePqwZW4gLZrqx0nZ2cMVPC7gC+xeQDxQEgAo5koU9jrxCKWZR7tlznFyx6gAmDR0DjUoBK1d9Qmh9bM6N1+n0JIy2jxMkfrg7kNrSpCxiMAq7LJ0JgtZJTIaT4WOUhHS0Of14UWIBFGNMgBrQxw2mzfSnapEQsbSB7aHC4Qy0VcGQ1ienpMo/43f/PLWD59EjvPP8+ZtLgWtC9ZG5ftYwmd0oFR6zTHpJlpuqU5bSZ3jQzUgQhrmhXZpRziwsyuBCx4n8qQSv0u69dGBZQZN0pQXH8mzRqb535lOnr3BFbQH/tncwg623oozCFI2O9bZ7SNo01VqIJEKJvls8xgwhluQS0ultrPecYwnQr3T7ZlOloS40T7LfVZBgqZ0QrSTRIje+QlXgFkC4E1njWQLgTlXU57kv5xrf+7wcHI5EAtQ+mYK1EEw8Vc70Toth2tAqcUkWCfOxxZwrMpdMJ2k3S0Hr/D85NynDLOCxIpCyvZQVP2UzpAc4ZdnKCDwAzSapF92wj9rRZ5D7ArhkC3He124FjbGATJ1DpOJFNnQjDyZbBzbT/4d5iOqxXA+37bOePv1+01Ikwq4KIM6hSCPHJe+GcIlpeWr+GIOip0NQpOXBO8N+r2eWZ93dtZqx1xHWQ069DMzvZzqM+6EQKvja+TfxNB2YXUv2xntwl/BRFARiujaS1Vx56JP6f6h1t7TIaimQcsAC5D9fQEgWQ9hF9K5L+JNLcdLTLlTQlGEiIMF2OaC0ZlIbJIpRY4NhpiZJ6s1+WNGmohXJGKNynMYkfrjcSN0unE08mplKGgrbzG0AAcMvTxYkxfXxrFMNYjzcvE4dgZj7nBnx4fRe9gn5D2xXQWV/cPYoHJMKMhMw20I+A1g7EaUnAgICEYgI9Rpx0N4qIFdZzLXKy+501Uv6LOaOGYkLHZ0eJ1pqALom0IIPUh5ddZT1fCtNlG4E1Xb15vJtcrkGkOhuMNRysHIIYt1sisWmW3afSTIYnRZtPJOduBWE/niMG1SGXowYXBpVNWkMV6DiYt5fgwDHi4ujOIZ48est/xw9/+NuLZs+jeuBGvv/46DycyCq2X2KomNGhd1SNdCwpsONHKWdbrU0fAEHXYdrT8e7nYjHyz/cL9qk3NthmsXiDdJNyU3lUSzeR8YbixjoZhxeZumuSV5WYrVc5oBRlKGWzjaGngcU04O6zRCl2xElWRb0T7ywyjBD0az6IVqsfiPdD7rHF06ovGPxLILgDnT5TNVprP2EOG8wAdc79k8M7sF6UgDhiRNCGC7FmiTjh/HJuXWS33WAq5W3SGa5+SjRqJqTnH3M9c20Y+Fg9pmsQwMk/wuq2MFqxSOFmzxinmkVKyzOhxeMv0HnGaaqIae3oNexZJWmXQ5bqqjIyZXooe4DPnOVfTbDb2IbodBkMiCZc5Wqyn+0Br52NHAkfb7mCogUg7fm8zZgsak/bBZ6PYFN4FgqBN21E7XWfadlh2tOyzRfsWHG1yJOxoKTuZxForU2Gv4HsbPbFoHxyOpJWQrG9foz+PkORcQuy0LeTQkuzDrm1l/XWN5G04bdgT6Kh7wENqIWMdHSQ40Pl/ADUOwiDFb61VAAAAAElFTkSuQmCC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987768" cy="5143500"/>
          </a:xfrm>
          <a:prstGeom prst="rect">
            <a:avLst/>
          </a:prstGeom>
        </p:spPr>
      </p:pic>
      <p:pic>
        <p:nvPicPr>
          <p:cNvPr id="14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226637" y="4237742"/>
            <a:ext cx="641978" cy="658725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12"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4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pic>
        <p:nvPicPr>
          <p:cNvPr id="11" name="Image 0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2183587" y="959876"/>
            <a:ext cx="5225491" cy="914400"/>
          </a:xfrm>
          <a:prstGeom prst="rect">
            <a:avLst/>
          </a:prstGeom>
        </p:spPr>
      </p:pic>
      <p:sp>
        <p:nvSpPr>
          <p:cNvPr id="12" name="Text 9"/>
          <p:cNvSpPr/>
          <p:nvPr/>
        </p:nvSpPr>
        <p:spPr>
          <a:xfrm>
            <a:off x="2183587" y="959876"/>
            <a:ext cx="5225491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8043" y="362468"/>
            <a:ext cx="821375" cy="914400"/>
          </a:xfrm>
          <a:prstGeom prst="rect">
            <a:avLst/>
          </a:prstGeom>
        </p:spPr>
      </p:pic>
      <p:sp>
        <p:nvSpPr>
          <p:cNvPr id="14" name="Text 10"/>
          <p:cNvSpPr/>
          <p:nvPr/>
        </p:nvSpPr>
        <p:spPr>
          <a:xfrm>
            <a:off x="498043" y="362468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-9997" y="369052"/>
            <a:ext cx="504383" cy="245791"/>
          </a:xfrm>
          <a:prstGeom prst="rect">
            <a:avLst/>
          </a:prstGeom>
        </p:spPr>
      </p:pic>
      <p:sp>
        <p:nvSpPr>
          <p:cNvPr id="16" name="Text 11"/>
          <p:cNvSpPr/>
          <p:nvPr/>
        </p:nvSpPr>
        <p:spPr>
          <a:xfrm>
            <a:off x="-9997" y="369052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7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8222772" y="304312"/>
            <a:ext cx="834299" cy="914400"/>
          </a:xfrm>
          <a:prstGeom prst="rect">
            <a:avLst/>
          </a:prstGeom>
        </p:spPr>
      </p:pic>
      <p:sp>
        <p:nvSpPr>
          <p:cNvPr id="18" name="Text 12"/>
          <p:cNvSpPr/>
          <p:nvPr/>
        </p:nvSpPr>
        <p:spPr>
          <a:xfrm>
            <a:off x="8222772" y="304312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9" name="Image 4" descr="preencoded.png"/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8639617" y="4612356"/>
            <a:ext cx="504383" cy="245791"/>
          </a:xfrm>
          <a:prstGeom prst="rect">
            <a:avLst/>
          </a:prstGeom>
        </p:spPr>
      </p:pic>
      <p:sp>
        <p:nvSpPr>
          <p:cNvPr id="20" name="Text 13"/>
          <p:cNvSpPr/>
          <p:nvPr/>
        </p:nvSpPr>
        <p:spPr>
          <a:xfrm>
            <a:off x="8639617" y="4612356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1" name="Image 5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8225699" y="415138"/>
            <a:ext cx="834299" cy="914400"/>
          </a:xfrm>
          <a:prstGeom prst="rect">
            <a:avLst/>
          </a:prstGeom>
        </p:spPr>
      </p:pic>
      <p:sp>
        <p:nvSpPr>
          <p:cNvPr id="22" name="Text 14"/>
          <p:cNvSpPr/>
          <p:nvPr/>
        </p:nvSpPr>
        <p:spPr>
          <a:xfrm>
            <a:off x="8225699" y="415138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3" name="Image 6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93776" y="4821326"/>
            <a:ext cx="821375" cy="914400"/>
          </a:xfrm>
          <a:prstGeom prst="rect">
            <a:avLst/>
          </a:prstGeom>
        </p:spPr>
      </p:pic>
      <p:sp>
        <p:nvSpPr>
          <p:cNvPr id="24" name="Text 15"/>
          <p:cNvSpPr/>
          <p:nvPr/>
        </p:nvSpPr>
        <p:spPr>
          <a:xfrm>
            <a:off x="493776" y="4821326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5" name="Image 7" descr="preencoded.png"/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0" y="4631741"/>
            <a:ext cx="497921" cy="187513"/>
          </a:xfrm>
          <a:prstGeom prst="rect">
            <a:avLst/>
          </a:prstGeom>
        </p:spPr>
      </p:pic>
      <p:sp>
        <p:nvSpPr>
          <p:cNvPr id="26" name="Text 16"/>
          <p:cNvSpPr/>
          <p:nvPr/>
        </p:nvSpPr>
        <p:spPr>
          <a:xfrm>
            <a:off x="0" y="4631741"/>
            <a:ext cx="497921" cy="187513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7" name="Image 8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4154912" y="4850709"/>
            <a:ext cx="834299" cy="914400"/>
          </a:xfrm>
          <a:prstGeom prst="rect">
            <a:avLst/>
          </a:prstGeom>
        </p:spPr>
      </p:pic>
      <p:sp>
        <p:nvSpPr>
          <p:cNvPr id="28" name="Text 17"/>
          <p:cNvSpPr/>
          <p:nvPr/>
        </p:nvSpPr>
        <p:spPr>
          <a:xfrm>
            <a:off x="4154912" y="4850709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9" name="Image 9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21"/>
              </a:ext>
            </a:extLst>
          </a:blip>
          <a:stretch>
            <a:fillRect/>
          </a:stretch>
        </p:blipFill>
        <p:spPr>
          <a:xfrm>
            <a:off x="7856769" y="4856074"/>
            <a:ext cx="787847" cy="914400"/>
          </a:xfrm>
          <a:prstGeom prst="rect">
            <a:avLst/>
          </a:prstGeom>
        </p:spPr>
      </p:pic>
      <p:sp>
        <p:nvSpPr>
          <p:cNvPr id="30" name="Text 18"/>
          <p:cNvSpPr/>
          <p:nvPr/>
        </p:nvSpPr>
        <p:spPr>
          <a:xfrm>
            <a:off x="7856769" y="4856074"/>
            <a:ext cx="787847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31" name="Text 19"/>
          <p:cNvSpPr/>
          <p:nvPr/>
        </p:nvSpPr>
        <p:spPr>
          <a:xfrm>
            <a:off x="668860" y="186538"/>
            <a:ext cx="7806402" cy="45720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3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Priprava prostora za namestitev sistema</a:t>
            </a:r>
            <a:endParaRPr lang="en-US" sz="1500" dirty="0"/>
          </a:p>
        </p:txBody>
      </p:sp>
      <p:sp>
        <p:nvSpPr>
          <p:cNvPr id="32" name="Shape 20"/>
          <p:cNvSpPr/>
          <p:nvPr/>
        </p:nvSpPr>
        <p:spPr>
          <a:xfrm>
            <a:off x="1569953" y="867722"/>
            <a:ext cx="6286816" cy="0"/>
          </a:xfrm>
          <a:custGeom>
            <a:avLst/>
            <a:gdLst/>
            <a:ahLst/>
            <a:cxnLst/>
            <a:rect l="l" t="t" r="r" b="b"/>
            <a:pathLst>
              <a:path w="6286816">
                <a:moveTo>
                  <a:pt x="0" y="0"/>
                </a:moveTo>
                <a:lnTo>
                  <a:pt x="6286816" y="0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33" name="Text 21"/>
          <p:cNvSpPr/>
          <p:nvPr/>
        </p:nvSpPr>
        <p:spPr>
          <a:xfrm>
            <a:off x="1319418" y="959876"/>
            <a:ext cx="631804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Pregled prostora in določitev lokacije za namestitev sistema</a:t>
            </a:r>
            <a:endParaRPr lang="en-US" sz="1500" dirty="0"/>
          </a:p>
        </p:txBody>
      </p:sp>
      <p:sp>
        <p:nvSpPr>
          <p:cNvPr id="34" name="Text 22"/>
          <p:cNvSpPr/>
          <p:nvPr/>
        </p:nvSpPr>
        <p:spPr>
          <a:xfrm>
            <a:off x="855346" y="1325636"/>
            <a:ext cx="6782119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Pred montažo je ključnega pomena pregledati prostor in ustrezno določiti lokacijo za namestitev prezračevalnega sistema.</a:t>
            </a:r>
            <a:endParaRPr lang="en-US" sz="1500" dirty="0"/>
          </a:p>
        </p:txBody>
      </p:sp>
      <p:sp>
        <p:nvSpPr>
          <p:cNvPr id="35" name="Text 23"/>
          <p:cNvSpPr/>
          <p:nvPr/>
        </p:nvSpPr>
        <p:spPr>
          <a:xfrm>
            <a:off x="2062223" y="2112809"/>
            <a:ext cx="631804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Priprava potrebnih orodij in materialov</a:t>
            </a:r>
            <a:endParaRPr lang="en-US" sz="1500" dirty="0"/>
          </a:p>
        </p:txBody>
      </p:sp>
      <p:sp>
        <p:nvSpPr>
          <p:cNvPr id="36" name="Text 24"/>
          <p:cNvSpPr/>
          <p:nvPr/>
        </p:nvSpPr>
        <p:spPr>
          <a:xfrm>
            <a:off x="1598151" y="2478569"/>
            <a:ext cx="6782119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Za uspešno montažo je potrebno pripraviti ustrezna orodja in materiale, ki bodo omogočili nemoteno namestitev sistema.</a:t>
            </a:r>
            <a:endParaRPr lang="en-US" sz="1500" dirty="0"/>
          </a:p>
        </p:txBody>
      </p:sp>
      <p:sp>
        <p:nvSpPr>
          <p:cNvPr id="37" name="Text 25"/>
          <p:cNvSpPr/>
          <p:nvPr/>
        </p:nvSpPr>
        <p:spPr>
          <a:xfrm>
            <a:off x="2882311" y="3247609"/>
            <a:ext cx="59199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Preverjanje obstoječe električne inštalacije</a:t>
            </a:r>
            <a:endParaRPr lang="en-US" sz="1500" dirty="0"/>
          </a:p>
        </p:txBody>
      </p:sp>
      <p:sp>
        <p:nvSpPr>
          <p:cNvPr id="38" name="Text 26"/>
          <p:cNvSpPr/>
          <p:nvPr/>
        </p:nvSpPr>
        <p:spPr>
          <a:xfrm>
            <a:off x="2418239" y="3613369"/>
            <a:ext cx="6384060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Pred začetkom montaže je ključno preveriti obstoječo električno instalacijo, da se zagotovi nemoteno povezovanje prezračevalnega sistema.</a:t>
            </a:r>
            <a:endParaRPr lang="en-US" sz="1500" dirty="0"/>
          </a:p>
        </p:txBody>
      </p:sp>
      <p:pic>
        <p:nvPicPr>
          <p:cNvPr id="39" name="Image 10" descr="preencoded.png"/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xmlns="" r:embed="rId23"/>
              </a:ext>
            </a:extLst>
          </a:blip>
          <a:stretch>
            <a:fillRect/>
          </a:stretch>
        </p:blipFill>
        <p:spPr>
          <a:xfrm>
            <a:off x="994158" y="1025525"/>
            <a:ext cx="217714" cy="234462"/>
          </a:xfrm>
          <a:prstGeom prst="rect">
            <a:avLst/>
          </a:prstGeom>
        </p:spPr>
      </p:pic>
      <p:pic>
        <p:nvPicPr>
          <p:cNvPr id="40" name="Image 11" descr="preencoded.png"/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xmlns="" r:embed="rId25"/>
              </a:ext>
            </a:extLst>
          </a:blip>
          <a:stretch>
            <a:fillRect/>
          </a:stretch>
        </p:blipFill>
        <p:spPr>
          <a:xfrm>
            <a:off x="1707987" y="2178458"/>
            <a:ext cx="217714" cy="234462"/>
          </a:xfrm>
          <a:prstGeom prst="rect">
            <a:avLst/>
          </a:prstGeom>
        </p:spPr>
      </p:pic>
      <p:pic>
        <p:nvPicPr>
          <p:cNvPr id="41" name="Image 12" descr="preencoded.png"/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2527983" y="3313258"/>
            <a:ext cx="217714" cy="234462"/>
          </a:xfrm>
          <a:prstGeom prst="rect">
            <a:avLst/>
          </a:prstGeom>
        </p:spPr>
      </p:pic>
      <p:pic>
        <p:nvPicPr>
          <p:cNvPr id="42" name="Image 13" descr="preencoded.png"/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xmlns="" r:embed="rId29"/>
              </a:ext>
            </a:extLst>
          </a:blip>
          <a:stretch>
            <a:fillRect/>
          </a:stretch>
        </p:blipFill>
        <p:spPr>
          <a:xfrm>
            <a:off x="920275" y="3247609"/>
            <a:ext cx="798286" cy="770374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13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4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7" name="Shape 5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8" name="Shape 6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0" name="Shape 8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pic>
        <p:nvPicPr>
          <p:cNvPr id="11" name="Image 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48071" y="4198779"/>
            <a:ext cx="705618" cy="636396"/>
          </a:xfrm>
          <a:prstGeom prst="rect">
            <a:avLst/>
          </a:prstGeom>
        </p:spPr>
      </p:pic>
      <p:pic>
        <p:nvPicPr>
          <p:cNvPr id="12" name="Image 1" descr="data:image/png;base64,iVBORw0KGgoAAAANSUhEUgAABAAAAAQACAYAAAB/HSuDAAAAAXNSR0IArs4c6QAAIABJREFUeF7svdmW69qRJOgYOMR8hjtIqu5e/VC/r+/I+o/WlTIlZVXlat0TQRJDLTN3BzZBkBskyGAMoFboxA1i2NgT3M3NzZPf/u3PtVzpwxsnIqc2IMH5NS9x0ufa9z+p0cFJ3fb39Qf+Vle1/Pbbb/KnP/5RkiSRNElkNpvJar2WOkulPrUDxz7AdP7IHrCBOzCAGO+hn75jjzl/6H2a40asfb9GXZ+6e+gVsBZO3oCwfUX6N9a+2Pdpmh7s1tj5sTGpqip2yMHvY+2LXT92fqxxsec/OD6JSHXF+YNlW0rN/dfb6c/j/+LviU3x7kqupZYkrQV9nCaZzeVayqLk73k+k7KqpML5acL7rItSyrqWfDGXm9s7+cP/9f/gKrFunr6feuCkHgjndd/c3mw2gj0AP1mWba2D2Nqm+ZgknP9+LK7jf8Pfy7Icdf1jHrqvvWPfD7H7j7m+rnqs/vYdGuvz2P267Q3HRfxdWdc6XnUlSV2qEc89KBVJU6kklRo/sFWznGNYlYUI9q0s5d5W49yqlvXLWrI0kSxPJEkTkYwWr9TSvtfwhHjN6ZPifYpr5Px9vaklyReS5EtJZjdSp3N9hFokrQqZp5VUm9/5I9VKsiyRJNE9G3sr7YfOJ7X9dOubquZz4AcfzPUsy6XCs8QG+cD3sfGIjeeIW2tv4uWEzkU/JImUm42sNxuRJJX5fM7n1PdLz3Pi/WsNUN8FI2LvO+vXqigEewT6KJ/PJMlSfWcnCa9tA3vyY6RZJuvVSoqi4PXyPNfhr2vuI9H+5csZ/RCMdoX5XfGJK4x3hXd0yefDTyIJ9yTfp05u/Iknhs+UTADA6fb/WADixPFrTpsAgLE9+N7PnwCAsS+4sQBA7P7RF8hIBzR2fTc49s302PmxFTL2+T87AFDRWNUPxiJ0kvB72D+7pmYtSZZICeO4gu2c0sCoSjVMYWC+rNaSzXLJZzOB6bkpC8lmc/n+809y//MvUm8AQUwAQGyeT9+P64G+uY35TfDKAIBwrsf2FW9NCAAwuGGAqTv/vob8Hn7e0OsPfep914vtr2PbMeb6rwUA9DlSQwEAOJJ0xrBLYT8EXl9XUlel1GXFvS4jUGAAAPFyddDphKUZ/a6qTvhDoCHJJJGMQECdzESyuQgc/3whFYAB9ekkrTYyS0qR4oeUm98lqTaSZRpx5L5tTuKnBgDQ33ByzQEuNhsp+N8KAGDdnQQA6AtRivVaQRMA2gYAAHjBEBEwpFM9dJXuHof2rddrAgBw/gkqBO/j2JXrEwEAXxNj13+sfX3fTwCA9crEAJgYAKcsoLdzzgQAjN1AHcQ7dUxj948ZaLH7Xvv6sfbFnu/S7R/VviszAGBIkgHQeYgQBHCHpnHRA8YbjI80TWi8wOHJLYIKxhesVAAAaZ6R6VVUlcwWC7l9eJD7xwdZ3N6KLJdSr4oJAIhNoun7k3ugG0nDf7vjH37nEbHQQd/nYB1qjAMNjBobuODAQLhXeTti+1fswcfub7HzY/ePtf/Q9V8DAFA/bhtg9L4HAwDx/n4GgDrr+JbsEDL14PgXZAPUFknHMQA7uU8aiQD3rOpKz80yc/yNVYAYc6LOP4CADE6/ZAQCqnSmvxMAqCSrS5nJRurih9SbH5LUG0mTiqArXFBEopNkl6H3qRgAeHzSKxTMI8sB6y7LyTLmehzIAOCI4/0WvBARneccwhyY5WQAOADAda14z8kfzEUyDOp6hwFA8CISoIkBAGUBcF4ZASEDYAIAfNxGMHDHRuAnAGACAE7eOd7EiRMAENugY8P00QGAmIEYo+jH+i8WwY9dP9a+2P1j3x+8/lsAAJw+GTxIYyC78RzYz6FxhFPSPCUAoPTYXCMudLLUaILBtClK/nv/9CRP375KcnvDqE2x3tAAnhgAsVk0fX+OHgjnte/boePva3Vn/g+8uTv/2HP8x52Q0BE99fp9zTg18h8CHQMfr/ew2P55bQCgC7rQXzMQSAn5Fm53J5EMDv+rggAAOXmdqpBysyYAQF+fNGqlUjfpBWmb1kWyfQLnHtdEeknOyDT+lqageoMBAIp6JlWSSVnrv8yYMgAgr9eSFM8i5TMBgAQAAO7R+C+fHABAykVZSm3OP9/3lrrR0OmPBADgMPsr7+XlRQEgROdnOZkdAF48dU+BodNXEN6dzpLEXsGUBXP6Q9bSvjvEAAAwIvDOdgAgtDdja/f0pzp85sQAsP6ZAIAJALjUInud604AwLUBgNcZ59PvcmkHPHb9GEBw6ZfgWwcAwv4LDQ43kpVCuf8Dg4UpAMiRzHMaw2VZSQkWQJow+v/45Um+fP8uc0T9PVIGwwn02JJKAqdPsOnMqQcO9EDXKXdH3B3/vuiwO4mh077XAA9ydbvsAvw3aMjhJ2TXDLl+bHB9/W4Z1Ufo7ox+f43QoHkNBkAfqNM4WA0AwJHQfajRvNGccY+UIiJfFRv+wJlC3j+izPTG3Z7nA+l5mlufSFnpPpckM0nSXNJsTgYAfsex2CdL8hBSc/4VUCAsAId/80PS8kWSeqUAAHOt1OcECAAAort/fkYGAHLd4UxjbMG6yPJZk45ziAEAPRp8wOJwBgBFawwkAgAAxxwpbACxzw0AgP7vTCHcJ4z6nwMA2KzXxmjw/P9txsKl7Z++/WsCACYAYBIBjL3Z38X3EwAw1oBSWtbpgx3bwGPti50fa1ns+rHzx34fu//Y54u1L3b9twwAYPX2ASihk0KDxJd5T2fA6fdr4FjQI/FDkaR8Jg9Pj7K8u1XnnwJHyg6gIVUhpxZ02AkAiM2z6fvTe8Cj8ZjX7tCFgn+NA3eCHopf00GDUBAQ9/IoZAgqnP4ku2d2AbwuEBDbH2Pfx9oa2//eAgPAgZluW4hBWsI9ncQmkt/uR8Q3agibKvWfaQPQ+kOuNn4UJTAegTr9EA/U62VS1NAGABXdAAD8Duff9j3kq0OujcKDaUZAgdeXWnLZSPnjvySr15ISAADQqrF/3IP6BHa/cJw+FQCg4W2OD5loAKIRSc9nLTBzgAGwDwAAowDzZbVaEcTLAeS59oL50Ph+LAMA1+d1sow+Ed6hvoecIwXAAQAVBbQ3LbvMgI+IyHNs/Z/y/QQATADABACcsnLe3DkTADDWgBoLAIydEmMMuCH3jkXgYxH82D0u3f6x93/rAADoh31R0C0aIjphj48OaiSPJbVVlalxveXNrdzc3crdz7/QaJayoPp/tlgQCCjXa3l+fpbbm7sJAIhNsun7k3sA+bU+v935b6K6QX54uI+H6yG2vzsAgH8daEBj+6oK+EMcc/3Yg+8DAMLI96FrxJ4vdv8x++9rMAAceNl1/p3W35DpuQ9Ryb9BhDQXHwrq3CcZKQ6EUfmHjA68Awju+GsVgVxZTqT+w/GfUfzPKwxQY6AyAACAAEEBvUdWF5IZAAAdgEzWULvTvdT2Y00fUMDh0wIAAEQAABgDAPNxNp+b+KICfocYANCmwTHUcWCaR01xRwcAEKFfLBaSzedkflD+z4Aisg04wWKrZP/3YBiQ8ZFlDVsIz8JrD3DOYykA0DDQtD3vBW3vBABMGgCnz9o9AEafJgIB1KkM4Oi+fpsXmACAsQbUWAAgdv+YgRb7Puagx86/9LyNtW/IS3RMG2PP/9YBAJYJ6ghlNREzrwwQdlAHCECePwsLeaoADLDFXJ6+fJHlly9SvrxItlwyWlYDBEDUH6kCLnA0rgrkmKGbzv0EPQCQCXuAK2z7evQom6tudwGA8LihDrQL/+F43A8/IZvGrxMCELH9KzZEIYAXAzb6rhV7f8TuH9v/rs0AoOtjdO4Q1GzeC+5Qu5PUcaZLUP4tGoyvyOhgKQA4ibXULKUHN9Ci/ybuJ3T6M0lyRI7xO8r+Wb4/qwJ4u8CWAljQUvnJB6jWkstakvXvMks2ktabFgCgSICfs1tG+zMxAFDGEa+kEACYA2QGMGMlOE8FALA2ASAul0tJZzMCACUrO6TN+2tsFQAHADCvwADApysgenD/iVQBOAQAOPMgtsbP/f3EANjjQB/b0WNFCI+9X/f4UMOASLihYaSa2EYKVO3l+UX++c9/yh9+/VWRcTf+kC+KvXRigI4diiudbyj6Gx7AmAMWA29DoyHs5H1/P3ogRqYAHH2/Vz5hXyTqbP33ys/TvV3MAB47/2KPF4r6xAz8rjPCABarArefcCkzz9RKHtG5sOiY58biLOTBou4yhP6WNzfy9PWLPDw+iizmqjrMKAboqhooaeixdsuuqGDseafvP1cP9O0T7tChJ8LoPp062BZlydJaMN5vkXpywU+4v4V11inohfSYRi1+fCNCZ/q1IngxgCC2//W9M/1vaidqlJ2mYycFY8i1Y0yHsAxt93rtfwfRUW+HtYkUalP5V92IYK9EDj9U/hkHVpV/lP1Dnn+WzUTSmRQlIvTI8bfIP4/1qLQ+P54bbqwCOGhAIVm1lrR6IQAAICAl/d/L3Tn938QKu6CsGTX+Zz4nQIey5JrAh4BYjqoDowLY4yf1iCtQxDFPpVqtuN7x4bqjIw0tmnJQGUD2u/HQCJ7UIiXKCRZFUEmA1Az+qN9jvcsKBLuVJkIA0an8eJd6tB9tA/3fy4P6v/g+BKxiAQxnALjPxfOhwYNKFShViXv2MABGdPvWqUPXbHftNfv6b//255gNfq627lzn2iJ8177/2I6dAICxPfjez58AgCFGysFRngCAd70IYuN/bQDgUISRAEDn7dsFAGDolKCpBrWPteSVOvXPL2vmXN7c3Mrd46Pc3d9LAucfxhK1APRY19r23yfH/11P+6s3PgQGQicwzPd3h+CSjXWDvaszAGYBfsZG+Pc50B8NAOgDGmJ7awgA7QMqHADY7/xrD3OHcgDCdAFILTenTc93tX/d+5i7nyoDgAJ/ntuPyD/o+XWr8E+qPkECvY7T9gEHoO2EQFyGoC4kqV4kq1aSbH6XHOX/PP+/2U+V/q96ANsz3PfWTwEAZImUqxWBDYwRgQ0DANzhPsQAICBtwUumAXBgW00BF/Hka/JMAAC1cgwAcOHccwEAnAlo/wQAxLf9azvg175/vIcOHzEBAGN78L2fPwEAQ4yUCQDYje58FgbAwbEfUEEoOr8iAFKMgrsPAHCHPc1SoVAVAACKZKcqVMRSSCpJdXf/oJT/hwcT+lPhLAZT/CXRRJrULG1tVlQBmD5TD8R7gIa6Rd76IkqI2DVCYEbBj191/BFh7n8YLcaVYxH0Y+5+qpN8zD26x8baH92fggvuRAv5nbrGQyOJ3fbtYwB02U7heWGbm9+tTjrPc2FA5mFrWT4FLtsfqO/D8QcAgFz8NIOAm5b6q2o4lQn/BTDgjr/qA3g2trbInXXkljcahHD4qxdV/y9+SF4XBgDgBACqzijQ/tsqXB9c81MAAFIJSt1h3WMsKaRnAACi3z7DvDrD1vwh+7gFAMBMxnhURUm2BNa10/K7AEDDghvIAOjuBWgvWAsAGHzPCOflUPuoywDg8xkAoKKV9cQA2LcBXtsBv/b9x7wYbOtpqZ1TCsDY7nyH508AwDEGUO8ATwyAdzjvhzd5LAMgOr8i86crEqa2bOCEBzWPuac7VZ8HGm0//N2iZIw6Jal8+/kXWSxvZHFzIzLLTWBII/8JIqBlmORv6QYwjM00gwEzAQDD59NnO9Ij7G5AhwAAfvcIL+Z5mDvrOfjnjMD39T2jt3ZvF/7zWt4x53noWB4E8Y4o+Tf0fuFxsWeI7k/BxfYBAI2wXXAsrhuO/b62dwGA7j1iwEIIAHiuv0aEtVoJ9ErwX8zZZ6k+pfmz/B7AgXQudYryp0gPQPxYAQAK/GGfC3L7t+19i0tb+F73XYAAcNg2kpTPkpQvkuGHAIBqtUBXoLIf3Zbx9+0d9DMxAKQqtEJDVTVaHwmrzSj6TDr9gSoASBkiU0CEqcl0njegz+t7q6niAaDA05WN0cb+t/fvPoaJsxC6LCUAANivHADw+e7zfAwA4CkAAAA4E6cUgP7t49oO+LXvf8oLYevl0DEMJw2AsT363s6fAIBjDKAJAGh7YOgL7r2tiG573zwA0Mm7ban6alaCAgsWAMJThaUCILcZ+f5w+r/+/Ie2drbls2o9bTV+wRTQ90LH+WcIBfTVCQB473P8Wu3H2gL11wX98N9OvR/iPJ6j3SH13wGAbs7vmPtc0/l30OVQ+495//UBAFqerOPAmvN/zP3DiP8QpsROtBUK76a+3jyvldpjiT7uaaboz/QORP5zkXyp4n4m7Ce16gE4INC0ixf1aL3usuqcpVZFBdfHMZVItRIBAFA8k/6vAIBFs1Pk7WdSesUAgZO3raT6mQCAcrNqnHUX+2R5xoEAAEBqr/BAbbKykmKtwo/YSxwA4IgZABBqABwLADhY6Er/qDDgn2PWUgMUmAjglo6PaQAAAEBawwQA7NnBru2AX/v+Y15Mtp1NDICxnfiuz58AgFM27a0hnxgA73oFjGr8gBSAqAiQURBPaUef9upWWpdmmNL5h/oxnHm05/b+Tr58/SqLh0cau06PZRtMJEkN4lpLK0HgihkBbowEQauklmoSBDhl+D7FOSHtvzF6A1X3rvI+KLtQ6fbSYKP350gve8oBp76lxzj40Nf2YwdtiDN77DWPOf7SDAAHALrpHRw3RFotEruvzWFktQ8E6Ns/u3OCLJEAAIDzrt45AEwV8XPnP0F9eUT8DQBI0qUUpPyb5IlF/VMCoPo3/Ri0muAPLeiRVOpV1jieAACE29YixQ+R4lnmovR/QBBa8m9GBkApiHIDegAAYOwAu9NnAgCK9YvS3A3843gDAAhK3R1iAPQBAOuXFa9JQUGCCS5g22HI6dsvKgKIQzzC79UKMFfRVk8xOGZNhseGKQDNTAOIweoV5QQAHOrYazvg177/qZMu3NIamuiUAjC2O9/h+RMAMNrAnACAdzjv2yaPMpDfGADQdf5b5X7Ngc3nEPu7kfuHB5nf3YksFlKtNlq/GgJJasHS1EVOK40clVWSBIaxgQCNIiD/MAEA73oBXLjxIYXWHWuPooVrL4y+h0DBhZvHPF6/d5eOPvrdYFU43IHwZznHdYf2y6j9rXOTPgZAVUH/XhkA3fSOUwAAUr49TamuGwduX985e8QBALajETnNtEQfxP2Qy59in5vpf5OGn0spM7rhzDFH5lOgb9Lk4Ae7oiSUDjQQAAhBIC7IX0uRai3V5ncyAOZJSfq/noMUBAAAel/stCwV+IkBgM3qmX3erEEbO5VyUGDgEACAFA+wiABU52ADbApZPb/wmqDng+3GdxrmVcAAcM5KDADwFCGf315aEO1ygCFcF8eChn0AADQMIAIIBoDrGjSME39BD90AIsfFUmz2rbuGAXrNKgBNX/SFQoZ0kOocjfoEGknHX+cM9z/+prtnKLbZQ+NCDpUksnpBGcB/yK+//qoT0ssAptjWVBhl+pzeA9fLoX0DAEBk7sSMpVjf7aOqn43CPgEAp0/8N3DmKAPZ5u6hORhjAHiOc/8yaEXT3IgJ/6X/bSWQzARvNQAMnGBsCcbKciH3j4/y+Pgo6XLJ0BYoswnLXSnlFekCpDayPKCKBTZGccgAaGSra6lTvDliq/ANDPTUhKv0gJfy8gga1ptH0TD3nfLvVN1uOsC5NAD2vWZeVivShF3NOxQEjK3dIR3arO8g1z/2Thty3aHHjNrfOjfZBQBqRikVMjRdEtL/sZ+0DIB2dwj2CWxesC99DzXtPubqByBAnsEC1WPdCfNKJPhvny+gftNZY+VSOPqg+2eS5cjxV8dfEPVHfXlJWbYPjn9ZgS2QKbvJTNlGR7DS7CjXOyG9vwEA4JYCNDCGFHL/U/ytkLpcSbV5VgZAWpP+j6NURDAn/V9LD4oyACw9oHG2+IulXjmw0lsGMLcygG/dAG+fpTtv16sXydKkZd9Y2Vkfy3atdBNN9ErZTAEAfGZZTj2Blx/PnH/LxUJSZwB4elugi9OAPT1lAJX5ZiUerRSoq/+DNYTfPf+f/lMAWh2zvoG581y+X03zAKl6pWoMZATlt/uPS8eGfCz57t0DALpUTvuca9lc+/6nPb1tqLZ3s54oEbL2aaAwPZNUitVK/vnPf8r3798kyVJGkkovfWKCKWPa8JnP7ZrPx2we4/vt8gBALIc6tn7PacCc0l/R+8ceIHLT6PUvLBJ1Sp9M5wQ9MALAwk4Lan7z8a3XxFjMtOzBV83dh7ELEcAkVUMnTWSNCEixkWw+l/nNjfzr+YfcPz3Jl28/yc3dreoCUFhJDeVeAyJgNlhT2ESX/uPvjREyuf+feT10I/xuNLtj5pE9eFKozY3a2TBs4XBT8TvTWujn/IRz1gXCOGcDYTq0AT/I4T10/9j+7CCBO63h8X6/cz7bsdeKtf/Y18vWc9aVZHR6dXfQdCJ4NG0c3UVJtdydhpqUaASxvFpSAghw5JGmhFi4i/HharXkCM6DDg2wEo1lRBfCb0JNEwAINYTfuI1qOb8km0s6W0gCpx8594z2Q3k/kcrF4CzWr/tfu4m3z2Iv9mZyOALRQK0mLpiqA5vAkV9LXb6IlGtJqrVk6J9GxT2AEQLWlHbF9kukYVQ4s8JSYtAHcD4xBgTOZjMTNzyXJ3Ps7GqFZsMzmyclGJPSmUWbkVbh+hp4js2m4AU8Vz8E3HTets+1b406gOR25ma9JiCQ5TNZLJcEuW226b+drkoNiNptf/sXMkowR9cbXhttY/R/MefcG7N/UWcHOj3AhqDVg31p/WLtBgOv/WjpSe9dn6lV/zv8hKHcd0rXhg//O7k2A+CMz/npLsXpZLO3NHqM5nPqpu4AwOZlJf/5z3/I9+/fIbVJAKAwtCoRRU+nz/E9oD29vYF8NgAgtnnGDZjLzr3o/c1OOH709Yzo9Y+10E5tyHTeRXogBoAVNcj2XRKVrwoYAPt2Vy0PtMzndKpQ6g/lk2gUisgGEf4kka8//SSzm1tZ3t3xOzj/MJzpziPvMngHXKQDpot+ih7YF0miA2DMEhfOwrxr8u1h9F7g05Rno3Gtc522vqn+M9IvNaN4YwGAMPrXZZa97vt8tyPj75fhG8DOc4LB0UTIDQCgy6KOSls2T1OF+D/m0GvJPLjkKUudQW8klbJWhXwmHvF7UORLESjok4qkAn249qY08BTRdY4vtCNmxmiaMdeeIn/ZnNF2AACag9/mgbMugKe+njQHtVIAHVtZS1qvRCpE/leSVsj9x/Ux70JABOVY8aNMK+7AOwCAu6wGNtABraW2MpnbAIBT5E96gNEndR1qv6CCGEbhJzsDcwU6CarvAUd6U+A9BPBaGTghmDakYexVsjZU5ya8LkQe50hxC0sJ7thS0LjRdoafrgaDXhvlBQFaGNuA5QrnVqVgSGv7j2GVCVQxIGEG9ymlWq94L85PM2+bNIggJUL9NAXSLv3ZBwJMAMCle/6C1x8CAOR1In0AAAEDbp4TAHDqEE0AQJy9Ezdg3jcAcOrcmc57Hz0QAwBAu+8FADCtGxG+PcaD2olqACPCWmtUDJGC5a06/V9+/kUNZzAEWAmgMtaBrpu8URl+H/05tfJt9QBzdANRP7TOHXyf+8izxw8+iJw53Z57u1u4Z36sEADwtEWEiUPRQdwbbTkHALCPAvxRAIDw+bjtWGRbHSiOOplIW85/ow6AY+DAW7iD59Atl7TY0AFG5B+58VDIByWfEVE4jUbW1xhTAq9fiiqRgqxpnXtw9tJsRro/QAA4/gATkAKA37X8nzrKDSPB99dx8VsDK3CHNRkAEP9D9N8BANVOMQCAkgHY7xUE0CdyxkS7ANoY78cAAEBTAADAMbX9ggyAAqyOjAAAWABdAMCP3bc1bAEANidx3aJEalEus/l8PADgoIHtHV62lGKl+exsAACdfZYxLKTarAkANOBGE5LF/G01EV4TAPB9vTsWEwBw5hfXa17uGADgH3//D/npp5+odjpbzMUBgDTJJwbAiYM2AQBxAODErj3baVEAwpyws91wutDn6YGm7F7fIxvmH2OAwIFnFDVhDj9szfnyRr58+ybLxydNYrUSV1D1p8o/AxqwRmuNylw+gPB5xvSTPWkIAISP7vR3GMyImoV5s66czTSBC+G3IQAAcTCug0Lb4jXH01ydjjEAgDv4fe+Jazv/7qgfmpLKKj68AXSdf79eeJo+a/vDeUEH3SL+QfSff0ssN77c8PYlnH867DMClno2KPSmuI/rl5Wsi1pV+5G3T8cfY4h/FQQAAAA2AfL7EZ0HhKCOfwsA+Cvb/nL6im0i+4huF5KUL1KXz5LWGwIAZFd5bq1pZREAMBDgMwIAPifdUfexAwDQXUvHAgCe1gMdCAAAOdhwYxkAxiyAMF+oT0LNEuhMjEhBV6daGQAa7cc7uZByg1QSgCPGbngjAEAfCDABAKdvH1c/81gAACkADgBUhtxPDIDTh3ECACYA4PTZM535EXrgcAbhtghg93mxf2TLubysNO8ROY/ff/pJ7r98RaiVDj6df+T943cHCxiF0SgeGADTZ+qBU3ugS3l3A99ZAYj8OyPABf9Cx1j5L+f/7AAAmPMGADiFGgCAOqr7P1EA2CKa3Su8Bef/nABAl+HQPl+wf1gJPQbXTfZOWaLGANDaIuYyIXe5oqOMP0EYD+r8BAAayTwFCUClh9hgUdayrhBFzyXJF5LN5jJfLBmF14QBgJ36r/94iVMjS3cAJ2/bifOPEwcpWqBwbySpXqQuFADI6tIAAMs5+KQAAHuI/aR97Sk4dNarWnKyNhSICx3+Q8BaA0B5CgB1IJTdgx9cT1kh2VkAAF57ozoGTfoSGXUKHo7ZwRwAYIqEAwCN5sX1AYC+/T0EAiYA4MS94y2cNgQAgAjg+vlFwAD49u0bNQDAAJgAgPEjOAEA4zbP8SMQv0LUANR328mfmKEYu//JN55OvHoPKAspLkp9AAAgAElEQVQ1NCG2nXGmBoQOesdXhwD1qkbufy7L5VLu7x/k4fFJkpsbPhtEiyD0pziAncz61mALqOw2jY7pM/XAiT0QigD6JZxmj7mNSJ8L/gEAcGDAjchLAwC4HyJrvK/ReHFvUo6pMHd4+z5m/3UHwZ8tFsE8scuPOi3W/qEMgO64KcMj5d7SOGSI3JtT3PRqwwDQPHDmshsDgCKANXKd1akHAMAUADjwjPyr84/8f4wdaP+IqyfZQtL5kmJ/8/ktxf2wn1VsjKUhoLSp6xCEwmlbAqcj3Tcvi8o0hbVI9UIWAAUA+SSJJNikuykAn4gBwLVgKfocR6sC4gDAHOMIMdpAoDNcP4eqgDQpAAYAuECfphSg1KOue13jWpVi+zNAAwAaJkgrWGvuv4OYZBQZtDXC/GsYAAQA0E4wAJAW47oAZlxeSwMg3D/6bNUJADhqO35bBw8BAOZJRgDg7//x7xQBBANgvlw0AAAQ10kE8LRxnQCAuO98bQc5akDFLMjI1Lj28502c6ezhvbAofkTSGUFjkgbkdwCAHoilUjDepFSvv70neBsPptLqXLY1ASA869iylDqMlmmjmDQRP8fOpLTcYd6wB1Ep8l2qwCEef9hVOnSAACdcAj+Id3A1wbEL0E5RgUCq4ix79li+7+fFz6T7+kfGQDQiC1Kh+o7vHlmWIMWKcWOU1VacK9x/AMQQCn4qu6PyD/V+kndpyfEHwqc0XHENpaL5AuR2UIkW0hlwn9azk+PadMQlF7N/248tF0HUEVUTlvbrVgc2gkBwDYFAMoDAABIv2IbVC3xs6UAEICzEosYx1AQFOO8WNw0AABNKXs/OSAwFACA2r8DAHgPAgDgNDoDAIDqJQ4AsHIJK1EocqipJad/CKKh9K4BABABBACAFACIS/rV3wIA4MBM+LQTAHD62F/9zGMAAGcAhACAvlxZQfXqz/IeGzABABMAMAEA73HlDm/zYQDAyvw0TnmQn2+RSc4Pz18NbougEgCAx1++y839HRkAdPhN3R+GE6KvMIRIMzTBrC6NsWIppukz9cBpPeBlvZr8WzpiahJj7qLMnn+6ex2d7wuZDo1zliQ0sFmBoKxINW4Ex6CHcQYAoBslc+cldGhO693xZ8UAjKEMgDD/2WnQ2FcKpPNrXT8dc1N+Jwjg0X4rdcrIf/A7vk8ZDce+pwyAEhR+Uv41979mlQAIpOWSzRaSLm4JApSCSlSZbBBhZ7Rf786Pen4mTKgwaz/QaQyAE+cgI9umVQAAgCUAq2dJqw2juRmuS9KDVS/45AAA+grrEO8lVuFAFZvlrWo+WHR+DADQCI3OF3zvQfPmHABAsV4TAEAbCQAgvQ4fiBuOBADwzi5Z2lEZABMAMH7Pm64wsAeGAABeBeCf//g7o0wAAFAGsM5s0U4MgIG9vXuYA9ZjEMShN+8aX/rfRpG6lBXWpTB3G0sdssNPH3OQY88/9vzo9d3giB048PuuwRY34A5bL07RpXnUeckSnYcIlqPkgeHux8fuP/CxPu1hMQCANFgri8aIGqIkpuyPlbHebGQ2X1DkalMWslqvSal+fHyU26cHWTw9SEX72yNd2/PB1/m+MNfEAPi0U/PkBw/3VPyuNb1V6A8fONiu9h/bP8a+ehpBP9vHXKU7B604ywTGuzMAskSdfy9F5uyDQ28gB8zCZ3ZnGN9RDOwNf2L9vw8A8Of1CKw/s78XmhSApuyfvggbWraVJ1On3x0xTTvyD0sBQsAUtHDB3ocf3b8gMQUHmilKBGlw8ExktpQqnctGcllXiaTZwjQA/KoGPtl7Wa8W/P/WYI8FAPR55jkAhpVsVv+SqvgheVLJTPO7tALACADAWSSMBAf0eby3c5a5C9K7LjAPw3nfN5diZQA5lq4HAR0Hc/45f9KMGgBNetqR7ddR1VJ5WPchAJDnM7JC2lkxLAWA6x1auaD4w7m36wI8xJ7maUycVc4yOLLd24cnlqJU4SGkKjfUu+DAvkIZwBBwCdu17+/dR50YAKMG/7onTwDAdft/AgAmAKA7AycA4Lpr8tx3jwEAMHDdZfeMVNPuo3I5jCQYMijfB0MJ+it3d3fy8PAg89sbKWda4ko/u5Gu1oDbBYr4l9dAH8/dqdP1Xr0H9kW5V6vVTl6/R9mHgK/nAgBCcLOlHSdat9ucTjgixwIAfR3NCLVdE9d7y59TAYDGceqUePS/OwCgYntbbpaxADQ6XlcmB+h9Rkq/gdGGFlDvn/T/VPc8jBPLk2qpQAUh8N1M6nwpVQYAYCYbBJ/wty0GaivspxH69tPud50d92QGAJzFSmbwFWtEiQ0ASCvJqeBOcYNdAKCpiKASgl0ajDu2zqagU/oBAICqLAgANKDaGQEAByEZpQdgTu2bzswcoAHgAICzeBCdJ7BZ1Rr9x3r364JZN5IBwEKQ1CpoAQD0E1NfJgDgLW+t779tEwBw3TGcAIAJAJgAgOuuwWveHUZdDpEhIP+aSatCRWZYAAgA3RBR/6quZLG8kcevX+QRQn+gVrMsdkUbMw4A2BGTw3/NIX+39w6d3pDi/vvvvze0eqfWD3H8G5fxROcrdFC3nVJzn0pNRWD5QRMYAwPAI3sw4ocwADwCS6ysh63mtcvf6sCOBQDCyH+3n7dFAD3y7jCm70hg/TsIYL6TM5yQngE8gEBnLgLldhOEUzp0JVKAwQHAJZE6cwBgQQbApk4kJQAQfgIAgCyEth2to63sR8sViJZB3De2KmII9XaUJlhJXfxgGcAsKQkAaCqCViYggEFJANDGUQpQ++kzAwAq1tcFcIavJGebYJ5gnbMCQJJQC+dUAAB3D+cMWAVkGQF8n83IKrISOs17eswrFWtIySKV1GBHGANAdTQuXwVgYgAMn28f7sgJALjukE4AwOUDkMcYo6fMhnNHUWMG27FtnFIAju2x1ztec2Cho1IyWkE1ZFBiIQwkIgWUranhl1F49eHxUe6f4PwvSRGEOjFSsZzo2OdLbdG1aVS/3vNNd/p4PYD9KaTAw0AmHTnP+ROW8xqyl41lALhj7ulM7pCjbJdXI8goiJkKAADS/+0DYjmBjQPD5ABAHwBy6XfLOWZPbAy6KQDd40MRNn/eEABqMRF3/JWqvsu019KjoUgfcvdr6JYghz9D6baZipfSLVbxP1m/cH9sAYAbqbKFFEkuBYX12vFsNzdyCth9/n5WRzu8/3gAABUKWKZQECFekf6PVAD8t9YgsOh+rZUNWgCgphggsxqYIrA90h+RAQAHF5FtanFY6iEAAGg7jEkBYOW83usexwBwVoIDAFwHdS1gOBFUIFshJ0OFH9OYGMsAoH4G2THbAADlKycA4Bxb4HSNvQhmgHZBUAp7UdUgk9icRCYNgMvNnwkAuLw/cmkjbQIALrc+PvqVVUDK0H88rOcdIq/anP/ZYik3oPw/Psri7o5RMs8FpdHCcxqPZqfLLj3/P/oYffbna+i6Rp91FW/P5XV1fzjY7vzTiA5KcB3qw7EAAO7jTip+b0QJN0bdhSaBCf8BAGhKgZkA4QQAtEZg6Pz772GEMAQAthylxoMlpNKgjCrCpk53AnE/blRaPYDsAUklnS0bAMCj/4x+1iUF0WSD8nolS/zViPbPDACQGXUD6It5Y+y/1PlvmQAwbNtIu0f/zwMAIHGhLlUAEM5/JhtJqg3z0lsAwBkAaBkYAJ8XAAh1QgAAJACBThQRdwYAVPNxXTrqeW5VBVCiclgKgJan1A8BRJaUrKgdAoCTmiYAKxD9N1FeZQGcpwoA2UgAuYwBAOBrAgA++5v3FZ5/YgC8QicfuMUEAEwAQHd6xCI2x87YiQFwbI+d9/hDDrirZNNZAp2fTr8JXlGsLJPvv/wiy9tbyW/h/GdSbwrZgNZsUVfSHnua7KbPBACcdzw/29XCyJhH/z2yjr3l5uZG3a4tcTfUiNef2H52DgCgew+2s4DTWLENDgA4tbd5plTBg0MMgL72dx3htzwnYv0fMgBClkM4pj6WO3sJqf2tw++OVJtcoRR/L4MHZw9Rf0R9WZkEv89vWfoPkdSmX0G5hvMvJVMABI4RxjTJRWY3IvmNFAkAAPpqLa2JAxw6/5aWwEmGSGvo/PuuiUj8abQoRP9zaBQUL1KVL5IK1P/XklSFZLwm7onmOQPg8wIAcHA9Uo8Rg1Od5VDTd2Do+FXkAMBmvSKzANd0AMD88+aiBBl6NABAuKPzbaUrCWLWmHKg46toIaj/AACa8/06ZwYAqs2GKQAAAKiBMTEAjp8U0xnDe2ACAIb31SWOnAAA4zkdAkkiVQJi43JpB+jSDIBY+2MG3gQAxGbIZb8/CAAkSv1T2wQltSqar/l8LsvbO1nc3Mj945MIqIf4qQESVPxBtIyKxAUiZZ1nsEmJP++9/wHWwGV7ZLr6e+sBluzCvCvhcunHo/0wjt1Z7AMBYvvTOQCAkKbvFGN4hu64egoAy3aZGB2/Q/pMBAAI2QV9aym2P197rGP97wBAN+Lfjfx3n5PfYx9qnBTtW93BFBDSkqRemhSAJqKzM0nhyKcAA5D3vyQAQODT8/XhWDsDoDIAAJoO0AmY3UhNAACudwgAmPPfMFgtqtt1+pmP70AAWjoOAJgltRRQ/y9fJE9LyZJCpFyrWwvAYwIA6FCHKQDodaYLwakeCQCkaSKrl2fuTbjmfK5VBc4BAEAAEOsf10RZQVXmN6Yepw5YKaEI5vGr3VMACJAEAAA5I6mlwrT1NUx0sNWwIItwhI0crvOw9fv+3n3CqQrA8WP+Zs6YAIDrDsUEAHwQAOCM06hrsMUMzJiBd3EA4LTgyRl77IqXYvqmRZmCZoQBJR2/vhi9BqSKuiSNX0sAKqX/5vZOvn7/Lvnjo8hmQ2OGQn9WFQC3AlsAFEXmNU8AwBUnwce/NYxrqOk3JfbM0M7ynFGyfZ8oA8DSn/u2kP4Vs3unMDrtNca1hrymA/AnYCO4foF/FwMAXFjM0wu8BQ4kXF8E8HDvbb8fur2K/Ybu+lYpWEZD7W8EeujItxF6Z4LYlqS5+na8M5g0Mq8q/XD0E1EAgDR/OFMEABAZnzEVQJ15fRaNrJciyJPfvIgwxxvCeZkks1tWAgADAHsiUgMaMT9jI4SshHbvtX3Y2QC+J+MevRyQhkPVO73RQ1ldyiLZSPHyLykBAGQ1BQDrstgGAEjoVkdRU/5VCBCfVpugvc171gBoNRdaZoinuRWF7iFO1QcDgNoOI1IAHABApB6OOgDJoQAAHGdnADTlRE3kD84/K4iI8Lqk/5uwqKbdGbsJTJYTXwHKYNDrQM+HDIli01TR6FYIUklALy+hswRVKMZ8JgBgYO8da5gPvOxVDxsKABSrtfznP/8hX79+lVJqlqKSXCNQZWFKpld9kvd5888AAIQjs+PM7urf7AxkzAG+9sj3RkaCRsUc9Fj7Y88fu/7Y8w+1T1/smgtHM7KDRDdU2wMXibUv1j+v+f1OlCypJclZA4pOuO+nNJjx3zBumj5RszRhyEyN6RK5/mkqL+bkL29u5Mu3ryzxl87mGnFIzZzlWmkNeDc6oNNyKAXgNftnutf77YE++wZz9Pn5WQ1Nm7ONU23ONapTnGoAc8/Y8w7oMqv2AQKoz+2l/dxohzGPaCCdAVt/e8+3IdsXAY85+Nfdv7jJBA6sPeUWrcKf3EX4OJr21JUkKaolaMWE7b4yYJPl+PRwd1jaAWfBdLt/xUolACaRlFQnM0mShcznd1LXoPwDBADQif0P57EUALc4AAAqpsY3CgX84FxDTK8mAKAiqRAMBAMAIoAlRAArXLH7OTQbw8mmjlS/BGQvoqoZBNa3aG9eb2RZ/Utk80M2mxXdsyxLJcOebWKZLQAc7t1Bh/Y0NwQAfEzg6AIJLjaa78689Plc++5EB/ocu5WvX4e527likWm856jQjzQOBbsbsVCU6qu232vdNrmmR5eRYgaHbKARYfPX0+KQOkfQPLRHQv0P3894kJXc89x+AFGVUv/xs0C1Hd0At0CwYEWcvP9xxmMCo2+K0gBWFR90e6qd3+bw+35l/153/xH5NAyAzw4A/PMff5dv375NAMA5ds1wEQ9wgs9xy+5G4S8mdeCGxlvGteSjAwB9znjMQY/1aGyDj11/7Pmx9oVcu762xO4fvf4bOiB8PhrMsHZmbrSaTUuHHEazGc7MLdQoQRhrAv24znL5/9cbSecLub29lfv7e7m9u5PZXGnVheU1euQo7IoGAKCl8IY6aWrKu+oBrE+PiodRXqf8e8QuFPnbWtNwTE78tBHR7Qu0Lmv7otx7F6P640i0ORQZg6MR2x/d0PYWdNf4+wIA6KnoozTv9C4AEPYk6O/MpDcgt91IVIW/TSECi0KvSxSzHTCjRWMvpI4Jy/ohwr/gT5reiNQzSQR0b9Q8x34IYFN3QwTw+wAAKunXJQGAutLa8S0AMJcCIoDEEdz1PG0S+hzcZlHtAgCtieRABQCAlSzL/xLZ/L4179xpDdl3x7Tu3QAALGuonxAAUDC8BabAEiIAIACcUoIXZJacGQCgroBp5wwGAMpC2xqI+4FBtLHKAoj+u/PPfJdQ4HTk3FMAAHl9haBqCe67s/+gXcF03NkHd3QNjplp44+dAIDxfXi1KxzDAOgDALCIKzC1rohAXq3zznDjiQEQ913eugPp7euLfp9hiuzP4XbbOJL/Feu/IQbywefoJNt1rxczoEff/xydfMQ1tl7QsHRg11q96W0GgL6qYQQifxCGD7qqsJJ/PCvLpchyubl/kC9fvlDtnxE1RNK8XBKoh6E97+Nu/xqD94gnmA6deqDtgT4AwB1pjzSyhJ4b7UZZ9Ygxy1ae+OkDAHacf11eey0MLEEHMDxfP2QpxPaX2L4d2z9j35/YNQNPcwZA5/Ad51+/b8vw6X9TLT8AALYYAAAwA9q/34E5y80nkWK9IUtJBf7xbyqCcn7Zkj91BRAGm2QmqYY7JcGPMReQrHFtAKC/s7dTAHYBAJFZvZJ58V+SFD+a9JiwEsYEAGg0W0VDyx0AAHMllgKwjwGggauaDAAFG1SXBPuUAlQQoAw956ACSMgAAAAQetXW3hJlC6uKLKIJANi/HU0AwMCt+i0ediwAgBQA5F3liFBZCsAEAJw+shMA8P4BgL7Rjxmdx8yYmIEZu9fY82NtZfxbEz6bT9imjwYAbD0ool7mgYd7Ke0Jiw4oAJBJinxpUDhJZ9VICEr6ffn5V5nf3MpiuaTKPziRJTZVBtoCY7vDFGIgLijjGhun6fupB2I9EIr9+RqGARzS/9WRDMT0zggA7HP+1Vnd/eg6A0Nc6bNoV6MEblZ9bH983wCAdUDvwO72mD5r+3e43nDGWW6vycH3KKc6UQzybJ0XphKg7zV6Soo6qO9pIqkBAGm6kLICgAkBU/yrPCgFAPSeNfP/d1MAXo8BsO3o71sj2yRJ7SMwAGab/y1p+bJVinJfUCC2/vz7j8QAQPQf845K+0nNXPoGJBkAAKAvwzW61bcGAGhWXav5cTIAYGkb3AdN0yIEADAHtu8/jn1CBgDYMGUhhTEAunPE97jtuREcNTEAhi6rccd1XxQxw3rc3V7n7FMAAGgAhABAXVmN1ddp8oe6ywQAvH0AIGZAhvtA7NhTJu+l95mxbQ5fUDFjuu/5L/18p/T54HOYy6pHbwn/0bI1M85y90GVhHo/jOX5Yi7I958tb+Th+8+NUd44VmZoKGugA6507PoTK1gNfsTpwI/dAy5+hXWIiD/qXnsOPSj0IY2+1xDv88wHdlnIABjq/HfnO9rk4n94BhjspAEHTIVDzXHWQGNgH2lQX3//6g7AvnygNse/dSYqSWpQoEE95i6mDH+mLIEBYGJnVFU3ZXWTfGHufI2IKyKkoHNrPn0Fij/E/rKFJOlcqgYAMK0AODx1YUwA3AxVAq4FAHQVAAZM5mAC5vVa0tX/kqxatfoJHbHEgUth67CPBAAg/1/fa0j7gPajAgB8RSpt5KCGQQgAhGuNrB+m/GxIPNliKFlCwtZK2KcBEDAAcD0vcep0fwcA2OAg3UkZCGcAAJBUTfG/ks8zAQCnrJhXOGcCAP7eiAA6AMCFXKtK7PQ5vgcmAODjAAD7nN+xBuLY82Oz8pwAAF/qPUKAh9pw6eeLPf+x32+1twvPd8w4rG8YPBuoqMMQShJG+h+eHuXp6UmSm1smzVIAC/3WERraojC2VnuTEnjw9sc+2HT8p+wBz/HHw7vwFX5H7ivzXzsRf8xTZwQwfWCEAEVX22LLijDrPfxb33x3g92BDM8D7tuL+gb4fQMAfQ5Im3vdPq92Jor0hR+o7QMAoIo/HXuj8NNZMsfM9EvopOMHl0DuN/f5VOazW6VcJ4iaKrsJ+1kCEcB0LolAlR3R/1YsUEQBAPpUcl0AYLeOyz5bVvswzG3PZCPJ839KzudpP2ODAh8JANis19YxtSQZ2CEKzul8PB0AIOPHAACILrqwYHtdTwyw2w8AAFSrAOkKFUuEuqiggmIQtgxW1LkAgNrV/8HE2QXvJgbAG3ktf1YAYCapbF5WAg0ApAAUKNFiKQBaIiabAIAT5+gEALx/AKBv6PsiZSdOkagGwKnX9fPODQAMNbzHtvsa54eGXWvE7BrcatiowQBjGE4SBI/my4Xc3T/I3f29pMsFUwDKl7XqAwRK62rEtCWCrvGs0z0/Rw/A6fccejo4SdJE00j/hjHcExVv9o0RIoCc55baEnX+9wS2vVRXmKZwDKgYAiD+/D7yXfpx34w45l7nn1EOAIS95/uRd5gjKc4AaDsSAECjgm50fBVDy6Sm46+6JfhXy/bB0YfDrvoA+HueLW2vQxUAzKXCdAKROgLtk5nR/wMGAEv8qdOcIIeqxv22qwC8TgpAu3erLeZOYwis6DHKltXyiG61ZPVa6uf/SQDA55+//7ao4kcO/EcCANarlY4zMkTytAEAmBZAzFvn05CP97ELlDoAkGcpmT+N+CKv2ynPNxAAwH5CkDPTagWqKdCy+bbspnMwAAIAwBkAW3aGGwOOY3Q76kjG0pB+PuaYSQPgmN56Y8fqpqaNKmmsot50u+FBoBIAAMoA/uPv/zEBAGcevwkA+HgAwLmBwksbmGMBAKhDH9IAiLV/7P3PvCQPXs6fZW+Ex+uamyEJwwaAaTbLqe7/+OWLLB4e6PjLZi2r1VoWi6VG20BlNgoiGuHGRzdC2Tgn9ss+wu9r9st0r/fbAzB4HQSAsbtcLqlXAS0K/N0j/i6shyd1rQB8l+YqUnnqx9+BzfmRyH/XVXhZrWj4h+0L2xLbfwAA4NNd20MduNj1T+2XYedpBLUJTTYlAUNQshUK1L22/S5tyqB59F+degcA8O+mAHU7I61ff/B7pnXREb1nbj8YTFB5h5I5yr3VkqISQALnCRVNjClKg9OFB5F68BYBgN269PoXlLWDfoGWt2PJP9lI9fy/JJOiobXTXwtYMvv270Pj+xEBAGhEhAyAcwEAEAGc5dkOAECaSugcHwIArMQi0hV8L8S+xncw9kL/WHlHH+NzpABItZG6KrdSACYAYNjuNx01sgeGAABpWbNk619/+4v8/PPPsqGYh8ji7lY3uokBcHAUDjmElwIAhhslZk6NKAM4/F493XSGEoij7t9DWR+5pC5++tjn7TYw5oBH79epAnDu63sEshth8Xx5R/3D+45hYHSft+sIhNfW31V8KIFxYBHNkiUC7b/TVL5+/yZfvn6lcGpVkg+gkQVE/kvl1B7jyHedoGPOvfgEnW5wlR7oglI+T0MVbRffwndw/D3a5bR5z50PnXwYwYc+I14dvOwWANDj/GeJshAINliKDH4P63T7/I8BdL5nHLM/xERMrzLYzU1RwlE3HT67B2+2eMPMzG+EG0l5J48fbnkiGQX84fSD1q8AACKzKs6XyGxxa6BAKkmWN7+ryjqSP2ccnzSD0NtGNutnOmOzfCHrspQUDAADAHjvBgBANQCU8VNwYB8DoFo/N2UACZzObqTK5rKRXLB1ZkwtGBZB3h0rzBztC01/aFz95lC1cdXpzyBix4NLqcpCpHiRmTxLSk2D831CAMCv6m8I0NSxbjHeORTqU4zJqc8/ss3GcNM+Qoq8lb6tajq1+EFbVZ0f86d1ynW+xqsAOAsnBFV8/cNhx8gBAHANAO5dtqkAiGr2xRgAgPOKot0TZ7nMkAKFd7l1085edwYGQBcACO0cnZgmumFt2BnpiQEwchJ/4tMnAODygz8BAAf6eAIAjp6AUYf8yCu+dQDAX/x9jxV+130O/+9j+qvv2L5IYHiv+XwhcPgZFUUUn0YubFo1cH769RdZ3tzKDJR/MK1olJgIEg2nYWXUui9+/HeH5HvkyE+Hf4YeCA3Krsp/N7rfLWFGpzusRNHTYWcBAILrhvM89GNpqzgVt1R2AkpqLhaLVhPDvu9j6Pia7f4be75j9o/Xn08AABSEbNuJ/UVdWnxYRpxOjIMArQ6AHqYizubm0sFHhF8p//gXIn/tf7fHKfsgldwAAIiybWQNAGCeyzxbUPsETABqAFBC3XQIWAHgbQAArYqF9YFrH7jThz3anH8cC8I6AIC62IiUL5LVK3Bkzzr0Hw0AUIARaSQ2IX0tHwEANEAIUuqMKQcAAPMbKQB9AMAWML4HAEi0jJmWKzQAAPdCmjMBllcAAAAmQQQQ9+oGOrawvD6oawIAzrr2PtXFJgDg8sM9AQCXBQBiIxgz4GIOcOz6r/197HmObU/s+aP3uzADIHyemFMfe5ZDfbMv8u/n9AIMjJqJ5LM5jeZ1sZHVZi3ZfCaPX7/I49OTzO/vTTWrEtQWhvOPY73Wehhh7b7sG6On03B3kiYA4NjZ/nGP74tqNxFxc+Jh4LrKP77zyL8bnd01MGQ9jQUA9o2IpyayjCYZNgaaQairUKEucGkgVEgXuGMI72PufDQAYAd/H8AAACAASURBVFc3zAEA7VmNoJrz79Hu5iQ4U+hXL2WCKK3S/VHKD45/iQh96kJ9bVUA5m+TQZALotJZZgDA5ofMET1tAAA4UaonAIYChQjBAngDAIBG1VsGgIIbykZoWQW1SFVq9D+pxHUTAAAk1ZoAAEspnvHzXgEAhYT0pQinltR2gkAtA2CLrXMkAOBsAAcAMO+QWuAAgK95ZwAMAgAogOkVBQq2l+yK+UwyAABgHzkYtEO9C+fJ8RMAs60u100KwAQAHN+H0xkjemACAEZ03sBTJwBgAgAGTpVBh0Ud8kFXaQ+KGfnR+0UAgCObs3N4SAEMAQB3WvZF/hvn+QSEvO+Ze/uJFMiMjkgJ2iMNh7ncPT7I07evkt3fofafqRVrPnWa5U1U1Y2j8KH7yvq53bHznWsOjO3k6fx33QOhU9s4/UE5MjycA05Uz0ZE08pxscyVG7iBN9nHfOnrpEsAANsMdmMhYB1b5L9JC7LI36EUmLH7Q3T/u/LM6QMAunsfGQBG+w/7gzT/BLn6uUYeLb8fAADSkwgAVKEugEbJ1cFSdvIM4EAFRwwgw5opAPNZ1jIATANAqwio6BTTAAgAIL30eikALQCgLApNe9gFAJD7j28yAgAl67bX5UbqYiV5spkAAEsBaPyJAABwFpEzAEIAYEgVAE6Z4B2O62EP8yoAuC6qAGylL1kKwCAAALOSOfia/+97IwAAgGGXBgDKzQsBCKQGhgBAY+twobWbzJQCcOUN9yPdfgIALj+aEwAwAQDnnGXnNkjfOwDQ57yoceoU2OH5kYcc/97vkkTmNzfyrx/PjP5D4f/7Lz/L8umJL/Xn52eZL5eNwRxeA+RZREYKGJQdat8+2l8fOOAq6uecY9O13k8PHFq/Pt9gLLtx62J5/p0zUNRJbC3NofvMuQGAcI5v0f5B+y30ORihg0DXLDd6+/7x+ugAgOb090Eguu+FInR6nKYLEFiVTKoM1UhUQR3gJFTZ4eDrDyqZePTe/iUA0CIAOXRMqsIYACEAMJcCEVoCAEgBgNK/i0yjVKAK6qWaL3UVDQAFADx63w8AMFW9AlhRIdlB6f4BAJAlEDOcGAAeC8f6ha4NQCHqJGD0CTaqCKDPHZ1/yhmIaRiEYH9D/4d4Z13LbJYTAPBUHu5jVoWHmg4+V/elAGAOlJr730T/bW8hCHZhBkCxfm4AAN/vwqAHdBUmAOD9vI/fVUsnAODywzUBAJcFAGIObCzHM3b+5WfIcXcYapgPvWrs+aP3uzADIHyOPqe+Gx0Y+tzd4/ZRiN2A7vseEf/foeR/eyv3Dw/y8PQo+c2NSJaSFlughBqiaokaKF5WrSq0tBoMoz4AwAJlW8DAvvSACQA4dcQ/xnndNRGyAdyp99rWXteaApTmHIaGswNn4VyPrf+LAwAwwi3y7+wFtBnMhQQVCCxHN+bo7xvt2PO97VnSKvyHoGdbsDyhU9N+4PjrPoTnZkb77E7qdMYUixS5/nBnEWVlmTZ10ppSba5dYtF/7Ek5AvglAACIvrUAwCILAIAaQpLq6FVkTYUAAC52LQAAIARVFJX6T0aEttOdUki5gPaf1KVkUkoGwLbaSLVZk76dpQAHJgCgIcMbeuQpAP7uCxkAWKtDAQBnELhT7GAmWUAiMp/PhGPkKUInAAAYy1AQFeAiygCagMZFUwA2qx+WgtCKnPpa5rNPAMDb3oLfc+smAODyozcBABMAcM5Zdm6D9dIAQKy9sfu7sdDXh24c9IEE/rfY/fuuG57TBwD49wAAnotSvv38s3z59ReR+UJkvaIOAHMIb26lXK2bWuo0vCthFDOFIQ6ggAkEuzrWiKQ01H9vZE+gbwIAzrm63t+1nA4fGsAu9uf/egTNaf/N/O2NHG/3QWz9XBoAIIhRVkr5NVFC5hSTog7Lv62gEYIfzZLpPOM+oO/9jTzdhEb5vwUALIPctP5UJFDroqvzj2is9V0yk3J2K2WSg7Bkjq//qy4dUpsoWsrzd6uVQNgdDnGWViIEAKABgBQABQCyBErqpiFAej1SAFQLQNX19T7XqAKgZf0MAEC1iQ4AwPi0AQD8ti4IADBvu1AAIE/h/LfCiueYR+9VA4AUdmMAOADgew4YACwGEVZeIqB0mAEQrnlPY3I2E+63XC44RuGeRn0Ki/hHGQB1JaUBABg7AIss/WelAW2VcVgvUQVg/fI7AQB0jFc5mQCAc6yi6RqDegAl/iiFQnoWJjmXqJVoEemWAYTyLo5b3t2SzoMygKeXYRnUxL0HDSf3Hr7PoRzCcS1sqch7HZIzKOF32xgz2trjrQdHWHEofzbmM7bvYw7kxACIzP2IExCdSyPPj43fwTKAVS25RTP7DP4tcbA90zScfyHl2K/XUGgt+tXUFuZemcp/++//Xfc/WosZo//4VFVJAzjPZ7LebOi8zPKcutm1lTWDcVT18Po92t9tch8LYAIAxuw+7/9clmCziG5flAyOMyJaMGzDkoAhrVYdRJ1tx4ADvUbxiC7tS31x9oI/J4ULSTvXyhtMA7B7vjYA4I7azvs0KMvW0pu7b7pj3nz7SNLqTLd7H0eQPy6Epg48FP0hzwYxNmiQQOgvlTrNpUwXqGIvZVlZuoBWL9HSppkUUCd3AAHntELu5rTAf9lIbgBAsVIAAGUAkVedpnOpDQCgs2f2pacAAABoxfc4o+iUI9c+k0K0DKCCPyh5J/Ml0xY2iMdXWoT6VPsT6v4evcdeTjggYAAwSQLpElKyPdomVABYtRoAMKBHAADdPb4Fg9UOb0dUEeEKaTBWBjDLZ4LSiDEK/YglGT/V7T+MD+YaeqME/R9CnSXfz5pegrHXy7VpAFrCsa/93i8KAECfQt+bXv7T38vL5XJHOV+DBiZY2aQCmgaFPRH3P10pUqzWTWoR98mZlj5126NZX729Mcz+7TsK9355/p1VJtz2CPdfPnunxOPOdU7QOIoP6vAjkt/+7c/H7GTDr/xOjowZsFED+srPyf0Y+jo0aD1HS5G8DD8AN4tS/vbX3+TXX39laReoWQMAYKmrUXVYRz58ECU79UqmF3Lq6dHzDjEADm8s0UvvPWA4LboFAGIUaDUCtrcfd/7f8gYwdv3F1vfpozTszLHtD3NA++4Yu37s+2FPcZmjuPu4ndQDpDXz0qd5XzMQhUeU0SiFeOGqI6XgHVTTF8sbOhrrTaEq/3kuX79/o9J/ms9NNdphU72J33sLIAsWCpo0ZN0MMS+GXOcyIzBddXwP7EZVu9fsrkGn9mNuYF4iT7VRxrYSWX4MyuThE5b48++4pwcR9FP2h7HPTyVs0x8gXdiANmcvwNnx9JlQ6Ks9x53SthQevsP5fQyhvvfYqc9gknh2uhlQTUTTHVMfXzdWEP0OI/ftxrUNKLSrurmCCfk1O0yzr+l+Rco+AzrY05TiP1/caK34BKlIWtoPzpGHeXCcg5rs06YzeuHHnT2LjlldyAyl/cq1lBABzDPJZwAAShEAACye15Y7Rcs88u7ie6q+rzunAgAFnW0pVlKAbg9nKJ8TACiSmRQQL0TwyRUJTxhEdbz0ifkb0yKcjWC7eF1JnlItQfP/LfIv5UaSGkwupAectgMb5LbTcrVJ7cVm04ZzDVOlBwBQMvzrf3DXsizo5LNKR6Wl9AjaGSji+8++Hmry9YPmh+sA444cf44GQHW7Pv+QpDJfLHsBoB24LdAEcvATlwBQ4ZVRAJSS/h/YuY1Dvrd7d/fvsP3NvcA0sAoDKYIWLDu4kXKNKhJ7IBwyGa4ztkNn0wQAjIyADe3oSx3nhugOA6ALAPz2m/z6h18Z1So6AMC1EEh7X5y8/bnzf9r2PWxEhgAAw640/KhLAAC9AMEF2AvDn3LYkWM30PcOAIxt/9j+GzZKpx01FgBQ/Sl7XRt9kf8FRX8TwlreLOVlBVp/IWmeye3Dvdw/PsjiBqAAcmcPR2Decv+d1uvTWefsAb47Bxh5fXs6QKs8hwq7RsY8Wk7b2ITeXOSvD0Tgc0QYXJeevwoAKIU6NMzDyD+BAdPQ2OoHnmZulAvbGZjgAEEfA+xcz6SGu+V/03v1knphZDMEANSpUwDAaeMHAIDE6oITjGxp5rqnq2eI/QdR/qIE6KG57Cjhl8FZzmZSJzN1wM35h9PkOe50qgP/4th3Be0mVAEgAFBJWq4FDIAFhNkCAABRdbjPaHBKpxv/pf2mufdh+T3tU2cAwOEuNqsWAJjdSJHmUoiWKQT4depHHfcGqt0CAPSamJtlAwAk9YaABKj/0ARIKgAA+jynfDz9wUkcHiFnqwImrn6vY+UAAIBqvH/qDNKE13ESeVcrxUfBPDq1DgDo3PUynXyCbjMt/aPbd+5A+8rR9VpLZUr9HtSAI53Pl4MYEMoKaPcK32+Q++/5/4j+OwDgayG2V/Tu3wGwFAIAADB4XwMAKggPbjCX9nsgsfufMu/Oec4EAEwAwKAFeM5J59eaAID+Xj0nANBnFDTXnwCAS0zrrWte+gUQM/ouff8xHcgY2wH0buurHhYAGU+kloIcaxFEdyA0LU9m8zkBgKKu5fb+Tr7+9F1uHh54DuiYMEIPAaBvuf/G9P107nl6YCwAgOiYC2OFJf5gyHrUv48a7wZwLPvr0vNXjfwg7mzK3Q4AuAEdpjnQmWCoWyPe/iw+IlsMhx5w5VzPtMMAgCOGsnZNTC+IDnpE15+36/XtTCdlCTROizGSmmekdohG+eF+IhBOwnCSUc0fAECSzqSEwJ4J3DEKD2fcwE1cy6OrTZ8eMa0/AwDAHk60lwEAKP1/pY4vRAE5jhMA4Ir5ACLJvrG8fDjVvrpHAQCIoAel+ggKIh1otjja/wjXP6L/XlkEYAX2zZCRFFsOMQAA5xOErLUyAvcqB0s2G6kKMEkmACDWz2/2+/dsQHMy2ut3YgBcZoq9dwbAwfZPAMBlJk1w1bHGamx/ij3A2PvHrj/2+2jsI3y39oAAYDM1EUZzFtrCBgmd/+Xtjdw/PhEAyBeIrKmKutMXJwBg7Ch+3vNPBQDUAa5Zasvp8h7lAlXeAQBf/06JD51lzPu3BgCgfeHzOO0/ZAc0TrCWzt51nSPlDM+1p7XgBRrhlH8FABQEaN11kz+zWO125Ll9AN/NAip++ye7ZntVRH5XqCiSIXKJqD90HvKmhB9Ki4MhQG2SJjVBAQDvIoqz2efYd8WnAQCM/r/FAKgAAFRMARiWzLU7Tz8CAyBB6hyne9IwkRiht9J8dKh9fp3AAGjWal1R+8AFAKkFQrV+AAxRK0Ad7wAM9Lm+Wq2438BJR7oCruspREP2iVMBALK21mvkIEwAwHt+/cc2zSGT6JrPPwEAp27fw0btowAA3XnM//YI6rCuuMpRY9dfbH1f+qHGtv8jawDE+r4xC3pAAHXgEbthop2W26HzocY3VbOB1KepPDw9yeP3byJw/ouNrNcbpg7MZnMK+B4SoRo7frFnnL5/3z0wFAAInbQmwl3XzI9247YBsgJRQM7zgBYfHovjtQbF/s+l52/IAAjb6fuupzD0GvABA8Cfs/skfe0/3zOFZfgMAPC8wsYpaZ39bcDA3ZbgPAcg3WECiGAizc0eQ9DdSdKpbOpEknxOZyjPZsyLx5giLYAVAExpvc39d6BC58VwtuDuHPnoAIBrFcDJhyZBUikDAFUP0qrQVIaG2XH8PvShAAAD7txBRxk9rwBwDgCA+f+gzFs1EOwLqtY/TASxb55j/gMAwL9oKwAAsArgnHcFAPeNbgwA4LVZohA6Q6WuN+y7SKVeg/5/WEPifHvV8fNzyBlTCsCUAjAYgRsyoY45ZkoB6O+t4S91D4m2Akp+xUMbT/PdBAAcM11POnbsC+AzAwBbrnng5zRBNep2QWEYhrYazNA4gUo2Der5TL7//Ivkc4hPIecUUQ7VQFGlbOSgHh7WseN30qSZTnpHPRAXAQydW4/kOwOgKFQkjxExiHE1LBYV1zvkAL8FAECrbalgn0f+8bye8x+WN9wZ1AAACGn/IVhwWQDAc7W3dho2U507jlxTro8jbYrfYe650jDseCu15+wi5Pa7aB//pf9gaQYQ9JvfCCrRt1p4eJe3Zfug7o9reyUAbVN/xPRYsPujAgBt95geAYT+4PBXa2oAQAAQ0X8kf6mWw2EQbd9m9BEAAGg6+PN7KhLXb97uR6MAAKPLg+nkAACuz8om8zm5GUMYACGDKNxDkQLQXM8qpYQCorE1cQwAYNEC3o99tV5r66cUgHf0vu40NTZB3roBODEATt2+h83Z984A6D7l1nyeAIBhk2DEUWP3j9j+FGva2PvHrj/2+30U5lAboMsECM3fGirW9oeSdMaUhsXN3Z3Ml0tZfvtKoakakQcY516SCOe47XfA/nvr/Te2/6fzL98DXRp/SJEPFfJDZ9kdam+dswNC5xi/X5sB4ABAWMUAbXVFbn/2roOvvrU6u13mQGjsXxQAsBQ47h+uRRBMBw1QtIr/jajZlsHv1QOCyDxBAHVs6L+r2h8ZSWQl4fcklRL6Iyi3R6aACpdqn2i/EOCxPa11+v1YbXAoknjsu+LjAwCIzqpgoVYAQPR/LYkBAF5L4aAQzYHt4SMBAJg7cGrxgw+qkwCQ5BKwPjhFA8Dz5QEAbNbrRkmfgn0AAKyM5L5udhA0nOfu4Puew/ZmGUulck80YUkvm3pohz8VAGA5w/VaMiztCQC4/Ev0UneIbZpv3QCcAIAJAHCjIVwj++btBABcaifpv+6l94/3vn/tzWHulAjdinnZdzBMaK4YZRoRfjgeN/d38vjli8jdvcjqRSP/HplrjH79hXV6JwDgdRfFJ7tb6OCG6vj4O2ir7tx3o/9ulPv3fUJ6bwkAcAExtBPGOFTOCb51lP2b4a9RHaDN2fW97DUBgK0MoJ2yxC1Z3zeJkO+hIKWnAJhuAPcZBwBSUvmRw68pSSi3hlJ+CgDUaSY/CpRrQu5/Cv1/xPpZZaAyVkXG/H/TejIhwbA/wxSL2Lugu+w+BgCgT8WKMC7e6NRSwDAGACT1mmUOpVyR/o8qBQSvrBrDKVvSRwMAvBIJ1h8AgEZQ7w0CACEI4ECYVwBwEAP/HWNQDgYAGDCwiiGorF4UslmtJEdAYQIATlk+0znn6IGhAMB//O1v8vXbV+bIQDAQNNj5zZLUsiEUnHO0tXuN95ACcInnPuaahx3INgVg3zUPnj9ABDA0Ki4RjYkZLWMd6Etf/5ixnI7d7YGYiFldqsAPfkLEH7WLsZdtkO8HGzrL5ObuVh6fvkh+dwt5bJPWrrU8lC8VM6c16pdIxuLM08hcqwdi6zPWrrH7Q+z6se8PRZnYtiSh+jVKVYUCWB4hdwErd3rDSBy+8zrcdHL6DM1IGcBY+4d+330PNBUKKtThXvH5mjxcCIeBIlsUTQqDH+/PQSe2R3+jO54XHV8w4Ny7ZsNCcr1H2C1fP6D+c+uwKga0n0yVv/mXEX+U7ktkvrhp2AAq5GeCazX2pEzKLJeSqRCa7pEyPcB1HxC9dgsP0MB5P9RQAWiK+8pGZPNCJ3meZwrMkCify5gygPVmJWWx1jxtKL7nS9kkGcsA1kjDiuy9ISgWPj3XS1BesQF4AaFwTSi1HdF/jQuvpFz9kLp4kUxKySmBpGk2sXfQXtvKUj/ecxlAigCiIk5Zcg3jQ0c60/ctRfWsA/oYAF0GDw6FHg+2Pt+acB1onWAf9GtCsT+dzVgF8pD/gfHx6L/vlfhvOPnI/ydY0UmfOmaVxAAA3x40Mwt7VtUyJSA+GEkBiLXlovtbz82775BPrwEQG6C3/v0EAHxs+30CAMaZPTEH47U34Le+n1yjfYcMMJi9rE1sSr+ILMIAIAWvLCTN5zJfLuTm9tZU/pewYFRh3XL9+eo2BoA/H178mFlqYE+fa/VAbH3G2nXt9euzp68d7sx36fGhyj/LWAafLlW+oeHuizK9AgDQdf7DZ6WmRrFplLi5Pk2IyyNxYUS/WX9vAQBoIsftAJi77y7Pnnz7ZtSl2KieCD0e0xXRKL9G+rXMKJx6TQnAPkSYgQBAKiVU/83h935ygAHOhoqbtnPknLvVxwAAtG9aBgC6vbGKCQBAZi6VtQIAmxfJEgAA6nayosKJnfphGAAAwgwAwBwMAQACnAcAAIfMtvYIxbiUjwEAFKkFxYYaAPg4XX8oABAq+zuQiGsi/38CAGJvyO3vJwDguP5680dPAMAEABx6g00MgMMhhms7EG9+g7lwA7fNW71Zw6y1ezNn2iNkRvenc1XXcnv/wHz/+4cHkeVCc3aNcsya2VoTwIyY1tJr2Ec9dcYv/MjT5TsO75gOueb6pQNhytCMUrmAn6lQY44iSoWPO3cu+NeyWgBUqYCeG2ehgF6MwtqE2cZ04oFz0W5vm6ci+N/o4DOMr3usG+P4NwQyumPUUNjhO1vE28/vNuXy4+t7gob/2wJ+3X3DnsmU/bWdqUDkzx3/NMsZOU+QOw2BPzj4mqOkUU7Q/oO9iDoBiGYSANBypvxxBkADADS74lb3nOi3Ntd47wCABvl1xBRY0ZnoAACrANSlzCgCuJJi/YM6ALMUAoCWmtKAMscvoA8BALDT2qi2AwDYV5yVcggAcFwyXKc6f1HkchsAAJCPj7OfhgAAXD1U4W9z+/E79h5nHXm1gpAtMnTfmBgA//bniQB5/Np/M2dMAMAEAEwAwP7lGIswDn1RvJkF/4EawliYvX08CtMYG/QIhKr+jCrmGaP+LPsjIreI+N/dy93jE9X+E+QbWyQDLgmN8UzPaWt8W7wioPrSWflAffreHiW2PmPPc83164YuA45G9wenNYz4w0gNVf63qPBQf0e5tyBHfiuiBefQjOZ9jvGp0ctYv/r37uyH9Fs3wLG28OyoRd+kBHSYCltsAfuuAQdMBLDP+X+NcVWXsQUAFHhsIQD+J1ImgSmCqoyoPZwPCxvDxclnCzr7CgBZbr/pAlA/sGEAqC5AF4yEKKmOfwsA0CczUcBtBsDuTjUGBHj3AECQFuNVFxQAUCiAZf7qghH/pFxLuf4habVm9B+lAZHTTRL3iSDwRwEAlMVTNOX0yDoyAMBBFf7bnWxYD5U6+VssH5vPWDQhAwAsAwcYlGWAtaWaGfs+4XV93/D9FSAAbAPfM/0aDlw4EHlor5sAgAkAGPoufJPHTQDABAC8ZwDgTS6qqVGv0gOk4DsAYHf06L9GdRQAoIOfJPx9UxQyX8zl6csXeXh6kmRx0+bm1coUwEsdzj8UiNXBRL6oRtYccGiqDMDQeZWnnW7S1wPvHQDw3FA+W6Ck7Ur/XZV/d2yV1YKoljqcoREd/h7S6EOnvDF2x3iAA6ekG97erlCnIEuRg6saHV22QNf597FuxtxEAMNmvIbj3/Rjp9yf0siNoe9Z5C7qV3v0PqDzQ7ZvvuR+o31jDr6SkDi+KVIBLNkoBCJZUVAlIiD5RwAA/6HP31YF0P/ev0ON2b0+NABAzQa49wV/kmJF+n9aAwCAY+qVYVSr4ZTPRwEASM83vQ445gSzLLWIa9/fzScAADiV4oLFhvnznv7EkqfQ9YmUAdwCFowF4GKFaBu1BFwEOACEwr1qAgDaHphSAE5Z6W/4nAkAmACACQB4wwt0atp+dB8AAOzewMCg4x/k5sJILs2xhzIxcv3vHx/4r8zmNJaR66+51ImKF9W1FKXSGufzhTn+KhoVgg702SYA4Koz9N0DAJQSr5hD605/SNv3CFW3XBujWCz+rl6gAwUhjbWrB9A1hulwvxJ85eMU1uDG3/IMjn9L0+3qBSguYmJrXXYAFDgiKQCXnJwKCAYpAJ19By7kBhx+5vPDYZlJkub6Q5G/TDZw9K1knzvvrMoTsAD0/dzvZKZgHNSlApVQFLf+IMnA0p7aPtjxwJqEglP66SMDAFBmJ1+j3ggkB0H9rzfPktWFzDI8eSlSFlIl+acHANarFzrpTW6+ldb1CPqYFAAKABoAAFSsof9bScwhAAAxOQPHPPffGUm+v4b7Znh87P0yMQAmBsApe+ebOWcCACYAYAIA3sxynBpyRA/AIYctFsa4PAqHf0G3hYOD31FSDCr/cP7ncP6h8m/U3NJzkJl76zRdAACV5FlOYxz3AtsAPzSjGX4DAPCx948jhuMqh8YMtFijXjNi3G2LM/+dQus02jCHv1umDc/blLCqkQ+L1BWP/KqhG0bKuw61P2/DJLgwAID7hzm4SGkI0wFmOVTwW/2CLkix1/lnrrtGzN1gD/u3a9DH5sEp3zeMIPdwzL/mHsT9J6HOiNBJhOO/CwCsAAA0zr06+nDiXVwUKue63+y2kGAkItEGALBUoDEAlMnEHIIAPNiO93vBwVOe3Zv0nqsAOLikz2LMCUsB0Px//KDkXyF18UwAYAZRwAYAKCcAoK7l5eWZTjr2KkTUuQcRl9QFcQgAiIkAUqw3AADgsLuQr76rTR/jwCT2PShU/8ffHLAIo/2+X+JvXjno0Pr49ADAX0YAAKcRZ07drqbzDvUAylyp8awxNI90ZQBBi1L+49//Jl+/fmUuLY5AGcDFcskatfvQ6aE9fiqFdt+Lceh91XL4CAb8/pUUNXAjSaAHzx/Qd30RnT5D7agxmw7+MD2wNf2CjWDbdOh/XByD/ckBAH0Zq+PvRviqKGR5eyuPX55keXcn+Qzlo5yqi9raGvFXqqIaLszFdUpyqeY5o/8AAJo0AGvhBABcdS5eGwAYZ8PohHcjV/UmVOQKRq47/2HuatchXixAId9T4s/ErkKn/7UBAC/b5ZU3oMHRlPLiM2ZSFsp+wCek47qD1n1mN8594rXvKAcDVPRry8HbMhbajYaR9r0GSHhcd5q3qUEtNV8dbDjFWjUEjCI4/4j2q5a8q/rDWcdxksClVLtL+0CfgRAAwZzTAAACRSaipk/RztQQrxiTAoCrUscAe6WsSZFPqo3MmNIBu1DLaSxssQAAIABJREFUAGo5QAVrtFdwloq8maVp3+vmCscb0oag3m+XAVxKNVvIRnIprT/PUwZQx4stsrQKzf/Hz4bPVBcqAJgDAEANQLB2sF5R7nBUCkDP2DT5ZTZy/Ae6A4lURUk1fPyeAfxDHvyBHPhzbc79+5zmqaxenimoB+c/BABc1JSt772Agl010pjsHezCfyBGoVuh1A8dE1QKwXpQAEBp+0qAGgYAZM4YsPJ/ZB/lOe0BjkCP8OgQAKDV5Nh2g8AgafYnrkP7L2MWugCqAk2nj1LUvj/90r1n7qQA/OV/jBAB3KqbeuaWTpcb1ANhzpq9MludWbLKdNP57be/yJ/++Ee+pEj3meUqsDVfCsrWdFG0wRNzgBO570HGGV/tVUesv0F9POagmIGrL9r9n4PjMEAB6uD94WzZRrfPyIy1f0zfTOe+7x4Io/Xdl+COYUp1fn/emkrNZADAlCxA4bccWIgDocxfVcmmrOTm/k6evn2Tm6cvtChYcowifya8FV7XI3gdgyr0Hfr2nLe8f7z1GRLuT929okthDr8fuq+E1Plz9wXmgqv4dx1rvxfel93v3NjFMS8vL8zjxwdthVEalu7zSBW+h9HoIAEBgvlcNlbKylkDzhDwdAK/VtjP4e+xFIDYe7wGQNYV8bKH9zHqljEMGQ6x8d8xOLecLewD4XucYYvGEiegx/eT9m/NTUarDuB3Hl21x7cGO4/WQAiZBpaUH04gFpGHSj++zfg76tLD2SflP8tV3T+bkeKv6v34PoiIWtS5L4CiKQDBZ2uT8e+8JkD4pbJB3K6Lzfmh66j3OhBgwx6cAwDYSFUAACgkzxLJAHowlQEAgJcyhFfnY+AggPMQvFyc596rAF9drKQqN6qHkC+kdgAgnZMBAvbMqXYgnDTcVUEbBSkIymhiGOn+87SUeoPyf89MBWBdmAppHdCJ0Vr34z7brVdYyeefOaa2xlhSD6k/GxXcQzAOtvchEbx423YhoPD+vA/Xt14pjJBjnr08/2j2pMViwf2Le1DA/OkK9LZt0vXqa5SCoKpgoQBLVXJ/w4pBSh6d9tlcAHoSuOek2AUAdgKD1hacD6ACoAL2xSUCmAcVMuK91z2iNanbUdEtSsGSGqleRclx9D3m+LsMPyO2fw+/Uv+Ryf83AgDwgTp1AY9t/Gc/v+v863i0hWbwn1j8MDwcAABaBwQSC50AABfjaQDALvjw2Ufk2Oc36ucBR37sBjAGADj2aabjP1cPOE3fLbgWBPCYlRrgdASxNZmj5JxYmp2rjSzmcyL5cPrXMI4SkfnyhpF/RP0XN3eSLBbsXOgBmGmvBsWJ0ZvPNVKXe9qGJtpTzx533ecghoboodaN3f8OXtsAAI1WmRUTzqe2xlVT4i9U+UcOf1GoMwGD1H98zsO5gKMPozV0/HGcO9UhS8ANdO+bEDwIn+OcAICG4docW79P6Pw74OF/C/UKYuM/DADwSHILALj53fTFlvOvyUFwNdI6lQR5PFuf5mxLX7BcoS2mBe4J52MudQ0nzBx/RKYByicAAPRvZAQQgHBnSwEI2lcH8vtPXXXHzPlzAADQcZAEQm0vktQbMgJyAgDo4Rw8raCCgVGpjPegPa/Rd+dyKbG7ZAm+EABIZgupc2UAVCm0WRI6UqeyGBQA0HkAvgFBgC0AYCOLtJRq/S9JCggAQoUezi3AZhWuJBgwIo1mH3jsPhH3gg4A0KQKWdnIMQB0jMIeAgBkbHQCPgAwXQAQ0X/sRx4UCkuM9rfRQDHzORQAUP+D/VpXslq9mDhoTc0TsB7mi6VkWW7pNd21q6smDCg0fVkrowD7KdMVUPZ31OjtrtAQAGiY1M5RhNMPtlNZckyVfDRm9OI7xDF7Qfxqu0dMAMApvfZGzjkWAPhvf/qTVGU1AQBvZPw0X9ByN/a0aewGMAQA6EaXxt7zzXTv1JCL9wBSj3peo00UhBFcp+hvAQD65oYBSOXhLCcAoKykuTx++SJ3T08iKLOFa1Q1DQaI/CF6oM5XIXPk/U+fN9UD4Z5zKEI8pNGX3IsISgX1qkPKK70fenhhiLqm8eeRfBfxy4zyT2VrMO6sFKA78DgeP84QAHsF1+H8nc+b413xX2+rFPKueGC3z2IksGj/WRmvneva87tegX8fsgX2XTsc/31zQa+nDACHC0MqvnOONRNeIb+GAYASbub4wfnfBQDap6GTZwAk79iUIgSQiHJnC83v98g/y/ap468Rf49wK73cuAgTAHAEAFAWa7qF2XwpZTY/OwBAzkGHAQAAIqs3Mk8Kqdeg/78oKPFJAQBNQdhONcJa8JQerBOAldjDuNpMlNJX0jEAABx/AAD42WzAANCqGA4AzOYLAgDkXoQUoGAT6gMA4HR7BQDm/y8gAjwGvumxXBp7xsMMADX4pgCFi+nU2LsJnE4AgPbLxAAYYsqc/5hjAIC//vU36QIAKKk1MQDOPy7Dr3h9AGCLfBhEv6KG4/CHnI78wD2w3wHRmYXcPWXg9iiBJxDyn8tqvWbkP8szubu/l4fHJ1ne35vKv9r6pBAiwgDqP/KOUT8dJQJDB+0D9/N7ebS+iO+YKOUl9yEHAKziVRvlD9kMBmB5ib+QDg8bEIasAwBoK5x4d5rx3zBYQz0A/Lfn0DsTIAQMaBMHVQHCce91rJvG98+QWP/15a/6WsUV8Txdp//QNbtjvY/p0TAHmgY0cb4tYR+ez2MAADjtNoga130aRh6NDmPLRg0PRPUYP07mjPYzFQ/OCCL/+DsZvyxv0FC0uwAA7zIxAA4yAKrNC1MAGHGfLaQyBkAhKO0KYHccA0AlX/sAgEIBAKQ2rH+wDGCWanpCWeFdoqydj84A4H5ibrJvFb6+se8gou77jZcAdJswfLcfCwBUZaEAgF0f5xMAyHIhAJDPlHy05/3dBQDYZgMAHFhFGjMZFmd8Oe5lAIA1EtL/JwCgFTeZAIAzzsAjLnUMAPC3v/2VGgCg4WJRYrGvIfyxvJlSAI7o8/Me+nYAgH1GXcyAPG9/TFf7WD2gCuIhpXnLoQGCnqUstYV5dnt3J1++fpM5nH8Y5BQXg+EPjrYpZLvYj4FV/QTCj9WL7+Fphjp+4bM4Vf7Q811y/3HDuDEh20RZNZkROba8XXfcXROA7UqQ89+q+IfggNPkGwAAYlUoT2kAAL6HA+IGuDv+obPd7ZfXAAC6QJ0/rzMSvH3eP97GoePfHU+n0m+HkVQfpL0HQIAw55ZZ3yZJ12Qdm6ujzr+rwsPpoFAZ0gWY6milByn0l0pJ+j9YRfguoLpTsgRjrAwjVeRvGQBsIP/kYMP5Vukxc34MuAZEFfjKJVMAyvWz1FWhAMB8KZUxAC4FAKigX039AeT8Z9WLyOZZknItORUHFYgGuAM2mdQfOwVAGaZN0lyTkudApZf/w17UCHjaO9ZFKHX+9300BUBBBmUYQACS0X8o/5dIK9moDQDoxXL+UZqXAojU3Oh34PsAAGgnOCAJ/4VswFcEAPBMnv/P9k0MgIkBcL5t//grHQsAgAHgAACNjwkAOL7Tjzzj8MvclVn2Q2jHGAN9TYulAGzRXnsuMPb+R3bXdPg764FQcGhLUdeeo4n0haq6Xl4oTeRHsZbl3a08PT3J3f2DpPOF+gKg/JcVjXYa7xTl0pxRzafWCM55CYDvrPPfQHP79pfDtO9tXYBrPsIWANDJ/fdn8Og8DE//W5Prn8Jozpgz6zR/FxVzgxr/urHtNFs8M+YwclnDaH+ooB/r18bxjkRfYvu3l6tzZ5vOESKkxtjpc/zDa/aJqO0b/7629AMAQQ6wiwB2AAB1GywH2at/UDTQAQHVE4CjRycldWV7AwFSAACZFJUCAU1JQjglblgRAHBtiNYFCisttWkL55vJsTEL7/TeAABoAKxruObqACZnZgDAodQKAKVkspG0fCYAIOVaZqwSqyk6kB7U9LTPAQAg1YkOegBoOhjpDKVm3tmch95O8/4+BgCA449yofi3LOw9nZABAAAO4qcQAxwKALiOWbHecF/y/RcP9BoAgFYQqigACBCCOmv4W5qonsQFP8fsBac0Y9IAOKXX3sg5xwAA//7vf2tSAMAAmACA1xnE9woAuGFxSRXu1xmB6S6X6gGPtYXhgW5JpYZOaETEMMJZgnG7nMvd04M8Pj5KslhC5U+qjb7oGbEDAAAWgBls+LuLFlGwaLSK86V653Ncd1/kt/v04T54aaNmaM83AEDoRDc54hopRITePz53PbqvrBToUSgoRcZAQN/33x0cwH8zcmWpAV56K4yqdwGzPgdvywGPEGBjfd0FANz593/hHITP3/29u/667fX7d9vh/72vigFj+JY61KptazqAfqfMINYRb6KATtfHvxbZ9/J9BBJ1vDTSzzixVClU7rdLGZGabp/Q7W+niZ6tn4kBcEgEMGQA5IsbagBcCgBQUUd8VIQwRwnA8plVAFKWN7QyswCXTX9JUwhOJ5HvO/OtiAB65YEQAIADi33N9yxX/3cQkCABQM0BAIDq/rfq/+hPlFcsNusGAFChUwUAKCtpAADf7QMYAA4AbFZrtqvRKjDx1tNHb/dN0U0BwL0RjAAAgOdyBgD2zQkA4IyZNACGGhznPm4IAMBgWlWJAwAwpter1QQAnHsw9lzvPQIAoRE3AQCvNFHe4W3cSG+1sduYqgvDIDpKA9ty/UIAoEoT+fX//b+lzpUOTUpqUFINhgjeL5tNIVWpyL+nFLC0kYmpvcOu+zBNfu8AgAa7AhOyAwA8Pz/TYfe5F0bpldGaCbR0QmqqiwE6WOURKxwDpx/vYxcEDKsA9KXK+N/2AShjywDGAAA4B4dAiCEAwD7nX121/eRiOvkNc6gLJToAoBF8p/yrE+g/mcygPG9gAGnIZAQ4dJlKMptrLnJTx7ytiEDbvwEY9f7bjKcGDjnreo6BNuHN3joDoFj90Cg7Ir+vBAAoLFQQAJANBACfJUV1AwIASkVn8UGAdZ8YAMBehPmDcnqowtOsgWMBAJYb98SbivR/AAAs2VuVBnqm1PEhADCbEwQYAwAQ/Lcyn68JADgDYAIAfDOcAICzbv7HXOwYAABlAJEC4KVXYID8eH6Wxc1tUxIlfPE4BfDQy6h7/2Pa/lmOHQsAnLOfdtpCO+htK3jEDJyxAEXs+ufs/75rHXP/fdG0MW30qCWNW6fmB05QXw6/H0dRIVjPrPnL17HSKs3Zx/4AcT+87EHh9xxpCP99+fpFbr48SZmJgAkA599kurxKoBrcpHRuV8rozthzGgBj+vI9ntvd8491LmLzd+z6HNunoQPdfdY+BoCr87vatAtj9ZX4Q0Rrvd5QmDL8PgS5PMrWTSHw645lsMQAgJCVgHY5xd9TGxag4pregTMV8N+MsuW5lEy3aT/dd0hYuSDcQxrXOPJ+2SciqrXEFfRzx6QVV+SGwX1mw6Ci5/Ujl78t36f5+6rq34ICrfOvDAKNCjft3Spn2ZYT3HX1QwbA6bM05uzH1lfs/IMtq9UZvqQGgAMAcPa8CsCqSqVM5srG6JSt7rb30POzDKAGaG0cNSecRQGrjaT1Wur17xQDzBPMY3VAMaoAADCCDgB0+zHW797OIQwAL7Xp0Xg43lwr6JMMDJTTP7EygLyPmXleBtDTj7B2b29v2/esv/+tOYNEAE0Zs9UAKBkpR+4/hQDBImBFExXWpKZnCmBuLvliQVaA3ye0RehgW7oGwH62eaVsLC9X2Jx3evftnLlPBLAuCynABoOQIZ6HIqHYfceM3hkbfuKlphSAEzvuLZx2TgAAi61bcihckH3POwEA8VkwAQDxPhpzxCgDaKsu9JhWXO7cfc/XddZPbcFYAACUuKa+MKizzMtTKiZV0mczao2ghB+Q/7u7Oyr9L26WUJ+SAgCA1262ty8NFnuvNqBH8J0bNW1M8NSnn87bN4/6Is9DjeKwV8euz7Ej1PccoTMHGqeWrVIQyx11d8ydAh++GxuavBm0DgA4WObgOe7TdfBDcOAcfRMDAPruEY5jBsM8eG63A/x5D82D8Dm5Jnuc/egzbrPvm+F2VtF2n8KBUAeeYAYcAzrwyCVSJyMlAIB9yJ1++5faAJou0GoHGPcjBAAsOUAbomkIYaHCQAmwnZojMPRY/8TWXOz8g+vnAwAArnGnQI7OCzIAqrVkFQCAf1ELILOyhdSR+cQAgK91Bzhvbm6aKh8+V/y9OkgEEMC9rREGBEz9nwAA0qIwFggImLYGxfMdAJjPkfHXAADhXHVmEu0TAQtww/x7jC9YSbjmazAAVEkkEQcAUIkgR7nXCQCYqgCMNU7Gnn8MAIAygKgCoNE0VecGAwBVAFxh240TvvKcEncAwZ8AgPgITgBAvI8OHTHKwBlw65iBNeASow6JPV8Yge+70dj2xwCAfQ6iGlpamofGOvaJJvLvmZVqbPFFnWVy9/BAsb/89k6Pr0vZIIJjD9ZyAPoAgDZQ5/b2BACMmnp7Tw7nVDg//e/7vu+7YGx+X+YJ2qsOAQBo3BmNP4yYO03f34UePfdrwphFFQCWpqSRqyKVHkn3a4VONR3XoCTmWIZEDABgqbOeEpyNg2+ltcK0BP/O0xrcuQ/b3gdsnAP42WUEKBTQCvO5s2+OHBwLKvgr8Iiov//LHH8DDFStPKT/75L59S++n22nhTg7SXGBMO9/HAU2tj5i+3vs/M8CAGgaiJXQRHy/XElWrZgCQDFAp/o3AIAeD60AAj0dOzfW711nudvPoQbAW2EAEOg0DR0XJnUAIGy/rje47uontBBYz1NW+qTKBqxEKqTrIVce5U6R+qF922UAoAoAggMctw6AxuOD5QdWFtMV4HznORkA+ECjgPbRGV8iMQYA2gAGAECBiQFgM2MEAHrGoft8lzoFAEix4CwH8fnlRXKqbit1qqtCPDEAxs+pCQAY14ejDJwBtx76oh9wqZMOiT1fNxIXtje2Poc0aCwAQIEcwuT+kofhoCW0qiSR55eV3D88ytPXL3J7fycJyv8YCAnbAdH/0ADwlOzQgNr5m73xL0EBHNJnH/mY7nroAkDd+RdzYGPz+7X6ss/AZ8DKI1ao8QxFcnsPwtDUKhMaxQ+V8RugPIF2hVanwN/8OD+WhjHpr9vvVr8m+jLWf7H+iQEA3f3Dr+f94cJa3lbXOvA24l8/1gGAUCjQ+yhs55gx317TMLLZApUZo5OnIn50KPB3pBaZU9eU+HNWgOX8t9VJ3HF3IEBb3dqv5C3Zj9GQmlJ/fqSnI+EsukqjRLBifRV7P8XOPzh/PhADQMXksA7VqU/LF4IAaQEAADwRg5l5HBQCzHG18f7IAACF7JhSo+BkuJ8h/7/7oW4PRTZ1/zI3r2cqAb1PxK+Pig5VadR/Vk0B4KB7KlmBjPYrYwf7ZgJxQJT7JXpga7FhA7a3KzYbAgBwulmxwEuqViX36GsAAM4ACNOHYnv1W/x+SgF4i6MysE1DAADPn3MGAAAAZwAAAEitHqcbKse8UCYGQHygJgAg3keHjjhmPp5yp5iBdco1jzkn9nxudPs1u1HYsQ7EEACge8/WIdDQHN/pcICYi6mif6D5CSKjeS73j0/y8OVJBPnGVUVRP0Zfcnt5uy29ZYzrE4ciZQ0oMAEAx0yxQcd210Ff5LzvmNj8i83vQY0bcVC3fVvR8LqW1epF48JOHw4E//A3z9cN+wPX5PsSNHMtB7/l/HPe2jF9DnjXoR7xeHtF9MJrhs9GYz4o9QcAoKtvELbfc/xDICg8PwQAzjHWllJsoKCL9sHp7+T214gcplJDCNTU/VsnwlX8cb67B83usbXLsJxX4+LA6XFV+NCtaIEDbVhbJUABgNNdkFifxd5PsfMPzq0PAADo6tN0EAJxTNsoVPjPWADQAEg4rpoMXzEhwDkdgJHacnfd92xsbe4b+bfEAHAHva7KBgDw5/JoevicpwAA9NtRJq9YM/+fbABaAtpDjfCmAQAs75umks3mXFINqOoNMTFgMhY2GzK08jRj9B+MK2y8r8EAoK8UpAB0NQAmAGAcABpbX9P3B3rgWAAAIoAhAIAUgIQRDDVoQgbAkI6fAIB4L00AQLyPDh0xysAZcOuYgTXgEqMOiT3fofadI4IYAwD2GUTabo0qEKQgJU9f9thT5sulZPO5fP/1VzXQSNXTKE03cr+PQaZmdxAdsMa4vT0xAEZNPTXMtkTP9HrHrIkYADC+heOuEDrg7vw3EXqWw1pJlmqEPox++129DKBH8bfekygBWFZ0Mt0pVh9DqwZ4NYAwYo7vQ1bAa4sA4v5bUUCj1YZsBzwL+yLLtkQAu0CgP2v4r/dbCBgc3N/tyyadxzQBFAjQiL/Q+W9/lM4PBkDaMAC6POLtqH7Ygu39RAEAi+QDvOTmEpaG011IHRgETzSVQH+cATABAGRjWJ+oCn8pSV3KpUUAm/cTb28AQFVIUr4QBJjVa8kACPQAAJoC8HkAAFDzu+VKfY8KV8ixKQCgxGMtqPr/iikAAADIxmDGsVUCaoAaEwVERYDFwtiDrQYZ9xkDALBXAQDA32ZZTgaA7y2voQHQBQC6KQATADABAOMslBFnjwEAsPABAJCCMwEAI0bh8KkTAHCxrlVnc2QVg2Ocncs+yZh5dHrLRgMAFgGjY0+Bn1QWNzdy+/DACiPZ46NFBkrVYEa+LsAAq69LBkGv/WxgQjC+EwPg9HHed+a+yL8f77T40LEL19zY9Xf+J9q+ojNo3EHfoulXlWRZ2gAA7piHEW4YoKHTHz4vGS9UtdIUgLCPuul0YVpANyI/pg9iKQDd8Qn7Ab/PmZKzWwHE27gDmtixOxG74CHCex7aX7vAHx2PBgBQNxJgYk3nf6YggEA1HcwLVXKXFN9vXwmlRD2q7195JLJtprn0DQCAb9T5VxAgLA7p+gETAEDVc/aP5s4rF8KqKbw6ANCOkjIADMwpNwQAEgAAEAAMAQCmpikD4DMCAF76zwFKX/tba9YWyRARQKQAhADAZv1CAIAVGpAWCGAgAABUJ8i0gWqR2c0NAYDufgkAgNF/VhRQ8T/sVUjNathYGdIKzqvD39UA+PAAwF/+x59Phy8n53/Mu3v0ub0AAKNyemm+BBmdqOSvf/2r/OlPfxSo/jrC//z8wpcnDHJQcvYxAHYnSPDC3aPiO+zhTp96w67/Wkfti2EOcFD31UEa2vT9t965Qq+xPtKBHtrMU4+LOehjI5Cx6w9r96nzWAXBDn3C5wupw37O6AgiKfw6iZQq2ChuadusefqaDdrquXqg8fM0famjdNjN3Z08ffkqcn8nxb9+ZxoAoolU7a5qiucwDxDpSI2x3u2F/QBA/5HDRmo6arsHYgBAnxDcIefv2P7tcwIPXaNPL6LveL+uPl/dUPRdoM8dcpTBCh3yLlAQUvkpOGX0eY+iU3neov19dP+wf/vW+uj9K1KIykUAuzoGbh8sljdSg7pbloFWQZvSgPaxr8wg5z5htgK+KyH0FXz6AIeD4+nifLQjGredewUBAKYoavQ/SWfq/FeWGmB04nAH1e10GwDwq7btsL0FDmxzcsNBaPL62+tq9J9XbQQAvXygS5geO/P1+BiAFns/xM4/2KqxKQAQeDMj1Cnepv4iaQ0XWxkANX63MoBVNpc1ygAK6sBrGcCt90qnwbHn5+n+Lkoo+yhSbkTAANj8kHlSSlrDgbT7mHZEadAFjw/egX772H118Bj37u3i10oBaPUt2ma0q8jnmB4FZ9oZANgX3JlW7YRtEFNXkX3cLOg8Kf9cib7HIQdQbGSzXjEFgBwdAgDOALAOc00B6AWKyOJWRcgb8JU3NtCADK019x98P5+b+r9rtcCmYPnhM37Mn2lYQWafYI/EszUpAJb2xSoy7/iT/OXfTgcA3vejv+NRs6Y7Yt5Zp1vvORj12Mx+++0v8sc//EEXOpC32Uz+D3vv2iNJmp2HnciIvFdV9/TM7EzPdWcp01pyqSWXNCRAgGSIutCWRNMGIZugDdj+YH2w9cnQBwP+LwYMf7EFG4ZokhApXpa6kCtxQdJLcUmJQ3q4OzM70z3dXd1VldeIMJ7nnBPxZlRkRlZeuqp6Mgc91V0ZlzfeeC/nPOc5zxlPJ6rUWdAW1VAPoyZVdN2pduv6rU0L6Q33P9cYJKtnwcoNeo1OXHm+5U5xHASOZPj3bQ3MNTpgtY0RbK5VBxb/xoYURt50/VenlAZmWo7P8EYFDYy5Zss/TQZS0/dN4xfg2qpPc/+vHj9N9/f2L3PkVj2fxrs8i1JoDJNJ6VExqJwjxxbK5rkZ+jZhMXTxm7SlIlxQ9T06OpLjOyeK6sMogBCQmUga2QtMcWPQxlfk0F3VYdx2/N7081dFWx3orVsb6sZV3e/qQCffL3yubtpH+i4DBLliaC4zQH3ZxDhF9KlwTs2ZwJ6n1d604o3nvsKAA50U37OWdKcjszQvlPxhTMLg9Ki/CwGGoEC1jyBIxShUsP762oWnC0GD6rrs+2zYj9Vr1Ynshf2tkpuLQn3VddJLf3mJQ2+frrsuolU6wKVNq8BJFDq9uTJ9ig+o1fbeQieibl2qjkPk8M8ESuAupBiU8YuUmYhj6HznEGQ0J7zILLbFqsYFKNeJZe6BgQC1X5eRLW2z5pf7WNVnw+8W3/um82Cb/Wvd/aH2Hg0AgD4v+l1LKaobWTIAnCmhx8HZ8xx8TQHADjEdn0smKfeHuNOTPGrLPItlngHQwbVXayisej7VmtE7MVKbp5JEqSDnP5+NCQIg1s90hCISrUJ0DlgoALHhB++fp16+xvMDAOrb7owXzkk8e5YWAAB+B/sf+fdkMNXswev0CuUUYf9gwUhTmYzHFFUFIIB7KHvM23fZzsF7IMAKMALCfia6KhlU/+cyp5AgAgaotgL1/y6vi9/D8cbvMtQR3OZTIMWLF3EAgONrMlVWg5UF9aCLru3bAYDbNP0q5y4EHHX+AAAgAElEQVS1Dz/cAgC4SgMOx+6+BxwAqJ/CnqmmpYnAAHj99dc1ymcAwHQ2kRRoKQ0IzYFUNoBFOgxdXUTCeXSx5HH+bDoHC+7vphfYfZ9e7YpusS534poczKb7NQEAvsLeVADAI1C6R9t2Wfl5ewEANwCXj9/VAEBhJiwdBusaeBsBANi3remMcZktpiCAuetuIFnwywI+mvMftWQiLUl6fTk+PiYAgNx/iRHZV8VhOjlG7Q0f0nsstvWoaR4cvl9i6DkgUzFkfTxUo9LLxklhpi1BZKvr0DLg6SrvSfcOdRuKbcQp4LrNFB+OIfudjx2OWTofYKrYHxilpk/hUS9Gv6n2n9FWZfQLxiZF5No0MKul+9z5dwAydMzd0Q0d/ToQwI1g3V/ro2x+/WX937x/6KStAhB+P2cqhO0rUhroWNteHuzFYU68SXdLxPx3c3yDfO88Uiq4KoHa+/S/X9KTWNwnU7hnrZ6kBADUwaSSv9i7wdul0GKZd19daanuvoUI31XGa907alqfN7l+eE7T+2+6/8rzdwAAaBW4SFqsB4+fWvgV0X8AAJPJORkALaq3KwCQAgBIDQDA2F3x/poAgMzKwGG/igEAoORfPhOZAwDA7gQwQmFud9ZKAGD7oaNtv1kAgK+mLm6KN8T8/9ms2JMpptduU6vPgfmrjlXCcR4YSFOZTuBPaMpUCQA0B8hwPNZb2g0WWZ/PU4r8ae/C2W9L0tH8f66Zkf4u3xIACMHkYn7bbqTrYCQZ++0AAFx1fByO33MP7AIAyLK5tbJE44ro6gEAaHiD1w8A1Lme1UjTPodhk4HiYBIN/D0AAE0GUNOzN7V/9fW995cDAKuvf/0AgKtkq9MfMgDUrsFmGycwyDVk75sy3ytK+fQG0j86JgAQw/mngE8qqTMzAsZA+C4OAEDTyNz8+5VG84qIVzhWqw7+vgGAqqCjO/veCwszraBp2pg1sEoD/oh2afkpCFQi55URmzyj04/IF1JS8G94/lkrkXmqYBXOrSrig6HkDjx+unHrPz2KXwUAinYbmykEC8KSgh5NCgGC8O9NKT6Kn2l9b3/v4fmTyWShjJ+3g+2Ha1QEsOx8ggmlgrfm06vjD+ecgI056+r4a90Pru8FYqNgAO2TYmnU8l/al2boA4BI+pIi2u+ggqvss+SfVhMBSOHfV52VfQMA4bjfdq/ZZEZvtz81pBi8AAAAxGUxWgE8gOqfoMBfNmUFgHw+kThSkb/PLQBAhpQCoAAAsJ5gjaOYHgCA1AX6rj46CwAAa898Xqy1vv5U9WPq7oA5VQCSLXW5YZOAmQBbAwFJrBtw9uN2UgALsEeQiuTVHa/eej1jHQAgJStsTvCY5f9s0TwwADbt9cN5O+mBdQAA34U//PBDuX//fsEAAAI4mY6JzjrNjUaBMQDQQGUHhfI5pcMSRmEODIDrYwCs4k744rqTwbbkIk0GSrgJ+LHhz21TAJqMsqb2NfXNbQcAmp4vQx5n4PzTQK+kptDJAfKOqD6iqHFLur2eJN2eHN97hWr/MCa4oSLPMLN8YuTohQyCoDGKrS+W+Wtq6+H75h5oivCHjqn/vW5eFiCwGTv7BABMvevSNhKCANV1jkM0V1K4lorUIzTaj5x2RPy15jU+SdwiAACNCoJZLImVyZwRcAO/A/abMwLCvnHnOfxZBTWrb6jqQOL4MCofqnCHoII6ykqjXf25zAAIxwAAkAWn32i3bBfzclyHRB1/Ov8FCKBGgD6DRecXQAD8WgGAUi5Ej3VdkNQpxqQF6x8HAkD9z+MORdncGndwwCuGkKVR5N5bHfEgbeS6AIAQbGmelZsf0bR/bbX/vQAAABgA+AAAiGUurWwmUTaRKJ1KlCEXHfT/zzEAgBQ+CunNiooeDgCIUei3YgBQcyGV1NgF6zj94WzA+C3W2AAAYOQdM9/KrQIAQNngYv8yILFqq1x1pjUCAAiCGAPgAABctXcPx++1B9YFADwFAAAAFTuDFAAHALCBOwBQRH8s9600vg4AwOILvX4GANDSVUZCkwGx7QBtuv4BAFhFgds/A2Ad54HORuBtOTWbDj3WAERZWHdXqb69Xk+OTk6kPzyS6GiovheFwiwSadoUBA+r1PRKd6jzdvhs2wPLHP9lDkLdvPXIjTuf7lCH//Z2FnvEFjm05TgrI8bVfqgyAXRMlmYg8/2tDS50B9VoBwCcXtpOVNuG9aMt2o/xOUcKa5wslOzz69CxMAcjjKqH/VF1BOv6FcfUifDhOojEhZ+m9bTaP9DwoU9tKQbhvXztDQGLhXcM61c53GREqF4HyhqCYqu/K6P/l0EAZQUZTbdS6svL5mk1L3P6I7wD/F3fBTPFoUHAPGUXIfNUCXX8IRhaCsxVWAZK0N126qw8vwrgFCPPxtxV39dVG9t0/c89AMCxBZUCjCaU/5tKBOp/DiDAAQAlkn8uUwBQynM2k/kMeeyppj+ZKC/39W1TADD/ZrOSaXXFAc7gQiVIoOu71hDE36kfAbahpQjwHDtm7wBAllvqhDIAYK84KIu+dA21Kz72cz98mX0QHTQAnvu72NkN1wEAQOGD0QMNgDoAABu4UhLNiAgYANx4t2QArNzAitzFVXHsnXXXHi50MwCAqlG+jUF51U5qErkLF/h9pABctb1XPb6JAaDje9PxexMAAIh8FSPI/lJmEc7TXCLXBkEd3m5HBsMjGR4fiwyHIlDpdSEcRBeZWw3HQtkClz4VzTfP/77qezkcb35bjQMejtnq+K2ux+G/6/4eUtTr1pUmB2TVe9JRVgJAy2bRpd8HKQCM/wUOtjraaVH9hmJXrGkP4DtnFKwQFoWafaz55x6Zd90KTwWo0urrIv5V4CTsEwcb8DuPduH4uvrbVeeSvdOgklsHAISVDsD0KyJs1WsB/EB+PTtYnX9E9HU+m4ldnOMU/jAFAF3K4p6FQQ4+huZYKzdDnX8TkSucf10jYF94ObbLAIvmEaPKQOEQWAeFEct9w4fLAIDntf40vf+m+bfy/BeAAZBCdwDzydT+kfcPEKCV449WItCRptVnFFB0EcDPgQZAqyWz6ZQAANY/rIfMt7d5DdhkKwZAlEs2HhMA8PUqXOua5omniHIcB/ovBApbAABzSdodAgDAKwug09KLWlbNoek+y75vYgDkYIkZAyBGVQO6U7oiHQCATXv9cN5OemAbAACGAUQAQwYAJ/ABALjCu7m5AECT4XCFh1x56E0HAJr6ocmAetEBAKdHlo5YaRxRpTvNiMBD3K/XH0hvMJBOtytRp0PV3mw6LTZuZxBhwHjEs6n/m77f1Th9Ua+zDNmvOpNNjv5SA2lJpNOv1zR/mvrdHbirQmhFlkqqNH+n1eN+cAhQgsqj/26QenTcDVVGxmPVAPDyWO6cu4NejfAr3lDm29etf2GOfxVAqEbjmyn+q3uwqgEQ3htnYp9f9mH0DMF+AwBI/S9E9eyNmKBfEYVfEAI07UWj46qbZQ6/gQBawg8AAJx+/aNlxwAUaL5vWEWAbfVb0wGoi/CHIsT7hgAu997zBAWa1sem+fciAwB4M2TwQBG+lZP+DwCAuf/5nPR/rwBApQwAAFaNplC2uOrCUxkON10EEM2Fcw4AwKufqAaKldqz+di0Ttd9T+ggyiUdjXgPX9t8DWoau74OF3uVq4lYypG+K5F2p0sAwAv+UVgaEpOwTTx9aJMHWEMDIAQAnAFwAAA27OzDabvtgXUBAFBzP/744wUGgAMAIQPAAYASZTswABrML/16RTm/dRbBVfdYzaAwA8ousMzI3+2oW7xaEwBQrSMeLvpo77YaAE3P1tT/TQbUbQcAmtrfKlSMLepv0REa80bTxQY8ODqS4dGxtHt9VetFXdz5XNoQ/mOZIY34+/2qlR2q76kw229/HdCmIbjX79cBAOrWhTAqvGqM1DnA4Rxumj+7evjQzQttdhi2XuYPhifGnee4OhsFObAeofLv8fxGjuM4dnEsqmNb+VGsTQ4E+J7I5T6oU10FCkIwAn9HtM0N43BOVJkEy9bupv5FXmyeKathAQQxJW5G+2o+fB7k/09B8+dTmc4enCSlTLs9oBF9F/TzcnC674Hk43n76uBb6b4IpGxUFUoK55/gAET9XFDQeAdayEEd/cV+UYGw1QwrTU3Y16du/B8AALpfHCfXWQUA7xwaEyUAMJfc1P9REUCdf9cAgK2EsV0UeOOQUQbR5qPnNgAALG06nzH9l4wgrAlepSdub80AAACAe7iY3yYAQB0DIAQAoAEAUUB8nicAkM1TE09MixSAAwCw+Xw5nLnDHlgHAIhbsYxHI3n48KG89tprSpdqaW1vFePV6AnQNAxsGE1u1MBAAiOgXB93rwGgm+nmK3CTgbTD7q4zo/R31wgAsCZqUGKqyeHdRX9c5R51ojBXOX9ZpPEq19jmmcPxdfmeqr+g4lklZVZ/V1J+l9+/OQXArxVeI2xT0/hf9r2OGZPa8YimKe4isk/1bYnk6M4dUvDAAAATAHmDRf5dMHevMoOr5vpVzt3mXd7mc6sO47Jnqb7vpjry190nVRV8b09hZCWJ5Obc0mC3nHx3tGdTqNzr792597/jC9Sm9n/7ubg297xMxeuc9eYOujuiOC4sY+ptC8ETAglmTBfaAkHZv2UOePVay95Dk7PJtcfS+EJ16qqgYLVf2ZdQ9IcHx8oJ6tCZsqKKb1EjQUtuUXHb1PphF1ClO0P/oDRXKe4Hh1+BADj+UGjXXH8wADQtoGQYlX57CTiU/eCrghOUl60S+wUA9j0/ntc+VvscO0oBoH6UlQHUeg7Qg5lBEVams5G04khiqM632pIJxgVKAZrjGZQBbNrL6p4Bo4KRWdD9c9UAYPk/YwCUSSaqdl8yAPRq1A/ZYgNqAgBwjzhqaaAD8yhJZA5KPsBz1rUP7WtrUwCKN/XJAoXe1h0vgwoND1QBoQ1m5VGL/H9qdsB01X1+1ae6BqFN+F0cicxG56r/E4Ci4bWaxvfC92EJWHtXXJup0VJqAPBe+vZk2xQADh58VKzErqqAJMvITmcqh4J1FnorQQqA7kf7Ax93sfaE/Rvq0BT7w0EDYBfdfD3X2BcA4AbTLjQAVq8sLmC3+QrctEDu981cfwrATQcA6t5P06ZQt4FUr3OVa2wzBq4bAKg1eoK873XHf33/5SwPlCBPOolp0E9Q9ixqSaffl16/L/2jIzr+CSIHyMMrNkAV6/LIXVMfV7fJEPbbfPY33fX2f78M7KmLTNY9bRND57p7aNm89vHiUX2Wg8LH6PowoJnrH2mUuFq+z51xF9ljdUrTCnBjFZdDZAkObhjhx+/9mFBIr3oMjvPUgfB9+P5ZB95V+7tpHau+5+o15/OZqfaXAOSy+1f7mk6b19FG35D+rx4V20UKvpXzs5odZY4/D5QWBf2sjJ8r9rN0n0f7VQtAz1Nn53IpP/Z40DWl86+/XAYCNAOo1z2+m+7f9P6bzt/q+xcAAODYMAAATr/MAQBMKQhIUUCDoHwUlQwA7bnPAwBAh90AANVDiRX02xAA8DGH2TwfXywAAL52+jFN47sJAEBbEYxwAKAAwvXtPRcAQNMltJSsAwAlCLzVDNz7yWEADX3n7IwDALD3rt//DXYFAGgEw6KYoUCRygsfGABLX+X1AwAutObGaRWtbVqANxmlV7nmto57uICFbb1KGzZ5Rj/npgEA1f5sAgBCh6HuWRCd8TkOlX8Y/KD1D46PpT8YSNLtcAPGHxf7Yt5uzYezoearOuc/PPTzDAA0vb9lAEC1+8Oo9HXMk83nWJlPT5MOUTKPgCECPZupaBUAgCyT+USjZxqFAh0UpWs13z9cKzS6n5PyiuEKoBRRa+9PPx7gV9VoDfu8jqHghhTOKwQFg/J6BQPBtDBW9U3TOhZG9avGHK47g7gXSnkaiBE6//idn1+3brTAftCqf+RCcx56FM4UuLXQosZRdf6bij/WBDj/yO33qH6QPrSY6++igKG+iElA1q4lIUTgsb5VDIDNR991n9n0/vfavlsPAOiYQBobGQDpTARlAA0AcPq/V4rwtLYQhIoay2yufgM3lQHgDisYANpHqo0Sio+uCwD4uhyuk1hPsDKkk1EtALDuuG4CAFC2FbYHGEioAhACAGQerWDfrjV31mAAVAGAxf11rbtc20F1AECxz2LPPDAAru3dbH3jXQIAMI5oLJghw8jRAQBoeEf7BwBWNsBElELjv+owr7sQX2UwVkGGdc+ttuUqEbJtgYR121g97iYBAFd1/pdt3OHvu4MBaYKT2ZQ10ocnJzI8OZZOr8+6u06Z1H4p86a9n6oR5rKiQNmTRZyuasMvUP42fUO3+7wmAGBdkTh3AMN3u878uv7e0zr2blwSALDqM0XbnGI/m9P5x3gCKKDGrOX2Bo6k5v4bhR1MAS2EQwcX16+yBQqjsuKM+rHu8DuFMhTa8xz/KgC7LkOjaX0Or+PvM4zkoNwhQDz2m6VBhNesGz/FNQkAmLPtZQRtTmamkaA5+6DyaxSf0X7/Y6wAzSVU555ttBJeBTBgMXxEX/meS9WBWvKxG/Vl6MHOeAExgKb3v9f5+QIAAAW0hNKVKAFIIUAwAFKJI9C40wKVfhEBgOoaz3XIKOueAsB1DCBpAFLqdu7pOevR2EPbksyoPJNsOiaLwhlTVx2vTQAAAFoHAFgW0NZoXcv3DwDMJtOF/qzaN7dBwsjHiO9beEcHBsBVR+oNPH5XAIAaFFarGMieGxLM+zswAJa/+usHANwmWmZI7MPAuCoAUOf4e582OUBVQMPP28dz1b3nmwAAbOL4V/upDkBhnW0aAdDmimVwNJSjOyfSGQxU6C83YT8Y94VzpJHAwmQgM2BRhqvKBFgKAJh8xueZAdDk4K87P+pAQHeqb+DWFTSpBACKMWsDguMGpeAg4jeZEqD2KJY7/8zVNGXvYk0JnEyK/1mOuuf667lWZi5VNkH4CfsS8wIClwAeQpE9P6YKAOA6IUDQpMHQtI5V19owj1OFC8GACAy6QH+k+t4vPSe7Hk5SVGj9qE2hTnwWtQRl1ujwI9e/1RbJFQjIICCIP5RRs5QBdzAQVTPLmAy1oPQnx6Rvm8YqqJYh5erCV1IyAeqARX2+sorAzR7n9a1rev97faZbDgBwlIL9kmdkAOSg/2cKAhQAgJe0dPX/igjgbWcAhABAsW5xDUqZs+7ifEmMdB0FCYvPGgBACDo6yFkAkKmlXATiv9V1dN39y40IZWeoRYF1oo3UQ7KNtGpIsacRsHw+AADRY7TKUgB0W3Kr5vZYL1UAgCDAgQGw1yV2rxffJQCAMU4DxwU+LPfmAACseoU3FwAIqa67HoRXAQBWOf/rOCifdwBgG+d/2XsvNnKJ5On5BYX+Xrp3TwbHRyKI+uM/j84HCt3MuYtgSICKh5QhGPPmAFRu5gb7QpZuzV7p99n1GL0t19sEAAjnVOis+jNfZX5eez8FivNFWwyMxthxpxvlmJI4VlV9GIesOjGnCBNSAKBP4WkCOGcynfHcbrdLAIAU0iJNQOtLk8YaBL/q+tXTDeqMJ68WgPPCFARf13D9Jgev6ftQ5Ct0/n1daLchulemAPi9w9SFunWWbYN4G4VAy9roBeMHKv4OAMRtacUwxDsU84PznyIlFjaDVQHwNUWZg+r/8/3BMVtw1Lm62G9whOkHFL58+ULABFgFHup4Md2Cax/ImzWg6f1vdtU1z7rtAADnLzYhFQCUdCY5ov/ZjNH/GDku0AkxkOhFZwCEAACYQQAAAIAChAQAgCoAC5+WAXkrRABxzXAt8fWIGixzpFvMCgZAeO1ldlt1ZC6M/xoRwC6qDBmAC7nTwh5yYdK6KqFrDn8e1pACMB1PCgYAAScHp28JAOB7kDM0Qr/gAABcZaDcwGN3BQBwGzWjy0XlVCwExsWBAbD81e8fAFiJoDIYa9GXSiNvIgBQZ+ysixAvi9Lte1peNwMgvH9TX9X1RUH3tQ3LDXW+CxgEcZe0/6O7JyLdDsv7zWE84Gvk3IFiTSNKKXeJRU5Zeg30YZb5ChgB1ghslJckug4AwKVX5DnkTeO4zjml/VI16pasA03Xv67vIT1HZ9Hp4WCjzbWkHXMvU3yvaxwMWDrbxkjBuVRhDpx4jElEnfEThmu/3y8MSI8s0fmnw2ma9JU1NDSWvL516OCGc8jLnPrvqv3YNGebHECPwIXOv85FfegkAUvPnsyi//poZVrFsjbhNDgGxfN69B8An6n+Rwmc/kTyCLYAlNsBAKguAIAABPid+u/vUX9q1CwDNZsOmMf2SgBAUwS0WkDxCrluuD5AuK6gbGHdKHURg+sawdvdt+n9b3f1hrNfEAAgwhjLUQJwShFAiP+xCCUAgGL86TitlgG87QyA8A0XwD5TpkoAAKBpO0EePVh9wSS6AgBAsNSYwfg71kUAAK1sTg2A6sfb0gRwNwEAECL2sqEhAKBgLnRhtpwhGwAAIei+rgjylq3c+PSq/eiAQMHyPjAANu7baz+xBAB8o6xQGYGvLy0DmDJyohRK/NRoC4x/GlsoB8hoYMWMJw9H6TnFZwsWjJYi3PzTZGBtfuU1z2wQIdl2g28CAAp1bDMKq4Zfk4Ow5lMuHBY+U9MCH96/2hchurysHcuQ5G37dd3nXg0AaKTLDWg3zN1oXycC2FTDurqAh9PO2Tp1z+JT0qNtTtOlA8UoHaz0lrz+xS+p1gdKN+FCjKiCUwzjHM4UWEEqEAoHDCWNGNkDJRoU5Hb3Uh1uTwGoZhZWUwPoqFToweu+lxfluCYAoG7O+DgLfy7rj2tfHxteFBxERvE9f9zp9lT5z6SN8k/m7DIKj9zTKBKo+0cU8IPC34xUV4DXGMMArvE9y1YWH436u5AlDVQyDGYLFQDQX2Wuv/4d86XUHNC9Uo9LaViHn6b+dhDCzykEDyv95DFyX1u8TZyiLI3lYMjlDg7HTHV8LbYvVwABZREzVHbHvp6o80/wP5Gk3TXKv0cLVRMAaQG4z5xVBEo6rN4bvwsdc/t3Qdd3MKAsD3gptxbjYcGuCP+9sAoWAMhtXBOe1z5W2zc7AQDAxlEIB+9rsQxgamUAWxK3wSBJrAxgImkGUEnHygK1+wovEbnnIQMgn0+KEoBJhHQhXB4eos37ShoA10+qu1/hptVDUcawcoEqa4VMIWiXVMoAdjrKTqrePhwTTetJ2BxenxH7VDKKnioDAGsomEKlrehhbMzpy1U5qtdkidAAAMB6geuinCHUQaoAQOggN9mH6wAArjGyDwAAPhDtENdC0X8p3V9EJmQA6L99+ToAAFvMl8Opu+sBBQA0Ql9uieVyQoJdqyXj0UgePnwor732muVQtrQ2KIwgRPCMDgnUUCcsIntlbeUCBDDnn8ibC/kUNTm3eK7lCX5bXHQ3p67coJkHWUZfqgsnl5Iliul+7DrnL70GfbhFBOVaDYoVXb7MkalSVf0SfrxTzrwvqwBHU45tqNLNDT+I9q0DQMCR8Pzf8Hx3FPT+yy2IkMLr86xsQ8DeCCJ24TMu9Fsl3dUd9oWN0cW8LEpKp4eCXqrzgesNBgM5Pjmh0r8kXo+5phCXUYsXPRz9l5v5TQBGFQSoGyLb2F+7meXLr7LKGFs2L+vmYF1Etg4gWjZP9v2cm17f95+Fta9Y3PQvMErD5yqc2TyXpI0ItkbjofjPyBKi/4FQkUcrCuEid8All/F4UrCgLh3HVBWj4fu8sL1OKf2ZJG2sn6WIFevbp4igadWAXg8MAoBmsaW+qLnP89NUOgkcn6ygkgKg0OdTJgIZBEWZwkRTBZjT6gCE7sO+tpT9CMfIhHkD6qtH2bUvWpLNS4ZEuKd4ygKAixLQ0HBZ0U8kTwDgE0mjtmRRV/KkL5L0FAgwz0y3Z3ei3GnAT1VX1FzssJSiwRdWqSF8puo4U9vi8ipR+5vaheL5aABU52XTvl7dxzadX9uet7KdZs8lMSueSzofM4e+Dcq4l3bMsb8Z6MM37WyOlI77HEMfgBR+D0AYivwoLZFCsHPGPxCTjRMHABCbh9vowaVKMKnywKvaTwUKgofI/5/IfHomscyk0wIgkUoG+rs/h4lUktFGIEBBKMLZ22xAdSlMBBbKB0H/ZDMFAKIkkRRg5Xwu7W6XRQrDGNLV7bcyROc8Gjr/plmCtZdpU24nGsCPfsUah3VtoSxn0R02M6myqvk+haWZ6rqmoMY2naf2mNuAADWxpjCwECcStwFAmn1S6ScHUgvB0Ioan/dj0zwlAM20xsCWByiQzmU2nSng7KoEXOsWP9s9/bazu/78atCqVvzP95wDA2A/L+F5XFUpTUbB4w19OJZxBgUALioAQEx0kCIarXYFAFDKXggA6KV9o1bxDb2bTpqbOAl21f9NC/I6DvyqtjSdvxJB/RwAAE3vsen9rAIAOIYbABp34Otyah0VX9XGcCOq3suNZjophkKHbao6iHXONGKebkAUfWEK3piXEDHTTTVn1BBl0QbDoRwfH0sL9DpQpRtyAJvewYv8/TJDomnc1PVJeE7TvL8pDkTTu4WIZJMDp/F9/SwYJx4phpp0ILSH46rOvDv/brjieIzpMKLvx4T5+OH89XsX9Ecy4KAVoNUF5nMHHrTuNIxjAHy4DUsIGoDmWgIxDHqojiPPHU6/PQcMWA0YKfjm+6U7/8X9AVAQiPf91PtIHXUAAKq14VoC7mhrlyMZAgAADNgQ2HSgMVw/QiMQx7INNN4R3YtkFnUlbfUkS4YicV9y0P2hEWAOvnJttb+xXtAspo6ABQwWAIDyXTetz03j66Z8fwAAvNJDFQCwscRIsCrvc1wVcwpVKuKAAQAAIFSfV1r+ss/qdRasNAUAsvlI0tm5xDKVTguigJnks7m0AADkaLuy3jKL2Hv5PhWcXAemXtrCSwyUS/o3ewYACGRg/jkwSgBAWQDOXqOuJHcAACAASURBVOI6yIXVBD8BuKZgN1UYTEVXGECiZVZMLNSWgDSVFBVZIAK4TddZQOZaAQCMWfSJUjn1JQMswfidqvAsdzgP9FWGwU30fQ4AwE3ZNfbcjl0AAKD5uWEGUADG0AEAKF9ckwHTZMg3OQpN53uOaZ1DwBSOyhhrau+eh+TSy2/KAKg63qGhW3Uo6m7uTJew/1ZFdavXcCO6zpHftK/9nYcAggMAVScxvMcl9NnKQNLJCNTMaNYj4g9bzej8SdIW5NMh+g9hnVanrfRDODcHAOBK06K6wfrJ4Xtd16BdeL81hvCmY+xKD7TFwU0AANrv9MpwrdMIeC7z+VSytFTYh6FK/RnP97ef7tTS8YcBij9ZLt0uRKLKCPpiJLp0RP38wvk1sbrZbMw9z8UGqXORtAvKPxx/rjMMgjnby+j3cCaoPI7UOTAGFMjgx5x6ptGpLa1gAOn7CiwwFccWcB4SlNMCmODTsmQIFI9qbyySPC0jdXXrWgggl9fR/joAAOsP/AMAcPMAAGUAYOJAkG4k2fyCAEAbIAQo3NAPgeNfAABl9D8HS8Hr2dxiAECXPlsDCFRmjMznAAAshQqRdKw7XL+uCACo82vVQmgsAAjNCAAgPfBFAACgg2JOkP58gQAAt5Gr4Lf//lAFYP094MYduQ8AgOVDsHgSMFUtAJ0cBwZA3QBocuB3AQBwo6oYuWpjel5r2bKb6jBsAwBUnaSrOvDeO3XOVtP7QWTQ64bjOm7kuyPRdH7V6QmNfAcAQtB9KQCwBGlXvwKKfYpiO9WfzACjbHa6XRkeHcvw+EjaUNUF6o+IJyIABcWufnm7qePpuhbj6vtuSlEJgaO6Nledsrqxel3Pus59mwCAIu07uBj70Lzi+WyiglUW5WbuPsv0BUltRlf1KLbPIWxSoOiHIGh1vGL+hmwCnOsgAnNkIRrWMs0b0xsgaAFn3IxdBSWMRmvnUwUb7YYSdqhO7fPRlKtD0EBTCVqkRLMqAR7RhLlwXGrR/uL5gpQlSh/anlwITznWUO3bgGkRAphV8JTq6REYBgcGQNNYPwAANxAAMA2APAeIiPSFMQGARFJlrjBy7QCAlqYgAwBj3tTjFCDYJozdUMaUdtr+UgA0JciyqNKMUX8453DSIaAKxh8AAIp5Y02juG/Mn0h14vOH60eFAVAFAHBNTTFQbaDbDgBgLQUDYAEAQF8ZA4Dr5y1mAIQAgNusoU1yAACaVv4b/P0uAACo+hYGD+p+0xhTAAAf5A8dAIDlg+B5AAC1zr+t+ips9eICANtOv2XvZ93rbgsAFFobFYfGjfxCBGwVl8z3p5pGhwY+N3U4LTiOucYt6fR60h8M6PzHKIkG1gg2cRgI2P6rOYCVexwAALcNFl9QiKj7Jhtutv73ZQ6+d/MyYGzd8Xndx9UBAKENSeMpGPscd4xSaZ3qDOW7LIcce43nq5a59DpWPUKP52VZK+a1KlV/1dSpzr8w1YDpQS3d4wA88Jpgglo6glcg8PrZ/h3argAAngE0YwXfQMX3lARNLY54HOZY+Gxod/GJ0UNIZ7A5aTRe/55MCDj/gY5CAUJRmEupq1VgsQo8FvoJQbWFAwCw/uw5AAA3FQCAozuRLBtLlE8kzmdaBcDKXBIAcBYA8/9fXACA1VOQ+z+bK8BKDZOeRCZUSvATAID9+yoAABIIoHniqQVYGzXFaf05VHckgxbGmroODYACAHCtAzTyBQIAqmBymEpH2/GgAbDdAL7Os3cJAOA5qB5qf7y28AEAWL3C7RsAqKOwF87D54ABsGx+NUXelzlYV52voYNddfDWcY7r2um/IwOAXkVNqyrDbpmTE44PBARZGSBJiPy3kkTuvfKKxK6YTm2bOfX+oZDeStqSTuGALf+s84xX7dPbdPyq96e2wmKkOgQDqt/X/Tvsi9vY11URwHDYhvpQTHEJo+9GUWW1uUid+oIWLyCoqCAtnHQ/D33lOa3Yl6D2TzJB0InV9xVDBA/VbZjj7yK3eh0wqDBHvN8VjHNOfqaq5ojeIUXAHP7CWGU5Qq2cE0ZWaHebAKC2RdkFWpUgAdqgrSXnP6Nseob/TDjQ8dyyTS4YWAophusHolcwYi+xI6xPQsffQYQSQDgwANZdiw4AwE0EACA6mEk2H5MB0BI4/1Np5SgDCLcfHn8JAFAvy6P/lgKg4MA2Xuz1MgA0/9/E9AAATFWcj7aFRNLt9yQyFq9S9rHmQfhP1ykX0fN5UHaF5i05AwAAAIUFZwp8an5hrfzLulOKx103AMD+K0oBOqVKGQCzyUTbeIsZACEA4Ey40I49AABXGq436+BdAACo6VsaBiUDQOszq4KoGiyHFIC6t79vAGC1d3bZd7ypTsSySGc1x9+f149vyuEPc1zr+mpZf6zLDNhWBDA01mvfZcWDYXtXRfxDW4XVaVQYjNs1pyii/l3pD4+kN+hL52joimE8dk7anjolcKA0WnAAAJb1QNWhXBd4qo7j6r/D8b0KKLjq/Z73DrXMdi6EsKgBUIniB2M+Tlo0wNxRDaP9ddGLkM7vGhY+fOv6CsezvK2pYocgAuZAbrmxLrZHtWtEyRB3h/9gzr8CAMqOAyiAaD9+qsNeTkoAcO7E46czGpjWwNJ6odWcSdbKSuq/iRr6fgyIQRkApUJ16KyQO4D655Y64IZdyBagzkAFqCqO4x5/SAFYZ84cAICbBwAgzz+OQHm/kCydSBzN+UeyGVMA4lYCjUtCAaWGfaYgQKSCn8IqB7cYAMgh5KcCgHDMZxOkQ5RVVMAAUKEEsAMVAIiQ887IezMAoOr/WIkUAJhPrUoLziXysM7sWW1fXCcDYBkAkKGCxXSqa+ctBgBC+9qBal//aVsfGADbDeDrPHsfAIAzADxHCpELXSgPAEDdu75OAMBVpsN2vWgAAAz3wiB2qq0Jg+G58f2qT11/hI5CU3+tVwZw9SoQ0nNDR5COO0vsLJ5fJ+7IKWi7UXg4FcCxPRuRAPl+oPwf3bkj8dGRyHRaVgqBIYBSO9jMEaWcp6wRfAAAlr+/JgCgaSz5+Kr+dKesKvJZddZuIwBAm9AFlaNIBftgPCJ6ZOVnPdrfiuH8m36FUe99ThdR8BaE+ZIFbQCyAkxKwOdD3VyemhFHNyAQFnQgYQaGgbI+C2OPkXm0M89kMh5boEsV+VnyjuL+VtsgilUrwMpt4lp6bY3co4yVXthy6vwnf5fLHBHMIvdfjU2ey/QcLfXnFH8+ML6xa6DNs/mE7Qo/1ah/dXQXe9YBAFjbfDsAADcRAEglieYyn1xIjvx/qP8XAAC2uuUAgEQ67287AABaPlhAYC+Bno/1zgEArLEQ/DWlRAqV4pkhTLoJAJCi9B/E/2CTUWD4BQUAAKyaBoCZXLe2CsABAFh7ib99B64DAChHMpMPP/xQ7t+/X+QrttuJTKcziZOu1l6GYijUQlHbFehXOlO7xYSLsJhqyRBEI7SvvCrmqhzM29erFWdsRYmadZ4tzEENjQh3Cv13VUciNH7Z10Gd+OLfmmC70Iwmh3adNjcdU32OpuNXfe8Rqmok33/f5AD5ccvu0XR+U3+FImK4R4FW08hvNQIQjffXiVQZdOWvgNY7vVdpy+pIkNKcplRBJ5LfiizX/0S6wwE41TZJkfNYMgSUKeAUg0hQyuw21/EMRfi8E5c55XXvgiBMoKNRO89WDOCm8bPt99vMrV2c28SggXDdAkDne4OJJzHybvR7jDPP30f0nPsLapBTe6aiom+NBwAXgicLaw/KiXHsK4vN10WP9nv6gKcNeJpB+M7nLIerzrZeAJRijfbjZ1gHOsjwt8BXJCkINbYWqLZhSfsne47z0PP07aGcsiu5pAQAStYA2hJD28AABF7Pc/yRd1voJypFV1pgAJX7dN0cWDYOtJgfdBgimaMEYNxnGcC81btSGUBqkHr/BTerzq1djMfbdo2m+X+tz5OrLZdgDgrmKYT0ptKGxgbK53Hc4ico4/UAQJrrPkhYOZ1LS+CQItw811rxaarpaO2OjjMmoUOETstr0p5cYWOt2j9beSpJPhVJUcljIpFMobrBaLVGbVsqAmht175WBsBNAQByVOLZMIrOhCUDAFh5EUyn2YxrUIza9kmsaUcWv3OWoP8E/V/LIJajsJoC4AwAVDpxBgDWRPKSWIVqO+t/YX5YU/SKWuKcAIYLqnIZLcFWljHftPN8KWYnekWIMk3N138Feq+vDKD3j4tPY65hT8S/AfY4kO17MEc4dHYCfyH8rromHxgA17oCb3fzXQAArbhTODEJxUFQmmkmGRWCNXpDw+kAAGz0slYBAOEFVwEAdQ4KF3WrMx1e53kYHLsGAKpOV2jwNznQG72UipHadA1fQBl1NDqzOw1N7Wv6PoyW2r6nG7ZvUAYAFGKPRpf2Y2ZzVfodDocyOBpKp9cX8agjNgJ3/rVwuGof86a62952AKBuvNcBAMsi+XUA3LL5VjdOmgCodcZW0zHX+X3TelLklZKqrgPXhf7wc1bQKNXJXozk56SlKuusLKHncwvHexWaunmE/Q9aFuG8DIEE/N4BhBCkCPsTDAQ3KgkYAIgA1R/MHBi6zgxg1N/TXovZKTCFF3mw+pwwvKG2vRD5p7FZCvaxYkdRCVBvpM9O2b+iNnUBApBpoEaqwR1e3nxBJJCvoSIOWzeGDgDA/mdW0/zZfwtW3OGWAwAxcv2ziUQZNADAhJlJFKULAACTeQgCuJcN579MAcivOQVgWwCgWKOyXFMAZjPm59Nmb9saFAAAwF9KnzmSllMHbZjUAQBeBtAZAAcAoJxT28EfzbOfYI4FcwBsh//WoG07KGG7mEpXjf77/rJgHx1SAJpfwk09YhcAgESKEKqBpEKAqAQAjg8MGSwoDgAo9bDMYTwwAJpHhk+2EIWrM9CWAQBVA2LBsKsJ3j4Pg2OXAICPvfBnFb1c1cvrGLqrzm/qr/C9uaMQvtOmEdDUvgUAoC73nyi7fkDdNx9LNwXMx1ZLBsMjOTk5kZh0P0xiO8PKAnKemiq5n+/tftEAgKb+XvZ9rYNppem2GT9N46Np/DWd/7y/v7QeeTkti+JlViaKxopR+qmyH5vCf4VxMZ1PFxTs3en33Hmns9Y9JwEA6FiYWGBYKcDnLcCxpeCPCUBhz3ORQE3JUZq/imtpHexijwx4bzqvYq28wbGigAXbHoOtYywcrd+nFzGAhFoHFOxUQS5Gs5xRW4iDWpTfo178p0Wr7HpgUPgnBLOa5gGf58AA2Pv0udHz+wUAAJJsJBGrACgA0GqBkWS57fB2awEA5MKXKQClPsAmw2E7EcCtAAAC+Az5qmCqMa2wXhFoBaPXmDnu+IcsAMb/wQJYwQDg6gJ7An4BmMKs3vL8GAAoYQw7h9WKjAHgNszngQGAPc1BbNeywZpSpNCZjwY/Db/HsdhDXUunCnwfGACbzPEbes6uAIAywpkx+g8AQH0LpThXGQCOph4AgOaBUecsVichF7QgYhM6nZ8HAADPX42kLhMHbO7xxSPWMYRXXVMN+1KB2x0B/8lSYlt8iK7b+RUwXoX94HAgukpeJYR8FAbgBpAk8tIrr0obtX47HXUysFFTGBAUQFVAV4plCSSEzbW47RZPcL2nrgKj/N0tcwDrWl49tsmAb/q+qXe2Pb/p+tt+730YXidss2aQuIq9/TSFfzjS7hAn0JogM1jV+It+thC7zzEHAGi4RpFMx+NLNMcCiJNIZtAVcAfZgOywokCosRA6yGxMDobCWGn/zuyx/H4K/cGQCjRG2MaiIzgzObecyuxq/4z8m3AfQXOAHpoFoGAHMQZV2UHFDhq4BsBHhbOvQIQhBryrJfJo5RCyv1TTQ5/FwMHKz1Xv/wAAbDs7ms+/0fP7RQAA5ufSAgMgm9GpF6QAYEpgwhEAiAMGAOaI0v9fNADAU62w3mFPZ9WRtouOald4l5T+vjIAmgAAlvyzlCgAAEqJVw2AfacAwLYBkPp5BQCwL1FA1oBzZxS7zgs1H4zyHwID3F9Mb6fqTxwYAM3r9q04YlcAgDtfzP0PAAAfdDTiYiBLrpjqBMSCiHgr+muTRu5qA68a0lVjdBkAUG3zQnsY7F0kIe2qvSsNx5rSZ5v07YIjWskh3RUA0NQfTVUE1LZWEIBGeAUMWOf8ZX3jG6l/HwIATsXj2zUnie+6pZs71H3b3Z4cvfxycfky90uFwtBWHR8la2fleNr2JV7D+U1gWtikdYCA6nhpGj/bPvK+r79t+5rOZ+3mbF4o7dPosCUJjioi8Oo4RwSjYLCEIn9JRyMWBd2/iJRrVN1FQN0IQnsoKog/qGoxt9JWwTXCvEiPjLjB5IYRgbtsLrPxRUnzJ/1ejS0HxkqAbxEE5LqAtuiiwKoAmJcU/SsiMBkjcbgn2qprhV6H750OPDQO9G5aEhT5mxnTEAwpUOFBgwO5FASVQoQinoXwQpkj2/TiDgyANXpo+0Nu9Py+5QBAks8knp0RAMhzsFa1rCWnEcE2OLcxdQxK4E6d/xcJAGB5PtdZyZS5y0gwAAD7bAsAQBUfDACgncarIAAAAdNtPlV71iDPQgMAqVQAAMD08oWaIKpaY6iTss3tlZh1wzUAqrpTtOvM6X/69Cn3GAI+qGpTAcOrNmvVXjpoAGw1fK735F0AAFFLRZYwcGYzGGcQ/8MEUyEJR5UcACjTADD/UAZpWwzwevuw6e672sCXOfj++88zABA61zSsKwImq95RU4S/KUe7yYH3RbUKSITCfE1jaNn3TQCAUoMRp4MDoZH/bq8rg+GQlP/WYMDfzeF0mXo4nxfnpCqspqCdRUQq2cq6h5am0abPcZPOa3Ly68ZL3Rxfd943Hdc0PpvOv0l9G85NbxeGT2oAAKpKqH8KITsTB/MyezYe3aF2Jx1CVf53L1cF653MFVDhgzJ2dKTN+WfEK8slSdqFCF9xHWtcHXshLAmYpzNBHnELlGFz/j1BtjSkfH6U6vv+7ATs8HxGyVR9g0WHH+uH0/3dTy/SBFqJZMxBBgNAI/ws6QdNBAAABAwwt636AICAEACg+h4cnEVtgXXHzIEBsG5PbX7cjZ7fLwIAMH1KHYBMwFpV+j/tVwMAJE8KBoCCaAYA8CdsDRc43PQdX28KACqV5Ob8IzqPD9YhpiEBALBFpwoAYO0C/b+JAQBQksr/synZUJoapayB5wEAgE2FcsWfVwDAWdj+XtEf2Btd6Pbi4kK63S4DQn6ss97CvTO0sQ8MgE3n+g07b1cAAB5LDSMoiGpdUQAAYfTlAABs9/LrHHxH8qqGdRhlXsYcoO/Wggr1IgL7PAyO8B5NDk5Tr2GRqoIgyxarpmvt43vPpwrpVLiPU4ZdoGWTe68DALjvjoUf+XCD4YBq/y3k+7fbVP0l0zEAADTaClqzpS+Y4N+Cq08LQP3/fQvZbNI3m5xTNxbrALZwvoUAUTiudzWPmubHru6zSX+tc463L+zHMMpAwNhC/l4eDwaiR9xhlHpuPs5zen5CDQulxoef6vtCBAg5p+74LygcS8QqGKxtHTB0wmuE8zcUCMR1oFxOITE61qWj7+NDyTPOnlEAwCNPPi/jTlsZAF6yz1JmvZSn95XpkhdMB64bKFOWJaawrtV6JEeOLQAARNvMoYEgL44qxAic1FNq8oT9wr1hDWDvAACsMwO2O2ad97DdHbY4+0UAACZPpJVNNKrPihhNAIAxBQQaAJhVtxsAQGRezCFEdL4QWmUFEi0hSnulkgLAdTePJG5IAcBaPp8i+l8CAAR3XVR4zwwAVlgxAMDTID+PDAAPxOLZx+Mxtdnwd7LOHPAxZkCYluq+xAEA2GKd3PepmxvgmoNYno+SX7oAqnNh1ME8lw+/+6G8cf+Ngn6YWBlAFwFUVAlCEhhUMEpymUwhrJLbBFQajpIjqVFcUIw3b/++e3b762+7gTu7YikAYAtoE0OgGiX3f78IAIA71OHbcsesyYFqivA35eg3vV/cP4z2V/OxVrcvdCz06UKHx/P/8VN/XynXh+g+RGA6HUb9j05OpDMcamkxqpWn0ur3BKXYFJBQ2nQclVHVNFV2AFOGFzytFx8ACB3VOidTQRMrRxc4kH6sz91tVpGm8ds0/pruXeVvrFyLK2CPj4u6exTusCbULqrXG+gIsHg0Gi04tTAOQwBzNtX0AGWjtAT7TjvpSMQ8ec3JhYPvgJoDnk7Fx7VwLgweTx3APgSjx6NDGs1CE7UkoX8YvQoYA1T3N4OYKQfoj/lYEEXTTxnl53UipDdorr9/5/PUppR0+x0+F5+ENH/swQjMa+QKpXb1Wtg/NZdVnX8wdTCP9b7q/KMfFAAAEKDUVNzdf+p74PXo+6tVj0cKAYDqXrFsDF0GAAaSJYM1ygDirSlwG1m1oLp1eBfzp2n83/Tvt53fe32+BQBgZmUAZ9KOW5KQWQIHslIGkPalKekT7LK0GYzVbM6ykvQ7s7k6jhn2r67ESUfSHAGLsgwgo/Q27/w51X4tP6vWT6YAFABAFpTE1LmYXxIBxCYIME2ZNTqHCf9t3M1VZR1PuAthddcSoc0MXR5Lg8K+niPYFuz9pb6WrQvFyqSt1ZZar6H0H2x0rHGM/kfUClI6OCjzCgB4aiE1AMwQKCj0tAtsYyj2h8CHIAAwlTnvo7YESgxyjef732EKQGAfFe+kpZVesJY6AOBprxg/KJe6TQRD00V8hbcKLdBRYinY1NgO1VFaWAj2l8u7buiTLQ6u6lgL/+1nubHm4rIq+odUiOl4Iufn58W+8uqrr14KoIV7qQPxBwBg4ym+3xP5yjdcf9S9tz8sbRICALm04Azg+mkmH333Q7n/+n0OItyz3e3IZArV1LaML0ZyfHQkZ89OaXTce/menD47lclsIr3hQMbTGRdURFv6nZ5EKXifSrPKcM89dlHTBtpkYG/btKb7b3X9SOla5YJWlojiMl9RIa+LUFaff6/t3eph93Pyvp+3aXwtL0NbPyt0vpcbuObUaSiei3UMVfFM5mlGav/w6Eh6g4EMhsfShiIurSu3CmBu6Qa/uIQsD+tfWmrWiBTu582td9WqE1GNEDeN/6bvkcO+6fq1yoFe7+m2O2rZtuF7SvW5qr9XAKocK4VxyTzC0rBj9NmAADU2zakHEGDKwzA6YXDmGVLJtP439wdG/RMacVjrvCweHdYMglWpAtWsMFM1rCI5vxjxlxgHSvEPUwYiyZn3aG31XM6gZN/F+Vmp4l8Yzm7QIdVgqqrhVmua460wyGF8drj3QWuALCCCGB3pdLrSSlqSz8ZKEiCHX9MBKJqNdAW4GoiywXhlXfWWaum0OyYggGikRv2p5M28f6tz7awEagKoQe79oACL9hXP2fBDy4FihJHMoo5kcV+kcyx5qyuZIJUBPpVaGDkdfaf9Km4BlpHiEIGugf27ad3csMm37rR9709bdYjiSZJwDZyWAEDSkgTjlQAA8sjxvbJN1EFXAIA2Cp1suoKaSoORkWsKC9PmosjSdGDncLZD+VJhLROr9WeAJanOqjpA1fXLwk6F49lKJxLPngiAALVCq2eUrJ5yrVw8rgQhrt6Ty9ff0oHDHAHbqQAKopak4zEd9s4A7CVtM6sBWLIPmVEGOrIMN9Y8E/il6j/e12wmo/NzidI5r49zUFUEoCLWJwgAum+gCwd71x6y7Cf4A/4cDiKSBQycBgrzk6nqkmC9hm5KAKDqArTp7mlNcRHYymXKykWiAAA0DVCm3FIiaTMz+2JD5yncazgOrYBSCuBqwnUxBjhj6ZV6uI513z1CAedy7Pn75Fst+lv3Xh/UwbiMYu6XWCc6HewTuUxnCLxq+XVqyojIdDKhns4HH3xHPvnkU/naj3yNe1KojcPXETCCQyB+2eg+aABcfd7v7Ixlhtr6N7AIAAVPc3XGtWgnoxpxnguW72gOAOAjed0BADie3Y6MUeIv6cjofCQnw6GcPn4kd0+OyQB48NkDGc+mcufll/gT+ZbdTl+6SUdaeUsiszsOAMD6b+vSkRYp4lKxhorzAQC43Nf7NrCaDNn6/efyRltsB8V+ZccgcEHL2iJ5zK1TBX+g3sd370q705NOrw+0iBswa6+DusfNczsAbt/9t8XsWDg1fA/L/l73LFUQzS9aHOuF3jdsaCVgteFVNjutNCP0/HDUXaLWL0RXSnOGIkpknxtTxE1Py0kn24TGnwpNkZ5ux+J+MDZV9V6NDwBXLnan4IBWpyB93gxbZ9UgEhfniLJgDqhxx/EN8MtSB7SihTrRjKobAOCO+gxzIYJNrGX0yCaYK5sNTog6sG5nL5jEliusjq2L85WGZ2mEu/NDg4pzU9lwMBAlnWrPOwvAAAA8a4oIVdI15x/GpEZLk0QBAGgQRC04/Zrv77oH4WjwsV4X1WeiHqOumxnh2i8AAFoyk45kCQCAozUAAIAbGmVtWdWE0Ng8RP7LN3ij19cCAMAIcgbAVNpJvAYAYNVvMgfuME9VrwIAACpJKWCmEdwoahMMI2QUKe2e48dj2ub4axCrPqgLsFKPV1ZeKx1LMn8qcY45uNmnaX9fddVi/bXpFwr3OhMX6xHYFGD20HnH3ycTrlFJr0vWgoIdSEhSEMCr9lDkDgE7rIFwylkRCGvOTC7OzmR0fibDXs8AHEAvCkLCXgDTQKGOoraoPUrxW90zAgc8ZMy5JslsOlPnnzYHWBVIRQoEUbdFUIIAxOJeanA0beSEAABKpnramFZ+UQBgOwgA6zKeSQEArMlgPAD00BLJJTtMnX8HvEwHwdbQgmYZwizFAzmLTPeZYHWQ+Txj/j5Al/F4JFErl14fpQ9zmY5HTPt88Omn8ur9+/Kvf/O35MMPP5af+nv/uVw8PpXBYFiAB37NAwCw2TpwLWdtCwC4iIeW91AAAH8UAMgVACDrKQQAWpIBle12CQC0Om3mlAw6HTk7PZV333xTV0AkgAAAIABJREFUJuOR/PH7f8yF+Atv3pcJREBwvaQtnaQrMZbhTCeO2Y9767+mDXSbBXydRjfdf51rLD2G6/Wiimn1eaqpAU3322t7m25+Dd/v+3k3G1++qV82zC9FZWHI0HnQiAgoekB9B8Mj6Q+H0h8cwctS5x8bkDlgpcOymfHvr2rf/bftkKgCY3XOEbfVCpPB/10HAITHbhtAuCkAQBVyqgMAwqgajqc9igUc63gQ9S9K0tHWiRj5mUMg1vIO8X0cm3J/u8PTXVyPhjmc9FidZIxlNyzJCAjATuxRLToNLtqlhj0AgHSuQILWQFan251/nQc6V6LYSlFZ+9X5B1gBwzWVDqNvngKzSKHFr6F34x8a31Y1Q50Qi1LyeUxYK1b6K/ub4ILS89EmPgk7Fca8GvswxknTz3JJ53jeltJz4QylU4lbMKwBrOjz1q3/YYTdnWulrVpk/gAAbLvM7O38G72+7hkAYNpP3NoZAODJp4xlg32SjSW+4QAAS6FGKKc9owMPGxrpe+l0JtQPwfplAEABTzIYoI4mbQMCrrgOPVSZXJzL+dkZ7fSXTo5V/d3WH0T0uebwd80AgOsHVfcx5xZPyQCA478IABR77g4BAF6zMGcWAQAAGgSawX6w6lc3AwAIE0iCYEzBjK53/ov9meyyuSRJLO1ehwDExcU5mQCDYV8mkwmZc7/6K78m5+cX8rf/9t+Vi4uR3Hn1NZk+O1tZlerAANjbsr6bC28LAEDBswWWFVj+sOMcAHB5EwIAlGmWj7/7kbwGBgBUJAEAdLoymk8lS5TWlU+mZAu8/fobMjo7k29847fk+M6J3H/7LZnCAGRkMpZ20maOMcAHTsA9i4g1baCbOWjrv7+m+69/pZojzcAOv6nez8Xn1r3PXtu7biOe43FNz7v38WHPWuvqN8wNnMMcOo+Q0meIKfI3PDqW3sDy/Ukf1moAXvPcnSFEFrb5NPXfNtde59ym97MKEKtz/Nf9nT+31lbY/HMTAIDSgQ2eozL2Fp4y+K5UgXbqeZmFyrigOf0wAGmIGhUftGHmJIIab/Xtve9VlEjV+T1vH6BBQZ0s9BZ0VMM4ns3mPNYBBM+XZ2oBcYhSgE8BBc3578BoyuYsL4hoFaLo9L0tTR4RnEJrg9+EIIBG9AvtDXf+eUN163E0o/2goDIPU3PfF511N+I1jERarfVPHKP9VpVjplUSyGbg7+AUQMxJWRVhBK4KYHkuJ5/A0wQYnVLnYJPPgQGwSa9d7ZzrXl9XtnYHAADK7HmKSpUBsC4AUNrBFv2vSSt1EK8olYl89GwiSQoGACpXbfZp2n9WXXUdBoCCrJFMSSvPmDrEKifQBkFEO1F7vBpd1vtCw2ROdlPCdSqTyfmZnJ89I7sJ1P9+t1sGEAAYxEkBAFAfCqlV3nnF+leuF7RBmApUgujmejP6rSkAlhJmdP/iuZmWsNnaY493qQpR2dQSAND1NCYrEusqWAuwg5RB4hySzd6/g8mbMwAUttGdRT8hhlH2Tgg0OxEAaQbCyD+A6F4fYHFGACBOWtI9GsqTBw/kG9/4V3L65Kn89E//Pe6T3f6Aqo4X5+cGkJfXPjAANh0H13DeLgCAxAIQYGJdBgDEAACIAH4kr9+/rxQkYwBczCcyiWbS6SZycfpMXn/pZbk7GMr47Ex+5Zf/qbz9zjty/523ZYYSgYhQIOBvipzhxNtiCWjs9aYNdJsFvPHmNZHFdc5Z+5jAEK9SPAsHpaLyH167Kbq5djtu8YHXOT5KarEt+gG7K9wSlkWZcYzm8KvIC5ydXh8q/0Pp9HoSgT5NUbEyr9gdE80r1ujsNp+m/tvm2uuc2zR/ww2NJtEKzYK675YxA7xtLywA4MZIDT/S9x1YKhQ6skhTEV1mNFrF6OBYUzCvhVr3AfXTDJ3xFBR8RLVBbUe5Jhxb6ioAQHBGQSgU5+99lkJfRivOIHqPNjiA4CAAHsUpn24Y4ydpqsC305nMKKyl18LzwDiGUYXnUzHc8kODzTatKEZusjn7BgBwzLASjqjBbqU1CRYU0ScFIdJc2Tt0/KEjYOk7hVgoVBasn1FOC32hOcGYu2ApTAkAlCwJq9wRUmMrOfYOQBDcYN71ZjvwAQBYZ4Xa7pjrXl9Xtn5HAEDp9qjAHgA5OK7MX0e6zIoUgALoshSlMv+/MqaZl24pAFYVBAyAdnYurRsMAHibJ5Mx06h6WE+wb8/mGqVvJwYAeI5W4V5zXmP97HU6ZAqkF+dM0x1dnEmv15W7J3eYKuUMQugIUGul3WV5UggIw3kOAQCTGS6GBUFOSz8luGvrDuwKrP9YV/kxO3RhHd1s2QkX4rUAAIIYnhaZKAjLYIgBAFvO0C1SAEoVtkUeQODsF38tYJXg+ZEuM5U2KP/zuZxfnLGkX3JyLOmzp/Kd73xXvvWtb8mjR4/lZ/6LnyUzDvsR9WQK8VfdMwt75qABsN1weJ5n7woAgIHhDICiCgDolRB4AcUzzakBAAYARJOyqMUUgIv5WEYylqQDGGomb7z8qnQykUefPpB/9utfly//wA/I62+9JdD8m0CJ2RBFiox45GQbBHCNzm7aQJsciDVusfKQpvtvdX0XX60Ye35N3LvqAOG7VWkBe23vVg+7n5Obnnef48MBACMhF/ldYS6gP/XSnGxGCpG312HkH84//s7cazoWqnJLmrVXjLCIKJ2gwJnZpIeb+m+Ta17lnKb3s4wBE0ZIcb9ljn4TSPaiAwB1YlpcQ1y6CwZk4GCiv5i/iyoTAAGwjyACZZR/dz6prk9EuM3oTAEAUHlaHXocQ4EqlrDDbFGWgasUI0I1ReUZivvhHirwV75LM2yCyaNiffp7AADnZ0/Lajc28DimzKgFbbbqIJemGCL3beXLIcqFPgHQgTaY00/hTQMg+NOjPcydx16aSA5GHO5jDAEVK1TJMvQhnxz9OQcAoKJrBAVYdldL71bnAa9XAwKEQMEBALjKSnM9x173+rryqXcAALQoFqlcGcDZVwcACnnLIPdfmQALSgDMgTdf1nPS07F08tHNBwBascwmY4rLdSBoR+A+04oA7TYBAH3cReeflU2gHdBJRGYzefr4Mzl98ojr3Z2TYzk+OTE1eNcOUIHSuNPlmjbDeoN0o6AvFfxUd1WzDNTGxDssKrjk8EdVQwW6L8pyq4Co2zr/3LQtxSzIjL/EAGA7VdsAjImko8yyGwEAmIiq76bOcNM5x4fT3cIe6lKXoSJFBIA9AH1bkZw9fSp/8Afflm9/+9symUzlv/vv/wd59tkTabUS6fcH1Ms5PX0md156iePqAABcz9q+9V13AQDEngJgOgBhGcAYIkRMAQAA8LG8dh8AgCKOsQEAs3gi8/lEXj46kWHckUGUyLd/71vyh3/wbfnBr/yg3H/rbclakYzTVCYQgTIVZCo6W/mhDQMQa/Vf0wba5ECsdZMVBzXdf6vr2wIYXmPZ/cLnPAAAZY81vZ99jg+PoPm27RtAueiHtLBSqt83AuTfdfo9CnL2+33p9vqSwPm38j3MIzZ1YE+1K8AF28TpZmyxGTf131bje42Tm97PsrFeBQCWzaE6xyo89jZrABS2xaKp3NzrCykAZeWRonwQDUIVP+I6b5+Ceu40dImk3RsQnHKHlcJ4jNApiNBBniudfqW5uzo4gYA8F2jJIr8f92kbq4WOdkGJV5FMd6i95B2BUTAURheqPl5xmJ2aqin+ixOknK/IJwUAYDos5vxrCT/8KZkMVJ226L/3RwYxs3iAB7A0HqUksC2WQEBj28rlpWBDADZwscO5Gn9VAMCfpW5u+ngmsFUkKWy2ABwYAM1TZdsjrnt9Xdn+PQIAzsZZzQDQlKKCOr3w99CdoqGpjB+oa9g6EmVTaRMA2LwSRtP+s6r/CnfdHqBOBJBrV9KWbDqRyeiCegAMniF6Df0UAwDQCXo9XTs0bQnrGgVW5OzpqTx6+IBpQ3T+j4bURJkThDUWklcAAACQy1IAAOuRf0CpBxCL9K6iZBzOhfA3QQAwqDRQX33ebeeGAxBFW0pfOYAETKIG/dhWTRnsF54CsFg9ZpMWbS4CqKCIru8E2k23oXT+rccCPYCy4/EO5hLHM7kYPSOAjuj/xx9/LL/3u/+vfO97n1BA92/9rZ+Q4+MT6R/flfMnT2U4PJLpZM7vUIIXgu0HAGCT934DztkWAFARQH0QOBMLZQDp/ItQAskBADIAEkmhzNqFBsBI8vZczp49ke9/5z2ZPjuXu72h/MYv/6o8/PSBfPnLPyBvvvsuAYBJlsrFdErwAMqUoCDTKYEhtpn9sdYbaNpAt1nA12lA0/3XucbSYw4AwFbdx+2yoYxdHYPiKjdddf1wo1Y3w2OLi86+KvEuxiExZTBn+ydH0uv3ZXh8RORe84VTzcuLgOIjSUBzlT1SWtD2WObzdgMA674ffw/VqGhTikAdgyC8xm0HANYdyyVJcHG5hpMrKH00L3PwfV6hn1B6qKDoG70Qxgrp+Shp1+lKmoI1gFQUVVP22Af2BjgArCAAHRmrIsA9Ax+kFnS7WsbSo/oYzxVKozMDaBKnGdMS8AfChINOotF1AwxwLlMW0EaUsZohP7h+g2KR3FaHJbj8mSleCMEpo5qyRBPTARYpnAQwolha3WPJIggVarsVJFEABWehP1gjIZtLPp9R8A//1ujaVJI2xLoWGQDV2s1cWyzvP9zvAP75fdYdB+FxBwBgk1672jlN+9PVrrbjo3cEAOj4xJwuGQAAAMgAamsJ0PoqAAAAqgwAm2e2YGFmIkUGbBfV9dBydBSlyybSzic3GgDAYzAiP53I+OJc060slQG/TwEOWCf4ulk4/6yokMtsPJKHn34qjx89lOGgL2++cZ8M3uloRIYggnJcdaNY4k5Hkk6PtPYpq3y1iwi0YqFlJRSsiljntGQrrQyumVzvKfo61VKfTA3QsRcGG+rYdVcZoQUAQDqC7xu+XJc7Fsuqoh8BEne16gzsI1DimeKw1WdbAKAUgVUUAO02QIYdRt5b8YBhucoowt6E/P+cTI4/+7PvyDe/+U356KOP5d133pOvfe1H5Utf+j6Kx6JaACvqUHU9ktFoLEfHxzKDtsQhBWCrEXBtJ28NAEgk3U5XHj15LEd3TigoNk9nLOMyvriQYa8v/aQro7ML+eCDP5O333lXOv2+PB2PJAPtuJ/Io9PvyZfefVvOPnsib771rnz0b/5Ifu+3f0dm46n8yNd+jGUA51EkUwiQICdojpxPNQyRjzJHLtMWAMC+N8hdAATVNladkDrjzA1Cd1Bqr1GJKNX1RVP/ND1f0/nXNvhfgBvDwEdeLyi9rsRLx4C+TYsbFcqieV1fRjznqP0d0eE/uXuHQi/qhJbgwWIkwb8LIiXWd9xqtOjH0s91v/91HfxlD7D39t/iMoDuGHrfVdcl/76IeFdKjerIwpiECB+o6HmQy6+0dvyedH9Egiw/H1oVmnfakgn3A6XuI+eepZQICqvxCiYAjPXiGpYOwBx5GHJWVo/Xg5ObqjPsNHoYfaxCMNU2EkRg7jvygVHm1iIwtQNI9QQQ4cL9fSyGAMbZSEvhYj9jxQHW1FYGAs6j6BRLb+okw9xU8CMmeyBt9SSjfG74KXNDWeqQVLm5pNOxSDZjOTA4Mp5ioay9QIQrSMlYNX9Kau5mG7DizxAaQxG4jrR6x5K3h5JKW9Jc3z8DDCY26FY6Y1cmxAgAsipQGI7Hpv2paRtYAOuCyGXTefv8vqlNdd+7PeDt2rZfdvJ8DKznkmBARgCkxhLlM+5nCdgtGVxCiFjqXOdqwUGHPc3ENhtSALo9paMjGRXXQLoMS97ZJkewzFJvSjULFZh2GU4yfFzn3rRJUP4Suf8JAYDNdXC2eQ8+f3z/rWMAYK2g4n/cYsrPs9OncufePTl7BJv9rszjRAW2RWi342cG0BFFAbEWzWfy8JNP5OzZU6r+v/XWmzJ8+WUZPXwovUFfxqDoo0oJ9FeSjjn8EGaE9jeugfUPYImumWRomTAqex4pAGbAk02If1vVF+T/My1AV74FO6NkUW0+ErX6gZk+FQDAi/vxGQByWIUVMADaKJ+IdQt7T6A3U9eSZvtBG6GpEQCXZkzV0j4K9VUKeKag92vIxwEAwt/m8Tsgo//EHtjtd8mqwHifzacyPDmWZ08eyvFLPfn0w+/IP//n/4J0fwABDx9+Jj/5d39K/r0v/6DMRmPUalTHvwAYtC26Z1wuIe7P3PzsItGHv/l/brZ7bP7eD2daD2wLAJAu1IplPJ1Id9Cj0ijVJLsdGZ+fSzdJ5OLpmfTaXXn29JncufuSZDBo4lieji5klk5keJTI66/ck3YWyejJmZw+eCS/+69/Rz578Ej+23/wD+TxgweSxZHMIpEpIkUw0CCO1G6rcQUHZ4sw2jqDdJsBs80CH953GQhQRn1KFe3QmPP7HwCAbd7izTy3YADYbkjTiLnEFsU08RqI8WBDxiaNTR2OBvL9e8MBBWC8AnsBAgQU7XJqXZb60gje7QYA9j3/G0fOLQcAljkjbqA5A0LVs7U3CFIZzX88GfF3RdScOfvmAFtkSL9LlIXiIlEmmCdggtl4d1o6I3QBAOAq0nTs3YE2RkuKqLlHl2CgWjRez7E/KVIHvLa45tSzzQTA6FaYiVp925o7qgeXESVfk+GERHGXTAYFBUxlGkAdAANcG4Y7RQI9JKl7LgGLCGy6LnUAvG9LGE/pylD+jknjnUk6AwAwlcQcGpb05MLgxlzJfvB+Xg0AOE16MxPuAAA0rg61BxwAgH0CAOZoFWAPItDqaLG4JgEAgIrITZ9Lkk9vNABQ7NFwBGdTGV+MpNvpENDs9AdkAERxmw4oWEFID2oBkMH6M53I6ePHMoL43+kTOT46kte+8CojwQBZ5wBWsZ63AHS2CQBozj8o8rqGE2Slja6RfE/R8j0AefVYgwoww9Z+RJaZsmQAwELaQDArNlt5bB9qAgC47rL8WKHTAg0A6rJQGFkFkle1odm+KAEAVrqBMCvYbGsDAMp8K5x/9qTuOQS2bAA8OX0iL7/ykpZoj0X+9E/el/d+8Mvy+9/4unzzt/+VxC2A6rF8+ulD+es//jfkK1/9EZlcjJnvbzud0wkCAOIAAGy2gt+Qs3YBAACJBw0IZSMuRhdU9O+22zK9OJduHMvd4YmcnT6Vs2fPWPpP2rGc3Lsnj549FZRtkWwsr9w5kaPBseQXU/nf/pf/VV7/wn3p9QbyH/ylvyRnk4mkyBNiJoEaRjDONOqZaKCnMMmu3rHNE/Tq1wzP2BUAEDr14fVDgzi816KhvESk7MAA2O7lXvvZmAcQ6dNoYUET5qZkZTIhAIQoqIh0+30ZDIfS6/Up9Be3k6Jerz5KmA9ZPlyxwVVKu8Gv4FZzjQyApvnV9P2+53/jELnlAECdsr4L4HFo0Ok2uXyt11dE4zUvH0rRxlgx8TqcA6YXVbwJWCGyhFzDVhFJZ0QTwACMUQMUSCU1R92dd1JOKZKPSLFWu2Bk2SI3WqW2jPq3TXMAFQEQ7UfUxGr+lT8tPUYZMA6fXTYECUwYoOFTpABslaAv/eERf+o41Gt49F8jkxp98lKdVKM2IASx/bTVYYxfZ6858ia0pWarMwCmCgCkU0kg+mQMAAcAFsUPzUD2cn9LBjHv5tGrxoF++YADALBBp1XSzurWtwMDoKwC0MwASC0FyJw8TyByZXoyhhB9BgAA2xPOP6pnIDcdDIAZv9v007Q/rbruOgwAAJfQNgEgCgYA1jWUbzsagGkTibS7rPiD76fjsbTjSFrQAZqM5fTRI3n86DN+Nx6N5N2336H9MBmPpXtyIqNnz1gdACwlAAAAMikaTJaFO6AtpgPQoQWN3jRa0C6IBDKabh98T7YT1nCkcNQAACWMamvUph1vbKqVDIBy0VZAA36HpQEoUytCdvPK+GOzfXEZAAADwHP7y12lngGAtBe33YoofZEOCp0bS4PpxPL40QPpDzrg3En/3kvy8//of+fvTh8/IQur2+3Le1/8kvzNn/rPZHb6jL4VFf+L6L/uMlX/w8dwNdjY/OwHBsAWw3f7U3cDAAiFMeaZGktJggJ9meSzqRwjBSBuy/c+/EhgWB3fuSMXsykXmIenj+XVV1+WTjSXl+6/LvJsJL/68/9EZpO5PHz4SP7qX/tx5hlFvS5pmvxDlBJ0IlQYUJqmLjbVZWH9vllnkK5/tctHbrPA1913GRMgvA8jYQuRsgMAsM07vLnnKgAAip0j1Z4KAMrw3KpmYH4AucbmPTg6IgBAoT8lU9b776vquAdbTpMA4Lbzq2n+NH3f9O62bV/T9Ru/v+UAQF3/FasxNhgTlAQFFFEjUuGLnPlM+oNeUbKrSFfiuq5OMUUAGUWPCkcdv1caPCLfyibwHH/QHfm7oLQUaKSgwOJaIWBB/7UAQcsoFPYXj/gj179k2pSK/krZhP3rpVQWgWgawIymxaQ5A2RwXQ0Yy9gzNeIPinNZBQDRsqIsoBGPtbwfGBDQDNByf2w7dtpWwtikZ7D6fDQIkABFi0A7AIBRAQB4CgB0QGDIhnn/DqjwHito7yUA0DjKaw84AAAb9luQc3sAAFZXAbg6AGCpBlZZQGE6rA0oVwqnXwEApAAoAwA/by4AMJ/NmKar0WVUAWnJp9/7nrz68isyAgtgMCS4yjUz1fQgrCznp6d0/rW86VwGvb68+c47XPNGowtWC7oYjSQCYJBo+T8CAIiWW8S8cEwtjYcAANdL5PjPZDKZSP/4qJgE+N7Xcjj/BFmsQoEzAJ4nAKDig1oCmeKvGAsoN9tRxhbADsbfV7gfzfaF7R+g/wcMgPUBALfgyj1gMWBDtQLpDroynZzLdHYhk8mF/JNf+kWmdUDHLWYVmZjifn//f/yHcv7JA6bfwE6ksGAhLnh5vXJAO9wr/Jmbn/0AAGy2A+zorF0AAMylIhKWSoIconxO0ZBeEsud/kAefPiRPH38RF595WW589JdefD4sXSGA6YCvPGlL5IRkH73O/L+v31ffutffkNev/+mPDu7kB//iZ+QqINSgXNJEa3RlYk5mgJhEK8LGmsZpU0/6wzSTa/dZECtc92VFP7gAuFErLtvLXCwAwbAOs9wOGZfPeAUYY9gao1aOB6IoCJdBqr+UPfvDwfS6w+kjTqucJwgLOZK5yua15Rdc90AQFOOf9Xh29eb2Pi6txwACJ+72PjxS3eMrSSeOtQwQnWs6rG5dLpwkFXbxd8ljSxE/T3KAqc4U/kiOv5eApZG65zne45/uV4qMd+Pp5Afz0V+alkOEKwA+NM09HCdmZaeMmqZlqEigyBIdbH0AjxmOb48VlPo71tZMc/SVHo9haQ6CgAwfYGaAhpd4jP6plwA23D+Ma8VAIDzb1AFDVIIcDkRH8ac0z9LAxIpADAuqwCAsi8oABYAAP4+XdRw1bg+AAAbz/qtTqyL8NfNw6pR3nTeVo3a5OQboAGQeQTVQMZCa6AWAFCnXxkAiPynEucABW4uAID1qwO1fzj/Rmf/9KOP5OWX7sl4OpXh3btcd7heYJFL5zI6e0rqP5gCWD8R/X/7rXdkcHKHgABLAqeZxLDdISrKKioKAGiuvK5RuqbmmlZla6amgmVkEVxcXMidl++VwSrYI6mWcKU+yQ0BAHR9tkCJscjAnkR1hV0CAHhHngKgwFPIyVzGAPCxF36vkxF6GePxhZy8clc++/RDeenesfy7P/62/MZv/Jqcj57J0fAIuLCglGan3ZOf+ZmflWfPzuXeG2/L008eyMnJXZlNUeEi9K8W6Z4HAGCThe+GnLMLAAACEVgM8iiTwaAv8+mI0f+TQV/S0Uh+6f/5eTrrb7z+urz73hdR10lee+sNmUUQMJtKazqR3/3tb8pnDx9JknTk4eMn8h/9nZ+U7vGJzKJIRoicIA/S+qyFxQosgLmKPLGUyecAAFCb+jLQUYe2FfTXCkBwyUg4AAA3ZCZu2oyc6Dtz0UwUC56Kq9aCBXBy5670h0NSjanIa5F/gvJBvfJqC5bR/hfGEHeZ1W3fFmBrivA3fd90/6bvm66/6ZsrzrvlAEBd2pFHdjE2YDBybFKYT5Wei7J6kchofEbDM8zx14oT6ugTNDBaLtMAmPIiVOHHteleWx17bwucfNULQGRKyxRphFvBMV8fQU2lsrdlKFCMcIryU8oiQJqZ0v8tTd5EmZzSyvQGGL3FsuzOv5YiwNSYIo2BEX8V+aO6Pw1k00Kw9BzAG5rOpu0Es430y+CPi1F5tF/p+wVP1Qw1qyjgZbzADyADADm1I8ktBaAQATQAgZG2gDW2zrg/AABbz/6NLtDkyNd9H77fEBjYqAG7OumaAQClqSt7Tlk1gdigAwBMYcKshAONFIAZhTSdAaAAwOaZ6OvMs2XdvU4KgJYBtTJ6pN/n8vTRI6YFwD44uvcSdQ34gf8/vpDHn30m52fPtAQfVtgsl/fe+xJth8l0zrXs7PxCjk6OZDLTUnD4HQIL6iyr9gnGHHyDBOsxehmBOxMBHF1cyNOnT+ULYP9alJ/RfwCwZIh55QVLaypSMkp31NMMNh2OTSKABQOAAqxWSckYU2CToeJBqCFT144m+8I3CuqxGABAwcS1AYAi2aLYJ70d8Mk6g458+smH8uoX7sov/MI/lvf/5I8EZuCdl46ps9ZvI0V7LD/7s/+VvPLKF2Q+S6XVSiTp9GVyAU03Zxa4sedj3WBn7GUVcd8DA2DTEfmcz9sWAGAZQElUWbwlMuh35eLsVPrtWI67Xfmjb31LfvPrX5c7w6G898V35S/+5b8s0ocOQCKPHnwif/iH35YH3/mOtFux9Lp9eXT6TP7Kf/jX5OX7b8jDZ8+k1e/LNIpYq9mNrBaQR0zImUZOPk8AQB0IsAoACFMBDgyA5zy5nsPtgPACAGB+H2nGtijHKFfTpeOdu60iAAAgAElEQVSBtJtOr89yZ/A6WDMd0f9cGQBuxC801365uVlTXq15A1zdUU0GUtP3Tfdv+r7p+lu/5lsOAOhYUifZHWvP5YQBNZ1omSA64TT0PFNdDQrUIIYBSU0K5t8HTrQ5yQoGaM4lboXcUfzRuvYwUsuUJxyrUX8FAdRpVutWBZusvXanyMQIkTpANgHKXhalqpBmpmUuWQ7MywdaPiuuhTQEXLc0jywS48xOpB8kbeoYoI40nwHpOWBEZCmdC4o4mdCf51y68x+1QKu1PExzUrSPrARfqywDpUBJi7ROe2IVLwMAkCoAgJBP3FJBM0bZiv65+kg+AABX77NdnHEAAHYjAqgzT/VxLgMAYPxoZBzzBwAA0gCQ9x+mANx0AABr4XwyZQpUhPVnPCHA+fTJKdmAYAZSC0hEJhdn8vT0MQW8kYNP7dA0k3svvyJ3X7rHQJsScFWjpdPryDydSLsd81osCVgBALJ5prorIQCAFINnz+TJkyfyxttvFcAjy/9NteoLHGJujabO75EGXV3LwEPhxG8wsdYBAHBZMiQirapEQj3Ky4KlhhKyrMay/OZN9gXBYDC/DADI5lNWTKBYrbElCnTG1n0HgLVPbP8wDZlS0RawVibT2Ujm2UT+8c/9XzIaP5XpHDptLXl29kTunrws0bwnX/vqX5Qf+ZEflYvzkfT7Q+oBjEdTSwEIn628n8dcmRRnhmKVrdz07NyjvrtFFYDNid8bjJY9nKIOuFIbdcO2/xeDvnrT0tDw4xcouEvydqv9FJYNqTPyqwN64ZgFNgjyRxJVdI4yQcDk7OljuXc0lF4k8qs//wvy7MED6Ugkd46O5Ss/9EPy/330XfnwwacivTZziF46PmY+UL83lK9+7UfltftvyoPHp9KHXgCAhU6bAABKDDLij0UZhhhKcGQAAGpSAKyNYbvdCKz2KI3SSies5fh4PzQcvK0DUT1/GQugahQUxrgZpwcAYA8TeO+XXD24OE9jVaPFJuWqu51uT4ZHx9IbDOj8Rx3NM4ZzwxKByD1mGRsYNs5tCx7mBgEATRT/dTaZVa+p6fxt52/TENEa75t9asGbK1xq1f65sk3BiSwVReq6RvmdOq4RfzBK50VJPUYTSNs3mmeeSruD8lFaxlJrDOtYLiKWlgaAx8K1prO5As6k30ekTBbHMudeSwSSUUDuPgCyoI69UVO1pndECj7qTUO/Bg6xMwLolPPfPEorjxGQ0HJWaptGEiXYfyyiz5JWJibGvVjLbVKez1IeFKwr+wk5tE77V7E/RM4AdigLII4h2uTxIK3B7KKAavwheodZ7aZxyQAwlYBAA+CiBADYjlTTECoGnA+hprlh5ssVRtzlQ/EOZ6gzHXWk1T1iGcDMygCy7/ny4HooB1CN9sjKAOZyKAN4eaZ+7hgARLUxPpAzrir9KNEGR7Lb7WksNUK1EC0BCIq6a4QspgB4eo1+rzNKRTQRhlINAAUAcA+U1kQW+HUyABaqqwR2r9rwOaPUk7Nz6bRjibpdyc7OpdVpyyff/a4cHw3pfwzwM8/l0YNPGf3HfKP2Cm0Kkfe+/9+nUyotpA4mcvbsjAGGOfRWoowpTQA4Ab4yEEF9LmVwIaIM/S+WW0wRXWbdOIqCP378WN56921dG4vyfzMr7a1VA+oAgGLdcZB10xWI55fzpwQ0zRPDWmvsSj4PAAATXMaztSGeiN/VMHPXW0N1X+A9TPgQOgyR7UMKAITz28DlYq3Xu6j+k0Mk5qRzPmTy0fe+I//yN/+ZPH7ykGBXr99R1h2OT1ty/5Uvyk//zH8tF4+eMI2j3e7K09NnMgRjFCUi4WfZXcqfpYO6PQDwW1uUAVzqKG86Ip7veYjgpQAAvA4vygIRE/CfpbJvofDNJmrpIpwWY17aMOarN80Gd3hhLOFFQgiJtj4mMqmPOukmrOOpysIoOcQByUGl5fZSGAr8gxwh2CVlKSa0Y3wxkaOTYxlNR9KKc5lenMm9YV+OJJJf/D/+kUwfPpbjVluO+wO5GE/kdDqRl996Qz45OxXpdiALKj/0F74qf+7PfT8X5/F4Kkm7y/yaCWpA83G1/qv+hxxSPINFL9PAWKQydJiLqTVGC40AiwD5MWBPMqXgqgBA1XLe1IKvDLdNnI1ws69z8rEJVhej4rhKCkDd6L/xOdTPd8o+x7vpoGIdX+QmW74+I6mod4753IpkzDroKgxGxfROl47/YHgkHStXo/PZooZFtFIFzUhzq3FBdzSkG/uLTlywyVXpZCsvwCXMc6Abb7XzA3Q7vr0wtO41lW4JS0DqVsPREa4DPhaxl8DdpLHImtFzGY/HBHR97OI8F9/DWjQZT0gtZZS+nUh3MDADyFMESIIvy+ZhfJsRBp2ZcD/Cyo62uKgenH/Gw7F/WrQcexp1ByyfFFIy2PsouDRPWRarhNXd0YSTb7vgHEZrS2LSWMtoB5xTOBKznHFBmcMJAUsBtbDb3YKBw2oDzG1VhyGC45BDUAyIQixzlPJjnWV9Zmc7IOefglrm8Ls74iyG0hhTuqizAuyVadqCKZhD+T9Csif+5FPmMaN2OdYS0HU31dDZduSz1S2ReR5J1upJ1BlKHg8kRVWDXFMlCPYzx1oHKoUPwQo0UAcih7BtqtUoHBRq2lObvt/5orHhBat7ezXatuFlr/e0rVMAAGqLJCwFOhOJUMYuk+l0xHrmyGtutwEAIDINpo7XxXC3T2vYuq3scn/lHAMICCc/18oZ+ZwimkijYRnAbG6/399uuWp8+vqtYKSzZF3+U19tms2lncTmTKutgHX62eljOX3ymbz26kvSjltyfnYmH3zwgdy5c1cm06mKrqa5vHTvZeaCI6gwBesqy6UDUUHY/mAWtAHgJvwdwVYKsipYR9sFaz1BWAj/QYdkxhLEuN+HH30o3/8DXxaU/OOaL8L9A/Od587m6rcEn1LktFwBNx/E/t7qVsDLOzvXq8DZxzrUPTpRCNY1ySz1Ae0MGbiLefRlixU8ULB5BrYchCWZQWYA9CX7IgQBWmRkYH+N4lzGk3MZHHUFFzh78kDe/9N/J7/+678qxydH8tmjz+Tu3bsyHk+IKfT7fcnmkfw3/+XflyhXBkiAIlTy/ut62Puu3AXWAYyrV4q+swUAUCI2mw+B6zwzAwDQQvTcup8pfRqRLoEA9egd+eYmaCg4HNgEAADrUeoiAFVfKhvb+4RDgMgJEFFMJuT+4Ccm12w+o6GCCesiSjCyeCoa0IroRFAsiI63OttqbpRVkXDM+eRckk5L5pMLudvvyVGey9d/7ufl0fsfyL3eUI66A4mSRD49fyaDV1+R9r07cv9L78mrb9xXinLclukMpZdg8LWIJOLvyC3SBqkrTyCAOZ9qMOYzULPU8WejzRnSPmUl5KJ/dZEszT30dVxTx7xxOQ+M5G2jcOH428QYWQUAcKysyk+rMEbq5sIBALiOFcKRTTd6y/dYRDsBhUWRTAHmxW3pdDTHGCV9sFkj8tEC8l4AYAbsBQAAzekt8hd30TPKXNMIsn/WnwdBnfVdNGaDa7jhssGp135KLQAQpFvxjVTXiCBPnFuERWhJ36R4U2n8FTn8ptTv71VL+yEfvi0zOs4RI7kORkVWNorru2kHINqEkkbYiTxiRCFL0PCh7s/604jcqVNL5xEO+mzGXP42nERGPUDz1xJTrEzAOk46BjXK7H8UMsO+iOiPMgpg4GqnMDdWIpnhnkw3iBlNbyU9sgKQD0t2BDcdANZwHmb8AyIpBMQAGCDynYpeW8UING3B0HZlL3jqgkV+/L2EFNDQwHQjGe4O7oWcZaQAAABABBN/NHUCfRXmeD7fIeni0gBR8rgnUXsoEvfZH7ABALIw8ujaCwUA0CoYABh/KC12AACe77vbyd12CgBMDQBIZTodBwAAAMYw+u/12wNQyejTaj87IKZ2InL94yiXhKUAZxKxTvuU8xggHv5szuFq7sUmAMAlQC4DAGbnwplOMI+UVo9UAKxxVPn/7BMZdiLpJJE8eXIqF6MxwVSsPePJjMGEd975orKqEqX3AwCgxpD9RAqu65sQUDR2kwYqFBCYTifS63ZlMhmzDZ12m+vy+3/yvvzAX/gKAWP6E1lObRdcg6ABg3yLjniT6HBzjy5Y3Fd+d1UAIOkPOWb09/qTLb7kROj31Q+rsFQBAARaWRUA46t6ziIAECcdOR9dSLsTS/e4K598+KdycqcvH/zZ+/LrX/8VSj6NRiOmcXzwwXfk7t2XZdA/kkePnsjf+Y//E/nS298vUa5lZLf9HACAK/ZgCACETr9PamUCLAIA7ugzKpNHBgCY078AAhgokGu+IemMAQDAiQoHGxESEwNT58JrMkechIzmBPWA/RgflkgBQBTmfHoh3X5b5rORHHUSGUaR/N6/+E35k9/9fRnGbRn2h/LDP/ZjcvT6F6R1fCTzXkfaEBGZp/L49CmRqXYHiC2oRTDyYqKKkwmiFj511ChT518NA9BJaZKZAeUOUiG0VDVo9WhDMMyU24ABsIB/NSIG6w2M9R2f8np1Uf9ld7t0/QMAsN6Lee5H6dwlDweboG0wYVQL7xJQXRq16PD3+wOiuu1uh86QOkScLYU4zKKRoA913QCATu5FAMC7exFBr3sJBwBgm6FZmCTV9c8W9/DXygcrIyA+FlMYbKkKN3E8BXXq8W8YeszpNPAYjj+df1L+wWDRFAFGcc3YQ2ReBZH0mjgXZWaZBob9CewBiOmxXKCW2mO0nA5tSalnFAsgN/I1yQRIZT4dyxzigaCVc1/xMn4a8TcYvYw4A58wLQHG1K0klKpdx5IivzVRESwy16wWtqtGg+2gFE8rF8bouwqLIeKYMsdfwYtyD6vUJK8DAPgywjYHkRh7cWQAUKQM4MNlAECzf/Q9XMdHAYCILIo87h4AgBUv4cAAME10jnnXAEAKEOxUxOgvAwDdTl+SBKXMNgcAEOlH9F9Bu7nkc8wjAGpICUB6wNJCujuZUpsDAHb7SCRBCe10Jul8Sr0VaHCNnzyWB598JPn0gqyJ09NTOT65Q3sba9n5xZhO4/1335NsMpM5wQP0Y8TAHGx0phImbRU5NbFVTwEjAGCVVZ48fiwvv/IyqwkQLMlz7gHf+v1vyVd/+Ktqo2CNtwosBbtFTaBiddqt868Xvyp4s5Beg3U56ej6b8/v6WZQR3N6v76JZgBgPpmQHaYMAGWtLQIAofOvQBXSLTpdpF9kcvr0M7n76h35tV/+Rfk3f/B7/F2epzIcDuXp0zMGWSNJyOz483/+K/I3//pPyPQC+8MBANjJZL3qRcIUAI/GFPR/js8S/yopvCXdBxMiyZAn56wAZwBYpNyI/CqKpLRHL8UE1BzqnBCdSFCeiBESzXckOADDZT6XI1A0gcJ7+SYidep84w9oVpPZVMbzifSGHdKv2lEuR0kiH73/p/JP/++fk7dff0NeeeVV+eG/+ldEjoYynozkIo4kRW3mTk9GGPhRzHJlwPwuRhPmg0KQApRRTAe0jMAIDDePEAmkAIzWVORZqpFa/AlybAkcBFFx5nAyvaDGAFrl1FcPv0YAIDTKffzVsQLqqNV0DSsUq+oY3gTVu+o8OBy/2APu/OO3TL1ZptCNyGlXI/6DwVC6vZ4K+lhJI1tCagAA3fp0zdnR4N3wJXJOBjt71eBZPf4OAMCG3V6YJKvOL5hexcKifynWEkRsJmPNUPc0MtI9NXIeOv4UTYJysuX0Y3/B2g3jCR93/rGngJ2m5f0s2m/zgKm85vADAGDUt0j7UsefCtRuMiJFzlSnqS49gxCeOv8ABFCeKp2VKVLuUJe8m0irDpCKb7WgGbJRqj4j/jC+YhiAaggzDYD7lKYnEBgxBoRT2ZWsZlRdo/pTtFBz7Aqhwirtv/h38dKcvuZvykzNFQAAWAClovk1AwCW9nAZANAUgJIBoFFWhTuQAnBgABxSADBvFQBACkCajZUB0Eq5JsFJhW26HQCASY+EFEJ1CwwA5mnnJrC5sYpL8+rdBAB44PAyA6CMcyHqDwASAEDSSZAzIeNHj+TT730o6eSclbsg6geK+IQifGANdOSNN9+S7vEdmY/GLBmI9UnLs7rav5D95CVbw0Ci7hMZ6f2ffPKJvPPOOzIejwTlWFFpZXB8LL/zzd+Wr/zQVwgGYJ1E9N+DjbgW1mcCx76i79xU2R4AmCII2+2SgYn9SH0n3w+hiRCW6XMgoHzvnv4NcBp9xdKSZBGYZkLhmzhz2XtDoYvpfCb9YU8mk3PpDzry61//ZXn/T/6tfPzxd+Xtd96Q09Mn3HNnM50PJycvyccffSr/8H/6n2X8bCStLJGILLDtP5v4Cp/rFABS9SnWUG7ci4O9NGZ0gpf5eqoBAKcY1Emn92rtR82XR2pBWW/ZBAAK6jyMESxgbRhDBgAABCCYAKOFTn8qZ6dPCQRkROdmKiSGMh38qRTK6Xwq81Yu7V5bRpNzoqPDTlumz85kGHdI7zw9fSpf/uEfluE7b4ncOWH5lU8eP5Y4grhGm2r+qGk8nWcynkFcBFGVLmlBjA05XR85/8zb15jUFJEi8odcFVkdG4r7GQrp/auLqVlyxJEjyVE2rQIAFP79OiDADhelTRgA4bStYwMsIJaVch26sq6O/mwyqbdfSj6/VwgFOBkjNICGJXKs3JmKnCEK2pbhyR1JOh1uQKwtHpRt8fhgmB9cFfjcPapeATMaAIYqAHAVRkv4XNc1Ym5zCkC1z8KVoHD+KwCUUzy1VJMysWBgLoxTi3r79eH4w8jTEn6lWCAdf6gomzAeRQRx3VRBaIq+epQfIkxJzPHt6V46VkIuVqD/4kr+yBdHaT/mn06hmWllvYwEhhQAJaAupIpxbDGlzIi+3Dbwb615TaMX8w0pamQv2B5uhq8bw+yvsEwnnXwACOrs8xks+q8AgAIZZA045X8ZA8DYM5bDsGBHKKiiDIBVKQDXygAIAQBqAAxEAg0A6hTZGDsAAIv79AEAUABAMtXnqAMAwACI496GDADdXWgnowoAdDsysJKmTANQQMA1Q3ZoBFYW5UYAgJ62nuRpr6VbqytIjHUzT1UwlRkAmZw+eiifPfieyHwiF+dnZA8SwJRIzs8v5LXX78srb7xJvYB5msv5xYjsAATpTk7ucN1CykDU7pYAAJ1dXbMJAs9n8vT0iTx48EC+7/u+jyliAGsguDo4OZFv/e7vyJe+9J4Mj46Ypoz8f9g1zk7GnuGVV4wQueNtfnsAYIwyh90uUy6LtlPFXwFqpEqUH5/D/rNkepYaAJkBACoMyDWw5EAUei0qBJvLLJ1It9eWeTqVX/rlX5CHD78nnz74WF555Z5MpmOmb19cjEj7B7t6PJrLT/7kfyqvfeG+tOMuhsUBANjxqFr7curUq5m+MDQ4Zv5/9t7EO7K7zBK8EfHei01bSrmnceLdmCr2Agw2m8FVU1UsBmobpqar68zyD82cmTNzqqenp86cU91FdXc16xRUAwavYHABNsZ7OlftUuzvxYuYc+/3+714UkoKpZQi01hhhFJSLG/5Ld93v/vdO/qN/zH/TD/Zhd440UAvlGeVDJuMrIAkrHz0KYoSoFIpixJEFK7fbeP49CSSThvNJi1A1tBYW0en2UTc6Qo1pGaAeX+klng74TArt0DU/oQLS0RRpyI6Mft8+iiz4jME2mvrmJ2ZFcIY1OtYSxNMnjqBubedwZGjRxF3Yp19QusJBn+shBAMKIXoKwY0gKM4LFq/PlsneRxUniYFukjtV/M38wm+KTkbayB/JXWddTHtektMSNqIVyfBV/3m4Nb4bLzsFwDQuW5K6Df3Rm4YnLtoATgEAHY9nffxRFdzzN27LK1Rz54lBOaJDiX6ZaLOlQompmbUA22VytHGYm0u1pOnREZ5ztWEt5sBANhqjO1q3DktlH1c+H2/9M0OAGT6M7lA0l+UbAfyAaarZDNJV4V/MEC1xgA7pyHDfaJQULWfXxy3XIM8HdKvcWICMPknqOyYaWb/ROqjrdoCcPlagl2+p55CeV45WeDESOFfVk36m+nVcOxTWEmCfxSjIh22ZOKXbG3jeUSk7DsiqO2zDkwXAFC0PUg9/sasYWWMitdk3TD5104rUIP7I4+dIn+uL9i3zklsj9sl+/xpG2WaAaZT4NoQ9NmjuT5K/u1aeAbgaPdyNyxrAxjtWHkNAAqV7dQCoPaDG9UCIADAhBSHVwEAXgPA/MA3AgB5EcBDDYB9L2I36g2ugwZAHgCgECAZAKykkgGwVwBgNB9MF4SJvhJ+KbS7/n9Val076g1kAGTxrWMB+7VsdEttfrjKHgZJD+1mQ4l5p7UuLYNWs4GJySn0erT0I4s3wW2334Hq9AzSXk9rV7PVETDAdW92dlYsgGarjVK5Kq0Arufq2deUNothMjHeOHcOnXYbt99+u8QCfZJMtuKLv/41ZueOYG52VvsJe9VZyGBhkWwA6gZk4npb7E/7H7b7BwCkwRSYBhOviY/VLH7ZlMNtykbsR9tcuReJASD9A+cykwEA/i6P9iZ9DoGpYIAgLOCb3/o6XnzxVxgMExw7NouLFy9I/I/3lA5rnU4PpWKEo3Mn8Od//T/h3HMv4NaztyHukHWwcxFwt9d5VzHbpjd7SzMA7Cbm63QezduIFG0EAPKBvMiX7gZ6eMCSf4mTDIeolkNX0e8rOGE1nwONAyPtdfDSL54FKIrk+jgZ0JKmEzGBl/Ixqwg2lAkcUFGUvze2QAFxtycxwWIUULdHYoEa+wP2shRRDSKhYN24j0EQoJH2MXFsDu3hAJV6He++73fV78/Ev18soF8oImZfIIMv19PJWgYBgOKA383xhV+qkpS4NFuwp+BRi/UIAMg4E07t3K6sAwDYQ8NjziVeWyVEu2IE7HaW7PC86wEAWAybCwY3sxvyP+8CALgOp3X4FjtegbyFiw/27QXZuuyELfXXYhHlShm1Wk1ofKlStcTBWaypkpkT69Qc0XDYutvtei3+253itYzpnVpXtn3/67N37XmM/jYAAL4G7i+Cr7Zkl5aCT67ibwm6B6yg/sN+mqjXn2uwV/1Xn3+OvbKhNzRzkhlqL8pb41k6bOOZ44FBoxJlUuudSJ4/TqOJWkua1cstcMoABe5r8rNmz7293DoCrL+S5xEwsc8AAKv6W1hoVHOy0gol0vvLKKnazyDWNDZ4TDQkVA9rn6KCJvQnhX9ZOY12G76XDMWK3CcJ2IXW2uMF7nI6Oxnp1Ykc2vnm2H9ZIDm+BWAzALC5BeDGAwAlJAOnARA5EUCpUhuYw+u4AQBwVosjF4BDAGDPi9eNfuF1AADYv8xWETIANgMAlXINxWL5mhkAmwEAUf0ZjVIAsN9DUToerPLeDACAL1+N9vcNNWetdxQA50KVotVYxdLCArqdtjGhhgOj5gfOzhsFzMwcwSlW/9lakSRqC2g0W0iSvirdk5NTej7ZusOSgaEBRQIdAFBgy0Hc02c899xzeu4tt9yCyclJA1Gl/wK1BnBunzx5MgMApE4/GEgvwP/bp7/XH2fZJwDA/IE7jmtvkzYN96lcm5y50Wwff2V7GV0ABADYesZ9QfvphqKQu8duYx4WUoRl4B+/9h+xsHgFfYHpCeKkh9kjM7hy5TIq5SqiqIIorKLRaON/+Ov/GUk8wPT0HDqttnK963VdDwGAPS2o25WWR5FtHgDQ4HIzwgcqfoIYJckmdcl9pXEPtShEcTDAytICLpx7HfOXLyMm2sde/XIJJdKDPD0+k6ugiAdQplWf98JkQOZ6J30XMSn8BBOKAYMloxtpceh2RP1niwAdCKr1SSCKsN7rIZqcwOWVFYmOpJ0YMzOzOH7LGRw5cQLDcoQuBz9VzWt1NGlbIaEiAg4EAAre8lXXIaFDgauOekqqg0U2WJzxavqpqDjStQAIPHCT7KrAN3c//d/2dIt3+aJrSZbyQfA42vRWiZVRT616dfi4UVfAXfsNVkRus3DTn33STDaUdJD6HwbaGCnsUqrWjCLrqMN8pbfs1Lu4NhgvHHr1WRq75iAfux3TfoxuHqujHrqtj/KAD3/spfltBwBUL2d1ggk+276cQjODOIJRBHzZAia7p1JJzBS1oriqBoMi0js9OMCEnvsJ9wyqQ3MtzkcgquJnKvgFiVqKEi8w2KAKq5ybYC13Bg/8ZsDugP2kZL2RwcYEwbRj1LZA21sxAWyf6seulzhrsTPKP4EAfo+qNVX9S5EJ/En4T8GZqWEXSVMlZcHZ/BUHBBxIu2do6F1zDEwYFAMMCiEgoUADAAwsGDEWfLAoS8ANFpf5AD83Z7MWwt0xAG5OAKBoIoAZAGD7/fYAABkAZh966AJwsOv32AVwP0+4iQAAnwqaHtSISWfJP8XYnIvHJgBAwqQH+BjXAjDir24FAFgyycRQbIVBHyuL87hy+aIs+SbqNRPqS/taj5ncs9f/rrvuRjgxCThRvvVGUzRyrveVChPKMiJS/6My2slALl4sDEq0jpeOaENsrQXPPPMMpqamlOQfOTKrWIXtU3R1IeOY7IMzp09rfyADgHEN1+l2u604J2t1OZAwdf8AgKwlpUtDG3VjvUnHxa3paodw42krprGHBuSiIxFA0z4wLTYnApi35nX7peWAKR5/+vs498YrmJ+fR7VW1l7K+837W44q2qeCIGKNFx9/8JO4/ba7US3XBWiTmcGi7vV6HAIAe7iSm5fvzeOcAVS319WNZXDFi0x6DL/Tfi8mzdFZGtHqKCoWwPArKgxRLhSwPD+PN15+GVfOv4FCap6mZAGEQYDJWgXd5iqSXkfvx/YABtQMnhjETUxN4siRGX02ayykfFpP40De5GZTYWJKZDKIctlP7PeFAkKJDLKnpSShJAY+g5JVTegUTXp/Payg242RFID67BGcvO0s5m59GzB7xPorOXmiCjN92QRG1To5/y0CnVsAACAASURBVGiurIp61KfQSJKov4jV+yJLQjyOOBY7gZUrRWquhiJfUW9Lxd+p58iqpgoofNLkfua52Ws3xKnZnR6X4OxlUuSH0bgEaBx9equ/Z8es9tPrtwDsYfi/xV/i6NFkoXBM+t5fL2JJu07+UhtMIJE/bpCValWJh1X9R/GK9Q1vfGwGDzf+dTwAMG787mV8Xs+bvl8AYNz5jTvWg26hGPf5u/n7ZnDFr3V8LfvqfT+/Ku4uuVY/fj815WZS+tmDL6HYkdWTgra4K2EpJf5O0M8fk6fq+589Ld9/ngIcrbP0snXCrc5yTxV2gs2qTHHvcboADgAw5wCrlNh6niro4RfXfK7zBKvNYmrEsrNjcaHYsCDnGYpekTKsuSatgVC/p8I1v5MFII/wgmkQeJFNvouBAakDAEgRNi9y7rPMJeSJTaCEVHvuf8VI/x5wT5QLh12D/CNv+Zun5/tnjVp68uc1iiQ8KMWj7vc6CNkdNKB/OemeCYIiCwWm43NjGQC8prw2oQCAYakqO8Ahf2aCT6Vx2TN61wTTQepzPPC3ZE8MBoplvACXWCGuwpgxoTZp3+Tnw7j9e9zf8+vHVs/NEphtWHkHvX7ud33bzfqy5+dcBwCALQCc3sUSW48IUHa1BhA8KxXJQrqaAaBZI+DMxX2e9ZO1lI0AAKd7L2YP51AhpWe9CQCqLWWLPfdarse48bXTe2n9EKUpFzu4F4iKr/Wnj6BSBpIuluYvY2lhXk4ongkVhK6wUCphfb2BE8dP4sSZM+g2m6hUa2iwNbjRFAgrsUW2TUVl6QCUa3X0CyFiFvgqZXNu8eKIUxN49tEfaC5euHABDz30kACDOO5Ls6jd6WivefXlF3HH7bcrdyBrrNVqYWJiQvH8KMi++irkrdOv5Xpvjo54HQg8TM3OYnVxUcxKPjxgvfP8KSDm+u5a1YwZ5vZJMdZEu3Ddl1yN+bB1a7QuGP2fSTtbra1QKdqGXssq/dTxY+g11sF7xT/FSYzq3Cx+8E/fwE+efQKVKkF15mYpKpUKlpeX1FbRarbFrq5VJ1EqhPhXf/0/otvoIgwqaDRaqNcmnPXt3q/gfl/5lm8BsMTSLTiuEpgPB3izmZhb4s8NHChHTIyBbq+HoEIFzT5CFFEJQ5QGKVorK1i5cgXttVWsXrmCuNlEkYr+lTJCvk+nIy9k2oOWI1ZoDFAI2S7AvnpaUUQhyrWqEnoFYmFJokdhRAEk+oJaFabVaGUDmMEWaZXckCtCCSO+GfoJK0h9JfCizDDICgMtKINeqkSe1iRtIpGlAqZOHMPZd7wD9dtuA6amMVhcQjwAKidOIl1tqJ9l4uRpDNYb6n9mpcd7UHv6J4WfkjhBtUKFzB667U6mMuppqkZR3TghffDkETwf4Gfh1aYMa9wCvt8NeNz7bzUBt6r4b36e3vcQANjv+rXP17veGqcK7gEAa4F2nuDqfy6JZkfKf6VaQcj574GbvDCoD3S3QKu25RnlVdO3OJtx4/egA9hxF/gQANj5CvkkyIaUo6TnEk5V7qmo72z5CJ6qYs8e/74l0hYRjUDSDbaw3AdK1vPvE37/mfzZjw+f/Pvv1hLARNkN9RJp/q7675JsjllfQVHQrmR/5PCiCrETrJUmgaP8630doMDP8f3j/krZdbD5ZS6yjlVA8IHVfu6jgdH9Oc+Y/KuqoznpWgTESgD6XqROtoKWGGDI5jXXtS/qP3vcSf0PlfwPBQDYdSVTb6vmnNF83Vgi2DyPycCwx9YMgCGVv4tMlG9SAIBGasWtAAAylgkA8Mwc3dqxNN5MAMC4/Xkv+/u4NTH/93Hr97W813V/7nUEAApF2omS5dOxth9WmksRCgUyiDbaAGYAgCj8No81WzONHD+XBlBX9zBBgeJ/dNAgCCCQz17lX7/Xa7Of++8BAJ9Qer05FzpYe5GLBeJOE6vLi1hbWUbc6xiAwUJDqaS+f8bIrMwfO3YM01MzcmdhjrC8vGJifygqQRcDrFRSG0ClPikAgGsZ+/XpsmKtxwP2C+Px738PtWoVi4uL+OSnHkIxKiPpJVpfuz0Kshbw6ssv4dZbbrH8IwxV+WeRYwMAsOni5vf8/TFzrTWM4oOTMzNorK4qgfZ7lAcSt7+3Bdkh+nY1AeRer4Z7mNoBckWZTONl5KTjQRruuVzvNgMAIS38FuYxOTWJQlDA/PxlTM9M41e//hV+8MPvAaUEk1NVXLhwHmdOncbly5fVasFcLAzKKHJtTYEHPvpxvOOedyIo19FcbUoUkIVT6UNcrx6APUyCtzwAsFmAR8Mlt+cz6eeg5GQhbV8emlTrHA4FCJitZ0nV9qTTweKlS6r2N5eWWMrHsNsF4YJKqYiISJUCPKKZZoVUZFO9s1eSyDEHMZP9KBDduBSR9kiaPHvliTQaG8ArGxNpUjXGCTBxgpNa0lxvoNvuolatqc+SiwzVk6WqPCBNpa8KhMT9ghDDoCgAoENxlXoN0ydPYOLoUZy89VYUqzUUjh5He2ER6aCAyaPH0G22UJmcGg0584DSAjWqMFmlh9UdggH8TH7x7/p82p04q5F89V9OCK6ylKf4bgUCjFvA97sBj3v/cQHGjp+vOPhNTCHcw4Jzc71kKGV/yyt8YsGefWdvVyiiXKXITqSqvyr/jmKmuERrhYFY+jmrRnhdgXy6sBUE4Lqmd8iix43f/QMA+xt/3kZnr/d13PmNe9+bnQGwVQUyOyfHhBKdn+OKNESyqQjkqje9IDDXr6kjRWbzeOZeQdDY91ZtrGzY37VnuYqK/3t+TSMFkawt31JAVxZPzPTtSdZHObLE9QCEOdbYPuJtA3kO1t1k+5TEqVQhM6qMqSdz2qhGDxbBSe1n8Mk9insR+/Op9p8p8nu7WLWNGRDi1f25l6kVwSWqDLolQkhWgBS4uX8ae4BigtIWYNIrmqfZcG6tzrH9yNswk92enF8D/P4l8qnzMb+5AYAIKFUwEAugAqZdwqcz3Z43LwAwjiEwbn3Z79/3u77t9/N3fP11AACoAcCiEwGAQpHrQPcaAAAn4JnX18gzNTRTOQ5Z+Y+h9hl99a11x4rvW4pI7/a67SW+8+/twzezt7YWKd1vuX8ZA4B9/P1WA431FYn/Ufiv121b6wxBX2qaBIFU/k+fPi26PtfbcHoarYUFLC0tixkVuDXSHy+T9PrUDGKEquzLyi/uGjBSGKLXXMePHn0U9VpNFfZPPPQQEEQCAAg6xElf9PNzr7yCo3OzynEIIhOI4L9ln7pFanqVi9FWT9rtxReziGlSLCcCst28JSHXdy9iu9Pbme2sexQpWjsSrOX+5zlaiu+Ua9v+4zF4mTJQf43WtwKrNzIAgqConn7maSzCduMOVtZW8A//8FVQA6BcDTBAH2urK2JO8PryIVvaIr8CUf7/+7/814i7fURRDc21FiaOzCFutYxBcggA7HrEXOcnusA9l/HnRQHtRpakpsk8PfKJf5eKjkXUKiEC9BF3WlhfWcXCpUuYv3gBrZVVJf2TVPwfDNUWUOIgi2NX+TcxP1Ike72u8w4viNbPyVmpVZT4kwnAxF+URDGtDAjI944LyWMgWAowUa1hYmJSzgBkKTDEWVxcUrLNgUkWgHpcCAhQJZr2LX36QQ9MyT8K9dUvFdBJ+2inKarT0/jQJz8lwZGUQENUxVqzhcmpGSSkI5VNgdQCSC3XltTS+oSLX4ftE1Y1IkLKY6GdCVG/uMeqiNkZmn7AqAXA+6vmwk7dewvaRsNgHAVsvxvwXjaIrT5zy+M4BACu83y+1rcbAQBKkpySr99EOJ7pl8vqf7VWRUHMHwk3mPCYBuSohSMbK6IyXk173jBwNY5tuxmpDV7r8Y+Q7O1eOX78uwXl2j/aIJB9ZuDjj2/nA9vnx+/prK/lRTsxAOzKOwqpA0W5PnLk+DVVlYkcZdFbULKH3gIcL0S38agsEC2g3WpZIOfeQ1Wn3JcxB1wrkpJ/o3nbfHBCSGo94G4yOlYm/RKd4nNY/efe4lxvjIlgrWpkq5kCv5tfrvJvrhmk+3P/CBUwyWnA7SEMehmkeRtCOzsCCaQZmxaCAjYdq5PtyyUPHnBgVU1/9W0ECtSdpa86H3YCwDxpdOs7LkjDtQ95Jpu7cNbO5mwAyQBA2sOg381aAGhtdlO0ADDZL5aBwACAQbGMVL7UZkksFfY3MQNgOwBgR2DuWib4mOfud327jody9VsdMADACijAdpKtGQCKa3MMAM2hXJWHq1FJFW0KAPZGLACKALIPVTN/1OO9l2u1l/jOf47PHnwClxGJszVpqHi+sbSA9ZUl9JMekriDuNtW3EsqP7VNenFfie/bbj0rNXvuAVz/2VdO5X8ydbn+ao10Xvfsz5+aPSoAgG25vt0osH4jLJ0/j5/8+CnLM4IQH/v4JyWWx89iZZzrK2f5lQsXxFw+cuSIPpPJOEWOxQDY7Fq0hWj19WAAsBLuGWw8P+2BQ/bOm4vNmAjAAOssozeRQ4nXsgU6K9JImdy9lYN8tUYXtA5rn3X7measQB22VDP5BypHZ7Bw7hUcO3EU/+bf/g0azQamZibR7rYQ03nNATosDjPXIphdZNvZsID3v/f38Hsf/RgGrR56HVoxkhljwHjhBgcwb3EGgMf+RwuPDTdPSgLCMECv21F/SIUVClL0k76S7olygGFnHRdeexmvv/KqKCxBoYByqajEv0gxpE4HZSXbfFv2SUHCSAyQOPCJ9nEh4OCk4JhExmqsNBaRpH0k7K1nYCYLZAve8gOZ1UlW2AcJF0X2ipLaT4sjQySPnTghNI+flfSMls/jHzKA4yQLo8zCjNXQHis6OsiA6IdUzq+srOD9H/4IZk+fQavTRTEso9nuYGJ6GjFbGeTLHGbWSqySZh7NBE0YcTHJ95ZN+tF6RzutliYfFx5NfFJ63GT2IIDyLLcOvFkBAJ3D5j7EQxeAvezZ1/E1OR9Y18fHucU5wbYY9srVJyb13Xr+TbE1A50cldk2/lFfmU9WNiK7GxM19U4roXKg2XU8q2t7q0MA4Nqu17U9e6sEIAtWfACS9LU+c53m8+Ub7dYKrzdj9HwLbkR1dCr9KW3mXFzjPyurkA8GquhkAWvWKzl6Dybden4OsuJ+4zFxn2R7T3gGSaqW0DIwHYr5JsZXaschdxonbmpMNQcouCo8+/pp6cc9glX5sFxTEO8Tf4kecgtwIk6ma8C5ol9iMOhnIAB/JojtyGeZg4DYBTwOqv17UHrDbfNWhRKh2UDfH81dHwfYb7aCCaxFYqRwkN1Xr3lDATPZlVGkcBMAQA0A9a/eSBtAMiKojVBGIawhLUZICyw8cJ0zEWJzAPjtYwAcAgA2rSRSJvpMH6kHqBi/MkEZiIMkMMjSRcahbi7SD1rE9MBcSQqJ3sMzADif9w4AeOBNXB0DAHhsqa/+U2+Kn8/925hEe32MTzDHp58ZzdwzCZ2gt/hOgxRLi/NorC7rmAdpjF6nZRbfAgCqWG+0pNJ/9Nhxyz6GQ1X+2Y/PmJjFPMm0sNDHSn+aSjBw9vhJAwBqExhSfyXuIIy4nqR47fnn8dKLL4iNMXNkFh/6yANCK1nIU51byOUAK/PziLtdnDp1SnuLF5NlMfI3AQDwGik3SRJV0LmHXQsAIKFWkY9H7kvU1aEegAAAV2QTiy0DABxkzKRdAAA1aEw/QTpm3l2iQIB5gKAcoNNZR3Wqhv/jf/9flIww8a9N1LDeaKBaJ8uijRPHT+DSxcs4OncUy4vLmJyYxtTkND7/2UdkidlnH/XAWmOSmGyASCD5jXy8pQGAvNfvRpzJ/8TqRl8JvBLYpA8K/ZXDEP04QW99BVdeeg6NxXlRQBhK1MplhBQ/6nXBPniurTbuLMQqsWezaL2ZhvSZr7H1WjLnDqQ5IECgTyTJKTpT75nBlyofVgGxHIJiK8YAIFJISj2Fjzx4EJQjVGpV1Op19QMx8Ui6PXSaLXS7PYn4kX7K91D/vquqlOirGYRoEzDgwoEC7v2dd+HI8RPokhlwZA69dlsTjCinVaMoymTHRNFBBnlligYyGCMQICFCF3DJu3mQKVyTESDhwF6c9cCqB5GvvYEAwLjJudUGsrnqsDnxz34+BADGXd4D/ru132ShPhOkIFDFn3R/btBUId8oPObhQe6PpBaPDtGogP6xMwPgEABwidU+W2BuMIA+dnxuBgDyNHxVz2OrPHimgKoeDOEI2lI01oG5AgDUMubFjBQpWgJKyntOaM23WPG7twLkcVwFIDgaPl9L8FdV84wNYMmtQAkNZSaxTPptzRZFdEAwOxzZvzrylxgAlrKjF8da99nTXyTYzL5I7ncEHlSh4fn6NhqKCrpmA0c/N40tWtERsCbrgCw2BqcGFJPGysPu8/CGdMJhO4Wp/HOvoZjdiCUwHJ2L7x+mJsC26b0jtHlAetPd3gwA+OA9A6tzAMCw30WadDIGAEGBmwUAKARVFMIq0mIZyZAuC9xzyfr47QUA8qDYTpN43wniPte3sQvMfp5wAABA2u8oZiYAEIXs5ybAeK0MAKffIUbowIn/WRsAXT5oA0hQQAnqDQYAlEpu0nHWmHEV5Nb6GpqNNfTaTQEAQwIAYgCw6l9GWqCd3xB33nknqrWa1lKurRcuXNSqxH9XyhXFxFzHWPknk5dr+dyJ00iDKsLaBPodvmdsAEDcxU9//BSWlxbFXj5z5gze9YEPCqhhypsS3KN2V9LH+tIilhcWcNttt9neoj3Arfu0E8yPrwNgAHCnYOy/vr6O48eP6xh4zr6iPm54ewAgzwRWziCGGc/TAUQqnJpuWhbvDakBU3Qaal4DwAmeuj0mrJXRaaygOlPH1/7z3+OFF59HtRYhqoRotlsqZNbqE9JkYKsFNdnIAoh7fZTDCt7/vvfjQw98Asl6C81GB0fmTqDXaDtXqdIhADDuBh/k30fCI06maAP9yPoDZefABJnoZz9V734aJ1iaX8DyxXNonHsJURqr6i4rDtLpqSjJ0KZU1ISN+z19sYdf/fykfpSIsAcYphyURqFn8BdFoVoDGNVoIjCI85ZLbgCLFq9Fx6qVKen57B2Nrf+EiXtUKaNUjrDWbroknSBBCdVyGfVKBbWoIqHBi4sLYhnw3Hi8bHPgxt9P+vIf5QdVJ6YQD4ZYa3dx1zveiWO334G41UZEh4JB3yybTAIA9AcWwsjgkkAAKz48HnqV0jOdgAYXbkf7J+PBC1+x95UAgAEBPZ2P78u5UQyAceNvNwCA7pRbeDz9Vu97CACMu7wH/Hebj5qLEiAzJgvF/qj4T3qeOWE4ETanDTCqT3gNANtSlMRlW+Z2AIB7tfUPHDIA9hkgv1kAAJ/4G3Br1Hr1qyesELskNeeA4h1fuI57On9+vfDrDkWEvPCq14PI67CwyuCTf88a8KCAF+HL21RyPmhoan8xer9aXqS0775cyZ37EF1oZB2oRN2EBW1tM1FB/SQwOEKBpsn8zr58VRMDxPSg1+46UhnQfsfgTGwAAiSW9A9p8ScZW2PSKUFVtb2gnv7UCdqhFMnyj8kBK5w6HanZmzsAg3OKcImRRsV7bqZbMk39TN+6FcCmsBeZGiGBfkz6FgAe2c0KAKDA/XkEAMSDYgYAKAxRX+yblwGw1QZyLbT8QwBgZwYA1c0NyEpYyxUDgAAAK7BkAOwbAOBc57yXA0CMkv5t64BWKM7zG8kAcMV0P860zhMkFY0pleVf2u8pTqaTQZqw9bWjmJetT8mwiJnZYxL/Y+zBRJ/J8OrqmuJ+tuiyj59MMK7bFJgjq4sgABkApdoMwkoNcYeWckMxh+O1FTz6/X/WfWCRkcn9vb/7br0X12ECAKUwkktXZ3UVF944h7vvuSdjlXlbb4qP/yYAADIdrly5grNnzyoH8nuk37d2CgI9AKCx4MALW/BdQdW7NWUbhu21tmtQk402jNbCZmudo+WLYZKqvz8IC3j+hV/gW//0NUxO11CuhlhdX1GRKE6GiKIK7r33Xjz99I8xPTmF5aVlnDh+CoP+EI984RFMTx6hLi267Rj12qSq/0WO2/zxHnCku93bv6UZAJlwjwII66/P+njUvzdEQBCg00GEAiarVQziHs6//jpeeellrF25iLdNVTHsGFWHVXTR7x0qKBEm+iGT+h+Yyj977XtJz1X7IyUAHAcEAKiYz958xTWuJ17BoUsgrRLjRI5cVYILASn4TNxF+3csAZ6HzicoqsrvBZ3ITuBz1c4QBghrBCgSsQKYcAtwcEIYUnINIrS7PVVWwkoV1Fc+cvQYbrnzLqBcBihCpUBtoCBMPVlSkTYbDgo6JbQFlF+6+UozwSqS5eBECZ0Km5N17gsE6LQ7AgIaaw0T5mCxVr7D9m+faIn64yKuLKfKLVujzX7U/2NP9z9fbd12LXNxPwCAmCBje5yu5Wjees/NKvAbtTu3DQlsQ3P/T6CLiuV0xAgj0erYUkOwSm05ZP5wA3EbOgMN80jnPLOq6eaK7CiTyG+dI0bRRskiJ+6xQwAzLgC9lmB269Gxd/qkJXr7mz/7Of799R8e7FzZeFVzwnXeypXBBh1bCDxR0soBvv1MvI5j0myNtOx7sNBRGu3SW5tZ3oWFY1MtY64vkuPZQMdR24BvsbLOLHEelawb0OD0LRyrQGA2xV1pMUUAXL7cBmjyPXm40swQE4HAhgPCHAWzTAYNq/1if1nVnwEo7fvUa64KvNkbOpKxWtn4OQJI+AGkzvI4xARgcmHnyM+Urg0t/egYQFcbqi47lX9+jhcJ9FZ23j6M7y+WQg4AuHomjObtdi0A1CTw8EAG8rqXcTckx0HV/sQYABj0ZAvI32uP37IFYfdjM9vKNq1/G3e4rd9P7ItCGcWghmJUtWpkSi0i3lPqMYwAAI/TsT2QY0YE7N8CG8BxV3rc+jvu9ftZ38a9977/vm8GAMU3I2sHAttZKfBM6+dEbNQgIAOA8e1GBgBjba8fY5VbRXjet8O2Fa89kQEApgFQ5Bfjae++IRbR3vew/d5fsrJ0vA4AVZsSr4dbt15/7WW1WIRcH1MWuLpIJCY+0JrVL0S48657dD3I9k3inhTlfQ5AMIGCfx4AmJk5IqX+TqeLmbkTqB45jqBclQ5ZOSQqOkRraR7f+fY3ETnXgDvvvBv33Pc7ZgFYroDCeSxudNttJM2mnADue+c7s9Yygs/SI8uzzdyCshkn3d8ebAWTRqOB8+ffwB133J4xnu2+UJx2qxYpGz9213MizDk5Pe8oQQDcpJaMeS1p3Q0AgDEADADgqsb7QpCY+woZ0XRPa+Or//Hfoz+MUQyGWF1fxsREDT1qF5QiHJk9ilvO3IJf/uJ5tFttVMtVJf1U+v/Cn/w51ucXJQQYRlWsLC7hyNET6DSbrp2PjOgb93hLAwBah2jFQC/msIiE6pkuWeZtYZ1irlpDc34BM+wLTvt4/ufP4vVXXlZFgeJ+0XCAtNdVPwfV9+lj2e12UK2akqaSci1Wnl7pega9sBP7OgOq9FMIiVR8R1HJ1FE2TrkNdHKOm6zCkRvYXryDCeYmOTKx+jxdFEB9chLTMzNCGbmwrKysotvpGqNBrQkl+ZAycWcvUbPVxsraGm5526249fd+TwkS0cqZmRkFDiur65g7dizzdWZyxWBPlVY3VxVMkF5aKKI2e9zomurRYSDsxAIZHA2AdrON9noDcbONgFaEvF78IGkYDDAsDiWQyMCZQAt7LshsYG9NL4nNG9uVtMScICVUIkdu+dCisPEaX8umMO65m+n/+aluC9LhY69XwEAuh+a6AJggUb5lhImFEpO87CuxXbbgEOCrT2DoxjrnLhk7svlzrxvBBbYD7uZ+bW4B8XN/w3lmb7T34GWv123D6/bBQjGG8M5XJKs2X5eDPYg32fmeKlhwa3V+rm9g8vjDcr2fqmAzMGQARZ0XVtIJgsY9MZt43cpsFSPIxAp4nCBOjO1kYBRtXg1oEiAgINW+bMkfavzScnZAi1myCgRiu3ORurTZ5oVlMggs+bdIyJS3xMDyHsl0AVCrlbUTMDiltS3Pl8ds1X+ux6bazD1KbIJiScww7W6kjbMdLSzbFyn/pdBq7kwaXbuMnpuJS1FoztZi6fMzfuW7qRfTvvNYeEyeuJmnekrJXyJ/dq5ZS98GVfG8aKwPGu274waMrSBuN0Is+TYgYQQoG3vBy5MRcCAAMOz3VP2jknlQGBoooD7bvQeABgyN5p+te76NwgZlJpQocMfGjsXNZGCw938Gg0J5g9WixlIeWXUAlA83vBMRx0Pgx4Kn1uYAbT9H8u0pulI5Nty4/XM3M97Pz/yczP9up/e4eq3ezSfu/jm/7QBAkVBW36qkg2GMbqep9YE9zwL32JZDAIBsHCfyZ+PWRNa8gj6hMsJi1g5k84dV/qFs/zhveqL/a0Vx+lE2jq3QZa/YOA/9zMh2WPcLv5bs5i7uPD65GAYq/jHJ5/HS0jushBh0Wnjj9VcQhSX0WEAkmFsooNloCX9loa/ZjlGdPoo77rkPncYaqpUIreYa3jj3KqanJtRWPDU5IYaFFQnNzUvV4wFAts7xs3er/akyVQU662CQ/MIzP8YrL/1a4nbrqw18+tMP49iJM+a4EoboUeDPFQLZAnDh3DlpEPjYp91pY2JyUqDDht19Dy0AO49/AwCazQae/vGTuOuuO3D69CndFhZjel1Wyum45uN1r6NE4NRa0zi+9PcMIHcq/248EMhgfiWNMjIaHOAka/UCndv6iMhMLgyxfOWS6P3ViSpWVxYwc2QS/X4P/8/f/lsxAdj3H4YlNFsN2QIyz+Pu9/GPfRxPPvE02s0uJmtTAsXSZIg/+fJfoFaZsHKqW+ezMenXQA3cGxcDvqUBAFWUOSsKQyRBQer3CauCA9rjDVEZAr2lZdx19iziy5fx7JOPY31xQQqkSdKT5UZUCoUezFNd3gAAIABJREFUMYFnD4gHAMrlKKdS7JYn2YOMbjYHI0kmpP0zIPQ9ONy0vdDTuAozwSr/8MiW+jjd52yuMOef4zqtdMz84uLCsRjHiVC5RrOJarVmtiAD69VhQk0aEoO9lXYH77j/flTOvh0J7UoolDh3DPPnzmHu6DG1EDAZHylVU1TD2x5SDyNQ32EhrIhdUIoqooeKzilLQWskpeVgZ62BlH6ovQRFKqiKnUBbjq5AACb/fQpiBQxCAy0ISUpU2ge9RlhlwJmpr2ciTlcnMbsNTMY9bycAwFE7drMPHT5niyvAsZq6wN+zQlQVdZoRWYKa37isfKl+6pRtKmXSX1n9L2uc87u3Lht3b7e7KQcdVF7PwbDfvWccBf+mDoB9HWGHNoStAACfaAjcdSCvfqdE2HrTLd9yiT8F/mj9SlBZAkVeOG+Afkzm2Kjar89z4zX/3Sv9SVjPsbwKaYogTiwgVvbMRLio4E797wKXjaGlHUjxk1NMlnAXNWkYdFs/urQIvL6M68Pkz1add6Jw7hxZWVciSIBV1WK20JRRLLHXn98J6gYKTnlMIpI7ZM5WW1fhIdHfqc0zWTYAgD2+Rj23FjBjFfj9yq5swWz9wogE9X1Mib0HXyMAwM7Ff20NAMTGAGB1lJZSGQCw92O38WFCpl4wt+gAgOyC6KbLZ9hchJxVqdhnBbY4zWJYqNjTfRJvRicZMGKfY+dnr3f3g1ZdhwDAjmPvpl7/rgcDgJoRKQEAYnUJOt2mdKjKZSZVFBLk+kIxNuvFFitVxTAriolLok3IBCmV0Lk83gAAJv9dgQC0/2M0WVILkkv6WQASa8nPY5/eb5zXm2e5afCMf+wUA1gbE/u4TatAzgRkKBVStBtrWJy/hJCUfMbN1EGhVXjC3IHgKkBB/rlTZ3H81GkM+4mS/7XVRayvLqFSDlBmIYtArKxOzQWAjFzCpYy1e2kRp2+/T01RUaWItLOGUiHBk4/9AItXLiNNUrQabXz603+wCQBIVN3n+y/Pz+PyhQuYm5vD7Nyc4mUyghkLeSeAUYJxdaeUrusOl3IcAMBtq9tt45mfPo00TfDgxz6q/KNaqSNJuPZzYOWFWi353y0AkMXYTg9A1osODOW4KxXKaDcaYpMVimzLGCJOOqjWy2i11/HMM0/jX37xM43XfpqgWqsoz6Ng4fr6Kn73Xfeh1+ni5ZdeQwkUey9jkBRwbO4UvvD5L0v0z3zebVzbWB3pRhhgu/c9aPwI3vkZb2kAgJsmFxT2wCcq+ZdAEyZW7klaqhWKqLA3vtfDy//yLF791XOoBAVUopIGLavkJQZURMKDQEqWZAIkqjyz/9ASebdUOX/QjTebAADBAk44Pjjp/OsIKvi+zs0Tyf+cBwCyTTz3ESMv59wv3QQYBVSmMMrkhzaCrPZzgel0uxrsonqqCmatCl6oo9VPUTl2DO/64IcA9ncOh7ItqZ88hcb8ghTUKWTlVdIVRuSYAEzVuvFQAWMQEQSooMSETCJORI0L1jdKTYB2B51GS2yApNMRQBO5a04fawpEqdVCPVmOBpv1pHoQIOdn7aphXsV5u2kyLgkc9/ft7pvf5DIJ7/3O5Lfg60cMgELWFuI3dh8Qi6bqkqpsLpCSR2o0RckqpL9a8s+5m0/+x93b7S75IQAwujI3dQB8DQDA5nvtE34DAEaAqxJVJ9Tqk2lr56ImjOm8MKHmXkGAlA4u7PPn+CPdn2tovgdSQYNjIHjrO7rFGP3auufFOPAsAbaosNKhNqy8RaVF1X5e2PFTRJD7nTkQsEfUCzBlzDKupRnl3/6tY6LoHkMbziNWWFzF3yf+rCAr8Cejy88/F9jnu+apNm7ZplX8PQPAE4JZJffz0Nr9jVlhIgAlDChCeAgAbA8A6Jq74FN5E0GAgQBQAgCFaI4RSEaLtSD1EAC4XtvpTb3+vRkAgGEXSJn8GwCgZgIPAKhl11ljZwHV7u/cuOTVr73bv6MpksiaL00EAtDtq9dex8ryAuJuS1ist0yNyIwqBYqR46SPcnUSt95xr9MgoV7ABTTXV4FBIrvA2SMzYmAxwbaWCtoAmhVxnKTopQWcuf0+VfVLxRRpr4E0aeKfv/Mt6bXQjq7ZbOPTD/0Bjh0/nWMAjACAxcuXsXjlival226/XfmHr5Rr7ObB8QNgALCti1vWo49+HxcunMOnP/OQLAlloUdWyJAMXiZnngXgAABdeeYkLsH2OESW2xguoUIP92OCNAFZzbSbNdYV87ZSWMPawqLykskpai10RPmfPD6LZ59+HE88+SMl/7QDTAiMVMvauw3ET/CJTz6Ix374I3Q7CaJSBRiUgLSED37gI3jvez4g6YdDAGD3c/I3+kzDHSEAIOU4YtLOLbLfF9V8MgxQHxbw5D9/F1defxWTEZUzu0I6qbbJQE+qdy4xZqBiPp0WFPrkwzaBTTZgTvCJoh3s9czU/nP+xl60yV+Uq5JJHn+2uY/qKvmWqDwAkL3eI2CqDDhajAsyuRDUanVMTE0JEKDgyPLKilA59u4zCKVoB/925PhxnFtYRL8U4ON//FmkrTZK9BAd0Fa4atfVtyA4xJWtEwYEcG0hGhdktH9WdKgQXaJgYFTRvwUte9QuTtBcW8f62qr8rQdJgnIQSUTLi1CZ+qpBG0YvyxPBDAjw1QzFRk4AaruNelwSOO7v9hmb0Gj/s0XWv9Ex/9v0YQpU3WB3xcWMpJ8lKkyUvGWaa+/hBkCrTY7RgB66VPun1V8uAfP3zQNw13LdDgGA304AYDObR2CTW2PybQJK1Gmn6hSdfXsXAQEGWF6dn0r4hcAcVDLGVqb9Yu4uGn8S4TN1aC+e6ivipNrr9XQJcO8lerdbBekkwzXOJ/FWybfZwQp7X/uZO1b179u9o7if5Y48hhEoYZV+F4wSzAhDZ7lH61lX5WPS77oGipngn63EI8q6rcKBWFlObFB9/+7LnYGff74jzno5ec2M4eAri9cyPzc+d+/r783KAHDdhnaahojr4qsVSi0kA9eiUhEDYECFo5znt7WGWCveiJFyyADYyxg7BACujQFAOrfNK/6PlXLa/5EBYC0ASguzxYD0f2/lu7d5PI7BNq4FgPOJ6yGp/1xP2bm1tjSP5cXLZq/oGFRkWIWBOX6trzfEcD1+6gymbrkNabOJtbUVrCwviiHE92ErxQTtwB2zTOtukQCAaab004G1ANxyByr1OgrDWEyJ9dUr+O4/fQtT9Tp6nR7W15sCAI4eO5UBAGw3417BtoSFS5ewsrSEZrOJd7/nPUpuWQBk3O8dabJxfwAAgOVSJXzta/8ZyyuLuPXWW/Dggx9D2mcuRbaDZwD4VikuSibQZwCNZ165o9wBAGBh0PauwPZbVt8HpiNDRndULonBMjVVV5//N775X7C6toSoHCAVu8VsFtXOlyR4+9tvRb1exQu/+hVKxQiDZIhyWENYrOJLj/wpSsUyoqB8CADsZeH8Tb3G9xSKRqc8fSBhpSot/YoF/OqZZ3Dl1Vcx7LYRFYZoNlaVj9IDkpV+DiD2kvB9fPWQVWUDAYxuaZRR4yX7BcVX0qMy+43tOXnavzZrKYVe3SOY31QstBs9/OLpP+eqnhOP6jlaHyv9Ohb3ObJ34rSTFzoFLo4okSdq2Wy2dJHYK8RHh8qklQo6fRP5e/CLXwJaTXTYElGtwcAvW9B9YMmjdfUILW60zCAS10+HhqUQBHCWUUz+ZUdIsUGJBtLiJEaj1cQqQYBGC4VeihIBGE5uXkMXlNOtIROKcXTTjFIr6pYtHAp0HQVnc4DPwx+XAO4GAPB35yogQH7be9u4flPz42b/HN//5yubudRT/5QOh0uONBeKVv2nd2tUqSGo1syy0lng+Oqrn4s2H67tcQgA5O7CTT6+lYaOOcbtgngmrvQJZpBHIb4sWeXK49T+eSWMdmj2RqJVkmwWhgq0ilGAxL1eADIJnhyvDi/m+0qEMjXRQO0n7vKSflooVzFwAICOM68ho3YB24c8jZ+vVVWdPf3DFHGvbYJbbj0cCXL55JFVfOsdV49/ENrewJ5K0f+N3i9g1TnBWHxu9nxK1C2az7RWDAQwkV0yGHRe6vc3oMPDFwrwslc54FaCf/ziGp7v/b+2Obp5ndjLq29OACAbHDZOxEC0EWOijybGy8rYsFhBITwiAMCutT2MJWAw+iEAsJeR8SZZ/246BgArvqNEj6KCoxYAAgB9hE4M2oV0G4S7edWzhH6bzH6zY8B+AQDGkSzgpUks+j/tCUn9X1tZRE1M2r76/Q30LaFYKKkqz2La226/E6A/fLeDC+fPyR2A0XLS60gPgHbjcmHxgCzXPhXNbE2m68nU0dOYmp0DBh2WMvHGqy/giccexSSFA3sxuu0eHvrUw5gjANAfas0m+6AUltR6vHTlClaXlnHx4kXc/5GPaN8iI41FPvOpz/cYX+8WAKPcJ0kX3/r219FqNcTk/cxnHsaJE6dVVS8VK8YCUKnWr1IeBPB6Zluxmx3gLDTUW8Ha2sZ4UKA8RRjjVIBAu9NEGBbRi9uYmJ3C977zbfzil88KFGDPf7VWRi/u6ZpwTezFXTz44AN48snHdX+pV5DGA8xMzSEsVvDffuWv0FprHwIA+1s+D/bVHNpS8pZyP+O4vlT/Kew3pMdjo4Env/c9TEUBuutrqv7PzEyhn8ZYb62jVq0KAOCkZmDHqjiFM0jpZ+XF93paJZ8D0vU0FqhuaXTQcqUMKQk79oBHp3ylyAMAW1aRt1D+zfpb/GbuJvCG1+daAPh7ggC8FhIhFBBgAayAgCjC9My06EfNVsvoL1rQBtIIODJ3FK1eD+04kbL/Bx96yAIOiiL2eqoQqV1Lvae2QHubJ+W/LviUnYcIoNbHKqVofj6vcRSiSI2EcqR/E/Vtd7votrpYubSIIb202bZBQIF9r6xwEDxR2cOaxXy/pHd6sKCVgbZ5HvuHgTWjBeV6AgDaoDZRqrgYHT6u9xWw+8fNnv1snN8hxxDRX+ptVCqo1KoIyxVAFOKrhd4OAYDd3ZPNAOTuXnUzPWu8CODmo/XVfpHcJfDGCkLikmSj46uCOhgo0GDAZWr1BQUQYpsocR4iLQ6RkCcogb0CAgWJBQySvqijtJxVes0+UL92OpBgQO5kpY40U2u2YE04tmMmqLdRgbFKwMZMIFiRpiZCx6BVjCzXV+/UuHmsXIMZbJKpQNsoOmWQ4i8nDO2d/LNZ/Qmwduiz9jtnD6iEUwCADyRdSl8wAIAChhJ7cQw0E3ZybDa/DGtvoLCiZxkYrd0YBf6M9zqm9g7A3iwAgN1wu++jlkDP8jCAS5Jq8gE39wYTlaxgWJraFgCQtIR0JQ41APY8um5mAPRmAABkt8axakwBDwBYXHg1ABA4F6idAQBjgOYfvs06z/7UyjFGCmB8gYexPMFO2n/30G2vK/nvdlqoEBhgTqF1yxg1KQtdyQAzR+Ywe+ut6LfMQezypQtiEdDOu9VcxwzFuacm1YJrbCxj8hRIjRfTisWyELXpo5g5fhxI2xJK/PGTP8Rrr76k86e+TBEBHnroYczOnUS/PwAZWVSvNwAgwtriIhbnF/Dyyy/jgQcfVCsa1wbqfXHvsvXbPa43A6AwUILdWFvGD3/0ffXUx0kXd9xxJz7ywMfRbfZQKlZzAIBb6HT2BDJHBdVcAJ/F+/yHWa4bw473kufDfzPXUYu1syNnSzeV/ftpFyuri/jqf/x7Ix4Xh1hYnMfMkSk5I3ibwnIlwjvecS+eeOIxzM3OYWlxBZWwhpnJWUzUpvHZP3qEJu0CGA5bAPa6eh7w65gMSgmcVl+0GUoS1NgLPxxg5fx5XHjpRSxfvIBKARL1KBWHOHZ8Dt2kh5W1FVXCi4Oi+npImeHk4cSp1aoCALwuwFYAAP+mr5CUHptknvLvB+tGDYGrqeR5qp9PLK1NchTUbLW+ZSwBFDKav5RMdTwWnKraUyqh3e4gKpcxNT2Fao2sB/YVtRTcVipVrK2toVKro5v2Mb+6ilNvfzve+fBn0J2fR2VySswAJvJe2UqiFxYeKmpJSe0qFtTjZEqZ7Nkx0WkyAgq8N6SZstoURQhqFQS1qpBfLnCtlSbaa00JeRTSgYkDUnmZ95UMLGerJfgls3rkv+2YikScpWDtAqYDBgA2gABa0w8BgP1M883hu0f4dX/tYmsDYOIfRBHK1aoAAFZfqeAr3XFXWfX3xs8/gQi7FAvKn8NbiQHw5gcAdh59m4HXfD++rJxIn3d0f1XaZX/nRUyNXUW6JscYgVPaS/I734dis8kgMQaYW6i1KvL5rPxYydZBla6KT0V/xxYjW2rACpJbS71a/qgBgDRK2k9ZSwKBCgakWameITf1U9Qu5RunXI+9o5oGYRkFtlm5Hn9aV8nCT0KEDK5GrjY2f2wt9awDnveobuQDc9egwKQ/iTNbwYyN566F5h7t/ciIkP2m1zUwdxtjJew9gXcLxJ6XnxsOAGQAyOhMxIDLPdTi5uj8VtW3+8sxWCjR+q9OAzKXoNhrPQPgEADY89DI5SP7HZ/7P4Zt3+GmAAAcQOgdAFSQsVHIFgBQA2BAC8Cequss0AnkcmKB1FgbaUy5Bk/nxrJxIviKsLGVPCtm/wCAfQrXUfb8ryzNo91al0C4gyi1lpM5xblIK76oXMXRo8cRTU+j325iZWUZnU5bYoFsgWq3mlhfXZUDwPT0tBjGssNzDAD/zmx/qk3O4sipk0DcQtpv41vf/EcM+j2sra2CDg1hUMGnPvUZzB09iYQAQMm0ymQBHoVYX1zG/JUreP755/HRBx7A7NGjYjZLB42FvgMGAIKS9fR//ev/qHu+tr4ihtnvP/zfoFadYoaiRrGRDoCiMgMATNZ04/DO7QfG6nb7k2vJ9k/2BR7lBRK+pRbBEL1eG489/kP88vmfK+lna0Cc9ET976e0oKWQY4J77rkHi0sLWF5eRDkqo9XsoF6ZQCWs473v/gDuues+lMsTSLpJBt7oyA9FAA9wQbvGt2aS0C9a5Rv05ux2MRNFqKQpXnvul/jlj59GkCYolwqYqtfQ7bWxuLyIialJTM1MYXV1FeWwouq4dwCgld7EBBUsYyFsBAY4aDwDwFsD+r5QhV2kr3thCl8JcUHe5lPaQFN3CUo+efUAgP/dVj7zHgDg33TuDnxgkEW6f68Xa+JwIlLtkvR/Ck8RBKADAF/X7fbQjxNZH6qqEAWI6hPoDFOUp6bwzg9+0Giv6tMmQmoVdxamiGhaXYpiAbQ4EUSgv6ka7yyluNDRZoogANWmB0FJLIOwXjO9BtqflCextrCMlYUFJO2O2gECVv8FAAgBcDCvBwBMNdao40UUKdqxDQBg7IidKeDjEkTfArJlgngIAFzjjL366bqNGvT2N1PmteYPDrkK21Vc7xct0SKK/dEazYmkcVNWZcwxcEYCMdZzvZcE4xAA2PdtvWneYCsAwIvxyaIucTZ5Ehwiq4sCpkUkTlCPYygq012iot+TOeXXZCXnqoBZdZ6BBRlkrPz7AEX2fK4Sy2NRe4ADaLm+9gslB7COtE/4XgIJ6JLhK/5M/vuJKPZ8D9+C5tXh5bqiiKloOizSFggQVpkgOkd79vbnk0kV7vIJjgMyvMUtAQYBnC7h90wEV50jd6Df6+o4PXBgbByr3KgHXYCK0f49CGBOCK4dYt/51d7f4MYDACPLKzsLXv+rSM7WnuGs/bgXk0nBcUoGQFqoCQBQyuXAA7IifQvAIQNgf0vRXvaP/X3iNbz6JgQAzBZUo9UAAGcBSA2AAi3d1DrkAADu86625OFLObA4Dag8Yd23f27UgPKWndtfs53iO8+0YvLIBLHXbuLypfPox0bh78cmBs5YmcAvk28CABOT0zh67IS5tQz7ePmlX6NMxmyrhWqljKTbxeOPPyZq+Qc+8AFR1UNZq3KeUpDbsGFeoerEDGYdABDHTfzDV/8Oc7PTuHz5MsoEbwshPvWp38fc0RNyIBgBAMaKbCyt4tLFi3juuefw4fvvx8kzZ9Bpt7Iq+cECACmSuI36qaP42//tf8WZW07ilVde0np1/4c/invv/R2kTNCG1AGwYo2P8jwIsBMAIGBGLIxU+QvzLL+vmpOO7b1RxMJnUcl8o7mG//SfvopSSK2ZgQq5zPXa7ZZEAKWLMBzi4Yd/H9/+9rfEEOgnfVTKNQSFUA4Af/mVv0JIQUAWF8365tAF4BqWpd/YUwkApEERSRxjgn3w3S6migU0L1/GTx59FEljDZVSAdWQlekB4rgn2z5WD3lfGazVq3UlzN4GkAkzB0sYcrLHYgmQFcCBRtoIHxyQbBeYmpoS8qfWTRfYaRvP+U6P0wDwF8u/RhVP0j5dFcbXA/IggX8O/8bK/+iznUUU39RVcnhuZo1maCAXjfrEhM532E+xvLCIqalprLYaqtQnpSKSYgF3vuM+zJ09q/dpd7pCL2tH5rC+sISpiSlNCvpqFsq0c6KnJ81NWJHnouyt+pzNitSei6p09ZnMlSNE6uGuA0FVVIFOsyUQoLWyypNCtRSgzMmqBN5kjeg9OzSzad1H0rHCQoShayT3i33+Wo1zYRgHAOw4mA8BgH3PdS+Upvukaj890Ok9bnedHq+s/hMIYOWfLACOyaxH21XItjuQzff3pg7o9nA1xznQjDvfcRWUPRzSDXnJVvOY5+4Vf72+C3/mminAiFajnRbqEpSsqMJOxlTc7yOMylr7df38GPNe9V4bhgkXmWcuGOG+4Kvael2xoMDFs8XIZMkeWt+Lai0QKEDGlnQsnABhP1XVn0C0En4JATphVO+MgQK6BBtKoYJLzg1V/FV1pwtL0Wz8xAZwHt2Ojm+VZLYJOADDp5mZJZ0l/dRmGQXntBk0sENsBdIxCf6q0m+Bkhefs3YwasDSmtaH9F7ANXcZdvKg2tVIOngAgLZ/FPfqx20M+3FmA8hrsDld39UhZ2GwZzn5FoAR28Kflaf8y43BfZEGzOtaCCpIhxXZr+UBAC8C6FujTFTS7k/eBpD3MaLq2Q187Gv/3cVxj1v/xn3+uNfv4hAO7imuEmR8GrYakTLe11QsuUKMT7ycua4T8fRK7KbFRoo7X09B0X7aUxsTE1atIakDD7ewAfTGnjauXCumvnON4LHwPVv6ruNyzE7bcxyzpcg1KpUjFHVEBP0zZ6Q+V7GAuNfFo48+ioc+87BTgg+UsFFAlMfIVqu9LiE8Tr5/+cg00rVVnD9/zgTCA+8KMNReUa3ULEeIKkj6Q5w8dcbmXyXC0sU31PtPtX8CBqYBU8D8lct48cUXceXSFfXEnzp1GuuNpgS6Daw1cDSIqjh28gRQLuLln/8Uv/jlz/R+KjyyXWAY4JEv/glKJcY9ZlnIqczkV/sCCnjp1y/htddekwvAnXfeKYFAFjQPXASwkCJg1T1u4Zvf/DpOnT6On/zkaRUZeW/+5Mt/LgYArSQDspXSocTICarwi/kYmRd5GbQtGc9ZcWjTVFI1PkV1sob1lWWJEf7N3/yfqNWtLbvTbYlBR3txtnmwXZu53F133a2ciayJUmAMO9L9K2EVpUKEf/WX/5rLvQAAtmDYvuagC8cA8JS/QxvAg1vexr4z8z4mq5x8s0xyOx3UBwM8+6NH0V5cRG99FQFNckLzSmY/MScQK4m8odbvXzGvYrIJGPiFoVAjDhwGdPyZQSNXGaKEPjEnO4ABYq/XzQCALGnPAQDeRnDzRrJdlXEzA2ArgatRC4DrG8yBD1YFsL5BBphm+WfaBRIxoXooqdTlMsphhKgU4NKlS6hNTqDZ66oftVitotNP8Lvvez9qp04h7XRRqk2ivd5Ebe4Y1ucXtJAR7I2LCQbFgVBdAQDUVFCflw84LKlLGYySesrAmP07zjIwIE0oiMBItbW2hsbKKuJWWyCAkGInBmjCU1Q/dkJZWhQINtCr1tVPNukl8BofAgBjp9ENfUIWvqvqP3R9ySWU2PNfKqE2MWHCZWUTteSmaYpkRmPesHtscSaHAMDOCdKbHQDIbFp93/mm79SNYM8813Al6G6tF2haoOovFaANFNAayX55sqocgFpiC5NbcL2VqqrbYilRt4lCssYK8MmVb1tRdZ5VCzKfBGyxj5uMKVO+ZrCo0ewFB/n71LkFOPcArwGgBC/fay+AITD7Vvb1O5spVtoZKIqtoIq/02URAGBgRiYUKJDN9GOyFF0AwEjIzyp5psWiueQAALWvyRrRqF++qqV30uc7yr+SCw8O2Jrtfe/dT/tcf97sAEA+1fcAgIcV8sAJK4d2bQnwqNUvqCIdRocAwA4jaFwC/1YHAAqp64GHWdelAwJcuwcAMvoeg0El/4zJHABQuBoA8OKoHgCQgkmBDt702yPoSc0f7u/0igce/+GjeOXVV/G5z30e9clJYzgFIfounlXAsFXWuItVRYAqP4+J4coSrly57JwACNz2FHpLVC8sq//e5l0FR4+f0PzjB1+59AbSuOtsWBPFrEGpiNXlFbz++utYX1/H4uIS7r33Hfjghz6ETrenQsba+jpq9Un04hTHjh1FVAvx7E+exCuvvoher6MVMyhRk2yAR6hIXwoz7QDi0R4AYJz9/C+fVww/OzeH9773vbLu1tqacwaxX1x9qTIG5jbXa8f5Q9tE0e5b+Po3/hEnTx0TA8D0awr45Cc+g1vfdge6HWrVhLKatZYy0+0ViLzJB327W7l1oWOAqBpgaXkBR285jR9+95/w05/+BLV6BWuNVQRBEZVKWSA3E/+5o3O6F/fffz9efPElFXqZv5FtRxeAEgIcmzuJL3zui0i6zAkDB8LYGOXDtwAcAgC7mGAH/RTmfV1ai1DZfjDAbBhi8ZWXZfs3FRRRYn9nQjsME8IhPZ4LD+lzvnpectZLXrHfKkZmBeir91ZtZHA4Ep+QH7SS6/4GAECDJKNQGjMg/9iKkrq5BSDujX4wAAAgAElEQVSPiDFwzG9Svs/SP8ezD0bggxf8sQWA9FWigZx4XgGTiCuvQa1K0YspoY0r7DkKAyXnq62mPNZrU1O48777UDl1GugmqlaFtBJEEa12B/WZKbTSjiaFV4S25N9Y+3KqVmHX1J4ZkBIEYO8rqT0IKyiU6yjXJ1GIKtJw6K430FxbQ7vRRLfTEQvABGUUAo/oqGq7IGrMzzgEAA56rh3U+2dOGQ4A4Pig8KQq/tUKqhMTRh8mw8cnFU6gzSdzOx1bfu6MCwYP6hwP8n3fygwApZX5/M+iCtuoc2AggV5R8xU0cv33NkIDAaGksQvkdSJ/dC5RVYvKz/y3sEfXN+9ABI096gKwAq+qjDG3bDOwxF9HIrG2otFFtQY6sMAksyRYS7DTOwwMFdDyy2kGOME+3weu83IitAVWgquToJgg54YJsear8JYwWguA+5vTCvCJuCzlyDjT9RoYnd+ts7J85fHxmEm39Mm/WgGsRYEAgPVgWgsCWXlkJIiFoL3L8wfcGp3pCe6ndr5hR93z9NptC8DBMgA2AQB0pVArgIdHHAig6h/3UbZUMBEhJZnBLQEAq+L7FoBDBsBoSIxb8w8BgKsBgFBgolWcWb3l+PJ2naLsC/2zUWazm8xTsj6toV/cH4mTJkj7IwYA1xiulVw7DAAoIhH6WEBILZJBXyyEkItKEeh32vj7v/8P6Pa6+IM//COcvOVtUsZnq2rMll8CqAQb9wEAiNyV9LC8tIDG+ppZ/7G1KY1VBOS6RpFw2vfR6Wpm7himpo+oaNVprmN5/qJYA3pVn2tkCl6/breDpcVFPPXU05iemdH6Pnf0KB78+MexsGhtyK1WB7XqJGZmZlCulvD4Yz/A4tI8GixcssWHInRpAV985E/1+QJ2tc9wi7A2M3ZZ/Muz/yItL+Y3n3n4YTSaDRUnlbdsWio3X6p9AQAwF4BOp4n/75++gYmJqoCTCxfOaz+6/ba78MlPPIx2O8EgpW1hxZjItMNlPqXNxkbRrh6bsF5W/8v1EEvL85icnMDf/u2/Q6vdQL1eEwBQqURiGvSSWEy6aq2uj3nHO+7DU089hTqdFuKu9MuisCoXAPb/f+gD96Mf09GGwABZGHkAYOBYNA7IyNjOuzqD6/6kwhtPfHXX12/zp/ubv3cM/bqfzzW9IUXhuv0eJqoVDNcbODU5iUe/9l+wfP4cinEHs1MT6HXbpvJJ0Tkq06GIkHQaqtQzcBmyJcCq/Jw09NMkasQBo+DQ2T5plSlYEi2lTSYs6jFWuJkxA/wJbKajazvfJHiUVagd3d/opl7UyW6rqlGbHp4BYIEugzbrjXFD0oJfxwDg78gA4N957HwwkefSwIWNTggnT57E/Py8glP2VrcohDg5ifnlFRw7dQp3v+/95HKqqtNstTFx4iS6zZY8sBP5uDpFaMa+ukyu5uNAAAkZibbtgkTRn0pIiwHiYojKxBQqE5OqZDEY7jWbWF5axtrKinqrWGkym0ACw7Tsoje22XMRpfM6J4ctANc0fW6KJyuRcskRMwra3FDdXzZ/1aoJfKoa6yuXrs3Fa22MEWHcah7m5+K4APCmuEg7HMRbHQAw4byrxeQ8CEvw099vroG2ZhgzyCfd5Si0tdGt6V48TVV7Byp4FpVnEXgAICAI4BhYVuU3ar1AAFaQHD3eAwIKmzl2pfg+AOIukBoAQEVjaaxIKNAU8/t99j4SAGNSXdK6aar+FIELMSxFAlTtYUrVfH+fq5M9Q/0WAwbYYpCv9/sA0dohPABg30e9uGpL4D7o5hw1YHiM2s7ogONECCXc6av/jolgAIAd29WVf8dW29ck23v0cvMDAAxT7L6lTK6kIE62h30VSqS6sphxCABsN4QOAQDrvd6uBYAuSnItGcZKvgfDRAyAvQEABBIFB6AwZFJMZpUDAJiwspCj+HAEALBRgAtJEanWHBbsiiEz3BRXzr+B7373O1obf+/DH8a973o3uu0OKvVJdKXNFbhWh70tIIqYwxI6ywtYXlpEn2JxbBce0u7VWMBct5j4U3uI9P8zt5xFUKYuUYDVxXk0VhaAQaIWLeqzsA0g4toMOmq38Pjjj6vyTicuVuaXlpfxyJe/pHPqdLqoV6eUiDLM//4Pviu/eooKMt7hklsu1/H5z39Z95D7AdfaElsUXAsAvet/9tOfqYh36fJlfPnP/gzra6vS/lKrW/7SXG8GgHIIuomt4qmnH8fq6iLuuPMsfvSjH6oNIIqq+MLn/xRRWFMrw0BsE9euxHYPdYHsff2m+CCCPsJyCd/73n/Fiy/9WuyJcplrI/d4OvcM0el2lcuxBePd734PlpeXcf78ebG7mRsSAChHNcSdBH/0B5/FrbfchpTIlATG7aKNGAAEAEbChaN2572Nwf2+6i0NADDx7A8SVIIiol6M/uoKHv3G1zBRBNorS5idmRTCI6VjIuhE8xAgIIo+tD7i/jBBVIk2AADVaiUTAeQksuq6tYJ6GyjeuDRh/71b8HYYyNvR/w0/HflcZpQdp3ipPlUnLphnCdjB2NAhA8EHoArhssqXJd0ENlT5Zx9+jv7Ka8GWCFYSCHyQhnTl0mUFeVPT07iysKAEjPNg5thxnH3f+yySiyJZ+NVmZ7G+uqZeWf/wqqkjERchFFrMPOXLDs8W1rRQQmdYRKlcRaVaQ0SEjqJv/RSN5RVN1JgBPKmmrM4xeGfgHscGCijgDpx91caqnw/6D1sA9rvEHOzrCeIZM5mskFBjrlIbJf/emmxk/zOq8to9vrYCwFYMnIM9w4N997c6AODryz7h9wJ//mcGRtzo+SWQlK0jrorPO0OLP65/DPD4YAAnBeVSUeORPyuhZjVlYHavGcPLVekZ/HEt0nrkwazcGq3XO9X77L34PmSo9bsCApzLn1XRFBSbowqDz2LA9peKxP1Y9ScA4DyOLDF0m4H2E2/Dx3lBcIIsqRxinBeZN3CCZz1K9gu+1cpT/53AIYFX7hlmZWiAHE8xTQnGCo21DZL7jBO6ogaBt2gdJf++8m/fPTiw91my9wDy5gAAPEPQtVo4BoC/Hl78j33+rP6z6l8smcAjwYCBBADtPQ4ZAFePokMAYHcAAN2cCAAM0VcFm5RzgQZD0w/ZngHgmJ7SfrL2T2sZYt+/awEoEAwgU4oAgD3PfOGLGJYYvw0x6FOHi3SixP7UbeMnP34Kzz//nBK42++8E5/69Gcw4FoblmVRXWYivo8WADEVCkOsXLmopJlrn1xVtM4bE4eV7LifKj5FMcSpW87q2Fl0Wl1eRNxaUwuAQJSUonix9g5eQ+YOL774a9nQqV2R+UMlQrPdxh9/9o+QxARFQkRhKPX6733/OyhXI1HTmeynaQH1+jQ++7kvklhgugESwjPWlcNf8fNnfyEA4NXXXsNXvvIVtLsdxfwGBOcggAMAANTusLaEl176FX7+i2fwwIMfxje/+Q0cOXIE/f4QH//Yp/H2s3ciKE+g02hpr+KxSdxWLXdmW775sZtVfVhIkRZ6SNIu/u9/939Jt43XhXtSuVoWi0N7m3OhobDvhz98P5544gntWWwLkKVvoYhKuY6k28df/OlXZAPIfXjoLSoOAYC9b88H+0re3AGGcRczQYCf/vBRLLzyEirDPpB0ZeUhtMb5OksaZUjUsIQS1ePZc1zooxBYRcjb/pE24lsAfIVQSFFIZNTRR23HdZWT0SQbt+FclYDkeKx5AMBft7xVkqf5Z3RT9YWaGMgG/QG92LEJKPQTlSU8wkWCDwa8DFYpdsUEn1XWeqWKkBNlCPS6XU2OielptOMY7X4fd/3uuzB1z92ytWq2WlLy55pWGhqYQkqY5fUjAqKuryvPW8Do3AMcqjZACUkxFBOAQW2lXkc4PQ1EZQzbHaytNzB/+ZKCcPbbVkoBQlZEksQUZUkxVa+rXa1DBsDBzrbr/e5ijgQU/LPWGiX/9bqs/pjoiDXiNS1cpiv3CVUZ7GE9zLsjQW01Nw8ZANf7rv7m3k/LDas0oqBT8deCCqMY2pjQBu8q9L7i79tOuOYQwPSv0aop9X0H+IJuKRSAZTKdqsLDh/1dyq+ur95cYPLrsL8KErV0x5RnD+gYB30Rq0Z9tAw+DQDwon3FoKyAtxgaAEBBP1bazVxwJKq3OWDy+ANZBfY3R8HPVObdnNHbWNsBA2BzNfAaAAQ9GLQbAGIkONOWUdgvMcTUGDzSl2GyYOuxvhwAkV0LnxxkKt++XW034d5242rvr73ZAQAPjqi1gmoRBYo9llEQAGCVf3MAOAQAth0dYyqM49b/cfHcb2612+KTHLC3HxHAEquczs457fdk6cbklZTz3QIA1lyeBwC4ZhgDIE1amTihMQNMJNrGbEktpzyNuNtWyx/SnmikydoKvvWtb6LZWkej0cDssWP47Oe+gPL0jBaXrnS5iojIGt3d9n/VBZSLSbeFxfnLoI88xf8k7DlkTO0FXEP0kj6iSg2TUzOYmjuBQX+Abi9Bt91Cqd9Fp9XIGFLUI+N+w2vI2JzJPCvTFy5ewMzsjATpePqrqyt45JEvoRpOCABYWprHP3/vOyhXSPvnfsYwuCYrvT/+7CNIErOi5VptLcpssaCAHfDC87/GysoKXnv9dXzpS18Se5KxvhjMeResAwAAeOyNxipee/0lPPnUDwUAPPbYD7U/EEQ6e+sd+L0P3I/67Am0l1f1ezKoybDwmjvXCgD4FX9Y6GMY9PHUjx/HL5/7uQTZp6en0OnS9SwxZ4deVwXN9fUGzr79NlSrNbzwwgu6RxQkZGGA46daqSMsRviLP/3vgEERQTFC2ie7jy0AhwyAG7rObf/hDFRShMMUyeoqnv6v/4xCu4FBu4mpaogeVeo5qTlRGASCyWoJAUGAgbP2K6XoU7FU/fwm+qeqesl+9urRBAUqVdpymFiggkvSK50VxeZj9BvHOAqyKfSOHr5Yk73e/Wl7nQBnGZWjQmdVlcyK0HqZfE8Qky2fPHcHA0xMTGJpfh63njqDermMKxcvYWpyUgtfwiCYi2K5jHd/+MPoUU1zZgarrRYm6lModE34TyJ9RQNcBgQBjOulFgt7WMDKu6B/K54sYlAqS7uWeCZ7b6uTUwjYDkB12DiRx2lrfR39ThflYgkRQQQqZ8sCsYQ+q1Bb9P36YP6QAXCTTl0nqBKUI6n8M+nnVxCVZRtpnuEU4jRBGY4cn8hYBcHqh7sFALZj4fjxcfNepZ2P7K3OAGCQxTXYJ9f59Zb3nEFQvurPf/P3agUg66RcRZpQ3yRREsx1nwm+KhSuSqH3VC+8I9I7QIF7ylAAlr1G4EEu3bYWetLnSe9PJfBnaMJQdH+KE5XKRa2XllBTRpUAM/u8Q1V8SyHBsLJasPgzWVPSynbUeuvZz0j2ClZ4LLa68jx4XqPn6Dj1dOOfGYLtVP1NhtN+n7M3FAjgZqH5d/v55wAYp33AVgQBAMLG7RhleWgnba/aYPNlFrNbBYC7n4+/rQCAhzVN/C+lIjWr/4ExANgOcAgAjB8l4xL4QwBgewCA464AA5p2YgCMAwCc/5NrDdgIAAwENhTR7bQUXyNhy1aKztoKvvrV/6Akjkk0iwO//wd/iKNnbpEgH8HbTqeHSlTxemzjB8OmZxAAWFuax/rKkiKJKCw5UbihuYAlTBAj9OI+gnJF9P9CVEXS66PRbEu4MBomaKwsKeGWbWvCxJyEKNMHYz/6z579qVgAxaCITq+NS/OXpdZPVfz3/M77cXR2DssrC3jyqcekXs836nRjTE/PolKewB/98RcQx8bAog5ZHgCgndmrL7+GV199FRcvXcLDDz+MW257O1YWF3FkdjYr+vkQfDNWotVzBwBl3Pwx9kIHv3zuZ/q68663y46PDghHjx5HUKrgwQc+gTNnzqLTph6bMfHMAcAJ1l4jA8AfMwGA1dYC/uEf/17XeWlpEdPTk4iTnnQjojKPrYtavY5ms4X3vu/9eOGFX0sPiNaOPg8ioDM5OY0jU7N45HNfRtwlC6aCbidGmQznQwBgTBB6zVNv6xdcVcVwT7sqQXb5pHookw7mJmr41TPP4PwLv0K8uoxi3MVUrYxe3LZeEOctXmT/3IAsAIIABgAUI6ATG2WGonPsXWHVx9sAerpKRPu8el3BpO8rZasAAzsLoFwQ5hBnX5HPJxhbTSZVQD2t1F8WrwlAuo9rAchvVFnrgCYv+zVN7d9PcmMNGCuAv2fPP09WXtaFgiYA309K65WKJkMljDCIExydnsHUxKQSb4ZsZAAgCpFQmKUS4T33fwSFqQnRSrkoRWnZ2imY9Ms205J/65Mhhcpotwq8c9UjoycV1MMqcUACFCiiXKujNjWNgihXRbQaTayuLKO1to5SOkDEVDDpg723YmwoZLVrf8gAuE4T8Rrfhld/N2G4OTmM9htW/sNKGZV6DRMEfuS17mBqjmeBbZxf0hbWf/q300nTm5GlOKYEsF3yz5e/2QEAFV92uF87beDjNv9rHAZ7e/rmgbPpZHYeV0Ot2SbSai/0In8SaS2xh9711+cEAL24K19DWqBnCPCzCCRQ/yXV68wVxq8tpreSs3xl1btMETYPTRlFfpToAp1W2yX/I6BWlfMBw9wh0sC+GzuKrQS0eKuo0stEjywpaqOohY2aAI5eL10MHZmJ9NlBcqdzs8R1iRHEsN+56+P3J+0RBhao6u+q//o3AV+u33w/9dgYK8ICfa7ntgFzn6EWgdwPpHdgsAPndWadmI0K12bgwAhTurH+9t2tHtsNr51GyLjSoOnXZAwMV8m0s3NHx/azvA1gGiMgc4n7nFO73tvA959i+7YXXhT7wh2Tvz7pwBgAHA/FwMaGJf/2ZYwRJz7sdCdyCg6uz9adkfQn2H5iz5Dg2g18jEvA93to4xKYcZ8/7vX7Pb59vX4DA0Amy9ZLr9o654Up8480AHwl00T8OJED7rNDsqZMKI1jj2ue+s2FLjugyQuMOhFAP2+y1jwn/CyRP/X60xKvjzRpq0hnX9YCYHu46RIQ0CQDNe40EVXLSNvrOod2aw3//u/+X7DbqceWz1IJDzz4Cdx+571iwIQTM+g1Wwgz/ZONV3LrVWHjesDjWbh4Du3mWmZN1+201dbLeJ/WfxTRJgBA9tXb7rxHvvC9bozltQam6nVUi0OsLMyb5ZyWY66fFsawys19iJXpF158AVcWLqNSo2tLAY3mOk6eOCWxubvvvBtx0sULLzyPuB9L94v96kygw7CCP/zDzyFJqFfGvcdYyIqneSVT4Nzrr+MXv/gFFhcX8dEHHsC973k3Fi9cwNFTpxC32xsLjJsuzDgXoHHxg4n6Jar+X7x0DhOTZSXh3/3ud3HbbbcriX7ggU/g7K23C9hmpZ1FHeZQZAJ4kdjR3cvKl2OnBgGAn7/wU3zz21/D0aNzGrv9vtlHyikhTXUfGQOUK1Xcd9878aMfPYZ6bUKAQK1WE0DP4zkyPYtTJ9+Gzzz8x+i3YwRBGa1GG5WytTj7yDUb94abO9eL3US/Y09nT0+44RoAvmK9p6PPJQM+GLXgaRQSKHlUtdDdBF8xpwLxIEUl6WA6LOH73/oW1uavoJTEqAWksifq/yfq5vuIFVwVKSpXxCDmje+jGMk01fplJOpXkC+qaFGOASAribSvqjgHLin0BAk4Ufk6VqL58NRTzxrgwNvKBcCDA0ahHAkIZqJRjorKv3uZJt8ekE1IggTueZnytbsJeo4L9PT5DlDYHA5JPJ82WTzXJNWmUStXUK/VtGmwP3a10cD03BwW1tdQmZrEsTOncfqO26U4GtanMIz5WQGSYR/xgAtlSaKKrMyRDsUF2pEDRmGVYkoLeWgLaO1R7KElOkhxqwjRxBQwNaWe2tbqKi5dvIheo4l6EKDMboMuVVqLGAS0GNzr6Nvn6zYlX1stljd1ALHP09fC6AAerYcKKu3hEw4fmKby9+XCTBsfVl9JGy7i5JlbpOOgSqEXwXRzPt/+YsnH5lTBPm1cmH8dTvOGvcVv9fhRnmjicAYQ+rHjvtN1zumWZIwobthJP0vsBWRKtdpYTV5EVTRKR10PwsCCWq4XuRYBjlHqirAy73+v7wPuOc6uz6+x7D2lnR/Hr+v31/qszcVU9H01ftCnpVZPYqV2/ARoRy4W3jKPCX2P0yKMFASzVYvnwueKHaXKgxPvG6WklmBn88xR8zdBcNYCYFa2foJk+47OyeZoicCI7DfZNmFfI+aWTTgmAgSZqUsglkImyml955lAUu4YttL4v3q2OlBhV/DhdlNwq8XfrwgbAWitFR7UyC6g22EzVpFvL/KAhQMABgnSuINhGqNUMOahACFHv9/bAuHP36+Xljx5QEL66sUAPfbpFWiFWhcAQD0AVWdJ03YuC9KYcFCo9nXXppHpgBNs13NztmkUQL7BAEA2r/O9yjkwf9x13e71u1033/wAgI0dE0PleKSYngcARtD8yIpz49oh0IBMzcHACkUMCdlyVGQPOmNTAqBco21Ht3jfl6Do+mEFHs/sYdttgdompPIPqANAYMLaiIwF5OemAwKCCAkF/aSdOiDegKS5guee+yme+ckT6KddJeQERSvVSfzZn/8VUKoBA2MAMMGTyPeQHvMm3N1pt1GdmWaFSsr+k8ePY+n8ecydoZtV1xJzxvKL81i8fN5xlozlZXmI03khUywI0Wp3cdsdd6M0NYPuWgMJjVvSISbrEwgKwMrCFaytLIo1FdI5IO1j6IDlEoGUQgHnL5zHk08/gTO3nmLfLJZWFnH69GlcungFx4+fxPLyCur1CSwuLatqX61XceTIjAqTX/jil7C6Qo0CU6uPe2ZRNzUxgebqEtrNdfzoscdkOcgk913vfrf2Q56Mb8H182gzY3AcALDV/PNzyxcYCQD87NkfSwzwtddewic++TGxN6gDwP3sxIlTeOCjn8DkxAza7Vi6BnGPDhEDCRqOHq6Uk4GyLg7IsZtN08bu9aDYx9/+3b/BUBoTHMNkSdi67Pe6KsUbkwRvf/vtAm7OnXvDKvoOMy9HgUCdJB7KseDuu96JYWquFp4NbqPetTj76DZrSb2x0ecNBQB88r+fS7BhOXCaRPlAMBO2yQMA7t/RoI9ar41Cu4knf/B99NbXMei0US4V9DUYJFkCbSTLkhJNKiyrcEJBKC5QBAwYHBIAcFUkAwCcQBRFK/oJOJg8csVBxcCSibDXBWCw5ScFx4mCr02PfPK/GQDgU/0m7p+n81c+7xbuHMOAz7cKzugOaMn3ParuXPL3Kb8xKvDWylsE7acYCBP8qJapvl7WwkXV/7BaFdW1QfBjehJnb78dk6dOAglVOGvqS02LQEK1aG4AElIZSLE/ZPDrrAEtWTOrKAYpspSRoMkQ7EXjf3LGLgYIaxMo1OtAvYa018P8wgLWl1cQ9lOE6QBhf6AWjFg6DuPChAP6+1scADBgzi5+HsCzcWnXnDQ6Uvw5JujdSwtK2k3WJydQqbHf39o9MgDA3Spf1d0MoG24k1nQfkD39yZ4290GsjfBoV77Ibj8R4whv4Y5EMkDAnJBIY3eJ+4uWTdWEVWSTbzPXycl/TmlfSbtGQDK9d718RMsIIUzZY+/0xBg4i8RwRzlTyAva/O085PVnoFYWucd5Z/7huxgGVW4lgT1OKZ9E2Niuqg83dI70d4ZOBdDFCITl+Jxah/J2/k5IMxT7n1txAdxnsqfm4GbdxvHcLH2hPy+oDlK8IQgOBtpxMhiAsB/W7BjtWIeqqsk/v/svWeQZOd1JXjS+yzf3sA1QHgPkARAiBRJkKCnSIkiJVKUm5nY+TETuxG7G7HzZ2JjdnZiYlcjcWd3JE2IIuVI0YiiA0h4gCAMYcmGa++7uqq6XHq7cc79vpcvs6u7qh0BEJWMZjeq0rx873v3u/fcc89R4R8GAFQGn/51D14RLICzeI8lXuqD0QADTftPHwAQlDShsQa/mdjveG7Y8Wcx4wEAFir85lYweCbGmXyFAQDAdU9772S2fy2unQhHpbIBAKDOvyu+LD01JlzQLFHSHM4NHADgbBkE2K4CAH2501JX8M0Qf1lcezcUrlcxAOwCu2I9GMDxgziOVUe2gHX9OZLU5ELjoGwiJXBJop9imDiQ1p0giz/G4DEAgB8j6U8V8QQAuu267PGk/B8CAPpQfAKLUWNpGXhKPZEOOo1F/OTxB7Br50uIRFqii6czOUQiaXzi47+NXG4MQNpsMV28YjyXjleaYwRNDnVjcXIShdERNCtlJFLs6C4gVyyi3ajrM9n5L83PuAFUz1K1L6n9hc3ABJnELWzeehGi6QzKpWogdJrP5RBptTE7M4U5AgCcO2czker7AlaN6UDae6Vew649OzEzO4Vaq4J4MoqxiTHMzMyhXm9i+89fRi5fRLE4rM44GRpUs1+/fh3u+sBd2reajQ7qtQ5GhtegVuVntNGpl3Sev/u972kPGR0Zw113fUAgAkFlxvJwhD63AIB3nGnhpZd+LjHAl156EXd/6AP4xje+Lms+AjJDQyO46sprcfHFl6HZABLxjL6LWdf6rk7QY+8lk45K4ZukNqZNgL4jl7Lnnn8Kjz/1ICJRY2Gr+HfAvUbdZENuQP4Vl1+F/fsPilFsQrls9NK6kiBoEtVKCx/76KewedPFOja1JAXEu5E4L84aOFj07xNnEv3PxWt+pQGA4EYcZACEAIBCq46jO1/DKy88j2iziVa5hHi3g0wqLmRTnQ3fPdFOafPEROY0e9SsIpZ0M/FSejb0iKgjgyrtNBhcWk2qe3JGiKhj0oKNmxPyFNLwQuWxe3pxuEAfTMT4O1/8WNCxrooHEjwAECS54e6PS0JPBwAIJ8v8LBbPVLsmNYudNSazyXhSYhkSyIpExQLIDw9jdnEBnVgUQ6MjuOz661WoI5IUjUuFPIs86shSoZTJJW23XGePIIBtG4YmGwDQleluC7YAACAASURBVF8278hox/nIdrhlxBBJpTWekBoZZpav7v/U0Uk0FkuI1JtIdSICZGrthpLq1+XxFgcAtMaD+WNPE+6/EgzWFAnjHyn+U0MinUZhqCg7HzUoB4oTPzLi742TXttVAOB1Wfbn8kOp4aCoEAKS/PX38+wS+Gs2A4YVn8uYzASCm7fYWw4k0LGRaeLYJOqEuHUafo4sASMRNKsVJQFB4a9s1hXLGsFijGPRzxnsntiqj2YCkVtUu26i224JrPDFFZ+jEbIOY6KzQGXPmF1+2aomkMgUzNvd+Pgn2F36or/HqekJEil3ckwwv1f6a2N7Qo9hFgbY/PklABBlrPbuBiohTRk7SBo9myxQ9PcOAKatswoAnEMAwPVYrUvqhxBiKnQQpRhkRtZ/cgRYBQC01N/SDAB3s58NABCLUCOEAGZHXW0CfLE4NSY4AmBNs9MBAOgBgu4gAGD54AkUvtD+LRYDAQMWc90avv3tv8fiwrT+mxT6ZIoe81HcecdduPDCy9HtphBPZhSrvNMLC0DR42UxF8ULzz2Ha2+8QTE+kc+hMjuLLFmlrSbKpUUsLsyhVSsFDIAwC02MCebXMYKzSUysXW822NUGkumMc2ZJssOBuZkpzM/NoEv6PgtFCbwaABCjdSeV7zNplCqLeOHnz2Fy5gjG14y6UYAqSqUKnnvmBfnOj41NaNSYxf+69WuwZs04br/9du0/pKXPzZawbt0WLMyVBTS0GyXkc2n81Ze/jPGJcVQqFfzu7/2+RmbTmcx5BwBU40Q62L79RdTqZTz55E/wwbvvwr33/lDMDLNNz2Ltmg244453I8GGYSemSQl18wPGk1UH/QAFRaJph2hObHwvfj+ei+zQEP7mq3+J+dIxcBRAk2rcxylKqxTAdHl4TVnDbbv4UjzzzHMCBThOweUo0d5uG/lcAfNzFfz+F/8FisUJ1Kt0trH6UJ1iUU/d36sAQC/9Ox8MAGHiIaqvL4ADrN6NAPA6kAEwhg5+9tD9OLJ3LzKcdy+XIHOcmNllsLukDoZDKk3bKIK4ox3XWzUBAEKXHHLH5JK0foIARLDUqXe2G77Lz7NAxI1U03DXP9xl6SvMQxoBYQpNeATAJ6rhLr4/x36z87/zV4GL+FQAgI5dL3a8z/CmyTklphK0yCJW68SqCI6Qjso/haFhHDxyVLPa0WRSNP96u43LrrgcQxdeAjS6aBKV473CcQt21dwsquiF9LFmoukOwncoPANATEUxBIggkD5lmg0dzr0mEsgODSM+OiaQYOHoJBamj6NBAZY2Qd4UGm2qAJxNF+osyplVAEAifKq5nCq4FSJ2TgkOEIUmS4bP4iaYHyqq+x/VbLWNf3gAwBcxYQDAz2sveZVWAYCzWLxvjJf6BCCImwoQzr4oQsYmO/T9Givecs+8ko1l5WOgB2NN5M+xuoLxEgNlvS4AGUpKb6X8bIKlvsPvX29gALv/vQ56eH02Ww2jHkrkz+i3fj/g6zQW5vpgHJVi4c+EktRSqbknMq5n5zvu/bT4no1TT/E/zJrzInv++9ux2T0Z3lvs/DrYwlFcefNFuX/516jw73UNtW1wf9HrvEihzRTzu/E4VgGAswUA7Jr0xiPCexl1Fnj+af1I9X/+4QiAn//vvWqVAdCfA6y0cx/OnZaKiCt9n9czmp4VABBlsU5wlZ1VkvGoNUERXmfP5kQ/gxFc14w7GQOAAECk2xsBsO4/c2SfwYeuE5tObdMcoCOKAAAOtaOOv/zLLyGd4u9rNk7KPDKawoVbL8d77/oYTb40FhBJxFGrVNQ1N2s5xmC7Lx55+CFs3boFF227BPVKGamREXRLJcVBMniPHNwPqqoQsPBzUkZu8CMPNn5F9f+h4RFR/xutjpiLZAboQcvqueMCAGQHSBaDbySSoZYwjS3mPtRVOXrsMF7Y/hyGR4uYlvhgDJVqA6++vAOLC2XkcgXtH5yjf9vll2J8bATvec97sLhYwtjoBMolCtPlUFqsIZ/NoLw4g+GhPP7iv/8lxsbGpAPwR3/0R6LYk/Wg/SC0OPsK7BNGKle2inv1i2MRpeJ49JGHMD4xgkcffRBXXX0FXn55u4AbPjKZnI75/e//IEZH1oJabKTYS1c3AAAcA6CPzWsaM9LkabcFjBAAILAxOTmJr33j7xBLUTTRdem1e3G9mU4PayPu95dcsk31zUvbXzFbx0ZT48adFi3UuxgqDmNutox//T/8W8SiGdSqTcSizjZ4lQFw8kVxzgGAcPHvO8aOAu/Dh2ZG3e2aIgAQaePH3/omSjMzSDFJazaQpABEk5Z3HSFImtlkwsWkRcw93tbWzWnzhpX9Bzs5puDJgORni/wMKotZrxEg+wpZQFm3SBt4qIvpE8RBymX4TIY3lvDzTncEYDkAQPFMiZzrK4SO1zMARPTijGswz+Uk16IxjI6OoVpviAWQLRbQ7HRQbzWRzefxtutuAPJDGh2oM4Cz4E9oC9BXFcKmBFMGAZaUKr52jf6vp5E2RicBXgOzwSLroBONo0W6aSqF4rr1QCKFzkIJc9MzKB2fQ7vWQJKz5D5pXVnsOrfPessDAKFiISTM5+lzLF7IImGBL9p/viAAIEq7H7Jq6abhAarwJuULlGAc5ySXbRUAOLfr+Zf8bip1xQBy8/buuvtOPS+vqStHxb5iHGcXXnHEjQBwblWcLrfhewBAhXsIGPCvYSIR2AFSHChBmx/PIfKewbZniKLoPs+9mRMNcq4DFM/q2Nysdbh6D76WoLPmaMmUore2Cn8WcWScxc3ST91c2396414GWCs6upEFi52+4OuR/vsBADe76jysjUHj2BAO/1WJ7843gZUIFbXdjmr7uaP9u0RMNob2DTWvZRaA5xoAOMcL7001AhCcXb87un3SgCAKAMbiaSv+qVgcNWFIgQCOAcLrtgoArAIAVq6e3ghALNpCp9UQkMpXx+O0mHQWgO6eXzkDgICqAQDUyiAl3to5YRq1zwItptBqLUFGLcXb9NwW6rV5/Plf/BlGhrOo1Ral8H58dg7Z3DDisRx+94v/Ct0mNQpMJJtjhrQP7jQNjGXTAfEYnn7sURw6dBC3334bRoaHESsW0Jg9LvYYxf4OHzyATFJeKaEAZPedMQAooN3G2nUbkMpmxZCgGGsiRSHOpBizzHErC3MCAJo1sslaAgB0c1KoOppQwUm3o3qzhpGxIfz4wXsRiXVxbGYaqUweBw8dxd69B1At1zA+ttaxkLvYuGk9LrxwKz7z+d/F1IFDKBaGEI0k0ai1QbJZNpNGuXQcuWwKf/+1fxD7gUDBJz7xCYEBLVrAOqDWf8EeAOA1lU6/eRYGAHi+k/kMvvutb+C666/G00//VKNk1F+jKj+/O8caWPS/4x23yxYwmynI5aZeo2Widung/A8yAAgAcJyOeQAF2vnvRDqNH/7g+9i15zV0orSN9NfP9jbVE2TvSfC8iZtvuhmvvPwqqpWa/pt1BhnO9WqVywSFfFGjFX/8x/8arUYErSbZywmdz3aHdpOrDIAld+jzAQDoXAeIeK+zEywRZ3DM/05xxnLxOO7/p2+rk9GmsmSUQnZxzftEojaPziTG7CdMMTcqnr0LRNQKcCIoLPB5QxNNpAsAP4rdIiZS6VQSzUZDNBQKUBAkUMfIoUxhFkDYei6sOB0+iWHq2tmMACwHAHgEUIl2SBtAzABS8aMmFEVAJBGPI865lw7BEKPF8kYZW7MGUzMzCs8NnvNMBpVaFWs3bcbGK66WRRUTxwZBFCacEhay94071XYDAJwCsZv/FzLQsXNObQazmibdkV7XMTToDoAIhsfXIEprwFYXrVIFM8emUZqjWmwXSaqwBAn8OU4kl3u7VQBA91hA2XbK4E60wman4wlkcnnkiwWtG44AyM6WdmsSGrICSqtjoIhSinAqH+dVAGC5FfqG/n0YALA5+p6dXzCrLzV/quNTJJSFj2mr2J+O018xtF9Cde6hGEyBVsbpVgvNRjOI5b0mg9NZd117sfAJWjrGgIBZ+QSbLR5pndwP/J82Y5fm9nuT4Jyb9ckju2gS1Ion1VXjH3b9Pb3USm+m7P0PG18IAwC9Tm94FMBIXV60zroxPpny/5ZAlpuLtHvMq9e78eC2FQw+Ovt7zo9QGObgjidEfzQg4FwxAM7xMn3TAAC97x1ekz36f1RFRyJJyjHngsltdBaRslk0cGcVADhx71hp536VAdBGu1mTACDjEwEA0f89yGeKkj0R7j4GAEmb5mLlNQAkkNnhOFTTAQCm/t8TUutnuDDPlNhai11Xdoo6mD66H//wtb9GsZBCo1FGsViQOF6hOIpKuY3f/M3PY2RiE1p1OrhwRAYqsFt1Nv1MjDWaTOAXzz2LJ598AtsuuQTv+uAH0FVNYGxeikrXaC8orbxwBLZYZ2BrVLoImzZvEWgryU8yU9kwSxgAwGOvLc5jYf446pWStELCAECHXvKxuBgAi+UFbN66Efc99CPMzs+gSi0CxPDKKzsxP19Cq9HG2MiE6gvmRSPDRVyy7UL8wRe/KGHDRo06ZAWJ1FEtkWPJ3U4ViWQUP7znHiwuLmpPvOWWW3HFVVehXqOAIq9lf3QxvrzFnn4T8pXF4T4AoNtCMpvGt77+Ndx8yw3YvXsHdu/ZgUwmhampKRXcFDdMJbPYsuUCXHH5Nc7eMOtEJvs/09eUwU91qB0n8JgUM3thcRFf+epXkMklUa7PCwDoaaFZezjmgG9+9tsuuxyP/+RxZDNkENQ02x+PmUVgOhVHKplGPjeCT3/qs6jX+NqkwO5VAGCZ9XBeAADLRIIlOxigA0o7AYBOE3M7XsHPHnwAo4U8Zo9NoZBOopjLYm52Bql0Ai3SgnQvM0mMI87ui0AAp2As5rkp/vNpqWRStH8iSHIJcAV+KpmQ5RTBAdJS+TcBAK80zeMKiwHya4hG6gqYkxU3ZzsCwM7YqUYABgGAcIInAbcYgxwBgIgAALEAOK/achZQkSiGR0ZVsFWqNdTojZriXGsHrUgE2665HmlS9LNpBfE6ETinuM1NhSKAPQZADwDwQjK0cjQQg4qlqgwRIT0nEkW9TYG/mKwB09kiotm8xgTmj05h+tgMW8hIRYk4v04qAKsAAMfiVFRIOV0tKdc9dR6vROYzvH75vHmZ02aNgFPMBVhSpAeu30qTN6OQ9HHGVraDvYmeteJz8Sb6Tv5QeeWkmEzFfifyx05mwIhyc389lXknkupm/rneOKYk8NV3x8kM8HoAZHq50a5WwxT5rTvgbVPDHQP+LETzdwfphVxNXbinNSCRSiabBCi8cF8Qwwgi0M0kjlQ6p5hGCzcJa6l76zr+HhINi7wOXEeL7f2df59C+5Xfgwf8bxxHLtJVPO/Azq9XSBaXgCQDB4SbNZfTYRAIQjHW3rv7EQBjAdg95ztL/RJTp7sI3f17+k2oU3/QmwgACKKXu8x2KgITQmlHJFMU/8soKfUAAIsTJvuch10FAFYBgDMVAYxF22g1qgIA2NVOUPzZAZO6x5cBAHwsM/YB88hBBoCz/wt4u/0AAFO+QGOLzZxYF3tefRH33f8DxGOMuWy2kSZPIcA8GvUI3va2a3HHne/XuCjV8G3EN6KuvgcTGMt37ngVjzz8MIaHh/Cxj35EM+nxXBat0iL27dsnBqkKdllvhmKsG39QMyoSw+atW00gkd3/JG0BKQCe1D7DnL9RXhQAUCsvotOqa6xMTgKcqXDnjwBAu9tCJpfCq7texms7X9H4ba0FvPDiSyo6CQCQMUChcdYbQ8U8LrpoK66/7hpcdeWVAgBSiYyeS9X6DkEW1BGNdfHQww9jdnZWMYGU93e+852o0V1Bc/a9PCns0+QUuU43aPf0evS2HcRiEdx//33YsnUjKpVFvPzKdnQ6LbkSeKB+eHgU8VgSN1x/M4rFEQwVR5HPs6PfL5Ru4LgrAj2czTHuSFejALRef+6F5/HAA/djaKSASmMREdYAzkkouA8ciL/t4ku0V7388qsSf2dtw+K/UqkKJCAAwFh6ycWX49fufB9azajAikad9wOv5KoGwEkXyLkGAMKJoUeoVCCHjiCcEKfbTex+8id49ZmnsWnNWhw5sB/FTAYjQwUBALl8DuVaRTPp0nWMRJFMJJGkCJNscTrgdLLUc51oHYXlpNzcJepUl1ck54V4Q5YWFwMLQHlIoiv6kR8T4Ot4fJ4B4P06LR5Y4PMFf/ikLjcCoO696/YoTwh1RZcDAEykw91UoTEFA1LYrSfFxrqwBAAEjKj4twKNh83vSMsSqrhXajWUq1UMDQ1hrlLB2KYtWLNlC+LjY+g2m6g0G4gRQCGq22zr/YS/DDAAPAAQIwDg9BkoHthlAcngiijqDA5EpCmWlcohPTLOQXJUj83g6NFjonwluy1EJezwOjxWAQABAALCCAAIPGexEzddiVgc4xNrBb7xiaIT+9lhJ7xmS/tE+uapgLPgSq8CAK/Doj93H8lLX69UXGHqSh8HDDH2kN7JB+M3tVY0T++69L6IVxxzQqMBEyWYce9KnM/5wJooKan90p6gDSzpogRpLQm1dep86U0qGAvz8y722vf2bC2L2Ux5GZBNGd8KNyv+YwmKtjF2mWAbRYWoAeC7a+YIwNhswnuD670fMO4v9fv2juDe6S/+rUGvo9EO5+djJZIUMB6MikUAoNfVse8ltpz2SLdvac8J5raC73t2AIAVu+dcwuXNBgAEGI8fb3TWjxSpbHUEIlEAEF0TBCR91hh2BHJWAYBwfhXkkKdijoVuoFUGQBvNekUAANlKBAAYo4xdcjoAgLkAhEUAeyMA5I46UHLgZvf6P225akVlA/jSs0/g6Z/9BK1mGbFYB/V6VUArf8kZ7U43gd///X+FSCTFEXwkEhTlbqtLnC4UgIaN/5Li/41v/CPWTIzjogsuwC23vVM/L80ex+TRo0hq/IscUwM/g0JZOQq1N6JIptJYt2kL6lUW2sxD06hVa5qv97PmzUpJAEC1tHACAEANgHK5ohHIwlAei+V5uQA8+fRPUaODWDqPhx/9KZLxNNpNAtRxMY3pP5+IR3DttVdhYX4WX/id30E+l1cMiHRjKC1WkS/kUK+R1dDBo489hoWFRTUnN2/egjvvvFONvR4AYLE2DAacCwAgFude2sILLzyHRDImsGbX7h04fnxaHXbus3Nz87ICpIPCrbe+A9lMHmNja7Bm42a0KrW+Jk5Q7bkYLhHpKJDKpLA4P4dcLoN//t4/4+DBA5KpaFPEUmPEIXabK3e4V195xZXYs2cvFhdKKJfKKOSHkElncOzYMbkUxClc3mrj5pveieuvuwWddlx2k7UK2RPcB11+uioCeGLidy4BAJcKWLIV+ighbPVG0LkhVZSFPNG30VQCj37ra6jPTKFRKjN2IMeOECmPnRZa7BDnMqKtkwnABynucXZklN91AwCAyGE2Q3SNcz8298ExAK9A2ZNgCh2cU+zna5WoqpvZVeHsmQODG1I40QpvXEEC6PKhoMj3xXvvjfrtnJxjgAcRBpspAjZCnqD6b823GhVbvXNHI2WyKPsM3+WR0GHcRgRiMQyPjmJmZgbZXE5d3FqrjVo0hqtvugmp8TGALIlaDc1uF4XhUSwuLCJJ2qvsHW0D0P+URxr9Ns6NxhPEXH6p7cIF4Wq9hWQ6L/Q3nskDaWMBHJ+ewdTRI8gxT21wlsgoqdwEeP55TWQv437eo6nbifTnV1oO3vd1QKjRFxdLJRjW7XaDtQO3hr8W4defePe8OX4SHmcJFz/WDW2ruNA51L1gAEAynUauUEQmR9/qsI9wz0/Y3+U9euAZnI83AQDwq9zB5xXz4OdgXPP3jE+w/b3gC2/zp++i06Tys7GnxKDyM/d876D47NWI/TOCFsMJIAbx09P02fGnDSnBXnYD3LGyK+PZWorbrt7X6uPxtNtKCCQUSHvSgMXVi6x+UkU9LxVkPPakukIs+jXzzyJN7ijW8ecHMan2Tti9dLghIv3JHva9BqxefZwKwk/IRtF1900Iy6z9vDoy71ff6Q/2C9eh8vuuin/Rfw3UsNjoO0iDbBsvMHuWLJxTMACWu3+WLOBCAMCJDMLwmfZXIfj24eFDo5JGKGDbVqewRcvhrglHyf9AwsBnIwJIBozFT2mheFai6Bn8Y7oR+pvCbMxwIgYoeSsrD6ieTAPAf1u9t2NpsQumkRnNya487i5XLC/1Tstdv5MBvWfyWYO51sq/2ZkzCE7nM87Hcw38ZAHr4Ud24LluLZ4p+Qr0Q8IFIPOuNugC0GrW1TmW4r0o7tb5Fr3eEM6TjgBYbDMavcT+ODPNP5z/V3Ftxqe9fT50syvXNfBRs+DM0WNdPPnYA9j+0nPodmoCAKrVMjK5LGKxFGq1DpLJPD7ykU9hZHQtOrSPjiYEcLJwZs4eoxVgvYb5+Tn8t//vv+Kybdt0DHfcfhtGt27B0ddeVY6v/DMGNBt1HQeLff5db7I3T7eiLDZs2hyMpno6Pe8jMdXIXlDO3MXC3IzcAMgAoLuK2AHqjpjVYbPTRiqTRCIVw75De7Brzw5Um00cnZ7D7r0HUas0kEllZYNNuj9jy7q1E9i8eYOOcWxkGO99z6+j2WijWBjWnLrFcirWd3Df/ferq12t1tS0/MQnPmn5WDDOYP/mz3r7iY1LnOrh9+3w/djLA/lWrHna2Lt3N45OHsbWrZvx0svb8dprr0i7YX5+3rH0YkgmUnI5uPKKq7XHbtq0RWwAChbynLKBynjGsQHTcoiruUSQnp/BP9Mzx/A3f/tVjI2PolIroxtp65qz7iA7gHsdmR4E7tevX6/GJef/CdqQgaBV32Zzt4lsNoNkwtjH73zHnXjbZVcDXe7jGZQpyJjPo9WysZKTuQCEx+7O5P5eLj4u955vehtAC069x+B69BROzm0oiSOq5RK6QgT48d9+GbFqCe1qHVl24HXjcXauofl/qtZHEzFEnYgfqaCUO03Fk9bpp2e9m4PnTetHAEwplMmZn7PsZyK4qKckNUz9DxfY4ZtmMEEe3PhOFwDwx8XV2/feA8h3GABgF42PXlJr8idKBo3YGQIALFDwHJGSROXNfCGvRIVKnAwkHAGoR6IY27ABm664QjUdf9YkdTeVQb1OWxQilh4AsHke+X4LAADiTKDlu23CgF4c0E3nyiYuEkkilkzLMz5SpH1KAvMzx3HsyBGkWg1G8OAaEADgmpH9lvu+WmMhYbng3LmO3uDvgmvuuov+9eGb8a0CACz13f15YAeTQZodWp2PWEybKAUiKfhHG0dZ4nhKqy9muLKCSs5sx87osQoAnNFpO5cvChf44c0sHPv8/RWI+/l7kbGTWhDuPlQh5DISAUyOch9kKdIt6T96ll+M22H9gLCLjCjwTpXZxz6CAgJFAwEiVUfmEOC0BaxYMgDUjr8HSFiH3BdoFGdLqOj39n4UirJCzRgCliS74p+xzn0FW74NJVEnewjsdq9QTi9v7l7BbyJKvoCxhN+ugxHDuYeZBkDvTy++eTE/ew8r/KmlENOfAB0JTvqJ2eISu+K5XF6n1gAJMev6PvRNBAB422Huqx6QtwKsBwBE3frimqIt2yoAcOoldiZJ9YlA0WkgI+d0xZ/em50PAMCzlJYDAHikpiBiQwMs+DmWKVo96ekCAHoaAIMsAHb/PaPVQjG94YAnHrkfL738PNCtIyKLt445SxFU7SbQbEZw08234cZbbkezTpCWhZ0V3QJCCCJzHLVWwZ/8yf+FC7duRT6XwYb1a3Hdbbdh/0vbXR5M4WvTdeH9RqFwgrSNFovPlEYXh0bGjL1IZiOBXceKUkym9oB0xTpYnJ3G7PQxiR/yJzwW7j1MaNmFl3ZWOoFYIoI9B3Zhx65XUWVsjqXx5FPPIp3KYmGuhJGhMRWn01PHsO2SC7Fx4zqp/GczKVRKZXz2976IY/sPoVAYFkiALgF04J4f3SsWR7PR0ud95CMf0XcyTQev8tIDgGy9nxkAYIAN9wqemq4E/6amJ7F7905MTIzp477znW9j48YNOH78uIp7HlM+VxQYcPPNtwqAGR9bg0JhBIl4KmAbU7gwaAGrqdRGIhkXCJTNpvH0z57AT376mL4zAZVmu2m6AAsLGBoqqlZhYd+o13DRRRdJw+y1V17TzxNcJ2S3dLoCHdKZJDLphBgaH7r749iy+WIBAIlERoKMmWwGLdYXqwDA0kHpXDAA/DsvVQL4ECw0jbMspLMTqYxwXj2BaKWEH3z5LzBM1f9aAyOFAsoLC1LHrNVrSGVTKNUqsvmLJ+31zXoD3VZbYwAs3MsUgshlRe2XkASTRY+ourkSK5CXBgB43F7oT4mm67AvtQn5rov/zuEO8UoBAB8wg/catBcMAQB+U2P3nmMEHgDw9Fl1EVj2iz/j7Ku8S4BL+nSOqhVZcFCtdWJiAkeOHLGkOBZHO55ArdPFdbfeiggRuFQKHQU8zt+KH+4AAKWpjgFgIIAAgI4DdgQAdNGhqFyw3JiSxkXzandjSGaKSI2vATJ5VOYWMH30KNoLc4i2mir4eR2oFspzI5FGdz18grwUIBNmAIRXedAhC41uvFUBgDAIYPeGKzpMGFwAGtdYKpNBNke2RlZjIAQE2OE1pwx2uHwnMczyMTDojB6rAMAZnbbz8aLB4t/fa4PFf6/4NLCR6L2CT0gA0hf/fK5RAC3h0MOBcgFox8KWFlYhAUGxmNwf/rujpILC0LQ3Tdooit6casotJRm++HfMfyUKEntiUiitAsfTVqLoHAmicXWjxEVk1iPlf3NBMdIrHU3CSVfvzNuK7yDCOVevku1+HS49gj3Q7T86rxrrMspjGPz1SV1P6K8L2hQaGOAYWH1Cm4z9Jthq50vO1WYF5lgAwZ0aYoX1xcHzsZhC77lcMbdkp/hNBACwYcHvyHViAIADirSmKCKZdnPONmkV1AAAIABJREFUFCXmvWLAzFuFAXAm13+51yy1ZN/KAECzQap2NxABXKkGgGV0HjzkvHtLLIBupxECAHrRMByHgrxf8dFE2wQARIHHH75PAEBU9O6GCrVypaL7IZnIolJtYWxsA37zM1+Qens0moQsp1V48/MdrR8d/Of//J8wNjqCdWsm1On/wF3vx+HDh4x1RqDANy9cDKfoJvWnsrkCCsUhjaMaM4LsG7vvNN8vIJZ7Cn/eRWl2GsenJgV+eADAuwDwtWQAEAAghrB7/05pANQ4wpop4qWXd+D4zLy6+4XckParyWNHceEFm3HppRdj9vgU1q0d11gA3+vjH/8kDuw7gPXr1qNWWdT5ufdHPxYAwKYb1e4//OGP6PiNAeAZcqcPAJyaIctTwvjVxSuvvoQjRw5hZGQIGzdtwFe+8teYmBhHuVxS8c09ZWxsHPVaAzfeeBOKxSExNzKZAoaHxpChy0KzhQa1KMTaM4Fo5obJVFzaAhwx+OY3v47p41MolRYwvmZcdR6bUKWFBYyMDGNhcQGpFIv4BLZt2wY2fHfs2ClBRDIAeBxsPhFkSSbjKBSzOHLkKP7wD/6VhACjEY6A0yGggUSSNYSziDzJCMAqA+AcjfB5MKEvODMv5AZJD/EERTIaRrjrdJHLZjF/8AAe+trfYDwZR7NaxfjIKGanp4UEceGxsG+ijRYTPM4n8aYnksf3dTRPqoUyBaPwH0cA+Hmkk7BmIaVEVKFlAIAwzdwnuGFlf/+dBlkAgwWnAthJRgB84RUGACzi9USzBCgssbuFAYB+hoKOts/K0Huo+rcxsSubfSWLYu3atULbeI6obo1EEnPlCrZeeinWXnqpJcFJqnM2RV+MOADAlYCOAUAAgJSxCOJd+QSgHemgE+0IBPDgAH8f65rdS5OWL6kcsmNrAFKgGk3MH5/FwsH9iDQNANC4SKMRjGEs1YU81bUIdzMHT+NggvBWYQCEKd7hxEprLRqR5kMinRJdKl8oCARQ4d+mQKa5ZISLiIBrooVsYM8qAHCeq6jz/PZLdf59ge71Rfwh+LioeMK46mwAPVjXd8/6WXXHTAqGiEIigO0G7aNCoFSIOcD3oq4J1xyTBMYHrk2CyNxLNOolM2KuVccSEiDKYsuKehZmykodJV5dftn4EVSNq0AzfpMVcBxdsmlYlxwHNnqhLr0v5jUOZRRZe/Sit4PYDDQNZg7cv51oZlg808Bkex+N5ogyaTaA/n09NuyvjT7N3Z9W/Bv1n3OoYgGYnFVo9t+A8PDjDKG7Fa/I5Yq5NzMAoD1RNG3bgyn4Z+WSA5MIMCUy6vjb+rM/vMy8VgGzyoYeTcvI5xDhuOvY4G/GEYAzuf4nYyIttegCMLsPGFvGfWbFq/f8P/FsGQBRNDQCoC4tbUrdCMBKXAAsYll8UcTjSIxYADYCQAYAOVCe/t+LHRY1grUqAIDFOOmeHTz20H14+ZUXEI+zmK9L5Z46VCzEOQbT6RAIS+I3PvVZ5PMT0sWICcA0AIDCsqTlxxIx/L9/9qdotxrYuH6dYtfll78NQ8WCYqREvl03m/cXi/9mu4t4MoWh4REUhkZ0PzLem6UrG3wuIrrahI1E3q6luRnMHDuq755wwrPW/IpKo0A1RiYpAGDXvh1iABAAUF4bS+Hhh34iB4B6rSlwgechnU7gkksuRL1e0mz9VVdegT179mDThs2460MfxvzUtM7ZULGoEQBqAJRKZczPL+ADd30QF150sRtfMHD3RA0AG9041ePUAAA1SLhuIvjhD7+PZrOOrVtJ68/jvvt/jFqtqtrJXA3aAgAIUqyZWIN3vOOdcj4goOMFAXmMngEg9glrvxhZeGwAdOUu8L3vfUd7ZrNVR3GoiDr3f17DCFT4M98olRf1GZs3bUKpVMK+vfsCZkSMe1s0JgCAowIjowXs3r0H/8v//O/QbtFuOIsE9RgE+Gs3XWUAnGyBnHMGwBJggqf8J+MJNOt1JDhT2e6gkM9j1/PP4uUHfoTReBSVxRJGh4Yxf/w4xsZGsVguIZ5KoEORhy6l/noAgDSOqUbeamHrxRdjsVKWhQYFo9glYqLIxcGAIneAZQCAE7swtoEwSQzPUCuV8h32Aar+yRgAJwAjoe6WRdGQarZ9QH+CFtIACI8A2I1tVGwlj16JeuD19WZD/pvlclnnRaMA+bxAACaP3Ugc7DE1YzHc8GvvNrHFVAZVBkvrI/WJAOqGivQAgFjXCRpFibwSBHBzqkyDuhFEaXnSjaHViaEbSyFRGEF8eFTsg0a1hmM7d8j+0c/9M6nnOfcCjOENfikGQPiaDK7zvm73QILwVgEApP/gxNNsuVlgNAAgilYsikw+j8JQ0Yp/rolOW2wTFSAslFyXwBpz/C/qTLjwKsDnDBOlVQbAGZ64c/uyUwEAQfz0idbARzMv0Yy6Z+t4BxgHDggwcGtFzABH1fcaAnQQMIfTnpCdZxCwHEolU3KcUNe/SyVhswP0r/cmSQaeij/qCa3qBJnomiv6OeMvn2xzd+HzzVrWFf+alY2AuYNpmBh2ENwzjpZvFH5XrAegrbuvgvPjUuuQbZ9r+wZsCTEAes6Hbjvw56inR9O/LfRKds2x8n71A2ACAVzxH0koegdZevgeDoEAqwDAmWsA9PhQdpq5bgIAgNo50bgsAE3K0dSqxdYI4p4DnlYBgL6osgoArFwDwAMANu5kAABp8F4EUBS/k2gADAIAEVHSW1b8EwToAwCskRcagHLxMSKWl431Mia28fADP8Irr76IZJKBtIFOl80ksq5I164jlxtBsxXB1VffhFve/m60mrZ/aB9Qd546HZzCiuLv/vrLEgOcGB/Fls2bJEz39ltvERuAo6zM800ozyw3Cb5l8kUUh4aRKRR7QpsceXWK9QKSuWe1qHlAneo4qotzmJ48ohEADwCwTiGmIZHCCMQAiMS6AQBQbzVRKtcxPDyO7b94BbVqE426iRmyk15vVLB16wYMDxfUaU8mE9iyZYtm2n/t196DLRs3qcFGi/IHHnwIhw4dEkhBHYAbb7gZ1153vWvAeJaXGy0SG9NfPc8OWzonWCp/9nstO//xXArThw/igQfvR7m8iJtvvknn9GfPPCWhPemMRG2un3UD3dMIUHzus5/D3NwikomcXA2y2ZzsAsm443nm8SmHZ03QbSGdz+C7//QNvPrqS6B0e76QcYxmsxsX7d+JtpPhQdcEft7M9LQ6/Nxu6QJH4JSW8I0GR0u6GBrO4cCBg/h3/9u/R6XcRCKeQzSSENDa5vWVevmqBsCSq+OXAQCwI8/QQACgXq0ik0iJtlnMF/DEj+7B/Cu/QBEdAQD5bBa1chlDw0PyqWeHkgwAjgBE4+b/Se9O0u4ydANIJlEYHUVxZFgJ3dSxY1hcWAgAgFaL8zVGnznZCICnpCrXCwnK+aLJAwC+aBrsovoTu1IAIMwA0GvOYgRA6zqgB8kmoQcgODCGyOvw8LCQNCbSDNYU12DwJF2H7Np4JoOjc3O4+fY7kCDtKJVBs2vTXwYBWGA2BDgMAEQR65ovdpvdfzEAiALTPaBLPRig2UEilkK7k0CjGwMyOaSHx4BMVlTYmT17UJ2bV5Lthf88y8E6YJYhB5Rhd8IHOwuDBcQgG+CtygDw59A6jFZc8KEOaCKBwsS46P5JquJyfZBWzXuWs91iAjhAR2vNCn9vO+YTC+mQncljFQA4k7N2Xl4zmHSH75/wveULeP+3RrOCjrYrRf2MofHc7d51hX9YR4AdFlI/RfsMaXxw3VmHno4iBBhN3I/jQepGMOHkyEoijm6LYlCuo+oEk9pMgJWOmu1TJGbiflb896igBpo69eFQn0s6Jo5ZxRlFL/1HESP/zkZ8jYI9sp6Qls2Vhrv/fR13d57CP/OTEf58+/MwCDwbzd9fele2yzCbSaF2J83zyFZLRrn2t92z4dEdX/L3unjnZUGdJE4PftabngHgvpAHAGRGzGtA8dRooscw4d5nKj0GiLlrYoyTX10GQDD6c5JFFs6vBnMpv++fan2+1RkAkW5dHfJzBQCIAdBmF9uLAHoGgHcC6IEAYv4RMA0AAFFz8eD99woAyGSYOzbRaFaRTBnwurBAK+6Cuuap1BA+97k/lBCg4gABUdpQO9IWb5Tvf/ub2P7zF5HPZXHVlZdj9vgM3v72WxWTmcNas49iczwOFvMZFIZHkMkVFPMJCvBzyZCQa4wTmCbLoFapotvqIJfPolEtiQFAS8W4xs7aalSy4+wZAPFkTKJ1O/e+hp27X5MuQKlcQ7VChsIWPPboT6VnQJCaBS0lyi+4cCMikTZyBf53B+Pj4xgbHcczzzyLz3z6tzA+NKrw/bNnnsH27S9p5p2fNzY6gVtufbvyMo35yommBwB4IcCVijAvtZ+zgI4VMnjyofsxNX0MO3fuxB133C7w4iePP4bp6angnPmm3OjoKPbv34+PfvRjUuSPxzhnz308haGhYY2PEsTg8Smf7zTV7W+3G/jq33wZ9UZZ+m5Dw3lU3GgBAX0yuEulRbG/Z6ancMstt+i87N27F3Oz8xIgZOzkdaQuApkIYnln42JO/E//4/+KaqWFZCIve0kCYSYi7tbr6gjAiWH0lwEAqMPdhdSca5UKCpmc6JuFXB4//NrfIzp5CAXSHSkOyI2wzcWQ1MxNiygd3Z1o9RQjUtSSdRyfl0ulkE5nUGk2MToxrtl2opDzc3Py0yR9RdSmFQAAnibtNyvfNWWwGAQAPBAwuFktBwD4bvQgAOBFhHyS7X8fToxONgLgAQBpHwRdXfPQ8Ligimk3p8tATVo3AQEm0Jw14s0bSSRRardQXLMWl1x9tQCAWqsrIRXecCcDAJhwxrrmO8vOfzvadgyANmICALqI8H2iKXQ7MdTaEXRSWSSHRxHNF5SmVicnMX9sSsl92HaR10Ko8CoAcFb5ebiw86KKDMzUzEhkMsiMjYsJwOaURNvYseRaEmsgKrBOBVAfABBOAkizPsNDXAUAzvDEnbuXDSYGQYkZAibDPwtT/VUCx8gi6vWRJRjqWU5dY2BxD+Dfeq2b53clq1E/HU2e7yLgiTFbKucGWHJNEsjkhq6ut2NnUSy222wIbJRCv0+QWOSTbhqJI0XnEan6sxthFGx1yFwXnyJIprJvdoUiDEodyUp8i/9+DpbfpeeLbSKBjH+mg9C7DRxY6pJav2d4YKCn3Gzq3zbz74CSgZa8AXeehWAgQADI8Bid5or0OQgAaHfkH+uWcE4zzNixa+mPNazXcu7WVPidBoHaXzkAwN0n6n1yXUlLgrPC7BYSdHK+7P76OAaVafb44n8VADjZmlkSIAo9eRUAGAAA4rTU415uoB9jwekwACJdR/8XA4CxbhAA6AUoDwCQLShXCn5kp4n777sHr772c+RycXTaNXW/La9gLIuhWmshmx1CsxnDZz/7h8hki9Kn6rSa+kNRONMmbOPBH92DZ556Ul1yquqvX7cGxWJBLGFjp5nlKbcVxuNcYRhDo2OIpzJotNisssLZ71tsGjKfrpZLWJibVw46OjKEdqsuBkC9WrLBKVONRZwW1m4EIEbF+UhbDAC6ANClrFSqYWZmDldfeR2ee+7nmJycVoeaYDFn+9dvGEc0zv2pgdHRYRSLRf0+lcqgUqrg7TfcjHw2h2NT03jssZ/os9hJJyvig3d/SOeFNLGlAAAL5dagOdkjDCz7faM3xgfU6mU88siDaHdaeO2113D99ddh06YN+PkvXsSuXTsDxh7zRZ5DAgBkW/PvO9/1HrSatBGMqDtP8CKdyUkokKAMP6/dpS5ADS+//As8+hg/p45kmnVVU3UJdRNY0JPZYbm+7Z1XX32V3BT27t2nOqWQL4gF0GyaNSJZBmInxNr6vD/4/X+JTjsmBkC91hIgobrurcAAOKut+1xpAATvY3iVLxhsttKU9ivlEobzObSrNQxlsvjmX/13pBdmUYxAowEqNtzco7r/HVJHsmi0Gqg36DfZlfdnJpnU87nAEuk0JqeOSeTuyiuvlL/9gQMHcOTIYVuAXln0RHa9ThuTVU9z9WKA/r8ZLLyNYLjwDzadgZGAMKASTny8HZY1laztZKwES+x0vhxldqlb2QMA3qbQd8cGGQB6byWursFgBy0RQCJrnLfxoMbIyIjmjbhZ1JotZEdGMLWwiDvu+gCQSqNaayCdL4oloIKwp4PtxhYYcRmYaDvTYwAwQEpblnYepKXRRiXCjSCCOn+VziI1NIKIPFEjaC+WMX10EtVy2c37OqIkUVhS0ly2rHPoi5KQ77VR+XuiYRa7fTLdzyAI3ydv1hGAwVp76T6eKzWc5zq/qwop1zmlzQzvk1i+QN6gtnii0zyPYsFQpkPPt/GBAADwzomOfibqdCCSdqZR6EzRgzP9vNN73XIFzOm927l/9nJn75QUb3edg4LSCYmGC/7wvRQGCzTzqblnJ7ITjoXuDbgHsBvAtaTYFQi02jrjdt+mCJAf25LdqQGYnilQrdW0fxjYYOr/Hhxkl4YgAAOU7JH4nhR8SiQRT6URjSVtfXet0NKMtuixrmGubpOp6+sYnT2UzpkDAOQQ422wlGx5mTcmtbxXrMAzQCN8tg004z2k2OmU/Q0c6a0D0l2Drr9zKwjvNRpDcz/3ILIXVSRIQnUcC4tkyBkTwpgAHJmISnuHc6z2jN5m7w/h7CGAU6/A5e6fsA5CcFZs1qhfP8Gvqb6PC59vz3LofTO+R88GsOFsAJvOBpBWw2dnA6hPMp81gU8GAKhjocLfAwAiT0t9vN+il+fGwKhVACAcGftyJ8dYO1nkHNRv8s9bbt2d+0h8Zu/o17+nv5savwllS18ioBT56NL7Wx5QnRra7Nh32XHluBSLT+uG9wEA4ZzQVqyLVt4FwOj/AgA6DbP0kwuAMngX24K2kr1esZrUewIAZqdHAOC+H/8Qr+34BXJZUrVLyOZSqFQriq/Dw2M4fOQYikOjAFK4665PYGxsPbL5AjrNlpqDovXHqQzexKOPPIinnngc6WRCWgd3f/AuHNi/DxdffLE6zF3O3fDe4/eNJVAcGcUwdaY4blCpydVIQnouDnv6/8LscUxNTiKTTGPN+DiAFqaOHUG1tBjEccZNFuJkL6iGSRFEbmPvgV3Ys2+ncqpSqaIxg0y6gEw2jwceeBj5XEEFdTqdwsTECOKJCPKFNBKpuIQAN27YiEJhCC8+/wIu3noBLthygcSXv//9HzgbwDzKpSp+9/NfEANAZoWyynVitS6a22UcdKDp3/EHGTZeQNz+Zod9J/bs2aVu/+zscVx40QVYu3YCi4sLePiRh/QdSuWym/9vCsAg3X/Hjh34oz/8FygtVJFKpM1yssvSISuBwFQqrXXBArzerOH73/8uJo8dRqkyj9GxIRydPKKm7eJCCUPFYbkNEFSYm59VrbJpw0Y1cjmGwGKf7AKmqLVa3QAAsjOirBFaGB8bx29++rOIRVOIJ3KoVupiDBgA4PcSE961h/MrD43E9t+9p8qa+n9n2gxn/jh7G8Az/+zgladMElfw/nw91d+FwbHo45+2iRIhnkC13UIkRdSnhU69gnGK803P4NHvfhfpWhXRet3U9501hZImCv4l4qjT4zPCTjD/O4akKD/scNhRk27DRckEk5QSitxtu3SbOka7du/G4aNH1O1ksiS1aEeD5gaRSabQKFeRdgJ0fA8W/J6CzmDBoln+lgwRtBuhfIn7bwmbkMIaSkrUsQmdM59cewq2/5W/ET37QMvSFfBhgCH4fUh7wIduhma6KUh0xAX4IJl3ugCeAu7SKT2PgZNFIGk3U9PHzeudYijxBNZu2oKxCy60xJkJJhNQrzEgUT8gynkcV4y3eD5l/2caANLb0iZGBkBEM05EUbkpEZFtUck7X0CCloSpLNCOYs+O3dJ0aJEFACCXTqNSKSGVNiaIv3GF9mqxQfoCKkjYgRxYo33sCc+xXWKMwMqK3sOfd4+Q6pwOaAes4HY4o6csV8jZBQ7FMPcpvvvqiwONtJjOptY6UVayK7j5prMZDI+MoFAsqFhSp4Az086H3cAp+87c3JicUIRtqc8WeOWPIdT7PKMv/zq+iHHmTONfUKeczfGfBQBr9pwDDYAl3i8MTIYPVXVwyCrTA5J+3YuJKfEkCi6ZlopGo9yolAGS5tvr4xlf6+Mo15ycXxzAyd9ZMWuddSpO55OcVXforAQF7XdtjnsJOHCMFK1RAx1MmJI1VQzVpvlfs1MSp5MIC3YmI9rjnSe0U2k3YNQBpA7UjCsv8BBnfy/Fg2u+c+9vhPCKUYIlEaPeHWzdJmetGbJI9MwIDzh4dpwaZ2EXhVCybo08995edNFft8CZY6nYYEkOEyEDaj1DgACBL5b94jmrO8CdyTO5CbxAYo+pZ0dkrIxBkcQgEIXissXs8PfpBwA41xyn0nW3iXaTlN86ohxRk3etB7HP5NjdPqf3MWCJQFOX2guxFKJMiuNpY6a42f9e4tljizgDNl0SLwLIFW/ileFdgcmuF5G0xgVzoqAcPIkm0VIU+74YsMz+tlwhvdzvV3pmB/fZlb7vUvvzSl+70mM7f8/zWiJOB8rlz8qdNA+/1CeHNXcIXFZVBDK/kvinU0oXsCT2pmMAqPvUK/vtnQkaus59l2MENaBTNwCg23KvDB+HByRMA8p6tRR57iCZTaNRmld3997vfRsHDu5GXOwqKkw562j3mRJb1ehUAlu3XI73v+/D6Hajmp/PjIyisbAAOhvkinns2fEyvvLlv8T4+BCa9Rpuf+c7sDg/r47wxvUbEY/GsViiU1gKuaFhxNM5DG/cgsXZWeQKZBk0DUyRA1kLMdYAzQYW5o5LhDoZiaPdaqpgZ7HKGoV7j86caOS2N3AUjAwAUtcfffRBGrSi2W6g1qC4YVxdZ4IBF1+0Dd/5p++IZct1SB97grz0vZ+dncbmTZsxPj6mM0Edg107XsN7f/29GBkZxYMPPoT9Bw7hbW+7Anv37sdnP/u7OoZCcVhFMMcZ2GXn/sraI5kguyu0/wcLprdwyJr2ltp8HWuh+fl5DE1MoFVexM9feA6Tk0dEv9+3fy/WrVuDW99+C/Yf2Ifnnn9WzI1avS4dMZ6TbDYve8Xdu3fj05/8FHLJjMYlhodHFOtIzScYs+mSbagvLNjodqSL//Jnf4JoLIJUmoB8C9VqBflcDq1aS9+Jn8+aZNeuXbjtjtt0zRZLJRw8eFBMb9YslldYHsJ9nhblnWYXE2Nr8OlP/ZYT+40LkEmms6hTI8K7FCl57lVOfv1H3GhWeG/p32fCIos+Affn1ydbFqfPJO6cFQBw/gLT6b2zNi8bbFNhGO9EkGhbB6JDAIDKnhnO6TQQqVcwlkygfugwnrjnHiTrDcApv3OBKEkkABDhnDKTz5YWTkx/KABhHSDRPyIGALBIIShAUUAJSuRzWLN2LcaI7EUjeOHnL+L47KwWWLNtzyGylqKVYAdo1Rik6BqQCZToOWsqEEIJpSleh+endZxMZllADAAA4bMXFOQDebovMk+g4LoizC8mYzD0BLKsa2ALkTek0Y16N3wYAPDH4Yscn2TyZqKYB1G62bk5JFIpoaUMoslsHpfdcBNPhr5bKx5HS0WSdS9Y1POcEQTgo83/OeV/WcqFcGWxQIQJWPLOgqDFAoIz5wQAckWpwR4+cBT1UgldMhSoBcDPbTWEAqvDFTiIRRHtMJgbyCRSwFkCAD65DgpodyP78/hLBQCWycNPBAlsHTBIBwFIAIBdL25jnhFCcZasU/pPZqh8zuaVpDWNYuYSSF+cebYJQaJf6UePj31GX/NMHRD9h52xgCLXKS/vUmvGLZQeQBNiBLkP9qDAEuhZcB74NhTS8Yr/yjX8rL7+NmA2HJ98t5/ov43w2Hynp2CqWJZwU0yzljHGd9FDnfgdWQNyLrFIwuTKk38M5+wxqLoUBUrl0Y0ljKlC5ShXPLfIYHHr32j99sf/m88TWE2G0hnWvza6YF2y8CM4R+6HHjgJ32OKK2R/OZcVvw60izpQ1b6/AZxKQ0MaL77wZeJswpz+WToD/pORjPP+7Y0HCAxQQPWdC6eSfGar/yyKf/tAs0IcSJ6CsYhe8tVLrhwsE4yoeJeSpZA08zaPR/l3wwEANbE++MeoEz2RytM/BfThtusolokAAFKMUyr+I7GUE5P0oEvoEwJlTOcG8DoBAKf/nftfcSZJ71Kf+VYFADrOQtSLLfuYrlvdjd71ny+3/hXjGWNropt7AIAz6LRKOxkA0Adxcr2KTcm9xAMAVdkA9gCAfg0RK+YJelqR3O2y4OogmUmhWV1AIhXDj3/wHezdtxOsvfReAgt6wIXyZs0+JRCPF/B7X/hjRGMZaQ+2WgQ1uuo88xhK5Vn8P3/2f2N0pIBatYTrr7lGDmLtZhtjw6NIJ9NoNNtodroojo5hfP0m6bKwgRXhGFi3ixbt+iIRxJMJdMuLmJk8glqlJLE/NLsBAMCNgF4c2rvYbIol0Gzyu5Ll0JKaPUXnHnn0AXS7BgDUW22UyhUd9+jIGCrlKoqFIfz0p0/ovGzZtAX5fE4MSwIN69auRS6bUTOTne75uePYu3cPPvmJ38DTTz+Dvfv2Y926DRoreO9778L69RtN3JEi6k2ju7MmITOOzDkBz+Htpy8h4Z5qugdeBDw3PMyiSVo6u3ftQLNawfT0MczOHce+/fswNFTA+97/65icmsQTT/5UDVh+VirN2iihGX+OLxw6dBi3v+OduHLbpSjNLwgUaPt4Go1h45atAgai6SSeeeoJPPDwA0gk2blvIJGiGGRJ146NvGQ8KQCAMYAN2zvuuEPHPD8/h0NHDqtR6QXZ1Yhwotbcx6hBtnZ8HT796d9U04ssCbIDkqmMNOcMAHB7ogAAd7IUtxn7uUgNHAu3tPxreiD0YPHv37YH1J5JLPyVBwA5RyL0AAAgAElEQVRa0Rjq1H1MsXvTRrRexWg8hpkdO/D8Qw8hUasjys46BSlkuWQot5rhTC5pU6HCnzSYXigUTShqSv0N5x3Pop6AAAUEaWtGEGB8YhyF4WF5h+7es0eLKZVJa46lWW8giShScUsg2eFnt5SfT9SMRbJXpefF5Q3Hh+/Ki1UwUJUNLgLrqobm8kOq/150UGmtK/J9oneuAAC9L6kyzl6Ln8Wbi9+Pf+oEUGgFOL+AZCaHxVodt9x2BzA6KmZBOxFHyxWVAgA47+NYALYFMVgSCDE7OCXdvHbkfwgA8MJY9AOJMd4KUMgUCohRDDCSwuLxRUwfOYJIqyUAgAgtbVPE2HDvbefo/AEA4U3WX4twd/RsE6XlXr+SbvJSAIACWrjgc6rgxgIwAID3BYt/0szi3Fi58bHIYkcpQgVd1+P03Vc/r90l4pxZ7tDf3L//FQUAwsW/traBxdOXMyxxBX0ewQ1X851Ok0MsKHaoKNSnMQB2+a3YH/zj2UdW6PVGdfRaAQBRtOo1UV7V7XcdTqOWGrAQpQ6LqPTsslo3nKCCfJ0J4GYLRrv2hbOKsY7px3CcjAytEAAQLpNZOjKenSmIY0U3qbNWqJ6qGxkGFD0gwvOoGCnXgVD6EdJw8QCA30P8JnhqAMBfUEuuzMrAMfLeYACAYOwT1maPAeD3wTcyAGDjwlwNpAhz9j+FWDwNRCmQa64UJzxWAYC+U7IKADiDXQfqrhQAaLcNAFBuJIs0U0BXh13BztvHLYHViUVpblkUE+x22f1fKQDgZ/pNJ0vFXaOMeDKKB+79HnbtfnUFAADHgjv4rd/6PNZMbEAslUdpblGxPVPIo8kiPQn8x//w7zFUzKJaKWHLxo24/trrMD01rQJyqFDU8xcrVRRGxrD58isxN30cxeFR5bbKsdnw08hZF6WZKUwdOYxOsy4dsnbDGoIU7JOjDWsV7meyD+RselOMsnaXs+cRFIeyePiR+9ElA6DVRDcaQ6lcFTV9zcRatFsdLMwvSjV/z569GBsZFdWd1HZe0y2bN2N4qKjPok05MeuXXtqusYGrrroG9z/wICYm1upzr7v+Rv2MzblCcciU7xEV45lOAdoflwEAjKEXw9zcnBqgzANp8z1z6CC2/+LnyCYTKJUWcGxqEoePHFZq+PFPfBSL5UXcc+892pzqjaZAEGoTJOjKE+X7zWPdxBp8/O4PYeropEYtuAtynp/na2h4GNlcDrF8Dn/+pT/FQpkgQRoLi3PI5rOoVMrq4MusNkJbv4ZqMo4r3377bdpLjx2bNDc41/T1wDpHom2+LopIK45N6zfjN37jUzYWQNCmRaAkrbqQ+/+SAIB+yL2fv7cxmOB5QWTqMXT6AYJQ6AoL7A5uZCvIjN/UAIDftyWA40YAegwA3k0xNCMRNGMR1GOkanaRaDYwFAF2P/00dj/3HKJU8lQnyXX13RiAFXwUoqOtn/3hYvYUfY0EOOqpny3lwmB3m6GJqBW97nOFPMYnJnDpVVfpIj/79NOYnJyU7RnXEItZWRQSOKhU9HreYHxPUmXEGiDNh3oDpNzw+zSbpj/Az3Ld+CDl8p3U0MVX8uIKDS3iEC00zACwNem8tR0ocLYMgKUAACXfcfPVJipK2k6t3kQ6m8d8pYoLL7scIxdd5ACABNoEEDSTZkW9BwHU+XDdfxXqDgAg4GAaENZlI1rLIB1LpFDvdFBttZAu5JHhrFYkjXa9gwO7dwuZpOZ3o1pBLpdBo1k3YOGXwABYCgBYwf17Tp4S5L+n6kSeWP33BS0rcpxgmPZ9K6JS6RTS2ZxYMYkUk1LS/lzBIs/0hM0+hwq48Fr24y7n5Iu+Ed/kVxAACHeTg1M+0Cjo9YiXqE1UzdrPuewUszodtKgH4pw5tC6IrjdqZhvp2FdBp9/FL687YWrNptvi15ritryZnWZHoL7vGCkEZckndNR/xncyAtiJkC4KLYfkYM1k19B9X+B7AMwX1sE5CZ0HxiZ2IM4FABDu+ocBxMGz658nNpkDAIThee0Wd9L996B9VpgBEFw3RxHvZwCceC37AQCy8vh93zgMANsu+7v6fgTAwIFBeuUbiQHAcMrY6UUojf5PAIB/G7jaA1j7r46/kqsMAK2AgVGElXbT3uwjAGfLAGi1KHZtTCu5fzgAwIsAhm0Al4r0HAFgnt1jADCeOwaAgIGTMQAMAACMmh2PMfdoKMd/5IF78epr2zUCAGoKnJQBwHiUwrZLrsDNN78T+ZE1gFgAzBdjGgNIpiL4P/+P/x2pZBSNWhWZdAqf+OjHcOzYlJpLZAMwR1/kvH8miwu3XUbjKQlYsxBkXSGnmUYT8zMzWJw9jna9KlhOwzlkS8iFpq1jFxPNCRYyN6pU69pz2IwiE7lQzAgAIJuZ+jdkUJKBwPw2GomhkC/ioQcfxk033aw6YdfOXbI8z+aymJ+bxZqJCWzauAHJFM9bC9mMdbcffOAh3HHHu/D8Cy9ifHwNFhfLuOHGm3DddTdg5vgcxsYmUKs30Gq2MTGxRjm7HmKShYuN/kLWGFYRFdcFsm7JuU2lpKNw5PAh1EqL+v5Hjh7GsaljqNer+MQnPy6Wxz9+4x+dkr+xPTiHLzCkbZo+zVodn//MZ7E4Ny+GANED7s22Z0cwsZbH2cSX/uuXkM5l9J1r9aqNBZCZQWChDQEAPMaZmRnEEjHceuutYgSQ/k9Wn1m622usnrHGQ4fjGc0YLtxyET728U8KdCFDotnqIO5cADwr0M/P9jIE22iXHgHonVBjADiUfqn89S0PAEh9mV1dO1H9AABdSiNoJ6KooIVEIoJku4lit4Pn77sPUzt3IV6vI+Gb5E4gyatBagY5yYSvBwB4NWmxAmJRUVs4SyJVewpGdTpIpikGYYGJlP90JqM5ltGxUQkFcq7/5ZdfVoFPpUl2Odnt53X2YILm+kglSRg4wFCnpJcFrdMCECDgFkV/YubuSZds+oSwR903y8Hworbav8cW8BsgX+Nf759zOiMA9p52PH4EQHO8TKajUQyNDGN6ekaIMQv0DtWyE0lcdcstQDotDQDS9omIysTIazwEIwCu8HcDyQIChKmZCBYTbLPjINiQQp0+p60mEtksCiNUoM8iEk3hwM6daFYqSNFztFpBNpvWXNb5HgEI5okHxiiC63Gei9bTKf5PxAd6wd4X/77rL7G0eAzDI6M2H831zSDK4C3/cfPPZaLAgC2F9ZBFoEddz/PXf/3f/k0OAIiANrAwlgQAfJxaEkjqJeDh9woX/6bmD7GgxNRSYdZFu8mYaxoBvvi3+WQf3wzc9cU/N3GvKcBEgkmTooWOy0ZX9Ed0ff6cG74BlqRBxhKJ4PPpXlFtNE2iyt+/4ZEEiRQ6kbZQYe0XnQDKM7aw8NoBxgA4GQDg43gAcoQESsMaALo33YGFwYAwABDS8HOFsQnL2QjA4MOCPkUArQjwDIA3JgAQPn8hGOdNAAAYO4UCgHSdIPVf3f9IQmwAYwAsdXUckGE75eumAXC2AXilhfpyn7MKAJwZA6DZrLhxWRagpDvbvR7oTngGwAlLUHQqaQCcGgAgTbpHc+6NAPQAAAMzSTVnodTG44/cj+0vvbAiACCZyLJvjN/+zOeRSOQQTReARlvFHLvjsVgXf/7fvoRKeUGCm8zXf/u3PqPcnDPenXbTmLrM1xHFyPgarL94GxqlspitZEZQW2phdhYLx4+jVa0iyT2MeSrp5NS4ks4UG5S8hzvOn55ONHFUOBobZ5OEAACQzafw0MP3oRtpaW9ZKFXV9eY4LT+vUWtIXLtcquDmm2/BC88/j2OTU7jssktx+NAh1TIT42NYs2ZCHfFUykZ42dH/2c+eEYuAeZnGB7ZegPe8571YWCyjWBxGrUo6fkN6AQR8xMqjWOMJj15eyOdUq2QoVGVBaEB9C3v27JEoOwER1lKc+TcAoIYPfPAujIwO4xvf+oZey6YR80kJ8UWiaqyKNTxzHB+/+8PIZ3I6R9ynyVijcDjz0PUbN+DFF1/EE089YUxekJqfQKlckvVirVJDpMOc1I6XQoRsVN166y1q0h49ekQNSh5fDySkGDDzDwQAwKUXX4YPf+zjej+OKBAcofuN1uVAfmeaWQGk7sDwwZujxxO0uLQKACwZvy0wGH2RPvC8xAYAAIm2BaIGxUiScZTadSSTMaS7TRQ6bTz27e+gdmwSqXZbAAAfXJh8sLsvMk63jUTCOkeGAvUOwxgAMevax2NaoLxYLNZZ4LDoYWCoNxu63Pl8Pui8X7LtEuRGRzF9+Aj27d+PhcUFLZZM2gQtSouLSCVTGB8b07+9yB4/j4fgRwBikahorMHke2iWMVhCip29AzeKvKO3OjEtX2wKEHCznucSAAh3xsLdKf6bN+nRo5MSGOGmkcoVcGxuDrf9+nsRGRuXLUuLNiru2ET/ZyHQBwBYjmlCgPbNVQSIG8n8mO8dQSQe1whAg2r06RRS2SEk0sOIxjM4xuswM4MMryO9vR37o0GF2/PIAFgKAAgX/+cqwTlZAhRqgPU/5RSU7fATAxFAXwQ53QqivNR2KI6NOa9wSaubkJRfg9GYZtfIAPAz/9wwvFcuA60Hu5ZL4N60v38zAwCu+B8EIf21OBEwcuPgAxcrSL59N8EV0yrWRfk3wFKAJzdfoffsRlBQjd17dlD86JbFNsZG/e2YW77ot+dZV8IKfxZJnqZqCv0y3uPfkYhshdiBIZilrn/MOuJiEZCISeAh9H36gFh3YgbPQ/Acnb+TICIrWNDyzqBfdl8LpjfP7mPtYPHfS2YMvNFuF56D9ywy6eD0GABhAMAOzwEAznXnhAAiEUAPAPQKf/vObwwNADFYBwAUT7cM7/dvzBEA29oFAHCURLZ/Jv5HAICaAAQFnJGuuzy2+vyaeb1FAJfb35bqsIfX2XKvX8FtFErue89e6fu+tRkAHdTrpMyzGWbF7soAgFCH0wMAaKDboQggRwoarK7MolUjQ6cGAGyfaCCZ5t7QxFOPP4znX/iZAIAION57Mg0AEyJGN44vfP4PEYmkkEzmEI2mjAUgMLeD733323j15V8glYzj+MwM7v7A3di6eSuOz0yj267bfH4igQZB6mgC1954Mxq1uhgB/ICpI0cxx+6yzFGBNp0GaEiVTmn/IL2f+SanyjSrL3FbgthxVKrUomJB3pYDQLaQxIMP3+esDbuYnJrFxo2bceTIUQmQe72rHTt2YmR4FJduuxQ/ffynUs6nFgFHkLOZtIQAR0bYUee4cUJF/T//83eRz+VRqVRx1VVX4/CRo/jt3/6c2AwEGWiZx99RmyCfL6j+EXjR9+hnALBpSSo9H/xMjtSVFhbw0ksvoUzHA567WBQ7dr6GQ4cP6d/X33AdLr3sUtzzo3swNTWl3S2TM6YFqf6eKV2aX8T1V16Dqy6/Ug1W7dPUbdNISArjaybwta/9g5gSC+VFCRcWinkcnz0u/YNatYp0PI1atabRazoBZLIZ3H7H7di3b6+au7R/980o1ofKHWQTTOAAaNe6uOryq/GBj3wM1cUSMrk8mhqVMFbBCaOPAQDgdtC+td2XWYfi0ioAsGQcPxUAEO8Yd7tJhkAqgflGGelUHLloB/lWCz/6u79HvFKWA4AHAMxyj3MkjirqAABeSBOb6s3K+03UZvd7lHwuVs7mUBCQD9L5OVdSrrCrbPZn/Jx8sYBtl14mFfmdO3dh//79WjCk6xCL5fwIk1+qYJvHaUSoI0Nh0M1qtyUkKDEod4Z8ER/uuofFmywUWkI9qAFgmYGNAJwrAEDJpj++Abs8BYU1E5pfWlwoi1KbSGcxOTuHW971LqQ2btQ8vgAA3nDq/vsxAEtczQHAzf87AMCRDuQE4DUATJSOYpFRdFlEJOLoxlIoDm8AYmmUp6dxZP9+AQDJWFRzSflCDjU3BmCn5txrALCo8ElEOJk4kXq60lTm9J63JABwksJF13KgXvEMES/2xzVF4CuXL0j1H0mK6cgk18AlATldodxW+JuNDh9+TfoZbT5Xnd9f5cevCABwsiJ3uUsn+8eA5m+CZkExz19QpI6FvGMM8UdS4yXQ2moocZIQmltbvvPPfrN/Xy8M6NXxA8cA0gmRFI3Sz/cb3T+mbgLnKykupCa9G6MycMALBnp16d639ywn0QXdmu6nSA6ckSVRkuXOmkseyIBoGwAQZmmFX30yBsBSz+l7D78uwyNlobhgscoX8uExBv8kS9oDEUCBBI4J0BdEet2OlX3rviM/axFA0/zpOSbYQnKyOc6RxK8t+2TXOX9DiADaujSLVYqGJRFLZhCNpySO5gGAHtjiz53xXOzbvL4MgOUK7VUA4PTvipW/QuWmWwVnwgAgAFByAAB1rJjLGCjIdSVA4AQGQLhAJAPA5dWoGwDQdSMAnbYDAPwIQA8wNBHAHgOAa6RRryKTT8lB4JknH8Mzzz65AgAgIpHZWDSJW99+B6688nqgSyAjKW95Nvba7QaefeZp3PPD72FkuCgA4Pprr8edd9yJgwf2YbiYwfHZabsHAdQaLWzctAVr167T+ViYm8f83DwaLDYTZh/eovB4p6M8iS5WLQIA0S44Lk4w2wpNAwA4GivaO+n+3RbSuQQeeuQ+RGPWXZ6br2JiYh327t2LzZu3SFdg3779CmKHDx3Bne+6EzMzx/HsM8/Kri6VSiKTTktVnwAALQI3bFgvij7HGp555hkVvNffcCMOHjyM9733/diy9UI1atjVVq6+WMaaNWv1vP77s7/45zrkcyYnj1rxnkwgk8th7vhxvPLKK5g9PoOU01d7bcerEgGkYOHwyDCuufYaPPLoo7JfJ7OaI9N8r5HRUbECBOg3WhjND+Mjd38IM8dn1XQl4M/ckqxrCvB99atfwdDIEKqNukACOnvREpLgC0cKs8ksKqWKvn+VjnCxKH7t3Xdi+/btqvn4jcgaYP7B68JazwsJRzl+UW7huquvx/s+9GFU5heRLRTRarS0riUcOADO+4aZ30eWawCsMgBOEc00H+SKwDADgPdGwgEAnNHspuKYrS0KAChEu2IAfP/LX0GGxWVpUarvyjWd7zgXifer56L1XaPwsIuSSfmaR7WwuZFxgZnCfzKYz/cFjMSgul0hTVwYqTRVemPYevHFEgskqrRn927s27tXghTUBVBnhoKAnDl1s/9MbL0WQLvZREbPO3sAIEhyBjQAznYEQAvYC8KFqLk+OU8kE8gXipg6No1MtkApFCzU6njbtddhZNNGdBMJifa13cypOQEYC8B4Gh4EsFEA69a7nocDAMxBoYsmrxkBE45nxKJodmIYXXehhABbCwvYu2MHsrQoTCUxNTUpGlKVM8bnkQHwRgUAlqpL9LOBWW6yXUwYzSzSeD2JNheHhoBcHqhWNdPGAst3Ulnk8V6huIv8ZR3F2iOt4aRwuQRw5cnOG/SZvwIAQK+sWPk57uFIvQJMcVYWds5urNNVx8Iqla6AUy+Kyg6/XFpaddXsBEoF1JKuF7Kr9GJFVtz67rizAozE0YmlnYI61zaZXgnEEyykKKSWMLtKgg5cwyy4Q7P+xhIj0NubFR8E8zwQ4c/MYL//LOp/xX26lZjchrsH3Qf5c+hB3jDFffAqeWDO7wECjO0/gqcuBfydFAAIuhoeALAAKgBAe3b4LLxxAAB/7fj9PQsw+FlwLt44AIB2Oe6NdFPpGgCQSGYQIQMAcbECuKZ9EdajnnoAwAq113MEYBUAWHnMPPfPPHsAgMr48QTn3Fk4M8dlqHYAQM/IzzUOBu91a+oEIoC0AOx6EUD5AzkNgH7NkKUAgHqtgmwxA7TrePapn+BnzzyBWJQjXkavX9oFgH0gCsC1kcsO43e++C+BThKNahPtdkSMXAIAu3a+hq9+5a+wft0azM/N4YItF+BTn/wN7NzxKrZuXY/9+3bLApx5TLVeF3uA9Pt6rYGDBw4iTeV8usmwgdfpIslWfwdotJoajQwYAEpq22hL68YU5esNdshjaLQaAmvS2TgeeuR+RGWFRZeymBT7CSbQ8m9makb1Q7lcEWV+8sgk3ve+9+Nb3/w2JsYnJMZH3QLO8W/YsA6jo8OIJ23E7ejRo3jooYewfv167cFbL7gI4+MTuPH6m1CrNZBjft7qCCjYtGmz5t2lX9C3MMP/ZUD5wsICRkdH1FEnEDA7O6uG58L8HNBqCpTYuWsH9u7bi5ERPq+Eq6+9Bj95/HFR9ReoH1AsarvZsHGDRgDkKsDY1ujg97/wRRydnFTRz/yTuWU8Gcf8wgK+9/3vSgwwkU7JUYCjFJ7hRWZwMpoSdZ8AAOM+f3/nne/CU08/qdyD7I50Jq2mMIv/pmN0E2iIMX9oANdffQPee/fdKM8tIEfLRI4FUgciThZW+OR4J4reDwUxnCIJ8PXT0k96i9sAegCA508AgMREuuAoULxtdkNNQC4A3XQM3XYDwxT1Ky3iB3/9FQyRAl+ryJ/TuwCYWBSpQaYqzUVglHuzBTSgwCikSq6cZeBgEuVzHE/xDgrssHRaJIJSo45169dj69atYgdwcR89cgSHDx/G/KzdrIY+teUawH/zZ/x8/jc71t7H2sSLXPLsxCp89z3oBIV0AXhMpnfQo416tefg+UvtOh4kUOfWkjnfPQo29D7+ZGjqZUCpkiMW9PCkhym1Oxrs+KXSaEZjuO7OO0E7LRbrAgCkNCtyjf5IiJMCSOYyZSKAXAPOVYMjAFL6ZqHJOaJEUvYqVdJ2+d/pAnJD61Cv2XXes307YqQPiW3ADnULkTjHDwJ+hWZ2qStAEILfvT1wPoNiKOgQ9dgUVseErxG/Um++SF3DEEtC3fJlfJLPNik4GQPAf2NunWG2CJFuv24ocEKASGMu3S5yuRxGRseQotIryxNqVwTz2iYSqM6/E3Hhv01QzY/Z2FwZ38vff+bM8cZ9LJfALnfkZ8EAd0XVcp9w6t+f7eerQz9YLPoYFProvnU9kDAYst4S40m6HW4MxKz1Ymz56/deJ0K0dSkQk0Dlk0oH4obuL0uirBOtNeXYBr1YGEe9G0cknkIimbbCP8ZZQtKmrfBXt99Z+AlsZBomlWYbPRD7IFBUDwwxgm84qGmw1NU4FQjgY4KPsX3xQ6MMZED0M9PCz/EA9CBDwD+HM47LHdPJ1givvMYcOXvpz7HzOfROCUySDDV0hf8vGQAIAyD+e4bBkkaj3gfgaG04BsDSSdfg1fL05KVtAGkkG2PHslOXDSALFK5ZmaQqj4idsQikL9w5PkfBsGQqi0girbnqHv0/zLpw90qkE1qyTo7sJDaAPB/GnLG91nY9U/9WTrQMgBnewwbBlF/G/rbS6Di4z4aZM6d6j7ON/ys9vvPzvOUBAMb3/rzE2YRq/KiFVrPmXLLIALB7nd1PLwIYxN8g0QjfP8YWYAwj9b/VqgDdOuJRMl079GM1SvuAaGgYACDThfc4GQCpTJye2nj1lZ/jx/f9EIV8Gu1WTQCAQE3f6HM2gBJYoxBeNo96HfjIhz+FiXUXoFbmXH9OIn4cM6tWS/hP//E/YN3aCQEGc7Pz+Lf/5t/Ixm5ifAj5XBrPP/+89qfZuXntDzfecKNm8ROc32+2sX7teuzbS8bAMPLZPMqlkubFFzXjznEANhE7qNfKikcJich1RLtX8zDCcbMGooku7r3vBxgZzev46nVeBxMG5wgA2cLzcwtqNHIWvVquSj3/Qx/6CL70p18S1Z/geb3ewNXXXIV8IYv1G9ZpRp9F7te//nWsW7dO+fDo2Jis/z5094cQj6WQiKfkBMCcbfeuvbjupptQWVzQuWVTknsNwQf+m+/FWobXvypR7Zx+NzQ+ip2vvCIgYnF+Hu065/njOHL0CF5+5RUUiwUdO3NKuehQQ6BeQy6fkyB7JpsVOEv9tPGRMRw7OInf+cznEI2bXa1p1nSlw/bMs89g3/69+nmj3dIYwdzcrBzaZBFM3THExQAolUo6vlwhh5tuuhFPP/0U0pmUPo91gLcclu4Q4zZHXaMJNCpNXH35NXj3u9+DVHEI9cWygCC6APDc8d+9rMCalL1HV4AFtSU41kAtuHDeS6bDyUWwbb/x5cFgHFppXHpzuwA4OjgTtDAAwOKMGgAMHN0Ek7w2uqkYWs0qhuMRtGdmcO9X/xbDsQgiraZSPSvwTWDKF8UMfOb/aDRkrwYZFivj7wZnBXtFsKc89y55X3czEkGmWMT84qKCB2/gSy65BJmhIVTn5zE1eQyvvvpqYAnoWQBcqHwf+oi2a3UpkxIBFCjQtPEDdTFCxZM2W9u9bRPvP+jgZwIyQpt6GMDoZbXOKeAcAAAMFGYrwlkqdukp7JpCKxbDdbfdJgZAMwQAGOnUxgBsLMJQNarOGwBg11JpjwCAmOhWohYTDCBdjN1EshJiaYxs2gY0dfGx7xe/QJsCI7J35HeU0+1bCwAYpP8LDGGns6eUHoiqueAsmz+q4eby2jiotaDEgb0lG2xzNmtG+w+6pARyyMhw4yievs11Fgi6OYDk/CRAZ/+uKw20J/uksy3Az1RB3h/P+fr8E5L9wRPgxG2YePiHdDv8yJNjlFAThWspLPLH5/sCpNshxBuUdiav40B1i99xFfK2hu15HtCi4Gg0lUc3RoqfFf7smHpbNfn6xszC1EQB2WnV/zva+NkCAK6bfJrL0BfvRv3v6Qz5gioMAHiwejDm6znc0wKf4qUP4tTrwzQTxOIR9ZfTPkzoOV5Gm0Yy17wHfRgACH/W+WUA9O23IVDWnw92dMIMDgElTgPI9AEGC/43FgBAnQrum1RfPzkA4GnUBmFZJqCdPhAJlI6SYxIS3OL7qtRfBQBOeXeebfw/zVv/HD99ZQBAEF0d6MN7QowoiiS32JQy9XXe8+zEsKi3WOuaH33YWPh+DwMA7JyXlwAACJANMgBsHZvwsOXrUuynBkC7jp2vbcc99yTPcp8AACAASURBVH4P+VwKnTYZYq4N5p2wNMrIeEQl94YAgGqljXe849248v9n7z2j7DqvK8H9cqxXGVXIzCBBUkwiJTFIoiRKFJNliXRbarfdltUOPbbX5D+z7DXTa9qh2z3dPcttj4M8soIlS5RJWnKQKCYxJxBgJgBGZBQq18tpZu/zfe/d9+pVAApQRGlBxap64b57v3u+c/bZZ+9L34vSfBmJREa5CsEJggv/7v/4XQwPDWicsZDP41c/96tYmJ9FXzaBeIxd+GN44403rJMcCmF8fEw6XrTXSxBcjsRthDUURTKZEk08zpw9xv2J9Ho2w0uYm50SA8Dm6yEAQDm4NK5qqDUruO/B76CvP61mSqPBusa0x2j3R9Hw6alpiRiy0ZJOpqUPcPXV12Lf2/uwe/cesQ+GhoYFVFx08XYMDg9oH2EsfOqpJyWGRzYBHQP4GhdeeDHOPXsbKmWyEWL6LG+99Q4uvOgi1OpV5XYeaGUdI4t0infTprDZVHFNAICv3z80iJdffEEsgGI+LwCGx0wLwJdefllaaaxvVGRHTPeHAAALe24lwyPDYgVQGwC1JvJTC7j1plvR19+n2obdelL8h0aGZCNIwb9KlcBJVKKJBEW4n7OwJjATjySwMLfQAgBSmRQuu+xS7Nq1UyKJ2b7sEgAABACUFiq4/JLL8d73vE9WiVb0E5TieIQJCgfbAkHbbF4IMlc4Dl4plXQNqQ1XXVhwNaiBr4u/2p3/xQw1e/Rq49JPNACgUjEWQ5llXCwkBL4/GkLx4AE88LffwAALPfpr8v5yRUiwUxXsRnLDDNpI8SS3wYHFdkFBECB4AYMXhlsxVenZ5fLgA1Eg0mA4FpAZHEQtn8e+ffvECOACCXbsiUZSv6DhFNT52mQw+KKdyWoweHccRwsJaFM9PUjwgwQAiOZxHoloJ71H6wJt4gIAtl9+BeKDA7IBpBOAhPxEC3NTjdpkHCvD2QCKBcKumMYEmijn85q7otq3zgYZEwy6VAtFFJnRLUAkLTrVoVdfRXFuTrrJsZgFnB8EANCr+7DaG3itGUEHA6DX7D8tGF1H3guFtVgLVk2JnsW5rRDp2qSjynUhIlCFX5yzI5WKiDU/axtAMD91z57p/szB7udaP+epev5ar9OpKsBX+3nX+v4d76O59zYjqBV7XAHOn739nNa81IfzQvTFvFLR2HYn4WM462+PdZV9gG0kCr6EW30xYzPNKmwCln5+vp9HJ7skF29Z+EeTWWkA2PMcHdoVsxp/EgDgZ/0JAJhok1MXNQXrZU52N0DT+Vg3urUKFKcXE8iYEG1BNx5GsPj3989S8UX3s+LqEl/LfTBLM9qJvhP2IwBg3f8YIgRUdN1cMenmh7rPwbIcyGUXcmdy1euhve5Pf44Um+qm++MfZ6NMbQ2AxQnYjxoAwG6/2alGYxQATKDRpKYF7yNjsqgQ02GLs+Hul9MAQHC9nGYA9NYACHKYLTe2GOMBAKrgW8HnNACUZHFNWnzQfdULAOCCdHoBxgBYCgCIdgEABGNtDQuUlYggWQc1cGKLIoBvv/Eavv0PdyOdivW0AZTjiWOQESBIxFMo5GvYvPlc3PSzn0F5roRoNGmq8rp9Gvh3//vvIJNOSny2XCri1ptvxfDQIOJMwJtkEaRx333fk9CehFMbdaxbtw5j69ZjaGhEnfPx8U1S9Y/FEmxhKe+nG1VTOi4NFAvzmJw4jBKtyaXtFVGnXuedDgGRJuaLM3jk8YeQTFO8lteCQslQ0Tw8PCxHsqNHjupnMnb6Mn2a2SfD9pabbsV3v3Mv3nrzLWzYsBHzC/O46F0XYv3Gcdlec+x1bnYW3//+Q2IHZFIZNXRSiTSuv/4jAiPIjCCwe+jQEYyNj0sniw1HAvQ+hnqRXRMoNTtzFu38b3b4d+zYIQYAz2W4aU5nBACef+EFpFJpc+3iuUkQNLHmk4HvdYyMDmNgsF8gRX42j5pm8C/BBRduV6HO45mZncHY+jH8zVe/qvl9jmekshnMsxaIxZAvFFVzlItlZJJZzE7PCgCgAwGZAxdeuB179+4RAJDOpPS+nQwAFvkUGo6gOF/GNe+9BtvOu0AAQCKRkkgi6xkKJxJE6gQAXAGj4ENr4zJSfVnUSiVds/TgIF5/+WXlyJs3b251+NuxqpP2fxoAkA1gUzaAfgSADACNAFADNBxClcVhLIRGrYSheATTb7yOp779jxgQ7FaRh6inGvsNvyUU5ZNWV/D7JJaLPQgAKNy5rnr3dwuF9tUBALBj36D6p/lKe5orFylFL4iGnX322fo9FzFvGtpTcIEzYe7LZGR/wmDTOm7XQfPv43+vIBLY8fxsKlE2X4C5A3QJkD26Z3J4EkcAmPxzpIGIWb5QUkeiTtGTWAxnnH8++jdtRINMBxaigQTSmLeO3quE32kA6FHW5ZApTTROXhBQq4M8LyX10SgqjTrmq01k121FMjukjG963z4sTE8jJC0I1rKnfgSggz7StT7WWlyupgj0KuC61r282nWKO+lzLV2IcAj9g0NIUuAlndbjSPuXLy93YwI5pZKQZlr9+bXItat5fxZjFA4KFIirOeYfpces9RqttQBfRe247Ola8/sHxlQE7nSNBPlCX0WXWwPBDjZp9KQRB9kfpEb7jr8BBtbx7/4KRih16RUH2hZUjAKc2Sciz38tGz8Xb+mrRJFYmzY1wao2Ym/Jq+JKkzAg+6N1Swb43xRuCsz+9yw+lwyg/tHLqPsG9otgUe/3EIvn7aPtLvx9YtCLAt8614qpHfnJcd9alug7BoC6/774Z/efibBPgNz+E9BnaO8uS0IQKxzP6gGAdnLaHi8ygMQuUhD4NxFc+/2PNADA7j9vYHWcYohEEwiF466r74v/3gCA6QadZgC07sQupkdwvSy3CNca/4/7hjupT1iZAaA6vWOcsRMAYP5pgH5UzB8CgIbXGhPIckp/p7vuf6DrYIwhPqGMWjXIABBtUCRt80r3IoDeRchEAG3UQFralN9GKFTHof1v4u/u+jpSSVoTungtfX0XZ1RQc4iU7gElJONUlqfjVw6f/dxvoV4li4GaGlTfp2V0Av/lP/6Bcu1quahu7cUXvwuXXHwx4lF+uLoK23vuvkt0dr4uae8bxtdjZHQM69aNY2h4HRKDI2gUygjHKFbo9jOyJVnBh5uoFvOYOHIQxYUFRHVPR1AslM3dLBpGPBXF/iPvYMfOpxGKscDk8dGKz4Rx1TgcHdF8fbFgluS1Sh3bt1+Eu+/+e/x3v/GbePONt/DYo49jdnYOmzZvQiIVx/aLzldRffjwQWQzadx991246KILNaI0NDiMaqWK6679IIaH1hnQE4phdnZer79pyyYBAMZKNtE/czFotMYCSLvvy/UpnpIJ8OSTT0oXgOPajWoZyUQChw4fxq7nn5edoRwYolFnn15CNBYV6E62dW6gT0U5z2+9XEd1oYpsKotP3v5Juallsinkiwui1t91z91iRlMTIJ5KoiKR97COl4ANzw1dAKYmp6UpwHEwMg3OOfdsCRdSKDCZTqgOUGvBMcNMR6ApBkB+toCPXH+DNBX6+4cwMDCESDxploBJsjS4w7Zzl9ZOp8SN5ygs0IjnjKOz00eP4qGHHtI4+DXXXNsaYWzd9l2uAacBANEsgFqEAABn22gFSJs4Ux2mCZ8BALxPyxhNJnDghefx4gMPYCgW0wIkAOATJW9HxsDeooq6mf9ukMADAD437VX4K9kKBO3ghsEAFo7GtEhEo3HUGX4eT+Xn7Mv6DRuwceNGRBMJLfzJyUkJdkxPT6nY1UIlnYh6ByxyeQNFIkLWRAF1s7A+7lpN5zp1P1QAgJ6aIaQSSd0sRCqboSjqoQhq0RhGNm/ChvO3qctMlr6sADVzLFVBN4tonX0TeeEH5edtyA6SDICwqc9RxYsn1brS7FSHQijQtaV/DMmBdfobnQB4A3oAoFItIxKPntIRgCAA0CuZOJUJhmdTtJKgAADgC0Ol77LAdGrTjglDpgqp/30DA7bZ+7ERofoW5vh7Kqv6HqkHzVoq/2G6bRgAFezK+eNRAXaKNRDWmk+t9fqsuQA/0drJffC1vr9/+44Y5wpfnhvf8ddIR92EU9vXtIlkMm4wo2eZOO0VskY8/N0CL92btYpdtxa1lTr7PnU8WXgyDeN9z0SKBX+UCsFx2RBJ4d/1QqvOflTdf09nJ6WdRa3YL1bsU+yvCc4CVvXdqNRGf19kjbEEGrC4d+wS4lUswuD94YtVy0fs7loJAAi+RRAA8LTv7kNYsfnv14+3AqQWKNgxo56HJYk8h20AoKW95PZDfzbWsoBXDwAECz0/Z2lsJF/sB3RsfkwAAOrZ1Nn957rWCEtM9n+y/msVTYsBgO4RAMHlp0cAOm6B0wCAMYta8iYtfSKLNaRTSzSbbEsBuNzLCfiZCKB39mkDAIuLf20T0hAOAgAVpwEQBAD8CIAinbMRNgBAWi3UbYqxE16U8N/kxEH87de/gmSCzM/lAIAGGlXzlK9V2W0P49Of+RwGB8dRrTIfZzFbQTydwBf+8v/B1OSExgF40GOj6/CRD38YrP8JYJOJdu+930E6ldA8PQFrMiM5fz8wOILLrr6Og+io1UOIJlLqprNDr3XGLnjUBG2nJo5oNp6jq+owF0ui+kdiEWT6Unhp9wvY88YrqDZZYCZRLhOItjEIqvpv2bwZu3fv1igCx2OZK/fnBpHN9uPhhx7B//I//6/4y7/4PPL5os3Lh+o4f/s2ZLNpJFNx9Pf34Zt3fkMjDCzM+3MDYiOcsfVsXHLJ5c5yy+ybDx85inO3navmJbvnXBdyNqB1d61mx1cxgT3a7vHvqVQSTzzxhDru0UgYpYV5zb6zsfn8Cy8hHkvIro8AAIXSebXJwMsX2b2PCAAgGKKCnFonxQamj03jt//738bk1CTiiah0T/ft34cdO3fovHCl1Cj4l0xifp7aCynHiqKrVxiTE1PSK6jSVSgcwsZNG1RnxeNRpDLJHiMAZADYCEBxvoQbb/i4gIuh4REMDY4insqsDAAIGDORylKpILAkns3i0QcekEXi+edfgKuvvsYB0IHd+DQA0I7TpgjPAqKJag8AgLtaXcVjE41oE81aCaPJOHY/+QRef+wJDCViCDVotedm9X0SGig6eGGCM/+tpHaVIwCktLYKmq4OL29Pze9RBI2WI77z1TRxCN4E8rck1T8ex+DQIDZt3iyaSGV+XrSZYikv1UzeUBTR0kJyrgFSHXWdf+NDtPWqWhuc7/C6Y1PB9wPTAGB3DlJJ7c/1Y2pqTjPjFRaR8SRSg4M4+7JL0YyEURMd38HJDJzqJLHwNOEZCvVJ1KUFADQQbTbx+qu7EeU6oWZCNI5kJo1MLodIIoFKNIF6dhTp8c1AoYAyGRb79wsA0IZC8Q/NXrXLnJMtAujZF0HwKFj0rrXAXK62WAkA4LH5AGodVhNZoTAKEcooGSgs6FwBYvRZJv0NIcKcQ7NOgLFlTGDTNitf+PO71xdYVIScBgBWLA1/2AyAFhskcKRav17rwWtHyDWlrVojgDVEuQ8TweGsvy/Mgir+AjAdoKBvbnRABa8Dp3zHSd1/Z+NH1k8zFEEinZU3My1GGSvYUyIrwLzTG/JvVgnt5tetTA0KdxKw4NxgVf9Aj2oqS/OVlLwF51PbJ6GjrO2lD9eCyJYvgJcCwIIMgKB14nKAWUeX23kULwUAuEi74vpTEs4ilHo8IZt9pK2W9wN3uos+cus8t5kbayn+/REuD1V0g4iilAacJqhB4/uTrRjsOj0qNn6ENQAIANRoNyXHioTr/HN0jVzoqGaIWZR1jwCcBgAWL+vu63waADAAwIt7BiMbz5WNALTHZ62QdWNUlkQag8q5QFm0DjKejBlkoKuJZNaqBUl2RymSKYE+vj+PoNPJwuaonQ0gm0U1ztNTvX8O8SgwPzeJL3/lCwIAOBLQ7QLQHgFgTVAWUykUSqFcDuGqqz6Iy664GhUW1hoLpk4KcM9dd+KlF3eJsp1MxNXJvu3mWyRQy71uYX4Ou3bukJUf83HOmNMNLJFMIZZI4WM33YZKhYqpcf1cLJvSf5RgdL2KJMXgmjVMk4Y/M60thvktPeU5w85GVF9/Bk/ueBwHDr+NYnVBNPZigSMHMeX9AwP92HbeuXjhhRcwMzMrcIUaLAQAKEq357XXdS5v/9Qd+PM/+wsTj4k0MTCYQzqdxPkXnIdsNoV77rlLYofrKQYYT6Ivm0MqmcEVV1yFvky/wF3G+X379mPT1s2akzeF/Ko664yvbEQSAFjIzwsQITuBf6fi/9NPP62OO4GT4vycQAE6C3gAQGMPbGASgOjPSQPgyMRhpFIJjKwbFgDAXJ8MgGg9ikP7D+FXf/1XxTQl5h9PxvDwI9/H7PysxXoKEZYrSGezskSkCKBYBqEoQvUwjh09ZgLDHPVDE8MjgwK1WAPEErRT7TUCYHoOtVIdH//ox5VPrBtbj2ymH9ncACrlqkYA/ChMe9cL7Hlcww26woVU61H8/bvf/a6O7YMfvF5OCxaHTgMAPRORFQEABphIVABAPUK0rygA4MXvP4R3nnkWw4k4wq7Do3TCKbBbomnJprcD5O+W0wDofj5/NqEq12l3n6CzoOMiM4pKucLEMmSWE1TUJH2nXlOCymVZrdf0O6JXY+Nj2LRpE5JDg6guzGoe5uiRIwIBqPBJARGuPM7P+sK/GwDgsSkk/5ABAFbyBCyGh4Zx7NiMunVlduUSSYRTaVz4vvei6UEcl7S2aOukaUmx21N1AwBAo45oo4mDb72NKlHUCg0G6QQQE6BAJkAtnkZ8bCu2bLsIqNWAUgnv7N2LeoXBi1RKEwD8QQEAHewQVzh5zYcVM/ETeMBqAQBv9UcQiowU2qoQQKGeQrfSP0VjGOil6l6nTaap9HYX/1bTWYKw1jLgBD76SXvKWgGatXbgf9gAgMR6VMw7yrx3cAh08FsFaoOK9W1mFfMPCkkxU2l1Zd1jfCwWYyDgpSPadnBkRF69lqoq6ST4GYsjFLHRn2g8JUZRQxogNi8tWz+JVBKYci4oGgGwhFSx3MX/MAWkPADQoNsFVePNt9mS3iA9tXNZ6aWWGqvRe9iRL/fVMcLVNQZhFkL2L8gACIKJXgSwu/jX/Rfo+i51DCsxATwAwESdiSEFophkimHBBFTjFe1zane93f0nPvvfesUV5xd8EdI9RuFfwa5/1zVoIU69rs1iHocHjRZfSq7KU+cC4AEAdhTJbuHcP0foTgMAxx/eTwMAvTUAlgMAqJ8RizIH83P4BgbaDOlyAED7HloMADgGAP+wCgCAoC7zjXgqgeL8FJLxMErFOXzxS3+FRJz0+GVEAMkWlu0eRxazaDaTSKeHccfP/QIqVTanONrAz1PFY489jAcf+J7N+6eSqgVu+tiNqBTLmtnnHnZgP6n3C2ID8Nywg83xSOpavfuqq7Fh8xmoc78Ix8XcYQCOkWVQLSOhrnYdc5MTmJueRoNicmxg1htiUVKsdWA4h/sfvhfTc8ekBcCO/8J8UQAAAQeOIVzyros1Y8+5e2NgQfZ9vC6xSAL/8O1/wm//Fh0M3sRLr7yMSr2kjnk2k8JZZ5+BXC6DZ599WrT0ocFBpFNppFMZCSWOrduAi7ZfgniMguMRTE/PyCVr/QazDaSSPYERxlx21HlMs3MzAoqGhob0dwKuPD4q3HP/qhYLYjBTqHDX8y8imSAQQ/eosJqe1DXg1nzw8EFdi4GhnNwA+DoLMwtIIImF2QVc+/5rsPWMrQIAyASn/R9BIeWiZBUy+49EUCiQ+eBGT4nj1wwAkFSFGH8NOSNkMnRfI0ObVot0iaPQoTFQ2iMAHC0O4cYbbtQxb9i4WeD34NCICQC2mDBmTdw5CuMZAKzx6OhWVfF/4MAB6SDceuttYhUwbz4NACwRz9V1WGYEwDMA6uweEwCoFDFGy4777sOh51/AkCwY6NlISqd1O61DSQVOJqUmWOYFLoIjANbVJP3I+tLK9bo0AHrNrQYfx/+u101cUCMITm9APVWXKMt7utEA7ZqIiHFNCfGMx9WJPW/7NsRSST1+bnJS8z/HJo4pKUyRQkMWgFPO9wWf63HZZ9YIQFvE8HhsAK2L6wCOgH2dOxkdV80XOt0FE2+mWDSqGZpjE5MCACqcm4knpQNwyXXv14BXlddB59fZ0tibaPZRiK5+b8MAmgImOt1oorSQR2F2HqUCAw6ZAjD6Gv87kcGxegSXXnWN0ErCvQdefhmlQh4JAgUU+IrYa7eTWHMgEPuAxcQabQD9uQqCT0qPf4gAgNcCaH1nPykeF6UtNzgAxOMamSjTMSEWV8FFQKVZraBQNDVT6/jT2sbogX6cxq9zH9RkU9Z13/hzrWKvx+z38ad3p+4Zaz6+JbvDKx9zsDO+8qN7P8Jf45UKvaVen/REXdsgAEDbPnoZs8MuW0eb41e8cWwQxVLqs7jkyXdl/WO4JoKFfi9WDGNPnV68Knoi2uCjsQQicaP7s/NP1w8WRoT/WPwbQ4D/ZGYmkFXv2ZpZNWaCNa540ET/Cb5WQMeBpoxlaQNEOIFHGLT5aZ+lVnkbBO97nEQPXyx1fv3eEyzgWyM23J9Eo3U+121PoBaY7Z9v7Jy2KJdijGlpLwlBtA59SYzCdhbny4Iohf9E/Y+oQ1ivmQuDabXYVxvw8EjL2mGA9gfw7xN4P3UhDWDid/9pTdbEaf8EPp/vWLb2mUXxpxcA4D9Z8C5ysFTTaJ6hRgX1SgE0jvY2Z+Yg5Kx0O7QR/Lmy70udfoJa1Qa7VBnpW4hgw3uB1osEvMQA6B4BsJVp18E0AE6PACx2e/iBMAB6XPPOCNIVFXoEaZ9/nVj8b+dMxigy4WR/V3cyAPwqFCm7pdHCznMLrA2yqBRrzNKXaKo927MA2qua4K6sVKUBwEK6agwARiZvA+j0WVpdVO2Z9opkz7LbnEgnkJ+dRCpBR4AC/vqv/wJxAQBsrJltG/8p5ilOWlzgDH+lVEEsnkUslsWxiXn85m/+T6jWmbdwlMbcDl579SX84z/+vTQGkomYmAAf+uCHsDBXxNzMHIaH+jE5NYGpYxOy9JudnUaOLMl4HJVqHeMbtuCD138UpUoDtUZYgp08BrJfKSoYi/BObGJuehLzM9NoVm0EjvE7XyhoBGBwZADfue+fMF+cw9zCNIZHhzE3M6/8SrphfX24/PLLsOPZZzRjz99T6I4FeyaTU1zes/t1TBydxO/8zu/iS1/+Eo5MHkEiwedmBeaw+z01NSlXBXb1R0eGtU9Sx6BcrOJjN9yEFIVz6VBQq6v5eObZZ2kNeLV/nmcCAGQxz83Naj8lADA3O6eaadfOnQIAJMDaJNs2iv0HDuL551/QKDCV+rlHEwCgDhoV/emyUCwXEY3TGSCKdDqlwj/K2e5GCGNjo7j2/deqaC+U8vjWt/4e2Zw5CpBBwFqpWCorJy2VK8hm+1At16Xiz7qDgILVQnUkkgn0D/QJGInHaW/YCQBoL6HGGJnbCOOGD9+AcqmKzZvPQK3WxPAwtRLiGpMwG8AgABAAvkXzqMj9gZoMX/nK32BsbFy5B1kaBAAIAJmFru0xnTuDX8uLVf9Xm5f+BLgA9BYBjNGgXQliGGEqQdZKSESB/jCw477vYX7vG0jWSel0is49I6j5W3raYLcgkKkHu0vS5d/uL4A67QEaYTCRUxh0Sv0KSa0Xa2/8UhT1dFdvyeNmX6PxhMTx0n1ZuQasW7+eUB7qs7N48803hSYpCXesANKNBEo0aH9i4oG8mXyyo4JLFnhtO0QKZrSSt0AyZN0tqncz8ehMUYKOCstRUhnmqWvAgnGAM0L1Og4dOYyhkXUoUkgknsTFV18rW0DqpEaSCZRlLdIQHUhoHvlZbvOyTqRzCeDvOKtWrujzlopFKZwShbRbKYxKKIqFSBLnv+ty9G1YDxSLeP35F5TSS43cbVjqIrWuT5vGbEVCYMRjhWK1lbgH14PmTYOU486F6J/TfUO3zusqC+ReBR73XSKMBJR4DXjyiI6GohEVTgRK+Lk5MsHCn761HpDSYyk42bA5XxaCHcJt7mOQbhXUOehOZpesLU4sozn+Z61QgC8XSE9GAX78B3wSnyFrO5v/DSqVGPhkDiJiEwU67r6A8+fFWP1uhp9aJo7Kz9ji5/256VOPxL+WxIl4H3O2kSCuS8qCXVrvl+vvvXYS2f78tVAMjdgAmtGU1rE5oNjx+mkDEzkNClO5xFT3MwHc4JbqN2e/Klk02vw/k0AmB0pWXekc3JJ7XZXVre12QhCMlcvvGQ4E5VOZZLhY7DsM2q+0Z3CUjHR8l3r3RHk0vN8VdHp9sl7VB+ejHO2fILaotKalQPCc15kAgOXqnSK0/g3XxoCx+eP2uuGrOv0GFxdt77Qk3sB6053R3DKPVyfNPls7pi53j3VeVS90ZsW3P0dOVNA4J8YyrJfRqBQEBETZTXLHJODUvZ0B9KbY33olD4I6NfWgHWsDMYRiOTRDtLGkCJufvXbrXc9t70/2NvZu7YSSFNc2G6RleRmgnlr+wzXn75WQc+toW1AudcY8A6MjhgQA3+Xyg5MR6U7166820e71WZZmbwWK7Vau0CuasKhtN2GO93wZy8kCoC0vW8GOT2X3ikbUjQLt810+xjP84olUYN0vLlB6BJbAr3gA3CdqaNYq6q6HQoRq2f1mAexiWwCcpTifLPwCOZk5EQClAoth2sqF8Od/9sdIJCKoVNjxdc06FxPlL092WCQsGzaxlyIEjRMo5Kv4xCf+BXL9o0jnhlErVlGtVDA7M40/+qM/wNgY5+njmJo6gptvuhWhZgoHDxzBps3rcfjwARw48Baq1ZJm0TlHzvyHwnCzcwXc9PHbkEgSaEhLo4P3Xa3ZQIKNSNrhRcLIz8/i2JHDUsfnOWDx/muj0gAAIABJREFUuZCfQ6Yvi3AsjEeeeAxHJo6Qf+4cTOxe5N5HG8B3veti7Nz5nGbqdc+pwRhFX18/8gtFpJJpPHD/Q9i27Xzcfscd+E//+Y/k4ES9gK1bt2J6alJMgpmZSaTTCcTjEeXmtC6cn8vjhg9/HKlkH3J9Q7K8O3ToIM4//3wV9OlMWhZ8rCGovs/ie5aC5ZGwGL75hQWBOk8+8YTm/ssUVKwWFYzm5ufx2ONPIJvJ6XiZ28fJAg6HcP72CzQXz/EBFuUjI8NyMCDgXClWkJ/PCxD47Oc+iyNHDul80c5QEdlpV0nvgK5glarcaVi31CpNHDs8o9GVaq0qZgHZA4lkFIMjg6jW6ExR0ciBxB2ZLzkdI8ZVjkkwP/joDTdoFGP9+o1IJrJaR5l0TtMhBGb5AaOxOOZmZ1S3eGAkN5hFqTQljfIvfvHLmJ9bENPiXRdfivdefR2K8wWJQcpm1/3PgCsPp1mjeLk8Y6X49BMAAJguRb3LBYAAAP9HAICDQYVqEYloSC4AO++/D7N7XkecHsBNbyPVO3waBcNtnQE11PbvvK1OQEQoUJR5cUH/+N4AgNuUexRzJjToZvkdmGCJVcREAUm15nx7LCYgYGh4GIPDQwo87NS+/NxzQkgLC3kVwbwB41TYjNO/lEGK4hpRPV83C7t3tZr+caGR0hM89uBZEoWWNPDAL4Ofb6XFx+ezeywF04GcCvbDRw5hYGjYPlckjospnkI1TSZ28Thq9J5t1nUjiUbUukGcUrhTDPfChxLJYlHAufRSSUwAaiWw4C3WgVoyh01nn4vE0CBQKuOtV1+1BEyvo/Za29rMAXkt0Mark7sEcsXP62/cHoCQbcKLk+xlAQDt1j2z+kWLueejmKizCKMirhODVOeOx6ffRZDtz4l5kkinEYmTFUH6NC1ZTIchXOMvDCxQN999Dj8uowLEvXk7rTneVOXUPX6lAmSla7pWCv6p+2Qrv7JslHhR2B0OKO17Jg3XXqeGSfcVtHjBHFKouBJFX2DY5msjLJZI8j3scRQ9rSkWRTSnaEiqnWuzneSa0RqjiA/XpFtz7GpQFZhjUs1oGqVQHxoRo2R2OAk4Bs1yhYk204brwLa6U4znbas0Kf9L8IoAAONw+xy0AMKVT/USjwh0A4IFaBBwCY6RufjvC15evDDrdyE4roh1XX0lfwQyY+343O3yYSVre/9qH6Rdh86vxb+jyG6zwa5/UNvDik8VjI5B16LId72iwwWWTWCWP7Vm+arP6l/MjXK0uoXq+huQI+cGESFM/Z+2kxzh8AyFEykWVYjounQONQiIdm40EQpICgAoIlS3GWfaD3Mf4ziamKKu6CejsSOm6F4w9oa/J1r3RygORHNAmImyUa6DnWsB+svuD8yQTgMAJ3z7LrFnr/b1/HXuseu3gJr2muyMFXZ/EwCwcZsT+fJjTir8fSPLsUM8ECD+oxhcZKu4dIPxWIB/E/FE5sTfXxtCTf9YxAsAYPGvf/aeLcCqxTZ1lq0O2OK9TACB20y5OA+gIgDg83/5p5xQlL6AubaYVlGbBWC5HaM/wWkKcasH34zgwgsvwxVXXKPYFg6RRl5HsZDHf/wPv4+R0T5Eo3XMzx3DRz7yMYwMn4FioYpavYxYPISnn3kMHBubmbWuci6XEygZjSRw8UWX4cILL0GpSJAijTI96WmByyYcAYBoGPk5AwAiPGYxk+vSFEhn0wjHIvj+o49gYmpS8d4akjZWx/ucwn2XXPIu7Ny509nalZXr1msNxOMJ2Q8mE2ns3LlLs/B33HGHxo/v/d69GBlep27z+LoxFdDUBFjIzyKb4fMiGBgYEGCaSvThw9d/TECJhLtnOcOfwujG9XIvkECfw1R5zmempwRw9GX7ZPtXzBew67mdagZU6xXUGhU1yKemZ/DUU09rXIEAQD5fEHjNc7N5yxZMTEygUMiLkk+tAzWsaKPOEYxSWeDAHXfcrqL9rbfexOuv7xXbgACKxCrFRCRxtabX579quYHJI3PaA6izEI1HpO9DZwSyLSrVkvYKfiY/KqbGqbQb+BohZLJJXHfdtSiVqhgcGEEkzPOVxED/iDQAqjz3fTksTE7qGGOZFGYmjmBgdATF+Umk+mO4/3v/hN2v7UUqlZH2xO23/xwyqT5p6vAWoI4DNwl9D+QG2gccq2X5PGfp6PBTAQA0YxEUxQAwAGDXA/djZvfeVQEAfhPtLtzbRbFPtew33Rtu9wx3cJM2dLwTQOi+VB4A4O+Dlk6aqybVNZFEpV5HuVoxtVDebLkchkeGke3rw8CGDahOz0gjYGZ6GsUCQQATLmHCzsVNtXs/VkARD98VJoJH1kD7s3ZuNCcDAJBSN4D+XFbAxJGjh5Hpy6FUr6MaiuLi91yNcF+/AABID4EFal20JQIbhAQNIfNppptHdnl6hRYgUgFnJ8qUZVWA1GooNUOoJvrQPzqOMMcoqjXs27tXhQnPD0VKeI5aBJxTBAD4dbNkl7/HujJq3eoBgKVCAHUiFGjJBGjUpcDKoJJIpZHKZIzyr2zZQAL+NwMPRzcatQaaVUv0PYWbn4FgEoEhz14JzkGvrit6IunMiT3npxkA4BmzFKs9w29n0ZI+1exe/blVpgWE0cj8qJl4n7EArJvE+yZYkEuwRwmjFf2+gFWnSRRpZWZOOdqVTaYj6JJLN9/P4j9Kv/O4aP6IJFAJJVGjmE9XodN6j0AnePEK8cJV7c4t6aItAIDJoxO78gwAe7k2yBHs+x7/ClwaAFgy5gbm/RnPKEoa7K3ryByrSAmvA/Z01IvYLicPAPDjc7anOWkCr3Ldis6dZ+hkAAB2rdpUd81dBpxIlCQ7yyWBBSr+reCxM9ceUfiRBwCMGC1ATPOqDgBohhKnAYAlbr4TuabHcx+vBBAv91o/TgCABwoV/1w8560Vi6dPEgDAZpwv/pcDAJzNqx9tESuWQt4NVMoFNOoFAQBf+tLnUVdRziKQ1sQ13TNUrOfNz2JXGgbhsEZl2RmmbE08nkYslsGnP/2vUcizUM8I6OBn/sM/+PfoH0iiUpmXZeHVV1+LC86/EqFQDJOTR5HtS+H5F54VE2By6qjE7XK5fnWzaaHXlx3EjR+/FcV8BalUH4qlCpoRy5cataoAgML8HI4dPYQwAWfaUIeaKJWL0gYjAHD/Qw9ianamBQBoxMvZlW7YsF4AwHPPPaf9cGpyEnTTYbFLQDabzSEWTWBubh7f/e69uOSSS/Cp22/Hgw8+hJdeegV9fTkMDQyq4CdoUquVkUpF1WzjiECurx/73zmMm268FYODoyqcWRAfPHgQF197Dab3vYP+gX7lhtQsIwAyeWxC1oJx7tmhECaOHMXre/aiTgZgqIlKjRoNIRw+ehS7dj0vvQHu8XQ/IMjPrYOjFBxvYGEvN4RMWiO7LOYLCwXnpgC8//3XYf2GMTz88PclPMj3p7WfBwB4Dpiv2GhqGKVCFTPH8toDJLQYY55Rl/UfAYBypahzwRqJ614gkrP1o0MDQaeh4X68+91XaOwqnepDCGRjxQUGpDJ9Al/YtJA1diopjYfc8CAqhTxIDth/6HV861t367P09w9ioH8YP/uztyM/XxBY06gR4HFjXI6n6WPaaQBAGgDLMwCq3PNZLDYqiIWb6I8Az933PcxpBMAQx+WmED3tP4iwtygYEglsqwivBgAIFnsnAgAokXNJOQXtStWalPOJlIkRyoTVUfnZPSNyR8HA3IYNyqjnDhzA/n37kJ9f0OdmQU21UibsLPhFkXedf3b/2TEPJqNBCECFQyDB7NX9X26DVPrpxGIy6STSyaQAABafdG+oIILzLr0CqZF1JuSluWGyXqmBYNR1zvV2AwAtIloTIACgkQSXJkuEjDcUO4uRGMqxDJJ9AwhJD6KJA6+/jhrV6+tGzWKg+kEBAMH105249AQHTgIAoO6Tt/iTYipE9c8N9CPdx+6Sg/0d/G8jADabxgVXK5u4oj/2lto/AReiruwQdzEAjifBOtWPPQ0A6MoFuocOonHFvP3VdVmZ8XWpqFPwKNixtM5qWxjKM4mkpOucAWzZ8v+pEeAo2k6ATyJ90nUh84lrz2zlYnGKo1LtPG52U1yzlFiLxMTyCsbk4JppgVAubnYyajwA4J/hVaodCOCcRTx9nEmRdZyDNOoT7b95IKGX0nz7EwTv+zbV3T2HDA1GNk9h9+dV867WEQ7O+K8OAOhF4+31O9bS7KDHJPQXHPvyYwBt8cZejILWZMCaGAC+796apZedo6es8zuvGZkorvOvJopdQwMAfvQYADy8FiTlafxujXvLWwE71FuIDdBNunX/Wk6xWpj1NANgrfvLTzoAYKCum9NvsQG8pga718ERgOM7m9pXxACoBhgABJ6PBwDwGjPsdJdQqSyAqdzXv/5lFApzCEcYA+gE4BhpbGR44Vg1wuoS4hMdn91W6sbUwviX//KzSMT7FN/4MOaC/+EP/z3iCar8TyEWbeDSSy/Hle++XpaBBBnyhVnZxH7r23eL1s3zRo0kCqOyuGNx+IH3fxgjI2MSTK0ShGA3mVbTFDJko3KBAMBhuZNptIHMhiqBjJge953v3Yv5Ql4aK3oHFaRMXetYt24UV1xxOZ555hkd7/79+1WAkoVAECPBcY0GdCz33/8ADv//1nuf/OSncNZZZ+OrX/1bAacEQ9hhL5XzSKXiElHcvGWDCuBMOiPRwWy6H7fe8rMoFavKpffu3YvLr7wS8/OzYgyzEcm6gl9Tk8cw2D+gOJxJpfDWG2/i4IEDEk5kMb9QmFez6O1972DPnr0aUSBbgV19Av3MHxjrtm07Dy+99KKew046xwD4mNnpOWUo1WoF55+/De9575W4666/00gAz78xAIxBbaOHHHuOC6SmfsP8dEnCfQQAwlHumw1Z/xEAKJUL6vJzNKCl9ybKpOl/yQ5yfFgjEIMDw0gk0mg2CDBF5QbA0Q/mynQ1SI+Ooj43i9m5aQxt2ojq7Ayq9RK+eddXNTJC14Z0OoPrrvkAzjrzXLk2GMDCY7cmqTEBWnQ3Y0qeZgAsDwCU6w1E00lUKC4SaiDdqOLZe7+LhTfeQlZdgOUBAN/B70Wv00VpWQZZ8OvFAAhuyIuZBIGEcokRAE+t9rRq/3pEMytOaIKFuJI+Fl2a7bU5UKJovru/Yf16rN+8GUgkUZ2awtGJo5icmQLn/Fn8a7RAgl7tjrre0+UT/rMF+mWGjLkishdLYjkVew8A8DEUIMllswIAqG0QISrbDGPrBRehf9MWTVOS9MMAUK3TYsMSvZbqrCetdgnr8GZnBFch4gQR7bqFUQ8bAJDKDSJCBkATOLh3L8rFksCAVDIhNdRTCQAE18xyycSpAABMpDRsDhNkj0SjSGey6Mv1IZnOaISkpfIvmnhDDAGKvwiEYmlIpd5wWzMiKGjpk9HTAMDxJUY/yEcz+vk5Ye/+6UdcbNOxo9H8tAN+TCDVRIokceOo/ooF7uB9sWpUvXZc7AAQQw0lSmKTyJaPz7cNNMTuJov/aBLhiNmcqfgPU3OEmznLcQYEbwHaLqSDsTo4gtWizreOpwsA6Jjvt86xNACYjHkK+SIGwGKy/OqvX1troddzliv+7f7jx+d4U+DZrvj3gDUTxdY1WZEBsPri34SJCD7ERQ3tpKC7gt/rQ5xSBoADY1yXxK6xGzVxbAmuS/MqZ4JniblnuPzoAQD+BmrzOozqzVEYJ/rE+00AQFwaAB4AWP268488DQAc/znrfMZPAwBgbBkHPTGeuFEv5l5rBgBo08cirTUCsBoAwGtdENVzGlks8ptVFIuzoEHRPXd/AzPTExJtJcnUTbmZWLQIZ2EbbyNFvkrF/pT2n0KhjHR6AO957/txwYWXo1rk5w1JDO6P/+//jGJpVi4D6XQE5567DR+47kYszFNkLi4WwNj4CP7y83+GRIINqqpYqhs2bFKeSvG88bGNuPa6D6LOziRp6GSaRqNo1CqIRyMo5RcEAAgUYfMpbEUsxahjyTi+/Q//ILYvc3afWxvgHtLs/rXXXYNnn31Gi3Tfvn3K6WnlxytIHQCq1bPInnUsAIpv33bbJ0RX/+adfyflf+7t69aNoFRekKDi2eecofOnxmA6hwP7DuGWW34G68c3oV5tyMKvf2AAI+tGjelHZnEsKiHA+bk5jAxRL6CKTIpWhK/hGOn8C3kBGvkiO+FRvLp7t2wFeaweAOD8POM5hXovvOhC7NnzmoAF5v5jY2Pqms9MEXShfFdBAMhHP/YR3H33XbIPJCjA8+IBAGN92DgEgYDZqQUUF6oaz6AGALvJBAAyfWkBALRY595PPQM2epUXidUWVmHO5uD27dswOjqCTZu2SBCYAABzmGQig+HhEeUqZHiQvbwwM4Xs+DrMHzmEvpEhPPrAvXj0sQclYEgA4IwtZ+CqK98nEcE4wQSOKNO9zO1tXlSewLraJ6cBgJUZAMsBAJxeInVoOQZAq+gNFOfBgr7bRqh7Q+j1c+drHh8AwJu+bQ0VlmgEF7O3CWRgEyrkZmiN8tRmDZA6MzQ4hPHxcUSHBlFfmMfk9BSOHTum8QDO5vA9quWKuucJUm1dBhl0NRATTLRSR6fsdgFw+6R3Tui10XoAQCADGhgaGBAAwIid7OtDqRHChnO2YfjMs6XtX5YbQhSVGm9sPxLR7i753DxYZMhmRXPKpOIwYbXkUGhgKIpSJIW+oVFEM2ljAOzZg0qpLLCAfq/qcPoO9ykYAWilYj2EAIMznCcbALBrZ4wRfmeQyqj4zyGaSuuwmqLNcfc02hy7+eVKWZuPF0CUEqoTjdS1DlCuvbtEqwBZa7Z1Cp7/084AYCfdi2jqmvvOgqP0c06aCV/bps+KfytAm6JQSgfeqcyrn88Rm7rvEjlBNL8uBCZYsd5gCS/bHr6vylmxmVTwRxIIcZ4uTuFJdmhYAJnNmY39+A4yGSauGxKYee55vyxaP0EAwHf/fTzuBgC45k0IS+/MuOeB0RNel70BgO7C366LnVf/3/4xZAC0JN0CWgr6u0t+VgYAgh8gGD17d/49pYfFc4T0c12PNguoNfN/ygGAtgSKb3q3WRJe1M/2JwMo3OMds8MYAAEGxao75+3zJZBzDRoAbPFp6bc0ANrFuV1sK1a0V7qxGCaEYTIPw3GEolkBACf2dRoAOLHz1nn9T/Q1fhxGABj7TTDT4qJif0vrJSyA9kQ5UGZjWm0VuzYCcLwAgGl0ka4eiTSQX5hGIhHCd/7573H06AF15CkCyO2JIK7EipkLRsIab42Fwsr3aK/Nbm0+X0YuN4LBoXHcfMsnUS7UEQlTwDaMv/7C53Hg4Fto1EtIJkPYuHEzbr35DszN5hGLk7FGICGKe+65C9Mzk3rP+fl5nHHGmRKJGxoakTPKDTd8DNlsvwDtCnVSnBVgkppc+QVMThyR4wydBjSGypELMnWTcdx1991q7lWqBgAwP+V3drx5bW655WY8/8Iuie9NTk6q272wkJfw3fr1GwQAsPjnfz/22ON4fe+b2L79Ivzar/0GvvbVv8X+fQdEsR8bG8Hc3DRCoSrG148gR0V9quknMygVKxLr++gNH9fnIcvg2NQULrj4YpQLBcUzNh5pRcgaYmRoWGBIIhbF3t27MXH0iJjFdDZjPhlLxPHczl04evSoszQ0BgDjnmzYm01s2LhezgoEDHheh4eHVBgvzBVU/0gnIZ3C9R/6AB555GF9BtL/qW9m+6aNfTDEEwColKuYnJhGrcSfU2IAeAAgm8sIACgUF1ClRWOSI7K8vhSn5DQsARuOnJRww0eu1968ZQu1IDiSTDZWVKMWo+vGEUum5GJWWlhAkjWGGzF86aUX8Pjjj6DRKMt1gefoiiuuxNDgKLaevx3FyVlpNhAE8A2aVl7gBGdUh55mAKxuBIAaANR4GIiGWiKAxzMC0KtQM2qhL4V7iwD22hw6O+XLAwB+Hp8X23up+5lbdurZgRVJ13VzW4Ju8rTkjE3VqQM7gSB1QszukBnRRZdehrgWZghzU1PY/84+aQXw79l0RlZvPjnRcfsPZG9ryXcXAyD4mVcEAEB0lSBDHetGRgQA1Nh9z+WQrzYwduY5GNt2gaoECgMyCJISxbYXz0c3A8CjY63rRWqXczKg3aAowa44IX24gAT6SckKaABI6IMCZewYOaooX6/NwPGJuBceDCa/S6cDS9GU9dpdAEAnVXkxs0R/X2YEYKXCtg0ANBFPJjVjlclmpCmhTLlmon6atXadXz/v7fJSLQAGU90HotYFFKed4u6i4j/QhQw0U080h1rz81Y6Tyt1eH6cRQC17uSD7mTzAzR5CafJoqkNmFEwUqKYbq3ymZJkCtSMYh55poBEattFpCfO+yKtQRq/anDGoxjCtJGLxvVdXuYhanckUW+E5KXM75oBspaUm07xM/v2MVZLf7bjosZHgM/UYgDwSH8wAIC3kQ2us+B/+6I/aJMYjBdSjXcjHF5I0YpSf1nd+Ib7uZMc7u3geu5S7pf+iUFgwP5EACAWSXU4ofi/2ObQisItkCL4TvrzGmww+fSgLk5wRKK9X7sjcnuUB2/aIwA/bACg0wWANmydX961wgMAQjMs3hIko385uA8upv17BtbSQfI0ALDWDWSl/WG51/9xAgC4TZiWC2fTvfX1WgEAUr66AQCZuy4jAui8CiQKyH8xMRDZqU4kwpibPYZkMowH7v9n7D/wlr2+7Nb8qJnjADBnaUIAAPM93k8EAMJhMs/4mil8+ud/EfVaBIl4St3ve+7+Jl586TlEqVyLsjq8v/CZz2FiYkpe9pyV59z4U089gddee0XU8XK5JMs5xsrBwSHtX+ecfS4uv/zd2s+aFLHmjHiFzbYoyoU8jk0cESOCAIBnLpH1mkglcOedd+rxpQot7aJi7nIrI22flnyf+cyn8cqrL2teXvoA4bDm6XmO+P7c79htXrduDFNT03jyyaelgn/rrZ/A0OAIvvvP31VMjcbCslEkmJLLpZHrz2jvZ/GbiCVx7NgUPvD+6zE2ukHsgXf27cMF2y/U3s+NmUALrQjZeBvm+6p7Xsdbb7yBQwcPSHyaoxi0jU6kknjyqadlhcfXV4FeoX2j7TmyP0cD/f19ODZ1zMT3MmmkUmkUFjj2UZVAIB/+rksuwjvvvN0q2L2LG8Mj81duOGQZEGCYODKJZpWfMS0AgLUMGQB9/VkMjQ4iX5hvMQCUEteqGiXm8TE9qFbKuO3WmzA9NYWzzj4XC/MFxGIcPSDoAAyPjCI7PIxmhfpsNcSGBjD59puqYb72tb8xwCgewcED+3HllVdJo+G8cy/A8PqNmD82rTEAjtf1BAA8A6AHazwYc1aKTz/xIoCNcAS1MJCvFJCKRzCaiuOFhx7E9Gt7ECnRG375EYBgUtlKfDtmXElxbXe5Oov73gnpyQIAtH2Hoy0VbSYBnvKpBJBBjsgVizHHAtDvIi6BCEcwXyxJ7G14eFi0mgzVOstliQZOThyTBYrytEAy304FScM1dVg/A9qR4DnQYqlNUHO8DUjQgwDA+rExAQCVWl0MgIVKHevOOBvjF1xoAADnpJJxlColJeh2c7cZAF6KOZiqxonslsqiIOkY3SyQrms0gXI4hdzwOkrBAuUK3nnjDd3kpIVxoyPy+4NiAPjEvnvNBX/vz+VqAYClpkH9PHCTQE8uJ62ICLlzTiCRgZKbBjcQqreWSzYiIhAqyi6trSsizEo0Pa3aFWf+OM0ztf3VXXD/sAvon3YAgLFAXwE7v6Bvuqhm6uibGr769C7+RdVWMVDAF190kNB/twylfAy0AkabmdP9oABolRcgYsJ+EveTrWdYBX8zFEaNIndKkswOx8Ol0mWqN+WfbPTUdqwNdss9ABkE1NrdanZQHJLZUfx7AMDZAJIBQSV3KWH7di0ZAPbcxaXxassK66h139/dAEDvwtbpNvgudoCB5WN9sPPfEZdbPywFAHR1/ls3SecnZfc8Hk13AAB2nj244lXoAzE6GAv0wZfj3618HoMAQDdIotllh061rpvfzLhCvX6M11D4ATMANFZChk0LWLc11cHB8KMNYgAQCAvJnUX2iuE4wrEMGtRi6AF+nQYAVg8IrrzSej9ipQR7udf9cQAA2GEmy/XUAQC0aXYaAJzVFgPA/vV2ATDoTvpCUu0PAADJCOZmJpBKRfD9h+7F2++8rhn2RrOq7r/sP8lwjZBN5gShqzUxAchq5P40NLQOU9PziERS+Mynf0kaALJ0q9XwvXu/gyefegTJRBil0qwE/n71c7+Ft9/eLxq40c1reG7nDrzyyksqennuqGjPx5JhOTAwqDT1Zz7xSXXSI/GU8qyaAwBKxQKOTRxuAQDMP/m6HL2kEODffv3ryr84V24iebaHDA0N4o03XsdnP/vL2LNnN1586QXl1flCART29gUwtXS8RksmncUzTz+L2Rl+3jj+7W/8Fp57diceffRR9PVlMDwyIDClvz+NcMQ0sTjjX8wXlXePDI9pZj0cjuLgocPYvGWrinJem4V8XuKHPKnDQ4PWU6qUse/tt7F/3ztqrHGnmJmdQzKdxuNPPKnHU6CPr8F8XQBBoSBW6uTUMZxzzlk4zBHhKIt26ioMYH42LwCAon+k/G/eslHjAHw/5qrt/cEBAM0QEgkDAA4fPIpwIyY3AwIA5FkQAMgN9AkAoBsCUxzZA3L8tVKW9TWPj7xHjgd//GM3yApx+/aLUSxWkExmQKvKQqGEXD/HItYpXtOJrl7Ma4Thzju/jnK1JPZGcWFezbfrrns/nnl6B+745c+hcOSY9BokkdGDAWB7rBt5XGTz2hlxVopPP/EAQJOekrUKoqkYyoV5bB7M4env/LNEAGOV8oojAEx8fcfcz9x4Oiy/czaIC483G+d9eLMtkO7BoraHJkD3BWlRSns8dqnEsJXAOgAg0MMkN4AgAAAgAElEQVSyRMAlVX42X+msmmfuka5IY5iNJlOokRKvjndYNzjBgHWjowj35TD99tuiMZHOUyKS6K293GwOR1B5Dqwb36ap+uSDv/fe4F4gTvP3VPmnMmYsYTSfehVjo6OYnZsRAEDBP2oAeABAMzeaV69qDICiKybw1U4ufUd52YRcIh72VQ9FUUQCg+vW0/AcqFSx/+23VfxTCJAaALxJWxWsUOQ27bSV/C9TRfo1E5w/Dv73choJPMZl/75M8uzXAM8tgynfU7RRfm5HJebPG7duVcGlQlCL0ReE5mtFq0XuxS3WiWhZLNjYsXWjAd1ZTnAW3P9tiWM91QDASgFwJQBgpcTwVB//Su+/0t+7O6Sty9Fr5MTN9vtin+g9NzyLQ2ahZECBiQGaBoDfjJxqv4BGZy/YNbts+jlMaJiE8R/tJQfRoN2Nk2Wz+OWcANidcT+3AAUdggFOSgGVNC4Fc610doKFqYcW3HdH1SMF0KvIu6En97Mr1ETEWTriLM9IcLPoXeNTwYJ/2eJfsZj39OL3X6r492fE8QJ6nLulin9/ye2Z0v0I0Us72ePzu/N6EkcAlipmeRxek6I9GmfMPP4L6lnYQtYKs/90e8da72GN0bgz6c+79Sltbca4lhoV1MsFkHMaCWmoxRwmNF7lRwD8GgyIADoPdHY7TRwzrDEZzseGYkk0Grx32k49K634zr/zZjIbOZ6KukvKxeJxn6kNqpi7g7EAzXvc0ogTvfeO70iXenRwXfRiza2WEbTU66/0/JX2l+U+pW+q6PJ3gE+9RoMCa6M1TmWz8CdMwXf350o2gFJRpx0ax1WaDRU+/GLnV+yTE4RA7f6ooF4tKs+iSrxkSwUqk3rPgtryb1Putw4u8xbltI0QotG0ZulL+TmOWWN+bhLZbBzf/c63cOjQOxoBIO3aO4C0orwjUMaYA0ci6lgbMB1FoVhFX98QzjvvQlx26XsQiyalC/XQg/fj8SceFgBQr7PIDOO3/u3/iCNHjrmOdBILC/OYmDiKBx68X91/7+Kl0duhIYyMjOLQwUO44YaPYnhkDIlUH2q0U4zZGOz83CzyC3OoVEqolIvSxrIcrqLO/zf/7psCytkh55phV5oK/WQg0EL71ltvUQH8zI5nVI+IKRRyrjxyA7ARPL4mC2EKFN5/34OolBvYdt52/PzPfQZ/8id/ovOVziTEdhgZpSVeASPDAxIUXJgjYBBT7Hj3FVdibN16sScYBwcHhxFLsBaqYmpqSs20vmxWaycWCeOFXTsxPTWpa0vnBepJMS+49777xFDgqAJHF3h8HA3QmgNQKOaxYcO4GAAEAAh4aPY/X9LnmZmZUR3SP9CnuO87/z7/IWDCIMfPTCYAH18qVBALMYaqnEa9WZNo5MAQBbBTqNXZ9DINAAIM2WxG2gXcc2KRmOqDD33w/ZianML4+AZ18OfmCmIx8vzQWvLMc8+RgxbqFSAWwY6nn8RDDz+IzZs34sD+fZoIOHPrGbjkkkvx/PMv4pafvQPNchWhaALF+QUTLFx0f3XH3JXzj8V1pz3nJx4A4AZbatQQSUZRKS5gQy4jEcDZPa8jIYX35RkAvMl8x94S4U6V3WABz0Xn6eZ8rOw9XLEVTLyDm0L3CMGiWipA8Wh3rtzF40YcsEPxCU4r+VO+bVu0AABPDQ0AACEW7iYS4BI7CziJWFzHf+62bRLRIxI3PT2N2ekZKwr5+eIsAs3EmMGZn12CfrSB46J33cPgZwouRL4vfTIT7Dw36xgdHsbU9KT8UUPxOGrhGMbPOlcMgHrVQAECALEElVmto9/BAHBMhVae12P31fV0J4gaAAQAhsY2aE6HDAAilKSESRiGvvfajNwLnSAA0E39D/68VgCgnc52flgPAOjvjv7K9yXSza5+NpuV0j9nlJpuLMTWNjV5bH5byV8LMHETs24ui3NrBE1kKeniT3dYCv68VKG91uR7pTRypQTtJx0A6HV+gvFMtP7WjLkJ+5nvvQneaHbaMZz8jaD16zr92j1d4LE154ZmHEWTIJ8SKxX9xhyxcREWPnGEoznRONvr1bGV5BDi/9tubAc12PG6Wi7qR/dXWghL/n0RfNqi/xP5MgAgaA3YBgqsluy04et+m5UAAM8eC+4t3UV/EDD0j/Nxg8nIUgn4yms7uFMEo6a/oTvBAH8cXD8eAKDv8WIA5NQAAP7ctuOnMUrsuKygtvNjon/8bkypdlkerFdbu+gaa9gTBwCaaGhsyhAA26mDUFgn3VkAAPUWwnT9iSMUiaPRPA0AdO+vwTxppQJ+pbCx0vNX2l+We/0fRwCAe4OckVRUxtYIAJBRFgAA3MgltYdEN1d+12iNqRGQ1v3tGhn8sVRqIJlkF52oZB318gJCoQoeevBevPXmHjSaBCtI7bb9wzOOxEZjDutyX9MFsJHSSrWJZKoPoyMbcNPHf0Y2f7VyFU88/hi+d98/yWawViso5/3N3/gfRP1Oi5KeVPHNhtk999ztxOegQpxFJJXrWeSSGn/eeefh3Ve+B0AClSqt+ghmhKUBkM/Pq/jneSbzjHPsxmCN4M47vynbZllgu04wYwYp8RzP2HrGFpx51pl4+NGH9TM/lxcHF1gqDSwDAOKxhOz59u5+Ay+9uBsjw+P45CduV0f9q1/9Ci688HxUKnkkkmGNAYyN2Sy/gf8G5Pdl+nH99R/GkaMTGBgcUhFMjR4WwRMTxwQA5PqyVheEQ3h+13OYmZ4SAEBWQ7lS1xjAo489LnYEi3OuLdUSAmaMCcARgOHhQczOzyr357lk7K+USP8vmHsZmsj19zk9BNP8sn8RFAslNa7InOI9fezYJKrlOiJN1mhLAwB8L147dv8JAFC7gK9B5nV/rg/vu+oq1UUcqUin+5DPl1pORWRDnnHmmQhn05ifOCKA4evf+BpGRoex9/Xd6O/LIT+7gM/+689Kj+Gcc7bhvEsuQ2VmQQyPvv4BVCtkmHcX+IE9LciAXqLe8TlD8M+tGLnviW+ucftbKYSeur8TwV/JBpASblWil8koauUC1qUT2PG9ezGzey9SKu5qrY7AUsmyT5CDYIBPoj3NhzckqRy++8+fifp5Bf9eF4G/C4oI9tpMgr/rBgA0hRmYu+4srl1a7gAAPxLggQALhMQc/U3ibKN84eeoiDx+on4cDxgZGUGIn6lQwMTEhFA0m8dvd/4ZWHzXnygl5/tNgMnUOCXI50YDGHClSpriHGlDaqETx44KAKALQDOWxPDmM7CeAACL0i4AwNDVYOLqPrNb0b1wseCGTgZAOZTCABkARJuLJex/5x2bea/SAza6ZgCg45o4kCV4DCslECsBBEsW367jrvMu6z63eUbCWpeDg4OI5/oF7lgC64TG6maVIotFVwBSa8KE/kxDQZQmp6jlAYAli/+uzn/wcSoTTnH0Wen8rlwkLR+/TvXxrzV6BrtiwcLfvy5HfHwBpaI+AAjwMeYCGSyS28W/b1oZRmQUfwllqGPDNRIWwBdmTCC9nxtwlDOWBAQ4/kMBp4z6QN0j4yqDBAA4Izs3w2lbtS0adSKb7RnuEztXP1wAoHuEr7v7Hyx6/XXw8dROQlsEMPj5V7+ul+gmdLyA63C3VPWdjgxdGk4xANANwAf3Yst/HdjgxGiV7Ae6/MGOf0sYwQXNFryxxhh0UgEAJ0pscSUAAFDtnNaYnAkNkwFArQwCAFLhOLGlr5vuNANguZN3GgAwcI0MAN5XXgTQcte1AwBACY0a/9VamkvagxwA4JXcGfusmKUmseUftLYLh2xfYR5frxVRKefRbJSxY8cTeH3vq6g3CADYmKoHqHns3FV4j8WkH8Duegi01a7VCCSygOVYagy/9Iufk30fRwBeefkl3Hnn1xCLMlcqqwj/5V/8N6J9s0g3b3oDR/7qr/5Kv2PnmOeMNHKK1LGIJEuYiv3ve9+1SGeHUCrxOU11sDn3Tzu9UjGvc8CC2wMALHg9ACAGAEcyI1EJ4GWyKYyPj+HQ4YP41O2fwuNPPqb8nOLgHHfw45wEOKSKHw5L4JudbNq5PnD/I5ibLeB977lWrgBf+MIXUKkUkculUK+XMDCYxaZN41iYn0N/jgr7ZJVCfvU33ngT4omUtHuGh0c11sv4NDc3rzzaAwCMNC88vxNzszOIRowBQABg3/6D2L1nr0Yk2FzkOCrHAaRhVqUYYAipdALJZFwNQAIkVPzXGFQjJPFAfiae675cVuAAAQGp76sRG8fCfB6ZTJ/pIoTCOHLkKJr1EMINqyFMIYJjIk30D+Y6GACxuDEweP3IBFEeHIpg/fgYLrnoIjkdcN4/lcrqWvKzM3yTFbFx0yat2Xg6ji/+9f+rcZRKrawRAIJK52w5F7fefBv+7M/+HJ/9lX+DWCKFaomfsYCB0XWo0pGsGwBQLtTOgdr72uJI1s2K8o/4qQEA6LZRj4QQiodFwxiMhbHrgfsx+cprsgGk2uZyU4j+RHUXbcGkmMGFC4uFLK0vfAHM4tcWXGcpGvx5LQwA5c1dAEC7ZxN4T9kCWjbvgQDL7yzBUHAIUIKtw2OWgiz4eFMy4PBz9ff3q3hkEKPVBylP5UpFwEc+T9sMjkVQNdPUWX0Cp6DrwAX+twEFMWMAOBHA4cFBzfpwBIAAQCOawODGLSsCAL4D1VFcLpHUdQMAtUgGudFxrYFqvoAD+/YJtSQLIMYO9xoZAKccAHD4x6IC3BXevEa8dqS4kVJFMCeTzSJG1gUjE4Mou76a8TaAhoHLK7X7bp9o/26mKqj0Hyzcep3yYB3R+nug5mrZcp9gCrvS004DAJ36JMECite9xo1cOg3OM92DZ6Jj+k2mfWVblGpH+UOYKr3GHCEAYK4CjB1R6wTQhpPdf+lG2Hy/UY6ZiJD2mLSGQjBEthT+vWATnSq8W4t3QjcAINxs+7ivtBZ6/70L3PBd2NYIAMWITh0DwM+odxf+vbqaPka3wGc3HtFrBODEzkXgWYs6C22Q0O8PHAFgcrwcA8Be0RXpXQcV7MgtdbxLAQBGTef+bVoI3uJPVF+Xzi3a1zs+U3vXWCuItzYAwNP3HQOgAwCw+0n0f2ePKZVpimU6oUxzxjgNAPi4ptXm8i1+X6mAX+k+Wen5K+0vy73+jwsDwLeKrNHTFoLl7PfaRgDIPiuiVi2yWhLYrCkz5szS75D3XMCL1rEN3SirGhQU6GNnOz8P6sbOT0+oQ7/j2Sfw6qsv0h/AHFv8WKwDmz2xMU4r7XJZbFYK4pZKFTnQ0N5wfq6Ef/ULv4IEnWjqDRw+dACf//yfI5VkI6Qhiv/NN96GM7aepdzJ084z6Qz+5E/+VJ3j6ekpCdLFObbaqKpTz0J9/fpxZLL9OPe8i+hEqGNkoU8m7MzMFPIL805ToC5gQKJ4TQgAINDAn+u1OuIxo6ezkXj2uWdhx45n8cu/8suYmDyKJ598Qkr7Ak4cC0/7NH8WJZ/xGxgdXofnd70qFkB/dkgWfxwD/tM//W/YtHEMfTnS4YvYvGm9sP2hwQEBACzSycwl/f2Gj96IY5PTGBvbAOoMFIplNZLYMSdgIFZWsyEAgGMOBABKZdoZAk8+9QyKVP1396sXAeRxqyxv1NGXywi2oQbYwsKcRgD4uHg0gbffNtE/Oh9ksmls3rxZLAvPyKbo38KC6TCws85zcejgYbnXGAOA9n/UV7ERAA8AVGs8JlqpR1pADB0jDHgAzjvnbGw75xwUWawPDgkEIXZFAIBj1fzQqXRaHf+XXnkB33/kQeUx8bgxmfkan/7kZ7D3tdfx5ltv4198+jMoFyuIxZIIR2MaQ+7F7mNjpDXGpgS8V6vTIs9pAMABAI0ILauayIWbeOnh7+PICy8JAFiJAdDd9fcB3Z9YJh6k2rDoZdeU31kw+853rw2gs6uvy2RpUg9Fx87HOtKi79hKQdvNwzohIRavLbu+buYju9wOCGglZs5SQu8T6Bqz+OdcOCnj/CzyKm02VOyzSOTNxRtwdHTUxEgABQUCIAxO/G/PAAgmtz55tS4Wlb0BqvMT+aQLwMzsNKr1hkYAqqGoXADGz9++JANArM/ADRC8F1ZkAHASM9aHLAGARh3l+QUBAAyMBAAowLJWAGClBGOlv6/IAFgBACACzEDE4p+0fwI4ZHEQ9iTqzqKMgZZrl/9svRtlW2uCyDgRT4pN8pppDtDZuDlrxfYKDnyapTr/wYvCvb3nk1c6K6v/+0oJ2uo7pUuUj2vsHq7+k5z4I7tBqBYQ5zr+vCTe2s/HoZayf0twpqGOiZBn95kp0lcPua6kE/dT8S+BMgIAYc0DkmVkwk18rJ9ZZdyiiR2Tnh57mNaJK/pbiLfb+NwGKBG3Zu8O+ImdLf/67YKfyH8nANC2jbVG89pGAFYDAHQX/i1QukMfYfEnXjotWMXZ6QIA2lR7A5TECArx2jGJ7H4nV/B3IH6Lj2Y1AIA/0iAQz/jjrZ0IANhewuVFMICxyal+u5GA9l7ngQi3j7oXNzHHE/9aOwCgO9AAty5bYoMFeM9E0QyZRSY7/wTY7Pe9NSBW92lOMwBWOk8/7QAAu9CKUU0TgTU2gHctYk93LRoAfL0C6vRi6wUAUAOGwrOOeSChNupm0I2Ax1PjmEAE2UwW+YVZ5MZHUZw4iFQujWcffxjPPvuECm8/ZhVsekkE0AnakmofT8SVRkqILkYv+gzyCxXc+LHbMLZug4ptdr//63/9v9CXTUpvgM+74tIrcdVV7xXF3OJiVIUmGQDMk9XNLxfVvY7FIupQ8/t73nMVDh48jO0XXqHOMQtYFpqMXwQN5udZwDLnriMZjyuvJghx5ze+qeYb82s/vsfnEgTYeuZW7NnzGj7y0Y/grHPOxBe/+Nfo68+p+aM9RMLNDgBgTkh9rmoFg/3DyC9UsfO5lzBxZBpbt5yNX//138CXv/xFvPnGbmy/8FzMzk1i08ZxDAzkxIxl/GfDj1R4Cup9+CMfxeDQiATwBoZHUS5V1XUnhX2gP2drqF7TCADPIyduSf0vlmr4znfvw9DwiBgVZFGzeGdtwevMtKJULiGdIbuijP7BfpRKBTEeUsk00skM3njjTZ2rmZlpWfadccYZYgDwMxOEiEV5/qjPlhHDgxaAHAHg/hWRYr8BAEEGQCqbhAcAIlFbhwRZWJR7G8B3X3Y5RgYHxQ6RfkE0pmYIAQDWMKyZsn1ZFEoFfOsf7sHAUA4HD+3H6NgwDh05hKsuvwpXX3EN/uZLX8MFF2zHe6+5Vt1/CaMPj6AwMYkYHQf0ZevV1vBpAEAnYzUjAGQANKJhVJpVuQBkUcfuJx7H/h07kZGFVTuh67UZLAcAGJU9ovkQ3pQs/FlkcQGb8qZXQXYpSM8Cv31xTwQAaESsqGfRL49KdkMCIIBmuH0x5j0j3XfDPyi2Qnp3Wx2VwdFrt/O7KFeuIjBUjihXBNEIkUmKkPTpH0EBiftxtqdcdhYlhsJ7MaHOz2gK3xxjIADgRQBpA0i6fwURbDhnG8bO365gv0gEkHAkKcAuAV1NQtnBAEAUoUQ/0gQAalUUZmZxcP9+6R94G8AfdwBgvpBHrr8fQ8NDQiMlSKJ1aIVcpUKqvwEAsnDhWopERJvid9LitHloZrvdBex9Pdt3UHdh7a9Nxz12GgBYKf88aX8PgjZBAMDph9vm4pIiP/MvpV5P+/Yz/w6o5JpohMIoN6jWz4SAxUlUHX91+gkAqOB3zs6kHnJRaB05gEk2fN39a1+MdX5vi421N79WYXfyzlLH/L80AGqkkPI9PRhx8gGApWj//pp0AwD+4wY1F5Y6BScEArRu3vazPQCgfddpADD5a4rFceoAgO7Cv5MZoSEQi1mcH5ZWmAEA3ME6GQC+U9IGAVw0c24OJ76I1gYAGFOuFwDg+Tc2+09rTJv7JwAAgi8CANYCgJ0GAFa66qcBAAMAGMVJR9fIq9MMsvW3FgCADYeCRAAt36JLk9Bo4wyFQqhy1l0aU1UVgtUaC6QGao2axAir5SrSiQRmZ6c0oz47PYHRESri78azzzyJSNRyHe8g41mvXrlGGxBhtGhEDlpV6k+FyXZMoV4L4+KLLsdll71b70Pf9z/8w99Hfy6NUIjDxU1s2bgVt9x8q4pdvgcLVwrN/eM//hMOHz6kwvHgwf1IJGMYH1+HgcEcDh8+iOuv/wBm50hLH8amzWdKyI86BTzXc3MzmJubVTHLfJoMAHbSWUwTAKContfcYt5mtUdBnWteo8HhAdz6M7cIACADVAKHPJ8SemYxa3UJG1z1WkWFcDKRw763j+C1V95AJBzHTR+/BVu2bsZ/++P/gjPO3IhItCkRwJGRIZ0H1jkab2aRTjeYRAo333IbJidnML5+EyKJNA6+s18heGhw0DQa6jXs2rlDAABHSuYX8jh46BgefewJbNi4CfV6Q/R/jhfz9bkIqAHA6x6LR7QGcgNkE0iyDwP9g0gl0nj77XeUmpKNTBB4y5Yt+rwSQeQoYouBRjeLmGwQ5+cXZLEXJoOKJVIXAJDMJAQAMC4TAHATr6I5MjdmPXL9+z+ACkcNolExAExEknVUDBUywtNpATDf/odvYXpuUikRLQanZ6a0Lm+7+TZM7JvCnlf34rJLL8e5F71LMX124hj6B4dt/r+l8m96SPZ1GgCwBb0KDYA6raSINlWLyGWSAgBef/opvPnk00g3OUPjT2jvraAXjcwnZJYMWffMi96xG8EC2GamqVLfu7vfpqm13/94AQDO89dVAy8u/n1Z3EqYlCW5NDoAANDSlDYoDIC+wDPijaFN/AzsIlPMi4+hAIl8Pms1BUsKifA9+DMDAmniBAN4A5M5QPcAf748ONBWa7YEhjSmZqMmBgBvDo4ANMkKCMfEAFhHAKBaFwBQoaODdwGQQFk7AV0NAOCRX6Vc7KgkB5AaGQcqZSxMz+DQgQNIxhM/1gCAwoPLd4lC9g8MIDPQb8W/uvzeNo0f27r++uf8xFn0GyAUFXW7Vfg7cq1PTNUR7uiyte+h0wDASqnlD+bvHqhpiTr6a+00PoIAgOKPv55eYMiJJbUF1hzlWoKi1NCIARGbwxQA4Lr/sjejVY5GA5g+EgywmXWmDBImUgw3uqf/8rPPi0rKFoLkV5/FTekEnJRT6TdVL7BjLAADAHwxGezQeheANgDZ6zCWLyAcNTVwTYKgsd97ugEA/5qCYlehAn5cIEDXLEZL+T1Ap2ai6xkAzUavz3/yGAAEp5XuOe2Y4PkUU4kgrgM0mUDbtWrtYIFL8uMGAPh1ber/9A1g9z8STQgEIAAgQO00ANDKsbpzrV652/GGitMAgFnZkQFANhT3AbOmk+reSQAA8gYAOMcZsVdZoLqiXYgAhaYbNdQrZdQbNZuvJgOgXkN+bh7Vcglzc1Mo5OdQrRSRTEQQi4bw3I5njA3UEsN2mhper8Yx31jgkWbO24mjjrSLr9VCiMcyGBwcxa23fALVMjUGqvi93/s/BQBQHI8joplkFr/4r34J+YWCnktLOXadd+3apX+1WgVTU5OylxsbG5W13pEjh7Bt27nYvOVMvPXWEVxy6bsxNrZOIwLc08gamJunqn1ctQW/U32eLlwEAAb6+1XE+wJcYtg8XxFotODg4QP4zC98Gs888zT2HdgnAIBxXC5QTuiZRTFp+PVaWW6LqWQ/6tUIdjzzIkrFGgYGhvArv/JZPPjAvXj+hR2a/0+n4xgaGtAl4SgDwQrqJxCAmDg2hQ996KMYGhpFrn8Iif4hHHl7n4rYkeFhiRw2qhUBABwBYESbnZvHcztfwqHDR9E/YJR+fhYW7hQG52eiBgCZAOwbcMlxBIBsClr0rR/fgGg4pnl+NmH5j+tjfHxco66sPVifsOtPUCafLyKbyWH//gMCG7hVRGQl6cTSQ3yfpmwAgwAAQQXvgMEdh8dZq9Rw840fx8ShQ8hmMhgcGtborAEAUVQbDfTl+vHm22/imR1PIxpno6SBWIL1VAVnnrkV27dtx47HdiERTeM9V70Xg8OjQCKFhWOTAhnidCzgcXoou6P738rCfxJGAI4rRelIFm1StYl6mK0k89FlHhAx3zup7LIfQBrGYF8aWdTw+rPPYs+TTyBZryFBdGeZFNLbeAQ9hoO2gKT/y6ezUlHRS+oJFy9/5vflRACtk+K6sSc4AkBwg3ckE2dZ9LnuvyemdmxgAQDAABQgrnkWm7VloFBxrm6Ko3tzXj9O8a4oao26zR5x3ike101VKXNmyujiPC9+TpyAAG9kCgeSGcC/UfXT6wkIgYzGNCuUTqWECNIF4NjkBErVKhBLoBFLYPyMszF6/oVoVGu6luUqAQDO5FSEGFOMw77awb2DeRpAy3QjqbCxBJUuAOHUINIjY4QLMTc9hUP7DyBDiryjpHlRNIc4OSVZG5dQ/r2KGZylaOi8XksV0H6RW3Bf4v4I2u0FHtICAABs2rwZ4TiLNF7ndleMs9+cu2LBpkTadfl1LTmz7ax3uA4ImhhA0FbR5XN05xwPANAj+zo9AhAsX/1FXCoeBrriWn+LH++7mv5UewtIH79UYPqRI8ZKiSHJ36t1dRQN3Ey/EHTlZO69ZeNHJJ3+5VE042k0w6au69WGSSShX3mdcdjR4vROZA2419WaYlmj29cJVDpQ1/a5zr6y6P7Bcs6NDTDMt/Dw1jB3JyRgQIOLEgHbPg822I1sr6JV3hIeNBcAm7lrAw7td+y0IGjPkrtj7SIrtN/PfxAHYEjB3vn6BhgWrQKm2yawxczwGjCr2z8Xzbrr3HXDJ8GZwoD1m1Pb55HLxlGxl/atLii4GOxjsdHODCxa/OUvho/bPR7ifkWWAb2TpU3iQAC/1wiIUCfcro2um+voaU35t26BR/5Y28dka21tENLaGAC+Q9U9AmD7lNn/ETQjABBHJEaxrbgAtW4HnKXP4lJ/sdeXgGcA5tJ/u+vmtWDsNDk9ESc+3IiUiPYAACAASURBVBoTOv43PmnPCBb5P94AQKsnbXGoY191KKxf5q4r2LZGXd39333SDcC3IGUToN7DhcxYd1+4gp/H0wYATBBYjEFZuK60b7kDbx2AL15qaDbyGgHoZAC4T8b9gmOKUa5Ri5HK8cVINaYAK8MSleFrFezZ/TIhZ0xPTWBs3TCeePwRUc1VHDN+eZcatw/5uMHijsUjO+QUoiuVqygWWNjmUK+F8Eu/+FnUq+aK9Ae//3voz2U0h06XKHaCf+3Xfl0UcxaG6VRG3eV33nkH3//+Q3IESMSjqFRLov6PrhsWKMGu/gc++GE88cROXHPtB7Bx4wZpChAEIADAeXaKzzHOkpHK1ykWirjzG3dKLd/0TxpyDiD9P5UhKFEWsLDz+Z34+Z//ORTLRTzyyMPK23mpzIHH8jnlbxxfprd9OIJkIotMcgCPPPwUZmfyii233XIbLr3sXfjd3/3fcP4F5yAUamBkZEAgQCxGFh/ETOAXae8UQyRYQgZFPN2HuclpzM7OYXRkRKARc/ZdzxkAwIbf7Ow8HnjgUcTiKe0TvmjnZzE9qhpq9ZrOg2wE4wYGk/5PUGXr1q3af2g3yLqL64PngDUHRctpx5hMJQWc0J1genoGQ4Mj2Lv3DROwrHMsPGZxTfpoZDsTAMgilUmiXC06RxlrhBJw4nHSOaFaruATt/4MDh84gIHcAIZGhlWsS1MtGkGt2cDA4CC+8tWvINuXEZvj6LEjyGRSaircccfteO2VPZidyKO4UMGnfu7nsTA7p/UndwOOGkTt2Pz9FcxDTJfD54BL3/8rNqB/+C4AJxa82omGDy4UigpmXIZQkk6eTCRQLhQQqVUwGA9j9sA+PPDtezCcSiJOn1GXgPXalVqbXoD+rDTCJWVS+IxG1PX3IoAU6WDxqy6qE9LzqBZnebxaqBXLi4uoIMPAJ4be0oLvLREPzhvFogI3PADgj99itwuyi5JHd+b8752athWAGu7SA/wIQCs1Cuz2Sk0kTsQEj7Qte07ruP3PjipmCGQTiWRSaGF7VKCGaq2pQFYqLkgtlMGJAEAqN4CZYhnnX/ZupIZGCP2hzBuQ4ATRRNqDKLD7AWJeb6+I7EscQw4ZcOnnaa4JHDngjRUSfTmcGxZdKZbJ4PVduxDWemhqJIC+pUZxaqWYTpTJbBUlQsadaBUiHP78dHz3ojotwZv2FfQzrkQ/CbawEPMJsAdcSFnjDscA76+bL/iISA6NrUOD9jEs/rlpNgjykLlRNUFGMjeopOucG7gePQDQOhK/7pfOIU9SB7b3G6zUgVmVRsJJSzdP7gvZKvWJny+8gpRep9jrFqAuhStOrZA3CjRRZ30xjhHM8zZ+zifY1pwBhH4l8/mMe+FGzU332L1PWr+5gxh9vyaF3LB+zxZDOBaTon8sxlnkGKoBEbLO3rwDyQJSghap2/Ge91BDn6cdzXVPu3zXgxmt4j1A5rO9jwyDqO5FS+4MVPCGgTpd7h0jji0W5owe58aVS7aLXXGeaBXlnAdqVJVm3HCvZ6/feas3QzU0I+zaMLZYPND/pE1g/4iC0EXD/udgWZ5TN0pVA62efHJr79HR8RcQ144/3SvQvOxP9MsS6jYIEEzkfQEfnDGnvoztafxMjH6MJ9wDrNj3a9fHxK5j04X0Kv12zN5BojveBD8R16qPffy93wtlE9ayKfVFUrCYb4Mqi4USA4Nja6v/nYuK3c3ttWx3EX8b45hho4J6uQDUSoiGTc+fWTwZiv7q2lr1IK1buaGIhLIQZkcog1AsJUBAjSHtvSd67T2MZYKcPtH0QB3BOwO5LQZpHtfteaKAt953DQdw4oe+6Jnd+8RSoPtSb7nU81faf5Zat8HRlaXesx3XbNVY0W+NrM7xFYsuHlTz/22xwgrbE/3yAICivITa+N0BAZy3r9fU1OG1N5YnGQGMAdx3WEy2zkC7O9BDtbwDNPUANGqolec1hqu7h59fL2jHonOoPct+r8/rGhPWlLCH23psYn52Eof2v4VD/x977x1meXleCZ6bU93K1dURuummETkJSQhQAISFEkLBHtkKloxsr7322OPdmdln18/M+Nnd+WPG3pGDLEuyx1ZEEooghAIIkBAIkaHpphs6p8pVt26O+5zzft+9v3u7OlWDJKyufuqp6qpbv/sLX3jf855z3gN7kM0ksPXZp9TLXcQ2bV+8V9alRiw0Fr3oMu/a3Gq4u5Wc3iLMH0gTf+dN70YqlUG92sAnP/kpFPNsOQcV+CrVEn77t3+73f6a1X9q9Xlyn/3sZ909I9DRQCIRx8CAGeLxHl58yWU4eHAaV1/9eqTSSRSLBaTTSWncF3Jzeg/vKZZKpfHCjufxve993wEAtm6Ho2ynV0FczyiEs88+G1u3PouzN2/Cq151BR566CHsP7BfHlDzuQUlpbxGxoyOPyU3egI6mXQ/ioUqHn74UQEC9VoLt9zyu3jiySfw1NNPYPWaFSiXc1i9egyZvjiSKfM7y6T7ZLKXyfTjytdchWwfE+JxzEzOCLQYGhxUi0R6Gzz22COoVSsoFQt47NEnMDdbQDhE5kRSn9yHRd2PhHVP5IUQj+uelatlSSV4LF7z8PCwsY8bDScDCCOZSMrQkV0CeB/JvKA8gs+K7SLziyXMzy2iXudKF5HlipJ7dcpix4Qa1qxbJZf+aIwFTQNKlN8ljRlMLwFOUUoAJg4cxqqVqzS++vqzKFZLiCZiGBgexK1fvlWG2wQiaIRIBgm7CFx00UXYcOZ6PPLwY2g1E1gxthqvpf6/ymKqPUcBIM68sXtud29WnT136RXglxwA8JHNMlewdgW0s3F6SignOh+xDBVicTRKJcQaNQzFI5g/vB/3fPtbGErEEOVNP0oV0xbljou2/7+W4yUAAJ/4e5dOLwvgV88IIABAoMDLBE4FAIiyP6hL/oJBY2/wFAQUghtW8Of+e1tkO+657YCmq0LoXuMAAL/ZBc8hGMj6EJMIZDvJ1PHCSKYy2i5I40ql4igUi8gVS0hks1is1HHBFa9GcngMrUgMZcoQRD+j8SIBAOrTPJ2dlSBm+64vtsaGUXqaTbppKpMxM7tQDM0GO9BGEB1agTABgHgcL2x5BuFG3cYDkUeZ3wSReauMKIzVkGX6xfdc3vg1jXWjHUzZffT3ntVSIpI0Y6TW1jpN8F76ccUFghKQCJ1eGw0ZNBJc4cKYzdJ4JWKJv1z+SWc2RFXJn0weo6jKAMXkKp69cTLB0zIvfbnxyhF/dzLn+qK96Yt2oGDA75Mmn0QFKrHSNXeCQ4JeNh3ZAo/PN9ALXZ02GpZguv7onbTbJUQMppj8o4kEnYf1Wm44aphkRn3Ud7O6o68cR+Y+TiYJE3/zhLDWZL6N5MneFgUiqtD49Mz5mTt5wpEAgK8M2TvxvdlKkGPQgwCWsAd1+vY3FAqFlfizdaB9r9DSt+ZkEKpe0dZxoN5qyBXYu6F0xnlnrrdCDQcAOJppm8FgG5OBAE6qpnDLvtemLAai+xcAoPk+vsLN+yIGUGB5CW7/drwjU9sTfQ5dbIcjqnguatbPO6CUIE/HAOB5MiHwQQh/Z69dCgDoSCts7Pqkx9a84Dz2QYvfez0I7n/u2yAaoOUYLEe56BNN4E70ni31upNlAHQDAC6xa1dfO/uNZkOIGl7e0gSi8TTC0aRa/9Udu4KJz5HJ4oldjQe0tArJEsY6ePCrAQC2BhkAYGZserpHAADL2/9O7CxP7FUvfwDArfFtT6peVMoDAJ39wUv2TmUPtvXPWU3y8VPjL6CHpq8ElJ0EgGs1pZntlnK95pNBgKLnmbXHaFBKJQ4m6uU8Ig4A4Hv5gks79xcw0En2tdbol+oHKNq1FdnoZ1VWF4DDB3Yj1KrhoQd/hGiMY9uKg4ye7NMDj9Zfg6CHYld/2vaWti61wnj969+I1avWoVZt4l/+52ewuGgVcpPHVvDWt75FZth+XVJr7hbwxS9+UQAANe8q6LSayGQyqnQzB1i5ao1kBhdfcqkS1HKliFQqobZ+8wuzmmcCGUiJjyfx3HPbcffd92BgYNDONNREjbFtiz5eYSXj5597ntr/UQ//nve8Gy+88AKefOpJJAgwlEpIJNn9KYQqgR3u4dWGGAbMR0g7j0Ti2Lb1eczO0IgvjQ0bNuMtb3kr/uZvPoaBwT70ZWMYGx9ApbqItWtXifkgoz16/4RiGBoYxlvf+W7kZ3NIJVNy2x8eGkZ6cBD7d76A7duf0/XNTE/hycefQqVMhUdM4AjvCeMQav4py2DBkOwGMgD4OJjIZ/oySCbJsK7I14qvMwBgn+IgAiaMgVeMjwoACEfYHrAoxgUZy4u5EhYW8mJ2dAMAjH8IANQFAFTrPAcDn1jgpdGfvMHo+xaJYGRoGBecd4GLI8IYXjECFg0IBITjYezYuQMv7HqhHduwe8CKkTEcOnAQ733Xe3DwwAFMHJ5BrR7DprPPxXnns9W5xeb88JJNH+sfbRU8DQC4UNAj570AACucBABalQrizToG4mEUpg7jnjtvR5ptJajXP0UAgEkpJ5AHAHyCz4SKCwC/Bn8fBAhOFQDgROaE7tAiu4MpzxboTZR8su4rqO1gywEA/vU+QO4K0DxIcAIAgDYMmY9YH1d/PrwnrCLSBJAmGtx0EokoFvN5LJbKAgBKDQgAiA0MtwEATkZDo6tCfY8OAFgwTwRQplBys3XV0iaDmjCqiCK9YjVCsSRCzSZ2P79Dlf8IRVECAIwBEPw4WQBAAbxPMnq+qtctLzygyde6riDMQBYl8dymXBVGaR93O26fjQbq3DxJ63K9XWmiMjQ6CrD9WoUO5mRLNOThwDHo21IKiCHFSNRtV9WTm7aNn95zPtoCdCrBx4mFdsd+1csdAAjWDDtykk4wZRIQG8M2TixRtfafbG1qVToGT37T8G7NNpb8s7RE2CdT+l2rhXjUxicTObV/VGDFMRFT8t9O+qk9posNwSifMDAJEUCw/ATAU/gt3LJzsu/9V/f8lei6n3mGEXdbmtAxn3Z4iRgFoSaaquQHwQVXlXcVektBW2iGRTDXfbVarH3faJElY3BIRzLhJD/ulEx25ZLdQFLrjx0cuS6ebIMyukxlXcZ4aK+/TLLcPPQg6ksPAPgzDT5HAwDscQQAAEq9xAIw2ZcZStnvuwCAI6RRxwcA/FjlvfA+Mf6+tM8wwGjrAES9yVLnzr/cAIBOpdStAQQACFxFkqL/hyJ0x46wY7Uu8jQAYM/6NACwvN10OQCAyb1MO935WB4A0KgUWKazvc3J02yfsnXXaiK2kLvl0uJdrj8RgmO275FFEIsxMCxjfvoQCotz+N53vw1aGFkk6PYE7qeiFxhzlS74gryOAgBwY9m0aTNedcWVAgBu/cKXMDs7LwCA70tt9/nnn4fLL79csT4T8UQ8oeN961vfUuGPyR7p7LyUvr6MpMIEAkbHxrH+zLOxZu06yxHqFenbWfWemZ1ySauTE8eTeOqpp/HjHz+gLgPG2GnoH0MBvu/k5CQuuehisWx/9KP78dGP3qLzuPM7dyKeSuq+0VSPsQMZAExoq4US+rNZo9A3gf7+ISX/Tz+1FclkH0qlBv7gD/4QDz30ILZuexoDgykMDWeQ7U8inYkLpCAIoBZ75bq8Et7//g+B3jCxaAyzM3Pq0tA3vhJPPPAAZmamVBHfv28fdj6/C2jGxci1Cj39xJpgtwfGvvFEQrITdkcgiOMBACbzvNcjoyNK0plX7N27Xy1hrb14VABApVKSeaEHACjRyC0UkcsV0WwYuyPUtIKaogD5SzSw9ozVKFeLOjaZw+wwILmF2/NYqb/w/AvQ39eP0aFRxU6pvjQy2TRypbzYA3ffezf6+nn/SkixE1Kjgb5UBulEEm98/Rvx8IM/BZXO9WYMr77yGskW+KwYowfj7+PN6tMAgC3/HeqcM4UyKqsxAKhzD9friLGfZBSozE/jnm/fjggNQ5igB5K83oTiRBgApiGqtgEATkCf+BO98/0oCQx4KQBfb1Sq5UsAPAPAV4qWqvT3nn9vIBUEACzyNimAPxYnl08k/N+2WQInAABocY5QL8RnYVpOoWiim8dQUyuXMNLJhJxSOWHK7EyQSqEeieG8y1+FSHYQzVAEFWmemPyaKyxxBYQYsJubcTcDoAMAGP3fqD4MZs28NIxGOIG+VWtV3Szn89LztGoV+doSALA0u7PLWcXEUT1dtf54EoCjVbZ8kmMMXwa8ba6F3pH3zCP8nhUgkEd+C5a0kf3RCLVQZRubeFyLSKa/39BxPrdoFOXFvKsgepqnvbPOKxRGgp0BvAdAj8zlRILn0wDA8Zbo4/2+89yt4uArglbYU5XTUactOQhUUThyjKOv8dM2+ltSlBGoXHsGk6o6Jo3Re3ODY9JPaVKEbZGc844DBBhwkVllrYSszm69oJcPAHSFkO2p1plzwSO375Qbp6zmhxtkQXjTS+MaEQAgENyRBtj1ec2svSflDrwGX+X3DQq5npD6T9pmXTIJkyXYX8tnzn2QfRFqxlUlsnlg1TSTETjek/uDtpSAoYZjZqh633DAhEtsJefyIJx7n58PANCT/LcTeHfvfEXMeb0QBBAFeEkAwI/hgElJ+/54CYB2ETNgcjR4H/gEjSv93hMEuNv33+/9x9Dwn8gadrwZerzfL58BwKTEgb3uWow6Yu+ouiz3NXYAiND8j7Ib0mQ7AEBHMnC8szzy96cZAJ17cjQA4UTHz1IFFj3DY4zNbgnALycDgBPUYlQDifnVAwDeTd6vpx2JQs9YOyoDoIFGhW7sxkDzjhRypRMrynUDYJAkwJtAd0v7j9YM/Tyq2LtZJw0eqvhX8/PI52Zwx+3fIMnfJKB8D2+Y3fY5CqFe6ZYA+GnoGQA8FerHb3rHu9Cot/DV276OfXsPKHZlUt/Xz4p+Fu94xztQrVS0B5OGzvj2xz/6Efbt24eJiQlVd5kn0KCOVH/Ga+eccx4uvPAyJJIpgb6sPnsAYHLqMNLpVFsuy1Z2P/vZI3jkkUfR15fVafL1ISbAjbpkzocOHcKF558vyv0PfvB9vO1tb8Oll16KL37piyoWxZMJ+QIwsWYsTvPtBvMTAimqPgPxWEpa/p89/AQq5QbKpQYuuvhSXHvttfjbv/sYRsf6wc50a9auQCzOApUl0FG2vqs2kEyksHJ8Da674UYc2rtfrfr4zIZWrsbdd96pLgXPP/889u7ejcVcAWjGHAAQF+DBVY9MVeYgym9qzJM4QigNKIsBwNcxjxhfOS6JB9exffsOyA/Am6+vXLUC1WpZDAB+5d/wmeUWClhcpOkkWxBH5PXlAQCxnMItMQAIAHj5MP9Wez8h7nAY+cVFvOm665FfzGPlilW6t6MrRpEv5pHMJHHPfT8UCECpcp1dJQAMZvuxMDuPt/zam1HI5bF/736UKw1EE/249vo3a89nnuil43y+fK+gh9xSK/xpAKC9Vfo2TaYV8gAAnXKjRPsaTcQadWTCTTQKOdx71x2oLcyhjxQPp6lvBxZBuvsJSAB+kQCAkcKdXuooMcBSwMBSDACLi19cAEAboEdxfZDbrkRykicMHUunhLiVymVY68aoAIBLrrwaSGdFTSZd3QMAZABEHUXHhkAHALBg3zl2s8IXAAAYPFH/w8CKesr0qnXaWOYmJpCbn5NTqUQENHd0mjgfjCkm9oGZYGpWw07NA8DaPxnlpw03uCqgBwBsw7PFRxRNVcgcqs0cLRZV+5QsW5HQnKdYVMWfmxD72raDaNL+9WkVfx4/Jt1VdwIXrP4fr8J+GgA4+cA7+Bf+3tsTcLpr94JOZZjGRw4IkE6SFH8z7GQbT6vqB4LNtj+H1/d6qnvH1M3WjLAAOCbxlIPQlJOsEFV35L7uK/w2VnwCrUqMA8CsTc3yAACjxx/5151k2h83CMN11jr9rZfMBhJwx78PzNWAvZU3gnK32zTwVvU3FgABlbo8RlrNmtPDkg7bgRA6+ArlE0kDHh2jIGggqGOGOU9pwiSVoQIZgQSufRI1PKpE9AAAdjz7eGkBgF4bwO5Knk/O25RYBxaKpSBmUoABoLUwIGE5Yly41TMwXDrHdfV8Z4YYNN31a59nRvjE6uXPACAAEAD83Ii1fabtXoFw2JJ/tgFkO0B1AKD8RqBUR+5ysivRaQCgc8dOAwBOd98jAfAAgJmyOe8pegoF2snZXVwOA6CBRrWIUKvuqv/GwuKYpvcA9zhqyMUWVQLHYMfKMiZZCavtrLwJWLhhMhoPoVVeRCE/j9u/+VVtEKzsUs5lni4tk7c4lpUBvE5V4IdDQAIgLKIVwq+/931IxFP42le/jm1btyMeT2rNJgDABPwD73+/ZJZM4FjoY0V729atuOuuu8Rw5TkWCgW8YvNmtbljpffSy16Jq695I8oVxrK8p03E44zZCjg8cVBsAR9/EQC4//4fYcuWZ2UUxw9eVyQeEaWeVfy52VmctWED0qkktm7ditHREXzoQx/CXd+7C4cOH5aZt2Siibj2I3onMDcq5Belq2dcWMiXsXJ8LXZs34W9uw+i1Yyir28A73vf+3DnnXegUs0jGmsp+d909plooqpHYmawYQz2D2FyYhq33PJ7mJ6c0bmWCmWsWLkK37vru1qzHvnZIziwfz/CoIksDYWjStBZaef1siODqZEM3JADf6glACCdSRslv9HAqtWrZK7InOXAgUM6B/49xwkBALGEI2bky+SaXkkL83nkF8sIhWLm3xUAAIwx3BIDoFjO63vu4Tw332adz2kxl8NNb3+Hug+MjIxKqpBMcY0O46lnnsLhycNy+k+lU6iUywJaOGCz6T5c97o34IlHH0e1TDP1MIbH1+E1V79B7S65v3lpOO8mr+M0AHCsXa0dSNiD8jY80oR64yrpZIEIq86Numj/4WoJ93//LhQmDyPTqiPewwDordoGE2i/UfifWQvAX5wEQCaAS1Bwe89zKYS6nVQGvA58dd+//lQlAD4wNj276cx5bC6IbM/BtilcNAey7PvZRKlSFi29xgU6mcaFBABiKYECNQIA1CzLnKYmgw4L3j0DgAGo7wpglUAuTqQ9cbsgSkkDJRoPMpiipjK+YpUi7QM7d6JOJJkbiTJykiw7lT8FZBpvfpTZhmcAwNEHqZc8+CQ8+FUWA6K+WfKve+13I5egGdXOnrGZ7jTbrUHkjhuNCH1MDQyYUQ5p/jT7c10YaNjmnZy1OEa52MaV7FE4p8Sxp1IRDIZ+0QDA8d7/ZIPeX67X+yDfJcGBTE/DwLVZlOGWNiOV3tFq1E2vRiqL7byWJbrEQa1++B8FOVaxF73fVU/0QnUECSMaz6jqr+TfOfmbBtgqLfy5d+53Z2DVFyWCXt6yfACA67JV8H065w39fFDptckBsQTngptzvkrkZ6bM/Zxu1IMqPpkKsnfaU1Zz0P2NtKiM+Hhvq2IA0Pm4w8DwYIVLmuW/EHcAgLs7vWwNyhFcX/ru/vSKQoFW1Bk5OlZOj9nqzxcA6AAuttgZ6GjrQXdHAJ+MNxs9AMCS+n9/XLvrne2q43fik/rg13ai3yNx6wAA7ngvYwaAH5OBVNSxzKzmpDlKiVqE9FgmCTFVPcVX0bg9DQD0jpngHnui6/1pAGBpAMCHI0EAgHuC9gh2SlJl3q/VwQ4igTt/LAaAAAAn0aQ5nmO5tepVVc1ZPWcCzZglycQ6yblAvyfGS0wWLeHjuk1PATA8LOdRzM/jG1//ijEABMAa+GoWsSGTAfAo7ZaDnU4xNp7smsjuqlRqeOtb3oHxFatw+7fukHkdTfn4vt687zd+4zfQn+0HPb7Y1YoAACn5X7r1Vmn+WQU/ePAgzjv3XMzMzCjmPeusTXj7Te/C3PyCM8Cjlp5+YRUcOLhPAECbLRuO4gc/uBsvvLBT7837zrg2noghl8+hvy+rZHNkZFht6WanpzE5NYnfueV3MDk1hceffAK1es3MvbX3m1lwKh5HbmFe5nrcz+fncxhfsUZa+S3PbEe4RRp+E+vP3IArX/safOlLn8fQcFYgwPjKYQyN9qFWL2vTZoWdtDsCJpdfdgXO2fwKlIoVmSeOjIzh3nvvQ6lYxo9//GPMzswK+DapAHX7Rt3n3mBxsDM5FCPOtkpjT7MFqpnCEgDgsyW7+ODBw2JouFAZq1evVEeFUJjdY0jjjyn+mZ/Ly+iQfgXqcKQxLMhJx2W+4AEA6yrDZ8I92saHvBpKJbz1xrdgdnYOA8PDNg4yKczNz+He++/FipVjmJicwNjoCAr5PEaHR3Bw/wHceMObUVhYxOzUDBYXFpHpG8QrLrwMazecDXYb8xJd3z5+qcJt73r2q80AaC88DEI6jWyMAcCEjZukOQXLIq7RQDrURAINPHDPD7BwcB9S1ZKkAT7R6P16IhIA3wXgF2ECyHYTPqJaCqjwm+HRAIDg9YqCyYH+IpsAMmmVo6XriOCpLdZxMCr3S7YWIZ0nXyoikkiiEY0iOTiMcy5/FRBLolKnMRc0GZkws+0LF8tuAMAM0VxGJEAhEqOuhq28rFVJs2muytFoAvFUFuGhUS0CO7dtRYSaVmqOmN9I/+vqsz7ZaCcpnWqoKNrHAACOFYCYCSD1a537ztcb6GIoN1Fb03vZhiWXWXZUSCTU+oXmLmmCJ0SZy2W1D+Fz5GJXrlSkB/PyAlZ5haRzoXWUOoED/o55/fVJaLpfagbArwYA0Elo/Xix9MuPPwOJKHuxyr9V/U032bD81D1PeT4ooXZVewIACmjsaO3kXcLBOKKJrCqKtnaYV4eCJFcF8UyRdhtAB0wJAGgHSicaZne/jrT6SGDueJAtyLKxKmWwStquNWlO12XrZPdJAh+6+rpWsN7p3/yeLaDrvEcPaGFTTh8MGhsNIvRV9VYOygqMWRSozjtpgP24DTXYu/mWi+45WcXWEDevbW1wZxKdvgMA+GTEVkyCrQAAIABJREFU2jV54LG9qrVvog9Klge/2HVZoOUD+MBXBwD4+ecZJhwjfqy09w5Xt+sEIz4RCAAK7bO2a+p8GAjQW/H396MXyA6OIA8ZeTBoqVF4ohTu5Y1g90y8eWuAtWFj4XhdAChV6Wa3mG+Fn/0OAIinZP7HWIb6f/pzsJolt/HTJoA2Z3tAoJPdN04DAEcHADgiTV5mc/fFBACatRJAMJuFtHBIXlDc0wgAMC6cOHxIz1dJViotV/U42zSLgQBUaqzQ0oCORSHSxVvgMcvFHL7+jdtQrZZMJkrfHCWS1lmA806FqGrVC+C6+Eoe9IxF6HRfUUJ7wQUX4fvfvRsPPfhTOcozYaVuPV/I44Y33aC2dJQjEADgsUvFoij7B/YfkHEcW/mtXbtWQAA/mBS/77c+gKnpGWSzWcW/sp1qNbH/wF5V5fnB62OV/M47v6Me9m0AoF5TS2xWxgmS8JypN9+w/ky1IZyYOIwrX3slzjv/PNx7/31YyC2ocxhZAKEok++Gil3q+aMiJp8DkExkEI+l8fyOvSgsVuWcXy5V8e/+7E/xzW9+DbnFOQwMZlBvlHDWprXS2fu1v1Kqyg+Acf3N73wXCvkSknFKGZL44T334fDhCTz22ONqwVcuVfS6WISdhQgA2D5oqb91HuF5SQUZsVbrvBe8PwQ/Vq9ZLckHC4sHDhyWBIGgFD9WrRqXo7+ZgBsbtlFvYm6O7RQpH05Y8a5BD4UOAEAWsgcABBw16eFmRtqRUNiAmmYTb3jd61GrNyShZWvywaFBfPvOOzA2PoqDhw5iaGgQlTKlBk0M9GXFVHzLDTfioQceBMUHtUoNyVQfrrnuRvmbkYlbXFxsm6R7OefxulydBgCsG7l0m0LD2x4AVuGSD0CjKapLlIhXqIVMBPjJffdgfv8eRNnPkzwfR6M/FQDg590GkJPmVE0Ag9eta9dnZ0P18XlwQ22DBCfgAaBk1AEA/lgdKifRvwTYk350dFguqLML8wglEoTakB0bx6ZLX6lERQBA0wAAJUFEP2kO4hoWhlgdUfLvAQCOBXoGhFCtV5UshKNmoETzjWgshVSmH+gfBBGB7c88jWQirr6o7FnqAQAL5H3w7TaP9lbhgvZjAABd963HBLAT+plRYpCKz4otD8uE3SqwDhQgkBIJC1XuHxhAeHAAzUJe6CiTei4c/F56rnhCx+D9pksrF09QZ8WAu26II38eBAB6ASFvxnW0APk0AHAqqYNXPXoAIJiKuWSStMdGXf2Q2bKIm5k3jbSp6tJln/D7ygifMdc/zwZgkqluD1FEGVCQARKOox5KqMe44q6uS3HplcAn65PbHsvOgVxD8hjV1+PdGSbIXlPvE31v3Neu1nsAgO/pDuiL5DyvmgAAo46qEajYXnT5N9IEfQKC1+bvh90162Vs19E5WwYOpP+3AQDfetF5C/hzFMW/RcDNfBjaMIWvHvGwqjC5tn+O7eCTWzP7tPaK7YTXrb1Kil23jpdWAhC8dI+AHJm4dwAAA4qCIIDGRbsNoAcR3N1on3wn6bdx1GEFtL0r3Fjybf6ki3UeNP7pBNfT9lkeY/19OQEA3SwzL7sJI5ag+39C1TIy2OjPobCdXObTAMBpAGC5CGC72GB7jXLjHgmAihNkXDoJgOm9LSZhMaLjUt4734MYn19ge7sANJSsHw0AYHI+MzPt3NHJFk0h05cVE4CxTo0tViPcy0glr6JeLyPGTaBVQ61Wwre++TWUK3krEtHvRTIsK0aZD4u1aLUzD7QFbQNKISRidKKvYsP6jbjyyqtw/70/wk8eeEiO8lyfWKVnYv+qV70K5593npiXTBLJXqiUq4qxbrvtq0jE4xjoH1Dc9uyWLXrN4NAIPnzLR1Whp4RTdHbXJnXf/j2qdvM9WOwhAHD77XcogeZ94H2nnp7SBq7gfD+Z0obDeM2rX41HHvmZ2AhsO/hvfvN9+O73vovp2RkkUkkBFvQDUCJdKWNosF8gAiUKAwNDMvMbGBjB4YMzeH77HqSSWUxOzOC6a6/FmevX4pvf/DrqjTKGRrJYsWoQ4ytHO9Vrtatu6toJAKSSGQz2D6NUquKu73wPO3fuxo7tL+heLMwtSH5IDwIzpTZPND4QMjYkBfBdR+j2X6/pXvC58fs161Yjnoi0AYBqpY5qlV4GzTYAQJNteiWQAUCAwAMA0UjSJAD0+XEAAGMBDwAUSovWM4Jduhj7MLYIhSXvINhyxeWvRCKVwkxuAeddcD7uuON2+RXUZRoY0XypVsryn2PbyGuufC1Wj6/CM09tweJ8DqtWjGOxUMGb3vM+LM7OIzs0hMW5OR0/Got1mTofK476FQcA/NTlLfIAgEjxbQ+AWDyJQqEkqkurVlWyn41HsGvbVjzxwP0YatUQrbNXaIfuGHRKDwYgS6HKVsxwgbt3pw5UODiwveGfzCZoiuf0R/y5KtrOhTT4oP17BRGgXnBCE0W3oDu4Ohr6fcTft43xAh4CDgDwr+2u/Pmai2PdU0PuWmP00sa5QAvNc7R2i4m7OxSwikGKEHtkqqdouahwvsrgNxbD6rM2YcX6jaiHY2iw4sHFuu0Ua4wPaoO8BIB0LQWnFhJIAsD8qdYg9YkrSQwNZ6qUSPUj1jcgJLmcy2FqchKVUlGgggxo6nXEY1Fz1+8BAEz37ALdYwSfHlw5ahCqDclMdqi/snzKqNfeDEzfy5fBqrOs4vtWMqG+DFAuydFVHQGYKErg5p5nKCzTlC6TPz0TB2g4+v/xErVj/f40AHDsu+cZRL36Zat4alA6LwmjutmccbIQt4nY+PHCRFf5d2PcT/2OPt9IwRwG3rAvHKXcJYFYPCEWjCWeNMGLotaKSU/sE9jOcHZpc2B907hqv8Bm2SnEnqarb+ecJoHxybVvs2lVcKnkNT8IFiao5wNQLBeRTqZQahQQj8QQR0xBFPsaZ5IpxKMxzYlalZWAsALFRquJClky0YiCO4ZPNcWlDcTYchMN1KoltFpVqmvkAUAtoZkSRbTBk1nDdT3N9rIoiALJYNiqY6QodtgX1l3BtZ2iF43aJzr6drOFOK8sMIl6k32Nh8BNDi43WvpPqQ2gXycDT7JrQi/1dLvBAb+WCBAgoOK9SjzbpA2LeNqE7dltloMSfNeeMgDCtzshHANgOhEA4FTWtvY66g5ytHX8WCaAjGejTECaVTQqRbmUd9oAmiOE3xcF9DJFkZzHWgAmUmlrtalG5jTcdF43Qum9QehxNqGj3AQD3Tp+A7bXOJNPiXBDqprZHm7rj3quKyD2+8zyPUBO9dlo9B6Ftebjl58HALTc62h7vDgQ1xbhoMlrV0To4pyXpg2g5V2UY5kZKtc9fs855hlnQeBPkIHzJmrHQn5MBk7bKrr+mjr+J0rGSdFu0oXffi4QwrPaBK62sGfXTiRowuZkozwHggB92SwiyRTqNWOWqntLi3pxsjhLWsNvv/0bAgDq9Yq1sTTlmhJLJf9hJtENxKNxJcuZdMoxkayIwiS/WW8hlcooTv31X/8NPPLwo/j2Hd9R9d5NXVXvmbi99z3vUXV/xdiYqukz0zMYGx0VdX/P7r0qwDCJvu222zA6OoZ8oYj3vf/9On+2brZnb2739AAgLZ+JK42xM+k+fPazn9Nx2eJ5enpayT33I0oGyDBg4Mh8gjKDPbt3K6nfu28f/vTP/lTn9fCjP0OVRZ8Ezbfr1l6PMSO9BCLseR9VYYiSB1bIU8l+bN+6CwvzRRkDThyawF/8xX/BX//N/0B/f0Z+AJn+ONaduVprAs+Vzv+LuUXdk3Vr1+Hqq16HYqEs8PJb37wTO3fuwfTULBp8bk5CSxNw//5WCLOqvffLERBM4IadFEIsApofBMGPszdv0DWyfeH8XE77L0GY/v4+JFM0C6whm80gl8uhVmuoC0AikZEMgM+9Vinp9zTwo5yCAMDY+AgqtRKiMYIOVT0HyitqlSqGhoZkuPjqK16F6bk5DK4YxdzCHJ577jl5BczNzYgxQBZIjc+FxspN4F03vRPPPv0s8vOL2u8Zm/QPjuLSN1yPWpHxQ92YHmIqUB4dNC4/+grjpSrHWoOWKmqLVczYat9DX13e7rHcVa/r73orDid7UP69MQCk3RQDwAAAbspcykiXIy06Sp0rdeB8oPEoDu/bjYd+8F0MNWuI1St6Y6+98Em//78/qxcDACC4IM0Se3GeAADQ+/C6/v8iAABHAAwOAPDBT1fAGdDper2xtanrfPhKVlCW0KbM9gAA1OBwASeq15dNY7GQk/a4QX1TNIpNF1yE7Pgq1EMx1Gl6pOTedPl+01C7L6fVIgAgWo8+BAMhFKHpi5ktsa85AYAmYkimsoiTAUBq1sQk5uZmTfOrRItJvwU7nQCiE8D2om6nMoGMde1aaDn9kypijtisli3snAAglU6jf2BQSb2v9tPYhog2QQBvJMhn4t1Q6QHg+MaOXuXiiO7uhic78dqvPw0ALPvW6UEIhTbI2xIhOSK3pAnj/0mDXKJG235Tk+swqOGIcaIBJvRMMsn8iCc1xsORmD69aZ+BBNYJw5KKpZJ5X7kJzO+ewX4qAIBfYzqz1Ru4Oto9QogigmqzJnlOVMZnBsjFaWQJYH5hGiMDgwoQ5mZmMeoCMwY6XGvpk0GNIU+7WC9r3kTZ4hBAFVVri8l9gZUWAQ1sAVpFq1FB2AVG9VJBQZm6lWTSpNZQkIhyIYd4qI5wNsOoBCiW0Kg1EKFNMoML0/DYukPDxWYLVQICqtREFbSpB3Xgnv78AYCAyeAS1fojR3f3E29rZdvt+WwkWUtA7/Dv5CXOIND/ja2tLsF0b9RhR3S3I11qlr0cAACOrRgjwAAAwL7nVPFzLAs8cPeuDdyJFWIO5/FEygAAxTmMYMRzcYv4aQDgNADQDRCe7G7k2wD+sgIAB/fttfBFXQFY8Y8qMU9nMgLH6oz55FNigAK99Oo1Jpw13HXXtzG/MCMAoEXHfE0rLzcicEAAoKlE0Lfw80mmte6ua69IJFKiq990083YumUb7rjj2xgaHDF2VwjIZNKqyr/73e+WER+TRBZicrlFGcA99uhj2LHjeeQWcrj55ptxzw/uUVJPJl7/8DDe++vvxezsrFrXEcAol0vYu2+3ugAwNiaLINvXj09/+h8FWvC95ufn9XteE/MIxr00Tkwlk9i48Szkc4syGzw0cQhvetObsPHsjfjOXXehTiAkwsS2bqB42FoDEvCxfvcNfbJCnk4NYOfz+3Bw3yQymX7R+a+/7lrd6x//+D4MDGdRaxQxvmpMXgj8e1bJyVxg/Hno4CH8h//4f2Ly0ATSqSz+5Z8/j717D2JuNif9P/e/Kg0QeR5ilpg5Nc/P6/6tfTfHOHX/lhS3zQJbdZx/wSuwd99eSXqnJmckjeJHIhFDtj+DZrOm58M2hywEk/4fDsVRq7UkPahVishkUiomEBCJxSMYGRtCtV4WGMDnQbYBE/pGrY6FhQVcfdVVyKTSGBwZxlxhEQcOH8LuXTudjwIJmzXEohGUiyWBBZs2bMSm9RuxdctWFPMlZDN9qFfrOO+Ci7Fu83loNMzToO2rE2iXfjwJwPEAgGAByif9Bn7ZvPlXBQC42pdrAWUAAClz0r82m8jEE2iWikjHIijn5nH3N27DUKOCqKg3vk2cd2TvAAKnAgBwYHtnR+/q6G8+f+5d7XvBhaP9vxcAsJ6my2cAHMkqMApO+/17ju2DdQ8AeBTYB25+wPqYVv9v587dDAACAOwBysR1aHgAcwuzJmmgs2ssikuvvAqhVB9qngHgwR4m5w41brhLV/W/DQC4xMUbeJHiw2pGixU8lvUSSKb7EUvTeDCEyd27rDVLjG6tprOOka0hxNFR23ThjnHS5Xze66J9cltw+34xEZA5i6V7AkKU1FmFKJ5IIivafz9CTEDqdZSrFYEDns7G+0w9FFkZhpKqoWG74qYq8VKduU7ulLtefRoAOLGb5xdfn/SqUmqNZVTp4Jjzzv5tjb8qXEGkxo0/z+DQmHaNAZ1PBA39SO8Pq5Vf1LpsKPIxV38Bo65jgFLfsDexOz4AsJTW+sUAAHwlssMA6MwpVmv4vlHnWGzO/9YUOtJk9SaKZi6HcCoNxKIoLswLCp6Zn8fDjz2K7S/swFVvuAZXvPrVCjryjYLAMgIDoWYdAwwo2waydUZTYtU08znUCnmArLGBQUmSUCgACwuoFIooFgqo5QuIFEo4uGcvZnM5ZPoH0AhHMTk3j1yliki6D9OLeazecBbOuehinHH2ZmSHR6g/0jvW2cITdbUj9B8/fwCgW4Nu53HiTzUIAHQz4Tw7zwAuqx6aR4v2Y10yAxH7GkzkgiDAsSRInoNyLA+AE5udR39VcB9eDgPg+ACAre+duWl7Fecx52wsbgCACVzIFvRil9MMAI2c0wyALobQyY73X1oAQLLcFmanJlEuFZWwMqbxJtKMh5I04kukrX2tOgfQ9I10eDqqN3HPPd/D4cMHpK1nIqi20fy9SyS5JjUaIVWtZRRHh/fFnBLYvr4+LCzkEI8mFE+RXv7GN16LqYlpfOtbd2Cgf1CJsq98s3p78ztvViKXpklfiK3Ba6jXGti+fTu2bd2G7c/twPt/6/36/xNPPIGxFeOYW8zhmtdfg0suuQSFIj0CVisW3bptC1asMJYBP/qzA/jYx/5a1X+eNxkLTIR9BzJKNciOy2YyGB8fx+DgALZs2SKgYGhkCB+55Xdwx7fvkMQ2HCXwUde6w/xDHRfApJ/rMgGAljoepBL9mJ6cx5ann0NfZlD7J6/v93//9/CpT34CsUQUtWYVqUwCg0MDGBjIiknHtoi8L888/Qz+/f/+H1AqVDA4OIK/+9tPYGpyDgsLBUSc9r9YzOu+CzxQYZTLnjECuEeTVi9ZgDpbG1PEZCcs7NVx6WUXCQCIx1PYv++g9hY+C1buCajwudOngWDO9DSLfGHUqmS4JAyAKBeQSiVQrpbF8CMTeWCIwEZFAIBvyzg4MIBWo6lWize/8536fmzlOB567GdYyC9K7y/gIxzC/NysxgCvKxmL442vfyPmpmexZ9desRGHB4eRm8/hjdffgETfICIxk5Pw3gZNw/ncTxUACDLOeTy/n/K4ut//WhgAog6pJ3yjDQAQLa83zbSEOp6BTAZVtrwgXQUNfO+2LyFdnEe02gEAgrpDQxYDpNglzNGOJwHwAID1vbeJtxwAwCcOwa8mTDFquP9oV+CX2AmWkgD0MgCMBRgIAI8DANAYJqjZbFPv3Pvr/8cAAGiyQiBkeHQIM/MzAgDC1FBFo7j0DdeqeuYBAKt+mLNDhIsBUUFHYQwTAGhXVDsAgFp7sI9oOIJqnYtGTM7n6ewQQokUUK1g7/bnhIJSz0WHT7qr0w+A1Cq7Pz7xsq++9Z8F6y5JP9mdN3B/NCkd6GJUf3XGVaJWrddEdxsYHFJbEW7YNB+xUwqhWCpZschNaFKION7l8u8cejmEfScAn2C0x8Kp0Bc8JrLMaz+RP1uKdXMif/fL9JqlEgfNU1aCXSsaJv9y9m8zOSwJ7jBsfNLU8Ypg0iD6ujPvI+ATJvDjnj8r/mwH2ZABoPVN9oCQN0Ky6qLTP/aOhXZm1V2lDt7bjjJ/eXfcKKL2oTHv3tN5NYvWX2/V0GALoEQScUqB6jUBAAQ4kMsDiSRo7LHn+R347j0/wEOPPopN556D9/7W+7DmjLVo0elIzTrsSp19ISKoIY4K0KxZ4l8qKeEHO5HMz6O8sIDZQ4ewMDOD/bt249C+/SjmC+ahQdfeUhWRWlOIPruUTM8voIYQxs84E6s3bkTf6Aqce/nlSA+PoH98HOg3yRGfCVuakuQYTlDa9IsGAE484e99yt0M/SMGkJNkMbCzT+vSYialfCLs5GLU185He22Sn8XRqUomnTjSQHN5I3Hpv3qxAAAySpqUlpBaGqYpsTEA/Douhpq6bwjFVfXfwLyEKv7GAPBAADc9x3TTo1veIu6BN88cOi0BeDFHzvGPdVoCQAkAV0xvuByQAAgAaKKcX8Tc3JwSXiZyBAEoqzIH/j7E030GeCs0tFarNP6jfOu+++/B/v17nEs9k3Uz5lRXFjLJ1Og9KjYWE//1Z56B3bt3SWJJjX4+n1eiyn2VUoGLL7pU+/XXv/5N9PcPihKuxNV127nxxhsxMDCoPYagAgtcBA8e/unDeOH5ndjyzBbcfPO7lAPccccdWLV6NVqRMEqVEt75znda8jmQVRGKDIBVq1a2uwAkEyn8t//23zE+vlLnYsmhyQa5F4lRXK6AiSqZAZs3b8YDD/xYTINypYz/5Q//AHv378PDjzws9gTjSsaS8nOQ4XVDhnnqsNVsIhqOIxHvQ7gVx89++rhMAQkAHDhwAH/0R3+E53c8h/t/dD9GxsckqSCDd+3aVTpOpVISI4Cx9Oazz8Fll1yOUCiKv//4p1SBJw2f0iIyL/haVsv5XFXplwzQyWKj9IDhtTnzxo5blYsXDACg6R5NBvfu2a9qOo2vCSysXbdaZr7WAaCpTgFkNvAckomszLdrlYJaL9InLBwJiTWQyaZQpzQlQrYBQQ8DhyiP4LN73TXXyNl/anYGjz79hM6XyX+9VlXFf3p6SgwBfn/G2nW4/NLLseWpLUr6OZZ43aVSGVdf8wY0QjFksoPmG0EZb51yDGOI94IBR9mhjgnYewaAzxsVb7G46MGGlz8AQA2lrP66AADTuBoAQAoP+6FnU2lUaYBBI8BoGA9+705UD+xGlNo8xwDwOn1/w5YKTLp/1tmAj5Zge/SSSRqTXZ+s2cO2pPZ4DIDg+XSq86cOAHRMXJz+uAcACIYWXcl9wK1Y1UxPKQnKBPyNOgYAoFYgrRYGhvoxuzCLGid8MolwKoULr3mdqh+1kHkAHAsAUFhP86+2JMQ5iaIh51OS+8vVJlphuuYPIZ4ZFD23PjuNfbt3aUOg1ocLJjcIbjY08TBJQQ8A4CiYHRftowdgSwFIwWetie7obVbtp8kTpSvmCRCJx1X5zwz0K4GjT0GpXDG9MY1N6kS9TX/lQSavM7bDWdJnLeCOBLNOtXp2mgFw7EDPP/+gplk+D/SWYBXbCcTNKNMM7ewpuWflxp9gL5fIy5BN4EtEBplsi0TmhwIh970XPFbp7KtDmSGg0Y05vmxce4bBUimgjcfAuRwxzH36v7wE0jwALJHhJqp50H4/A/oY1AykMpL8lHI5pFiJj8TQmF9AbnYOW598Cj/76cO4/4EHEEsn8dabb8KbbnwzxtetRShu/ir85IZOoyjxwvgelGLRVHF+FqWZGUwcPIipgwexODON3NQkZpj4T02hVa0g1GwKfBjM9ouSScol95Nio4FSOIJyCDjr7LNx7Q2/htUXXKiOHIpa2JqTVSYAZbRQarDizxw4gmgiIYOgEOmbgXn5i2EALO/5+ZHfDXD5ar6rz7vKP5NXBoEeAPAMAA8AHA3oO5aG++UAADCgXkoCEKN0zQEAGqHUuYrNQ6AughDntZIIylWM9m8AQPde1Jkvx084e19xGgA4+Xv2Yv7FaQCgJsM+Fu98x4y2B4ADAJrViqjspUJBSZLM3Go1hAQAZBBPZUCZo9pD28KOSsl6uN933z04eGAv6gTfxAAgy9Kx7eQJQPPbmPZGJrbXvvENeOKJx1X9Z2yu2EzeLsa6WTm+GmtWrcFtt31NlXgCAKw223bSwDXXvA5nrd+gajMNmCk9GxwYxFe/+jVMT85g167duOKKK7BmzRp8+ctfwRB1/wRAZUbfwHve+y7kckbtX8wvyEmeYIR3sP/Lv/wrnHEGOw2QORwVA4BFKtUBIxFUSmUBAPy45JKL1W6PbAL64Fx19dW46JKL8PlbvygWKa+PLFOTBPK+cF90siQWpJosdMUxMjiOxx99GtVKAzV+VqvYsGED3vOed+M//5e/wJozztRex3u8cuUYstkUJicPiTo/vmJMpoV/9Id/hKmpOfzTP35GgAtbDLI1YDxG7wX6btm1+Mq+bwPIC2NV3hsUWWHS7y/m8fWKczcht5hDsxnCoYMT0vnznhEAOHP9OnUAI7DA+3vw4AQScfo51ARu6GiU+pEVwvEWamF4ZBDxJOFZMiQINBnIIoZFtSavBwIAZABs27Edc/kF1GgkGAKKhTxWjK1Q3kBQhq8hKMSOB9u2PqevmVSf5aJ9/dh8znmo1OlDPqwx55NzX5T1XnTHXnMCDOUlXugL2txHeX8904CAGj//FTAAjgQA5PjpAADqXKmjoytlnNQRGjOgiUSohX1bnsLeR34iAIABuTeXaBsk9FT8lwpSjscA8EgOj83vtXiJekNU8cQBgF5woV1ZP0UJgAcAOqBCtwTgeCaAHWMYAwGCIIEf0MdiANBkhYhdOBrCYnFRXVvZBaBvbBQbL7nMjMooAWDw4yy7l2IALAUAMJyq0xgmzioiW8a0EI5n0DcwhlAyK+703L49mJ+d1iQniscFlYtMnIgek+t2FsRKk6DItm7bfmVq/aN9HA8AkM8EcWtnCifnbzmiRgVcDA2PiLIlzX+LhoZ1Gbn4nCEaNxqYuagSRTXWiqr+otiaJsqSwCM/TgMAL2ZId+SxPIobBAC4sPOTSWi0YUCAU//bBueTYFL8+eB8O1PNAUsCDOCMIJEZkLmlADiOJWfyaE7HzCVMBmIAgqXDNkddf11qI48Yv5a8+SFztNHtKdgnQxkP3iHPgDBLMTX+cS6D1j5Nhp9M1Fmp4B9GoihPTOCbt30Vd3/v+8gvLqLGrhe1Gt520034yO/9LqKDA+qawH5SrB6QPhqjcRk3aXp8EPgo5PH81q3Y9tRTqMwvID87i/nZGZTzeTQqJdTLJdTYwqdel0NyPpdTkFEoFmUg2NefxeZzXoEzz30Frr7pHRhevx4YGhaDoMmEPp0GXLugcqOJOgMQlROM1k1L0gqBmWoNWRqzKQQYAAAgAElEQVT/BIrcv9wAwNIjoStJbzum+jHmKOuqWDOJZctJG8MKrNSrsXkEAH4i5m0vZwDAMwC87MszAAQA0K+DZp3y7PDdbXjvOl1uvHHkqQCwpwGAl3btP97RTwMABADoXt8QwNtlAugAAAJoc1OTWMzl2kUO+WhFaZCZQShqHW1YsAkLBGihUlhUMZAAwKGD+x0AwBaB3PvI3qo5t33OJ5riRrBjxw7c9I6349lnn1VVn5pxOc6rrZz1uI9G4rjogotw661fVqWfZm3RSFQMAILCF198MV552SuV4NGngBpzxse3ffmrKJcrmJycUhvAV77yCtz6xVuRTKdQqVfRN5CVB8D5F5yLM89cJwCAcoDVq1cpNmaMODc7j09+8lPYsOGsdqtntgnkeXoNPTXnBAB4fy688EI8++wWHD58SNfB97rlox/FrV++1Qz1XHwgnzTVBciQMBNCS14JlEQwPLAC+/YcwsThGZQKZYwMj6jF4H/9r/8v/v4T/4CFxTKyAwNYXJxHpi+JleMjKBYX1UEnk07KfPBP/vhPkc+X8OlP/bMSb7YVDLWMOUFvHUoPeM99/mX5gnVqYGxrRREy/oIAALfSFtasHVf3gPn5RSzML6oLAK+XEgBjAFjBlfdpZmYO0UgKjbo4GmLyRcMEPeoqQPB9xleOWS9h/pxZR4TgQV1dHBhQMXZ621vfisceeRTzuQWUCSzFrHvB4sICskrkCSw0ZQb5lhtvxJNPPIXDhyYkd+5L92FxsYD16zdgfOVqlCpNpDNZAQAyAXTVf1+lPz4D9tgAgC9oeyaAz0FZ6OTnvy4AgFQimQCSStphANAIi2YfDOgSYU55oFUtI1JYwIPf+DIi5UIbAGAipYTJtR/qrdb2LuonAwBwIHKh4IdRmUxDdCwGwJKJvw/iXyQTwK5BJv1hpyJ0PAYAKS1dQb0HTYKGf8dgANANdGxsDLn8AkqkSHLCx2JYs2kjxjZsRCMca3cBEA1SbI8jJQDHAwDIBqk0gFiyH8n+USCcRL1YxqHdL4iGpoRHlXgzHWHfUQWhxot0VNOTBwCCNJ6lnqUZ2zhXdrcoR+MxGf5x0U5m+rQA0bWViK1nCci9mX1fU9QPCaJUsi/QhQa6+r3TSLoqq37nHpZrzqD7eSofpxKAnsj7Hn8BPJGj/OJeE0xkfOXftz1jZTnCVkrtdJsZe7cbvqH0BICYPEbVN1eViwhTiCjCiYxkMrxPHiTixun9I9Tuz5sD9gBBJgygsY5RCjuJ/NLzv/s1/p4eewM61p1ni76IpDv2QeaNIW6dYFDrcauJB77zHXzps5/Drue2o1WtCRSIpJK44to34IO/91Gs2XgWivm8Oh3EEglUykVUS3T4zUq7P7VrF7Y99jh2PPkEZg8cRC1Pd+gGirUmFvNFofaCISTDqCOdSaJ/cACHJg9iYGQYGzZvwisuvACbzz8P42tWI8njJhIoNpqi8zMgVQsf+sw0G6jWKUUjGSCOOkEAUu4IHzoU3uYmA41u+OXnCwDYswu2Hz02ndyzUtzX3snfiyaqNSAZXipxy8neAACOYxpTco0lKNPNgOs1KzraGHo5AQBHkwAEAQBr20kTrLgAAH6ah5El/pJR9MgeTmX9PQ0A/OL2Ba22bn/uOP/86nUBOC4AEGohPzMjF3euC94DgF/jyRSqjZAKJizeEAQIxcKolgqqaBMAOLB/L2o0BURdDAAzHeWeR9CRXblYQIlh+/bn8IbXv06aeVbN28C9i/1isQRyC3m87urX4fOf/yKGhoblK0YjQFK9WU3duHGj9N6FAsGDpIzHd+x4AQ8/9LDWwJmZWQwODuH6667HF77wRSRSCQEA/BwZGcHE5CG87nVXy71/zdpVkgD4YuG+vfvxla/cpsSRDAN2KfCMVdLTGXYTAOjPZvU352zeLGPrp9neOpnEwmIO//ZP/gRPb3ka25/frn2IcYX1fOAuwCq2yai1DwoACCOVyIIe6c9u2S4GQF+mD1NTk3jT9dehLzuIb337+8j09UtmEYuFkMnQf4qeVTT4KynfefUVr8F5512Av/2bTyDbN4zcQgHxaArVCqvv3N6tlSGTVUkBJGu2GIbAAOW5jHwjZEs4BgCvMRILoX8gjZFRghIHZCjODgaWX0XkASBOVTiMubl5dXJoNiLqAlAqVhUgpxKUZVfkN0AJ5uo1K9EgKyXKeIQsEJMj8LWJWFx7/MazzsK2Z7dKWlyoFpFIJwUQqFMA87tWU92JJBUYHcWjjzwmE0m2PJfkot7CmWeux6rVa1GuWnzH5J/MBYIXPv8M0vePvlIdO/5SXOhyMo5pFqD9pxgGL38JgO/j6doAOnM4j6jTdZlGWJyAtXIFGeqIQkClkMfKdAJ3/NMnEC3naaONBGk1nEwMoKkTks9Ox2WVN1J9pV1/aQ1G6+Jl4bO70fbVgqQgA4ADUf3aQ0bZZmJndI+jSwB6NfrB95F5uJ5/J2APPvDeQdObgB55zu5YJ2ECKKM5l0QGUSbvbNxmKtibdVV6WEtv1hpCRQ9NHka5XlWferYAPPtCdgBYKQDAWgCaVln3Su1irK7ZcLRmPgT1/XZ6ZjOEJPW3jmgyKTlIlWyQ1ABiBAAaYSzOL+DwrhfQl4zrGqq1ipmPOC2SN230iZFnAIgS5nGBtm3fUlPUqN7t++yAleAzYkWRSZp62boEn71a+wcGkCQVrVrVz9nJgIkEF0Uu3qT/85OtR3T/vZG8uRS4hJCMEzN78e+p8ah7Z4uadT1YfiB0KgHoibzrSw8AdEFc7pSClGj/vb2u8+rutCmYDrdf5Vq0GZrLxNL0dT7B0Xh1bSYtgbdQ0NzA1b3YEn9SxVnlZxUimtBX/TxM7Zq1PHUrkPviWnCGrFczj2ngUFA37Nn9Vg3pnH/w2pcaGr33JrD2HGcceWaDfxlx+CiNO3WfZFThqKBNm9+tJr7wmX/B9+78Np55/AmsW7UKfak09u7ejatfeyX+0//zfyO+cgxVergwIHBtVqm7bFQqmD50GN/5xjfwwrPPYmLXbiRbQH80ihYr9eWK7mMlHEexakyslHojN0TJHBsfxdoz1+GK174a2eEBRFNJLJaLWCjmReHnph8m2JDOYmzlKs1XmjDx2caSSd3OSrFo7T0DRmXteahWtTQCJFBtd99asnX2E92nAEDQ+3trAWj7UddTW+o5+Pc4YtJ1P+/jLQa9hz4aVNTZawwAkAdJk+uQgVjcNwywMsC+syY6NoxbN31Xlw7bhLFhcMw5EOMIKpObn+1702G1HLlmLbUGdO/pJpfpvnod0S+fDlztjG2/ttYhun+jgkalANB0WF0AyNIyejHPp02CDsUEAERiZAA4AMB1CpGMwj3pLqLFiSykS7zmNACwzBvX+2ddw6J3PgV2DT9g2qs154TfR1yrxXY8sdSY9MGmB+5MQnUqe3BbAubaAHo6vueZqRbr9iybo65DhZsP7T2l6574e6DVqd1G0mIyK7IQZKVTPyjO5DzwUKS6orhYXnFNC8X5eSzmFmQIx2o3k0LGPbFEEoVyQ/sj/5+mEz2N6Sol6dnvv/9e7N2zU8mp9XPnOsOknb3i+X8adIfUKWfXzp0499xz5aLPFnsEE+TU73yUKCOePDyF66+7AZ/77OcxMjym66IEkxX7cqmstndv/rU3o5CnsVxa69T3v383piamdN8mJiYEALztbW/HZz/zWaQyaeRLRT1xgg4Dg/1q7Tc9PYnfueXDul5zx4/ihRdewF133aXEkUn14uKiXlvha2SCGBIAoEpyLIoN689QHPvjBx4Q0JEvlPCRW25h7R93//AHcrunjKLVYgGPu2/d2BjhhozstM4wuWlG0d83jIcfegxohlEuVjA0MISJw4fwf/35f8ZffezjeqqxWBjxeAQLCzO6z+MrR1XdZ2JMvf9HPnIL/uov/weGh1dgZnoeqURaSfnw0KBYt7xWfjAR5vP1rv908K/VqwYASBprzD4DCyKIJSJYt24tnntuh4AcMr2rtSr6+tKSUPBvCBxMTkyB1gmUMmSzQ1iYzyu+yKSp3S+ril9v1mTCSANAtQBk+3BnargwPy/wY8P69Xj++edV6WdRjp7i1nGojnQqKUNFjplkPI63v/VtMg3cuXOn/BPicf6e5MA0hodHsJ4FzlYYpbK1offtJLViuPbHRzLhuteX48XHQdCMiT+ZEBw/AlBe/iaASq3clmgJYTuACWjUXSruaKW+5tFCslHDI9/5JloLc8hNTGF8cBCNUgl96aSo43l6AySjqCvfMwp4tBlCrBFGzNnPN+MhUTpVyXU6eJ9AcqAy0XfhXTvwV1znXuudLXsfZBC14aTwyYN6dbpEQjR1GZ+4VnI9CbYfPEF9vq9C+vW6V7tv+hs7nvQiDMoDx20nkO7+egDAJ/9tGYAzmxAlXYZ29umPxZ/HWO2o1bB69Wrsm5hArlpF/4ox5OtNXHblVQin+0wX2aY9+yDZ9D/aOsNMnE3Ty/xadF8FXBZYUh9W5ASLJVFphjG4boN0qKVSDYf3H0C4UpSbeCcD6gnyguBK107bnRgeGUrYcTjp1B+ViTq3O1byXXcBudfG4yhX+bMGkqkUBqn7cnoga/9nSKhaGap9mLl3SiIgulCnfhy4iGNHNh6fCnQEeJFCoSPTiyWMM7tftFTAdDJncwrohRHp2+GYrQzO88FX2nwCJ82uJSeWRzsgypuQ8fcumJPBkI7K/nx097cetqLWudZBNk+stzdp/uoX75z8W3xP6ftJc+zTGNf/w6QE86sHwzrtA3ufve5K16098j7rapRJdNKWrj/rubVHHqFTPVYA52JYf+38yuvMLS4ilkyoUlKolWW4k031o1QrIlRvYoCdPki5r1Wl61Ti//G/x5e/+EXMzkyr0hFPJjA9O4PhsVH8+X/+T7j0lZdbz2qur6R0cn1ZXMSTjz0ueQC/EuAbp4SGySTRbn4yeFBezX2DVRDeWw/odfYQAQGhFnL5nCoSrBCoeu++qhoRjaGGiPxF+Du256Suc+XqVRhfuRLZAer8zhFFku2ekErZM6H8g+ssE2D1BKQRVVhznB4onPWU/7CyVa5VRYDkz1hxIM2V44btnNiWiM0Q+ZXtptRTwq/bbGHFnsIccwFgIQgw6PnwHh6FBeT3TetzbyM+kM707LvHmrOdhMB3UrHjhLuAXd5v76vSBtCdT4SEV2rTyCt2hq+SxtgrCaKIxulMAzUyycxoAyQOXHOAi15PUUKIr7E9ims1j+erjMbQ87r7IyaULlhVXH3TqePaK21toSlWlE9PJoBF9T0nAMDaW7NOwZtL4jSnOe8NAAjTGToSN1NAvya1J/SRc/ZkVkz/Wg8wuaYaFuO4taXuPWPUscEmNs9EyYFLFn2QulwJ0HLO+WT/xsdRvYF0EJQ72WMe8fquxfZo+5ksTt2fasS2pVdL9eE48pwsReaAafum+LT5uHvs0a6wo6d2RuttKj4zFb6jVcJtHdeOp/Fu58LzYEHMPky+Zdfo9wUv//EjWL1PVIGnU3+LlVYZd9vfdJiW7gh8s1gUlYU5LMzPoFIuaN7EonR6jyIaT6La4PodRTqTEl07lkqgVS8LFH70sYexdeszzmSU67kBEB6I4LvEE2nMzizI8X/N6rXYeNYmPLtli/rIMzFt1JmE29oTjSQQj6WwZ/c+NBs0qGN76SYow0wlkliYm8fv3vJRFAtFZSVkADz44EOYm5nDvn37VP3l+3zwQx/CbbfdBrIKarUmCvmiklyCDkzq6YWzYnwMb37zDZicnMDY+Bjuu+9ePL/zeT0LJvlmYgjtA7xN8WgGM9MzOHPtWuQX57HujHExCL773e+r6t1oxJVwfuSWD+Ov/+6vEIpW5HDfapoHgsoNngHQBlN5DQmUCzWUi3XMTC6guFhGuBVVO7sPf/gjeHrr03jopw/pvVhAY9JPQ2MyMvjBijmTzg9+8EP4l3/5jLonzM7OCSAhAJBOUYvPVnt1SW45zhLJBBJJSjPYbdfc9ekFYMCRxeqWxzQQT8Swfv16zM/zGS4ISOHfs9A6umJU78/X7tmzF33ZARQLZZk+EiygFMRAqIYAEfpIjI4No1gqYGh40PwDomEdl5V55mGs6PP/HPv0V2LsEFN+Vke5VEA8EkalWMD7f/N9qFUq2LN7t4pwtQr3aLJ1YzqH17zmShUAGL9wz+dYZJ7A86V/hOVZ3IuswCcAXXPOgXCacraG+D3P53L+/vhcz7ez5/5Gpoo3GtQ+9/JmAJza0p1o1jC59Uk89/BDCJcqSCOkT/pO0Hk6lIyg0KqhHrFlgwAAk/94I4wEUQEOnUSI3aQtGHDBl2cAcID6YMKoK52ex0FNsP/b4NW8FABAcGD49+w+Z9JeXlwAwDMAfHU7WIkm9phECwMDAzg8v4Biq4X44BAimSzOufAShFPs46kQyW0qDPTMKVymYZoMUaO8s7VXqNUGAAy1Zq7EllsRFCp1DI6tBKJJIDuIqYOHkZuZVQtIdRQ4ysexELZAWNvz1xY6+8qW5qoSePu5TdSQ+rPnK3UtAtR6MfFnEqHOEfW6AlKCAEQ9WS3rSv5pc6ver3qSy54Ip1I9OJE3PR5C2dn4T+Rova8JBsLL+3sG6PbhnbW5GXaMHzt1fguCOwmKmckZqzBwHr7a677WKmUt1AqWPSvIjw7qwZsMR5y/BUEBJoPU/6qLQ8wSJI5x1xas3c7PPXOvnVze1TsGUc8fB0dTb2G1d6QZ1GHq5A4AYPdDOBMr4jHzIWAFPZVMo9IiAm3MLVooVfJ5JMIRJOIJPPPgg/g//uzPMLn/ADZuYLWjgnyhgIXCIv7w3/4x3v/Hf6QWrsnBQZTn51A8fBg/vOsufPc738HkocPoT2fEEmjRsbdSMd8X63vYXn99vMygzhurtSvWDkRWdVaVaSNYmdWKIWecuzZ/o0A8qSTNunaYf4NnjvGP8sUCIrGY5Dzs5jG6Ygzr1q3DmevXY3R8JUZXrEY8lUYqkwEYNPHvmw0Bu0xSQ1GOEVa5LPnn92z/yZMizTQejqsKxf7LAqgINtUbVolgK0gG7hq3RzIMeH0RBpJHlQF1RqyYcO2U30aBT3lPLIE5coTKupdj23V30YqpIL0zfrReuvlo6b8DACQvMFq8AQDmIWGAFsciWWIAja3FMGEiS08NsebsK19rabc9P663vCpvlkRwxpItn5x0X4PuQhsks+P7lb8LAKAssV5WF4BQkwwAvmdDAIChiWEI9OM6EI4jHEkgpM+4F8MEaIYdkKq9bi1n8vtTl+TITZHTAMDy7mQbADjWPiwoP1Ck8gBAL5NsqWN0kn+N7SAgx3m/7P3f1kQdXY1STF5JYJWfilt8AchVwh2fUePRAADPPrMEUgCAcAqCqub7IXam5iQZL6w019BQVZ4AgNG/bQ3ogO9tOIDu9qUC8rlZlAoLaNUrSMQjSKVYVEmiWA2jXKlLCsmqLZNa0tiZkP3skYfw3HNbA+bgBgAYiuK0/eGY9OOk9w8NjuDSSy7DU08+qY5QlA6wrZ0qzwK/4gYA7NqPVjMqwL4Zpns+K74JecV88P0f0GRSi0CElXg+t22bNOBcnxcX8/jABz+I2++4HeVSDdUKGQkMBY0JTCYD13MCANddfx1yi/PqDHDv/feqQwGr42y5p0Q43FKhkjKhVLwfC3MEMVaikJ/H2Wevw1kb1+MrX/4aalW2votjbMVq/P4f/C4+8/lPA9GCKvWtBrXw3CO4dpoEwOJWxy4DW+U1UC+3MHFwFpViHc1aGNVyXZ4Hl19xMT79T59SDG9tza1A6cFnjlUCqddeey2efvppJc+8D0xC8/mi7imTcb7OAEUmvdYOkNV3UvAZP6ioKtmGGR7613OMrlq1Su9NvwOCQPw7AvI8JybUjKH3HziAdDor933tKGG2P6whkWD+UJMcjSADTQCLpSL6B7LWBSxK2XZF1yPZieQeBK8swiGrgD9r1Gto1MpYtXKFPIiufd012oN3PLddOQylzmSRkP1Wr7fwqle/RgWAKuUPYgZbjM9rIwDAvZ3MYDOjtDlu+50zTVY8Y/lOb16pbcn93rMieRxW/m2PMwm6DCx/lQGAeLOGdGURd3zhc+hngE0TjXhclSjSQNKDfcjVi2IAkGouAKDJ6n8YcQcAkAFQl3umVbc7ib3Xk1vi5r0Cgkh0MDn6eTAAggMjWNUPmve92ACAz618haQdaJOCQvf/JDWzTSxUqqhTFpFIYfVZmzC2dp0xAKzPmUuZugEABlzcWkwN4JBqV90zwMEYAqRP11ohZMZXm9w5FMP+AwdRyucRb9ZfEgDAYgJjhXjTN1WcWL1XH1MLRMuNFlJ9fRgYZOU/Yw7izaboxFy4iGTS5IQVf2+SIiMzTXy2gHHJ6/JCl1OiD57IW/7yAwABBsAR1TYvl3CRfptr7ROUFiJyfHFSDxN2o9kw8EnUfxpJBhk0Hr3ma0gBb5GKxzHKZ0zqb8AALBxFheOfSY4SBDIGOtV/Hp8VzOPRto/1nHwlNPiaYwEARx6rkxx1qOidBI7aTVbwufGPjoyiWCkKMeeGlI4lMT81pZ9P7t2LP/3D/xXPb3kGI+x4UWWQWJWJ36azz8an/+kfERpfAeRzmF1YwG1f+yp+fN/9yE1MYCCVFiWPs6qQW9Qn/RWo2YuJHhlIXXuqZZZcWgDcCwLwvrJFUXDtlkeI1nn6hERQp4TBSXhYteeVq5Ivz46m5i0r9+rGQUkGDSDV8pGMDy4IMWT7B8UaWEtg4KwNOHPDeqxmFwMaGlbpYN0wDwEtZxHHAjCPm1yhjCSB0kZdlRauEQN9/RoTueJCm05pz80DWO4pOgnBsedxZzT4yp/PeTsAwImsBEe+xnfq8efWxeALgGUKfNrad0v6beEKIxo2ZlWTbFUHdLj0wwAA2iwEAADeQw8CEAAwBxuyrNiCycBAW6MNWA5WJnuv4FQBAJqIWZcWm9cy/AuT+k+ZT8IAQM9KausMTwMAJzPafn4MgOBY6T1De2ZWHQ8CXN1Al/3Vv1YAwDNiggBA1TEAlgYANDPJwmE7wGIO83PTqJQWkUxE0ZdKCABohROYW1g0AEBxEtlYJGeF8dOf/gTbnnvWsROMadAGGEXdMY8S0sEtGY3iumuvx+OPPabjSRuuGM5hBqRxx9LYu+eAAAACZ42wtamLs9V4sYh3vuMmDGT7JQmgjp7P84d3/1DeAkwcC4UC/s373ocf3nsvDh44LDO6UIs0dcoRCIy35Nrfl83g4ksuVmtA7p+PPv6I2ADU84+OjqBSLUuz3oqQPdhCPJJBPlfAyMgQFnOzOOecM3HBhefhG1+/HXOzRdSqCcQTGfzOLb+NR594EJMzOw0YaSWWBADaI5HgQCNM5RJmJnPIL9AcN4JWIySJxL/73/4YH//E32k/5wcTbsasTJYlkXAMWLJ86fX1+OOPKzG3+8GuPEysWe3vAADGoKbk1eQV/v/8GZl3BARUIXdM6KGhIb3fvn17Bdywgs+W2TwX6upJ0Z+cmkI8npKBIrsp8bkQAOjrSwkAUOevVBIDg1nd20xfWl4MXJpVwHAM7xKd81l4k+9PTAAAwYZ6tSIpweZNZ2FsZBjnbDwLlXIJO59/weZ0k6yVpO41ZZyXXHqZYr4KOxMpxjC2tZnR0w+gD+l0Bnw/L99U20onqfEJfiJKHwuyQBzwHYhvrPgSU+LPZ8Kv/me+o8avNAAQa9UwHG3hrq/cilChjDjbPBDxFF23qh7N1XDDAQAc3mFJAKKSAFjgSAaN7+McTG6DwYyv+Fqu4GlXnYDTAtDuhf/FZgAEj+/BCv+znxcA4L0K/GQnADA+NITZuVkQl2vGk6hEorjwilcj1pdFxAEAQYQ7yADoLFJ+3zSKjNVajc7Nyim/ZkZWCAxAIoWZfQdQKJZQZmsZVXHbZZwjYouTYQAEj+IrUb6VRxc45JB1bknZkRFp2dKZtJI/gz59KzigQhTSObzLEK2N/pvTvxlEnWYAnExQ2Hmtr8rbRu2TCo99KzxzqHRXcuKSbqsQGwBgNH9z0CUAYG0XPVrd0ej7+S96FiVFiZTo/dbpge38zCneaP6khTtZgqPmdtz8VSoWJfdUAABfGT7a/Tt+l4hgdbRrBmhUWgJuSRZ7LQ9mB1ThUO/iehPJWAL/8P99DP/w8Y9jdGAAxYU5JCJhDPVnseuFHfj0Jz+FS99yIxoHD6jtzue++AU8/uQT6B8YRKlQxFA2i0a1ika1JmJ4JplSq0BWVyulkuaSrdwdmVTw+fPkfJVfc1TP08A7VpG5Ifc0WtF8pBaVz4rPkECA1lDfClUmRubpIFmHm56+UOhNGvm77MAQqvW669dcUYU/RkMrUgFTSVxy+WW46JKLcd4FFyBCgLBuCD5XiCKvOZVBzdHW06m0fj45PSFaKgFFb6Bk9YpesMiS6JOvIPr15uT/MjjOOmOvw47xzBFfWe9+J3+unlocQoyyGAZzDBoVZ6lWon9tBoCKknYkAgCeAaBk39GWmfyrM4djABAAoFFhkIH2UgAA1qVDXAzr5uGq/wSpxfzx7TtPAwDLWuJfegCgA4c5LcgS+/GvKADQZgHYXCTbToy7VtUxAAgAGCDSxQDwUgeCqXVKKCNoVIqYnZ5AfnEOsUgImRQp2Qlk+gYxN59TwsY/q9UrSoxT6QQeffRn2LptSxsAMHaCA0FtkRcdPDe/iEKhhEK+hJtvfjeeePxx1//dtQ5U5wAm+gQAMti9a78SdxHLIublQbp/o1bDNVddjU1nbcTC/AKa9abMAu/41h3I5wvI5/MCAG58y1vxxBNPyiAw2zcoejj3GVLoyQBgkZeSAJrbEdCglv3QxCElpAQmaBiYyy1Is54dYIJLkCSh41C6QABg48Y1uOTSi/DjHz2I53fsB1oZ0A7qhhuux8iKLO6+75tIpvIlH6AAACAASURBVNhm1JLSIAOAbFWLrU0mFw3HUVqsotWIYP/uwwi3YkiQCbFnD9793ndi5+4XpIuXgZ+c/UtdLec8G+Dqq6/GAw88IACAhYFSqSJGhZkxNgUiKMl3PlymvzcwmxJK/7tY3BJyvb7Z0msIDExPTwkIIJBCg0VKByiXIPCSW8w7Px7Zvdm6rnbfMY1JAsDZ/j70D/TpewIvrPyTVcZ7zgSa1za/kBNbl/sF5cWNpskXCMCXCjmsXDGGV73yMqxftxYH9u/D/OycPBrof0OmA40Ks9lBvOLc84xBAGMrMIbwhUICC+lURjIJ38nLcWgMPgzkK2QA9AIAvYVlnrun/vP+UM7Az195CUC0VcdArImtjzyMvc9uQ6YJVOfm0B+PSwZQqhQRSkTQINXG0TTkXN0M65MhRdOc55ZI4H0uZy6Uqhj5QHAJtOalAgB89TG4Efqf8bwU4Aba972UDIBeAICJ9+qxURw8dBg1VsrZdiWVlv6/EY0hmkhLLttmALgAL6hdVnsvJf1WRRFx15sGugCKCXZyxUquqqos7t61S9pb0tyi1GS/CABAd+rj8klHK1WLPlb9NVltcRWNKRLFynXr1ANaz8d/GiKky7ag1GQDvSCOhd/LCeADKdDysYMTCsh++RkA7sk5VNhvfB1nT6OluR1RSTc/jTppCSKTZCV6YmS45N8pAyhBCeomubu3GQGhCCLxhAEAShqN4mWUXBvTqkS6JMARNAMosAcATuhRHPdFR4fBOgzkroM4000lYLpxrktFu3rbQj63KJpKOpFEf7oP1VIZccdymT54GDe/+W2INiG6fpIbe72KhdkZvGLzRnzuh/cAi4v41j//T9x221cUQNEgk4j/4YkJjI6OSVPJ6guXYboKs29zlAZBNE9yZkae4tq7FnrNqqwYRIG1By0QwH2wAhUE7/z3fA+2MWIAIrDHmzs6vax3++f5sgpiRkENsQE8xVysKJaXCDwo6HHAARkDrvUn3ZspgaiQFrpyHK+84gq89rWvxRmbNgEMjjhuk0nMz89JDxqRNjaGeCqhNkWsalhnBVdtlBTFVlRLPNlNwtaaJT/c6wMrRvtb+5PlLyC2jruWj6IeuyqGDaXOM2iDumFHora5QfpxnJp5VeIYxxLwtaszAIAsM2cO647nAQBjvpBBw4DQPFgs2TfDTM47VgSPDgCY+WIHfDt5CQBpwmb+ajIgav499V8AgBModMEsAfDR3v1U7r+ZTJ6WABx3aTza5Oj+eXsP6X0mpwEAxnrmieEYAI2SUa/ba5PnafnVifOLiXcd0UQMqFWwMDuFhblpmfgl2Ds+GsXg0IiSMxZQSPvPF/JWAU4l8Oy2LZIAGLXdAw0eBLBHFwlFMT+fQ7FQUZu4d9/8Hjz33HNiETQaNNjj/s8ElJFlWAyAPbsP0D3APK1iloCJFdYKYfOms/Ha11wpPT4BAJr+3X/v/Ziamlbyz/3q8ldeoeR5587dGOgfVuLOfYUAAKvN1KKXygV9LRTzGBkZtkJQhFXkGIaHh5RAc9Njz/panRltVNdCAKBcWsS6dWO46OILsPXZ7XjwJ48jmRhh6It169bgNz/wHvz9p/47Bof61OrPYkjvq0VfEh8TcXmIKtmfm1rA0MAYtj69A2hEkIyn1bpwxcoxvPbqK3H77bcroeSHJfKdijS/5/lec8012LZtW7sIStZFLJp0FfVuAMBLAJjAW8HQnp9YHhHLW7ivEpghAKCiQqshDwJW/vnaJEGAZFLgC3X4NNGWC78zpeV4pAyCalom/cMjQwKOCNzTE4CeBDSD5zMxUCMqP6Nstl/XSPC2VKaPQFPxRontD2sVvP1tb8GmDevx2KOPIMZ9hN1b3GelXMOqVWux7owzrcVz1MX9fidR4SCCGNmgkSgyWV6/mX/6OMODAooXHDCinbhLgm5AAecGz9W3nydI007++V6/yhIA2jelo00Upibw1E8eQm12DoXDE1g1OIBUNIJyuaAH5AGAdm3BgQB2048PANiD6QAA/mH5Srj/f3A3ebEYAO1kI3Dw4ED5eQIAwlxdcK1zaLUwOjiIqZlpVEiBicfRv3IVNl98CZpM3pU8BSrcPQCAwiZuIpw8DNZkyBWRrrRJaijdpqNx9A0MSW9Dev3U7j2iFXMx7qNBSL3RFWz27vQnwgDwQaA3ywqGhbxmJXdcGGnIRZ8D1/IjybYfg0P2lvJeUPZgS4EqyubgHrxnep5Oj2ceAM4McZkxzK+2B4DTMS9BhW47jXuerx6LOdObpt8M/byjqh3JdFocB9ZeJ2SbM0coK+HuU10ffBse76qs9cExBbjYCwAwepkSmgD1X/IWn8gtP/43KWRg3HRVqnvG09HGiTeB0vbsjdhsQOvYCURFza+UimhWakjR26BWx52334E///f/EauHxrAwPSMH/lIxj3QqgQ//9gfwrpvfgb/52Mfws58+iIP792Pz2WcjmYijWiFtEELh9+7bj6GRUdRYva0ZEEj3XRriMXDka9W/12kag+uuvte+6oyhfKeMoMO8uwfy3nDAjb8tAnVF7VPn9o4BLCn6bTPYMIqlkjEGnIaQAICvXnA9oJ6fe4P0+hoT5sNSdzIBmglSk1gncBgC5ubnRZ9k0LNq/Xpcc+Ob8cqrrkJmdITRLCpseRWhkVIG0/k5mSe2AzoX6nWeuyWeHe36kYMpyBrQ90cAAkEGyMktQurv7IJz3wkiaCTZASms04WReCl9sGQ73Awj0bTAu8mgkCwARu7ydqBjQFhxP30Agq75BgL4VdoMOo2p1dH7M/hij+9uACB4f14kAEBVJI5QAsKUACUB0v8JzMgEwkt+3L31AIALsIN7zsndfbdrnQYATva2BVfMLgCoY3B5AgCAmCpHm09HRCG+oqBftIs5Au5OpQDwUnoAWHHCfAA8A4Czl4atBEM9AODnoa0jHXjS3QO2yqXharOGaiEvM0DuE/QToNs6q8nSZpOyz0pntYz5+VmZw+0/sA9PP/Nku8e7B0I7Pj5W4Z6bZYu4KqamZvBrN7wZhw8fVmtSmsDFRLp0AEAogkQbAGB8GZJqR928aAYXjmKwf+D/Z+9NoCQ9qyvBG/sekXvtu4SWKq2FFoRALAIEZl+nMUYYbAP2dB+P2217PG772O3T7faM3bbHxtgYDMYHEGYxQmAWIUsCtCBALJJKUlVJqkW1ZOUa+x4z977vi/gjKytLqpIthCqO8mRlKjLij////ve9d9999+J1r3kdjk0fkxc8WQr7H9uvjj/p5wQA1q5bJwG8o0enERaAGRZVnUUsi05+XjK3KGbHgpYCh4bamv7M1NSkxr3iyRgarZrJjbYjKjSzGfrc17FqdQHbt5+HY9Nz+Jd/uRWJ2ChCoYRYA7/3B7+ND3/0L6hh22+w2YCKaQAEGQD0ricDgADASH4Ch/YfxfzsIiI8boRRqVXwzut/Dp/85CeVC5Fazv2ORSe7zizGWWPQteA5z3mOCmmOA8qacKEkOj4p774Z6YFqWV+3Wvp7A8y51g0ACAINDTq7ZdmRNx2IxeI88hRS5AhggvE0ivn5eRXTnP+nyDBDJ9maZkHYkm4Ezzd1F7h9MF/n9RfrQNo+tBc0BgBBBObvfLC5Mz+/iHwuryYHmQQzx47iVa94Oc7atgXf+853bDSRY8gOAGg1Ozj77HMxMTklEUHWl/3zLQtY0zdgLOF1HRkdtbxRo85ODJB7sBocYTFkfP2xVASQ54B1jgdjdJ/IZcFGKBRLns0AAFOKONtP9SoO7HoQe+79AboLi5jMpBFqNsQC8JRzdhhMLsUCGgsEC1nmGy80xlG7tTicUNSAAm71XVArYLDo/+1GAILFo99WPADg59P/LRkA1tm2pNYXs30GAhP2WAzVeq0PAGz5//1CJzZsBCJxNNghiRjF0zG23JyniQDyhou0m+r09cIxFf8tUJmb4EFCAAKVP2OZLHq1OtqtJg7ue8wKknoVaSbHnNNaoQo+OQAwqKJ8/6pPtGU9L6sVr+IJuQEw2NPyI0zFc99+tJ3dBEGEfLMjZTNBwevVZwr090endXCKacyzHgBYaqHme5r9DqS7mqpGmKlbV8JfGyn769JZ4a+EXUm7Ff20eeHviBaT8WEWfixSDOyx5N9Q4KClUpCU4guT4f+/Ur/+iS2G5ej9S9fDELNlGbBBIoh+stUVVr7g1BZGRkSjhdF0FovHZlEYHcPbrnsVHr7/AawZm0R9oYxeu63OBn173/a2N2Nu/hj+5cs3YWFuBqsmJzA2MoJycRHF+XmMj4zi6OEjyKUziMbjaLL7zjTOF926fciMCBv1zilv2yY46Ep4XRY/E2r3uf+AA09NRXy9FjvCtgn34yh6SCcSAYHAwYiXZwRQ2NCvFc/mYYdBDCApHsdMD8Dd7z4d9teBiQffkYnu2nVrkc5klPyxo1LvtvHwgX3oxqIoTIzhzW//33D5C65Gi4JGmTRKtRri7IyJFaUAs6yP/KCLHJTz8+W3A8n6IwTGePFnaiCY+cTWXPBZPPdU0e7vrH3BvuDrW7HvC38W//Zl8/3JVlcFfofXhgU74y2TLScWGPYaAH3WA8VjnWOAeaz0O1ak/OvTyqCBiaazWB3q7A7WyGkzADjfHE0YA0BzwAmp/wsA6DE2WDwZgun6DABjktn5P7WHVvIZAODUTp47+0EGyIoAgHSi/Py/daENAFjKoVkO0XWxyYWeZyYA4BkAQQCAhfNKAIBp7FAUVRyzXhvVUhGL83QEqKl5So2WXDajoo2xkvvI3MKcxOAWivO4+567bcRAIncDJpTP1aKRGKaPzsg/fm52AZdddrlehzGJIoDhMPMvB7hrBCAtz3k4+zwmkx4ASETjyiev/7nrMX30qEQAFUsQxmc/+znt7xQBjMUpJFcXBZ4aTp0Wrely6kKT5s/Pwm42c0W+9iDgmgMR5+krlTJSmSRanToSyRQ6TbLReD7oWNDCqlUGANRrbdz4ha+h0SD1O6dz89v/9b/gu/fejgMHH3X5tbGhaBEoUNYJlgseoSZJL4JWrY12s4dCZhQPPrAbNWrPxFOYX1zAtS97Gb7//e9jdnZWua1nufIzsuDkXsfCn3vYyMiIbBbZhS4WS+iRTc28yFlv+zSYn98E8AiOG6gu1qUs1B2jlk21Vsu5YjHHCun80SGCtn58kEHA96NQH7v32UzOtBs6dJOIoNmqIZcje6SDVWum0Om2nB0zm3W8T0Oo1Wt2t1NzKRoV0CEB3ngCpVIVmzdtwoH9+6RLsTA/i0svvhAbN6zDkUOHzJ1HMdy0azrtHi686FLk8wVUqSdAAMDFAWv0uD3Ysd6SiZQAkliCzgDGOLReodWcZMPYORtYfUt7ilpDHTIiBg0Idv+9MHA/h3k2AwD0BA2HO+g1quiVKrj9S19Cqt1BBj1UZmYwmssICTLFeTc/GFAIt+b/ygCAvxm8kJS/WEoq3dyH/11wJ3oqGQD+9X3y6pEivr+oLP+GIwBapCewAWRCrUI3FEKDCz6RxIVXXCknAMSSqFXrEgix1NVhg26GywMA0XbDEnMK/SGKZijuAAAKxMQwTuq/uNldHNq/D71mA7VyEelUHG3O0FIX4BQBgAF1wBcFAVksb73ljps3b5Rq/5mMglIsnabpKflS/QRPHdSAU4BUQiU6MlCmdiiSFRUuUT2dUvAMAODAdZ+HDKWD1qHxqLSews6sC668BrJYCeih+5l905CPIJXJO2V/2nuR1suIQcqZaQSoI+yKjqH7XxuOn8UzcvpSz+VgMXoqWawHAAbFnL3KEwUBhgtBP189GANgaZJEDGWq9iOCTCKF11/7ckzvP4hkJIZ6qYykOiBdbN22Bc8592zcfc9dWFicxdhoQfcoEe5auYR4JIpsMoljh49ianxClH+dnWhUivk+hvH53KC50dFWyTZuA9KC2icDAGAACtind2JETsSRrALrBsc0WjB8jXoaZ/BlcxAs7P+b4kG0r2PB7wDiwbHwM1iiEdzA5XXsWB78HJ7CxyTx/O3bcfbZZyuBfHT/YxhbPY6p9Wuwa/du3L93N2bKJWzdfj7eev07sXbLNlSaTbQZZwUCUEwvqGpvIKotfVsFPjEeLsE9CODo+n2bSzd6dYo0dHk9u8TchPpMsE8lrQ7EroUYCvoMNr+v7j1ZE+zy1An5EgCIoMNxGbq+SCwpanaBek3rQPr72PZz/oJCjEw0zf6P15mdFnb9ea8x8bLb34NDwe+eVRCI/U/SBYAMEAEAek8DACLxlAEA3ZABAGpTBYpCd9x+zZ0BAFaOfP1iecmY33KiWU8+hg5Axf4usuyG6hxkaC3qdTg0+mI/Dpf8z0AAQAj4UhcAfjiuXYuZgxEAdiydC4BGAIZZNcMMAPN+Z2dfE3IcEatVMDN9FJVyCdFQCJXSAkYLeTGmOLMtenxpUSe1Wq/grrvuNAaAHwHoo946aCTiKRw+PC0AgB3p884739n+kT7N7joLQh8VI0gk/AiAUckZWFikE2wmAFApVfC+X3ofpo9OI6aZ7w6mJqfwl3/5VwIUq9WaOr8SzeuFkSYwPr+ggtgIZRwLiqDeqAkQYK7o1ehZJPN8rFu3Th11MgDmi8dQKIxIzZ8jB5EQZ9YjWLd+HBdesB21ahtf+MJXcewomQSjmJmfxS++911odhZwx123I5vNWYxV/99cHAwAML4zRwBYY6bjGRx+fBqX77wCd3yT1oaLAsUXiyVs2bJV+xutDvk5OKrnu+Qaz0intV9xL+Oxc3SA9yXtDyMce3JOAYzDfJiWgK0LcxZgw8Rm/k0kL+acAUzNn7+n+F+lUtL5qTVqyGbTYtfRIWB6elqaOnxfFt4MBZrhj0ZQq5cxMpIXo3Pt+rVoturGDKQDAZu+vZ666HxPijNypICWg9yLk0l6xoVx3rnn4o5vfQuFfAbtZl1ODNQCSMR5/Ql4cR8zvYl2p4edl16u+X6O9kWTzAm9npcTk5atMEER6gJ0BfCQCUHNAbWcNUZsFZFpQA3rGzE/lYOYo/7zvNs5M+apb1br757NAAD5ge1uE8loGIVYDHd9/WYsHnwcyXYL0VYTvWYNKfm3d61Lw3/17ZAMcRmk/4OL4JNLxjZPg6nXa6Ko8MHf8aYgOuNvlKWd5qW0b785+UTR5aqWDAXQH78YhjpVgSA79PcBOln//V3Hvg9AOHeD4Pv7+XRhukqWBuiTR6b84LRYDj07f7yZPPDh1fB5I1LVOzcxgVA6jQsuuxzIFRQcEhQBlFhHIB11FoCaHe11kQj30GVApUNsJIF6N4J2KI5EdgS5wrhsunr1OuZnjumr16wjGSNdqmsAQCS+4hzlSgwABiUWG1LpF3XHvLyVa7h5fksRaDFigiT0Bo9oRklVoOy9vLCHzp3/O1ew9G14gkryTjHVb5Y/CQDAidbvyYvUYOf1yaZgwQRs+b8NijAet/Z5bUgF62svBJIR1+0XB5AFPwspBVXbpBRII84KyNloCeUNU6U9blZ+EVP0t1leQYUqwgbXzTqzg6LLf4ZBOTbo0nsZsyd7jk78/CAA4NeQq7v6fyQqXTSGGoEzofgj2nrI2kklUwLWSEVbqJSRzWRRalSQSXBjpAVeEflkGj1S/yMxXHXxpQg3WmgslhFudzFWGJEKO2n/THaK5UV0em1kcinR8kRvYyckGkGSOhqMNZ2uo3Xb3HyLlj9KEEK6F5ks8cHin5vm1Kop5PM5jI2NSU3ZU+D4nRtine4j8iA2GjjnsvlvUgt5vW0j7aBcLItKyNjNa68kxc0msiPBn3mu/Myd6Hbud7zAPtENAgN25Zk4n/gO9iNasSi7QR0lfqRP7ty5E1dddTkeevjHSGdT2HjWNoyfey5A+6pKBe14HKnJKdRbHXRjBEXDaLQZh7l2YxqN4vxtNExRLtI+tXN4pYC+i4UlC56qbDFXzA4HTnHMamkJ80RXKItwb8enKOAKdT9+oxRHI1MJVBt1jVAl0im0Om3NxI5S5bnV5GwVyvUGQvGkhGMbHY5QcBwkbV046qjwg8vC0eoS7uZcc+w0OW6a+xxeDNTiEpWbfSiwDo0VNIrx0s8ZMAKWswGkyBkH05azASQIyPPXJpswTFumNEIxMkYMPOTepDlRMTf0rn09B1Pd8ADMEz3jw89bjgGgsTImyPKdNtKT5RoEskISv1Q64SyNB2MTp3YMp/tXJ9tfVty/T/fNlbgHbGQdJ9QEuwKPfufZz6G77qIDB59uAMBikynM8IttabVtXL7mVp6te8+Uci4csgHUEmWnOmgDyGfbzSZLPI47a8KJM9N0NuEolzHq3AKz13fn0H7HNWdFMeONp4F363UUF+ZRKRUR7pEqbk4pPLRGi4JnnNcOI5lO4tZbb5EgaihCOzoWkNRhsTPOuJ5KZjA7MycbQB4rQb/Nmzeh3eZeUkckyq67uYTw/yfiaezbRw0Awo5k6Rh7rc4ZcYQxkh/FjvN34KxtZ6FZp4tNE4V8AZ/4xCfV/Wdey0bQHLXGciOipVu8c4LC/XTIkFDmG9yrONrA+oH7EdX0+YglIsjlk5iZnUU8mtEIAONNqTSDiy85VzT0TGYEf/s3Hwe6WUSjGTRaTWzZth6vfeO1+KfPfEKCs3zvxdKiRGNphcfCVO/VbMm7vlZpIJ3IYH5mERftuBh333kPwr0IZmfmNeJIezvfTPRde3WynYiuz2G5H/OLewpZbOVSxVHjvUaanQf/d/xutoIOJHdMa762GmCdrtTyBaA7HR+NZlLbK066uznw8L3MjYAWkRxPsHuW+zaBKzI86DYwtXoKxeICsnmyGNrSZKhUeYy2XuTSJRZHCWvXrsP3v3cvfv/3fh+f/MQn0KRjQI9CgCW8/NqXol4j9b6rEcRqpaZz1GqR1ZHElVc8X0CQRv5oaOM1F9z+62OqHynlexJYIVjD88FREtZTqqHCJkLIh2z9XB7EPMU3qPr5imOpC/DxGg3PZgCAyGA4HkaHc5iNhhwAvvbZzyJaryHLBdVsIG6OaybOTmqFC4K8OPIB76dNwzQMX1Nw4TFhY1DiTAovEJPEoF2G9tchJPT4n4PP6YMDor57+rAV4f55/14AgI/fQRDAuv6D87GUAeBRKCJcDSbYTIOjUaw/62ys2rxZ9n/NDmEXE0VT6RNIgAaIbhcRp9ysmf9wAm2KJ0VTSGQKiKdz8mQtzi+INtaqVxGlUBZfmckfkTTZSC2Hurttacl1OW5jFyBkWZLTkOpTupltEsAgapjJ5ZDhDUykV+IdloCGYjZLNkBc7Trq2FwADZ7b4PX1heMZAGDoqgz94Def5e4xXjArPIbvN3XenW88g20QMdXm5J4varL8xU3ET6itKP5RhOTY4AW+eD/4WesTAQCDww7wSIZqw+FVOpw4nfgMnPj/DAutLfO8HlCrVlHI5Wx9B5g4TCRYlJKiSauaWMLs2JiElOuc0QQKqSyOHjqEdavX4FXXvBjFo8fQqzaQjsTRqtaQz2TU5fd2O+k0WTs9CSB1Oi3EE1HRO2sUwatU5NeeTab1JeG3dhuL5UV59RKRX79xA7Zt24YNG9aLbsgkkOg9VYGZBNCFgJs3v5iwUTsgmaQ1kNnksMBmkpBKJPtCOXweaY1MNBiHGM+rlYrAAL6OAD936vzGSnEqAQzRmN6fCbbuYRcTda/rjwbiVCe6SgQNeQ3arbaSCT9fyRiaScfxshdfiWJxHgvVKpKFgrr/63fsAEbHWMUBmZwK/yY72qkswqE4Gt026g0m4m1Ew6Th8jhsVIUAlq1ry80HAECw+8/jJ3Bg2iunDgCYJZ+fY7f5/wHQZY1+u4YZuqREIlgsLkrwKxlJYO7YQUxEwojnsnjkwd14fGYOl139QnTCMcQiGZQEUqUF8tEWUoMEqt97Apr4Zd0v/wh0+F2BszwAYPH6qQAAuG8RrCAoE0+k1f2n7g1HAhhHPDBj3WIDAKz4N2DgqWYAnAEAnkwkXQoAaJdRVzDIoAmKcAowEKXcxGRJD/7pAAD4uYxC3k/XXP7WaZsiDkf52f3vtmt9AEDnKrCVLc3FNDbrRgAEVDDfbXfQqlXRrNcwM31Idm5eR6XZJlBd1Tlmvv3tO79l9HI2fCgU50A7sYC6PdHYZ47NY3GxZMLQoTAuuHAHyuWiQAACAEQvWIQaIEgbwEMCAMSfcgAANWjo65pJZbFpwyY8d+dz0ag1wJnvTDqDG2+8CYcPHTErNoQEBnBPoSr84PrbiTAmqI0saLxAts8DMID1BBuIDL3xhNnxxaLcEwnQUXBvBjt2bMNFF12AiYnV+Ju//gcUF7nmEuqKF0Yz+N//08/jhs/8o/KWRDIuAICigwQAqFujxqQY8GG0Gh3EI3EU58vYtH4zZqbn8DidtEo11GqdPgDgmZG+CegLeQtdVsyz7iFYzv3W5tNt9NE3Te25A8aeAQBOdNnR3v3r6VpK/Nu2L2onWN3VkwYEPxd/ZrPCOv502TJ9Aj4IAHR7tnYonjgyNiLWRzTOsd0u6mSGS3gwqr2ejg61Rl05AlkOkxNTeNlLXoabbrxR48W0Acykk7j6+c8TAEBQgOeR64D7CLv/tOx97s4rBACYnbeNo/lHv+jvM/Ls/BAET6bSff0D33jlsfsc1zPKfROCr+lHMIJz/z5PUU7y7AYASCuKoF4hFTWE8UwKu+65B9+97VasymcQbbVMC4CqkM4PmmrfvtATA2AZGy4r2AYz/96aQoiTU8kkosNk0hcXJwMAgsV9v5hhoPgJBAB0rEFWQkADwB+7naMwas0Wkvkc6r0eLnneVeglk+pYheNJJakUIRn0iK3j6wEAUWc67OpElYh2KDiWyCCRyiGcysr2r7pQxOzMMVSKi7IXI9uj12mh22raDI2cAk4dADAfZ2M4WCRyQjYuiU6k06L9U7QrzI4p30qD35Z4dnUMllCqUBCwZDe1zF9iMQAAIABJREFUblSnARDsXnt0dahr+2TylsBzn6oRgJ9UBsByVM9+AJQIq6d1W8XjNx9Sg72qvxBZr/FBYEqdO+uZRBIpJeqcDQvL7cHWk1fx99+tOzisdKyf+wyAlQGA5Yv/YOFyigvAF6/LlHHcl6huy5XNDY8bJ5MPbipcl4xf3HSYHJEN0FDyVcNIbkQIeqNcRT6bwzve+GY88L17EeOyrzUwkR9BmnOQFar6cwa+pXhJJo1msrvsekSFys/PzWJ0pIBCNiemT3GhiFajKQ2AQj6P17/htRgdG1WHn6X4kaNH8Oijj2L/wf0SG6JdEjfERr1uyZTTC+Axk17HG5JJuBfpUzzu2Wfj52Ux79k9PFWkevrf8f6LpTjDPXzuZQnpbOV4voLF/9AVc+Mlwcn7pVeRIIfvxHkKn48NUbTRrs5hzapxnLvjAmw77zzEczk0wrQ9nUBh/UYgX9BnbHVDUM+NWaPipXWL0OWIkSp9AQAS23MilDw7EqtUpb8EAHBuJnIxONURAIZCp53hwUwrdO0s8N/sOLODT92NWDiMeCSCVrOhoiAbt2Pbc8e38fjMLDafux3rzj4H4VgWRxcWMT6ySraKYmColc1OkRVtBgAYJdu/9+BdPe2eHUHO4w+AAe8hrePrW4Ta0Z4KA4CCtb2QMTKipP+H42IACAAICAB6AEBrxdGZzwAAw5ZYy0XAf18GgK2D5RkAAw0AaxhYDkCAa5jbtVwu4tafvy9cU8K0Y05fBPCpYQCYRGdPowADVpso5CrU+Fn5mVvotKro9poGk3Cd+yEq58wRvI66fk541xl82P9m/Ol2UF6kHkBVzCyyv1jAsXMbjYbVxb7jrm+biF+XLK9mHwAQzbsLxKMJzMzMY2GeBT+LviZe9KJrcOToIYQ4/0+hEZLjxTBgIeYBAAP3+brM6/kpuuzwRuLIZXJ45XWvRK1SE80/Hkvgjm/fiR//+D69Bt+jQYHaRBIER/T5PaOKxa+LSDJHjFguSDcX6r7Qqo6FNq0AGQc6PWOkEdjlCEA6yWJ1Flu2rsELX/B85LKj+PjHP4sDjy0gFs/JcrbRruC3f+dXccfdt+GRR/dgZLSAcrUspi6V8+lYwzwmEaNWQYMEMYS6ITSqLaQTaWzZtBX/+o1b0W52USryXCdcHjA8ZucbWV5rjMftwQv+mzmFjdkHnJEcA8DnaBqx9KLHS+bc/e+1P0YIojqx9QiQSMT0WUxXoSH2mEa8HABgI7kR5R6cGKPTAkcquJ21aAEfDqFao15DTMdMFwe6D1VqNeUae/bsxc/97M/h8MFD+OG992qfqpQXsXnTBpx7ztnotJtqPNChiE0kAgBcL/nCKLaffyGqZH64DnIQgjaWmTVQbZmTgWJ6NBSPJhDgWeM8h7Y/G1DPdWIsyOYQ4OJHvrW1BjWMzgAAQI0d+kQMIdqNtJsYiUfxtS98HqWjh5Hn3Ee5hFSEFFSzfRKV3VqAWnTLNYg9AGCUQ1vcsgpxdEFeBH/hlitQ+gW+u7DBn4eAAFoYKSEYUPD9c/89GQDBY+oXqu7EKKEOzMP74K6bl2yIVgeJXA65qUlsufgSbY2kq0aTaQcAkCNjW4TvjHpBF7Ovsk4rZ67ZzU9nCojkRpi6oltv4OiRI6ixeGnWBeQQBAiRUtQxgRG5DZwGAKDCX/Whm+XW/m0bM2/cydWrJfoSIdXKaCRaP6L/RM37U7CGG7XQdriEATDoIC5heCxzXp9sGfhsAABOmAR2OUMVNeqGs/bjfcpA6ju7no4l4RjHWOTvGIxJ8Q9JtIvzWkYV8vP8ovfSLcQBApas2/UL0hxNjXzpIzgC4K750FOWcj5ODGCdbD1o7bk/D870W4Fj40qcfU+zkOX4ElX4pbZvHX9/JKRe8nkUqeHIQKNS1dzdJ//uI/jd3/w/MZ7NIxmOIBmKQJBep+uo/w2buwtR2Z+dd94n5rLAeMlie35+TnTKNatX45KLL8XFF12s2b5ELI4f/uD7ODY9jf0HDuDI9BGJI5Eizg3f6IjWQeKDm3EqmdRrMoG02UFSCPljoMvgrPz4OTkGwOTMC/jRDcAX4lTibXCOmxoBDihQvHez/kMx2AF7wevhQb/BWVxytcTG7fSVkL2fr84/u0CJCCKdqoZLFkslFKtVrNu0GZdffTW2chwgkdTX5Lr1iExO6TO3eLwEcMIUQKK1lHXsmAUxTSf5V84AElB0HTfLHIbo//0RgKGs/GSrbfj/e0BsGBzzeIKNfnXbLYwms2g0y2iUyxgjG6XbQataRSydxK5bvo7v3fMdrNt2NrY/9wpMbXsOetEkOoihLgcOU1W2NMnmlNn1kfVfz/YAY+AOYOagejk1aET7d/9fAIC7YXzh1O/GL6MBcLIRAOrW0PovGkuYA4AKJgMACDD2BUCHwCIDY+y8PbUigGcYAE9mDQcZAG7fd/v3EANAt48Hm1zx34eDf1oAACnbOADACxNbMUOqNln3wgq7jT4AQPZYqGtjAq733e+G+n2lP2EjEMADkQazaOlHQ+hVK+rQ0jKPnftaraKinVZu937/uwKjuz2j/5veiu3C/C8aSWB+bhGzswsq1NiZ/5lX/wwOHNzHbR0IG0XcAwAxjgA8dtCNAIQEIjIO0O6NAECUjNJOD29+45vRqNNG0DSmHn1kH26++Rsq4OhJ7zVHCBQbADDYTaXG7/ZWstj4USliR2aDFX89ienFExFU6osCynvtsFhihXwalfI8JiYzeOUrX6Hj/PpXv4Uf/fAx5HKTAhdm56fx1re/BvmRFL78lS9ibHxEowHNVlNFM5nOzFHTybR1qnshNGstgTWtegtveO0b8alPfAqVUgPFxbqcDEykL0Atd/k/91XfxWdhyuPnnsvfVypVl/cOW1z7QtXXScF9dGl949/Xai3m3SbaGEuYBhDjPAENgVDOUcnP0EtbgDaAsTDGx0fVeCBoRO2IWIz6AFUV6WzWkkEoUVjlKRkV2e9657vwqX/8pMZROF64MD+DC3acj0IuKzFGNoe51Mx+MK5G0dSqNdi0aavyKOsSm+bCIF4EhADJMHHWhQL6ehxtTCKdyep88xj8SDX3MeYozNeY17C+5Lnmsfv8d+n1OcMACIVQb7VMQKK4iFwyhminiebiHG798k3SAQBtOMJhJa8UHTF2sIUnAgAqbgPibYNi2K6vdchsfsmjfIPfDVSlT9RBDQr0LWUBKI9+mgEAv3CXggBa0h6YUGE0SHP7yB0TbAb/eBwXXnYZ4mOjmtlv8hxTzMm1R60w8QCAUaNEj0IY7VDCEqhoTPM1MVpyxBISdaQq6cLcHOJkbxC4IaOj27WfldR3pRx9OgAAxWcYJHiovhPIeX/ajSRSKeTGJyyjcD7xvlNE5gC/+PdaTQ4A4DkTA4DHFmAAeHaAD4CeQbBcB/lJpTCnXjsOvc1PMgPguPvGHbnWFV0gBMqYRSMLfwEALiyrSyx7llif4h+NcH48rnndBpN1BWeLCf0xEBOCEGgYLP6D3VIrvofxX59G9r/rZZeb/w/wJp/MBV/yXPNDHzzMjs0enpnGIpQJDlHudnPQkW5329IGoA1Oo1nHxz/6Mbz3Pb+AWrGMTCqFR3c9hNde90qsnZhCZX4BqWgcKSraEkhttpCIR1FvFDE+ZnT9UnFRiRvjMRF03r9E2y+77DJcc801WLduA44cnca9P/ghHnhglwp/Emir1YqYB7x2ROyjcc5n2uwokyNeg6jr3FNMUEYbLPh171nh7+mKTMjYbfa/Gx8bdbOjRrs2FqoTp2OB5jZ2D9rJG1rKxQYKcEP29/TS5EV7yEkKOB9D/fENtFPaaDVqWDVZUALCWJJl95/UynodGzZtxkU7L8XaTZswW1pEdnQEWy/cAUxOANWKAaC5LNqNulhIXON0rFA8ZtIaYVxlh8Sl5hKFMvq5Ot++oPGWpKe4Bm3+1VT+NXrgFPpt/fXQbTaQCIeQSyTQrpQFyCdHR4FyBQ/f8x3cfdst2LhpAzqxJJ5/7SuQGJsCUjks1ltIZgtot+x6WCHBZIvFAP2dm+p4KXbbal8i9mcsAFLzyTAzGyYTc/JdKyZ4A2X3U2MAUK+Gyv8xFv8aR4v0XQG8cvTgXnQsjOAIQKBb9GQvgT73EheAMwDAkzmLHgBYmsAPQBkBTA5c1nyyu3YsUmzl/7QCAHZP2f1C+j/vQRbx1FahuF7TRFXbQh+HAAC35fXnwQURCMmlA4+h8Bqc0J+6zJL7dqeNarWMYmkBFUfh/+49dwsAoN0b2T8+E7X9nqr5SRQXKzhyZFo0cdr0vfKV1+HI9GEBAL0QQUKXH2gEICUXAD8CwMMiSByPxgUAcKSAYPWrX/UaCccSAOi0uqDn/ac//U/KUwkAeNq7Yklgyelj+hs+ZCNnEqDrmh899xOOpFF3IJdPo9EsqWilQj+Pf6SQQbtF8L2H17721XIr+NEPduPmr3/HAQBAqTyPVWsLuP7d/wGf/swnkKDYrijvJtTHKMniMpVIKUemS0GlWBG7obxYxnt/8X248Z9vxN6H96FR5wFbl972XNtL/V7HYlSMQVrbttv9MQA+j3v2UmHj4+++wWiz/3++WTa8nzLOk51tTBTS+NVM0LiXEzLxzBnt0RTmDSMcDcmJhzpB1VpFloK1RlUAAEdGmOPwzyjaR5Apq1ynoRGPjRs24guf+byA9TSBg0oRV111hUDrOF0IXF5htP6IWF6bNm/FxMQqswDU0ZkjSJCFNjgnNoqnJpIaUM5C3GkB+FEGYyiaFgCvGx9e4yiYl58BAJasLiYcnMmYnjmmJLTbrKFVLWIqn8HDP/g+Hrr3+4gStep2kOhSV3g4XIuCvkSk1y9KPwLgZza5GLmgfHLIC8Ub+2QMgKXFy1IGwNMtAmiUlUEI6yes7lx7BoBR4+0xAADC6EVjSOTzOO8FV6PXaiOUSqMVCgsEYPLFuay+R7SR5p2lC/cOqv4nEU1kkeZ8DJX1OedTq2N2ehpzMzOij2apoElxDNKAWy0kSNd2XqWnCwAQ2pZApHy7zSaECN3o2Bji2Rw/hEOuuR8OqOT8GwZ1QyXtnPQ7/TxXDgAQeOSAFOstunl1H3CXoZA/qRTmWQoAaBNhUK0T2Tbqv9gcblzFCmMi/ESIE4glqMKaFIrbFzei7aRGT8yixj9EuVLRbsyf4GPp3P1yAIClTh4xW1r8P0UXzL28FVx2hJ4BEPzO4l8McRa1YWNBMQlT8hoNo9lro1Il1T+L7c85F1//8lcwmskiPzGJt7/yVXjkwYdRmV/E2Zu3oK37j1TuCJLsaFRLiEbb6HYaovPzNUpFejJXsP388/DCF74Q55xzDmZm57B7z17cd/8D2PPoYyhSZTiRRCadxbEjRzV+QLaBzUm29Z1IOecNyQggeEHGAr+TncBZ+qREACOIxS0BSCdtNpGfi0kX6aSaGe209RrUD2AHxv+O5ytMj+Q4hZMS+lvGOKLwVAv2AOhyAO5gPXA/WZlCv9Rxgog+v7h+STFsNE1bRp0QMh6YHIfD0pxhR2x0YgzXvPTFOP+i7Sg1qqh3W1i3eSOya1fZKktnBZiK/t8Dmp0QWpxBd2NVilmeoSTxPwcCcF0LiHWJ+JMJOu65XFd04RUAwHPnbSQdFZhcBDK26sUi0gASuSyzbfT2H8DDP/4xHnn4IWQSMTyy7zG84nVvRHJ8CkfKdZx36eXoxlKotgi8m+2muau64p8iZBTm00hAAAAYAgHMw5zFv76clVPH2cZSv0b3gmyYrAB88iMAQDtM6n/auv9eKJQMDCXV3hqUIoC293kQZvCeA7rok70EZwCAJ3vGlj4/CAD4qO3zIb9X295uBacBABq5ESXexgV+OkYAljIA3H3t5Co8AMD5/1aLHfqWmFihjlmkBRkAHgCQdpQU9sMg80p5phcncclks93UHLt1c0lCaKPFPL7JTmgDX7zxn9GmSGCHzDXGRmOECfilbV4shVq1gf37D+qlS8UyrrjyclBLgGAhAQCNAIgHTzp/Evv2UwOARZlZ1DVpPxiNo9NsI5VIq2C+bOflWLd2PXp082ixAxzDhz/898pna7R2FQs4qq79cQKxIpCK49N3tOHsPjvnpM1znJTrJ5dPIRI1YKDTIluqi0yWzTBSw5t4wxteh047jIP7Z/GpT34ZyeSoxfxwB4uVo/i93/8tfPHLn0exvCCxPLLmVJ9QvZ7jb8y/uz20Gi0BAGQ3lBdLeOc7rscjex7FzV+9Fd0OxXoHc+hqokiXy1ixvhttQJgxogkyeEBgaXd/+A7z95Bd+37dEGiWGZHDAfOSk7D7zIsAmpaC5czB+oPxW4yBcA/5QlbnkHZ/SbqDaSTRXpMMD34envOFhQXk8gUxRd70pjfh/vvuw8P3Pyg9L+YFiXgEL3nxNahWShLYZR7DPESgKtdaPIlzz9uOZDLTB9aNNeP2D8vCXD3lGGla99b9l6gf8xdZEJJRYHuzPzceEPDNB//74HOM/TCwEXxWawDwCtOm6/FDj2PdutUozs8gEe0i2mkhFwvjvrvvwpE9exFpNBButhDt9pS8MhjxoTlhKgoHcnJ1G0T7NwYAHyz2KWLEhI0PXrygA4C/IMHFv2Lh74tAlzA9nSMAQQRvqAt8khEAflZ2TsPJJDafcw5yW7aIFuztnNSJko2TWTgNMwDspm6FoojmphCOZ81GhQGnWsHC3CyKC4uyj+HMKOeYpWXNeVrNo3mNBna8BtTs5dKBpZ3toecwSETZxWfHkExws/mj4F8iw8SaQioyeneB17zhLSEwZFJzQOpI+k7VkhEAp1KvdXUGAFhyiYK8kuWTuWAQ1Jrz2grcREjTb3IFOFCqn8ORumMjHWGqvUdJ0U0iFCGizI2S1w8qlNh55DrWL1ynwq4VH07DoY/vBh0tHGIeKMCH7v9lZzP6vfnlP+yT/C2PoCNFdAMc9OW92N2/OYOeYcHZBRbm51EulpSEZNJprN+0Ae1wD48//jjSiSRecOVV+OoXb8KGqdW487bb8cvv+UVsXrtefu3HDh/GWVu3SkCP4BbF9cZHc0inSZ/sYWFuXufwxde8EK+67jpUK2XcftttePjh3bIaolMIx4XC8YRAtWaHs31NjOXH1PngPZVIJQUEEBGnjRIL9qmJSbu+HLXxavAE6qTf0kM0bomrksyIdQ3yuZw6AmQPTIyPKm77Ti/FfhYXF6QvUK+3sLjIWT4WmSZkpC/RNu1ameiTY0P1+ax2oXhOIyGyFU4M6lBAVC4qbqTBWyFxD4kT+MjndH6YARYyWaTZJaqUJJIl+nkUWCjOYXRqDJc//3JsOnszmr0WpbiQKIxiYutzEErlEKewotZyFC1E0OH8Ocer3GiTUVsCLACtdwLgx/mYPeFVyD+NU3iLQBx1UZlw9fdTAxpSTOwJHBWLSFFDp1bHvTffjB/fcw9GshkcPXoEF166E1t3XIjf+R9/jL/555uAZBalUg3Z/DjqpNgqieLyIvW/ofljP6us2Ns/YonquOthAIA6N66Tx4SfAICum2PEyKf7NACATiSJWCKDUJRaA6SLmiMAAZmB3sAZAOBEi2rlAmJ5MeUnvEBP+kQCAIPr76Oo5QzHAwACi7yNo2MS/bQDALaGOYgjOB2dVg3NJinwFJGNIBaiVSv/r9svfTfUgYCi7DumlAeirRoywzru02y+MK/jTiZnE6oN6jbu4nOf/EfUa2U06hXFE/5/A+VZjBLEoxZXB3v3PiqGH62nN2/ZhMJoXh7xAwCA144AQAqPyQXAGgEEAFquW96o1tUlpxDuujXrcfllV0gEsNvuIZfL44Mf/FtUymQ/AA1Hh6fSvlZLoInmGQC2b1jOInabc5XxtO9kis0mxicCJE60L0zWG11q2njzm9+IaqWFxfkmPvLhzyASySoWRuMhLJSP4B3vfAumZw/hwYcfEADAPYz7VTqbsWIdBJI5stFBu0FwOYxqqYKXX/sKrFuzDh/+0MdQr4bQapp9ndcz64/LOfZzUKTOM+X4nfstwXZd+SU2nb6uMNDAOtyeBac0jbUDC2O3D9EJiBoABvKSAs/PyRHbtrSF/H5Mhp7yNAcAsNifnBp3DSCyeXuIxMLSkiDLQooMDrjQ90gUq1evUXPiSzfdhPI8nSh6YiFOToziyisuk+A4NYwoAsi6hH/DNRZPpHDhRZcg5MaO7TNZTPAMALvmA6tegtcaOXfAgBpXbKAkUxIX98J/PI88z1wjXnfIAwJBFmGw4azfH7jrc4P976QBb+kTTuNP9VIu8XmqBpGf9PGHJIpB6uTMzDTGxgpoVEtIRkPI0nO0WsE3brwRqFb1FaWIBf0+1dV11nZ+htBWpWvyDgAABjDeVNlcRkgh0T4mmRXXxTL15RO7AHgRpiFAwHXkeNrogf30AQAmHKXFaVIElgz5jqLAEE+XHWYJ8EkdJsrpNC685hpTd02l0ajVVThzBKCpmSpTmQ7gd33aNBkAhbVbARZmrK2kCsvO/zFdn2yKdmQ9tOp1bRj05eRRaDaY9K9EQoWEL4D6KzKwrIObuT5dIFe3AsoKeRb/DPIjo6MIp9ivgkYOaAmnWVZS1BwQYMVCxFBXdrSWYQD0XQACAIBfA6Ige2ruM5oBEKTd+pt3aUw5WYGx0gCH02Zws2k8p/5LmxSpiQ7MG9QAXLN2beSbzll/CadxNp3jIry3owrCXURRlR+99XB8sqIg61wcmCAMeoxPDAAwlsByReFTDQD00KUoWiBuehAgwhjTBZLRGL55y234q7/4f3HrLbe6Itk2npHxUbz7vb+A9//K+7H3wYfx+le/Gn/31x/EFde8CK++8nkozc4jznPY7iCTSkrEj6j4WVu3yZs3k04gHG5hy+YNuPqq5+Pcc87BwX378fWvfQ17du/RZkZKJpc6zzGtyUhXp9hiNGFjGJ1mRyJLpP7zHuNGyPPPDZibb12FMNkLHAMICbzlFbGOMDd8m/E04U0DEkxRmsI7TBCh74WRPFatmsJI3sYV2BFiHhmNJjE7t4BDhw5pZMEzu8hQMPFXJjgDUVQ71X7mk+vTZkRPWOCwD+U6M97mh/FLHaRYDOVGE/lCQUBno1JWhzybTCARoX4B6bZ1qUXXmzVUmxXkx/PYfuEObL9oB8ZWr8WB2XkkC6MYmZhAdmQU8XRWdnogoyEaF+hiIy5BoNTFH79Ylhz+4I4Mriwb2woMgiFMin13IAJGW0B7DkHaLiLsvnAEj4U/WQ179uCeW/8Vh/buRbjZRL1aw8at23DN696AD/7thzG6YTPe9uu/iTZZPaksai2Ly7yfZfznAACp/4ftOltC5I/TFW7OAUAUfAp9CgAgW88BADxuCn9yHXQZv/n3w6M+drY6iIRogdYCOg10mlWEuk1Eud50PCF0o2kDACIxxXT+TvGmDwAMVobFEWMBDKLloNh8sumPXuUZPwIwYF4t9/lXBPCf7Ak77vmM51ZMBiBUS+DdPW2e4iYi51kAZlnmAP+hEaATXcvhuO8/k4rrp1UEkHmf5y/w3rUi3Icz3RXaX8niZCOEY0tlNBploGcjAMlYxt07DgJwMcKvcIKp7Jor3wnodLAo4vlkp9cUBzxAaW4fdAZg1//mr31Z4myVSlE/877z+jIE8UiRp+bG7t17ZdXM7u7o6Ag2bFqHaq0kplBIuiFkDYSQiGfw2L6BBoBiCCngyTQqJTrVmGJ7OpnBdS9/pcYBCBqOjU7gAx/4IObmFszWtErmFkE/97mD3x0LkcvN0/5p18fxLtL/qZ5PdhuPK5uPq/BNJaxobzYqyBdoowu87W1vRaXcQK3axYc/9Cl0OhbD+Fma7TLO27EVV169E9++83Ybh0VI+y1n3GVp3enItpDnPsLcp9OTPe6lF1+CV7zsFfh//vh/Ye5YBexrqjstkT2bW/fjz/xONp3tyeZj32qxQOeMftIcG04KAAwYAL6BowKex+gU/ekEZIr4bc398/6iqwEbbKL6U59ITA5332kEtyemx9p1awTy00WA7kOJVEKMP2oIeJYY6f8cR6Rt45XPex7Wrl2LL914E+qVKjJyEmpg/bo1eM5ZWzB99AhGRwsCuCT0HjHrPgIAl+68TNaJ2vcFAAzbANu4gB8h4l5gOmEaFuLoJOsV5yzGeoNrie/BZojEIpNJjR5zXXnLYs9CNMBhINQoQP/0AABX8J1yIH16AQB7d6/o7Vpe+uZsS7od0f/vvOUWTD+6F5kQkKPiZ6uJFD2om0w2LTlR14+LkEgak68OF2JLyaP5ndrGzUvL2UGxCIi4MWZyxtAhXP5m0KwpF7QufrA73MeZLR4yuaHYxDI+8f6yBDfB4POCl63/HEfp7G8yS9BJ/d49R2JRzg9V6Y9QbfNuNXME64CSulSpVRUY5L2ayhiyGI/hkuuupToXM2mjoSptIh3UGADq13tldTdjrRn7TBrhZAag2n+lhtrCAkrFImrVmiheTOi1+VBF388kuQ/scQqePxbwwQkcNbT85u1sv6yrSIpQXQJjpPkLvez1UG61kMnnZRHCz0mPV1HXXIEuFVP3vjyM4yCzICd8mftIIjFOFyAIAnkkb0A7PeWbcMU/PHkCdeLi5aRH1E+0lya5Pq54URm7R612Gqx1FW3cAALosRDSAJrOYpGdX+/1HqRA8bVqjWbf150icUHFd6/gTz9uznp7AKCv8C8NiuUZJMcruzuMd8kCeCLY5xD4FygeT9b9Oun5193W1SYY5ZyeBGvaSEbiCHe7SIRj+PSHP4bf/Y3/C9lERjRHnq9EKo1Ikt7EDbS7TSwszONH996LV1x7Lf7pU59COhHH8y67DNvPOQel+TkibihkMxq9YWefFT077DufeymuesHzcfjIUTz44EN4aNdDmJ4+JjVmdl/ltkAggn63nN13SD7jK0E0du3NX9p3343Z421bRfdk3HXz6/Z7K/7CQ5UfAAAgAElEQVRNwd0h7VLi9uvGJWT9WV33GtJzCWuDJR2wUMgjnUlp02cix3XDZOnw4cM4fOgQ5hcWtT+QOk6ggrQ9rkFu1MlEUmKEzXZLHSzaLvFa8neM+Uz0+ODrehTflv7x9xpnD7mXaGMXu8nOBz8PkyMPynJfImONCRdjWC6fw/jEKN74ptcocW+0m6i1G4gkYshPjGFkahLIZoEkwUwW0DF0QjGJ6/UQRUcUdTsnon06FxTfrXFD92hx7I2ztxyJdNZ78pQXdhxHsxNHtxdRgZCmdzOBmWYVYVrz8uIyoTt4AIuHHsc9t98mDYDK/BwWjh0TM+cXfvcP8PG/+ygePnQU7/7VX8OWy5+HbiSOCm2f5LpCpxh2CFsmBMYCgNuC9kxzZBlWqPE5yYAJQCVzggCcdRVd2RUimtel6rkiPj+goKU+Bk6Fm0iojQj9F3oN9Fp1dNsN0ZQJRhFUDKdGKVfW35n8ZLhhgEFBqOFcqx9fVq5/VwwBKpkC7iSqseRgIkczgxtkjWaCx0ZZ94WWi2f9btXyb3WyGHXy/WWljzDYH070rNN7/ZVdBjwgY+/ti/7B2AZ/67vNRgpgXmCUct0DypGGsrBlZqKPBwV8U+KJAAADsGB44/HA12CCx0Q+xXtz34Mxp5/DeHZDP0fyC9CtjH6Isn8oNpFK3yENvyGZ0V63qfGvarmMXKag8c0Q57UJkjRMxEzjWCyQWxzVIeBqzjo+i2ZhZLG+I70Yfh6Le4yDVgBGoiHc9a3b8OgjDwt0aLVqAp2btHpjjt5mnphEtxPCgQOPoyHL3wjiiTg2bFwrcLjerEpM0Nh8zOs5JsDxKuYNUe0jUmDvdAT+0gFAzb1oAq99DSn4nKHvIpPO4XOf/TyOHJ5Gs9lW/pvNZG10VCwi77jCPdgo9F4o/IR3QKiL8cmCRtgMFKYlH/ebENaumcJLXvIS1OtN9LoR/N3f/gMatQ5abYIEbXna15tF/NpvvBc3fulzKJdpVxuTon+tRt2BJKpl2jV2tXfRy75Rr6meOeusbXjZtS/FXXd+F1/+4s0o5MYxOzuPXDYvsTuy42jfy6I4zE6CB2hcvmfsCRt9JcCyTFbc/8jBfM3XLn79i6LvzpVfq1aemEDkoKYxvTYBb31yngSgEImHkc448WHm7a6hymPivWvORwntyXReWCwu4F3vehe++c1vYv9j+zV2UZyfVz5zycUXKa5TMLnZNPFkDSW4vbEwOoodF1wkxh6bjxIDD2joHFcbBMarg3HUuyYwVhfyYwIU+FkJBkio0DFdbcdwgvUu2BgI4oUwgdCBOz9//PuePHO0Z/SLl1N9iacbADCa4dBGqEOyyBxhUkIaS62Ce269BbMH9iHd68oucHH6KHKpjCicSnpoH9Fuo8VhHHaNYlEFDk8fVYKpOW9LUD0A0HbeyycCADzFRYu/X2TbfLEJEpv6+KkCAH4BnggA4OJdCiAMAQCkcNEHvZ9ke7sov8H1RHfKZHOa3R0bG8ehw0cwMbkKqfFRbLjkQnQSnLM0D2pZUBlZS0rU7D61OpzsCalLkkxn5IcZosI1P3u1hlalKosUjlV0XcGsxe/n6t3yDKbPXLrsOHXCJiro5549AOBxbQZhbhQ8D/J5p3coWQW81iw+MlnR/VkUEJX1qqQ+cA3d4EtoTnYTmbfziR4McMOBbzDz4wcjnujteirPO3kCdeodKEt+AoJJ/nwMIJPBbP0SxwN/P3D+yhd2FpNMLMhff0+Z9p3/wUbB+8d1+GWj4wpKx64QWKMOSwQEAPjVEy3aRLqYlDB6aPtapjA7lXN9or8ZBgAGSenJkuuTHQPjEYVrCvkCap2GisBMgklJE/XFEo48sh+ve+l12Dy1Du1KE9FwHPPFotY7wS/u4aRJrpqawJHDh/CG174Wv/tffwe/+ev/GY/s2Y1DB/Zj9eSEqNv1SgWLC/PYfu65uPr5V+GSSy7G/Q88gBu//C+yAqX6MumRXA/JZFqCOUy4iJz7uUEh2c7qh4WyVHapMiwAwFuyOhDSwqI6dEoKXOwN4Jduts4xjJx1q60hd1+CXtLcqG3Gz9Ps+BoSG4wwSSO9M43JiUlRA6nOzD8vlypKqh5+cLe6Kty0GR+YX0hokBogtPFJRFEYGel7DXN2n/oIvOZMOqQt4Ip/D776mEIN2kQ0bKKmzjlExZpLKhg7lJz68RT3e39PEF4tzh3Gc87eggsuvgAbt25EupBCOBlFl/pc4RCaoRDShTGkx6eAJGdPrWsmRkwsqVEOzdg7C0wWwNRCEdjb5UxqDu0OtQrqAhqIVzMp4e+a7S7y2VU4VpzDRD4P+kwcO7wfmUgI6WwancOH8Pieh9BYmMfe++5DkW4Pe3ejkElrvOv9v/Yb+NJXbsF3d+1GeGQMv/q7v4/cOeeJKdKUMTRBCgKEDgBggSEAwNhnOldS4bYkdfgxGAegjgAZAFrwDvgwSiaBBEvedU56LAhsl7Go2EE0RE+bJsK9hvzPO82G1izBK4rXhpOjAlWWPvq6HMHZ1eOPUGDaqUKwPx0AwL8tA2ClGDsAQzw10K76gMI7AABsfXHlm0iZiqKlBg7K1Zdqghx/df1znn4AgOCQFavWgx9Ql30ObROOZEvVDQDgWBLt62iT1mhgZnpGgChHZEk9BwVcWdQ1G2g2moinMpbnCQQIoy02JZNoxjz+wPazjXAx57Z5IrvniQ7fc8c38fBD96PRrEh8MJ0is5QAAMlSHAlIykKPIwACnEnuj0aw7azNGhVqtAgAmH23uRGGUSxWUak0TOFf1FOLHYyrBHHrNRZ/UVx91QswNblKGgO5TB63fOM2WQHy0FiEC+QIW7OQD1/wByn0K+7xoR6y+RRSqYFzTjxBxlIIGzesl3CuRIy7IXz8Hz6JxfkyCWJoNDpIp7JotCq4/hfeiPt3/QBHjx5Dr8t9lOzkhuKcwAPmuE7Mlp+V4xWjYyN4y1vehP2PHcA//P0NiIQIqlDsLyXAQ02+JIGEiiS5+qwljVcRJHV7COMnyJA7cf47XPgu1Rvz95dF3CE7wWBNZMvFQDdumt6GM9RBLBWV80E8YXps5vYwGMMlwM192BgX0P5+3XWvwFe+8hXMzsyIxVarVpFOpXDpJRcbVM5mpgAj5/zmWBFTq1djy7az1DgRK83N9q80ArgcgNev9XohZHOjfbcpNh/5uuZAZU5zqt/6SKOxdFRNeav6MwCAs9xgAiUxIreYJDDaRTISQpSIfbOB795+GxYOHURldgbrpibQo79kjXM/JmzBE+1VxD0C1bf+C8yEBZM0JiSeotHv6gZoKh6pHQiF+C6Ww59dRvt0AQDg7KIfAZBCNEXDAiRQosnhCIqVCtasW49js7MIR+OIJZO44IrL0ctn0ea5k5KlIb1CfDVaEVHAJwBAFkAynUUqP2L2Vtwk6g0szMygUeW8r6GVEipz3qFSHeXrLgMA2KZFSrHZcPhtdsAAsN9Y8OPcKGeMU+pGNigOxqOMJ5Afn1SniYWCT9aXKqH6vG35YP7sBgCG05ulG8HgZ1NPtkQj+FBcD/5qCd3fq6IGiyh//xEAiHItyft9QOIk5e0nCQDwxx783Kdb/Os1eW/R+ieZQgttNMla6nSQIQW80cTPvuHNWHh8GvFOCHsf2I3J8SkBcAvFEhYqZazdsA6V6qJABHYxrn/HO/DL738fnnvppTjn7LNES6e7SoLZVreDd77jHRgfHcGd374DN9/8dXWiU3TtcBshE1rfbWXeQqogaYNBAIDx1OiFnAG0wl6MKqpMO9sdo/Q7WyDvX7+EmdTvIqiraxu+xWrHBHDOLj4hsPf1X5ascdlwnlXvJ6/eqLo6BFToGZzL5pBOZUQbPHL4MPbufQTlUhkTE5NIp9PqlPB8zszOaqMuFAr6rKQb8jtfg+DB0Np1onU63lAP6XhYbgpeWMnPK3pA2c9fBl+D/+Z90ajXMTk6rvnFcrWESDyENRtW4exzt2Hjto3IjxfU9C7X66i12rpXRsYmUBibQCKZ1phWmEr7tIcSqGF7pynnm+1RpVq3eUsxvEzQSOyNSERJeL22oK5cleeC1zSTRm3fo3johz9ALh7Dow/uwtzhw5g++Dg6tRpS0agEXt/6lrdgavVa/MEf/yk6yQzWnHMe/ssf/d/A+BRa1JKhFaUExHhJqf1iHTK5tbBzpP8BRI5jAPi77KkAANqIhqhmwyKlbl3QVrMPAITptJAorAgAWMyzxzIQRR+4HgqKT/CHMwDAyU/UEwIAjK7R/wrqIhn45sQC3XiLxZhlRtue4QCANSQCTAgHerDo58w/C3CCARRI157d66I0v6gCit1ijmiOFPKIZcg6kiAGmvWGAYxkgapoIghvFsuMyR3qszihXQLBfE3SuFll833vv++H+OEPvot2py5xwGQignaHxTsZUiL1i9a/a9dDLv+0onL7jnMFFLS7DTXyuA5OBACQaeVzTlmFtwlIRLBx/SY878qrUCpWkEllsfvhR3DjjV+UTgDfm4UywQXrENu4Ih9BwNb/e/mV2kM8GUE2R4FiKSAiFidDqYNznnMWrrrqKuUxnN3/58/fhAP7Dkmwr15vI5lICwDYeeU5SGfj2LP7EaXUkXAc1WpDGAoPiwACP1tDDgHc48ICc9/3vl8i+okPffBjOHp4Fol4WqORZAown+BWSgCAIrvLAwC8lidnAKx8hwaBWw++uT3ax3cxcFn4W8JjoJuz4gx1kCmkEY3Z3q1RHdcd94U3u/8c7ZuamhLT8eqrr5YF8Ze+dJPA7yjXI1kS8bgYAHwb6SZl0ho/lBZBLKZGxpZt2zA2MSkmI689x9ME0KwA4Z4MAEgkM2JdkKXB1+N6ocMA91zWI17Y2mKQCaibVaLLdZ7tAAC7ILYkTInYq3/bcqIschOpaBhJsgHCIdx84xfQosUIZxMjIcRJLWzWhQKa9YJRaZlgGX0k1SfN9bmpbmTAUKKWdbKOGwEYdHKCBYCnuOj5bimfjgZAP93xVdSTGQFg4u7o+WIAMBn39Fq3qFkw03s6FKMvcxvxVBq1Vgsbt27Fmu3b1a3pkCrjZtk0a6pj4GhDVABAmJ1/qvxTVZ/FCWeJiyVUSmXNvfKG86gplb5914s3ppL2FQCA4blUt427DV38EPcalsCGVCSx+KfYH2dmE7m8mAneisNQxIHS5smLtmczAOBFxRxVaZloP0TpX0Iv5PXlHLTbmUXDC6qm+7/1BX9fpM3df37cROvN6Wq4bcR1YtjN5Pp7ehkAwfvfn6KnAgDwc2VV+hXHIirYF8olZJMp5KJRjKXyePfbfhZ33HI7EqEYFucWbZMJUTyTt2cI8UQIc/PHsHpqlURz/uxP/wRvedObsP3883Fw3z5R/y/YsR3vvv56/PUHPoBv3X47aK2X5Exjs4UmRRk1KOuFeYwNxO6/5gpdsejt78Tuc8U+4yavvQn6eWFPeS/Yc9R9sihpzCtLGIKWmgb8WDe4j4oHxPoYw23dDMdoJWykl3dJBR38P74GwUAKCdKlgHsCO1xr1qwW1XXvnr2yMCRgSWuhVDqrJI1sAHaC+Pek8XHjJuOAtD57uH7jEIuIM+ZtpFKxvtVSP165ZJLdC44tWBLX0P3BZEcJa4dMhZqAilQ6iVangUqtiFC0i/xIBvnRLK58/hXIFXJI56hc3EWZlot1s4uKpdMIkQWXTCNDAUKyoUi7p6uAdFkiFq9lleO+VH330GtzTreOyGgcKM1p3KB7+BC+9a+3YCybxeqxMXz/7rtxaN9+PLZnD3LJtKwj2T8695xz8aJrXoQ/+V9/hsVqDTGJGZ6FX//D/w4UxlAjqy6ZQq3VEMhAAIAAlJMNe0oBAIqEqVsvBgDBZqfMrCvGEQAyAGg/S/p/HT2ORFB7hABSNIleLBsYARgEwKVaMycCAE7GAFiJwXUGADhdAMCuyoDANyhC/CsPRGc562vUW+8CcFze/4wGABQRh0Yh+rwAjll2WyrACYJJV0Uxk+3SOOoL8zg2fVTjYfFYVHRqfnHuXS3k/thBTwxP+qpbl5MmJlk1g0wzyY1B+UIv0sPeB+/Ht791q8YQWs2q4gH/TSCCe0yvG0MmXcCPf3y/KP0EMgmKX3zJhWINsEPNolfUcNmARvoMAHMG6ckGUA1AsQdNEYiMQqrNvPENb0K91tRIQKVcxwc+8NeyCiTQTWCYTLKV+NMr7/PMfyA7QKrXUxMgGuOMfQMXX3QBLr30UgNce2Hcftsd+OG992kcgOwFuhk02zXkRsO4/MqduO++ByRqS4vjRoPXioJyponAQpIAALcUFsvHjh3F+9//XkxNrMa/3PQN3HrLt5BO5TQ2QLCDs+kUy+W4S4hCQl63REHNMQCe4AhAMH4Fz0VwhMXvjx7I19+4PdxGcFn4W57t9TdsDKeDkYmC+53XKnM1gxsloF4b1f/Z+af2wtvf/nbs2/cYvvOd70jQOElb42hUzI8d28/Xp6LOEXUkOAqiscFUStd6x4UXIhyNSSScTUWOMvv5/hNFohUBADUuqKWQlm6DiQ22lVcxh+C+z8Yl164XMSYA4MeRlFWcAQCWAQBcwGFBG5VrRhvpSBi1hXmsHh/TLOLBxx5Bt1rCqkwM7WoJbSYnIXY1aBboAkCYSI+ph/aopuwEA/Vvl0BGOYfi5lWGGADU4Ax6LPc7UAHrB+ds/PQBACG03bHz/vIEH3m0uq5ai8qUySRTIBxbXEBhchL58XFs2LoFyYlJNDtUfzaNWCW5bg6R3SN+Uelas5ycRWXArTdQKpZQLJakshkijTZAexVSG2Ag+M5uH+gYutMG8/9L/7/vNMt/lUl4mMhnU/7wmWwWIyxiqPRPqnLAKstfwyAjY+Wi7dkLAHDWUPoYCsa+wzU0qGEiXewMM2HgTeN5k74QEsBM2llbX0vZF144rW/H5u8pd483qSC/BADg5m10MnYLiB4/fQBAEABZuhkMgSMnz2WPewa7Ne0uzy1QqtSRzyY1nVcuVRFutHD1zsvxoiuuwtdu/DIKqaySGBM/DCmeHZubFgAwOpLHzMwxnfv//Gv/Bz76kY9gcnwcczOzeNE1L5AS/8f+/u9l88cEyWx1cqg3GqL/c+ZYQn1R0uqNxibmDkuoVst1i61r7AEA3/UXCOS7/94a2iXZzmDDBLccCNAHUL1oqdhWTqVfIICzm3JnawAiGZXeA3y+A59KRmU55en2Zu3aRa1SldBTLpdTx2DtmtVKEqgTQjEhdvl3P7wX+/c9riKfopPcvG3kx4YVuXlrpKhfKdh89gC05cwnxxSixwEAfq0QiCYgwZ8JAPD4vUewrImiKR0nRw8IZHCelIlks1VFvUG17jZGRnPYsmUTzt9+LrZu3YxUJolKuYSFxQU02lS1tpjLWOnHpbz3MRldufwYRkcmkUrnEY0kRBVFtgBwlO6RByRUeN+PfqwxsuddfjmKc3P4+le+iiPs+rfaKBfLGC2MCagpLpbx2//tD/Hpj30cd9x9FxLppKxj155zHn75t34bodEJ1Oj8ks4pVrfa7DqSmUbY1sb9iEFwvIEPOvuczgiAqYTrlQzwWAoAhG0EgCKAPVqLtVvSrSBQDQIA0bTERJc+zgAATySgWVdrpcdKAMgTeodlx/YGJYcBANqY3MsN05R5X5hwlwEABl66SbWlpd8zGAAwKMSBfH02hNn4xaKcze/oPu9QlFRjAK4zzKZbpy1tklJxEZXSomI+WU2kZrPwYhElujwbRfzihuWaRp0anbXs3JO512d+iWHRw9HHH8NXvnKTRrWazZrem0Up45rGlVphpFN5PPTQHo0AsHvKca8dF5yvUTje34yLJuDI6xYVAFAuG7OJ7ymrXO1fUf1bxX8ojOJCCa9/3Rs0/08wIBZN4o/+6H9qH41FTQjQxhbc8XutqiU/n3iddhGKdJHLZzTHTgZAPBFBrVbGVc+7Auedd56N1vbC2PXAbtz8tX9FCDE5pHCkifo94XgDL7/updj1wEOYn19UzkM6P1Xr2bzk/sFCkjPtZFaQKj83N4O3vvXN2Lb1bOzbe1huACzss5kCqpWGilF2vynEy3NoAICnMHEteA0ARuaVNQD8SG0whx4AAbZ3D+5G+8EDAP0cXKWF6W4MBDj57y7GV42ZxWNgv9dKdmOFOmzdw20x8t761req+3/s2DHMz81JaJzd/4nxcWzZvAkR2v9VKhgZ4bmoaM2k0mkBKZdcuhO1JkV7R5T7kBlgzcJhVmvwep8MAGCDKplI6ZyzOcPrxjXsAQCeoCAAoM3H7dcSODwDACwPACiB0QhpB5lEHPXiIlaNjaJZLiHa62LXj3+EyuwRHHtkFxI988ykxzS7G+xU8OdUIqk5Jqk9MpFzAgBMQMg20Iyg5gSNdur3Gks6PQDgFocDD/oJqlv5SmkCwmj+Blg6OzNIGoc3qNPSAGAixRkwUnJpiUL6p8KqFVC82xbLZYxOTuHowgJi9HFOxHHR5ZdL9CWeyaHRNcspiw8GAhidlkVXDFFShAlzUrS9WhMllkgck2WdszZRy2FvUR+QrZAb3FxLbzMXdo9PvvyxaHYoomunmX8KGko8awLxTFp2Zjw2FUQOePDn37/viRDMwZs+iwEA03b3PJb+9R9Kr7S8XXfWB0rj5/e9ZKUS7xT+/XN9t98zM3QdhmYF7F2kcO7m/j2J0/IyvidnqJ5eBkAQUAou1BP9/okktf3NjqUJgxFF0XQbU625J+X+6f0HcNWll+HP/scfY9e9P8Ln/+mzyCTTKFdqqNbqGBkfVzdgZvYwsrl0X6H2hS+4Gjd/7evqgL/w6hdg3bq1+PQNN6hzw2tGFf2ZmRkruiNhUck9ADCYgewq7krIkzHFqfJL9M91+iX45Dr8llQPRgKsyz8QA9TncqCAp7557XkmhJ72b2rxg/jYx5g8MODmDEVfZxc9TAp72TEOwnJ3IfWvkM+L4k9KKwv9Rx99FOVSUUkBE1qCAqT7pxIp9DhesfdRHJ2eVpLLLlSpTJ/skObnKZ5q8d3iqRfZU9wOdZFOUbTKxp48QOHvAc8G4HevJcLi39svsQvBmEuAk0kME1/SGmlrlUknkcumrWvXa6HZqCqxjEZDWLt2Fc477xxs3rQBa9ZO9imVFNnTPCsLHQnikqYbwbGZeczNF2W5lcuOgjP1M7MLmD42g3Q2pY7bcy/dKe2Dz9xwAx748X2YGJtQcl2r1FAojMoab36uiLe/43rtC3/6Z3+OfCGPhcUZJEcKuPylL8frfv49wMioBACR5MxmBM2W2X8RADC7JWP5PXUAgEseNUoSBABMIYQuF+GeAQASACSjBCEJagoAiCRWBAC0r/jkdMnN7ePVSjqyZxgAJ06un0isXHkEwGUtfZDAFyCD4X5fPEjojcJ0EVMlt8LCgRf+EJ+pAEAflPRgZX8n1aw/1dD5f7j+pcTvRrT4+aV5kkwgFIuiXS1jdmZaWjH8O4a4TpsdaHY5E+4rKfuzOAUCaVvaZKyJ2xifTqpjArSb6LQbqDcq+OxnbhAVnQAAmQiky7cpeMrcrcXcMYlDjx9BtVpHrc7fR7B5ywbFVRaoFCM1oT7ruLKALju9GinkO797gb8EiWkXHo1hYW4ROy99Ls4/b4dQR3bJ/+RP/hTtZkeddhaFHBv2fu5LtVpWpv8re5EIaSabQiaTUkGbSsdQqZTw0pe8CJs2bVQhSPDhyOEZ/NMNn5PeweIiBf+oZdVBo13EVVdfgenpGRw7NqPfy+q0RxHapEBj2eFRjLXTkrAi4/Vll+2UzWGnGcGf/+lfYWGhiGxmBM1GB/E46546ksm42AhivvTvkSAAIG+WFTUAniwDoF//eMFfAei8sZzwppgnToQ23MP4qlG0O+Yc5Gsh/Vv3aUSjKXReoPXvzp07cdFFF+GGG25QTrowP4d8JqtmxVmk94+OCABokzWeSgrI4jWWZlkojIsuvhilalX7uuoXNTRWjk8rAwBkDvbE1CAIQEYBGdRkyDCPYGOB4wbe3cgTq82VxOUEZwCAEwMAusXoN12rYd2qKTSrFXQadYkDjuRyeHzvQ9j7g7vQKi+iS5sHegazGGm09D3uVEINkbKE17MAZD7Hwp8BSbOrXrzMikkZELHbJhlsF9ys/TVUyJgg8dMkAsiEShQf6kKbIjdDvYSQ3KxWo91Fg/PzIwVUOm1sf+5OhKikPTGOWruHTiiOnrPE4E1CYRUu6Ci77lIQCaNbb6HiOmq0IenTXGUDwg1lMD+lAOzk9pd24Ze71XT6mGS5/2n4mBWLZtBAHQJeqzAS6RRGxsaQIu2M9jQUkApHVcCcqCA7AwCcOM0yvweKwBgK6gEgP0+p3pwXcvSjHAxe7Nqz4Cd1mgiqA3qWUvxPFlwloimlVq8w6AR9/AiI06N4uhkAflN7qgEAE9oMoVRrI5eKSiCI3dcNq8Ywf2QO73/Xe/C9O+7EC6+8Cnsf2oNWo4kmY5vEMGM4dmwaYxMjumOq1ao6zS9+8Ytl40dLP87D33777RgbHdPmym4ClfE5AsC5usnJKanlE8RkR9SzNdgR4mpQl5QU/3AIMRWTjA82qz8Q/bMErD+j7zpyngVojV4PAPh/u3GBHjVDbETAYkVQxMpAICZQDp00+2mH2PP5zOMJIGQzaX3xfZgwMFnkuaAQEv+9ft06jI+PYXZ2Bo89+ojOAz8r/ZVf+uJrRQc8dPgwDh58XP/mxl1vNDE3P4/RsTEnXeznXt13FRGk0XMEwYBOPwbluyae7u9tAwla8Iu/53gBPZAzOb5XTeJNtFNkd4p2T0xSufflszkl4Uymba7WVLfrjaqS92wuj4mJcazfsBrr1q/CyFgWyXRMCXcoIs1hCaRGEikU5xZx4MBhlMpV5HOjmJpcjYlNWynygu/ediu+8fWbdW+PjY7KMrdeY/IYQT4/KgGwkbEp/Ieffc8rg3QAACAASURBVCd+7/f/G+rNFsrVMsKRNgqTE3jT9e/GJS+5FhgfBz0UKF7YoqCTHGGMAaIHz5PsWy3gR06bAWAWTeYQQADAFYFaU22EQ7Sc5dy/zf9LtJQAAO1hYxwPJIBsAPjQ/e33o5MAAEEHlOUi7RCLcJkn+CEsr/7/zHMB+ElhAPiTezwDgMAarcmUJ8mv3KnKqygKaAE8EwEA7eED9p6xIQfexJzP13gWZ/Pb1MLgyKvreVKXg/em/0WnhUaVYrAUdKZoX0PsKgF4RLncjLYHbAkKrl2/Rcr1PuZxL4AXA+y20a6X8fGPf1QsKboAsPBnYc/CVLG9G9VcPAVoZ2bmUK2xg53G2PgIRkZy6PDeFQBgdq4ELwkAlEq0r6P6f1fAJfc/6dUw7rDoSyRRq9SlAfOaV79OAEAqmcWHPvR3mJuZ1/gBX48uAARK+QiK//mfV75/aUHdUvefAAAV9/N5gvSL+JlXvVK2tWrHhSKoVZv48Ic+imgkiYUFgtYENzqo1BewZdtmMe8IAPCcSJ2etQxBZWkqGAtCE/udpgCZqalJuRwkohm97r7HDopN1mpRlDeuvcOYEwYIDwMALlbqyp4aAOA3ZZE3+wycQIZ/ghEAuZlIH5bASw8j4wW0OhQ7NK0Da8RaQ5b7arPVFKjPkb3rrrtO4MdXv/pVa3i0W0jFE2KwXHbZc/tWww7eEzBA1x9aApNNsX3HDgEAsXjSbBZ5nnVeV8iRl2GDBOsaby0up6Ek3crIQLTmsVwqnEuPARzck80K0Isan2EALNEAMJGgYDECJXLlYlHd5lwqhUQsYv6PsTDi7Qoe2XU/du/ahXqxJJGiJAUYOnQRoCKpJSA6+ZpD4Yw7dRhNfI6xTwksL7Su5jAAYB0Aa2epLnEAgBaqXzunAQD0ty2PRFlbrY9M6YiCXXTfSZUDQQ/hqNN/pR8sPYy1Hw8s/MLxJGqdDmohYPN552J8/TrEc1mUGg0ksgUxAGivZguWnTXOsyZN6C8WR2NmVv6qpPwTNYsKILCkXECAfF2t6Oc51E3sZveXRe8D95tjifU3sD4I4Ip/gjUs/lkkkfY/Oj6OZDqNjhdpZBJHCtgQLdfxCvwoQuDcLd9NeDYzAAYAgAddNGcX8NQ2fMt5MhDcoQYDXRnc3B81KDj75OeaPZruGQLLIaj9cEsFXrd5OAguQFXjfWjH8tMLAITQ4WgLN23eO9Tw6HSQppUMZ9S6Pfz1n/8FHn5gFx68bxcefvAhjLAbqwARNp/ZWESjMexsT09PY/v27UqEKN60b99+5PMFPY9fpBLy/maylEmn9Z3ouLrTskf1Ik4Ub2ORFJXNoxg++rLhoiAI4ME/G/GwDhC/efq/kk+JbjlYyRFB7P8TXKA+gN3AsnALjCJZvWgbqUT/XAe+H6skOkVq0kBJ3ivu2tiB0e1Jl2fiPzk5ganJCWRpwVSvY/bYLPY9+piAkHXr1gk0OHLkKA4cfFxJ4dj4BOYXFuyYHANA6/u4eO9pigP7KLkMOHEqFbqyUmRHo9l3F8hkOQdalj0eE0Imfd0OabEcfYsjEU8q9rKDp4RJdrYc5qKAkYEjTHKVUHTqaHdq6IUaSGaiyOUTSGcTKIzk0KDyfSiMsbEJbNq8DRs3bkZyZAKIpvCdr96G73/3XszPzaKQzymetpqcE6bnMZMys9+Mp7L4pV/5T/jQ334E3/vBj7BqzVpMzxxFr1dDbnwU7/yV/4gN2y9AfuNGIJVBtddBqVoRlZhivv4a8zwKAHBxmWv+9EYAXAFKDYC+ABovkbGbPABAtfIuu2GyagwhEUuCArqEzk8HAFCyukICuVIB4Ve9BwGemTaAPwkAAC/AIAmwGOBKFCXbRivng8WTZzr5udz+BXwGAgCmoeXyVv7Ljdb50+HjL8X6Olz/vQ6iBE6dRWI4ZoUUgQLGSGFozToW5mdRXCQToGEAgLP3k286d2XFwSjmF2u2Pztb2Ew6g7HxUeTyWc7ZoNes4SMf+RDSqQQazapGghIJUqUJAMTl4lWr8v3DOHz4qBhuZGfR4nVyckwigAMAgOl3TPT/YpEsLQMAsuoQL9poFUWja3Wkkil02z3MzszhPe/+RXXhKZT3iU98Eo8fOIRWkwrxHDE0W2k+vOUrcxn/88pWgAQASNWPiQXA+f/R0Rwq1SJe99rXiJYusTk2EjshfOAvP4hYNI35+aK5mXDfC7eRyWUwNbUKR48e1R7IPFsFboeW3UmUKyXR+amFUKmWdf5Yz7z759+DZCyNz33mC3jowb0kN6HZ6Gq8gbk4gQPGwRMDAIKwV2QArFgdu33dAwA2ouHuPT/iRXG/gAaAdfbti4S/bCEj5zbeizzvph9mIx1yAOPYg4SIQ3j961+PXbsewPe+9z3tobTgJWOSbIcXv/hFcrWIhsNIOM0Ejvzx/LMzT12Ec849D5V6XXt5LJYQq/h0AQDtZwJbomJTEmhgU5J5tGeXeCaJaiMHALBRwSbAGQAgAAAweHkRQIIAg9kM15v0Vnfue4Q3X6iHaK+DmcOHseeBXZg7cgiJHqCJnFpNLgIU6KT1CZWIJaRBX1EWl9220CFeCHk2ixpIy6FBEStBKBY7no5O+qIEjSypk9/8aQAAwQShT5N299BS2rRHnrzoLU9RtVZEIZdTcsxZTc4bZXMjWoSlah2heAK9WByFNauxdutWxEcKqHFDZFcvnUWp3kEilUEum0Uo7Sxf6k00Kuww1bEwxwTY0vOgxZK/NtbZCVTgKymqBLr8ekV29FodBW0GYUIyFOPi9xBFXaJmqZHJ5zTzH03RVzoklVfDYjina8d26g8nTrKECuTBAj9b3D/3Q8CCB6pO/O4n64Kf+nH7BGflz+/ff/njYOFk6tz9Akc2e7TnpphiT64OLOaZJDDAMuCyIOHrMbDF05njnAGe6GfyYJ/vWPTv+P41NVeKkwEABIR8kcXvQSrfShTSJ3qcp/O84GiKf50+KBIKYb5SxmiuIKS7U6tjKp9Hs1xR8c8u/w0f+Xvc+Ll/Rq1cldVds97UBkjNE3Zn6RfO2TNukvySD22XCsdtZ3c3iE98/2FavbGcuIr5N1a8W7FuNFHmcPb/reMfYABYM1djCP3P5VBuex4HkUww0O6SwbxgHwxg6cUuLRNSAQimYC3Vev9zf57VJRfcWF28lZ2r9zh2Uq9idfVlX1nAGrDJ5zLppJgSRwXWr1+PjRs2IJfJYM/uh8WIoEXqyMgoiqWyxiTIAqAQFu8DAiWzc/MCP3l87FLNzy8gk2HstfvBd/Z5zX23X7P5TiQ1eA8KbI2FUK7MSZCLyTBnMykSxWRRHaqeMQs0NhDl6zc100nWA7tNyh9bIfO0l4tEBc1WGb0wj5t6AhFs2rwemzZvxubNW1CYXA1kcsBCGd/61h249dY7kU6PC3Tg9Rbdl4BUraokioCRPI7DUfzyf/xVfP4LN+HOu78nNfCFkgEX1ECIpOP4rT/878isW4+xs85GJxzF0dI80rmsqe5T/8F1W42Bx7Ez5wKgvXy5JHTgAkDaL6mxTP5tftUiRV9VWQt7GABQ0ksRwDA7/i2Jn7EAogAg6f+cwWWnpkd70YAVql/LfTD6ZAyA09h9DNw32rYv/vlv2ThKi0cVnY3XsFMVAEu89ardz6ez/60c3U4E4Fpc9V/Dr/FU7nknGwEw5qZRageFqU6cmhLyQncjSksbKda9NP0bPfrMs8HnsbGkpZ/PgMonYgO48tnt8x2N90igLPBdV9Z3IP0h9gt86/vz3mdMM/YWC8QK5sgiW79RzCIDD8Oyv+x1OK5J5X7muxQqoxCmbDqMuq/vnLXnuJh9PX5wH+pVdqxpLcdYyDEldt97yGTyqFTZYR6AKsyjWfBR1JSdWxbGt976DRw6fNCK0TABGXb1mZNH0KzTui+rwnX37r2Ixiwfn5gYw+TUuGwATWHf3LookMd4cOjQUcVMFVqB8+QIZ8rlmQvPzy3gule8ClMTq6Swf+edd+HOb9+lIplFG2N74/9j703AbUur6tCx27Wbs88+3b333L6pvqN6oCBQiCLyFHwiBDEIoiYEQYOCaFRivrwkJLENqC8+NCBqUAlQJkKpKIVIUwgCRVHNrapbdfvu9Pvsvs0bY/7/Wmvvc25fBYWcU9+t0+2z99pr/eufc4455hgddtVJ3a9pX2feS9s5Kbq7GXy/t/sRLmPBcuKYdoIp7c/lclGCgJXKEn7sR1+v9UdQ2WwJA7z/fX8olt/c3KL0CGhHxxGHQrGAyUnq0tDRJqHjIO2df89imOwVFsytVgPj5RKWlxd17d78pjej3eigWqnjne/8FUxNblb84B7JEQhb++Z4oV6/RJoZ6xlv+P7JQvAuGZZD+e772Zizvks/fP/H67WQiKXzWGc8ydH+sSVgiOwSY0wA45MlAQA8Ns8CsJrIxLz5Wnwf11x7DZ773Ofgox/9KI4ePaqYSsp/hgzKyjJe+MJvs5yo30OQsXE6jtXx+nJv3bZtO3bs3OVGAMbFaOYFTGn9R2Ou8fvVn4uz3cNsCNj54JOkBABQWFjgkgAGJ07pEy+mOAMKDLe1tr7lAQCfrCkx8JrR/uuRuKYlFiLuNi87oLJ9MoGAm1yjgdNHDuPIY4+iOj8n+8AJqivXq0ihi2KOSVYP9XpVN1aWnqGdrqgbVMXmTHm70URXnW6zcZCwCOnOMQCAVoO83ppPj89Iu806ukFs6awNPNEbOxcAoBGE+Abn3Ad8pyufy6jD1e8NpEbJJKne7KA3SCIje7EkNm3fgdm9exBMT+t2b7CLy45ULo/C9BYT9+NHtwdS/OuO7s8uorqC2hnsmIf+bxmKu2rRbbIuBjBS/PvnSjEJY8LDAM5iQSg0bQgl54DJ6Sl1/WkBmKBHLYsbWXf483qpyc+3BgCwNonheTMdfnlzK+HUnEyYkIoip5lZzeJoLpy/ZWdYtEFeM+dCcfZEZ/3fesDvWxEAEICiIjuNaruKfrOFLeOTWDp1CuNBDnPHT+Db77xTgCSR7CAToLJSwdYtW/HM256p+/JvPvFJLC/XHEvCifQxheRohis6/cy6U9qzQt/N2Qtl5/0tJo8JekWz+wYAKBF0+tLW+Xez/m7G39PfbfwjEWMJsM9qbAFXroVjAr54ETV8YJRUK/idCKAEWA0EEKAxNOMbUXy1LsVecDoCoY1gBALY/CRZYLQU5T5H2r73fU6iUa9KPZgJ15EjR5Qw7N69R8nB4cNHpA0gYEXJRF+JA7tcliACy0ucy884YIDnPnIh4eExybLkxnyBdSu5xMZ0FDhOw5EAJgW8D/mes1KJJq2Qlk8USeK4AFWTMwF1G+x9DJjgNXtIaqSA3f8uxsYD7Ny9DVdctQ/bd2zVew62zGr/Pnj/g/jCF76MU6fm1XFLpPJoDwLFima9hqmJcTRrVTnJNOscEyhpX37Z//1yLK/W8YE/+RBYTldqDTmvMJnvdSuYmp3Bv/yZt2PzFVeiuGMH2sk0FmoVBPmcge5cV2sAADsXxgA4MwBgE3gs/LkeDABQ0eyCDGdwoxEAZ4GmkOAYAMmuYj/nnzWuJgHADNJJsthS6CfZoYpmxv1OdT4AQBQPL2b3c3/jKNsbAMAZYkR476/9ve0rBoxYIe8sRL3l1mCgRHsYAHAZjAMRDfx2zx2CKVFOEbcU9EfgR5W+8QAABAB0ydhhTE4k5BBy6tRJbN+xXefF9pgE+hIAbOv7PgsuzfZTcDRc8Q40MbcO7vsEJJqNGqqVJRVZHHeioCD3azUEOpw3p4aM7dse7GRXPRuQEp0VG+Czn/00jhw9qEKU92uvzyKe6V4K3VZPnXmCng899CjS7Mx2uigUcti7b7eU8gmU8jrxfQgASKZx7OgJB5qa4F94bSwltckOBwBcftmVeOELvh3NRkesuD/7yP8SAMi9niCAZ5QSePAjWt7WlXs3gVDGU/97vgS/FgCTScmmkIAsRxYIADSbNbz+h1+rDjz/ljk1C/4/+oMPoNHoYH5uSa/fpFNZ3wAAuriwIIwDDfaebPyBhSqBE7LXlpYX9fPX/dBrMTM9hdWVGn79134TqWQO/R4bNiaGzsI5kzFbQsYYK2h5vrhWnPCpK0h9o2IUvDPqui9yhx22eF9JXFMf6wMAGrXr9wQW03KRa4tgBtkMdE7I5rMCUbx+TpQH2Hvn9wRkvvPFL9Io2113fUTnlCMBjOk5nv90ErfddpucDzQG7ZpTZCxqh6Al5K7dmNm0WfUem77UBlAN56iKvqkQ32XODQD45oqtfcYRsqfzBVoDMr7Ya8fHk5lrc13wn/KAb3UNgPgMVpi2uSJXS2C0vov5hfP3nJ2hUhjR/XS/j0I2DbQaOPb4ARx+bD9WTp/E9HgRmUEf1eUFkoYwVR5HLshIcIQUZs0xM5EccENNIi0LEXthL+Agur0UUBMgAKCuPwUuvk4AgG6xdcYEqqsrUrUmpaWyWkOXqpSFEjqDJBZXa9h31VXYSsrn5i2a267T2qqQk4WUZvzzJQw6LPybuql4s/HmoPqzBRBKC0YfHmGNoIC15f6an6xT/PstgygwZ165CQvsoPpnJo10kNXnzbOzUp21OTVD2jzlfxRoubg07JsbABjdeM/3HIQdHHdt5AUgyr3Tj3DWbKQDM2mQzSTnCcm4YSHlGgfcRZ3G7Pm+9NBiMqaPC9geYPpHxgDQ24slsiGbJDFAs0dacg8T2QJ6zabU///k/X+A337Xu/Ds228Xrf/hhx9GeWISr/j+V+KG627A6soq7vmbe/CZv/ssOl12DLkFeiqu37cM1PEB1bs3xBkAsuPTfuqK/ZhYn83XR10+LwjIy+VBQU1N0WrI0fVCjQBrrYVjBQRtzRbQ6wcYQ8CcAYwe7uf/bF+wGTqCAMMUzMglgK+pPhzn4vVHbsxLiX107ExA2CFjcsB1y44YY47mgnvsIoxjYX5O7gCXX365XvfosWMK4Hv37kVltSJqJimm9CKmCCqvpWwECbgm2E026qKfg/WCmJ6JEhb8jlrqAQHRPVvsymXE4uA7pw0W91/S9kl/3LRlWkrTtMPqoU2VA3WN2u06+o06to+VsGfrLC6/fB9mt80qcSbNkCrKyGRQXV7FocPH8OCDj+L48TkgQdutcfR6CazU2kgUx1FttrBpZhpzJ0+IEF/IZbFrxw4cPXoE3/EdLxKQ/Od3fxxHT5xCT7TfKqY3b8HpuePIplq4/ubr8b2v/SFccettQHkSjWQStW5bgvwEDLl3EASweO4ZAOcPAHgGAD+PAgCmqswn5vP5ERL+zDQAqHGSSlBPgSMAbQnkUmeBCTiTi37ogDO8fZ0vAODj2IVvfo64vQEAnPXUnYsBYMWe66R7dX/HCFD3tEeGkQGXvkg1ANSJmFpXKYxBa+Pp2gbD0wUAiBpiBoDIyaTbwZGjh0Wjn5qaCJV9CABwD9TIM89Pj0rl9F6PGkwm1mZZuJ5Pz5lAu17F8uKcRgIIDDB3ZjPAxsryouE72ScVsGRxMk+2WfUZfOW+L+GxA48ai2nAwsvGCLSD9xgXyLrN4oEH9ktglKNH3LNvu/0WMQCYdmtMKgHNdBMAOEoAIGV7r7r9YR7h2WwGALSabdRrTfzYj/xzEPelHdzv/n+/Zyr8YpKarpfRuK1r60EA6z6biwvPEx/DeOKBDhXAgz6yAYvpHqamy+BYVzabwg+86hVae3w8NQmymTw+9MGPYG5uSWKq3BxbdJ3p95ArcHbcYh2p7cYs9jR4Fv4dMYAYawuFvGIRf/aS73oxbr/tFuUD73vvH+HUSWob2B7J88LXp2gsgQPp+jinH2M/GYOTDBAfr3gT+IZkXNR5NLZ5UOB8AACB+Jm0NGvGSkWNM5RKRYFBdE/o0iJWAdwYO77OEWuPrEO6vzUaeN3rXocnnngcH/3YRyVsTJYE1zENkffs2iXBRYr+0UpZzkWOucp7lSMAl19+pVh8ZJ+FYzKqJwwAvFgAIHQKcnUJNQD4OmzGElySmxDPs8sPCPhwbfP+EgD3rQwARAau8ZLRzdrHiv/1Osq2LRMd6kjsiptVo7aKTGKAibECEt02qovzWF2Yw4GHHsDCyeOYLo1haryETqOO+qolcgEtIpgMttvIJFMSleAiGnDOWZuBq3SkIeC0ADzYpfkPL2AVbUJPJgPAv3e/wem5uW1Jk8D0ClgQpzgPn0yjyg2v3UWhPInprduw+7IrEIyX5QfN4JDgvDbdACjU0umqs0OaJwXGiGpG3Sm7AQUEuA8fCuOqx246PHxM/FrF2YnrsgJ4BQfWueSNQiCGM//pXIDSRBml8jiSmazz0jQ1Zt/R9MfiGRIXk4BFlafvHETP4jejp/sIwIUCAPGESmmyn3t0G2OPgUEXK1JKzhL15wbNQMT5Y580UROAHbSR8YnzvRZK22LdlxBD/kcIAIyeE93P2k6YFLVQm1/CZK6AX3zrz+DQI49idmYG93/1q9i0eTNe98Ovx1XXXotPferTeM/vvAetOkcxErILLBTLQwBA2PF3LxhR+vz1jIKsCnIxYL0Vn6P+q1g3717rmpu+B29AgQau4+IBACWNsRs8HIxh19vpq6g0c3ah9hz2GrmAycqwcJdexyXs1mmxcQPPCgg/Jyj0GmMkuOcxsMH/jXMIccUAEyuCAOwikJbYbNbF/mLix8DMzv7MzIyOjw4C+/btxcryMiqVimiV/OzViZn4MslkDFjbwbCF7d0BPEjCzx4AYCcGPbZgTGzWm6Jqvp8gaCaB0/MnBQCw+O/2m0owd+3Zgauuuhy7t81ilk4FS8vSc2BCQY9jdtCOnziFEydP4ytf/hp6fSYhZLKRjWBmsey60d51pd1EcXwMJ44fw7Ytm9Ft1tGncngqhZe//OVSSv7gh+7Co08cRmlqE46enENA0DiVwelTR1HKd/Cd3/0i3PHiF+Pa59+JTiqNRiqJLgWc+Dy8FhLVZVeR9zuFeCPnmXMxANilO/MIgKlJm42oBk4chMjFyASaNGaOTFAnoiM9C4rkEgAgm0AAQFgiXTwAcL773XqP88XkBgNg/bN4LgCAjCa707zFmFFsrcNm3Wy/72gYycWWyG6UIy5+s/RwzpqWx9DBPZ0AADJgaWfGjrwVc108cegJnY+9e3apwGEntNdpaISPsZz7s+W2pjhvGyzFTf3b9ICIzf7z9uo061hamENlmUVmF1l1XlNmwdrhGKExYnkxCEarMEolJL766IFH8MBDX1Pnl4JvrM1YOKvN1ue4UxJBtogHH9yvcQI+F0eynn/nc9Fs15Ek06jfUT5KcJS06mPHTqqIZ8HlR1NtGUQAAGmkBBmOHD6G7/vel2Pvnssl8vp77/nvct2R7SDtw0WXp3I8LVnrig3S13GAAIt4XxB7oVzu4ZlsJqS3U9xw85Zp5AtZbNkyje/57peo8NY5lsBrDnd/9C/x+OOHsVqpo9uh1asBJdlcoPhDFhqLXTouUODVGHAUTGw7mnlf1owsfvn4m268Ad/7spdo9Pev/vIe/P3nv4JkgvP/BEas88zrzzVBBoDFIwIEtleqkE8b+BEKe7tuv40LUBfCmALx4jxcJQSIwltlfQYAH8tYxutHBgAZbQSpqWlA96J2jzWJxXuvJeZjJYt/HlepNIbv//7vx7333osvfPHvNaZB20qOAKyuLODZz7xd586LAlITgLGa8ZnXmKr/V111jfKkDJ0VnE0fG7gSl3TMofXYD6M/G4kSto6lRWSjWzyvWWcLGNBlyOmhqTlCgKfT0rHza4I5GwCAYT+2B4VnN/rqTIWj27UMyer1tcho+yTrkXpNG115rIhGZRmTY2OoLS3iq1/8Ag4+8giyiYRcBEgdWVlZkphEIQikBUw3AYIB/JrzkJYcc3dziD3FmFgBuUKcG6hHj4aK9JGOn39ro0jTuUYAhqCREQYAE6mgUMRqrSFqC+mMfc4Dl8axbfdebN+7DxmiXtwkyZSgeJ+8XXqym6rRf7pDShY3TaLCjlqved+4M0IUGIwB4K9XiIQM3Rf+mOPK/uEzxGMr5xvd3K+SX4pz5AIUSiUBAEla/RGUcCr/fF6b57VA7rvYZ18j50rPvjUZAC5lQpsArDqQnIVlMcpJEAZc66oweRDtj6h9jyra7KiZqqyCBinaGwDAWRfZaBIb7QH0bu+gsVrBTLGE137/qzCoNVBdXMIzrrseL3nJS3DN9dfj1//ru/CHH/gASqUyMqmsusZNaQJsQbXOOUK7qSzRjdvomauC7mQnyhMP5HI6caJoKrAViF3x7xQ6TX3Y7bZ+Rj+WMbNYNVsbZlRxcIFbphcFdSCDJwp6UUlSKakyHRc9jWls8OdMxuzD9lnPDPAMgFyG/ieu2JfCsNEV/c8Y3AOCuhnrdjGZ8rOGpG8yyfDWhp5KzMSWCQUFmE6fOim9gOnJKdkJtpoNJbV0FqDd06GDT9icpqP5j+7vfhSD78Afm0+2eC2pDu2TMUNYyIZg4sfORRJbtm7G7LbN2LlzG8oTY04LwCyhmNxQPZvifhQ5IiC0/5EDSqSPHKXaP491Fs0mE7wU8vkxUXa73QGazbYUucdLKVQrC5id3Yx6tYIx2ie1WnjWs56F2a3b8KG7/gynaCNYaaDS6KDeGWDbrn14/PAx5IMEBq1T+KEffjWuf84duOr5d6LR74kBkGQS224qhmoEQNX/UwMAOA7LGgCAIxODPsfYJDYjpg0B54B6CwnncONFfkfu4AthAJwrwpzt9xsAwNnP3oUBAAZk8n70s9PRvkFqtGWZxtr0I0cxEeAREUBr5Kw9vqcXANDTeJKNARjd++ixw1heXhAriPsei0gCAK1mXYApGX0sCNkM6rU5zuqETSXsF2Xi/JLn0dLdAdqNGpbmyQRY1vfFfBadxqpGazwAwD2ODFlzz0pIB4BioV/80hfECGh1mki6mKG41E/KijWXNO018wAAIABJREFUK+LAY4fQbJmHOplvd9zxLHT6TQEAVL/nvuhF3Y4dO2EsHhpfx2nCIwAAi+/FhWXs3rkH3/uyl2vO/k//+INYWlwxyzaK9DkAgIVlHADgezEBOnPQ8ewADwZwxIEjF6Syt1p1bN22GdlsEtdceyVecOfz0G7z2G3ElQDApz75aXz5y/ej1eyi2WjLQo7niOMbBLppT2v6A6S4E/iw17eOscU/FuTeVWbr7Cb8yI/8oPzuH/jaI/jTP74LmXSRxrLhWATjhI/pdtzM9RmLbGREFsTOucvHV64A/owxjewHE9E0YUIbGzEQmywEaxD4NROr20YwNIHtrQayAa9ZH+VyScwJAgCyrHV5S1wAkNebgPsLXnAnrr76atx9991aFwRHyJzYsnkGC3Mn8MJvu9MBP33kOP/facvlhVphfL8U873iiqvQaLaRzeUFAPD9s2YkSHMpAMCAubBriqiOGjDnyaKgMUFqqhkQ4/MCxkSuJd4LXG/f4gCAK/5jFKwhHOlMlV3kcqJgzo4HUUctJKKgzmaBm1whyKJVrSKfSmOmPCEv+yf2P4IjBw+iWVuVPVCCVhkcAaBjQL+PTCKBIJ3WZknBEykwM7Cwi0FqLFkB3jTAUaXjid+TyQCIqL1rRwBY8C9XG8iPT4jO30ulML1tB/ZefQ2CmU3SMqALQIcL09HeKEhSq1ZFk+EM1nod5DChd3OrcThG/IPwuvA3vusSBco4ADB6CYdHOhISYyGti7SxfLEgf/PiRNkYCorUvJ7Rs/jiX+r/LECpqnkpGZinvY0Usd8sDIDIOm39kzBKPY+KOVPYb3d5zwQCAfg9WRikIdu6M2o40f40W8UU72EglsCWAQQRperCL8K3AgMgBL7WGQEw6j3DdQI/96/egi9+6tO487Zn4e1v+Wk89LUH8Pu//378zd/+LfLjJYmmMbh02l3ks3kM2mQomQZDpMPtAo2j04l6ppk/DwoM0+zEACB4quDrin/po9q1lfBS7P5S0ixoNHo+sx2JdEDMPtVR/JmweJFBBkE3FhBfkxQAHQUADMywf+GoStgfj/ZB62Wb54ntvxHLwLMaeA4kBBhaVRoowZ9zVpVJgNgABI85m9elzSI7UpzrT6NeraKQz2Pr7BZUK6v6GRPovXv3IJNOYN++7SqkSd2sVquiZ/If2QOezhm3l/Kxwbo7aTf/WZSLw8REWQkzGQkS6BKNlorZbSWEfD5eAyZlou8mkmh0+3j84GE89NB+HD92Cp0unQ/ySFHhfkDXARPxo7iWCdqy+9dX0VAIUmitnkJBHt1NZDgvPBjgn77yFYqpH737L/DYE4eRH5/CE8dOY7XZR748g9LUZhw6dgqZZAfZ3jz+xRt/GDc85w7suOUW1DlmxumDfAHNTlPuFuz+i6m/BgCg84V1GWNBJUooqQ+josxEANcbAbC16p1LhhkAIQCQ6jsNky6oOSMGAAEAMQCcy88GALDuBu6bGqOFePy+HP3Ds3fNLixOnAsAiI8ASPhRe4ZR/6mdMQwARAyAaA+LaQfEAIDoPTydRwDUbhfLiuNCBDRJlZ9fOIUjRw5i545tmJ6ZVDOn2VhFo1rR3iXQlIVnmlaoivLG6pJnuwNJTF3BgQd0HjF9mHajLv91WgWi30I2QYFNipNGPu4UyfYAALvkjVYDn/ncpyWW12jVkeEIgZyjKCPCRJqFZR4nT8xhYbECdk6Xl5dx5ZWXydKU93G3R2o8O8Kcu8/i+HFjAHDagABAeL1iAADZWfVaQ+wg2qq+6p/+oEYW/vx/fRQHHnsCCWoQyEra4oHttdz/bRQgZI7QWtCxY/kYXzAzbtTJIMtlUauvYueurRpXePYdt+P2225W4W5nk446Ab7491/C3/7tZ6R30CBwTwCCwLlm6ftOV8ZGEUy7wgAAFoyedm/FpHWTmSL/1E/9S9Uoy0t1/OqvvBtBpiRBVNP64YexpNSkliCtFcXclckGICU9XvjH8xU+3gMOngnrlfovBABgPUYxyMrqikQACUpoPCU5QJf3aKgB5KCEWBxfXl7CG97wLwQ4/Mmf/ImOVW4NiYFEKZv1Cp73T56jBiajACUQbbyQzBKLDVu3bcfOnbvRpIVyJqu4Sf2KQNoOtLqNCvT47uQL9zPvWMx/Xf4jlyDThOP9FGTzGgOg3oBnTHINkRXH5/WizRsAgGjALoGMzfdHYn9rT79PTxnuG9UqZqamkcplsbiyjAr9QPM5FZOkeLDTnSNqRcpNtY5gkEQ5X6SUkNDLowceQG1lEZWlJXSbTaR5cZgQkxbDgoeUdCZG9CLVzUq6vVGd2Cn1SNpTBQCwMI4zC2xHMfpwL5FCJxWgn85ienYWu6640mb9Eylw6xmks2hxnooIXpsoXg+dZgu9dkce38VcXhQogS6xImFoHidW8EeFgd9beJuZ9/IQCBv9ek1xPgoAMLHj1afaNj2txyYngFyghE2IK2/YaFeyhFDrRJNqWjsbAMDaJGW08IyvIX0twCOF7oCjI4GKBK5nrRUyQVxRyMDPhIEAAOcIEwzEUuS1sy6rvg0GwHlltfGAYl1qW8Uf/+jH8JE/+mP80tt+Fpl2H//+Hb+Eez/zWbFhkvSkJxrPwNcbyL6MIwBBMoO8iqy2G5Exip/2TXWuImvOsDgOqXyum84Ez8hNpsTvPHplT+SF9aR1YiW+BwCse2ajUezMeBV/2QRyabl9nO9Xhbdel6yRmBaCA0S0/8SYC/5YzbY1IdEjb9cVL/L1dThfbomO3xr5WSMLXkmYhPBuV97ITGDoAmCdKtJU0yqs+UEmGLv/1EORSnYqia2zm3H65El9TcohO2oUVxqTcFMWk5O8DmlpCPAfUX0BCkEQJpR+BtAcBIzWyOPniGB3UEe3z/Grrsaw2L1gh4YUTgrVcW41l80jnyuqCG41upg7vYAjh4/i2IkTmF9ZQlt0Z75dqsUbkCdRwW5P9EcH1el8mu0RidF9Fd/ZQQ/lYh4LC/N6/6RaUvPgc5/7PFZrTaTzY3josUM4vlBFaWYrkvkJDNJ5zK/U0GksYVOhgTe9+Udx0/Ofh/Jl+9BAAlX0kSnkNVpHzRDTAHD7BYeJEmnN3us6nQcAcDYRQMfLC61LDdDma7Ey4PiauSYwjpuIaRKZJP3CzS3DxIfXyTHclioabZhKn9dtfkEP2mAAnP10nQsA8CKAYiC5ZFytmgFp6bYHRgWOuWt4BoC98loAIC7893QWAbTsKyHxar7fVJZ08xYarRr2738A5fIY9u7dpeJ9ZWkeSwvzsgAsioKdQS6bk3CcaPcahOZ4joFpflRC45m6d8walrdFt9XAyvIiKstzyCfpLtAyxqDE18zJiXme6TZZj+iev/2EaN/1Zg1BPnDaWgYAJOXskRY1/tDh4+qcsugdHx/Dth1bMEAHnS4p+REA4BkAkhuIiXgaQ9X+EQCoVeui+3daXdxw/U14znOei4/9+d346n1f0+uw+aQRWifWyvjAQs3v077wNSA5pcLN0+O5z9caNeTz1N9axq7d2+R08KLvfCGuu/aqkMZPED6TzuL++x7A3Xd/XHoHZG4x56IDQadHJwGz9rOCn+r9nqFi3XaJ9yW5rxOgMJX/Wm0ZP//zbxGLLsiW8LNv/zco5iflBOCdsizV80KripBOMsM2OL6+d6zxnf34PWOvPZxfRnlM5Owz2kiMM6hIkSdTkCAVxwBoY0jQhDUVJ7cs3zCGXMRgtGYFz8sP/MCrJGx51113Ka7yvHN90NEiFyRw4zOud6OGXJttWRy3W9z3TUdo9569mJnZrFFnki5yZE2v1pCnpThZrRcNAPQFAEhkmDpAjL1y0GL8pjNTgLFSWSM6jDVkl9DxwBf/uhpH7v3wpdUvl1T++Ch35gLigqLZhT441sm3FNM+fPF/pt6uP2F8fF4+z1UlQbmxItK03eh2ZbHBDU0zOJz5QBK5VAZZFqydnmb8U4MuCpk+0ujKGqW2soKF06exePoUqivL2uioKEkKtAUVzpQNnJrlQJtimjT2mKq2JaE2dxq+n9gNFAcK9FjSsfx5UxsunKBVVm6zoU5y272OHk8aTjKFydmd2L7vcoxR6ZnpDqnZmSxWm20srFS4sxkzV+qYTH6IHNKbmXounMu0makw0HpPbs3o+rw6tkTjw766y9cqKPthDjvOqLcz1PF1fUPOQY1PTGJyagrBWMlBlTzX5rSgQOTOnxUSVmAoMCmZpu3MpXz4wmHtJsdnPbsGQHRsZzqG4c1z9D6zCxP/6fDznKWwd2/ZCp34nRKuuuj8mcpJSFXylCUF/gQR0YzWSJsCZJ5NIxoyxy1om5UyIS0qjZPCN6BLhru2lwoA+Hs+/tkvHPYOnQ1ggn7kROoJP0is0Oyz5Cnuiou4yroPKGdLIC9l1UR/e76rb+RasgAEkEsk8cYf/TG84bWvx/77voZf/ffvRKfWxHhpXDZ0KvyJ12coWtrGRHlCwm5pdUT5c1OZ197k6P5e+ZlLw3cyHGYYm+XTVoOMBwBU/Bsl0N+xlkCz8+MBI6LrZpGqVFCWqKRsprTPers9Cg6RfWSovPsIOxLue3fNmDwRODDBH7PT81/zs/y7PTvBPcZo+8YyIIAxHCdi95SCcQ/5IGf0USLwtN5xHQaunzoVmrOB9kYTSiL5yHQPCAJ0ORuaC0AxTJ6eSmUF27bO6jhbrSoymQ7yeRsZ4D8CAKRyUrHYgwF8xzw/nk4aUi5TfXT6daQyRu1kstInSNum5SaV6wdYXamiXmth/vSSOvwrS6sq9NlhyDBZ7LegqKTzQLFUXgvaBnI+1uxurRtKUVd2lxgWyZ7qot/poJjOor66iuufcS1uu/02PPb4E7jvqw9iYbEGRs1BOod/+OoDSAR59FJZZApl/Tt2YhFTpSwmM8v48Te/Hre96DuQ3rIFtVQKVTrs5PMmrCXgxzNE1Ed0BYcDAAQ0eQ5LPLIzcFh8YacusgGMxP6iLrRnANheaB8OABi0NQJAsUgCABwB4OgFiw51a4ZyEPvLcPtxgNmZ7vDzvfPPts8MAwBWeDFJlQ2gBT9LjB1ww3PpmVmWZ7gge9Gb2dnfxdkZANFeEX/5rycDwBdqJtZsHX8CAWZltx4AYKC1MQCcDWDIILJcJtIHsK+jD1tb9v6eDjaAZFgxv6WPOkcB+HULg0EbDz5wH9KZAa65+nKBAnOnT+D0yePaw0pjJRQLeRXAxcKEmDUhAKCY60Z1YCJ4nI1nHiwRQefU1KyuYnH+OHr1BaDXMh6NQGobh9Ienkmp40lHgL/+xMflClCtVZEr5MQwZHwQpyzB4+Zr9fHIIwdRyI/pPPcHHVxz7RUSQG13OBPPfIz5dyARQDWPlA96BoBTpHINIgIAq5UqVis1BJk8Ou0e3vCGN+Kj//tjAgBovcdRKE91Z4HmxwA89V1ArWOMqeueoW6Mo3Fz9KLH/T/A8soCdu/ZKbbCd3/Pi3HFFZdp5MJimrGOHnxgP/7szz6qYyEAwIKRdUqr3dbrmg5AQeeIr88P0f2dWwGfi6/NOMFYMj9/Au94x1s1gjEzvRU/+RNvRWlsWiMA3bYTXXU6ABLMU8y04/EUf74+n8tT+/l6HrBmTOLr8Xf+HHgmBH/HnzO22MdI/ux+xOcKcgFa7Yb0C9qdJqanJ220JG35S9iskDuAMQJtjKePXbt24eabb8KJEyfwqU99SsdBoL1araFYCDA1UcTll+0RqM8jaNTqypFq1Zo79ylcdvkVGpEzxmsPpfEy5heWpC1waRoA0vR3gL659ygn7dq+zRhMa+F0kFOtRVYgGR/ME3julJtdGgBwqSHoGw8ADMctV4xdwNvyyy5ebPo/9yiUNggBCw6ncp8tkFpyosDqkhVSFhNKXvs4euigfFBXV1ZQqSxr1keLlzRRAhDdHjIOZRb1RJ0pOyorzrxwlkubVVjbhkXkq6NqlroCpF8P1LUhRYXzWUz6aXJlRY58B2UxwZmW2a2zGJ+aQTvBJJDFWxcddm+dKKBEXZztlL72t6mrqn03TjNKo8mDBwHOcR2UPMUSqPj59RsCWRieLUGQht+nszZH1O71UBgrY3xyEmMlFv8UxTJVTr60VLRH0Mf1SuILWC5r0iQP1vhfxBMe36nzQX9NYhOjdcePwa7tOhtidBXclmk2fKLAusVqn+JFvH1tOEgswXXojIm72KiElUKWNEt2ixSznnU5JRLp7LP4OxOLMzo3n5vsEM3+Ox0IBgqzfaNtFtXiqY3RQKLPEQAqrzvrJfkknxmoOFdeGk/5w8euBwBwc5VidwoUKpSYmPPP/noDANE6YCfVEnJdgnXeLDd5UvbrrQbyQR41zq8N+hjLFzV69OH3vQ97Z7fi9MnT+PVf/jWU8mOYOzUv9WL+o0WpXSOXnMrf2Bgwfl14BF17jafnO/p8WCQ5t5LwENWpJ/g5sOur9eCe0+1n9r76Ko7Z+SabqpjPa35UgXZqUiKqnKkj3VEe0Oro8pQwwfPnJrIP8mI4tLhjnV0MDGSKaxfoMaLAW6Ii9X7XPddTe6s9ur4EGR2fJVqW0Efgq9FSmaQQBKB4EpNZfmYyorUet5Rz+gNiHBiXzwSY3GuGIwmiUtocfr7AQN7WcXoAg+fRJ0gEAqL3zK6AJVtSfU6nsLy6rGSYiXan3bbksmVAhacw2t5geikc22IHyIQQeRHd/a/Cmkw1/tzOnb13KlAT/qZTThv5gPRQzqDWMF4cQ2VhGVddeRme9bzb8MD+h/DJz3weQWEa/cQk5ldaODm/ghNzJ5HIdLFj13YEuQLm5ypo1IByPoWdk2287Rd+EuWrrkB+505Ug0BCgBTg6nNchaJTvF4J/uOPXVE/MP6Lscr8Sg53Ybcf+v2ObSLGVhsFMG92E7ESW01XyOiXYqOpKmACzM4az1xXDibmsU6YJIXkgF1HguhkAQy7dPg15vf90aOL3+aXEnvs+S0hV+JIO1w54hgk4otPrn8lxVqXtLQ0cN7i06Xsv+ud+zPv2BcDpl4IGHAxz8+jtYLFYhWBUHZEeQ/zvHnxsxBMcSOLYWEfUwCPABWXezjRtOiMeADAC6q6rvlFxz+ntu/6CNyPbY1yzx2+DlFO6+4JtydwqYu+rj2BmpdNdNt1VJZP49SpQ9i+dRqpVA/LS3OoVlcRBLkQWBsbK6M0NikHKRYrXIPMF5i7ZLI5JDJZMUYtl4yAEF/spxJdnD76GGqVBYED7OryGGiDRwCO37NAJgj75fu+jBUKqHLenWKcadLszQKWAECnxUZbEQ/c/4hEATl2Vaut4JZbb5BIbq/f1igBKfzMAebnmIu3ncq+7ZUccSKYLFcCTeuyE95HbbUhq7xicRzXXnOD3Fv+8i8+jjwZsA4UZsHtwQ7OnbPLzPXAWBEHbvkzH4u4ptqca3fMhs2zM1itLeNNb34DxidKGnmwjn0GvU4f1Uodv/2bv4Nifkwd4lqtobydWlwEjQWgdI0N4LvfXgR3/buyi1e+8nuwZ88OiSj+l//8a1iY55hHDokBC2nGVh6DjbZZXLLYwJgohm3Wxh4YrwiA0D3Cax1wpM1r8Ph70zcwPUPBj7f54/OPi3BJk7YlmJMrBKhWK9ixY7v0bTjWpi68Yjbt2WuYmCyj02lJII9g+80334xbb70Vf/EXf4lDhw4ZmCJNnwDp5ABbN49jy6ZJzdzbfspxGBPl5YgL18Stt92Oer2pdczHVWt1Y0/KccF299HGbDwGnGVHdOWJWQDah8/B7T4lA680NYVuo4nl5RWNHeSYQ7nxisSRez90qTHkzMd3zt98gwGAcx7fU/wAXSMrgEPrE31tvsUqzBz1STZG1BbotETtoRhUv9lA5dgxpJwIFCmm7N4wEfZIGpNTfngwQB0u38n3xT87rBzooXKnK/6JGqWyWZSnZ2TDRPEK/owJHndZFnUUYGv1SWVda+VhSYIpfMbSKpdr2ZILLSwu8jSLfi8QwFTAQ5DFBSfdDknandC6JYUcUc5BH/VGQxtPaWICubFxUXIyRDyZKMbEtOIF+EUe4jn/7MkCAGwbcVvAaFc+BEmiwt62CrMx8QWkzuDQYy3BiJ7bK/RbDLfS3c/PGuhggj5Mhp3aNgOhuue0JIlmlEg/szVpCCaLIYIApt1ja0f2f7T9GwEAqKpNaq95L19KAnqGy7MOAIA0AQzHAHBnzlwwvv4MgGEAIJrAj5Nj/DvLJDOot+pKvEhVXKqsYIKuHACaqyvI1mr41F/9FX727f9aNO5WgwI2pGjmkQvyqNfqTuQoAhZN2M/dyraQhmh6nqLH4xSINrQuo3MuACDhNABcZ8A6W/75mGoZU4D7IZPpQKwQK/Bpd1NvdwTkqVPvGAhGFbW7gUCpDjERdcEZlBVwySRBR+MloXifK1zNBsjtne5n8WJC+yifkx2a0ObL7hQPAPAoJPRHVhW7KM7uyZ6X4ICxo4Y5OOsXg6KCu3/SD1CnxMBKggReBJCP8bRJm+X0LgbDLjEezPPim2e6Rv4c2Dn0LB7/XAQdrAg260RjABAg8DZKjFdkqgXpJIq5AEvzp6XpsXlmGo8/dgDPv+N5uOmWG/Hpv78H9+9/EOXN2zG/0sOpBZoTjGP/YwdRb9cwvSnA9h2bBVLMnVxCp5lGKQNcuyfAT/7MGzFx3dVIbduGFY5UJFJID9JI9YCslsEAvcRAhgcCAFiEs6C3wLs+chbGEAMMIgCA64LFu/de9k/CYs+ezPYlrvteCAAkKXqmUQSdKUc7Pn8AYL2d6sLK5/WewdvREdiMAQDUtwlH8mwO+6kDAM4//byYAv2pBgBCCMiRJMlsYQEhAIDsSgdIegBAeUo4wsRzbhRnD5qtPd54JW7rKwJfv7EAAOO98pc+7as1DCCdHs7m15ZP4+Txx1EoJJBO9VCtLqvgYkyRA0YiJTvQfp+/zyo3Y3GUyBUs5+AeR+ZsNqd4wLupI3FgN98vfZc+Bq0KVgkurFYMjKT+QreFft8o2iz0+Df3P/A1LCwuIsU5ewIAqbQcAdIpNuFoh5pENjWG/Q894caesqg3VnH1NfuQDZgpddHutARU9AdJLC9VNcfNvUVjU3KQ5l5PJpdRezhCJTC12UW9yjGvFLZv24mJ8Snce+/nxZ7g/sq9PO7W4h0APADtgV2f0/t9WE4AFEhOJ1CrV7FpdhrV+gp+4i1vQmm8IEaGnpuuJ12gvtoQAJAPCjq2Wr0pJ4Bao6Gutj8WrzPgxxHOlMQS2Hz+nc/Ed3z7t0kD5o8/8D+xWmkglQyk7UAxOsKdcqmh1gHXuRP6NUFA0x/w8Z6xikCIf39ew0Y7eKzZZfeLNTt9fTEamy2FcwCXRgh7En/kSiIDIJOlPg3p92bHyTjN+5ZjH40mu/dJAQIve9nLdG7uvvsvsLi4pIKexT/XT6NWwU03XI7JclGggOlQWEznPz6WQNaNN90s+0fWTcqp6g2td41axBjPo/f+ufe7aATCcojhvYI/Y943MTmldVCr1aUJwJ+FzOINAOCcNdpT9wAVW/FU2vVPlfA6UQkXWMKklhsgxaJYqPa7KBVz2iw9pYYFrFd+Ju0jTEZjHTi/0JhUU2xQVlkps1NT/4zfU7cglcFKtSorPIIB/F0k0maq+SzsIvQpEsESy4BJxQgAEB9N8F3l808BRi6F6+r40td3Jr0qq54/SW/rLhKkwAY5AQCceWLHf2rTJqSDvHX+uTXE7EhGC/OnahFcCgAwei7PlMRrA9UyG+0RG4ndiiVLjCONBEMS/Vrx3W7N2bnNWOW+E3dRceI6/wrg3OlF7TPKbbROPEjA4p7AkfmhM0hY958JAQOpFU5ckRsAwPDqiwMANp8+/BHXuWCQy0p8zcCVIENVX3ZLcvJx/9Vf+iV85H98QMkMrYpe85rX4spnPhsvvPE2PP74E5iYmIwAgNiN6gtsrgXfLffFpwcAfAJzNgCAgo68vioeXXdsCABwNm6iwgdZAaIUyCvkA3UWVhtNYx05myEmogKOlCAwKbPPTGo4d+q7J0pKqB/QbwnJ9wW/71zHv/fH7wOy76grwWeC5RSEjcDggAcnBMSOII+XyQztYjkuxoRC10UUTiZBUXdrNAnwiWEcAPAMBH6mZVO43ztmAhMp/k7sqhhoYEmXqSvbGABvN+sA+6TKv3+fhNnIwmjh7wGaPoKsjSvYY4YZADwf9doqxop5K/4X5jBWyEnsr1Gr4pabbsGWTVux/5GHceDIfgwyKSw3OkhkJjFIzeATn/oi2v0EgnwGey7bgpmZEuZOn8b8qSWkUEQ+1cPzb92JH37jazB5/bUYzMxgKZFEsw8EiQAZMu84Q8oknRo6jgGg2eW+AQAOD1h/ew9HzDYAgA0A4AxLxHNA3Kyzxo9YBHNYTMWNOaHYh2NPhQCAWdZFXU1jQQ3vAU9vAMADg2S1cNg9wcqPDs+VORw/egC9XpXEZ7SaNcV5dtAJoDEvyAVFR+G0vIPFNYXLCOxKvCyTBUWj0+y2skGjdqmxn7j3s8rMB0m0VpewuDgvYcCB7Pr4MApzdySayhj56IFHcezEcb2G8kHN83eRTJHRQpE+jqcWcfDxY3JGyWUDNJpVbNu+CROTRSRSpjfDxgVnuWtVCq8a84qjBPoQGmQq9ykKnyYzaDZa6HUG0k5pNNoSnd48M4sDBx7HoGcid76Q5dcmtGp5sxfA8wCAB3l98asurnQO2NSqYmrThPQXfvpn3iI7QHM7EN9SrIZmrYXfevd/k44PWQ8c6Wu1u6jW64pJ8dfV+JTTJTgbALB9xya87rWvwYc+9BF89b4H0Otyd82g3ewhS/DGgaKsiA0Ydaw8P7LR5/u0/MQDEF7nIP66o8Wwv0d8g2E0RlnuT0KviVPydQn4TEyMizFBAIDPScazxG45vtLryCKwTnoZ799UCq973Wvx+OOP4+/+7tNhjupBAFoAvuAIa7PRAAAgAElEQVR5t6OYp7MA2Sv8GxtnIQBAlmGhWMKVV10tpgd/TvBAzJFczoQWn2IAgDF5vMwxG3Oc4PgKj8vnABsMgKeqsjuf5w2V/D3TPAIA/NwiF4ipQ3c1Q8hkJqSkppNoEG2OiUj4Tn+kHOQghnUowpzDD7hZOdoIqcxEsZhQC5kjtZWLhcAuaacUxqP3NCmeadq7ZITSKrDFKOdhYer8tMObNywco/1SBfD5nKv1HuMF+DRP4GnJroXt4iYDLBWn+d4oMMfOP+f9y5MTSGSzQmWF2LnkmMfjN1yfPF/s4Z3P310qALDuaYldCzVLwwpsTakY5w2Ev7THR4ii/14db9FVw5IoTHLMKlF9TccSMUaJxK5Y6JMiG44HWOdCm1KnGQIAWnYq4CIAgIj+BgAwfN38vcY9IuwwuWWv8Bobi2m3WijlxtDutoyqThEy+sE2W/jK5z+P9/zGb2BTeQJv+OdvQLk8ic/f+wW88Y1vwtYt21WQE7k2oSvfd4quve92EwDgPeMBAN+B9gXouQEAV7CfAQDg++y0mrJONep4QTOki0tLNsCiaG+dHBb8vvssZF8dafOMFmXd6WoocRj0kEszWRsGAEaLYeV2rpDm13xfEi5iEik3E/tZCES61+XzEOU3v+su8rmczjs/+wRP9MPYDjgKAPj9IQ4+hKCcA3V9EuSvgZ/x5zGxm8QP/zO/z9n74W0Y+SzHQQb/nn2yOQqQ2A4xQC6wGUr7iBhC/prz3mXHf3V5GWUqMHeo9p/CrbfcrAT5ga/tl294diwtAKCbDNDu53D/wydw/GQFqWwOpXIRey6bldbBsSNHRGXNZcpID1p45UufjZe+8iUoXXs1euPjqKTSaPYIAGSQosCXG1EiANBnY9F1UFM9J93lRuHW3atDFgCFyOJaAEbft/1ugwGwPoXifKKfLwbO57FrmTHn81ej99PZ/ubcHbe1f00A1EhythezKSNdINLonbp6VMJHAECYM7lfxmf9PVuAz8qCIvoYGQGIx9PzORlrHnNpIwC8Pfy8trrM9LTniEiWPPyKAIBmYxH9HsezmsbmE/vK/FPY+df3HJbp9VBvcLa9q7EzjplOTE0hSSsz6UW5EUE2xrT/ZrTXg7pA7aZEARcW5pwgHRlIZrnq5WOOHD+KRw88JlFnzT6nyAygKjsdOqi3kkImWcCpEwtYXlqVjRvHbVn8b5mdFgBAHRPmvgQAmo0OKpWqAad+HE4MUhs9S6cy0vogA6BebaLT6kkYleDC9NQM5ucW0acoHF1w0hR2tTl8jYc5kTkWwp4NEF/HPj4pzXM6Oe1uE+MTY2j3Gvi5X3g7kmRmUXtEx0cAM4VOs4vfevf/K/YRAQAW/1SmX61xPKG4BgCIs7/WW14aDk608d3/10tw98f+EpVKTQKDFAGkBgABAM6jS0AwZo8pXR/1iFJotdn1ZzHc0fsm7Z9jcvzeMxHCjCPGAlC0CceQhu8LX1PEAQCyJDjCsX37VnX6yQwRwOIYvxIJ7FIgj+fFrIG3bp3Fy1/+fbjnnnuwf/8j6vLTxpGHUR4vK5Y97zm3IEsxXTfCyuKa+QjrKK7RzVu2Ytv2HbrObLASGCJ4RcYxX++pBgAoismxba4lXgeufx5XWO9sMAAuaud8cv5IAIArr+xuti09JAXYDKxGLT3tRY8xOijl55oECHyHxtE0VYC7Ik1CTP413M98oEuxe9emMnEksmUCLHYk/EzRCtI6ebN6mxZD18SrEb3TOil20GESqQTbaLdxAECIpC9Q/d9c7Nkcmt90BavPx1w6rp4ykUx+n0ygVC5j0+bNUvoftInKMRDYjHC8+3UxycDFvI2nEgBwV+Ssh+WvtU/gLZXxH66D4QnVbmEqgBt9Q4+WUKT+yGZJWVSosGB30aH9NjMf6QRISM/R9SQS5ixT/Bydib1pgW0AACNXMA4A0DaUHwTalZDJLjSUdEAWGQnFKIFqtjBRLKGytIxHH96Pf/eL70CRNPF6Aw8//Ih83IlQX37ZlXjiiUN6kiBrM5uj3BHX7rDC2xXdPA6PLFuA9uvHra5RPQ2p9McYAAIDrbBy2v2mPkDHkXYLE+PjaNRWsXl6Gv1eB/MLi8ZU8rT9GH3fuvK2/3iRPx4bEy126UwZOYFCjr93QmcjnfjRrkJ4V7i9WAwAdi5CAMBN4AlENPtDdevpZ+yE/DTr2WojyGaNneXtwUdojvFL7vfUKPGLrgZntv2oEt+r1oJbE+slcKPdxdVqbYheGd/3+LUXZ/LX2J8TXV8z7lS3xEkW2GcnIMffl8vjOHHsKCbK4xKlmpmcxHXXXoOlxQUsLa3g0ceOIFcsIBkksFKvIVMs49DxRfz9lx/Fli170Gz3MDldxrYdU0gmu3JEaNQIIhSQ6DXxtp/4Qdz6T27G2FVXoEmAJVdAk0Jd9Nnp9JBRLHMMAO8mQZZRz40ASPTWAKS19ZEHQT0DwOj/1AGIRgDsTEgDYGME4AJD4D8CAICQkmP+SDiMHXCnyxIf67T46ItFY8soYmpMYHTt+fvbmhFRbPaFjo/sbt19ozQAnC6EtEHIJaTtM/d0AgC9BhZPHsLK8km0WrTs42gZGwLm4CLtCNdN8Kws7s2cR2eTKRsEAgI2bZlFml3LbCBdKumiqNiiS1YXOVHgU+g2ajh18gRWK8sCZtkYJxND2gypJJZXlvGVr96nEQAKDfNvSOtPpDqKB/1eGplUHqvLDZw6OW/Whl3TWNmxcxa9gYEJmlnv9tBqdXD61LyKXG/xaqwyjiGYWC0BTl7xxYVltBrUQsnJaaCQL0oYkLgpdXZYWPr5fwIABAKkMp9Oh3t5HAiO9nfnRSXBgT4KYwG6/79ewTv+7S/KtYBxXyNwYiRk0e8M8Jvv+m2mVAIBCGTwX8XN2nsGgBeI8+DvmW5qAgCdTgObN83gxIlTGjOgEF27xRFNAj2mgaDYIT0dG9Vj3pfidaOoYItFN+3wuir8KVRHIMCPA4zO+PtjsXsmsn6M569hDkuGcJ/XmoVvUgwAAgDNVj10PCAbhEpKXCcGTJhbAE/ajTc+A3fccQc+/OEPy5mGc/uk7/M6U8gyyCTxzFuvQ4bsEFlXM15m9ZlrhLnsvsuuUAeei0fVHa1fOQ4oO0envxUbrxuN+2ffUM89AqA9J0Xng0DrjF/7EUg1ajYAgAuMWU/mw90+7ztA4bYfJsqWPBqKGWpfa6GKysmEO5sZmteLCnA3FeKeK8IUomBDBkBGNii+mDPejJ7DCROx8x926V0B6JhOCjsivISiXSMOBDEGgHXc7LVDEUJ3Li+WATBc4PpEzp7UOqE2zsAZYVqaTW+awdjEhDkTSDCMX2bMdk5ouwXbOBvgQjoIF7M0vh4AwJk4FqIqOQGo+AY6fD3cWR6a8/Yq7Nbx8+tBs7KiAbP4Ny0Azf37ToV+xkBgCCkpV4M+aXRu9p8OERJnM6V3RcgNAGDNsvJrUvZmZORwHzA7Y30WEOD+igDA4vI8pssTyFG5vz/Alz73efzkG98kenSy28Njjz6K6alNQrW7nT6OHzuBrbPb0Wy2nNHTaPkfo/F5u8YYdVVFb4xR49/Amu62BwA0gmRrwzqrgpEM6KTgqdoHPRRyFIVqYu+eXSoEa/UaUlSvpy2RE7bzhaqfyzfA0XkQ0/JIonoENjLIBRRtIksgAgDiyXh4nh2wEH8f/J35/VIwK6LIW5pviYm2HyesRFEhJne0FaxTDDBHlfpu6OiiPcvtj/FjiI8A2DY9DLRSSdsLZ/q9RMrNbk+WZ7EvIeLMIPc1z93ZOrj+eUYXoV0j3sg8n+zKRUVNNJUyUEdn08w0lhbncdm+vbjissvwxBNPKFmv0Ys6EaDHPSOTQDA2hgcfeRwHDp9EvrgFJ08vI5PLYfuOrZjZVFIXsbKyhNpqDeinEGQGeOf/89PYedUulK64DKvc1wtjaHb7yDIysdOiAr+PbspGABgTqMRPAIDz+ASFFX/PCwAgUyUOAIScjw0A4GKCnxcwPc+/vRhQ/kLi94U/PwUTrchiTqbiRr7mBijZ/uVHAAxMGtYAcAyS2PaqfUPOC6PaNtGDwj3ADFSHRjDP81SGmZdnkCnHvFARQLe/URySDAC5OjGmZHhcbXQq8zh27ACqq/NIJsiAyqjbrk4ku5AskkTFNwcZ7ZzO3pqxh91hFkoUMpuYnMZ4eVJ6VBovVKe9p5GwRCFPnz0snziBxYV55Xbck7i/MqRwDICCa/d+/l4DANh5VQu6j0Gy7a4bKfsBeu0EDh06oq65CrRkH5ddtgedXksvS7toiV13e6AVICn9KvT9PLoLjQQ6WGhT8G9pcUVuKqWxCTmqsAtMFX6uDToD+I4sn2O08B8Ff31s5WM1o9+m3kQPmSCNTJAUAPDv/sO/VZGrwpZqjtRo4Dx+P4l3/9ffFBuBAACbMMzPllZW1CH2z+0p+KMMvtG1pdiXAlaWl1EsjInhIB2hZkfWsaaRYKLj/GfK+vSMMdo9n7/TZay0JiFjuB854/dmSRiNoMVf3wMANuIRdf3CGKpgaReD54EAAM/RxERJBb41B1Ki5jOB4vOYXpAxrjm698IXfhu2bduGD37wg6AwI2NxOD+fSKFcKuDmZ1wpLQp1+Dn8QOFKxwZgwX3tdTeYCLYbsSYgonOixqgJvfu4PrpXnXs/OjcAwH2E9Q3BFQkVSrCYIIDZTW4AABe2Yz65j/aNd78djyDBXL5SFXXJtCF/UbJKOlKbCyqmJDt0gCIQrJ0Rjj/Gd+gNoLYgw46ut8GQPQi7h84Wg7/3nXJ1uJhQjwh06DEarrRX8htLyERwzyFULOZzfKEnd01ZEgIqlujxnbNDmA6y6vyXJicA0v6dAqlRk4iy2oF6Cq1Pmv33F3pcF/L4SwYA4i4IOtlRkRD1CWIlffxLijSGBfrao+aGls4wULjgHCtQbHNygn/Oo91o/VbIqeh3z03bI40GCGAxxgXPMRMmCskQpeXfcWPipsnCStaQDiHdGAEYvjZxACAVAwBY4JjQWQQAtJsNlHMlzUu2V+sYzxdx45VXY++OXVicm8fpk6ewdXarqG3sRpC6yLyKwBi/9iM+UZEYFf/iCTnk3N8/HkSz69sNhfR8kIu/E+4bFHNMM+lNubVjY5SOXGKK1Fw9nBsfMHAPBrjxhuvw4AP3m5K9+0evWyu6nROKK9q5/1GB2FTtLTkPMiz+s1Knpw+vOkYx0T9/jKMdd3+vhjoBkv02qm/ULfEigA44dSJg6uYwOeb7kIuLCavZNmk35RqAxItsDbHE7Og808ISkshujPelBwB4TEyizvYh/2wHuvi9Op54eFZBCCzHRiG4w2bocb+OirF/PF9/tbKibsrkRFnzlMuLi2hQxBYp1DoJjE9twvJqBc1uDyfmFnHo6Cmks+OoN7saH7riystQKgWo1yqor65gtVKRgNaOHZvwjne8BZPbp1G66gqs0gIsX0RD6v9ZJNh9Ijsh0UfHAwCMn4Mksr2UtC3kA30mAEAnRJw852/hAAACnBQ5DQUcNxgAFxLzosd+szMAPABgeUyna4KXLLp0X7v5cOcBNQQA+BEA0yiP7n/tOS6OMnlfWwTEdXm+8QAAwU96i7MIlugzVef5flJ9oFvDiaOPYWnxOBLoCACgYJ7sX9OB9uU8O+rtlgoxxhICuswdaE3Hfyye5BZNTf1UBvnCGMq0bZ6cQmpsDI2507LBY7NgeXEBKxwLU15hOSyLOaM/J/CJez4hS0C9Fos9Fm6JjgMAaDVM2n4Ojz5ywOneQLP1119/LbocF0jz+FJokUKeTuPIkWMSvCOdXnkzWaSuUafivtVVt59F/sLcIrKZvLrjjKsEABhbCbh70VRP9+fz+Pl/n/v7sbPwddwYWqtJx4kesgRXkj2NALzzv/wHtNp1xy4xjQKyD9KJDN71G+9Gs86c3ZoztAJcXF4O2QbektAzYs9WhDIWp9NJ6doQiG40Wmi3qOc0QFHfN/W8im1uXFFjMmLNGBBEmd9u194vX4txkToIZktrAomjTLwIKPfsm7Wx0xFuVNS3OHaWSWJqZtLsKjMG7qjr78YI+LoEBLzDGsGDV7ziFbL/++QnP6l4y+szRUV9aVB0sG/3TuzbPTsEABDMkZMaFfiLYwIAyDihZS5DbbfD1zU2tRFoTSQ9zqzz++OTAQDweBrNljQexsfLOgYD4JzexAYD4OJC15PyV25231fKUR0dCa3F52kj9Vg3OiAHPyYyw0cTT9ZCur17SDzJZKHApWrMxSiJ5WMMqaPNCIVPrOj3VFs+v6g59LhmgimBj3X6xq4YjQMA/FqIoOz5njwAwN/wvvMvd2duxukUZrdtRX5yUh0hCgDyZqQoIClr3Kip2qqOXmyOWRsubRBjHbQn5ZqPPMmlAgBxwTfbaIc3w3j33zEVwyNgct31Qn366fA15HOTOuQp/vE5YltjpBeZOr4V/q4LGLIKuI4d9SkEAExtuk2vcarqEoUfkOWSFHoqAEAggYldbrgArF11awAAali47n83BgD4M99rNjGZG0OrUsWdz7wD02PjOHbwkM4zVeArlVWJ/VElloXNtq3bcfCJQxgbK7nusKdC+zUSgQAsaL0XL+8fX3AyQLLojiis6xS4DgAgXdIYAPY66i47lwmxiwZ9BOzi1KuikT7r9tvwhc/fi/HxkpIbJo16HcdeIqCn5kaCnf5A9oHNBt9bD/lcVjP40gQQsYA2SRYQ45RHH5D98cf3t5BlwP3CgRy+oJcIlGuB+1Etdhe6HQoMkUJo85YmAkgLJIo+2TUeTXTCrpL7ndcm8UmgJWlUWbYkIs5g8vvZ2W2c/Bx7DDQcGdOIJyP+HITnhuMf7IDGApDf6/1eQTrnM5/5TK2Rr953H07PzYniyXNSqTWRLc3ISYb78f5HH8fJuUUgmcVqrYVSeQqNVhPXXXeNxAYX50+hUVtBZXkJpbEinnHztfjxn/hRFLdMonz1lVhtt9HN5NBotVFM55BhV44WiQIA+gLHVEj0k8h2acWX4Giss9I89xgAFa1Nrd2NAMg9lZWezTRvjABcaIT8xwAAUMGdhQytNJsO3PPq+BRqNjaT19SxW8W7Lxg9XWau4RidaRnFhTnd7uAzuCFhXq270ALsws//pTEAuE8zlrc1784uc6dlIEiWszfJDlbmjuD06cNAvym9EI4B8b1SjLbbbqkZw1SQjQYvMKwCy838cy83a1HaBNJizawqmbPx2Ge3bhaYy9uwUauh1WgIlDXWl7Ey6NHO7vLH//rjYlyFDIBUAp1+Bx05yCRVyOeDMTz80CNhI2VpaQm33HKzo9NLnVsFJcVXjx8/iUHfxP78nixBbeZVnS7azQ4y6SxyQQEnj59Cv5dQV5zd8Xqt6ax22Y1OqkMbn3/3OgDmdR8VidxXpV7P5iCLa8Y69BHks+j0mmh16vjlX//PaHcaTtiO4w0Ua80hk8wKAKAmAQEAP6q5sLQUCv7xtSQQ7Gxlz7aiGJv5+GKBrLaGCn6ORtD6jxR50uUtJklka0gEUNumNGgokGvq/3xfjI08D/zexxIPxI+OtPnr6+ZRh+KnxX9zAao3a7JE3LZjK2q1VeQLtOA1d5xcIafX9XUW6x6+f66Z1//I63H33Xfj4YcfUgG9sLAgAIBAAM/Ps2+/BeNFXn+eh36o/M+OO4GrUmkc11x7vcZaONLC4rvTNgcKMdG0SJ96AIDaGrQDphuAF9rmuWw0GhsMgAvdMp/Ux6/xII5mv3wpFrkEWODwnTjXfxXQSir/mT5Gu+Txx7Hw77iCYfjvo8A8TLN3L+QrSTfD5VX3fRLrj9Tue1O55UdoReheLHqPZzn+2BzxeiADN0ib46HfvCFrFPyTSGGQxezOnTplHhiwd2bIX+hnPlpFX+JFjoMs50bx7MWs6HGJQ0y5O15A+cMaAnFGuochPdDpQBiV0LVVR2jGZgKYwsD5dtvrDxdqngbmN2MPLukpVUDmrLsf2gXGrYmswPDMAF4Xbo7WseR75rycqfYaCk5FXDf9LeokA/nT3wZQRcA5Pi6c3hWtC39frekQkxnUbNk8eSqJDkET0tkTaZorojvoIJ/IqguKVhs//1Nvw2f++h50qw1Mj5XkC0uWHpMqrhOCLwR1CM5wMIjdZVIdhyni8aTdlEVNw8FQfO9ZzCRuPfre0P2gRJCFuCv8Y11wDwBQ/Z/FXrO+Kjo3u8633HwjDj7+uPN+Nr9kHojGSsh4kt2Q0dx4XJWVZbSbTanRU4guy8KdAKe6ANwyIuHP+D3mi2h/3uMFur8mZA/4q+9HmwTsuzEtxngmM3wNWtjx/WecDSFVpR0OOgQ+xK93/H4bPTZ+79lL51p/6//eU43XHz/w4KTvCvnryffDJIjXopBNS5hRzIqACsct+TnTV3p2dhZXXXU1HnroIRw+fNh0bCjS12zq/RbKU1jtJlHvDFCttbD/scfR7kLWVGOlcYG1fOzNN9+kQr5Vr2L+9HEVEv1+C6/70R/C5ddfgWe86NvQS6VQ53hROpDPcpmjEW0CjBT/66MdMgCSSMcAgD5/Hwc+R9B07cuOASC6tZaXWR16NXMW/rQ99awAqx7OzwawmyBD4eKu3vnEz7M/s6Ol097UCVfx9pEorgPpw6Tb0WmdT1Bos2nsiIt8A+cxAnC+8fPizuCF/9Xw8VDDgxo4jtpMINu9J4GA4SiTBzb9pEmUxxlhLtbVd9trPBeQQ4rb43yuoCOXBe6lAQCWDVk0j48AmDl1bOTInSqLdW7OTGvCUZjd+hdfRkG/K4E49GrY/9CX5QTAcT+ysOjm0qjVjTmlEQqzH1YhzsKWtG6pqlsnlUUz/7FbbAAcfeptZjudTUnMj7twliwwuTlxBIDd5KTYBTxkFnX33vs5FYPGNEgJKNQIkLdm5GhQMoOFhSUcP3pCHVyed/7ttu3bJAKYziZQra+KDcDZ/gQCFdOMd9z7uEFQQJB7PDtrpHwTBJg/vSAAQHPxHVrCpiUEyNl8xlkWY14IkDGL+56aLyM2uh6k9p9bjSayAa0Ju5zIR7Ndxa/8xi+jWltGLs+/p1UgWRZdjBfL+M13/RYW5paQTmaRyxdlBUhmJvdsHj/jt2+EjY4ArMk/lN+TxWcgNMc2mNsRACCoz98RgFZ8dbklk25zfTLdpyBXNFaocy+zTrzFbe+U41+Xj/FOCMb8IyMrfg9HmkO2pxIk4ngEQZQO9uzbjeWVBYFWxWJBtpR8HMcCN2/erHPA1+W1vOWWWxR33vve9wqUmJs/jenpaQH4rDl4rl78ohci0WvITliwXZLnsaHYxRi0b99l2LR51rFhIw0AG3VRlrAGAIgzAeINgPV3qigXcwPfsYdFekrMvwlgcARA0cztJ4rnGwyACw8CT9pfXAoAoAJ2gDS9J9eIyJxfTBYDgN3+ofi9PvQQCdv4d++oo97mw/04TJbt/rtkAOBM5zrcFOSF7cRyOFNEzYRUCqWJMsYnJyQgI3/6UCXdhTudPzfLfhYA5WKu9dcbAIi/nk/afVLmrdWG34edA87/9+jZ4zxVPQAw+p6t+Lc5vXgXkMlHUgCAFypy6YQv6JxHsI5PIjARAGCBjRvgBgBwtjU22nUdCnf9PnJOJZrFkgAAiR4xKTQBnDQSWJmbR7LVwfOfdQe2TkzjxBOHUAryeO5znovtu/bhoUcelcpttVqTb63GACSMaTS94Y/hrh2T3/gxhuNBbk0xUMbBrThAxe59LsvuSfQ62lVEo7QZWi6dfoe2TGn05THdxQ3XX4cTx4+Gs/c2AyWYQ8ds4yc2CsDEqlar6u9KxSImxsc0TuBHCzwA4BOqNV1upwuyXvHP80Imgf8bT/808MI2QCVRzqKQCYuUq0PAjzUCO2AR+2r09dcrgOKAxKUBAB5AWOvi4u91X9SzQ+WTMj9+MDVZxqnjRzE5MS5NBWocMKlgl2T79u1KmO776v1KsPlz2h/JKiljoz6DdBbLbWC12cPJU0s4NbeERpNMCbPdYpIYBBlcc/XVaDeo9L2AyvIcSkWONbTwtp9/GwqzM7juec9Fk9daWgKBqKjlII9ui3O77Pz30U5TNFcDdAIAAscA6IVWsi5gjcRkFQdhkctrad3ZCACwzv96AECCApdplTJyI2C8JuuA88WcweUzbwAAZw++T28AwMTXONNsjBc/0+vi5LoAwEgBTRaoyE9uxwgZAtE96UcC4qM6Vp1zLxm2Yb6wfMW3Q2ztXxwA4DqYpNLQKcNpt0ghHm30WiuYO30YS4snkEoQICFztAvatXIcgCKw3BepIyAmmbq2ZHMZAMB7jSMA/X5Co2ks/E1A2KCWRqeuvyerK0+glawfWq457Rjbe2mXmsXXHrgfJ04eRzZH1mICTQKyCSrwU4guix5FQ9MZCfQdPngEhcKY3hML0h27dqjoJ82+2a4jk01gfn4R9Wof2XTeUdgdekb4o9PRCIA67+ksFuc5msB1kUS/S3AijeXFCpoNWiOa6B/XEPdZrnmviu9dXIbifkxvp9Nqi01FQUOuxU6/gf/0y/8R/UEH2RznvDlyQUZCDxOlSfy33/4dzJ9eFDiRSgdyAvAAAF8rDgCsNwI7lGsyv6egoHSd+iqK2TBggUlQIN788yMAwo7EkLP6wUAsAwC8FWAcAPAitD5m+vNgeQaZytzV3XMpd3Dx1e3jYpemgCCXwabNM2g0zeKPHX6q/fMQ+Fwe1OYxEwh49atfrXV41113CQBaqSyjVKLOgYlB8nd3Pu85QLehNeyZKlT4p3hls9XG1Vdfg9L4xNMGAKAFJ5skuj4Uf97QALiw7fJJf/R5AABrC7c4qZu9V5vBXFO0xX7gYsq6hx9nGBhoNtxXCLEB3wGIvZSl6KNiNfYyniRwqQyAsxVA6j4q4ec+YiMK3MyCQh7lqSlky2UMKJLirAaH2RR2lHH2wqllZ2cAACAASURBVJN1fb+eAECc/aekPUY3VMLgvvcdBCf56Bwdkur+cxRAZyPsZNtcom3aJuhmFkeRYImNcKSRSOUoNRMWNWHp40AAARJuRfjZfxVp+iHRYi8IY+j+BgNgpNyOzX+PIvBs1QUp6z50Od/OoEhfYZuAtNl5zTwP8KqXfi8e/NJXkE8k8bof+Gd4zatehc9+5l68573vx1JlFbUqlXFTGgkgxZKBzKxs4jZUa4skBnxPTfeFIdeG0ehom7MaWtB56rwHqUhNZGHvP+K7mAcBWFhWlhbAYrPN4D3oYc+unbIFlOKQ27K4E5ruh2lMsBNBiz2i/OwCsck0MV5CqZBHWm0izu7bDB4TidEC3wMZ8WLb3yPxn1GjxY7BjsULHunvXddDHe8ElNypK8UElSJHToPAAwDrJXlnAwBGk6IL37/8uIWBJeF1cPe9qLpBgJWVlVD3hd9zTbDYpzYHzyXPrfyrQeukrer8828eO3DAEkJSHkkXpehsNpDPN+ckl+tNNJNZLFXbeOKJE+j1SEvsYPOWTWi2Kuj3O2Jt7Nm5C71uD6dPHEe7uYpiPolNm4p46zt+FqmZaey+8RlY7Q/AI0hmc+i0OgIAyAAYJLropvpoEVBwAEDGAwDs0JEBEL51LwYYrUQDr9jdV29ThQf3UA8A9NX5JAhk4IDtfyzq+BwU+NoAAM68LofBxPUe97QHAFIs/o0BJRXxsPPoGQBWFFvxbk0HGxkxCiJX5TAAYMVMqGXiZsq9KODQ+XhaAADstnPJmy6GfA50z/Bu66BVX0QCDRx47EFO9oP6gK1GTWAsx7LI8PMK7AKTQwFVMrqMm8Pin13/XFBEPj9mSvOdnjQCGt2GhBhNjbiPAeevyUaj/gn3V4LG1CrJpnDy5HHcd/9XkC/m9bN6o4UgP47V1ZqKO46KZVLUagEeefgxBEGBKkgq7nbu3oliMa8Cu9tvIcglMTe3gFaDowOms2JjsY7xyuKYs+1OS4cigBTH47w7D5fvgbP4q5UGMhlS0g1E8rP//N4L83kw1l97D6jzNamFwq27SzFldNEdNPEL/+ZfY6yUR4pjGMwE+Ny9ASbHp/De33sfThw7pWMgkEL2H90VWPQSLPdiunzu9dinQzFKp9w0K3i8jGvc76Wt5Ub5QhFbUuQ9SObHjQmOu/sirnXg/4Z5TXwEjzEqPqannFTjo/6oYkyaUF9tIPX/LbObJOLIfVlAnRwsevrH0TzmOwa82Hz/W9/6Vnz2s5/Fl770JWkDtFpNjVRY/CbIPYmbb7weg05DbgD8OxtVMTYV39dNN90sjQVrSJw/AyCei8cZIGv3x3MzAHQtNI5QEtOEegReA2DDBeDCM6Yn9y/WAAC69OsnxPppSNZyqJenGsadpO3PR2mFcRDApzcMRsxTfBF8JrV4Pxu+9vemQBsvrMOCXQcRUdt9chx/h8NQw/qndj0AINwICT9QKZQ05QSQzeUwNl5Cfqyozj/BAO+yPVr825l0VLYn96quSabP5+njXVK/4Z9pDiteqCdSMdqT23i86r635dMUYmi/45T6OS8tZoR9jn/YxuoCqgusZAD4axcWR0k6UGTFJNDljqmxOl3FUAROFFOH8vqupZBUedUSj7DNU8kPn0uzk/xnNnGJQQe9dgOJPhFtmztW0SUEefj4z+d8n/Ux4c3CzoTTOUib1gGFy6zPEwWvb9QIgCKNozzyJJICKZK8Rit4pMDS3Bw2bdqM//hzP48rd+/Bdzzv+fjfH/oIfv93/ztOnTqN/PikgpTm0pBUl5bJFTu0pEDWOVMZxddw3/E7Dot471Xt6XMeUfdzfV4QkE/jRfu0xvtWBDsy3MglsevPDnujvorxYgHtVh2ZFFAulbB1yyaz5gnyRll2Iym8LmQB0V7IEhJT5ubrlMeKEp1KiKrb10gBqYFexC/OXvBghQ/AZ2IAyAlgZHTGQAAv8mOdbD5G71Vq0abML9GhnlEkz8RAiO9/a9fspVGXVJaMMDxGCy4W+kwKSSFkgshr6SmQvG+LhRxOnTiByYkJ3HTTjUpg77//fs1LzsxsUqHPGUR28zJBXrRT3i9U+K51e5irNjG/0sDJkxWkkjkkExmMlwpodyvo9xoYK+SweWYTirkxHD9yBP0uZ4jr+K4XPxcvfOl3YcsNN2J8125USMGVaGmAQbePQtIYIx4AaJKqHQMAch3TAOieEQCwc+vpwRZQrfMoBgDdAPgaLP4pwBHTADDs00YANgCAs+203/wAwCDZEQBgMdsDAA4QdOCRpXkmGpkQYOSAojMCAHZfhlaBTOLdKJ/PDbzY7jeaAUB2i90oZADQvccsgsl+ofBfu7GEbNDH0UOPoLJyGhneb11qBvDxBEl8N9hGKdR4IKIYCzqtFvfPNKanNmPL1h1AsQw022jUqkhkU2i2m2jU62jWG2g3W+hzzyd7ADY+SJYVC79Op4lPfuoeFMfy6A26aDQ5cz4lO9KpqQlUVysCABj79j/0GDXdJfJHhsC27dsxNV1Gs1PFINFBNoBGBbrtLAY9E6uTeLQ6rMb04n+81qTEtxptNOotzbtLI5FjDL0Elpeqem9+3/UxlN/LwtaJ442CAHbOIY0bFd+9lgAAAhRv/lc/jj17d4S6BWQjUL9kvDiO97/vD3Dk0DETQEVKNoBxAMDHZz499/mzfXBdixHFaOqo8zYy6Ni1jqmgwt8BAD5XCwt5N4LhNWN8ke8bTx4M8I1EP5LE7+Wiw4RgSETT4vHANyxJ8e91sHvPDlTd/D/vUzEjZCbRQ6FYQKvZks0fWZDbt+/Aq171Krz//e9XHLPnN/FCaj80mw1cdtk+7N29QwwANjHkmJQ0lwCK7pEFcMstt+r8ng0A8C4AOmcxZofP8S8VAOCeQ9C9XC4jSwCgzTEbc5DQOd0YAbjkcuHin2BdAEBLYc1zrnEpUvBwdn3uc/yPRgv+0VSRMYjFf4oI3po8cr2Cam3/3JdoQ6CF71i6DSqOVl6MBsDQexqxydKtxY4nZ49zAQpjYyiWSkgFgW7aNhFEpyo7VMNog/Ln+cywx8Ve2K8bA0D0QSufbKbe5vJ1pQR3Eo20zpUX6hs4wT5TYHVWvP6Nxgt/1wUMqVte2Cw+G8rnT2ZDESJPHjFU1zEzHLhgG7af4bLNjoVPOu36I2HCswEArLfm48EhvFxMMB2l3HpKJirDLgi7/lnjt2P+4CHM7NiB333nf8Jdf/o/sXhqTn7s7Dw0uwPUGi0J+LBzbomnWTcKzXZdmJDS41WrdQNZN0uMg9h4iNJdVxh7T18W48OCppY4+A66D4Aum3Rvkb7KXRSoHt3izHkP+YCdph5uufFGPPjgg1K2lfsURxZY0A2AVoc0zXZIq5RYaZBBuVREQN8/Fv0Jggs2CkAAwLMYfAISL8jjHf/R68C7i/OOnCm1x3m+i7EB5GeczZq/MLVK+iwKTbTQ5oStgxHvbIR7ldM/GU0MhjtBFw8CRI3vyLbRXwd/POxCsTvE732HyjMA/D28Z/cujBXHZO13+vQpxxZIqcjnnkDrraQD0DqcC1XXKSVHlvseeQxzyw30OgEG/SwmxifRbteQTDXQ79awY9sWFII8ysVJHDl4EL1ODf3eKn7xHT8JlHK45bu/D73xCTkAdGg7m8og0Rsgx6SU3b9kTwKAwwyAFPJrAABXjLrE0V/HiAHgLSqtOBMDIJFBj8U/i591AAAWQakUC6GNEYD1Y+k3PwDQT1DXwzQAnLqQFSAuIOvejYNHIwAA12dcd8fHULvnDTQwMDHO0HFnU7HcxPEu7sPOf9hWitkAnp8GgK1tK0Z5D3BvJgjAD0Gx6LRWkE510Kgt4OjhxzDotdQxra1WpO1inVc3PuEcOUwl3ucI7L7yMUkUC2VMT2/GWHkKoPgwY1MmI4cqCjqr093pCAhYXVlGrVpRgci40e01kc9n8Tf3fBzZgJR5etJTRDUvyv/EZEmPZyzI54o4+Phh1Kot5IISms0OpqansGV2Bu1uHYk0AYUOqtU6Vlc42mM2gLxOBDTUzRcbgCNiWSVZxOSp/N9stq0xRmu+ZBbzcyvoygrPRg1GO+HxvX70GhNsIYiuvGpAZwPq/rTwz177ajz7jlvlXEAAnNozPI5CUMAfvv+PcODRJxBk6AmfFVCepFJ8oxHu877IJgAwqgMQB4htqzTAxx+35Xh95dfW1DFbcQEOrkEUfw6V1i7vXMNw9FmAmAOmkeXjkr1OxwAAIRHDLD6vAeBMqbBj5zYsLS8K/OEBt1oNpNLefphalL0QAPjO73wxpqam8eEPfzh0kiBY3+vbSBrZADfffCOmJkpI9tvIpq1xwjtJIEKtjumZTbj22us0YnE+AED8vZ9//XBuBgDvLxb+ExMT4AgAGQC8DFxrGwyAi9s1n7y/cnSx6Amj5HHNzb5mzt91/zzF2sWHsKs+UsOHSyX2OAEAQxbI/o/Ot6Ma+Riu2aisGtWHX9AXAwD4YDr6/IbyAd0EUJqYwPjEhEAAKYGzKOY/ziaN5MfC3jXXGbEpLj6FXn8pnP8NHLvyFyMCKPqc30BVdlkyIJsRquoSAHA/U1HnbPtEK+TX1qkI+SNewdxtyNp03SiAn2uOFytEkPtkATgNgGhjt2ujvCA2RuBpbvy52a6xADRxBut2WGckvC3cTOUGA2AYHfarRu4MEsZzIBAV6QcD5NIZKA3T8HUHH7/rLrznt34bBx5+GJft2oNiEODhBx/UjGO9zeTI0kB2PviPxTQRbc6xsYDXdQwLo/jXTHoy5qTh6PjDCH1P6rP8nXXjrVOmlerUksM9wSW4UbFtSSTnRMvjRdQrK8ikE0oe260GbrvlZhw9ckRrmoU/xxboiMoCs9XtKdCx++y1BKg1UB7LI5dJI9nvinkSZNNIOgBgmFro9mHvVhLbw0aZAHIhoHARtRj8/cRZb9cFootKnvsSeE6buiYcBbAAbH7VnnkQ30386/jOh09+4veUaSecu4g6U8ASNOiKFS+uxOsTH3+gABKZFvwZv/a0VD7nzMyMOgunT5/G0sKCkk0WQn4WVN0b2iGNlZBIZVBvtdEbJJHMZFFrNHB6aRmH5uawVGmhkNuMBHKYmpjG4sIJZLNUVG/gphuuQa9NLYsARw8eRrdTxeZNebzznW/HiXoFz/i+V6OeyKBJSifZQOy4kVki7zAOqBoAQAYASzR25TJ9AwDoBkB7wH686D8TAODALs8IMACAFmXW+fQaAEbfNqopGQAbAMDZ0qVzr91RRsqTl3xd3DMNHw/LSGqcmG+4RWBTH18LALjxkXUBACtu/JiAz5kMADBQ1u+r9rx6hAP1v9EAgAn3aQTAAQAWw40B0OtU0e/RvaWLY4ceRb26hGw6gZXlRUyMl8NRs2hshuW/gSkGOvL9p8Wy6fc45plBaWwCmzZtQXZyWn9PqMHcYoC0dId6aJHSXq9icXFOgoS1+grGxwv47Of+Dq0OWW3GHuz2KMrXQ5CjJkFLjKwgm8fi/DJOnlhAPjdOowJkgiy2bd+CRKqLZKaLdreqrvrifAv9jgHlHgDSHprgeBTHCcyxgC4JBACoT8LrR8vdIEM3AAIJDV1/FtyMkZ75GW+eDRXePlaKaO9ceKhFkSDwXcVLXvpifM9LvwvtLi0C+6BVYI7sq0wO/+MPP4CHH3xENn0EADgGQbYsY5NU4UMtikE4DjBUsMd1oJS3pTCQI4P982J+PL3WvXeFe6ijQraAsf9MuJuMRSvw47mDj3drcgZn72tx0MZvlDq6hFPH7/S+dB+ih/HyOMbLY1itVpDLm2OEHKjSCdlC0pLWaXYq/3nNa34I//APX1KDQc9A+97QpEhKQ3jOc+4QGzFNGW0JG5oLAP+eDIA9e/dh69ZtGrE4GwDAEZjRj/OvH84NAAiAT2eUh5GdoJxIALYJN24wAC4uDjw5fxW1YGLP5xDZcF1EffawovYcgdCj2Bezbi+OecP7J/YiePre3yAqhP0LrTGMG2EirN8p9wv4qQIAPII4ShHSbFAygexYEcVyGcEY1URhGygLTCb66bREp/SWTbA8LP4FGjo3gG9aAECzps5CSNsSN7+07F0MACCt22b8+6FYkKOu+1lVR572hYXm6Bw1LyzWSNV3NGcr2Bz4hBR6iQgA8H6U8Q3MFxYh/d8BHaK30X6Ng9hxNoa7TkZPMLL9BgBwZgCgTV/bVEbnqt9uSxMgz65Dt4fWygre/Wu/hr/+2N2YLBZRyAaYP3UKlaUlFIIcskEelTqpa6QgEiugknFbAAA9l3mNGDDEMImxlSIwQD18FzyjopnX39+v3hXA/4z3Z8gEUMckcr+w4G1Ivs3SGqU2STqpiuUe0x0lavv27kZ5vIyDBw8LBOj1E2j3+mh3KYTEYGylP6mYSuoyKZQKOeTpOsDCjKr1jODsIqRNeTje9fdrP269N9qJ9/eMn/fnOASTGX6wY8CRDHYWyGLQKAJn6rNUfQ5ccuSE4f4Pe28CZulZlgnfZ99P1amlq5dsZKUTErIACVvYBFH/KIIBt4A6CteoIP6/OjP+jj/DDKLyuzAoizqIIOAM24BoEhUFFMNqCEsga3d6ra69zr6fmft+3vf7vjpd3dVLMp3GPrkqVV11lu97v/d73+e5n/u5bxfURIMv/1k+CNwMAGBwYwSQU1vBPAAQ3PvRXcgBNdRwYOJPlWQKVbG3n2PCisITnvAE3P3Vewzg6XZMIInME6ckzUCD14LXh9eGlf9EOiuWxqHD89hz8CD6qRRqrSEyyRlMFGdFaV1fW8BwuIpsZoDrrrkKrVoDzfUu1ldWERu2cfOzr8OP/viLkZgqY+bpL8BKd4QB21+SpONSGBdI9PtIMjCL99FLDtGh57cStMRpAACRFoAIAOBbAMSGsWhUAAAZAHFWeM8xAI4RL53lAECMldeOBNcCDRAHAJ0oAMAWFfNE3xwAMDBgIwCg9jitlWQAhAy8kw9KHw0GAAEABlOki5MBwC+u4Tbvu501xNFGKtlHs7qIhfn96LRqAucEmsoHni2cVsxQwiVVdaPAcz+iLg3p+L3uSNXyTDqPqalZlCanMUrnEaOrCuMZgrEA0tStkc5LHysL8xiNelhcOoxcPoV7vvZlLCweRn/QRzKVRqc9RFYWbWwtNMCZSTW15R64fy8y6RKSiYzYpLvO2458MYlEeoBaY0lAxJHDdfTaTChtDphwrbXjscrORJ8K/PlsYQMAUKvWBQCkUwUsLa1qDfWtVR4A4Ht6W91xIEzXf8TPMacAiaaOuqg1VvH0Z9+IH/vxVwjooEBgo15HPsf2txw+8qGP4htfuxfZdNb2TAofZrICbQkA+L2AnxdtQYjuEcGxOEE5DwDwOUyEpS7PxDORtLYIJ3uqbMOkMRxbldoMBFGNReJFBz3oHXjVR6jxfF7Yqsd4vxswAOxeCQEAziG6I5x3/nmg4w4/h+uybDsJ2DGuSBgzjzEU7ZAvu+xy3HLL9+O9731foGtgAtgUDkxJRDCXy+DZz34WBr020vGhmGZkOwSsyRHwpKuvMaFbz8g9hgbAZgBAcB6ugHbs+3prACCZpEOEuWDwZ4nwJpKaa48DAMBloye/coWZ7qm+9vHwuvFCO68nN4MgpvOMgOhCHR64UcuIfkYAgM2SfzfMATsgeu5BYD+e4EcPLqyWbxw2Ip1hAOpRQKsch3HpOAMg+h6eqrPhfSMCBvLJJbIYqTBS5ZxWMaT+z9Lmj7Re9SD1NNkpekFRQL5Giuiu4u8BAA2HfAAtdD618PnYE+jEEbxw/lug7xYwV4k/WgPArlHw/u6E+Fq16ovvlBQNlgAA0XJL/kMmgDEiiLrq/1Lm9VY+bvV3lDyP6tqC6/ukVa0Xbctk5ugiwM8Iz9kHMzY+HsH11X9dk3hcCxDp3xTrUXduQJO013nAxgIF/ts0ADA05WBu1ubJdboaAJtcfd+jqXEiTSytCuaIibLGks4ZBqTYuG/NmInOCd0aRzF6Np9P/nnR5NM/U9eA9HVVAkhj6yJD8aNYHLWFRcw/sg+/8vrXY7Y8gcVD8+g02EOfVEWAGxYT/ma7qwoANwW+HzdwodZuo+YNblPG80RsvAwE4A3ECmjI9NBTI1Q9Xn8GMb5yzKDGe9OberBbK3y1XYJ8VkXj2pLNpFBbX8dEKS9Rt17X7OfKpSKe8fSb8NnPftYxfeJK/rv0iaY4N6ng3JRpPSm16REK2TSy6ThitP+LjZBJUsCJNk0JeUlTAdpU+sN114sQeXDCzi+c7z5Btx7IUMmYST6TfQam62ur6hvM5bKivfLzbIyMpRGtuI9f72jvY7QKaGst76XIQjs2hbaelRa48jBCoMPYHP5+pXiQv3b0xK5UpnDRRReBP+99ZJ96HRk8EuTQvTwcCAzgsZJ62B+O0Gh3MUqkkM6X1HIyv7CMpdU1tGkVOaJewxCjXga7zrtIrJNev41adRkThQSu230hWtUqVpeaFrCkBvix216CK3bP4bKnPQXYfjEONftI5nKislJhm2lFXEFdDMP4AH1nA8j1indKcphAph+XBsBAzAG3C4TUIzeStgaGOgkMYL0LABlMafT7BLEskbHExwmqCgAgQOMBgL5zASAHgXesrVt0AdjownNygcnp7V0WP4g152wA1UrjapkbmSk+Bgn3fO/VcXJHvPHZWzXgneg6eerHEB3Bre8Yn+jbGkgRsY4SVkv+rPY9zgDwrVJBz517piUopgHC9SAsooRrKF/rqdS2bzh9HO31j48WALttjAlj9wGP3+Z9s7mKXIbtOA0kEn3sf+RBLM4fwlRlEs1G3anv91QNZmLGWMQ0U6yIwzVVhRrpbHB9se8E24axJLZfcDHypTLyubzCGLYCCFSWxswAyVyGNjI4dGCvHEG+9e2v46GHH0C3Z5Z3jUYLE+USOm0eC/fGFgjk5tIFfO2ebylBz2YLonUTAKhMF5BID7G6Po/Z2e247959GA4S2jv4flxKuKZyPZQUXiyObruLUqGERqONdostAHFZCGZSWWQzRWnxcB+0djnTi0kRnOh0AhHeaGxtc91o76YtQTs9FmL6qDXWcMNTr8VPv/ontY5yf1hfX0OxUEAuk8dffvyvcM/dX0OSDgBtxsvG/OMxsw2QD0/nPxoAcNpQXsmfbKu4Ucl9jM34IbC7FcDjrKCdQKqFPWEFktM4CgD4mNHHiBKXjWgJ+OKB2QVyfzf9L/8wRqsbITq8DPu4/IpLsbK6IrtEAgZ8nWcH0NGBe3U+V8Ti4hJuvvk56t1/61v/q9htZPDxorLoUCzmsUbmykQZNz/nWRKzpKYFYxJL9o11zIr7DTc8xRwWnK6VRTn+QMMDNqbYqT7C1/qIJXwn+zzmP5xTEtimRfpgKOCLc/VxoAHgD3frhfeYQ3SqJrqnOuaP9uv8qUfmwVab4sZRO3rstppSR/39hIZ/8ycdLT9oRxcFAI51lXnpKMLBJF99bi4x0sR0FHXe8Kl0mhEqOj0KlNHeJIPZbdtQnJkx9VdZnrH65pFxugHY4mvUrFCJPjiLrQbpBK/zpsjsCb5WoxQ1Mo3QyDx12f5uiYJxQYyL5BMSCSCKTs0bnCJjTMjJjjDK/0BiD4ZO+m4/T/qnf2k2PsBo0NN1YHIeWL/5nvxIb759ro2rreN8f8ekiCS0WrDdf94GzleEySCwxZv9ZWwViFjCuMQ7WCaZHOmoWfmlmFsXIOI7Iu3K+gR928AJD/mGJ4ZJbfiZ0fc0ejmBFOthZu+gMSpEPaegGyvNkeAtmOsRKt3xji2a8EWfd6zf6+j8ezsrR90TyTiysQR67Try1MBodfA9z3o2rr7kMux/8GHUV6uiAPZ6Q9GvKfxD0UwOojZtVanNm9cj2by+RIyVRLv5EWxibi5EN18e2/j9EO0b9wg/P0eaAP2hNk5j7bgAUGPKxJZBEAUCRxj0e+rdZ2WHdnB0AKAK7wXn78Rg2MH9998noIbXqT+IIS4v+JbslUSBE6PA5hEFAAkesQWALIAE+pgoF6VKLTSedL8YezcdO8WtL8ILOfelbcDvLol3glXzRxYFmuzYeZ7aEegHTBu8pcUFdKiunE6gMllCLptGv0sa6EAgGAMd0QcdMGatMbZuce1jUMh7iBX3paUlVeN9OwV/lve0e4yv0DwdJe/uvQJGj2MccIxb9JumLZaojlZ54/SiYCHfn8fBZJ+CkNu2zaFarWLfvv2itU5UKtKPkHuE3REaU9ossmpC9ohAs2QG1XYfHfplx7M4uLCCgwvLVvHptdFrt5FPpfHCF78IH//bO5ArVdCsA+dPlXHNBVm015Ywf7iOQTqJVVTxzj/7AzTbi7jq6TehlamgHc+GIJxU+s0il3OHQBWvHZN8g6ysJzsu8aqoBsr4hjD+7+joup9HSSTiBVU/vQOAtQjwg7iu9ZFMWp80Vw6F6zy+IQEAC457scFRgr0nupadyBZ2rHXEV5yth9wU1/t+nvAAgjliCYZ52vu7n9fajYFi+RM5kqPParMY4UTP/dF53ob+R7fPHh2k2xg6gN4BbqoKko005P1nrJ/wEY6HvZv9P4r5GlHIwBSv4+PveRt+E/7zFoBREV9Cvgbicz8+gzaAms8eKba7yzME6eDB+d9qVlHIU6iOHvEEcFs4Mn8Iq6srKOYyaNWWJfQppfUubeQo7MZ7w6zw0hkmVg501phtnIWd4RD5YhmVyWlMTFSQSueVFA+71ovO2JHVfrIsWp0G9u/fi3/63Ge1LjQbNaRTMXS7LQOE0ymJCZKun03nsXfPATEPZPOp6z/EzvO3oVjOYL22hGQqhXZzhD0P7cdFF12M+UPzqExUUK/XkUomkc9lUatWlXw3602USpOYP7iEeCwt5wC6CExPT6FWraHVNFCeCbVAD4LYDsA+eq57EJ6hnSV4BE/iyTi63Q527NyG//CrvyTdA+6PJMtyxcyZ8QAAIABJREFUXIvFEj75l3fg7q/cI7CG4SatCfl7ir3yfWo1A2Xs+UXtL9yH+P68LtwzmLBz/ks4eGitLRbf2f5PAGXgWhm8g4q1mrmajQPQLQn38V8Y10QB6CgDIgTIQjtqXl/GrgJBMil0uxSc7WlP43fGCby/wlYDu7c435KpOKrrSyiWCnJ+YNvjz/3863D77Xdg795HkE6lZedI4J5th4yX2TY4NzeLCy84T0wAAgNiKnR7yHFv7g9RKk/g8it2m75FZL5aXGz3vc1ja4MQbjDGctgsljrWPAh/H+5RgbJH2Ilt4HQw9k4z4cyKAJ7uMu434hPKYE/3w869fnwENmEbhNvdCZTWidD5G0B7rFvYPEoIIJvLKfFvs1KVSknorzw5gWwhL4E/Qxi9VV0IAEg1Vz6hHgDYfI5s0oJzUtf5dAEA2vDZmBGxdhSyIF2XkoodT6Dwb6r9qhi4BJ/voQCBnd+qUvM5ViEwSxLqAoSVXAIlCmhGfaRHpGsZLdtXfyzBMQ0BS/aNbsjv/t9cVH0F/OjFyiptPCvvbxskHwQA4g4AUP+Xef8GqHBQR/FBvIzdTGxo2MWo39HxMokz9kkYEJzUhXOD6oOLjQCAf18CADYWTCqtpYJja73N/JnE9DMHAFipnIF7iqwKGi+1a8in07j3ri/g13/pV7C9PInVwwvo1ttSoG53B6Jjj1zFn164Uv51isOeysYpwjuHLgBS2Wdy4JgmGh23kfgNzI/9sSp2XuTIt/Qoie25IMKUrrRRi04+4MY5QkqK/QwoWM2NI8MKb6+Pfren4GpqqoznP/+Z+KM/eqcooRI16g5Rq7cxWZlWgNOl6rJTXWLST6CEleF4XHcPUokRivkcCrmMwCZGApzpeo6cunzvkKH7mv9scXBrlfUTmr0TFehz+ZLuQxO3AlZXlpFm+0Epj8pEUWwWBsF0JjDtgJRAF1/pHwcAWJ2gCB97+EjR9JV6Bmj8m1Esw7UtCnDqzhD4EbFH8mulbBIHKJXLWF1f1RgxwKOwEgMbBrCijubzshDieS8sLCpApPAiK17LK2vIFUsmiMfKy4Dq27ojdM0YDCGZRr0zQL4yg2Y/jnsf2o9aewCkshqbUiqO5KiPHdtnUZoq4/NfvxvlyhwG7Qwu3TGH8wsdLB/cAxanav02brrlZrz41u9BYTKNy6+9Fo1ECb0YNRbOwEMAAL3CPQAQEWNjBZRuJQlbuzYDALh+9llFfgzDl60BgLS5mggAoB6I9bJz8kcZAGEHkPVa+01JXTynOPQeAHgMT3+LI/MuSn7/ie4lkUTTKdWH2g68XwfqVWeCdaIASHRtFLMkuD9tg7fEx+jQHgDwiT8BfnMCsH3epAC4Hp05AEDHr1DCc0acBR6jOgEAA6ytLcspRO1cEv1l9XsRRxaOyEItPmwgMTIdAd8mpnFyAseqfNvoOHB5I2NjpOZs9jSTwZVFJltAqVhBsTiBRLaAfquNZCYthgar/tQE+MtPflxL5tr6MopFts+ZdgmZWbQQTcSSyKTyOHJ4EQtHVgRSyw43NsC27dMoT+bR6qwLnOi0Rzi4fx7FQhkYxtHv9iUEV11fE9ur2ayjkMuhUW+gkCtheamKUZ8KPVzXWwKi2X9PdwDPLvLXOCxgjU9jGxGB0gSQBZgb243nwUr1f/4vv45evwXEqHZvv6fmz+1//Tf40hfvlq0i2VJsUaCAK9Xh+XlUweeAc68hAGzjb1aNvuKudjauGpyPIzIHNwr8CXB2dow+PvO2gH6v8gkv53v0vvBMGM9A4x43HltEn0+2r/ZO2tEmCE6wmEXhO7b/9jEzM20aAQ5os/YZY/Dp8IdtZLNpCTpefvkT8axnPwcf+chHBcK0W22JOZL9qqIT6FoUx2WXXoyZ6YrmMsee14DPZ0GFLEQWAXbu3GVMURe7C/x17bO+HOmyHbuOpwQAHHt58wAAiww+P/LsX19A1GeeAwBOcfc697IwZ4uMRTQA3XKIXFXGes4diSVif8Mgm4lJlwsORajKZVRmppEuFfXZgx4Xa7/whUqhvOO/EwAAbYoOAFBC5kAApzJliTmp6UrUXbKuPlSjqYv+7xBAoX9OZdcIBZZYxwdtxIbm+e4/w8ZOpqmut8nrBkSq/6qehayCoxjtrihCAEBroFdxDQAAtiqw2utUhHVQLhDzzskKks4BAOP3UcgAcOCDdV+qAjvqtpBNJPD23/xt3P25u9Cv1tFeq6Hf7KLP5J+Kw6k0YinaZ/a0ian33VW0mYyagF5P1X9T12cAYVi9F9WMshCiLIBxAMAq3IbQM4jyPsOyLurSGcCCRrKAtJEOmIQwwPA9gdbqIeo2q+OczwOCP/z3CLfc8kJ86UtfwL59B5FK57C63lASXpmaMZvDXF7VCNFBEzFZ9kj9nwHmqI9ijv7SKVW8WZX3ooCC5SgQyMqKGx8D0UzEyO6XIdotqtJT7HASuXwRvR6DJfa1DlWxZ0VmcqKEqUpZIAMDieGAfaYWEDOYF+sionLsGQAMbCgYyIoSE3FWQ1iBJyvAV2UM4Nz4iNYwjZLsK3OuQiOmj62XvX4fpYmyWhTYw19SNaSva1CpTCo4VSA6GKlHkjRRVoZov0h7P7ZbyNWA4A2DuSHphpYI82+NTg+ZQhmN7hAHF9ewXG3q5646j4ZI9tuYrkzggksvxr3334fFtVVMVaaQRgJXXHgh0r0OFg/uQ7/fQi/exX98y39CO9XDlTc+GcW57WjFcug7H+4t95tH/QlJJGKeAeCoye4zqM3CCmgIABgtOc71mW1FCidPvwVgq1PaCgCAU5H3AIC81x0gFwUAgoq/2ySUGPD+SHq9+K2O5Oi/n20AgEBzUXbt3Ll3sXf8VAAAv9PZd89iNC94pfaOaaSqupgAdA4hw89aTVR1FQX7DIoAigHgGrq9EauSnBAAaDRqqpqSqk2GfyKbQbdexcGDB7C+uojJfBzt5roSVCZ7XKu6PY4p+5YzUlyX2K0SUb/WeRAgLELInhO0zcuIVp8vmOgZk/diuexE/6AK8cc/8TGs19ZRra4wfEI2S62BlvYYARrDGNLJLOq1Fh64fw/y+YLWX4Kjk9NFVKbLGI7aBgC0hjiwf14q+7T24x7LPWdtdQX5LAHaHgp5AwAk+lfvodPiHmBFEDoPaB3uDdDtGAOP+ju83mJ5bLK+W6BkAEDQK8e1hG1P8qxv4fff+hYBAInkQDpRfH4uV8Cdd/wdPn/XlwWYkD3PCj/1AAgAcLyYCHNf9qCzJdfWrsYvXieek1r0lHy7NsgAl2G7xtEAgFo6g1ZJx4sRK8BpWAXxv2fLhHvi8VYWtbIqfuB7GSvHCt0G3M/NbTPwKFJpF84vpuMA6RTHO4b19Rpe+cqfwOH5BXz605/RNec1Y+Gh22mLuZd0ekQ33fhUCRL7tkhfu5Tm2BDYfeWTNJZsQ2TRxLfNngkAICqs6NkIxmI8xwA4+R3r3Cs2jTTD5dj9+URLAq6U4BcB7wUvJFg95iPUGw1Z+01MVVCcIKrLSqxRshisEABg5uoDWqPGnz0AACv8qqxvYAAYbKjtzSG7+pfrNw/o/Ez6UxwP1wev796uyjZHjpFRf3yR3TYPie7IMq6tqmewjzuakAcBgopw1Pdel9kt1K5FwQLNsI+RmaJtbCG6z2vDHmtf5RSd7BwAYKM5piNwrMA9+lxeX4qsqWdQdhA9JIcDpGPAz932KhTjSSzs3Yf60hp6DV5nqT4gmcnKKpPMAdLmmEwy6SdYw8o1k0Ldf7IZtETFAwBuPwvWgQhZJwB6ootEtKrjWQBMGIX0022g1XLBHQMKa2/x76l7XAi8uimNQu2F/dhv329j27YyXvTCF+Ddf/peecyz+r9tbofUjS1ZLdnawMSUbQZsLfAsgNgQk8WcNnP1/ssRgPZMqlc4mqNR8g0gMUDNqNL86qFVJ8Uz7+inWfR7/P1IlRR6CDOIrUyW5W1PHQJWxpJqb7D7h20QnjqpQMZtzh61Z7JNeiaTfrYB7Nu3L2gdsM19jMbs1l4PAhBw0fmT9eHmijQ9EmQLJdRz33YtFbRUWlpaFH2SlRMG35wTS0uk6ydRmZzSPOC5pRIpBcVeFJDHLqCHM0ztPWyVSaBHmmksgT37DmN+aRXpQgmd/ghrVWtViXfbuPiSJyBVqeDL99wjej6vSSUfw4U7dqGxNkCrXsORI/fhKTddg9f/u9fjgSP78Oxbvx8NzoFUUTokZ+aRRBw5J4DGfcg7mfhEcRwAcC0ATNyknUJuwOlpAGx13icCAPgKnm/zERjlgC/fmqL7z1NY3douEJmB91YHcYy/Pz4AALcfCoDejAHg6caONecAACZC6v1na9oWI3AsVpQXjFN7H0VcndiYX+N9m4ZabNiGphY/DwAYA4A6FGfMBtCDF44BELQ0CABgLz4dQVpab0dcG4ZMUONq6VpeXsLq8jxSsTa6nbpmiFH/IfDZNEQMAIgmiaY8FD6s7ZMVdd57zpGDTEiKISMh5lS+UJBNK5lNHOOvfeMe/MvdX1bPfKffRrGUQ7PZQGw4knL/oDdEOsm2hRju/eZ9SKey8opn/3ixnMPM3CRicZ6LiR7ufXg/8rmSkudivqR9x7edEVQlW40+80rqh0msrzXQbVPHZgK16preh4AxXQKMzm8AANfazR8hAMCf4qSVISawNp/PYXHxCN7+jrciFmd7LfdyAv30qM/hU3/3afzjZ+9COp0TA4D3dyIWFxuBLXONRlPHwOr31NSU9h6One+b93OUsRvXeYoyGhgexn+yJnQMAM9M4Lq+scptsaKBCp7dEVbC/T2zOQASvf4WNxCop7I/E3+j+/eRy2cxu21GrBoxmyJim3JnGPWRSpol4PT0DG677VX4wAf/u/Y77u9iqibi0qpgmyCLA2wjfP7zbhb1n21ePGtvn8z1nK2i113/FIlXkhF4pgEAczCwIgYBG+VY3PvPAQCnuGude9mmIMDGjOAEB8ndkCas4/vLLaCQIBlR9uFIyf/U7CziuayCWFKEiWJpAVaJ++wGAPxohS0AHgAwBkAg3Ge1ARNtYlJG6ls6azY44jkxibEgxhI1W1wtkGBQau+r/5zCPpVMNeI++BHSyw3VMQDYpyurNQdJbOj5j4mZYY+NyK0SDmcL4xcbExN0i5ESHZwDAMaQ72AuHOP3Pjj0z+txo0qyp3gkCnaGlfH+AP/2la/CbKGEgw88hOWD8+g3O/I3plAa/dIHSmaZgDeN/stkygttJpIS2eSGwd42d4sF33mpPQV+KwDAzz9P/edxM/k0EcikBOPYZ0cdA26nYgjQD9kl/6YhYCrPrLRzlnFjVp1p0EG3XcWP/PDLcffd9+DBh/agVJ5U8l+rN+Xly8qGNj/G96TXuiSftL9sOoFChsdhwl28aQgQBMFOn72jdr/ZOTM4td522U8NekjG+jh/1y4kk2mBKAyySJM/Mr+g+U/BoFIxj1w2JVVqBhAZji2FhRToGp3XP6JBEl/PqpiqNNmsbPceeughVXr4b9H7xmwAfVLl349rJNcVBVIRloFAmDirRV0FyBSK4vEwYOL3anVdwSQ/i89hJS2XzRv7QcIfFEZiK461XfH3HbZCUBk6aawkrhtcn+5/cA/q7Y5U+qu1utYrKk+36zWcNz2FCy6+GN+aP4LDSytI9oFKLoHztyVQKpRxaJ6VrQH27fsSfud3fh0XX3oRDjfW8fRbX4I1qk0nC4EN6QnuOo/i03jfEQBghdPWX7VhCYTmuhuKAJKobQwAp0HwOAEAKJmo9V0tPtxvHZPOAQCB6JZTolcVKwj4DXw6qwEAX57T1jgOANhUsfjEA232swcASAs/3ggcK/nn+1oLG5ckUxn3iW4UDLb1gHsmWTb0m3dMP/Wln3kAwLdXBQULaSsPtdYRAFhfX9V6x/56/Z5xR4w2eC00ais4fPABJWFeODFshTJGmBUQbLyNdeLJzcacMLaUWe2xGk2RXibPqRR1BayXna8he6pQLCiJJ7nxIx/5EDL5DDrDHvJFAgB13Z9MhgkAUAOA9zUt87rdPlJpFlqoN5DB3PYpxJNm/5rN5HFg/2HZ4bbbXaQSbAvgXpsV8EHRODoC8H2Z5KeSeayv1tGodzFRmhADwBTZR6jXmtqvThYA4LQlQEsAoFDIY37+EH7v938bpXKOjvfoDzrIUOQ2lcFnP/M5fOrvPiNhQw8AcNUiaMGqN4EArvf89+TEpLWdJRNOoNHFjZKuskIb1z2LD+zamMUf3RTofjNQjO46OgI3C18U8Mm9B7t9bBOwC72m13FWbCtQ8Pry/JtK/rkmsRVgx87tyLJPv99TUUPgkdcuEoOGPf0xLC8v4gd/8GVqbfvoxz7uWld7yGW5tg8FAJDFN+x1kM0k8cxn3CgAgOwn5SnODYErQ2migiuvutraO5LpMw4ARJmXFP8Ti4hFRx9fnmsBeBTjgX9lbzXeu3fcQOAYjX5aSFwCqYSRAYjrbeICMzu3DYl0GilW/iku5dgBRD0pkKNGX9dD62m0Zw8DQBx/bxzs2iAC+Q4bFZcgGN2eJG8T9ePrlPjT+ioAAHyZf2NPVujU4Gl0tpCLMjU0r3Q36KJ7hWIhpiPgwYSAheDoBPq9AwBU0Q02Aas4RlkZQozZa+4qnEGiK7EsByCcawEIVpATYQBYzMrqOG8Bo69zNsQ6PfzBb78F8w/vxb5v3Y+1I4uI9UcKOAgaNdptNLuWdG+8LUMbvhiVgxS0UOk6Av4EYpQW9goIiLzJeMBrVHUGEOaV7BMKBj0MjCgYxyCPwQs3aVYeGTTwfc2C0OaNTzJ9EisWSWyIQaeO83btwHd91wvxznf9EWZmtmFpeVWbOVsYePzsZzfFfc5Jov4J5PNZFHNZxGQD6ChxjlFpAIBVtLlhqg1iaMdDOygeL5N9BrnTE3lcRJuh/gCNZkvUv5WVVbUflEslVCYnRR9k64HEB2OsMrHy31N7QDabO4r9EU0AOGb8YgBLUcH5+Xmsra2Jhp+RiKMTEoooAWy4pp4i6XVDovco7YFyeZjVn2sxqK2rEkfhI/6eVX6eL9chOUd0TNuAXwRv6KTAB+n+TP6HzoK0N4qh1x9hcWUVq2tV9EfUdDA9A1aVeP3LhQIuv/BCZEol/MNX78Eonka8M8BcOYNLzjeV6v2HE+j0KYa4gg/+xbvw8J6HUNyxDRfd+BT06EDAPEOiaGfiwTmYwWjISmDYn60gU5XiEwAA6ALwGB76VgyAzQAArcYOAGACJeaW75vlubmNXonxWQ0AaAV1X9HGGbcfufXAJ+eOH27VenqQOyuxkwUA/P3tqf/cg32CO84E8wmLQAA6/DgWACvenPcm4hjRnjipueRYDQZDIKZWq/C7T8j8KNl+E8YY1rXnlN28RLFaq8gAGAgAWF1e0npHllQinaQane0XwyHa9RXs33+f2mSk/SIrPVKyXcJJQMq1j21gAQQuUwbYGoLKNqVQF4FgiZxt2NLW7SqBJRuLrU07dszhIx/5sBw42mSGpbiusR8/ZnFLf4h8toRBbyQNAIr18b3EIiikMbdjSm0DyVRCn7m+XsfiwjIqkzP6XiqW5TxD4LdaXVNrFIUAW80uUkm2A3TQahAsSKPVaphV7ZCgCB1yeL8ZiLGBUbnhukZaAOJsmehpH+EeynNcWVnCr/3Hf4fzL9ihVoVOt6n1ncDCP3/uC7jj9r9DoVAW0MEEP0d/+F5fQq9M/AkArK9XlQBb5diYZmF7ihWUuC8SVPAaQT7+IwOA4DC/e+BfwqtinhnLw9tC+7ggiN3deQZgzxYOS2Qh9Ppd1y7SUmhMK14m99c8+WqsrC4ZWCc7Wm857IRLYuzpJ3OiiVe/+jW4886/AcV8q9W6CeCq1dD2OepY9LstnL9rBy695CKzp04lTDhbeyxbbOPYdf6FmN223bUYMEZ32OEZ0gDQ2u0KLhwrL+Dt44pzGgAntWCee3J0BE4YAPBI99jwaStxtFfe8KTp8IZKplMKTLP5HEpS+rcgaSS/KlP4Vwyiioo1Jp+dLQAOAHDBe9RiyJZYW1h88i9hP0etFXAQJ8XWAAEvumdMgFCY2NXl9Qu1GTDpl1WKVRzsYZu69QubYKAX+wtVTJ0OgEsA/WsESGxILpyFGClggce7VX0FAkRcDxScBrHLOQ2A6O1xMgAAU48uLQCp1MsxbXfwtS98Ee//4/+Gh7/+LfTqTaRAFf00Oqzo0n5tOFR1n/2Jisec0J/1t5sbhDY2AgHOQcJ6MS3pt3aUrQGAgELsUGdu/HwoyIvFkM+mVf1hcs0AhjRkr7TPAENAlxPy9P1swhzUTkLSJ7UNOnjpS1+KL33py9i//4Dea3Z2m2x9fF+pVfhtvqfTpK/n9NmDTgsZ9rDLLtQLHllCqcqEC1Zojcj3NaaEtSexheb8uSlMlgtKjjvdrpSECQA0G00FfTt3bBfDgEAHk3+CAFYhY7RqLRbjVX8feHtQzVfFaEvEIJltAAYAZFSFCDOyDVjMxjs7KgToqrwcR1oVkerJi0C6KgFA9d0OB5ictM9j7z+Pk+AGxaoYJFKUjEAKVfxVhdM6lZLo3yCWVO9/vdnB/oOHpIpcq9fQ7bAylkGjVlPf5eWXXYbJYhmLa+v45r59SKZzSPSHuHjnDHbNpbF/3wEsr6e17v9f3/8M/MBLX4Svf+vr+O6XvQTDShnDXB7dMwoAcNVNO+9zU+FgH7IHAKgaHqPPu0QAxxkAbJGgBkDY2fxYRBcnAgD4FgDPAND8cwCAPyaf9Gs/CajJxio7exkA0dTW74PBGdv94/RynAKK9bezbUNJBdeqEIDb7Pr5Kud4Vd8+TcGLkmUvhhZtATKKtK2/oRiggQD2e865MwcAmAGXxRE+zjC3FRYAzHFlbXkJ9do6sgT8SgWthVTP5wva9TW0mkuo1VYECvp9wcv+KSH37SZuzDWfffVSefBA4JTXR+A6zWq6W14DgNU7nBDcLZWL+MY3vo69+/eBEo7tntmYsh1OLWmDEcrFChq1llH89+zTNaCNXCqTkAZAsZSV2B4r9tW1Og4emMfc3E4cmV9CqVQWw4HaBwx3WOXnGru2WkUqkcWgH0OnzZ5/OhqxWk4RZsaw1hJGpgBBAAMwNoMHPWhl9P9avW6fKcs89vW38OrX/CSedPUTJQLY7jRQLHKPSuILn/8y/uqTd8qRgHoFjUYdpWJRn8v1vdWi6v8Qa2vrYtp5ET7OdVP+t3YA/iz3obQBAGNVAHO2cQC+9i/pWVshgHOZwKIcvpxIXXDXuUKSFwH0e77fj6Pf+XMqQxClpf2cLQCJJIHnrr4/7wXPxb/8y1dMv8CB/DZ1bLZSB4iaPFdeuRuXXnoZPv7xTyCdyakFYG7bdgHtBO8l2KsqSw83Pu0GaTtIf1w2nj6G52cksfuqqyV+y9bDbo8OLxbX8hPPhAaAjyU0jk4N0TSdHNPrHAPgsdh2/3W8ZxQz3ywIiK4LxwwSnA+26iXOw5PJ/+RUBdmJCdlyWaSf0JfbMl1fL9XPCfltrDafTQyAIGFXcj4+SmYTqMo7K/FKzk2dX7+PJeR7bg4AFPryjgHehM+l6aZsY56prFwElEPnMiDtAKfsroQ+XNRCAMA0BcIecAMNWDMIAQC7DlJIZuXYWZtZ9d9R/yP2eAoctLK6RfkcAyBYOE4UAGAyyrGlUE0+nWI6ghHp1q02/p+f/Xncf/fXkRrSzCguxd9mu424Y9Swmj3oWtVF180n1qKJWY84AxwDoOwaBSCAmDrUcDg+A8AnsdEV0aP7vG9zmaToiQwOWu0O2rS1cwJDHoQiUMHX0BuZAY+3KyTbj8x6btAMJF7x8lfgfe/7c6tYx2ISYwrmozY8U0smAMDkmdaC6PcUnJJ1YFZoVG+3gJvjQQE+jjEDNPU6OjtA9tHRA/gJu7YBg64pJiOmCj374sU6iFEx+BIdX0wOH0z8e1rOSIvNZmhX2DwuAOAtmXjOrMbz69vf/ra+J1KsSOUcVOjuomg7gQNaxgFScx+wAJNCRRxfsdZ1PQ0gZMAsQMa1QaRox0VXhS57VCm2lUKv05GLAgMbenLT8m8QT6HdH2F5rY6V9Zo8h+vNhlVSOh3U1lYxWS7KRonnwBjx/of3gERfAj/ZRBJXXHoRyoU47v3GN1FvDVGcKOENb/pV7Dn4IA4szuP1b3oDWp0m6gwgs6XTqICe7j7NdZcTkNGgKWL7fmQmhiEAQJUCBsHRFoDHBwAwHFmrhth3rgVAd7pbryWyqyqvqwDKY92Pm/XbfmcAAOPlDJ8kWAsABcO4fzJpOBoAOPY8OhEAgK1E3gt9XAOELiE+afFOP6zk8kvVf12/U2XAnB4DIAAARO13lHwPAGjNG2Dh8CEcPnhA7VdUTmcv9US5BGQyGDTWkUh0cWD/HumlMNnkeke1fo5bJsVzdBbIgUZCGCdp5sl1xO1NHrRm8izNBIKyPa0zBDXpeFMulyR4ygTznz5/F5L5AqqNutZm2fatryuWmixNY22liky6gPvue0CAODUJqBtQKucxUSmiMjWBTCqNI0cWsbZKsUNaECbQbXeVdBIEmJwsqSI/OzuDpcUVJGJsOaOIK7C2uq5WgQ7Zb13OLe5tAzEBKGrINfbomNAST8e9kFPO6toaJiYmnWWfWR7e+vKX4Gk3Xi8RwFabzi10ckngi1/4Cv7yE7ejXK7IsYDjQgCAVX+2LxHA5txiGxv3L9/DL4BKVPuUvnh9uFcLOPcFJN9XLoIHQSC2uZmwoSXAZPfRq8hsCfnlGQFRAMAzBXmNPAARxAwOmPfjQgCgXq+hVCpqz6K1H69zOpPALT9wC+6443Yx2tJZ0t+NzRoWC4nDd3Hbbbfh7ru/ivvvfwAEkDgG01Mz0sPhnCBoL7u/+Ajf973fjXarLmcfAuY8M7ZK8n2T6TSuu+GpWFhcVgF3I8EXAAAgAElEQVSi1e6ai9cZBAA2MHN9fO1icMU55wCA0w0CTu/145Sv8XfbfAE48c/c6vVRhG2zdz3e68dJc+OBADcIvd5V+bV0sWroEnZSbPI5oy6R/pvOZjAxWZEqNUXK+CDlnxUgqeEr6Y0WIChpRtqWVZv52IB0OcqPr2Budn4nYgM4fo2ii1F04drseVtdqeNff0uwmOhLrnYs+fctARIRdIMvqTTvhe1RR0eJYvLvGQBC6aUj4CwEdY2sGqnl2lH9TIjGkv2wOSG88h4AsDHxAIBVAPw1YYJqX9YCYAmnAwhEIfa0QgcERFwAWFGgWwGtemgDyGQragMYRXS3Guuj/74JfTqYxNqytrQBZC+9rtFYz75PqqVT4R5b3Ysnevwbq0nWAkDUu92oY2ZiAmvzRzA5NYsXXnMtsqM4+vUWBrQ3IgsjmeJoqvLIR4qUPK/yT4q+q+55oUlHsAmufUghs4SBtO/jtQAcCwDQh6vncohsJh1UElhFpwiU5rDzOLZj8WwYS1S9cGY2GVOFiQn4Dddfh8pkBXfeeaf5FQ9ofWQggKoj8ZgCCm3a8RgmikUMux1VstV2QFHCbleVfFb7vT0fqXMEFVXVcKAW16MEBpibLGLbTEXrFx8rKysCDRj87dyxQz7P5pU91HdOdwIXrITxXmCbwlYPBsU8fn42z5MVD34Ok/XtO+eCBMwzqnyPNucbE30/74I56oQUeS0ZpFhRzQSNvE6IgjCBQmb3pIojk0EKSTrHEK4h1FBo0SkgmUI6X0K11cWB+UXUml2kcyYqRdq/MNwYQO3DndtnMTtVERi1Um9jZXUNyRFdIdpIZVO47rrr5erQbtawsrgXL/+RW/G9P/gy/NH734dXvfbVeOJ1T0KtWUMyl8UgThu7U6VAbzXyW/3dlMeZiHkggIG7VWytwqTqf4JE+6GqjOx4YlJNii/H+7FmABz/DHiQKbVv6Hr7OcDA0LtfBOmVc3LRpuwXSUuG7d4ME+joz1vGDxuXj60G/DH4uz+XcQDAPkogtTBuA9HZWxwA6E5XJxiNMQD/qPsuGgdxz2CfvHGMgv3Qn6AHAix5Mo0fA5fMK94q3kyQ2fR15gAAJl1yM9Fcl0WLAZ68Kwko9Tp4+IH7sbzElqgCpiq0EE0gk86gPJHHsN9UhZqgKR1OmBT6lsVBj5Z67MOmgwx1Y5LqK+d6wuelEkbdJ6uI48Mklq1ZBIpJiec48dpQU6ZWqyJfZDsTWU5MbGP49Gf/EevNjlOz7xqgmUzK4YSWfu1mF8lEDgtHlrC6uibwOZ1NSVU/lYmjUMjqs1lJJ72/zcR9aEmu9qghk1/e/6Z2TxDZgImUHAYIAGTTaZOAHlLrhG0QfQnJik3k2m7GJ73XpCAY74VzueZwj+DfKOb6zGc9DS9/xUvRbK1hBI5jVgyDb917Pz74gQ9henobmvWm4jL27KvVLs7knO/TRbPZVsEgZNBJFtdaRaQ5wAKBY+dpbyQ7zhxgOIact7TrZTJNG1k6C1Abgcw1vpYxf3i7bH7v2f13fHiRgL1ZHGYVA1GYl8d5/Q3XIp6M4cEHHxD7gY5HXk+HLSEETMh+OG/Xdjz/+c/H+97750ins0ri2b/Pe45jQ3egem1NTkFk+l375KtkBcj5TW0B7okEAFgoufjSSzG3YxfanZ7mIJlVPekWmQuPZwAwFlB86Oa1AWlbn+vJLH6hUoaLlwILZx/bu/X8HABwMsP66D/3sQYAtjri0/l8l7Yd9RHBhuh6+T2ix99zwbIk3XrGadHF4Jv9rFT7zxUKiDP5dxYhIgxzIST1X5WmjUrzDCq/UwEAI9O56r/rrQ1aAJw6u+/Pt3zOlNKjAIBP3dkTtRkAMJKNUJj8e0aCr/jaAhwqJFsPoFuwHANAeLSvIrtKK3cb/i6o/MtXnX2M1txgKKxnAJy9AICFOuHi7e8nDxJxswvGa4vNbKt71f89es8yACN9cnqiImOx5YUjmK1M4cPv/jO86/feivQAGDTaGPYYiCQQT6Ug7WpHhxeDRm2cRrw0IUCz9rGpFNr8KOmW8I9tXgQ+qAc3JiSw6aY9vpHbvylc2Ncmy4BNgkEEM3o9BSHqh5Rqranwe+qaUma/oQ56yKYZVMWwvLSEX3z9L+DDH/4QlpYXZWO3sEArwJzrK02KZUBmAPvpl5cWUWKg6IBKJuPcsBlEeltMzWFVLQxQUMe52lkIvAwxmUthx9yM2pc4p6luzUCMPf47ts9heqoiuj95PAyICWglXfsC34OgwvFCHI4FBf/8fOK58GdWzJZZWdo+q8CYDAitj67FgmNpIouhDSdfF9y9+lBeS399HRDhhUKdC4tsGh0bRM8fchxciwitFeMjVKamBCTuP3wER5bWpAPAdaXTG0hHgErc1fVVjPo9XHbxhSgX8ug068jkC9gzv4x6rYZSbIDa2jJues7T0ej08ci+VcRGXeRTy3jL77wZh9Z6+L/f8EZ89htfQTfeRzZte0hHXstnDgDgmFAAzLcCmBjgOABAsjZFsaIAgLHZ+gS0T/TGf9Sfdw4ACBsYNktCnOiZAwAInqv3f0gdDDKgrKfY73/RyxNd76LgcNjGZAAAkzNj5YUteb4lyPvAW+XfAQBSt3dJJkUBQUDzzAEAYv+4pF+JKVkSAuxNk4bgPROoI4cO4sj8IZ3z1FRF62ImncBkpaTqKtcJAgAEN7XGOscJjp0Ag0xGsQSTSj5HLC8Q4OTyasUGqZxL6dwL05FVyt8n0Gg11AffJzhBS+lCAXd/9Wu47/491mY26JmyO/vWOd6jhHQMU3GKujaxvLKqlo98IYdYYoREKoZiIatKsFx0OkN02kz4fSJN8mpXrgf8Us88k0HaOcaSaDY7qFXrSAvI8esqXZMMAPBA4mYJsAcA9DeBLxY/GUg8kCDejTddjx/50VvR7lRBoUpqA3gA4APv/x8CADqtjgFQTkMhwRgTMbG8JAbYtkTWQPxQCJP/1h5I5iH3l4iOF3+fFnOB5Iy+WuHUJiDb31C8ltfPmHq+ALT54rYVAEAQ3NoKTPiPQFGjVcf3fu+LseeRh02Dgey7hIH/jCv4ngQAWOH/Nz/1E/j7v/8Uqut1tT1wLvCcjZnAe5RuQwSGYrjgvB245OILNb817wSSQyw3AgBXXX01kgQRqIugVkproTQ+rg+TfDnD2icFwDyGAEBUg8kzeL2As8KocwDAo76rntQbnk4CflIfdIwnn87na1KPIfiq+vsEUVReWyCJ1CnklKWWS+bZ998fSJ11gmJZpSLhWpcginTnfE49aGCBXhRZ59ZnKrrfaQwA83iXLA8rbwqqSRtNquc/GvSGSb9fSQwKCBcdJ/jnWgACChkXdlWifB/yZoF01B7J3j+8vqa6ayJpTrDH9QS6KyVKn7dfsWOKVI/cBnY2MwCoqO8BgDBwCwURN+thO937NrxnjXmQpBZEvyOBpWI2j4e/+S28+Obn4vonXoW1QwtAp4eR6HYEAJIYxOhQzuruCEn6kvsOTocSG03OAAFPhbckJQx2bYMbqS1nPIXdLPiN3rfh+VuAzQcTVlLiU472yAoBqweayU6IiBuYF/PxrCJur/1uVyACPad3bN+G2175Y/i93/tdvTeTZz6sT5A0fSa9QHliUslxikwBBl0MUHx/v9c4cHeQv4YMrhjwMsjQOjYaIJsAdm2f0xRmdWlhccGq/bEYts9tkwWggmIyB+hAELNwnf2totw7wOVYc4JBkpwRnIgix4msBrIM9h3Yh1QmKYsqVlZk+UcdFWf9w0oM+0t9auNBhJAhQPoi6ZxOFNTbJFFb1a2nDG6Y8LOv0YwEjPJIarJVgYBqrSbhxVqzjZjaNDKotzpYXVvX/c+xYAWFiT+rKKVCHt12C0eWV7BQa2k8KrGBBB2fevONOLi4hv0HmlhZPoSf+Ynn4mW3/gBe96u/jee+5FZ8zytfju07dmBlZb8cFrpUoT5jAICBKGQB0I5NbgBDJwaoai8Xy94YA4BVQDIAjI5qDIBjV8BOd604/utPHAAI+q7dnu8BvM1EAL9zGADGcFB1W9R/69UnAOAtwGw/3Hj9Ngc7Q70jvxaqQkxmm9flcWshx88YAKZwb7u5AQAGOPn2ncwZBQAC4p5rKZTJrCSEqGvAangPrWZVWiutZg379u7B+vqyBNUmJsqq4LMdgOsIq8cEAQgGcl02uScTiC3kcqJieyYXE106x/BasEfbNEuGEhkli5R7g1h5TGb7bK8YotFqap3sqUIMgZIHDhzG5z/3FcWgo0FXhSQCt6TGEwCgoj+BPSb1y0sraLZbKJYKSKUZhw1kH5igCBUFUXsj9Lpk+fjrNtR7pdIGAMjxSOCsOYUwyW+3qD1AcNgcRBgiCwDo87Wms7MZQ9eLb5oFou0jfC7HilVpAgDXPHk3fvKnbhMAkEwx+aUjwhD3fftB/Pn7/kIAwKDHqj2p/7bPe/cnPo8AQKvZUTIczFfnVMHEX3tgggwyCu85QNz1+JNVqCLBgDaQXbcHOdu/WCLYk7mHWaJ9qgwAa8kjAE5BXd6fPM9uv4Mf/uFbccff3C5tAFb6OS+4d3LuMA4g2LR79xNx041Pw9ve9jY84aKL1fbApN3cEGiHSNFGat3w/hvguidfhempCfS6LQE/fLDK78X1nnzddajSCrJE7Zy+NADSjD98juSKHoH7h/IhxuC2Sm8FdpzMXhCwdV2LtWdG+xZeL8x8DgA4mVF9DJ57Ogn4o3E4p/P5IkmPla/GAQCjkpvnja8cKhBVYT8myn8ml0Mun0eMFC9HRQwEyHxfkaOn+xtFdWRO7rMcALCKeDQlcolWQMVn8p8IemwJBrDaFvRdqbfUL6F+JfEpnf3eI/OhYI+hudQUoPJ26CIQOY6A0s5EZ3OuhxIyYvwUrxmYqIsFTKbtx8WNC7IIBG7xYx/shvPVIZ+9DICuBOHsEQUAgnkaZUw86gwAVgy6slhKIoFOu4n8/w6CfuM/vgGfueNvUE5ksD6/iHh/gDj9fslGoHBbIoaua8EgACAMPqj0m7BNQPNW5d2KBKaj6352YoEGSm1ciY4FAIxvcnwvBhJeEIjHl0mnVUHgg/OJQIAJElq7hsDDQJmYQvwj5LNU3l/G7EwF8/MH8H3f+2IFmLff/tealwQB/IbMzbnd6SowueCCC1FfX3c2hJy/hOyNbSDCrwMC/OznfUQ6J49RQZcquj3s2r5d50EK4qFDB01xOpPC7My0klQCBXH1Tg/E0tDPrufegJZjB0BM6hm0eDVlro8MXvnvxaUFLK4sau3k7yg6KKDA0TGNJmuidP4uU9DiLDptOlq1jOBGsJC4CEXMINI5pX9gyb+1A1jViidxZHERzXYnEDxiz22jTSoqxb4IHrDCOcLO7XOoTE5ojnIMe50uHtr7CPrJDKYnJ9A+cgjXXnU5itNF7DkwjwceWsITd1+MN/zaq3D7p/4a7/vo3+Mfv/5tLMc6mKhU0GwuS/sllc0fd/wejT3y+O/BAJwwlBcD5Nw1wNpEpjwAwIC4J69xWaEGAIDJs56Zx9YAgD+uqAhgVAPAtwBsdvybtf9En2fA9fHC//8To+L3o2MwAMCqre4aJRhM/g0A8O1jYWvc+Prmj/54DIDBsCMAIAKrR/YRAwB0rwXMEoL1bKVjApZBPEartzPDANCoOFBUHZocE4EZTKY7AgCSGdqfttFu1LCysoD5wwewtsp+/5QcUiZKkygXy2JpcZ2rrq+jUW9IRZ/UdMZHdFNhmxirzdoPuL6pUt51ckhWYZc+C7VZMhnEuM85IKDVaaPGJJDvMehLMJefV1ut4yufvwfNakOtBLKDJTuu00NsFEcmlUenzRa1AlZX17FeraJQzKkNgPM+X0gL3OP0IBu812PibusBrzkdB+Q1n7KWAxO2I8OArVS0GyRzoBOAO1wzKcbXU2JOMMHYZuMPT8UXoysQ0ba+eibCBAAuvexC/NzPvwat9rr64ZkkswXhwQf24M/e835MTk6rFUnWeUH7p4ETBHop9NpstAUAeODYvg+l++EBAPbbEwCQnowr7DFeFKPFgdu8nub+ZK0C+VxByTjbPk4XAGBln5/LOEhkxtEAO8/bgZtvfhb+5yc+pjiA14G2xuYyAV17uvS89rU/jztuvx1H5o8I/JA+gROUJKtSbArqB6TI0Oji2c+8CZk09ZaaAgCM/SNuH2ZmZtUCsF5rIJsr6FzrjZYYzWRXBtY5fLbb+007y7mPPkYAAOMHb4XJvZvnyJYYjr9Yg+cYAP8nNpljf8bpJOCPxpGfzud7AEBJpjuYcQBAfUq8+RNMFJ0NWDwuEa5UOo2Z7dvN1k53BSnIFlIYQTgUpPM2RD7xV2zF95amwNnJADDkdfwqOrE9V/2Pucr/MJ6S37XAAG8HSOGRmFUWgzDKBQobgg9P33KBhgJTBTDctQ0AiIZhUYZFoEK8CU+Zr2O7momkOXFBHh291F2fHQVjLM7zasGGmCshiXuq+TkA4GTu5SgDgIEpqyH5dFZU81a1jqc9+Tpce9luLO47gFGzg+SQPci2UTL5ZyM6WwB4zZLm5GXesBJ5NFaBp8CLHukumSev+d54PYd0y7GDjwIA0ZaI6NM8CChGgktY+UFsU8im0kqyRfmUD72JA7JHmRsXAw5pgaj/IK7Et16raqOmTy+DzFtvfRlyuQw+9rGPiUkwNzeHtfWaNB3yxZIondu3bUe70QwCM4mHUrPBVVSs+uZWIiUqQ4Et/GKUxAoPq0ZM9EkvZLC3b98jUrhnxWp6ahLTlUndrUz6jRJrAECUenw8AIDgBStjpr5sFQxu3KSwMrDZf+iA+vT5d44D+y216bPn0gEHChI9kBrxbLZqgPPRjvR38vx5TXn6PfX4sufYaJEEAqxHtIVWt4f1RgupDFkWMbWitLsmDEU6qQLA2AgXXHC+EhYKVfK6sh93aXERsUQS/XgcuXQa7ZUl3PqSW3Bk4SA+/4UvYhBL4U1vfiN6w2W87Y/fjquedjP+w2+8Gf1CBh36cVOxutMQE+FMPiwINztAiQGOQq92rzIdagAwsSALJMoAOLsBAF7fKKX0ZK7F4wMAON4RW9XfAwC8v4fUABhRaM3fwV4cdwzYjmjCHBsA6KE/aLsmMtsltV56Js7IKrtGkw5BgKgGQCJOACzUmTmZ8Q/WNrdDn7QNoIsaZMWntj7S6NnbzaqyaV/EE6TG1/VzIh3H+soiHn7ofqyuLiOVTGOiMIWZqVm1ZKk3vNVEdb2KhtNRoRUdnWq4LzD57wpcNNo6tWL4laWdK+PL0UA93Dm2GPX7WKtVcXD+sET+as2GFOMZW3KN4jh3G10kuymsHDGnAiZ1dGuRgPGA+jhZtBsEkIuo11tYq1bVX5/JpQU8ZDJx+ciL3u+U/QcDgghkRpHdxWp+VxV4XlbTPXKaDozlSJMn28AxAIwFQFbsUDR8ggGbPTYDALQ7UZiP7gOZFHbsnMEv/fLrpQGQzZGtZVaDe/fsx5+++30oFifkCtSklopT5jd2ibmZaI1vtEPiuosL1LZJdoZjAPAcea7cm7g/aF+XE4O53DDhrNcosmhFBrItmICnUxmx2ILiz8lNXJ9t6LYwmjuBewr4NfGCFz5PrIsvfOkLGotUmpaNKVX9+dl0tbnmmmtw9dXX4IPvfz/m5rZjeXlF1yaXLwho4h5qmhO0M+zJLvCZT38aEnECM9SGcK3IMTJggSc+cbdamLnDs/JPS8X1av1xAQAQ+OBDzmq0HXY6XIrBzwEApzTzHrUXnU4CfiIHsdX7b/Uex6Ol8KZO+FjWbYjaBv3PY+0ABAB4PLT3o6UV0THIEsYk6RR4u546UyQ2Gxz1HDlBFAPjnQSYW4zOdgDA0+J9VV+9/6zOc0EmrZc0e6eyzZ/5N1KPuGFT0s2ZIhpgMlatD2xkPAjAepMV7yz4Z/DgXABcWm7hgFvwjRa2eaWGr++QriYRKVMPtx7pOJLSejCkWLUS9zfvfaxp4pLLs5kBcKZbANhPruBr0EePCr5D4Jdf93o0F1fxrX+5B4V4Emn2jBoXJAAA2AKgCjEZAEoEDWwzlo79W1V/X/n3v/O/d0ydAYPUcRZLhOlwPDowZ0uXfZGcK64RgcfCcDdNhDpBunsOrU4rEAr1PY9S7B/QusismGi5xL48Uk0nSnm02Af4PS9WReQjH/2Y+hBzhRI6FJaiWB1VjvmfF8x0fe6yPXTUWwGMpOpzbWK1OWFUdh4bq7ms3vB+I/2+UMwrONy792G1ABB8IP1/+7aZoOrvAQBj7ISVx+NpAHjBJOmkZDKO5tkXtZ4B7Xp1XdUtCe0lEmICUNVZrRRe/NDrJTiXB7/mG8XUqlU0WrVr5bQgBAINkc3nRf9nQMrAhvoItAIkfbXV6yNdmsBatY5mw5T+WTGxlQUSg6IIIo+Jn8GKD0ECXi/1w1JIMZXE/PxhPPeZz8CTrrgcd37yE+h1GnjpD/0AnvPC5+F33/GH+Mq3v4E//NM/wfXPfgYWajUUqDkQT6LT70pUcJxVtNWe9mj+3QJiOj6QAWCOAPy3UWop7sVg0YsAegDAAm1rAXh8AwB+/zebWbdSB/MoFAH0e8bJjO3ZAwBYZdsAAPbtO1CAccsmDJ5xAPSYAMCIlG0DAIIldFyVmOuT9mcuzgYEcG6ZCCAr0GxrOnMAgHU4W+V1QJFegSN9aRZT3LDTWkMsRgFadosZGHDkyGHMHzmE6loNKeRRmZjBzPS0xNrYzsY1m60ABAGoks8ElWsqWUPqOXcAKoEntpYm00lVNeOphGJL9iHMLy3iwOFDqLUaaNIBoN9T+1sinVK7Fy3sEoM4ioMclg8uYGl5QXxGWsJy3SRxKTZKYtDl+ZlQZqPVksUeFeUJAsRjTGZ5LxOMpssOmQkOsHFADkERXj61kHgnDQfm8J37HRO8dZxJOa2YGCDfy9pmxx9RAIDvaULDdn82mw1ks2lMTObx6//fr6LeWEEub1a7/IxDB4/gT/74Pdo3M6kM2m2CqK4FgQKlcXOY4BpNAIDfow/fsqd9kcUE7mNxhvHmpCOtnB41MqzVif9ut4y14c+fezGfT4DD3v9UGVBkfRBsMJFDMvBGoz5+6OUvw1fv+ResrDKppzNAQsVGAukEyCmg+9rXvg4f/OBfCOwhEEFNAAID+UJRz5Orjxh/ccUUO7bP4KrdlxuQRevPoY0LCwos0lG4lgLC2XwRtXpTtozNVueMtwDoGLmPZ7Oy401lcxj0TEdDDj/nAICT2bIe/edulaAfLwE/kaPZ6v23eo+TBQBcrqg1zXJRRwcSakixryyK5RKyTP5ZNSPVy/hjjnbrnHa1yIfidAQAVMVygINnADB7+c4GANKi//NrQPq/ZHWsWsvdIsN/RRgAFnr7UM33ndlVUa3CiXwZ9Yg65i6oiCgGKD2JVDCOBwC0uuxj9M/3CrEeAHCzwb+BO4ajq59nLwPgTIoA8np2u20lQIVsHr1uB/P7D+L8bdvx3/7r2/EHb/ldbCtNIkP7HVUIBhQ3RiwVR4+VO9qoDWNKgi3ZNz6umym6/6SGbw07QduJNvkTBACOCl4i4ACpz6zUEAAQpZWfIMTB98nHFRRKQXlkKsOsSFNxX+ciSjp7+1LotBsoFXMS7OHmXMhnVNV5xStegXu+9jXc++379PxMNo92h+8xMJXo3kCf7fv4AtFDF5QYMcks3NLJOPIEAFLs4exqE2W1h/RC2hCVy0UBAAxECBRUJsrYtWMuAADY/29WcBtDnuMBAF7ER3e0E1/i7+ShnGElKimbPSbXtJOigFUhn1cAw7XWB166EwP1du9JLBqOQ/dCQTOCrzbGBgAwkKnXmmi2zB1BwoEUaxzF0OgDbQlMxgWMdNtNtJsNzE5XcOEF5+uYeWwMDputNg4fnkcmm1OARMHEfC6NTq+LH7/tlXjovvvwz3/zd/jB73sBXvpDz8Mn/vZOfPzTd6OVSuKur34GyXwS3QGw0mwhMzmHaqeBQjKOhOud3move/T/TrCMNGUCAGQAhACAAdcc82MBAF4DwIRez8xj6xaAYB9wSb+lKv54jw0ARPePY53b2QAAyLbB0f+pMB4CANaOJF2MyPUbj5eibRCerq17UQA7gTBSwF2iF0n+g/ELev83AgCcX3GufWcQAPDFGG4eBACYGFEhf9Bvod2podutI5kaoVZdxsLiISwtzaPdritJ4zj2OgOkUEAmaesVWwKmqAWVy2l9JajItZlMKwrKce0U09AJropCLar/CCmuy0wCBwMsri5jfvEI1pt1NKgPwATdfREAYFxKIDMfz6LYy2Lt8BIWFg5bexJDUYmdUgiFP1G/gL389t5cs5LpBCYmJzAYtJHLxrT20Y6x1x0JADABP25jpMszSSX7kcCIa4OVKYxVx0Z9UuX9a/i5jNnY2mcAwGbxexQAEIvPJd5k+LHfneBzJhvHb7z5jQEAoFaNeBJLi6v4o3e9W04EBAC6XbY+mC4OPzeZYHKeUTscAYB6vRG0GYTz1oHFcQPIGUJ6SrnYg/R2JTuVjDExASAHAFaiAwHdeALZTBb1evO0AAAC12q5y2VQq61jZmYK3/WiF+COO/9azBDes9zimHsQPOJxXnLJJdi9+0r86Z++B9u3zSnhn5qaFjtBrDdnI2waExnUqqu44fpr5PZDAIBMQ+oAiFGJhHr+r7zyKtSbTYkAEijX/UkLT4lZnjkRQCtimOhlsTyh/Z7AmrkwjM52ACBMdE5pAx1vXj2lNzm9F22VoD+mAMAx444wJN388+3v7PWxYDZS1x2r/ptt30i9WXlSVMtlZIsF88fk7kkGgKOQiQqs/lQ63rGviIG2LYK6oQIAgIG0UybV24y3AFhC6X3NfVKz2ZU6kzaA6iCKXAOfeLE335GFEU9n1fMfVP7JAODGwVWNPUpjLQDj1VijkYUZh/MgVXgAACAASURBVO89tv4lJnJqnNPQcHzHgxmbn6HNYHQM+VlMCqKv4YZA4RTSoPkzRWk8rdHb+3gAwOiNkcTSW2h5CEM2cUo3pQjOYBpc0Ed92ccpwPaUk1O6Dc92G0CbP9yoeu02SpkcmmtVlJIZPOdpN6FXbaCUyiLNdgxVdPsKflgJGcbNo5fqAV4I2Kr/FtiKjUMAoEeAx8aZ18qzNvjcPm0fxVQJAaOgFcj9EKwfmue8JyNri2pEIdtEM826U3TdOU8YnFBHQnS8oWkCdHtdKU/HaFsUS6uSYBUm9i7WUShk0GrWMTlZlkfw6173C/jcP9+FT3/mH9X72GhQuCiJDDfrThdJUtxZMddYUhzREmMfsCnpYXWbAnw5ChUmVAlS1dvR6dhrODMzjX2P7EGr1RAjYWqijPN3bRcAwPmqeojTLeH6Fdbbj568tixYwOut/3ju/JnrotkaxlEol9Hp9VTFWFtbQ6Pe1DGx0kFmgoQPvc2j0zTwuybPT73/vhVJiwOCChlBnsWlZWvLIlNENqRsyxhIR4EtAGTAZHJ5gZGk+JfyeezauUNCXzxegiQEaFZWV1GtNUSx5NrFwBKDDrKxDm582g24/Kon48P/46OYKUziZ1/zKqzXH8HvvOMPUU1M4qnPfy5+623/CaMEKz1ldJDEao+9nEXEBk0k1Np0Zh5mC2k2gN4KUErfAQBADQC6g5M6aoJvBLPNDpVinFzrzzQA4ERcPZDC/VaUWnP88Im616sJAQBr7fKPaKxwIgCAxRBn5rrZp9qHh4cwfh24GDkBXd//P2J1kzGJBdYnBwCEom5yERhRd6SjzwjYNxFLWcVBzqbXIENLEC35ZzyURipZOk0GgGcjGcip2ejWKCNlOjlfNzThduuiFTkAUFiPyuhcT7pYXVvEwUN7lfQvLhxEp9sQO4DrczxO5hkrtYxwkoiPslLb5/0yNVnBeTt3YdvsrKr+HToCsOWo3VbVUlR1Jmhd2r2ROZZAkjZ8FHvNZ6U3ML+4gG8/+ABq7Qby5ZIYAEz6ueexjYyW0rxuBABKmQKy3SSqi2tYOjKPZr3Gfkak4ykkyeIZJZCIpbG2yopwSWvfgUMHRH+fnp1Gu9tENmNWcWx56ksIkGCI9fvTNYBWdINgztiarxY6ivwN6HBAppaFwp7lwb+bGCBFCemq4FdsN2sdA4L3mERi5Z5jbEvud/lCRlrav/WWN6HeWEMul9bezz1vdaWKd73rTwRwsB2L4+oFZsk84FqdSee0D7ZadGeom3uTqvm+ld2uPf9LpgxAlutMivoBQ1n+8VwkQssYI5VCs9HSXkvmmlT5Y3GxgNdWq6cFALAwkCvQ5SeG5eVF7L7yClx99ZPw13f8FaanK87e1gSPed25H/3Mz/wMPvShD+scyT67/LLL8cje/RIGXl+vCpyWdlCGArl91NaX8aIXPk+JP0Eu7u3UjFDRIJ7C7Nx2XHTRRdoT+9RtSKbQaLbEKmhJ4yHSgic2bPjFueSX/5PP9YJoa2wMPb/Q3BrIFiKoRuCdjItava5rwGtxljMA/OZxGhvoYwwCnNEEf6u9NUrbD9aY6HYYnWDjO7Ul4bGhU6p1YiSsFhIpZS9tMp3C6vq6emMmKxV9T1B4wmW9llCEyYOJbvlqox2QiaCEvvRB7UGBidF//PsEY+16eDcks0c329uyepLCbJsh/McbZn9Mm71OKZayAOvh96J61uNvyv9xirBYF7HRxJxtimuCkIo5XRCYEJkyum0yXPC96EwAoCgoZS+hURdtXE0sxxV5IwGRjbQQXFaQXZ+YEF7Sr12FUBY2EX90bgJm/efSm2B8w37qMOqLoh+OBeC3O4dZyAeBIAftkgZdgCAAaXXkLrg2htOikLnwzx9JGJBawOUpXlQ2hxwTzJVB9ozs9yIFNDK3trrft7olT+bv3ID7YEIRQ3YUR4rskNV1vPsP3oF3/M7vo5hKq7+aVQ3r0TM1YgZfZmHDZJ+WPTb2wcYUSeiNIh62BphdlUvaqXyv+rglEPpyEaKBPrY2OLjQWEHu/t4s/NYzo+uxetuZbtDpICY0XkHLoIdGvSaRnXSm6JT9B6q00KLJK3aLzi6Kdgwve9kPYXlpFXfcfqd8nrkpElzkxsjkNJ3JolgsySaQ55FMZ4wmmkgpcGT/HLUEKIp06aWX4r7771OSOxqQ3thT1YiBDgFR2kkRpErFR9h9xSUoF7PotZtoNWrIUCWf49IfIit7JO+jbVdeLTsb7pnQ5cTuY1ddkp7KUMEvaYtUwGZf/soKE+26AFb+jn+jyCorWLLzcyKHsq7qdpDPZnT/MpDkeVIwy/y02Z/MClZC38UEcUGqqLd9pyA97CCdTAiYKJcnNIY8TgEEHRMHbHV6WF5dxWRlWgESx5EB0s7pPLZlavixH3oJPvXZL+LIchOvfs0vID9Rxmt/+bWIFVJY6bXwqbv+AfnpDD25MKQ6d66E3sjUvuOjjjhR0cfJ3IMnH3RFPimgZzsngFgKyQRbAQjOhho1FEezOr8lk6aWbvdHf2jryJl5kEGTlrYGadF+LLyYl/bHY+2b/oC3SODHxzf6b606pxG6nfaYSQdnw8wZC6RtLfHUf6/+79cXOxdbH0PW3MYT8vGNgQYOABBtmdV/guNRAcDxMzLAVfGNcy/xS4OuEaiVUmGzjUvOjr4YW90LWh8Vh9gcJZuQZ0A+FuexWFKsDmt9t4SWjHHuPJ1eDaNhXayoIXrYu+8h3Hvv13Do8H70h12JzxHk0M0gJoVXkYkyykjv5xuanU42lcF0ZQrn7diFbdMzaNWb6pNne1uz1kA+m3O9600USkXQJ6ZUmRRDbK1RxV1f+iKm5maxsLZiLlKsbvOT3cbuwSwDm2MYdAcoZYtYml/AkQOHkR4lEO8D/UYPpVwRvRavE/dJVnQTaPe6chQYxkZqBWDbFxPvNKu9rNx3qYPAvYgUeWrtWIub9hIB8dC632930WmzIp0yK1jFO9bawZ9ZreaaTKFAE4K0IpjiL9kJUmcpiU6zLfZZs9VQXM08fcioYNDDb73lzegNurpm+WJebWJcl9/5znfJZYDgA318rZgWnTuhteDiwrJL/vkcm4e+15/MDMZyiWTM9j4521gMb/e2sX8NKCNbsYtuh/F6XPsu+9HXVtaC7c7OMXT68q891n3Oa0oAstGsY3Z2Gqtry3jRi16IffsfQbW2Jj0EtkPk8uz7p35DCjfeeCO2bduG9733zzE7t03sNO6R1LjRsZHzQQZEv4tGcx2ViQLarSpuueW71QpAK8lWs6GkvlAqozeI4fwLLpIVrooi/YFYihxOfp7GIhQMsevoFr3Tql25SF3MG8fgEKXf2RgyDuO/OasqlSnkCkXNTe693MvFpiTT4exuATjdLcDDmo/dLrT1Anx6EPhW73/cEfIexMHpRxN+e2VY248epw/pY0hTKKVNamhfCT+/+FeCAP3hSD1ZmXwOxVIZGYq1JM3P297bXAQ8NdUnIL76yOcQAFCyq0pj+PCLDAEAr6oZAgBWXdl4xB5E2PAmkV7cE5tLjzoAEKmgMNlUfz/rRRL9iyORps+v6QHYiG2cqy7PdpUYAxSkxMuKEzdtBvGuYmDBBBVojfIdAgp27n5BCq+OUb395uODHKG8DgBg8smeOY4LF29uhglne7NxrCIAgL/4/goFugV2fuEm7YISVlscABAbGhNAlYpzAIACtHaviUGtidmJKbz7//89vPU3fhOXnXcBes0WpiukKrJ/m4JJXfMiV4XHekvbpCCOiUCGdwK9hc1HPlgNPHDEsI4Vc4odqUXepDs9AOBBOyaPHtzyQIlmQtAH7+eF6Q1Y/h/OcetYMXupTCqFHGnvMVItGSAN0O6OIB0CVpSSVK1nUmMKzAyC2BZB9Xn2lP7bV78G9Wodb3/XH+KiHRfpde0BdI+trK5p856kPSB75NqG4FNt2nQ0LDih4OIVV1yB/fv3C2RjsCWqJ1sBqI7PwxVdtYdkfIgLztuGciGLDCslDAYZTPcGGPR4TlSalnSxE8m0O4+/J32S7AdaXOk+ijgHmOCWgS0MLo2tYGKN7NcnFXG9WkODLQGJlNoeMvmCQI5MhmAABQttDFeXF3VMir9dcMm+WgalBIgYoFrPLAMG55TAlYNq2/EhKsU0irm0gih+Fp/X7vSU+DPVrTfbmh+sPhGg8DonsuHaew9++vufhWy8j3/6/Nfx4z/58yjNnI9fe9Nvop+Oo58ZYWJ7Ee/57+/GzPkzqrS35FaQRaNprRvpFBOWMwkAUPjP1lWJs8UIw1mlVu2xDPh0VbleWdWXP6vtlqrYQ7+2n9j+82g+i/cjq8gEkeTg4vblEwEAokv48aKn4wEAeg+/2D+aJ3aC72VrTQhQHr2/hgAA1xJWue06mjigxSBRAGDj2mXnZ2tTAABIPIx7c1++5Y4Dtenebq+3ezsAEhzhwgMA2fTUaQIADpw6BgBAi0uuBdTq0Lo7JPuqh3iCFe4GMvEuDi/vwTe/+XUcnj8oTQPS3pl49nodJYcWWWxMMG3krZVI8QlXTocTpOJJtbTl0lnsvuyJWFtelbtNbEjL156ex3U4mUmjNDODWruF0uQE/vmLd6FJWzvqiiwvojxVkQ2gxTVMdN0VjrRgcY0jFb6+UsXq/DJGrQF69S7QGaCYyqPX7mpfkKYHaeTDPuqtpu4ZCsuRes59KaNkmtXvrvzutdfR4YbtVM6ikNTriWJJYEYmnkSr2dJaLNaZ22MsWXSOAQOyqmin6PcfBwD0rYJuLImOmF6tdsNiwBhb9syt4jd+800KsAkM5As5Vb8J8r7zne/UZ8rijyIkuhHC2N/H0fwMVsS55ErPVW24JhJobQs87q4Sf+k+pbgGBpFk0PNvAID1+1NLhp/H5J8tao1aIygo+PslBM1c8nyM+5kAALUYavWqzo/nTPFf0v8JVrEVgiB3kQBJsynW3C/+4i/i7X/4duzadR4eePAB6Uak01nEY9Qk4Jk5dXwM0Os2kUqNkM8lcNNN14v2b+0p5iaQzuaRL05ibud5ugbezcjrbsmW18XPQQTlip4nuERt8TRrT5LWjFo4bF4QoLG9nFX+jBgNjAEIOLXabe3niuHPAQDnAADPPLKZFtTqIhPPFu+gMuqb8PX0uJRcOx1uZgOzA0mxSuq80WNxbNs+JwoWg084gShf6T8HAJg1mH94mv9IPf8pgQEeAGD/8maVbrEwAvEup8TvBfecSJFP4BVIKGDxFV8LQv1jMwAg9Jp1oIpPEtwi4gEAfgY3AVGOWHJ2VKdwIkWDALfZ+El1DgA4pf2AYWi735ZqfiGWxP98/1/gV372tXjGtdfjga9/Exfu2oVZIdMWYBCZZkLZbbfR6xgSbKyGCIXfXRpfqRfwFqGsqaIv33iGrhQVJBsi9I23RNKmqjYh9w8f7HlI0UJlV6E3gz/9hv7NlhV4VooJ8IkFkIiZOGAyYSq8SKDZHaHbN1opq0zGPuG7m3ovo5diPoNRv4dD8wfx0z/2SjzhggvxX978nxFPFBCb2IFErqxElwrUHB8GdKxqD6gWLeu+IQadFkq5LJq1Ki69+CK0GnUsrK6iRxFCVsqcsjvto2T3NuojGR9gosTkP4bKRAnFfM6cCxg8JLNaU8kAZDRl18g2Zj4IAvBLa6/aLH3lX6Nu88UxnQSysPWGPtjprCr26/U6avWGlIi5dvQlmii7B1WzGBzQOimXoWq9BeHRwIvXmdeOQZMBNgQd7LqTOshAiP37s5MFXQsyiUQvbLRkC8jP4lWrqU0ioeevrq4qGaaYIdsDnvmUK3H95dP44uc+g2tveA6e/+IfxBt/86345sN7Mcql0En08Lp//3P40Z/6YaRLKV5RNDs95HKTqDf7yGWyGI0iPdTuLjoZUPz0GQAGAJj1XxLJOAEAgqxnHwDgg9XAzmuL8ny0mnqsBWyz8d3AAnjcAgAu7pEzUdj7HwUALGSyfdHAcft+9COIiAROBve6wCDPADjG/n5GAACurAQmCXomVTXMZLMCANq9BhDrSw+lN6pjeWkPHnjwG3jgwfvQbNaRyZL5SSq49fnzfDdL/v04sZDAhEVxA1sRByPrix9QK4UFphSuf/J1KGRzOLDvAIq5Aor5ItbX1pBmYWmqgkyxiC986Yuotupo9bpoE/ilEGuxsCUAoPiHyWx3iHa1ifpSFfXlqlgA+WSW24iAT15bOdZoDWIbWk9rLgseZNnlBFCMJAxLAECbUDKBFm35cjnUG03ZGa6vrGJqYhLNWl2Ch3ye4mGul2591Szi2McoQGcCegZA27riC2YEVclYY/LZ7jQFMvWpKSHWSg9vfOMbUCzmxQ7NZjM6Nh43AQBR85MZ9PsOdY/ch2KcuHa/eq2h66/2gATBd1r58ZpasWcwoOOD7VES20vRDtCDXFYYsn2FrAYCAAQ0uIdwr0qjTw0ptkS4IpL/7BNZlwkAiJGSjIsBQRbALbd8H/78/e/V+VKTR/s5z73bxe7du3HZZZfhYx+lPeCkBHQJACgeHpE6YfEx1z8CtFT873Sq2P3ES7Br1yxG/xtUMVermBh8ZOdecNGlKFemNH8lUBl5SOjQsTX8r/35nVLAd9SL7N6y8bb5owKaE1Lnv8nKy+XymjvU4NG1jAgynmMAaBE/xwCwueX7/UK0NuwmCRHCcB5aD7mCR7eQ9SWfGke+VFTVn4swq/7e6k/YuROjCnr6XdD7r5IBQACAG4BuWlb+rd+f9H8CAUELQCS48AG5tBfUL82g3rQQWO01wRfzovYLsK/+h4qz3sbk+ACA52i6IqRRx9Xf5mz9ZMVolH/2M3Eh9FWdzRkAG+AGiwOCczvHADi5jWGE7qCLdCKBQjyFP/n9t+Ev/uQ9yCGOxsoqKqUy+s7Shuwbbl4SDGKyKUr3SFRsbWiewu8242jVO8r8CFoAZNep+EhMAL96BO0Cjg1gTBxnleUS/ZBtaLCAKQv751hVaBwosGZbtoOQFRRTKwADoHiSojtkOFBkiP7TnPsMzEiRjCn5Xpg/hIliHuV8FrW1VTz35mfhhuuuw8f+6k7c89BhdGLmMc1++cnJCbQaTfWDFnM5UWLVY97vIMtkvd/FVLmImalJ3PvQwxiWptCVCndc3tFGZ+Wxsru7j3IxI+XrYiGLYiGv3k9WnMrligCAYZ+2eRZM+fvVRK4GoubTc1kihe5e5v3t2xr4fPb/K6hwPstUJOZiIGHVWByLi8tSJ2402+gwMCV1lG0IVM1mv79UtW3EjwJ6ZLXV15xhsMYxZ+DGBN6snBKIj/qiWrIdg8dCsIHMCjHABDL0jXXCVS1GACeO2vo6zj9vJ275nudhz7e/hF6nhX/zml/E297xHnz283djaud5WO+1sNZZxxe/cRcqOybQ6NXRIatjFEelOIdqq63Apt9rOhp1ZFc6CV75iQSax7wnBb7atTe6NJOYpAAAmwePfwZAjJUvL64WsL1s79jqcSIAQLDab6AY+1agxyMDILo/mSCJ7avUurHef2OeeeCeDDhbAEMAYDyeNADAv84DAPYejycAwASFefTWAmAAgHQ8UvQPp+BnHZk0tf8HWF4/hE9/5pNoNFa09rIfnOdkySgdWlLWmhhUlyPArsNKQjaoOT3JItO5s3BAk0jIFvDSJ1yCHXM70Kw3VYFlK1W+VEKmXFLC//ef/gcUJyewVq9hwOSNff/JBLqkQbuJuhkDgHokZHllExnEe8DSoUUxAWK9kX7HFoFeh+ua6VJRQ4BtAB3qEAwH6nNnGxVteNX+FWEAMO4lENHu9dRfvry0hJnKFFaXljFZKgfgqpxt1JZJENh1TFjKj267K40b7tXSg+BK6lh1XMMbnY60tXpdWvYN0Ok0tfdRc+H//dV/j5075lQFp3Wt9sfhEO98xzudIF4a3Z5nADrASzR+V1QaGQOQOgB0fkmnspoP3EcYT3JP0H0hHRnqASSk12OUdIsTwzg0BAAIghNwVywi0cOQgRSyD8bbEjaB1QhIdVuY274Nhw4fxI03PlUigHd9/nMCAFwZEinOhXgct912Gz7wgQ+gXJrAAw88gNlts4o1CEpIh8K1b0lwkuyCNLVq2FbwHNUuGXfwwb2Y55DK5HDZFVeKXWcMB+pchPs4z89o+eF68OgDAH4N9S2cXlfLxmt6esYYAUO2StBNqRMwsJUbnGsBOAcA+CQstKYKu+fd1mYheYS67wN+0jxF0VfAadU/Wm5MTE0hP1WhopQp/G8QBwwXGVP93hiA/utqAXAAgIXIGBEAYI85A0sCKwmnAeCqqlEinQ2475vygYpRE4ViSj/BHibmEyoJu99uQOc3YwB4IShDacNebw8AMKgnkGP+7EZVPJryZ7NlYyXA/y44woAGGQaW51oAjh+Em+pyGgmsHDqMbdt24CkXXoL0YIQKRYuU5DvOqOsf92q9adr2uJ5CQ48NrY8CAZwvpM6FcyV6NCbo1+Xrop7YETq5Ufod28QJAJp0kPO31pwIA2C5STjxQf+c8BPVK6QvviNZAPxiwMF/+w2YlEkGFJz//Ds9e4nm91nBL2TR77bQbbdw3bVX48anPx2fvONvcfjIou67Xn+EpbV1TFVmMTU9i8XFJQV4A9r7pJL/i733AJIsu64DT9qftqqyXNtB97SbHj+YwQAYAJqBNyQkEgRIQkEDiaKWG9wILhVLMShppVjFbiwlKiRuEALEXWmXXIEgKRIE4b0h/MANMIMBxqJ72ld1+Ur/f5rdc+57mT+zqz3GEV2IQvdUV2Vl/nz/vXvPPQZho4bJYh5Rs4GbDh/C9x9/HGGQR4eFWZ9TL0ND7BZg09vFjh2z2FhfERuB9woLqVw2j0KhLBBmcqIoEymCMyyoDEDjPWWvnBP4tAPzWBAbAOA1oQnkCwXbBqg/7RAIMdNGxofSjIj/yOkTmQD0BiAYIIMpNwWQBEGTJ8f+cvczizi+EFL1+ZxyQSDKJic8/BDdsRNhfX1NhQ+LQjb+6hKSpLabHjKTSsn7IJ3oo1wM0AtbSn75pV94Ox5+6NsolTJ41atfjfu/+T382V99GPtuuA1PnjwF5NL4ybe9Gb/3zv8dzV4dvVRXPXWnn0A+NYG1Wh1cw6kkWSyjednPLAOAeywpsdYsEQDg5/MJACA7xEsAfMF+KdfwcgAAfx+fC7hsdS5ceNf7Uf2rn/ucc6b6s2oQ3RaP/3PPd7DmCADohI35m8Sn+UMmgaQ7MoQzto8BCo4qsoW8z5/bz5wEwAMAHEUYACBWFifQwrMYadcFWf3r9SU88uiDePyJ76DR3NDrod6aE3+TLXW1n/nYuOF7NnpteB6xkWYTzrVBAECApzMelpN8xDjBNsqlMm44eINo9murazh4+DByE2V84CMfxq7rduPJo0eQyeeQKxVQbdSRpuEc2VW+shiTAOidSSbV4BcyeRniri4sY/HkArrNDlJ9avttSu39UKTrJ5MupDSALLPugAGQoQyLMik27HzBfGxeh3we65tVzExPY3nxLGamKqhvVgWi1lsNi0MV4JZwTAAHAhBMpV47pBkgZUMEF4f+TQQvmp1I6QfUrLNpZRpOLp8RXf1//I3/AYcO7hezjWCtGltADIB2q6n4Og7wvAeJmGVSytrhY4zRJNbXNyXzJQOAe5wYEXSg4AQ/omeOAdYEAHiO8YzwrMM4AMDzQBGwnJ5LlmqAz9UAAJSkTM9WcPr0KbzjHb+Mr3/9ayaHEABBD58k2mFb2v+9e/bir//6AzqvpqYq0v/TQJCyBJoiMv2A5zcBE1bjmUxC4NZbfubN6HZayGZTMjIUQJbKYGKygt179iET5Ab0fxnrJeyekYn5MwAA2O7j1o9pK7WmeG9NTU3pvlKso2Is22YE7QDeawCA+pAfXwaANkFlKQ8bsuHU33q2ERBgcJJbcZ/KZoVwsgAnzb9YKiFfLFr+JVE4bpLc2FzMnwwAnUGYHpeHy487AOCmBwOnf03/DQggtZZSgBEPBL9Bu4bemADWwMV1nMMpjj90PQAQX+/D8ud8AIA1haMAgCH3Zs5mE1dqBP0kxBc9W/+ekaZufDpwzQPgkutbHlLMGe42W5gsTqC3XsXh667HDXuuR7LT07SERYYae2W9W4PPhs+35TS1MWBvfA+0/7bGwCZ2Xqs4AAmI3QmDchQ09zgDGYB3EImZcnr5j/WbZntpbH8DEocggHl+eAMkD6L75Aw203LW74cqbkh9Z5UatrtqRukPwN/FyXouyKJer6ooYkJAp9MWMDA/O4Vf+cW341Of+AQefvRxZPMlJDMFtOk3iRQUw5xIq+AkG6C+uYnKZEksgpsPH8bi8lmsNmpi7ZA+SPKTqKIy6KJGP8LOnfNyDO5ENNdryyAqlaQRYNqc/PvGWJBW3IF2fM4sogjQVCqVmHGQpw87joQAhdbA0MdnkluMX1efMu8SC4MFAQ1Y6aliz1Huzy6lQ/4dSfu9nPTzTxZPpDFqrThQgu99s9lQdJI3laL0IE2JVyKFNos8VyDyPePQJGzWUcwmUQxSWFo4gZ943WtQIT0zbOLmO27HUydP473/7a+RK1YQJtLopFJo9EJ88gufwvSOCXRTIdJ5ssw4feN6ZAwTUCgU0HMu6iPQ1DPFAJC7s1FIzSCLDICMAABlt0uZ8dz2AOD6JlizFQDgJSHn25CuBADQXT/CBniuAQCuDnLyNGtujFUXZwDEQSc7CuMSgOFeamC8gYJsijkR9ywec/9/jgEAStxxAABz6jukPQfo9qmlJ4hJ15Mmvv/Id/HQ976FVIYNXdM1jiz3QjGC+MFmUODB4CPe/NsXLQzKUcWt7bRaVJfFqPHct8qlElaWV9WAHb7hMHZs365zp5dO4WOf/ASue8EL1PSTnl+cKCtelvp/MhfsUYcJM/5ZeACA+2a6n9JnY6MuAGCDMoBeQj4E3LNFX93XUQAAIABJREFUrxbTMSnTTIIATDgiiBukUsgm0wjISHPPXckp3HWDjLxYmH5CIzrS/ykDmChSMx6hFbU1IDPZDVlkBAFsKm4yCAIUHXnGyIDPm/KaeQJazLnXdabJINBi+kExQKtZw6/8w1/Gi+56IWq1TWScLJO+Ae9+97tlZMc1m0gFAxM+g0o8EGwNJRv16mYdjQabYkuf8D61xlgbyk6VAJVN68z1W7AHqw1IokeC+ciY0i+JjKbTVyoB6CETpMUC4PP+1V/9Ffzpn74XxVJechTWNmQCnFk4g9/6n34LH/zgh1Cv13Hq1Gns2bMHS0tL8iXj86EEgJIIslnJMGEFIKw7EeG1r7sPvR6ZegmEMgnuI58vYsfO3ZiYmkYqkzUwqN8XO87XTU8/ABBnz/ohn71/jAgmGEHQns+NtYbp/40FOJB5XWMAXAMA4g3ZOc3+wI3dfZfrFzV1I1Uok5HJCRtARvyVJiYs2o87ADd2Nf6EnMz1WEWF0wdzF9CM+scZAHCFhpom87ZX4+8BAB+z5t3/lX3rP7VFUxfmGjuH2o6aODlkcGD24IsTjSkvygAwnbE1f0OzGn9M9JEhRVm6a3tvx7VcF+5m/Uk/OKKtAPA1mLMJoov2NRPAc69kgpOkqIVSLofG8ho++YEP43/75/8Ke7fvwuriEipTFayurooqzwNBNE5OmHXP2USdjbAVRGa0qXciZlTD4k9r00s/HF3PTOj6VoRJ1uMYBB5Fco/HQihWz5necQAUmDO6/CKUrmDTCJn6xSIpPUQ1iCHT5kO4LEKmV6M5PDKZHNIZ6lQDGau1wi7aNKLrQzr0+flZpQTUm1UEuQyarQYyvQYytSX809/8dZxZWsV7/vx96KXy6CYDLFXruG73AdSbNPwxPSYn3gFpfWELO7ZtQ76QxbETR4z9pKbUChu5JAsA6KBQyKI8URQNnk1zr0uwLKs/eQ1VmCkHalgEDcw0U/ydVljI5DB239t9ximF0QwtrYOPbXGGbP7ZiAdszMXQYgNNA1ZzfGchl81kJUugIz0LQ64NL0UgwMItvFGviTbKpoXPhWAItaQEHkjzzxXKkiklUqSSA802DWHNBZsFaTdsIZPoIUh0MZHPIJ/u4w2veSUe//6DeO0b34gnTi3gP/3RezAzvwtnVzfQ7idQqEzhTT/9Zvyb//C7CBNNJAMyTdpaZwR5qEfNZgoqcKKo9ewxABwAYNrdIQBAHwACAD7q0Yxaydp47pkAEgDgdNPv235i58HjC0kkbJ92+/V5NvpRUDhWaQxAAN8AX/ikeDr+dWsGgMsh1S80Vp0AABrrOid/IzX5s9NN/kcAAH+emVGanY1m9Kn7iEW4JivPZQDATgUDALLo9OgFYsamZ1aO4dsP3I+FxePIFWjollHjw9fFOFIaqPJ1s1k1/br/iNcedn05Qdc8KF7XDAZyCTTrTRTyltrCLHnuW5xmMub0npe/DI888QROLy5gZXUVO3fvwtLqihpjJk6tb24OGjK9I3prXSa7k77TMk9O/GEXiW5CU//Vs6tYOLkoLwI24GRXeenbQF/Nd5NSraijiF06fxAACFIZOyuY0MJ9Nsig0++LhcXn3Go0UQhyaDeaAkhCAvguxloGbgQPpTFnVKCZy4atSCwAz44QIO8AAKlPEnyfQhkuMnKxWMxhY3MVP/dzb8PrX/9qVKsbppV3gO673/UfdRbxMXxqiT9jRu93Mwpu1FsCAKj9J3Atw1lR97s6L8zvySQuxMLNC8pqQu8rYj9D41n69ThAhZN0AaijDLS4F82FmEg8z3OFLFbWlnH48A24+eab8LnPf0ZMlGp1U3I+XuPKdAWveuWr8Z73vEeyMZ5zm5t09C8qPUJgRJ91kUsc02vhfdvFrt3zuOGG/Yqv5P1PJ33W2xPlCvbtPyimHaUYNNTj6+C94gEAgudPKwNAIIpFLxpYY/cX/ySwQYDc0n5C837ic3QOQtcAACt1bWf6MWYAuG04fjVGt+uYY6pvzPyV4+bT6vWUAz05NYni5KQ1/9wYOTnkLUU6kJvw+eaVhRyLDm7+LKh/rAEA+XyZuRabfTY/JgFgQ5TW4cFjwJgTw0ZbG2Pf9MGkVBnSzk2ekzubxhv66h1bY+vdrXvF6Pns5xiY6DBguz9cU2/N/xBo0MxY2eim//cFo58Oa2J4UR3pNQDgagpb6jUznNhEHRUOr737pejV20iEHWkSeVjl8nk1aqSHK56m1zeX+SRd65nVK/7IOXugBwNYbA1BAQN5BoZxgEyOxmMAfWoHH0P3uXOYt6GOsRFs7O8cteWCz6bfHNGlCtLfbQ15cCFePnJ/SfZDFDMWD9ljrnFQRL5AQ788og7QCjvYqNawbft2nDx9As12A3PbZlBrbIomOFsOEDSXEdbbePm99+DA4Vtw/7cfwqM/PI5UrozNWhspAgvprJD/Qj6HVr2OPKOFslns2bsLjz72sMxPe72EAwAsupSvkDpMfu7YsU3I+8rKqqbXmTTN69h0ZxCGTRWMFrNpTB53KA0afu6TXvdPnSw/PCDDAkfJnq6IYtGpYkBaREevdDFSxrCwx6ffAc2jlAjhGAgG4JFuGlnMZ6ejpAABRfq6gQBcP/KTIONrchp15kXXGyY/oH7XRW9xlEWAqkBtcNjATDmHn/7J1+P4kcdx+003YHFtHf/pve/Dzn034OiJU8iXJ5FiLGNtEx//7Cexfc925MsZJLPARm0dyXQS5dyEvACoUuY0hxnX42Hyl0Jf9/fdVXkAsNhSATYKAJCqq2mZs24UcHUOAGD7eZyCezV7wZX8rOQ5PxIAYJw9FGv5YmyM8Wtta/05BgAMGntr8OWp0zcGgOn4ncRn4IpsZ/eQARA/Z+0+HcSvwqb/Ax8PqWyebQaAjwE0MJaRmsYAsPeUz59NXrNdQz/BHHfgkSce1PQ/keroM5m0uiDOFiNQyKkj65PR1THKChymTHmjUZc65KQAdKqnB4GPVGMz7gcRlZlp5MtlHDtxXMzT5dUVzM7NYWl1VRN3DZqc35Rnso4DAFGvo6aQQANTBiaLU1hf3cDJY6fQi3qYmpjSEo3XPpp8q3Du48RTx5AgPZ/xfqmM0go8rZ0NVzofyHzN7+oBIwCpFSdgxPWUpl8K2QTmjs9oPp7lMgXs0CTafADIAuC+wv3f+zFZpKv5PHUY95fieVxHsZzHyspZ/NRb/h7e+rafxkZ1HSlm2JNZlk3jP77rXaK/83dkGCHpIkv9GWJ4pZ3RBAgoW2vWCfpGAgD4nhAMoNzOGz4PhkmMBXSeNlw3XBdWL3gAgBF0BgDoV4zLzy4rBpC9R0ag/hve8HqcOXMaJ08d13qt12s6o8hG+bVf+zV88YtfwokTJwUI8XdzTWlar/rbZDwEJ8TgU9nLdyzC3S++A5OTRV1bxR7yKVNiOTmDGw7fZFGTlHo4FrRfpx4MeCYAAHP/H0qBef3zxYK8IZqNxgAAUG3gAKMB4Hby6+/3A5Ytz5CrPSCv5GB65n7m6QcArva1XE4xc9m/K97Rb/HDPOO42VmepKe22qHAojUTBEgEWZQmJxEUi/oeRZY4UyptIdKhs6n1Za11jp50zCZGTIEYCjiQCHBRs5h2uuIBr8gdTPxdPJg5wYpPvX0D4ptXPS/XzI68TMX4XHD5X/SSXur7M34f6QZ0+bsCAOzo1RFMPXJXRl7m0O6Mw4fmHQNKrmm0+F4MGzNz7x1OWa0gUUPnaFf+RbE285uaXSPWpEMBiJcd8P2Po7Zq7F0hlMuSJ3Wl1/D5DwBEdMN30yzvueB190aRu9Jr4+6XmDZ7cEC7aUmGAIxcdHr443e+G7//u7+H/Tuvw9riktyTC7mCMovpXsz3i9RFNiVsNuVATNkItekxAMd+hzECjO5npYs/sOOvR/PYjBnM8DMeHyeCAV3uVSwY6i86ekzywccirU7yFZ+UTgBMCQPGHOJ0xj8HrnEaGbG45LWmg33YrhldnckZXdNhF/MllIoToq42GnXU6pvSRjKeCklOxpsyLyKdNdkNkctmUW205Oj7sr/zKpxdWcOXv/p1NFucNE2gtlkVlZ0pAJxod6M2piYmMDs3jQhdPPLYE8jlS6L2N5uhRQXpsDWJxtS0TSKYwby4uIKpqRnUayxACARYAzDYigeNhRShxsyI3V+jxTTBFO63525THsRzSh3vFDTC7tDeJeM3N4HT+9wVMEvtKffXopILKKmwCEmu6XwuJ0drmh8trKyj3emp+SfbgwWpAAA+ry6TEPoIUn1ct30We3bOYbqcx/bZCtZXzuKDH/8UaukS6j2OjdLoClHMYPe+Pfj8176ApdUFUf/5niFlMZP2eix1QYAF+bKxa3bRDftH/A0CbUzwa02/8wDgnxYHyKmZn5ITyLHpr48BZPSr1+D+iJ/aRR/OG89uJQG4OHjrlp0mqucHAC78JAbcIKsdrnKvvOgLHvsGSR+1hvwezfXr480MdGPzP2TKual/rPkfPqSPUxudchv2Y2wdi+Y1DwDdHzIUHDIJtrqR7anZY3rQf/A7+9zjZ5FImO7Y9mmrpfzHhd9Hv0twAfvqo2egoHsIe97Msqc+nyBIiPd95L0Io5qa/6jX1B6uwYObRprWm+Z1BBCdEdxgkODiE11qkAcX+XxHzk8ZENr5k6b7PgdKvb6aTyWUUGPNrycSKJbKotfzfKM2vzRR1sRd5wdd22MsFa3VeAwgnZdIQ6fUIJHWtD2FNE4ePzU09JQs4dw1zq+E9SaWziww91osgG3TM4qaHUSxoS85AptEsmT5GggAcHcIclk02g3rOHUDuN1eujo7g+mGQPo/QQA2qBYPa9GMlEPQYyVst1Ao5VFv1pAOWDtS/tDGK+57Of7xf/+PcHrxNNIBDXOTkkl8/gt/g+PHj6PdaGEyKKG6tqnJ9erKCrZt24aoHWpCTs+FKKSPSxbNRggmAnjDUz5Xns1hZDGAtvxsLdO4lq/VUgJ8goHt2Xre9AFwkXU0ur3SDzIAypNFPHnkcfzO7/w23vunf6Lfn8/nNPGemCjr3H3729+OP/iDd+osZxQtmRjLyyuYnp4WO4JgOH0AioWS3h8CdMVCgOWVBbz+Da/CVKUkGQXPddYCvAa333an1ifNzmk0aUCfO5NcPaRTwTFj46zKuLRqq74gfj3GGVT++/WnaizH+iMI1OH5nECB0ev5nJ4P03YIlPNczwaBBhH0AqA0gK8/cQ0AeHoZAFe6uP3PXWqDeSW/R4XlCAhgm6M1y/aIg8UqSifpUHbAcMOgzr8wOYFMPq/CjZN/3tBmCmhlK+nHngEQO8tcacuD5uoAAKPGDm8024Zcw+sOHf+1OIDgKo7nBACgpsuS7ccAgNSADu2LlJFzyFGTBQJ4DZkKYxdDNWIsZJS+QSHhoh252Rko6NoMhxA6qNDywmMAAL9PG51+nzEArgEAVi094wAAyzYeTLkCXnHbHdg1M48zR4+pEJmeqOhAp0EQiyBNqbnOiLiTzcEkhw4j1ah7c/WHMwHUwaVcc0Ptdf/EcIzBoUQzOFJk4zGBtsIGmn5r/H1EjR54aEgJmtOQWuoZACYBiMsBNN1wZoZs9PnJp6vpdL+PXKmM1bV17UvUVXLe1KhWkU0kMVuZwPa5GXTZ8EcNRCEjjTbRalZFHde+lMig1mxjkk15o4XVdh0veeE9uH7fAXzzWw9gdW1DU6xWo6FnViZtkNrPbgcTkxPYd2g/vvPgQ8jnS6hWOaniwct4pqabjtBAq499+67H8ZOnEIYsFLIyHTIdpNtn7Sq7bTxWwMf/3YNBse9ydlPn3f79++bL19GCg1d66B9i32MMEb5mrgtqRSU1SKdRKhVRLpf091azhXqrjaW1TaSCvDk6GxnU1pPApQ5yGeriuzh4/Qtw8+H9av6//+B38IW/+RtkimWs9bJoIoNcsaAYr3Yvwgc+9iEcuPEAcuUc2t0WkKSY3opLP231oKcBIFcHsl3J2Tk8n9290ed+yKm/gVECALgPizYbBwBskkzQjd2mPC80hnrmP8YBAH82eBnAxZ6RNVNX3v7beh8yAJ4dAMBi2IYTTHs+XvPvJ/9uh9xirY018CORtnZ/++bfjNEcAOBe97MPABj0agJEAsSjAICeP3PlHf1/s7WEj378/ej2mugl2khlbZLt1YT+/vQHBnPeRW13h4wHc/0p4Q0Rzzk/WdtQAuXkpX7qTwCA60QAAOVY/T4KxZIAh6gTqRmj3I1nBsFnRd26M8lVPyPlCvdPeaH0SEc3AIC0+xPHTzvTPRuo6H9j24y2pG5PcrtWtUaMElOFkqIMNfRiigrBVF+TsiZ2ptc8p9ggywNgxNPJ1eDy6VEegp4PTRIb9aZYfWQC5HJ5mdy2eS4lgCCfxfLaMoJCFkExwGZjA/sP7cc/+e1/gmMnj2FpbVmeNYxJPL1wRvUbfQsmUjl0mqGu6framjwN6vWGjBeLhaLAB/7+djPCyvKa7Wk9puvYOdeij00MAPDAlo+ENiNIux58Pd4I0Hv7WGbwlX0QAMjmUsgVAtxzz0vwpS9/UVeaTb8Gg6kkfuIn3oQnn3wSR44c1UCgVqsr1WBubl5Ne7NpZrJ0xy8Wynp+BMA5t0xRrvbGV0tWoWjFXk/fR0DkJS9+me4arkF6TdgwYwgA+L1sMGmPySqvBACwGszXYu5Pelek7fragIbJG4EAADGv+31JPchOMGAmJQCAbFDKH64BAM+ABODKlvbwp552AGCk8HQloDdzc02NZi8GOJnjeyajBVQolZDMFyzMmt/gtKiWCGBNgOiwrrn0wIK/5fUd1IDFGg/bq02zyo+LMQBMazZKN39eAgAD+r8xAETMS6ZgMa2WsDBoD+JmfyzhnUmgTcXsMx735w/A4YTBI//WEI4DACppHFrjAQAvAfDmYXxfuCmq/9+SATCOmG81JYoXgB6geH55ADybDACqzTLdDj79gQ/ht37jN3H9zt1YOn5KCQBs7Ij+cunQDZkHgv/gv/Ge45SX0U12uAwpmLrvHKDE7xn1Bhj6BPA+bYctq/3cIa+/m0hWDU6Qy+tw0oRYTABzVOZBRPCJRZABYKb79w2R5+ZwL1HsJJ8HTSfl/s+JTQfNTh9huggG7nEfCZJAPp1EQAOfbhvJThP9dhVTxTSmS1kUMn3kMn0U8xmUC4Ea1+PLNWn+zywsot5sifJPBkA/mcGNt9ym/z55+qya3XbYVdxdeWJSlNP19VW88I5bsLKyjFOnFpBMkI5v0xmh7+0W0pmEpAc33XQjFhbPot0mSk9toLk5Dyd0o83/8G4ZspTiRq16zwbSKvfOuoeI32kshPwZEgcBvNRA0z6XEOHXh5hVMkYifZMThYIafyYB8L1oNZtmABh20GSBSPMr6YlsWsjpNuUl9idw2y03Yef2eczOTOHIk4/hq1/+sgywmgxAKc1hk8ZQdF3OpfGSe+/Be9/3Zzi1eBLT89NotOtG0xyMJO2Fez+EZxcAcJFwWvR8kgQAzAjQAwDeCNCuvenIRxkAzw0AYNwD4FLqjiEAcDUMgGFM3DMPAJifjgcw1YyL+muTf4EAjqFjY+NYszJwTj4fAOBOXSfr8e7/cTaARhVXyQDIBzNIJoMtGQDxqePWdaidvwb9nw8A4D5OdlcL2RRw9PQj+MrXPodEMrLpPwEAl5YgQNMBIGpcEwlUN2uDMYQxjdwz8Z4nvPMdy2wrAJ1MKqOcG22cFGsvN2AdSno9k1BYj3Cyya+xKWVjFuTp8E7ds/+ldi6NtJx9c2snpT2VJKOM+2UKJ4+fFpvMol2db4ArdfyjcUsi0662tiEQIBF1kUUSE8Wy9k8+9zZNVgmOSu5jLAYBrC41gueg5J2Odafn5+jxwlEleaB2npslLG2JiTXtUPtwPsgqdrE0UUI/0UW7F6LWrCJfzuG1b3gtGp02uLvSKKfRbiJbyIspwXOVjX9zZQOZfkJsAjbC1fUNgQyZVEa/Wx69BDf7aSycOiuQhEZ+pULZmcySNeNNLg3g8v4YXH9MkfEadV5HmvMqdk915yi77XJ7JQIA7aiBV9z7Mpw9u4jllSXznpD/QELDgl/6pV/Eu971LkxPz+hcpoyB7IYd23eKHUhnfz6/ditEsVi2OoPxgq06Dt2wD3e88Gb5KVhLk8DmZg07d+zGDTfcLAAk6oSScPAjDgBYG+NluLFoxfhQ9RJecHwfPgcAIOjgZX7yY2BfRuPDnN5jgmI8p/0+QDCNa5D3Bt8XSravMQB8JXUJb8az8S2XchBf6fNy9nyxBs4psnzDrlQnMwniwmFTToSJxS9pNIliQQioubVyEmhaFHUd0ir1LTvVHQHWHMTADQcAeAmA/xcDEIzWbhon15DG9IQqWJwR1lYAgNevD26a57AEQA3QCABAHN6AgEj/Zien31A8FVzXV9MlM2vRgcWjJQYC+Pg/PwkcFll2DKoZHGMAWEFk11ybBhswnz3rqGzSGDOkgBv+OQDAkG0Qf7eHnhvuqyp+xnOQrwEA8fs5jiT7991v6AIA+n38+i/8IsJqA4899DBySKJIpHuziqnJCUXg8B6UHEYxekCQych9l8tK6LXef3+fjSLy9JcwCYn/HJ1WitSvyZY3AqSsTzMh/VyzxQm/o4imGRHkou5EE+9Lq6fWSD8vVaR7LDMP9IAT7/WIfgPMXqaEgXFMzIiOksjki0j1O+g2q8j2I0xkgGRURae2jt3Tedy4byfuuGk/9l+3HXNTRZTz1D1GaLQ7aCWLqIc9NNttTfupRT/y1AkcP3MWS+sNIJNDZX43NtpdbDSo6Sxjo97CRq2FylQZ0+Us9u25Dl/64lexbfsurK9XtV/OzMxgdXVZLsXdXoTyRBmzs3MCCpi9HtJ0KjkEZcbvoYEQx5OxVCD6ZsNWCPcFyYNiLIHRKZVNLUzTaE2z+0m7Z7l/OC8G//v9eaOvK0d4BtmcvWftZgsbG5vSFWrvoDwjwfhE6let8WegMmUlnPyXSwUcvuEgdu3aiZ07d+LTn/4UvvXtb6EyPY12GHGmiGSxIi8ATq5KUwX84R/9oab/QTmHXrInYIAAwOAc1MbkAQCuta0lEFd6Jl7ez1kDZ/coQdchAJAgE0DpEAaaG33bjKSMASC91XOGARCX2cTldBe6HgYAmHP5FX24ZttYAM+GBMDYSIqKG1Dy7T3S1FvTenfPjY9/BzfdmIZ/7FoYs86kiqP0f75i/7M2Id1SyxP7uq2h2LXuZ0AAgBKAuAcPn/MA9IvVTOe+R8PGfwgAUHfuJQBuZp6k630LQRr4/pPfxoPf+wYy2R7a3QaifqgGkE2pHOqFG/ZkYCdzYmrZ5QllzAfzG3Fgs9ikBFvs/d8KAPCT/iEDIDNgALDhIb2Zk37SsxutpuQAG5tVyQYITKqWceCyZ6ZprQ2uuByWVMayfgopWUhkcOLEKSRoeGc0sQEDYPAuUU3GpINkBt12iIUTp9BvR+g129g+u00Te+6LrSiUVJbFEunykjGk0wIAzDneya8Gx67Pc7cvKKGALNo+NJmndp3XmjIsTrprtQ1kiMykEmi06ti+axv27N8DmhLkSnlUW3UkMikk0kmBEZTscRjAwXvYaKKUyiLVS2BjfR3zs3NYXV6R+SHjuc8uLEkWkegmUcyXsbSwrL83akzTKSkaMMHYV9vKnLTFQDNfAXBQaJWADaoIZrTblDOYNORqJLgEPOhN8daffQs+9elPavJN6j9BIq6z66/fqyn31772NTEm+Hv5HCgPJBOAv5uGiZQUcn2VShMDGn29sYH77ns5SuUcskFKUgGCLwQQXnjHi5BMZMU8iTptGQn69StAMQZocf3GWQC6Fg4Y2GrPHAdBx81YR0EAxwRQH8DeLKf7gMwZSmG4VsyDwYzAuR4l4SsW5P+TzuWuAQCukrqi8+uZ+KGnGwAgiskbwU/u4n9KiiR3ejbyaQS5HErlCTOPYsQfDxduYmwQpSW1SbyfWamAdx4AHoUdBwCoE+WBE1/4lwMAiNoSkwCIDuO17rEb7bnsAXD5AMDQM8Hrd9XKK7eVCDGBAGWYDOnW7sJboWMHMGsamfS4Q8hYG9bIec23/d3MUfiD5hTOw9UYAGykrJCJF4GXAgDYZOEaAHDhXeRCAAADZ1KNBv7xL/4yO3mcfPIIQGMeFhnUYlMfWS7qMFR0EY1qeAhQxqGih5FOltAxlJBYY+5jwbRcYukAwwPI1hCdh9XwuzXj144KL+dKr0z4gYmkPTanI5QPcC/x96yBCPap0tQ9LgE+RRU6p2FF1MtIlL8/0NcziS4SnQa6jTVMBgncedM+3H3rQdxxw/Uo0KgqaiKqbwCdFnJp+iBYVn0ik8dmvSmjQCTTOHlmEdPbdqKfzuMzX/46Hj9+Ft9+9CiWGz2gMI1aL4NUcQqJbBEry4sooIWbbziI5aU1NJohqtWGiuCpyqQVDVkCoF2xAW666WasrKxjeXlNUgFjOwyIqbGFMGQDmIEc3wOPgg7vNCYweHqp/2EVVPHoVtfAmN+InzSZIzm/L8PrIIDPphikbBbzRU39CfbyPSKThJMEOR1rPbjYR0pANKHqKM0gz6zpqIl+p41tc9PY84LdOHBgP8qTE/jwRz+OJ44cRb40gY1aA5lcHkhlAF3/Giami3jxy+/GH/4/70azS+f/JFqdNhICrwwMtrPaPq2pfi4AALb3UYvpAQDKAMjy0JxPz9U9/+cwABDfZy5F/2+nwfMfADCqtmvE5crPWoTDDNJ6h8DAObv0OQCAXRE7XIdnoQcAZCYYo//HNdPxdvTc02B4lm4FAOSy0yMMgJE66oLNv7+ZTPvvmQCq3gQAxF8DqewGAHzv8W/ioYe/gWwAhL0mOojUCRv7UF2gmn42kZyC09SOsWrUqZvc0ECAuJxHDZPM44z1GffQYZPMesOfRyMMAGrQSYlnDF8QaOI5PTNusXJtAAAgAElEQVSLaq2ODqe6YWQMUsdGHfzpBlGqf1y6CvexZCqDiM77qSyOHz/p9O58rkkRkGQgGEvF8oQRGvqtnFlEp95EWGtgRwwAaBMAyOU04KFEwQMAfDzS7A1acCw8v8W51Be9Qw7MYU3r0174Nf6dOv/ZHTNY3VxFebKMffuvx/z2OcXi1Zo1VOam1ZzS6JANoY+HpS8Xz2mZlLIe6GEAAGysriOdSOlzZWFJDT/NEEu5MuqbDTSrLdSrDWMAMO7VxcoOUzFsgzYQgIw9SzUg8K+0BU3hDQDgh5cfXkkvRQAgle3jVa+5D5/97GcwPV0RIBQEBMQSuPfee/GVr3xlkBxB+j7Bk8rUtIBsmZAHFvPLtUuQgMelpX6EeO3rXokoamJuflosv7W1dezbdwAHDxxGsxHJZI/mi7zGvDfjDAD/394EMM7GuRwAwJ97W03/PWhPViSbf07+yUrg72TkH89rPwDU/QMmduQ1wOU5z/vsGgNAd9kVIthXsmov82eebgCAvlh+IYmC6yZLbP75TzQwyQY5mV0UyyUUSmVo96e2iWZcaWr/ecOY4zzRYNG1nGRAsVR6zXaNRwAA3W2dkRQAP/VXbJWbfF+IAWB0yuGEMg4AxGeZzzcAQCaAdFHni3egiq+AzQzLzVgHS9cVYzyIwemuZwMY+jf8GF4VlRacpgk88PNFAwB8Vms8to3vLzd0HdR6b6gXjGIC8VGq3ehSjxdGfmTJ5+IZBL7QucYAiF+3CwIAvH02NvA7v/GbOHPsBBaPn0CZ9ybj39JpRbjNzM0YIi6dIz06Ouh3ujIiol6ym0wrym9oVmNMAGsKOdW1RInB/Rtr9kW3S5vhm6w8YlIhz/rZrNUGDCACe9wPzESSpWZfdM3h/mAGgAOapoC9BCJ+Dw/rbAbZDKdMXbSbTfTDJnbPTKC1uYZMsoMDe3binrtuxi2H9qBSSCIR1dBrbiCX7CGXSiCbJODlGEo8EBXdYyAnCwd6muSnKmg2Wlivt5GvzKPaSePxUyv4zNcfwvePn0UjWcBSvYNaCMzNzaG1uYJMMoEX3/0y3P/1b8kIUNOqvhnycEBiMokeZqZnUanM4Iknj6KQL8t4qO8cpcfhM9/pDgeP8V3U7wQJmYXy/YtdNRXw9o5Z068ZpE8SiO33klSIqp/UGrFPFmpGM+WjLC0vxaIbh9IggZYuTZKPQ51/shch3e9gZrKIG2/Yj4MH92NhcQHfeuA7OLO8hmozRKEyC6RzOLW4hG07dkmPOTFVxuLqGXzwY3+FF73sTrR6TYRswBgjqBdm4KbWoNOMPrcAADNjIgDAOCkDAGjzZUkAQwaANZfPRQaAbzTihWp8krxV2fK3CQBQxJ/6MC8BIE15SGcevn7fpfkzbDzFYBQE8JPRofu/mVaOAgAx8OCcC/10AgDO/M8lETBWVncZSw63D9t66IsBkE538eSxh/HV+z8nBkAvGSGRZc3Izd9PPp2BnWPp0LWeZoBhuykjUfqCjEgB+s5odgwA8AbUbGK4L5kEgLGnpu/mf3OvYhNq/iP2+wkAsI6lCSATYIJcYCIH1bbDeFlTcPRhNstsrnmWZRE5IOCpYyecN4cxXAiIeB+AAQjAGpeRpMkUGuubqK9uIKo1MFWccFGAXTEAyJSiqFxME2cKak63BFrMyHlU4unNcvtq3Onez5/VmewGbbw3I3RQ2VnBrut3Y25+Vo73ZAFkg7R+JupGAp45EWYdRxM8Xi+ew/66aWLOppHGhPS6qTcRpLOYyJeQ6PRx8uhJtKot5Kj576dx5sQC2o028gFlFxmEOusMUI6/rx48s/XD8yXrkhwg0IYAgD+bLrMlGnw7AYCpmRJ27NqGJ554XDI1XgOeu7lcgJe+9KVy/+cZzwa52WxpnfB3VyrTqFXpn2RRfaxL/ICr3W5idq6CF7/kTnQ6TRQYq7ixjmPHjuONb/pJZNJ55HMcXPAtJIPShp+SO7v6iP/NdXkxAODCDf7olRkHAVgjcF8hE4STf75GDlGYvsFpP58fAQFfy5MpwzVAaQz/kYDZNQDgGgBwDgDAglIRKizA0xmUqBeZmFCBDDmK0wywIx2SFpPLwJRe1zWPuiF0U0npNrLB2bJ2Uz0BAOYMq6862v+lAgDcdDwDQL/LMQD0C2MI+HMRABB7gRE63gRQEYBJ9Gi+phQAxgIa1XfUBDA+ITT2hBWgEsuOAAAs5P1kYlh0DN4Bh2p75oZN1Px7qOgb976I4qeIQTOHM5y3S1sXRyf2m9Wwkd8aAIi1OupurgEAFzoALwYApP9/p/Z/98/+BR64/xs48sij2DkzhyRj/1ot0YyzAc06A6HiuldE+2bh0kE76qCTYk6xNfzxItdTLgfMAN9SDgAAY4Y4q47Yfefvd2vYNG3o9qQX1ATDMQXEGBBFaEB29y2rexo2JVJWcrulKT+bfxap3SgUGDBfSCG79hTuu/Mw7r7rdszNlFHM9pHP9hE2N7C5uoj5mUl0wzY6jDPUFIcFHTWCZLLYRILXiEAkJQa8RpQ9SX6DNBr9NHrBBLq5Ch45uYQPf/5r+M5jT6He5connTKPzVoTd935EiwsLqPd6uhgbbVpCMjCjY7HkbKJSeHct++gdKZkAVACEJFdM3LlPT/VN/FeJxn/LrujWdDS/4B7hbvq9qdjdakxJ1inwtNp+h1bSiZNbP4BA1aCwDlsm9ERtbVMLWABmqHhKycGfUff7BqtUIU3DWEJykQtJLpt7JibxMHrr8PsVFnTka989Ws4s7SGbiqDqW27sLBaRaObwLbde7G8sirvhsnJAg7fehB//pG/RDeqYrW2gtxEHj02HqJzmcGeAQB2opiswVgiI/jmlVaTV/RzbOQco6pH7S5LeU7+CZp5OQDNFL0E4LkJAFhih60vDwTamTKkkv84AABDV37uTR4AiDf4MYB74AEQlwDEGnk36eCtaQ2reQoQVJBCUg81BPIH7IGxCz0AvlxtNC4BIAMgLgHwNZAHcsYpxaMPHwcAnPnfOACg5rSHbj8Ekm2sbpzGxz7xfqTSHaQCoJvsygPAGZLE6PIOyJdU0yQAzKrvdhjZajprc/lPiDEQZwB4Z3iuRQIAngHAvYa6bp0d0jzThC5EqcDGjyBrQgzVyUpFMoCNalXnj+qnLQEAICPTQ2LmPaSY204pQDqLowQABjWVAwAEBLh3yllC8PbPsFZrR1g5vSgJACn1xVxBe5NicnWopNSUy2W+Q9YrNGUHk2tiJqBmiOua6gTB47b0/ZTxcQq9urYm1tyhQ4dw3cG96JWAlfqqrlOxmNepQMDZTBf7CDKWENGoNxQ7yzOI7C75KWSz6CrZwarG1aVlQZZ8TclOH4VMXhG5jc0mcskA22a24/sP/gDNWlMRhfl8UQA02XxdJwUdMlINdPbDA9aOSkHgtSZzQJILMkauJgWgi53XzSvWl40/J+H8/fz77OyMXien9mz8S6WywGZOwJlmwEaY65IxyDwbg2xOcsVCsSBjwBfeeRv2Xr8b3W4L9UZV156U/7vvfgm6nQQqlTlUq3UZBSqom4xLl/rEWsqfj1cLAGw9+ff7NUGhSIAHDQ7NINNdX0lqDBhjjUOzQHocFMtlrUXWf2IIXEsBeB4zAGLGcOMHtJu3X7CsMaTXCk01/EJI2fhbbB//uzIzo+Y/U6CWx6hH3FCV7ekoPD26YguZNKSRm4uo4kSk+P2+QvPnp0eXudl1mTPtJQCWHiADQO8B4OimXivl2Qo+eswfdHGtjN00owDAYKo4XmxvaWB36dXgpTI0xg9i+zkfO+RSANiI+cbf/an3wl2fYatghZkvgg115CFsAICPpOL7YXIAr9t2hagHWtg80KTcMwAsrnow/SVtW89R6Cab/6RLADCpgJxWY9RkDysMK/Jz55pjFJC/JRKA82sYL1yAxa7PefoYI9INadeWemHvIyUA6R7w6f/2F/jdf/2/IqBpZL2FgABSFKJcKtqkhJntPBw1qaUxG2eTELskGeTFBLBoniEI4Cfjev4uksm/v/7e0/vvphPG0jH5jZW2BgRRW+8zlOVr7A5KHzEpdNpNkv2fA1MuFWdd+UwE6T6CZB9hbUNT5v17duPOg9fhbffdjnSLKQBtJDmFJiW110Y6SfopF7Tl12sKkQ7Q7ycVbcTmm4dm2G7LGAlRiE7YQtrFWvJnkpkAzW4CvXQeLWQQpvLoZEs4triKz3/5fnz1O49hsx+gmy6iHfXxorvvwaOPH0GrzXzspDSfYdQWEMC0heWls9ixbQduvulmfOmLX1EcYLPN/ZFsH8dt5/sd+7vX7VtTb3FU/u+CzwZnwAjPyq6+GjjHBNAaMhMpn6ZALSpzqWXO2O1I38jijJ/8GiUSzMhuhcyANrdqgklWyDHOqo2wWcNkqYBsOiFjxdtuPoSD+/fgh08+js997rMqNghS9DMFtHtJtPtpASvtLouWLIJsAusbS/jGA/djfucMuokQyPaRyFICEFm/7zxlBIXIPMq9LidliiMAzyyZz5u4ORPNnjl20wBQkYA0BGSagvPQsHPOJsyjKQDxffLSz56r/k41RUPvDz+t8xTV4Znrf9MoCGV7+XBCffnPR3f8wFzvwnvluY8+1A+78378W1ydcb7nFbvjnAfAUALQh1H2TaY2DtE5Npvu03gDE2fAud1SSZs2sWaxbhoaNr/OgJAHsD62WgMeOHIMn8FAw1V3/TRyQQUJWs85oJ/7Q5zN4U0n7eHtLBl8uKxzq/TsGWjSrbpwGH1HoB9JWsm10OnX8b6//lMkUxFyxTTWNleRyqQGFG+uCVL/SW+XrIgyMbcHiQXRCdHhdVDTlHIEUHsnDKx0UdJsYMYAAPm/ZOgBYNNwArhsYqYmKzJ205kY5LBr93Vq/jerNZCCL18ZDwIM5AC27MQAEL2esYJZAQBkAhx96oQkWjaoMkcU7b0OINEeRAlVOoMEIwS7fSxSNkAAuN5CZWJKZ12dVGzqwNNpAc3cv3jmCDhNZYHIAQCUnvBT7SSTA+y/U9kUWoye7XdRnpjAzl27MDc/p9dabdXQThsLw/Y91uch0pmU6OC1WhXdiIZ9JZ2BQSYAUxlKxZIkXWzcU7kMwk6IYr6ApbNnsXPbdqT6SVTXNhAks2hs1NGutVHIFHB4/4345te+jc3VKtZXLT4vq8hbmvuaZMbALZ8sY5NxX49bg8z60r5ObwMCOVt/jO01W3wTTQD3H9qDY8efQibLM6knc/LV1RXs2fMCuf9PTk7pDGPNsr6+IRYen8eZMwvYvm0bGnXG+sFdrxompyZlqvj6179G8X+dbhtnz57B8WPH8Kaf+Ekl+JRLU0incoqezBfoxBSTP/NcdLp/1l0XBgBGAVYPusb3QUsh2SIBwEv7OEAk0ELoWWCPXWP6X/C/CX4QyMoFeUxOVZChJ4OUu65nO3H/X138Sl/+zv48+Qm36T6zVcPItbnUBnKrC8qnzY1CBnEeIbbV4tBl0+YG2ayKR0+jYiOnb+t1lUfKiRVp5tQqMbakGYYolMuYmZ9HnpR/RwEedVP1Bxw1X0MAwFNgbGJsujBrYIbmYYPpAje7Tug8CMzwz3YQRzEfo66bvtUmWdo4+LqpI93i8HyuLOqLv7/2/vHaStPrPns8HBMJaXD1broJjW+tBsR+Tca2+nCHlziI3iSQTaBN0myixkfh9TPdN9eKabWdmSP6ou2xyWMTw3UzdC02F1dzC9y6eDn/JhBHgnwBNSwm3VnmwuTY8LJF6gDdEIkeaYShxRWp+RmXOFzO1mMHbrz8GlKuVQ6BOd1sFpPUmidYLrBZcykNjv8w7gLr17dHhC90HTQdcJMFP12w7+8bA4fuxlFbZn2k5fGjHTWRz1CE2UYulcLJ7z2Mt//sz+tryW4f9fVNbJuZVRyeZQ/btKSQD2QAaLo7czHiAWWsDqNici9gMeTXDCf2aiGdBH38Xmbx4O8/tWaOGu52B/0b6Wg8FLWGHbAnXwnFJZnREYsvTmu49yj6KcP2qYduq4bJXBL9xiqyYQu375vDK+++FTfu3YkJ0k/DuujnJgMioYBPlJM2vgZz47cCftioGCDm9/5hAX+OZJYFaLePXLGswnCj3mSkAvLFCSUG/HCphn/7ng9jsZlA1EuhMrcTc7v24vGjJxGy2e30UZ6cxOlTJ1Eq5FDMZ9GsbmDPdTtRmZjADx5+FKlUGUGupDzoqBciFaTQS3aRzWdVyLCQYzHOT1IwM6SY99RaqvBgw0wqpGsJnA9LAqTe8n1mEW0DKBYERvPnf/MsIPuA7AVO2WXyKaDHptcG2vRRbzREL2S2Mn+m2TaKJR+j06phRyWPsFHFddftwh133qFC9Zvf+iaeOn5MxSGfWZPmWEnSaxOoTM9hcWlVxTWzqxvhJn7t138Vv/3PfhupLJ2q6/LTyxQC1FsNY2MMthe/qw+TEYbrzN81sbstnpxynpvwvCEml7iNWOKF20EGNGHvHM64LMZs8r8dUcpNvAQK+GjOZ4vCwHXg/DbsTHB0ZHevWDEZP0l9y+wvztU0//79Ol8DcClvgE7N2P0d/5ktJGcjO71/S4zBYSUO7wNOqAnKkZnmwYnzv+7ROiMORAzXKPciNkg27fT0/6G+++IUlvMBRJwqU89bQBr0FOHWJ7s1t68SoLVEjmZYU5PUaDZQyBfR7rSV155MdEAnGEJXAQLzrWCtyDNATB/G8fXRjuoIew3tYX/54T9Dtb6K0gTvb2M48Rzh66AXgMwAHdjFP/3erPqiw+/lz9APIKEGlSCkpv2kLnMq6WvZHtlFtmdxH6InSb3ZkAF1TdnmlFVV8NRTx1CpVIzG3etrynv9vv1iARw7cRzlqSkcP3UKUzMz6KdIjaf/jEWbJljrkJZP/X/EVJwAnaiH06cXTBbACzgAuoa1tV+92lsBhLUmwKi8kwsoZ4tKB0gnGTHbMBYcfXXUqCVcPd5HjxFCUVKvP+yG9p7wTEt2EfYiJDIJafm37ZjH9l07UJoou23EVh0n1/RwESBivAH7U0CCPW1eV0b78Vjkc8pwb1fUnWs+00nUGnWBwp3IgIDaxiYKQR4ZPv/1GnohUFur4w2veRMeeehR3P/lb4jlRK8YMhSGH/H7ZLhX223n/nv0FjkPgDj8WT5/7/9g/YSxVK2WAAolOt4b00ARwayZtRbNVJJ/5/ohgG0NMpMIIq0lAt0EoflRKOTU+LMF4Xp/61t/GrXqur62vr6G1dVV/L03/5TAoUw6Z/I9qXONChJnTKnmd8a7YsnpHBr1OYufVl7Oa7WTe22u5uf9FwcG/H3lf37ooeDuPSXyUL5nNQ6fJ193qVhWehH4ehnNTKNH9k/XAIBnlwFw8Qbx/AfhAABwq8Bv/H5BmWmWaVO4WulMygVETZCWZLenAoXfE3bpWEqX0AzKU5MoTU6K8s/C3C+mEcMqFTsmFiOqO4paGb3Lm2LY3eCKIO1cjl7I5U4GgC/QiRCq+fdAgC/S3dRHqGtXngGGjHGkxed3vgPyUoqIp/d7LvX99Qg1AQADAkzb23EFo7++BhX45Ghr5B2Hw72Q+CYcNwE0Gq35AzjDHiUG2PvLx9fUT868w8fgQU2ddzrN6T8fb+hc7GOgrs5Dw2/2z0MAQB4NOCcG5lIBAAN9LIfBR52b9tIOFQIAkaIW02CYjxVmITrtEOVCERnKbdZWkStP4rYX7MH2uW3ohjaBKNHQpkPHfIvMYxFGOn2QNSYHmTb8GsE7K9CSavhE06eDsw5qc+0dNPby9fDTKAP2ODkehVDi8zIDDjT9ckkBujYKDjFEIcsDlQVeq609KCjkBTqFrRqK2QSSYQ0T6Q5eeut+vOpFt+C6yQC5bhN5hOiFTYcVjsbs2BZje8xWhmbDe9IBiipQYqCAVaC6nzRZ4/3oYqjITuK+RqBkJUwimj2A93/2fnzy819GLerjBQdvQaOfwfeeOIbK/E7UGiw8Muh2IkwW8zh5/IeYm5zEq+99BR741nfRbCf0PeWpCayT3ZDLIJFJ4uSZU9i7dy9qtZpop2z4SS1N95P6U+tELlZW9llFOLxvbZ8wlpBenthAozRFgr1q/vVWjIOEBthyysOCnWkNBKPyhRzq9arij7ZNl5Fqb+Dwgb3Ye/31ev8eO/JDPHH0KDZqdYGZ6WxODthpZ3rYaoaYnp5VQVWcKCA3lcE3v/tNLK8uI5fPIR1kUW/WdT0MADCvCGNFuHtjYDOrVzYCAI80ZCMAwBYUG+fkfeUkML8TD88fz9LwzuE6X601summa6hTDuQeny8/vafR2KMLABgCsAYAxCVjNk2KX/f43e3v+yEIcrnPPk6Bv9yf9Zw+iwcdbaLdmhggR/H6YLhe/LzVAwDm1m/U/wsDAMN1p9m505MPX8EwMlBxq5x8k01gG98gjcMm9VcOYPPcTmUKyGSKAgDIbup3jFDOV9nr0zclhWpzDUGO5z5/wvbtetRAIZPDRmdF+vz54jyaUQvZZA5ppJElvx9As1ZFvpRzUj3qnUN89HMfwuIys+TpD8XHM32+NZVDw854HaFJsK6vBwE6YgrQy4VnFIFKH5GnxpxnIxv1KFKTRlMzUtbZcNJ8jdIkvn9Z5rCH4UBzn01n1LTPzMwqEeCJJ58UEFltNJBkJj1NT510iM8voMM+zWQphev0kE6Zr8DCwlkBAQPp0dgQRvUzAaN+F2meD41QAMDSsTMoZfLIJrM6t2uNBlLZjIBMct20ZTvqO2n0UbOr5qzVaWGzsYFsMYvCRB7tXhu1Vg2HbzmMXDGHoMB91Ix7jX3ZA1FpQjYEPfhVrtquqxuMOWUAgJzoCXJwv2NRQUp4ikMdAyj4wZogDNsyx+V15/7Ujyili5DspdCqRXjdK1+PVrWNP/+Tv1AsIK8bfQNGGDID9tr59w07kDwgsNX6H55j5wAATlKjeyeZQL7IWEMDAGQ46M5qe03jAIBJklnjeADAJuUZ1OobKJcLaDSruP32W3DbbTehVtsUuPX4Y49hzwv24s4X3qnm39aKSRrJrDQpT+zkkYzZrr/5ZZ3DvRnsqT4tYQgCDA2++U0GANjXzIzbXRve4F6O4nwWWKt4M06r6S3ZgvT/Qr4gCQMy9GzjANVqo2sAgGqKZ6+BvNQGccvjMcYAsCLPzYHY+GvDMm2K/d1yv0Udl4bbFhQ3VyvkZeUis7/K7IxR/rUp207iKb3+6LMCZwgADKfGVod6wzh73tcAgIuVN1cOAFjqwkjxMahorbGzPSPuD+CkAQICqBtyrt46nG1Sa8WJPa6o/2muG/5XbCqiDcimXVf+cQ0AuBAA0IxC5HNsd2msyYM5IQQ/nw4Q8OasbqK5uo6Xv/QezFZmBACwo0vQgTnFQi6NbmTTJx5WjAzi+8mYpAxlATw8bfNwU37n6E93d3o7aUJoAJHJAoyxombGcXfiTZc/B31zIGmKVo25/3tvAds/IK8Cas7JOKLfCJu/Yi6FbCLCypmTeN1LbsTb3ngfDu6cxuqpo+i36nKb5+SjEKTR7zSRdAVAfA1eaF8d/NtIsRKbGMasiSljYpGqvTLI6X4SY4qHc24C1V4emal5PHL0BP7qY5/GA4+ewv7bbsVTS2s4fnYdvXSA8kQFYSvUZGV+ehq9dgh0Itz7yvvwlW98QxKrJ48cxa7de7C6XkW3l0ChWEajyYLMCoyk9nS+//YnvRBoEtrj/TtgV1mBOSgS3P4/lFhpzjug0Pb7nA4YQ8ARgB0byCRe3vejWrPpIYsR6isnJydQKOaxvryI19/7UpSLOSwtL+OBBx/EybMLyOVLYo61I+qDk2i2Q+TyBWV0ryyvaCKxa9cunF07i99757/BW37+Z/S41Xod07PT2KhuIldkrBeLZ+oYHVNHz9NNVgeLbgwA2HIrGp1G6b9cAXV1DICLAwAEuLxkx+jZtkp1KnM652LKrnz/vIqf/FsPAAyqlRhAcCEAwGj6Rv03s8ZRd/ORHUaPeTEAwA8rnk4AIOsAgF4viX7XmD+6U/pdtEMa4SW1Xy5Xl2QK99gTj+P0mQVkAg4PQqxvrKrhX1lcxtKZFcxX5nWWTE9N46677pQhWpBPoxlWERTS+NJX/waLywuIOg2kUvQ0MBBpCO46Lycn0bFpra8n7HzhHqppv2oTG0axkWXzzz2P4ACbf9P9052/IwCSAEBOtHOTn20yvm6OeuyafF5KRabeWCO0/+BBPPnDH6LB6W8+jzrlaAS7M2TyUSsdIc8B1xgAQDncmTOLkkd6AGCkwYu53HckT8uI+p9sd3Hm6Enk2fwTREln0aAXTyYjmQRBcMnsnIyJvzebJrOqh16ih1SQRNSP1PjPbp/B4VtvRLtLDwF6MHRNSkAQ15nNdcMIebF77Vw2FoBrKd0E2r8vkvryRXPAQ4Zd0gAAXjcyvORPQV+vKEQhn0fUjtBpdxA1O2KehfUOXveqN2D7zE78X+/+z1hdXkcnJMCUHVPIxAdQo6DtyE51mQCA9kwxhIfeAhxk5grGAPD/PpQcDAEAAgNcb3y9/BgCAAS0EpiYmMDpMyexffscVlbP4ud//m3I5dJoNGqoVjfxyA9+gJ95y1sxOTEpGSHXhHyNZFDpzie3sdv0fwgA2HO+MAAw3vz798yVZQMAwDME/L97Bi5rEs/i9OxGL1/JZg2wIMskyOWNUeeSJ7iWrgEAuppX08BcxQEca9qv6FG8CZLb8YcAgN2EauKsZho0dH4KJCTWdjjRi7k4ZuZmBQCooORGkw20WWjeHI+FcddMAAA3p4EEwAMQ1wAA/35eKsDjAQARD2MMABMADCdHowwAO6AuBQCgQdVgypcwmpAOt4QZhQhhVKSXofRGCTX2iGiA8mbgM3HRSO558aC98gmaW5x6hb4wex6lAPzIGQA+f5m3GycMjFrqIJsJUCPVnRPYVE4TF9EzWy3ksln8wf/8r/Dxj9Z9dPQAACAASURBVH4MYbNtVHE27NQ0MrVBU3ybPqnxT7OAoEFnClmCAGR1xKIz/QHqNeDyjnNO+R4AsGLI3esx3rwZRnrNn7Vq3hvEao+uDk3RzeUfkpaREGNEibZnUpzIdFFfP4ubrt+Jt//0G3Fg1zSWjz+BYqqHSimHTquBUj6HQqmE5sYaEr2WmuPxD9HbzpO3eyEAQD/jC2gKZDJZZzBFnaDFBJFOyH00KJSxcHoV87v24NTaBrbvvwEf+cJX8cfv+zhSU1NYaXYQTMzisR8ew66dexG2OpIUMzt6bXUFd9/9IqCQwJfv/wq2ze/Exlodhdwkmo0OZirzOHt2WdGrBvV30U/SfyXSJ/+b8pRej/9usUcmgRgHgb12w/aRgfzDdhUkU0bz1cRNBlU2ZeCUip+UIVArSffuNo2WUqRQhpjfNocXv+guARLHjx/Ho088gaXlVfm+FJin3Adq9eZAI8pCiU2QjxssFgu459578Id/9n/j+488iJtuukm0Xsb+aZrV78r4SnRPNg/u+frNxupHc/U+/8cINOW+ze2nce5A/Nsu6yAecrH8/TBgAGjIlUAmRcmNMS+8Ptuo0lYoWlrOs1R//K0DAMYm/VuCRMPvsSrJJAAOonQRYI7+/yMAALi3qblik+IGM34gYwX+VTIAUnlks0WkE3n0e5zeurWlV0QgI0Q2lcDZjdP46v1fxsr6KtY21kFHcH5H1GuKAcZJ72RpCt++/9vy5SX927TjjPnrY3KqhEOH9+O+1/wdrG+u4KnjR3Bm8QSCgMCyTRM9i9APgzz7yk8ulYqiNBqLgmNTxgk+a0xKAfin8eEYLGXeLWww+TMyj6XzfSeyJpj7UyolevbOHTuwsb6pn1OiCd3pwwh7r98nSeuRY8cwOT2N9VoNCaYIuMEZz6EcjWCjrnNL576XUb794uLSQAY3yi6xwZrtngTJO8gxOaUDJMM+zhw5jlSHPEuer4HYgeb6YRR9e8/J6LLziQw7Mhvqrbqa/fkd89i9dzeCUiAngDYZstR5u82bzSzfO15DnqUyeHXPx8BEB717jykHsPA9ZtOv+Fx/rWl0G4bIBTn5EnCPJtOLIEqr0UKil0DYCNGPEmhsNPGWN78V22Z24DOf/Cy+8LkvKQmArI3BgembDa93GuylowCsXQQXE7alhHMIIvAaWT06CgDo/WcNk8vqusYHVv57vRyAjf84AMDBp/zMkMDU1KRAsEIhGND/2+0GNjfX8dhjj0qG8nM/+/O6bgQACN8qUrkXlxgOB7DyzXSR2l4OIB7l4KwaHjjaF2JmoH745kF8q2E8K8A7QrmfJ6Ds/Nbk0eV8QESudAyATCYw+V86K1N2gvBiMSbN0PsaAKA7+Vk6gH9EAIBfWKMAgG1UHrn0k39fFMvIS5QhiPY/MTWJ6dlZVrnoyxCsh6T0K+6AugAAQOOR+A1o1BOjytrHNQbAxepKn+ntJQBKzHVmjFqiHmEckQBcHADwjbV5iXCdmwO62kTqvmP6Nq/7NXmVxTB6WpUd5i4/PLbBe9nJxV7fxYv0awCAd+j3eDG1fLTy53ZfbdZUDAXUKrbbIuqm2iGixSW89U0/iampKWyubajJEADA+9efE3LjpQEc31ObxhA9JwMgH1A3aQaenr7JH/NrQRph10MO/+4PMCPf+vZ7kFQxAAKMYmxrJ6GpDQs4Mxtk85bBRqODQi6HyWwPnY0z2FFO4Ofe/Bq89IU3YvnMcST7HUxSK17dRBpd7JzjBL2OzeVF6epFRhjRKfvpk2+Ez+3utgIALMPagxr+AHesej5baemHEYl8DGoqEZLG2kawazeePHIMM/sOYaER4T/85z/GcquHtTYQ9umgT51rAa1GB+lkIP3k2bVF3HXv7XjkiR+gWW1jIj+JsMZsgUD/TcMisiNYCHaTPXSSTG3ooMvPJBuKFBBmkeozWtEAAH+XW4Vq05Jhi+nEXB4c4USfAC8Lau4NbFRomEhtqaQnfZQLOTTrm8iyCO2QkQDcfuvNuP76vVheXcP3Hv8hziytqtnPF8jiCNBoRQg7Tk/b7aJQKmiVbGzSwTqPyvQkqpvr+MTnPonyjilMVKawvLasmNl6q6mCmNnVRXojdJruNY2+jwMAwAOHQ/OOGCV13Cvg3EJ0ULOeZ4MaX1uj32ZTfDfiMdDUNf76O03GWJgxEYB7boySrt97DQAYNC9Xcn743WdoBujruBiCN7gjzq3xRgCABIFvM/5jUW5eNwQHzifSsPPqYgwAsq9Yh+kxYzzKoUTJSy4u/wpIAkAAgAyAJAEA0uYJAHCAw6aR0q8uwn4dH/jQ+7CwfAZRL5KRJ/XA6+ur6PXaikxr1dvYtW03jj5xFN9/6AeolCvK4CRoLL1+qo+w20KQz6AVNnDdnl24/Y4bUa0uIJ22Pd4AAJMD+HqTr0osMoKKPkFITuURwnZoXk7KkHUcU09rdiCZBlCieyct2owNrCIASfWnFKttE+vQwAKyrGgESICBJq+33n47vvPQQ8gWC2IApIMAbSYSiB2VkoN/HAAgKN1strG4sKTJaXwwEZc0eCCSz4ksgmwvKRDg9JHjSER9Rejx9xOgJAjRpekhjbEJwMeaOtbg69VNBPkAB244IABgo74hOUZlriJGHKe2xvS3SGhvpsfrQKBUGw2vueur7U/b+yyGkWvQ2BU8J0yGYXJgMgRZKzBFgaAso4M1MW+FKAQFtBshuu0e6mtN/INf+IfyLaitN/D7//7/QLk4qTSAcYDErs34ubsFCHDee3P05/0eHGcA8L2nyR6ZFRqWDIzE7ez24JPFRXoPAPrfxD0AIjXE8sJIAmHUxF133YGbb7kRrWYdx44dxUMPPYg3vP71uO3W2wUAZCll6zHKMByAWYblehmilRGOJDng6Y9eDVvk5sXjU7CGskW/zuLrLe4NMLi2AwCArBkb6tkAxk581itcg4qkddJqY5AM07yuAQDPcwDAGm9X+DnDPX/DxIsXv0C9g7fqj3QKqUIOU7PT0lWpjuYCCQKtsbDVdlF+Q0fYQYHpJQAJbibnAQBcTNQ1AODih7sHAOIMAJXujt1xaQBAfJONF0NuU+j5Tco8APjJeDZriIwCregbZxIoQ5+U6arse5zWyVGn9fWx5uvir3T8O4bNpD9sfVHurBGfuyaAPxIGgE1fBx4A7uAU1ssDgoWpm55T30j9PzWHRWqrGw38+3/xL/GJv/qAaHwy1ePl5J8ub1jo+WD6T7aIFaN8uwUAZDmhtAMzrt805r5Nhfl32zeGf/et5lAGMDSriTMBjLZma1EeA4oMMplJDyn0k3lFweXRxIsO78EbXn4bimjg6A8eQG11AY3NVSwt1HFgXwX3vuJl0tG3GzXk6EshTwp77HGmzTgYGl91cQDA750jEic/ReelpJSC1EGXxkGWzODn6bEwPYfNxx5HvjKNDLXt7Q7Wu0mkp+bwX9//EXzx299HLzuBzUYfrSiNfGGaylW0mhEypHwmq7j3vpfh61/5OtKJDMJGJIOldjNEZaqimCtNrKg3ZVGf4p89/V1gTyetLOnBvanr7GgbTr5jnkRWJPrYJU1WkinUWX/LqZ4PQdCojzTpqDAQgD4L5WIgo7/piSJefs+LMTM9hR/84GH84PEnsdruoq19hWBxBu2QUzogyBUVH0v5AJuoXC6DZquGVKaP6uYa/pd//S/x3/3T38TpxaewfecuLK6eFT1hamoaDXk7WFYazbP0/rptYrCrufXp3VAG3zB4o62ItOYwXn7Fpkt6zRfesS4NABgOEXxWuAEA9NlICQDgPuq8xE0idw0AGJl8Xf654db0iB+Eq07OeU/HgAH3y+IeAKZjt6g+/p0AAD9t9jr+gMPHuxgAwHx1DWIsY2nAc/tRAAAG5ucQZEtIJcnWZMycM1PmPp+I0I5qOHLsMXzqcx/DzHwF9XZdRnpsKhuNOmamJzUF7rJp7SZQCIr4/Kc/j+t2vkBNIKfpm9UNNa48pLK5DLr9DorlAg4c2I1SiSUjXf1HGxjfFNkZYoxCY5+aQSCZRjIiDdvOENDd4wQLOFkle40abjHGSPe3TPU0Y2FdNCn3MAIAmmJncwICaptV/Z37Nl3f73v1q/DYk0+q+WdiSooAQCdCqESBrEzxOiGNcBkvyPcnhXq9ibOLJlXyFhmjXhhD0JnPiYyubD+BoJ/CwtET6DHZJaKBYVb6f4INBPPZrHIt0VNFr5tnaqqP/YcOYHZ+Fq2ojajfQYJyy3QSiXQS7YhmjWxyDTThzyhhi7KDJGNgHUOKQDvnBS7Zy7WCGhQY647RdAYSazU6iWeR8kJnvkijV0Z7C3Tp9lHIFRX5xwTITquHf/TLv4qVxVVMlSr4t7/7e9hYqyKTIgNtqwHqVhvrOAiw9X05DiD44aJN1Y3xIEPbLK+B87L2555nCsTW44UkAJQQkOZPKRyNh//+3/859PodbG6s4eGHvydGxD94xzs0MWeTTQaA6f8NWOB76etjn+zh/WoEjTiNmU4dt4j0p6uhRwwAByCG9xSI/enOsfhAV/V6r694R64HDwz5fov3GlmLFgeYlMeF3vfYfXgNAHgeAwBqyZzRny+CiTjGFxrfbF+EG+XIim+aYASlAoLJEoqTEzKHiBQZAZn/EQiIWqS6Otf4cQaAYU3SmVnGrZ/02SEsXco1AOCcxuR8hY4UhzT9G/xpDICLAwBbeQCMb6zDBj+OaPO50EyHZipCCF3jb+wAIooWIThq7ONobD7LWJ3iRaroC1Z3P74AgIojBxXz4Fb8kpVSavp4kHB6wCsuxDuRQrvVwESuKCunIw9+D7/5i+9AHklF0rBY4zezkJGOklMBTe+N5i1DNd6vmnBBEgBGAhII8EDP4ICRRMSMAVWwyRV+CAIM9hgHZauhd2+lj/GzotBLCDxK78EEGtF01GSm+j3s2L4NlXIeq4sn0Fg+iSLaKPWBQzuBN7/6Zbhu/x6g2TCjqUwOYdclV0QNwggxBH4IRJxv2Y0DAK7FdOvfsQAGP+ygehd44U50m0r1+qgtr6Ny8BCwWUW1FSJfmcXiZhNRtoDM5Dw+/qWv44Of/BLCVAkh8jiz2kCuNAOkssimkqgvn8be3dtxx1134i/f/5fYtec6rG2uawLOybwiUR1zhz4eyphXK+ljHbmf83NYgOuQd+vI5DtOF8xGRPu/S9BIphElAnmAq/kXhZYJAuY5kJTXQBdRu4GbbjiEO267GSvLZ/Hgdx/AysqSoq1qLCyzOSSTWSSSpEfSU4aO2j15AGSDAJ0uo6mATEATqyamZybwpa9+ARuNNZS2T+Pk2TOYnZvH6voa5ivb0Oy3VPAS/JCLsns1Iq8MwADb0wYAwDlN/rBBHAIBvuO/9P3qkgEAV0eMMgBsGkszsCEA4Dxy3H1zTQJwrnznUsEAD+6c035s+faOf5eqF3PwTrCpcPp/3Usupz5l9NvR8230bL0YAEC2lh5DMpYfMQBAQ9BUzkwA2YjRA4BgoDTI1I2HiHoNfPKzH8WR448jX2ayRk17S6FUFGvszOmTkokV8yVErQ7mKnN49PuP4dTx04jCSE0gm1xzSW/KQyDIZ1Eo5LFv305s30F2D6NePQ174J8aY2Z5oDZeh9i7TDC63Wqp0ee/somlHIAbmsXspSW5ImU7jCJlu9O1nv/Nfc4DAIVcQTuiDPbcGbi8vIIX3X03Wp0OTi4uKAGgS5M7Jphov0iIURcHAMiqqtUaWDq7giDIWyKOibjtY8A4sy8owaafQLoLFJJZLB47BYRdefGwKaOpKU9w1nE8zzksY9NIs710kMYNt92IFr9GL4F8gBxz6MOWGv8gF8g3QDU8YSk9F4tyVVOXTKDebhi45Jr/NJ8PP83NBb2oY78rY9P/sEtQiNGIZAHSS8ei+LzZnkCXMNKeRQmA1IbtPjKJLH7m774VYT1EkA7w6U98Bp/99N8gk+b77xO+LmVfPR+YFr/rhzVlvOEdBwB4fXjdBJbEzP/89N9H8J1fAhAp9jeKCMZE2L//evzUT/1d/PDIE7ovnnrqKF74wjvwqle+EpsbVenoFa3XaDmPHNZHQ181MQ+4Z7iz15gANjgzecaow/849d/qpaHRnwcKhuyG4bXzvj2c5dC4kmsiDgCQ7m/R3TQBNCaLJXwRADB2r+IYr6UAPH8lANaA01XWb052I6oQdxsVb3JRd90U1+tWaHxRqkwiWS4YHUqLl3oscwLnh8W5qC081wPgPACASQxMAsDf7ezEr6UAXKSqiQMA/DtTALTd+8jG80oAjCI+/BgtUAw9tXUxQnN2P8RDnQWDyQKI0HMizI2DiCLXg4uHGmiLrYj2euNzC6RLLd/89/04AwAG+nBS6CMAOYHVPew8ALhZ89DW4UINZLOFSqmM2to63vfH/xV//V/+CNnIKH3UPXqqMePjms2mNVCu4UukOI0xiiupndT88TF9PJwVNB7gsSmDBwBEG3RO+HYgGSWREUdqtThc9ged+3dDvYcNv48A5Nf4fHucbnRayBCMyGaQy6aQ7LZQSHZw14178aoX34KDO6fQXV9AVF9Dv9NWMZShGV8qUD499z4NAcRgGBb5w4L03OnEiARg8M/ON39MU069ZciCiZMXoew0ALJCTDq60gQ2Tp1GJgiQK5SwcHYVO68/gHYvhYX1OhLFaRxd3MC7/9+/wOmNFgqzu3FmvY5scQrtRhO5bigQZHpuBjfdejO++JUvygQqkwvk0Ew6vCzjOGF3AIBAAGVTk6ZvDYtR/2yfVwPgPpst0/iazl+RDANASA7BmRw6THpwecNe6sM3jsDuC16wG4dvOKTX+72HHsTJkyckJeH6abTqygIPGfOoFDDqdQuaSna6CYRRV8kA89vnsLa+hFwhjX4yxDvf9fu452UvQifVQ5QFUvnA1hqA5dUVTE/PqADmBI1rzuqpeAa3drMBAOALLr+jDCnhcQbAuT4CtpNd+OPiAIBratyDDT0A3H1NH5WE3Uvmz+4+3HjoGgBwNQCAO4v0Jl7snTz3jLSZhgtPc9GhnP4ZAKDwii0kCrH32xLAbeA2woQbpgCErZYxHUgBt2/VpwBTTXOHANflnpzcD1LJnEkA0mQAjAIAPURohBv44z/5L0jl+thsrCGTyyhilCwA3ev9vjTsNHRjwcGI0fnZbfjohz4qE8CwRfo4jB7eaMj/I086fZ3mcQm85rUvRq/LTHljAXi/oHH5qY+UFMNQcaNGZaeGno/VbrbMmZ7Xg2lEpKh3eygWSEtv6IziPlwslQR2pxhbx+l7QBO6PjJ03N+sYpJnY7Um9sL6xiZuvuUWzO3YjsePHkWHDTDNcHOBQIAw6iCXzsrwzhgAolyiWq1jeWlVAIB9LXbbDug7VmTz/5nKknIAwNKJM0DYQUePyShnoJci9YAAgMlMeO4yvnB6fhothChOlrUKG9yrs9Rpp+UdQMCDr3MgpXXALutysSd4jTg5kEkskCJbTXGxfaQdE6DZaGCiXFK+fSZg2k5DkgP6frE+91R21gubGxsCWAiI5DIBGrUmyvkyuu0uCtki7n3ZfZjIT2BzbRP1ah3veuf/iV6H63csCeCyF/L4D1wcACAARACAMcRkVsQBAO8zwfXBNXYhAIARuuWJImq1Ku699xW47fZb8cAD38LRI0+KIfOOd7wDszMztgZdU12vNUStdweTZgJ+Pau28BIPAuluACsvG9evWf3k9z13esW+NgICjE3+4weI7qluQgwAi/c1iaIfvvLMYU3I58r1bWep9Xk23LkGAAyKi6tes1f4AOPU1ct5GA8AEOHj4xDhUWHtUELqW9j8WwapLTTeOKVyGZPTFaBckq6zK3NNR6Ud80NwXz3HJ8FPmGgOtdVmP5gauwnnAEhwL1AFunJRnUaVi1cGXOePATStWMdplokpcIMdN8G7nCt49d97Ne+fyljH2FDTr8bfrgjpuSYLiKN+VsTrc1BwDMtdm+CPFii+MfD/FtdGKZ6IEXGuiSNFiJPFICgM3E4tPcA/ZryZ8s9ruFlf2dV8fgMAjFG7GguRUQDAOfU6+j8ft9lm05tAMSigSQd8bt4dpnfk8Hv/7J/jyx/4CNKhiIBOwuGmEi7mp9W03HY2bPzTjAF4MFlEHO9BFl1eU8kvWtPjGiw7UQbNtdyGFRdJyiyUJe8BpmFv45rRmCGgrUPzBPA6UVINOSGbLATYNpXHTDGDA7tmcfftN2JuqoTlhVPoESBAB4VMAlP5JIrJEKmoDvBTxVUR3YS5+271cSEpACcyvC7cizK5PFpsyAvU6TcUSWcRaXFGwLnFv6JTk0n5AVBPiSRjdoAo7KPVTWKlHmLXoZtxbK2BP/ngJ/CZb34XvXwZ6XIFm40GCrkA66urKJfKKOWKuO2mW/DgA99Fo9ZAicVsvaEiktrVWthCLwUExQJqzSboAl1MBSrWFDXYA1phKP2914qS4cPiPZnoo9mo670vFQtm5tdoIEtwqUu9PrWQaWzUajpHDh2+EXfceRfaUQffeuA7OHnqjMCeiGABi0sa9HXqqJS66EacQqVQb3SQy00ikcxjs9qUGSB/hpT+iUoJteY6brz1EN7/yQ9j5fQxVLZNY7PTQkfol9vHDFkcsI7oBq7lKCTJ3g3Sg81Z32JjbT2ZrGWoM7aoWDEaYvGHBL9E8441bBdqHS+2vw9NCG1KaCvEmhxJe0BTMpfN7AyzjJHhDQDHGVxXtote7KfiNFq1y2Ls8ILGAWM+b2N8nbvn+31+eLXsbxczYrzQM7vaGEBrzuKAz8Wuw/DfrSFjD0xKu4/qG0z/nemteWjEP84PAHjQjT/DxlY1jopu54KvPXrc8nH8vL70VyAAIBFIAmDmZPT0cdQ8moQixPLGAt73gT9DN9FGL2UNI30A1Idzws7GoB2JNt/v9NTwT5Un0ay38NB3v4cgndVEnIOhvXv24PjxEyiXy2om0uku5uZzuOWWA9pHz55dwOzcDKrVDa0vmqv5xBS+KvOVUQsy8IhqRy0tQUrbeFYx4SbD2FDWJE4OoPhbarmzGdTrdRSLRTW/nGQTjOQwa3lxCTOVaWyurSOfzWHxzKJe3/yO7XjRS16C7zz8MGrtFpJs/tNJMetYP2bJgmoTYLfkANL/V1bWEba5lxVsSupNksWAcybJjhTAmNTF0wvYs30XmutVNNeq6LcjmfAyupAMAKST6CX76PQiRN0Ihw4dEOOtGTYRpjpAOqHXQhnuZq0qdi73YANa6lYjOllXPgiQl8dBW9T16dkKwnYL1F1lkykE/x97bwIl2Xleh92qV/tevfcswMxgBgMMBiAAYiE2UhApEuAigJSY0JRF8cTy8XHs+ETOcaRE0UkcWU5CnSjKSWxJcWLrSCIlmRRJkbIkbiEDSVxEggSxzgLMPt09vdVer169eq+S+33/X/V6mQUzpGOKXTiNmu6urnrLv3zf/e53L+Phvo+QTjVBiL179yCbyYj2zsraCtYa67KfUFyWYAOBgNE8VlRf1y8hrcThdTwBAWYn53DHrUdQypcEEEjEk/j1X/vf0Kj30Ki3MTU1JfeItrVy/AMCHSwgXA7gs+vOdqvvxpgyGrNyaWKxQAobQhlRpuTlHmx/qFarAhrZ+ckxWSgUBOjruE1MTU/In//kT74Pbq+LZ575Ci4tLYpI71vf+lYBorTQalpYGPf4BL1pJ0jm21h3YNz7r8el8b1S78cAwFjUL6phFAUGrD2gntflYmw6QsVEbJLXw7IttT2CYLz+bAyW23cbrzk7DAC5vlurRK9jGb6hl14twLjSm9uNzz5Lr66hNrFSJhU3sU7pCwiQzeVlMuSLRfJGdGAmNdHUYaLCRXbI2LE3AgG24OysHKnC+EaqToQ2vgMAXHF8fO8BgEiVyQACujCoMI+lJKkl20YAgIq01K8l8k2/U3EJ2AIARBfuKAhwvdNgBwBQBoClh47rmVyWuNHaXtWg7yHNqm08AXe9hi986o/x2//zr8MhACCe9wwANbBjIkSwTyvjqv6ugSn7ARW0E2YAqwVUFhZaoSNggw0I7B1V6p3ZPEzlStwiWMlnQijI88ZNeNQOwH8YUMq+ZtQiMKQKs4PbD+7H3tkq5qoF5JwAx198Dovnz2LX7BRePfEK7r7jsIAC85UMkv06UoM2EsmAUQyGXhyDGKvk2z+uBgAIYG+E3Hj9bNWA196KF45H+abgn32ZUHvFFAmX7J/ssWFyiEQqx0wdyBaxttaAnykiKE7gL154Gb/36c/i1HIfM3uncXG1i3J5Cr7bxfxEFT/3n/59BN0OvvyFz+PYSy8J3NenoGMmi0bPQ8sPMHAS6A9jKOQLCDq0QTTsBVL+kmkRb41x8zfViLW1Nak8TU1OSPDUqNdE5KiQTGAmm8HA7aDeaSDppHDH0Ttx2+23iyL/y8eO4cLCgqoHJ9jf74uln4AFZKb06ijlPHTbPjJZjrks1hsuDuy/HQuXVjGgSCGdK0r0HwbWm6v4xre/Drffwd5b96NRX0WMPcUM4qLbsEnuZWs2rWVMpK1CuPgYm3aUBIW27Ig1S5NWV1WMzJbvbHAlTBphRDiiM0A67o0BANHdUvdPOQwDAHBuk8nA5EIUs8WJgcnGDgAQpcBez+6h13kjRDd+n23u6qYwT6jT1NUg/d/2/xtVbq3qkTF1JQCAIoAaX4vo2oglF/57AwDiSCGTJgDAXmzaSmoxiJVNMgAuLJ3Cp//k4wDXy0SIIEYBvED0n+R46fzjB5Ik8mQoaFrKF8HLcO70WZw7c17aACist3hxEbfcchArK6tGF4XgZxePPHKfaASwkrqycklEPmnrqXMwSpE2DdtD25bK26dsC1b8+25P6OfkIhIA4Fxifz89zOv1urQsrK+vY3qGjKK67FmkgBOQqK/VMFGuiAgg2QA8VgEA5ubwwEMP4eWTJ9Bwu4gRAKD4KRkLK5PQSgAAIABJREFUbM8RwVzeO9VPINjRoBUrLfqoJTCIgMAbvNjVUoV7B+n+VV4z10dnvY5LFxZRyOaEscBCGwX9Ov2usC/uf/A+uTZM2rOFLHwnEOs/Ahqs1LLyr8wI3ZcpzlcqFEWJvud2DVOCbUU8XibiSvVnY1jo+3Cbbfn3zXv24sC+fajXauD6v1ZbkxghlUtLTuB6PRFcTaTpimAAV9mqFbSU/5NRMhhi0BvgsYcexURpAg7bQ8MYMskMvv3s8/jYRz8pMSOZAwr2qOaDANKWvbVlcm9XSIq+aCMDwDIgpGIdAQBk3b8KAGBjXgsc2WtKkIJK/05qCM9z8YEPfACFYh7f+Q7b21ZRr63jF37hFwRoESBKAABTFAlJpNP9JZVWYcHx16hmYHIx0/oYESrckOhHWoyiVH/d06Jr2Ob1jN/z/lDoLzMCAJTxQMV/1e7aHgAY71k7AMAPOAAgFBMJ7MNR1YezZFT1lyoJkEilUKpUUK5WIdGaqLD24GQzggiOgxbtRb4SJDIClRh6GYuxHQDgekKY7wUDwC4TpvY08gQ3sI0kZ1G6kenppm7DkGImSlVjoi82gfSvTWVGAICCANsxAOz5Xil8vpZrsgMA2N5/Ve41ibZJiBhEULGf6uysMCdZtRnGJND4nd/4LfzZx/4QCfqtc98Z9Yur3ZLQ5NL0rdVglgm/tACIZoeqUpPSydfayqlsDcYKbwwYKd1/A4VNKP8x+GIbZ0QmRdjPwAeaWWuiNvKmH6vq81WJIan++7GyeJFhILpdFxcvXEQmGUcp7aC2VMOH3/cQjuybwcFdVSTRw7DXQiwk3VTtjJDMSvX5agDAdr9X9eAQyTSt/jxk8wW0Wy2pMDHw4vWL1us2QjSK8A/gYxj0hX6ZYeDEe8AF1fPFIQDpLJvf0QhjcBNppGfm0BrG8JkvfQm/96lvoRufxeTsLfDdVXTrF/D4Q3fggz/xBOYmszh57EW8cuwVvHL8FM4tNtHoxoHMDIaJKuodbb9IJ8m9JwzhyDUMhgoY9ChUxIDJSSCT1TFASiNVybOZNLIZelUDYacHOkkfvGU/br/9MOrrK/j61/4SzeYabto9z4Zc0QIYeD0EvieaEaSvvuGuO3H3PXcgV0igMlHGSy8fx/GTZ/C5LzyDhjvE/gMH0ej00BPwIi1H+Mjjj+F//e3/A712A6u1ZVSnJzFMUAdjjMFvXk1YwRFBMCbtRhl85B0u4003L0up1r5J0xIirBcdg1b7RjERbZsa2z1e/xo2rh2Y9da0KmwGANguIlU86VMWEzBjAbjDALiWXWK712wEADYnEAYdiP7Y/sFojVV7zVAEAC0zRFXVDXYW2Ts3MyV03F0JAFDPdwNCGQ2A7zUDIA56fOeRSmXNHh5lAPg4de44/uTPP41ElqxCJv++9KRTTE9p06Ek3dlMVuI+2r/x3+lkGq16Cy8+/yIKOSbYdZkw/Dcri41GE/lCCkHQRjoTw9vf8TZxFchkkxgOaT9IZfmu7D/aMmhbtBivxgRoFTV/tn0RdKY1oNsT3Slqqwhrh33LPvvlmdJCqriTU1NgW5OlWrNViAK43RbZSCV0W21xwblw7oIkPxPTU3jo0UdxZuEilms1iXf92BBdn8w6R8Baaufw+HpuXwAACrRyTxNAfeSetHV8iU6JTwHCNIbeAIVEGs5giOMvviytCKT1x9mqEAuQyCZx5913ouexrSsh55IrZBHPxNH1XMPIAVLpjNr7mXa8qYlJrK2sCCutXCqJYw7jdlqyJmMxZMn+ZTuA15cEdXpiEvOzcyKISCr/4uKiWCWy5UOqwhQlpB0ve7acGAYUejVrosT9rHLzPwJJQzLbUli+eAkf+qkPwXf70u5AgIUDP53M45/+04/I9eI6S7o5Wwm4j7PCzpaRDU5g2070KzMAuJ5HAQD22BPE5s+uBQDg67iX85qSKcIHgQoepz+g1kwfu3bP4qmnnsKpU6fw3HPPCQDw5kcfw9vf/nY0Go2xta7RuRA2lez16qxkYyYbL6m2iDb+KAiiLNEoU9rmS7aFdvS98VTS7y9X+Y/EzKEKE1oRQNGKSpKVoPtelMm1tVwX29EAkLv3A8wA0B4TKoEqqiM3mTefdFujB1AolsTmjwIj2thmZiItXiI4k6R5G4SWNs5YGcQGPBrVKXcAgOuNX0YLByf79bcAmOE7Uu+3DAALCPBZFxJdgJQaS/qnPNPih5uzkVONx1jtSyHhsG+IG+PlAABJOV9X5+X2F+qHGwCQKq0A2Ur/3wgADIVGmGayRrqibMxAr1ZHpljGh598N1ZPnYbjG59c0sAM1V43At0oSc9km5BDpJobjEGdLQAQ7V8TFFrABO1lG9k7RTY/HbgKAHD6q0Cg+RKV2XHLgD0eYZzIe4zVcJ3hAMlBB7GwDz8gtS8tlNTYwMPBvTN47I1HcO+h3eIKEO/VELh1JOIhHLEuJKWdlnEEAKKsl+1H2XZMKwEAWD1hz+UgkM9nsGApjETR5XhHb7mZ7hzCDzykEjEkmIx6HsJeHwkmgZkckM1phhCE6McT6CdT6CCONimF6Qzi+T34Vx/9Kr7x7ROoNy5ifjqPvlvHnXfM411PvAVvetMbJSgmnb7V8PHKsQv4znOncPLkIpZX2khkWEHyNYmGA1+Sf1q7Ooiz7y+VQq8/MFUlWno6EjyykkRRr5nJGdy8e78Eq3RWuHj+NLxuHcVsAvC7aKwtSvtFPgnsmqrgofvvxYP33SO+4m16iWeSWO+0MIjHkcuX4Hoh9h88gn/zu7+Pz/z5X4HiDsNUBjN7b4KTy+IPPv1HGKYSSBey6A8HiCfjxhvb1DtsBd9Q1Pkt6bwi0EY/cvY4sBJj/L55T9tsY0inDCuBlmUENQcS5HIPZNBrGQLayqLVR95vTUA4Z74XAIBOClb8owwACZR5LyL7rujjcO4IiLYDAFzvBnp5AMAm/+a+jqoZG0Ngnf1sn7LJv/FUj6lIZpSeO16ZDRhuvL4UANCWPLvG2BYAjkVt1fv+tQDEhgmkUzkDAIg57AYGwMWl0/jsn30K9KgLYkz+AwzFckYFXpnMiwc8WT5ki/Z6kgCyJSAchJJYv/j8S0hSGwgOMqksarWGWJSKqwffN/Swe888Dh8+iHDYBzuhetQHyabMNYwyRDWeEEeYMBDRNO5PvKpsAxixAEQ7g0m5i+nJKSwsLKBc1paCSrUqie3k9BTaXbWtC3o+ckyeuz0BAM6fOy/nls3n8ehb3oLleg1nFxcEAKAEnktgk33//UDOibep1Wyj3XYRiLWdLYhoX3W0wCWja8hRMxSCJI+91+ygkMhgulzFa68cF5V/MqW4NjP5v/v+u4XyT0HU9do69uzZjVpjHdliVvZ4Jm1MoHP5gtD+ReSQ7gcEQeh64MSR5vsNBrJ+cz8v53IYdjsIPU1od+/ejb179wpwcf78BZw9e1Z0DmR/Z6Iai8lneb4ve1y2kEPXV8FVdYCyQ5XIFlmJceRSOawsLeNDH/wQ3FZHWhF5fd02tQUm8JnPfAFf+fJfKnPAVJ+Z+LM1gnvpRgBgc1nxSgmuyTCE2WikkQkGJFjx1riGbkLUNbpSCwDvFZN/y3LkMfFBgIJCmb1+E0++8+3Ys2cP/vRP/1RiJjIm/ouf+8e4dOmSjDmt/CsbzbY0jIsmW52IrLiotktaAMAq+utqN2JDGpteO6bM5hFhVG7em6JrGBkAjPOUAUAQwOo58bOVzTi2GY2q4Ng1d4cB8AMOAIjJlgm4hZIrNjZU/E4inkwinc0iXywhWyqCKzNpQgx+RAGUKqNG8M/sYyPv8O02ZQsA2GcVldppAbjeAEau+Q1rAFwZANDP0IDIJv+kO1oKuAQpRulfVf+JyDMYoLIoa4OqJ6uP7ahbm0UIX+/V+CEHAMzlkq7bDQCAosac26TdBWEfzJKzThJhtycMgPc+8U7kghCO0BSNJganpNk0uSmIOnBckz9JnKwatREP5YZqN29LzVcbP30wcIhWV0cAgdIKIgCAcQiw3P+xMunIRlABALsR6ljy+z3kUgnEBy5iXgepoItKOoZ7jxzEjz5yP7LxEAn0kYBPbXnEhx4IHKQ4LMUaiiP78gyA0UYXEfcbUXV5LRwmYtRUSBvBnJTQ/iRxjIgZWsAjOgfUWo/zRy2+GMhKLzurWQxm/YFU4wnWDKmYT1ZAMoN0voiW28Ol5Qb277sTnV6Irz77LL7z0ov46nMXwRClOgk8+ND9+Lt/52fRqdcQ9/pIBwFmcnnkY3GcPXECZxaX8ZUXT+LVpTWcu7iEXghk8gWkckV0+gM0O130B6GwvhgsMTCbn5vBXXfdiVKZrQlNnLuwJorX3XYd2cQQqbiP+KCNUiaG2XIG7/6xx3D04M2YKmUQuE3E+i4Cz0VsOECmUIKfzqM9GMLzWUlKIJktoeH2MTl/E37xl/8HnFlaRXsQ4lf/xb/Aj33wg1R/xOLaKuZ27cFaYw3pFBMWs7pI+8nY05nXn+0KbI/hcKJaeSqREDpsmjRHh+w2MbaUe8iAh2Ofgb/0uMZTaHZb45YW4XUrCMAxrpZIWqm53sfG2kEUANCWOtKLCQBQqEmqv6JfoM0MIs4rAMDVAazrPT77d39zNQAM4DK6QNEAOQoARO+xAcQ5dkJyU1QY034piS7KmrMMOLsHGsoK2zhM4BQVAXw9AMBYb+E67jAHX+hoC0AyI+w9OgEIaEtmQ8zHWn0Rn/zjj4sbgD/0xGIultQ9m3ohmWxOQEZW4ekKI0kO40Nh28RRyObxwndfRHO9iUQ8JRoBBAJy2Tz6VE8f9jE5VcHZc6fx5jc/jF27Z1BvrKJSZQW4JQm+ZVdoLKJ91FJwoI0dVdwNu4eK9WJJ1/ME7BOZ0zAU8JuJzaWlJRw8dEiSf67PBG4pkCv2gNRD4KzyA2mJunj+orQtcP967PHH0fH7ePHkiREDwBsS/Esj8AZIJzPw+wM0Gi10uz2jg0FtETIR1B5wJI5rFisRxR0GyJU1YWeHhd/pYX5iCgtnz2NpcUGs/YrVEg7efgjrrRqctANqHkxPT2JpaQG5Qm4ERmZ5HySRz0offY6MDABup4NquYSU46DdaIhmTj6bRirpYOh5KMYd5FMp7L35JszN78JqbR3Pv/Ai1ut15AjsCoNQhSaZG/D6S28+HRTovGDGgkH0pTagGgC0Jo4jEXNQyBbw+KNvQd/1UM6XEJpr3PdCdDoB/vk//4hcPzLnlBqvYJgKK9p5FGGRjkK+y1W5x8CAUO8NAMDxk0iS2WjYK9cAAEh8GyNrICVAgIwVS4+Hj5v3z+MdT7xNqv8nTpyQFpMPf/jDoKsEQRUCTqo3o2NR2hBijKe0bVLZLRuBDdVW0f0lCgBIFB7VnjGtahYgHK8AUbBg87qlsbyJzjAcUL9JNYAsACCAWEh2pwIfZncdt3EawEfm444LwA8uA4CDjP28MkGMZ7IMUNI+czmksllUJieV6kSatwQ+VifADCH2CG+u+m+Oh2xlxux7dnpqAKyifDstANexgd8wAGCpRpZDq8GtnfBSoZeg01YzSIWll6wCABJuG4aiVKVi7BtiQO5I8EwAQO0BrSjUKJyUf+gwudEK1g4AsIF5Y66szDFSzCXBZBXAAy1+iqR6/n8UvP/uP//H+PKf/jnKFBgzAIAk5KysULjIbFIE+EjbFisgfsWApPne+gJbBgD3ffEmNkm6bGxGFNDS10YbmGyKBCaUyjymWRvrP7NmhMF4jEb/VhtnHalWtxrrKMT6KAxdzOWAd775fjxyz+0YdOpwCHyEfUqWIMlK94ABYhcge4AVETEBvHoCZTfp6LOI9JAGGQRIZXPodbrIkP7fYfUqK0mzuhtYklg0ETDCqUYgSGyeaLPoxOENQ7i+DwoEOmmKCVKjKUS/P0Cv1xfFbc4rWlytLC2gWK6gMDWLibmb8Nzx0/jW88fwwiuvImQgu9jBo/fuw9M/9jgOzE0gF7rIhh6Cdh2hk0Y7NQHXyaLR6uLEqTP49kvH8OqZ82i6fQydJCpT02i226KevW/fzaJAff7cGaly0AFgGKOgVB+xcICZyRJuPbAHdxy+GQf2zmK6nMGgW0eKBH6vjfjAQzGTQoagEe3SYg5owjigCCO1KpwUQicFJ1dC3R3gwB134dd+8//CmeU1/Ms//hME3R4CsizIYuF1iw2RTRLeMkKTAhoZcTqjisx2hRgp/Kzqe55QYXvdjgg20gIsmeZelxFh21yhIEEQ5wDBF7ZAsK1DSRhGvNKIdhIAl/5droVXAAA2a1tsXuW3AgAmgDZ7qgUAkgKm6vhRAMAQGnYAgOvbOC0cbbQW9E2iFcUIEGCpApt6aikCSFs2tQEcU/X1faLy768fAKAqvtqwXpkBcKMAAFXAM5kCUklS+OkUQgCf8aBqADS76/jEp34fbr8l2hvxVFwKPwwKqDqfztDqbqBisEnSiSnuye9DqcBTGJC0/2989a+55GJ9pYZb9h/ExfNct0qS0PpBHxMTZbQ7DTzy6AMolkhjd9F1WyiW6Aqi81qBZP1SnVmt3opNrdGfYosSWQAUOLWCNkyGW62W0NqFEp5gC0ID+WJB2hkIbGYTabW8k8k+xML5i1KF5hrw+NvehmEygW8+/13Ec9oCQACA584WACa7Xs9Hq9WGR0FAYVHQRlf1Oni8tp89KkhHAGCYjEsb3WShjObqOqrZAhrrNQEu99+yD9Pzs3AHFB90sFpfxczsFOrNdWQpMktWk7ReQsAKfg7jMAIyBDnJhuP6x8Sfa18mmUAmRZcEGreGyMTjOLrvACqFvLQaLK+t4cz581ip1URMmvG/LwKvKZMQUvA5IYktz4fABRX0FZgxwqVkj/Fu0HFmGBcGyAP3PoCbdu1hdVGsiMkMmZmcRr3WRqUyh4985Ndw8sSr0ophLRtpn0gwQ9sZbIK80U1MBce2YwFsBACiezYZWxYAGJC9ehUGQDQv4bHwGHkP2YKRzjj42z/zH8lY/drXviatC4cOHcL73vc+XFq6hHKpLGNrTCAyEW+c9pvaNrm5T1/GuLX8kzYO1RDRcT5O7C3Ff7zuRBP7CBSwyS1g4+c5wgBg+w8ZHfaYlB2hDIAxADD+S8s6lZ1qBwD4wQYAJGDifzI2afHgSPKfKxaRymSRpOAfAyhjBShWf7JGDgXpZV/xhp7/UfIfQQF2AIDLBinbUYtfT0RzYwwAm1xxDGuSvhkA4EJvrXmkMsHAxHod24XfWP05caX8c+MjAEBkUShEIw2A6CKl1asdAODGXAAkDoq23pggVSqhZr9kr3s2lZJebYlLux7efN8DyFBgbDBAjMmUdP6Yhd+i1MYuSBgAROTlWQEABnoEBJjkjuhsrKhK21Bko9rQu7aRxsYEnqJTHAdWHVnt93R94UMRc5Ogm2e7shCCWm91MT1RxWQ2jltmSjiyu4J46xIq8R4ePHoLnKArdHQG6hQroud8LJlGn0keK1hkNmwSINxu/kWDiCgDQESEyIxwEtIPKwJMnDMCmGq3xOUBAAcIkkimcwicGFa7Layw6lXMYdctB1C56WZpC4hTB4AiXZyjXgB4A/GKRuAB/jpOnz2F06fOY3WZ4nwh7rnrPuQzBZx45TjWlpdx8dxp9NrrqBRSuPfu23D0yEHEwWqZj0JpGq1OH14wRKZQRr4yBcpoLaysY2F1DS+8ckyU+1udNmq1mugAMICqlEsoFwqYnZzArtkZzM3NIJcjVZ0CTqRZslIdIqRvtNsVJ4FqpSI9ubTZYlUkm0qi16qjND8Hr9lGujKJTqeHYSqH1gBIV6bRDGLYdesRpOb3AuUJ9Doe/DiF/7R64oTs8WclXpkoSrs2CRlptsYzOy3Cho6qWZJWKf3VdCBw0eq0UG800HVJOU2ALW+ViUlJ/juuC0dEkZIiVinUf6MALn2StH27XgDA9HmOAVcFhcYtABgxACwAYHtsee7jFoCrA1ivZ0/Z7rV/sxkANkTfnEyYlWbbRIPrqwIAZACMEpGYTfyj7/X6AADrKCDriAUmLqMBcMMAQBjTFoBkDpS0IwAg9s1UYyHlP+bhE5/8fbEAbHZqCGMhUhkVCiUDgOucrdITrBAAQIBPdYehQ0AxV0Sz1sazf/0sKsWqOASw75hK6Ew8G60GZmYn4botIObjx596Eq++dgzZHFXgfWRzaRQKeaMKz8okxYd1z2ICyuvFW8RKP4MP2qMSBGB8mk6l4Ha60r9Nm7rp6WksLS0hm8tJdTudywg4UM6xjckVFXyK8lHAMJ8vyDm+7R3vQLZcwle/9U3EchlJ/nvhQACABChm6qPTdkUHRpN+tbazFsgqmKyVZBHKJfODDjbhAE2vI8BJIZWB33ZRzRXgtjvI57KYnZ8RB4C15jqQjmFiegKnz74mvf8Ziu+R4s+iC90bwqGAAOzb59oaMDZn9ZYtTV4PmVQSxVwWfbcDz+1gdnoaR7jHMLnv9XB24QJeO3sWXhiiODEBPwasUvMgxXtNhxfqGVCzy6j8mwZOm6AqAGDZSRRgJADAVq823vPke8RhIMN7TrYI4tg1Oy8AQDZbxYsvHsPv/e5HhfLP6yLijHRz4LFxkRs9bhwAoOieBQBEH4mg+xVcACRiNfEME2IKRjJuIFBx9M7b8M73vBWf//yfCSBOIPyXfumX8Pzzz+POo3fi1GunVDfAxBdilW6S/2jRfxRPGDF0a/nHZ43vtUXbHoc+6zqzVe3f7CY25xppAWwHEDD+SCCbLRitp7EYIe8y70WUPTGCROW99QNi57/+yc313tex19zAn76OT7n6Szf3llz9L0av+P+x/1+KYEZhe4SRXeWS6uHqi/h/2ozQykNo/Zyk2SyK5bLQf+LZDIY+UTLt/yHyI9U6hV/lPYSMFf3MqwEAG/CSzS0Aph9GBF9sQGcswdjnLLNGm2qtDaD1dlJhJhUOU79wFS+UQSrHxL9T60Dray4iLTdcgX4dY2Wbl34vAAABraUbUX3h+TxkcGraA0aTdSTWqDdJKvh28RsBABGqFfvqBmrzZwNrDU5URE0WNLJCJPGhVzU9dSkMROob+4kMAKBSq5taAFR5/IZ1AEbHv/G4FZSSZUwszJjwINBqML/059pDu7E14fXcT+0CldMYWXjZ6cUfGlXleAJx2izFCJ7xvqj1pCQUTHg3UcBezxGMRVrGFoBKN9ftgb2XHbeFcjYv9Ol+o4VLZ87jw3/rp5AMhsiSTmmSbFUPVsEz3ltuxHp1jM87PeBp+8YqivGuZXWAVEoGMYJoj5Ss9QiEth9ZbzZQ2GTuaY+ZbRNQPYBQAIDxa8f2lEK9NlQ6CtYVq5NSzSgnQ8TaKxisnsUtU1m87f4juPOWXYh7TTgZ2utBVPZZbXYyeXAEELHPJ1mxYJYe2QOsVkk09DDnJU4nFpCIA32hgqbQ91RtusNqec5WMtK6TnG0mXVa77s140wgkSqi1uyiSzXqmSlMHzwAzEwx80O300GuXIbf8+mXiKQElvQd47HSzy8GtBeBcl4BgT5lr4dYPXkGZ0+eRprsDqmOUe05xLlzr+G1U8dEvGj33nnce9ddcPyh9LAy0COboucPBQwISPtk4JdKI0YBOhOAcExkMqwWxAFWoPyefMaIJcRKBecbKxykmZp+eQaR3GO8PoOoklAqm7U1zE2WhMFRnJxCrdZkkwZm9uxDL5YUu8NYvors7B6gPIl2t49cdQodP+RpIpMmBdcVgT+2uqgZg8559v0zGrfzXK44qaXcBjRzVhaTozR+/R8kiGs2W1iv1aWix57acrmCSnUCpNny3cn4kBU0HodIom0KH3Qf0sFj22EMvr5pvduYcFoXnTEAQMZKKP3UDIZ570VdW1hVas37/dQA0FMwsYLpUR8Hqzq31fUjsvZuYwM4jjY2J9g2kNwu/tomkNnmZUKXvc7HOBSKvvHmzx3ZMkSqdeY8YiH6AzbcbK7+X+08x3sht11l0+m1Hq2DxmVHQK1RlXNTFy7BItMOMo5H7dDbFJRts6bJuhtA5j8BgBjXl6FaTsbIDmU/fmyIz37+k6i3qQS/AormUQCQ9Pe+mQfUmCEQMvA9mYPW2pnJtxNzZP1KO2msXFrHmVfPYtAPUS5VpF+esSap5Kz+53IphENPxAF/5PFHcfzESzh77hQmJ6uYn58TByq1hjMMAF4v2hIOuCdRVC4lz0zkex21OeU6Q9aPuBSI9kdMK9dOHD3PQ6laFfBvolKGR3/2WAL9rifHmc/mRfzuHe98AtWZCTzzja8hlsvCDUN0mWDT7SieEL/7drsjSSvnpu4PjEGZNHM/1fY27q9WbI3f98MB2n5X/Oi9VgfpeBwzlQn0Wm3s3jUnbXcttyVaKf2wL0yAcrWEHnVYZN1LIJfMCcjMn5HFRIcAVnO7nZYA9L7rYrJUQmIYol2ro5LP4cihW7FrZkb0AFaXL+Hc+XNYqzPZT0niT3vZoeOgPDGBnj+AK8BGKBV5ugqxoECAgcCPsutNPsBpwGIQ9yhpAYiJC8DT73kaA7cvWjG8L7xPdIpoNNrwBw723LQf//XP/1dYXFwSHQlxEwyU6WF70CNpy+Vn+2iMj+efZbDKSsM2lXRKAAA+/AEBgMjxm6h4/AGafBPo5TMZY2QA0D6Riv8f+MD7sbK6gFOnT+LkyVfxcz/3c/Kn1coE1lZXBSyQPcAwnClMSfaJrfxvZYeZNlux/TPWgaKlZFgBIxcJxhTRdW/rWmlDyvFnbJcYEqRJI5vNC6tDroRpM5N8b5s/2fyj2IVvfOqKKefVKHAbKQnXuZLf0J99f5P/G03wrnj9BBAzKiJmn7J2YKO8xIhy6R5tKFNm32WiyEoKn6XyUSgIYkVLDhV5ifr88k7ZjNpMeXPnN1/B0WSNABR2cEUHi7YAkKpFDoIGYWw3YMCpj40bs7yeqx0nlGgV8Px1e9RNy/TaRAKeW8UvAAAgAElEQVQwWyHnQqx8dUNXMsqyNhi/niF0TYvSNm98o2Mi+pZmzZV7SEVWUrdssiHBgYyLsT2jLQLbfMew6zYkW9Exx4Df0rPH1lgGZzHAivpk242PvU6Gxj2MIZvJa1sAKIjG32liLOKAsmCLFM41X/7N80F7cO1YMTS00ehh0M9N2QAAQ18E4zjmmPQpqLEZmLjmQ9F+YwNA2LEwGrHyvmMAwEmkMWQiZZJemwj6lvIVCbDtmLVVtyvveNqfp4J0No+1rAK193E7LZTJ5ok56K+u41//xm/i3/zGb2HPzBz6HU9YPNLf5vclYGIVh4FSOpkQ6zcFzgYImfCJ8CPpqXSBADo97VUnxZrXk5srgy0+MwkUeqiordv2AD0bJbZxZI41AkahK8ew8YvnZkkaXTBkn73a9RGB57hkckYGZodiSGEX5XgP3aU1PHb3DD78/neh31iRvnRJ8OVubUzE+V4cu5oMmnYW/tBoovA+2AqEXVtswC2/Yw8qHRbY6UCAksCIebY9vdxEPXoaZ3NIFIsSfJJiOTU7B3cYw4mLS9h94CD2HTrIyEEnzkCdFgbsXzT9l9r1beaxHbMcv4lQVZjlc0fIj6qH86vTxqBPSqwnoA3ttnj/Ou0WXHpGa9+GqDqT7sllUtIRXhe2fCQpgqe9tzbPs+uXgERxFVQUai1V841YlAjpSRWH9H4m6KQW65et1gsow7bjGIUUVW/GSWYQcq6k8hhmSvLlFCYQyxfhxxIYcA2R9UbnbSqRFDpvIskeZAb1BGBUDLLZWkOWgo+yz+iljdkAVdYgRe703mvApZoXqiDO96+vrqJZb6JZb8hPquWqeFanigWq88m47Gu9VFvlDFDONhoyBWgzyN/xdQJu8SD4/o4yaKhhYd0J5Nnmm0YeXmwACQA4vA+aWLDCKCwZTsDR+nft69bGV27evcer6XhljfapRqmoCmLqQqrXawyo2u/t+9u1cuNaz/PbCsDa12xKYjefoqzfNxJByiq8KdYwx2s2SBkTxqfbJvrqy02RSM4XT5gA0aO4Mp67CWyIqY3dWFySADtFK6krMMJTZYLbvXoMzHD8hEglUkL55nFRkZ9rMee6KJ3zZ4E/ErOU/YpEMNo6pzOSoPdcD9XClBRD6ArQG3hIJ1Lo+m0kkzE03Ro+9ZlPYHn1knjN81jXaw0R0+O4VuCNiW4fsXgAJ6lisXQIoitApVSFAwrQxXHy2Gto1jtwu32UhQ3gSfJBwG5I+M+huGYPc/OTeMMbjuK1UyeQTLKHPyGidPfffz8mJydFpC6VTSFVoCVdV4AMJsQ+RVQZWwRDLF5cQCGXQzFfwNrairCWmCDzxXy/Hnvm8yWxLE06Q1m/86kc3KaH5fNr0sPO+XnPG+/CrUcP4JsvfBvL7Ta8WAJObgIhkqIrwut9/vx5WesYO3teT/YngomMq3nBWRBhewABAMZAtVpdWr4GiaHY+cUGAXL0px+GmJ2YQNxqwwhpj/9RI0VFA7nGCsAaS8Bvk5aewzA+RMdrox96SKV5vfiHPmK896TT04EhlsAjd9+H6UIZrdUaXj55EmdbNXikwZv9WGQhDEgtMfuGGNwK/ZkRyHFPvdeBL0BHtVRBs9ZCNpUVbQRev8nKBN7yyFuQTqSxurwqLgPUNKFgInVzqDmzsrouTgr/5J/8vKxzfj/A9NQ0ausNGdcSJ4xyjejawOPR66uHP44kNS5TK0QWrbhOMn7QlgVdwwhycczpvNZ4bVyosqwqMgU9pClIKZXOAOu1VfzMz/w0qpUyXnz+Bbz4wgv48aeewu233y4aALSb1NYFgqSB7Hdc64UtY5hqsudY6MRYy9oiG1sTZA0QgW29CxL3mnYXzWH0lK9GXowCtltySUEfUygWywJsWGtCLfjR4ta0h29adzfkcBe+/unrBwBG1ItrTwCud5vb/u82Lvbf2/c2Y/KGqnsbRR+2HJ8BAJjE2ornyA/cXNKRjZFsWkZ1lKqprPbF4mj7gQSnTP6JWHEg6MahlbYbTVajf78leePyEtAyRWm/spNQSE4oaKbx3IxyWzNj76gABtIbE5OEl+dvJ9bm4x0BAJt0BnQS3Wj/uWUXvL6Rc6PXNPpp4tQQi0lfGsmoTEpGoIgElDo2FKg1CZBqtChwotnPhhOI3ieOhVHFlYh/VODNUG4ttUnPKwoAsErHgEFpakqLU00A+V6CVx71tVdxtixiI/arDST1xGz4yYRVhetIE2QC25fnGAOX7yEAYPafyHaplDjxVY6rv/rQMAC071zvk2/n5XUBALyApoJuc7/Rs24vTOozTJZjCXiNBrK5An79F/8b6f93Gy2x6WEgyCSb12OiWoHnugKa7N93M1rN+ogFwJ/JPDSbqybUqoDPz+GGIWDB6Gso6wnvmbhUSAKke+yo5UjUknWtGTFCIgAAf0eGklAD2dfIQDcM4bKX23WRy+cw7HdQTQ+B9jLuP7wHP/nEW1DNQPrPHXpWb4OWjwJ/UXVXMMKyAEZkgE0ouLKSxsykkBVgYdroPIpTFZsJpCSSejby/0RSqJW1dgfZShmV+Xl869lvIzc1jX13341ksYSk+GgPJfAXYIL0TTKURGTVrIWR3IFVFs77wAAQMt7NZwroJccQwKdCNDd0vumAdHxX7hUBHrZyhFQ1pg0UAQcCD1Zo0YBJlmEmV8g4O+jaqTNM57dRDud9Hq2zCsaSlhoFaIVSKF+qDxGmaXOl4AFp9mwLGSCBIJlFmMrDKUwiRiAgnQM7V8kMEWkJckc4lrwBMuUy4LbRbdWQzSYwIK2/VZM2BPYEK1agICVZSqQfx5NpdbSRAFOyaV0HBTgxz/y+XAG8PtDpIux20W13xOqx1Wyg6bq4+Y47kCzkhVJMq1zRChCxKRXRrTWb8uwkzf00QBgTJ45tVvmElcDzIkOBq6O0ASgEoRoAGRFV1QVT1xM95BCiHfH6tp9Nr94KANifjCvPhn0nQejYjkr3aLNXj1Zcy6jazPAyAaxdnDVeNy0P24EQm8/Khsvjw5d97gYBgLFYX2T/MMmQZSZZdovumJr86xpHkM6LCP69zphPgAMmCBqLWPaVUsY3FyuUCTCUBdSKoQKFfEXcTMgW4j5M//g0K5zGopeJrjJdhBcjSSQTNtdVK7xcKo1qvorVeh3FYlWGP0E/iusx4Wl366jkinj2lW/iG9/8OtbXazKXOI+y0iNP95OkKPdToZ6ACOKsmmo1kwAPKfKTlSk0ax0k4hm88tIJUHug7waIhWwn47zpIxYL4Th0rmlxycT8/DSefu+P40tf+gIajTpuv/02nDhxXJLsBx98E06dfRVBwkcml5bKO8EGOpOQNXPx3HlMT05i5dIy8rkc3E4buVx2VBnXICGOeDILj/7zwz5S1CYZxBB0h1g+V0PGycBtN3Hn3bfhtrv24+SF1/Dc8ZMoz+1Fq5+EkyrI+kKw9tKlJbkOZEcRoOZ1t772HEd0RfJ9XquMAHhkGcVTSbihJwDGZKUsVP39e3ej126hXMyhz33YxDeW7K2Wp2p9yr0/gZQ4LxB0yRfSGAQumo01sNV/ulpCc20FuyYmcetN+zBXmUQ+nsL5V89g+cIimn4fNScGj2jRhsd4Bdi8tIz2Sok7QwRxAp3UCUqI3oPDFhI4Iqrotlzcd899OLifLWcO3I4rIAHHOv+dzmYEZM4Xiui2u/jsZ/8d/u8vfkUAklQiLS1qBAY2xlYbQbvhkDo+UZBRj9gCAASKrVBkMp1UZwUzfzhGYwIAaCQ8BgCsqxWxeB8Tk1V0uk1hqXDO79k7j6effg/OnT2Lb37jWTz8podx5I47JNYh4CAMjZ6LSrWicZXkW9r+IU4yRhdJT2wMNMhxCXtN8xsBCSJU/1G/f0Q4UAtYl39cGQBgXEAAoDLSdeD+b9tULgcARD8ttgMAXHn3vdFk72oMAA6gcVeOopjRIWFtuIQ6a2qt3AQk+GKAyQSAPY+Vigxg2590debGtUUdOwDA1ut0o2Mi+o43CgAwEbYAwOWOa2N/tsGKhf6vPbeXAwCkQpekaEoyAgCYhZYLrkRWRP53AABb7R+xWKJCelde4nW+GzErCyxwjktlGHHU6muYr0widDtAq4v/5Zd/Bd/88v8jlHhaA9EnmDY2FBa6cP4c5mZnsWfXLrz22muYqJbl0yX3E6vBCAJPEFEovxqcSuDKdiK/b5SbtWp/ZQBAg/gxAKDrmbYAAF3XlV5MZQJ0JHBloFWiaBs9g1s1rFw8jclsDA/deRBPvfVNmMrGsHzmOPbOTSLoU3E+qrNg0nI5Df58HOyoleVY5NRWvsdroXo7j+wNCQAY3ICfwQKBJv8KQGnKEhP3lD6TlWQS3SDAC8eP49EfeRypmRmgWBY3AlPSlQDfJt1jrO0KAIAULcZK5qJnwMBb6O9kELBlwPiJG0shifLtz/jvLUVQ+3k8djNPJVgx1PZR+YGgQiDnJ7/zB/D7fRkHYiFJxoZpydJgh4uFaRPRAQWxY7A0bka7IeCFMfhORgCA4sweBMmcCBb2JTcnLZRrD5D2Azi8AUzIL5xFGPRRnqkCQQ9dskKySdUsoeJ2yMqi0boREMdBSHZTJi10V2t/xIqTCB+JQBPPydf7wy8eP68XQRlev1gcC8ur6PR6AlKxfY6iuXRNoG6AAAG5nHx+r++jT1YEgUeHQlQpxJMpuIEyaQhq8R9MmNhWZb+G7GOmSnMiKb+TGS3WqtoCEAqr6MpB4FUilE2/Hr/bDgCwUQRXK3G6X31vAACmdWMAQMYpnSiohE4hVqnwaRHGjnlrjmLXJIqCUlFfquhhIEKktOpkxZHrJBMRPrOGzMSDPe9S3aP4MoZo1+uYmpjCSy8dg+v66HY90cJYr69JUskKKXOwYOgjlUnJWD5x8lX0+0qBJ1ggbTdkF1H7I03m11D86rlWl4plAQA4GcrFCQx6AdZX6zh/bgGtRge5dEGgLoIHjkPAMCmiarQBJKunUiniQz/9U/j85z+HhcULuPfee/Ctb/61iK0dPnIrFteWkEg7aDdbmKhOyPrZbjTF875RqwtYpyK2amfbbjVFGI/95jmyiqSdioJnXeTSKXSbLhJBCgunVlDKltBtN3Dglj2458EjWOvW8OnPfQG3vuE+XFhxkcqWpL2AAEC73ZLrTECP95Drifb9q10i5yxFXBNsBRzGBACglkI/0LYJtk8cPnSLMA7KxTyada5facMtMnuCFG7U/YOjkOtLrlgVXRXf7SAZDlBOJ1Fk6xWFTpt13LRrHocO7JfiXqfTxfmLC1hZW8faeg0DroOZrLzntQAAOuYsUKbMLQIArFZn0hk0aw1V+fcCZJJpdBodPP2e90qRgUAm2SakmxOgYRsBnVbiSUfWzny2gIEf4Bd+4RfhewGa9Ray6ZwKnspGave40a66iXGkHD8BKG1t3dj0ErAT1zLeHwKxEQYA40+NnyxwqSCrshOV0dho1KRVbPeeWbzwwnfxn/3Dv49KtYg/+cxnsX//QTz1408bDQAPs7OzqDfq2n6ZpCh2DDECANKdrECAfSi7KFIAMcyiUeQgDESdp3bNGW/W6ghzLQwAu1ZsZQCQhZZFPq8teTbOt9aL11IA3gEArpIH32iyd7VEfETN1HjW9D3rQclUEWqmI4NQrDtIL5EgxJHK1MTcPJJpVYG0Alb2xtvq77Wl+tu/agcA+MEEAOx94yZmK7S2OmiTVE38LRAw7tMeecIS+Wa1Lca+QlYlGLiqP66grSMA4NprWDsMgOh40mr8qJJmrqsk0NqGJ9ee1MAKN9NBD4muhxf+6mv4R//Jz2Iin0cmnUCr0ZA3ZY8lqyW8xkyEWGlRKhsTlAjOPtp1YhIsMmFi24CAh0xoBL3WwNW2AFyOASCEPENnVmyf2h0aNAlLwFDReBx8P26q/AwKN5H6X8k5OHJgN97+2P247/b9qJ0/juzQxa59u7Hyyguo0r7U0P81otYN2NZNJTA2/u5RAEDGvLGEiwIAWkk2VlmsLhhwwVbfhSWoyIHAWkzyBoihT0umcIjTCxfxpre+FZiYBBh8tVoIHe0LFAq5iGYOReCJFHpeWwF4bfI9uv2qcaIVoUhbk9wnrWDLLOPf8Z6Ixouh9vOY+32xLWSFXqJ3W5m3Cb8tezLZjQQtI+6h3WHEssjQThiI9vty3RhQxPjehtGgf2c0WiyiJM9Kk5R7QtFJ1mSGcQwMAFDZvV+Sf59GjgEPkxa1DApDpFiZT6TQ+cY3pLI3PTtJBEbFEalWOfCAvu3RHreLqaaNIwB4l2JihpYZvbfcL3nMmUpZrw0fYklleNkEN5j8NLuyjxLE6Ha6qLdaMiaooVMolxUESKeRzuX19bxnAXvHfXi0WqLrgKlkiwCgYZmwYibXJNTeZhHbNVVzaVsRYV66tqWEun39jx92BsBowm5IbkYcMrOOjam4Sv3Xah1jKc7sjQD2tcZ82rZlNChMr7Ak/0ZFX+FD48JjkproVOQ9T6XTIkhG+zuuQbTi49rtGPGwTpdCaxksryxjdX0N/UEfHbcjffdcR4cDX0T/CNQvLq4glyuKur8kKvEQfb+jloAUDfU96TN3XQ9OIoULFxfh9vqikVGqlGSasPrJlgNSrQX8Dbiix9FpuZiamEa31ZW2oZMnXkNtrYFMMiuXj5VWzm1x7RB3KgKJPvqei6NHb8fbf+yt+Mu/egZnTr+KUqkorymUCjh45DDOnDuD2dkZYYUxEZ+ZnkK33RYghCwxv++LXgj3SbZgETxuNJoolSvoeUzKHbi9JirFIpprDWSdAs4cv4hiqoBh0EexlMaPPvEIOoGL3/nEH+G2ux/AuUttJNJFeD1XQG+OB9UnoI2dAqDWzm6kzk8LxLiKxTYbLWELUJ+FwMf01AQy2RTy+Sw63Zb8TIUYrUaJAZON5gbXfK4b8Uxa9sLsEJjKZhA2GuitrOLAzCzeePQoKsWCJL7HT72GMwsXsVCvoTA1KbaGYrDDlqgtVeStDIANe6DV7JF+KW0/JAOADIxcMiN2f/l0DplEBu984l3odWiNyHubU30AC3IKe83YqUqxKINXT57CL//3v4L52d2o1xpIOWPgU1NyU4AyIaMl742SalmfdU5H/6PYXzpN61dlN/P3HG+cy2P2n0n8DdDKT+O9JDOFujkUtz1yx2H86ONvxhe/+Hns3bsXDz/8GPK5Ak6fPo1sLitAnOt2Ua5UUG/UpKXahAORfVQPXmn9Y/0jqfgbcNGe50jQdkT/3xwrXxv4u4V9LXu2g3SqgEzGCmyaNjjbSn01dIFXbocBcOWt91o3g8u9y5UAAAkINqF3YzKM/ouCRaQfEmliFYQAAJP/XCEv/TeVqRnt+TQDMvp5N3rsEsBEjm/LINxpAbj+uM385feLAWDv26iH2wiv2XsqVQlRtTXdsuY+CyA16utUqzf2vykLQEXMhqGVlmPQb4T0rvFK7AAA4wsliR4RbKk+q+quACxEjg1NcGV9FfNTs6DSh8OEiD3UFxfwtjc9hKpQIhvi7W7R/cmpKUk82aPHyrvqNZivyL8tdY2VFFabSCkXBJkAo+ld4xixANL2AICKiGo1UwOcUBhNXKtYECWARBHDrrynikrF4Pc9+T4TD/Dm+27Hk295AMNeA2F7FbN5B06/hSyvy4DUTu3v0zVuXL2w1U1R2jUU3MsBAOPgQhM0pbFrldwGGVpF0LqBsjAYoFEkLgaXlaB0BhdXV3H3j/4oQGXgvo+w7yMu11iTy5HFlWiyaL88acHyrtHKgayr6rggSYTVoRiRM0i9VWTFJ8uDyXjCwbDvC12Uc5o/SzJBZ0XKthjoJiAnIvov5jEKsrbsNQSSyWLWfn9JXgzgLAKSdIyxxzQqXY7vgaVpEpAWEEZavyjX6UgLwDBdQGFmjyS5/VCBIfFPJp2ZehReG80Lp9FevYRqKY9CpYR+bRVepyVWgwzeqV0hnBK5X/EIZV7ZBonQkf5h0Tkh6MQ7au9tPAa372nPLZkB/KKHtAGAhOE0uwug97eAEQlN8sMQrWYT9VYbmUJRdADSxlaXbQKmaRo+AQjqZMi9JsNARTEJkAoDXBTF4yMAgOwOeYVhIjCAD2PUGFCw4PoeOwBAdEXVNUJ2ucjltCCBVuxHFF0MJDG+fgBAATxh/IjOCvvoCdZpKxVXLa6rImgpTD3D5DFxFecPHQiYyAiDhar7fh/ra2tYXLiI1ZVVEADYs2c31tbXUGc7F/vOA1rYseADlPJZLF+6hDuP3oPFpRURZuM8pEBaMBygXM3BDzwMwj7q9ZqsUV7fx+zsPBrNNlxvYFT5A2lbIguG80TFWlWxn5VfCuqtrayKQBpV+dnqRCvAXruPkEIuNiHi+hHT/YTnnMuyWt/B4VtvwQMPvhHPf/dZNBvromWyXl/H9O7dOHz7bVhaWpDrVCjk0O40kaddn9+Xz+q02R6hrBr25ZdLVayvraNUKosoKZPtrtvARLmMbqOLfLKEky+eRiqWQjGbhttr4H0feLcAAP/2s5/F1J4DWG1Se4Vr5xA9t4tMNmP6/ntKdDKVXctuo4gnK9zUBBgMQrGRK2SzCHsERsqYnZ8VS0RO5W6vg2RGWRvUl1BXHcPfNcmZtPbGY6i7bcxMTiIbAu7yCqoxB3ftO4DDu29CPpEQrZfF5Ut44eRJ9BIxtLkx5LOoeS6KhRLQ7cPZQsAcz4HN8daGFgARYdT2W+4zxVwBXteD7/ZFB+C2Q7fhyOHbxZmAyX0qqW0QvBZyPcjOYsMXafkBiVwd7J7fg0998jP47X/9O5if2wWvx5ZN1b8Zg/djEH/cSa/T1e4pZjNWNoBo3zgCANiWaF5P7rG0eRwDAAqGWK6BEKUFa/WRz2fElvJDH/og1tdXsL6+iieffBL+YIhGvSnvVSyRZdGWvYT/JhjGzxxty6MlxY537jkE0MdLjV1bxvuvBTOMjtEGHbPN69Tld4DLAQD5XAXJZGYEjESZqFcrPsun7wAAV952bzSJvhoAoMr4Gx+jLhkG4KZCxUVE6IcJRzydKxNVZIol2VcYSPAx8vOOoNFRG4jrCTB2AICtV+1Gx0T0Hb9fAID9DAsAWBaAHSebAQD7+s0AAFdfAgCOkzLiVQQANAmQyuYOADCyzbPMCg0IrVDN5RFevYJKYVMU34AvRsiHm2DKceB5bfQa65igoB8Dgu8+h0/87u9i4fQpiDkz++RjMRFFovI5qzulUkWe+yy7MioxegYqbKgbj7CLrEq19K0pAKCouQa2VwMAhJBn1iB1SKBkHwEAraCzSk3Akn2tTObIVmASdMv+/bjnyAHcuX8Sz/zZJ3DL7hncf/QQMmEXqdATtgNFlbSXVrTgTVCv1VJpZaB/Nz9FsmWjXrxNC4DMVxEGNL2BJpm1gbvCAOaaGKFBngcplq1+H042h8VaHW944gmhlrvra4hRAIksACnjWtVMArZ6HcVaUTzpTYVic/JtAQDyC2SIRMaJEeXjTxiUk0ZOBgWDcd4z0mEpxERQQkxRjK6BDcItc4xXR0T8zGNr7YFAQ18AGb4/R6Mk6IYuLxr1IvYZ7VPfOJ4JIGqwoz254oxBW6uEBQB208MAA7KHYnGpcPJu9rtt9DrrOHviOdy8a0r0DTqNGooUnwwG6DUbSFP1mQHqqC1OE3wGXUxOmH1l4impgvHcVKDPtD0wgCeoRRZLGIhbB/dPTjMmUNRMGPohYn6IUr6EYqkkdlkUUiQAl0hnEc9SEKwvaukUguR7xJ0k0rmsOCE4+Tx6pApTL4A86ziDfkeEDgeBggBk8AhYI44OKmgpc05EBXcAgBvTAJARbyk7ZpRvBgDGyb9WFbXCKywnggExpehGH9e6vyteS9BLF0EBT43QKtdkumtQbFVEbKmTIWuQIc6J9lEoNH1W9Kk6vnDhgiT+rHLTEo/JBwXMjt55VAEAUpkJank9YQ7wvRPxoXiWHzlyFwqFMl586RgmJ6fQbDURi4fw/K64yKQzCUxOTcp6urCwiHy+iGQqI9o2pJTX1uuyPhZKZWSyOdkj6AbE9TufzUkvN+n4nO8Zrj2AiGueefUcPFfF8hJOEn1J+OIi7qlMKB/UFWVf+5NPvg2PPPIA/vAPPyrMtWa7jUQmh4mpKey/ZR8ajXX0/S5y+bTQtsvlkiRkBADcbk+0NCgwRxp6p9UV8TwCl6zwkunAhDzoBcjE8zh17LzoAUyWS7i0fB4/8YF3Y5iO4c++8mV4SKOPPPyQa50jyXy5XJZz63Q78jM+7DqufupJBES1zZ5G14BSPocMQty8Z7eI6WULOZxfOI/yZBmdXldAAAI2dryRFaaRk1rycjDkiznUV1eQRRx37D+Ao/sOoBhPoLO6jk69iePHjyGWSEi/f59MB9Pz36YFYjqD5CBE4hoBgM0tABy3nAXcn2ldOD0xhU6zg0FPrR/f/MhjAvxQrDCbyYp2CdddOkjweniei2TaEQZDtToJr+eLIGUhV8L/9D/+Kk4efw3pJNXpLUvBnP2IsWAzHZNQm8q/2eCVXWPCIjIHhZUWodVb22OjkDX6nAj8IWBzq9VAOp3Aj73tcen/9/su9u/fJ3tF1/UEsM1zLe+5sveRCcDCCJ/VpUT3nc1ZGr/3A2VYjvZYG0eJlg4FNnk0psxg3msca4/B9E1vHnm/zZ87LsqyIFcqTmpxbkt8MS4KX+69JerYAQCudHm2Vuiv/Oqtv70qAGDwKjsnxhIZWoViruVzw6JHayaNQkmDFQYhpC6GPn+nnytJnaFD2n6Qa93MLndeOwDA1itzo9c0+o43CgBcTQTQJnA2IY2OE1X/F9+fyCEZASv11pLchgCAbQUQJwBbqRbar+3ZuraZscMAGF8n2dtMiVWEgYwbAF/BnyeGAVLcQNj7T1Xgxhqe+dTHce7kMdx75xHMTFRRNJR/bljlShWDYIhPfvLT+PPPfzSm+iEAACAASURBVAm5fAml8qQIGQ6H9FtmYsKclfdVxSPpNSy2T5bGbTdd02d3pRYASVCFrm7yYHowCwDgCChJBgDV6VkVY8BDkSYGxcNgIP8uJQOsvvYyDu1K4v3veQKH9s7C8VpIDX30uy1kCnmELjXa1XpxLPJj02VmWFaD4vIigNLDt8HpQpNFaVgwz8peUAYDz4HJPwUC2WO53Gzi1ocfht91EbISMTsnN9FtNJFgIE/xQLHNo9Abq9umTUvK68qM2LJmyPziwq0JiP5eqfgyR4w4WiKTQa/dhkv/5bgjgUoiQ9otBQcHQrcnHT4KPsmcNi0HIwBwm+nJEZd02M/pCauACYDaHKmLi9jEGZEjpUFGqepaZ2GwzPsrAkdy7ynLZAGAvAhuCQBAW6l4HEkm5QMPrdo6mrVFZJM9TJSzaNdraK6soMjqEhPuRhNSn+t7SNIj3LQraZU+qdV6tgJEnW4MjUPYAEywCYDQWzvUBF5qcHyfBMUEE0jG4kj2h/C7nlRF2VpAb3AKOg5pf0ZXRs4TXhPeW9PiQFCe44fyBbnpKQT8PcXBEhkM+eWk5ZwpsElGABMtAgAWNhUGgASK1Pmw7gDXtn5usxtt+tEPkwaAzq6NK+oovDb/iAAABAyp/r8BAOAOfL0AAGM0Ry02CSgIAGBcagwDgLoW7EZJsu1FcgFV1+d8Y//4mQunsLK2LFV8z2WSmxRdFyaLTP6Z9LBvfml5CWu1dUn8SfEX69I+/eETaoeaK2HvTQdw5vQ5SdoDighKXz6p9jm0Og3T2gVJoLnE0AmAArBsd0lRSNb1sLyyhq7bR3ViCnNzu7C2yl522qO2UCmVUFtfw8REVXrxaVF76eIlLC+tSlWcgqKBCH2oCBzblgiEDEMfe/fM4cSJl/C3f+r9SKfj+PjH/wB7b74JAzKD4nGxCtxzE1kJa+j1O5iemcDq2rLoWlFMbnV1HYWcti/ExRuHbQ8UzeNnDIAYHYIoYpdAPEjg0tl1AQBKuQwuLpzGO979I5jZO4sv/MVfYrnZQ5goI4xr2+zq6qo4gzBZo0Uc2QBcgxk7kRJOMUCudhaA5fcUh5sol7BnhiCwj/JkBWv1dZQmy/KcL+XherT0o4aOsa6mlgBZ94ZnluQa0mlj3+5d2LtrF/JcdwYBuq0WlpeWBNghoE+AJJ7KYLXRhENRVu7Z8bi0gaS4R22hem9lAGzXAiCgqbBAHXjdnvT9Jwhg9vqYn57Dmx99i7Q7sT3AcSgUyUKQMp0kv5D2O010yRQlYFQtT+A7zz6Hu+9+I/7uz/49BL7qoggTcdSnb47P7L222j+eh6Oau2z5vC/s/ac+BR+cP7Y1mjFGdP5rMcXkQxii2ahh1645KbQ8/fSPY3qqKv3/FKXke6QN2MX1nPe0WCyIoDqZN5xrEjebN1QWRyQnlFYXKyhqhJBtPGeSfYmPN/0sumBv3FO3ru7b5Y92r2cLQLUyowWeTQ/7migTcLsdZgcAuMq+e6PJ3tUAAKPvrJuIHMtYBZ7JvwUAiNKVKhVZDFh5oLhRr+dJG4AEg6RvWiskM6mtJsD1hhZyNDstANtOrhu5ptG/vVEAwJGgIuq5vtF5YjMAYBcGYYtYwEjewoIAUW/iawEAxvXTa7kmOwDA+CqR8k/qP0P2AbXe2E8tte4AqWGADNt9aHuUiGPla8/gjz7625ieKODB+9+AVruGTDqJDKl5iRSKpbIwAJgsl/cfhLu4jI/+wcdx4uRphKK0yy8mJKR1m2Sa81uq/tpPyodUJkQQUMWsLJthuxaAKABAFigTfybqWgVVMXb2t6aStDwaYuC5GPoekrT0ScSRHXaR9Zbw8//gZzBVyqK+dB7FJJCJM6GOYcCk19in8X15bhpEWA0A9YFXWu/YUkzWLEO1FNV5A3SR0m43XKGt05lAcghNDG3VfyDuAI581XseDj1wP5DNSSLI5N4V4Ty1BKIDQ+j15FoxOGLF3FLimbBLgGoAgA2pyggAYJMBR4Cel63SWFC33aXnNStVBOGS8v4jkFeqiAl1DYmsARs/ZysDxc5BVWwYSOKiujFxSYLtPR9pKGwCMEZghRGXHAEApLVCGQDDVA6gCODsboQhxSa18pXgOHA7WL+0iPrKBezbXUKnvoJCJoNEOMSZ4ydQW1hCNu6AAfKw56mtIhkKxgpWAkIBAOJw8hk4qYQkCgzWGbQxwRdxJu6DVvzPKGXLdTKMD7FmlAMzwoZS9WO1x4gdsgWCAa/oOzDodlRvwFghhk4MbdJ+xSUgAydTMF9FOXckMuiHMSRSOWHjWNhKqkJGBHCswn8tq+e2IdymH/6wAgCbx7n93gIABKgiAIAAAdTHsL+PpBHbsDK3u/Iy7wTkYV5P60+OUQsABLKOs5ischQE7Kje30Wz2RDry67XwWvnTmAwVI0PrsGck6TQi+2YoaETADh99jRW19ak9ZOgKhXYVTdAky8m7Xt23ywaAM9/9wXM755Hs8UkZ4BkKo56cx3T01MSMzKJZlJNG1ZqWXDEcHyK8GXIqmgfvlS7E8jl8mg1W6LdQvCCPe4EAWSbCIF8Oo8Tx16V1oN0MguePugM4KSEOp7PZeHEQqwsL2B+jvZ/r+FXP/IrePmVF/Dss89iGEui2WqLTsGuPXM4cOhm+AMXa7VlFMsFE5fEcPHColD/Wfnve4GIztF9gAJ6XP+TyVAE/VIE33oxNFdcOIGDdCKGxcWzeNNjd+PI3Ufw+Wf+AgurLYTJirgAEBxcXl7GzMzMCACgdo4VdOS6QltAMi+sqjp/R8bU1EQFu6Yn4HZbaHXbKFUJKgwRT8aF1UFGAVs6yP4ggJkU6AJIyL4/RCoMcdctB1DIpEVxPpFO4cLiAl559QTaLpkQBWlrarY70u/N5W9mag71ekMYfXGHae1WACvaBhPdF0ZpsdkgJJk11q50AOi2OpidmBYhykP7D+KB+x4QDQha+pI5QnCUVq8ESwkyOUmuoGRkECTx0W51RdCyVKxgfb2Obz/7Xfze73zM6AbYvdsy+cyMsuyuLY5yY+CO15GtWzIGKWvJe27Y0LaVTmMCc4ZGS81qcLTbTfzs3/kwspkUyuUCUinqW5CdFwqrq9N11UK9XBLhS95fBYEUSNZ92TybD7FLhFL+VfzT5l9Wn0CldUz7R1R8ObKY3CgAMFGdxdDERNE1agcAuN799CpJ7+a3vRGAgGMp6PuquEy7F2O1xUGpRdaYTLZcUSn/uUIBjvRnaaAo/R5SZdoa5N3A6W/403EvVNRL2Kh+0yfZiF7IQDY2gIIQRu19DNKnKuTaB2etA2nFxaAz2qoQ7WPhwVg2gwUkxtfcWhVd/9mO1p3LvMWN3N/oW27bw2MQWIpO0QaQgraho4GrrNGsLErSc3kbQAkAIh9kx0UUDLLgEF/GwNnahDAIlYXCLpwbAh+tqIpqumDW2udKNoAocBu3Lasfdr13wKKr4/7ujTaA2lFOirVaAFobQPn5fyA2gFtJWtd2NeIUcXESWF5tIzNRgB8P0Au6KDtpJIcdZD1X3ui53/ltXHz5u7jtwB5MzRRR76zBDUm/SyIVz2B2eh6pySk0Li4glckjOzmDM8dOYt+RN+CZL34Ff/BvP42ZuZuwstpAKlNEu90T5VgZYsZmjRUsSWLF7oYestzkaYdE252NNoBCvDdK+SMGAEGMkKJ6TPb4rFuyLAmiEuUhxcQ+9DHodVEt5uDVF/Ff/r33oxBzkYkFyDqhVP/jskbwi1OA80FBBUnURIBIO/VV7197eNWeUBNhW/3WEEKr7+q9rACAvV8EACimxx5G9n7z591BgN4QoPQcRf8O3ne/VpxZAXYSCBwK3QG+NIcOkWIgYqFb6+hi59GImr/V6k2PS6CfkS2YdC8yyRwy51WaOgMrUi5ZoeNc1PmtwKxNcq9FRX7z+iNrrDAgQgxN8MKbJdoF0vu/dX8xt1QHt628xJiAKK1ewAMniR5bGJI55CtTcAoV9Ho+Mvmiqu8PB2gsXsTiudO47eZd6K+cB2UWaR97/NnvYEDNg3gCVBxpNxqYrk6MbP3YY83qLRXQpbIRBOi06pIE2SBMRC+tjgEr+uk0yHQiDT+byYyAgriIADoI0w76MbZKpODkcsrgCALEmbATaO/70tbAxJ/jkNdIWi6EZTGEkzBtCbQ+jCcROGkMk3mkShNIFScxoNd4tghvAKSyefgBrQPT8HydW4FRc7+2FWO7V23e+zcCACo3oHuEiA9S20IYGyZ2MDaAYwDNCGmNLHbt2L1xG8AxyGyHkOVEXP/Zj6uG28dAloarnuFc43wRDlMbYm6sWwGAaz0arje9foBytoL+sIPa+iqK+bQCnQGp0ClJ/pkgUjDu2We/iZdffgkPP/wwLl26hNPnXkMyxz7mvoADQhFnhZiK5wlq7ygYd+vhW9FoNrB0aVHG3ajVxaxtpF5Xq1PotD3c98YH8a1vPSvsAX/goVjOodGkmBmrmh2t5ne6UtElYOb5rlm9dH2lK0zfD+H1A+mPJgBAdhkfmTQp2BBxPl5HsXgLgF63j7XVOurrTYQDtu0w6U8IZZ5rCwHggd+VvfvwbQfw7We/gX/2z/5bfPGLX8Krr56RinJ1qoz+oId8MYObDuyFH/TEiWBmZlrcbKYmZ7C0dAmZVA4+dQs8sshU+VyazWJkWlCuMIHABdrrHjr1jmgAeF4Te/fP4A33vwELa+v47Oe+jMm5gxg6OXh0vRn4si4w0WcyS3BGHbUMq9aJyfUkmM37uLi4iEceeQQrK0tIpymOlxSUp+d58AJP9k+Jm8MA2VQSg14PhXQGmXgcbr2Jcj6PwPNw75E7cGBmCl6ng/NLizizdBHrbhthMoEgEUM/DEXgWxiXYRyxIAZ2rMTJppLtcYjAoZaBKR2O4reNDAAeix57RlqaOAaE1UBdMRXvkT7iQiaPXruLYX+AD/7Hf0vYAByDqmGjLVxWcFZXGe4RRHxUKFIZbNpmZ1miv/kb/wrnzl3EhXMXMTe7S1gCZKxkMlkBlvI52tDqHj0SzJN2ZnWK4eqqNpUUX+T8pbe90a6KWwBEQXw+uKayfYb3sttp49Chg3jXu55ELpeScUKmSc/tCN1fYgaOGSehGhz8HCMey/XRCgyPOK6jJWbMUCCgZx/jPdaaPo7FfcdrysZo0QpN2t9H8w3+O5r72Ljd5kdOPCUtANsxAK51DdthAGxzpa5U9d788htJEC1dRQIb6aGMSb8PByVp/+xZpNIpUbdsPi+2I5yItjokcdj1Zh/XOEJ2AIDvDbjy/QIANrcAyMJlBP/G1CP9Ge+lipOp9duVAQAb5KvtHwEA1QFQIIALvCSBG/qDr3FQRQGLEQJjKNCGBm1Dw7/JAEBsmECvGaBYTaEjCSy30ACd3hLmUg6c+jo+91u/iXKviz3FLHbNlBDPAP24h2E+DiYxvWYf33n2eczOzePwG98olKHQGyCezKDd6UvCf/zkWfzv//L/RHVyHhOTczhzZkGCPQaBrKqKA4BYKWkrADdYQb+ZCJkqVJQBsD0AoH3/vowLapfI6iTJWTIeIhULgL6LFHwU0gl0mzX89Pvfhf2TSeTgIh0L5DUJAj0iKqCBCSEwZRWoAKUK9Y0ZABIRGUDCWgJKSG/FuYxAnlaFGVCr+j7nBmP/hMl8bPW/S6cVUsOLJWQnJpCZnpHEf8geUFMBZicn6eVEwYTAbdkzRmxRz1wp8zo/bNkgGgYYEGOoPcKClEjPrFZbKG6knQBaxWaCKms/K9RSrY+JRaCmLxs3gY2kSJNs2Y3CVn9s5UWus2EQCSNIq+f6iKj+m28tS20U9Ig9mbYL8BxiiSR6gQIAheo0QDFAAoepNAadNpzAx7HvfhsHb9qNeLehwpZeD69+81uoVOjX3JNK09xNNyNwe2Ijqaw4bdtg8k+wQVoWAh+FFL2/Sb0mWNKXilvoDxATS74h+j0mY4H8jA4HFLti1ZAAlzcMUL15Hp2Bp1ZfwhbgOSRQKLJ9poo9Bw7odTCJv/GD0mvE+z7oqu5AKiPnihjPP45+PI0gkUNpehecQhXIVxD6Q3Rpv8a+Wrof9FykU7zW126junWF3QEARmN1y8XR6pswLiLV/yDUCuIYAHj9+5bM8VgMaSeP9faaFDami1Ws1i4imybjieKVAdqtOk6ffk2+zpw5jZ/4yffhwoULojo+jIeIU3OSYoQi5mEcYchcMXs09+tbbz2EeqOBS8tLCgCYliGuDUzQux0qnGfRbrm47fBRXLq0LL3ztPVrd5sigEbwg0kse9fn53aLYJsIqSUsI4atDAQX2LY1hOdTOV3bVLj28EFwjfojTIKZiFGgr93oYLI6hb43wPmzC+i0etIDTkLZ+uq6tA34Xg+TEyWcPn0SszMTKBYyyOZSeO9TT+PrX/9rnDp1CknuCV4Hu2/eheXVJbz3J57CuQtncenSEubm5gQwof1cu9EWeznS8Yv5InouwQlaetJlhq1CSQxcoGMAgDSZZIMOqtM5PP72x7HaauNPPvdllCb3oc/91+8LC4DJMc+PlH32tPN7ATv6HnIU2zUVfSZ8k5MT4rhD4IY4odvrCCuDFHUykETrgVy7WBy9VgvNtTXcefgwWqtrAig+eM+9mCiV4AQBWpeWhKa+0qij2XfhxobwHcAn44AHIO1YVLKLIx7E4JB8Jv/WPW4QD0YAgCzRtpXMrt9GG4wgDs+JDBBqBxAQsG1xUl8ZBChk8+g22rjztjtw+JZDAghoWqItZepyo4xF2dNocTJUDRvrgCJrtdWIGsaRzeTxD//BP0LCSYmTBO0Tp6dm5Ri0DaW+QbtMN30Flflv0U9JaoIuu6Ech6r7E7ihjgZTdQK9vOrrdMrwPBw5cjsefPABae3Yv/8m1Gpr8H0PlXJRwAEZ+yymEq4QvR46XRG4UWDD9vyPKv2RSqEVdeRV4HttDwCY8sMWNtHGvXpz/rZdPmmZmDZutwBAwkmjWJjYAQBG1YjrW8e3/NW/TwCA1SypsBkQgIuw0EsplpRwMDs/L+JEZAiIyJKh1koASB9voZh+/x47AMB/2ABAtAUgWv23DIAR3deMl1H136BHWxkAo/qo7DDSK05811gBKs1ZNyUFAMYV1esZhT/MDAACAP2eAzqM6TYSwu2vYjqVQLy7hmc+9rsIzp7GXfMzmCzlgKALOD6QBXpOIAFC6MVRmp7HM5//AmqNJp56709I33LH9VE5dDvgDTF0A3zpy1/FZ//dF1AqTdHuHW6P6slJCdyEgWQojtYSKbpvXYkBID30TPiN8r8FAGQDJeg0HCCfjCNwm0gOPUwX0+jUlvH+p9+Nw/vmkPQbSA89SfwTw4EwBFTZTlJooYiOAQDLDjGsEKOyvB0AYK3vNGgxLQG0ENoktkexqgETR35WMokula+dBKq7diG99yYFItj7zcq/6XG3QAMTTEITSsNVWMLOh1EgZn6+xanJ9IEOabmVMOwpoZYOpC/XJt/s9XXIXjCVWtknLHNHmBBXTh5t3DKm/Y8BAf6OiTMrNuPgwsxiK5oYmd/j0GW8JloVc1Ilde9KCAMAqRxKk7MIYgk4ZJuwihgGOP3yC0gGpCvPAWvLYkPV/O5zOH9xEYXqhAjv7b3jKFCuAKWy9vlbYT8TFIJVc2YYrOR2GiIgKNZrxi6RVUeyDWKsqLIvWBXN5Hv1rCSEo8khe34Z1LMyJgKOIoqVQL5YlLaafKWqjBIDAuh9MefPJJKReJ9uFQRxCN6nMIglMUznAVKME1nEsiVkbz5Eepe04nikSGeycMmwSSiT5fofOwDAlQAASRqkyq/0fzIuSP2XvmzxX73+/Z1zOumkUWusoVouot2soZBNwvfaSDnA8VdewKnTJ9Fq1tB1uzh65x0yfI4dPwa352Fu1ywa3boen+hXUixNwUlJQ6j7lEyOAADLAIiCmwTswoDVUtrWxTE1OScVXoINVNofBJ5xnGeSmxYAoFAoodloo1CgFkBfXRE4LYyNK3VkRDST1Vppw1JLPHq/i0haNivAMSu5uUweSwuXKBWM2Zld8FxfWgK6HRczUzMqXup5KOSzApu6Lj83i0tLC3j04Yfx5kcfwcc+9lGxBKw1a6i36piYmUDMieGhh98k94stE5zfYgnY64tWQiaVEScCBVmppUHxQa7HDsJ+HO01D+3/l703gZIsPasDb8R7L96LPXLPrH3tqt6lVreW1goNEmhDBgFCLGPBsMwcGObMmDM2nvGMfebYxsz4zBnjwQabATRCIJtFCEkgtICQ1N2SWt3q6rW6umuv3DP25cWLFzG+3/f/EZFZWUtntZBEV5yTJ7dY3vIv33e/+91bbkjjGxCin2zjB9//XjS6Ef7sU38FJ5hBGCfRJmCIgSTHBBUJdpAGzqozhwYrxbxOYbdtQPEIx47fIsfkBS4anRqS7sjFgcW8Xhgi6oSy3sxNTKKUyeDi6dMoBGm8621vRdhoolmrYXnxogCU1VpFwEAn7SPp0zJ1INX/AVXuZWiYIoy0DohCsGkZ43kbIGvTAnI5A4DgKJNkCwAQEOCa73ophO0QAds/aAmZzeOBN74F3WZHAIBJrn/8TGl9MuC5gOiaKFPzQix0N7EPRjpRBJqo3fBL/+AfipBjsTCJcrkiDDeus+lMbujMY9dkyxTiW1ITw4IBnA+itUPgm45oPQIwZKx0xR2H45KJ/3333Se2kryf2VxGnl+rVcTaku9HcEycN8RJxx+yBO05cBfQ8FgtckfSN6r9IrG1OO1o245lIW0t8o3YSde/um9XKLR9/Dx3PS5aICbhuQHoAnCTAXB5dHX9V3ybZ/5tAgC8udLPyACcwi+k4fo+csWCCP6x+i/VIUOr50IsE8GK/X2DKQA3AYCdBwjjQ+sbxQAYBwDGK//jAIAFi8ar/zbIENTYHKiO++0AACY2Sv9n0shkRNoAjF3gjZBQXs4AAHssSVdrtqms20fgxNhYfh5zswWc/swn8dCf/hG+847jmPNdIGxiELWQKARACmix09oP4Pt51Ms1ZHN5XFpcwuc+/3n8+E//HHohRc18kDLQDgfILRzAb/3ab+Irj5zA7NxuRBQ/60EqPQwimWNZF4BhdcyMi6sDAKZgz/CO9H9+N2sUa1WBM4DX7yLRrSPvDeBGdfzgu78H85N55Pwk3F4b7qCLZD+S5D8ptm+m+i8JpS8AgKTaprePSZ0mvlp9ls1YS+46eqU3V78TsJKKP8e2VLaNgaAJsh26IzC4ZXDjeeiyAp7JoDA7h+TsnNLPSZWU81PFff0IYxjICuOQgmlokCYY4mdKg822LBmda0b6UVmYsbIuFPvQgCvl03veMAkYpFuHACuKt0VZeHzNGYkhjXRBxgEBHoH0cjoOXKk0MXAzjAIDGI7zLbbjGbCySCYC1ZJFxNIAAAk/g/zULJDOq01NIoHKhXNYPvsCjh3aB7TqUvnH0iJOfvkrKM3OodzuYO7wEZQIAOQLqrvA6j4ZcQ7FGVW0Sv3XlS3jsi2IvdcCZAzg8L4SJGFSzl5RVi0J0MR9JDluZOxYGkRf2zvYNkDQxbQVyD0n4E6bRakw6qfZsaMgAPNHE3xHXdPeAIRMmrrUiQC6An6U5Ku4sB/Z3QcBPy/9vN2BukT0+uFNAOCGorWx/eqy9zHgClttmCT2e9Dqvwp36dpxI48BGq0GZgvTWK8twXeT6Hbq0ur05Yf+BuWNFdRqG+j1QkxOT+Et3/EWfPRjH5Xebq4NpOQnU6YVyNjyWvtPiRfYYpRK4eixW8TCb2lledgCwDnHE2Ai56fSIvAa+DmQFnzo0BGcOPG4nLPrJVCpbIjwGdkxZAxUyjXZz7PZDGImtjQjpHCmWZGE7SUuFexHcFGrN6Xv3nVJo04KSMkLRwp+vcb/kVUTw3N9UX1nTtSoN8SKtlgoSILIhDkd+JIwUYBtz+5dqJTX8dMf+AmEnRZ+7df/H7zy3nvw/JkXRN9g38H9eOKJE3jXu98hFeBqpYzZqUk8+fjjmJqcQK1CUUMCJGTFck2gmruKACJKolnuorZWExFd141Rri3ix3/yx4iH4xN/+XmE/Qx6SKEVhaBIrFaYdb2WVjgyxmRP5HmzyBGL6v309BQKxRyazTqSHqv0PWEviGhjO5RmyXyQkda+QdhFo1xGNuXhDa9+DSbyOQEkLp0/h9OnTiGkwGk6hVbYkdg/FQSSlLIlVMBIEQbmvTDWtHYvGWuv1bbaraN4BAAwCeb6TgBA2xy6Qr8nA0AAANdFvVrHVGkCG8uruO/ue3ALNYSqDTgsADFRJwBhWnztXmpSZGTIlBi2wOnn6uHwZ20H4LLa+i9th7/6r/61sEcDPyMgAEWLW52OJuAm4bbJPxN0Xv9iIS/vT8aJCtXyfjJeYZxBm8sCZudncdttt+Hw4UMCcrQ7LXleJptFo1FX5xyjE0NGB0Edsqk5t6TFkbuw9NXZfVKr9/IwjAAtMihbhvdK4mtpI2KssnMAV1sfRvdv68/W9tDG8BYA4D1NeWmkA7Zy7txG9mYLwDcRANABpyiT9B4yRvU8pHM55EslpLJZWVg0ADTUGxmb44jbVgLojWxol7/2JgDwrQ8AEHXeSv23bACLFipyqj2FdhEZbRN637cDAGxSwISflX9RgxVFaxVlE0DqBjQoXs4AgPS2U0SqFyMVd5D2SH1voPrVL+ALf/oR3L1/AW6nhulcAJcUem42GV82vrDfR6ZQQKvZkg03OzuH5vq6VI8/8od/hJ/5x/8ErUvLyBSmAL+I8y9cxN5b78av/tN/iWYrQr3Rhutl0Bu4UulR2p0mtUr/1z7rq7UASB1CLPDUzFBkr4asEQYmEVKDHtLJCKVUH73aCn7ive/EgflJJAlmxKHQ59nzT6aAgAC0NNTRKJX3vjAArL+6SZjZpiChkYpjmCVRxyGDQbtxS++/aqsoKDBK4nSjfnKdIAAAIABJREFUTYjIEcWvqPrPbkYnm0N2egbJUglI+eq0Ism/0T2gz7DpWWSALTTIMQ2ATRVioYmPARObllc9SwY6pKOrsJEi+xT7Y/LPwHacYWO1X0afr60aWx/DeW3iCltNlMtgc18TdNACkJ8n1QWr7mz2F9VlMddsuAza6rdp+RxQ/DCpDDYGrFSUpnNIkEV2Zh7IFhCXqwJqP/JXn8Urjx1BkrT/XgdYXsLSY4+h32rDzRdkDGd370XHSyG45bgCB1PTcu94b7QapuCI9IEmWfwnxV9FLJncSzsGQYNuKA4CFNhii8Ag6iLuduW7BG4x2036cEQzQFkeChCJzLQZW9LbcFmSqGCTXsuHPv8FrC0vi30bExsOsVyxiJn5BRSnZ3Hw2B2Y238Ep5fLuOv+NyNKpuFNzmNxcRXzu/Yi6lO480YeL3cGwNWu3QgAEJ0QAQBY8Taprl0rdnz5uT6yMk4FdRcba0vwvQQ+/Rcfx9rKJQQ+99seJqcnsHv3Lpw+d1Z0PaKY4qUU7msJbZzgmSW3yGyzbU4UjvM8HD2qLQCXlqgBwHnKKaBzIIo1oavX2E6SRbcb4647X4GzZ88K2FGrlYVFPlEqYGlpUQAA1fFx0WEvNpNbI3bGXnLGoEzyKEbLcU6HAAIAzSavG3v5+wg7BAASYstXKVdRKBSkusvWg0yQwf79B6Q6f+b0GQEHuF7xGKvlCqamplCv1eS1vFaXzj2H/+V//kdYWVvHr//7f4+DR47IOnLh0iUcP34Mi4sX8Z7vezc6rboABvv2zONzn/5L3Hr8FqytrcP1AqFwEwAQtxm6APQ9tMqRAAA0z0ml+lhZP4f3/sgPIBlk8KnPfgnVVhJ+toSNRg2en9LKMplevDemEKLrrwrSNlt15PMZzMxSSLGl9o5uAm7gCLU8jnrwEg4Cx4PHhCzqiYgtk/47bz0uWjtTxTyefuoJXLp4Hgtzc2h0mmhx3aKNKPdNxvp9aoRQd4fdAmSHcf/hfSG4LnK3AtTwPoleBMfLWE+w3ddMRDe0MiQAoI4G0RgAoHsZk/zATYn2yqtfcQ8yro9Bh/sx31+tieWaGGFVJSHoqkXNlqE3jLW8MwAAz4HWkNykmw3qRgzwO7/zQRELJEtlfaMs+ma2JU/WYbJeXDqnKO2fzA8m/JLwpjxMTU7iwIH9OHDgAKamJyk5IAwunjfbL4hT8LoR2Mjms3L+IZlWKV/mmQBmfgqBaDyY8zeg94gtqyA477/Gylrx16o/mTEjAIAuCJcr/Izi6VFCv30ecT0AgKX8WzCA787z81MZ+KncTQDg27UFgDOYixeVWBlAsdpfKE0gS09i35fAR0Q6DAAgKJDA1tq/zYeSFm8shLja/ncTAPjWBwC4cWwFAOw9HdGmRkKLW+nAV2MASAKiGZVU/oUBkFS1cwUAtI6508fLGQBgoNOhFU0SKJD63q4B3QYe/De/iny/icO7J9ELq8hP5tnciF43lN59VmJ6EfuhYwTFLOrlMtKs5lAxuNnEiSeelL7rB37o/UB3gHalhXRhBvVqCD9dxC/+4i9hYWEPmp0++k4gok9MoDQIYtsHe6yj6wIANPhggqy1bKlWSBmZFdcu+p06dk9mEVUW8f53vxVHd0/Cj5tw4rZUZ6gbIGJ0DKgECCDgqUkev8gqUJk9tc1T5XrzPGPrZgEA9aHXhNvS/i0AoC4ro358JY0x6ALcFGmXCYTsqZ2cQrB7N0B3FaH/G1BjSM1lTUMFiqRClNT1d0T5NwwBSS5GENvlK/QobBBbMCaiiQRSFDESX3ltsbH0v8tqPEPhpM1VzE2gnkkkNIjRo9kKABBM0sulVHuphFiGg7ECldfrX4ff7W/sfRYtAiMU2U860gLgZvLIEACgdsNggHPPPotWeR3Hjx9Ff3UR6DSw/sIptM6chdOPUdy1G/ljtwmrqO2nURk42P2Ke6icJzgAK+sU0KPlIitSQpe2LbKiFmlGibg7xNIWkKCTRdgWrYAB/dnp2cyAm0CLjKMB+qzkmcBT9lNL8Ry7DqOzH61yej2SaDc60gJDZwt6TXOeylAV77cUOuW6tAOkpxbwpa8/hft/4P1objSQndkl8070JW5g/Rzxt4Yr/qZRp1XMv8sigNcDABj1f6rtmxYA09Z8Q9eeK55DEba4K8J//V4Hn/z4R1HdWJGf2eve7tRxx523YX5hAZ/6zKcxMz+PxZUVifvo6kQATsYdE8+x5F9aclhlT6Vw+OgRVCoVLC4tS7VaPENEPBkIu02xhSYAEAQ5qb7v338QjUZDKv+k3JNgyjFMZwG2AFBNv1ZjL31a22OEvaNicgOHyaYKoBH0ZPspnVg6nT4q5QY6nVjaDchiibo95LJ5lMtlqSiz+sqxRqo+j3tycgq1ah1Li0ti2VcsTiDsdBF1qcERo9tpIEiGmJ4q4l3vfg8++alPo1JrIC9aIG3p8c5kArzw/En84Pe/B3MzE3j6ycdEaHF1ZVGYa46bVpA3QStT+o8wAQ/QqkSorlZlDXCcHmqNJbzlu9+Cqfld+OsvPYLl9S4KU/NYXFtFQEtt6LUW1xpW4VltlqWcDN0kypU13HLLEfRpOYi+sAECAeMjEXBkAp0L0mIp2ixXkXZTmJmYwG233IKL585KywNdIjIZH5NTJZw8+Qx27duH9WYDfiYre0q33ZFk3CfTgja0kQqEc60RVgarzxSLFkBAGSIu2ZhbAIBRQVndUrg3aeKrLQAjBgD/3kapUETYbOPuW2/H/OQ0UgMHg06EbCoQJqFlAKibn2XC6byjzoF20igiYXMRywJQXZY+CoUJcZ/otLv44hcfFCHKaq2GWrthlPJV1JmgFvv+maQz4d+/b6+4VywsLKBULBqB4h7CTltEF3lMRRZLUym0hU1ABX/uGVT3b2FiclL+TiCFx8J5R60ZAnG8JlbkWM9mtPcZ3NvoCyndn++5SV+LxQoR8iUIP4qBt2eQX1+MfCWm8BCsYMBtxiptN12HY/cmA2Cn+ce2r/vbagHghBFBF6JbgS803kw+j0QQSDDITUGCWjMaNeixAIBBpsYm3Ut6Ecyb3QQArm/iXuvaf6NaAEhDHWcA2Mq/PR6OZVv9lyVuzC6MbSSbWgG2aQGwAABF/6wAIEEA/bv2pt1IAPtyBgBiitnQI71XxTR3v6WLqP3NZ3HmK1/AHQfnsLpyBpO7iohTQJxy0RVhM09UpxMUGWs0EQ3a8LOUokug3Q0lmKGwzl/9zRfxyle9Bnv3H4bjZeHmptBtxuhGCTz++DP4rf/3g9i19zDaPQKQGgRKFdj4VKu378hebjsRQKFMKmgvSfqQrmgt9gYRikESiU4F7/++78buYgpFJ4QX1YFODbRbivpKvbRJPXkEtv+fa582BGjPoQbIapMoQMEQAFDq+tUAAAZNQjUUESMrXkmwIyFgCZO1JMVWWXGentbqf48mS9zexTBOUz7ryCFsA1ZiYmPRoQCD9KQOK4ubE+bxNcLOGVGtHybcOldVjGgkVmiT8q2EZcFZtrjAjNP+RcBpmBea4GYTA4D2h9aRxQgsOco203BotPZtAjPMn6n/IJV06U3UwJRMCtJsvUwe6bldoPx9rxvhqw89iHtuvxX9ekVsHi88fQKN5YsIpIIf4+B9rwHyRXSodl2YxCPPncb97/p7aLcj9MQCi9V4ttxTAVsFHDk+Y1ZghA1ggCQyEqQtw1AzmfRHIQZRBz2KP/W6UlXSalNPqrREgUQocEw81XrFC2tqE8Bu9a95xqzGsrdZtMdlXFIUMA4b8p5M1pLpLDA1i2alhU4ywEY4wNF77+cFAhIpRAPjcHGtDeSK/7/JALjypbMMgBEAQPV6MgDYdy/rm86+HV19rlVOIkY3bCIKW3jwi3+NF049jcSgiz0Ls1hfX8LUVAl79+/F6toaqqQjk2XiOGiwn11E54IhKGdFABnnSdXVBPqHjxxBpVrBpUXDAKBCugAA7NGviEMUK6xsAWBfcCoViK3ZuXNn4fuO0NWpl1EsFsRXngB+vdbC3PQseu2uJJBcx5j8D5LaV855xYSn0+0hSOeQQArVahutJucOQT1lAzCRZ9JsrUApisYeel5bUs6PHDkqzIAzp89jbm4Bq8vrUgnet/cAzp89hd0zZBGs4u5XvAq33X4XPvXpz2GjUkfCcYXC3W41xLt98eJZHD28F29542vx8IOfF76Zk6QHlQcn5QkAEEVduAkfqUSATq2PympZmT+ck4MGbr/7Nhy97XY8/LUn8fyZDZRmdmFxfRVp0UIYSIJMXQMeN6ni1tiKFf9cPo3JyZJoKvi+h1a7gTR79sW2Ue1EY7bdRXSFyGJhehYzk1P4/Gc/i+dOPoPbbjuGV913Dy4snkO3FyKTTQsQlMrkxWJUxiLjfcmxmVSrAvy4/ZwA3QacsYCwrNWGBGZjzKHeK9dhj7FaQjzumSQTAGD1nWOPzC32w7PPP4Uk7r79DuTJqOgNkAhj5IKMnJMUHWWa6J6kDXh6BLQPlPE6NFcdQdXCTMzmhO7vBxkRBNzYqGL37r1o1JsIo1BaKNSJwzguUMjRZZFDnTB4nNIC0GPSTxaB6lCIcHHSQTqbw+oax1SMiQlaO3oCfvE4C8UiIrZmRD2kM7TPjOUe002NTg+s5BNsGD0skG9gDLOZxkz+5UsBAL3OmvjLWjJeABgyafVdr8UAuFJesHVBsho9VvON9zJN21mqQt8EAHa2gF9p1X9RAIChiWwKtrZ5Y604mUlj/s+glv0/xYlJTM/OwKUaGJ9FKhADD5dIq9o+iRibUDN1cRgOLtMDu6Md7DpedHUAoCfO4posfHNsAEdVqes4mS1PGbslVw6vbkAkaPxNt5vovP8xWR7s+RJUV21JRETVLB7WBlD/ZPqXxbPcjCcDAGjwatS8xxYhm0xYm0X7HAEGBAAYUYjHx70eAYMQIzwpnSpJoQ+KUripDrIaoNXZnTzUWkrPRNK7zUgqtS4MwpoQcTi1Akz0e/r3IRFmZ/Nf8OoxdVdLvbTnTn4Zbei4QTuebzyfDR1dWnZ47y6nCI9fiasdWY8UZuLrvSpKpEVfOotnP/gfMOv20O9UMbVrGt24jVaih1SpgGQqQJkVxTCBCb+oln0+7SMjEQ11fQ+1Rg2FySk89rXHcPbcRXzfD78fvXYPrl8AnAw67Rh+kMPP/je/AC8zgVR2Hr0BRQDJRmKBlBWajtzRlEdwIpZcSar7fWMHKIJRfKjdjx1CtvKfMGJ+Xj+E063jp3/0B6Tyn+xUkOhU4SOE0+9KYggvqxUtptlM6k0LgFRiuc45DPKMiJ8UGcbGhFX/tzR1jiMtIwzFvcTSztQlhuwAwxBgYh+SDZ5w4aUzyDPxp+hR4EsAHnFokoJJ5pWAAJrrD9sCmZMy0TR7gCYUBqS1a/y2ycUo8WCVgvZD3NDVOkqPVi0BDWAhe8Bmqj/nO+8HK3Sbqg8m/hpf2yQ8s6r/BhTQ9YjHzuusFpCyJhg1ZGFLWLDArAUyT8cGtMwXE5AJcMQqVcIRoCqVK8CfW5BjO/31xxG3Wzhy6AA6l84j8JI4+eAXENarct8PHDmC7OEj6Hd7SM4s4NLqBppwsfvQUbHQo9c61xmuhVKNkihUBuWwN1X2VooDsh+fSb82U+vPPeoBdOQ7qbhsAeA4ovd4m/ZkHPvC6lB2h5wnBZ5YObfXbYz/MNryHXRjR/ZjNzkglCetDQmuURR25DjqxWi2QgQTs2gPXFwqNzCz9xAmjh4HIrZMZBDLGqotKpsTUuWsyEpsWlaGa9MViaebeSfXxwDQNV71H8wabNZ3+fQRimTWavsZKlq3/Rq3lbMy2pvs+mhZOJezY65/L7kc/ti065oWHQbq2v8vAoCE9eTAFcDWhxkvQ4qMPXH7CZrkDJ/LZYYAkktKfA0PP/QlPP3k42LryQp1p12XNXVmZgq33n4rvvjgF9El+8TlekbTCCrz015OK6zK7uT1NAwqAVY1KSUDgFX2RbYAGOcPCoeSAdDvd0Wkbn29gkE/KQJ/URTj2LFjIgTYi+hw0UM+n5MWACZ/ArgyeY768Ai4ibaJrgVC2En00aPAJvro9rjx004zC8cJ0GpGqFYb8lnpdA7tMEbUjdEzYmicMwQAmg3VBiDj4I477hTa98WLi5ienEG1ymvjIkgl0OtsCFuCbWjf/wM/hGdPPo/TZ84NXYZIv6/XKpicyCPudQRwedtbvxOLi+dFB4BxCO1wuQcSAEglPPiJNDr1HsqrFWG2tdt1pFID7Nm3C/fe92o8euJpPP7MGRRm5rFSqyOdz8v6x8o4k0eCJ6wOc4ykMz4uXjyPV993DxaXLqJQyErix7FE/SVqjhRo69ftoVNvYqY4gYWZWSydv4jHHvmaCAJSeO6d734H1ivrWNlYQSrwZH2gEwhFQdsdtleoECEBRzIrmPDyZ7VgNGCVYZ0pgG1XAi3iyOg1VHXtV9cxbeM+sjI4lqgBkElnheHg026w20XG83Fw335M5ouYn5pGfYMgrQeX+/swwR8JPm+WHdRxO5w/w7mk64kWEXjAaidIh4AumSM5jp2OMOhEYsAA/JusAE2L9BBg4H7HFjnDOOM5MD6jkCH3SqHms+XD96WtwwoASytLNifgjox9xxH9jcnJSQGv7GNcbFB0ZiTfMo4DZJMZkFjvh94D1QHQvGz0PmPA+ZCOsf0qaR19tnvteHuAxtwJsdbkg/cync4imfDH1rDrXzeHn3fhoT+56vq7NXHZ9BHD4PlGlvAXf9CjV9hMaWcJwPV88uVJ0dirDK1UN+jRRqjBl14T13OFqkL7IqF2uqxmKLpKQanphV3w01kJAIVMKppTxt5JvHptH6ad8HZjssdxYw0A4wN38/W4fAMffqKtIgvNVyeA+MUbr+Qh1dauUsZzWiYLgzSxsdIFpW/6iizFZfwYRojmKHgYWthJkLb1WlzPHd3+OVvvs/39quP/Oj/OVt3Hz9FSZruc1KZiaGnK42+r1YARkjiMAy3qmhjRkqyAmAQTrBCAFDAmCMPpbn6w88UGcuP3enwujTFOxhICod45KgooVTBhArz4xxA51VNUyrMFyaQvksme+sizqmeDeaEdm0Rsc4D64o7hpQIALGCzFVDauirZ/9uxRfAnYnDVrSId11D+6IcQnnsKRY9qyS0JSDLZoiDcQSmPZtSVvmLa6biRh9L+fUCH1NDzKE6WkJkqCf2UV7O4ew8+9O9+A3fdeTfuvOsexHESztweoBmiHfZwaWUNv/gP/nfM7nkFilO0hVpHngKD7LYeRGhWK0infHRbXXi0f0ymhILN5C52kujRgqifQMrPolFrwHOTYDG1XV3DVNZD3FhH3onwS//tTwrl3+t34PZDEBwQ73mZvNZmzljiGZL+aGXTZOTy0TlKjBizyrgRgThS8pOyxoonNCsWDGCYSEuPuxHxYc+rVKsd9FNZJIIMMoUiHEn+lX0lo47ewyo1ONTOEOq/QF5GjM5U6kcHaRJIM1HtnFefZJ3HttJMiq32no8q/1cHn7euySNA0O5Bl+0Ow57W0f4ka5pEiJs1DETx2GqEGLbZpgqG/d9wFeHs1+CUlZYwiuFn8wKckNdQPHQY9bNncOrpJ/HKY7dQCQrodnDqi19EotUQW9Fgeg6FuQVkZmcZ1aBLPQnXg5vOwg3SaLZJ6zSJvt1kZb3kZyfRb1I8UgNQAaLtGOLPktGSsizNHuZ3PW9pdXGATiKS5csqsEu/gcmFeI/DNpXOA9nP262mrKmsTIouQVuVwRU4MDoaVmBONrgkOuwNpte1n0YyyCJ2UvjKY4/j/u9+GzAxCyAjrJwEab+kWpONQIUVsXzswWWboFhNGp9QowiuV94kbtswFHQcmHssayWDb9suqPdMksC+smusvoS+52hejkac5cBYQMIMAlMNe3Errz7brt07jR7NTDNvZjMiu17ouTN86vUjqdzyeiJhaLtSOOHGo+KXwjyyOisGgFMXHN4LXicKtXpoNOvIZ3NoduoIvD4yToi15fP4yEf+ANlMWuzGqHhP6jqrmLt2z0uLzJNPP4kgw6RfWZ+83m7KkzVVP99U/Y2wrl0RSYM+dOSw2JstLi9K4kiFfJ4X9/hGrY5CviBV1qnJaVXdj3o4cuQILl26hHqjpi4ixjGKSRP3b8abQjWPYtGgYYVTl2Nd17TiyetlgSmzFovERiyf0e0lkPBKWFmryl7VaTGZSsBJuFhZWZUWA1acOW2Z3HI9pm0fWxa5PlMccWIiIz3xpUJJ+u/f98M/gk9+8s9RrVQkFmYS7AeBuHX4aV+rw56LPXv3iNNCY30Jk5MFtAZq7YZ2F/lUDsnYwekXzoulqwgahiEWpqfxtgcewNefeBxfPvF1lHbvQZnst1RazofXhOudMjN8Se5WV5dwYP9eFPIZESvk99MvnMKBA/uwvrqMGVbPkw5Wl5Zx5/HbJPl/6AtfxNKFS/CSDtZWV/HOt79d9qSNygaSHkHDHpwUfe255BWFjbG2vi4sDyb8aserCQV/Zt4gQuFGnJHXhNaEaT/A7NSMsi8YI7lJeCmuCwN0uh10oxC5nK32Oyrox/2GoVQcI00mZ6uNg7v3CgBQyFEokq4NXVkvPIpHkHV4Wfw4mr/bx8d2Rm+OJfVVY8mxAZS3jz7NOjMswI2vRKN4VjV6HQHGhIEoWENSmAAEs13eUzu3NkGVdnUcRpxDtwGtZWrLobUMVPE/uodovG2CcnNfrpx/XquYbIF3C/IMgR3zA+NsEd1kLE/bZu6Psdoe5nNFw8Ldef57UwTwGjvXjgAAo1bNt2afrgi2eBroheI72keaEzhXQFAoIRVkZJJzYbSI0Dj6s5PN9XpfYyu5m58/ChxGfx+r1loAgH2XZjLcBACufMWvBAAwiQq5QdmS0jZvsXUcKCppQx8NJ7hZ26RCggkRydKqAoOX0cNUdzZ9zvi9Hq92mOXa9gGPsU4sAMAAMmH92a93wG1zNHJ9jHK7Itn2mLTay4RRAQBW2CLp8SUwoNjIFUtQ1zyilwIAiATIG7vCY7vZ8Gpu+Zu9f6ws0zfcaa4gtXEG5/74t5FuL8FPROiTdUCafzsh9LlUNkA9bOPxZ59BpVIXAICiSvP7ZvGq174KhV1zWFs8j+kDe9Epb4hq8vraOl449QLe+e6/px7lMVXaPfQSLmr/xQbon/3LX8epc33s2ner2JinMw5q9TXEUVuqpVOFEqIW+ypdxL2E0EEpxjZwHfTdJKJ+AmGXlYs02kLtjjGRdtBau4Bje6bwna++C7cslOD32/AGtAviBqr1ba1QaB/3lUR0rnUDJU03lUsqxItKPGnXomWQhEO21HgAw0hULZXluT3HQyvhw8sVkSuVkMznpRWASTnBWdGVl4DYWr+xT9Go/5tYRlTpTYI1GggjEMBWYJS1NWqpECCA10IieQUAtgKE43P9Stfickhgy0o+BgAM/2PLvcMEcRRsjdYWTQLHAQBZi8bHOlefXgQvYO9sBIeAUU8Fq3ITJaHcP/vUUzi4ewEZ7n+1KqKVZTzzyFexd2oKZy4u4c43fxecwgTAPlxaLRqWCa8/RwqDcq1oaZ8yK5NCT5aEPgGfFODhQZnBICc6SvS1qq//0354reCwT79DUThpHzC21qThxnQSUFBfPl/QSfZ6jyx3GbiRLSMOjqKhsPneWg0LAgAEMvqOBz+XF5eEC0vLyOQLmLnjHiCYBHouYiaZDi0COSaU68CE1Utoc42121TVS7YNqLuF+NtvshHczACwVeurAgACMViV6xEAMH5ZLTtLPtIMOisYeq15etWxa8DfnbyH3QX1eEbsiRHbkgUU3k72nIemf1vp/3oSvJZW/V3BAU0hBPIzwLba3qrivItmqyFV4bDbEtFWL67gDz7025Kora2toljSPmX2VmdyGRw5chj1Zh0XLp4XG7Ikfemp2cOefPaaU9fCAACyRpBxNsaEI+hw+MghrK2v4dLSJSSMxoRqAXJ9S6Lf0/Yt27vONadUKknifOHiBRUUJchDATMRuNSKK9dHdaEcFVjsekJWEOec6HuMM1fFTUHfJ4qTeP7cBiamdkkxoF5tiAhhkEpLpZc0bx4b6ee8O3QaIfBGZhk/n9T6TkhBOB+tRhPpIMBRMoHiGBcvXFBnAc9Drd7A1MyMCCESyJ2emRXbvN2zk5jJulheOQ+vlBHQfDqTgz9w0FhvYKPaQF0scUMRtksnHLzvPd+HJ58+gQef+Com9+3FGjELEU/sSp84z5X0f5+icTFbhFxk0tTcCTFZyuPC+TM4eGAfpiZLeO6ZZ1HM5NCo1vC9b30b1ldW8alPfFIq6gRV6tUaXnPffTh48CBq9TpW1rTdgP7zlVoVK6sbWF2uCchkx4S9N3Y+sFhoWZxqAaui4bwutO5r1Rt6TX1PxmUmlxZtArIiONZ4jWdnprGxvo5sNivCjwQXnYQDrz9ALgZuPXQY83Pzek+jSO4D7w/v25AiP5zzm2eqVc/fyfy1bKOrAYBXzb/GmX+mAMC9m9fXpbAjxXSNZoZlTeuaYZg20s5A4MvsDxJLmr3BjPkRAGBb5bbwH4TZcOXHtQAAq/Fj2QdbAQDG2r2eMqw5x4T41h8g8NPIcT8xccVOrr9ciZsMgKtfumsDACZR2rQxjt5TJoihckrwMuhLsl+cnEBhYlJ9kj3adTEyVRsouwi8FNXnaw2MmwCAuX9bqP5/GwyA6wEAxsfA1rHIzUp8jaWiajfxzQCAiHsNH9cCAHRxHI1os1haepOhJ4ptnPQpKzV3RKO81mjb/H9Zdg3SLZvAZarM6vd+OQDAFgALAGwClV/UAXyzAQCpYnLDqi2i/8SDeOGvP4Z5P8Kg25AKaBQlgK6D0sQUHnz4S2hFHbKGRf3V7bmSAF1YvYh6p47jtx/HG7/zzWi0aiKeQ/s4BiAf/9if4R2RX0SAAAAgAElEQVTveBfyew6gW64hVZwQbTtWWf/sLx7Eb33wc3CCKbg+UJzIIen04QcuonYLLqnNAwfJQVL6PbsRKXZifi3VdlZ6BwlfggomKrlUAnFrA263hh97z9tw+4E5eGEV/oDV/whkblgAwFLMX0oAgNX/vqO0eY5PAQE4nqnkLoETKVlJDBgUJBPoJl004SE7NYv0xAQvrHi5k/bP46PTgjAHrDo8K4pC1TUML761FvA0hDd2fTbRlyFtdDasKJK2SeihSIpqAACb/FvAz877qwdAI1KyHfhbawHsK73sPV5CAIDClH4+h7BFLYosao2m3OPiwi6cf+IJUeGe37sX/ZUlSWK//Km/wFypiOraCg4dvxW5g7cY0MVk0saNwFaiCJRL1MOHcEqN7K0BfKijIW0fNgUc4oEaVpL9MVzVxqo3kgCx7tvpigK3VMRtA8BYUEUqrvShJmjJSJXppIiTMRhnHyqrhMpG2h4AiJhcsY0l6SKdL6LvuEimfHz9iSfwyte9CZg9KFadXEOjQRKR9NnyyAi+xDS/VKcMjkhV4ZIkUa0xLQAwHkK/zACAcaFLc6NHV4OxF/fICHHcFQCAqt1DdEeu5VYGwGYAgMwnud5sa/E8NNsNpFLsPyYE08G5Z7+GD/3uf8Dx48eFYl+amJBKbCfsIEj7OHb8GF4484L0O7NSy0IQ92weI6u60to5VqFMkI4i/f86bimGdmgcACDhzra/IQHfS4ugH9X1Sb3n3GMPO8csrdGeeuqpoZCoTqERA0lF5FRQkw8BJPl/yygxjgD6Om11MoREec+472C90kGtEWJuZh7r62VxCMhli1hZWcNEcRLdMEK9VpcE27JiU6bNKOyy2t0Va73VFToIpNHthDiwfz+Wl5bQi9T2Tazx2KJk2KIECckooDPOXUf2YW19Echyze4j6AMT6Tw2ljbQCiOstdooV+uYKU6iuVHGB973Ppy7cBqf+fLnMXvwIDbCJJJ+Vli6jGs4r9lKEPi+HFs+n4bH6nIvRJByENBHvlEVETo+587b70QuncULp57H4vkLAkZW1zcEmL7lyFG84fWvx5kzZ1Cv1+X6Ebg4ffYsLi5ekhaKfo/OSkxW3SFdfyT8qvap9qFtcXp3JP4ihimD3QBdLARRi4TWhylXAIBsNo0ilfbFOjwhQMuhgwflePfMzOLQzBz2zy2IkwMTfoIAGaOQ3za6AVersXwrAAA8BrZiSuXfS8HzfThsqRN3CLsojK6jZduoBpvGBbpHGn6OYSjymhEM0g3btjqb6NgymMcEGLcLPq8HALCfPWotGB2rjEkTZFgAgNsgAQDqK9wEAGT8bw17XlQecNUnXwsAsCHYWCvxpoyEvShUoexQdMNzRYCiUCoim88BflpsqIQGKkUGSy8xPTFbktKX7qxG73QTALATevMY+lYBAMZ7hLYDAHq0wDIAgCx1Uv3XaqJUHzfNjesBAGy4PAIC9HNNvUUAaH3vEQCws/nHVzEAkqRHonX9bs9TP3UrAEANgHEGwLcvAKDGeV245UVc/PSfoH/uaUy6odjjRUmq1ibgDXxUNqr42qNfQW4ij4V9u8G0Nqx0xXO5Peji/NJFrFbW8MBbH8DhW49K9Z99hxRne/BLDyIIMrjvLd8JRDHAHtGwi9hxsP5fTAd++X/9DZy9WEG330VxsojSdAnT05PodjoImwQBHO29tqJErICzBWDQQ0j7wqAggjqFtCs0/7C6gje+6na84y2vQb+2goIXIzVgz3+kauum1UN0I0wWvHMGQEIZANJ7rroYA1JkTcWLgS0DXCbBNoCF6wgIwOeGCQdtN43i/AI82v5ZgVVpx0qg04uFpjvseFb7dwm8lIROAECDNE3gtdI2TnO0Cb1qb4zWGqlKC7tAhZUsALC17ckyCK609n9zGQCqV+Nm0ugSMEp5EkhTFTvnBzj97LM4dMsxoFxmtoOTDz6IOOoIrZ5e2ode8Ur06MBg7pfQewkAsMLItjn24bLvcwhY6FUQ4MQAAAOCTpIQ2ZRpFMzZPdX+T0FSHYOSWLB9qdOTFgJ77yQZMswHwe79lFDnBQhyHGHvUUGan59ihcm4XSsmpAmUBbnkfZKqiUD9Dj+bEyDAnZ7Bk1/9Kibm92DX7fcB6aIIOXUpJJb0BITStJCVKm2ZkaK1HLn1L7gJAMj1uAYAIFwR9v/HtFtkQslkyQb6vKZkmIy3AJieXsMASLLqZnRJWQ3tdJpiq5dyHbQaK/jj3/+PaNfXpKhDUVNqsKTTATK5rFTPKQD4+InHhQ3QDtsyRyyVWMUzVUfBViUJ/AgAYEQACQBQA2B9Y10ZAAQAJBnnS7jeeOi0Q6n40ymAlWEeR7PZxO23345T9JsPQ6mqCygqn6kUcIpMyxpp2EdMpITZwmTKgPzarmAKDGaeDeeHiLP64mZx4dxF0R8gI5AaAYV8Cc0me/Zd6Tvn+/I7wQDeM1KY+QOvFYER6XmXFoE2XH62YSgQOGByWq5WpG+cCXqt0cDk5AQ6DVrk+rjzrlvx9LlT2LNnF2rLqyI8emD3fjxz8nlUox4q1TqmixOorqzive/4XtDf7g8+/oeYP3QYjdiHE+QlRufUF2CD4nB+Suz9CACk+XPYQrtZw95dC2i36gj8FF772tehUq7j+VOnceHcOVTWN0RNf8AWjIOH8Lbvfis818Xp06dRrlRw8tRzWNtYR75YFCZwP04g5WZAi2V+OD+XCTi/26o/c4ZhEci2aHHfUGEwGYfCkOK6ROcegpzC3FBHH7Yt0DbvzOnnsXfPbjEpIQODSX7e8/GGV7wKPpkgxi1AchCjB8MWgGGF+gob0Eig9sVnJyMNkCvHj9cCwG3bKFd1Vv4ppk5XH3X/MTGrLM5bAABzuCKCOxTxkyupiv/GBpk/W2BgPEG3x6UA3pUf1wIARkD/cGfbBNhLm7TR3xLrbQNOEwCgpedNAECu284SkOsZslcbgBK4ioKKfSdzHEPLKU3IuqR8JROiRMnKf6ZYUJqp9ORZOqwJbkyUaJOsbzQL4CYA8K0PANiAdetiwoWeAICl6NkkxAIA8vwbBgB0DGsiM5oxMj4TZAJsFiHbOqfsBrLdXJOpY4ViLM2am9xY1U77X6/WAvDtCwA4gwiJsAxn/QKe+KP/D7uTHQzq7J300KA9OVLotwf4ykMP4+ChvShNFrC0toxBb4DJ9CTKG1W4uSz8fBaLq4t46rln8AM/9P3Sa8rqJCsB7M//zGc/hx/50R8TZXvSsweeh1bUhRPM4J//qw/iy48+J20opM/zO9Vz8/kCMn5aKqRs9KDH+kCskbSvVgSiqLAbJyUYGoQN9Bob2D2Zwc/82Hvh9+rIOz04UUPo/46I+1khu1ELwA10cGiVTBgkmtCz+q+iEUYDwyzPtgZMYIDP6fNck+z/doDiFPIzc0r/pxo2ASm2Y9HOrtuTgF1bFRStYG12pPoLRNI7e2UAQLanMSFXm+hLYm+TzW22r28LBoCQ25JIiFozbbi6QkPtddqoLS/Di3rIBxnZ6xovnMHTTz+FuT27sF6v4o57XoF6P0Zqdhp9z4HL5ISJBi0RO23E7TZAOiptyCTK0958w+Q3LSRkN6gt11DLZgtobtcXC8RYCEEraLybnr6vDeS49phEiFWlkJ7S7F/2PETSspGA6/tCMWXiRADfMgfGAQAtKxEASAqQRG2EpB8gGiQQlCaEnXPyzAXcft8bEczuBrwAUbePgRsASU9aB8kOonjdTQBg+0jt6gCAtoDEtP4T+z/uk7b/X4UvNfFPmTRhXAPAxASm3YJ0do4jgqpsJUgkYkm8Tj9/Ah/+7X+LWw7vxdLSEuYX5lGtVwWAZMI/Oz8nVOynnnkahVJBAQDPUwaAiJkaO0sDYmgLgFb/LQDAhJ79/BvlsgAASfaccBIYDYMw6ouwH/dZoWz7vjAVmNxPTkzI3wgGsLec41X6uk2xyV5VJosKwrPPmSwtDl1qDSjIJD30RiNA1zorPKdgJ0XsPNfDubMX4SRT2LP3ANbWymi3umIbTJFATi+Kv9GFgGssE05hzySSYKWZ9HQm/mT+sEpdyOcFYOuGoSjVT0xMSCsFjy2XzwnYUcpl4A96qNbL+K73fA8e/vLDmC9OIJ8K0K40RVfj3Po66q0W8n4Gg1Ybr3vl3Th89AB+40P/EdP79qPdT8NNF40YnAXweE1pj0tnBRfZTIBOs45SIYvK+hre8PrXyV5GYP2v/voh6cNeXlzC3PQM1pZXkA3S+NH3/Qg6zRaeevJJPPzww3I9c4W89P8TxCAAUMyXUNmoS4uJUNXHYn/ed16jlmF1SAzICrcwpIxDAMWQOQ6EFcA9j+r5ruqGKZohgr78migV0KKOQsrBwtwMAt/D6151L3YXp6QwYNvNZA1j2wHFFamBYxnJ3wgAQAPbTW4zWz/mWgAABbTZokedC1b+Ka7J8Sx6AEY0cGsrk40HJLEX8ctR7mXdX6zgn6Xma5uVrinDbG9LTLxtjDu2H109l9P3vrzmayBmKU6o6DLvMwEAnfdyEa8nld32OTdbAK5x6a4JAKhGtTxUyVdviFYpdHGkvV9+oiTVf5fKwFSm7sdiS+F5Sm/iw/Zt28lohVt2fHev44U3AQCz2X+LtgCMa0LY2zmk8QnaawzONiUhSoHWQTm+OLx4BgA/S8flSMTMjk9hGyTGNQYuH3BXBQAM9VEWMCN8qTRDs0RLBZcsTgIAVPTeTgNg5+vfN7sFwBt0kIyriE99Hc98/A9xOJ9CY+WCqDo3Y27kAU4+/iw2lldw7713odmsotqsIBtkMJObRafdw2KljLVaFUEuizMXzqATd/DTP/czckkbtapUTT784d/HO9/1buQZENJbeXpKKJlhHOBTn30Sf/inn0OzF6PR7aHcbAtFeWJyBsV8EVkvJSoP1lN9EDOoYzGUSTc1rxnANZBO9JBJdFFK9fE//Nx/hfbaBUxnXQzCOtyBrf6Po+U6Fi0z/zqWqm2eojaEEhA5pl9fVSNHFeE+A211rWDyJkwBPtdJIvJS8Od2wcuX1HqV/edS9iVlm+JRrBZqcGy3WUv3VuVsDF0gtjIAxjd7CwAMa7imRUF2+zHB151cg28qA4DBiImepM86DhHkAsTVMtbPncNscQIII6BSw4kvP4LC5ARqcQ/7bzuGKOUhvzCLFu+V58KnsFncQ9RsIGzUgLAjtdlWrSY0V9X/JxdFvwSUJOG1R2VnTeY0mNy8nuv904BY5rvRoJBqaMKBI5ZmxiXBVkg5TshC4OBkJY2CYAQ5ODZcF34mIyJTFGNSlxazZhngQNdHtUclABDGfQSm/58AgBek4ZUm8JWHH8HCgWPYc/RWIFdCPxogkcqKOGWX7BNxASIAQPq/1rPUccWyABhvbO5J1SjEXIOxgPXvrAbAtgwAE6hTzZ6VPNEeYY+/XiuCmLJvDtgHb23AtgIAGngTJ2DlTXJuOvgJe4DobIzPf+YTOPnEQ8ikKIJJsTZXLPkarQY6URevvOcenL90AevldVWqZ2LlJiWpspRsARTtOZiqvyb/+neOUwIAlUpVRADJKpB0T3qe2Ts+QL5YEPV6voZJG/dcodOHoVTPa7Ua2s2WtETZqu6QWWj2W65ftgVg6EbB/d2IVsv/TPpjiwEEgWu1qni0Ly+tSrJPDYB6rS1taxcvLmF6el6YANI+1qdJBx0DSLOP0CAtXtoY6HufkKo0dW2ymYysxTLDhakQ635DEIIAHDVo+jF8x0FYq2J6dhLny8t47f2vwaXnT2PPzBxalbrw6y5VK2iwRW2QQNZxcHjXAt705vvxWx/5Hbi0HR1k4WdL6ilvqN8EzjMEALoETZQdQgbA7vk5zM9OYXpqAsuLi3J+g2Qaa+tVaTN77tmT2LOwC/v37MXjjz6GUqGISrksoMzk1BSa7RZanbZ403O8rCytYqIwKTpNFoQZ3wNYCIkoCDiijg0tZtWOjkwFgoSMA3U/1SqxCjVS9I/ivPlsWlgLnijmRgICfM/bvgtH9x9Ar9ZCzk8PASR+PsEYXnu2lKgN6pVTTDsudrJ3aXh69eT1avmXFE+57Luu6F+wVUQYezIvKGI5kOPfFAKbXww3QGwvld5v2l+k+m81tXTcKQNA2WOXu2Zd//FvBwCMzs/Orst3dGGIGAcFrkkUBiQAQO2lmwDAZUnOTofi9q+7LgBA1KXHRWj0Z3bukYpSKE2gODkpKsdq68e+NE7agSCnVpjFKn3apImL/9USqJfiTG8CAN/aAIBNtiUBMX2mtlVE+8FMb7P5/3gLwEsFAFg2ikw1M351Xoy7BLz40SgBrSh4G+Bs6NE+smby2Rv3dxQA8PstAGWU/+YvUHn0IezxHXQbZaGFhw4VlAf47Cc+g1fcdhtKeR+N+gYmZkpkMKK51oDrpIF0TgT9zl46j+n5WTz+9Am8/d1vlx7JUqkoAdynP/Up7D+4H0eOH0fsJOCmfVmL6o0+1ssefuVf/ybWGh004wRq3QHavQEcLxDV2alCEZmUh4B7EK0KeyEcCpNJHpKU/u311SWUgiRmcy7ScR0/+cPfh2wihNdrwQNFBFn93xxEWIoz7/8N4NdavZWKPqv/7O+3uaBJ2iUIYH+lI3abrAPCo+1fGoNMFt7cLvQ9pQyySiUVBR4RA5+hA4uR5RIbwpFiPGMJCYCGPYRbUq8xyozVALBsgSEDwAB1W4MDu+9ciwH2zQYASKVgwNyLO/BSCQy6TdRXFuG22sjIJpjE+S8/As9Tqr83M4Xivj1oeA5mDh0UtW/6aKdIL6Zydb0qAIATR0jT2lLSMNvKxOoXEzbjPCJNsPSRtuJ8o+s/pCtRPVuqJ4apZwTP5Pralg9aK6nkuIwhGdfifRnLXOz0ItG7SGUyonPAgDM02gBkyQytA9mja5I7RYyYMSqY5PgBBgIsOaIJ4E9M4OLZi1ivdXD7K18NZ2YeYq0R5NEbqHuAL2JqIkWpbRC2yGABAFsCH6tK3QQANFi3yX7E3v8x6z/dtiytnYQh65LDTF+oIEP4RAAA6wLQU4tS9v/34xCdTgMf+p3fRNGPUS0vozhRRKPVxPTMNMJehLDXxW133oETTz4hjCzajpGezAeT12GRx6wpelhmnZEWAF0vmcAcOXJUKt6XFhdNAqjJOHd/AlHc85lQc81n0sefc9kswnYHpWJRnALooU5GCVkAYp8m4nIKXI32dNXhsGuKumzSClfXOVtZ1lRFEyJeW9Klmfxz3YyiPhqNDlptWi4mkM9PoNkMEfcJMPD/CgCwHaBWq8OlHWCQRqvZEvG5erUux0wWgDpzDFDI50RNv1gsCPBBR4CZmWk0KlXk/QDlehnpmYK4Pdx55BYsnjmLg3v249LyChoD7nFlAQD8AbB3ehLf9d1vxsc++wms02HEm4SfnUC70zasEBY8ElL174bs8/fQoXtJP8L0ZAmvf91r8fSTJ4Re3+nEOHnqAur1UFqVCLCw5YzMjn7E6nxSkmleb4nxEwlsVMpS1aftdz6bR6OiwI2l0tvijm0FIGvAPkyniN4LGcjU5WmJKwT7w4frooFLVck/iXazjkKOIsBdsVx83WvvxdHDB7AwM4PG6gZyQVbejwk/HwRi+KC2j81JrrRHvzQtAFeOHa8OAHA78IRVk0r50mItQC/zKwFFjAbP1oMfosSqEaKJ/UgbQ+NrzlG2UhioYEyYevPRfmMBAKlHUGybY0pakSgAmRIAwPeDmwDA5UnOi09ErvaKawIABlUe9ZsopYXoLLkB87t2IxWkRZTC4M9C5bE9P0J7MsqsVglabECGldedh8fXcyVuAgDfHgDAeEJgEUrS8qxIv6UWK11fE+jrbwHQ0HL0GEtkzGZjGQU2WBi+/zXSt6v1MDPgsQIn8ukSfIw+m3tcQOtM0iWHLgC9bz8NgLEdXAI9g3r7/QbQuoDnPvZhZJcvYirRF5/jcrWBnp/HykoVT3/1BO6/917EYRXpgMlIG27CQXpApd4A680QUSKBC0uLmJqfxtnFC7i0soif/8X/Ds16TTxzH3vsUbQ6LXzHWx8AshlUy2sozkyhE9GTehr/+H/7P7HR6qGTCLDR7mO9HqJnMulUMompYh5ThYyAAIleiEGvK4kJA9BG2MXsdAntjUtI95t47W378fY3vVqs/9JOjH7YQsKU+beupeJ5fYMAgOzLYieqAn9sAVCRrLEgmsJ+tJ0aDETYLxn4SBfySLJCPT0vgakwwAkkkGgiPba0VEoJldZCFEN9bs4xRTBUMGuoZG5+MNU0C5iZFcb4jht67bCfc1xpf/NaJFU5K4B3hcX8mwsAaIWUlc8wbMAvBGheOIPyxbPYUyyhef4CyucuYjKTR7XWlJ7blTjCzC1HMZgsYrVaxUx+AslejETUxaDTQruygU69guQgllYYBtGkDHOdiKM+TUBYFGc8jngQozNoi5e0BUqsuOR4PcX+jYmHpTjLvZHqkSPVuKjLMU0goC/sPDJkuhF7aoFas4lUJosjx47h0NGjyBQKUtmX8cw+agNuSRC5BQBgu4B1lmDyT3aNgAKk7KYCPPjlr+He174J3q69QOwA6QL6fQetbk8oxkyw1LxCE1NrsasuCZtSA/PLy5kBYKp5QwCAPvbs/WcwT/q/0VR7EQAAEUUp0nQjcX1IB64AANXKGn7t//oV7JnNIzkIEWQzIvTXDkPRd8pNFIQNcOLJJ7F7726sra0hl88OKdWyrqg/pe7VY20Awj0wN5fVYwIAG+tlLC0vyfNZPLKuDQQXaB+ntmD0Om/JsTKZloQ0Sa2CplDrqWFAEID99goAiJmp0Z5SLRNLMbftANrvr+OO7AN7EfXz+2i2aiJAuL6+IXNFBGq9AI7r49TzZznBxLXCS2Xk52arI8wZMnNYpQ47kfjes0WBxxb4AXrdnhxvwF7uBBPRFvK5rAjv8R6yP7/ZoA1jSvQ7KH3X9emq4CDRCXHs4CGEjTa6cR9x4OHC4iJ80fvoYO/UBN7yHW/Al77+EE5dWkIqv4CUMAA6pjWDjgpJZNK+AADddhN5tnPMTOHYkcO4dOEczp85g6nJCZw9ewn1Oqvwqq7PloU+gcGwi2w6g1ZTBVFFk6HVku9MUrmuEAwqr5dRoBCgWZe4nvD6W50GvrZL1yOzV9j5znVLNQIGiOIOXLZQOb5hWHAtZOKfAsUWBzGvJfV86jiwbxd8D3jXO75X9uylCxeQI8jYY6VbXST44PHzsy2bxI7P7bagoWDk9SQbW54zzJmuEkNeFQCgHnE6EDcNtkxwTNniqlYcbJ1/K4VheCUNALB98j8SGDHgq8TCoz1a9+etO/Dmkxw//u3A/FFcfXmLgcYP2wMAaTpDsaXzZgvAjWkAXG2A8QaID+eYQIYVUlErFJpiGcENoZrQFisSQmKuWERxYhJBLmcqnMah2NAU1fqFC//VB9AO5tWml1zr/HQH2g4i23pcW6ky6qtMarZurFo5kXCIAbkEyAZhNoEVgysqgQud0apoGmXXrcc5PlksZY73YZwVoUrJL/4KXfuavPj3vNIrhoGpSaTtYi7j5zpsAIcbtUkGbPIvi7IkLOrfywV8RNUfQ/Vtg5OGGVcgc40tiMMTuT7gSewfd/gYqrEKA2DctXr02a4kcn0EFAhjhaHdkmDYM77GWpXY2QG8FC0A7SgUQG9o96ZR+pCCLpWescOTQM8CAHEdaJ7FqT/+IKZbDbiNKlKeg3a3j2R+Cp/8xKcxFRRwaNcC0qkY3bAOx2d1oY9uNcJgkEJILWoRGXNFC+DpU8/gxFMn8T/98v8oasa+54o39Z9/6pP4+7/4C+g1axiQBZDx0QzJRCrh6VPL+Le/9Xtoxj6SuVms1btYrTTgB2n0wjbSXhKlrI8ibYZcVjgG6EeR9CnXwhAzkwUk2+uI1s/jZ9/3ThzbNSHif9QFYKbG+T6esNhtmQCAbS3d2R2U2qiwHJjIEQToW2VfAyWR5i39p70YuclJ1JstUfsfeC4KC7uAwqQILg6XEQnKVUdA7pMpCNrqnPbo6pBT0Mp8N7ovqt42qqJZn19LRR9W/m26dg0K5LWuy7UAgGFvu2Hv2FVAv4/S5MuCE0NhH62VZi0fH8yDJFw/jWa5jGzGA5w+Lj31GEpOAtHaKtpLK0CjhVyQQW56FhfX1jFz7DhSuxZQTZCZ4SHXTQCZAtBqAhvrOPPkE0jEEaq1DeSLOVxaWRGtCfqlk0WQ9nMI3DSSA0fo3el8gFgSPIIErIj1JMDmFxP+IJ2RM2WgplVMrfyLurID9HK0tKQYlyt93b7rCOjI5II6GqXShMyDgJV/emUa4ceeES9t1CqYPHQQ/bU1JKen1bGA1Gbj291rtZCk3zrBJK6VjgcnTcuyNtK5PBaX17C8XsUr3vQAkMoB6RK6nRipdB6hEePi/NF039KwjXjkWPPhaJxsBgA4vOwaJACHTYJlmDJgZp+3Wr0NR4MAWAYgkTcY7R2mgG52E/uKK4/SqzFY7NvuYAsf7mYqTm/V6TVGEeE/6bOP0RMve1vZN8crjE09pyR3FTlXZQBoSwUvtWm1iJlMUWivhalcAY12GU4yxukXnsWHfvc3BQBgVTVXyIlAJBM8ktr2HtqPdtjB8urqpm1XprsJWqR66lC01GhbcEwZ6juTd7ufHzxwSPr4z5+/gE43RDaXGwoOUnuDFnDWw16AClLmDd1f2pqYcHpMmhtS3eV7ETDodbvg/spxYavKkliKfoyJ48w455qmloAqIKjzKxJQI+yywj+A46Yk+aQoIJN9L5XG2loFfbrIxBh+cZ7y+RoWJsTmrNuN5Iu2gVxrydpiJb0XdZUBY9YrtZ4ko0ytOlO0aEwM0HJ6iNFDgISwAiZyRYm9a/0eTj53CjOFIjrlCoqegwceeBMefvIrWKHIbX4BfYe6GzwvVuojuRmey3aKpFT/85m0ABmQDF0AACAASURBVBHc83LpNArZLMpcq06fR8orYtB3RgCOtZ01ieGwcGNmr62Yi1MNE34hGun15zWXRJYUdsMaIFBg+/DZJsAHAUs+HCeBRquKYqkgrZj1OoGeAbLZvIxZtoCwhbIfhSjmM8imPbz/h9+LlJsQMVZq+lAI1YJNMuytDoGJY9Q2VR/bZQnCILH/32YvGwewL4u7jYSPvLcFxO2+aOcIP98KWo89T57vJJHO52W+bX+Eo7LWcAkzuIDWDXQ9YLWfrJlRbK2uCnJuw8q//YzNq9VQe+YKSyDvoz3v8XO8PAcZh6zHVnMDAPDqxz2OEWXM+KlA5shNEUAZqDvMAMaqcVfawjiAt6vM8/lMvrLZjPQPyaSkmmYqJRV/AgAZKv0LrXk8+R+1CvA9LLXvylvojf3n2snuTQDgxq7w1V99owDAeAuAVagd9u9JbKaVBKsaaxkdQ1rfdQEAZrXXyOdFXQ4FAHY2/+RVZu4qADDS0LCHQnEw9v6nKYpD6zkG1Nygv0UAgA5BQMG+DOti7OpJfeVaAEDlFF7409/DRLOOoKM2Tt0+xJ/+c5/9Ao7vPoiFiQK8RAedsIa+M0CvGyNu8DPTyE3OYKPeQKVZR6ZUELryoycew/1vfD327t2DfCYrXsB/9Mf/Ce//8fcjQV82LwmkWBH3EHbT2KgP8I/+6f+BVGkXGv0s6pGDeqeHkD7MFGXvtpGMQwMEpJFLB0ixiskAJh2gWd9Av3IJR2YzeOPt+3D/XYdR9GLEnboBOMmIsnVSHWO2p/lGAABdV1WsKkF7PwIA0t876otOB2nRWkkY+nXsusKYyEyU4E5OYeDnEJEhYPtbDQCgAKW9f+PiXBoKWQ0A0i/18/TvNrEQPa/xdhmyBtiPPqZxYa7Ei5pvW5/8TQUApEeXXxGCtAc0qzj51YeQjrtI1GtIMaBvtTA/tyB2t3GQRnJqGomJCYTpAIEXIEmXpeV1EQqsXryAsEmRsBhe4OHi6jJKC3Nyv0jBp33lIE4gESch2n8JoNquI+lpD6gIoPmBBNFs6eB+zGCJ+zdpk7TxEys/VuE9D/Qo7Hs9DDzqRKj4nyBS1OSxyHK1pi49hlUlbg68l2wr4WdkA1TOvIAPf/j3UF7fkGSKfdfs2961axfufsMb0a3VkJqaBqIekMmhVa8jncshMTuH1rnzOHX6HA4cuwuFY3cCMcEoT7QAuuL/rFCTMgBMkm7Xym3X3ZcxACC0nL4I/zFJ5N7IJNW2AwiaZ+ya7DwVDQjZhiwAMExnBARQgCCBqBsinwkQtmtIDLp49JGH8Ocf/yPsms2DSigBrdPEHaUvWiMHjh4S33fb6qnJhWmFkm4lraY3wo5Q61l1FiCDCaQ5BLGeTPnYvXs3oqiHaq0uavXsC+da0mq3MDs3hVarIUk9xyyr/K7jSpWflVyOHrYF0LKOVXZWpvldAIO4h26LSv2aFdk9TIoTphfaT/nqLMTjowidadOTWGRAy9jUEABQGz0g7FJ3IQnX84X6zy8CAAQGqAXA/7PqLwAACOQNhA2gfesGGIi1KqusK9qv8tYxGSVaowAAnWnoUsP2rw73m0EPbr+PIOki66dFu6Mf+FheW4XbG8BjNb3VwAMPvBmPnnwci/UaMtP70Ev6whqzAnB8b+baHtd2gieuMikYc6T4j7iPWrWCarkh81WsJEWnYwTu2Hs4jN+MsPGQQWntZCMdE+NJtE0UhRHgjYT4BACg7ozRDJMx45LYQGZEEplMToCADlsbyDxg2xFjJ99DIRPgx97/w+g0a3Je1O0h0ImeUWLeJvnncW1qAdgmNOQ4sY+tucZ2DLZNFXFTxFLMfKT9ZN+P52CLfhyblqbP//PvDjVS6JIwtiluH4nadXP0RG0T4j3nONSef1to1O4wBRUvZ+C9OABg3NZdIoQxfavNe/nVAQC7NRE0twAA59tNAGAsidhJJHWtBJmDbtw6Zdyig4PED3wR92DfFysFtPjIFYrSYyqDk3T+sQ17uD2bWS9pw4vLuV7UaV7r/G4yAF7U5XzRT75RAMAuGnbxG2cASDXH5FU3DgCMD8TxATmmsrRN9rF9C8n1XabRYj0SzdT5Yb6oucWFuN8XAIC1ql67/S0FAHRZaRrzAN2u2n9VBsDq0zj9if+MYr2KPAZot5oYuD7OrVbx2NdO4HV3vgIFL4lBr4aw20CUoLIvS9oe/FReEyvHQZu2QtzY4wiPPPYo8oUCPvDT/zWa5Q1RNP7Qh34XD7z1O7CwZx4Jnwr3bXjpPBqtJFKZWfzsf//LyE4fxFItgZ6XRy+RwtoGqaVJRJ0mok4DibiLTCqFQjaHfLYAzw9QC1tIewNkogrS3XX8wvvfiWKyjVIqRpqCcI2Gpi+momzTZA3mGJ3uDDzS0apiaNq7zaiAbVdKj1VFXe2XE7HVII1Ko4nMxCTI2youzEsy1vey6BkAwOTwRpzfVBWF/2p9uUeWXZYDQABgmJiZaTNkBRqNAFmDJWk0goKbKiU7P//tto7L3m2MoripuvNSMABYlWBvPKnEyQE6F8/j+ce+Cjdswws7KNGSCUBhbh6VcgWlg4fEiaJHans6I5RfJ9RqYeviJTx14gkszM2jTjZA2keqmMd6t4NkNoNUPg8/yAhokE1lUAhyQv9EMafOD5bfbYNw2/Nve/2H/G9VuWYVkrZwUb+DZLKPJDOXXoRB2EE/7DBbQSKOpa9am6D7kkgxWbFAPwEABtS02nrhheexb89eSbRoiyl9190uTp46JcWAfYcO49ZX3Su9wUmKcW5sSBWXTIHnnjqJyMngtre9GyAg4hcAJ0DUM4wFGZgjiqiAS4YTsF1dblSxU6bdy4YBIGJebE1Syr8AAOwVGVfwHgMAOKvJJJEZbKr/w7VcgGkmfimhpCvrjG8VinXrxz76n/HsU49isugjSKkTBsEl+ryTjXXLbbfi2ZMnpWKvAJQnAnzc6eJIKe5kDARSJFJWkbagaEImVc+EI73/xWJJbKSFjs9Pp1d7NidU+Ep1fahbIAmjuFuYpiUhGFDHQItYYScUDQCyT4RJGfUwWSgIuMG/0fN80B+Ii4CAZXQsYLW/G4pKvsS+xI+l51p91pXSblwNRDBwICxYtlWREcAvggEEAdj/TwCgE2q1n3OJY5wSHHrq2hLGdh86BsSR2uFpewT3C23RkZ9ZMSdAE4syo7QAkAmU7EVwKfPCDcH1kJosCQjTWN9A3vXQWVvB6+9/Nc6uncfp1VVkZ/ejm2Al1Qq8afU3mdAZJgyJXg++64m6f9yNUC2XVVQRLqIOj2UE/o8zXtTlaLCJIWgBAH7nqwikU0/AKvvb9l/eL7ZWEewZWvHJOqsCpXxQq4CCiAS5CJ7o33i/2YrUk3akbOCjmM/jp/7+TyBsNbB7YQ6V9XXkqU0QRQISWV0yOdYh+MTxl5BWqM0W5xrbWdCCbBGbwI9HfTbv2K4FdDwnIWi2XfJv38sKo/M5YlFpLBLFJcFLiauCCAkOw1STYZnf5drZar6o/us9UfFCilF2VEdrHAAZghEKQl3tca38yjIA7Xtc+VyvDwBw3ZQAAClPgTlrSnx9Efflz3rZuwBc6waOJ2Djg1IGTILU0p5aA6VSosZKAMBh0MABayyixvUBtGFUt+hxOt1Ob+C1Xnft87vJALjWNbyR/98oAGCrkEpxVaRyuMmQqSzB78hB4jJA55ouAFvPzi5E5u8Ka1/hEkgIdQMMgNH7avXfagBsBgBYkVMGQGIEANDqhUi4BPY7u0MvRQsAG36sT7JswOPJnbGhuSoAcOkEznz6T1Go1zDpMuArI5XJ4ZGnTom38v133AW3R7peDfGgi26CVZQk3EEWgV9Au9sVmyOkUqKmzor8mfPn8PQzz+AXfv7nBVCYnZ/FR37vg7jjrttw2713S+WzVdtAOkfhqgGypd34J//8/8ZKPYG1todkelqqIhvVqthnscKV6HfFno0UUzfpIUeKZSaHBOmnyS7c+iISlbP4jX/xD+F31tBvrgFRR5TMGerEpBubGyWNQlLFsSKQO71/6rPOahgzTWEA2PFqdAD6TNgkUPVR64TwCwW42RzSpGu7PvqpHHriZGFqgqM212HyNBpgas81PscUgNPX2pzTfpelXjeQYYuUbYsanfEOB695g28mA0D6gjnmyIDodFB+4RTWXngeHtWz6aGdTaNQyIsI3kariZl9B4BsAQNag5n2rV6zicD18NTjT6JWa4h6eKY0gcLCPKZeeTeQUcFKjm8p/oU9JEgxpkaFWJrF0vphA2up5AyrOXyZVXnX50hF1nxRTMB32cYWi8vFgH7pnTZA0CGKkKAnt9Bo1XpJA0dz/401qhN4cv8bG+vISZU/YglUEooEK1TZLJrr68gWSzhz/gKm5uYQZHPw5ucAzttkAtWLyzh5bhn3fcf3AKUFBQBizhnjZT1cgw0LYGgzvP3e/XIHAEYMAK0K6yw0X1sAAEe0TiwAYNS+5QJyrhMA8ERMj61UFFHj7XaTPfzGv/s3aDfWkXIiZGl92Y9FB6DWbAjz85Zbj+Oxxx9X73omLowT2fvOqibF+LhuOQ7q7bawBkh1Z8sWwQHZR4wjBWm+ZLXUmi1paRFRym6EXC6PIJNGu9OSIhTZLyImZ9pGyAQg7b9WrQ7fz9K5oy7bxwiExeh3u5rwp4zeBttt6BATdoQWTTV8smMkIRUKuvrE839sA6AXufT0k9UgrButUKtmAO0sCbQxyVN2gFT7qeXRIztjgFqro3/jOi2ZGh2ySIHXlh4yBeR2WNo/1xrDBHAGSSSIi1CU0x+gTw0dWuPFnNOO6nTks9IGVFtdQ5rv1KjhyOH9iP0BnjxzGtm5fQihrgICq5FNqci0MA7EpYFAjetLst6qN7Cxui6gEAVA+6zgj8dYZvINwdahO5P+Y5wVRqAmph2vWC6OKty26GjbxYbxnmERDNsI2HIchgI6kg3AFgbCIB7XZNExjbF392781Ac+gNWlReyen8eFs2exf+8+NCnAyNZmc0yS6I6BxQpAkXau+/TWh/2buOaYX7bLNbYCAFsZAAJYXKUFQO6EWc9tMi5jke3AriNirDJXZXNQDt54XqVs2fFWPd0DRCRQnNg6w75+3apH92lnUcnmV42PA/uf7XOyKwMA4y4ABABo/+e53NfMie00AOY7XHjoT65afx5HtC4fBfal38AS9lXvgp1tOw+irpUgc4BaaohdlO2g5OLW6fWQLRRQmCiJ+EuSAQeFWsQ7lfoA2gIwHvDZBUMXtp0f+/UM0Gud300GwPVcxZ0/50YBAKt5cFnyb+qOFIAR3fIharklKHxJAYDL0w2xSNrUZnD912pTD/ImWuvoHKQ+E8eiRC9C9BQLAul53woAAIW7uZkoMMMNSPtRh1GA+qRvmv26XfHhk8d/4QSe//THMNFqouQkUauW4Wdz+NyDX0G33cU9R44CpNL3mxg4MVoMFgceXBSRTPiijLy4soxUNoNKs4U6PdQBPHvyOfzUT34A7WYTc7vm8dH/9PtYWJjFq9/8OkmW282q9CA3O330nQI++dmv4GN/+TAiZwoIptAZOFJ1CqO2UV3rSrWAKs8DUX4PJMGZmp9Br7WBiUQd9x2awtvvuwUHJlw4nbI4BiSlVYC+vK4Er6KZQnVdVmuGCdX1j5nxZ0r/v5fSQI+tCom+AAAqAqhBNNWmg3RW2ioS9GF3HBTmmWSRBp5G38kIOGETBFsoNjIAGrBpZGDW6s0AgHZ+6LywtQIbR2muaMaD0UixwY78TwKWG1v/v7kAAMf/AB6TmijC+jPPon7+AlJsCXATyOUycLI+1shumZ1B7LjI0Xc6QbEstZKEn8SjDz2IerWJ6ekFVBod8ee+5a1vAwIfrX6MMOWin2Ki7Yiad6qfQCom9JhAlxTqLUH2kGYpGj6a7Iw/tKqkVb4obAqzpc8+5nYLA9Jpo1AqiR738LAjLCT2XhpqyCagh4wTL5cFuqFUHDvrG0rnZiWWlUna+aVSaIZdpNIZrFUq2HPLMYTNFny6cUj+6eCpx59DbnYf9t33JiCVxyBKIOEFUlHVqjS/mAAasGmoOWEdU+wZvrxaAKwmh7BwhgwAa/1HeThN7HSybQacpdfc7F3KABgHANR5ggBAt91BQHsx+sKnWLWN8Sv/4p8hE5CZ1UAuG0ilnwAAGQBTszPYs28fnnrmaWWPcp3rxSK2xu+svEuVltX2TEbuMZO3uMdKrvYiK2sogVarLVpSzXaIkK9ljz2roI6LKI7hp9MIWcmNdJwLuGC0kvg721FswkSQgEk8q6d8MNmNu135PK0Gh7KPsSKdSrlIeWS4sLWAa76CF7J+j7Y3Q67QxJnjnomsbYkiwMHWBau5wfkrbDCpUBO6S6DeDtGhCGDIc+f1J82dwJc6fbTbHa1QS/+P9AANWwEc3r8eQeAkOqk+4mRfWgBcFn3JJki6aFFImH7p7Q76jSYmfQIjCew6tAuPPPs0srN70BXrPD0vu+4Lg4zxOxlOjivCu3G3h0aljla9JcdD3RBt4d28voxXxMcTYFu8keSaAE8ygS4ZI2SAGM0HW/GWXYWuNabfX/YXu47ZdgLRvzDMDo8tAL4ktLT8m5wsYf++Pfiet71VQJxSLo/15VWU8iXxCFi8uIhDhw6hE2rbIZP/TewFrqk2Md+yyYzvWNYFZzx5Hl9rt1bQt+Yj3CuvTItXqj/H9nB8k/pvmHQ8LAIQcr0Fhx/jj/7/7L15tGX3WSW27znnnnPn4c3v1aC5NFuSseSJwRgbMJjQOJ0OpCGdBOiVkIHAH1kraZJOFqHJIp1/0qS7Q6dXAg0JuDGYtsEG2gN4lC1bsiVZUklVpZqr3njne6Z7btb+vt/v3vNeVak0GIylurXeekPd4Qy/4fv2t7+9rWuK0RubzW3yvrJUgCmxAhWGkHVV0CPfx9KwdtqvcZ+21+Ta+dhLAwA6zNgSVBIGAB2abgAA9qa8hiT6egmyHYBWjM0mZDJIaF9Uq6HabErlXyj/RFUlE1BLFZn0MwjAUrMUsRIV7Bnl+dUFwdd71fXO7wYAcL0r+Nr+/7UCALx/Kjg594O195QbbdHnZjlfofOUfGEP7GMwHQAHrnpqBza0WfB5MNUwiL31XXsVl8maZcqie0VVS7cZReCnaglGBsDfQACAG4oEbXThNRu53HfS/K4HAJx/Gs//2UewHEcoU0V6PIRfLuNjn/pLEU+798gRTMc9uBhj4kzQZzXJKcEBxcIYmMVSfTp0y83oDkd4/sXTEiieOXMW7/m+78ORjXW0G3X86cf/GPVGBW9/5yNw/ALSLIZXKiGi9d9oigu7KX7lf/0NVBZvw8RrohdOUCgWEachomiIMByC1XTHDcSKLY4LCJMJvLKPoBDiziUf73noFrz3gZtQTXbhhHuoNWtIR2MBACZQf14VNJvAnaq9mRIhX92Dr3VFVZ3VHlaAtArEnl9rccUAMqAOQjKVyvJ4CtQ3DqlgqVcCijUezSxBYFI4CwK1PDKbXbpWW8aLjs/CPoaMaljMGV8KAGhAaOzlrGiSoSKKxd1reHwrAQB2b4STCCXug0EF0Teexd7JF+HGERZadbi1EvbGPfSyBDfddw+63T6CYhl+oQgn02ph3N/C41/9Cuq1BcAJkHkVbI9jvOvv/hRi9twe2sDQUWY8r2uRSdMEKEZUFUvh+sremDOkGNSxSqkJA2nStuIv/ZgmYBe6NMELvj6JxIEgHQ8xoeVXNIabKQCglgNaHTNxsjD+pKWj4GAwGkn1lcdAFXBW1uqtpnw2qdXFSlUszir1OjZ39lBttXCJlmbtBSzddAQY9YHWIraOn8HZ7SHe/K73Ac1VTDMPBb9sWhU4gFTITgNZjf1knBn68XwIvZEAAKvNIemR0vhJBM9IQWdCTBtH0zpxgMcsIswzAGDuHqAAoqTHcm1pU0faN/u/MSEbJEHRneCX/6d/INasvjdBpVyUSqQX+FL4WT9E56cAFy5dVICPa4hJ/tMolvdjMskKd28wkso5qdzarqG9yAL4c3V0PbQWltAfhRiMQtGjsPoTBAXYnCCtRcaVws4DWzBghZgxLOdAuVyWOEIEANPUiM558nc6CDBRJICt9HGKt2YCfAg7IQzlOxNwqZIzgeXZzXrITbsJQVhW6M2yJhpBhkGjfyRAQG0VJm8FUKWAWjOjcYRxmCCK+XoFAQi6xRHvo+oYMLam+4xtA6ADgD8tsuEDI48SgKoB4JL0JQwAF2NZzF2UHRfRXgdH2wvodXdwxwPH8MRzz8Jvr2AiLWCqM2C/a3xOuRz2/nvI4gmiYYhwQDYe1wOhr8GhdsRMKdYAxbn1PA8A2MRSRpeIADJlUPAhv47beyi7oxF3tgCA9KbbpDQjG8U3bIwxJpNYDEfWN5bx0IP34+67j4l7Ah0KRr0Bbr3pFkyiKXqdPhbaCwIuzaU/Da0/B5bK8XIdNY9Z4m8PVi7tXAT6YK5h2av57e3gcwh+HdTFyT+fyb61RORrpfef+72wuTSzUgDAKALN3DQ0jp3F30YcmKxszlFlqfDcGLeJ4aV8bD75t/dJj+fVAfXXz7/s2b48ACAIysIAcDkmRaDz1WtwyVndYAC89I21Cb+9TRbFE9GhSgW1hSXt92cgYaglYvMnlmbqR6ncRa32KFKlA1Z3moMMgdcQDV7lpdcfgFdLCq9ENS2Cnqda3nABuP69+mYAAHYBzDsCCDBwAADgZ/31AAC5HUAAgFeXxLw0AKDXlgg8AQD2nlsAgKg70fdvfQuAMgCSiVZtOKVpnWM3KOnlPFDj1dlmGQBDYPsEjn/0QzhESlpnF4XCBFPXxR//+SexsbKK25aXUAgHcAsh4mmMDgO3oIWC00KvM8ShtSWcOn0KF7e2cXlvj2R91FttUYx90/334+jGOkpFD088/hjqjTK+gy0ALi2THERZCsenCGCKcFLDf/M//G9orhxDXKhhdxAKmylJKXAaIZ3EQuHMUESSsjeRDIEMTuCiEHfRSLbxpvUyfuHv/hAO1zJMhzsiHOj5pasAAAzS2Fowh0avP5OufIYFAFgBUvp/JpZwTMotA4AVKAaCmUP19Soc9s42W8iKRVF/dopUEVZqqwZ/1qHEDOtZcKZ3zupRzwOCueAg555W/XU+KBhggkIjBptvWeF8/fYGAKaYMNqOIpRZ2X/mODrPn4SbxKgvNhFnMbaTEYqLDbQPras4WJii7leBpIDo0iU8+8SjKLkuyiUqrGdYv/lOnN7t4cEf+9vA4SOA5yJ2CgIAEEwLGPQy5iZlmMBbFiLlMUg8bnpjpStI/0Zate0SEnYOQUWTLHGcTEYjpf/HIbJwhEk4gEPmShrDY/WYmzVZBKJcToaJUEuUzcLkwC8hDCP5jHJQEgCg2mwIc4Dq6I5XhFv0MaI9XKOFiVOQn3f2urj9zQ8C/T2g3kS2F+Jrx89i444HsHrbvcICgMuEUsLYGwDA1WIbSa7takoAgEF9DgCQ1HAu/Jd/izkAYOI/U/0/CABwfnIPotuRV5ggpd2lN8Gv/so/RLXiolp2EJQ8rUQyQQl8HDp8GJs72yK2R+p/HEYIh2Mw+ed7UZytVq6gHLD6T/xSq+1MrOf9ympLurm1jUq9ga2dPez1BpIsk1Ui9pSjEE6pBtcviWUpH3mNIDJQ+HfuR1b4bzAYSFsMf2ciKWwpk4zKxzsOyn4RtWoZlcBHmkQo+R6q5bKIyXFlox0f3ycejdFiG5hpSxRBNV7zmeuCuhNJImjaoKTP3wAA1IXJWOHN6BxAECDBcBQjjJkQ83VMzAlIqL0mLfYmFHWctQAAfsZZOsXQSTEpTMgzE2V96gOQZ5b6gTAlqq6P6XCEtWoVnb0tHLnzJhw/experQ14vl57SRgVOGTbAwWIy0EZyThGNIwQj2IUOCEpRJrxPFLAoaKMYWxYQq9lAAp5US32bGVf2ojYyjGrVitFXbgVQkvXNcwmurQPnLmQUY+MbkjGKYAGUFnMLqMqJlmE4aiDVruKBx+6F/fcewdarYaMK+oVtOstTOIM4wHB2WVEYzIuUmEpieI9/5njVjajJs+2TUDzlysfeRFA3er2P2vOTJ2/dkazz3EnDj7Pxs3UIMhfP1nnZ9bUrlTy9aHCwhIvztgAWtnnGkCmApmadI6x7GyuFbRSlDhE/YSvYIvljvrVhChXXI9rv8m1AQDJEYVd6iEPAGjrzQ0AYF9P/Su+S8bG6cCwnb2NoCymH4uDhIInHFSNltr8MaAUESrTUyJoJ61gskx8YVVFU4MRAzCamv+3FwBg6dp5AEASNMthMLYxUn8w3rF2QdBFVdVblcZl0FY+j72VucXHXvg8HemaNoCi0v2K7/grmJTXf287bmaHkR9IMqdNcCq9UgoMcfwQvWT3UszCwoFF8+CnWgBAEgZTYbbPKfq0Oct9hrmWssjOBV7N0+3BXQv0smexD4+eD9zZgeUBACtEcv1rdfAZitoq+n0lA8Au5Ix9VQSwyOsWxioCKACAzsVXMQT0UCjSZipD+bmp+4mCcxQwooI8fY1JKVRpIB2zrIBSeIgAgLV7oWe0FQ3Vnsv5tZ5dfXO/S5MQGFzCc3/0u7i1ECG6eAZB0UUyLeAj//YzOHr4KI406yiEPfhOJNXWvWQKv74M12tje2sPJ44/JdRLSlOxksEkt9MbiAfxLUeP4P677oDvTHHh3ItYXl7AvQ/ep84RQRG9fg/VRh298QT9qIRf+uVfR3XpdkSoYoeVDvY8jvooVyg8UzRK1EMMhwnrnUJRHqUZyj6Q7p7BenmCctTHz/3kD+KB2w/Bm1BhmlR/FfxT5WZW/0mtJDWUAAqDUBXXm4Oj+9i681FnAqV8BZRe6qzI6hgyNl5SbGelhL3/RYyjBG6lirjgiiBdUnBQpJc7qegoKd3UUKwtDVRukXyemVuzM7CAqQaMNHd9mwAAIABJREFUsqZZCqEEkcoj1aA3t/KbN7bHLkOMuclr2MD1veYMhSvGsEZLM4aqXVPnq8A86Mivtzo3dGUX2zw7H+zP5moxefCrAbqsaDdayF44hcHpc/ClH7qMC1sX4S630Di6LnZcZMklnSGa1TbQCXH2y19GFvbl3ZKJA7+2gEKtBbe1hI3vf5+ul9WqJNwxkwxajcUpPGZN/GKiERQEAFDGjbbh2GqQUm3N8bNaRHYe6c5CtU6ltYiUf47HAhXaWfVMI2kJoC4Ax+qULh/mfTXf1GSGCRgPIShV0en2ZD2qNeoYdroSkMva5ND+LBWxzDBmYpOgddNNCPf2cPrcOawuL6O1sWa0DHwcf/4sMq+Ou97yTqC5JG4AyFwBHSaO0tPlWDmDZd3KA1KzndNwJeSm5ZwseBp6v+WeCvWW65iuZa/FBvCl1t8rxtWVm8CrXr/nNrIWIFHKP6v/kozKGrOf+m8XfgUAyDAzHnz7AAA7+R2Z3qSAEySiHWo06kgbwD/+tf8ZgZ/Bc1MUfar4u0LXphvA4cOH8Mxzz0rsR+CoUa9jeXEJi60FVEplGTi0aEuiFKWgYlgCFC7MQFFR9uOzSk8BU1Lj640mxmGM1FQ9O70uRqMRuoMRzlzYxuXtPVy6fFkE46g5IDpUXlFAid5gCKdYRBjFKFdrGI1DERDk755fRMQxzySQI0CYhokUsmiJWWQrC/dnVt4nKTzXkX7zMr9KdIJxhf0jrVziGsB9gXuyAqm8wGwt0OVE56Fut/ozAYCEST61MuAgjFL0BqEAAaJpRxaAWxQwm0lzvhAiu7OAgcqKiRy6L4i8jTATCACQYZB6LsbUfim4CKYFVAsFDAddtNcXcWFnC6XGgrSRkYGhybm2Z/BcWf2vVaro7nYw6FLxn+5DdAEg+Kjzi6CT2snpMnuwU4xaCmR4SF++VK7n58HrygHG/yv69LFX4JjCo/V6HZVqVVo4eJ8sk4DvxbFhxf4WGosyx70iv3hYMcJwgMGwi5j0/myCjbUNAZp3t/Zw05FbMByEaDUW0G61xCLSMjokCZeee9OyMgMA8iJ7dgKb+2mW15nwpC1wmhhHCiN2H5zt07MtaQ7GmjHBcaLrlD76gz7o5EOdCz6oX8EqPucWW1mYj+mIskXWeYFVxgjfz1T8BQAgO8iwtPl3l+vqLIm4EryYtzBcPWbWl+bj5lxsTEaoMCQsE9eiKHbfnc8FfY/8381ZmflCXQy1AKygRIcLOn0IAPDqNbjkE85+4Q9fdfw876l69W9xcD94Ob/PUSaD2ORE9a7YX3LJ1cEASTZRemIaGwjdUAxd0wR8UtWhWIeSzGRhpQ9rc6GtQSQFVQ6Mjfkap2qT+dtsV4pZEPYafNRfzrW6/nNsG8L8mfPebIPoGdqkKqXmaDUGNduflBrrrJyNliTwmSrIalJKii4tTDwVVbJ8MXMI+c9QEQ8NqO19vxq16FrneV0GxCxIv/6VumJsEZUzN99WDmyPpk1o5r1V6qvLZIUJP5lzFP+ZzDUhZ2+fP08ioAeDqLwyqm4a+fl3reR+/8J97bO91lw+8HdzL03a9sovng1fbX5hLAD3tcRIDMFImxoAvlr/hZTs0f7hjLY+sx6tlz6Eg9dQxpgMPYG/TeKQxzr2AwCOR+q7AgCsGKtoIWOBVFR41e5FF3wRpTNINRdq+/NsI5RAwYGfJfCiPp7/0w9i8cLjaLNvPk7RDwv42BeewZGbbsNatYiaE6EQdxCxml1dROLVcOrsDp579jgW6wGO3HQUQXMJL17ewYsXtnD2wgUcWl/BzRvLKE5GeODuW+FMqeKc4NY77wbqDQwGY9lUqWjdHycYT+v4pV/5dUwrhzHKKki9Crr9IVyPq2IKJ4tx+60UD+rh0vmLGAxG8EoNnN0bYXF1HfFogEk8QLvqIRvu4J0PHsN/8KPvQXXShxftoV2cIB3soVkNNGnOqMCbYFKuIiKKn2bwHReB40lvt0wQMSOXBdkkulNhXAgFmywrigH5ZUmQRqMh6vWa0K79WhXjwVDWbLY5JKx0+QG8eh3FegMOe0K59sBD0auJpoFWfywNdB7Iybixe4it4s8qBTy+1LAGlBZrV3tp/DKAndlUdByY8a5znGslx8ecQZMHCGYjOvfH/XsNx7AROTLjzVZuZI2QwMO4LeSmr4Uw5JyZ+OaEj2ZPM64F2sKm43XfCmCCuWQSo0qacK+L6V4Ho/Pn0XQ9bF+8AK9SQvvuO3Chv4fmTYdErLKeeahOi8BzZ/H8E09iWiqisbaK7dEII9fBsYcfRuuWWwTQmhZLAkJJvC2Ufm2Zt9ZgPHepONoKjmm7kScaP27ZP3LgUh6MJzBFocoC21Gkz1n7izk2CQgw8WePtA43VavWucxrouCzKPVLm4+KZs3WfVNNpAimCHVVy6L4P2UBoVoRa8Anvv4UHnnv9+uatrGBnXOXRAvgu/72TwC1JrJCAGdKj3IfIZMHJgdsNZpVWjmejFCgvTumJcXCojImJbExI3O21+rxc616LQCAshOuv/wfXH9n1cZXg+DnPk7f1yb5HA9UTVcxNPGLt0HfvkOczwC7f9v2CtnH5bkKbJPozqRvShr8eCC0/3DUwb/4P/93+R4EU2FWMTklnZtigayQk1K/sb4myT9F9cgE4F5AFotQ2mU8F0TNm7ZtZaIKBC8yJmSqfN9qtOW+UfCLon7D4UBo3pVqgCgcCoBTKy/AcwOESYyLly/jhRMncfr8BXTJOCi46I7GKDfaGMYTEZcdRim8UgWjMEapVkM4iRGnsXwmE0+O7YjsgCklOHw5dtoK8ooJOEDlejryFFyZI2R5Vcu+6H2QNVCkHWuWSvJJ9oD4FpBlYLQDhG5tgKgJK/SFIgpG0Vy0EAwboNsfodsbolQmWEGxNq5BRWEFcM7RKYDzN4sGcAgEGqV3O/dFY4GMvMAXHQG253Aut3jO4xG8oCigYlCrIpXj0fY9UqulDYJsgzQV1oYAh2liwAGu96pBREG2mIQEgu8TJqUEnB2Mw7FahNcrou3ANVLGJGno0wx+4KPVakqFnrOvXApQptMJhXxpeSpMB6Wq00mELRp0W+AYYz4hWg5cS1gJt84RnMWu6jDwOOTLdVCrVjEe8V7o+PNcf1aU8BiD8IYKtY/V/iIq5YpYRUqfuaP2qtZXQpgLRrtCchrqI7AwwxgqmyIJI3kvAmb8Ox8CDBGw5H7hOZCZyTkmDgYeHEOysjESz8myWLh28/P5PDJW6JpC4IvXw7a2UANLEnqhSul9VDBY2RwECdI0VtA307aguS2osgm0SEuXCtXRsIyDmVjsNZc3FYfl58taQzaBER+2LURiQiAuExRsDNFuN9EfdIU9wvhLXRRtMH0wjlfxYLGezXi9fJRLVWEB8O+qFfLq2LezbOD1CADk96MrKCm5a8zFPuGGIYqfmmBqz+68z5PVP4qu8D4F5QoarZZUzdj7Ij1as6Dv+pvg1Z5x3QT11b3ty36VVuwPIhi2s2Y/ACBiMDkAQIG6uYDJPGDN0WjNhJbgyjxhVsn+GwAAvAb5CFkA8wAAK8JWsEnSR14fSWIYo6hYTUavYAMAJJKE2trL1W8ZF6X8wwIheRDgZd/sv2FP1BRbHzOrzDxgJ9fNAgBF+Fz0IgUASF3jJv1y59/VAAAZkAZAmAFy8wxoHwMgDwBMRdTONDBMubHohi1hI4M8AwBws+ama61n5DzlWbqwe9kEbjTAc3/+QRzdfhy1vbPIRrTza+L/+/hjOHbPA1gqF1ArUFW9JxWmyGuinxZxaXeEne0dHLt5Q6jJvdTBxc4Qpy5uaZ8oE/ajq3jg2GEcXq4jS9Rfvb22gdTxsTtKREW67KUYhSlCNPBLv/pPkQRrGGYVTLwq+sMQXtER2msa9vDgvXdioVFDPBrizIunce7yLpobd+D46QsYhJFSX7cuoVEpouFPUBhs4r/6ex/AQ7euoDjaxEYzwO65k2iVGVSwillAwsScXu0MsqMY6TgUmiUFnpj5UeHZcrg5Uyg6lwcAmFTxOTE9rivqcc0qHAMntlKwKTJm1ZZK2a2WAACk/0+E+ugDE27+CtjYtdjqB2hqocwdOyx0nBoaIgEGsfDSfeAgvd9mRppA23Gu35Whwz+qMJZ97AMA9mXcJvnct1QrACA03gMJ/qzab/6ez4P2AQCiXaHHo9ZIFnDh9SG7yPSnHgw0TEVPrKhYwe930Dt/DsnWFurS299HUKth2qqjvL6C0/09rKyuIesMUdjqYvPLT6LMgL7ZxPlBF8HSAg7fcxeqh9fh0TmAtPkwkViNayzXUtmZhadMQJ67diYWXTbZnV0DY2clYZX92a4lNtwSuugE02QsAIBlEMh3Czzx3FllsQCDYRFIQi1BX0Fo/QyMhaIsz9VjlMqPU0AqiuoRSiUqdbtIKC5Yr8u6duncRWz1Brj/fT8EDPvIsgKeffI4jhy7B/W77gFKTSChqHCAkbhpFFCmAByFwQraIy4AgAwukwjb7+aGawsjA0gNjgWsMEnoHADQcT57B8NwEIDU8pNtQWRWxTWrWY6B8lLby7UAgOsyBK6zZ6nwn3FHkKSf91JbAaSifk1wQpuzVJDZzHQrIqobg14v6gAUHDjZBGk4RK1CTYABfudf/UtcunQanpdiYaGhsU02weGNdUSjoST/MrvJXjFCe6Rvc3+wOBXv54ULlzAej0R0b8J2K+pRMGmKUzRqTaRxhoXWAhZaTfR7e2g0Kmg22QM8QVAswZkGmE5dSfwodqeigBPsdPvY7Q1wcWsHF7f28PTxEyBBni1f5XoLe92BtKNMAxdBpSTxLAVTNZEtynyIQnbok5EQzI5bW2AhbgVJHKJRLQoIysSehkSBX0Sl5KNS9oVFIACp2PcRZCPwa1igXP+nnMecJ1zjucZy7eGaUxDGw2AUYWu7I+u047HqWUY6KSCKeX89sWWcxH0F8IRRdUDIzowdHqvVQWBCSFBDhBDdgiSmZEBwz2aiq0RVk0xmUxUZNexVAhsUjeP40roBkz+yNSqmykxKPfV16JBAAVwdRkHZR6NVk6Sfwp8sOAoLj4AAWcJM2nNVfplzBBMdB4tLizNAgKr3ojdCFsNwiH6/hwZtJHMi0Dq/ddBLjOG6iMWVRNsKeN7KjDIMh1Jg9CmsiLE7z4FEvDITMKBeq6NWrQtAQAE6eY8pMOj2pDhDm0RplWFLizAwCD6zHUdZLWyN6Qz7Yt0akwXoFzEehfAJuOT2Lptf2FZrJv1cNzmHCFDJ/l4qye88HxY1NFHPA5xzoNa6I0gLIxkqMwBAWwdoTWnbVPIWjLbI+NL5mag+6fpDJgjBeAtESZuLAy7Vvl+W6x+GY2FSphOOjakwP5JYC0cmOsitdrpLWwBA9EgEAKiJECD/zxZHX0tY/7pkALwUAJC/WFxw2KdoKZsMQueBmdLraL3C2c5KUr3VQqPdRoGTcJLKIBTrk9fwuAEAfGsZAH8TAICDFRS7CFo01A6v11Pyr2nwGwMAsBI/cl/NxsyzJwHdDYc487k/xuqlxxBsnsCElfn6Gv6fD30ad9//EBbLBVSmIYJsKAlaN/VxqRuhHxVkY16ql0SILCs18NQLp3H60o4kxIfWFvHIQ/fgzqNLCAoRpulQIHu/Ukc4dTCauBKM0JCNvfyR08I/+JVfR1xcQS+h7RodAhKprriFFGnYxR23HMFCvSK9oWKH1BniGyfPozOKUa41pLd5aXUVu7tbaFR8+IgQ713Ed735Lvzsj/87SHbOYcHPUEyGKBW48UKqMwyMp0aJWgPZsrKC2OsqMsGaIGsqpuuy0CkJpjF+ZBUgnUjwaXtdSX+lhsHEcRFSzblcRnVpEU6tLq03KZO0IgNbUgtzO8YseFL6u4oFGQqr7O6mv98COfQRZ4IwE/uzwYcGJHN2Yf4zDiZW8w3kivXoCheP+eHKaKL4oZYRZO8S32+Crqlaj1nF7zwAYA9KAlvDALABjzDWZEmmEBdbYGz5fD9IoUGq9uXTegvRCOef+Qa80RBOHEplKSB9v16D124iokDudIqaV8Ln/82fYDF1UA3KCItF9KdTrN9xG9bedB9Qr4o1VmIo9sWCJxogjmEyEJBgZSxm2w3tQUu0P1MARNZHk6Dan20yz/+3lSG9L1pBnKYEAIy1qvUCNyAA34sVPKsurRafqgFgwcPOzp6wAiW4JhglyTVtzRj80q+9KgAAfdUZwFMvgAEsyEwZjfH5Lz2G7/mh9wNlBnUuLp46j71xgnve8/1AsQ6AcyHASJhELgKChlL1Y+GCAID7qgEAc6Nt+vttDABoG46t+rPaSuTomwUAcPz5BJyTMXyHLJEIf/LRP8QTTzwqZiILC01Ze2i5eteddwgwvbqyjO3tLakqjsdjDIcjod0PR2MMhkOMxmPp5V/e2MA4GiMIKCBte9ynmCQT1KsN1CoNbKxvSOL15NefQKVChsEAKdurXA9LS4ekPY3VelZuWfGtlquzCi5pw36xhF6fnxvizNnzOHf+Ik6fPocwm6DYqgsQEEaRjE3X86VFgGtsGMaiX8E1lwr9tO7jusDWBH6x4hlHAxmLcq3JkHUo21GQ9oGiyz2KYC/F8kir1756fuc6z7WKc8POGV3que6wnYJ2txPsdfpI0wImU8KMHiaZJlWcAjIdGb9PjWiiEeucAbkstJB5YeYk10L9PF0nuP+xBYL7B0EP4hQ8R157AR1pszeORK1f4SCeo44rqfub9w+KAYajobTUEehrLTRRa9RQKgcoVwKE8VjagfmhrqfuIPzueQ6ajeqsapyP76zNHQEZ2i3yu3Uh4zrC/6cWwICipSbptGu4ZZjYpN+yEwly2Ocoa5faC1pgYu7Da1B02W5gaetTlIKSXI84ZqJNlwnS0Eti/1gq+ji6ti7JP79knSZoT80GshXTDIEBHLiPeEVPxSpdB4m0jDC2IPCSc06yqbDZOOX+GSFAsgGYc/G7/Tu3YwsWiB5IDgDhOhzT3YWq/6myMKyYqq4PvIdszdAczr6PBQTsPnHt9I42iVx3COZwbswZADIUJ9wqiiiyfdS2yWSRtGtQ64njgJaYcwaAfKL5uP0AAIEGJv6BX0GxqDHLGx4AUIqjItuzJCl3tzTYviYELBc7FaEfnQD22iuTRCcB1V1p89dcWECpWtX+P422ZGAetLl4pVjADQDgBgCgJIx54mCpR7OFzYxjW/XPV/9fawXllY7Xb+bz3wgAgPiHG8X3+fJuGADs/0tCDI9/GfFXPoJa5xwwYgV7AR/+5FexsnYEq40ApWmIYjqQTb8bOzh5YQ/DiYeNjUOI+h1Zj1rrR/Enn/wMhglwaWsTP/HvfwD33XkzKmwfSPqgSgDp/OIt7gXI/Iokd940RpgCqbeAX/pH/xSht4i9sQv4DcSkWqYhKiVSYAc4sr4EvzBFvVxCnQFAuQq4JXzpq0/g+IlTWF7fwPnLm3CDEtinurKyhHTcR8MvoB1k+Om/8yN44OYVTHubqBRiONEADVqhzapC8x5+HhsTHFaDhObGBk+5kAwYKKrkokCBOJYcPIo5MMjkpqiIvlhPkf5XKAgA4FUqqKwsAwxuWc2jlST7cQkAiJL6vF3LqCLJdsDjkP5VU5FRNf8ZwRpZZkjpV91ncholVxFHksrNLO3SmbUfALhOf5JMIPU1Fl0Vq1VDOmZMy8ZE6JLzhN8kwQaZ0MoWpbLMHsnLaEAqCQJZPbag1UGmm12veN2pgO5Mcearj6HKLtR+F9VyCV4pQGVxCSnfi7TVRhPHv/AoLp86jYWi9jjvRgnue+QR1NbXyCcFmnVRHB9QuKq9KEkyCcgSsjO7KGplXVu3p5iOxwp+XIUtIf9hVaz3VfYtXTTDNCYAoACK1aoRMUEr0iX+7/QsU/0AMgJUJIuCgEBQb6j4r1B2tR2ARQGK/1HAkD22cZoKAOAGvlTjOL6oEk/K8/ZOBxc3N/HgD78f2OthPIrwzKmzePO73qsMgFILmVNC7JABQNaQ0QEw2hO8ezpmrs4A0IBfKee2+m/7RjXOUXbLtycDwFr/qfq/VP6FsaI/a2X0WjvWfgaArDbGQlSHkrYAkAFABX8K44FU7nQkIMCXvvgZfOxjH8bCYl2AzIV2C91uBxvrq2LNShp9p7OHza0tmZ98T6/oS4KtAFJBgNrxJMUwpJNEURPMApNo0ugLaNRb2NrcxbHbj6HdbuPLX/oillfaiKMhXFYQgwC7vZEIUZKGnUaRWBZSL2d1cQnL7QUB2RaaLXjstZ8WpJ2ANHcm+2QgfvHJr+HspUvY2tmRtZZJBnvnScWn5g1BUtWJ0Mq8VO2pX5SynzqFX/IkVGaSLGQRghi0MkxioczzvGzHlrRIiL1gUcTpfI9VaM5dyyy145HAK5XaSc/2pRVgtzNAHLN1lKKGRQEANLHVqv+Mrs01IddDzrnMdZHrYbVSlco5q+hcGwkAJGy58AgoKzMj456XcJ6rSxfnjW05UrFDBTpY6edt7O5uYWmxLdoLnNPVakUq3nEcyvWRFi2ypKjrQMCdSbCQ2whuUy+BleP92k75nKBcqag1o7QceJIAkwbPcy6WAsQEX4yuVD6GtCwTSWZNJTmf5JqkBy5bT4xAowrSauLJe8wLksTcKefJqO4VhmEgaxEECKhVamjW6lhstrDYbKNVa6BcLAmIzzaK7u4e1lfX0NnbEx2Mfr+PZrMla6NWuvdPVBvX2mTcXgP7XZhdhYKAa9qWoBX9gwCAXGsDrAlQPhOotOOG03EOjMzYyabli4DRSwEATO61BUnvI0EABeC1TaVWbQp4QiCZYFCahqJREkYDOS7S+a/OAJCzUQaAAAkqABj4ZbWkfTl9Vy8jWP+2ZgAcBADyQ2iGo7wEAGDp11agZN7fwmBDe3lJqao1mqi0WrKhcyGJKexT9GVTp6XLa3ncAABuAABXAwCs8KFd6CxtK/9dg9Z9ke9rGYp/7a99owMAFBoLSJHcPomTf/QbWI52UAwjZBMPT57cRrc/xu2HVhBMI7hxX5DvUebh+OnL6IbA0ZtuQTLqyxrVS4C//OJX4FXrOH/xIn7xF/4L+IUE9YCK+yMEHpOUBBF79GoNoFiWSlStXMQ4nmJSXMR//6v/DGN3ATvDgjAA0owBUARnGgPJEPceuwW1ki9CSwyGWPHkRkT66OXNbXz8i4/i6NoGxlkB/QQiSFhwfVFrrzgTTHqX8cgdG/i5n/wA6hihFPfhdLYRUGOAQECJlmxj9Md9YeWzRSFJubG6EogXWG3PqBHgwS0YCmcAxBkdBYQDOlNMZqVBQgKqTBPoqFVRXFgAKhUtHzEq9SuYRnylCQAk7if1XZN8pfRbZX+lZM5aAaT6WkDm+iJmdc2HqJRfGeDous93yzVB5t5kf0J7jTk+U482lpMGAGAwRJExBosMTLXynaMj2DVDfK6N6sZVWgCkv9HKIF6jBUASbOkTBk588fNo+C6iYR/thSY8P0DQbCOLUzilCnpbO3jisceE8kq6MO0uq8trOPbWt4nY36TbkSSZ1509qwQMRA0s0QRcPU2NqjsDOc2q5lfNJvkG4FAEx6hEHwQAzHhBHOp72ojZ/t30KRtvtpl9oI4JywKgDyKt2Qw4Yf8umkEUCWWS50qQK24AflGtq1g8IGWWVbdigE9/4pN41w/8IEBqZ6mCp596FgtrN2H9noeIMCB1mISZRIwfzdYio1Yut/U6AIBtATgIAHDuziGob8cWAAsAUPjPUP8NAGABkZcNABgBUQFCTHsO675cd8guKpEyntG+bwAHCU6deBYf/L1/hdW1BQwGXRza2JAefVaj77zrGJ7+xjcECGLbFnu6tWikosdMbmXWuS4q9Rr6o4GAs5IQSjuRqwBAo43xKMGdx+5Gs9HA5z//ObQX6pI8sOLI8ZTQYpV6F5zLBD+51hHwZNJIYGoc4tDKKtr1ulCzF9pt1ClcnU0xZuzKqmo2FXbC9s4enj9xEidOnUEYT1CmDgU8RExmRFXfFQCDwnxc85l4JtKMoywkrUgqGMAqP39mBVZbaAjQaqGD85/V52JhihW2M1CNncCZsTOUVVHo/CyyeRgMx+h0+xgNqWPDy6hMG4IRBAlsMpQHAgjU8XcBg6dTSRQbtfqMQk6mmOcTueDs17YGTYDZV8AWB/b96x4n72XafMQhwGU1lpVdoFZmb7bOHSveyOSe469ar4kIKMECrXxTqE9tF8kO4POXVtoCVlkAw54DgQv+zOPudrsi6qtVerV9lufRZtx3RUdqHgvu4z9rlZ3tDTkNEwtiE8qIDZApu5FdBnNJvmUDiLi5vI+x4BNXhokwBHidBGiBI/3/ZAOUXB+BU8RCvYlGqYpasYRGqYIsYlvXFOFwJMdGkF6xhoPaYnpOti/furHZoqtqmxBXZnU9xwIwu4F9P85JHZvaFiQ8Qtk3Vc+ANH0LQFh2hIYBHKOOsXi91u5ewKA/MgCAWgoSiea9nJBJMpliOBxjOBghKBVxyy034ehN6yg4E4RRH45n9deumrkaQMMVAIDzoFyuCptHXQEMKH7A3vSVBvGvCwAgr7QtE8EOgqsxAA4gwuJZKii5mVRcCERcKhDUbnl1TftQ+cXeQypKWhsKCUznKstXu/jf6gT/egPihgbA9a7Qtf//m6UBkAfz9m1iJlB/vVH/7RV9owAA12oB4FbuI4U7vIwTf/AbWAx3EIQj9PeGGKYBvv61p3HvHbegwip31JV+vmmxipPntrDZjbC+cUTE9xaWl/H0idO4vNtDdxSiPxri53/+55CMuygXUwROqgBAFotNYKlWl8S1PyAAQIsyIC0u4h/+LwoAbDOOLdaoyyeVXVa9EA9w3123o8H+fW6mpJc7Dpr1CuLxCPfeew/GUYR/8s//L0yDMsZuBXtRAYVKC1PXlxqSPxnj5rYPd7iJ/+gDP4C33LI+ub20AAAgAElEQVSOZcSY9LaFJlnwpnADRpBsJJyKoBL7UkWEyAIAUwIARXgEADwHk+JU6ODS65emolAtdElPA20vCER3o0DBw0pVqNeasDH4I/ugKOKOUs6Rv3GtN9+NWvqsjGgTLSMwRCu4jNUoQzE9CMbp2m+E4WxrgRn8FgCY+ZTnk//8JjbbzTRdyz/kN6na61/tOsFKNdWSqcBNAMAGhwcp8EJtN8yJa7UAyGvlNK7SAmCoo2AVPonwjc9/Fo2S9v0urS5LTzKt7BAzsnTw6Kf+AuVKGaMkxMQvYPHQBu5605sxKbhwDVMhHo9VQIqV0l4PYMWcFZQoElEx9tcyqCZzT8S7SIE35z87P1MFlKA2BwoImGr+pj+z2qr2UfYazV7Day09sCokJwJhIrDlwaO7BJMV/s7KLRMaVohpwk07Nn4nMMExxbhB1NtZYaaAqKmusT/X8xCNQnR298Sr+/Z3fqe0TJz5xvO4fLmPh9//7wJBBYlbhpsRAPCQuhqrFCXgVtaK1Z3ZxwKYgQIG2zBMSRvEy2iS0MVyUL5dAQCt+Ivqfy7I1/lgJ9J+luisgpnTABALQavHI4PAVEMz1QkQ4VlqBKRjpPEQvc4W/t/f+b/RbJakN399fR1pEqM/6OHhRx7G4088IRXhoQjCUbeEjCQfBY+NX+w712SOQBdf47oFqRLyjjDYpx5EvdZGrz/CLTffLtXSr3/9a6jWAhQof0+IyfcQUceSABPF5VwHZY5PEccLkY5HcLOJMAIo2Dfq97G40Eaz3sDa6grqtYYkQKS9E2h1fR+1ekt0Jc6eu4gXTp3B1556BinXXtdH0S/Ld66r/EyK6JHZQ2E3Gz/zmnOf4lzhmsJzkmTLVOnlvhgB3iImqHuEGKiEr84HKsimI5ljVYTrKOA3ydDrD9Ht9KU1QSq+BQqE7mdgSfJl2ToZ+6wpAke9gliTOYICjiuJJZkL/GKlniJyBCFIceeCx6SW2gFklQksILaArgo90gWhXBLCUrXCo1XtBOYNPG+yDGiPRzeQJtuGm3W0FxZEPJwCgNJaRoHBSYKLl8+LXSgrzSIWabSE7NDlZ3Ffk8q0CRQVgPDhlQP00kh1cWRPsgUhiwjo3J9pElkw1OxLtNAjQDljDtjKPtlzVsuoQDZDgjCOhPWhBSjzGgE8uc8SnGX7ma6L7On32LM+dXDbkZvhxBmyYYhPf+zP4SYZ4sEIRzcOodftI+a4yCXwtpJv91LeP/6N44L3TDQckmSm6cBqeB48sfujpdzr6y0zSBk2yhpR0KdIoVmDEVvBVFt042cSgHmJDECq8doSYlxpzFhn8s/EXZw8whC1WhXH7rwV7/uh98j2MCUjk/ENhQev+QGiKCMYNmn/lXJNvvO9+ZHSBnmAQfhKs5nXHQCQv5hXtADM58XsOtmbLRNImxoRlMqo1GpSWfMb7MPTiUXKH3cV0acSYZ1MFoyXAmFuAACq6nlDBPDqIoDcXQhC7QvSc5V9Oz5fD6J/BxenNwIAYL3h7Yam65NSuxi0lZjoDi5j63N/jOLWaRT7HfS3duH6dXz2Lz+HO2+9GQv1EtJRR6yYgmoL5zc7uLg7xuLSKkaDPurNFk5f3MQwmeDspcvo9nv4uf/874tgFSv3XiGGW6C6NPvl1XaJSZcUUB1H/NfZAvA//tpvIPIWsT2gv3sFCRWo2Q3gZcjCHm4+tArmd2XfEy/riu9hY7mNL3zmU/je7347Hnrgfpw7fx6/+bt/gCdO7aG2uoHtxEfkVqT1oFEpYbx9FsfWWygMN3HvWhP/5b/3fjQcBolMWEcoEKxgnJYxKBpqACYBi4IAIABQKMJ1mHi5SBwCshPxYKf6dkChoDEptYFQskUQ0S9iSsEgUvcZDEsg7pF3gGKlLn7R7McT1SYmdqRwu0UJ2vklFEkRDeTzLDOA99GRArj6Ws+DYD1eucszho7dByz+PAu6DrD8rZ3R1TbyOQAw47eZFoV5cq7VB6Wr84s96GZx2XeMsq5IJVkDS9t6oPugCRrztH/LhDDBue2jZdCMcSgids889iiqgYtSuYjWcht+qaLJfzTF6a8/gzRK0AtHaG4so+eluP3BN6G2soFxb6Cq47T8oshnOkHcG2D30iV0NjelkulJ5ZBUWiptM/nmMTOhtka0c4bDrN/fkldnFYF5dGDnI8XX9tUETOVfqb4MvFj51b1erc7YT8pkU3+v1CoYRyEG4xGidCK6E9VWG42lZZTrDRSp4M17IKLByiihwQUBAQbSdNVYaC/gi3/5Gbzt/T/CyYVwFOPprx7Hd7z7fcDKOmK3jGIaiG1lTL0MzltWeJnoiQCVBrWvFACQPlJLDvm2FAEkqKKVPVvlE+s/Q/2fAQCWbJOrbOqkmIsA8n3UUtNoXlgb2JRrIK3oEqGr09Z0PORaHOL3P/jbSKIeCtMElUpZKL0UeXzgoQdxeXMTWzvbwhYV+z5hg3DddaQOSXapVEtRQDhge5fqSsi8cqj4PkWl2oRT8LG0vIZyuYITJ08iSUMUAyawoVbepWde0gSNscgCINhq+vDLgYfO7o7MnXa7hZtuPorNzcvY2dlBOBjiyNIGDq2uY2GBYnMTDMeRtAAUHLJVgEqtidNnz+O54ycEFKCtIMew9IDXG9gZq12srZhyXkk7DCn81BgwavB6ubVUZ+Nyl+J98QAu3XA8ozjPqrZpZ+LfykFZes6Z7BAMZkWVSRlbGCLS0x1uFuQ2mBjdVM5nlHA6dYjVHdsqVBU+idRbXmIv29NvRTKNy4i0AAmQOJF2hZLvi84Cq/b8ncdGIcZe7zL8QME8gq1ra2tYWl7B0vISlpaXsbm5Kce91+lgZ3dHWHcCSAgAQGvUugAB4ohjBVnNisRrSRB3bXUVK8srAkKSDdDv9lRYktoEtbIC3NZ61rxWz78gCSgr3Xxvjk299gR9JkiiSMAhrv98tj0u3jvrciRxiqu6DwS0qDtARhHPaRxH8CplRKKTw89SLRRlXgFFuNi+cBlHllZxqLWMs8dPYtIbS3xTdovo9/pajLgKAGD3P54Hj4uAB+872RP8bnUAaIuXZwDMgHUD0lvmgAr12ZagOQDAvdtI6OgYMeOXP/Ncrpe/iZWqfJYCxar/zNZ0BVi5xvPaE+ArlT381H/4d+C4bA3hPEtRMCLR87K1PXNTPBAAYCqtOdVKXVpiCNgRsLJskCtf+/JhgNcVAJCv/M8uY8672CKL+y+P8Ww2NE0GyJVaFY1WGwXSJ6kCaoJD2WqMp6ROOCrEkgXwEhjRS2oQvPwb9Vf1zBsMgFd/Zb8ZDAALAOQpUPkjsgCApf5f7f9e/Rl8a1/5RgcAuO2WmWD2LiI7/ST6x78Gb28T4fY2gmIFf/Gpv8DRQxtYX2ojHu4hiUJUa01s7Y1wcXeE5sKKKC3vdjoIJ8DlnT2MkhgnXjyFn/3Z/wTtVhUN2vIlI0zSsfhVcwMfRaHQPiuVmmwiveEEsdvGL//jf4G4uITN/hSZW0GckrY5QSVw5PMPry4IA2C53RJrrEk0QrPsouxO8MCdClQEXkE0BX77w3+KT37lJIalFoZuAzFBgCmwVC+jmI2wVHFQHG5jMRvi/e96O972yEPwCyn6ncsoIkbFp5hQJFW3mVOEKq9JgOzQzohBIYMm10FQrSEZDsVPedjvgb2TXNsSqlqXShKAj5IEmQi6liUYp60iBQe1CsqeV034RViN9HfHFd0XqewwuGHgJ5Veb84WYP+hEeQRlxQKIeUsS/MCfbPk31TrNU6yIm66O9lqtIYRBx9zd5ZZgGTE72ygw2BD1IxNIEwVZXnnHEAxq9ZRtfk1AgBIMjhJDAyHOPHkEyixKlYvoVSnX3FJfOzPPvEMeue30aw1kHjA7jTE3d/7NpSW2hhHE1SXVsRCMOz2Ua7UMN3ZxelnnkUyGKDGSpdU4FREjECN2v+R0cLESl0ULCBhr4utltm/5wriubYpo+9gVf6lOmmraLqpM+hWEEoZANoVYgCe6RSjYV8susg0KTC5YF8qE6l0ItoTBJsW19cFFPCCknzxLlIAjudCOzGkKZ78yuO4/5GHMSo6qBy6GS9+6RtYOHIbGve9CbFThj8pAQUfIXUFqMzO+ya95Uo3fikAQIQ0DV0kzwB4fQAAavlHYIbWa/nefy10WnqIBtTzLwMBGBcABQBMw4tkk7rWTJIpKPIm9qJeQb76vR1ZAj7y4d/D9oWTaNZVlZx091KlhFtvu1X6s7/81a+IXTTvEJM1Aq9kYKnzlyOWpxXag/UH4gIgEicGxxqHBEJryKYems0FBKWKgArDcR/1RmXWY14gUCkMFqXYC83eetQIFT2T1oSVtWWsr6+JON1Xn/gqhqMRVloLcMcJ+jsdOf7FpWVsHDqMZrMtyv+k+7MCTzE+Vh0JEOzudfDii6dx+vQZbHV6qCytIcm5mJhVTJMgsy4quGjaqQzbRpJ8ZKi4U0wn2sLFtgBN+BKZz5JQmmoz7yWTUIIBXOvYQ97p9OE6gbAlxInDrHl5kJVVdbIsZgryQYDBYCCJpPSHG3E9Xje1uePs0rWGloa8lrR2rLDiL2AhAVabsMe48+5bsX5oVTQaqI7Pe9Ht9nDuwnns7u5Joi2JvLEJ5jlwD+bfR+FYdBx4fciaEHaRWEXqdRA2QEabwJK6SYglIVX5S2rZ6BQwZqbN15kvFVG0lHiTjIqR0sS0I+jnCEAThmiWSmK/KyKlpgVD1gjjWHHy1CnEaSIJv5wDQQexvlMmdKXdwoh6M/J/KvAnLSlcoyjgmmZYrrWQDSMs+FU89ehXMR1FCHsDbKxtYDBmT/x+8GYGlpsxIHoNQTCzAKQGggUAOEflvpk6ugVCbJV/zu7WIpu4yBjFE2ICTKh5LfT/jICrcZcShtZ1NAAse4BRAN9bvwhIKTOF4p8i+ooMg+Eefv4X/lNUqrzedHwOpag8b+HK7/dXAgC1agOeFyCOub+rqwM/9zUBAOe++OGXSF+v02M89935lmQSauGilRZdePQxO6H5SjCnRxqrI+2xpvhuZTa46cW5sLSIUrOpgkN8jgg+aYVEFud9FRu1u3g9AwA2EFWBpP02gLwu0hOUo5/OA1cVmJoltrbBKPdc7dOdK2vbQZRPhrnQHBS9s0nxtQbd9VC7/Ou+mS4A4kg982Ge2wBKlYw9dOxtLQBUjeA2w6REnm+ZKXkxG3OdBKn+K3y8kmv1zT4Mjc90tl7LBlCqqVT7pmhQ3gaQ7TivwAbwqscui69dQ2xAaJ+pAWBG+iMTToq9iOe2Joh5G8DEWNHIJmKoc7yuIiCXq5zO1ya7uE/hcwwMtuAnHZz5xEfRGHcw3d0W2vPzzzyLTqeL+++5C+PervRM1usNnDpzCb3IQaO9JAECaWSjJMW5i5fQHQ5l815ZXcK73/3dmCQjlEvsI4tEOIrJC+l8ZDeNwlD6ysaJi9G0LgBAVtlAJ3TRC6eiAdCol8UGkEl5LXDQqpaxstBCrVwRAGC1XUHYuYjve+sDqLsJVltlnD17Dl5tCY8dP4f/44OfwqS5jN1JCTEYrGVI4zEOrbRw7y0bQH8TO2dfwIN334Gf+LH3w436KE0jlKchCvEQHlh5M2r3dPmWnsWC9FQziactFGlx3AM4HlQHQHseGYiwQiwBuPTfOlKtYmLPvzmTDBXOuSiRaxiy75PPc6kv4MlzLVDAXl4G7UXfE9Cg0WjAbzZQPLKh4nVpivFwKAEaq0Tsc1WlYgpQqZAQ/y40DCNeBZfHT+aBob2K0r3OB1tR464TjjSIYGDM9+VD1JAJXphqtEthq7EGlFQh37y8iaWlJWNPmNsbc0CAApgmJTLzQNZyu+cZBoPueQqUS0BlpogkxX4J004HhdEATz32KDZWFlD0CyjXq8iSCXqXd/H8409jvUq/8iIGSHHrw/fBv3UNnXiMaqWBQgq4PI/BCG4Y4/mvPYmk28NKs4kpbbKMurhhriql2IY+FMfLKT/b/cfGBAyc8w/rFjDba3Ioy/61UIEc6W01563t/7NysiYK5vVcz5ncxRQW5hgrFjEt+uiMx6gvLKG1sqKCgRI8K9tQ9jXeAM6JwQhPPfcsHvzRHwbGCbIh8OyZy7j7B34QWamJSZ/aHQuICy56BN6CilR7tXZ3bQDAVgIJTEk1TxIq7Z89qAFgBR9lTcyvW+a5NtKaxzscPDb0vvruYJkW++7BKyiKXG2vn8cHtBjT1iZLNbfV/5lWxL4bfSUIoMfHr7w/uMwCWf9dWoVKfq1+9pgmSOIRxuMuklEHv//bv4FaSZXRt7Y3sb6xhsNHD4v3+TPHn0NQKcOvVNCnE0Acodpogkk7QVjq45dSsjnUzlP3QX4c7w/jKrYn+cL0ajQX8PwLL3AFFAsxtTpkVfPA+M5FwXLYZAQUXdSaDXzP974L//r3/zVqjbrqDrCymExQMnsW1xSyqDhmyKii88BNR45KZVuSRuMqwp/3dnbx4vnL+NKTz2Hqah+2iJEadgN/Z1JIrQtJ8Owckv1TE1yhdovooYnfTfVVWnPYXmOqp3ak6rqo4tvy5Xjo7Q0EnBCaPO+R6XVXxs6cOq6tPMZ7XloT1DmADF6JMQVgoAUe3ysS9xuCPCvLC8K2GI8HyCYJWs06jhw5hMOHNlCr11GuVbHX7Uilf2+vg/GI1091JNQdxp0xFgigqPBmAUFQQrlaRW8wUlaxEbLjlWByKzoBfiDJv4xRw0JiW4K0D5BFkE3Qj0IBtfmQvZUCt+KeYxgAbEkyVX9ll1i2gCMMIi+NEVDbzIAkFKrk6komHRP/Hu1cy2X5nXGFbTezQAYt0oXhws8n8CBt0lN5Px5rLaggHYZYKNdw3y3H8KVPfRa9y9tYarQw7A2QsM/QrN92/T1I6c+vy3lGLO81z3X+mLPwlOKvQoH6OJjm6hzXIbufqWf3Xn7nnDgYI89/1/fmcyjuSJo/4zWyYxguJHEmzJ1er4dqrYTRuIv3fv9348E3341sOkbBFblSkzNcbf3UFgCCcLQSpOAgBTDVflLPdR/IefUl+CX/Wni9AwBEtaQnyCixEnW3k4DzimgKFyn263CRLLNnkkJEDDR5F62KtwWFc0PJ+sjeAADm/ac2AJMJdwMAMIHDKwcA7CJzAwB4/QIAnCNCbSZNf7SH3tNfQf/Zr6Ia9iWh2rxwAc89fxJ3HzsGd5qICnUlCLCz18d2P4XjVxCYDZuBxJCCZK6D50+8IEHfz/zMfyx+zINhB3E0QpnCQwGVhEMJNFktIGAxSj3shT5+7Z/8FpJgFbtjF91xRmkmLLRqiMd9+E6Cqu+ICOBis4FmrQZnEuHQUhXh7nm8750PoRjuYblcQGd3G5XmIk5t9tELlvDPfu9jeObSELHfRDRlVb0mwVQWj/DwA3cjKCQ4/exTaLhT/Oj3fife/fAD8KMegiyEOxnDBb3U2VcZI6iV4LeYSNF5LqJYgbQEMOBjUKTBo4JmBABIw2YFi4JXIWmPfJ6pTjH3Srp9oSqyMutXqvBKbFdwEaYUyUrRo31XkgpbgKJerJSwqi5Bca2Ec4NdLGysiAhYvV5DgXsHk3T2TI5VIMjzyRgwgDLVsQ3nkCJWTrEqINMssNlXqmYVKIVP8cJxiMHurgQZBBwmo9HsPCWAZVUpioTtMOx2pe+w1WqpoGF+78oBAIxGyeSQvMa2HVmAWxILAi0K8AoIbqt3ttrCvk+eAysoBAC+9DkcWVtCuUQqqCuK5CefPo64M8KCX5f7ESw3sXH/MSRLZUwCtqgAWRjDi1P4RR9Pf+ovUIWDcqGAEo89pRUlky+t5sq6aLzfmSixqirfc488G+CK4M0wJuZ5oQU08sGi/q8tK+wHAOYfRPBSmAbmuqQEnWhZRd9q9hnz+BnEN1uotRdQqNTUWlEqTqathBefsUkU4flTJ3Hs4YeAagPoT/DiZgfLD74ZlaVDQOSh4NeQuEUM0xhVLxD9hjc6AACX7RiJ0O+1F5exiAIT+4J+FbK4ggVwJQBgGoLlnXh3jQcFwTKprCZI07Eo8WdRDx//w99GMurKs0npXlhsIUpjvOWRh/HZL3xeWq7K9Zq4SY3ZuyyVW0eS44BiemEiLBwVH7SpikBL+jX1sbi8jkazLes6acMEAAhYUGzOOjrYzgU5xxlgo6OYSeGDDz2E3c4ezp4/J9X/RqshwGLAhNokSJJ40faS7SWcWgUH4XAooGOzXsfK8hJazQZcS+V3qKvSxnZ3iLNnzuHUqRexvbsjFVU/KAmDQNq0WG1mUipzj9RqFRHk2sRj0XumFX/xqZe4PJaeeF3Ldf4rADd3TBJtBq6dBAAM84nVYnHrkCq0FjCVrs8WACam9ILXPYICf3RHCMdj0W+gPVvAFiOHDACCB1NE4RDNZg3ra8s4cngdK8uLQufe2d7C5a1tbO71ZH/h+/Ja89z4pesu2SIUoVNdB7YWK6NCLcSZfJaqdRS5RvB6Gbs7VrjHo5FUn6NxODsPXkC9RwpeMPUlAEEAVFNc1RqZgX6ikTo/lnyhjj8TACiT1eIW1KrUV6tSAhWk+4v9oFDnda2SUSfgpUk+WUD1SxJHUD+iSOeXsrqdyP1lASVOUHKKaJWqCLICHv/so9g+ewHtah0+gXYzJ+06fZCpNq/oz1kClunBA7KihKozoXpu6oajQEe+r9++zn7nss1z5inO3tOMRQsk2VYSu+pfARIbzQcCAKKRIGw0Ol1UxLIvSZSRR92OKWLceddN+NG/9YPoDbaFKUf9onkR8iBIofQAFjjoAOC5gToASMuhBTZsC9iryP55rq93AIBBmywO1ivZqDvqhCkgSaeoN5totdvw6zWlds5EI+YV/4OVYsWPlAFwBbh0IBh5dbfmr+dV12sBsIHQDQbAlffjYAvAa2UA5JFPu/BxIfqrfNxgAHzrGAAa+UxBkrYz3AO6mzj1px9Cm7Z9/R2htD/6la9hfX0DS606sngsNnysep/bGoh6f6Nek2R0a3dXgrtqvS4bysXLl1CrV/FjH/hbIpBVLGq1cZLGUoQej4dCa2d1igDA2e0Y//w3/wgjZwHbwwL6FAaEg6XFFpKwj2IhRdkDAhdo12toN1uoeFOsNhxk3Yv4wHvegWT3HNpeCrByX64gTB30nQa6bhP/8g//LT775AmguohxpjTmTr8Hv1rCodVlvOcdb8V46yIe+8Sf4+6NRfz9H/8xHG5XUczG8KYRptMQk4z9phMUqJjN3n/2FEzoXUxk3FW6qFgAKhuAytbjMJYqPqturOqz9WEUxWIzN4xSlGoLGIYpOoMhulSbHoyx3R1ga6+HvcFYwIBxRCs3rWaxOkM6Iit+flDA297xADbWl4ReSwsov+iiXKFPMkWiPAmI0tEAKZXyqfpLYDmbICgFQK2JuDMUAEDSDVHP1sBFKhi25zxOBOCotpqqap8mwiSYSC+rWR+MCCKZAJfOnRNAm0CFCgWZFoCcWJewU0QDQvtn+bt96E9kJ+WcD0zl32oE6DMKovRM9kO4s4lnHn8M991B+nMR3YsXcfHMWYTdMZqlOjz6dxcKOHLvMbg3ryPEGMVqSQShvCQTAOD4V59AJStgtL2N9YUFeEyMmJBIMdYm/6KsIEcoCQVpkAcqyrKmHYylcouo1Wgw/ge5fOlKEECTD8t+sMJy+mbCnpAyq/QoSCUuJUWfdl2Oi7hQQHN5BcVKTdoJQf9mCTZN9CCiHGqDxmt4afMSvGYNS8fuAroRdkcJxo02Dh27HygQNHMxDSrCMhBzL0ly8laSOSaAAZJe1wwAEe5LxFZLhb4MVGXAolcHAKgttFG+xHTCJIKuIwTpmHyRCk2nlgjOZITHP//nOPHsk0KzP3L0MHZ2t6UN4O3vfLu0Yp08/aIo/TOjZrWUdG1WTDkESmTrJKmy4AyTQs+Ac1oZANm0iKXlddRbhgEwpXgdn0/mA3uJdTYwGZZ4NFOtFGGmisaBI2J/b33rW/Gxj30cZLnu7e1hdXUFvWGfam0CKvDcmNgXuZ4wiaRvehKjRCG0QV/mYYlWdvzyXCwvLWF59RAubPelD1+ACCNwyT73S5c3sbm1jd29LhzxrGdLQVGexwSYCSe/t5dXBQxR9gFV/lV5n4kZwW1bgTVvr2murI30AczADnYaw/LBREt640nrN207BBEEADCW3axKc05YAGDY66NarqBSprhajPG4L1yexYUGVlbaOHbsVgHR2bixt7uNC+fPotftyHGQ/RRU20gydS3RqiwJXplUwJkQ3n77HYjC2CSBqqJP8T2eK3u5O90BwigREILXxB6bPWYe7zwG10XNArH8zkSba8+seq4UAwPua//+bD2XNgxdu0z9G47D2MCV6ybtFSyYTrMZA6Do+/K77A+G3s77LKAzXRLI3mLSy3WP7FYyKGZgFsGlAhrlKjaWVlApeKIH4MQTaQFgT+BoOJqJ8B08N1njcwzgub6EKeiSwUCaxowBpWcmvfgmbp63AFirSH7Xn3lKYTieCVQeBAHs59ut42pMAIJBBH+43w4GI1TKdZw7dwnbW10BAcgg4nUdhwMEJTIIJ/ivf/E/w+bWObQXabXM1dyygK8GANCJgDoYFXiuL4m/prIW3Li6i9DLzRm+7QGAfPhuL99+AHQu2qR79dxugmj8wuIKSpUafFZWpB8vFrCA1H+CBzIocjTB/IW1i+4NAOAGAyCbLXy2XvbyWgC4d1lElQucXYT+ukT/bgAA3zoAQNajAg2+CijGIdxphAsf+R34O2fgD7YxDcd48tmTIlV89PA6vGkKb8IE3sPpSz1JXEkRJDWcAGYYhThx6iSiJJbAcHt3Fw+++SHcdsdtEpwm0Ridzi6ajar0LnMtLDXqGE2KeOrEFj740c+iO6lje1DAMHUFAFheWkAcDlB0EhEAdLIE1VIJSwuLWKi4aLsD+NEOfvz970G4dRZNL4HLsi7p+Bqab4gAACAASURBVAUPQwQYODVM6uv40Cc+jz/5zGMYIUA/yuDWGkj9CvrDAYJJivtuOYrvfPA+PPX5v0TW3cJ73/kWvP/7vguTcQfIRmDOzJJxnLDNoaAe924FYAA1Gs/EnliBUQ976YwVYavtvR52Ol3sdftS1ScwMM4cbIcFDBJgEMYCCISTAqLMQZTpd3iBWCeyWq/2UxpsMYAMvAnS8Sam6VCS/aNHj+CRR96Ctz7yFtx00xGUSwwc2cKk9GFafdFzmjM+Hg0xGAyxsLymqtOmssOkn1+WJVBi8sDK42gkwVl/bxd1WtLW60i2NhUwIGXfMtw8Dy+eOiliVAQrJEA0Cf6s8mE6JpVgqONfAjy7zxkKuFhtSXCilVPZV23/O68DfcOlIjFFtLOFU888hdsOrQLhGKeeeRaXz17AxtIaSkFFrl+p1cDyPceAhRrCcVdYKg5BjAw48+TT6F28jKbrY7FaxaizJ2wXii7KiqpS3BoMSyxq/Ovl0GwFTHfn661p+f+X+2pYBVcP9DSgtPddP0ojDSdjwmU+n4AMbc/4vehhyt5eP0Bjbd24A9B9QjzHRFxN6biq4qxtqRMMBn1c2t3C7W97BzCMEBV8vLg3xB0PPAKnvoIkysROEdRNNyKF2kGWS/ztz28QACBDjGxqVOFN8C/3xyijz+719RgA1ADItwGYBDqbcK6TZURrvgliiu9NYqabKBZidC+dwsc/+iEZE6VSgE5vD0tLizh89BBaC218/tEviF0fEyTVGFGPe7YxsdqtuJvev3ktyTAApnQMKM5bAE68IHaH4jVeIAMg1R5iTfXVrSCjCrsjQAC/087uOx76DqG6P/H445Ic83MZX4zTEGlxKo4a0ipAaz6quLOSHIfIkkRa7+j24hamIhqX0DbTJNhcD4NKC71BqPT38VjEs9c3DgloXa01FATodHHh4mVsbe+IojxZVGxlo0vIZqcr81cTXmPvN6H4XaoWdqwk59pueLZW1V0AsISih9rww/XNsn2l+msWNILBUoXlNaewG9N5VtDTBBXaILLtgYJ8tTLWhc21KgAAxUzPnD4p5xyOhhgP+zNbQxURLAorh04EuicocMEvtjsx2Wc7HNlY7AVnHz0r6HaNooBc0S/JeYoAoGlRsKAtz4mCrvnEOL++8fk8Z7s2CThrkl+uLaJdZtdtQVDM2jhbO8nyi+F6juydpTJZG57sBWQAiNhpThyU7ycq/+aeeHTTHcbwOTcIQBemiNmCwPYUcxxkNoiwK1kawxA/81N/D7cdOorBXkfYY0UyuPKstAOZK4GJeTuc3uP5g+wOXvv5mkxQjPGQbfHYX0DjPqnJs8W7RXvjgD5O/hDs510t+ScIN2IrDWOBoIQ0IdMjwDPfeAGf/MRnhJ3Y71G4sIIwHKHoTzGOOvhv/7tfRK+/hWq9LCweu15dkbTL3uRI8l8uVSXuE1mIibZzKajFOOsl0O7rIAGvCwCAC1++ED+nUmlg43KQcGOemonmOBIc+UEZS2sbYC+mcJ6yifi28qZwkAv9MVcZscHHHA+YKThc8zJfLxi5zv35K//vGwyAV3+JvxkMgDwAYBkAElzmmCqv/giv/8pv5fjUQo1BtaWSoVXHWSAugf7rtwWA61RCf+TpFOWpg2AaIfzin2H3659DI9xB2N3D5e4YW9t7WF9ZRrMSoMRgdwKc3R4gmWhVKo5CCTq5pp04dQIjBmL1BvaY8Pb7uPf++3Dr7bdiod3EcNBFq1FHNB5I9TF1HbAb9TOPPY9PPvocduMKtoYFjCa+9MK3201E0gIwQckDJuxd9RwsLy5jvVHEirOHemGAH/2Bd2O0cxENj6JJBWSDrtoPBRV0www7sYP6xq34zBPP4bc//DEMUge9rIguynBLNfgFoLt9CXcfPYIHjt2KdsnFc1/7MlYbJXzfdz6MB++5DdN4gEncQ7telmr6sNeV6oMQdRnUst+Rnxkn6A2HGI7GeOHEi0Ll7w+p1B5hFFGBeSpK7NG0iOcv9RAXSkhohwUX0dRDWvAxcXykhSLGKUEaBlPsx2U7Gas7KlJFd4R4eAntBhkBgVQBB/0OKhUfR45s4NDGGr7/ve/Gm950L9Y2VtDv7GA47KPZqImN1Hg0lMBT+lqNlSAjFAn/RYTJkTaQlSNHkPR7QrFEEmPYH4iQ1eqtN2M66AkAQFooIyEe26VLl3Do0CEJABnQ2QCH+9/B/Uz70XNaP4Y2yaodA3OhUJokYxZmmSnKfTcZJ6gSPM9iXHrmKUy6e+hduIDx1q70qQdFXtsCSgttLN98BF6riswroOA70sNOC8ELx59H//Imml4gLRms/jM13t3dQbVR195S474jXvaGeScB8Ez+SdmkUtnKryFX6TfP/79YZ2mIbYCAed3YJh77AIBcsMkqq0ubOIkfCogIhPCdAh8B9SFqdbiNprEEFClDdY0QIUsN7tgOIP3VWSwgwIkTL+DYI2/VINWv4vjpy7j57gcRrB1FklIEkVRhX9YNqfTNcJsDIMAbBABIszFVFwz9P98Ta3tkbcnT2PodEAJU5gtfx0rrXAdA9aWIzrPfnH237DdOEMdjpGkklF7fnaBUiPFnf/JH6Pe7OHv2NBaXFpCmMZaW27j9jtvx3PPPiUsE7xaBAAIA7JGWTxWmj+52VsxL5xpHP+ct2wAsANDGC6IBQLE1IkhMtFJQQkQAALbiyJcm/xYI4N9/5Id+GH/x6U+Lonyn0xHGmJwLAYQS2VhKG+e6Y3E2bS+hX/sApaIv9ndCxjdaTtQZYe99tzfA4uIyms2mUMd3dnexvb2LTreHURjhzrvuRqvVxtLyKuqNpgAAFy5cxMlTL+LS5mWZ16VKVZIkXgtJktOptAMxqUooeGYTNAuUGKCHiT+T0GmqlHi+gS2iCBCQTtQNhv3yZs2WBJZrGkEY6X9XK9u11WWsrdEasYLxaIDz589i8/IlYQaIMOB0Kj35Ffbml7j/kHnkoViuYRQm6Pd6cm17vT76/QHGo1BYAOwHt7ob8/jO6AOwFYQtTkZxnsCMZSqEZEjEsVSWbStDvrBp17C5S87czlMo+4wfyTYRIF7ZGQIGGxs/qeI7GSZit0uHhUj3UGlPScDKf5xEKmBnei9Ed8UMWD6vSCHLlCCwMu9YzCBkQGcSAre0BSSIxJWPQE1ncws/99M/i/WlFYy6XdQqVdPisN9FJx+1WlvE/N+U4q+Wi2xptO4sSUKmhdrEqiuIAkgKmnCi6HWXddOAxmR9KKvk+kn0FSAAO7zYMiJtAGNUyg2kSQHbWz381m/+LlynrC2KbLV0aNc5xiQb4qd/9ifRbJWQTCLZ5+c7Tg6ENzebWgtkALCdgABAmnCu3gAA9KbKgmcQnRzr7wowwAQBtp+FlSMuWOVaHShygM/7JLkYyusZLOWCCZuWzGh/egRzhO0auda3MsG6fvqnm8fM59q+wHgkzxKx2cJ/QwQwf02/WQAAF8x89Z+fMduoXsbC9HLu87We860cn290AICJDXvSuRkVMwf1dAyc+Touf/rfoD68hMH2JkZTH+cubKLke1hfbKNZnEpwsdmLkU5VlZgKxaQlciNiMjYYjTAYjjGMYvTHoeiacKN5xzveLirWpDMm46F4mIeYICwE+Ognvoyvn9jF5ijApf4UcaGCqReg2awjHPUReBnKRSZ8I+kRXVxcwuGGi1vLPaxWJviutz+CYWcHNa+AeuBhGg2V2ixVASBxS9iLgPLKEZy4uIff+tBHcLabYCdrYHeUwqf1XmGqQoflIm47so7lZgU7508BUQ/HDq3gex55EDevLyDu78EvZFhYXkTa76jyLgOyLBMRnlMvnsbJF09jc6uL5dVlTB1W0khtdAUM6PZHErh2wwRefQmjiYMwyTBKphhPHAEGCALwK2YVjaEvqe4uhbAUAJB+T+7dWSSiUekklmp8ELD/j/sJe4Uj+blSLuLmmw/j4YcfUnbA0cNyP9J4BLeQir2Y0tLpHaxChuomAHiNOrZOnRSAZzqZ4MN/+Ae4/fbbcccddyBNImk1kMKyqYyQ3ssgjarUsoaIcJMGOLL/mYdWjRxRdrYqzLqdKbWQ2hAiziSCgLpPGJO0eRBI4J3BOgW7CinOP/8ctk48j3hzG9V4isPLaxiOWGX00Lr5CJq334IwHkrfY2N5CRgNsfmNb2Dn7Fk0aG/UH+DwwjJ6OzvSa0x6ZOZp64BYOJr9lpCPBX6kgpLrkpI924qKXYMNsA8AyBeUjMZAPhS01OMZAyDHBuT6z7SIlVBacdHTOiHoUqmg3G7BbbaE8i3AkYjqMRBX1wLN+ohskCBAR4qxjJXLZ85i9fBhFBbaAgBcuLCHyuIG2rfdiYlXJmIH1y+LAJjcH6lUW2gmBwK8QQCAZDISC1FbRdf7NW+10QqgTeY1Xpt/WeYLR5YFALQipwCApJizvlvatUXRWFoAqDPgORO4WYh+Zwsf//jHpL2KFTlWjmnrd+ddd6DT2cPm9iZCCoUFvoBZYpomQnSk3asAqBUt1DvIGrwm/1nmig0glfkpAmg1AMgAmAMA2o6j8fC8+s/f/3/23gRKsussE/xeRLwtXuy5VWZVVpVUm6TSvtvIkmzLGGMMg5uljRlozmma6W5gzjBzuqfnzJlpGvrQwzB4GAb3AdzDYmMDtmlsjMGYsS0wtiUv2kul0lJZWVm5Z8a+vfciYub7770RkVklZVmybEmtgnSpMiNjecu9///931LIFfC973gHPvTBPxCAmA0n12QClh36kaQ0wKdN5oRWbhHPogGiYhY06nXE1HK7nGwnVSyb7SCbyaC8vaWuPtMYct1gtGE3QqvdESd88TphooqfRrFYwtTUNIqlCUnbWttYlehYTsrDboxMJicTz047RK3WQBBkdtRGYp/J9ZJrlMRhEgAYTdBF60/XfQIU2hiQ31PHWwEF/G+XUi47if0zReQy1Gun0KjXsLm5IcAsGV1pz5djlklnJMGErKNqpYaN9U35m74O27W60sAPm1JeL0ndbFoCCBDIYCPHxk1F/SmvAO5bQeCCjauRLnD9FUd/m0k36lib42sAAAPYyoo45onA4y5r/TBOkgCDcudXhqP8UsCyGA8mLER0+rGV2z0/Kx8T91XsHtdf9kpmGMXXNXuIsBV4jXAaLSaPKlJRmm9tkczzw6SBXDqNgMwIWPjJ97wXLo/jdlkSjAxLY1zWMH49mbXa1MemNlZgiQIAePxI5e92KRNUkjH+jF8KQBi758Vvx/RuNI00Oq4xb4kx0PhSAMRo/+Dn7cg+W681USxOE5+HNfDw/t/6f9DvpWjzKT4A3Kc73QaSdow33X07br/jBtTq28oYeJxCviu1hACSGC4mSX8kYKwkZCJLks+n7ucX++dVzwDYCwAQbZ5ZnFJchHxBQGnMAtcXHYpy9lbFDx9PZ3aaaRhTCXNwzbUyqjdGCrxXYoN1ORfF6wDA5RylSz/m5QYADBr84t/h3r/5OgCgacWmMRqupapofDlTADj96JCGmArQDSNMsJCtnEX9c38Gb2sB7fImqmFSTP+ajRr2TxYxk3XRarRQ7Viot0Npmlm8hN02Ds4fhOe7ePiRR1GpNzAxNYN2r49Gq4PF80t497v/KxRyGZn+Wz1u/T303AS6CQ9//InPY2EjxnItidU6qcwBLNsTsyiyBrzUABnfRtjiFD5EIV/EfC6Bq4Iyjs+kce2114kLPumiaTsBx+qJSWC3WUM6n5NmpRn2UYkTyM8eQjW08IGP/hUeOd/Bai0S0MILfLRDTk668NwkDsxO4uZrjqHfrGBz4Wn0q5t447Un8AP3vVmYCfXlc8iWAvRCZZgkGlAaLEUssalLdFBvtplUB0ZGEwRA0pFEBxpUsQDaqGyi2mpiq9JAudFFtR2j0o6xVeug2orgZYpoUbNIFEP08qqAkGkObEQDTxgCynWYtFL6FUTiFm4legjSjrACYEXIBB4G/UjipG695Wa8+e478aY7b5TmmRM2FgMsxkSDy6hGmmCRllss4Ikvfxkf/qMPCUDwsz/7s1KIl0oFmVpKvamb/KWlJczOzkohJ4ZaSV7DWv9oqOtjTtDsf/lztd+pyaQUizIpS6rvS1OtikYDFgvFlhOgpItOqwFrEGLt7LNYO/0k/HaIfASkE2SRpJAs5JCYKSF7YB9acmz6yHg+6ktLOPvIQ5jN51FZXsVMroAUkxkcB+sb65g+fBCtdlOlpnAfl9JZtf40bhRTNka37SqApAF8gaVPfm4aeU0J3TGFGYsOHjceMyDAeLQcqb7MTWe6S5/UWN+Dm8vB5jUfZORdUErDdAk1iSNllXRyZozLIBeO76LRrsF3UujXm2jHMXLHrkBkOYiaFiqdAUrXnISXnUKfMoCUh5gUdwEAhiX0mBZ2pCl9rXsAhDFz6RUDQCtXngcAMGzNcSbA3gCAZMzL+aJ0g2ZvXTEj5b2e5MnrMcnCxd/d/3lsrK+iVisL06obtjA3tw9BNsDi4gIaraaYgYaaVs1pK4f59oCUfSUDHCUqjFIA+gMFANAEUBgAsq4MMEhQAsBYU30ty3WgQADFDFFV6vT0NO6552589ON/im7UFX8O1eDRDJZyLTJfzQTWMGjY/PP5lMs6gQquBVxP2HyQ6s/JPPvIwCUoGolslj8XB/T+AFtbZaH/B+mM/D4/t+TLa8mMYvr1MTc7JawJRpxVq3WcWziPzc2ysHNzuYIA2cMGWK9P8g2CdTxuYax8uDTYJ/XMGBNAjATZ9Gq6vDEAZGOb9lJi5JiA8pDgZ2byQS6bhed4cjDCToS1lXWsrWyg2ybI6yLFdU1H11n2mK5e9gUFPpBhwMeQLUBpABcc0+SPIvsI+HZlOqwa9NG6NazLzFo0XIjUNavWe/olCHqsWA0CxOhrWvsCqAQGJVNS6zrBkNFaHpKBpL0W6EvDmpPXuesSAFCGiebYGvq/RLFqXwCj95f9gEw2OyFAOP0kyGzk4ekzQrDdxv7JKbz7+96lTGN7fTUg0G3XeKM/Tsm/lAeWYUywASbbhuC7mf7zvhT2gZYryLkwQ2Kib3r/FiM94eVQUvP8sjEDwJhjML6tWBIbyt2Jd1wSnpcF+g6SiQC//R//ANUK0yTIYukJ4MbH9gYtHDq8D+/5sXejWtvaxQDYvWlZyOcLOlaQjCBe28LRkXMoDLj+dxIA0Dfi3m3G8z3im0cudqDz4mQ5Gv0bQxRFr9JbumhBaZaRQDrIIJvLwQ3SSu/PK4PxXlo/ZNAzRaFRV6aiRqk/47FJ5hNdnMy887N+JxusyzsvFxdLZqIwGnbsdPQfp8tI7uhYRJR6TePAuisG0BxHk5MtWiQVOTT+xywA5ryM6+HNz17ouH5Tx/yF/aJe8BAqs2GtP7NMOJXayBUwpZyqJHZJikA1Z2CxyKKR/5b9d4wBYExPDM1ptwvp5Z3Ty3/UN3WsLv9pL+uR4/wZY2dlNGvm2mPLRQqeiQGk0zmvODZGRPiNy/llveDF6+sO9ssYu3c4NboUACANn44GZRFG2pkptMdjAOU+GV7bxuXZXBjqviNN0HcyqHXamHItWI0LqP79XyG5/DSSjSq2NqtShK2tLmOymMPcZB6tZhetKInN7Sp6UVso5ZygT01NIh0E8pnW1jfxN5/7PA4dOYaoP8ATp57EP/pH78bERFFyl2Xi0awBThKdhI/f+9jfYqVhY7E8wGqth36SsT8OioWcNLCcTmYDT5yjqZnMZ3M4lLdwRXIVtxydwVXHr1LnQ7Lle5IYMAhbcLVjNY2eIh4Lj54DCbQHKWRnrsCHPvH3eODx53B+bQupXAGLm9tIF4sy/eDrzhQzODI7hSPTRViNMjaeexpeL8SbbrsVb7nrdiCmP0Bn6PjL8yBxS5xQ2K5QriVykzGccs+pCSy/Tz1tkE4gjLtqym/7iBMutusdnL2wjqX1Ch47/Sy2qk2U623EA2o2fWniGF8U9my0egGsVFomfmLMxXSDQSTbi+0k0O0wwo+zD9JQ22DR4LFo7kVoN6tIuxYC38bM1CSOXHkFThw9ipnpKSmmWXwsLp7D33zmr5G0+nL+S/k0fuHn/yVsqy9Z1ZYuALnGsFmnU/g1J0+i3W4J/VWaBVMwamdsoaRKXnRC5G/8OZkoLNxNRjnZDvycQjcUCmNKTLx4XmgeKWsyi6moB4tFiJ9E9+nTOPPlLyIgQNRXDtAO99vJErasGKlCBvlSHm7SQlyt4vTXv4G8Y6NTrqAUZCQOjV+kF2fzWTTINnFtRBbLNO7pfE22LJy76zgr8QgQiELt0cavwDC/hwwqc9+p6etweRamhf5d+ab++ZDyN8I9hG5r9jB5VUuMwJguQSIpaA5JZmGhgATvQ1K+9WxZDAvpISGRjyp+qh/3pX5xfA+V+jYC34NtJbF8YQlz159Etwe4iQwWVraw79rr4E3sx6Ddh2WnJWmAlYkye1Pve8eXBkXM/qHMvF/tMYDqrJnmh+hJGJMBIFeHmt+I7tnoxFUsnPpjAIDnYwBIkJncw6wL1VGltGb0eEM17vXZGKnH57MB1lYvYHbfNP73X/0VXHnFPNZWl5DJ0Bivj1tuuxnPnX1G4tR471AOwPvMS/vyUlZICRiv7fHK1gAAZO8ktQeASgHg61osXUW53wNtSuSDa88Cg2yZqyKXz+Ouu+/CZz77GTRadZGq0KSw3qiJ/CRNBqxMFRUTjfuXaizYnA7ESDWTycq/ya7i43L5gujc6SlDTxiXoKVFNU9b9O5cJwgEkLpMNpY0xdSAi/5dgWDynyInYMJLR/Y4x/EECGA2e4ceLa2upAmY+lJd5ercip8JgQmW8AKqqQk/2VnC0JK6y1J58fp7vBbY+AfptGjPCeD0uw14lCPRvyMMEXZDROIpQ91/R+5Trjc0mmXjz2i3qMvrjc9N8I+AzHhcuvaISSQFpKXZLBt+rrnmXjSDHabxeD4TCtS6JUCtbooVC0tHQAt9XzXtw8cJMKuGlGy8VWPP59B9jxloyqWvBpym8TdAJvdI7vE8XzxvxhuCjT8/WzfkuSeAo443WQmSKkDmYkRj3BBeNhA2kpwPildS6lgqxIwMmb5EHdsD4OaTJ/GWN96Fdr0OL2Wjx/PSU3I69TUCso1cQhgpmsFg+gBTG/PWrlS3h/e+/L4+JspsdyQBUHKe3Qwg7o1KQz9eB4+zEXancO2slxWCy+uXGv1WK4KTyiCVDPDHH/4EtjYb6HZ4HylAgtLAemMTubyHn/v5f4ZWpwKLIKIACaoXMiw3w1qg15KATQLSKQBDGCZcBGQf0WvfWN+lNjf1TGZnMEvgjn/zGV5SCoApqF8CBWEH/WHHGx7LR99duGtUjDd/rx0i8AO5WbphV4o/uUhTKSlqqIfN5HIoFCfEIVtimoYUD94wOn91/DUu0RSONwejxnjXAb5EF/KdbLBeVFM0VuAMCyrtSD3emJvPpYyMRi6keqsdRvLsptCMbnaTKW0u+tG7HUcAxx9vNn/zvqSQe5kp8nsfQzNBNjqinZCQAqPECmzY/LPx57/FPJo0LCLo2qTGZNzydY3By97v4cU/Yq/r86Ue3xcEanYsT+OLn17+TGQXI5M4ISXliYi+AAAJaTglBmbXx98BUF1CA7zjVjcZaBcdwhEDgDntyZSLQYK0TC7UqvgWkJFFaEj3XhX1IzEtAlqojUuH5uji3ES2qHcsvTGLCa5nno+tyjKmvQHKTz6MtS/dj2KrjmzUQdyo4MLyolD209ksDh4+hvX1OpYWl5APUiIP4Oa9b3ZOopNIh6/VG+J+v1Wu4tzSEnKFAiampzCzbx+a7aY41tNhmEXKRrOPX3z/H6Nwxc34xrMbqHT68Ggghx5KWV88BlIOm0k2mcoMynOSuOnwJIrNp/HD990JS2/2E7mMsATSbhJx1EHKJvW+JwZpnMgTcGUTHvU4lbcQ5Kbw0OkFfOLzD+DUhTIabhHVHqPO1CQl4yTQa5RxxXQRVx2aw8kjh3Hm8cdwfmEBU9kU3vldJ3HrtUeFssnzEIXULbrIFArYWl8VLaNMYEh3j3vCtJD7ijFQrAm6daHSd+OeTGopCUu41Kl7iJMunMwEVrcbeOT0Ah586Amcfu482tEA6UwBHhMNIhcxUw36bPwpICP4oF2TpTbX8jIWagQGE2wcYmVcxvvfySg0n1pE0nPpCWCaWAEu+tg3M4m4U0MpSOCf/Oj34YZj+5Gze8jlAkSchpPpsV1GNBhg4fx5HDtxXBsP9uUzQoyCLAy6ESzK3joRwnYIJ1vAlz7396Jlve2uu5D001gtV5DyAjFNDOMBVldJ8U2iWmlgc6uMZruDNnW61MS6LoWNqK1eQBDW8K7vuhVzzgCob8Hux2gR/JiYQCIXoJ1gZJWP0kQerbVlrDx9Gknmiqc8mehLHKZEj0n1KEUZP7sXBKjUanDTaTHr7YaxUIR536+srGFialpYH5wujlM9ec4NiCJrbNiVqRbTL1jcirmUgDZq2knKszD89BRNrdssJ6lnTSi5he8iarfFBHPA6annoWNZqNHJ3fNR2DcHuzQpx5rezjR+s11bohyloJX1TAErIgPoM1WDGdyhaPrZFPL+5fENSnkkeM+BMZ1AO+Fg6sjVgFtE1AUSXk5c5Tlh46RNFbFao22c0jXwY0ARNTXSE3DxTTIMRgWiyABE71emaRgt0XqyrAchw8pHu9c/3w601/5x8f6ws7oye7xquHn/qMkdjymnf4MEJ3A7jcF2ru/jz3fxfyt+C/dsPscIJFKkehbeKjKOn6PbITuJpmSmWeFhJyjFCj1CrbaJT//lf0Yu66DZ2EYi2UM6cHDXXW/En3z0T1GamITrpdFqcV10JTuccahjc1/dpKgpn9lrMrkCCsUSzp47h4h7HrVH9JyIugoANDWbBoNkKCHXsjJKfet99+H+++8Xc9hytSz7A5NKjC5eM6RBWwAAIABJREFUtkC5VkYNmDpvyluEE3SyBQgossnnfS/sAWrXucfJlFU1oiaVxLCx2LS06L3SCdEJKTdi869AgKGJmYA3CbXu6cmdvB8239onwZwLGZZothK/Rxo6T91QgqBrQvl9mcLzeVQzOD5MEYkDr12eTw0qiVlgFKtzLusC9zBF2ZfzbNgVUoiqdUpBpjsrEANH6sHzjvpYrnf5Uq2Yua5NnSuncjggUydWTdd1Oow+1+rfHKTHO6TK4/5nfKhcKwYY1VNj8x74WEbiknUmngZkggllHkg5KvGGGfamJh0CEvr65/Nwry1XK5iemcFmeRuWNm3lvu+7LrrNJjKUFoQR3vGWt+DklUdRXlvHVKEkdQXXV/6fAfV2rxcGFDDHwMT7qfNJU05xXdFHZfw8jMBCfRTNXbJjqRpneV8KBNhtAjjsezSDRUw5ec3RC4Zru8gyXTz28Bn85V/8rfgAUL9PsI1+ASmnj3anhl/4738Wca8O2+ki6jG+2UGKsYE0IQ7JwCADJi/eE+ZeVoNE9qwcZGgvgyFUqR+nvTvMym7MhM1QfFzuLtfFtwQAeLH9xxA4uPgGMjQ7tSWN/hh9i1zcdJFkMc4CgGgPJxNJ5WLJ5p9fdCV1/QCZbE4irwRuM4uduQlf7Pu/jN/bq8G6jKf4tj/ETBRkYzKUKnGnHplImUVEMQAuptCYG/mFAABNs7hkAzc+6R9fHMcpSa8EAGA0K5DdU5vaja5ZY2BFDaioDEUDyOJLuZRz0zSupbLwClqsNvXXOgCgLhx9rMbQWQO2SQvOxVUDAIwo6rNwl/gyBQCoSebOovGyAYBdXhc7bzQFAHByzKld0nalURImB02a9BSRE4AopnER0WbqslS2rRQvguIrParkj9Ad1/zN2KUBYIecJMfoZRy04xayjoVoeREPf/RPcTJwgeWz8DnlSsR4+InHMH/0ODL5KfTilBjEORZRZ0vWt1KpJNRMNuqMrVP0bku0nsyJX9vcwNETJ9BkE5NRBjxcP59breP9f3Y/EtPH8dj5CppscJ0kbMTIe0ob6QZZoc53JGc5RsZzcM1cBpOdBfzQfXfAYwPXi5FzbXSbdaHwiz6N0XecTpDymtQACpsPXW/HpJKmC9juefjwX38Rn/7KE+hlptFN+Ki3u9IQ8r00Nlexf6qIrGvj+JErRJ+5vXIWreXTmC14uPOO23D7LTcLHXdrY0VcrPdNT8hyT7NASiiIsxD4YGMosVPMw5ZJXB/xQO0XEUFlnnc67iZsbFSa0mwlvDw6/RQ2Ki2cOXseDz1yCk88s4RuqgjLy8AmfZsaSAECWEC5cB0fjUZHaHvi2itDHF4HNCuiNGEAL1uStAQa4sVhVwAuthRMdyBLIwrbIr8InBhH95fwP/13/xROr4FEWJXMcXhpARMTmRwef/Qx7Js/gOJkCZ12S4ChJC+yQR/l5WUUr7kWWN8W0DyZzuGRrz2KT3/qb3HlsWtwxz134xunnsSfffqvsbpVQbnWREwncYufI63SB2M2w7asXzx9Em/UrCMYhIjKG/i5H3gb7jgyC7/fgtXrID+RQ73fg0dKNBu4QU8AnfbWOprrK0g7Lvq0iLI4LVOaTbIauCbKTU7GVBwjyOVE1kFTMQJvpAXzfRw4eAiLS8vyMxPDRQMxAwaYXG2eb16LmcCXtTbI+NJAclCQyWXltqevmkzTZU3QVNkkCy2FCoRRGxnfE2lGmpTZRlNkCb20J6CKk80jlcnDSnPyT4o+lBt2n42SYiyJkzzrFTZAWk7CBp5NFfcJZmkzSpATONKBGU/MDHWCZtvNELNX3QA4BQxSAdoDDjJS4oWR0F4bplhWjYWaDnItHDe+MmCAGglyLTOl4isJABit52qPV2sn11A1bSUtnTUfM7T15P55qqS96q8RALAbRtZPKFPEhOzFociMomEsJHvkfG4CCwsLmN8/jWplHQsLT+Gzn/kkrrrqMCqVdQQZF0HgSfzewrlzKs/b9sQbg0agIX1fLNKhR8CMmlZqAMBKIJsvojQ5ibMLi7L+KpEzzdpi3XDpuaGWM48iACFr3b333ounnjqDp848jVwhj2qthiCbUcC1Bk9GIMDOxolngvcRJ+Ns/EcAgKLWy+9Jo02Ak29NASoyjRcTPh+tdigmrAQAeoOU+KnIfSCaeNVASSnA/xmCcKqhIQAx/n1zmo35JV976KRo6oVhzJuqyXgPDAEAze6QhpKgTrOlUgQ068GABjwsCnxQfhDqPWheCBt0eSPy4Xf2J7t6FV0cqxp3TK8vIIGeWI/XzzuAACPHMoCArgmHj1cF0o7yZ0cLrJ34zfd2PDclVQQqaXCoYxLHa86kraITBXAyHgJCsTHTerVOe66D7XIZ2XxOgcJpH20yQ2S9I4MpKSkApP9/71veCqcHZB1XvAG4JnJ9FVBHgwByVMdYW3yeceYEQTPhv2hjR4Lulxoim9OwFwCp1kd9/Y3Vkeb3dtfg4+uJumaUR4PQ8mU0lYI1cHD61HP45J//NXyvIMwRpkAwIphRgFHcwnt+7IewbzaHRKqOuM/70MYg6cr90evzuAbIUEJmzDn1BcS/2PxzzzdmsuqeGUgsrEAE2khYYN3xAbf20RkBU69QAEDfWmPmBqPLWt04ZsGgA6UtGZqSq+r5QoUJI+pbScF0MTmzTzbWFKlENOQxiOBwJXmeneNb9O29NqBv0ct8S5/mdQDg8g+nIdqoKQCp/2oDNH8uBwCQYkYjr8b8b3wxvvx3880/cq/rc68FdK9X3Ov5X/0AQKgAAGrpkjSmUQyAkSxGG4qKZk5NSrhpCPLcH8AdJGUy03HYN6Tg9EMErTr+6N/9W9x96ACy9S34vTaQiPDc4llsN5s4ed3NJCBifWUNvW5DIAnGvvnptEy5+UXDpXa3K1cip6es95986gyuue5a1FtNKQD78YDyWTzw2HP49EOL2EIeZ9ZaaMUJabqT/RCT+QBbmxsI8kU4HiP7WtL+FQIPR0o2Dtmb+P67bkSW+vU4gpcAOo2aJAGwYI+olXVtMJ9eTPRYrwk4omiRNEOiN0Cjl0Iqvw+f+9opfOwz92M7TGCjHso0nuAL6YJZ3xOjwUQvRDGXwTvuezMa1XVcWHgW7UYNiNp40xtuww++821wEKHbKKPXriNwk6JVJVU97LSEuqpc81PoJxh95KhCmiAA5RyKL61i2hJJ8RCggWDC9mF7AbpRH+sb2zhb7uAPv/AwVlo91GpVmQe5EqXkoNvpod2KkA1KHOqjxycZDKTRtVM0emINP0ClvCkT5oTtwXEpJXAEkKB8woqayCRD+FYH15+Yx/d9993IZ2xMFDMiK/DTLpxsoOLJ+sCjp57ErW/4LqFkkvbKZtqh0SMpl8US4u0qkikPtVob61sVfPzjn0azAZx6agFxIoFat4uOBeQnptBsU1fJxiQJm6yNWLsPsxkg/ZMNtJOS9xHVtnB8Mo9r9hXw3u+5F3F5BYV0EvVGGQPbwsS+KdEqM3pyEHXRqVYwaLeQCzLodBWLh8WgTOJTCggQEJQUXs+VApPnIR1kpehpdrpYurCMM88+B8dPC71YopEk3olTS7X+GgCAhou8R9NpH6Td8m8aujEdyFCfbWqcEynYyZQ0Ojb1sJyU0iDMo0yih3w2AyuOUcpmkGICgOdgu9NA6eBBYGJKmrY+5RLpDOgQSWMqUjwFANCTzH5fyVEIeoiuOplAq9kUh3gW5G4QCABQqVaw7+A8wnYHTpDD8kYVcyeuB/wS4BVQ7/The1lY/XBotvlfCgDA9VPo+N8GAEAAIQmiUffUbgCAOd9ssuu1bQQBU+lD/NWn/xybm8vIZhjD2cd2eQP33nsPHn38MdTrdXHDJwCgQENN4R2mDijgWWmVFUCTK5QwNTODhXPnJdJUQAuy4WQhVRwz2XEuAQDw+r7nnntEj//o448LaMdhGcED1VztamCN5ls3YkKjJgOArC8CfkMGgNbWa7bbsNkg6GUkjQO6pHsIo75KYWnSPyEpbDo2MGRjCdinur5h2WTgH34eAfl1QzD+fd1PC9XfNPk7Jrh0+dcRefz5OKVcjpPIeQaIWh3F/NGmqMLn4ON7PQE2uJeK9NdI+YaSG9V0kdW1+89wHm0+2tgDht4jmj8wPrvY3Yiaf4/r4HcMxthkU4+vX8c8frzhH8a7jr2QeZxI4iXNwAAJJhJVMQ7ED03YRaOm3wxgFSjAPdJCKM53FlyC1p6DarUizADuYxk/LY7/333vvbju2Al0aw1M5vKolcvie0Mm+4gBMAKf1Hs0rCb1fRUVqZOPKNcgWJ5Uj3u+P5dbv+6uU83vXcxI2Dls4v0zAlUJ9Nvi/L94dgUf/9in4Lt5JC0b1WoNrmMLIBj32rjp5mtx9z23YdCviYyA9QVliATEGSWY9gO4tiPFksiJdXykIsgQSWLqgoqeFfmQHj4OXekME2Ac1NAA1LBD4b9fiQyAIXqjVgaFnI2d4/GTRWqFaPGE5kk6NV0o6b+TRa5YhJ/LkQejNP/ydNQ6qt8xF9leTcxL+fmeDdBLefKX6XdfBwAu/8DuBgDkBhyTJewFAPD+NJo2vqpBW9We+PwL2+W/wxd+5F7X50t9D3s9/6sbAFB5zJINTf0yNygtATAAAAtGrVzU+cW6QOIqxQlwwhYqb4ONf+Bi0Gog12nh3/3UT+GN87N4y9VH0d64gChuwPaS+OrDD+PENddibvYgFhfOoUkXfGuAw4cPSwMlus1OF9R+1ptNcXknDZAMgO1KRbKpyQgIMhlp7Jq1Lv767x/CUxULT21GOF8boNPTAMAgxkwph+XlC8hPTMNPZ+Q5WDhN5tKYz/Zx6yxw7w1XIkPZVRTCIfuq3YTN5TYxQDcm+yAlEX2cNKhppEbLuYHxGk+kEPYt1MM+9h+9Bo8+ewG//rsfQqVno+9P4GtnzmB64qD4JVhxiELGR8ZN4dz553Dk6FXikH9wdhrltWWsn38GGXuA4wdncPv1V+Pk0XkMOg1pqBODiJYHEmMoDsWwUWkzDonNHt8TqcWMYzMGsNxnk6KDJY1VzAUTKTGoIoW3awcIC/O4UG3hmeeewaknn8SzZ8+iWm/DtgP46QIadarDKUNwZQIs07E4lIlyHLUxWaLGMkbYTwrlnug/kxDyDlB0+5hO9zDh9/GjP/A25AJOskM5f9ffeitqjRrypRzguXjsoUcwvf8ASjOzaLTayOVyaLcUWBPk8hh0qFtOYHV1mymJ+NOPfxJLy2XEcQbPLa5jQAkFgEqrKSwIFhjF4gRa9abQYRU1ti+O9dw/Oblx0x7Cfhd+aoDu+jLm0in8/Ht/GEdn8rB7TTQqa0gm+5iZnZLCsNtpIw5DdBpNRK22ZJNz/5bmRQ2XhmZYAookCI5FSDkOihNTWNvYwFce+Co6UYx8oShGl26QEVkKp3XJhIpcUi7JKipKjBQpD+xS45oSU0E2Xvy3rLUsQvl5aQYcK12xrHmiq7VQqdeQDtIC3lGCFDYbmCoUUcxkUJgoYPLwHPZdcRjW9KxIJaSu8NJSWBNsYFylxaZIYsr4/2QsKdaDpDDESgOdyedlHaCBIE3VLlxYwsETxxFycpTJY6PcRHbqALx9hwEnh2aXEgxOiKLXNACginvzxbpNZdbLFwFVie97/n1yr/1nLwYA93KjJ2YzKhNrvaXK+Yv60uxwEhxFLSSsGJOFHH79ff8B0zNF9AdkDXRxYH5OgN+FxXNyrZN9QqBRlgSpGXYxALTUjIBpvjiBmdlZnFtcEkNX+qmQQcLCXxgQWsZmQACxA9QyADa+V199tbjuf/XrXxfaP/cEUrwJUKkYsov/mM8o8XAiARgxACgFUAalMjvXTu6k2qvzotzpjbeTArsYlVepNsVMNZEkm46Dulj2TDWU0xJKPZE11pba1W7Y5HPPHDbBeie5iPGnG34+VmR4+t9GDmA+LYc1CTb4whjQa4amVsu5prdHlwCbhvR3gQAKANA9yq5DON5k7ZjKD5EL9QuqPxs94uIJM70ZdEM+vO70v42Z6XhzvysBZdjI7uxb5ZnYJzlpT9hvptE3dH9x9R9LFDDvUDonrrU0PCWo22kjl8+JhwAlAwRym406JkpFYe9x/cr6Pn78R35UjABzflpYnARQycriGivml5qpMTqMBgygtESt5SL/kYQHJZklKPdyAADP1/yr83UxAKC+r1g7lAEM+ilsb9TxkQ//GQY9W5iAzUYbvucgyBCA6yKTdfFf/8SPIAwrYrcjKUV9S8AxT+JzXXV/6UZ+CHSpJkGxt8RTbNxbauS9NrzMNIl7uGiZA2yG6K9kAGD8nhq/T4YnwQI6NBryPDkxNK3gIaDmnwueQyMeQxEmnYjbhyBaPGHKGdRQJL5VDdXu59lrA3q5XvelPO/rAMDlH71LAQBqQ1fPcUkAQHsAqP7e0DXVwmq+5CevAwCvcAkAF1+6zhMAMBIAE+ukNgsWSuo8CoyrnWdVgykgASOSkim0eqE0GMlOG+1z5/BLP/1PcSLw8WP33Y1Um+ZLLXmtRreFhXOLuP32OxFyEnp+Uaik8/MHdMQQBACgeU+90ZBCkw7NbGRJS2cBOjkzLQBAGPZQ3mrjU5//GrZTk/jGQhnlno8uUsIAcJNAPvCwurKCXGlapFTMZqchHSP65jN9fM+1JVw/X0SahVzYgViqsuk31GmmDbC2lUg6WyJtxMSmr2jkBAZYlA4Yn5XLobxdQSo7gV4whfd/+M/x8c89htnj12Bpq4lWt48g7ePC2jkcm9mPDcbF7ZtHuVqT1IHbbrgGs8UMNs8/i051DVanhv0TWVxz9BBuPHkCc9MTsAaxNKGcxDvpPKJUAWFPTYiVVpuFhZJ1sFDeLldEWpZyfCRtB3HfQrvLPPBYtK8Z6mA5/fBd+NkseokEzi2v4WsPPYEnziyg1ozRiRLo0NOAA7sUz0NKXLiTKdLZ6zKB4WSedFlOihG2kOrW4PcbuO+Oa/BdN18FdMvIZVyZ7h+48kqUW23MHtiPVMZDp1HHE089jVvuuhv1egtRbyCU4S6Zcb2eOFo36zRLS6EbJfA7H/gDNNo9LK81sHihi07PFrO9kMWG64jPRL3RRLVSQcDMa+6T4lFCnztbGg9+Dj+XRrVbgzWIEKCP9toy/ui33ocHPvsp3HLiIKazNmqbSyjlfficoktzbaHbiVGvtdButuDZ1EyazHbNbua1wqoooVyQy7UaTp95Bmsbm8JCYfHDZtnxfSmCCADwHhM/EE7YdRPPwpFFogIAtAdApwXHdaTpJgOAU35pnGiERimhjg9TIIfKbqc7dhR3xYeEDID5ffuEBZAtZNH3LRT2TSM3MwukswIQ9ZO2UPmFXk2TKTpTk/1BE8Ckou4TqOOwotVuyMpQmpqSWDHDADh/fhFXHjkizR7TOLqDFGohMHf1TUCSEgAbKdsX+r8AzkMPALXWvDYkAMNZqlDLVfNvMr4pp6LfxgtTgPeqv/YCALh0Kb8BBYDJuj3mjE4tfKlYwtrqCiZKefT7IZqNCkrFLP7g9z8AP21LGgjNxianS5IOsLq+KvcR35vEWMr0Xk/+zd+a4kt2S744KQDA+aVlNFpdAcUsyqkMAGBo/JoFIM2znlSzeWfDfucb3oivP/SQaLq3t7ex/8ABrKwuw0/7w2JnRyOtv8vP/bwAAB3jo56SREjBooFTQ12nhl48uZh5DlRrTdSbXWl05P2LOmnkPTCc5JuJvBRQaropT280/cqsQL4nsX8GPNANmnwO3fQbAGA3cCDrBV3q2RdE+vySWKEBADG1ozFqrE3A9QR2SP4nSUwDABeRAMY9xHSjNdTm76jpNNB4iebcnBS1rmlG1BgAIHWiWWPGG1PtL7CDDaF/bzdMxvdEcJ71Adc7465vomPJMKGHzrivgAEAxIMgkUClUcXs3BzqtapcJ55DUeFAov9oAksPgDfefjveeMcdIlmcmZxEvULzW1fLP7hajaTF6q2qd8qPIpGTDlk2yqOA67aK4VVgsXLyf/EMgEutD+NgxPMxA0Ydgtl7KBPilsVUjASijoXf/72PIOxy4EAfpUh8ihgRSlYY4wP/+c/+NJpd1heUB9rCMqG5puf6wkbj9SewoGbHGK8QlRiivCSUOa6GSHVvO340hgl4hiUyutvVffudBgCMxv9S98Dwe0M/QPWdcaoLdXikQ0mecX8g9KqJqUkxNOIZUW7dyh1TDsZQw6JMNeSsvYx/9tqAXsaXftFP/ToAcPmHTsXZmJtUFV+KBTC6MaVI5bRAu1mPmwCq62+nC+mOa/xlBgH2uj5fKgix1/O/2hkAPXQlGso0GtLcavCGGxQBADPBUgOE0USLVwq1+o7rqqQSausHwFf+4i/wyd96P0phG288dgXuvO44ylsX4LgW3LSLr339QRQKBdxww42i7SxNTKjc9LArBYzoJrUrMp+X056YmdOOjS8/8BXcctttoi/e2GIx2MVn/+ExVOwpPHBmFc1kDu2Y5mRA4NnI+C42NzeRKUzAdjyh9yUHMaZyHo5N2XjXTftwRSGJwHYw6HZhMw5KzMgIOrDJ74vOkBsVzae4wVEqwV2LjZslG3uMpJtCWN0WyjfcAOe3O8jOX4Uvnl7Gr/3uH6OVzAFOFuub25iemsLZpTO4Yu4Ynltex779BxC1G/ASfdi9DjI2cM2ReXiIceHsU+h1W0gOBlKUz++fRalYlMKxEwOnnl5GNwK6YUcKEr5vTrHoTswGLZZUAbGCg81caC8txSsnc3YUYj5twx3QkZu+Mz0M7CQyxQlMzR1CYXIf0rkpbFUbWFxew9LKCta3NtBsN2QqKLF2SQ/ZIAvPtkU60dzewHTOw723XY+7bz0Jq72Ngk8yRRu16hYOHj4omfM0OcxMlADXxuknn8TkzCwmDxxEm9GQKUfTJVMI220BW7a3KrASLj7xF3+DxaV1bJabeGZxC51+CZZXBCkbbeac98kYUQZQpCyyOCYowSm2MjGkeSPN14CgkEF70EEiOUC7UsFv/Mq/xxve9mZ89jd/DVfPFbD69CO4cioDd9CFbfWkQLSSyjSxWg9RrzWQYozSGA1ZfADo0E1ggI+3kjh1+imsbmwgky/A8wPxsJD7xmNSBc8FGyyldedTsemQ+0l7qXDKKBNMZp93O9LQ816hq3VbtKgJkRImORQYGmYpSkKzQ4020Om2kM9mpfE/dvgwfNFwDNBEC3Y2QGZiCk5pSqKFxeGfx4xpB1FHz3I1jXhA07++5KSTyZGi14ZryzUja4hktcfY2FxHsVSC6/mImBSQLWJxrYJDJ29GLxXAcnPoWylFD33NAADD2fqwZRnG+2kAgOCc3KfK4UQMN19OBgCvBxUxZib/ylTO7NE02VtbW8MVBw5jee2CgD25bJoKEDz77FN48vSj2NhYETNAAgEHDs5ieWURnU4LSZvmguqjGoO5kVu50viyWQ6yeczMzuHC8pqY6dEIUxitHDoikmMxTo83cYACbMESicLBg4eEFfYP//APKikGQKvdUkaYY3/Mfi/EaprCsYHXTJqhB4DnCaDGCSWbb2lGFb1F+QAMzx6PHae0SvNPFkCj2UGbbCRh7VJao9n/ZgI8bLQVsYGAnDo+ozc5fpWMIvHGtNw6ptWcp/HfH5/uEgBgPstAZHOxov1rGYV6nITba2NQaSA08GC8AYxZ8cUN6Dgtf/jTXU2OvIIJp3ieklMm7bu06Wqt09p/dZI148J0eWOm3CO6yvAVhv2TvLYymjXPKYwovW7y+6wZTLMph8O8tpYIdPuxrFOVrS0BijntT9NktUnWXYQjhw7hXd/7vYoNQNaV9mngebXFeFABeKM6c9T88w0TiGHzL/GEvViuOwIACqygn8rLBwAY8OVS94f5nmohVdqAxGVajGQewHNy+O3/+HvoxUkMOGAIFTOGyUAuU4D6XfzjH/8ReHkCLH0Fnti2yM8cmkmbdZ0ggMhV5I4cfUliBG84xTpTq6ExHDeWpqO4W8NMluvGeAbwN18ZAICxUtt5F5ipv1nIDNBjLmBppJyU0CB4QQRBRqiBKVngBuhRY5SiKaC+d+WJRjeHoUxdfrv3zT9yzwbom3/Kl/03XgcALv8QPx8AMGz1JKtaAwCS2k0jQMGOFW4vOrWd1CKzGJtG8vLfzTf/yL2uz9cBgBcyAeQMihsSm8feEKkfUhRlOmlMYjQ4pLVtgnuLCY+aXHLRt9od5G0X7/tX/xqNZ55Gtt1ECTHecsfNSKKDbNZBJ2yi2ariueeexcmTJ9HshDhwYF6i00ixpjkiN1aawBFYaDQaSGcCYUrRH+WxU0/gmpPXiilVvdXDs2c38cDji1iNM/jGs+uIvCIaXTbxfeQzadhJTqlb8LMFkVl12k1YvS6mMg5uOlzAW6/OY396gEI6wCDswuJ0XYrAvrig9zhxHyilK7tH0uD5PDINtRKod1rI7ZvCoLql6MxMDeCCnS6iDh/VRB4bkYtfff8fYqsNtHtJVBttaYy2y1Wkc5y69dEn+ME2vReiH7bh2wmh+89OT0qDyUKWEgJOz1jsiW58wAi+nIrY0fFBxsSKuyQ3WE5A6KXQ1YVswnZkP4n5P5xCEwlgXrLFYikJ23NkctyibKDLBs+Hl05L8V2cKCCfpzTARjLFosfBqScuoFlpwu21ccV0HtcemsHhqSwm0gRV6KHYk6jHfr+L/XPTWDz/HI4dOYRSIUAil5Xzf251HVefvE7SFWjUSNPKJnXlZCYkU7iwuATH8XH//V/C088uifRhq9LCN568gMiZQJwicwFwsxmJrmPTy3XBdz1lFEkRO3Oy2XMQbB/E8OjoPzOBJ54+JROMD/7+H+Lk0SNIDyIsPv4NfO7jH8T333UTBtvnkWhuw7d68OjDk/TRg4NWnESnHaJT3xJWhjF6Mr4QnMyzQaB2+fFTTyLluuL4X6k1hM3n6WmEAAAgAElEQVTCfZ70UwN0mWKNNREHAbzbjHu7kQIYF3MyAKhbpas1i12pA7gY85oQrwM2lqqYctO+TFrr9SrSnovAdXDFgQMSbUVYKzdXQCqbRrrAtIOiAADszGRtl5qN2RIqEkvixToRYmosyP1OJpAtZpF0UrBoMsomSOd5U6pARiM9jAhA2fkJrG5WkZ89DL80CxAAGEgenPp61TMAdjf/ageVXG8ObeQOVc7/4nxO5oOco5cfACBYxDVDpXMoAEBdb+o9yzSUa4KmJWczaVQrZUxMFPDoY1/H2bNnxPmb2t/JqZw07fVmFa1WU8AuwwQbts6aBWAAAD/IYWpmH1ZWN2QdIgBATwwFABBg1oCE2f51JKAMIfqUKHjSnNxxx5148MEHxSuGoAUNUSnRkj9jFOxhk0yTvjhWZnBhqFIAWiYFQElrTLydMgGk8Zu6n9hMi/yM8gFKp7T0hcBXrdHWwAD3ABVnJn/GZACm2RYd/ygQbNTEGoalzqMfNWTSpe5w/5dztIsDbRgAKWECKLCDr8VkHIk+lefn5zHPp9+fPveCDwggoN7f7j8GADAgpGr2dw4w5bBf6pfH2J/G/Z+/a+qKIQBgVCP6ueX59YBT3r2JOx3iAiZ5a/Qz8RDQr6d8QfVgVAzjTHKeihmUJBmzrvG/+ZiUYpg0azWkBoCfSorrf7NSxoGZGdx71124+vhxVMrbksLCa56gmYodpPxj3MRxnPGj4xRF86+iH8WHo0cpm+r3zDH5VjAARs+1MwnD7CHDW2tsIMf3YQxC5R4hWJ6w0e32UMhO4v/+zd/FoOeg3QwlzYX3GIlt9M3hGnDzHTfh1rtvRYeMPwyQ8VwBTxK85rnf6uQikbdJhCvXQRrL8otrIK9Qgmv0gaAfgOkzVEqAwIJ6P1G9rhpO6gBfNXj8TgMAOyNcdkJkIwBAUWV33OTcr2lAwUXYTiKbzWJiYlLieEATQE4yZINnWTj0UNBolj7JEvfxEoLgL6Pf2qvBuoyn+LY/5HUA4PIPOZs4tSYqlGlowmGwul0AABshAa4Y6SEmsrrA2YXyDlHa1xkAr+AUAEoAQolxkQJRU/VGFDK1cekKS9dZumKX4YKFPh3K4x4ypA3X6si5Pn7me78PR/M5BDQsizooeSm8/a3fhcrWMqxELNnB5849i83tbRw7cQ0OXHkEre1tdFrU3ieFJs8CNJ+n2RSBALpNx4Lmr61vSO64NDfBBP7uy0/gibPbuNBxcWqpgkR+RujqZABMFvNoNeri5uzQ2IybStxFImpjOmPjDVfN4PZ5G7PpPqYLRQy6IeI2NzOp5pDyXHTDthQKsjlprSUnRzS44WTK8j20G1X47NapB6QGP5lCbKXQZqOYzCBVmMNKY4D3/c6HcGphFZabR2zZ6JBTDwvNZgMZ3xcAhE67mXQa1fK2TKjUzalMc/j+2RyLg664QDOHO4SToCkfJWFs6hnLpY3bEizqlTRAnkZiEGkMxVi9BFy6tjPFgJusxSSBHmI2YqmUmAXyqye0+55Eu1FWQLt56sJTzJ5OOMhm9uPQ7AHccuwAjk5n4HW20d1aht3vIJd2hfLI3G7qHl03AdfuY266gKxrwQl8nNuqIj8zJzp/MjTYSJKewIKMX8VsFtXtMj7//97PxD70LRcXVrdRb8VYqYbY7PkIpvej1m6j3GwgyZzsXE6kI3QubtbqUrjwfVDTzs/IfIlsMYfZA7P40ff+CP7Jz/w0Lpw9DzeZwOTsDLC1it/6n38Btx6exsSgBru5hbxtoZDNYZBw0e3b6CUDkeM1t9fEnNFkTbPzljhNfqVS+OQnP4XJ6X3wM4GULrZHk0VbqPFsOmgyZWL2pKAWXIYNB2sfFmXR0AuAjVCrzextT5prmdpIAaoAAB0Br9M7+PpJAUMcz0G705KYwmR/gCsPHsREPo901kfPH8AtZOHlixTUos9GPuUI0EuHagJoZE8w3aFRawhDI5V0JZbYKRbEiYLXPT0WeE3Rv5DSBF5nK2ur4u3R7fXhZovYanTQc7KYvuIEkAoQD3TsqFTu44ZZr0YJgB5lDrde1QwoAEDtrwoAYG3HJmAcAHj+/Xqv+msvCQDrQ2rlec/zPpd+UK49AwDw3lDT8EK+KMAbH5vPZQU0cj3GVZ7Dl758P4rFAFvby9g/PwO6ry4snIXN+3VoLKdrXPnoigFAkNLxA0xOzWB1bVPFp0Y9qR9UAp4CAHZUzhoAUM9iiXFfoVBEIV/A/Pw8vvylLwtDiFIkYfPoG2e8wdRdodxLhgHARq/TakvDZ7w1hHXDxlm7+fOxpOrzvmNDxCgzAshkMtA7hQkYlWpd7kMawZJModzTzTap4/sMyGLiGAXZG9OKD6kTl46CNiCNiVeWpmeXflsYwgSszb7NtT0iWEzZjmZPcEotxrXabFCbCwowoba5FwQAxpv+3QCAXEs7Iiwvln2awYKa+I8ABPk3JQCSLDSSjyrz2lGjL+d0DCAYPo8Gr3awAcw5UHEOAibIxJ9+LJqJYOjmcsmw/yK0w5/Rv4TXZBQh57tIxDHuu+du3HzDDWg3GnoPVXp1eT9s7Fn7Cqa2M8Zz9DlV0gwBON5jco3R+ND4HFxGbbzXAGu3waKc0rG0M342dXuY9Wjn36wbFPszoQCApI12K8RUaRb/12/8Nvo9G7VKS3T9ZJjRa8i2k4h7XUxMF/BT//wn0GiWYUVd5H0HQSopRrkJ1o0pW1gUwsgQSZy+4PqRigyWXFlPkgeUJ0ASIUEDSm+4lwhLYwSwcQ2laweZL0NGwF4AwF6t0F4H+AV/X9Avg+BejAArAIAXs9iaSKHME8LFiyepQyfiXAbZUkEWGhlRaPTfnLSha+IouGMHR2nIyt3rg77En+/eiL5dDd6Leds7AACDDuoYQFVPa626ucB25A2rV9ydu7rj9/Tva+/aixQ84xvR+A16qc+y1wb/Yj7/N/M7BgAQJFhvpEobptBSZVvEqb+KARwHANQWM9KzfTOv++167F7H91L3/16/s+O97xEDKPtDrwffsWUSyUiZvWIAL/vYvOQYQE7xu6Lr5CYge+ZYbM2o3tg1ItDIJq+Jge2gsr2NI6V9aK+t4swDD+IP3vcbOD4zDdQqmPQdVFbO446bTmKqmEEmnZJJUt+KZBprJagpU6Z2LBkHpMcS/NSUTFbPTENhlnquUMRWtYpas4mDhw/jqWcv4EvfeBahPYV/OHUezWQW5S6b9ZRo/6dKBQEAhAGQK0pj1ChvohSkkE/F+OH7boVXO4PbThyQBryxuSWaSjbGtL6nvjXpkrXQFYo8gQjuo/Qu4JXPPHZOzCUSnXTTfl9o2RIZiIGYvfWTDuKEjzCVQTuVxW/+3sfw1ScXgHQJyxtlaQb5x3U9eX/0PyBgIVIMbohxH6XJKWxsbkkxPTt3QKbK3BiZWHBoIovG1hr6cYR8xsMgaqNR3kLWS+DAvkkcObwfUbuOq44fQSEbIA47KBXzAhiQfOeyCAq76MQxVja3JQLu7IUNrG63sLrVwno1QsovYmWDUYo5cYnPFgpYWl5CJp9Fo9lEt1nGgbyLnNXB2++4HtcfnUervIGo00I2l1U0SJcawR4GcROTeR/7JrPSOLYsG36+JAaNBFg46aO7MmUYVi/GEw89hK21dVS2K5Iy0Ilo3NRHz7KxWG6i6max2uyi3GggIIhj2zi/sioT92PHjsOxPWnIgyDA1Mw0Dh+9EldfdxJXHj+G7EQBYbMmxT5TA2TC0YsxUcoiXngSH/gP/wveccsJ9DaXEAwi5NNppJwASTeLdj+FThgi4wCtegVbvHZSjkhESOHnuWx3Qpw+fQY33HgT1re2xJmf6RZszFvttjQmFvW7ISfrBChC0bOO1iRLppCGFSAXis7CVtOsgbBTZNLXN9M+eZDUVgIj0CvCc1Bv1pD2PEStlsQA3nrjjQgHEaycDTsXID+7n/EJ6HHKT2NDRhInLDSqZUmeIABAL4Z8vgQnyCtjYhZ5jGlMkoZLaUVP/CYIjLHgpYcH0zp4rdIIsDNIoTlIYeboSbS7PfjZScVekVQBBSyqvVPVVCbjWuonkxut0whejhjAF1MLjvaKcQBgNAlU8jil/6cBppoAcq0diAEY14wX+rPXXiT1oYnNGnc7NxpyQO5v0R1LE6CqFmVMxuZXxdgNJ9lModAxdOL9kGT+t4WzZ5/C4098A2FYR6/fQTaXFu+WjY1NaaiZZMWUAUpvlIzMEpkI6fN+Jgs/nRXWUrXekjjMnnjHcA0lKKlYTabGkrhJPdXmc04US1hf35BYsTvuuAMPPvCgvE65vC3riu3yv8taa22jUW8g7StvAHlebdJnPrc53tIoaTNtxsG1Wmx0XGxvbsH308hmc1hbWxdZLkELJh8wIYWGqg0C07aHAW3MVWej3r+mPgsln/eDpqMro3N9XexqxozOeQi8m3pUewmoO3r0xzyPNEJsKvXzGX2/+PKIrEGBG1KlGQBAfAGU3Jjf43tULcxODyfzXnicxxMIhtN7rdUX5tn4BH/XxfyC16/FiTJ7ITVk4N7JdY33BH9PUlC0S/1u8GE4yecZNNN0tWoMG3Q+V7PdQr5QEBCJ6y4ZcTzPXKO4R9DDRzwlZmbQrlWRJ6BfreId970FN113LfpkWun7RhyQeF8Z0Y7KeRTjwHGGA/+b7AD2eWQMKBBDsW7U8Rv1IIY5dtk13ws8cAcAph93Of2HpAfxcwqQRFZWEqmEj4/96SfRqEfYWCtLlC6TgJhA0+nSpDeDAbr4l//iJ+E7fWTSBAIjoE3AnbFBPaDVQq/ZRrcbSg3WbjUQdVsYcEgiDAAOEn30ky6uuetNch+FvQFi20Wcoq+Pjw6vT81QGkYFcp8W/4zL8ADY68C+mEV/590+TuHajQKrf9NAgZt9Oh1Ioc0LkBc3Hf79iYKY/VEPyCtX4tRM3IFGv/TSIn+Nl+KKFrHXJ/zW/Px1AGAMOHiNAgBqo1EpAOZ8K6sild1pAACRALD5ky3mdQBA3Zjm3jeGQlpf96oBAJRJ2kUAwPMuMGoqzlbYhoV8PICTsvGf/sd/g+ceeggz2QBZRsb1IqR6IVrbG3jnd78Zgc+pZhPduCnNIQsrpRHjWkbxMWOLlDGYFD1WAn4QoNZowkrZ2KrWUKnXMXtgHl9/9Gmc24ywXAMeWdhC6BRQ7nCCbSPrO5gqFbG9tSGTKGaRC9lqECLRreHITA5vv+MECvEyTh6cRJqFQaUKmxMrFiUEIiymAETSuPH00k2fZ5XTf07fWVhTJ51yHSQcDwM99SXK3487iMIOfDoMN9rw9h/GynIZ/swR/B+/+xF8/qtPoDh3BRaX1+Glc6hUa6LN94OsmOApwz4ZhovOe2JyUmisi2vncHBqXuK4Dk4XMagsI5PsI5v2cGDfNG48eRzXX30MM4UMUv0uet06us0qJgsZ9MIWwnYT+WxanNrJDqD0gkUWTd+CYgndfkJiFDt9F3ZmCktrTWzVYzx7bg2PnjqDeruLzXIZQSZAM2zD9l10O020KxuYzQeorGzgxuMzOHHFIVw5P4f11WUU8hlJDuj3upifm8LMZAH9uI1u1JWJ89TsnHgA0Hk+bjZR3tzA+vISKutr2FxZluJse5Pu/334GYJALXQiwJ6cwZlaA/lDh3Hjrbdh9uAh7KNWuDSJOqm+fiCgAbthekjIOkaWBrWXJn6JkwgWzLYrRSFf2xuEyHoWWk89jMc/95e4aiaP7XPP4ODMNGrVhpjauRk6pPdh9doYxCG2t7Zl+kYKMetFpmnUanVsbZdx7PgJo/gWVgCvJTb7DgvcVkeckk2RzXgz/oxfyvFcxReyfmdxJtGOA5IEI+Wmrl3QmZ0uMJrm7lPGIerUhCVNUqPVQNp1EDEGLZnCTdddh35yAHcyAyvwkZ2aAbwMtutNVNsd9buDPqYmCmLUx0kyJRBJJ01nQfU6BCdSygeDAACBK8obaJTJ99duc3LaQ740gS4dooO8sGLsbBGZyVnAZgQkdbSvdgBg9/DH6BoMW4p/EwDg+aSpag9WQk3gRS70An9eLABgpoBcR40EwAxGTLOnpn7dEQAgQItq3lVdrEwgB7wfsh5WVhfxhS98RqLAhGWUtKT5p+FjLpsVQIG1Ld+zXN+uJyyZpO0hk83L9Hy7Wpc13yJjjAwTm0aXivFqmktlhqkOChvQynYZaT8t9TNvhLe+9a34q09/Wpgm5WpZ5GCddkeafjZdlI1J8xiRdeSqiahJx9DH2jRLwq7t99FqtsRYlQAAP3a73VGSsU4XE5NT0sA0mm0BAwhglCtVZIIcmvWOrB9yvMRDQDncjwMB5r+lTDAggIlF0071I9bdTuPAYeM7xA5G14vUamMAgLA6eA4FOKBcTUWKCsDDFxclj2IIcNrLYyLMZOljTZqJvko0gMTfHbnYK6BDUdp1TCEZQrpfGaf7m0vaxEOPX+I7rumEek/yOnpKL6wmI4HSv2iGdgI2DJMC1D0kjAENtMhxlFJM0f7JlOI1pIAFZRbIa4JfZHFwMs1rheyvuNPGVD6Hm687ieuvuQoeWXUaXBNTUqWmUMbYQ9CF0pGdNzCPh3H9J7ArvzuWaT8OZryk/nPsZZ9vwv/CAIB54wTeVdqTuvcScFJp/OWnPovV5TLKWw2ENDD2M3p43UOQSaPfreHH3/12lNKW7Jnd6ibC8rpEF0dtxhWHyOWLwu+R+GQOVAgqspPohbJnwM2jHgFX3flGYHJaAcu5IjrNNiqUIPqBkgvpXpfyAgIyrwIAQJGpuZgqem1SLkROOLg40uU6PzkJt5ADiHzJfsqs7RESdzkXx+sAwMW75+sMgMsHfcYZAAYAYIEgDAC90I0DAJGWBGh/z9cBgNcMA2A3AEBkfRxyHN/lVNFABgABgKxtw63U4IQR/vV73oNiKokJ6ortJPo0zulFqK2v4qorD+OOW65Ds1GGZQ/ESV5pU4fJ0aIdI7XRmJmx+fGDjHgNMD99u1bH+ta2aIu/+NXHMcgcwIOnlrBYiTBIl1Bp92C7HtJ2QhgAKysrSDMxIFYxT0U/hdbmEt7+hutwZMrGkVIf+wsuHCuJqNkWHSAplTKFZNMfhUMAgEg2v+k5rgAAEZkBPRoAujo6zZUJOWvoRD9Eot+BnWAOVh6dtU2kspNYbVk4cPVt+OXf+AD+8v6H4JTm4GQnsby6jnhgwQuykpWtGjAyAxxxb69Xt5DxbHgpC1PFPDrNKqqrF3DfLcfwljtvws03XA+rH8v0H3EXSdLSO02knQQGMc2L+hK5SPSdWnDKDbpsID0PfdIAGSEIyPcynARbNmrNCIWJOQwsF5//whdx+qkz+MVf+kU8fuoxLF1YxMNPPIULWx00OgPMzMzhzFNPY3ZmH9aXL8AKe/jue27HtUfm0dhehZvoIw5bqFS2sW9uFlceOyoF2bEjh6WYZLO8uroqbJJe1EWqH8t1Mzc1gY3VVdkbqSXeqjTRsxyk/CxOXVjBybfdh6O33Aw3kxMAZnlrG2EfOHb8anB4ENO8SLwFHDXxYQoAqfO8wPp9ZB1PdMGkHHJSJDKKsAU71Qdqm/jor/4ybjg4gyKjAivb2D87g8XFRYk2K0wUUdtaQ1qyo2tCkY9FUpGEnbRRqVRl+kGTy5nZfTL1Z3FLZgkLUZuSjGYH9PFXBS69GXqKkdHpSM44f58gAHX0wrgiRZl67agnSQKWQ/UlTRYVAGDM2JRMi4wtZaLZ7jTh2rYAAG4igWtPnEDKd2DlPSSzAUpzB4DCpPgIdOjrwdhLSkiYjGHz+NE0kFN/Vuy6N2SxnewjQTM4GK005Sg03hrIVGlzcwMHDh1Grd1FujiFKOVho9bBoRtuAXos4zyJkHr1MgDM9HfHjNYI6NTfFqd/CgDo9ccBACXJ2Tnf3d1M7Ooudm3tl2IAjDdpvMZ5HoSKra8xYy4nAISWB6nFXrFVhxHT1kDSLxqNKnpxRxp/Tvk++ck/k+Z/0KfRaBcnT14taS4bG+vDnHMybsgOcn1fAM3ixCQSSQfLqxtyLbvpQFgidoqMA3U/GCq4HkPIJ7WTyg8k7aWlSeXE+o7bb5fvPfb4YyIDYONIBoL0uFrixAaPAICdskXyILIaAyrrYyhGm5wEp2yUt7cQiPH2QCb/5e2yYiHQbFCDiTw21VodKdsR5la5XIVrp8UTw6QsqDeh6ifz38MzOO72P9ZIj59SU/PvNg2U9z6GFanH8Xs6RWIMSCIIoJ1BlBO7Tgzj2iDHR+QNkSQg+K6vmAC8DrVXgWnw+XfYVWw3E69nmlfFniAwOfKAGjJrd0sVxpp4qTH1z0X5Q6ByV8NvpuJCzdca//HfG3XcOhFNaPVjXgAaJOD3PN/H+sYG0um0mKeSCWDYBbzm2ezmc3lUtjZg0xjWs/GT730P9s9Molbelug7lfIyDgCMZBuCO4yZEI78sNS0n4wfcz+OJ7aNDtEL39+XW8m/WABAgB9hMIxkMARkfSeDv/+7B/CVLz+EbLqE7a067KSrDG6TCWECDJplTFtNXDc/JZJKO2qgkOojnRwgSTPllI12SINhVh8EpBg0y0SZUGqUmIBZbhJL5Tom5w8hM7sftUES3vQsvOl9aDARJ+lITcWBI8HMVxQAoAyXRgwA0/BrRfUQAOBB48bOCRIRylJpQvStFpEpz0E8lvNpELfLodhrJu7lXiMv6XGvMwBe2wwARSMcu3L1CiUMAEE9NQPgVQYAvJiLfq+py47nfNUDAMzx5qRuHABQRcWlAQDjOaJ8ICzHQ7/RwETSxgMf+TD+6g9/HzMZH1MTeZmAc5LOzPQi3abPL+LOW27AwflZ9CxVDEvrQImYNDG6oKErrS5GmbVM47qk66HZDbFda+DchRXkiiV89bFn4M2cwKf/7iHUBj6soIRqKxKTKC8JFHKBNJUyfUJC6GeclqOxgZ/5x+9E+dyjeMttRxBYXSQ4KYmIUBtWlbaETibQZhYOPQc8VxosItsEAEgbZXHNxiiyqPunkU1CdHK+YylcN9lDr7yF5P55oMWxdQ7r9RjB9EG87z99FJ975Dy2OgmZQA8SDiIkBQjgnkDXdzbtE/kAcauKnGchSPawubyOd7/rHvzQ97wZmV4NYW0TjWpVisFcECDje6Kx67QaGMRkn/GccYNXUT5ivRV2pSlOpjPYrFbgBZ4U05wYl+t1BLkCrJSHWqOLa669EX/8J3+Cz3/hCfzeR34dzzz5GPbvn4E/MYOlc2U8/tQiPvKxT6HTS6EVWaiUa5KqkHeTuPrgNK47Oo/y8jmsLJ3F7NysNOKNThf7ZqZQWbuAbOCLAS73RnpAsOFMsVBgkkGnLdPner0J2w9gOQFWNqtoRgOEfhrf/89+GgukcB46jITnw/bTmD14GL1ogGSQI4KDXkjzJY7lkxikEgIA0HfHpr9OqwsnyIpeNGYaBqezjLQkjTFqA1tr+NCv/2+44+pjSHbrcKwY+ayPbDaNpcUF0DAt8H1pEtqkO7Y6QrF1SBVuMSqQBoh9nLj6BJqt5hAAkPuLIAAjxXraRVobN3ItZlHM32OcYRwr130CAmpirKmabHxIpTRxnDo7XVZxggsJCxGn93ZKPBB4bHtdAg7AEWFK5AQASGUDTPD6LE3rHSAhcYo8JoO4q9YBrWHuR3yv1NTaAkYwDooAA6MBRdsth5nafqXr53SYDvC9RAputoCBG2BxvYyjN92m9J+kgIoG9NUqAdBOZjs2hXEGgBLRSfyfTNN5vpQEQPeKLwsAMKRt07wxUlGuuz0AuMXzntNHXvvWaY2w/jw060qnCZLVJfmDjIDJiSI+8Yn/jE67gVw+jeXl8zhx/Jgwis4vnZNzz+vND3zxwuhEEWb27RePj+cWzqMbxcjkCnJ/cD2S693olmV7GTFpCRLkMllpQgmwZYMMGvU63vGOd+CBB74iJoBsvjlUY6NvHNY5bBP6v25ujeZdTcM1ZduCyMlYixNo40RcWAO2K5N/xSLoCfOAXjQE8IIMWWuxMLBSNCyFgzhUvirShOnXU8IA1dwZpu5uCYB57O4aZcgnGZMN8HsXDwTFhElLQEb0YAX0KCaApByIf4D6t1wXZEMxdUzo/0oeIJNzeazGLcY8DIwfwYihoXLtRxr+nZ9gnM3A68s07+OTb/Xf3GM165nHi+syAQEti5HptZYamOcYlxtIjCSn1pQSasmqOUaGjUAvmHqjLgwSfs+AC7xegnRGzh0B/e3NdQFyCVL/xI+/B0eumBeAi7WJcSrV6g7x39GJ9fJzc6/xulcTd23ISHBNS3QMCDA6Uuo+U9KmF/9n9zWx+98vXMtqhggJkiklBeTjefhpLvzEY2fwwT/8KL77vncKC+CpJ5+Re4GfMZfLwmpso1Bfxd3XHMa+rINUu4K8TZOPFnqNmrAYwT1YfIYVwMDmn8ORZD9UPYWXxXorRIfJSrkiVjsxqgkb73zvT2KQzqJKACFhq1pTsFTWaK8QBoDon8dcXEeacDU9NZZqvLDFQGowkFzgyWnS7VSRNiANS99s483/pZDAF3+ZvPTffB0AeO0BAMNrVNZi41arkeVLAQA6BpDUb96Qoj2Vpu3bpEN56ZfxZT3Df1EAANhY0AOABjVGAqBGfBcDAKPmX3TGSCDleojLVZT+f1rdr/z4j6EQMQkA8AMCmzHaYSiNlsv8+UoVYaOG73n7fUi6bBBiJPoRbGoBtQcAF3g2RjJB4QbRGyDs9cXEj/nkF9Y28fTZBXiZHJ65sIVB/hD+4gtfR+wVxFm83onFpTdwEuzxUK3SyMqH7fqIuy1E1XUcKnn4+Z/4QXzlbz6G9/zAPbA6VdCdSiaxsWIfiCkNr+1UUlgAvFeYSkBgglMRmV06yvmca3ukvwiYMZqKkzPHTXGECvgewmoFzvxhgPR1amnsNMr9AL/2wb/FZx54AtnilGjhyq2uaO2bpBlWps0AACAASURBVLQGvm6EW7C6FVidGmYyFv7Xf/XfYv9EFjm7h87mopgacurMYosT6EajKdMdNmJkUIiZHM2wtD6XhSybt1yQRatcF328RdF9KoEyDQ2zWbjZPNxMHrV2KI33Bz/yESytLOP//N33Y31pAcWJHJYXFzER5PH0mQUcufZ2PHJmCb/0q7+FmbnDKOZLePLhh5AKG/i+t74J85MZrC+dFZPCfCEnE2VOXA5OFpHox/L+Ot2uFOGcwvOaYHFLtgKLwHqzDTudQyOy8NyFdbi5EmaOncBbf+y96NOVOYqQzhfx5Okz+ML9X0Sj3sS55xaxtryGbpsT9a56jThEK+wiJMMACRS8DHzPgx14mD98EG/7nrfhzffeg8npKcXMi0J8+fc/gPLC07hyXwFRbR3HDk7j3DNP4PjRK5SWP2WjS1+IgSUNf41SEkYt0vG800a1UsGJq04IyEbds8pB7kvKj5+i6SEpmGwQNegm177MQ9FsEUBgzGMslFXqjwkIUGJA6n2zF8kIQkwABbxSxb/ItBIJiUUkVTqKIwFSBlEohlcHZmYxPTeFRNYWAKA0ux/JiWl5LXo+0wOABbbnpsRfQiQxBCp4BzDzOUmPANK3qYtmA09vD3Uv8HqjjwMnS8yX55S1ODWDXspB3w2w1exiYu4g/NIcMCAD4LULAHDyPwIAOA3kidJTW5mg7paN7tyi9tqLxhkApkkSYEHXlD1JDVFTyBcEAETbrBvBoa80XfQj+J4rySzMSvddG7VqBXOzc/jc5/4GSxeeRWkih431NczP70eplMepJx8Xw01KT3hNk6kyt38erhfgmbMLAmYRAAjDCCnNnzaUaqOx1jpYWWsd25G1lgkXzXoDhXweUxOT2D+/Hw9+7UHFNHDVeyQAwGNGEI6sAH5fNbcmaWBkRsdjV65VZeJPwKBarsrUkusF11Jyamjitrm5JQAlgbSNzU3xB2AU4crKusSkEWzka/Cel0m0ZhrQ+ZyN5g4AYEgdV80539elWLxDcrZ5/FiSwHDaO3RokrZYNZT6cdJLmPA1rfEni4rrq9L/69clTcgADbtew7AO+NihyenQP4IJCspcb1yybBrdYf8yxgYwDIFRM0+6vmYfjFH+ha2hafQGTBhp/hW93zTaYrwrdctInmCen9c7fUimJiflmqjX6sIE4Lkm+OSmXIRNDiHY/HY0G6WLH/zBd+Hmm6+TqThrI5Nfrz7bSO6pwAfFYBGASd6XOg9c6420YadwWwNs5ry+AgAAXjSM9qNZKN9OLybdP4flC5v4zd/4HfwPv/Bv0I9T+PAf/QlSSbLYewKaOe0qes89inuuPiQeQOleAyWfCE4HaNZZMCFqR4gG7HHVxUlg35YcH+5bzABxMPBzqPaBKJ3FajTAA08v4Of+7S+jF+TQGCQQUy7EN0aWm7BDuQspA/w9UwD2qvgvh2b/fM9hbNKUycuo4TdxE5JvaFmijbNdF6WJSYn/odZxGKDKok2bYBjUytxsyshjhCJe6n18u1qv1wGA1yYAYCQAwgAQQPbSAAAdOVm2sHd5HQAYuxNf1QwAlqMEANoyHTa6VGXKcwkAYMznQHFFEqJTzw2AzunT+Pf/4r/BDXOTKPpJ1NpVpAtZ1NksW0nEtTaCpCO67unpCdxy581iCpfsd2FTT7qLAWAaGTYxHWqr3TScdBaPnT6DhaUVcZjdbAMbcRpfemwBfa+A6P9j703ALTvLMtF3zXuezlh1ah5TqaoMlZkkEIgILYiAkADS0goKAk3jAPfhudIK13ZGEW21xQm1UbvFbm0bsAUZEhASk5BKUkklVUlNZz5nz3vttddae+173+9fa599TqoyVbpRb87znJyTU3tYe61//f//vd87GClJAOACP15Io8sEAGbusqucyggVvrN0Fi85sg+vffGVuPtLf4W3vO5W9Ds16NEAJrWckhuvtNY+dfKDSEkASI8XOiSQZiFNCUDPF72zbKhIY5RuAMn03ORTV26KKZpN7SoGWFpcRCFfQGpsDMtPPIG2VsQJt4Tf/8u/l8K/4fVR9/pIl8ZQa3Wk+ZGyNehhByU7xKaCif/827+C1uIpdFZnBQToVOcFZBCKL13myZbQ2PH14ZJezqKL16fny7HwZ9frIV8sSKcrY9HMK43HzzyOsakJNLsdbN+7F0uMKCyOoUu5nmbgk3/wB6i3mvjoz34EC0vzKFfy0MMeUgQfBjqOPT4HKz+NqR2H8Isf/084fXYR+Uwepx89jl67he/5jhfhikt24uFv3YVS1sbhS/dhefYcsvRQoOETTefiDTSrUHoGsHApFPNoNNuwaBJopvCN+x+G2zfxqu+9HYdvegl+9rd+B984+iBWqjUsV6swLQeVyjjqq3UxxkuZttRbju0gl8tKZF0QhfCpR9QMNJZrUmCYGRO1Vh1tryP55oV8Eft27cZ3vfRWzD76CPyVeXz3S69DjuGOgzZSWhf5jBXT1w34HAuGJQyA1eUVDEJKHlh0A/VaDZOT48jls7CYFhHbq4ppmm4P9wJS8osuvK98GUjXJXNBwChlqtbpdMWMjPnkcpcyk1n0OGzvKQBAGg8sRAgAENij+ShZNRy87Pz1fEyUy9ixaxu0rA4rn8HY5i0wxqdEgykyFhpZ6sQ/uhLZpF6VnT/qaan5V3RiQ1OGh/I3WnjE+mPqqdmZ67SaqDWbmNqyFYFuCgMgMGz4moXJbfsALfcvHgBg5z+KAmEAsKhQTaPYFEyJnS64TX0uAEBSNElnkh4fbDQNBuJDJTZpIw0neWxMy5ZIN4nmU+OQX9TEr66siDFquVgSg7zxSgXzcwvYtGkcDzx4N44/+iBSjoUuI1b1CFu3bkarXcdqbVU02H4/lBSAVCYrEgCO43SOviDSklYd+dixXZgvSbWnUU5ioud5Mq5twxID1nKphNpqFTe86HosLi/h1OlTwwQbSmcEAAiocw9kblP0dtXhTr74N74X52hOtKZhCgBQKVfQarbl/5lsQW+BQqGAZosJGF0UyyUx5qTPQDZLqUBH9NE8aEmFEfBBsQGYjc57PCnMh3v+5DhixsA68chIwZ8ca9L93ygBYHJLEiOp6hhVLYjleJyXriQQKg5R4mPD/tAPQRswatZaBwAk0oVEBsDzOMpIGAWXBA4U8C+RMK39TI591ANglAGgTkqcGCIyBqWbV8WzAmto2pcAWQlAJH8fRv0BAWdB8S6KO+nx+Uu8GMh2yGYyIhkh0EtAqF6ry+unrRS03gA2AU2T6RRdibd9/Ru+B1ceOYzV2pI43qv7NQZXpaUfH7wcjEpKSu65oUQiYWaMJB8oAEG91trjn18GwNPVu+v/XXJIBaxIpwmKtIW9SNZL2smh1fTwyd/5I7z3R34ME+Nb8Pu/+ymcPnVWAGYCKaleC4XGWRyaymEqDWT7LYyZIex+F/1eV9biAKY0NgaGBdMyYOuUB/SgESQQvzsHyJXQ7QNeKocVzcLf338M3/f+n4A9uRk9O43ASHaImmoOUdbG8fJPBgCIxTNJx59FlQKKlFkai3+ahxTLzNll5585iJEs0ETHOaHwJksyGwXFlIxG6v3WaDkXurj/J0CAFwCAFwCAFwCA89yB/+wBgHANAIidqUlXXQMA4s+8ofhPLA7Jshw3THzml38Jj33pCzg8XcZkKY1zK+dgFzLoRgN4bg8GzSO8ECndwOy5M7jhxTdg01QFaT2AJcUY19nEBFDpHRWAyog6FatnZvL46j/cJcUx91yulsJDcx3R//eMLLyIxYspZk4zk2WsLMzLwTNFgDGC1M9rnVW8/tbrsCnVg7f8OL7j5isQuHXxACD9P+z6Qt9mQUrap5iosQsdAwBkyqRjDwDf82WRY3fURBj7sZFuHooOnQVPqjQuxzu9Yxf8Zh3d+gqiXgd64CIwi5jXZvClb53CV++6DwuNLgbpEvrUlTI9QOiaPgK3irLTxx/+xi9g/tF7cdWB7chZEVqr87L5SFiKEaPYuJaQjeD14Hc9odhyI0q/Aj6WG1duliqVMhbrDew8dIXo5mcX5rDvwH6MbduGXsfF4mod2/ZeinbTQ63Rwe9/6o+lu/vRn/kI5ubPCmVwLO+gvXhKOvpRqMMfODh2Yh52fhpfuOMefO5/fRW2k8Pc2bOoZCy86qU34PqDOxA15+Eun0bO1JBzMtJZpuyBAAD1tZKkEBcgS6srgGnjzOIKnMIY8tPbcc+xE/javQ9grulhkB9DdmxSuvt02OcGt7pSg0kQJ+hjujKOgR8KyJBJp4Sd4VOLzbLTtJB1sqg36jBTPH4fvUEgoL3r+SjmywIQFGwT3tIsrtizCe//gdcjFfJ6eGisLqJQmRKTM4JBBBT6fohWvSnnvlmry/n3e11hM8zMbFLaacobSK8X9pQyDUy0o9IRE0o0x1EkxpASt0kaZTgQ/bTn+SI5cH0ffdsAjcjZHY2dBhWXRgAATQAA/pT1m3IA6lK9HorZHC45sAd2wYKRsVGe3gy9PK6ABt57ZC0igsW4RwVzxCaE7OoSUFBdZiveHBMAkDznmL5Nh2Z+k9kwv7CI/NgYrFwekZ0RacZK28Ombftgpsb4Lv9iJQCi/Wfxz+g/of4TWCVgGBcNzzMAkKxQoxIAAgD8f0mdkGGgwAfF4OAmXMUDqiiWuCsbFyosvjeNTWO1XkVttYZdO3aJQRcTL7rdJiwnxNLyWdz/rXtF3pDOOGg0qshkHRRKeSyvLsP1KBNxJEaP/iaUANAEUJgq9OggtMREggGZVCr1QuAmXVemY/2+MGt4TxfzBawsL4teP51J4aprrsY37/qmFOdi5hc7vLMg53PXaf/jjbKwtpjJzrnTZiRniKAXCEBArwH+zuKf97Pq7KoiLQiZDBMJoMy9eRRpCH0dva4CG6T7HymPLwEE4rSvpCuf7OUTIEJO+cgxDZuRsWO/lJlJATnyuOEuRIsQxf4SQwaAwHRrAACBjKHjP8E/Me9TUYWSEsCFKr6Xk7J2FEAiqyGRGidAhBxnDByF3CskxofDzvzacW80AVxXR7BwlySK2ASQrCGhoKtkAal/hEK/Fp+YsAgoP6B3aECpligFYpgiZjEkzVMaQxL4aDWamJ6aEhCfY3pm8wxmT51DwcrBEgoBz2UAL3Dxxje9HpddcRAr1SUZz8Ood0a8Sic6gVrE2nOovUjuOTmPQzalYgaM2iKMfp6nAv+eSTGfSBqSxz4dYLgRAOAYoE9BJuOg41LWwr1CKHr/fqjjc5/9Ei47eDUOXnol7v3Ho/jzP/uvKJfH5GVsv4mxcAUzToBNWQ2bsxomnD7yuoohZvpLpNkSeUwav9zPcdMHoUvEBTAy3KHxaqPOZJ9uiEfrHRy85Ttw4KaXog1DAGM2IUTMsg4A0C+SAZAMrgtisE9dWiun6rXHJJRqBQCo7j87SVObNyPN4j/sS1eJ7qjUjVKDI0ZrCX1EHIQVWscNAvUr/P3pbCJeAACefKvEEIz6B0F/lVYqmVTlRpEs2rXImVE3T0H1YiQyVusM4wOHUUzq1dYlM4yie8ki+1Q38rO7YZ/JlPDMHyNjb2hWozwAVMamolnx39ldSrr+8lMSAdYMLodxbc/8bf+PPvLpGD7nO//P6poMAYBk+YxZOwkVb5gCYJ8nBlBF4W28f9f//xB/HzlvCStIZpk18d/azkA5a8c5zDAsGKQayybdUDnykiXPRc+HF8cAJki6WpBjc591AKRCjBOTJn2gI6VbsLsePvSmN2BX2sBlm8cwlrewUJ1Hy+8hNG30qJFkVREM4NFEydAQ9Hv4jpfdhIzJ7T8L6IE47oIZsSxipZOpw6NhVLYAr69BszP43Be/JGAA42G6ehZ3Hl+AaxbQG5hwe8oAkPPyrq0zOHP6lNzfpLgz6qeYsVC2Q7zxlTdj5cS92DudxRX7ZtDvNuGYlmzGeh1Pul4sRJvNJjL5nMQAyoJHY7TEGCkaSCwa6c4hox37vnQRko6AfFzdlOMmxZmd24mxMQzCLrRBgFzWwpnlFlr2FnSMEv7g0/8VJ2aXoecmMVftwMlX1NaiT0O8Dl7+osvwplffgvu+8lmkQxdW0MP1N9yA7NQWDExLUWnDAK3aKlq1KhxDQzmfRdDtIJ92JJs39HuoV1eRy6Slq/WtR44jzBZx5Y03wZkYw91f/hKuuvZaOed2uoCVWhtjk1vw+b/7Mr76tX8Q874fefc70WxVMTZexMrCaWyqZBC6bZhmFhg46NS76PZ0DNIV/Je/+SI+/TdfhOFk0Ws2MJYycf3+bdhcTqNcsLF/zw5Eni9gBTdmokmVDa2Sy7FBGNAPQTPR6IY4u1zDvcdO4PRSHel8EVSzt7j/s2w4tgnHZEdLR6fZlA3u9q3b4XUD8Q8gfV7mOqU1gZ22kcvl4bZ7MjbSWXowREjlMxifmoLXUzFF9ZUGIs+DHXowujXsGk/jDa+8CTdeuR9a0Ebfp0aZRQNjBCVwW8aD1+pg4dwsMgSTdA3VRg279u5GpHF995Gm+RgLoFh/K+uN7JmUo7VoWmWDbIr23/epHWdBZMlzBATo9bDabskcTcaBYqKsAWdMdqB5JgEA2ZEOOBJ5L3rIp9I4eGg/NCeCmXFQ2bwV5sS07Ev6ZADYZDewuxXEZb3a9BNnEAImHwNN7ltVDHAXvhbXJ0chUV465hcXJWVibNOMAFt2voiVZgdjm3bAKW5hwGZslrcxBjAxRFavrUzqCJwk664CHNS3GjNJ40UMvoY86tG5eTQ5SRl+JPPt060V59tlSHGYvEBSKalNxzBENzH/U6Aq59XYVEyO9yIkAPLU2LB0XRb5mi6ZEbQJAJBIAJJO9LBrKvtU1fknAEXwSfLZBwOknZQ45GdSWZnv2CUnY4YkMXq4WE5fYgLdbhsPPXg/zpx5AumMDcMYCLA8NlFBo9lAl0wwdot1lTdOVqzEnPYi6JSzUJ/NvQaLVMVJkIJh2BwjQCsFdnzGNA1d18XLXnor7rzjDvgSQWhJ8U35CYs+RrGx86s08er1Eoq+AAB8L/7dNEQylM1k4bk0TNXFGLRYKEmkYKVSQbPVEmlVLp8XOQ2lPyUypNo+Om0ychQAIIkj8e+ULQh7QRSWsWp8JApQCBeCyKwvcodMgRikGTXnGx2DyfUSxllSw8SvqUZVwh9WHfLEk4Cvp0ABwKK+OvYt4JwpIzdJJSGrKPYnIxOAQAzHhESZxyAIGR7r9tQbbpIk3jH588Z7LGE6yfVJtPyxwSGvi+j2BQBY80BQaSi6JPAMxLQnYQCo45UZgXMPgVzXxeZNm0QOwmtAOdaRI0dw/XXX4ZO/9UlM5CYQBQSDfOSLGazUFvGG216HK6+5HJoxEFbLUKMh51YZraoAbPpjKe8kfgmrJDlHpgKvEhnARgAgKdyfkXp2nf5h/Qm+OABAgSxsDtDUr91pyR7H79GYmUxCBw8cfQSNehfXXXMTLNPBT/37j2Dnzp0CuBl+C1NmF6Wwjj0FE7srKZRTAdj3FzAxiBDpjjRDPBlHlFlGsDUFHBvCbrNlXwiuxX6E++eW4eYqCMdn8IoffBfavQgBWYyiM1EeANynyfXlGDj3jf/+3OvfuMAZntINE/ko8rX+tCclIRF8DTbddZn7GWdEqknFEu3T7gMH1K0pC3q8XZfRsFbWPxMN9YVAgOf+4Z97HfasCqTn/jbP7JlDvdraw9V1WwNnBHHbAAAoGhERRhV7o2ZhtYGTdsvIgqo2pNICkYKC32vXT12BZGLb+PN8MRz/VM5fUuDz+DmPyo01Qr+jPCzQBgi1AXyeA0EI1CZPndNndome+lEjwrPn4eWebhO37tw/xcT6VIey9hoq31V9rVHDuEhw9ymni/d9vw9HNM9E3ANxQ6XTPAsBbviFDiovkUiJ4jpbOn9c/Gjiw66DKfRu/o16Pl4AXYuNpeJFUh0KkXSVI899Fot/00pBJxVroDoX4kmihegbLnr9bkw1jpX4YoAfSdeUMUOZNGlzVaGAkj7Obo5Qk70QRdh48Av/C3/y8Z/DzQd3YWvewP5t03jssUcwu7SM0Eijb6TRbDMCC8il0+h5LurVJaGBff+bXo9mbRFj+RyiHk3T6igXCtDSGVTnl2Bli4hMB63eAE0vxJ3f+EdUJqdFS5rbvBuf+cZx2OUZWZA7BBc0DZVSGaZhCW2TsXrtTlsM8iKvgRuP7MOV+2Zw/9f+Fm959UsxYQVwol7cjY2ngdj+WQA85QKkvkaGagKWUTJA6iclCfB7cENf9OSRbaDRbom+MHB7KKTyqmNkmvBYpFo6rNI4tNQ4+kYWTrGM93/ww+Kq3+zqqExsl8K0UrCxfO4kPvvnv47FR+/FmBEhqtVx/J4Hcc9DT+CMloVRHhfToisOH8Cl+7ajmDERdGrotWvIWkCnugJHH8Dsh2gw49oykc9m0Gh38eDjZzCxeQsOX3YpHnn0uCQu7Ni7HwEsVDs9+FoKn/zUH8u1fONbbsPV112ObJ658svIZSwBPlL5MqpnqiibOWhNVyrsk4+dRDdbxq//jy/i5GITZ06cwZbCGDJhiAZ17ZVJVNtN7J+ZFLPAiVIWU2NFlHMpMWMiAMNoxVOzy5hdbuDYiTPindDpBsK64OY/k83IJi3wmrDCDvZtncSlu2ewf+9Oid4DZSOVKex56XeiXWvBKZZgsViPyNxg0UNn+wzQC9FuNjA7ew4PPvAgvv61r+POr38dJx49gW1btktcn99qAV4XZceCu7KMy/btwb97+1tQ0urQezV0WjXsuXQvFudPi3M+TS/v+9pdmMqW5F7sUm/sudh/+WEMuOFcbaDCYqLfi2m8wyG2fuqRgldtgIcb9XgzzG5916cswJXHUJ9M1+sebzTbQYMRg1YKpfFJ1BsNWQNNuvN3O5KucMn+PYjgI1XMIz02CX1mq8gWeO8FMvZpEBbG8py4OCBzQSfrQBXk9NRUm+E1bXVc06htj26g5bpYrdcxuXkLcqUyOj1Ga6bRDnRU9hyB3+1Ls0PYkJ4nm0f6VahCKllrYxAjllomEqQEjPx2AQBrmfVKMqXWhrjDH5v/EUJPzP/Y+U/AASUVvRgKsGo+JOwOkWTEhRkLL9Lhuc4QAEhc6gnIKCAgPk4W/GJWpuj2/Ktk2MeSAX4+Dj6OMXZTvW4PuWxWdQltE65P3bDa3BfyWZw5cxJ33/0NGHqEYimHZrMqP23LQKvdkGhIsmD4/oz1NFNlNJquFPDpTFrYP92eJ34gXChZxKsCcO2bf+fhE4AuOUXceMNN+Mxffgbj4xWsrCzJcRFkoREhU1Ta7RYsm54sjhTqYnw4gKR0lCpjWFigLG0Kq8ur2DS9CctLKxgfn8D8/IKAHRzfBBDpA8Bz6jgptFptMdDTqWoOlAmgdLvj7r3o5sO+Yl2MAABra4mKGCA4eL79YwIC8HXJ4JLO+EgBzvNBEEVo1nxf0qJNgiRqv8FxRiZcsh8athGGBUMM5KsBpAASjsf4+Emd5+9KgtGT85YwBdiU5JdIHMiuEmd4xZZICl4WkhK/F48nSR2Q4xyh6zMeTt5HjWEFAAiEp0DgWCaTNNxkWZZNaHy8Im0KYVqUJikmAfdUfD6p+/Tg4RzCvwc9plUcxKte9Srs3rVLzIH//U9+BJPlGbl+Op3rLQ1dr4U3veWN2HfJbgHrxLhzXYtmrQmiIDPe2wq0lq1XXOmvGQMm3gQqNSF5jNQfErcZz/sbkICEdbJW4K+vAJP3S0Cx5P5IXj9hSowCMEM2yQgaQekOr4vjpNF1e1hdrWN6agsM3UG/T98EV6Q6j598HHfddRcWFuaF/k8pW69ZQ1ELsTujYaq+gBddMoNMhtI95UFEFoE2IFiswbeU94nVJwtNQcc6VxbxoBiIKW9gmLj/9Dzc7Djumm3gJz7xSTS7ffS5F2BjgNGBvqfGnkNfp9TzAwAovHH0a4gJD0011q/KajfI51BHWavVBBmksRFvStKYNNPEjl27AW4OFUdFdU7jOkF5c3LP/+0o4Z/8aZ7NX/6pFLByFS6AjKxjAAjC2R8W9QkaLHldCbUkBgAkVkUocqojzq8EgWTxyzafsAaG3gz//AEAKWYiBQLEO4rhePUTAIDTcdxxEPxziMg+mQHxbMbSeR1wntULrH/wswIAnmoAPcUxPBkASGYQtTg8GQCIRgAAfwQA4AY3KfxVdak6WGtAgG0r/bjogYmo0oiLcnOavlFnCy54iZ406ShxviGzhY70pLCpmK5owM2c+p1ggmZE8NCAF7oS1aRa2GbcrVAxZaHnopBJoxsbLZFizSKRVE6r10fWSOPPP/JTmH34HuzfVMCNh3Yiq4dYXVrC46fPohUYiOwcOoGOTi9UlzsKEHodDIIuQr+Dt77pDeg2a+K6zgKQBRTn1KnNWzG/2oCVLaHhRTj+xFkcPfYYMvkiSmPjeGSujjueqMMqTcEaRKI1tzUNY6WKsB0aLReaaaus4KiHlO7j6ku3Y89MEV/+7F/gp3/sXbCai0MAYHQjlmRAyUIaj4WNU43k0UowcCTvQ8pbl/RyRlvZGoLAgxYEGLg9OU/svxrFCqxNm9CrFOFUJtDv0009hb5p4Td/94/x15+7E22PLA06FIdIGT1k9DZ+79d+Es1zx1EahMgEQFgL0PQt/MXdD2KJtPNmDe1WHb7vYqycwbVXXY5rjlyGKw5dgur8LPxOU7rwzeVl5B0H4+WyyCLue/hRoXtfdvgg2m4LS0vLKE9MYvueA8hOzuC3/9Mf4NzSMs7MzeLXf/Pj0I0AXq8O3WCnLBBWQdrOIpebhje7glSuhOa99+LRs6dx79wixl90Kz7xqc/A0fKozdWR11NwIwMnewEmtm1Bb3UBBVuD366ikDbht1so5FOoNTxhHhUqE2hRIGjYYuhUYHyY28aerVswP3saBw/swXfecgNuunI/yk6E6uxJtFtVOPkCGn0NWPUcVgAAIABJREFU3zxxDu/60EdgTMwgyuTR0wF/EMKxuAHRxUDM0sgesMQnQBaUsI9Ouy1dwB/+oR/GnV+9A1umN6Hv9hC2XaQ1C3akw3BX8YaXHsKbX/NShH4b1doCprZUUMg4mD95EvWzc8j6OkzdQsfQsNztYMfB/bA1E0a1jWIqhWCwHgDYOO0kc80osDz8nUBenwZW3FyHaLaaMB0bLhmETgazS1XQ4iqTL0mRQGkPzRW9Vh3bNk9h25ZNsCwNTj6H1MQktC3bRTutpbPw2Wkh+MWYS2HnxN1yarUJXkpcnA5DiiB1Zwz3lfGNoiSQmorvbDRQHp9AvliWhAuyIJs+UNx+GH04Qy0xTeso/yDNmoBHEksXownDjrla9xXQ+u1kAOhkVUlxmgAAam+YmP/1+37MalHu/0MAIGaOKQDgQu2dp18Ih8BLXIQkXW5u/MmqYReUY4P/L8s3STAxAECpCfEVSpY4zpRHgCZykqTTy3uElz4pnEX2EXc2kz0tKfQswChzIXPM7TTx2GPHcO7sExgbK8J1G7KBz+XSYn/ldujN4sO006i2fJkXpcAdDND1XPENsFIp2VO3aCY2mrWVuMKzA8i88r6NKw5djqMPHJVIQpq5sYgkKMFUAlWkRQKM8XNwXeFnYBHP4jPFnPEIUtAXCkXxO5DOf5seLCwq1RikMZpNI0IBWZTHimA5oYrkDHgPxtp/uZrDaL21+L7kKq+57a/VGaP3twAGMfNO3k/YNiNu+bHenSA813cVEUrJgZJyKM8OHifvUeV/oMrmBMSOi/+k9TCi4Rc2j6SS8HJGAm6rhAV6RCkwUhXVEuwm3XM1RuIkk7gIJiCQNL/4GmJQG4NSYowojAyD00sM8tFjx0PImFoCQaYh8xkPmpGLBPSl8y/Np6Rw5rVRcaMs1BnZl8tlxI+C/x8EPbhuBy972Utxw/XXY8uWLfK+BNYZ8/i7n/wDIEoJAMDxYlm6AABv/r7bsG//LiULEDkkmTHJvRifSckwTKQ8CthQc6A6R4l3wej8Ldd0g1/CxoZh/CpD2cnaXjMBbEbqxYRBMtKAHD2O5Hgu9DfOnL7fjUEuEyceO4U77viGdP8xsKRIP3duTkVGxvc4wRaecw5Bh99hD7sdHdvqC7h+zyRShT76g64Y1dq6Q5MG6Sz2LBoph7DCCBozeKn9B1lmCswz9T5Cw8BjS3UsI4MHq328+6d/CVGughbvrV4HtkmJjvKcaHsB2l3v4gGAhDb2JABA3YVPOzVzMJNOWW80kaabckxl2rJjp8QOqSJTXbxRAGCo2XkBAHj6Ve4pHvECAPDcT1/CAHg6AIB+nWQCvAAArE3y6reEAfBcAQBKfZTxjXIGV7E2YsYUt5upQ+fiSZRdujFxBJgY5nAW9pl/vLb4JhRgZeeoy+aAmwSLhjc08CIIIAs2N+chfK0Fr+8hIKNAgC0VlSNGK9TYeR6y1MDHHQ0+j+ZHzXYHRRgwF6v46R/5YeydLmJHJYVrL9kG9FoIex4WV2s4cXYZoZlFoKfR8QKhk7JLQesy3+uI8UwmZeENr3k12vVleO0GCtk0xsYnUGs0RTvWDTXR93/it38Xlx25Fiv1pmwezzY83LfgwciPweiH6Hsu0qaJEmP/BjrqzY7Qw9lF8rtNbJ8u4sj+GeR0D1/53F/h4z/zQYRLZwQAkGswuolJujZPAQAQvGW0mu9SE2tBS6WlcOohRJ/rFDdfpEj2aIxDJ1wDzsQUHLLCKkUgVyQ3DrCzCKMB7rrvGP6vn/wFDPQCavUAuUwOKTPAi6+7BO/9we9Ge+EEvIU5DJounIC+MmOwyiV84c478Y177gN97TPFCrr9CLW2i17QR7lckW7/wf37sH/nDmQtExnLgBGFqDbqMPI5PPToIyiX8rjkkn1wO20Bsefml3H06MN44tSscnW3DPzGb/4a+m4VPbcKS+dmuy1pB6TwL5xdRGe5gajWQcpOY9nrYj6MUDp8BB/7vT+F72ewstCBgxTMdArLYRu6YyAk1ZadxU4DJlH+KERZwIlIUH5S/Zm9TTO5Si4tY6tba+Law9vxvne/C57vwWvX0avNY7KYwkQhLZveRi/EqWoHK4M0bvvwzwNOEW0/Qo+bTgJn3CwPQuR1Q0QxpGkPQppRqqJSNnAsFLI5LJw5ize94Y1YmVuAHWkCAHSqDdE6ZqMGJgo63vWOt+Gqqw5hceUM3PoyHN9Hb3EZ0XIdKZovWhqWOg1M7tiGMlMWWj7SGuUN4ToGwNPN5usZTLxXFSOLhQ/NszhHu/wcqSweeOQxaKms6CeZhOF7rgAA3VYdhy/Zi2IujVTagpnNIDU2AWPbdkThAFpGAQA0D3wyAKCPAAAswp4eAPCCUIwA7XRGAAA7nRYWEUE9e3wH0qVJAR8ZWZlsgCWjfQi0q075Ghig/JUUYvpPEwCIBjTeU6CLKvzVz2Fs9PMEAAzliCNZ5DyHSTQeAYDEpVz2s+ycJ6wSzvEWu6gxtVuh0VIAJk0SBQYoqjA7hSzmlCxVFzkr0zcmp6YwvzCLbCaFVIoUYlcc1Y8evQeLi3MyR5hk6oSegAQ2O/QYSLyq4aRRb7YlVo8FueXYInvhutULAgGGBOCJZYfJjlw8AriB6fUxM7UZTtrBsWMPIZ1mQcw4M9X0oakZ481UNKUy6+RPfh4CZ8MCv6+0+/I5WaTQu8uiz0FPAAIxBQwJdKiOuMzuLMBjBkBAPw523mPZaOxkuN7lXzw/1t/ho6Zw8SIUdwHWGkuqW6wo5qNFnVqybWHzyR3CuioGn5ikkkRxjtYxCgRIKOwx9zAuSuW1+c8xAMDPkFx3bkeSQp/XX7EdlD8ex8jQayF+rWQt5fPJBKD5Hr9YTBKYEpaJ+CQ4Arak0ynxdCDlnueECRJJooNiKCggShogiukvY5lgQb6QhWnqaDZqqNdrAjQdPHgA+/fvxQ03XC9jmdGRPH+UfbFB02g08asf+wQ0rAcAvF5bMQD278JAWwPsLgQAqOaLun9G5+aEAbARwE2u38Ym6vrGlfq8/EpiFNWV2QAUyjZx/fuOjq6NrIQnAQHkL4Q+ctmc7Avvveco/suf/zdEfc613G/aSDkZAcd4TXJ5JihQkqZMo1NMO4oCbDci7Got48i2EgpjRGwCMaklAKCFQtURAICG0wIARLyWNgYa5SeUVprQBj5CXceiG+KxWg+ngwxe+473wR6fQURm0sBHRKlqQHNBC5lCGVqhePEAgAzU8666T1/8y9OYE+15KFfGROtE1HJq1270Ox0Y7CjIpBpr1YYdvvhWk6bfCwyAp9v0PNW/vwAAPPezJx4AwnxQ9P+NDAC6/Qc66f+RyABEparpqsM9dNS9yBF8vgyc5/6RhlSsC73Ek9grFxpAT3EMzx8DoA9dI0Moif2S9ngMAKhcLwKKiW5RUYCVHEUWGHbjHaVL50sop1yFjos7wIALCDdUtupQ0zuVxQ1N1/osk0IMLF9JAFjwSFcvBiPYQeCGInYPt01LzJE4YTt2WmLVKk4G//BHf4Iv/fmncfX+bbhk6xiykYuiQ60mDZbSuO/YSay0AvQ0B1SAcbFPtMjUZ/bCEJ12S7LX3/POdwilfGHuHLihomu064fIlsbxO3/4n2GmC6hMbeaeD52uj1OrHZzqGhjYORg02fI9AQAYb8cNZLPlIlsowmNXqV3H9VdegsO7JrF86iGsnDuO97/9+2B1VmFHSse4bhGOZQDJpmj059rQGMBi1rrvSzwOwYYeDdxItLCoX/URuR5smgcFlMQZ0CtjyF55JaME0KX+sm/CdrKiu1+uu7j9Le9CJj+NRiNCnrq41hJ+8oPvxK037QfcRdTOPIHOUhXdVQ/WQIPvVrF1+1a4IfCVb96Hex46idDKIlOZRmRmcHZ+Ce1OVzb9KcsUpkSlkMdkpQTDMWAVcmh12e1uyQb+1BMnxfGbzLZWo41KsYLmag23ve41eNE1V8AedOG3V9CpL8mi3GhWhXJazGZFL1/KVtANBghTWTy2WsWWq67GRz7+SdQ63NxZaNe6yOUddPtLmJgsorpUF9NFMmGZUMDisNpogX1nJ5NHZWISqytLMKMeeu0GtuSBj3zgvSiYIapLC2h7PlK2BTPsYKKQwVgpKwWElimgpWfw6b/9Gj74i78Bc3IHPDsL37DR7fdhpwwwsSj0WxJFyfmPmnwxgDRUl4FfBKzCno9CqYy/++9/jXf9wNuxdWIT5h4/g2LKRkrzoYUdmBqwbUsJ73nvD2L3zATmjj2EzpkzSLVcAVxChwBADemxErZMTyPnRdCpqzWS+/38E85alJT693U0Tprx9UkytKV7xk1zNwjknokMG9+49yimt+1Ao6Pyy5v1KkwWin4XN153lcRk2jT5SzmwyxXYO3Ypim0mgx5TJUzjyQAAu6Kk3g4ZACN55xuoMgkDgDGerU5H/AMysRmybjtoehHC1BgqMzsFfKR3AoFOKRQIYsjvCU0+LgLijXBMpo3//dvoASACCeXurSQA/J0aeuX8LwVeXEisAwBkLV3z0nmuS56SIwpaOZzDpEsbu74rhqkCiNXlUT+V0dpAqLxkAqh/j5kcEiUZx0lyjEaMCXOUk7pIuGgu6kinnnMeQTgmbHhdVwCPXC4l6RGFfAbV6goePvYAFhZnUSxkkaXZWKctHcVcgfO7KzGVfI9WuyNSA2GrxP41jCtV5pJqD50kBChCCoFkTWJmr7jicnzhi3+HYjEvry9dylhqwEKSpycBARRdnd1PX0xRCZIy1YDAY71eF/o/mVBjY+NoNtrCiEvFXgg8D3wO7zky8ojpkAmQFP+yLgutPem8x0xfderX0r/iCz5aIErxvcErYJTCL7WKMBLiK8nXMyxVDMt/Ej8gFaUqzDeRTq+vMeSI4n1Pwkge7mmkyo4PM36v5H0JAKihpgp+Po6AqaQMxAaDyfEmBTCL/wS4YKQiv/lelFJ0u56cR4I/Kc5BtoVGoyb+Eyzsg35srDiUmyrWAJlafB2JbmzU5HGZTAp79+zCVVcdwYFL9klOPXc4i4sL8jsTWvi+BJkoX+E4+8TH/6MAAKGvvGds2wABADIA9u7bKfujBLC7EACg/DwUAJDMzwn4sVGfn9zjo3vQhDEwuv9Qxb+6B88HAKxdq7XxlDALktcZvQ4XmlsUA6AnxpeUJx576FEBADLpgjAAeImzmYKAEVxfuI8iU4IgH88XWZypKMQMfOzzarh03MH4ZgeWTUkMnfpN6HSo1TFkAJgBTYp5L9OTigb48euFLkJNR0ezcd+ZFSwaZVx562uw+8prxZPGtuICpd+DW6vhzNwiFldWLxIAGG52L3SKnro457+yM0qXf06Ou3bvhp0voNtsIl2uoN9lRi7zdJOJfs0vRhDsFwCA57ruDZ/3AgBwEaeQHhjxxJV4AIxKAPp0keY0SA8AFW4mk8GoBEB1ZS7i6//XAAAXahbmnPAT/QUXo6QMV6wAMUSLUXdukJ10SnXrBU1VAE4ysyRxOcOuiVDVlCRAdFe6KRnewv1EhG7Yij0A+rELNMeE6lSJEalpwPe6yDhp6QywQ0jtlmFYyAYhfvGH3oGtloZ9MxXsnRlDv7GIvKM0i7qZwmKzh4cfn0W1HUCz0uIhICangwhddkkjAz5px1GIRx46hje+7l/h0IFLELCgsW3cd/QBfPnOf4CdLUoOfK4yBTOVkyLnrodOoGnRIyANjV2fgOZqpsT0EQBou10UShXUa6tImwO85NrLsCmv4b47/xYvunIfrju4GyUjhEXjwfhrdMOVDOwNdc3aY5UNkHxWmimxwPExECM5AgDspveabWQpw/D6iHQLg1IZ+euuA1ImumJslYZOo5z+AKv1Ll73vT+AXH4TwjAlm1a3vYQ/+5P/iJ1bbNiGi6C2hKDlYv7xJTTn57Cr4qCxsgg4WeTGZvDEfANf+No9OH56GUa2DFgEF6ipJgvEQhj46HW7CIOebJxMx4LpMN96AaVyHrlsCrlMBo1aFW6jifF8Efb/VyD81Ad+HF5tEZrXgOY3hbJPc0HJ56bsYRCI9lyzCihObYVdmURjoKE6iPC9P/AhbN1/BGfm2ui06EA/QCVfxY++9wfQaQRoNl3MLa1gYKbQ9gd46OQZHD81h2yxgiCK0G7QiT/CtvEM3nHbd2HM9uEunUbodWHnKti3dy+Cdh315Xnksw7Gp6bhGyk8ttDAqVaE7//AT6GfKsPV6c3gKFNTJj4EHtIWoQYa3Wni18CigsWB3G9RhGKxJPNdvVpF3knjsQeO4VXf8QqU03mRDdCLIPBc5NMGOq06xioGXnnzdfjeW25G7ZGHYVerSJHZkNaw0q0jsIHd27ehMjAxYHfRZHfzwjPohTaRapySmgzZDHODZjqOGAO6QR/1jodvHXsEO/cfRI1jMJcTAMCImMPcx0tedC2ikIWcjgGTIsoVpHfuVp44lFk8jwAAz7Xr9dByu3AyWYxPTsGwbXRCDW1kMbV1t3gW9MUoThX9St9sK6ZS0v2KN8ZJJyz5+7dTAsBRE1fgCrCNC4I15/8k8o/wudJqq/ot7vBu8IN6tiupMjFe73ckBncxHZ0xgFIExkwmASTiNZ+FP6O5hHWWtFVFwrbWgVRUdhVxx64pAQABZ52U6PbJ6Se9fn5+Dlu3zMh7zc2exdTkGNqthtCq6TC+vLyIhx46KnNxqVSUbq/bbQpdWFgopilGl9TaMyaQ3hZ+wHOmin8yuhIQIGGC8DRSpkbg4cYbX4Qvf/lLwvZyu53YC0GX2MBUipRydvCZoNGD3wtkH8MCMokKpDSAn1F9Vhv1al2eJ4B7P0I6lRbjM0oHuNcnEMC10KXMTGYOBSBT90+tvvpWyQvSpd14iyfM30Q3kwDO8d83gtHq+sQd+qTrK/GgihmTUP9Z9HIM0mdBAIDhvmJtZI0CAEReFS6xBqklAICkFySu/JIcEFPYE7ZczABIpAEcd8l38m48pzzHnMd4vnO5nPzk+/Hvy8vLAtTwcb1eVzECs2lhBLhdxX5M0iB4zjOZLIqFosS0ciy+5Jab5fGMi3Vsrm8Bui5NXzsiDcjncwL00KSVOnf6OBC8ajZb+OhP/wekUyUBAHhvEgDwA1cAgD17dzzvAMCTmk8jgO6FGABJNGICCiQgQ4zlDRkA52MUbGQljM4tCSDIc0TQm3JRSgD+6FN/imymhEFEc0B6f3iyBnIfyGvDsUXGBecRMsnylo7JsIODYQs7sn1s3VmAk1FRgvToYFwTlxTf5h6rD7MfQRcZqgIAOM87Dv2TOmC9ETg5/OPJeSwMCpi+9Grc9Oa3MYsW7vIczp1+DAuzZ2XcFCrjIim7KBPA5KZdK8ufJARYPx9vYGAQ3GBhpJkGdu3aJegkESqdmllOlvmC0ArXFqq1l1MUthc8AJ7tgrfx8S8AABdxBmMAQCQAsQGgjMpYu0kGAMc3vwkCsDkUh8wMPQBeAAAS1H2NkvrMPQC4WCsAQEUFJRnRCRigoodULJrSIwodjs6tklHcQyFLtJbmPQo4EA6A8DxVO4rrOg1J2SlQmlmyN6j77COkg60Rodf3hNIlDvYa85EpzBuIyy5fis7IaTsFh26svVCen8/kcO7++/CbP/pv8eprLsemYgrjWRMFyr7aDTFoqVYbKE1tx0Mnz+LUfBVeHGPGTZLGvGfdgq856Pohzp0+hamJCk6deFTc3NOOhbnZBian80IFb/dCXH719VhtsWhKwY80fOnu+zEoTiHULRj9AFrow9FpymqKcY3nBxIBSM3pvh2bcdnerXCXHsf9X78TH3j3bZjIGCgYIUzR+Z1nqo99Li4IAFB/OFCmUpZuy4aV9PJsqQjYphjLdesN5EwHYbsnEYVeOoOpF98MZByEmRx02NB0G70gwupqB7fd/g44zgQMo4Bel+ZLDXzus5+GZdC8z4PO+BzdRP1sFY1zszDq52BHAbq9CF6gwcqUodsFzK+0cOL0Ih4+cVrcdT2CN4y1YheEnR3DkK7L4tyc0Pvr7Rp0xvIVMhJnyO32gT270Xc72DE5gRdfdQXg1uE3FjGZd5A2IliDgXTws/kcZlfnsGXfPiy1Q2y77Bo0Wh6MQhl/c8cd+LXf/wx2Hb4Vd993Eo5hweqv4q2vvRTveOtrsDC7CsvOSeF/+LqbMV/r4vNf+SZ+9bc/hVqnJxF79IyYKqbwb277buwYd7B48igumalgZXEBTn4cR666GpHXxvFjD2B1eV7M5Cqbt8MsTaKpZfHy73s7OqGBHk0wrZRQ0al9p8bUsgcwdCGYizZaJAAj22bSkFnssMMWdnvQvAA/8+Gfxv/8y7/G4uIyCqVJ8ccoZR1kUxpq1VlMpDX861e8DEc2TSG1ugIjcKFnNTTDNpa7dezfvRuTZgYDUolZHzwFADDaIZKycV2BwPteUZVp9EbJISnZjMg8ceYc5lZqGN+0TYqpTDaLLiMgowAZS8O1VxxG2HORyVgIqbkvVpDbsxcD+oAIA4AbN11cl5MerNLCkgGwZgKoR2sdzvN5AHAeoryF35T0MP6NKQs0+eubGdRDC4WJzUgJDZWfkO79LGyUgWAiZVJa98Qwb+2O/LanAMQaedX9Vwwudv85nyb0f0UTHp3b1/wSkn3gc13FeY5EshUX+fw9Kbj4miG79HEMpNrvrgEAsQmVrC2qyysRD0pzLoWfyrJXYxDS+ebvvE9ojid57YYpKSk0BiO4yDFAF/5Ouym0bLLIxJCNhbnbxpkzp+SbRVk6Y8AwlZRIWAYpVaBxfqo1W6jVmxJLOfotJbCsbXFSRr8vAMDBQ5fizJkzQgFXCQAqdoxxfjxWetdwTSBwzd9J/1dmgIwO7IiMl6Z/27dvx/zsvByHS7+PdEaKWoIiPU9p16n/5xeNzgZ9no/4HAlYwPcJBQgYau+T4n9E7pvc8owVlPv6Ap3/xG9hzTcg9geINfR8G2E8sYSljIlRnyaBe557XrcnpwQ9FQCgwAp1vSWlYDg2CP6rY+X1l8/P5BF2dONrkQBPidlfUpSOpi8IWG5ZUryzoKdOn8dYLpewd98eTEyMSeHOv+XzWRQKOblOfCyBA851LOB5TelRUqtXVYKFgC80u1Qmy2QT8DnscNO7gaw2+nW0266wALh3+oWf+2XksmMImPhyHgCAoPbQlHBY+63t82JDo2ckARjt0I/O4+eTCKjuvzrHiY/CKCtgCAI8AwnA+UCHUbCH4zSdysAyUzh7dh6f+PhvIZXKk1cjzSluK0V+KkCRksqRvSNRtoM+HC1ExW3gCq2LSb2FnXsryBdt8S/SKA+LPQBCm1I3AgD0k+H9mxafJu5DLRphh640ykMnhwfPVXGypSG9eQ+O3PwyLKysoL4yC63fQ7nA+M+M7P8IKl80AMA2S3JtEwxseL+OzsrSxV//RS+D0NSxc+/u2AWTBhl9mVCtfB5utSYootpQxO+ywbX+eW6APtd15Fk973yD6lm9wPP44BcAgIs4mU8BAEihQABAi4YSAJIGCQCMSgBeAAAuBgDgXGENEwNkhhnp5qtNRggjk1Mu8wHNnFRuMztjBAGW55flOUrnqbr4suDSfdjQhc5IHSW7aYbIABLTKdV5JAjgh9QP+2J6Q1+AkFnoLIpI9WWhTh8BGEgTKe4FQrskIPCnH/9lNP/xDtxy6W4UHA0FG8jS0K3VgJ3LY3W5isL4ZlTdEGcXa1hYrsMP+zJHcpNEAIAmgezBFgt5nDj+iOiAB2GPH1xMjPhZMvkCZrbvwtmFVWzavgdLDRcPHD+JWm+AlpGRwpoSAH5b3IDGsitqJCVuqh/g+iOHMJYBTj/4DbQWTuND73sbilYk8W4mAY/nAABIpJvJzHYaJtrQaAhmWkjlsoBjwndd1BeXkWdOfLuLyLBQ13TsuPEGuNkUzMo4wpAFXFpi57rdAW6/7R3QkYehF2SjUqvN4rOf+zNEgwXkMn04VgQnlUG/MwC6PpYeOwbT76HnunCbbfhuT5igQtccGEhnClhYqeHkmVmcW15Fte2h6flyLKV8CYOOJ93tTDEHM21hcssUrBS7iiF2bp1BJZvGtskxBPUVZLUAQWsVEwVq+zxEbg+5zDh8v48g76CXclC5+kaAC6NJxoiBf/fhj6JrlNEIynjwoSfgRAH2Tlt479tuwFShj/17L0HPH6DmRjBzE6j5Fv7sr7+Iz3z+q3AjE6aTkw3nyvxZvO3Nr8ct1x7GZN5CY+E03HYLj59dwIFLDyGXMqFHPjqdOs6eO4vItFCYmkFh83Ycuu5GDFJ5bNq7XyovFuwsSPx+iB678yJroqZYAZxiNsXil5tfaFhYXMCWqRnp9QYdF37TxYHd+zA5vgmrdeUOHvU68Lt1BoihbPZxZMsU3vO674a9uIBBpwo9C3i6j1Mrc9i3ZzemnQI0diIlxurCcSrn6+wMh6rwdxm1p5zSmTrEHjP5DN/81gPiA6CnciqyTzLXe3LdxgoZHNq7G1rErpghrBWtWEZh7z4MOEcwDi2MJQAEAEgnHnYsmb+tAABu2NaSY8S0XX3FP/nvPIcs/jXDxHK1JiyZsYkJGNzI58uoByaMTAHFUhlw0kBA+rwm1HIBqsSkV12H0S5Y8kbfbgBg6OUkBfh6AIAsgEQjnLC6kmZTUhDE+S/PfREXozoFACR6bTFt498YA+l5snmXQiIxK4wLC5ot+kEcz8cjJeeXtHoxA6SPADfnpooGkyhKX6jbTAOQIpL7g/4A+WIBtVoV6RSN9UJ0Oy6mpielo8uijCuOAFSDSHLVeWwnT57E8UeOIl/gy/hDnxsWBIy9JLDhpNNoNJsiTyO4SqaYUM2HQgZSupUBGzvLlUoZx44dizvG7OZHUryQ8t2o0UxQR6U8Jiw4FoIsMlmAstbiZ6MWutloiE5cCpg41pJmePzcnCN8j8W/orBzfnaYrhNT48UFPy7+E8WptVonAAAgAElEQVS2RJuOGPDJ/4wAAUqKsdbZX1ccxhpwghgEZ5JikM9R9HBL1g0WxXKOKTkjw8cyRNrB6y57gidVLorppBJ9EznBmkyE/yZFaAKAx2xl7gMSAEiKfenyKrBglKnEAjMxwePjkmSKRCYga3omIwA0zz/vE16/q68+guuvv1ZSHOhpMj5WQZ2spXgfwGPiORd2Bc+1sArIZlQfI2E7yFwuoBclUjRopGeFSlIiy4Q1GefMX/qFX0Hom+h1OQMqBkAQdvGWt96O3Xu2C6vt6QAARf+/sAlgUqwn93sC6CZFeAKwrLvuIxKAtflffZ7k/+WnrFdrXenzaf4TOUIywYwyDfhM+llYpo1MOo9atYVf+dhvwLYY6UvQJQtDt4Q1w/uaLACh/vOe1jWk6eHTbaHQXsVVpo+Sv4K9l06iVE4JqKL1B7DpOaUPEFh0EosZABHT11LCSuW6RS8erkK8iKHh4Fyrj3vP1mGMbYGWLSOTz6OSd5BxNAGw2RQLBjoino+LiQGUsjyhPsW3qdLEJGqpZEFLjGbW5mkxUNOAnQf2odcPVUZ0bFQhgy6OGxE94QbNzehs/wIA8NzXPrlpNrAykld7IQXgGZzXpwAAWPyTkqOsOyIE1AnGDIAhAMCbV4yaLuLreb4B1lOpnnxcTwKvvq0eAKFskJNpXDH/1+IEpVtvOeh3PJw4eQpf/8ZduOdbR3FubgGdrqcieFh0clGMs5ulQRJn0BIEsFOOLMCpdAaVyhi2bt2OPXv3YfeevZiYmsT0pkkEoY8+jfB0uq2vAQBs33DzTv0ckX6Hm/FuF2mN4UcDfPBtb8Yrd0/h0okcjL6H8WIWzeUFOKYhHT1u5GttX2j7q00Pj5+ZRdtlV7sv+bx+X4MHB7qVEaSeKD2NyrrtFsnNou1OObZ0NgM6PmdLWG556FtZfOvYCXQGFpqaLSZn5iCAMSC9OZKuVeIYTACA8oKbrrkcA3cVTxz9msgA3vbGV2E8o8PoufK8jV9JPrNsttbXNcOH9nnBUgbaXVcAgLQANYyvs6E7phgnnjtxEuV0DpHrw0xlsBKG2H79dehkHTiTU/B8OqLn0GnTjTeP1732+xH0bERhWhZmP2zgr//nnyCiN26WwIkr1NKgZyDvZGFpGppnz2KRXbVmA6mojxTNvejs3afRIoEddnkNRGYK3YGOc8tVLNWaQsXblB/H8WOPYGbXdqRLeew+vB/l8RLmF86htrKIbn0FOzdNIB35SCOAGXpw9L44yeesNCIX0lmvZRwUd+5E/si14oztnV1EKzTwzg9+BHZ5O+ZXI7jNLmy3hh99+2tw2S4NUxVNun4DM430zgOYe2wWmbHt+Pc/+2t48OQC6p0IDUYRBn0cumQ/TjzykCQFHDm0D5snStixfRu279qHickJzJ07g3NnH4frNlFrVBHQWTibg1Uo4+6jD+Lx2Tl84EMfwm1vuh12NiPCXbfdRmCnFIAUb3iHZkvseLDbFwTIp/Lo+q5EeI7RuDEcYHN5HGkri4GWFkoxDZEsnfnJXaRCF+XAw6/82HuQXlmAX1uEmdMQWH08Oncae/bswaZ0CSbHpq4cuy/0tW7DNhLfpDaAZACoZ/Jeb3e70JjRbtj44p1fx+TMdgSUmVj0X/BUhFLQxZbJCg7s2o6Uye1jHx7fn9r8/Qdk/A4yWXRjAICpONKHT96Ic8AwBYBwyVpM9vkAAB4X5TiUJyytVuVa0i+JLI3s2DSaIbd+Jirj49CzeQx6jKDTYaTS0mEU/mjsA7DGABhd5b+dJoDD0i6m2ScAACNPaQrHAiLuuifGrqoCHLqBi2TrAnuYZ7KqCgBCw8TzAACc9z3XHQIACQOAP/lvBAC8HmWqScycYgDQ8I6vyU46mTEs1jh++DdSp4uFgnTWOQYZ69h2OyJByWYy0g2nLIYvxMKNf6Mmnww1SlVYOLB45lcmbeCx4/dgeXkWTZpEOrZEe/KcSDQh2Vw0FSStm5pxryvfIs8hME2vAp3xfml5j6uuugp33HFH3P1XJn8coez6N+ttMfSjqRmJCywESTOnnpkMgCwZMt0ufBrU+YEkAnDuFNYdIJ8pm86IiSA7ply/eB6ZmS7cvbj453lhRSxsIo0RjCp9YZS+vzZqEluAtR1UUrAlz1GmhPRhUAAA/y6MBL6+weIsUACAromsSwz0bAIAlPqpBIjzAQBD4Crp8McGuPK+EsunWIlJHcM9X8IA4NooKROeL/pxfubkmNjd57jg85LovwQMSKj8awkBNKHUMDExLlp9Fv0v/85bcfPNN0rh3XXptWAO2S1yGmNZgkgMeexsYrAjTTkLIy4ldlGNXTZIeF1ZwJLbJZKOuKPN8fzh//sjKBc3PS8AwMbie9QEMDnW0W7/swUARhkAQxBAQA1ljjha6I+CDRuBGXUO41a3eESZkmBhmYz4DPHxX/1NWGYGPa8vLADbTquoRiaG6ASbWQTQMLMnErqsYyLbXMY1VoCcO48Dh6dRqmTQJ0smiMQklgBAGAMARpwCEIE+AuKUrKRoKk8Wfc1CrW/ja8fnoJU2wcyPIVvIo5S1YWoBBoGar2h2nM1fpAmg0GYCfnilM5EPyuMlpUaokpFQFMRMix00i+6k6mYslUooTU8yv4BWWjIJ8DUS/aAgZTGSOtxUnGdGf57rn2eyZlz0Y/4lMQCG3YU4TCiJAWRBtcb6ifFcmXCIgiUdCaWxSm4ydf3XslB5c210bh1uXUaQ14u+IE/xAuenGMWTgJgAKlfg0U4OMWnRycYAAI08IzYQ4lKVCDEfH29lLgoAGLI6L/AZnq6gfyb/vg413fg+zwEAWHuJmCc3xPDVpjwhxSpav9ogU5fOjHrqXDlm6B4f9UPoKROtalU2F3omh369BYNFRssVhPEzf/FX+B9/83ksr1IvacBK56SINp2U5LamJKc4RsD5S3whVZ4AJP84QfklcSAev6pqUON48+ZpHLh0Dw4e2oftu2ZQnijBSjticEoDL3FBhoai7cCv15HLpvHgHV/FX/zWx/DWGw9ibNCRYsKmBlbc1JVxFCnnmp2BS1O4gYl6u4sz5+axWq2rDYaVwsDMoOX6ssmj/tdhbCpRddJJ6ZwdhRIZ1qPRkJGGp6XQ8IA7//EokCmhl8rLvxXSFtxmHd1WAwf27cPKyqrM29wc5TIOrrx0Dx666yuwvBVctnMSr3/FTUgNPDgxcPCkcTRiAihgQHyfjC6gQoRzNLlXDEbDMZs2nYVGLSIvetTHmeOPYjJfgt/oyNyhFUvQp8ZROrAXPepKQw12Og+34yGTKuP2N74d1RVS3WbQdT34/Rb+5nN/ikzeQ7u7AMPi5pjAdRqm7kAPI2SZtxz24C7Monr2FMJGFWkaKRk6mtVVWdcI6A0MC4FuCkWchZ5jZbB8Zln0f+lSEVrGwa6DlyBfKcDM2PBqK9D9Lqqzp2H5XVj9HsywJyCL12kJXpR18ljxIzTGJ7H7llukg4tMHlht4vN//0187A//G2b2XYUH7j+BsFHDFdM5fOTH/w363SdQmUgjNz0Nq1BhtY5GM4Ab2Hj/T/wUTKeMx06cg+XkJMaSm08WE5SOMO6qurosxmPcHc5s2YxGswa32xI2S3G8jFWyUPI57D10CJddfTVecuutuPTwIYnqHUQ+wl4X3JqTGRCykCZdhIWUtJNIo2FpzCLGRi/sid5folLDCCkrhWsPX4Gl2SUYA3ozWHDbTUxMlNBsLaNg9jEWuvjZ97wT+doSdLeGdtCAVUqjFrIrGmH/pp2wBVxjwaD2FKM00WRDl3T9zjs9SreW1GoXmXwOzbYrqQWnZudx4swcTPHMGEez3VWfbdBHY3keN159JTImMFFmIeeJbMWzHYxfdoUAjlEqBZ+bfOZDW4Z0/0cZAOy88Fu68iNJSVKKi348Xis0Jl/0YdkpkSawYFut1cV/ZNuOnegycaAwDi9iKoOJwvQMBl4AzUkLuKnTOyNmAKztodS9KN3JoTu8Mi5NEp2EVi8MhXidk7Uq7mqOABbyCvG6tvH+v9C6+eTrkBjmqeKf3UxG/yWGf4r6vybpetLyk1SGz3EToGSnZLCoLmxi/pd4AJgCMI/ou9e4qHHyTHKthquW8viJTwwLXxbuLPCov6ZhGzXDHHPc37qk/+ey8jv11yxIyATg+7fbNHdLxRuFERPCuHjTNUbI9RCFXayuruLMuTOo1VZFeuY4LGDJHPCRL+bQaNWl00onctL8a3VGkdrodGkWqVgFl1xyCY4fPy7dfBZ4ah9PiQTNPBXwbOjU/ZNlwAQeShkIfihAhN+cB/g5lPO/Sg3gPcb7xxOAQH1GfitARX2Pmv+JlCIGDjYW/0rLzyeo8UopTFIo80RJcSydbuXjwNpkuObErvyqVlEyBuraacJHEJ/nih3xTDYlhVoY8TPKUW4YXQk/AVLjrNvPj5gActgmxbrX9ZAWoKUj8zDPMQFqRqVK9HEsC0g63KPrJB/Lb36xUaqkFwrkKZY4vw+ku8z0Bpr6vfvdP4ytW2fgdVU6AKUl7DqTJUBGhchHaEYZ+MJSTCRUap1WYJg6aYoxoMAMMiaUcSN/8tz94s//iqyj9ACguR0ZAD2/c14PgDWmThxBGMcAqo+9BuAm83Yyn4zO68n8vrErf745JQFoRj0ARhkA8vEiftZnFyO6DlCOhwUTjPxeJEX/H33qz9BqehhEJmxLgWU8ZxxHBJVYF0nUpk5jUAsD7gmWz+GmnA6ncQaXXcGoxa74NDA2VwAAAgYmYwAjWGQnRszdsSWOmvO2PqAJL+VwTOwYoGcXcMexs2ggJQaxumVivJiBrYVUVornSN+wkMrkL54BwE+YaFpUsU/qq3IBJvWIKwRjB3iJSU1iR21sjKhEQQ54QJQtvoLcYCeT8HoAIFmAznOpL6p9+hxXjYt82gsAwL8QACBuOAtCOdKIoDEgi/7EAyCkbDyeVJUBYAwAcC07jzTmWQ2vi0TA/nkDAMwybaAwNi6d9cjvy7dVnsSpex/Ar/7yJ3DkyuvwhS9+FYsrBABMMcBrunT8zgjCzS4DFzyhvMW1y5pXFrvLTkyfVYt+sjmWBYRFfakisS5et4mwT5MuQzrAY9OTKJTLePEtt2Lb1q2YrowhZ+gwey7QaeDD7/+3uGr7OK6aMFCEC8egFdJANMOk6Kn6mYWCiR6NA60UwoGB5Wodyys1iXZjYWKlsugFA/Q5plhkCTDSFyCBywQBOZoBin+AnkIrsrDaHeCb9z8KPT8Gz0yLXjmfUgCA77axe9dOVFdr8lnpLH/l4UtRSht46O6vojM/ix956ytw/aGdCJqk52tDBsBGetxGE8AECEgeRwZYlLbkPiEAQFDGTGcBAgA6NbV9eNUq3OUq0n2mAgwQOA7CQh5bb7kJgabBHZgChPheiHxuHK//nu9Ht8NucgFe10fXr+PzX/gLpHIuvKAKJjmyizEYpGBotnjMMNrNZKc29GEGPp0D4a4uw61VoTEekYZ/7Ihw8SbFlgZhGqP9UjC1NLL5MkpTUwhMA4XJMWhcZXMZmj8A1WXUHn8MaDeg97pitEjtf8BoLboDez3Ym7agPj2DLZdfidDz0FypIxVZ+KVP/B4eWgqwWPfhNTsIl8/h/3nn7bhsZwVOyodvDTB92RXQ82VoRhpH7z+OsbEtePe7fhT6wMHc2QWJFNw2sw3tVgee5yPsR+Joz2Uzm8ugUMwiiAIsrSzh4BWH0fa7+NbDx/Bdr38trrnpRlx9000CyGjsJAmFkZtaDRYp/poJj3Od1GhqU06aqKL+qzkvWdv5WRH2UbDS6Hs+Xv/q78HD33oQKc2G13aRL+SwuDyP6S3jmD87i9tvugw/9KqXw5k/C62zCh8u2lEXHv0Wqg1ctvMgSiyOIheaRMbFRdoGSu5TAgD0LdCYQtRDOksgzYWdyYnc4/Fzi7CyBemUtF3Grw0wCH241WXc8qJrkDGAYi6FiOwfQ0fHsDBx8BAGlJek0ghNQwxiqc9k8W+MSAAEABCt/noAQG2+FQCgqnQlIaLpaBIzulprCLV/67ZtCMheypbQFRTaRHHTDBAMRArATTkLvAG7REPZktpHrS0ZcbRybOb87QYACJtT9085FSU0CpZIRlCy0VsrvtQcnIDIz2rVXHtwTAseBQBGO6+MAbwwABDnlifXa7RoFdaqcnxnscX0Fja96I5fKhSlY8+/U0ZDucxwnMbO8UkjJDF8GyU5JPtH3mV+t4UU2VKMBex20HZbAuTV6yuoN1ahaeziptALutKWIDDAAsSjvCDS0emyiNWFyTA1NYVz585JUSteXHGsba/XR73ehEt5FCiXUf4GBIclgYZsIcMUBpp0kAf0kWH300G72VJFOFMDej3lA5D47NAYL67nE9p7Utzz//k4srUUUJB0TNQ8M7zf2eGP/1+eM1oPxCwMsip4X0kzSeIxlT5cST9YlNFQj2wFguWWOOLTz4UFNlkA8SgbGWBrY1Ao2CPMInX8cac9BjbEoJHMB0cZIaYcR6L8DN2MEw/Wd6CTN0rAgMQYcLRRJsCCHFskhSTNKNvtJrZt24JafQX/+q1vxuTEmDBLKA8kkCagh8dIR0PAAJoEamZiQq3mnnUAgCL+x34GStpF8IfnjAyQX/i5j8EyKPd47gAAmQpKJhBjDjGT4p8LACCSEdMWM9kw0PCnn/4MlpfqAgDQA4BrJAEmfpHRw2Uw8TchCKDrA5grs7gxC2Sa57B7Xxnlki2AOSWrBjdJQwCgD4u+ACMAAFlIlKJpZKCynu4DnpnH1x+dw0pPR3HTNpi2halKHpZGAK+PVCYj8dCUhl60BCDBT4RSxBtR6HSmFPzcbGjMIJQNgaI7FytllCYmCWWR/yOLoMSjSUPtqQCA80/wF1n/PMdV4+Ke9gIA8C8XAOBITvyKaQ5FCYAUOnFyjCr+nz8AgMYi/zu/ZFFNDDdHF7rhjD26NXm2R3KRDADGj6UNtGtV5JwsQMOzYIDlJ87hPe98HybHN+OKy6/B3Xcfxdm5FYSwBABgx9yktwidjC1TzH6EnsVsc06olF3FyD/ntaT/o+iiSYa2KtC7PV+Q3UyKr8VJjDpiaqzYtScRoYfxSgXTlTIu270db3z5LRjL2fjo+96FN7/iRhS7c8gNXHUMsp6TMcBNr9pkkPLb8/tCQ7ZTWTH8YxEwv7iEhYUloVP2GWfGjT6zltk8IQAQ9Umugj5gJ9AU05ceHNQCE7P1Hh54fB56bgxd3ZHjzNB1v1lDFPSwZWazGEgRMedcvmXTBJbPPYGiGcBbehzv+8HbMGb3MVNOQ2cM1QYPgGTzNgoACHo/Mjykg0HwK+2IKRq1csy01khpty0EBjdzfaR1HSfuuQ/T6bwsbo0ghGtb2PfqVxLegGel0Dcc9IMBCvkJvPa734p+kGINL+h7o72Ev/v7v4Sd6SBEC4bJ8cz4QEe61VnHQNBzxeWYUY0pAhDMVG+30a7VYdPHgR0UdrwDRdvrh74CjUwbFWrb80WhgNOzgH0adlgypgEr8GFk0+g9eBTe0oK85oAbP3or+AF0y0C1U0Vx314Ur34RXDuNnGnj1MMngHYfH/35X0c7vQmPn52H0W3gmh0T+A/vvB0LJx/A5l3b0M3lsell/4rZcOwN4St/92VsmdyKD7zvx9BvuuisVGGGIW5/3euEot9ptcUcjLGGy7U6Wp0WCsU08qU82n4PS60WbvrOl+PHf/7ncdddd8EqlnDgyJXCeCDYQh06/TB4JdkdY2fJsSmhoSmlMgIUDwCJHovnQRa/ZPJFAyn8K5k8ei0X737HO/G1L3wJ6YEOlzFW2Sx6ZBboAfZsncSvffiDWLzvm9il96G1V9DrtzC7ugCjVMTSwioObT2A8XweBro8488RACDzhNFVPdipFNyeDyOVwfHHT+PMwqoAAOlCGV3PFy125HvwW3W88qU3I6WFcAw+P0JoGGhpOib27ANKZYROCn3GdxEskQ7NGgAgHVUKdOIOu4qZS/pVcX78CAAgRXnMFuB4oxEgAYvJqWnYuQICJwNPnP51FMenAMMB7Iw4rEvxz7EsfhYxC2ddw+SfEgDAeZYu6D4iAXTo1UIgdNQjJjlTw8X0fwsAkCTGiAb+KRkAsct7MtEl0b5yTSkvYfydI910UqmXl1ckKu//Ze9N4CW7yzLh5+yn9qq79+29O0snIRuBrEBIAgioLAoCAVEcHTcQHJcRJIA6H4uOuI0yM364RPSHIyjKN6MwoiwCCYQsZO2k03vfvmvty9nqnPF5/+fUrb50982GZvxyf7+bTvetW3Xq1Dn///s+77M01uoCBhBo4BoQMfKVvldkPA5VvB7/rkzYlHHe+JdqjiS3FuwBeYyqiVLxiVE0QKO5gkadEaYNROEA0CL1Tb2wqEIS2Vd0owgviGUyzUuEMX791K1fpvyUryW6rBkD0Xob8L0wlTQorxTVSCvGrloDMkDAETaASMo4EAxCoeOPR/HRJyGjYG9s/uW0jjeEKcg4DjQrn4v1hj6jy5N9wHPIhpvrukQXpi77o+GikMw4SWdzrCLrKJnI5RxhTzDlQZ16Nd1Zv3XWAYARLCVGjylLYywGkNeSem36HajPk58zAQCulZweZzGAEoWY1lsiV5DYPXVt8N8zWQCPiFIBSj4I5LD5pxSD90ylXES9sYIL9p2Lm9/wOpFnlIp5Wb8kYSFhA68jn8vL50wD9nUGgHqv625tSvevDA1VhGAGAPh+KACAY6kUgCwGcJwBQA+A08UAyuWbMgAy34+NzIeNU/5xdtc4WHCGrnC0op6dAUCi2vra+Fiq11OHHAo4YqwiXf/5/Td//Xd49MAxiQHk303TSUGUdJ0XjykFAgSRD9M2YCwfx1VOhPJgEVMzGi68YCf8fk9iiklw4zo4zgDQYvbXigFA8JDsRSP2uBmJb1FgFvH1gys42vRRnt0GO+diy3QFJhlD+lAYobHloFiuPnkAQN0f1BOpjHM5IEG4yWakJIBUuBhuPofpmRnkKhX14dB8hDcNad8jAEAtJrxp+LN1CcCZP5pnAIDHctme+TFP1gPg/9cSgHQdk6nNWGFFAID37QgAGGcAPMUAABf0s309WbDpaQ0ADENx4BeHWpoBehG8Vh/v/Nl34sBDB7Fz+15cfulVOHDwGB5+9BiCmNpYRuANpdmURkW0WarhJx2O9EllgKPoraOs6TSKdNxMS7bKVIoQR30MI2ozQ3leg87nlBeQNuf7iPsdaeIu2zmD86ZLKAy7uGT7BCa1jlDpsy/ZfE+hP2qSucv7zJZmX4MXRiID4DSJzuScyNBakCAAVadqysfiFaL54hvhtNDXXKz6psS7HVzuQsvXENLZHfQkGGLQbcE2IMUpM6XJKOCUZ/v8HBYO7UdJDzBp+3jrm78XltdAzUlgDwenAACjyUxaN603NynfM5v+sFxlgcNGySBdlbr/HJBj82SmAEAksolDd92NqmahYOfQ7A/Q03XsvuZKYHoagZ1HaFDGYSKfn8AbXvvv0OsAzXoosrNG6yT+8m/+BLUpsiQ6IvHgphxHjrB2SnkNw0jp5CUSynBgWq4YPkphSRBbgqpDYVVws6W/gtzwnD7RKEynDltDL2BeoAXbMJHXNbiBD51xXXd8Hf2FBRieB0NifDTR0w5NTo5DVPedg+plV8DTHfRXWwhbAf7XJz+DL912L5YCA+1uE9HqAt7/02/EJZMWGiePYXL7Hmjb9mDyhS9F3yoiCmLce8c9aJxcxUd/53fRXVhA0mrC8BP89I+8AS4NrURTTdadIXKGYBhicqqME8uLiOkSXZvEs19wAyZ27cbywMfff/U2vOZNb0ZMXbyuwCV6Wohcz+D75PTBE48IxmlKE0AGgFDcxb5NlZMpOJCEESpOXrSNP/i6N+Kr//AF1JwcmmyIpqfhI0IzaONL//C3qEZdfOnPb8X5NlBJBugO1nB8ZQFasYhBL8R8bhbT5TIch+vfEwcA2LDQ58KwLLmvNNvFffsfxcl6S0kAqlMSqyaazUEXyaCL737JjbATX+4tJm7EFr00NFR27II5twURJ0KM6uKaIvR/fub8U1HrMwmAxMKe0lZ8KwAgQBkZFmJE6qDT7aPd7aLEKK/pGfimLbKUYazBLZThUA5i0UCSzgimGA6q9BLVtCjpmWpUJBc+ZaD960oAeExKOJcBAEpITe3s+P6WNl7pe1FNWSYReIJ1UMoAyKSImQQgayQVQHMmCcDpGQDKpE51jGwOOO2fnJzC4UOHxSX/xPHjmJ+fFxmAJMlIXKyZNooqE561r4BSopUnO02BAGyeVXOkDsu1XWmqw0Al0TA20HUZjREi8LtoNpdx+NDD0vzbFp34e0welD2O3hK2W5Z1jyBYp9sVMKJeb4icbK3ZFHmAppsYsOn3FADA6W+31xeQKe8WxeyQ1HIeoUyrGW9Ier5OYFcXKQCZNkrJsc7U4TrBpnakwZZI3uxbgWLrLvqxyAtGEoD0UxGT2nSNyZpGxaJR+m4BIChRTptpWYso+WBTnQKxlEdJHWBqcHOOsAB42/DflBxncwBgdPWNpQAI6Jk28HwKro1ZIoKYL6ZNNS/hTPM+qgPS95ABCHw//P/MoFIkF5aSyJLmTxYiXf877Qa2bZtHfW0Zr3jFy3HFFZcj9H10O22RfPGxlGKMzplIAMYb/4wJoI5ETa/VuSQYQPkcmQvrDICy7D3jAMDrb37tY4oBzCIXxyUAciQbWADjNezpwbCN9/46QPPtBgBENsK41ZgXjIXP/+NXcNed90HXeF/S/6MIx6ZpoqGiRRELg47MAT+kRDGEtnwclyddzCQNGFYT1z7v2ejV1+Dy/jkFAFAMgHUAgDeyJvuQRQCApR9NB7U8Hljs4oHjayjNboNTyGPrbA2mwZHJEJbrIjYdlKoTTx4AyJxRs3gt/inTf178vNlMSzqI/NgAACAASURBVHQ6lWoV5clJimqF5jgeNZIVjZkGfBwA2NigjgPY8jGfgmg/wU3gX/jXnmxT9lQe7jMAwNnP5lk9AMYkAJlenZcjSxlJ7dQ5dY3F1DuTAKjp/zoD4FtDZh7fp7sZA+DJXmtPbwCAdOxQ4oSo1UWriw/+0vvx5c9/Ga6VQ7vRw8tf9kqJeLvn/v3oeKE4e4s1k+UIFKs0fGQtpY0/Wc7KoFmQcTl/mV43jU8iRUCoccJeUjFNrgWYjHocBiJ18qJYHJ7ZVBRzLmaKLnJhR2LnLtlWxXdedznCtaOYsBmjF6os6XRGnhVKbBoc01TTGR4nKYMSU2DAD4eiJ106flRerxsA3lBDpFkSUSf1IjcXUmrZROgOQquIpYGBbx5awVIfiJ0yIk35t2jDQACAciEnxkGMPmPDwcgYvi+vtQo77OD8LSVccd42bCkauGDHtIAXNBDcKCWRBiOls44onKcUf0zJ0BEZljinG7YLOA6GroPI1hGkDICyrqN/cgn+wgqquSJ6no8kn4MxM4nqc68UUGfo5KVhN40CfvZn3of77z0sIEAuV0C3t4rf/i/vx7Mu2wrPr0uTQcMeDF1phuKoJU7ujEpkU0xdNc0VGfvI52RxywLW5KSNmzdjoiT5RrnPexjC/2dDxz5jsoQ6YqHgOMgNh3BpGhf5WL39NvjLi8gDcHTq/hL0Bj4Cy4S9dRYzF+1DXY8xsWMvjtxzAGsLPfzmr/6/iLUcVr0e1lYO4srzqnj3j9+M4MQhTFdqaEQWjB3nY+6lr0Jbz6HXHmA4iPDxP/oYvvq/P4e1gwegteu4aNs03vLaV8JvLiMcMC5MGYCRAUOjxWa3iVe86U24/8GHsefSZ2NYrCIpTWDVj9AeAvsufbZMG6g29kS/yCmVIXneLmOKhyoaj9esmbp+ZxM5SSFnzJnnidcGuQMmo8RMB6+4/iYcevARuLEuhmGNfg+LrTX89h/8Ll764uehWDTw2f/8n1BYOoLzporw/SZavSaWO10UnDLyvoPtM7MwHRZVZ5YAbLb+iV6YTRULbF4PhoW779+P1a4HK19GeXJWJu4smsN+B3rQw6te+iIxcwz6bTh0C3ddtKAjP78V7q7dch1ElD0KA4CYk2IBSPOdRknS30OVLuMN5qkAQJYQw/x1uv7T2Z9NGOU/ZGJMzM2LJCaxHYS8ZnUb5ZktgJU/DQCQxmJJL5O9spI0qT3oX8cDQH0+ateU+L+YRmwcAKk89nUX9mwKnkaxZkbTWgrGPb5tc/RolQyrvIi4hmXT/5FMic3sWQAAeRwXW/GuyZ4rffr03+g2z0a+kC8ImFsq8nr2ZZ1tdpqq6WSsY+rOrrxmVBOT7b/jdch6g0TwMoud43QvgWVqck2aTKQhNRghvvLlL4jWuFhg89dVppnJUPYJxqdynecXzQhzhQJW62sCnhIA4P5FAKreaqPR7Iw8JcRHhQBTRIaUatpFRsFpOhMLCHSmU3HeY1wbCAZkzvjSpHP4J1K3dVr/qMHP/H+UC6TS/KfeAOvTYU32Ng4YszQDmfyLsZuKFBRWQnocmRGgTOQZ9xiEYs6rjAop9zPhuI6YAKqblffj2QEAGXyOf22QAGQ9Da8OAg0KeEgTCRJNtPQC2J+OXTlmWJj9PJOGKLaAipgjnZ/af0oBXJcJDS1smZtGv9fG2972E8gTIPAGkhrA/88MGKVXE1+uUwGA8Z5KyQ4UAMDGX9YiAQDoAfAbsAwFAJDOTvCJDIBxAIAAXuq3mp6lMRAvTf04mwfA6c7L+L9trDvUi/zLAQB8f7yuYxb5sHD3nQ/gH//hy8i5ZYRBgmKxIvub6+SELcDUEKk3OVtAgrVmA8niUZzTXcTePOOIj+Omm65Gv9mAw3POTUkbIhQPgCHMEQDAwQ2v0xQAEO4h1yICADkc6QDfeOQ43IkZuMUits5NCADA57IoUTMcFCtPAQNAbo9sEZTJv7ohOdnn5p8rFlGbnJRYK1IF+TNOyDIjDi4MGSooploZA0AmckpzOH6Lyf9nJjl8v9ke+gQ3gH+NX9usKPmXPKZnAICnDgDInkkYAIzm3CAB4M/HAQCuf6cLmXk8n/9mAMBmz7XZtfj0BgAYj8UceAtht487vvo1vP89v4xes4sqG5mhhgsuuBhbtu7APfc/hNVWV+LNJKqL1DsusKQ0SzGS0v71Uzd9yWrmgiNAgJpujv7k5ys/p1urctFnESS5r3ZOdPvMBaexXtypo6YPUBvW8T0vuBznTTsoJgNoQU8mzNKEpOZRsn3xeYf0KEgQ06wnlR8EdJamuZfB+J0Bgl5bXHpXuz4avRA91l4sNpg3G/go5V2RKYSahcipYLFv4Ov7T6CFIiIzL8UdDYRi+hj02pieqIrenfuO5bgSL7Zw7AhcRHDjHs6ZzkPvreCK87fjlTddB/TXBAA4tQZKoYy0uM5onKdOf1h8mIjJQCAAkE7/A8dCKAAAi9QIJQC5cIjl+x6CMyQlMoFdKaOeRNjxspeDQ/coX4LFtIehiT/700/j1j/6JIaRK//mB2287ad+EK+/+SVotU9C02LYErGXk3MaRR2JkqNOTrcduSZ8TrHEzVZXUzLLkmkWi1BOuiV1TjSVIWDGMFwLdFygMSAntOQjGF4fFdJtIw/Ld9yOuLEmrADe//RV6PshkmIFc5c/F87WOXjDrjRwiZfHr//qH+DRA22s1tto9ZcQ9JbwG++5GfOFCEa3g4nqDJY6GuzdF2Lrq1+PoZlDfaWD6Zl5fODdv4w7vvBFNI8eQrh6Ei+64kK84oZr5LPLmXR6VsAFk3d0h1FyRRxeXMa1r36NnMswXwXKU3jw2Ens2HcREtMRYIQMDWYdW4YjukbRPLLxN+kUzjgr7sUq05sVpUz/OQ0j3ZUGWLYDl/fcIIChmbj24ssxHITI6y6OHDuOqa3bsPeSC/AHn7wVvfYSpooa6rd/Ht/4+B9i33QRjhVKAXTvw4+g5FTg9k1csPdcRBggprvxGTwANlvfpAZN/YrketRNfO3u+9AJYpj5CiZmtshnyqz04aAHPezhFS+5AUY4EEYAbRHMfF4AAGNyCuULLhSmhDBbxNwyYwEofbJiR2QeAJsDAHwEvS9MXpsCVkDYOQQlJubmkBSLMPIFREMNgyDG1NYdgOkiIQWVUhdJARhnAKzfm8Iif5oAACykxwEATR8HALLVRWbCkHQXqfwI3Dy1AEDWhK8jBOsQfTqDH0mZ1EBbyV5Vk5QaGmYsJ94HQ5qmKRCMMXkiB2BKxGAgk8BBMBAAQNzEQxogqhhsoXzTxI6mrmOsKXXFpABOzPWLEhtTXWcCWMeyZxjU+3Jf0mN88fOfA+IQhbyDMBiILIXa8FzeRZeRngRdh0MMqBevVlFvNSVCsO/7YoxJoHat2cLqWiOVpEXo9Zmik8C1SiMAgDI26eXpKs8UDB6TSCGUqV/GlFRxicSx1f6rSCkZs0Fdn6MmNNX1Z8CAMCBiyo0JGHErpvkdpSNsNDWh+2fTcjIjxFU/1eJn0//RNN3nvsrmjeAJE1WYRKP0/xmzZDMAQNUHKRPkNBIAfq7C6CBLzAvkeMhKIOBD4KHfGyipXUr5z667DOTIqPHCaEgfI+BFGKqYSTuHTruDWo0ysFj8IDqdphiqNuoreMlLXoRrr7kKpWIBfaZJkOmQSgjo0SYAgLxoRv1PGRjZVS3giUAUwgDgazIGkp4GH/rAh5FzJkcMgI0AwEYJgFqLTwUAFMNHGSlma/g4A2Dcw2VjLcrfGXfpX69B/uUAAFmnWMcPeYZsHDxwHH/9qb9FqTiBgHuI4aBcrsq9z/tWoj3TSECa89UZ07lwBHMnH8Flc2QLPYrnXXcZdO7PHD4IweVMAICS19MDQNdY+IUiAfPhYi0p4Cv3PQoUqnAKBczPTcCylN+CmXMRMHWp+GQ9AGTBUVoZ+WAlszaWjc92c4ImkqpmFRnvZEq0AX9OUyqinJLRnWqZ5MOTrNVMAkD52npEWtaoZvKREc7zJD1gNmuQvh0/36wo+Xa85pme8xkA4CkGAMT4SjEAxiUAGYiVAQDsb/j1DACQTcDWN4bHngLANaKITrOHgu3iBVdfh8lSBXnTQXOljl07dkuh8vwX3oCHDx7G8eUV9BgrZDsjAICApLCXRgDAqdN/UiHXUyvSwjOddIqvg0wYaCIXqckwNfzU5IoBl4UgSkQrXNQC1LQ+LpjS8YIL56HVD2PHRAEx3b2ZfKHsd8R1WRmqscMKlJkfndtTDSMn4KRf0xOAmvSCpaicjcEQa90AbW+IUOLNSMtkWzpEnQZOQw2BVcbiwMKX7zuMqDALD9SpUZtoyXTYH3SxdcsMutSqaybsXF7lSZuGND6dpcPYVtRxzUW7ccmeOVywfRqG34SZKIficTR+JJ3kxi7nJCss0imZwOAWhobLzUIAgISTCseCb2sCAJBqX0hiFDQd3iOHMVipKzfiYgErvofd11+PqDqNYaEs0/ow0nHgkSW87a3vhGVWRKva9xr4jpddh//ngz+H5upRca2m+38SMkfXhO7q8KOBTMZJjTUMFqqq+WAsEimXnJARZKJZ1pBIPxurhIY7IfrNJTGNIpPBLZalOctZJkyvB5u290vHsHL/3dD7baHhc/JHdkVi2yhtPQeVC6+CZ+hw7QFWl9awfBK45Zbfw+zWK/HwI48g8I/gxmt34O0/eAOaxx9Anp4NQweJO4t4Yh47Xvlqmfi2mh4qE1vwhx/5KP7sD29FUF9DZ+E4fujVL8IV529DAdQUDmBoIWoTdO4fwi4W0R4mqM3vQHX3uUC+gnZsojy/E19/4GE895oXCuOEoBPduzmYdQwbpm6JaISzdxoRRmw6hBNDI0slQWFhTKaBNEYcBkCDq5vQhwmOPnQA33HDizBZnIDfYy65idVBF3c+fD8awy7mZosoUq7RPIGHP/bfYTZOoOgwdszG/oOHMezHsDuaAACJTeYFY6zWqcXZtTheMJ5xlaeJsWUJi4YAzlA3cdud92Aw1GEVqqhNz6HV7goAgMCT++C7bnqBMABEXiM+JC6alEeUypi99HJ4pM3mcjJdZ2PG+5kmgGqFM9Kme33ytj5h/lYGgOwRTE9ggkioNNls/tfqDVSmp2FP1OCUK4hiHY12H1t27pV1J9FdkbPQH0TxEFT7qsxqZeyqZORPIwCACQBxogwANXo/jBgAo2pPvRd5T4o58FQBANK7juWvZ02d4k2cWQKgAID1xj87UvVranLKZo1u/nR8LxZL8icbQTYDdo5aXrU+Zk3QMGYFIWjRtzCrsutYHivSACuVA4j5C9tZ2Y8suo7rGuqrS/jmXXfCZawd02HiSKJhSQnn/RQNfTg5W1hmNDnNlwpodtowGMttmGKMSXPW7sBDo9UVRgD31NW1OvrdALaWR+hz6h8p0xVer/x/DvoYhGaaov3nfiQmc5zkc3qdOvKvW86rd5aBBorCz6m5koAoloZiGGRaftH/c19MY9z4GEoNMiZHxgAQ8DadpmefMY9RUgAIHItOX5fmn99q+p9KS87CAMgAoPG1Re6yMQ+ADGygFMTre3IdkE1Efwc20xLVmbFZNrIJ0ifO1rZxkECkFlK6mFhZXsXs7DQsSxOGx8zMpEgAJicrcg+97vu+F7t37cSg31OsCF4bBCK4LwurMGU7CGjL8UEKCWTRpUqEkjIAyKpQDIAPvf/X4dqnBwD2nrMTsQhhU36RzFDWAQAJQJX7O3vM+lkcBwAkWSIFh8avfbkenhYAAP1veOlTIuFgabGBP/3YX6BSmsJgEAozgDIAsjTI+GEaA+VkBP/sXA69MERw/BAK++/E886ZRKv9CC65aDemKmWEvb64/isAQAHgpzIAlNm+wTweYwiEjKK2MYhtePlZfPHu/QjtAqxcDnNzNTg202I0GDShZPxnvgDt+O2fWmeibdglx/VpZ9xASUFIF0Fq3pQhrYVipYxKrQY9X8DQJ1ESYj4gUxVSb+JEJiuauFal7RH9A4husUgXpqu6ccen/uN/FxRxfX0+4yE+3X7wDADwb8cEMNucsmuMgMpGD4DMAFA2ONICUwmAYgCsU78f/3W6eQby6SlS66+02bX4bWUAjOKd0mp0HB1O3apl5pMkKgaQWb2+L39nQ5xEGoYe6dslvPvn34l//NznUStVuV6CemPGBtKl+HWvfz2OLSzgyMmTqPf6gMP4PGp0adzC/j5F11MfACU+PKUsV+7/MoVP/+TmQwmAbsAyIBNyusnz2EjNCjUHiW5JW0TDsELURsFbwXdffR72VjVMGB6SQVsmECxkpHSSSQAdk6l3pN48HKUDUM9P1L03GEgTwGgwggdJyGKSOmAbXT+WxkW3FKWU6PDBgwexyNQAP4ZnFHGyb+Ar9x6EXpmHlxBsAFzHklg6f9DDju1bxQiKhmMEcaVICQborp3EXNnCfFHDq266FnNFE3vnKkBvBVa8zgDYCAJkRW2m38xoskKN1E1JJqBruenmEbsOyADwTYgHgAAAGlDk/tDsoHHwsNDIea5agY+ZCy+C+6xLMSxUoBsOwpDTpBK+8ztfB8etot5oYK1xAs9+9nn4+Mc/gpXFw8i7NiyNBrTphNRmDGEEQ+iz/IRDydUlCEBzJd/zFEXWIADAmZoF3SR4wL1rCEsmGAn6ng+rkBMX7qJjIGnVRSfu7b8Pa4/uR4453nTFDiN4moni3BZMXHA5UN4CbxijvXYUpXwN733P7+LI0QH6fhH9ThMztT4+cMsPYbB8F6aKOmyjgDByUJ7cg0OdAOe/+fsBt4jhgOfLxVc/fzve+wvvghMFWD3yCP7Dv78Z+7bXMJWLoQVtIPIwS5An8JC4DuxyFbnZLTIpiMwC1kINnp6TeL8t23fBY6oGvSA4ZeRNMUzEjFET40kNoamLxEnBVyyC1P1BAEDRVWOU8iUEPI90Bzdt/MNf/0+85Y1vxvz0FuixiZ4f4oWv/C588CMfRpeMCiMAmidRMyPEX/8SHvr836GQDDBZzknM2cqJRcStANu3zEvkIiGEcXaJUFtlQniqQ7eaLKpGnDU+b2WOKwjyhX4kDJBAM/BPd9wNhjU6hQompubEAZ2RWjTURNDBy296vsQ6EvSjo7qRc1EPIwRuHluf/RyJ1TQKBQEZ1Vc6/ZdGRu19KoIvK17WOY5Z46OICdmaQ6yM9H8fVgoELC0tozgxgdzUFAoTkwgTHSuNNrbuOgdRQj2SC9PMCWiV2TNmNPVxTqXyAFA1nPJsyOwCxmIA5TAVgDCaramxraydIl/a0LyMU9bPvK+pAZLS+itGDRMAZCI4YgCMm9ymAOzIA0CEC09KB8r3LpNpOQcpUJmee5XXvr62ZQyAje8nO38CSaTnQfZNegA47siMLp/PCwMg56Q0bB3IF3Jixqm03Dn5zMkWYP3LuC4CkBsboFEjyJQI0Y+rK0py3GXqThPYCDpjVA8ewPGjh1Eu5OH1eiKpKJVKaDQasByC1LE0vb1eG6apw81ZEhnIOt3J59Dp90QuRIPMTn+g9kz6nfQHiPwhDjx4GMEgREiAMNW/y/HQwIyPZV+SMhtE2sC1IdXt20zKIKCtNgWl2xfmMPdB9XeZ7KfAgOwlXFNk+h2JzJjJOOw3xGFdaP/0kaDRYMrcIMCdphNkGnrlU0DWQCzO/PyT565QyMPN0fuF53Q4Cs+gFDC7L9b/VIBEFuec3RuKybDOaMjiCHO5vAA/jAAkwM79mYZ6rlUQ3CRjnqh6ax0kz6QNmURFashMMkCTw5BRhi6a9QYKOQcupSQR5R7cuz30+21872tehQsuOB+5vCOmrawjRA7BfovG6+nyo15Dydsy882IVC/6F+gGTO6BQ5X+wGP/0Ps/DMuonJYBcAoAwPs7XfvUvZPGZIrn8brEZlRDj7FBNgcAGEY7vjKNsQxS5/2sRpcYwBF/J2M2yAha1XanXajG/jWLRR09TrE/Ze2I6XWRQ6Pewx/8/q2oVqbR65Lub8IyHTEB5TfXK8/rK8YJBx5RhP7xQxje/zXceOFW+M2DOGfnFLZunUXYaoAVpJh7GhFiDtzl2mLdRuCQEhqyfWLOUgB/IEOVXmwjqWzFF+58EL6RF4bazOykxDQalgbTdeCT4cn15tjtn1ofAo+fAb6Y3HiKoi95jKNNST2QFw5jiy3HkQNhRJJuW6hOTqBUrcCwLdHojN88417QSgKSRd+kQEL64WcIz+iQ1Kc0+spahmxjOvMm8/T+yWYN2Lf76DdjAIgZjpivqIUh23wUAq3o0IJEZ2UNV3wp/tTCrcoElfAgEo/08ZnemR3YeLGQUXqyz/9f+/xki4e8jw0Tgsz5Vu6PVAYj5lcazei5OSWICYqNy1hSNCujuMnmvuHafrKf+WZN//jzb3Z+N3uuzX7/7O8lm/5nCzA3hux6UifNIj2dGfdJgnI+h9Dj5C2AUyoBPR8IbNz9pTvwQz/6Vmzfsw+NtifPUcrnZEKnRwPs3DaHZ19+KfY/ehAPHzuBoZWDni+j2/dhSZYxY3Qsuba5VY10fZIIoBJNFMiZbl66cl8lNZoO3K5loIABjJCGTbHQ2n29IFrynG2hMOzBbh7G9fu24PoL59E/+Sj2bptBv90aGTplNLts0sF7iEZ+wiiQiYn6zqYFYs7DnxMokGWUr0xNpC757JzJRjDxyJETWG4P0I1t+FYJD59o4KGjyzCKk0Jb59OweGLh2GzUMTszjdXVVczMblGmNUmMcNBByU7gNxZw45UX4apnnYP+6nE8a/ccpnMaEPSlgNlI3SP9kdMf0cix4KAW1LJGBZzm5tFj/F+pCrdUEjM1sVFkwWVyQ9VhJwlcbnJxgiN33YmKw+Y9gN/vA5OTmH3+9cCOc9Bf82DZE7By0/iBt/wYHnj4ANw8M+hbCKMm/v4zn0Te0RD1+nA1C/BpvMW0AdIgVU4vCWhct4Zp/rNEcKUzDBabqqRUDRWLXCPSUUhyHM/CR4DIpLlkjGG/jly/KZtyfPtXsfTAg5imJEV3seQDmJjFzLMuh71tuzA9Ykm/MfHe934Ia6shVpdbEo3Xa5zAh//T21Gy2ijqHeg0IEwcGNRdxkWs6C4uvPn1GOTLyBUnEfsavvA3/xsfevd7UNKGWD72EN79zh/HtikXdtBElVPAKBZzyq5hoLxlBuX5SQG3Aj2HoVuFWdmCb/4zjfHyq16APrW9acE/yobObmihliunc3HL1nUYRMI0HYGwWtiQKNlEMPAxXZ1A0B3Adgq48Yor0W+2kbcdVAp5fHP/A/jC/Xdjau8eHA8aSIwYs4YDvbWMomVg8a8+gdX77kJVC1BygVb9JBZOHMaeXbuRy5UEjJD1WfYp1avSOZ/3qOIjqsZfufFTtaEm8vxsA0s15Cb9M5iUYdr4yj33oh0mcAs1bJmax+ryKkhnDcMuLCvCC557KYrDADo9NixTEhLECNJkFODFLIjUdyoz4rFIl5Pq3VVJtV5sjbw/sqSMkR443RgIaKgKWhg5/F1SyFt9D5PbdyC2XTilCrwhUO962HHOBfADMi3pBZAyAAg8p27pcn7StYyAYzZBVYkD6mfS9PCQT9nFVWMzwi3SRmm0Mp4tLeZ0G4EWY0jzKn5KXN/kM1G1RnoUG7TRI/hhrA7cHAQ/4x6UUpszNsFj2Xc3ggAbNeDrNbJ6ttNRm4WAoRb8UzLQx1//jFM5tQWlhZWiZXOKTAkT1/HAH8ik3zUT6HGAw488hNbasnBAOOXnmpcrlCSdhjK1XGUKk1NTcEx2oQM4eoRer456fYXuRWCE8UqjIeszmxWmUEjjmABry6so2QX4PR/1tSbW1hpot3oImXvOdZ3yocRUsoGIgByvX1NqQKHOByFqTAgYqohVMh+GGrMg+FgyiIYoFAsCTPCa4F5C83CJHU8S+OxN7SIiYbyx6ae7DyeylEEoJgQTEggKMLFEGTymTvsp287Q6dKuIec4KOSVLIx7GWVxBEb6HiVGiXxnaU7riU6ATbAjjXnLbgzFiFafE9dFgkjKJF2Z/YX8O5lHmg0bReUgL33PGADF0pr7uNTRmSwi3fPTS4fH5Jux1Jn6UIOZ6LBhwGJ9InqjCIadwLASvPXtP45cQSUFkAlQrdYEkGDykRAOpZ7geVTyNvmAUyacACJDykks+VwTmkYOIvzWb/weDI0GtFkKgPIAeMMbv29kAqjSPDKb9+ziXS94lcVDKulIGSR81JniW0+tN8kWH6CYL4g3TRjEmJiYlsNfWDiJyakJhKEv10/msSHRzwZlnyrNguBJti5mIMD6a6S+E8I02ggPqL8ToCAYItdRYtLyBx+79eOIQw2BryIThfdlmBIpzbQGDhakzhgSOBsgnwS4/0t/hxsu2IlJbw2TVoiLnnMRBkvH4NoEtrLPAwhkJq7BGvLfObxQpoIJ2VM8fxxsWQWsDTQsdSLcvf8Idu+7BP0gwPSWGQEADIs4Ps2qoQCA0ZqSvcf0zfLCExRPoqlORUd5gcgNbTJjlOgEkC8VJebPLRbEAZcUQImZGFvZxnudzOxq1OyP64BSRPCsi3KGBD+Wlftp+pgn10A9+Tf1DACw+TncCFBkU3Fey0rzmk5P0maf9wIXZX5nrBildMlgq/W7YLMGe/Oj+9ZHPJ7n3Oz62+y5Nvv9sx//OgCQEWQlg299zoRgMEC1VIJrmDL9HXQZzWYg8j04nB77Fl585QuRn9yCtq/BLU/LtILu3GGvhbwRYqLk4GUveRHuvvdeLHX6qA8imKUJdHo+ciYp4czUTR1VZaMmPV2ZFAlolU3rZE1iVKBqLggANHqBLNIl9GHGnBwDielioBdER+5wwuKtYTZaxg9/9/OhrR3COfOTaK2uCPCQNc7jQKhaF9OppmgeSedntZOW7Wm+NB+TMEdaVZSZV5K8Lpt/sgIePLSAlW6INgEAs4j9x1ZxcGEVeq6CzS70igAAIABJREFUUCLJ1PvkFdlu0TxoDmtra5iYnFLRZwQBoj5cBHDRx/XPuRB7t1ThNxdx9SXnoQQPWtA/RYsnhoWacrYmvZIgskQTaqSEKg0kizE9V4DnFKAVSoJSU07B/piTZZ5fccZOEhRJp+50oPkDLD56AC7ppGGIjqGjds1V8MtTqG29APAdoLQVn/3U3+Hn3vWLyJVcxLoHP2ziw7/+K7j2uZehvbYiUXsslEiFZA4y6fCySQsFQE2v5TLgZ5yCP2TqyLWeTqZkDRgacJO8FLyRqyPUA4RRF0UzguN1gIVjOPwPn8OumTl0Tyyj7cWw5nfB3r4XlX3PAiYmgdDD8UPH8dAjC/jjWz+BpZNNWJqGxuJx3Pw9N+DGK89F0SBo4clETyMAwGsLeawaeZzzva9Bt1RDoTIDr+XjwNfuxXvf8TOwvDZWTz6KW97z4zh35wScsIsip7WDCE6xAq9QgFUtwq06CAnY2kUMnSoCq4KFuofzL34uBiELX3UO1rWwKaAvhl6aNNRsvHleKNmTtS8zqCKbhQwAJ49+p4tiroTmiUVc+5yrMFObxMkTx2DqEV5982txy2/8Gvy8jRP9Fqy8izJMGN0WJj1eEQnu/sjvYN5OEHeXEQ3WcPLko6hWypiZnOcnqQjh2S0jBZuu1l7pyDg5UQAAKZUEAPjNva/P5ZsNQGIijBL4loOvPbAf9SBCvjCBLbU5tBoteGEPfa+FfFHD8597KfJeH5ZEvGqITRMDnkPLwcTec4HqhDBGJIJPmC6G/Cl4eWospops9drZ16gQzRr19AdCdU07iswVnVPiVn+A0vQWGMUSjFxBZCiNvo+5bbuQ6I7KoeYMiekW8uLp9ZyC1LLOJirmKwM4MxaAsg0Yn+xnkMF6SolqcEfkgLH38Vj3N+r+PTHmHAcPT2ERncEcLXux9eL1CeyUpwAAT+D3s4npJsc4OtYxKvP6exwHwR/fMQhvgUwcTrAtmpZSbuBLogsbei0a4KF770KvVUeeQ7rhUAZ2lHcRnC5PbMH2vRcJA8bWQ5gxjUQbaKyeQLO1ohJTXBdr7RbylSoWV1Zkr2D03H333os9O3fj+OFjsE1HppxaYkhUYKvZlW9SoD0vUnIpkb4YCgDg2qGbcg9q/R50mvjxXBKrYqpGCgII+BwFAmzI7JbyYe4hTI0R3w5NzMy432UAgJrIqm++6qDfR577R5Kg2+kq2r9NdowlpnyB76NSKqNSqYhBHu81rl9ewH0jEFNAHk+iqxova/5Vip0mOe1Ueq1f/NkAQXXpZDELIyEFALh6ZsC6QSA6NEXSQtAgY+Go+4q1hrovZc3IpDscmKolDUMtxoD+J0xaSEyYQwPGUIdBmZzBWGMSgRJ0B01cdd0VeNX3fDf6NIHk89JXhAApDYjlulQZ8vIhyLGq6TanzzIYEeBFpS0RsPAGQ/zmh38Xpq4AAGUCqJ0CAIw8APhcGXbHzyq9aTO2QwZ8ZGtAVlOerrYc/zd+xi4lfAMP5fIEuh0P7Ran6wampqakyQ4Cgs4WBvRwGQ5RKBRlLYxjDcViWUAxYUalTChZEscG3cIEyWQg451sygoxmKbjk0Eo0AviUMdf/Plfotf2EXhkiEWwbRe2RdO+GEHIJI2hSDBo1skRg6OFePT+r+GS2Qp2D/so+A1cdu0liOoLMAwFaAn6RNNdSx2fQ5/UlEGskvdS5rx4XOXQ9nXUewnueugItuw6H70oweTsDJwcgQgCSwPFstoMAJATrqqgUzWe6QRYpmBhJOjG9Nws3ImanDBmJ2cAgNro1oHLU8CUlKaXIaXjF8GmzcUzAMDj2zFO8+hnAIDNT+GZAADRq2UMGdnAVMF5OgBAubxnUNuZtX2bH83mj9isaR9/hs3usc2ea7Pff+IAgFov6BNSzudl4ycAwKl5npNZmqS4FXz0l/4zPvrfP4ba/G50Qx12aUKcjWnIZ8Y+zKgv5mcvefENWKmvYWGtheV2H5FVYBqZMACoG5TiOBu4pQ0+i52QzUwKAIyVwCl92MDQsAVsKGhU1FOnBcS6JRNVNsJVR0P/+EP4nqvPw9V7JpHzVjBdsNFqttJJRtq5CI0z3fg3AQDSkZ10PBkAoNZNxcrizCBiQ6NZuO/AMTS8BM3IRGCV8MDhJRxZbkLPlZVxnUx4lW6TdPe52VmRAJRLFdGqEQQwtQia38auuQquvngvrKiDpN/Ad914DYz+mrAs+PpqMsPDUhVRlr3MAiJixFpqPsTXEmpnriD6/SFjcphNSyMsNpAs9gjMUJQ/HKKUcxFzelUsYOmuOxF22pgoFLDQbaE9V8G+a14AQ6/BcWbhDRy42/fheRdfQfoIYjPGwtIxvOGN3433v/8WrC4dRRL5qBXzAi65di7NR1bURoIAol+nI7dQnJWmVPawdKKT7VU81zRKbPV6sAp5mZj1Oy3MFfMweh0s3H4bugcewXaaFi6vkNOL3PadmHjuVRgy8cAsQPdNfO0rd+EDv/rbmJicw/LiKoZeD1NFE7/yrp9C0j2BnNaHnfQVAKDR+CeHWMujYRUx/cKXwNy+B7nKDDr1AQYLTfzYzW+C1mmguXwQ7/rFH8PF++bhDnsCnERdD8XaFFCrYehaMEq2mH9ZpSlEVhmrA3oszGBqfrekSqR5B6cHADIqvcT98hZipnRatNJgkwV/nMCCIdMpmv996s/+HP/xp38GW+fmJX1hqbGAT/7Pv8Luiy5E3Rugm0TSzGjDSGQTVVJQSRM9/Age+MynUYOHsLGIPlMN+l1s37pdpAfKYTyjsqelKwGPlKKuuBtZ8y/ejbJOe1LoasjFJshMJgBw78HDONnpo1CcwFRpCn7fkwSCVmcVtakcnn/lpbC7beQNeh4lMJgCQGaSk0Nlyzz0Hbuk+ZfIPwEACEaoXG85jgyteBwAAFkaQjJLr0d6SXQ9H1q+jMLkNBJeu/kimv0A+cokiuUJof/T70IYEqluXj6fDBgRs1BVmWdMNNmn1EI0BgCMjXCECZjpMjMJwJlX+dObdGWP59oaiMb1/1YAYFxOcba9brSGjEkE1OOfOgCASTZR5MOi0akRI/lnR3YCAINOU9Jk+LlR0kMAoFybxq7dFyDRC/D6PvJ2jIIN9JuLaKwuIAz6Eonb7vdRrNbw6OGjmJiaxh13fgPHjx9DuVSSNAr6d7CZikLlqp+QNST7qinDEU5Aef1x8s5maOB54rfB3oA7HoeG3GODKJQ/2WwLmJjeL0MyyLiWyCYVy31LaZ8kuHCKbqsce2me00QBJclIRUmaiVarg/7Ag+PkkM+VpGajp0kc+ajmCR5GsFwHboEgNNOEA9CgzS1S+tBfZ6NkcF3KgknogyJUbCWlUx/n+r0iHNkM/E7Z1Ly/hNYvHghAFDHilyBJmsKRNaJZz5TuqaoLVdKKFNOU+9Tj/kyJFq1nQw1aqExqmUxk2RosF2i2V1CouLjlPe+Ez881BS9k8i6eGwQfuH7ShD19/tQHgX4cjxcA2BgDSHAgAwAykDYDHTMGwDhIdqb6dGOtqdIsQuRcF+3WAIN+iHPP3YdWsyMMKYJHU1M11OurcHOu+C8QBCLryXUZmdgVWr6KpkhBgLQGzBg4wkYaMaYy1s46P4fnhgwAVqcW19rYxGf+9nM4fuSkeGNwfSUAQFCCcp7+oCcMQ/rgUY6Ysww4CNFePoSJsIPLyzaGy0dwzfMuRTxoqFhpAQCULPVUACBlAJB5BwUAUKITGy4GQwvtwMQd9x1EaXobApiYmJ1BoeTCcVnTEHgNNwAAp6xg6k0K9T811xinM6mCSEOQUCuUR7VWQ65S5khUTY6YA0oJAKcpWWE9to+MWEzPAACbd3Tfxkc8AwBs0qJuuD7HC5rHAgCoPGyFfo0ayHFKzLfhs92saX86AQBKQapOkLTAIwaA2jMYHxb5AUzJbM8j9j3xAaCBWePgCbzixlfiskuuxjceOIDK9DZ0fEmXFT1+nmjpoCWFze6d87jwWRfhvkcOYmGtjTYpsrmiTBXUVF9Fqsgmk056hXJLrwGB8jMKr9KKSaOfmv3RbMnR6CjMjTxtwDVL4tGmnARW+zje9pobEJ58GPvmq2gsnUAuX0LoB0LNlGngaQCAzD1Z6P/inJw6q2eALNHpVGqjNnHWSMSXUwaAZuOehw6hHRloBDpCu4K7DxzDUtOD5hYFABCJQxIj8HxBzAkAcGMkNY5O0aRPspiMeg1ccdEeXLR7Fo0Tj8KIunjza74TSeukOKLLHmGoQii7R9iU8VrkfUIdKE8cWQ+cgEjxRupejmkENnTHEWp6xKaK55vRewQA6FocxyjZNuB58Jp1LBw6hKlSCcvdJuruEOc/90pUdj0L/loEZ3IvEBdx662fwK9++HcwM78Fq/UlJNoAd93zFRw59iC2zNfQbC6JpIQ0frBoTeUJpLdm+nX+q2XT8C+jAo6V7HTpJv2u5KA9UD4MpF7qXoAyN/sTJ/Do17+GMo0CV1dEX0qPg/mLL4a+YzuG1ISGFhYfqeOdP/s+2E5OKJl5x8bS8UP4b7/5AfTWjqJi+nASsksUtZdNpUZqre6gaZcwPOdSnPPCl2Jo5MRQz/EMvPKFL4LtdQUA+Lmf/2E857I90AcN5EitZbFfqUGfYsOvwyw5ou3NVecQGAUcq3vYfu4lMPJVhDEtJNVOrSa9qlmR+5WFaebFnurthbSaFrAs/gkAmPxmAzAIpHi/6vLnyIQqGHgY6hFu/vdvwC+89xfR6nSkeKExEYt10iMLtom8HiOoL8HNmRg++E3c9dn/D9vyNvonT8BrrGJmekJAPIn/SotkdQ+SskszzkyCpWL42EjQgJXHwPcRkCo8AgASeIaFRxeXcWiljnyhimquJgX1SmMFq41FzGyp4AVXXQa91UCZABOv71wezW6Xgm4Y5QpK+y4QKqawSRg1mjKJZKqX3g+PlwGQAQAZW1KKScaNwkB5Zg6xZSNXrqETUC/qYGp2mzBTSDNWmlHFXsommIoZoYAB8TVJzZzVZ5tN9VM39PHJVwYAjPqddXrvxiZX9UNn2exIMdY5HT0VAHhc+1O6tz6hbfQpYACcbvg//p7P/v+jrvEJHb44s1PGxeksG3ydDWUAm6kmiBD22zhy4EFJqxBvGsbBxhosJ4+pmXnMb9uLMLLRJ9hlA5YWor50FO36ssTZsoGiSVy7N0C5Oolv3HUXDh8+jIUTJ7Bn1y4cOnoMCSMn2eTLhJ5U9JRpI+ZkGuIgTKf3ir6+PuADQl1HlwavEhtONkg6ZU/3MW5oJo1Dee2yiGKjxfhBfvMmj0PQz1dRzCmT4b2uiwyO75ONeUQWU8xBjSkadk6+o4DpOgYKVoykv4SZySKKE1XEliGxroGeINAITcUCCMjuQFzilG++loFAeECpjjz1fZBLUiGhypSQyCIbftkPqfpSe7luDBElXUDjTqK8oJSjzEhQO4pKVAWk0rBLvG66LnPP5nsTX5uIkXDqOEl7pwWJLtpxhlEH+Nmffwccx5QYwOmpKfFTMcxMdqMAAPUaXBr4rvl5Rcpsj7KINAEGiYlBX0kALKM0kgBkDIDHAgBQIqbujdQHZMMdkN03Z2IDyDqIREwPc26OtEs4dkH+7PUGqFarcg7W6iuo1Sro9TrSgE9NzYAyADJU8vmCrD0jEC/1Xli/K1OPkfVHnOI3wp/KcIOykliDbbiy3t5x+924+877aOGEPP15okReU5Ib5DrnuqdkaQXHhjEcwAxbCE8cwI07ZuEvPIrnXnEeDM0HkiAFAJTh3bcCAAl0i0Ab5RChSoAyXIRaDv3YxVfv2g+jMAEjV0J1egqFch4WtwTQn2C4DgCcfgVSaBXfpOj50gU9K/Bkwy6UUJ2chFNmDEUixTmvfVJfRIN3CiK2/irjGuhxWuUzDIAntBc84V96BgB4fADA+PWZmQedTQIwDgCcTgKw2Qe32YT9dAXW/y0AQEZdV+BIyhET+mv6/6nJZxIOUaR+ilnxbFZbLWkUPvxLH8AXP3Mbup2hmMmVJubQ8VTUaM6xEPtdoa7nLRYlAV7+XS/H4loTX//mfYhIkeX0V7LqVWQpKcwyYeOwQdDxRJxyxZyPP5P4UtIYlQSAx8miQyaLdB4ULF814QJeaAEKQR03XboL1+2twuouomLFiAMfXsS8Zldp+NOJQMYAUKOMxyYBEK+A1IQri0ZihJ9IADRbgBFPc2WyG9ll3PHgITQGMWATAGAzyYn3EF6/L8359OSUZFUTECEAwOOw9CGSoIurLt2HLVUbi4cehBMP8ONvfg20zhLMaCBNvjTsPAuixVYa8AxAJpODX+I+nAIAbJx8x0VATR4b6FxefADon8G9hUWtREsNhygXi+ivrSHvOmgtLKCxtCzFi6/1EBoGLrjmemBmF2BNYvFkD/nydtz0olci55Sl+Go0FvGD/+71+Jl3/QSW64fgo42Ca8PgxDvWBbzIDId4fAJomOZo4jq6p7IJAT1vtBhBXkcgkoQYJd1C3rCB5VUsPvAgmseOQBv0xI+CUuzAsrH36muAc87F0rHjaHcS/Nav/D7aK10pUOJogHZ9Ee9/33+E5jWxa7aCuLsGKx7AiEUcoXJ/aXhlmug4FRyzp3HtD/4EAo9xY0XogY1XXHe90Odby4fx9ne8GTe84DIMO8vIMRqM1E83B22ihsSxoZkaOkEEpzKNfpLDyVaA8y69CoOhgcSgt08GAKzrIMcBAEW55TWvrlfeDbxHOO3n9Etn8c3LzXLxR7/3X3HLL/witszMoVoq48DxA/jsnZ/Djp07sba2gmqhipyVkyQF3eZ0jRr7GAh7cMI+HNfEsf/1aSzdcw+22Q7qhx/FZNUVgIq04CxSOGskRLPLCbxMs9VKK0V8rKQL/IoN1bjkYkPi9ga6gZPtLh48chxuvopavibNwmpjFYsrJzA5W8ILr7kCZqeFEjMA+b4dBx3PQ+zmEJAJecGFAJOPCHwx7Ugoz6p452EooEKdt80kAAKgiXdOalqVSiN5jXrREJ0wRnFyCrqTg1upwYt1DCJgZutOhDRwZMqGdDHppH/EAFANBzXkmQdABmyOWABKnT8qf5UP0HoNLFNXgpNj98TGpv/s+5cy+8sAgMf3u+rzk48xmyZttplu/PlTAgCcCnBsbPjPtBev//sTnwbwarIMtZ6KXEmMFCPYjLKNA3idOpaOHhRJABm5XJdNJ4cCs8mrUzDsIuLYkaZYjEuDHtYWjyEYdOT67HS7ck8QMLj/gYdxjGtWqyVNLdlTmmmj0afO3IVrUUagQ+dextcKPLr/oUz2VuDLdxKFAmQTVA4DH904RsfNi3cGAUWdkYDCuovlm4ZzoksX02SxGFXriRgpM2KTTQ8baMJ99PsgYEkAgNc0pcuqqaXTPwEEgo5WQl8eBxqZff01zOcGuPC8bcjVqji0vIi1cAB7sgbP1LFQr8MqFARUYGMsxyBrB9c05WIf0seCa2Baq0jjn/pSiucN76+IpozCE5CfkQHHJl43CFJ6aZIFJdNpKoeQKDIQQEkQ1x0JFYggr8N3baSmgzHZVjRqJRDK9Yb3LfexEJZNOeoAb3/HT0piDenwk5NTaDbrMG0RNowYAPI+xWtEAQCUCJyNAWCb5VM8ADy/iwwAoARAeRGkwiI5ZNLP1THzHlAA2qlmrdltmq1947ftqRIAXmo+JqoTaDV7AgAweu+eu+/FbbfdBs8bYM/eHdgyP4vLLrtEQIF6vYmcW0CtNoVWqwU9fZ9q8DNaUUZrSuYhMzqmsfVGVlBd9ci81mzDgaXncPDAUfz9Zz4v8isyDAnE+n4gzBeZ0pMrmNZt5VxeGJQFw0Nz/z14+fm7oDdOYM/OSVTLlFB6wmaVZVhL4KW+skoCoCm5pMnPjJ4CkTKU1jlIKSLQ8vjq3fvhwUVxchbF2gQKlbzUTZoeZhKAvzrNXH79lI8+hJGz7jq9UzMszO3YASOflxuYudNS+HFaQ3Q9pH5HAQdy3ja8khpkKcrPMxKAx7t7PTWPfwYAOPt5zBqYcRmAWrjW3YMfCwBwJgnAZg3+Zj//NwEAyOKQMQDUZFGmidwswgh5xxXa/3DAxVAV0EGvj9e+6vUoOjN4eP9xMTMqVqfR6HrSgJQKLgadBioOxyI9cT9/7pVXYOfec/Dpv/sszFwJ/YAGbJycmCMAQJrAdCJBLaBLbfqYBEC5eAufT7k8c61jBS2eARLIIgWtY8Qoax7szjH8wMuvxSwaqGh9mEO6XGuiByc1zIhCaDLhT6m12TrJaYkYAbIWO9UDYFwCoACAdSMdxQDQZbrP6cQd9z2MoV3GUncoGu/b7n0E/ZjU+Lx4ALCxiJMh+t0uioUCapWaOFVzgyJizgY8GfoColy6bxfMoI1+Y0GAlZ9482vgDFZhRaQVUneo1noaBvGYRuZ/gpIrN2FO1Pn/Aizn8ghzefS5pRgGLMbSMB6J74dNpGVJg0HXbHoB6Mx1TpkY9912Oyp5C5pHfbaHge3g4hu+A6jOA/kZDKIi/uITn8WvffD3UKtMSV770vJR3H/kbtTrBxHobSD2UYADk07SLEC5h9EhOs1tpnGQ0muqjYsvnT2O/xYaQIcaTB7+IECN1xJN7x45gIWHHoTmezC1BJ3BAPmpacyfdwHMHXvRHYQobtuF7/muNyBqGrASE8OgjdBr4Dtfci1e9bIXortyHBVSOEMfOlMJGM+UjrCHbJpMwHMreKBr46afeicGvQC5yizQ0/GTb3oLjtxzl/g0vOrVL8QP/cCrEHaXYQ4HYrwn3NNiSaLqIgwRskWwSxjARTd2sPP8SyVOUrNyo+5KubWn+n+5PUXQnka2pSSWLPrLoFZUTe5YMBPA06IElz7rYmyd2YLmWh29bhe3fPC9eOUPfy/q/TqKuosijQgHvIN0WMUcVrpN5Cp59LwGpl0XSXcVlufhnj//H7BWm7A6DeT1PlydLBWyDRQ1WEBa0RETAOAUXkkZZE1Jp3M8NvkyCDDFKCTMuI7R13S0oiHu2n8AjlvGVGlaqMzNTgvHF48iX7Zw0/OvQp456vzk2fDQuV0DfHoBmCamdu2GOTMt0ccBQTBxW6IEgE1EllykyvrHAwCIu3rqlM59yR/G6DC9IJdHocYpTxGx6Yh548TMFsQxWTScjqXu+cKwUr3EujEthzSpwe0oBUCdP1kHed/Kl5rWnWICKOajaWTdGbbRs+9fqoAWVskGianaEjbv7J8eAMC6PPZ0LIizVRiPB6zf+Dw8O2QeZZ+RSt1QyTFJ5KFbX0Fz+TgsDNFu1MUrIF8oYXJmDjNz2zDktDSANMg5Ewh6LbTXlhDS+G4YYTDwRRazttbCpz71aezcvhON1TW55tnsN1tdmLmy0vhz3BmF0KNQZuI5HeDW67VbMOIIthYj71gi52PqDKefA03HiUGIZjiUuMG+7yvwVwBhRwCGcEjWAq8QArSk9KXxPKnOPQh7si7RB4DHwWZdjkeafw2uaWHQ7sCMh6iR8cXYtW4bOdPEjgkHV+6qoGCF8DQNK14fJ70emjQYdF2ETG3h6+t8R3xtyhkMaf4JBjBBIdT6SLQojdfM0gOzpCc2hfQaIADAAMsMAFAxiJRsBKwH5C0RpCQIoMxmhV2Y3qzZcESYOiIBUM9PQNg0lYFeJDn0JkzR6StNeCINeAjLpCFogne8461ygIZJ4zpKrSgVJBVcNuAzMgDOBgA4FlMAlNGfxBCmAMDGFADxOJD1Ix3ujFC7dF3Jqr6xe/5bKP8b1gO+41KhiONHT2DP7vOwuLiKj/3JxwX43L59OwZeD4NBV4DjwaCHyclJPP/512Pnzt3odgYChOTz7FVT/oXSRozWOrW2ZAzVbBUcW5M0wgMZQ4Kxmw5MzUGz3sUn/sen4DDhIfVV8IMI3V4fvX5PQADK3Fg7FhxXYpRz6KP58D142bk7MJn04Joetu+cRuR1BQAQxgslHyMAQMlBRF4mzAWyqPhNuwATQ6MAX8vj3kcWsNTyUJ6ZR65cQXmiDI0GoYwNVAyAcQBAFd6y3GeIeUr1E2RBpmHUNNiinSD1352cTIs+ReMS7U6aWc0IiQwA2Nj8j7aUZwCAp6aTf4LP8gwAcPYT92QBAJZHZ5MAbFbkbPbzf3sAQDpxTDc54tm2bsIxTCR+gJAxSm4et33hi3jfLe/HoGeiNrENq80uTLeEnhdJUaRyjwPk9AhDryNT7IlaBTe9+MX4+l13YbXZRo96SMuRyUE25Zf1SjZihdL2Odnjopr+XWkL1frI2tVmgxFxG1Cxdmw26L6c13xMGn288tp9eN55M5jR2zBIw3Ys9JgPaxVVpA4p/KJzVsV1uucox/9U1H8mCcDIrTf9XSkAJRqJYXYKAPj6vfuBXA2LnRCxW8M/3fUgQiOPkOZJmqIwc3LEuEQaIZWZUz3wEDL+L2bmL6c9PczWCti9dQrt5SMoWbGwG37kDa9CMVyDFfXURIasrzMAAKL5J0jACX9IvadqXIxKDW1S40hbdF3ojqsmpoYp6TI8Dpd/ep5EQUo0Yi6HlWPHEHdacBlZFQVoRAH8XA7nv+ilQH4ScKaRmJN4yw/9Bxw6vIxGvYlCwcb3vfbl+Omf+RGcXHwExSJ1ezQEWt+7ZF+iPCE1IeSxjgMA2Xvk44i+exR++AGq9MEjUr9wHL1HH0ZvdZEGFvA5NS2UoJUnsfXSq1HvJJi44Arc9LwXI+dW4cQ2XIMR8yvYu6OGX7nl7bj/G/+EmaKDHN2sWTyygebeapLeR+O5EIk1hO+U8GjfwbVv+lEEdh52dQuiToKPfeQP8Ke//V9gD3vYujWP3/rw+6APW+g1VzBRKrBrQEz3Y9dFIFKMErqhIQCAVZlFeWY7eiHDDSgaUPcjHbWzL1UYsfAgQ0aZdEltR4IC7wnTEQYAR1o2oxCGCd7zrnfjY398q4A5nNbzmv7m4QexptV/478kAAAgAElEQVThxR4qZh5mAPgtT8yZQh1ohn3YpQJ6ww5Khgk38eC2u0C9hbs++Snke004gyUUNOaR6+ITYvB8Z4ZbxP7Sz0ny7mWSN15As58gpXiIAkGYIU21NGFq3HbP/XDzFUwWJqRj7gc+ji4cRmKGePH112FCB+wgEAkOY8m0QkEmmh4Lu6lJVHbtFGZASEmJAAB05k4BAJUzNsrOyc7r6UwAxxkA4wAAf4dT0l44lO/prdvEBJDGmn6sI1eswrRyMIUBMMaqGvMAkKFSxgBI00+UNltN/oUAKzXfOgCQGTeProX08Wdq2M+6f9GcMXUBP90+ttnelx3VvyYDYJRzPqbtfyxN/fhA4QmWbgpkpSFuCtIIA4xxozTSCwdorSyis3ZS4iobK8vyMoyPdfMlbNm2AxSI2yVeJ7bEyfrdFvqtBjrNBgIvEIB6GGm49Y//FOfuORcH9j+CuakptNfqcAwDnWYbtlVQHhwakzXIMKKZYAQ7iWAlMaoFVwAAxqUyypYALmFi3v8B78V8DS0vQLPTQaPXQ4cJL5Sw6SYiAuqGCT/mfUxGEqEMDaEkCpBlbAljQIA+TkNVVMZIdsamP2g34WKI2aKLqqPDW1tG1GngvJ3b8PxLzkdlsIioWwdyLpypKazFCfYvruBEf4DAKaIT6/B1RxiGkVi20QWfTDfe0yEirQXowQgfUxr9lK5PkEJM85QuX+QAIgEQREOo+34gRPKRB5GwD0cT8swNX/Q5I/BSgENJTyNYOkgn7EqKQDkGkWoxTiTjSwtRqxVwycX7cO21V8qdzYSDbq8HN+8gSnyhpMv7EVTwVAmACBrPIgE4HQDwuje8RlIAMhNAQrGsJTIAQCSX8p0ZHaaGqGNy20zqtFEKsL5WqvPsGA667b6kwXziL/5KjAAJlAiIb2ioTVTQ7bZk2s37g4Z927fvxFVXXYM9e3aj0VhJDQ+VuE35r46BAOnal1ZmGUyR9shMqgjlXBNwogkgJQA0AvzDj96KUrGGMEjE+6LbGwizklGufC6aS5IByvq2QKB/2Eb30ftx3WwV+yZzaKwcwiWXn4+o3zoNAJCMTAATk0l7vCvkLpBjpy9HqLnCADi+NsADhxZQnNwCs1DA1NwULJcDL34m4gHwl9/CAFBaXHUalOmMuii5JZAWyRzRiYkJoFIRuk+QUiZpbMDiiZMjfjm2ch6VzeE0q9wzDIDHhnI/0Q3isfzeMwDA4wcAst/ITM/OxgDYCABkDqjjC9nZjmCzIujfFgCwnn3NQp1TOpoJscEquXmYtou43UU08PFrH/wQvvDPmedJXEbf01GqTWG13ka+VBWK2TD0UcxZ0IeKPm1wzmkAL37xiySm7Mu33y5RXUMzJxnaArAyDo80f7IAZDAYjzwAMmMssgv4c5rFceLIBp5ouke9tGYgomZ9OEBF72PG6OBHXvE8TGtN5P01FM0h2q0O3GIVg9gSQzcjCp4wAKD0f6qZUHRcbnIJQkkBIABg42vffAhaYQKLbQIAVXzxGw9gyOgkgwWNDoK0vMYIAEzUqijkCwoACBWdzLRMMbbbtXUGM9UcFo/sx47ZChwEeMtrX45KVBcAINM7ZgCASALS4lQ5IadSMtuS889vNqCFuXnU+wP4jHp0HBh0XZbpvwPbdVVGO5twNiJxLFRT/r87O4vugw+gc+CANMpeEsAoFXCkvobLnncjzPlz4UU5HFr08H1v/FGUa7NymzFC7mN/9F9x2SXnwhvUJbZvECqH4EzqJjMKYfgoP4P16aQycMvYapw06VYeg2YbE7kcu3jE99yBzokjsBChO+ghyedwsuthdt9l2HLZdQh8F6/7/p9EEDkyrbHiEEFvFReeO4tffvfb8NUv/DUu2jsP3esj6vRQMPNg/DwLM15zicGJvS+NaOQWsJqUsO8lrwJmtwKlGfgd4JtfuQs/95YfRs1hssNRfPqv/wSu7WP5xCFMVcswGZFJ6YdBuQWQq0xgtRuJVKQ2vwdGoYp+xLzggqL2p+yHbA9XAADvEVJ1GbOkNOZJxDmdDse0YZCGy8jBGDh2+Ciuvepq7Dv/fMnAXlhYwJe++AVMbp+CV+S9XUQQ9MVRe9gfoliqoNHvQcs7GNrMuu4jR78C38OUkwPWGsDyGj73R7+PrWYP5cSHo+uw6PIvUX8qAkwMtyS+i81/6gue0nnleOVnQ3EhL9LMbEgGAETL/5U77xEAgB4AcaT0wEcWjqAfdfEdNz4fM3Rd9wYwOfnv9+HUauhEITy6ixfymN13PuA6GPLalxQABQAojzNV0I+kTllZmbr/p1Vo6r28LgHIAIBsqEIAYBDGqHd62LZnD/qUdxTLQgGlvMl1SzIVVCKllFJMRg/XNjk/TL6gzEPFXxIMzKRPoxjA1LhwpJMd0zlLsSkeT2l5/HhjAFUZrf57Gq+Azfa+pw4AeCyV0ukek7EX1huYjQyAM72HpwoA4ClXAACp1SpCMW+bGPp9tFZOorF0HHlbR9CnVpqxdiHW6k3kSxUMdRN9OutTh5xQOgBJxel3OiJ72TK7FX/6sT+X9WdtaRXVQhGDVhu1QgH1xUVMlstwdFs07pE/QMIEAkb32QZKjiUeHjI71wgEEhyUwPtU/sJzRwDagsbITzL8DB3tIMRyu42TjRbW+n2EhoU+QW2mB5i27LEBG2SRr/HvtqL9pwPKLK6a+Tb8iZsEqJgJotYSouYK9m2bwvVXXo6Zch6DxWOYxgBVl/GzGuqeD9/OQyvXsOSFOLTSxIn2AJ7hwtdzCHQHkbyeKYyEoU7pYRexrlgyKthDOTMobw3V5BNYFI8ZGoNKzCABAO6PDry+dFUpFV4tCWLOJ4+hUWDGGpKbdORDoOSTIeJhR6Ld6AnDPZ9gCUERyzZhW4RmApx3zk78wPe/HvW1ZeRyvAb6Ko5XEFslddwIAGQRgE8WAJCpdAoACNDAuo41lHxzXVL30CneWikbT4CH1INu/O7L7h2e56Efo5gvSzzhO3/hFlx++XOkyV9eXka5UsLq6hLihHF/Jmq1msTxdbt9kQFs3boVN950vZLWZZP/lOn2rSDAmEx11NHGCJMAFtODhHFiQE8skV39t498FLXqlEgS6vWWRGT2B76Abbk8afjqWuBHMFHKQfPW4B97GJflTTx7xxSOHrwb1113BcKBAgB0KVDHJQCKAUAAQFKMYnpQKVYJPTDCxIGvueiENm7/5n7YlWkZuGzZMY9c0YXGazfyoR277ZOJTO1T7WsW4aMyZ2kkYcHzA7nB6KJYnaihRL2/pbgIWTamXPoplJAVChv/vnEJHSEPachwVsTKcz0TA/hEd6XH9XvjCZ2n3GRjN6bQkEX/pyiIGQ2RRaBoRFnYyIJEV/JQ6SLFATW9EoRaoyLVpHAU7bTa9LN86azIHp+4nykL9HG9wW/jg2WtkEJOgacKQCUWpyIA+U1TTOrIMwmAmvKkLJsNRc/pioUzIaCPZcrwWN76ZkXWZq+z2e+fFdzgwp9OhjXprDKnbEVxk+8hC3oNBScnETS95TX0Oz28460/BW+QoN7kJKAkhQHd/9mUUWfOiBs9CSUPOfZ7wgAoFhxUKiVcffVV+PJX/gntgQ9P46bOCCULtsvc4kQoWrwwCWgS3FTXrjIBHPcAYBmgBz6KhRJ8zUKj00OxWEDZidE+8k386Gtuwt6Ch3JURz7uwBhyHaXJnQmP7sGMEaJpE1kDYu5DTWOktJqcQLOBpm4s8GFwuplS1JWamJ54HlzbRr/XkwKejQEphJwCRJophoh3P3QQgZFHN3FR94FvPHQEoZ4HnIIYlfn/h703gbbsLMuEnz3vM587TzVXJZWkMieGQEgEEggERGgiGhRwaG31X7oc23bZ/mjr0l4NilP/SttO0CggqIAKQkIYM1GZSFKVSs3TrTvfe+Y977+f99v73lOVqtSQANpdlVWrKnXPPXefPXzf+z7vM1CfmcRoNRvYtGGDvBdNbThd4Z/cD2qVIgZrRcweO4Chson1o3U05o7hF3/inXBax1CCr6jxwtpQFAllkJkVpXmuL58NshTSLLaqWERcqsiUp81c83YbVqGAwZERaUza3S5qdRr2rciGWaIJJM2IdEM23aRL1/tZRI1lBJ0VJKGHhFnQhRKK4xtRnNwKe9t1+PXffD8+/s9fgGmX4JKaHvj4xIf/CuOXb0TQPoql9jwKhYKw2piRzGvgunSXoow1UJ9FZGrqc60+k2IyBZRo+LYwj2RmGvrSAjpzJ9BurMAoupj1A0SVAVzzxrsRhjbees+PQTcH0GrFKLIJ78xhx7Zx/M5v/yc8/vDnMTVsAd4KNM+jOAFpwOKCXgSuMCJSncZRHhI9QMRrb1YxcuUNMC+9AubYFnSaCTqzLbzllldjql7C8WPP4lOf/Cu4Lg0nlZ7QrlVlak3neBjUC9qIzCKOLbSx/bqbscK4wmJVJm68BzKCah9pM9enpghiD/ViFR2vg06jjfVjU1IAN5caqBRpsglccdnlKBaLWF5eEvbg699wJ973O+8DnBRNNMQMUPS1Mn2SpwqxpiPSyWRRLBSZbwUBClEEhwOHVhdozGPn3/wpxi2qfNrQ/AAj5RIcDQh7zDzXESaRJEowE0umhQnvQc70s5hAI0HQ7aJuOjANE43AB2jqF0TYs+cgpoam4NEx3NSx5+BecD75pjtvRyEIUKUXQ8TpXyqASsDJGtd+x0F1cgKF9etlzwskJYG1lK1MOiOakOmw3YKknKytofl+qWRQ+YBEvi7Fct+9l+2pXPN8NkiGgeLAsCQBWKUqpmcXsX7DFsR0BSf7IKcYSzmuItd4PmxHSZwIgAU0fRNsh3rqVJ59YXf0Neq5d0HuC6j2tbUZ0ovZD85lvzptDXl2pcDqt520n8n2nH++7FOesifnqQtyPU4T46dyzvtmaOfzIc5Tv/A8SrQ0TrFEmbluUdZ/0porBcqaIswcPYiV2eNCv9eSEH6vB59ru0nvD1vow4ZrY2mZE31NTFGPHz6E9ZNT8tzufmYPnnt2P5IgQb1YQXN+AUOlEhpzs1g/MiwgQNkyUaBjPhtOAuic9LP5JkOGgII0R5HI3HjPi0yMIHUYIg4ico7k/mQEbMRnhf4Cmg5f06X5X+r1MN9sY2Z5BW0+h4YFjaAwpVbsuy3G7SrpVs5dUUyDFDah0sY8JmoOto7XsHWsjqmai6oZw4p9WGEPJXVhVWIH4xFhItBtmfr7hoPILWO21cPRpSZONNpoBAkCGhVz8mrb6OkaApEvZikEMizNKfxKv28ym53MBR6j/CgVvRmHrJczQFD6J6mMM6iOTCZ6m5BRGAvzDRLJS1f4VPxODMa4aQEqtSrG1m+S88Rj49pZKHI/c/Bdd70OjilwhRg78l5VAw4eD3XgecyrSmvIGQCZgAqaRjacIfsum2wCBYwB9L0Ef/B7fywmgPwceQxgz2uBDIBcAqCej5M9APqBT+krMlD9TI/OmaQAPF4DvL8M7Nt7ELueeQ7T07NiyMeUlLvv/nfYsnUjur0WPvGJj0kdMTAwKM341OR6HD58WI57x47L8eY3v0mZXqYqApLHRONePk+ULfLKMEKS9wn3MGIZQegLAM66IfBCeL0Q9eqgsAAe2/kkvvLlBwTc8bwQnS7TL7jWG9JTs7bkfWGZLkq2DidpoXtwF650NVw1ztSg/XjZy69F0mtA53WTfTiBZ6vFzokUABBzXxM2Ksc56jVifqk5wgDopi4e/sZe2d8L9AAYrKI2WEVMwMDUoJ3Y+cmUC5s4H8uDoLSsysTPQLvdkQMulEooV6oolcvQHaXxF9MRQdfXJvz9Tb/Krlz7dcZl8iIAcD7bxkv62osAwIWfzm8VALCKeGaAyvnqDF+wCT+LzvJbAQAIUJT7gCgbMTlk0emSJg8TJRaqfoSg7eFzn/kX/Ms/fQZHjs6j6zMSjWZ+EGogASYCAPKxkgiOQfqdL39aRopqpYhX3nIzDhzYi72HjiC0K6BqkQs7J6y5CaDCtVgIZ8ivaPyVwVluAshWRfN6ki3bjTUEUYJapYCocQKbqxHe+sodmDCbKMUNOIknRRDpWWLQx58pzsa+TBFzam0eEaQihDTRDwa+d0YAgBnHbNrlfImDPbtvE2FqoOnHeOyZffCNIrooYNHX8PiewwII0ASQk3Yax7Bp7nUYqbZOcpPZ9NEXgfR7ftaCa6PoGGgvz6JW0LFxYhDLs0fxc//+HpR60yilPSmkcxf2fMrZDwDkyQpkSOQJMUSk00pNpi8sjrwgELBM5wbpFMRLho7ww8MjKJJi3W6Lg3G5XIbjOPA7XRTH16PzjSdxfO8zsLkZm5DN36OuvTiAyR03obLxCrzzP/wsDs8sY2Gxie2XXIbD+/bjD/7ov+HmV10JwyGLIxTmGoEX/qIBIq8FgQbGIZKymt9X4uYrrDcdoR+ibtuw2220Dx9B9+hxtBcWxNE/smxsvv4GDG2/Ev/jrz+O+x56HNNzLaQ05XFrsJIA124bx2/86s/gnz7+l7jzVTdg+sA3JHFhamQEneUubKOCJOb96cCkeZXBR4JGuz4S00DiVhEMjmLsta9HXBxGjBo4xr7r+lvgxgFOHN+L973vV7DtkjEM1B04DLsgRbSgGCAenxmrAJ8u0oU6quMbkVgleNTua7zD1ex4tfHLngcp2nmP0ojR90TrWrHL6LY7EvunxcoA65f+43/Ehz/8YYRRiHUb1sELetj52E4US0W0/RYSO0BCk0k1v1AxRpIZnoEMSSKAj0k5BK9HEsMmdTyMYHQbSJ55FId3PoSg2UCd0oZWA2VDFw+QkMaKdLHmNRUzQD4fqjinR4HE4fH4Ox1UyMbRdbTCAFqxiIYf4bm9hzBSHZWiODQ07D92CCu9Bt505x0oJzHKGoTazHPD6SWb8A4BRMtCcXgYlbExoFqTxlGcDSxLjM5Wp5WMNGNY96rePQOGV9MUcqOsMwMAYlwYchKpozgwBLNUEQBgbrGB0fEpNZmSCaPSiqp5XJIBAAZMmwAAz0uUGVRxCWUb8nwAgJ8jVyafDACs7TD/lgGAF2Ih9O+5a3/PstLPA4B43l58JgrmKS/sP685EKEGMqmsiYy4495FULjkWAIAzB8/jLDdgK0zSSWSdC4a5PIZC+nVRzO+OJD1nXtT7PuIfQ+OaeG53Xvx9Ye+joHqoJry9wI47BNaTaHUD3L96LbgamRlaXBoAkgzMsoASJQ3yN7T4NNPgKavBJMo07HY+HB/1iWNI2i0ZJ3goET2I4PgtY6YDTYBSMOEF6foRjH8OJXoXoIYPY+marGw/pT+X/lWCFhoGXDZVBn0rdmMkhmh7gADToqKTtDBhxZ5dONTE8zcI0OuBdcf2iZawjroUU5n2PDpJaDpWPYDzDWaOLG0iIWOj65VEUPh3ANIpQmxwVZ/9vxAwEca/HFv47HmyUI8J5aM/DkZV5G+rFkEFWBznrJ+0cCejy0ofyvuAQEAvo+Oq2+8DoOTk9h+7fUiR0vcInqU70GxoPxuU9Z8MjzSRMUUs7fj+sp7Qdhsst786wAAcnZdfvufbj1ZrYdTZbyXRjr27TuErz/yGAzdxsLCktQAd931erzs5huwsDiLqQ3rcP+9n8dnPvNZbNiwEYsLK6hWaygWC2i2GtI4X3bZpdh+2SUYHh5CoVTA4uKCKls4CDctJZXhdRSDSsX6oYyi02nDMmyRphIkoR/PY48+iS/c9yW5n4KQEZik3BM3smHZjgycuAcxoaLsWnDiJsJje3GZEeHK8SqW5/fjphsuFwYHAQDud+Tg+7ZKr3FXAQBLojN5fTlaUkUl4R4CAAV4WhGPPL0PncSCWx+QtIv6yABDA2GYOrSZRz+VKu1o1gpmAICa1upizMGmn5P/Eo2Dssl/Tnvut4DJ2RP9f+YXsr/5PxX47KdD5VSQiwyAC29Mz+c7LwIA53O2Tn7ttwIAONNC+FKBAGcr2L5VAICacmX6fxaroqnWoAtLTUOlOgBvoYGF6Tn81n/5TUyOTuIrX9sJ3RlBmNIIiUY4imoni6sSyglKzlzkAmmQvRYKjo5X3HwjHEvDVx/eCc8sywaeR/0R7SbguVoAk3LOTfoMAIAeeHAdF00/gmNbqBYMdE/sxb+79QpcPVmQ6X8h7shUhFM4bvmkLHIb5zggockbl/RM4yfAakwKIDdsFVF2JgCAmxzRaN+jWz+LHxYaLIRIk9Sw0gvxxO6D8PQCOqmL5cDAE3uPCACQmAWZFCjnaGYihxgbGYXX6yFidchijBIA2xYtXRr5nI1I3CEBgMbCNH7yB96K0XQRJZAKnTEA+AFEn6gYAOKQK+iEMjkSAIAFDB3o6fpfqUsMlBROmiYO8M1WSzbJgcGhjJnhSsHIrzNpQFgECZkAFrQAcClFC1pY2bcL80f3w2SGPOUdsYm5pQCbLrsBA9e9Eq+//Y2IynXMdD0khSKqAwX84Pd/F37wnd8jXjazB/YLmk+mQbfbgc1CmpRYGvdQokBWCafSGQCgWqkASa8LpxcgWmxi5eA0kl6MqXWbUNlyKfbsPYBfe//vY7rVxsi6dZiemcG2rVuxd9cufO+b3oC3vupmLB7Zgyu2TeLY/qcRdxawaWIUQbcnhQ2d/aOI19USVoZpcXpE40EWcwmcchUHvQCX/YefhJc4gDUK16jjp9/yA9j72KPiLTA84uCjn/hzdLuLiP2OTDb0YhHNlYa4x4eaiW5sYHLr5WhFOsqDE1jpeYDOn0nHOFWgrmZcC1OH14uXOhQWShImYqbo6Ba6jQ6KxTL+/E8+gPe+973y86yChSPHj+DT//xpXHrFdjhFF43WMhyXA4REpv0qMo/FqdLqKxNBwNEMGKT9SlFMEyuCcRoKLOIbC4i+8Tj2PfEkgqUF1HUI8OGkESquhTBgRKWiuyvDy0znynufTTsBAE5NUyYXaOjEIfRSCc0gwpHDJ2AllkR29tIExxdmcXj2KO6683YMGibYOrs0ZCSwx2PnBJYGYgTDiiU49RqqmzarDEXe+1wBKB0gbTNJRGZjcRqbLfK5B0BuDJjXTGdiAEisX6LBowQp5XNQh1WpwSpVsNLqocJpFH0BqAsW89JUikWRpRHnYnKCVWSrIM+TcqjuBwByD6dsyp/ln+caZIVcnGySdbb95Pm77Yvpns8/BeBUBsAqS7HvwM605z1/z+XZyj0SLrCOOAcA4HTNv9TJfBYMDX7gwbIcSXTgnlC0LRhJiAaZSEuzsLRYaPhsLAnssrbnEk8Qk/sSPQNiGr6mCWrlMp7btRs7H96J+RPzKNpFOPSKIRuL0/x2E3XbwEilCD32MDJYgm2yLVCSODadpPoTSBUD2TSB7wXwSK/3CZwyr5yAqzK2Ha5VZKIt3jV8JqTJZ6tDwEqx+gho03BcmmpN0cf5DFmmSv4gC0KaMk6TTYJaJmzKD0wNrq2JyZr8TnxYsQeD088klHUmdcpC6ae5sMQYCuKvzPYyPj5CJg9pCXzKLSwTsUWwQoOvu5jvOZK5Tm03Td5oZkjmWpcARZzAzVIEaG4Y0GBWWPAKjOO6QbYSxww8byoilJVBApOT9zRGEngoOxYGyyUMVssYIMOwVESlUEDiFLBvpYHi5BQ2X3k1OuQPFMuyn0pfRjZGqq49rzOvv6wpWdQuzzmTWsQX5dsEAORU+1P7vRfS/q/WxGQAJAYcq4AnHn8au3Y9h3VTGyWtYnr6OG6++Sa87OYbUSzZ8P0eBgbq+NjH/haPPvo4hgZHpAFvNluy5/P+HRkdwtz8DBYW5/COd9yDyXWTsv/nYD/rKzr58z627QKqtSqWV5ZRYJoRtf2Mp4SJZ3ftwUMPfV1ABu6TYUSmjvKsIIhPHw4xVmQ8bgSUHANO2oI2dxgbgxaumqihsXAA1+zYjFLBEABAzwAAT83eVwEAsvcE+EqZ6ZQDALyjbIkCDPQKHt19EIvdCGa5htrYMAZGhyQLVycAcPyRvxcJgHLh5oauHsYcga8ODIgTtlsowLBJAcnMNrKCWPQHfRr/fOrfP/3PN7LVuJi+tTLXW0rh25e3fBEAuMAN5Ty/7SIAcJ4n7NR795ssAZBn6xRt5emmERf6Kc5WsH2zAQBxupfPmGmrpR5ckwDEHgv5MrQwhV2o4Pd/47dx72c+j1tedgu+8MUHYZTGkGiOaN85uZYJOptR0hvFCEfmWyjaBrzOCow0wBXbt+CqHZfiga8/imONAKlVUrQ8iZ9XAAAbVhbEdKJ/IQmASdMjGiJ5ASoFG07SxbDRxjtuvxZDaKAUrcBhs0ZNIKlZxPAlTziL+iPzKjMBlPidTB8chQGiMIRj2asAQN5QExTg31nsiWSBzWnuYs9GSTPgRSkWWx6e3ncUnl5EJ3WwEpn4xr7jCIwCQmoGZWFOEYU+LNNArcJInwBBNrVgs2Q6jkz9gl4blaKFxGtgcqSGoLOMH7r7Tmwp9lBOuzLdEQvATCPcLwEQZhknPCygCABwokEAoFhGVKnLlEVkGyb1eR0sLi7K9SSzYnhkRNEnw0gkGpSfdXs99HwPlVINtlGQYzZ0Tnoj+IvTOL5vL7z5RbipicHSCI4cXcK2q14Gr1jHPT/7i+hW6piNE7T9LgpxiEs2juBnf/ZncOfb3w60WgKoOLUKvMYK3GJBOcULSMN7S92sSRjCC7qI4SHqMaYuRSEia64IVoqP3P8APviRT2Cm3cNir4fQSFEbqsLUI0wfOYxf+Okfxa3XXYnmkQMosCAN2+guz2HTxBAS35NYRsNwRbYQRJQRkXnCLGt1T2sJ0wkimaTv7XRw2Y/9BOLSKJpBCRVzCJ/7y7/D+3/t16Gjja43jw/8+e9iYNBFveyiUHCwvLyCcq1OVzAsdz1EuovJy67GfKODytC4RMmxUBVGjKRRrAEAonElrZwu314XgxWaHflIwxSpHwtbZ89Tu3Dn614nkpie39seB5cAACAASURBVEWICO/5zffgHe9+BxabSxgeG0Gn25IJF5vSUKfxlyZTdNH3EsgjOYH5yjQZ433NQp+TTDadlo5iGqPgdYFuG4uPPopDTz6OUuChEPZgeG0Mlhj3FWQGSQq/UAnanIjTnZ8WWoHokgkA8JlkDrhWLFDUgoWFJpZnllEfGEErCrDUaWHXwT149W2vxPpaDS4puny2eS3IDDItBHQ3Z/1EjafjYuzSS8VTgIMTRqBFlPLwmTJNNYET07DVknZ1IqeeTPXrjACATO4M9IJQAACjWIJdrcEuVeGJcslCoVCWz6sWWJqp8fmjBICLHaNPCQAQ7FsDAFgYKgA0WtPpyiOQQRO5E+q/dQAgj2Q8gwfBqXtf//+rv6+lGFzY/ps3mmf/7nyfVj4v6rcAAKaSKRkm3d8NkZS4bIzTCL2VRfEAsDVFyyevQ1HQTeWzwhuCEifSu/k1xvYVC3jmiacwMz0Di1KyHgHOHkq8b70uRl2ybJaxaXwIUa8Jy2Q+PJksIqpRIIPko2e0YJGuswEiRZ6eMzzeBEEYSW758sIst4bMFE6Zwxm6JWA2wSvLpCxPYZCBHwpwwP8XGZhpoOzQUDRSRr38+TwOyxQ2H8ERaah1TsxTkQWIoYGwdti36KL5pxku1xcmzZjyRkITUk+giuERx3QR4BMsYaomDUb1AlpBEYnOPBAlYeRzxbWA8hqCGMdmZkUKSrNVP4oQyXlgf0XAIYEjpojqfFkmJRKKOWHqqTTu9XJJrAfJApCIRdLUQ8psY3TojzAyAYyOY3zbpVji+lIqCwBJSYVE6Ia0As4AgFxWJECr8j1SIRz/+gCAvB/sr09PrVV5x4XdEEMDI/jkP/wTLKuAyYn1woK5//77cen2rfiu77oLh48cwKZNTAXoYmhwGH/6p3+WxQFybVQgACV/1VpZkhFWGsv4gXe+A7ZtoVwtC8OGtSXZK7wfybqisR/7ZAJRlAbQO2luZg6f/9y92Ld3P2yrkIHkBmICAASzCVrR+M9UQyXK0XhlWJta8QqcxgkML83g+vWD6DaO4pLNYxioumsAgBarFAANcCnt4vMkwBgZHvQAyO5tAc8ogHERWTU8vf84jiy0ALeE+vg4BsYGYTqGkgDQA2DN+VpJAYgQGvywzLQdHZObWbQiYqSjkHRp0DkZyhbCbC9YNYzN8DNZ2foBgOx+y6iF6ga8yAA4+wbwzXrFRQDgws/sRQbAizOxFOUcp9y5BizXD2XoO3WINHkZqg6iMb+CerGGW258OUYHRvDym27G/V9+GHAHAaMgDTAXaeatinaVmn7HFnp7EoeyyCZhF1rUxVCtiNtf9QpMzy3iq9/YJ3R4vj6XIZAix79zo5Zs4owBcKoHAN2Mqa9kAxEmCUpmCttfxKuv3ohbttbgdmdR1n0pLELNluaf0VysZszYh0Zzl8woj1N/Ns2yFlMjGfgCALi2IwAApwPqMyr9MF9LyvpqpF4GAEhToVtiDjbf6OLZQ9PowkUzsdCILDx94ARCsyisB2qTuTqHgYdquQibtMsokmabzZ9MWyxbeofA66BWctBtzGOw6qDsaHjbHTfjyqEU5bSzekyynmfSr3y6JvRMns+cgpwDAOUqvGJVtJ4EUQQVZxRbp4NOuyMbOfeGzZu3SPNP52LuSdTPsdhjgeh3QxCkjhBhpbkkE59y0UFwbBqHnnwG0UILzYUmZhc7uOa2O9CrD+M//9EfY9kt4vjCEsZLFXSWV9Bsd7Bx4zrcfffdeOtb34LRzZsknslbWoRbFaWomCFyvytVKwB1gH4XmssKPEDa6uLpnU/iHz7yCTz6yBPodGOkpI6mGobGRtHpNbG0eAzrR8v4tV/+GYyUDRzc9SSGCgUMFV20F+cxUqsg8eh7UMPh/fsxNDIG2ARqyJxQGnCLOlpO2lgMJhEKtokjUYTa7a9D7drbsNS1YIRlWHMB7nzZKzA84KDTm8Pw+jJ+53d/EwWmWcURatUaPNLdbRuLNBscnsDAus1o9CIkNif2ZfR8sh7YJhBwyFIpMpMrYQBI4xSj5BawsrgsQIAOE1/53H14+1vvxiXbtmF6+hgGRgaw6ZJN+NBHPwS9aMJPA3jU4FJywwkfG1Md4vzPxoTDB07/CQCYMemvfFc1IKCmP6CplKFJzFidx9NpA14X7b17sPfBr8FsLWHEMRA1F1FzLQFLVGOiDLpEEy+aX6AdUb6go0ZgLorQJU2W8Y/ij5Fg+uAJ1OrDaIQBOrGPx599CtddfRWu3rwFFhkJCdk3yieEEx7WRzQpC1ngaQbqY2NwRkeBIaYJ0PQpEqYAmQCiO6ZR4gtIAM4GALDpYzEqoIPtwKnWYBbLMOwSOgQly/UsgUBGjWr6r0LUkXIaTDaQmLGdDgCgMWYOT6iou1MlALlZ9CqEcQ7RfRe+4z7/O89TRv88s0HxLOn79UJN//Nf91IAACd7ELzQucmp/zkAIHNyTZk3smGW+1qSaXQBAFKvgwPPPgVHTwRo4zPAPZJSNTapNKXj3kTAoFQoYGF2Rgxp4yAU892FmTlU6FPR7girphD7KKc+/MVZjJYpsVlByumkHEfmgkfJTSacU+ZuSl8vUbtkbNEVXxgnKlmHZmSc4Id+AK/nodf1BIAWbwwZWiewTEuAcJvTUzJaCLaJ/xLN0QJJIBB5nmUKsEapDWn2wjrLTeQyjyEVV6IYd/w7qf0E5SSeUwAAyiVywJNrU5bbmZvECT2fMbYhokSD49aRpFwLlWyGVH+VSkBPKB2lKvXWXLcSAQJyM3X+dDawXM9VD5RJrTIPAL4jz2vQ6wnt35TjU0a48pt7su1iv+kAU+ux4cqr0WR9UKkIE4DmrrxPBGBgvZFLCgUOVWAr34SfWfbrbyMD4MI9ADSEvQCjQ+N473vfj9tufbU09Fu3bsOHPvRBmei/4a7XIo4DlMouHMcWdsCG9Zvwvvf9LiyJSLXQbLZRrVZQLLnCndh2yRbcRJaoY4vskPUGny8+OxzkEASQBIpUw9JKE4cOHcb9X7gfx48ex4b1G2Vv5ZpcLJVxYnpWsT6kS1dx0wTrVIyuiGVQsDVo/iKqvSU4h5/Dy7aMIQnmsW68iuF6CXrsw6CMBjH85wEAOQMgBwDIAuCawvu6gNiqYd/0MvYcm0NgOBicGEd1eBCFiqsAADIAcg8A0kf5IHHiX67WRPfPB0qWfQEBFLKl2AIKLBCUia/oMwA8nfZ/tfHP0gVEY5shUHmheJEB8FJujef2XhcBgHM7T6d71bcCADgTFepsk/lz/VTfbgaAmirl8SvZUa+C7zoKZgF+20OtOoyP/tkH8d7fei8KposfftcP46N/+0kY5WGkpisTAZ4TUrE4XeBaxaZRaK2MJSJNUSPlLkQatnHry29AbWgU//zVx+DTkE8csZUHAAsq6uty0PNUACAHCNiICbWOcSqahqIWYMTq4m23XY11xjJcbwElg08Yo4RKIlUg6qvHIeyoJyaFnBqK8WoGAAgbS4zCQgEA2JRTR3kqAEAwIGcAcKPPncEFADBt9PwYcysdPHv4BDqJjUZsohnbeObgjKQAMCGAAAAnDl6vg+HBAfmZyoiQ0w5uVtSXKbA3jgJxk/Y7SyhawKapEXzntVtx/YSJStpRjAs2WJQy5CaA2WxTmY6tAQDCACg40MpVdNwKYstVkgE2uCxk0xStRhPLy8sCAtC9lx4Apm3Jpkr5gMQySpGlCdXSsB2h8vFax90OCtyXikVgbhZod7E0PYev7XwKvlvD0ObL8Jt/+AHohTqOHafOz0KtXhV2ATd8agIHhwaxZdsWvPK2W7B9+6XYvHVzBihxehXgxMwJKSYO7DuIhx98CIf37UWBLAbo6LS7QvuznQJq9UHMzhxH2dHxtjfdgZ/7+R/HvgfuxcFnvo5tG8YlFo+6W8b9DVWqaC0vw+95GJsYw2JzBU61IlR1mSjxOicEneh4r0EjGGRomEeKmY1bcNVb3o1OWkPccVFFEffc8lp4nUXMzO3HktfEr//GT+H7vu9uLM+ckGhF3ndBGqMdxpjadhnMgVFEsNDwYxRKNTS7XWFliDpfTGBzND/PlWfknymu/+2VptD///HvPoVf/oVfEiqtTSlNGmHzJZvx6S/fi+WlE4itBLV6HSdas2K8aGV53TGbU0oKMlMqYblwFhGRCqsitMTkUksQkAmgK7ZO6ocoUQ7AQ1qYxcITj2J215PQVuZRTgNU6IRNEyU2C2S/Zs0/xyYs1Luxj6Jjo8wEgiBALwkQcEImRZqFldmG6OTp8N9JQnxj7y5MjI3g1TfcBCOiN0RPldRihKvOi0SScTrFrxgGBsbHYU5NAWUFJLHOCmXz4DOjYrdUo5+b/+VeAH1myKcxARSeBE2/6J+RQrw07EoNhltCcXAEK0tNVGsDqjGUuk01/zkAkLAZ04tINUs8AGQd4iegt8QpDIDViXfmCcEYMjlmNll9m83Z9pNz3ZfO9XUvFgDIDYtfCAQ487FkaOdJZ+Bcj1zOXl8u+gv8lMx8MAcA8j9V1nskzt/CyCFoRg8c7kuM4UtCPPnw1+DoqXi4WJkhMWnMAofpJqqVOlrNJmqVMiwd6LXbMpkmtf7E0WMo2w443w6X57FlpI7FA8/CDtpAh/F6BBYMeb2ywOefBNtyKjL7kMzrJqZEj42Q8vrg/qL6CGUCJz1ADhzLsSkJctBui2EpgWnuTcn/jhQVAIR0+ijA0GBdGAQiWc68PlYt9eVmVvspfyvSnWp8xRNDPEBUKsZqndUPcmVxsMp8T/kY8LvZxDHhQz5bl/47CuRYdbTOzK6VRkrpxUUAyHU8f9oJ0rBmoQdLBkbIMdALIAelKKWwHTVB5WvIFxd2gopjTx0X+2mKuG4D1l11NRq6Ab9cRosvzYy2XV6fiKu6MrwkO5ByhFCMbXXxhvh2AgAKL1wzF8+fgnOTAKg9ouCU8J9/5T141zt/CAsLy7j11tvw0Y9+RECaN3/3XcLesCw988pwhEXSaffwwQ/+NdZNbkOr2YXnd1GtltHpNvGDP/guaEYKt0BmqdL6E7jhOkqPgZWVJp566hk89dQuTJ+Yk+doanIK9WpdBlClQkkM85eWG5iePpGx5ZQnhAxVKL2ybWiGjSAkAKch6c5iNO0i2v04XnnpFIxkBYM1C5NjdehRADMKzwAAOJkEIJB6UgXf8qRaiDUXkVnDiYaPJ/cdQ08zZS8qDdRQqpdgWAY9AD6ZcorEwpHTLkYUlKtVuKWyyrGlvlQMAanDUXnZfGByF3fq66SAzx7eU5v/vGaQhyxzS8//zsNkQXMRADifTeOlfe1FAODCz+e3AgDo98Q4XZHyYguus33/2YCGs33/C51dZS6WJUH0OynnAEBCZ+IaVuaXMVQdxutuux1mYuLogaP4T7/wS/jghz8Gd2ACAR3Eif3S3EZiSInOq81fDOdMHWnsixtu1dXFzG7rhnFcdd0N+PqeY5hveOh0e0JLp6ZeDFGJuosXgCrUc1PAfhNAmckmoaIXGhoqmo/rN9Zx2+WjGAqmxfyPWcQxjWH0GhX0UoCYSYhC1BIdorids8Bj455NAhXrMF71AMgBgFwCIM0QHZODIKNXqtx65eWSCgDgBQlml9vYe2wOzchEIzKEAbD78BwSp4JQc0Q7TNpht9PCBKfU7ZYcAwsWai5Ni9PnLKKH5k6kkqbMXA9x7Y5LcflkBTdvLKKStlWDlk1SxAMgkynI5ilTR5WQQT1lSpqjqwCApl1CTFpcJiGwLRMWTao8XwzlwiDAwuKiFE+UA1TqNQECCPCENMQrkcZMkyqgt9KFnZioErjWI3R6DaRmgOpAGZpjI22HSLom9jyxHzVnBH/xN5/Cw4fnYQ2N4tixo5hfWsD42Lho4xrNFaH/zczNwC24slnSMJHRSWyKed8nkY64Z2F8ZByWEaPdXoRpJKhUi1J3krnhtTt4y12vx81XX4Ebtm/GU1+9F0ZnEVdvmYJhRJheWcD45AQWj8+J38VApS7XdbGxhPENk2gEbZgFOl8zUSGGFiZwoMNODZgyWkiwbBh4bngU177t3YjcdTDjOpz5BJ/+qw/jd/7bf0GpqmOhexy6FeIv/+cfY2p8FLMnZrBx0yYsMyPZLWB4y3aAbIxYF/NIq0gGgEpAYH8hNFWCQfLIKi091wZGdLKJdU0HP/T978buJ5+GQ81uAszPzWLbJVvxqX/+JLpJD9WxGhp+A6mjwUeIEq99GAuVMa8JpIjOG4GcgcvCmyAAzzubGJGRpEJzXWp3MVoehBW04LRWYHgttJ96DEef3Ily4sOOPHnexIWcwWM8NinMKUdhvF+sXMz9GHHgIzY1kSNQAqAx8stLhQnQCiO04gC7Dj0n5+Ktd7wOWugBmg9dI9mXjQbXA2kRpNAmm6FHcKpcQnFoGM7YiAIBDB1+ZtdEA7S1pU+Bbf0eAKtSyDMBAMqiUbLTO3R4L1agO0XUptZj6cQ86gNDonXNJQCprqIReQxkACR6STEARH9NJoMCAHg9aNy4tr5nDX8+Qc0HPpQQ/x8CAJz/XieuCn0c1/OtJc4dAFid+vcxFuhgTq4Jdcqk1/NQeH9zgk0AoGhoOL5/j6TgaEkAk7Jd7hNsENkT876wC5ienUWlWMTmjevRWlnGytKiPNdsGlMCsAUbWruJydE6Zp94GFp7EVp3BYM0Yl3pwKD2WRpnAmF0i1dyA+Xwnmvp1ZrBSTOBZSbQiH7BozO9YqdI85tFGYonDjEARp8KdZ5mtSrphtG04G+dKSxZwyMABBmFBCBoqKcYSzaTTjKrBtmEZBXIAQg6B3cUvT/z6ZBEdTE2z0xJKYPTLVhkL9A4I6JUglR8de4Nh2w5SvwUwCC1g3wGJTcibVyMeSUNQHlxqKQrTpINYfrlDbC8Sn7uKiQoJrPU6Qu8LuuiAspZh/i2jZVyBfrEJEYuuxzzYYROoQDZxR1HjOto9qBHsTA9CK7zc5GhFFECwiFH7CsWwLeJAXAmAED6RjmuPoHUKewifsXWTLSbHfzhH/x/uOeed2JpsYFrr70ODz/8EPbt34Mf+ZF3o9lahuvaApQZOv0hHGnmH37ocXz6k/cKE0C8GykVsTS8+93vXAUAlJTUQINN/9O78PjjT2J+fgmVchVDw+PC/qjVh1SqTJLApvdQRIYI64AaHn/8CfEzovkfm38OLSQRxqYZYAGNVg8OXaB7c9jgJGg/9gBuvWw9bK2FkhNhw7pRGIzaDV8AAFBWgxkAQBCAZ8YUACA0qmgEBh577hCaEVAfG4ddKaI6yDrKhDbzxD+m1JDyHuXEn+i8zeY/M//JgQFlIsOMQWWowwJMFZ1K85PhmWdMRMk3+P4/RbIjDUCGeF/0ADjfHeRFv/7kEJ9sErEm2lCLVRYDqKYUazGAQqNkdJNcP4Vekm4tjtF9D++qhnGV9sLiMX/A1c/sp7f1/4wX/QG/iW/w4gEAhS7mv07XTHO680IeAC82KnF1gz7DeTpbUZQj9xd2mrN1QzbfvnMhzDtOk3XYuoOSW8GuR5/CW9743RgfHJNG6c1v/C584Ytfg1UbQ4/a4zSGY1MHqfTiXkBQk5E3lkSQeV1mG0cYrLhYmT+OogO88rZbsdyNcejYDBaWV2C7RTjFktD1RN9Fmne+umUpBQRBZQIgsXxAGnRRogsyQgyaAe66aTs2FkOMaitw0x4S0vQ1G75RRQTl4EIzIjdqi8kPnY2lXMoAAHnGBABRgAA3ewEAMvUyNxehy9OBnnr9gNE1Kiucz6qs15YDPwRmllo4cGIRzcjAcqCjGa8BANR8EwCg1rDTamJychKNlWUpQPge4lbruPJ3iSHkZ4188QEgCHDzjddiopTi1kvrKCUtmTqxMZL1PFvTpUnONI8sqggAkMjGP+2CKwBAwywgNB1l6CRTEZY6auLLe2tm+oR4HHDf8INAJv+TU1MYGhlFJ/LQNiOZZpVQRMkoQQ81MZxiRrPmArEbo8koHV3DcGUQS4cWMOqMwIgKlI7jawdn8LHPfh57nntOfAjIGGGRzL1tpdmQ6+yxMWRRzWKUZR81mJy2mgUMlEfh99h++ahVOa3pYWF+GpPjw3jNbbfgHd9zN4oGsHT0MBrThxEtz2KCUVRWipmZ4xjbuhGNdgfrRiexPL+EeqWORqMhgEMn6LLCgV2yYbqMYoqQBhEs0hBZEkrmfYxlw8TM6CQ2verNQP1ylAqjWHr2OAZrVdz9mpvRai2gFXQQpqGcw7/+Xx/ElXe8Ds995UsYmhxGcbCOwsg4YLlotj2WEjDsguz1vA9lck4qqUy5laaX2AMf2apTwsyxabz97rfj2OEjsElxzIpb0iq/8sBXJCs5sajbT+GlvgBtDb8pRSyTwvms96+Ba+WvcskPfEZVJgp4kQaGz3siOvuAQFAQoK5rqFCz3m0CnQaC53bhmYe+jKqewOYEJQ4Jv8HNKLH8AGIcZtBJ2oTu+XJ+jYIj/9aTIt6ECRsrjQ7aUYhW4GPv0YNoNRq457vfijToiQbayNeumECemhTJGkFTTtNEi0AdowHHx1CaGFfMFMEgVGYzJZX5zntqAyB7YZYKkG2Usteu+oVkU05aQDUJ2BRKgFPAwKatWDo+g/rAsNRqwi4QFg49QuQBU5N/nSkqlrAIoszjggCYAgDyiMIMkc2a/zUmyLefASC1w9rtc9ZtqH8/UxI09dnORP0/0/66qsmXaffJMoKzHsTa3Z6xAF74O/LmXwxVs7pKRXfzNooEEOWl43NJBgD/h1Nf6uP9ZgMrC7NoLi8g4jqeRcAJC1430I64X9ji4j86MozFxTkkfg/wPQzXq2i1muJSXnMs1GksuOtJzO5+AgNOgrptIu2Esh/TI4RNP2eEwmnPGnKZWqvuShogwUuy9UOsYYSdouj6WaGZTcFlMiggFN3KJTed92zmVREJBR8wsxhL+XlZL8LrqsKmqZIiIMG1i8CfYukQhGeDxum3bvKAlI+ZTNXJ/uEeyE/DPTZKYeq2xM3RNYEvpSkxQU9OL6O4Kd4z/bWx8khRwAf39dxEjuuXgKYS6ZYxmMSLQN0/6oiz9JNVaoti+dDgkesAGRDqdtfgmzZmDQP2ug2YvPpqLCQpOq6LFj+SmCRa0LkmkSkm/8TIOBVLSt8PAQASShEVAKAiABWiR6tQEXzr2XCB9wkBo5SeC4wBjPEHv/cnsPWKGDtyEGzZGrpeC993z93Ysm0jOUTZ70xKkR33qsGimq1kUXHK16j/UVL3+ppEZq0+VmeA10BPdMwcn8EnP/lp3PWGN8LzAoyNjeH48SP48le+iLe97S3YvGWDOPXzrajHp9yzUCjBtsr4r7/1+/JZSuUiVlaWxDjw5lfcLCaSx6eP48tf+Qqmp6extLQsnkQjo+MoFkpZGgBQq4+g21FSRZoHs84Qxkf2PB44eBiuMAIK6tzT+4LMEg46bBdLjRZcTuL9FWwumVj8+ldx2/Z1KGIZrt7Blg2j0HmNJNmBCTPqMXF4/9IDgAkdOQAg038CYDw7HF45CPUyuqmNx549hEaUojI6CqNYQHV4ACbTP/Y9/A8p6QrlakUolFxMVPOf+wEouoz6TSVenkerblk6+Mod2ScBON1y1k/VWlsus1s+W8AvRALQf4OcrVk594X5W/fKFzNBfUmOsm/yevL5U1dJoZmZS3lOG1rNzlUtitwJeZRJtqAJ+puXNVl8mrpRFAKt7id144gpSv5zVvWQffTHl+SDvvRvci4AgEw/1XrdD5NlB5M/CWcuIGQi1Jc/fOqn6KdKnXov5Y3hmT957uFxHhVU35up7erCvjd/GwUmyla9+jnZEJiaBSO1YOsFuHYFP3LPu8ScqFosYXFmFj/4rh/Al7/6CEKjBj/hdCGAaZLGr+4vZq96vQhuoar8fpR/DwwthKmHKBY0FF0dt738O3DfffeJ6Rnj0LoxUKwNIWA9IRu5igNkQ8YiRCYEMmU3VaSa10Ah7mLACHDD5lFsqxu4ZuMwjO4ivMYynEJJTIYiw1Hu5kkIPfFgxF2ZSjKtOE2VplFRAEn/5/RfTTBkE8wasdXCm69hpjDdxzOjLhY6Yi5IYyA/RKFUx+PP7MV8m9RlCyuhgZXIwO7Ds8IA8DVLHG2ZY150GblHKQKNvzj9V0UZn1FunEUxAqT2kUkAMYqOiYmRIVw6VcelIwlu3L4OnZVF1EsuXHGBjhF5njAouOnR2ZkFlcjHeK2Z08wJDh2LS0MITEc1mDQuyo0Q2eAlCcr1GmaPHsXS0hIM6sOTRGQBtVoN4+unEDIGmMABjZyy/UnNohTrwCzYynCJ0bb0Vw5S8ZXQYq4/DiK9iEKlLpnAjAj64he/jKNHjwvjrVyuiEEQWYD0xLEtd9VskkyRUqUIt2ji2LGDqFdKGKqWsHF8BD/5oz+EbZvXI2ytIGg38MwTj+K53d+AkfgYGaiI6y+SQK5hqTqAhfklDHNSm0KmNAXXxeTEOBYW52E5NA7Kpl55WJ404tSbxrAKBpZJaSzWMXz5rahe9gbAGQTCBuLGNN7zMz+MJ7/+KFodC73IRm1sArOLK3jLd38Pfv2//z4Cfx6BFkqRLnRT3VRxVUJ5VOaMUrSKKaUyhWMxIw1ImOLnf/SncO8/fw7LjRVMTI3Dj33EiHD51Vfgox//GMIkkBqBv+lWrAYAeUOpgODVKXf+DPQBzZyqCCMgb5JzCaEMIiBsEk77jDiBnSZwGK0VeECHQEATD3/206jx7mssgxDcACm/7QYcPt2VKnrNrjTi1Biz8fUog6EJnq6LuZ5jF+EFIXoEFNMUzzz7rBhV3nDt9RgdrAsbhvIi3pM8T4yoZIHfC3zYdOqm4zplKgTCLAv10VEUJyYADlmgfgbNAjmV4rpFeqqAjwZdzAmOsGiNxDGdq4RtZc2UjBs5safom5IYDe0gRKibcCp1OJUqUpM+HykK9f55twAAIABJREFUxbJcW5H3ZNFfnIbRGg42JSY0smIEZyxNAu8rsgEMU7FeMkRyrUXpm0ITxFmbWJ7/Hnu2mu1866MzNfJnOjKpW17Mr1wbfob3ON2e/EI/7tTjzxmAp/seFQPY/xXFKMjbSAKxZFNRqkafGurJKStjU5o3pjnLjeA31+VmexlJp4FKSN+ZCC09RpBFDV4xOAT/gUfQ2/c0KnYHNnknzICXfnYVKle1YN7O5rWi3DNqVLjKcF+lxZ9cVPR/Jql9Moq4vCr7vInUlwQE8hokGybke2ZfJ6n2zX5YMWuhM7q/WoTUm6v1SfmcCXFA0nkIRnPGmzWj8gUFQurUJ6kKL6uDT+LDnPTvJ1/bjO1zigeF+oZ+WU1+rHmtlr+lhq5p47hmYerGmxANDqBlOwiLJfQIUlCMRnPdzFsgMZT5LiVz/JBiASmNPsFsWUgFZFAgAH8phJfRgWrQSw8isikyAKAX4Q9+74/hGjVJGYkT7iH0l+jh7fe8DRs3TRIpQSo3hzo/Ustk1yJvGekjl39m/rmaypH7QOUMklUQtO8eTw0UzQoe+tpD2LPnWVx/3TXodJq46TtuwDO7nsQDD34Vb3rTXdi4aSO6Xk9iohkp3Gp3sdJooVYdwuxMAx/5m4/L+nfZZZdLvPAjX98pTTz7YrdQlL6Y/bEkEBEo5YCEaROWo9I3CGDRRFPqOYImBOsZswi0mj0+empQyn8XHwi1prLm8in19H1YSYJRU4N3YDeuHSvCWtmHTUNM1elibGpU9t5IPJSAoOeh7jD+kD5DrLFUxcOvkoEjawCvEyWnKCAxS3hs9350NRPHV5rYdMXlsAcqKFQq0I4+9fmUE7JShdnKpClkhaisIpzgKLqKoGdEgAQhWkNqEl7kC0ZAs4Ujf64ugAFwEQB4oe3kXL6W69jWdFD935U35v3Ic46Ky+QmWzC4GPLm5yRWIepr8TiyeMpDogAA+VIW6yW6xP+rAYAXnh6cCgCcSot6cQBAvhlfWBOvtGMXDgHwk/NuUQ2AWguUizynmwQAbDh6EVE3xp2vuROxF8qG5hg6br3lZuzacxCduCCZ99BCkFlIYxO+r+9HCPwUplEUxFreU2iGgRBmTTNCyYrx2luux6EDe3Foel6aYrc2IvF5xeoAOj1fkFoxGKJbubj3KvYTRx2OFqOU9uB6yxi3Q9x86RR2TJQx6hIY6IB0dprxkWpJQzCZ+dGtNfWhxUrXD7iy+WY7ZKZvzKLFCIoJAyefqGRYK8FZToMEAAjV9J/5zlnUjAIABvDY089hsR2iFVviAdCIDew6NJMBAMy3D5EEvlDmTdtFwHgmkYIpgzKZXJBGSeSEZktsOPUUtqFheKCObevqGDZXcPvLd0ALemKCSN2pEYcIPWZTu1kkoTJE4sRJykAdIsugK21QHhYAgMg5N1gxnctoxTLJ4ZQCEIOoZqMh+ngWCVyX2GTVR4fhlooSUZvHq0kDxbg1ShjIuZPrpyQNQn+V8TUpmDZCL0DBKUrTJiY/CXDk6HE88MDDeOLJpzA7My9TBWb5Cngpxa6GYpFFAZF0F5dcshHXX30VrrzkElhRiN7yIkZrFcwePYgv3ftZhF4Hrqtj08Z14kZcq5eluOJ76crjHsuLS+i1O9jz7G70Oh2Ui0VctWOHPBN0I7bYZaotWc4VZzgRDbdcDQ3Ph10bhT58OYZueTegFYBCD3HzKB781AfxqQ//LT5370GMDE/ieMdHdXQKUWxgZmkeH/r4X+Cyq7djYmpKtLbNZlOuA/X5/MXCiM8nr4vt0iQJeO7ZZ/GBD3wAf/0XH8KgVcHo4DDccgG79z+LTtDGv//JH8Nvv++/Yq4xD8tVBUpeI8g0u29kK/tExq7Ji0T1OVWBfDYJlPQXGdhM3TL9EUyypjjF7HWApXk8eu9nUGQqACdSy3Oo6Slc+m8QXHDK0uCrelNDSGM/UuCZqU4atO1KLBmLR94Cz+7Zi9nZeey48mpcsnkjzLgr0aJCoY9Coc/zuPO0C0Z/6WQS0fWfH8yks3QdhcFBoFoDhsc4ake358m9yUadJlE8NBahBL14aLJ7klmTU84z82VpjtioMw2ABm9sUwolONU6TLcoaSAEIWmeqTADRcumhIjAZGqXzwAAcPLKdIB8wq1Am7y5VF2coiK/GADgXCqU83nN+QMAFzq9z/uWs+/f+fE/H+zIgbC1T3h+AIBqftd277XGUV0nrpuUvlkCHknDkOn7lcwsWfUFMO0CmOi11JhD3FpCzesgTQM0XR2eqaHdC7CjPgz9gZ3wdj+Bst2ArflICCKfcgr6P0NeK/b/W/53xUSR7ICTfvWDJv31Tf+L8mYy95w59Wvnes+otejM9U//cefHtXpMp9wCpwOz+r/n1K+r2k7tJ+fy69Tv75gOpq0iJm98GcKhOtoEAAoleeZtqZ/Yg6umlHGnsa7qFwEGWBPJV7JoQCWiXFubs6aSJspMeFAAAB1kLcUA6IXCAHCNKgyNsaZrAMD3vuNubNg0qZp/LRuBCcFDrRlrySf0Bso/uToHCgBYk8as9XdqEJ2zB6STSCxYKOKJR5/Al774Bbzznffg4MHnsG3bZlSrBXzgA3+M19zxalx++eVS35CB0mi2BNxnLfAvn70PrYaP+bklifKjcR8jKuM4Rb0+hFarLVHENJN2XEoqKJWKhYWYyza4TotPDs8tq1kxpCRQoAn5pdX0EAQccDKeWoHMYiAZ+8LGMh1L5Daan6CmpWjv34UrhyzUOodwybAOI1rG5JZ1itUqshhTWKUlpl2w56KRoADrmQdHFjetsaYUzymCAC6Ozq9g/8w8fMvFwIb1KAwPwKZUsnH4kbRQcGFxw2dRRrMBbqCiF2KEgTK4EZdbKWL7GQC8HhcBgHN5eM/0mvNFuF/Mzzr9914EAC70nMpSdZYYwLMzAM6tADmVBfC8zSifnPZ9mLMzAP41AADiGKfMRPPxQKIAADO1YaYOdj74GH7kXT+CgXINFdeBYxrYsmk9mp0ACy1ubMwrJ61KsQy5z5C6F0caopBTAk6WGaHGnxEi5vRdC+DoAW66cismxobx5Qd3wksMlIbGJD6vVB9Aq+uJL4qY/jGrnA2xrgtKzH83Ig9u0MCA5mGyBFw+XsVN28ZRTHqi2+IktxcwI5zaO5oUklMQQmMWcerLFCFJSU1UzR0PXBkcnR8AIMU8tYnU3q8yAAaEAZADAJz+t1JLAIDIKiHQTKGj0YCuXq1Ko0PNNwEAmRYKi8JDwXEEZEhCH65FurSSAlTLJWydqsPxjuHtb/xODFVcwO/AJksgjRB6PUHQ2YCH1IxL7jop9ML5kY0+dYtI62OICACYpE0rWqJqolQT6BRcoVzzWSuXSuh2ujh+7BjazZaYPHJiG3JyaVoYHBzC2PgESnU6n+tC1feohRADObXpiwZTej1dQAiv1xZ9YB5VRVCAexwbflIvnWIZ3WZbnII5OaC8gAVKrVbHwNAAvLCLWrWMlYUFuJqGsmWis7SIheNH8cQjD6O5OIfR4To2bpzC+vUTqAxUZQuNgh4CL0BzuYWh2pCAG6QQNlYa2LN7F+ZmZvHym2+WSYMAAHS2zqLcdCmamZsdCIW15fsojExhMR3E1jf9BOLYhjHoAN4c/ub9v45yEOPgUyfwD//0ZUSD45hu9jAwPCFT3tm545iYGMV1112HV73qVbjllluwZcsWgM2+xE5F6LTb2LlzJ/7u7/4OX/va18QokdeW+trWipJXHJk/hit37MBHPvERbNy+FQsr83BKrsgOpPnPRj4nAwAZMJCngJyGAXA2AEBy6LMpLqUHNuPBKI0IGK3oM7pBJlFHP/8ZNI8ewJhjIFxZQFGLBQDghKfT68l7iEkWmyIBokwputTkxlK56YmOvQcO4bm9B7Bh4xZ8x/XXwIib4i3C68PYPEaycYpO4JAAlcQpZ7FcKgucJp2W6EMLA4MwpjYoPTSRDGnKlJO4xApS40z9rkSasfZKlQyE6wh9GbLjlRkk00TIKKCkyLThlGtwaUoVp7CcgjzfbNTVRJM/7v88AOB0DdjZGAZn+/pZa4NTu98zNLOnByZOnuCf7/H3T1NPd5xC7SZBxLTE1I8+MwQBxHWe3yARvFxHKANwBfxaWp5B0FhA1e/KdLjD1A5DR8cPcUV1CPZj30D7qZ0oGcuwdR+JfzIAcLom99Rj+7cEAKht+fQ1Wg5En2RfdMpr+wGQbwYAcNwqYuLGmxCSAWDZiAoK9LNTJjxQCa58KhQAoBgALyUA4OgVkUgQAEg10tt9KABgCjFBVhkQrzFCBO7ojz4VHwsFgigM9iwAgFyQLM8loYCshEcfeRQPPfQA7rrrdeL4T9bC5Zdfij/8o9+XRJ+NmzfJxJ+yxtm5BXzh/i/BDyLUaoNYmm8Ks31oaBhRGKPb86WGGhubECZWr9cTIJRMGdYm8tiw1Y/pSaFkETK0IKCfcr9Q/g+c/tPgzzKL6HRCGUixOKXunu8Qxj6CKIBTdIXhZYRANYnR3L8LmwshRvzj2MqAq3AJmy7fIjVhs+uJsbBGlhu9p2QQcDIAoBI4KJ/lfkFzV5o9m/A1B/c/8ihKY5Owh4bgDNRRqFagxYu7UxZcYqohfLMYCc1fVDaX2jByAICTL3HxzJEr6YAuMgDOukuc+QUXAYCLDIBzuX1OBQBkyczkAfnfz18C8G0GALRUJmVca1SaCJcg6tLo7mrBSGzY/zvK5Fd/6T2477P3icP61OgoVhbmsW5qHKXaEA6daFAImE3/1YRUthwa9sBEp80NgdN/uiCT5kaqvA+N1F0twHBJx+tfdzu+8JUHsdz2ERo27FINHmlbbCJp7EJZFBf9iIZLnI66qlH127A7C9g86GLETVFJWrj1mkswYDO2h0YwMTROoUk9J/OFjQnLdE7TqeuiYWGkNH4y0ciiexQIQC1Xnq6iGAD5nIBNAkFakQBEgXw2FVGTSQB6IdxyXRgA9DhoxjQANNGGIwBAaBZAi6eA7sZhgFqF03Mb7W5PNj2HjbmmiWtupVSSlIAkolu6BdfU4bNptkxsmqgCzYN4x3ffga3rxxG1l+EyfVanORw3K0dN1mkYJ6wJ6tJ4bdhcE6AuQBsYQ0gaHZt/AQGUmzP/n/cFX8tmk/e21+1JU8/z4HueNKKNVkuaLxWHFqLn+TIkKBRL8nv9hk1qUmkaYshE9F8qDh6P8CN9JWanMzbZD7ohTT6BA77++PETmJ9bQKfTQ60+gPXrN6Baq8tx9HqeNGdVGjGxGOD59DxEnTb+/iMfwdLcDK66fDsmx0cwMTEiMUMshuQ/FgvMFoYJv+uh1WpJ9NXoyAgef/RxiULcvn27NNcEnPgZM7vsNUd3ieAK4HMyPDCCE56DK177TqA2jqRegZ520Nr9CP7wV34F73rD9+Ibuw7h//2f/wthZQB2uYZ2uwu6RHdbbQG3eJ5ZsLLo4ecT0ypAKJD89zx1gozBvOE1XTa6Pfz4//Pj+Mmf/SnMLsyIaWGpVkLASQfjyFZv3GxiuTr1ykzU+sDLUxlNZwMAZPqRFV08VjY6kukdRbDjUOQTWF4QL4XWIw/gyDNPYsA2EDSXJTmAt0Dk9UR6YrMOIvWdVHvq95nfzLWIVPpENczTs0t47BvPwHKKePnLbsBIRUfsNeUacU3o9brC1iA45Qc+HIJW3Z4AVZQNiS8Aayo29LYLuz6EIoGAgUGAQxjJIRdelLCMyE4g2CishKz45OcUXTQfIpnqikOieCL0ohRenMr1LdUHBXwzHXcV/MonjsKuYApAHwOAgBDBC96fbAb5LDIeMEMnV2neyrxV/euLZQCcrf451wb9fCf/+Z57ru9/xj36LADA6b5v7WeuAQAXcvw5AJBPkE8mjmfSMUl6EcK3OMgnjHgVZlfGx6QvC41yyQBIIiwvzyBsLqIaUdISoeVoCEzehwkurdRR3r0XCzu/irK2BFcPkATqvU7XKJ9tACEG1N9mBsCqPvMMF5jrXl57nbo2Sf0lsXzPBwjy134zAYC26eCEXcL4jS9DMFBH27IQOAUB/XIAgOubzKZzACDjjCgGAKsa6vTlSb4gBsDpAIB7fuDtWL9xUgBq5e20ZpSZG8mu3rMyvVbMAGns+/xQZLd4ngQgAwt4/yYWimYN933uC2i1GggjD3fc/mocOnQAQ4M1PPjgA9L8X3XVVRifmML/+NM/E3bf5Tt24PCRYyiXasK+ZCIAo/sGBoelBuiw0bZdMe8jA06kiQLCCt1MnU+hAqrUDTIkZEDEQYmkWjDmkl5UJHwV0W4H6HR9YRZQ8qCGVKyLVLQfGdK8HjUNaO3fjdF0BZPJHDZWYjjxMrZccYk8J41GE45bElAn6bUlgUcGK9k15jHka7MwAED5ng2f19qp4h/v/wrckXEURkaQFgqoDY9AS1sH6ISi6Lf5qiCTqEiMj3ItKD+UWuxPAQBelAuqLBvKCCJD2vo3/LNtDuqGWTOJeNGL+bl0Yi/xa876GV/in/f8t7vIALjQU/ytYgCcrvk/9Zj7dbT9xc3ZTALPh4L2vJ/5YiUAGq1mlEEMp1mytIv5nyHNv8WgIU/Dq195u5gBpkGMiZERtJaXUK0UsfmS7Xh67zGZoJm2LotrrjAGTX80E91OoKSykhJAIIAILXVtzMiNELXm8YY778BSs4OdTz6NyLBRGx5DywvFHMlnI2FbypycBTKZ644lzuhW2MakHWN91RQpgN5bxCuuuRTDFQemrhgDzILn9J8aXXHHTyIYRG+JjiMVlFh8EITJrDT/bO7FAyCP2lKjwb46fE0CQNq2MAAEECADwEanF2QAwB6seAkaoQIAunoBuw/PCBpMAIC0Zi2NhW7OY+j0PGlOaFrDBoUNXw4AxJGPkusIC6DXbkr28tRQEZY/jTd85424ZvtWJL0Gihrdp2mGxuZUxPcSiSYAAJkQEh+rjGMT24VWH0VsKXodmxzJbib7jP+fRcIVigU5N16vJ+dAAAGkAgh02h0sLy1jZWVFPr/DaDnLQs/z0Ol0YTtKt89NXNx4xcFfeRHQ8TeMO0jSMNvo6RDM7N8OFpdW1PRVN7Fu3Xps2bIV9YFBlaMdhkIZpIY8arbRaXVQouuyZcObm8PjDz+MJx5+GNu3bsHI4ABGhwdQr5WFLcf/LNtSDrxZIxw02mJkt7iwIIy7o0eOoFqtYYrRcakmFET6T8hGTzkeZRGCdAXQaBRoGWjbBSxrJYxtfzkGrnkF2m5JrpU5fwB/9Z5fwXA7wF1v/h4ctuv4np/+OXQB9HifpDZqxaq8H0EIFjyk/+cSAEYx8p7keeN5X9VBUpeuxXjr974Fv/DLv4gwjVCuV6BZGjpeV0CAdq8jHgYZ8VOVGPmsJ28a5PlfK/zOFwAgpVKZAuY/RWVb63EMM4ngclrOeKT2ClAuINn1FB5/8KsSD5i2m6iQtu91BdBySXn3ehTiSz43HznKSGiS5yc6EtNB00/w2NO7MbfcxBXbt+FlOzahszQnjt7FggvfV2wCx1VpIma5BL/dFrCNgBgzykkzpf9GxMKvVAVsR2QsLkGA+qB4AsgPJxAgzt20dqJ7P58NDpKUyZgIMvkMc90gu8Yw4cWJAAA6owCrA7I2ahbXxyy7OtNgi9mgYSM2i0oCEPoSA8hJl/IAUBKA0wIAq1POXAJwoTvo2b/vfGu6b/brn3fE5wEAPP/Yzi4BONsZkp2jD2FTWFtWpecZ77LvcFbIvZXPg2KPEHRnpCnd+U2nIAyWxcUTwgAoRT1Ai9AgmGvz/kixtVxF5cgxzHz1PpTjBZTNSDnin9IA93/O09Ulq/VJlgzz7ZQAvFgAILP7XzM26LtgAur3GZy/1AyAtuVgvjiIsRu+QwCAlmUisDMAgLaFVFdxDWFz2g8AUAJA5qFIGl88AGAZDsI4EDAhTgN8/7u+TwAAP+z2AQBZ7Ht2PqTOEz1b/zOw1vDn98TJEoAcSc7kAomFijuMT37i0+KNcuTIIbzutbfj6LHDImdfXFyQfXrHjivx1x/5KNqdHrZecin2PLdPGFH0+Ol1PGVGa5BlRz8mLscF8WJptduo1+tST0jdkJlScihBSagyYg6FWcqGnqC+DLPo3SKsCA4yXGF5iiRAfPXIrs+B7wQhPaHIykhMAQC6R55DvTeHzXYTmysx7HAZm7dtEOPYXrMFg1JG7gedphgVKgBAQTkZhTaTWYh1L5KESS80AyzgyzufQCvVMbRxC0LLxvDkJLS0fZDVpJrKCNNfXCOkCCWiQTfbVRPADADgC/JnXlEOzo3GfPrF7CIAcLZF/pv79YsAwIWe328FALBKlzvFCPBU4OjfKgAgJqJ6f4wotU3Udjmw0gKeemw33vLGt2G4Noyh2oBoYQeqFbQaS7jx5pdj51N7pMil9p8Fa2YZBAUAMCZIGWtx2ir7jSDSNDNLYWsR4s4itm3eiCuuvgb/ct8XodFVmJpJ6tOz/F6JHtJVFjqj+0wtESp8GQGuGqugGLagBw0piK7YMoF62YbjGFLwh3QcTlU2uAw8OGFklBzzm0kJFk1ubqRJLDaLEaJ2T2Lesg0yy6MVoCAzAeS6TVYCqc8EAPhyUtLaHhkANTz29B40AmDFB5qxDc8oCgDgpRZdEMRFmXCuIMnUi/qka7PhZOydpXLnNU1+BuOViq4l+v9epyWF5EjNxlQtwRWbR/GK66+CnfgowoejRWIWGPq+NK4Sdcx4KjYzbGSoi6ZvARuTgVFxLZdcXNFeqxgmsZOm3KJQkEk/rysN1nifk5LOk1kplRH7BHOYNZ1IA7u4tCg6P/4MyY1nigHFeFlSgkLnM2NTFreJL+CRmPtEsQAALBoGh4YxPj6hQG8yN+gUT5M8ybVOkXieaMSLw6NA11MZzZqO7okT+IePflRo6JSrXH/N1agUCygUaaBE/SALMkUjpLGb3+7KtJkUPxblBw8ehGUoRgOb8GKpLIUJJwAEZ0gnF4kEC3hmOPfaAgAskiFRqCN0h3Hpm+/BilERDwbt8NO4/0//O7bFER58+HG864OfQGS6+MzXvoTP/Mt92PXobvSaPXQ6zLNW4ArPG+Uf/LeRkZHs3JDeTlaEhR07duCee+7BXW95E2J4oMGUbhnoUndvAF7oo14ZwPTyCZTKNLtbm1GuxgRnTYvQQ18EAKCmR0qdrp4jBaapRIoEFpkzfk+eV/BcMf7jyEF89Qv3YtQ2YMzOwOy0hAlRcUxoAY3NQrgy7VGO3DQE5fMSmjZiu4jnjhzHM/sOYqhWwV23fAeSblPARXp+RFEgkhlhCCmDAvX5CdoQqOMzT2mBTO0NkS/RdZz3vukW4JarsGo1oFpVjICs2ec9SBOoRJz8lVmZmLzRR0IkA8q9nMca8Iv0EnBocFlDQoNM/r/EX6n7SK6I6SA2CwIEKACADAACAIoBcGYAYG3HVEOhC/91vg37C/2kC3mvC/mek47hHAGA00/4zy4BONuAqB/Az2N1+adEuwEo2DYizxejMYkHJHAkhnYEb3gfcWXVxS+C6/zC3HF0l+fgRpQARGiTFCMGsRo2FMqoLS7g2H2fQTWYQ9VMhLX0QhT4/uN/HkPx3wAA0M+yPPXeWzOsO6nrP+0terohzov1AGhbLubKQxi74SYE9SqahoGAXj7CADBgErjlXkemJQEAwYqUBt8UAIAsR+75/HUBDID3/wkcowoFAPhC+U8Q4p3vfgfWbZyAH/AeynTxovRUNRAb53zor4bO/Wu4gojXAIC+3aNv2Cv/mpgYqa3DP37qMzh+9ChKMiiIZN8aHx+TocAdd7wOH/vbjwuTirT/lUZTolEZ+9xqd0RWWHAJfimzWcq+SqWK+n+RTKn0mVz/H0RkCrJ+VAMlMmqYgMBnJaJ8XkwAWefQP8VApTqEQrGGQqkq9Q/XWIKq/M1zY1iKZR/7KRjIGkwfRLE5jSvrETYUQrj0ABipwx4boyZTgGNGTse9NiyL9H9dpVtmu2B+tpS3BesfAr0OurGBPUdPYP/sEkY2b4NWqmBwbCIDALJYHTntilek6KXKrW1VAiDmVxkDQJ0eFf9xEQC48A3wbAv8hb/zuX7nRQDgXM/Uqa/7dgIA8qD32eX+2wQAGAmnKGCy9rAh5fRf3P+LsLQifvnnfxV//9FPouSWMTU2KdTyoYEa5men8Z2veQ2+/uQz0lwKtYrO5KLXVw0388rpXEtzF07jlcqACz0bwhiWFqOgh4gDD6/8zlfh2IkZHDkxI1paamgJAFAPxrWQAICtp6Lt12NfmoWJkolNRQ2FsIkkaKLqahiqOZia4KLvCg2YzT8n4P8/e28abMlZngk+uefJPNs95261L5KqSjtIQohFbDJgmzbdDDYYu23j8bSnF7c9jpieP57o6ImZCcd0RzfT9rQ33A4HYYyNwRjbYDDGLAIsCRDahaSqUu1193v23E+On/fLvPfUVVXdUpWECYeuoqii6qy5fN/7Pu+zkErMxpFu5dyUzVzF7FBzX/4IjlsAACIBYKE+AQBsMKlLlgCB24IBwOaVhT0/LwEA268LANBPNKxHECPAyPDx3ZMLGBEA4OcSA08FMKgzoCb2pN9zs2IjyCx7ceYnUGDQOE9DHI6keW16Bo7sbaBuJ3jHm+7BTNWGlfRhZSE8Sz2OewY/lzpH5obhp1Ar2VBzY2QkD53lCToQGGCDQzaAUKBjMajlz2DIxl95AXDKSuq6Z1cwTlVDr5x5FVWezAg2rGz2OV1ngy87m4AnSp7B78umyK1U5LuyYbabDbr6iCRAjj8/I/c4vpbIBBSwwIhIyuY6q2toTk0JADAeBfjcp/4Mp557Dkf278OOdguzrSnYpgaHTv6kjwjWUyY4ZJJewPfpra3J9J1yg2ajqeiFpiVMAJ4PNnjU6oondWFMaeZjmHQ3Ro6uYyGuVLEyynD7T/9LDNw5aIYDv7+Ap/8f9NjkAAAgAElEQVTw91A/8SzOLa5i9l3vx753/BDO9VbRmJlFFho4fvQkjh8/jtXVVZw/f15ij/g9mbRAUIVTkEOHDuGOO+7A9ddfL7GavJ9SykJqFk6fPYk9u/ZiubMC169Is7u8topWuy1DBFmrioZ/Q/+5wQAQGtEFk7JybROaegl8XWh3vqHLZdPC54vJ7MY0hEUuo/IAm9dTGAjgVmEiRG8dvCORxvjuV76MJjPPF85L4181ddjjhLwjaDxXct5jhASHTBsj2jXWm1geBPj2U0+Lq/o9R45gZ2sKLpukJJLqSHp2goWkVyeJMIj4egT3OP0vqa1iNJikMAjU0HOAjCDew24F/lQLLr0sCALwWuMvGnNq9NTgMaMEgIAio9/UPcPnKq8NCynBT+hoTs+JQSDZTJzyCgunuI4InG4yAGIpTkl1Zd1HOYDymijXJ7VOqJpvcyeU+/hqN9Bivbvc06+0ProUhX6757/cAMDFXv/FSAAuz+ArpLi8t8o9tHC2FxYMmAKgY9DpYNjpCvWfAICs5+q2g1cj28uE59Xl+lxbOY+wtwJ7HIiJ24CQLRMqxjp2VXw0Rn2c+KtPYypYQsMciwngRvtxEa38pQAAaX5L25+NBka90uRzJhlBk9eJTNflkixlcpv/+qLOaRnRdAXX8OQ0v2y01Np24ZO3MiDKfeelZgD0LReLfhuzd92NuF5TAACHDjT+zOmFUngAaIw7xYYHwEsNADAON05CpHksPgA//cGfFAAgDIfiASCMlDLOtAhjLNdATs0vMJEvKf9FH6qOecGS3LIHaLmF6cYufOOrD+L+++/H/Owsjh87Jvv+jh07JK3m4IHr8eBD35RrnPp+sh7J5KPvC/ex0bAvJ4+AN/dammYqFZZKDGAK0CaQW6SVCc1fwRSWpBdJJg+SNJYJP+88EmN4a5iWj1q9Jb8o5eLayv9EUpozwlMZLCbRGFXu8YungMWjuLWZY4cxQMuM4NsaZq+7TvajgJJHsg/SQAwFy7qtJAFtAOzCDKJ8RUfMX7BxvjfCI0dPwW3NoblzL2y/Bm08PKEsGRQHVbI0WfDKSTOYCV3kkAv1UEkANhkACml8BQC4gtXjEg/ZboO6+le+0me+AgBc6ZHa+rjvFQAwyQKY/Az/GAAATgyVhjcvtP8MsHEEALB1Hzdedytc00fVraHdbMkUPokCBKMe3nLf2/DwE09Kgy1NgGRvsxEoms4xezTquMrGjUamXOaolx/DyNnEmlhZOo+bbr4ZNxw5gr/8q7+C32gqfSzNBTnBTkkJzuFZgJUGMNMAM/UK9reqcPuLmPdNZMkQhnhwR7jttiOo1qoIE5q0WQJGFEw8KdilcePSndMDQCHwZQ0kxTlBAMoHpIlRzcxkrKZEBbKBFQAglckxDWyUtpgMgFgAjIeffBa9GFgPcwwyC7HpSwxgkJtieEgIgq9VrvGkyHONF98XeiZYFsJgBNe2VUyfrsHS2ROpzPSqA+yb85ANl/GeH7oPB+aaMMIO9HiApmchDobFRFFs/xSYUlCQJUbOdjCgi67nwfZ8mI6DjIABm5gCALA9D8PRSEAibtjca8SYR9fgV3wEMkGnQY+KCOS54rHiZxfdPJt5HkvK2YrX3NivNBNJkCoaNpuzMNxoRpUfgDISZFyPZDhPNCwCuLHTM2kWlwgd25ydw3//lV/BtO9jsLKMN9x1B2anGtJsanRTNklqkFeR78PzFvQDuJYt5/Pc2XMyjaAHATOHyUQgoCHnJAfoKC+gBfWINKqTCXCOMAoQ130MLQvL3SFu+9l/g3HjIMJcgzdawxP//f/D1Mln0AtC1N/xXsy+8c0wpxtYjyNYRg0aM4MZ/Vfs9aXuld+LLARha8ixVUAaf+T8gY7JgTTWIaOMbAv94UgAmyAKNzwENovkovGYcL2Wte0qAQDJcScgI5noahpCqY3yKFL3DoEg1zZFepOGI3i2IZKAaDSEZ5qIv/kQBsePYbCyJJ4BThqhQt9kMoXSSLLHhSZNaUiWwW5OIdQMfPuJJ7G8vIK56hRuv/EmMYIc9LpizFT13CIXXZn2cVLEa1L8K3TFDOIPpSSUugg1lFc26ytGTWm6ovKPc+w8cAA2mS9+TUAAAREIivD+ZEHJpp1RUJTEUN/NZt92pfkfxSlmd+6WP9OLxHBLAEAV1AoAIAOAFO9YmDKUplBSoTwAWO9NAgCbKtHyHvp+AAAu1fxvbSYvts+/qGbxYi+wDQPgcp9NAJUydWvitSefsy0AUDawlwAAKGvpLK+gu7Ym66BNNpukeikAIIhDATMZicbrdNBZRTRYh23E0IwxBlkq1w5pzPMVD40kwLHPfgrtwSKaRoZxxFQd9XOx7zr5+bfWK98PAEBOx82J9eiip7hYn15A5y8Aj38oE8C+VcFycx6zd7wGUaOGvqEjpm49YfibCbOQHBKhSA2aACr2EH2WFAOAgOG1MgAasE1XMYjGEXI9xc/87D/H7r07MQqYKEO5mops5H/CPREGgEp+4jpzQf9YeEHJ9VTGXBZAUQkGlOeIAIBnTeHJx5/BV770FVlf0zgRCR/j+V579z149NHHMRqFUhexFhPzX8uWwQsbdg52KBcYcN/yq8IAsC1HgG/uvzzFKglNAbqmZSjmjEi0OFTKRX5gkmLGPUOQAUNMAOk/HMcaKl4dTqVWNOtMWeJ+xe9HASyrMO4PBuqUhy2fwejEEzhcCdFK17C/YcLIQhy46SZZ/2WfsnQ6OBXSeY6RhPOzwX5TIG1xXev06MmQWRWsjlJ86+njCHQXu2+4SbyptKh3POeG1Ouso95uIeisi3s1Ki4GS4vwfK8wHVJaAxlKFdMiRekoYqqutou6Rg+A7W7eq/5Y36Mnfr8AAFtR13Ixv9YYQNkApMZTN/5GjKTISErfCVWwlVM65aqp/u4f/vhc+kJ4KQAAaey2FMAlXWzy+2+lkJXHRblDX+YzbkFNX/hIRbm6mp9y47vcsy/GTCivKaKhNBjrDZQD+qA3hGO4aNVmcObkAs6dXMRPf+B/Yvy8TBhd5q5St8iGJxnhta97LY6fOiWNUUjau8d4NUNoUixqJD0vhxh0Mc+ejSMz72maFzE6jYcuGYphzMmTz+PH3v8+PHvsGM4tLEnR7NUaGEU02dPgWbpo3KcrBqp6gut2TiPvLmGXRP71lLcAN8A8wo6dc5KJznkt4+kkXoYbi8ENy0YSBBK/57l0XlaN/sYvyWguQFhOtYWCrlIB5HooCq1SHiDUTugSWeOQysYNSzclA/yRp57DINNxvhNA81pYC3Ms9mOcW+vDcGtgXCDPBRtsbn6O62IwYkKCjnq9Lk01p8JTzaYwAWam2xh0u/Jn13VgGyl2TVdgJF286vABvOmuW+CmA+hxD+2qg6DfUe7l3DdkHqUmlWotUFT/WDfhNZtwmVtOM0M2c5YtkYExN11mnEusKM1CywgzTnwJ5kiw8QWXbpmNXV53lCGU94qibG7mVROGMe2a0PW2AmuT0WYyYCtyoSeLXe6HTq2G5aVlNH1P3HX/47/9RTRsGzuadRzZtwd110KDKTvaWMwTSRV0XcUqCUYjJDELANUYE3hhgyfXQqH+4HnYSKIo7vWycDZ45sNUgSXtOvjq51bXcdP7Poigvhe55cFLejjziT9A9fhTWOx04bz13dh939uRNhysR0w0oN68jBh84Z18ufVXPIi1VKqBguheZGhvHk0CKXyNMl1aGP/FlE/+fpsJ8uUaNJm2F3R2ld3NhIdiKlKsexJjLOkbLJPogJ6J7wU/s5fEMEZDYGkB3eNHsXziGLRBDw0jh0tNaziAT8PAOETK+CfKLioVaK6DxfV1PHf8FJaWe7jz1Xfh+usOSHwj5TFTjbqADp3VVdQ4YRUPj80xYRl7S6q9YVtyfcvXYMNNLT/Xp7FiA9AngEAZqfzN6RmYrWklQ6FRZRjA8djUKwCUQCPvf347Tv1J/ed9NDU7L74CNKEyKr4iNlDvX6lKGggBAxbPEZMTeC1RY0pJqGhbLxxvqglT+Xf5tufvcjn2V7PnbH3OxabFl2pIX4r32/oamwDJxV/9YtNgPrJsZtSw7Wp/NuPSLsUAIACQBiGCwQDRcCggJz0jCJoJQ4XhlJQPhZkAkUhCIAtgmsrVPSQwCLLBXExZFtpNH8c/+VE0Vk6hOebec/nqoazptq4jJQOA7z2RCvqiDsTGtLPQI29lC8geUzC/LvXC28UAvuB8T9wP5V58OQxo+/p1s/662KCnBGM3mt4JT4GO4WB9di9at92BqF5FT9cwKmrsmulA43BgTFBwjNRgUohK46FBnJ4Ve44WqwGEONMxLlntASIH58qUE2DlcaRETcUAcr+Iw1RiAKvONOKI9UoK16PvSw//+hf+Z9TqFWGI1RtVrK4uSw3x7HefxaOPPobp1rSY3TabU9ixc4e8n3gYFbG/Ij0ajxHFofSelOVxLSK4r0DqAoDOTZhaFSeOncFnP/NZpHGKMIilgU+TMe6++x5861vfVtFQ4vuzOTEX3xjZE1JYFmP8lJGy+CgRRBXQW8kOV1ZW0GiQwq+h01kTRlet6qPbWcOP/PAPYXZuGo1mDaNgiKXlZaytd9DrBwjCDKurAwxGsYAAEkOMMQaDPlrtpjzedkyRJkCzYJL12V1Gpb+AmfA8GuESrm+7cPIYB179apr2IIlDJPEIFUvtZ2VdpQCAAtgr1mhZp8mMM22Jtg41Bw89eRwBHNTn9sJrtLgXLuTLy8uYmZtD2O/JtCdPE6Gu8cAQYRYqGKcyG4TRIk5CJkjcYF/UfbvlwdfmAXC1zcu1fOKX8rnbLxAv5btd7LVUE/4KAPDij/M/FAAwea6+3wGAi15xE34G/C5szGfa02KmlsU58kTH3Nw+/Mz7PogHv/4w0ijHvj0HYLPwpXZqnCBJA9x40xGMwhGWVldF7+Q4VSRiyqvkALLgs8gmMh5HYmpHsxcu8KSNSyBcGqLmO4iiEfbs3Y3rb7gen/7Lz2D3/oMIOVUnEODaGHZWheLuxF0cnKmj5QJW0MVcRUewviwmb93eGtrtJqIkxOEbDwl4yiWScWk0d+O03mJDL+77NI9RBmb8UU1fGQG42fATAOAaK4Vi+diiUWTXQH0nnWhpWMOcdmkAmCpguvjOU89hmOlY7IXIK02sh8DyMMG51T4025MJITd2atk56SUDgFQ4MikIzPBHKOCNuhy71lQTvW5HtP00OXNMYOeMBzsPMFuz8E9/4I2o66HyAUAkAIDo8qTt3jSQ5XnheScYIC1otYZKrS6NTla4mY+plyNYQE0yZ+YbTLPN4lWMzLbsPVsBAAlULwruEgCQ2YIUAKTW05m/iGEsLlb64JQvK0a4iu93waRaPj90dIMI87v2oL+0hFqtjk9++MPonD8LJ0vxmltvxv4dc4h6HSQ0xDNysL8iVZxNpUg2JDM4l0m1xO8WOH6Zh6z0hrp4MnDqr+KICldixhRqSjYR2EDIAjDOMH3zXajc83aABds4wMIffwTjpx9FJ07h/8C7se/tP4gzo3VoIn2gxEEBIC92L5K5Q+E8vJkQfyGgqGLnFPNGkQyLRxagpzoPl/653GcSMzNp8JU5YjkJkUFFcSTV+VOsCzlj3OuKa8kep/A55ee/dzvoH3sWi889g2R1CW4coDJOMB72MNOsibP/qNuR9cav1eTaPbfawZcfegy791+P/fv2YNeOedSrHvqddcRhgHZrCsN+V8kYSvCK0hqJGTSkqKVfgiRjFDp+UvQFCCiYMBFd/smc4bolZn4V+PUGqs0poF5DHoeFT4BqxciAEHER1zh5DQNVMqc8XxXCpi3XPXkcmuWK6Sm9LS4EAGhYlQrD5QIAYMPEUVYsOWkyDbvM+fteAQCXn7S/+L39Sp9xtQCAev3NCMsrfb8LH1fca5eRALhMSOH1x8jXOBYAIAoYQRohSSJkmgIAxinZXQYMeliMQ2hmLCafci3lNAysoOHYaDcrOPrnH0fj/HG0s0gYOOUVcDmw7rIAwNV9+eIOV7fvC4CqolF+uQEAWTcvcwNsxzApfUsmD8HFnlMOgyZZCOuGi/7Og2jc+mpENR89msgVQ9q64UCjQV1BNxcPANYbYgWpQ0+V/E8xAFj/Xx0AYORV5QGQRrJ0xWmgJAB7dsBxTPQHHURhgE98/BOyDranGHnbQ7s1jcXFRURRjD179+LIkSPYvWcX3Iq70Y+w76QBbrfXRRiFUnMwgamsl2iDauQV9LsBfue3PyzMBl0zsbbawR2vfg2Wl1fR7w+VNIxXywTYrHAOJQeldJB77IUAgAIhyDqkEa7vM/lGx2g0FFYDWQPcT/6XX/oFWDSiRSosCO43XMvDMBX3/z/55F9IDKBlK6NlghuUMtbqvhjG8nwydclyqzAIMneWYK6fxj69hxtqQC3pwhmHOHDjTUBGdiNZeCNYOusFpiyI202xhxfMioJdWkbkcqDST3LERgUPf/cUuokJv70bbq1JMHAlX1tfQWtqCoNuB7VaDelohCgYwZ9qiq5Rpriy0BcMAKFkKN2eeAC8AgBc5RL24ouuq36jSz7xFQDgao/pSwEAbL15JlHgrQyAyc+5MdUs3PMv9R22L+pfXgbAxVDt8rPysxmaiYpTwfLiEuam5wSdfv650zh03c2Ya+9GqzGPNM6xf+8BWaiJgJLpPx7HmJmdwtyOGTzx5FOiYeQiOyKl23FFa0vqNucXRKfZUKVJKtN4g2gr3flJzc6VqV/NdzEa9fGWt74J33jwASmUyQKgCzj1vf2VRexsVNDACAenfTT0GEbYQ9PWEPTW4fkVoWK321NYXVvGwYP7ceDgPkF7GbPHBmA0GMrkhYUWzZM41d+ICWJGs6SvKAmApAAQ1hA3ciVZKPWO5ePo+peMIqECD4ZDodAnpBMXAMC3n3wGASwsD2KMnTrWRmORA5xZ6YoxDKlhypmWOea2MinLMtHCkzVBTTp/1es1aRCove901kVDT3q955qo0fegasBM+vjJf/YOzPmAr4WwsxHyJNgsDjcAgJIJpNz+IwI0jiMgAKnOOenLlHBw2k0mAI3SpEEqGg6VTqto35zwSPO3efWX2u+SAVBefxvT/1JTKI0nX4j0afUC8g4Xm/YXdET555JRI5MrSzJ2HcdDwKKmWsXXv/A3+PJnP4s97RZ2T7dwaN9epJwypxFcm1GUZOLGkhfPrxSEiRQMBXFdMQGyFGmkHkOQSH0X6gktmYY4rqMiE3UTtUoDum1hMA5g+j5cfwrnYw17P/BBkfNh6RRW7/8ScPYszvUCHHz/B+Hf8Ros9pdh+h7ylA3xFhbFBGtouwJW1QXFgStL8o3XUxplmfQXkVllw8TyU87fRSK0LrbOXWx9IwBAl2tpAIQBUB5FxVZU9UqhXafRqBJxyLFUn5gO5jGqjgmbj+v3EC0tYHTuDAanTiBcPI95v4LO2dPQQ8p+qmKCmbNpT1OEMHAu0fDId5+D57l41a23oObTkyJRkYL0GRE2m7peZdpJDkim5BZssk1HufxvyCrpwUGAQKZeFoI4lUaeaxEN/tjgc32r1osc54qLnJGAEptJtpACpjjpo5SAbCAavDn1JuB6godphi3SlYhLjFPZBAAoWRLzTU3Jgi4HAMjYUA0OLgfhbHv9XO3me5nnfS/fczsA4GIfc/PzXat8dvK+K5gZEx4AcllxPTdMOLymeCFSxkP2yIgsuhDDsF900CbGYQyTUWZZiMxS4IDGdTs3YGguqo6N6baHY5//NGrPfxczWYRxEisG0ASQfcE6WRyAiwEA8k/bAEiXuzxUD7cJoF9s3dgOgLpWBoDqgS79Kbd7/wJZVuvRRdiak8zPck+TvSrP0bEqGO27Ef6RWxD4FfR1ICii26u6DT1m1LHAi8hMbAAA1Ibr2UsDAGiZB79SkxSAbMwkgAQ/+r734OZbjgj1/+zZ0/jsZ/4StWpNBhWry2RF1UHpBesM1mlkGXII1GpPYf+B/dizbw9mZ2fg13yVSuNXpOnmfsg1s5SkkXngWnWQEP8f/5//JDVdFHCw4uCuu16Lr3z5fjQaU2ptlf2hOE+KlFzIbxjzp2oSDmlkaK4rkITHmLI2Nv1cxwkCs5bkHsJozT17duKnfurHkSQ0BB4JQ8Gp0FPIxzjTpRb9rd/6ffT7lBZaCMNY/IbI3GI8rdRRNPTl5x6zLtRQRQKzcwbzyTJubttopn1UkGD//n3QWDxIwlIA5COkSSiAhzjviqSDQH4ps+PirpIJCPCO6ElgeHj8+CIWuims+pwkRWmnl5/Md07PY3V9CQ069jKvVqJCirKIfy42L0UzUwdP3CSFgrlpYnV1a/krDICrO24v1bNeAQCu9ki+1ADA1ua/3BQuhW5PbgiX+g7fTwDAJEVPmgJSljIDNnX6QQhTtxCOYszM78U9t9+DUT9FEmnIM13y16nDHo56qHhs2hLoeoa77341vnb/19BozsA0PfQGEbxqTabalstpF5t+5rpaQrXu90bQNQuu48kUhFPZnLpfR2maGw0f1x86hK89+CBsryoTN/oO0BzMR4ibdjTgRevYWdWRDdbEG4CxLMNgKKZpSoOeoeLauOXmI8jSGFWf+d6kpwXSrCt3+mKzKfTKXFg3EgBEu6AAgRIAkJQWWXhVtSGFRTZG1B/BsRwMaXRmM7YwA6fnY8PBt574rgAAa0GG1PKxHuTopwZOL66T+CZ5wdQNs9EoKW/8bKXum2wAvg9pcPydx5BouGjhTEuYE1k8wL4dU7DTAd593z24ft7HuL+EJlVknAgQ5WZTS0OaQgagDIBUfm1MR1xDh+NX4TWmoFV8SEAikx1ctzA2KzfvIi1C0hxUwcRJbKkCUIVY4ZsgU/tNEznxUtjCcBdLvSJf/YL7Z0KHSDZEWYRt3J9CkWRRYaLiTWFpYRXTjAsyLcR/Lwf4f3/1V+FTa5hluPHgQTEC9F1bTBF5LfLlaRYUBCF0096YENPUTXzjU173IVIa0/meAAJZligQwDSFmccceKL/uu7A9Sq8ysW7wqvN4rmlNdz8zh9EPxpi5dlHofd6cCLgZDfC6/7VL2HUnkbsUCMewuVxnihgt18vNo+UWBkJEDJBRd6cy6kH5qr5L42FVcOkqOPyXlKVXZ0EiVdUznSP4vNPshBUNNKkzKx0XGe9oT4PI/VixmDR5DPNUGeUn2UCpEo/fxydE8dx/DsPY1fVQ9uxMO51kA26qDsq0WF5vYvlTMd6GGNx4ZwwZZj64Fcc9LtdeBUyi0IVuUbARkz1Jii/LEQJTBSJAaqXEbRADCCVcR9ZPboAAAQCcpr40Qwwy0Hybm1mBpqtXKpLI0QxQKXVIem+pMNCh99qQ/Pr4hVCyr/uuCIB0ivVqwcACqrw9xMA8L1s/tVqc/n6d3JiW945LyUAsF0MIIFmav4dNjCc8JcTa5EapRhFPdmzDM3G+uIyTDFODRBbIVKN/DcilooBUHVtzMx4OP21L8J+8juYiQPoNNQt5Glbm9WyUb0sIDCx1l5NHcZ0n8n3KV/jStexawUA5LtdwwBUSaQ2o8zLz13+Xsoly2O4MTDIc6xbFcTX3Qbn0E0YVWwMdA1hSV1n6k4Uwy7YTymHJpIUQpq/AgDk6r1GBoClsQGnlM5AnIYY5zHe+2Pvwa233ohnnn0af/7nf4ZdO3dIsk04CmWP5C3T7XSxtroO2/GEbdho1qWv5IAhSiLs3rMbNxy6Hrfcdoto9cVjII0lVpZJNbzW4iiFZXjiYfNfP/Rr8r2Wl9Zxz92vR78/wonnT4mjv/Ss0rsqw2kB+WkaLWl3cVFLFGxCMtSKNBl1zJU3nngASElRAMoa8Ja33otXvfpm5etDmQUNackntBxp+MeZiY985I+xusJ7jGzKIWr12kaNqK4driAGOmEqaUzTnglt9TRawTncubOGRtxF09Ik1aBS8wCbbJ0hsrQvjADenwTpRMYnIEBp7EygguyeTMDecKwh0j08e6aL4ws9aJVpuNUpaJ/6wkfzt7z5TdL0e7aNYNCHyyKD8TdBIB9KRQOqjUtq0wkGgEymrunnFQDgmg7fNT/5FQDgag/hSwkATG6ek0WMTFi26jC3mNJc7vNvvxFefQF+JR4Ak0XPCwEAA/EghWf7guQTCPj6/X+Hf/Mvfwl1fxoL59dQcRuC6M7P75R1KAj7cLhI6gmisI+3v+1e3P+Vr6JWn4ZueBgMiRjXEcYRTIeO8ClC0nldUrZ0DHrMkjfg2FUkESNV2HQliIM+mnUPve4q7nv7D+Dpo8ckFcD165IRXtFStMwUt+5swuidx5yTQY+HouGveJ5Ez5E9RamBQ11vEmLvrh3YtWNGTX1J1UUGi5p2GoKlnKLbskZzUaWmvwQANpz/y+KilAAU9OmSAUAt53C9B8/1EFAKYFsIBQDgBL0AAHJTogBJ/yIAEGkuTi2sYcR4xFyTCSMzwtVrEpV3ZIMlQEH0vaTBqQmjJgAA/52bZLNRQxz2Md/yUbdi3HlkD9542wGMlk+KJMDMYxhCub4UAEC2AslzuRiUEQAw/brIAHLLFXd0OrBvovebpoiTAMDW+qsExiap/JtgmWD/CkThfVWkUFxwDxV7nQAVwrBR/PXNSXc5raF8JUGTUwbLRry0Als38Ue/+3v47ncew4Fdu9FdWcP89DQa9boyctR1eF5FjPxoAmfbjhjrseknAMCkBV5vtqkLsJSEgRQpBJIYLyezbp3MEKXnNCxXEicMLUHFIzW9jk6Ww9oxhSDpIVw5g7pbRa+roXbwFhx+7/uxShZK3ceAGkQ24sWUfvIYbL9uFHVAoatU0MXWhn5y7VIyFsYfFdiM8nGQZKFLAwCXa+hKtoT63BOvMQkqyHkrzNZkYl2WMioWC5YjSkpKcqiZdXLGMQEuK7Y4BrrrOP7AN7B24hhaloGaNsZ40IfN6UWA0IAAACAASURBVD5poJUaTp87h7W1FSwvLIhE5sbDh3D7bbequZOEf4yFGio6V5FlmsLiIKOjP+qLKZTyvSkiKvkZaTpJKc7MrKq7SNFlJDOLywIESMigKIwoCQAwqpJrXAGxqOdYNsIsV/dWvSnmVJrtyv12dQCAilksWZ8q0/rSHdD3qiHf+j6Te83V7u9X8rx/SABAnYfN/XtSjCH8lzyHw4aL6xwbTUqOZMkjPMS1jewrCDBpGxWcePYoHKaZIELkxAIAcH/KEw0mAQDfxdycj+VHHsT4ga+jNerB0smioSyv8C4pjfGKGuVSKR4b68s2AMC21882DIDtnn+tAABf/1oBAAWIq/Vrct0ta7+tdVMJeKxbHsZH7oRx8BD6jonAMpAUJr7VAgBg2pA4zjMFgBKAgupfMgAy8QC4egmA70yjuz5Ate5LDGAUD/ET//zHMT8/jb/4y0/LnsWdod/ri+zyugPX4fChw9i7ey927NmHaBTh6LHjOH78GPpkYCURer0ueoO+NP3cL95w7+vxmrvvEglAr98TQECMSpMUFacmJoS/+Ru/jWAYiZv+q26/E0889jRsi/K+wrS+WKVU7DQB/NKAU0krlSlhEf1a1FlSI4zHqp5jfB/ZMWOaBDJiGvjAT74fM/NN2A73MT6WUcKM+eMayXrTxqf+9DM4+txJpImG0XAkNaLaD3hcGKkcoFJtIIB6TU9LkS49jz3o4N4bdiA68xx21iuYajYwNdsGLJow95GmPTEw1MYadE7+LwUA8P40aCoLAQDOrCV46sQK4E7Dq09D+79+/X/P77zjDtz3+rdgGHRgc3LBg8UJGqkQhXZtY+fcwgCQqMBr+nkFALimw3fNT34FALjaQ/hSAQCXav7LDWErIHAlk//yO21fyH/vAICtDQYj/6yxi2q1hbWFRfziL/wSvv3N72B2eieeP3YOFacui6hfbaDO6bChNGamxclthijs4a1vvBuPPfIoDMOHYXgIohyW46kYK4tuq5lk1DKqheZ/cUSHfS7QDsYSoUXgAYiG67CMMVxbR7VexeFbbsWX7v86NNPGdLOBuLOCG3e1sdcbo62NYPbOo+roCDi5p8MsXztOUKHZVsK1E3BNDa+69QgsVl1juiqTcW5IOkBEupjlKpBWaN8l9b+QVBWNs2z2pQRgCwDAoq6/vC70OubcMkYvpJacTuKGg28+/rR4AAzHphjAdIIcmV3DiXMrGEZjZJqJfhDCcipF3Jpy2mdjxuaf1w5/p0EgjWK51hMA4PsRLJhqNZCPYxhZgBlfw762g/fcdzectIu2pyMZdgT8EHYDG5OCBVDSHgWNN8jlGEtjw+hCq1qH7vqATZMFWwCNUrsn171M+FURK8dGsqyL5q/oQ+Sa11VRJQVoMWG58F5QEwHdfKEJlbATikmt5LUXZnViXigNa9ly5kLDowqv3+miNTMPVKpAd4iP//pv4jsPfVuSKwg00am9Wquj2mjIsSRbw7TU5JbfSeXWs0AfQ6c0hNS9PEOt4khsHY3rmHFMSp+QvPn9uD9TrmGbsMchbMtDnNXhtdvoZGvQrBC+mSCINZxcMfHm9/0ctMM3YkApDansOoGpaMLUrfheE1SJbdcPMXnl8S/twIr1pOBbytqlUcJRRB8WBSk/v5pmXd5G7PLvnwsldAMAKDXq5SS9nOAUjb80qhN/Fl8jw5LcZpERpGPx6SCp0qc5Jb9KMATGCbC8gLNPPIrzzzyFSp6h5TvQohhBp4uZVguDfg+rK8tSLzE5IxgN4fsV7N+/X6ZWcs6ZCFKwlpUmlUUjGTjFsSgM0cQkkNcuoyl9H2bFg1atiSxJWA2UCTCekvdHrJIESEmVfO2Na7eQAegmIknaqIrmc0ypj+XIr5hMATKcSg+AbSUAqvnflIyoydflXRyudne9suddrMHbul9e2Std3aO2AwAu9qovFQOgBAAuBZ8JAMDzLaepYE/x9yJelgZotscmpI+K18RzjzwOj/W8niJ0E2SMcEtyZCHXJ0cM3eb3NhE89zj6f/05NLprcAya7rA54v1dpPlMDCguBcS8VABAaS56KZbky+0BsB0AsB0AobaxzTO4db2bBAEm6z4e6zWzAuP21wP7rkPX0hFaJlJJBslAAMCIY9GVXxIAoPE2AQBZE6/OA2CqthPLi2uoNaoCACRpiB//iR/DYNDFF7/4eTH/IzNqfm4e977hXmECnD5xSuL1vvH1BxAnuWjvKe9kchI9AGiUx/hY8e0zNBw9/hyqNR9vfdtbcOPNN2JEE+U8w+zsHFZXOqj5Dfy3X/8N9DpD7JjfjX53hH4vEEkAZXJKDqam/zRE5LorBoAlkM50HZYiZEeIr5BMLKR+YENfcRmDmSKlBCGJUKuREZnh537+g6hPVZBkobATCPArJpaJfMzzYOAbX/sWvn7/g2BiARkLBDEUcV7JUrWxDs100Gcjr+twyX/snMN8torbZlxoy6exf7opA6yde3cBjo407iKKOxIvrKWsGTj9J9DHfp2/eMNzWMDiMpFaiIlABADWQxuPPHseud1GdWoO2n/4tV/J69Ua3nnf26TQnarVkAUBsiiC77gymZCLsvw1Sbcr4hCugQGzMdEoUa1JxHDb4uMa6INXt9y/9M/a9ju+9G+55RVfAQCu9hC/1ADAVgrd1un/JEpcbgbbbTDbX18vLwBwqQKNf6+PTUxX5/Gxj/wRPv5Hf4zjR5/H7p17sXh+FabhY2lhHZbpo92ehc21yOAqTWOiiOJf6FqEO289jHOnzyAIcgEBsrEl5mdsDGlipOl0wS19AHSYRgVxSPCAhmx2YQqWwMwjpPEQNd/GYNTHna99Hc4treDMuQU0azWMVhdwy+5p3NA0Ma0Noa2fRtU1ETMfPOPCrxgGbCIYD1MxdYkbu37fTsy06qhUTKWR0xjjlSEWaZUJk9A8n8JNSMzCFMKqzOxUTB83G/EEmJAAyGPTHGsLy2jUGgIoEACIiECzCDBdPPjokxikGgLY8osAgOZNCQDQHcYYGzZ6owB2AQBQC0c6HrV2NP1jji5lAJ7nw/N9iQpbX+uI1IEAS7vdkul0OFjBfNVE20nwg6+/FUf2tFAzSDsYFM2rMmYsqcmq6RMCNzSTQAQLEVP0yIwvdDlRd6h8I/VZNfjqehe1mzo2pSkgJ9CTFbAg+ZsAADWGZerApLO/7DdQUgb5+w0QgX/ebGYlWrHImSfIo5TkyqsBeQzH4/mKkHb7MHUb3/nGQ9i3cx/IoVs8u4Sv3/8NdDp9dHojyQamZRbPkZi7SbM4QLXiCsLfbtTRqlfRbtQwVWP0pY1lGgpaGlyLOlyCRNyP6dmgjACHki4BGFEfvlNHps+iUq8hzJfgeDEsI8bZtQD+/jfhhrf+MwzqdYxcpQGPc+a+q/NQgo1bQbrLrY087Ewi2JiibezHk2uKokyyYMsKAEMkAATkaHYn+o1LMwAut37xc8c53cpVU6qa0+LV5P9TaqB+F7CpmI3LuddYONEMS+yxpYmmHIO0e55z+oVkcYQpz0XS76DKRsfSgJUFdI49i4UTxzA6ewa7aeK43pECljpVNv6UB/A9h8OhGFjV6nW0ptuoNRpitCneBIVu2rYpMWHJW8QhkgZikKrL9gxC87fo7VBrQK94wgJIWKTKdc/PzSK3bP7L46iiqGgkSJYPfQBS3RZwzak3BPSgLEB3KheaAF4OACjdwQuNqbouvv8AgEs1gle7x2/3vO0AgMuDEddmAlgyMSbaxw0uRnlXcU8iSZgyAFE2cy2TW4FXYYaxFkgWeqM1h6ce/BbqRFeNDCMnQqJlcNi4DBkY5qLZqmPuuhngzFGs/tmforqyAMckuyBRkbQXAQBebgbAhvznIixJnrvtNPjXygCQdfOaGiB1pi5Vx21lAZTXYwkAVF7zFmR7DmCd+n/LwFjYhyl8zRAAgJHDLzcAMBrQAFATCYDtGPihd70Djz76MOJoJKZ97/rhH8b1h4/gkx/9GI4fPQ7LtCUR4Oabb8V6dwjbJqMQGI64XnbE8I+gqee7Ers31W7KlkyPpV17duGOO+9Aq91Ct9tFs9ESBsBv/+aHkcZjTLfn8dwzx+FV6qK5ZxygnB7BqVUEDX+nNxTXLxpLMzqQlw/BCdYKam8XlzuR31FyRxkAWQAEAOhPQAf/n/qZn8D0fANRMhITxPL1WFeyIScA8N2njuETf/xpWGZF7kQBjFTjIPdgtVJDP4jRTXLZzyv6GJVwDe3gHGbHPczmAQ7OTsn7Hzx0EJK9HHcxClbEu4oDfgUA8D2VD4CqjRJAY0RnjNyg15KOWPcwzGt44NHnkZot1Jpz0P7zH34oH9GV0HHw/ve+F1Oeh3gwgMW1PctglXFLAgCoNb803BFTm1cYANvtEZf99+0btGt6+e2fvKFp2TQzmWxELxYDKPnXxSRAadCKLHeWMXI9bJrClJoloddMFNas2lThqQofvuc/nhhA9mZjpPxOpUpwC4V488RMRMBtcce/HABQHtcN3egGQXlyN9oaozhZaBc38wX0zclifKKYVOhc0SSUr6/ohMyaVS7cKpFNJlcFM1HWCfEIoUpJFR5axgmE7MzkpOF/++V/j+8+dRTNZhPt1owY9D34d99GMEph275op+bndqkpsM7pvo4oHQkA4NoaDh/YiWGvh7W1IQzLh84GP4UYoykn67GYBlKLy+NJwxr6DAz6oZjQkI7LeLaGR7fkGL21ZczMTnPwgTtfew++/sADMp3Ngx7mPQ1vveWAaLTqpGCRvM4mmU76YYTdu3bjxPHn0W5OIYtDVCu2sACuv24vWq0aomgoIAA3S07T6Yhu5Bb7Bdl0JAau9F4hVbO4LzYBgCJxpUgM4POXzi+jWW+KizwnygQCxjQwtGw88OhT6MU5Yq2CYGyhG+Qwqy08f24J68NQogK7Q27aFUkDoOGNX/UxCkbyfeq1GoJRCK9SkVjAIAyxtrYm8T1REssmTGAi7K8J5d/Nerj1wAze8OrDcHPuKRp8h5uS2lBVkVNOjAvKIz0YGO3IQB662tebqLanobmeHFdxQC9iA6URl2avaOWLbN4tV7yi8skDS21lQe8TBoH6UTFAvKbId5t4XEGH32gmCwO7jSaV5ymhE28icVmrC0fhOzq6611U7ArSKMPq4hpmp+exvtqFodPMzcFgFOLswgq6g6EYuUVJgt5gKPpvgi2cIPfW1xCPSMfVMVWrolHzsXvHnDJbrNiwDbIDqNdNUbFNKZKo6eTjx8MuPKcGw51HPwqhV0Yw3ASDuIezvQRv/1f/JyK9jrjRRF/T0J6ew3JnBYbLCcnFAYDtNo+CwLEJAKjO+oKGXpp8znRIjySNkgwGMWQmAMDmV3aS7d7qov+uAAACfAWFcxIAKP7M91F7TLHXbHDXc2iZBt/w5P7jOSHYxPue1xud+DlV1zipGSdwkcHIIlhivDRG2l1H7+TzWH/sUdRZGAYh0uGQphfQsxS2ziRla4P1o1u8zoSJLd+ZfieM3LNcrlOZ2vt4rdErwGLzLhaF0HhPjzPxxbDokzHVguHXRAbAxBNNV0Wr7BUbR6m49mmmSYDGckQDyghAb2ZWgAEaChJsi3NLPAGiNJZ7WnwKaAJYmG1tTHC3nNcJIc2mHuCqzuK1PelS1P/yVV/e+qqUP1yZBGLys5R/vpYYwBIAmDztG7hMAdQwEq2k/lPmK/eseO8pACDNyVYZoDG7E0//3YOoSQJFhoERIkEK3/IRDiLZp6an25i+bgeweBaLn/wE3MVzaFjcx0NhAchmrRxNVTSloQuQxr+g30+5PAgwJ9eTbHKX7aC3G3Bw31L154XnYHJYcrkrrNiFrvgi3Po+G/Gml3gFJSG71A8Lpo0rtaixuFqSAaSgZuGb8TvK45TnTaJB0nNWrAqar7sP45170KVwg/cuWQBkInJNYJKbKtQxJttIUgD4iem9pLTiGWsYYQCIIYk0vfKU4v1VDCDNgcsYQPKjihjAD/0WPLsNU3elOQ/CAerNKt547z34wt98DnfddQf+ybt+GM89+xzu/8pXkNF/hHr3Thf1al3Sb8ShXyJwx7L2NJoNzMzOiCEgEwBW11Zw8tQJBFGAapUMzxBBMMLNt96M++67T6b2o1GAP/jIH0rTPxrGwgDIUk7veSQLrxnRvhSeHQUAwHNJhgylBKyl6E9AMFWuKQH+FftS9hA5HmMZjuzZvRPr62t434//KFqzXIu5dhf7i9RwZJvaMmw6deIcfu93PyKSU9viQCVS96CA36qBJ0ibM57V0JGEPXhJH3v1IXZkfTRHa5I6FUQDHLnlMLRWVQYro+4SdJrIMqGDVD4BAXi18JfsNNCY8JFzWJbLvhbDRaA38OVvPYsRmvCndkD7t7/+K/lsuw09SbBrehrvfuc7YVGfypxYOkTHMWxGQqWxTA34Qy0DHafpSMzC81pSABQastkESW5vMfHZmoH5gtvoHwEDYLuV5+XdwDZExkWiQ/FpCoqYLNgSa1EsrkI7LYpr6Qm5QBWdbWFaJlviRLSTiqlTBYn6LmqBKRdSNkKlqyfpNvwpDY3Ka0F9qksVidcEv253+C/49xdsMtLOqAVeJjpsfnXeejmSMQEA4oxqRrDpo6Fesnyt7ShqCjEsF+ULtWKyJGksLAWrLGaam5MuVRKWx2dzJlDSm+U5QhXiJlrScZVZW7kZFAxeeR2hXks+LCegKcw0RZUI5HiMRMuRsGglAs0cV5qrFW6q8SgEwgQtrw7X8RGcXcDHP/KH+NjH/hS19m5Mz+3B/I6dOHduAevrPXzzoYeF9h9GCTyvKg0ntfPyGdg8s2AeU78/xuyUj0a9ivMLK9JoZdzyDAujOIHlKm27cnmVi1m5qouBTIThKBTzOTZgVpbC5fVNl2Rqy3wP9dYU9h7chy9/6a8xXXexdupZfOCd98ILOjD7q9g9M4W1bqdoQApiuwyfN693Noq7ds5h1+55zLRrWF08g2bNhZZFkgNPQ0JNo/6Lxl70BlBAAOnd3IzEfI968TCA69jSJFYcW6L4XM/Dc8dPY352HiH/nto0XZfiIPV8fP2RJxHqFaz2E1Rrs1hY6SO3KkhNG48dfQ6N2R0YDFKsrvfh1+uiaWau+OramtyDzNX1HBe2Yarc224X/WEffrUqjQqvoxpNdmhslw6xo+Wh4Yxx2w27Mduw4GgRjhzcg2TEeFkdwx4R+zqSiO0+48xJiyNFTZe885SFhm3BqlbhNpqSCpCxQedxKP1npL4kEKCLZl5jFI7iEmx405SZv/yd78HjSlok7zUpf3QyQWj+YGGUQzVSYFyjKXR60vCpvU/DEI6hw2T0UBLLrdQ/fRpjZqYHQ1RtExpBnShQRYTybkSWqiKAm3G1Wke3N8QwpJ5Rg25Yct11el10CMJUGhjrFpaWlrBzfqest1EYYWFhCWfPnIHrsoBP0G54aHoG5hsuZhqOyC4qti3awiROMdtuIclyjChsr7jo0im46uD51SW8/1//IlDfgbP9GEazDZsgiz+Fle4qLEc1plf7UwIlqmh8YbFbgsnUwEtpW0gKSxPAyT3hxX+GXLw0lKlfeV1srpWbr3chRFT+vVxHY/5vuVKWSQIT+42YP7FhUfIMSobkz5QOEczrr+LsU0/g6Qe+iV1eFUanCy+NUdEymBrBvgzJOAINHSgDsHQHjlWh/b74DoxdXVz89YKJogB3JfGg2oRrHb09An5P20XGLGnLRbU1AzDr22C2NPeBgsch0hfGYSk6KxEIXvVi/uVUYPo1xSTgtaMxArAphqHMgw/TWDw5NMpiCtZGERB5QdKCAL1Fq0DZipo4vTw/k/XPxZv9kvJxde+/XYO5/atO7rEvfPS1v/42n4DXr+w3ZbpFQV/m+RlThuaK9prNOdcLsojgWAhXFuHWGKlGn5cUQW+I7uoagl5faaTp4GoxsmwkKT1hP8D1e/aiMtWiDg+P/t7vozHoQj/3LKbMDCRwdVdXsKs1LXHiuWuLHp3sFa6DhpjOAfyN94/Dz8SVxyia3aLm5xqtst7JzqLr+oUS4wuuBzFTLarD0pS8qK02gKsJOdPFjiTNWOU2KcD2yfNV1qUXY2ZKNKtGZ/pUyW/EfI8NosqqL+s2/n9Vz6p/F414YazOiTM7MzrimzR0tUwkyDBKmcIAuI4JM07g8fiNDQzX+7BbLZn2j2oeFmwHh37on6LHPV0Yj5sgoAxbNphypW9boYkq9lCpQws21MaauHErb/Ll2GQLAMDPK02mjvjv67lf+9Bvo+7tYMANBsM+ZmfbGAY9tKebuOuuV+P1b7gHn/zEJ/DII99Bo96E71XR7w3hCONQNdSslk1DE7Yhazw2yIw05pJCr6FDhw9haXlJTG/JEKAZXrfbwdLyorjp/+zP/qwc87/+/BdFArewsEIfewxpBu3X5HW4RxB8Zu3quJZy86fMIE1lr+b54+fh64gnTTF8oRlyv98VZhefy9jMeq2KI0cO4YknHsf7P/Bj2Hdwp8Q/sxfmeeW5l9hnDroIlMRj/Of/9F/hew2RJTi2hzimSbSPjEANa2WyAg0DsZYhziNU0iHm4gHmox72jwMcaNEMuY8dB3fAna7J9RrzWuC5iuNCDqlOHDsy8s/IIBNjwqALn/d5EiGKAaOxB1/81lGcCSvw2rug/bvf/9WcCwPRoppt4/DefXj769+ILBiKi7HFG8swkIyGUlwyj5j0M+rG4jBU0SLXsP6/AgBcfoF/uQEANf0pzbXKFUEgVXVeCQBsTE0UPXEjukUAgGI6XEz4yua/XD7UBGhzAld+23KhlWLHUFrdDQBAXMlV87P5/S+cLKnXufzmu/3m/eIecWkAoHAYlUWYOewEAIiuXxwAmHyd7QCAjYV5i0mMmvgQ0VUapyLoZCPvevPYlGdCxWKVE1hFe54AAITKW2qfN2m9REUZjyIGVqShF4UGa26y/xqkvmdEGDMkNGYhnZsNaMEMMmHAyjU0/SrClXV8+g8/jk997ONouB7e/LYfBqo78OjTx/EcTffOnEOtPoVz5xdRqzdFJ+a4nD43ZIHltcKNgL/LQmsC9YqBvX8fx3Ls+VMwbC6UNNBixF0Ky2UGfVEgyRSamw2nb3RSpTY6RsDN1zDhahpsORyZymOnOZql4/ojN2Bh4RROHX8K+2fq2OECh2ea2FExMR52kI85m6NGWyH25Q+niPLehWv7kSPXwdQyzE156KycxVSVyQfKkDDncWd+dw6J5eOfBYQpznmaJKiwCRiRLl4RzaZDUCAb47nT57Brfifi1TX41JNzOqBrSDwf9z/6JIZjC/1QQ8VtodOLkMBAbJo4tngOulvFYDAW40TTdWFVXHHF53SaDQTBXc92hT5a8z0x52GGrV+rFu75SsPGO5yli2eN4SLCXbfdgEP7Z3D0yW/jx9/zLqSjDkg61saxyCPocE9dXRwx5o6OuYYUMJxspCymKi6cWg2G54nGXdzPiwSBErzi+sC9h9sd1yhhoIiuumAaFbG1NNoT2mtRsKk7oHCm1wxEYswgMKbQ63NKKZj6wL8WffsYea+L1fPnYJLRE4aouS7C0RBGlsoeOWZcIinjBMx5DlmVEtQh9Zp/oZvoDwPUGlNYWV0XGjijj6i/9md3Y7k7xMnnT4i3ArWYfI7FZm8MDAYD9DurcE11bKtaAM+IYY0DtGo11CpT6Hb7UizVWy1U222c73ZwfGUZtd278Y6f+x8Br4rjC8uo79iD1s69WFqn8RybRzaJBC5f3Dp4uUdv3a8mGWSTRXkJ8l/r/ja5fpavKe37NoW/PKa4XS/39ScB2K2vSwaQng5gjPqoaCa++pGPQltawZG5GWCwBi0ZIMn6aE/XkYwpq4lR95syMYsHCdLxGFbDRSrTKUNAckXn5zIuCeyy3dLln9cx74XMJIDnoNqeRW660Ax3IwmDIEDJfJGYTMLzYizIglAXAMGs1qB7HkBPD6MCGE3khouYAECmjN8IAHCdF/ChhN6LYYtK3VAFpkBcYix3DQXgNpdeeR4vOem/Nv71JanXV3ZHbF9/vLwAABl2xbVOYKqUuQhYpYkBeMX2SG8R0JLmojk9S7QM58+eFDYdTzCvM8aORsOR0MeltjAZPZnLPs4aLugPcHjfdXD9JqFbnP3iV/DsV7+II2YEZ7SK588cx97ZGdSTMUb9PlIm9bgOBmz0cx1WpurAxCDrbQyflGdG444ZN6hSQdgo82ejQbYYwTZ6gUHexjUxUfVsvd/L414yJS91PrOCkTRZl5b3PF/zUhKGAna4IEJ18jOU654agG3+XAAwcFLMfT5VaT/cuxI9h3AvTA4raEaawQxT6IMEU+1ZnA9C9Koe+u06/BtvxPSrXoOheINc3Y+qAzdrafXHghFWDN0Y1cyGloytclCkAIDfQq2yA2vLfTSaNXHDHwy7+Pmf/znMzLbx4Q//Ns6dO4t9+/YJgMDUG6/CplwT4MS2dMRRXyKduQmZlo1qrYbp6Tns3LkLMzOzcu5XVlYwGA0kIYBJRMsrS1IDUl7ANWrv3r345jcfxnR7DoNhhNWVLhr1lgyQuOa6FU+093zscNiXyD6msnDPHDGZwGJtmUuNKYOYROnzCQjU61UsryzC9z25v970pjei3+vi9JlTuOnmI3jjm16LTncLAGA78n25l+djHR/6L78uXlZhkMJxqojCTIAAJthISgPTkMgE1DKEiGCnAWaiAXaGA9xe0THnpIjGHew6tBNWuyqfN1sfIR+Rbab8ggikyCCd9QNtrQn4ipdfH55LB8gIeaph7M3jm8dW8OTyGN7sXmj//mMfypMwFHkbjf98w8CPvOPt2NWeRs11ZLrHH/oCKJSMAzab8AxG62twaEZzDT+vAACXP3hXUshcw+Ev6J+vAABXcgyvFQC4YA5VLLLbadS2Fp2TRa7CeMsSrWxAZVZ6EXDkq2LbGwAAIABJREFUhQwAwXdEE1UYBElRrJ5fPnrzM9PETZlTsTkmdV4zLawNQ2lWPNMS2ZBO9/00Q4UIPjc1FhJnTuNvP/9X+Lv7v4KZdhOvfc1r0O928DdffRgPH+0ihI9GowmD2n0YePg7NPWzJCO2zXWoVpd8aglMkWxqVZzSBMXKQ9zx6tvx2BNPwa74GMUpDLuCKB1LhJYiszBiTxXU3FQtsgBY3IzHWO0NRArgslzmZis1tC4AThCHqLcauP22m/CVv/0spmygpcV47eEDqI0jyWfVxqEswKplFy6bvKdS3mmiy+dnrlZd7N+zA626AyRDpEEfdd+TCTjZv1xmy7gaeSXRzLMm0JHEkeSKc+pc831pPvkdOFU+euY89uzag3S9C6/IHBcAwPfw9UefwlqYI9UqMDQfYaxhEKWIdQOdNJJzF4Y64pQRY7oAAAFpg44jU4kkjlGv+LIZEnggAEDtW7VeFwBArr9MkyxoakErBp3T+3j9nTfhyIE5/N2XP4cPvOddaHgm8niIhudg0F0XQzsyAQjwkBFCsESojXmuJhmMuatUJKqs2moJAMCsXDFtK65ORfNX0iNVvhRmgMUUpGTclBMYMbTl4woOdskE4Htko5F8V4tu7Ix4yzKEnXX0Ox2kYSCFKvdGpuSMeS50HcN+X9hxpNWKXpCvz4Y/1xBGKaJkrByXSfW2HCwur+Hwjbfg3OIyqrUGHnzom1jvDxDw6ZqOql/Fnt17UPVrOH9+QYqXIIqEGcBjNtOsYt98E7taHpx8hNH6Ilxex2MTURhjdm5OvAXOLi9heu8e3PHmN8G+8w6JtFvLxjg7GGHu4CHUpnegO4zgVGjapNhCLyUAsHUdnQQAyn+7cPp/JSvvpR9TAgBbKb9Xsm9eCQBwsXcuX5smjfFgHbPNugA+WFnF+kMP4W8/+SfYO+XjpgO74Ds5Fs6fhGMbssb1u0PJiG7W25LrHOchklw5Rxs087NsGASvCtdpXpMlAAAWlhMAACf3Bp3A2ZAXsYZifikgAkEuNlRcR8RGUqI1tYoHs+pDr1SQW6SdKgYAAdwXAwDIPiAD3JeXAXCx43/BPvwKAFAwAC4OADimq5pMAuak5IdDjNMQzx97BrnGvZLrImO/ZRivpHoiEclkPdG4f1EDnY2xZ2YejuECbhVYXMGXfu93MD9aQrJ8Gjt2zWL55Am0shxsR0NKuxxHTHK5UFuZWrtjUzFp/FiZnpKNwNwB3lMl47dkAJTN86UZkMpbRlLJLiEBoInt5X7oS8K9YhJomgQAys9SrlklG0Akexkd4lWzx78XkFn24M2BFhlok94IF7xORnYROaRq4MJ0oJR7msUGLkWexagaJoLVDma8JlLNxMj1cC7PMH3X7ajdeARBfQohJ/NX+XOtAIBnz6Lut7HeWZEklL37dmHXrnkcPfYs6G8yNcVBTk/2tF27dgsjrrPeQ61GA+EEvmdK9HK7NY2pVlv+nWsgjQHZvJ86dUqc82fnZ7Fz5w5p+r/zyMM4duwolpYWZRDEGpHAxOpqB8MBowgNiXvmesvLjz5GPLaVigO3opiknObLEMmpSNNPvxZO/Mv3rXq+1Dt+1cNwOMDMdAv79+/F61/3WvzNF7+AMBxhz75deMc734b1zoUAgDToPLe6KbT/3/hvv4POulr3CQCEQQKL4C0loJTOUHJFBoA+RogYZjxEi+lKQReva9dRS7tI8g72HdkDreHC9avAMEG0ysEK76ci8k9YyAoA4LXCvZ2yNVuSOsj0NRHqDZwemvjq04uozu2H9u9+9//Om/UaFs+dRbvRkClS0O3iX/zMT6PhVYA4kYKHR5JFfxZGopcwq1Ukw4HSMlzlxaeam1ckAJc7fFdSyFzD4X8FAHgRB+9qAQBxKZ8gymyyHza9Ei71MbYWtpOAgPJfKHVbZdNfUOtecFduAgAFOUyZUW3QdicBhE0QgawMNt8SMcVGrWi2eONmpo1AqyDmxJxmcfkYDUaZ8DnDIfLhEA9++Ss4/TxNWSo4cuONWO/18Bef/Ss8/uRTMLxpZO4OhJktr8/JJ3Vbx46fgO8RUSZKWxEDOurDSCNmM61A6jEs0geDDt507+vxyGNPwHI99IMItusLE4BZ2sp1uwQAOO0nA4AUWdWk9wLqFwGDMWyk29M8h5QwTqPzsUSl3XnH7eh3FnH6mcfRMlK8+uAeNPQMs74FLRvCzGlXpwAANoQ8v9x4JKGYx47NezTCjYcOot2ooOnb6K4uoj3VRBSEyFIyGpSEpPTK4DSZtDSZjOg66NPCqXk4HML3KhgN+qJZ/u7J09i/Zz/ybh8VaqqpUyMAUK3ia488gaVBAtOlR4CFXFOa/4Cgc83DiXNLSBIbMBi3lwoLYK3XE7OyOIwRBiFmmB8+zlFxHEG+qcWrN5vSvEhsoOli2O/B1sdo8ngkA7z5nttRtVKcP/E0Duxs4967X42wtwrfMZCQWabn8D2i7wFM05XpJ4+VMEd4vuj3YFmAaaE5OyMaZpOpAIy0IpWSk3jJz1WTTeXyW/wUxZy6b3g9JSL74ISFLA2aVbFnKGmbSacDy3VlIoowxGh9Xb4ndf6UGBCZoQ8O89PyOEEaRnI+5JdpIooTmf4TrOKwK4gzDMMEEd2zNROW68N0fZw8cx6WW8WD33oYmmHh1Jmzcl3zM44I6BRO7tPtaZmONKfacv3yWjx/9jT0LMKumTpuvX43dk1XEXaXkdKrYcTYSWowI0zPzuCme+8FdswBvS5CgkRk7DWaQL0Jb2YeYc65tQmv2kCn14PrElh5EYvgi3xoyeoqn1YCmJOF8It8yQsePgmgTu6VV7JvXi0AsHGp5WNMeVUsnDkBPwdqLMwY1Xj+LP76d38LWXcZ+2ab2D07hSyiLjWR6RYLsWGQwK8xtWEohlRcPVhfcR0UzSmNCcRMcCwAQESwyXGRmi5Sw4HfmhEGgGl70tyLBEA0WgoAKBkAGwAAGwxO8JhG4Psis4Fbw1hvKAAAYwRphFQnA4BrLD1KyADYNFdUs2IFtIl3I1s7sVe4lgrwxZ39F0zUXwEALgsAWNQik17OCSfpxtFIAIBjzz0t7uXsE5iQY7JJF6NAaUfFv4hGtXalAtt1UKvWkScZfHpO+A2Jz1z83Gdw/Eufwa6qgVMnj+KWfXux+Ojj2N1uI9LGWB8N4FbrAgCYmbpuIlMBRl46Bn01hWlQeN+UNPkS1CvTaCZrnsmrhesWm8UNkH/Dp6g0jb20uZ56nSKBbIItVDb45Tp1MVPyDUlAznrCkn5oK+NAefooYONizCe+uwxUOPLQCbDkiBkHy73KtcR/IYkCOARl0hxNr4Hl3gBpqw3snMfc3XciajYQVTwB9K/251oBACNvQBvTO6giNQ4n/77v4rmjz6DVamJlZRnT09NSxzHyNo7pqu+Lgz8Zjfv37YBtE7BUDCg+znE9qS2CIMDc3Jw08KfPnlYxgVGIhcXzsq9zb2Hj3ppqw3U9kY8SAKhUfCwtr2F2Zk4aenqsiGw0TyWmOcsYmesIsLC6RgNXS16HPkdpksnkf2Z6WiSP9Bto1GtwHBvv+7H3Cojw6T//FOI4xA2HrsPb33kf1tbXlFEga5gskzWcAACNoStuFR/9gz/Gs88ch6G7Uu8wiYrDLmHPk6FoaEiE/QFEWgozGaIx6mJm1MHrp+vwwlXkWh/7b9yL1NMF2CBSlKysQ8to0JlCy1VE8CQAwKpI7F6zSGSEsCroxzYCZw5/+dCzqLR3Q/sPH/0v+emTJ3HrLTfhzIkT8B0bVddBxTTxP7z73fBYmHDRjxNU3YoUQjSZMCvM7uZFnrwCAFzt3XcFz7uSQuYKXuaSD3lFAnDlR++lBAAmdWWX+wRbKWwXFLmC2pe624mpf6kHveCFN+n/hVp9Ys6vWAClHkz9Wb2ebITF3FWNqQuDFBrI6BbgNKR5tccJqkjhREMMF89i4dhzWD59Fgd27xdH1MeePIY//9yX8fTx86i2dqLWZuPPBllJGBihRy0z6dOLi8vyNr1uX6hgjKYTlJSSJDaGlBnIRCNHNlrHG173Ghw9fkK0rgQAON1kc0yKc1kcbHgYqLm18uHm5myYGA5GdAmEa5oCAEgBQjTfsSWyL4yGuOXwQTECPPfMY5gyc7zhtpvgZCNUtADWOBIxBifFig5batJVwUydoeNYskjfcfuNYjbo2Sy0lKGcAgAy+TwEPSTLWwAABSaQmkZ3cWrUB72e6NDoW0Bt/LefegY3HLwe2mAEt9QZctJTreL+R5/AUi+GW20jHLHQ80R3PhpnqLSncPzsAoKQ2kNPjMY47Vnp9lCtNxAGkQAAc9MzQlVzbUeM6pjTS6MemMqzgLIRTpdI76+6Ouw8xLvefi8WTz2Dlm+gs3AS/+JnPoDh+iKycICKpcFgJFxKHwBlwseNX6jFbNAFZKKXhi4xaLbHBrpS/O7KZ+RxUmCBAqEUiFVq4Ao2k+qFpMiwqEWlSztBgGJiL7AZzxUFg+vr6HU6svGzoOQ9FwWR0E9r1apoaHkM4iBSryFa/xxBFCNnFBspg6aNar0JGDaOnzqLh779GJ585igOHLoJq90Bzi2uwa02BMyoNVoYCZCeIk8CMZojqBMFI0y3WlJAmJaD4XCE+fl5LJw/i6DfgaunuOm6Xbj5+r3Q4gGiYR/zs3M4eeKEmGjecvttcKqMULSBqYacZ2/nDpzu9oF6A3MHb+B8AYMwhevVhAFzrQyAyQJXAXMXNoMlAFAW1Ft/v1aK9KWefyX75tUCABsFvUQHZqhYFny3gnG/B300kKnm45/8I5x9/BGEi6fRNDXccdNh1Ofn0V9YEn+SOqdWjFnLQzEpFX0tr/2CxS84J6eBvE8KAAAFAJCZDvwpBQCQ7aQ8ABSbi6aSyj+EcgJTwE1hABAAINBmWTA9D069Bo3+EwZ/UQJABgCd38fisyJ2WQUAoPTE0oYpRoEwxxSoLevd96D/v5QE4CK2E1e+oV/ken1RT74CCeK1Xt+X/zzbSwAIAFiMuWQzT/Q7CWXlPHnsGYnUzcgCIFGPrT8T0ihZYl1B8NG20ZqdFTCgUm9g4eRptOtTkiYh7padFeDZR/G3f/JRWfvz9TVc57jw8xxnzp+B63siF5YkAjLFNA0haYLIUREAQBlvEvjn/Vpq5ctjRvBzsv6ZHJyUxyWhBKtk+V0NACABMJdmAJR78FYAcwMgkCn+5tS/fHwJcHL94/eQQWlhdM3f5buZzGdn3B33JUWLJ7POJCsiZ1JRIBrv6ak2FhZX0dqzDyejGHe9+0ewwnSSehVji0awV4/gXisAMD99HU49fx6zc9MS/TeioXKjKq74ZAC8+90/gttuu01knAsLi1LXnT1zDo8++pjsefNzLdSZeFOtiTSOe18YxVhZWcXy8jLOnDkjyUSUALDpZppMaeyq2JEZbrjhMB544CFcf90hofSfPn0WU61p9Mmwo+zA91Cr+2KSzNfgZyQDQIEwyn+AQEGl4iFLUwSjoJAHjOA6/EyUKgT45V/+JbFN/MIXPo/V1RUBO370fe/F6tqq1KU8DTIwK4wEmUDgVar4/Oe+iPvvf0CSAGjWRyaATgBAPGgotKEfNmWQQKxnMJIA1VEH7eE67mlV0Ui7MIwR9h7aicBMJS7R0V3k/aEwFMlEM+j6L3AS2V6KAcBza0tSQASNHn6uj84A0Fv78WdfexLwWtD+19/8P/J2a0qKjKlGQ2IOGP1X9yrYMTuLf/KOd6JmuAhGPTh0HLYcIIjUAiDmfYwSeXHL5uSjX2EAbLPEX8PNfSVn5RUA4EqOUoEXb6WZbZgAXt4DYJIBUDb+V1oYbNWQTX5akY6WBtfCMChAgNKXcePBqnBTjIFNJoBIRovvxL+mf1hWmMmINIAIIs3eaM6YqkxZiw2prolkiJtgGKdwicJHIZZPn8b548dkilp3PUzV27j/qw9K83/s9ArGVgNw2xikBpVOcKlnH6yiUfOkAeZEuLPeFZdYorj8aGxsuDArO4qx0BFlwWQ8i57BTIc4dP0BBGGE3jDAIIzh8LlchPnAorGUAqMwAGS0i0zY2OTbLoZ0Y08S+FzsoUnjx6kEjU45VRuO+qg6Ju6+/SYsHv8uzjzzBF5z82Hsn6lJ5r2VkSaeyWJOSxcJkRO6Og3mcokIo5OGlqfYs2sWc+2GOLtrnBaK4+xYKGpyjqSYVguq9KdijJnLRtRZXxcmBZ1o+fswSvDNx5/E4RsOwxiFcKn3pcae71er4/5HHsNyP4Hz/7P3JuCWnWW54Lvmtdee99lnrjGpSoUkJIFAiAEjEkRklEkRENHWR1u7n6t096Xl2uJtu7232+u9KggqIqA4EIQgBEkQJEBIQhIyT1WpeThVZz573mtu3+9fq86pk6o6RVW49O2uw3M4qap99rCG//++93sHrwG/z/7CFYlEL4pgVkuYW+lipRUh0Wyh3se6jlZ/IN4JBCD8QSCJBgQpCAAQgQ+jAJV6VSaOnHwzUaHZ4GOG0OMhHC3Eq15+A44f2o0t41Xsf+oh/Mp73iGmdf2VeYzVy0AcIOgryp1P+uRJc9AMpGKDL27sasJPAICNreV5MGiKl/nQJIYFn0ece9FJwCoDeEQTSykzfR+44WbRflGIeEDpwxAYDODPz4t0gtNXFh7dfl+0/Lz+Cl4Ri4tLsEwHBaY99Dn9NxH69H3Q0PMDhIySpElWGGH/wcN4+LEncOQ4I/iqaE5swtHZBWiWC7dUwzBMEcQpVto9YR04lgEEPYmLdEwD7ZVlVMslmT6wMOF1yPuf+cO8/6JhB5vHqrj68ktQcnS53jzXgSP+EH1s3rIF01c8T/TbBHT0agVD28bRThvOyCgmL92J2HAwkMghV/x8WAhdCAPgdADA2rVtLUV/ffN/7ivv9+eR3ysA8CwAmKaOMMQkjcZUBctApVKEf/QQkrkTuONTn8Qmx4C+soSVY0dQLji46pprUKjXsNzvSaqJo5MOSvo/qam87tUaTmMsToZSNgiZB0BKurGYeDooN8Zkck95Ce8RtV4TUFUAAH1NhE2UKHESAQBJhmYzUijApcdGqY7Uqss1QQBgIB4AiXifyOpP468svUWi405KbRTYcHKl+j4CAKfbJ9f+3UUA4OweALZB40lT9nCL7JA4gGakOLp/jwAAYcJ0HPr5cD1hB8N9ShNZnON5qO/YITIi1vuHDh3G9NQ0TMZHdnswSwWgswDsfgz3fP0OlIYDBLufwZZKGUHQk6loEIXyfEZCI0pG1alhg5sBAIbpCBDJc0oAIF9Pckp9TuE/HWuSDQ6bw9zlaO2k/SRAQJPyM35lqTtZLbN+KLPeBJD/nksVpIHXmOASwCTjZk2Dz5fjZxHvhAFZbuZJQ8PcBFDADstEP2YvxX1fF9kdATxJ4mCrSVYehwKGhROLLUw+7wpo05swcd11OMJ6o16ThvZCbr8LBQDKhQkEQ54/UvYHAgQsLc2jUi3h7W//KVx++S4sLy/L9USDv15vgIMHDuHRRx8T8+ZuZ1lqMU7MxUeH9QDXwVh5gnH4w4Y/71Msm6xQB4cOHZRj/653/hza7S7uuP2fsWXLNtHHP/74kyiWlAGgavL53Nzz+2K14hZc8HnkfJP5wiQADp8i+hIoMz/WB0wIKJdLwr5sNOr4mXf8NIrFAr7ylTuwuDAHzdDw87/w85hfXJBrnUABn0N8BPhctisSx4cfehy33vpFGLoj8wb+JACgJFTCExWT1pgpAEz6iQZiNN3oLeNFlQLGDR+W3sXUtlEMLRpUF1CgFCdkAlNHGABm5kVF1FhJACgL4bAlgsUXGvYAr4wWb+XqZnzlu/vQDg1o/9vH/kPKN7/cWkatVlUbGRkAti2RRK+46Sa86HnXQHwTB0OJOgJps4z3YHNAs5iLAMD3p0I5RzOjC3nxiwDAuR+982EAKMdk1dPlaQprQYCNJlUbAwBq+8un96pIy/r8kyVa3vgrGIAP4E9q8CxZOEhXVi7sNA+J2DxzOs7CgJtTFMCMArjU7okLNrNLfMDvAsEKZvfvxczMItwCo/w2Y6Ud4Zvffhh33fsoDh5bguHWYHhVJGYBnF7BcmXyzzgtTowtNixDX2JYut0e5k7MyWbBBmjbtu0CFPAdkwFg2krvxgXW1CKU7BilgoNGs4kTcwsCSNgu87INcUVfCwBIGkC2sXL6a1Kfx+cNIqFS0RyQzTiLDnEXFgaBBs8rYGnhBHZsnsKmkTJm9j2NuNfCdZdvQ9MJYcU96FEAPQ6zmDYoehcbcgImjotur41arQJ/0MGVl+9U2e6k2pLCla2fLLjXUhBJ4+V74frtOI5Q0kolNf1nAbHc6eHh3XtwxeVXwBoGor2kiVNkmUgqFdz18GNY6sUwnSrCAUET0r819MIQgaVJNvjScoCen0h8UNcPMGQGesohsit0uFqpipggj2Oj2+0gjENUahWZUJB2TiyFEjKyGwoWJz1DjNYKqHsGap6O4fIJ/MgNL8CmZgXJsI1m1UMS9KWhpTGPAADieSAk6JORcrkfgkwaGc/jOjAcR37qjq20+pYjTua8djMXAKVnlem/CvfTmHnPIpBZv2EgzrvDPrOve4j6fZi+Dy3MNdiW+EbwN9nQ+0GEYqmC/iBAv+fLZIEZxvxuNkcloeBEq4eDMydw4NARrLQ70miR1RAmOsJUh1euY6XTF0nKMEpQKtfkuhSfhSRC4vdkk6bJI9MUbMvA1OSETP95TAhCkP3h97tYXjiOgpHiUvGS8FApOhhpVEjGgGWYmJyaQrVeRW2sCWfTtDgYJ6UiQsY4Tk3BYLIGJ038lug7BU49VwDA+gkd/7w21edscqZzX4XP7ZGnawbW/+b5AgCrDAD6nFji11BrNHBifga1UgG1ggv/4F7c/vGPwTh+HNdOTaBhanj6sUdw7MQMdl3zfGx53i70Bh14VLoIiqsosCpJgY0G6cOZrjtrpMgAWAsAkAGQ6GbmoUE1GC98So64tioDQE4WJWqLzt1c2+SecFCoVGCW6gLIUlIQaIkCALgiEpg6DQCg9hklt5GaL994zu2UnNejzjT5z5/sIgBwdgCAEi1KAGgCKN6OcQDD0hQAEPbBgEmJOks1yExSjNkVLd1yXIxt2SpTUT+mJw6jX0dl4k62FL3FJGdueV6iAO/8L/8J1qHD2F4qIg37KHqkfNOlnGaR3G809BhXrjEFIIUpCX6GTF9z4z+uEcpwWHm7COPvNHWwAAUE2KNVBvJaHX9+fWxkApg39WuBh/z18vey9sJdu4bJ5Z8lyEjdtYaBoBg4TAkIT2EYrAVEeb+SccO6kGACwWV+KLLLxGQ5A0RalAm6RUTVOq55409iJk6wQh8PfhMgvIAo9gsDAD4Czx4VAIDTfoIR5UoJfZqieg48z8WP/dgrxQOAAMCxYzN4+OFHpOGulKtYXlpAqegqJlwWL89FhWC85xUF3GH9y2k72RIEGDiAYJ965MhhbNq0Bb/wnl/ErZ/7Rxw9ekxkAFde9Xzcf/93pXbkfkgJwouvfxGuev6Vkhx17NhR8SqglJE1JJkGZB3wu9vpifEgv57Zs0ckAfRfogzgJS+5Hi996Q9Jk//Nb3xdnodRqb/6P/wa5ubnTwEAVH1K1qcrU/9jx07gEx//lEz/+71QjBANw0ZCzyk9T00zpeYOTQ7lfLjDFuq9ZVxhxtjmEUBrYXpLE1rZgF1w4FC7Q5bg4qKACDZZqDmYIACAreqqMEDBoWF1B7pXRt83ELhN3L9vHofm2tD+70//cXrg4EFs2rIJw2AoEQxEXMgKYL521B/i59/5LmwbmYTfa6NsOkj9EHoUQ/MKSCNfpkHn+3WRAXD2I7dRg3i+xz3/vYsAwLkfwecSADi7u+zqe8qdcU83CVF5ujn1ebXpXwUAcmSOCHNG4szpnETlqaOnfp2u+mxWGcNGJDKbKAmCKEYlMew4QpFgADu+fg/DxQX4rXm0TuzFpskJ6IU6ntx9DLfdcQ/ueuBpLPUMWKVx2KVRhBI3RboqY/pSoZFTh0UAgJN1dpHDwUAQV05c507MyuJZrVRlE8wBAE7J2bSLmVAQCAAwUjYRDrrYsetyHDp8VFBkTrBpUEhdtjThWcY2tfhCbWXTTVq4ZcEfhqKXpZEdF3tqxIXORR0XN3fGtnW7aDaqOHHkEF545U40ig72PvkIGi5w/a5p2FEX7LA1OizHJFnT1VfFAfIz9/p92czoPusVbFRLHi7ZthlIAjkH+WP52oqdoKIx+R7Z0FMCwA2NGjpS2ohuLywtotXrY/fBw7jyeVfC9gkAaFKsxaaJuFLBtx9+DMsDTntLAgBwkKxbNnphgHbko1AdwUo7xHJ7iMQ0sdjtSRwfWRQ06aEfQ71cl6bZsW0xwwnjQJrMIA4xIErOaRAlYXqKLVPj0tDufepR/PBLroWZDLBz0xhGSiaev3OLgD2elSLotUS+Ie0EfRqko5DMBBWrmWWlS2HEz6Kp4jHhgbIUGMAJusGIQq+ScS5UayJO2JmzrlRnNIzs9dDr9OAPhzLVFIPDkIBABIcmTKRHJ5zOJ/DDWDTVnKzSKb/V6ePQ4WM4cvS4fDcaTZiGmtaeWFhGO4Qy8mNOOymMdBQWGh4BNBMDn7ROCzaj19iscbI/GKpoUA1wOYWnKzFpfJyEBANsmpqUY03aJJkt1D2Spsu4QSZJMKGLezF1fcWijUqxgFq1ipdc/2Jsv/QSidqqjI3AqlUxsHQs856o11Ggr4BH8z8CHDRAcmXK9FwCAOtBgDMBAPnjNirQz311PvWR/7UAAMZzeeUyDp44js2TmzHfOYEiEjQdCw/e8mnM3HM3GsMhtlZKmB5tYLm9jEf3PIm+nmDbpduwc9smyVDndSHafVNRSQUcihkhpoNxJ5yk5gBALDGAY0gtl8KjVQYAqcQyQVQAgOhqY/qIZDIrXt9cWwiZ8YO2AAAgAElEQVQACAOgBhRGBZQN6AGQhGwHlcEn2Z3rGAA5AMAjnQ99zr/yO7czexEAONtx2lgCkDMATgEAbB3H9u+BH/SgGYl4UzAxwDYIAegCiCeRyoYvVqpwS2VJBKiNjopkbhD48Cpl8QqjAAVFB2gv4PFPfRLR40+gzuaqvwKPUSoCLqTCLsgBALr+OzFBATa5ljRiPM/cd/NJ+tpp+9qGfL2BqFwfa0z8Tta1WSrVWevnrBbKmUlrGQD53+UmgGtlAqvGphATQLrG51Kn/P3lHgAE7nMglO8tX+/k30nZNrn30NvIhE0WEGNkuZ9qipq+0ukgLRTQ4mCm0cSu17wW85qOI2GMQq0GPSAF/NSoxHO7s9SjLhQAqJen0ev4AlZyzaDUcWFhDrV6RQJ5uL9wmk7D3y1btorungxP1nec/NPQmAw9HieufZRBcM/j8WDNxCaccX/Tm6fEbI/mf5zKc418+9t/BuViDbd8+rPCMqBc9NWvfg0+/JGPCOgihoyGJs37tddeDdPShQVgWIYA30xWIbuUgAR/zs8vCDBxfGYGf/d3f5fzMOX1X/GKH8X1179YpABPPvkEHnjgfvSHA/zmv3s/ZufmTgIAOXjFn6yNDN1Gu93Hn37ko4gjDd2Oj3KZhte21GpkeklNkhgiewwt1kABbL+Nan8ZW4dt7KxYMMNlbN7ahDdaglN0VMqHV0L7xCzMDACgF5WszSkHeaxRDNDgv1QsIOqswCxXEYYmeloJTxzv4pkjc9B+809/J+UFKnnlGr9XLx+WyzVmMf8rNffXf/FXpYLUhwFKPHmB2DXJST8bAHC6xmXdVn0yj2ftDZgjaGd1ST9JZ/5eLvnn9rEbNegbff6Nfn+jd3uhzy96b3F+V6eBM1K1MtDFLDM0y0hG1CqtjQEUwi4fl1G4Tp6/NTno4uyaaQdPVyzwodT1nOKUmmcYn/Lh85HD2r/Mde8bHaXz//fTIcQni1dxWla5oflUhKju2hjAnAFwUlWfN+zrfuab3Pp3erbrQ7TsGfiWG6GJI648iULIZQqUR16JY7NqTNW0lec4EI004/WEPs5pKWPQTBMOc3iHgSD1XHDgh1iZmcP8zHHQWLTByW/o457v3Ifb/+UuPLl/BgPQZXoMenEEiVVEojtiTCLNMMtV5mPLT7VpkcYtOvkolkb88IEDCKhvj0nD9jAyMpKZHKlJloqgzPWnIVzNl0b6qudfjb37DggAUCiV0SP1jmklKuRXHQ9xC84ce4X2p0uPKIZwzH4PfKHXq42Retwsjo8TDD5H7KNgptg80YSjJ5g9+DQunyxjqubCiIYoWkDQpmN7WXLk+Xzc1NRkT5kB0fmWWfPjYyMYH23I9FfljGdnTNIKeEHRBIzvQlPZwUwFSMgmKMhnc1wXjz31NAJNx2ijiRpfJ1BgxoDnuVYTE8BOSNsWC3ri8GBLg9uPAgSUB5sOwshGZxAJ9b/LzZdNAl9aY0HioMKpcU9p4RcX59EYqSNOY0HQTeb2+qGYn3muJQZog+4KBu0ljFRcXL5tGnrYhRX38aqbXoxNY1UYUQ9lx8Cw10Kp6KGXsRmE/kjmAa8H0v/YtFqWoocSoDFVUoFIFXg62RixoU40VCt1Oc2kIfKaHQ560jSXKBkwTcyfOCFFLQssIvMqQtBArz88GdcXMoZUEm5cmf4/c+Awntq9V6b23T5pmia8YkX8LlZW2gj8CFahhA7N/uiSk12X6n7Np65aJllRiQ6yVPL/MlkXxSJ8PSYQMEyZ10LRNTA+UheJR38wkOuHSQD8iiVtQRPtf7FgIw4HGG3WMBx0ceTgQUxOjOGtb30rLrvyciS2jsrEGLq8u0olOCMNJEzsYQazbmIwVH4HMum9IAZfdl2viYHN1zAei7VRrmuL6Avd985/RV/9ze+VAbD+NXnPJrxZdAORYyI2FVXVinxUBgO4/R4+/du/ja2mgYo/wNaxBgqlApZ7LXT1CEePH8Ow28bNr/hRhFGClVYbo1u3yjnxV5bglDykwVCKWInJZBymU4RVrsEsVpBKlKOtvDD45hg5RhMxxuhKDJQmIBZrNYKnjCQNQHO3GBbN3SoN6KUxJLYnxqE+Uw3YlAiTQOWWG5Q55FKzbGWU9XHdPnO+52PtdbBRs3/a11g3fNqoHjrf93n631O10w/ua5XZx8Uzc2dQYb88b4mGtQAAJQBcZzhoJgMgImitx2KoxrWRni+u5WDYH8raTwZYmckVvQF0x0JzYlKiWe1iAaZdQKe7Ak83YUjj4aN/77fxxC23YBMp/qkveyRZbko+wtpRQ89RQK4dqxhhiYFeE3F88nrI/i49JQo6O9JrZbEbSWTPxaByTS22HsDMkwlOqTpPxuTlDIDzW0ClJtRUCkteI5MpIdh4dlmJ102hgBXbgbN1O+wdl2HRLqDnlRCkjC4OZYhwvl8bAQA8HqbOJAMuLyoGkAlFlAf+8X/5CDxnhCWk1I8cHLMepdGeQyPDMJCtjjVlvV5X0soolqae0gipc+hNQcYiPY9SiBcAAfLLLrtMQIFNm6bhFhw88N0HsG//XmFRHj16BG9+85swMTGFybHN+LM/+6g87xVXXIEbbrgBn/jEJ2XvZGKAZZviWfSmN79R6PsEEQiqchgkNH+3IP5Tqo1J4douvvOd7+CRhx8+KUuh9PFnf/ZnUauWUSp5uOuub2HmOIcCR/Hr732vADj0SyGTnixJvm/KWYvFMnTNgmk6+JMP/Sn6vQDtFv0FiojCLHZQql8O1ihl1BGYrBUYBdhFZbCC6e4SXjQ9gt7sPuy4dALVqRoS3lccKHgl9BeWkIY+zKADm2MHqXEp52SMMAVqEJ8Alx6FloMwNrHkG/DdUdzxjbuhfeAvf08uZwIA+XdeEMiNSx2GaWHXlm34sZt+BEWuHsNAdJQ0cVC/dWYceOMFORcxZ3Fd2c11EQA4t1t6o+O7UaF1EQA4+3F+LgAA0XXmuvysUM5fde35O925Ovv5o4ttbt6Xhf+t2UykUDvZ9Cu/ALmnWQxmDQn1ZWz8Sck20wi2FsNGIt8yAqfRX8/H3OETmD2+iHJpBM2RSRw6eAzfufe7+OIX7kB/GCHUdFjlKkxSnEnlZ6MZxihVayp3nRsJAJtTfE7IxfDNQET9FRdfAQA0HDpwAGEGAHhuYRUAEEE3TeOUtp5rFBsmGzRmi7F123YsLi2jl2nY6c5OvwCZLmfUWrWuqbVK1heyA9hoUi9L9/zQF4qZcs7m8CLTpHO6S2OtlJStGPWKh7LnwE76OPrk/Xjtj94An01v0cZgaRaeAcl3JQCgTAsVtZfnIqKXgg7Rv9WrJWyepoauLzQ+mjQxIi/yhwIAEJhhAUSEutXuStwivQ0G9DlwC3josceF0jvebKLhuDAkekbHgE1zuSoSgG5ESqUJLTKhpZwk0uwrgq8nAr6kmoe+n8j0XyICNR39MEEUUwfqCQAQDOk0T515T2Jx2JC0Oi1hY9CEqVZltrmGfq8jLv96EqLqWRivF1EyE4TdRfz4j1yPq3Zslvz6kNMhi+ALY6i4QZpyHnjJ2QZNcngu6N5PFoZqSOiOTCYAp9uSQS4B6Tr8/lAcqlmA8HiTQC0xatk+wuuK55OGPCxiVlY6GNDDRhIETEQ6p6FVEADYs28/HnrkMRyfX4RXrqLenMBiq4P+kB7puhjzxTG1+UPl8mvTPJH6a2UCJddVRotWf06l0Fh1Scs0p9nNH6XU/RUQ8ryJUc9QIntG6xVUSkVhuXilMmbn5kXvSJ1/gXnGYYAKm8OEEZI+4nCIsZGGaBUp4XvN61+Dn/jJ12Fp2INZLcM3DYxs2QSnVsdKfyAaQYtSPrkmLywGcC11di2Af7pV9f+LAIDBjHXGnlls0Cn/AOwkRjXwURgM8M0PfxjJ4UOoRz7Gii4ajQpSK0XkGuj0u+Lh8Phjj+PSnZdhYmoaS0vLkjntVGiyHKlUAV7zuib3Zg4AGMWKeEvAoGEY6zcuiAoA4Jpu0EyUum7e4yxws/hWNvgBWUeODbvcgFkeR+x4SFgQM/qNc0kC/VxnJU9+dd9QvfYqYLQWaD63auXZjzodbTvft87pOS8CAOownQEAyE0A6QGQSwBYwh878AzCgMkUQ2Gdkb3ENYZ+FgGz07nWRZzouiKFSsmY8yjhM1Gs11BpNgRsN2DADMnG8xE98Qge+5tPYbutw437MOOhgP1qE1bDo4EAADrsRIMpEiHlXi4fYY0ZX35dnIkpuVFde07XjrrQMs1kxqRcN5g53eus1mzPMls655dVD2RdSAmc8rsRwC7hdw4AyJQCA9fBgm2jesWVSDdtQ5vAs6HkP1ZMicUPCgD4MKqlCUQBGXWq2a9UykK1Z4Se67oCxPPvKF/kMIfDDJr7jY2NCetzrNmUibtM4m1HpJ+1eh0333yz1ABLS4uYX5gTp/2FxTmUSkWRtr397T8te/p4cxof/pM/FbDy2muvxXXXXYcv3nYbjhw5Aoexf/TacSy882ffKeAEY4wJAEjCBK9bmigyxYGlrqaLx90dt9+OQ4cOCXOUzTwTAt7zc+8W7wHKGjj93/PMbgHmf/lXf1WGDDkAwOfn79BE2fNKct1z2v+xv/gkFhdbAgI4ticAAOs6nn/xyIhyAICJSD6MuIvKsIWx5Vlcv6mJcP4Atm5qoDJZgeEaMgDSyQBLDHSWF1FIByIDEM8Yw0aYWKouYdEbBbBlITcQpibakYnAGcHtX/82tPf/2b9nCbAKAPB+WGPwopEGWiyhu7SEn3nzW7B1bAKNQhkri/Oo0J1bMggvAgBnuvMvtEHfaEW50Oe/CAB8fwEAYdbI7naqB8BzBQCIU3TW9OeNcY4m5w0Jm29l5sQpqwqdJ+2IbqGGV5eNXxt2UNQiVOjSmwRAry3mPzO792HQj1GuTMCrTODhpw7jM7fegQcf3YNUZ+M1CuikYwO6w3QSH7HuA0YMw6a5lcqL1wWNtGDEJoxEQofU5N+maUmChAWKrgkDIBz6UpTkAICY5LAoPQkAqGk+80+NuA/PNlEsKxfZ5ZWWMpVjpBEnXnSol4x2tZmK+0FWaHAToL6dJj7U3MZxIGCIxPMkNIhnXAvfK4mRZHuIEwGQhmjUyxJx98zDd6PuAK+48UWYPfgMmuRnD7siBci8tOR1OXWW6MQoRJLQbMYQJsAVl+8UKQTDVMX/nrnESZbbmjnWExVfWFyR/FfGzPG4BVGCx596SqZ2E6OjGCsUwVNHBkCf57ZUxrcefBQhHb4DDQi4GfBVUgyiEL4WSyyYpnmIUhNzrTZawwCp7aLrxxJTRgMbNtdsonm9iC7R1mGR5re0IPGQPJaNRkM29uWlRXnvJc+R6Y+VBtg0WgP8Fl7+kmtw1c7NKBoxwt4yKgULASOpCKpI0x9Lw0GzQRZCdN4XCQQnQDRFEnNKFRWoiF/qPPK6JlBFbV6uueRPyV9OGe4QIk40dLoD0fIL/JRqCMJYnHIXBzEOHDuOIzMz4uqv0QRIM0QOQK0875EgShl+oxghRNfFIEI1VwrOUgwPxchRTA5lOagYOvy7/PLLEzUEDKIjf+zI+bQZ/5MGcPQI440qGtWKypPWNCy3OlKEk0ZJM8hhvw/mw9OwV9MTVCtF9OlAjxQlr4CVbgvPu+ZK/PKv/4/i9dCJI9Q3T8NrjGCu1ZJmkYkFct9nsZob7TNn+vfTAQCnAzXzQnr9z/N93efi9y6cAZDCyYYnfR2gHRevUydNUItjFAIfi9/8Jh667YsY1xIUyNgYqaJYLQhDIzU0oa4yx/rxJ5+GUyhg587L0B/0ZYLmVsvKa8VQ1z4BAE7rhQEgiRIKEBQGABd/JqrwPqCDuxR/jL+kiasymhIGQBojlMQPE7pXgduYRuqUENORPEngc7+S+02lyzACNDealeOVM86yE5AbsD0X5+N0e+KGz3sRANgQAKAHAJNa1gMAZBCFw57sebbLKNFAtNcCBNiurMFkCrJBonSMHhIDSgHrNTQmxmCzwdFsaIEPNx0SVcDjH/sotpsp3KQPze+KUal88QI2dPgOpYacXCsJogAA2Tk83dpw9gGJMuU73/4j90Na276sBzHXAwDPqrfPv/dW+4MMQujBpGoTMgCEHJkXjYxytW0cNw1s/qGXolcfxcCrYiUyJFHGSH7QAMC4YJSMsuUevHPnDkSxatwpXeRUnDp8NtHczwkG8Jhy+k6WG9N2yMAUvwOpw3S0Ox0xf+axJgPgyaceR61eQyzXUoJqtYK3vPXN6Hf7qFdG8aEPfVj2/htvvBG7du3CY48/jrvuugsFr4BypSwU/l/9tf9eZHX8ffoJiLSDNQWHYWRWMcnKdsQE8K8++VcCRMh79Dxh6P38z79HmnwC8Hv27MY999yNdreDd7zrZ1GpUS4ZwrYt+MFQag+aClLCwXqBIZv/8JnPY+/egyIDoC8A5ZXCqNCVPMaMmIZkYUi2lxZCSzoo+y2MLB7HjZtHgaUjmBgpoNj04NU8WJ4rUj6nMYmFA/tRNehFNURMiYPrwQ8oX1XyE973wtIh09+w0U9s+HYVd3z9Lmi/9bHfTaXgzYurLOdVChoBqFIMu11sHh+H3+7gbW94IyZHmihbBbRWFlCSeKuLAMBFACAzs8gprhnt+f/vEoAcAFgvAVDg86n3zffOAFgb35czANbQ0Zh3rqvGX0AALnYs/hJu7DR7M7DU56LmoWprcKMhwuU5DOaPw19aQNwbolZpQNMKePSpw/jcl+7EfY8fRGxV4ZSbCJICLHccunT/bOMHCOMOElAbnsJxlUmoGrxTKkG9P9cLUslUnBv/WrRwLFAyACAYiGOdoLfNkZGs2cumUllkHAtP8TuN+igXbJlET05NY36BRoBqQs6FnX8v4AH1sWIclKObmkzJYlK5OXnX1TSC3gRqUh8jplt6RoWPw1iZJRkp+sMuip6NS7dNoWol2P/Eg5L3fdX2aczseQLXXbETx/bvxki1LIZzspZm0VziQcAGX6iPKSbGm2iO1FDigk66bxzCE1+EUCa6zK+nVjsISeG1RZ9fKFZw8MhRHD1+XFy7J0abAgCYTBzQDfT43gUAeASaW2bCIdPGOMOWzxakETgHpt+DBk4RXcyutLAy8JE6HjrDCO3uELZTlBgbbmH9Tkcmk8QxnIKNBTrf2ty0NKXT8310aPZj2ygVXKThENGgg62TIxgtO7juykuwfaKGWkFDyQbaS7NyfFg4kF0gOtAkEfRcYhBjHutssi70+lUQjfsVjympowXHwdLCgoA9Si84lMkUC1pNt6Tx100XK50hugNOQi3Mzi9j95694qycFsqIOTEVuQHQGQzQ9wPxbnC9ElrdvtL0JzSconxERbYpBg1BCF7XPL9qoqPmOMqLILNLU6aEMgDj49XUiZN3Ai+BWZHnZfIzr2X6JtRLLiolFg/KkJHGglHCZpFTFU8+I7WD4hJt6gIGkBVg878NHd1+B9WxOq568Qvw429+A7xmA3qlhNSh1pvyCUsMvjrdnhRpF/K1HgBYL9lbq/Ffu749ZxO8C3jzFw4AJML0IcNrIBN6NckjKFCJY3iUEx05gjs+8iFMsdDrrmC0VkK9XoKfBGLmJCwWRoWZNvbu2y+ymssu24nBoAe3YMPiY5RJCIbEZm1KrKoCAmh2QWIzWRYLA4CFLA0AaWqlkfFDgIzu4tkabDIZhQkRnOhqAO/vxmagUEZimaAzBbkxjKRaBQAyaeDJvUrJ7tSQaA0F/QLOw9pf3Wig8ayXuQgAnBUAoEnl+hSAnAFAvxFOB7nv6fSZ8UndVm7tlASkUSKSLO59hWJRmtQe5Uq2Ba9WQWNiCoZdQeL7KKR9YHkWT374g5gIeyiiDzPsw2CDn+sjDQNDWxe3c5EAiF45kilo/rV+jdi4Rjp/GagAANlLr32dM4EOz5ao5NjF+UkA2Dcp2QYjlVVtQsmNMmLM7i+mw1gmZmwLu25+FRYcD4FXx/IAYljLSGH1HOf3dWESgA+j7I0KAMBJP/e2G2/8IczNz4pRH6fo1Nrzu9lsYm5uVpk3mwZm52ZRr9bRbXdRrVSEhk+wn7433V5P9r5qtSq10sFD+zE2PibO/cvLS3jxi1+EG196gwAAtunhz//0o0L3f+UrX4nRsTF0Oh3c8plbUPA8ce/nsOK9732vmAk6ji21Q8CpOOsORp0aprBeSsWSTOX/+I8+iHK5gpWVFQHcaU79c+95N4YEZh1K8mbx5S//E8Iowqtf+1ps2rJZGBD8XPLTMkU+Q0AhBwDuvPNbuPvb98E0XOhMXWLaBospPRWjVickU9TCkExGjU4sPQEAmksn8NLNo3A7s6h7gF01MTLVhO6awtQsbb4Ms088iYYVwQx7iMn682gUTe8nJkbRwNkSdmEskbIF+JqNwKrgX751L7T3ffQDwk+WDGah16pJG9ERTr2CwRDVYhH9Vhu1YlFoO7/w7nfDZkFNJ9CssTjfBljRYFbpN/lNdlECcG439EYb5kaF1kUGwNmP84VKAERWs04CcLrmX5b70+jZNjp/edtxUmKQN7jZBJLUP87gaTDGWSU3XaHgy3TSgFluIukP0F6YRXtuDmG7BYM6et2Aa7i45ZbP48mnD+Cp/TPoxRbg1hFbJcBmPrsnhkBiWKfTxZbNiAGbpmcSi2KIU6ra/3OQUf3Mo9+MNHMeThIBAI4ePAC/3xdGQCEDAOQYiJZfTaZYZKtWK5amifpzGtJt334JFpeW0O124ZU4nVAu/LkPwOp2q865TMlYiEh3lgp1jXNZNufUjEdBDEOz4FCnPQxk87IcA0HkI05D1CoFPH/ndqTDFh769tfxEze9BFp3EQ1HR9FIMKTxSgaErXoyKCYBNzZS4G3XwuhIDWMjdRQdS2QNNHfjrkrAgQZ7XMQr9RH0hiF6vvrve+/7rkzyYj3B5GgTTRrOZBIAAgBJqYxvP/goDI9NcSoAACeCLFWCJMJQAADSR2xBipcGQ6z0fQS6LQBAZ0DqsQXPLcm5bS+voFotSyNrOxZ6g67K1ZWNlF4CKsqHqD79EoJBH2nQR71oS3TdZVvGsGvrOCaqDjwzxn13fwM3v/yHRe7A1Bki8n4QyDXDL27MctqzSb9cA+KhkGlX5PrV5PVa7bag7jSLDEPG0moKLOn7GPgphiFw8Ng8Dh2bQ3cQCRjQ6vSQGDbMQkmAEAI+bMSk7uJUNaWlgvpzHtHGx8iUhqZqRNOFVqso/mryn9/D6s+rchMyQFSsm0rgUNpXMgBik5s15Tc+XC2ECx/1soOia8sxoaGlXShhGCZiRsiigQU6zbOU5lITd2Tu0YaWotdpoTnagFW0sefoAbzjl96DV73pDSIFWB4MUCJbg1rDiMZVsUxenouvVWOsU0HNM6WYnMu69ly8r7M9x4UCACy8eb9yDw10U44rJ/JWksKLQpQIALRX8PWPfAherw2738ZI0cFYoyrMDcelJ4OFjqRHALXGCJ7avVtAseuuewHarWVUGlVGPAgA4HPFswqrAIDDeFThJClmDCdKNAAkoJXRP8UsiveMupmQaAlCeu5QVmC4cKpTMIpVSQbwdQ0DJIgJJPBbNpU1DIAsalMZB59s2dZGzpz3KXt2c7VKCz/rk14EAM4ZADiZAkAPgAPPIAkGYiDG6aVuW+j4A9j0HhkOFAAQxKh6ZXRbbRTZHDkOwjRBn877loEtOy9Halbl+nKSLtCex4GPfgTuwlFUTR8FTjJ5D4jAWgFUQ1uZndmxSiHi9Xjq9XRqHZRfF+vXi5xxpT78+Q0ghR6dmc/m19jpAIczXZvZgc/iML73S1+o+xIjkCqTWzLaCNrxZlYZxgK2LFsG5ooedr3yx3GCULFbQ3dI/xiC5QLZfe8vnv3GhQMATZEAcP3ndXTzza/AQw8/iJtu+mF89atfFUB/167LJEKY65qkQhgaJibGsbSwJAAMo59ppkjDXzKibMeRiGAVDc3cugSWbcF2TBw9ehhvfsubsG3bVlnjuu0B/uav/1aMAV/3utcJoM064C8//pewHRsjIw2cmD2BX/+NX5fn5vPyi+/DppyOdQavy8FAmn4yEP7oD/8Y4+MTWFxYEDni+Pg43vbWt8p7YdrB0B/g1ls/J+vpS268EVdcdaWwDMiAoIyUMY5xNuFnjU0fgKeffkZYAF6hIslJBAaknjVS6JRbhgQmLAxZU3GYlnZRCtoYXZ7FDZN1NPwWSqYPzUsxdekU4DC1KUZ5+jIs7t+PYtyBFTKNyocmCU6aMMTo0cQ0DoR9RPSkcgsUzSJxa7jngYeg/caH3y8mgMpEjG8qi4/JjMIckwhgAI8xVAsL2LZ5s7hYv/G1r4cRh3BCZhCeGYHaqEG9CACcH3p4pgVr/UqwUaF1EQA4+9p5oQBARJobX+IMEoC1r/69AgCqx1g1R1w1k8nox0L5V/RykpUZqGNy8iwsAMUEaM/PY2F2XpDYkldB2avj+LF5fO2r38S3vnUfFpd7gFmA7pRgeRUYhRJ54NIgsZC0CpyORjItR6TBNl14TlEZx5A2LaTzVIxL2KwmWiQ/Y3beqQ4rtUUewPdiGUoC4Pd7ElvE5m6kTgZCbgC4CgBwpkWvdSMhhYyEATIApoRq1ukoAEB0/CI/XDVlIyAg4EG2vhlCk2VxQkmEJGVLc5aEMQImBKSmGClxCsLPaRJNNVIMggGS2MfmqTFcOj2GuYO70Z87gh+/4YVYProXzZKDuN8Vl3eeIdIo8+moOAUTGEpCmDY3iATjzQa2b5qEa2rotZbkHNEnoN1qiVnd6Pgkljt9+ByYmA7ufeBBeKUiYkSYHB1B0/EkmYXPnQMA33rwYRiFKgKfAAALeVLdqAGOEOhsAmgEqa6MITS0/QhL/QDdIBUjQD9MUZBzaaLTbqFaKcsGqKY2RJhJ12vJxJHAMZtS0t7CIARZHI6Rwoh9NIomNo2W8c+XKL4AACAASURBVNIXXoHtkzUsHT+Ee+/6F7z9rW+C3+uiVi7LOaIrLx3IlaFeIgwA3n/KtFJNzllsCi05kwEQBHG9gjyWFFbS9N1iGe1/Ta85dHQWR44vot2PMb/SR8fndeiiN4zRGTDqURNqPbV6ZBDQP4JTMOYzk0FCDwkas+l8TxmpX63WyrlXtLMClOfGfso5O7OdyH7m8pPcATpjM0jZxivYgT8cwEp9FPQQZStGo+yiWvbkOqT/QGN0HEGsY/+howJG8H1K7ZhxDhhT2W+35L3QWHK5tYiVXgujWyYx+Fer7d/5/f+AiUu3YqHbRbExgn4YKJYEIw/PsnefS1WZU2bzfX79fv9cAQzn8l6+18dcOABAEI/RGjTps0SPz9WWQJwbhSgGQzE7febzn8XMww/AC/pwYx9TI3Vhv7CIG/S6Qtv3yhVZt+jRsfivEys2/y/6oZeIaRtTALjIUQIQMdYtZwCsAQCEaL0GAJAUADHwOxUAYDEdgiAZEOpM1BiVOECrXERg6BhSMkqQNR8GnQzVyBktOQNANSjSRF2Ai+Tp6sOz077XneWLAMBZAYDcAyBPAeD1RMzvyIFnEPt9WAlTAAKJS+0GQ5ieiwGZAEwzCWLUixW0FpdQFEadDo3JOUmMYRLhkiuuRmRUhXVmJx0BADqf/ww6Tz6Iuh2iYHITGahNOAMAAosAgCEAAKUlFLStBwDOdB+ftj7aQP9+tv5D1nJS7s+MHzzrrZz6fHntfn41vBhoU5JJvyCmAXCfSwGLf5UBAGTmrDg2OqMj2PKymzATGRgaJaTMGpH0UHK6flAAwJ/Ac+rCAOC54YDkJ37i1fjmN7+BN/7kG3Hffd8RnfzU1KRo5ykLmJufkyack/lepwvHKoj2ntG63IOH/lDinmdnZwWc5kS9MVKTv6cs6siRQ3j7z/w0pqcn4blFHD08g89/7vOSLvCmN/2k1FiN5gg+/vGPC6OAcgGyFX/xl35J/o0AgWJ4qnQlGhqLbxLBcZpHd/v4+Mc/gYnxCSwvrQib4KqrrsLNr3iFNPmsf7gvf/Zz/yD3w+VXXokbbrxBDA4p9xMGKf9HXEeGPwZMDliWWvjQBz+CcomSW4q2TKkrOBgjAOCGZOLZAgCERoxY66EYKAbAdY0iJtMBisYQsR1gy2VbwAzObpiiXN+CYaeLeOko7LCr0pVoGE0XL52ShEjMDxH0EAYDWJ6HQZRCL43g8d17ob3/E78r5K6Tg5Ws0OGTsPCiQRbjk2y6y1JjKLqNHl5w7TW46brrYQ2Hsoic6esiAHD21WWjBn2jomaj47vR818EAP7rAgDrqWYb0WLPdv6E4pkXYCf9aE62KNJkSlSvxsl/AoPTeH8oTVfQ70MfdDC7+1FsnZyCU2risd1H8YU77sGd9zyBxS5geU04pToMMQxjXA2j+6hfJ5oRYBgOERqpRJwVHA+mbsOALfp+Ts/ZQLukg2dutxy3pxonZvyZ5787ok0nIGHpOo4cOoCg3xNTOBpkjdTrKhs71/9nqRLKNEdRp5M4kE3FKxZlcRettOchkoz5XICt0igU4U5Nw0yNfgSc6FJ9Hwo4wfcn7WcYIRyEsDSarlEKwEaOdNuYhvBI9URi/Th13bVtMypGiGBhBl7UwTWXbsbx/U9jy3gTCRFvTt4yWYHU6YaSI/B48gQx7osyhqmxEYxUikKb5HTAtbkBhqJXN20X/YAbg4kjx+dwdGYObpEGckNMjzUx7pVFAkCvgW4YIvSKuCsDAMJQgx5o0CK1SQdJgNCkrtNCGpHRAJj0eYlSHJxdwCDWoVse2p2BnFM29jQC9AoOypUiVtrLsqHrpobF5UVB+eWgcLNjlA9No2ge69B8cAAXAcp2ghtfeAWu2jGNvU88iKC3jBc+/wroUYTmSF1Qf59RZ9Sk8/gYNO6jQaUyh1RmZNTL5RNJFf/UHg7gFD0BWGj8yCasNwxw6OgJHDmxiGpzCnv2z+DwbAv9yEBIr1ydcX2exKMxOpEaaRYdpEeHcSRNmFhritmgMhQUJR8bLO6VWW41zz3vK7mq8qSJzKRSrlcWdFlsZf5nlcmeMWBSgiY2hr0u9KgHK+nDTikBsNGsVUQ/OQgiNJoTwsrYs/cgiqWqioyjFCbVMAgUUEbAKBj0hBVjMkrI0cG8wEOLJ/AfP/ifcdm1V6NH0M910SHgwIkLgZsLBADyXOszNW1nYgCcabK30X73XP77hQIAAm+m9JWAFFspv+kYkgAuJQA0AS2YSB97CF/79KdQZcze4hwmqiVcspkxoCHagw4qo034Q06OmM7gY3b2hBS7hYKDeqMqoCMcW1IACADQAJAggE4AIJMAPBsAyCQAqwRLNSllyqZOnhNXPBOhXoFbacKulhHT6FOAAWW4mTtZKFf5nGqtnlCtrApgeC4BgI0p3xcBgNUjcG4pAGQpKSYgQXoC5ikO7d8jDACLaxk7uALjYX0YRVdYfTQBBKn/uomgN0DZK0oEreU6MDgMHPSwecfzJEbSMixYaQdYmQXu/zbmvnEHKuYQrk5ueF81F3RvpfGaTXMyHXak0gHkOjtN/3y2yf/q58939DOvCmcFADJpgkgBzuHrdM+l4pXP7ffXv4TsGxkDwBcAQBluMnXJzACA0DLRLjgIt27GyDUvxPFQRy8twCuMChPMsChry3wWzuEzrH/IBTEA/vBP4JpVNfzJJK1veMMbcPfdd+NFL7pO3Pc5Kadx3xve8Drx+6GB3tLSkjACapUauu0+RupNtNttadgbIyMCBDDu75JLLsHMzDGJ76NWv1gqYH5+Fj/2qptx9dXPF+DmwL5DuP3Ld4gE4G1ve5vUC83RUYnxW15Zkbqw2+vibT/1U+JVJOB9JmcSyn4cKs1+GIrh5dEjx/DFL3wRzeaoGPkRwLjppptw7TXXCBjB2o3r6D/+4+elXth26SW4+cduFtap2g9iea9yPOQHvZ4o59Pxv//730Ol3EC3O5AoYZMSBA46Yh2F0IauOQIA+Ezm0PrwAnoAHMPzSxa2GiEqJtObBti6ayvSgoFBQh+IEZQrNbT3PQo7YN1rI+31odklDGMmQKWSXJD6XcS8970COgMfTm0ch4/PQXv/X2YeAPmUKmNY8sLmZU1TJqLUlRKpoJpM5xjftLCwgH/7b/4NitQJ5RqzPMziZEyG0oXnX6v621XSjoq8Uo/Ipwn873OSAMhvnd/Ndx73yml/ZcMGe4MYko1+f6P3+dwAAJltXDZtUxUq3VuzGED5DJkRG2+ArMg9mUOfRautnr+csk3q60k7rNN+lJwOfUoMoBimKROiUza7Z53r89d/bXRcT16zojdW0Xnrp10swlUMoNJESnNJbS5ScRXn9D9nAJwpBlCa23yWR0b2STpbZlh3cvKYX+cZNZKNh7yomsKof81i/qRgS1TDJDZl6jsJfAzabawsLaC1tISw3cY127fjO9++D1+4/U7c/9h+dOMCrMo0dG8MkVGUIpFFJk+jxaYx9aGlPiydulVOpAyhDRo6m37Gt1GHbsMyuKDpWT5uNqtUsSLS/Cv3Wy7sRD5ZDKRrGAB9YQBQAqAAAMVMkusu08qJqzVi2HoCf9hHXRZ3lSXMSRrptaSlC7DJyUV2TeVMJ9Hk0yiQrrty7hiVFQqKS/02qfeRH6Fguuh3B3BsVxDjTp8eBwkcj67ysWjfyq6FndNNjJcsHHj0Plw23cSWZgXD1qI08za17Jz4R6LUFa0YQQeizz0i20L9j0E7r8lmDVumxuV88RwR2WZjsNLpSTSfZhVw34OPCD2fE+qB38WmiVGMl8vSzNJQp8f37hbwzfsfglVuII4NVvU89CrqkCi1mYgDbhqlklVfajTRjTU8dfAYBqkBt1TH/FKHVgywxW02Ea1+o17BiRMzqNYqMqUnAFAWwzoTAfOjs4KI9wvNGbXYh0NgxW9j1/YpvOB5l2L/04/iBVc/D2F3BZdMjmByrCEAQG84QBCHsrHysudxys0HCWSJGZkAAArY4rVgl4hoh0J1c7wKEt3GE7v34dGn96EXpGj3E8wuqw1RdyuYX+6KDMAr1+AVivBMW47zYNAXmiEvNSL9/MmigrcnqY0sNqyMLk9wimsBtfcEwmQPy+U7mV+BaONpmshJmrJ7ksfISpqBANRnx0Mf1OJaVgzHSlBwUkyN17Ft8yZJV7hk+06kqYFHHnsKX/v6t8TXgOkZPPekeg9pCsk6Ugy7eK5MRDR64zF3dUQO8D/99m9ix7VXIXEsae66fiD53px6MHXh/HdQNUl5VmG7xs17rQfA2sf9vwIAUEvm+X9pXAlUhJR4mkiLRdNQzndSuHGAohYCKwv40h/9Z4wbQH/mCMaLLnbt3JEZNplyHdOslNcIi0JOrJYW59EcaYiW1i64gOOINj80HeglAgAV6C4lAFxH5NbOUgAsWS8Ibon56skJPq89psYI8UomT2GiYxCZ8GqjcOoNxI6DgW7AFwCA7BQVC6z2+cxHIN+tsotGAQDnfwjPTq8+vSzu1LLg1BffqB469Z1ewBvPnugHGwO4tv5dZWjkcc6iLTYdWAQLw1BieBUAABzctxtJMATheZEArGUAcOBH/XIYIfFDuKaNRq2O5aUl8Q4pVipYaC1jdGorvPoWJUeiBGDlOHBwD45/8RaUwxVxJuf6r1ztWdNxumlI029k1HuNoOo66ePZGCDr62U2XOe9fvH0Z8Pzc6nDn32t5rHZ5/cO8hg83qQ+bX9Ye/A2JgAgOknehxbaJQ/x83bAvmwX5mMdvdDEaHlSWJuGS1bl+TMAcmmiSpHIe7G8xlQ1L2u7tTGA3NiGjAH8ww+j7I4g8BOJ/uOJeP3rXydNfr1WxRvf+AZ8/vO34siRw9i0eRqvfe1rpIYiFZ+T+cWFJVimI5+DvjYEmGZmjstrHjhw4KR/ANfDUtlDpVbGysoSrn3BNbj5la9At9PFkUNH8ZXb/1nYAm9/+9vld5kw8JnPfgYzMzPy95QWvv71r8fWrdsEIJDPxJrM0DDkPcAhlUhBTex+ag/u/PqdElvIr2MzM3j1q38cl1y6XYHl0h+n+NJtt4n8cdPWzXj1a14t8X/qMqaZNOWLPHZsoTQU3JJ8v+9970elPIJ2i1ICV+ov7iC8T2kCqOs2Aqa66OwbfBkmlZeO4TI3xU4nRsP0EaOPrbu2ISk6GMCAnxbQ3LodS4/cCzvooVTxEC4uwSyUMfA5EDFAhmAc9MR82ip4aJPt2xjHwkoH2vv//P9IgzWTF+p0qGGgKRcn/9zOhJYiTo2ZPjMiiSyFo+n4jV/8ZSS9PkbKNXS6y7IFCu0103DKlZMvlpyVZEWQ0gCzoGPhoi60fJogJydruM5/a3lufvNcFoazvdL3tiE9+5ku9PU3PApZ3A/Pk3I5zwOrSW9MlBN1BgBIF7imkSJIILLWJJIGQSZlUvypaSv/zBtwLXnwlMZahcOczGZfLQpVbNqpG8MaA7fsSTLbuw0/4lkfcJr6JW+m88JGuXkz01otHnLdiglZVk0JyEHDLi7GqhAjNZlF3doUAKkTT6k5VJOvpo1q+pzl9GXTFxN6aol5nlCQxZ2eufE8VyryjaXmgNF3Os3VHOgxjfGULEeLAgXAGBr8+Tns3bNH7rFN01NYabdw/wNP4jP/8A10e7pojGXSb7gIU1JALfkzN3xOV6nl52sTtabxGB3sWazmDflJ3gHXyFymTVO6XGMsclKVl5oNS2VaTTMUyWVnzjWjzrpdHNi/XyYOZB+xCJbPmV0PhA1UtB/BpRQWAQCf8XQloalv2bxFUFuvSAq1eizXHAII+U/VjCk9PL0GZMJMPXVm5LYmtB29Tk/eB2mO/OLxi+UzUNPNaDgbS/Oz2LV9GrWCjksn6/jabZ/Fq3/kBtjxEAi68Oiw3e1gojmCY4cPYXxsTCjynN7a5apMn7U0lKiWgqVJFnyjUpKoNx5MmtSEUYrFlQ5OzC1hpd0XSIeTQSYtWCawbWIUBUMXTb3IIwpFfOu+h2GWRhCmNqKYMXmczAfiL2BoBBwYPchIOAfLfR9Tl16Oex55CkuDGIHuIkhNtLpDOAVPjn8chnKdeS7BHYgWrs0os1JJNG000KGxHJ2k+cVrhNGJaeSjwNi/cIBmtYQd27eAYTeDleN44Y4xvPRFVwk9kBPvKI4EhKHhIM8n9x2J9eMxT/mclkyUojAQN182u9KoWJ7Q/Bc7AR58Yh90t4p9R+Zx4Og8xqa3YX6lAz9kfi6lIRosx1aggVsU2YgCnGyYAv4MZf+ieQ57/NAfKgNIRkfyDpA9TYNhGYhiX1B/Xj8EBHhviIcEIyWDoXwO/pnXj8votYxFwD87uo4KGy6/j9CKUJusC7q/eftmlItlKU7d1IGrO1icXcYjjzyGlW5PdLgz8ycwDCMsLrSZIYCiV0O7PURtZAzL3R4SCn4LGrppH3/7hVsQ2EBkGSL1MOj0nWgISPWVGYWSxOTr2img/VkBbCVrkSjBNeui2gNWn/PCFujv72+fX+mu3hOBzESP5Lo0YzZBSk7DBicy6A8QombEcIY9PPQ3f43h/mfECyBYXsA1V14uky2GsnMNjYXiokAtXtut5WXx3bhk6zbYhaKsXXqtjsS2EToOnPExBH4oGdNsG9QwU5mNig8A1918oc1GrAo0zSFmtXuKz0SpCqPSQOxVMbQ9BIaNgAylzKhUwEk2WtIfKJ8ogsJK1ybuAxdwkjJTjPN8hgurr/IB1YW8/3N/46d7rxsxHs5e/6mUEd6DMozguZf4WkJRulprYhr5kWFHZ3Ey2lL02stYmD0uzCMBaQXKTcWAkjULV7cojOT5HEdRtHvdHkrlisgDyITjtTExuQXlyqSAU0O/pSb+e5/E05/+OLZrPZjdBRjE90XTzv+g0ZlyPk8NMmc4xFAmqj+IL74qAebz/7qw9y3zEOHxUwLAtUSB2xJRyzOY2LBDF51SCcEPXY3liRH0TBuOXYLZilC0XNouq7XjvL/WDpby51kFAFQfpsCIPE43TTQsLi7jL/7skygXxtFpDVDwHHQ6K7j55h/FzPEjsv+9613vxL59z4hh3tjoGIrFIt7ylrdg79594qPDBphO/QSRa7U6Br0BLt15Oe647Uu49XO3YvPmzWI0zBSBcpUGfQb6wx5Gx0fx1rdRkz/A/OwCPnPLP0jT/853vlPYBePjY7jtS1/CwYMEEUyZ/F955ZW4+uqrJfqPgJfqS1L4CVOZEhSdkkhR9+3ehy9/6Z8wOTkhNe+hIwfw3/3SL0ity0SAhNrXRMM/3fZPcs80Rmt445veILUQh0GsA/hFfx2CaHS5pgSAg5RP/fXfY/bEInw/FpPASrkifleULyZ0/5fDbsFkdCuHRYM2Kkkb9eE8XjLuohG3YccDTG6ZQsrkAc/DiZU2tu3cgeGxI0jaLdj8bIzb7LRRqFRUslUmxFXR11wZSDul0TKg/dsPfiBl8dwLhgjiSOiUnW5b0TrjGNNjE+istNDrdqUAIqXCdBiVBOhxiqlyDe96409hcfkEisxJZNGXxOittFAuF+U5sspCUXDFiCb3S74IAGx0337fAYAsn1y5kosdZGbaciYAgIWFavAFAJB691QAQHVSfKa8AVS56mu/BCzIAAA+z1r2R56bvhYAyCdo654kc9re6Cie+d/PtPesBRfy/OP8feaFsjSlXBilOVwLAOjCADgzALC6caijQAYB70Zu5BmdSt00cqOKkUguzcnwbjnCjJ5iVIljSxoHzfzC9go8IuzMGA1DJItLOLj/oGTIT2/ZhmPH53DrF7+Eb3z7bszM9VFqXIG+T103M38dtblzZaChn22J06miQmdRZ2x6TVO+c412fnTzYmYtUyIH86RgFvfzNQAKKfURGz41uebUfdDr4yBNTQqUFBiSAqAAANVQSGJJBsjItF6PhdpEd1ff9zE+OiYZtAQrVcyLWmtoakXqIYGAHADIqqWTZnOcyisyRg6CpTIlVRGAyjBI3v+az0BNdpfGa7USmhUXBSPENbu24cu3/j1e/pIXSOxdPGjD5GR72EeDsTS9nsgd+J4CihgEBKXhoGIBUMdVsE2h3NeqFSmQ/CAWR3vS8nuZfp16eRZYlGRsmRyFZ2lIfV82NNMt4a77HoZRHIEPFnY0qInELV5YCVoMW0tQck0Uih5Wej56iYGlADi21EMr0JDaJbSH1OXTzRZiekcpWIkZtGmCYeCj1euiUKL0ghN7E+1OVwyjeLg8IutkSdDp32Lk4hBlr4DN05PCskh6C3jdTVeibIUYadQxd+K4/Oz3Ohhp1PiCwliolssIfNVMcx/KgUV6BhQrJfSGPvpBCqNQw1e/9V2h+6d2FUvdCF0/hW4XsbC8Io0/r0dF97PFCK/V6cue5tBojZp+xrVZZB4EIkXh5+X6RhCCEUHC3CAIRNabxslHVwAYgheMdqThDlMd+BlHGzVMTY7L8xIo5TkXLggTDjRNjHSdhBIaC3rNQehq8M0EUhonnAQZMHwNVmwg7oc4cXxWPBKqow34jPUxbOx75hjuvedhzM62ML/UQ6UxicRyUKiX0Q572HHNDvzPH3gfejSLKtgy3dXdoshJmIJhUmKxxoB0PfB+9gZLJVqsv6//WwIAzn/nUABArFOuo8GJVgEAauiHJmG4EHUL8DrLWPzOvXj0S1/ASBQgbi1g+9Zp8dTQ6LLOglGjtEiHaZtSoK4sLqK1uIzJ5jjK9aZa7MtlxK6L0HXgjjelYKTciuvDSf8XNnuM0yJ7JpNLZY4w+Y6SsSbJHKOPRQDdLQDlEaDchO9WMDRsMRxkg0ZATNamNBJsWgEAXENzk8Czx0BveHy/FwH2aZ7swgGAC2kAN/x0z6p51v/GhQEAdBJX96AyG6M2TTsJABC4ZpVPxR7j+EzGzTILvbWE1tKiaP8jfyBrrMpsD+AVS8KgIyOLzBLulYZJk11fkgC4hxAw5j0+2pxAqTwGWDa6UQ8lm5zsp/HUpz+BLcMFeINFGptLw5TE9PohCEAAIEZqDcUHSE8oVVnP9jz343ph5z/f68/99Z7LRyoAQKagiAQAoEyTxog6AvpzJA4KAxeD+gi6L70KC2M19EwDjuGisBKiRACAv3v+h28Ng3otmzYv1lXNJQBAljdtWcrZfnFhGX/x53+FijuBbodTdBv9fgcv/9GXYebYYQyGPbzzHT8ta9ltt92G1vKKTPjf/e73YMeOndiz+xlMTE1i5sQMRkebaLc6ygtAt/AHv/8H2LxpiyQBkYVHF/8goA/SKDSTsbhLeN//+j4cO3oMg0GAW/7+FgEAKAEgFZ9pQF/96j/jqaefkuuaf96+fTte9rKXZmkFCsTnehuI5xPg8H+6g8cefBR3ffMuMdJlTb7/8D78yq/9ivhUcMBhcCSeGvjC52+Tur1UK+An3/xGYUCEUS4RyAAAYU5S0WjLEO+2227HE4/vRhJrYlZcJLA79KFZOnwrRSiG+hYsymgjDfB7sMJFVIN5vGTMwkTagxf2MTk9gbTZRFzyMNtewebt2xAuLKE/Pw8vJQSdImIaQIEsVQIAvKYUOCz/I+iWGU1qv/nBD6RemUXUAIMoQK05gvnFBaFoeI6LYwcPy09GNbBQ4g1HjRCnnRZ0FGLg8u2X4NUvfyXihDFWEULKBKpV9BcX4LluBgCoxeQkA0CoZQS/uFFeZACcaWG5CACoI/ODAgB4vatZMXfDVaBCJsCCuF8IAMDGX00TFRKu0DlFKWZhRUMRUqvYkPNhNCBxgZSLMGd3NDWJ4PeWYAQ+CklMaxjoNChbWMTskRnYBqf4ZRw4toAv3P4N3PmdRxDqBRTr4xgE/EzUWRPDMKTh59LPpp/Ns2VzSuqLWQmp9aQdixGQfHa166xt6E8HAPAxuZwnby7W/k5ujEcAgNRqxuYRAPDcghz30Wbz1NeTyVuOKfL9hyRcyBSS+qySV5RNh8CCwSI4u3Y4sSJ1One3VkaAPISrbvPS5OcDKeFvKYozpwSK/qUocnI1ZGAGAYZ6vYY9Tz2GG667WrTcU40SjKiHY/uews4tEyiZQEFPEfTaMOIIY406jh05jInJKbSGMaIsDoiGYVpKQ0VfCjUiudwA2XBGYSJZ9DSukyI85efh9RPCsTRsmx5DiQY1wVA2N932cPcDj8IsjiCADT+myV6ElDE1aQTXSOEaCWqejUq1gl4IPPTUXoxdcjkOzq7gyEIbsVXEkEgx5R3Uk9E4zjRQsOnzQH1ZKABAsVxCIv4DOlptxgUWhS7Php2sATrTO0KXpxxCR6Nelc9GEtvLrtmCzWNl8XtYnJ8VNsWNN7wY/fYKpibG0F5eElo7afnMBl5aXpaNmBE/nV4fPbrcVhqYW+7gS1/5BuxSE7sPnoBXn8RSJ0Ch3MRKd4BWpyuFq7gVB/SMcBFHCgiQGMLQR6+1LCAFvQtsZq+HATik5R7FeEN+nkqpLJMAFhaeo2P7dAO1sqMMEmlwxSSJOJDP6doGWst0OlZNtkPgTFg7im7I+4nTfDgG9LINo+RCLzrQbEuKbhYb3fkWkmEEV7fR7w2Edkj5ST8cYugnmJ66AocOL+JDf/IxOKUG5lb6zGlEoVHDfH8Zv/V7v41rX3od2n4bOvW9BB+cAlqdgezn3K953X8vDIDVojuLtFyzea19nu/73vVcVuPn8Vw5A4AAgE0KpzAAqKvXEZhcYULUbQ32ygLMTht3/Kf/C+OcpvdbqJVcTE6Mw7SckwAA6Sa5M3V7eVkAAFszMTG5CZplI3FdJDQ3LXpwRmpIKS+htvq8AQCaVYWI6PhfrMGsjyMpNtDXTPginaI/Cj/HKgOAG9EqCCAj1AtjAFwEAE658tbfM2e/h04FABj9yOksk1I4MCAAIAmS3ONirr10ePSxtDCLzsqysL/8AfXIujRO9XoDK60WKrWaGI2SybW0vIIC91QxUOOAwJD1DCA7HAAAIABJREFUnWAv9cyWXRY2SB8+iq4OHN2HQ7f+LSon9qISdmDQCHAtAMA6JwMA6KdjgJGq59/BbgQAbPTvUkpcyAD9PNaN/FdODwDwcBEA4Hriwh46SCen0b7+csw3K+gybQkmvHaMkl3A8AcKAHwSVW8C3TbjIy1hsr3sh2/A8eNH0G6v4B0/89OyZx4/fhz/fMdXBKRaWFjEb/2735af/SGb2UnMz89htDmGvc/shWu5+NhHP4arn381Thw/jpGRERw8fBCGoaHWqKFcK2PP3t34wO98ACeOn0AUpfj7v/17TE1NCc1fhh+mifvvvw9333O3NP/cq8kCePOb34ReryuDLg7OLNcWIJ11PE2SK4UKvvm1b+DpJ5+GV6THEXDw6AG89395Lwb+QGocGlxzX/7Mpz+rWH8FHW9+65skkldMollzZn5PlI3GgqIZMAwX333gEdz+5X+GZboIgliSNnRmDxuAb6dKGpNaMFPrJACg+fNoxEt48YiJaX0ALyADoglzYhxpuYS5blvYChz2LR08iBJlgOIQzP5ByUM4cFeeWVwVaA6rS0shteyHP/tn6aGjR6DZJoIkRqlelVglFjmVchmvfdWrsW/PM3j6qaeEXsFGwKHrMmO+mI3c6mCi3sANL34RdmzbBlvMtXTMHj2E8U2bAMY4KFbLmmI8m27yR0Yz50G7KAF49mryfS+iLjIATruE5wyA9QBA3rA+FwBALrcQKCwlek/BTR4rxsk7HaYJAIRiLKKgCFc1/6mjjOJM5SDucFLZ7WJ2/0F05hbhMcLNLuKZZ47gS7ffiXu/+zQCzUNaaCDQCoBTglsoioaZRRwbexXbF2cAgGIAcOLOBVVpjhUNXqbwmbRHpubrvtZOBMXEjTTuPNN9HRMg36AJANBcjWZzBADoPcIGnABADiDke7UkqEjTQl09pxfcfIaideK74QJPWjf1ZiqFgBMyfucsAMVgUcc/swXMcuXVucjcSqhTJJ03DAWckMY6AwlUlnsqTSX14zaZt2mIimehUbKxfaqJg7sfRzJo4abrX4ClmcPYNNbA4sxR2DpQLxexvNKG4ZURZa72QkBg9F/oy/viBsPXJBJOWqd4JegEYZS+V2UshLDNFNunx8WLIA2Z9xrDcDzcQwCgNIJIcxAkegYA+DL5L3IyaQI1z1I0dauAex5+AmPbd2G+F+HpQyewPIiQWkXEui059JRriCSBLs7CsNBlE6f5olwPGsQ1nwWiY1molEuijet12igVHGELaUmEYsGVHPuSA1y+tY4rd2ySCfy37vwadmydxo3XXweNUYvBEI1qGcePHZVmleZALETJZqFLf5uxhakJkxv3Pffjzrvuh+XVUWpMoeMD7SFZODoWV2gwlCoAO4kVsMIioN+BzuSHOIBl6Ch7LkqeI/KLqfExTIyNoF6pyO9wnyILQK5lTtHJkNEiuGlHjCh5LhSDikwOenHQ4z+R9BwCDUTZlOtzKteSXHps8mtVJK4Np+LBqpVJm5BzH/uBGGlaqYFeq6skAVEskxXGMEZJCD/U8OBDB9DpAfc+8BgGsYm59gB9aNhy+WWwa0X87h/8nzCKJgbJEDrjMil1KJaw0upKYgNBnLV0/fUMgLUg39r/Vvct74FnZ3j/t0L/v4DaXYGfIgHgeQUsAQBMJJqKAwwMrh0RiohQiwPJW7/r9/8jnOUFlBIfVhpiYmwUpVJV1qaQTZGhZCU8rqSGDrt9LJ6Yx6bN2+CWyohsG6hUgHIJeqUI0ysi4aToAgAASskGcYLILsFtTgoTYKhbGErdqhJKyAXgtczc8lUAIGcB/j/svQeUZWd5JbpPPjeHuhU7t7pbLYFyANkYEGCbYBuMzSCSDMY8G/w8HvPwmrVm3npvzVuz1tgebIzHgAABEkEgkiSSCLIEAiUrIamVOoeqrlx1czjhnjf7+8+put3qIHVLC4y7tGq1uqvq1rkn/P/37W+HMwDAs72PXhAJAJN1WEOzcqCcZAAAoATA5L5HjX8UCghL5//Z6UnUq8vIpBzlGdNQoO3i0jLKlQoWFxdRKJbERJdGcwQElK+ELusuGV5cB2lMi1DVCB3e69xQZg9i8Qc3I3zyAZT7LZiUBXDbCG1ofbJVuFH20Te6EgEoBsAnAABOVv8mdcizvQZHf98vFQDAZB3OHbgrcY9njddz4G7Ziur5mzFXyqAppjQacp0IGdNFl/HFp6VEOL4EQAZTJ2QAEAAYRavZk+EL5XBXXHE55uensbQ0j3e8/Sq5r8i4u/5z12NiYg2azTamD8/gz/7s/Tg0NYnl6hIuuvgiPPH4E7j4oktk+r9x/UaRp61duxYHDhwQKv+6DWvRarcwNFzG1PQU3v3uP5JBQK3WwNdu/Jp87+te9zqp/XhP0ETwe7d+Txp/9qysYd/73j8WqSGPifVhOpdBy+8o4+Kmj+HiMG766jexOL9IxyYBAGYWpvGf/8t/Rq1Rk2ehmCvB1Cx8+Us3ygDJcIC3vPUPFROORtusw2MAwLZ4LMT/WTc4mD48j09/6nNIp3PwJWLaFMNH3v49uy+MLdoSCyuGyQp+F7q/iFKwhIuKwEY7QKpbR7GUQ2bdOkT5LBY7LRnWW6kUqjt3IsXBPOWKBn0/uspkOrFspUwoBgDUMxlBu3vnPdE3br4JTjYNnwW1RnZAJBctm05jrDKCTes3YNPGjfLG9uzZg6d370Kt2YBLSkTXR9owpdB54++8AaOlISms0raFkLnOK4SzZJKbPILqxmNjkxQdZwCAMwCAnAGJzzjSA+AXyQA4kQRA4x1+ihIA5fiqTPyknI7j7tSEW9TuSk1BHbVooCMB19iI8MNi49JriLt/u9bE7PSCbLKOmcGOR5/GrbfegQcffhKGnUOuOAbDyaPeCdDxI8l+p346zU5QpAexJpSaXkINhiENNJs8LibJ5J/avyMovwk9/jggANcRKRYoGRhgDQwWQ/x/ARI4cfd8AQBs0xJAYGR4eIUBkBzjCgCgKwCAbtntVgu5bFZQ2Fw2I9naKuYlSQJgCRtLAJJYwaMAAOXIEBsqSoQi7RwMAQB4XIm5izAA4tgUKYk1iL6buspiPoXtZ23AzKG9OHfLBom803pNXHTOFrQXZ5E2+rKwZ11uXjVYqSz8kF4FjL1Tm0diVHME8CGGwX30pQlfBUA0jbr8PjatHUUhTeOmrtA06d9w34OPwRAAwIbPBp6NZ+DJ9L+QMpFzdAxlGIvTh5nKYufBabQ4kcmUsHd6SZgAZA8wL5zmemQBMFaG9HdutETWu922AAg0XCRrpFqtIpvNwjZNMYutVpfRajZQyueQYuPKLFoxHOojl7KwZUMFm9eN4uDenVicmcRrX/UbWDdaRr/TQK9Vlyb8qSefkCge+gs46axcRyEm6w70dAW33nYnJmcWUG15ODRbRa40hmxpFAemZsUkj2Y4dMonTZ8shGwmJeBPq7YAeHWMDOWxecN6rF87IRIF8UmgYY6uodumB4TS7ydsAaYBCDDY72GinELfa4oRpfgS0IjS5PTfFFCB/gH0maB5YXKPE9Bh0xbSgJBuwPk8iuUysoxDNCjHYWHhAvRSaDaxNDcv6TumrgmbYnFhDjseewRP7tonOdxbzrkI9zy4AwdmljC6eRu0bA5752bx6RuuR26kKM2/6RjCviVVsVwaQrvTkWkekxfEJPM4HgDPbPpXWT+q+V+V9Ay+xqkW5P+Wfk4AANKYoSkAIKKrBk3OYgCAYJDXxmg+AyzOY89NX8P0ww9gxNag9VrIp1MYroxKUkTfIJRHPwsF/AlYFPSxb+celMrDKA2PIGKGdS6nQKO0A8NNK0r1KQIACswDOkwGMVOwSyMwCxV4nFDROC52vFYtCZs1NbhZ8QEQsPQMAPBs79kXBgCIJQBHAQDkEpIBIB5bZCBpkQAApPwTAGhSKuiqGFDucVy3aXy2sLgkzT8bpAzvNdMS5hWBbq7xZAUQDIjxZ4DypCiCZwAphwjwHMJ778DMz25FJWrDAdfSKAYACFzTDJDSma5Q3tnyvJAAwPFMSJNrlhi7Pdtr+Hx+nzAA5JmKEFICQLlNLLMhABCS6Rm4yJ13PqpbJzCbddAxTIReH3lPR9p00GMN9EsAANAfimPlyy+/BNXqAhb/93r3rne+HZVKReqcfXv24c47f4ZsJi/30IEDB/Frv/ZruPDiCyQa8LJffxn+6X9+WNiW3U5X1rQ1ExN4+OGHUCqXkM1lsFRdQi6fQ7W2jN/67d+Spn92eg4333yLMABe//rXS03CmnN5eQk3fvVGYRCwDvQ8D3/+5x/A3NysDLcl9q+QQ73bFCAhbIcYLY/iC5/9PPyej1a7IXHPzW4DH/rPHxKzY3oOlPJlMFpzEAD4D1e9Ra4hUw4IABCA4DEIY4aMMI9rui1//s3/+LAAAKK/ZwpQxP0ihM/sRw7aOP2naXNAg2ofmreEYrCEF6U8bM1ESHc5YHGQ37gBUS6NJlkHlolspYL2nr0AU5Eo0KKvjNcRo0MFACjzYWEYs4BW+h5ohzuT0Q033oh6p4XQ0NDsdUBJAFkAzAKlGVd1cUkmX9u3b8eFF14oms/d+/Zi99M7EbW70BjZ5TiolEr4ndf+NrQwRIZmNT2aKdGNXK0XCkFWm0jyISnpseHfGQDgDADwywYAyNT3BBKA0wEAyKBJ8nCJhtPMhcW4ksmoQosbpDihc/KphXDovh/1EIUdmJwU19qYOzQj5lOamcEDDz+F79x6B3btnQaMDCw3j4BxIYYsC/A8XzZzmYZSD+h31YxcNELKqZybJif+bNoZzbLSuIsM/siCn8cmz/ZxnHypy08AgCQS7OhCiOeYzRELTDb9BACo/+ekdJAB8AwAQGTbjKdzFaLLggZ9iZ3ptFrq+DmpT1zYqYmN49mUBCApYFdXJHWt4/UqBjfYsLF55p9HHHsUwfc8kUeR5sY4O1Jm6eA/WinARoCRQgpPP/IAzt20FqbfwnDORdbWUF+cQ0auASfzKoZOpWswHpDvgjgYPRJCOReqeWRms9LicopNWlzUZ0MdYOOaUZSyKQEAuNkx5u7+nz8OLZUXACCMdAEy9L6PjKWhnHFQTNNN2EWn3URkOlju+Hj64Awyw2tQ9YB900uYXua+kEJkpsSRmIkB3R43HRvZTAae15HzT3kB7xPG+RAQkBSAlIt2qyk0U2r6aQrI/4/ohxD4cB0DQ8U0xoeLeOKRB3Dlr1+Os9YOw/DbsPs9rBsbwpOPP4puuy1RPI12BzbR8xDwOLXUU7jv0b244+6HkC9VcGBqDlaqgGavj9GJjdh3cFJaF1L8SkwtYJHS95BxuTd1EHbrqOR0lHK20PRJ1+eelU27cEzefz2h7PNcc1Lm2jZyuaz4FAjIYZmwTLr82vLJTZcAB9+bSDj4LIdKQsLrx+so97CARxr6ponJel0muYxCGhkelQKJRj2SUkGfgnYLvV4H3U4Ljzz8AB556EGRJqwZH8WGzdswuvkc/Pjen2PXwcNwSiPYM7coCRB/8O534/Vv+X34Rh8BoztdSn08ed+UMfBe7vY89GOt+IkAgAQEGAT+EgaAiLOOkhA8n0XyL/Nrcf0UAECAXDIA2CYz55wTfZVSEnVamCjlgblpeDsewd3f/ComUib0dh2urmFsbI14KkWWBq/vw6PJq073dspFTBzcvU8kWiMTa2AXiwhTKdjlMvoZF5rjEnpQTXnsq0Q91LP1AFAAAH8vGzgbUSoHIz8Enawk0+agUdYhcQg/onZLIgKV9Oq0ONRnJABH3OLPTQIQmwCKjJaDARn3CSYjHiOUAEgSRD/2IemLSezC3Awa9aqwtLg2kg5NqjSbopGRUTRbLRRKRbULappIADQCAIwBJOuk1xNgnWA0NducUoSWAYu0424NePrnOPDtG1AJG0jDg0ajvZBAlfKrUACAMgGkb4EYHB/n42QMgJNS/I+qS47+Nb9QAEDNeeT5CvW+1GNitKkZ8IVJ5MJHCuVLL8XiRBlzriUGoEE3RCGkiawF7xcKAFyHfGoE7ZYnGn3Gz15y6YVoNqoS13f1u94ptRilJal0Fh/8y7/CurUbJC2IkXtTU1PYfu7Z2LhxAx5//Am5/xq1Otav3yAG9Ky5fv7Iw/ijP7oa9953nzDfOCjhUOGlV7wEF154EQ4dnMIPfvADafQpAWANQtkmI/uu//z1GB4eljqw0WgIAEBggMML8QFKUxLH+tSE7uso58r4zDXXyrpbb1RVKpQFvP//fL8AAPTIyKXzsA1HJABc+yjvf+vb3iJsAAIAXLvZx/L1ybBjf0C6P9dp18ngv//3vxFQgKwAcvNtzVKpPVYAncbaoFsvWR7U6oeIvCVku/PYarbwopKFXJd9OVDesglh2kXAmsr3UCHbfnYOdQIcZOczjpDMHy4JUgMrzitlGDJwFHfsCNqSPxM98fRT+Mndd8GL+mixoM7n0Gq3peghJZeFD08K3xTfXKFcwvYXnYvtW7dh944n8Pgjj2C4XBa65MLMDN72lrcg76TRatXFgVTiyMTsMqbWSkXBhYCF7hkA4ERFzskWwNMukM5IAI55ChMJwNEAwNESgNMBAJjb7oQqYilk9icXc4PRL5wkcbMkHciC0deF1uNEPdiM2+ktwW/PIWx5aM4w3zeLfZOz+O5tP8VP7n0E7dBGqjiKXmTCcpV+T+i61GCbQC5DZNnDwtISUvkhFS9H/RHpzUQhY3q3TKNJL2QxGxvwrUB4/H4aorEhHXARHzyZ/PkEAOBrJ2Z+yfckzJ8EAJA0kLCPA/v2yWsyFYAMgCM8BOKlQ0AJncxqNpKWbBhEXzl9pb5bmmD6CsTxWrLyxOBKksWezLMSGmACS0pDE7MBpMDgAsrmW8zfyMZQTQ/xEmrdmTrAjYYbD7VgNH3btGEtes0qCq4hcoC7bvsuLj7nLKwdyqE6cwhrRspoVpck6pDrKvNaxbRLI+gSCUDL46RxjqGxAVW/j4AqWVWqKaV3Cl3IPWyYGBEAgNnOfO+mncYDjzwOPV1U03vRYQYwQk8m/8OFNMppCwWX7v4eemGEwHDwxL5JBFYGWrqI2XoXj+06hK6wAFLQ7IxICVodelMYYhRFgzCXkYsEFygJoLN0Oi3ngeeGhnc0mSIAwGtDAIDHwX8jgGHZtKUJUMzY2L5pDTaPlzGz7ym85PztaC3P4eknHsM528/G+Jo1MCxKGTTopotqs429U4v40b07YKTLqNZbqDa7MOwMxtZuxIFD06KlJGrPyT+lBFrfgwkCKn302k1Uig5SWgvrxkoSWyRUf1LoDAO9TgvLiwuIwgBetysFRKPeAtn8lkUNP5mYBmqhBVhubAJII0BT5AUEEeS8sMmO44NY3JFWy0KCLA36fMzMHkYua2LT2k049+wXYc3oWkHp2+22FDF79+/G4tIcavVF2dDP2boFF533YgwVCkgXhjDnAf/wqc/BypUw02ijvHGT0ET/+frrMbm0gOxwCTo1J2xGQ1+Kd/ofc1+miWPE6XMMTMjzcJz0naT5H/xTNf8JG+VI5//k+17w/eu0N8DTeAEBANRknGu0mmTGEXqx474e9FA2GfPkAYcP4Y5r/hfGLEBvLCNt6BgZHpNECuqCyADgJ4tIXh9OcVvVBg4eOozRNWtRGB2VCWBmdAR6IYu+yeb/dACA2PTXMNFlpJRmQc8W4JYqiJwUPEq94sjf1bOkVsmkkjvtGLwzAMDzDgBw8+DoQCQAOiW5mqzx8vyHPtqNOjpt0vPJiGOSjSlrFOnSBJxdMpHYtKdSCNstaZBgWui1O3CyOfSYec51IqTjBaMrbUSmDfTa0IIWMLcfu790DYb8GgrwJJWIAEBfogDFVAV9rSfNHGnQyuDo2B8nneCfJGb7pE937Otz0u97Ab5BaowYACAbQgEAnNgaCCjD0R30rCxGX3oFZgopLNDjh9fEC1GgVpxSgZi1feqHdzoSgOuQcyvotH30vI7EGV908flot+qYmjqEq9/1DgGWuAePVEawc+du3HzTt7B27XrRxlO2SdNT7iFD5SHsfPpp+X7WL5zKk1b/xBOP48Mf/jCuueYaDFXK0vyzOHNTDq6++o/w5BNP4yc/+YkA8kwYIJilalkdn/nsZ6Qu4wejB//0T/8P+Z2UBPCDjTfXXd4CVt9Cxs7g2k98GiknhSbTWoIu8uUc3nH1O7BcW5bvY/PPz1tu+rbUOEyBeevb/oMEpA0CAKwTCQCwpKB0kgBAIV/G3/7t36PV7Ip3QRRoSJkp+P0AoR3CIACgWej7lO0QDKCZ3yLS3Xls6C/jouE0ymFLoq8rWzbCd3g/OKg3GxjfuBHo9bC0ZzfyKRdBl7JUlU42CJIJs1qUnHF6yFLnUMSMwn/+7DVoMiecmkDLlEQAKYTFaVaDQZfRODKOBoCGbYkE4IpLLkXk+di9axdmDx/GWKWCNWNjuOKyy4Q9QDaAAgAUCKB0kMntqjbQMwyA4z++L3gBdQYAOGUAQCg1EmtzaikAROksTnxI/YyNOliMxy0etL4phiDUCfH77L4HvVeH15hHY/kwOjUf7XoW3/jGbbj9p/egGxlIl8agp3IIJMZNmW52el3YrolcNoXAa8Knu6g4lzvwQi4zip4/6O4vNCY2szEjYKVZj9HEuAqUrXtlan4MFgABgOS1k808mRgOSn9EVy2pB9EKAEDw8VgAADtheS5kKB7KZJmbBosbTp1tehfEUX2SU56kVlBTHwMBqzN/VcoeXYcmxmj9OCaI38PX4qeAQmRJcHrW6YgmkoBqvdFQaDI3KMvEuokRBK0axoeyyJl93P/TH+E1L7sMKS3A3OR+rB2poN9rS3HGX0NHcFLAlSSAUz1F4+RiTU25GBbSr0EaSqXNZfHGqTZTAEpZV7Kdec4tJ40HH30SVraIULPltTg5NiMfBcfASDGNStaFEXYUgOLTmdnF5HwVU4t1uKVR1DzgXx/bibpPTWIKZroktPtWL0TXV/GEjm2IiR4BABrgJAAAqeYC6IingSdTczY2bKYJrvF6cS9yM2lY9AOwNWyeqKCzOIWLz9mMtZUsbvnqDbj4ghfh1a9+FQ5NTiFfGsJitQk3W8Ch6Tn86M5/hVaYwJ7JBaRzBcwtVFEeGRfaf7vjiWSAx8TXLxczMBFIUgLCLvxuC9u3rMVVb3o1bIPmPeq6EZyg/pCNv8gEeE1534SBgBfi9ut56LTbqLZ9LHQ0LLc8iSxkUoEYNnoeWk0W2e3Y+0IXOqDLZAsat4mEg9KaEG5axSRqvoZ+lw7dbfTaPaH8l8oF5Itp5Atp5PNpFHJpbN+6FaUKz9MSWoGOxw5X8YVv3YoKiyo3LYyC/3XddfBpvstCgLpy25TpPw0NJZWr20YhS7PMEB1Kfs4AAKdYP9OEUxUzNAIUaqUiywv4xL/RVlVrNVCiv8P8NP7lI3+HEfjQqwsoOTbK5YowADSbkhZOAim/YvQyYzcYc2rikZ/vEABgaGINWpqG3MQ4DJoASqKJ8gM5NQaAut9NR+0VDb8PPZNDbngUWiqLLtchk74GCSMtNsMd4HAmjLBTPIHPXHif4wudbAJ84pc70sPiOf7q5/ztL4gEII4BpIO6AOyxtjeRAERBAIcNPmVIEY38VDKArG+MimQ5ThZf7O9DBknIqD/uF9x34iQdro+tVhvZYgntRkPpqnUlcbIpVzJTCFp1mJEHNGbw1HX/hFJ3EbSgNX16oPD1DHXPykF6wtaT+uk0AICTXYSTeQT8Ij0AVusOAm0xTVt2dUNYe23TQSudx7orfg2TrolFgv6UOXoh8tSKRxAAQKKnT/nj9ACArDOEbseH51OKaeOCC89Dq1nDwYP78M53vB1jY2MycW/U6DORw2c/c72seUtLy1JHTayZwL59+6RGSAz8KEUhG4DeSguL8/j7v/97/OM//qOAA1NTk1i/fh0efOghfOQjH8G99/4r7rnnHqH+X3XVVSI34O+jXO/az1wrzADuyfPz83jf+/5EGfcJ80VHo92EnXVlH2QKgBmZwgCgO3+310aX8q01I/j9P/x98QCQ2i4yBAD43ne+LwB9L+ziqrcTAOAaqcBbvg/+TrJsqfXvc2ihWSiVhvGRf/gnLMwvCysg9CLk3LwAAIHlS6wz/wt9lndMHIgQ9Kpw23NY4y/gsvE8hvtt2JqP0a2b4NF4KuVgfmkR6zZvFgnB3I5HUcpm0G3UJZVPTAgGfXpEpMj6MgYAFpZ3R9liETt2PYWv3nITnHwOgRah2Wkjm80JDZfUIpbnCaqvss4VpdFrNHHWxo248hWvxD133YWpQ4fEJXr9xBq85sorxcyI8gCXqAu5bOKKEKG5vIxsuYh+wEJwVfvK+zgxDDvZw/ts7vmkgT568T3evz+b1/xl+p7TBQgSJH9lixcetjhXyNRzhXYtYmddNSmyOSThQnRIP3YMIIsSRftWuesrsE9soKbKJWV8ltxb0iTGHgAqkS2JxVN0tCM+CCqd1uKnlPbH+hg0ATyWB4CaSpNfw0aUj6qKAaRzsmQ5c/rNZlHkNkoDE5PnkxQ5Mfeznb4Ye+mRBcfKKO2P/MeOk3ptAKRXoY/G4jJqc4tC/ZqZmsWPbn8At/zg54gMavSUc7iAaZzWJ0UhF6TY1yMeUMXBBcoVlK6mqnBd/VDNtTrf0kAPUvwTqUCil4+18sd7Jvha4qQvefaxiWB8XyVILBdLUpJFsxgBSwsLWKbsCJrQzInu8nWkyeTibdJtPbb3UzeQavhjTSsXYTbGCR1L+UkoTwlO2QUQSDTPg6ykY7wJPgPUfLMA4jGyueZxyDpFrS4bqoCuKYxKpAu4isvjsdh6hInhEtImjVk6KKcNPHb/XXjlFZci7DYE0DF7TaRMpWn3wz5CRtWZNkgaI3IstE5xdeW/KGhIKJ2kh9ETwib7oYWtG9eiUsgIAMDN003ncM8DP4dXO842AAAgAElEQVQpDABS5/hzAXK2juG8K9P/lN5HxubUvqEMaNwMlls9HJxdlGlgemgcM7UufvbADiBVguYWsdwJodlMjQmEtUAWAqfnTF5ot1uileeppdyABSIb46Ghslwvsh3IClheWlL5444jWvdsxhUjS8NvYcNwXlgAu3Y8gPFyHpddfIFILLj29AKVbvDjn92Dn917Py77jVfjnh37JK2g1aarbxqloRHU6k3Mzi3IsXBtKhezyLoGIp/T/jJmJvfjN1/1crzkkhcj4/hwLXVvrlDco74UJOqT+58Ce3hN2TDJp7BqyMDgfUCTyxgGixkjZM/xNdvdLnqej1qtjqVqHe0eTT0VmM6s+Ef3PCbO71knh5SekkLE4lSOa6fGey/EunWjovtbXJjF+NiYMp0zbLSRxhe+fz9mupRrTGPrBRegsnE9/uyvPwTPslDzeqLjZiScSBl0SAqFOP/3CfAz4UEZYw7S+5PHIAHqxIgy/kzWY/W11SX56H1o8Pt+mfbL5/tYEgBglUUU0+Pj3Gw28jkmXjC20WvhqS9fj8XHf46hoIuSbQkIS0mlm0uhb2rwokD2EkuAKxvwAiwv1XFg6jBefMmlqHNSu24dUMjKVFYER0pRotY17tFcMzj94XobR/Ku7vOymq+4MvM55ASXcFeXulQ3jVRpCGYmhx6pyNQia7p8fcV7RVYr9UFn7NMxUVdipxfu48QAwWD02QtzDGLQdxx5nPiIHMNE99nXdIqBk9RpZIpJby0pAEoCoAZ4SsIhd6YQb9X/q4+E0XH0+19lesjxJBKTARNfqRlpGuwHcNNFRAR1ww4Q1rH3hk/Amd+Pit+Cw0ECp//S2CoGAKVoSoScuIQd+/yfHsBz8mt6ugCAgPMnuL7JvpIcydESQu6TNFWnhp61BQ3pNMMW0L5lp9EZHcXQBRdgMZ1Ci6kxmoFOs4OinZLryxSZFxIAYO3mOEx/U/GSpJBns3ns3bMfX/rCjSAAUKs2ZfptmhouvexiVJcX0GhU8aorX4l169YK3Z/9Y7frYX5+EQ89+LCse2zWOQg4++yz8fjjjwtzc3JyEhdccIE4//P+yOVy+MAH3o+HH3oI3/rWt1YaegIBf/zePxE/IkoAaOz3xje+ceWCU6r3sY9/TKVXGYb8rje96Y0CHghIzxotjgFkn9tcZB2WEgZAucg0jCXGZ2D95nW48jVXIugHwsbMuFmZ0pMBwJqz47fxtne8Vdh+/LtPMD9m0akhEdd4Jg6x4dZx+7/8BHffdZ88C0xwsfWUAL6BRUkM01bI2lEm3wTmgqCBdHcRw61pvGxjBebCIUxUctCyjuz1ng5J8CPIl14zgdrTT8n+nmOsZxw3vTIwiqV6YgHA/Zz3bqc9GfWoU7RNfPaGL6DdD1Brt8SYho7gYhswAACInkAAAAOGpiHvprA0v4CJ8XG88fd+F3f/7C6ZoHSaTawZHcMbXvVazM5NwTVN5OjkzH6m00G6VEK/2ZAO8AwAcPKF6kQN1qn/9CqV7wwAcORZfD4BgJiAvxIxn2y6oeajGTRQKjDzHOjV2khrNqgccqIApmsCPVL+u5g5OInAp5Gbhe9+5w58//t3ItDzqAUZ9M1MTAlXlJ9VZ/s4eWOFXSCIjHzS5I8LlSMSnaPuoLjJ59cTXw5VK6wWC6s0+ZMPcdgwS7MaGwEmhQ8X5pXmYgAAqC4tYWlhUYoXmrdxEzgaAJDjIjtBaPDxRFwKqlgfb6qJCBvTQQBAviFhBMSWVid6fgQAGDhuvhd+KmmIWBoJgiwlF98Pzd0E6IxAQ+9KMYtyzkVEvXneQdiuYfbQXjEKTGs+0n4TRqAoYVwHFVChXof3ibSVYrxIAIDEe0Xb5XuW6EPLgtfrYPPacQEAOE1mIeGksrj/4cdgpvMIJT4ygqXR/M/ACAGAlAmHDuZ9Try78rtNN41m18P0Uk1iAekf0AwN7JpaxL6ZGnwji9DOoR0Y6IZMAPCkUcll03J9OB1X0gTKCniOQqGaJig8kXk20zSc4ruwqZGzaK5nIe8aEp3oRj2M5By0q7O48NytWDs+ih43ODeN8sgYvviVr2HHk7vwm697A3YdmsHhho+mB/T8ANl8EdlcQaYL3PAzaRf9sIdCxkEupSNtRQLGTIyU8LIrLsVZG8fh2JQqJM2MggPJ/uCxCyiVySrgmhRaAlkxMMpzz42VVLvVsEkFWEpSRBITyukYnznKYOOMZ7EXZlQcQgQpYLFWxdLsMprLLUS9CBnLQTmXQTFDvWcN2RQn+F1hanR7jC5Modfr49G987htxyxqSKPhd1D3OvjyLTehZ2jwDB21Xhe646oEDHEKZ7tII1FSGfk+dZGaqHttFWwdfB5WmD8DAEACDCQSALU0HAki/nsBAOS8yVtXjaxKEVGxrkoSoMHVgKzOyKQWZm77Hnb95EeYQADX9+BYLrKFPJxcSmTSlADwJfhcmWyO/D6ajY4AAGvP2oIolUZhzQS0Yl4BANrpAQDSwMi6BfjcOmwHVjYPM1tA305JHnkQgwACc0ovyIZSNbaxuuWUS5BfdQDgRFP/5wsASNJpyNKl2SjdvVmbE1BX/ltKW54AAPLcHrHnHw8EiO/oFQBAXeYVeQ8n+BGbKe6RWVVH+G0ATcx87wb0dj+CkV4DKZ9JQ2q3ZEQmfz+Ni8VXQoYnx5/i/FsAAE60/iVDj8EHZPA9kU1mu2z2AnjCorOg6Ta8yEIzlUFv03qktm1Fw03Do5ldH+h1eii5THBS0/9fBACwZ/c+3PDFr8YAQAt91qumjksvu+gIAGDT5g2wTFuM/Rw7JSlGN9zwZRTyRaHI33ff/TIpP/vsbTh06KCY/T618ykZ3jCN4nd+5w04//zzpab6//7bf8O2bduE5s/9/RWveAXWrluPG264QWoMAgBJvUpn/E9+6pNiAMjzTY8oMgn5e1gfyX5laPC1UAbd7eW2MACu+/TnUMwX0WjW0EeAzds24WWveJlI1ZkCkMQAfvPrN4sEIAEA+B64B4Q07osBAP5pEsSNY5uZgPHoI4/j5pu/DdtKweuGMPqO+G2FVk9+HwEAQ3cBMEKQNV4HdmteAICXbxpGankKIwUHWsbByJaN4HiO/n2MIM6uXYvWgX3w2m3x4KPcz+KOxL1fGKPKsZr7FYeVAgB4zUMRJ/5WOo0Hn3wU3739NliZtOQ70+0z2dBYLIhuQB5aIs2UBTBWpAvHtOSicCF673v+GPfcfTd85izSyMvz8Z63vgtB2EHasNFp1aSI5YXxO6RIKodxvvbRJoBnGAAn31efPVp8HIR1xfQstko7wwCIC7kk5irZLFVjnSzez5YBwOckYQAIeJY4KTMqhC7jNin/ETIaZKO0O03kWUz6HaBeg9+k9rgDNzOEe+5/Ah/95A1YbukYXXc2dh2YRqZYlqmP0tcrPVM8DlKNbzLtiRuSRIuvWDb8snJxHkSyFeIf6/7juL+Vuyfeq5P6QfT/J7hN+bqJdwgbaT73g1KAhGEgjTYnqZqO2vKyAABkH3FqTAAgMXehR4EWO62KFEBy1dW1kgZZBl+cdvKcaAg4fZAdOk6V4JQkNtuLy5kTPmRJkZY8Zwm9S6QA1LnztWLKvjBjyAAgn1/eD1CmVtdrYZymgFoAPewCQRczU/tx6TlbkAsaQLsBSg1W7ykxAFgx/pOIGRrOyAVTUxz+nSguGRGkYa4dHcJIidpNTxgInIY//NgT0N2csAp4Y6QsHZWcIwBA3mIzGCjTulDFQHIi7/cjLDfbqLU9tEINoZVDq2/h7p/vRNXTYRdGUeNb0F3UWx01raQcjIkRglWE0rzw/bP553HSRVp8HgTwiVBvNOU+cNMZ2OkMatUloeZnLU1AgHLGRtqMcNGLt4uxYiadkujDz173eTQ6PZx/0SV44undcPJlzLZ8LDVoZKmhPDQsexbjaglqkFmgR55M/0tZE5WCi7BTxe++9lU4a+MEUq4ByyWIpO5/MWKkppVFGJub2LyP55NAEv0MkiJa1gG5xrz+pPnFDWAsmUlAJgITuq2YDpFhQbdsxRTRdPh9HxHdf2nYZaVhOWQAaQhrNXSWFxF16jB6DdQXZ6CFHkrlISzWmsKCoNHht+98CI/NRWibGQxPVHDZr1+Od/3Fn2H68EFY2Qx05sbrjPZU96R6xpXxG9kFavqVrBHHBgAGC/7B/ThhAAymAByryD3d/enkO+Av+jtYUHEoEqeniNeRDp3Gq4SGmAEd9ZG3NWG4YOdj+MkNn8NmPiLLi3DtlHgquYUMPC1EQNYHTZxYqLGxoolUL8DU9Cx0Nv8Ta5AbHYVRKT0vAICwQMimEtyCMgRdpEBWvggzV0KP7tUEASRCVRm4KTYS/TKkojy9Bu40PQBOdvV/0QyAo3//0X8/1vPx7J8ZgsYka3Jv0GXvFE05/06AlcC13I+q+VeNqjzRq3u2fG2VD3Cs83kscE/WEqHwkynKpZCRghb6vSZ0vQP/4Ttw4Ke3YqJbR1oAAHV/ebFc0iILif/2bxwASBgex7pmCVCSnNNjfQ+HB5Qs0jiWNYVo30EJtolaJgPrsgvQHRmGn8oitFy0u75c42I6I75HZHedDgNnUAq5qs1eZYcIU89yhAHA60wGQDqdFQYAAYCcO4xatSVeTJZ9JABw5Stfjm1nbxU/Gw6SmT7D2L65uXlx7r/wgosxOz0vA5QHH34QGzasx+j4KJrNuoACs7Mz+OAHPygDg7POOgt//dd/jZHhETi2g1q1iqFKBb//B28WKQATAd70pjetNPelUhHXXX/dyuCI1+m8816MK654qYAHlAwwcSXQ+5JK0Kv3EHZD3HD9lyRyt91pigfA+Refh0suv0QG1TTQdi0OsU0xAWRd1ujU8Y53vU0YCMoHQEnnk3qasgGu35rGNd3G4kIVH/3ox5DPFdFq9GD0XcVotXrkEAvoSwCgj4wysI660OuzqDQP4xWbRlBszaOciqClTYxt2yxrsvTqpo7ChvXwZ2dRp9EhBzqsT/r0p1H1qDz7jJrWCPby3UfQust7IyvliFaw1Q/wte/cgqVWE4v1mriFC3s5nkbJDU2cQyjCsTc6JyP9vhTpLPTbzTbe8pa34KEHHkC72ZTYMtcwcfVbr4LXbSMnLpYdiQhkfjQBhMRb4AwAcLLt7Jlff/abxRkA4Fhn4IWWABAASBgAzwAASAXOFrFcXUbOCFCxAae9DLNdh9Ztw1+uw9Jd7HzqIG74+vdx3yN7YJfWoatnMdfwJBtaQw+a7PLcCBjJQ9onY3pIgSeAx0KUYCeLfkjDSlMgkU5oKnoqobEmSPbqhO/4TYEAgaIUSBwAjn1/qcmwJ5ub5Ag7jkzU+cFFmf8uNDk2iKQ+6waa9ToW5xfEgNSxbRQKheMCAAkrQaYcBHUJAFACEAMAjAVUgEYSK6kkEiuU2JNISJLFXGEIivjK4xbPgcAXt25S4xI6OCdpYhrISbBEZ/UxVMyi06xiuJyHY5AZwPSANqLGEraUU5IVLtOQeKHmNeK1InLLTSYBnhR2FNMxk98hjQIzbDMYGyoCgfJc0C0HO57aCRBpFhOaCLmUjdF8CpWchawRSlPJzVeQYN4fsfljL+xjudHGUrML30zDMzJ48sA8ppa7aEUueloKcLKotbroeL6YOdH5n67SpM3TCI9nqlZdFmpcvpBXDbJGGmAP7U5XUHdmSpsO83EnkUs5yLkmtKCDSj6F0VIBm9ZPYHx0RGh8N371a/CCEGdt2465xWUE/Qhz1SbqXoR6h1IaF/l8QZztG426NCmOpSHj6sinDAwXHGFg5JwIf/B7vw3X5F7miQZQTrZE0vKephcGpzCk6CktXwK8rFBnVxgnqrBmckWyd/FndVIKRCalQWeUH/PbaZLFyb/lAMIKoP6W9vEMAfbQYzSnThMgFu196jWEXuI/cBem9+wURgDvqC4sdCITk0tN3P7g01iyRnBwuQk7peH6L16LAD2kSllJDqAmsMuECbkTaZrJh0OBSCxUhP4t68MzH4LBRmWwkD0SKFTNRLJu/HsEAJLmiSauEqfK+Uhfg8Es50j5q8izR7CpWwdqs/jxP30YW/Q+/LlZOKaDUmVIrpkwQrg+2JaszwHZHnTnj3TMLyxhtlrDmq3bkBkZgTNaAegncVoMAJplKXNnkRfR+4mJAJQhZYtIV0bhyfNviSv5KgDA9UqtS9xnTmuC+ysOACQA2uCfg8/J6QIAMtGLk4qEMcINiMDlgAQgFnyoxv8ops5qusNx9u/jsHvU+sB4QYLTGnzPhp3KIOjUYaIFTO3AE9+4Huu9JrIeY91UzHEvlgHacZrNrwoAcKw1kP+WDDgGv75yDWJZhQDjcR9lmQ78kMkcJmqFPNJX/hrmUo4A+X3677S7sC0b+XQa7WZLntkXEgBQunyuQasAQCqVARkAX/7S1yUFoLrcjAEAA5dddhFqtQXU61W88hUvw+azNgoAwEQ5TvwbjRbO2rwFf/d3/xNRX8O2Ledifn4B5XIJTz79JEJhElA618bY2Cg+8IEPYMeOHThr81n46o1fxZ7de7Bh3QZJXeK69cG//hD+9m//BuvWrcOb3/xmBTbousgOv/b1r0kqESf+bPgnJsbxhje8XvwAKCv1Ql8AAB5X0ApQX6zjmzd+A67tIgg9NFo1vOq3rsTW7VthWCpBKzEB/OpXvi7P01J9Ee+8+u3S/9LUmPuq7K/ScOsC6HTarMm43zMO28V//S//D0rFIbSbPvTQVddQGAC+9MumkUZfy8ReUB6i2jSGGlP4jfVDmOjXkdW60NM6JrZvEalvvdMWHL+0bq3EAC5MTUlqWJrx25SR8lik/lIAABkjrPvJatCC5b0RTf/g2lhsN7DQbuLGW76JiC7B4uxsqnWeW4RM/2OyuIx7aFKjagA6PY6Oj2F5uYow6OOP3/Nu3HvX3ZiZmhKbmnXjY3jdq18NPQhRSGUkKiKTcgQIYOF/hgHw3Jv/4y06z+WVzngAvPAeACpKKY7jGGAAcEHo9DRMDA+jtTSJqD2PYeaKz03j0NO7kTJy+OH378Y99z6BmaUAZnZEJp7LPR9WvoBUyiKCJ9O8PuNENEY32bJRwHCg6Zag8hJTRXdzyRYI5ZOeAsyd7dLJ/+iiIJ7+s/E53gQlMX86mUsvNzcu1GL6RlqiRU2UcmFNXPX5d6Eoi7bZlNg3AgDc4GxL5RATNBAQgQVEbLRCJgAbQX6wYOanAADyp9Ioq8Y9FisrysNzAgD4/pIJGY8/ASsF1KBbrQChanNMGn9psUSYq4z6GL02Njoka96aiTFxyd24cT2efvg+bM5bGM264pFCYDTye0gzUkkagK6aMAvwKst1nBTAtVhJH2gkyWuZT5mYGC5LU8/pOsVbO/fuR9+wJb+Zp6CQcTFWIP3fgBt1EYXUnakCXiLyGF3H6b2ho97qYrHRRqdvYbHdh5apYM90DU8enIeeKqNvZ9DshWh5Pnq+j3Q6JZp7FjICAGhArVaVjZGpAAn41Wy1JfaQ0UBEvrk5e126BJflvbQby8ilHWxYM45yMS9SgsceexR+0IebTsNNZQTsqjWbEgm4a/8UNNNBWnwidKH6cVqvsxnr9zA+XEAhbWAoayFt+rjwnE14ySUvkkkVjTF1xqnxeAlCxV4lUvAkTA5JXIh1qmKeFTMBElsTTrck/YHsAfb1TAVQPiny0DspwHYEAKBru2anoKXS6t/EAIt0PxOIvVUEBGLz7nfFrHDpztsRLi9iOJ9H1+uj6mlo6i5+eN/DmPEM7JhuYv32c+CHdbz97b+PTZvGMLFhDHQS6nQ7gG6JBCRgA8dCk/IMKQLEChg6HcNjf5ZBsCtp+o/1/K82Easa6n+PEoCEHUkAlQAAWQAEb4xIhxFaAgBwxSUjKZ0yYTaXoAcN3PPRD2OsWYNVr4pyoDRUhlvMMPmJseqwHEsxfLwAKYv3h4Fms42dBw5i/KwtyI2NITs2AtDokdf3lD0AFNuFks3EUJSyz5bfh5EpIF0ZQ+Dm4BkufIP3EddUNv4BNK4XouE+AwCcrN5KnqEV6nziP3O0p1H8Qs9pqMOJXswAYPNACcCxAIDkGNWvVBN/NQM4vg9CAguq41mtk1YlACE0jbIoHf3AFQ8Zj+tqvwHU9uPxL30S69tV5AgAUJqga+hwf+GqR2bUrwADILm2x1v/jgX2HAEAiJG0hj57LV4RgyA6/aRstIYrsF79UhxABMcliG6KBCzluHDp/dPpyh76QgIAigFJCaGSNrGDdN20AABfueEbKKTHUV1qIQh7sCwdl7/k4hgAWMYrXv7rWL9hrdQUTMNhHTg8PCKN9OzsHK7/3Bewfet52LB+E4rlogAA+w7sRc/riQEu180PfehDeOSRR2UINHlwEjd/82aMj43Leycz4P1/8ef43HWfk6/TBJAAAOvJfD6HH932I+zZs0dqTxoLckjxtrddJalNnNh3/R76JvF5B+gBhw8cxvdu+a4Y3nOotrg8j7e87Q8xMj4iaQX0urB0W1gAN375a3J8i7UFYQAcDQAk9YAYbQsDwJDrmssV8X//1/9XsSoCE5HnqNrD7iLSfEl2MIyUAABBn94rPlCbQbk+hcvHMthi+0j1G2CJv/bszQgNAy3fg98PMTQ2Kn38wr59iHoespYNKwxh0ORTXKaVZjUBAAgBaFHtQIQ0c7Sb6LsWAsfATbd+F/unpmIAwJAogyRtY8VsRgyQ+rBNegTo6HR7qNbqWLduvSLk9vt4/WtfhzvvuAOVYhGt6jKGi0W86XWvk2zjQjqHRm0RKZo0nAEATraHHPfrz2mzOMarnAEAXlgAgLrJBACIZ2UrzxLpOWUrjaXDhzFcodFZiLndTyHyQ0weOIyv3/gdPPTQbvSRg50eltzzZhDBKeShuzZq1UVxlJctQAzoDITM5WUzYZJqz0aM02RmAbNRjKTJYvEmyQNsckwWdqrJTO4laXQlxur4AIDqrFd9AY53gyaNe6KbJyDABZq/Q8z/+nQmplkbc4U5tWVGe08AgGadDuy6LN78maMBAG5+NM5TQJhq/HVSnOX4Y0ZA4m4cJwfEQhcFAsjmdmIKgAAASfLBQN65RP7RDFCaa5WWIpnCNGBSHH2hw9ON9sD+vbj44gtRr9cEgc3lMpJpi3YdVmNOAIAso8C8LvTQQ0qnezhdYnsCDIgenWR7jdeXBoaGmATy9e0ogGtEcPQ+1o5WxFyJZjqc/O49MCnxTJyck5ZfzqUwmndQtCPYYVtSE0KdGnF2hL6AAESxefxdP0CdTvo9YLrawdD67Tgw38K9j+0WRoAHR4wC6RSugGJNjGiEZcKihPr/Tluce8n6EOaYJCU0RQtfHqrItadUjMdBI0FKGdhgU882VCyg22kLDZB0QDYqNNMj/ZDMAUbYMengyV37UChVBMVvtZVzMKf/NqPX9BBrRgrIp3UUaIpveHjFSy/E+rGSMAAy+TS6egSNMbds3OmGT9YMjfFYR4fK/E4YMWpTA/jsCMBEzwdNrhljH9VDrQxBOXkXcyv+P5t9TvzdtGIBEBBIfAGk2ysCmi2v3fJ6CNBHWo9ghT25P37+hc9hYyEPN9LhZorYNVNDTU/hum//EM7EZhxuG+QAIZuJ8JpXXY6X//qFmDq4CxMTw9h0wQWiIWeYMZlB3QjoEJCic7SpwCydxYGkEsTJGjHD5WgAYHBtWAWeV13U//0CAHweKecKEGkhJMOlr8NkPGRfQa2WbcN2dJjtZVhBE7tuuA79p3agGPjS5GfyOZEAwDXluvAhkhYtjGQaxYgYGm4+uXcfMsMjKK1di9LEGEB2CRvz0wAADGk4fGicvFmGyGC6lIvQ7Co/BC1XQc90EJiORAJSMsa9Q+N6IYyZEwMAJ5NxDngDn3INdKIf/EVLABJQTUDkuIgefNaOdezPqabjQE4AAMb9EQAQs5EBBsCR/B45ngHGj7CNTsDhOHKLVxXMKiOIa6Mvy5+h5aFpNjyyqsI60DyEfTd9HkPTB5H3OisAQJssMwEA6D9DUICpAP92PQCOdf0GGVPPYFwMvFf2UspMm4mwoXitkeXV6YXQzQy8tRPov+py7I/6cM0sAo8mtMoXiftr8tovJACg1npK91hbUdKkwbZdAQBuvOEmlLJrsLTYQBB4sGwNL3npJajXF1GtLggAsO3sLeh2O+ILxA8OpFg7pVJp/ODW29BphqguN/DGN/0ePvnpa1AZraDn91Ao5OAFngAAO596Wvb3erWOG2/4ijDSy2XKCWp45WuuxCOPPiLGx1dfffXKtJ911/0P3I/7779f6kx6BPDUv+c975ZIQNacPUaz2orxZ4Ymdj+5G3f88HYBZR3XwvTsFP7ovVcjlU3BIUue1wgmUnYaX/rClyX6d7mxJAwAMgpYO9EDgM+TxEEz/I+SjlDZCHm9EIVCGR/7509gZmYelp5G0ImHDwQAmJjBel13EWpZ+ATW9D6M9iJKtUmcn9fx4ryOVFiHZoVYc9Z69B36RQCdwEO+mIc1XMHS3j0I2l1kOWyjjCyIk6NWAAD+plgCEDUORbAt1BpV5IcqONxawlK7ha9/6xb4QkElnUHdePIhhbRygZcILjpdAchkc1KAUbdAusWe3Xtx1ubNePOb3oTv3nIzfJpB5XKoFPJ47atfLT4AklfY6cqbPsMAOLX97zltFmcAgGecgRdaAiBmG0c0y6uEvEzoIbM8C71URHBwDpPTy9CtAu59YAdu+s6PMLPQgJMpIOLGyihdcXvR0eNfoCOVziIMlUkn11dOPanJ46chcVKqaeH8mOg7KcCkAvNRlgE1cQOD06bV05IUJ3JfxXT25KuD95oqJBIDrOPfuyvRoXGEHn8u8QFI9PSix5KGmpFFtmiq6QFQr9bEiI35xPwZcW5lEcqih807tVMrxQwbfwUAqNmrAgCIPq8cd8Jeit3b5bLE9JKMLuUAACAASURBVO/jvQOyDBLpU/I9Kxs86bLttkyIxTpDdI10xuff1SbAz1TaxfzCArZt34bFalUo88MjwwhbNeSDNlI0eDN15B0TKV7DoAsj8GBrTAFQQKust6LRpSu3Ia7cpOE6YQ85h42cigIkAECku9np4cDktGh32XDTQK6Sz2AkayJnhbCY10wpgwAAbNyZosBXVX4DzKv3+hoWmx5qPS7wFdR8C08eXMDBhRbagY7QSqOnG6BkoEc/Fw1ivEcAhlIAvg6ZAdJcx8kL9XpDipzSUEU0jDQhDH1OD1QjQr0/wSKCCKTqjY6OYHZ2Vn7+3HPPlb1nZmYWKWEV6Nh/YAqV4TH5erPVlOl/GHhwTB3DQzk4RoBi2kAxrWGs5OK8beswWkpjzWiZ4jh06UHj2NAJmglN3oBuMjWBTVdfsVXipIv4ERLJBaemfrcDnyaAYkapvCmYDEKNP010JRub04W46Q+Z7mDZIgOQaXwQwQ1NSWzoOTbapA86BtL0JFiYhve/o5R23/EjbK8Mw+gGsN0CDjYCPLB/Bj/bdRBeZhTz3RSypSEMly0YUQPbN1dwxaUvxqb145icPISNm7ZBc7OAq3Lj24gUCGAo00mNk7i4+U+ek6RZ4X0+qHE9GgRQ3iGr3geDz9DxJmOntsv9cv6UYgDEAIDhCwAgDIC+DjvgfWPDj0xx+Sa4m/ZbML0a2nfehr23fhvjBDBppOk6cApp2Lk0IoveECqC0jYsMdAKe8yIdrH7wEH0DBOjmzahtGYcRo6gMUGGU00BoIeKJeuWEVGiJeRV9NhDWimZ/ttD4+gx4s10EMlaSuaI+n4xIo0ZRMe7QmcAALVXDQIAUkaLZ8+xAfbnVNMdAQDQ8EuQyxgAIAslNqZc2cRX05jkOISldqwWchUmOIIBMCBxE8mLEaLX8eFYFfh0kXR0WP060JpE7Y5vAzseQqHXVqlSuoY2+4WIfkd9mqyvMNqOd/+cGMA5/XUhtkQ45Rc6FvCZXO/kOiegydG/RJmxqcQGTmk5eebVaHUCOG4R0ZaNaFzxYkyaOlwtg17Lh23SNNcRcJxTbElYOuWjTwpTOcIBlseqB0Dc9AkAYMRMADLkCAB87Su3oJRdKwCA7/cE5FQAwIIAAC//jV/Deeefi4WFednXyQSkQS91/GSKkyH1mU99EWsm1isvC4Q4MHlAuI6VShnVehV/9Vd/heoSG3YVJfiVL30Z/aCvEurCEJWxYaQzaezcuRPve9/75N94Xrg2Pb3zadx5553y/JEhwNqAAADBAl63gElKlmJBuZqLx3/+OO658271+rk0Dk0dwHv/9I9lap7JZaQPJhjrmC6u++znpbZs9ZorAMCqB4DqjWWQJglBFjptejMB+XwJt37vh7jrrntgm1n4bVM8X/omd2bGNLOWSAkA0Ouz3usj7TdQrE5ii9nBJRUXmX4TsHwMrxuDniab0Eaj24bl2shvXI/avn3oNVpIM6Y5JACQSABY8DNyUgEAYuoa9aYimgbkR0fR9bpoksKZyeCLX7sR89WqUGx5kxKBJlInRQOLOQEFQkFK5ufnMDI6JpFHpGAWC5zY2VLg5bNZvOl3fxe33fo99L0eMtQAa8C73/ouVKvzyMvf1cRMoSbKxZsnL8ngHmhP4v8dRAxPfPuvoGSDXc6ArumFXmBO69l8Fj/8nDaLXzoAQDVrgwVnsjHKPXbEBPqZ29SzGECf+AwORPQlq+gK7S2OylH3h5obr0zFuHEaynRHunsujNR7JRsaafVRXxDMgKGesgvH96lMURQNneY4mU4d4aHD6AQOZhY93HLr3fjBj+9Hw9ORLlVEj9nsdMQohnR4mmo6lgPbtNBodmGnmK/O6BCZ/8PUSCXzFBCgU2PvxdGEceSXTus3meHIQJO6wcGn6WgAQKbaA8/LEdMLiRs8+faTTPuT+Dw282QG8HzS+ZZGf9zISBNzHWaXRlheVAAA6VuVoaEjAABZGxj5J5r1pMGPY46k+VfHzIbtmQCA2vQkrU2u40kMkGLd/yCqn7Al2Dgx7YQNv9zHsbGRmOCxlKZpnAZ0usxKdlCt17BmvWJISVSfHmFdKYvO4izMKMBEpYiCYyBsVqF7LRRcC31OTyTybxAAMJkkrgCAfg95x4AW9LBufEQKcwIA9WYLk4dn0OO6LWkKDkaKGQyTCq8HsBnXxEQW3RFGAesykZKILwB1/SzOLNHZR3YOh5c7QLqMpa6Ghx7fgxaH3k4OLZ0Z4rrQ/TmVEL8GDegxH9o0hQHBabns8LqOWr0h0/HiUEU8Yih5IJ1RKHndrqLVLS7KlKPXVX4GKou6j0KhiI0bN4qPwMGDB5BJ5zA9syjmf7x/SP/jee92Wki5FrZsXo+l+SmUsyZGiw7O3TyGSkbHmkoWGzatQau2BGeopDT68gzT3NaELnp9XfY8AgAEp1gom8LsoEyhhrnpaSzOzyNlu3IvM+pI8oUZGcn726W0wIGbKwgIwMY/MExETgpmOi3GgOKa3ezAyeYRWiYaoQ/NNuAgRG3/Tsw+9hCy1UWMMUbJB+aqXQTFNfjkTT8AxjbhqdkmulpRDB9ftH09jKgJW2ujUnBw0XnnYMO6NWK6VCwNoTI2DqdYpMYGAbXmel/YJK2e8g9REhq11nHtksQCYbXwuWI0qWIMkBrJJjGKc6sTdPN4DADln3Dij5OvICd7hV/M1zmJots/pVSB4aOvs3Gn8ZICAPS+DT80YKfT8HUfGd2H26sCTz6Khz/9KWxwbDHhJHLmFDJIFXMCAJGayuvB6T89IfyOByudxdT0DOabLazduhXlNePQmR5jUPbFvTKmQa3EAHJtVM+cauWOWOXVCYtYZynDToJ/yfUPmFCh2+gZDlIja+BZLnyTWe9kyahmQSQAwow6cqJ89JV4YQGAk985J6/vTv4ap3N3Hc0AWNk7fikAgEgA62MzAFbPyxHA/wADgGAxVUzdVgduiut5FxYjXdEFOtPoPfBTtH96O0q9OoCuNDP0AOAz43pkK1Cvd+Ic+5Nfv9O5OidPMDrZqycSyEGZx2A9y31/cMIy+H5YOxG8E08mqSNVWky9F8DMDcE6exsWX7QJc5zkRim06x1k0mmR2FFjz6k2JXQn8uA42fEf/+vxqiEglYr7ZKQd/UjobL97914FAOQUA0AAANvAS196WcwAmMfLX34Fzj57i0zFu922ABel0pDQ/0vlMqLQwF0/eRCHDhwW6r+bclEaKmJhaQHjE6N46qkn8Z/+01/GvlE0O/bw6U99SlKz6rW6DAE6Xk9iA++77z68//3vl7eTzWbg+awRDuL222+Xf2N9wXP17ne/W9U33Nw4seeQxTAlAvCxhx7D/XffL0zUQjGPA4f24U/+7L0IIl+m61I3+rTtsXDtNZ+R2tGLenjn1e+Q30kWJEGMFelpDPCRMdFstOXcFfNlPPzQI/j6178J28gg7NqS5ORbZAD4sCIyFx30o5QMYDwCAOgivTyJ9VETV4xmkQ8bMI0ehsbKMHIZGJkUau22yPuGtm1Fff8BdBsNpDQdDmsY1qGSmiWZoIgEAOCR0gSwty9iAet1ekg5KTFoslJpLLea+Ni118LIZtBmbiLdzPnwMwtSkENVEBiWhi6pm/QDkMxFlZctkz7TQr1Ww/DQEN5x1dvw6WuuwejIiGhn87kc3vEHb4FJKpnvyaSr02rJBppyHTEDY/yT0gvHm1esQRnMtFUTiBd2ET/1h+j0f/J0G/yTHcHJJABx9xfTWxX9OHG4Fva0mAEpKvfK4kZdExezFXr18YqE2FlfXM5jgvyKzloVLasAzpHv5Pk4L4LA8t6RjO9EExfr4uLYrOT+UnTHOPNYgDDl0yVFfJ+NA42+XGmaeEf6kiFODXeAKOyh0+GC5cJn8UxdPCnw9S7c5R7Cuo97/vVRfOOWH+LJPYeRKYzByQ6h1uzBorEOqdJ0IRf6cR8W6c2U3hgmDDOlCrkVBJfnUl0TcY6nvih5fBL9u0xjVSOsav7Vc5+kBCQMgKM34CPOe5wnOnhljr4uCWDAxZfPMulXpPQnDAI2d2yG0zSEM80VwxiuIQcPHBAQkEaAXC8s0sDjCBe+lppODpa2SsawKvlXngNS4MSTdDY2/EiAJv796MnmESCHOk3H/pDJcChovLjl8nromkywZT1kwzeYHMEJMb+HgAHp1/Rl0CLW/Ii8DrKOgTXlnNDzo8YCciYp/j2Y8USQDSr13ErTrd6XyyAYvyPSjq2b1yP0uhgql0SvtnfffjHF47EUs2kM5TPIOZo4kluRj06nJY0FAV7lV5BMASJpAEn2nVuswUhlsdzy4WkONDeHp/YcxL6D00gPr8N010AjNERmQNkA/yS9j/Q4mr4SeBgdHkazUYdp2ZicnsGa9RtQbxKA0CRGjyAxG0Vl2EOTI+URwSk7gQA+a6T7bd9+NirlisQF8T11uh66vVA0iQSPaf7HP3P5jIAghLkcE+IBUHD6uGDbWoxldVQyPAcRhteNI6IcZWwcaLbEpb/V9ZHOFeBJMoJit1GiQHjAIkridVCbm8Hs1CSqS1U4dhb1Kp2vafhjyT1cKBaRKxYRsHDSDWTLZVg0HSKDw7RgZ7IwHVfyelNxtcB1o9ruCCA2unYChx+4G/sfvh/bhgswGQ9lZ1D1TexY9PHVOx9CbtvFeHjfYfT6Jrafcy6KjIAMe8ikTBgRzYQCjFVKeO1rXgmvXUPYa2N0uIhyhYAEFy/yEg10sxNokM3htWHofXFyZmHUCUJ4fiTFCKOJbO73fI6MAIHmITA4Q6CkiDFH6jwlHwnWKdtDzJ447j4krJx/mx/K7d9UEgDDR2AE6JN9RbmGb8EMbBiRg14UwS7m0AuXkO8tw16ax+Mf+SgqnQ4MSrhIQ82mYJEBQABQYj4Z16jDoQN/z4ftptHqdLFvZloilDeeczb0fBFI5SWmTy3jakijjCwpZVGpJMl+veKFErd8SR2n8GkFmnKto9bf101hG2iMBCyUoKVy8EG2jwKMyDrjR0QmwICR3wvdsB15pyhQ/nTqv9M93sGc98EmMDnOQeB45fkYkNuc7p0vDDXKeKSRVBIAsgA4nGA6F2+Ao+Gfo8/hiSQAz2hwSdtf0QMrTxSu9WSRETAloGTSXLi9AGt2Egc+8ylssHvoW0sIQf+XPjTfQlqrsPhCpHNAEd97p3syjvHzCeAy+KWV69Sn5w2b2tXhjjwCA4yowXSXY73GoAfS4L109H2V/I4jBiyy9hGE4USAQKCJLj04bAeH+xrOevVvYrlSQc0kQ5Jmorp4rpmcoGpBPGU+sQTnxKc0qWnjWnsgEYY3jmJRqnOTAACaZsE2U9i1cy9u/PI3UMiNSAoA+7zKUBmXX3opZmemEPbZmJ+Dyy+/GLX6IizHlGGOk8rIPcK43sWFBqLAwY1f/jp6nicSyXXr12JpaQEmgXCHxoEO3vnOt0svSEPnj3/8YzIM41CBcgRGUF566WW4886fCADAprxYLMhr8bg//vGPY2RkRGoSAg9MFSALIZPOwCMQoNHAOIO+F+FnP/4Znnj0SelbnZSNqelJ/OX/9R/R7rbk+G3q+Ts+XNPFFz77BQEZNLuPq97xVuTyORlIBf1APvm7k5hr6v1ZoxM46LS6qFcb+PjHPwFLS8EKszLMabkhdZ/SsJtUJkS2JAY1NB/9oIVc0ER6+TB+e+MYhoM6XK+GQtGFM5yHWcyib1iYXV7G+Lbt6LdaWJqbA4WXDutSMmcJ2Mowj2xgDgN18QLQmt7uiFPAoN2TiUpEwwI2KNBw64/vwINPPQU9k8Jco45MoSDTkE6rg/HKKKrVZdgpC37grVAFV4zDBDFSRdHy4hJeculluOD88/HFL34Ra8Yn5OQUs1m88qWXY6xcRqtZRzGbR6fTQHVxAeNr10n+uUwgFbyt0ObEXGmlq1ExZr+qH89Ho3uic/OLBwAIHhwNAMSmW8nkWQzPjnwXz8d5SQAAFkbJkF6WwsTATTaGxMNfiPRxwp4CAPgzBiFw0kAjFlucBsVRcH06iPPRDhEGXeTLecwd2i+TSTYoNOiaPjAHs5PB9275F/zwtjvR6IRws0NS1HM/oH7UtNMqokmcOAmshSIxFoo/F8G+YuQkDbWwUuNTpUCLIzpkVePF9H3+/6DRn6Isqdc6HnMm+fnkaiRmgIPFzeCVSl6Liz+LUhq3JK7+agKvq2m448oknf9PpJgAwNTklDSBlmkiR9d4RofSTFC0VaSukuVwZIjR6gar3roUwnIO1FlJNnTZuGN0OzlfRwMBR7/Xo58jaV2Yg0ywJ2A1s3o+ee7l3MZai6QA4O/lMfE9cdrNH6LmXWOTGXkYSpsouxrcoAGHiz56sPq+coYnQZ8AAGj4qJpkk5B0QBlVH2dtWIe+30OxkJd1+sCBAwLE9YMAhWwaI6U8srYG1+iDNoGe10XEFANVyavP+DypCbAGP9LQDYDphapQ0rKlYYmie3rXXsy2QnTS46iFFnoh0Or58mm5KaRTrvxe1zaQy6bl/xnJWG+2kc7lJc+Y6QlEph2bhWokDAAx8IsTZnheeY4IqhA42rhxA4ZKZZEG8JK2Oz2YTDnwCLiQveALAOCmXdnU+Yy0GsvYsmEcwzkTF2xdg7LlI2/0kDd9uCkLdqmE1PCIHItOSQ0d3AmEe77Q+CW+UAZVynCRk1K/WcfsoYOYPTyLvs8CnIVIAMobqAXs+R6GR8dlo80USsgWS3ByWXCySgDAoqeB44o7bxYhlhcWUBgehT42gdqePXji4YfQmp3EWaNluGEPxXwek3NV2MMb8Imbb0c0thW7G8DhFj0cNGzbvh2lYlF2SNe1EfpdYY4Usw681hJeetGLcMmLt2Jxaj+C9jLO3boRznAJKA0DURbNPkFCNvdAq9sRxpHlpESv2G50Ych/MUPACBBS96sLlAldAIAjacVHAADCIDg2hibP3a8EAAABAEI9QGAw21kTAMAKbFh9Bx26tJdZ6NWR8+tILS9iz8c+idziIhC2yeKHmXFh5zMKAIiLbjZ0actB4Pnid0Ew78D0NPSUiw3btsIeoQ9AXmL61COsJvJs/AVkpMxEmDyxIaWkNyk0k+deAQAxiD2wv7I49BnZZhgIuS7nCzCzBfiUokUGIsNmWKYCxLn+SPac+jjdhvq51XGrEpTn9nOr3326x3usBvDoRvBYIPrzUb/I/vQMAIDsjAEAIAbgjo1hnxw8OdaEe2VYw/0i8MU7gvesaKQ1svsMSbmxFmZw6NPXYCJaRmjPItJaiLw+NM+Bo41K5Gmk0/ws0Ref6lU8/s+tHOtRTKTk37k/Hu8eEKbhMRiQR/+2E91DR98LR9cYpKHTClbv+ZLqwcFQO5vFYcfFWa98NeatNJo6kwE4JdCEqWeKfEutvzSSVjzaU/lQ8aUr9vAR2RnxncL9QKbZajiwAgDAhmWmsHvnXnzly99AqTiCRr2FWrWOYr6Iiy+8EIenDiEIOjjvvLNx5atehmp9EY5LgCiEZtgwTBsG0036Fpr1AJ/8xLXKld/z8KIXnYtHH3sEY2Mj4ufT6bbw3ve+B4VCHtXaEj760Y9gZGRYvkaWue9FuPjiS3D33XfhT973XqkXaADYaDSkRrj22mvFL4CsUwIA73//B9Bpd5HJZOGTnatzz0wJyP2jW2/D/j37ZcidyaUFAPiPH/wLNDsNOC7ftwWfUjzNxpeu+6IM+fqmj7e98yqRCDCSmfIFXhfWxazzWNOI51UMAPQ6HnzPxz/+wz8KAKD30vA0A/VUH5GpweXAywNSfVPShOp6AD9sIxV1ka7O4DfXDGNN2EKms4RiwYI7loeWp89QCgu1BirrN0pdO3vggAAALn2i+iF0sutFx68MsZWXlA6t1d0lAIDXYjRTnqIUBD4pKDkcXpjHV779LSx1O6j1OpLZzIvEirGcLwrKYjossEnfV1Ng2VSUGEIKdE7DxkfHsH/fPrz08pfgJZdfjs9//vMy8bMNQ3Spb/2DN6PX6aCYy8LvtIUSI0FhPPCV8VsMAHAOERuZyK0qb+oMAHAqj78qBNQDn5xdeeDFzIz5rslUIC7hYgOy55cB8IsDAGTaEZvfSYkUswDEsTaeiCYTBlKQV5prGTFL9SqLGBtwNmAKyuX8huC2Lsge49T4XNWXFrFuuIygtgC9XcXsvqfQ9y185ks/wp79y5ieXRL3/gA2WuymjP+fvfcOs+wuzwTfk29OlbpCJ3VStzooghBhEBjGsgHbJJtggndsr9dhPN7xH+t9Zte7M47D2Pt4GFiMhQUmGgQSGIzAFhICgSSQQEKppc6hctXN9+Szz/v9zqm+XepWGzVaDKKkeqq7uuqGE36/73u/N+RRrNQlCoSTSGHbmMyGZ2NJrb+65qlTzgAA3tjDUx65PdK4vuHr4yxK33kSALKfyTTA5/v99XfeuRgA/F2JU9N1mfKyORMJQAoAcKrPaBsChvJnUrKTBAvzC+i02/L9UrEk8gA2tmz5+fvrAYBhdF29LYXCrukt12mWVazf95eBfNZxSAmwvF9EwiBxWvRVSKdjGXiZakB5DGSyJ5RxR+X/RiEsU4fFHHG/Dwc+pqp5jOYBrbeCgubDTnwFACQaYmr6aeomwJMCAPSYaQTApqkNYs7F5pv37unTp+W9+64raytTAor0iIw92OS+JJFco6qQUJ/Z0RDPAWjIFSsS9ze3tIqeH6NQHRFq+5FjJ/HgoVMYFDagC0emgx03xGp3AM20JeKVm7FtEPkGHFuxOyQKkPuLnZOiwiJAQYZZwBQCdc74Osj8oKRAIh1NAysryxgdHUWjVpfH4blm8oydK6HZbME0NJkWEIzmRKpcLilwxu8LAFAyAzx/3zY4fhNRZx4bRwooFCxYpSLsEiOWDBSqDSSmIxr9Pv0oiiW5v0i5lPWQIA3RgDjE6uxpnD56HCunF1Gw8hgMXJw8fRr5YhmHjx1HrTGKdm+AjuujVGugXK8jVy7DKZWEHZArluAQrOu2YesaVlotPHnoENqtFWxoVPG8fbtRz9nQeU1xGqvlcN/BU7jz0ZPQxrdhNnRwZKWN0lgDM1s2o1wqybHjcQ4DD8Ggh4Kjo0A1Q9hH0Upww8tejK1Tozh9/DAcxiAmMTbv2y8SBbq8dxOKh2xoZDN5MULXQ962pEAPrRgRvQnS0EA2udJdprnC2X0xnOomDIAUAFj796Eb6McJAIjIANBDSQMgO9IJLZEBmAQAuPY1GOM4QCXpwWouY+GDH0Vy+DD0qA/DTGAIAFCA5jBuT62qXPds3RRKqmHnEYURjs3NyZRwausW1LZeohgA9HEZlsvRSCplAMj3zwMAqH1/HQjA00pmDkEA3YDLva1chVmpIbYLiHSmzCjDWVV3KdOr7ONiG+rvr4751wcAnGsK/KMOAJwP0JBY1ESB8GxkaZpqaGnKT+wDzSUs3fQBlFrHkNgL0I2+rCtmlIcR1UEL9kQbPKsAwLCHybkb9zPDjvVDDwHx0xQe2ZmGmJJy76RGxk8H5gzXT+f6OQKvMu5yfWEAkHXTLRSxWqth+vnXYTVXQhsWgkicAmBTqmdw3SXwxvWVvKwfHgBQKY+g3/PQaXcFALhi/wEBAKLYFQDg37z0Oqy2luCwTzR0eAFl45T7BRgbncKD3zmIj33kExgZHZFB4BVXXCGeAYuL87KHHz12BK961c/gZS9/GR577GG8//1/LRF/ZAqqiD0f+/cfwAMP3I9ffttbxQCZvkOq8TZx4403Sjwwjz3jBt/85rfAsXMq+o+M2tQMt5Sr4DOfvAWrS6sSZV+plcUE8Ld+9zfR7rVRKOaF9RR6EbRQw8f/7mMqotmO8MY3vQGFEgEAxQbLAADWgUrWSImoIcPCwAvh2A7+7E/+TCRimpeHl+ho5yLENHMOE9hhgmKipAFNqvUTF7l4gGJ7ES8eq2CL7qM0WEalaKA00wAKDrR8ES3u19Ua7PEJzH7ve1Jf5AUACGEMO/nzuhX5rgat138iyTsOvO4AOaEqkJLrIVepIDQNfPXb9+Gfvv41IOeg1aOOARgdHcPywpIc6DAOhI7Mm4MFMKdeNPLiB6d1NPiilpebWa/TxQ033CCa3s9+9rPYMDYGr9fGru3bcMMrXym0henxcUQ8udDg9noSebH2IS/6DACgtGg/kQB8f5vm2T/9nAYA0kU9c3FfOzLSuKXoeLroK1wvM1tSDAAu3UFoyOTaNJQhDkVCpCpxchokpGxbWFluYWZsA3xGZK4soj93Evmgj//xnr/F3Y8tI7QaCGMNAz9CrNuwciXR//QGPgqlsgAAlMSwoWKjc0avSwCDwITaxORTJttnQ2Jr5VkG7g41/eeb9j+FBj902QxvZP8SACDbBLlGZDEtmTM8GQBcN7i48jywkRbEFBCd1/LSkjSzeZkq0/1Wli1ZVAkGiMb/rNeWUfjOUPlYoKxNMlJ/AMUKUIamw+9hfbH2dDGHChajNlyX1032gkSjpikHnNwJTJQe7yz2kM+tAABbtO2cXOcdE0bsIxm0saHiYLJsw/TbKQPAV9NnAjpQJoAEACQ2EcqQi4XB1PgoHHG/VwdkcX5BXpfvuahXypjZMI68ESPxuvJ7XLd5ncr8JZW8KNof3WyVBpz68q7ro+eG6Ax8eLGGfKmK3sDDYycW8ORKgC7yiK0c+qGGpVYfbgQ4haJswDSJJXhBlgMRc37QK4ZyABrvFfj43Z5cAzwevMYD35OmR0AvnaaRlkgAuLlz0p3JjRiNRuopgQCCHo5jieMwqYMsHtgIkxI/US/CCLt4xQuvQNyaxeLRR3DZtilMjjdgOBYCTk4pzXAKMAtl6Lm8GKFVRkbghzF08auIkUQhbPo7JAk6zRW05hcRLK8idn0sr7Tg+hFgOlht91BtjOHIidM4vbgij023a0ndSEHHgOZN9ACJI9SK3OO4voSY3jCCWYmowwAAIABJREFUsXoF+3Zux+riIkYbY+i5MVAYwXs+cgsqW/fjoVMr0BozODi/iO2X70WpkcVkpnRcofuFci3Yegg99jBayaOzMo+dW6bxspdch9DtIeivopqPUW3UYIxMwrcrGMQOYhYmJLSEIQyTXgEBPCtEKHiZCT1mvjDPKwdQKv5OCuL1LK3nAABAIyt+8BhFZEfoZIkQADBhEQRIeF+E0Bp5aPBQwQBmaxXurf+IpW/fhzyo949gFGzYpTyMvC2ZzrJukAmjkDgYjI0CML+yiqV2GyOTE5i8bB+QLyOkZ0UacUrAVwBh+iiRps/17ZwAQLZqZpLOMwC4zP40XUCAPnHtUhlmuQa9WEZEQ0DxkUmNWJUw9DkPAGT7xvqvw41jdpCebm/9fmu5Z5sBcNZeP0TD5PuUvUJkeJSLkfGoAAABSWko223BveVm+EcegGbOwzE9wAthxQVoQQVI2DA9uwyACzXgBKGHBwfZ+coYe5zqZvG+640c15+rczEIxbh4ncnq8HPolHLyG37I8AZ4po0u9epTU6hetg/dUg2tmHUm6z5DwGKDe7hBQ2T6pAmE9/1eNunPXzwDIJ+riglkv++uAQCzp08ijAbYe9lOvPT6FwoAYFq6ROmxbiiWSNHvYfOm7fjg334Mx46ekD2ex4nT/Ze97GW46aYPYMvWzTh16qRQ+n/vP/6vePTh7+EjH/2wNN40FGQ91e+5uPTS3eIX8MZffIOAA9z/+W8cCLzvfe+TaT8/OCh45Sv/LaYmp0X6ESWRSNh53Y5UR/Hhmz6CyI+FsV6tV7G4PI/f+O3/GavtFaH4C9c0BPyeh5s/frNKwSuZeP0vvg52jswGxaSTnTwdeGUMEmEKxxqiIEK1UsNfvOsv0G260IMCvERDx44FALCZ2BQCRThSI63GvD98OHEfpc4yrqrY2JXXUO6voODEaGyZQJy3oOcL6FGGmQAju/dg4cEHYfP1BT4cvs9U5plx8VQdAmj9zsEkXyohGXiIg0h0xX4QSjRSYlto+i4+fustWOx2sNxqwbJzQqmYOz0nJ4YUDcmOFt1zINojyfUmIDAEANC8YtDjNLSEd7z97fjOd76DBx/8LjZvmsbxI4dx/YtfjBde+Xx0WkuoFYqSY8ipIDOW1/YXAgDpZ0ZhE+3qen74M7wd/jX+2g+KKna+9/ZcBgDW6P6Z470cpGwamrIf0mtLNgROR+SXVMY8kVehMnFiSWst6rIkyEtp8FkQF4pVdOYXRNcTdT3MHzoO00/w3r/873jy2BzC6kYs9iL0iBRaOWmcGO1EQ12JiGEsWeqpwHtLJqLi+q8afpkWCZv9DAiQKmYUzTPTGEuFrq6C9QyAYeR7GOXOmt/zTfX5WBeSAPAxuAly6s1FWUxrkkSi3TLGgmIOqbgioVzTKEg04D4WFxZSGYAlBjhZPCEflwBABhaod5Zt5mdAAIXiK8DgzLFQCQFZ0fx0/KF/KQDA90a0l6+f9H4+F9+3TO+IAKd0wowFwO9xSmfalpjWFXMOSo6JaNBCQQswWXFQMULkkwHsmABAqJIGRGJCqQk1gfTgJoUwgq0nGKtXUS3mZFLNn11eXpJjTir9SLWK6YlROFqIyKVZHKUkzJlViS6ZB0CGDck1zUvLsNDpuwI49L0QK+2u+FJYdh7zHR9ff+QY2rGN2CqKoeBS10fbjURPzwaEHgAEJKhB43SaIAkfmxsktfuFYgWdDt37GQ2Ul3NFeh/PLdd/mmjm6JAvaQsmqpWKYjX4Pjpdako5UcijXCqm0YM9cRymB4DvDQQAGK8XYcV9XP/8/fCWjqN1+kkc2LUJY7WiAAU0aaTBWZcxg7U67FIVhCqKtYaYZVLLz2tFMTvIkAvg+x4Mz0O+P8CRxx7H4aMnUa6PYWG1i1JtHJpdxHcfOYhmpy9yB9LtHIIUuZzoFKUwCH3kSYsM+shZCcZHK9i4oQ7a9O3etVPO7nJzAKc2ia/c+wi+e2QBSXUKJzsBjq90gUoVu19wNbS8AtzJJlH0b6XX57bMx8qZwMr8KYxUi8IY4fde+uIXYteWMcSdwwjcjqSPNMa3oFifQaLlQG9ANvy+5gu1PWDet4z0SRM1oZH5JPJyMjfUWveUgvgcAMBaE5S1jT/iEgAamsk6SEqurswVuZLZAgCYcJDHIAyAGtc7D+VkAKu1Ctx9H45+6UsoJH3xbNCpMS3lYfJcSjJJOn2kiZOpWGbcFzruAKcWFpAvl7H5wOVApQGmSwiQKXuS4vKxMWTzz3vwqQDAGRmAYvwqHTI/M9d4vguCAB6vJFJkS1XxA4hzNDQ0xZyWhS4JyMMcqucaA+BcDfL6Y/CjzABYPxUfvsd53intUqpcpRPXwX2J20kIs9sC7v0alu77JxjJHEq2D7gBLI31fQHUkyeg+dkPTwKgVJJnaqfh5jxjAGTv+ULX9rkAAGEFPg0AwJuOLDhhXnNLyBXQL5dh7tgBc8slWLEctEI2qWTSmcKoE+cqArtMQZJD98MDAHJOFb4bodfto1qp4vJ9+3H61HF4fg+X7roEr37NT4sEgOeYhoid/gCVah29not6bQx//Ed/jomxDbIfUhpKc98/+N//N9x66604fPiQ9JiHDx/G7/zOb8u+//73v18GCRws87h6no9NmzbJ773q1T+LmRk290rWwQH1X//1X8u0n38nS++KK67Egf2Xy7VKAMC0yTr1Md6YwI3v+wBsw8by4jJKlRJanVX8+m/+GhZXaFpYV2y2WENnpYNbP3WrDCtyFRu/8PqfF3CDAEDGiCPAz9fHmkGGG4xRDRkNnaBcLOMjf/cRPP7wIThaRUyUu5ZiAJhhIgBAHrYAAG0OheDDivrS9O8yQxyo51HpryJv+hjdOgEUHSROTuKAlzpdbLzqavQOHULY68IMPDhxBHNN4qk2XtY1Ighw2wcTh1ECzDz2fGXeppG+zAKAVrQOvvndB/BPd92FHt9IviB5zHQilyKGUSCiUU7EjEQuR9Emp7RYz8fk5CTm5+awfdt2bN+2DY8//rigPF+543asNldEIxoMBvj5n/lZzIyNoWLm0V5aQKXWAFxmUKXVhbinqyZMGjHRa6sc4x/Xj58AALy4nh0PgDUAYG2GnF5IQrfO/qy+qjC9IQZA2ilxMsN8Dy9iAchpIXPQVSQf4cLBLHPMy3jyWw8hpzP2w8B/+oM/Qr+fINDyaNJATZzHTWimiSCOJNueTuK5Ql5F/tFtWixgmDyQMg7EZFH5b4l+d/0mljb8iuaetcfpPbNmzqj+vkaRlyQOtRnL9DWlsj+lsB9iEPxLAAA2a1ywuRDyk38nECga/LRpz7Tya5uoqkuFAdDrdqFrugAAErGXOpIrBoAqOOTtpsBM9lXOG2nkbLYFABgCP1T4+UVKABQDQEX1EfCkBj2Nf0kdYAl4ELBZ07UTFMgMMzVS7NmoKqp1mcU/Df38LkbyGkYLBsqpBIBmqenREiPOjILL9ABG/1FC0Kgomr/Xp5lqIh4tEhMURxit17FhpKY8A7w+bGqVaVhIBoBIX4ZSFNLXLkBNqYxmqyM/50eJNLSkKtpOHu1Aw7efnMVcN0A/sRFaJay4CZr9UGhtTJARpgM9DmKyHBiH05Pn5eviY1gO/TAUM4CIvWzU/Z585TWjqH4qO5iXreTtarqkzfD3vCAURhqNA/l7wqYQNoAtMpmcrWFqrAZ4LWweK8NdOobJqo1rD+xCTo9QyllSUBi2g+Ozc6iMjqE+PgGX+4qdE8o+GQJspEjJ47lzUxCrAEobLMzd/wBOzi5hZMMmPHF0FrnKKB4/OosHH30So+PTGMh0hwZ71BGyaKMLMZ0cYhSSCPW8idGqjXrJwHgjj1qlgEq1hsXWAJ5RAYobcNPNX4YztgXHV10EVgkPPXEY2y7fj/E92xDZRup1QTAnBbdSfwp6MPS7TYzWKsK202If5YKDfreNibqFn7puG2oOYPomrSRQrYyjMr0JKBTQdHtIChZ8mWooCQoNTzVOM1IKOD1JstSNp6wTP+4AgFCteCy4M4Sy/oeGOk5WZEi2dI6iHtZFFU7pA+TiHnKtFnDwKA7d/ElU4x6M0FXpD4WcAACaIGZKbEEzz1xe0f+ZTsEovuOnTss1ecm+/TA2zCCmJp9acK53Wc57mgZAPyflmyRojfJ/kYJN1VKRyNbOAAB8+ZkokGzLkJ4jjGbNF6FXqojzRfgmrwlFIeVkaZiBdaEm6Qdbp/3wJQDrAYD1dHk53udIoPpB1XXPNgPgQucrEs8WShPTn4w5laaEK4Q9aANHD+L0F/8ednhafFc014NllBC7ZIDlECc0g332AIBzvf5sup/eFE8xAR5mcazt56k30vqBwNNd79kQ4FzAQFaRcVgkRsU+yREJgnwRvVIJpX374I2OoVsoocUSMNIlAtCSWoPmdQoASNRE6kKn6Tz/frEMgE/DtsoCAPR7A9SqVVx9xZWYmz0lXm47dmzGq179b9HpNRFGvgAAPZcMgAriWMP83JLE6W3ZvFXqo6npKdxxx1fw7//974jc78///M+xdesWHDp0CFdffbVo/TnR56CAw5ZyOY0CHB3B3NwsXv7yl2HHzu1r0bSsAyg3l2l/pCQqG2c24eUv/ylp+rmnEQAgg5AAwPvf+zfI23k0V1eFzu8FrqQAzC/NYXRsBFHIqsvA8twSPn/LFxTDsWTh51//c9L8G2Q7mrqcFw44+JEZWxdyRSVrJKBrWLjvnvvwj5/7MnJGTZjCPXb9BuMgE1F35GGJV4JEA9MoNuqh0F/B5qiLazbU0XCbsJM+6htH4NTLiC1b/IVOLS1jyxVXAO02VmdPwQ4D2DQCFGPwbGwu7g6yV2hJ/0jCoobu1Er7zR2AAEAiBlEu6Y6Bj8/e9kUcPX1a6IydXh/lalWKedJ9ZPIgmeJqykZNp0z1qFFNJ39Tk5O49NJLceTwEawsL2NiYgIbt2zC7V+9HY1GHTndwOrcPH7vf/ktxP0Bqk4eITWedDIdpphRgsmCZA0AoA7pGV7/PwK/9oPaKM73Vn/CAFAU+jMfZ/TQ0kBmDIBMAiB1lKKPy9SEjXgUIqTjPvVEFqsqF+i3gX4HzdOnMXf8NCbHN+Ourz2ID33sNpRHtuHY3ACwimh1WjBsU56HmiRSiZgb7fkeWu2W5J2eAQCUjohAAP+T/20aO6lpkTS+6de0Iz6nHEBef7ZfpxN3/j7v2aw55b0sOvvMB2LoCJ1V9Ky7sNZfr3xcNsFZzBsfj80b0V4xIyE6KXp+Bbpkr4MAIidfdJflgsx/JwDA6TrBgGydGQYAhkEAtVErQEOM5MQL4IzeT142KXSy3p05HuvZEU+3RKjhmUpbyACYKAiVISAIBCnnW3mqbJNOQRY+L5tCW6beujS3NGB3dOa2DlDSA4yXLNRtwIldpfXnIp4mOXAr4vMLMyDywTTwWimPSzZOod9py+tqNVfhcg21LIyO1NGoFGHGPvTQk+fh61aRkE8FADLaIyfWXhgJPXHgByJLEc2hYaBLyr+n4+CpFcy1XXhGEZ0kh6aXoBcALvNnNU2a3mLegk9/F0NDID4PpOCRhsYZoiH0fzbt3FPcwUCOCWl+vHZ4HoVyqqk4Hz4mvSSi1JGcjLTAcwUAyJOKx2pU19CoV0UaUS1YCHsrMIMO/NVTeMGBnXjRVXuR5xQl8JDQZNGy8J2HHkJjYgJbd+6kQbWwcHKlkgBz/OQklVsNfUMEkOD76HVx6vBRBLCRr4xjoe2h7Wm48xsPoDWIYDolRATwqOcmMsi1wue+ZqBWyGGs4CDpN7GhbuGSmRqqBaBaLWLAYtCqoKvVcfcjp/DwyTZ6RgVL/RjNfoBQ07D9wF4Y41V4BgRoMWhSlPpM8FixCKcRabFA9+K+GDLqMSUhA5SKefiDZUyOmXjB3h3YOz4Jf2kF/ZUVlOpVlDdOI6lU4OfzAlBG1Jqy+Vc0AEVTF+Dx/HeImgReIKTqR5gBoBZXxQDgXcQEgJD6XN6XlElEBpzEEjmNVnHIJREmSq7dBpY7OPyhm1ALWjCDPjRDg5135FMYAGlDJc7ZpbIMSOgKbRTLmDt1Cs12G9M7d6G8/VIkFn0bVNqLMCT5utLoTZGvZMbJqeQp84VnDUUAIHMi537Ghl5hAopaTM8RmlRFdg5GtYaYgJjtSJwb1wCN9/hQA/JcBQDOJwH4cQUAsn1SvH00+hKpOpzO7BwEcv82GWG7ehpH/v5G5PunUDd96DQYtdQghMaWccTo1mcvBWB9PZI1/2fMgM8kmAyzH7NVLaPwZ15Cw3WT2pPOvwCu//fhv8vv0TiRjTEBgIiZ8hGCQgXtQhGNq67Eaj6PsD6CdsC+TJfIWUoA+DsRd26Ro/1wAQDLPAMA0J/n2uc9D4sLc+j1Wti6dRo3/MxPYeB1EdCo2LLgBTEsJwfHLuC2276MRx9+TPzgCIKUyiXcd9+9ePvb34aXvOQl+NjHPorjx0+kXguxUP0fuP8B6WMZBUyzP+71xVJBfANe9KIXYv/+fWIkzCWJA4VPfepTUt2QTcqpf7lcwete93phA/Bn6KXMP9fLdXzg/X8Lx8ih3+uJlxBNcX/l196J0/OnMbFhXAY8lm5h7sQcvvi5L0q9kq/k8JrXvkZ6AgIAZALwvEhqV6IGIJQvVstVid3mpe4NPHTbXbzn3e+Ho1dluOKZ1HkpA3ItSGTfILs4ZEy1FkILOii4qxgbrOCFm8Yx5rZhRz3kRhzUZzYgIUssX8Tx+QVs2rWLGbJYeuQRFGgyTTaOmABmho+K3SWAcBKcSoJOR6YT3DQin8hIIiYBdCvmJMR2irj3e9/Bl7/6VWEB6LaNAadWhYLQIRnrxwtaihDDkO/xzTMGi67f1157rVA3jxw5ItN/ojs0qHrL296K1V4b3/72fRIzVKBDchjj3/3y2+FQexYqh0zV/yuHNtFY0H02u+94wH4CADxjKOO5DgBIVN66NXwYIRbzP/EKYKOoLrSs2RPKpOKtpxmb5M36SJrLWDp1As2FBUEMZ6a34uN//3nc8vm7kG9cgqbnoOXxfnOkIGf2Oh1JfbrJsxmh06ttSpMksXds9xm9JLpv5dRKV1Fqb628cmNWJoEq+3kNDJAGe8i8MLtKhjYtaZCJXtIx+hwAQNbMrt/o1v5+DhPB4YsxM0Lh5Dajf9OhtcZMctLkOSmwbZlwsWgQbT+bmJjxfw66nQ5WV1bEJG4YABCgQJr79R4AGZ1PnSduBgrMOGMGuAYopgBAtnxk5zU7xxe6qdSp5/kL12LgRObAzQWMl7flNa5dT2kEIf8u1HwaOMoGVhLKe+i5IgPgZDqXuBjJ65goWgIAWImSAagPzutV9CPN/5LAExoxteQ7L9mMXmtVzJkIAPS7PdHHjzbqqJby0CMPVhLC0RNwesP4GJUCkBq4ilG4mlop2txADP000xLKPT8FACCwkxgwquN44OBxHJpbQV8roKsV0YlMAQf6PqPk1OR+tFHD4vwsxhp1NFdXhNrXHbgYeJHIytjsswjg9S6sCdMU7R6fXzZ0dReuAQDcVEl7poSABnit1RWJChpp1GSiT2+MTRtnEDFTPXZhhAPkMIDfnMV1l1+Kq/ZsR9XRYQQuEAfixXDn1+7CxOQELr/qShiODY+buK4LIEcAgHGcfN+W46A/GKC/2kTDsrC8sIxYz2Oh6SIwSzhyehW3f/3bmNi4HUsrHeimJSkXOQJ9vitRjWS9TTWq8FcWMV3PY88lo2iUNYT9JUxMjuP0ShtdrQR9dCfe8/EvojB9GQ7Nd9F0IzEW3bRlE7bu2QmvaGLAKZLtCBjppZRTggFcs1ik9PtdYV1YlAaknhOUheQcHXHQhum1sW9yDC+94jJsrOexujyPQRyiNDGB6sxmuOL+biEUsEbVnBoBJGHRpA7z57lZpKg+3/6cMnJ+dLfv7D5UKRHkSQQ0SuT7inWYsQGHCQtsqks5Zd4a95Hv9oBBhCc/8H6U23Nw/K40/E7OgZMCAOrYkp0TwyYQw4hk3YBVH8HSyZNYWFjE+NZLMLrvcjGtZDMufKQUBBDaP6VjQwCAMovNzpf62YAAAPePVAIgAIBsZ4olwBdGP4yQAEClCvC1OA582xTZTBJktpDpHfr/qxzzXw8D4LkEAAzXAqwveBeQkyYMNQEA+HcdiDygv4zHPvQ/UGqfwJhOAKAPyy4icDVYnIoGzy4AsOb9MyTlzIYcPGf/khhAAeiz1CBJd+I0WX2y51H14bl9MNYMgdP9dJipqekJuv22+JwxTaUXaggrDXRLZUxc+3wsWRZ6uTw6QQQ91lF0aJyuS3PqxwEMi/XgM53+q/304lIAPo1CvgG3H6yZAD7/mmuwMD+LVmsJGzdO4HWvfw38cLAGANDrilcHjbHf9773yyCLDE9+MMZ3dvY0fv3Xf00m/5z0v+td/w1btmzF7OycyB1GRkZx8uQpofWzPmY0r+0wXnoF1133Alx99VWy//M4EwCglICTf0oIeYoocX/rW39Zmn6JhjZiYRNUizXcdOMHmbslYEGfEcmOiXf+6jsEANgwOQ6fcayGjVNHT+G2f7hNmIblRhmv/oVXKxBVpv/qk7U8rzPWNUwwGmmMyH3Bur3dbIsM4P/+wz+GqZUQxjpCky9OLiSZPJixBYveLuKnF8g+nXObqHYX8NJtM5hwW3CCLvRigoltm8TIF6UyTs8vYGrjRmB8DLP33oOqZcKKCAAEyi9PSAD0hVHiLS1pH1YwfkbhYYEgWxktiQhlm9CdHPqBj499+tM4NjcPELHiNEPTsbS4gI3TMzKRYbPAN7xW9EYxXvrSl+Lo0aMSSUU0m2jX2rRRS/BL73grbrvti3DbHTHCKGgmrt67H6944UvRXl1GpVKB12rJ5iiFNulxzIXudFAdGUEkxlsXKtWf+b9faAL/bCPeF3r+Z/7Osl5CGTiyAVDm9in9PU0BEAQ7vS5Z/GqGJedd9Om86GkAw6Z3CA2Vf6Nena6YKe3k3HMg9fukww7HrZwpUrK6/2yU8wd5THSLNCr1/NmUMV3R13LmyXBhMZ3p7jOjNE6ipfl3B2p8O+hhcPgJHDt0GL2Oi0JlHMvdGN/87kF86+FjWO0niO0y/JjRazosMweLEJfcl2wUSf/3JZ7N9QeiMybFWKUMcPLP5j+lfcWcREYwc6QbKZ2Z0K1JfWZznJ4PobBxAxNNaKr9HEaus+SA7FCvy8RlIza8iWYa9mxTXH/rnYsBkDW8WWZyN13w642GLJRpb3e2mZ/an8Q8lD4ArWZLYgDZ7NEwMEsc4VW4Fjsm70U1/hkDQG24mcwhu1vS3F9NsZaGvRKy1599Hb4us99e+xkSfwkwpMwCvk+Z7IfKsC8rDAhmyCSUryttrgUAiCOZgpNuJkaSRJHZtCFEXg+EBTBRslFzSCl2oYWkT5JhxWuVyzCviQRev4tKwUbiD7B/9w7026vyWN1WUzY3Uu+r5TLq5YI0/pQZIPTkddO0TjmI8yJMP4cM3UTnS5BFJ6odw/V9iSPjpkp6cCcyYFRGcf9jRzHbDtAzSjjVdOHrNNLT0aZ8g3F4hZxIASJJSlDHYuAF6HsBSuWK2jfiWPYIiRwSxoY6z91uBw1GxfZ6IgvgPkOQgE0vM3ZpDrm0MI+RRh2e2xewp1qvqXxqGgbZOuZPHMLOzRNozR7BxtEyXnvDy4VpMVYuyvFaXl7E3d/8Onbs3IZLL92hTH0s+i3Ecv/0Bor1RhlAu9NFLl+Q90I3/LnZJQxCHS0XmG/5+Nb3nsRyl4aARXFoKBTLsKgFdAdIAprt6ijkLJSMBOUkwN6tGzA1YsPWeiIB4AR4qR+hOLUTt9z9GI51LBxpAYcXuuJPsLTaxAtecDWK9QrisoPQVFpvNVXiFZGu2ZnNhVyJ6tyq6EpVCMjEl9dlOICldTHVsHD5tnHsmh5FIQrRpXlvroSxTZcAtQZW/RBWuSKMkcB1ha1h5QsICN6l5pdrDB7mIFPucA4G0fCedaGt+0L76w9yL3gme6lEKclxVEArG2qhVpIeH2uwOYzSdNjlvPKJ8bqoOHng1ALad9yO3iP3wnFb8rvUrDJuSgYdLHPEVZrqzBimY8OnbCZXgDtwcezoMTHn2/FvXiamoJSwsC6TxkQWTmZSExtwVIqMobxk2KBl0xMCAGQsiIQsjYsTg3F+ircyF04yMHVhAfg07qzXodeqcC0DLgc0TIzgKpTuG8PH8Adxbp7+/Cv5wsV8fD/X17l+dnjCP3wMsp9dTxn/QRyTs+4fKd0VB0MGElw7mZJDyRIBoHQtP3ebeHHHT4GBGjTK7AhOs3dIhxNGzNrIA/wmTnz+76EfewgNvwsncMUnINZyIhEzKCH+ATEAztRwqedP6hMkq9/QcCOrD1Q9kkqWhxr0zLdI+hUORtd9DA8K1vb4LE0qlVyeNURKQYNMVikSaakVaLKq5GWDXoTYKcEtVBGMjqF2xeVoFXJYjmNJ2DEoK9IMWFLLaQhZd5O5/Yzp/6rAuhAAQD8ZmvIKUBKzfuF+W8HDDz2KT33yswIAtFa7cAce6tU6Duzbh3ZrFZ7XRaNRwpvf8gbMzp+UGMBqrYbVVhe1+ija7S7e+973IWc7mJmexje/+Q1s23YJ7r33Hvz+7/++UO75sbiwhE9+8lOYnp4Rc3oOw1ZXW6hWa8owOPDQGKnjxInjIgHgY3D/Z53Amubuu+8WFoEMY+IES0vL+N3f/Q8CKNTqpN+TYQhUi3X81V/+lTAB+r2+gAPtXgu//bu/iblF/mxVDbgTQ5r/pdklkQ7Uxmp43RtfJ7V4ocTIbtZILqzU1JDnmUPwRr2BkFLAgMlEHGYV8Sf/5b8CcR4xI8TTdZjnlLHCtubANnNSa6n4bxeFqIvk9BN4zRV7MNpeQSnuw0UHWy/fKz5G+YlJLCwvw49CzFx7LWa/dhdKBmBRAiB5Oz06AAAgAElEQVT36BnZq2iVZe9qH0ltYNMLgq2/mJopE6iQZgrlOlq9Dp44fhz/9LWvoeP7YpLEvOOpDZN47NFHMTMzg5WVFSnkWKBVyxXs3r1b0I+FhQX5yg+hu6SxYNyAzIKNt77trbjp/Tdi48QkvHYXehjjNa/8aVx6yTaEgwHiIIBTKjJWQAyzONVgtyo0zIu6AS68dVxowb7QBnLhZ3j6n7jQ81/s40vB+FwFAFhcpdT+bJAtX1MPAJUtHkrxzl6Jf2bDTyq5fHAyye+FPrzjR7F46jS8Th+N+gQ6Aw2f/NxXcLqTYKEPtAIDoZmDTwr8QGmVHdNG5FLXb6oJNSlAjIPjqxJQgqZ5rqLURfTY4GvLfl4BaSFU6gA/smadzT7pVlz0MgpbprfPJA1rm5g0DUNmgUOFHK+LTNZzZtNS68Oab8A5NsdzFYEiM0o3RwIAfIxavS5UKfnIIhjTX1b0egUAkAFAAIDNM5s9MQeV05RGIKYouOp/VMN/Bmk/4w2QgQJrm7bgmwQAzjA7+G/rQYDs54ffV3bfq6lHmnWe+jBkIACB0KxAVBBWatyYFgRkP4gHgkgUTEkTIAhMg76CFgoLYKJsCRPAiT1ogQub9OAUsOL55ofv9lChf4A/wN5dl8DrtmHqCXqdDvq9LvI5R1IAaiUFALAJpW8AQYeIm8/aMc+iAM8cAwFa6Ciu6UJlpv+L7ysvB1LXYjuPpV4AVy/gkRNLONnyEefrmG97CDVbNH/cnAhkkQUirAyCH0xNcD2hJ+cLxbVrVUkmVMwjj0mWrkAAoNvj2u/I80tahG3DNEiV47QpEiCSRRXZJaThkVEgIBoLpkEL47UCDK+Fkhnjhpe9EAU9Ri1nwYgDPPDAtzA/dwp79+7C2GgNlXKB2DfC0EepUkar3RagggAIp+tsqAZuANeL4EUajp5cRD80cM+DB9HxDSy1fVQbG4ThQLNDeYm+x84ZjqWJ90DJiLF3ZgxbxsvIaT3s2DqB5cWTIr1rxRaWoyLufmIZh5rAqYEtwIpVLIlk6IrL96JYK2GgM54vBUhTAEDd0AQCsis7vZnSGy2DUzXS1Bk3xKbV6AJxEwW0sKWWw9WbpnHpJPfjjjJ8K5cxeuluDHivcSBAMy+bRTzlIQrQyQC+jDXEHPqzX8P3v1tdaH991vfHC7xkpaMErJTdE7DvSWUNBACcSDVlTrmAWIsllrLCyc5CC71778bKvf+MoseoU5V2IYAvaZ9k9ojHC2n4xOkcePRSyRcFYDx5/ARCy8aWq54PvVyFlsulnip8fiXrEY1+Kg/IAAA+WGZ8lkkAVOxgah8oMgACGikAEHNTMhBSFmrZch1otSqCnA1f1rPnNgCwfk9YzwT48QYAMh0xG4xAaiMRhCS6JIWQWQV0sHDXF9G79w5MJS4cjxN/NrC2AACWrsCnZ/oxvD4MN/lZfTLMhsya8mxYpdaOs/fkrEnnzwjAmRqan6um4e9L8tmQ7HJ4YJCBocM1xfBzS3oC5X12Dt1uiCRfQ9sqwNqyFYU9l6KVs7EqMj0FJjopAMD9OEgBgLP5j9/vUbx4AMA0Suh3PZmOs+fbu2cPmqvLCEMXY2NV/PQNL0e1XkKn2xTvHKdQEmPrxx97Ep///Bewbcsl2LlzJ2q1ipjCM87v937vP6DdaUkv6Tg53P7PX8HRo8exadMWHD50VDEgZQBiiZExpQAnTh4XCcCePbvPAgAeffRRfPOb96QJQ5RkBnjHO94p4CZZt7HO4V6CDaOTeNef/TcBACg5ZQ3tFGz88jveKgBAucJYYxMFu4BbGBe4sCrDCu7Br//F1wuIqgCABK43EDkAH5d1DOvdMqOGw2hNAlDIF/C+//cDWF7ssXJHnLATiWWtp8eOAQc65WUxr0+y7QbIxV3Es4dww74dmOq1UQq78OI2tuzaKhIt5PPoEXDodLDpmqvReuhB6L4rEgCCAPqarxnvWzUoOBsASM1+JPJobRKoSU7yoD9AYtv4wle+gu889piYwNC5vJRqMjmdYXFGBJrU/2tIBVlYwMmTJ2UKlcV7ZRRfmSSmGrRLd1+Kvbv34JZP3YyJ+ggsEkPCGG/7pTehUsgj4aSFdFfLhNvtSMFnlUvwmk1xSnw2Py5UYFyoQLnY13ah57/Yx38uAwC8/mi6x4lbpsNm082pIZss3iJxGMBiAyQ54CFY1AoDhiYfdLmdPYaFo0fQ7fog87s+uhmLrRif+oc7cWi2jVZoI7JL0Fm46Qlcn+ZlHdBlg6YuiWfBMnJyTbM/JgtAXHE5nRZdfiSoIfVHCkFU019F5+TZV1Rcvq6sSed3iUCKU+qQCSCbf/7Hr2ubVgoAZJvUcAEzPMUYNgRca35Tdsi5Nsfse8OT9KwY4lrBjbJcqQj1Ou1LzssAoCaLAIAnjaQNLp5ZDKAchzUAYKj5H47SWgME1gEdZLAIM+LMO1iP7g/ff+ea8PC8ZZ4nMsWXyLhENgdSyXgOs2ObJRjwvXM9JHCTzWA47eZ7ol7e1hJp+J14gPGiibGiKXGAejgQoglp3Fw/xV8lThD6lA4YAhDs2b4ZsT+AqcXodzvioVAuFtGoVVChyRivrcCVr0K59/kasteYqoNTpgIvMJmqpIeH1x0n/34QSDPiUYKRK2C+1UNhZBpPzjbxvWMLSPJ1tHwNrQHjMIHVVlvAZDbQbGS48ZCq3uv1YVsqDpHXhh8qYEGozhYbe+boenKsCAD0B668Z6HvpYwXiY70AykgqD1kYgAlZswbJrjD16klIYq2Djvx0SiagNvGC67ci5mxGiq2AUsLcds/fh5jI1Vs2zoDQwvlz5RYkmIoSQGei25vIF4Ipk2qdlGo+IlVwPxKF0utHu6+77voBgZml7uojc4IZZ6xjQKiEVQPKUcIkDPJADBRMSO88NJNqNshNoyVUC5SAtHDyYVljG7dg8997Tto2xN4eK6PpTCPuY5LsT82bp7B5i3TsHIWQpN6vrW7bc3oLQMBhs7e2kWe/TjZRBYKMjHwDQ9R3EPsr6Kqudg7UcWBqTHsGqvDJCspjtCJgamXXC+xT81Yh85JNt2OeUZTmmxGjeWTMeXixxkAyAyJOXm1QzWFDWjonZoUs5HO8eSEIRzKbwxSQ12UOKNtDoCDj+DwP34Cjagnsn+ydnj/S560TgYmc6ZJtacHhSHGVflcQcCn5dk5NL0AjR27Ud+0hYJXqZO0nCMyFRoPaoyf5BSYLE5hiChUQaae6drNPUlJKtWZUpPkRAAAnW9QsGU+jgmfJrWFPFApIy4WEHGqBjq5q2J3fS30g6hdnr6+urgJtsBiF2g+16//56u31jf+w3vn0+2PF1u/CUnjh8YAUHniGmUqsS8UYzIA+IoEACArwBjAe/x+HP30R7EFPhyPDQ99zXXEXOd5zV0kAJDt2WqqnjE5VWMvQ8IhWWT279lxZ1PHnxuO6BVfofR76xke689llnA0DH7yOfgY/JRktKHabDgFiJ5RrttGrlhGq+lDr4xhIbEwsv8AsHkGq7aJtkieNVgpAGCm/keBDK94513Mx78cALAI/klZyvqrgkcffhw3f+pziCML3iAUgzz2grt37hIAIIo8jI/X8AuvfRV6gzaKJU66E0xu244nH3kMn/nMZ/GzP/Nq3Hn7HThx7Dh++7d/C67XFz+4b3zj69i1aydcz5W6lyDARz/6cRQKJYk9JItp9vQcpqenpVYmFf/kyRO48sorcM3zrpYBXcYAmJubw+c+9w9SP4hEzvVx3XUvxGWX7cVKcwXEL1mrbZrejD/9L3+KiZENYjxNcGBsYgRveuubMLt4WuQE/GhURvCRmz6M7iplCxrsooM3vumN6wAAV/zAeB2wtiFbkXUrAYAcwZ52V4ZYX/7SHbj3ngdh6LawYCQamLGQVg6ITUQ+kNMdAQAiUMLYQ7hwGC/bsQlb/QFKfgchOhiZGkFpbAI9Pl+1hrmlRWzcuQNoNdFZXBAAwI6jMxIAGeynKWOKAcBug6AIMQhlaiUVGxEMakSjGDqNXxLgyNw8brnti2h6ntz81Jjy4Ip5k+uC+t5XvOIVWF5eFup/ZoKV3RBnaJ40TTNQa9Rw9Ngx/PKb34InDz6Bk8eOC5WplMtjemwcr77hBjG+6DRXUS0WRAPjEWwoFpD4NKQaDqG5mJvh3L97oU3sQhvIxb6iCz3/xT7+cx0AYH2mJpxq8s8pP5t+FbamYo5kyi8eAKkWot9HZ2UZ/soSwvkTcFtdmMUxjM5cilu+dC8+8bk7YVen0Qvp4MbGn/rZCH7oCuJLV8+ENpus7/QCTI0ZosqEj5RySg64iGWO99n0mJMffvKeojs0fzZjI2SxcrwexZhHJwvAlNixjPLGrxkIINdVWgQOmwJm11N2XWeT++FN9Kxi5wIeAFnzO8wAoB6Lr1G05Rmb4jwMANHZRxE6bdXMsnAtFUvKGV7Qd+WJMAw4DDMBMuDiLIZH1tCyVOG07TwMgOy1D99jTy1yFb1Qyh4ec6EVqukBNy/+WRr/TJYQpzIBGqUqSkd6ThQLgCAnAQAWVFbYx1hBw4aKjZIWCADgaBICiESkHQaCmNEyEXJGLI0ac96ZDMDUeW/QR7vVRKVUQqNaRTFnQWesTODC4nNYJoJQMb2GP0Takh4wKYSy1IJ0WhKGkUz1XV/tAVquKA0/TQAPnlrFkfkmLBYzrZ6YDK60Oxh4ofgIGE4eTr4kCHS3y8aH17kCIFhMkR3Axl3YDZou1EJeI5VqVRognm8i6iJ3sW2hufqei2qlhJWVZVQrZZEGcGopR5eNicgADMReF/U8zdkG2Dozjit2b0c1b6C9PI9vffPruOLAZeKlYOkRRhsVAQDoKUB2DqfdR46fRL5Ykel3Y2QMKz0PvdjAifkVfPfhxzG72MRKx5cYQC/U4UVAvlBSr0E0eMpykcaElADUrQjXbh/HaAHYNDOBdruJRNew1PVQmNiCD956OypbDuB7J5toaQUs9n3AsbD3in0oVxXd0MzTSVudQDb7ChhUmSFy7jKA7VzMFgIUEZNHEnpQwXIYLxpA9zldaKOR9PHq5x/ATDkvZolWLodDK03suO7FCIoVLHR6yqRXIiPPNsTK1hehs59jk8pu2Qv591xof33W98en2WBlgCH6eQ05AgCcKhEA0NUnKZcFTtwDH3Y+p5ylxZUZcHoRsHgaBz/8bozFfdA7lo032WaWYwmf26UfDKUoOVv6cE6vCk5epvr9lVXMrjRhbZjBpn0H6I6JuN+HzkQnQ4frUyPsCAAgCRZsdAToIwig2EgC8PG/FATIgAAxb05ZAJrPH+brMRHqBlzHluZfr1YAJgIkpHM/dwGA4evzXH/+cWcARAS44wiOAADc03gfMPWF6zdlUANg+QQe/et3Y2s0QM6l3wXD/4SyCJPMwGdOAHhKgz9cB/D65tBgbe/N9oN0vVTAQZqMkdZN/F7GrMtqlnMNRbLagP923gafsi+fe1bqIZBKETIWABmfA7eFQqmCZjuCXpnAbGJi07XXoTtax6qlo8fpL31oEsUAoOiP70ulcKT16TNuAi4MAPD00i8mAwCQMI65KgDAp28+AwCEQSR12Z5dl6LVXEYQ0o+njDe8kRF5GvIFRxgA37j3PiyvNHHgwJUoMSJ7tYNP33wzfvqnX4k9l12KO+64Hdu3bxNTvw2TE9JHjjToGTeLj370E3jhdS/G/fd/B5s3bZVek5IpMqfm5+ewc+cOXH/9S0XArpgbytT6xhs/gKmpKVn/OMCYmNiAn/u5n8fpudPQHYIwA0xvmMGf/Oc/xaapzWIC2O13MDo+gje+6Q1YWFmQaF1eNiPVUXzgfTcidEOJJSaw+4ZfeqOso/RvYS3phx5M1hsp6zWrD8nkLRVKaLfa4n1w6Mlj+NCHPolCrgSHrI4oRCBmgjmOuxG6MXJQaUaR5sLW+oiWjuLamVHsTmJUgw4SvYtSo4zKhg3wCKhVqljpdsRjqDDSQOvg43CSCDYl3qmWmyUBjYyFuZe0j8oASChnQwAAb2bRE5Gm7AUw8kX0XQ9RLofbvvpV3PPgd5Erl0UHQWrn0tLSWmzYnj17JLsxK+oyWg3/zsJYaMmc4jNWKYoEDeFB+pV3vhMf/OCHEDCXcWQEg24Xr7j+euzfsxtBrydoYamQh99qiRZGs20phJ89D9Gh2LDz3GQXKlCe8b2Z/uKzXuA8hyUAUoSm8UmK9q+m/5ywslBfg5ZCXwEAnPo3V7Fw8iSaS0vQXOpyIkxPX4K5boL/5wM34+GTXYxs2oO5lb5MALkBWKYmWrckYX4r7zVGqjFOzIdD40vSnbkbEJlLHeSlGTTMNP9cmdipZpaeC6EYnbARi8NYGmHRg2VGNUMbHD0BxAQvnahmIIBcXoIsqDioc11nGaKebaDDG9naxOcCAIA0wGnCQMY6IADAdYDxViyK5eM8AIC4CRuG6LIoBeB7p34qM9iTFIahBSB7H5kMwLSGMfKsSVFfUz+UtSjC4YZ/mLmQff/MY59JExieMLDRlwmDaPTVRExMHEmPTmmC2TEVqqD4bigtH70AyOIg4Mopvx2zURig7sSYquVQNUPofg+OFkrzLteiZohBF5/XTHzYCLB1ahwFi14CEQJvgG67I81xvVKBQ8fA0JNPPoZqvJWfx5pXm7BEsven3OsVtXJ4yhvL+6LWjUh5rlzDfHsArdDAqqfjgcePoh8biBnnOvAxCGJ0Bj5WuwPxDaiOTcDOl0XTH1GzL5trOr3hLZlOZficNBFkQVYoFeXPLNjoN8M9h80n8SNqFCmp4T1Sp86w2UKlNgKXZrRUnNIcMwlFWmGGfRQtCGBy7RWXYbzi4ODD30Hk9XHNlftx5IlHMD5SFcNEehbU6SVg52BR6tDsiFOzSuZkFJqJo/OrOHp6AQcPHZFpaJiYcIoV9AaBoOx0Hea1ztdnsFlEJGtBIe9g1Ilw/Z5JbB4tSgJIvlzBk8dOoTw+g289dgIPn1hFXJ7EkeUB+lYRbSZhjNax7+oDMB0dISds9EkYpmgMmZQOT6/OeW1DxyAMkcuVYBuOMIy4ruiaD0MbwCEIoA3wyqv2Yf/0Bpw6/CQmN2/CwqCP/MYZNDZuQdcLJR6S94EUPGnkJp9P1qRsfR3aCId9q360AYBENfoxkA8VE4kFHEEAegFwHykwGz1iQWrCtC2RgNHlueBp0LqreOLGd6HhtaAz9YTGVfw5x0Kix/AY8Zmz5ZNMNa73jsGC10HU6+PI6QXEtRHsvOIqRkcgcQfQ8vSQMGRvYWoAzZ4UAGApUCgNqhY2ABdJsj3pRm7EAmaoWEDAjGlEBRikM4g9NVkJJgaUneVzMGpVkR4Il4j/9hxlAJzP4+K5wADgZJpu4uwVFAAQpgCACS2mV1QM1+oh567gyfe+G9PtFeQZDWhpGFAsYJsww4sDALgPDQ8nhgGAbP3LvmbXqOzH4mujw3O9tQZ+mL4v6xd7E5r8rZNFDj/H+vM/zEaQsmbIU2kYiFB7KuNgB0KLb/UArboB83Cw5UUvwVIpj6aloc9oaU60oSOnGQI2chfhOkMAQFl6PlME5cIAgMgUyIJlzBw3tBQAePzRJ/CZT/8DdC2HQY/GvYE0t/v2XIZup4WB20alnBMTQKYAzC/M4lv3fwuWk8e1L3gRHKeATruPfbv348a/uRE7d26H5w3g+QMcPXoYl+3djcsu25MOlj3UqnU89NDD+OpXvybJKzQGPHr0mNQB3N9brSYmJ9nYvwY+jX/FZyFGvV4XI0FhAGiGsAn4+ba3vR2LywuIDeX/VSvX8V//5F2oFKqKyRX5aIzW8do3/jxW25SvE+gxJSXgg39zEyyNtYeBQrUkAADrIA7xuJZGNFnOq55Wmn/WmpKwx/61JMMsSnoH/QB//Cd/gVK+giL9W5IYLuEL+qyBkdAa7JhyAO4zHmx9gGj1OPbVC7g656DqtaEZfUkicOp15BoNuJR/GboYKk7v3oXV7z0Ih8yAhFxEnj++lkSk/cIkTtrH5CpSJgSc/zMvMJJNi5uS0MAMm5CBOA16holji4v46C2fkSdaWVnF5NQUZmdnpVAbGxuTP9O8TwqftDHJphEZBYbNPz+7qy05OZ1OF3v2Xoap6Rncc8894uhcyueRt2289lWvwsbGOLx+CwUWrdSJktojDrdKh/RsfVyoAf8JAPAjbALICU5Ki+cNymZMJTApMADU1jOGzBsg6XXhdTvoLC+j327BZi59voogdHDzZ/8ZX7n3u6hMbsNqaGGh7aMxPoXFJTasgWS8k7lCcIExXUTJE51aTxZhnGKrOMHMQVcodLT8M0xpeNNhvfrKaY1IdJSRF01JKM+hW3oGAnA7yDZFoYrTCZQZ5KkB5xp6nco82UUNN7fD1/R6Tdua9j9t2IYlBsNNRnY/8vczehy/x9/nayWLga+J5p5PBwDw/dM3hNP0VrMpEXGMB+QEWMUBcvE6ewPMNmEeIIsU2iGq55ljmTEg1oKvz6n9H37/2eMOf+X7GJ4A8DoSxlQ69ed7zQAAvo5hCqJs3CyayPxI0QheB8z6zWlMAvCk8d/YKKBqRdAY/ZIEouMXR1dO5GJeJzq00BVwYOMYo+RsSZeg5tzt98QAsFIuyuMyB56xgQQI2DwbOpHyjPAlLyJzxRAgIJNs8RBn19QawyH0RcbQ9wPEdhHtQEeSq+H4YgvfefQQ6htmsNIdiBlgz4+x0Oyg7cUoNcaRrzREIhEN2tIorRVnaWQjkXqyXNi8UOZFSQspcjw+zdUm6o26TP95DEPfQ6fNfaQuKQFLK6uo1gkA8H5TyQFJ5Ivu3u+uoGAmCPsd7Nk2g00TZTzx8APYvmUjdm3fggfvvxc7tm6SyDxSCxnDWSrX0OnT88DE/Q8+BqdYxZHjszALZZxcbuPk/BJMi8kAPkbGJjG7sIRSWcVc8oM+BFxPBOggA4MO+4UcNhSB11yzFVWLUgkdVqmKk0sddEIL93zvCMLcCGa7MVYCHa6Vk+ZrascWTG6dge7o8BhVpLP5ShG0FMXhtbcetDrX/ki9oZfEyOeLsGILft+XDG/eM4lBb5Me4t4SGkaEfVOjeOULrkJ3ZQ6GGSMyE1SmZmCNb4KrK68RrjUSj5qaXJHNIXT28zT/8hovULteaH+90P78bNUFcsTZOOuky2vIB7rUSoGhwc8AAMTIhRFLOcXmMg0VvxQAjq/D9Do4ftNfotCcBXxKQ0wUaOJqGRIpGNAgjaaAtikyDWkgOAnUTTHpO3JyFv1cCZfsO4D82KgCBW1LjJsZ3SlJAATTdMpQVMEqIIDKcEwBAHGOEwCACQZ8P1w3TbI/I5qPUs/AnzdlvRnQC4CvsVqGUanBM/II5Rp8bkoAzgcADDeJw9fgD/p6/WFKAFh30xtCJwONhn9rDAATWkTwKUbH7qHit7Dw4b9D+fgh5Hqr0BwDLo3NbAtGSIf7Z36XZtP0bI8fPh/DzfhwI54NJAlW0lBT+c2oie3wepPJ7Ibrh+Hny9bY7PeyBj8DHIYnwNkgJGMkCtstZBwuSew63CiHuDyOVr6Oqeddi7mchaapYaAz6UhDkTGy9H8i/y9JGQBC3L4YDvQzAwAoATj42JO45TOfh6HnMOj7Qq0v5ovYf9le9Lpt9ActFIuWeAAcP3kEDz/8IPZffgBTM5skuWfj9l148N4HcOc/3yWU+Fe88uW4555vYHFpDs9//tX4yh3/jF/7tV9VMlaNUdI+Ns5swh/90Z+ikC+h2WyLEWBWf3GKT6nem9/8JvT6yniYwAnjpt/znvdKP0qWgtQ6cYI3venNyBdzcKOBiomGhQ/e+CGsLq4KO8omQ2+khtf/0mvR9/oixS0UilieX8bNn7gZ5VxZHq86WhcAwAsUU5EdNEftuYKzBgDIfpgCAJQAEHRiXLRhOPjD/+vPYOsOCunQo49Y5DGJZsNKbNjcV6jE0un/5CFun8T2nIYXV6sKANA6sDnRKJYwsnkz2jRsLOSxsDCPLfv2YvXhB2ETyBIAQO23IuVMfRS0uHNMhF8EAGhSI97/nExxEhoRveba7xDOJ58RbhRLBuzt3/wGvv3QQ+IDQOr/Jdu2ydSfB5o3AGmaPHniQp5OGbObS24UTrtI3+z2xSCBmtDZhQX87n/8Pdxx550y+ex3Ooh9D9ccOIAXXXMNKo4tU9ccJ6GclPKG5Y37EwDgma+gz2EGgFrYFdJL7b3EZIlmO1LO/v4AXquJsN9FZ3kJbqslNxIlKW6ni9lmgg9/+THMttiUh+j1e4L80b15ma71hRIMi+7PJmLGQcXUK7OwTpCj9jlvwNNcxHKTcZFQ9DliDwQDOFFioyublxgDhqlEh4W2ir/MmXkEfigLoYqWU/E0LOO42YgGTQwGFa062/wyBFw0wikN/0zjfLY2crgJzkwB1xq2IY+BcwEA2SY6PBHhekHknhrhPDWlaf8yDONlJoC+5yHHYxAnEhfDT/5ZcuNtfj8zgj4XCEAvhLMBABa33BikEBMWAI/AGRPA4QKNf84Q3OGGahgskaZnnZY0e+38mk0olHpETbmzxyL9nbpwgjlhookpEgtzXocFAyjqIUq6j02NImpWKHnxThLAluliJBpfNzaF3YGUHTBZL2GkkofBayXgxjxAuVREqVCQ65ZuzdT/6wmlLtyEFACQssMyKzCZjqh0AEXvzsySMsBHgI44lHgfms5ouQo6oY7QKkkE4PcOHkU/0hCbOXT8CF5sSPO/1PXhaRasQlXOg5MQkCArTF23lIVl5n+cYubp92Ba8hoUmGSKoezo+JigFow7DDwPg35PCgC6FbPhofcAqcl0Qi+USlKc2hRlez3EbgeOHmOkZGK6kYPXWcLuXdswUi3j6KHHsW3LJmEMlEsVcfB3mM3cC/DE0dP49kOPw8pVcXJ+BbHhoM9oH8MWQ8MNk9NYXFqViKLeYICRkRF0u8VuIpAAACAASURBVG0BAAguSgpC6CGgDrxYwMaqgZfvbqCAAexyA/MtD65exHefOIWBXsGKq8lnUqyixzg2y8Ceay6Hb8QwijbclJqpKDxn4nDVtaZkKWQWnQ8eV5FxigrIIpwRSI7pwNQtBEEkGkxWDb7bRMn2sWOihNe8YB/s1izsFr0eijB2XwOvMiLg4rCOllcMz5ky2Uxv8XO8kB9lAIDHTgCAREPRVwCAT3aXAfgmhycxHD9AiUZ8UgNpktdMl2fDTYQOvfip90GfPQy/20M5l0cpnxMxR0AHAJLCciYSy4Af0Uwyh8gPYCa6GMiePL2AFZiY3LYDYzPTyptGoq1M0VcHrI8kAYB+GucBACSyJ0ZoKgAgUBmAYgRIAMCJyBpS5rOUAZBm6pJRUy5CK1cR07VcQMTnJgCQrf/rC7DhPeLHGwAg3T9EnoJl8bQhq0QBAOwpegUPxc4i8OUvwf/2vch1l4G8AVePpHY3o1gZTj7DD/FkSgu5bOI6vFez/sn+flb/kdLyCTJz7ZIBZVo7rZ/iZy9tuPlfD+ScC9jJgID118IZFmAAJ6+j16e3Sx1+rgG/MY3a3v2Yz9uKAQC+Ph1F3RAZANca7mkBB0Z8D6wDnkUGANciymLJOgrpPxWbIgEgAHDrLV+Qvwc+PapC5J08Ltu9WxgArttBqWTjqqv3Y2JyFCOjNalNc4Wy7M/d7gCN+jj+7I/eBcfKyeR/x45L8OBDD6BUyqPVXsVv/MavKxYGPXecHObnFlEslvFXf/Vu5JwCxscnlIxQoqOVbPYd73g7ur2OnFNKAxgleNNNH5S107FzUk+wlrnyyquE4u/FruyVSajh4CNPYPbkrNQVTAEiCHD1tVfKUJxy23q9gQfvfxBf+sJtaJRH0Ov2MT69AW980y/CJ0tYAlbEPEX6gMyAW8Cf1CyWgz3WTuwDbKeAv/iL98Dr+9BcNUjyTR0DkgVgI2cUYHIL5sxbc+GYjNWcw0Z4ePnYOKouAYA2YiOEXatjdMsW9OkPZVBe2cHkJVvReuIxAQDMKFQpAJSMpgCAuIdEnSN8dWI6Q0SbCAaLKo3NPwsDviuZ/udkshXRiA8a2p6LD3z4w9AcB8utlug7KpWq0Dp5IzKvsdPtrml8syJ7eIJIUMEiujPwUKpWBeVm3M3rXv8GfPQjH5HJFWOx/F4XN1x/Pa7cswfxoJ8CAMqoTRx3hwqLdW3AU4uf75MtcyHE9kITime4rq392oWe/+IfP4vwGYoBFN27osZkzy9rtBgKqRhAoY+I5jQWzbw0CamhXBYDqAzRsgbtXGUoacUXEwOo3CzlpYmZDKn72ROmutg1ozqlpM9i46RITusacfen238Wkey7QKcJ9Nporywh8jx0Wl2EfoRqZUTM/++88+v41D9+A0FjH7pxTozEOKxhsUxqF6fb7d5ApoUD0VHayDklWKRLBiFiTk0RILACRLpys2cagE5qkZgqsflMHeYlxo5NqyrWlF2TchSlKoxTnUxryIZTKPahigZca8rTyZzo1E1qzemgylZQ3ZnDU+31G94wlemsaXdq/vV0Bc65AAChj7uuvGb6AChvhbUva/csv02EngAAKfSDXl/FjfqBAAA0A5RjpDIpswvtzHsmkYoTsbMa9DSOTyj5sr095V5bDwKcr7jj9+nerdD8UK5/8WJgAT6UFywTWYnfUv4M/Mhi/3y6IqdaNf4b3wpNJ6lZLxoJipqHzSNF1AwPSW8FVuKLiZy8J2l01blUTW2E8VoRE7WyJFNIOoXbR7lYEDYVEwRI/ecnG1zG2GX3xNoaqqk8cb4XXpPctNUal4ImKXgijZvGRIuOyFmaPQ92qYFeqKMbAINQw93f+i5GJjdhuevC1xzEdgHzbVdMAyOTm3EeNVLlmO4iRrGRopCbhvyZPgOk0BMAEDYZmxLTxPLKKiY2TMimbzJOsN9V01ECKlGMDVPTmF9clmg03SRlmg0Y8bwucgbQWV3ChtE6jKCHshVgQ6OImalx2HqMbnMZkxMjiAIXlXIVxTL3JR26VcInPvMFNPsx+oEGp1hH1w0kCz2MOUUvSCNN/wGy2cSfQPwgIqHVk+zjcJIbuPC9AUrFPDY1ctg9kmDb9BhaboSVfozHTyxjth0i35jGw0dmYZQaKI5OiLtvZJt43vUvxlxrCU61KAwA4QoN3+dyYaSTLNLKWdymF3C2V6195T+YdEb2RH/uECCk0ilIZLJj50qS+GPlDfS688iFq7h6poobrtiOiaSPpcVFBDM7YY5No0BDT56LQKzrZNp9tv4523jTcnXonn86/t4F99dnEfy/0N4qdE+CcbHyACAAEFICwJ7ZiMXczPB8VPMFOQchmx07JxP4ZBAh57Wx8oWPIDz6KILVFuqFgkQBxpEPN/GRWLzu2Mzr0swXS2WRu1BiVCyWMDu7gGUvRn1qI6a3bpEcaJk08Xq3CBAF0iRwPVqTAPD+TlLmlCyAquGP0uZfGADia0BpgwaHKBHRNAEADPgc2vBiLuSAUgVJdRR+BiKmQKLaY9V6cebcqn1GrTOsNdXRvVgA6IcdA/jDBQCGgOu1GEBlCmg9JQbwDEB45rpWNf+5PobPm6qv0u1VRojqN+gvIXPFOJJ9iZMLtbvpMCJLBopxMYa5Mgfcfz86d90Ou70Ih+wleiDp9Jq4OAmA7P/pVTY8ic/qFA5G1ksEskae6ybN67KpPPeYzD8pW7tkDc8OUHbNpuw+fpuPTy24ijxNhy+pL4A0dClDkMOObP/Prhnh1eQdtFbbMCvj6DllJJObUdixC8s5Bx1TR59SQMtEUTchIh6W5vQYEgBAxQY/UwBA6kg2rNK5DsmD1NlNc0SU4bBKlGKtpaNUqODg44dw663/AM9j/a7MgR3Lwc6du9BpN+H7A1QqebzlLb+IhYVTGOV+a+giGW80RqBpBlaWm7jrzm/g1IlTaLdbyOVtsB5qtVbxK7/yTqnd+LyMD6QBcLPVxvbtu/Cf/o//E/X6iMQS6zrTsLjPUgrr4Vf/3f8kAATNgLmWNuo1vPu/v1uMg7dt246rr74G1WpdxRiLSSWluK4wacdGxjHoUpKo5CESxR0qQz+aCU+Mj+P2f7odd91xl3gBNJstTG/dil96y5sFIGB6i5ha6wlsx5KI60z+Ko/Jmp7RqQb3XB+OlcdNN34YSwuraLd6MLhu20oeHMeUGxQAVw2sAp1GghHQW8Bk2McNkxOouU1J2fBjF5XxcTRoipjPoUPgXgeqY6NoHz+qmn/6hbH2FOmpUjTLOh11D6UZVrIsp0gukR6lWRB9aS4vFy8Lb50FhWlgcWkZh2dP46Of+xxGpqakWGPRRs8AHmwu8JKVLAWk8iKWBiZDitOJRblQloKJ+k7qbZizvGXLFlx5+RX4yN99GLVSCdPjYzjx5BP4wz/4AwTdDmxer3TWLZcQev2nLGLZgjC8/Zxrs1GL2tOVHxcqAZ79f382AQBph1MGAM+RGgSrkapyw0/1K+mkXJrUYQBAGgMlGSEAwGaS9YLkS3LywMdOoy/ERISmbSyQV1dRrtfVuhP56VT7zARBGbMoc5Z0p8m2oLMOOCd8gWbLZMWMQ5hJAD1hU6NCkGRfoFkctfXywgwpmGmkwkJXBC8Op7R9FPl8RJPbTXYIiE4cgcc8dUPDsZOnMb5xB/TiBnz81v+PvfcMsjQ9r8POl+79buq+HSbP7M7uYgMWYbGLLAQCSwAlUwRNFimVzCSTLJYolmxL5XJRdLFcpR8qW7JMikVRtsuiyFIxgCIIYgGQMC1KAEgEIueweWdnJ3S+OX3JOud933u/7u2emZ0hAYKFW9XT07dv3/uFNzzPec5zzkfwwQ9/HjO/Da+6jJFU1DnSuBATjTXXz27NCpoIo/E11pVXQY/iXyq1J2OBZKaybs5bVXr2e9nqukkMDe3f2NwZtXvRta0Fl0uAmAzz9U5rgxVzJfzWMo6bH6uCtZgBflWbiVoRbM8b38cp2fM9nJWg2xidYrv7jCpFyA547JbHrKPWKSwonQ8XQCbNBADmyDrPy7IRVFFirxLHjITiCHQQk7FigPBkE2PUrc01KbuXuOfKNj7uc3StpJewPwJ9oXONG284D2idwKKt9GkUsKrABZfnYmwLVbXmtRAoYMThaNkX5DNMRwbNJuLNa18NCty23sSxaobVYIRq2keQGSG8POS9s0JvSYLQY38wO8dy3HPHbShmIxSzCUa9DtqthgRUySzwiJQraDDjdHl5CYPRUBsS761AIWoYWFtJHgefI2jDhJ3gEtF0ATgEg1P2urNXP8eM+4tXpcwdBpMMe8MZvvbERUStVaRRHVe6A4yKAKPcw0anBz+sYqnRUsDK99emWK2az5lMJAB06tRpkzixHUYWmmOtL6yym4BioP5qMkV4r/lgMr69syOxHzefCBbMRL2bSmiNAUIcFIjzCdaWYpw5sYbQm2Hc20G7VcWZU+t6X9IVR7McH/nYZ/DkxS3kYROJF8MLG+j0BggjHkvViG2yp5Q2idIqMPOI6yiDAbI9ZrOJghRqL9RrMRpRjruON7C63ECnP8HlnR7GRRW9xMNmb4pB5iNaWkXGZA7AQ69/LartJmZct2yllslgedy61hMXpZdb8Bz7xFH0NTTVb6iuUo1D3yOISmcL2j6SilgVXTGZDrAcF6hlezjZLPCj3/829LevIkuAqNbA8fN3IK/Wkdfr2BmybuUhZjKb0CyOCaUZ9/pXFkRmzTHtVkfvo9cEANz2cAvb8PXm/LUBCJNASXKR7C0bMktR35AyBM8yGXMJmZJ/FVeAMOkDX/4IvvLB9+IkQrSUUIzQWl/G2KNoJnsJuGbQIjA2YI2fSySQ87c/HGNjpw8/buBFr3y16P5otHR9Kc7GBCEz0t3ai8UC0P5N2ynDbpKIrJTGzTE71wa3NBofeRcjmXZLrR4eMCbb5sQZ5JzDQYQ0I1uIa6t2WOnTkH9i/tp8hhgnPkWtDGjPItP1QIBbuL3XVfm/3nu7uXIYw0HRUonRVX6voxgA1/u8g+PtqMqy2f0ZM5Fha0QddZ9UFPAR+sZWljFXTQy6XP+X7ouQGAJFZO2wEGF0hbjHUqcio8iw3Q8IYinBnLsFWQ4x0Vi2hmQiFgMBqc+sPnKLY1WfyaqNwwhyP/k4nnrPf8BqMUE7KpCMuwh9o4ukVcHGeu46u2RePfgaPmaR2H8fuEaZ1av8u/I13A9C7r/6wj8Z85nW6EMfdLwpPw6+jm1oehwxiM2xmPNzukTuXIOCLWkZ0qCKYVxDN65h+aUvw3RlFbPWMoZqv+Z9jOSMZhSgaBVXIKdaPB2IktQROM1hHASDrzPg6F8vsF+AnSummesse1MBxDMTF6TMCyEnksceexzv+8AH1NI0mrAVkDIkbawfO6H4gBXobmcXf/+nf0piukU6QzobW/HhQPkb2yNpgUgWBrXg6IBSj6m9Q4FnxrDGoo+RSlxv4NLVqzh+6hR+83d+BxubW1heXUdaRBiy0EbB6yjAT/29H0N/bwe1SohWgy3kER5573vV2vaGN7xRjD7u0Wx7Y9++x+KbBLdD21Jo5rRi7ty0X7hVkXHzH/3RB9WGKhB2qY2XvOJVWFpdQ6vF1duOfZ4w6+a22OPui4nRF7G2nxT43J99Er//3g/CXz+FLAxQ9WbwKBRbVFCN6sZuN65iSAHNio+838XxSQ/vWK/jFEaYzfYEYrSPHcOkyHH6lQ8h+S8AyrOXLuKuB1+BZHMDw24HoC4C9bMqkYCA0WCAOmOWdPh4UV5kDk5AHjwDQz7vLC1k5ZSm2B0O8RuPPIILmxvGI3nKqiMDawYOTAI5QV2PrZ0IAgAM6izRnCRFtWIsIjgQCSIsLy3jJfffj43LV7B55Qqqvofj7TZqYYAf/Tt/GyGTqtnEID11LhD7nKwtXLmQHy7P7f3z1C6a11uVv4W/v16AciuHpk1eokDmnpixuQAAuJDr8+2aPwcArJKw+YUFAFSTNhs7m9rZb8jBzt5Yle7yAslghGh52fQq+j66O1tYWmrcEgDAyqJo00WKKCcKTR9xQ5HnJBQcwMCIPfdM/QnQ0fmPKBtpliFp0Dl8sgA6e0B3D3vPPIWVeozO1Svy5Fw+fR6f+Myj+PXf+2Nc2CtQXb0TI88IfVV9o+x91OPa1eRCKDg34DJ9TXZwcxu0iRHxs/T9BX3MVPmc1ZbZAS2w4KjmBGXoGjCdSg2X1VFX/Ve1lFW/eg2RFQp0x+CCHv7swIByb51j8fAj3ecf1it/cMN2STkXxjkAQNVqs0Kajch6aGvjtMdv3EgY1niYjMbo93oCllRltdfFAAD7aah8zgEAZfpfme1gxvwiA3kh843BkSnGGyV9E0DbIFk/KywTkEGgRj6wTK4JrOkjCyWieTJGkI6x3IixtbkpEbvT525HLfLVAnDHWox1f4BgsqcqtR9GGBcVIIgEQFBlnMJyZLCERWYAAAZdyQTpZIh2o4alRk1K46zW8Lgd2BdWmNyTBkebVUOFdLRJXl/n4sJ77kAg19bFUU8RNMJehsLP1i4qj1cwToDeKMVXn7yIq50RvEYbU7+K3clMAEB/OsOUpAkQ5Y8FyLj35b5BBgurBcttovVkBhjLQwIAXIeY5HOssPeOSQyTVANeGHtDKgSfOX3a7FlWyJCaAww05gwYrjzDHtqNCtbaDcSkbWcjtJsVnDjWRoOgSaWKx556Fl/+xlNIiipQXcZOb4qEG7Qo2SNUq5G0LDgGyIQjgEJ9Gl4/G21blgdB1dR4vkcRGlVfrgQEA/rDKbZ7I6RBjFEWYHeUqFWC1D5WXesrbdz78peh0qphVpjqmSBM6iKUNjg3tt16dC0AgFRS3islscVU9oeB2pE49UirJFCyrCVemhLUoEAfrTjBy198FveePYF4OEZnexfts7fh9pc/gEvdPlonTmDIJEIMDSpVs8pnAkoBAL7thWeV+To2YNdKwDWFjnAZuNF98Xrz/XoAwGLtMLupPaT5WizAmYKu1LJgEE/9F4I2XLvTAfDEp/GVD/w+jk9yrLDSk45Qbzcx8Ni6FSJIuF95CCtW3I97VZW0fopITbCx2YFfqeHOlz4ALLUBvo72nkzuqb9gnUZUBSUAwBYEAQAmNqOG6jURmGtcyHEQITt2EnlzSfu8aWNiIqEUVECHVm2bRJrkPzcAgBUbDNhC8wJZmTd6b93+80Jef/C1hwEAc8D6rwQAwPm/KJR4TLzhS0CYyWnORJ7gP2OuIhczkXvAbMxu4wIztl8RJFKyZ+IMggSywqONJG1U9yXHrvzPUjT3bLaskB1C5IH31sT2ApmZFRKwJWWys4Onf/9dCDsbqI66aAeZ9jLtmQdEiF2M4xInd0+ex2Bir3ZUMwWWQ4T6+Nz1AADuGybFW9SYysNR7XXucdhaM3dZOXwQL9YP9/vF64Kc8Fhd62s3jjBoNnD8oQeRra5hUqmhy020CFEJKhKL1v1kKyivW2hiJbYEcSqV16lrr1mL0zHWn5b96VauUgzJeUmB9l6vr/Gw1FqS0j8HxMc++lH81m+/C6snzmA0TTBLczneLK+to9ZoImGr+HSKN7/pjdrfqhUKGKaI2c4QVwQ2c4/vDYey/2U8FwWRXE74nWkj2wrEnPADMcS393YRN5t45AMfwMXLlxBWY9QaKxgNRmI0khn5I3/nBxGT6YgMs9EAK60mvvj5zyl2JAOAgr5iEkZVTGd05aLOkLsGitYWY8nmP3RB4OPkyZN48skn1WrIfYMuK/RbokYQQQ8HWpm5Y+KZ8upaBrkU06Qenv3GBfzG774Pe41VTDygMusZ2z7Gd0UoPQCvGmFEBygKWg8nAgAeXvZwLhgjjmkfOMbKsWOq/J9+zauA8RC7W5tYPXVCzOadjSvwU+YqHmrSgcrFpPer1esDABIOs302DDZMH6bpKc6CAB/6/Ofx+3/4h6L8s/IxTVMNBFYWWblZTCwDAOjOKlMxAADZAu3lVW1GTEg4aNjHSTHB+++9F5/8+Mex3m6joNpnnuG73/QmvOj87VJT3N28hBZ70Q4CAHPM2W3JNsd43hz9DgBwywCAGAC8dzKQNHdC/VWm2p4n9LE3PUT6VRwjZf+3ko1CdEcGKeUF/EYZAFz4cy/SOGJvM1tX5D3Lo1DpwsOUP7FKTBVkVids8s/Kg2EK0JZvBvR20bl6CVvPPYPT6+u48uwVnDx+G0ZjH//7L/0/eHZjiPbJu/DYc1tIohpWT5/Fc5euYrnZ2mdDdzCAuB4AQNVBkfotPdy1XTgKm+u5dwmuW2TmtDYmN5ZCzkSTyY5L0E1I6gmxpLUJhfTM7TEoJP+uwt6oWqwFjA/nQuA233m13DIEysmh+n4twHdYgu0CsIO/4zkYK0MisbV5P/5hAIC6UeQ1Tmp8qLHEcyEQwPc1IjFOu2H/RuiqsOVAcF/yL9BhgdCX7931EgMTLyxseFQnYQGG4IvaTmwyYBk2TDzlDkBxLvbmWiYA6dc0rGvXQkwG3bnoTX88xUMvfwme/NKn8Mq7z+B4OELavYJmHCqI71McJqruAwCUbOUp7j5/Dl4ygWd955dqFfUW8/cMBJV8KGsspD4v9o9vXFkcOMPzl9OCrClT3Se2d1F11+m70NJMfsRineTIGPz77EOuIMl8DBPgym4fn/ryN+DV26gsr2OzNxYAMCUIMJ5hMEpQjet6f2lW0OGCLUW8RqAGRqwxxj2B+wlBAbKLpB2h7jTDdlG1NQzn45cMhbNnzhimgu3vTG2w5+YWg1Sq/9ergdgW1bBAowLUKh7arTrW11Z0bp/+/Jew15+gvnQMedjAbn8qNwDq3eQEAKzIJo+dugXErgiqkc3AzyLAklGwT5VYDjmCLQGatUhtHhwtveEUo6RAHtUEAPSTAinB07iBUV7grpe8GMfOnIRPIUNRF+1onTO37B5XoqdqjpdEeA9jACBg4EIIZwoPZNu4oIWUVtavDWW9Hlcw6m6hFozRrCTwsi5+6HvejnxrD1tXNvH/fezj+LGf+VmcuvtuTCli2aRrEJULrKuK1SRQkxYZLLYSQmCAX0c9/roCAPLfSIfA5a/gsUfejdZeH+tiaVHEqYJBMUNAkbSEeZU/BwBGZAZUOFd9FU82NnaRIcSJ2+9E8/Y7BHRTrHlEfYh6bIot0j0xAICSOrahcdW5RQBgEkSYLa8CrWVEcV33dZYTWGa4bQQHlQ+6ajULBL6xHaTjgPaiv+IMgIOV6fJ45O++9QwAx9w0bFa1IJcAAAp5c71x1f8wrqIYj7C7uytGEudoykqolMpNIaKhVhQDzNe5P/NOHlhXdO8YT1HbiAxLilaSCWpbiTm+o5w2ZkRFhwKjN/7kjzC98DgqvW2cpHCZuONGW8Lknw7IsBWnI1cFt/ZZ0M221+nZElPAxTDXfBvGQsqCj1yB9v2inMYLT9fa6R7PX8ccgLSIhRaaQwH3Ynq/Zwm6UYButYKle+7GKK5jEpBFx4SZ4r0RqoEMALXfkbqeMpCVdeji8A7GLOW46LCzUwRQtm9VKOQsgVzhjzE6nZjYtz9At9vTvsev4WCGev0krmx08NSzF3F5cxujlOKOMUKyMysVXNncQK3ZkA2ggCFq4VQNyER2EnvtGV8UZAtRpT+qGgCA8USaSxuOGXqlVhPbUFa0Fy4ItGLMMBuNjdZK4Evk9+E3vR63nToG8hC725sY05FgMJAIN1mv3G2NGHaACcGxKgFwc3UM62HhFOWYU8NBX21ybAHY2tpStZ/xK+dKlW0KUWVewOD7UPjWFTQcw7V8/RftoRVMkzp+/T3/EVeCJjIyMJM+GrQdRhXD4Qx+XGfgi3E6MgWeWSoA4A31FOcrBO2HmEx6WDtxAqNkinOveEDMnsnuFkbTMVbvuhO7jz2KgCKG3F+SKTjuVDRiG+z1GABCM6xon3xjZUFmFow8irCTpPitd79bfZlM6oajMRpLlg0gCqQDAWyV2TWFa/ZwYzI9zCmpqQF9qU2wServgw+8QsHVZ/78Ezhz/ARqUYjh3h5+5qd/Gtl0IiXldEL0pzzxStPR/vdohPk7AMCtAwBGMZ8WFq4KahYeGwAwaSOSV6XN1Axpkaufka+NiQQymL1JAMDQ3hylzQJMDgwiOsogk+rhovTkQr4qqk1o5QbIGMAUO1/8NLJ8iqhC0bwZNjf3cO7cPXjf+z+M9/3hR9FePY/u0EN/kqGxsoJhMsHeoCPWS84SaFG2mtu/1F4PACACT7TQJfrl3nEuSJwL7nHYe2mhcXYjJfV/QzG3tHMx/qx123ii+SstAPrAZ9kcAHC9cOVNgf93a4Cj/bvnygCAAygOHmu5Iune17GJWJGVmj9V7C1w4ZJobd5alYkEUzk9N7ZvTFUmE4kBUk2V16fc43cwQHPnVA4G3HXUsR1gANxQ0GBPksdHhpj5TAsAzAlj7gxs25Pz2rMtAU6qgucdejlm/V0sN2rodrsC0M7edgeeeeJRYLSLh1/1YpyqTDDZvYR2o6qe+M4kV9BNhJdfZAAwwWfSTwCALTFsK/DzBK24It959gsSAOApc/EXtY0gnG31KSsUu3tsporpJXcUfQPS0j+eAR+F9oxFGRN0Q+qmAJkv9f8srOGTX/yaAIui2kJnSn9zH4NZKmeAvcEUhbXn4b0UCExbP1nQsneZyYqn//MzCADwOGuNul7L42e1n+CQY6oxoOAxHj92zAToBKOp02ABAMd0oCsHQcgq7XtkjZhhqcZKS4ZmrYIzp09hY2MTTz5zAVFtCQVF/xIKucXoDie6jk2CBxRFY88gWQ2syLDFoBarpY3XkUKM7BEU/VatVRR0Y/tDjEZIH+IJhtMEmReppYnJ/zDzkNIPuFqTsNyr3vB6BPQZ5h5O4NJSEznPb5YBwNtFkVKBeMVE7Cm2AGgus26fh5hMGbRFolIWyRBB1sdSLUdv9yK+PqoWDQAAIABJREFU57vehAduvwu/+C9+EWNAQMV//0/+CdZOn0KlXpFAZCiAw4AAGktiB5IBYNZMChN9KwGAayYH1/2l23PcXH8+A4CgM4PnCqm8lgFgxCsLAwDsPYVn3v9uhM9t4ASdWkiljoB+MROI5M0I6hEAYAtAgEGeCACIq6yS5dja3MM081BbWcPJ+18mVhCqMUYMbtmCYdlpJoYjeMiAl3PK2H9Sg+dmGQBTP8K41oS/tIwKK4NhRbakZAKwzUCxnSkImxhNbQaWwmyDMlpN/2U+brQaetQxuH3tYPV5nvKVLHfL71HeY17I+R083sOA6Pl7K2khpLaIeecAADUAqBzPVhDSmbn+cI9lX3l3T0yzZDaB5zmqM3VXUq1FVDtvtloaXwlpWhrei5bMMlWcyu8qXrD/nTGg9ZDxKahM0I8OKIMOauM+hk99A9tf+jTa0z5O0HVsQiZVVTaSL2jfdTR3gr7cwEtD6Eau3777cWD8PU9P7AiGkflIA94eiR1YIWa90jGf7T3T/kp/9mTMk8CkWsEGge+1NeyRnVqpA57xgq/4ob6UMlGQjgK+XFfZ0mfP3RV9yrHQjQAAZQclBwioK8syAQj605p4eWlJrF6CAC5eGI8znD51L0bjAju9AXb6A+yNJhgkmeDkjK4hWYYgrqBgwq88wQAX6tnnXkjWUMLxybiEdtmBvhjvEQCI63XtqWwznGaZCswU1BGoUIl0DUO+TzITmL8UBzi93sZSHCIbD1ANPNP+SA2g6Vhjhew7jmGO18xqhM2LVC62s8EnmadGGyLVNdjZ2VbMyliYbX21KEBI1qot4DmNLb6NXHCkg1Zub168dpZXETTO4vf+06exVV1B0FpGkAzQoBZAHmGvM0RteUWdNkk+FluumhVYn/bwUDDA3S3GfCNk2QjNdlvXuX1sDd7ZMyh2tnDxuYu47U1vQO+LX1Ds12AONuwjsKAgb/J1AQAevKv6S0yJCQcRGz7PhD2O8YnPfQ7/8U/+k6qJA4p21Ruidiy127Yi4sRGzMZnUGlTnWSFp9PpqELMII8AAtWT+dyx9XW847u/G3/24Q9hNhoJAKBVzqsfeggvffF9Qn18K2B0o4vs/u3mOwDALQMA8rc3goEOh1HfLS2HuDgzQSBNNYowTmYSeaxW6hhlEzEB6qTfqAr5wjUAFDgqseLdL1kbkSrFqh/pLrSQY58b7eQ8I7AmBwlS00Y9TC98A8VsiAlpcZ6H3iRD+8R5/Nt//x58/FOPobl8Oy5c3AO8GlrLbdFtCswQRrk2yyhqsRP8yOF3IwAAlc9dku0WEqOdYdpuXCWb88/Qik2l3vXou2s3r24r4WffuWkTEK3PVkeZPFNYT4kR7UW4GASm+suFzSVH5QDnYIXdsRAUwBMgtLoEbq1wib47d5dYuo2Dz/PYeRxVK5YWRKFR5VfPl6GmORCDLQysoBMAYKJHQIAAAO0PnSaBA1AOBmHldoXDgrIyAHAjVf+DN9ol0tJjsFonLiJwm74hGcy99pznng2cIHE+WvhtXr6ota/RXMJXvvEYlljBG2zhHa97Gc42Ukx3npPFH+lrnUlmqoJMCLgJyhIoFwBwzx3nUPEIdpkKd7MaoVYNjWAQ3V240dpNi0lGWfyoDALx+DnO+By/c3wwseY117hkkMlNRSwBI6DEZDIhI4AUYy+EV2vhmcvbsrfb7E6QReyhr2CbQoBBjL1xgsFkpmlMAED6B9YRgJocBBIlrmiFAKlBwDFab1B0j+UuT/3+Nfn7Vg0wwbFFt5hq1VgA8piSRLaDYpJYO0xzrBmqrAKkUwlSLdWqYmS06jHOnjmNr3/9G+j2B1g9flJ6H3v9kXreecwMrNcasewVCUbQCYAgCK8pk3+nnSAqoNVdoC0oQQAKFK20WvpMBlkzBl20+ks99GYZRrmPJIxQX11F9F9ojw++/jWq/CsYsFZDmi+8nyWObhlw41i9HgPAAAAEJcZs5DA6JurRZ2UvQgG2/wVSgq5XPUz7W2hUM6TjPRxr1vEj7/xB/Jtf/lVc3NhEpUV9ggI/9ws/j9vvPIdefxf1GgsIrJIZZxICAASNqN/CJwwAcPTufa0EzrEL/3JTyGtFFjcPAGi3yobA4Dlc/uAjSB57GscJbHGTCjKw0i8GAM2OErqexChYACFoHXqIK2xp89Drj8SkySsxzr/8QTbLAtUapgQFCdqUGE7S5QlozxYKpJN6wS0AAIkfYhTE8JtLqLAHthobkUDqC7ANgGCE0cSy91gjwAIBVhTwGuyPG43prnmHbvH9ywDAYWNxnjgcEKP8pgEA0umyfegcU1a4W5oTFgCQW5a0ZkhRS7G7s4W9vV2NgMmoJ3cS+byTtq1+b66vxlHFaHaYsSKGHncPUZnMZ5JFINFR29rmHGWkesqEhdTv2QheZwOryRBf+sP3YG3Sx9K4JwvALGyKRn0YeOLWr6PAgbm2yBELgItDjhofBxP3eXW/3FJ1wOVovwaAYTRfCwBw4+CwscPkNebaS1epSgXb1Etpr6DDdra4iZD7QW+MihchppMH7x8nU+QJBAzoDkJmtGVnuDhtzgC1zLdrnT+T7fnDgSGOBEDf+mZTGm1kjzq9AxejTmcZBoMEfhiT8kb+mBTsx5mHKR14ghCd0RgJ4z2KubNgwGMl65VFA+LYfk1u22KeEpF2rk62bZItGHqKLPQgUF7Jnngx0JMpKgQUmAPmqQR+aYd828k13HZiDSvNGoZ722qtLNJEGksE4XkZOV4pukcLY47luT6DbadwsdsivjPxyWg0nMfgZBWwEB0Q2LTrjANgXCGvHEeXx7Fie1Qw8Zbwka9cwMW8Ab/ZRj7pqd0jSwNZD0eNJryQPLqpRJ3rXoC1aQ/3Zdt46fEYgT+WLS/F8FeOraEzGuC2Vz4E9Hu4unEFJ+9/MTa+8mUBIE3Geoyf2Bprya/XBQAYLPHmOBCgHGhzI6c38e5ggPf8wXux1+thNGWSF6M3GmF1bV0CU9omXTnPiqYYAIDBWAX9bg/LK23RLTvdLtorKwrgGGDdd+89ePlLXoL3v/e9aNVinDl5UroAP/kT/y1qvo8a6awlFO/5k9FhdYf1C34HALgVAMCIHRkAgBOKN5q0MEPhD+wm4WFrbw/NlTZqjRb2Rl10h0Ps9bq47667EEzGoi3fHADABcP0r8mvihsJNyuql5MazwRXNil0m8jJpDGvHw6A3V2knW2Ew13MJkNs9ceorZ7CJGji5/7pv8Tjz/Vw7Mx92O5mqDfXUanU0Ot00Otsoh4HWF9pqvI8mjJdvXkGACf3/oRxoVKv9x+NFh7bNnkh7d1pBDiRmoPJPxNmzlkjRGYANy1ONvlm0jEaj9UTyASAfy9rPUtbdgtZGVwoP6eKKpNyW8F3bQVGPMVUER0NisfgNnP3PBMyJvAUmRFAoVYjy2Zw8LMVyiPtn+fDDYivJ1rMtgYmo9Q4cKjrYf1+5c3wIBtBa5BlABxM/m8UDHDVEFeGkAqsq24pGrIBgmUAuECJFDf+mn7drOCH2QQnj63J4m6HiuDrJ7B19RIqSR9veege3NH2kPc20Ig8hFFFVntsa2G9ndsDk1CKLhWzMe6983YJ3NWoXjvoCwCgrz0BAFZliFxLA4KVffb5J7Tho42O6f3kd7eBueo/12NH/2dSLQEfBo2FZyo/QvMzgW1E9nlUrAgmfgWDGXB5u48nn9tG4teR+TXs9Ebw4xZ2p5mqBvT5ZZJPAEA1YwJYCqqNZSx/R1VdzgfaP4olxnEb+Njc2sJSs6Xjdr14ajGZzUTX47kKMJslmmo8R1kHoVCvNJkwYkaQkqhVpEAzjrHSXsazzz6r82u1V0Rx7gyGGJPJxOp/vYZWFOr1bH8T/d/zpA0g0dOiwHA4MPoVZCRRMJEigL6HZqMhZ4YiMayGnMlSZCwTaS04CyqqojTW13DitnO47UV3YkLBVBa82EdNsMeUbPaJAL5QAED94FwTQXAkE4hk6lr0mw4RRHX9X3aS9Somg23EYYpmFdi5dAnf9/D34HOf/Cy+/vgTmKQztFaWkWQz/Mtf/N9A/a6CZ+HxamVKRsnKWgAAbN366w0AMHp1DICI1S1DcTJwdTYCxpex96d/gt4Xvoa1PBejBH6CaUh6ho+oCJBOqWtREZttVKTSfyAAwPdJ0xy7/aHaas7f/1KEK+tqAaA7xSwnq3LhkiRWXsAiTiQGxq0CAAT4Jl6EPK4jbDYRNJtIw8g2kwRqVTL5vlEvN0KQixZQAwc4wdy/iHT/+e9xLQDphXyi2wfL7+fAgcMS1G8eAGAEHvWwTIu5CwD3BFvtI0gchZ5EObc2r0qkrVGrYm25gYh0fwKtlp2WECilZkV7lRUC26TvCiyl76KSWUlxOoVxGeHgtHo+ZClR1LISFUB3S+P6md/8NeDZJ9Hs7aLF9ijPjsUDQM2N7L/q12bSfNMIYAEVHg48ym8nfQT7mD/vkgyOaSeQdQQM4GIh9x7lccE5UfVC5UxDDxgUBVonT2FEBgBbeXJStIGKZxhEEuykaxbD3IqvxNDEF4sjfkHjXbfOtGLPj0/FowWrkew67qm0+OP+yjiAXwYkqmGPNtmKY3IMLatvSgCQQGNYRRFVMM1yjBljKK4z44NlnjTh3lVDnnNvpCsRrYkNmOS4VATVWQggu5xFRNqhsojILH46Zu5gAAAK/p1cbWv9XK5FaMUB6qyKJBOxAPJkisza8TKv5L7JHn6KpcrdzFlDax6ZojcL1QRdpKMlNwe2URnBbv7M46RzjqKUA+KLDiRxDAC3T7v9mb+fIcTAq+KrG318aWuGpNJATjtngikU1wxjDCnyKMHHFNlsgnoQYmXawx3Tq3jNbatIR7vgEGY75okzp7Cxs437X/dabhAAGQ+1GL0LTyv2C9mqM6EQoxQKDXB0vRYABjMK3m1g7xIJfueNp0Ix+0C/9JWv4iMf/RgGk4mUK2kHRJoG+ywMAGAtzUoTnRdOitZppuByNBkr8OPN5YUi7YI3681vfIOC1i989rMKnhq1OtbabfzQO78PFdJRLQDghrHDGpwSj9tijEiXXSuFgBiRrjKF6IVsCt+M197IQnizx2HD65sWARR92AIAQkIpFqVravu6OLmaDfS7HTSWlzHOU3z0k3+Ox556EpPZFH/r7W/HXcfWZVNx8wCApaiRNylqYyjqEak9Eh1KJ/L/rvDgWD0Z9oHdbYy2d5D0O6jQbokU/uoqPvKpb+D/+s33I1w+g2nQwnZ/hjysIKywH2cgpO/0seNadAZ7XS2IRG+Jah71uB4DgJPbVb7LybbrU3Y92M46z4mcMbFhnx6TIjemNaGt6rJLxB0A4CqBTpXfqa6L5mcBPp6P+1wCAWVhkzmAcMCZQNVZJkFWJ8SxAxxYwIXSsQqcL6qr0o6GI1OlYO9TCQBgZVZuAE4ZmBuietctdZ0VZmu9R0FAqrO6pO7gfbgWAMDrzQW9vAC8sPnGCprzIXbQta0KWn9erXGunYFJLQMlu8Ew3mK1nPtUPSww7HVUQR6OJ9jY7uDEels9Ya+59yzuXgsRjndRoVo7N1XPJN8ckw4AIJMmn44kAliPPNQjXwBAoxKKAWA6f03/P5lYciiwlp6uWjLXh7BtJe768fdu7LjvDOdpxWPWVwo6cSxNzZhk8MlqPkKMaAuYRbhwZQ+Xt4eYFVVMUk/tAVvTDEP2+lE9n0GAigCekgdzbQ11mUwTVqcIPBAAYJ8qxy2T+J29Xay2V4xzAoVt7LghS0SuCrbiT9CF196NcwKEVN5lgk8vagrb0p6TLLOYCbyUikeoN2lV6amiOk6m2O12EMUVLDWaiJlUufYagt+VCmr1hgmWrCUnhR55SDOKLeYp6jUDYIRegHxWYDJNda0yP8LucIyEIEy9iXGeo76ygvsffED0vpRrLYkygackmwGJeHQ3zQCgBoSZMRRRIv3fiYSzjztlABqwj9yARQHtjXyWa8ZoNyLsXt3EXafuwOblTVy6fBm9QQ8rq210e7u4997z+Ef/6GcQ13h8CQovtQCAZwAAgaYEAK5tBfftzgC4JgCQj4HZBoaf+jj2PvV5NEdjLJEB4GdIKxTVzVELY8wmiVph/LiKMUc8O9u4DjMYrlSxuddFP8lx/PY7sXTuvEnmlpYw6nVRZdvIPLonBZzBsxECFMBm+Pk3FULwHqpthdoCjQb8VgtFvYYpWQAC4nmP6VVuAACCPU4QUMmbgYWMc9Bf0uMFJURHHIN7j3KMcvClRwHIL2w/2a9ho3l5SGwxTzYkMHsUAOBrnScAwBiae0SlEiKfTbBx9bIAALbQUh+m0W6Tr2yYaZUK9nb2MEsynDh/l0nYlCCancx62JiYhaKVqvsWiCgvxBtJhFLxHyvABRIvQ63CPr4ekI6w94fvxeVPfAQrwx6aBIw5yucJ12IcunMst/CV76X2KwqUs33wJscOP43MtfIblGeCWIjWLejwGcK9e1/W8bwjWRyzTWnL95MCf/GSWuGom0IG6sqp0xhSrJZ3LC2QTVIxHwn4EQinXXvmGbcFXuYK28/mLQYLATs3Vl3x5ahLJOvd8jlYWpU7bort8jVTyxp18aQRui3QG28z7J63Fs3SAsNpiuFohgltgTyK9/I6szBkYg4mztxPpA0uQVISUzLFdAIAqE1iXbDk/sPxURSyNaW4LhmHzBH5nhybBEeOra3g1LE1nD6+KgFAfnnZTC3i5DsRAOM8MIw5wz7n+kdQf9HEMc8O50NCoIssBo3YJpl7LFQZW2IWYbi+GhFKYQcq7CxGi4vD5/RoO6f5mqkPDCsBLs08fOTRTfQzMlypD1RFf5yjtrSCnX4PUTVEjRbjowFqQYSlWQ9nxpfxlrvPotrvIUxZPAnRpKPTdIwzt52Df/KEEd/kAtHdU+Ezn07hMY5m3kJgheDF9QAAHqiCKg4+S0uWKCBPIElFUZgoEAP+71/7d+iNR0L5aR0rExCbXxudDrMBzB+ifRtxLz76wwFW19b0nROfAc54NMLZ06fxjre/De9/5BEpmnJC8A/f+fZ34I61dYmNOFVtLVXOFtz245ocf+E96xgJ3wEAbs0FwPggW3s6LgiyNzI2TxJ28X30ZxNEzQaKSoRPfeHz+NBH/wyxvN89vOLF9+Gtr3jg5gEANStRQ4CfSboa0eRQ48+Amtz4ZiZozdmL1kWxs4nxzjaSfl/aBLQuWlk/i3e/7yP43Uc+jNrKnRh7TeyMMtTaK6AvMoPtjAG3x74tg8pSmVniYgzKrxFAXQ8AYE9UOfF2CXS54uCo+UzaichK2MyKtrWWlkqmgwuxHvf3jgXgqroSXLFMAiZG29vbc4YB/8Yh1qzyEpRzSqaHBjj0/SYFiiJoVkHefa6ZvxRAM/Zs/PujAAD+Xu1FjgFgF3gHAOhW2pYG9c9yw7IVdfYyyr7IVnUPC8wc66CMvmqxPgQAOCroOnwDNfRIs7U7JN5aM2nTMbVU9Wk7ISVr1aTr5Hm4cPGyEkI/HYuixkQ4imsI4wb6nV2sxsDLb1/HfccqqKU9IDEU+CyqS3lXHffWAYBWO9lkPwDADbBRIbU4kgUP4wbljdYukoEeq4tlDYryGDRALHvWYyXfrvrPMckNmDRFbXgSj8swS6fyz+WcYHsAKxnbnTEa7RPY2BvjC195EuMkQFhtYpgHuDpO1OtO4KM/GmMwZIpD1fMYUdWI9rD6z4oDqwE8Bh6LAwCIfHd6XRwj24xiP7alhN8JDnGuUPxHe5gCZiN4qPlAhpAPTCiYRusyBiLTBM1aXTS87l5H1Pcz586g3+9JMJGAZ2/YR61R031t0fouzWWDq5acOBZ9lsOTbIXJlMdb1ViYjOkx7ElFmOJBWZKDAsOzWSHW3KQAtnoDFGxnWF7CKM+xevIEXvumN2B30IUXsepDcMTHjGI+BC8O2AC+MAYAe3c1EyTOxC8jDkmxKbIw2EJFEUbDmhgOeqJTTkddxCGtV4FslKMZt/DFL3wBUcj9eoC11SX0upt4xzvejB/78R8CPOo8EACwPZcMQJQ2mOC9XIE6OM/+sgGA6yWI107grt8CcBgA4HriPeouJNuYfPEz2P74pxF3ulgKyXTNkMeQQnuj1sJ0NBEIFsYxpqwAgu09nsYmxbG2dvakG7F08jTWX3SvAdA4H3a20GhxLJqg1GMfsYQACQDQp/3WAADpfRQhErI66jWEy8somk1Mg1AsgJwxQFEGACwLwK6LXAq5G307AADXSv4P2zO+OQyA6wMABIpS9uHnKaoxdTwmuHLpEjqdPTEApsM+jq+vYzajs4iP1lIbG5vbmCQZXvySl4vazWBKrCzFWRYE4Hd2U9I6lGK8sgSkxol2GMV3WeBh7DF2GsnNJpj0gK9/EV//o/fh+HSEoN9RwsMYrrznlK+nu47l6z8vlFhtIzEfrlGEORIf0ETcXwDQamhzes1ul9gdgjKYuKTcAvD8YqI5Lve1/0gYq45TH1lQQcSWtiDA8toaehS2CyJUwqryH7a3MRaL6zE80ljJ5DD4qQDlOSGhlFu5477edXEFjMVx6uqbZFYtgBkC34rr2lyQz1OAlABA2CB2NFEhQAkxQT+Ci7SQleWpEaUUlT4zVvKs9Bsg3sPeoGdyM/X8EwBgks410BSV+Dk8NjIAWExmWzljTtmO58D6sZMmt84yDHp7qFcjTEcU/SMn2LhRMN6RE4bOx1hbM/YlY6+iGKPswmWOi2xTfi41wRSbUi1sSuYDWwyNK0AQVjErCFAYxiTPQfG1jTHmRbF5e8x+psbMA3pejj2/hj/6zDPoTNnaRbjCx8beALX2Kvpj2i6HcgyajYaohhXUp12cnFzF2198Hs1eV4zmRrNp7DyRY0zBwlMnMFK8YVgiHC4JYyEWKFiYoa1zXFsAADxZlwDMJ5h9zgUV5UVNr2FIRcul0Rj1Vks0wHe95z3wSCumVoAQFpFk5krnsgJyQoAaBDIONXYgek+TvfNvTOBuNroHX/EKnDx+Ap/8xCcQs9eMgyGq4h/++I+jv7mFlePHMe52ZA+lwUu0QwqfZpOee9yWJrdwoKMMQI9cNb65v7jeBL6VozFMiYVP77waYCm917MBZIWdVKRer4sGFclJY6VvsaUWEU3OqhF2hn3E7WX881/6RVFpWcFkEL9Sq+Jvv+27EWbJTTEAjCMxawiswlekhszAhvfdo5hVMUNYjJEP95RgYdjD8MolpIMBYviYpiGitfP4X3/p3+Kzn38cK8fuwCiJ0R0X8KsNo1lQ4wRPqJduKsXW+4werkJXZWXjbCjdmF0o8TMBdgloeRMzSb8RRinPr/KGp0WGwFtJH0EVe9vjzDnA5IwtM9wgWCV3Sbaj37vEjq/T7wgckD5K9JvuDFwIKUJGlwCrN1CuAq+urhqmgz0Gvp+zW2OFk9OHGgbucxRoWvq/Sx7L7QH8XHds2gys/zD7ps31NIQ2WSNaYRU5G7hNSRUNG9CSejYeo9ftKSnmmCpT2Xntmfi5x2HrmGxg1NK48BIuv/7g/No/H0kHoyZBYhK6dKZNgj2VTKQkN8GeSluFpuYBKXdxJVZf3eb2Dqp13rcEHpNm0eetUFpQER27jgnOtjw8/MB5+INNeKkRwZv5VVXJ1QcXehKyS6djCf6R+n/+zAkko76sBNkbR6E69X1JtbiYb3AEwEzLzmLTL+8DvKaiuxXsQ2Yle2ETyKQ8y1zVgQmejEDlLc3kheKbQbWG0axAEdThVVq4ujXAY09eRG8whd9cwdVphiSoCjBk0LnT6WKvOxBVubG0LISeCfVwNNHafuHCBZw4ccK0t7A9rcjVZkZQmMfo9C4kWMi+yu1trK5YK0HbQmLofKz8Z/CqoSorZKOM+gM0qnU0aw3RYTk2W42Gku24Ruo0sL27haxI0VoyLQchIkwnM7VR0DIwovCfmBGJGAq6lmI40eYoQC2uaqyoApr72NkZoL1yTIw5iighriGvVlQNCuo1vObNb0RBsadKqOqPWq5Kfd0ivx2w0TosgD54f93+TQBLc1K8TzM2pGehmqERUjXJunW9IOW0SOW6Qq/vfEa99wBPPPqYqgtGkZmvnaDR8PG3vvdhvPI1L8P5O85hmgyx190zrR7VGCkp7Bx/ZFGUxp87fgdaHrXH2WLVt5DAd30AwAS/wT4RQN4+03k0ASYbwNXn8PV3vQcnshztkDFRhrzKHSfTfsqgmteIfbAJ7b9oF6UwiUwp0+52cWsPRdzAXa9+rfRt/daSiX1kM+uEHQnMRxIK5PwiQC9w4CYZABTgpTs5hf+SSghvaUlfKeMzVoA1bgLr0sNqtK0hlwAAOsndCgBwPQDnevHRwfjq4Pu59rnrvU95zpVfe734bZ5g3iAFvvx+hr268Bbf3wJgGACck9I9ytkCRTAyQndnB88+ewEry0tGE4bxkk8HlgxBVNF8v3jpKl7z2tfDp/gk1wJt9GYccs3gusPVngCqqOxJAZ8AAL+Ybvg+pgHQS0dYatRRpHuoDna1f/3JP/unOE9ac2cXdSQIMuNOVAYvXbzhrGHLTL7F9fUEDB/2uJFxYdaPRQvKvjVyLu5rchEleCUQQMcjG2BP2jJ8sH3N7I8G0DDV8jKrwcQYrm2QY7++2saFq1elmH/Pi1+MnU5HUa0aSwmk2QJKhaKy1KfhPsC9XiR6isAZzr4DUNx4LY+Ta10LUurd+ruIgZxoobV5tiLHWrIcIKLTogqju34G5DD5lBHnJvNHrQtkKmqPMQAgv6s4wlY2byI7bibNvFYmtlt8jok9jbsSmQBkh5Kxp32VY5/6Awbat2uq3cO0Ty1q+4ux5RomzM1kDL64rYv13EZD81xVf28/yTEmjOvJwtHG6Ty5sSugxMZOhga/0ArQ8SNEb1KghxY++UQXjz27qUINY6HeLEdQb2gPoFNa7GXSvJtMEoSjDu5fKfCfYO0dAAAgAElEQVTKU0tYnQ5Qz6ljYBwieI24npu2AQLyQ8X4ZNBTH4TlKq0LtGVnS6RjANwMAKALz+C8WkV/OBKN8bff/W5c3d3BTq+v3iKizCLHzhkACwBAF9TaZPFm8CY7i0A7vGS/wH5JToTv+9534onHH8dTTzyFU6dOE5LBq+65F3/joVeKXtmoN5BMGEjTE5v0RUOTM+9lVWjdsdhVww3YG1ngvxWvud4GcivH9BcCABCZmk0RZh68hD3GVNozQnUULdoc9tFeO4lf/vX/E1GjIZFHxSUFcNeZ0/iBt7zppgEApypMVjWpqlwMjH/oFF5B38sUPqln7EEb99F79GsY7uzh2FIbk/4YeWUNP/9//BaeuDJEFDXkKbrXGStIqjWWMJyM0R/0rHIpFyy7GEm8JFLlOWdP5twLdrGJlTcsVw13i5ASB/W+B+qZLj/Kiwefd8l2uY/fLcQGiU3Q6/X0FisrK6IWO6s+Jm/8ndMMYM8++/0ZQer4JLTny3GDIAATI2cD6I7fsQ9cL1MZzOD7KWG3K6iQWvU770+m3Rgub05qbaC6KyveYahedCcE6EjlfF/5pdrWBi2g1kJPCDITrekUw8FQC7VjGrhjdG0PZeCyHGQIoLhFAIDHz2ve63bQXm6pukuRJSVCtGMZj9SHPhoMsbzcRiWs4JlnLmA4HCmoYhsVaWlBOhWaz02NlTN+EQBo+TOcbhQCANDfQJhTgZ8WrDWE1aqCuoi+txSHs9V+Jvx3nD2FdMyENpAvLgECAgBSZnasBAr1lACAg0kYr6kDazi+ysCQ+x3p4WY8MiQR5wtpnmhc0wvYCysSeSr8GAjqGIxzXNnYw+WNLeyMEnirJ7E9miFJCwQERiYzbO92MU5oUdmQON7yyqrQeiaOFy8+h9OnT1sRSw+zLMWUKD1tAq1gIcesWk/CEJubm/sAAIIxzsVAiRHBk1oVs8kM0/EUcVRFlfR/a9nYqNeQpnSroOVlgr3urtpTmq26Cb7JOsoYmJj+Ru51nBeKl+ftMqQPAlW1YlRtX2GC6TRXr1+t0UZnMMAkzzEh+6HZkPJ/69gaXvLgAwr4CAJw0XTJvxSoubdeBwBwgfXBfcIEUE4EgwEB2VJOUNVoMUlIVa1UFgDQFso1vrB6Eh7SKYPQEE89+jg8JhA52wQYsVFN3EO96eGnfvpHsLxaQ3uliUajJkBEzj+syLBadAAAKAOe19r/vv0BgCmQ7QoAePz33oe18Rhtn9DLDFm1QJLT49tW1dg2QcA4NCJWBAAE2shvrYKnN7aAuIk7XvYAUG9Ssco43QhQNZVOauPQolMAgOw6ucLcCgDAFg6OeQ/TKEQa1wCKATabSKj/ocoxAQAmA6490MR4rgVArPFDqqs3GtfcSKJ3rfe6XqL01wEAUPBfpAKoq3EFgz0DADQbddnpcp1i8sr2Je6qZIVtbO3gdW9+i6q22pOsGKDE/6x+hDhfajMAqgwFmNESAODiF/iYBR6mPkWGc/jpCHUyMXeu4rd+4efRGvRwOq5gvGU8yl3hwBUYXPzhQOfDYiTmHzu73Wvq8DMmOPLhGS9695gnt6XxKCtcW5g0+UkpxqNyiixeTcKv9Z7MKUtx59gSTd38lQU5bRqpdTVHd9qXuOu5227DQ69+tXGR4f4uQS3GJzlCWs3VYlTrMQK2kwkMNswFits573oHApTPxxVmykUZd21Fo7dMRBMXLQo9SsbFkHQaCYsCwfz9tfi4BkdTtXWuCGJXs+3HNo7st3u1KoNkDYaMR63tgFOQLJHEbXBhPtK6WhkwwBbdZDl6OAPEgdwCXMRMIDN4foR6Q2pi7OsBlz39nAMxj+01Pt1B2AvAeUEWptEqMsxzfaYV31bfv23JdUUVbrruPvF3gRdhmNbwqcc7+NqTV2TRR1Cmw3EQx9oDkFIsPVflPqdBYD7B+cYUdy1XcJzFHaoosh2brgZsdRBRh7G4LwZAxAIdr4FtP+UVkzDyrQIAhkHDRJtISC5XgKeeew6/8573YJylorR4oVVxLE0qk3jaycSDsT0e5mmi2osh5ip6pMEweHvnO78Pn/nMZ/H0U0/jjjNnEYzH+OEf/EFVVxgE0u5ECBORT05+2mTZGycdgjkAYCInh6Le6IbzzX7dX3UAgH6klUqEnFTe8QwVsgCYGHNxiUJMowBffvJx/IdHHsHqieOgbUw6S7F9ZRNvee2r8bZXP4gwMxVGtwCbiuSiKrnoQdt/9aVBEMAkGgEryLEqrKyERrRRoqVSNkC2cREXHv0aKjnQbq4gmWSIoxb+8S/8Ih7rtZHXjqMWh5iMBxj0uxpL7EHq7PVRqy8ZmiyrMAEDJmPDwvWEiRgyQ8MrP8pJpkOw9yH3NgEnu6XRasw3FUdNdt+VoFrtDecKcDBJY9WfCQ2p0XyQCsSE0ym3MxGSUj6Pnb1MRHydaqwFAJxNGl8rYb3Sa7hYEUAo91bPQQB+IO8z+4us8J8TJ3QLnnstX3oYAJBZAEAaALyeClTNkiwAQP1gxqO4DAA4Wn2WJFrISLfmZzIZV2J0QABxfs4HxFpyMTD2MwBcMHLU3JsDCmxfCiPQJ5aCcQQBKPJG//jJeCgAgAwAgit3nL8T21s7eOKJp+Z0diVg3GAp0EI1f4XqpFZSx4K2fRma/hQna5kAgGC4hahgS0WIPKzLE5djNvQLAwBMR2jQKSUA7jx3SnoAZADUQn8fAMDPk54Qq3SHAAAODHb37DAGh+4vlXRp06cASSmjKt1Cosk40fNMXiP1k2cFA5cYkyTHxeeu4NFnryBrraGXGOJQ7kUYZwW6g4k8kGcFW8k8LK+u6zgZjFy+fBknTpzUWGcgMGJfvUfNm+piDjQahs0CSFRxbXXVjGnbhuEAACUiITXTIiRT4xLAdjQCB8ai1hd1kNdKaPpkiOGwL9cACiCxbSGlAI4qtKym0sLQVP7FcqqRPTFVgMFNmFoA7NnkHkdgaDxJUauvq01ip9dDEUUYUL29XkfUauD0HbfjzB23I6eQm9yuLIjNPdKOWQM8PD8AKq8TZQCsHByKOWWDrYVImw1iOPc4D63Gif0YI+rGSoL9LneIsIqnHn2SnHUECQVXOTbI2PAwmu3ida9/AP/1D7wDs9kA991zp/aL7tYWolodMyaKpnYzX5fcXjAPqo/YdL/tAQDMAK8PbDyHZ9/7/6Kxs4O2lyEoJkjCDClShKTtW2FbAgApRag4LjkflCTQPiPGhUsbyKt1nLjjLtTPnOPmJGDR45rqQlyyCOjMMdcB4M8OVHrhkY3xgeceECrZG3PfbzYRLa+giGtiBqjpSEH6wrLMFXkWsdgL/+zyOL75v17Mm4NAwqLSeTAbOfrTDtsvrhe/HfU519t7NF90Y49iABgWGjUACARJqTxP5FAy6XUEALAyqBgGHipRVYK+o/EEe50udnY7eMMb34yAjFqnAaBEyn65Fl86SzDRE3XN9vxqQSLYRKSKDOEukE3QikMBAO//17+Mpz/zaVSmYwQZdVdmcycahRRWi8jtQ+X1YF+LJD3dqxQpNbHiYXs81/ojH2x5kgZQ6cFrJgapeT/uI6Z4u2ghnq9VZMVFoRI/x7BUcYvzzLIXTbXf0Y4Xyb+5dUzugVq9gjtfdBfuve8+WeASZCGVW5bZtEePQgnf8YsAgOIkqdl7VgPAjFE3lspAQJkRWo4vNb64ttsCjhlv1qKulKQaAGD/NTLsbDIg2BZuAD6XRIsXbhlqfI46bgY+Ms/PRUDnahJ2fSqBK2Il2+u/mOfmf6ZybvXkGHXMJqao4fIFm+QbczAKJlcFfEqPxAJX/Jl7tc6K7Mt9HDIHUM4/2WgsCBAxQAW/mzGZGzFW+/e6/i5Otf8nC9HFwrovTv+A8WkxRSXrwA9reGrbx9XtEWpW+2rAlbNGJyEjZFjJpqL/I2yi4qVYLvZAfkBvY08MPB6LAwB05px+jM0JJHBMMyaWZoJp/+S4UEx0KwwAUdl4MSnwEAaqYHhxjH//rnfh2Y0NzHg91Gu5v0qoCbSPSuIoJ66fxpyAGUCZKvv0/GaQ/7rXvR6vftVr8Ku/+m9wx7lzqKQJHnrpy/A3XvNadPZ2JQ7IBWnS66GiRG5xI4X4iDVVWtQ1eG8Bgr6V3ecG/vZ6G8gNvMXR65/dQObIlhMEegEtAON0ggZ7/MczFGQA2H6hnMlPtSIA4J//yi9j6fhxdHo9rC6vIMw9dDd38eZXvxLf9eBL5Vd+cwAAkIcGxRTQmkPMDyZA3HAoOpNvXsTWpWcQMpENaxgMMtRqa/jpn/nHyOMzGNTuRj+JMBrtIJ32UI1MT3We8IsbI3soqbzFignbWlIkpG6GmRG+IwdOwjeHPw7aqu2vKBDJXCTkC2aA6X9yX2VAgJ+i6rlFnbkgURSNG1WHCWhmBDWdV+kSKZlMxrjR2oquo9Y6az23sDprQb6XRE6sEJxzB3B99vOk3s5rowJfchqwPdbuipQrx25hdwwAAgAE9owIIKmDZq0Q2i601lLMuOA6ZF2osgmEtajRPaTTUdWX526Q99QoxdNe5gC9cB9AQ6VsKzpaDjgOzrvDftYykufahPu9LlZXlkV/FwiwsoJnnn4S586dw+23344vfekr2Li6pSPvdPtoNluqGtMFQMJ8EmHjgkr0P1RllP+rFxOciFO87RXnEU12UIWlr/tV9dhPJwYA4D6Rp1P1+8c+cPf5c7IE5PuSARDT6skyABwAoABHKnALIbmD58n111VheH35cFUVV3FfzF2zefJngkI8P1WPPF+CQBQIqsR1gXXbO3t46soWHtvoIGytqjLZHU7Qm6YSDqQd3mDKJIh6AXVViatxDdvbO7p2PE4K3/SoF0PQo1KVBgAfBMAUuOW5NDMIAGgcaL/y5gwAPlGrs0WkEIuEFpnSo5BmBSv2FRNk0YoozzCiXR+VeOt1gQCkes4SW/23rW4ctjxvjudKtaLWGgbZBIMk2MTEmu0Bswmm7NteOY3+OBFgPqVVku9j5gOnzt+O8/fejXipqeq/YcU4gSEGU7aV5joAgAPmDgMBROO11Q5n1eZ82Vmd0l7JDr2F5IaKNX7um8RPFP6pWlqeefRpFBP6fhu1YYmvxgXieoFZ1sWP/MgP4M47TmGlWcWZU8eRDgcqGIyiGFP2kpecQw5rxzlsdf1rAQCEQ2DzCrb++MMILj6HdpHAz8ZII5I/uceYANy4J7Bf2Kx7sVxcrfZGs4HLVzalyN84dgIn7n+pofczeSCYJUCV6yoTB+5jpg2AifutAQCs+lIgIkJKC13qitTriFfX4RHoF4fJqpVZAq1J+ve3et5KDHOrDIBDx9UhvdQ3cozfGgCgJALIkXLABpDCixQzlWB8liKqRpgN+7h48VnT12ztUiX6S0BulgjEJEPt/pc/YEUAbY6jRcc1nxsGEcelSP9SctPi53qSLABQUWuRKRZLhhx45klc/vxnMdrb1brItZqJuos5yvfUgflcH1wRxO03HNO0omNid7B4UmYwHn3vOA5lXTCPEQQ+WD0h/p/Fj3kMcuCNeGwzuuGQmcPKLS3lSq0As2mCRqNp8wuTYJtYRGiuKt8sPNGdYXl5CWjUgfHIXKsK530BtJrmOpLNzGvPGMkq6ev3B0QM9QGMxQyPHrAi7k5Paf7dnQsDh33ChPZyuL+fMwBMscecgM2ZjAiEcX6w4PTiu3VDIsNVecXc38/2P/FPWL0jQGg05ezFWbhI7LveDkQpA3JskZpYEVNlvHbsWZCK11vrnEn+91mF621cqd+95yHfnUaETexNtW/ukwhkBuDXw53D/LXW9aB8T6Ry7O7PCEiuGMZWtg5M1Dsna2eydXLqwdBCN53Co6I/h2q0ZObRbBMYD4DGmr3+1uGML5pXJNkjy+tjq2n8XG74mqeMm2kbPXy8cAGxQyrcBHMB8WHIGl+jSjvfnQJNwyFqq2vocHHZ3MTvvvcRTBkIWiqhq+q5VHtfDl7SBLC1P11UA4YwAKtgZ2cHK+01TCZTvPWtDysI/NMPfUj9rsv1Or73b/5XaLdaaFRjbUpFksijkRWcBXXDoN0OeTY37TsAwM0CALyWk4xiElXMhrzWRjBmzL6lpRaSSoQPfvxP8YkvfkFjYf0YdRrYfx+i6Vfw0H334g0P3X9LAEDmF1qw05SV/xlqrNixCXXYQbF1Cb2t5zDudrHcamMyo0dxCz/6E/8D2sdfhFHexKUOUFRqKLIhAp8VwBQpJ01WoNVoYzSgSi297mlDEqIIWNmcwQtTIwgyJmXT0KTKG5f7P5OnMrhhNgA3C4woyUEjpIPtA/wcJiauuj6ncGnO5/MebT4/HA3R7XZVkVxeXkaNFj8C5BeotlPd5VFIwq6Mvsrb19itcVN2FDJ+Z5AgxX5r68d5RJSarTaOKu5EA3msTjH2KACAYjAOAOA9lMqtaWs0S2oJANA1tAgqf8XETEItsrGBAAAeM5MzdywOACgnP+Xkn/+/lRYAfm4+m4I0cfb9b25cwXKrqcpLv9fBd735TbqG//k/f0iJ8GScYDSeYmVlTT3tJig3tnMGANCqp95ZJsGsA9TzMY7HKd7+4B2op13EHoMM2tcF6htEQX9e0wtIAIDK/1WvEAAQFoY+RgYAAYCKer+4+ThE3tjtOeT/4Bjmz7yfvO+8pkqqbauFu8YmOOK9MXug6Y8z78tzZjDJvrSEWgFkvpAxAE9Wer1phi8+eVmOBrPcw5C+wkmBYQKMUg8T+gnnPibsk/AjtJapMN/XcOV4jus1DMcjzX8HAPCeEgSSPoZU/MdoLy/rZw4qJk9uXBM1JzhAUR+CB5yLTOwZ3zDhJ9OCY5gtAQzu6CrA/Y4ChOb8jWUeLQxV9ae4EC3YNK5McDGZGNHCuErLRuizuLmrIiLxp1XsdIeotprY7vfkp95PpnjpKx8SAyAhSdvIFhsqqmypFnsj9/NrMQDKrJuDCYqEvWwcpP5sW1A2Jk30bKbrgHFTcTGNl3HOsbeYEBxdH0ZoxDEuPHYR2ShDPmZnI62TZogqpPgPUammiKIp/uf/6b9DVExwbLmBtRPHFYCMqg2M+HorMOzmp1vjrkXB/nYHAArO5XAEb2cDgz/9FKZf/wZWiwReNkYeJhLYVeVGGje+6NbUVgp931CuhWhlQL2Gnb0eekkGr7GM8w8+pJiMAK9PurACXWMYSgFAtQEIBCAj50BB5ECSc60fRevlehKEivP6BISqNUTLbYSNJWNtKXFeqyNh20E5ngzwcNMGBPPD+osEAA57rxfy/t8SAGAupWnzJ3WF+Ih8MgDY9mXa5KgDQBFvCnUm0zGuXrliNGvGQyy1DGjOtY5AKbVMRsMxjh8/gWqzaZNJe8ltW5PraVbSpcXBMMCMh5wFAeCjv7cnVqJfraDodeExYVtqSo9JqAQr3ny9S4r2JaPsMTfibfq9e8387hv21ZwyrPYEm9C67xa0Pnwc87gtAOCSN76Hkm37VWYQHKwTcgGiKJ90zNh7mpoEnbpDfI4/a4FdJP/72QAwrTpqpZQok7GpJp2vXjOTYzJeJJb8PB0uNwPLOSdQ4K4Zv7vEvfy9nJy689zXbu3EEA8eKzd0Z+dtr+A+1wOLDJvBYCez/e5YAA78cT+7S6FElwztOq149ifQ88tl7/ucQXHwLgqNNuOnzE4xG6K57tqH+X87Nly8O78ODpgov7c9H7u3zmly7jznAGFOOxZ7UxY4gNMCmIMChkJiPsBtpPphCiRbQH0JCE4DaVWMBIFkbAn1Enh0heHqynGYMtdeMuBQ1gFmPYDMXxvTmR4ECwC4ecjCh4pz9npIedW1TxR/AQCArYKhGmvSjIqcp4Xfe9/78NXHn5A+gHQAHHjkxtEcyCHtxCrJq3pk6KkOVSEdk76k1WqMTqeH5eUVEFn7B//gZ/Hnn/g4Hv36l9Gsxbjnjjvx/e94J0aTHopZgnZrCbN+32gBuBsnMcAy+iyO43cYAGakLiyBbpABoHWICBUD3d4Q9VoDWZqT2IjaygouDTr45d/4NdTX13B5ewur7TVUMk+WMeE0w/e97WHcc/tx+DfNACiQFiZBkSLxdGa8Umn3t3kJu889rd4Zjp/tnT6On30x/u5P/I9A/QwGaQvbvZnGJem8TKSSGUNRqnlmUiplf45nzdOCsCL6HH2r6MNNgWNqAGQzio2U2hVKQICjgblKehkIMGAb2QhWRb30d+VAoizMp6pnEJgqpU3EHUJu8mVDfZ9MJ7Igk2AKP6NeB5kA/BuKldGmjQE2Exsm4PJdLfXvMwiQgrl1G3BVdF5npwmgQJ19fvSwr0RGVE0ouGFzuGNUD78NGspVPiH6FMvRdfZVxZVop2UAOACAtCZnk8hFdG7lZpX1BWDkhY6X1VYel6sGqH/PMhMOAzHNenzzLQAMgGtRiPGgr6S/UY/lsXzu7Gk89NArpIz+1a9+VSJ2TzzxDGq1JlZWj2F3rwuOJ1bnVHFgnYxtJaxHsIcQwRwAqBVjHK8keMcr70KrGKiPkontJKfNHtVs2U2dCQDIkonYLxRVIgAQEUrIE4GkcRRKRMYBAAIBeA8tXXFeVSlVv3h9FBA6G72SNaDEKSXUaGycqAWgvj9R8QIUFIij9MaEir2MI+jlS4XbXGOQzJfUr+JqP8XjFzewudtFEDclCLjVHWNvNEMWxJghEjOA4p711pK0AFh5d/aTrk+SY5njlcdFEIiJv5SFswytZlM/M3nXfmLFLvl9qbmk1S+Rqr6PsBJIuX9K9xILulG3YTQaYzKaSICWdFn2SPJ+ESTge1NAi+sDWQrcbKlLwPMUgMDqfxRovs8mFILMjFAkBRLTAHuDMerLS9gZ9LVuerUqXvLQg2itrWJKXQjFLqbKwnNy+5nmu4Kdo1sA3Jxz64MLc3S/rYQq34CCfs6ujUGoxAYpRkfVeX5pXPjwSPnM2NPNqk2KWdaXawIBgFkvRT4uEHlGKZlSMJOUY53n3MP3vP0N+P6/+VYkvR3cdnwd4do6prQ7ZCXaUmYdEFAGOY9KQv86AABZNEa4u4nsM19B5zOfx1oxA5Ih8ihFEZg5qqINtVoIADBR83zUJN7LPZtG4SHGGXC100cWN/Ai6QDUBbixBcAAqiZZMi0ATFAisWro1X6zIoCmr9cEk6nnY0xhXYqy1RqIGssI4oaA85yicQIxSDk2rSUCAWxR+Fb4ly8kQT9qHJn8qFxZfP7P1/pb97tvPgBgEpU5y5VjwgEAVFH3fNlFTkYjxFFkLNB41fNMrVHcLyp+jqVWQ2uYYgcqhddqYgDw7wki6drY++zO0e0XZm83K4kvEVEmIMxSnSUx1z0OswDTyUhFOerR8LNJv88ZT7ncwO7d7n64Nj53bw7eI/VQa/9y+ePCBs+9h4s9Drt/nD8U8RN92vZt6zNKYv7SPlLR+wBR3Dqa5elsIVAs+r8vVx2u19wjajFbPPcDAOZ6mue0lzFeIvNrxv0lkn4ORdyoT6A90xWc2a6Xc602Ant8jNKp5pJb3w9eq7IGwsHxKX6lWuNKY98BPHpD+t7b4pZ+no90M3eNPKSl9Wt3WogqukKrrbK7LhLTg28JEIjg0e4kNy0ThvU536HsOS3unK5Y6VClZWQr8q5t2GQytqRJJqjVgHMsR6fX5caviQ8XYoGLTzPPqaBltQ3sKNtXwJsR0HIMEpdGmcFn2ghL+gDmjjvRdRKHZ5h5PWR+FZl3Gn4eo07WppcirXCNTJFMuqgWKWpJijQNMPKXkFPPyR/ALya8gouYzsihm3yae7hac/ldfVrGoUFguwH0tcfeCgOAfYAKdno9VE+dQnd7G8vHTmJn3MfTV67gd//gD5CRHmNNsnQBXbXR6UDM1X8ddcFZZ5nLLaovtQS4wYynEl+jT+KZM2fxwMtfim984yvodXbB+soPvPOdWK434TPoIyDBQG+uBmmG3XcAgP0T6lZcAAwAYCbQbDBCLa4LnGEbSF6v4o///GP46Je/gCQKUanXMewNcazeRtOrYPfCZfzsT/w9nGjTImt6Uy0AzrXA9BdZJJQ9wbtbGG5dwqy7g5iKmH6IuH0aP/H3fw4DHMfmuIG9pKU1uIod5EkfCZXKEaISNVCNTYWPC7Hs7cUy8JRAG990JjqR+r+lOVHqP3Mbj1uIFcBRfM/28ruFx/zMhNm4BMyXvXlrzGJRL2+Irj/f0fGZ0Ij2rg1kpoSjVq8p8drdo5/vTMkXN3UmRqZX2QSW7HcuLIW+nCC7YJzJn5IbW/l1CuuOkVAh80M0U9Ou4FoTxA6yfXyaw9cAANi7EVIEjPRo0qgtA8Ah+U60UNeoBAA4EUBWOghg8Lo4EIDHx6pr+XGw8u+uORkAN9sCwAA4HY2wvtqWdgRp3W99y5vQbNbxgfe/D888/YxNiH2cPHUWvcEYne4Ayytrqo4zaZRlTMG+X9OLZkIotgBEAgYq2QDHKjO848G7sIQhmiFVYTNMC18tAGFABkSKiP186RQVul8kUwEAFfUTpwIAqC5bpZo8Nwdt+nZ9LblMlMesCyjKPYTlsax2lUqoOWLYGQQiTL+y0fw1/rrzHkyJDtjKssRqUp3jLFzCYxeu4tnLG6L9p2GM3rRAZ5JhUoSY5AEGEzoKUBshEMPUWRex+r+80sZoTCFEKi7nStoJUhEM4rXlnK3X2Ppjqvex7AuNaBMr9yGr8GSrRD7CiAlSjv6gK+V/tjaRgs0zY4sAbftajSWdH9e5iEl9OtE85jERAGDAlGSZGAH8DKNJQVyrEPWfdFwG09QE8KIqepMcI/o9MzHiPGrUcfu99+DU+duQBqR9G/qnBG3FGrX0QRt0SNjtOhoA7l6W1xgHABhgfgEAGEaNcTYRAOBZJoAspwgSRAYAyHmvU0ySDlr1Gi489hym3RTpkO0oVY1RFoCLYIz+8CrO37aC2WAT//Anfxgnl2poeAVWz5zGsOKX7bsAACAASURBVL2OtFbXPeAx8d44wNGxj/ZN5NIP3+4AQO4lyCsThN0d4EuPYeejn8AawesZ2yOIkjsVf64JngpAbAPgDBMAIGotrSkBv97CU1c2kccNnL7rbtRXV+XpboRyjfCVWgBU+V8wAG4ZAGApkuOdczOqYuIHmLBtp76EWmsFfsgCUCDgQl8WACBzjw+6wN2kCYENJ/cn7keNlSPH0IHE3+21L/R9Ds4x9/eHgQLl9z4yuS1Xwkt/UH4/k0qVfNwFAHC18rUeMoEnA4BOOXUW4qiHxXkZBpiOR6Bt7Li/gwbF+GSvSlHZmYoSWZqpTZdgM9crAzzaArsFTLTu6TjJhEq0HngwPd/M+n0W13If4+FEbhFcl8MqXYdGslSlbVujyh56CzLY8zTFEZOUO2Hfg/eDr3Eiczo+qyF1EMi+FgCgfEBOLYu/nwMBVrR87iJke7PL8R33f7orcE3n52qvUOJv2+oI5DPBl0+8yxNNnz3XXM5bWnuqYMIW6vEIzUYs9qDubJEhJkOAO5DYWT7CLEBYBGqj5cZCVxACtEcBYeUWSDdG3Rji/fVlI+j+3gnkLa42ixQuPTYg8IJPzRvgW/vfMoi3SNQdu9SlvQsFfiPMxxzZJKx8cBTtnzcmjiwn2PuY4xSsNAGB2Rtd1V83ybznnBBSrt5bQMtg2guB2/IYc0cqAH1+XPZKuGI+Ac2QtuPWIYAf5kR17PhUbmBbD92xm3nE+5YgbCQYcclP1+GnFVTGfYnAphVy8KZoVj2EzBE0jmIk/hImclBg6ycJYFXNMVc4VxupNJhSxXkcvwLxlEcTaCc7j2UYY7XoZYObbwEwJ0L1qZSNoUiJonEjj0IQF/l3v/1beG5r0yz8Vh/SoF+22OzukHoqFiwAg2qawcMEp9PpYm1tTQAAAzZWY8gIeMUrHsBLX3IfPvLhD6Hi+bjt9Gk8/MY3oU5hrk5H9iOk6OoGauw6+v9iIB8lMHczG8Bfxt9cbwO5tc8s41FmhVJQwaqeFmC3wJtFi8E9/UmNWqhmmXy/2WZB+j39yyfjmVSsd2cT/Mpv/Bri4+u40tkV+n/y2AlsPXMJt62dRPfSBn7yh/8uzh5fFgPAUJdYTXdiUEYI0Ew5YX1mQptt3552LkXUdDQEe928KAQGPQwuX0Ta7yD2SX9LENdX8L/8s3+Fj332KRTN8/AaZ3FpN0MlDrFU2cOov4nAr6FWbyNJfPWVVUnbrVdRq7NqmQgAEBqcM6FXLVG968mUut1GAfYgOs6D5PNuMytXpw3iWVr8bLWSiSwTbgcYlP/GJdjz35GfwKoOfXjpP95s6BiYdHGxprgZq5CdblfPMaFZbrf1WoESrO5yEbDTwaGwZTbA1taWFhBW3nWO9pwIJtQptkbK2kJo4/ntDiU9ADOGSAM310R+sBSS42sI8pGmaBluXLn5WiZSfL0BADhErN6AXWDp187zYLIwHo2xu7urNYOgCBV45/PHIbFW/MY9Tws+d+/myHGpJWJebeVmqWKrpc8bsyMFsKyo3H77bbjt3Fl8/etfxac+9UmdX6PRkOAf6f60Sm00lxHXmhgMJxKu5HEaVX5juqa3YrVMyuihkvdw1sNqOMXbH7obSxgJACCZN809EIBJ04ksLw3FMxEjzc8SvOi2M6j6udpr2BZQiwLDAOA2q6qOmUJu0ywHEOUWlPLYdcKSztqStkS8//rbnKJAbMsIVZXhuqr7zYA/zzCZTTFllT3wUYlNW8x4liMN6xgmHi5c2cbjF69ikPqoLq8r+d/qDdUfP8s8uQH0RlMJ5tGhg1dhY3MTp86cQr/f01ykHo2CzDBU7z/HKgXnmPTTDYO/JxjgBHDG4wkC31iSsjeWFakkm6HX76jiwz3HBIRcVoZafdhKRARdjgHVCvZ2NwUE1Bt1UWdZcWD1X3M/CObWlNyQOY/0vE3Y2R89pR97SBHALtrHj2HqFXjDw29F1GygPx0jVZRr54eCCYItpYqc+hvNfSynQqqIKA4yc86tnS5w1lxn4Gf7Jsmk1G5gKyLGbpCBAu0dF1ZPSvyl6s40NMd42sVSs4GnH30Wk+4UyZAuAAw6aNMIDMd7aK/G6HYu4cyJFm4/tYL/5ge+F0tct/MEjeOrOtdqoyHa+pTXj3NcKkbs7bU9x/PqjykQuF2AFWU3bx1x8GAwutgvbJXqeZvmzdag51H9vipf+TiuZQNYMGGqpkB3F3j0SVz58Iexlk2MX7qfwAsofEkYEEZPiW0ATBo4zpkUGLVjTNm6snoczzx7CYgbWDt7Fq2Tp+b9vxL64liQjZvRAPDIuuB6bhkC+y/J/rF0VIzBsWisTjkvQwRxHePCwzDN4deaaK6sw6vUkBIcEABAPSh+OeV/4yF/K4+jEp8bfc+Df38r7/etYQAYQVAjsmio4QGhWD9UqwhnDwEAti0x2SUIELI4Rrp5kWC0cwWRTw0U6tI0MBr27RqTGwVxa6WtNWfe4mVt8cTaMQm/sYAliG1F36xLj18QiDAg6ixJJSo6mo6xcmwd40FPejVMol0S7nAPk8izJZ77m4kFzcNW+S3IwCRof1JYZkOZ4svisX+eK6pkEmtf4Kr8Ohb7UgeAlwsIZr8zazB95zX+CVaErMeSrT1TUUIApqUTmO8mDzGFbuqReUisXg4BALZRLy810e3uaW/n3kUmpxPQVOJfBAjEtjPieXmgFfpAAW0honet8cxoK7QVdKNcb7XYFmV4I2joRJlLAICp1nNMGHtsd2Vd8u+O2bxs8VuOAxt5GF0A37DN9j1KAoBmfM3/wg0BMxK0llDH5KAGl6NMcH2yTCnrPOJuwHy8kcp78P3nu4tj3i0AhXngZFvbUzk22dzExVQWIDNdD9ZVwIIElhBh7h1dMaIpRlPGqeuIgzqiGTUgMoAMgHQMnwwvtiTzEoV1IGiZir4/lig5pmT2GBFAheHqIyUom5gWMBZGpINl2i/5nXEx7wtbJ720/1gxD4At8lYeNC5od4mIu1juNQZbsP2DvJiirOXoz2boZwn+xb/+FRw7dwZXd/YEAtRrTVkuxVGsA82oAM/gVydgb7VaP0wSaiaRVZ20VhWLgMbHw299GK16A1/63Gex0mzhja97DdqN/5+9Nw+WLD+rA8/Nm/fmnvn22reuqt671epGu5AQgSEQMCBCCBs77JgIYLDHBEwE4FmCYPzHjCcmmImwA8/GNgMWDBYKj2cEdphdgpa61a3ulnrvqurq2t+rt+Z69zuc7/v98t2X9d7L6iq1kCKcFRVvy7x5897f8n3nO985dTToZxpHEtAIwmU6rcWywf6XwbltfXS7m8Y38nnvNAAg4ZRJ5iURMUlO0VtUA3lXaMtC9jJFqDIrirSpqNeQbvUwjGK0FpawMRziL575Ml6/ehmrwz5CdpTmGWbbHSSDIZquh/7qBn7+p/8x/DSRnmUmQpkwNlKUrXAH0yJqvMi4UhaITCg1lhQOEhNwj0JevQ2gXcPGV54WZVlWskZBiqXDp/FP/9k/x58/+RJqnaMYRBX0R6RGNjAMhqg1qJ4ZSesV0bFymerddamWExEPxxQfG6goICHclHHr1HaQPTk27DyZvI/298IqsFubocHaKphlDtifLZ13PP4JtHPxkGZK7Yum4Jjnl0WEjMkWkXYGkVSX3ep2ZcNmOwArp+ybpoK+bHJiBeRLUiCbjuOM0cPu5pYIoAlVn4hpmokwGkESr8bWH7UDlSSkQOVl4sf+P4uqa/KvCYskYaYCrui5qwCLbvHjlgQmVJbSL4smBQ0t4i7jwYgPcjDkudgaBeyLogetr73rst2OdQUMy8DASuyJ5DWhyjyTdbIZGKiQvteo1SQgatYqSKMhyuyLpu1eKUenWZee8GqliQcffEjmx1NPPYU3zp1Do9VErd5AfzAy1TftgWWar+GG2tGw0upJ5Z/VVgbJLhKrVEtngDxCJR2gGnfx7Y+ewfHZGvxkgIp4wyaoVbigUyiMa662R5DSSBX2+XYdx5bmkAU9tHxXQABqBVjqP8c6P2PRp3i3dW2/9UcovaZCIBRyBp9MOGXNZUbJKjCtckJJUtgXTxCRASGFf8iC4OceJDlCt4avXbiCC8tbiEoVVFqzuHL9hrbwuWURENwaJRhmZcSlGka5h1EUU2RakhA+OCZJ0beiUgxgOa44j9dWV8caFgRmlpeXdYx4voDJHAPUzBhSQ6PbxfzC3LgCtbGxKUFYvVbXuWIUh8kyoODjoUMHhGEgYEO1ivX1NQEQOD/4fK4nHB/XbtxAs9URLZSbN1clVA5Zz+U85BrpOnj8/e9DbaYtwCZ/tj7pMsUngghbSZBgqHDztoNlAqCRAhz0lGYbBNtq6TIh51WTgHwUksWQy/nzEYqzAn/21SaLAIDp61XCl40INTDK0xyDzQEuX7iMCumMUSL+z2yroBFPGA1Qa3iIkwFOnjyEY8cO4ZGHH8D7HzyF0YXncXSxhTJtfRtNSRZHJQ+xX0VW9hHSHkIqYOIJqnaFrHhr1ACKzZKFxDWJLVl0AuIaJRajbEMYi1gZUSrDArQk1LtrAbw7AEDWLgZ74QDJq1/DygvPoLx+DTNsfKG4lFiUEQih64cvSbRcesZKXElUhEnUwYOQ9lE51roDVDuzOEQBN2OBlpRVQJDzlWODQb1LdwGCCwzwTYg93lfGVlnFFcFA77dgJabSZtY2AnO8h1GpjNAtY/HESQxILWfW7/Le+NoyJy+jRhTb8O4OBLideKyYwMk7G+BhZ4K4/5HuJMGfdm62Yr3jSk8ooO99DKOGzn3V+HyL57pTEpCIzDoR+pJhar4a0FdAfqS4+MrzwhSrUfuEDkdRAIrMU7CU7EaC9O1WC47nIw7oaENwsyT7PSuJuiYRqOL6xPXdUqptUmrY0NSAYchm2t6sDhHjQu5fZGDx9WKFK+fMgeai7DJGIeivlshclyi0y9nP191ClBgng7YdzRSQzBDbQfbm/mf0WExIpyC8iS95b8iG2NzYkL2DrWTD/hDhKBDhZc6cNBwqeC86BmbvE8FixmWp+K8TmFdGBFsOVDTRAuuck9uPcQliu8RlWxgFADWVZmOxp3iPArR7PfZtgZD8h+e59wiz1of6jMK5WpRzx86zfZydx9ymve88zqQI3863KM5Ted0u56kWfHsBuJZBoIDL+Hgm35HXTQEgef10jipLxO65shYQkJ28LsVLWexoML/feaYKsCtDhOARgXWOfWPNSgCeuYxY7/JjMmZigYinTdCMr6RgOEWKKQyubEwWQ3ixiu23xes+LvrwkKkBAGQmvU0AQFWCtZpXSihEZW1CHIRpgkGe4l//4edw7uoVJOwRZvBX8hEFMapuRSY7KWy0jrJAg71+doJYFfXi5iRD0XiDN2otfP/3fhxvnT8Hl96GoyF+8OPfi6jfR52LGqvYZvSMPSAFETe2NIWFcdpi/Tfx93caABCPZxnYRKoUEVXGBAef3hcZewIAqKCPJBu0QBNRsRgpe2+JMKOErSiWAORf/PqvIq9WcKO7Ca9elaCSlimlOEanVkfcG+Cnf+In4CUZKiKCRuFGAjakqDHhZ3LD8cQKvFXx1KSJ/9WPKldBDKJmYQ/Z2g3015axtryMUw89hqgf4//4rX+DP/r8c7i+lqDRPoTBKAd1YWqVutCXgzwQL3BLb7e967bHflqAcEtSbpJgO1Z2AwCK95TJik1wi56t9nU2obasAGs3I4q5cQqfDgXiQ642IFLgJvLvsdrjyAbGPjImIn0mLKwS+z48X7qH0Gy01MKGtp1MxL2yXH+pEBr0nIEE1YJ7m1sSELCiKvoBWYoqadLmNXaxtMAFz4l0QwYLRYaE9owrJFfs+eU9sCCCBCimraAIUBZbKRRVN9REIT4CURAKCGAt6tiPNw7TrSOJ2Ut0FdD1gWOblPwwjiVhIhgw7PfRalTR39rA4mwT8agniXS17CAc9PDEE9+GVmseX3nuBbz40ssYBoHYv/E6im0dKwIieqde2cXkn+dEmz/aVcpiXaKSNu3/GFZwaCdiE1NJh6gmfbzvwXtwz2IbXtxHnZXDmOrrDJqoR0FqvKrRM/nhO863azh2YA75qIum54g7AAM+ZfkYQEKqGHda/VSfeK7rYwo5bX1tX3Cua7vjqZ85kzRWzpFT3NCDw3ErYrQhmrNzuLoxxGbs4IsvvoFhXkY3SDF/4DBWNzZFFHEYpdgcJuhFDkKnisSta5U4UwYOx7e0v9Sq4gxBloLOKyb5ZJFtSvXfzm9hihAk46aa5QL4cUyyjYQPEe6r0sZPbRx5LNtWYpk4XNP4fvz9YNAXMVQCCLzTzVZT2QB0ufB8jIJIRprPvmjuhVmOgFQ8BtYOEGUpDhw7glP3nUVjpo0B2RIVXxgAss+O9zyzlZvgoriWjCFKo9Isd5aJPdl5UYzNtXWM+kNZN5I4EdZCZ35OWhc458VDWJJSBcmVyqqRl65HukdoFUt2UKUfpkB/s4fLb16Cz55vWnsS0BI9EK4tERrtOuIsxIGji2h1Glg8uIj7DrbwsZMdJBvXkPtVLJ44gdrRY0C1jiDNpJpMeIzXjW1crLBJ200YahWEsUelLNdO1irT/6wWoUbzeRzs8YLpvrHTBWibYfD29/e7BQDM6+Mh4nMv4vrXvozS6iV00hHqSSSe0KKQLbagpJraFilNtJh0cd2uVslqIRsvx/pWD16jjYMPPwzRZSq7SLg+8FqN7V/Z/kU2H6tX2xTfnWypSTrwrQCAnL2J9Jl4atJWEhAzcl0E1OM4cAAxxziDVLYIsSLMf+KckyMuxaaN8O1f/bfzilsquObF0/b34nt88wEASpsm12cbAFCGiND/uZeMAYCd2ZPsrxSeLWVIt9bQ3drA1sYqepvrcOhEgUzaBJbm57G1uSlr5ExnFs1mW+YiQdNKu6PFNM5FJh/SCqWMJUERjK3vOHkTBXRW93QD1gquBCxwStwhqSfDhEfbNsV5yWUrL59McT7OBW4aBMaSbQt6m8SZuFR/pAZNDo9zYBv912TRbnnmvDWW1MIDUzKug6I9xKKrW0JIIVcm/AThuBfwitOSLQoEvKNqu8TKLGowLksiVjgklhWAgdUltkoyzuXaZPSfbKvAfvDXvi0MArjYgtjus8G2AOw1V+SevYP4m83f9nr/tzP/3s58t8+18eTka8dx+ZSDFuPwaWvBbofaL38rtgTsdRq73f+d56RxMn83LoxJTKb6BXsVHsfX524BAE5ySYJiSldpJZA7EysLgZPj5bcu4rd//zPSF07Rozgm9ZdbAenUrE6qd/RkojQJAOx6cUlniHMcP3IUf/tHPok/+6M/wvKlS/h7f/tTsnkeWJhHyhYAk8TqJC8oREqgLWa137SPb3oAIE/Q39pEc35eEKq1/hCrgwF+6/c/g+rMDFYHPXQW5oSmy4CwXi5jplYXCuN/+nd+DOU4AVO0WwAAoeZw0Ze/arVQ+qBY/bDKnVS4pJdyxggUKxfOoU5OWMYqVo6rK138k1/6ZfSjChx/DrnbxHDEYLEklT8GTyEi6Utjr64mfpqEFheQ/QaHnWSTLQASNhvKu/1etiUThNnnFyep/dtuwUpx0nOiMzFhIJ8GsQAApMrrApBJ4i+UegdjNgCPyXYA2XScfFwlXVpYUhFF/j0h7bQklUu+H/sCpYLKPqIklUBg2FcmAFFGPsevVeH56nkuqv+F/j31RQ+FjWCv65hSLrT/0njRsgm/bZmwP/OaFTUELJtgHFQob02SEW6uBCiI0JPZIFXNSkWZIwb0I+3Vhu0McWmhNxz0RbyNz2VVl+9HCziKFrES0ma1f2sDVa8kiP/8TBuPPfIwLl26jOdfeAnDYSDJHo9BkJFeygzLyAKgI4aqYCsAMG5pkZb4VJT6Odo0wOd/pdyRFukRAMhHAgA8dvoI7juygEoyEADATUJU6OvHAIA6K/SpNYEg59Jcq4rjB+eRDbfQqpSUATD246UOhM6nbUre7qN8fwYA+Qe2Qsu+cLWHkyRRKOSCCIidmVpRclNyhLLmwhdvaibwkkT4dVxd78GbWcKfP/0CVvoxSq15jFBBLwK2wgy9IMUgojcy9QdqQpOkcCczUM4Hniur/QzGCJARuCILhleeiTkBABsQ8GfO+XKJFqAjofvTPYMAwMzMjMwT2gmurq6O3TcsSLgNCjiYmenIGB6Nhmg1G7h+/RpmZ2fQ7rSxuUXGDQNKB93eAAtLB+T7rV4Prc4s+kEoHu4B2R4VH49+2+NoznbgN+vipuPXa5Lcjh10LANgTIe3rgu7MQBM1YVzwC2jv9XF6spNDLp9aYtiJYrioOVqBQtLi8Ja4Vxl8Fshq8dxxqKKNvkf81dtGx+vrAj8OHLcyxfegud4SCnaS2X4iH3BXJtCNNpsFwqxdHgR5UoJJc9Bu17Chx87jTOHFjDXbCHs9eGksbAvZhbmkVfKyGsV9GWddpCLqACtP4FKmbZlNWwGPcmRpQ4p7UEKUBAIk8DItDTozj/mAZrBbqtHdwqCfR0AAKkcRsgvvoLrX3sa2fULaEV91JKILNBtAIDsIMNkElJASauuFHyt0auduhQGAMi9Co6evReYnQU8MkkIACgNn4sNW2EIAIgAqEtQXz//nQAA7D+WHtcCAECggpoAIQHcRgNuuyO2gHHOqjHXaeqbaN9qJjoTExTgdyAa2ysQ3ga5pr/ptyIAwLVQmIqFj2dZB4ylfFGPjUQMUgKnYU8A75vL13D9yiXMz3akDYBJaxyEiMJQwENLGW/NdASALnt0KmLxQMF+y+TjHk+giUA8e47JPqFeEwF2JtQJ9yEZfOTziGeYvJ4sJbaqZKz+s+WSDFDTD57lrHQyd1Aa8zgWMDHXWDQPuoZpdr9dKd5O/nLUfbYnqDaYCg6r24plAchnF/fDMiDxFtvYDJW630OZqrtk6pBmHasFMIEAYStxXR9TslXsb8caKrFYAZDYZQiSFbv3gww+7eHf6+EaFtCeTxDq6z5vsYcWxfTZos9Q+vneD2GE7ve4y/dXBfydjx3J/5Tjk8mxY200h9qtsLfrx5h6/vvvPTKWzKMIZtg5rIwuLeIWi2ly7VmYN3+zx5gENO6OAcCpJerGRACZmBlPUpmZJUQOMHRy/Obv/i4uXL2KWqsj/bAehWHoGS9zUhkAkx/SBvpFH/XJDyGVJwpJhSF+4OPfK5Y0Vy5cQH99HT/zD/+RiIxUmdDZiSfXeicAsNsAud3B/Y143jczAMAWAKqMU9xK+zczlBst/C+/8ZsS2N7s9zDKMwEAtrY2kYYh5ppNeFmOpc4MfvQHfwhOEAkDgEn9DgZAAQAgrZCBs5LCNI0SPxTanDkxhlfeEjsZLstBf4Bed4Rmawk/+Y9/Hje7GUrVecROA6OISQ8XfAqmpcIAqLbqcH0VjbN+50XRPmt5t9e9tkk+75NNVO3k5FeLzhUXDFvxt1+l2l5QoS0+19J4pKovSb3S7OX5aYYk0H4z2yYwZgoYypLamXkCCIzfl8l+FOrmmEMSnmarJUkyEzUDoKuwDSuDxkOd158AQHdrS96TST+fS8CAFVT6nu+sHEJYBwwOpN/ILIZjYMS2DIi1GQF+PUf790lGhF3g7HGsI4Bu7eqPzf4UChmxd5DWbVK1FbV7VhmYXJNGa6pZDEAT6opoz5y+rwqPqp1RKj1kGYUUnRyLc7N45KEHhBnwV3/5BfR6fXS3+lIV4fFHwUgKHEz8eZTBcCQOCTb5VyKaDXgUfCybtY+VOO2RVXV9aYXJI/jZCNVsiPsOz+Gxs8fgh1003RTllNZOxNz0s0lbjunRdNIEc60aThxaQDoGAOhnoWwJa4ujlPzJ/rm3s6ppD7L0tbEnXP7blgsGVezlZnuD9puTFSFim2IhV4bPc0/6cEs5usMRajMLGDk+Lq0P8dQrb2E5cBFU57A6crBFoZy8LJ9TtCtYkadisvTbk9WjfZhsgeHvGKDWCDqzzzJmiw+ZK+oKwXHPeUGdCAIA7NnkOFErwETmgx1jbBWYnZ0dW1pyTPL1BAFatHwUC0wNNOv1GtbX1jA/P4ckzczY98X6kc47M3PzGIWxMEVa7Rl0w0AEUkv1Cg4eOYz7H35IbKUy18GQ9HUjsjkJAFj25fa93HnPtP/f0AZ4TZwS1lZuoks2RUTnjVQYPBybW4M+Fg8eEACEGzhdVfh7jpGd1SOlQep7Gx0fWUeVrjvssQXgkjgAJKMIPmnr4iBRxigcwqt6COIRjp48jFqrJvZNZY8U2xLqZQf3HT2Cx++7F4uNKpJhV7QsOnNt+K066VqcVEJXD5ijhCmCMBGtBeq0lJl0lHXt0OC/qCjNM9YkVR/6jQ27dlCC387QHx9rzLsYH7V4f/bTAFClaNIWEuDyG7j5tacRX3kD1cEG6mmEqugf6H9pD9JmIcXFjTsXrwFbnSiOHMapMABSt4yl4ydRPXyYfTHICBAaAEDXCAVwRUzTtPXtCHINrXbntdmdAUAAQNZuWkMKCKB9/gntNl0XlN5sLC6JNWCY0R1Dq7ucd7KHMf57J0uQRWBjIni3+/Tt3vZvZQDAttfuiDXYXiedNWylKosOiiJ6KbJ+F5tryzj36suYbTVRLZcQkd1EVyHfF0CA4PYwiuDS5aTKVipaBHNgsk1UKdMEFrV1XPv4uQdwX2b7AAs7uUNBSq6hbDMlg1Fp2xyjbFLIqS1D7Sm2rCilSYACYcDIc20CqXu4PnSP5fu1ZufMvCwkWuO231zs1pSSYFDVcYuw6e9kAi7MZvYt0neeTCO+LmEwJE4ogkgyURTLNeklHSf61KeSljgrJmdEyfkciTeM8PFeY1BBjz0ePA2yEPZ57NsCQMaDib32fP+pCez+s4cucPs9yKjY73G3+c9uAF8RAJBC3D4nYAt0k0W5MYi23/2ZtrAYccBpT7ulz8UwXmT8GDDKCDjc5UJ2/AAAIABJREFUwqS3n7X4HjsKnHfDAOAwZ7DCR4mUV2kj0ACTaDOpjXm1imdf+ho++7nPqe1REKJea4kOABcLRfP2bgGQvp/CB+Z7bX8o0h98qfixSvepT/ywaAG88dJL+OQP/SAeeeABmZRcrBQEMPO8MKh3u0BTb8g38Al3OwH2P1X1F5aBdActAKRHJfFIekdj9tzHCSrNDn76538B7/7gB3Dh+lWUWBlmFYdoKYDFVhuD9Q08ePoMfuC7/hYc9vEaBoBQp7JUfeYtdZrUaJPciPQeA27xm+VCHADpAFhdxuqNFQGDkJXRmT2EX/yl/xFPPvMynNoC8nIb/TBHGFMUjBVh7nqJiOSRwk6w6pbk2oyXfSlYhSp/cYGwY/R2AAChtBcntAESLKBQXIDsvRyjf6QqE+E16J/tfWYyEpJybNFDc0x+RjIfCAhwYeTfmbDwepMOLH69TKCkz9nRpJ2gAH+GI1VxJj5kAnDOSdJMAKBSGTMohPJvN1HpJ1ZBQqk80QqukOQrG4Ggg1XR1b9bAMCyJCwowM8na41ZdFmJEOqjAQCU+kuV00Qs24Ig1LFkhAcZ8CoIoCi/VIYHXRw7fAj9Xg9ra6tS8ah4nvT+U5iHlD4mjk888bi89zNf/jKuXbuGkI4LbhmtRkst4mjvZhxL1CnCrDVil8eHnuXOmuG2CBZ74VUgy2xHnAd5DJ8MgDzAsZkqPvDovSgHm2iVM/h5iDKr/xTxYmLAZF4CJ0eAtNlmFScPLyEPuoYBoIaW1jNXtTzuDgBQVQPqdqiDBsE1yLsoVVn841nd4x4hug9knnDc8ZaUxbHAS8koYfsJPecrWOkFyFsHcG49wnOXt3B+C1gJPfRSH26lDp9ih6THx4GwNwIGoKxyUsdBGC4p4iiUwLbVaAgbgNZ7TEQZ5BKsZJWfaxYZAJJNUbiMGhdmbHJ+8G9ra2tyXxcXF+VvHMscm1YEkZX+/qArYo+jIV0HNCDla6kbIBUvz0OvP0RnZk4UiwejELVGU1sA8gzDco65QwfwwMMPoTnTlpa6fjBCpckWB+LqBpArtgAUKnp2DhbXeQbPAomxEi7CfjmuvHUJI7J3SNFmjz4B2zhCkMZodtpYWCQ1vyX3iUwgvjcBUQsCqAaAZdsYcUH+Rvb9Eka9IS6df0tEqghK+mSzxNqWMRj14fr8XH2cOnsSnYUZuD5FPxk3J6hXPQnES0mAkwfn8PgDZ3Fkpg2QpeGWMDc7A7/VQkY6e6OK8uyM2EWGeYx0OJLgWpJIzh1Dded4YhIyVoi2LX9mrdCKYMG26o729K8DA0BaGVLg+pvYfPEZhJdeRbm7ilocCltONQomAAD2/bNAKoAtadzUT6EOQIKtwRBBmqN94ADmzp4VACB3XXWU4Poi9GrqcBA0oZet6vrICmXXnrcBAFDVnw86QqmNpDKdUrrSlErophlqC4uozs6JLkDA/KjESrBWbjNqCL3DFMzdqv9vN/nfcX0KY+Vu47PdzmMylthvaN5uC8AY8Jpg6FVrDd2juQdTjC9LUPUJzgJxMIBfr2D1zXO4efUSymz5I2OAdH+C4uUS3GoNMRlYcQQ66gjA5NJRpSz7vTDT2C7qs0jQgCdsQ5vUVxDTVpQCkgz5XMYcEj1JTk6dGoouU69CE32uP4xN2Gqg7Y5sJ5a1rtALPi40AOh2ewW4z+YOJmfJM8RDqq4bAV5JyLVAKPEXv5W+/hxeDlSpMcK+7yCUPYY7ncfrwViUhZNU7ddMg7Fu+dzsZJmwwnTGt96mIwRM9ntMSzBFnHGfEv4OEcTd3mi/8v8dLYo7XzSFASAL2Tv5mOzxn/x56vW14JAtHBfupQaj+5/9FI0Bbb3f5xCWJVJ8ih1L/B29dos/y/QxeyGPbRkkhZh8rIEnxJu70AAQAMCIE4kejfQDac94nGfiW5t5ntgW/Pbv/R6ur65JBYSLThRSuZsbEvsEFS0sLrK7tQBMAgEaUKvfZrtew7vY95bE2Fy5iRtXLuO//LmfQ4nq5aJIqiCAhOETAMA7PAXuanjf7Qaz/5vfHQDA+xeGQ7HP4srNNPH66jr+5a/9OmYPH0IvjuDWqkjAqtsItbKH+WYTG9eu42Mf/BDe/+7H4aU5fCsCSACAVVdJPMtaSWDwYxTFWeGl7oAAAKT+J0Mg2MDm+Tfg+xTtm8GN5R6u3uji5/6r/w6V5kEMEh9pqYYoZVLCvkcHOVWTSUHtdKSUokrYRgG1kPjfzrXfDWHcgbAVqt52fNvknl81SN0GtezmX+x7L1bOdzIOSMFVFN9WsKnwyURZKn3sQQ5DpSETvaZASNmD53pjexVu/FRIZ9LPvmUyAaR9oKQAAAUBK1U2bGxXBDmHmDARCJBqUrksyYJlUXDzt8i1AA10HCACbo5pk3xLUbKtCfx9sWfMJvr2+RYAkFYD6n0w+eNrRKlY91tJgDNWmmNJ3pjASEVB6IfKApB7LfE/KZCkw5awtbkO7uXzczPobqwjHA1w4vgxzHQ6OHjwIJ56+mlcvnJV2lwGowAtCsYx2KYjiedrcON52jMekibIRLAuAmv62B1nFtMNWZSMuIs8TxN19mh6eYBKFmChBnzsPY+iHG6g42Wo5BFKeQJS/BgDMNDiveWKmIQBZhpVnDqyBDceFgAAa43D/kgjZDxl8dsPIGXg5EmXNiv85Bd4yB0yHpRpISrz0gqgoo5cp8WDltidWMolqJUiDPubmJufx42NLrz2AjazKm6ihX/7Vy/hfLeEjbyBoFRHyauJpaGbhnDYe5lEQhpli4km/lrpj+Sa5wIAUKGZP7dplcntKTV0/VZTgkrODVaK6ItNRoB1OmBSf4Oifc2m/OfY4Xiylpgc71TNZmsTgQXe936vj9mZWbm2dK7pdGYQxDHiJMPM3CLWN7cEJJ2bX5A2kYxRdqeGw6dP4sy9ZzEIRtIKQACg0W5J8i/X0I4gYylUHEl7AQDbglEMQjO8+cY5ScyrXkXAd4JcbEUgOMt2vdn5ORw4eECsHXvDgbyvuHyIBei2FsB2IKsjWuz+nBKCfqAAQFZCPAwNA0BFwiL2s/suuqMuTpw5idnFWTYqC82W40RAgJqPmWYN2aiHaGsdc14ZJxcX8Mjp05jvtFCrVxCyMln3UF2cQandQJLlmK23kbHtJ4kQU0DM2Cbm9BiXeW7gQeMvatXStfXFjM87TkDvFgDgjRXlTOD6RfRe+QqCt15FaWMZ1ShAg8mBBFjaGjRuASDOQYcAxleS0FGwsYIwSjAYRRiw/aXVwuEHHxImHvc4agDo61UcjU4dAoj65N/dDQCgr6X4pwIAEhUL14higAPGXq22MADyWh2R44Id5goClGQv/kYCADbhvpPCz27xwO3ECPvFYO80AGBVyC0ivYMBIMrgXK+pF0kB0FzsT2XmpDHCYVfm5MbKdaxfv4qguwEvT1BxIZay0l5FnRIB25JtHSIrCkwtAMeo/1Oc0IpIG+s2z6drUU3a0dgyproWysKzffxM8Lmv8STFRjWjQDEBALU/ZHuAzJFC/FbMEzSesNZ72zuxtpOmqPL9eO7yGQyz0uzXZI/5LBjQg304gpdlqLC9ZTBERNtEv4ycIuZ0eDEFFfFetyrZzIMIRpvWPMmNhFmo++HtAD3TeuSnkWem9eBbEHSvMXon86R4rGkM2mmf727ffzLXm/ycu+2fxecU4/tiHG6fM23+7/f3IlNsr+uvLSzbOevOHNgxxTxlkxRbZW2Owdfbc5gcc/Lz1wsAkG3WIF3yxfq+cpHwq3jqhefwZ1/4S/RGoSRigu7JP+1bLl5Quyjy4k8O4J0DwkF/FODwwUMY9LqY63TwHR/+MJ754hcRDgZ47OGH8NEPflgs4gQEMFW/MVPBEIr+IwBwZwwAIsBpTo9u+l6n0k/41Vdew+e/9CVR/s19D+VaTSzAiCzTk7bjVzBYX8eP/tAncOrQYfhEV03IkCYqGmUZAEKJpie6uUEsJFLhnAt3Ho/gRH3cePkZHDx2FBtX1xDEZcwt3IOP/+DfQ2vuBFa7GbJyC1HGcklZEGv2jlHkpl4tS+WOItNFGxE74W0CPm2CFwOKncm5quLb4+0GCkjg5Gnf/CQAUVwQLHW/OEe0JaCE4bCvPWqm+jumdAsy7Ahln160URhJT65UihmoiWo/0KjXpCIqCw17qClqRrE0n8JgygZggsUY0QoWCg16FEjVXJgAwvBTCza2AvArqwCycJGeTpYDN0gDAhRFAXkeTJ74HOsEMLkWWBaQBQAYrPD5PGfxcDd2O9rvq/2/BDyYEIr/u/SC878BAQzdn+vObKeFlRvXRal3cW5GqsqjQVcERA8xISq7+NJTT0sFYyj07VjsLtc3u5Lg+calhNfBMg7qjZp8XrY/WOG48WfasdhoQC4KBoZNoZp8CgCIRkAWooIITSfCd3/4CZRH65itZKjmIUq5CsyJACDV3T2K62nlZqauAACBgqbvoGE0AHTDF6jEVGfufPUjAOAyILMAgOOLLY+Kdqo/E+ezBJTjNi+OBwsEJHBSCie60gLQOXAUVzZGQvv/s6++iecubWKzNIORNyPK/2QZuWkMj8BDyqpVLC4CHEOifyG2pbS9GoqCNVsAGGyRJjnLXn0ZZwoQdDptAcd8vwraAYpav9G+sKwbzgtW/23rCZ/DMcjxrdVxCngy2d9Eq9WWrzMzsxgMhtoKUqtL9b9ab4oCen9EVwgXVRFMJTvOw8H7T+HAyaPSjz8YDUVTg/GsMCKkH2U73ZcNe6Kfdz8AgMkY5wRZAK+//KoAAXW/KmredDTY7G6JQGuQxAJyHDx8ENUGWXoj1bQgeCsVJLs+TbYAEACIBQCIBqEAAKWUATIBAA85ab4CcOXwGxVsDrZw9NRRdBZmhdmeUB3CyYRhw+cG3T7KWS4isVXS1oMRRgSHZpo4fGgehw8tYHGxjbm5FjqdJmqNOiq1tlxTUtFTJ0fiZPKfTAoCG5obGNssqs/L92pZqQAANRbudA58PQAAoU8CyxcxeO0FhJdeg7NxA34wQIPJB3FbzikBxK2bCYM99ncqo4igb61Kh4pMWCabwxFCx8GpRx8F2m0RY6MLgBp2aVJmAYCSXxmzjsZ71G0zABzsZABQy0f7rYVhVHIR08GDIDsB0plZpJUqRgRoqV/NxK5g87Vfonynf9stASju2dP29+L7fisCADL8TVP8bmAD75OwfFjZZkWcxZGKj4rvIY0DJOEIrWYdiEbYvPoWtm7eQJkCtRRwTGhhNpK4igwrWzhgL31M0deMbV8UJ1YnF+5VBLp532fn5jE3dxBr60OEYYzRqI8wHqlzDDUFymonS+UafuU6Rk2eKOzDcVS8kJ/NLVVkPt8C7JiYijGSja10JdjGmyi06xPAzoxGjQgpW1csZU+R8l9KUmzeoMD0usSreRghHo2Ejeb7qmUh78/PaloAbJ4in4NsG3Es0r5sm9BJy9IuPeq3m0BrDWN/F7N9E+jxxbjT9W/6rLQx217PVODpG/coXg/FKncvzNgzurXorH+53XVj2vOmbT3F5L04ju14p7aGjU9srmzHFMfetOt/1wDANgXC9LSYsURhKkGenZL4+vajCP/nv/o0uqMAgyASaiQrHGL9sQsAMKkBsPsQ4QbvYNAfYLbTEarOd370o1i9cR3XLl1C0Ovj5/+LnxWv7iIIUCRtFCss37hhePvvNG0A3f6Rdnvm3TEAnDLBnZIAADeWVyTIfen1N/DUc8+jVKthkCTi7yz+36QDhxFadBIYjfCT/+AfoFOpwU1SUMtMvM0NAMCkWJSPSaUu0S9aF25WaBn8i8cl7VfCLgZX3kAWhMicOuqdo/hnv/yr+OPPP48wb6FcX0RWamAYCucYZSqhl1JUKy4aNVLDtaWLbIMielbsx5+GYFp6+ljcziC7tqVgNwBgx4ZUoIDthgpbEGzy/OS5nGKGgqYLgtncbG+RJAuOsAGYnBIEoACYpfXKMU2vNM+p1+8LlY89/dIf7Xlo0Bt4xN72XJgAfAsm3lx0aLF188by2C2CiRFBFQIIshgZa0KJQcSmhHZ7RO8VuZTF33EkEbMq7sXrzc8o7+N5ssFyMePv+LMKr40kGfOEKqvVSFnTTV8XX0saNwMIJv88tv2bgDXCCqKWQox2o45w1Ed/ax0P3HcGx48cxuVLb+GLX/wimu02tvoj6c8nDZ1ypy4BAfb4i5ifbgg8D93UU7MoqwiLfexEfFW0T3v+lW5ouIImYDFilynFwGLU8hE+/h3vgztcw3w1RzUfwUkjEVeSyjrnh2EARKMhZuoV3HNkCVXEO0QApR9aXAC0Ij/tsT8DIEOJdmViykRfcU+EDBnkKfxEFgPL/dobKUwVVt1z0sy3dSu8Wh2pV8NqkGEzreDPn3sNL1/vIqzOI/RngPosEkfF+vjZuF5Qe4nvy55SfgzqwPD4nudK1SUcDgUgqzOJjSLMzXaEpk9rOI63druFXq+H+dkFGSO0xuR44Rjj2CVwRECAvfFkyNhNluOYY5xjiQl/e6aF8+fP4/TpM+h19TWk/9cbLUnM+sMRFpYOYm1zC47rSV//KIrQbneQVVw88pH3YubQIjY2N3SNqvhSeb+5tqoCltbj0HpwW/V/M1qmAQBcFKgG/trLryCPSeH1EQ4DtJotdPs9+I0aAjPnlw4uyXxn8E7XBgb0Y0BKKmw7AQB1iklEbDEakAFwCW7qCBhQKfnIpOUjlraiSrOKjf4mDp04gpnFWdFdSSX5VoDBd3x47Admm21Imy9d29qtOjbWlxEON1EvZ5ipOFhq1/HAPSdw5uwZtOYX4TXqqLcacCsuojxGmMXCOiMLgCCAVLjH+hRM/vX/NgBwpyJ0XwcAgOsDvZ5vXET/ja8ivvw6sHYN3qgvAACvoUMwhSr6YxtAziX+XtcQArwcb7xZSZZhrdsX9t2ZRx4lpUn6BchySwRk1LkvImtseblbAMAw3DS+0jjLCq4RWKcgYY/rfqWK2uKiAAH9LEfE57KXXADpaavQnf99LwBgr315v3f6VgQApNjFpLWgMWQ/h2p2qYAwnUkEDBDlfF+A1GA4lCp3Go7gsFc+CjDYXMXW6oqwzCggSP0Nrv5M+iURtoxmO+8MwM2xwMJ4TLHwsofDh4+gc+QkELF9aICNjZsYDLtImZRX6OZSg0elfVozc8+IYwz7WwiCrjgAlKibITZ+1u9jOzGz7b7K9h2ncpq4GaYAv+feRC0dqviLtozsoyo4yEZTjud62QMNElfeuoQbFy+iSmCXe3ygTAnGrCoRwD1cbZJtHMf3UDcattwo87BYYLLA9dsdc9vPJwN0/8kzrYV1Gvvmnc0/iu3ce2R4d6lBUIy1xyPBFtyUMrov/8vG95NxUPEe73f/9oufLICzHwSx2/WfZLjYeN7mHJZVURQ0nyxU2mM4Wf+NXN7E8G6KyY8EF7vQVezvx4r65hPodqQP3RrVn5oeovSIf/7ll/Hkl5/B8vq6JIbsX+31tiSI50Rh8MSqC5MP22dpRdCKk4cflOdJMRHPr0gFh16lXCTe9cgjIhC1cvUqRr0eTp84gU/98CcEzdtaXcVsqyUVIP5M67qM1ek731/e8Ve+sxNwOgDAPkF6wNdJ4UvY65XCr1YRhJF4wAe5isD81qc/jW5/iJJfxdYoUPSf44d9YqxAsGcsTSWoSfsD/OxP/RSqXDBTSR0kQaBFHQEhqYpLokBjmJLcY0mwIwaWDHyArLuO/spVNNMhRr0+oryBa6sRfvwf/deYP3Q/rq3HaHQOI4gpPEOiZQqfaug1WtgQkaUtGZNRtTbc62ETgiK6Zuk2xQW8mLwXUbvdFo7ie7H7zLINLIhQPL7t1y/OQ7uocbOs1VmJ1Aq69IIaMIMih6yCs09dFLIpGBOnAgIEI+1ZJ01ebOOkh5R3IR8LnJEBwESHyYjY9Qk6TlFAtlGQOq0VdiYVg14PI1ON51wWrYFKReaz9NTJzqtfWe0XVoFYttXk7wQYuIixqmrp/rwm/OzWzs3Of9loDavA2p7wZ7IApKplNnh7LZnk2copj8GASBgDIqBPz1QHFdokkqqXJ3j3ow+J08Sf/+kfC72bwIGsY0LRJw2Xgbh+L8eb1BcprH767XZyYZlHdsthQE+GiwAAQppVyrTdlKWynkaiBdBwE5w9ModHTi4Bg1UcX2giGfVkTgojQhJ6ggY8VoqG52KxU8dCy0etlBn7QstK0aRZ7ueUHrb9KhSSWsmcVYV2gnWcr5IDENyly0tKRXiKtbJFwUWvP0ClTis8Dzc3usi8KvJqC+thCX23gc/+yVNYDhwMSw24zTnxP2+0ZyU4W725KtV1WjJxrHPdJwBtKaJM7kWQlNeNlkx0teD8ItOlUZN7MeLrq6zge+h1e/JaVlHIXCGgxK9M/jk+OfYoAMh2lyKaznnBv1H0UWwHJfhlcKd0bAFkxPHKEWZUa2ZWqv+jMEKbgoK+Lz337/7Ae3Aj3ITfrsv8YuItQqQU0I0ZlGYSjMv0MZuq1bywe2zxq11XtMqt4B+rUq16AxfPX8Dq8grqHm0SeXIiJycuAPyO7336zGkRAhM9brH0smre+txbRQD12pL9QhG4i6+/ST9DgMYsgtMqM4xClXmZln4plo4exMHjhxFlGjhXPNoIsnImJllCd2dFX9oHjd8xx7PoYaQhKtEIHr3K41CA4HsfuR/vfu/jOHjkoDgNuJWSgAAEpgfBUK6lxilcG9hvqkKV/C8UevHR/hsCAHheTLyGXTgYYf1Lf4pG/yY233gZzTRCjeuD0N9YwdckXpMNY/9l2A0EmrQSxKaKEkZJjG4Yor6wgIV7z5KKInEcb40rGjguMmo3sHVGBJuVRWP3LWWkqc/1dvxhaNaFaFUBTN07LcNS10M7YrluUgyagoAeUrpuzMxKS0DAwk0QSEvKOwkA2ADe7pl7VfT22v+nxV/T/r5bArBXUnBHAAMnoKnwCwBDnSSr8SDrgLkfE73Iso+KyG2OYXcT9XZHxk+JsTqdJeoNbHY3ZR1tkBXIogxbrkYDjPo9dNfXxDKw5lMHSu1QOdcGw4EAftyTBsOhAL5c7ziWCFSRSRdQI8Sv4N53v1fWCib5L730AhqtGnr9TWEh8vUn7zmN/mZXPhP3xwvnX0fF55pGW9ZY141U3aLGMZfRKbHVENn7x+GH9uGL+4QI8ymTjHsT27T6w0DAad+jtWsdPtlapTKano8Xv/xlYDhEPhiAsnYOLavJ0lMJmbG+z63J3IQDwXgx1xG3G8W8OBb3HV8ijG2Pb8OsnWcwqSE1TvxMoUpZetst2BqqbbcnTKPo2/PbLcHk72w8V2SfFI9fZJVapqvNLyfn5OS8sTHxXnO3eH2LMbn9jPzK9pX9HtPm974vLtzfveY2x/B+YILNO/ZaMyxzlvE84xIVI9ZYZjr4w86buwAA7CahlP8iGr4dijBQiyiQ4XpY2djEZ/7t/4O1fh9boyEqddoy6SRg4MNKC5MCnjx/ZpBlhZnszbQJgPQAx0yAGhIU0uuYVJtmo46PfOjDePlrX0M8GsqW/2Of+hSaRKCZWLIvXRTHy2LXMUYsp93Jv6G/3+0A3P+0pwMAlrpdabaQRlREdQU4iYYjSe5Tv4SvfO2r+PKzz4rAFW1dmPxHBFgqFfGxloCcoimkd3q+oKg/+ff/vvxsAQD1i54AAARA0j418XtnkkgiYxoh6W5guL4Cd9gT9XG/eQC/8Iu/jCe/ch6t+XvE+m8QsOrfUPtAl6JW9PImoMBFUoXnKEa2nxJ0ceIVJ6oFysYjvbBovh0AoMhA4WRmUiubk0l0mVDb728FGQhrsFqmzxebMib84q+uIn8lotkC5BFjycXCh0m4aAPEKpYnSTGpakzsk0RFgZhM0sdZ1P0r8KgmTbFBscrZBgzTgK0F6pVu5ysZAJzH1BDgPC7swPL5LKgiyQ5bAJi4Gc9Si2Ly89h+7N16m+y1GoMlriuJve7/ppfP6A8I6BBRYJKiPRSD80Tdn2OKFY5hXwX/3vdtj+PlF1/AC195FveePYM3Xn9dNBHEr5hpteNKpXsSABgn7Jb9JIPCrIdmgxmPCXmOlnFFLEtWKE3aGZBZvERbA7g2pvDdHG4yxILYpp3BrEcF4jUcmGkIFZH+6ARaBQRi0J4lYoe50K7iwEwddTeT3nlR3ZdEjoCYHv9uPAAk1CDrgtdHRAxtQsC+SrYHJGg1qti4dgWzC3PISMGHI4kIKcBRyUc/8xH6HfRQw69+5g/RdTvImwsot+aw3u3j2NEjCNnTTzABDvqDETY2e4hSVqrqwmxRJotWmwk8yL0lbGX6MgkEeGXSNZnsb/ez8/lVvypjnfOMY9iC0FYAjz8XAQCOLc4JjnXZbEmPNddUgQ9zfXOBc8zYgahlS1+/cdZ49LF3Yf7IAYQVgDEs55WAXj5bOpg4m9abwgKuBYudAZ4Fr4sgtjEAFJo7AaJ6tSZMHVoBljmGo2TcHqPjGwI4nD57WixR+XPM+cjkmQEzg8QCACDrpgxhBQAiWmNlJVx8/QKyEUv4OZyE7hmptjKwyuI6iJzEAABHkFDdhZajTCK5LknLINXqVUAuNf3tCgvk0n/rpyl8rmncwwXVDVGvO/ArDh7/tseweGAeJ04dxcLBedxYvY7ZhVkBaUSPQvqMufPTfpjroRY3xIb4jksAd8cAEA4S16ygjxICbH35L9DorWDz3MuoBkPQY0WZChTwIzAiVDm1SjOgBT8X5z0FWrX47spY2+JYnp3B4n33AfW6AGWcM65nPHfYs09mlaqv3TEAoOC5QE0CnHLUEwQosgASh5aAZSR+FU67LQBARH0ZAtQiBrg/DfduQq9igqLzVGfKfpW5207AboMK/M0NAHAOZuiuXEefMXS1JlpOHBcs/Oj+X1MNn5itk5loMFF0c9DvizVusLWG3ta6tPy4xgiNAAAgAElEQVSx9U1EKY0IIME/gqPU3yHrLDIAACn/FPZ74JHHAEpAZzneOP+6FDOGAcHWksQcR48cxZBFJXEqjHDp4jlUPILiAVxXRfcyiggaMF6TfSv4bRZjk/xb0F1AdQqrcg2jhR7ZDWDrQ4YgouYK94kaqpUaynBRK5XRKHt47bnnkHS7KJEVwZU9Umcgzb8FYthjFdG/2TE+WWycHJ/Tkt6df7f6B0UHhJ1AwP4AgIK6xfkwmShPmycWICjGxpPfF5P/yXjZnl8RgCyCCZNJ7LTzmbx+RSebWz6bSC/dTQQ0fWXaLQnfkdMVtO+Kvy8CNXtdv+37prGfLRYylrfFsWn5410DAEonVQBA/pm1XMVgOEANE4BiYfU6/r//8B/w5FeeEVVaih0xmLIAAKt1Nrhi4CVe5wUvw2IVlN9r3yaVnB30+wPUKlW5EH/rO79T6EvnXntNEs/3Pf4Evv0DH5BaWxIM0WBvKCnJnMRS4fvmfUy7gXd35tMBAAa6pISTKshAjwiuU6sh7A9A9lVccfGbn/5tjIIQQRQjTHK4lSqiPEeVTA5Rl03lPvg5MFup4tDMLH70P/lBlKjizoBdsjYmv7EEOCVPqx3KANDFk6EbxQKRBGK/EmyuIe73pD/LKzfw7IsX8HP/zf+A6swpDNMaUqeJNGd1nC2Q9HVnVZp+taY9uWRQT6OYvdd1tNVmO/YsImdt9yxlvZicy8jfh7q0298EaOFGa/rl7TGkul2mj653i0Ae9704Z7nNWOfYKo6KWxu9Lq3myPmZYJFUeZ4/rXhG/aGAAmQL2GowQQBrJ8hXkx5NhwBJDAxoxuCAXtLxMFARsDAQSjRfRyRSHAVo1SZK66oMzHMQP3gew4iWCL1f8kj9vf28xf64/QEAo39AS0oGskWbxDyHTxXywUBYLEwSGSjzd8zUOC4bVR8b62t473uewPk33sC5118TXYRr16/i2OGjql+hYa0m/qJwr4CADXzHm9puAID543aIa+EmwjYEFbQHjoJ/UpExT9T3EesEpEmIug9U0gHuPdTGex88gay3jJlqCQ570r0yYlLhuVYyIGH/e9nBQrOKY0sdYQBQ7Mgb73VKBd4Wn9x7BdwPRZYEUyiIFPzSdiwq//PoVIxmr+hoYw3zp+9BdmMZMS3pak0MGXNU69iIHPScJl67voU/+MKziGoL6LotbITA7OJBzM3Pwi9lGGytw80iBYeDGNeW19APUlSqDaHZK+C1DZ4RAFBCGwGvSMYkqeqsUpE9YG38CAgUN03uN1bIUYAraavQ8cPfy3HYMlOrKZMljuWYVoS3WP0X9WtDf2VAXWs2ZF3jnseU89jx4zj7yANwWhS307YcvicDXwuIUReg2MOnlaxbk6VbQQADARA8pcCXW0Y4HCllNk7lP1smrly6LPstX8/3FAZAlToOCkiQoSdApynRTlaKeDxe6ySMxgBAOoyRh2wNcYQBINeG7pwu5HMuHTuEI6eOSc8+kz8/pXsEELk5onKOxMuRytqcwWFQkwJeXkI5JSWXAJ9SiYWqmwVINi5jcYY6Dj28573vxrseewj1hocjxw4g4l5BbIgMJqNOb1kGTJwV5NytcHG7u+rdAwC053OiIVyMMHjuSdQ2b6B74VW4/S1UyABh5V/qnwoAEPJV+E7bnYTSz/YsUYMW0RUM4xirvS68VhuHH7xfdQBsK51sgLyvaiGVieOOaqTYypuOp+kMAF7cnDfX0FMU8uJ8VEFAm/gQOKUDQES2Ddk/zZYIAtIqMGP/9jsMABSTht2C6f3u9rT4a9rfv5kBANlz0hFWr1/BufPnUG82ZFRVqjXRI+nMzApdv9PpSAzAWJ+sQcYLZNvRqnO0uYaVG1cFpKV2gFi/st2rXOy917FEQMDzKrJmc+6dvuc+1FrzEntcuXZZ5iLHNwFQsoDn5uZFsJSx36C3hRtXL6PskvofoEzgjnEl9Z1I17cV7bHRrkLcBHy303MFBSwDgIBVHg4FSOD+yeJVyeUaXIdfropjipc5aLgu3nzpJYxu3kSZOQvfIwppOGL2PNv3sBeQZdqQdvlzkaFSTMRvC6gyehvjpGuX/cEyqItAg41lyYBKjTbPXon/tPFtE3iJ8QrtDzYeLs63YlJr41tb7Jp8vn3drvtdgc0y7fwm59/k86cVgKcd/3Z3iuLzxtfaAJFqYLMTxLHnPclgKuYW8hrp4lWtPAsC2Hs+jb0hx7pbBgBDDB2HtHzSLUkGgyQhjiSNlUZTRMOq7TZu/HXf5P/8v/5LNBfn8eblS2g2WxL42H5eBltcbBhg8UPZAKg4eOxGJfSZHGi3OlhZuSnVGy5WFH/62Ec/in/3B3+AVrUmliU//Q9/CgmrZaSDVnwEFOiqVDRAuZO7+E3ymrsboNMBAAlMCZjAQUjLvgo9nJnwRUDFx/mb1/A7n/0MKpUqQlZl2AfM52a5BL3UB+BCzXtQyYB22cMjp8/gez7yUbEA5CIsSOoeAIAoIDMQpPURd4JwgGRjFeHWBvKI4EIZZb+Dn/n5/xYXrm4i9eYxiHykqML16jr+fE+spjyvJEUgAausbdSU+2gnoF2o7CJtk3WbKNiJebsLqUxeswAQAbeU9WJvIp/D8S+JAfslSck1/rFCl6IieoXzT1FcoekLe0B70YiyK6vC+IIrYUw2aAnsmbxlJYwGI0mQbZVcPqPpGeR85GbMhF60GXjeTOa52PPlHBNMMFh16m5JC48q4KuQIBMMseETJX4FC4vJmoj4WVV/0+MvIoJG2I3XYD8AwNrfudSjKNJY5fwzqfYTDAwpckgGAANdQwNkRaNSLuHxd78Lf/Fnfy6q7wsLC0IBb1CUzXwWm8gZDxENMax4n5byxw9DlN3+2SRs9l4Xn6yggtrguHksPYmkI/J4tuXAYQ9tbwuHD8yhVU7Qu/46vueDj+H0gSaGa9fQcFnZ16SI14KbOqmabJWZa1AHYBFVJ0XNpR98QU3W6gDQpmifFXBfGhkpiKym0gyQ679JttQdIBMQoELafX+ARqst2gkrvRHmjp3CW6sbqMwdwdOvXcWn/98/xsKpB7AWlbCV+Zg7chKLBw9hdWUZZcSUAYXLvu4oknaeMM3RDxIMBqG0r7CIYQE0O48o9id9+wQdylTpV6YAxyXHgqXKCVPAVN/tHsPXCZvGaDpwDnBvEdAsTcffb7OAClUek9BosgaxvSLTjWthfzTEoaNsS4rwxoXz+MBHPojZI4tCj9d2JFaffAHJpKpbqcjXW4KHXQLJnSCAPsG2AnCT4wpQExA3kv5Wuoe88drrIgzIB+fvmXvPSAsAK/akRorFpGUAGIGRYmAqjASmfGzFQxlvvnYecT9EFqSia5eTvs7KPoH3UqYMgOOHcPSe41RzFeu6claR6nzmZkjLKTJW9kq8b7GwS5yYOhJkNRG085DkZaR5GTFVxbMQrayLUtyDK6JgMe49exzvfuxBEQtcWppDlidqp0gwSArTrHAyUVEnEeMVcIe7+d0BAJIuE7SMA7j5AKOvPg1//SqGb51DvrmKGtkiUt3cBgB0rd8JAPD+klItdFK2xkQRbmxswKnXcPyB+1GamwP8qtp+uvRdd0Uw0Cl7Yq1YBAC2I7jbAABEVFETeHte7P1QNoCKzZLBwHUuIQBQKiP2q8gbbO9pwanWZC7bNoI7vAm39bJJEOC2XnQbFf5p8dc3PQBQKQFbazh//hwiWnEKeOpI+1uz3VJdABHvddFqz2BubgG1WlPab4PhALONKrbWV7G1tYkwCpAaW0cFYDUxERthYRdmqlnDhDuOsbR0BAeOnUE0CnFz9Ya8P1sC2chC8dVGoyn6RZwBqys3sH7zBsgtJQBAfJZrPBkADOoUANDRqwQw1RbhHq9Jv0n+aVUoDEEy7khFo4p/TtISUPJRZvJfqaNcoj6FAydOUae71fnz2Lx8CX4Uosa1MQrEPUh1NbYr/HuNK2UJ7PUwUYOJ7WyMKXnUfi16luRgCw+7vEcxwS4eV5NHulCpcO5uCagt0uw3V/Ya/7cFYNgEeII9W5wzu7UgFv8+jea+2/mNwRDDPr+Tz3e764cFWyafPz6HiRaAIlBTvP/Fz1zMMXjveA8tg9HS//mzba/Y9/N9PQAAjn+6cViqoNJwGNSSupPArdaRhiEoF1XvzOE3fv93cO7qZaz1umjUKahEgaehBFxkAVgNAN5c2+9frP7bDyTzPCF9syq2SpwHS0tLWF1dxY988pN47tlnpT+8t7GOT/zA9+HR+++HQ4oSq62cyH5FNsVv5ce0DWj/zzYdANCFQtFbsVJzPaWHMvD2Pfz+H/8hXr14QcRdiKJ2Zuex2e0jZ/DsU+iR1F2gzGpGmqGSZPjY+96P9z3yqGgCMHzYHQBQDQCxAyT1U8TLMmDQRbS2jKS/JUFhgiZeev0afuYXfgnVziEM4grgkdbqI44yVNyS0LxrFQ++zwqu6EwJ3VQSUrNRTFsEeB2KSYZdMO0CVLwP+92THc+TfYpItlb/bUJRnOAc92PBPJM8j1FXJn91TxS1x6KDY0oRUXHTYzZJGxbfdmZNtPOpiZeuUPp6/TEIYAEKWt1JMkQf9UpFlLf5VXqWo0htcqSHNxMaMXsALQjA6j8XJLYC2ITKVp3JJLD0LKsEa0X+mGzZwKG4CBZbI7ZBBGpC8F7qOBVwULIf9bkjzZjnSQqhXGuOXVbMqHFQreDk8cN48YUXsHJzVejkBLtYAen2+qI9sWPh3TFItPJtpARNwnXrKFLQZvv3pETahzIJCADk0uNcJgAgI5R06DISJimuLyyETrOK+04cwPL553F8zsd7HjiBphPCDfrSY695nLZNsC/fQ4LZho97Di+iSuHLEsEP49Qia7XaIzEQ2l8GZ5+ZwSSMLRF0HmCVVyz/MgExXPZX5rmssd3VDbTnlrA2iBB4TdwMUpx89HH8xmc+hz95+mXc/8SH8NrFq0jKVZx++N0IMk3YyCrJkgg1VpbSGMNeT64lWV9BGGNrs4twyHYVahpsWw0SPOZ/HV8O2nQAMKKRCjZpuwAZAHQesXPZuktY1hk3Ub6O49ky1fgzf2/HIt+HbRf0Nec+xjWSVTMGvFwjm522gKBb/S4WDi7ifR98P3rDPp5+5mlkLnD24QfQnu1IoMdjWbaPrAdCn53wiZZobfd7sg0CWBhKAT+OfwIl9UpVWn4qfkV+fuPV1xD2hzIfOHfP3nd2zAAgAEDAj/PcCgHeQhe1+W+Si+r/hVfOIeqOkI6UEWAFqggMxU6KADEOnDiE42dOIvcdlMjYc0kBhrBFuMYTPiaAlNFdhqAwwQgmkASCecHYL5GVpcWAAJOb9OGBfbwJuhvLmGn5eOi+U7j/7HG8610PqmBYma8HAgI4TBY4r6lZQXyCqt13/Lh7ACDheGEfcrSF4StfQXnlLUTXLiJdWwGbSxTbJcjL1gyjOGpaAHhvKYLJBU9aAFLqLXnC0rqxsY7U83DozD2oLB0AanVtgygpA4BOHGw/IADgGKDL7mW3ywDYFlNkHJEhI3NDAABjvczWO/L7Mv69LBaAAa97rY5yqy0gwIisNKMjcMe3Yb8laqL3fbeEfNrefzd//2YGAMg4EzFlJFhfW8HlS2+i5pcRRyNpMeGeSr0UsjsjAnFeBe2ZObTas6jUGtJOJzovDgQAWFm5gSjm+kIxXLX31CIe1zV17hGRPNA+OkKrNYuT9z0mAqLLN69jFA5lbfOrFRw5clT23ySMUXZKuHzxTYz6G+Ia4+QhqhW6X8RIuCaIBoDpTCwyAKQlxfS420IUrUJNAYQsYFeKJgShynD9Gly/gbJXk/W8lJXgRAmqWY7NK1dw/Y3XUI0j1NiqF4XKgBy3vU2OktvNKwrcwF0AgP1t/Iz+w8RbF2PMfQEAgrN06dklAS9WoPcb/+M1w5y7LVBNVvv3OkYxQd4vbp6cR7c7j6c9b1r+NO3v09asyft3y/FMBXo3AIbH3u38t/MDjXNtUcJqGNliumXUvvMAABMTocMoCMCAgsm/tAGwx4u945WaJBluq4Er62v457/2v8OtsQOQtlBEBr2xBoDtxbSUTKnkGMpw8QIS9fNInhsF8BncxKqKTerkqZMnpX/0qSefRN33JBH8mR//KaRpIEwAipqwosQq6bfy4+4G6HQAgAGoVL5In643JFhjvzEtXVZ6W/iVf/Wb8FoNrG9sSSVwbn4RW/2BCD+SEswFhgAACbXlJIEXxvjkx78P9x07Doe0cyNotJMBwCqUtgBwIeZCXeYbU4m2u4FgfQV5MIDjVFGqHcE/+aVfxldeOo9+5KI5fwQ3bnZR9qpoN5pSVaXXe9VTmiPPiQElRZUMX1q9mPd4FFFQLqaWvm4t6/aboHsdczyBc9JzqfSs6uN2nI8TRDPm1cJOq3HFFgHSrVk5o3c3k2a2ajBRZzLEzVErmUwpdTOS5HO835j+0sSlpr1YBIo44HCEmJaBPB+2aBglflYlqQPAnmEKA/JYYRCi6vnyXH4mniMF/Ta3NuU6kQFgz4tfrSopkWdb5SzqfNjNagwWGBGVaQwAyzCg2JgwFEwPOCNjtiewpSHj5+E1EdYJxBZuYXZG6OXPfeVZAbYY3HDssh+QVn9M5ASUsKm+OAdoUCGVBSOCtTeFleNXFfEFLBDgRWrO8hs9GkUac3gU0xR7JT0uVe/5P8jLYhvX723giYdPY7GW4Mqrz+Bop4yPPP4g4vVlVOl5rqiHWmgmKhw4U/dw6tACKqUUdZdjjWJ82+wFHQwKYew3/vccx0IxVw2NhLmZAQDkUxHMYGAVxGg2ZrA5TFFbPIrXb/Yxe+p+/G+/+1lcWO0jqy1gYxhjfnEJDz7yCF546WUcOXESb16+gpn5BQHrCD6SdkpBKqkKM3BlG0mSYu3murawiKidDm5qwyhdnxVPF+1ORz4h28SkZWAsbktdDLad6L1hks+9xzJt2MpigQN+z+fwuNaVgl91Lus6Rb0Nm/hLREoA2ydA56A76OH93/4BLB06gI2tdaHF/8VffR6Hjx/DkWNHxq1vfG9b+RdnDLbIFBP+SQCgcOvGdEYLglEQzPNE+JPZbqVMNowCAGyFePPceWwtr4rIFkUACQD4NdrCQUUAjQtAEQDYsd6JuyN7aenKUMGFV88h2ByMAQBWgIWRUcoNABDh4MkjOHrmOOC7KNU8xKLbwf7+HD7PMWPcwBpghpiVu4onIAA1I0QPj2hCQuc8Ryzngn4Pc+0G1leuYbbpw4n7CPur+M5vfy8eeeheHOT4r/mAX8YojhFwDpIBwNY/E6PcuQjd3QIAJSTULsljlIbrCM59Fc6NC8iWryBaua5UY1ZWBACwGgByEeAa1hdFeaW1ybiBlIWtBywTAOB6vbSE9uHDQLuj+hQEAAiqE/+lbgep2oUWgDGAehstAAQA3EzXN7ZtEADIqP7I5FFsTAnsuBIYZjmTpTICstL8Ksp0mWl3BBBgK8A79ditgvh23mtafDXt79/MAICK4JKmVAKCAV578XnkMT3uu2g1KiJAOxywINcSK9MoybHZGyLNXSwsHsCBQ4eEOdTutDHo93Dp8kWEwQC+r6A211bfo5gq2wMqsg9zsFCzhgyCcrmOex98j4C415evIc0SBHGImblZcQmgUGwqegEuzr/6ssR/eTwgfICqz30hknMRfpPgojof5av4Z9o2ANOGKiCAAgCc/DLvWRTg13IF5UoDJb8BOJ4IhlIvxY0z+EmKYO0mLrzwPBoZAYEEpWAkoFvINU4ArMk9tPjz9veT2K0U0opr+IRGxb4teAUKuR3Tk+NxsnBqE3Q5rkjnaL9osehUTDynVdhvJ8He69jF5N+el31ve9zdAJBpDIHJ+b0neGDdsvZZEKbN79tdSyaPY3/WFpVt+r+NTabmDibOzeiwxClsnLFs4czmC9PO/+vSAsATuBUAyFFiLEsBt2EANNuSePfyBJWZWfzK//VruHpzWWhBHINcIIR6axSW+XOxDYA30QoC2kRB0MQk1/5lz0cYx5JYHDh4SKo2P/D934dnn35Kqkj99XX83U99EicPH9F+dNJmRQVdhcO+VR/TbvD+n2s6AMDj2+Cadl2kZFHVlQnHF555Gp978i9Qn5sV6yuXlE6q+pJaSJohqVay0Go10E8zVP+63+vH/87fxcHODDKKPBpV490AABVuKqHMwc6Af9hHvHETSW8DZYIBTh2vXY3xkz/zi2jNH8HmKENj9qD0CJddD/OzHfUMpwK5xOO0pTT/SxSn43JMGdq9AQB+/iI93wIClh68V4AxnuAFkY/ivRDEj4qzblk2RgsASBpXqNjvhpCOUVYnR2QqXJwvrLhXqhTWU0oxQQCCA3wwPRpXn82CzwAuCVi9q0iiz8SfLRNxGGLYH4hiOlF+HkvOj2Jp1YoAAEzuLbXYbmo8byYtpM5TfEsqmp4njB6+xgIAsqibHm0CBvaa2kWL58vvbUV2OgBgAgBpTdgJALDeIIssE8QsRcT3S1K0my0szs3g6Sc/j1ajie5gCNerAmUfoyhGpdZUH2PSF01QIUGtFesbV+rVPmn7UWwCYE+hilxp8i/1CN10LQDAiiRZHhmTdgUAJKEmg6XkI3Q8+LTU7G/h1JF5fPix03jrxS9hsHweH3r0Xiz6QJVAkBxRAQC229Cer11xcebYEqpuhkaZbgfsajRhkhUuMkHSnax/4qUuPuUUb2NCwUqKEQIjxZJJXcnHKMgR5DX0nDpmzj6Gf/orv4bzGwNUFo7Ab9N7voWDi3OIggGiaIS1jXUcOXkaF68to9pZQC+gLZ2COXQVSIO+agLQrq87FBFYWgRy7VdbZL3WnO8Ehvk9RV8pQsXncRwLGCjtD2xB0nHbarVkD7KMFLaTcUxzL+G+xIcFrPi9ulZYAJn9zHoVVR1dPdtHYYjO/AwOHT2EU/feI0yAMAmwcGABr73+Oq6v3MCJEyfEbpDvJX2UpMEK7Xab0TIGAQwAYLcso0NldHiM9GQBALAaJQQZuV/SYs/3fAnCl69cxfXzb8FzSpLw3/vAfWMGAAEBAhgiBGjovNouYcauoXizz7+Ul1D3agIAjDZ6SIYcy6z9kjmWSGJIBkDoxFg6cRjHz54QAMCtOHDLPCYBfqWL66tI91d16/HcF0iAIl00+EtVayIvw80b6K5u4uB8G1F/HflwAxWHgrMjfOgDT+DRR+7HzHwH1XYDEXIM6dDAe8+9gC1BBG3ueP+/ewAgEiHEFM5oHdnFV5BfO4985Sr6V98SBgCvo7YA0JJxm2rPdUjWddHhyITRQWq1R82VUgmrmxuI6afe6WDh+HE4s3OyzWUlslQ8YQzldOrh4Q0AMA72zdowzQWA973EiS+tDGRrpMjY+8E1gAwSJnu8l8z7cldYHBT+jFwPpXpdxADjWh3xfwQAdPXehcI9Nb67CxcAidvJzKSVXzzClYuvY/nyOaRBF82qCyeL0Gk1tTDBOMyvSaIcJWqfzMR37sASZubmMBwNsLJ8XW3xOD8FWFX9JQIAtGNlQYHFPibOBG0dVHD27OMIYwgAUK1VsL61gcNHj2JufkHGaxwlEoO8+tUXUCHIHPUoHysAANu66DzD9VbNc7gLWiVWrinc89WClns/Y0x1MjGQvAAA3CtKQv0vVxvISmyVkUkhe1eZ7KQoRt7dwstPfwmtPEU1jYHRUFqIQ+PfY3UwtvdRK0ZopDBskmFsXHWX4nmrltC0RHrPhLAYeUyMHxu7FqvLOyrzgi3yvXfGv5PV6P1ig8lKf3G8bgPtt4oU2hjWPqe4rxTfbxKAmLxO0wC+vTQWZJ8WNeT9FUimzr8pgdNu57fjmFMYALsxCOz94dBRlo0CqLZl3rLm7df9TtFJ++fEBlBOythj6M3RwEgukvy9YAnD/lETCEg/oRGj1AqEhrlEfwUAYNMmoSaKz9BD3MkRloDnXnlZHAGqjaZ4H9NGzK/46BohQAZdPCcuFhQesb2cvKFctBgkUURosNXH3OwcBqxcpgkqRtRoNBri+7/v+zDsdfHKiy9iabaDmXoDP/wD3w/ie/STrlerYmO2G6PyjmOCO4mk93nN7gvD9hlLz+8dP7QayMDVoqdCyTeLKKn3PLr8ncF3pYLBKECdgfJwiN/+zL/GcjBAXHIwGoXCCqBK98z8PGImT1xseb9IActSUf+vZ8DP/sR/JtYqidjE0D+ViyUrtJEsSCUBENhFzCGZC1jDqma2tY5g/Sby0UDEA7NSG//i1/8d/s2/fxKV5izycg0rGz0sHjwsm01vawPHDh0Qmqf2eioFktV/9SsXgqz52+4X0U4qURg3IJRVzLcb6O1e/snFRJIxsetTOrxN9plU2Odu9xlboT8NivlchsTs02UPED8ak21W8HzujoLuZmLJY8W7bCVPipOiQeAiDlJ4rq9CagzWyUYIIwy6fWHsMLiUBClSdwC+L/uomSyRKh8RZGDVmVOd89QoojGRIi2Qn6PVbks/oTyPTAFjJWgTKtvSYCurlrpE1oBNhCTYLbgj2BYAjg8JnkyyYnsYJQ0z7AWpsJNqa7yN2ZPOoKLdqOPKxQsy9sk2GZJu6FfhV+voDUYy7sVZ4BYAwPYOS/poVIDtKJgEADRAtlojkpyatVNOXezJKJqXjDUAuIJSHFBaALyKiGs2GhXU3ATf8d6H4YTrePOlZ9BCgI88ci9qTiZrIh+0QE2jAKUkRMsv4b5Th1Ev52j6Dqplgmmy9Y3PgQGZFesqtjPItrhD3mDMYxhXOyTminUtZswkxT6FONR7mkmgW0NSasBpLOKFt9bwK7/3OSSdg6gdvgeDjNX5eczMzKBd97G5tow4HOiaQaDOrWCQkr7tIeYhWb0XoCRGOWPLBJMMFxsbW1jf2JQ9hOwknjuZYOyLrteb2NrqCpuD42uLlqEESIxojtSPOC7CUMZ0r98TMJpzbPIbUJoAACAASURBVG5uTgGAgQIAvG9kydighBTVSAAi1dwg4KAJfEkYTGSnksbemuvgvR96Pzb7PMcR5hZmsbp6EwsL8/iTP/0THD12DIcPHRKdDc4PEZ7Mc3lPUvNt8i/DpQAAmFtpeBwmZxZB3u09gWwIAhWc2wS7OYe4b3L8r99YweVXz8MTMcpcAYBaRb6PRZBVhTU1WCqoRRvmKdcMAgplpyz2ggoA9BEPQviSyNP6KxZmSOJSA0ABgGNnCAAwoSDFmGBHIgJcVqCP1Tc6uwjFXMUttFXLoT4Ae/qpFcD7XEYS+Gj4DQw21+DnCbxshKi3jpl6GfWKg49/73fhwKEFzC5xf3AQ5Im4DNCVgPIKZYpw2gu8y1a6DzfGTPgxFGMj/XEuoLV7jg1XgN4yvxegQ8X8uYpEjHFobRt2gStvILnyKrB6DVsX30SdjAi+SrQLyKZTqFrvRSKVuwrbKwnCyPobieYEE/qbG+uIaMHWbuHAqXsA6gCwWlliewodAxSkEoKByxYq2rtqMqLl1ML34wiJ8cL2FaHQX0ko2MoAUBYAFR80yeJ5+1zDYiZiZBp4wgKIuebRIrbRQtruyHkKYGZWWlnPzXuqmLTGJ/adCf6Mb5n8cu8YyGpo3GkgP+110/6+W/y2V7L3jQYALJ+NVrhcV7Owh1e/+mWUkiHcPIJP4LjmazsV5yGZI2xNk5YOV2J6FnnIsOI8Hwx6UvGnDgAZWhRIZUzHRJ3sKq5BPFatUtN2x6yM4yceQpaXsXxzWSr/yzdXcOLUKdTZ/08XERG59fC1555Fo+oiCbuil1OrOAiCEUriamHvv7H5E5V/bW2LokASf4n/ZN7QbYUxp7anpAkLBr44yniVhsSFscjilFAp+3AJPHO/GAzw1b/6AtoGAHBGQ9EaYwsLgRBlHdiRuC30O54tRpVZ+WJmD1b8YXz+08bSbnEm37n4mDzGuIBk9oRiwm5jbxsP2OdqPmgtg/dhx3KWsoA63oHsmdhPTTvc7RYDawU9LmBtB0Xjj2Bz0WLRp/j5JueOAig7QZaiq0sxAdcijIpj25dIeWafZM9eT73KO/We7A3f/rT2KVaEdzuykje25lmFDyQsNPMZdgIDxna3sJfbv0uMIWs0GcHc3z2JExiXW70izjPu+6Kht0+K6KSDNwt1C4OemWrZOKS1G4L4AuvmYC/i2LZqx/WxNkG6kBOZ5gYjNmJcyEsOgr/uwfzv/6dfRsA+Gkbm3HxcVlHUg1gVhtUjmCEy/wtaJArF3GIYYFJnQP2/Objkd6z2UnW5VpUJ+j3f9V148fnncfPadfiOgx/7kU9haW4OW+vrmGt1kEf087S2XDun2N8sCGArLeacxmNv2/dTAowx3Xm35WHa73Q54jW3No66MIqptdBtpXrKxaBSRZ/6DPPzUkl5+dwb+J3PflYshsrVGjY3NoV5QXFASWwokCKJqYNg2Ee7WkXVcXCg0caP/dAnUOcxeR8JE6cM6NnbRRFBjgUmP/SnZn95LMgvogGiG1cQD3qo12q4vryOxSMP4bs/8Z8jzNuCUIt/NHvTjTc6A3naQgrdy8xAK+Am2rB8K4WOdUku9GDJcHaccdLLSVcUBrN6AFxE3+44GS8qwr7KJeG2ImBCGTdWdpxnDMrYQ+d5DNpL6pRgQiUG9zMt9e+l1kLCoKtShlerChDg+tysE0l8+J4Re6pJ5Wd1nZVizkcrQChgj24n9Aln7x3Pa21lVb6ncjhDegIrnJP1Wh3NTgcJ6YO0EDRghga3+pnCYISNjQ1hC1A7gK05BPvYW2yrm1QRpyI5EzCezyT9n3N5O/68dbPj+1jBQh5zDM4InqmgCasR40DQ6CiQ6cDrEdHbl5aJkmToZjx2NjHXRphG5q2lkiBzQgV6hE5YOK0xkm02DF2ot3117ThTYMdsEFYFViIIfb6O05IALO12C8PBFupVF9/9sQ/BLyW4dukCblx4BWfnarjv2EG0Wy2MBn24eYZ2zUc5jREPNnHi4JwIASIeoF1lxz435Ay99ZtoLS4hG3A8qZAS5xuDmZRK67IusHOLvs0jqepRQ4OBVRSOxKqJc4vaLnJ9xbNerSI5t0p+Ff0YuNlPcfzBb8P//Yefx+/++y9g9vRjiOrzWI9cvOf9H0C4tQ6/RBZXjH6/K+ObABEDzhGp62Vf1nv+rKJ+BAE0uOPmnQYxZjuzuHj5Mq4v35S6aLPFnnq6VFApikuR7B6ibM+Nkq1iEd1JCJCRDcCbYtoArJaAHUdMwiWI4F7DYxqwS4JZAhK+J1a0aRhhNBhIpavRaiDIYvTiAEsnjuDgyaOoz7QQEsSk0wVTXQKbnDclF3/5l3+Je++/D4sHliTRo2YA+2AJaLDtpri+2KR/15V9R3xiQhYD4utYVTEs0v8JsvXXt3Dt1YsgusKE+syD9yEjQlSm0KemXLL+jwNb3eSVZaEPWUPCGM1KA8uXruP6m1dQSoBqyZd1RMRSkSFIQ+QVB435Nh5+4hHkXDdc5hQ2qSyIaUnVWz2uaWs6HPQlgdC1j05lJfTld01Bnfg+tJh0klj+kyVSyiOUsgiHDszhox99Pw4dWcCxk4ewvnkTcFNU6z4GwxCOU0NOgUFz7YpBmM0td67vdq80oPl2hP+2AQC+NAKFSF3xGMfGVQQXnwHWr2Hz/FuYL1eQ9UfwpBgjqzuyrCrJMspkaGQITYWU7R0EAIR2XashznOsdLfgNBpYOH4C/oGDMpeShL3/vrAABPwnnblcUt0KAWhtCWC7OKDAk6E5mwFoww41XrPAn9KJ5ZJIpVUBkHG4bYVHjXNUWK7AXTyMpFYXUIZCbITTXDIE+Jw4g0eQwezfojDPoLekopI8f2pNCBOpMB6Lc2OvZHtaZHS7f9+RUO2i5H237z+Vgi0xDNFXIvj/P3tvAiVZelaJ3YgX8WKPyD1rz1p7UW9ILbXUYtRqJEELtSRAYhNI9sDAGEsDM/ZhGOwzB2ZghhnDgWMfRh7AYFZjDzMcM4MNBu0tiZG6W71U71Vde1VW5Z6xx4v34oW59///iJfZWVu3GuFznH2yMytjf//2ffe7934mVuZcICMkRRDWrt8tPHMb22hcZaI6EL2ea+bkC89gGHWA0HgD+Godw5arvhhUTbbBK5YFNG3WGyjmaZG3/StZVbWx1XgWJMYqg/ndhzA5PY/Tp88oGSZ4NTs/j4mpae2VNBpEHOLcmZcwCNrIZ4cYRl0U/LTii5T1tDB7kTEYZoyjc5lSNMahIbuJsVCRlhE0zzBRp4eMgYrIZErw/TxoOG26g3BtE7hLiU1X9NLI9np49NOfwiz9DdptVAh68wxgsYrMrYScaJTg24LoeHpaebTYn6ZLDAFAs1J2/rrW/BF2JwnVGNA3Yce2eMNs26+IU7muKNWTGWKCgTJKqslEtCa02+ch5XXajzxf798ZKxs5gS0lqAmc61bCuTaOlTnUSnxptLhF47b1Olxv/oslbE4iK2Uwv4+Mse37N3mr2dPc5xOwShbyjj4h5nkdwKKUPnEOCs8xG5xyWgGzKoSborniYAKgXId6nGGnjA3zdQXgkYlsxz9J4BiDEqaQpSzFFubdWPHvjKXlp0U/HMuadYUvdSlKdBLi49npgzG5M9pPRZ2zyqRHdlZMwmSMkaiMu4vGIELto8Z0x+sVoJW0JwwiHMLDhfpbf/AHOLl8RVq1IRMdTRdzgLDqyIsfU4dsLyb/Rn2igATtS6xq0UfAJHOcrCFdPhnKctF6GbzrnQ+i1+7gxWeeQbVQxO1Hj+GBt38zsqQA9nrIafHaQ8sF+eMpdaPnwOtwPxdZ2DflFnCivY7G7JoR4Y28LTs+9uDmeOp5HQBgK4RsZcXezH0mQ/kc/vRTf4HHn3lGhl2smjYaTczOzKkPLA8VtZAio2Q4UGBcyedRSKVxcHYOH37fwygwDJY+lD9D+IMuUkNWNRgY+ohSDHQ8VfrZ8gXtNUTLiwi7HWnRUrkqPvdXL+IX/83/iXBYtoiYpetb47w8E2FWRLZ9JYsGDMD1PhLVZd7dufy7xNEZUo7M9vgY9ZE2zvY387UdAKBGl68jZE9afwtW24TWOJiL2YmIwS3ZL7y+IVuteQqSCbiwcjfwUsgUcihWSsiV8qomcm0IwOATkBan/rnGdJASgZEpjlaSGRead/K7tdlEp9lG2OnLcFOMBbp+e1n4onEWkfZ9GfVIn03gjpWl0AAINPU0mGEaPtuwlYpKKk0PHdIPPXkIEABw5muO9sTrygRolH0nAhd7phnWgU1skmPkxmP7AeqAGzEu4hidRmskwRDzgPsBuyjYtlg0UOPz6iCyHgzjoI97kHEbTn45pDm5Ue+EzPN+rl2qA6ZMAG6+uLY53qViHlG/g4w3xMPf/q0o5DJqXbh64TSaF0/gTbcewWS1glQUoFb0JY8ZdJqo5T1933porwAA3uaTohuH6LbqKLDiHJlWXPwmC4JrThwg/kylJOeYnJpAOj1EfXMd8SBAmWOeGqLZaIgGSaCVEqzNzTr8Qkmt/pYbbWSqs+hmKvhXn/xtrPaz2H37m7DYGqK25wj2Hn0DTp48iQPTVXTqa9o3CBTx0Ko3GkaTXyrKgEpHur32SZ8MXrs9s/N4/rnnMTO3C8+fOKkkhu8/x3alDC7ilLScZHLwujK5DqIQnTDQHGV6LQBAFVaTIJs41PhukBWg+IB/ZxHMel3wbGGwyiaRNLnstzso+D5qlRLWNtfRGfSx+8gBzB/eD79WQphiq6kIuUwGPsFPAWpGnrK4uIjNZgO33nYb0n4GHjtXsOpEg7YRnT+BgyUCkeRettMexMdzzjt5DX8XI2AwQGe9iYvPnTYyugxw9A23IM6yNz2zClsaoUux8/OxUYIl2o7GhW0Ay34RKxeXcOnUBXiDFHI0rRsYzxL6wHQHgar+5RkCAHfTxw8pgYfOIyP57sd1MgIuZAOyumFow0bO4f4meRbfI7+5hxMkikIMwwBDymDKPuZmq/i+7/sgsj7nFAOmDrxMLLaan5sUlDReczZ8T3T2Sq5uzY5RdGZ1xGa1vioAIMRAQSJ6fWDzEtrnHgU2FlE/dRFTDA6bbTEb0ilK1UjzL5l2pJmA+gBRpHk9yPwZ0hWdXXuKBQHhy/U6BrkcpvcfQHH3HnUCYPXWAAAM3GXioFiJrDsCuWqTk0jUHdgz9lXRajRpfSKp2L7PJhNjN7Lb98CAIMTkbgyKZQx9X8kQvR7YnlDsj4jeKPR6sJ4rSv5jJf8hYwLOBQEAYw+Bq72Pmzmfb+a+owqrPZvcZxwBwduSi5t5bt73egkQw8FXCwCYaWsTfOo14hCXz51GY3NFYEClyNhpgI2NNcVyxTJlcbG6TBAw4t4fdlm42f6ptia0V4uPuPNOze7FzOxunD5zzhjZehnMzs1jamZGgF8YsE1xFxfPnUQUtFDI8m12kffTAvAJAJhmp4Zlx2KIAToNC4WFE7IQWHpkrkysjck/41K2EBzElCaW4TOP4Jlnu+kouWIwPAhRTKeQ7ffwtc99FhOU5XQ6KHPuD2IELFoyXrCMZ3U/cyUa221Kx4cL49WRxXTJMN45fPyrBwBcUposPEgGaQsJozhoh5dg0k6e7UgSYd+HSTfNA9QOdhuwZa41pYwMSg2byBWlxl1VyAw0Vexkx62kT41eZxuAt30mXRtAc0wl9yjzmpYnNTLIMzuWK+yM2U0cA48xn63EOGmmOdjsNRitX8Pccju9q+jrI9hvAQH2GrqclQ5PZv+S46wATHN/x5U3ElHzlfBiMP+0n8d08dkOACimp4R4W/zrAACCAmTRMrYZdTKiDNZ22FPR8fUGALSJ0UjOUqilUbWOzZ//q7/Cf/zcZ9WuZpj1FJgxQCOqoQCciRAPfVby7MWX0aD1HNDCZ995Z5LGdkOx6SPKcWDl7sDeffiWB96JP//TP8XumVk01tbx4z/2XyuR4cB4TLwSnJBRZeNmd+q/sfuPF6cm49cRAHDPlwQADJWXjKg0vEoZ7V4PzaiP3/y930U3jlHvBnKHpRHjBHX9HFsmsgzsONnjAXqUW2SyKKUzuOfYLXjvA+9Enu6/rCbzfnGIrAAAwxgQAJCmdjetap8AgNWL6G+uysyt3uxictdB/P0f/1mcuBAJADAr01a9rJEW9eqvcNF26ZpdcwQARH1nT2ibcHN+MhFxC8Ullq9I4nR+vnYGwLUAAL426bgZVuVIzQ1Nq55MlsZ9EfLZvPwOeK25fljZZPeFymQVpSpb97GaamhYPAzVt9t6DvBzMvjbAgCImUE5AFs3GiZAc7OBdr2JQWBAAQb8Mv/KZJCrUMKTg08HdMNKMuiFBRkoG2Alk2ZBGT+LUqWMgjwE6MLNNn08oAf6jEoWLBCjQyed3gIAJA8iVS+s7MAh4Lx9+1i55MfJJlwrN403kyN+HjvWHO9kNwY+L5MLwwCwiYHdbEfTLQEAJBP/0cFr97pXHqJuzzeJ5ajqb5Fq83rm0GCy7aUoFQnwHR/4dtSqJRk01Zcv4/yLxxG1NnHroQXcurAXQX0FqW4DM6UsslFXHQDuvv0YhpQElPLCXRhY8dob+pgvszzDBDGotOQ+BPFSKbRaZNzk4WudstJP13sDPHKt54sVdf/YYKJSqqHVHyLKFJCtzuArx1/CI088h6VWhOLcfuw6dBv6XkG0foIEfO1+q4H0MFJlnnPFdYYQk8ACx3p/iS4Z5tobgJg05GKxhCeffsZ0DogGmJvbhWa9pdvoTs8qJFkv3AsM+6yPdq8rbaovY3Wz6xv2gjvlTRDFA5Tvk5ICHay2h7Xq00z8uUtxb+RaImDlecgVcti1sBd7jx5EPewi9tPoDfqSRBEkEOAQRqaFIdlx6TSefPop7N23D7OULHme1jHXyxYwyU6ZZEX+RgGAJKWSjCDOf9L1Lzx76qoAgLgc1EheBwAgIFjKFrC2uILzJ87Cp4GW6QlpDGQtAJDKea8AAAj8vzJBsPu4ZQBwXnAMCJYo6fMyMmuU8ZGVqRFMUaWY65Oyg6CLQdiFz4rhoIuHHnoQ9913N9Ks/hc8tNp1JTFD9R4Yd1owgbMLZ19ZORtfb/OuFdiNwkL3vu3SvY4EgI+MUrEkiRJW1xfRPvMVpOtLaJ65hPIghVSrIwDAS9PIcSsAMCTlXhpWglwEk0zxJlssaB9d2txE4HmY3LMHE7v3AUy0PSOvM6aCPNiNCSb9e0YAgIxLqeR2ZSEXiNqo1BS+bhoAcOvW7Y39dBb94iSGpSq8UlGGiH0Wl5Q5mMp+Jt4KANBjxIEAMn9NAAA7JQuvtQJ/vbDOxbIjUN/JZkfb+82WB7a+4usJAGj+ETjDEIV8Rslup7GOsy+/hNSwj/nZSUxNTWDpyiKWV1YUl+cLRfT6fbEsy8USIlbhR295/FmvgwmYdGfooTq5C3Pze3H23AV1tCDrbW5+F6ZnZmQKGIU9tJsbuHLprCr/PnXFcUBPTxuf0ctJekfFqapMG8RW8YgKJYNwBACwuwF9Cnj2mbVfhueVjAzSAgB6uAoBJNlEKKRT8MMAT3/xERQpZ213LANggFCFl/S4SJnAB127aQcAjEAxCwLoGtj95nrz7Gq3u8RwFG/YmDS51q6W08iwnUyvbeDAjnHuNpBC1HWBc/QwGkvERmBC2tHtrXRMacs2cFXMASs1usoHvLbG3/j8mC8z5mOPB+u45PwNRq8z9l3QOar4zT7aFYJH+7mtum/57GPUUwQAy/IwBvim5a05FwwDgKmLePMCAJj8OwDAAgdirzsA06BHCc6UI4SOIYJRPEmiHtvrGLPVneJLARqcuz6LM5uSNLY67ZG3lh7zegMADNxIF6KxmAIltmGyCcnZxUX80q/9W2SrFSUtPdJWaR5lAQAl6ZwkPOTswuaFVrAslCuNsBcKAOBCl/bSJsTmggD9bg8f+4EfxNmXX8al8xeQS3l4+KGHMFmtYoq9qakj2k4BebWr8W/kcVtX6zXAwxt8N2MGgNk0kgwAU/0RFZSbHGmYXgpf/trX8B//nz+DX66gHUYKHngJhTbZxcRxMughx6CLXDqNciaLd9//zWoBSLdnBo6xKt4EAHrEQ81iSBMAoLaLGlAmv0N0zrwE9BjUA51+jM4ghw9/9BPwCocRDo1Bl9m3mRxnpeOlp0SyepzcJBOg24hC5bQ13HQIADB4dS3pXFXaVSBdgkpk/GaP+BtlAEgLbdHsbI6+AAYAYPLPxF0me0xwrPaY74SVH+4gdB9ndX9+zy6tCyGVlq5O1oKrDDIZdACA9ihWf5gI8jC2Dt/yA2i0EHR6CDs9BN1AQIA08r4vunIhXzB9023rQbEqbI/xTpdGbW2TMNI/oEr/ALb6Y6XdbHe85qwCS/Nsux8IkLESACcZ2F5hIYiUpMC5ar0bSzdu7vNuYXaQAmeTMMcC4ZjzujLpkH7K6dRsFdqtPiWgkhkYY6Etc8ve1wQ5Wx12k4GimbRGCuBc/A1SbcVirE1mUhpzVv0pA3j4fQ9hdmZCnS1a9Q00N9bwzONfxXythPvuvAWZoI50dxO7SlmxanyEuOeOWwWkURal5JK68HwezVYD+QKrn6TWE4iw3i1MpnQQmaSCFEoyNVjx4b9p+MRxy1eqaPcG6MVpePkK6gGr+4ew3Irwu//hP+HcSgPtoY+Dt92FuX2HpP3thbH8QdhKlMlbpOQuq7XWaFACQO0o7c/oHdsVuGXa+nGexkbiwb3eVnxo6re+vqFkZaPeQHVyCvl8EcuXV1ArV5EamM/EKplMKDMmue4EXQS9nsxFXQpqqhqGpscx4Lpmksm9hKwVrjPDICFHlDT5NAqVit53tVhU8rm2soqp2Wnc9aZ7UJmdxJX6GtJF3zht2zkT8nXjISrsqmLn+oULF7C2uYFjt96iMaJnBj//dgDT4b3jmkGigLDDju+qAW4duGvI1w3qHZw7fnIEABy741YxAKwHltFy3wAAQJYeKf+NlU2ceu4kCl4OqdD0gXcAQC/ub2EADLMpMQCuBgC4VJrrU0acrrIiYIpSKON+zP2XtxkAwIA5Mfe0fg9xGMDzmBSz80EKH/vY92JufhJpj48x7KdQrQXGZ+pof0lU7WxIZ5brluM3YfT1KhkABAAy3Hc5p+pX0Hz5y/Dbq2idW0S+GyHd7SHnGAAxwdqSkeqQASCTJTI8DIQheUwKyNI7hRKAeh1BCijNzGFi1x5kapOAX1CjRbEICH2kbYWPZwhZADRtJtPTegSMxHMJqeGoBGGvhULvHWm0ZkJuTyjcv8N0Fh2viHSphkyljJiAIAFv4yBgpDuU8Gyh0LKKZjpLCK6k8Qj9I67x+jcYCL2mu23/jG7vf01P+jozAExiyjUaIs+1OGAnmgGePf4E+t0m5mYmsf/QgoCBi+fP4/LSkuRODgQQ20ShxVbKv1kvW3RDO14GztpieRZ79i7gwsVFsKMF5V5kAMzOzZmzZxBgdXkRm6tXMBz0pP9ny88MZSCU/JABIADAzEEDYhtprOSx8jUjyEWglrcTVAgEAKRofuyR3VZQHLUFACDrj7OQVdTUUMZ/Lzz2VWBzE36vhwr3Hp5flDZborjbf5J7s2uNbrxxxl/GM0B86lEF/tXMFbE/kl+Wkp2cjw603B6nSk49ypleuU63PvEro1x+XjJ0eEa8UmAwltXZ2WA+fxIIsHvmtW34rn1VnFeIc1IQADCS/BpPCFO553gyonESasdwMCm729eTBs1bGE66+wjeMPsa40fL9zAAwBhIEDjAooAJx02Maiv/ZK/Te0XsHXaj2bJHmqsxxoVM/OikCCaetIxe5r/dnulWYb16nMzP5Scm//YVf5PNSLmAi5H/RhgAPKhJw2aVbeRIbCnX7b+m/v70z/88sqwi5nPos+8vL4dLCvjmrZbpagAAnWhdtYwX0qVjJoamhCDEkYOHJAX443/3Rzi6cEiH5fu//dtRyuWQIr3aHh625vZq1uFreEyygnAjT7N1IY71Ojfy2J3voyqT3bUcAGD6BLmtjVFFFgHbUpXL+ORv/xYuLF9RD1SGz6l0RhpNfnFCcxExyHYAgIL8FFDJ5vB97/8Aju7eC59Pz1ZdBADiyHgAUC+k2T0GAGiOlkoPsPni08jGJAiyn1kR//dnvoJf+tXfQ6Z4ENGwaClJphpHKjFRL7bEU/K77Wu0EZFJEpFhYKm2ap9n2AAucePzuAVjDpjxbXzu1xUAEBXTuPdneECTtDmMRI0ul00rvtW1det4TtozK5VGM8zkNQgDAQCVWlVrsNfvIRoORu0CmWy7arDTORsjXZP884mI8rJNT7/TA83zDBjQFAig+8SmBzXHX0m9TAmt9pfvO5NRu8Bup6NEjmtSJoLlMijRIALtxogbEg3aJLtIVPP1uxz+E5V4Vx2myahdv27MHAvA/XS0fxMYGANFB/A4F1hH/ed9BEZYY0Ymie7fkk1YU0QdANowtprk3EggPEZrHUrNMebHsKH1SMPH9ZRC0OugXM6j027gwXd+M/bt2y0/CGrz2U+5sb6KU88+gaoX4h1334paqodwfRH7Jkvwh33cduSgSf65FphQR0PkSmW0Ok1kfDXak0Ei90Fq4k0llcwo45FBBgSvsSr0ZEQQ6MlkEDHtKkxgvRMhzBRR230If/alJ/Ann/4ySvMHgeIEjt75JrRDVl2LuvaNzTWxFwoEfPuB2AMtOvhbszpeax5W3Nc4p9rdjtr6qdMLqc4E9aid7oeSB9QbTRn70S/gJ/7RP8JnPvcFPPnk0ziycBjNjYZMyMhG0WchCyCjLvNiyxDYCDtdJe7GU8YctiZeMBsi9xIx0ggeqGWJkYO4vwVhX3R0tsOcrNYEdBNln9k9h0O3HVP1P53PyoCOz8nrGfYDBU2lQlFVbXUWyGTwwksvSiJDJkB1oiZD3KQHwCj3vEkJANeTk7S43/nZolaAU0+8IABgUuyfgAAAIABJREFU6Ke3SACYZHG/UXXhGgwASafopj/00Nlo4aWnX5AcYNDlnPK05nl1HQBQma1JAkAAQI6UO0gAXFBHAEFnO88Tu3ewbS/nBuckAUNkjcmpYwmKKUgZAJ26WVDodzS/o7CDY8cW8N0f/qA6D0xMVNHuNLVfJYPXLYHzKMEdwX5ffwCAU4rtWrn2m0tonHgEhd4G2ueuwGt24VkAwKMEIAkAeD0BAOpsEzkar0kqCO5xV9pst9Fh55baJGrzu+BPzwJ5Nhf00BfbRZdvxDUlAJAmE0B+TTqNrR/KuCw1MjtzlQd3jW4gAd+eJA8IAAx9oFBGtlwBigX0eV7wHXGcWR2zAfTIB4ArVe1GDXAzNBWh0Qn/elf8d4qgXq/k351X14rsXosEQABnPqdzhN0guV6yhSxOP3sc9Y0VFHNZrZP5PbsR9ro4d/6CYfLRwNn6hLF1rVTsW8JSt0El//iK9FPSGz8/iYWDx3Bp8TJ6QShTVTIA5ubnDThO/f/ZU+g018VKSA0CZD3Tjcck8TZxtxItt4eT6SiWmtz/CXIZAIDVfxoDGklAAdnMFNKpvDW9c2DS2DGKAADdqIrDAU4ffxKdxUXkwxBlnhL0XkoAAEwIldC7eMQmvEYf7ry2xrsNBdU0x755Eel4RiildcxX65HmbnWJZTLeTd7GdSPJaWL9uNuT4zkucGwdQ1MkMAm3YaolkwgDCwmQSVYpE+C68jV5d119hl+LAWPYpmMZlsKxLQCAxRtkvGq/xTowewZ/qNVsEsg0PIIRWOMKAnaXHBnsGvCRJqdGGqDKfgLiUSzFmMP6I+jxAlzY4UnKS12tDMFbW8EfXwVD+XczhbGpAzjMfZwhuCkCMi7aXqDkNR8Vv8hSsexaFjQZXzEGl9H+680AcBRcvgFShZkMMimQO3A6jZ/+uZ+T/osMAMoAhI4w9LCJlg7GkVbWXBKHtoiqajE0LnSH5LgAmxO0VqlidWkJ3/8934srlxZx+uTLqBSK+NB3fAdmJmpIhUQ9zcROTvrtc/KV+Ne1tuWbuW0rLjhagPaXrYdLEmkzB+B2/PVmXtnuT6Oql9OgaPvTBs9agwl6oQ4AHaz3uvjV3/h15GoVrDWaoj/x9umpKSUj+XxBz8cAm8uIm7RoiRiimvXxoz/wUcwUSgIAyPCIRUGnCWAwBgDkAZDTiiHSi34H6y8dR1HOzSnp/3/6n/8ynjm5hCCewjBVNK36rEu/AwDkcmqRseR12QkA4EbjqPFuzo77fNuK4E5mK69RAsC5TZ35yANAngQmp1WgS7dy6tV04IWSaM7Nz2J2blYU4c1WC612W3psau6p82eLLwbIhtIcY2ZuFrWpSfUe5ypJM2jm5kdAhxRc29Nem7jMcukTYCh1YgKwD3tA3XgHzc066hubAgKiXoh0xBaLaSVmNBzhT3l0yP+BFeysaSPY76OnRC9U1Z0AQKFYgEdmAxMzm5gr8bamchwz1/qTyauC9STFkq9DIzZbgTIaKbM5OhM3rh9H+xc4ZA0R9Z5C1pqs3CEB7LhDh7epx7yVTLhWjQ4I0DxJVMa2B5/ufWnLdnvMFoMeVuB4SFL64HAMs6YN2GHy0F6vjSrbmPW7eOM33Yk33H6LpAEcnlbAagjw0lOPYuX0C7h7YR537J9Bvl9HYdDFdDGL3TMT2Ldnt6mkUjNG6h4d7Ad9DNM0QjNVcGLRNBEkCAAGV0zsstTlk/pPaQ9172xUSJd7ViELqIcZlGb34cyVDfzWv/sTLDZjHLrrrUhXZzGz/wg6EV/LR6vZQNhtoZhl7/ZN6TnZ+m5xdUMt/gy92xg3ssJu5CkZJcEyd/TIaCHbJS2j0WazpU4kpPwTQPi+H/gBVY6ISf3Pn/w1Vf/7rR4KGV8Jbprvn9dTmkvTrpDjF7TaquRsYfYIBLCGPWz3l88hVyyIjcKzhzIzfhuJQoxDBw/KLLOxWcfu3bvRbrfQ7vdw5zfdjbn9u3XYk3FA8K1ULKgyReaK/ARo9Njvy5xnZXUVp86cxp133TVK/Hfav9y+7YKSHeK30Xbn5r9bR67DBq9j3Alx8vHnRgBAkgFwMwCAAp1BCkGji+e+9gwmiubaXw0AuOvN94w8ALYzAMy5OzaG4vXh3CCF0bAX2M3BF/24PwhleqpYwZqdjapwEvOyE8w68jkGSDE6nQbe+9C78Z5vfVBGlv2wiyyBCJaZdzxvXbiVvOJbKbMm2B+fxaN72hzoWl0AtL2qHXEfOa6t1hLqL34BpX4dvYvLGKzVkQ36YgDQbcIBADTpHGYMAOCl2KbVMO34Pnjecg9m8tzqBWCRxSuWUJmdR4FGgCV6WqTU/JZJSZYUYLHY2H2HQBelADTzpCcG17zxaDCsJBtwJ7Sq5lVvvAKfjGfIQgiGvjqdpIslpMtlRPkcArUV9bTXOHxV42qiP1uHcxTjcf35G538CzxMgNFJ9tfNxmXu/q+3BEAduAKCoAOdIzR63VhaxMqVRbWe5fl06NBBVGZnMex2cfnKEpZXVgUA0JuG7QNHNnZuGVg6dnL1JEQ1doUzNiGgO4HDh2/T83Z6PXR7fczPz2N+1y4DrqdinHjhWXWHYeWfr5fjmo37Nuk0jCAxF118phpiAgCghM7q0Vn9p6myWhRmi8h6NQyHhv4/cnWzRqeKg6O+AIBKGrj44vNYPXUK5XgAck6HanFqjHO1CrTmt6bTmg/yLuO5Q2DLtog13B1kKNncBp4l58pO4FIyRxAA6yjg20z2FAtdxaPKZjzycnKA65b1s4XAYc657TGMYhB2ZnHxo5JqdwVMXmC6E9ld3ZrZucRWOyfPoWsAANdaN3yYA6jdvuv2QUVRNrVS8i8KrLm/0S6ZfTzZUST5+V1WRhmK+330ULvjc9R9puoyBDSwgda8BYFk9utu586l5D+t1qsR5yelNwP6mIzfrHJXvZBjAph5bDryjYtN2hdosB72xWpMSvz0OcSAMWtCbNi0iTPU6ajZHP183QEAl1jxI2XyeXQaDbWR46HHRfGz/+pfo82An7rmQk4ggKseq2ohdNsOtK3OODqNJpusQ82Xoz04+i//Rv1qp9nCwr79eM+3vAt//O//A/bM78KxI4dx/1veDI+uwUKNHFqUxJO3Tr8tIICbtK8ZGbAllhEMNqp/JEwgXKhngg3z0ma3NZYir24FjT6C7QJgDnr7+UdBlVnQTBhoePWXX3wEX3z8UaQLeTS6HQyZEMRDzM7MotloqtLHL0o5JG3sB9Insm5X/us2XP/Nj/5XyPQjFHgjnb3FAAiRjtlRlY8xVUr2QefCJcIc11dRP/+yOgl0ghjtKIv/4uM/hQA19MIyUumCXlNO5GyFl8vZSjg3wLG+041mEgCwW8OoyutM//g8ScbK9s3PIJ4mobjZKTBCbPmGYlPdcgAAg2axzi0AoHZl7F8rE7G+Ls/uPbuwe89uZNjuL5sRMMOkfHNtXVV6Jm6ka5O6THCAycXE7LRAgJT12iCkQAqsEFRbbdemaNk5OpMsGMCsilr5sNdHp9VGY3MTG3wt6qy7xhSQE4c0aSZK3JAsT8msSwaTcvTtIpBp0BCFXF5a6XzJ3F9VZetULiBG0gRbbWbyz72AtDzbKUTjYTX6LtF2oKEDAJzfSPLvbm9wbA5HkXamgI656MZIQIp1oHdMAoIYqoZTrsADeNsMSB4kW9bYK0AAQ1Xkxs41JLN5N+4WAOB6DIIuiqUcvPQQCwv78La3vVlgALtv0ISTLAV0m1g68yLWz72Eo/M13HlgDpnuJqZyaVSywL1334F+l+0PDYuCnzfje4jANnPGCZh6OLrTjzRrXKOi7Udqj5QtVpDOFdGLYnTDAXpDH0Gmhr945DE88fxJ7LvlLswevB2DfA0oTmJxvaHeykziGUhlSXeOA1BuGvdbuLK0hMhjhwgmJUPTdpKtQguGGt9qtU2v9qwvqQn/1un20Gy10OsFCMgQK5Xw3vd/QAZVTFZqE1P48he/jMe+8piM9vI0AGQ7Qjk7m/5rYtXY6IB+FhxHfo86RYwqApQqRCiUSyjVqupgQR2/QDS2VPSz2LdnD245dgyLFxfx5BNP6BwhYMCDOVfM4+43vRGZfBbBgNWtvpgYfo7adWNCyZZ8oukRmEqnceLlkyhXKihXymqfuf1rx73mGts/x5rAlQPEBHq56kBvgBe/ehz0hSQDYDsAQKMsU8EYB06q6iRq5gL2ZWo4RNTu4/ijT2GqPIFuva3g0jEAaAJID4AkA2C7BMB9DFeh4evSBJDPcfHiRf30M2QblbBrfl6ACrsXCPpXpdicnQqo5UNC+UpPnhVhv4tUaoBqtYi/+19+DBWapObYoYjthtX3axRDJBOXkb9VguI/DvMdQf7VAQDcOWjayg4SeSberSVsPP851OIWepdWECytwu+HIwCArRHjqCgAD56RAKRJ5afMhb3ch5Su9cVOYZWWjL3NVptlXpRn51DZvReoTWhvlrUm2wTKF5angQEAMlm2ESRcn0JI5oxMNZP0YOfwPZ50NwMAuDjNRDCkT/uSBpH+79Fws1RCwAIRk/8MwUoTsDsAQEyAEcVXTT6uCUBcK4G6VnJxo7clq6/6TIkiwf8XAAAj1aQEjAal9CRhB40BlhYvYfHieeRyWVTKJezbtw/ZySn0NzZlWtrkvKI0RX0brIv8llTJrY1E7JowzzR6bTLJKjh6yx1YWlpBu93R/k4gl0Cq2vdlPbzw1ONijWVpANnvyACQAIBivgETHbKCbF6nIobR/49AB1X/jRyA8Sg7zrAjQC5XQTrFLi9sUa7s3LpbmGq9YOCoDx8D1DIell4+icsvPi/6f5FMOUrZVP11OYPdQ1zi6YB/Jf+ULadV9GTRi6CwAODXCAC4Akgy5xGN3Xr0uMQwGfO6uc19Vgy5BAAxil2Uatjrtm1euwIrY9KBx7asHEvOAtNBRG0RbTcRnt9mBVsmmR0XlzQTiblW/HwtUE/nOfco+4G0Fp0BonXwd+txDAK4bMnMBzdHthj8jSQNNhBPvEPXBtXt+FmdkE4mbT8Jiyi2aC1/BK4QgiFK/tPqesfW6XzNAv2QtHzGUlFzvcy/nUTWAQDmetj7eh46NLh0JtWJQpPbs3lmsurPggVjAGcAzL/9jTAA6B4vzSO12fk8GuvrqM7MkKOMKB7iX/wPv4RNVnLiCH65iFQuiy7bJWGInJ8zXQCsxs/RM0VOHFX7aBZoV2DCrdIF+LwAU7UJVUe/8wMfxNkzZ3Bl8TIma1V858MPo+x78BTEmwm6/aebvVtQIKHnZtZtpT7d6LGRSEW3cG1s9c+KT/QvS/+w7mp2wrqJy2liXLtfzdcrAYBxywnnFm/0yXJTgV8q4xc/+avoxgNsdNtU7ItCRk0xAYDVlTVRS3gVOeFYgQ/6AXwvrW4LZS+Lf/LxH0fUaqoLgOI2UaMiAQA6SCwAwD7oOuyDNlpLlxCuL2GStOXuEFc2Q3zsH/z3GGanEQ9LSHsGAOAYMZCmzlyu11wo15EAsFru+tM6ranxlLBGlLaXvJBWmyi7RJWAw2sFAHhYJRkA2wEAHUQegzO2B2NvbmrkZjAzO2M6Z6RjfV4Gyux2sb60gsbGptaNM8ckGFOZnMSeA/vkEN3otoREV2tVtFtNa5zHQ9TMCLEp7MZtvADo/m+M/ei632o0sLq8gubKBuJGF0Grq3Z12Zxx+WcFij4evE6qTikeHyr5pycH+7nTLI0V/fJkVffluDnKEpkJXLcEAcjmcAm9QzId0mp062NUNFnFTQI4owMr4eLv/sbXcZulM/vjVdA1kEGSXed27OUP0e+j2+mqfSEDCgdAJNeggj9H7Up0QRkdvtajhIGI8WAw+kUepGI22RaQDFwIAPi5tKozM7NT+JYH34FOt4l8uYx2GEuCUfCG2LxyESefegyd1Uu4c2EX3nL7YfTXr8AP23jP37kPg/Ym8l6MnDdEp1VHuVyWiZ32UjKoRPtn8GRlGSkP9XYPk/N7EKZ9XNlsIsrkUZmaxWqjhWdPXsBffulplGf2YXbvAgoTM0jlJ9CJPWx0WZ0tokWNGn1faF7J+Rv2UF9fwqDfFQOg0QvUEpapm++T9UNAg22bTOJPyYF6m6fY+q2DtY0N/RQrIJfDu9/3PuxZWFCisFGvo1adlDPuJ//HX8VkqYLOel0ofVZsMT49mSnGjVfz3bbh5Fg6o1q35wrgy5juFV7eF4JPynptegJ79u/D3PwcvNQQbCmZz+WxdGUZzz7zjJKviYkJXF5ekqZ/bvc8fPbTjvoCIJSsuUNcearpAMJ10+128fwLL+DwkcO6PgKvEhNrRxD6Gpv/1QAAraUgfgUAQCCA3UTEkLgJAAD9GHE3wlNfeQLTlUkBAAQ3khIAZwJIBsB2D4DROtNGbmBZrh/ObV6TkydOotdlxd5HtVLDwYUFxesBewdZvwquGY2d9oWBHPEnaxVcunhe2l8/yzaOKRw9ehgf++gPYhizLWoTqdS4taqpdJsgy4ECrmJkd4IR8878e3wWjypd9jASGGG17L6XQYa/i4pqdKHcXeKMh7AXiKmC9jLWn/8ManEb/curaF9aQj4aIBcbBgDljoOoaM5jSgBSA3gpGjqyEwWT6VgyL4LGuVxea2dtYxNDgiZTM5jYfwCYnJLGP+Aaz7AtqGFbcrsXAyCbQ4pGgQLU2RnN9PkeJ9LmuozbP5uYZXugnqyEb0/Cx/+mnCYnQDGizKZSRapcQT/rSwowyFJmZAoQI1MtBdbmm18EAMb8DTMiWwDYJP341QRJ13mMO0dGEd22vf61AhCvNwNAyStZIHGEvJ9Fu1lHqVrBxuVLOPHiCyiXClp3MzPT2L//ANL5PIb9EGtra7h48Twy9JCwAMAombJrxwDjzhUvuaZMEqbYNVXCLbfeheXlFQG+7U4XcwIADAMgnfPx7ONfFdCQ9YboB20U8zQODnRORZHpRZ+mlNBWYBkXuNeWj4mjnRMg6xujWfrOFPIVpFKUYdGY3GnDTfKqJFodk/rwhzFqWQ+rZ07j4nPPokLrQLn+xwKhZeSXoI1rxiqX4HU1MSiTPyX/lM6xnbMtHF2vD/21pp9eVbkLr8G49Z/LjZSf2Ph3J5q9Vq7tYuzWzFYnfDI4WZCyFP9tBQx5sKcIAJgcwST/xhNBVFWW9CwDQLdaiYQpWbq58eoXJd8/C8kynzaDPAYAbC4oaavyKXtyam7YnZzxjgrA5m9iE9i5Y+Qc9Igaqe/toxLvmwVKa0JoYlJzFpjPap6LH5PPxMp/lPZkyiqfE8ncU0j1ncH9+GQ3lH8DAtC427ECHAtD7YvVFkyuaSNZwijOdYANWb6Uq5TLKsKw+s+zlMm/2I9BgFTYPiOur2GycuiM9lsfxl2019AGMLkxbg1+TZ/rT/7a/4JHn3wSpakJlCZrAgBa/d6I1kD68XYJgHo22+SYDICkCZoZcDMhXKKWy7If9BDzc3P4lnc+iK9+5StYWVrGR7//ezFXK2OC/axD4wbOHqr8nUkhA9Kh9Mj2YHFhQaLi8loBAOPhYfEkrVI74RQEkWOSxbDXk3ZJycKApntMGiKkc3myHM3iS7iNJw8Ndz12WmZjgMFQWBgYj8bIIXakOHGzy+Vw6uJF/Prv/i4y6nM9QERklXRz24s0Eh2bxm3GB8BUnjy0GpuYrU3gnltuxcMPfguKw7T8i9iDc8jH0ul8SMM19ozmvCD9j63lyMHuYv3US6jRBb0XotVL4w//5NP49596DN1BURt4ii2nLNWKCBcTYn7JPZ8mcm7BO4DI0hw0R1Jp6dO5GJzhl2uZ5arDyccnfzdbwTZzl5sNOOg7EEaiIXPc+J9Jvo3DKX9jYDcgSJJNIxpGmJmbwaEjh0SBHdBcjPutNXCj6VnQ6WL58hWsLC9r8ROEI1DDtm+VyQmUJ2sUd8twz1SgHfI1ntgC7NLU7/dMr994qOsk1/IhsL66hpWLl9FkparZ0XrlQXzpymUcPHwIk1PTWKFzMMEUBr/8LFGMVqMpoIKABSUAQRxiYmoSxVJp5PTOhJEHB52+CSBRC06GgEvwpccmcGR7vCaDvmRAxt/Jgth+gLn9gbezQwFH0Jk99rpca3TdNn3T+XjuBRwI5xXhjAT5eFatyWxwPgH8vAQI+Jk5nvxdXzvS/IxBETf5crmCK1eWUKtNGk2vo4aXqNlqigEwHEaoTlTw7vc8iHzeaOh5AOh6sFKd8RC06njhyccQrC/j7sP7cM+RfVg//yLe+oZDuHXPJIatFfjUE4dtA7al8hjQxI8HEvWMYaQ2T0wCjMkn0KJjDY26atNY3Gji8WdfxEtnL6DVT+Out7wLQUxqvDn8B8iI0t/pR6pA+vmCKGfs9nDl8iUUc3RzJ6jr2rYO5FHBuRWFUh1r3y3ki9jcbKBam5Rh4PLqmhJ8ot3U/u/asxvvee97MeQeTVd4Ao05tiNtqfI86Ab4w9/5PdRyRWRkZhmLiaSEzer1uN956azmEQFiAXHqkGAOY95OVks76GLvwf2Y37cHU3OzKNYq2Gw1UamW0Gk2UFN7LANYPPLIl9SCkM+l+dFu47633SemC7kDvTBAuVZGs9vS3GInD35mHs71el1zfWNzUy0S77//fs1FzV8ZBhmqn5goDPyu14M3seknzwe3HrwQAgA8tkvMZ+QBwHaAEXcc6wGg6r5lACgmTjAAzGUyEiF6AJABQAkAOwDQFJCfje+fFOM0g3ZvCL+ax5vuf7MkAGRGkGDpkiQBTwJlaOpnzkG1OYoiHD9+XGAAq91kf9x9112SMvVJX2DwnxRy2rOLNGCOZ9Dt2L7fTAB6mJio4cF3PoBve/ABrG2eRbmclQ6aa4DyjWqtIoowfxczw1X/R2W0pHO1awNqEmETuNm8x7Kf+BnoZbQdAGD8E1Ni0+uhQPO93io2nvuMTABLsYfzX3sKs/kiMlEP6UHX2kaXFVwP011avpJEra2FNXw5WahdrPGp4PnRbHYQkoGVzWH+ttsAau3LJXQoxaRUwLV7tlI+teDjexHjinKfMQwyjg22giOvnoGo/gWSE5H2H9GDoFqFV61hkMvDuDeY6hm/JDWRsRalSmaNhmSB3eyZu1MwdJW/XS+B3377tSqWO73Ezdx/p/dCeJBnq5h8MoNMgWATpTOKCSylOBGyjt6GRpFrhEwaysNYdKMpRBwpZttYX0WHEsNmA8ViAbVaDfsPHeLGbRlaDVw4fxYZVjTpqRLR98NS79lfXlV302aSIAHlKeo4YTXJQZ/eMNOYmd2DarWGEydOmpg7HuKW22+XJ8EgDHD2zClJAIzjFD2bKM0zUuLByAPCVka3sxBkmGaYjY5pydhDpuEpHxmvJABA6ZZSHrOOJV2XSeYQWQJwvQ5yYYCvffazqKWA4nCodq6UybjOZGYLMvNy1Lqc8ZwqU778Aqb27kZ1bg51+jHxEzFmtlJPV7AZyR6vM6+dBt4N6BZw2P4xmfi729084m3yUbExoHIF5U2ekW2yj3yhMGbH2vzAtEk28U2n25Lsl8yhIIx19qcYuxNITGeMkXbO7HF5P4N+t4NKsYBep00XRZkLGzbI1nc/eo/XkkdwpCTDNCwCSfPUCt7IwVmco2eFwfnZ0clAhdxNeD5HnbakHQh6KubIdN7uLZR30JiV744yWXpgcP7m2JbaemwxfmLnIY268mfLR3IsJWFIKWxQLpvykKJsLevj6N13o835Uy6DIY+rtZkYMWkaDV27paUlvf9ataqzaGNjHfPzc2g1W4rH1QacqaLvK97nteMz0WNL8YObCztsQN9QAIBD8Zv/6+/iy48+ikwxj7n9e9Ee9BHT4IoUylxO1cIkAOCWGDcufcXU+1jKsQ3adAhbAECBD9LSDDK4f/v996O+Wcelixdx65FD+NB7H0KntYlqqYxuuyMAwJyonFimR/xogSWcHkeH4U6r7oYPGKKDo2U50iAZp0oXSNhf6NKVSeP8i8/jqaeeQLNVx/d/5AfhZQ0l0C2gZAJ0vcNFcIOdLDsBAHwHNF2i1rY8NYvPPPJ5SQDiXFZyAO7ExlzK7HvaQKjbp1ZWAABBC09dAGqFPN7x5rfggXvvQ5aGX0zy6ezNzUcAgDmATCKhMpkAgLixho0LZ1Ae9jEMh4i9Cfzjf/YrePZSF60oBw852wdWg24cu203Ah5KLlnUonD0PDJKrG6GBnXcDHgbFxC/Ncfcwk5sQK847DXRtgZI1wsYtk8Nvg4DXJmcXQMAYOLvZemQbAGAw4eUPKcLbOlkOuFqsyL1iol2vYFmvYH19XXTSYCtEYtFTM3OYGJ6Sl0CWJE0JmNbQYwkgkyGBHuec/Nk9X5Ey+320F5vYPXMRVw8fVbJf73ZQKlcwcbGhqoFrEKpwq7AxDA++BxkAvBzqy2bR1+qPEolUnJzJsGxZozGpDASoOSkHG5dCwBItOTbfl3dOLjx3DH44vXys6JC8XV5X2cCqRaBtouBOzgcQ8CBam5/YIVkbXVN77/TbgtMYELLjVnMEfviWiYmizJfOsEHql6UimW10qQWkUmOczrP+p66APj0SkgPkStk8fD7vx2ZLNk1PVWTmaQwKWLwx32usbaCU88dx/rF07jr0B580+FdWKhlsLcMLEzlgEELaK8CQYR+XMAwbR3uVflns2QfAybV8BBli4j8EhYbXTx18gxOL60hVaxidt8CqjN7sd5k5wke9GasnI8GgwfS53XwajzJCErrWrPFE837CHywu8X6+hrm5+ZlFkmNd6FQwuXFJZQrVVVJL11eEkuAgML5xct447334tseeghnLlzA5PwuDAjkBD3NPV5Dgr3cX77yhS9i8dRZxL0AxayvPum6ln5WVS9RoZmAqxvaABFlaQwS1EPamgQNQvjFPA7fehSHbzsm6mbspdCLQiWKcpuns24mI2ZCpVzDX/7Fp7B7frfmQru6UAHtAAAgAElEQVTZVPXsnjfegyDqw8t56JMJQUYPfRa4XxJs8cdOvQTdTp06hbm5OUxOTmqPZWAjVpwFtMiS+XoBAJRIIOdJAhB5TCuvDgCoqOHODNf+iSwNCwA8/8Sz8gO4GgCQreRw79vfsjMAYFeKKvmSMRrfZp7Bzxx/RqAhwdFeN8Cdd9yBbN5XP3juIS5JN+e98U/huWQ8BDimA7V9ZDLDJIW+DUeP7MeH3vcenLv0knxVWq2GTM/WN1bh+6RLmu4UZpt3G70B6UdVAUtCt9xBe98bBQA8DDJZtVUtEAgP1lF/8XPItFZQGmaw+MRxTBA8ZbUz7iBF/5shCchpxGlqrynRYPXSAACaITw62V2Fnx9psWk6QYShn8fMoYMA2ZcEXvmgrIe0KLSMMWzVjuc5dcEMKgn+209kw9yE2DARt7xKCSJfVnto2gPtffv8vVBCplpDzHZz1K1y7gsAMCwAGmbROCtj91FZTP7/AMCrBgAoadI+oj3PFAJZdqBkptdt46Xnn1fy32m3MDs7o9lw6JZb2N/TmHUPBjh18gRa7abkTdwLjTs/q4993UXeqRwnrkN1tjFJHxv4ZLJVAQC12gROnDiheJMT+lZ2Q0mnJFs7f+6MkfIoZTYAgKSlainuJLDjqvKoumyrzNJCEwBg+2L5EhnGIQtHXqqgdoSmk4RZ2+6IZhGUEhkaURMAyEd9PPH5z4LCrMJggJwFAFSkUW5AoNac75ynCu0ZEnMX83OIMhlMLxzAxJ7daA4iAQI0vHYMGxezJGP4axXwOBZmnduQYhvKo3TSxbE7xKpOA+/oPGK0Si/ObjeM3yPFXXo/6hxlGFbmec13v9dTss9CoLqTCNAzwAxbRTJ5LqtDToQsvRiGNHaH2kcyvu+2myo47/SVvA473s64lQa3HF8BWQYY55xWUUzm0QTNTTcjzke+aZ9MJ7bHiyPE62uo5Sl78jBoNLFyaREbKyuIuj1kua+wK5HPIkEoMJlnkOqSUajH9MnclLeBBUUpW7EMEI5rNpNDqxci9Hx0Ux7ys3PYc+wW5KamEfI8y/pG0jU6UcbpugHDjaE2Y2rJYuIhVldXlOgXcjlcPHMOs9OzigsYczkQiWCIm+vKZ8YvsOVSfsMBgD/6oz/Gn3/q0xhk0li49SjqvY7AgHqrqZ7hrMbrQB/BJPbDJACArRPTJMxqnECThF5PyCWDKlZmGJQ/9NBDePrpp9FrNfAP//7fU8A8Mz0t/bTQUya+RkQzqtxpeJOtHhwR8HUDAExIQ4o2KVk00Op2WnjuueN4/LGvIuh38cCD78J9b3tACy+Z7N8oBS7BNzAMAB2midxEPZez2NisY2p+Dz75m7+OC6sraJNe6Wfh+VxILjgyFGZedy46GcER8dWBQpOoAb7nAx/AnQePINXtGc0jK9+WeaDNXd1cjMEY0UNKMzpLF9BbvYwiNaSDNIa5WTz03T8CTB1DK/SRjsctMphgmPZ/puo7iAcjAMAl9Y5SSwCAi4W+BdwUnD5mJ934Tkm7W1Q8pJJT4OsFADAxUNsxeZdwU4uQ9g0DYNoyAAgApHyz+Snco6lT2tN3HMWqal6+fFmu5NTsMXCfmJzE7PycdMaqnJGObBFSfU77eVzfdXoJ8EzTdYvoWMuEhVWCIVJhjPbKBlYvL+GpJ59U1ZaoJCsS1PMdPXzUmLoJxDN0WEehZ2AasfuDTxLqUGwA0qaJOPO1e0EwMnY0XQGoQjFu7G4sHajj/r3TIeFM/7YfJkpMWfkvFtFoNvT+xDSwnhEEZUiXEn1dSaGlmVkZgQADyhZYZWs0dHASqS0WClhdWUWZjAZVVcw6Nom/DaPtvmL68BrqWCFXUBVkbW1jRIE2yTN9EGTRjwzHehjhw9/zIXH32CKJFYp8Pqd2ZjRQyuVLAjFXLl/CpZMvonnlLO45NI+7F6Zw37HdqESbyHRXUJsqoL+yDn/iAOAVFRw12h3VWPxSFal8CZ2hh9NXVvEsQZ6NFopzezCxZz/6Xk7mgyGy8DI1HfaDsIcoMN/8XfpNDIXAq1dvOoNsvoBuEGJyegYbdeNwHwRtTE7UBFZNT88gDAdK/qemZ9DpBVhd38Rms4WV9Q0Z/j3w7nfj9jvvxCpBgz170KSkhJX2TgeVWk1sGgJM1UIJm1dW8KXPfA6bV5YxyTZjYaiKBQNaVr24T/G6SXJBcDCinwVZAMa4lIlUq9tGoVISA+De++/DRrcp3R1lK/mCj3zWw+bGOsqVGtqdHiYnp3DxwiKeeeo4ZqdmZJrZ63Zw331vRrlWwTADdFnRzWfldcPZwbGXUWUUoVKuaL5w3W4KSNsvLwAe7gTECiUynlJaH2JaXSV42mnPcmtgOwOAAIBjACQBAC585wFgzl9TGTOO1uYVFNQPqOTOYNAJtzAAwsCAQo4BEKXjEQOAEoDtDACT9BsJjCi0jgUXD/HC889r/TC2I1B067FbUKyVxSqIhf+PA1PFOpZNwMBP7R8lLemi22ljEJpALpcFvuuD34q3vOVutFpN5PIZdDpNlCsF1DfXxRRgojGKnUZR1Ljafz0JgAF4rsYAcABAaACA/gbaL38R6cYVaUOXn30BRYIrBADoVcCzLjYAABkAUt3yw7OSSIYcz9K0qSARCJboZQDUm20gV0Bpdg7+wn6WlRDRh8K6UMvIUKZSZN6ZszfFQgjBeAVTLrNIBKf21LO+5zsG8Nf/ozGoUiWNAAAlDkwmylWZFQ7YuYbmvJZC7QAA+nkQBOCIhzLyuv4rvdp7XO88T95+vYLLTu/hZh7zejAAmCioGOJa2pKJSGanEtkBTrz0gtYLkx/uY0w8JicnDEW/XEGwvokcz63FSzh//hxyvqmu9wIC4DRtJpvOAQAEWw0ln0lZzH0nXcbU9Lx6lBP0JOjOmOHokcNiXzU31rF46by6eqRTtn2nBQAM89SwJE3Mn9B024RMrvCSBRk6NL+MPDCLdIrsHjIODFgmYE0Ju5HnyKSPAMYghNfvohCFeOoLn0MpjlGIBvCt9MW4u7se74b+bwCAlCj2ZOgKAMj6mDq0gMkD+9EiYMf22WnfSCEShaar/b5zEmzqCFvSELsetGM7WWfiHuP7GrPmkUzA7gMy/hyaBF4FAXHsna7fhDHc/3m16fkVkZXVZ+UdSEtC5BsAQDLUFGqlohL/fruBcs5T3hX1OvDTKRTEODGV+WQR0+3h12Mwu9anMofmONhilvBMAvxBT4UGhlAsAHCAZXZJBioGyLMQsLyC5YsXsXrlCrqNpthFRRYishk0NtZRq5TVJYnsa7FaUja3yWQRiGrgEngrhxkZKJo5HsQEMnNYageYPXIMqE7gwO23o809zC+YTggJXxPz2c1o9zodFcfOnDmNAwcOKDZYXV1VnjM1MYnHv/oobr3lFsXOLK7weViAEoM26Ol+LlfZcf58IyUAXHSf/tTn8Du//wfgabzr4H6EGbq8Z9HudeUqriA6oc03OIt1gNVYmIBhNGFGOhWDGhMAqFaraLVaqFYq2FjfxIc+9GFs1us48dwz+O73P4SFPbuUtJgWQsSwnOnMWDuyEwDA1xwx+F/NCWOiHBtgJDRIqjZYCQDp7L0OOvUNPPf8cdx5x2345Cd/FQ+88+/gmWefxw/9yCcwpJFH4kuT6QZQ8TEAYHtU7gAA0GAlCAdo9QP8T7/2axj4WWz0uvCrVVUcuH4VeiUMzFSdtS3zeFuepj7tNj7+Qz+MA9MzGLa6yAkACFWxoNZUTYdYJBabw3x78QCNi6eRam2gHJMOBlzZBD74sZ9Acf+b0E+V9BykAfGLySEnvEsSHQDgNhd3TUZzaMhqUk8JLYNEBYoJpoCrNic3p+Tv2mC/DgCAqs4JBgAPQI6/JADa1AwAwGRfAMC8kQDQWCyVpbmMqT8Z8xtD3XdsAlbg2ad8ZWVVVVcGXKwqzs7OojJRVfDs2DTyG6CWzHUQYBJk55GuEdFhGcSbZIWU1mLax+qVJZw6eQpnXj4F38si6PRAGI39SScnJg1YoPZp5rBmCzeuSyYxrGwziSBrhJ4EpELzgHYJDw95JncEAXL5nDwBkqZ+W8YjYcDkxtq1P3O02OT4ykuEVQa1UvFQyOcFArgWKVeuXFFFPXkwcZycV4QMyoJAQZEMMPN5nD51SgaMlDpw3yEIMwIApPEfO8VKZpUxhwkDkmNHjuHll08b82NJQNLq1MBEM4r78PNZdHot/ODHfgADSWZC0MdRNQYvhyhmYkjqpQefAU7Yw/OP/xX6axfxhv0TeP873og5P0SqvYxdtRz6vT66gwKCARkWWZRqk/qud0M8+fxLeOL5E2gN0pg7eATlub1oD9NohrFcu2OOc8i2yF0ZkRHhj6MAw5At7kyfZgaA0pr1KfOYRaPdRbFcQ8BEm2ROJcCG+ZP383L2J2WOJm+b9Sa6/RAnTp1GKuujHYR4+zsfxBvuuRv1dltsFtLuGcB4WR9N0rX9nEmO2x2UCfbGQzz72BN4/qmnJY9gqtQPezLh6/Q6uj8BEwMAmPZx7KsbcL5xX2FVQXviENlSHu94z4PoDSOE/HcxpyoAdanq5CDgM4tGs41jR27Bn/2n/ws5z4CcPMQJ0rzxzd+EPuvrGahyLVPB/gCFPCtsHVHcOW6MsLi+zpw+ozlEV2wGGVwvBMr4Vgms+Dl/ZFx4vePHnQnJ+e8kADIyshIAeoqENAWz9soOCJeZ0RYJgIlQ1H2HOvVUVgBAkgFAAIDrlteaEoAwNRAAkGQAGAavPescAGDPP40JKd+pNE689JJAKn74XqeHw4cOYXJ2GpEYAEYGpffjAmnrgkxZ3wiEY3JBw2FK/AYDpIYhJipZvP/hb8Ndd9+BMOwhjHpqHTg7PYXNxpqCRyN8SJZRvn4AQES5ShihwBhmUEdw5j9jsH4BxX6M1ROnkA8jZOmfMWiLAUAAQP3K010laOmBBQDSMQb0bXAAAMF7JljDFDZp1povSF9fufWYYq1hpYQODaLUam8MAMhQihIAVmJtcr5VP2xOzzEkkGRDXG8Wbr/dlkllGMZqGhMpH6lCGalKDalSGZ00DbM8aahlRszkigwAa5xFGeLfBgBgeyK/PZm52pX5RgMAXC86GxlnDChFZJLOqiq3nFhU+/Nnz6oVbaO+iYkaY+kmDi4cwNz8bqA2g82Li9rf+P3yyZewvHQZpVIBOTJ0+oyvGKMTvKPxKVlhtmsF49ZUEbWJaen+z58/L5CBIfH+ffskV1xZvISVpcsCJAh2871lMin0g57OOa0FZf+2ApvoEuGqsopH6V8kiRmp0jmdtwyc0uw2ZUE0/puJrwBOJRSUjQHpKECmH6A8jPEkAQB22qBxJ9esJABD073MMQA4m8lMlok12yIDw0xW9O/JgwuYWDiABg30sjmEfKCN35MMADdfrjU/XMy3Hf9ygIhyU+cBoM9jnnX0nDTuU9XfGGUbwz5jBkrQgi16CyxkxEP5iSi9FVnIyD25P3QJDgkq8ZDxC8iVqjpTGb/L3DaTVpLvxSFa68uYrhTQWFsyAADXbr9rZOc7AAB6TwmZ505riOfPKNVJtEFUnm7d0WhuTIlkitLOYYwsq/98X8MBVl8+gfrlRSxfvoxBL0C1WESZDGIyGCn7yGYwMz0pKj5l2AZLMkUbSmtVnhYLw8w/zlPDADAGyqlMDl12yMkUcG69gfnb7sC5jTre8Na3IUxlENBby3pFjD+fieMNW4adUGIsLV2RJxCllJQKSs/f6eLFF17E0aNHFdOzYMUvSqCZIbNg4IzM/1YyAFLDNI4/+Qx+4V//IvITFWQrRVTnZxAYXr9oJ67NheIRm5w5E0B+WCUVFtLauoDMZOUCYLIxMTEpTfL8/C495v63vx3Hn3gM+6ar+NiHvxcNKwMIu4EOGa5a0p8dPeX1AwAU7ZsJY11IDd3QVg6lPx4o6b/t1qN421/rJ3/mZ/4pvumeu/DymXP4pz/7C4TdRn2ekwePNr5rVIgcmVGLz+litzEAiPBni2V88ctfwp9/9rNC5dkKsDI7LT0rDVmVsZgdc4w4jlqyxAIABt0efvLjn1ALQDIAmByCuhuaF4l+ZgAAtf4RIpZCZhBi88LLyHQaKHvAoDPAZ/7zC/iXn/zf0S0dRpxlG8eeWdxMfLNZQyMntVwu/YZm7hJGR4/hocd+89T9+3QYt9patwm56lGyarwTKvt6AACkyosCLmMXAwBw6w0dAIAIU3MzOHjkEMK4jwyp4RpII3Fw5n18LKn7pOGT/VLfqGN1eVXttLi5TE9OYWJ6EuWpGtLMImmoYyvtAlAE4hg4nE8vujb/PohlesaqOANzvl+2B+w2WjjxwktYu7yEfruHar6E9mYL1XJVlXLqo/meqJnixkTNNhNvbpiGEkjGqScQgGgmr33HVuDZyYD3NewO4wbvApfkweGSa81EZ6RipUDbdXXSUXOTZIWCEgP1rI2VzJNqxdc7d+6ckcgIwDDMBzFLrC6bFGVViwFMTU5i6cqS3uPFCxeQ93OSAXAMkgY0qmKOgAoG7DQAJF0rhTfe80a89MIJASSS31D/TN0ZK3YEAApZ7VMf+ej3CyPzsyk5IrOySdTdzxVBRnuf/yMYRMSs38b6pdPorV/CwnQJ3/r2e7B7soDNK+fVurPeiVGZnFX/71NnL+CrX3sK5xaXMTW/FwdveYNc+uEX0RkAG52eDMVyDMyDAKtrG4j6Zp/MqMe9UYizowCpf/zmdadmn1r+eqOFPB9Lkz972jGoY4JMJkU/iDRfSSk8c/Y8Li+voB304eWLePi7PoTazDQuraxgcnZWBrLsGc25WSqXBBKxNZVMPeltMaB2c4hBu4svfvozWLtyBX7GE7WbUhqapRVLZWR9UkCtZpO0x04XbbbUtOaOnG/tfhdReoi3PvB2FCeriDMpeIWcWFj9bkumnGsbdeTyRSVPQTfEdGUCX/78F5Ejo8LzcO7cWbzl/rdgZt8cWlEX3DjZHnEQDbUHca4QbGIySFBpolbD8tIyGvU6du3apUNd1RrqZ60HgOaFnX/XS72uBQDQCZpSoiO3HwNdJQgAEC1RFYVzf0cPANe9ItZ9yACgCSA9ACgBICBAAICv2+621QGADAAnAXAMABloJQrMSq3t2ed+EhQ5dfJl+W1w4hC03btnL/Yc2IuAEI1iUTKZXD9qxl6GAciKjenWQUDK+JBwP6R2koaAvhep5/nHP/5jWDi4D91uE6USW192kZJRjfOZf50AgEzOAAAqOzYQXngU/eWzKHT62Dx7AT69aWSg2UGaEoABASsOjmXZMIEgjJZmEkJA01Q8XQJChlyjSQCmgEE+j9ptx4BiHnGlhHYQqNKlvErVfuMDYtp92iBfk2C7D8DXBwAQ5zBtNNCs5A74ncpg6BeQqUwgTVZNQgYgqZsDAGzMZ+Qq15v9r/72GymkJJ99e8J2vcd/IwEAnZ2jrNBWz+kHQGMpFWVidTRhW8DTp06iWMhhY51Gz2RYxpib34tdew8jU6oh7nVFkyYr6cK5MzLeZKeNAZMmwr0CFKyxHgFGppP0mEjlUSqzTe1eMehabPs6HOo8nZ3fhcVzZ7C+tgI/S7aAARGyHluaBdYIzfWxdxKAcZtIk5CZycFE0nlUMRbhOcHKv5fyNfdE4rbxdxIA0LNbAKDmpfDUFz6PPD1+ggCsrRqX9yEixqcCo0wiaICqFLLcF8mQoyGq76O6cADVhf1oEjDI5jCI+dqmgLdT3Hm9BFifb0v5f6ssdVT02mmNcJ+V/4/RtSvJZ+GJJqA0v5ai1/iAGGYux4AsTDL/MvLvGtKkTl16CsjkCrp/PxoioHyzH8psmJ28ssMQ/eYGdk2V0amvIT3oIzNkEcnMtZ0AAJfvXWv1OuO9ZN5jsGtjaFzIZNBt1DH86/bl0+USipUy0O3g8ulTWDzzMuLNDbV55Bkt/wqBxKFaPCIO1QVjbm4GhXLB+AMR7CEEQECKEk/NGdc9jQUzV9M1oAgyObQHafQyBVxqBZi55XY8efocjr3pXhRpWMzxt2CmixPNmJm5S78MdsBhbMCzjPEpATjGyI997WvyQpqYnBoVzeThYPNmAeuWGXe1a/gNlQAQALhy4Qp+8qf+CXLVMlqDPnYdOoAok0K2kEfAfp2W2uy8GLWYbY9xDjoHwQTUY92/+bBc0CapIDWiUqlKo0mkkRvNOx54QLSUcy8+g0/86A/rEJ6oVBF2emMAQOaBdnJulwCYMfo6MAB2BgAMIEA/FraoCtS66IMffBgf/u7vwK/88i9Kr5jNFfCP/7t/hnQmv6V67TYT48K+3SN3PBXGAIBjAIzRdENMYBKYgl8s4Td++7dxYXkZ3RTQpjlWtSINuU8HWVFrTBAmB1W5Cpu+26ToUEtTzeXxiR/+EdQosQjovMn+Zn3pEJngahOQy7ZpQSRn4yjAxrkTyPVaKKeGiALgl//t/4FHji/iymAWkVdGDqFajHGik/ovyour4l8FAHD0GCZ55VLZaIgSDvEOKLjaBuQ2m68HACCphGUAsMLO/0xrS6vHtgwABwDQA4AMgAUCAGyNQwRGYKOhUkpvbbVcdCOXGR2vJ1kc9QZWl1ZEt+axwzZle48swC+ZHucEAMiakO5Lxiom8RXaqXVo2hYSkdS/qd2kn0Mmq3WT6g/wyKc/h36jjV69jUImJwpcsVBELl9QUEkAICQ9KeyrgjqMQhmrSBpAinOxiNk5o2lilZMIJoEAOZZS4pDNbum8MDrgrmEWw3mZHFN32DAM4Tf9EAhotFtt0a0OHTokNgD3ieXl5ZF5DIMGZw4oYFLeCykBHJQBcFPe3NjUYxcvXlJSRwPSJAPA/a49ixWWuC8KJiUR977xXpw7c95UwmWxYQ5meTylh8T50O618Z0f+qAOJCUqRKnl40C2gGy7zRqMYhkoFbJpxEEbnY1lnDvxLA7vm8H9b74HqYju/B6CQYyXXj6FxSuUBcxi4dAx5MsT2GwFWG904BdoGDYQ0k1aMHs106SOa4hMCR6aTN45TjygRg62jjliddsEYxl40RCQWn36RVAmwetGZhZ9WSYnprD+1wyt4888JxBgo9nC7v0LuP+d75RWmkakmWIRa80GMnI5p+UgpD0llbUXmPlC+vOg19f+MledwONf/jKefOxR7eUTk1XDdM6mUSiVEfRjRJExtiQhNA4CdBpNGceZeRKjz0ClmMPh249h7+EFhN5Q7an4oDjqGRo897UsK0s5rK9u4sj+g3jx6eewtngFOc/DpUsXMbN7RtXv1dYGClMVdIIefO7dZFkFAUqFohzh6SlBgI77wqVLl8RKqdZq8qsgI4Tnn7SN7qC/gfzmagDAS48+o1ZQDgDoDcMdAYBXSgBM1Km9cBCPGAAOACAgQIaJgLxeR4AHGQBJAIAafrGPdgIArIs29xuup3Onz2BznfIYyOdhbmYWh48dQXdofGREAhSbzPTdNu2gzIXhPsN5yRaCZPBQIkJZEqtA/U4T+/ftwukzJ/EjP/JDuPXWwwIBCsUMer2mKliGEPz6AQBcqzkyEtDC8PITaF96GblWD+1Ll+F1ushGPXgDAwCk47L5oKmeoTxH5hRn8k+AhQwAJSCqQEKP6XX7cqCOS0UlIKmZSUSlPDpRiJLna+6rs4C0tJzXXCD0HDGmk87zYTzNvk4AAKugaZpUqczAMil9rzHwckgVy0iVq+jzHPAyap9laNnmc6l3tm3n+bcFANgpmf9bDQDYGM/EiATIeE6ajgBkAoj/NKA5ag/LS4syBSQToEQAKR6IAVau7cL+haMoz80CnTbWV5cxNTstI8FnnnpCen069hNUMKwCs6dqTRHgBk2by1jYv6DiRH1zQzEGKdr79+6VyWC9voE8Cx2kzceU73gC9QxD0rWRc8yUrTIAXX/FdtRSm7aZPtlhaeP8nybf13kA2DZ2o/nO4gRBxX5PINyUn8FTX/gC/H5P63ILAMCEXiCc2Su0/ggAiAGQwjCTQ0AA4OACaocW0ODZkaXJuA73G9jBX3kXtyddiwGQjFWNmmd8bwIP9GFIk3XDXIF6doIC9AAhkE5gkWF5Jqfzlq3AybYTQChzzpQSasVzETuQDNDuhugGfcUHKgIQFAk6KHgD+HGgn+zs5acGGIY0NiWryxRRtrNmrlfANFfE8sFt6z5jvsj9bwCPgAbP0mJR0pTh+jounDyBpfPnEPcDVHJZeCHlyJTN0rA5EPtPHTFy9CLKodfvYteeefgCAAKNMYeLIIC859iFQiNu6P/qHqBrLAEJeoM0usiimyliAxnUDt+Ck8vrKO/Zi6m53SilsypWJA4Yk73aY4w5yvGnn8Jdd92lwkC1WlE+y8/92c99Hu9738M673g/frGTkIpbZF/Q04o+TNeYXd9wACBs9/GJf/ATCD1gM+hgcu8ulKcmMMx6MnZiAM0Lqh6/NrFzZg+cMEazbTTKzk3TTBwDCkiVzsENQ1V8mLAwyWAw9a0PPoDjX/0S3vrGe3DXG+4wescoNi2jRgGIpackAABtMa7z4JjFf/OLWKO8AwBg2yA5AOD3f+938NijX0G9vo7f/99+Bz//z39GlKp6s4Wf+4VfEQDgtM5Kvm0C6Byjr/bGbgQAIArY7HTxb37jN9Sbt0e6Kym0rPKxKswFzvZWTNgZNKhtngEAXO9VAgCH9+7DR77zu1AYDJHpR4bCZ7KcMeLM1igEdEQPHmhxrp1+AfmgjRIRPRTwYz/5L3F63UOjsIBm30OJOy1ZAKmUqmQyybJt3Aw7x7aGshuM3NppqMUWL9TL5PKaX87FXUACexLbam+SQbH9ME9Srdw1vt6Bv30sXg0AMDVvGQADJo+8jEarRUoSgyHTgtFTOzKN8TCFLOlIg6F8LjZW1tGuN2RKVtk1jdrMlDwBDPHFmLUZHwfb1kS8J2rzjCRA5lxai8w3M6qmTZQqWL+8DFbS9iUAACAASURBVHT7ePQLX0Z3rYG4Fwl4oDcAtfa8b0xNJ6nYA7b6I2WcRkGGveD6ofO9sKqrpJI6bTIGgkA/nVlfEuXcaX67cXBrIQkAuH1ELZAydK43r23ajGWxd+9eTE9NK8ggC4DJmQKOVHpEqXLmfpQO8TZn4kan1k6rLdCACQurja5TyCtce1MxgoiV6AKajTbufMOdaGwYuYYAMBphUmYQ9sT0oOqe3SDe/W3vwvTsFGoTFayvLGN6ekrvn74LXINy6KW2PJ9DfX1d7c94EF88fwary4vYt3c3Duzfqz7iTbYGLOaRL1aQSvtodyMd4lHMNo05NBpt6dp5yLH1E6mXtWoFOTr7MhCyrvrs3GEqhwQjPFXoea7xumsNxbFodK1mXaZANGNj4k9Qlu97fnYeFy5cxMunzqDTDVR9uOfet+ANd9+DereHXLWKPtcpfSAKBWy0WqroUkeoQ5dmo2Go60YflyENccIBauwMsLqKRz79aTTqGzJ5iwZ9FMpFVTSimAyxvg7hPIGvaIBuk50q2nZPCBHEfRQnKvArBdz79rdhQANGmgPms8hl6cq7hsrklLqXtDsBJqvT2FhaxWxtCmdfOIFOo6G53uo2cej2o6jOTcKr5NDqkiGSU2Kq/c46dzPxJ4OEa4yHPUET+gBUJ2qma0UKAjvZIeN6bcLc2rgeAOAVfTEAunEffVYAlQMy0uHYuVZFhlX3Cmf4BADw7OPHkY4gRgABAEl4um0BAJQ/OACA/94RAJCDsnH1V6gaDwWMXDx/Xp17GCl1211RHm+743Z0iArTx8Qy0dU0UQCAAaS5dllFkYFnogUf6cAE19nznEnO7Mwkzpw9iR/64Y/hzjtuwcVLZ7Bv37zAd/eJTcBtgrsxanHtNoDX8wCgORTZCT4Nt9IdYOU4uhdPINPooL+8irjeQJYGaFFbybwX0+V5zABIAgD0Q4iok3YAwICBMM9joBWESFXKSM9Oo7ywD/1SXg+VhW7sKM8OADAMAMnweA4mqkgmfRiHlK/FAyCmb0Em0jqjmaEHH/Ewi2iYwcAvIi6U4E1MIODaJgBgDc+ksVbY5HTXNx963egjbvQ8v5oE4Hrr8xvKALAxrumuEwsQZpLOBEiU5vRQDCcmaGRqPf/s0+pE1Wk3Ua2UsVHvIhjkMb97Qb4A1UoJuXIJw6ArE0G/WsbyudO6P/2r+Lyj3YMxC/fpdA6ZbF6mnDw32V2IcQZZbQQA1laXdWYU2IY1psFgXywuMuOI+o3nn2vBthUAMOc01wDXOX2EssizswbZjHGaRV45fskEkOtaMkX7uzosmATWj/qYzmXx9COPINPrINXuwGf+YZoPyhyWyT8TRIEpFgBghZdVYgIA/Vwe1cMHUT24H5sEFpjbkDpgEaxRsp4oZlxr/qiYkGhrN9rrlUFaLwPHAE60CdTNjNNTGfSGWaT9gjH+s5V+k+jn1NXHJ51fgADBWsPONZIA0x66tbmJkJJOdnxhtxGyKbws8sUCSoUCoqCNQa+FibyHiYKH+tJ5ZAc95NIxoqCFbEbR+hYPBPf++POaDAjLtlB8YVuDZgnpEACgAWEUYerAAXRfeAFnnnkWraUrKMQDFL00srx/HCEMOkZeokIGY1uyaOmvRI+qELliDvN75uGVc/JcokfO0KNwkRIyGglmtH9qBxWT2XEbCVhmEKVzGPhlNFI5tLNFlBaOoJsvY7kXojwxKQnWCMKy8bZjdeiUSQFf+9rjeNtb3yomO4sB/ElJwKXzF/C2e+/TGc1zjl/OI0jxBFtOkq26A/vD7eCpsH1av5vqnqXP6IKOB0WboJzZreOmNMJmut0odpXc6EZUF57awwz+4Sd+HJudFlphgFytjH2HD6I7CNHu95Ssq9Lm+jpabbmjdcukS27gZlI7za/rq23ah8XS51I7wVZR1E9cuHQRf/ejP4iVC3SJ7uIj3/19MtxjtYYO0gwYBH/ZBTSSACSAgK8PA8Ahl472b9JywwBIsWyGH/7IR7B715wqEz/6oz+ET33qz7C5uSZU7r/9qZ8ZAQBuwYyqk1b/c00AwMKIeheqSo5N7fg7i4ovnz2H3/7DP0SKPWCpwy6XsLy5KRdssihIueVjjWOo0f6IncFEkq6bAN50xx1437vehTTNq6hrVPLIaoNhCcSsbkh3SPo5QYUu0v021s6+iBwD3SBCoTCD7/97P4ULDR/+nrvw/5L3JlCSZWd54Bfx4r0Xe0TulZm1b11L79WLutXdklotTUuAzCYQEhgPSMYIDDKrMeYYbB/MYONhOIaxEQNYDDaYfQCxaBghCalb6m71oqqutWvJqszKPfbtvViG77vvRkZVV5ekbglxZvKcOllbZka8d9+9///937JWaSPDwUEEAHAiycJYdWM0oeUltNp+Pgxq5uja7ThmmmxNUiLUjOtn6EZ/ncv8NeipNZ16jTGAvE7yALANAA+1SAJAtFrvhRIAzmCjInoUAPBIrVWUS9zQsiI3VD6vBACUlRt0BWilieIihlq5ik15AlRV8E9um8Hk1GQU32hAE0VNRlT1hGsocjaqUEVhj4hvRzFMNPApr64jk/Awlsxi5eIinvzoJxA22mhVmwIAmMxAgIK0ZzZepIjxkKcxm1y6I72anfITBMjlqXc1fhK8b1bjxPts9fGcntu1aw+O4X2KgB3tH8yNd0w8lmDBSOdHQCIgDD5EcAYy/5qantaesby6Iuox2QG8hooCZLEgfpyJuuTrUVlMT4l2W4wAviiuf04utZFHQKFtHXhwkwHQ6bXV3JXLFRw8eEi06atLV6Wq4b3jWiTlK5VJok1ashvD6x95PWbnZzExOYZSiYaD6SFDopgv6DVwsk52C0EN7nfLy1eRzWYkoTh9+pTWyv4De+ExFKDfQ6vVQasdSkpADV+/z0KvjU4nEJWP2rMcv14xh6RQ9+BLfsJioKc4JGkZWSTQr5mDYSapkILXbMror8E4qZSPVqOuA5daTDb7nMRcurSAxaVllKt1FMYncPc992OWueUJT9nTNPtiWdpiIUcDRkXchNL2txoNuEyM0ToJ1EgT9OJeHtQbmJkYx8c+8hGsXV1CPpvS68hk0qC0JJsvyrxPOnZJvgYCAAiUcW2SXVGpVZCkdrHTxONf9w7E0x4qnGIkXZCWxO9FSUQQ9pFK07h2gG47wER+DNXVTSwtLMB1HKysraDV6+DRtz2GWqdpnKN7iJz9jWu2BR8VS9TrywOAIBSNCyenp9Ck3CNO9kJazy/3sJvt78OiUCZDWyC69ucucOqpz8GnhCztKuWg1QvEeKD/AZ8XvgYCLGLvqjA1JY4tc3SW0wQw5ioGkAAAvy8L36DVEdB+PQBw94P3ai9TDF2Uhx09QKbxGJEA8OfnMhlcWbiMlasreg/0S6BE4ujtt6HZa6sgM9xLo88U9TECAPh88jnm88Zngc8k6ZTUBJMJxT0om6YJYxspRhX2O3jb44/h4ftfh8W1i8hmkpqEWoMx2xqYNtj8yVxZ8zdR7T3MARcAQANMArI23SByiZb7fcx4PrjUpyY6wPopNBdOw2N83/oawvUNMQDiYQsJFpr9ZAQAcHLWQ4wPRiQBYDoFJ1PSvrKpZhMSyQk3603E8zl0c1lMHjyAbjqpiGEOPLS36/k1ul42QUoB4HOkiCljsDXyFs171Rk4Coa84lK84T8oajLBqW5XZoZujPIuB0Evjk7clWQhvW0b2nyOOS3W9TPgEIENnY1kPViE9Yv78V/Q//5CAIBXav7tmXazH/SlAABU87IR5NSVTQlB4MjbgaD1aAcw1MUP16oZtpj6zQD98qTh9NZLGI02PWhqZbQaVVy8cE6NvPbedA7tMK6UCbL8tm2bNTrldNpMZjsczAwkGxB7oMO4XE4kI9o3JYQJXxT03bv2CCynwRnrSfoN7Nw+h0a1jEbdnBtszLhH0jyWZ06c5416CKPXH05hRyBKE6PKt0XmYhyul1TKTIJsoMGWMaDxEjN+GlsAAB+FAfrUq/dCTPoePvfxj8NrthCr1+FFPYeGLtH0XxIcTaC5B7LRJAAex8BNou15yO3ZhezuHdjkTkXPqr4rr4CRAmTEdNP6rthdZfQRjL5G9Yzdfez3se/BfJ2RWUVeaVHMn3l2EhjQb4P0fbr48zrGE4ruJQDARp5T/YCyKQLjbPQ7gTx9eLZzb/bM8FvgPyWIrAFoHsh92Jg/djEIGpgupjE3lsGlk88hiRBpAgBBE7E4196NWcqf79kzLRJfBzX+5JIASSblEFDt0jslxDOf+BvEONgJQ2TjDnwOsZhMFTB3xJhK9gddk5SlfYSeCAYIEKvMASbnppHIJdEm20/sv7hqbi45P04GVZQCoEhV4w9AdoQYAAGQSI9hM4yj7mcR30EGyEG8cG5B/due7XT2j07TKGbRquLMMLWHZ5/9LO68804TVR4lVZ0+cwpj+QJ2z+6QnJr/xvqcQ1ClBoUm8cKmZ12zB42oRmJh66WBRZFsfIFIb3K+jvIZozgFLSSZnkVNougO0QP4CrvczTY4OZ27KfzwP/2AXP+rNHJiHOD2OXi5jFA1Oi4PEnHTLNomlUVJhHxxIsIiWZmgLA558FHPITdvcwGv0YfQzIyukKKKOnj3N34T/uQP/hD/5H3vQ9r3UV5f0zSKpntJRoWMpg+MJAFZEpwcdF/1B6dkhn7FwsRh5jijwMRacDEI+9jcKOMH/tkPYGpiAtXKJv7RP3o3wm4Tv/Xbv4E7774H73v/P9NCs6DK6Ev5Qg4XHr42Ko20WWWg830znoKU62QGH/zNX8eZhQXRb9dKJUxt24ZSpazGh3pffhg6dUQllIlijP5mmjAMWk181WNvxv13knrcUdZsj00EqT8xagCpF/XguxmDxqIDDCpoLJ0FmpvoUpYB6o7T+MZv+0F4E/uwGabg+Bk1/2QgsMgjWGTkIGQjGL22pRFZEzhSZay7e5poNTXpjP+KMt9ZUFsKDd+XNdGwa++az9pftyL0Pt+Gpf9+DQXLABUsUrkBac0qtooTN1M4ynmfut9BV07PHYSYnJvBnoP75MGQ8DmhMSZ7Ogcj7esW88HEaNn3Qrq+6O6NhmIvL1++rKaY9HVqjZm8wcOVG5w2j5HH2zIebCGoBoZAAWUDkmzwfjtwwgEuv3QBx595Aa1aA/G++SakeAupjMcxOTmJixcvqqEUCGP1StHzxI2MLABS8q00gFEo/D11UGxyuf5IiTb3JDoch2eg+U23Z/7/2tqq4tjSahwDZXzTub3Z5voji8jEFCXcuGj2t95xu4kZ63dx/vx5Ga4Mgp7c5RulKrIeixzKB01xbGA8FhlbmbZ6Bb0+ShubylNmE8DJPGO/eNq6dOIedHUf+cztP3BQRo1XriwKPaeBIIs5No8hDfbiQLvXwW1334H7HrjfxGeyLY4ZgIT7oK5LMqk/874SMaZrOj0vzPNA642OwFCaQ24j0CFvBRMFSNkFm2jzTAwEHnB/4OSfJk+Mg2LDy2eI/z+ZzWkiIHCGaQYEQwZ9dFqt6Dm04i1zXTjR5jPG+7qxXpb+8eLFKzh/aUEF/q4DB3Dw6G2YmNmGmOsjIOArGrKhIuuaG/KvGiA/YTwQGOdHbWIylZGGsRUBRsV8HrVKGfPT0/ivv/zLmBsvynukWS4bQEw6PuaNm6hMTUK6fTTLFTRKFTPJ4Y4UtpGZKGDn0f2Y2D2PfsqRLwfTTZQgMGyEtgBcPsOTxQk8+/Rnde8vLyzoOd+9ezd27dolYI8xjkwU4LNEVgxZOZMzU5Kf8L7QQ6LVakobWxwr6n0nCTjQH4PSD3Mx9DFaRtp9kH9nWRhMSCCAxesv4LEVYOHkS9hc38TBo4dFc3SSXJOURYTmTFJXTQDAuHPbtW6j10gVpvEnDQA59X/+08/C7TvoNgPtX3xeybBt9xnvC/hjGdx69+1wUi7cpDFt3HrhZr8eBQEI5nC/qpSqOH/uPBwyTVS9Avc9eD8a3ZbM7/iXZv/kI2fkOdy7DQMgiqu19UPk6cH3x/hMGZ+RMupwCtRHJu3hnmN34M2PPoLN9WXMT05hs7oi0016AlLXnMtnUGu00Y+nxfww9E8ypKKVwNqGQGEXcOOu/FPIFpLXTWR6q2lajEwPNgo076gC7Q2UT38OfquGHqefi5eRpUkm33AQYkAfAFH0jXRMXB9O3rj36MIYRoyMr2iQSZnIYIBSvYFYJoO262HuyK1ANi+GjuVlb4EZNhLQPAt8PqwZ4HAQNFJk2J/5SiXQzWoQPjVs3g1jwTT2JuLQNPxs/Ae5HGJMrElmEJDN0GXCgSuwgAs/iAUgkPD39eMLqQle7WvXoy8jPJK5mGHel4zJp3SMa497l8OEGDZkrGXMOu2LdUfvkYTkRLwD3MPNGaocJzNwY6suL5QefGa3xXqobKzg6tJlBGyK/QTa3VaU+MSl5GNsfBrbZrYjlckrgYJniZ/mWdbC5SuXUK5sKMKWfWvQaalRzqQNeJCdmMSlc+dQrVXgxPrIJF10GnRltwCclNFR/8H3EoczSEQ1euQjFTV1eg6jtBK+BtLwE24arpeOKO+u9qVOvCVAgusvHplmqmmOPEU6XeNz5fKaMeFos4KFZ19ANuxpett3OUUPEbKRpKSFzWQ3hEcz24QPn/TvVgAvX0Sp38PYwf3wt88izGcQsGEj2UqtljlDbG8lZ34CXmIkmIGrgIwRmJH7DtMzuAbs+UMdP6fzTLfh853O5uEkPLh+UuCH9Pti6RkKPyWA3Ic0fIskv72emfDzM9OjxPrSz44AzqhWY23I+kr1RivAoEu2VlZ1QyfsIJ1N0UERY3kf+ZSDlYunEW+UMOE76NXKMgcMOfy7wYT6C3kmWPcmUgmUNlYxnvQx7nnwaZi+soyFF4+jvLSIufExSQEZBeyRQxz30AtC0OuNfW4um0Sj05C5b268qJpI4tdOoLqL9v+zu+fR8+PGcJb3uBvKO4VyMl5Di9+wDlAtEBsgVMkbRzqRxsZGHf7YLJb6cTTmd2AwMYtUagIXL1zGkVv2IJ30JIHkZZjdNgOaT/Pc13B7AHzs4x+TZx17b+108Rj+7C/+HPfffz+K+aKAmH7YHabd8XVNT02KMSdJdFQk2LQvwRwCfIFY2Do3UGE44rQvagkXhnWsjnIgrbZuOA3nlGu0Q7jBXbspAMBH2Enip3/qX+tN05mfjT5vhJtNw8kk0SGyRmTb6vt4kZmvSPQwFpf5E6daowCAnfiNNoLXvJdoIsjy5pEHHkan3sKBfXuwd9dOuJwYU0uha8DHy+TPqvCMFqqd2Zvt8rUAAPQzYOGhMbi0wPyZLEAdN8WRF37nt34Xn37iMwjaLbx44gX8h5/7aRTyKfzNJz+KKp31v/9HmIz6qgEAFqGivshgNXKvVD47XZuBRr+LD/6fH8JatSrNICcCnCwLaCGtSIjXQGCBjEOiiQP9k1g809xo0GrhPd/w9Ti8fw96pFO5PHCoDyX6RpMYD91OGl4iq00YgyYwWEd76TT6rRJ6AVG+Al5aaOCf/uh/gJvfiWrPQ9wz+aJ8INl48Jel7Nui14IA/KxGmwU7p8HSLLOxNpIJO3kelU3YSDjTYI7QHqPfq/V/rQAAN+xI12t1/LwPou1HAADXxxAAGBgAYPeBvWjTSMUnLSvS6ksvrvyTyI8hmpIQ3WQBQMmG8m8Z0RKqwayXKihtbuq6MHecGe0CHIiUkh6vDS1a/yPPgGrwyLeScX7WdIp64qyXQqfaxMrlJXzqY3+Ddr2pfYLvi+AaTc+I9M/PzmF56appXmz6gAUraOiY9M1EgQ0oGQOcshK9JauETAKlFhgOki1ebIMimr+uiwFd5ufnsL6xigqbwbltom2TetjvGxMgDhDZZLueg2bQws59u+Uy3graAkPOnTmnSWmn1sR0fhzV1ZKaWFJuFdUYbajWhXy4p5IV0GyhWasjYGQdqb7yDjFTShYNioNLJLBn/35R4gnKpJOkzwXa5whEWgCAkwa+tjc+9qikAb5n0OpRAIBgmAUALIrMNW6TLixTgVrqlaWVodRAyLdjfBZI8WcOuvUR4QSakTpkEdQbdV1/eg60uwNJqwQQeJ5Mf6ifIwCQSaf093wNBGE2S2WxLRj3x0l2uxXixPGz2CxVtd/s3n8Aew8fRm5iEj0CukS2yY7RtYq4ZjYuR5+Z7dwQ+OfTzI+552FX7sXGmMhDtV7V69q3cwee+OhHceH4cfRqNSQHZKWbBldmkJrixIwEidPiah3tcg1uyKkaC50ApMlP7NuOvXceRtszZkCcAvHQ32rBbZqLKaVJ7++2QxlksnldvbqiAvuhBx8Uhb8wllfUYDPsoBWa6TsjB5vNxpChxPWjxIQYJNcw2aqmsVPDZ1GR6FUM96rodbHpl8SJsUxkT0RJGgQALp16CaWNEg7eegReJgnHd7UnCgiOro9SVtQgbIG9w+QQMkHiLrqtLQAg0Yuj1wqvAQDIfCBFPTmWxa3H7ogAAG/oQL3l4m3ejICAKBWA+0a1XDMAgHlytJfc+7p70aQNoEBkw/7TvnQDAMD40xipkT0TTPSXGRLwDOF6IuW/G7Qxt20SR48cxONvfRT16gbS6QTCDmUn1LYOUCqtoTA2hXaPFlI8f8lPMQaYxggqYvF1uY8TADBGmQIAojxzU4Qn9Rq8GAGAOtCuYkMAQAX9jRXUL19CPg4kef2p89Q+Qzo8SwbZTBlG0hCdtQBA9HoSMQE6FWpbkyl0HA/ztxwB8uNq7PtcR9FQR9VMlARjmw/LALBnkwGatyr2G9FLR8vAmwMAW0+NNP32MaLJG8GZhIMwZdILkMqBcEeflFu4cCkX4P1ywv//AgCicRO0iiNOM9s+4zhj8OMJad273QGcBCPBzIDGmEqF+kXhm1JaNPGMoh+jJpBJLKZnMDpuyWDI0oj10W7WsLG+gmp5U4OofoyALs9PGmfy2Usgm53A5OQ25PMTmizzbKNMJ2zWcHnxElZWr6r2GyvkEGdNFnYxOzePAk1pa1UsLV1Rogy6bWnFtwAA4+uu2Gvu3Dy39ZyZsyDGfcCMoYzhIAEmxn8GlHzG4fkZgQDkpBL0Z3PXHjRkLsg9i5N4w3TiE0o5zUCxrbR7cbshEvWGAICLTz+LTDtEknUUemr+B4wLSJjrSeYYa1+fP6PD+jIGL1dAPR5HZs9OZHfvRN1PoB4EyLkp83NZH2mQYNjWhokbR7PVRlyme4axIKd+SRHJpvSxuL6JQdzEGnocgqUyAsFJ3Wd90+p0Rd2XPE+JCSbq0Oj96RdFhoRp9mmS2A2NJ45kvJTr0pMrav6t4Z4ZNhryBRmMHDL0JPfsI5emp5YjdmjM6WPb/CTisQAZr4/zJ55FIdZVpLfXYawpDVwZdf3qEAA12rGuhoDTqSRQKaF68TzC9WX0y5ty+XfJGuFwgjT5Jvf2HsaLk0g4HtZWaS5J49EBQi+G3HgBtVoVSfmUBdpbecrP7t6BXioOJuTIr6zbRYYgClODVMNF+xglIVEqRIdFwyCGDC0Guw5Wyh0k9x3EyYSLdnYCR245hsVLSxh0G9i/b7fMfvPZHFZXVmRCvbayZs7pAfCnf/ZhvP1rvhq1ej2qFR387u//Hr72675e1z6XyWHpyhXs+FuZ9emTp3DLgf16JihNJZCgPXj4PEQDy6hm/coDAKk8/vPP/Uc88cQTojRS51icmhAAkBovoNxuoMuNipO2iErLY5vHADc+TkIIANiGb1QzwjduKZL24B9t5nhIb5uYwdvf8jjOnTmFt775UaRptNRqIev7Qj+//ABAX4U2N1k11MzEDUIkqL1pd/GjP/Iv0Gq0hUoReX3HP3gc3/Kub8A//7EfwrH77sM3ved/fk0AQEymLz2hqKKcy3GMB0YMPSeOc0tX8Ju/9zsqyFdKm5ie2SZUkAU9TTNMrqs5iER7UVdDsLgPh7parr2ggw9813dheiyPsMUiinsYT3xuzNcCAIbJ1QD662guncGgXUaMBWU3hz//q+fwS7/+J+j7M2ggBSSSAgD4+i0AYO8/18OQ2hZ5QHA6aqeiVh8qL4eoeDR+EqZAtCDB9Rqka4CALwEAwGZDwETk8K3NPwIAlJTA6xgBANSYcZI2MTstBkCHB7lnGQDm+bgeABgWvdG/XeOGz0lYt4+11VU15GyyOJkfn5wQdTtgUSwk/MYAgK4dD3ai4yzLed/ZELpJJJkF2+rg9IlTePrJp9BjMxtPKBqN1HSa3hH5Z2Os+xS9PqGTPKF4TxKOAIDi2JhiPPnaeQ/5e2qAlYXO4sJACEOqqq0jjVOrAXnuuecYlq4u4uLF89KBc2oehpygpyQ/odkXM+KTdHfvdpAt5rH3lv1odsykdWV5FYuXLiPnpeEyPkhfy3VvgEGD4A8taUwhTYBU/gnGe6FSKhvHe078lF5iEGWi4CyStu/apWmNKN8RAEDDKzKTCACo4cymkMyl8XXv/AZUa2Xksr6GeLwulgHAhlgJC0NwxFyRLWYUzzDSOOmr4ajhVexiQHmM8Vng92LyA68fvzevC+8zQQ9q0kWrRgzVegtZGoK2WvIGWF1eRiGfVd46wQJ+Le9Nvd4QfS1XLGrqunR1GZcWFrG5UcPU9Cz2HDiAHXv2wme8DZMmDGIl00gzFbEorAFdzYSK2reW1oDMYOkdouKGmI7RMbPA2T47q0zfvOfiP/0vPwuPTI+wiyQvXFQI8SDvsuiijwliCBsthLUmevWWTExJXQ1iXSSnirjn0dej4fRU9BkjqC0AwE5irIad15cTcgJdvaArIIAAwOzMLHbs2C5Tq9WNNa0zriWec1x3SRY0/HM3or26LqrVis5HsgTI1CEopi3omtl/tBZVFJuPGwEAcsWOAIBquYpbbjuKRIqgakIeItIQSsIVvb8IAOC6FuAV7ZuczruxBHqdrib/ZAB4AzIA2q4+ogAAIABJREFUQjHs+L34HDa7bZnUJYsZHD12B9y0By/lD5NOTNNvW0c7RTcyGIKhBAAYNcrf8/oRJL/ndfegHQ/FjHolAMA+B9c/C4ZpYAAAFfw0JBWYHAjEcp0YpieLeN39x/DYmx7GyuplpJIOxvMZrKxdkd6ZQFMPBnhiQ8Nf5uQkwMfGhIA+4MZcrQG6l5vJvDFYUzHuJPXzXYSIMR2iXcHm6c/BbZaB8poAgNygLwBAHVb0PKjojCZOtmkxgszrAAD6VGGARhgoTq8VczG79wASk9sAAvlKDrA0YiMFIBhrAQBFfklPMZoFPlKwRxnYo03/FwMA6Ayxmn77GPG8pkwsEUeL0bzZHGLpPAYJ8iAIYLsUXJuJZMJMXv++fnxZGQCU94nEsQUA+ASMHSqhSe0foEf2HQEB7nVqnftwYtz3jcv5MIM9Anaspt5Oo8Xg4XAqHkMy6WmJtWtVLF5ZxOrqFXge/W9Yi9MTZoBGM8Cg7yCXH8dYcVKNPQcPaqV6xsOGxmrUMC8vXsHM+LiYiNt37ML45KSaciYOtMmAadNImI76HMTJkn6YVkEAYNSK0jT/hgUwKtmxenWQNeKl4Tgp8PcEBGL0uZGvBnXjURSsat8+mFMTsOHjzycIQCf7dguJShXnn3oGfrODNIckPZNy0PfIUiYwZ5IOGK1KWRT9UFhftAdxJVq4szPYedcd6KR8NGMErMV/MUMMY3miKW9kvaK4Wzb/nNqzNmgHgT5bAGB25x7JdHmWE1zn5J5GfsYc0YHnp/Re+f0MM4BpCH3DCmEaAyW8BEBpktglWGFqKT7zYlhYCVA02R7KnFTrb8UYIxwgRXmFl1ItwdptcmoMY+MZtFoleZicef4zmMsl4TRryBI4oZcCm9zrzq8v9FlW3cXY+LAjkLS2cBGb507Ba1aRDFrIJYCNq0uYmZwU87BaJetzTGu1zp7Kof9ESiBEGyHiXkws67F0Cl4Q6vsSU57bvR1dAgAEeggKEQCgRInXjb3pTQAAP6QRYgrV0MFy3EPirrvwwtIG7rz9QfSDAdZWFpBN+9ixYwfKpZK8fyqVqmpcJtdxTXz4z/8Mb3zTm1SPb5RLaLRbePa55/H2t79dDJtCLi/G6LPPfBb79uzFrp38XpuQHDSKBrS8SQHk0bBK/fRXmgHAjfwP/+AP8eEPf1gXNJXNwKGToRtHsphHmw8XNciMKpPhk2EnmCrP6E+52EbRf9ukDZH+iLIyuhmbAj2uycX7vuO9OPHC83jH29+mnEhR/zn954WSBjJqgL4sDIC+AAxOHYS4er6yqN1UFuXldXzg+38QxfyYdLNsnB96+D4cPrQPf/hHv4uDhw/jW/7he18TAOAQAZMZEnsu0/xzM+FDMfBcfPypT+PPPvr/yHhrrVLWhl4qV0CzM04ESTNUZJwchDmVivjQZDFQV0tjCgA/+oHvH+Z+kn5GbVWPm6dcU+lmnoSXyBg6V68B9NZQWzQAgO/QgTOHX/jf/wc+9tQFNAd5NGNpmZhAbrUDIWFsWmxGuwUA7ESfhSD/jYAQmxc2mZySsrmzjJHrDVfkgHwTiceXggHA5ssyAGyRdT0AwMksQ+uoP+IkbWxmUk2CDJ8SdtL9ygCAQICoOdX2bqPxyKJR0kQP6xsboh1TXzc3P49cIS86uHwFRta9NZexmzQBJDaGpLdywklWAQXgSR5aRMETHj776adx4jmjNQ6aLR0U2+e24/LCZelxiVTyOTbmg4Z9oM2Jea2eh/GJCT3fTCpoNBvaHAlADU/NGwAAZiDGAqine3zw0EHFEl1ZuoJz585g2+y0IuzQI5WLctgEGo2anF+DXihk//a77tBElq+Hh+LZU2fU/Af1FqYKY8ojt8vdXg+7udrXFhHC0Q0C1Ks1/VJMnWL+WKSJfC4AYHp2VhQ9Sg6sIzzvT0puroHkCLmJIpphG9/xj9+LcmUT2Yw3BAC4rtWsjwAAdv2OTj+3wFACH6RhGwaSMcg0kgpJZhyTcED5AP1RMtksmo2G7gkbpmyOe4CRzzAakvIK5jiTLUAwQX8fUIKRQ63eRDKTkX7w+IsvYnVtHUHYw+49B3DgliMCP4L+ADWyJDQxcqU7JGhg/ELNBNpOhdWySK4cR8hmlqZuuk1mmqV4UcQwOz+HdNJHv9PG7PgY/ui3fhtnX3geOUqcCB5HVE8aohEAkPs5i6d2iF6zjfrahrTbxEVrnQaQ9fHw2x9D24V07DITisCJa2QA1sSOIKiXRIffq1qXcU+9UtPPuOXAQdSqZaxtrGma4nhkXQ2wa+8eTG2bRtilqSHjsgydndRYsho4jU1lqFsn+BnBX1YeMdTC2EOL8jIjh7JTfe6BPGvDZgcLp8/rdR26/VbR/zmpk8nuCACgPVkX14CjFgDQXsA4vXhCEyALAFD32m12xAAgQMDv1+q1VUARALjt2B1IEAAQm8FEndqpvwUCDJxnmkMCCfVqA+dOnxU4qqjUbh/H7juGTqKHrqLkbswAYDFqJlYvnzJp6ibzL6MFlvnZoIeA0yn0UciTlQbcf99dOHbXrQIAej1K9AyNn0V4txsZkbEBiSug2LwXMSPZZLAAdEXLJuinaSYlU9zPKQFwzFnESWes1wI6FWycfEEMgFhlXUVtpt8TAEBna9E9eTuidBYnAnrMxPblAIAcZCj7GfTRHAzQQgIT8zuRmd3B+Az6oI0AAKY4HKUfS24gc7RIemB9JKI99/MxAG5WzKvhiQAADszUxwsJNvVExzFNUz+VRjxbQEyGZAQBCNTznKCRnKHc/n39eK0AwE3rDwsA6Bw3rud+fAsA4CNLKjhZHNrPYwO4PFBovtiqo9Os4sLZ07rolE1xb0llctrXs/m8NMrsgPpdGvZSfsJhlaeagOdAtbyOzY3L6LTrwhFclwlMlP30pLfn96TPy9zcnIYKeqCjtKdyuYS1ZUYGt3T+T0zNYPuunQIYGCHIaE6mrCNswhmwPjVtIp+ZIQtATai5/6ONv8A1yQZMfr3gODZfbkpNH637evSc6iXgDZJI9PhcykAkMpY0mn4Clh2QqUp5RYgkDQjrDbz09DPwmm2kez0wGnDQD9Huh+gMehrKCNCj7weBhg7r+zRCGsL5SQyKRey9526U+11UBzH0k0VTx6peMbT/6GDTZ3oluR4lekxqIhCQ0J/9VBIJL4nLV1dNNJ9kTu6WZCCS45JlZ9ol7v8837m3sy5i9UqQN4pmNO2UegAZCRM0ilKebM2o/T961nQek/0Y76qOoUEpI1a559MraGJyApNTBdTqZYTtCpqVFSxfOI2ppINUr4P0gIwBysJuzgD4vAwisnn7PeQGPZQunEX1pTPIhE34nQbcXiDGMVmfxfEJJDM5XF0ryfg3PzaJTteB64+jMwDWqmtod2poVTewa2oCBZ5trTp8L465XXPopR0EAgBMvZxmVKL6pC0AQOkDIwwADgG6lTYKU2zIW1hxfHQPH0FYnMb5c8u456570WqWUKtsIpfNSUqRSqZw9epVPPfs83jokYd1Zn/0r/8aew/sR2FsDKdOn8Yy5axT00rLYt3FOoI+Sx/9v/8K3/v+78HK8lUxdyj3Zd9jTr6IAXQdk/0rDgBQ0/bEp57Er3zwgzqE2QhQV5wu5jFJrQwvMKOsaBYUTdqkSYw8AKgBZoFkNd56qyM0v1FDPEsDtP+HAECz2sTDD7weczPT2LV9HtsmJ5CiRlJTza0cZH3NlwEAYMnApouRXdQiUqtDfQq195994in8wv/2i8pSp441lXSxe88c3vE1j+PpZ56Uodq7vu07XxMAQA2qpvhaH8bcjJvEgOZSvof/9ge/hxdOn0KXRjyDvg4HTvDUbCumMcqgHwIAxnCFk2UeSJQAbBsbw/e89zvRa5MKHm06sR4CxqsQOZUEwAAAsizu1YHuGipXTgOdGlJuBhgU8UM/9nNYWBugHCTRjKUQ0l2V1CwnrsmkaMlRwScjDGokE4xzauv3/Hdb/BpzmIHMtKyhpC0iLW3afs0rFRdfCgDAAC5d49wvQ6zoICK4ymZGelWeTXwuIACgMDUuAID518bA9uYSAAEbAgG2Muj1XnmYdntIcc2FIVbXVhXxRiNFbuA0p4uWxct67WHJNegj7HR0bXnYM2WDxTkPQL52fkbYxyc/+nFcPPMSXJoUxRMYL4zJ8I7UWJr/KMYk8hoxlb+hfbMJYuPJIoKNBI3b+MzznuayWeNvoIPLRFBqg+YmHMXDhD0eoB727t+Lue2z0qY99cxnpPdNKILFQ4zFgLTxbTkMk+ZVa9Zx6LYjSOWy6DCKk3GW8QSe/cwzyCXTSNG9u8siY2t7He490YIxb4O6VZoesZkZCAAgE0CGLT619S1j+uM4KE5M6Pk6e/bsEADwZB7GyVxXwESexn/1Ct7/fd8rxoLnmnxlglkWACAbxmqfrRTAgln2QDVMELrWG1aM+fOIZCTSjfE556SAnhEEXfiZjCUTW5fS808zNf4/Nv2+pAFdAXKUM7BYY2E5O7cdTz/zLE6eOYt2J5Sb/Rvf/BgmZ+g7UdD7r7P5jztIZbOabFVrNPej1MNERw3TFMQAMGuExpKaUtJbIeRko4+46yFbKCCdzWFsYkzRUrl0Co3NDZBw/Z//15/HVDaHRqmEjGfiC3vxmAwt+Tqkge32pQPcvLqic4D6WRr3df047nnDg0hOFjjalfaWzaJ5HoZtq/nTIKY1zmn/lUuXFcnJNfPUpz+D6YkpFRBFxt/Wqoi7jvq3VjdAcXICO/fsRkg5WGwgYx+CbFz/ZLzRHNNq3mXGdP0GNQIC8H7z5wosp/lpJH9igx802gIACGQdufN2Vq1qCK0syjIALABgJQCjAADj9NjcSgIwMB4ANL/qtcj4IbjMeVpfoBVjAFNDAMCHm/aN5GIIAFiPFOsFYM5fTs95ThOAY5HJ68p0kbvuuxuhz2L9lQEAvufrP4ZNmZp/NgdMGoliSXuhHMtJdy7kMyoAG7US3vLYG/CGRx5Es1kRUECWC9c9JR7qaxhrpQKRuVlG/6l4MRqBCQDwjLkwJQJcM2yEyPZzTIQlJQBxet90qtg4+bwAgHhlA7XLF5HudeH3+khESSyGvhuFHci42UwOBTgYgYRABqMYNQAMC+1qJ0A7lkBmagbjO/cA6YyAst7QLNgyALb0x2ICRAwAfY4iriLIJnKPfnXt9xAAiGLTRAoU8msABzIWmvzsJTFIZxHP5BFPUnZlotUMWLFV2L66V/Hl/aq/KwAgEQEABDQtA0DeXjJljViekqh0EbRrqGyuolZaR5Ly2jBQo0lNOnXjcTKqBDQmML9zp6GUe5wkE2TzxByhQXbQrKJauorNjRWxwtg4+mxyI1kNNykTzerKKJg6f5/O8Epr6csX4+LZC2bf7vVw5PbbBCwHYQsXzp6EF+8BYUMMAAIchl9n/GDEZRAFP0rF5HNnzTrpp6Hpton/c2hymqBMmD43ngAATuUJAiTICGAWezfqKawZIht7yo9JMe91kGByTC+E32ji3FNPw6m3kFF6R6DzlyzlQKCBOcvZQDsx1vVGhtHqDhDQST+Xx4Fjx9D2Euh4adQHKYR6TRFDL+HK0JZ6fQOgeKZ5Z6pO5C9kNfm8V8k0HUJM9DbfaxB0BbJboz5THvHf7dePnlN9eejo/IqkD4JAjNA8Os8ibMLqzK4DABpBDUWZgTtocMKeyeDQwYMoFDxJL65evQQ3FmL1ykuItatwWlVMpBJw6CHhsqfYih6/0ZN4MwCAr7XVDpD3fUx6CWycPYX1k59DulNDttdBKk75ZU1ms5u1OsJ4ApmJaZQbAWrtLqZm9+HClTqaYR8rpSWEnSrcbhN37NuJGTeGWLMGz+lhbvcc+kn6ktAtYiAD2UyC1H4aEm/1hQQAEtybYwO0E8Ya1gvj6HZiSE3M45MvXcL842/D1W4czTqQzxaxbaaIWq2kAdrCwmUcuuUWXL26jCefeBLH7r0HhUIRf/rhD+PQ0SPIFQp44sknxcC+7Y7bBRTcduQIdu7YgT/5v/4Yd915J+647Xa8dOYMdmyf1/nEOmwUALCMZwsJfMUBgHgyi+NPP4N//ZM/JRMDNh/MlkwVckhkU6iFbQSk61LvFSUT8MLKVdcxplWMKxudANhFYye6dgJgN+PhBIxap5BZnw7e9c5vRK1SwkOvux9Bo4ls0keProssLm/AANhyLnpt6LO5IeYcZUPNrGxOUTmZ+7Vf+XU8+9kXFHtEbwDfc7C6togf++c/iCee/LimZu/4hm95TQAAWyUieGpkuKOYnQhdoo8Y4Bd/9VewXN5EmxpiOrlLUxI9qlE+vBB7NamR4ygPHhYsRKT7A9x15Ai+7u1vQ7fZkJkMiysitNzo6TAfj/vodhiHlTaUtG4NCNdQvnIGsaAO30nDiU3iO77rx1Hvj6HUcdGMJWndIjoOp7dsThSZRsQrMoCyvzc0ZA48jHs8/54FMP8/kdRR0z9Lk7aJAWyqRj+uYZF8CSQAohtHEoBRBoDYVREAYJDXvhoOUmk5Bd536IAKdh5SNwMAhiwYGZxtTcHEAuD96hKt76tJ5t+trK7Kj4MUYxqVCTgYZQDYi6GqlwPDmFBI+gXwegpxJ8VdCCnvUFzmeb1mgCc/9glcOH1WRnqU8BRyBTVbMqmLckwlOYjkAIoAlDu2g127d6uQJQWOLQ8j6RgjZ4hqEWXtOgBAUY+xgXRTd99ztyJd6GxcqVdw6vSLcGIJuH1fVD0+c6Q5yqDLiUmXPbmNUov9KNG9nrGE8QROv3hSngYsssJmW81JZFt2w0qS11+UONLqPV/a+I21dZnmMeuYZkpiLzmm8Z2ansHJkycNM6ITIMVJdRDInJBmgYyjKzeqeN93f5em0iyBrAmg1f6PMgBsDKJlAFiPDNP0M7ueppcm+sY+B/xsQTFjjtgXwMbniJ+ZSsB7zTQAmuE0qlVMzUyjWq0JYKORId9Htd6QQdrY+CT+7C8/Iod/BqskfB9ve/tXSa2ZGx9Hs90R1Z/shxiBRk70uYeQhTRahkTNjqFvG2lAj02mOoko4imVQSabF9uAJnOUAPC9sSHitJ5P84d//w/w0okXkaYhXp/GeMb0iQCA6T/iki/Fwi5qG5u6D+x96JA/8B3MH9iDPbceEiBHl7cRgcIICGAAVRq8Wf8LykDI7Dhz+jRIuyfTa9vEhPGaoZSm30PA15n0ceDwIcQ9B+0uo4io5WzrbKR5IwEAFsq8z6RyjnDnTTNqq7nIuV8u4VSeRwAAC2/tbxEAwLi+o3fdITol9ZCjAICkYbq+3LONL9BQAkDghCwNTvrJABg4eP7JZ8WSIQAgCQATNmIDtLptxWSlChEDIOUhkU6iJw3o1luwPabuMV8/AUoviVathdMvnsIgpOEom5Ye7rjnTvQzDsKbAACja1ml7wgbQMZaQ5qreY/0rKBjOe/rxHgR/V5HRlGcdr75sTfg/vuOaY+YLkxgo7wCUq5VQMsgilP9yJVeUjqO1427fTLuShNMAIDGkZqEkgHgpgT0uLEunFggwHv9xWeRZLFcK4kBkAwDpHj+6jk1/gziGHC/EmuB99xwjUyCggEARJtm3UT9tueh1GyqCfHyY5jatQegtp4NhgWeIyBh2PDb6X80lbTGsvYZMVG/W+acX2wrbQEAfh0102JcisUj+3CBgW16ATABIJmGQ6AwlUGfvhqRMdpW7NYX+9P/bv7/lxUAkATNeAA49OFRHGdcaSbcc0wKC9k+xqCSxnq9sIVaeQ3l9WW0yCgaAVNJv5den+uBvhDxuJhbhSIjZyfhuXSL9+G5jJ32InpOH0FlE+vra6jVqwLRud+SWWqGLX20mvy7AfJ5putsU1NDNh8ffAJ7LTKRFhdxx113au9xMz6Of+aT6Af1SAIQRj4AZs+n+I7nCk1jtftG3ho8B+W6yWhP1pHyMumJmcB6muBFLEbfERohMy6ZZwx9Jcg6ZXKG2esE47Impvbfi6MXtOB0A2RpwNrq4OSTn8agWodPf5hOT55GXZfJFUCbnj4EJuQbAwTc/twkHAJXXhKJ8QnMHzqEfiqJWKqAVH4OYZ93YeTsiTT/BqBvCRxh88/nUklbNB9UzO4ApXI1Or9pCkrQIxqGyPNk1NxvK8XF9i5KK6AcJJJzWTkUAQCTrGdi1s1gw6JzEdSturAHxyMoXYfvJrFtagZTE5MYL5pUpFqtjquLF5BLOlg8fxJFP4b25jIm0z76zZqiHQMZgb7ys3hzBgBBwDgSBNLRR/XiS2hcOItM0ITfriPRY8ZjH6VaTWAn0llUSfVLZlEPBjh9cQ2VVgpBP4Fqk4yTFgpOgHv278BsYiDDwmQEAAySvL99dMlI6vY1ACIAwGdm1ATQAgDyAEAMGSeNoN5FqTVAb2Yepz0fqZ37UczOYnV1A9u2FeF5DsaKY/jQhz6Ee++9T8MVSmx43++662586Dd+A295/HF5ADz11NOKWBybmMDqyjLe86534SN/8Reqob/5ne/E4uUrSCeTyKQ4UKXhY2Saa7SC+jXasX5FAQC+GsaAXL64gJ/56X+Ho0eO6EBho98IO1jeXEffc4wHgLJ+DepLXaA8QKNmgVNCLpTrTYBGWQHX0/+15KJKpllrSP9PnegbXv+gInRSpD7TzCOK7tFDcE0jZFftawMA+PSxmKPpFgt9vk4iTGQn/NAP/Aj6PXoCdBVdRQlAKpXAzEwRe/ZuF0r7zd/6Ha8JAFAKQPSQc6pCwxEWBc12G2vVCn75N/4rGkRlaYyYNC6i3FTluUDjGdt0GamzuUaiK0IAACM3vvbxt+Ge225DP2gLACBlStREFi9xbmz0W2AKgAUAqkB3HeXLZ5HotYEwATcxg3d/+w+g40yj2vXRdlIYsAmj9pna4lxOr8lOPC0YYEEAq303m9mWxl/068gcyjZLVj7Axs16SIyunyGQ9CUAANggiPkywgCQGeMNAABSjhthC9nxAvYfPoiYx+LZNLmW5n8zD4BRpowtsHlmMnKMtD4CJM1WE8srK9IXs9mjJ8ANAYCo1WHUGnNgeWDKcIfu4Yz7c9jcdmRssrm6jl0z81g8fxF//ecfQatS1zTMczwZmPDr7aRODYY5xdT4G+YCTatzpgnnhLnXRa1R1wacZNSh9gKjVbUMANGYqZn3PZSqFdx21+0oThRVDI9NjuH02VNYW16D03WQdtNoVGvIyTG/JUCMdHt+PRsjTmULxSJKlYqc48+dOYtB2EWrSo2iL13yEBe5jmpsphDGeJKNFw9pRvTRbZbPez/oGFd2/nsyifntO3DixIkhAJDxk2jV68hkUwIAYnRe7gV457d8M/JFxiQSXDDO/tcDAKOaf213UWNvWVEyE1PtY5p84f4RG0AHRyym18nrQSSZUx6uCcXRuK7i8sYZp1epSKZB9kfYpw60hUy+gLWNEjK5PD7+N5+SEdFmuYp9Bw/hkTc+ilKpjGQ2I6NRAjRcM0wi4PNardWFiGaYMKC4J3N9jdlTNJGQVhPoOglJBQgkcS2NjU0gk8sJFOBaZFOdSiXRrFcxNzWF1YUFxMMuPvQr/wdy3PdaDfhcZ7rnptCS7pzPIAuvVhu1csVMiJm6kPIxSCbwyFsflSQHHFsOjUCHr24IW1DTx/i6vbv3YnlpSaY8BMf+5hOfQJqFab8vjwfKLch+47SCIMD+w7fAy5I62jPeACzSZMhldP98jQTtjIt31NjaRWjTe8TuNOaP/BAAwNyFCAAImm1cPPWSmunbjt2lDOuQmtCo0WdjYePFTJN5LQCgJm1UAkAAQCkAcUkAyPThs83rQ18NXq9MMasUgETKhUNfCRZUUYSf9tVoyGzaWTb6XWSSaXTqbZw6cRL9DqV5Mfkp3H7sDgxy7k0BAPv82fUt4DOSdmlqLvotmyhHQDIBgNVVOv73MDM9oQxySgHCsIlGo4o3vuEhPPjA/WKvbZ+ZQlAtI86GI94VCMBEAunqtVI5PEjAi3mKi2JCisv1peaEqzeOPg1Tu6EAgARjVIIa1o4/iySnUfUKKgsXkAw6SJF+HaUzSa4QSYgGvXAIAFj9tk0BMLRpsmICgfdMAugx7SOVwdTufQDj2jIZgTA6F60JYBT5bMBYUzVKCiBX8sh01TyR0Z9vUsHfpM/mtsm1/XIAIKpUWQs6CTR4RnGfz+URy+XRc32xAGQlP5LS9HfT0n9xP+W1AgB23d7op+reaNocV6Y5AQCZAJLyH8lkeI3IQHMJ0FNCWNvAxsoiWrUS5wfohVZDZOKGu4Oezj4y59hg+imm3RBMkNpS+ulicQLTUzPIjo0ZHwEunzBApbKpeGo2hEza4X5B7fX4uDEDrJTrkn1NjE9jamoa6WQWrpuW9vzK0hLmd+xAPEFWVxwvPvtphM0K0h5p1RYAMIkFmmjH5GaA3oAMoii2LRosWQCA3lBiKHkELJKIxyj3JOOLTxKj3DqIJViLMsmFHkam7pIvTBTnRqYgU6a8QR8FmuN2Qrz45GfQKZXhBkAGHDwl0Y4PUB90USMA4BK4ioFioZmde+AXxjC/74AAN2dsHB3PRZmS1DCOscQEnK6JMmcNyAGKAPnIeZ91FBtB6vt1vtITRjr+rsAVyusE3Eu/P2JwamP/IqNYM9m3vcpW79LrdgQAGHY0f4lSOjxnt5iDBgC2Ui1jCdKHl46jWi1hemoaBw/cAs8456Hd6qDdYNz0EjLuAIsXTmEsyVi3KlK08+wHqivImCCI9Uofnw8AUD1ISSgB7cXL6Fy5hHS7gVijysIWrXYTqeIY6nBQ5bmUKmCl3sH5xRVs1oEgNo5+3EMQlJFJdJDr13HXzilsT3SR6lThxzqY27UNg5QzZHjQXDNFKRIZoJFCSrWT4h/NQI4MAAEAXg71tRqczAQWukBj7z4s9xzs2XFEMcthr4Ft26bVk5w8eUq13933HMN4sIEQAAAgAElEQVTilSXJK2+/8078zu/8Dl73wIO4urKCxaUl1er0CGIN8MD99+FXP/hBfPM7vwk75uexdGURh2+5Rawe1t6s1YYMgCFBcYsT8BUHAOKOiUD4N//qpzAzPY1Tp04pDSBTzMuIIzc1rqLLzTD2jSYkJo+cRnksDtOZjDSqtsi2hS4/2yJWR5UtIkc+ywMg6Kkgy6dTePjBB3D4wH7MTU2jw+xt6k/p2j2yOofD7+Ej8toAABZ1vEmpdAp9RW8ZWjF1ye9+17di28w8mvUm+owWcePI5ZJ45JHXYWNzGRPT0/iar38XSfWvPgWAEyc3IUdLAg2kH8H3sb5ZwoWri/itP/h9BLwAMgyKqyinoRcN3EJqxNVEUE3ETdNoZIiiEgBgsTNotvCd3/qt2Ds/jxjp2AQ8wo6ml6bopekYAQAXPpMPiOB264YBcPmsDLu6bU6aZ/Cub/sAOs4kGoM0AiYAuD6avE9+UgCANfazNFc2E6Qss2mxgAA3S9KV+Ytrgm7kbGYEPEWygOuBpOubuy8HAMCiexix+QUAAGQAULPb45W/CQBg0zHYXEjKGTV4eg/UqhHokvbbZLFaicTa+jpWVldw9OjRIWJ4/UoXSYxgEL8nUXDGv/F+apIbF7WYLJ2Ml0RQbSLnJbFw7jw+/pGPyiAwn8kjm2Juupk+CzuKJlwC+ljcMLoozmi+lvTc+WJR01A2RJsbG8j6pKHfGAAgAyCdy2B1cx0TM1O494F7sVkpIT+Wl6SC8Wy9Zg/5ZA7ljU1MFIsCAtgI8F5sVEo4cPQwpue2yXyFdHQ2wo1aHSde+Jyoz17f0URydI2MHmcWbLL7khgBAYulCiqlkmi91NkTACCgt3PXbhw/fvwaAIAN9th4QQAAddRsRN/+jq/G9LYpOA7BBWMCaCf/9rM1Rh3d/0YPWgEm3E+jyeL1zCn+X+6rfH74HPHe0H+BxoyKCQxDjGdSKK2vS/6RymTQbDOWK67Pl64s4crVZTTaIQrjk3j9w29AfmwC5UoV+ULRUE4TQCD6ItefSSCQN0LkH6CDVYWJaQhNpxIlj4C0S0eRU8VcHqkUmUIsDDl8Ne9NSQC1CsYKeQEW9CQppjP4zV/7dZSuLiHRaSNFBCUyi+TrUCIO1yMnaP0BNtbWFBvJ70dz2o1aGV/7rnei7/TpJ2Wo39fkwUSABRtYTgmYWsHJKyP9mk15Arx4/ATCZgvdegPj+bzYJ3wGybxhJO783t1qkHnuEQxnPC5BuXQqJQkJUX4+H6OpF/ba8IG193IUAGAjIPYc2RtM1Wi2cen0eU00LAAQEPi6AQAwmgJgGQBGD9nX+5IHwA0AgIDsqzjUUNBwhADAbSMAQJsSGbGTLPXbsAGitlPnbzaVMQDA8RfRa9PBPK5kBQEABe8LAgCsmasdChigkcca/Sqo/x9Ig0kZCycr3BznZmfQ7zE2tgHfjyOT9nH16iKOHjmE97znW4CghaQc1elETxCAmtC+gBTTVl0HAJBxpEljz4zYeHaOAgAJjgxrWD/xWfjtGhKNMqqXLsDnGiXd2DyQ5tkj+0qpQYHWKydhWyaAxFzY1BgZAKeyjGLbrNfJGcbAS2Jqzz6AzR3BMkUsmzVrpAXG8E/rK4om058jQGAUBLDxs69UwN+sAdb6ieox1gtiAIw0LEYLnUCNDt40A+QZnyugS+CLdGpKWwyK88V15X+H//vLCQAIgGGakQDLrRQAPo9KhiAbj/eMIB3jRmM9bK5cxtXL59Ft18SgC0PDE1HLy+6XAxnHFHFkmJDCz/03HmOMJR3hOQGVcEYUdbLWKBdMTxSN3KRZRaW6gc3NdXnUsC4jA4D6czdB/hUHRzQUTIsCPT+3SxGPbe7NTHwgbbvdwKXzp6T/j/dbrwgAyAhQOkgTK2ikWKwlDOuLa0MRwsm08boh75BeAJQxCCBpwXfaSIh9Q7mOeSzZhLPp5q8Oder04EgkMJbJINWP4YVPfwaNjRL6Ac9dBwk/CyebRiKfRWZmEpM7d6A4OwuPHjlkOdAYuTiB1WpdAFyVEgjXg59II9xsa9+0a5gAtAxaqdXvDyR5tL4Ads+ygBzrLtYSuj+MGB7xgbFgP+tzc/5vdTHXji6NhMacFwZ2tees/hSBpQb8NSvFMAb4snpoNEvYvWcn9u3dp69utjrIpnxd+4XzZ9HvNJAYBFi7/BLSTg95+nc2a8hwsNulBwDTfl75+f18ABjTc9JOHHPpDJpXFrBy/AX0N9bhd0PkUykNCephD203jVrMw9nlEs4tb6AT8+Bmp1BuumAP2u1WkEu0ke5s4M65AvYmgTG04ARVzO2aAVKOEunIAOjR4+oVAIDrGQCUAMTJO/SLOF6qwrnjTmwm0rh8fg2PPPwmLK1cQrVexs6duwSW/cmf/ikmJ6eQyWR132dmZ/GpT31K0lCaA/LCK0Frx3ZMToxjc20V3U4H995zjxp+sgz37tmNcQ6sNjclLYiKJi0jOyxQLX+jGMCIDG5QMNH+IspHFC9mmhQ7DTcOvS8XId54h305mmMcMPkjfvSHfliHfbVcUYGvrONugDARw63H7sLS+iriPrU8xtGUAACbOB5SlWpFzb4okTTY4jTNNTrVUUq3dEdRBrIo4LzxQQ9T45NYXroiE0BO/t/80BvQbFTA6aZQwYg9Yd9VdEWG1k+v5TzhJpPMZlEvbUi3ygO+H3TxF3/+Efz33/xt0a24OXFPXr56Bd/+7e/GY489gv/yy/8JDzz0EB545DEBAK/2Q+wD6uDpkJ/Jot9sKV6wOD2L3/7D38WTzz+LLilh1NpGk10d+pEJowUAZBJEPRmnjJwCk45G5LjRwL/9iZ9Q9jZjajix8FJJtBpVoVgEABwniV7oKoWASHYs2Udj4TicsI4Op65uAasrfbzv/f8STm4nSh0HYZIGRglDk/aTZi0MNyujd+VaoIbK9AyRrjQyi7KMAFvsjl4/bbTR2uf3tZKR4bNgaaSqUo0R5Sh7QCyOaNo6aix4fTHAL7e58Tq6OImVVpwMF7rSGqYL71HCo14qxMCNwc0kccuth4cmgEOEShp6q9PcMvvT+xez0phhDWmwkjxvrZ3R96n3jwHOnD2L7du3I5vLiSFQKpX0mc+PCo3IJNM2BYrrtHE2KljpDusjqDWQdjyZpzzzxGfw2U8/hQyj27rARGFC15heALwmNq5RpnOtlnwaas0GvKSPfQcOoFqviSZN11QxTWxetSQo5r0aH4A+Er6LNveRQQ/3PngfvLSPsE+QwriJf+7pz+kAbtcbKGRyKK+vy4E/X8hjaXUZA9fB//TVb8OlxSsCAMgoIAC5ubGOMydOYTo7gYT2MLPm1PCrYDKRWlZqYgEAbuD8O17HzbU1pKjZ9H3Umk0dVrfdfodAUGt0ymkOPQA4mqC2LJ500ep28Mijb8SBW/ZjMOjISNCuZ7v/8c/8/WiyxSgQYO41G2UjnxjubdHa52vkGkgmzb3mXspizr4fAgEcCRXSSTRqxtSOBlKcxi8sLmHx6iqanVAg3a49+7Fr7z6kswX6Q5oIov5Ak24CACYDYoSeHTnO8/8QaOQ0ga+XLCmCOvQg4Zd4lJJksmIbZFIZM/WKJCiUpKhcUZBGT+aEBcY2ttrKb66XSvi1X/olzLDBLm0iFZmIrq+tokiwoN5AnsAHAaGEq2hGglqaWqOHg0cOY+/h/ej06VtgpvD2UDXX0ixE0kPLpbJMU7lOq+WyDmo2zi88/Yz2x6lCUeA3/TBocrmwtIiDtx6FX8wpZijke4jSJmSCKOJBBMeReRPVT8MyauS8svsepxXcy0zknfFGqZWrOP/iWUxNTGFu904ZWFHT6LgJAT1qECjvifwrrvcA4ORNXvqUOtBYqhni1HMviv7PYTbPTvlkxIBaowo35eLg0YNIZnxki1nEeQ7w6wk600y0Z5h8nu8a5lX0XsN2gGKmgKee+LTcuikpInhx5M5b4U1lEcSN3veaNXSDA/FlzVhkKCYn5UIBpc0SxopFXL26hEq5jF27dopdQ1OxeqOKeHyArMwXA+zYPoc3PfQADu+YxSBoKA4LLmPDBmh2mmq80hmmY3ThOT7STgoed3U6hxOIEeDrqBDlD/HiXcndMGihv7KAzQtnMJkY4OqpE/A6bWQGMSTY/LdMrKYmg/QpIitFa4NAbrRI+DNUWfEsZlIKHcoTKDXqCGIO/FwRPgGznbvFAqA/gNbvcEBo8sdZWxmZhAEEhvtHxAQwXxOZEYxc7xux5W5Un5ioMwP12Azt4YvQa6HBJ1k3abQdBzWup3QWqYkJGRg2Q64tA1JcP+C52eTw1dZKf9++TqxXMjZ55nCQE6ObUsyYlm4VBRFAPkA/bGFz5QrWVxbUXKfSWSSS45iZ245Gq654PjbQlGZ2Ok0lXXCKTiYfWYlKsqCngJWKxhIIGJpN+VraR6FA+ZWvyfrm5poAADNoMI2lMSyKpDHR791EGsXiuIZZCda/gx6am2tYW7mMenkVfpwxgDQBNKZ+kgDI5d5Mqrk38TwmgEr/HsoAgrCj84pnAUFhgrBs/tOpnIAHenOwifP7Ifz6JuJBW9PWRquDRicAvYHZ6NH3Sg1ftE51XoZdMGOBZ4lfGEdh/2EEXlK1MX3K6Dhizjg+HMYHIN4nIOMKrBg68vNnkMJfr+j8k9+4zlxTe275fIzEA0bnymgMp5Us2B7s+lZa3Vr0XL8sLUYk6NGviGDXkUkPAWRFLvfpu8TEHbIBU7rGdMw/fHgvdu3aIc8BMnEZw5t0EzItXzh/DnMTRZw78Rz6rRoKyTjSzgBOr6M0MA4eew5TZywAEZkPj6QXjQIA18i3eI2YoBQfwCcw32gi1+3ic3/915hJJeWZIukdGYIxF+dXy3j+/CLW2oBXnEboJLFe7QBuQfK7freMvNNCpr2GY/Nj2ON2Uew3kOw3MDs3gRg9DQhwRZGKsW4UDz+8AQbAvB4ASMfZWw0w8Ap4qRWivHMncnsOYWWpitJmFbcc3YfVtWWdd6xBPv7xT2jSf//rHsBL5y9g3/79ePrpZ5QIwEjIRqOp9VEcH5N0sVbagOs4AgAunr+Axx59FL7rIpNMqj7mvcsxpjnsoEYjZ4JY6bT8vnjmvYwB8HcNAMRdX/SVn/yXPyGqJU2yOM1ik8jJByUAnIb0EjHlJGekf2QmcpR1rijAph4NS9fW0UFqYdTEWcrjDQGAkCZoKdTKJdx561HFkjz+5jfDZ7GnBobGKVFJF302jF8DhHzB6McrnB7mcCUVK1AEVrtCamwBv/gffx7PPPWstErUHmeSKSwtLuA73/sP8eCD9wgAuOf++/Gmt1JL++oBALEquqFoybl8Qe+rTZqp5+Hf/vufla6JAABpgtKHSfMY8f0juqxc0sUjIoLaky7fpXs5G7O/bcR//Ad+ECBbQBq/Lly6hTeI+JqClM6svZDOow5inGj4PdQXTsDpNhBW60g6BVxZaOG7v++n4BZ3oRzEEfhJ5YRbEzs70beNt4k2IbvBvaYwtBMgawhJ2pUtbEYbYFtA3ChG0m5EPI5okDaqwbW3+UbI/5caAGAjQrrcqwYAoqZrWPdFTatWdTRlXVtb0/ubmZmRbp1mPkQg2QwSsGNomv5/RFO2dGU9I9JAx1S0g/+XqQCc6GyW8bnPPocTz76A8dwEsn5G34M6fKHYUeOs68znGAPRsznNpZtwfqyIerMhenE/CMVCGcbVbPVeAgAYzRPQb6Lfxa133oqx6QnRkfnI0BwtqAc48dxxTJCyvrSMXbPzavrIQuLPqXYauIUGLONFNNpNrVm+5WqljI3lNdRXq4oRsmj58DGPng2uRwuy8DkhCENwgtT66uYmYkGg6Jdmh8cLcOTorThz5owAAJkoMvNXBQj1xYOhBOCBh1+Pw0cPIZHg9Nw4nWu7iuQGlvlh7+Xo9mMlLyo6JIExGemj69MCBFz/zAMmOs3fGxNAGvMN5PrfrJZ1kCcSHqqNJs5fXMASM2yTGUxum8P+Ww6p8aejdDsghbEvuj81oAQf6JxM2qnMHDXtt+FskQaRGv/I6M40JMbMiGZTyWwObiYLP5VR2gSbXBV7dt3QV4UCKRYkraZ0cb12oEKZ1P6//KM/QunSRZCZSCCOEy9Gm8p0kRp7z1dEFVksNNyRVpug5aAvx2q62bfQkrZ9eBJcg4fTaNJBi5KIdFrrrV6p6vcsh6+cv4jGOlksPua3zSrOh43n2QsXsH3fHiTHCuj5pB4q9UzPmI1Mk0cBCzhK464d6URlornjBpAyTAQCTZouRQBAZbOMCyfPYWZqBrO7dpjEC0ZnKhGjIUMnAqw3AwBM8wbQr8sAACfQaxEANiwwngXU4jL6i8/cLUcPogdeRxdzu3ehHae7clTaS3drzkO7/7KY4bQ/l87huc88I0NR/gpaHRy6/Qj86dyrBwBEeacHSxf5PCcsFVFq6YHC4mnv3j1qgNJkXwQtJXGQSl2vU3fbxa7ZaXz9W96EsZyPsYk8gn4b9U4NuUJWzfPyyhpymYIAgFQipWgwAgDDhKEYAQA3AgB6iIV1oN9Ef+2yAIBxZ4DV0ycVP8YdkgBAt01XZwK9lBNx+i8btChKjPI6Q2W2aen9kHFXTJhwUW02ERJkT6bh5wpI79krCYBSN2w8VNTsm2x4Qgim6TKT/hHwODJrkFxrhGF5/fl3UwaA9QwyN1ygBeULW0gEAT3ueUl0Yg5Y5XVTabiFAuLpDAIyKMT4GeVovkKh9f/Rv9a5ZwEAsnt43kYRbjJG5TlC2zsCvf0OSquLWFm6INCKzKnx2f0obt8tKn+9vCGguVGvYGVlSeCR79G41CRiyeE87KrmopQp4afQ6BodPtdYIkFZEtcIhy+MlKWxry2RRxv/iK0yIPU9Bt/PiNlXGCsaU+ZugNWVK9hYuQyn34liAE28pgAfGRvSZJPxmTQdNnIDMscMgGHYwUYDz8l4AkkvLSNDPh+dFiNvQ3hhD36tDk/DDnrAACElmfw9ny+eKa6HZL6AsalpFMcnjQFixM8feD4Wgy4CzzPeWDLrNXF7RGUJNLBRpFPhoAOE7S7CVhedToiAvxhvmImb8+Na9Fjfy4xozWczdLWHS0SRigBSu/3bjsTKvaMT4Bp+zCggwO9HKY35WeY+jYIEvL48M5jYQCCU8cnccyrVMgqFvPLriwWyKxwxNP1kUrIRPsOMeKyXNpFED1cvnEPGATJcqkEDvkOTaBj/LQKX0c8X8BHV7XYAMTqgGq1RNHAhj5PbZ6wPp95EttfHiU9+EgXHxaDZEaO51RtgpdzEcq2DckgQkYyiBLpxHzEvgw5jIEn+iACAbGsV98wXsdfrYqxXh99vYG5uHLG8jwBdSZLiBAFGAABbP/MZoc+QNQHkwZwecL24WKuGaI9PY23bNmBqOzLJSbzw/AkkkjHcfewOPPHEEzhw8CDWNjbwJ3/6Ydx5191iYzP54bnnX0AuMl9nfDavAwdy7Blr5XXce+xunDh+HN/49d8g362U72NjfQ1HD1Nm0Igkzv0IuAnF7D18+LBSv76iAABvPPPuqfP7+X//czh/5qwQbgIA1EI2gw4GfgJeLoPpnfMoN2rIFQsm+i8yCGNBzcVg3d9tcWonVbbY4WcLANiFRlqQBkaMyQg6yPge9u7Yjn/w9q/C/PRU5Ej/5QUASJ2u12rIZtJy3a+srMh05Xv/yfsRtLsIOpwWxEVPvnD+HN7/Pe/FHXccxq/+2n/Bsfvuw5sf/5rXBgCIRshNic7+SSF5cd9D/G+d4X/83/wU4hm6lMaMWdOQmGmKDKUxsLjktDvKcdaUiK7GNN2LO5jO5fGPv/3bZahFAyQWVJzedlpNeEkvirmiWyoBAGpOO4i5XVQvHZf+nw9yYpDF2dMlfOCHfwb+2G5Uewl0aJbIrZFTwpSJALTrwKKG/MxGyG4c1zf/ajppwCX909bE1mqkLV3eFqOjUyZbZUvCoAgWMwXmulPRHVHtr0cwr2nEok1XX0fNuvS8PDiiqRqnPjS6iRgAnX4gBkAi7Q8ZAK8VAJCT8qgsZoRGxpdHk002/nx+iBja66lIRV7bKI1DU/cIBNhiCEHU53ajCWrZhdbTtTWTxfLiEv7qwx9Btx4iMXA0dZc5mei4JpOGVFdR7ptNxN0EYoqMAQ4dOYx10pscRw2aKQw4dTc0ODWvPCvFRhioYSNYMrdrHvsPHUQrbMk8UVm6cFAv1/HcZ57GdHEcPg/t/gAry8uYnJkWC4mn1QMPP4TNWllfR4MjegXEusBLx8+p4eF9JwKuyDXL/oiO0+Ha4mSOTU48rmvarFbR2NzUhDlkERKPY9/+A7hw4YL2RLI/KDO3KQBi+dIYrhfgrnuP4c6774DDHGzqhaIPu0ZH1/T1zf/Wnw1TxTIArp2imaKg2STqb4w/CfoQCOD35mdSkCcmxrG0tISLC5el+Y8lXExMbcP2XXswOTOLARsJx5Umn+7//D4ygCJ9keAbqYCcfPQYacdSnukUBjhSUyLpinElNxHFcXkFZPJ5pLI5xH3SRs06ZGHK/y/WTbQWyf6gdwS1gCxaoWIWiv+7dPIkPvHHf4wkfQg6bcUzZtMptPneInMtYyY1kGdBtVZTgRp0uypYH3zjQ2gnAvTY/Y4wAIZsAPt8kw3FIpGSBfon0AeANPxmC5dOn0a/1cbO2Xns2r4DtUoNZ86fx9jsNFLjBfRSrhgA3IP5wddOII2/+DejOcTXFn7RXRawYeRNfA22sOLfVdZLuHjmPOa2zWF6+1zkN0AKsFmfLP54TW8GAPB+DgGAVohTz7+IgQCAyEeBcavtFgO50O2HuO+Be1GtV7BWWsWBW48iPTmNJu8/DWXdhKYxPWrqo32J8hjq/QkSvvj8cSUXxHoDgQL7Dx9AarYoCcAXwgB4WaMq5CQmo1GayNK0iizC1ZVVbG5u4uDBAwLq8nn6lHBK2EI2yyzxmKQCyfgA84UMHn/sEezcM4922EDcuNlpWsbmLI4EvEQSvpOUKaIAABn0kaHEbGkja6TjeYzSN7QxWL2CjfOnIwDgRbjUsRL0YtFLQ0qeDxEAAAIAOjfYxBsAQA0hryc9ACi9YGQhmVB0e2eDQr+DTB65A7cA1NTLWCx63qJGRJGsBAD4Z7E+I6ZQBBaa888Yto4CyNf32TenwBtmgRmCmEZ16PMxPETMtJcO3pT7sNkapFJwMlnEUgQBaAZnzt7Rqf9rpd7/fcELXlZzXAe28B7xJlkGwBYAYGjlBFxZc1E+6sb6KK8vYunSWUkA0rkC8rP7ML1jr0ldaDbgegn0gjbWVq8KCGgyoYRGqfEBPKZt0SyWFHay3eIOum7aGDJSOtQnXZ5sNIIBcf2y0hsJuCKZiv3MAzoMCYonZMbHPZ2DhnQmic31ZSwtnI9MAAkxmOpTvBbKEHQ6MvqwDpcsAUaB8+dF8c6sY8kUIHjMxp9MWiKQ7WaIeq0p5m9ikEA8NFGdWt+uD48xiOOTyI1Pws8W9KtNCQoDCXoDBIzS4/V2EpK98XUYY0LOOLpoh135HPD/8OdXqw3DfiC1ykaDRsJxxgv2GHkd40DT1KDDPcpookYy27fa/NG1afbm4elvq4AbimL0HUZ8dDj9JwBAyZ75N/Ploz+Jr6LHGpnAsF4SWYEe5ufnMDczFkFvA/VqvEOMXCYQf+n8ecS7IRrra6isXMW2Yg45z0GztgmXEqk+9fltnD57QSkTrC34i+xS7sGs51l3EIi2H9ezfOi1UglqWgdxSkpjDhZOnEQaDjr1BlrNAKdeuoTVcgO1bhzxzBg68RTKTQLdLpLZvO4XvTH6oWEAZNtrBgBwDQBABsDc3NgQAOBeSUBJAIAulqk1zdn8cgZAgiSD9BhK5Q6q2SIuk5qfyGD3/CH5UpxfOIug21bK1V/85V/iPd/2bfjpn/lZbN+5EwdvOYRWu4Pz5y9orbVahqniUk7oeahXy9g+NyV/uKnJSbz1sbdg8fJlXF1cxOvuv28YmczBDZdWs9nQNT9w8ADOX7ign/mVBwC4ibcD/I/f/G/4+F99VBN36yreIiWQxXasj923HAD/zCKB7AAWjTT/46KQIVWrpWKWDQM/S1efor6Pzvom99g2hKMAAHVMomGHAdrUXk5P493vfCf279olE0AVN182BkAMjucbWmixoCevVaU2uILv+94PYKw4LuMVaqSnxidw6uRxfN/3fzeOHj2A//5bH8J9D7wOD73pra8JAODhwMUhpC0Wl+bIZT7w30oofuwn/5WmUGIAaBLL5spsFAreiq6Lpu7Sl5u4GUbzce6eRAzHjh7FV735LcowZvHDAp3FCAtubhZmx0mgF5pUh1ifk6IApYufg9vrwKVLWJjEc59dxL/4yV9Acnw3an0XHUo86DaL+BAA4D2WPlJNzbV0d0uRto2R2QsZr2IaBssYub6BH91srz+MLQPAFEvMlDb0LW0GI6DC9RvY8M/RpmsBAKVIRxIAQ/8nC2VLAkAAoJ/ANRKA1wIAqGkfkUbYw2e0kOJ147NF130aAhJoGxsbE0WYDYXhkY8YZEYgtd0U2dxS1pNLZ0RNalbr0i9z7Vw5v4An/+oJtKtN0aKpW2o3W+g0WwKDSOHjRtci9Ux58AO0gg5279urfYAf1OOb6bHxAZApZeTmztNJIWQkIAx6SBcyuOu+Ywh6gWjbbESDsI+k6+PCyTOorZdQTGZR3SAVeEwsAEaVrVfLeOjRNyDuO6g2apJjsDGkieHqpVVU1ssC8djU+dGEQI0owYgRJoDWJYGhhGl6w1YL64uLRsNrHkKZAHIC2WkxYYCu4cZjiTGAZDP0EzFRtQ8eOYQHH3oAMVKHdaBuJaGM7nVmErI13b+mURqhiV5fQFsVtl3TnFgQhbaAKg0BeT+uXF1CiUBGs4VsoYjdew9gfucuxBO+Yv1oXkSQk/us0e2I+W4AACAASURBVC6aZ4Xvn+ZniSRjjrgvEOg0Lsy89yIeM0eX15E0V037/l/u3gNMsrM8E32r6pzKoatz9+ScFBihHJDACFiyEOCIH6e1lyDs67XXvr62sR/jgK+v1+tsYZMxawMWIqzBIBswCBQQkkaa0eTUEzp3V65zKlze9z9/9elWz4wkzALbeubRhJ6aqnP+8//f935vYIGRRDZfQDqXgxNPaPpkXJwNY0IGsYFMjffessYIAAiU4yvTWZ7MhkoF/3bPPZg4fFhRojQUzTKmiiwAPs/cXxyTREEdK5tCyZbEMojh1pfchm6W0yIDAOhxXhqm6NcWkBBDJEisEGU1EkU6HsfE0aOYnjiDoUIRO7ZsV7N74vQpRDNJ5IYH0M0k0KRXStCgCRDqAHFOmGSCuJRDHC7e7M/5DHFfFWCnxAdj+MjrNDc1i1NHTmDDug3oHx2WpIgMADFuguQKe/7x3qwmAeC1l4EWJbcNHwcfexKdegsOJytKoWvLgJHU3IZXw6tf+0rMLMzg4UcexJpNG7Fm+y6BzYxBJBuFjA3KAST1U3Y52Rg05U3i2KEjKM0uiG2AVgfrtmxAfu3gRQEArt+nMa9CEy+uSV4b1g2UlrBpn5qawvT0jKYk/KL0pFatyAsgk0kjkaRmlCCHj1izgvVjg3jBbTdgy9b1KJVJe+4gn89qzXDFxemc7iRNHKOi/ExyBB2kWl3leJrIs1YFkYiH7swE5o4dRDHaEQMgSp+bThsJxh/ScJU1Cd3LyfyBkU1Im80Gq2vI34oB5PolmELvnYSj6Vy91UaDJr3JDIo7dwF9RXT0fFnmhekD1Fhain7gCdDLKA81ob3pYbD+L3itwwdp7+dcw4H8gGk2gXOCAQKCaSSnvS3GscU0kWUqgMfpcy6HeF8RjRgHAcGe39MwLHk+rfrPfh/95sqaI7yXW+Cba4q1lWn+CaAKOjaAULC+ab7sOF1UZs8JAGhW5xFPpREvjmNk7SYB9TznyeZKKJaaTb6HqXNnFKXm1SpimyTZ2DMej2ASh2puUjRrDacFAnA9Ul5LVl4IAJCxnE2pMLuhYqe52Dh1Dxz5B4YGUewroFJewOSZU3AC+r+BmgIAgNkFbMLQRtolINY0BnpqwD2xHjilVYyeAGIm9cTQ8rpqClseowEdOPEM0oVRpLJF5Ap9YqqRkUwJQL3J2F2g6bNG5LkVV60eoft70PBzOFOemtW113nuBxF8ZKJpqANEBRLw/DYgmpgLQbOvybWsAlcC+FYaE/JyWdaWLy1g+6ws/U7AyLnAGu+xBAL6P58rfh7b9OvcCAEB7ZYvBhT3kEa9imKRk//NyOeSaPncszydiXyNcqNmTJp9HxPHT8pvJxUBJo8fQ4qNcrOuSNV8LqWdfnZuHne/+70GoCFATrlFwACwDG8CsyvZibZOJQBQ7XAA1Ibjd1BMpnU/sk5CEjEOHOJpApwJeBEXjQ4jT5OIOCnFiFKuyHqELMqOv4h8rIFMYwbPH+/Dlng7BACQARCHT4ZczCQrcPgjn42QBIBn5GoeADE3h3YkhcPVphgAs5EkmtUobrzxFiyWZ/HAQ1/Dhk0b8fkv3IdtO3cq5u/AwUO44nl7VWvwOnHN0OmfAEA6lZFfTWlhHhs3jOHA/n14zaterVjsL3/xS4oGfP5Ve7EwNy/pIa8rUzpKpUXsveoqMQAYLSyPPL9+pKtDMtAN/u+UAEhDGE/qQ93/xS/jw+/7AJh7TRYAp6qk7radKGodH6Mb1iGZz2KxVsHA8JAaVU4N+GXzr7nwLADARtCaYSnLOih8rMO7NMxuUg8mdZpevYZWo4606+JNP/RDuHzXTtGWZfT8HQQAeJCT8UATQHX7joPPfeozeO/fvR+5TF4UKQIAI4ODOPjUk7jr7f8Fu3dvxT/844fkAXDdzbc9ZwDAHCAmflANsvQ4NLZyMVMu41d/+x0YWDsukyBG8hiXYAMAGJ2ZQVh1SJGJLkOxlswMGXXEDeANr3wVrty5S5IAfj4W+iz2xNgIHiYVL+2YqEQgABBpYO7EPsSp0Wo76HpJfPXfD+F3//BvkRwgAMAMVQcNRVBxekx6F4syw2Tg+7ENf1ibbxt9HSTBxMDmYnKTsWuEfx42i7J7qS1ueowAbueB74EtNMON/8riczUJgJrnILd+NQ8AXmdqPdl0rgQAONWO0XbVMiCfpQeAGfaEYkyChjV8ffjscNrL925BAF5nOw22DuO9E0QHeuA5oA7ITGbYlJmsdjPhZzOScVJ48L6v4dj+I3rmGSHDZ03Pv9ZZULwHiQCcvHKaz+Z/6/ZtYidQ/uM1PQNKsWFmo2hBGIeJIqTOk0JtOmkCAG6ahoUt0WKp12PM5tjAMA488jhKk7MoJGlMSLq6j24sioVaCeu2blT04sz8rO6FJmZtbvhxTJ6ZxNT5SeNLQp8MK5ER2m4O117jxaZGYJuhR0+eOmU0lmx6YzEMDg2LilyrVJVwQAkAkWXSjwmctWMQdXDNhnX4gdtfJACAEYF2nfM54DPA/Y/3jv8Pg1722uhQpVLUUgxXTNBMJ2uaa+snQD0l3xv3a8pAaOJ3+NRJjK/fgI1btqB/YEhFUpuTHRow8fkk2MMJHTWPPZNNXgNTilAHaZ5FM9MRsMhWQPIt1oac5pv9h6+dpt4/XxCooCKLyyRo/vmskOpqZI8mBYI+A/KTadS1cfGatggKswGPRHF2/5P41D/+o2n86VNCGh8Ns/QemApgkgF4EBMAoBxLcUvtLq6++Vpk1hQMAGCBrxWFl2UDsZDitea/T6mLniHGkvo+Thw6DDR8bF6/UXnxkzys/Sb6qS/PJuFxjwn8O2Su2oaaQX5OsgNWi1HqRdeyKAkAAD6rAopMJY2pc5M4d/IMtmzagtxAUQCAaJWBCaAMBLX+TALDpQAAMmEOPr4fHUYA0jGcZDBGrpKqHulisTSHN/7Q6zEzN42v3P9lFIaGkB9bi6HxNegbKMp9nIyNCCPE5Pdgnn8CDE7EwblTZzB9dhIxeQ4AY+vHUdwwckkAYOX+3fu1fTZVC5CNZrwpZmZm5ba8e/ceQyHWucZiEQKEOBGjptIhm61Vx0A+hWwugV07t+D66/aC2GS1UkZfvoAmrwUnNnQhF6XeMnYMABBY+8HhFLNdE/iN6TOYO/aUAIDpw0+hS1kgQSs+B0xV0DNJzT+BBE46uUaN4QVdzm1yA89bl4AOfQDijuqlZqcj7TzcJAa2bgNGR9F2aIIbNOI9yn+g++/lMtpJ/XK5UJBBcUGQ5aKTeDaFmgqb/dkk2pgOxICBQe68z6sWQ5cAQCSCOrfybBZuXz88JkRoovp/5tdqzBZ7TbmfGMNSutd3tPfxeRUAIFYEJTUm8pOlVZyhJ6UpTE4cQ3VhWiyseGEIo+s2I8dJd6MJ32fz7iqyVkyqlodKaR6z05OoLM7KOI8TU9cxnk8E5CnlMmBdsLEEsbLm3Lf3xuxXyynmZq8nzZn0+yZTlxJJMW4IPpQWZgVgcWWKzcL7LMq4izbd/Lm2/TJi2qAiql0JKn9LUaxG23wvgYhEwAJIK3mAspxsNo9IOo+ZTgx1mPhigtXGs5UnI4cJLpwopWX22Yppus+UGnr28LxwOdCynivGMMO46CtKkca+NGo2kYNGvmaGFeZatBFnXnwkYDAF6hfDYAwYX4Ee3lzZlSwA+zs9CkAIWlv9eTBhg+ZLzIWAxbO0JwYMANsPMoKdJrROFEODRTnWF/IZU9MQwJcPhWNidNFBo9USg6oyv4C+VBof+bv3APU6NowMIelEUKPnQcfDucmzOHHyFCplepQwpcEMA+1651nFH7b2tF5atm5X/eJQskFmNxMwuiikMug2W/KcYvws10GDJrXprNZLpcZg8xhSqayYUtTT03jZoXFrq4R8rIlMfRbPX9OPTW4bxU4NybaVABBo9AMAIIYow234fgNpnkrpVQCAlJNBq+yj7eRwuhNBaf0GdIfW4NSxaTSbLezas00MgIe+8bCZ9p88iT2XXaFUDOpqCDZovsE+q9OVHxJ9avLZPGq1CprNErKZJG684Qb8y2c/h/Vr1uKqK68Uo5xmzWRjcKA0NzeLG264Xn55GnYyEpm12XcbAOjETKzcycNH8a53/h5SMdeYgZFaTmpmtAsv0kW6v4DB8VHMV8soDg7IHMwuZi4ea/pmKcq2IObv84PaSRaLWROh0UY8nkSt1pTjYqNaEUXd6Xbwqpe+DC96wS0CAGw2qLnBwYNjuB//AR4AxtCEn5WGDmzEnUwGf/jbv4P9Tzwl+iAlANxECQCcOnkMP/tzPykGwAc/9F7c9IJbcMMLXvRtAQDcBjTpChx/Balwug7g/f/wERw6fRIdpgRweqGprNnkzEETNQ7KqtSNqz+Lkg4BBZobRqL4+Z/9OQzl8zKnkcFhQJlnYc2JHguZToevG5WJC9oEAOqYPb4PiW4LibaLrpfCfZ9/DP/9zz+CeHE9yp0YmsrIbkn7S1dte19tnJxdB+HGfLVGiGZhdm3Y7105MV1JPbKbFAsqxw0ozMEElv9uGMlcqWEKb8umxQqkB5eQAMSYMxtiAGzfs1MF+7cNAATT0l6hxsMnMBiz18PKG9j88bOxyeQz1eLUNojiNE+EeUbCxxSbc+rFml5TFCQij3xdNqkZN41IqY2Hv/IgDh14SvnFfdmc1la76Qss4PtiI8svUsYpA5hbXMCeyy/T8+e1fNGaOCXkhE0MAAsAyNldOQnKOPfRwrZdOzC8ZgR+lwZ1DhrygGAz6CIVcfHwl+5HmghytWHWFBXLyn/tKnecxjMxrlPuSw0ffel+zE7N4dyZs/IwkT6SzaoOeWMIqIMi1GAbijonNcDC5KSQWs2QYzH5cHANkzXBg4xzDqUstZqIpxJ6H7zvxaEBvPLVr0C700Ai6fbMTwmA8tDkNIfouTUFtAwVy3BRYyUjJeMBoPtnKYiB1GcJADAHMd/XxMQZAZZ8/Xg6g7EtbB4HNJXngVVv+mpG2Ky78YRxkQ6KQN4XNk+aWqi/iJoc+2Dt8HrwunH9GcCkKx0cD3I4LlK5ArJ9Rf27BA5ooCp5AlkC1IOyCJUpFJ3sDfBD9gfXDKU+vAdKeGDUUquNNCJI1hv42Ac/KDkGmUtkZaQTcdG8GZ/GyQ6vDwvEaqUiXWGr6Ss5Zs3mtdh41TZ4KwGAEAvAFsaKDEJX9H+a8BEsIsMjn0ri3MlTmDs7KQnKQKGIWqOJs/OzGN+2CV4ihqYTUQILv+LdiAEARCmlNKArf4CV+4qVA/Az8xppok/gyTJ2pNM8h5mzU9i2ZZvAdRsDyGma1j4LchYhzwgAoK+Ch6ceexLdhi8AgMaALfr5EFCJdjEzO4XXvf61mJg4iScPPIHcQD9K7QjGN2zE+Lo1cFNsBDp6VtlU8H0oFYLU+bZhLJw+flJaeoIAg6NDGN6y5hkDAOE1bs9zpS94bNJNdCkLrdnZORw/cRK7du/RyjReMg6SyYShSvsENICUG1Ok1fz0WeRzCaxfN4q1YwPYvWMr1oyPSvoUo3GaExdbxWjq+Z9JblGDBrqTcy/wEW3XTSzZ7FnMHz2AIl3bjx9Be34OCb+FNJs6arA14SSoZgAARvnKk9dyxthF03uh3UKcBWrbk2yJzx7/RqPNuMcI+jZsgLNxE9pk6Gh9GR91Ybg9ar6RLFkjQO0Rof3CAADma7Vm/2IAACdojEkUXqp1TAYK+yc2fIYN5DKyzTcabU5fm4hqZkr9dZcxoYUiPKbOrOJhsvyp+P7+Vfg6Lu3Thh1m5JgGrCNzifs6gSAZbAvEJeOnA5eNTmMRpblzWJw5J2ldN57CyJr1GBtdC7gp+DVfrLiY4vJMNKaYdM0qFuenMDd7HvXaIrqczEfJaDOu+6oVFE0p++KgptJd65HKzc9C64WDj7ZvtOMgmMCRhhno8Sxo+4wSJQBoJIHG2J9afZ7r/HwRuLGIzqOFcgnlKqWCcfQPDWFoeAzZfBF9xUEDBHD6K4MiPhD8eRfVdhdlx0UnnjRsVMktO2jWm2Ilt5tt1QFe3UOjzqQx44eh6EW6+HOAQCaryfswgJVmYeY6kDNPbbxUOYF1PiWArAkU3ajhW8P4XgQ9hYFEAo3/iiW7+mzfgABPhwCediKY71nh2R5KMA5AiTAAYO6P68Yw0F/A2jVjyGcJ8LNGbOm8FUO16akx5jWptXzs378fGTeBrBvHXT/1n+HSLDgRR728iHq9LMNILlzXTSCTLup+cP1Yf5rw0M6eXxYACA/pCEApfYUeQj7rLqcXySzvC9YGPMcCQEUSUWWPUh5lJE3sv9jatP0ScjEP6cZ8AAB00deuIdmpBR4ArgAARtaKacrJERlZxovS7H+rAQCRlJKmKi0Xtb4BHE1n0L/jcgz0rcMnP/kZbNg4jpGxIRw/dRJf+/oDGm6QAUD3/4mz52RamUimUKs1dA6yBmHcMb1qvGYNpfIMbr7pekycPi027I6t23DdNddg8vw5bN2yBYeeOqgh0JXPu0LxtsPDw1oHlFZ81wEANoAEAFjo1RfL+KW3/wLSpCJVqsbwyImh3iXNKAak4hgYGwFcmoCYDGRb1PWmLKLhGOdrW/RwUVEKwK8wKKBDPZ4UTYQNZLNeRZTf68Rw+Y6d+KkffxM6LF5FcbQ32Pz/P84EkBTXrnGqpxlWMIm/6613oVZpoNumKVVb7tDFfB5Tk2fxY2/6Qezduwfvee/deOGLf+DbBgA42dB0VoU0ixOgRulDOoUHH38Mn/jcP9PKGhFOSDgh5ibICYSKFlJ2jHGHtkYxd01gbCISQSbm4L/d9XZNuZJyjOdBweLFGLup9WJRFAAApFbSBAmdKmaOPyEDEddnTlgan/1f38Bf/d0/IZZbg8UWVQEuGu0W0omUinEBRqu48a+UAuj+hZoxbvwWEOKfWeaAXS/h4ibMANBrBAwAM6xeShmwf+eZMADCAMClJACNdlMSAOsBwOPSSZgDOqjAnlUKgCQA6hRWuCgHTQJf09JjSfmngyjRREoA1MDnsmrKg6F/Ty5jQQDuiyw66TpqGvW6JnssKBteE1EPWJsdwbEnj+CRhx/G9LlJFDJZZOnc2/AEBBqDPxN3Jmf3CFCp1WQYRCYQD1k2p37QlLEAsk0uNeoEmkj/B+nzsS76Rwax47KdYgBQP91ksckN3e8i2YnB9bt44Ev3Y3RwRIwHMC0gEUO5WcP4xrVYu3GtqPgtFt10Eo6l0fY6WJybx9S586gslNS0s9HTbQky2y0IYCYAplgmXbNVq+Hc2bOaphNFT2ey+rwEBQgAmP2H0/QmEumkAAA2aqlcBq9/451AxEc8QZM7TriXdPr8Ne8TN39RvQKGi/VCMY0pI5lMg7usgO5NIugFmpA2+swZNv5NkPpPI0i+9sDoGBIDg6hQ99gyJo2kXLa7ETQ8X34i9pliI0eGDw9JrglOxMUuCFys1dSYuU0gnVAqk0AF+r7FkikUBofEACAbwAsmKqahJwBgDBM5CeNra8tmgcBGnuVlYArLz8mmlk14vNVGod3FU498E1/+t3+VGSobJ1KnUymCFwQjTZQg6Z1s2ksLJdCVPp/JoeV0cP3Lb1kVAAjPWXSteU0JetKdmPKgoHB3CXJXqjh37CToErBmeEyN4uGJk9h65R5Uuf0FEgD+LZeMNcZoBQHqHhMC7AFlt4Fg3VnmCa+9pfRz77Zr4ezpM1iYmsPO7TuVbmABAJ6rBN34/BGkuJQHAD10Iu0lAMAyAAgAyHNBU28aX9Vwx52vwf4D+zBx9jQS2RwW/S7cbBaDI0MYGBlGMpdWM0ggwDDEotrfO15H8qGjTx2Wlt6NOOgb7MPYtvVoXcQDwIK1y8phC3SxYGNDT119JIJUKiNa69z8Ag4dOowdu3ZhYHBIe50tsan9575PJgCNrNCsophNwm9U0G3VMD7aj03rx7FufAzrxseVouG6ccTchM5YslLYhiu6ladohwAAl2oAALgtAQALxw6gL9LG4olj8GdnEPd8ZEiH92l6Zp5ZnrXRCKeWvuoIAQBs3EhNJQBAI0t2UpQPBb4FfHbakagmY+7gMPK7d6ElAMDsEcbILNjRA++NAK0LzongsAlAgGUNxCogwDMCAHgOxRixRaB1BQBASYOaNiJ5LtoyjYzCJ9jI9z0yhqbAG07Llrx8wmd8+N5/v/38aazBkGu7ydCiHxPlT2Zfkc8ER6MCAEyDY4pWPoc+3IiHVn0RC9NnMT09CY9RudkCRsfWodg/im7XhedxDRjTPoL8pIDHEjGgVUelPItSaUZSl3qVZxQnk0Z2afLjDQBg6P6suZfaVmNAFwSmappG8y0m8vB8d+CxlrQggkwL2dh5BuQI6P+c/nckASAVn017EplcHwp9RXkIuMmUPCOqTV8TX34Ox03BiSXkyi/9Nif+ra4YhJ5PmZqHGunp9ZoAa9YPbLZkpshnKdgzeRaREegTjOD7i7v6Oe8R2U6MjI20DBtDTOoAfJYMUfMA7oNGiixKHKVciiQ09Zc9M5ZSeQx480y+lgEAK4xog+Og9zIWCAjoCgEoY1kJdoBj/Tg6SjwZHRmUjwSrdoLj/BmBd4KxHHpUuddkMlis1/DUUwdRzOZx7MBB/Pkf/CGKyRRyZCbWygKCI7EuvLaP/v5BVBY9dOnBEJLv2OeY18RK1yzT1Nbqqq2jELNJ8hMxkU2IIaMbSdqgVJxnf8PjQLmLbDKBaLuDVr2u+OUU4yc97uVRtP0ysjFfAMBVawaxMd5Foc2YVwMARPO8177qCcVek7ISePCEPQC4Bri3N0gL4XnNCHM3i3rLxWwijW8yNnt0PXbvuBrT03M4cfIw3EQMI6Nj+OfPfU6MSSYpiIkdGA4yrYMeRDSrr5arYqvJW6tRxehYn85WsoFoInzj9TfAbzYwOjyMI4cPq458xStegbPnzsiziWCbHeixNhQDwDi9mBtvJQDaQAN6t4rvYGplYwCDjsNQei4OPy0tvNBN1qLknVMsn4k1+tmf/BkBAJUS43C6ovpS90/uUjfuIDvQh+LIkPK5+0eGDAuA+huvpSaaDwu1qHZCycaAvyekQwcbaUSmqeGDyAkVoShjztSAX6uhP5dDMZvFr/+3X4FXqwXI3tJUc+lhNBtrmFLzTB7U5d/DppWxRwkVhyxcSUd+61vfZlxEA0IsaadEG2nM8sY3vBbXXf98vPd9f4uXveLluObGFzxnF1zdb6L7pE2JWu0ilkrhzOR5nJ2dxf2PPIxjE6clCaCWiVs3G34WsdIhSm9rKGacQpgZhPlBICXruvilt96F+uKiNLcyQAoM8mxcm9zjiaS1GeOYopAU6FQwe2wfUjQGajA2KYPPfPohvPt99wLZcSz4UbSScXkAsFm0WafWcMZO4Xmt7cYRPkhtccD/syFlcWxNJC14ZH0ibLO2khVgXsPMP7iBhD0ALCDFBy28gT+tGAquIb+f199E1xlt0WoeABYAoC59+2W7tLl9uwAAJ5x8psObrnHiNyuV799Ka4i08zMxwo5gAF1c+b7t3mEjysIAAHWAPGhVzFPWw7XGA9Z14MJB0o+hW2/jycf34cDjT4ja28cMVL+DNg0pSXMmEyAa1b/nMe847mJ2YV5mgDQLLVcqBgBgIUhQKqCaGyf8luLFSCtmxe5mEth77VXG8ExucK6hGrOZV053BI1SFfu++ZjiU0RBc6JoygwwgmtuvE7GgjWP14KGSR1kkvQxaYIN1ez5KZmU0VeA+woBMyO1CZgemmyzITV0TVLoTp08ocKDDBtu0OlUGnMzswIA6LrM0oBTx1QmZTTapHOmknjjj7wBqYwLNx6VJwPvFd3M2fzzXg0NDalhN82+AUZY0NmkABY5ZE7IqyC4i1qDkhyYKCJN/Jue6Gmjo2OKnxkdHQ1Mk6jJjYm+GRFIExWNUmCAG0c6nel5sxigkQW6Qcr1rPL5I5WfRlWUP2lSZf0zzNSRIKHX7iKRyaJvaETGPU0e4qQBk22jqDPjUs2JBF9b+mxOaSTxMF4DfM6N10Bb7v48N5TAwHi8dgd//ad/igglZE4U1dIi+gt5VGoVXReuO8oe+HDOTM3KgX6obwCTC1N42Q+/Gp5jJrom/tI0MEHVrbVICjnZLWS6UcdHYztF8pFCCSDtuDh16Ci8Sg3jQ6N6708cOYjdz38emm4UPgsUGUJzvUTgygPAgAhkAARkgGXHMPcQ+/zy3+M0n2vAgpL8/BOnJrA4M4edO3chQoq4NcwkaMekllpDvha8tirAKcsIeXxYSZj2K+q06x4OPL4frSqbWRqGMaIJaFQWZTqWyyXxwz/8g/j6Qw9g4vykHOkTuaLy6ZmusHHrJgyMDrI9NiBXAByKNeG10ajWcWj/QTU5jCTLFwtYs309WpZCGzxn1tDOfv6VKS1LE1QCAFEZM7IGIi2YcruFhUXs339AJkyUvfB5YDQh9zL6QdCokD9nzZAkKMm9oEvfGzbcHYwOFLBl/VqMDA5g547tYjFECfITkGR0VQAAUAIQ6zIz2xTU0U4TUWrl5s5i7tgT6IOH0omj8GamEW+2AgDAl/6apBqjtTZFsplOkpXHyDEjL2LzRM22DNSiERlh0qSTMsMaQY9CH4pXXIm26N7GA4jPsI3+s2eeZQTouoaYAYamvLz4u1jDurI+EgMgaO8MA4DsJlNACxThM87GKtCzsyGV6z/TWzpdlBBFfM0GNN2EGA4cGMlvzXrxSNoa8OyCrsc8n0t1m2WrPfva7X/P37CTz/C/Zpsl0efZBamu4tTe0P9ZkxlvBUrDbCIWPVZ8pIk4wsf85BmcO3dSchWv5SFfGMDQ8DrEE3l0ugTpTcPc9Mz506Vkjv5DcZ1GWFycw+LCeVTnz0i+Ys43M/9h09+77j2wzU7/l/ZGLlTJyzi44RNARhq9YsTiY6PcDlgNMbF1OQ2NwpY2VgAAIABJREFUJ7P64cTTiMSoJU+h03X0Gjx3eA7RJ4bU9qZPnzAu94TYA42GLw8AyhzoxE/PF8bRxVmbcP0wUtUaOQeSYXn69DyFIvA6HUmT5YjnUlfOZysm0J8/CHoaLxrTHZj6yoDR5nkKsSBkDhCYA9oTYymL05zIIcBn9RUXdCChhbx0hZfYF8vYAz2JprEvFAMh+LIsTh52vNMjw4MYHhpAf19KzyQ/D30e6PHAAUa74Qt0IWDbZLxxqYwzZ84il0jh79/zfuz72oMoxBOIy8C0hnxfVmaw0/Mzin+MdhMadPaAol4igJFFcHmTfWUlAjxDfY+DRPOGWduxsWVtwe/nQIGMUN6fdC6LarOmvo8yESa70cQSBJU4fIg48GkOyH29bQCATN0AAJvdLvKdOuLdGsbG++HkDADAGyuPolZgSkmDdJlNGzkO2XncvzwnYFLVyEDPo40UDpUbmCj04ViZEsAkXv2aO/HNRx/ExJnTeP7Vz8cDDz0saUmdsk2XshRTh2UyOUxNz2Cgf0DsFLLVuKvTk2HDhlFMnD4hQOllL3mpvAEG+/tRKZfw0AMP4FWvfKWMbIeGBvWs8TpbKSYH45FW9fBy8GhFM2+bqh59OjAjMpffZnxeeDMMT01XbmK8UHz0RePsdPFLv/jL6PhtzM/Oo9Vo6cNw0l+p1+DSiCIeQ9/YIGo8bHNpHT2c+rCItekx0vGQhuvGjQkgI+00oZVILuDxc1c0P3VjcTTqDaFYXNAsIrPfipj7jf/711Sc6WEOKJAXOiyeIf7xtItk9MEm5kreBK0Wjh8/gV//f34jKLhMtCEfRGayzs3N4NZbb8ZrXvNK3H333+DFL30JbnrBbYE53+oH8WoTEPtGRPqjnpUHbiqBqteEm8nh4//8KRw5dVKxQdVGU8W8Yk5EJzPFvi2qSElh0+GJhu2hP59DaW4W3WYTt1x3PV7+4tslq+AD1zOUCkjiXWlO6QXgoNOKI+EkAEa0RZqYO/ao9JU090i5RXzsY1/Eu9//KaQGtmKy1kE3k0eVsZBxV7prfin7NQB8eN16xe4K4MlurEIYiTKvMA8KN/u9YnHFRtw7hC+Af9nXsMDCqq/J9cum2GPzZ8y8uH5ZjHHq1eW65lp2YsqtrzNKKx5FLOli667txkE9wkNvKRKTm1m44OW/q2c3cEYPf3b+nqLpVjAALjY1sxQsy7agK3pv2hJG+4PXtK/V+3+wbfCglaM5KX10cE1l8Yl/+DhmzkxirDjErg85NtbVhgAA/rts6NiMk3XAQprvf/PWrTqUWLQrN56Zp00PvueZ/NNmQ9eHlHBet2qrgVtf8kLU6S+RojSIjW5HwAQPcjVmXgtnTk0opm2wUER5fkHmfkSWN+/cJvCx68TkZp5OJVAuLYqJkk6k8eBXH9DexZ8ThmbTFXhbqRE0AKrRvcv4rt2W6/zZM2f0b/PeZ9MZLM4vGKSZB1vAsKFpIZs0vl8yV37wR9+IVMFFuVZCIZ9Ts23BL8ap8hngr7m3cHpPIJS0T/qNME6GgEkumVZUDJt8TrrZACxyIk0n9MWSEOmB4REMjY4inc0hnkppP+BzI3o/EwyIavPgpXN8MoVGkCgi8CtIaZF0yDZo9vMLhU+hWqnq/qaI0EdYqDX0vaS+kb5Hp97+wWEUh0bo9yv3aU5UCSxRB9qzTAo5HJvyi3tVQEcNGDs2uURrHl149SqGCwU8/vUH8fl770WBKDlvU8c07iyOCVbxuvjNFhqVOhqVhjSHNGTcc+PzkB3pkxSnxsg1RiLGTUY7D+XlZ4eJdTLay8DrgOkz8SS6no/D+58SdXLd2nV48sB+7LrycqXg0AeVTbGJ1iSZJWp08EpGMIVGr+gLqKRWAsDrwOefU25KZKQbRlSAwMmTJ7RnMu4unkyoubX6f64b3gclJwTUXa1Zu1cGSbDKi6cXBnXajRb2P34QzRqLd8cYLnoVZJwWOpUpybve8ta34J7PfBYLHqno3JfYvMUFbEXjMfSPDmJs3TicpIt6s25AP+6PKpaBg/sPqklPuAmkcilsv2IHqp4xeFTcr1IjDJNLQFeQzhLe03qTtkDbHxf7jcZmLfnJsP44efwkspksNm7aZPwouM7IIuIEn0UkATxOtRoGfMrGY0ixia0sAPUKNowOYvvm9cov37FzG0bGRxEt5tDxagIi2UTwTKUGPgr6UjjyOWBMltOtoXTim8h3q6idPIrpQ4cw6GQR81qgmVunQ6lAU7KqSDeuAlos4oBJLCd9gtMy1iRARkaM2S8lQAiAHEbpDu69CsgWJDV04imlalgzRA0IBGYtGSny2VOzpig24/uzjNZ9gXMyXPwsNTWmfrSgUm+4JATDDBg0Me7RDJYACP5WI5rEeS+Ose070WB6UDKGxWYFLo1F6UHkMOKYYHrAIiCgGLDAud70bKzYMy5cyX53/iSsfbbvYAkA4Drn+WCaOAIAfF6NCSA/qD1/jJ8J9yMCRqz72DzUKzM4P/GEZCTZQj/6BkaQyhQRddKIRmj8JnoRYjLRs1LFtgx0+SJO1MfU6UMC97hXkIpt3q8BYbkH8teSeVJj32Rcn2G8MnGKiEKTdHzuR3z+VFu6SKezksLRHZ6Nv2UzyAtGvhmG2dDt8mxLSs/N1yU1XYObgB3GZ2J6ZlbsLeugzlqbV0CDHrH0TBXeG+TZ5vgCRT1BryUQKTDvDUkfwxJIuysvZ8msqNMDgOq5rS4ZQIRFFU/vMcSwDXx2ZJRsGDza0xRxmkajXtMaYqNtpBaMRc1iaLAfa8YHQ5JOm3ewNPRhW8Wzv9JsKJ3nm/v2GXA2mcFP/8iPYV3fIFzWsEH6SYdsrUDuo0hxAtnyAbG9ZHDIkVbG3tClxKOO4eEhAeBzcwsCcwCeZWR4Uoqy9LkkYwrOKHtp7bCO61/AYi9uOIaOT/CHsqIystEm8rV5XD1axLY4kO/wXKmjOJhBupiS7JMJGJJfBVJT7qjcUxoEHyNRJFrBEEIOuF2k3AQ6XhfRVB8Onp9HbPcV+NyjT8GL5JArDOBFt92Mw4cPYt/+J7F+w0YcOnoUMwvzWL95Eyanp3XGEAQg6zWXz2vQpSFsp4M1oyM4fugABvv7MFAs4oorLkdfIS+j2ns/cQ/ufN0dMgakhJw+QJKzyeQiSM1iX7ASAFi5glYCAMsQqWeweC8GAJgIBUPP5M39vd/9A5w7ex71akMxP9zAG/W6mngCAIlcBpnhPrSIYqaMe670TyouDdpFag8BAB6ucv8PKMqW7qLMPxVTZorNERMBBNJCvUZdBwKNmn7jV38NGdL3RAMyNFz7tRII+HYAAG5edoPkw/T5z38BH/jAB1T482YxloU6nGKxDwvzs9i790q8/vV34n3vfy9uf8lLcN1NNwfmfM8BAOiZl7TRZtpCtIuT01P48kMP4NjpU9KiGokCaSOCQ8y0nsb8bMICx05O1DjB8Bt15JNJ+PWq2BRvvOMO7N1zmYy1rJmiOTsCo64I9dWeYmC67aTykmk6AzQxTwCgXdPmkXAKuOefvoy/fs8nkBzYiql6BJ1MAfVWC5mES5Z2T0PEe2QbHzt1XW1zteuSdNdwkx9uhm3DEv7/0w7hUMETpvzb1wm7sD9tOiKDLvooBACANO3U1RsAQEyLgDIcCwCASDyKaMLB1t07EInH4D9DAEA0/wC8s+/N0qJXSgAuBgCoCQjyWu1hrmbrEg7MK19T1yooIPm8zU/OIgEX/+vjn4RfrmO8fwT1xYpM0ViYs2jl5I1IutgShoKC8TVrBRJW63VNqVlY6MBj7jljz0jrVvnb0XWrtOrYe/01SBVzxrgyoPB5/A7Su4JkCkakzU/OwFusSJ5k2hlGuiRx1fXXouIRZebnbqLRqCGboo9IA81KA0cPHkOUcoIoI3G4zyztGIZVa7Lbhbx3WvDqdZydOKNNms9GOpVCebGkAthE8AVGikFeN5s0ggGv/6E70XF9FAZyapy5jqjtWrNmjZp6GuHwAOGGT68O/rtsmjV1EeDJWJ6qJuJkH8wtLOLM+UnUmk0MjY5hbN16aegS6QwcUivp3s/iKjCO5PokgEVKMqUCLAKtIat8WYJITAPO2j3aPEH2M3HCbMGk8LzCHC3U/cYkKSgODqFQHJS5IBsQaqp5LpgG5cJf4fNn5RpUf0FPB8ZEzi/iw39zNzIsEhoNJAI/E2m11XdQLtFV898oMwKyq+dvfOcGrN+xCe0YaestTTFdmjUqo91Mg5amKtS2894bZoPWf5cAJynuxjm5VWtg3Zq1OHT4ELbt2qn1xgKDk1Fr9tcD9XqdU+90CzSewZUMLg3PEgMAWHouGW8eTp46gXa3hY2bNmrPtJMBPt/8NcGBsIdJD+gLLreaTr5muwvXb6Nd87H/8UNoNng+kBxKQtcCMrEm3Oa0NO53/fzP40MfvRelbhKVJj+/qwKSE2AaECZzKXl0DIwMIpFOoFKrIp3JaD+sVWp47JuPqYBno+6mXOx83s4LAwDcMwKPkjAQqTVhaDkCAHldCABw+MAzvzS/iONHjwtk2Llzp6ZMYnUEiQtklWjvYIMZoakjzbBayNIh3W8C1LnGOsinXFx/zVWYmT6HDRvX4vKrr0SLhny5rAoP1jYCASIEIrOIc6Lp1RHpVjB/5AFkW/PoTp/B1FOH0B/NINZsUQEJn2kBLunKlGjk0dUIKqBXq2E2zR4BAMr7jCSKEaSGBclGjSuGUbrFnbsRGRxGh3nlTgJRyiEZkeYwHYkSAzNdNs8Km3XHxO7J14OF93Jd98qz8qJniR0EBP+/9LRz+UTUiyZxutRFN9uHtds2oNJuoK84hKNTxzEyPCpQOO0kEetQgmMYRcYQFnqmWABq/3+uBdxz69qe1d+6GADAFxKdl0Brx7ABCAAQILTmgIaOb8x47ffzNXlW+I0FnDr8IDqtKkq1hjxWNmzahlx+QN4UsVSeelB0W3xOTBQrJ6smjpdtOIc3LXTK85ieZnTmrIzJ+I/Tz4kNJfcUng2sH+30lg0Mf04ZSmF4LVK5PhSLA8hkc4g5cRntNejC7xPoTgkUUI1IAEDJMGTEGdYLKf2sk/l5FK0b+N/w1+bfjvcGHGGWo7kJZJ4unTrP6sZ8T3yzAQACqPtp78gAdGySWT+YP14mk5FcjnvEkoEj94tMOoXBwX4M9PchlTSMIoGAvcDD4MUC9q6MJtFVk0rvFDIgp0+fwx+847exvn9YUjtS7rkv0eiTch/6fajuJNPZAgBBMkSvMYtQbkCpRggAmOWgh5uRaySMlDdZhnqoruixl0J16dLQztRjEXoP+BEBAPVIWedUoTKLa0f7sV0MgCoibgOFgTSyxQx1bkbSxmsqClZHXmfcT6qszaIxJAkoEADj50MHqUQCM+dnkMsNoeRmcTyWwq7bXoaPfvpLqHBQlHLx6le9Ag9+42E88eR+LFYqGFu3FkdPHkdxcBB1Gk0mEkqkMgOAiPT/ZHwq+pPAV7OBm268ATt2bJdEY//+J/XeXnjrrbpvrCP5rggEWONnIzOJfJcBAGnpzAHFg/CDH/wQvvjFL4tGRKoDEUxmEbMgkZtzLoNu0oFDZ2QakDhRTctETQxQDTbUdsEb85qlxWpkawF1O6AuEzxggc6YsrmZaR0IvEy/+l9/GeMjo6IxfscBADpnNz1tfn/we78vEw0+lCzgSS9v+U0MDg6gUl7E+Pgo3vSmH8M/fvQf8OLbb8e1N9707QEAPMEZycWSNJXAp+77PE5NT+LUubPwiTRRcxpPBi7JnKSaKRABADbPOoCCZsurVWXaQtphdX4Bv/KL/xf6iUCJymeZFAaBNsh/Gx26RYmKnFgCALoNzB9/DE67hjgztJ087r3nK/iLd38cif4tmPNd+MksPE5eknGZDmpCHNIBGuTZmItc7MsCAOHDIQwcXJoBYDaT1VgE9vdXew01wHIcNwwA0c8IfYjubgAAHmwCTuSCbxgABADYeGzZtV0NLTeaZ8IACAMA9iAwBfDTPQAuVrSpltDzZprSleDJha71agCAOYLN5KJZrmO4bxD7HnoUX/zsF7BpbD1qC2WxADjxk1adTRkn4FyDAQCQKxTQPzCghmqxVDY586RImWAKNcaUAaiAd6OothtYu2UjtuzeLlo/v8dhoaIpK/eUmKFKsQCp1HH26AlU5hZE4SYTgcaTV19/ncACpglU6yUkE64aCAIAw8Uh7H/8ACbPTiEdTwucDMukNIkTGEPZCJ+FjgCA82fP6TDm2+SexxQArqywO67SAwIKK//+HW94LfJDGbThBTFmDRn/0aeB2mXeJxqacW9NpTPGwJEAHY3E5O/QRmWhiklN+xeQzeWxbuNGDA6PCOGmKVO2UJDOkU04afd8XrgvULepppHu+m0js2LDyP+zECM9X34snJ7Lw2l1AIA3zLrTU1+t9xiAMGTDUKZFQ8G+gUFpPRndQ1NATo0VEfgcq3fzfrqguaZfr2EolcEnPvz3OH/kiEyLmJ/ukr1AyrbMLmNKAGjWmqguVJgrKUaJ05/CtS+4XtN/PpuMaORnZmHCQlwxgL2s5qcDAMS04pwm+C2U5xYwefoM1oyN4/TEaazbtBHpAiOEng4AaA0F+lRzqgXzJmGrSwCA9kEW/GRyBQAAv5lShBMnjyORimPturVak9ZAldeG99YmSNhnejUAwNDYAZcFedXDk48fgtfkOeGayLtmCcluFRmU4MLD23/hF/BX7/kQmvECFiq8Rsx7NsweXjsWhplCFuPr12BodFjNN0E9NhAWACColk1nkcwmsfWKbRcEACQ1krnt8v1Z+04PBAjkfeyhfCMpq9Jr4PBRgXd79+7VeyCDiM0Pa1XuPWIEkP0ARqa1VdwmnCgS1Li2GjJNi7SaSDrANVddgTWjQ/jGg1/DG+68A4WhAbMxiX/dpMEF2m3GMiUAvwF0K1g48iDS3iycxWmc209DwDSizbZM/fxWFV2nAc8jAJClgF4TPDMtNwAAm3eOyi4GAHhMGVmzHtkNm4Coa8R7BFy7nJBSNuKJOisAQJJurl/6GCwBANTWGlPP5WORCw1+etc+aClsa2HX2LMBAfxoHH5qAP/6wDdw7a23ID86jHMLcxgaXYPJuWlNv7oeGRo2ycmwDQhgBhYaywY73xM93Yo3sdr1CJ+llwIAWBvzfFXvEGjZyRIUOOvXkUx0MHHkAOYrJc3R+IMGevQE8ClvIwhAOwluukwEoV4/iNdtt32ktFdTrkd/mBIWFxdQqZbFABDIpDMhJTkY48vYvORyBUTSaWbkCYlp0WuAdH0l7zCFhP8UGyq+Ng3/DEOAwAD10WSekQbO86tUYg78hb96cjdKwkJeONZkVn4JF32F78VV0duRA0bz8rM19KdqkjXnDMVT95413h9GP5Jhqil6BPlcFiPDQygWC0hwdsDbrr9gJAFGLmAONEn0WLTqukZx+txZ1Ko1dLw2PvnRj+Pf/+U+jGYLcMQAMPoQnqcGAAjqTr7+JQAA+jSQws53Mje7qBl+tyPBhQCQ8NYTbvJ59tkB3Kp3kfILSgDcKGooCQDoq871AIBcm0BrA32DGWT60oiwqb8AAFAjAEBJG6VvfI5kjNNBMu6iWfPgeTFUEwWcTuaw/ZbbMd9w8Zl/+Vc06mWsXTeOH3jxi/F773oXNm7ejMPHjmJ4bBQNn4kWHSTTaczNzwfncwR9fSaGm8/cQC6HZrWCO177Gl2jRx97RJF/L3rhbTp/c7lsMICg0TxZL24glwikOt9NBgAXFJsbud/H4/jSV76Ku+9+Nxw3gUatqclfkhnBUbpp1pDKZdGikdfosOiXTsro8uwEyZT8NO0IQICeo21AEQlQX2PGYQ5MRepEYujL5TF57qyhh3wrIukt//nnsIc5udQVfQcZANL5S+PoI5bO4md+7E0qnIXqaiNkjWAQMNK2HCeKN7/5v+DeT35CDIBrbrjx2wcAOm3UyZRIxvFn73m3XP/PzUzrkSeYkpDRHml1HfjSAER0EPD/8l2gM2U6rYXI2Ja+bAa1hUW88zd/05i4EFTh5D84iG1DxM2gS9EMqTx+PMQAaGDu+GOIt+uId7qIRzP49Ke/jj/5i/+JRHELSt0UGm4KrUgEuaRr5AedjijUtpngA2+np6s9/HajYHEvjXToR3haFC5YVhY1/D6r/Q//G2EWgfUACB/kvQOc75lGMkEkIvdSMgB40y0AwG2O65QAQJPyCLJf3KgAADYgzwQAsA2nPefsBPGZAgDhJj98bfhzu8GuRNcv1PCHmwn+nN4RnCDnEhlUZkvIJ9L46n1fxsSRk+jP9ZnMb0WgGNCBEywNPnkA8dCKORhbu8ZskguLoq9yHZDRI6d1NTJNgQc8eBrdFlJ9GVx3y40GAKA2j3sIJ+h8BgL6cEx6jBbmz01jauKszNCop2cDnSnkRdGigXWlUcLAYFG0YTb8iWgctXIdTz72pNBtOdMqbo+6RkOvk+eAYjPZnLHx8DHN6Jxy2dA42Twr2nApznIZUBMkN7ziNS/HyLoBOPEIJqemsHPXTkxNTaNWJx0TyCvbOCtZCZuVeaLIgDLOWQBWaw0Ui0PSmGWyWTiUP/A6U89I3R7dZxsNY1BIfWkQvUe9JQEIUva9akUAoo0fFADQaBg6dpA9bxpHc+ctuNZrJgMQib/m97MI6en92Dw7LjK5AvLFfriJlIyiVItKkqQZzkUrNAtSrXz+zL9P8IxIiI9MJIrzR4/jC5+4B5FmE616DblMSkkAjHyTPMRNoNVko15Ss8hYxlrMxwtf/mI0GNOYcuUNwbXGw5/aRIKj1htDZ1OIAcDnkUZXzO8GX68DHPmWcRI1fDzwh0ZHkB8orgoA6Fo+AwYAPzcbf8sA4OUycUINAQB9/TQAG9X+yetv7481Dlztui09w5ovGNNLFu/lhhgAMhEDqekdRP0KYt4CcrEq8qkY3vK2t+H/+/O7gdywAQAicTEAmKzBOrDeaogNUBigyeeg2AlK+eAUq93F/if2C8xIJ1PIFnPYuHszKiEJAGUMfM+SAHCCbUGzAARYBsZanESmXfTCoZ9HShnShw8elhfR9ddfbww/WbxKy2tAAAGKZMP5XcQJOFJmRKYAI6miZMZwq2bB2EBtYRZ7d+/AxtFhzJyZwA3PvwprRoYBMgFS9AZI0OnRkFP9GhBtoHzsG0h5c4gtTOHME0+gEEnD9brSK7dadXRjTKjwEA0kAJK2aE2IIN1jALCCFwDK31/BAPDjCfh9/RjZsRtIZjRwacFVk0/grUnTVmGORtOs0p+xVCEJQFjT/Eya95UAgNnXlsdYrHZWrgYwtKIO6pEUSm3g/kcexctedycWWx0k8nkVz3Jc57uVFCfQ7PIZZN2i5iFgYX0P93gXu6a8disBAJ5T8loJ4gE1pQwAACvfsxRpAkVJsmhjwOlTx3Hm3ISkQNzbSb/fvHGLicDT+eUg6jjaB5UKQMZcF1icL5n4XQ4wAoM7Dq2YmKF6jFR/frXM1J9AgukheR9icBIZZbLzz2QoLfo+AXLTUC2WKvC8ltioPNfoScDvs8Z5pr4K4kIDE0hbf4WnwPazL6/tjIfV9y8AYJ7Ni32ZNA+NPXsgnT17xQoK9greMzaLYyMjGB7Kay/xycAg40OvYAAAywQIXlH3jr4iXFOM9ZNs51upHe/41V+DX64iTYi0ZVh2POu4txsJwDMDAJg0QQNk9j9cNxYAIAPAUPOWAIDwUMrW86tJcHu1B5lBBBIYTxgAAMXaPK4bG8DWWBsEAODUBQCQAXBxAID9EAEAE9tsAYC4hpJx1KsdVNwc7jt1Dpe/+FXIjWzB1HwZ33z0IZw8dRw33HSTatiPffyflHJHJiprBcMWjWBhYcEw2tsdxFmHtFroy2exMDWFH7jtVmzauAHnz5/Dvicew/XXX4fNPDerVT2XPP85vKDkk6AJ762NvP2uSgCsPrJNWmo6heMnTuDX3/FbcpKmgzQnoNzIEvG4DP/ogs2syYHRIRVF0XgUyQxjKczmoSIhmH4wy5ObiQ4cOdxa+hi/xxiuWeoUCwsyABbmZuXgyebh9a+5A7fefMt3nAEQjcVVJGpDc+J4wx2vk3eBHJhdmrHQVN+TBIBSgGq1jF/+5V/CJz91L172n/4T9l5z7XMHAAyJT8VCI9LFTLWMP/u7dyOey2K2tBDoVKMCAJwoG1U6DndkqMVsbW7wNJgoLVIDHZcEgFSfQiaNVMzBL971NgMAhPT/uufmroiu0qWjlQAAywAwHgBkAFACEO90EI9m8dnPPow/+h8fhNu3GbVIFjXms0ZjSCccAQD8UuOnh8REi1kTvpWH6NIGyJVgmnj7I9zkh5vY1V4jXMys3ITt4fNsAAA+6JYBwAeWDJC44p46ywAAmsARAHBScVGPL8YA0PF9EQ+AZY1lqEGzn+dSRV14g11pWBRmCKwKCAQFuDk0uspwdak5bAH3fORjxpSPJp1yUCel1QB3lDJIR88evd3G6JpxFPqLigGqVKry/9DEvulp76APAF27ab7VZnZstIsbb7tZAIp0XZywslDma4oOZ8x8ukzg6ABTE+eUUKBc9Lgrqtveq68WA6DslZHOsmloIu4k0Kr7yCazOH3itGLWeL6Sam90mYaKyULJTqCJvnNaR83/DDVfgV5Ln5UNcMBkEesiuJcE39jovPTlt2NovIhEmgU798gGBoeHcW5yGkMjIzg/OS3n8TrZRa6rPydjgttioa8PkaiLmJvWId7LfjdSa0kECBKIMUBDMYECJpud1HvegyT9SQho+J6eO+MBYJgA8lIIUjmWJABLT4l9BsV0kimr8YLh55VelfeAwGgXKA4MIVvoE+2YtZ9KkYBFoRHFRb4uBQBIy8r7Xqsj7zj4wr334jB1jBEgGTfRaUbLagAANv6VhbJiKukIXenUcfPttyKRpX46hopXN83wuD0mAAAgAElEQVRh1Mh7+IYvBgDQgJXeM1FOtZMpHHpiv9YAr2G2kMfwmjGjWw7o5yr5AjRF5nvWjf1pDICAKkIglFFIHo2bYrq5lG7Ua3UcP3EMI2PDGBwaFAhpp2V8fSsJCF/aXuEU/KbBzyOSyREAaC7W5AHQblHXm5ARnUu9emMO6W4J48MF/MRP/wze9Sd/Cac4jlKN6e6UOpGJEZPun4kd9VZTRVkyk8Key/bIJFfryW/j8UcfV2xfIp5EIpvEliu3LwMAepLFAACwDIBwqdwDAWRqx/OVTARHAAC9PAjGHzl0BNOT07jhhhsM2CgJBqlsIQCATTfTQ2gq6ZAx0zDvXSlFNMnqkh+AmN9Eut1CMe7gVbfdirnTp1GZncEtt96CxPggkCa9lJroJQCgfuwRJOoziFbmcPbxx5HrxuF4QNIhoEn5ERshRgIarbcFAGKie1qXcTKngu9bBQBoxeMox1NYf/mVQCYvQ7I2XdZDAAA14zIKC8asomHLLJCUbK6/pzchlzozemdsoCs3NdvTDc8sGBVeg+HXZprBbKWOsS078Lkv3o9FP4LX/uhPYK7WgMdzXTENHoWhVJkH18VkjZDtYCqR72H+f/DBL3Y9NYAISQAIAMi9XmdNkDgS8jngnk4Q3cTQOnC6DiqlEuLJKMrVBRw+fAB+25OvU6PhYf36jYjTRd+lYbaRkMllnWsPMeSLo6LoE7hls8Hnjfu44jsRQ6XOJiRmojA58edQiWcIY36Z0Z5Im+m+56FWq6NSrSl1plypyaiPIDbBAevtxbUijyQma6i5MvewB24E5n227rJeUJa1aOshywYwYML/uV/h+o7raDkQ0kbcNTKeXC6HkZERDA7kjHSLU2xS9wUABCBLj2dmowdNDgXvB/2CGBPNYU5lvoRffNvbsW5oGFFGwlLGKhogJQDmbCQAoHV9CQYAAQACnQQAeK8IAETJDOmacyOi1zH377kAAG7ERBJWOgvIuT7CAEC2VUY3VutJAAgA0LMpLAFwKAGIAFUipWEGgCZX9BiqI983iMpCE5NeFDPFYXz54Cnc+aY3Y77WxLnzp/HE/n0o9vdrre8/eFCMw0wupzqTRrj63AvzSCUoFSMrNK5aK59Jq3b5yR9/Ew4fOohHHvkG1qwdw6tf/So8dWA/tm3ZgsnJ8/LSy6QyAgBkuCzQzDxH31UAgNRBEIHjtCudwuLCPN58112i85L6wDXDJogfXAYO3OyIVPXl1bg1200UR/rMxEUOlQaVVHMpZ3ljAmXRQrORGgp7r4ji3/PoN0C9rq8bRvftG6+5Dj/0hjeKmvmdZABE2TSQnhlPYPr8FN785rcIAKA+MEH6KzmiXZp1pER3XViYwzve8Zv4+D99DK981atw2fP2PmcAQBpUmYR00IpF8bVHH8Fn/vXz8KMRlJsNPfapZFoILxM/5dRJo4tUUguTzdD09LQacN0CejXAuG0+b/duvPKlL5XLORkAlgbbi1RUfcrMZ+4AznIGQKSB+ROPI96lCSCb4Azuu+8x/P4fvRduYSM8tw+LbcawxDUQVw4446J46IRo/7aAWDnB1iQ5mChzfdiJ+GqThws1wr31E+w+K8GC8Gstmzr1imdDpyJFU1ntisKh6ZhhALBh5AackIEOJ1kEVn0xAJgDTzM6pgEwFvCZAAAXkgAEldcyKv+zAT4sbdgCHqsBIeGmxf65OZggwya5jSOGOKOAKnWkIi6OHTiMf7/vixjIF4N8V8rl20EElkY3mlbTfTZfLKKfFLFoRDIAvjBd+JkOwueaDABSvT1ev3gMjY6HPVddgaE1IwIFZKwX0G3MeiDPlnqvNgqpLCrzi3jim49rI+Uhx31ow+bNWLtpHaqtKhp+E/lsHqX5kgxwnIgpfg4dOCg9MR8kkoU5ibHFmWUhqXCKRpThSiNAajj5KPF7adTG68p1rWc0yL2nKR0LsRe++Fas3zyGVDaBUqWCoeERGfglM1mUq3VR9jmBYcMck8FfBC5/zUMkEdfh3aS+k0W99XUImDNsvnXfgtQU/ts2nsgCEXGygFoe2kH06koAwE6V5aK8TIoTmBIphMFozfnnZBHwOTZGbtT5E3CA/AgSqYx5NjQZMnIZA/AZsO/ZflkAhvsrG9VYy0c6EsXk8eP46Ac/YLxMGjXdG509gb6WTSInxPzhd1poRlvYccUubNi2WX4cpLEbjbgpTHjG9YyhTJxOMIEM4mQFcBoJAJ2T6QMwNz1j9rNkAhu2bl4VABCwoX40kIVcAACQnp9sDI8pGU4PAKDx4rHjR7Fh03r0Fft6BqoWNLUMjksxACwA4DD2cbGGJx97SvTMjtydW3DadcS8ecQaM7hs12bccecb8Id/+leI9Y2j2owgEU0IWKZHBxkVjOuUl4LkOFGdhVu3bcP4+DjqtRoefvBhMWPYdLdiHey57nmo+sYEkLKTZQBAcC4EljNmPQeNpvarEADAWCWCO/Qdom/DsSPHcHbiLK6++mqBE/QfIVAo+r817qbuuhWwGAkkkEnE9RSluSxjI5kWkUNjbhZus4bL1q/DiccfxR23347+VBKHDj2F3dfuRd8ImR7DQCathhWooXn0ETi1GcSaZZz/5qNItyJwCDbEzGQeURO/a1gghslo9o3lAIBhAKzuAeA7LhaiMWzYczkiuaJi9igBYKtMk03umwYA4Gc0jTL3ChlgCQDo7eYXlACs9lwurSlj2GUBAFVul3Q9X/oe/vtOKoWzMwvIDKzD333kE9h19S3Ye9MLODUSI6fuLSASIQhAuRfBOJMDL/qWoQB8H0AA5iqudm0uBACozpIPBCfuJulF4KrkXAYAoPzGb0SQ6esHWhXUa/Mavpw/fwYn6A9C8DLqIp/rR7F/GNlcQUZvNmXLcdOotwkIBQBA4JPDK0q2Imn6pP/b6b4cyP2OWHr0pDEN3YJp8D3G75l9VowgRaAZ81pTWxgPgqXIWlO3NRnVGgxxwnWcHUbIXymkfV9WfzzbQ+N78vtXCiCWA1rLAfBQ3atrSnYvNeVpNf8DxZz2EEWKdim9pcbepPUsTf/tLqoqIJAORXD27HkDLFeqePhrX8e7/+KvsG54FHGCu2SCBQCAYW4GDKqeyWdgAriKB0CEMuFuS/R2rhMCAEx14BnDZlbhJaFLEK7Ln4kEgAAAGQnV7iKyjof++kKPAZDxS+hEq6syAJhEIlNNAqwRoMZ4+h4DgD4jrEs4TI6iWm7AdfPwswP42swiCtuvxH1f24fde6/G2NpRnJo4iSf2P4mNmzbj2IkTRj6ppCgjW+FzwEhqgWtRRzKa+bk5McN/5id/ApNnz+CJfY8LEL7+hmuxe/cu/bqQy6lvzGYykswRAKDURgNFeeTFvwcAgIhL63Mgm4ZXr+Gn3vxzKNGVUvnfjjKXqYllIc9CkYZAmVxGE+gGMzwjTcTTcRXJauy0/qm9ZISCyfhe5sIp2sgS7qsGjG7WXSCXSWN2ako0wG0bN+MX7nq7mvPvKAAQdc10Jp3BV+77N/zJn/wPFT2Kj+KGxxgMggDoIu7GUC4v4nd/9534+498GHe87nXYednl3x4AEDMUdB6Y7/nIh3BmbhpTpQXR61lkZ1JZQ9liExNzkEylBADwOnNznVuYk9FFi7RfeXN20K7X8RM/+iPYsm49EtSNiZZoCtawIZoAAGoDAgmAG0tIexuJNrFwah8SnB55Hlyk8e9f3o93vutv4eQ3oJUoYo66S0atddqiYFpEN3wIhCdWYTqYBQBUHFPodJGv8BQ7zA6wTe2lJADhDXjlAa51xeF3AACwOSADwAIAAr8Uk9ZaBgAwwo4AQDyTfEYAgCl2uZaM5t9eo97OeZEUgNU+c7gYWTkVtJdyJehxIQYAmzwySArZPFp13uuY0f4n0vjCZz4nXXTSSWjKSKYMGzAr+2aRzSksp3KDIyOamJYrVSMDYCHP6SSlAGShuDFN6KJJOg+3MLhmBLuu3AMv4gdJPOYayehK5m1MKKCfhSsmwOTEWcxOz2KBEYhpEw12+VVXopOIoObVpW+koR6nxHyPqUQac9OzmDh5Gq2mr+aCEjKa5im20kbhRdgEO2iSkn38uNYyN2gCAWQBcX3ZabrVNHPNkhZ9y2034crn78Z8aU6TfZ/xg9ksZhdK6MZcxBmRmUgKBCBlnr/mNJ/PNdMAZPCZzmmqbqf1NjWATRndgTl9FZAWTFb4c36P+b22GFM0WmRRGAYAqOM3UX+C5ntxmGG0ns9fb4Jtp9o89BhVRod2AgSpFEZGx/X+SQNlAgEPRsoQDNh38QlOeP2uXIPmvRiNM3eBTr2GbMzB/3zfe1GenZE3AH0AODkXfyOIxuW9ZFyrpltpF6lCBje96AWaRMvhnbxZUh1ZIJDZFWI92Rg1a+jH75ELvddSBG51oYSD+w/I04Fg1OYd2wLncmNgZt4GpSSG0iz2TNDYBtj3UkNFEDwAACinswAAgUVqNY8eO4Kt27cgX+C0z8iorIRKRpFyPF6iZ6/GAODaIUgZY1TkfAUHHn8K6DCjmw21jxiNXNtldMtncetN1+K2F9+OP/rzv0EnO4yGHxMAIFYCteREkQOmg6iigJIAaGq5fv16nYtP7ntC4LjWadLBnhv2otys9gBgTk/4ZYEMe03Czb81PbVMIu6vzFhm+gfZOgTpmAJw+uRp7NmzR/GbcTrLMwGATVUAAHD/jnNSRv8D7q/xBCLJpDKomRTA6TvTJAazaTRmp9AuzWNDsYA+N4Yt42OYn52Gk0rI60HeGyOD0AvGW/CO70O8MQ80yjj3yMNIEfttEQCIyx9J6RZ8/gy9xjjBhyQA1gPAeKCsDgC0HBeLkQjW7tiNKAEAJpdE4/DILFFsZasHAPSK7CAqkADA0lfAtFyleV+tae09k4pmXg4ArGx0VwLty84XxsilaBTto+wncfRsGf9y/6NYv/NyvOQ1r0bL6SAS99TURviDfvOkl3djiHaMvlwpGhcTkX8PNX2rDxVMCoC8VL5lpE3KMf+vgYvM3wyTTM8E9xkCukqVYbPNeiutIVsu5yCSIJBEE78WmrUqzp6bxOjYejjxDFw3R0casQc0NZcRLz2IUmi2zATfMojYWCj6MhJDpWJYeZzqN+pNTfV5PovJR5BXxrYmIo9yHRm7BVFlMvHjfh8AAKKzB2CyHeBQZmV8vS7M5AgPJ8K1n/ZG+nB8334FB0LPw8Beg0Cnb8FOkUGYzGLOSjI1eF47TgT9/VkUCvxR0BCP/j7cO/g9rJ3YfFuHGfuYaM8RcMZ6iQOWFqanplX3NCpV/Nkf/3ecOX4SafYLPM+D+G/D1jPmTNrvLQGnZyYvZCDwNeAQQKNgMYXJAGBNYgEAMgDYzFoGgD2nwiwA1SiXMAF0KFWLdlFuz4sBMNBY7AEAaW/xaQCAZQBcCABI0lOgS2sBvv8OEjJJpsTFwWIsg5PxDJIbduDrjx3FfN3HZXsvw0JpHqdOn1YNx/Qlk0gVFauTcj32sGRac1hCXxp64rBeTCXj+PEf+xF85MMfwsL8HK655moMDvXrGlNazMEME37IgmVdqtQgUiqD+GV573w3PQAYZQTP5MpHC3lFOvzsXW/FfLWs+Cmih+Oj46JRkpY3ceo0XJqORKIyu6o0K/AjTaRzNBmhSYOZZAkQ7xgaq+LrgkVg/mc2G62zoIj1PTqdtjE00I/TJ07ICGhscBi/9Ru/KXfm7yQAwGqCNzmWyeLDf/se3HPPJ/RZWNixUKNGmje6ycxhak5rFbzrXX+A93/gfbjz9a//NgEAQ7Ol06STSeN3//j/RaIvh2NnTsNJMX6FeuSEDgjKJHg/8gWiwHFRteYXFlCtVTA0MIAGs5xZv3U6qJcW8Tu//utIkvplo3Z6EUXmHqggCwAATiIZA9gDABwPiyf3iQGAel0SgK/8+wH8zu/fLQCgnerHTMOXY3GX2d1MawhR/xWdyOsXHHyChIJCNnwA8OcmCm7pAFltsn+hZpbfeyEAwBYyq6UA9F4vAAB40JmoMSMBCAMAaU66pGdcYgB43ZYAANKOnwkDwAIAq3kA6EZcBACwn+9ijb79s/Bmaw/dlQCCPWv1vSxOdQjH4dUbatqb1Qb6snnU5kvKFf/0P90LXgOyAziV5yHDaTq7QwIApPHXmg0BAIyqowyAxYYm8aSyWgAgZnxEYilXsolo0sW1L7hBE1w2bfqctBsQbd0YgRIx7apx72KofxD/9vn7RM9mQzc1OYnL916J/GhRIARd94nMsjjnNJFZ8blMDscOH1V+ebNSR4dNGOmLSr3gRJ/a/AiSlM80PRw9ckQAAO83/28bHQsAsHlnwUSdJhv4m2+9EVt3bkAiE5dOnhm8zXYHI2vWodLwBZB1yShwHFRqDTXTlAGksxkBAaR1kjHA66/JOyfsiqY0DT4PbBZ2bOaVSsJQ5aC5YnPIhp+JBdZ/I2wCyMKK1Hk2z9zfBapYHSKLB0khOuDem0yk9Od0NeceTjdo0qH5XsnuGB0bF4uB4I5MAcnqkAzBAKMX+1q5fldORCgPIYBJHwDmA/elUvjKF76Ab9x/v9hMlDhQ6iCrAM+XywzfOxvohdIiUrk0qn4dr37DHZivLqohIUAnaQkLKVLtVgEArHyfa0AxpmSrRB35AHzj4YdFweUnIwOAE+VOEBPKZ0ZnXOD6fmEAwKDc8mFwGLNKuieN+Qy1kwwAAgA7dm1HLp8TAMBrw/VlC3njyfBsAIAy9j96AFEkegAAvDKS3Rr8xQm84qUvUmrNH//lu9FM9KPZdhAh9hzkuLPB5nSS//EzkyqcSMaVbDE0NCRH/omJ05g6P6n32j82iG1X7RbwImBKyRPG4NJ+jmWrQ/WyzeMOIhnJ/mGaTCojoI7AH2nUE6cmBAJs375dAweCAGybPOr8OYzkZLzbRZryCoJqnIzHXDQ7nH7SsNTVc01Am87+yUgbw/k0GvPTSHRbuGzbFnzpC5/H2uFRbNu2VUDP2NoRpNIxpHIOGmePINmuAqUZnHr4IWQYa0efXpdTW54HxmRRxlqUFAU+KTZZxPyeTQFY3QOg47qoRGMY37odkWwfkM4DThIeQdYg6lMUYE2Qg6dMkhMTxWmJwOHn72kg90VAAaVhyFPo0h4AK4EBnemRDur1EjL9w/BbGRlr3fMvX8OhM1PYvncvXvn616Cb8NCJNpYBALEOAQA2fmR1LKVrfK/3gRcGAExRTykRwThJijS0MQlObAT4vJgag0bDnknH6jpIxgeCxKkS2q0ykinSxngQ+iTAocOECiSBaFq0axO5xx6NYFgETe6MXIsigLb0rJYWy1hcLAWNPrdWI3FlGoDLMykwhBXgHsTwGjDY0JLDezbBclOzLdVols2wssZTTbkCCAg3geG939YnHWNy8H35FeQo9d77cijY7Hw6f5XYZaRA/GI9Qaf/ZNLFps1rkTRGH6iRWQSonuZr1RpVDV9DFrM9qMF4ADAVKIparaHJv1erod3w8Jaf+VmsHx1DvVwWAMAhgQEqg/hAGYqSvs8hgjhZwY9nDwBww14eA/h0Q+6V9am993Sv4T6wEgC4fnwQW6ItEACgBCDsAfB0AMAPMQAcGADApBywv2k3m8jkimhWO5huxbC/FcHel96Bw2cW8OTREzh9fgJbd27VoOX+bzEn1qxfLz8n9rkEvFSX+W14zSYK+QLKpTK8hqf+98rL92Di9Ekx1+u1Km688QYlJpw+fQrbtm7BDdddp75RNULg/UMAQKbi8u1wEGnXjmilrPbg8PfD2pmnFfViEi3fvFd7knoIHIsJTS9MhJymbLGEimzQSTvh4KEnHkOEESLSkHZ0KPNwy6czWozHjh7HV796P06cOilaLwcI5XpJi7q/v9841JO2HyG12phfGaNzQyOSiUnwucxnM+ZHLM7TyQSatZpiAKkB/qN3/WEvBpCLuNcchuhYWlzPcfswZnhBEum3bsZv/+Zv4ckn90uPw+kfC+d4gsU3CzkfibiDubkZ/Nmf/Sn+6q//Ej/10z+NDVu29iY+F0NBV3+L5ppEE0kcOHoYH/zoPyCSSWJi+ryaBW4wxb5+LMwvaDIyPDyCRDIpgyo2WXKuV4xSVG7gSU4rScX81v39jV/5FUQ1AWHDZqL/TK5vMMESattG1OWUirrfBGKkTrO78hdRmz+Oxvx58PiJtpM4fHAOd/3XdyJR3IxKNwXPTUqrSIot6aB2cmWLWKMlNhtO2KiO95pNDSdEYlo8Aw3xpRqMC/25Dt1VcqiXNiDjhKDnz0o5bWKP3FcjigHUdYt0RKvj1Is0Y1KOM305yBaaBWloyh9u6JdOB4I9K+QOQTFs1+/Kw5J/d7UJzmqf90L7R/h7l4C4pSfGXn/pmQOmiZI3Wl01Q089/iT2PfIYUrG4pvFkCaTcpCnWiQPwRwyoNhq47Ior0aZT7Ny8meZFHRXzpMwyG5XTRCYneGirSbvlJS+E57YRzxhTFa4LoqI8NEUvE03SwfzsHMaGhsVG+vpX7kc6nhRgwUZg783XgYCMjJYiUTWmMu/jPkOKMGI48tQhOYtzese/R4PBZDwJ3/MMHY6NYiSKcqmEM6cnMNDfj9K3TDTl2h7yAOBrc+NXk9TtYvuurbj5hTfA6zBPzUEskVIxxjaVP49ncmgy3ozIL6dtQQa9XW9mOG8P4ACWC6ijhrZvCn9jSGrdVcxzbHxUADduQAVLGbdFFhtrGkGx6JAplfY64+FgPRB47LMxZdFHz5d8X0GvlaAEig1xKoU1a9ep+ZdhZRBEpHdi85pXoPwrz7KLAVB8RTEVCCYwjo9+CaVFWuTj/XffjShTEBIJeJWKpABpJtK02wIt6o06ypWKaOottPCC21+kHHKlqbiML9Q7MR4Amsya57n3GYI8afrXiAHQ9LW+6QVw7PARufymshn5W+SKfTIXZEOsxAo29fRH4Lklmq4laNpaKjiTu8YMj+vIpgBQWsS3dejgIT0/m7duCpqB5akeq9UEK59ffRY2vl4L2UgE1dlFPPbgY0gn8/D8qAqTVMSDVzqPbLSOH/nBO+Ck0vjAP34CyI+h7kcRZ8a4QeN7daCo9oGBL9eVT58EJyY6o37tmzzxrhvBFTdfjVqbjvic9Bq5jPbcgClh9x+t8qCLDe93du9klF+Kcbd0Hfd8lBZKMgIsFovYtWcXvJaHdC6LUrUsloLYCjRYY3Gr58hQQOWkH3IWF4+u4yEe66LTIqOkrR9OpI31g0P4yic/h8F8ARu2b8Rlz9uNa657HqKdGmKNMtoLk4hX53HuwD4MJxxE6jXDjsrkEYvFsTi/iEw6Ad9rmOdIum5evJbeGyFNshBYO+gsIpNQ0V2GEdBmc5DOYNFvYePVNwBuSvR4n54lCQIBbBjMHmDiUoN6j2tIUgADqIS/Vp4XZtK79D1hMF1mfJdgANjXXvm6BlBsI+YyvrGLVqSABnI4cqaE93/skxhYvwGRbAJv++W3oNYqo+lXkEw4qucY1cps7lwuL0DHsnGeYxl30b92qfPzUjXbSl+dlf8Y986FuQVsGt+IUxPHsHHtetWyPvdRN669ivson4/zU5Po66fUg35TXKsO4m4OjVoN0W4NKSJMnSoqlXlF6najCYyt3Y52JIMu6FNBWQ/gMyGn0RCQcG52Bg02IPWGQESlBVByxvOIYASjMrVZ2yZPVYWpeVT3GH+N3n1eUUyH/5b9S8tXnKWPP5e7Zyflz7WCfy7/5n/c31G+UMTUCJLw6XkliGuYcUoVkqmx0fHz97g30uxvdGQExWLWGNtJdL30Fb6+clsKQJXeWgySALjDEAAg4FMvlZF0HHzuk5/+/9l7DzBJzvJa+HRXdVen6emJO7N5tauVtJKQUEASSiCEAOuXyTJgsrnG0gV8DcYGmevfNsZgY8DYF4yNDSaYaBMEkgwCIUsogoTiKmzOk0Pnqq7qupzzVfX0jDZIuxbYz/XwDLOa0KHC973veU/At7/+L8jZKe2XbIBjpuvCM5gmlB/yo3gSAMCyZcPq56an5rT2xR4AcQzioYDHmMUmH6wu8Fd1FSVPLa4iATzbMNUoAbho7XKsDhqKAQwSVeR70xgY6YcfuPIAoAymGfkj2NH60ZEAdAEAMgJWs51Bs95G2cpjj9ODM3/l5ZhqJLFlz37cdNvNsNKWmO2T09MafszOz4l9x4ErP3gvTU9NYaB/AOX5sqSt7BF7e/JKiJufncHaNatx+umn4Yc33ShA+YLzn41cJoO5uVlJAFhv8oaLAQAec4JqTzsAEKN0C/QTGvJFNFvuvj4XI1vaOYIAP3nwPty/+SFs2b5VBRMLlt5CD4r5AoYHh3HSCSehr38A9z/wAL5/4/cwNrkXQ8sGUavX9Lg8MMo4bbVMc6ppcKTrlSNmTAsx/BMWo8o/9gNkHRboDU3pyEz/0z/+EwEPJs/56QEAaGjRrDeQ6evHb7729R0UlZM1ZjVzAsINnjf1yLIhbNnyGD7/+c/h99/ze/iD970PIytXHRMAQFfVbLGIm++4DTfcfBP8VBLTlXlphkm3pf8CzwOns3Sf5DHl9JFRLGwCtJkwv5lTJuaAJ5MYLBbx21dfBb/eMKyAiKqqJsAQtrTxc9IjX6qQKGUEALALFACwE825A8SekfDT2LGtjKvf8UeLAABOXMgi4UbXDQDEcYBx8RFfe3zu2HCMv0MalLFWO/THsW7QhyoAtBhFDAAdk8MAAGygugEAOo7HAACLYEmxIqM/o2s1U67Fq/oTAQAVxaaqe8IB6IBdT0KTqdd/EOR96YMeDACQr0R0Vej64KKkPYnFNVCbLeO+u+/B/OSM/AH6C72ozVUwWBoQ+yTBGDc5dCcxPDKquLip6RkDEEQSgJbnopDPGQZA2kYrEappP+P8s5EeyCHpJE0z5Zv8c64XBI2UXczJW9oxLKSmJ4Obh+67HyU21y0PI+tWY9Vxaz8GyGUAACAASURBVLTmUJdPen686UijjSRmJ6ZlCOjVGnBovMeTTW0cGUtCxNpiFjAFgABAsadHngCc3PKYxRs8p/ZkB8UAwPoTjsPFz7+A1obkdyKpiX8KbSuNpEP6f1aMgBgAiJV8CxKoyAk/LsmiSbVo9fzUuYnmDLrPTfMfTxQoIaCDOaObCMDGLvKSNLhNoz33W2qezf9is6ZIV0iQlv4vVOi2CACU0Gh6Wnv42PliUb4GkmVEzbNZPxbLuA51nfH7RwIANGGSjwAnaEDouchaFm745jex45FHkeeEl3uCUtvYPJvrtem6mK/Mm0Y0GeK0Z52BvpFBuIlAHh00IONxEk2/4wPQ/T6iTPIwUDNPphklAAm/jd07dmJmZgaZXFaZwDS4bHJqp9hc4w2iyQ4nzbEswLzZCBjp/qaZAsUpANxPCRoQAGBDuG792mMAAEgBNX4ZeQDliRk8dM+DAgBaBABaHrLJFtqNaaS8WVz11jeh7vn4/Ne/jWRpBZoB91llZHQBACpVO3ZTSiMgJTLByRWZKmR2mfhZyi82nn0qvISZbHUGDbpezB7TOf/dYGa03Gn9YzOv63AxAFCZrwgA4P126mmnim1kO2n5fSRTvG+NMR6drUkrN0A+rw/WN/wagTDyKvGQStMXgNp90lYp6Wpj7cAyPHbTnbBbAaxcEuX6LC6+5Hw8/znnYzDnAOVptKcPYO9D9yDvV1Hkw7oeMjaLuZRYR06aEidX14KJeRSqpmtadneRhwevxTgFQMkrnApyz8jnUQ1CrHrmWUCWNG/jAcChAJ30zb0rz/yIwWNqKX1H+9LRAQA6YZEmvdsDoPue7b6vDwYAJAn3hh4STg5u00Lb6oVvl/CBj30SmcEhVMMAp59/Fi5/2eWo1OcQMjM8IABjKV6WU2r6TvxXBgC4fzIKe3piEgOlfjEA3HpDUXuN+TKyvX0I6nVMz82hWq+h1N8v1iOvZct2UCnTa8pGLu0DQRXlmX2YnZmUBU4614fiwBo0WxnUXRv1Rohm3dO0123U4HpNZHtzksZIZqJykA0pm3/S+bn+m+l/3PSbc9oFAFiLB2iLrqYu88KY6bWoORWoEJs5HraMO8QP/+sDAPQ6k7wzGmrydlSsn+77FshwkIeHmIYpFAp50f17i0VkMgSBFLN0yIOnXTuW5y2pKyUD9qGm1K1U1fR//EN/gZ2PbxGJxJyZKJpU9UMHeo286E0P8HQCAN37QjcTgOsJGQBWSJvWAK1UQwAATQAvXrdCAABTAOgBcGQAIIw8AGw4fkJDSXoAENhiwg+JF75no5bpxQN1H2vPuRh2cTlSxT7cevdtuPvenyiKd3xiEhs2noCHNz+sQavMBlmHJiylAAwPDSkK13U9MUR5327f+jguuuB8DA0OYNu2rWIKn3baMxTlWMjlsGLFcqW0cX9jDCAbDda6rG0pJXjaAQDqeuKJP0+GFgYi9DKdoiGJBSdfwPY9O/Ho9q3YsmcnJmamMD45YXR+SIqSTwo66bV9ff04+eRTcPyJJ6Cv1IvPf+4zePCB+5DL003UIGCrVq1UQc7/prOojL3iLUzgg4Ef2SwRDRftl5GDjGSjoR238p83H+9+57uwZsXKXwwAUOjBSy6/AoODQzJ8YIatEBtGtTjU0/rIZR3s2LENX/rSP+NDf/5BvO3tb8eKNWuPAQBIosnirVTC57/yJWzesQ0V34WrzGNOXHJyXi719spUrSY9V9U4sMsshMWMmWD2FXrQqJSRagd41mmn4ZUvfon+mxnXHJaoMImq1W4AICmtpy0AgDekJF1+Gc35XajP7lcKQDJIY9+eJt7yW9cg278elSCDViqj5oN6N0bmdVPxu+n+ps4wCKniFaOpfOwZsMBtPPgaeCQAYGnBsnTasbSR7m5IYgBAgNghAABOw2MAgJ4XMQNg9YZ1YgBETMYOAMApf1yULSqapLFbjILGQEEHCOg6BL8IAEClZcTSiEEA4zdhJqdsnDLJFA7s2osf3fADGfK55Try6Swci422J084FuVOPi/Tu/UbNxo34XJNa4a02+1ABn61Rk0MAFL2G76HdSetx8qT10qvxamfgK6UcbonNZX+BJTHcArIhoDNWSlXwN0/vh2tekMAWT1o4dkXXaC1ptqoC8klMCD9N/NxxWxIYPe2nZjYNyajN/43JQKkHfM98PyyCSQAsH/vPmm24oYtPj48l2yS6bLPBomvcfVxq3DxCy5W/jyjeALRkNOwGeklMCCtyLwFACA6wZq4RJ+aYBpEvnOti15uJgYCyaKpN9dsQx8jNc1Mf1uhJSooNxfS0PjBSS0pa3q8iEVgSsDIC0CPbZozNi5KcAlD9PSW0PA8NReWnUb/4CByhWIEAERXiCrAhVLicM3/kwEANBtRFCi/tlS0lHI5PHrffbj+X7+BPCmMBHaiKSgLJoLKPMfTMzPGQDBtY9maFTjp9JMFADQYCejE4IeJ5DIygPgoGCCAjYeaeh5L10eWTtltYGzffuyjIaSTxoo1qxUL5JHCySOjbGPjEWFeN+/3hYbZsAEWAADp+qMUgFgCwKng1i1bBS6vXrvqmAEA3he5MMTMvjE8/uDjyKQK8AMDAKThIt2uojW/H3/0h+/Ftl178OVv3SAAwGunBPYZACCS5HWfW4LHUZykmV4ZINRclymkejI47vST0E4bg7PuZj8u9p6wvsdMg64JJPcCYxia1npBmREjAJkEwMc58+wzVczJmMlOGhAxoD9CZBCp88vzzFgpvhve96ZlZrZIkGBkpIVm0ETbphN2IO+bdQMjeOR7t2FV3wDK7hwafgU9vTnknRRecumlOHnVcmQbsxh/7D60Jneg30nAYnQp7+kWpQcBLDpq+55Ykt0AAK8NslrEzlPKxhMBgDYp2I6DZiKJ5SedCvQOApbDuTpCypgEgsYAwAIDyJwsIwGQF8GSm7B73znY/tk5TxEL5mgBAB5diw0k5Q/IIpntQ7mRwM8e3Y5//uZ3UFq5EnZvEec990I855JLMDa5H9lMSvcytbmNRh3JlP1fGgDQ/U+8lgMsGt82PRRzBRNv57cxNTEJj9K5RAIFyjezWflYMFWLPioDg0PwvTpatUm4lUm49RkBSkik0bZ6MF1NwG0X0PSzaIdpgVys5+j1xHSFFvMWRMM2WfCq9DrT/qjW7iKOdy4VxQCGCC1T+yzAAtG/DS85+vXFV1gMAhhW2bEAAHz4/7opAGaYaQAAjdXiSEQNFQztn/5hXPIoRyqViujv70OxpyD9v/oLOZYc6hhEcumuw9+ZomtGE2K+2pQcLtH00Jwv4/fe/tsY7OmhzgxMdzN1QgzER2bgnTA6PjN3wBggOrQE4GgZAIv2hch3qcNoYL8BerssAABkABAAWOXXBQBQAnBoACCBxQwASgAMkzUGAAJG1vYOAC0LE14CWxMOzvnVK+FavdgzOYP9M+P4xrXf0pLKYYffDrXv01xdaVZkHbZDDYRYh3Kf4v7ND/oT5ekhs2I5KuV53H//fXj5K14q3T/9m8gAmJmZVu1Lk+qeQo/WBdZzLM10zz7dEoB4gtWZ+keIsSi33LSyPSg3m9j8+KO4/5GHsGdsv4pz6kFlhqV4ngC5TA65HAtm5mgnsHLNGmw68UQsHxzE9d/9DjZvfhhuizrGNorFHk0LODkwWqdoQilNhVmo+D3+zGg123qOFCntpPDydYUJvOn1b8BZpz/zaQUADAcYoi2/6Y1vRn//gHHFbreRk2mXp8ZfaF5A59QWrrnmvbju+u/iFa985TFJAKThCZNwCgX8+cc/irLbwGRlDlY2o9uyp9grh30izARiSDmsky7G6YttGb0lzTzabfTkcvBpLFar4Q2vehWeecrJ8Gp1IWBaojt0wYXpDNG/pKIg6HJOMyhmVrKercGd34XazD6k6cDdsjEzlcBr3/BO5AYIADjw7AyS6WwnZ/1gNMN4s4ndQHlc+cEmSjnR9AjoiBuPBkE211U3rbH739peIgpkZzoVb2mRUYVcxrsYAIYWadZkMWB4o3ZJABg1RglADABQz97NAIgBgKXPF6cAdFOh+DSx9v1IVMUjHZ2jYQAIE+YUOaICipETm1qx2aREiJTcuocf/+DfATfAzP4JjAwMi8Ypd3arLTf2dC6PSr2O4zZsQC7fg4mxCfPYvJeZXOE4qDdqSNDRO22h7rnS75928VnwE9ysGMeWNLRJNrycFGVI9fLU6LNRTSUspMMkWtU67rr1NvT2ljA5O4tNzzgVoytGUXcb0i7zfDQ5HaGMhoaA6Qymxiaxf+ceSRj4nsJW5M5OB/2kJUSXLudj+w8Y9385vBsNmPSRSSMvkNlpRH9ftnIEl1x+iXwNCAC0+APLkbEfKFMgsE8PFJn1mHJqoXWOZ+oLporiREXUf3M+jYRFAKnymw0YFWvuCCywZSbMwuaDZo6sAYsFoymnOSCvb5PUxALFONB2JABC4U0KBqVZuUKP9gRqkLOFHgwvMxFTvCc65WDnfcSQ0cKVufQajPce/e0ShoqhENN03lJMpM1JahTJl7Nt1Gdn8aV/+AdYbgtpNty8NkmlZsBdxtF1IeOjlq942kQ2hfOfdxECO4GyW0M6m4bbcvX4LAg6AIAK3wUAoGMG6LaQoxY+CFGencOWxx9XMsjy1aswPDrSiakUaBKZRPL4GgbPAgBgaqkFCQDfu6IW5bVgovTcpovt27aj0JPH8pWjxwQAsA2gXC4XtjG2Yw92b9mNVDIDP0hoL2UMYN5y0Zzdi49/7C9w6x13419vuAlWaQV8mZBF8x+5fMeFYEwPNewXyiRiwIo+Qfw35SUEADaedSrk59YFYMVrnNGXL6apd4OdBnQ1xocsrOgbwn2O5mmctBAA4J5xxllnyASQAF86y2zzlJETabBg5B0EAAjs6ZOPETEA+PgEbuhI3wxc+EnS1QkCGAbA1L1bcWDrNgys6IMX1mGnk5ifnEI+TOKyc87C+ZvWoS+soLz7AfTaHqxWQ0BkMswIXAz4mPSvoNxIBqME1TyBQwQ+ef8dSgLAtcrjhMpOYXjNBmB4Bce+kjD4STpRM37W5IDLQT96r2YViajXEQCwdP84FPNm8T6S0Hp59ABAKDBGKUqpDMKEg7laC9nSMD78iU9jrhWisGw5PDuFy1/6Emw69WQEfhMNenWELTiZFPxjkHAeaU/sBiCfzO8e7HeOvC9zKt/EisFRTEyMo5gtIJ/JIZGw0ZgrY3pqxsheOfHLFTTrZbpIksM12xJz1q3NoTqzD63qJNJJz4DgSKMROKgGBTTbBTSCLNpwdI2lLUo9CQYHqHvVSIJomjelb8nfhfITk+xibsKoi9StHe35/FfUIHa/9wVFwMEBgAWwYEFCe7TH90geMkf/uE//XxoAwMScaxGKDR/l3G9kPjQOp4cYe6L+vhJ6e3v0PX6ItSG65cFYsGYNNqCOGQ7E+6kx7g21T09Mz6o2yCUs3P7Dm/Cpj/4V1oyMqCog89LENUuDbViAplw1oK8REkbPzuf7jwcA4vp86XoUMwAoAeBaTAYAgepYAkAAgBKAJwMA8P3VaCaZMAyAGACIUwACSpRaZAAUccfkPEZOPw99y4/HsrUbsOvAHvzdZz4tb7V6s6koQDL/WAeTESA5uOtpoKK4WWE7Zl90UhZWr1iO2alJ1Vr0Xbr4ORdqvSfgQ2+jm2/+EU57xjOwccNGDWkobeUggI9TI3DzdAMAxkTKOHnGTtPxtJYFayvl4Ja77sKBqXEGcmHP2D7s3b9Pb4aTMCtM6s3zIqOhSTqTRZKUb8dRYf28c8/HulWr8I//+Gk89vijQrmmpibRN1Ay+hfbZJfK0CiKPhC1lznX3DjNvWAmjtyKyExgZBKS+P9e9Cv4lcte8LQCADRVIRX4wQcfwnvfc4109jTX4hki9Zi0vUa9Kt0OEW/HSeGqq34L3/zWN/CGN74Ry1evOWoGgBoDK436z3ViH/zYXyKRTSsFwCnkpRfOF/IyBCE7ghNLmk+oGRGLw+j/WczLKIhmVmwIqlW8913vkpkWsz/pAaAlJKaaR9pMmVGyqKAhG9HmNvVlnCTydxtolXejOr0XaTYNLQvNWhYvv/Jq5Ac3oNxKwbOzsDM5pJgJGgGYhypC+H2efxZzsfaf16AaD8VEHv3HwSb83SDAUhPAGAjTwtQlAZDruRrhQwMAMQMglgDkegsytIsBgPi8LDX1i1ZyMV46CG40fTETxHixX5AOPBnmQ/dRO1oAQEHvkSxEWdvSqkWu1tw3ghCtmouEG+CH130fuWRa/51PMzWE7J62IrqIY7N5LA0MYM3a43Bg3wEtlLqXlRscxc1ZTK6x1MAhZ+HcF16IBEPfKTmgURGTR4IAHotnJ02FElw2snTRJ7W36aMvV8D9d/0UszOzhgJtWTj3/PMkR5irzCm/vFKrSK9PwJJNhR0mMT02iX079tDNUWsXnVzVhEbAA30/pienMD83pyJMP5Pm2TT+lADo/EUsj9JQHy572QtlPJew0wLzaPwnAMBmk2rMyIzzvDnKcSstWVNn640KgM6XOKaPfirGCd6YxpjMHV7T/D4nSzTipJkgkxHYSLPZpNyiUqnIe8HkCJvphDLJo2lkvDErBYN+DVzT0zSPYzRhgN7+fgwtGzWuxPErVfMfvYcFNqEBjbo+uq/FpWyg+NdiAICTdKLlbOp0GzCruNlEIZXCv33jm9j76BakKQPhH5JazTU46yjvnbq8Nif32QyqgYuLX3AJUsUc5ptVODlHIBAlBksBgNjPgM0/ry/RN90W8lzvW/S98XDffffpPC9bPorlq1aaaDnFEZpEBgJGZI+Ye/vQDAAVOjxnTBRhtKHb0sRm967d6B/ow+DwwDEBAFKBhAnk2gF2bH4ck/smDa2ybSH0W0i2qijYLSSaU/jk//kYvv6t7+KGf79THgBtK6tmWw2zDr6hl8enUxAU14LYMZrNdJssLkr7bEkAnnnxuVoDuRfF94dxFjcMtc7570yhui4UHdNA9QkBAPrccA3gV6Y8bNuyTXvxplM2odRfwlylLLBH64dHw8qkji0b8TjpQYyf6Hu647S0kAHAiXpLE0+eR4LnK/uXYXrzHvjVKnaNb0WhL4f+wX5RaPvsHMLZaVx08nF48UWnoT39GHqtGuxWDVwZ0smcYo691jECAHwQJ4vcwAiya9YD2aLiAD3GkCq10gB4jPEya4YuuJjcazyW4pFst8ziMFtqfH/q0QQgdD3AIR5j6d4ePwYbTfkVtTxFwJZWrMLM1DwmKi385Sc/i6G1J6E0ugb7Z+bw7mt+H7mcjfm5ceRzXJc4+3tiCsHRVwNP/MsjN/CHf7bD/32omqa/rw/V2YqGIQO9g6Jj05nslh/9O+756c9Q6htAobeEbE8R/UPDSoohu4MMiEI+i1wKyCQasIOaUjt4bL3ARt3PIJFfjno7p3+3jGENkvS8CV19FYVbElujR5fctouWv/j1K5pgEQBgPOAWn3+zUy38/6GOkMESYmHpf+RZ+6/xWJoT8XCqrjOzLPpqsZLkvkv2DhkAvcWCJv89hZxSPUztGVVdHTZg9zlYqAxi+bTx7jEDATJAqOxoeh4mZmbEnMohiY++/wPY/tBmZJNMozDSOoKfxuchkqYKLE1oz+BZDsjo6qwp//EAQGxoG9e93YAAPQD8JiWSbfjppgAApgDQA+CpMAD4/uqUayatLgaAeJraW5qVBtpBGl7PAG7eOwF7xQbYPaMYXb9RPjZf/Mo/K12NsmoOnQrFHiUA0BOANT37LtVeSlMzDED+dz5Dxk9D6Xm5bAZnnXUmVq1egcnJCdVe4wcOYMOG9diwfj2GBoa079cpQ2V8Oo23yXp9ugGAOFpIi0qUySlAgA0YEnhw127cdPsdaJDe7KQwPTutT9L7iWrv271Xbtp0QLRSaTS8lhpWy3FECc4HFl76K5drT/rKV7+EvXt3o9RXRLVahpNNizYoT4CILsk3zmJWRazce01RxUKEOypNG+RInrRx7tnPwutf8+tPKwDAxZKazh/84If464//DdatO070TxqBcVJjp/hzD729RUxOjKHVcvEP//BpfPJvP4E3vulNxyQBYPNiOwU8vnMnPv35f4KVz0QAQE4oMS9CGiJyGuJRSkFNdeSwr9tWEUN0sbbh1WvSzg70FPE7V1+N0HWRZTffYpxhrE+NNKqk4kQGIMwXphYtCDhlpX6JlKYmguoeVKb2IEWU0iPNrR+X/+obURjcKADAtR2ksz0CADjV6qCTcpY1S0oMNMX0fxP7kuoAUtIs/wcAAIdiH8TNvkqmriZbS28EAHQmsl0AgAqiiAGwVAJABgABgIMxAGIAQJqwJc8XMwC6v8+jJMOsLv1s93t5KiDA0QAAmp+Rtx8xAOTILHM5YxYnbW0QItFqoy9bxI+uvxHz49NoN3ykGbAmVJp06xQaBHPoQ5FIYuMJJ6JWqWkywsg2FfbSm9JlnNM3urSGcC0fpz/nbORLeTX+BBsY08fJoUcEnY2EkxL1VxtJO4FiKoPmXBUZJHHHrbejUOzFvgMHcM7552Jg2RBmq3Nw8hlFDnKdU5KH5yvZoFX3sPWRLajPV0XXbNTqel42iGzo2BzPz85h7MABsW7IBIiBC2nslVBAaQKb+gRyfQVc8aqXoJ1OIkn9uO1I9285OQTJlGIBzfQ/KpJiJ/64pY7dmKNklLiR5rmUDlvGYVwraZTKRBJjOMfrzGyoJi+ca2pfqRQxBExc3uTEOKpsmOhmKzMyE4sWAwCmxAo1IeexTTOGjayHVAZeO1ShysKVYEBnDhRNj7qGSB05UlyyLb0OjwQAGAaCiYnke+NyUC+XMZDPY8dDm3HjN7+tiDsykaj8Viwrnf7DQLq8VrUhx95628OZF5yDvuXDAgDSOUca2ScAAKKtGhYAAQD6UWidIgBA2QYZB5aNO++8U8eZ+v/V69YikbI7hqULAEBEQz8oABAVx1wHeD5JEc5kVExUK1Xs37cfo8tHUCjmjx4AYJPIKV/CQtb38fj9D6EyXUHoJxHQnZMAgF9DFg0M5EN8+M8/gH/43Bdx2882o5UdQpjKGwAgmvwvNA6xY4TZXyThU6HKtYGO9gSOE5EJ4NliwIgpwPtUGcfm+lSMHQuzqGftnv7H7UUrZFY5ndKNlp9gnYxDG64AADJZyO5ZvXY1KvWaJs6sgOkJwPuF+kxzdy2AUF0qg066hmoOFdB2J0J3uDiI6t5ZzEyMwylZmJg5IDfoxnwVlX1TWOak0Z7ciQ/+7luQae5En12F7c0jxecNHemxeRzkYXQUEgBeg2zh7HwBbaeA/o2bgEK/AIAmgabYOItMPZkKLjRbLETFZFEs4OKG6VBN6xNYOMcMADA2t63rOpn0US3PodDXC48TN7uID378HzHrZbHu5LOwb7qM5WtW4VWveRlSadYkdbTbboeN83S1fE83ACBvjLSD+alZDJQGkLUdJJNpXPvVb+And/5Epnz0aJmv1AUIn3/xc7B2/QalqxiPkgB221VSR972kbXoH9FGzU2g0kqjhl40Ez3wrDzCJL2WqGv2YYMAQACvxZ0iBu3EWYyc/M09uCDxi5v/GACI+GiLzAEXzkI3pHvwmEZzzy2AUk/XGfzP+7g8RpJYR6w9I9szAAD14ZRJDQ6Q8p9HqbdH7CBW3oxFjocLrIkWGvAY3ItHBQbo0/6kqGAjw+LMyPPaqDYaqLuu1svaxDTe847fxmAmh8bcHFIcGsik2aRsiBkpBoCZkHMgYgCAeH9/ehgAce3dPXjrDB9gywSQPWDgGKlaDACsbNWetAQgBgAowF9gAPA6Z83Aap60+zSqThE/ma2hsP4UbD9Qwd6pOckG77rnJ5iZm5Xh8fjkpHw6GAVICSqlOmQA9NKwlMN0Nu40xg9DZNI2muUyMilbqQ4XXngBeks92LlzB3bu2C506PWvf53uZxntkhBLJqfiftkHkYH3NKcAqFDUBWTc9pUhzaLS8zDXbOK62+7AOLXjWQd1ty5qHalM1FaSCjnYN6BCnkhzhhKAECjTlCmXxXDvIOyyh1VDI3jllS/HT356N667/jugrnzf/j2wU0mU+no79BWjRYnRSiLPoQp1+RKIWkEaIKfNdWSsFE7aeALeftXVTysAQBNAbt6f+MQncfOP/l20YnoALBseVqHGUpwIXp1UrWYdtp3En/3ZB/Dd676DS5//fBx/0qajZwAQAMj04Ie33orv3/IjtFMWpqrzyibuKfVqYWhU68Zsijd/5DgaL+yGvsOmKYmQ4E7Lw0XPOhdXXHaZ/q0IQOmGuwCAaNorUqcmWnQtzYgB4HkBUqkELNtDu7oX5cndSLG48Uh3GcWlL3g1eoZOwLxnCwBwckXYpCt6JuZI6GTkuh8DAPxq3GnNtad82i6Q4FglAEfaHhY9V/TLnSl8RItWkbAEAIhvWAIAsQSADIBuAIAMgKUxgKT1sTmMG58O8ilm8MKk34Cu0e91uaMeatJypPd5VAAA0Xs2+MTe2PxTzxoBADS602StbXwAwloL9ZkK7v7325BsAV6VLsdsTpmJzUJWaIYaxtHlKzDQNyAZAP9eOmPl11ty8+YkLpm20Uh4WHP6egytGEZvrkdMF07j2XBQie6TnphOafMi/Z6ShGI6B3eugr5MHo8//ChmZuY0GewfGsD6E49HMmODTQVBCTKPeB54fTI5IJ1IYebAFA7s2Qev1jRmo0LReG+ZhBSCArt37TI0eq5zqZSuXyVWRGsoNWJcU9M9Gbz09a+ERzqmnUYqW4DtsFCL/AASbDoWzlxEPDfMk8h8h/+SaVlMsmazKADAfJCOxvdBdFoTANtGNpdFNpMTwBGDqZz6Czho0yXfxdj+/fIEoCFgNwPA6M9MEWhSFgzF0MnkUCXwmu+Rt8DgslGkKYGK3kDcxHVYDN1shei1HgywaOENdwAAIABJREFUOhIAQGq8kgBA6YEnwKLVaEj7bzU9fP0zn4U/X0bCY8Fron3sjI2AZBB6TUzPGfq5Y+G4Tcdj1cbjMO/WDEjgex0AwNCnTWN7MAAg0Qq05wSMj8zlcduPfyyvgXQ2g7Ub1mt/VH53JJEhQ8TzDKMpZgAsNgFcAADEvqCMjlOGelP7yvjYOFavWYV0htN687hxYXQoMKUzuY1jdcn4Cnh/2nA8D5vv+Rncsguy9NtkANBTgVPFVhknrR3CNe/5Xfyfv/s07t+6Bw27DwmnRxIzwxCNrkNV+4aV1Tmf5uCpuA2VDW1cFf1kG6XVy9C3bEAJQDEI0PE2iWNauwCAuCCMr3ev3TL3FjOl2yQEJuR3Q6YEAQBK3hgBeMozTomMGDkxCsU6MgZNhm0gtoImXTI16MhtSLuUnwcBS6Z/2Bl9bdZdlPIlVKZrmJgcw9jcHmSLGcU/PvbAo0g3gSwZNHP78dmPXINw5iH022Wk/XnYcpWy0ai5AupleHwUJoA8TgQ3nWIvqu0ERjedDlCvmqQvgDFnNg1cXMia42PSfFhM0YYv+ucRzAC7z2c3A8C40R8dA0DxwaAXDE1ekwh9GmTVkBkaxcxUAw9tm8JXv3s7UqWVOPG0c3Hz7T/Gq1/3Mpxz7qnwgzkw4YygzNLnP9Je91R+fiQA4Eg/P/xzhWIfzUzPoK/QK7CcqbbJtoVr3n0N2j6px1FcG6n5SQu//oY3IVsoCNxhQ9HfW0SzPAU0ZlF0QhTJ2Oc+5FuotbNoWH1oJPJoJnMIyGZKtGAlXFjtmpGY2D1o0+9DMX2xR6rsYhdMOaP71VA1uSHrbjFNiTRQi1mYcUPa3fgv5niZXcDsZ8bk7ug/nsg+OPrH+sX+Jd+1UmE0GGAKCJ+f0/+EmB3ck1csH9F/U/Ovlpusja6aXOesc/9Fx6LLw4FzUXmvyEDbmAlyy2k0AsxXKgaY9lp46K6f4ON/9kEsL5ZgMY1AlHQLLdZzXBejfV4AQDsBjgX4zHS2Mef56QEAjuQBkAgsmfgeCgA4nAlgyqInS0v6vhqHRR0AwMQAxhKAZoPy7TTcwgBu2T8FLFuL6Tr9V/Johh5my3O6DZiExOafA6WhZcOSBPDcMnGtVCrJB4AyeMayKwmIPUOziZ5cFs8+71wMDQ1iy9bHBAAQ5Lni8ssxPDwkBj2POyXltmVipnm8ObhJBLXthgwSO+NF13C8MEm3ucgFsttZmY/DAiTe8BaA8Pi2IvVQTVBEAeHknksS6Q17pqZw0733okIdbJoTDk4p0nj80UcRtDz0FXsxNz2DZIIUXk58syaflo0p34TXxkCqgL5sQdOMiy66AA89eD/++Z+/gGzW0YXKhogyAJk80QguyrpmJiqLa0Y5xRMD6igc2zYAgJ3CulVr8O7feaeJwImisOJbvHN8jkFDZly1U6Lr/u473iE3zampaSG6jC0jjYM3di6fxZ7dO3HBBedhzZpVOqlj4wdw5lln4+TTnrkIAHgyy1m8XHJa6lsp/Mu3r8UDj25W01Nu1pF0UugfGoQftJV3Tk0ZC864kBSaJoplS8dXEVqWhdrMLN746lfj5OOPV/4nFwFu76aBXYh6EtlCm4UBB2j4FYSkOgdq0u1UG2HlAMqTu5AOGmi7IfKZUTzn0l9Dz9AmzHlpNO0MMvlexfqwWIuZJgcDAFjE8YbhFJWfplGJ6LRHOGBH2qC7p/wHW/67G5Du+8gsTCYGTb0f/zjKou/cUPxmhLpSSUpNMRtXMgDW0gSQAEDKGE4bmjanmEY33gEZBMBFW+RSFoIiYgxg0P373e/jybIAjh4AoINRlILQAQCMCZ/qftYLrTZsH8gmUth874PY8vCjcnGu0ynfijTRpDdT1tMOkc3lcPKmU7B9+w6BVmw6+cFzT3d6GrhRy+smWuhbO4RV61ejr0SDFTNR5YS9RUoxixXbMlrYlJnUk/K9rDSI8T37lARwy49uVWM1NTuNU09/BpavWYGZ+Vn0DpT0lU2y/EbcADkaAAYJbH3kcUzsH8NQaQAB0zQ4fYz08Fyst2/dJpfeerWm10wggAs/r1kCEXKIJcUvm8LL3nAlGvTtTjnI9pSQTOfl4k0PcGaFxyELHf/5Lup/t5lX7MwcGwyawsBkRlM6lc5k9Lz8JHJsruuE9GT1KhMLOMk38WPcfGampoy7fkQdjiMAzX5iPA3UR+g+TCKTzWGuXEWuWJKfweDwqKRevA5iDwBzXUaCgEUAgLmJnzBhjEDBQ/2MQAjjssiuqnlNRbyRiken8ITrYlmhiG994YuoTUzAr1Q08SIFPaFIANLqA8yOzeo1EowZWjWC4087SR4ABgCg/IQASNT8RyiGaRYNA4AUdK55jP9zrJSSIrjv3XrLLWJg0Qdg/cbjkcpm4MeNOp+PkhCCUpyEL2xK8e7d+WqmN21JAHidNghaVKoyGVq3bq1pZKOEm6cMACApF2jGJzpeEw/e/VP4jTZaTRb3NCFrwWk30W5O4qzTV+Jtb7sKf/W3n8dju6ZQByVcBWUcCxaJGCXGPX/BkNKs55z8B2LwJJKmCOX3mItQCRpiQ61du1beDNyTBGwyVYiJAR0fgIUZvVnTTQFKc0UBAAo9N3G1BAAI2gkAqNX0XGc96yzB3ZQOsaClJwCnNEsBAE6TFvqZUOeJ8jmZA4ZJSZf4tVauoZjvRWW+poGHGzTQoHdEOoXxPQfQrrYxRDPQ8W34p4++F9VdP0a/VUYhwUkV2Qos5GjsZwkIEhih+DXR8iRl4ZE8aAwgryNp+hOKIs1y6OC2sPwZzwRKgwhtBy5rE9ZaNBpUkoVJFIjPk6kBohi/pWyzJTVkfHk+AUDi48YMja5N52B77sGAadYv9DzhK2k1eX/6cIb6MbljF4bWnYCGm8bvv/9v0M4sw8oNp6MZJjA9P46r3/FmFEscNBh/qHhdiWCcLjZHfJ3EDUqHi7Rkqz90EXGk+iGOQzua1tFkqUPrEKNxWQ87iTTuuvVOfO1LX0Ox0It6rWkks5mcYpPf8ltXY7ZSgxuY1Ai/SYaOiwGnhWI6hOfWMVtpwLV6YBeGUWfjksjADW0BABzYJBMeLCZaaB3PAbzX9RFNeePI7UguZn4WTf67DWg1DX5ijN/iiXTkKdh1gBZ+/v8GAHBoeEN22ibxgwOBNKe6nAZn0NdXQl+pCMeOavVW0zDuWDeIDRmovmdiQ7ewp1N7RudSZsiRpIqm7VpbLaBed5WikXEyqM2X8f1vX4vvfPXryCKBEbKXa1X5sLFmNQwAc56NX4phWvGVLQIAOteCtJ8mnSBB2V2ARSaASaJUKXlMHCkGMK5r4xogBrpVbrM7IZKfbKOd8pAJq+h3y7hg3ShWtGooBlz7qygwBnC0H63AFWBN93xXDThNX+kLBLg8RuxTAwNM0Viar40+OOxT/AYw4SWxNbBx4nNeiC0TNdzz8KPYsu1xxczuHx9T+hGjV61USsOs+XIZQ8PDmJyaRj6bUzJQb0+vzozWZZo7pizUqxX8xpvfhJnpKdx6y83IZhzks1lc/isvUv/Iv2WzLzaqYjoN4K4YQL+2MxQ1OpPho5pNk/Ev6RTanHqogDAIkzCaKGbMmO4QwIsQ3Mi5Q2h+ZPQgl0kW1b0lwHVRZrZxXwleApiulPGv112HhpXUYsSDpsiZdoBd27drEs+Dx+KdhTmzTLO5vHS+xpzGNsV9s4Us3RJTaZx91pk46YQT8Z1rr8VjmzergaZpHl2peXPwwmV+M+l7vDip77NoMhW52RqQwBhVcRqTT2fwF+//ABqVCjLMF2Zsl9x0DU34WD9oFFQtN1HsKeGqt75VN9quXbtl2MHXwhuZOY61WhlvfetvYHCwH9dddy2ec/GF2LlrB8465xyceuY5aIeG9m7W1qjh7kR6hUiwyeNFQxf8yFmZ/+3y5i4U8b4P/Ikyjnfs3oVMPi/X6brbVBZs3MDGN2+81WljE0PbR8a25ABq/5yG+Kd/8D59zadS8F1XU1dTOURTnbi442uNNEXURDLLncO+ZCIDhzdAdQaz+x6HE84hIaf0Hlz1tj/CjjELfnoZalYGuZ4+xY2w4JGRY2TI15l6h0YjF39f4AKL7YgBwL9hY0ckPJYH8GfxYy2896M/04d7DFG4IhOcheKoqyBRs8Yi1jc0Y7eh88Q4n2XLR7BsxTK0GIGVNOwHNVVd9H+eH1J9DN4e78+Rzj8WjYkZYECDeJE0C0TsAHss6HpUWnVptLsX4E6DLwDAUMUWGlBzPROMGx0aRnlqFpySMgbwy5//ItIJW4W11TYRlUyCMOfaLG4nbDoJlWoN81WaFJlC1SDfnDqbFJJmu4WWE+JFL7lcSQK2TKHEQTBu36K/M2ptocAzDTWZE5ZobHu37MT2x7ao+R1eNoRTaTSlWEIIqOGEy+ybSaTsFBJBArX5qgAAvidmX3CtYaNBPToNdg7s249quSKtFj/EvInWW10nUd450km84g2vQujYqLo++pYtRypfRKMVIJVm6kHdABqk7UU0fIJsIqWlHOnuqUU21wyLAgO8mLdomFu5QkHrHa8jNqMyHBIuReDGeDUoslRZ5C2kaSxVmcfczIzWc36PjbbuKekIzWd8VRGopTyLr0VU0qSFweER9JT6USPzK5KoLLoDxSAwH7pfl1yi3UCAfD4ipkt3MaC3yOtBMVUhWlzLWExHZmc2G/KgjcbEJL7wqU9hMJeFFbTg+w2kHQsJm6kBwIE90wIwExkaqrXw0te8HPsm9huquPwgie4ZUzhd+xEbSlMRXvNtms9aosL7zZbAVh7TnTt2yg+CbJSTNm2Sr4RkbGrYzdRk6ftZvErFmQPma3wcCEhtfXyLgKXBwUHdG90T0KUgyuKUjsUgiyaw7RTabgMrex189xvfQiE3BK8RasoT1pvIeU2kEjN48a+dgTPOPRsf+cR3MT3P9wDJPkhPJvAps6kFJKMzk1o4tdGG1jXt0wAxaabYfQN9WLdhHYp9PWi0GmrSs4Ucam7NpA6JaGPkASYy1uwNvMd4DRE85DXe2eeUxnAAk2PjolKee+45aNLUyk7o3DJGVBIA3Q/G2DaqrKIJ58LaZ0qjyCsgAoP0HVJhE0k8+tAjSIcpTcWsZIB9e/ajMu8jE7aRaozhT37nNVidm0TRn4bT8OB0jDpNXKcYNVFyh6SMkdyGxSrvfe1/kvRIYBUxcHj9h7B4+dspVFM2Bo/fAPCa6C1hvt5EJltAqAGX0exqDeLdQtBV+1Y0xV2yPXavl90AeTcAHu8x9BrSLneQ6NqlgNTSXZhsC7rQS4oUMMGBsjDzuiTxQgpbD5TxO9d8CJde8XrYhQFUWUtkgXe86zdQb8zBsbn2VjQhzeUz8FoNGVCb64RmWd2u9nwF8QTbANQxYHU0FUJnVznMFns4AMEkU/gaGPH68WstDPQtw7vf+jY0KzVknazqLjYWu/aP4dVvfDNG1qxDww9RabZkLp2zAqSa0ziu6KM8tQ/5gVFsm6ojKK3FvMcWyVynJgvChp/gOs3roSVQaGHtXRo93A2KdL/BxW/W/NbhpzAHPzwGwOueXx/NOfjP/jesK7jv6sqLhlaSNRG8brnyWeHQlOs693oy7nrl9l9CIZcxRuedCjCuBOO11Jh5miozIlbFZWK0Zikhhb2fJFZtrXccjkzPzqhuQd1F6ueMpvf87u+iOjuLNnXsiQSy9FVxF/qHDmgTnbZYTGSixCMaUWwsKsaIAQCCNo272x0AYGZmHlYyjWTCuOOzeee61r1vdQ+zYg+j7pqfb5XDXw6V6zUOfdi7N5H2yyi1yrjw+JUYaVWRa8whZ3ko9jroHelDK/Qkw+MAJGCsngZ2cYQiOxFTQyvdxzJswXQygUbDQ9YpYcZPYadnwVp1PEqbTodnp7F3+3bcftuPMbhsWCAA/TkorWDdyLeXdjIYH5+QgV8vTZKbNIgP5c1GZsZcdQ7Pf/7zkM9kcNMPbsSyoUEc2LsXb7v6KoEVNH4kyBszOFm/cT/kQefjJ/zqrpAHZ35+XkZzTTbILQ+9Q4MGEFBDbD5F2+wCAKQpSBgESU6PXZnHnJbx536jCdvJ8IijwXisbAYhjf/uuRt33f8zJHM5NfQ8dHbkKL9nx3ahK6SWtH1fxUsmk0U2n4OnKZ/RMPB1c0pWzBdQyOe14F347Au0qX7hc59Hg/mHah7FzhA6xg3Q80mdNBpWLuCsZWMmkjbIgCfOUi7zh//0g2jTgZEa4UjTxKKso1w5hv4oEUpxCFhpXPnil6igHhgYMJO0RIiJiTGcsHEDzjvvHDz62MO4/vrvYHioH1/5ypfwjW/+C5551tnYsOk0BNqkojJOpkoLWr3uG0MNpxpy8/vNdiAA5o8/9EHk83mMT00JZHFyWQEAsXN4VNmY5kr9R7RsJ0PRXHnesjQ689t43zvfhRwNw6KCJPoDIYDmFcZZ74YypgWGTZfVlhw8iRwyRLMr85g/sAVOexLJoIFkIod3v+cvcf/jTbSzK1G1ssgWSrC4OEVNRVxUxIs63zuLvLgBiCUCcVGiAiOKSeK/FTtJ4KkLTDjWDeJIAIApwLs+IiZO/F3hJFx4Ofmns3w+J13Q8MgyjKwYQSvZQkgKeMQAMJPVBUqdxSIm2l/1PJERYMc15pcOAJh3r/fZyf+maZzhE5IhQZ9DmnI6SQvV2XlUZuZw8w9vQqnQi6ARKEucKR508ebfkeWzbsN6ZAp57N63z1x7sQFiRD/hoI6SA9cOcN5zL0COkYpWKG03v89bRNQ30eWjCbMUk1wrjHt1iiDETA0P33ufQFNS388843RkcjQrTcP9eWIHWTWk0sptmgU/dWd+G9Pjk5jcewB2qy0NNSf/AgjCBMYPjMlRn6Am/8gAAFEDGYFcQuXTlgCARC4Dt51Az8AyJDJsegxg6nquaQACrqPc6MiGonwgZYDUOEc+Sl6Mm355f+SyahJJkVURqeafO6V5HdwIIxqPaPNas5jPjhDluRmUqQO0o1SViBtKMEVGsKJmm8ejE7e8B6L1IeVk0TcwiEyuR5GA/L2FBtX8q5utJtO4JQVk95oXN7AHmyBaYSg9NQsIyj0EAugJ2rBpLkZ9u+vh0x/7KPqcNKrTk7SEQDrN48ivWezZMSWCdMIJ0QibuOIVV2C6OqMoH0nfJHHhdRQ1igK6jNxFTSPz5bk50bCSkzzulUGIPbv3YPzAuO7rjSduRKGHxl3GtFQNjnLoDRDV/REXcvH3DN4QJS1IBsPs4G2aeg8MDC6KWNR9uMRQ8XAAAAnh7XYaodvEaNHGDd++FpnMoAAAO7SQqDXQwz3fP4A3vu1ijK4/Dh/55E2Yr6Qkp3BItdf1Zd7DkaalT2gAyUBJO6g3WTAlMTQyiNFVI/L0oNM+XfdTmbQkQtyvY6aDYfwt3Ns8hpy8KO0jAl0JYEyOTWB833411Oc862z9PRtLJokQAOC6uvT4H2wPOtQeQmCMg45HH9gMp+WI5WQlWti/fwzVGpBhjVLbhz98x5U4rjCFXn8GmUZbqRScnVESIbf/WFITp01EhpssAI0xWBcAIM1vVKsFIZwgAT+RQD2TQmHtaqRWLQcKPQIU7VQWCeZaM52H128E+hOs98U8iWO9Fr/DJw8AJLWWxsfsYPfo4a4Jxin6iYY0tskgByvMCKxgUxEkXbSSScy6CXziM/+CnWM+zrzgMkxV62glfZx70Wm48OJz1KTw6khQB9x2QUgh7ZghQYPNTSrb1eRHRa2ak24A4OiMhLubrkNeIwcxyOvUN1wHooYqb+fQrvtwZ+v4sz98v4Ad6oW5F6ayOez/OeP2N65+GywCxKTQpuli04YT1lBCGWuzNdTmpxDkhrCnYaPWsxZlSi/DFlI0/RNoa8NL5PTVEsMkBpOi9u4wr/VY66j/N//e+MPI7ySKsNO9Eg+wfA9pGv1ZXAfTGnRy8k9Gm7zDyNDteFxFxfvCOCji0i0AAN3Xo/q36Lk4JFAcq2JBbaVQEQDIJVNwmgHGd+3BJ/7mbzA1MWHi1Mk4URoJGVIHl3d0zicLsY7kIGaD8Mk5QWetQKNbAwBw6j01NQtbrB8ahxNEN33poQAADvfiup/PGe9nPK5kP7S45rLWSzSRapXRG1Rw/oYVWOZXUWjOIRe6KPU6KIyW4IctsUKVktFsiUFDm0P2NBbXR4L8ZL2QyWobAIA1EePN004vdk5UsduzcfaLr8REtgdjlTqKqRRq5TK+94MbFUk6MTuDvsFBNFstsVn52I1GU8MhDro4xGWdy9dAuXy5UcErf+0VuOv228Ve379nN17x0pdixeiIQAHuARrUqEePeKD0cVJyBAcTtT2hxFBEwcvzSBV7dEDHd+3A8NCQoQ9HDAADAEQGY8ZbSJExWgoVQxEpOZZca16ziXSpTxMMz0qiZVv4/Ne/hulqBVYXAEBFF1HFvTt36AKiGzIBAJ5EAgC5Qn4RAMDNgU7anEDJFbnp4dRNp+CFl70A1117Le668w7FI7A4DRkVlraRoja31dT38jS/CQydglMEA+CYxsOi4R0SAgBIcWSefecCEm89MptbOn56CiuVcoORRr1Sx5vf9GY5aceO37t278QrX/ly6f5vu+1WIdQnnHg87rrzdvz9338Kd911BzaetAknn3E2AnXqBwcA5NpNs0M2uNTjsnEQctuGG4bYPT2Fv/67T8kIqdZswslxgQcanqsidsEYTMtB5B4aLw6hWWQYvZjOYMXAIN786teg4GTg1+qm+RDCZwyFnggAGFMkn9MUmwZtdA3JGjpbvYzK2DakWmMCABLI4i8+8jl8/9adSPasRTWZQbbQp/QByTOij7i5jyeNSn9Y1BwvLjiIbnYjqzFS+GSp70c63UcCABaDLB0lVIeG2DFpsRLKnqZJFCdRg0NDYAxcQBojnfCjKb6+dgpqo2ePrupO82/YGwv5rL9MBgBHgVo6IhlRNwPANL9JNCpVFAlMJW3MTk5hZHAY//q1r6PtBrD8pJJCmtWa6FGUgxD0GRpZhjXrj8O2nTtF1yLAJ/8HgpJ0P+X0y7HRQAvrTtqAE07dpIaBtGL1asqYjl2+jYeAhmsa+iQ1AaP/RK5tY+vDj2J6ckJT77VrVmHdcWvlFE4fNLftI0kqb7stMxeCW7y+52fmMLF7H5rzFUW/tWXiZav56yQBELyhBKSTsbwwBeCGHKaSeOnrr0S6p4AwnUG22I/ATosBQEd93Xss3EiLjqIECQBQY+8yDo7Rh7aZiLKRYuPPx41jPlVoRErLWEYSL3cdJgfXFV1jnAczdcHF9OS4ZAGcTLSaJulANHSyuSJGhcxY9VzGyIjnKJHk9KIf+WKvmkJtrV0NfgcUIxU8ukOWAgAHk6LEr3UpBZkAgJG8PhEA0M+CEH12Cl/4278FalXMTRxAIZuKjEppPlbA2N5ZuF6g+7AJF8990fMUK6lUgShf3rjcR/GzUfMee11QPsXNnaAQwQI2xbwnqNHfu3uvmuK1x61FX39fZ49S6gXNnmLafNcidDAAIN63+P65PuzasVPxQqVSX0zM7TzCUwUAgiCFpN/CYBb4wfU3wLZ64TVpDJiC1Wiip+Wi5e7BNR94LRoJ4ON/fwsqNUf6RRYxBH2ND8XSCWLUuB6hqWDTTqlFg1GOGRsjq0awYu1KZAoO6l5TkZ/cVlhEay9URJkBT1jAia0YAQAES430yIB7M5PT2Ltzl/aXM555ujwZ1PjTc8QYi3TA1qWNavzfh9tHCACQWfjI/Q/DbtpKOqH7yMTEFBpNC1nKGKr78Hu/+avYNFhBsTWDbLNtjHENpBE1sPHwhfcgWZSGFix/hag47jAAVAya/ZLxjZl2Es0ggJvPwF42hJ6NGxBmsvDIrgwtWG1L8gWZdimqMUSb75/1bjzwWbIJ/qIAAMMAaCryzgqYOpQ2DIDQR2B5BtBL9+D2e7fiI5/4Kp59yRUoDi/H+PwUkhkf//Ptv4lUinWcD19xik1YdggnYyaszYaHtJ2NJnsLE2fTnEQ1h2jLvywAgMljlED66Enl4YQ2vn/tv+GGb34XWcYkJzi9bSPgdZ7J4HVv+R+Yrbmot9ro6RtEy60i5c9iRd7HiF2BW6tgrp1F2RrAnDOKamDDoZ9NBwCw4CUYt2gZACA2n+uqvY5UD/33z5/sEYg7cMP46wYAVKNG4HFOcW8pSYZLpV590kibH6wTxcCNK8Bu+UVHTHdwAGAhipE4v2Fca++mP5LfwvTMjAak+VaIW773A9x8003Ys3OX9nkOZDkQ4RrE+i3md0SkgiWAflT8xR4AnZ3dAACUALAWGxlZpkSlyUkyC5WDckQAgG87ZnDG9bFq4cjvhpGVArOeRgCAp8JttJAvDGK8EuCx+RbOe/lrsLnmAvkiHEao53O49bbb8NjWLWjz+AaBmNgcdlerNWPYx73J8yVNK+RyWudm52cwsmoU6zcchztvvw05svr6SgIAWFdoMOr7kqGlKNsk8001LKVDZALYSDxw23fDE088UUVzYWQYjekpXTSpXM6UWIyuiQAALfiiGRswWAcwfKIEIO6jtUNQmztfRoo5h24TbSeNbfv34dvf+x7sfA4tNvqasmmeoEVl/+5doh659YYKV762mAFAU6hA2k4zkecmykaBrr39pX4V0Jc+9xKsWrkC//SZz2B87ECEkhukKJMjdSRAvVnX1JtNuNfyBU6I0qbYG5NtzM/3v+8PMdzfT3KZKaajSSXRGhULsVj2yd7X3cUaAQCngPvvuBsf/ehHVexTlkA075LnPRf33PNT7Nm9Cxs3bkC9XtEzT09N4ON//Vf4+te/ipe+4hVYuf74wwMAkZRC9B1lVbIIMvyFtm3hprvuwne+92+muPF9XXj8KbXG1EIvBQBizpeOPc+XJTkswoaLX33+C3D+GWcKAfQqFemCD88AMNR1FrNhilNFTsxn8b2XAAAgAElEQVQyyFoO4NbQmNwB1Pcg6deBMIMvfuVGfPqLtyAzcDwqyEjzTGRa56BrgsQbnI2/ck4jHbDMJ6OFNC6EeS1T49zNEPiPBgAOS+GLmE8xA8CYK0WKiWhKI6p1RLckO4XNElH9Un8fRlcvR0C/BEYpxjT+Dt05Kqpjan+0CncK7cgbIJ76/jIkAFon/IVmzgSnGBO6eJEmm6djQkl9LnXS9QbG9x/AXT++E9lkBhnLQa1cQV+xpAQPbhSM3dq46STMlsuYr1aEqHKizcejKZfSFWQE2EJ+oIiLLn0u6n7TFPacGIYEjsxaoKI6ouBrO+K/qaWDhWzbglup44Gf/UzGpu2ghVNOPVlMDQIJARsPnjP5jwRCcR07A49mbAQBdu1Fq96MMrwtTYFpfjo7MyN33RgA0CQ8Pi5xeoNj4cW//gqkigWk80WkyIiwmDduFnheTmRzMZJHdHyxI9o85EjaKU08eY8SGOH6yv/mdcCNnush7x+HMaAGiDbnpUufbSBBMzGnwzDNhuqVsgAAl0Z6WQcEf/k7bLriGFhFKqbT0Zrjap1xPU4Z0hgeHZUhIAEKbliGXh0TRaMJXGxCtwQgWNpsxfd5NwAQ/47uea4N8odgNjvg07g+ekaalxIA6LVs3H7jjXjknp8g2aLjMUEpai6ZYJDG/FQDlWoD7VQoT4kznn0W8n09Apd4AojYEwAQ40Ggm2ndtOZFQAYBAG7u/D2bngHtEHOzc9Kgc30cWT6CkdGRSJ4SCsQWG+BJAACxyJm/Gx///Xv3oa+vzwDgHagxKhOfIgPA95NiUfTAwy0//BESiTy8JiV0Duymi1yTkWQH8JG/exce2LoVf/+Fu9H0CtIuck2mFCAGAJau4d3/fajtlc7USttAGzRJTecdgQAjK0eQ682jUq/qZ9z7KGvkB/d7Mb5I845MgQlAEQBQkct1xnZQnp3Hzq3bxAA46cQT0FsqSdYT0IAwEe2nXeyTp8pgiBkAjz/wiAAATpUSoYvJyWm4XsoAALX9ePtrL8WZqwL0eFPIe5DJVoK61ba/BAAwqcaHBgAM8B+HRrK+cdpJ+Sl5hSz8ngKGn3GKAIB2mnR4AgoxAGAYAJJdWPw0cFwcf9h9fn6RAACncgTXkgGn//RpEa8VfsIVqyew85iqJvBXf/s1TFZCPP+Kl2FsdgYTcwdwyWUX4/wLz0OjWRH1nwbEJF25Hr2XCPDlWP6aeMootsxMuXjXxNTfJ5oYPtlS8JgZADz+HLL4be2DPdki/uTdf4DZsWkkycDh1WCnMFOp4MxnPxvnXvwcTM5XUGMqTf8QAq8MuzmG4wZTKLXn5ROyrxIi7F2DSfSj0U6D9qgEAGSACkZDEkCmn0UELkUM7idzrz7Z4/Lfv7fQ/McT6w7gzrMgs2uzp5MBMNhfkpyLhpCa7XT6swW5T0cG0NXZx+B+LAFYKgMws1DDVGMTypqAtShrZibgFFjLNFr4ymc/j3179uLRRx5RvcIEN9ZhRmUaTXaiYiHawTuqD92vh2EAJJLcayEAgLF1ExPTxjctNFn23QyApevO0uuoG2Q2A0LWNEyIMgyAtF9B0S/jguNXigGQb8yikGgdPQMAbWScFCpzVWSzfSgHDnY1k1h7/iXY2gqRGxpBq1qBW6/r2N7wve8jnc9irlKR3x0bdFL35blEvxZ6nZHpyiGOH6BSK+Mlr3gpHt78ICrleVTn5/HaV79Kw/NeAggExZPJKPksAgDEBDDCGQ4oEr/1mheFbJauueYarDvxBLm3I+MgqFU1eVchK/Mj6g5jBoCh6xlK+GINnCiHnbNsnLk5BUrl8phr1JEo5HDtD27E9n37DAAgPakBALio8MXHAABNvrhJSqvnZMQAIC2CAEBMvaNenEUW3Y2HB4dRmZ/HYP8A3vDa1+G+n92LG667TjnPJg7QFeU0k0mjWmODShmBLQYAs775/kh11WSAVXIrwLve/ts44bjjREPWFcOiLsr1ZSPWATuOYtWiL2cSKfzwezfiU5/6lJgMPKannXYaHnjgAeW09pdKMnqq16vGVfPnZlXvfOfv4N/+7Qa85bd+E30joyZK/TAMADPxN50lG0ot5XyPThqf+Nw/4dFt2wyyx6xogiLULUe/16Gn6zkWtFrKOmb5GAbIO2nMHhjHH733GgwVepDilNV1jaeDWD2HYwDEAABfl4W2n0GGCF+rAX92L1rz22DRCNBP45bbHsU1f/pPKI6ejHLoIFPoNSkDcYMQTYtk9tgi88OYo8TUfl6z3fp+/owoaayf77BbYsx0STF8FKf4sLTWGExSE65GyiyYanmiQ633ICM6X8Zvmt+EIQo9PTKca2cSoq7HIIYxaeHkmkBdFOHSDTp1Gf7FMoBfFgOA03imS8QMgLj5Nzp0IwPgYWCDRDYQF73+Yq90uaWeIm68/vuYH59FT6aAVtNFPpOF75rcek63R1etRGmwX9IWOtZyE6Pmk4/DT05SPauNIAVcevkLlCceU3ybHgtCY+Amp34DMalBNBKApJqHpBeimMnhvp/+VFQuTr6Zr37ippOUBoC0of8r4o6gJc+uwEWTn757y3bMTUwJ4WWRyUaQvgdTk5MGeKBsQGDnAgOJ1w2v2SCVwBW//nLYPXnkSwNIZpkK4SBIWGhFja28VYhBsHAP2Hhy4p5CJpuXvoz0fW7yBAekqetmhggkMlq0bgCgeyMV4TbwpWPn1Tk/O4PZ6UmluDCKyGc6SOQBYCav5n7kueBaSyBWpouMqcsVBAAQCGhQYxcZKB4JADicB0A36Nfd/PP72rno4msI1QiYCx/To+mLE4TIshnfvx9f/ew/YrhYgFubh5Wg70FaPUB9voWZ2TICAph2iHUnHY9V69eI/UEvCBllRZ4RCwAAQWwa2xnwOmavcWNXQ9UGmo0mNj+0WZs3M+jXrF2jRpaFAiUm9Kx4KgCAgB3f1146OT6BoaEhFRaGFrjw8dQYAEkEPmcxCViNCn56+12SBLTcNrJ2FlajjkxjDoVsHX/16Wvw3Zt+hC9/ezP8sBe5tJFbeQQADyMBOFJTTcCMwB7vZTdw0fCZJOFg+ZqVmo5Ir99uSXYhCUuXZ4SGDtF66BI0JFOHnhBhiLyTQ61cxY4tW7WXrV61EitWroTre2r+WxEA0C23io9i92s+EgOAENe2hx9H2kvDr7tA6AkAaLo2MgTXvUm88SXn4qITM8g3J9BDxlPLAACqyzz+TTTRlwTAGBbznlwsATBMl05kGItzAQBQPJybddDMZbD81FMkAUAmh2aLAxkmJBHsjHxC5OjNPSdmACzUBAd7//H9p+1tCVAv35FjkACYMpPni0yOFBI0WlR100KQcOXp4SKNVH4YN97yMP76776ES694BQaWr8CBmXHM1+fxtv91FZwswTre+R44I5GfSbttHLc9NrqRj0eHPh272RvwaqkE6cnWCccKAJhjSiMwBwkvRN7K4H+87jcw0r8MtXIDSSuNpONg99gE3nL11Uj3FMX6ZJR2rtCLdFiD1diN4wbTyLYq8jvYOe0hNbABE0ERLjK0WlNdTj4W32eLkl8Z1jK9g0C98bb4bwDgyZ71I/1e1+Rfv2r+e+He4f5Nw7+09u5iLiOdd29vXuUck7Ro8KchrvT7ykeKK1rzeNEta+6fyIOjA+bHVo5dyLAIz7ZAZ95d7AvL5bJYv+Vd+/CtL39V6UX333efZIGl3l4lFy3IDxa/Aj5/VFKYhLUjAACUa4+OjggAGB+fkuQnBgDaqshM/du9/sTHi/tnPHyIr9EFdlYCfmCif58uAIACeSuRgu/b2F9uYdbpQ27DyZgp9GHWb+PEdWtRq1Swf2xMA/I77r4Lhd5eVGp15Ht6UK83zDkySLmpERm9Q2ZoKomLn3cx7rjjNjHdVy1fjssuea4Aa48DGKU1OaY3YA3JaW3kqSSFLc/5q15wTqhsdMfBlVdeiXPOOwe9y0fhl8uwS0WgUTf52aTIRxPyuKkjr5abQ2y8Ykrk6MKJrmNSEPikyWwWVc9Fy0nh01/8AtrpNFxuSBHFU9FUEQAwtnePNrEqjeXYpFFCkHYEALCQ5vIbT8S0iXP6iaTMDpif3aw1cP6zn42zzzxTXgDbtm4xTrEtF5adkMkeG2odGC5toXED5ntkHnSKWnA+iefjza99PZ51xhkLAADjUzhVy9H4ijFPXQjXke7tJT9XCoCdwWc/9fe44fobsHLFCk1l7r77J1i1apUenzcxN+5U2pKDOS/Wd73rnfjhD3+AS19wGU487RkGi+42AezyAJDxWeT0rnx1bvxyi0+A6pr//aEPou63NPkgEJMh80ONJgvYBbOuOL6KT2WaVOLiIXyvKQAATQ8f+MP/HyFvfF6cEbX2yQAAnLaGaRM25HtpOMk0rMBDWN4Pd/Zx2EETvmdj284KXvebf4zBNc/EfDuFTKGkG6GbrsTXJ6pxxACIY//ipIcFJNWAWMrbjLT/8aKxdBr+FE/rol9/sgyADnBmZPqd1ZfvRVnwvmfkK7zmbEtu5cvXrgJySRVjuvd4HzAze1ESwMLLiRu37gaO5/qXCQAko/MXN/8yousUqsbQMs49p76M5ztHiYnXwp5tu3DPbT+RPpVpEIwUJKiQzWRRY3xXoYD1J25U4sjM/Lw2UU7gFfnpG7O/0EnChY/znnMBCv1FtBmXk7ZQqVdkFKrrPPK9kJt/JAHgFITrjuVD+e1j+/apWeBCPD8/h4suvgjgBM+24CrLnLpxOte2ZeRCHVcxk8f47v3YvX2Hpv3tFgt6X6kAYwcOdOIBCQDEgKeQa97rbGTSSbzo116MZCGHgdGVQCoD30orKaVOA08riWyaAKkrKhibbkapsvlP2o5ZrWMTMRZyvFkjrwSBAhEwoAI3WuaWGnbFAAC1zIHvYXZqSqZanBiRhibjv0j7zw0obv5jpg0bWWmpLRvF3pL0/5QCsCEjS8FMIJYwANTxR2BFF0Ogu1DqvgkP1oR1GABsnri/kS6sXGJDtyTga5M15bVQTNn41Ec/gjRzr2vz9F5Eb09OBpRezcf+AxNop5ICZPpGh3HqmaexBYHfNqkSss3h/+RzZxgAgrgiYIS0fxpaZtIZIfzSMbdD3HfvfWpu2fBvPGGj/o6uyvmePGrN+pMCAOKyiMed+0mtVsPM1DRGR0fNNdVJHjFH7KkBADRCTCAdJuBOTeHhnz0Av03vHiYD5IBaGZnGNI5bU8Afffh/4XNf+wa+e9MuJFODcFLmuLCW0YT1EBKAw0mo+JdMWeBarwi+ZGhkPGELPTTCWjaAdcevN5T9MBBzypjgGvBJe2YkByDtMuU4hh0QtFHI5sXS2akkgKqA+ONP2CgglgAAP8kCjEHxpev8QpHZDa8s3klUegcBdjyyTR4ArRoZjy6mJmfQ8Gw4SSATzODKy07FC8/sR64+jl46rjeZzKHcYvhu03SBkR5fEzUy3yL6J0H4mGmyCABQRG+IFAcqAGo0Y85mMHj88UgPDQFODi7XUxnrRYBybALIx4wAgLj5635nvygGgNhBAol5Y/F18jCwkacvjgcfbTSCBIoDq7F1dxkf+tg/wk8V8fwrXirm6d333YMXvvgyPPOsU1HqK2BmZhyWFShBihJRrtXJhHn/pv5hzWBge/NJMPiXCwCwoCs4OcALsPvxHfjA/34/1ixfgyoBADujNIey6+F/vvNdmCrPw8nnO4aXebuJjLsTK3oTSLpNJTHtmwcSxVWYC3vhJSir4PE1IIDYS3y/WlSMKTiRzv8GAI6uQnzCytApZCNGawQ4LejWDRORgwl6uOSyGawcXSbjP2KbRgnL4Z6Rq8i4XY3xIog3erHUzy82gH0CA8CIfo2ZLX2KfE+DQfY/VQ46snn8+NrrseX+B7WvPHj/A3q+bDZnUkm6Irk7Fa1uI8NBMrXV4QEAAnMEAJYvHxWzc2xs0gB+Eu+RqWkA/KX7R7yPxYaJ8V7bDQI8rR4AkQkgk3AyTh4IHeyb97CjBuxsJVEfHEGYL+L4tas1sN69dw9OOe00fOPb38LYxASKpZL2qSrZAWSoe76c/DkMc2mODMjvwXKS2Lt3N7KOg4svvADLh4ewYmRExvUcjtMLwqR8sc6nHM70dmL+cT377ddcEW7dtlVOw5sf2Yyvfu2ryOVzkjXFUToCALgA8EDLPC8yE2snYBFmlSXxArLU5TNhnoVXJ7XLaGO8WsEXv/mvsAsFNZ5m9m+o/Am6nSeTGN+3VxszqbBp245o8QYAIGE4ZgAYZKelmAPqZGenZzE8OKTmgAfqVVdeib179uDb3/qmUJYki4S2LwDApT4wMmkSstlmwcZCnaYaSu1F6Pm48iUvwyUXXQSb+y2LBVLlXVINcyanm831off4w64MurmCEF/50ldw3XXXi4JFAKBQ6MH+/QeUbczvVSplFAp5Xejl+Vn8/nvejXvvvRcvvPxFWL1hvTEkjKUIXaZlcTNMej+figWQ4swcTmlcJTH88Yc/jFQ+hwZZGnSTzWSk/2eDwckcb2RTGapFNfIIfRq0vU0wJAE88+RT8MorXgyfbuaRvjKMzAwPywAQ26CFME1qCovUFJxECja5d/UJNCY3w2434btJlKsZXHbFVRjd8CzMBzbShd4oS3YxStoNAHChjD+6J/zxgsBmMwYJuiUD3ZOLo1vej/xXetWRCWA3ABBZdZgCg4aXBADcppzAaXhFPRYjr1asW41kPgVfHaphWkgKEBm2Gan/4g1A4A2nn/FG/p8AACBqHLMh4gZX4FOkWSbDh3EzpEY3ajUMDQxibmZWTuN33Xw7ZsamkEs7ilBjg8+JKtFi3hcbTzoJ1UYdZTGaGEtpeDcsfrWmpZOKUtxw8olYuX61dPVJx8ZseVa6OvkQdEkABEDymBLU5HGkYoDEoKAtDdzYvv1aH5avWI6Va1YjpGs7V85IT89mmA0G2QMZiwZqAR554CE9Bz1MCADwZ2N79onZxPPUDQCImcPjQiNSO4HnvfxypEtFLF+zHi2i9KS0MZqHfh4OKf6sDAxTiSwqOntbKYclnWJh2ITpM9KE8foRg8Y3WbNRaIzRfEUTg/jKFjtCMVRcb5Oi/VOixDWB0gKXzCuauQqMMzpCSQ2UrkAzVmNqRxYO173+gUGks/QgYURelC2tJ1sKACzIRgjExADBYaetUWMfN7m6tnjvS8pGYNQYxYndEU1SaWRq+z4GC3l868tfwvbND8FBgHQiRCoJ5NMOEq0Edu/eq2SbIJUUG+O851woEzoCAASczYzdkO1FodZyat4TjzEbf27q+WxeND/ezmSn3X3n3fJmISi96eRNYgBQ614sFUVt131M34iujy7sUN816RGhJkYE0mn2W56bx8qVK00M0JKUhacKAJDNQhfo8t4xxXPSj4ZDJwIAfnkWOW8K55y5Dle96w341Oe+jB/dPYFUZhg2KTBypVfI3CELuMMBAHyvNFAk8K84RUYJJ9pwiUAw+zqTxsp1q1Ea6EO2h7KSlsBF7mu8FnkvCqjSuYf2P16TnLD05ApoNTzs2bET8zMzmqQ84/RnwKMckiZ4rES4dnaZXB2JrbB0RzB9VICdj24XA8At1xAGDczMzMElEG4BmfYMXnzxRvzqeSPI1sbQBwehwD3DAOCkRyWdDHS7PAAiECDW/mtay/26S7ctHxSarKbT/5e9NwGT4yrPhd+urqreu2cfaWa0717kTd4tW7LljRjjgO0YDDiAsUlYkkDgXgIJa+LLFpaE8AcbQoALuYGLs/7YJjGLwYDZjHft60iafXrvqq7l5/1OnZ6e8WgkyyTkTzJ+9Iw8Go26q+qc833v9y6Y8poIyCQaGERu6VKJJvZifLaUuZUwytoAAOm529bmrGfwGNO4XzYDQC0m4ddE9QlfkZrkMySSTxd3PivVhalKHA8+/Bj+9h8exMVXXIfl607F7kMHUPbKuOHGF2L1mmWYmh5BLMbUqISKTyQrJE5mlvr5egckRYdNsazqXyEAwFfE5INEzAQzEL54z+fwg289jEwiC8NIIIzbmKq5GFixEtfccAOmKhUBEyVOEyGyRgU9xlF02ASIQ7hBAmN1G57diwoKCE0VPSu1eeR7IEk90qgqqYwCABQ77bk+/8evkP5zf4esn9bgWjcRM595j1RNSo8nZfTH5j+ZSIiHC03buztYo3AbUd4mkl5BiU6U/DLLBLB1OaN6OaKCt5/nbQSB1vnBr7G/ogm1sMhcV3qynkwWH/mDP0R3OiuMxR07doizvjKYU0Zzes1H/2JEP9cmcVHtdBwTQDKfBwcHpH6bCwB4ASW8z07EmSX1i3zrdM2v68pfBgDAGEPeRDFJbTMBpKk5PUooEOJ5aFk5TDctPD3ZwD43Jh4AhcGl8Bp19HR3yVB21Zo1Qv+/74EHsHhwUKWwcTAkiTXKzJC1Qr1WkxvMVLhqvYxyeRprV6/GJRdeiHw2jXwmg45sFsWpKdTJsJTEA5oSK18lbbosJoC/sXVTyCKDDeDiwQHUalV8+jN3A7kMXOZYJ7lh+LMAAKUbVpWMyRxFgXPm6YL5JRaqnADF46iHAbYPH8Q3vvdd8QJwxdFaSQjaAYDRw8NyMBYnpwTFULr4BDI5ahYVAKByDBUAkGU6APURLKwNU6jA1XIF5593Pi69ZDP+9CMfxsiRYSQsUzSxLOzZUNEcgU09LwQBACJcXJDCAIgAgBtecB2uvfJKMQTUAACTEugwzhtBgOLkAQBFx/3jd71HMstZAI6NjQvtY8mSpThy+IjkgSt0SxWqlXIR73znO/Cd73xb9B+DK0gNZVcy45Ddst0Q2wJSRRQNRvLPEwnEkwlx6d5/5DA+cc89SOZzguAJ6mTZmCpOywLOFfIyNVKVv2r6dfOotNGhxFwETgO3vfRlWD4wiJjjIkGGQZwO4K7yxxEx0LNNAMVhnXEXAgDwYGHjxjgkU6ZtqI+hevRxmH5dAAA/6MTFl78Sg2vOx7Qfh53pEId0xaSdAQG02zg/0+ehnfYvufdtmmTuPRoAoGxApn9RpN5CDcUv42iSZROxLRSaro0cVbMgrTudylm8MwIwm0a5WpUClocBAYB4LiG0dX2YSFHKybT4L0RgnRw0UZEYAThqIqm07L9qBoAGAGQ6yjUdSQBk0q0efCk2RE9GqjoLd/5/AOx9ajd2PPE00ox0KVWQkgm/knrQ04JGgKTgs8lkA8TiXqj7PDT579gxGEkTfUOLsW7jBiBhImbHMVGcEOd1fp8GTfiISYhABADwtQVs2EUzbAlg+O0Hv4nBgQEcOHgAF15ysQAA4hdCT5OIDk+AQlgITQ+dmQ787Ec/EXCDU2C/0RQPjcP7D4qsQVgGEg/I+6les1wXpleYwGXXX41Mbw+WrVknzX+VtF0eEq6LTDaNplNHNp2SXFgeApQAND1O9xWg19VJ40RHDhhKoWSvEZ+XyChSHpsZet0sDwA2U6JBbYrchyDr5PiosKI4laiUiioHXWI22YQmkEqnhYnAr9Up7Uonha1BQ7qevj4BJiTdh99DqnN7M6GRZTFq0862xwYA9FrWa1Wzf7RBaCz0xYxOpiVyX9X9VXQHsgDoEeChI5XEE488gvv//l4s6shJLKlbLaOQSiNrJbB7z140eF3JgrAtbL32KqUTB12Ypc2fAwAoR16eYZJwYyeEtZZNZ+E2XDl7CHh9/3vfFwCAe+jpG08XAIDRjoXOAkrVcjQNUlGRc4s4/f+S+RwEwiTgOTo1NSURk2SY8X7PzWF/bgCA2rNML4bxPcPYt2O3Yjb4QNLMoDk9hmwwjm1bzsRLX3Uj/vyzX8L3fjYJO90rWnf5Rsl0joyF25qIuWys+fZbuXOi2Vcmf2JyxGg0mroRQCT2FQdWrF6JxUMDQl2nkSpBcN5mVQOo+FSuT0pi+FzyuhAA4Foc3n8AE5TjGDGcvelsaS9Z6xEA4M97VgrDc3BCl5kJGQDP7IHlWGIISgBgaqqIpp+SFIBEMIEXXLQSv755EKnqCLpiCYT1BgyWHYEn+lExfIrkDJRQShSgNgKkdFPYOGruJh4AOmmG+0jTk8SQ8UYdRqEAs6sLnavXcAEipJwoghVkBq5B42gApO7JnBSbOY3gv6UEQOI1A9L/I1O0mLhrIAw5WHIF8GCqiNOk0WESU7U43vH+jyPbswyXX/tiuPE4/vX7D+Kml70Em87diIDPJBiz5cLzGd2VVKrPiOUaFUKSGKAZADIRb9sfn0td0D5xPdbfW6ip5uQ9aaUBx0f2F7Gvb33D7yKse6iWGyh09opef6xcw0WXb8PydevFt4HeJWzmOdEnu2RlviRJAE5goeanUfYzqIU5NOMFBEaqNVVW8YdsasgE4Gel3abs4r8BgOdy12e+VwgrsxDb2ZN/Vf8pHb+a+idFJsyalh4u2RT9oOhFo85nGdbJbEL4ty2zU9WgzO3PokjatvU73/OoT372VbU6p9FN+cU49b5cHne+5Cbx/Tpw4IBEmKdTWfEZYs+h1n5LxDCr+de8PhmeLAAAMJlDAwDzMQAWAgB0w8/6XlKTIsBdWNFRCoDj0mT55CUABPr5xo4FACQ4GGmQTWRh0omjlOrG0Hmb8b8f+gFGGy46shkBTwgAdPV0S7T7T372KMYnJwUAkLj7OIfglCXRJFjF17PX7erqROA7mJqawJkbT8cVW7ZI6gDTFxb39WFsZERS2lhzUc4Uo5SWwx2JsjeFYRC79Yrzw1w+h/GJCfnGbD6LizdfjFtf9ZtS2EnEVJVZ2qTOxWUaIYcnXeINCybFjscCAPjYsVhLJsXZMEza+Nr99+HgxDiobKDmkg6uTsNBRz6PSnFKogxKkxOolctiJMEDXmU5xiWaiu7WBAD4YCl0S+nd+ORTp6I1tqTUklr5ouuvR2lqCv/7i59Ho87IwIyapiYSMqWqVUmlVDFhKiVXzbx0CsCmjej5UjcAACAASURBVGfi5b9xi8T1mIzF4oSA+tCkKqgks34BBkD7Bj63uFLnaBy/fcfrZAK2Z9ce+cwHnRMyFoF8o3yASblhzAcZAK985SsEqDn/oguwcsOaBQGAWJTHyYOfzT+9Duj0TxDjn+67D//y8MMIaZBEZgCnSaLLi9BcFkycQnJKRMMMXxWSZFywCaPhV8Y04fyCbnLXe98r2n+nVBI3SqYN+I6KZ5KIRaUFiMAelUEsTRCLE+ru6PYZpzN4AX7DA2pV2PE6vPGnUJsagRmm4AUduOkV/xNID6IUWEhkO2BbKWleeG25yIlQstFTVCQeYGqx66Zfm+VxsxRzyfQMQ2C+YuV4FNST2/p1KRGRZ8S5X+l8OC1lsabN2ViQ8r1JFAzJjcKaATo6O9G9qA9WPiXGVNxD84W8FOClSlkSHDJMzZC1o3OWZ/Rd0tQKAKDW87zygAgo0c9w+/dI6Rd5Kix0DXTTJe+hrTgWWhsBOxmj6Pz5iHYeFavyR7x/IjlRAIDUHZF2OubHRIP/rfv/Rab/DmPHkmnxC+ChkqApjmliw2mnYtfuPQKkELTjn+fSGWk8adYWWjGhb19/4w2YqBYl69tMsgF1FNDQ8k2IYvBkQq2muHyyGBkaur7wmctT09i5Y4f8bDIAlq5cLiCLZMPyPUcogtLqEqYPkbKTeOT7P0DKTCDmhWjWG6iXKgKA8t/m4SuTXk4qtXacenUTuPT6q5Ho6sDqDadhslyHnc0joFGiyGCa6OvtlhkrnyeuDx7OTpOnblwacpoW0uSV+xD/DV5vxv5IaohpSiwo96IWqyYS3Ku0CTXBJLOKev8D+/ahXJxGPpsV3xUCrmRJ8Xv5b7HBYvPPf4PmNpzIZvJZVOt1dHR2oadXRf3w69yLKEmamXALBUsBY1GsmejYjlOA62afewFBTkk7qVZlb2ADJRPgCEwQyYOmxglmRo/gEGGjjqxp4MPvey/6chnYBLRrNXRnM7ACH0ePHkXVD9GgSZZl46IrtiJGE8A4VyxBZTapUeEcSRbopK33JIlK8lnImQJQ0aeCe+2OZ3ZEe1QSS5YukXhWNrCUAnHizevKs0KvRX7Wa6W1PiMqpvyZYWDXrl0ik6MHAO/r8UwA28+sZ9HcEaJRq6En24VHvvF9OOU6QoOJO/S3SMBoTCNe3Yc3v+lVWHv6WnzgE/fg0HQWtaaFpKX8Y5gtPtcDoB3MXXiqqNk5s1NEtNEi20HDNoURsO6U9Vi6YpkAgdOlaRkmkB5JWSCfc4J6ov+XaEEFIqIZYHJ0TOKtGPG5avVqdPf3oN50lAkgTXKj9dC+R7bfj7nvRZ8xsi/yPI3Hsf3nT8Oo0UwxhtL0KKrVOvwwg45MCn7lEK6+YDleduUqZBpjSNQ8AdnZhAU+zUwJmSm/FH6W+C5GbVLuIOuaryYCBFoGq5FnAPkXPuN3QwTJJBzTgmPbGNp0nmrsGasaFxV4q9FvnQEa2Ff8g2N+LAyix1QqUdvH3Pu9IKuH/gRBZBTK6yHwjLhKKbcWaZ6U0RdZAJNV4N77f4Cv/b8P4cKtL8Spm87Ht378EJasHMSLb3wh4qaPbIYrvolSaQq5bDYCAGZ07opurBk9HID/+5sAtp61kCyyNGJugKkjR/G+d/wR0gb3dAN2Oo+6b+DwdAW//84/wkSlIoCYycQgSmSSJsz6UazvdeA1plF0k6gih0asA40gDT+WRBBjra0GdAoA4PqgjEYBAHzixGywzRvq+dRD/9X+rhBYhAWlzjTFUNUSUPWZMeYy9U8mkMuqxp8MZi4bCS6LyNfqEJjLItBXdD4AIGpbZnv0KZlL240QI2B6TAAolopS9/P8JBCx58kn8ZE/eAcuPfdcTE5MYfuOnTCtBBIRi8+jv0ubCbU2H9UmccrvRp4i1RdEw2D2BEqQxyhSArV1rF27RmqDAweGxQMg8FW9wimQAklmRwHOfZY0+1cPB7mGyFZojwGkCaCOAVzkV1sxgIW83YoBdENeDzI3Kakk40wBAIxKnRUDaKjzPnAdpDt7EVR9HJ52MW7kcOaNt2J3qYZ//dFPsHvHdixbtgyVag1jE+MiMyt0duG7Dz+MAlN6KE93uafRxDeQITH7G/aeZ2w8HU8/9ZiYL2/buhVOow6mQgwtXoxDNI9fvRrZXCZKkZASQ5irAoDHlNlz7I03vUCeGpoxcUIlDpKGgQ9+5EPoW9Qnhndsdqlnrdeq0iATiZIpFN84xZMLAACyA0vj6SFIWLj3gftxcHIcDbouC1Xclia8kMvBqVWk0SYAQEMt323KdOpEAQBp1iL9JLWBfHDPO2cTTj/tVPzZxz6KaqWMeqWCjkJeqMQsAkkflEIs0qZIvBKphaTeIobT1q7Hna9+jUgTiNIoOUQg0waJ7DuOBEBv1vMdZGxqSPu94/Y7kM8XcGT4sFBkhZoZMyTHlQuOTTebVRp7TE2O47bbXinF/elnbsTa0zccEwDQ+/KM9pGRjXQ/t+Qh+usvf0mcmQUAkEguLqiZA12UHdTJ87mAgUw6IxNJAjYEdpJmHHYQojefx+vvuEOys5tRkS0IJBkVcdUsSX64UsKq6CW+R6npfZm4+oYHXyiHWfiOD9NtwEp4CEYeR3XyiAAATT+PV//W+1H2siiHCdjZDphmEk0lJBWggveE743PwnwAgKLNxgUo4PuSJnGeqc2JTKCe74Glygil5+Z1VRkdSpPMiRNpV0LDZpMiPG1FGRYTwHwOha5O9C0dkILUTiaEFszFne/skN+LfIuGgM8CAGbiPI8HACw4gWijVR/rWhwPAFDmmgqtFh+AtqQN3SDppmaGLRcZBAaA5ceFAbDr6e0IGi5yCWUEKNczAvZWrV0rsTXcSLneqbOmj4A8J1YcMVtN07deuw0hvTZ48CRMabbkWW0DAIR5pAEAQZQZFWUJBdNCHI1yFbt37cLY2BjSuSxWrV2DFGP66LnhNSMWg7rH9AEIHK6jBH72458wzRoGAYBaQ37O9MSkTIN50OlGmJNNnQzhWTFsvu4qZPq6sWLtKZiqNmCms1K0M3WAa7C3p0tAVMoCCaKqCXsMcTOhpsJ8TiTelQCB0tyLplpkBhoUiO4P741Ci5R/igAAJNnSqyHEoQMHBCAlA0D8QZquXG/+OzL558EZKBd2vgcaunJvoNEsDzsCBPLeyNAgWs3XocuRqFHXAIAU9+Jou/AErl2LyNfMn6mbMB6cMoUWHwD1dLUYAGKPQEYZ4FYqYgB498c/BpOmoY4jUWzpGLBm6SI88sgP4VspTBPpT6Sx8fzzke0qwAkc2GK14EVxRhFrgVdHFzvSpCkp2FwAYOf2nQpkTiUEAKAESAxobVOZgnJyzf2iberaDgBI6xfRQvX63LNnDwq5vBSSYvzYNhua74x6Fmg9h5HhNKroSnbgkW88gqDuoeFVhUEXugbMZgm2sw9vf+vr0DswiLs+dg/GnS64YRKWQXPI5w8AKH+FGQxeT9WUnIM9vIdcRwF1t4GhpUPoH1gkQ46R8VFkc2lJ++DZRykEASf+kjOC6vfQkNjRkcOH5bylbILmgjWnDhIfaZbbXi7PBwLMLUxn1QM+JSgx7Hx8uwAAph/D9PQI6mQCCQCQBOpHcOV5S3HLFSuRqo8gWfdh0B+DrK+AfiFuKwZXGSlHHgAEAbg2tQRM1q7aYzUDQNYtwSx+nTIUmjImkhg862zAtMVBPiQopddYax9UpD4dwbnQBPy5AgDtz7I8vwsY8dKAWgMAQYxRrzQpU2CbYpSqpIZ6uQozkYUXz+HJvZO462N/hVzvalz96zej6Nfw1K6nsPmy83HNtZej4RThuhVh7vDcVJijqltm6lyli5dn7VcKAMRhIwk7jOM79z+Af/rqvYDDe24DVgp1+kWkC7j19tei2KAA14dteIiHDjLxEPlYEctzZbiNCsa8PKps/mN5NEMORQiESAaAAoDo/wVPfkljE+nHtQfY862F/iv+fR457Dco1WO94hIUdxuym+loXTb/ZDizPyJzmb0XQWyy7MVMONr/Zq7ffHDcsYCBWb7e6ke0/fV2IICDkHKphIRtC4OMLIRPf+xj+NED9+GSczYJa2nHjl0wKMFMpuRspixBdOctcEIDEeqzSF0lReLYAABjOQnSEgAg2E0AgCkAvqeSddpTAPQ1aN+Htay3lZLVNtQyTVslnSwQA5iBi5MFAPjmEmStl+qo1wK4dgFPjdcxsOlixJauQmHZcjGp/+nPfiKMb/ZpR8fGsHLVKnR0deHb33lI6iKRT3Ig4vuwyXSt1qQfPPXUDTi4f7ekLV22eTM81iYIsWfnTpx/3rlYsWyZSACUB5yhBuds8MnajCJxY69/ybUh9eXUFo6OjSr302way1etxLs+cBf8WhXxbJrh2UIBYSPCCYQUgJyPKRPGFvqkm04NRsnkjxTmCAAgA+DQ1AQcTrAiAKBSriCXyUjkIBttAgDl6WlBh+iqrQEAFopzGQDUwbGJVAiSopyINMEwYcUt9HZ34xW33or/+7d/i5//9KeolKbR3dEhE3SyAKix1xnk1ASzJBF0SAAAA8sWD+Jtb36zmBESVReH/EjLqZ/r+dQPJ7Kh8VBhHvgdt9+JjkIHSsVSRCkkhVa5N1IHzAKahh48wKmxfelLb5FNY/W6NTjjvLMXBACkAOGL4WFGyiIp92EoE8oPf+LjGCUybJnCMmARJAwAHTcWg5qqixaO2qOkTKY41eOFTtM8Mgiw5YILseWSS2SawBQJk7RV0v8JFzE3+JgAAIsYH7EkJzA+mqTyBRl4jocEn4V0ABx9ArWpo4h5nF7m8PZ33Y0dB8uox1Mw00xISEhDoxc9m3r+4uvmRqmTAHQzqScYMun0PJmUzy062guPf2sGgLQxkSZfLlMEisjoQdA/ZbyiDThZrAkqy6Yqm0GqkMOylcul0GX0HRkeDc9FV18PyqQJk4I+CwBQ5ZpGRJ8rANA+0ZLHKkJ4TwQA0NdZU7Mkmz4aueqvybMnDGx1EnFK1trQo39E9hReKzrpBwaaNQffffDbqE2XUKCOuq7MM7mhslAZGBoUfS+bclXQUcOtwBWpbSwDzXiIM84/G4tXLEHZqcFI0BzUl45wPgBA7xmUDXG6TgAgYVgywacPAOlw5VoVS1csx6LBAXEjV4kTPEpDYXqk7BQCN0QibuHpJ54UyjGRZb/hiiHYxKhKAhAPgEjrLQAA3wQnliZw8Qu2oWvJIIZWrEap4SGWSEkKAN+3bVvoKORALw7RBzNWkJIZ/lRD6aAb9Yq8HpEZRJo9DTLJHi9fa7+7mk2iZFuEQwgCcD+dmpyQFBci0dRMM5qG1y6bzSKTzUoxUG+4wtgRmn/cRKVRw+CSJcjm8mg4jnydQAA/pCGLPEhmfDHUNHM+CcB8z6A20STYw6KF7sX8LMayZLOJS7I2ItJWKioqh19ncVAvFjHU24MH7v0aDjz9FCzHRYZNUb2Ma7eejy9+8Quwst0Yqzgw811YsnY9Vqxfg3KjBMvmmKM5BwDgPYgml4zYEiBlBgAge42bNmMA+XrtpI2ly5bKeuczSRYeHZmVkaJ613qN6NilVqPZxoDitTh48CC6OhgBSE8ZyXFRjcycRmvhxi36N7m/ew2kY2n8+Bs/RdyPo1wflyLVrfjgTDHl7cMfv/ut8GJJ/MlHP4sy+hFL5BB6FRgyteV1mJEA6Huo//3jMQC4oPWeru6YjjlS4KrI44itxoBqo4qLNl8sgApBFCZ90DhQyQcslRAgEiN6dMTFT6Q0MYX9e/dIiZrvKGDN+rWoODUBrbkWxV15juZ9vim2ZkDpP9MMKFJg9zy1SwAAgn8EABzKGZFBPpVA3B3FtnOHcNOWZQIApBpKt8+XyxFgkwybSNcv/iYir1X5z3K28v3LDdYAgJYA8LJw/yUAwAQLCw73xEQSA6cyCSCvQAB+Taj/agW2DID1mT7HSGzuGjweABBpZJ4Fwi80OGkV+vQmEAYA4Bt0/qcwQw1weF2FHUEWY71G+ipCOy/69vd88NN45PFhXHXDLTjtgnNw/zcfQFd3Fm940x3wA9a4TeRzGYyNjyCZYDOsmIvqQzcxUf6d7KftrdKJVH56/agft9Dfnu/5n2EAxJGIZWAHcXzofe+VJCa3XIPFmNnQRNENcdoFm7Fp86Wo0dPAc5A2fVhBHZZfx1AB6MZROZeOBj2oGN1wjTz80FIDmpiFJnMAIp8LAitxsY5mDKbAR8KQO9n698Sv1H/O7+QZw32c5zTvqUhQCfCSac3Bme+Jzp+xenT6Z7+ilHkK8hSQ/lkAwDErsWP8QdQftBbV7G/jveW5wYFoqVgUuRod/wlY3HnbK5CsV3HRWWdJEo4GAEw7qXx8BMtXTDf5V4TyqBp/9VnLXiMZ+DwMAAIAHLKsW7dWBjj79x+aBQDoFIBZFUp70lUkjeC10tJebapIxoEfcPjGvbAuMYC5ZlFiAPuaZWEAMAbwhAGAKBGEklyfHjdkyjBlyGPNlIKR7RMPgN4zzkO5oxfxrl7UnRr+5m/+RmokUv452Bs+fASbNp2LJ596WtiQ7MnIoOQHz/xKuSr3ZPWqlTh0YDdOP3UDkraNkSOHUa+UcdbGjbjqym0y5J6mjJ+yb5NgXiRcYt1A9i5vyauuvSwsFArCAKjV6/LwdXZ34fEnH8dd/+subLpsszQfteKUMh+jrpRoYsAmJImwGWmVo11AsIA2NooGAJg169umSACGpyYFAAjERMdEuVRGOplEgs0Km9PiNKYnWEwaqJRKEQ3dlElROwAgsWiBcoEUylrkhUdmgspUjouJ1q9ff72gwX/92c+K6QKnVIxIYHOh9eHiAC0TiQgAMOKwY3F0ZHJ437vepRrhRgMmIxJD0uaU4cZ8LvQnsl1J0QJGHh7GG9/wJhTyBUEASXNh9clrKwYs0fJh48DDjADAlVduE/3H2g3rsOni858NALQMu7ThA2MgGA3mwWZx1mxiYmoSf/LBD8LltMYyxSiC91eQO5kWKKdqoQFLQR6DU3eEkUBdr7AKKaUIQtx5229i6cCAaGYNgiTMW2Y8kUV9P5uwYzEAIgBAGAC+YgCEjHTzYDh1pGwHKO6GMzWCwOUGmcOnPvN13P+dx+Al84in8ghjNLdQG6im9euinwCAnvjNLSx1w0k9fXsBPffeLVyAnsidPvb36GmV/Pt60szrysOajX9kxCb53aRrkkrOYo3UHTIEyNpgnnrCwqkbT0M8Qcom6X8JTBLoWsQNpi7fq4pkpdjkLwUAGMeVAByvEXiuAIC+GtLYyZRGLVo9KRODkqghYbHJYrxVerX9mQYADD+GjJ3Co4/8BNsffxLduYJQ6IUKS5pTGAi9nCAAm3LlVarE3jxsxVDPNuAYAYZWL8MZF2xCqVEF3eGE5ihO0NH1Y7mjzfzUYIiDEvWzXB9WaCAVt1Gv1HDw4CEMHz4sTdvKdWuE6k7ZlLiyhoypdJFms+4CdszEoX37UZqYhl93RUrg1x2MHD4iQKRmAPAtaQCAG7hnxnD+VVswuGYVegeXosF0mHhCvFVYuFMSkrQJY1KrT3MgMnzIbKCUJBQKmE1Le2kS1P757MicGaMztRZmwDae8KahzPSGDx0U1op+bgmKlEpF5DJZaTYpJeDrJ9WNIID8HBoFek0sW75CDin6W7Chksxh6tMFfNA2hOq51XrmEwUAtDESiytthMfP/H8yALg/yZqIkGv6nCgTQlW2cM+tl4vozedweOdO3PeVryBHA0eeHdUpvObW6/GnH/kQ4plujJQcJLoWIdPdi3MvuRiTlUmYNqsgZpWrc0oRtbnPKgCAlFppw2mmF7fguZ4kQvAZ3bdnn2j22awSAMjkc7IPSOSdp0yB5gIA0R2a2XQi6Q3vHUGPkZERMcrl35WpggaI27ap4635mVqRk1YXqAE/e/BJpM0UJkuHkculUZ12kYnX0RE/iI984F3Yd7CIP/3Ul9GwBxFLZOG7RZgmi5AZE8D2nfLEXoMyttNnqTLk05r0KLM+Mr4jA6C3vxfj0+M485wz0dHRgSAWwA3pFs9ijb4pliqMIgCA8WpOuYodTz8tdRHBc7Luas0G4klLijMx2I0+5jIA5p457eeMFKHc+1wP+57ZC7NBHZyH6akRuGS0GTlkkxYMZ6QNABhFyglhcU9kh8vkIseJAADCelFiCc/uWQCAks/MMABm1pTB85nfb1qoc/0n01i8ajXQ2xcBACZ8Mk0iA8CWCbCATirG7/kwADQAsNAZfKwTVNIJSL2lO73RhCcAANeyIZTcuM99uS73CkFTKPF2x1L8w7/8FH92z9+je8k63HjbK7D/yEEcGt6NF9/4azjzrA3wgoaYLKroZeU2PvNcaQMzzbz5VQIAJlLxHJoVF7//+t9GgXWaQ2ZNHM1YQuj/N7/6TuT6FsGPUy5URSbuwQ6qsJplrOnPIFk7gKrrYzi2GGWzF00jizAwYAnDKI4mbGn7hfVFo82QpmsEACgNIeB0svDH86ud/jP8bUm/seJoOA3FJpahVULkdDK0QYCenm7kc1nksykBIRVYqwC9VhOtKtiTuCQazFJ/VU3qZ0gA0RGo6p8gxNTEpJrVh8Ce3bvxR2/9ffQn4rjgrDMxMTmNnbv2SvQkY3w5lOOvGY+UaDIrTBI13BIYQ+qxYwMAXIc8o9evX4dGw5kFAChPEsllmvXe2wFhfdZrJiD/bKbGIdOQoAqj+hqwmiUBAC5ePYh+r4JMfQo5wzt5AIA1O32SmMZRCzDlxCUF4NQrr8N4Ko9hRtcv6kO5Usbdd9+NZcuWtxr+8fFxrFm7TvyFeA3pqcC9iDU/JRgEqvt7ezA+MoyhgX4ZilA+39WRx+WXXSYeTDRl9vymJIZxqEIjasq9dByuMLJvu+ZSuXosTpOppDQG45Pjcliywf7wn34Y+UV9wgQQOnEqJQZIMiWniZ42iY+gTE0GaE0zIwYAAYDAMvG1B2YAAB4sRGGqVWWml2YD43mC2I6PjCjUaXpamjgWK0wBaAcA2NgEIWm12hSQRb3arCW3NlSO/suGhvDCa6/FFz73ORzcu1difahTVYiBMtXiwUE6DunWoruNk9JrIPELKcFd73ufABR0u44nbKFhEjA4EQBgvknGzETTwBOPPol3/9G7pUimjo9mhkL/p9eB7yPJqa7TgGnyaxaqlZLQYRiLcc75m3D2BefNCwDopc1oQ7knJmM8mmLqSCBg+/bt+OTdn4aZzbVJANRhppswXhM20byGpN80ovgJAgIytKrXkYubeNub3oSUaQmdMSbO/6TOeYilEggYQbYAAKAEo8yX9cS11ox3oFFx4JamkAzLSMbG4U2PwqsHcN0M7nvwGXzys19DLNsFI5WHFxK4UOiYNijh77nwRdsZgRntEwWNAPL7xDF/niziE5tAncSe215oq6qnpWlXTmSBPGd0kheGQvQe5LkUHwCFyCqqvNKEk15dbzawZsM69A8NSARZR283itWSoriT6vxLAADaN9YTmdDot6rvQXtBLF/T90bOsxkgYKbBUL4T6qCI0L3W71UjH7rMHE+gOlXEN+//BrKUhNA7xPORTKUjyrQtDquHDh0SjTXXN5NCWvTYeEwAgHxfJy7cdhkazA2nNoGKorkAgGik1OSUz7WZVFIgxjAxEjBtJhBHHEePjGDPvr2oNupYvnqVaIeFfWUStKSviSssJU6wuFdNj03g6MHDcCt10QKHThPDBw6Kv8BCAMCmyy/B6o2nIUudmUXnbgsNaRDikiIi9DahuEWHMdkBIeUIyuk/nSW4R4o/gSUFiAojJTLClP2ovenXkKRCC2DH1YG+45lnxM2W6Qw8fIT+32yip6cHlkn3YlvAzVqjIfp/qTTiBtL5PDq7uuT/adpIpobnB3CY5EJWki5NTlICoIFB7gXi+UGts8ipSKnjXhu5XEcu3yJe4P2VxoaHZShZ6yanMUYM93z0o+ikeU6ljnijiN+582Z88pOfQLFhYLzqwyz0w7OSuPzaqzFZnoSdIrbSDgAQACIAYKt92WgqGUIbAEB2CuU/B/cfxMTEhKxfSgBIZScoxf8nAKD2N1X8zGLJtNdDbQAAfWSmp6cxsIiRSry+9iwAYL6mmz+3/evtv+dE0DKaKI9U8MzD+5GMp1CuH0EqnUC92EQmXsNgYQIfuuuP8PAPd+CvvvwAGvZihDZNeyeQTtnwfM4Q1ZRo7p6ip+bH2mV5LWhQLABnFGPJ+yf7QnQNLNvCdKmIvsX9mJyekP2QU+JNm85BPGkinjbFQ4XPHKdVXDcCxkoAngHDD/HU448LAMDzkwCAxK5ahhgq6RSAuc3/sd6Lvp5yHWlUWq1jePchAQAoYSIAIIw2I480DUkbR3HFpkHcvHU5Ms4YUg4QJ8hu+BLvSdYdi3M294oBoPTE8wMAkgMwYwLI55tpO3zef3GO17wAYSqDwuIBpJavEAkAJ+cemRGRAaA4z4saTZkC/jIBgNa+f4JGijLo4V7J4U3cleQN8aYP4jADC6ZHvVEdRsoEvIoySUUWU24W7/rAX+GZ/ZO48vpfx8ZzzsQTT/0EhY4kXvf6V8FtVjBVGseiRX2o1upR8z/DClJj+2jdRfTlk6kEdIN18gwAEymzQxgkH3rPu5FjLnyCLuEukMhieKqC1/+Pd6LMZyRhoelUkLNcJPwKUkEVq3rTiBcPotI0sM9YgrLdD89QaTuJgJHTBlzYwtJRev8AVsjzAGgKAMBVErFMTuYC/Bf/OwQAaILLBpC1Hj2+eHZyLaeStjT+fX29SNhxlsjKnUxYd0qCo5jP7c3/cwUBTgwAoJyarL5auSLrnr5nn/3MZ/Gd+7+OXODg/DPPwPjEFHbtJgCQkIGcmAzHWFsr/y0FVmjQQjH4orejkkaO4QHAfY7vfMOG9WKEt3fvAcQNWyQAIh4QAtDMAGnuI8XznmfdYGJzYwAAIABJREFUvycAEGgGAFgfkX5mcBtCOUjimckGll64BfWexfDzHcI471/cj89//vNiBF8odCgWdiSF1PsPgXoOUXjm8zrw/CCDEZ6D/u5OGWiT9br54gtFRq+GGiGSqQQS7OHIIpe0O2Ve25Jkv+zKi0I2/aQay2cWplZcHLCL5SJe/sqX40U3vAixXFaM2WT67XliSCRmM9HkRFxB2x5HmbRFhl2UAIgHgG0pAGByAg0jJqgyM58lnoumbdQ2Mkc+DER3x+m6BgA4FRLjHhaI1AuTmsuEgSCi1VLj4LOp0BF1vPAQ92vfcfHyW27B/j17cO9XviKvy+cELpmURSRmHCLDVAAAD2nxAOBU4BcDnPf84R+iq1BQumJTTdJ5EaUhirTsxyxS2qiV7Q0Uv99AHPf98wO459P3SGFKTY/We+j8Spmq0YyRKJVoVgPkchksWTqEyy7fivMuuUjp+tpSAFrFRzSl5KSPk27XV3pHAhj3P/AA7v/mgwBj8kT/H5dfmqATuQchnU6jVqkKAGCbttwnNk/8N7KWhRW9/XjNy19OMbQkJcS4KbGp52u1TfEBWBAA4E0yQrg0yrKSiBsFVIs1lMdGEHcn0N/pISiOwak0BQB4encdb/3DD8Pu7EcsmUMzsCTTXFIOSCGmQWOb66faZGaKZI3+6SZHv099b9on/scrQJ/v+SUNQFRgS0Ps+WrqTyfqJp3TAzEcUZuBcnFuIZiRwRFjQcrVikyYOZnq7O/BmlPXI2abyHd1oOaS/njyAEB7UTb3GvH/hUZ/nI+5AIA2ZtNATKu515axumkRlmsEAAhgMNvohcWo73IqYYj2//vf/A6mR8bFjZ86/xQZIJFWfMny5YKc8lkm8CBRoXRYJUsAvgAAiY4MLti6GfEMkxX4XM4GAITwGE2I9Z5BBipZMXwNZADYoSmU/uJUEfv278fw6FF09/dh0dBi2VNJSiZ7SoBHj1RjAgYG3FpdXNSdUg2JWByGF2D/nr2zGAA89fl+ZL2T8WIZOGPz+Tjt3HMQT+VgZ/JoGhbqlDUZhhi9Cc03OoBV4gnXOenOLODIeuJaVlio1pNz7+EvngdE3VUCiG4E1WdZGzTJi/lwnToO7t8vVMXpqUmho9E0jTKVzs4udc1Yi7tNNFy3Nd0nKNk3MBDpr0nXVa+NHgHc42UPFAlApBfU9NvnIAHQZxtfiySd5PPymf/vMgqWAIY4/qsmUj2C6mwSmQfN3hgtVypiSXc3vvjJv0CsXIE3VUTSq+KVN1+OBx98AD9/5iCceA6xTA8qfgzX3HA9qm4VoeEgjHFqRgaAcAqAkF4LtvLoMJqSgkIAgJ41jAHkucMYwOGDw0q2EgsxtGRIAACRrMRjQh3lPqcBgPazd9ZApM18k81/rVbD0qElKJfL4jejGQDHkgAomcHM2a7vvSo7PTHzO7RjGIcfL4oEwMWUTE+bVSBtVHD2OgP/482vx1fvfQj3f/tJNOxF8ow23UlkM0k0PV7kk5MAKLM/lVxB5oZotaPMdnUvFYjHdTc6PirSxppTk8+8E+tP34BUd0ZMPyk3IQhAGQD3BLJVQy9AUuQ5TygmiNMQCUCmIycgKycpyq9HFd4LMQDmlQAEISrTRRzdd0RiAL1aA8XpUTCeKhYvIGXHhQFw+TmDuHnLMqSdMaRpqyPeGIypa4jxrgIAyMRRvwgszDIBjAYdmtWnWDXRSc9UBPofcBDD1I1UFnZHJzrWrZfmn/5NBABo2KwkACzXCdnMFJGSinKMj+NJALhPtV+79vPmeOeKADW8z4zcjJMBQHkUBz8WLI9RwvzzJp2J4aOGeC6P0XIIu3MlPvKpe/GvDz8JM9uJN73591BzpvGdhx7Aq197K848+xRMl8aRyaUFrFSykgiKlDp3pnHSBmbHe63z/fnzBwAsJIwCvvblr+Kh++8DGjQmzaFaqSNMZIFUAS973RswRso2B1duGQW7iaRfQpftozfhw6qMoeRZ2GsuR9HuRxBPgqyQpF8RPXEzloQfs0Q2xlhUO1DgrRdLCPijfAEUG+K/P57bFeD54viU+0Tm2mQliwdZiK6ODgws7mcJLYCL2ENJH0BiLSOIFVtv5mPuGjxRMGDmWZ6PARC5X4gfEc8leiexdvq93/1dVMZHkG7WcN4ZGzE2MYU9ew/AMKLaQvb0GY+UFu1fgPwZAEDwa50EN48EgBpz9j0EAJiOtmfP/lkAQJxMzQVMAGVvkyjFfz8JQDsAQBNAiywDpNC0Cnhqoi4SgPF0AY1URiTSy1cux5e+9GWMjo6KPDKXL8j5TEaaUPcpu3ZdpDNZlQgQmZy7jRoyCRNrVizDkeFhnLphPU47dYMkw9Dnjr0aTQDJUiOw3fSZAKAAAA3HxF667UIBAHihqAv3Aw+DQ4PYvWcXVqxYLnrDt77tbVi6do1Qzqg7Y5xcgg6pjqOQhMhATxUFMxKAFgDAYisCAP6OJoATkQmgIBHRQyLTpBga1SoyCRuHD6oYLEZLiQblGACA53M6zigfanrpB6A0s6qrD+WBrZXKuOKyy7B21Sr8xSc+IS7glXIJnfm8FKqCgBMAaE8BgPIB4ATgbW95i8QqJMka4PunmRejvSJtzEIaqFkTk4hKrA88Fiuf+8zn8fV/vk9JDFwaVHHSr5o+MbUjMyOZEB0M3TCJ9BDZWLJ0ENuuuhKbr7iizdhHIYTSVEY7AyfcpPxT6y4ma0RvfQ+f+sv/BweOHFESAGn+lWma/JJ4I0oOVExVM5rYiRsodenMpzQM5BMJ/NplW3HpuecJcKNSg4XDDpBaT0BFDGOOLQFQhg08UHwEbEqCDMqTZZRGj8JsTmLZYhNhaRz1kiMAwGQlh1e89veR6R0EEnm4jAGK8/rMuP9LdnZk9MfXqaeaunnWsgApoKOmej4A4Llt58/9u9sHdQJMRCZ1BABa2tbom7Rdl/47gruJWWqIdCYjWmo6ljWNAGYmiXWnn4LOvm5p/rnEFGD13CUA7YDI3EJNX8/jvXMtt5AGKGoeNYtBKGdtjb/OjdFa0xYzgEUtAb62ZoRFP/OL46EBbrGlsQk8/OC3hbnDppr+GTS8ZGHf2dMjOqvJ8Qlp2AkQUMpCqQAPYXoA2B1pnH7e2ehc3IumxB2p3D8tAZgPAPAMNTWXyT/7+oaPtE22kI+R0VHs2LtbZBkDSwfR198Hp9mQwztBI85aA5YUXPS1jeHpx56EU6wibdowqQ3euUu0mNz0xaAv8sZVjakCAKhhPfOiCxCYCWQ7e+DRVNVtisFe/6J+WYMsGLgjiLafPQ6jEsmakaamKpRy/if7Z+T+rxs/RTeMEAJVqrduN/cCBC4mxkaEtULQil8TI0AjJjRrpV2LwfcCARMYT8j/56SfxpVdfX1oRCkvItkQU7tYK7p0LgDwXCUA7c8o75NmBfFNkFpIAIAXZS4AwOJWjOQ45TYNuJUyetMpPPLAv2DXT3+GWKUKyynihds2olyaxFf/6VuwOwbQiOdEe3vV9S8USrLPvJsWAEAIj4uRAIBiLcUtTifcWQAA7xYNYI8ePiqUfS/wMDA4IOaebP75i54f6pzQkxQ9kZzNiNR3i9eBtELu5yuWLRdmAaOBCLTMJlDO9gNoBwD02msBqmET6USIp3/8DIp7A/h1H2a6AdetIeYnkAin8cLLh/Cym6/HJz91Lx7bMQU3uRhuLA6vOYVMmi7Mzw8A4PkiVNqI8acy21W0lC76eL2YbFGultC3qBeT05PiY9TZ14WuwR5kuvJIJFPCOuH1oKmn7B9OU+JFKQHwfU+00oM0EhxajKpbF2qlSPaij7kA/6xpf9v3tPZBP0BxfAKjB0aR8BLi+0EAQLK0zQ4kLQO2P4GtZw/gJZuHkGqMCgBgStyXYgDQeJfyRgEYCIyJtEABAJSSiZnYAgBASA8Ty5oBAJIZhMk0+k47XRyjkU63AQDKELUFALSxZY51BpwoADD3bGm/psf62QoACBEaAZrCACCgGUcssGD5CZgMFkITzfIYrFRAWiBKfhKu3Y97738MX//Wo9i5/yiuu+EGXLR5E7790P3o7svg1a99BdIZS/S54n0g9ZQyR1aDLvWLa+tXDQDYRgHveMvb4ZeLaJaLyLBh8EIxANx4waU4/eLLMMUMcWHXVlGwXaT8EpZ02DCrE0g3y5j2kthjrUIxQQDAhuE7SHklmJTIEAAAZRCmSDxtn4bQZGwmpY0jsPnfAMDxKqD5/5z7VrFaRirDaL+01AT09hK3/0IBmQTPIJWkzXXEc5W/55qWROQ2BtLsf6G16y/wwoRX2dLjt2CAORIAESL4vvgRsZdiRPGBffvxjre/HXHPEQbApjNOw8RkUQEAcfWsBJTh0OQ4wihUco9u/tVnfvgRU+BYDAAmcjAG8JRTNqBSqbYAAKYA8OzTAIDeU+fuG3r49O9iAhh5ADyLAcB484qPadfEnnKAtVuuxtFEBkcalJ8FqDXq2L17N3bu3IXVq1fjme07QFk+m39KIrl9MzKZAACvE72SWDsxhc2OBcgmbbiNBu587e3wPRduXcnc+3t7JQpa+luqzWj4GrHBhWXA37/mhitCIg+LFi1SjsOJBI4cPSLUzUq1LHmP//MP3o4zzzoT+Z5uaezc0rRoNkWLrLNhlc3DswAA3gCDNAwelIkE7n3gPhyaGEOdbtNR/q68Sbohh6GYGBQyGQwfOCCO/YwC5EFGuiKNpBjFxwk2C1xSotkY0ymT03kWmSEdrqmhlD6U0xsDvuvitPUbcPUVV+Bzd9+DI4eGETKCKp1ClS7YkuCgsmTJAJDCLEK5OQj8nde/HksGB5Dt6kboNgQAIaVCpQAow6bZHzNf0M2n1s62UwZZrPzZxz4pec8sFtgQsEBl0awomiZcxxEdEJt/mmx1dnZIdNeSJUPYuu1ybLlmm5IASKVO6r0CANTyVjeED4wwNuKG0BipXXzP+94Lj+wCm06/KgtZmj2CHjKJU187cvQocrm8yvOmeRe1tKYl/gpGs4m3vO51WNa/SCaYLD5YLJMZgmQCAR1N21IAdPMgEUvCWIhwKIswJ/ObyUSxMDk2hcrkOCyvhNVDSYSVMTSmq2i6Sbjox4tu+S1k+1cCiQIcRsHFlaaXzy8bf7IW+No11XcuAKBMJQ2JhWv/s7kF3PG2dX19j/d9C/25ngyRai4Ghg0naqC4gRpiUqnuy4xDvujuCdII5ZPO0dMC8CQZ+xf4qHsOCj2dWL1hLbr7umXCJXUxnaPJJIgpDwBuDEqj1Wbs1jKZUa9aFXDtWc+zKcE6c3bue2zHnzUA0N5AzMgYZtP71XMRxRLKqRTRu44BABBdStkJlCen0N/dgy//1RekGU+bSUyPT4mpCgEwepcMDg1hdOQoAsoAuB0xIpPSFs+Ba/hIduawZuMpGFi5FE1uzbxWbRRqBUroOMsoOYQJAp4nk8JYM4BTaSCbyohZTrlcwWNPPiGZ7YNLl2BgaAD1elVkANlMFlU2kYz+C4CUlcATP3sM9amyZDqTUbBnx04ELot45dCvpAfRPstnwzKw4byzcc4lF8MJDXT09cM3bVSdpqC9BAB4eNOQjxKrJgEmouE8qAyaHHIPVUaffB4IQIrBoFx2Mr38KFO4LWEoelZUJCOpxg0c2LtHTIqOHjmCrs5OFKdVhFZ3d7f8DD6/RLFr9QZqDUcmp9zLeaDZqZSww0TyFFB3W5dmjGuYmnW5/m0F9wwAEJXhkS/BQmuM7417g/6Z/Mz/V+aYkSdGtCfJs8qzg/IyiW70xSsgxmfI9zG6cyce/Lu/R4Kyj9o4rr9iI3q6cviLv/wyst3LMFGLY7zm4JJrtiFMhLCz7E6ZJkGmgWr+eboIr4XsApOmnk1hfyXsBNyGqwzorIR4QDBikM/X4sHFKHQWZA+nsacAAImEsFlkfWqWU9tZpKUzsq+FEDYB97sVK1ZgbHRUgEMBXNoW69yGbS4A0O7REQ+ZP27g0e89ivpIDLVSFekuQ2RqNlJI+JN49U1nYNvWi/H+//UF7B0N4OUG4PL5a5aQTlrgZVzIBHDBvZNviuymqPIQGUDkztky+2SELg1/k7ZM/iemJkBZAKmRNbeOjoFuLFoyIIkqTtOTQQWBFfow+K4nEsCd27cLEM8I1p7+XixbtQKlWgWZXK4VyzqrgZ0zEX/WEEA7UQfAxNFRTAyPI+HROLGOYnFE/v24nUPSNJAxarjszEG86KJBJOuHkeZEiXsk3fnZEHAqKOyoyLCU0zBKeSJDMTEdlX302SkAsptQFmjTICqGGgcQyTSapo1FZ56lhgF8j9xronhgMSWNYpJFvhbJAJ4fANAGKs65dnMB6Ll1lkQJU/svHgBkAHCNJWAQACBO4lQQa1YQ77DQLJURLyzGmJPGw4+P4Z+/+SiGx8rivP2Wt7wBlh3ge9/7Bm595c1YuXop0vmUSnwQhqhmBEVAW7TeCBQ9n4+WY4V2z577w6KM91ZjE3kFKZDLRNLqwC033IxVfYsRUBvs1BC3k5hoAC9+5WuQ6O1HjV4vCQNxr4aOuIe0P43Vi5Iojw/DNpKY8jIYNgdQMTslQSYWuEh6FWE+cdLvQ+1ZrM/pDcC61YtRwsQ97L86AKBb5/aKZ/bvI4j22Y+JMJhoup5Sxn9GTLy9Fvd1Cim+2nDlaxLhy/NIfJN0rLWqB8Un51k/+cQBgHYwq/3H6MdRfnYYYnx0DCmm+LgefvL9H+Izn74bdtBEKqzjnDNOw+RECXv2HRQJAEFuAgB02dcmvi0WXyTl01ljrEHIFBA9ujbUFJNjvtcmwtATqvupp21AuVTB7j37RVPveZS/so6VFzjrCrQP8/S/r/ubZ8UANhXOSQ+AuTGAmcY0MnCQz9nILe6AFzYxNwaQg0sZWATcZ7V/0IwJIAS0IRPagp/owK6yj8XnXITDZhrTMQMHhodx8PCwgBusd8jQY03d29uHw0eOSj9OaRqZAaxlCXqwns3mcqiWizB9MtltbLn0UqRTSam91qxaJWxM9s38+7w6ZIET3OabZd/DFDvpfW656vyWD6lqG2c+FDvDgJ2w8bkv/DXcZgN2PguixsyRlx/OqAd1hqvCUc+IWjFvgJEi5S6Guu/h5zu24wc/fxQNUjJSSdR9X6jp/Hl8A6SzkcJAd9uRg4eEdqRy0U2JbKObNpFekuAUD0ZN6KQZihpg0YZE03aZaBlxARJue9mtOLr/IL7ypb9B2mLT6MBKq5xgcaVmE0zzCmZbc0pFZ2wAN734xdh88cWyGGWi3qjDEm6OIcPudiOmqIeOJp2aokM3fxbTlkRhsRAnWEGN8lve+HsoTk9LxEZAJ2jSkqNmnK9HUgrESIJaY1feVy6Xk+L15pfdjEuv2SKbiBQgelIXTYX4Nf6W9P86mQ5xA8l0Bk888xT+/FN/Idr/phmTIpwFp6DZ8qPU4uJDU3MaKHR0YHJqCtl0WjKqixMTKGSz6Mpk8PY3vAFmZFaoKG3tFeiMw2jbfGrWU6YnwnQObdRcGGYG+/YfhOc2YKOORTkP6aCG+hgbtziCeD/u+N0/RiW+CGNl6t8zSKRSKBaL8kBz+s8PmWpoB/E5+fNz6ZgaHRSUNaIL6a9pivuxJuGUVOiP+aYd7TSt+X4G7zULNi5+/pIppZh70SiuqWjQbSZ57YUmfx4L05zQ/qoKjJMGJhRJQLFSwilnnIZ1Gzeg5FQRkJSRMNAIXfoEic6Y7vWM8tEbZEuyFTX/csiIYRgn0DRQUQ2SgERGDJk0N+NmS2clm0rbHiJ/XzjmCrHm9Wy/L7Omilrnr6VDMxdW+dS1jGN0EcaNNyaHZ7lelmt1ZP8wnvzx4zAbjAhUlDUydjwzENPMo0cOw6nUkbMycOuOokOZ3Jscof4PrlqK1aeuQ6oji1K9oqifmhET7SsSiRytEQFX+C0RHVWUA5HRIAvvUrmEJ596Sl776jWrUejskGmiAnWUflV+HgMvDh7B6MEjEq1KFsPkyBgaFbp8qyZdmb6FwuAR5kTCwvpzN+GMCy8Qb5ZcdzfcWEwkAIhb6OruiYA2NcWXg5HvV6bb0fWUxjQSFUbDfrVvqMaQzxLXEoFIvtpMOivMCoJr2VQSUxMjqDIfOPJ04N5WyOeRZ6yr48phI+acrotqvS6UWp4p+UKHMATIRlAItZZ3zKZTz6ypaF/RbBHd9IkPzOwpuF4vxyvMZUos55cmxClqNO+nkgAo5JzNYMDISNdBT8LGR9//PuRZsLmTWL8khRuuvQp3vffjCEMaky7ClBdg4PSVGDxlEEVvDFbChB1mETRMxHz67ACBVaPwBAadiGl4KG7y3AtUgg28ALVSRVggBKp41q5cswoO/Sl4KFH/x8/0qIhc9BXDJxr4RteT52aj3pCm8sCBAwLKiDTGUzGCMkpqP/M1kBB9jaCM3gtl/YrsT+U72zDQZafw9a/+I+wgjbgZR8OoyZ6URRruxF7c/aE7YBoB3vPB/4Oq1Y9xIwkvFkeOOkmnIY0s33c7fX5uw3ys+6iTGmb+XO0z0RMkX5b3qPWm6pBsfTvZA1WvhqWrlqOnnwy/jJj8UlLFvbcjl4dTrYkv0e6dO2X90Sdp1ZrVSOUy4u8REQ7U64+aNf4LGqjj35HCXYJ4tFQhKt6DGPZu3414Mw6/FIoEoFobQ4CmRIdSTpcKPNy47VxcuiGLZOMAsijBCnxUy0A2nUeTPi+hiu0kECB7DyUBIockeKUASjJpVGGsQC2uGfEGkQhMdsqUF/G5tFDyfCw9+1wgXwDsJFxOlbkGon+DJwFBCKKHHJxwrRzrQ9/XuWej+johCD6D6m/P1+zP/dp8Z6yK/XPkPtOwjhNrL7SVPKBWREZRs4RlE1idqCX68bl//hF2jTjYNzyBw4dH0NuZxctveQn27HoKhuHiN259CZatWYpppyznpgtfQDdGC3M/mxqfwMDixVKwz/fa21/3sRmiaq+RZyNirSiT2qhd4no2GXUGqQ0IKidZ17B+5FQ/ZmLH03vw0bs+imX5QU56UK2OwczmUTRyuPn230YzmUSpRhNTC1a9DLqtZIIpDPVUUao3MFzvQd1aBMdMS1MvgCDrTd4ZYZop/b/IdHTMpLw+9brIm20fDxxvz/3P9ee8WdqETj3P6mBW3BD9YHPP5HObSNqy/kjvZn3HZt+0FAjNJLaeni7ksmT4KsCOFO4gVBJL+cnRxEnV2TNpJ/Nf02OvSf39cs4JA5YzewUSazlRK72L4DlNCp0GjKaPrmQWb7z9TqDRRKM4jqTpYsPa1Wi4IR5/Yjuy2U54PhlXnM6r2lU1FUoTrteCgLXyQhSArbxE9DXjrqDiPOMhJSa+MAA4HNi99wDAgR+3LBn0Liw/0euwvcbXNT0BiqarQIS40YDtMwWghIvXDKK/WQEBgKyhUgDyizvRpGFsSLM9C6BRORnahlxBSaNiHa0MhAkAsEYLBFyFw/oeqCKJnSUPa7degyOJDPZNV7Bj125x/ycAwKGEGqpHRsvis0fvJCZ4qJpRjL8Z58x6y3dRSNnw3TquuuoqGSCesn69Gghalgy4hUluqpQ3MayNpJz6FIzdcjUBAF35teWdRk8djaLoMv7q21+FbVdfiabviiyAtEQ21pLsENWPMl2cBQDEEKMxFZEsZtmHIRox4LNf+pIYAu48cAD9S4cEYWVRTPoLNdA0xqG77cSRo/BqdYlzIQpGMwM6ujJmoSlPq9Lk6mm9Qrqj5iC6iFx80mR5PjZfcBFWDAzh4x/4sLiFVyolxLMqUol/TRpvAgBeZATIC+37uP6663D1tm0qm92Ko0kAQKbWpJerIlEfAjMAgELc9QSVQAG1fXzoCAawkaIz4+/+1huk+adBExkLLNhazVg0udHUVSnCCQBks/I9N770Rlz2gq3wBS1TC0pc1VsAgCptuRAJsrDZ4X148Nvfxr3/8PcIeR8tAxadR01b7iUp1QQnOAkhZYRZ5iwC6SZfyOaETSHBTX6ArRdeiBdcdinMlhnJc9veddnNPcCyknBrPGYtHBw+rBzTUcdgIYZMUEEwPQK3RqPAXrzzrs/gsX1N1JFTk28ecqWS2mQTilo7HwDQ3ki3o4Tth7X+Hv3nMwjmswsUbqBS4LWDHnMuwaxCYO50Q82+5BljQ6UnnrrRaxXpc4qjmfdBszRHCnpqhzl55rV0WCww7SFowk4nkcincdk1l2PKKaPYrCDdmUPFrcv3dWXyQqHn65SJaNtAQxzyI9d7OYKoJYiMXeQR4yHFZoZO0m16NK0X1xNIXZTzWioauto0tDxDtp+o+W/3slD7UhRjpRvWFitB6T85KaemnhN8MoMqU2U8/sNH4U/UkfCVHp+Fm2cHGFy+BI1aDZWpEjJIiH9AaLKADeGgidCKoWdoEc48/2yYmYQyB4uARjY8auqt/l3ZJ9gs0tSv7YBWhVx0/JN25brYtXOnrO++/n709fXJM8s1xetB+r06eGMYOzyKIweGIwAgjqnRcVSmWeArWRP3Bn5wEsn7xGJ9zaazcfYllyCWtAUAYBnc4NTdstHZ2R3BojTuIoijmkZO+QmKiDN+TLGlpGbRoKk0/qqF4XsjwEI0mfdNMZ5UA2MZMRwd3i8ArQATIl2BNP/pFI3eXAFtyf4SdLtRF+YWv0aKm0oGUE3ofE27Yg7MUKxbz0nbGlMN3mzaenuTMF/D0PrrqgJS118KOco+FKVcylqJZqKEwkTouDC9JroSFj79sY8iTid4ZwpLu0Pccv11+IuP3IPQy6KJDlQIji1K46xtZ2OscUgAWNsvAE4KhkcAIIRvTyOINWDAgueRiaEaYS4NAQCaAeqceOzYKbRLBQCsFgCAGfQ0oWsBT20mjao4nJHaiPkh5VkExw4fRmdnp+yXem+Zt8FqiyYTYKatgeb3q5lXKLn1ucDCv/zDfbCY4EJzwriLJsGhIIFEYxSf/uCdmJ6kUbCAAAAgAElEQVQcx11//o+opwYwRvOwuIVONqaMZ2MNcZIAwHM7bZ793QQAEpkEJstTWLJiOVatX4sGwUIxViUgXRcTTp55u3bsELYFgZQVq1eJHxEBAFKrW65c0RpqRZlG+7YGLlsRjdG+Rgf7Jx99Ap3JTlRGqnAqjHeqwLB8KSCzyQSspo+btl2Ai9cRANiHvDEZAQAWMok8vEYJMXpIEJSJCnhVAygmgLDIPDJMdFwiAQDl/C/1DJt/8T0i5hQgjACAoTPOAjq76VImAEDTUAlBjA20CAqy8ObZwOvzPAAARa2fDfq136kFAYCIrhwLPZjUpovk0IQHE26MckXA8ljY08iP14g62BTQuRIf+PzXUUIeTz1zELVqHdOjR7H5ok1YvXwQ9UYRG05fjUsuvwhmzoJvhRgrTiDfVUClWpUadWnPUuw/uk8aN137Het1LwQAsFlQjbU6UyS9pgUA0ItEDeFkr6Y3C+sFxxXTZdtM4K8/9wX88Js/RNbNwBIv0TICghSdQ7j6N16OhsX9pY5crI7OWBOpag2Lsx7yqRFMNwPsdlagZvbL2aAGCDN7KcHJmdJGN7j6XSqYot0P4fmux////f1oUj2L+6y8SGYAgJgwtTi8aziqbzAt5fLPybZpGUinEujoyKNQyMmZSi8yMdFWhNyZxl9q/KixFwAg2ouP3+vPe2l59/h8aRtW+p3J3kEgjWxRguuIYXRyTIzlTD9Ah5nEbTfegmQQgxU0YRo1rF+/Fm4TeOyxZ5DJdYNkbwEAOLBgUxHF/7XGw/I+orpHRhGKYaPAQL4ZApmE8jzZn5g+ceop62WAsHvvQWGpuAFrVW12d+wnh3WKZvlqY2Pux/w9e7F6jXJFbmUNWH4Zea+kUgAIADgKACADoDDQiWZAs1hffLngKACAdSdr4/kBAB9+w4FpWDCMNFw7j+3TDpZeuBUHDBt7p0o4OHxEpJH0JSIAIGBtaxii+hhdL/PskaF7GArw2KhW4FSKWLdmFV784hdjcnJSfJ90v8jvUwb6fK9qgNRavdq3ZkEAQDQadJSOYdFAP/7kA3cJGMBYIvYC1NEeFwAggsjYKdLr46YYVf3wyZ/jm9//HroWL8aBkaMwqE+iwygn0qRBV+tiKjd5dATNak0AACLZGgCgCy9NIPVEUsz61LgqmoBENHiaGrJY5kFgxNHX0YVX3vIy/PEfvhvJWFxiXsKkcv8XAICFCAs/ToUi4ytqW7duuQw3v+Ql8hoE/HAacrCK/wEbkAUAgJZOR6asKvOYk34BLkwLd/7ma9Co1+Xmcx/h9FcXtbxZLD4FxeHDRs8FANlMRhq2G196E7Zed0UEAEQo4RwAgItEJAKMkFP1Lj73hS/gyWeeRsA4KSOU/HgNAET1gFCFSc0lADBJY69UUpITaqUSOrM5uLUa3nTHHVjS3SUMgJP50OY6vN7UPTbrTdQaPg6PjCkzSjQwkAcyqMKuF1GdrgJmL774tYfw2a9+H+nu5RJrQTMrAgC8JnqBtGt926cQejHpBn9G6zwDHOmG4ljNQ+vn6b14gTevF91803/Z6jy/BQCwWdSbE39k+6S8/ZnQm5rQk21mmQdCHU4n07IeuZmIDwLBqpDFZIila1dgwzmnoxY6KLtVmWDJZJvAFLfjKGayvZaT12Ipp3FfNnRqkriZ0ViFDSyzpnUMZ0Tb1/KTqKGXhkEi91TDqxkW+vprjVbUxbXSAPQ90A1Nq8lrA1v4XqnWdZoOjJQtGl0Oe5756ZMY2X4Q6Rj1jDxcQjStEPnuDgHPpkbGYTelE5YGnteIrv9uzEOykMXmK7cASbJNFEKuDT/5GrTsQqbH3HKiZAaN0M8FAPg+R44exfDwsBwYQ0NDwgIgsCpFHacCchID02NTOLT3gBwmBDbKk9OYGBkTPTIBAInfFDoX0WVOsyysPOsMnLdlC0LbbAEAZABYqTTy+Y5Iv6+0qgIsUpKDUABB3osETXvI6hCUhgizOoQJUCgQQJ3J3PtY+JKRxEOJzUyjVsXhQ/uQTSmkmXt3MpFEJp0WdonsZ7Yl2moCINSxmbaNjq5OkQAIki0u3lHROw+Q1g4stZ6BtvV2vAnhiQEA3I+V2/BcAEBYW5RFMXvd91Gw4vi7L30RxZEjAgDEG8P4zZtegn/+6v0YPVJH1U3DS2dwNCzjutteiCPlvTIZt/wcYm4EAMSDCABghBsRflK6VQGuAYAYdbylCnZt3yEAAA9/AgBu6M0CAHjuKQCjbe7dVsQrHxllKDo9NSXAC3/WfADArGsV3RQx2o3WrZIMRc8HwatmAKvq4wff/K4UOazfGoYj52PKMzGUAz7x/tfgpz/+ET795e+imV2CMcLHpo0ugtJVyu9+dQAA73WM7B+vITXIoqFBDC5fKr4hrkt2RkwkAPS32bVzh4BYLOaXLl8mfgzcb6xUQunCNf0iKsq1s4IGUQUUjYxMpT3gWgvj+PmPfoZFhUWYPDCBRqUKZipm8gmU6iX0dHbAqNXxG1dfhPNWJpFyDiAXAQCNWgpJM43ArUCyRCMAQBpITnFPEACIBZ6oKFh/iSEkY6ZCYNHadYgtGgBjLFxOygiCCQAQwAwD2GKw+MsBAFqcjXmAhLngfPtRq2eLkkbBOEphNrBpJkvUlrM0xXvcqIBmYojRHyUBJ7ME7/nL/4t072rs3H4Qpeky9ux+Bp0dGVz3a1cyEwsxs4mNZ5+CF930Imzf/QxWrl6FkelRFb/LM1GzjqLaZ77zna91IX8obpDHBACkIVKmrwQA+F7o5YKmB7/horejS8D+1//2G5EIkmiOuEjGLCTTQNFzsfLcS3DqJZehErKeDGHWJ9CfDGGWxrCqPwXDP4wpN4Z9zaVoWAoA0HLAmRZfmVyqj7kAgP6uk6v9TqZe/I/3d+ZhAJASNCOElvvGPYP7ibCmkzZSTFuLc7obRzabRkchh3w+I+tQEsnY/BsRM02pP+Vnqqha3e2r30u7/jwAAG1uSXmHAAB6mBuRgZ3QE+lYLp2WiMnRvQfxB7/zFnTYKaQMxudVsWHDuhYAkMp0wg9YP6gBz68aAGiPAdQ1pwCyknRkkaG/IACQibko5BMoLO5AM2w+ZwCAg1J2p75voRpL4enJOtZsuQbFzl6M0+j5wAGh9LP/Y/3fPiDTr1P3AextxCw+DCNDa8pFLZxx+mnYsmWLMgyOGJu6rpYhU+Tn1t5DtAagxwMAWMAxp7LhNvC2P3gbLrliK5pOXZICWFhQryiPpzBfZuh1Qs0PmR3vItHVg+LoKAr9/Zgol2Hlc9h5YD/+/J67MbhyhRy+0syYcXFAb9YdAQDIAAjoQk26Io2zGGeQTghll4ACDyChT0Z6/XYGgJ5mcSpI9JtFVOA28ebffiO+9uX/g8ce+YnEFTkxTp0ZDSZESoV4RqCVNGi+j7POPAN33n67sBBYQDMWSjHYuNhZxEZbpI5aE9+dSHMXaTTjklVPo0KyC1S0Fyf+r3r5bXIdhZYyBwCQzcNUCNCCAECEos1mAKhdgfmR1PzTtDBmmpiqlPCnH/84KvUa6ozBStowSA/hffQjOrJ4hyvTCDY/pDHTeyDBoq1WE/lEZyaHN915B9IG0a+TOwQUXUY1iHbchu/4mJiqYHyyiCY9IYIaupMuOu0mUn4VlYkSYmYPfvLkKN70zk9i8YozUGm4sBMp5ZpJiibjGsn64GQ+ijTTBwevZ/v0WW0C6vs09UazL9q/1n7wzCpIIgO71hE5TwFzPACADRUbKzIANDVpvqlmO4jRYgCwJLNU/CFZKwRxxNWeFPBoUfI8SheyODR2BOdfehEGVi5BI1ASgFwhjzq9G4TirujhLcps65zRkVoSACUAgGpU2NT7cojNZQDoCTE/KwosDfxU898OarRPePWUbG4cYPtEU4MEuhHk/iIO+hQSM+uZH80A4/sP4/GHfoQUcynYXDG5g+wny8SyZcukqQ7KDXnmqfUmA4iRYJQBIBHHlmuuQDxjk/utwDNxTVVNlmq4FBIvW4UGAKKpqQYANCBAQI+b+969eyXTfWBgQJgAPGnZyFNSxHsWeiFqxSr27tgNi0WbDziVGo4eOtxiAJAKztegAQDfNLFs42m45Kqr4MVjswCAVC6PdJqZzkquoKJ3lf8DC0o2ORKF11DTQTHDpBlsGwDASaG8R04+SeejTwWbu2RS7unY6AhqlWkxL6JRKN9rZ0dn5MfiCzBHoIOutaVSWcBY6qZ7+npbf0YKuCJuRUS0Ntf69nU7q/BvAwqOB9LNBRBmFZEy6tfzRwUAEEETYCdiAJDhJfFq1NFSWhML8aOHvo2nf/pjmG4RfnEvbrvpJRjeeQTf+tcfwUUH/EwO+2pjePHtN2KsflD4vZafhdFMIu6nJMKNDICQ3gDBbACABl4W15ivAIDd23fIGcBCZtXaNbMAAN4zghPtx247YMb3Kt4OkWSDTAAaYRLAaQEAUUE5I9ZSV0hfVw2k6nWr75VIe9wAzug0nvrp47Cpywx9NA0XftNBwglw3oalePdbbsZXvvK3+Mdv7kQzM4hJRopRnpKw4FTK/+YAwNzGbNZzFAvheg3kOwso1ipSU5AFwGxmYT7GDTECpi8LE4SYisQaZHDJEHoX9QuIRj8GDQCIvKY1E1VXlECaeGywoROTYiWRkt00jGHH49uRNTOoHC3BqVbhOEX0LepCuVFBIZeGUavhpS/YjLOXmEi5h5CLTSFO8K6ZBYOK0ay1GACq5tISAFX3HI8BQABAlAtRHLIfj6OBGPJDS5BathJIZsQTwOU+Lq85lPPejhiYvwwGQKvhXAAAmLvOZS+LrMRIAxYAQOjSnKCS1cXzQGnWDc8h0g7Ek6jHCnhqxMXd//A9pDpXYHq0gqeffAauV0O1XsRlWy7CosVdiMVdOG4ZL3rRr+Gcc89EsTKNzp5OjP6CzZLIpDBdKYuEicMbddTO7sKkwG4rh+dvXgkAqKZLSwA0A0B7DggAzf2HnkUETJ0mvLqDxb19GDs6hte+5k4s718BZ9RFOp5EKmtieGoMN9x+OxJ9i1HxLalbrcYUCkYFhXAKS7oshO40RqvAkdhyNMyeVuyr9qjSzOrZDAANBLR25pa85j9ec/7v8YpksUXXIGrOW026eh5UI6a+hw1cIsmUG5W01tlZQFdXh6ShMOavySQS/plJwF9JLiTmtHW59c6hvqJPrpMFANSDq7zPaDasLFXUAyn+R/QhcOoybc6w8Ww4+Nwn/xLf/caD6EnnEDaqsOJ1nHrqBgEAHn30KSTTHaL//48CANDvh421ru9n7gnZrezBjAUBgDQcAQA6yAA4CQCAZze1VU4DmPZMAQA2XvvrMFauhZfNyf3nPW4fjunGn6+Vz4yWzbKWlmjkKH2LaQyVqWnpywo9PWwE5L3yz/lZv3fd7LeviBbL/NgAgG4g49IAcpp46sbT8L4/fp+4oyZSCWlaRA8xBwDQjbggVv8fee8BJ9dVno0/t0/f2S5p1SVb7g1jGwzGFYMpxtjGgI2BgCkBQjeBBOIQmimB0P4hQEjAlFC+UJNAaKEb24B7kyWra/v0mTu3zD/Pe+6ZvbteSS58HynLT1ha7a5m7r3nnPd93qdkC5jfvReDa9eKqR+1qvPtNhphFyODE/jgP34MPTb+EkejNO8xde9BIB4AfLJivikuoBQAQOqKQq+U9l9PQlKCfBWZRjpLEMrr7AUhLn7K0wE/wIeufT8mVq9Ew6+LC71ablpHr2pBHtY8uNetXYO3vOlNQpkTmXzASS2LRVKniQarS6sutMIFNACgmk5mNlKbTmO6AC7d9E1LIskIAMj5m1CdKUNIT6WFfpo0UloC8AAGwBIAIJHvKm0K9f/UrzqORMHc+5+GXR/++MekAai1mxhcMa70wGGEkM2AsChUFjYjIygPIDhTyOfEXdLhGwwCPP60x+Ap554LhxSTQ+hwDrQVK4ddRoT14DABoBtj995p1BptpU2KWyjabUyUbLh+BfXZKkx7GJMVC5e88M0YXXsMmt0eHDcrE0YuDp37qWn06YM5TQdKo2J9R/qkYNaNaRpAWLaQZMEnhcjC/T9QMXMwBoCY/yVTunQxsVzTr/9eTXOBFgtAiVS3JLaKUY2kKFF/zfXJ60iPiJVrJ3DXfffg3AvOx+gq3vMY7W4HTi6jcrStBARQ46n+wU5NICcDBKxEqyWMrSRq0yTjgl4LwWJtv74eyZpgsyjTY+qHl0xM9J/V8784zlKdcgeWAPRzoDmN7sUqsrJah+NH+NV3f8jTS1Er6Z9B7444xqbNh0v0Vnu2igyprZQPRAFcUv7jrqQonHLGYzAwNqRo1okZXCLMTOl4lU6LLbIY2aYBgGTyo5sxUvfJANi9e7dMvsfHxxOGho0gIo3OQhzEiDoh7r7tTrickgaxFHt7d+6W90CAkgCA+IIQ1KQ/vW1j4qgjcO7Tn452HKI0MiLeKmQAlIaGhVXDtcxIOUoAeP27YVfuL01BuVYoh1AMAO5nZABQ5qEZAIqeR48Hsg/4fngfVYJBG7t27lBO7l0ffrsj2v/RkTHF4up2UUribGj+JxIn9DAwOIihkRFhQ/AZpSfKwSQAyxX+6f1k6fO0dK85FAAgDEX5JmoBJFZjAQDgPig+AZx69gQAcMIupnbejx9855uw/CqCue249ILzsWpwAh/5m0/D9MbQ9XKY7LVw5jPPhe9UJUnA7Hqw4yysKCPGWZFbRc8IYPYyMoUgmM3imwCAK0ZcEABg+71bxYOATeTmLYdL/FzM2Doy8FIAgL5O+pnrMwJ4BkaReKTwOaSGuZ+QIow39ZEMmfqNv76OuhgRJo84USs9qxQnsLD7jq3Yc99OuG5WzHFjK5BsYrvdxSVPOgMvvOwJ+MhHPorf3FtH2xlG3cogNm2UmGTw/0ACcDAAQJTMtoFO4MPNZ+Ez4ScOsX7TBqxfv06kE6wrWD/s3bMbU9NT4r5Mv4DV69b2U4OWYwBo4YSmY/JKc+1ozyJZc0GM/Tv2oj3XgNGKELbbaLbnsWr1CnQiUkd78KIAz3vqE3DUWIxcsA8lowqDaRsYQBz0xLFdSwDSAIBmABDYPZgEAKy7eI7JngKJ++O03xocxuCWI/sAgDAAOCSRSWEMWsD9fhgASeO0TBO9XN2Q3g+0rzgBADv2mduQnMcKBJBnm88i3x/PHyuHILsCX/zer3HTjga6GIDZsfCz//gpisNFdHs+Tjr1OIyvHBbdb6M6Cyvu4tKLL8QRWzaj6Tdh5zxU2qxjXZGAsK5MM3AOdP4fqAZazABQQAA/CAxIfUSjZgFyLAEALLJpWz5GSoP42U9+jo/8zccwkBmC2/aQtTKgEmd/YwavuOZNmPEDdFESkLzYa8Fq78a64Q4Klg8jNDFZMzHvbUDbLvd1x7LONVicYhYlFU7qZNe7xiFRjgO99f8hn1/6/hcDQTw7hX5tm5LmxXqJe0MunxXNPzXibsLMplSOckbXpfcYn2Hq39NXXoMMCkDsM+cW/5MP6brKMIcsk5SXmviESEXQEwNVNpqUAOQsGy+47Llwgh4Klou4Q6PIJo499mhJc/nNb26Dlx1ITABVffSHZgBID5jUnNrsWA/QCAB0fSVjPZAEINtjXeNhcNUgur1AAN2HIgHQDAAggwYyuGO2haPOexqsTVsQl0qwmUKkafSpO5du2vsDPx2/nDDxWNM5hQFElYrU35r9zO8VE/liEb0UQKl/Dv8ZGfSx5jgkAGBZqDVqGBgqo9Gq4x3vfic2bt6ATD4nTrMLmvsFBoDWoklpxclu24dFc7ZcHlOzM/BKJUxW5vGxT38K5ZXj5JcKjVdYBNSqsQkNQ+zfuUuol6HvywFFKo2bz0jcWSRSGxY31LI9UAKg6Yoy5Eni+pivffjaDTjvCWfhza97A4aHB1Hv1GHaahKszb3YWEizEkZSdJeKBbznXe+SB0XUj4nmmROzQzEA1M1g0UxzDwUAeC7BAAPTU9N46R9d1af9sxEWamCi1ZDigY1dCgDgKyCNmT+XEoCzn8YUAFWoy/YgwIXMK+VzpKuRgstJp5fP4bs/+D6+/q1vSmNfaTUxOD4q3x13eZ3p6EpTNVsACtLrvZwy1eN206rXkXMdyR5+0fOuxMbVq4UW+0gAgFhM8HpwxfgK2Lp1Jzr0SOC17bWR7dVx2MQg4vm96NQa6PWKaARFPOuFb4JVmECXZaiTE5SSUzIWuGx89RQ93USn6eZaD6Q3iKWNhv7a5QrI/s9MNt6lAED6e/qF+XITggT44YSJrzmN/Mk1T74nzVzg53ROO61irawpfhy8hoy4IwhAU0AyApR+F8jksqgyxmzFGLbu2I6nX3QhMrmMrKUO4+6SbHHNAhAAS14Add2hONBrAIANihqKExQwxcSGh5ymLvH19U0sU00Di9/09U9vRv1rnwAAek/RrAB90mmQoL9Pasqa5aAVhsjnC2jMVTDoeLjzl9djcvsOxWwxbXRoBBobWL1mnVBkq/snkac2L4wECCEAQEfX0Oph/ZZN2HL8UdJsaemMvsei45W2WlGhRSnfp+lpA8DE8yZhEGUzyqSSAAAbY9KwOT3K5XPyb3ON04+ATrJMAiAAEPsh7J4hAICaUlMzyPtAxpEK9AwtCyu2HIYLLrkEjcDvAwCMARxZsbIvNyItnyafvP5kctFEkIwgoce1fDWp6t9zrf9XOm8+E3pqyQm/2BbGPTEunWRazHAZzUZd9sqhoSGUS2V0GacWBALIVKs1tNptMQFk80QAgO7zfEe8FgQA+oXMH0ACsHD20nxHywB4dTkZMQVEYQEkEVhkJ/htZHoRrvv038Hp1uFP3YczTz4R5z7ubLzzrz6AACW07AzqWQuHn3oMiitpWOTDDBw4cUbcyXvoInSqNFKBzXzgrmqmZBqTmAAS9CEAcP89W+V8ILhJBgCdzjUAQHkemwI2fssBALppFxfnmRnxZhBX4WSCQFApDQDIz1hSTPIe8ZkTgFHWp3QH8jkCADf/5FeozlThejmhxMdGV5omu9XCa196JU49fg3e894PYLKVw3yYRZApSiPpkuZKXwnxL3h4JoAPptI9EENEfS+BeUteN9lBDN2mxwLPRqbsTKxaJfeeeCjplXv27Jb9IF8qYsNhmxM5DRkjilKqXPGTBi65llxzBOAEPGOiSyIjEq+jlo/K/llM79yHvGEjaLWQzTkolguod1pwrB7yZoTnPf1MHFbuIt/dj6LRoMkLLHsA3XZABwn+4ANKAA4FADAFgMk9BAkE+OPrdF103QxW0AcgYQAENIFNptrk7LjyRigr5K8DdyDpMyx9v9TnlUeR/jg4WLPY50PdPQKVElQGu0cwTaVtyPCFP1+mmpHUMgTyWnEGDXsYH/rsN9BwV6DWMOF0LPzq57+EXXKRGy7glMc/GkHcRj5jYs3YMPbcdw/ytolXvPwqFEo5uAM5TNXm4BMndcjUUu/gAa/9INckfR0WMwAWAwD8O7p1k+FGXxDuvlkaoLV8ZEwHn/zbT+K3v7kVfj1C2RqCZ2bQDjoojJdw6R9fjn11MmxG5VwpGW1YnR3YvLqDuF2BEQxgpplDI78WLTOf2j+Up4ow/BIPoMXrbOm9/t8LABzqnfPpbndawp5lrUTTcTH7Gx1G8T97ioxrIhA5sFb2K18O3gFhUwXdvuwvDQMoOcDCXXkkDACJUibiowGAxDSVNSX17kJN7/hy/kWtNl7+ghdhMFuA1aV8kL4jdRx//LECANx44y1wMyU6V4oU578CAKDrTDnDEhNlzbSlBCAKWa8eHACgBwABACZDPVQAwGCSEn2WjKxIAG6dquOIc54iDABzsIxshn+n/FlkT0tLXA1D+pp+vS/DGFVHqzqbWnjW4mrNak8tvs804+FA/YgMES87/zRd6yfENB0EqTZo0vJ5QFJr3A19nHb6Y/Anr3kVXJqf8MUQ1V6GAaDMJIRLArD4JI0/X8B0ZR5usYh//NIX0e7FqFBOkPHUZIrTShZbdOCHgZl9+4QBQA0ev59pBBoAoAeAEGsilmmJ67/iJyZrJXHlTSYgfD1Z20XOcvCiy6/ER//6Q6jXKmh2m/LexHgpcWKVDZDAA6OfaCoXx/j4xz4KU1Eb5NgiUkcNv8TuHoQBwJvBSZcGADqdLjLZvPz8HffvwGtf+ep+Ya8N0NI09LQHACcS/KDGVgMA5z3j/BQAYCgXzxQj32DDIPSiWK7zJz71Kdx+911Ci26HXXhMdRAHIGUeyOvAxkAyuTnutUzRLvF9S/xPFGH12Diuev4LUMww+1zFNz6cD6G5JQWsI6YSBu66fStCboF0v4/bgD+HYw+bQHvPvTC6NGvMwY9KuOo178Bsy0HXKMJ08rJQONEkAECtpkbQ0myKpQyApSwB/ffppn3pgky/TxW6kOg/+wyQhEnyIIoifZRyekoAQDf9eoGnTfL0Aufn9IZgOAa8ogvmjhbzRVTmkjSJMEaz3gAbTzZblUpVmi/GQTJKZNfu3bj8eVfINKNJyi6BBFLOkoxxVZOpeyoeICKPURNKydnmF8gGrxCntASA110ncPCv9dSQU8j0NFZfa309dbP/UCQA6mWqZygmg4SHabeLPClQk/vx6x//WDlBGw46Bht8FtdDKOULmNuzG4VET0WU23BN9PiAezay5TzOefJ5aJE6yuJY2u2FD/Hv0BPbJfIXuSS6j5Io0kjWN98XmwhGrvL+0aylUMwLA4EAQOgzStDDb399kwAAYbsr0YL7du2R2ELeDk5wNQDAf4QAwOjmjbjwOc9BzW8vAgDGJ1aLb4Mki3CCLP4jNPoKZV1L4UkwSQwGLaH/EzCivIAMA5V8IA+4MlEV6jJ/b6HdamF+bg6ddgvZjDJu5dojM0mYNYkrPaUonPwTAODPGygPojBQEsM7ghAK2FQ5t3qdLQXB0s/M0mZuaYG6aDr4YPakhK8t24a/BIYAACAASURBVLpBqiXvsmro1LtVAC+ZVzblWbwGnRbWjo/iI++7Fl7QgFHZiy0TY7j8kkvxtx//DHZPttEk1biYw/DmVVh3zAT8oA2jY8BhPFnsIu75COwqDKsHx8gpAEAOcU4r6PviiASEmvBtd9+bxEDaAgDQz4MAgPjgRMqgUK8zvYZEoJIqKLge9+7di/GxMXn25DkQWV0KANASDNmElBZVlpc0/EqznvyVPMv8sxsbuP77/4GwTaPgPJrtJkwzhNsLYLVreNdb34is3cV73v9BxLnVmGz24AyMqPOy00LG5XOg/HD06+2DFslyO1RTeKhz51AAAJ3z6W9Tb7dkHywMDkhsJ9fZUUceiQJTZlwH1VoV2+7fLppseuZsPmKLeCGJZCQpgNISgPQ1lPXVU+wZyn24nii9alcbqO6fQW1yBjnDRKtWxYknHSeg4P17d2NkqAQnbOAFF52DdbkW8sE0ikYTvU4brltGs96CR60wAeCYZlkJACkpAEoCcCgAgJHC1JbHrL8IABDkymRQjXpYc8ppQCaLyPHQ5cRPMwCA/+cAwHJrX9aLHMKE68hEDOVaEEVLymmJvQq7MUyvgPmug60zAT79tR+gN7AWfteFv6+Gu++6G3HOwsj6cRx7yvGYq07BMSKsGRmE1/UFrIrbTVz91j9FpTkP5B20zEgYlXTjfwADINlbD1UV9Ru3lGmsrgmktuUfJMWB69wRcD/vZBC1u4Af4c1XvwVdv4egGSOHIjJOHvO1Gs676IkYO2oMHTmjRuH2HGSCKkrOFFaNTiHqNNCqDMM3V6KeGUWLUX8SMafjgJXnwNK9+FBr7X/b36v7mwJEUnWT7hMYU04AgLR+Ur3p/D8yPASH7MLkAVlwpbeVD4D4P6n0r7Rxm7q+eh9OQ7cP78rr51bO2ATsYR0gCVSRMgnWLChKsf/tm9/C977xbRgB/XColoyBqIaTTjxeAIAbbri5DwCos5OP1B/WBDDdB/D18D3xF6+r6yr23cEAgEzcfgADgGkcD9YE0E1A/TC0Ue95uGWyJgwAb8vRcEdH0Is6sLiHJ+drekimexdt4qeHlf2vYWx6h3H2eemXhCmfgPs858WzJpGNpusBva6XAADJg5V2miS1nmhCHGG+OocVEysxOb0fX/naV5Ar5lUOLR9IhRX0PQAWSQAUjClNZmiaYAt7w6234Gc3/BrZchmT1XmZTAutlXRcFluGiZztYH5qGn6jIZGANOOjezZNdwzXkihAFmlau68dupcDAGRzo8M+7RjCGC+64kr8+3f+Fbfe/DsEsS+5wBK9lsh5WMDye0hlpYbD9zv41Cc/IZMARbcmHTJWWYossg8GACQxTBkvJw7qnbYvAACnAVvv3YqrX/sGZDyvr5XW0xV9s7UHAG8WFyNvPgEAfpAB8KSLnyIAgG48WI0oBoDaLHj5LdcV12/+9y/f+Q7Mc2InUVdAdqCoKN8JAKAmu7zn1EcGMhmsVOaR9TyMlMvw63WcePTReNaFF8EVrlD4iACAWAAAFhREdEzcfsudMGwXPdtFHHfg1/bh5GM3orr9dmRk0src8DzedM2HcR9Nt6ICDKcoSCWbfzYiywEA6eZemlSyRhL9fxpwSSNsegGmt9dFaBo3a26eujjW8R2piYDegA70M3jftAGI/hrd9KSRPI1gajdPAS/MHqqdCsrDZRx/3PHIeFnMzsxi165d2LFtu0wN2822TMYFtop7UnhKjKRl4jFnPh4ouQhp4E03ej4HPIH62apK/y5GQGLqYil9Mt2BIxoDhtLELKRdJDKYpPGXplEAOOUBkG7ytOYp7XcgjQz/rZQLqj5T0ywBOVhSDR4dZ73CICpzVZQZFdpuYMQBvvOVL0sjFcY22kYWPTsP08lixdgoZvbsRMFzhclQk/XAySrgFDLwewEuu/I5qHWa6FGWlEz5RScvaP2hAYD+UZ2sRa7xWrWGHfffL3sL0wByhbxoiDUAkLUzuOlXN/QBAAKW9ABgHrlOCJH7rpBKkQAMb1yPiy6/HNVOaxEAsHLNWnGwty0CI7EwQuQ1UerBaKkkssygbISmfsk+T30iG0uaFPFZ437M165pxPz3Of2vzM0LONzlRDzrKe2/xci5NnIZ5ho7EkdDQ0quR8fzMDw6iuLAgDJA5L6RgCgyCUx5AKh+6oGIuF4fy4FyumBNPxuHLGATACCZJSYAgPJJUDCvCYfxpO2O6LU9rvdmA0dv3ohr334NclEL8dQOjGVNvOiK5+Kb3/xX/PbWnWhaWTRyeeRXj+Lo045Ep9tCr0OdsgurZyOMOwisuqwdzyoIDTENAIgEgB4QzRa23nm3nIdaAhDSnTmRAPAako7IK9WXQsgF0PF3ap3wbCT7hBPt9BREAwCLgJNU888fJS7ECRuO61L7UPP8YizUb378CxihATMBAGwzQgY+7M48PnTtOzC5bxfe+6GPIze2CXvmOygMj8sRzfi6Yj4HPyDz4v8eAHCw0lhkhbaDVqsp4Ljh2mj4LQHHeY7w2T/phBPkXGm3W7h3232i+2cE4xFHHyWGyBowUtOuZBIi2t0FNgXXt/ii0EiSNG7TRKvZRH2uivndk+i1OpKpXZmZwsUXPxO79+3Fb267DZs3rUXcmsYLnnk21mSayHdnUei1ERF4y5XRqNbhkjgiWcTJFG+JB8DBAAA53wQAMAUAEL8IxlBlspjrdrHutMcCrFWYXOR4iBK/CQmhkEhRNf1/JAwA9bgeHDRfvvlXd1bhr1ypNKTWruEEAZJizvVQr7bhlVdiqmXil3fuxbd+8jsE3gg8t4y9t23D3j17kF0xiBWHrcH4hpUI0UXWMtCcmcSZJ5yAyW33IWvSMyeHS6+8DNmRImZ8ekZE4hGxnAQgHQm53DOYntpqwFj9V7H2BNdI3NH5KPHcjfwQeTuDnh8ibHbxshe/DIX8IDwzj7htIpspYqZSxWv+/HXY0diGwvAwAr+IIr+ntg8Twy0U89ukXpvcOwg7fxiqdgGtnt335lHxvgvJKgcH0B5e4/k/5bvUfUrFJiUOINoJhIAyJ/5s/l3PFiBgdGhAnvY2RfPoISu1uZJHcm/mPqJ/T9o9WbjqIw0npVgziz7/0K6sfu76YE8iPyb5n+lSIuVrdzBSHkS7WsOrrnopMqaNVqWGvJtB3G3C7DXwqJNOEADg17/+3X85AEC8apJan1dH1/cc7NIjqVpp/l8FAGjaqYZmGbTMHG6bbmDL2RfAOexIOMPDcExKEJK0rVTct+5RtGl2upZZAMlZo3kq8jWJMHfIgG424RUKMqDnEFv/rKV1s9Syz37SY2TbWWSAJ+cYY6+UQQQfBlKGifA7ro1nXvJMXHjRhfAGSogadYmWI5LMKb5QDEm5CmguxTdGjXAMK5tFl9RRNtPXXYfyijHsnJxETBqxx4kz0RkauTBh1EDEqWi9gU6tLjE8NJ8iAFAeGcJcvYLS0CDqfKNeRmlYE8SbUzKJgBO6qy/Zh/KAhxFyroeg2cbTn3QBgkYbX/r8dQSIJYeTG59q1hS1gK9ZYn9sG9VqBe9/33uxes1qMTiio2c2l03isNQBttAYquJcG3+oBc2bTOMlJh2Qgsl/1MQvf/ZzXPuOd/cne5oBoDcCLQHQqA6XPYvp4aEhmRhf+pxn4cmXPBWR5PepxikdASjbAd+gJAAY2Dc9hXe+9z1wMhm0uz4GhofQTTKAqRNTzt1qA2LzL5EXjJOju7oc+kDcbuPqV78GRcfDUKkkwIxWIy03rTnYBIcThSA53Egxas3VsH9yFh1GEdKhM2zDimsYzRsYz8ZAq4VuO0Y3yuJr3/4ZPvuVH8Ae2ID5uto8STlWRYFa9Gk0TT/8eiHphlqjr+nmYmkzsbSJ13/PhlDulTQyqonR/6b2GEhvyQe6Pnx2iUrqzUm/Rg0CLW3++2ihEcPOW+gEHZxy6ilqGp5kxjMV4fZbb8fc7Cw8J4NWoyX+AIxn4zMijImBPM5+xpMwWZvD2PiYrF+Hmn7Sz2KyX1wFAqUcaJVVps66pcOtLSah+tCS6540+1oKkDYB1NdHFxaa7SD3h2aM2igrAWkkQzt19qUJiGpddGFaBIxygoZa3S6yUQenHbke3/jidcpEzy5irmPDK46iWu/g8E2bMLP3fjhcp7Ep2mUxAvUsyXvuuQbOueCJieGoSs9QmkwNcKj7Lfq5ZWLqND1Pg3LcjyTBI+7Jut22bZtcr6OOPhp+6KOQLyDoBLB7Fu685XY05+sSz0cAoDIzh7npWXiuJ426XC/RhQbip1JcvQrPvOIK1LsdFIaGJBmgFYQYHBkVkxsCHLz+kmzCpppnEb+fpl+kJ2v3E3EvV02L6Jel8Ei+R+IeVaHb7bRRr9YEtCILijGGAwMlASUZH6p8U1R8KvcqmnNy4k+wo1gaEEkSAQC+BqLTlAukpyhLC079fCxdO3oNplkA6bWX3gcO2EAkGleCG0IjJvhFFppQ04lbMxe7p6JbOx3keR9rFZQ8B3f89ib86rvfxhiaKMZtXH7p09FotPGpz34dVnkl7qk0MbxpHR599inYP70XeZfO2yas2IKbsVDrTkkEVNSlCSRlEKQzs5Hhn5WfBz1r7rz5VgFU+LF2w3qYHqnqFgQISCKcFq2JJbUi1yPd/9nEChMloe9zvxEAIPHY0A2JUoKnllxSWNBEVwA9Nu9+F4PlMu763a2Y3rYLvQCw8yXMzc8jQwCg18ZoLsJfve0t+NFPfo7vfP+nMApj8A2eO4oZWMo6wiDhcED2l2UkUnwdBzs/lhY0y5W/B/t+XjdqNEXKI/gz/5tO/SAjzsLGDeslPpGN+Tb6XpRLWLdpI4rlYmIaqdaLmEcuAbL4msTIiX4XpjJOJmuD9+K+O+8Bml0E9SrMbhNG2MUrX/lKfOX/fB3T1RpWrRqG4c/gxZc9EWsyLUQzO1E02ATamJ6Zx1B5EN1WU0B4DQCIF5JQ38kCUAwARnjqIlFYPRyeaEPcXiQGZGKSxzrKgMQ126USihNrYK1ag4iv2/YkWlTqIzJPuP8l+1EaAFhunR68LUk/vQ++gdFrmrWVFLjytshGDGFKLGISH+pk4Ic2plsmjNJqvPaav0Z+xSbE3iAsI4Nff++nKA8MYCZo4nFPPkuYAHwk27V55NBDnn5HJ52IX/7oB9iwcQ0mNq3Gox5/CgYmRlFt1ZHzvL4RIOsPvhYynvj6yLqTPWnJ21rU/GsAgTuAAGzJ/pt4AJDByboxCiLk3Rw6lRZWja7AFz79Wfz8P36BViuAZ+cRNHuwnRysTBbPf8ULsae5A/nBMvyGh9F8Aa3Je7BquI2Nm7qYmpzF3NwaxM561EwXARM8DvCxdP8Vme4idtXDu38P/k7/4b8yXY+lgWmW3JKcQWkGWczi9N8SvyyyIgfLBLt9ifcbHh5Cnn5LnLUlWn/+nvsqz2Ll1q56kLT8VAH+6kOHuLUTv6icxF9X5RzlL13zpu/ZQfe/BCyU7xOvKMVm5ffwddPnh4kTImDqBnjBs58rSWrM+ePnC1kboT+HE44/Fo6bx49//AsMDI6j2fLhZXIq8ekRMgBMiZsHjj3mKEzPzmJqpgI/6pHvI62OiIgOQrXRdblugnWjrFojMjNZqwTIZinvm5cYwDOPXI9yYxYDUQNMAbCtECs2rYIfdqTW517qGbbytRIt1IFjACkBcCjbCSyRANy4awZHnvtUDJ10CqJcHoWch4jeOUnPou8/X1+aAbzcvqrw5ke2/ozLzn9MT4rZvnhNGUzInIuft0w0W02JryA91PFsDI0M4cMf+TC6NM9h886DIPClgWeBp34ez3ZH5c7RVZ5NqGXj5nvuxg9/+QtEjo3ZWg1uNqu0ZInmhW/aNSxxmyfqxF80cKE7JgEAOvZWmjUUygNocrLEQ0mm3knubUKR5gHH5sVxOUlWFJdeN0TWcnDycSdg3coJ/N3HPy7oi+bMywJMqCvKuIz0XQUA/OU1f4EtWw4XxJ+vhe+bX6N1bAcDADhBNfnAJFFqimpl4kc//BE+/IEPqQmc0GzVAaBpP3xYZXqQRMKlAQAW18967mW44JKniXZZAwByLfoLQpnICNXeMnH9b27C5774BdH/crEXBwfQpqGhzqFNGjv+u0IT5oFEJ2TKQJoNDObzKLou3vCqP0Gv7cvBSXBGl4sPBwBgPUiNpM2mdK6KyclZtLux0A6DsAMbTQxlY6zKGwjrFcQ+0a4c/uOXd+A9f3MdnKHDUWmqiX4aAEgvpKXNPf9OewCkXenTU8h0g3EgAEAKcDZGSwAAXbgupfAfqMjl88nmXwMA6aZYv04NAmi2ghS/RgyfCfZxgJNPebSSqxiGOKzznnKyMTczh2333od8tiD+EPR58Ns+VoyPy4TbGczh3Keej73792FwZEgMyziVDrjxurZIAFRHkOwJCd1H7xeSpNH1+5ojue4J3Z9No3xrEgPI96WNAJdeX/V1Dw0AkFKpR7AqhuWVRQ/l0NDPr+EJJ2zG1ptvxNe+/FW4mSHMd7LwStR9drFxwzq0q5OIfPpdkyrlC7rFdSTmag5wyuNOE7NENgX0GxEAgKtdKs0EACDgklCklzYjCSlK9giubzEASyQBO3fsQKvZEjdxemywOdMAwL133I3GXE1iANmcN6t1AQBcRsGlAAA69JOqW5hYiYuf97w+AEBWQDuM+gCAGHomDA55jkXmYUrRISAlU0n0ChYds2oO9JqmG7Hs4PLaQzRrddSqFfi8ZgZQHh6UdcfXRsq/2sOUvl+yaju+TFPp/k85imRaEzTh2pEkFJWjm16j6ZIvvRbSxZe+3mkAQK9lPcFKf2/6Z6YLWP5M3hs2DwQACAQQ+JSdnewJSiQYg9buIOc4COoVFF0bd996M372ra9hnRugs28b3vjal0ihfu0HP424MI69XQvdfA7nPfNJmJ6fEjCHzv6mAAA26sEMLMcEAgtmAgDwnKCdLX0rBADohrjjlluRTwEAbP4JAgSknotetJ8MLW9xEQs1KRDI2DgUACCUdTXPXtSwyDolEG7ZwlqzaUIZhMh5Gdzxm5vRnJxDtxMCmQIajTryVg9uWMOJh4/hZVe9CF/46r/g+pvvQS9fRmRzqk5VDZlE6hztSYrQHw4AIItVzld6YMhZqfjYCqbgcuhhZHhY/C1o+rZncj8iy8CqdasxvmoFeoayy5LnUTdvqYeN148+QvQSoF+DXMNEErDtrntgtAKEAgBUsGJkCJdffiU+9ZnPwo8NTEwMo1PbgT954TMwGM0i055DjjWNPp/JKJAXryQAonlPfmltYhoAUOeS0iilAQChwArQqhIwOixG8wUUVk7AWbtBJFZdDi4cT9U74qnEODyuD4IGi4vQ9Dn3+54gL1q7iVRTdhzNyhQWAFmJjP0zActDpWPBG92Ez379h/jpzdsQeYOAW0Cn0cWO2+9Bo9HEqiM24vCTjkGcsxH2AvQ49OpFKEQxgsocnnbeOfjG17+KkVXDeNqlF+KwE45Eq9tWSThkVLHeJKjGuGoOxHoK7KUJs342kmM0vRUlozf1nClHhAUGAM8cvgfKRj3bEwCgNdfAiqFx/MXVf4Zt92yH5xUkStQxs6jUWzj25JNx+nmPRyWeg53JIGiaGMtnEc5txfpVQGFgBnPzbcxVNsLMbkKNUYPJOb3ohSV/WAwAKEC4L4hbFEu33Hf/9//ccoMk/a7kWE3qLZ6JNO8rlwcwNzeD9evXyH/Hx0eRy1Iel5O/l+UqAxIFXFEil+ffEWQmCzpJAuPXdUN1NuokEX3dXdPEXK2GW2++GY9+1EnCDlPRvErPr+/ZcgzW9B3RiSH8OmUWrcBPftCvgGeeHQOlTA7f/PJX8ZlP/J2kf/Es4EAVpK+jKQCAZWfx059ej+LAKNod9l0ZBWT8ngCAY44+ElMzM5ierfYBAFVpHBwA0PdPAwC61uZ7JABAsfkfFADIZhCHwcMCANSAJr27PPT1ZjzriQoA6KsBk9gosbkSNEodcGIUYRBltFCpVfCu97wLRx99lHKNthWKQho/6aW6EHOzeSliWEh1e8q06p+/+2+YrtUwXeeNjJHLF+QBJ5jAyYug4xY1sG20qjVUp2cke5aHk0UX41JeoikyxTw6NEexkxlWgnjrBpqHsej13IQBEMVCqRwplTGUL+EZT34K3vfud0uOOf0FpPiiPo95qEmUGotTLiwCAK977WtwyiknC+2Vr1NMPbqcPi6dYDyQAaDYgMqIhtN/0SobJr79rW/jM3/36QVzL6LZKQAgzQAQU4eEATA0OCjTNTIAnvqsCxElAIAglTIFVj9fcADS+viguDY+89nP4re33iJOx14uJ0aOfqgAgH6aSQIEaQoaNcMEQejY7BkGzjrtsXjGk58MMH7PceVa/H4AgBitWRqLzSkGgOMJ4ubZXeTNDtYPufDnp2F0uewz2L67ipf8ydvhjh6LSsuSTVBnZGo0LW2EkZ7qPxwAQBVPixsVPRHWqCm/pk/FTZDUpQXQciCARiV1c5xmLsjGnsrx1M2NKiZiRGYk8SRHH3ssCqWCeD2Qzk2DORYggR+gNl/FnbfeIfe4WWtiaGBQ6KOU08y2KzjptJNx1DFHYd/UfqzZuA6VekVcYGmGJYdSf1/RXhuqveX/kxFEE8Clk3xpzPT1kspYsSM09V9Tm9JbFhsNAdUSBEuulZ5Q6s8tov9zTwBq9RZyhRUSpcepTa82iSeesgVlD3jj694A2x1CxS/AyY+j1gqwemIlXKODyuw0XJsGkkxDYEZ0S6arlAJsOHwjjjv5RASERBIGgGYBKABA7Y9iWprSsOv3I2uw75pPhlSkzEoNE5P79mN2ZkYmRGOrVqjoysQE8P57t6E2U4FFc6swlkjUmclpAcnIbpKfS1AiAQCyK8Zw6fOfj2bYRa5cFgYAAYCh0bGFvUZHF3KfJ5yeJBuwCGHiihSfKQMzzQCQw1WbOsaxSJBqlQoatbo0hWRXja8al+dNXIuTe8d7yP2p1SJLIEaxWBLvCSaPCFEpmZSqtbHQwC7XLKQ/p3+fXkN6revCSm15CrRQU5U0RfOBRmKyZvl1EgWrfMV5Hgm107QlzkgxAHwBAMJmHUXPxva778QPv3odxjqzCKe24R1/+Xq4/2m2+O4PfBLTvotmdhy7m2086dKnidEsJ6a9IOZ8H5ZDQ7JqHwCwDGWwthwAcOett0mzzQ8yAPh8igSO1VsCAKTX0IEAAII0fH54vXjGiQ6SgHeyvviwyjQrbQGU1Ba818LKS5pY7Yx/642/gdMOUa+3EHl52W9KpDO2Z/CcZ5yOJzz+8bj2w9dhb7WLwM3A9HIIOrG8n8BvSPGi4KcDAwAPvaRZ/B0HnYABArTJs8LXIkDfAvilBgts8Gwx7szST6VZx1yjiuEVY7JHEABQcNECa2JppCJrGg2eCO22Rx+/Dnbduw22HyNuVhE1J3H2E07Hox99Oj768b8TRsWqVUOI2rvxx1c+BZn6HoxYIex2B6DPSSGP2Zlp8THhRF5c/LWBsnQmaiAiWzAb+4QmmhgdKYNY2ZMjuJR/iZRPwT8+9+FMBpnRFchtPlyMnAMyQJjYQUCRe5nBdUGAWDVBBwK3HykAkAb9lgL0rHDo4cA7xhUs+UWsE3s0UKWpIX2OTPh2GbNREX9+7d/CHV6LSruHQrGMbVu3I2x0sHdyP8566pNQYPJLzhGz64xjw+Kgp9uF14swWsojn3Wwe+8OZAournjRlRgaH0JEw0sOVBLGE4cBPHv5QSYAz289W9PU/v4TmqS7KOKVzjRQT48+a5je1Gp2kPNy8Ji90AqRMz286Io/AkIDuVwJYWCgVBzCjt17cOVLr0JhbBBdl09lD2gDg26MbLgXG1c7aAe7MFeN0fC3wMptRJ1nctL0qde1eJy6AACov1UJV8nX/C8AAPQEeWn9KM+l6IFtkbnR4Z+RyGQqH75lM3bv3oHxsRGMjo6IZJi/VD2TAO+JczD9eci4lFotCGWgyZhdftAfhWeCR78AieVm/nsD94uMMJSBZIYR3olJq5xl8vMVpVwlCRw4optHCAFQvi5KqiXRiLUBYgSMpe74sIMYI0Mj+JMXvkhi2RkXSL8u+oZ0ea6ZbQEADNPDL35xI/LFYfisZSjjlfPkkXkAkAFgGT0cfdQRmJyeFgCgS8KzyTSFQwMA+v5pAEDX2qoHYPNPFueDZwCw1hFzeBodRhFCwfceLgOggEI2K2b6D4cBIACAxIY8vBh2eeWXnneazPbUtE6NAdIMABZy1LG0/bYUnTyvqfkkHf5dH3gf4k5bUE8+xJwcmsyEZu6iGENlEQaxLJLYtrC/UsE/feubMPM5SQEgskzkS1AZAggRJwwWXEoI6CTdbmPvjp3iQMl8SoILTtaVotwkVVmKPVV86mK8P/4mrC36NAg9xm+1xQdgIJMjtIY/fvFL8NfXvhftelX0rYpKxvxNlbPI6T8nsmz4aXp15ZVX4PzznyiABycXoq1LaDtyIfvN4QMBANnemSfNB44PrzABbHzxC1/Elz//pQcAAGlNOq+HLFAxbTKEersUAKB+WemmVXGhJ2qCJ3PjsW1Z4NT/M++43mqiODgoDR7TF/gtvIp98VmiQVOuxox+6iJrO2jOz+HNr3ktJoaGhUoeNVsy0dNHxnLF1sEKMEoAfLqb06QsitAUAEBJAGLGSoU+XCeEG9exZWUB7el9sMWrwEEn8PDMy18NlI9CteNJMSLIu+SuqsZFAwBLN3HdUGuNffr+LccC0Af20vfSp/ItAQbSP09/z4EKJP2z0xNx/R74OS0H4ffrX/p7uFHbWVti7NZtWCcu/2R0kPmSzWfltKYDPAv2mf3TuP5nv8JweQjz0/PIOp7c2y6dTc0YJ5/6aEysXY1mt4WBkUHMVOeQLeT6AIC6x2qdaTaAHDg0oEoOGf36dOOvAERlIiZ19gsu9wAAIABJREFUaEInTrMdFhV4vHdaypK8Sd3QLBQdC47n3Kxcz0C11kSxNAG/2UWR+uj5PTjnURtw4pZ1eOXLX4FG20bVH4CZHUOlEWB4ZBDDAxb27dqJfKaMZquDbDGLWqsOK+ug5xjIlQs474Lz0aEBVOKXkQYAJEJFKk8FACSXR5VQ/QJJNZecAPLQ4HuhZpsN9L69eyViZ2LdGpmg23SKDYGd992Pmb1TIgFAEKEXRJjePyXN2nIAgDs6jGf/0R/1AQAyADpRLACAMK+SBAECg3KtEwmAQvrJYUz8Q2SyowpAhdcoMFIBOSomtFmvo1GryTSTvgAZem4UVbGrngl1n8kEYPPPvcp1PZSkecrJMcXpP71T1LOT+BIsAnWSH5cCgdJrQ68t/azxWdKMqaUMgKUAwNJmRH4u3y39XMQ4TFn/SXPEStewSJCAQwDA7woAQAf2vGth/67t+M4/fgLu7rtw6uZRvOgFzxBw5Z++/iN8/9d3wxw7AvdX2zjjqechtjj5j5TBLe+r1YNvtCR9xggICtFMTkkANAOA/3DcDUEAgAwAXqs0AECmyoMBAHi9atWqPGMaABCtN8+2xIBV33VtPJamsicDYyn8+PqZ1uI5DuZn54QBkI9NAeACj55AIfJRF0ZzEn959fNF8nHN+69DnBtFAxE4EAibIYq5PJqNebieI9f3DwkAWImpqZL5cMamngn9vhkxxwEBr9/A0KCA5zO1CvLlIjYdsVmZh2ojwAe0TwmLQLxyCHUYwqBgM04Pjalde5Fhn9qpo1XZgVe+/MXo9Vx87vNfEdO6lasGsXrcwNPOOg5udTfGHANWy4fFyKesI0ycLBvMBABYjgEga/wAAACvvAxdbEpTqKGnHwMkDjEgK29wGANHHA3QLMtxEbOoT2pEFuUyYeRAI8HFD3bW6zMr/d8HQ17VZ7feV9N7Ae+Ny/ok7iFgcorBky7m7xQA0LPQDG10nSF87l9+iR/deC+yw2tQbQYYKpfxmxtvUgkXnovHnv0E9Ojqz5i/ehV50ve7PgoccPltVGcmccZjT8X83CR27LwPo+MjeP6LnoehsTL8QEngZNrIMy6RaSnD1gQOSoC1RY7tCQCgtf9KTKo8SOR5FBkSfVhCeJYnw4+8lcX9d27DNW96K8aGxkV7HUYG8rkiJufn8Jo/exOq3TZCDr5ocBn14HTnsGawiZFSiJY/h8m5GKFzPLrmGDryb+k7oQ+yBRBAAQBJfZukXSzaR/+HgwBLJRD6+RVg2TTQ6vjSl7BH8jttmfjXqnPYtHmDNJYDNNlOGJDqTFUIuGpde3IGBJQxGhYywrBRpGm/K2M7ZF0LzU4ksrlKdR779u3FyMgw1q1bK4w8h0MF1iLJz9Pr48ECAJzw84Om6gRBBQigETDZWX6AXsvHaLGMZ194EcYHh9CuNyTyl+e/iUBMAAkARLElKQCZXJkKATk7uXbJKE1NF1WFIO8/8c5IEszESyRJVhJYuBfBEmNPQnsxjjpyC/ZPTfUBANhku7JnSdVfy20ySW2hGn7FptbNNuXYfic6KACQo5+NFWIlJQBM86Ekg6xOShB+TwAAZdQPBwCgdJ0JAktBuwNchmU/bVx8zik9TrxlGpA0gdrURIo5yRd0ZUJPo7BWp4XR8VHs2LkTn/zkJyQPV76NjQDXhKvorpwwcDrPB4Hafyefw/W/+x1+fMP1iDMemmy6E3BI/AeIO5GKyakijXJilTe77a67VfZsAgBQsGZRjsAXycmTTDESl+K0gRhdzU1SmSM5vFkElbJ5MQEMWx284qqX4p+u+zx2btuKHh/4UAEAbMxF25vQstVkK8RTnnoBLrvsUpm+EeUT13TRfSe1/wEAAFWwshAHbC8rkV4syk3Hxaf+9hP4zte/tUgCoN049YOqAQA5YFIAAIvrS579LDz92RepFIBkkrMwT1MpCCy4M/k89s1O46/e8y5xi6zUaxgcGRazo0a7JQuDRlNCIYoW9IwqF9xE2PXhcar8n4j/W1//erhxjGwmj6jRkPikRwQA9AxBE504RmNmTgAAPzIQu2Qn+LDtAFZQwdFrymjP7EWGGtQ2IyGHccVL3oJ9nTE0wrwg7QR60k0An910UaI3R70ZLAcApBu4NOq73OrRDACt+9TNSfpnpCeQyxVIfVp5CkRKgxCLCqYHAA1EbJnwEGJkfBQbt2xGz+qJizSnrfL8ByHymVwSrQn88Ls/QMZ2xfSRBwefHa5pjnSecO5ZcPKeuOEPjA5hem4GbjbTn2D0C/WUUSipYhIfmDJCTDuGywGamvLy/mgAoF80JaBNn06f0tEqwEE1onqqvnB9KFOI0fUj5AsTaMw1UPZMxJU9OOukNTjh8DX44Pv/GrfesQv1cBSxPYKGD+RyHlatyGP/7p1wrQLa7S5yxRzqnQYMzxYvAMoAnvqMpyNggZkcjtoMUA4evmcWcKK3XZ7+q04buvAr1JjTVgIAnAbOTE1hZnYWxeGyTBeLuSJiP8KubTuw9/7dyDmMjOsJRX9q36SK50wOMAFcEwaAUS7h8quuQjsOkSmVhGVFWc3wGM3WVKaz0nqrIk/SfXlJEwCAVF5pdrQHgPTyybWW667AxW67LcBFh7E0poViviC6foKxIhWSflSlBVAeQIkDnz1qp/l1jusJRZYMFcrEFukVUw/5gSaGy05glkz5l5MALEeD7D8/ideBKj1Ioeazqs4BUv8lClD2RVuMGDO2BSP0xSCsOr0fX/zIezE6vwN/+uKLsWEtXfAb2D3TxV9+8B9gjB6FqdDBKeeeiVy5iJjxi35XwISINmMWz1NqK3m2HRgAuOu222ViznW0Zv26PgPgoQAA9VqtDwDoNcc1SINZoXImgG9fAqBZAGojUwA7i1hSzmmGaDvYvXMXdtyzFV7QQ6cTouNmhb3jtZvIhnP4yLWvxtb7tuOjn/sxsmMbMddtyDOAdoSCl0Xb559VCsAfCgAQQFMWg6L+y3OfvHcZh7CuIKNKbewSp0r2Ra3TgpvPYmLDGhQGi2Igqq+h/Dd5nnVbpd35eS2FDdANsH/fPtSmZpELTRidKmJ/L/78zW/E9b+6Bb+64RY0gh5GR/N44llH4pj1RWQbkyj3Anh+D55pyPVjhCFd6GWqkBTCQgyRQYDyAOCEX5qOJNaNfxaPomTNq6gxxtnRQV/JYHxOswkOFUoYOfZ4gPeWIAAHGMIW5f8SSJjDnSWd/IMFAhTAqIDGA30sAohTJllyS2IyRpVBbafnIjLoecJhRg9m1EXcswBvEDfetRd/87l/gTuyAY3Qgc8Rot/G9u33wTdiPOoxp2JwdESYrE42g3anI8xRMUbsRYj9NgayHvbtuh8XnH8Obr7p17DNGBs3r8OFz3qaSpEiuyZJUREjRTZmZMY+KAAgmWRq+Cl5FnlduwEZKJ74h0TtEGOFYVz3qc/iR9/5PobLo2i1KHWgsWiM4sggnv3iKzHv++jElAVYKNkRwuo2HLuO6OsceqaDXZMR7PKjUPGzImdZfP8WgwDy/Ijho65z0ywq7QX0YKCch9KW/Nf5Whm8pUzkFGsm6ZpNQ8y1h4aHxSh7LQcozVpC+/dQ5LAyYeKIRIeeUYZiGKv6PpKIWC/rwTF4LpB6z5qVslv1Nbv2TgvTbnJyEjTo3bR5IwaKedAHgP5k4sWhofuUN4MGyA/GwOH0Pw0AEARgvcM9gQAA3f6dbow9W7fj7W/+M4yVBwUIbzYawsbOZSzE3Xkcd+zRtAjALbfcBccr8l2Kd44AYL8nAODIIw7vAwABN+kHCQAICJGYUetaIA0AMIHnYAyAAwIAZABQtvsIGABhLo9iNiMD6IcDAPB50sl0B1oxh2JgGc88+9ECAJCK0lcU9p9v5QTNGDiiDblCDrVGTWHkRk8m4le9/KUcawFhF102HklDKFRDcZcm7SiEmc3ga//yHeyYnsI8WQO5LDqkFEaceahIMS4ITTekKzxd5u+78y4YekrFwteIRbte99sgPYogAw86MQ9MYo1kkYpUV2ld+R5IuRvIFRC1fcSdLi6/9DLc/tvf4Wc//qEcmOqMV9ReFgaSgyqAgkJYTjvtVLz0ZS+R68BUAMlAJwVOfAAOzABQdByyBmK4uYJM9KQoz2Tx0Q/8NX7wb/9+UACA70k0OikAgAZM1NcSALjwOc9UtMU+AKCrDxavhuRv07Top7/8Bb7wlX+iTBqtro/SYFmOmw59GxiJIfef+u3EyC4Z57HR4NSCEUVPOfdcnH/GEzCcy8Ng4ZHQ/zSq/XAYAF1qXk0TDvXFs/PYv28GHQ0AxAFcO0TUmsYx6wbhz+5DwbLQrrbgeoN4z4e/iH+/cQbNuCTTfzF/5LOSGMgRhFpaQOh7pbX1acp+ehGlF066+dCfl4YpQcY1nZLfrxv+NNiQ/rnLsQiWm+4vt6AfuJjVtIFkv0whi2NOPA52zhVGAPXswuywbDTqDYwPjyHsdNHrRPjtDTeh2+ygVW+gVCqJwzWBBCtj43HnngnDs1AcKqHWpgv+Qrb1cgAAGQBkyeiNVjX8yUeftr8AS2lgTUsB1EGodGvpZ1gftGkAQO7domkxi1nuTdTHj6Jd66DsGujVduNJp23EhhUl/PgHP8IXvvSv6BgT6BpD6IS2FGyrxjOozc8h6BAkieFmXXR7vG40LHXk+p3z5CfCIwuCAAA1ckm9I+1uwgBg/aklAH36dOo18vULwMl9grT5hLHUajQwyyi9OJAmeWRwBFEnxN4du7Hj3u0oZQsCAJgxsH/PPllr2lQxDQDExTye99KXotOLlgUAOFlQSSkK1CRTS6acSwCAhCusGACJ0ZM0LmQ6BV2JleTzQnA362UkSlEYRGRIJIwb3hv6S5ASSdMqroXR8SR6jrIq+qpwrmGpPY0fWtokjdMicyn1DC1dh4v32gU0X/+s9Bo8lASA55gYGQqVPgIz0cX7nww0foYAtUXjMwtBx4fDryMryYjRrs7j79/9NpyxwsPbXvYs1Cv3inRm1cbj8fxXXYNu6XBUrRIOf/RJGFu9CoHfUhN0l9ImH6HDwpJoZk9p/oWxxANdmQBqBsDdt9+BrKuYTQTb2YAqmYoCeBeC/JIzTC7awu7B69eo15HP5wVA0gUtr81SAKAvAVgCAPA5kNOB4DA17IaJrXffg+rUDMxmV7LYG5aSuWTaLawqxHj/26/CV//5m/jBTXOwh9ZiLmC0ngkvsCA1k6mfxYNLAA5ZwBzCBOngzWgCAEhazoL2Wp4xaaQJwIVg7BOLb64cN5dFl3Fzro3hlWMYW7tCvlcBaMmAK6kHZB9MhhJc93L/HUfMtXbv2Imw2YbnR+g157BhTRbPv/wyfPGL30ClHmCm1kaxZOG5lz4Oh6/y4NX3I0eDsdiBZ5qYr01jsFxEu95cBACwlpJ6KgEAJKkl0cmqfTYJNU0YZTQuWwoABL0emeOIsnmMH3uCJAH0KN9gmpN43lhybWSvpx5YT4hTh9aDAQEUu0sxxA71ITVnkqiif88JIRtxXuMOsohMZVJIPw9D0kwM+EYen/7y9/CLu6eRGdmIZmCJLG7/9ntJdIbvmTjngiehTbqz7cDLZgX0Y92o6O4hWkysyLjoNmuoTe/Hq17yYnzu7z+FlatGcM4FZ2L9Yesl1UU8TzgsyWSkpmp12sqEOvVcLM8A4HOYMEeTGFLNAuAkWPx7aCAaGMiZWbz51VejOVODa9J4jl4MLmqtJh579uNx5KnHQZyTull4po2S1YLZ3o5j10doVfYhNgYx28wjLhyJuTZjb1gnLr36CzIYAQCETKu+SKnyNOVYkOQ+4/RQ9/C/49/rM0Q3j7puUWw6Q4Cj/VP7sWnTRszPzWDDhnUoFpiaEyHrWNKo60BZOYflPFb0DvEOMVXEI1dlrVYXuVmRe0wMMfqcmZnFfKWClStXYsOGCXRDTugD5DyV/qIkXAkAmZzDS8/IA113AgAuwU8OOy1DwCC/F6HT7Qgt3QpilN0sPvPRv8UPv/Ovsu+IfCsgbYmDuxhGVBMAoN2JcOed98G0czBMgmyhGsiJF4eeUiuw9+EwAAgApCUADxYA0EM+GR4lYIDuEcgA4LTr4QIAZF4FzAd+mBIAAgBiAhg+XBNA5QFwMBPEQ56fF511co/T/wMBAGxAadBHfb/k3iJGtV5FqVwS3ct73vMuDI2NAK6NbqelnIlJk5AGnG73jOwz0Ai6+PzXvoaua2P37AwyQ2UxN8nGlsquT7QxMkliwUFzOAC7t21H5PvKbIvu1YgwsmIMc/UqbDZ9rieUVNGkJhE7fNPa0ZKGd812Sx5cTjCYXUwGwNPOfzJ6fhfX/cNnFI1GIjhUNqeqQ9XckjQbnlCHH34Yrn7TG0XnQ4SMRaN6uA4OAKiC1ILfCZAplBCRVkPk7T9jot73jnfilz/5uVAztQngUgaAgBrJg6sZADTfIwPg4ssuxTOee7EUJpoq3d/LZUppSoOfKxbwiU9/GnduvUciAKn9zuRyclgxIUAzAIQRTOoppx62JdIOv9uRwpcAwFte/3qMFUsYKQ4grjdVDKKWCywCQRa2nIMVAowVCqTgNeBGYYoBYCJ0c1JouU4kUYBHThQRV6dQ8jw0Z2swzTx+dP02vPsT30Mbg6KjJgCQRmy5UemFn6YOakQ3bdK37HQ+0VLpZnQpI0CbAIpmONlg0gCARvXSG/AD/p1F+rsHbtXpn6cbovTPkANZ1kWMY086Hm4xI81rwDXbI1PCEwf56b2TGC4NopwfkPipG355PaJOAI8TKW5kcSCT/0y5gLPOPwdTlVkxwavLmtaqVq1jW5jpR4yRSia6+nDUDAAdA8jnSiQ6yQRHf52s08QwUKa3qZixvpRjSUOTcrikfRFitGFbzDEugYy0ohkjnL8fl553LMaLJiqz87j6zdcitNejFQ0gMklFDzEyaAFRgEY1kEmRwYaK2uygAzvriA/Aox5zClasmVAsgCUAgNx7/i9hAMjL1DTPNBKfNBNcx1qXy32Kh0e90cDuqX0ol8sYHxkXBsDs/mlsv/s+AQBin/fHwb7de2W6qgEATpZEjkV38XwWV77sZfARwysWhQHANlYzANIAAK83PT00ACCHR4KO94u7hAItT6L4oijnfzb/bFw4VSrk8xILKs9doueXBijuCVDQbDJxwpG4SWr/pfGQqHsVP0hdogJGFSixGNRRa2CB5ZFMGpc0evrvBWhOmBEPWQKQOP6zMdUAgHjNsKlhsjgbck4aSHakezsZURHTGkLEnRY+/hevx9suOQeP3VzGzORtEil70ulPxvNe8ReouhswHWaw8sgtWH/4ZvidhjSAlMWRoRM5LKx7MGlgSQAgAZ0JNgggEKgUgLtvWwwA9BxTTAAjHsXyuhdX7/oc0DsJrw8nNmkAgPeK14psFM0A4DOxnARAFas9AQBsmOg0muIbcdftdwCdAEajg55hY75nStE7EIU4YcMQ3vCKp+Ha930Qu1ur4HsjqPWaMl0uGVkx+M0VPNSbdVgO9a4PX0N+qEbzUACAiNh57ieUa2l29JplE+z7yGdzKqo1CsWDKKCfkRFjcHwEE4etTXwDFkxCdT+rZYmsZ9j4kzrL9UNJ4fb7tsGhvrcToTO/D8+++AxsWr8Gn/n7LyFbGEGtw+a6gwvOOxrnnrYZ8eR2eK0mBowsjDBEu1tDPuehS2mjHlSQNSmshgUGAP1ZEuP/BGhdAAC4/jjMIABgMO1FYiUtCADAxA8vg5UEAMhOyhAA4Po1xfdIfCAIttOXJHnYHuoA4MEAAP1pa/JvpP0VqPVnboswAJBFaGak3iTdsue34QfADbdtw3d+cgumokE0ekVETKKoNzC5/S4Uy3kMbl6NjUdukfQNpX0yBQTgkIQgD6N2qfNv1avImD2UbFN8Zo7auAG33/YbrNg4hpMf8ygcfcwx8gpZU/HMfTAAgDDIEhtPaeTknCVDKyUDoAmp6cCGi6zhoba/gje84rUoOjnF2+454lXCc+uKlzwfccFE5DBec0j03ZloCiOZGawbmYNfZzOZh1PagtloGG2zoM6spZuGuhDqCPhfDgAsnczqM0bimOkT4Tliij41tR9bDj9M+gPucxkLYlKuwGVu1RTZKt8g5dOlmHbdkFIwxTx2DGUY2fJD7N6zD3v37cf4+AqsWLlSfW3Xx1C5kNiUc/tlfcCVmDD2lvHiOBjowufDixUAEEi0LGPaQxkIEQBwIiDXM/Gaq16O9lwFFqPUhSFtCEOGHgCe1RGH/mYrwL337uBkEzZTp9q+DOV+XwAAJQBpAKBnMTnu0BIAXWOkAQBdexBsOZQHQLbXEQnAqs0TiyUA9CAg0/2RAAD5HApZF1HoPywGgGJuJlLUA9zoQwMAZxIA4DSbZnoJzydZ/3xY6QFAIwvGitEHYHh4UIrIubk50Rm/6U+vxqbDNqE4MoQetf/UbLAxVuQPiZeH62D//Dy+9I2vIzM0hB2TkyiODKPr02CFxU6IIMmcl4k3N58gkgdues8eBIxVEdpND904xMo1qzAzPycAgJfNidO0NPeO0885VkZOQDaXw/7JSXE9n5+exWChhGalhieefQ5WDA3jw+97HzK2LUitov6TEpLIAWTyToPACKsnVuFtb3srsoWsZOcqB8aEKdAvYDSVQMcAqrtCAKDT7iJbKCLodGXK7hVKeOdb34abfn2jLCqhyyRTUH2QSnHLAzeRJPDzzNkmZVgYAM95Fi56jgIApIBPtNZpA0BKIDi1+PNrrpFp3eTcjMT/kSJebzbkfYvngDjqqrgZfrCZ5iYnKp5uFzzm3/HWtyLDIpj6UYI2NBZKwB7VQDyQCnawAox0wkCi5y04YYT6bA37980ioDGHm5GJrOfFaFZ247CVBfTqsxjKZdGYnkMc2thfsfHiqz+KtjGMTLYIy86oop3SEEtRmRgHpM43De7QOINFjAJwljIApJFJNXBp2pBuSvVmou7tQtygZh6kp+G6OVl6HfTEaClDYemClRiYZaKlNAOBwBlBrpbfFgaAW8wCroqz4mSKfgB8higD6DTaEjU3kC+Kudw9t92FxkxVMqltz4bhmGhHPkZWjeNxZz8Bs7V52Fl30XRMvV6V8iEFT6cD11XrTjfzmqquqVfp+kKDKXItRWZDDVakvBuk4VRsAc0KWIpuarq6PG9KLQfDcOD7rhyg3LBb++/FH110OoazPZTzRTz3ilcgdNeh3s0jZO562EWxYCDr2ahXfJgGow9DePkMKo2qvGeyII44/mhsPOJwAQCoyFMeAFohnFDrE+POPgCQyAHU61Pvg++BRppcpmwkyXixTVtkVffct1Ua5RUjKxAHMeqzFWy/ZxuKmTy6zTaybgZ7d+1J4vXU/kzqtJhveh66WQ8v+OOXyzpySMkn68m0MDw6ribYnAhy6sAyQbuHS5GpkjOoo128dtXmr585+p2wcWk3mwK0MpKuVCzI3kBdohin6WY+ilGr1mWPKhQKGB0dlbXo+6TjUkrMiFgVu0g2gBgjyRBwsYlNeg30n6FUcZMG8/j7NACw9M9pCc7StcUJDM8rAQDIZuLUQ/6s9MRBuJDN3A1CKeJI18/1QuS78/joW16Jr733LZjdehMajUnYnoWTT388XvaGd2AmmsDW+Qgrjjkam489RhrIiJrijIu23+ToRYp9M6avxsEBAILXBDbXUG5HE0ACAIKtJ2kU6cN/IX4+KeBjiWIsFgp98z/NKCMAQGmKGHSmNMr9DHvRKKtYOU792bzW5yriDn37Lbcia7roNX0Ypo3ZTkdkgCOOicedeBiufPZZeN0b3wJj4DjU4hw6ZiDXecgrol6ZR3m4gOmZaWSyBQFYltsfZU0twwpJv91HBgAspMUJY1BTnRPAks9ESAAgpwAAUrvJpusEPvwoxPCKUUwctk7WgDbXWzAPUPskz1ReQ8/x0Gm25BoSTNu+9T7k6KfQDdGc3om3v+WlaNRm8Q//+GWUx9ejY+XhBw0cf9QwXvac89C677codGoY4NS31ULPs+V6W0EkBn5MQ1FeFgtJAGKqyr+XPVU5hFPfK9Nti+vfQODTaJeeS2ykyQqhpt9Ai7Ifx8VKSgDyBYD7kTAAaGLpKNlEEl3FPVF/HOg+LlefKtu7RI4gX6Cj8BJH/CTdST3IyfSwD3gR6CC7QQEgXQEAOL13hZHCPacVAB/7zD+hjhJ2Nxy0IkppHNRmZhHX5+HmbBx37mPQMWKMjYyh02LEc4BMNocmWZ6eI/I66rTbjRoKngM7DNCcmcEpxx2LVmMee6e249THPgqPfdzpEqXL6SlBAA5P2CRxcJY2AdT+TOp6aABAX53ENV2zsLgyyKBtknXkougUcO8td+Ov/uztGC6UYfVYs2Zk7YaWj1f96euwp1FDaOVhYRgGAafGTmxaEaKY3Ykw8nH3/cCqTadj17wBOz8sz/TCCDFNxUgBAHrv7XsApBkACVV0uRv83+JzS+kni2vYdK2n6j/FKObwk+dZyH7HNrBq1UowMSebdcQgs8PYT/pjEVBO5LX9hC7Zo5Ufj20baHSaivbvuNi/bwr3379DnsHNmw/DQCnLVggO93saAfJZ932pudj88/nSr1jWuax15S9wqL2T+5tDAIAxhJSCcGAYB4oRSnAhNtCZreLFz70CE8OjyFg2yFzkB4eKtco08l4kAEC94eO+7bvR6zlwmFbR7kiEOAdE6vla/MwYPdVzsIaTikMYVMrIU0vy+HcC8pk9HHnkEZiamsbMbAUBX7PI5gjaJXGfB3nWdA2hvdX4pbyHrptBo+kLA6Dg9WB25iQG8AlHbUCpOYtS1EAGHThWiIlNZF8ovwe+FXo20b0/TAMAsWJdi5eMycExkxJUDGCYxADekMQADp90CsJcDoUcJfMPjwHA96Gv4oHe/qGeAePiM0/uCZplshlSi6Gf351MhxYaEBVdwTun4rDkEErtAAAgAElEQVQMORA/8Zm/l+lWt16Dm8sg9Fti0icApevAB/Dj63+FO7ZtR4dxbzRD8jJCFxV3ZDFdovmSavL5YND4z45jzO+fRLNSla9TMYOWRAEGEVFwHwb1UeJCveD2rE0NVaGjnMdZJA6Vh7Bn5y5kM1msXb1G3Oyv/YtrEDRbyBeKAiTwe6jD4URZZcT3JOYlm/Xw3vdeKwaIRGysjCeHpg5v6fPYlnQsovcn+kcKoDQLKg3ALhTx9je9Gbf+7ndSYOmHUs66pCDWzWV/UkZKf6cjE0MtAbjkisuUk39yGPOB6De1vC6OjUqjjje/7c/hFnKokw0xUBSzOCKY2kSLTYIqE0wp9pgbLhMrutDWqnjm05+ORx1/LMo0k6LD/My0mJvRh+FgDL6DPYAK6abJB12IHYQd4J67dsC0qEM3EcaUlPjotmYwMZJFFl3YPrF+E+1qE6FRxnNf+U7UwjJglmE5A4gMNqyMKm3CdnqIAlUgmD01wxImtpiv0BxS5ao/mI9005EuTJdCHksLoKUAw9JCKX3ASEmQ0tLLAk+5mGsAQn+ea5DNFIG4+XpVoqk2H3kYGt2WMGVMUoVl/J5Mq3kFyLhIkGgntnDnr29Ds1KXwiVXKmBqbhpeIYsTHn2iMG1iC3DouYEI7U5bvAIYKcaDrc2JMJ2hH8ghXHQo6fe8tHGThpjNYRTJ2tDX4mAAQPp54pHBZ5XvruXHyHsOrG4N8fxuXHTG8dg8XsaKoRE87/l/jOlWFo04j3YvK3FW+YInGrp6pa6QeTGzTCbkJuCVcvBKeZz5pHNRbTdgZznxhgCVBDgErHgQ1FUNKC2acifrnZ8Lu13ccevt2LRhMxxS5xpt3H3H3eIBQBfeDHOs2x1JDiDAyWsvEiQW7WQ3WSZe9vrXotZpw6MHAOVOvR5GV6yUxky0/0JnTqxdE8ampvkPloeEIi66V040GNcqsWLKu4AAz8zMjBgclQpFkYxw6+/T600aFnWF7kcwZ5qpLaaJkZERea0ynBTwIWFIJJpY1dfx/ika8NJ9Qj8rSwGwpWDY0vWTXkP8Pd2VdWGULgD6Z47FuFP2PhasCPBoYkf8mXsQp7wl6i/3yjMztnI9du1vYk3OQWnXDbjpnz+JVz//Qtx/z134P9/8Ps6/4Ik446zj8Pef/wq++9M9aGRWojU0hOPOOBPVug8jCuCxqHDovBHI2rVtriXaHLHZVWCAGDaGih1ADwBS0HkBR8bHUB4dQpv6ZtYhUkMqmR7fo44R1fImvv/5+XkM8J6xuOtQusazSDMvFqQ5cjfUsD+lYTcEWHdMuz/990wH99x5F2pz8wg7IazYlnVUa8wg6/XgGV1c8eyLpHD92P/3abjFdao5k4KNZwvfI4u+roqjIwNQogAXPtJ7qAZT9X3X91L/Ob2/pvfONLB6sP1dA5rqaVz4/35RvfApxV7tM956CE0DKzeuQ3lkCPk86dgtdEOeWab46xCM5kzecTII2spAkTHEt970WxhBCI8MlHoVx21ahRdcci6+96/fwD3370HTKqDmjSAwDRTtFj52zasQbf0Jis29GHAMVOeqiHLDcJ0M4toc7Ih1CE2C+a+JyzDiLn/Rt4IDC56H/Aogthj7Rl8T5RvgskGhQaG4EyvwT4B5eh2xZlq3HvbEaqKOAI1jLRftIIJtU5bCukosjvuX+KEAAIyfCwRsI8ikzL6o66dhpph/iTFhss/KGcOCUtwvk5sVAlZLGZsaeQBZUBGRG1yFrXtm8eV/+QF2VjrY3wgROQOAmcXu+3bBpEt5p4tjTjoGhc1j6DoqNUmB8urOazYX10u9VpUoNw5C2ARxIEVmyLlnno6f/eg7GBsp4XFnnI4TTz5JgGQayjY7TXkOdKqEamxST1VyZmo9uOqG1PRf7oF4I1A6BmSdHIzQgB3Z+ORHP4mtd2xFp9pCxisiCGyJAj7iUatxxgXnY0+DxppZFAwPRb8DZ2o7TjxiAC3jbswEbVTMDaiHw/DcMfg+N5AEdE8VMulzWt3P5VlY6qY/cOjzYOqp/xpfw2FRIj1OmL8iqkpkwPos4VnHeodsmnyBcX6OcvwPushkXQwPD2FoqExClpiaKoq5umzcn2QwmTCL5EyiwV+P+L2NRqeLfMZFtdXGTTfeJPX9Mcccg4lVKwTE4r8lj4YcmKrbWKyZOTgAczCAVKRdpolGuwM3qyI+aYTMybZF8DuI8e0vfxXf+8a3ZI8oF4qgn4zDulkCDegNFuCoI7ag3Qlxz71MJ7DgelkVYSh9on69yR4hjT8HD9pUgqMV/RxpAIDvk8AGrxMBAOCoo4/A1OQ0ZmcriEg7JFuCg1EZAh24EGMfx0hiXa/o80SGVXwlTga9oIsBJ4bTmsNg3MDjj9qAbHsWuagOz/DhWiHWbZz4/8n7DjDLqjLbdU++sXJVV+fcdJNEBVQEjKgoGBgEUcEcMGACdcZRn4yOYQbHgAqKYZg388zjjNnRz5xAEBAkdEPnVOlW3XTuPem5/n121elLhcYwOu/190FVd1dX3XvO2Xv///pXkGhESX0TOaYlUozYUivbivR7UgBAZCoAgH2sYdiIAxN15HHD7jEc87gnY+AhpyLIEwBwxIPufkynlC3bzQDO9g8CmSwhgVsaADgzBQAy01BdKGnkRDbELoMJeSGMjLAMfOhDHxI32uLIMJKpcQTM4u6rwG+3kBTYzDn4/De/hvGZGiZmGmm+Ms8pTf9UG59EWEgUEw0AE1hJguqhQ2hMVUnQkmKZMYQ9vT2icyYFxnAU7UttQ2kEnmhXlTsmJ9oENqih2bF9O3p7+kANPfM3X3zJ83D1u98riHCeTII2AQATQapf4Q0mSk4kz7IMfPAD/yTOxXwoZY/g5IR0HjXHur8YI3VIVUULwQil8eRZa/3OEfktb7gcd99xR3rwKlSKvxYDAFjEaQDg/AufCQUAKBMJYQscAQAYSEwDd9x1Jz7yiWthFzyhdHvlklDEc+nUVk1sFQeSzaFAAXTi75DuCjn4XvfqV2HtyhVCm6Y/iUzL0ojFxTbzRR9AiQghYZl0bBcdn9rSPbJg5I/ilgAAfmscI/0ePARwgg6K1OjNNBAbFbzsr/8J+6ZM+J0KTHcQiVlEi5FopRwazUmYOZobUUutMj85HZCpn52D7apYrKP5NW/jIXvb4o3gfBvwvGspfRHzFVC66M0+G2r9KTDDdCzMNGoYWDaIY47fhgZBD3ZWpHWJzkwBC4qCpp4RfiQAYPsGbvrZjTIVp7RndOVyTM1Uhe70yEedIQ0H1xoZBaTJC7hC+jl/LjfDWWv8+a9i9v3cDwDgoctCNTUG1PuN/jo9Pc9+5yOuXcInRwEA9BnxbAN2OINkaj/OPe0EbBkdxPKBIbzxTf8Lt+wYR8uoYDqwRStK195CPo+Z6rSizGrmAV2/jQRW0YNd8vDos89Cg8gvnxVu7BLnp2i23fviUs9R9zMkE4EgxJ6du0Xn2VdW8Yy7790FupOTau2Y1Az7GDt4SPYHDQDQd4EAQMd18KLLXiWmqk65hJBU4zjB0OhykQCR4iwNpXbpT+s1hckn8Bxq+kJpHpXbs9rrdVknzK9mQxgHYvxXKMxKkrTuSJ9B9UYTLSL/nidAgTTv3JNTs1QFBKRt1iwAkLqUd0169TMwnwQme927n6/ue7IQAKcAgBgxAQDZMx2YjJGMOAlN0KamPRcj9MexbGQA49UZtEIbZmE5BsMa3Fv+A6PBPhx3zCrs3zeGd73v03jJy16Ek08Zxi9/dRM+eM13EfasQ2N4GCc++ixMN6iX7MALp5C3AgE+OzSYMj1EZCel5Z080QQCwkRiIDUAQIB3aHhYzDl9AgDWnDcHJWS8DpqBo5NDeC2q1arcC/49wZCFAAD9PKh2TsVvCqNMzoSc+FHQPPTu2++UVILf/uZ2aUzikOyJCB1/Ap7NvbyF11z2Stx+x5343g9+DtvrR4g8BSriGM+C22DcBdpK9kehH4vCrkIm28xngc9uAGC+vXSxord7jT6Qr+3+t4xPy/f1om94AP19ZRhmhDCmrE7CvFUJG9NfyUPAbGzy6Fod7L5nO2y6s0cdRPVJnHXaSTjrEcfjP77yRew6PIW6XcF0fgQtHk3NCbz39c/DQPVWjGICZmMcnU4EVJbDb8fwOi3YURtxQr8bxvOxiVbykaRDl3xX9mgC37zqbP5DI0ZgKNd/j6dvGh+oAAC1pRPcaJsGKqPL4a1aBRCEIuBgOWhHZJ17ahpKIKErhuporylTgMRYMJ36UbtP8EKuHAEBNsHahFE5l6bNfwoG8B0VgU51Ek5hAK2WgdjswYFqiDt2T+I/v/8LTHZyaFDPZRdQnZxBp95C9dAEjtu0BSvXr4YxUkDb4htKN79MOyE/xTDQIRDrqPQWsmZYwE1Xp3Hi1o1YNVDAD773DRx7/LG49JUvgx/5Urs0Ow0USirJSPak2fZf7cWp0GTWfFXYzDL5V0Mw2YNZW4YJKvkKYj9CuUhpzetweM8huKYH28wjiF1UW5N4yoWnY3TzJkwnI4jjPAphgIGghf7aIWxZW8QU7sWBsI1xay3qYT/yRh+CFqWeyn9roXO6G4xb6oz7n/X3ZIMq8FkByZwoq1pdy4AJcinj4gAjy4bQbnPowTjeCP0DfahUSmKSrv2nstNmfk/ut6zZ+UvLB3rLBKuAiZk6bK+Au7ffg4mJCYwuG8HatWtRtE2E7C3SuHHl4ZEmk8yCAAowFvnSIiDMUmuR75VsJjEnTSJhixVdF+3pGkZ6+vCW11+Ou265DQXLRt5x0KTJaz4vc/swaCFvR9i6ZbMCALbvQhwbcFxKUFSPpLZ17QHAZ1+tYQ0AJHIW8JcG+FQvxb1MOS+xBwO2bduKscNjmBivguVnDkoCEOckvHDBx07LgrulHHJusP/JWUiCNvrNGE5zCn1RHY88dh1cfxz5uA7P6AgDYO26FQjpcUd5IEtqAoGRks3yFWcBAElOIwOAw00ZzNqIyAAgAEAGwOOfgoGTTkFYLKLoMa3j/gCArmMWArL1ny+hIF6SBZI77ygBgO4rrAoomhhHuPDCC3Huk58Md6AfwfghaeKdcgF+FKBj5WDkC7j605+Uj/sPTyBfLKPdYbGgna0lA0BuJD/KZE98ABLUxselQSe1jXEJBAAqPZVZAMB08yr/VRatys1U5lVpTncMFIslTE1OSnzezPSMaKJZTF/6ohfjM1d/VA5kZjgTKeINJgAglGZS7KiRp9Y17ODaaz4Gl4aHLAzDDizGewnKvzAAIHRSaTJZZCrkiECAZbt4w2tei9333vsnAQDU3kBnNwNf+MqX8f0f/0jSE5pBG1beI/SXFuYKRZINL20WKAbJkTnR5tTCwEBPD970htcjz4jHVlMoKx6/hxgKLY4APxAAIOxYuPuuXTKpZ4cVg07ZHbT9CfSVTRS5SAUAyCHnB4hQxHuu+TJ+eON9AgDk7H6Ybq+wHPoGC5iY2AfXVRFMZqIMP1gI/T4AwHzPvzRwKcU7+z6zn2t6crYxyf79YhRl/W900S4TitR8Sa8/0YPn6PzfglfO49gTj0eAUHLteYXEaCa9RZJdnwEBzNhAPrbhmS6+8a1vokDzGdKz+dzbJtyChxMfehIs1xYWAAEFSnAoK2HBROBINvKjmITr65cFAQQzI9CUAgAKaU9TKPShnPne3c+SNLVpjFg7SsiOhhs1EE/tw9mnbsPxa5ZjWV8/PvPPn8f1X/4uksIwptrUuJoiDeJEm9F2OiNbRaHS7I/wvImcZ+MxZ5+FxCUNgipxlREvAKVyiFpyg+0GL454DwJMJdL0T4xNYnRoFK16E/t272O0g3puwQK0IwAAnwOFaNOwSgEAvm3hkktfhtA0RALQDQAIxpYBAPTNUsQ7Neoi+0td97nIJz7X9NBgYcL9TyiHtip09ASZgC0LJBZApEjP1OpicleuVFKDVMrBaBKWMgCOAABSoDdlAHQ36vo5zzIA9HqYb/3cD1xKQWu9/o547tKbIqAzfSTkXtoCOucjX/bCluGItKHdGMf6dasxMVnFofEa+ofXYiieQXLD5/GozYOIQh+3/mY73vWPn8KrL30ZHv/YDThw+DDe+JZPIOpbj5m+ATzk8Wej7vM+hLA7U3CNQExu6NxNdT1BZIlcVYIN1XRzgBLGEgM4ywAYGhIAoB0HIgGQpoWSkAwDgO9TA/j8nEA35Rj8pc43xQBQprLpGZmyMuQElsdiDkgXgI3aT34MY/zq5zdg/ao1uOWmm1EqVBBzGsMJRjgN22gj78V485uuwDXXfgIzjRBBwmKRNGVPGCkEANiKJgklA/RBIINITYPmK1azEiv9NXofPJpmY+kC+PefYEaclNPXoL8XIyP9KFfyYurFKbAYhtL8N6YbvDsLAEzsO4hWdRoO75Nfh92exIue/QyM9Lj47Oc+hwk/hu/2oVEYRs3vwOpM4xmnH4sLHrYKztR25GqH5ByOnAoazQ48Nu3idUO5G1kASgYgvOEwhsUHJdV3CIBpRIgN8k/oRRTBJbeDNZPQYNRpLnFgKQDgDQyismYNs59VGoAAADmYDun0CnBggb8QgLPY+S9BTjLaSVNeZAahvCiEuaZhMSGd6jlhWt/JVJRSBnEiRju0YHh92D/Zxo5907j+i9+CUx7B3rEZ2IVeTNd8WcM0MWVKyRmnPxJ9IwNo2qEAIvMBAHp/517PpCJGX3IPJBjAZmSwUsAjH7INd91+E8YmxvDSl78YK9ethJO3ZUDJVBA22HMTTrW2jgYAUAAcgWYTnukh9mN4Zh7Pf84LkPgxBnoG0W5FSIw8Zto1XHrF81FHjI47KlGSjt9CX1DHGrOJ5QM5jEf7cTCIMGmvhp/0w0EZoU+jbnXm6bWVBalVUzy3PpZaS0ezHv+yvoa1ezqtFxkvz4H0rEqTh/h6SYlndDDp7Izgm5qawLLREZTLJVRKnjyvIdPF0tSprCRNnZfce0PkxUMNqLfaIqlmZOCvb79LaOU0Ah4aHJDhGtNy6IuVp8xOJKxzkhjNApBj848AAIT0DUk9dCjxpl/MQKUHzakqKraHi8+/AInfRm+hKL5FjCxk7RQywaDTFADgmM2b4Lcj3LNjN5LEhM0Ibxq/Uwshz9afDwDQE39edy3n1Wek6TgSOb4YAFCwCI6EWL12OaIUABBW91ECADSwNw1bJADNXGEWABh88KkICgUUUinXHAg1t96y6+9+ta9mCj+Q4nuexXfUAEA3QigaXRbCRL8cG5+5/np1syVSjFqVQDJV63EoSPIHP34tir39GK/S+MdNfWsSocew8MwCABLlkjIA/Oo0qmNjoqXQAEC5UhZDno6Y0CgqiCoK1ERWFbXqz1zXk6a/VCwp4ylmoo+P4wlPeCKO27wFP/3Wt3HDT34mjb+iw885+wvCnep4Ws06Pv7xa1EmemckaPtNMYtZCgBQ1H8JxhTkSxlPKLTxNa96NQ7s2fNHBQCyD7wY/Dk23v2+92LvwQNC/+sglntmMIIpjTiReyvMQVIB6YWWGjNK7rOBx555Js567GNhEvqi9pjmcpQBUPLh0sRp4V9LAgAylzCQi13EoS0AACmxqjjvwLQChJ0qyvkEFScHh+ADDR87Idqhg2/9fDuu+ujnYTqjCFGBXRhAvdWCV8yh5U/DZs6JFDgOchkAwLASYQAsITG93xs74kCcBwDQC1kXNUsdmvMBAN3XTMCsVAqQ/f7iAk6NNTVERozc73LIt56wTWLs7KIHP+A0IpXszG4YigWgXK4N5HMOmjMNAcd++tOfol6bke9JdHvv/n3YuGUTVq5djf6hATGUbIVtiUqihpTTXq7fB7IHZRsxIUXy9oRHRgNmG2tNs+++JrI5ptR2MWmTYikEY1vi6n487sQNOPmY9egvFnHDTbfj8rdfBbtnJWoh3f4t2KlJXcf3Jbde0kdkzyDuTE0cEDsGznzi41DsqyjarOj/yQLgZJ5UsKMHALKF1eyzkbqrJ2GMe7ffh95yL1zTwb333AvabFGCQ+O1sBMKAKD2M1ekUJxCxJYpAMAFz38enEpJklYiHmpRjOHlK6Tx5vUVzofi/KdT14xqgzGc3ENTwydtbkqdIZtHFiqlYgF53vMUM9AFA2VYonE0TUxPT0uD2T8wKCwBcQomMCseIXNxqSoyM20wBUghiKaAn2wTqKe+81Hgss9CN0LefZ01gJCdImd/DsEuaXtyltCO3ZgAQIKWwTMqB4cTIrIrbEdMa2lNu7GcwLrjq9g6YEszdN2nPo8f/+ROPPWcJ+BlL348JifH8Za3X4cZewiHvCJOfsJT0IqUc7rRrsI2QmkQJOubQ09Nu5cClBN1xQDg1F0DAHw+BzMAgE4B4HvJem7o4kbdz1imT7wf/HMVzauKUMVkUY7UsibV3FGb1s82g3xuNANgz327EDbbQi0fP3QYOfEvcIS6HQfTyCUtbNqwAhdeeD7e/Z5/QN/AKGotNpTUZntyVjO3OMepTcTsdJ63PD8y8r0uJsBfOgDQTmJ4xTwGB3vQP1CBywSRhMBHLAAAvSRM00XYplY/kehEj1II1gTNSQzaTVz+qhdh7+7d+NyXvgLfKiHwBtD2+lBrtDBQNFBoHcA1b3spZnbcgHJSQ9kzUWu1kUtMGKEhlN04VgCAyq9Q8aF8hmiMKlGHkk3P10QxF6FhpTu1co7aIzIAAJ9LJQEwYPX0om/demanigQgMl3ZawkAUD+uGAALU8QXO/854JFBn3IIFRCMoIr8R5mKSC44pZWnWWmDyd4T52t+nkOn1YFX6kMzMtExitgz0cJVV38GOXcAzbaJRjOB65Wxc9c+8T6gWd7aTeuwduN6lAd7UO+0BH9SQ3lVfKsyUoEhXDM0NCUAQLYYAQDXtjE1SSAvxnDJwumPeCi++OUv4LgTtuGiiy+E7VkoVPKo0kPHyUok1eR/DgDQ8aupn5kg4nOO7nx/dPoPWiFKbgk3/uxX+Mj7rxZAoKfYi2q1jsTwUOrvwfNecTEmWk3UcwWRSeQDH4XWOLb1AnmrhamojrHYwrSzAqE1AIt+CAETWeYo/rrYWeieLVXL/GU190fzarjfqbQaeW9p86/8hzRTLUZvXwXNZh19fb1oturYuHGDPCqFAlkwSkLQrTPn75WEWN1j0vx5ZwlCcT/mvnzrb36D5StXY2R0GUqupRg6jFpNjf0YN05wXQMA8njMiVRme4o/hAFAD1TKADgQqP1OKtxutlDO5+Eih5t++gu89+3vQN/vDMuLjitMYAEgLNacAemL8MxgFgBQHgCmAJ4EADisVYkRfz4AIFuHZwdoYnzuumiJ2e7CDICiTQ1/iFVrl0uUL/u5BwIAMEWGJp5haAkD4Ma9E8IAIABABgBZq+yn5mMq/o8AACzPxcFDB/HPn/oUVqxeJRRx7tDtwBcAoG3msGd8TAwATTrJJjk0Wm0UiiX4LT/VMIj36ZwEgNQZZuay2G60MHHwIGLqOMJADLBKZQIAgQAAYCGeAgCyfadUV6W7V6yATjtApUy9VCiFzzOe/nShQ5IU3jg0hv/8wpdmzf9ohijnp9w4hY6yQJ2emcLVV38Yo6MjDwgAUNR/BQCIw7PDNAIuCAOXvfJVOLh3758EAJDty1RxNm9521uFqSG6f88RUIAovxjEmWwxUmpuOnGkURGLTxqB8AF+8xVXoOh5KDiO0PIEoPFctKar8PL5PwAA4KtUeigj8WgYgXvu2o2QU2FptgIYJicVDRScEH15Cx5lGb4POwxRayY41PTwwle+FcXKerSCAqz8gBil1FuTKJWpr1EJEgQADFC3kyijSiuBQ5fftCE5muMiS0ud/fq0Ee1GzvXfZw+BbOOhP1+ogdEb1/10y5m0AZqAyZSSecW2KdT1tRvXodJfERCAzTr/XFqujLeAzoWX4j7JSYPJKaPn2PjxD38kdDBqvUgd5vdev2kjVqxdjZxtSeko0g9qv/k8HYUGqRs81O9ttt6JE1lv+j/er9kiJD2Is9dbfy4AgDy7LBpNadRKZigMgDOOXY0zHrQNeSOHiakGzn/eq2D1rEA7VwbnXvyXPIjZhOgUkSwAEOQUCHDKo07DsjUrISFgqX6eE3hGsx3xOhd4gLLFVHdzyv2K15813749+xG2Q4wMDuO2m29DpVCCX28KGEcjsYnDY0pPKFp7lbxAACD0XJx74QXoH12GiM+z56EVRrMAAPca8fdIAQAxpZILrw2DFCDE18ZCRkc60hiS9HHeO5r+sRDhddJ+KvxzTgH4kR4A9BGwHUeM//hnjNUiWKGXV7bx11IAbfuzmAdAd9E5HxC01No9AjRLv5jfl3szzwQlVuSxFcJOfClXfLh80lG0HUyOjQkLigCoX5/BtkEDpT0/wIDhY7xh4k1/8z647jKcdPwmXH7ZU9Hx63j3+67HQd/FfZGFU89+Ktr00afktl2HZURCHRR9ME1nUwBAMwC6JQDi1n+UAADfnm6atSRA3JjFZ4P3twsASK8H74+KM00x9LQB4vND09BD+/Zj5z33Yv3qtbj7jjuFFcDnlWwth9KgoIY4bOBJZz0KQ0MD+OznvojewWUCAMQGGQCOYgCIdiZEEvoqgtFUa3GhCfJfMgDABpUyAC6tYtHBwGAvKnTppkmnvMucgAC5nIUoTBA0fWEb9ngeEvp4tCZw0toSXnzJBfivH/wM3/z+LxAVhhB7fegYynhwuOKgeeBu/M1LzsPKQhv5YBxFow2/OS3yIJPxd0EsvkSKAaASG3h/jCgnMgAOyYk0GQZpJfQLoCknnafJFiGTjwA8z0jVSshEMwUAcuUSBjZuUkaA1P2bNoKEgwVXBgj0xOpGgOfb7+dbozYpkakJpQIADMTU1jI5ik2JLBj1iihmY5siAADPb9HI82zLo9okzbMXY80I11z/RdR8CxNTrBvY5FqozzQxOTUtvourZBUAACAASURBVAf5/hJOOu2hCN2cmL3S60h+8T5m1oJCAtS5xDOGAAD9avg56disXfNcw41JnPXY0/HzX/4cTb+Oy17/SvQN0IsoQLmnBJ8AgzqB0/+nsZepB4A0JQJyqI+z1zJlAND8r9MKMDy4HO9489uwa/suiQR0TRetVoC6H+BhZ56Jh5z2MMSei8PMaDcS9BkxrPp+HD9K1uYUarGDKRQxbQ0icfqQCy3xKBPWe2YKshhg8/8eAKAiDdVZoEBq1fzPGePmKWFOImn+Z2pVbNiwTmTBPaU8mm0lvZVSO2VW6SZTX0f+PVnDrRYlTyo6c+fOnbK2N23ZgiLluKGqd5jGIXgMgaeQQ4n0PNa0/1mD10zLL/4pC7OYlrpnjLyUn0dJNb0teB6GIZb19uPtb/pr3HHjzejN04MiVDHGafPPKsKxKQ1rYPPGDWh3YuzcfUAAAMN0/mIAAH0/9D3m9dc1DBkAlDP9KQEA9lA0AQxSBoAGALQEIE+AMCMB0K9T18jd/cFs7fvfzQDo3sClqCJSzIbQNPDYRz0KL73sMqBRU1NHOoqzaPYc/OSmX+GXt96CDotd28HUdA19fQOo1bhZKQRSChDRQCm9C13nBSFuBzi8b68YYlETowCAkiBQQqFk8y8RfmoRiG6R1EaZmqrpO/8reOpAPf/8Z4qGnpOtnXffgxM2bsLHr/6oGBLy4WAmJxcUJ2BEegXdi0JZ/O961zuxddsx4gHA/HOh2KfOlYt5ACh0kEUOHXRdAQD4OQGAPzYDgFWmTLtSCcDOPbvxT1d/SKb+db+JfLkkvgCc3vF6izKc70OkEypGSCABmrIFAcqFIv7+yisxQzOpUglh21cUaBoIihmZKigX+rXYgaKumfJoMKlGzLm4566dCEJG76QGgVaAXOLDybUxVPHgstBpNuAmMarTbZg9q/HsF10OGCOSfQu7F7AcjE0dwMBgRZkAcmePSGJNAQBOnhzKMPTmufAGmkXh5PnKNNL6X+kceH0Nsu9ZTULVr4WK3Pn+3Xz/Rjcy/D5y4Fh0KudEh1Q+TpsS9Az2YtX6NUjMBO0oEFaAHrDppocftWlm0AnQU66IvpHATzlfwH9969ui8+WEPqDzdaWM5atWYnTNKvGRqPstREYiU2E2w4tRALonu3pjUxMWumST4pZm0VKLHqgmU09gtC5VF2S6StPXnndQfDjotNpuo8cBoql9OHXjMJ7w8JOQ6/iwnCLOPv8FCO1+BGYvYqMg5kqMZCPziE73lAFoAIDOvnx/kZXDMQ86DptP2CbuuDRe4/Put5rIu57QSZc8YLuKqyPWA9cbD+AoQWOmgfFDExgeGMIdt9yOcr6oAAAa+cWQiSuvi9IahnAdW2j/HcfGWU97KlZt3CB05MTLoxmGGFmxEsx1Z/NP40e535RRcT9LAQBprghGpnRHSZRgTF8UCRWQDACCQHmPkilTAAAds8n3zTg/fo96oyGTMn4t/2NTTRojvQC07nF2yqyVB6mpEe+fMMAyRZd+RrIeNAvtL/I1c4tl9su0OY64XM8tML0Q5SPdTqIgfUH0CqFTPXxp3jp014Yj5luMyrTZQHUa8NDEpt4Ahf0/xWglj6//8G5c9eF/xfKRzdi4ZgiveckTUS6Y+PDVn8U9h1u4N1AAgC+TYBNGx0eO7Cabtz1Uee28FgtIAOgBIG79UXQEA4BxgGxahFeWFnH6evHe8HPeE/7MrA6SAAB/njxL3LvTnHplAKjAiKwEIGwH6CtX8Jubb0HUCbFieFRYCTQHFI1yJHJ3GEkbUdDA8y5+Fm699Rbcs/1eWF4J7YhgsyPu7GzwRAKQMHJOGdfmGOeUblDzrSWd1JLdR3RRt+jBs8Ce2/1vllq/i/0MmVCzURUzvATFch79g70o9ZRhEKgTdnpqBhglqE5MonroIMrMx241xQ/irx59DB75sAfj+i9+G7+5b1wiE2O7B0GsAM2iFaHX7mBND3DJ0x4Nq7UfxWQablKHIc1pXkh5AgAIJV/FKKcSWvmomntlqpXLMZecbIG2yJlgFpDEjDOdAwAEoiEAwPeW9zB8zBagVBYAIDFtdAgA2AQA+Hwpz/GFzrbFzn8CakwwkPNZAADFmIhYt4nBlwJXpHUWk0A2/+q9EAAgqJS4AxhrRGgkFq65/vOY7hAIL+HAgRkkIa9zgn17DqBUKaEV+dh68rEY3bwKjVxHGG2u4YrMSpv+8X4rICwVdnJNhPzZCmyWPZCT0AQS9eYljIm0sHL1Ctx40y/w6MedgWc+6zxM0CG9TAd3NTWdEzAIhDBLwUpDdea8APQDJ/WYkgCYsYneygCec/6zUXSKaM20hLlhux7Gq9N4zgtfDLPQh8rwIMbr47BybQzSsqF5EMeusjAxdhhtYxS1XC+maJboVAQYEmlY2nEuBJJm798fslaOZq3+Ob5G13d6z5xr6A2pD9m8C9iehNL8sx8oF1zUWi0BUyXBJcNe00wz2Xct7g0KVODXHDx4EPv378fy5cuxdtUKmfi3ZRjIeo5sKjKzVNwfz1sacJOhNjv1z3jzzLFu/jAAgOuO+wDjvrn5S3IIwfucgRde9Fy4MVAwLbTrDUky4rVosu4XI0Qgbs9gSwoA7NpzkHw05AwbPtnDruqf/pwMgCwAoAfCWqrBCFPhTC3CAPhDJQCaAaABAO0BoCUAGgDoPt90DbQUACCGBIv8WmrNHrUEYN6NgPnwnTYGGOnXauET116rnNVpGOZaaNCsyLXx5W98HXvGxyWf2g9C+J0QlUovaqmpyhz9fw4AEAYAKZNBiAO7diGQmCFVABfLRWEAyASKDACJsVOBCHpBawYAnf37+/vRaDTwyNNOx6pVq3DXXXdLFm9regbPfsZ5ePc7/k5ei8raVtMyomGSdc2DJgpRq0/j8svfgIef9nCVAkCjjpDGO2yAF/YA0MUUX4+QcWl6kwIAr331Zdi/e/cfhQEgxVRKZZKcbb4q08A3vv0tfPM734ZbLGC6WUept0dYAUxQcFxmUKoiXooGccuXJSwmQjQBfPITn4gnP+EJcn8915H7wI2KjcLRcL+XBgB4fdmocELkYfvdu9Du0EyJOnOabfDw7cAIGxjuzSPPRqxZQ8nIYWq6Cet3Zkhvetv7cd9uH52kB52kCNMrou5Pw7RoUqRGWkoCQEAoEfdOg66foslKx7oP8PSRZloXmfNo4OdD1bOH7OLXJduzaJfelJ6YMgDk55tq82bVJ8CZxQlKjBMe/CC0SQkV0z5FW5evTyMlZx2PU7q7TDhoftn0YcU5FBwXP/3Rj1EqlNQ0t91GqbcX67ZsQt/IEPyQCtIYbp7TaFXgLPRrvn1jFsjgXGc2pgpCxWfTwsZ6trHTDAAZTab92yxFk88r352BxMrLM9rj5hBN7cfJ6/rx5DNORlifxsDQKJ560Usw2bLRMXpEk0w5CAEAskG4jiUpIg3QIQCQULvpmli2bhVOOvWhaNFkyzJgE0ir1yQOj2BFVsIx3zXQ73+hjzIQ5R4eAZNjkxILt3/PfvEAoAmgxWIbBsYPj8nP4/7H/Yj7LIv0lmXiUWc/CZuOOxZtIlGMsAoCLFu5SgBSxg0KCMDYC2n8UuCPJqmmKddcbCJkCkLwnzFALXEj5j1g5KjE9ckg7kh/Bu4zbCR1CgCz5nOSJsM9xVRO1ppWmxZJigmQ7tMSt6ZdmI+kEfN6HQ0A0K3h6V5X8/1+9vkj3Z6duAAibcQ5Uvw6MnkMjYIY1zGZZKjSj870pJgCDTotrCs34I79Cvnfsafe8YGv4La7p+BZvegrJHjXXz8HLBr+/d+/hx/9egd2xwUFABg5AU3p7E8AIDATdKIOHK5drmHtQN4lAdAAANeElgB0khCzAEAaWSeNS5oEI+BMFIkkg4wRuc+cKPFMFVBb3TcCABIDmP6Sxkd3JKoTEpr1zFQVB/fsQ3+lVzw77r1nu0yYtQym47dUnFHQwotecDE+//nPocPul7GsjGWj+Sp1geI5wMaKTZzSoGcBAIEeuhhFSwEA8+0vSxU92XX6QL62e32rplGxR8SEz4hl6jswPCiRv2xi2TCTDcMz/8Ce3bAI3hHzazXRbzdw2UVnwHNyuOZz/4Vq3IMa+hAZRXT8AB7zwYMGRnoc+FP7cME5Z+DYVUX0WTVYjX3MVkDcMZAIA4CNvQLwec/ET48yEsm3JwBOsClQZykrsYQsgASxyRQKTvIUACBxmDwXckoC0DIMrNi2FeghsG4LA4CJDmQytikpyVDI57uWi11faewTZSir/c3nSM5ak50OdbI+BSmbqWO42FUHysvX430f+hgagYHILGHv/mm4Tg8O7Z9E2EnQqDXQO9iL8lAFG07YiKSYQ+SqGojWwgbBljThoRsAkL1KdXEyXKIhILXQFr1NOj5KFiQO8PQzTxMAIIhbuOr97xEzSD9QGe9aO6UgBQo0UkkWn/fZCEldT6Tmf6x9EwN2zoGZWNh7316842/fgbyVR+CHIg0wbFsSQV7+2itwuJrALZcQGzNAWEVProWyOYO1IzH27T+MxNkG3xxBlWlITh5hu6MA75Qlq/fEbEOs92n93P8ha+UBllf/bV+usFdVW6lGXU25mfZFhqhI4qwcli0blj9nbjubfwEFON13XNH/6+umzy3WBUwKCIIIBw4cwN69e4VxuGHDhtTItw2vwAGEUp6EgdqvybTzGMUJYKY2g2KxkEkBkDsye22UamXx+nWpeya7cRxLTZNn8hnjCxPg9ptuxt+/7R3ocT0xACQAwKEDfz6BM69clP0+FzawecN6dIIEe/YdFgCAcjoCAK7nqLjiP6MEQJ+F/KjTcjQzjuBtbNh/UhNAAQB0DGBqAigpAKkJIAEALQFQNZj67y8KAMgWr0e8SCMnzQAXy/TkFD7w/vdj/ZZN8pA0iUh7NKuxcP0XPoeq32buGsYnJmE7nmQwNhkjRpO81PJFPqYMABUDmEjm/P6du6S4VwCAlQIAoUygmGOvdtFUy5hB41iEclHx784991zJ296+fQd++YtfSoRd0fXw1suvwN++8c2YmqS7JBF1tTkTICAAwAKVRTG1P5de+nI85vGPRUDn3aKHNvPTZYKxMADA18Drpz4qGQAXu2FYeN1lr/mjAACk8kux3AUAUALwkWs+ht/efZdE/zEOkIZF9E9oNJtKSsFIxhQAoG6QdEFpqjiNbbfxj+99r/zeoVEIp4dhJM2HkkYo8OBoG8B5d3VSrWlWZDjIWR523L0TfjuUnHAFAIjCW5DGkb4i8jQ7atVQpvN9tS5mSB+97ov44U/uQWINoRnmYbgFmG4Ok9VxlIue0PxyzMylBwDNWuhPQQDAZVOUIvK/75HTlbvd/W30xE0fDNmP3c2JXvjZTZsNsSRaZFgus/8udS5m1CMpXKZjYqYxg0eccRpaoS/GfeJUyhfFJk6eD8X4EGSU/96CTHCtJIfeYglGQKoqI8ti3PGb28U7Y7pWF8fU0dWrsGLdGniVkhgB0mPAslnQLIxCLgQAqB0OIANBm5HxGeZ65ZRFkPiMvELJe9KVppFw+XvGuOWQc0poNZroz1vCAHjQqgqe9tiHoz0zgRUr1+CZz38V9k0GaIZFRCjASGwUimXJdqXZp/ITSKfRfD+M8vJsVEYGcOoZj0ArDpBzTLieKwczAQBtqrYwf2SOXrkQAKCAB8ajWahP1zE5NgG/1kJ9akZAGbIDOMGnBIDXhU2bZgBQp9t2bJz+hLOw7UEnosXGKl9APQMAsPFg88+ClT9LNO+8bpaaSDMnXH6+GMkpwyOyo7i22TyyaCHgwL+zhM6smkuJnEMi+wj/jHsrDQAZJ0gpAP8to0r5cbaQTK9vtrBUAMCc5OPIYixT7MwjNekG4LJFbPcBqicBev3J80XHYiMvcWhxronEaMt/zEOOmCmOAsK2iXzOltzw0UKEvuQwNvT68Or3YM+u/Xjtlf8Hpf6t8Osh2tP78cVPvh31iT245dd34XNf/xEOmv049UnnomUyrYOMAmXO6huhPHts8thcqMH7kR4ANAG86/Y7RIOsGQCVwT5oAIAAIO8p92/93vXa5v3h80nTSP5ZNwDA38v3JbUzjWhUS0zplOXlMFjN8XDTL29EpVBET6GM5kwd2++8GwWX/vEqIrc6NYGRwX7EYRvPefaF+NSnPgXbLSBne4gMFxGB15QCTWaGgAACAGgGwNwKeqAAQJY5kt0/F5qcdO/PSxXIix0LeqrLSSENwtod+gI5GBgaQqmPTCMLTr6AWr0h1NqdO7ajv5SHydjeTgvLigH+9mVPxr69O3H1574PY2AzpoKyOLt36g30FFzk2nVE7RkM9OaxctDF8857NIa9Jhp7bsZIkakCgUQKJgS1xTg59fOh839Igy8nBXy4x4XkwMl5aoj0jqaANLucSwKQPZB4ZMoAqMUhVm/bBvT1SRRgxO9n2rBo9CWmkiLCmmtKFkhzmO86StqARAEr9qHEGIq2X/1eISt8KPmcp/8lBBhZ6xloGnlUCwN454euhWkXkTMLuG/XGMLIRqsZo1ptohNEEhsdmzFOethJsMoGAqZwOATdDBgBTRDnBwDk/BG2HIFqBRJzD6Y0lPtpvTqFAudPcYD1G9fAb9fx69tuwDv+7q1YtXpUDCHJAFDRfnptKQBAR+fqmDSpq4UZIGJRed8EAApOAVEnxtf+/ev4zte/I3GSTAAw2WQxArivhJdedgX2HaYUMESp4iP2D8JtT2CoHGCwv4Ode8Zh5U9G6KxEjd/XdcXRnGeJ9jv4/xsAUDWsApwZeGGhWMzD81yp+1euXI5KpSh7aKNJF3xPnnt5Pik/ZK1KdxibHidKx6/B61//+tfCOB4eHlaxuPQaMtXZSxausIgzwySpE9j7WKaKPpcJerrTzLIJ9XrjXjq3X8+3xpba3/RcpVqdQqlA1mFDPAD+93Wfwnf+82vgMqlwUNJuix+a3/blNZX6ejBdHYdnBAIAcI7wlwgA8JpoFqIGw3kPeC/lyprOogAAYwDpAbCOKQABU3QeWApA1gRQpwBoAKDbBPDPBgCwyOPUh/RN0j7FAT+jF1zoEORZQ0IpL2axkMeJx5+A17/xCtGeN9otmKU8co6HD3zyYxJTxVacrpMq9zfV3HACbXEyLp2eTORYlMiFi2LkDRO7t+8QtVfQaYsBFulcbF7Y/LMIajSa4kxJXT/1jix4WIzu2bMHW7duw/HHHy/TPi7GHTt2SFHE/9r1prhcjh88hM/+6/9Bb6UHM9UZRQljDibd/1PDrUazjnPOfQqec/Fz0niKSExwjHkYALOLLiG6Rqq5jQ4zPQslJJIBqoCA17/mtdi5fbvQgLsbvOzC1TpI/pmOAeR9esb55+GCi58lBh58qPUkzi3kUW825Jq+/orLkdDxnwc1ncNNzl+Uy65CLUkDZtYzm4EQfeWyNBuVfAGDv5NKvO6yy5TIQQ5opX+be206h/LoJsDzPUcEVxw6DCcG/GYHtZkWxieqMnV2XFfy6XvKebRqk+hxDfR7OSStGeRzsdz3IOfitjsP4Mp3XQe7sAKGN4ycW8RUbRJREsB1mIXO4sFCEuWUaaPYbKuYEtvSAM78LtS6wNSF9REbamoCuFhRudSkn0X6Yl+jAQT9M7Jfy/XnenlMTk8JKEbDoen6NLYevw2mawtLRTwA9HSDpoGpoSALfYkItPmMklqpikeqSskCoEyFa+CWm29BsVRGtVaTDXPD1i0CBHD9EXBIzFiMdLKNm27opHhKzQuzr/8IBgAnopnJH5sCFssCBIgbbuoQnk5i5JlNv15S7oTi78GnpjFmEnSIQjiDIWMGl158HoL6BAYGR/DKK96BG3+zC42gKDnJrl0UIDKISWM1BPlmk0WaG+dRId206eZccPD4pzxJDAEjA1IAOExEEIsNAxHpobMaQrUO9S++/+7fZ4EA3Yy6totWvQWmrTMR4OCeA+g0fDh0EW8H8Gx3FgDgZL6X3gxtH4bnooYEpz76UXjIaQ9XUYC9vag2m1i+eo1M41mcqAjA9CEQRsicCSCnhUI1TYE8TgLIlqK5o3aPV9TEUO5LllLOPYZSHa5TFjfqWWWdPNfQZ9cP/1KZzmWjl+bQbv1cLNZ0Za8tP+c90+aE8/07ffh3/508R8wUp3s4GxCzBZgdRAYzNHgO2YgSFtolwKe9aIBKOI4V9gS2DCVojN2Jn/z8FnzsszcDzkpEfgw7rOKKl5yNdctKsAwXr3rzO+Gteyh6NmzB8PoVaPg+PKskHjgdi6svgMOmh+tEUmcSadoE9Im5Fg2JAaQEYD4GgAYAslnA3SBI1vlYmvosI0OkVzkEbOQsSxgKZMyVKz0YGxvD6Mgy3H7rb0R+t2H1WjRm6rjv7h0CDgachIr5VQDPtUUOduzWY7Bm1Sr84Ic/guXmRYpFjSX9ORSdm9PptNFLoYY23erFHycFHTITEL1+uoHR7JRkvn3xCICpa//pfg6612f2GmW/dmGwlh4/oTh9s5kTWYdhoGdwEAMjy+AUimA85r7du5Fjkx6SZRXCiDo4dnUFr33uo/CTn/0En/v+nYh6NqBlDWG6FmCAiSy1afQQ0AyaiJMORoeKOPXYFTj1mCGMujMwZw7Ao89L25csa9L46XTD846DN0rpEmZQp4COGHZSBsA9jwAA9zlx4VcMAAX+q3fNvw1MA23LxMCa1bCWjYo8xCiWJQ6QBoWsuY6GgrpQExL/rj6pBSHcvAebkZztBkzGDDPCll5SHBrx9fUMgJmIccDIMpsZN8hZBeyutvBvP/w59k/7aEy3ZC13mgkmJ+qYrrXFb2qq2cDaYzZizZa1KPblERsdOfsp2VDeQ4xJVBIATf3XLCUNAMgbJzWajZ38F6aGyREQtFEpMMqzg+OO34If/fR7eMZ55+DsJz9e1ncQtYUBoNT9cwyAVNsgUlKhf/MBEqWDQuMI+pqwpPkf6B/BC551sQAVOfo6hIBr0+uljYeefio2n3AKOvGw1MJGcgBeMgGrdRDHbBzA5PQOBEkJzfA4tJIhBOKtwBpOUcu1mnyh5/to9uK/5K/RtbNuyHUdp1lQqt9WySnCXk5C5PMuenoq0vxv2bIxlRETueV1U+xX9X0U85g1PnsgDmvYf3iOhfHJKu655x5s2rRJzkw2nzpBR4A3SpMFANVy5TkWgn7uVPqYNhJMWXoZBmiKKh1x+bvXmt7/s3vi7H6a7rvtdgf1Rk36n6mxcaxctgzPPOep8NgJtQMxZBcnKWGI0Z+LEiHuGiGcxMealStgWh6238sIb0f2HcOig5s2//v9TQCJmHNpbN16zBExgEbOlWd3qRjA+Z7N2YGaZaHJSNWwIzGAdmMSvWFNYgC99gSKaMKBD8sIBACIJRZexcTTK47s2jBHaBsSqa2iDRUbN8wFczGAvHqJC98s4af3HoAGAJq2LV4SqiM70otD/34pAIf7b/Y8nK2tMzVpd82U/X3u6ac/OGHxxmkNKZzieurQtEA5Bi/WnOhoVqGVRhFWLF+OD1x9tQAA9AYITGCG8XnXfwYt0dUqnRcvoqau0FiFGn76CEh+Ium3LOoIQDCWyTCx657tovmiCaACAMryEPLfsNgslkoYn5jA4OCQTK8IBHBhP+Yxj8Hg4CBuv/0O7Nq1S9AbNv6cUvFrWGCfecrDsHp0BT78wQ+jt1zBzNS0bL6kw/HnsTgzLUPyLx9/1uPwwhc+XxpIldfK808jcIRuj6SxciPXAABNY7w8aTNq+k9DpL9545vw29tu+70BgPOe+VcCAHCiL4c2rxmpwdxckGBquoor3/XO2eY/x2aQyCUbkxRVZCxhq9kSvRG1rkknEO0/C4oXXHIJjtu6TSHyirimzq0j/Ba0vc38x8BSDbDSNSsdaNCJUK+3cPDQuBTJXr4gsXR5GpD5NRStGCNlB+3pMfm8TVaI6eLgeBsvfcWVKPZtQK3todg3jJlWTaoZGmyQBplLaPijAQCaR3KqyY2fjgdqIj7fQsrG+C1UbHa/8+yiXer96wI02/xkP19sA+C9sGwHtUYd+YInzX6r08TqdavRO9CnvDiIfSihsNx3KTRITWXBwz+iFpmaSm7yBABYeMQ5cawm9ZGA2NjYuMR2xvz3jo01G9ZjdMUKNNoNGC7dmuffhPTB2l1IZwEAAbUzRn+iQQujWSkAX4NcA9VZzmoz2dCycet0GjBZDHGSkxjwBACoCQDw8uc+DWhX0dPbj3dedS2+9t0b0EEvorgAM5eXBIuAztmWgdDvSGHnkBZNUJMAgGcDeRuPftLjYRZdxJQ8tVuw0jgfNl6SnJGZej0QAICFJt+bOMzXfXH+b0zXsXfnHrQJCAjCmigAYGxcQAp6k1RKJdEJEgBoGDk89PRH4pQzHola0IHT04Nqq4XRVatTOr7yWlDO04psqwEh2bliwBEQTE3/m82GXGPPdVMTP5UcwL1Qps0pE4UATdP3BbzjnqOmH4rOrp/5WfBHtkUt/ld6fw0SZRkyWXBkyYNP865SDftCzVr2ftxvnSYmkoh7A5lMDYDNv8lgQL5ann0ukCsjbvroywXojyewraeOkXwTzfpB/OOHPo0b7yGINoq4zWSSKTz3KQ/GmadsFTD1DW//ByTLTkB57Sas2LICdbo6GxW02gHaJkU0cwAAm0a+FQIAvCcEAHj/CQBkGQCMATyCAcD1kXlj3QAAr28WkNMNrnydzn9Piw+CEI7nYXJySmRz+/bsxfRkFX2lCkr5guwNjAFkOkWee/bvDGbDyOdxL+flGY98pBRpO3ftEQCALQabMNFzz54ZKvmBMBvvcSAmbEfuvdmGPzvhn6+QOQLQ6LoO/O3RSnQWamIW+v76z8leEhDK4FmizLToveGVyij39mNwZJmA8YcP7EfEvSOmvjZC0m7izJM347lnPwhf/9Y38c2bDyCika05gEYzQi/1s606CKPFMwAAIABJREFUkk4TfX0V8XNp1cewdd0AnnLG8ThuuQNM7UI5rMPiHsi9iwTcIErBTLpa2ghiKudZKCuGpPyOTSfrLGG+qKKV4IEU+lkAgAwj20LfypWwR5cpv6UCAQAX9aaPPKPBltCgWvQBabcF0OXP5z6h1zyjW/P9I2IgGjRnULABkvIIPwiaS3OJaSaRtJDvHcV4LYTXNwq3PIRvfPfHuOnunRiDizbL9GoT1UNV1CcaCHyuYQMd0n57SxhetxLDa0ZgFyhLaovZpyPMfF4TJ00dWhwAYE2qAQD5XBKT+B+HJzxD29i8ZR1u/+3NOP2MU3HRs/8KfodDGCXBm5WLpBIAzbKhnxSXhtQeMvlXWekKmGXDb4gHwKsvfbXkMxqRIaaPeTePgxOH8dyXPR+9o2vRjoZl73VzB5GPD6OUTGLV8iLG6wfgJz1oRsfCjwfF20ZqVzYoioA+y57NroGj2X8XWjN/iX/eXdtpAIA9Af9OzG+NBIOD/dJjtPwGTjrhGDRpdMrGX3uVpYk16qxiFDJp7kpGlfcc1Bst3HXXXXJOnnji8Wg26fmSejZp5mVGDic9TCo9uB8IM7t/6b5CHaPZeqObfdh93xa9j/K9DBn+8twnAyBqdzC+/wDe/LrXw00MuBwMiTRIQVgqSlRFhRJEcuI/PQDA658FAFjHHy0AsFAtLueCaaIjaMbvDwB0KKvi88N1KjAJe6sYkUEIlYwr7jPcYz20jKIAADoFgABApUgmXcb0Ol08+llYch12AQDdjLjsMzXf98qd/+hTEm7KnCxrhEr/nkDAYgUUNzXqZTlBY2HKH/ahD39YTQhtE34SY//0JP71S18EvZXF1ZUHprAAlAGVIGnC81YXTqZHMpFUEgDFANiuIihEcxqiUCoKK4yNC3XsbHi54Ehn52vg5Grd+vVCuyHlf2pqSiYbPHiCMJqlpvb39KLienj2+Rfgqn+4Sg5OTjk4BSUS3vZbQvdinqXvN3Hqw0/FK1/9CkG2qAviL2HodEkAZi90GivC18afT9mD6N1NMhds/P07rsQNP/vZkgCAFNYpSsnFSl0up3TnX/hMnP/cC8WNndeRiCKL8ZlGHWQB/PJXN+Iz/3K9ADKkiXPCI4cqv1+6c9ChktRp6jkZ+TczNYmegqL8XPWe96qs3ZSKrd6XdubVhot/CACQE9RdIal8WaYAAHv3HUSt7gtFmzpmMTfipMkIsaK/gMbEPpQsTgTa8vc5uw8veMnb0MEAxmYMDIyuwYxfFzCJuaWkyymknzIGNfdIDLoh0/OBWRBztPiFNtCFGvl5F1WmIVwKANAxZdnCPQsAZCeY3T+LW7JhWcL8YFNKYg036EK5gPWb1qkJf9r8K5yKvgH6/ivtKncoccJN9Z+cCJIBo/LjAc/xsHfvPjHsbLZ8NFpNjIyOYt2GDTA9C6DmPgMAZBH2+Yr3IxsUpXvUIIBcq7QxEYo5qead1EQxfQbVotNzCxqdNcWQqhWoXDWq6opRHQO5Kl7+3KfCDGckrvOLX/sBPvDR/42cuwxRUoIRu0JTppsBGUhRCgDQ7Zn7EPN3yQDg5P8Rjz0T5cE+idH0SQOTeBs1zc4CANn3pguOxRgA8uwbdJi2JSfcTExp/O/bfp98NHkPUgCgOjkFv9EUVkQxn1f+I64jBfrxp56CRzz6UaiFHVjlMmqdjpgAcl9VtcYcACAQgCYDpAAA7zGfs5kZRvm1BSSlHlC/BxZEsidrx+BAmQFKo1Mg9VYlrqjGnra6aqKin22ZaMh9Vgedbkj5+R8KAOhnIQsezPf5fM2j6HFJLZb4NAooAok/ozaQewLgCB3bDCP05XwMhGN4UL+PQjyFaqOGV7zhSrTtDUjMQUTtAE5nGg8/phevfMEzMTMzibe/7yOYdNaitHoD1p24Bg2/BSfXg04Yw6fUAAEsgg9cx3zuhFGkQB8NANBwr9sEMOsBIG7vGQigGwDI7i+6+Rc4Jl1rs/nv6STKtGxUq9MyDPjNbbehv9KH0eERNKZnUMmX8Iuf/EzeK81hw8BHmPgqFtaw8ZQnPRnf+tZ3JAaKkX8EACIyGygbSQEgFpIsirR5vMAXmuWTYQEsBLYe7f58PxBqga5En62z1yQzieH30ADw/Yrz9LWygFYsoERqAtYkHTIYbZq0FTCyfLnIZBq1aXSaM8ibZDXSaKuOi89/Ik7dOojr/+3fcMv+AEFxFRpJBVFM2UmCXNCWhphT4hblibkOhvssnLBhCCdvGcaWIRelzgSM+gRAY9Ikgct9U/ySyGph5CnndAoEkK0gNdBj4yrrMWVIkG3JmosgANcq7xdNRckAKI8ug7t8hXgAwCuQdiYAPdlnvC5ZBlf3OuNgiQMmk2wBQUhUspB8TvB+3ySGBoZguibQmhFzQmYR18cOYueuXRhasQpuZRAzoYWB1Vuwa7yBb/3wBtSCHMYbIao+UJ1qYvrgOFqTdcQtSh0MSRFoGwk2Pvg4FIb7kO8rIjE5XOqAEC/nhzweaU4pJrILMAD0edMNAMj1JfuJdVfQRhT5WLlqBBNT+7Fy5SBe/4ZXod6owub74omiPT66AADFtZAXoqRwUnsaCgOJcsjbBdzyq1vxsauvQS4mJ4CpMAnIGjtcncDr3noFmrENPxlCHHRQMcfhdvZhpNBCT8XEuN9AA/1oxRvRjvsUG0F0SJxQau1PmgKVWSNLNh5/iV3+PK+JZ01WQqkbf30GsdeRdW7lMDw8KFp4L+9gy8bVqLeUvxHrf079lVntnDeN9DAR06QcuJaBQ+OTYvLHJJxly0akZuI+2r0n63OV65HDB21Urmt8DVrONfddDNv0t3qusxhws9h9lBCamIkWyvOHkmdKu/7lk5/CV7/wJbpjIE//INkT/rwAwJYtmzE+No7JiWkZ5D0QACAL4mbBcO0B8N8BAHCYoAGAbWedg+GHPhwEAIoe+48jJbRLNe1HPOZHpFjMxVLPPmMZE+rs+T+7T1989pmJFNtdcRZsNFWM0yL0bmpGO77SxBiGxEad/8wLcNElzwUcWyhkt+64G9/4/vfQFvRIIC2J5WPWJakUbIp1QyrIiWh/YykSaAJIAGDPjh3wG41U60jzMRqgmKJHof8A0eVyuYJ9+/eL3mbt2nVYtXo17rzzTuzZs1cWIRc6p5g8rWzHVdMHvw07SvD6V1+Gr/7HV3HDz37Bs0dtsoy8YpEtDSp7jhDHbN2CN/71GwVB5aagiijt6Do/A0BoZoaKm2Ljz6+XjzDwgavejx9897tHBQBo7ZCWavBgveCiC3HeRecLA0BABkogSP+nw3CxgE9+5tMCAhAAYPNPCQD/ywIAvCmSE0zndSYr+C3kLRMnbjsWlzz7onT6n5IbxKk31aqmT1BKelnwOFj0+UnRZ03P4jSbTIldu/djarqBYqkHUZwTLwKeo1bsY/VQGY2JvSiSxodANuxieRQf+MiX8J0f3oHQHEDPyCqRoEwzkUKyxgnp0PiNEz9yHxQAwINZeTgoDa1eIJomz2dkPgpxVg4w3/tbCHWc7yLpWK5s05/9XFPAsgWq/pyvmPISGaKTmiVpAIaYix1/4vFqMi8sAEW/FZAtBeEEDKDHAo0D0zByubUpwqx84/msKmr9/v0HMHb48Gx8XF9fPzZu3YyYAEA6NpJiMEW7+fli9Gt13ZTRk7xfAXpSrSTvEVFxylpaKpddN3rSSOqpr+j/2ZC7aHbo8cDCGcgH0xjAFF767KfAM5qyp9y+4yBe8bq3wymuQoIKELjwCiW0aYolDIC2Mt0TPTVbs0iMTEM7hwc/4hQsW7sSscVrG8g11YWvBgB0I6Hv3dECAHwaadKXhGyMLCRBhHvuuFt8GFQUZwTXclCbnkFDjEojSSeR4p1JHJ6LzSeegDOfcBbqfG2FAppRhKHR5QpYTdfYLANA61HlQlIBQtRI5V37fksKHe77YhCXngky/ZfXyX2MX0ezPEOmxYbDKXma4566+QvVODWcFINFNWM60uAtzZ6ffZYz5oDzHVTzNYT6eVXgwpEGhVkQYMGmkUevbNuciLYEfA5olkhJlrwIC83AQMmxUIlr6G8fxEm9LRh+FTfetQtXfezfAG8NwriIuBMinzSwIl/HB9/zFhw6uAfv+8hnsL3eC2/5Ghz7sE1KFheVuErhi+cAqeDKXEzMuESmocA3AgAEgG6/5VaJ6MzGAGYBAC69rASiG/zIPpfzAQBk/VBeQN8G0lHpy8OIXp6dnHiuWr5Spv3V8Ul5Fndtv0/8YQgYNxszyFn0kKFXQAFnnv5ofPWr30D/wDBCTjLphJ9OixTjTE2SaDJLxhEBtEBnwKc3+GgnWN0Nfvc+nN3PF+tV5turs99LF+MLAQB8sumRwRUgqTIcikSxhNbBsFAoV9S6QiQAQMXNIc8YyHYDV1z2IvS6Pj72ietwOCij7Q6jHrFRJujERjVCqeBibGIMDKsYGOxB0UtQMFvYtqYfD9u2Aut6crAbE0hqVdh+C+UkEvCALD4Cw9Tthzkq/rmvEashA0BNr7kmyWoS88AUAGCxz18EAGgy6lsG8oODKK5aJY0/uN69PFqkwdrMKJ9rU/S1zF5To1wGaLjcbM6mmOimKwpzcHpGIToRPvShj8P7dmHXrvtguzZGVq1CoX8IoV1ALbLxqzt3YvuBKTQSBwcn66g1Y7R9YP/ug6iPTcIl0B8lKuK56KF3dBhrjt8Co+Qg51ni/ZNENFZN4AjQnAhLYjEAQJ89vG6UQGlDQNn3CZDbLtqthjTUPb155HL0lGnife/7O9QbU7AdRbRXoKvS/6v/tOSFklCedSzTmNhCTwJKUIG4k6CvPIB/fO9VuOWmW2EbDhzTFeZCx+9gYHQYF730EuydrCG2RxB32ugzJuH6e7F+kLVAhLGOiXpuAE2sQhCX03o2RCIAAGvtOf+sxRrJ/yH9/v1eZhYA0DWJrjf5nNJTjBtoT09ZAPCRZUNYs2oE45MEQekDoxhwiumi6hUBatKUMZ20wsaf5+KaNWtQ8BwByPicZ8+37J40u0Zk855r3PT31X8/Xw016wAgKT9HvuWFGv77DY/SgQqHpjS25FNKphkNoF/10pdhfO8+OByoEABIPTkU/T9lAGgJwH8DA4AFCgEAssumJmdEsnO0AIA+87Ln4Czrlmcu6/8/gAGwlASAoCp7rDh2BAD42X0HoQEAn9JJhyO3OQBgsX5pvjXYXVd115+6Jl9obede9axzE8ZTEMXK/nAtBVgKAGBBzAVULpbQanFqW8THP/0pmIW8zFS+/eMf4obbbkEgJ6SaQnOD5tQpaLM4TPNf1fxf6WKEgDkHAOzfuRO1alV0qZJV7VhSfDb9pizM4ZEhHD58WHT/bIjYnBw8dEgMrLhguTBpuCEMB5oOCuWGJukGgnoDl1z0HHktH7v6I8hbrsTg0ezIYbNMnb84OBsYXb4MV77rSr5KqXllc5Eg1bSankcCoAEAxXoQj16h/9MI8LprP45vfe1rSwIAehNhs8jGnwwHvqdnPeciPO2ZzxBNFzeOmVpNItuE1fK7Devt77wSk9NVKewIvDA2jtXarAaYaCb1OmzC6DBu5OARyBkfw1ve9EasHF0mh5yi/6STmnSSrClsfygAwGuiNrkEtuch8DvYuXsfpqp1eIUK4tiQDcqzSLNpYXlfHlFzAnbcgGclqE1PIGdW8Nvtdbz68vegb9k2eD0jCHIJJqanlGZLIJ05AICOzRoAcGzFypCJJoujtIHltc7S/7uLG/l9yszoXpgPBADopqh2b9Q6Eq+7weHPFE0m5TSkkQl7JoLlWWi06jj2+GPh5DndkMpC3ffUtZpgAJtD0bKxWJyn+Zqd5Icx8l4eM9VpibEiUjxdnZYJ8brNG1Ba1g9wE8uAJZomrl97d0M3B3DMAQCyKWumSar35+/9Js0/Y1V4pdGBCgQgGk/nbTbkDloBCyNLAAAvmEZvPIYXP+ts9OZjobcxHurpF7wEXnktorgMI8qjUKzAByVIEOobqc0aAKBFDAGAjplIFOD6Y7cgMlPfBEnUS9kKaSOjn4GFJv76GmSvtXJdVwwITv+ZAECoijGAkR+IXwiNOQkAkKXD6699OHjvYnp6FAtYtXkTnnDuOQIAJK4n1NeBZcuUg+Y8AIBe/9yu5HvXm6ljvC0uxPJspVGMyjyO+5x64LjvaHO5Sm8vfMbBpeaAyk0uBXHSyTa/z5HOxXOAsjwzqayjG+Car5DJnkUagJHmeR4AQH+/xSYgApyJ61kIK1KysSBH5oMEhgoQUA9i9BQcOI3DWGFO45T+AFGjhvf/89dw892H0OrkJeOXz07Z7KDQPoDPfOx9GBvbg49e/yX8cidgDI3i5MceJ/IRtAswLQdNzMgkTqLZla7qCBNAkyEoUXIEADA0PIze4QG0mYRCBhrPJe4BizAAlgIAENDUVdFY5XowEzoIcfvtt2PNqtXo6+mT6T+Bonvv3o6g4Qs4zucyCFswLDpXU8vYh9GRVbjrzh0oV/pR9+kUXUI7CelVr4zQxOCNzzr/U61jKEBQN5F1Tma20ARer7fsdCe7Dx8tAJB9puZrYOcDnrL7GfdJAWkJehFoZ31BKQfxTJFamTJI8Mg5D1oompEw2Qhmv+WNr8HMxF5c+6l/RlgYQR1FtMH0CVuKUvpDRoFid3EgLKaRnoHR4QqWDxTQ5wY4edMQRgtAD5mYtSkU/DrKBhv6DlqNOnKOpVItUrCL7BJFXVe6XDGC7QIAZhkAlADwPfWU0btmLVAsIrZsGPmCxJcx0Uhdi9SnpYvBwevJvUJPYMXnKWWgqc6I4KOHzkwTO+67F7v27kGh0oMNx2xFH6UTYYKpVgc337kD+ydrmAly8BMH1VaAg2NTcO0Sdt2xG506UxbkHaLZrCPORVi9cS22nLgNiWshJkdf2BnqDJGaRuZMNE5WLKmFGABSKxKQzkgAJLpTpqI5OIaDVrNOf2vBRgqFHKrVg/jAB9+LKGrBMMVtKa25VE7DEQAAwSBhY0hGlLj+KwYAazKg6BZxyXOejxzPBpO1KZ1BDJmGPvnp5+KERz4UuyemYJWWIRcG6A2nUAwOYMOI8qM4FFRQyw2iYQwgTPKwhNkXqfpHAADtx3XkoG+xffN/EhiQbYC09Iyvn/Udaf90qi+VCpicnMDadasxNFjB5NQMCmTBij+DGpCoOt5UKWEpi1nXNzt33ic1+cqVK6W3EU+0YnE2zrh7r8pev4iG1KmngPJFm5NELXSd5+4UnyZdiauvnrfR71qXs3tenIiPFjcsmrm6ZH+NT+BlL3ghijQw5TNHD7OUASASberbuS+lAID73wAAJEmEzZs3CQAwXa3PAgAyB+L6yZiQdl8zDfZkgVz9TEiEKz3c/gIAgN8XwO72AHggEgAZUr3n8kuTn/zkJ9Is67ggXkQ9BV0cAEjkcGLjSZoXtdx0+b/mk9dh1ebNaAQ+/v3b38Rdu+8TNJloMwEAoYWxUG1TPyFqQGUu0cUAIL6cNwwc3rsPU+PjYtBFCQAncKVKBTTmI4LHBSSAhUcDQFIpE9H5i2OjrKecuHfzAGIBS6CCE4++Sg9a1Rk89MST8NhHPQbvfMeVCFsdKU7q1RkU6ZYadKQ2KxQ9eAUP7//g+2cBAG4A1NAvBQCoaSA3EvZhRBxNee+f/dd/w5c///klAQDdMBHAIPWfmw03mudc8lyc+1dPE3CD15XUf07+LdfBgcOH8L/+7ko18acBoFDuVHa0xP+IsR9l4jSaCREH1HVasHOJuNte/YF/EhAm4cGqacRaOsDCJsX+/xgAgHpoVaIDgZE9+w5iolqDZRUQRpyIERCKpWjq8xL0uDE69TGUXMby1FBvJDC9dXjKeS+F17seVnEQZt5Ds8NmpS0AAGMAxewnZQAw8ovaIqYPqOzVzqxTtjY60+YtepqrPx5RFM7nTv4AJADzAgtdZl3zTTflz1IjTVW8cNovj5Y4D69cswoDQwMyseaEm88Bp/8sgvjvKB0gC4duUVIDpvdWDJBSxoCACwD8po8KKZxRjF333odmrS56MaqYlx+zDk65IFNjfcDquJXsgTvfwaQMU7TxkfYfT2dKacNPCQAnlHr6kopQpABLCOSgjZzlwg8J8Ngy/XLaVZSCA3jRBU/EaD91eTXk8gN4wjnPhl1YjU6nADMuwCuU0c4RQODwqS1TXDv1FckCAKs2rcNxJ5+kFCRGTqQlsw1mRpOXvU/6WeluMLoBAEpzGMVnSxxNAs908OsbbkbSVjGcZkKnegv0SqE5J+8ZHalZvESkbZdKGFqzGuecfx7qYYCIsi2CoMM0hUr3v6wHQMYEUClATAEAuJcxcogAAPdSGsPp1yrPB6eFoYoq4p/zvMiXSqg1W8pNOzWXVBcmlQJQV6z+8WyqA4sp7Rqu77gAEktQ1fT1PuLrsoBRBsTKXuP5nzu1gtU0g5KFEI7kkdMfnaCxCZvUdgNoxgmKTg65mX04rg94+FCCw3sO4GVv/7jotf1mJLp9skeKRgde6wA+9L63Ioxr+PzXf4iv/Pwwkr4hnPGUh6DZbiKqu2JI20iqIgEg8EPEVm2xwrkRRpZBL4Awxh233iYMAB5k8wEANORbDADQJlDdDbH8nj437Q4G+vtRnZ4WKV1PTy9+fcutcp4PDQ7KhLM+PSM+ADf+/JcSA8i4UJrGOg4lMVUxbVs2vBLNGo00LdhOATV63lTKUgMQZCE4OR8AMEeNnr/c7fZgWagx+X0LKF0gZovn7J7cDY52F/Mi3RAPJGqFSRVWDZ4AANzcuMcmBPEM2AjgJj7s2EdvgSlAl+K3d9yGL3zlq7B7lqHaMZBze9BiRju/C2uiKES5p4x2FGFqekpSBtatXYmBvhLQnsKK3hyOXdmPjf0VlPwanOkxFIIm3KSDJGyJDEym+TqykMkAPPd5DnKdpjF+ZKJw0qeKfapQEoSUPHE/LHgYWrceqFQQsQni3k/afDoRnc/DYfYaWiLqTz1clPeHri8pBPnxD36GRitE7+AwtpxwEspDo7jvwARu37EbB6Zq2H14CsMr12Hf4UkEXJ90/yc1O2fgjpvvQOtQC67hoBN3UG/XYbg5jK5ZhnWb12FodEhYNyrpV9Usck/k3FTNFj2elLnZ/B4A0uSlAMDsGSSIgbxroeX7ZFx6BH8CAQDa7Wm8811/C9smfZznrXrPAgjJ9F89I2ILyAaGID1rQxEAWBL7ZzCuLzJweP8YXvvq16K/d1ClFUg6sikAwKWvfTXcoTIm2m3kCn2w4wg9/hQGjGms7KmjHcU4FI5ixhhEwyoiTGw4pE/zvv9/AgDo9aprET3gIegpsX7lAqamJnDssVthOyampibRx9QIssFEWquNk9n8q8hvAqSU9PIsnJgYx4YN6+V71euNdOiYE129ZrqofWHOZ0qfZer+K2nc3C91XqpaQjX083GwFUywNACQZTtkwVK9/88Q3LVscfj3bAff++a38ZF/+gB6HA95+mORuawBAPC8PBIAoAfA2j+xCSAlUJs2bZRnngAAmZ5kADwQAKD73JBzkcxsAdv+9B4AC0kACi75cH9GCcB/fPJDyXXXXadon3SrTxFb/p6F4KJIIHVvjiXO2ETGSK2nJvtJ55yD57385Zhpt/CFr/0H9k6MgYpHRr7wQKdRXzFfgN9qgxNYZUp2fwDAToCCaWHiwAGMHzokOZRs6AgU9A8OijEfC1aidyMjI2J6x4VNVJe/37lzlzQ21MWL2YdhzL5PygGkkbEd9JV78IqXXopPXHMtdtx5jwAA7UZL9F0EALhQuVF0wg6u+cQ1SgLAnHApQHWky8ISAHXgqUxQus5T/0/GwX/++1fwL5/+9AMGAIguEgC4+PmX4JxnPkOuAwGNkEglC27TwC2/uQ0f/+R1ov3vBgDUpEcVgAQAOBUgAADSdcMOTjvlZJz/tKfBYzSYMDLSX9IkqknVHwsAENxbaNdq+s4IlYOHJzA+VUOS2AjCnEwpk6ANLxfCjmpYv7wX1cO7UPYoXWii1ohh5zfgla9/N+7d7wNuL3KeK4yClt9Sbt+RSgHgYU5HZSLgBAAoDyAAwGddS2H0hq2bGn5UiLFiBRyxJv5AAGBW77XA91mosFUtmUrSIAAkcICppkSkTxKsWrt+rXh0ML9eEiBmJ27KO0Bi5kRbSm8Abog5YY5o00CuF7JDKL+pFEtwcgYmD48haPkyATxcnURh+QB6hgfQ19c3q/nO+gBoVsX8E10+eor+qBv71ApJQB+Z0CR8LBVNjQ1oNwAQJz4MmykAVKw5wgAwmxMotPfh+X/1OKxbUUGtPoN873Kc/bRLYDjLUatZAgDYTl7c2DUDQAMAIgFIPQDaRozh1cvx0NMehsCIxURTjEo18p4yALKTVo0w6z/LNg3dAIDp2GhTisQ4mk6MklvAr35+o1xf+hJYzII2LElkOLT/gMSX0vzSo/cJi5NyGT3LRvD0iy5EIwoR0ozP88SFnE68ZB5lPQC4z84yAPg8+IwP+7/cvQecXFd5PvzcNnf6zHZpV8UqbrKNG47pYMC0PwZiDIQWsI2NMRCDTTGBQDCGYAihhpBQAqR84R8SEiAQSAKhVxeKkW1ZVrHqasv0mdvmfnnec8/s3dHuipJ8hG/5Ccla7e7Mveee877P+xRVoIgRkqiB2NSqmDAdD8gpFQtgfmgjLzZvPmUKiQfKoOiXVBIGkfdlsqB1d4rlkfxKGl6hUK8gM1utcV/W3EtVrf0FUnOR1PcbnhCnQRpKZAJKiYw+XDHEsxHQ9T82kKEkAKFkoWedCG53FudNZvCAXAff/9YPceP7P49+fhoRvWV4zZikErWQ9+Zw4yuvxORUCV/94U58+LN3IiyN4eJLL0Sn10LQcJDPF9HqLyQmgBnxkUkDABzMrQQATE5NHccAIAAwnIKQfo8S9ZgYMw43tmICGDHLOiPN02F4AAAgAElEQVTAYBCGoCP0fXv2YtOmTSIDoSEuWQL0x7n7pzvFk4IAQCGbg8mYs34Dvt/DydtOx/59h+HYBWSzNK3rw+DajgPxCJE2lIAQmy6ZwCZAn6WMk/TH8H63Egsr3ayv1qCvNbhIQw0nmnQOr59lz7L0lUobLOi+jvulMzilFWzqbGo8WSeEKLsm4DXEOXvL9ASuuPx38W//8RV847s/hFMcRa0XIV+ZQK3VkfOcTalQlNnA08+G+n2mc1TKGBsbxUiZCPgxzJRsnDJSxOachYmojYLfQDbqIGMG6PkdxQ4Tg05Ov5X8go0+r5EwM9lI0D9IT/tEHs/P0QPAhO/YWLd9O1CtipyAAACTHcjeYV2zFgDAn8H1J1K3XE7qsfrhw/jpT3+KXffuxvkXPhhj6zbAzlexb7aOO/cexZFmgMAuAdkKMoUR7N5zANXKmHhGBb0e5mZn8YPvfgdOaKGMkiQetPodRFlgatt6bD19C0ojBfiMa5aIY4G81T0xbAlBpDGl1Ibif0OGyuoAAM+dtARAIgoF+GXLbqPTShgATh9uto9i0cLvXfdiFIsZmDwzDAUYDwMAQvzhq+Hv8gLItrQEAHBMNe3/9N/9A77wuS+ikC2JTIwGgNlMTrxnrrz2xWjAQ9dmrKiDbByj0qljUzFAxTyEjt/HgnUaauY4Oo7kPyAT0qqM64EgCt/H/78ZAHx+0/sf16E+v8SSIuzh3HNPQ6vtC1OQUoCQrOaE+s+vV7Ufo1g5KFJ7pI7+I3uAiTysyQnykRmjzk3l+5WuF4eHPdw3eD4y6Srdd9ETSISqYTJoGJTfyT6pJ/qJpCrNnxrez04EACzMLSCfywkLhQyAP7rpZtzz0zvFTLTouLB8yuOUBwBf068DAGDEKgEAMgAa9bbU7AbIbj0xA2Cls4J/J+eKZYn66P8LAGA1E8BijmPu1SUAJzqf0gyAlQZQ6bMufXYN/vyTr38hvummm+QIZvPMCTmnTJwAtJqcsCua17KPwYojzYgxd5zMM9YixujEOFq9Hv76059GzWvjE//37zDXasDnFEA0Nw6azSYqxbIAACrsPaFTEwQQLbAuFGLkbQeLR2dx7PAhAQCopxPa/7opAR66XlcOQ07G+dHzPdGmsUEeGxuXooZNhtA6k/citFYWsiyOer4UODe++rX48he+hG985T9FeylxfUkUIB+OQol5vk187JMfk5fMCDQ5Opkxr/4k/y+U1EEzp9oVeU+GKRuH6+ZgUZcXhPjSF7+Ej3zwQyJFWCsGUKPmvD+M/+P0jRvGC654IZ78O5ehvjiHLGO4Mg66vieeAN/8zrfx+S9+QRq6ZRKAZNKrCiRqyQJxeCYA0KrVZNL+7ltuYToc8uS1pWO2WOzw3Sa/89BSM2L1Ic1F0mAsuX4rpkGieFuKnRnMAVVzTbd+vk+uo/mFOuYWGhInEgQxCrkC/G4LOWIVnUWcccomHD1wLyo5E6bfRhRa6Iaj+Ogn/wVf+Mrt6DukdpuojI2j16OBGYsfZZ4j1Gah9ybUKx6HjKri+k1+6QeJ70kjubz2NEfTWaIy4ZXroKYH6Y/0Q3uiQpQHS/pjpYY/fXAsK+JZ1piWsF1URE2MVqeJQrEg3hyn7DgVbDAVAEAnbtVw84NSGIl+JO3dtpUJmcR6qo2eYACbQvHXyOfFgI5rYaxSRbfZxpGDh9CLAtSCDqY2zmD9+vVws1n1VqgrJZiTXM/hg2+wXjhlSmJu1JcpwEE2tYSiSS05p9Fe15OmVJ4oNTIWcyyyAPg8MR6KBwO3U7O7iGznEF5w2WOwfUMRvU4DpdEZ/PYzrkJkrsP8In9EHqbjIrIi5QHAGEDRNrNhilRUUsZGYMUYXT+BBz3yYfDp3u2YCPo0sdIFtXLl/WUBAD6bZCRx0tr3STcv44ff+b5QVPteKOBcRhCKvlxzuvNTDsCMYmZ1W6USChNjuOz5z0U7ihDwXuZyqExMCNVcFSo0AVxaZUvPqCG+AqVCSdY1wdUgST7hv+a9ETBHaOEsehRdnAUD763oxUsl2fd5z5bWrk5sUAyAZQdT4gUgz08C+A1emhp5JEto+UOVjuZK/3nJEDLZg4bAhGHqn25I+K8jhJIJzp08G5F66yA0lCmUGdN7IpTpNWUk1fgYdow5mOwt4jOf/lf81b/thu+Moe81pcngJLDfqaEQHcMVz30yzjxzE267+wD+5JPfRlCcwOOf+Wi0vCZ6jUAYXF2vLlPxjE3mTKyuoTzPBF15wfsybScDgMZMfE2TU5QAjKckAIpOP+wBMNwUp/ezZQ1tP0bWzoAGkxNTk3J/b73tdjHP5TlNlh7jQFkY7r77HtTnFgWY4+siANBsLSJfstFo1HDWmediz54D8L0+qtUJdr7wudfa9B1R4L5ISZKoOa5vUZ8nDJHV9sDV9j45a1Mxm2sBpct35+X/lZZgrQQmrO0BoJgNei2LvI8sDvE14SPL00EB3IHfw1g5i7i7gBx6OOfUTXjWM5+JT37qc/jxPXvg5IqodzyMTKzH3GIdbp5SAOWjwmaCYl+fKUg03iwUMD4xiZHxMmwnRNCYxaQZ4tzpcewYyWEkaiHr15E3fPg01pPzTmmZ5SxOXL15eomBK9e7MADoPaHukfYAIADWsyxMbd8GjI6JmaBVLCI0LJFvDN67RASr80iBuEraycQAMBLS93Hf7j24a9e98IMQW7Zuw9ZTT8WBY3O479As9h6eQzO04NtFdI0cfDOPvp1HwJQOOPBbXTixgbkDh7D7rp2IPQ+UyfR79JHoI85bGNkwjnXbZzAyNQKTKgpKJgg8CLjHBp97t4GATLjEuNRKPBG0FCsdYcr1IEAoPR00Cy0BpVVlZyFj59BuNGBbIXJZAjahmAA+7/nPQLmSgyEAQFoCoFgAipbAZ54GknotC0oACw5yVg6u6eKV174SPUocAiXXZE/ImM6R8XE87ZlPx4LXBPI5LHbJXYow1jmG7eNMczqAmmeglT8bTXNMgdeMFySNTbwffBlkSdJAwoZYrYZZ6/n59X9OnxMrz8nVHkGdlWr6GPXHvU0BizG2btuMVouU/7yAbZ5H2YY6m4RtLD0LgRxT+pV2uyuNuRjlCutZAXQcIHG96H5J2MHyM5b70+h9Sz83HHw1mw3pZViH0eC7kC8KA4H6fBmOJXvd8XuhMqJMcwSGG0a+jmXsgyT2UM6Efh/zc/OKzdnrwbUsXPWCy1FwMujW6qi4OZj8erm0ag0TAGACgCRIIRKm3OaNKgZw9+79MMwMwpAm6fTW0IdTSvaXMHCUMz57BgVyqA5haZhqyN/zvlGaG2D79m2SRtWst2GKcTcl6+rr15IApPf3NBAk/RaN4xmVGgYoO5AYwJGwjkfuOAn53hwKcRe24cOyQpy0ZUaSPsgYYu9mWVmp+yMySMmkTMUASjygSRCJ6Vpk6KkYQG84BtB2UCq4v5IHgLDqUlG3+qxfWl9D3ktDMhGjceSu+MorrxSzLRZ2nLSxoOWEnsYtgtzq+5c8a6nbKTctny/IImYs1MjEGBbbDfzTv/4LFr0O3v+RP0foWKLJVoixDZvUEh4yYpajDJAoC5AHU1xVSYk1EXS7Qj2uzc9j/ugRGKSPcjIHoFIuifs94wZ1wyHGZpoyo3jNg6xN3nDRoCV0VGmEIhbcRaHWXvGCy2Xadstb3oaC46Lo5uAl+hjSgHJ5F4uNGj72ib+UhsFl9muf9PilBzBhyiYxHcms0nbg8b3RyIkTM1LtiyVBG5mx/PY/vFlov2y0+JEjMyKJKSyXqYHvJ02SKqT5QHOTWFhYwJVXvwiXPOtShEFXgA5S/2U2+V/U4JveejOOHJsVUMDjzyzQXGgJqiBAQm13m277blZeYzmfQ7VYwI3XXy+GMnQbZ9NHQEYXRyIlSDYliayJEoofNwaT8RdREjOjCgte4wyLAKLvvUBQeJvAAgvEQGUmcyPiIubEiQctzSTn5xfFRZX3k3qs2uI8RirM1yZg18XU5Ci6C8cwEgdoLTTBpO65eoxrX/FGhFYZTmEEmUIVfZMMFU9oW/SI0A0lTR0JAMnhl+S4agaA3iikSUh8AfQDJa/TceQA4KSd11omLOlrlIoUHGjCU1Rx/b0kESOVxTu8eeu4l9VyzrkBkclSLJWEqUKtKQ+4Zqcl3j4btmxCppyXZtainTTZjkR6XVfWaLfdFTdhNt0y7ZcoMqVYZIPH186DkRN4HoY0gSM4yIKIzrEEHhotGoFZqIxUpUEhLZyMBB4QnGIJ9S65Ptp7Y+n9DLmW6qMgafCVbJhUvEAo8OnMdwFykox77gO5Yl5Ji+wsMpEHu3MMj3vIDjz2IdvQnD+EUn4Mb775T/GDH83hWMMSlkjfcmDTpCkBHGSKJ14d6oBjc2LnXPECuOiJj5XfA6svMWyUVrAwJ4M8scBbtRZaqSFTR6o6VmUyR2ooG6tMHvfu3IXF2XmZvnJaRzYAwZq5Y8ekgO+020LX5zyepn/5sRE890VXoEEJgOuiF8fYcNJWdBixyu/M+yb0cgVYyZ6S3F/R54ofhDI/5HpP03S5b/L66ymepjXKexqs+aHia2DIR120SkzQhZA+6vXFWgkgG0ayV7t+Clhc/rOHv9/g+Vvh7vTNEKHZg9F3kPFHhGIbWV30TUZesrmOYYc+cuEsto/UsKlkwmj28c4//kv85ADQi13YVk8SHDIYgRV0gc69uPiRp+OKF1yCW398L97+p1+GNbYVZzzqIehZPmB3JePc8hm56cga03vAQATD5pg9WxTjnjt3ynPH+zO1fgqFkbJi0uUyiolC5lYqRjN9nfnnYQBk2ecZASnykkAy3ecX5rF7926cftrpKlWH1OLE7fynt/9IpCKVQlHAQJoACnva7CtzWWl6VSyWm81LI0g2oIo1T+Bf8UxJBo9SvRGY10/C2q3E8N54wslI8u3S4MfgDEu9njQgkl47+u+1hGLZ+h18PZuyXsKe4kRKRQKK0aE0HDZ6zLkvFGXi7HfrqNge8v06HnfhaXjkIy/Cez/xBcx3ILF6PBOZoEDOncKDDIk6ZuMvexQPP8rZHQej46OorptEIw5QyGfgtBaRbS5gx1geF2yaxEymD7dXQ9EMELQX0es2pGDP0HXaNmWPJijBhj/DvZrtLIEAkfwR2GChb4icqEUm5uQk8iedBJSK4i0SORnEBE77ah+02XFLRazc6/kdmaJx//2HceDIHA7P1eGWRrB9x5mojk/h7vv24nt3/ASLXh/Z6ihylQrqPR9NAl9uDhGLfCuDTqsne3rY6mHh4FH87NYfwQljZOgZ2A/h2XwOQ2zadhJOOeM0OAVXIlwpTdXNPF+NWgfqUeFzJnUnC3euSdahMhhQ71sa5CSajTUJhwD0ouG9lVhozarhN+nbKOZy8DqLaNWPYMfpm3HmmdvxwAvOxvSGdUpmJN9X+WvwGumWVRnuxiJdnavVUKqOCGuE5wC6fUyVx/Hcp/4OcgbNwvIgASswLByp12S/H5+ehOxhhDDtMrJ+AzP+XmwesxC6wN2zbbRKO+ChiizTp2hGBkdNcS1PPABoOCgm0L+RHwpw0kME6vXl7NZpNBITzPQvUwBzh4C+MHqBiYlxTE+vlzSdpQ89qVo6U7RJM89ADvB491w3O4i91SCk3jt0s633C34d6y31utS60sZ+BNN/9rM7JQmgVCpJ9Cr/rfLdIZig6qeVoA31mpUx7/CZpwcS/Bf8XrlMBh3Gnif9FQEMrmF6v/Fnk/pPs/VdP7kTb7rxRkxWqgjaHekLKDeUKiXpq+SMSuREfIqMuIex8RFUyqPYs2ef7IGEsJY4nSstrPQ70lzKFAAgBaICABgzy1SGDRtmMD+/gG7bg+9FsK2c9I+cjaQ9hn7RZSxgv8gzYmSDFsb9OTxi2zpMRXVk/KYAPH6/i22nb4bnN+GaqqEPAvrZOWKmKXItSRPiL8j+ExqUpypptWu7zFNAC1ncev88Nl74SGx51GOxGIYYH6sgCpWsMj1E4p+59tgX8s/D5/gyID/1pofPxeG1cdw52l64N77++utx7OisotzywI9p4u9IIy464eWPSOq/GIEDeTDYeFRGKlIcL7abeMNb34xTzzkLt3zgPYi5GdsWQtJFBYE2ZLLApjUvB4ohWfTMw+aCZsPBAsPvdlHIZtFcXMDckSNSOIlmGX2Vhc2DkRTTJEdYLUx1cKpRYWKupE02koNbHkKh7cXiekkpwOMffTEecPqZ+P1XvRZlFjCsXJhH7vnSN+cKWdSbdXzoI38h9OpMjhoUSdhNzMnURENRw3QyAKsAG77XE1YCHyI244wx7Hg97Np5N974qtehkOFiVkYj1IdKw8N/l8/L3/Mh1lMF/j2TDhhtePVLrsYTn/4U9Jh5T6SSueC9rvz+ylfdIMUl93YBHQr5JRyHr4PO+i510zTZ86VgadfreM4zLsMTn/gE9NttZRTE65josRVIp6hzUtRJZq0yQYyF4UFtmUbuFABAqhoPWD40DhMfJHPcgOeH8r7o6zDQsCaRFty05+fmcOzoUTFBmiKdOY4FpOA0mpGQXreDTdNT8BcOw+d0GHkstmJc/dLXIbIr6MVZOLkqrGxRijDGPyojfJ1VrqYhUUAEXgFH/NCAS9oUcHi6q0EAxsERCOIUN42yar0Ziwmth1dwUALA6AZJFssSBTb9cOojOZ35Ory5ca0zcor0s8DzRC/KRA6yYGLLwLrNMxJfR9OwgMkHiZst6eN8vkJ6P4gp0FKBrjeb9EGmm0ItieCmonTiHlqNhtxHx80I+6cyyumLLXRVcbgnuyM5lAeHZHId+N5CQdnVOxuUIYnLvyw9jjxkHZGWrqjp0vzLPsXJK5k1PbglW9hBrpWTps3p1XDRA7fjSY84WVIjqvlRfOBP/w7/8u93YdHLI3DLCAwTLpk8Qt8lm0cBXfI6EqaMmXFgujYe8biLYOVdhHYM3wjhRb4AViyqFEK+8kd6Az5uwijbhSoKJEOWbBc3j10778Hi7IIYr+kGjE8JnwnuWQQ6xKSIX08n2VEFALR4zbMuuv0YMydthUeAjcpScbVXLAC+BvEAodQjOfzSh4s2NkqvA6371zIY+R6JWSvpM+kmfLjh0g1U+r0Pr/MTTbD1lT3u+iU6yHQB8IsAAJweKAAgg4w/rqb4dgt90xN5hRX3UaUxV2sPztnURMnwcOxAhHe+629wtJ1HO4zhuD7CXgQ7HIcZ9OCE9+H8s8bxipc9Gzvv2Y+3vfuzQGUbdjz6MfCyEUJ7Hgg9ZLoZZOAiMCMFNiUNn+wSysVVWAD33nW3nIm8ZlPr1yUAQB9m1pEGiBKelSQA+pqlr/VxQExswGWONd3NAezdu3eQmEOTT1KfOf3fv2cvFufmxSdDx4WSLSPrRpJlCC6qp5dFq5wriVGW1lzL+ZU84erx1sD58vWz2nP0qwAAuhhPf+/0NE1/fiUAYCWASm0P3M05jAhU32u6iDhNlem6tFlqash0j1wBoWUjCtqo2D3k/GN43pMehDPPOge3fPSLmO+x0KOZMiOH2TgnAICAcupZlTQX/hwan1qGsB6r69dh1vdQrBRRsYCs10LBa6Da7+CkkoPT1lWRC9sCAuTIdOp7Et0Y9X0BEmj6y0k6c2So8xUAQGICk2LUZJRzjMDOoDwzA2vDBkl36vECZHOw2FTlXMQ9Txk6y0ZvotvxsbDQwkKji15oojS+DsiWcP+xRdx74AgWWl2YuQKcQgWLjO1zc2h02gIeW2xWekxmsdCoNZF3c8gaDg7etw/f/LevYuPEtIABebKbzD7abh+V9WMS+zw2MS7nDlmPPHdU6o2668P7kqw/mZUk8aWJ6ekS+NhXtUvSsElKjbLHkYdVPIP8CKV8FT16zEQdVEo2Qm8R173iGoxPVFGsFiXkT4CUQeKIAi01eMnah2dnrdNWQBHJP90QJTuHg3fvxzvecDOKdgFWn4CaiTCTQS308dwXv0jYaBxAx/TRMgoohDVsjfdgohSjbjnY0zLRKp6MECWUfEqUDGE4BVT1WIoBwLSR32QAQHs5cEinmmzWyzQHptEfwQFfwHLbYdwejcBtVKsVlMpFaYLT09OV9h59Di4N4pQEbnCuLZdvHyeZ5r9V9btiAvMMzVgGGu0ubr31Vmw+aZMMk1jrK18CAqtq2LcWeK1faxqgHOz5hP2T/Zjnuct6TJiASEyOFTBA6XSxVBCJJzX/n/jQX+CrX/gixoolGBLB7Ku0MyGmJANN6XG0UJPQlqcAgEoVe+7bJyCwAgCUO1iqqktengLYljft+t8lDAANABhk5XrIuPYSANDx4fsJACBGpPJ0r16ArfEZ2RpYx3CIR3l42MKEdwyP2jqJ6bAGl54iZMXHPWzdsRm+X4drEm5jgl1GwNquX5c9waZ0h8+heAtQcZz0QSEHZ3xIXXSQwx2Hatj0oEfhpIc/GnOBj/HRsjAcNACgXhKBcQU0ahn+SkC+XicrnWvDNdNK9YCcY0Frf/zBD34Q3/ja14Vqy0mTQiZVwTjcgCy/1JzOloSWzvVh2RZqrYYUKTvOP0cAgDvuuQtmIQuTmlUO3SU+RaGOMm3kg0sabAIAcEOUWCLLFloKaejdZgOzhw5J7jtZAOiHKCYUOeoMxTJHkIUlAID0bIWgWwOKtn7t/LciC0iSAKiD3DS9EVdffiVe+bLrkIGJXrMt1Ntui/4GBvLFnEw73/3+94q5Gr0PSGwkgqtzrpcAAIUEyQti0kAYCADAwoegBZtxLwxwcN8BXHf1tShlCwnliBuEoqAq6p9KLOAvIp28djx4CADQR+Gal16Di5/yRLQ7DZng8vvWmg30Ah+vuOF6jE1OKKSfKGAhr653UvRLEoNL3bSFVqMpKHZjYQF//PY/wtTYKGLfR+RRTqEodNooRzEAlBSAE0hmBfODBQRNhKglVNVsgqZKvnWMWCjmNPDxBDDK5woolivoHDuCrMNrqXSHnBrzss3PzuLw/vsxUakiandQsjNoH1tA0XRw3507sevOnXj65c9BbDTRYVHkVEQH/vt/+CfYff8CulEWoZFFvjLOuyQ0QXmYGMKV0JJZ4Cpa+VIDr6+9ZgOki+Y0eisHg2VIJCWLDW7emlqmN295kIkuitu+KuJ1MaKQ3eUAwFJhqR5XhWGtjs4LTspII9K3KQOI+8jnsgIKkHo7MjWOU846HU2vg07QlQNQHG3ZtEkDTZQxMwAATlQgD5gLySbF70OQjvIbNYUvCAhAjSpfF/+O041hjbdcOwFdFMNCU7j0pEaNadQvFmEs0vg5Uq+4R6n7qAwsGZVEVN8pKCAgY2ZhhQFcv44Ld0zjssefjdax+1EtjOKfP/sNvP8vvoCeMQovU2IA4AAAkGhBnfGbFIxCnncsabYe9KiHIs/pq9VHaJIFEMgGTdbQLwIALAMEkmdkLQBAct4T1/Ta4qI0awq8yyhDQseBW60IANDl/kfzy6gvAIAv+eQ0mVEghQYABsyDZEKcBrg0k0WDPfxcmgGgC440AJBmcS8V0Gq3TX9vvfYHzVey4NYysUuvyXQRr7+XNijU/z183q9VRLEAjgxf0iPsoCTGW30jEAZAZPmw+xFGjAxQ242HnRnCaC/i1m8dwoc+/Dn08+vQ9Gk8GyLyuLGPwA495Iz7MT0W4qY/uBaHjtbxhrf+LfzcBpz12IsRFU34xjwivwvXc8Xxm03MSgBAnEgANADA607ZW75akgmDRFT2QxXnljqUV2tYV6qDhLIdm7BNNQ0iq2zbtm1ynvOZo/kgpTG3//BWmRKRjcJzMZdxhSnI854gFAEAxSCyZA8k00oDAIrurAq8ZEUk+4HQkWDwvaw140rYI78uACC9fpYBVwkAYJuR1BIBWIfQUpP7Aen0zHHjJMgWe3gCAEbsCQBgNQ/gNS+6FJXqGN7+0S+i2c8LO1Lc9BkJmkypSVGV5kHMk3mO9uEHPaGUs4nh+U7eOad4thHBAT1yeiKTK1kBNowUcOrMBCpWhLIZwfZbiFt1GH4PWYvRjY68dtm/yFyg5EckALHcf2pke31gkbLQkRFMbduG/My0aPm5x3Q6PXQXm/KeeX9Z3/X8QBIgGt0AnRBY6HiY6/Qw1/bRsxwYBWr78+iGMTpegJHRSTTqLVQrVbRbbQGduO56rS6mxifRabbxtX//Kvbs2o1Tt56Mo4eOoFwoyb+LbWBy+0Zs3LZZzh16IFH+yINFy9hk/0n28+TwVbViwprRaU4a/B3sMfRF4v0j+y2pE6TO07IHqdQNFLNF1BfnkbEClAuMhmrjHe+8CbXmAgqVggBkBABkVDSY/idJBALKKvPjDptWh7WPJZT/mdEpfPR9f47v/8e3BQDgORfGBnqmifL6dXjac39HmLYZnk+slSMTVaONUzJHJSbyWGhi3qig5m5GFBdRYpoEmY6GLeCmT3NCmiCL78Av1T/9L/giNtXasFyqB2n+WQ8wkjOTUQbhHE5aNhsqTtqLGBmpyue17n6tN8L1oOW5uknTZ5o2Add1Ufrs03/H3wlEEODT9fy9996L+fl5kU2OT4wp+YFtS53OD/6Zt4Tn/LAJ6vBrPREAoF8TE80IAqhoZwONRksGJvlCDj6n/ZaNay+/EgYN0mOmT7jibcHrtCIAwLVM+r3hozpSFgBg7579YqDLDliAAEkHGa5ff3EAgOaMMzPTWFysCbioAQB6MhiyeH+5BfzfAQBE6KrUOhmE0stOJUUFiQTAEYYRja4d9MwCfnykIQDA5oddhGO+NwAAeF/TtZX+74EMM9U76DN+td5gJdB/VQAgbN8ff//738fNN71FJAAsOFkQCFXa80/AAOAkWcW88CEjJZEbcGmsih4iVNdPwR2pwC4V4ORysgkKAECvU8oAqDEWV3/qa3rCAOACFQaA7Uj+e84hhb6NowcPou/3YFFPGPjSsBIl7tMVO0dPdw8AACAASURBVL3BJ9N+3ajqyYQm0gyWitovlMO8xD6Z+MPXvxHvfOvbcWjvfuV0LAZoHWlWmALQ7rbxlrfdjC3bt8rmSXqeFDFp/X+igNMLX84amYQqQy6JI6RjOmLUF2q44jm/K8ZfvBbK9GO5nljfTA0AcFOgBIBF2rUvvxaPftLFYvTDg9wlFS3wcduP7sD7P/inGJ+alJ9Hui89AiI2f4kBBumdpH8TxRZqG4Adp56Ka6++Cl6benvm0RJhk7xDBQAkcg0NANDXoesozXg2Alw6DAstToMfYrSATuiLC7HjZpGxHEkdoMEZY2uy1ZIyBuPmR44b74sfIJybR31uDrd+67vYT91gvYmFg0eQNx3UZufgt9u47rXXYf3521DrNmFmqjAzo/j8l7+L93/ob1AY3YiFZoBidRK2m0fIySljI/shXII3LKZIi7JJs1KHvW5+0g8Lr7duLoabG20Uo9MCBMF1HKWpT1xfCfikDwNdkOgOn0QTHaOU/rl62zwRAMANR5BCvk6uAceRe+4jQrZcwIMe+VBh5XTpxp3ocLudNvwunyULlqXQbP1L6prkWmjEeqVGThBKmVayEOxIEgjXAZv/6tgo3FxWKMBiLjh0Bmj8WKiWSUjSoPlPIpY0AMDGXAMABAO4N+iGlAWYGZnweeDnuISo53ZhE2QLm9ixqYwXPv2haBzZi0q+itvv2Ifrb3w/4tw0ek5RAIAMabWJqZMUgQRmEoMsmR7ZptCtz77wPIxPT4kEoG9DGBVyuP+cAMDw9FUDllzvJwIAuD+xum41myLV4qHAooKGhAFBiFJRAACf09gCJ9ORAABc85ZQc9U+x6JX/dwlhtRKzb+eeuh1qymJuhAagJK8PkMMgOFnZZgBsAxkSv5jLRO7NGiWbvL19dQAwHDjO3y9VyryJNZIaIzUxjoiBWDeCOP5+lYTThwg55nIegfx0LMiBItz+NQnvocv/ftPYY1Myr7mun2EHiepZZiBh4p7DGZ4AO9866sQ9m289k0fQy0ewZmPeSzMahYeFhAFXWR8Fw5nr8RX1c6q/p9AIRlyawAAQRJRGVCGwq9JDrXVrsGya54CFPm+Qy+Uhouxf+Pj43K28INAGymge3ffh4P77xcmAJ937tv8s1DdLVuAbMqgxFPEob5WT7GUDl71WQr8XJkB8KsBAL8I4LFS4ZReX+nvNbzuBqBV+vohAgEA7nMeHdoNZZrIktmOlGzKdHNC26bm3DJCFNBCXNuHd974YtQbbbznb7+KrlVNzgg2+ersFJNd1jaU4JG5ZiuJDo2IqRsmi7BcLmL9zHoZtrW6baHjF0o5ZBwDXreOqEsfgBBThQy2jhZxUrWI9bkMcpGHfquJqNvkQB8WmYw84wkAkCmXOPXTTLlNbbObRXl6GsWpKXQsC202wdksDCePjF1BGBhodjqYnVvAoWOzOFZroBVE8DlAgQmfpse2izCThW/a8MUbICuySNZ9xVwBi7NzGC+PyPCltVDDSK6E+twC7rj1dpGe8IyhqdrE5JQMUeg3Uxwp4+SzT0N1YlRA7xan6LmsSAzJghOGE88fLUFKAcvC+OLfS3mjDCoH5zuZqjRzE/BZSd7SHgAqAlA1zv2AtVMfGTtAq3EUj77oQbjsGZeg2a5hZHIUfcok2PyL3E9PqNRgTYAWXkvWfmLAyyFaBn7bx8zIelz7wqsR1j24sQNE9FwwcLTZwEX/50k4/YLz0A39RJJgCpNu1O7ilEIN8Js40jPQzU1jwVyPKM6iENJDIVIAAIdSYr7Je68An9/MD91k6kGJMp8VuaJNqr5y+icLIJfPYnx8DMViQZl2Jobkmo6/2vvXA7Nhjy59Boqpd4o9qgHDdE0lbF7XwUK9iR//+Mfy7wm00gsmm3Ol4ed6ClKyPL4erd9f696cCADg17KGLXIwpKJJ5JrMzc0rQWDcx0iphEO79+CGl74cE4wYbzRRLTBprLcqA0BYIwkAUKmWUC5XsH/fAZF4i+fWfxMA0O/7ci8p16jV6uh1AwEALDOrGEdimPPLrd/jAICghUlfMQDWBzW4vmIAeDRtTRgAjHAVCUDCAIBFWQi9GLiRqDNcAwD0EBKHCAnAyQgAQAbAht96hDAAFvsRRqtF8bLihwZ7tKSF9zbt4aBr87XOseFGf/h8PA5IpwSAP+TSp/02JicmZOLtksZHw7lGU35PfwxfampWZLIY9+GRemwA9W4buWoZ09uYHZtDrloRjVdMGhxd2KmbTUwgaKjFCSp17wQAWMywyOdrIP1bGB5BgCMHDiDoUXtoIKI+PZuVprYXMbBraQlI4yV5vJZsrMohXX2ouGXFDNBTSJ0L63c8vPq66/Hdr38Ln//Hf4LLhRyEYAwZb2uhkBMA4NU3vgbnPfA8MQIj6EHatRzZycBbirEkF1eofAJRKq2SkvNGyoyQfgBdD89/5rMl6ks9yEonpDcPjf5ICZUwAI4DAJ74WCliqccm9Z+mb3/+4b8QEIB/VlNiutNmpXHiTiPaEso2aEboBcK2IL3+NTfcgI3r14nMIk/zOOFgD3sAWAkDAKBDejtLFDBGLgByoQEzUDTAhG+PLklwLrOIqW2L4PYNuGxKhOYaAL2Gavq9AP7+A7jzB7fhJ9//IeYPHILBiW+7K5nzNFxhk8lik/q+rtfDyPQYrrr51WjMH0PQdxGbFXSjIp562eWY2fIAHJnvwi2MIVsoCzWHRiukPxIA4GNKaUY2k1+mzRqe+GhvhvT0cVAoSLOYONOLKSCBMGpgXWUWSCQ3oVynzv6lNcgJrhhFqQ55eDKqG7BVDydZ0wmrgAU5722y5nuRLxTB33rYg6WBpVKQj5wY3fS6CHpKAtJqtOTbpyUM6deiUW+9+aQPOFKTCZKxOGq122h1O7I2SpWKeAJk8zk51I6TGOqCbGCgqGeDCUVdS05YwJE6rAGopIDjfsW1TEdkB5x+cHpCSjs1jRkBAPL9DjaNGHj5Cx+PxcO7UbALOHLUx3MvfwOMwgw8p4DIonFgwh4SmDtpkgmAkIXDO+NYsPMuTjnzNGzYfhJ8SlwydJFW5jV0M19rgpJeT8c1pQnzbS0AgM8M5RpMKKDvQrvZSuhiBCcsBNzvcjkBAEj/JwDQCkMBALgyyQAgICfZ1QkNUPa/hCGVvq/pg0WvPR0NqychujCR/yaThgBu6gBOv0f9NcPPTnp9qana0gof/vplZ8+Ql4B8nyE64c/TBOvvKbdcnQwysRUAoF9SxkT2gri1260I6/MeztrSQO3QIbznli9iz74eonwWPkK4LhCQfOOVBAAoZxfQa9yLt73p9zA2th6vv/kvcaBh4rRHXoTsZAU91BB6XeRCVxy/CQCsJgGg2d5KDAACeshwohNIUs1aHgCr7R3qzKIULxZ9MxkAGzdulLNXpB5s/lot/Pi2OzBSKqOxWBMQidN/sgKkaCVFnJpaNrfCglJJQtoZPj31VxKAAdaWkMRU/OuvwgA4EQCgAa6VrsPwpGQlAEDTMYf3YtkXBQCgnwYZQbTPtcRXRgMAbEbMbA4+gRbGJloEymtwOofxvjf9Hnbftx8f+PtvwnOYoJLEIWtAWJKR1N4uWnblfDqATFnEkxo7Mz2JLKd4lPCx1mFNkmjzLSNCKWPB7NSR7TUxZoTYVMxic7WE9aU8RpwIUW0/uJI5qZK4LzHFUycS746dy2Gu2USYcVGdnkZ+fAJ910Xd6+FwI8LOIwHmOwaa7TZ8SplYLzoZsCzuRTEqE5NYaHfR9EKY2TyyxbIkCJAJSLki31E+62KiVMXh+/ZhNFvAtvUb8YOvfxu3fff7KOcL0vwbXFc0cCvmMN+s4+TTT8PDLnoEFls1mI4l5w+BgVKlLNet5/VkTQ723wRYliuqQWYOk8SbSgEAApDyDIjotk9n4BgRo1gJYCWLNwoTVgBlMxzmkHnpGMjY/B5tPO95l2Jq3QjWzUzAyWWS9KslEEDtWRxzqQg3NuACgnOKT68XyiRZpnnANb97FUbdCuJeHzm3IA7z+47N4tpX3YB+NoM8YxlpFEfpZb+D8ZyHrfk2/E4TR3suwuImzPfHCE8g32/Bin30ad7IJAQjK3UHswHIWPlN/eBzo9iaStfOib9q7tXknY8Qtf+VShmjoyPyd2xsOXrQevs198iUX8hKNOzjixtVx+kaXksHKK+i+fnMzIw0/vwYZeJAotPXNZhmmfJ7sIZMmySv9Dp/HgCAvVWJtRgHXSKFNYSBQPktY75npibx8Q99GP/6T/+MPE2l6w3xXlPmiWrwNywB0AAATHpQ5QUAOHD/IRkoJQFAqXNg2Sn+C0kAaPLMKf/69etQrzdE/9/rBeIB8N8NANADQCQA244HALbSAyCoQwCA2EIYJBKAoDGQABAY4FkoJoAW72ykQFWBzrPoGnn8YN8xrD//odh+0ePQti0xASQAoNdMur7ivdXnT3qQove0lfqDtQaGy+qu5JYYtaM748rkJJ79tN+WjTENAHQIBpwAAPD8ruiOabLh+T7K1Qrm6zXAtdEMfYxv2oji+DjK4+OwszllwEJ6FSNNqOulXk7cNz2ZHoghGzXrLDRYXHDaZQCH778ffqeFLBE9UldcV8zPGr1usjiVblcePJ17n2iMNUlkIAtIdOxa3sACPuh4uPSSp6GSK+LtN92M0WIZXqcrTSsnq7mcKxPkl7z0JXjUYy4SsCNbyAtIoQtYqefVGGdAfVEos7IJ49kiNyjhzLIAe+Gzny8INz9I/ydAItRiW21sukBfVQLw5CeI9r7HCTDf93/RjX7/D94g15UHLJtSHjAEALSWVzl+K7mHuDRFEUrFIm5521vFb6FaKonMgpuDRsmkiE+ACG0CyGao6yrTvyzj+kITpgQOKwCAhrMdFkmMuuA36npwfQIKJtDuAfU60JjHbd/+Jm799nfRnl9Exc7CJeGg25MkBkkoQCyFZtProkFUMpuB6To4XJ/FO/76gwgDD81OjGbXwvSms3Dps66CF5fQ6HJKyrzyEVicNvg9RBERRV7VUNaXRIpQa52AQnoD1hIA/RBqxFfVD2rtkhlBapVICSQFg/GQigbLw4VATy7PNa8ihgQE0EyKQb5r4qegH8ghyv9aGjXdwAhKTbKFrDM1VSdARRbAjnPPQmViFKERSUTgALBjbjkNvXqerDMdg6hND9MU8EHDlNKlyYYl/sxqgs6vb3c6AswQeKqOjqBSrSq32KH3pBtCKX2UqFKts5RDrWYAaABADAATbRvvhbxeiaixxYwzMslEYqyhBTMIRK89mmnjxpdeitqh3aK39oM8Ln3W9QicCfTsPGLHVUaVQsVUQmwWv3KvEwDAzNhiBLhx+2acfNbp8AxO9VhE0bNDGSutZtKon9309Us3GQL9UKe6hgeAgGZkQ/V8mco2anVl1kjgySGd00I/4+A5L7oCZiEPq1REredh+qQt4j8ih5KA5Eu01zQAkGZ76AMifb/SMXJ6LWqfAGYHc/9bSwKgTQBXa9TEADRFExyAaytMpdJAgn4OTyQBWKtBVLngnE7zkO6JFADRiLQ+pjmPTNxBpuPh9A1FTI/M4ic/uAMfes9X0fVL6FoR/NhDzrXR64QwoyoQeCi5iwjb+3DdNb+DU089A+/6wKdx5/11bH/ww1CYnoBnNNGnO3k/K54PscUm5HgPAM0A2LXzLmnGee3pAUAJwAAAoPSFe/4KAMrPU9BrCcChAwelKOXeIM+y56NcKmHnnT/DofsPYMumzZJAQd1/KV9QNYLrKqf7xCuDEjcxRiWNOVluSgI34DIlT3kq9lEaj+Uu1sOvO13spD83PKFf7f2u9u9W25P099Gf1xPC9D48WIcxtajcxYAgFiW9ALAEAByZ6sSIaWxrMl3CQjZjwOodw5jdxi2veRF23r0bH/j7b8HPjAmDQpFz1NkpEgqaS3EKJJ5FCnCU+UXCrKXD/KbN68E9KqbJMM9400K915Mjlk1Pp0E5ADBixyj1PeSDLnJBD7k+leE9nLNtCjkjEAdwnh9MAhC5UPLDvH4Ej41xNoduDBxcXMR8qwUvjtE08vBKm9COs8rzha+b2ns23oaFIAZa9I2waPrriAcUk3343hzbFRNdwzbQ63YQNDs4ZcNmHNt7AF/5/BdheSHKuTxa9QYKZa75CJFj4UhjAU/67adi/ZaNOLYwp5gRiZSKDT/PX9ZCZD3y7A3orZAsSN3Ea4mZMID4i2aaYihLkFRN//usUxjFyjSogEMrnvcEPQnyKNacuPdEAUKvCdsMsGXLOjz+cQ8TWvQDH/4gLCzMShwxUwd4/8kC0AxP7ltiFpkkPcQc8NCU08kJM+iH3/oh/uxdH8CIW0HYCVAslNH2AnTiPq555StwrN2UJICATMo+jbsbGMsHWJdpiafTvF+B706jaYzJvcj267AJRwhFma+pIIAVQQFTRmi/mR+8DzqhRkX80UiTyVIcAnKwZmBsfFSeBU67NVDA50jLa9Z65yudf3ooIs9mqPTa6aaf30/7JpGpe88990gzv2XLFtkj+TpzLpmaZKgoPy5+8N/wQ1P/yX7upVKSVnqdPw8AoIwIlWs+B5qs/SnbpDcAPdDoOvKyF10Nr9FEhjVez0NWvAsCeX2ySycMLiVzTnwjCJSbAQrFHEqlMg4dPLIMABBQ87jhvO7G0p/Q/dLxHgCs02nYTQCApuBpAIAVKMc0vyoDQOopy4RLBkAKAMikGAAEAMQDwFoOAPj9ttQ/Fs00yQVi35MAAGQAkEVNqapp5AQA+N6eo5g850E49bFPRM/NIJ/lUFztUen6Sv93GoDW9WT6TFypP1gLBDiOAdCcuycujo3hHW++Cd/59rcFq2BBxuaYhYcgo6mPZfeTDqauA4IAvIXtdgvTMzPYsHkT3HIJjcATx9JMuYxMqczxo6JBief1kjs0D4IBAMBoMD+QuCs6KLIJZdN/aP9+9JoN5B0bvXZLFiibjHq3ow6egZPY0nRLY+aKVZf8vf5z0oDx1XACzgL73DPPxhMvuhjXveSlGC1XRAZAhFU5pzvCAHjB5S/AJU97CjrdjhxM/PxSiZPICpY1PKoIUsZbyhROU82Jlr3iJS8TXRsfUhoAUgbADYZNpL75a5oAXvoUdL2OsB44sazV63jjm/9QwAnS4MRl36AM0RWWBZ9IFm/8eaQWs4Ej0PGUS56Mix/7aNH9F/JMQGhLcSkgiabHDQEAIdOdba0l4wRBaUrFH4Cs5SQZwPe6sIMQZXberAr2HcCBb34Pu26/A/fft1siBzOcOpH93+kKG4FND83tiJq2ux3xEKBhZK8fodHpCLgx1+vg9256BU4683R0fQMLjQhjUyfjY3/1Wfztp7+MTH4KjQ6QZSJAAiQwyoOKTToYyIPEBzeRo+hpkQYB9PVPxwOqWiJxCY4imZxoF2GZ1EjEHidiioFCd20CUvw7/hIQSnwVFeWQhd+wTir9kEqE4yofil3LQyhS90oY2UpSw9goLw6xbtMMNmzbLFNrRgTy3otRDn0Y8gUBm8hC0ACANj9MT/pX+/kin+EsI5ks8z0RACAQSO0/pzH5QkEBtYkkQl8//TvpUkscZnUldIGtQQE9tdEAwQCMIZAY0FU3RGhQ90d5iSkAQMUMkA3n8KbrfweNI3vgxKQnj+PSZ9+App9Hi77Xbj6xqlAAgC4QBeCR9AIyAGw4eRcTG9fhjPPPRg8BLG7a1G7T1IcN5BoMNH0dh6f/8t9yXdYGANh0iea605O9eGFuXvYGFj2ctpFaHNgWnnPl5SIFsMslLHS6AgAYYijGCXGiwk5epyIpLWlj9X6kixj+rv9uJRRaN0UEAELuMUm03/D0fjUGQJrpIsVUAoyu9PXDDdzwdTyRBGDtspZAigIAYLbFVJIAAKP1bNThxg3Y3UWcd+o6VJwaPvVXn8aX/2U3YmMEvhOhG7SR5bnQ8JCxRtH36Fi+CBcLuOySh+PBFz4EH/2rL+L7O+/H5gc+CKUN6xBaBCEDZJFVzQXNU9eQANzzs50DAGDd9PrjAQAC3smbXAnsGJ6ALwOguP0FfRw9fATr1q1ThScDlhxHNP6333qb7MtkoGgwnDWByElEKhQLRZLFoYCdubyKdJX9UQFrGgDQJoDybCv5/4CCuhYD4EQAQJphs1qBnN5z9L/5RQAAXeDra6n3f05uKAGQPdhwBQDgvWBjmGFaERleSRQe26ysEyNuHcGWUQs3XnUp7tq1Fx/6px/Ac0YFvJQtgY0lY/8IUScRXmr4rNJZ9HxBtOtmH2PTY8jQYynDXy4Mx0WXzLk+z/kMuq0m8o6JPPvysAcr6CEThyhnbRRpuNeoixP+4Je8/tQE0zRRb3cQ2Y7UcEYuC4Pu4KaJphegxcivrIogZm3nhWEi/bLF94hnq0NfowjwOp4000wMYO3BPbbjdzA2MgrXsPCDb34Lu3/yM+SZFNUHitmcin3m2ZZzYORdXPR/noBO34fHb2jxdRqKCZPI7ygHo5Y6rdseRIWK780SEModnjWM7PSJATZ5+KT1k3HF15p3cvKcEhTjxRfZnNTF/F4RGvNH0WktwDY8nHLKRjzveU8XY7ALH/MIHDt6CHYhh1Ao/pSqKlYHnwUNANAzSYwGRctO5k0GWSuP977j3dh5+05koeJhHSeLjh9iy47T8cjHXwzOsAkakAHXZ+Rjpo5q3kc+bqLfd9DGOjSiEfSsUXneXNRgyVcRtHMRxOXEs8L7jQYApDxNWLiSRsFfNGd2aUaaEQNA/tIJAKx9dKNNc2xpoIYkiul9RDPgdEOmz0b+LpTtlIGypnCzwWbdSubK/v37cdppp0ktyzQJZfin6nzxEBBpz1Kcpq59BGBKPEDWOsN+HgBA9pKQ0lcHvhegXq8r+aJhoJTN4tDefbjuJdeiks0JA6Dv+wMAQCfzqb5N/VLAsZIAEACgPJoAwOFDR8VTKuIz1FcpKL8qAECfgTDysW7dFFqtNgK/P2AA/HcAAJQ7yZB0BQBgIAHoKxNAz1cMAOHNJAwA2IohLoirSB8ISfThG5RqhQlDj7BJViQAZAAQADj50Y9HN+OgmGdU8+omgOkUskHfkbqoGgA4rrFfxTvsuH/nNfbGmWwW//LPn8WfffCDgvCzoOcUfrQ6IjTAtQAAP+xJMXrBA8/Hydu3y8PVCwPcu38fzHwOpckJhI6Nbr+PlhegRwMvbnS2cvznQ0IqPbXr2gBPmuGMAgDoMZd3HBzcuxedek0BAK2mLNCRsVE0uoxtSk8a1LRVa/4HJoDLQIJkIptgRxJ/2O5hy8wmXPWCK/Diy69ENV9ERFq6xL+Q6umg1WnhOc97Di59xtMFAChVK8sAgOOLiwSYSGjS3HxZKImjOZvH/5pAvvl1b8Ce3XtUhFkuL2Yh0pwnQIF2EZVySYb1QzGAz366ROTRgI1T/3vvuw/vff/7xIldZyzLAZAAAFxEQn2iKYlhoshc8VYb73zHO9BuNTExNioeCzQAKTKhgYZyg7gvRXMXUEGmZ5xgSnk12Ah5wHGiRVYCmQH9KECeOmtS5vbsxV1f+wbu+eZ30aWenwVDR5loaCNF0pKksQiV2Rl1gjJFtiyZJtiuCyebRa3RRNsKsfGC0/DkZz8TtltCrc2p6Ahma308//JXYnRqO2bne3DzI8gWKtIYh31fokUY3yHLhvgnDSlTMX5pOrxQzZP7JQ170sgq8KCPsNcbUMAHU36NScp+qYpjkQWQFZAYvMjPkwmwitBa9pHWma5xQAnYQKRWwBylxyergWvedh30+oEUTqc+4AzkKwUptngAEQkn7ZcmkDwEuVEvZeOqw0JcjhNmgG4a0g2iHFTSABuylnhdMm5Gvh+lGlp2MjY+loBvCTMn9d74+lm8DUwAxVgr0Waqql0KLXoAyEGXODIPWArUl7Y92UAD+KL9pB7bCiNUrBBW5xDe8prnozW7F67BgmASz/7d1+Jow0AzMgEBAFRmNf+XBgAEBOIEjusx72J0/TjOvvB8dPs+zJyNvkXDoRAZmuz9DwMA1GL3Wh25NnOzx+T5ZVIGAYA+5TyGoQCAckl+LXa7WL95CwwxFE3ADS1T0syTRI6anrgPipoUy2U1AEAKCHoQeL0Vo/gGIM4K5jUKg01kLykNu34Ghl/TMGiU/m8+w6LpTH2sNfVf/qBxTbEAZCPeVu4tURF230Sm30EuriFu78MFZ2xC3uzjlpvfi113dxH287AKDlrdFjK2gVajBzczhohpFMYiKtkeHvPQM/Hoiy7C//Ppf8c3br8HG85+ICqbZhDYjELtI4uMOKebtjIsW80D4O47f6Y8eZjFnqQApBkAlACs5QGQpq3q6zZ4nmGI0zqbfRaofM64L3Div/NnP8M9O+/C9Lr1kgJQLZUFDKZ0qMDcaJrE8tkcAACZJBdbsdjUM6qn2apwVEB8EsUmppRJNv0aGs5fFQBYMYYyResdBp1WAwg0CKCLMMWCoX8EHeu5H+QETOKeRTFAVmjIBOUNGJksvNhAxooQ1O7HjpkirnnGY7F77wF87Is/hueMqYl/olnXUZvcS2XPTdzKJRGI/FrRi1LPZaANDyedvBXFUhmtVkfuCb2AFNOSNQZTQBh3J4LEJEY5hkOKtFhoq/Ujs2lpgjkXVnpUYVRZFjzey0wWseOgS8kl5Qz8GcK2DpTxGhlJZL8RhKDxnUTr0l+ILDlH4lJZT1H+J6lHNAtsNLFpwwbce88u/Oi229FcqElDQsCTtR/jgGmyy8s6s20zzn/ogxA6Bnr9EB0maWQzMihiBLVmfwqzkYa8GUdMBSlVGciMkkhLXWsIU07KdRUJLXJiSlTpi0QAwO8LM5SiDmHhUDvvh6gt1nD08FHUFo7BofmiGQgDoFJx8JGPvB/ztcO44GEXohv20KPuXgMAiQ+ABgDk6pM5wevU5yAqAyt2kHcKuObya1S2eKCSbsiTIrDzHxyh8wAAIABJREFUuKdcgrGZaZQnx3Fsbh4jBTIE5lDJ1VDNc2BGGV4JPXsjFjp5iUQmAuwYBAC6UpkQAPDjqvidmPhNBgAoEVT1J58HLQEgAMAmm43/1NQo2m3GQPsyrBTASKLtlJs/Qai1AADun5qJqyMBBwC4rC3V9OnaiJ+jQffs7KwkdZ177rnyeZ7ZZCcob2PlxSPyUkN9jj+H9S7/nq+L34+v87/DBJDndLvTRTGfg++H8tpoPMjpNA3/7rztdvzJ22+RKMAS+4FmU5ms008hTlJqVgEADCuUmD4CAEcOz/6PAQBTU5NotzvLAACTrBrK4X4FD4BfGgCgB4DjwgubgnHTBFCG2gQTUhIAjvfos0YPAN8uSQzg1LkPxrZHXSwSgJFKQTwq9LCR65J/1gDQSgDAagyAnwcEOO7fMAVApn5BiEue/GSMVqrSfHt0fjUtMQEkcqUjM6TpSzIKSakuV4s4//zzJKpt9727sGvXLvhsmCwTi502woyDJz/jMhyhgzV1TjJZM+G6OXH+p76bWmw+iJIPL5L/QFgIRKw4DWbTf2T//cIAoHEcM+rHq1VpRJV7Kl0+lamJpqfKocmDSEx0lmj3evqlkD8FHDBXe6RYQa/ZwXve8S68+rpXotdooTG/CCYE5EjjCjzRnl9w4QV4+St+T2Wl9zl5deSA5vUi+GGQGkkKWpLlSV0krx817ODErttVmwULp56Pd7/jXfjR7T9SHgic9FFzlpj/6OZfNZ40M1GRgCMjI7K5XHHVlbjkec/CwrGjIr2g38FnPvvP+Po3vymTWDefk9d0bG4OMxtm5MEvl8qo12pC+RS9XxDi7DPOwJVXXiFUPEoBpKgX/bW2I1ITmyUmhW5ambXiwlusidkjZQNEbBYW5zA6OYZ+ow6T9JZGHd/+zD9i9/e+h+6Bg6jwIG61ZK3VaP6Yy0niAzcqutnzNdDsTLgiekIuFDpDjEy6ni9Thm4GOGL1cNNH/gzdWgt+TMqUi2xpPV541avgRQUsNqlIKIgMgMBBEHnoei2h6cmGzEYw8aNYCWnVDZCmdOnps6yrhAGgNeBC1eR0XZzt1ZRVpBw0d0nYH6Ql0rtCtLKC8FJCkejQkxcgk6akSdIbgOZZD4r3xOtCR4BLhFPiUixFNjch5v2aMc5/yG+hG3nIlQoSXSlFACPipEBfasw1uJFusPh+NSBwnGGOJD+wfV6SNsjkXKh2ikbPZ5RAEiUo/G+aFenNja9TFbRLHXS6eRMwINGjDjd48u+Ee8ufEwkAQC1uHDqw+cxGXRT6C3jV1Zcgbs+i5BaRccZw3avfhR/8ZB88Owc7XxJKGXXyLO6453Ddk1HB1yUO2RlHAID8SBHnPfi3YORsKbwpAZDnmOBRwtrRm6vezPVznG5slzWzCXVVnm+6scOGY9jY+ZOfwWv1pGCmTEcmsG3GpDoCAPDnUMeYzedlv1lot/HES5+GU845G80oRDMIsXH7yTIhUgW+AlYGjWLSiAkAk0xBtORjuAlPT1iHp+/cFCQEROIlVVGTBovS0+dBwz+01kXaoZkJK2n8U81auoHVP0cDAMM/f/iap0GHpSbPRD/gmvSBTKgMj3wDRctFESZs7wjGi7M4aaqM2f1N3Pzm98IPC/AjG72oL4UPDcBarS4su6ISavw5jBf72Dju4GXXvgRf+cZt+Pjffx6bzr0QJ511Fua7dQEDCThnKcUKfFlnBL/5rMj+z4aDxYQf4a6f3qkMccMQJ23dIn4eVtYReQ8LtLQJ4Er7F/cfPXligclGn7RUKX6jPvbs3ostJ50Eyv042WdDVS6W8IXPfR6T1HsHoezJAvIxapaApfYs4eQ7NsTgluZrqnDVpmtqiix74cDzQ5tPKlNA7nJiJriKREg1uoopmAZo+fd6rzoR2HOizw8XRMPXMO3CfPzr4DSbQCHk7CEDQBgUJpAzeWYzHpcu8JQM0QQwgNWbw46ZAl5/zTPx1W98B3/5r3fCdycH75Nb8sBsU0vNEmmjWuPqFfJ1RxbQNUKMr5/ExNgYbPojkbardHvK3I73SopSSs3Y0HOd0bCQoCpbQMZa8TlW+zhfvxz2pP2LhJKNvSM1lvxi3cLJHkHZOEZe0qL6Er0nwL+8Z9LM1SYjE1OmkbCxYRxpX5nHZsnws3P41Ef/GvS6IIjHM0KB9ATkaCzYwsT0FLacsg0zWzaJpw2lADRm5TPT7RHEdpXsLb13JFI7bq8EqiT/nM035Zxs9NVGopo/h0Mosn+oWnWE9h92mYAUCgiQMTMiCWg325g7Nodjs3NiXEipS55JLEEbGYvPSB227ePtb38jNmyewsk7Tkad8czZTAIAkCWi4gDlush+TBNANUigcVoxW4IdO9i7ax/e8Jo/EONaM7JEU8371fJ8vPT6V8Inu5LUbJ6/fQN2sIipchPlfIR2z4NvlOHbm1DvZgGrIFpk22gSQhDfiojgI6qEBf7XAwB64q7PVO5n+lwl8OT1OmKGyX1NRepGIkmm0z8d/3Wzr6h+mn6+9JRrUHKt5kkx7gKhzfNnl8tlWdfcV2kCqHsO1vD0UmFtPjExgZNP3o6AxtZrfQxND060H632rZZ93VB6Gz/HyE8+k1zHfB98reyhRnMFvPiFl4vxX9RlvCYZJXxmyFRm859I1NZgANCLhMPLeq0pLBavR8kB48xZ6y2PkVe13vB9WF0CQA8Afgv6N/BsbDY6MAwbESnGrD1/xRhA7kt8NVQuUwKwLpjHY05ZPzABZDwgg4Bmtq1DFLWQMUOR9gNFYTrAIZgUw6TJWZ/Dz+UpAMqjR/KahQHw/b2zwgCgB0CHkZTl/AAAWDZcTKUCrL2A1v7soH9Izox0HSY7dNQ5ELMwYJHxzGc8Q6bC4hRJMwNSixNKHxc+EStOMYlw8cWSuv+MZ12GO+64Dbvv2SXFIB/QFh1boxA2Dan6ER7+uIvhs0nux2IUw7vmZvOyCIXemji2clKqi1K+UE75GTOWc2zMHjiIXrMOI1AAwGi5LA2UAADUfomrKYs5FkaK1iEOsOq0XKK8JtdLLjbzH9mE+AFyjirK3vbGm/DuW96Jg3v2DSQA2QwLME4YbZx7/rl45auul5/FqDNqxtxsDkFINM+Qh0uM4Fx3sFFJrGHinMxNQ9BAxqP1fHz8w3+JL33xS/KqOIllUcZryBunfQBWAwAuv+pKPPmyp6LVa8vhyUP4Pe97L+7dcx/a3a7KxaVreooSJ6+F15nXiOh8P8a1L74aZ5xzDjxeXy7mZF7Dn0ujr+S8TP5WGRpKucCCgiUoDXMcE163BZtxK8U84tnDMKIQR+64Hf/2fz+Fhd27sKlSht3toMIs4UYNuUIBs60OyiOj6DSbokEk8k96OtMXaErF6A+TVEJOBUze7xDNbk9AJj9j4q6FY3jzu96GfKUCO1uU6D/THcW73/9xfP5L30GhvBHz9RC2W8boxCS6Xhc9vw03bwm90DJpPLk6zX6lRkImMZJHH4pxkpZIyHVKmmHV9Ct9mP573fhynYtJoGOLEZ/OxV7WPHHCk1Cx9VqVsi5prOV7ihxLKag1AKA3tD7lFwYz6yOccubpyFYLcLIZQXT5kuT+JxM6ggAKC1O/pz/4d6TYi3mnsCTU7zLdCdmAKOr80vtUTWD6ddIMkPsGPyR+M5noa78CDQAsm/4nL+JEAACjycQdOyYAwObdhhVEyIYdAQCuec5FyPabqORKAgD8wU1/jv/87p3oWS5Mt4AoMsUHQmIaefMSDwACOXy+mWJBCUC2UsC5D3og7KKLOAEA5JklrZPAQ8IOkfdIcChpXoYb6HRDorWrMkHoG3AMZ0UAgE1X0PVkL54/NiffWwMAse2g3u3i4qc8GTseeD4a/QQA2LZdnhfxt1gBANDGjOkGJz0tTjfz6vlXnUf6d7VXcKSxBAD8XAXK0kOl9mrtyJ364vSzkP6ew42+ivQ8HoDQXzNYlyna3OB7E2S2MuKXEVpsllj0e8ixGA8sZIKj2DbTwFSlgO98bS8++fHPIjBMhLENLyC454iGttfzBWQUQCRqoOL6mK5auOEVL8e3vncHPvp3n8H0medh05kPwGKvjUwui6jnKaq976lkGBrgDgEAfS8EJQA0xOV92rzlJAEATNcWAIDv+0QAAO+pZpRxXXLfUWyznJgqHbz/ELZt3SqTf5799PyZnz2G++7djYnRMdFgcz+WaRTTchI/G3WsKgCAU19Kfghg67NCT8x19KzeAzXozv9m469iWJd/pNdY2kNC33v9vVdba8Pr5ef5d6v9G914aDBL723q/YsNvNJ9WlkYCbWdVQxtVwWcInCvAQDmjnSP4bTpHH7/6svwla9/F3/9lV0pAIB74xIAIGCqTCiXJI5qGSdJQaaBVuCjUClifKSMcikPxzHQp8s/CedUtPCZFfq5jT6bWZNmuQ5ik/R8ktK7kk4gLCtpTJUfi7w17kukOUutZEmdpZt/vmeeOSUOidTNFMYUaxBJwBbpqAKBeK5z2GBGMTKmBa/VwT07d2LXT+7GZHZEMu5ptrrQrMGX6RlEvrb5lG0467yzka+UZM23ex3xXiKAJnHBBB5EI62K+MGelSwonh2aAcCzSgydU6kyIrGwya4xxVyVpsw525W9NuzSOb2A2lwNR48clYk/a71qdUQA/G63h3azjpiSCuoVojZyuRjXveIqXPjg87DhpGl0wh76Gfq0mAi51oU5qT40ACD8n7AP1ybVP8ZoYQyf/YfP4e8++SkU3RIo0gzoFcL7k83iimuulsGamXflXmX6BjLBAtaXGshn+6j7BrpmFYG9Ac0uvZccafpNg3kMPQYiS+PvgxIAJnvQrvF/rwmgprgvf+7U+ufzl89zaKhqDg50ONhi4y8G3WSzcP0Omv/BLjR43H8eAEBP4rln8udw/+T3Fh+UJIaQEaqHDx+WyTq1/tT4L9abavC31sf/MADAta1lxbyW9cWa9HGlUkmivq1egFde+1KEnS6sqC/m30G3K/u8QUCRQKKwBVeWAJABoAGA2iL7Qhu9LtNxlgAAvV+rfT1hfSXeUOrvVgcA6AHAJp+ADgGARr0N0ySLWvUgJ/IAWAtQkQFjUhfw+XTDFtaHC7ho2xSmwxoyXkuAAQIAG7etRxA1RQJADNJAERLalgAA9ABIAwDaBJAS4V8nADBcR6XPTvlz3DsUc0HniyW89vrrse++PaJ3KhYK8jsPaC6YsbEx0Y7wUODCZ6N77ctein/853/E4uICYhpv5QtyK5utFmLbRGF0BEcadWw98wxMbt6EFjO8ecEtWwAAybO2lZ5VJqSkx3NKyKKAqBUfXtJsTQMLR46iU18EfF8ay1IuJ/+elDTS1GRSK6iumrYKPTplBiha2+RmyxtPAABS14RuT5faMMZ1L3kZvvz5L+C7X/smspaNblOZZVDvxyzeHWfuwI2vf538HEHWiUKJw79CsBcXFjAyMS5NIZt9TrX5YgiokKrN95zPUq+XQb/r4Wv//p9433veJxsHH1QWVRrhTBcdKzEACAA86dJLJPOdxjcsJF/3htfLYbxQq2FCaDPtgf6fxZ0UgQQAmNPeamPT5BTectNNEv3HzYJ+B2ayKfG/lzTM+tiifi1hABAAcPNozc6iODYCcNpPIGT2iDiUf+6P34n9t92GDaUCWkcOo5pz0G1xDQUYmxhR5kKZPJqkN0d9jJfL6NTq4kDKYpSvMS9Gjx4Wuh0seh6anChls7K2iqOjsAtFbD55G86/8AJEpoG5RgemW4YfF/DUy67A5q3n4fBsF36UwfTGLej5PjpeC+VqAXPzs8i6BWUAt8qHNGfJBGZQ1CYmdAQAYjb6ZNAk7qp6eqOAl4TCmRTNwhBIdJ0qMstBvlAcTOH1FFYXCaQoCi2Uh7842iZeEhoEWAUA4FsRd2MzlkJqZP0Etp62XUwZCQBwMsWCT9HflAYuLXtIX4phjRmvhwZAwiAUvaRQSNPUfsVzk2eQ68dxVSKCfK/ED0Beo1Bepe1fsQlUzYTOSFCvalljygKPzJB+CE8YAEDk0wSQppRt5KJ5PPcpF2B92UIlW0TGHsH7P/QZfPrzX0OXSRROXpBkg/NWrmn1ohLwoi8sk9gy4BSyyJbz2HHeA1AcryCyeG1V0aQBAKmB9X1Opp76v/XrPu735NzTAIBmANz1053CAOAESiJK2WiRLm4YcoBzf+T0g9ItDYo9/HGPxTkPeTBa6KPu+ZjeslX2Wcqt1gIA0g1Oer/R1zl9/4dBAKV9I8l5OYMjfY+GEWe9tvR9FYR6DQlFGjBJ33/99xoAOG5tJD9oJVBj0EgCcNmgEUCSuMoIZr8DNwhRDWyU4kWcvrWLrGniw3/6n7jt9j0IbE8mur6XVQaLYUtAZ7+vGpKsHcCNWxjLhnjj778aP/rpTvzFX30K1W2nY/OZ56BGijInnQTILdI+eyoZZgUGQNQLJAVAEnGiSAAAM+v8QgBA+rpoOinPJRaA+/btl2Jm3dSUNEBZAq2GgR9+7/sypR0pV9BptqQO4KRexwMvNeKcHVP6kx0wANJ8WrlHQ5IfVeup/VYkBYmHTrpQW2n9rLQO5ERaReuYXmdrV+Brfzb9fMj2oJvyBACgoSNMsoLysGxXpFhUw1t9FQ/FqTsp8wQBzNiD0TmKU6Zc3Hj10/Ef//kdfOqb+xMAQBm46ngymfBrWdqKAADBWpUcxK8rlrIYn6yiUHIRxh4C/izbFGo+XwObvdhwAcOFYWRpOQby8mOrA8NUewsBnsHzmoDZHJKoWkl52rDW0ibAUjzTDJnu/IPhTSivifG6XLeUjAiLkqwB38e+Xffirp/cKTTjaqEKJ3RE09uJAlTXjeNIYxFhxsAjn3AxxumZwfKJjQhZXjSFToZTMpjo8yxS0cEaANDnitKSqUk//0jGmwDWYkCoZAE8v/jc1RYXxQeKEcXtWgNGFMPr9HBw3wH5HN+LzSSWKJa4Qe3NwOe3H7CGjWGbbKpsPOHxD8fzX/gs5EuUZ3FSn0T8kYGQlvZJ26MAdbISCm4RrcU2Zsam8bobXo/77zsA18rBNDLw+XP7fZx0ysl44lOfgmP1RTiFHD2fkYlCFOIG1mdrcDIxFqIc2uYoPGsSPZ8OATzfyDtgLUInCl+YKr5Bc2VbRUD+khTqX+W5+nm/Ns300VJMfi2BzEyGk2dVm/ODNTTZsaT+83xkXyPGpitM/gc/XyYfx+8j+jnQIILek7iHan8ukUkGEfbs2SN1ySmnnIJSPov5WkP2iYnRKrr+r5cBwBqeRs98PexzFucXpH6Ynp5GY24ee3+6E+/+o7dL858xTGFbc+jKGpEGmysBAGQ9igcAIT+Tfk/K/2UlBoAGAXUdIawkGYwt5d6fCABgCgABAEbOkwFgWZkBAMDPrSUBGD430utOjqKEbs9JPxkAAgBsn8I6fxFOryE9BbfKNAAg0Q2GAgBi21cSFHoJxeoZH5YA/DoBgOMm/kOMSqPfPRhzIXOK/Tef+AQ+8+l/kI2VunhumqTHb9q0Cfv27UO1WhWNLx+sG264QabNRIeYAEDjpDAxESI6y+lj0++JBCA/PoozL3gg6mxSWezbjsSdCLKWGFTwNkpsi9CE1QRNjM36MTKMFpyfR3N+Dobvi24qR1OarHscACBIoRykqair5ABN93kaAKBfAcGObrODrOng6Zc8DfXZOfz1xz6OSr6IbrOl6HEG0XADW7dvxZtvvkmozOpQdBDwYGG0nGGIBIL0n1whvxQTSBqzPmA5NRPkhREzIQ7uPYjrXn6d5C8TVWajr2nnuvjge1oNAHjKsy5FaMRC6zxw6CBu+eN3YnRsDPO1Rbk+/Fo9feW95D1kE0HKVLtex3Oe9jQ84ZJLcHTvHkxOTsBwHUSMy4tCZPI5mcjLkE8KDcUNWAIATHHmLE1MAK0m0G6pXM5778WHbn4LpmwbU5kMDt5zF3Zs2wIjDrHnwB6Ux6qi4et4PjqdEDPTM2JuRp3i+GhVjFwOHjwozf9iqyWat21nnIktZ5wBY906aVpZWPSCCMXiKA4eOYwNp27B4UP3Y3TdFPYfmcfEzMl40Ytfg0bXRdAvot6KMToxI3RVZibnihksLC6IDn5NEViyY2gQQDcUUggmLACCZCwm5D4lDxg/P9DvJI0rQYKBRCUxebEcR8ySqM3nfUobQGm9p16runDW8gCCWgxxGGYASEmYkgD0bQMP/H+p+w44Oc767GdmdnZmtl1v6hKSLBcsGzfABowJAYLBGDDYBBeK6cUGY8ChhF6TkFDSSCCQQAgEEiCEOJgkdNsYMNhYltWscidd29vbNmV358vzf+fdm1vdSfAR+PKdf/JJV7ZMed////k/5cLzBRDgtJOLu2aZECzqPl6q0EwX1hr46N2Mpf5jWgOdkxNPAFlwE0BAilg2eCkTxC6QkdD1BDBhodxD9V/WbPaAC93mlGsELYw6bURGJESUTmTD4kQlIgAwj6devB2nbhxG0XZhxAV86at34KMf/xwCTlwsFy2pMEm4TrzohdChZAxkAHB9o8lWtuRh6xk7MLxuDJHRFgBArglqAEkrTUAiHnstF+mlKfc20Br4TgMAfCUEAOhtoAEAgSaYS90hFbUmzCmhf8s6a4rL9LkXXYgLLrkYdRqBBgEmNm4Sui8ReWXco64TPfHQ2+ZK0JemW/N1pTWIy8AXuciYla1iANPXS/r39f3S2+DpxjQtAVipKPxFAAA9AVpps+9lACxrLoW6RyDXgm9wukmtbANO0MBABIy7Pk7d3MLi3CJ+/01fQM230TTmVa531I8MzbSac1JgNtsKsCw4BuCXUTQbeMdb3oCDhw/hY5/4NJzxTXjI2eeh0uoIo4kmpASJxcCSTCIBa9S0RslBLBAAYAqA+OF0OgIAGE4GRpZzu1+MAaALP+7xXGP4mfsu1//d9+/G+NiarvZfO/zT/K/o5YQBMHtsWoYAvMaFwZREE6nmWwEArpcX8FuMT3s8H6Rp1MCdvtiSdYb/FLB/BQBoJRAg3dTrc30yAOBkjUaaobPa9ZeemiyXIvDdcwSYQZzxYFrK3I6RkpkOm9WO3J8EjGjWSQAA9aM4ZczFzS+8HLf91w/w+e8dRuCMKfCdjZoUxgl1PjFgXnp+5QOkGABqYk8GC31fMo6B0kABhcEcTIfmgwx+TfS7EsHIdYDXnfrDxpLmNS2zAVhq4JIGuuVYiBRNybi0OSEleXJO2SDQ/dpgajBrBPoK2HBoRkhfGD8UKj3TlCgTmz50GD//yd0yyOHwhg7npAoHYYxsLi9xeQenp3D2RRfgwsdfIm7/7YyBZpsTazYvlrBTyIaiMbTQ+ROGnVwr6rAslwIkjupKv6/WafYL8neem6gNv+FjqH8Q1coiqgsVYYLOHp3Bgb37Rf5CiYG61hQ3QkBtbeLbaWNkaBi22YZjt1EqZrB58xh+702vRdCqI+PZaFs0RFZmkEsAgH4kgs0tAZ+zhoNWPYIHF9dfcz08uwCL58okQynGou/jCZdeioecdop4IERxG27WghU1MGA2MG6X5VxNGwOoWYMIzAG0Ohm4kuqg9jHOcy2oqO7IyEo6gCQ+nACAPdn98+v+vgal0/e+DAclaYkMqhoKhZzUz5y2qxhSyiNUVLDo9pXmY+WXehIAgOdeyaUYP0fpB5tdmlP6EqV35PAktm7disHBQemL+NFXyNFLEjMzs/K6TvRxvP3T6sOoEz5OGgjtGcjwtRIIIfBLphf3AL4ueiV99i/+Crd99WuSuMG9MCv3RsISTWIyexkAaQCgDR+2kxFD6cUKh4g0GmzBdXMiAdCpZhoA4H5HAECGUGSZJ0whdZKOTwHQEoD+/j4BMggAZDJkXlC2aal+4wQA1gkBAF77BAAI5NGwu90QCYAAAME8Mv6imI8TN127RUkAbC0BMJQEoGMxweF/LwCQHkKpJX3p+pI1v1U/pDDkdkeMf976pjcLcssFnRtMPpcTyj8vGhYNbM7PPfdc/PCHPwSbFyeXE7MVmqGR6iWZ1bz54rZk08aeg8Ay8LBHPRI8VMQfQa0Vr/wkdksotNLFLOn4ZSrJLYvTz3YbzcVFLM5Mi77eFu1ULE02KXD8PXlj6UY/ubHVxpCi0Gm0j98nOtYKxdSIG1Yu4+D8nefglE1b8O7ffzv680UxyBOtt81mHxhfM44P/MEHEYokICtRKq04FlrY/gP78W+33ioGJKc/9Aycc/bDRF9KkyUWUdR8chMTTWVEfW8GUT3Ctc+9RoozIlxs9DXtUdNzTwQAPOWKy8URlwvU12/9N/EAYDxi0IpksqTj6Hh8mCNOlHRhviwADw0A33nLLZJm4C+U4RbyQnlusZmnnEOYD0r8TzMxjdQtAQASPI+wPCfTSCwuYv+tt+LLn/wETh8bQzQzjaA8j81rJ7B7130iGdm4bSuOzBwT4IZN15risGRMOwUPg+Mj+Onue1FrB9h25mk4/9EXobBurcQBBoxMsakz9SS6q9UiU8TA/oPH8M1v/ScuecJjcMa5Z2CuMieGSxMbduCPP/Zp/N3nbsXw+CmYX2jDtIvoGxiWSMG2TIwFyjuOgppeaNNTUQFxEraJ+roq4KXZl6msAgLkuk5i8vhYbHL4Rze5AlIlkyTJ4qUkwHGUNITSgMTPgodcFk7BXpYYLMJu0RKWZG/LJB4A4gOgGQDMcM2aqEe+AADUDrcYeUTqYDYrbv1syDUAoBeIdMGbRhB7v07afCjTQfX+ZcpCSndyVKVZSNyrxaSJET22AsqEfaB9JjQzJ0UxX1bsJ8XdcQ2AaCBF7YrIaKHNBIqWIwCA22oi157DRWeO4qKHbYMT07DOxg9/Mok3vfNDaNl0sqZzN6PPOCdRAIDkQCeJHQQSKe3itWnmbGzYvgUbt29GEEfCApCXxbeRAAC6Wdb+H+njpZugZZ+TGEDZpChtlf8s3H+PrfTfAAAgAElEQVTvrmUAAIs0i0V1FMkGTrBPGgWJ26IZWBY7zt6Jx/zOE9E0DZR9H6PrNiDjMOs5iZ5KcU/TmLkGrNLgRLr56mUxLNtQ/y8AgGUgiPYM0EYWK1Q4ukHrbSz146yWAqCv5RM1eLyzSNcmRbre4bHsIGs1kKnPY6jVxKY+A9vXZfCzH+/C+9//NWTzo6i0pxDS/b49iny2iHplEoYVwxejLgIAFtr1ebitCt7yhhvhhw185ON/jU7fOLaf+wjUOpawNki/lnSUjJWYPS0BAFSSmx1DGigCAB7PYxwLAICsJXIrrmBSeMh9v3ppyPcv9zplfsln/dNkAKyZWIcw4BTXQd71cGDvPpEA0PSPZoA//uFdSRRujwGqbNecKlsCAHD90gknS8VeWzWLKQBA1s2kEJEZEhlRPSvwcUDTCm9P/8yvGwBIr4l63V4CH2I4tgJBuJZQEsdzQQCAEgCC/GwEOP0nAMDmy2wcw7ZRB2944dNx27dux99/97BiAHAdTvxZFACggMil50+EefIlNaknMEjAgRPeFiOnHAv5wTyKgyUYWRNhOxLWomo3ldkpf4uSJ74aJlC0SWlN1jJtpMe9RtdTSqakqPyy98kf9W+57OzEv0YSWRidF8MxbKmlcpaDXXffg327dmN+8iiKjis1R9T0BTzPuA78rIW5eh3FoQE88alPhtOXx1R5FiPr1mChXkU258o+zWMu71WA97YAD5RVarmVNn3WLE9hBXAdTySVwjYho1VSnZI9qg3kyUBcqMqxXJibx65775PhQqlQEl8M7tvck5lyIEwf/tvJom9wAP2lPrQj+id0YJMBUDDRX7Lx7ve+BZXqHDL0i8kyMUblqNNTIbkZEto9faQIMrho1VsoZgvY89MH8PtvfBuG+0ZlX4KZlfWG9dI1179QAAUOUBi1XfAysMJFjLstDHfmaIeDo5lxLGaG0ATZA5bEPXItofEfPzKxL6anocS70cdBScT+t37wOkyb8On9iNci5aam2cLgQJ9M/vk1Nv3sP2SCnZIrrfT+VEl7YgYAH1PH8qkaPcDMzIwwawkurF2zrvt9Sg/4cA0m9rAnoCz3JDF+vwkAgK+ZBoCHJ6dkL+Ex4usb/W8Prhuedz3mD09idGBQkr/ITHMZGQiyXdhbKVPvtAQgDQB0DJpxHs8AIABAyv5qDAB9fjS4thoAQAmAZgAQAKhV6UfHuPgMLPZPZGCdAAA40TUgzNWEAUDPuhMBAOu2jKP1/yEAsNL+uAwECKsPxryQabrGQuClL3qxIIL8O5FTNo1EvHR2/OTUFJ7+9Kfjtttuw8TatXjw0KR8j6iuS+16GIm2msW+XchhsRWijha2n3UmvIF+RGxkSIkjJUVy6JUGVBqcpDgQf/SkocmSckaqTbOJ8tEpil8FpaJRRb5QQC0KBL2RYltHjSUbmBS6ScOvCw+9oXUZAIzyYQRdbMKzslg/MoErLrscN73y1Sg4nmjR2zI9yQpU2jfQh4987KMIo0ConLFloxmQjuvgW9/6Fr7xzW9Ic7Njxyk4/4LzsG3rNqVVo+u+acChoQhNApnD7uYE9X3Bdc8XdE6kBGxqErq0XjxOBAA86fKnIDJiiZsjMHHfrl0iBWBknnal56bN80naJ5t/ni82bI9++MPx/Oc8B51mAyZTBGqMkGGD2EE2nyO0n+i+9eRBFSFs7JQHAJsltUjgyBHs+a9v4d//9u+wgYyKo5PYNDqM8sy0UNXG167BoSNTiGIDXqEo9BluoEcPHcSG9euw78hBifc5+5Hn4YwnXCIRI51WCFOkKC2EETdzOm43cfjBI9h93x4cmZzBz/cchulmsXHrOG5+001oWxGcUgmTM4twChO44qqXwyusx2LdQjO0MDQyIc7VjMQjcrlkErPyFqgBAM3G6BZCcq1x4qDYKvy+0P5ZZCRFrYpQVEZXetLFY8fzqWn0YsgkHDQVAUWEWfS0ZAPwHkqolbyOJd1Cm+tJB0gQixu48gDQfxQmoCQAHZocEVA5/RQMjg0pjWastMACAEhDvvTe05MgfnW1CbDIEsQDgppTpa/UZqKqsVcPysdTUgNDiig6RAsokBhMykRmBfM39R5SmvNu7ZQymmPjyKJT2A6cdnE9cTnQghPRA6CMsza7eMrjzocZtlCvxjg2Z+L6V7wBHTcvRXurxai85TR5XeDzTohI6y7mxPxvbONa7DjzNPhxKCkA0sgkAICU5T0SgN5jdxwIkMQASjPT4oxOmQCSARA1wi4DgGukY9myFhNkoTu2uIBLEc6ILA8bTtmGx1/2VPgZEwt+gJG162Sy1gXufgEAoBcE0O9pWdOeOie/rARgJZBBarDktaUbv9UmvPpn0gCATgHo/R259hI2mb7C05ufeGuTwUAfhcgU47GC04ZVP4oJo4LTJwoYdNr44uf+FV/52l6YuQFU2pMCRtqdCfR5g6jMPYjYaCEyM9KSu5YBg7ngzVnc8PLnY3ikDx/6sz9H3S7htAsegwYpvWwSMzQPXFSRq0GgmF+JKagGAOhATglAzlXaUwIANEKj5CtKJh8E/k40wdO6f65NupjmmkLNKhln+VxRAC8m/lDrf9cddwrrjs3/mrFx3PmD25NpqwIA9Fqn1kGbMSTwcnlpkiQGNcUakf0rzd5JJnEaAOAawf1umYfIamtBT57UMiDqV+heTvY4/H4ayOuVAOQ9R3wQIhL/Y2WMRwkAbdZ4tDi9VQwAfk9JAMgAeMP1zxAA4LPfIQNgVBlQSpqFmo7JfETkNZy0K7q/chxP4NXEryXucMpJjb9id3GtogSRMcCk75K1SDaYnpQpY181BZd7QYYu/JmkjJbnVhN+XVOpdUAxKjU40WX28LlJpTczKOVL8DIu5o/NYddP78X++/eKi/7Y4DByTIeq1YRRyEEI94y5egV1B3jo+efgoWftxEJ9EbbnwivlMVuex8j4uEQAyz4im4Fq/sk6EuFWQuXXe4XeV9LnVMylk0kj9+aY4EHiQUPn7sZ8TZg2TLqYOTajJKl+KMbUck+0W2j6vhxfpj6NjI+h0FcSaQUbvYzBNCuCcE3k3Rhjo3m89a03o9pcgOWYItdJ/MHUfqEQALlOeF6imIMhF2E1xGhxBH/7F5/CrV/5dxTdPmlyWF/6rTYGxsdxxdXPwdTcDMbXr8HM/CzyjgmnU8XaXIzhaA6NMMZUdiPKmQE0uZdkLLhhU+jJEYpSs9lxQwyQo0xbTAnNjg0j7jVq+xVuqP/hX+U1qGs07aul6mET2ayFifFB+axls1piqVk0y19OD1IqN0I6qWR5HaT3a83k4+ugDFqbenOK7jpK469keYruz9eSTh850SH5dQMArBM4iee9snfvXrmmdU3bqtXxqmtegLxhiSFgY3FREsDykiLSQfALAACmTSaiJRKA8jzjBdkzhsjymg4Zz6mAp6UPPX5IBiiyP+g/xzMA0gCANgHUAADrTzHwPQEAcCKAuBcASEsAJrQEgOtkFli3dQJRqwonxQD4/0ECcLLbscsA4CJObdSrX/FKcZqW6Ld2RxZLNgu88MkC+N3nPhdf+tKXhO5iOy7yJV5QpphIEEGiBo6UevqqVSMfHdeGb8UYWr8WE1s2o8OpsmmhmUwduCDLBCABANKLONFeAgAd3xf92PzUJGLfh8uGttGQSTdNAJkTK4urNhcTY6jkZk8aJQ0AaL2YbGAiolIuySWvAKsNAQHeeONNeOWLX6o8Uhk94fvI5ThN68DNufjLv/o4gpAu+3nEmSzqzUA2x89/4fO4/4HdgpxRs8LoiosvvhhrJiZk0+PjUNbAC48NOI1fWA2+9lU3isSCNBqiXHoB+UUAgEuf+TShhLFZvOHGG2XqX+ex6VMmiSzKNFrZVywJekkXU26Kr3zxi7FxZAQmX0s+h8hvJJQ/wM7nEIs3g2y/YnbSZQCIYRDLmzbC+UlkR4bw07/5FP7z8/+IzbkcSqSoVcpo8xjlHfitllD5C4UBDA9N4IH79qLgFDA4PooHq1OwClmccuopOO/iRwOuDUQBQqL/nieb8uSRYzhw4DCmj80LAEAUsFFroh4CkVVAaMaw3Agf+ON3wY8bcEp5hHEWbmECt7zlQ/jZz6cQtosI2w4yTgH9Q0NYrC3KdIQRcidcoBPXcl0IagBA/Y7KT0o7EEvEY0QmACN5lMN11+RMT5eTe0sKZslDptZfuebz8eltIbp5OyMostAvk8m5TDWSySmBMsYAagAgw8lkmgFAyr/RQSsD9I8OYuup27oAAJsAycFdBQDQRW/6s56A6U1OeV+Qvq+0lvq9S6xRYsap5SyUAYjJJ+mQYgTKGDlmipOWudTU63MhjV4CZCxrIlJu8wQPYmqI6Yps0qzGQtx2kREAQDEAto138NzLHw/Dj1CttNExx/CMq64HyPoxHPgBNx8ewyWnfL12EPkOiIgXc+zsMDQxijPPPxsNxkhm1HnPkAadpACkAQB9jHQRsex9ddcm5VMitOIWARxLAAAyANIAAK+jXNZVkaydWKiHLPqFScF4sUIBw+vX4slXPBO+bXUBAIf+EgkDoLtHar1s8oKEDptqulZriFYCAX5ZE8CVAID0/ZFu7rsN/gpTnPTPqXny8usnzVpZ8jA5fkwu9O1WADOTxULEPchCf86G3ZzE2sxRnLN5BPFCHe97159iaq6AGgFIzKAVm7Dba9CfH8T89D60OgEMzxNQmxMFpxPAaszg6iufip1n7cAHP/JRzLZsnP7wi+GbnthusS6qLi4g5ylavhhwCr0+8ZJnoEDdx977dyPv5eRsEQCgnIcAgGYAnAwA0BIAHjP1PIYA+nv27MHAwKAkYPA+JOtvfmYWP//ZPSLne9QjLkRlvowH9+/vAgBpFgavdcbYGlZWGACU74kxaqw8dTTYIJGx+vrSSEUC5rGxlXW1ZwKZvk50sZoGh2QnShrYk1H4T8YQONnvrwQALN0jHeRcsgDZYKkUgCUGgAIA2MKzXeUuIxKAxlHsGPe6AMDff/cI/CwZANrMsq3APbK3xI+HQOtKAICa4Ec0dpNJaEZlyVtZ5PJFFEv9wvbjC6K3RceMELN4Tf4YlDDFJrJmHnFHscCUqSz/GCLb0iwAvhYF+CogQCSR/AwT+YwLz3YR+AH27dmPn919D45NTSPn5jE8OCLSFtYfwmakHr4dwQ9IG7bhDRTwhGc+GZ2smvKSRSlAlWkI2/TwocPyHng9sTYVUDnxlxE9OOsWO6vkZ0l5IiC5eE+otkDXUHKeOVyR46maylYzwvzhWRza+6AwPflY9CvgYIrPR38OPjen/QPDg7BcFXEdkr0o4LyH0FdJKJ2wCjcb4fQdG/DKV1+Pdofx1C0YNhkAyV6mQzBkj1YAAO9jgid2O4OCmcPNr3gdqrM1OKaLdtsSAIDx2Rc+7rE4+4LzcXjmqCQsNYKmpA94cRWbSiYGm3OoNmJM5rZiXgCAGG7WRNavwupk0Ir7hVEgAIDpI8qEAkyYHQcGN7P/pR96HWFNrAEAvlTWRYWCh6FBgtykmqshi9RPiXE5v7Y8Rk/vAene4MQAAB+TtRJBWvZAvNYoo+UwjffB3LxK1NJpK/rn+Tr4dx0duNrhVR5ISx8nW69We5xlv5eSAOivs8c5duwYinn1WtkDfOavPoGv//0X0Gc74nfG/oRJXhxS8j5V0//jUwDSDABYkQzSCADQBFADADQBZMNOk2stieRr4dqm2E2KtayOz+oAQBg2ZG1MpwCkPQBOJgE4GQOAQzN+UKaTBgDWRAtwwpqS+68EADAFgMOfTKR8W/6XmgCmr4uVajuj0zwsMYBSjP93M/LmN96C++/bJakAREy5WIqzf62uHDZLJZkeyI1lmBI7QioWkVPBESUDuKVMyCwDxE7phJrtL2L7mQ9Fx8kKGl5rNpDz8mg3Q1icgiYUZ4lEk4kqNV4xHE5FGJ0XRZidPCISAEZVEE0mAMC6TULXUrQ1vmnNIlCvcykGUMcYagAgm/cwNz+P4f5BMQIkGvyBd71HAACDGrFqXSj7pNAQAKDW/xN/80lxk3fzeaEdc/LDZuFPPvZhHJw8IpRkAgB9pRJ2bD8F559zrsQk+vW6ilJKqEqkZrluEe++5S24++675aak3EIbAarNUBVJ4gHQbomj/1IM4Atx2ZXPRKW2iFqjjpe9/BVi/MfGjg0kjyOZAYcOH8LaiYku9Ycb+cT4ON7+e29B1KyKpCKo1gQEAD0Amg0V6cNpBs3SqB5LprY8xQR5xASkQ+1fE3u++AV8+ytfRd4PYSyUMVHMo1lZQC7vYqFRFZBmaGItZuYrrLdRzPVhqDSEfZOHcO4TL8Sm07fJMaGpHtkWNPjZc/8uHJucwtSRo/CbAXyfZ5SzFRsNv4VqPUAtjFFn4WVnMHnsKF79uufjoksuwHR5GgNjY/DbDr566x345Kf/BbBG0TFKaAQxxtasQb1ZFfoQC5Rf5IPXlBRBCcuE54Tac0mSSLSIerLAaXiz0RBWDQ0XRYOY5NgTGKAXgJIJmHKupElM7QNy/SfOxiyAeC7JCJCYLYJdCROAjbRBuU6SAsDCXVIJEg8A3oPMrc/QKTdr4azzzkaLgAANyOj2ynQIRiGmp7opw0O+ZvHpEKdkdR+lGzMeO2ERiMZSiSN5DlthS+KX0hIWAbW4MXOxFR8CxXaQgq6HAp5eqKQAFzttdZaWN38dQazlfpd1I4OYE41WB3arCbe9gDXFJq6/6lJkQh+1BR/50gY86bKrEXtDCGMyAAgeKhqk1I09k/JmFMpEipTavrEhPOyR56FGd2f6SIlEiQCAcutOT0jlPkkKkZWaZ3kzLKzFeDNGRwAAej5nsPvn9yNsLHkACADguJKbzfVjZnpGMo152Jh84BSL6J8YxVOe/SyEWRtlYQCshVdkBrRi7XQrZPlrUjB3J1JLx3VJpq3+lm6Qet8HNc6rufDrBq1301l+/hIpS+K7oL+X1ln3FlDp31faJDV1XqmI0s2jvm6Ov35ieJR2ZTJYaIRyDxYZs7e4H5utAzhv6zoslg288lXvQH7wVExXauhkmCtqwWwPoZQbwPz0AUQtHxmPus8OWlEAz+rAapTxjEsfi0seey7e/ycfwuGaidMefgl8Oy8+ODnXFACA/jkEfdU9xMQNNhQZ0GMyIACw+wGR4fG9bNi4UZp/MfMUJbIC/E6UYSLXZWIsyz2cYD6bqx//+MfYunVb0nwbwnQ7dnRKmv64FeGZT7sM3/v2t1Cem0GHxaDE9S3FcnLPN+0cOlYRTq4khR0TDdi0ZgUAgICgBKHVR7J2aEAnMZyLEwMvZYCXBqPU0sDjotc7lfZAp3wVsScpBOTYr3gE0hOm1Vf41QAv/Rua+aULqeUeALHEZYkXAr02JEkklolwhswwsUPhdJ77J8GmugAA2yc83PyiK/DNb9+Bz3/3MILsiBhuyWPznJJiz2MtAxhF3FfPTxmYkuPR3JMAQBA35TPjyCz6EYUEwwyU+gYwPDwi9FwFALQQGyzqI2GsxCavCwuukYNB+Yv4aSemjUITUBN/Uuhlf0k0u9ynOVlmvWjHJg7dvx9HD0/h4KFDCHwa4fXJH4LaHPKEnLhTq810kkZNjAnXb9qAM858KNY9ZD3mmmWRLuioS75BkYZELeVDxaaO+vm20nSrya/a8who8XXo/Uvtm6l9Qt3wKtKQTAD6M8AUthrTVMqzZRx9cEriNuX7XMujljCtqCtnClGxr6TYdEZH2GDcU7sgicHawZXzHTVoFhjgEeefjmuvvYLpyAhaBIoZA6kkAOouICaTgN78PT5eGxhwi+jUWrjmmVdjuDgCCw7aHRPtjIOFehNXX/8C9I0MY3ZhDtmcA2bdZ+I68vE8Ng44yPl1lOvAMXczFqw++IjhZS04YR0ZPk5ckHVLPADMEJGl0iv+3zMA9I5zPEC7BOwqHT6bfq0d5/R9aKgP9dpCIgVYWgW7E+4VG/DEDEevSgkDs7fx1v/m9cahGRto1t1s/nmfKh+ejjS+2pyQv6NjCqU+pP9RWpu/wjL0qwAA6SPWK6MSYD8BwHi/cGjAmkzuAdPCxNgwnvP0ZyPrB3DoQxkqzxKylPmSVcqQl0hGeyUALF04MOkg6jDVLKs8ABarsgax8dceAKTpa3aEqvmY2EZwhIzRSGTGen9YoqLyHEmWCOr1CixLAQC8/+k5xudot5WkSa3fq0tYTpTCoMwxlQkm1z6yRkeiCh57ynqMRVW4YU283yw7xtrNY5L0IVNiMd7KifdVJ6OKRrOVDPrkVbcRyXpLaZBkowIdF76VkxjAsbPOVzGABBf78nIcdP0otWwi/ZKeoae2WX0nW/k7q11/+nGNVvNALLQ2cWM28K3//C98+EN/Ik09nVH5JsVwRpqfhC6WyuXVsTHpi1GjyRKxx43PtlANA5z36ItgFjzUSC1xbNTrTfS7JYQ+SyJGytOYxpDGhM9HLQojKThViRp1zB2dEhNAh3FJjYZQpTvcOLWpkKa1aS8AveIm7ADZD1IbBDe9fDEvE8latYa+Yp8Ysrz0+hfhs5/8W+y//wH4izWEjSYG+/qSyKYIn/vCP0hkDY0/CJKQ1ky67evedgsWgyaqjbr4AIyPjGLd6DjO23k2tm3cjFKxTwoqSheovabxoNMy8eUv/DP+8Yv/KHm0XNiE8pRk8PJ4sEkjEMBFiNsjf5eLyzXPuw5Pe8bTBEz59ne/g6/+y9cQhNRCd5DL5wVpJ5BCMKJeryWmhBHm5mbxe7e8EVu2bFZpC50YXpQ4/RGtNg3xb6DHuRVyUpuRyfx8ZR62m0GxkAPmyhThAXf/EJ940y0YKhRRsCyUpyYxVChgqL8PR44cRqG/JE6ai5RuFApCn63UGxgcGsGTn/F0ctfF1IfAEYvQIwcPYt/u+1GZmRXbIm7MnY4BM5uD3zbhGw7KjQgHj82jlXEk2dZ0HDVxjgN8/BMfweTsQQyvGUC50URheBMuvfyFsN3NqDaykovLhQ1WAMs20YoUrbJ7Q/SYWMkllGIB6MaVnxXdbJXFJ9lnqlXKKpSBm54mdW9ViSRSpitCn098AcRTQN4PIyaprVWoNjdAbXQjyHhM7bHKehZ3Y0YyCaeM1OeWNNoZNopWjDCOcOY5Z8HybCXZsAxhqlCCoJs1nZSh/y0NbU+Epnwv/Z5ZnCXvT9FVldmScsiN5LwofE4BKN3nSo6zgAJpT4QUOL+sqVMMUPnoUr5l2Q5kkmV2PDAYW7SgMfW3PuxODV67ghtf8Gx0KoeRy5CqNogXvPQW7J2kdn5IcthVZabDL5dPxHlOTNtCNu+gMNSHU8/dCTOXRWgQ5qPbNwu61TeglRrgpfdFcEO9LzK6WZ4RSRYJAKPlIoZ3qakigSSJarMsQfIlN5vXfWygQ6rnQB+ecfXvIuDEyc7C6+9HoX9Ql5yqv9J+zyw6E5CIxbHeaFQ0pDpPPKc6jSVNMdf3gj7nYl6mT0xqbe3djlYCQXjUGDckWd3ZrKxvbE75mf/WBX+66V9+PBUAoD9WKuJYqGnfDv6cbuAUkyeDRr2JUl8RrZaP6mIZg4Ml5KoHcGH/DEZzDr59Xw0f+/S/w4/7qYhC3JwT1krG7kM246I8exROJoMwoiMyYDoxwmYV/VkbOzYN4/prn4S//ORf494jATad/Sg442tQJaPMaiNs0oGd4CC1qy05x3SVZkPg2g4WFxZxYP9+NckFpCFhAyK0bjFkZwSlMmldrQjiY2vjUVL+R0dHxZyKQDMlWGSekILsNxvYt/cBydVmNvHzrr0K7333WzEyWMAZp27Fti0b4NeqeGDX/Thy8LAYqBnZIVgD21EPGaMZw7U5E+4Ik4yfeVykrhDNOtlCBEtVco4o2Nno2rzOqEtWYBjvXx5LvkExe9JjabWqiX4ZbGRZIBJ8bysJz/HX2xIw1HsPptchcZFfwXsk3fAvW4eSdUtNtWLkvaL6fc74eW5MJRlQe4olNG4Cvnk3i6gxCzcuo89u4M03vRC3fft2/NN3DyDKDouRIOtK+ggI6CUmdSEcGiuKFEAxxMgY48/Q+0NN6iX9PMFPVI1Gc2LJ3zYMjIyOyLTd8WgwSwChjXaHew1NJAnwE8BQ67zWRHfXd1l3GJMLZcBHPXSjianDR+S6nDs2i7ydk/WP5451Cus95bFDdpoloXOcmhO4GhkfxdYd27Bh80bZ15qcBtis31ST3gUfk70zTQ5eqbxVa5jyclIeOcpTgiCaGI0p3Rwsxno6OTQXqwirDWF17t+9F3Ozc8Ji1fHRrGW5/jDxqq+vKMMeSR4Qo1we5eS/LoOLGn0XrcBHllP1xgyed83T8YQnPBpRx4ffidCmTwElIIlcjoCdSPU44CKIwQQAL4+oUsd9P7oXf/knf45Ctgg7k0e12ULs5FBuBnjZDTcgINOTMcuUAIUNDLghRu0y7E4DUcdB3ShhwRxFM9OHNqNtCVC3uQ8q80N1nXakH6EUV2pJcXRf6ej+Jr7GOkUB5+qeVIM/td6zOWPiGKW3yhyTzSN19hys8e/8WeKLOppY11d6D+PnrhFzqkcQADw5hzRgVqSSxMg4xUbk1zjs5PrL60LLDHSzxtpFJGbJhbtSs/WLSgFkBe8BC1Z6vPTX5PpPnlzMHJMzrM6zGioxHYypWgcOHZYauz9fEmYze5oXPvd3MUwwqSfJJ33mu6WNlh6pYqlrKpxJUpw4vJydITNRDQzVGqh+Vh/b9HvU57jVCZErkC0QYmGhjI0b1ku8o7QcbhZZm2sTz7Mh14LnOnKtKL8tmhSz9levWCdw8Xv0SdJSDeULoVIQuoxUshEy9GhpwCIYyojSMEBfO8SYGWMkDlCQIZKPfKaN8bVDgM0FJhDfMwRt5UuWUyxLW9RbSsJFOKFNSSofV94/L1IXvpnHnQ8exdjOc7Ht4sehYdvo6+8XybaWrvQCAG/cWcUAACAASURBVCdjqJ3sLtX3hN7z9F7X7XfCxt6YUTx0XI+DEHv37MXrb7oZHnMcJXpK6b1VRnjihKpzm2WRVZMIWWv195cGdoom62bFrO/Us3YiPzqIStiEmXdlo89bObR8+tUSaVETwiApyoXeRTCADZLfEACADADXpASgrgAATo4TLW26uZC9NDEGlAsvcTtfdnHTId/NoiGxSCWZxJAWec1Vv4v/vPU2fO8/v404iFBfqGCgWJSTFEQB/vpTnySYikIhL8UgNz0j7+Kmt9wCP26jHvpSwA6V+rF+dBzrhsfwW496jMQsSWPPhStrC/KcjQzc/u3v4SMf+Ug3W5STFE3fJ5IuUxTTQIOO6zJZtKXJv/Z51+LSpz0FQTvEZz77Wdxx512yIXIj5MSYMgXlYBqJ1rTVChGFvjjtv/bGG+AV8iLH4MWbpzCVv0gAgMwNGUFYsEND6ZyzGViehaDVQFSZRzFXAg7sx3984D3A/KwY+9CwcfroJDauW4f5uVk5PrV6Hbm+Epp0Lc/nMF+vY8eZD8WZ554jDWLY8MV5lwY8991zLx7csw+gSzVp8EIyYCPL9KIc6m0LTdPFvN/BwdkFRBkHQeIpEflksQAvfsk1OPOc7YjMqoBMTt843v7ev8QP7pxE2xhCG56kJhT7VQY3CzTuiP/3AMCJ5m9EUoMuPS2tR5Zrk7nh4oDPYlJNkdPNsDSfSXSeprap+Jusmi6LAZyi1YuLfTICkUgnMnqSJr9Dqmgc4SGnbsfA6KBysGfEiwSaLlHgZPFJHN2XQIEkuk+bd6VSA/Siq1+7bOQiF1F+CJy0KACAUw5lvCRgAAGNhEHEfOPuBCfZfLuFoL5Z1Q8sK9TlfBlttAgBsVmICjBjxlvSCyBk2YlM3EA2qOI1L7wSjj+JbOyjWBjEK1/7btx5D6czw+LCrHp/HgdVVEuhLUWkmhxZZDDlHXgDRZx+7lkwcllElkobUQDA6svwiQEAdUD4fnkqxAIwNrDrnl2SRS161Zhhcyq6iowSBQAcld/jddDihC5rI1PM41nXXQufN4HrSjxmaXComwLABVrbXZJ6Kv8Ja+N4AEA7vWsAIDlBXfBm6RpdGQBbCbVeDQAgjZKskTRlUj+vpgiuDgAoG4xeCUD6+dPFR+9ZYpNGMo7NDb3jox0RBHbR1zyExwwsoJjJ4K9ufQBf/s4DCOKS8mloVBCHAXJFUmppHDYnTRTNwDhVhdtB4NdRzGSxdW0JN7z4Kfjk330Kd+1rYP3Oi+CuWSv7Qx4ttHxOb1VDxyZRTM1E48ylSwEAjJjqAgAb1ne9koTUJm7XzCRQhdZKHzoqjseBYMjgwBCmp6dFwtff1y/Utb4CIwEP4MD+vbCsGDfd9EpxNH/bW27Ga298KS679PEYWT+Ow/f+DOXpWfQVSti/h4a338GP7p3CfCWUdc5zWSgXlSRQWDF063alLpKwBdOGleEeSFCCTKRAgNiInzsGMrYj2lEWVEGgQFGCIqqc5SbASDsCAKohVgCAyjrv3dfToFT62ktP9tR1szJQoH9uteJVrXlA3islaxNlgHyTSfypwRxy0tZd2cNytoGoNo1MxKa5jptfdR1u/8k9+Odv70HLGYZhOUxrVzICNvFc31oRHHpKSFRbEm8sjTp15Wq9UpG9Cdshmdxr4JY3B0FC1gJezlO+MomJrfpMP5/EpiExTRMKvSS0UAIai3fQ9NFpafrplM8mgkbPBAQYmxfUFXhHg7yG3xB2ipvnHtvBYrMGM5vBus0bseWUrRgeHxVAWrTvpABTLpIwFdVtrBJk0uu/BgHU+V2+0Eq9SQCRptOiv1aRzFy/5HHY/MeG+DvNHDkqiQSVmTn8/Cc/Qz6rTJdroa8GODT26y9heHhY6hbWedVaFY54P6ljJM0zr5du6kkGhsW0LB+FbBu1hSN40xtfgS1bJpDN22i2QoQSAUmDUVLGlEeEFXeQYc3It8uvt4G+rIc//9BHcdd37kTWcOG6fWhEEC1/YWQUT73imWiyrnSYhmAJc5NA0vpcBUYcoooS6mY/qsYgQjqUM+kBBux2CDuOkInJNOTeaKLFP2SQMMg0YSOcrJH49Xxfe1roNTyJRZSkrERuwhhe7r/ZjDSAhXxOhmvCMGpFAgQIOJNMTXWTqRse/XV9P6fva/5sGKkElnRzyGY0nZaiI5v58yJzSuoyAQTE30gdnZUads0K/EWO38kafv0Y3fcgq6La1XWag8z9WTdrSY9pSDNMKe1AsQ8ZXmteAd/42tfxmU/8FfImzbhVB7387uqRJnRNwJP3mkgmCeDzQwCA2dkEANBDMw24L3k5qbpXgQIKTiMLVTEDSqUizjnnLDFcp69DiUxivy6AgEmWk03QXkmlCMwRAGi3CJ6rejN9XtRyoq4LnsuuWWgy2JB/c722W7AoIW7HsMIIXquNYqeFfNiA69Ng00Cu08TQAAdMlKLXYSRrAv1vmPLI+pNDVNEECHOhJc2/gPVST9Ji1INv5nDngSkBALZffIkAAEX64v0GAIBlvXEK5DJa/v6YLv6loWHEzaa4el939bWCSlYrpHQQvVB0O12uasRMNKArAQCpeoQ3CI1dSAMf37QBa7dvwVyzhmwprwqBRgudkMWTIVRnzQDgQ3DzJzWFAECbsRtHJ9EhZYUsgYQBEDN1QHaJJTfP7o2UZgIkr6kLDCQ3LHXgBACGhoZRqSxiZGQUz3nWlTiwey8++zd/CwcmytMz6Mvn5WRyk/vAH/0B1mxYK6ACjQ+bYYB21sJNb74FHScjDvz82YKXw0PWbYAZtnHZk56Mof4BFPv6Ua1WZNNhhjlX+WOHp3DDDTcg5+YE1eQFK5tqki0vBYGhGADc9AkA8MK++vnX4AmXPQnhfzsAv/0d78A0b8CsI4U9QQPeFERMF8rzGOwvSWb33MwxXHnFM/GkJz5BNu22RV2YCTdUUwRO5HnhSi42L+yIz0eQpA6LeYxmCw4RAdPGnX/0R5j94e0wK2XE7TaK1P8Xcjh88KBQiDZu2iDHYmZ+XuhrR6an8eyrr4Y5NAT4vtDkqbm74/u3S/NPgGS4bwAx3c4phWi3UCwwb7MjVLha20TT8FAOYjxIAMBmwoQlPnDtsA0na2L79vW4+ZZXYHbxMFzSa6wC7ts7j9fc/CH0D2/H7GIEi27E/S6azToypivFZ3qj0FPONCigC8HjGQAnBgD4WDwPMhFPNo/uQq7vn6QITReqmg1AsKi3CFUROJzo2Mh4rsQIqqkRqZOq4RYqGhMdOnR5JmAZSMrCllMegojOqhlleiYgQ6L3TG8A2lBTAxDJDrd8o0uus/SxEyoa3a+TVABp/rnoMiEgAQMIKorkiJTLBFhYOiZJqZd4GaTjAZcdB9n8WmgbvpgYKQCAbAIFALTjJmwSISszuPGFV2LUqaPdKGNwYBS//+4/w5e/sR+GPSL3m0y8kskZ23FV/KqUAkGOsxmRUXj9BZx6zk5YBVd8FX5ZAGClxjgNANADgBTVXgCAUxquhQQACAQQAOAmqHwcWsgwrtOx8bvXvxANeisUCujYWQyMjCqjNjknvxgAwKOvTbO6Eo7EuyJdoKgG6HgA4ETNv96Uu/dVV6CgrhcWVOnP/Pn0BGWlZl7ywJOJzkpAgY5w0gWAnhIoDTENwuxkytdB1gxRsAKMm2U8fDBAVKvjnR//OvbOmmi2C2hHMeywjlazgZHRcZHF1RerwpyjhIO8/dhpIwqbyBkZrOnP4M2vuwr/8KUv4Fs/m8WaMx4Ob+16BJ0IuU4oAAANbFcDACrligAAnD7xY30KABByufhHnBgAEJws0dpzDSIL7ejRo1IQCejdCMSz5+DBB1GtLqBeX8Bt3/xXCEnKCJD3CC6GiNmktyMYpGL7IRbmK2jOz2MoAxw58CB+9NP78aN79mDX/mOYWWwh442gMLgGYZxBq0P5mtJmC32fhZFM8yPk8pQIMBKX+dNcxzPImJz82EIwCyMm0oSIqWE3tNe7lu1wwq5M8tIfvWBT73W3VKwvNc+919aySZsGJlPsMMUAIACgGACmsBIU7VPWEDZ9AgA4Uhg6Zget+gyMYAb5TB0vff4VOHRsFn//b3ej5QzBzLjiYdKWYkZJqlj32Cx+BewQgr7KmSZQoKnLSXSgFHg94Cx/XsC05Ot8zbqxkXPBVxoTduAlqJAAfp3sAKkN2h3lGk56MKVGjKtNEqLE7FbqE54LQ/T7bO4XFhcwW5lHoa+ItZvWY+sp20VC5RZysg8xhYaog+w5vH5189TTgej2o6v71+hxcqL19FNmbt2CNoE4ebgEdepIPW60Y+SzHu783g9w5MGDGCj0oV5ZFAkpjfAGR4YxPEKw1BADazHOdLPCUmDdw+OXBgAUIKDOU7uTEYaGZ3OYMYOPfvg9aDbLGBrrF3CB6zBTIMSgNpm2LwEAPJcZtIMOxvsG8YLnXIMs5RgcMtoFRHEGlbCNhz/2sdixcydqzZrk3uc8G36tgpLdxIZCA0YcoYoiakYfquhDaOTFhpIAg00WYAIACIuEAyiapwkAYPw/BwDoXaEaNd5PKtpUYorJKCH4ZdCux0M+74lciqxg+t+omL+wCwCk9510s6Pv/fT6oL+vihnWuUvMsN51gOCrrgfTQ5ouwJD4TSytKcuWomWgQHpN6QUiuvXPKpKBXnBADWNPDgCwDzh46DBaYSgy56jWxNqRMdx8w2sxfehB2G0fVqxYUF2lYA+YrBiABCKXQIHu/ZkAAGQuU2aw5LmgGADpPVkpjHQqjEpv4prBnor17Jo1Ezj77J0IQ1/WO/YupRI9HpYm6woMSAxKDYJ9LpqNEGTa8g97JO37wWNE8EPXpxrk6b4m00DAdC6+GVkr2rCY7hY0YNTLMOvzGDRDjBdMnLF5Dfo9JtIFyGZoqu5LPUv/DiZRWdz/k9dJYIFAtQIAyHjjHqcAgB8eOIqxM8/B9sc+DnXbQmmwJGktvy4GQPq66t3T5KzG7cNxjYthqYSw3hDK18tf8jLJR23Wm0tckuSi0KZw6pJYAgAkKkIzAFLVPJHZbAIAeIP9OP3cs1EOGjBzpDZbaJPmRNCEU8EsXYU5lVGIFAtRAgBcqjpBgNmpI2g3fQUANBuCaHOCraeIauKfQuJSAIA+6VLsp+hALO75e5y0c8MbHR3D5U+5DGYrxgff/T4Usy5mp47CIwUuk5GL9dWvvREXXfwoodh7WQd1v4FWxsBNb3oj4DIASNH1PDuL07ZuB2GiU7dux6MfeSFc1xOqf9Ruy2YaLTbEdfmqq54jExRtnpbNZBUQkGFmr3LH9Ju+INycFPGifu7zr8YlT/1tLDSreM3rbhKNNZMJyA5Q2stYKOPNRg1Z0xBDxdpCGe971ztF0sBj3uJUhg2GlgAQAGDDKAuRCZcGae0YftAEHYezmQ4sIuR33IlPv+992MRNfX4OOZcmZYtKCxr4mFg7gSOTR+Sc8jXl+/rwyEsvZUYKFusNiTA7cvgI7vz+DwQoIWpPCYBfa4jvw0AhjxJjJ8MQQYuRktwMYwEA5vw2DkyXEdkumqTP8vWbWTrxIOu08I53vQFOoYOW0YbfsTG85lQ85Rkvh+2txYGpCvpHxhFnEmMjRscxPz4VudRbTKYBgV8WANC0MZmIsylOzPEUhVrNfDSNWW9MGrnkedSvS1Oy9UIhLAA7K4kGdOD2XE+aGT6covzSYDAW+icZHWSJUGt5xsPOlOsTpBIyokj45ytE5vBr2ghK7W7JJpHMG5N/a68NVQQnxXiif2MTLc0kDXqYCUsAJCUJkNm3FJ6KXdR1pk7T8BIN6rKNPJkUCQBgBjA7FjKtvJgZ0RBIGABGAKvTRLs8gxddeSlOW+uhNncEI8Pj+PinvoI/+5tvw3In5B7j+9QAAF+LbPScxCZRhTxOzHS2Cx5OO+8s2KUc2rbS9Z6MAaCvpdWYAHIYpQJhMbYcAODkkBIA4m1siBgnys/T08dE4iHmRNTbFQvwTQgAELFx6iuJ0dzw+IRohU8GAHSLkeQeSDMApAFPAIB0kaPYKoqaebL32Pv9NABA4JDFHjduFlucTPMz/62bdX3uVwIXehkAvQWcpvzp39UTGbmvRIKT+HBwCogmCq1Z7Bg0cWp/jL3378F7/vSL6HjrMN9Q+moPLUT1GtatW4+pyUkB3OgBIWSaDNDKkPUSwu0Y6M+GeNebr8Ot37wNX/v+Poydej5y6zdIPrtDHwkCx7JnKQYApVbUXPOxuO6TAbBv3z4BAHiONmzcoNwbpIZShdDJAAAxFaSUL7kn6Vo9OamSe6hfdbMeyuUy9uzdjUzWwMBgAZ/61F9iZuYQzj3ndMSdJgJ/UdZWL2uLekhkb5zYUwZzYBei6iKaNGSFg5nFCHfdsxe3fecu/OTn+9A2PGRzfXC8okz/CeZy4sHagQX+/NwMCrkiXKcAgwyeFvkuShfT7tAPRtH+ZfLf5cuwmdLmUUuJI+nrbCXwNr2GqO+rY5i+vtK/t9p1zWtHSwByLhkPXMak0xQAgLeL4nZxPbaTZIAW4mABCGZQtH1c9Yzfhunk8aef/QbazqACABgpLGw0xZJSj8B2vwcAEKZSkh5DdoBOOkqxHPV9oD00pPlPAdF8b6IEUwFMavonycyxav6TvUfun5aisoosNPFkkGABshL9QIYZ9CCq1mpC8z/z7J0yIKFPRd9gv+w9jTCQ5p8Fv4rUa8FPkpxS5eKyKaSa6+gFZvl8UvciHdJwCd4mkZJ8rTL5pySONVArxuEHD+G+e34ujCrWXPxMYINa5W07TlGa/oR2LoCwKn2UySo9KhIGgBgzaraF1JAWSRrCCG75ZQwPuvjYR96Hg4cewOBon0gAOqSJJ5KNJQBAsQA4OQxDAx6jCKfncMNLXoENo+vg1zgssGBkc5itN3Hti18Cr5/+RXWSvVCgBK2xiFI2xJjHGr2FOgqoxgXUjT4EyIlXEhu2NAAgLRd9M4QBoBJ8xEPkV9QZp+ulX+7vZCqqtUkff31PkpXFRp+T4XzBk6k//07AV8CYJIJZ7t/k/PU2O71Ndvre1vsAhyis+9M6fu473FvTlP/eAZF+bG04md4bVzsGaeCh+/uJ7C79O73Nfvp9LatNeyUAMvxX94nqx5RcffrYMdH9sx+J/RCFrIsXPPc6eBy6xiFMYRitTmMUWG25dYJiLeq60DREuqwBAA06cy/rygsTrb56b5oBEMPxcqhUq/Jz+XxOQID5efoV+MpbIO+hv78Po6MjGBkZlmthKfGB9aUrkjLW1mSh8Y9OjeBzce/U67Wuq7u1OJt2MrViVcvJXhq3ZMrfrs3BbM7Bqs9g3DNw+vohFIwQaCwiZ5synCRLi2A2jXhtCaPSTLUO2hZTNmTcrFjGBAAsAgBTGDvzXGx/7CXKA2CgJIaLv24AYLXr04hbh2IWlix2qfnnWf3IH38Yt3//dqGAqeJviYil8yB5MGUTV/zQ5IJLJAKpq5QLPenuzDE1cx52Pvw8hBm6tytjOddyVAOWZE3yRBA0kANi0LvMVFTwMMDs5BTaTU72YgEAHNcTAEB7AMjTJiCA/rtcgCmNn0bKu5GBpNImRkwsTs4662ycuu0UbNu4BW95w+8hbzuiR+ciKUV4K8RTL78Mz7n2avh+Q44ZGQAtC3jNG18vWnmaxfB1cLPZtmkzxodGMH1kCq982ctlUs5Nmdoc3pRRrYa84+K6656HZsMXxgXNeehFwEIrY1KxQ3q3gaAZSJFIwxwen6ue91xccvlv46e778V73v8+5EtFmFlbpu6UU4gbszQXRIHpKl3Dw844A69+xSsQ1mrIejmENLQihZorBV+3RfNGCLWeZzhvuajOl1HMeyqD2q8BjTq+/N73oXXoEPK1RdiJ1wAjEu+/fxfWrFuDUn8JM7MzsF0H9WYTT3rypciWSqC4p1mp4Of37RKzSW7d3JC5CPN4kGlBJgGnH3QlJTLYDCMEsAQAaCQAwIPTC/AtBw2ajMBEMVdApTyNQt7As698Mh7/xAux2Kgg6FgY27ITb3v7n+Jbt9+PestjsDtii7Q/BzH1BZxOpTT66UZcrvMTegCcnAGgFx69EPHcqUWI0ZBaO7TkbC0LeIrWxufXAIDOcOXXuHnSwIzADynDzBMWzWZyD4hJIWPDLEPihoJ2hDPOfiiyeVcZR1GXKtRajaiqhVm/f2mMkw+NOKc/81sCICQEZJkxq91ZSSo6NKeiMR89RpTPCEEAAQMSjwMrkcVItGRS7KmeOKH89wIASfOvmgFSrSIlAWjlQeRKvkZvZSNAphPArFdw+SUX4OKzN2B+ch8GBobwr7fdhbe9//OwvTXwaXQqcgnSOZWxqU5A4WehoWdtAU8yBRennbsTTn8BMfPeE23lryIB6AUAVpIAkAHA48j1gNRbAgBy7YjzehtuoYAGOnj286+DVSrBzOfojICRiTXSXJ4IACBI0+sBkAYA+BxiBNZTJOqCTZ3unuJ8hYKyez5TUg6eZ8kDt0yhp+vGn59VNF7KQX6Fx5RrUQSAqxcvmsWQLkT4WqTBIjvHb8i5b1lZZDtVDPgHccHWUQzYMf7rP76Dz/zjN+GUNmBqoYMgZEqMiU7QwMZ1a7Bn925krKzQ/8WQiFIbk0e+A4dJFJ0K3v2W5+Guu3+Cz//7TzFyyrnIbdgASnKyUVNSVoS4zDVMUniOlwAwuonmu/zYuGljFwDQkzIyXhJIbsW6U0wFCSwkhSZBwiNHjoiLtW1nZYpdrS7i0JEH0e4EuPZ5z8Hrb3415hamkMtnUKlMo1hwZRpPfwBOSlxGGHBq1whRJAWe10cUIG4sYqE8Kww3Pp+VcXDXj+/Bz3ftw50/ug8HJ8vomHl4BVLec2hHGbhmn2jpydghaMdYKera2awGQQQnS2CPzQz3MlKoVZFrJADnag6IXcA/hVClp1EaAFAeFkv6Xw0GrDQt0Qc4DQA4tipIMxbZDQQtBF4VNIimpB2CkxJT4sPq1AF/BgU7xG89+mHYvHUHPvypryC0igC1rAY19Fx/1DpKs13a87EoJQgg9Pyk+edn1Qmp679LNU76ZWlYuAQnw5Te/UPJsAgyqP0nEQUlLA2drcFTqzwcRLLFJIkgREC3cA5oKGO0LdH8Dw0P47QzTsfYmnFhnXH6RSnAYq0q+wxBVALS4lgjMYN6Y1mKoOse89Q5W+Y3k7rCpbSm6S2HSGEkpoHcfyhP6NYUUQt3/OAOqZ8aNRp60W+E+wWwZcsWjIyNYTHx6OFD81qQ64E+Frw36V8h+LRqOvmLOvGH/xZ5LGWSJrAwdwSPefR5eM1rXozZ8hRPpyADAdmrBJWTIQ6NerUPAH+3FVoYGRjD5z/9d/iXL34Z/W4RrbADP4jhFPoxV2/i5a+5EYHRQUizUbMNl0zMlo9+t4O+TFNYbw3kUYvzaBhFhLGnAAB6A0ntR5o3jw9nrmSnUAZgycBOGRKu1rL++r+umkV1fGUIIGaTlLyZsDIm+vpK0ggK1Z+1RsIQ4M9pU9Be9VO3jtADwJ6UIV3f8DMBdJGNJNKYdGOu94llDMeUCbSsIal+Y6XGXddT6QYsDQTox16pQTsZEKD5S8mlKYdBT+k1AMDau7KwIPdFLuvAMyzcfedd+IP3vA/9ngerEwkAoGq4HhFA8s909yc/mHxdyb4VgkhzRJVOxDVP9YyyB3CAIMdfPUMalGHjDYtgoGKskjXMgSX3I2WmqNYJ1mCsd/jhea6YMVKqQwYbJXxkRBPQ1nWy3uvk/AZBV16rB3C6/u5EbeQsT15vxLXVUqzSTrsBRBXY4QK8aAGbB7M4b+saDJgRrHoZRYtegExIayOk7I89JIlN8h7psdFBZHUSAIDreQIAmDncJQDAOdj22MfBz9giE+cQ4TcBAKRr+e7fg/qemE0ltV5uoYjYD/D973wPH/rDD8nCyeKv1wNAIzhdACCJilAq36XLqFvIc8JDACDvYcvpO5Ab6odPV9VWGw41gRzGJNp1sVBI0Gc2r3RRJABAqJUAQFQX3/cUAEAJwNJUsnsJJxsho8f0NZu+8ZdocS25cNxcDvPzZTztsssF7d552hn4i4/+GeYnj6Hl+whqdSnCqat+6Fln4uZb3qAMxNhY09HSBG58/evQySrXVz4+C7qxoWE87KE7cft3v4fX3nCjMAZY0InBFcEOvp//XoDe8Y534u67fyqGTCzMOGFhYSmO0NRq0bjDD+U1cDrE37/quufgcU9/Ij79hc/g3//jm9Js03CRGzK1dYKUhcy+jTBYLGLmyBG8+XWvx+nbtwv1HpmsOM0SLVf6Fd7MHYmtCQWgAbKwENUbyFOeQaoQjXv278PH3vhGPKRQgNeso11dlGgcAgBE+GlKyGSCQqkof7/sGc8QHaQ5MYGDt9+JyckpHGTsoUsnzQ4qCxWZXjMuseB5aFQX0Q4C8S3ghLYRRsIAWKQmzsqJBODAsTKCjIeGlQXVC8wunTl6GCPDOTzkIeO46XUvgWHHaEYd2Llh3LN7Bje/9Q/h9m/Akdk6soV+mUiRbUAAYiUAQNVGyhhNF4m/LAMg3Rz1NvJc1IggKqPDpJFObVrd59fsm6Qh5UImrycppjTiSmCIDBMuorzu6SxNfSSn/eLr0A6wadsWjIyPyCLFa8SniViq+dYLg6a4pTehlSim2jZf68v1vEY+p8ycFNFBNdT0fuD1y/ufCLx+ji4DQL+I5He6ZUjS/HebyS4AQAZATooxWcARoY0AmThEvh3i3O1rcdUTz8fc5F4xUvzJvYfxqtd/DBlvjfiQyJQ8kQAoVz7lAUAAQ2J9HFtSAAzPFgaAN1gCmO9MBkA6OWCFeil9/nsbZfXjSx4Aq0kAyADgfU9PBddxugCAamqBjOvK/Xrps67A4Ib1It/pZLIYnpiQ+WEaAFD7sIqgkgKiBwCQwj7JzdYxRgSBVzKx7BZg6cL8eulgZgAAIABJREFUBM2/vNu0/kyeP3HhTYBRkVxoc6Wen09PcHTBRP+ANADQWzRx/UjnMqelANxbquVZiXNtGjYIo6xrHcAFp6xDsxnhn/7p67jrrvvQMUuYXjTgR4xNI/ofYtPaMdx378+QtemtwomjcmVvdggKAznS/pozePPrrsSDRw7hb7/6QwxtOxv5DRvEEM3yazA7LSnLTyQBSDMAegEAte0l3hqreACwuFGa/JYqkmDi8OHDUkAJO4DMqmoF0zOTKC9O473vfwcefuHD4LhK7lUq5lD3K4jI2hPNuDKA4jXi2R4pD2g1QzkmXpY6fgDNKiozx1CenUF1ka7NWdTrEfbuP4If370Lu3YfwPxCA3GrgLyzCQC9fHwEqKPZqSKIA2QcR1gDAf0BO1lYHUeYPjR0o4maSA+ZaCK6++U3XhpsWn49LK3jGsDilPF4YOD4x0sX8vy7ZgAwRpH3pp0hBV9pxDUAICAAAXYCTc0qHEoZmrPwMgHO2LYOFz7qMfj4P/wrmh0H5PrEJiMFkzg/mgFSl8/mXxofVaQvlwDwzlYF6LJ1Onn5fJ2e68oQR/yL6MofBF2KrDC2ZK3jrF4BDKqES2IAycqjiSZNRp2U+Vbirs56Y2BiFOs3b8LA0CBqtSpqjRqcnIccE4VoNteOpCbgXkRQh5I2Aq6k2LNwjyii1Y1B8tzy8pPGaska8PjFlY2r2E6ytoghSSlsdOqVKiYPHcaxo8fQqNWxWFkUwIsxbhNr1uLMnTsxV57vSvM47eW9wePFJoTNP68LDh/CSEU8C9aipUZyvBPGG2XERoxabRbXX381LrzoHElaaIQ1YY0xRlZkbvIAynBPgwAmJSLIY7A4hBte+nI0ylV0/BYsg4MmA1katpX68PSrrkQ9atInUqIkKcnxMjFKrgHPZCMSoxl7aCCHZpxHRN+JLgBAHxkFAKixggIACEqICaCAaStsXL+hLymAVjEQVVKQ0oM7ZN1lLJn+8jMPH88LAV/dHPJrZMKlQaLe9V/Xbum3k27Au+a/q7AgdAOb7h30QEfWBJFwqUdfrWHXz73sHk16lt6a4GRNf/qxlkk29a2bUGM0ALBQqYiRIe+LiaFhuIaFD77z3fjJHT9Ev0R9B4mMezkAIAyfZLAjiVUrgOx8qhavH8vsAQC4JhEASIZnrB80mJB63zSEbRscYGWlLltYWJC9irUheyTWAk3fT8AhLR1Qa5nykGnD8TyVoJMMCzTDVp8vXb/r2kOBTAnoGzJGk9HRscQA0hyT5n2M8MwavJvqMGtT2LlhEI8/5xSsL1jwgipyZKP5jDYNEAiwaSDLfYnAB69Jid6OBegnmNsR8FpJAAQA2JkAABYBgEEQiPh1AwC9fUgXJKtXdsWkD3MyJ/rxMEKtUsX1L7heGk8ivlwm9EFO3zAsABmB0mUApACAFDNUUCIiLGbORXFsGBNbNgplXhICmDLARVwvkqkMWgIAnVYIh0hQ1MLs5KRMsRlbxxQA6s46pt0FAJatWckGIjdwcnMuTf2Tn0yMRhhlViiWwJvl8b/12xgbHRXN2PThKfzz574gTWKF0YeGCS/nYmhkCO/74Ptl6+XiQwYAp/433nwTTOYC82ISiqMl9PZHPfJCyVd+4uMejzNOPU1op0JvZfEaBggaDXz5y1/FZz/793DcnEz/2bcxQkOmHvyPNwYngBmioSqi8dnXXIUnXnEpXvX618jUn5FlJiN3GPPGuEWyL3ixRxFKrgvXMPGH736vNPQOpzhSOSltmiqiFQOgRQBAfHQMdMIIRdJoyvMww0CKrv1f/md8/0tfQh+vmXoN/aRnuQ5+et8unPrQHQjjNmbm54Qa+LSnX47pmRmMjY1j6tAh7HtgD8pzZdm0m3wdtiNmVDovlKYiec+V6X+lXIZL+UjItGML1ZYBP5MXE0ACAA3TQWDnhO5sE2SqV5B3WZwGuPE112PHqQ+Bz0YTDuzCBF5+09sxWe5grm6gxTQArwiXpmmyoCgQQC8QaST4fwIA6EV91SJGWrwyL9HPzytTT3OE1kiIU1+uyeK59PM0hkrM6pSFtDBEHNeVP7wGKHHh9Wg5dGRuSSrDlu1bEDGKz7YkRYMAQK9ZjQIAUndUot1ShVCi5ZJdQl078v6Shm0JBDCSGCclDZCJb2LCotBYTsyWtrFlT5eY23SbPj62jjjs7iZEWUOBx6zI6wIAbYO8hghWJ0Ax7mB9ycKN1z0V1ZkHBbU9OFXHC17+XiA7xmVFcbdJiZTNPAnU4eYVQ0XnODarPMDNiAdAYbhfwAAx80wccVerl3on3/rnlprZk0sAuEaKQzxNalxXAAAWQ3KOeO/S+T+bwcVP/h1sOfOhKPtN2PkiBsfGpLnkfSwxh9JsJoVsUvWJOaPelFMSAL4+bsQsjIWWnjBk0oVOLwCwEsCxEgCSPqdCgEmZAHJt01N73azrzbv3PpD7MmEArAyuqOnB8tesrje5zwnANiqwXQ+VloGJfIwtrb04fcMoHpis4Yv/dCsWjs2hvBCg0SkgbCvmFQv+jROD2P3zeyV3nWZENh3r2QhENbhZCwXDRqs6hRtfcimqfh2f+NL3MbztbLjr1gr32mwuyuQwSgEAK0kANAOArzcNAGj/hZMxAHQZJyZ9nidrPQGA8fFx2dttK4sHHrgfjWARY2sG8JnPfRKOZ8BnZJ3ZQsTGPse9ooMoZOSvKfFsUSuShoqmfVnbhcPcMzKpwo54yhQdDwYZc9NTqM4ew+LcUSAig6CB+ZlJ7L7vHuzdM4vb7yjDj4piMpstFRD8N5NuMQoQGArYoiaeeyCzzDNtS/LS+Zl/SLcPMwE6ptKip6+TNGC7NHk6HgCQKVMqHWKl+7UXeNINgEiFRJ5DUN6SJUQAAC6Llg2DcVVs+gxiIgvIZTqI/TKYXTM+mMNTLrscn/vKbaiFBpotetFmxQyQhbHQs+VPW03oul5LaQ8AXbQvX0O7zUpMqx1fSau4lydZ6em0D+3hJIwzva6KAYFyvs8V8mKGV63X5NrnNcQkifUbNmB0zTjqLV/M7gg493MAYNsicaSRM4ED3hP0olEsq6T4Bt3J6QHkKyNKzbHX09RuIsHx7Lp0syou/602smZGGhwONShnlfjgg0cwPzeH/lK/NBf1ZgPbd+wQcOLI0SkBLLjO9BVLMiGt1+vSWJJ9xIaU6yuvccaULe2DPEaJ6bWqnJCh3K4doFB08Po33AivkEGx38NivSwAAGUPyudA7Y9chwkCCJOlYyNrlug/ihdd8zwM5Eto+4w9JKuVrNkYj7jkcdh+xmloRE24HnNimA5TQx+9ALLc+SjXMOHDQQBP6P8twxEgSa4f7lHi86CMM6XKk9hcBQDoRu831O8f9zQq1lOtxzL5t5kp7yLnuZJaxeZfyXTY+GnpkG741LlIy367e1mqoe82O8sKGvVSXInxS0yLxUhS+c5oCYBEcet0seTVL9vT1Kldtsec6FieDCRI71W9j9P7u7qvkd9ZCQAAMHXsqHhtUcI8PjiMZrmCG17yUmQ5/+PvsebVIKIsoMkcMH38EpZ37+vRAADXCk7luwwAMVBmrZcyGF4FAKD0ibMWgm2M+OMHpTlZxxU5IIehbPSVLFzVt2S0qUQ6oBnQGH0JANX1uwb99SBL+5/w3HVlgRyoJGahZAQTs4+Y3NFqwLN8lDIBNvWb2DGWxyO2j6OvU4NROYYBh3WUuNqiJXUV96XkQuCJIOGLTGpFhu0yAALT6zIA6AHQyNjo7x8QFudvAgDQIHYazDIIAJA6zFdKGpVkBnt5PPfyZ0jjyXg8oaTLQVcFsmYACA0xAQBER7WEGakbImkIeJu2yPbIeWKWRxYAPEayScKt/CT7F07U5DrRJg9yFbUTACDC7NQkQk7iBQCoqwxOk66y6g5MI2JpJoC84Z4IMr3ZccrsU4spm7aFTZs243ee8ETs2fUALjj7XLzhxtdiIF/AzNGjsqDSKZbU6D/56IfFtJDoV91vStTNa29+HeycdKACbggC73m46MILUStXMDI4hMuefKlsUnkvJwAAp0W1+Xnce+99eM9734+s48lFw3xjz8sL7Z/FDUEBTk5pxMOJA2Ubz37ulbj0WU/DU5/5NGza+hCUqxVkXE4TYsne5eZfYIQUm81mgPPPOhuveNkr0VpYEEmAnEsz5aAs5n4dkTNEiZMoM3FpXhhMHYFDVL9Sxide9lIMtCIM8/zRjNEyxedh0W+g0qzLz5Vri3jERRcKNTDX34/DD+zBD2+/QwAFv1qHk7Flar9xwybJ3VVUVUsoen6jLtAE86/FXZimgLC6DIC5Zhv7pubQMLLw7Zzo2QgciGlUswK/OYcrn30pnvikS2SntZwccgNr8MGP/A3+8es/QHF0K6bmQwwMTQCMpPw1AgC6KF120yWUft4/nDhIM5zIXnp/judcN74aJefPCJ2+Td0TfSHUfSQNNfXILJ55ndDZeHBAtJi2a4snAt2ZTz3jNJGysBEpDg3I/aalMnqR1wtp977Sk6E0PVMKNTUN6SLtKYo+v8b3JY+Von+pwplNJZ3Jg24B3n3uJE5w6d9LzX86DUAMtwxqsUxYbQIAJMrSGFCxAEhvc6MQfXEDb7vhGgSVSYkcm620cfWL3g7YI2gG3D5UooJIAORIajMp5YLNaVVsG+hkTUkBKI4MCABAdoV23z3Rpt/bnC5HY38FAIBFk0RMGYg9Bw9/3GNxxgUX4OhiBbmBQfQPjyx5ACji9AkBAIls42OmYgA1AKCpxOkC5WQAwGrvu/t1xlwSzGRjKY2D0v+zGOfz6un9alMSKYh0QZ6SFujmT7aS5L1wg02De+KT0QrhiomDgblGhK3DDra292FtfwHf313GV/71W7B8H1OHZwB3GG3TQ6MZiDP7hrES9u3ehTZpvC3Ac/ICCFWDCjw3i5LloLU4iZdc+ziZCPz1F7+HoW1nwV2zRjEANACQxLqt5gFAAIA6Rr6PXgDgF2EAiAmR3Ge+MhNMAIA1a9agUWvANjI4fOgAkGlhw+YxfPTP/wjIhKj7i+gfKonzOGV8PKaczsWMkKMZIOV5jGqkPpx7SKzo0Kb4WKiMeLvThisOyz5AQKFeRrg4jUZlGgH/7luYnrHxjf/4Mb79gx+hGsTwhsbRcfJYDCI0KItwKDdQUZuMyMyQUt/OwBK5DxBaAWLhXi5FD6WbeJ1epACCpE5IzD35wGkJgGaB6TU7/Tm9LvLvGrBl8cZGxSXjSppmBQBQ6mbSYJIadQOoV8soOibgLyKLQKa3z3r2s/FPX/8mKo0I9ZD0/iwMm/RtshLSAICiPqtBSyKzTApg0e/rYj2Rb0njl5hzyZQ/0dwK8yoIu47Z+vrRU381PFRAAKn6rMZ47hkhODg8hLHxcfQPDqhpOY+BQXNeymgZ8RirVB063NP3h+k0STchXjIyw1ENFr+nDbnIcuwCANrDQHTdKn1G/U99LE0k1b+kkW63kcu6wuKbPXoMB/buQ3l6TgCBYqGISnkBQyPD2Lh5k3DDWKex7iSgIceIM48knzzt19O9vqOwS1FXwI8y5eXgh3wzN26hHTawZdsmvPFNr8dM+Sj6h0uoNlmLWWLwpStT1aQpMFbi9zo2zHYe81Nl3HzDa9CfK8KxyO6kKXYWk3PzeNlrX4NMjkOQOoqFLDI0uG0uYLjkktgn5oKtOIMgthHCkWFHxySIROaJKQaFCkRSsXoyrhMjyW60wSrcoRPtaP9T34uRYQGcNJg8HypT3kOxkBfTP8ZXi5Q1uTZ5aeipPOsfMYRL+oXle5PqAHTToxtB/TV9z1D22ysB0PtHmkrerW8S8FhLBuSaPgEAkG7aVwOpexv7E4EEyx4v1fGkry19jvl5/4F9Muwreh5yto3Jvfvw+lffiE1ja1CZm5Pjraf7HLjqe0z/XZ3p5Fjq50verxoZqiEQJQBkGmgJgAIAFJtPSkL5X48EgCaUtot6Q0l9uZay4WdcLe//hYUKioWSROQGrIO5B5kKAJAeiRIDrj18Falo+vT6r2OA9XnneSMgKPUua1Oef75rApTCMgnQDmvIGT4G7BCjWR871/fj4jM3Y9BqwqjNwGWUAqNr+f4T1laG3b6+EGg9ImbqGgBIUgCMHH50YFIkAKc89hLUmXzQ3y9r7G8KAND3SJfhqyUA1HV5ubxQwdtBhA+87wO4/777sVBeEACAJ0Zcmkm9IHWXNC6auUQs4FWk1EoAAK8Pbgj/h7j3AJPsqq6F162qeytXdXXunpyURjMjCQkhCfNEMMkEISFZFmAhQEagYAHGIMz3jAm2nxPGJtkYy9jA8/8M/48NzxhkG0QOAgGKM6MZTe7pXDnc+LP2Oaf6dk3PjOz33vdaX6unU3XVvefss/faa69FtcUelauHCti+6wLMN6qIkgmUS6RiUylYUUn4b1LquXgoLNfrUCQvQDqRQHV+Dq3lKpLs1ro9oTuTAeDpOWEeLDxtTbLHxccNavPvswOik0smmaa7xQJqdHwMtXoD6RxV+CO87S1vxY++/0M887Ir8J57fgvFTBYH9+2T4pso98LiAj5JCw3O3DOBDQMs16p4+zvfgVypKJ+z68rnwud0wQUXYNP6Ddj7yKN42113K8q5ywKF6sAROo065uYXccedvy50VC5+YeinOKMZyQbutDsSEFmQcHa11+3g7re+BeWRioARHa8nlhLNXlvs/QhAEHXntaD4n/9zAbHffc97sX5qPRaOncDo+g3wl5bFekngQ8mPlHAc1zKt8sRekYdMpy22fGg1gccexUff8XbsmppEotVEj12gVApDYyOotZti90gg4PwLd2LbOTuQIeJ+9Bj2PfY4Zo4cE7tAXs+psXHxoWZns9Vq91Ewof5wQ3ieFARcO0v0703YaAZJuE4Rh+drqLlAzbPgpQvwaIfEebsuxzTYuSVNroO/+sSfw/WawkRwOTiSGcZLb3wTnPJmNIMigtCBk7Jg6yJBBOESCUlw+GYKkMHjTuYnY56iZzoOzxTMFYlfBS8mZ71uT/4m1z5BHlm/Hn2+lT2SQTUZasQHVebAKdKmKFF853pRhZ5KoriXSpUy8uW8zGHauTSK5aKiaCYtJLOO3GcGYFG8TVhC1eQbtTEUBUvZCkrQiAkD9v10daNGFJtNp36AUhdnCJifYTIkwT72O2YUwgRxPqZQ0PXhZBJbdUgHiFjAcYzFp+oxmUScufQRRB4SgYsiLHRPHsJHP/BW1GYPImVHyJencOVzXw0nvwFtCs5qAEAYADrhlFeixe9IY82WckL7H54ex7YLzxM9gHaPDgSGNbtSXJjDJp6QxL9m1otJKMW2imrmIenlkbgAMAYrGyvy0pSWAoUJ+VcYs5aXl2QWmxoWyXQabSvEM57zbOx8xuVoklmUzmB8ep2IhfVTZ+n6mFWn1h0fj6i6zOBns1J88yM/71PxB17jynpXCfHgm0mgDNpuRlZ470xBzt+ReyuikJrFMjCrOXj91txn8ruKxWDifnxsZ0WVWKcy+m/wZ9hZTUbcc10UKyNA9ShevCOLqNvG5755AE8eq2LuiX3w2h46YQZNLtWkjWIuDSdsorG8iBZbt5YNlr1MrP2kJ/PajkcNgDpe8pxzRBTtAx/5HEa270F2wzqkMrYwAAg+kr1Ebi/3AhN2Cr2yK89RsJnjM5ifn5e9x+J93fp10jnlSIqMD8kcrFoTgwxWs38cJy0JlBGDazXb/bOPNm6WF+LgE3thZyNcd8NL8PrbXg03bAkDgArFYj27yqlDUe9l9ECKGO47rjF28lRKqMoLjscom2CWgmmKssmoWYSI7gm1mnTFZ48dRLFQRq0e4rs/eAxf+8ZPcfh4FalMBaXhCdQaLYlPdlrNhHY6bQEVqYUh40PUT9AjXGqPqfusYjTBJcayflo7sIQUeBkHjMwP9EFK/YDxLiB/fpAxxjPEqFPL9dIz1mTjpancFnjo1JcEBPCaVeRt4KUv/SU8svcJHJtdQL3jIUpl4ZGSatlw0tRIoECyp8T6dJeUj62m/k0Bp0bHZK+Yj6bbJkJ/KjjLGtFiZzxTRIuFwA7PeQIhoiXDQj4Ue75sPi/Ffq6Qw9BIRc4LijfyPJGfJesIFLsS7EcVycZSMNaMUfuPBbNUTuq5GM0Zw3MQEVg2I1QvknFYNWjiP08WpOpYk7Ir95fnPuMfgKOHDuOJvfsQeb6wLgPXF9eUyy67TJmNRXwPhKlJfphq0HA6jrHXtItWWkj980caCyqPIsDB18OmDtdHl6BOktSNHl576y3Y/bQ9Ii7sRS7SBQdV5rjwpchiziZsPuZ1Apjx1xKoZCfxwT/4EPY+9DDCnodCtoBuzxdhY9dK4Nfuugvz1UVkCg5KBQfd5gKySR8TQ3QGsYQ94sFBYFF7ykZgOQikt2tE/lThr/akkTDUJbceS4gz79aMsf8LXzSFTfzc7q9X7muHYJeqJ3hdacHI68UzgTHOrBU1JqBHkPodeWXjOYhgxHOuePxfqwBP6GIyXjTGz504cLDyvFeuWFwEcK3LZOjm8e/FGQkGoFjr+/xafDR08Gd4N/n6KJjL8U/WCW5P7U8Wx4tLS2i2mhipVNBtNjBaLOJTH/9LPPDNbyPsdJFn0a0ZcvKaTY4Vix/8mmrMRsLGpWZGqUzdlhD1Rl1yZXM+mXl7jvOavI6vVblfabFO3fySv0c7d/n7evxDCxZTl4GNIZ5b/J5xGuFjyNluvsaCnSPJZ5hhiYO66nxY2eNkwZCB54URctkCk2rR5SHFPx91hTk6muzgqvM3YOf6EvJRHemgKaNcBAB4TXwnL2AbrdQJ6gl4SgY1xWAlbiuhUERp+Kkifnx4BhO7LhYAoOukUKoUEXjKRpdntJPJiPA56wCpZ8/ydjpQaa1fWwtosrzOwYiJh2gAMKEUP8MIf/epv8NX/+WrUpQYpVVJIlic6oJbqDkif6yRRR1q4kgtgzYvChkA7Con8hmce9EudIgxi/gTZ6zUQmDwV2CASirZIU6TPhYGcKwEavPzaC4vaQDAlaKFMyQEJaS7I9ZiytqMb5LAaiEKHmymoOKF5XPiwqVi/ejYGI7NzGBiakqAgDtuvwOHDzyJczZvw7984Yt44tHHZOSABzIRy2p1Ge/9wPtwwa4LpfvGw4TzK++4550CCnDuizPXXAC8oZs3b8bmTZsUAMAinwkfOyeBD079dZtNNDtdvPn2O2CT+tIlpY7z+aThqmSHiQ89UBnEs2lHaHavu+UWWdCf//zn5W8RfGi7HaHj8znxI69vqViSLv673nEP6ktVDE9Mob2gUHLaWCg1HWX/Z8Acsgj4OQ9PUv+zPMirVTz5D/8DD3zpixhJRMgxMAhFCnIveY9bvofKxBg2bN6EyuiIiB0+/LOf4cSRYwh7LgrpDMYqFfHhVa9LqX2T/lMuD0mAKZdKYl0oKHsyiaV6cxUAcGiuKgBAw0/A5Qwu6X+08HE7SKYsOLTW7TXwhtffhCuv2AMrGQqLwEvm8YE//RQeeOQketYYUukhEZPiAc9AwU3HNyMo0vdBH9hN/Xk1PSt9pj16RgBAiwrxEDP0TPEzZXeSATOuzq+Dn8lwdUNejW3IQcHgqN4Z1OXfokYdKeXlNAUDE8hSVXV4SMZYcsU8Ti7NS3eHqCgLfzoKlIbKsm9q7CTn84ryH7OY6o/SaK2LwRlUSahjoorxA7UfhCXpsrQ9oHr9JunuJ4m6Hy+HoA7cfZCBiK8IgTGpYiJI0SMKsSkAwOfsbOBjiF7Vs4fxh++6DV79OFKpEPmhCVz9otfCQwWuT7qkrdgwukvYj18aeBAAoEgAINkHAGgFyNGfOIUy3iUwRcVaiU/8IFIsKqWmczYAQDG0LElEqZTLeM35Mc5Ld6wIlzzrmdhz1ZVoskvlpDGxbr0Ul2sBAIy2UqAz5jL+uq7M+XI/8qMBv9S1X8mxVh84OgEb2ABxAEAJFa54J5ukRqH5TL5VdzNehMX/xun2j/kZgoUEwQzFXQCMXG4VgLHWY6jXHgJ+Ryi8GTuBkWQbV613cOLocXzlp/M4eGQJ1SOHZC63FzgiKNr1Q6yfHkdz/gjazRp6dH8Tz22KvhH59+VMJACQCer4xWduxqWXX4o/+Mt/RGnT+Shs2ijCnI7XkqKwy32wBgDA0SgCAPRWjgMAPbcnYz2m+xXXAFgrGVAzlcpikWuRtGsZY2AX1kqitVBFs76EMNHB73zgHlx6xYVIpkPU2lU42bSA67xSK7PYXAw8nwk8GABABjmQIDBgKc96KThia1uEOi2qyKfVqA5H/7wGgsZhdOqLqC520G1bcLs2jhxaxP1ffwDf+/5PUBmdplM0lhp1hEkLQxMjYgBQa9WlG+R3IqRTmT4DiYAH37ke6vU68jkKKD51AMDs4XgsMkm6WUem2yQsEhElo+K8GtNT3WzGIdXBptWqEjny4bYbKLBjRRtkBHjG5ZciW8jh3+7/BtKFCjo+izmODXCMiw44FKxTNn0EAJRuhybsmqJZd3b7W3BAd8WUKspOT/2U0ZxhDlQYKqLrdvvdef4xiuOOTYxhbHJC/iZdjpgHcN6Wa49AgORPji1jZfwdVaitfDTPx8S/le/FinoBA9Q1U7PUuutvPlKEOJ8XnQBlB8s4SYcWri1qEtNCz8XPHnwQVREqzqNZraPTamHblq248OeCxwRKlXgiuWGK2cDcSJkqioqtqh/WKiL0j0jHWUB22p6Spq5cmMJuHZmggeFSBm+4/TaMrZtCuphDJ+gpIIDWmRbFrMWaR84wGVejsDOBWS+Fkj2KO3/tTkSuj26zJa4cQun3Q0xu2owXXXsNqq06MrkUchkLXnMBeTvEeDkL149E+M+FcpAgG4mMAAWJ6OvaV4Y3WiGmm2vuUKxzebZq4z/xfV47M7Jo9tEKk1FKKInfLP5J/af1IoE+pahuOvj6eBY2y2p9iqNCAAAgAElEQVRnCMGUBhCMeLw36++0T13bAPavxgBINfj1wc/PBgCsdfYMAgCD+VH887MBAByZYKyzk7ac4yrWp0TccHZuTvb2aKWCXrOBqcow7vn1u3Hi4EEUUo7okYlGlImQ/TGClUvKHJ1AoU/AXFzQOlJniQBgoJq0vK/cE4y3Ko9gPE7IPWUTT9WLK02kVeuALDLRhFIggREPVLT4EK1mpx8jVI6gnq2KG5GkN/0x2DXEXFkjnu4tSFio0hklCJHP5JEMQjhBgIqdwJDlYkPJxlDUwGXbp7BtPItM2ICDLuyEK644opxCIXEZAVCMJAkpIgbME1KoD+Jwk0QWNdfC9/YewrqLLsWFL3gBwnxOgG2e5aZJ0m+0xcZ9z7Tt/lcAALmSfvdJqd6ZgAtaLPmIgx9qIUDeZAZg3hyZixELOqOaHsYOJkUtUn7TKzMp7Fyxi8gZi4BFop3AOXsuRLZSkuLZYwLIzgcFYkjHYDGmVW0JAPg9+lTSo9lCdW5e6PJM7MkA4Nw49XFZKBt6p5SwXAgy3686TpJsMhGVZJEXXCVAkoySQpbPYWF5GYVSWcqp5zz7OZgcHUfQ9WC5Pv7uk3+NvO2IoAwPCs6HXXPtNbjuhusF1ODm4DzkOwkAFItwSZPUAhmZYl4El3bs2IG9Dz+Ku974JlTyRWQSKYS09eLjdbvwowhv+423o9nqoNpoIF8oSvFOkIUdBCowc/4SgS8UU7fTxktf8hK0a008+OCDQvfmzDd1ANilpSYAhQ0TKRtz8wu44867cP75OzHEOaBGUzZvvlBiO1HNV9lKGMyggOrQjEROzWGRzPu0uIjPvf3tGKbmweIshrN0cKCQWwot3mM7hZbnYvclF6MyPiqJwpEjR/Dgj34sVJtyroCRUhkTIyMIKc6VSIgFlXTdeS8FyEkoWruc9RQMSmGxphgArTAF1y7gwMwiGp6FZpCAy5lJgiW83tK9CJFJ2yK6tHnjGP7gT96L5vJxOLkUenDwvZ8dxW+8+0PIj+xElCxJcmY6/ux6GtqSObjW2nxca3FP0TNt0DMDACp4mYPO+M4zGJCqKZ7oeg0LjVPPz4t9mRbMIWVJJVcKKeVekN+Xrhg3M201aTwWygymk06hWCoKAECLJjICuFYYKOmLzHvWbLWQLxYwOT2FerPZZ2Eqlo/q5KiOj5rbG0zu4t2z+GFnrpMp9thBlPTYX5nBMweemVvVF0cjvytXWrpwLHQt2j5ZsHxll0lXACZ7AYuQIEAZKXiLx/DuN92IYoqHl4tceQyv+JW7MLPI9VIQz+RTAAAVSJQQYOgjU8wi4sEwNYbtZAAUs+j67tp546rk5dT+SjxoxwEAi4dICDz20GMIXSVslSCypxkABADEts7tSWJL1D/yArGC7CUtnH/Z03DZ1VejxX3Amb/1G2QW+WwAAK+biMTRVpAjD2Q1UaTUqPDrxGD181Zg4erBq9XdVJMYCKjFBELTklXhpAEuWfynAgBnK/zNSqCGBjtGTD5GRkakY86P/Jxrmq8nvgbjRZyUUpGHLNV92wvYtXEEW0rAd7/7I/z0eIh9B2dRP34clheg51EYLYPlVhsX79mJvT/7PkKvJx73llhuUYyWzCkydgLYrgIArrpkDFc/99n44L3/jMzUNhQ2bRBRzkzQEQZCm11BZjGyVcliYjLniDbKiWMn+tZKZEZNr5sGAQDDAFD09VNdAFYDKIynitmkAG/F7lEaNBHqs4tES0E7+3s//THA7iBfdsRBha+Hs8RMcFhQqPxGFfm05hO6uBruEWEzOlhQoM8IY3J/Sxc+pFBuiJDdNnbtuW4JPgc9lNFGsttAa3kByzMn0V6uAt0QUS8Jr5PCxz/+GRw6vgwrN4TsyChmWjXUvA7sckY6qekgjQxnnkOOU6muERNgvuuldRoAQHrifUsxc83M+hhkAMSTcgMAiHc5C3QZxSEAQJBFO4kQMGUOYifhel0ZZQzdLrJkXbEl5LqYnhzFLzzrGfj0f/8sKhPrZRQgSubgs6MkDABVPIrdMot/rS/AcSW+y35i127VvK7aGRJ1DPVWs2363VQzCsHQklA0f4VkqmYN08B8oSBOPtMb1qHRaqDnuwIIiYUfmVfaBYD/Np3/FZbESpct3kE1Y2CrzgQRHlTdf+UOQFhOs6lgoVarY5TiZXZa8i+yJ3MZalkA7UYTjz70EBq1ulwHsTrLpLFxwwbRFqhVl9UogmYzGtVyuk+ZyQLRQFnjADeASZ8GPvAzEtvCNlA/jssuuQA33nwzooyD/EgFncBFy20jnbUREgwIXOX+xFFO2hWTqUbWWugg0U7h1de/Bts2bRbtLa4hK+mg0XPx7Be9GFvOO1fEezn/n7J6CDvLGMpYGM4l0eyGaNnjMvsvtH7t1iWwbt+5Ky6jaP6t1pT6//95AMCwZSTm6zgk6yLB/cf8OyOibyYPE0aXrHnlDKRILFpnKLamZdyEGk5nAADi58hauYjSIBpgpgy4IplbvyaQ3N9sa2eB8d8xha+JJfGGQTy+xB9pMC7FnwvvoIQAUu1llJcsEzKpk5LDcf5fgBUykMhudV3cfsstyEZAJZsXAVCCYma3ChG4D/ara8KmkNmXBDPZIGK+yBqDI7psKLJhQA0Axl/m0CzcyQBQ9P9IwF517xUYZBoCfFy6psgdkJza7jvhtNsd1YxwMrrgN0W/0nExDSFa6JkkbK0mgmnqrXXvqXVGRyc2cjJJBxY1lsIQw3YSQ3CxLp/CtuEMzpsuY6rE86oBO+EJyziMPNGe8ZMqfqREBFCNxFJM0IwAeD0PGScv9ratIIWHjy9g/cWXYtMVV6D2c8e90an1kv/yTQSytVgvz+f4+MLaq+tUB6bT/dzp1rAwAIiuqm6MQlmtTA614zN4y6+/RSiJBgCQokcshRQAIDN0fWR6NQBgFhLRIM5bMUml0mI78rFxxzZMbFpPOROVQKRsUa5n0SIAgJ5lYzAnACAjAMnEKgAg6HUF6acNoAlr/cNbDhVVqJi5Loqiidd0XnlMC41LfMoTwjhgF63WaGJ6/XqxUrv+2lfiyb1PYMemLfjEhz8Ct9VGq9GQgMMZJVrdvfO33oWeuBZEcgjdc889igFAVwBim7TCKRWQKxawZ/duHNy7Hzdddz02jk+JvWDUc0Wghai293Pk6UN/9ud44EcPShLDjqwokFON1kmKXRUVgYNeB/kMO04hrnj600WBeXF+QSh5BE74OCyCSU/mSANlUyhU8dvvfb+IXalZZ+Ufni+VIRxoFvq2KvhT7Dzr4odFdc8KkOecFqnas7P48Gt+FbvHRxHUiEQrlwjOabL45phHkEgIAMAxBLIqHn3kEczOzGH91ARK2bykkyPlMrxuTxSlmahXhkcwOzuHLVu34dHHHsOmTZtw4vhR8Rbl61mo1uFTSTpMoZfK44kTi2hQOImIt52GSxYGE4h0Gq2uKlxsqt435/HJv/hDROA8awaRnUYnGsLLf/lOWJnt6IV56dAYlJAbjsWKmVGUdFezScwGih9iZhbtTJvubACA6USo/EsV1gSlGEzZAeJoDpFdAmnCpolZsvEA7VKdm+JKOvmUQ10aDmocgI/X41wT7ZySyjqHFF52SckA2HbeDgEHuNa4X7hW6d7A+8l9W64ojQCToPF69dM7LaJpVHzjxVW/yB/UDIgVxzLWQKqsjBUpFFRE24RBoEE948AQuw/y2MJw4NVTqHEyUGMbUZKiS9Q6iJCgy0gvhN1awm03PBfbpguIohYyxQpue+vv4mePzcKPCgiitEKUYwwAswf48IoBkEWYslCeHJURAKeUU2Dbqo6EWgnxg2jw/g8itirZUca9cQZAHABgY5Wq61wP8tH3hAHAhNeiAj3n5e0ENp1/Hp75oheiQ7ZVIonpzZuFIt1P8mIjAHEGgAiEsUDX9DzzsX8/5VyIWTP2qfoKABhMcuKv37Cu4gCAoeUpSq9ORteg/w/uq1MBCCY/agabnX8qfZOJVSqV5HMRS9UiToMJlnos1c0esj0kFw/g2U87D0mviy9++euYaWWx78BJ1GfnhWbs9gh0prHUaOKqqy7Hd+//F6Sp9RJwTykAQESRLGp2rAAAF5+bx8uufTk++tl/hV+cQHnrZgGoshHVlxUAIGMa2tLMAAB0ejl25Ji8Hl7DtUYACACId7Eu+dbqBjDpIgBgAHJqhPT/3fPQq7XQa9dw2RUX4gP/7V1YqB9BppCEF3mii0Mn+ogtdzH8JdIoij6wLNLHlaq4mscWqWBJghSwp1XPE6SKsxvCmXEqLXMimV3YSDRwMoGLkpNALukjatUR1JYQNBrwm11QOiBtD2H/k7P41P/zT7jvOw8gOzaJ4tQ05hsNtNo9ZMQhgLPDadEE4jVQuiKWjAj6nhKPWnnvp0IxAEuPGMVilVmj8bVs1pABAJi9KAaW7uxKDCYbTXfIGIPsBDq9toBCfL1JJngETALCKh5+8RevxDe+9Q24YQodP4FEpgQvYp6lQEkm6WakQkAJKV7JMGAnOalFvE5TfOgzRZ5vTO29X6gnIDPqPBfUmaeo7tREEnqxncTk9CSKQyWx8ut6Pa3qr/RluIPEWM5MnA2IpfFZrTAAeEYZm9hYF5f7UEKvKv752uSjXtMsADjG4bZ7sBMplAtFGYU6dOBJ7Nu7V/72cGUIMzMzUohcddWVsl+OnziB4eGKMCdXgGsFVypCs3qLMyP6hZn+HleNgJWajWeaAnJWAsglevAXn8DNr74Ol1z5TNi0Oc5l0Q59YWJmcw58twWEnkBoHLlh8e+5BK/JG8ri8R8+jt//nd/H1k1b4HVJ/eX9cFDrurj5jW+ExSZLiqwM6h10kHTrGMknUXaAajtAM70OHSuvCnozrtLXTVit3a52gY7Z+mfFnnBNCORspcRT+740MQYs9kz8IVZG8cRMRqnAm1xdLN80s8aMLpmtaYgaJn6fDQAYLHxWQCq1Btl0ir9+8/34z8Vf6SnnuSya01+LeE4Ufy6nywtPly8Mfl19zlEkTzWDLFWX0ZWEYFCtXsfs/BzGRsekWThcyOPfvvQl3PvhD2O6MgyHjFeOdwpAFmvaap0KtVLUCyOTmAAua4pMIYc2C32XlsQcfSOKGCq7btHyCqQxy32fzxf6uYFY9dlkdyjbTxnhscnYJoitNKHEDtbz0W61hPnGs49nCgEOvglorT9XwBz1RBSDefC+mutlGr1xAKCfZ/Msc+g00BYh0bDdQTaKMJJOoRS5mMhaOHdyCBsqGZSo8uc1hV2coh4UTzSyTdFVY24BuT0K9GUdxdEo+UhdA+oEeAn4ySz2zdUwceEebLniSviFIpxCWUZ+zFhx3LaY1/OpjAGcaSfGQafBvSBLlwCAFHFEawQNtWARden0cPedvy5WKkwa5JCX2SxFN1Y3hNU/E5gVcRHDADDiWKSQtKjmmMlIt7wVuKhMT2DzuTvkc1q4JUlFoTc6RT00AMAnzk4UVSrJAKAGQG1hDs2lZVgssLsdKdQT9DKOHdz9Q1onrHw8LkoGGEGUON+q/Sb5ulmEEgDIl0pYXK5icnoay0vLuPV1b8CJQ0cxNTKGr3/1PiycPIm5mZPy8/QmZVHw4Y9/DB2iNlEkwn73vPMe6a5SaIYFiGdFSBfzIop3+dOfjpljx/ELl16O3eecjxxpYCx2CD6IKE0L//7vX8NffeKTGpxQs/ss6zkr6ndbKLB7m7ExVikjk0pg47ppcShgt1iKeDmY1Ixgm+q/joPlZgvbzr8AL3vzHeKk0K03kBmfYEsG7VYbOYegQIQezyYrgkMwSOc17AB1idBmbIAo+/4n8Bd3340tuQwKKR+WT4YCARsGCVKiXYxPTWNy3ToZ6fjpT3+Kw4cPi3L59i1b5BCkpSKt/ij8xVkX3hc14q6AGHn+IjqluoL83AAAHRJwEnnsPzaPJun/fETOPwcefM7M50todAPZUEOlEprVGbzguZfgdbe8Au3uSSQ4517Zig9+9HP4x39+CE5hHdgP49gF37g+BHSxlYgR30wHYLCoM/P4ZzsGzwYASINX5ppUB1CAOCKzpE37gQAARoVdHeAqkeJbQEAoUiJDKqip7pMEb7GnUz8n9jnSueOYE0EF0qrUjH83cLHtnO3YsnWrBGMW/TK3msvKOxE+7qGEnZJ3laipTpFyFSayq2LD4LzcYPARcGMQAGD2p6n2cggQRNKqqAz8cmD0Rbv01db2gMKeYEbAEYBQ2QlGSR8BhSyZQNBftuWiGLRx3bP34Bl7NqPbXYSdK+G9f/TX+NdvPIQgKiGIFGXtjABAISuCV6XxYQUAlPNynQaTA5OEmfVythEAPc0rAAAZAEYDgJ19iaE8Z9hJ1ftctADCQAAAHjgsuKhDEqRtVDasw/OvfQV6yQTaYYSNW7dJodA/zE8DABiwxaiD9z/2xcVUjnMqwn4qA4DXw/wcP/L+sQg3wJncI13si0NJTANgcC+ZnzVfXwvhZzyWTrROEozqf59JolkH8cc2j8O1SDeMEbuDSu1xPPvSC3Fivo4v/+v30HCz2PfECbTrHYS9QKjGvJddP8All+zGd77xVeSyafR4gBEACBUAQM8RBQBEQg8+f1MSN73mJvzV57+JmpXH6DkEHnvIR2SP+OiQHS4dOz2KoZX5OZpFAKDRaJyiAUAaNvdxnAFwOg0AJl4EAEzSxYLYJGG9dhdh28Xy0gze/q7b8dwXPANuVIUftUXAjB3FKKI9GmOhGSXhniPowOlJdp+5P0k9Zm3Dj3raWOsGmKKD8EHf157xjiwVzl4Wh9DuthG0mkhHAcrMsEIXWJ5FfWEOB/bvRb5QxujkZuw/NI+/+ew/44c/OYh0fgrp3JCcE7RqU6+LnX+VYJpxKCbE/xEAwMTrQQCgX1zFqJlKv0UJJIoQKS2tkhQDTMpcvLCQbAuuTy9qX2yiKMZL+D6XSsNtV7Hrgg1IOQn89NEnADsPK12CT0E3sn6Yh5EFJ0tcaWUolqwl11qJvK34uMf08vrL3bB4BDiIMwU0ZZ/aOX0wTH5LnSVMzqkZQwrx2OS4sMWY0BIwYLOB9H9VSK+IwK5VNK0AAMpdRX6mb/unR4iMPoAu/tUogKKbsYHUaTJBt1HKF9Gq1XFg7xOYm5mV5+1kbCwuL+Kiiy7C9h07cPT4MTljOMLAUU3qGZiYpD6ujJOZPbEq7mhWmvkatRIUO0fnv2zW6HiWS3RQ9E/i7W99E1KlMqa27cBSz1UNCYuAIWv/juSvXIUyIyyAYRJUP88l8/iT9/wRDjzyhDBIctm80kNiUyydw81v/DXUOfKTSSHFIWOviWzUwXjBRiHho9YFltIb0LYK2ipS62/E9BOMQLbsAT0OYEAlid7aDeBsecx/9vtmlrnfDdZMMDbgMllbAACF/ahuvwLXVnRh4gWjrB0Naqnno3KPMzEA4jnIYJGoV7vOl2IASqyeiANYg2e9+v2zAwCDwGy8GB2MK+ZvDAIHpwMAfF/Niov+kTRybbiej+VaTVzNRoYr6LZa2L5xPe669VbMHz6METKrGw01kpLmELKOkDGRSsX4sqSmoC5Zs0Ohcx/F4YoIjbNhy+c0PjwsjQiy7ggCGPeEZrMlOZW5fozNBswxozS8t4ahxxyXe0wcVeg8pHPfn/3kJ6JXwuvEHEhYnqwP9Dri76/kv6uZHLyWzOnlFsVYHf1/UxbUq8sIIGsUeJ40NUcLGRQtH8NpC5NFGyPZBJywh8hjzWkcKNiUiQSUS5HxJ041igHA2E92gTigWBayTg60/AySWfzowFGk123ERS98ITK79wCtFhrU2aEgsrZajecua4H6/5G9OBjzB9ewFbqHIybcqgulxcbYNfICfPCPP4gf/uCHpwAA7C7KISGz04o+poLJygiAsTqReTMuNFoCgeIIEZKFLHbsukA6tm5kwcnkpCtAAEA62VpkhzecPvbsYREAqC9yBEADABS+oFgb1XYphBYr1vpUUy4Sdkm4ePQsqghkcASAtBgZffClEOIoAgtBV6uWX/3M/4KhQgkJN8CBxx+H5Qf40Q9+KD9PyinVSf/y3k9KAUoAoLFcw7vuuUe6UMIAoOptks4HGSmkLr/8cnSaLWwYncDzrnoWbHbutJc7n2+93sCJEydwzzvuQalQQKfZRD7tIMPZ9toykkEP68eG5X2iUhIl6qQViv0QnxODpjpgVSHD5+RGQNP1UJmaxtUvfDEymzYpKJkdV1102xaFY4CeNFAjpNmZ4Bd0VGhbPnJkANTrOPKVr+Ibn/xrDPtdDOVoL9gVjQMKRVGzgPd4956LZf7x2PET+PGPH5RCdnpqEuVCQdHgEtRSS8H3XPENLhZL0qmZOTmLqalpHDl6FFSontP0JS5JAgBBKo1u5KBr5bDv6ByaPkdKbLE9pPCgT2XidE7s/ZZrbekUUAiwXTuIf/zS32LuxEOiApzKTaPWLuKmm/8rMqWN8FOcj8/0KaQKwUz36UvmAIkXNatobAPg0+DmPBsAoKxCFKBmFJvld7QXPfcAWTi0cqFQoNBtzWFJBDMpBk5aaZU5Yqzbxc44O24SMBXtmoUD1wv/BJM/6gNUG3UBxrafswPTG9ZLIcMAL0KWpPinkjJewqSP/+6LNQk91XSAVIIUD7SDh5k5MI14oHQKxW7PdIYUYsp7ILRBPXO5CgAwrRuT0Mr4MQtnKgUrAEDcDng9/RDpboiK5eKq8ybw0uddikbzJOxsHh/71Bfxmc/9G6zkyBkBACYcMgKQJ4AZojg+jK07z0W2UhS7y7Xe4iDAWvd/dVDX3XWyqjUAsPeRvRJ/BwEAOn8QFOU+XVxckGtHDJ6zeXQBcIaH8NJf+RW4dhLtIMTGbdvF3rBP9TwNACBMKApOauEZsT7UcVLnWasYACsJ9dlHAPj6DQVUEPwBACBkvI11r9ZcMzHQaBAEIHiqLPGUf7ABHASs1irE5jHje1gSTVIcoxDDVg3nhk9i19Zp/PjAMh587BiazRD79/NjAJfWXNwPvo98uYSJiRE89JPvy6hRt8e46wgAoNxuPIlzttYA2DTm4tbbbsWnvvAdnOwlMbnzPHT9DvKUIvN7IvQlqu8hExzeA0/onGTGHD18VGYo+ZrI2OEIAMFrmcMWG0juuT6Btb8UVx/6SgPAnIkslM2/CQBwhCyKuvjEvR9EYchCrhyh2VmCnUlKlxKgQxBpyxxTUAwAi7vLIvslksSG7AAZF+A15/0WmzGVHKdEqjxAgmcxwW6+a4kynhOztQYy+QIK6SzSfD18XV4XdsQxME/AgObcHI4cOg6LQF1Uwve+8zC+8pVv4/hcU0Rgs+WKFN2NekPWAM8TihYzT6Ga/godOt6qU8CReTdxPp54m0RMFSWqC7Xq+wRgQwI+Sog0QY2DlC1AhHR/CMVLt8gXrSECIBHXkg+UMnl4nSpGysAlT9uN+7/zAJAqSJeIKu5kstERSDFkmByrURk1msdEk2Ax9ZHUPHx/jQ92Iw1gscLbisVplf+YcQf+LQPmSncuSXcmNTpGrYDhsRE4OeZIHAyMlBYFX7toAKzE/lOSTMMS0Um4AbAVSUTBCOLlzr2gXQ4MaNNtdZSVX9LGwuw8ntx3AIuz89JNL5WKWKgu4ZnPeiam1k2j2qgpAWaLDZA2XM8VBxd504KuBEyUo4I+d2PntyGOcr3IetAjogYAMPHDnE9OUMOl2wp43c3XoxUlsO68nThZa8Cjb71NdlAPtsXin2B0IMKEUUhB7RxSTh5pK4NXveQGTA9PorpUFQ2kTtdF2/WxfecuXP2CF6BJi0WKhiY8JCjMmfIxkrFA8+OGZ2POIQBQVDZ/tPbV2hv91R27nkqvhgxPoyTBozOu7/EfKS2e2s/GgV8DqrHpQ5ZWoZiFleD6UyNi3FuGLWDGwvojGALArLgJrRTRpxbgp8u54oV3/9mvcjWLbST9AwaAiO/9Va9c6C9P/VrEn8MgwH2mXPF0AAATdWGmMKFX2SFq9aaIknOdEmihg/FoqYhffvnLMFksINHtCqOXjbhO5Cuxb+ZgfQCASZVaF+1uT/LjVq+Hsjh6lTG9cYPsf9ZfY6MjaDbqsl8M2EPdFcYDjnWY2XaznxmfDS2fOQZH0pTQs3LE4tnJz5mDdNttNOo1YSowF7TJdKDGm4ByakTE3J94zrVW/rUWAJCEj6JDZk4kTV3LCsXCd7iYUU4taaC1cALFVIQkxQZ9T7QWxJw1oP1rEpHfFgCALgBJUahQnX+OBqjxVO5/ar4l4RQq+MmhE6jZaYzs3ImJbZux45wtSCZpO+rJ/ZIxPS0ETtafYRs9tRV26k+dDnzq51mRd0QAAF5UopA8VHjzqUj6b/f9G/7m3r+RmyTokojsUbVTBU9le6M0afsuABpBNQAAaauC6FgW2r6HKGOjZ4VKB6BcRqsXCMLEjp0AAExmZf47VJoELBqpQJkiALAgGgCWRyp8V9Am0ZDU4n8UP1PAhJr/k86qni0zySAvqFhVaFAgYkGfyaDebqNQLksnngt3bHgUV1x6ObJJG9/+96/hkl278fef+awqXn0P9WYd73n/+7D1gvOl2OYszD3vfCdKGgAIUgkBABLZNCwnhUsuuQTZlIOUH+GmV7wSYbMjM2E8XInYCf3ZC3DXHbeTc4we57BTSWRYZPXaGC/msH3dJEbyGflaNmWh12nAIg2Fs8hEz1JUh+bWtGTTdvi4KQcebVQKRbzw2uuQKJaQIsthdhaVdRuJEAh9vqsBgKwPJA1n07LQTdCBIYLVauErH/wg5r/zXaxzyB1sIJtR94qdnCCIMDY+ge07zsHScg0/+9lDOHlyVuxBNm/aiOrSkoyLlIoFSYYIXIijgXaWYKeqy+5XmsKFXWFFiAK+lcDich2hnUEPaQEA9h6ZFQCAlH6SALphAJ9Biv7TYxuxUG0hcAOUcgkszT6C973nzcEdSCQAACAASURBVNizZx3avTbaXg4T65+G177hd7H3cA12sUxOj1b5VZ0yQ0czh49JFkwCED+oTDJ9ug16NgBAJqB4uJlERM+dS8AiO4FCRx4TyJ4ERVESNgWRcMOZFCq0Rr5MFNLA0uJBrXyoWSQRQOC4CYMo9y47+BR4olMD9wOBK9oGbtq6BaXKkIAA9KkkECDdf8MEEBAgIaMHKUpUx+mHayCtcv1WZYU6+dLKqUZIT2j92iJQEm5j7WI86HUnZtX9kCyN9Hm956kBkAjhMT7RStOzUI56OHcsgdf+8gvQ7cwjUyjhs1+4H3/60f+OhD1+RgCAfSv6QafzaQEACmMVbNMAgDhl6HGl+MuLF6mD9/9URHcFAJC6KohAAAAUCdUMAB4sMvuvAQDeu4WFeQHyhITH+JfPIsimcd3NN8NP22i4HjbvOAcW5677FoArLgDxEQCuKcZo2nFy7fMjPzez+qpztNab6tbEX2O8yOZvrMUAMIlgnAEw+OjmwB4s+Acf3zBQzOiOSUIMlW4tBN08Bs8kL5FA2ZvFs8rzGHaA+x5eQNXNYv44u8/HUW0CvY6HDAJ43Q42btmMZquGmeMHZVVzBID0f8UAYOdvNQAwlq/hzrvvxKe/+H0cafjYcNEuAQBykQvf7SBg7GHLQDMAfArNkh2GBI4cOtKfAyQAMDU9hU63swoAYPKg+x79Sxh/zaYTbhIljvOZJJvAYn2phnPO2YQ/+tP3oOsvwM67cIMGEikmJUyychoAYJfJjABQ+JWxkruaDICVzstqUQwC78qmifec57FhD8pIESwlIkVAOgxk3pRFO2NWxnaQI3uh3kCJDkQ9F/OHDsOrLmO0kMfCieP412//DJ/8nw+inSgrBWU2BCKqTiv9E9WBMs9vkOq8AgBIV1gX9yaemzUqCZ2OSfEiQAFIAQKKQYmlJAF50lypir0CABA3ocQDk2TmDqkwAb9FMdw8IreJvNPEhbvOxd4Dx5SieyIDy86j4wbi0EPQiedmn+liZrcZf/nfGQCAPlZqNq8AByvdMElXRftJAbDqo4rNnK2lNkAmlxEWAAvayugwipWSBoGVYDOTXaEQS4Gm2BfxeNAveHRyvAoglm6ZcsJRIrMEjrTNoWawsfhvVOs4dugITh49IbpM+XRW9CZI3X3W856NNG3yel05y3heKT0gOhlkRS+lD4lzTQhjQmm7yMvXdofiLmBExiTB1SC8nJdayE53Ig3YGLVn8eYbr8aenZuRGZ1EZmQc810XAVmpzOt6ZC6o3JW6VV6H44kOHCcv4qHtahe3v/oN2DSxHi7tRdNZ+EGEpUYLL7/hRgxPTSFK20iIUn4XqbCDih2ibAfIhF10rQJmUhvQSpABQJDNk5FSETc16+Q0AAABA3n9HMF7qhXsf6IKiRe8vG7co4xlLG6cdBKe35J5agPASWxiXqwBmlMAAJ0Xmaci+3XgcFpr/Z32qQ+IAPYLo1gesyp1GWz4PEUAYDUou2KHt9a5t9ZzPR0AYGn6O+00VaxLiKNYrVGX68zrzWbhgUcfwR++770CAHjVGvJWQij8ZM8KAMB9y3NIbCqZJygAIJ3lGDGZ2hF2Xnwx2p6LsekpYQQUigUhTbIe4v1cAUeBZpP2jQRDyVMksEMbea5jlePx62T31JbryKb1+IcZ/SCQTlesThtzJ2dE1JMNQwIAKTK2CQBopyyC23F24mB+oCwkVzMDzOeMA0l2/WlzOjEqR5llR8jmkkDQRjYVwIGHHK1s6bpDVlbCRugrJk+KwtkEqTkoJyKAmsFCwVENAFAk3e946DY9lEencKTewWJkoZqhcGcPv3T5+dhzziaxIWxr3SLmMqyB2Ew+GwBwpvrC5MlnWmMWAQAmHSwuaHNHSj1IJe66Mmf17t96N7ptzkarwplibeItTOq79uE0DAD1h9TFNiMA/DnOgrCYaHCmIZ9FrdfGebsvRGlsDC0msfm8zNFzroQiM/3uDbuXniue9dlUEo3FRbSqy0LV4AgAxwt6PCAHCn5+zgsjdNAE6Wy2oCpGlZIfmWxwc7AjLS4F4n2r/NO5cHm4/tILX4zN0+vx8T/7MG664QZ86I//GGPDw2i3miLCdcutb8Av/tKLhT0gLgDveIfcNKHipxKgyqSVpfYBxDFguFxBr9bEm177evQWa3Ao+JKy0Wy3JPHm4r77zttRW1hA0G6z94Ko1cRoLoudWzdi+7opAQM6tUWxogoDVwAAWmGwUGTno9Nqi4VgrlBAkyKC2RzmG00UJybRCAJcd/OvAiMjQLGIYLmOZKYEP5FCz1EHb4ZPnSeonA8RQpudGxfodXHv3XcjceAgdk1NYO7Ek5gYH5ZAQ/G4Xs/H5i3bUCiWcPTYcfzwhz9CLptRAohbt+Dggf1C7yHStjA/j0plSJKlRr0uuhKSrLEDpgXCBOUTECfC/FINEQEAK4OulcXjR2bR4pCNnZFrT3HJMJ3CUtfF+m07sbDcwtzsMoaKaaSTdRRyHXziE++H53ewVPVQKG/F333mG7j3s1+GXZkQdgFnwWT+LkH10pzQa/kchGKmdpIKXlLwEXlUdHiVmJ3+7WwAgMA1WhiHj8+/yY4sH1X82H2OiGjakTxHZRkiSaf0mBQApxJXYpMKoJOnLHkAR2lUcUwkVejJmkZOQTHp8qgWh7w2gnDs9k9NT4sAFBkW0t3TXlQE28gEIFOH7BpSME1QZ7dIIoBRhNaMgFUHqP5EDkSZWVNezBK4TaFvfoHz93RmMN3+GACg1oYaAZBJgEC/7qQSAJTOFRkAQYR80MFkroe7Xv/LiPw6SqUy/unL38L7/+AvEaQm4LPIkeesxJPUYchmpxKqE2GWfBoufBTGK8IAyImIqVoP5jX3n3aMbvtUAQA5ZUVbLcLeR/eCymkSQ6XBRnoxBeKoe+LImqMVKQWxUqSLshjIZ9Gzk7jx9a+H79iouy62nHMeW7DqMNcJjVxnMwcrNm3qACfrhd1mCvtwNIifG6qrAaPWWuVnAgB4HeMuAOZamIJKOjpnsP4zHZJBdL8PxLEAJ0UxnZaEY6gyLF7Ew8PDaJDVknZkv0hk6ycBGqWX28YOcRf5zgk8b30CvUYNX3rwONKVTTi8/yCePHAMraYFt+2i4CTQbtVx4Z7dOPDEXrRrS5KUBDLYxLuggBY6UFCo1fYBJ2gil1zCW3/jLfj7L30LR2pdbL1kD9p+D5kEZzA7iFgsMHGQMTwbvksAIEWtcBw6dFieP/c2dWcmp6aks8nZbHY3uf9S3GP6xhhB0X4RHvEMVJ0hdsS53wxAwsekbWqzVcXzn/8s3H7X69ALqui47P5zL6g55ZXuv7IqVK4DSgRQjRUp8ILf0cNH+vmo7rpYM5JFRGq+MAQSSltAuk4kMAXS9aG2iMVzmyLDfN5ehMgL4UQJZKkGz5l0UumXTmLuyBNwG4tiFbjoj+Izn78PX7v/WyLSWCyPotWmnhCF7EpyPfsjALzOcrEENtJXTdGNzR428d7ENFklMQDA/JwCANi99gWUjdgBSqRA7YY+ABCxGx0i5SSxvLQoiS7FpjqNNjJ0LvA7yNotjI0OwY1SmF9qwE+kkcoU4JNRkFBMDwPYyn5gLJZbqp6/0lpagVfNvwy8YX5HHWErs+/qKvD3taCWjq0892RsgLwFGcWLRHRSMRoisQUkE4CWyj6DFnVlTssAWCl0DENg5XxQdFn5/f7zN2etuiX8zHcD7H30cdE5KhdKAkJ1W22sX7cOey66CMlMCsv1mhT8BKk9jqTy+aQ4euQqyr+O59LX5PktrDO1BtUom8y19s8ZdRYpgMoIRnMNuJ2OgOkEctxeB73aMXzwt98IhC1svvhS1NwQ3ZQjrEKCxp7L+WAPhYxD3U95LXYyi4SVxvzJZcwcOomP/bc/Qy7lIF/IiC5TGDmYXW7g9t/4TdQ6bRQrRQ3GdZCOmphMt5Bhzhfm4NojWEyMoGtlhAGQIAOgDwBobktfJn9lBECYHsY96P8IAyC2HvX15zmQy9Pmr9D3YZfOf0QgUXX/zRo1a1PW9wCrcFW6JdbIZh+vnE5nAwD6xXg/Fqz+3VUg1cChd0o+17++a52OK187LQBwBvBiVd605pgzRYxlYASRF8FJpWW8ZGZ2DrVWU9ydbNY/gY+//+Qn8cA3voEMc0w2O2mx3iOYrNjTpvBXUVwV/wTjOObIZkqmUMCLXv5yzC4voVCpYLFaQ2VkWDWVogjDlYrkmXIaiQ5LV+4zNb4UY0bZxzO34Pf4R2kXSNYWP/Is5c+SBUDdM+a8BD/DwEOr2ZAxZ35dGAAM7trV7XQinubarQlG6mspz9X3hY0yydrKTsikWybLJm8bTipCKnBp/iTnFGMtAQDPZdMVSGWysNg8Y9NZpLWUjbo4jlhqNJ7FGO9Ns9pGrjSMhU4PbjaLXi4nDkT55glc/8JnY2JsFLXqEsqlgrD6mg06cOW0TaOJ8KfWGmcpP/rMmtOtJdEAUEw4vQyECqI8iRkhKYbHQq1erUsyl01nFbUuDMUirNNTQgX8baPuuDKHpwoWHhY9zk2J76eDVrcjncadl16CJdLjRPlVJfT8GUGN9Jyv8BHCEBlSPFttVGdnxdOStBYRr9IMAAkU2gKQz0U+F3qohPdVyLdscEEOSbs0wmgsQG1BYIlUjYyMYnx0HK942TX4yIf+DM+8/Bn45te+hrmZE4KaZxwbW7Zsxrt+5z2o1apoul38+tveIh6ZgqD3PGEW9KIA6XIRI+umcOGuXTh64EnccsNNGLIcpIIETVAEMEileOi4+B+f/Vt89X/+k8xDJl0PQykHO6ansWlsDOnIBziHkuBoAzeUKwco17GZ91Z0QB6uWjqI4wC8FhRUTCZR7XRw45vfBIyNAo0WkK8gSKbhCygSwvGTSFu2cgdIBEDKA/y2UDE/ceuvYaTeQsl1Uc45MjvD4E1wx84UsHXHuUjaaTz8yCM4OXMSaTuFHVs3Y3lxDoVsRiXkQtNNYalaQy6bExRSLMdSDjg3lM0VQAVQCnuxIK9SeyDloE0NjlQWC+0QRxcb8JIZuHDQ7AYYnZzA7PKMiLRtOWcnHtt3GL6v5vizmRCNxlF86EPvxvhYQUrkXpt0nVG87PpfQ3nzbjw5W8foxBSqjSZ6VBnO5YReWK9WkU2T8qMTBK43JpFiN6eKatuW8NtPIAc32lodSPMzSqj3zABCv/iV01EnRb4v16w/29//3spjqWJWKcQKuq6LIOMmwH1BajvXDwEzpaCtBBCZBIseQwLYsHkjxqeUEBS7LHynKEw2nxOFa6pDExAg1VIEQiVxVAW4Sb5IW2dAFxcDV1FmCUIQaNPMTKVzoItB8ypYfEtyzdegXwdZAuaaCvoccpaaMYsxg/OsBqwJYEUeUvDhRB2UbQ+/eccb4DcWYQcheo0urrnhDUiMXIBmoEZA+ig1ARgjhim2ih6ypTy8RAgrb2Pzedsxun5SKegODl+vkQcM/kz8c+USFiH0QhkBoAvA/kf3IXSZ0HGlqf8Mys3YxaKbcZdgHzVApBhIp4Tpc/1rb0bIuGMlMLZ+A5xcflVXzSRXylZLz1uaBHyN1xIvwvv3J9YdESX0mOVjv4OqFW37HZxVs5uqGOHf54EeR+1NJygOFsjsfbcrBzVBCoIg/ChML81ME/M5XkcNqAm/hfPKsltJ0VYsGe5ftYfp3dtC2VpAtreIK8/Zgf0HjuDHR5dRD23MLlRx9OAx9OYbwtoq5jM4MXMUVz//ufj3r34Fea61gDovLPqp+GMszUjJDmCxQA+6yDgebn3j6/GTR/fjgUcfw3lPexq6AjiT6KUcVJgYseinpSOpzSxa0ykH+/c9oUQ83S4mJidRKBdlppm6Bdy7BCqDngILFZWahblKQlQ2zfPPEmsxRjwmX+VSEbXasiRrne4ylmqH8Ln/79OwEiFsOVSVs4ZSI6a6vj48+33UFdq8UY7XJ04/Bq5EIfU8+p1oOajM56pE1Wm/JuOb35TAKB0VO6HGAFnRUwiY3VSKqnWaDQTNOmYefgiTI5P48SMH8el/+DIOHqsjlRmBG9iw6dHMe6SbG4I5Whx7ypBkJ2dRiuw23THtB9h4QU0gsT+bHPZZMUZvoN1pq+JFxgkjiWvGRpbnejKlRlSECqsFXFW84ruHwG1gdKSCYmkIzXZPziDO/rP732orlmO/6JdboU4bZYNlru5q6rJcRX1WmOaIiR9m//fvS/9x1KOZO2CKcorHysgb2V9a/4X7rkgK91AeEUW0vHZ/hlXYlYzR3Jc2GYkrmjr8fUOf5zXjyGAooqaBYjMlksg5aenu0xKvVW+KjhCp8TxTlmpVEVk+b+cFmJiekjNGqYhrdkkMSlAxSd07+beOUQKY6C6ysnBTImQcU1H6AHxXejqqC6rcdejClLVTCLotofXT0nHdsIO33/ZKuEET63dfhK6TxbIbiE4InQrcbothGel0Csuy5zLIOSU0F9vYMLkVb7nlDrQXWiQtwE+1hGbd6ToY33AOfumGG9FyOyjn2XHsSQwfdupYh70Su07aF6GVmorZuKl4Kq4QqwCh1fnFyg4ze/Ms+cca59nqHIeWfdIqWrUelYaTAugp1EYAs1DIy7/NzzLPMG4zZqxyEAhY68/3NYeE9ai6yf2Gnwad+blhgZnHGCze5fMzeMjLfoh1j83nK4+jLMfj4y+DoPWZLp/ax6tHCE4BGAYYNfHnxELTi1xpDuStrPis12odLLCQtkLYTkro6VtGR/HGV/4yokYLwxTRjAIsd9vI5dIUgdMgIDVfGKtUVBaxZxJ9Iw+JjI3cUAlXXn01Ti4tyfouDY2gWm2oUZxcAYuzs1JMk1ncaauOPdlf3LfcZmywib01HQFYY2mXCiVCmkBGLMtV19sI3xLcUc2vFdctcbhiDUFHAgJtPeWU1tc6iY1qGdFOxhzGZDYJCEAxd2acaraaAqCIo0E2J04GRQrzpVJi6+okE3A7LWQzrCPYeBFIWxi3jOvU8UAyj/LQCHyvi1whLWwvgir5Uh7HZ2aEPU/AoNf24PmhNIXZX+XoYeR7WD9UQWd5Eb/6qutFT4AuA4HXQjJJtpwv49SitCVAnY75fZ0SSfBXMXAH13pcwyK+tvo59JoAgJIak0Pq9tvejPm5ebhdQzOnhi1nNDzkC3m06eNOerDecDLvb+yeNPrH+eIeD3FLdYQozMADZPueC9ErZtAiuszDUQaTVUCSFEBsKThnSAAgCb/VkgVGerxItIkiriUjAAq1VsQnVQPz6+Zr6gHNhlObTtmLkM0sTAHdgeY/+W92CYeHhnH9ddfjS1/4RxTZGavXse/RR7A0P48si8t0Gh//1L1o1qpY6jbxtne+Q+zTpMXhcs6apropOMU8StMTwgI4evAQXnv9jRhL5eGIcjQFEDlLSFp8iAe+90388e+9D2WKTXS62L11ByYKJYzksjI/yaQyySrB8nQBpyhc8l/MwkNdC87wRdJZCZMJ1DttbNi2FQu1Kl74qpuAkXHASgN2Fj2q7QYJpCMHdphA1OvKfBZSrtD90a7j47e/GZNtD2WyOki182j1oTrI2eIQpjduQdcN8NAjj2B5cRGlQhZbN65Hs76MrJMSJG98YhL1RktmiypDw+i0m3JAZzI5tNodSX4IAMh4RxjJWgmTDppeCDeZwWzTxeH5GnqWAxdpSfQKQ2Us1mdkTPW8nXvw+L7D6Lk2LM7SpkK02ifx8muuwqtf9XK061Vk7RxslPDu9/45fnyoiU6iiJYbwMnmETBBtB0BK7rtFtKcheR1l2JPJq7671xTjkOK0+r50LOcmf1vGzrm6vRt9W8bNkx/w+qExszIS5c20IlpLPgJAKbR2HhhHf+aeDtzXdkpCb7UGTDJIw9WHiAsNAnWsevDAoQJmJPNSPLcoiNFpSRiUWTucK0ROGApwsekUrSydNT+vXxpuvCUklZEn7RIXdzD1Zh4yAxmrDNjQADtAsBiR4kgMlbQ1owxS4kGgmAZD8dED4mgzeER/OadtyHRqiNNi8wwwkuvvRn+0PmoBzk5yCUJ4fMRNJdplppNYzeHLgC0drHyDjaeswXjG+lPfnYAYC2AYFU3wKhzsyKkpXYA7HtkrxSDtFMbBAAYt1gEdrsduV+2xK2EWHAGdgqveNWrkCgU0EskMbpuHexC4RRarRQHunMoGi46YVzruZ4JAOB1p75EHMMya00loisuGsYCTIXtWIdIhD/VdRz8+1Ik6OKfBzhBKlINeZDzc657EQNKchSMoJUaRZOxLz5mQJlQSuypWTwDAJByz7ubjeqouE9iIgNs23AevvPAI5jtRZhre2i6AfY9vA/hQh1Wt4d8LoN6s4ZLr7gM//7V+zDq5IW2S/CaMcPMDwsJOvQAsrNCajZYuOX1N+PxA/vwg5/8BBdc8jR0WVBYKVFWlhEol7OFKRlbSscBgP375bzk6x6fmkCxXJQOJ//jHDZFw4KevpZSuPNd3U919Vksk1KbEno6RzuKhZzo1xD4bnXmMLnBwe//wW/352/jc4gEQmUM6zRvanZ79XjPWgnsGZPgNeoPk5ObWGTWEtdCP7egVkuviWJ3CY3Dh9HxUphb9vC3n/kivvfA4xga3YilagdWMo1iqYJqrSEgM9fKcq0uQLNyi2j047fuma4qCkwRKbeVbDPpiqvEnY0CJqSmyCRYyYSVa9MUu6YwIZMrPlYg14RAUegJUE4tHI5XElDguUcwlc0I5hCqgaFVubVQnrrOsUCpY6vJnRTAp5op6m8pfaf45ZbHFeX90xeBcUEq81hGkyJTcJAbzUoRwr1rCjHVmrFEm0TWt3Z44dPgeu5b6FoJ8eDmzzPWpsTNJRKb4tkTM5g7OSsJe73VlBHR0akJbNi2BcMTY7BsXh+OtVFgUenb9M9IE3f0eJYwODTArDB3DTv1AQAe7IpWrBJqzRCRParYQ77bFfApYlFv+Qh7LWyeLODO112DXtjG9O496NgZVL0QPT9Ejq5X3Q4Q9pDJpdHsUBQthbxdgtVNYCQziutfcC1GcqNw0hZaWEAik8bJWQ9P/4UXYNcVV4nrwnDRRugpW+RhewkbrUfgWWkctJ+Fpr0eCa+OpD4Dn2re8b/15yRtV6MjwsZTc4h6bVIdnozapCj9Z3MZrRumwBa1fwgwqQLedPvP9PzU39LvssrUujP706wxdTat6J2okmBwnSsBy1WbYuCPm79lvhx/DNn3uuE2CBQ8lcaASlzODgCs9dzlbxOIilwFnIUZhL0ItXpHnGp6qUhEFh2ykJar+ON3vAtotuB3XaSyaQSFDNzAhR1QY423iwxKKu7rC8JaM6lFbWl/PDaKHTt3otnz0PUjFErDil3mR/A6HRx47HHYHKtmXKb+BdlxZA8Q+DSsJcGDtGOMHhvr0cUmYUnM7HmuAAD1RqMvxN3XENBFvjBxOAprxr0H1k1/bFE3gU1DgWuLv0e2IK+daB4FHrphT4BEOozks3nk0zlk7AyyThoZx5FRZbLhCIrLuBcBkZSFdCYF2ybjOsDw8AiyeQfrN04pu3Hu12QSR44dw8mTCwLCRwGvrTovFaNL53aSt/p4+sUX4MLzNgFeHVbYQSpHm/iWAgCMTpDm2PVBPNFB0MlcLK9aq9CPryGzNuXanA0A+NCf/Cnu//r9qkPBBDyIZHaj1WzJDAgLAYrwmQ0oB4axM9OJpUOhPD0/RbTF2PBN79iG/OZp1KhyT0V+UgBJvdZWYFSXVBoAQJpBWACAObjtlnxNEHXp/OvEQA7JFQBACctoPLTfeTCom0L/aLGn6NQEBOhbqSh2nMcq5ou46cabcOTgk3jg+9/HMy69FF+77z4cO3RYLKDazSb+4fP/IIXQfKuG3/rt/yoz7KSokBLCsQknn0eqkEVhclQAgOOHjuBV17wS6/IVOKDaL/2lLXi9JtKpEM3lOdz6mpswXsijnLRx2QU7YdPOTAS/6Pcpxn6agkm6iSqg5AabfMA0gCS4kGUQwXJs9AIf2XIR88tL2LJjO55246uBRBpw8jSzQAAbGc4gUtma1FOKAVDNqlsD5mbwkbe9DRsCCACQJmjjdTm6Ikj+8PgkSsNjmF+sYu++J9DttDExNowNU+OYnz0hKrXjY6NizzM2PgmX9hgpB3UKHCaTyGbzQoEjykUPUcUqsUTMBKk0Wl4kDIC5locjC3V4yawwAAIQwEii1asKJXvXxZdi/4FjaDR5MUjT57VqIpNt40N/+n4EbgvFTAG2lcd3HngCb33fX2Bkw/k4PjuPYmUEPT9CJpdX1GW3hyRnrDjnrOcCzWYkEMDLTnTfAABrHzKnP86eKgDAjWoSMXMgySYmZZ8e634gwU32mBbTkWR5YJaOz8RYMYl4PoGbQk6YKvxddlUZuEnrkmSW17XdUsydjCNAwOjEGEpDZWHy8KxwI18AAH5fxne0PoCyDlTFniRommLJsQah2crXmehqn3q9duNgBQNmP6HVr9ckc/L7im+gLrA4AbDgUS4KBACoVJ6werD8FtCr4W1vvhVFUiW7HUyWSnjxy25CK7sNjYCzlwoAkDk60SYg3YsHGWmKIeysDTgJRNkU1m3fhMlN61eNADzVpOqUIldah7REE3c1GQEQBoDHuKfZWDEGgHh1k3WjAQCyBNidIwDgp5J4yQ03IDc6KgDA0MQEMuXyagaAUGsVWKiEllQBrmqEtaGo+IERf50K9OVc64pCtsysaRCYxZBR+Y2rN686gDRsG3/c+PeZGPC84H4kSEUAgBZ/4h5CWqFmFMk8f+w84FWKYqJYatRAdkCfxZMN6yi09uOCDWPI2GXcd//3YQ9P4ehCHUHCwcMPPoyo3hZ7INqKlop5UUT/7re+jcliBc1GEwGFao3rhqEYUxne7wkAkHYSuOnVN+LoyeP41g9+gPMuuhheykYnIhVeJSIGACALhHZEZADQd9B8iQAAIABJREFU93z//v2yJrm3CQAUSgW4IUWbQgEAspkcQiq9Cpi2GgBQm09lcfSGpq4ArxWtdb1eR4S3Or1FvPKm5+Gaa1/QT6p5v3hteY1pw6pUltd+WwsA+M/EwFVrKrYEBUASp56Vwt9YQgkbkV2q2hKsTge9RhvV+SUU0kU8+ONH8OGP3YuTix0UxzZhZrGFsXVb0O54aLU6mBwbk6SVZ1SKQNKqusAwHNSzkvl0k89otosqOE3ho1T0pbPtB/JcFYtKfT0OABiHCrPXuEZtWrm2W8jl2EmqSCOk1enofITJpwIAVEmlxpSktCfI1UdIVq6gsbUbLHX6n8e3uIjwnRkAMHmd7Bzd2OFrErXvTAKVdRVYjtr/KvlWP6fAAPUxDnz0GUICpoTCdGFRwPFTjjQdP3IUTx48KDkUR3lY/HMkbWL9tOQs5dFhdAMPbZedP1LAlObGKgDRgMn6LDQuOmsmwbJ3ORKg7JhVTOSWYmMlKQ0NAeF9l+FfAIAsu3O9FnbtmMLNr3wOgoSLiZ0XopV0UA8gAAAbRNSpsiKOtTJG8A4mxa42G2VRP1bDm15zG9aNboCdTqDqz6IwXMGhQ1W85vW3Iz82ITazZQrlhV2kLQ9DySWMJw7CszI4mrocreSknG0UM/u/9caurohR6ll8UfAXYToC0xAmJdepbSfhkE3J6VJxzzG+8Cp+xQvt03XB48W/3pwqzdDrMl7s9ffYGtT5lWt1dgDAPPbprq/RRBs8F1eBTGe6OWtoCJwORB38OvOAwKLNXAqZwEav5aJaa6HR6yDKJMWGcuPYCD7/qXvxz3/3GWweoyVgF7VOCz0niabLRpsWVmQhykKVOYi0f9mbIahO/aMctp93njT57GwRzY4PL2TdlUSemm7tJh796U/hcVa/o1iJPHul/jK20dr9gyOqYhkr8ZNMWmX7yevMs4ZNIwL8fK2iS9QjwBdKQ4nnkgD/sevpa3ceAx6tAgI1c4vfkzxZhAZ7qraQQAUFqHOcIJEUdns+k0cunRFXAMYkGWtgrNVES4q+sgFDQIA5RSHtoJjPIp1JYsv2TchylMfrwXbSmDk5j317DwrwZ9FOV0bq1PlCAJ65cpsM+UwKhQxw/TUvgtdZAoKWsAlajSqS4nJnNBnYRlkZueM+o1aaaaAMrsF4Thdfj6uu0dkAgK9++Sv46Ec+KugILyKTk0K+IMlPNsfEWc/4GaqVSSJ14a3oEiysV+iAVDLmjSxPTWDd7vOxTJ9yFvpEZ0i70HMlFLWLSI+nOj3R4mYTtbk5ObwJADBxIsos3X6jjK4Zi3zB/IviECBMgdWdCoW8RULtkIBED18KZsnYBlFFG2k7jetecZ0s1i987nN4yQtfiG99/evY++hjyNg26j8XJPrwh/8MxeEhzDWqeM8H3i+dRGFH2IrSYudysIs5AQB27t6F2WMzuOb5L8L2kWmkoiRqna4ERjE99trIJyPcdevrkAtDnLt+A0azeUSdLhK+jxwLLYpLhK50ergpfG5aPZ1pwKAVGh8p0qrLS+p2tlTAQnUZY1OTmJmdxXNe+nIM774MKI+gR2FFy0Y2mRfRCpl5oR9gkuqXLURPHsDHfutd2BglUBIvY9LmKNrkCQV8asNmOLkCjh6fxZGjx2TWfN3UBLI20S924iIsLsxjxznn4sTMSQFbSO3j3AuTBHZnmBAwhxdhDw1eLC4vqxEATj9wBKAT4Ohisz8CECVoZecjTLhwwwDn7tyD4zNLWFjswkqSYk7thxD1xiH85tvfhMsu2QmvS0uPJNLFdXj5r/4GwvQIWj2yHdKo0zZuqCLBhvQiofOKTZ+aNWfCJD1FsZciAMAO2+oIf7oAPngOPBUAYFWxFKOjyWGnUW0mS0ZdVZIwnfhwA4jQmqHWm30itZ+iS/PeUcOB+0cK/8CXxJjdZQZM7vF2tyMCgSw0KRjITuTo2BhGxkbR8boyH8p9SxAgnc3IY3IfkA2QzpJGTDqTEh0y57GipPJdjRutumYs7nXHRmwRNcQlYAKpZJrSSXpqxJY539j9V1LkmsWggDLLUgwAt7GAO255NdZXiggaVWyZmsTLXvEazPsTaIR5iWNKxEoV3exIsSsrGgQCoCWQytoI00lMbFqHDTu2yOGxQmk+ewp2SoGtDwPZtzEAgAyAyKd67AoA0Bd20AAAmRW8RxCghhYzCQEAnveyl2Fs40b0kinkh4dRHB4R2pnpVBjrcnVVWRSfGQA4XfFvXq3SAFCf9WelNQAgwoVy/TQ4qQ/kVQeTIX/HNQpibBBjH0Vwit1AfhShwm5XDmhFAVT+4dQDUeKUaixHOaOo7r9ESb3eVIfPQjZsoNg8gKedvxknTlbxw5/uRWF8Aw4fXxQ21OOP7kXY6ZErDrfVxEW7dmF+fg6HDhxEMZMXppIsuQEAwDAAGNMz6SSufeU1qHeauO/++wUACJ0MWhJLkqsAgLUYAApk8QUA4Pw115xQPyle66QR0UtXLrABAIwzhfjySdHh9nyZD2UAc1IJ6Wb2em0kHRfv+cDdWLdxtN+95XWlRg7tBwkAmPu31uoWqF07AA3GvP9IDDSPPcjGNQCA0UCRDryxhEqlkE46yBIcXlqCQyunXBpzex8ToTjfT+LPP/o3+PYDezGx4XwcPllHJjeEYmEIJ2dmkHVspXOhmSErr281ACB73zAvNZhp4hm3r8z7M9bFtVt4nmlaMj8KOOAptX1TpKj4TaHjUAQCOWbJsUNqJXD0TcZZCEKKRoQhTat9bBJgGXkUBs5KASUpYkx7xQDHfH19oVn9Yg1L8ExjaKawVyNSxgJLARthKkJ+LI9sSYmNmVlf0+E3f5vjfEy6zXVS54BSzU4zyoXA4uIijh45IvubzBO+Zhb/xaEyNu/YJsK07Fy23J7MJYtuDXNLGddSZ0L8nFAAs/CZ+/oy5u+a+CPnombJKTaGPucFHFcsIU4nSC5JMJFFjdsRACDoNnHFxTtw7fMvQyIdYuy8C0DX8jZS6AUE8hQ4wXzND1xESVKWMwjaEfJWAV/67Bdx3z/eh2yCNswBmlYVqVwWtXqE2+54m9iDtilQViqwTYSi1UQ5VUMhcRJeIo9Z60K0rVFYUU9aN/+33oSBxfNbRrkU7Z/Fv8Nc1SGzpaC7/RSNVMWKWbNcT+LSsUb3Mt7o4L/Nml5VWEt+s1pQLw4k9OPKaUGA/70AgDkrzfONv67T3R9NIDiFnfBUQACuXgJLDu1PvQTatZYwnaQpk7eRz9lIBV185Pd/Dw9/85sYoxMXxVaZl40MIZnPoMsxYjJwxLtOvKWFhWi8IZjPDY2M4NwLd+PgkROojLLxkZHRW45zeN2auIE98fhjCLtdeBzRI/jD8WrbFs2aldqLI44Jqaf4LvHTyUixbOIlG0sCOltKjFvySAqkGzDPxFphkFAjTjncSA2h41P82hFM4HnGeyP6bJ4n5xp/ho0vO5uWpJS/S4V/Nn2EVyL5Z4g22eYEH7JZERVNcxRAmlwcTfdQnT2CcpF1a4SJqTHkCnS24GPncfz4STz55HEOCouLjgIAJFESVgEvgoueGLNlkz5uuv5lsIImQq8pDSe/05Lmqqk5+Ec55mrYmwKiCeF1dQPHvP611pCpBfpr9WwAwL7H9uKd73gncpmcdGKoVF8qlmSekFZ6TJz7tP2YxZNhAfD7csH0IcWNYOZ+UqUCtj79IjQ56yDesxSbYSdHea+KWBnnktlpJQDQaqI+Ny9e8hwLoCo26dq6EurTiBRlTm05UjHMv8ULN6aCyz9CZFL9vhKhUzRR5pEUnEjiWc98FiqlMh584EcYrwyLdd8XPv//YnJ0FAvzs7jjjtvx9CufgblGDe/9vQ+g0+0KNbSSV4uNnblUMYfi1Bh2X3wxFk7O4nlX/hfsXLdZun0tdswSEVKRh7BdQzmXxqf//EM4tncvLti4CV6tAavnwUlYKOTSQv/3/K4GAFjgKtcGk+CujAGo108F3zxpNc2GULcp6kbbt/GJCSx0XLzk1a9DYusOeF4ATkxnUnm47Z5cb4u6BAEpki66jzyEe9//PmyILOR7rjgD2KT/+67MC23cugNhIoWDh45hYXFJns/k+CiydgLd1v9P3JuAWXaV5cLvHs98Ts1VPY/pTqfTE0kIRKZgAkQSEFQmUdDcyygSEAXlqoCg8INeRRHwPgzKLIMCESQQgszzkKRJk6GTTs8115n3Pnv4fb+11qldJ1XdwQvXytNPuqqrTp2zz9prfd/7vUNDQICtW7bg7nvuwfDImDT6vNFzzH3mmohEvdunPUoDCDr9BkgdRv2tlACEFlMBGLdTEKTcKzjo9HpYt2kbuoGNYyfm4Pl0t+/BdpizOY8Ld2/A617zSnk+i3NL2LzjAN709x/DRz75RUE3YzuHTpgiV6yodcWFIMY6y9nBoiHOeAAoBoCeVJ8TbX7gEfBgAABDY8seiP1CUjwIPHmehmYpIJ0Uo4pyKmhutkA0gAA3Ukar5PMolkv9iRWdVumc3Gw0+g6kBOSINqtITeWpQalLbaiGjZs39IeNQvXi/eU64glADSgRXQ1ayjQtWwSLh4dEii5HSClmg2omDcDRB7S0YYBpNAkAkCcvmxoxPOnGtImftGXcRwKWZAIA/PpTrsWhC7YiWJjG1nWTeO5vvxR3nHHQSspKKiPXRgMAdMmleSiNNOmJYMXIlQuIfRsj6yew86LdctD2pdHnqMAGG//s50KF5HtEIK9HYXiCn9x+RA5iofdrKZbxgpDnaKUirSClOyF9nH4ZtCNzHTzycY/Dpt270XM8+JUKhqemdDa7Lo9ZJ2tzSH0anZMBkG0gsi/RvAZeGxZ0ZrrZL8A0Y8P8jLGqy6LPCtBREoLsYZU9pMzjGX0gGwRjWKgSMgJB78WBX23c8j7y56gPlgbOeGBoWrQ5EIpJA+PxGezdsQHfvvUIZpYC2LkaTp9ZwOJiC8fvPyl7FKUY9dlZPP4xj8U3v/JVJBFpvnSA1xGc4kuhl4K4sisGAAEAovvXPPHxsHMubrzpJuw+cAhWoYRGL1aGd9oXg68lywDgZPTuu+/uxzESABBXc/HtoMKsJ03jAwEATb+VxobXgdeIEw5X6Sb5s0EbrdYStu2Ywmv/4hVILEq5lIyPDT8LLwIAZFtkp9aDSzwLAJy/2F79BjFn82pSXAEJtRGnNGEmFUSoj5yFuMh5VZHmTU6U0Z47ibA5h2rOx6ljpxC2U3ztq7fiox+9Ca3AR+pU0KXMrVQRkywpPOXuy0LmUrZnnqxpEpaLLLPeZTKl30MlyVLnhDS3mYJU/m1VCYBaK91OSx6HXkls+B0OPlImdQXKh0FLHRVwpe9jrWNnQd9vbPXX+meFbqyy99ZgUahh5DV3L0Ph57XvU/eNIS6b23yKykhVwDl+SKSomPqqfYE/Y4zaeL1YrNMTRgr+KEFnvo656RnMzM4KBVhqZBbQpSJKtQr2HtiP6siwpBAs0gwsiVHgeeU6CNod2BwWsXbI7DcCHAlIrLqMwamgvMNSX6Si1uT3qzN+GQAgO4eaaCUEI85FM68AdtRF3orRbSzg6kcewhOvPACvaGHkgt2Yi1IELmWJCTyuT2EOcmfmpJbPRTEARvKjePn1N8Dq0HDZQTNoIS5EWOi0sG79Dvzq056NdhCKDKkwNIKCG2IMsyjZddhuF4FVRt3ajk5aQZoyGnh15tY5jqSf2T8ZUMk0/9zLCfgUCnkZbLG+Vl5AbFbkjpZ1wXXANb8a6WywgTkXAMAJ6PJZtNIQ8HygpFYCn1MCMMgAGDzLzdAw+/UsIPcA0H/gyhsAYK3981z7qgIAUtHhoxujvrCEBqfnDpAve8jnLIyWfXRmTmOokAdaTfG6QM6Tc6STxChK/B3ZkxZsY/6tSWXqYGan67JTxzv+z/vQjjz00jzqHTI/LJTcEEFzAXfcdhts3vtpgrxH2VoXYRTqiHbdd2Xo/3JXSZJHTxi3vM4812W/iWPpnaRBZ31LXzjtrSKNuucJSMg/htKv2JuGeaRAIV572W98X8fD5rG0tNSXoXOvZZoBmQzyswSTdO3JYRg9towZMuXJlLtzeN3jXk7JE0IMFWLs2LYOpXIBo+MjKJTywgLnv9522xEsLXURR/QLkiwnAYxlqEU2WdoF7IbAhju2TOERlx9EoWAD3TrRBYngVjeIMmZUhbSZZGugWpnlqWWSGb7rQ0F7H2WPs+U9Uc6N8wEAS/OLePGLXizUf6IpLEgL+YJMuYWJRoqXMRjTzYWRAfDNYkHBp2pMZLKbceja2HHZQcSMOuGknlNIGrsYjR33C9lMAV8YAA00ZmeRBCGsOFYmWLm81sgZXZ5Y0srmLm+SMAT66r4VYIE6ONWBLU7FokVS2JcAAI6DC3ZcgAu27xBd2u0/uhXXXHU13vLGN2HjunU4cfx+/OJjH4Prn/88nPlPKuJr//wNQlmhS+1IuSqHEAc0TrmAyroJHLjkIVicnccvHLwUh7bvlilfkvPQ6TThxQGsTgPVvI/v/Ptn8L3/+A+MF0tAJ4CbMErGFTMKLgy62VOLwkLBtpjft4wKLQMA6lCg/oqRhUTSWTRywkAAYHxyAjONNg5e+XhsecSjJQqvCwc5t4xuqyuRhYQCo2ARrhtj4Tvfwofe/GZssRwUAxbdiej6ifQRkd++a4/k1955931ottqCNI6NDMFFjDJRtiSS9ISNmzbj2P3HxeRIRYEoOk67EwjdJQgjkQZwCsKPeqMpDICWZgDMtCLcP1dHaDOWzRMDLiKaRMxoTlIoj2BsYhNuPXwUfr4Ex7XQ7S6gWIqwtHgcb/+7N2Pr5nU4feoEaqObcWLexrOvvwGx5aNYG4PllRGlNnoR5SE5OfiXtYFyjClbMU3N5PPPHsDnO3RWNFG68TnX8W2KpqzOLUup5HTMaDvNhIWbp1CeNDWS/25AAENNlWkNjTwrFfiMJNFTelKf2DDJfZskcs+L5orXmJuxxLAwIiqWs2F0fBjD9AgYGxWqJpkCnPyTDcCGRcRORISpn9TxnnIoskgmghupRr9fxA5S0TUgoPa3lQUdCwuJoRLajjKXMQCAYp9R+9mFb0eIWgu46opLcM0jL0d34Sw2jQ3hla/+C3zx+7Nos5DSIKBg37qIzTGGrMPmyEE3DlAaqiDyLFTGh7HnwMWggY0BNx5sRTVYENCQhyY+BgBI6Xp9+xGZip0PAGAqAPdCgiyMwoxdB5c88pHYfeAgep4PK5/H1ObNAuxLCWZ6QwEB9PyPUPw5JABGa7di3WYQZxb3XA/m++Qg1mwwrj9zPwwCAP3r0H9Sy78hi2gbaiCbUq5DNqVsTtlYCPrP6yf0U4KHystFzF8FyF1uDGRXZ0EgDtgs6FMUkya2lwIMlVx8/fY7AL+CdjvF4lwbczOLOH7iFDo0KWLMaauNRz30YfjSZz+PaqWGmWZDJC808uH+kAUAyABQEoAQOd/CY6+6UmKGPv7pT2HX/kNw2IAGNM/M9afD5/IA4L1J6QEj2Vi4Wa4lezlNkCRiRm4egugKkJAbSha0ArQMiMQBHANBOu26JABc++Sr8KznPhlB1OzTaFVTq3wHTJzuWmt7NQAgex8P/v3B3iP9olc3lH0gUE8CZS+QBo+0UUVHbzVnMDVelugmpuR4UYrjdx2DHfo4ft8s3v2uj+In95xBYWidsMeQL6HepLGbrw2pzG9duRuLv59Zoxql4Po0a14m9HoCLQalespvClU+qgEAHigBUD4V2Sk+Gwr6AbBQ5Dkq0VnydupJp0QbKmM62dM1i8jcM8rYztSDCtTsX89MDKB8TcykBsUCK98lwwBQtYRq7PsAnUvteoBitSR+CkxlyjZv/D42g8I00hN6Nv/8OgvxxZk59OotLM0vqIQBRpQxHCuJZeq//5JDYtLUSxNZ96wNjU+U1JhkbdFracBAVp6fjpQ1RXF/4mUMADWTzFjXyVXWIAAvoSRRaAaNkqEAcdCBjwheEmJp9gyuu/rhAgAUaz6q23ZgJogQ5UsCANDLQCpjzUyh/JJxosOlMfg9H895ym+i5lVQ8kvCDrJqHo6dPYWrH38d9l18UJqMHlOiKiOoeCE2WKeRs1voej66VgVBMo4wKUj6wX/nhzFxNUwwTkvZNOULOTVcyxjNEgBQQIHS7cseLh4QRk6jpayZQYppwLNNdb/G0gwAA1KbGsm814phMHg/Z9e7ijI/nwfAua7v+SQA53tvBgGAc+2ZDwTvWO5YAoBH7RBL8/NiVknWGaPsfLsHL26jStNwNlHTZwAOZIaH1JlfLgGtthL7a8BYT0hV3Sa1GyWRNpJOhL955z+hEXqwCyOInRI8NtdRHUmnjjsP/1iY2SHNeUXmQWa4JYa1/cEr3y/CtpYttQ05QEQryATmlH5iYkKARDJSOUWnoTqTAeR+1vGkRuPPeoAAgKQM6L2F125QCiAG45qNlU02UkNoptoVJYadvjiLiwuSHsSpf7vdEpahgJKyl9AMWsmWWGNwf6Yce/P6Ci7euwPDI0MYGqlJzVsoSmYNfvjD24WJFgYpolAlixCIl1huDrmjOspeHb7VxGUH9mB8qIha0UHYqSPudeQ+Uok52gAw5Um+7I2nBGq6xlmDRcNrt9pwxdTT5wUAeOV/54UvwtLCkmzapMWT8sM/jBGjvl8itzTqzV+oTPXUwcw3QJoY0jO0K785RJpRiG0P2YfccA0+jQKjHkItKZDFJ4U9jZEcsM0yAEDK5jDqod2kFlTRxeTNlyZ+GQDgwsgCAHqnURdEU4fYqLKI5dSyT5OlEZzryQZVKZXxlCc/GffdfRQ/vvU2PPmJ1+If3/0e0avRDHDd1ATe9JdvxvHZs/jj171WfgWR6bJfkEOoxwzJchGFiREcvPRS1OcXcNnFB3D5hfsE3ECBGtcmvLADu92A12niW5+/CSePHJHs4wKBCAGDOFWgboQLgsclbyyej4UMAKAKW20XJDc5NZ8zszPS8JMuNL+wIPEdXOzVyXUIclVc+bRnAiMj6Nk+PK+MTrMrJhh0/mfEDQ0HT33pi/iXv/tb7PTzKJLWK8WtIxr5MIqEel9vd/HjI3cpLX8SY2SoinKeSeUJuu0mJifGMT0zK8AFKTJkS5Acwhu0GzDOq4BmiwkAOSlAuWbOTk8DXg7tyELslzDXTXByvilygIgmPSzOWWAwdtGi1s7HoUuuwFe/8QM4Xl5oZ2GPNJ4A9aWTeNJ1V+L5z/sNtBrziFIf1fE9eP5L/giH77wXXnEIqVOCTU+Erno+MtGRxlO71Es8CptZ7QFAA8wBBP5cE5fsgfBgGAAGxcxOwMwhYYozKQRNSJdoKxm7ohgAEiuoTZDMdCpb6volegAU9PfQ+duXhpQFm6CxocokJfIpBliy0ZhrkcjarQ5VMT4xgaGRYWGZSAMmGc9UVfg64ssWs1AT0Sm0Vj3l7z+fzGYlB36mAcgCh8vFHPt+rf8kV9M0uOLizFucDuAd5GnI0a1j7/YNeM6vXou4PivI+Nve8QF84NM/QgdV3TiqPYBAAptKTmHJAGBRQ0fmykgNkZtKBODFlxxQ09gBE7RzHfirTQM4peYBTgCAnXoSRH0GQI6TNN3A9dMcNAOALA0CAHGX+dE5dGi449rYd/nl2HfZQwUAiF0Xm3bsUACAptwt+zMROElkWnA+ACBboPWL/76sxDRImVfej23MGHPpOmzw502++VqTEgMArGYCyKmqxF5pQzSRhIh8lzsOC3gl5xK2HdcD6anyhwaLMQpxGxeN51BfnMbh02cQ2Xm0lnroNEJ0lrq44867EPkOOt0OxosVbBmfwq3f+C6KxTKmOy0BueiVIvE/6sbQGeMKAEAcwHUSPOJRV2Drzh348Cc+jl0HDsKr1LBAYJfgdaqSMQYZAFkPAF4bAgCU02QBAJm0xgYAULrEZQBAh/LFEM8eAbJsngcOmo0FWFYPr3r1y7FjzwY4vmIQGbDRFA2DJlqDa1v57ShG0FrA5+DXz1cQZ/9d8H++xwOZ3MuPSQ8FTyYzQ7Uh1NsLaDcWsW5sGAUZoXdQPzWNtJNgbrqJD3zwU/i3z38LbmkCTmUCqcXEBcq8ZIUPPDU1rVT7rnGU19WXNr9U10dR/FVDrYAJY6TINcuPrARgxV6nEyoIJkiRrOuYcrmCfIEGjJEUnfzQV1mXMEYWZUkIUJaxYN6LrK9B9mumkVLPQ03hzg0BaDaWru/kuRiJmWcjSCO5D1i4E5xjLWX+XTVgClBiPcAzPaTTfacjlP+F2TkUHFcc84O4J0A+Tf72XXII5ZEhzDeWxL/ISNV4PblO6U/Ba+qTZaETW7JniZn8G6B8RfOvJQEGtJEUKQFS1PRfznliC8T9NQNAkgxYXwSk/6cCAEyfPIan/tKj8EuP2Y/KSAHlLdtwthMiLVaUcSCfH71REEndxvok7EYYKY7h+1/9Pt72F29DHjkUaMCcRIgrHo5Pn8H1z3u+yG0JbvrlGppWHkP5CJutY3CtLha8UXSdGqyogF7PEQ8Sk6Xx09xbP5vvJROH60Gtf6FK5/PS/BM0NxN29e9GSrOcA6/6g15fwpKVrpjnZ5p68/kKIEDYjbrZ1OtTMU8U8LwaAGDOMnPDng8AWLEfZSSY5us8V00ix2p73fn2PwPYPdjBUfb7VCCrep1Bs436/JywVCpFFyWfhnwtnLzrNqC1iFzcRTVHWYAamE4vLijPEbLDKH/mf0oWrxgvZFYw+aNQRGB7aFk5/NuXvoWF0EfHKqFnFWFx6LIwjaKV4MSxY5LUQoN23pcExykX5QZFIF5SoQiM9QEA9g42Tpw8Kc2/iWk3sbeUnZrIyP7ASPT4it3Hmod/6BMiqVN62JVdQ6YXNTI2Y2jLAYKqkYETJ85K/0SZjom1J3OF+xh/XpJcOLUnO5zyZA5tWVNYHBCn2LBxBLt2b0WlRkZsVSJsK5y+AAAgAElEQVRT/Ry9CvK448jdqvnv0TSftThrVJ06w3S4aBHjmMG6SoqLd2+Hk3bhoYe010EcKeYpOf4yshCmtwJ8BQ4wwG8G7D3XWh0EAeTUeDAmgCiU8Ecv+V2cPnlaMpZlc4pioR/SIEyKrQwAwAcWIygNAJjPjT7DHI7cgBe7LWw9eDEqk+PIM1IwDNDuBaIhZvMnN3KSKgDAAoJ6Hc25eaRsQGla1qC5GwEA9WJk+iQbj8o0F3MHycFelgTIBqIjA+X76D3AsYjELag0AqLwXMDM9CXN9tV/+Ef42Ic/gqQX4eLde3D41ttw5x1HxJ8gjSO8+x/fg6NnTuKP/vSPZVEGrQ4KtqJ3cipnFXPIjQ8LA6CxuISH7LkYj9x/iby2gIIbGm1EIZKFWbROHsdNH/soqnyeNKzgAa2LClJ/vZwjfxgazufq2HlB8FQdsDzdUk1pijBgtEYZjVZDdCy8sWkgxozJbmrhdDPE01/wYtgbNyJx87D9MrpNxlcxVoQcNeZ8Brj/3z+LG9/xduwpV1EUo7gOfI+68UCK7IsPXoLFZge3Hb5DPudzGR2uim9BnmZyNLQgBdXPodFsozY0Ishdq1mXDYA3Vr5QwtJSQ76HxQKBgJm5uRUeADPtSEy6mAgQ0qhHYrggQIDt5tCNLPzi467FTTd/RWhLXcoV8qQVNVHIx2g1TuPd73orcrkY3SBGaWg73vP+f8WNn7sF9U6CegcYn9qCMOIVpb5fW5hqmo1KxVIgAD98pjUMlFA/awDAPJ4pWvi5cVNmc87PhRJrpj26GeE9wetIEICbnymmDV2Ka4HNIZ395bDUej5TyLLBkDxWMllISWw2pBky4AARfQI4dK7mHkDElvFMteGagDKdsCt0TWnLHAt+ISeHAkEANmsqhksZiGYbfHPISwygLq6zrIdsEUsAQKi3kieuY5AEXVbFgSDiTgo7amHjaAkvfu7TYXcXUfES/PPHP4e/fe8tCKwh2WjVXqaNxyxH7n/6RXBTp4tzdXQIkQMUhkrYf+lDENDtXdMaH0xBNdjkygGVMgLOEQ0eJQDULxsGAAEAM70dBABIT8sCAG2Cp46FvZdeioMPvwIhM+UdB1suuEAUogYA6A8zhbZ+fgDAuJybaz7YwBMU4mFpii0DPvG9M/4T8rNGiztIyRUfguUIyNUKPf5OUv/ZYPD/3C8kZ5j0aMZQClhE/xAV0cOpDJ35KQngFE9ReFMwpNJLI5FbuYzRSzrYM1nD0XvvwskgwEIrRNiIEbUi2LGNb3/3+3CGSlhYXMCeLdtgt3s4fecx8S+ZjQJ4BR82fUIeAABESHodYQBQhnLFIx6GXRddiA9+7KMCAPjVIcy1OvDyjNSNzgkACOsG3JMmRFbDRsnxHZlMUKJmNIEq/s8AAKqxU2yWVOR77WZdysVKyUOjMYd83sHfvf2vENkdVIfVdTUxoHzP5Ryj/MG4yK+ywLMAwMrCWreXGdnfWvfHg2o+tUlYf7ig3e25dXTDjviOkErKPOlCLi8mwU4cYijvIWk3QKL/zKlZHL71Hnz5y7fi69/8MRYbKbx8FalIBM31kpWSAQMUkMjfayacxu2cnyuQddmglUMR1hO8frxu2TSArAdAf41rMyhh8ujmn/scqa8EAehvJDGoMpFWki2J2DNgQSZRRRoe1hpGAqMNkPsSnuz0XzcyvEdlzzwPBGAAoSwILZRZz0GizV55T1Jjy+dgogPVGuoKM4D/P336FGZmZvrRgNz3aLLFGOXycA37Dh3Exu1b0bNSdAmM5nwZzJDtIoMkAwbp8431k1TxGZPcrOY/u1fxmhuDRPP9IuHRwKSY/WqmgsydMgCA0JH5Wimn9G0BAE4duwe/eu1j8IRHXYzaWBHFzdtwptXlYaoAgB4HVzYcK0arXUeeEXhOHl6Sw9++8W9x5Dt3oOxQk52yiEDHtzDTXMJLX34DuvQWCUIMjU7iTCvCcCHCFuc+MbU9629C4AzBC2nCzJ9lDvlK6vuDOYt+Nt8jaLnW+DPKLY8iddJ837TZn/J+0N+jGQBck4YB0BWJnWK1mD/ZemA1FlK/ftEpAKZGMAyV7Od9sCrzgpfrs/MzAFaARwMAAB+HAJ2wcTK+G9laZlBCMHjds4ydBwMCDAIAEatP20G32UR9fgZOHGC05KPi9OAES/jxt/8DFbsHn3I0MRvvKCNdMdqm8SYliGz+VeIRDTVlssyyl+xh9lmUkRWGcMeJOSxEeSyGLmK3SkI7hnj/dzo4euedyFFmRiDIdSXRi/LjZqetYmsjtS/ynuXIzLdY23Duksq6ISjIib6Y9HG/CANJijPx1GzElc+EAqul4de9pqSBsOfUDAAz8TfX2kQH8z7mHkVWq6SMxcBQbVyun0S1ku0nPYoCr5Q3nKqtuU9G9EmLEul9S8WyTPurI2Vs27EZQ8NVjIwNyVbK/YrA8N1334d6vQ1L6/95NvB+4WCK8uma1cJQ8z7s3VjDpqlR1fyHTB5jgp2FhKC8jh1XLG+VesFBhjCT+SEmgBn6/3IBJX+T35kB6M0e3v82IwEQvFumnXqWqPUacDx87IMfwoc/+GGVDez6Qj1s1BtiEGZ8DdY6yLMU0mzhLugKfSfKeey99CGwaWhHQgPRLMZ08bGlQWygVi6Lw6QbJ5g+fhwOfQWSVHwIKAEgXYpvVJ+iJpxolW/ON0Nfgf7UXy6CMaLhjUu0R7MClr9X3dSczrz0d16CT37iX3Fo/wHcefiI/P/DH/igTA/ajTre+ndvleL79W/8C6GksB33qfhwXITUTpcKcIcr2HXxReLYuWF0Ak9+zNVIwhD1sIVSwUPn7GmMORY++d53w+u0kTYbiFptyUDmQUmaL4EKZfrPN19NH9KEtDzVqC6XL8u6VxVbpHIrlbM+sZOefC1xfeSGJzAbp7juD35fXPOjkNpZWwyWGGUFK5Aom7O33IxPv/3t2Mb3v90CJfJ0suwFXdF6X3jxATS7PXzjW98V/TwpLusmxtVjxD3xLwi76nvZ4HcDOv6TyMFGn9Rx6n7oF8GpCYEZ5RI7v7gIbnJkJ8w0ugjcIo7PNUCsjM8fro1u2IOboxdAjEanh6c+7Vn49Gc/j5AScVdtJqyjfS/G6VNH8Hsvfx5+8bGXCfWn3fWwZcc+HLr8UaiObkQnyqHTc1AbnhIZAJtgk5kujYo0/xkjJm54DiNB6HCrGlZTMBm6fbapyR4AZkpzLgnA4IFxLkR5xT1oNMmasklNk1Cautpwk3FMvgfLd1Ek+NbpSK64xKP0IpSLJWUyR7oeJ9T05uiFUpzwcRS9mw02M0sV8CYRoC4zUMsYmxiT1ADeyyzQObmkOyoZQwQFuJ5loxaKoPIGyF47s1dk6V2rFS18D40wQ7FfDEVVdb1yPjUWMVrx4f+nwcqf/N4LETfPomAFuPW2+/DiV70DpeHtmFtcEFlKrlBAi/uKl5O9juAJp+2cctEwxsrzno5x6OGXIUdKtuTYqitvCg9z6K9GnzfFjXktil7MgAFPAICw1cXRn9wjSHnai8SYhocPD1VeEx6Eku6WxGg1m4g6XXVwkiZrAWObN+NRT3gC3EoVrTjG+i1bkOP7S78UkQw56PLwF92btM0rGvBssW8OjmwhbQ4Q1RQRYFWeEYbtxa/z71xvLPwN6j6o8TaPqSikhoi7Egji72fhbx6bDQUPbyMHIABA4EdN79QfpewlKEgWCpuHVCh5jaUFjJSLiBoLKLop/LSHQhriwPYt+PRnbxQG1GKnh7iZIO2mWJyex/ETJ9GyIjmMd67fhDNH70cw25RDOSj6qLdbyPP1anNfvmaCASp2kPteANuKsXffHjz8kb+A933kI9h20V6RALTpVyg56SrGU1xcolQy0PmetxstnD59ut+Ab9q6WWJfaSbWS1TyjrC9teeFcgZKpFFUa4ygC3OUXdl3q+UiwqAF2woxO3sS11//bFxz7VVIffLCll3UB0Gqc+03a0kAVrtPV/uaQBTC9FvjJ86DDiRWjJ7dVRrR2IOTuPJHyeBUVG6SBiiX8mgu1NFdCtA408bn/uVmfOFTX0IntIHaCGIC/d1A9r1KuSaKr2azJcWioiirJ9iXAkh9ob5mGI5y33Aap2WQBggzudOsIwabETVxVgWa2v+0SaDWsvI9phyAIAALaDbW3A8Nu4sNsbKs4lbHCav2HqDuXv7QeT2nwF9hQyo5gTwPMpw4USeFXgMs2UJxcB2s9g7xsVxfGTzzDOc+RD8SrgslgXBx5swZYRsu1Zckf9z4CJhBTGwn2LZrB3bsugAFpkqlsUz9ea7Tl0VYo6TeshimObCe+ItvCj0rZNiknp2Z/D9wj6XUYtl/xjDh1LVQ7+NgCoDy+nGkBuDry/uusIbCxiJ8Rm2GbTz68r144pX7MbF+BN66DahbLpb4/ZYr9R/jvfIefTW6wm6oVYaBwMHTrn0atgxvhhu7MimcbzWxlPaw//JL8PBHPhzzs7MYKpbhegV0LR+jpRgb3PsRRCGO21sQuaMoc/jEmslRLuE/r49sw/BAEJiG1x3JcOc6z+VzamrZlwSzZuhpgNjumwAaII/rkDUH9wCT7ML/s0E1YKRhJWUbbPM8VKdyLop/JgZTX6CV63rZBNDsc+b/a+2Dg8Md46GR/f5sn3O++m1V8tHAD2Wf24oeime5EB9TTJ8+JWZ8ZSfGRMnFsJtg+sgP0T5zFGUEyFs9OJQsynnJ6+LJ2dANOtqQ0yQDKek0a4zIthCwB/KLaNt5nG2nOLEYYa5joR37QOqL1KVbb2L65ClMnz4j/meU+ZAmz9qPIJ4AeTpRia793LNo3srhWbtTl7qSk3zWoDzryejiOdaPdxcTVMUsN+uB+w094wRY0ADAYO1iPuf3mghATv8JViqJG+s79nlMC5NKVFgACb2dZA2nAlDy/CzSkJDMZjLS6fsSJyiVy7jk8oei3W1hfHIM6zZMwnZSAUYpBT9x4hRmpucQBso835M4TNZgZEM1YdXP4rpD2zBqd1H0LeRsNvZ8j9T7pDYmeqQpWboZ8irUMmP2e14O19q7Q18CcC4A4Jtf/gr+6i1/pVCWBKiUKxIDyN9LhNbcgqud1zKdW4UiyK9xmhbkXOx5yAGhDnPoyrz6LpsGDQBQi1HjhkBqSZoKAGDz4GNGPL+WUxFe/DD0YrkZeRjqSaO6yTj5V7GAgzeoyAYykRUqS1pRTXigP+oRjxTDvmKugO9/+7t42lN/De98xzuEhnHnj2/HG/+/N2J43RT+9PWvE9dwUmMKji8HBx0QrHJeAwB7pZnfMDYpAEAaBOiRIkY6fdDB7F0/wTc+cyNcRq+1mwJ08PFE66/p02pgSvdg3ewQT9Nxb2bqaQwBpTHqx67wpjfmWLyRYqScMBarWEwtPOnlLxP0Okno4G6DxH1ZiFBU1tM3fx43vvMd2OHl4HVaxIXgkDNE1NCysfPCveiEMb7z/R8JABBHPYwND6GYcxCHXRRJjfFc0fQzApBa/9GxMWEAyA0aJ/I1/iwBDSluHBezCwsCAES2j+lGF6FXEgZAh7Eabk6YMUwwcHNFAQCa3RC/9OSn4Etf+waanVBMEjmxY+PqeQkK+R6Gajbe9rY34PSp46jWJuDlhvBnb/obfPe2e7DUtpEvT6A6vE4iVajZUbJKbox8rRyu6ahJRcrpAwCmkPvvAgCyt7lhhpp7khunMjZRem19UyKyEgyPjcqnbBC5MXY7gRS/bPJNoSWHECeqbIi7oXwfwRu6yKupGKcmqgETFJUGQDkfey66CGdnp+HlcxgeG5HJJf8QdPDzzGRdTgYwz38FdTMTsaAGP9kDnw2xQqyl6dLJCKq5VMJ3Appx2EbZS+H0lvCql14PP1pC0e7i6H2zeO6L3oLyyA4sNZvCAvBydJgPBACQ916iY7pyiGUBgH2XHEShWlJxMPQ3yBiUmWm4ATYGt1/zGtTrUXuXZ7kCAPTaAe45crfQ8gwAQNO5LABAwIHAHrVqcacrE0MxAXQYy7UBj7nmGni1IbTjGFObNgu7qi3TXOrWXAUAiFEX31KW2yuNsszzzRZ8/UlippA6HwDAQsAg81kAoP/6tVxpUIKQfY/N7zVmZPz1hkUmTbPISBjJo9B10RsLK4iSIEqEFF2wQyCZHirtRUiAaNLFZK2CoWIJX/nGN5EODWGu3ga6KZJOjLnTMzh5+hR6jPxKYjxkz1784GvfRi4he8VC3UpEk+ySxSIgG8FMAwCofHeaAJIBsGfvblzxqEfgAx/9KLbuuagPAFg0uRXmyjIAQO8fAk8PDgBgRGn/DhdPDjNJFndtSseIGBMA5vPtEQBgo9vAq155Ay7avxupx2nP8vv//xoAIA10rQ9THK+FD1AKFxEAYMNpmv9EF0ziB5qADSbp2xZjZ3sp/A5w5s7juOnjn8G/ffYWtPPDWApocMdUAMr2ls2WQp5H9BASULGvL1KAgF7QRjoh61R7rZi9gOvUNDMGAMjWQjJx1vICNqJZAFTAUceWxkop0JQO1YAA8vvIBiAQKwyBZe1/n02QpqopIxtBdNl55ZzNglkD1dxbjMRirTptxbmS0WcL4N1TRTkLd6bDkG1IZtfZ6bM4e/aMYhmxFuPwQtO1eVbwuhSrZVz2qCtQqJWF9cmkIkYq0wRQpJsEKAmK8LVyn6dfDO8VLeuRGtL4YmlmRNb0z5zDMvHXBo0GeDSvVdiKMlNRQKJ6P5QHACUAYHwmGR2yxiL02nXkrAhha0lSAJ7xpF/AxPphuFPr0bA91Ok7mwEA0oimmr64ref9IhZOL+H3XvgKTBYmYPWUcWnsOTg2N4OnP/fZGF0/ioheJw5jyPLihzBSSjDunUYnSXHS3o7IHkaVRtDUJ/sFkT7+vD4eMDHU77+6jmSgco15/Yg247bVB/AzJq+81c3yMfsMp9CsSQjqGpaXiQnPTnUH5QHy+JrlN/jaB5v0wXWdZQCY9Zltsgeb+XM9PjfdAZuBB/QX5/r5nwYAyJ7Lqguwxbi7E4ZYmJ+Bm4Yo2z1M5m1U4g5mbvs24rkTKFkqRtJJVGQ0y3aH3mEumbFdYTEaINFQBaUmcDh4s7HY7aGZeAicsjT/J2Y7WGSMjVtEN0ywuFDH7JlpYTcTdCZzVxp+GrWLUbNKWBNeJhPWdAoA978g6aITdMSZ37zv4mGVnehrZhMXzyATlHsz7+GsBMAMYJaHFG7f3JbDKwKVIuvxcmjUOzJo5B6pEm3U3s7mn545MWXujiWssmqxgFBiDm1p5vm7L3/Yw0UCO7luAn6OVWiEkdFhYcX+4Ic/xP3HTmB4aEhkTs3GIubmzggAsHnzOuzeMIYNXoQKkwCcBB47HdYNUsvwefCGURIA0+0pObIGAMz3/FwBANIdT5/B77zod+Qis/gfHhpGGISiC+bGvbIkzyx3TdVabXPim8PNu+2m2Llvr5jUkY7HiTkNU+hOzhqGxXe1WOwDADMnTggAQIfVTpNJBDQwUw2Z0BXNDkP9leijdLPWN9HRYEDWsV2bAMrTNYJRTakuFYsYHx3Hr/3yr+DGT34aG9dtwOLcAsZGxvCpT3wCs2dO4YaX3YBLHvFwvOJVf6BiysIIRT1VSGmEQvf+kSp279srRfiGkXFc9+irYIkRBe3w2yjGPXz9xk/h1OHbYLcasHuBGP8RSSLIYkvagaIkcmHSaEMxGVQBpQ5xbaaiKa+8xnRJNVMmI8MwhyDLZR4eddvGtf/zefA2bwPsPKKYOZ1EsHviYouogxOf/xw+8w/vxA5mcXbb4kVAFCrHCLIE2LRtJ6LUwQ9uvV1udgIAQ5UyCr4tEoBety1fY8O2Zdt2TM/MocmIDVe5dBIACKlHEgCARYqiic3RIMhyEDkKAAicIk7MNdAmrcZjhAeUb4RbQDeO0Qp7eMRjr8Rd992Lk2dmkaRE3HJoNQM5rCYnSrj99m/hfe//K1QrHkaHR9HuxDh2egkvetmrYecnYHlDyJdG0WozaktFiPBDuw0oAEDqboWacmI3aJAk74meBg1u3ObznwUD4Fzgm4B62vm8f+hpCpXEBhIRdh2ZZIum0s8pOQwzWNmEtNt9CQQfi80jJQGshY1LKh2shQ7bN8IiCKDp2Eil0Nu1Z7dMihbqS+J0TeYBN3gBCSRWhZ4b1FmpQkbACh39wq8vNzVGcWyAAG7+6moyCkloUUJJVF+h6YpMz0m5SrpI2rN46fOfifFSioLVxlI9wZOf8WqRgXQJjAjg6soaZWyasKG0IaLjuwJSMgw6slNccPEeDI2NIMJ/nQGwGgBgGAAEAFj0soFbDQAQBkCjiUSkMr6g9T3HRm1qShgAhZExdNIE4+s3iNFjh54aZArZjuzhvjAKWFOTifPAFsusebOGBwEAcxATVCSCP8gAIHBpGABSrGV+RbYIX3YmfGCcjbmHuBZMNB0Pb06J+Dmvi+jxuAsmdMOmIpIxeWy7FQDQI5eCqGnUQ8GK4IcN+FFT0f937sR995/B3cdPIS2WMDO/BCuykQQJTh87jtmZaaQOCwELB/fsxRc/8zkMl4dlMjjTaop5JggO6SKQhTvXIMEIQfLpA4AeLti9A494zKPwkX/5F2zefSHsYhkd3vyy3pU20jAAeBxkGQCGArtxyyZhAHDzJwOAzaFqXPq7iTa71YkEpA5qPwsalfaCFpz/1P3TEHXb1km8+n+9ArmiC0hGuZlwL+vQ19qzsmf5z4QBoCcbqzX55wMAVACj+mPiCFUQCF8TpX80GeMoK8FouYo8m2juQZ6DubvvxKdu/ALe/r7PYv3Wi3D8+Ak4to+hoVEszNfhukzcGXQplzt2BQBgQD75P6fTGTkTvyZRVjoG0ACvKxoQoUcrNo2ZcMm655lvK1o190XWDdnJKf/ONUNNvbmf5HG0j0q2sZBzX0dkGeq1rB/BDJYHIoNT0PM1VtwfOdDgJJH7+VJ9EfVGXaSXnP5zEsb6Tdhe3Me1QeXY2BguvPBCbLlgB84255FyDXKfJRuG9Y2WvZg0GzYN8ofeLPr/3JfFy5RMAcX7X3EdzDWR+8r8m4lhNO9RhjlLAED5/CwDAJIAYCsfK9Ju+Qooiyx5QKc+j8v2bcPTrn04JjeMwJtah4btY6lH7xuvzwCgb0Ctxuz0Nnw3j1v+/cv46Hs/hmG7JgkeHcbrFgu4b/os/uA1r8ZMc06ixryejbLni9HYUClBKbcoNc9ZaxtiVFGOGAEb/twZAGsBC2qtJCgW6Ru1LHcRAFavQVVi6/dFm5UZYIBMAQVGqXXPfZ3NGQEvNoIEbY38LCsNkEc0j58BAAaZSqt9PjhJNwaFMhhcY0h5LgaU+iGjml++UquBCWs9vwcDAKz1Hqg46hzmFhfR7jZQ8oFS2sEkB13tRZz+7ldQCBZRJF/WoleNmmAr0FixZ3tOgJg+XNoDgPeYYtRpYNm20aM80SvBzg+h0XVw7/E53HX0FE4uNGFVhzGzVEd9fklSbHh2sWllLc+6nObiBAJEKsEakgZ6ZJfrGGq3kkeLkuRiUdh9JgKUwzbuZcbEz3jImfrQ1Cek4ktkqjYCNECRud5mWGBkbXw8xXJVNH1OEDlwVLW4ehwBheSUT0XKN1TKob00j3WjQwiaSwKk0Ni81ajj4P6DGB8fw/jEMKI4QJQEmJgal77t8OHDqNcbqC8tClN6bHQIO3duxsYNk6A9TBK04PYo847gpLr5T0IZZrFWoyydEkYBALThqzIxVj5Gci24v2V72bUWyxpfPz8DQMzObDznGc+SqV+n1UG5pLRLYS9cwQCQ+2FlhaBM1DI3V7b4o9arZcXYsHMbxtetk4g6Ip4sSS3JP1R6j3I+JwAAo+lmT56EJVN2AgBkABSXEbh+k69M/lRHrI5s1SxrsyL1hPRNr2BJcSgVnRybO+Wey58pMwqpF+P1r3093vLGN+PSQ5fgJz8+goP7DuBD7/8AmgtzuPZJT8TTn/MbeNHv/o5oL6NuICaAwpLIuUgLBAAquHD/PjnM1w2P4brHXAWXk2skyKURFo/di6/e+Cl0z5yA020jp95aib0BfQwYE6Wk1Mp9UxBQ3YiKTmWlEdPyBNjk4Soqd98pVd+UvDlbjoPLn/pUTD3kUsAvI+aOIAlr5BcFcuid+Py/4zPvfCd2FgrwaVhIM8I0kqg0ouXrNm0VzT0BADHeQooqDeYIFMSckgHrpiaFVkttY6sdYNfu3Thx/D5FU4y5npYlAIY+vbC4JPGCpLrNNgMBAO4XBoCPlDEy0pZbSG1fAABqB/cc2CdN2uE77gTsIrptXrOKivmxOqg3TuDKx+7HK37v+XITxrGF2sRWXH3tM+AUpjBXT+D4NeQKNdkgVENpDK/IAlAaKSnUpAhSzWsWeVzt4Bj82s8EANDPY60YLbVLLEdTyaEbRepeDrvwijllZiZnmW7E6S7OCMZORzX8BLUou7Eckf8Y3T6vZ4NSlajX9xqQaY0BL+W+stHqtLF+43pMTk2B5i7czBkjSF19vpSXQpFFH5vILH1e6bl1Yr0ubk26hyoElFETryvdDNj8CQAgaVwscG30ggiVQh5pt464PYvfesY1uGBTDX5Sh+NUcdUTb4BX3ISEmfWkmMmeYcO1md3KBitVhwVzx0t5pJ4Fgnobt2/B1Kb1COKuMAD4sZoEYDUN4GoMAKrnjATg3juPCgMgCwDwfeDrZKHN30cAgCaoSacray8hEOc5yA0P49HXXIPa5DpwNjpEZ91aTbwwCKxxD+gxVpTvMU0SReazdgyfPLYunLNbexYAoATA0Oz42vg+EgDIMgCyKQCmiJPHy6QAZJkB5nfx+immgSsFovk9SltKkzi11ziM+9RrgI1BxCaQkiZLuY5zn3WjDspJC36wiFLaxYH9+3HTl7+HZmQjJtA9vwTH8pD0Yhy/9z4szs3K3rVxagqVXB7f/da3US5WkdouFpE7GMEAACAASURBVBpNZZ5JZoVhANDQiho/0egpAIBme1u2bsajr7oSn7jx09h4wS4gX0RAYEebF7Io4yScBdQgAGA8ANYCAJSpkKLdqiZYNTyq11IT2kKejKwO8rkU87PH8fSnXYdn/fpT0Qqaoj8W3oQBOTPjrPMVv/+dAAD3TrlW8joTRE6EiKk1TopIXJNZYflwyfdohBgplOVMbS+ckdQHr2SjfnYR//iBL+C9//gJ1GrDMv2fPjuPyckNCLqxrC1SZVdWNQoAMF4ApnmXBp5T6gGPiz6oqTWw0rjr2kIVrapBkp8XXwFK9rSfkd6PuQayfgJCg5WkIoJvitFlYmDVoaTkkObf+T4aUJV/Z3Ol1hWjl5Vzf/ZP9j43ayA7FTV/55kTBWSVRaoWJI3WTNFYVml/ADb2HBRt2LgBO3ftxOTkpDy3ZthFx46liVcnrDJy5gfvde5vEhmogXaZHIr6UbG9CBrE1MpqI/csEGJq0QdEAeqEAHkN2t5HvlcDAAoEIAjN10IzUUeuMesX7iGMASx69KNawKG9mwcAAA+NiLWIB48NFXXLaSRJR2xyquVh/PHvvwZn7jmLmlUBOy/KthpkSA4P4zdfcD1OLJ0RgNzupBgha87voVSIYBVCtJDHAjYhSUso9togu6Bnuz9XCcCKcl7vDXLeimYfqFQIUCnpidTYmtGm1pOpu5edymV5ys+qNUcTQAMes/k3LACTQpK9F1acG5p9qUxk1ce5aq4HNv9qxcnzXRENvvyK+bv79fIq+6OqmbSDfgaYMM9FXY9laHPV/VT3KNnrvNY1H3yNacr16eHU2Wn00i6qBRvFpIVJO0Ju4TROfe9rGHEC5NMOYIeQrGQxt2BT5It+vGt3QNKUAgAsAdnYnHMH1VcV8PNAbKPV5qCtDD8/hMWlEPdOz+HwmTO49/QZnDp+Cu1mRxgAtuNLX5YrlGCLSbxialJDL55uHCTRowdAy7HQTVNhACwuLgrgaVjafAZkMJm9Ifs+q/WljW4N+yezDsy1FrmT7vWU7l8xlpQ0kfuk3zfRVMN1PVDQgF+ZDOZOHT4N+pIAfhqgVvSwffM6Mfnk6+WWVSzlxJuNseME8DjUYooLB4zFYgElJqGlPbQ7S4h7bUnjyZEV7ReUjCXuweb7w5Qf9n7SdxPI1rHjWu4i4IA2MubKJ0f35wsAcMJcKOIVz3sBTp48iW67KwkA0kySQqJzwftvzorVq6p0xRBWN2oWAIg0ADCyfhIbtmyGV6KWNUbscHqjDjIeiEXmXNMEynUxe+IkECgTQAIAzHo3LpwG/TaUfmn4RduxvDlkvybPKmMK2Kd3EwDQiQI8hDZu2IinXPfL+Mot/4H9e/fjli98Cb983ZPx3ne9C/W5Gey4YDv+8DV/ghe8+MXyGnlIlUnfIk2aryHvCgPgooP7ZUOZrI3guisfhxxpiZy8eg6+d+MnceLwjxDNTcPpdWRK0WgswWYsG4tdMargmw8U2IwI35M0flWMZDe4lZuJ9gYw0Yp6Kk1Niuh0GaHkWNj0C1fg4qufAOSriBJH9gqPKzvqAL0uzn7hJiUByOfgdduwxJuKxyMPbQ+TGzbDzZfwvR/eKnpjUmQIAJTyDkp5H82lRVkB7U4Xey7ai5Onz6DeaAg9jjc5TQApAaBmnzeiQuhsLNYbAgDEbg4zGgCgB0A7ISjiK9UvTb/gIqQOGjHGN05g665t+PLXvsEZNIKuh6I/jiiM0W7PYXKqgPtP/AD/+on3wEvacl3Lo5vx1nd+AJ++6dsI0zJsfxiFEnVJ9EtQRab8LjHbUpNoWdc62sMAAOcqmn+eAIDZJbMAnAHeJPNYH2amoWODRgAAHjC1YZ24+BO1nJufl2bRfD+psXIP62miTIwy/gJcfGJIJ9KBDgLqt4j8kurFtc+JqG3Je10bHsLuCy+UBpZeGcVKSSi6lkd9oPJR6DMBtGRHGk29bxinbNlDRHfNA1ZFDdmWmQCbAo73h41uu4fhShlRewl2sIBrr7oEDz+0HU5vDuXyFK6+9mUIkmHRY4c8GEQrKw4ess9RZ8nimqBFvlxE4llwCz5Gpiawbdd2BEmwpgfAao1ztogxDABpmi0XSZiIBwABAHqFZAEASpG4fkjdVZKDRArktKsmgFY+JwCAVSoJA2B80xYBAMojI6iNjIjfBVcxXxPvfQIAonkj5ewcAMBaDADTtGQZAEbvz/eQk0kW7/2p5wADwFwHVb8tT6AHizxT9BC5N0kAJteXzVmP9i+c9RIAEBYA4/Cs1QGAsIEaocPuPMZzMTZv2Y6P3vwdWPlhceltNtuSecz7/djRe9CYm4XV7eKhBw7griNHsLCwgIDMJJqNdnpyBiZ6nxIJgAAAKxkAth1h3fopPPbxV+HGmz6Hddt39AGASCZZxKyU1OZcAMDqHgAmoUQoX33zW9XZaAkA103KoqIH34uwOH8Cb3jD/8Kei7bSRpYCL5VqknGhX6uYHixSf5YAgHnsLBNgLQaAAU5dyjtoJGQxf72H0I0QuIwG5UV1JXO9bJeRtmI4EckOFiyXTJ8OErsDx8ohapbwtr9+F2688bPI+UUksY1eCFSrI8IE8D2dsiPFpnp2ZrLZB11MA898aBO9ql+Q2Ue5B0s0qzZAM0159v5irSNGlqSjZwwUud5ZGPcZZRrQlc81rT4LAmT3HX6dcp9BIFIBArF4npj6KPs7V2tCBhtsATtiDZA6jphi0dS01WnJ82JsJen8W7dvxY5dO8UclsZgTP9hfUVZGI3GKEIyAIapFQkkK8kp93YCvEw80EwiHbfI80DqzxVTJ9226IUkgwQDcPWZAGYqrQAzeU8NAKCNAcV8iwU4gWQ5y5i0GSLqNJB3EnQW53Dwok34radfJQwAf52WALCvsH1hAJClSvYZAVKyOIeqo3jqNb+KkfwoSnGRNT/sUhF33X8M1/7yk7Ft7wUICikC7gddG1MFD5MOJZI9tIoumnYJnXgSaZKHH7HZipE43v9zAIBrSZkQ2ygW6X2ko7TNMGKg+Tf7yVq1kbjYB4FMf40HgPF+kXpan32moc4yALIAQLZBNH8fbOBX7mEazNNghHme2aZ98L4ZBErJdv2/kQCYIeXg3trfDzOgyyBIZ7HmDYCTp04hdiNUijbKaQdjaQfOqXsxf+SHGPNCOCnPNYoEaZILOJQ5JSrSuWsZBgANZUnR573ACTS3VYKaPZFF0iyw1SLTr4JcbUIYBDTzdsZH0CQIGUbsXVFfauHkqbM4fXZO5Lhf+urXMTI+gUp1SB6fNQ3BMcob62GEE90IpfFJbN++XXkAMDUqkwZlaj/WkYZtZWoPXppquSpD1wfsTfoCZn0DDHDFfYXrV/mVCJyrjRwd+GTzcsDK/SmNcNv3vgk7aOApT3gMhgopJmserF4THpnR4m1WQYeMaJpDFwkxqz2cPU0+VxCmvJJVmMwGemIwulhJIzqRovhLmhHbeUsxJeRHwL1RWv4+Q4FDWcUAUKaHiqfwX/cAeXAMANfDP/z1W3HzzTdL8dgjaud6YgJIo4fsob0WA0DRzZY/+IaRndexEnjVkuS+FmoVpZmXXGujTU1Q8DwErSYqvo+5k6eR0oQsDNGlk7IgKNydlQZZ3mRSK6kfy8QAmol/n3JjhMuq+lWuizJRVwYYIv+STGtbWA/PefZv4uid98AjLTBK0W11cfr4CcydPYWw18Vfv/3v8ZIbXiqIJt27PSLINDrkms8RAKjgokMHZKI6Xh3Bk668GvmI7WkqNNJ/+Ye3w2ktoTd/Fl4cihPkzPwccpUybN6ATEWIYriphSL1iqJ/JSVUNaR9Kl9WM02jKTH7Uq7o/Hl1QygtNw0GR8plNG0L/q6dePTTnwmUhtGL2fhYotlHry1GfrNf+Dz+7Z3vwFZGcXSacHJE+ghqMUUhh7Gp9ShUhgQA4MZAYKFU8FEiA4Kvx3UwMjwkMYBc3DTu27J1K6anz8hNH2sGAMEEAwBwEsvGMbG9PgAQuiXcP7uEduIhdTzVYDKuLWGJS1lJBKfo4LHXXIlP3vgZdAIPnjMKKx6SLE6aYBWLEe459m287k9/F7/4C/vE3T6yKwitGp75WzfAyo3DzY+hG9I4kRIA7QFAsqEBAKQjJtjDwkQxK9aiqq12MEmjo2+I1eivax0Ia4EI/d8x8GCSya71j/zZPgBACUAUILIicLq4fecOaS4Xl+qi0W80mnJft9tkAVA7rtIOhHeS0VOK34PQXykP6sqfgI7iQShfIxWU9yGdgbthIJQuvu8TUxOYXZiDV87JvSbsA0+DAJoNwK/Jxq5J6v1NXvMxBKdeAQBQgKkkAKk4rzoI2j3RbiWdBrykgYfu24Drrn4orN4MatX1eOoz/gTT8xZs0uhhIaDek+aSCde/L8ZTUkSSjlsqCADgl4vIVYrYs/+icwIA5zMBzAIAZABkAQAeRIMMAL7HBgDg4jMAgBxopaIAAKHrCgCwfvtOhJz2VSoYmZjQPinLAIDEzrGAVCGaD1hu/SmfnmKsJQEguEMAyDTlfCADANC3wFyDtSQA5wMATANlCkPzfxYL3CtiUvgo/0oCzQLgPUrivZIAkAEgRSDZLr0mhu0OCsECto4wMSTFFw+fAvKj6C62EUUJIi0Hu//YvVg8cxqlXowrDh3CzTd/Qcwr55pNuF4eNmNJe8ofQDVmWQCAE0qC1PRdiDE6NoKrf+nx+NwtX8Tk1m1I/Dx6jieME16/QQCAjCLjAWCi5NaUAEiBaP6oYkYZACoAoJDPo9tuCEAWRw1Uyhb+8i2vQ7FoIV8uoBFGMmWQ/ShTbK5WDP88AAADJj5YACDb7Dm8R0XzD/QcTv/pCUAAgMWrLYWuFaSoFauIg56YwebKeYRpiGbYQN4toBCWUfWH8NrXvB433fRFlIo1LC5QmlaEbfnaE0BHMOnGJgsEKCK6aih5vnLPy1L9TbHJ18kmx7BZsgCAFHL9+FaaULGOUaC+GC/7PnKkg2sjUGmKtHlKGEey/vrO1xmJl1Do+ZykoFd7v+whNJCTIpuFpSouswOEbAO02t+zXxOAWE/u+Ths8LmfT6ybxMbNGzG1cb1iSEl9RbBeDXakeSeLqUMTR9ZZag3K89Su6mI8S1BND3CybARzFvT9bDJDnmX2o06kUotb3rbl5sGcK+cGAMTRn2b7fA0aACADoL0wiwMXbsRvP/Nq8QAwAAAZAAYAcGRgE6PbaYvEdXZ6Hi/67Zdg/dAG+B0XQTeBUynjzmP34ZV/+ErMdesobhpBh4yD0Me6nI1N1jQsN8R0qYymU0PcG4IV+wJ4kgJF0+yfZwxgthkzewTXIdckqf+uy7VqgDE1UFNGgIodP0jjzzbxfGxzbpCVkt3bjXTmXHVV1gNgsC4yn5s1n93fltevHp79N0oA/q8AgMRBaynALOP/cvQoS1B1QlQ6C4iO3gHMHEMlbcJO24icELF094wcdtS+mVoIrQgJ48XJsyHdXI4SaTmVvkynPLBeECZA4qLHtBzG25GdV3BkcEKysENnf5uMIh+Wx8FlDje84pW4eP8h7Nq9R+JorYjNK9BcWMJ9M4u45cgxbNizD5dffrmsGSYAmHua+xZ9orKgC9dTwN6PtWbYE1826f/MkEhLUbN7hYkWNIlZ3IfpcVUqFzEzz36EGwNrI1cAAJ/9G5nWSQ+3f+drmD91FL/xK0/AaCHBVM1B0QngJh1UKiUEQSzeUZz6EmCRVlT2U4Es1TURgD1BGpGt1QXSUOoCiwMM4aUxT0H5utmc8OrmIEroZUSmIFt+PiYTAFT0MaEBvkUJvaN+rgCAcL2Bb33la3jTm96kTLXYiDqumMqcDwBQJk1aa5apIPg17pVdUvZcC9t3XYDSCGO2LGECtCReThVIjAEUE4ZcTgCAhFNGAwAwuo6Lk4+nnRONGSB/ntTi7CShX+qKNEAhPyo6RzVkRgLAA0saJtvGyNAIet0eXvS8F+J9730fLt5zMU7cdxxL8wviMP6TO4/gPR98P1716lcLjaWSLyIiOEEqrG0JAGAPl3HxJYdEyzdeHcK1j74KpcRCMU6wcPQefPL970WZUyxmdmotaytoS4ygWywKABBRY5NaKNOtnCY1UYDU46JTUSSyucpCUY2TzK0TOojTsZORcCF6IReOQmztJJFs0I5rozMxgeue/0KgwlxNTgkT5EkTjLhgIyze/AV8+u1/j41ES9sNOHlH4jJSMe7LoTY6jtroBH5422EsLjVEY0z7gxoTEGxmjVKGS5qgg9GxcdSbLZk4J0kkN3nESQI3B50CQLoQ76QlzQBIvIIwAAQAmFlCiywFxxddrOsXpJgnoyTxYrSiJp59/bPwvg98GEEvDxvDsOJRSUygpCFOFhCnZ7FjWxlvet3LxMk2SMsYXXchXvZHb8J3bz0GrzCOTmChVKqpgrrPAGCDoYyzDADAGBWl09Rgi26aBg/PnzsDIFNFDzIBSIU0RZahQAVRgNiOMT41hh07dyq6PcGgXB5zCwti5rS0VFceGzRgojkzX6PmTsq9REmBZOdpU6ooAp1eO+2WZI/z65wSc1MX1/k0lek/JQAX7NmNVtKRayngCfNjDRPAV42bMmfRLU7fi8E0K0ojxQ1XMQCWAYAkITrlIg5T+LwfgiZKboAtky6e84zHw40XUClP4voX/G/ceXRJZDaW66Er034PCU0/GTHKLG4da0oAoGclKFTLIgM4cOlBdCgBoCxgDRPAbAHSf3syr8PozggAxEEsJoBkABgAgM0gte7ch2SPI12cNxZjFlttYQBIZGalLABAK03xqMc9Hpt2XygGPk6hgPGpKREUmV1YHGkdV8Xe8DKdwwTQNCfZoj/7NfERiHoPAAAYbUYAoK/Ny8C/2WmziStdvUDTFFLd1JgJqJEFUP5BERX3MyLyRgbA12MkAD14UngEzUUUkjZGrDZK0SL2bR7Fd2/9Me7r1dBFBc0zCyralhQ8z8XJE8cwe//9mHJ9XLhpE77y1S8jXyljPugIbc/usuNXE0gFVK0OAJABwHzgx197DW7+ypcxvmkrYj+HiIabMomgxEYxAOKQ3jbKa8MAACyM+bG2BEA1i30WhQYAjAEmWRghkzrsCJ32HK58zKX4H9c/E74fwS/4aPaSvolYFgDIFlCZY3vFX38WDIBBACCzha04t3VNNPD7lVxHGoFEUVhZXIpRksV9Okan10KpWkIvTdChizMlIfBo3YqqX0Y+BJpzS5iY3IC/evNf48Mf+jgmJzbh9KlZ5PySlhIJz01P5dW1VteHpnxswNVua9zqswCAirMVT3iVnqLlLFzDYi4nZlLqZw1Nf5mWrBoo0dnrfVH2RM0OMBNwmaZLVrWWoZlYPC1f4r3IBZrzVTHN58HPuc/T+6Tvm6Svbvb+NBc8CxCYSaQ0/DQyFufsFJVaVdbphs0bBVxi/BeNGBn/avuOeM50e4EMWoTmS4qv6wuAztfIzxmXSGZi1tSrP7zR54BK+lBNvdCWMxGjMl0wdGwty5LnK33Nsk+AYpYprZqc02swAIKeOtfY/9t8r+MAFd9GY34aF++cUgBAhgFgAIAcC3/KORjvHEco16p4/z9+EF/4t1tQsavIBfTlSNG2bXSSHl7xit/D8fnTsMaLAN+nloMJu4eL8rNInAD3FUdRd2qwgxKciL5GqnmlDOKnGSCsdS+veY/39fzLdHbWtWzQfZ91d6jcdjUAY6j9ChjTiRNaMpBlmJg1xjVrPF4I6kpEHeW+2gPASFkMCyC7HgdTAFZjGJgJ/ursAw2cnkMCkP25VR8j4wGQrff698h5JABSc63CYBm87wbPX/47G/nFs3XFqCnSjDrEWCGFs3AKjcPfw1DUgB/Mw7Y6CB36RXBYyGbTQy724AoTQPUOxmxOSjkpbNUeyjlEu90UZo+cRSnfrxQ5rwC/VhVJFYen3H/JnuJAhr4r7TBGK4jwuj9/Gx52xUOE9UuAgUONvOOjPr+Aw/efxZeOzmLL/stwxRVX9JNKOFAyZ7xZJ4b9yX2BTCr6z7GXKeUJ1Kp9z9RghvbP98Awo+gZRHkJ/41MPgIAxXKRkwMVryo6OAueRdmYBY8+JnGIH37rP1A/cy+uu/IyXL5vKwrpktSRQf2sRKmHVg5+sSyDlLAXCNjJoSvlY5QRkYUqsggwkceC7fK6RtJXkTXheEXexMrVXw5DMxVU0bSUG9LQWIF8BGZirf9XAIBJCfhp7+v++uq1j/aH4rKATbUtVF9Oxj3RjUyfOoP/cf3/VJFg8mJUcc6m22xAmTpEbQh6Azb5q30Ki0FraPJnJ+ikEXZcuAvlUUbyOFLMNvkGs4Hn56QItZqo5fOYP30Ksc5J7baopaAGicZlUM6RmThAmT5pTZnc6n1NUv/li9mOPC9pfvg2cGxuKVovJ2i+LxPPoB3gz177Z/jIBz6MWqWGUqGEu+44gsXps/jmN7+Bf/7Ex/H6v/hzzC3MYYQO3IsNlApF1ogIuShGqth72SExGRutDuFJj/5FVOIEhSDAnd/4Gr76uc8iFwXIJz0UXIIsoaJKdzvwCnlpTqjnJAOg5Ofgy0Q/BFy1cNS1NVQRffVl6kDajgIA6O5O1IybLl8XUS4/jRC6DpZqNfzKDS8HamPoRfQxiFGgU0VI+lCKxS99EZ/6+7dhIxu91hIc6ihzHmw2hraL8tAIRiYmRXe/uFgX80EWtusnxiQ/t1IqCADAm416oIDOr5LnzRzngkiTaBRCMIFvhCDHOgaQEoDELYgHQBYAkK9LXnAe7cgStgWln/ONWbzkZS/E/3n3e2A7VSzWLRTyG+G4JczMnEGpyOzRNk4eO4x//qc3YaiaQ65Uw3wzxe13z+J1b3onnMJ65EpjoBO0uGkbt2YeunYqmyk/nJhFp4qMNCBAFuU+1wHSv/F+irs3+3jnO/gN9VEVQCo2yRSZygSQqHCMyfWTuODC3RIz1KVDf7kkhkw85Nn8N+pNcXhlhKCkHogztjrcGbEmWa1MqyAQomnzTOjotttoN5oKMJDIx54UuvlcTvaMZreFnRftQsKuR0+oeD9SLyqmL64tDvcCzOlrZM5KA3CJ27lsmrwPiFgrgIsGgBY1cqQZiTFnBxU/wlgpwIue+xQU0gWUiiP43d//e/zgtjOAU4TtM0lCGayR+lYR/w/FbuDBSLNEpnYQAOilKR7ysMtEe8welB+iATbRZpnic/Dt7R/m8rr4XImKMy1jGQDIkQnTi4Vpxfs+KwEgAMCf4/VNuoEU9PlyWXwAGlGERzzuamzZc5EAAJQGTKzfoPxNBCu31cEjRps92My3lrW9XBxnCzUpprUHgClwVn4vRP/L95SAET+4Pth0iIFjxh1dHiujpVTrU3mdmH8bnDgafSgfiwWiMYliU9Xl9NrylBFnSgYAWWOK0aCiAF0E8CSzt704g2raxASWUE6a2LtrOz7x77cgmdyDpa6LxZPTqBRLqIeMKnUkIeT00aPYXhtBzc/hjiM/Fllah4aSXg5pm6Y9dPFW7BABAPj6RT9pUgB4v0SoVIu45ron4pavfQ1jGzcj9ijX8GSt5RijJrpMyv8YH0i/Elf8Y06fPKWKLsvCJm0CaLn0qqAnhZoqCLVQSGtqEZKhJP/JWc6Ci/tTgqIbo92axgte+Cxc9rB9KFTpmdKT6yfznoFC9cEAAOqQ/683IAJJnWMTG2RIDVK9+aNMDeIG4cYOvMQGZQE0Sko52bJpsGZjqb0knjA5FmqJJ7RZxKRpO6gwUaMTyOSf062/fMvf4p8/9AkBAcgEYB4OqbYKAFgu1k2dRhDNML9SZkn3Imn4zL3Ce5PvIfdenr9Cyfd8FTFMsFGDB1K8avaA8QaQBk/iVi2pt3gvrPBJofs+afTaBMuAbWL0x2hW1jQEAcIQxUIeQ7UheW6zs7OSIMLBScimOGMilb23zWsw+4F5nX2mm2WrdIGiov5TUjY0Oowt27eiWC2h0WmC65Xov5LNqdxq3l+UH1AmxH1OCmAtMzP7O/cnvg7ZUwYa//55oKVTBHzU9VOJAaYRWK7ytATVfJ8xrBWgyMRr8QYU8xj18zp/m/8XaRPfh5iWohHKvoP5s6ewa/MIbnj+L2NywyjcyU1oOTk0IxYLlGiyf4pFFkRgMefm8Lzffj78NIeklSBvlcRrab7Twej6Kfz6bz0L85062laM6tAoOvUAQ9ES9teW0LN6OJrfiCVrCH7PgxMTBFKsudXkDz9FOXGeb1XeFIPNN9dgoZAX9/+EHjIZACDrR8brmG3AsyCS+cVG2iVeX9oDwDRr2el/VgYg246RGQzAH2sxAZZ/Rg32zOdkcBlAb0VttUbjvuI1yMNoCHsV9tRqF/cBz281ACCzJ6rrt0xxN/Ieubapg7kTC6qvKVPi1MH6QgqcvQ9zP/gm1rFfDxdYKSBwelK3ciLtwYUXK4aU3Htab857gS9DMaHZB4lIEI6nEtTEb0uMdwnUsS7qIecqmYsVqxhbuJT95NHqJJhvdPCOf3ofLr3sodi+cRMajPQOaQ5eQ6fRwq33TeN7CymmLjyIgwcPocn0M33ROLiVfU+zCHucnsswWbPV9J7HYYb0pHpAwu8x644/z0hnPsb4+LiO+EslmpRrjKzURnNRy67EEQAuGQA2rxGNo3u47dtfQ3vmfuzdPIpnXfdoREvHMTXkIu3MwSKAwNQ0m1JEngMq/YrXiCpYGohzkMrHVLI8+srQF4jDMKFK0oVd+TJQD6QBSaULVGtLua0boz+parRvkokBXPag+K/c91bcuVeDqboIM2+BmSBHqSAc6PbwrGc8SybhCulOUKtWxbnRFA/mYBhc5EYXRyoEPwxCwyKGFGTS/atjY9ixdy+a3GSLRZECEEAhuhyzWaTRCF3e5+cQNuuSBMDpnC1idI3AZ3SM/UNLI+xysEl1rgxM+mCEvewAyX+Tw1BHAvKvSvnzZgAAIABJREFURLjXTa3D9JmzeNqv/ZoYaN12222YHJ/EvXfejSIcfOkLX8CfvOaP8b4Pvg+tntK3sbhAD8jbPBQi5DdMYu8VD8Xdp+7HZYcO4apLL8dwGKKCHv71rf8bC2fPopxjwx2i4LkguEHzCB7WNM2hYz6bAJmqcbNktFe7hQrznUNVWJgN0xziLFhYfDD7UkWtFBQ9N1SabVLa1o3U0E4TnLEcPOMPX42oVJNm2+nZcGRhclrQQ+/wj/Du17wGux0P+ThAxw3hMdOSFDnLEafx6sioGJKQ5i8mH0GIyZFROKo6BgskFQlEWgsBG0U+zRdK6PYi+ZzNfBD20GFUmZ9Dq91BL7XQ6lHnXMVsO8L904sInYJoaFwnRSsIEfsVRJQCpKQVNvCUJ/0Sbjt8O+46ehyxU4ZVmECrxykz40gitJbOoOoHuOLQdtzw4mfDsupYanVQHd+FJz/jJciPXozphVAOOoIteaHzWQhTG207QdPvyeS6mHiwQiU94bXme2CuP9eZGAhpQ6bsfcK/qwmQAq/W+hgszAe/71wHnix3Mf1T19k8N77/okcl7ch3ESHBwcseAg7NSaHltEbomrooE0omgawgEBSVMXkEchSwIKWxoJ6KHUDgJ5X3nptzfWERQbsrMYxy2MgfboqkEXroBC0pGhlFyMa/G4eI0hheMS8NN7WTLHRoqiLrW3WKMiliMcvJEbdCpZXSBi7K/1sBkIkl3hJCo2UUTucs/uD5z8T2YdVw/c27PoUPfeLLsO31gFNFTGMiGl9aHXguUfU82s0uqtWqFLmRpSJKc6UqNu/cDn8ozww/NcGl/le70Zr3ZZA6P/j+8SCQe9PLo9fpobXUEAZApVBGIppyspDUlFAeX95UHtKJ0Hub88o4h0wsn/E2notd+/fj0kc/EvUe7wsXWy64QO4v3s5sLpnVW6B0Q9Iz7BUpC6YRN8JGvg42NWzw+d6b4kySBwjSESjVDILsz5r0CbN+V13iUrSrKTjXpHlsvh42+8vGUisBgn6TItQ44vUp/IQpB2ryz66SbADS49pWAZ1OgKlqAfnGcQwt3IGLtm7AbJTD5755O+zRTYjsgmQZUxIlkXkA6gvzuPvwj/GISy7Fkdtvx+L8grgZp2Jg5QogLGu/HwfHyUQkU0ZB+inPigN4bDwLHq5+wuPwozt+jMTzURmbQGjZaHEPThNZm7xnRF4TJRJBeeL+EyqCshugNlSTPywuyHgis41rQMINRPrgwo0KUjREVheJ20PkssjwYXV85Nl5NWZQLoR4w5t/H6WJAuJKUSicygPyHBvQeVuE/0rZoX7mwfzW84GcygBODSsECJGOyEz2KAdQsj75TworE/MnOxW67SWsm5hEs95B3isjDhy8+lWvxR23343mEpNj8vDdgshDeBZxcqQAXuVeLgBkn37O9czptWIN8f/CwAgMSMB1rgFlaoclPk855XNNs7Hi/wka8GfJnJLJlm5YeT9QUmVAAJkK6QahD9qtSANSJmee46CxtIjxsVHsu/gifPPrX5dmqxv0ELt5AYCWX8PK93PwfFlxHoEDkpxQkKnvd3wHc0vz2HdoP/LlvFCOE1v7tahfkAEbVJErIJD5lfrNXvG1geVlEmHMl1kD9n88EwNrHtswCWRVaHaAea0CiSoUUumLCRSbv4sIV0+9+d5QgtkLFFOAbupRDxvHcnjhsx+LXRftBEa2YY7bh2fDcmIkEWU3NEGvYOFsHTs378ZTrroG4+UhdNohqqNTWGp1sVRv41d/4xkobODZA1ihg7HaCJKoi5K1gM2FGUkyOentQSMdhksWAoE/Pj+5UA/mLjrXPboyoWUZkVP3kFnrRurEWkZMJH0yTrhuTDymvqcHDCWzw5D+WZD5Hn6Nj2k8AAZNAI1nRp/dokFk9Vg06Tu//pnPYVCeKT0IydNy/yzvMoPrPXvlVqu1TIppFtjOrsfVAJD+Oak3QdbEfZAlo2c3dwZlNny+xsFezvsgxNJ8E2EjgZtzEeTq/z957wEl2VldC++bqm7FzmF6cpBmRqPRjHJEARA52aSHEMImGcnGxgb8DLaB57dsYxscYGFjA8YE5wTYgAEJRAYJSSAJ5TCjydOx8s33f/t896u+XdMzI+P//e9/dmlp9XR1hRu+cM4+++wNJ1nCmVNVzH/jZoy1FoHOEmIzQGKnCDgPmYdEqRIYZobKgqm03Gp2B+dnBq4IwsRcjaC6HHG2RujciT+JFrDVjWIWZNcyqS2i1yFDfBi3fu8ufOP+u3HppRdhlMVctsS5BP/opmHg4dkevvjILLZeeCV27NwpsXC315P8iQUg5Q5BoExV/bm/qramTFRS9ebKQ10/ruipFBJ5tAIgsiW7WJRCEltMWSTmGGN+wbyyVqLGS4p2rydMVlqKD9WH0W23MDFUx8N334XF/Y/A6c3jra+7DvV0CaOFEIZNe3SCk3Rny2L4/HzMmCF0hNP7a5+pJ8cs5XsVzPX3LNV+oduV5O8yvvNzPNvb8iWxU60BGsiSvDbrT+BzmRjiiQCABDTaDkipHIoiNkz8wk1vwpFDRyWwV0KAdl/0ZhAt1oNcEpBMGEdPBg0AUD00TAP0Qh/18QmsO2MbEgozkBIu9hNirIs4DMR7kYsfAQC/RQAgEgBA2Tgs94AMLjKsKPYnp/QlZT3/GQige3A0Q0ADALLxKpMmRXeyHaxftw7Petaz8KlPfhI7d+zEvXf+EJYX45H778cLX/Bc/OCeH+DQwjFhFRRNJvMpyoaLHm2eJsdw9lMuwb6FI9i7ezeefu4FGKc37NEn8C+f/BjajQbcrOeYP/1uD+ViEc1GQyqROmDihi6+vi6FqLqoMugfEBdaBgBUD6EW59K0Gm2JUS+7sJJAVDiPw8TLfvntCIfIwijB8WnXwYFCGreP5JH78aF3vAO77CIcv4OgnMKwDRj0VqZwn2Vhw9YtIu536NBhtbnTfqk+DIfVXbnAotiVAQBU8U1EmM+iVYjkhmReKBs2ipaRAdD1PEnuOkECFGtY6CXYTwDALCp/UYTwKLBE9wKnJCJdtKa78tILhV1w+10/RFyoomfV0UsdWI4rAT6VPYtJB3Ywj7/5xB/CSI+i67Wxbuu5+LXf/DP81WfvxNSGXcoeDwbKAojy2yx0baBVVIhqKbRgBgol1yJ2fdpzVuXRvZv553mP+Nna5utkW/S/FwAYDOS4aeUrQ/y8ZQAglRaZyEiw+4K9ogtDAwgmtNIbniYo2kqFWUHD6piZCHGx5Gd1qdGg+16zZJWUTobXVHxlwr8wO4/FuQXEPgnbiqorCTxFqAoUEzVhUzSlVkGBY5KVBYu106wHjKAR5z83BunvVVVpQtFuwRZMIcgqmSqBi8QTlyI2UWrAC2OYDoGcEE5vDr/w6hdh11RBfJQ/9k9fxp//1ZeBdAMSYxgx1yuakRoNOiSiYJfRbfuoVmqqumqGYgfouDWs2bgetTUjiAzlxa32yeVgQq99Jw+/GICoyjFtByMvQnuxiX2PPI56qYo4YEWZbReqursaANBZagqbh4wNh0wa28aWXTtx8TVXo8VEpGhh3datUuljpdBmX7wXws2CCop0ydTMHXc/+c9Rawk+ajBLC3RKpWwgANTnqq+HHnv5AHwZFNBe0go80fY8mhY6WJHJB1myxnFsEwBgEp2yrJuKXSh/siWAiU3bIEAaom7FGA2OYXzxXpx9xhbceTjAXfsX4BM4JFwUBIh9XwRW7TTFsYOHcOzQIezeuRP3/vBudNq0xFS2VQSk+Jnig52BTmxfEgCAYptc7whLRQFsk9RJG09/1jNw74MPILJs1Ccm4cMU/2buyzxvAgD8fAY3rlPEE08ckPlG0G14eBj1obpYaYrlZraOGiZnKQEAB05Yk7ESWR1ElofQCWEQAOgWUUsdBMefwOWXbMer3vA8lKer8OtVdGi7mlEUT5Ui/Kf9GymuFA0U288SksBE7JmYGJnB0695DnrtCJXSEPxehDgyUKnWpCWK94u6MSOjYwgCAqEqiZA2MYr4ZSCAiPlJzz3FnVSlhgAA/822PNpGEgAIQyXkeTIAQFf9FMuM+0xmmSptf8qlqb/uZ4JmmUSAMJncYgHdVhPVSgnnn7cX3/vOd+S5IKaKfknmUH/eDgSTp2OCsF2FgIVVFC8xYZQNjw1j/ZYNwpZiK6WKrXRanwWzunStF4oBpEeHvBpkFvp+jonUB9mzatkJCVi2nqlEL0v+B4QuuZckTF4k6Wc7h7LQZBVRx1uSwMYJChQrDDhrFcjDIsy6iQLeeN2V2HHWmUhHz8QCJf1txmcEgRYlOXeKo4i7Jg7e9wQ+8NvvQ5n3zLLRsxzMtajkb+D6N/wU4lELXWoymSOoisjoLCaHIkyWFhEZLo7hLHQwAhOeiP8pP3AG9f+x2SlaIf0EQwNnOkFRAAnHsax1jDvJHC1QAJBxt9aOWJlA94trWaI/eG/yf9cAAGMSxtkcSwSCdbKrC1urAwAMAZUIaD7uGdw3TgYAcGCeTkQwf3VPBAeWr1d+/8z/W7cArl6oybhqes72b+ZyxZ/3hsUV2WszAVGuAyzCdBo9+K0Ukp7VexgudFE6/hgeu+ULmOq0UCdA7JqIi5Zo25hxgqGUuQkHDQFqOowp7SOdr+XvzWojKw80CsHM78LkvBDrnRihU0DD47o0gm/edS/uOXYAl158HsZCD3bYhVk0xO0rDkw8NNvDzfsWsfWiK7F9+w6ZLwQAZEgy76NjQFExnES7TDTMqDegGEOSp/bZz6q9VDEylJ6banWNMDk1JZ/TpNZXBipw/16YnRM9NRYh2PbX7HSEvSMuZikwOTKM+++8A0sHHkOycBgvf8YVWFdJUE1bcOOWgB/MlUjTX2386XGnr+1q11POZRUrVv3aUxWQ+E7mUKcCyXXunT8+nXvI2ngCA2AAAGDyT7oHqdkf/IP34ys3f1WCFCK/pLQx+NQb1OCX6Ml9KgAgiH20/Z4wAMZmZlCdHEfEpL1QUGIoDHoYIDMBiBUAELRaQsciAJDGmR1Eru9aH4cM1hxCKJc6AwBWDGTdYyxtF4oBIBM29/7h+hB63S7e/va34y/+/GOYmpzE4w89iqXDswjaHUxOjEhF/MH9j4iNCym9dmLBTYsIab1VL+Ocqy7F4eY8du/cgWvPuxDTaYwnvnEL7vzKlyQhYnWflVOpztGvkp7dvie0maGhulxnQUqrFTk+JrhV+mHnABY+L5MlE0Tkgsr7oBFQfS+ouDpULSPqNuEbBo7DwMvf/FZEk2skuS74pgTCFKwQIcDD+/GBX/pF7C1WEDfmYY+VEFFdOuTmWJDe6V1792Cx0cK99/5IJijbFVzLERFHCmtwalJ4TESB2A8u9GfFgDEpJsTKGpkdmWMBQQACABTC6NJft1DFvJfgwPGGHCPVnlOCE6YFzy5LNYPgoud1sWndJM45Zzf+9d++hKRYx2JYQEjWgOkIRbRIimhvEQuHH8K73n4jXvTci7G0dBx2aQQ/emwBr3vzezCxbhd67LIwHJQpKkXuANtWLKBbYDXQgOUnsIhrZHQlCeZzdDBJCDLxJd0b2qcr/b8AAJwucDsVACB+zUwe0wjnXHiuAAAJQZ0MAOACy/vGAIhrsggBMivOREmkYhJxHtIGMMiqXqRhZlVFJq+GidAL4LV70tfcabZFvJM3nVUVFpApIsdKHkXW6iPDorZP2ij7q8kK0BodqiKWCQ0JrsrPUE7gkVFQasiiwh7BZhWfAjaWA/ZxUpDGTgLpifvpF12Di7eOIQ48/MvXvo8//NA/Io7WIcYQYinbEORYEpt2xyqJk0CpWFLj1mbLSQFWoYqRqQnMbFuHXqTmmDA9svnH+8L7nhepOnEDUAAABTlJzaMNYGNuEQcefwKVQkmuETcIMgD685pVrkxQixui1+oI84JMKYuWO7aNddu24vJnPB1dUvZcG5Pr1ysbUapZi9hgLACArBO59op+EJAdqAD8GQVUjpHfE6oWIk1Nlmr0QADGt+u2D7036CA8HwyqCgznsBLS0wCDMGMy+0F9zXTAvwIEyAEAbAEQAECiIa495JBZ8G3SvhPYfhOT6SI2hAewbeM6fO72x7Fo1HCkFYiAaJHMqE4XQ+WSBEr7Hn5YKLwTo6P44Z13IQpj0RJg4KUAE9W+INU4Ak2ihr4SAEhDXwCAQsHCNdc+DQ8+9qjsBUOTU+hS9FRYNCcCAOyL1gAA6dsjIyMCAHD8iU1c1v/LHvdU5A5t2GE1YwC0EZoe4gLDOhum58JlH3PzON500yux64J1qK2to1Ny0egFKEoLxX8wi/iP5SD/594tAIACoTpND0OVUQxVxnD4ieOoV8Zx4+t/Dg/c9yiMxMa6dZvw2KP7MTW9RlXfGk1M8j6SCZLR+MkGkYqZKPlHkjgR3FN1DEV75xgpFIrily06GY4trXF6/eDF4B7P+6zXuvwc4HMKBHAEOJfqXS6A1LGLSjhUslpyiwh6XVkPL7/sEtz5/e+rY+QxmWQA2CdYqJ2qErrihgnj3YIXetLvX66X0e61cfa558B0lPifpuyrnHUlAKDNFU5Wx5b2GA1Q6gQ+10Yke2kOqNTrRB6IVS1hKmno/z1LFRLuPVr5nwCAToayljlJMgYAAIovE7xZO+bgplddjZ27tsMY2455kiVF3It9/w3F3jCqGK+vwXvf9Xs4eP9j6MzPo1Kro5GkaHgBhodH8fKfuh49N0aj3cZUZQZOEiPoHMaG6SLKxhJClDBvbEUPdaQCHdIuNKOGZ/H6jzuJniwAIGsqq/90gXI4XhQwkK+g6zGTbxnQsc5gISM/vjTgqy1eNbtMMxalpSUngJk/V6WXoTU5dGvAMiunzzbWBb/szXI8qr64Ink7WTy1+vNZEjqQguXPVRd49LhbCY5wi1esWC1kt6zfpb5RDfVMj0ziSNWSQp2EoBvBiqiD5aEwHGH9mIWHv/zPOPrtr2G83cR4qYC5XgORYyLMAADqjomvSRpKMhxkVnP5a6rvTT525PHnnxdgjGPCob6Sh5JYmKboWUV04iL8pIo7HngEUaWAiy/ci5rfgem3pZ2AAEDgG7j/WBvfPubhjEuuwhlnnCkJPBnXoviftfGpa6mtbRVAp2oO6toTDNfxtWKlKpYvW/OY+9TrQxLjiu1ppkEltSwWRMIIPYpe+x6q9Rrml5ZgF1wsLC6hXCphzcQ4Hr/vR2gdOQDv6D6cs2EMF26bRpG6Cr052KTFOqW+C0f++ujrqcdwfw3LM1g0jnEKAGBFYWZgkgvLgbnyKSa/BpXzL+Gc6OeIqwMAyxUhAgAiQmXY+Mat38B7fus9KDquVKV8L1A98gPUe32yTwYAYA2j5XVQGRmBOzyMma2bEZBm6boCDJC2QRSbDABW/bsUJ2s1Fe2EiJBQ0LN+t+zi9u0ANZ1fB7Q6qV+e9ar3XwMAErlmLQAaQjfo11jsK6lfd911mJ+dw1133omaW8EDd90Lg/Ta0MPaDTPYd+SA6iEOYpSdslDpjYKLbtnB3qsuw5HWPM7efgaec+FlmEpj3PrxD+PYg/cpkR/TEuG0EkVgSK9VOxsWFhawZs20bFRsuWBFiIOdgQNZAkSw5NAzz2xFP1QUbX2j+Tft/yt0NwbF1AAwYoSWiaMJ8OKbfh72hs3wwIoSeyo5tDIAYHEWH/zZm7CbVXb20a8Zghf5IkrIai+VQM/cuROlWh233PIVJThHoMi0UC2WRE+A50MKq2a+KL0GBz0vQMEtwbAKQsVhgsmJQ4VgLwjEBpAAQOyUMd9LcHC+hdCgVCLbajzxGu2gKFVgipxEoYeCFeOGG16Fj378k9IesBA4iJ0qqOrLa1t3LfitOSBsYsu6IfzxH7wT7cZREUUaX3sGbvjZd2K+U4QXU2SkhKJUtVVlnEJwPrXHWJGhd3dWzchrAMiynSHgEghkFf9BQEAvXk9mAz9dULba33UVWqOR/P48A4CLI2n351ywF4ZLP3kmuVxjVW+c9mDWVkwCqInWhAowOf4E2ElIvVIBLtcFVi7Zu06QgLRzI4ZYiDYXG2g3mgioJ8D+1B5tRRXYZjm2CEaVKmXpKxUF2Iy1y3lKsRnFelXznQE36/XSGWW5ihMtvXGhqMLzbhHwIXmEgpEUcCqFS3j+U/bgmedvQex38b379+N/vOcjCIK1iJKabJROyUQQLYgiq22WEPrswXdQoJhngcwXC6ZDJ4AKdpx3FjqBEpcRsS+xRWTQryp6pwMASKNTtolkyViYPzqLIwcOo2QX5fpw7dUMAJm3OQCArR0hWyukjxdiF5o6DsbXrcVVz302ItqnOgaGJifhUNCQyDZ7pBOK3ZhKeXwVDwDFZFPUUF2BYbLCygwDD0VBpMK9pejoA43c+r35TU8H4flEXuz7WFnLXAT42QQmSf/nWpVHrwerSPI5DIUNqhez4k/TQzrLUBUXopItkjlOVdZHJ2hhOJrD3pEIlYKNf/z6j+CMb8bjs0sIUxNDbKlqNFGj3koY4dEHH8TMxCQ6raYwAFjpJB2x3e7IPWBVRtbnTDxMMwB4zmQAiKdvFMCxeI4GnnLNldh36BB6SYLRNWvR5p6hQjxp7UpijjW2d9G2zcGB/Qfkr0wgCQDU6jUZ/1EGAAhwIq4kkbQAmFFZkpzI6CAiAGCTN2WilFbRPjaHM9eM4G1veT1qUwZqM0NYoAVvGKNIxeb/vY3ET2Zp+z/zGlouWYkEiqPD45g7Oo+iVcZofQJhL8GRg3N485veAq8b49iReWzauA2zswuo14alEiX/K3lmKcJLSEx2hlhWEQwiG62n9mZDsUa4PrIVj6A5CwpMpgiu5fcFZRd4Ym+ySlSVqCrXGjqwKImNzM44V7zQAAAT/XKpCCa63U4LV1x+KR564AF02i2h/w4yAPS+9WRuiHwHY2Bp5epJQaBULaPZbWLdpvWYWjudtV+oYrUIefWrzTrlz6q3uS/MgwF5FwB1HbPWgQxI0BWy/LqimQJSSJQWCsUe0GBkP6gWZW6ySLmuLidbcj8zUWWuHTInbbYABMIASGM6YfmYGbXxc69+Knbt3gFrfIcAAAntvQwfadwUSnPPM7F+5kxc//xXYKRQxez+/ajUhxD+L2vtdhRj565duOyaK+EXErR7HkZKE3ARwzUWMFqjrA1bIMtoYgaeURIGmuwtbD2kELSUXk+VApz6Tj5ZAICXu1BUdpQcf8JEkvYtVj9PZADkqe8nSy7185JMZkWq/M88oJBnAOTfJ/MkVwUerGBrAGDw+UEA4FTjfjCuWv49ayEZQK/ySZtOAPtAeC4m5DXVbBP1/YNArJrXXGd0/C6aTK2W7MNJkKJklBAGHbhDETZOFPCdv/wzGPsfwfDSAspphKRowadmFeODBHCjRAAmaiXJd9tZ4SSfI+X+reMXfU4rkly2IrK9KvThSjHPQGi5COwa5noW7t93EJT8vOj83Sj6DaS9llieB36Erm/gvmMtfO+4h51XPA1bt26TUSR5TRJLQYOJvAiWZmuGCjOUu43q3EkEANBaQ6T3Uw+O6yIZkbxGa9bMiI4Irx/jSc5trsP8BDKtW4uLoF4VncgoTM4i0tJSQz5zw8waHNn3OLy5owjnDqIaNvGCK89FOViC0Z0DSU+hxMKqRXO1MTSYwOd/V2N92WFmRXEjy6lPxxAWkexTPLTjS/4l/B6dAxpxb59cVkHShKqlXqonCAM3ih4FXR+NhQZuuP7VUg3jy9kCoG6EQlZXm2SnawEgrbbLRL9SgV2tYOP2M5GwF75YQCfwJEHXAIAdxwIAsAUgDwBwc5UqYZ4FkG0QMmCz3gx9fIIpZc/zAvYRarXD9Cv/mhpLZVIql1PzYPPmzbj2aU/HH3/wg9hz1m58/5vfQ3thUSqRw6N1tPyOoFe0DhwqDyHpxrArVXSKpgAAhxaOYveO7fjJK65GrdXCpz/wPsQLs2phZZBAYRybi7vqj+UCcvz4cUxPT8l96bDvv67YAKShERjJ9x3rfhn+1Egsz1X3bunKmhK2obYCpG/4aJzi+a/9GVS3n4VOZKIQUwiDmy21Anoi/PehG9+IM2MDwewxDK8fQ9froGQ50iPM6uPIxAR2nrMHn/n0ZyTZYHJXKbiolyoou0U5pygORHRM2E7Sm8VNMpDef9pitLusW6qeKPZckm7ORartx4goBNiNcXiRQS63SQ6+AHAcAQB6pLOSLp1G8DuLoqz7px/9GBqBgTYoklZDx1eCPrUi6Z4tpKkP1/Tw8699GS7auw2WFUiA/jt//Cl84Wv3IDSmkJp11tgyYhGpxbQLUwi8wm6XEWdF01QVW72Z/X8FAKy2COVR3BM1AFJBRynedM6Fe2GWHaR0drBI7VbVSaY5HJesMksLQBYsmbbqAWRARGq+zeSXiYxoGygggAAAExgm/n6PCT8/z5Tkf3FuHo2FJcQ9UvU15U1pKbilIsqViohEEuEk6CBiUjlwjs8Ri5BEi8guAQDRd6BgI0ndqgWA+hFM8CgIZ8Q+KnELl+yYwSuuvQCx18bBho9f/O+/hyCYQRDX4Ccp3GoB3XBONFpMijZFrFIrn1erSLlB0u7KMIsO9ly8F16slK0FZaYlWQYA5NHf1dfoDM4WTYMEBbOAowcOY+7oLAoGfQHYKqEcV/iQIIKjLmMACAAgvWwU6rGlJcYoFlEZG8W1L3oBDKrUUsegVkV1eESCXFoNEpCR9JVe2xmFLB/k9Om3GQAgPZoUGnRd6Z/TVE1hu8h/uSpdth9oZW499nVf2yAAIA4RbF9wnL7GAAEAbQOVp8CdAAJw9LHiT7/t1JP5GQkpn8uL3CWERgGR38OIE6PYOYrLtgzj6MEDuOWu/ShNbcHRlidOEsO1GtpLS3BtS4QVjxw4gO1btuJH99yNfY8+Jn35RYqNdntqv2N9nclFJt6z3AJApgw9wEmxDFAmMst6AAAgAElEQVSwlbXPZVdejsOzs+hEMcZm1qHh+TAJ2NB1gEcujBgKCMWiik4NAA0mjY6Ool6vybpJ1XmpOIuAM/9NEUALVky70hQRegIAJBavhIG6XcPBhx7GK3/i2fjJn7gWpTHAnajgeOAjYXuPtACcrP56ytji//4/imiAYkG1m20M14bRmG9izeRaHDs0h6nxtbjnrvtww/WvwYZ1W7Ew14RpFFGrDGNxoYFytdYXHtYAgKpMKco0wQACADo2YjKrelJd0QYg2C/03gHhKu7dTK6W+27V/dEAANdlaTdzaLmlAFmdsPbZi1l7OGOIIkVV0xjtVgPn7j0HSwsLmD1O4VNH9C90C8BqALI+9pMFuCJOylY3alPwP+q3uKQVRzhr9y5l/5cr+utUUXcc6biz//kDuaym8KvQLNtncz2xOvbRQa1eX7QbgAIpssr/AAgg4oGswGp7QDEF0EmYsiakwwkBGgpRU3RZ/FeSSJiZa0Ys/NwN12D3nl2wJ8/CAkMlsiINH0haco+8gHOshDdc9wZMVkfQmZuDTXCzwnbGLl788pdhaGIURpFVS97kAmpFYP1ICL+7IEyzEFX4qCOAA5+isxTijYvSkpiYy+Pkx5mQpwMA1BhUvfaio+MWhZmidC6U+8tqAICOtXUCrpOj1aqk+m8aBNOsM/6uAWgN+ufHYZ99MAAA5L/rZN+vkpxlBkD+2p2s0HIiEJB9yElYBPnz6o/Lfr+6inEFQJfH8hqsvkf9rtgRjOWVCCgTukajIXslWSC0OS0VgGotQjVewjc/9WeY7DUx3GyIXXdgJmBnCgEAMgnpHkYveYrJce4RJqYV6Ir9P4td9fGvNq4kriRbKQ4UE1Pmp4U4dREV63h4vovHj8yiXqvggj1nIfEXkPaaQrkPgxQtH7jnSAPfPtzCnmueic2bt2QAIcSGuucrDTBxYMoBAKsxAPqFT9FBs4UZRQCAccTY2DhKdFFLUxEZZFBbrVLHxRQbZTrMdTttdCionAKtTlc0BHh9N8zMYPbQQbSPHUIl7qB14CG89GkXi5Ww1VtEyeb501lhWVhy8FqdHDzSOejKHv/8OMmDwieb26LDdIqJL/pCOUayPp5+zh539wsoqxbiTChPflcUGVanitU6/KWWBEHXv+J69Dq0YAhRLlUy9Fq9nh+ukT+ZGhmqd6oWgCSNRPSLitUEAdadsVXsJWgH6IvYkQoQXQb8mQig32rDYCVELGOURVY+6eoLxWQDWU46E9rID2qhUDiqYtSPgTIAgPRuSeIyX2tuAqxKceN+/etej098/ONYO7kGD9x9H47sfwKj9RoMCm047DkORGm7XCgj6SWwyxV0XAvnX30Z9v2vnv/zd+3CS59yDVoPPYSvfPKjKPrKMlAEzTJlYBHRixTdltaC9Kxkvzbp0vwpiCjDUKkeLtuwSI92rqLAc+Bnaz9p/TcBBNh/2GshKRRxNErwzFf9NEb3nI9OkKKYOKBjhSTYZAF0G/jzN70JM0ttpEsLGFk7io7XQa3gwut5KFYr4qV+4TVPxTdv+QrmZudE/K3sFEVoo8wEPwtgpUqS0XG4sJE+y+SN6JtHQb+sF49+n1weDbuAphchMArCADja6EnlIiK93oyptYjArqJNNojYJKXwWnO46aYb8bkv3owH9h1B6LK1pIouBeForUiBLisVEKNoBDhjeggffN+70G7sg11y8PhsE29+x/sQ2psRm6PST6u4Rz2lZUDFPCYbOQ9lPWHzPf+8/qdqAfiPMgAGkdnBQO1UAAARYG7oHb+H3RfsgV0pwnBtJBYT/UyhWuiPjgAAkmBwbBEUEFqVLRaKrI5w0dWOGkqYSFVRmPhzreBPtrJoG1G6A3QbbXSX2gIuMlDm2GfyxFYYBhw8dlY/TceGXXSk8i6UdVXaEYq+SREaBqC8P0xsBbSgboNSVeVWF7Hvnfcq9FAzujhzwsWNL70WYbcJz3Lx+pveiTBcCy+sohvFKA+56ARzYnPJvmDL4KYVoVItCQOA7iQFl2yBFGeff7YSAcyBPoKsny6nkkxeAQB8qd9j608Jh/YdwOLsAqi8IGsAbTbZPpNpOQwCABFtADn/SgRAFABglUt49ot/Es5QXVoA2BYwMjEpG1zghSjRz5cbl/TRr6wf9cdTdninawFQ4Ooytba/sWRBtQYAftwWgNV64PpAQB8AoD0qAQCmIAShVGAmvYAMSrwOJkpAyV/A3nXDuPPOO/HgMQ/28AwWPSpNWNJK5Xc6sq8QAOg2m9g4sxZf/+pXRciSSt4cu9Qn4UNVcl1hfsm8GGwBkOqiB5cUSUS4+LKLMd9qoumHmFi3HovdHpyiq9hbUjFWWioEfAgIkAHA/YDzTQCAoZoE3VQbFlBMHJW4+ZPnYMFIlMWbiAAaAWARBEtRMYuYfWI/3vnf34wt26Yxtq4Oo2ZjLvBlrNCR6L8sAEDQrlQQht3oyChCOubQOaLrY3x4EguzDQzXxvD1r34Hb3nzr6BeHRNA0OvFqDGZk3tYUPVPJiEZYy/Ty5YxSHYLGVc6Hgr8QIJ5xhGsLIvFaiZOl6dLS6tHVpTRa7qaW8r2UeId0xIrZiUfmbkU9DUAMtCAlTSep0UXgjbWrV0jQfm+xx8VS8TQOHULwGACNZgUqPmdAfqmIcWc2nBN3JC2n7UDlXo1E2LMzkKzL7MFUjEdco9lXS95sh9P5iz89PwX5wBt8Zej92u6/4oELLNZVHGt1rhirUAn0Op6yV3MgxACzobK1YjxGOOWmCy3HqaHDdz4yiux59yzUZw+G4s+gRDuOwS728r9wRnGrV/+Nj71oU/CTW2U+H7DwGKSYsHr4W3v+BW0um1Jdli88MIU1WKE7WtMzB47DLOyTgCANLGEnebZysqtELkKACC1jsj6j/k4HQCgGSciPllwMiq+ov/zfxW/ZCyOVQQANRN1sDiYj1M4xsQym62+hYL85O967e8z/jJwRucZ/ClA2SlaAE4GYClgSLF2Vkt0nxwIoOaj3utXS/ZOSLgGrpEuMuZvXx/MY5zVbyNU+QiZd2QAUFiUAG/S87FmrIaRaoLDP7oN9/zr32E67GKcRdXAg10iHZ+qRuqzRNdLWEqM48jIlb7oVa+Bzt/02rXyGNWVo8kSL6TYUnLHiQsInBpuP3gMRxYaWDM8gvN3b4fXO46o18SQVRQAYNE3cM+RJXz7cBMXXPscbNq0War/jKM6va7063NOqAQ2++YsL8gzAMRdRAN7sl4oVR6yCPj8+PiEJP38N1kFmnXMm8b1t1JyxU2J1oC87otLTVlX5+fnMTUxjrDbwfH9j2KmVsDh++7Atedvx0zFQClqwzUSiQVP9ci3w5wAfmWMbQXgrg4i9Ne6Vb5EVqycsOlqx6Fz73x+nh+TRtx9IguXNACgVmANABBhLVRqiFpd0QF419t/Dffe/SOpVBRo2SaL6XLLwOCA1zYO+cGkNxUuqrSiohK52N3VahjfuA4j01PokkLHEl9WIcq3ACgAIBYPeiLqTE5OBwDIosFFfOVeoypn2RKmxSdkh82AAP1yoWJkNomvvO46PPjgg9j/2D605xo4vG+/UEdFMrBgiGI/bQLp620nDhJaPpUsXPL0q/DogUdx2d69eNHFl+Puf/s37PvON1CmqmyaKDpVJrbGBEirbDOA4P90BWCSRRBAMwZiUmSyfn+NhOmgPe+hqv+mF2RpOSCl1O8gdV0cDWI89b9dj8kLL0XXi4ViRvG+OPFgUcGvvYhPvvWtqD1xGG6vi6HpIfS8LkqZmjEo3mhZuPyap2L/vv244447kTCYjRNpASBVnMmZXjBFmVk28KxnJwVCaf43pUeIyT+TeeoAkAHQ6AbSmjDfjXG86SMpVAQAcKwEPb6mMoJ2EAstn4tb2G3ghS94HhaaHXzh1u8gLI3DN0rS71uvVtBdnEW14qLDaq3XgRu08Cfv/XVMjDCA7mJk7Qb8wjvei3seTRGak+KMoEgjHZjc+GJWX5hYKqtJXYHgOOTmpTYntTicSgQwD5itNoEHkdnB1+QXiNU2rXwLQJ4BwPHE99LGiXZ8Z1+wB4WqC7NcQExxsQwAIA2dDAftQy/gmtDxlR4AbYBEoI89etn8kg1MaPpKhZU9r+KD3esJM4ZJrdDewwTN40vw2x46rTaCnqcEIbh4MziOI9SHhoS6ReV99t4n4tTB9gseEwtMCpAIpf1D6QLQAcAhts3XWQ4StgGkpgAAdcvHtBvgrT/1k4h7DRjlIbz6dW9DHK9H1y+j6QeojtCGdE5sjkgFpkAY2xqq1TIMJxGEulQdko11847NKNXLMh+56TD5l6BI5o6IQ6jNNX/j+kGustvh3wiqVt0qnnh0H5oLDViJIfoLdB0ZZACwF5wsFK7BsR+gR8eQakWBZQVqjhh47kteDHdsBHa9Ag8pxtfMyF7hdX3xzmX/m6zDuTVxxWaTOUDIHsNz0r7lmW+zXk9ExDaXqPQBhLw3tz7/3D6hrokKoHifBkUA9To1CADkj5EjUzEACABQ80GNBabQKpBX2idW1MWQ6WPCBYatELd//y6aASIuDmOJrjb0/+XrOLapaeFRWC8Vu9VbvvhFac1i9aTXpbWhI/eU9kJkhlEZnN9DYICgAM+K6xzXCLoAFG2KE4W44OILZY9b6nmY2rARc6023HKlDwCQ5kmAnWsmA5wDTxyQ+05QbGxsDNV6VQBhDQBIO0BEQE1dSfraCwBA4ItuFwIAxDA8HxXHwLve8RZQVmLN1ml0jRA9OvAwbZQW2tOhVT9mdvH/87fx0rW6HaydXIvji0fFtnZkaFg0SiiWWSnW0OsEGBuawgff/2F8/M//GkPVCTQWuqiUh8VdRESGs/PM5O4ysVtVOWWVmYKBnORcF7juqtjJkTHFdWVZJXo5CNQUax186wBOdybKfpOy8ldVrKCMBUBLr3wwKay70EeBDKqUrgQmdmzfhocevB9xaiFAMavfqZMY3EMG95fBIFYdF0FZVU6lnAT/TatKJv8bNm1Q67WAtjy/jJqQfddqAF+fgaSPR2VJKyj8GmgkOy2foMjxaBaSZqdmlmHynqxYol9HFmWfWcC2qEz3RICZTNBTAdMUA6TlGBMHBQBMDKW48ZVPwbnn7YY7cw6WfBO0KzOMAGaqWqXs4ih+5S3vQutIE0Gjiyo1rSwTR+goMT2BG97wWqEqE/DlIDFLJZhpC2dMJWguNdG1NyJMK6JpQrHZLpc72CjGJWHv/O8GADgOmfzTMk3iGl6HrFi4DB0vR9V67Om4Rsf6eTaqFNZyVUmu9QRLtAAgk1wmfoPV/zyIoEEBxsL5FrTB8btafNWfHzkAYLWxf/rnTg4APDkAgV2Ly65R2QzMMakzZfts7HPt4DWi9prsyeJ6nWB6uIyq0cVtX/h7eA/fjeFuAyOBB5ctGmzxpBC4WoBUEyv101JFi7fYarhKAqrnVz6fO2E5Z7sjBSLF4pO9SDYS30ZcGsatjzyOhU4P28Ynce5ZZ6DdOyIFl2GjgCAwMB+Y+MHhBdx+rIWLn/k8AQAYO7G42eq0sbC0iKJLqz4C2xnLXPVbKccXzXCCckeQuSrtKNQYUKxQjteJiUk0mk25XoyRRGhQWHxApVyWdj2yechK5Z5OjR++f3GxIdapI/UqHr7nLuxYN4ED996Os9cM4YzxKkbsSIpMiul1cgDudBR+lfIst3Cdav0dvP5ifyw548k3Wq0BsLx/LO8x8lzcPSClfpmQmV2OruhotSPHLQO0r4mBD3/ow/i3z/9bxgyiJzgDDxUk6ocePHxOT+RVAQDpfQzhVsqYazbgjgxhaHoSkxvXo+H3YLms6tHvniKApDnSBnABAgBEsTAABFHPesYFjRahueUros4rZ7PRR6AzhkK2gcs7MkVs1ee83Dogn8tzYc9dHON5z3ueJDz/8unPwjUKmDtyBEYYoiRoWyADeGpiGktzDZQcZWnoVxxc/oxr8NgTj+Kq887Dc/eejy99/BMID+1HKQkl4S04dt8fmJ/PhELQNdPE/PycUP9LZVd0AGjjw2qp324r7+mMBaEXVgYbotiaIatEVTm4pE9ZVKwDqQiUXRsQACDB1S99BaYvuQK9DACwOTniHgpFE2jO4y/f/nY4DzyKehigPlGHH3RFIZ/fRccG0y3igksulUTsc//6eaVq7YeoFF1hAnDzFGxFJ3GZlZJbKotNWUAabLEkNoCcpEz8SMkhA2CxE6CX0Dc3wWw7EEFAXh3bjND2fDhDk2gFFMiiqJqPNGjjkosvwoYtZ+Av/vbT8Aoj6CQF8b0eHRnG7MF9GB6qSy9uueAAS3O49rKz8Mu/+BK024eQOBa+fvsj+KOPfBW+vUZ6iZl0mujCpjpp7ErljR4FInSULdK8trzGGgDg8xqI0fdGV0WVD/SpBbj+PQDAahtWHgDQ36s1AHg8oo7aa2P3+XtQqJdgZQAAqYy8T1oEcMVGzk0rs8/xvI4ECKxEyQKczSFNS1UbtQpK5TPE7zyWxbbX7CDuREj8WGwve8IKaCFg36wID6qgj60A5VpVPK9TJr+6pcdMZfxyvoewpZZOhWS6AAgAwNlDWrVZALs3Kfo3ZAcYNtr41Tf+N8TdJVRHJ3Ddq38BaboRHb8ildnaaA1tf14o/712CLdQkQo9AQDTod+1j0ptBH4SYWrDFEbGR2RzYa8Z5yxBFa4h0mYzCADkrK8UfV616nRaXdRKNex/5HG0FptgKylbgQK2xwwwAPIAAK0CCZ5Uamo+GE4B3TjC8176ErijI6hMjKIdseq8ToJbARoIToqKfdpPYPSanUXTaimnZoDQYE9uAyiB/0APqIzDbAnWIJhmAOS3KuliF6u0ZRsorTHAQEeP13yAvxJHWQkAGOx55Dwkc0LCI8UQKaU+Cr0FbJ4eRWPuGH54zwNAbQqB4aIV0F9YVQKrrguDdqVkt/Had7v4ype/jJE6PeIhvYHUAeBxLTVUS1gYKAbACRoAmQ1ggcroSYjzLzof7cCX8TW9cRNmG22xTiWdWATZMmFdMgA0AOBQzCiKMD4+jmq1Isk/EwzbYVuMIcwa6hAxgOM5y7lL604Ex1ABSm9pDju2bcCbf+GN0j88s209lsKutIe0KULH4O+/MABQqlZx6PAhjI4Oo+K6mJ+fRb1SlTaZbktZA6aRhdHhNfitd/8uPvaRv8LWTTuwMN9CpTosc77f154lRkKOZdIrMYONpaVF5ajiFqWCx3YaAgCMJzy2QOVayPR6rwEAvW5qUF8JAyrAjBWzigS1ugWAcYtyRdIVTrKzfK+Lgk3LPtJdG7j0kotw34/uAYdaADIAVOuSfuT3HB3XrQAVctUqqdbSnpKJr2WKBsDs3CyGR0fQbDdx9p7dmW2pal1SnXMrg9DVwtf8+tGHp3Lif2qdWgms6v1VAtts/ZHjzyr+/X9nVTO1JpEztCwkrd0AhOnGhIRxGN0a2MpALRGJWSP0el1M1lO88fqn4LwL9qC0do+on5OVw7ZJG8oyle2Dz33mi7Fz/Q4sHZuDyTaCkovZMMC5T7kcuy88VxgghVCJoQ6tGUfQm8XG0QhRYmE+3oAIZRSSpszfLkF3OCr+SLj+iRLSyTOA0/zldAwArs9M/l23KHpcoqfAnTaL49T6fiIAoMeLTjxOBQDI/pJZvxJU1S1gYvmWidAOvl8X/NQgWJkB5cdvfg/R8dHJAIDTJ/xZip7t6bo9QouA5t+vj0ED2at99nLSqtuo9ecrjSMFlChQjiK0pKXzf3XNGYvGqLkW6mYEpzuHW//u41hneCi15lHqteFQsJdFGPrSmzZst6BsfwUiV73znXZPnETylep8LJAXMczvw/r8CIDGbL0TMVwCAA7SyihufvgRtLwAZ46OY+/OLWh0DyPsLGHYoH4QcNw3cdehBdx2ZBGXPeeF/RYA2vUxf5pfXADzAn0NZO5mDAA2nkrrkcgBJDJeeMyMu3i9qB3G4+JYkuJTJijMtgAWptiCxXnOtVhEWGlBTBb0kaOiw7O4uIR2h9fFwPTUOH54+7ex98yNOHDv97HOTbF73ThmqjYKSYA0IbSyzCganG4c1/qRX5+y5UtZc+fepK+9/qmZ26uukXwyE0k92TTX4z+/juePRwAAbjZ2qYSw18mUHS1JMqmgKPRyyxGle1b8v/S5L+IjH/6IBKYchMoicBnRyyeg0jvq+6tqA8jruEFSQZYjgoOTYjVFB2fuORs9EjPZS8beMiZKXAioWtnuoLvUkCCtaNlKTGx558pm0ImgiELJl5EWuTCa/qr7/nXVXxTqVdmKg4gUfEm4s2o3k6Y3vuFn8IE/fL/QsBaOHkPQbovYDi3MeD6cD2wBiPwYhlvEkhHi/CsuwlJzHpfu2oVLZzbh5k99CvWwiyJpp7qPVp9LlheqBUQBLGIrlCkAS8LJCc4kznH6wTLPUSvRcwHNI1AnoKOycAbwDRNHehFe8fO/hHRqLezqCIyQ/a0JTfbgFgyg18Dnf+d30f7W91HzPVRGODkTmARnHPboe2j0unj6s58Dt1LBP/3TP8tkYpJXdUsYrlZRkgmqgn5ee+X/7UtFudXuCYXbYOAdqsSYlVYRdrMcHF/qwCoP4UjDQyMAvMQWz3bLDOGx+mZXYBRKCOIIAVsTXAOjI0N45atfi1/7zfcJABDaVfRCJpUxqlRGZfBWcCX4H2Fw0juCv/jQryIOj8N2DVTGNuGlP/VuhMV1ONZOMDEzg/nZgzCDGCMOvUJ7sGqutLDk6Wp5McDTJfj5oCt/fwYXi9U2l/yCfKrNKw88cEwQAFhB7SxYcOtl7Dz3bIRmIiAW8ycujkww8jQjOUYiyaLKy29VvYBcWEmHJQignIUUs2PwodDbrL8tMZB6KbxmF0vzC2gtNRC0uwipGdDtysIsNX0Gz6WSOATQFYAtNhJslopIY1+JbpoFoUYyCaQGAMUt5fhsuhxYCM2sF5zq6M1D+MUbXoi141VZ9979Pz+AO+5cAGxlz2YULVhFJvP0e6bNHJW6E1i2gVKF50eQ0RLrQrti46xzzpKglmg4Nx4mBbwWwmLJrzmZsF5fEI9bsfSMsmpMjQIDj9z/kNglpkEsVXr2hed92iXdzrzNuXNoBgCdR8iYcas1UKf+3MsuxbZzdiN0TGmp8ig+Nz4hQAZBGJU4KqZTnoaox4qwnbKdSTajXJuRHncyhuT9ywJbehzmXQCypVQFjyuCcQLE7HvPwIhMLDOvoTA4fvrHp6BRwMrs1KjlUVBMHC9KpF+WyZe3dBzrR1y0Dz2Cay6/GLd+/ds4eGwBgVEW4UgygEqlMnrtNtavWYPF48fRbTSwdcNG/PCOO/AY3QDEFigbtxT9kTVMnbNjq9/JWmKvJge/zbUk5tjxUSpYCCMPO3btlMD/2FIDU+s3oh3Gwj5jX7Ew4SIyIRjamGg1WmgsNhRLBsDatWtVO0smoMr7z4BcLF69UPWw+z2ZI0xAeu0mpobL0trUWzqM6697Mc7csRlnnL0dnSSCVS3jWHMRVTrLkKV1igrCyQKL/xzPKzq2IlEwKFagI6vmMj9SExW2+nikpzkw4gJ+9Vd+A9+49XtiD2jSLcctSyuAgO22hePHjmFifBzdbkeCOz7HKiWVprnXaRk8BrBiKxmlwgjgI98qxqnJ/VGJYOUr8wpwk3kk/6KGAamyRVgEOzMbafbjEiwQC8BOC0nkY2x0CEuLszjv3HOwtDiPw0fnEBolpBSCHPBK17Ta/H0eBAH0cWkQsK+lJIUkVfUvlorYtv0MhDErtVyOqfnjCRiiK3d63+vvf1nFX+LbbA7o9WTF8SxHsv2n1VqV2YYxgc+Cf72G8W8KP1Z7ENuseK66dVK3H2poQUBkgrpMvIUtoFoCWDWcGjHwxuuvwKVXXAS/tBGdiCJjQLXsYOH4PowMj+Dhx2fx1jf/KkbdMbELrlBo12ZiH+HZL3sJRtdOCfg9UaigVHAw153H5k3jMLtHkFgVLBpbEcJFKV1ECk/sAxPDgRMVRHyYTiCnLAGeZqLKutYXn8vGVjaydHWzVHIFBBD9NUnIFQil7AEzpkuuyJZP1ldjAOQTzPyYysdC+cNmvM08goCKUnav5/KKHNqcvSm/R+RbLAfjX90CoIskAvZkMbM+bv1+/Zkrx6qKJU/VAnC6dZL95jpeVPsKr6misuvv7nZ6kvhzf5G4P2P8soXVMXrYOFLG4oN344df+iwq7VlMF4CkMY8R10XQYxHCEiHthO3UJt2rOGSUcLi4DwwAwPnrNNiiOpigUgRexJ+5iRgFpEERkVvHlx54QApzV2zfiYmagzBdgBF5KPkG/NDCMd/C3UcbAgBc+fyfEKr++MSEaKow7u96PTSarT4DQOYodaUoiAhTAFSuj35IxxRqptDRhTGpKQAAY0K2zgkLNWstIQDA0epQJDBQbSaWYwnzi1pKdKpiO2W366Hd7QmT+5w9Z+O2b92KmZEyrPY8OvsfxLMu3osRM0TZ4B5PEetlh4R8fMNjVgyGZYBAYj2yZ0V8XhXFdG6q19P8GFMaCKs/hFTFNDpSgu+aaZxnHmsALv/ZK9ZxAgDagzMIfVEattkX0W7JBiWq2kz0C0VRqn7g7nvxrl9/l1QseKFKxXKf4KpPVG8mUhlmFSx76BPrJyREbdj3xI2xYCN1C4gLFrbs2oHIsSSZpgicoLQ8DvrDtzvoEADwg4wiuwwACFrU/7Lli7b83EqqBYNXaXzIlMXz1H+9mbHviYsPbQ9VwGcLdeT6V16PT33yU+i1emgvLiFqt0Vshwgbe024LtDbm24AdrmE+aSHi6+6FHPzR3DVOXuwd2gC3/rHf0Il8lBISMkZ6MftF4bV0TPJ0mgog2YBMDjoadWWWaTkEz3+m4NHC5PxM/ILo5r93CBT9JDiSDfCq978NqSTa4FSHQiVt3EIHyXXEA2AW97/Aczd/LaAnKIAACAASURBVA0MM2iusaJPACCrDkahUFz3XHAhZjZtwldv+QpaS03RASjZBdEBoOomz4HXk4AHqeMMjmpDQ5ijIBxFq4ZHRQiQCz3pthGTBtPG0YUm0mIVRxseWpEJHwVJRE0jQMjeZquMxCrItY+CHsp2jErZxeve+LP47T/6U8zRBaBQh5+wtSJGxeY1jRCTAkU13VYDQwUPz792J37uZ16GJw48gPE1W/DRv/4G/vLT30BcnUbC1yKCazioJK70hUcOhX9UPzUfmpqmEer/GwAA07FQrJdw1nm7EdDhgACArQJQgkB9B4B+a4yuwsstEEBHFqBBAICWgSseSlleUZZZnTXhkIbaDdBr09amp5L/dhfdZgt+tydILccC71Wh5KI2VIdDESUK2IQ+SkXqMFAEkI4BiuaqWwDIOInoCsFeV9pGRgGGnQhoHsYbX3ItNs+MoFKv4D2/+6f49nePIrUm0OPuyJ7+oqJbI+H4sKU3exAAICOBw3Dn7p1i/cm1ihuPzyptwZHNLH//ZV3MglsRnhLqnNrUySahDSABgJS2hZEYUstmdyoAgAwAqokL+8IwUaxUhXF09kUXYvvePUhKDgr1DACYmIDvsWpsqKQ2u58nMKY0PXOgiqY3Eb2WCOiVawHIry+DDACt3p3fDImSiqK09DsrFpNet/Tvg1vfIABAOiz3B7YAFKjBQkpgbMA3XWktKPiLmCjGKAVLWDs9ha/ddg+OLfUQ0/6MFrcUnWT1qd3G+PAw2gsLAqqum5zCV7/8ZSzMzsq10oiwVNsz33AeC8lifQCAdntMKqhfIQCAJy0AFD49Y8cZcCrlDADYJGKAlogAhkJDZGIi6b+hAIClhSUFKqapAgCk6ktqo/rJRErGJJE6w0Q76omDRhiyNc7DVK0EM2ArySJuvPHVmFo/iU1n7ZAWl5jWnwbBp0ScWv5rNgCodUhaReQCqF5qAQGERk4gwKROLu2eUbQqQv/3Owle9PyXCijA0KbZ9DA2PqlYIKwkuVTlDlTlWHrGlZYPk3+h/2fifqJbZLKFSgEAerxzTkpQmM2NfPykky2d8KmllNRXR4JaAgACimWaAIq5SHthUwCASrkoDICR4RrWzkzhgYceQ2xVEafKujYPVuZjufy8H/y3ti5XS4WKYdS/VFxFdsDk9CSGRodEIFDaokzI2qhdUvSc7u+hGjTN2o+UWNtJRmkOVNSv0ImUxEvZ3NJrVv5TZA3OKosK8FBtFQJfSGKsqvIE4hhjcf/g1SVrlWLNUyPA6155Ga685nIE7ka0QuUCw4JJr3UcoyNj+NOP/DW++PmvoWxUYAR0DAoREESoVfHC66+DWS3KnjfhlFB2DDT9BaxfP4bEayC2amhYmxGmBRoBAqkH36LmhAMrJjCdSbufigM8uIAO7sirAAB9BnAGBBAAYDFgNQBAjQf1ofnxo38fjH/yyY1c31wrQP7Q8q/TjFUW41QrbFl+qhhrJQAwGOMOJrArQIBMBFAzEJhks9CnhW61He3gZy4nUKfWADhhrqxyLyjkyXhUsx10gkgxO543k3/Gy0xY88klP8oxI5QdH5uGXdz/5S9g/r67UO4toJL0UDIiGEEAM+auwuRftZ6EJhly2TpHcUdD0eb1YxAkkTbkFc4FuRxKcAT21ZvwGQMbFKasYM5P8d0DB9DxPDz34otghy30/GOgNGgxpOZXEcfDAm7ffxx3Hm/g6he+GCMjoxgaHpZCEmMnAgBHjx3PmAlZm0/mvMJxLwAq2eGpunYiep7ZJFJHjOA63dJOBQCw3UCBIQlSP0TQ8RB5AXo9D812F81OG2fuPBMP3vdDFBMPo06M+QfvxjMvOAdDqY/RoomgtyRsijyDQl9L3q88BT9/jfXrlabW8tzR65R+bT5/Gxw+MvS5/mUAgB7ruhipW35PAL5yH2Sk6XwaddqyYXGTYsWdveb0axefb1bdPR9Viin0fPSabbzuNa+TYGVhYQlugb3RyxTfk20kq61DTA/E+o4VSXocM6gpWlh7xhbY1RIsl4G+EhuhBruVpAhabXQWG1L5Ih1LhMUGhDwGQYCTAQBC09MrGFFNojKawpy1CqheZoU/MxFh8k8/6Gc/61m47bbb8fij+xBT4Zyqzkxrtd2NVIwspFEKu1LC8aCJy5/2FBw78gSuPe98bEoc3HPzLSgntNIjdZUTSB+PXlWVh7yodUastNIVwIRbLKreDyYcVGHP6EJ5modGtfUAym+y/QXNSITe344iHO3FeM1b3y4AQFyogDbqnFChSXGyBPBbuO3jn8Ajf/dZjLNftWxD9oSA/VqOVBh7cYThiUlccOWVeOjeH+Hee+6F3/GEqaF0ABiUK5s0DQBwAScyF6cGCqUyul6AMI4lKJ9fUH1ApHEfnltEbJdxaLGHbmKL3YhUoVNfkE0G/OzzFgG2JOirgt/487+Ij/3NP+P+Qw2kpRHEJitntNlhtY6ijSX5PfG5aHZQSI7is3//Z5g7+ohQPBe6Jdxw0ztgjm7EYjeVaqFrFWH7lKcgEJFZqeU2Mo4XDQCcavLlF4T8hrciyTnNBrki6VolSMpvsjyu1RgApJQ7NRe7zt2NiMqmKemcirKpAQD2WspmnoFm1G3kuKQ1ngYAWJ3XbQCi3H9Ce4MGAGTSqURU9GhUsgsGw14Ar90RNgBBAfbAM9giNZyLPBVdWQEQrQifavFZvz1FAHnQBAAMJoSqX1M0ai1XAAAu9FUzgNU+ipc+7QLsOXMdhker+OCf/CW+dPMjgD0lAEBEYKtIwbUIRqoBADIA0GcAxAQv2JJgxdi2fZu0KEi7Etj/GolwIcei9Ahn1XQJ8rNgVhJkJnPsWxc2lNEHAHhNyOzka9NYSXz1N5U8A4Bpix+KtoJClE0UyxVR/T3jnN0CAqSlAooZA2BsckpAq76PbtZ/ptfH/lh6EgCASlJU79/gsFPnoz61X8HLRJfym6MkWUKVVgmQHquDorH59+T3EVH5j8lCM6RH1hBF4ljAoB4rm+xDDhZQDhexa2YYx47P4o5HjqOdUJzLlTWHIIzsfb0eyuyXbDYxWq+j7pbw6X/4B7GaFbVwDnjZMFQApKyIRWZQAQBBIhoAAoRpAEB6rzm0A2zYvBGVkWEcnl/Amo2b0WXlh0JX1NDIkhQGNsIAaCoAgMkJk8SZmRmhTjN54vESNOWcjYIYlUJFKR6bdFJxEPgxigCmykV4iwexbsrCjT97A0pjVcycsQ0L3Qi91ECpXsFSowGXfb2nSRL+c/9ZMwBEgj0TVFPsF96PSrmG+eOLGBuaRBJZ6DR8HD+ygNf81OtRK4+gVBrF0SNzkjhwnWIiTjFHbWmp2S0c0xoEEP90VsNNVoJog7ls26tBsL4oc17cLicCqIsdQseWaqEN2y7AMG2YZBNlVV2CpNVKCYHXhmMzcE7Q7TRx9VVX4Du3fR9whoVqrufzIAhwKgCbY3FF0WVgoEhhhYUcx8K2M7dK4uEFnoACdDNi2xQLSTqxySeDipaftY1ln3vCOM1aT+V9A22fcj7y/8qKv3zG8oInwo/qcyWczgAA9YV8hlVHApRkE9EGkPoeZAIIA2DMwE+/4mI89VlPRVhcj1bAhkgDthHBjLti93fDDTci8m0Ynim6Loh8tCMfa3adhae+4HnwCAJ7HsZMGzUnRZguYXxqWBhnvlFHy5qRdiYXCyLIzNlN0FP4SHIey8aKP8481S0AKv5Q1fw8ACDifxThzfYxYbAooyz13f33rfx2Hc/kE6A+wKNtfLUImr6/q8QvWgSPcQvnmNYF4O+quioiJic9dT1+B+Mw+V0AIKU/oO21yfYdGhqS+ZtXUM9/wXKslg2m3MB8MvFe/rMKRVf2jX4fe5b4y5xIIIJ/Ep9mrRD8fN0CYBsBRsshpu0IX/2Lj2LIa8L1FxB3FjA+WkNzYQFlk+LbkmkJAMD4TgMA/AJZK3ItSCe7kPnz6oODPEYWZkRnIEFiFmE5w7j/wDE81urAC3284jnPwNLhR9FtHhD9C9qix0YVC3EZ33roIH4438I1L3oxarW6tDiTxl8fHhIA4MDBQ5IraJt33mbR5pCYKBt/FItnQZHXRwQTE9HjYfsw40S+92QMABFVF9lgwKRltRci9uge4GGp1UaDrdzrptFtL+Lgo/djx8w45h+8B+dtXIN15QLGXROR34Co6ehWz4ExPKgBcAKYNCDaKmeV0zs5lUg4rwHzZ90GoMd6no2sP0//1PdO/26kwbHU63Kws6psiJ8rZ0ahqERquLDSLqHMdgDS/g0Lb3rjTWg2mmg1OxK40spNL9Z5AEAC3qyqk/9ivclQksKhLVgQIGKlxDERF22Mr1+D+uQYTLeAkLRH9lEzsJI8tI32whKofk361rKK60oBmzwIkF8e5EblaLlCwMgEAvmTfd66/19i9EzUjZsJN/gy/bTjGOedd55s3rfc/FU4pH0GoVDyGRArYSBWtrhZpHCqJRz1GrjiqZfj2KH9ePaFF2ForolDd96FMjcL9oFK7SpzYRDwQR2XCpLVpBfVVZO9fAWwP1StwUo1ejBI1oNotQGUBwAsB2hFIeZ84DW//KvA5FpElkv9KkliCAAUKCgVdvHwv34O3/3gR7GGgI8Vo1Q0YYSB0Bw9CqBZNrpRhGe/5CVozM3j8//6eaExc+OjDkC9XFHCVqz48TrRgqPbxuT0NI4cm0UQxRgdn8RSs4Fmq4VKpaqSOruAw/NLCE0XhxY66KYOQqskApFJ1BU7LQIAXqz0HxxaY4Vt+H4PP/36N+Kbd9yLr9zxIIzymIj5cUEtZlJhVrGEVrsjegDN+UNIuofwzrf9DK6+ZBfarSVMzGzDL/367+DuJxoIzCFEaQG2WUTa9YVeGXHM6KrHAAtgNVRwtQX2ZIuHnktPdmNfbfM5HQAgFRIWvStFYQAkBRMhIqQmHRUysRWaNGhfZMmBVKDEsc72E2lNoT4CGRmOEgMUW06WRwceeq+WT2beHygbE+nr4mgnfbvnodNswev20GlS4wIIfV/E7oTVYilPdld6TzlQMwaAfEosLQBc2qVyQPE/xxXGCKdVKe3B6c3hmj2b8dRLd6NeL+Bv/u7z+Pt/uAtGYQo9MRCMYbqxJFYWStLbxuPSAIAI8BEAIP3NCLFh83qMTUzIuQcJXU0ScSyIuf5lApFamVoDABLgshImAqDLAMCjDzxMSonMGUF3TwMAJEEkAIBa10wB0VLHxszWLbjwqitlPZUWgDjB+NQUIsr+iim3Crxlfc6xg1RSmz2yJH4wwM5vJkxKxYkst/FpAECvQXy9ZgDkNyQGICp+XGbQrJYMrHhPdmjyOu4dYSrMKwIASdCTzRhOCR2zijjoYSicQ7FzDFft2Yavf+u7eHDBQFQcFQs1CaSYWLOFhVU+JmO9LsaHhmFEEf7ln/4ZLlta6JggpUGVJMicys6XFVZWcZUGQCb6SXtMrumhJwAApfkm10xhbHoaB47PYs2mzehJZ519SgCA1D6CvVNTUzLXCBLzWgcZAJCECcp0NqEHu0vKmYXAi1GzCxhBis7cY3jGU8/Cc15wFcqTQxiaWYf5HhAYloAFPY897v91AYDlxE+pcZABoCj6OmIwpNVxdHgcfi8SJgDZQNXSED79j5/Bb/7P38Po0DoYlOKipSYT+ShFtVzFwsKiOJgoH3vVJsM4h60AAuBkAAABA1qlanceHcQxsRGgIIuflin5OgFT7TtCwxbmmQIALP4vbZlq7SU91TJTeN2WAPaVcgG+18EVl1+M2+74AUKUESWKASCvz4oJ/QBxlaRMv1ao//3FQs0NPvqVeP5bGJEhNm7eIO4AfujJcyw0qeKGmtArkvvcx/ZBgbzQdG5PWaFyrXKCgTYj9QWcs5oNoNcz/qQWivp+xZxQ81pVpnl6Enex919ijVDpylBV3fcwPW7ita+6FFc982r0MI1O5AqoY1B3xGbPtofrrv8Z1CqTSHsQa1fStucJwPzkT2Bm+5mIuVdGIUaSBPVCBLfQgVurwE9r6Bl1dFBHZLDm35L2NiR0fWD7qhLtXgYCnmyUsPJ1q2kALNvRUyOIzBJVbVWXV4EEug1A3Z9lCrT+dL0frEahz4NMJ8QHA+NNrBQ9pbNCAIDv1XOFRSJFwT89AJD/nv5elSq2lm4roBI8BVf5s1arSWKZj5/z8Zg6B1UEyWsA6LH2ZO9GBk/1W3B4OZn0StXfJ+tXtwWovVrFc2rEumaA6XoMc/YAvvnxj2GDa8Ly5hH0FlAbqUgM5TJeTSlKTTFkCwEtntm6mzGdUgLaucs3GEMOnv+K/VmcbkJpk+76kRRajNIYvvmD+9A2HGGpvfR5T8ehh3+AcOkgRitkRwGxUUMzrePr9+/Hjxo9POV5LxQAgAwAAgDUM2LsdXx2TuzX+yKFGc4nYHw27giEUwNArohom5FNDQEXyRQ5FQDAgpVPEXpqXXHrDmKxpabY70KrhSU6EVSLWDM9jq99+XO4cPsWYO4wCq0FPGXnmSiGHZQcCvGqGE6DqPre8zldgM3H+MsgAIsPZDEvsyr0uqs/axAwWDGORQONba8rR1t/zRyIyfrrdr4lIe4eTolM87XFSlkSyl63La0ABACIYIRURRa0mtGMgT/6vffhu9/5rqCUtJVyHHqDUtF/mcrGQ+JJaBrCSQEAUrJpb2SmCIg3lAuoToxgcuM6mFThzuxwGJyRAeC3OmjNLyKiIjMBAPFxXV7k8+0smlqRbe/9jSD7RxbIqWq7TOKTAAAyCRgsG0y+i2i3Wli/fj0uvfQyfOTDfw7XslEg9VIDAGLRw0Q3FRAAroO5sI0LL78AS8cO4VnnXwDrsYPo7NuPksnjVzQQCT+yfVTZyymautzkrFLGJEkrCCu7IbUR5Bee/KDJswL0a5YHY4og8Whag8XIwqsJAIxOI7JdxIEhCY1vEmgJ4UY9LNx2Oz7z67+FjVQaj7qouA5cqQIAXXp5Vyo4trSEF77s5dLX//d//beSOKVhDJcId7ks4AUpkkwcmBxZnMCeJ1ZcjltCo9WWM+ICTNEt2s3ZxTKOLTYFADg430YnsRGYroA1SdST1/hmUQAA6Tu0UgEAOI6f84KfQCM08bdf+CaS4ggSpyQooZOEylbesoXqMzQ6gqWFY6g6MdYOO/jj3/01xN4S6qND+NptP8S7/+ATcEe3oOWz37KKxOvJwiEc4Cw51mNcgo0cC+DJbAZ6U8wvHv/ezeTHAQCY2AtoVXaw6/xzANcWtWFuEox2+iqjWoBJAADFBBBkNn9yVOa3baFwsVSy6vFkQVo/SNRVrQwQICuAmh+szNAtYHFuHpEfyhiK/AC0D2RrQNktiZij53Wl9z02KBhKQbMIZhqhSAocadNmQXq9uwmV3A2ho1XiJnavq+Flz7sGBSfEV79yO/70I7fAKq2FbzjwyCIQ3VMu7hR7dMBky7YNuBWCe2TksOWBm2qEsckxrF2/ThgBPterzPtagsnMUWVVAMAAvEj1+BL+YO6qAQDdApDXTMgu3bIGQMYAIDApybxlyxyiGOfw9DSuetYzETgG7GpVGDoT09NiVyeWYdkmIMDtQPVMcvInqQGgk9LB9YdJs97MVLVF2coOBhD8k7g15Cqdg3MgP8Tya5sGAFidI+CTBl0YtOEqltE2a4j8HiaxiHowj8t2rMNnPn8z9kWjCItjkpKJuGzBgt/riR8w/2cwXi26aMzO4bZvf1tazzQAIMUmLbCmEzOxXGVSnmkAsAKoNQBCD0WHQVuCobEhrN20CfuOHBUAQLQmRJU5EgYA2XbS7pEaaLMFYHFJevvY98qglDRyqbiyrSWmEKANIzFgxw46QQ9JDYhZDAhM1EwbFa+HuHUQb3nzS7Fh2yhGNq6BURvGUliEUayi22vDdQsZgP5kVqj/fK+RrTYLnvp97KoxWI1dxoR+gJHhURw7fBxjI+MYqYzisccex7YtZ+A33v0efPAPP4ELz7tcglDes9GRcbSabRTIMBFHE51Uq8De83sCAHBMkUHGBIsFBWHFZb29at1U/cWDAIC2AZTXCACgYgdZQSzaA7sCBLA4wYeyreP3UWuCMUyEaqWI9evWYKnVxcFjLcSpEgHU7Wv5+ZdnAAwGo1qLROIsDY7lAzAuf5nomFspYT1jOtuAHwWo1MoC8vM4pcUst4dyQulYktdI2yRmC8qKgdgPlKVdRv1Jr199MDMXIGtmgMRFou2RrUsZA0CTCfpBNOMygs4EdAUAYGU2RhT4mBo3cdPrrsbF11yKRjgGLy6jaBfE/aNSSHHbbd/He3//zxCHDqp2TVhdtC2m/sZrf/lt8InIOEXuLqiFXQzZHsbqobQmde0NaKcVhCadhiIYpgcjTmFHJUn6I8sXEMBMmQCsgE/+XRM1DwD0x1Yf0FVaI/1qf19Ae5kFoMZsdt0HEhldfNDx0GA8IHtWztovf+D6tawuc27xdyb8GhDg+1i51zaA+r357xj8vhPiEcEuEvlcVtrZM077N/5k4qkF3AbH/XKsdnobwNPdDFar2epKIJDfQ5CQ5yttjyHZCVxHljWmNFOFOUnFCrFhKMHh27+OA1/5CtZYTGDnkKCLpMhWJsAOTNkjJIYh25opnJkKQC3zRJhty4/Ba5SvJg8CN9xDA1+54fS6ISK7hLA0gq9+7wcw3BrWrJ3GpRftwtHH7oXdOIJRum55CQKjhnY6jG89eAAPtANc8szniN7cxOSkSnokMDdEDHx2dlZV/fuswmUXAAGeLDrydBQ4YhIM8IQRxVZRJcZ9cgaA6EmxBY9F1diAQRcxP4LX9TDfamGh1UQ77OHiS87HP/7NJ7F3y3psqhbw6He/hZc//Wr484cxUuXxKBeCfNI+CKjmr10//xKWh+rfXw0U42ecykVA3T/Ov5UafPrz8/PrZDGUkfrHUrAnsNWUFJT0LFZOmZhxUWblm9UqLsJW5gZw65duxvv/6P1CcaeoVLFY6vtV6oPmz5P10OiDsWm/lNG2QytFwB7OcgFm1cXG7VthFB1RmBQkheIJCeA1MwZABgAgp0IqF2JwLRRdgAGIJLvgMv8lClAAAAcQk0rZ0Ppq5oqGxkSIiTddD7qdDsqlEl553fV47+//AXgeRbG8UxRNoT4bRLd5Ywzp+WqZIc46ZwfCziKeums3ovsegb2wJCr2QlvNjlF8zjmws8xKVHbpgCAbIXs+DamAKlCCVXQlkqY3cP7MJ/1a/X9wkMm14lLht2CWK2ilBbzszW8D6uOInBKS0IThWPAtQnYeqrTZeuQxfOTGX8JWimZ1m6hXiijxnqUJWr6HYr2O440GrnnGMzA0PYMvfuazWJpbFIGNgmFhuFYXaw0GPKpnx0SjtSTiH8dnF8QGcHh0XDQAeNxVggDNJorlmqhmU7X7wHwLvdSBb7CGzw08yBgAdGBQ6wdRdivqiEL3jt17sG33hfjQX/4LPKsqYnBcRJ2UuhLKAig2UrSjQFgvrmFgfv9D+JPffjsu3rMFfriA2HFx/U3vxGJUR2BOolwdQxr25PNF7E7AsWUrQAm8MqGPU1Eo85vW6gjhsg/yCcHXKq0BPw4AIF7zZJGUbAEAjBKpYtSmV2OZgI1OXiVJE6CM4mtqTIoDRZZEct6wqsnKuFKqX64MKLbKcqVHAi/5KNXHtYyecq2RDFQ+u9tsiyp+wPlOJkDXE30A4hNl1xWNSAISCe+rHE/WAkDdfxG9KSCxy2gzYWe1haCO0cUa18eNN7wYRtrCD37wCN77+5+GU1mPwCqiw7FQM5WInwAATJQIZhooVW0JuiNSzws2DCdFsVzExi2bxc0k4BwlM4EVvKxiIvdOldlVC0BWb+L5+6TaDAAA1ACgRSKpXRbZNqdpAdAAADc+u+iiUKkI7f8ZL3ohApsAQAWdKBIAgDmJRZqwppoNJP9ymzIWwKCStgTXWbTXbwHIqtInbDAD/rSq0K828v691p7mYi21/Hx+LuXH9AlzgPX+mEC1agEwY9r3hYhtF01zSOi2w95hbKpGmC4EuPXbd+BocQu69jDMNJYWAVZHQ6+HEllVxGo5rpMEjz/0MA48/jhCsVlVwmICd/XLY/qYlWgTAQDVAmBmLQBBxgCgOI8Bt1rCtp078Nihw+IC4BPwkeTM7wMA/RaApWYfACAdlb2MYncl005VVKlNQwFawzelihHVYvhGDCtxUYoNFFtNjBa7+I13vwb/D3nvAWXZWV6J7pPPjZVDR7VCK0cQQggJASbICEy0ZcBEEUxOls174IAw2GAbG9uEwdhmPNgMYGMGjD1jbJIAiSQhEYRaLanV6lS5bj7pnvPe/v7z33vqqqpbYWax3np3rerqqrrhhD983/72t7dZ6mH61F0I3DKaSRlWaQzN1pr4wScU4P3/6UOYRxrYzBcnVc8c6mIx4WBQyXlY8StYWljC/Owcet0e6qVp/M7b/xj/9JkvYe/e07FwdAH12jjiqI+SX0G73ZXX6V5l3QYglFUChXQ4YYIlbhgKBNBBmzjl5Pv6xuByCPgXAQCl5E0mpquYADmVmJ9DjFq0UtII3Q5Biipcx8KeU0/H9364TwAAmfNFt6R8HTgeBXUUAFCsrqHIq8QxBMNsCvoG2L1nl1gDRil1f6rSgsJni/hlwRlAty9K3JULyeo1qfi9CFQQQJNrN1L12iBkmouZSnyU7y8S2+bApJB8Bt0ECrTkGBEGQAEAYFWHArVzMybe8oarcOElF2AlnkRi1MU9gslVxUnxl3/xYXz7Oz9Gp5Vipj4rbath0JZC1yvf/ptosKfZsOHRzSZcx4Tdxe5poBkALe8sNNOKuM70jQh9sw+zb8CPCAAAkdMVC0AzpVDv8Z2Ejje9uabp89ctAIwpVbwIAah0O4qVa/ron9UYHTIA7pcg6haOgsCkTlY04HtckT4RbFMaXFrgTAsB8vfcJ4oMgGFiPgQkBkDOZb9VAQAAIABJREFUCLNAgdKKAcCkm0lso9EQ1g6/S0tPruWxGQCg9sKhrfVmAMQDWVYFjhewTrXGMvFX64OajxT31D3uipmi3pXnX7dj7CyHuO0Ln4F7zwHUwibQb6Jv9tA2Aqmm24EBO7FhkaVEBgBtackKYswnyv3F6GIjk280lyju/+qakAkZKXHGboLYLmPd8vGtW34Kx6nhkksvxuSMh/biPSitHUXNsSQO66GKdn8M371rAbe3Alzy5KswPj6B2bk50QZh0ZdxJAsax44dEyBVWB+S7Jqypqp5zoIfbVZVCzvzrna7I+y+sQn2/+dW1FuIABIA6KW0WTbhEZyjmFiQiBXgeruDtW4bh5YX8IRfeBy+9PnPYudYGZeesgs/+cZ/4upLLobRWUXVI0uUgvibaKyNACv3z8GUhoJOWTcDAk6UP2gBQL52lPqv20aK920UIDO+/C+fzK688krp8yEdW8SFJMCwlYUE+9pkM5FIW76OHTyE1732ddI/0m52UCpV5AaMqg9yQBdPoIhMSJKUUkNL2SBEZoqASQcpalaGveedhcwxRViMiS8TFbM/ZACQqsHfIRfV0Sf5gACAfPbKRcv77pmMbsYA0D1IPD8mPGLJRd/ubhcvfdnL8V8+9nGxSLRp1yWBw4AkJdoIjNo6SYiwZGDXnh0omQkee8peRD+6A7WQyFGoqIda1XcEAOBNZI+/VIkouEHLGAEilAq741g5S2KjiJZOQotgQHGBHAAAURuVySl0zBKufs0bAb+OvlcR66M+KcoOJ14PtSwCVlbxsV95Kc6ojaFFldF6aVBJX2MbCRP2MMCZ556HM86/ELd+7/v46a0/lp5ugiRT4xOoVatCP1bUYQNB1JPrTiFkJi8BhfXSVBYVMgO6QQC/Usdys4MQngAAAQ2urJIAACSsUwMgMj2SvpV4EhK4aSBslurEFH7pV1+KD3z8v6OZuuj1Vd8l/VPZM2wTsHEdLAUtVGpjQJSht3gEVz3qTLzjLS8FskVUp6bwJ3/9eXz6S9+DUTkNhluDaQTKbjA1xe1AM10GlQsmEvnXiTaCYvI/+tzNKjDFDWl0Qo++vogObqYBwB4iejbDtwQAsCreAABgCksVZU5QHaBpAIA2gJwHVi5cJoZ2BAvpGczEnACAoJsqOCkCAEp6S2pcSAwhN6sEUHJ+gd9U8MX/9jNxkgjYbkSbR2oCtHtIerz2BCxpPUiVW4ojKWsc5QJAZwJqANiAyw3HEqp42lnBmNWD3z2G33r9S4G0iXvuXsS73v33AwCgzd7tmkKOSbkkek4AwLZNYQAQAKDVLNdKyzWQmilOOe1UlOs1xHQsYM9tP5EWAKmQ58GGSjhU1VHEpGiDaeRKygUNALYAsFrEFoDjigDyPSL2oyolXAEAXA8eeyVdB8/4lV9G6jswK2VRu5+enxfPe5uVwhw1Fs2M/KGDssH9egAtAIPKqU6kNJU439aKGgC6kjf4nNxDlxswfzd4bl4VKloobQaACRVWiwAiFucHAgBBaqFpjcMxUvhrd+Li3XUs3fED7LtvEav1c9FATf7mWpnQoW2DxBdbbP+mqC8Rx/jBTd+RHkpqAwxcAHK7tRzLyVkLSjxM2wBKgMJ2GLZ2xAFskzRaG5Zn45wLL8CdBw8JABCI/gCTCwUASHAjdExD/L81A4ABqQYAmExp5WPFADBhx44wdoJyhG4/RNkZgxOm8JoNnHNSHW950zPh1EKUd86ia5XQSCqAXREfaOoXqDrx1hTaE61d/1/+O9chNR+HArxk7RQBACpBs92I2j9yj6hDFIaIoxD18izSTgW//oq34OjRBcQh52IiyT/7qthuI6DOgLqriiKiBRBy/4iVvVo+/hn466IJ77MwmHJWpZ4zG7QBpJOH1WGyTFSskWXci1hR9CQmE5tljxVAAg60rSKbk4BrhEc/5gp874d3Iu5bgyRDgwCbta+N7jXa/1szADYDAKQgYhniqELB1anZaTglOpaokTMAe/MAejDPNWg6XJzyF2y03JIkMHfkKAbSOiAXob8cXOSeMkj+NfsjB5uV+r/ag1Sbj9rfuMfwPhEAYIsnWyp40BoAuO6tz8DZF5yJJubQt8ZFVJOGtFU3wyuufTVaXQP92EXNrUtrWxx1sfusvbjyOc9Ej9X9zELFMeB0lzBptXD6vI2lRoz18sVo9Mtw3S76Riiggdm3UAnKQt8O3BZSAQUIBI6K7T7wWVkEADQDgACAuv/KCUhp/FAUWAnTUR+Mz1VtAGonHy0+jMY0o7GnPsLRBGf0fXTMwmou8wktBKjtxYVkl+Mfm33mVsm7XvakFce2lb5XpSLVZH5XItQbXYw0SKZzDc2M2Ni/cv8keuu7waJj3ree0/6FCZQn/7KXSF8756uKi/T5EAAYtxPM9Jdw06c+gfn1Biq9BkqlBI1oDVHZkHjM77twErbIucgEAGDXdgZbCmAiArTh8La6j3o+6bkk84gMFDvX0OmmiJ0KDiXAj/bfByOx8dznPQvNeBFGdwnesfvg9GP0LA+BWcNar4KbDyzjJ40uHvu0ZwgAMDE5KTEXC0d0UeIpFwEAZUusAADF8lEsVbI1yAZhC2qj0RRXlImpSZnrZFdspQEgDICcgeenBiyKdMaZtHI1uj0RNf/J3ftw+ZWX4Qff+SbsXhOXn3EKuvfejXkL2D1ZgZ01hSGtxwS/F5kAozoSxSSfY486dtqmVI+vIhBbFIHdbBwJyz632dbxkgbVtF5G8XX3u79XXXlB9p73vAePePSjVDJtm4gCmvApipRUMkkvI826SaV70sNjvOD5LxALwOXFVZRLlYGiKz9MC38QQdsM1dCbGTdez6RyLSQRCEhn8x100winX3AO+o6BUq0qC470zLIFgAyAlXWkOQCQcXEqUOA3BQAKVS59MSQxKtgAynHmIMDAGgtEQL2crq4cDQgCVCtVsft54Qt/Df/0uX9GTM/IXgiXm4ZJ3Sj2a6q+PLYCNHsdGFUH8/PTmPQtPHL3Sej+ZB/GmQD02b/SV4mPPh4eZD4ved5SaeVzmXWQDWE7UpllNYhVyThRFBSNAulBw3t3PBtAUsjCJMD4/DYEVgVPePlrkHplpAxgEm7aCeBTCbmLCjOSToAPP/ManF2vo7W6gKl6GTZ7+WwD652utABQCHBm+w484oorcOzAvfjmN74plFaWHifrY6iVK6ILwJ5uYS8YqYh/tLqBpPOW60lPvix4Bi1D4gEA0EstaQEIDE/oRrRwMtixTgVmw0WfiynVfPsRXCMRKi7VT3/9Tdfh/R/5BNZDA2063Nme+PpmSQQjoeK9hZ5FJoANI3FRZhJx9Gf4b//l9zE3E6FULeFn9/Xwuuv+BCjvRTM0YXp9AV8oYsT7Maha5orOOvm/P4VHi07prGuocDw6OXlPR3uw9EJcHMeb/X/DONdJ2SYigGwviXgNcgDArvpIuUmQA5ApoURWaJTqqurrVxqy6iHgh7QRqOCKAACDWupgKHR+aOA07P9XCQdBg5j9UwXGjarCKNs5BtysqLDazznWWW+JTWAaxtIWQBom5wA/IzMcxeTJGIARMFSBcUBkt8RxaaJE67T2KmpWhGTlIN75llfCy5o4dnQNb//tj8Gp7kZkVdCMYrgVR8aemTqitE6klgCAV7FFPZ1aekzCHBdS3Tr19L2ojtfQZzJZK4tVIQEqjkdZ0PmVCx+q6lPeP+gofQ9W/dOoj/233ykOAFZmKpunkdxM9SrrXkwmkEqklYmDWAc5DnxWLwwDz3r+NTAqJRjlElpRhOn5bcKWcEgRzisi8tlqUMk94TqkwJqctaCR7ZEDUWu4otyIeklBjbtYzWN/swJAhtW5YlAmNni5wFQRPOMh6A1ts+RfjT6utyow5D33yajNQvTiFE2zjpINlBt34/Kzd+OGf/8iVjoJOtVTsRIqvRvftRGHbdRKnmjMNFZWsGN2jn1XuOE/v4JusyltJ7rVmYGHEjzgdc8TEYp4UR+G/d+iAUBRQtWK0o9YOc7glz1pibnwUY/EnQcOYn73bkRsdaEKM7tpWEkTNX61AVBfR1wAkr5UosYnxpWivG3JF3v3CbBRuN6FL5adgdNFJwxQq2yD3evBbx3FYy86CS944ZMwsbOG/lQdPcdHp0drXQtj9Soa66twyWL5uQEAg5Rt6xj5hH956OCFuq8ajNSV/+HV4DvTro6JebfTFdafCIsGoWjGtNYDVKwZOEYVl112Bcbrk7ANHytL66jXJgUepYjpoG0kp/XTbYmtS9wDqSNDQJ8PVp4kxhDdIQUqM4ZSD22hqRwCVMFA6UKoSpct4B6XXAIArusLBZahA10AOu0mkMWYnhpHY30ZWZbgkkc/GvccOIQwTNEN+ggTUeaRQNp2+J5AQstVAVbzApAGM3K9BBGMK7YAyKFqTngmFmF8V7LrCDTTEWByZhLNdhPjE2O5o4ay4dMAINcLEZ3NBYPz3iF1FTQdOF+XWAgR9f68ql9MNHlg8p4brEfVuibP492n44po0NKhQAkxiyaUDqqpMB4zljBzAIDP7wsoMDtt4bq3PQdnXXAGAmsOmT2GoKvEqauuhat/8emo1efhOTWEbTpA0CbWwBOe9lTM7D0VKZMWw0bFNSVJqttdnLmzhqPLXbTK56HVL8GxAqRGjJjXvW+hHLkCcodOW9rPzNTNRd5OOFE2fYJi+Q7HluxVAgAoBoB2s+DPuupOO1IVmzD+HCaQep0urtebqaBrcEnrChQPbLMYiO/HOJzq/GwN5RwhPV8xAxT4UUz+i/8f3TuKz+VA4HxWjhsKBNOFTF3Q0cc2WnQZfMaI/s3G9z/RPVEQrIgAhqT8M75XkZX0/rMAYKnxPdCekap9KmvGlBlgfO1u3Pipv8U02yLjLsYnaTV7FP5MHWuNJmp2GQ5jGLb5GEoDgKCcxXUjzxn0UY5ee3UcKn4pfg2uiZEhMWhhbiIOgdgu4d52iHuOLCLt9fHKV74ER1fuhpc00T90AGmPWjVVxNYYlls2bj24itvW2njCs58rTmDlalW5gxAUpbBgEGDh2KLEOKqQqURydVFLJb+mMDboVMFrRRFHCitOsG0uZozuyt7sevzONrpUxjFBWAIAEe89tZPIjCTLU3TbUnSiCK0gwPd/fCseefGFOHRgPxpH7sWj9+7BjA0c/emP8Njz9sKN12Fnyupex0R6LePPHK8aeNRjqJjg011EFz+KxVrdjqV/t/lIIlgRb7D/43vrnEPWm/sJcee7iWYQv+yaJ2dHjx7F3/zt30rfRHVqAv0wlAs5NTePHtEV15OKd6VaE1Vk3og3vua1WDq2hHazB88dtgDITcntOfTgKS4MxYsgIRwXmrz/jMqPlufCH68CJQdj8zPwxqviEMAkhWryUbOD9YUlEW0gI0DR59SCpAew/lyNnhXRbP35cmFGWgYklMi1AJjo8GcyA5hIMOgntVkvRNxc95y0B0cPH8HykWOw2MMpPX88fxuh2IZRxFBVtnzfkQrV4x5xPnpHj0iPZjlPVKhczmPe0G+jxXgK5yWhiQALptxkVmf7cSiDQN9sHpc+b2kfEJE2NYmLyJD87JqY3zWPIDVw4Fgbz77+fej0uog9HxXeQx4To0y2hlAsqtnCp994HcJ9P8O4E2Oy7EglpFypSLWTldjVRgOm5+JpL34J4rU1fOYfPysJvc9eN8PCVG0MdgZMVOs4dOg+jDEwjUIE9D3nZiSMELUBc/KyDyhI+miHiWgT3Lu4Lv3/Pfa+2VTRZi+ciZTigtRdECVfBgR0VugLGPOaN7wZ//af38BP9x9EO6YIiSvOAkwyqanLBSJ1PRh2GXFoIwvbmKp0sXMmxp+9//VoNZYxPrEXv/F//TmOrFax3DMRWDEs3xbfUN4HacvgOEmYmKogjiCNMGfyZEtGq1SbVLuJql4Mfbg3W4A323iKz9vsNcXFoogqamqlFtGRTZzH4ViIzD52nnYSpnfMiwggK9OqHWtI0cx3WkW1l3mh2lCGfbQqeOLYJEWZegACRnGs5QuRRkfzorjMLx3cSoDH3FibWXPuMCAmiMCpFSciBEh3APbJEYhkgmYL/VUBlVJdF2kGVp6oOMtiHCmoMTz6wrfWMVH2EbfWcO01T8fJYxlWF5fw1t/+M1i13WimVfSdKmB5IuBlk2XA96MAEw+Coi2+jz4t5PoJyr6i1qYmcP4jLkSUxZLs0cKU4myih5AHxRJIS5U3T+6RIUxCdbypgbgT4u6f7RdQtNehxWpJ1h1VkdTk5HyJyuu2ZMkIVZGCWlx7bAe18TEBAB7/1KdgYsc2sfl0a3X0LQu1+jh6QQjfL8u9ZbuXDlr0JiYBs+bD5oNJkno9fnW/vgAc/eG6Iv3wGrRS1U5PbI74e7VZ8++a6ixBtYikbJ3E6f2Eh6HHrV7HRMzTLYl4qMm1lirIfXoHu2j2PfhWhpl0FTO1Em68+SdodBOkhgfLryPIOPMzVEtAt7UmFqVRp4c9O3fi8IGDuP22H2NlYUFYZkOts3z+FiYYpwA1TcSNRhJKxdQS61rRcVGtIqZr46xzz8XCygompqdgOA5anY4EO5KG5j3hRI4pINdcb8j9YT8qqZxM/GNqUhhGXh3JEIZsc7HhUfwvXEOaWqjWTkawehj9xW/i4x+6HqbnYHLvyQhmJ7AaxnAiC75JD3HuN4kERGps/TweMjlHJeAe5IE89GPfqnN6wzvqJ+W/HL5G2QQaiYFKqY5jh5fx0he/Cg7KaK4FKPkTwqKL6crg+Xm7U4Ze2EEie1YfjbU1lN0SfNdXgqUR7QLjfI9XiQ2TMb0+cq7oL6l8SuuVcgHgFFKJsGICkjqsBKg08KbWD1awGXNxjaa475WXnouvf+0bCJIqzNIUGr0UhmsjNXqwLbIPGWfRrYVikS4ygmBmJrT0FEyMReUyf6irU7xkjEvoKkWdp3anLdXV7Tu3y/d2rwOn7CgAOu93lYpvrrwve4+sGcqqUkDhHBzWe4VUvwqV0SGdXQHJpA8PNARGdEa4nLuCdis7Vn5x7xMwOzcyEd0rVh6lFZZtWZznPG92zvbwgQ9ch/md0whSRnMlyuKi7Nfwhc99AV/6/L8gCsigVI5B3IfWex28/rq3gUpHIjDdT1AvMY5qY2K8BM/N0AlTWJWdaHZVEYlAEhNFsklsYYXFSK1AzV3Rb3joLQBKiFXdsWFszFhRVZ/V3pB/Sayet8vm40+zBvQeokdCMeZXvdiK4s6Hropy3yLQVUzYR99ns8VAF7Y4hgkC6GRJ5R0bz2WYmG1mc5nCdhQAMApeFOMq/f7Fc9MJsUrO7y+Cq9+veEzF1/PvBOw6XRbvmHSSbUiGr3L2EiYS24dcH41mG/WxMdlnwqCLWpnAEHBaxcDhf/tvMA7fid7yqlT1HZcWzSliFk1FIZ5Wf6TM60KJYh7Kh9LdgkyjTQqk+liLCegoCJBQkJYiiimLhQ7glPGdW38iOkO7ts3i0keehyxZR9xaQbS2LOO317eR2jV0Ig/f238Yt6538fhnPxfjsifaYkEfxgl8OtElqQDhK0vLqJTKOXuKQLiyjqfYKoFzHW9zHel0uqjW6qjXxxGGTI59AVIYj9J5xPW5jwbw2eoqwH0qri20/u3TNlGuv4luGKHZ6eCeA/didnYaJJruu+1mXLR3D+pWiubCYTzilB2YiJrw4u5g/Oh1Wc8nMpk37jPD3YX7ruRNW21ED2AnFJ2YkTd4MPmB8StXPybbvmMHDhw4gM/+0z+i0WxK/4RdKmNl4Riq1ZokN6S9+eUy0rwi8r4/+AP84Ls3o9emCrwni8Uwgc2VknM0q7i4bDinvAdYFgUmzVTd5CAoe8h8GxM75+FM1JA6JqI0Vs9ptNE4tgSHNFkiNuwhfggAgEZhhAI75I6pyczkPwcHuEjzmIhks6pJEECQR8fGtrl5CRoP33uQTaCKKiq+6Zb411uOj5gUsn4fVdeB249x2XlnIVxegN+PUGGvOu2r8h7oIgCgQYsiKlQEL6QlQSqehKzUAlZElhQapVQomSzx/bjp8ndEUkVcapYbfgOx4WClbeLZv/P7aPVj9H0fJaKETE4Z5IuquQun08Pn3/EurP3w+6glDVRtukW4eaWBdo6xJIesRD39hS9A3OvhOzf/ALfe9iNZhCbHxjFRqqK71kDFUb2PURbBK5ewstbEjt17cOjIAqampnHs2AJK5Yps4AoAoMiIBgC8AgCgEkz2N7HaH7Onn9U1BrhZhjAK8fwX/hruO7qI//kfX0PfKiGCI8JwXLzpIkchFP5sWGXEsYOwuw4bi6i6y/jHv/8DtNeOoV7egX37m3jDb3wQEzvPRL/iiWYF9SC4KYpOAwGMfl8AGd0uQgqSbEIyxhQ4oQEA+T0XHB1cjvSpjc5/vQAXN5zNEO6tXrcZAMDEkT2aBAC2n7ILs7u2SxJLWvtmAIBg0QwMtM1foQdQRwtM6qVaoNeEQSBX6P/OA4hiB5qidSnRNd2Mqey4FDIg9NkglPHML7IA4k6g+uoHvfWqcqSEZKirp6iK9GIvex56rSaqnoeg1cTzn/5EPOqkChori3jLb/8R0vJ2rMYVRGZNxgI3T5N6AEYfNpkKDLjI9vBLSCxHKkYVVwaQ0Or2Uhm24gslmwAAbXBUbCZlpQHFW3q38yoZ+2G5AbMVKmh0cO++u+GaLoJOAJ+fIwCAQu2FTptX6PWiT9cBqRJKn7qqHlTH6giR4bInPAF7zjoDHVLh2BZAIc7xcYQRLZTobqCAMu00siF4y6tCvOZ8bAUACLiTi6RqP3OpnrA6STtEgnNCY1aVSh7jMJHXAMDWO90oACDHkoNJQpc2bET9FLZfRj/swO83RXivk5go2Qa2exE6zSZuvWsBUWrBo7BqaqGT+XAoKmWGiIMWPN7XfobZySncs28/7vrZPqwvr4wAAHmLymDDZjIFUXYnGCUJiwRzQ1tDCR5ZzXUdnHnO2VhaVQAAgaFWlwKWrMyoa6Q1NVZXV9EkkGqYAgCwCi0gtGjMQPYgWduoJs/2PCTwWYWgO0o6Dd9owW5+Ax/603ciNEuon7oX7ekJrMcRykGGCplOTCYpPkvZjIcRgDyAGGXrp8gceDgAgA6mHjoI8HCOn/OG1d6wG6JSnsCPb7kD73z79TD6JbQbMWyzhJJXFbFkuiuRrWeR8ZPFCKMOWs2mzHWC4wzWWQnkl7aaHIz1HPwrAgBq3VeVwWKsoMF+rr8SIwySuOFN1sUAzwzxuEeegu/edCP69hzWezaM8iQiZOhF6yiVxEFcWZIm3K8VjZhrXWIqA1yxoTrO5deAoN57eFzUtaBFl+0zGaAQsVq/dLI0WC+4jg9alIZWf1obYdhyoJPXvJ+/wBIQIcYCcKljUR6XmVL9m4UOAhqJ6N6o74rByVTboE86mcZ8vgAAPNYItslkK8Rffvj3UK45cErjsL0x9EIyRCfxO++4Hnf9bD8MsoLSTEDAdhigPjeHZ7/gVxFSMNfI4MY9VJldWBm8akntxfw8u4I4JjuH7STULWIyzmPgek07CrGkEEtA/vahPvKGF3l5Mb4sVvdVQqEcbQYAgAj4KBbYZnFJ8TqPAgBaGZ1VWCksFdaf4nttdU4aAOB33WZcjH2LrzsRACA+xAUGcTHJ5f91YU3/vljAJLNH7Y9DwePR4y8WYPSx6GIfh2YvVBoywkZlX74A4rLJKbDN9tALIrG1YzGkHweo+lwzLGxDGz/79IfgrpHFoxwLinkYr63WABstgirGDDU21L3d6qGryUWQZgCykHFL5oRBdg/bWWzc+N0fyHGef/ZpOP/Mk2FFDQTNFXSa6zBNByFB0cxHL7bxw4OLuG2tiyue+WxUJyYErPZqVSma+qWyMOqY4N/H/Ip6GWzBskzJCyjQ7FgOutQGY0GjpFoA2h0Ki9oYH6PTD1kifB0BADIAAvhlW9Ze21GirEgtuLYnzYS0+RS0DoZccxYul5aWEXQ6OPP0U/DdG76G03bNYftUHeNlB2fvmoW5fAheP8hzXw0yqaspACTX8w0DcuO1HpZ1HvwMVoXzjfdvtCCoWVVbvbvx3KsuySi2xhcSdfnwRz6C1fU1WaSlQq5WQkU9p+0VHQEME//yxS/iE3/9CQQd3ghWOlV1R29aivW59cCSA82prByMrMDI5sVgnRte2cHsnl2wxiqiTE47QNJeCACsHVkYAACsIhEAEPpxocrI49B0Hr04FBe5zQAA2U7z5EEUvHNhQKJHQmUjJUpX1E1T+tlrfhn33LkfSbendApyuygCAK5fQZTTV0pMipIIF522B2hRiCxTAAAX8w0iaLllTc4AGKXBysaVK8wrbQAifMMFaFhhVYEBf+YCLGhXLmrCzZcUqiRLsLi+KKJZfXsSV1/3TuqHIvY9eEQQBV1SauiO68PphfjWn38Ed33lyygHK3ApDlit5ou4oez0JiexuLqCpzzj6fAqFdxx91349o03SZLN4HjML4sjAEJFqyvXS+hFEdrdUBw5Eypb2yp4IZWHiB4BgA61ATYBAGjDxftGAKBP4EXYGkMAgJP88iuvxGlnno0/+tO/gF+fRpg56Jts7SAAwwlKETnSdInWecj6AbLwKBAdwi895Xy84dUvwdpqD5XqLlz7unehk1XQSjPp4+UxStUlb9VggsYARlPn9eYnmYJQrBVDUvVtnhgA2AzNK/7u4QIApFAyCYjNFHO7t2HbybsQZrFQFdkCwKSEm76u4CuWjCk2dyJ2KcDTEAHXrBkJ5vJzHJzriFXK/TZ7bU+SV59lgcuFSEWJPb+23Ow0AEBtADoEEHjhkWo2gLbVpMAhfagZPJc9F2Gng5JlCRBw9RWPwJMuJMtpBW9+xx8icmewFpURmzUZC5KoJ2zt4VyIlPUSAZ0BAACUmMDJNQGm5maw/aQdCNMIlkslCtXaI3lOLo4lPcG5lgoJsTLsAAAgAElEQVTXv1gCygwe9VRWGjh890E4hoNY3FVcoYlvBgBo0IgClpzXTDo11axSrwkAcNGll+K8Sy5Gi+0B5bIAAONTU9Kv7jqK4UBWgwYANlRBCoJ9cp9k8RxubPJc9ihrf2JS9oUdlo8FBodSBVfJbeHFBapv3sd3nL2vuK4XKcIyl8Tjm6J41IKgcGkXTtKGa2boxX2UHRN7piq47Ye3YLGVwLB9Sbaa7UAYAJV6HXG4LpohsjaVq8Iy2/eT23H4nnvRXF2TBKdYIBeASk5SXRBDrn8oAAB/JVaW+VjVewx1MwgCEABYXlsVAIABXScIZK2SFpaczsjXrq8pBgDnkDAAWEGjh7PYFiqnDY4riiURAOjHPYx7vBIO1lsOxvwYp0wcxjt+6xWIzTLKu09CY7KGBsWuIgMlAaAUK4P6KdrS8MGHIP8bXvEwFMzVYHs4IdTDO35+NHvDw16Isl+HbZRx0w0347q3vANTY9sQ9uiS1Idj+4MPssnWSEJ0ui1SncRhicrxZA0ywKWNoJqHStRp0Gc9AgIUix46uJf1MU+Yiy1o+u86AdFz1DFCnLtnQujHd93XQGhUYZUn0SPQ2g9gWSk86T0HjL6qRDMpocsJlenJD6Q93v36lAqXlZ+pQUTu6XqNobbF1Nw0YmnhU2NRrzOSNImQLtsPuT/nZmkF4E1NQTrG5OwA2TvUb4ttAsXe6eL6JoRFVtQTZYNGNgNBb4IAokkjq2KOjnHNZjzJz++HSJNA3BRcL8THPv5eWF6G2vgc+pmHbmBgrD6L5z37Gpi0ihWhD8aCHhbWVnH5k56Esy66AKnnyv1n8sDWpdpYBZkItBnCToxiOiRVkfbJEHKAvM+f1X+2Pf6fAAD0bVMA0UZ6v97jRSw7ZwEoZsrWFHG1Rufs0cI40G0BbGtSCWZBLDhHA0YTmeJM1QzYYs6xFQgxOuaLibxqYdvoorUZAFDMH3QOoZ+n5ltuG1k49uLn6HPRiT/ngwj7EU/KlBWmQSBeinncM5l7EG4i3EMGqQI6pPGyH6Pi29K2Zq7eB+Oe76ESrg5YwfwM1Q6oXBIYKxXPSR+/JKds5iQD4jgMMM3aKAIAev2QOCbsw6JzUmxitdHBV796A6Kwh8df8WjsnB1D1l2VduFeqyFtSb3IRBBbCPsubj+6hlsWGnjcLz0HtakJWKWSAAAR54vnCxuqXqnhvgMH0W62VcxHu17aPwqbyUS9VBXGXRQFwjAiI5GuLeVyFd1OCNerIKJGG9nEYQ/lioMgbIuls7qmjgIAWGihFlbOBun2QslneAw/vu02PPdZz8CXPv+PmJ+oYu/ueZxz2h7smh+D0V+HkSqbSn1dBgAJWU25G8tw/A5zYtGfYe7wMPBrzqFRAKc4d47nIiDH+/xfujzjwVO4q1QuS2X7Lz72MawtLoqQAoNEUrKYAJAJIK4Ahon9+/bhurf9JtKICehGsQx9ITT6pQfd6AXigTLJoO0XqaJcXyWwYdhbcrDj9FOUK0DZFdSZz6EGwGoBACADQCyStKd1vgmqRUyxEu6XaORBqiwOg1VPcZ1GAQAeD68Jn8dgl/8n0iSJjmFgbnIad92xTwAAVpEsoTAzOEvhl2sCADCoc03AjgOcsW0WXtzDlGsLAGBSXE9EVYbiNsUJW0zw9HM0JYkAABE8qaEMelDU+xTfgwuuEh9SaqcMKvnz4uqSqMv2nRLG5k7DZde+FoGRIfZc2H32P6vAXai8fhl2EGP/pz+Hmz7zD6iFa7Djriwy9Ntkv46ItNTqWG2u4/yLH4k9556LwwcP4j+/+lWZSBRuq3llzE1MiZtDiSqcSYAwiVGq1NENaA80LkIeBAFIbyaVUQEAfSS2h4NLDRH80y0ABAB43/oG6d7WgAGgheWStI/de07By17xKrzuzb+B8viMCAEqAICbOjcBE3FKy0lTUEOf1mnpOrLgGNrL9+B/fPavZez14eNbP7gTH/jw3yH1xxHBhe2SNaDuH6vpyidY9a/zofowc7p8rvGgLR55jySJeQAMgM2AgOK82iqULY6DzRgABNWE/GhlmNg2jd2nnyIJrO3ZojauezEHGxo/SFoA8gRfNu+CW0F+ILJp5iwB3W4zerxyTvdrct9IPxeXBlZUC2J1HI9ik0MGQKsr38XPmZVgEWRUCZKwQEh5FUFCgow2kiAQSn/U7uAx5+3Bsx67V5w53vD29yCyJ9E1xtC36+xaFdYKItpg5gAA22EcV1oAUsuV8UOQQNThLQNOycXes09HnCWwqLotbdpDkT2p1g18d1U0G3OOca0wHawdW8bSoWOwMgpOqVaizQCAgUAi1yTOV6kMsBquqsRkAKS2hVPPPQePetzlaBLpJuDHFpzZWSmq2Rb9wGmZM0ygimuQMAo2tB+pfWbDepRrHKiwe2N/rgxqoe6qe6yrdkXBmxxZPm4Wttn6p1/AoUPFczKPXAo8Rj0YSU8E/tgaVfUdbJ8ex9e+8lXAKcGwfDhuCc12iMTwpLIeR03YZirtJdtn5kSw9O6f7ZM2gPZ6Ay41KApHOEgi5KQVAKAZABoAyJXEBnRUUVmwTJx17jnCAJicmYZXYjAUUTNMKNxDtx3SHtfEapb7Fy0AtcKxbgchE413jWKp8tokwIRPNMZAq2vDiFbx/KtPxdOvejSc+hTsuTms10poxQkqiQlXXjxkTv1cAYCHpT/w82YAQIoSDE4rZbpOWHCNKr70hX/H+97zAVTLE0jCDL5XFaGmDosEuVp1q90UALxHr+lcrVolr2pP0MnCMHkfgh1M/hnz6OrkUIxtKECl12vNAhAtpxyE1vOavavjbohLL3kU/udXvg1vbBbtyGBML2zPbqeFkke2CMUPlRKAYgAwMWHSTI0WpaOw1UNXaXk8uiDD9Yq9sRPTk7DKdu5pL7uD2jvzNgbFGCILUf1NPQpxkm4X0xV+WbPyZ+UgilrThr8bggAQBoDJ8IHnQjFWEaRVhR4FOfDzyeoj08MSQU8Ke8ZhB5aZwvND/NUn/lCcYbzyBBqtCJZdR6/bx4te8HJM1CektYvnxMIRAYAXv/IVsGtVONUqsjSGn4ZiWzw7P40giUVE1vGraHVi+KUxYQEIzZ+gnRwVBfnIAuD8JQOAa8H/HgaAvoeqwMQWxSJrJNdNyH8n6/oIA6BYZdbvxXGsFfyLImWSgPZVz32xAq9zhM1yiEGonsf2RWp+MQEr5hlFAECFLkXNArbMbbRQ22wcbwWgFY91w95ZaAkQIc6cBawTf9mvqXkhTA+Cg9Q3UwCAiEzKGysnMerZMBmm0J1rm7K3lRwT9bKH1QM/gb+2H+VM2eAVW3953jruL14PHYMpIDsT0Ol4AMBoC8CGe5ACddMRFlOYGLjr7oP46le+IcKjz7r6yag4Gdysi8byUQTtpojFd0OREkPUd3DnQhPfu28ZT3jW8zA+OwOzVBIdsZCAvl9CX2zmI2EB1KvK1o/Uf/UVSd5IfTHqM1HAnmsqVyUKCpZLNSRxhkqljiCIxPmoFzBfMQUA8HzVepLEZO9S50kVLJiL8d7Q+YXrNZlZN37r23jpi1+Iz336HzBd83Hyjlmcf+ap2DZXB2w2WCob5uJ11j9L/rnF4shikMU29ocMACiGt1jYjzx0vjDUkNn8IIxfvurSjAnh4vKSLLFT09O46BEX4XVvexvaKyuoViuKXqIrgTmlrNVo4GUvfjmMhAvkSGBYCOqLaMjoQJQEiNgr+3PJyeACzuCcndxlFzvPOBWhY8BiS4AF+K6HqNURAIAaALx4Io73EFoANlBi9NaiK5m5DoAWA2T1RSwCZV4aspjzZx73ZG0M9951N4w4kXMQSaWUwmAJXL8sLQA8L3q9EgDYNV7DpG1g2ndQZp9yAQAo3qLNQIsiACAIv2HAcyypfhaT/uIk1x6nfP709LRMIi4mbAMwWaU0U8SWh91nPQrnPvOXEbJvmz2rFOfiRkhxHCYopQrMboj1r30Tn/vgn2AqbcNLlD/r1OQkSFtlr2OPnuSWgcm5OTz6qqci+X/pM//9M5/B+npD0Lyy5aLq+OiuN7F92xyOLh6FK30/Kerj3ETZnlARDQoWgqXPq5+KBgCBinsX1xBbuQaA40EAAEmEFDlOMQC4DKjEhuwF1yvh+vf+Id741t9EYvqiEp4Y9AEwZVGlVgOpSULHMoCyS+S+ByNcQ9ZbxlOf+Gi84XUvFxYKbUyufe11yNxZ9M06/QYQxplUYAkA8EssifKEVQnnqJ5/bS2pF1y9OWk6eDHJ12NhdGPbaqJvscZsAII2AwCoU8AqOVshK1N1nHL26Qj6IfwKHRkoYpYLAOpljKI5OaAhopkFAKC42eq5IuM41zsocv0EIMgpdoNNRc/DAoWTvxqKwKgNnOchfddBBLqBkJUUdUNkCRkL7HdjpUqJrEn11WT/oRJnosAb+72yMMKZOyZxzZMuEP/411/3LsTOOPrulPSohRFZDxZMVimoh5DGQpk2HBeW5yMjIMTcPs/vSd2M01jaAOySIwwAw1HaIYP7ncfwg2o6NyAG+3EfJcvF4n1Hsb6wIpUjBtxSBcxZUroFQPUIqsInxwbrcBJYhJGAVBJcj48Bnou5k3bjcVc9RQCA1HUFICMAwICRAAB1XVyPAWbeW1sAIXUSOxh/eYK/YZwVRUtHRANFTowMh5waP+izzPcGtZYNPaS3Gr+jgdXGn7kWlxAEPamikR7JtdAzU7hMbmhz189w4403oV6roc9g3CIri2KW1HBgT30kloAEAHZt34HFw0exfPQY7r7jTrGb9Cz2Pg+7xJRLRR6ySj81xduUHsUoAKCDTYI8HIdnn3euAADjU5PCtuMewfuverhVIMCxvra6hk67LZs712wNoKmQLW9RE0BaBGGkQ7hs0naQuh0VLB3Zhw++9+WYnXYws/tkZOPjWPMddKhZkbHvmHEOHXoUa4rr4M/nIdytvIr/cI7gIUdQD+dDBdzi+KYIMh0AxmtTWDq6it07TsXv/fa78YV//jeMVaeQSpXZRrPBe+qhVhuTVku2yPSpwUHqb24nyw1IBMByZXs9hhTIqpIuspm4nokwZK63VIyzinNkwBbM2wH08yRBIPMlWMeVVzwGdx06gnuPLiFM2f/vwvWr6PXITiADhm0JSd6twfHCxgBGNLTcLSyCm1zN4fFvtPoUnRjPwfjshGjQ2BLHqHZJYc/Juq2YMQIa5tXmYQKv5guT840aAFrQTh3MIPnP1+mNIKcCAQTYNBUAoNhWfCHnBBkAphL6lWILdWh6CLotWEYfpWqCv/vUB2CXWMrjfLYwPr4N//xP/4qPfOjjmB6fkQoftUr4MX3DwEt//VUiyFoaGxMAwEvV2jW7bQ7dMBD6s1OqCADgCQBAhoXq85f2L+5FKtKRVSjlXvcwmogV+0tfKzWPNABAEGAIwHKdGlo8qqRDxVjFIsNo3KoLc8XYQFfuOY71+NW5QfH7IC4o9AjoOFcn/7rFZTR21u+jP2u0KKb3H4pdFsfEaLylj78InhXzmM1IzqPFGo5p7sv8KuovqSRfMQgpXrxBXjlflyOy9TwfrWYDrmXKWCm5hrS3Hb7zVkwYDWG9Fa9b0U2n6KQzOj3VNRnsZpuuhUXAZPQJhG7STg+u5YoY73e/ezNu/eGtqJY8PO+ZTwPiNlwEAgD02k2pyodRhnY3RRDbuPPYOm45soonPut5qE/NIHUcuNWqFCrqE1OwLBfb5rZJK4AQNQwT7W4HUcwClSt7Zb1SRaVUwsLiEdx22w+xsrwkBUlW9XvdCK7jSwsWC4lk6hEA6HQaKJdol0r9ESUsSCY1WQDCxu4nIAOAoqzc72+79VY85ReeiK//x//CWNnBrrkpnLZ7O049ZTv6RpdS1lsCACyQHv+x0YbxwW5IiqExBB9GX6/bbbZ6X+P5T788YzJYqVZl4perFdx36BDe9/734dzzzhOqb5b704pQkeNIkMUPftPr34TVhVX0o1wB/H5CX0Nq+ugBDDYiqq+zwmw7UsUSxhTXvJKNuZN3I/YsUJmcFTafPbyNFtaOLkJsG6SNhQnqQ28B0AhXzh4bKp7kIACrLVL5p+8y+12IWrK/jv01UYSy42Ph8GERZyFKzBYAJiAUprIcT0QeeL2sNJEWgPmKh+3VMmZKDux+lPd0qd1ps2SvuKAW/y59UKT5FAAAvodeEPlcnfBxs2Xln33/BHOomimtAWUfnSRAZHu44LKnYM/lv4CIVTGH0XQkyTHRjDii2FkFaHeB2/fho//3bykAIGbbgyFB6uryCupjdSytrKAyVkNiGLjqOc+W8/pfX/4yDhy4VyzjrASYn5wRNXfaExF5Z5KUZLQEpHK7UitVlEhFoQ5FlVMxFQgARDkAYDq0iFQAALdEggCxKNLndow5/ZqT+T1/8H786V9+FPceW5bkn1+ZQXS2D9vxkBq+9BLTHousACdLYEZdlLIEUWcRf/M3f4RyzQSZkJ/6x3/FZ//5W8icGbiVGYTCHFKWeUVVXd47VXlhNZwV83zLzOmcalPk4q924OMBAFtN4M02wM3mmoBtBSRab3olqunSRcIx4NZLOOOCc9BlX+JYFd1eRyhMol6vq0e5qB6pxxoAkHb7HCAbjOPCpq2ZAHK+BfYNAQARQbyfTMpGqyddDdOvFT0AUkMZWAURkl6EsEtGAPvocgsnqVSJGqCAQVTctkmfFp2OPuwUmKtaeMFVjxaK/5t+63rEdh3wp5CAFpR9QYbp6cwE0aAuApFOim/6JXoASo7MqyNUXYdofQ/zO7Zhan5aGAAEBQiuKOX+PFjSAH/ev9vPTPQj+kb7OHTXveisNjmY4YjIYCqJo24BIFgqgj3aIpHjnnMnSRB2e5B7GYbCALBKPkoTE3jaLz8HHb4P2x9SCABAyzDqtnDd1wCAbh3S40Kj0gOaZZ7g60BKDVg1nlU/oaLk6XVHalNUTA+JviugSIKRwjhXNpHH3/L0+20W4NBhhTaAFEaqWNy46SjB3n9WJgJMTYzj9nuO4J4DB1GjVoNhoZO4gO2D6ru9XlsCAr6Oa/fc1DT2334HsjjBj27+ofh2awaAvh4KWBwCAOzrJgDAscdrIAZFYlek5gy/aAmpAYDFlWWMTU4IAMA9ggAAE3FWPYVhnCRiAUhtEYK1XFv1vNHXW/XcqColw0bHzOD0u6AUM6vNKwt34ZMf/110usdw0llnIy6VsEqngCxDybBFsJZVE66xpJg+nATiwQYsG58vHMjj9qA+vPf/P/9q9uzPjM/i4OH7MDc1B9v00Fxto+TV8Od/+mH82xf/HZ1WiPmZXWTvotuJ4LoldNo9aR9Ioo4at0ISoYgZWTyq31UL+ulAnQmZEk9NBwBAMYAfBQH02RdF04rJGtN4N+lhZnoM51x4Hr707/8Oy68hMxgsMykv5dUpzquAfQCAwYo9wU8PmViKcg7nfcubXG5d+eefii4fPCcC6pNzk/DKvrQkqvGvihmiRE+9DsaEsvZsBCl1LCQ05ELspNYvxUbS1Gz192F8NVzjWHlViawSw8xndw4ACLcyBwAY57h0XAo7CLpNYQBU6ik+/fkPIeq3kfQd1OtzcMrTeP2r3og7fnoXJsenZX+g+jhdYU498wz8wtOeJpasYtUaB3DSLuplF/WJcYRkabIt0fUlMYHpS/Wfa5zsa3JGXEMVCCA7iggnn2ARPc40UMXDjQCailsUC0AzaGW1KVb/ZUEetv8Vx9VW8Yf+/RAMUO2sJ2oBKMZFg/uetxcWNS6K4Jb+rMH+VYg79OcPWwDUszcDMri36rV8s/MiuMNHkSVQfB6Zijru0uNfx4VC7ScFLFd44Gqu2TRc15XqhLq31GDjFlZxDXGNSMMOjt1zO+pmB2ZC16z8fQpCiHxdsYI/evwk/4mE5nFatXX7zmZDiEdGUILDp+RX8cUv/guOHT6CHfOzuOqJVyBorcBGIC0A3XYTvldCnBgIQqAbAD+59xjuavVxxdXPRGlsHIlpozQ+Abtcxfz23fD8ijjNrS6v4vChwxKvdHs9YXVWaqowzbZrOpzU6xWce97ZqNcq+NlPb8eBew7Ac0porLeFSVApV2UNKZUctFrr8FzuzQQzqa9BZiZbGRQIQCFvVs4pshuEEQ4fPozpiQmsLR1D2F7HSdtncfqenTj37FORZQoA0NdZiS0O16Tj9eBLm1Ehbn4ouxX16fTYLb5ez4UTMgCuftz5wgDQk4IJV6lSxuraGj75yU+KuILu9WUwR0ViUTnOMvzZB/4M37nhJiRMzkTFWNHMBhdjA91m89NjZYuJAAEAijnIgVP0z8pQm59GeXpCAIDUglS4CACsHl2Ax15x4WoxAH4YLQCFwa+rlqJ9kAMATPyDMBTKJjUQaMHE6yH2gDHtxkzpFeUwYhWJwSMr4VSfBwNUJqQMttIEfhpj2rOwZ2oCU2yuC0glU2Hc8R6jieEA1WeAyUC7oAFQBAn4Og5A3l+CAGtra0Kd5mbL9+hGAUIzRWh5uPwXn4fZCy5B4pcQMzBhP62taGC8LxWvAqMdAGtr+OhrX42puAWzvS7CjLVqBRF9VKsVrDUaAgCstVt40i9ehfr0FH7y09txyy0/xNryGpJejLNPPUPYG0TrHM+UBHR22w4cPbaIbTt248iRY6hUqlhZXZXv0gIQ99G3S9ICoBkABABYmeA5JzTHIQCgq6Z5xE4EjMf0tuvejq/ccCO++d1bkNo+YlD1n1ZvEUDQwaRSM6v08k5yfE6Sot/uoeLFuOaaK3DV1ZfCLhOQsPDSl78T3agOszyLKFFexFREVom26k1WlTu1cSrqp4QaijqnEyG59VsDAKPjYojIq788XACg7LNyESJ1DZhlB+c88gJ0oi7qE3V0Ou28rWFoAyNTjuOO5yqsoBENgDwW0Zsp1xMCABogkOArP3cRliuIoOpER1V78kQr/y699AU7JwmKGeRFCdIgFgCAjgyspsu1p6gbExypwLPfK5LNTuq5CXkbBvy0h+c8+VGYrJVw3Tvfg9iswHAnEGcOgqCPUqmMlHYxQg9TAIBhKaVaUZHJWH2l80MiiHRA33ffxqln7M0BAEWvk6+8WiK75ZACgDQ1kYQJqm5JBAApBEgAwLMZhNNRgIGAeg9lzZqHBLn6MENWzvFuuyNe5eyTowaAUykL7f85L3w+urxuFD5MM0xOTcs5EBnncx2XPYjKgaQIAsh9yQEsFYDnrRn5gJT7K+KKijInhNncU1iCBnoNW6YAAATGdCuRPC/fFwjcbmYFNTrmB0KEBfE/CbosB3FmIup2UHeUgFICGyUrxTg6mJ6awldv3oeAasBRSwRtFzu8ba4IbwW9toiyEfEfr9VR8Xz84KbvYqo+ju9++0bRA7B04J3HyBoA4OfzvrCCRACAvdwCgggiMgQAxGM6jmQ/Oef880AAgAwN7idsEyNbiYm4Gh6ZjCUyAIJeTwCAmZkZuRxizyhgkAYfVEWEkAOSECUzztsfgGopxfv/8K1otBdw8tlnIXAsrKYJScMo0QKS95oOFzavH8foz5kB8LDaAB568vNQAq7R19B1g9Oj3Wyh5JdFv4PSef0ohWuV8e7ffS++9fXvoFqagO/W0VjrIeubUp0qcwzEbemZZfzE/UNYGX1VNZY+9VwFX631ui+b9nqsKFJBXLXpbVY80GAd34PjsJikSGLOCr60eSW45LKLcOeB/VhtssJGVwkPrlNV64JB/RNK0hMA4HrhIU3LSFPSjI8PAOjgtAhO6P9Lp71joDZWk5aAjS2baoaJlbRc9OH6Lz/lICj3kOJeIdvFUC9wEItuCgDktmKyr2hbQ/kcWV2Uy4O0Y/VFgs+1DcRBB932GhwnQ3Uc+IfPfQh99JAkjINm0GokuOZXXoRKaQyeW5a5TWuzVreDX3rOc7DtpJPYFwiTomRBG74RYmq8BoP6CLJfcfm3pLWwRzcA08sp/jkDIDfhVTEjGQBFftKDH9FbAQC01+ParGP5DUJ9A8qxsgIcvcebJSLF5HoYwwwBgM3eY7OEfgDeFABW/d5FVq8+hiIAIHd1pAVAAZDDh0729WfrfvqtGAAEAEfPTe+l/K4TsGLcNnw+dV1yZy/BdJXyhGQEZALl95b7tMeio9FHxc4wVrLRXFnA+tEDqKMHm7oUOQBQPP7iZ47GjfI8MmzZBnMcAtVo7lG8VkzE2ULAJLleq+Ov/+rjAiyfedopeOR5Z6DbXEbFAzrNFXTJYHCoyM9zttBqx/jBHQewmPm47KpniEsRvBLqs/Nwq+OYmt0Gw3Bwxx37xYJUcpBKRWIgYaY6FlZWlhGHEbZtm0eztYqjRw5h5455nHP2WZKTHj54GAtHF9Fp9aSYw325WqWuGNuvlB4XdYHI/CcAwMIfIQFaywtjI1GtAO12BwtHj+DsM07H9771dZx+8i6ce+ZenH3abhjMgxgbDq5/ru2Va+BtrMAPDOvVni7F7ocOwIuLgIjY3x/A0/fpePdP5twLnvG4rN1uS1LIgKPb68prt+/cgZNPPhmvfe1r4JdK8juKxVDMRCpeponPffaf8Pd/80mhv/F3FK3SE66ImikzAO2TuJGuwD5jCpGJDVMvUAAAfWvTCP5kHXOnniQAAHtdeTGpIL9yZAE+t1kJzrhZKgBgsLEUbO80gjl6IfQkvN9iNVAQVzfL8Vy0KRxWKQv4QQoKLzqr6VyDmQDQL5oAAKtwrBqVmTjwyHIqsgAAFO8wMkzYwGlz05h0TST5QDxeD92Gilt+sHpDJwOAva6sZmmBnYHFFil2jiMBJJEy3mMiaHzwPvMRphTWMxA6Pp74nF9D/fTzZRKGBhCELQluadPSa3dRcSuiAcAE5K+ufQkmgwbStSW4BlU0+WXDYsWTbAfPxUpzHZdcfhl2P+pi3HPLrbjhhm8KEhe2A+yYmUfFLaHbasErk2FBD2J6EbOvjY1QfiMAACAASURBVE4LvgSnTKTZUkBLxQ59tgkALDcQ5zaAGgCQfu+cS5EQcOHkKwAAyyurePkrX42DRxbw+X/9MjKnLD3ABtWXHVusQJjEs+RgWqz4UvmY3qA2zNCA7wRIknvwD5/+M4T9ZUxMzuGNb3gfji5l6KZVhGKRlFMWpSKsNjaeAxkjWpDJEMXV4YSVhPcEAMDouH2wAIAePwqYUBTLIg2t4lOEMUDmmaAlwnkXX4h21MXE1DiarabMTWEAKBWg3CdZ2QDqDVfbnanYS6W6uvopAIC2tMxF44rBqtisFcRzBhRroUYUvOBzNJvja4B2U5wwSZGGrIAHMv+SSIk6MjCn8EtAi6lcgIif5RH1DUMBArKggac+9jxsm5vC71z/fvTNEjK7JmMhTjKMj40j7NLlgS0dXOP6EqhRPZ6tABxodkaHlEjWCbYA9OIA5z3ifGEEGLbB4bwRBBiIlukKlS2Cf9TGuOdn+xG1esjiDCWXbJ1IGFi07TkRAEBrRApyMlggA8CtVpBYFp71gl8Fjf4M30evn2J8cgqsnNMFgGBgie1VBQBgsJEV9pTjAQB8mqbtEgDmQ8YXScK2Jf7pIjQprVqK3qvXqgcLAIi7QO4GIcGcAAAW4l4HE24iAEBIpX8kGOs3MDE5hS//4E7YfgX99WOYnZ3FoXUqzFgY8why9pDk93X73DyMJMU3v/o1nLR9J7719W+gzqoBXV0k41CLrx7f+ieKumkAQPr4RwAAjn1qnHBN0gAA748GAGidynVCay4IA2B1Te4jGW9cvwdzotByobQDyWqwEXXbGPMAu99F3FvF+eecjF9/7YsQoYedp5+KwMywxpYZAgC+L+eURUpkMhLv859XEq0H2XEi0A3h+WY//LyOXcU0tNSkoJ3oaeSUdGoiCS2WrWYh8LY3vh0//uEd8OwabLOMkldHq9GV4kWaBcJgYcLPZJG9qgQDkoQV72HLE0ceky0mZrxd0vbTp7c8Y5+hjVkxCSoCAFphX6+1UkRgLbnbw/REBV45xXkXnY1v3/RddHvUW5oRITouYCloc9pBxt5zBqwEAPp0FOLxcFRtzQCQQDePF4vzV0R+fRcr66sYnxyXa6iD5YGobC5wKldaZ/YjQ0D2pRwM1Ul+saCpQU0VfyrgoAgYkK0pxyjnMBRgJLuBAIBFidBIpNhE7yAO2+h21kB319qEgb/+1AdQqbtIIopBGrhn/1G8+U2/idNOORPdLl2tHFCHaL3dwuvf9CbEWYbK2LgUK3qdBqpeHzPT49ICabNwBEv+X6mzHbIH02KRQyX58q/oqqhEcQgAnHCSbPkE3e0qa1t+4VSBSRV/HggAsFWiLmt0nnCPJslqbOq/b8wJRt9Pv1bfu2JMo/MMHW8UE3U+T4+54lzQF0OsaW1lM1k8/+LF4uuKwNloIq+LPcX4StP9ud+Nzjs9H/S45B6mHHaGTCjeBt0QwOezHZbtbFYaoepkmCg7WDx8AMHqAmpZCC9n4GjgQeZLvqYXAZBRkFCMk/MWmgczgvT7cE8zS55Yh0+OT+IvP/hBTFTLuOi8s3H6yTvRbSyJyHmvtY52i1o7irHHlpZGs4cbb7sD694YLn3q0+GPTcCtT2By+y4YXgVeZQy9IMFd+w8I+5hMUWEwxwGiOMTk9CSCMECr2UKv10UYMod1RM+nsb6GqfFJXPyIi3HHT/dhka1N3VAY22P1CoJAFTdFa9ryZL0l09Nh0YKqTXRCY3tenwAO2zb6+NGPfoRffu6z8Hcf/xjOOOUkPOKCc3DS/BTqLvWhii0AKp7Ve/aweVAD92r26pCCLI+Huv8KVDRow924D+r7f0IXgBc8/UoBAKgMH0aBXGTpaWQvpe/jzW95Ex51xRXIgkAudHl6CsH6GvxaDQfvvBtvfd2bRbCKDyVCoUT3lAe9SjT1AqYHWTGpYQBGiigTSUmPmKSwr5UqjY6J0y44B+thB2PTaoNYX1gWIcAsiCRg017Sml6jB/9oolT87A0TOhdrE8X/PMnJDZzzw84txXJgoPgc0rJcWlE0m4g7HWEDsGpEGhupnRL9k9KXRKALgNuPsK3i45SZCZSSEA49w3MEf7NroxfQov+1XtB4HAQASqTR51Zd+rrzGjIZYOWf97bToZolPVeVur5Q64nsU1naMXFgtYFXX/9HQHVSPGidahmZmYhtBk+75PrIghQ2++LaTXz5A+/HwW9/DZW4BycDpicoFhlidXUFu3btxMr6GqKsj/HZaTzxmmtw6Paf4evfuAGdVld6tafqk6gzKI8i9MIWvBJRbksEAJdX1lTQkWaYmJjE4tKSoubbLuBVsf/wojAWmMKx7kgGhYwZUSdWCLr03JJZIpR8SJB25jnn4alPfybe/Yd/gm5iCtUxMTjdudgShWNPI5PzUDZXq88WDRdphyKXvH534dpXXo3n/coTJJBYOJLi1a/7Hdi13YhST3qM6NdKxgItRMpl9h8z2e7LNWe/IzdUVmyYHA36diS02DqILW5goxufAAgj9K3NAAO9CfE6aQEa/boSRRbjEGbJRpDFeMRll4gGgFumf3s8SP4HgJmwY/JFS5gnxAJyKyqd6Ms13RjUD9g1BcIhA2btDX+/DTinOevzl3uc211KNTRHsM24LwBAzFaAMBJWDkFR9keLoUvewiN2i7RjIuotFlAprDSAnayh22lgaaWFdsBeTU9aOpIkg+f6osrLQF0CJQZFhI51ewEBgJSe6ib8so9Wt41yrQLTNbFt53aUqmWEvJYlD0kSyealxwGrd2JRxX5b0xUNgNu+d4u0yLCKyIMnHVjGsjLVU6BWzgAYeL+ahiSL1D8QF4Asg18pi5ouAYCnPvuZcMfGEDJMZ4LhuJif366Ecaj3wXtvadtWxSaQwEl6kk0ZLzLu8hBUjy8JxsQve0jtZwVTJ+hiUGWZ0iM93O6UcOrwoYJAfgZBSf1ZvOdC7xOBqCF1mJ9dHMuydDtl9IMO/KQpLCuvOo5eYwWPOXMXbvjmt3EsLitWQL8j87ZrsopgwukHAhkyu+f7To1PYPnoAo7edwhVr4TbfnCLCLoyoaf4LRNzjkGCwDyhkJVJA6jUylhcXFBUSl4jtoKx6keF4ZyZJTPeAE4+7VTp8y3XqgIARPQ7p8K4aUlCV+be2+1haWlp0HbDFgAJFjnPCIDkIJq8t4xDC75tIlhfQM2J4aKJZz7jSXj8k58Ap+bDm6wiNKhxTrxKqUtzavK8BJTRtOctIsDR9eTBBIpbBdXD99Atgluvf1vt44P98uFgB1u0XRXP8fjnX+TuKeN4Ce9ypw8jtdFu9DBWncbrf/0tuGvffRivzaLTZHtdSUCDJOkJA4ADUXy7BWzleEjFAYf7ikpulF85QUgV40CSF4pfsQ2lGPDppEVX1MUu07IktuPzNK1Z7AdJQU4DpGjiysdfhjvuuAPLy230+xW43hianR4sUTDuIe73hD3kOFUYaQ1xzKIPj0lVwHQypvelYlVysH/kF5fHKGtaTj5hbFKuVFCr10RomeCgVP855wvnP0qjJutSjzOVIOokX32QToDkb9KppIBXfb1EMFZYVBRmU24Ecg+ktEMLQEPpq7g2qmUP+/f9GDNTNSws3Iczzt2Nj/7XPwIXbceswLWq+OAffxQ//tE+tFsBXK8s8557kOk6eMm1LxfXDWkPdek2FCKN1rF713YYlotGm9e6AtPxSGxTgotSINbJvyr2DVMIHt7DmwAaSCgm6Oo+qr19w1o90gKgiEP3T95H7/VWsa20s4y4COn4XSf0RQp+sXqvE+jicevXaMFL/rxZAlSc0/cTaR9Z4Iqfudnap+aqKqoUYyt9XCeKz/j+HOeuYwvjUoH4objasAItBTXLQBoFQv+fHyshbCxh+ci9sKM2Kv0QTt4G+6DXZmnJPF758fjvKDpLhmoRjYMAn/n7T2KiUsITLr8U9ZKNLKFAcxthwLYZCqC6iKNUNFE67RA37zuAo0YJT3re88HduDw5g/rsdozNbodhl3Dk2DLWVhvwvbK83vdcdIMOzjz7DDRa69KGfeDAQRHhjaOuiGOaBENEUJEt2TYuPPcidNs9fP8735f1me/B1uPVlSVUa2OIdfwdh5L8U2AxCXsIA9q2UkxaAYdf+tKX8JpXvwpf+NxnMVmvYvvcNC48dy8mygQGCRYosIdxC+esuo+BFKKK418l+2piSWFNgMat978T7b+5aslxb9ToexR/Np77pEfLDOYCzMlCNWWlLmtIkFKrVXH9718vfy9PT6O5tIA6BUxIxWgHuPZFL0NrrSULqgrY1OIqlDap/GwFAPCkqZavPNNJnBMPZUnmUgrqInZN7DmbPtYR6lPjcgyNpRVpAzDCBIbQ5pSX9MMBAFRSn++qhf8rm2JVGdYJjLRD5M/hNjEEALpwKKzDRTtRCp/Ky5NVegIA9JxVAMDJMxMoMzGgTFmutL/VIskFQi92OvjVGzy959mmz8Guf8drzvYETQ1n1Z+LU5EJoTdmAgCp5+BYL8aL3vFuoDwuvc922UefAACDZNOAb7nIuikcAhpxgJv/68dx8+c/i7EkgpkkmKjVxLd6bm4WR44cwtTsDFZbDZTqNfziy16K3rEFfOvbN+K+g4fQa/XgWx5qXkWoNiU27FJIK1ROAL0gFlE+HrfenIO4j4Q0fbeMfYcWENB3lCr+kkAqtXcuRGy5KAIAumeSgTZbDF5y7avwzuv/QISO+pZC21NTnI5p8qN6vE2CMkwQXVipi5JRRbe1iEp1HZa5hI989HppO9g2sxeves07cO8SPd8nJaGilgDFEpst+owS/FIJFBcBx6U6PdHmBwcAjCLaoxv1ZgFycYLrcaHH0WYAAFsAjJIt9n8XXnoxWCsklZ0BERNBmQb8dyCOqcY1fzXAzPJ+Zwn+ZBff2Fmow5TBXMtjh6K6v978B98LvVQSMDIRypNOWUAzwCXjImcAkIYt3rESiysKHfuvOWe5TnBuagFAugH0wy7sLEC71cDS8jq6AfU9SqrPlRtSqSwUM14H0RkRL2TSMxW7gC4BrsEKDYTmSUeTdq8jnu9z2+ex6+RdEqClBhkmykbQ81gRYrAQ5QwRUwAAJzPxk5tv2wAAqI7PPNGWcFlpAAzuR760ki5OfRbBB7JUAQAU07EtPPmZz0BlehpdrqtUtLcszM5tQxhSBI4oeF9pEeVgUpEBoNbxXGB0EwCAn6X96XULAF+vGQAEhpSN7IC4vsH1QSowBAlyAICBEO+zCH8WAABd+SmODwEaGNBbvihz+3EDvsm2K1e+75ks4fs334rFpCI+xW6fSRbQM5TqstPvSatP3gIs/f9337lfdCV6zTbuuv2OgUUPx40GJ7i2ilNNEgslv1qvYGHhmKr8520pGgDQQLMGAE465WRhA8j9If2bNG/xGldtJL7nC/V/mQBALr5JAEDR/Ig7KfV/YYQIA4LjVJpQYEUtVKwujN4hvP71r8D8KXsxvXsXzJqDhOrmFNYUEIgVZPY+584MVDZ/GEmEHi9bRSDHD6DZfpEvFlu8wYkCIJXxPdjQ94E//7ifLzGD6mFWvPO8Oqt1XVLO7RKyvoWwm+GVL3sNGqs9kKMSdJWPdZYpcbCITiY59Z8oD4NlFlAYRKpj0BR4XWwhy4ntJ2T1DSuYej/QY694fwbMwdyOj2slNS7Gaj7iaAWTkxU8/nGPw//4/L/CNOsIY1PcTrh+pVaAzFRskYz7Z8g4EfB8MgJUQaEIAAwr7xt7q/WVl/Wc+2zu0MLXkl1Kmi/dOWSvzB2IdKVYJ6SaycaqIOeaVvrT64RO9vV6sbHyPwy2uZIKCMsQLw/rhE1BYVYm4H0g6AaYHJ9A2KNWQwADIRrri2TxY2zaw1998oPwy9SK8TBZm8NrX/lmHD28DNetEKGBVy5haX0Vl1z2GJx30YViYUZhaM57Jiu+HWNmZlLE4LpBH6ZbljUsZGWW7SA6wc7TBgEA8rYkFVoX1tYHPqyHSUk+dvU4H7D6HgAAoDUARvftBwoA6N7/zQhIOpnXInZ6bBXHT/Fzi8BBcRxuSHYKTMPhpdL6PJtfvKJ1ZXF8SfgiHXlDra3NKvAnWr94nonEArYUXtl2yIIVWbCiEcPEkuxnI0XZSjFf99BYPIjW0hFx4WJbsS1FxAf/EDC56IT2oN+CjF8KkXtor67i85/5FOYnxnDFpY9E1TNhm310Wutivyf7uUWmjJpbpOV//467sejW8AvP/VUBAKrT86jObEdtel50eo4cW0Gz0YHncH0KUfJps9nGaXtPwfLqEmIWMtlO1eui3V6TtmVkEXqdplzTil/Gnp17MD0xgxu/dZPEf4yTGAsGvY6IK7IIKG1EcQCXDgs2AT8FAPDesJjHeXjTTd/BEx//eNx7951ora9hz+4deOQFZ2K8yvJhpFod89yZsSALgdLCmWt06HGgAQAZo8xfxEnqYbDYdL76IO7dhjnx7CdekrH/iiiKPgxtz2HZFLOLcMUVl+P1b/8t9FZXhAoP30VAmyKYuO4Nb8Xd++6Wj1d2H2JKlyN76v/3ZwAMew6TVAEApPMPAACK3FgZYtvAtr0no+8YqE4oG4jW6jo6aw2YUf8hAwAbkqhC8KB7LDXVmfdFgi4NDuQJkEpilCIqN3FS2WOi9QZtOpTvtRT3qAjPTYYAgAm4SYhtVR8nT0+gnEbwJDBTCLZ+jC4YGsHWi5pehJjgsy+Ias7UANCJHpEnbqKccKQOcQEt2rAUN2rqzGSlEnpeGc94w3WAW0UUZjB9F7EZIUxDBQAw+e6oYIE36dh//Bu+8ME/xiR1DSje125hrFZDtVbBsWNU9ffgVkpYbTVxza+9EHA93HLzLbjllluR9AjcGKj5VREZtK1UKpAUALQ40dl77/oCAHACOa6HMOkLUpd5Fey775gk/5FB4T5WS9hH278fAMDNhcGF6rk2QJLK7777vXjH770X7ShFlNlCH2Y/sFbSVaIwvB9E5RwYqQMjtmEbEXyvheXFn+IlL3oafu35z0HVr+Pr3/wh3vXHn0Cpvg2dXohSuSI93UHIRJIoPsu4qv9S2THxeES5MicT89COzwAoUrhGx4hO2kY3wuLPelzwuTo50z3VHNYu2xTSBJlrIjb7ogFARwBSm3ldHygAUJxTAzvNAhNgsADm8b78XOj/H12/ZC1iP2QuwiN/zysG8ieV5SsaaxAj6oXSh82gdlAjIShB6z9hYrB9pS8MAPb/062DFd7WegtBL8T6WlOSYorjMShUCTLp2UPvanEzEAqu7tRjtZcUVCb4McYnxkXlnXoApVoZJ592CmyPHrmBVP/Zt+b6jvSwMYEkSyQMOa9c0TG466f7YMakoVGEU52wdgFQ6f8QAGDcJyKKlOfqBXIMvF68xww6/XpNAIArnvpkTG7fgYBVLlLwTBPTM3OSbKhrykB8YwAh96bgxKAZAGoqDVu5mIiKJ71YdynLvyIAIOKQInyhglS5ZwUtB/6OLUaanaQBAAK9XL+0X7QeGwMQSOtCSA2fffp9uHEDNceQNpCd9BdvruDOu+5FI6sgAu1Z1byOodoR3Iz7XR+J2HfamKyP4ce33oads/O45879OHLvfbIfCWuEDiO57g2PiYmLVFUdawAASEKds0yYlOjeUQFRcgbAjt27RAvA8T0BAEgxHAUA6MxAAIDtFNROoA0gx68ocOdZClumZI7lLQBZHKJsJShla3Cje3H9u9+JjlXHnnPPR9cM0c9iWCSIsI2PiRUpvjKwCHgOXSo2iyFOFMCeqEJ//LiEx3D89e/4n5+DSyMsqAcRC53wqSc6f4WC6iRMr+15pZYUeTJ8rDLWVlqYn96BF7/wWtx1xwHs2rEHq8tKk4fvQa/qRFwcCDYlskVQS4j/V9WJYQ8892RpK7P5OoqMqQKIfhRBF94fxcxUws2MoaSXNk1l3Zgam8TayjGUfa4tAR5/xeXodHr46lduwvyOPQhT2gL2kbC6JkKaBKu40Pw/xH0HuCRndeXpqq7O6eUwOWlGGoVRAiSBQDJgkIkmyBgbGwQY0ILBJK+xCYvTEmxjw66BxYDNeo0xmJyEFUASKKAwkmY0mpxf7pyqqqv2O/evv7teT8+b0Wj97ZvvfW9mXofqv/5w77nnnhMV+2e2tYVbEPQ5MAi06x9LOZsChpYqOiltpVQqKaxA3RKgRJ45NmypUrGj+KhTy4VFp5BeTPd9pXLXhZ2DoentXfI4Sum51HVhxVu5LMhId5jUqeWRTqZx4vgxTI6PoLg0i1arBMepYmQki+e98Fq8/m2vRSqdAGyKa8bxute8ERE/huGRCZTrdVjJOPYfOYR3vu/dcPwOMrmcKmx4ZBYB2bSBVCoB1zPhdEwY0RQ6bOshoBu0f6n5pQBe0SWQ+ESNA0Hlp4KAhRkAOm5QIEBXy6wLQMnvQ04AXWHbUGIdTv4HrZ3l/6cdBJafK/o1+mOfQcDC6danfqxmkenH9b+GxGRnAEDDib9O8tVZpuaPnmfhvXBZPBRqr+jfL3lGqlYBAuGurM826R+iHRG0O3Yc5FMxpMwOxtImZg4+DocCe14bUV9Ur864j53uAUqT6hyfTn2MThT5dA6zhw/hx9/5JtZPjuLpl12MZAxIJaJSEKReCT8TAQCHTlsdoFFt4N7d+7GYzOP6V/4G2pEocuNTSI9OI5kfE5vumdlF0UqRQojtSPHEdhrYvGUDFhbnUWvQMawgbLxSaQ7tFsU5HdSqJWEkDOeHJI7acdGl2PngTmm1dG1H8jPpxiVDhMxzxiku87GOCAg7rQZazYbEf7V6QwqSR44eBR2zNm1Yj3t/fjc2bliLp112ASZHovDcOhpkKLA1lOBC20aCNoZkWQfVsHDlX4HGatiNkKDzoLtwpvNVscbO/qt/vURecf0zfFb5SRUXL+VA1InJP6v8+aE8FpcW8dE/+yg2n7cFViYN3yF1u4mYYeGzn/qfuP0/bgsQYEUvDOK8oIdNmmCX0Zw1SCCHGoUXmMgJEqKqKGwBcAyfeyryqyYQz6WRyKaEwkZrJrIAooyB2Lsh8feTYwCENwFNpe0mKCGvdqmyBJ7LvepnTxCNn4N9LY1qDZ0mEST2BKsFrTQAWV0mAECRJsByWpjOJrExAABoRDcw+A7dT31duvqv6fs8HBOxmLJzCqiM3Ow4CfmTCTTV/jUjgK+jq1jiHRmJoMWDPR5Hdu0GXPObr4fPw8c1ELGiaJltOCIb5SMVjcOoBy0ARgedXTvx2fe/B6Oei7RhorwwjzWrVgkSR1GVcq2C0akJnJibxXW/+nxMb96MJ3btxk/vuAuezQECMvE00ok4mvUiUumkCPExSedGwQWn+iBdoXJTBJBIHeJp7Ds+Ly4ArOAzkGU1XjEAeIIHIjoBbZoVElL74okkZuYX8Def+Xv8+cc/hRPzJdg+LbAIIpD6z4o2p57qA1QJJJV3o4DLVgsPkU4FqXgLpl/CP/7D36FZW8T41Ab8zts+iKOzNaTSWbTsjvQtmdE4UulcwARQFE6tA6Dil1BCdAYAYKUDrn/ZD3psPwNAe9HqDYgijqxSdwi4mZ64AJj0SBV/XKX10RXrU3L/8i3pHqn/QRIpoxZQnvlTDu/gTcIFOv04fe1KIT6gAgY/ddVYH7zyen1Cl/ox7WZbDgeXFTTb6dlCiQYHaZQqWVdESh8GD2za4tHixfaRiGWlGkcXiyZBPEv1Y/MwZqBGNF4omEECpoEcxeQimszqvyM6FtlcDk27rd7XNFAYGcKqtavhGb4AABxnKx4FQU+ixKzwMW4n5b9RquLkoWOgCbcGAGQfZR9mSANAMwC0eCIPGSbLAnUF1QgNAHSsKC55+tOwessWtJm4WwS7IhgZHYdJlwFZJ2yt6DGEdAWISDmDHd2CoSutGgCQQCgEAGiRwB5TQ/eqysLqJjASYHcDdlKIFQDAcQ0DAKqFzFIMmqBqrSt/AkhIAhxFq0MlYiDarqIQj6BVWsS2TRvwxO7dmF0oo4kEHKqWi6qyinRoa0YPdM5i6clN8Uxzsf+Jvdi8dj1273wUxw4dRoJCkgRamCgErRCkHQrIIS1yMaSyKQE9pa9e9Z4oUC2gXWsAgCM9PjUp1X8G9gQAuLeFAYB4LC7q/wtz8zIPOSZs4xIWRugsCgMABsFZtphFKHQ4g41jDbz3/e9CPTaJqa3bUe5UhaIdcwn0AG32vIpbTcAcE2X30weQZ0qAz/T7FRkC0v5AiuS5tQBI8iKMmP88CsCZP58SwBQRuQDY1XsrK7VRI4aZE3NYM7VOaP92o4MP/vFH8OjDu9Busk3EChw52GLZkiCZ04gBJauLUYpX6fQ1nGh1xaaVCLIGqPTeq/dUndTptaNjBKk8uh1kUmmUl+YwOZKF7zbhNGt41StfiVtv/SmK1Ya45ThiF2nIWhFpFlHEJ6BNcFVpFfRfY/j99TWEf+rHq5AvYHcFYAUZAPymrko6nQrAC1v1owftZmodK+9uGf+uDoC6GHVNuhAVjj+X2xHK7BEwQJ39WvxUWgAI/JElYZmYmz2OeJyASxmI2Mjn4/jGt7+KjqVaK5NGGrf+8Kf4zF99DrnMMNKZAk4SyEvGMFdewJ989MOYXZxHMpUUsUiPIEPHxqqpIYlfXY+C0XFEzBRsLyJjzeKTaBPI+lRrlO1mWpxQPqf0f5/7/OeRruxYg72xe4Zrdp/+f3XHljkBhNgH/QlveN2cknR0S/7LXQD6QaPTsYf63ys81/TZoOdaWCR50DVqEcPeDF7+N81k0dd26r95Fq0shKivrx8okPgqGH8FdihdFyb+xOf5k9fsOW1MDGWQhI285eLYE48g0q7AkmLVud9/WRXCWjrXL7Y/mJgYHsMTOx/CvT+9DeetmcQlF2wRu8J0OoH9B/dLfE5NJQ0A8JIb1Tru2bUXxfQQnv3yV8E2LBSm1ggAYKWHxF77enOdsQAAIABJREFU5OwiXMdHm7GaY0voCTjYum0L6o0KFpdKMKJpYWMSAKiU52FFXWkHYHsxLQJZ4Llo+yVo1drYs2uPsBVY3WfLhQD50kYcgeG2hTmYsiKyB7YbbCkw0CIAGzHQaLbwyCOP4sZXvRLf/fa3sGp6EpdetBlbNwzDd+uolNnKnAx09KjdEQi6BkBjt4kymCs6Nu76SJ/jLdBz72yePmgdRn73pc/zq9WqHCJUkSYKKq0AIo5mo9FqYGrVlNhZff4LnxdFfIKPtB+gz/2P/vWb+NIXvhhCwhTtkxemhG2oln16AIARllAhgr5E7ikKAPBEvCg5WsDQ9DiiyZj4O7ZqDSzOzCLGjZAoKUPYJwEA6I2hm1j3KSB32RgB7Z9iZwoiWq4RoJ7PA54ieXV0Wi0RFqPNGJFp0YFn9VDQK1uoJQQAVmUDBgB7d0id69u8TxdwnA4AiDBppQUdRXW0uF+7vawHVaOguirFx3Ezoh1NyzSx+elX4/znvwh2JIEobWdMA02zDc+kcBctypKIteih3gE6LWDmGD7/rncgWa0gJcrqPmIi0MWokoeZK6KNNjxsv3QHLrjmmTixbz/+4ye3o1aqw/RNSXLYU+e57HO0YETjUjkXOn4gzMPEhuOnAYBIIoO9x+bgRJMBAEBwiSABGQCclGEAQAm80Pszncni2MmT+POP/RX+7Zvfx30PPSaBTSSWFtRdggCyMeSQlTRRqWsjAqrk18olxCI+3GYJhbSP1//2i/H8X7lUlOC/d/tj+Lu//wpy+WER7/F8ExEzjlg8jXqjrZwFxNYw+O5S64KKaMCYOdMCPlcggAeWptPp6qyuFjGpZgWdYF+LViYWsPGC8xDPJuErNG45ABBUYJR1SbAmguROs2d0AinXG+L2iWjZAK5ftzUliGHCVWJmLMJe0YMTotsx2WKAzN4wCf5c1eMvsqCk5hEUYmBJjYhA5IeEEK7RGHVG+VjPQGmpKT+btSrsZlOUseloUSOrx+2gMDQiVDO2kTDZJluFSSuDQmEHUQlfrCQpoNoSBLhByx46BZiGsADSuQw6kQ4a7YawUsiusKXn1JMEgWth8eQcynNLpwAA4RaAfg0AjguBBCbOBFG5lcjenUwIA8CLWdi0/QJs3bFDAAAycUg/HR4ZE2EdIucy7wdQeLUnd5cBEVCt+wGAkIm0OGF0AzC6X5DCS5VkFZKrpH3ZRFd+32EAgL/Wib9mAui9j7/TLQkyzwgAuL6oc0ftOnLRDox6EetWTeGe+3ei6fhKJDASQ9tICmhFISVWTUzxC/FFBG9sdEwSfgK5k8PKCvDAnidEBFABAEqngNfP8WDyz89J3Yd4Kn5aAKALpnCO+B6GRkfkm7oOtAFU/b2q95sAA11u6rUaFucXpNrAfTqfzwetL0qDgsuEARWDFyZgtE1lizZaFUQaR/CSZ6/Gi156AwqbnglzZAqtaBs+BXUJvHIvtUx0COqJ1y4vQPmJn+7rzAnwk3Ow6X8fiq2t9LVyBYS79FOkQA/iH59pMw5+L9Bit4UvcPvQLifBYxKxpIgk09WDtNf80Di9O/Hut78Tv7zvYSRieVhWUrGQShVh5mgQgPETWXBaYFZAyGC4VELCc59BuAIA9F6v75keOw3C6DiA/8+5xYLKiRPHsXpyAtmEhVpxQezFLr/0YmzavBFf/9a3RXg3msqjYybRbKte56hJ+z8FeBEo5xw+269woqnWs0o+e9es2oqoA0D3mPxQIahGK3aRuMEwSiCozuRImF1qbocTQfV3dVUSJAtwoT3fFVNKCXVJBBmwGBSYwC/6KzFuZUsOW8TSmTismI+2XUapPIMvfunvccHFW9H2ab2ZRC47gXe/8e04um8GcSstFsOVZl2YdaOrJvDK175atHa4j3Dcaf3abjaw7fz1aLIdrcMYKAXXj8H1lKORciEU9Q5ECAJIjGyKMwG/5TMKAHDuFeB+F4Bekqz27F4S3hPZ1iCA2tP1GPcDCKeu61MTEF006M0ePWc1kNW//vuBipX2LX1W6ceE55l+nbNtYTo1ee8BTeHX1e/Vf93h5y9jCsi9VSCYOIAwxvEBtr3y76SrU0l0cjiLVMSG2Sxi7tDjsDrUHKPWVZBene0CDD2O1WfGQfx5Ll/cfXnGToyO46Gf34X9jz6ILasnRAAwFTMRT1g4eOSwtIuyXc8wYnBarkzXZq2Jex7bg2KqgGtfpgCA0dXrkRqZAhI52J0o5hZKMs/psMI2CHLp2Daz7fzNaNt1HD8xh4iZRTZXQL2+hNnZw+i4DZiGK6xrxoMU8RzJj2LrlgvwvW9/DyNDI9JqIUGiMCgjwgYwOm1xD0pRfqnVEPFnAUmpAcJ2HNPELbf8BK973evwi7vvRjqVwLaNq7Bj65QUE0qlshR0eK7XRWydguKBhoC0xasio9pvgr2IhTeDLivnNv7BBnDGW3d6AA6I/O1H3u/feuutQjdkYCsVGQawMUuSJwIA02tWYXZ+Fi9+2Uvw+t97M5x2S1FhPWDvzt34bx/8SKCWSFsnQ8ZWLIYc/psbldpMewsxaA1Q9Sd1owQEUJU+JmJ2hACAByOXwupN66XMQ5s5p9HCzNHjSJKO/iQBgH50UDaZQGBFVyZ1oiJhRSD8JWmh7n8O7K/UzqcAgFa9AfYUk1ps0NopAACoACtBnusIABB3bUxLC0BeRADZu7NcVfrUJElvYuENkZuWVPYtKifQtkLR/Emf4wFNUTDeBwImWkhHI5i6D5D/bnkeKp6Hq170UkxccTWanoUEexYNoG60KNYp9J20mUCcdAxSk9w6UC3iax/4r2gePCAAQIoUd8NApVzE5NQYFosL6HB4YlEMT47jOS//dZRPzuLnd9+LQ/uPSMWzY3eQS6eQSlAojDRVRZ1PprNSVWCgT/sNCgM1qcgZMAAIAJABYJM2TaketgCIboSoIikbHREBDPqL7baIWS6VK7jpzW/DycUKvvqN78AzEzDjWTguWzy4OGnzxruuNAGk11F6EFvIpjPwWz5Ks7NYNzWETLyGz332A6i2ajDSG/DGm9+HEyfmRMQwRRGytoe2zSCFXvGqx5ffTGSojK4FneQgOAMA0D9nw6t9pd/pRR9WouXjhVUR0EWlqu75iMVjaHptcQLgWsuO5ESHQ+XwKmmTdRIAYdLXJPoWqgrTfVyoRSZ8UMva0oBa8AHC16dUcHtVfhmXwBddHs5DMWAmyfUzGZeAN6hIBeChFlXh0wUU4kZEAR3+8VgDpruDhwiDRiZ0rHKLJ7qDanERbYrwJGIosJ0lk0E2m8P8wpKg8fzWrQQU7eIhwnvcdKMi3ETBymqtIT2elVodiXRaEr3cUB5j0xOwEuzxrAvjOUoWAK1mJJiOi7jm8YNH4Nbb8JpOVwRQ+gslr1eCWYNaAJjEM6gUNwVSY9kXm4gjmc/Bsyys2rwRO666qgsAtBwHhcIwspm80tmIUWjq9C0A3f1HxYOntABoQUZhbgV0SKm6iCS61xUB7AaKAVNETQOVvIWr/bz3/QDAoABLAUym9MpatNnstJDsNDBitBA3Ddz/6AGhETJJsSMxocRzncc96j7Y0jfP92aQNTExgYd++QDy6YzY5B09cAh7d+1GIZ2VcVWMkBAAENCR6UVMnJAaACu1AAhI5HvizjC1epWwRBgoBJyULgBA5gCDncWFBVHrJyOA4rwEsJSdppgULQcAwHPAQKdehNk8jPe+6dnYvHUTpq66Ea6ZQUdU2h3EuTHSNZMAgMB+AfeNGhBPoYK4coI+GPTr38NWimBWBiAYvJ57BUwlh+de/1KCfwpA0VRaXdHWKSkBPmnlcRwRd3NrDUStBNq1Bj7/2S/h29/8CWzixEKtp/AfWwIMWFGKsHrCCpCWtD5hNlXRp+UwW5bUnt6fzOjzQbNRmPTzMYwJ+LxcLotypSjgPVo2kU+M5zNotyvYcRmZYDH87N6HgFgeXjSHDgMCij0bnDO0vqNIn9JM0ftEOIHrByLCiZgee4IcFFJTgJ5mAwSd7xEgQftlCneJLgD3qkCoNFDuUaDvYACg137afeeuSKDsPr4vwK6ACUELgBSTRNDNFS0nAnJJ8pkjLsq1eaQzJl7+ihvwvve/A8XKIpyIh+HCKFJGBi+6/kUYTo/BaflwKRCdTmK2sojnv/gFWL1pLTKFTCBmlhAAgOyxVavHFHDMcTSSaLtk5FniNuOwPZSqsEGSr8QllTWhsBOlcKEAgnP90gDAqbFxjwGg7qOiistJHbIB1MCuvp+DkuzwtS1fb2duAdBzuh84Cr+fvpeDwIH+NdG/3s+0f620R3DNqtfvAVj6WsLrQP+fHofeeyoLcFagNSOwTcCPrOK2LbkDC7EUpxtOW8hGO6jNHIJdZP9/DaYAAOeuIs/En5pI5woAME5udyIYGx7GfT+9FeWTx7BmNIf102NS3COj9siJE2K3zfXA2NomQ5bAAVsAHtuDUrqAa170connx9ZuRHp0lYCOBAAWlqqwzBiq5QqyfD2PYKiDTZvXod2uY+++Q4inxpBMZelphsWF46hW2T7HWK8jhdl8toB23cYLnncDvv61byCTzkq/Pq1/FQDAFr8eAJChuVO7CbtFIIFtOYBNG1Arjjt+9jNcffXVquWz3cLq8Ty2rikgn7KwVCzJ7WW+0mIrqpzX0aCYGRJblLQxaJNnXGdQh+jcAHg5uZ6kfsApYMBjd97if+QjH0GcfvcUoYjHRTU+SSE4irSlk1hYXMCGLRvx+N49+PRnPo2NWzYrP0YqxNo+bv69myWYFCoqRfA6RJjjYmMlHsfSvNtDicMtAEJx6ngCAFAHQFTBDd7OjgAAdszA5u3b0DEhAECnZUt/ZorMgifZAtB/OOnERi9yuQ1BpV//XSFsPZFA8T7XooDSAmAJANBpt0QRnwkGVfm5tFkVZI8pE4xMzERCiwCO5BF3mgIACKIdikH6b5BW8pVLC1TWFVpogCKAQsbWlNggmNG/188Nf27+XVcKqGRTcjt4wW/9DmJbLkDDNZGiSjbFzMwmWCplH3jMM5F2iAYQhW4D7Rru/MTHcPDndyNByisiSCcTqFZKmJgcFYEOsgjafgdOxMdr3/gmkKr9+ON7cffP7kHSSqFVb2E4l0UmFUW9VhHEvG13kM7mUW80JSho21QoZ5Wvg45hQTEAZtGmBoBBWm8E0cAL83QAACs0BAgY/z7jmmfj/EuuwCc+9T/gGXHATKLj04GAB6ktYYRHBgTFAWXKdlCpLWBqfApONULmH0y7Ac8+hne98wY874brYGY34bNf/Br+6Sv/LMl/LJGF0zFQKteRyQ6hI0hIDwDghi69hgxkBIXUYNjgI7xbIQ/R6zWY0384DQpmwwyAQQAA1xCDrLrbFBvAqfVrUBgfguP3PNqZoEs/tDgAiP+Yar9Q/TddOx8VxC1PJ4RCLhcaNFcMCLg1ACBhBtdDQKeWuRqo20tbDYOyAAiQxxA0pMpqIL4m1dpgMQko5NNe0paqu2WZAdXLFd/4Fp07WmWsWZPFmulhrJ4cw/hQThReeSCy8kMgKpvLC2VaFJkleG6jUa+hVimj0YziWz94GKUq22vIEFDXQ393Uu09joUREQA1N5xTYlryTQE7BY4yfiAAcODxvYh2Il0AIOKx4uWfsQWAjCyOSdRQLioM9sMAwPDqaTzjuusEAIjEE9LSQMR8aGgEZH4RjFBiTsv7YzXgoymPCu4MV+oUs0LbPDLRpuI/75lU7Jk3s3dXQFqd7PeTvXsAgHYB4CPDGgC64t+/d8vcELaY1OoQpZZMYwnbRmKYOXYMjx+vIkIfbs8RzZCKOSxVtZRXgeXT6UMFzQQA2Gd/389/gVWTUyJGe3jfARw7eEjAAC0cxKRAEgUG5oG1J/3L7Y7dFQGUMQq5AIQZAASDkpk0KARYazYEAFBrP2AA2I6AuBoAoCMARQGpz6NaNfhwBbrJmAQ2gL4IzZGVXEWycwJ/+Ycvw8j4MIauvBEdMwM7wlYHB3FbVGlhU9tDFDC4dhW7YRmHu28bOlOCfKbfr1hho1OLJBMrBEArEFQlfPPJMDn3BOhMCcBKvxeumAAoomff4yLoNkLfl5goSbEpMjyiltiHFk/MYKhQAIw0Pvlnn8Hdd/0Si4tLIgBWrdSVoGw0hmZDgQFaaExVZHuVbl6bquorNpmm+eszI5xw9yfj4kwTi2JkbAil+QU4lRby8TgysQgcu4xOpIGXverXcfs9D+DkYhOlmgUrng9EouuAX5E91XFoYxY7Zf/QBYv+hKg/UeRn07uC7EH0Fg9YZQIuUu8gagoIwOKUpnTr2n30FFaR+tTqNVR5VJ+Xui0gPMVVkUoBAMqqVKm52y1bgIA47V3dFsrVRWzYOI22U8Ztd/wA1dqC0FYbjoORwhj2PrIf73v7+zGenWBHjiQOyXwWh+eP4S3vfBtafhuZfEauhcLRbFmjZzki7I/m2s/CQwL1lg/DSorVLBljEdXr2tUAUABAVPSJ5HMGDIHB0cOZ/zcMAITvja7uawZAUO8KymW6FaDHvtGJf3+iPmh/6P2fWve6gKDvm547fO+wm0q/tgUf350PfVVs/R79OgK9uaHG5nRtBnrkwvvXqZ9F60z0Avj+/eJM+wer2mxDYK5EUbp6oyW6V7UmVXsikpexmp40XAwlgBN7HkY60kKkWRTtGzLAngwDZ/mMkIj3nDUAVGskCyYZ3HvHT2A0qxhNW5geLSCfSaFWq+Lk4oLYbbvcx3wDTtNFNMKiaRP3PfYEyqkCnnHDS4SlN7F+izAAXCMJx49isVgDGVTlYglDObqGUci3jQ3rV8P129i9ex9SmWkRIkynWVSpY272kIgBkhXIszTHVtxSDb/63Bfi/nt+iXKpInGKFo8XpjaLhZ02EqaHHOmhTlM0BLhHUpScuQNdOh7f84TEV9df9xzMz81iNJ/EaAaYHMujVK4IY5QuJootqhgdik0c7Nky0YOWV6WY1P0+80od8AgpmHM/OLtnD1yL7uIR/zdf85tIJRMol0rSc0UBBFYeeL3VWlWCDfpas+LBKsbHP/lxmTRMP81kBm97zW8FdnOK+kAkmwI2FJkRK0Alp9+9ynDfgoiYcLACQS8GsnxoO9JBK+Kh7rvYtuNCUTJOZzLS50u6ZjIAAFh5liQvoGXqTax/4enkQv9efna3M7ULyQCFqP6S/GuQJVT5V9UnReugby9pyB4nDD8le9cdpf4YjcVUn2eHAEBUAIBVmSTWD+cRtxsw6OHbR+Hpv0kMjDW9jxOytyGTusJvX/IwsR50XJm0QjHzOmi1m7AE9VcCO9ws+Rgqm/O+WNkc5pwOXv7mtwCr1qLV9pGwMlKdrHOTibPi5CFCX1rXErqQNI86LTz8+c/iwR/+AFa9huEkafIVbNy4EQcP7peWkWOzJ9jcjGKjgrf8/jtkPI4cPo7vfuv7iJtJVIs1jBQKyCTZ+9tCIpkR1NOKJbFULEsFliDS0tIS2kz2qEOQzIoNoG0SAIgHDABW8QgQMCE1ewwA7ZtsmgJo0WN3zYZNeMVrfhsf+PCfitAO6Xa+kQraDpTKu8//I7LLvxsdpNJREWtKRQuI+Rbceg2pWA3ZzCI+94W/gm+lUKp18K4/+DBaTlQO8GQ6j1K1gkxuCI5DmijnClsADEUdZ6LsG0rdu4umD17EKwEAGugJP7N//mgGAN9TB4iaASABl9tBKpNC3W4A8Sgm101jaGJEWn60wFNXA0DWh/I55RhJsq91AvpcAGT9CSkjoCqGLrJ3jcpiJYjYhMrPoKvDnnpWtFgdEp0HMgDEwykQUAxEtgLmABkwkn0TEAxskrTbgmkZqDdqaNIuywAmR4exZcN6bN20CRPjeVQas0inTVBIrVEpiwIsWwFIveUGTjCq7bpoO44AArxdUQIKBN+MHCamLsN99+3BXXf/QpBiinklUhk0qOSbSKJUqWJy1TRGJ8cQTyfgGR6a7QZcnw4YKdgNmzJ2eOKx3eK24bbIAKD9lFIYJu2bgbBqTwkCpqBXlePGBEPEsEgHF5ZCAACwchyLim3rM5/3XDjsSWNQ2bKRyw9hdHQMlWpVCWCJCJaix8q4E5AN7ucyF4B+HQbd/sH5IMKJ7S4AINV1iu1I415IwTwk2KWDPwZ5mr3E/wu7AHCuhKubOtDs/l8Aplm+B7c8j8vXT+DhBx7EyYoHI56CQZX1iIW6NSSAYdKrCQNAw1R8nUIuj/vvvRdrplZJ3z9bANhmxq1OAACCSQEAQA0AVmvIgCsU8rLHzs7MCHNNKilkMBAECizMeP+YuNONIpZMYtN5W1Ct1xBPst1OgX+cZ8KCMKOoVipYXFwUS0Du49wHuxoAga6GMJyCCoNsIbQ/RBMZcxH//QOvxcjEKNJbrgOSw9QnFgZATIA0WutyT4/C8FhFVFXXp/J1pgR6ZYCA8yLoce4GMb05rvaF5fO+d62q8sve0JV7oFeu8PezX4LNqPs2KwfwBPuVCJcG8bX/s/437x3ndmlpSYRy7RbVsE0kc3ksHl/AyNQ2/NVHP4bbbr1DWJPVakNYAFG2DNTowkM9CYJrivHE8ZTWD1GXZoLcY2DxvTTDSyVRKkHRbTwi9ByJyPXwp3YmWbtqNarzRZiOg7Tlw26VkcmZsl9dcdW1uH/nXuw/VEQskVfJSb0E368hl8+i1eT79AAADRiqtrMeWCHjom+FZpbRalQADsX447WK1WogQsebIBV/AfF7LEdxOSIYIGu/S/4Pif71ZomAqIGgqVqeChjozstApFRsAKWVgj9V9V/iJpOgagsj43nsfvwh3PfAncjmCQrUkR+izk8T6UQOX/unf8O3vvodJCIpRI0EmrYLIxlD2a7hvR98H2aLpCvziKW4sI9mrYEdO3ZgqVqEzXg5kUOnE0W17iCWSIuQa61Rg0FRqUADQADGgAEAggASm67cwnOmta1rW2GAVSf/PRBHATH91f7wWjkVAOi9c/8eEP631h/Qz5c5EGgIcR6QraLmkoo7JPboCslSQ4ZOGj2BzP7Pq4UkZSsJHqf/fqaxCecK/Y/tjVdPw2hQHBYW5zz1/RStnXE5Qb9EgklzS1iE1XpD9uZEPIps0oLp1jGaMrD/oV9gIhODXy/Kvk/HiHPN4Am2qerzWWaQp3wAJqBR5FJJ3PPTnyAZ6SAT9TE5nMNQLoPFxQWUazUYsQQcP4KOZwgDgMKo7UYL9+0KAIAXvFjO6OkNBACm4UTiAgAUy3WxAFxaXEQhk0S7WRWV/02b1oK45+49B5AfWo/FYhXDwymkkhEcOPAoKiVq6Jii6cRWR2o8XXPVs7Awt4Q9u/dIDplKxlULJMV2Iz5Mt4GU4YqOEAEAt60AgAa1pSKKlTMzv4gHHngAN998M44ePoLhjIWEX8WG1ROo1KpSXGF+LIWJwAVO23iqoQtaAbQWUQAgB2pZZzMd+x6jeXxnx2IbtA4jXvmo/6lP/Q1+dsdPZYGQeshPQDYAgw8GKxS3qjcbGB4ZxlJxCb//znfi0ssvQ6ZQgFet4Z++/I/47ne/K5s5FWTZzzYyMoZmg2IL8e6G213A7L9ilcznBqsSBBW4B8xRVsgMipIBrhnB8PQ4RibG5HDgY44eOizUzLi0ASgrPX3wdEco2PS7CfPphjfYAfUS0Neo+/75uuIrGrgBaERQJdSqx0P8x9kWIVZcDBbZ268EPYjdGqR/UqmqVsXFa6cxYhlI2E2kY0xClQ7AoEBDU/11FTeMdio6ORPJQN7Kp1hbr9VCenvlm2wEVaHgWif6RtXxmBmDHU/iaAe48Z1/oJJnw0KU3rWGgVrHhkd/YaVyBsvpIMXXpw/2/DzKDz2ML37sLzDq1pEkbcknHZ9e9xSz8eHAlf44xD1ccdWVOO+i7eKz/f1v/xitmkM5armHmTR9tX1kcgUcOHgY6UxemBPiHx4o19tMSswYjEQW+07MoQ0LbRH2UokLx7pDsTQ+XpKlYLNXq08CbKJy0WQaH/ubT+G3b7oJ8UwWdVqSGBl4YvumbIkIaylGgNoY262G9OFSQZQ1VtKL52YOY9V0Hje++nq87MWXIpXK4K//+ju45dbH0PJiaLgOssMpaZ8xjYSoJCgGnY+oxWo0N222a6gAI7wBD1qk/Qdc+LANz5tBzw0DCOEqkX4eEzQe7kL5Z99WNokt27fC8R1h4hCk6LUCaOV+RdfXbhkaPNPXpQM4GU0BANTYLg8ylAOC0k1TCupK2E/1kSvlZ9VnypaWHH3tXaViXa9VhR7dqNVQSGfgNBvoSA+1KVacksS36iKeY0Uj2LZ1E7Zt3YzhQlZsIz3Xlr7OpXINR+YrqLc7kniViiVUK1VV/Ql0TGT/kHnlwaZ4oCiwq/5b3/GwZnItMsksLrlkB374w1tQqdTRJugDaqRk5NBzPB/JTAZjk2NI5RJir2l7bUnaLT+OhZl5ESH0XIoK0kZUCfDpAET1vYaqJVLZUuPJpFvZVpKQpw4CJqexTApWNoO2EcHLX/ub8OIxVNimlMoIeDM8PCpBN8f01MBKUzOXHyzheSj3kgJCYq6t7ll4D5ZAbtmeOzjI0M8Lf14d7PHpTIxPu3VTLcZtIkZdBrKQzCiSEWDXI7vgGQlxD4lE6RQQEZVhMrkiHkVTFWuKB+/4yCj2P/EE2s2WiAbRxWXPo7tQWVpS/f/abUGDzGQoxGMolcu4+OKLcOTAQTjUXGEwIUBrL7nQZweTfyZOZiyG1WvWKucBCgyKbopic4nrQTSKhYWF7jhy3wkHsHoceiOpADQz4qDTnMPWjSN499tfh/WbNwH51dwU0YlH4Zu8FxxHJqoG6E9verRDNASQeio2gE8dANABqKZyK1qs/qZVLOeX11EuHrJhELINJEZIrQ/Ps+WzLpRxarp/0AfOe8P4gx7bGqBSiYGay1q4UgFjPYaB/rv+3P091MsS3eB5hU3RAAAgAElEQVSGyboJWpp0gqNiHVZy43JG3PLjn+ArX/k/OHlyAfn8CBoNB3NzRcTjWdSqZPkwCaIKNvdEniEUl+UGywo2WTcqkeY8EotRiy2BMWEsqX0kCEG7P5XDSN1ugVaThWQS1cV5RGgtZlJXw0ejUcf6DZuw/aJL8fN7HsbMfBmGpezJMrkMao0WDAry0kxCGInKYYOJNP8do5uQQ50RRVJXxQ4V6GmAhI5AZxW+hsBH2a8CcIFWrQKKMBbq0xLQ+5U+F9W/g/5/ni1sieuoPbRaLmOokBf7MK5jzjuDa8N3MD45hJm5o/jUpz+Bp191GRaKJ5HJJpTwtWdheHIdbnr5a+DUWUmModVy4TGpg4u12zbgWb9yLVzDQSIRE8o1rWtjkSiGRiZQpxoJ41jZjRi/6fbDIC7oT9Bk+BQfS+7rABHMwazgUJU6tKHq+ajniCrOLe/tVyBhSAMgxOKjS1D/lyp09vQqls+/4LpDbNVBbQT67Au/tl5zy/ecXssYW16FvZxMiruGOLaEztFBr6W1mfh4ERlvNKR1VrvQiOZFYEtLgW3+no/j77sCuYGQpNo/ersz/x4WIezu393HSENXsN8rJg1zejJCyF6MRilSDCRjHibzccwf2Yvm3HGMM2Zu1KWwKCzDs1pAg09RdbXnBgDILOx4GMplseexh0UfzGtVsWZqHJPjozhycL+I49HVi6xa22Ehh0VIiO3y4cUyivEUnvGrv4Zau4PNF1yCaKqASDyNStNBpc5W9ITsYR2XTLYOEjEDE+PDSKfi+OVDuxBLT1GQDtmUgXZzCXHLxZHDe+W8IDub7IBKuYGnX3kNOo6HB+67T2zLF2ZnkMsXUGNeE7dg2RWk0cRIAmiV55Gni1mxJCzCqk1r9IJYE371a1/HS176MqxftxaNxZMYMZpIRz0p8uw7eADTa9ag3uLKVza9POv1hidtrsHaDaDRwFH+9OMfXp/6Dnb3s4C8F85dw3d5EPh+So7g14/7D9x/P/70ox8VEcBKuaIEiKKWBN7pbAbVWk0OlFw+L0EwKZD/8vWvY+HEcYxOTODeO+7A+9//h9JfkUqm5Zym+F9pqSR9tGGKQhfBC6oYUpYLAQBqOioAwDXpWxzB0MSo9NFKX7bv48SxY2JPFiPtlX2nZwAAumFA3zgrYsJyynIYAFAVTmUjJwMXvH8vASMlNAa72YJLYQlS/7tItglDqkWdAACIAvUKLl4zjVHLQNxuIR0zpc8rLAS4HB1VG4ieBGEAQA5cHnpMg6WPh5Mr0FuQw5a9JR349H9i0iMlRbK8E4iZcaHizLdd5C+5FM/5rdcJZEXgwma/K8c1HoMZj0vligCGSWqxbStAhyyCvfvwP//bhzBSX0SaVH2P5FlS9FiZZ82JtacWHKOF4ckhvPBVr0Dp+AwevO8RHHjiCNyGj1QiJQla1DJRrTeFmlyuEnAqoLi4hPGxMWEA9AAA1QLA6r9jsL1CJa/itEDKcRcAUAc9L4QaDRSaEkXVWBx/+defxPv++I+xWKmIE4BrZNARGUPVD6RFOuQACvZGrodGnehjR5BDVnM457ZvHcbffeINiJkGTs7k8Y4/+Dis9DhKjSbiuShK1RKsaBIR9kiK4TgTYgocsWISk4pyzxWgt3T7F+npguyVkPXwYRNO8MLVFj6GCacAAPz0UfYtxrH5gq1w4Qo6TBCgl9QwgVIgnQAHorugxU1OvX6OJkWqFMshOGpCiSKZEb4wIRR1XSjjgaqzBAWi8q3en0lApVIWVXRl0WIgHjXh1EpICDDoix1no1qRA+mSC7fj4u3nS38XT1XqUxw7dgQnTxxDqbQkNP5y00UzkoUXTcl+RWV8gkX8u8FvAkdSgVD3jtV1fniKU8l2wOul3obnoVAYwtEjx6Vy12iyKkk7Hw4WDyFfaPn54TxS2ZisSVZuODedqoPyYkUYVBxPBhu6ur08cNUAQK8KoloSbBkbDQCIPaAGAHIZNHwPL77xVTC4t9OLN5mCHzFFsyAcIC+vrPQAgP65FwYBBADwmF73kv/+IC38GU4NgFQwrgOn5QH8qVWd/tdmag+vAYtVFM9AislJ3cahg4fVvsyqN20gJcxSrVaylwZgHHfL0UIBj+18RAT4ElZMzpTdOx9BrVTqdsrLFBIAwJXXIKuqVCnj0h07cPCJfVJRoI6JYlotBwBY/WfFngAAz4PVa9YpcadYrFvp5OcWIUfTXAYAFAqFgOI9OHiT9UtWmN+C0zqJKy89D296w2uxZvNmIM6+SJMHMVzDQ8fknORZRKeaGCJuUiUd7EEk1eH/05eumPe6JFXyLxoNTCadtoDcDOiYlKnH6ccEJ3s3Auru2t1PQ0s3Sfq0CKVUztW8ExG9AABQczDY3IJChLxacAioOCCITkJBvprfQTg3QEwrfGb3ryWRYDUTcOptWOkc9j32OP7+77+AXbv2SuK/sFBBqdTA8NAE4rEM5ufLqFabyGaHYFkJLC7OI56kajiTEaX5I7TVpmrH5OZJmn8vwF9e7eN5ycY3XlfSMnHehjWoF+fRKC2hXa9icmwMlXIJF150MTZvOR/f+f4P0XYjyBZGMLuwBCuRhm8wuFdOMfJZAxq9ilm6sW8IBAjEEpW3isxH9raf7qs/AA7vEepuBPoIAYupt8cEQE7fC4cBR849MrYIKpMBSxCAZ9DwUA7tVh2pJJ1SWjh6/ABufvub8d4/eR/q1UWkhzNYnD0hbMpMLIekmcZrXvGbyMQLKC2QGTGMZsdFxW7guhdej/XbNkqhln7ow5ksnHoLk0MjMBNZVFntFCeMc/vSrjD9zz51SAcDAOHnhcdW3bswEKzmTv/4awBgOZCgkv9BWgHhmEWfOWqdLQcG+v+tz4jwTz2vGWPw/Tn3tWsMz9Aw/f90MZUGmzVTUif8unCiX4c/CShIi51lyRnN54Yr/P3JP6+1v8Vg2R4gFryMebiDsJE2JsmxuOGwUcvsIJM2UEgZSBotLB47AKc4j5wZgdluI8K8h64uZ8sBP7cpdtpnSUHR9zGcz+LxXTvhd9pwWzWsnhpTAMCB/SgvFQWspE4IyVqeR6q+gYXFMg4ulLBoJXDVC35NijBbLrgEZjIvSTcBgVqzjWiMhTIHNun/viNg//TkGDLpBB7ZtQ9ebASGGUMmycJPCZbZxrEj+2Wtyf4aISDnYc3qDVi3eh1+8qMfYWpsFLPHjyGTzaFiE1QwkXCqSHl1TKQBv1HCUDaNcrWCth+V77oXRXZ4At/41ndwxZVPx5Ytm9EuzWHUryFtuBibnMDM/Dxyw2yf9UUDTSTqA5YfN0Cx1Jb9LsTZ6LqCnf3NCQMAuvXsbHKB8DrT7xZpL+73uQHe+OpXS1/azMkZCe6HC0MoFotS7WAVkJU8UiYyRE+WFnHTTTfhFa9+FexKRXreX/WqV0tySPGaZoNaABSGU/3/ogfVfzgGqLr0FJ8OAGBSZxnIDOcxvW61CCuQnjU3OyvBGemZ/9kAgN5wJDXsUv97vT+s/pJq0mKrBKtV9GwmhYk2TnHSTByYvocUxd8aVVy8bhXGYiasVkMAAKqBhxXS+29kGADQm4lmBJDmwh5I6TIJAICeP6wCAGJJUyjHBFWSiSQRFbTqbURZlc4NY+TyK7H9mdcKk8FMpkRIj6hixzDRoPWG0J0NRHmwV6uIE/GNxYEjR/C3f/R+FIozyBAN9YlrR2FELPk8BACciA3PclGsLeGt73sP2sUyTh6dx3/86A606y5yqaxQeRi8NNusONPJIIFypSoAFK2wuKGTgk0RQCKDbAFwGDTRxiyw0JOakDAAlFibYlTwPyNi+6H7s7kwP/Tnf4Z/+uq/4O7774OZyMCJpNFBTAWFMhN7gJCkraLEasKxW/A9VwAA12YFuYIoiviv73oZnnvdNRifvhQf+OCncOvPdsKlnU+caYmqFEsvkMd7pQAjsWHkGEvyFOD5fb3xgxKnlf6vu6D7XqdbcQrAq34AgFVHJrQCRJmAlYph07YtwuDgwWIygOyKAeqALfB3F02AUDUn/N6hklMvGFDBpqaqioC26CMoFpBU1wNRJ24LpHi2iaY6NhJxJkwRYSixt4x7VNz0sHjyIDyngaF8AZdceBF2XLwD6UQKRw8fxaGDh3D8yHE06k1UKlUR1BJhHVFYj8OIxbFQq4tIDXtu1X1SRUalxhuANsJSUlJ8SqE6EHLs+HCaHRGq4RzjWNptF4uLRcStpCT+8pGUfDOiMUMC9ljSoGOlYkyVWiJSI0J+UdXjKnoHwT4STsz7wUHeS6mQSyLuyZ6oAQArnUQsm0Ej4uP5L3sJ4vk86qSuW3GhvRH97gGZ/dTKJwcAaAaABgdWCub7HxM+F8JAlQZBelWWUymcBABM9rh3HERcX6xFTx47iXKxIlUHAoc+GRXcF5TWd/fwVd33PvKZDO6/516snl4l7TBxM4qdv3wALYLeQlFW61N7kWsAgMHB5Zddhr27Hlc2lKwcip3WcqFEDQAQ9OOZsGr1WqUPE1O0adVVo6iuvP/z8/NdUIQAwKAKUm982f7FOVaD7yzgpS96Dl7567+GcTIAKNgWVWw+l24uRgAA8L19SwEAYufTS3rPPgQJPXJA0nu2r8M9V6kb6Lq9rvyrJJ8rx7VbUvnn3iuLMxAtVECAYsKE08flGL/aXYUGHnBo+tcQX1dbvymaVq/SGR7nZVWy8GeOBBonp/nQ/RoWyxIlsQj2kM4NoVosI5nIIJot4Ltf+xa+9KWvQGF7URw9MoNatYVEIiMAO88RgtoEkIeHh6RQo4X++H6a6s+KJSvwYYaDOuLUmMs8TKZRKpek4kWxsU1rp1FenBNryXJxAaMjQ6IVctnlV2DDxs343g9/jJbtwvU8WMkcqm2yBMlyC0De0PgJI4bxQtBKKbFU6P3VX3sAyqAhHFQBCz+OoqdiR6sB6eCX/WChfk4YwOTfyQycmpgUv3IK9GbTCcQsJigzME3+vo7Pff5/4NnXX0OzcMwvzSCetFBrVDExNgGv6ePhe3fio3/yZ8ilhlGvtpEvjKDpOCi1anjjf3kTEI8gnolhYX4Wq8YnUVsqYcu6jbA9AzVDxTLn+qWLFMueHxrv07+uXjUhPtGyJFythV7Lqbp7/Yk5k5pBe3j3+O+C/4MZBOHr6wcX+mPh8D1Uf9evqZL/cBIfPjf6rzk8N/g7zdTSyb9eS+G5os9lnfzr1x+kcdI/HnKlffukAhRVTKE66SyJEV0X0u4TMTxYZkcq2+PDCdSXjqM2dwzRdh1mu4kE2QU81zSr5lwn0FN4HrcRls5G8lns2f2o9Oi7bQIA45gYH8GhfXulNZgAABkArsO8SVXlCQAcWChiMZoUBkDD9rDp/ItgJnKAlRR3Ae4zdFLjOVCXAhxzHRerpieQSSex/9AJ1JykOIhliGd36rAiLZw8cVhYopLTmAQQeIpH8dzrnotvfv0bmB4fw9yJ46K50PSUjljSbyDhVjCZMWDaNQzn08L2mCvWpM13sW5jev0W3PXz+5BIZ3DllVcCzTJy7SWxZyyMjki8wUIk9TuYa3B/JsiqODtBLBEAAMKglULtclD2TLdj2fmlWVV9TzrdupH9tj/PqM8/4aeGhvHB97wHx48fl372ZqOBdDotQQkXFYWIuNEuFpdQGBrCyNgojh49in/5P/+MTruNdKGA33/LWzE7MycCgCUGYFZcLBfoZ6sBqvAiUBQ+Vh7VBqRbANSypj0CWQBAJ2ogkUth3eaNsF1WWmyUlooKcQ5U91diAMimEgxQP1Cmzp4ehUYPjqb98mkEPoQuKDBdgHIHmwYDi3Q6K2qTVBCn3Z8GAEj3ZNXHdl1B6jJWFJFGFZesX42xmIFYq4GkZaBNyE+qrGGNBBWQC5AQ9ObKtQRsAA0ASHXVVxTILgCgHMHVxhLpwLCo/E5DPlabWaVnD5oBw7fQiqfx3N97CzAxrVSASZWllgCTJDouiL2eL1XqBF0f2ENIvh+F1+bn8IUPfxCR/btRoFe3r15bUdgAN8Kk3QFiHmaXFvDWt78F0VQGxZOL+LevfhNO00PCiouKMudU2+lgYakotmulYhkjw8NS/Re6FfvCAwBg7/FZOEYCLv2SpbqvEncG+VxsSi5HAQCsMFNwhyg/qa+1ZhNve+c78MThQwIC5EYm0faTXQaAPCdYsAFxR9keBWwLmWcdUohV0Onbi1g/GcEnP/4RcRRYKDl4+7s+grabgBtJwIgSBLAlaeQG3/HoLRwH+4gNy5WglsmvroAMWrjhBD4MAOjDqf/Q7F/kZwcAUDuhAzfSQTRpYfP558HxHFHQNy1VwZf3CeiHkmTKpKW6eUeE6sLztXtNQf+2XFOg8KwBAFlTtFcJRNBEzCSw9GTAL+/BaisZBp7yYmaVlT20yn7LQ2VpDs9/zlWYGhtBPl8QsZjHd+3Bvn370aw3ZQ9ybE/66xzXEwo223KYmPNes1IejROwCqwDxWZQicvJfRGRPk3jC6rcEQYbRJZVn5dhJuWQ4Z6Zz+aF9VSvNeDaTE6VlaR6rCNiUkbUQyJFhgF1O9hGYAjtj+Oikz0m9XqNh4OecIKs9yTx//ao6x7soSJYY6gWgExaVN+v/dXnITs+jrbYIkYFACAzi4J2/fOjf14NClx0FU2gMlKzA9p0f2AVPpf6A28dFOl9Tz9XAx4aAAhbl/W/BoMBy3REv8HyTaSsJJ7Y/YRsCMIACAAASf4FkVcAgO7XZ/UsbkXxy3vvw/bzLxAxVzIAHrjnXjnXxFlBzmdlNctvDQCwNe7KK67AYw/tFOCAtGcBsEJBsgryFLNIxCpNUwAArQ+j9nTV36oZABoA4DiQ7bLyFxNmF67NykcVb3zDq3HtM6/E2IYNQLMDJDIyBq7J85T7EJkitEKMwuwkBLAVoQPpMf7P+ToF+A+9jQYAFM6mGD8q8ed9Cix+Ce7IvqAAAAFZpOYcJJyaYnmay6eSs1iCBpTv8H4pr8DzuRsY6WRoECVz0P9RJHd5Atu/h3dtNAckAXqusxUskcnDbzvS95+ZWIXisVn88//+V/zgB7co8NgzRR9gYaEoACX3NhKS6JPNvUrbAEtLXOBaoeajGtuw0F6XjSW2rhaS6ZRQYtPJGAzPwY4Lz0dxcQ7FxVlRqnecNrKZNNavX49t55+P737v+9LzmsyNoOElEbFS8i60jea6FetWJuQ67goQgC5Qo1ssZOhWFqEYBHqH55R8Mn3+9DcdhdrOBu1FHBPuowSX+RmZYLgOdRJcjI7lUa0V8fFP/AWe82vPx9F9uzE5PS7A7VJpERQAPXHkODau3YKP/OGHsPP+R+G5BvKZEREOa3VciVvfcPObUKwvIZ1LoVRewlAmB6fZxuY1GyTJaUZTQQvA/9v1d3pSsZzG8mZBCrLsjdV4B2yzZXHpYMu/3l1WL9NLtkN/D1U5+5Px8JuH186gx526lygAgPOcYBeBME3j57/DIPqg0dVnH89Q6krw+WTR8KfWpBHbV2rskAUa0P/5U/9+ZYD21JaA5ddBNowSZ+X6pmA04xVaY7JVMRb1kE74mBpJ4+Sh3bDL88hFfbjVMjIU8WSBJGCl/b+dPb1XWzGZJPO443YBAI8AgN3A2ukJjI8OYe/ju0W4WfYqzxB2gwYA2AKwf34J5UQGT3/+Dai3PWzcdhEi8Qw8M46264s2Bg9gOtJVK8z5GDPamJ4aRyqVxMnZIk4sOYjFU0gnIohHXViGjaWFkygWlxTrl0xhByiXa3jly1+J//jRLUiwt596T9QWiyWFxZgx2jBbS5jKmLA6DdFdoBveQrEK12ChqI3R6XWYW6rg0d2P47nPez7iXgs5u4iE30Yym0Y6n0exUkYqlxPqP4u/PPNVEVydE4qp3ctJRfT0LFswTkneQ/mzvmMr3a/w+uw+3q8f4wjj7ltvw1998pMysdkPyQCbL8YFoWk1pP5Lb7vJHjQLV1x+Gd717nfDqVbx6U9/RvrYstzgbPaWEsGiQAfziJ5Qhl7EIuByFgAAKS5GwsJ527eh2W6hUW9IsE3AQCpe0id8eg2AswEAli2eUDLD4I0bgKhdB+PBvk257sCHnBXrdqMpyuLCABBVW9X/wYSDSu8CAERNmK06dmxQAEC0WUPCVAu4J3yjmQUKENCodve9A5CgBwBQIGw5ANCF24Wr3YHjNJFMq82Q+gypRBbDQ+OwWx3snS/ile95PyJDw9L7L1mJ7aJJ5eJ8jvxwtOwmKJDDBIxCW90SabOJ2/7hf+Hg97+NIVYvRT/bVJk46dIRomEdtNGG7Tt41vXPxsZLL8fSwWP43rd/hFbdQaftSIVn7do1ODm7gHQmJyqoTE44/zSNscsASKSx75gCAByTAn4qgZFAkgfBAACALBTORQYaFCR54UtfjNHpKXzib/9GFnS1TZ0GJaQicUkQhuqqBZMFUpCSsZgAIUQWO64tFowWbHj1k/jD99+MbRdtwLpNm/E3f/dP+N4Pfg6YI2IHaMQobMSw1kKHPS1ISgU5GlPiXNK9HHLI6F+kZwMAnG7x6wCzP3HUVSk+L8p5Si/pAAAwE1Fs2Xae0gSIKi/ibgtMUDziHe4CACIl3qPv6TmrGTM8PCUEHSDAI5afrPj7KhCTdcwqteDF6q1JASboMpTLScvL8SNHJWC7+uqrcNUVT8Ouhx7FwX0H8MTje1AqlSQQoJApwcI6BRvTGQHZOC1Jw+dQE5TjZ6J/c73SEBBCgkEBOJQqO3u0qfGh1FxVlYP7AGebtADQnpf/Z1po265Yy7ClxW62kU/ncfLYCXX4kV1gkiroCi2NoBz9cSPUyXBcmHSjEJHIIBwLrBo5ZoNcPPoTZBlftugI4ZtZrhLSiqYSAgC4cQtXPuuZGF+3Fh0yWaiKHTFlXOIJHsw9H+5wgq3njN57wvewey+5HwQJWvi5g+bwwOcHiv/9rBT9WNlHg7EPgwv6vRQAwCzIRtyIwehEsHf3HlEO5g0SRF72hQAglMSSVXPlasExazUaOLBvHy7Ydj4a1ZoAAPfd/XNp59IOANyLdHLPc5zACTVxrnrGM/DAPfcJEkTqsOofV+OpvxSzSAEA3J8IABBYsuKs5CpVd95nnrH8rBoA4N/pTrBSAk2407I8tBsLyOVcvPP334jzt67HyOQkGlVbqJSuaLt48DQAwADEs2B2CL6SyfLUGAArXV/4Pg4MwANgRlNYFfdKMwKW/+yKAapymfqWViTFHjrdl04QtD5FPwBA7QhJeYIKXVcDIHjBlQIqkfASwHs5eB/ej0/XAqATLQqKSqHF7UgxAdE4ykzyOxEMTa9F+eQcvviFL+N73/2hJJYse5TLFVENt6IpRKjlwFa2wBaVCRDFRdnTzP2QOgC95F/3yXevUJotOPeGhwooFRcxVMiiXitj4/rVUg3f+fAvMTkxitLSvNBu169bg4svvhC3334bjs0uwcxMsVogc57xISvqKtZVe6o4gsgUC5xkBDxW/5a7uNwh+pTb2A8QhvcB9WCd6i63YuvNvV5MNWiO8LMnEzF0OtR9oUAjGXs8Hxx86cv/C9uvuAT10gJiCQtWNoWluRnU6nU5ZzLJDFKpAl523Qtgkr5tA7nsCGr1JpYqZTzz+mtx9fXXoNwoI5Gm1gMkqcinshjNj8BFFA0jriyOz+ErSNPP4ZmyQwdcx1Ohgu72FTAA9Fztkfp6+9tgDYCgBaD7hFPBg/4zIrxmwh9o5YRGAQA8W/sBABHCDuyO+8GE8Bzi/OLa0c/XAIAW39ZtBcyLwgCA/n0YABh0rSszBJTAI23/qPFBwWi7rUBktsYmLB/ZBDCUMXF07yNScS7Eo7ArRaSjUcTIyiaD+BxnwNk8baXxp+gt2XdkAOx+dCc8l2wtG+tWTYoI4GOP7BQGLlsqXZdOSSy8RNlBjNm5JeybW0RndBJX/sqvotxwBACABgAcT9mBu7bsO8UlCvsZ0u40PT0pjiBLlSYOnaghkcoiYXnIpgiKOKiWF8SZp9W2pT2A9uLVch3Pve5XcOLIMZw8ehRJy0K5UkM0mRFNqELcQ6SxhPFUBHG/iSSBFu7LZGnaPqptMuniyBTG8O/f+R6e9ZzrMJqOYdirIBGxRSttbHISC8UlxNNpiQ25F/Kc72oA6BYATcI6SwbAoMRf9jcJ94Jd4CwYxIPWXMS3Z+UVfNvGb7z6Rkm8SGVlfxP/nqY1TbUqrQCxeFz6IhgADY+OYObECfzjP/yDbCT33Xc//vtffkwAgKjJDZXq96rSRmX/bhAdIPECAAQK12o7UhUstaUrBgDpFGQA0AJw+46LUG80UKsyAVO0PWENPEUAQALq0EqQvqWQ5ZpUbzVhLqQFoA4YBqhRAUycel0qQeIHLaiHqSpsYpXWQVYAgBou27gGo3ED0UYVcTMiVXaeDP12JhyvcALA6+xvAeAi6HhMJNWB2qsmB5UU8XIP+iVFQVoJcFCgjBZ1sbEp7HjzW4G2q7nzQCZLFRK5IY5rw6L/JohK0jubKusevHpdqqeH7rgNP/rkxzHsOIiRXeBRYCrw8iVaZ/poei1Y6TiGx8fwK694BUpHTuL+ex/EkUPHJVkigZK07kbLQSqdldoOfTQZ8Mkmy8SJFTZWZBNp7JcWgLh4e3uB97kEYkKH0gwAVdHlbSA9m4gqH1NvNbH1ogvx3BtegI/8+Z8iPzaNUpPdpgMAABECZKUlimajLnOYgQKpvvSBZxnG6NiItGq4cPtq/MUn3yuWPKVyBze//YPoeKNwPTIB6OVLGjKDfM7yJKwYAQBWstnnSvX2oJ8+PA/7FnR48a6YFJzmeTpx7E+2GEBznlKVnkm/GY9iy/lbpP+f9H+K0XSdMbobVyBmIiV6JcLYrRz3Jfs6EAtfsw7ClWglK+FKdZk3jbZOBJviXD8R2kvGpdf/zjvuQCxq4DU33ogN69fh9ttuxfGjJ3B4/6wpVy4AACAASURBVHGkkxkkYvTD7qBlKyV6K2YhGrOk/5oe7GwRMSzlrUxAgGJHfI7ZCchZ0iJBAg+TPcUCUAtLiX3yi6Jh/G/NAKAziS33V6lZU9BK2VsOY4FsKFc5gqhWqEDnwPfk2tS/SW1WHuD6K1wJ18FJ+N6rhEapZneV8PsAAN4vtgBE0yk4VhTbr7gM67dthW+xKk5dBxOJZArJFB0wltP9u/cx2Ov6A5hliT4TXnqBd1X+ezupPrTCz+8HCfi5tFCTMBn6eqs1+NWf/Os5JQAAg/WOg2Q0gXqpihNHTyAZT8o9FO0QVkRlX1BK7QQAxD1FUHkfJ44elfk3PTklWi4UAbznzrtErIsMAE4E2iz2AwAEo6+5+mr84md3qT1fNG0UAKC/5F4FNq8EABgUEAAgOMzAQFFP1T6vAYC5uTn5fwaeZwYAqM/Sgt1exNp1Obz3vW/FurWTSA0V4LYi8Kn1QmCLGjAGzeaDNhHqtQgAQLBLUe3/s77OBBDo+6JPfv1Tn8q6Bz9crVSvqaraWlRp+fWH52HAhwuq4eFgirGDNCkyhgjtW2GwUj2+l/AsB3c4tyggq9Zvf6LBfw8CQPVjGefYbguZbBodpyMtSslEStTAm8026tUGkok00ukcZk7M4hvf+Cb+/RvfxIkTJwWgZMW5XvaQSua7QmWc92xv0pRl9f5KdW/59al/M8jmXGP1fnR0BLOzJ+WcY+V/7ZppJOImDu7fw8gBTquGoXwa69etxmU7LsYtt92FYwvU+onJGcE5zp5XznPhHgQq/0KAJfOEu6Qu3ATtVYzzgprBwCnYDwDota/nSU+UUd5w2dpToH7QDtjbYZdVqenm0mrVRewvl0+iWJpDvpDEv37tf2P1mgmUq0XkJ0YFtTh26ADSmSyGRkZx7OgxTAyPo7FYxY0vvxFxK4VEPIN6rY1UJouZhXm88a1vEr0ABw6seBSZTBrFpSWsX72OvS8wrBQaiD4lACAMPp0ygD3iR+9Xy8wY9DoaNPSKoq7j0u467OvVX7EFQNyzZdNdxoxatgYHxCvhq1n5sXqdq+vUbXS6T1/O7ADgDq/P8HmiX1+3EOiEX/f36/OWr69fV7cI9J+Ng5LlUwGrYOYGexhjazqJeb6JZouFBFcKBhS7S0R9jOZjiNgVzB/dC7SqyFkGOnSHIOuBbaZSlPjP+1oZAPAQi3jSL7/7kZ2S/EcND+tWTyOViOHB++9DOpmWHIkAgG3zWqnTAJycXcSBuQUk1m3CJddej6VqC5vOvwRGqiCC37QEF0tOu4lCLoX52eNIJiiCamN69bR85nrbx8FjJSTTOVhGB4VsHIZvo9Ws4ujRw5IvmrE4Wk0bruPhvE3nYSQ/JAD/2BAZxiX4VgIdp4WRlAm/toCJtIG06cCiaG7HESZhpWHDIQug0sTqjVvxre//CGvWb8T5G1Yj6xSRNl3RShufmhKLX8b73P9YPBLmX6D+r5kAqoCm9qqegezge3i65F8dOMsa0/r2vvA86732Ka/nNY/7rEjAsvDnH/hj7N61S2j2ipJL/aygp51VQvaXyUExivmFBSQTcVz/7GfjZS99iVSz3vJ7bxVab8xSCsMMfJnMUR1WbySauqoBgHALwOkAANt3seOKy4R2VimX1eBJ5VB9PyUGQBhDDiX+y+zZ9P8HooAyiIENII81MgCcRgMeoa0AAOCNp1WNAAAdFxn6kLdquHzTWozFIzAJABiQXhEm02F6PzcN/lsf4joQ7hcBZCLiBgAAD3gjoBz3KJSeoGYUTaPyPBPsat0W9XMq0E6dfzGqQ6M4VqqKLyevf/u2CzA2No7R8XHEpRpQQXooK3R10uPo/duqlMU7vrZ7F7747ndhzHFF1dbkqmT/AINgJWgr/acu+wJjUdz4+jfAbbRx8MAR3Hbr7XIIMtFrt9rID42K/d/o2ARm5+eENSItDqQWCpXXgpHMYN+xGREBJAAgLgBBoi5BPgMa5ZgbAAARYaEIJZIJpmkgPZTHW97+X/CBD30QkUQGdSeOToQaAH0MgOB1BWEmauJ54snK5JSK8+1A9DHC1gm/jA//2Zux/eINyOVG8JnPfAU/+vFORGNjaHEniMbEg9wWf3sm/1HELFYaOFYrtwCEW0D6twid1A/6//5D9EwAABN9ggBGPIrNWzfDp7J0XLFfBAAIKJ1B65okrcJsIOlDV9DCAn/dZC5oHRgETAQbIdev9JMR1ZZk2pN2GlqxzBw/huNHj+DFN9yAF9/wQnz73/8dOx96QBJHWvXlCsMSgDNxZ0LN62JwzPYP3nNqQpC3adB5QQA5ig6SeseV68NtVkGig9BWeY1kI+jAKaKqAwQA+F+aUqgAAM61NhqdEvKFNNx2B5YRQ6PSguf4MFmVszsCWNIqRxwPfDJ2uHeoej2/yK4J08b776UOMjRoooMabfclAcYAAIAMAAEAoia2XHwhNl94Icwke+u4DqgQnhA9FwkfTrFX6oECpwMAJLBi4s+yl9ZzOUUcTY2Z/gong/rvGuQ83fv0j0f4NQjdGR7bklwkY0kcP3RU9rG4lVD3XrRB+KhAAJABbQBiEQBgD+XDDz6ItWvWiOYIAVyaaxEAoJuEOACIra0Sp2S1XlXzowI0PeuZz8Sdt90hAIBuX+kHALTVJ5N+x/MEAKAeAAEAJSSlWGYaAJidnZWglfOb5+xKCTQBEM+pwnWK2HHpBvzBe96CqekRGOkMEEmCi5PzjW4wPjUA2BImwIdSnycDQFuMnXMI+RQ0ALoqq6HkrDtXenzxXmATukjuS9LfLws8/BVWWGL7mhKmE/2O4NzWDho8l32bLYrqNcJUTI3jKLs99aVauVTkJYkBDzn25IuOSY8FtSzRDmxM1Rv0XSufYhmw2w1hpfC9qFfCs5p9pjSTbzWogeKKHRYFPKuLi/jlfffjW9/6Nv7jJz+F3eTnU7oyZHNxH+S+yHnDfbCbFLPirgssobYJ9r2T4cY5yeIOhZ6FEh2zUKtVcNH2rcikYrjnrjswNpxlugq3Xce2LZuw5bztePDRw5iZrwj1lZpHUVKvjQgcaUXi9ajNlPsh6a9iHS08BjWuBFGfbALTXRNdNS31Hurz6fugWafL2R1qH1XijgzNCO6Pjg4BERf1RgmtdgX3//JuxKkqbteEwSuuRgT42CLZdqRim88Pw7c9/Pjfv4fPfeZzon0UjSZQqTSQyecFbH7t7/4W2r5NpTRlARiPo1apYet529CotsRRoW0wNliZxXK6tancilTjzCkxQHdQQ+shvDTUiIWi375VFAhi6hYsdUYt7yHmWA5qAVDzX1sH9oQ05e6EnBr0v8+095wOBODbaBBV9/9rEEDH0P0sgEFnkY6xtMifBhPC61i3tmidAB0L9O/P/dc66Fxbtlt5riSZpMg3mnTwIGvQRDoeRcryMZ6Po3jyEJzqPNCuIc42Td8Vq+JEjJbVZxq9p/b7fhHD8KuxGJg0feTTCTy282Gl0m+Z2LB2lVgL33vXnSjkqDXEPSYiLgAURWaaNDOzgP2z88hsOg8XXn0tZktNnHfRZbAyI6JdQ/o8mZ9sKRjOpUTYj8r/ZHauXrcOruej7UWxZ/9JpDMFGJ6NkaEsIj7ZVG0cPLQftXpNdHe4HzIZyWfyuPziS3Hrj36CscIQKtUaOoYlFtFjGQt2aRYTaRM5y4PltxANWuMa7Y4ABfPlJsZWb8TO3fswu1TGdddciURjDvkEJPEfm5iQ5J8Mav7kmc9YU+1J6luYUEE7rUpjtYzf4Pu0IgA2AADoT/BXmp+y/vzWCWab6DRbuP3W2/CNr38dB/bvF5stbQkoh0vMQrFUEm0A6f9KJpHNZrA4N4fPfPrvpAf3Da+/SQQseFix75YMAAblBAC0nZGuWkmhnQyAYAJryyV9EGsGAFsAmh0blz/tCjmgilSVFOVjnuvKzmklAKB3JARAZHic5Z4sR40lXwis0XTQLzQ2Tb8PIgNJ0A0V2LN3tF2rixgUg0HeaIo8mfQoVSgK0lS7b9dxxea1GI1FYDQqiEUUUs5ecb3QND1bAwC6MsYbK9cRiLnx8VT4dV1WdrjdMghR3enK4kpV611b9UXxQuhNa8bTsJJZLJbreHx2Abc89gTiw2MYHx5BdaksVlh1+memU6Js+Ttv/F1s2LJBeqU9z0E8k0KnXoWZTACHD+PTb34TxmjBRp97vi/p9qKXIPxMsZZbKJeAWBSvu+kmIJlCaXYeX/7il5GIJaQNIJehv3ASzZYt1f7JyUnMzcyodpR2SxJnjyASAYDjs2hHLNgRop+GVIx5QDPBVgCA0ohWCvPKBYAAAOlAiXRKrA3/6EN/gj/84z9C3YnANfNKBFCqdaEWAA0sMPG3YoE/sCNVaI4vrUkiHR9Jgy0z85ha7eGLX/5rNBsVmGYWv/Ebvw+nkwesIfhRUnEJZDiy4MWiiToAWiAkFAH1L2ANDPVXpfRBqg+iZdN6AB3otAAA7xuV0gnw0FLSMgQAYNUwSutK8hYFstQbWC8AZvzrsCoeqKt3g9yQ37K0q7CKTsAgRHNXlH9V8VeCf6b0Y7Ndpk4v9PlZlJcWcdkll+Cqp12JfXv24K6f/RTVUhHr1q5Bs16HZ5iouh3EUmkk4oku60O0LijOFSTb7NNlvz4TMEZiXJey7n0Xpkcmhm5TCPlEB73ZDKi59jn+rJbxqwfEce015WCi+Nzk+DSSVhrlpTIK2bwIqpLBolpLOI4cZwNORwwhg9ehUNapIbCu8g9KLPg7DQDoRDzcAsABlRYAtkJETWy4YBvO37EDJvsbbXoHR0UAJ5vPSQXhbAEAfZh06dTiwx5oMvQlN/q6dQX0tEHsANCA76M/fzgA6T/MGHBEOgoASFgJ7HnscVgUn6X9DpkOEdrcBS0AQXMP5xqpiyoJieDOO3+GKy6/HI1aXSr+BDHvvetuAQC4l5P50w8AsA2MQPizr70Wd/zk1kC/Rgl+ik5A4GUt4CHnHNknZlSAzDMBADMzM4rBYlkYGxvrCgIOGj8CAEmT+gMlXPGMrbj5HTdhZDwntkiwsnBbvgBf7DONGASaFBgjn9xX1HHI3H+yKdiTCCpXrPAFYPGKL6fSlMGBzfLqfLc1QG1EAb6gNAXkWzIYlYhz74HnwGvX5ZwMC/GGk2ZJk3TG2K3kBBdMYC/KdpOAwt19XCiu6GXdAwGAltOUVhzdhkDHGDIGdULD/cpjQUb2j4i4DDGxFm2JVge33nI3bvnxbbj11ttEM0dZzKrKt1hNBkUBXoaIIXZBWpUABi6nSuuEYl1kYMXZMqjGzXPbWL9mFabHhvCLO2+X8Spkk3CadVxx2dOwbevleOSxvXhi/360Ox2JC9wIYBM8owYSAUe5ev4xFQtA/qbOA1e4Oaf/6l/zy/4tFPUgiO4m/6FgmyBDEGBr1kg3+eeaZH+xFUWpvCBixBQrv/Pu27BUmsH0ptWwa0XEMgmUFxeFMcXEn20YdHpJp7Ls4MOH3/NHePTBR5BM5YRSnEiy5czFpq2b8azrniUsSNHZYDGEWkYd4Lzzzket0hAPdy+WFCbjuXwJzzNotehL30POWxoeUGv81Hzx1LXfBTFF70a3J5ydBoC8hwZZgtZADR7o3w362f/59X1eBqb17QMaACAgz3ZR0vhpA6jblskgJSDQv3fo99IxlSom2JLbkOav2wF0DM4xYEsN41G+Pn/Pf+t4XL9e/7XKLhQ63waBuWwdowAxY1m2v9JljXbG2UQUaQIA2RiO7n0MMa+BiF2HBVdU65u1mlxHGGA/lzl0puecCQBImZ4AAI8+/CDMiI90IoZ169aIWOvPb78do6Pjct5w3jP0YE++AACzC9g/M4f0hk04/xnPxIwAAFcgURiHYSUlaefe49l1DOeSOLhvN9IpJey7buMmtNl9GIlh566D/5e59wCT7CyvhE/VvbfurRw6d08eaRSQRokcZUAmCIQxGLHYeA3G2GCza4O9xomMwXH9e/3jsN7FGO96l3VawAuGJQkhISGhONJopMnd07krpxuq9j/vd7+q2zU93SOE1389Tz/T011ddeu7X3jf8573HGSyBcQCD5PjhZBV6+PkyeOoN+vKySrcG2iBfuPzXoSvfuHLyCWpcefDixlS5CylTLTWz2EyHUfRBqygDdtguyDjxj78WALlpotEdgJrjQ6+/q278dpXvQx2exnFtCFOecWxMaRzWZSrNYkxuY+qmHG4JykpwOFD708Xug/bAQDigHaBuCs6x6OvPboWYv3uIlc5eu2OVNd/7h3vlAvstDvKIiwM5gcHZHigC27bZ4tAEnt278IHPvZxvPfn3437vns/piZnsLq6Lj2xCvVQl7Dpw4RVGdJz+ZDgS9MiKNpDEUAmdvSit03s2b9XWAe0ZOszKOcBJ8EZ0W5l+bIpSYomVfq83irOGQEBwgsdjJn+3AoUCJOYMOHhpZOuVytX0KrWkGXvXbOFU6dO45rryFhoSHLFHpO0FQPJYNcf2IUcPNheW1C+eqstWgGiDB+KpvFz8P1EfyAUINSbR1QbQPdFynUJSMGKDqsUFHtS4oPUJshmMhIQsxLd9AAzlYMLA1+88zuopfNokYLu8W9YuVQIlaqZ9FhjwvjMBF7xqlfgJTe9RGyTjDTdBAJ4x5/AZ973G8DSIpKGgVa5gnEKYHQ6yg4xHoNLB4RCDkvr63j5q2/G7L59wir51Kc+BbdDz5MeEqYjNB4eoLajPFhZgeh02gISEaCiPaEfT+D08jp800GHtbo4WQehn6942RMEIN1eWcvx/nDRE1WV9pVGXSrc7/vwB/B7f/DvsVptoRWk4PUTQzFBoawpMIWrnwcIASwRVxJPaiZsCt8gwNWoNDFeSqJefQzvf/+78PQbLpVN7yMf+QS+ecdjCDCFdpCAk0+j3q4iANWcGUABWSKXVPGOJA3RNg9tPaMPkuihGNWH2G4Tj645vT50Ase9g2uU1UyK/bHq30OA0kQJk9OTwuCQJF+MnhUAxb9hIMM+ecu2RCxQengVCiCXItcZtoKQjqr/r99XlLsFBVVKtplkEpVKGUuL56Ty3221kEun8axn3ICEYeCxR45gcf4sMqkk0jx82y3przfSWTQMB10m9VwvLNeIUDghIKVvQHaJVFyZ9ItAFgXBwmCIFeEYWQNDhWKVvHE9KQ2OQcAs/axKc4LziddP9orJANf1RfWfit49vw+v05F5Mjc3jZNnjsu4rpXLsNMZ9FnxIfE4ZqNSqSKXoYJ21Gd8q4AsbCsKb7ROjjW9kXugBgD42bl2KQKYKuSBpAOnkMcPvPIVaJEObCQkgWi1O5jbvUuoa9ulf0pUbKiBou+vtm2Mh6rso/uv3u91G4Oq1Ci7Jl0V0YHXdoffcK7qezZ0LKCAKPwuJooFzJ86i8p6GaZUG2i7p6oIhpNAJ/RFlyp9OFbxoC/VvxMnTwoDgCAfmVyOaeH2r31d7q1N2j5fIx4Xa7Vk0pG1QhtAsrauOXwYd952+wAA2JyA6kNH9UZzDjIVyuWLmJyaFhV1df/UetFBJpM4/j+Xywlwq/d7Pe5R4C9wOzCDDox4G6+45QV4w4/egsl9c7J+7NQ40ON8ZeJIkIetYozA+H4810M1+ViwBTK+U1j4/fm9auOLViF1aDQMkVSFU2ZT5E3Pf56mKCuRQGXpxy8yDVX8paqSrPqz4i3AFCmrfbIdI7oNA1VzFbRpZph2BFE2obTvo4AiK+z82qaCuwMAwgII90/5RGGgOmxKVPoo6qE0DzY95N6yx1QlaW6tjvn5eTz22GM4duxxLC+v4Oijj6HRaGJjoyxszMnJSbzoRTfida97Ha56+tVorKzKWJxdWMTd99yL2++4C48efVzYeAS+yHajrer+XTPClpg/+YTEFnQNaNeaGEuN41WvvAVPnD6F2+64A8XpaTRcF2eXl7Dv0kOo1JuK8RQCEQIC8HvdKrjJBPn8eXWh5E1NCSVwLJVoic2U4FYoQqBAW9+XdesHnsQT/N6gZaARQ7VaRjaTFHFWw+zh8//rH5AvpKT6X29sIFtIo0v3H54JceXwkkplUas2USxNgKj+m25+LXpdAkhsoxPVaGEcPf/GF2LX3lkkMw7qjSqKpaKseYJFU1NzMme6HttcqQ3yVACA8DPrORL+qy109dSXwhstnUXQODzHQo/76Kjr6r0e32FSq+bgaJKr05nzE3X1qlIAYAwfYQ8M7xf79xXD+PxrUD/Z9v4LgMXzacgy0/tjNLmPnk2j3w8Bjq33NH1uRQsoOj7XbQLRvxxN8qMMzmh+InMqhMZ4NnQ8X0SqmdBRd7mYsjFdTAPNDTRW59EpL8OO+bBNhhZeqNE2ui8+yfWz9Ufe9NPR81+fR3L9TLrzSdTWV1GrbCi9Jq+LSw9dina1jPvu/S4mxghis6s4gGWnpdWh0eyi8v+J8j188hT2PuOZOHD9M3BiYR2Hn/UCSbB9aVX2EQuYN/XR69ZRWVuS1lk6Axy4/Aps1FuI2xkcOXpSWpvz6ZTsUyIW7XWwvrGKhcV5BQAQKERcBMGffs3TceS+B0E8nG1WjS5BOQ8JuHD6HaTRwXgqjnyC79sQkXIyNFpeXwqGCxtNFGf34b4jj2O8kMaN1x9Es7wo4FG92cT0zIywE1oEiEzmdEoLZfAV7ud6xgvDVp9w26yDLW/VVrnrRdzTTWutWzvVT2SzaG1sIJXN4Xc+8lHce889orYtlfbw4NWJsCyEQb+cooFm0in87M/+HO741p1C7eZ6ZGLMHlgiOVvShCIAgGwIYW+Y2mbYs6hcAPhlOgnM7pnDBm0JiUgygA/t2Z4yABCOhmw0UUqFvhnhIA8CsbACL9cZ9phTPKpdryPtJAUAWFlexdzuPUpUjPZ/CJBJANl4IABA2m8j4Tbh0GIvmULXo8+l8oEmyqj7jfTP1HupJEBvcPKvXLAKXlj9VnC+UlM32FvEipTbRcpJKiE8y0EziCOWymGxUsO3H30cTSpFs2LKPZQUaj5PWhCYeMdQazeQLmRRbdRw6PJL8YH3vw8J08TG+hqmdu/CA7//e7j3Hz+PTrWCufExBK0mYvTHJd242xEKbsxOoNpu4Yqrr8IzXvpiuLUKvvb1r+Pk8VOIuaTiJpBMZdBsdQU1Y6BC5U+xMBImgYFuj2BQAqcIADDpGwAAquIm1X8CQpsAAJH+lnGi8n6r0xZ7u/f88i/hf/zD3+Ho8TPo9rOEY5T+dOgCoIUARVuA/q9cB0TbBAAIrb7C4pVlOlhdOoPxQgyX7Mvi93/vV2DbMSwu1fH2n/l1GIkD6JlF1L0WYnYffq8uiKjXspDLlhA3QoXr8LCLAgD68Bld09HDditU+UKH6VYAQMKkzkJP4jMm/6zH5ApZTM1MIp3LSIWYX6JVG2p2KFaK+n8gLuuCEkoVid/yMyQsiiaaAiqSbs4ES6tTs/pGdJ7CiuW1VSyeWxDAh2DimdOnMTM5iWuuvhpHHzki6tTs0U3alswpzm2P4i4U6Eym4Nsp+iwMxN0ITFE4hlU9igbSvpH3jSrP2sotaoNF8S2O5yY0XweUoc+vrDsm+6TUimChCjwITvidtrBYTMNB4PbFYYOfj0tx1+4ZnD13FnbKEXCq6RJQYx8+HSFscb9oNzYUaj1SLRgNKqL3OQoAMLLiHsgUgCAqwTUCAGTqOPkcfNNEslQQAEDUQpi0kLXkupiZm1PU1vPLQoO314HPlu/PgHIHAECDmhIIRkRM+Qaa+r7dmTUKLEQDPEnmOk1kk46ILrbqTXA+99jXbCWE8UEGAHUg2HZDUJLzI07lb9PEwtl5UM2fSRFBPr/rig3gN7/6NQEAHDJ/QgCAyQMF1UhBZAsANXGuetrTRANAOdjoRHYkS6PXekix1gDAxOSUWNqq/Vx9eo4Nq0oEAPjQAAC/j7bP6c8voIzbQZJaK70G3vQTt+Dm196EwsyYgF62U0Iv4KwgrM5zmmwV3mu+L3nNirrejyuo91/iwY9uhO0T6tyPVvTVwAzrl+f/bvM+N7wHUsEMAyvu29o9YKDTEDo6CF+s1xZrKa3DMRCB3dQSppBQeU64VxAI4FrqixHWhRO47RMYpTMTnTER6EPNqQFtO3zW4MkhtVRuXfj+ymol/FL/cC2wD5aJqVhC0lbVD2ROcX/s97oCbrleD046CyebkzPzieNncfzxEzh54oTor1TWVjFZyKO+sYZzZ07BbbeQ6MWQRQKpRApXXn2VtJF+54EH0WVhqFjE6YVzSGbz6v3jpMMq3RPxxCZTRxTWyUz5Hh8DBe1wLCQeUgG3LoyxOmzSbYkORkwEjBhs28Li4gL2H9iDRqMqAMA3b/8aVtYWsXf/HGAQ8PbRbFbljOO9ZisD49qElRR2YeD30ao08Y43/xQSsQS6tITl2WcnRGPm9be+Htl8GpbN6mAVY+NjqDdaKI5NwEnRgcVB1+tJa+N282fbvVEYAKMAgIbLwhbZEAwTDtogZgyBepl7WyXfumIXTfjD1RhpdVEzb/j3em9S16z+VswmJTTd/D66gDEav2wHBpw/FuF7hEWgaGysz43tGGQ6kd/p/Il+rtGWvJ0o/tHPcz4AoPSHGLO3XQ+tbkdyEPb/l1I2JrM2OusL6G4sIWiUYcfJpiaowrKcOk+FwLfNB9h+/9l53WkAYDT30ADA3FgW60sLqJbXhblERf39B/ajvraKR44cQZGtMojL/mImkuKExTi/XKkJAHDo+c/F3sPX49RyBVc9/QVI5CdBTyNpPQ9cJNFFr1MTAIDi2Wxh3H/ZlSi3XMTtNB58+DEB/rKpNPLZrLKLjvVRqW1gfvEs2l574ODjmDauv+p6nDs1j43FdWGIskXX97oweh1R9U/22wIAFO2+tFxQ+0SKEKaDlh/HyeUqnOI01poe1pYW8MM3PQPl5dPIFfICsh44eFC1FkgRV7UBbE7+N98tfnmiGQAAIABJREFUdfaebz170fdtW4B55/sba1dP9p1MBk3S+4sl3HfHHfjwBz4YMriHhAVZSOEiloksa1wpdxNVnZvbhVe/6hZ86IMfFnoUUR8ivdKXe15MpBRIRcVQB0ChqJ9csvycCtsxeKRppR1MTE9KsKYtFLSdE4P6p8QAiIzRKAigqYeyAZDOHulfUhsXE4+4JCTNahVpJq+Ntij08rArjI1J8kQmddqCUEuu3T8Hp1sXAIBbPy31WLmPBsfRjUJvlHxvXYnTQaEkLaGAkR+q4AsIzWqt6M73RSyEwS0XIEX0WuxNttO49+jjOFtpoEkKmmEL9bXv+uixX4bgSoIuBqaI63VIxeH96Pckofu1974XL/rBm+CePInqvXfjk7/9cUzms8hZJuorSyim08gmk9KuYSaTonPAoMBI2rj1HT+F7saaJEZf/uKXYXgJqVQl7CR8enImEiKGROs9oSCyyjcKAPDwZBWLQQQp6AIAxOFTgEgAAAMBWwDI8gyoqBqKrvV8NLotvOVtb8XxMyfxv778dfSscfgxFQxrAEDhSwoQ4JiTJjhkAHDj5WurhJeK6u1GTfqAgs4S3vuLP4qXv+z5SGUK+Nhv/xn+4fMPwM7OoeF3YSYNtN0yLMNG3MuKinM8wUAtpOZGhB6jgI8siZHeOVl+ISC03TLf6gCKMgC4RkXtvs9+eV+q1bz3Y5NjmNs9h67XVQwAIUaoFhNJQMMAm6ABKyp8DQYYtLYTWpowblltSIimCMFAJtBk8FAxv1yuoFYpw2034QgFr4tKeQOXH7pMLCCPHzuGfC4rFSiHgn6kYrl0BCADQ7ENArcLv92AEWObhoVMykHKMeFYcfk35RiYnRkXVWfT6MOm/SaFN2Kk0HuyJhIWe9TYghMmHAQ7ROhABeYEL5QooKKScT/T4n09K4BViqHpthCHjcCNw7GySCdzyKSz2H/wEhw/eRof+ujHkSvNoFIP4PUyyBZ3o+vawmgq5JigqZ7d6CP6/9HvZb4T6GAFmcAUGRmsHLB6SeVc7jmpJFJFsnv6cIp5vOTmVwKkgzMQZ0tE0MP41GToI3zhGRQFAPR1aABCfL45dyMaAFsFdKN9mDpo0honei7rq9hqLEbnujyHrjRuWxT7V5dWEAgTIyGK6nGTnzUGV4IlbrNKu4PUfrq15JIpAbpLE+NCGRUxKz8QAODrX/7fohJMBgADEc0A0AAA10Eml8XBAwdwz513bQsA8K5qBgDF0bK5AjQAoPZxxTLhONN+qlwuy/eFQkHAYAmyR4CTQVXG7SJvGXDdCt7zaz+D5/7AM5HIkmnApCWNnk9nFqoaELTshgwAnt3U9iDdmy14opCwc6Twz/AMkaUVrTH9/tHK/rDyP2QAnF/516wL1U4VgjAyH4UKpBgWYt+qdBwYPGsL4jg/e9BEjCyIsPque6oZHOoanTIdVImgOqvZisd9hCoiQxHArYZou0BO93BvCuEHYFKYRA3uzSgPQo+ZBgbCfyVOI8CjAinaWaqzQzEYw41cXWqMWitNBfaLow5dDXgeJMJqOuC2e2JtOjldkte868tfx3/4gz/AQw/chyTiKLAVr92Vc3vvwYMYm5rGqfkFnJqfh0FGpACSnGfqukQ3IRRW5Zkh4q/f80Ml9NJHG+IekvwLKKLmSrvTFN0ix0nI53UcS6qDu3fP4cTJJ3DtdVfhf3z+73Hu5HHM7tul6PrwUKuuh+5JpGhb6La7ImbG7S6VzKLKAso37sSf/M7/i0wyixZFs6n5xIDfiuNNb/5X8IMunKSFdrsp65lJz96Dh4QKbZDmzGOV7TrbpnAXHpxoC4CKsTVapJN/lXxLuwtnKp2lBta8ZDXQ/Wc4VjrOGEBSEWacpvFH57MU7kYAgE2vMQA3FQMgGrNE45knl/RvOiXDlljFAh2Nz0fPjGjh5EJnzeho6/NP/3w0ntp0NVvooejn6zMt+q8Upigi7qrqP9l4hhVHLmWjlLJQSACVs08AzQriXbqGqcICLYWZN7EVjSzUf04AIPr5R4EQJui7ZsawfOIYqpWyiDUzTpubm8XKwgJOnzqFbDorcbrnM65MwQ9iAgCsl6s4cuoEnnbjCzF16AqcK3dwxfXPhZ2fFstvAvVG0EUq5iJoVVFZXYRhxtHyejhwxVUot3wYTgb3P/SwaCzRkSOTyoguHR076s0qFhbPotIoS3ztuh3YhoXDlx2W/qQHvvOgMHDdfh+dTgvxoIsEaf+9FiZCAMDwmKPRer4Li609sHF8uYqab2Jiz6X45je+gjfd8kI0Ns6hWCxiZXUNl152COvrG1KAYNwoelQa2B6xjJX1EApkRufRRSf/OzJkdt5YY0H3nES2XMi0KKEY0r/+sTej3aQ9lqLTRmnnut9XTWTVI+E4tnzof/dLv4zf/OjHBACg5RwtICSW1oBitN8+BADYYyxIHJ8j1YCwPdeIiQsAAYBUPoNMPiv9MVJdEwGnMAmTBPAptACMjNEoCDBwBBhxB5DPzyCBe2vQQ32jrDznWx2xFzuzcA4HDl6CdrcNxzZhxzyMJw1cf3AOVruGdK8jyXmTvenJ9IDuSco5v/jQ9CEGyvp7HUwTPWdiHyPVXsR0FAtAPNlZ/Q9rE4aIdVGAo4d4Kou2YaPeN/CVu+9B4GTQgCk0NNL/+16APg8y9qmz6m0Z0s+3XtlAMpOW65ocG8fG6hpee8st+PE33QqcPoEPv+2tOLRnFo3VZSR8F+OZtGhKSAGDh0yM9ac+qq06fvoX3oV+0EXLbeIv//OnYQZJSZwYsJNqQz0EVsI4D3hwS4XAiAsDwDeiLQAqEDMJy5PqJwAA3ysKAKg5QgBA2BSWgUangZe/6pUYmxrHH3ziz5HIzMKPOaoaFrIAeEtDIoSiZIUMAAaS0l4RikER5au1uyjlc2hvrCJrdXBgl4nf+a1fR8zow+05+Jl3fQRLGz5SpQl0ez7qzTKSdhopYwytRhcJIkNhAScK9ujDchR5jR5cF4Ngj24BGlhQSRjXkSF9o67vKn2ChAGP1KtcGnv37xVgQFT0w15m3WYi0iXSDsGDVx++DDDYKqEE+fgvAQDqiZDK2mo2sba6jmqlomj0ZA24HRTyWayvr2N2ZhrZdAarKyvi80qaP8NwsgMk0GA7SdKRzZasFnpW750uweizAh9HMmHBtliZB1K2gaRtwE7QVSCGdNpCNuMgnXFA6y1uvLTa8n1LrPg0TVH6uAXgVJsWrVwk0DGULaAE0uxhJWhi9TBfXwALrWk7T8sS9H0T7WYXjXoN2VwOs7t34eFHH8PP/ptfRGF8L6zkFMrVPjquI1Z86DcFANgukIgCgnpecB9gZVsOaB6WXC8hA0ADALTy7NCoIZfBD7ziFUhkyOigBgGBAwOZfA6GfXFCQvoa+G8UAGBIryqsm9sURufpVp8vGlxEA6NRAGA0cNTXQACATir1chnltQ05Qyj6KSJovEuWCTd0sWCS47G1iI4cXReFdFo0by6/+mlyaUI0YkCGmAAAqURiEwBABgAdQZjM80yYmJrE9NQU7rv7nm0BAM4lYSCEjIRMNo/xiUllpys2s6otgg/2n9K6jfs9EwayZKLngG75iAIABaE8VvE7f/QhXHbtQXhxHzGTwEEK/YAtUvxEIl8mQmfCryNAGgIAtKX8lwQAhD1xAQBA7ru6O5EkSVO81W+596iDRtXuNbtHkn9yYQgA8YwMk3/qIEhFkgr1ZD/02qEOwpDur84CdR7I5hzjWUMQeNhmx79newW5dtuF4NsHc+HrRxaHrmUPeQGbwZkoQ0AD5FF6tV6b3H+5R2RzeRkfupHoPV8EngkKxFUCrd5LXYsnAC7Hh6Co0tPQGES70kAytLX6+898Br//mx9Dot1FUlqjgFani1y+gCuvOoyYaeHBRx5F1++h0eqg7dIqy4JpO9I+IRZfPB8MbcS4dbC61V4w2FvEklVdntI3GM4VpT7P//eQybDy6HIUUKmsI51Jol6v4o3/6vV4zy/9PLEPpEsFsROt1irCgGOSxfNNty1RjDFh2gJep1MZ9LwefvU9v4Jj3z2GlJ2GyzMiySqhh32XHsBznvcsdN0Wctlk+DpKl2Ru70ExXXLpmCRAi6YI7xysn3eWa32KEK3e1DoSap5wdFgQ4hkh/fCAsCsJePMesFgSZSCo+aoD9mhlcmsrPynIReP6AUMgxJr4e0WckYe+nzqZjFbo5e6NVDS3u/+Sf0ibnjp/9F6p3yf6XnrsRkGA7V9fxeBal0vigLANWBfj9PVvBVqPfp7ocySuQwwJw0atXke905EiGy2CS7k0Ck4cyaCD9ZNHFVu47yIhlq2B0pKiSxgBJ5/t0BeeO08mmdzqVS709xJ79jzM7ZrAuUceRK1aQdqxpZgzMT6O0yeOY2NtXWI/w7RJLoZhsRWHAEBHAICHTx7HM2++CZm5PVhrAQeveiac4gwCEantIe63UbACBM0KNpbnZS02/D4OXH4YG+2eWPg9/MgR0TlJOxmknLSA5sxH2W47v3QG6+UVAfXIBLXjFg7MHcB0aRpf+cLXMDezG/UuGVBNAQDsvgun10LJAUp2D6bXgMk8jQNjWPDMFFZbfTx8YhFPe+aL8M1vfhUvuHafWDVms1lUajUR7uW+xrOCsaMWYpUzYhQAkCJTeH6Fg/9k79eTff7oPRYAgJTehJNEu1pFMl/AH37s4/jG174ulQ+pgISK9IMkdGB1pA5dJRoSw5VXPA3zZxewvLQ6aAGIMgA2bRQjAIAIum4BALAFIFvKiwgddxF6M7L3nxUbsWfiIf8UAICtNglZuNw09YYUcQeIigWJ9R7753t9bKysSP9pt9lBoVDC0cefwGWXXy49o+mkJQIeU9kErj+4C2arjJKlemhIWVfJZj+cvOxRU5YmTFr5rx5/PkcDAOyfTTAJ6QoBGj3qBZCSLf3YPen/N3qUt2OFsCf+3wQAXCeNs9UGvnbP/UiOT6FFUTK+P1coJ65UbtXhSWV9M2kjkXSkMlXMF6TSlkrY8NpdPG33HD74K+/Bpz/0PqyePYlMvIe8EUMqBrQ2KhgfG0e92YZhq4Ox1mngh97wGkzs34WgU8df/sVfwW+YAgBQIZ1AiOAp0q8WSOWdvXuaAeAblmoBIAOA4XrcQCK032Liz6+AdD2KjogIIPUMVFLK4DrBfmC/g2tvuA43vvQH8O9+7YNwCntCAEAFgFL5V5jOgAHA9gFZCxEAgMPMih6hCoaB/UYNmXgX6XgV73j7G/GKV94IO5vDp/77P+LPPvW3SJd2odmhtynvexxpK4tqtQ47m9rELhlFxnW1VB880UN0FOG+mA08msjxzCQCzWSWAADnPO2K2t0WDDOGqdlp5PI5oZQLCCC8f1aS2NPJE509tuyJp3qtJxsxN3yCiKoS0xcQcHVlDctLy1JF0WrVbteTHuxiNoX5s2dw9dVXCdBy7tw5ZDNZGW+yBUSR2k5IZZfvQUtSVko5HlYijma7qlgipOWHwm08PKyQos/Knwr4hwkX9SCSKUfWG+e0WLHRpUNENlU2qP5VLSD82BSzYmsKlXrJ8FFMACBh0ymjC7/TQ7vRloCW691xgNm5Et75b95KnjO+8KUv4ZOf/ms4mUnEzBzqzTgKxXG0242BBsCFgpHR5FoH+Uz0RwEAArZMOK2kAwIAPtkrSQfPv+mlyI2Nw+/HpOLAip1pJ5DMZra14dJzLAocRe0Hd2oBiPZ4bhUkRSskURBAz/OtKhCDfTDwkbYTWF5YANuwhM0Sss7Yb0shHoqMKRtLarGyASMmjAGL1cy77sJV112jAmNtTxb0cNtXvioMJgICHE/ORTJUOE+kHabfx559e5FJp/HQd++/aAYABYzSmZwAAKw0awBAr9tGo4FqtSqJfz6vrN2iVNlRAABeF1kydkwXf/ypP8DY3hK6DFgs6kqkpQWAAADZIVEGAIP+HoVPJbT5l9MAkHNWVy4HiX6Yt22qTI5W/tX/5YQWHQUVRPFfRf8nUCseEGLbKju6bgsQW1wddDFQ4/oOQttPkcULk34FAuj+dUXnVO0zm3o6QzX7C4Xg2wVoqr8/Cm7o1Csa0UdSfu2oNshmmADxnFM2lXqtqpYR9XetdkP2XAKx5yeQAdod9h0rPx2ynUzRNaB4JYVulYUgdU24/5qk8nvsmVUxIX/36T/8D/jkn/5HnJtfwN69+9BqtGWfnJ3ZjVyuIPtlo91Bs00WoRKto6gWWWUcX7aKDXUOnlwSLMGztAEMOx8EoNWMh1gfySSZVqQPA5mMg4RtCOX/Ix/5EF7yshcDNl2auJ9zT+T9hWgF1Bt1cUOiZgjjMAo8J6nd03Vlj6e45stf8BKMOxOUIUEvYQJ2Qph+r3zNzXDSFNEm4y0uVUmu7dLYJJxsEfFECtWGCzvFNbp9BXe7EQlT3vApGirTehIhINYPJOF3u0rji3FzocC9xUCz00XMUsWPzQnyEAAY/lx25IvWAJDnhqw63QIQ3f91nDOakI8m6jsBAOp82Gy9qs8MSVJD9lQ0bnoys2wAtoZ2gtH9WLm4bG7/2QlQ0O+tAQDHdLC2voGm54rrkpO0UcqnUOAybGygduYJpHpdJGklGVMsTbLaqI0m9HLOn39GAGAUxIiOo9H3MTs3hjMPfhctxr9JpdFUzOdx7OhRaSMnqEh2L+NxAl5kArTaLjYqNTx04nHc9KYfBqjIHzjYfeg62AUFAAivigBa3EOvWcb60rwwmJp+DPuvuAYbnb4AAEePPiKbZjKRFgt6CtBTm4oAwNLaAhaWz8jaZ95IBsBYZgyX778C//S5L2P33F5UGk1hCRHMcGI+nB5BBx9Fy4cdtGD4TREfbLS66NkZ+E4R37jnEVxyzXOwuDQP21vB4Sv3D/SxWLycnp6RGLHbcWFxzwz3+GiL27DtUp9dm3kcTzWxv9g5HmvWTvYZaPMENGwbXr2BJx47hg++/wMKNaY1EqvNoUjdgD4cWqnwYGVlhBsvHQBIfa2Ua9IzpasxF9MCoASBwqEST3fVAkAAoDBREoVyUd9sM8g2YcVVkqx6Gr93BsDophQdON4kWeDRvqfBpqYsHQyhq/SwvrwiAnpe20Uul8cTJ05hz/79UkDIpmz4rQqmczZuOLgL8eYGptOmVD/7RkIAgKHFmCkBIMech2ytVhtQm3Tli5NDevhIqWsril9AYRe6OVDIjQKA0usaIMmquEc/bBMBKTjpPB44dQYPnj4Lp0ibOiLByuuaQAYPCM5XVrfFzzcWE9cHfiYeglOlCVRWN6TdId6s4yXXXol9pTS+8cXPYd9EEbWFs5hIJWGw9YM9fxRKTGdQ63bgxwIcvPIgnv3Kl8CvreJ//9PXcObYKhDQ3qMvSrtEpQUAcbtSqWWwzfYLxQAYAgAd6ggLAMC+/JABwOCfn5MAgLAziNiyaaovwoJa6G5ydhI/+fa34V3v+RUY6RnqqkZcAJSvvW4BkGAnvBdknyhhKeUEwLptiyG05yHpexhLAO2107jy0Cz+9M9/F9VWBYHt4B3v/lWcmG+iHy8gl5lCq9ZGmoey56JPcbqQ4TGKpG+V/GyanxfRAjC6gUcBAN5oijLxwUq/2NsZ1LTrSlDopBzs3rtbdCxEEFEAN0HHFAjAConYcahKNKtF4mkbBGg329KLTD0MMjC4VrghtlttYfHQ75rV/EZlA5decgDa/izDdqRQyZfXx++V6GBc1gXnA++l3BfuOwlanTEJUE4DCgRg+1Fc+sG5X+hDmjamom5NoMPinmaiUSkLrU5Xwnh/Rbk9BAH4vahpi1evCtYNBoChlV+8T3YDLXtS6HvU3aBGQR3VygJS6QDX3HAp3vyvb0Uym8SHP/pxnJ7fQNs1URrfh8VF0kyTMv4XqiCM/k7fP2kBGAEAEtwPCEyEAICTyyKWdOAZcTzrxhdhcnYOPmhv5YsQpdsLkB8vbQsA6KST93dYXSRLSNsP6n7roU5JdI5qz2T+LNo/KXMuEkCNVkeigVJ0Dkevo8+EPg6cO3NGQE46AHCCCvrue2IBxKpKQOBOWwBSIBBAZXUNVNzfd/CA6uvnvseqZNfFnbd9E0VaJJINFQIA1CORZIv4QRDgsisul7l25P4HdwQANAOA6uC0Yh0bnxAgTTHrhhU0JgkEuDjPqQHA32t7Sg166L1f7gvFZfsexseT+KNP/j7scRtduLLXW8hJv6XZt0QLBmQAiAggfdep3cHAREwOw4T4YkOG79/zdI4/Gr9KKDTofY8ERqN0ZQXZDvr9o8k/K/8aACBLacBUEraAYg1y3+C6F75P2Palqf3DxJ+CnUpcl1RW9ptqYcCLoW7vBACM0ndH00EdNF5Ip0OKMiyDCAgwFJbUa4axkqoz0QpXsQuVHkcMhknnFbX/qDOAPuTK1pP7g4j1SXJIppQnQW0ylVYOK6TXNxpI2Y4c8n/zX/4af/xHn0B5ZR3ZVAY+m2t7ZF6pdlDxxe7HhPHYYVGDGjCptMSM24mQbDd+KnTWNoKqzYHXOkwu+xLc79+/GxvlZdTqG7jxB56P3/iNX4VJUeZcCqbD/us2MrkCulR6d1KoVMso5EtotZoK/GsrRiKTG2HE9vtYWlzEj9zyBly260rUax0EloEu51nKxpt+4sdQbWxgknFrly4xLKBUcPCSy9DyAIuOAS0yPzOq1/kpLSn91xGuTMjOVRoSivHSajZQJ7gY2ovy7BMBagqzXQQA8D21AISfS7Pr9Fl2scn/zsOytQaAfh/umVrkLwqiR78fTeC3es8L5QijBZiLTf71ezAmsuIWlldWQX6Kk03BdkyxvcvEfHRWF+CvnUOm30Wy7yHe98Sq2SOwyZZkMpL+LwAAei/R46bvXyIWYHIih9MPfRfdTgsp2xYQoJDL4+EHHpS4j4US206LHTOFMslE7nQ9lKsNPHTiGF71E7eixbZfI4/pA1fBKczB7xmwmHvRccRQAMDG8oJ83oYXw97Lr0G5QzHzDB5//FFZt46VRqk4gVQqg7gZB91VKs11HDtxBHGjJ5aCSdOBDRvXXH4tbv/Kt1DIj6Plemg06oj1unDiAZygjZzpoWT5SPaaMIMWsikHG7UG4qk8+ulJfOfoGSSKc8hkkzj1yO140XOvl301HbJXDx68BK1WGyxyEVQd7OERsFfv5yq1HGF5PcW+/p3XzfAZAgBwU6DYkZPLobNRFvGj9/zCu3H2zBklBshqc4J0pWEfukqOlYUXNQDqrMBI8M/D1kSlUpOeDE6AixEBHFRgVDisAADGZEYMY1MTaLltpDMZsWtivy9ZAOwtlkq1sAC+RxcArVwejkn0wNEAwIAJwOeEARufpw1tOLvXl5eRiFvwifpYCZxbWkGhVEI6m0Y27aBbX8dcMYXrD8yiV13BTCYBv9OSfhfa72jhP21bQgVo9qYSUdKJvwZf9IJk/6QVttD5TP4N9sCr/kcKXRmsooc9cT3DQofXlyng6/c9iFW/hz4F1Hxuosp/gRVbJeZGahjR+hjict9Z/e4jaTlYPnsO+WQGCdJuYj2sPP4w3vL6V2Ph2BEkey4ai2cwkU7B7kE8uUnrt8gu6QUCAMQc4I3vfKsAACePn8FX//EuWPEsWh1XkEIGGVTUpGgPTRJlg44AAEMXAA0A0ONzBAAQVgWpYYqhoco7ytUgbsUQM2P4tff9Ot793vehE8vDEzqstgEkPVxVgrhwSVVXAIASd5MpINMgJqJqFXo0OzasVg3TaRvl08eRtXt49y+9Dc94/tXIzubwF//t7/Cnn/wC+phALrUXrXobyQT9hHtwGWTFSS9Xibg+RGR+bYFeXwgx32nRb11pZT6g7i3BlhgBN98V2zDiArQGHJsYE/tE20lKe4myjVN9nAwuzDhbJOKyHsVusdNFo1ZHo96Qij8TM/6c78MDgZUkPkjTplr+zMSYVOlYjafNKOceBVWoXM0qlNiO1huyDqi+zj1A9477PhF+1Wulxq0vVEe+Hh9sC2BljL1jVG3n5+NnU/R5ldwlDSbwas9hEC2JtSjjq+qSiHKKmivbUfhZFKjE/wd9F26/IRW4JPUcghgyCQcJsiI6ZeSyBhaXn8Azn3Udfv7dP4+uF8Mrbn4j5nZfCc9Notn2YTrsEdt8AGwFBowmyLoFQBKAIBA7Rd0CIAkn6Xi5LIx0Cs3Axw3Pfx527dsvolMEAHhY0bu2ND35pAAAJvQDa9JQbHS7FgDty8wRjrJZNJiwUwUluh70HObfyjWQguG7WDx7VpgmIrfqseKl/ILFxNuIoxPuJaQn+u0OUpaFY0cekSp7igwIuiYwWOm6cFttfOeOOzFRLIqgqwDj1BbxaSelrGvZinbNdddKy9wjDzy0owigBgCY+FDslAwAAgBqzQ+rVBoAINBNIIwPDbwPWA+hKKAEn35XnGUOXTqD3/rER4E0A0OgFdAecEzolgkkNgMAcUX71QAAGRxKif///kNrAG317oOa/8gvlfCtulYlbqgq/lr1X4T+hO7Pc0G1ASgjAP6rEiLZJyKMJr6cMgYJE0gm+uEXwT7NBFBWuwQc1btfzGNbAIAnzHkffkjk1p8y6vW+6ek8g8i8YivcQLBZJfsKEAjg+UpcWFhOcs4PKd4KPokJS5GgrWNbIIjI8aGSNkEvflYpNtgJmOz3B0TtOm6aSNtpucRGvY5COiuCk7f94z/hT/7wE3jo3geQTWaFNi8FCBFEtpQeEAFdamwk0+h2FMvgQo/tEjR9qod0rU10elUV7qFQzOLU6SdwySX78G9//p141Y+8RnqKjQztG8kc60pxiVZspOx6dHVhbJPMYGVlBblMDj6LEbEYHLY/SAsQ8Jf/8c/xN//1bzGRmoXr9hFYJsrdJnYfOoAXv/ylaLZrKBWzCFwWrBireth/8BDqHcZBFgKeO2x/kLPxYmbSzs9R5LWwojhoAehJ8t9s1OWcYEwt0aZkAAAgAElEQVSZy2aUAGughJXZMKofar6ezwDQAIDM/EiCslULQPQ1OBcVyKn+TifNOr7RAPPop7u4CujOLQA6rtKxlT5PoufKdiMbvd7oGaaTYP232wH4W72+/D0ZqkEcy6ur6FkGMsUcrEQMhYwj9P/q/AnYrTLSPRc27YoDF0EskKIoC34SgzHf+mdkAERBjigAwPnDloTxXAKnH31QYi6yLrMpqvHn8cB99yOdotWeB8fJiDI+5xndABh/VOstAQBe/ZZbsc6YKzmOib1XwintEgaAzfi320TRcNFrlFFeWRQAoB4CAOttJQJ95uxxVCgOH09icmIGmUxetnGKU3eDFh46+l34vY60AGSdNEzfwLVXXIcH7n4IJBcn0hlUqxUEbguJvgfLbyJvehi3A6TRhoM2zFgfra6HeKqIWj+F9a6J+aqLmdlJnHr0W3jW9VdIfFoslKSFb3ZmVvJegpvMBZ8MAHBx837nveBinxHz3YW+VtWWnnJOJtPCH378t3HXt7+NZl1RyBhUcTNm9UNEV6RHXYn58eazSsaNPpPOYG11A8lkSgXmhH7CDV4J9YTHGhN2VprDpIpB1sBxgHrkrNzwKDPjmJiZQq1ZR56JQb0hKCbp76wECrVzBADYXEHQ73eBIdkGAJA2sjAJ0yCA0JpC+qYAAOwF9HrYWF2HTUX1DnUKgHKlKglLsZRHIZdCp7qGXaUUrj0wC29jCdMZG26rASebV57VoryvDnJOAq0FwF5QCfb9UI0yBDpk4+z1kSHFhFVHMjB45EkvRR8me9d5j3i/eB8sG/UgjiBXwudv/zaCbFHo63xtVm5poSZBuRco70pJvKnY2VY0lj7gdT2UMnnEezERC+x32sjFA4zZMUwm42gvnsElpRyC6oa0kxTyRbQINAh1Mg43cFFrlfEzv/oLCNwKmk0Xf/Vnf4uklReqoGXaYs1RKBSlL4eBM6sU0gLAJN+wcHppHUHYAiBWdKz08LpFAFCJAEpbBRNb9mgKQELl3wS63TYMK4ZWp4Hf/PhH8asf+hjK3SQNQEJjCZX4i51QKJrUZuJpKQBA2c1QwZjJL6WCeggcS7EnWm1GRthVGIfXWMXUVBx/+McfRD9ZkyT/ne/6baxtOPC9cfFBNawG/B5ZCSnEjcQg2VebrBLQG4hNhcCAWFyFzBvVV7dZ8Gi7RR8FAIaHIUEfBeqlU0lJjpvNhugAsF2i1aZXMZAvFqSXVHrOZDgVzZKHuwAjQSAUw3qthmqlKokRK6oE6pTiM9kCFAhUCTYrSAS4ko4jSC9bAbquq/aMfl/mHEEXCWUYgBKAMQ3Ze7yBaBQDJwOGVOB5PUroTSr4Ie2fgjq8Z37PE10DYkFxMyYIsbAGSEvzQ1dqPa5i+cQqv6rOsnVEJWHc++gfTvV69X9aOhrJNgJasVFLoxvAMRNSle62ysimTTQaq0hnbPzwa38IL3rRS/DwwyfxkY/8PmyrgF7fEu0LAm0iQsnXJHNF/j+kOUswG1oXanou1zTXh0xFJvxkYISe9bKmQwCA9P+a28X1z3k29l56KWIWvbl9ZLI5VOp1jM/OyPuPotB6LukqvQZ/mRSIhRrplTGG/IoJEK2qROch6bNiwRgCAHqf45zzQmbHhYI/aTIJBawkYArHhECctiGkoN/i/DzSybSMESuY1Iegs4o4V5gGWp2WzANW8LrNJjLJFO6+4w5ceeWV4oLAycNKptfuoF2r477v3IPJYgnNei10m4mrNgGed7Qk9Txc//QbZK0cffDhgZWdumMjaD73JbJIaDNIj+dkShgAFHASESehqaqqJQEAfhF0IgDA30WZd5olpvuSY34HWdPDtdddivf/7vsBy0PfNFDttpGxxyTAt2IJccRQpwNdAGhZxrmr/OLJDhj24F9s2PD9ed4AABiEBdHkPtoKoCMIXeXU/0bo/krxVVHhw35/sgAITkpLXNgqqBq8QrCQ55+0Q6h9VLpy2e8vtq8KBIiLngJfQ6vLh2tzYE+4vYPC9gDA+Q6MmxgAA5X2EUHEaL4sWgRR9o1qX1IJiho3xkccl2HSEoqIBj04iawSeRVtG/Vsjhv3FbaHMdLjuvMZUHseEpYtLjaiQ84WMmoFhNoZBNAMj0zSNDZOncXffeZv8Ll/+Bw21stoNluwbAp0JcWdgw5B3E/posNSyuAxksxEAYDz2RKkjaqijE5MlVhrCID0A0xOjeHd7/m3uPmWm6lyjGarinQxD3gduH4HVtKUmMmIWeLlTWEwxp1MXJKJpJxlZAJR3IytgKA+UzyOt73pR+G3e3DrMViJDOJOAmuNCm547rOw79L9iBl0uiELjUUxJgI25nbvQ9vvo9LsIlOcQFdel2zC78d6Unu4zE5Z72QqBCKQu7qyhGajIeA5RUhZlBELZVql8kyLADDD+aouShJAbTIR3oBRAECP/fBf3SqgiknCdBpoTai5Ge2lj3760fWyU0KkWmCG+jN6juufbQUgPZlK/eD6o5bAIfNS78NPNvnX40QAgEnoysoqjGQChVIOlgnkkwYSfgsbp48h7bekBcAK2GfiiUtTzzTQs0JxubBt90IzaKfx22nqaQAgWmCV9kvLQtLoo+j0cfbYEdX3HoshnUyhWCjg/nvvRT6bk/VDtqcY8PRZme/LV6XRlhaAH/rJN2G124aZmcDY7kNwxnZJe1qSbL4utQ+a6DcrqC/PSzxc9WLYc/m1WGvHRWR0beUsVpeWgL6B6eldSKbzKp7igjX6eOjIPei2q/DadRQyWcS9OA5feT2OHjmJtdUypmZnUN5YR7fVQJx2oF5TdAcmnB5yhotMnLbUdQEFzUwJZza6yMwcwAPHz4lQdmXpGA4dmJWC5XixKGud8YcqUqlimRQTJcbiORJGCYO1pHUAwjz1SVf/Lw6IvuD88P2zfVbVGYybRLtdCoXEsXJuCT/9U28XIS/S+rthkk8URvpiQwBAHa7hQ2h7yiaL6AcTI/lJBDHfdHZJ7KgswbSqNfuwOMk9HkKWieL4mJy9QvVXO9LQEi+CeOrNarBphZuXBE0hnXCrhTrqAzpIlMKPpBP+8IQZUWMn7Znq0gHK6xVJKIw+0V5f1NDL5Q3s2zOLfMZGu7yMay7dg7m8g0yc9BIPfQbToUQT31dvKNx0BHVnxYr9qhZ7ih0ZJwai7IFWiXtcfDclGQv7EyUcIaoceEoHgLQ0y0K7BzT6Fso9C7c//Di8VF50AxJmgGplA0972lW4/rob8MlPfkp6WM6cmUexNCZVTzkgtHc6q+oheVR6S30fYwkDe9MmjJUFTPktxOpl5LMUxgGaBJUsB91GV7zdV5cX8JKbX4w9N1wigcBn/vxv0Nig0IbyrCZ7hFUX+dykBrEizaCbH0tEADfEtaDbU8JMZpggUBWVjgUULeSY+n2lOBwEYVAXp8BRB2zz63Qb+Nl3vh2f/fLXcd/JMuj+KYJOpJzEVDuLolNyngdyAKq29+gi5g97aLgb0h7R4R7RTSATz6K2dhZ7dwM/8vpn4lW3XIPSeAl/9V9uw3/+1Ffgx/egZ1NM5CySmQQMn/1OyhJJUYIVc4HXIgwG6YbSmwYnMisQQqiUKWmattgTRfuDdbKmf6bnuK7c6nmmq0eyyYf9fUPBnvBQ5T5qxGE7FK1LI5VKy3zk3zDBWFhaQbvTVUG374kX7OTYGOq1ivQ+MrmnLoD2zyZTiOJ3+XxB7jHpV+HWd16v1OZgeCjMJ1smr6sXhxWYiHOsQtRPniX9RGrPEPcK3kP2zJlsd/FF74CgQooWmB0mDso6k4mQVENZHWSFmRoa8lmHCa6upokugk9hOK4/KourKElYOmQXcH332H/swXdb1F3Hhz/4AVx2ySF89IMfwf3ffQBpOwfbyiNmpNDpG9LfRnArlkhKlYwUVIdOHG4XpUJBkttKlUDomCQmy6vLUjGgyKhUxbl3k8nCz2KaoLtL3LaQLhYwNjuD65/9LBHkbDOB51xLOLAzWentFVCX2gmmGbIgSN3j3PJl32ErkrLtcwUUSadScEmZTVApX/UF87GTSFI0WFMsCx6Q0RqgTu40DZygS0htFrCBY6zozmQsLZ1bRJzrRCoqodaDbIHqddT1EGRqIZtJi7gtP9M9d38Hhw8rsTKyVtjzT3HAhZOnsLp4DiYrFiI6q+YAwTDqJnDcmNBfd8P1Ujl47OGHJdjWD93PrM85znsCHfw7BgGspJbGxmUNcP3x4jgmHGMKYbLlRTsA6P3gQod3HF3E+2W84Q2vwlvf/hb0jD4Mx5b7L7ouBM+YyKqZOaD6hyMTns3few/yha7rYn+uFJCjkInUMAfxggKAwsRV9ifdjaf7AwIibRSwCZvAI73+2l85ZAfoqr+MRagZwPOB9k6KhK0s5KiHwvMnxp55ae+TSGfwe93PyX/V/kJAZacweusRUWyG8L2HM2jzkwcB4daB3nkCjtFg7LzWohFwisApgSDaQupe+vDzaHtCfYf0Xw6vIowDhGUXrj2O1OAPQzDHiGH1zDncfvvt+Kd/+hLuuPNOrKyuCLNrrDiOboNnvwKUZa0OwG51/lAIlnsu16AWQ2ZMytiSbWtk85EWHQYl6HgdOCkbN73sJtz6xjfgmuuuCWNH/Qki+4t8ViWCKTGUtrgWkxmeBzF0W20pNpFRSZFnzod2pYY33fpGOHYW3a6JhJOVKbK6voKfesdPC8jm91xksmlQb6bWaGJ2914kkim03ACmnRJxRCbhWvj6YtfM6PPkjJfgRJSI5AyWBh96xsd76NY20GpUZY+jCFuyOIFEpiRWyjy/w4aWC769BpOiT9gEAESmpf65pjXrmFbFziHoFonfOcYU+40ml6NA8mgCv3VCe+H1t1MCvNO47wQW7PR73h8WO1is5Be/l9iJYFoiifX1GhrNFqanJ5Aw+khZwHQxhcbSadSWTiEF2tN1ReiYDCYpEoSFLs5XthxuB+Bud32RtGy4+4wkoDzz9dnO62drGv9PrZrL9+8CmmtYePQhlOtNZPJFFIolKUQ8cN+9mCwVQZ0Aglw+XcjMJFpuHJWWj1qnh2OL5/DiH3k1YikHlUoDh66+Dub4DLqBAcunng/BozbQWkdn/qTwVKowsffqZ2KlZSJm2OjUV/D4ow8Lmy+dLSBbmkKnH0dgOVJcpnjg2SeOiJYAvb4owJ0vzSCRncL//NwX8PTrrkatvI56pQLHiCHRc9FcncfTL9uLXm1FAAAy7QTA78fh2wV0zSy+ed8juPSKK+G2yzBiPsbyGThWDD2vjSId0bK0NW+L4K6I7spK0x52ajkMJWCG8/fJzddw8W3j47zT68V8/0yfPRS8abxR0kMZM9AoV/HRD38Ujz56VPUxiO+3sr+RCrFUZMLEQU+f8FxWFE36cfckQdYB/mhwxEFgX7m0ILDKzf5qDQD0ffm+MFZSZ7MOFkao/oq+OEQrVTITPgZVs7CUGFntemFcCHEcHHhyMGhhvGG/pv47QXr8HiprFUkkmMj6BAC8AJXyOvbtnkExY6NTWcHVB3dhOpdAJhYgRTo8q2Bi46deVyV/CjWNAgC8bCZdDMj5PJ3IEf3sdhvh4RUKFPFQZ/DDKqgg+YTpTbTpeWkkcbrSxf0nz8FPFqRlwIy10Wk38JznPFf63j772c+LiCFtbphgCwUyHIzRMRMP0x6QDDxMBG3sMXxMd+pIey34fhe+ZaDMXuxUDn7DRYqJfaeB2Uvm8Pw3vxrNWgXf/tK38eh9j8IyHFFlJxJvxK0B1Zx1vJ4AADEBAM5oACDQAIC6/724YowICCAVC1ZTlRYA65Qc2yDowjR6cLsN/NTbfhzfvOcBfOWB0wisImKwBKVkMCR2P2QcEHwARRgpuCLcNwkG2QvOKgiT8Y63Lr2MnaaFeJBBzpkQW5C+ewqX7I/jT//4l5USfWIOP/YTv4KVeha1ngE/5SGRtBHUPVhQDAMlQhdWmnqsDhIQCQX15BBVAYtS8+YXk3MFAGikNpqA6fulaXDRJE3WKMGxEEHnEhJyi7B6woestdABIEymlKopddR8uKSfJVKiFxG4rlBIc5kkzp09g1IxJ8l/IZeTw85KWJhfWMCePXtF66HeaMqByArtIKiWe6XVt0eosFrtW1fvCGyxhy6IIy5q3MNNSAXmaldg4k/wkok/GQImIXZef8iMEbtSYR9J14OWAJOKOsejK+rvlugjsJe863ZEEI6rllubGfeRStrCkqDX88TkBIqlArLZjIxHj44KjoWVc2ewe2YK1199JVq1Ku6569v4xtduR7PRR9xMo+P3sFFvodH1BTCjWjZRZ1LIbDuJcwtLwpDJZvJYXlmTZCWTy8ALuiLcKBV1VqlD9gCp6gIA0Bkhk0Zpego3PPfZiNHLniwJAQ1N2Jk8LNnfVaIdBQAEmPU9pZXQaMj8ZPJMupsIYlEYL5K8R1uUZLpGggk9FzcDANzX1SkSQlxhFUu1I/E3vB6Ot1iThpR5vq8Au4hjeWlFOb5pEEvYM2EFlIZeHudlQlrZZGx6PemzP336FPbt2y9BMX+XcZLouV2cPX4cG0vLIqDKDYFtBvz8rFgyCOgTAOj3hAGwvr6Gxx89MgjAFAalPov+ngAA555UAMgsSVgCALAFgwAAGQUEzDnWGxsbMs4aABhU+qPMuYgeTSzG9rA1vPOdb8FrXvtD8lq835yn3As5B0ZDY7m28IdPrXawU+h8cb8fJrDqaqJJsUoGVcVeFXl54cMKfqzvAZ1GKPqnfeCGosCqvUJeJezzj4qFSaMc/DhdMDT4SitTtf+rsqdiLmlwIJr8CwAg5w5ZFd8bAKBeN7qCzh+znQI4zWa40GhvlwCIAgzfXwIcZcmsAFT9fRSZ0+Jy4ShcQKMhOqdk5Km/E7r6OGm2DMRw+vhxfO2rX8U9d92Du++4RxT1eRaI2B7pceFZw7PMSdiyZnneKPaYYpQxZhQmV7yPdC4l/tsvuPEFeN4Ln4PpuWkkkgmksmkREY6E14OzRsWi/LRRAEABxjLTwjiS/f8JamqQkcejN27h7q/fJiBuJlOE26NzkSNz0PU6eOtPvhWNVl1YdE4qKbAbwdyZ3XuFfdVyfQECKIam7v/FNpNsfYfl/jL5D4FEzmqz78PqdZGAi3ZlBZ1mXaqRdjoPuzCFnp1DO2aLMBv7uMkQutBjmNRv3i3Uz5Xwro6/Nz93GJerqny4J4dsDfV+Q2eB6PvrKv5O13QxO8zO62f7V9kpwb+Y3+tCnm6HU7GoajVZLzek7XWiVJDkP2fHkE/0JfnvbJxDxvBg9nnOKjFj0ujZwkWmK2cO791o01D0E10MABDNdUZHQ+ck/DnXJ4E7XjuLAIf2zgKVc1h+/CiqrS5S+RKyhaK8xJEH7sf0WAHwWmK963s8j5Jo+haqHaDmxnBscRE3/vDNiNG2r1zBpU87DHNiGm7fgt23QdKIH2sIAOCdOS5FlErMxJ7Dz8JyKyEAgN9cw+OPPIhiIQ/LSaEwvRsNP4a+k5Mc1K1XcPzB72DM9OG3asikc3Cy4yjuvhz/8/NfwOHLDko8Jm0EdJyCj9baIq69ZA5xtl9QbpzsC3FaM9E103CtDB48Po+x6VnYNtvnW5giewMeAreBTDKByQkKoDdVEVKcyUK7WB0fyPLnXquAZP14cvN1FDx+8udHzHNP9cXTPKyUU8le1G5dH5/77Ofw6U99Wvqg2QKgqO9x6c1VPeueWIxEQWd+rwGAzQqnCilWh7x6CApCUSYCAKzqcNNlxUtqdj1RqWY/8MUAANEAU6PIfH3dd6p/Nro4oj1C0ZtwIQBArjviya6C4r4AAP2AR6opyb8GAOamxzGeT8GtrQkAMJkyRNEzY/QlyZBaLoPdEQCA/+e4qJ5kVQURNd9QjFFdB84DAKRFm+MoWaGyaaNlSDdmwE2kcf/JRZzaaCkAQESgqd3Qx003/SBWV9fxrdvvRDKphH5qtYZ8fyEAQKh7PcCmGnWngsNjORSqq8h4bTTrZSSyGVQIAKTzbEwFuh6SVgwbnTJ+/AO/gPLqClrLDfzdX/+9IHNsr+P4GXFW2pRNzU4AgEEwige5IQTX8wAAihAykBOQyesAMQ+B38att74Wp5bL+Osv3Q0jPQGTiLjXl2tgPyDnE71DY3FFs6Yq/vkAAGmQVMw30GrSU9lE1inC6LlwG2cRC5bwrne+Bq/9oR9EaXI3vvilu/D+3/wz9JwSGhRqs1OIeUqIT0SZKOwiB6pKhJnkxUNVZjU3eXOZevLwUBXXGDcWRm6Reak3Eb0mNIquEzRJhEKgSVcgxUYrclBL1ZvCNI4zaEGRYCWk/0u7CAE8CR5JdYzDZLLdbinBrX6AXCaD9bU1lEolLC0v4+prDstht7i0LOgoLVPYf/q9AAA66FD9vcNdRXQshimYqoIKsKLGlb8Xq0IBNzyYFgEeZaXD5JbtTBRmEnp73JC2ESplczyy+SwmpycxOzeHPXv3YnJyUlgaPGgIMjRbLTRaTaGGt9stcUcoFbJI2iZSNnkePVjoIZtKYvfMNHbvP4AWkwxqE3QaaFbWsb58DidPnMTDRx7DY8cX0HANJFLjyOSn0GiQjtZBNpkSKirfgywek5X6EABgwinVb8OAnUrCdBypCufGS3jG858HO5tGQEFHAlys/6VzQktXwbqy/9Qq/9xrJMk34sI6IlDCcWDLGBNWseikGGPIXNG9+RrA1FoNel+N7tH8mYSIg/ke/iRsCVN3VCX9BACo10AwQPqTXeU6wZWzvrI+oEALGy0EAEQMMhZDR9gKSUkgCFxQ8PbUyVOwTEOYO6atlL2TTDQ8F6eOHUN1dW0AAMjnowYJVZpNigoqq1UCAEtLizhx7Oi2AICwibiWQiBZWG2lMWQyytaWvdRRAIAMANpccny5bgfnV8SJRq/veLyLoLeOj33sfXI9ZChQo0NSGtlP1FkafWgA4P8Pyb9OzNXkU+tzCADoda0SCa5H3dct1n7SwuMh5rWF6jwElkJR4DDtUyBKeEaEB5lOXvr0p4YJGImw/U619qh9gkxGJSiprk3btUWDrqfGABju8xe+GzsGhANg9PzgT1bUNvoOLJ4YoSaC+utINqovaRTbGOZ14eWzjWL43psAAMlNdQGIILEXskIVMycOMi1yQLcn/fYU1qNbDINxrgOucX6vkvGYrF22xpSKRQHJkqkU9h3cj+JYEQmKqRpk5fFsJAik7FvZdsgAe+g0EM4zTcUNAQBOsKGrgGIfSOsD9zrDEgsxr9WVJOO3fuP9uOO2byFDH/EeCy8mOt0WZmam8JrX3IK1jVWksykkHFuSf7Y9TMwoAVYCAHaSdqzcOkmbHlXI2vo+Xuin/IysdIrZM9sUhPnsi4WaEXRQ31gSrSnO42xpElZuHG3YaPe4lxkXDQDo+GL0OsKO2MGPh7HxsOKv4wopTuh2DemvZbErFLEKX0H/vf53p0LdTqO14/rZ4QUuJsHf7iX4/rqNQGKm0EFDzqauhwZVIQEUMylkHQOlFKnvNZQXjsNwa3D6HZh9l1Cl7IGs/kuDRyhGKizc82DenUZlsNpDaPR8+0U9bvra+X/lyGQPwLj9u6bgzx/D2vxpKVzkShOw0xlZt48/+ghmJ0qIkf3IdegSKLUFAKi7cVS7EADgxa9/NfoJA7W1DVx61WEkpmbgIgGnn5R40u3XBADwzxyXvaoSt4QBsNRKANTRcKs4+tB9KDFPNCxM7N6PSieAmR1Dp+si7nVx9Lt3YioJdCrrSCUzMJwcpi+5Bv/4xS/j0j27ZH3QshC+B5saC/UNXDZbRDJoIY0OrL4nMUfMTqLRs+CaaSzWOmgHMYyNjaFRq2DPzAQM6ol0akiYfezbu0fsHem+Jq472m5zUCAIgUbVTbxp/Vzc3dMx7/Yn+U7zP9ZpHRcXAAZHrLKwj12oSXED546fxAc/8CEszC9Ify53GBVgqoo0+35ZGRtmiOpMUBOdNC1VVVKPrQEA9rEz6CQAIMYwtH7jgR6HBLCpTPqCAIAKZrQNYeSw0we9bLJhonSBw1AnR+cNVKTSohkAklpEkv9B0t6DAABsR2cFm8Jn0hawsYaxQgYz43mgUxMAYMwG7KCDjAkRzSBVlwAANxp9LdFez2hVTb/fcJPkWNPfmVuAEiYTAECKxaqvjx+DmLpnJtC1Urj9wWOoBCY8ImQMqvw60ikbP/iDL8Px4ydx9133SMWRvX4EABwnpQKikUBCxkuo6n2k0EOp38ElKQvptUU4rRr6bhupQh5laZq2Yfkmem0KcViY3ziHt7z3nUr5NEjgE//+E3DsNPoBbSeZuySEbUIAwBc3iC0YAGRbkC0QAgCsBIjiNzcqIcizBYBq4Jx7oYJ84KLX66DXc/HSl74QVm4M/8+nP4tEfgYJK4VulwJynNu2fN5Oh8k9g5X+AAAQer5OzqUzoivJO1kB/Pu+FxMP8aThA94GHKuK3/2d92F8Mofdl12JX/zFD+KzX7wD4zOXodZkG4fqgdRCOUNVcBWoKLX5SDSmqXQi9shJPfQRjh6eehPRzIDRYHBzwKx1B0J9C2EFKNq7TkL0QUBK8TChBqiRwPYhbpBUgs3nsiI6NDkxhtWVFUmiKYzyspe/HCdPn8bZ+XlRmGYV9OzCAtJpNb/CRb6JATDcCHVgqqPPMLgQ5VCVYKnkYWgDrmip6tBi4shwk0kknyV0fWo4+E2YVhuxuBKS1P3tBDVZ4bYdG9ffcL3Qy8YnxxG3DJxbWsSxx49hbWNdKigTk3tEw4H6CGxfYp8ovwTQiUN6kNvNGno+6dqBHDIOBQl7AVarFfQzaVi2gbGUgV1jWRyYmcDM2JiAUO0O8Jf/7XO44+4jcHsObKcg68Okmm6rKb3KAQW+rLCFSlT11f7MPctOpWAlk9IGkCkV8YznPxdOLiN94l6/JwGpYSeRTCvbRZ24q/YXJtzKaYWDRaaqXsMAACAASURBVEcYzRLgnq6qGL60TGhtF/13et7ouRPdOzZ9r6LKYQ+qNGKrSqN6njo/GPho2q+2cGM1gt7ctB0bQtAi5T5gEXB68J6yTYGvRxCDQl7fvedeHDiwX2k5UASLYqlc6L6Hx48cQatSRYxUWl6DjCkdMHzETTKT+lLFv+EZT8epUydx5sQTTwoAoKNGFACQpJ3ghmUJA4DXqAEAHTxGzyb9vVrrHfT6ZfzFp/4EM7MzsNiWQUCN+xGTAQIWA5X08BTeIse7+IDj+/vMMASKhj/nWcKp1iTZvQTQpsONEuv0ab8Ck9TYUANI7XFDwGPzmbW5yiJjy8DMsCkUEbrusF1CsSZEN0eIjnp/1W0AOvAK2xJ3SMC3H7Hovrf1M7cN4PS4bJMAbMsA6Pdgkk2mx2w0loxGppraH96KQd+OEROx5sGoRP6GL0cXFsZ30j8vlZzwCaKtREo92XaKcRepNAwGg/GgPBhLilaBagOScZHh4yarnIvIOKMiGo9MafsSzQ7FVJXrk380AKC+l9RZV+FCpulgzHosCASwYqZYiLlNsgESeMNrX4eg68N20nB9tpZZKJfX8cIXPh9XXf001OpV2CkbdtJB23VRmphEoTQuLK+O30eCMRWdSlwW0JQA8/f6GOhyhXsygXhamvW7DfS6TbSqa9JCRhHf/Ngk4ukiGn5cAACeG3zuxTAA9PWNzkfNzInuS+G2Hlb4NWt2aCGoppDapwmu6tgkOleHIOeoReGTG6mdEqCdXm0nAGCnv2esRHaLLtwxz9IOX9VaAx2XjkgO0raJUtpGKW2iubaAyuIpZExfetIVAKDcHNgCIIomEheO2qjudDVb/H4ouzL4ZXTMooCFjg/4M36e2ckiqke/i+b6ClpeD8WJaWEuErw7ffwJzE2Ni7Aer7TT8eD3TDQ8UwCAShd4dH4er6ANYMJEdW0Dh646DHNymoaHsAJbAR7x5gAAUAwAA3uuJgPAVnlF0MCRB+7BWCEPN+hhes9BVLs9WPlJtDpdmIGHk4/ch3y8C9Pvwu24SObGUdx1CLfd/m1MFnKw4wZWV1fhd9qwCR62q5jL2xhz+gICpEyymFqwkmnUuXZiDrpmEsfPLqFYmkRlYwOX7puDbQTodeuit0Nnq1a7g44fKNFdOUeUBoBmznPANVP1Qutr+zsaBaO3fuZO8z/WajzeZ1+K2GWRCB2K38hG6QX47Y/9Fm77xm3SBsAHqyDcg9kTTHqsLOCQlq9lmrhoNAAw2NQvAACImJQWFyR6aZnS/8+qWDqXlZ7JCzEAZOMMe8D1JhLuJmo0wsq63vb1EF0oIFUbl9qON9FiNG1pJPnn81TfWlwAgIACODFLhA8JAqyvrSDtmNgzMw4raOPaQ3tRSvRhuk2kQAX1mFgvMtGNAgC66iPjQn/a0IZuNMAWVimtAOShBSZUss7gVYIhqfYBvuWg4gG3P/QY3EQGnp0V5L7n1VHIZ/DCF74ICwuLuO0btyOTyQl4I/RoskEuBACIiGAfdj/AtA3kuHDYZ1/dQMaMSxWqTgsa2kOaKRhBX/psvLiHG17xPOy76kqg7uLP//g/wXfZ02vA6zC5IOVa0TDJUrgwAGAiLkkduy+obq10ALjY6D1B0ZGgxy8Ig4WVI9+ncZ+Hw4evwJU3PAsf+aNPw8pNwYoAAGQgMN4hA4DjK06QRtgnyABRgmilqBz4ok6AZJpWgkCz3kSfvslxCxTp6rsbeNXNz8U7fu71yBZsrFVbePUtP4G5Xc9GtR6HJ1oFMSWsH5IMNAgggcko8KLSo01zVJLfyNzU83j076OorpozKhtQiZ0SA9IIvQIIzt9UBusjpIynkzYaddoLqTYGioYePHgAjxx5WKo1TGae8Yxn4itf/ZpUJxmIkEpdrdWRzWWVoJw8dD9sWIE7762VuOWQ8qpo/kyAtYid9IDrrxAcZGWXvdykljK0J6VU2556XhNdbwNBryPI9uzsLC655BJMTU/LvkPbrEeOPoqzC/M4dfYMWp0OUtkUJqamsHvvHoxPziFuZVWriTAi2PtJG8GhGFmjXkOxkJO1bhkxNKvUCgnkZydOn0J+ZlqC0KBdl35Ny+9gMpfFgblZTI9PopgfR7XawSf+5C+wtFJHfnwXFpcrSGaK8l5sCWFbA/dbdVirijLnlOU4cDJpxO2ECF89/bnPFgYAhVVJZZd1ErdEGEpX/gc6JIHqvZWqPu0q+bmoixAyRRSw2hcQU34X0QDQe7H0p27RBjDYh9VE3QQA8LU0AMDfkJ4vfaK9nghZ8eXoutFtd7C+voHAU1U03evPPV/aVng9PYroKREuPZk53+6689u45prDqkIubTbspWRnjY9HHrgfHnv3dHtDeL5IexpBbz9AMp2SivvRo49i8ezpiwIAuImIdK4Rlz5JMgCoDcB9iQwSjj+BMgIAZMxEmV6j59ZgT4h1kXBa+O+f+UtZa2ZKtWUQZOB8FNHOUZHb4WrbXHo4f6n/8/8kpJyrCwlhnLBCot88Ftr8Sqo2SP5pZecLy4hVoagGw0BkSX/uwSamzvUoSMpgOk7gmer4g/0zGlRtJbKq07UwTvie6f+DT7jtOO8UwD2VFgAZ9XhURSAco+HRoHQ1ZC+NZApRFsBmG/TzP4tmAIT7g/RNqQ1C7AP9UGxYxVHD99cANZ2e+Dvp/+ffbjqTYhJnSbHA9yXx17aOtDTkl9DMNwEAIc8kBAPkt+G5q3SmwrNVA5EBmZqG6Mz03ADL80v40VvfhJnJ6dAqOC7Mm3q9hte97rVinatAiBgSjJF9H9Nzu2Cn0mi7bHONwUw4iBlsbfp+AABkSiphbiMWEyYe9Z+8VhV+uw63VZdY0EmlkCmOo5/IiNZMp5+AlXCAgMD09kKWet1Eb+4gQR+AUMPYWf0uZO6EItqa6KXSHz3GykJ8WIzYPH1GY5rhnnDxkMnO62f7bW4nAGCn32sAQDO6CABo1nG5UoPr9UWbJpWIYzzrIJfoo3zuJNobi8gRm/TIEfSUsGOoUyGkf906F7Zif6+btdbK2eoe82eiNSYsNQX68/Py+2w2i7F8Csv334Feqy4AwPjUrAjIV8sVaQPdNTUutHgyANptF25AnSMLDd9Apd3HkTOn8ao3vwFIGKiulXHZ1dcIAEB9L8Mls9VHzPYuCADETBt2v41HH7oXGbbT9voYn9uLdt9EPDOGZttFItbDxsIpuOvzGM84OLdwDlNz+2Dlp/H48TNw6w0R71tfW0erXoNJYWWvgYLpY3cpCcutImMxzu9K604jiKMRGDAyJTzw6AmkcuOoVWs4uHtaWr17XgOxvos9u2eFidnx/NB1JwQAQmajLmQoAejh48nN1+8DANBu/B/m3gTMsrSqEl1nuOfOQ8yRkZFDzZmVlTVXQUEBRVGFCKWiTIogAs6oaNsitHN/2qKt7yGCTwRU3nu2nzxaaQSlKAXRouYhM6uyhpwr54zpztMZX6/9n//eEzcjI2rAti/kFxU37nCGf9h77bXXOhiR5qt1AMgYpEpo5PHiZ3HP//g7fOpTfyoVGD5YGaYSdy5Pi7rVAADPRAapDBKFoLNypB7nMwD4rKigUvU+VmNm8EKLLlbbihUKZCl0d1QDQCPBCr0eqoBKgBpXkBQdNLYeSVzkjSatvEcf9YgGQDKI4H8L1RQW6it1SWKpBi7qngQAFs/BNkNs3zyNrOHhhp0XCwPA7DWREeSVirlpUeHVAICu+ujvYQWOyUmyHUC+V3tIxx4gqmAWo9t8gSQHfMpU/fNOFs8tN7D3yEn4mSL67FuzTHi9uvjV3nzzy7C0tIKv/9M/Y2xsAt0O1e+VAvIFWwBiOziv3cR4KkS+XcNVxRxyrQYKRoR2uwkU8uL9m0YKGVH27CNTzsCYzOINP/A2oOvhH798N44cYiBtw+2Rfq2omBQn6wceQm6WXIxsByfOLiO0MujTjo2vIwDAZNQaMgCUzzVDRlZDqdqthCaFvkxqnBlgZmYcb3rLO/AbH/ssQqcMw0wj8LmZMhChcEcsNkYq4YABIFde6WHE3c8p0sTdruhF2Y4pFTjfDWCGaRh+hKxNGnMNf/CxD+KiS8Ywu2kGH/vY5/Bnn/4GymOXo8eWkVjAR22SkQQxYrHJSl5MkRuEnbriH1MYxdpQhM7igDRBc9ULth7vyVYANb5UxUwn+9xU1NjXyrqK6aPHYlIMT5I7ikxGHkKfCv5ZYQMtLS4OFMyv2LEDExOT+MY3/hnlyhh6riviZ3TIYPWaAADp9Xp9UGvEkNEwnLKrE/+BiBf1SExSGYcifuwbE9VzgmD0y3X7yDkp5DKOzIlOq4FOqxWLj9q49rqrcOmlF2Pbtm1C39+zdy/27NuLxZVlSZLZhsTkL5VJY3bzHLZetF10SRh0NbsUVqKNnB1PPdXnrUWluC7laJHaqKNRr2FmckKE89rNOuY3z8k6SuocE0teS7/bQq9eRdRtwgl6wqy59aYbsW1+CybGZ/BHn/wMHtp7AIXxOTx95BS2X3IZ6vWq0iegpVOgKPxce9mawdaAXKkkCX+uUhIAgAwAtlkRnKNfvBsaKFXGY0o/NUPUtVTq/6pix6CF65zYrpKWb9vyHFkDVLkmMKABAM0O0XTH9TY0lYCQwaHjRdW/PWABsK3BdVHI01EmFHtJLjmsmFDUb3FhUbXJaAAgTiyUEnwojA+6f2gAI5PO4OzZszh86BCuvHKnAAA0lRCwkW0fQYC9jzxMagjCfi8GNxSYw8nC+0Qrv2KphOtvuhF79zyOxTOn1gUABDyVjVEBALzunAvFYmkAALDFjvOsWq1KtUgDAHqdHyTxIwJaZADMzmXw2T/7pPRmIu0goAOHozR1pAI6EmC82EDx3+59icq83L9ES6EAlNzbVTubAAACAhCI4rpPnQZFjU2EUOozVq2H8b440kbBxN9K52T9UBXoYXI/fP+Fznz42jVw0hdwudZ/94YB4QYAxHqxDr85IGNIV8UTK3EcsQ0ElMWyLGaPDHDYGBNIalCNpmZsrxEwi3NM3GKUfoewAqiRIl2Ea9g4x2ANHYpkWHAsxEzJASuS8kZkX5Hpws+m1gsdX3xXNGeoxk2rVgEBEiSyQdhMeq64rsRxogYAZMzFeDMJjNxjXLK3gC9/8Sv4+P/5cczNbBIKN5MO6tgQpHzjXW9E31WaLATfyGglCDs3v1XGGC2XSVMmhZtrCef9S28BUHEK7zNDZbYAhF4P/XYdXqeJyCcDyhGWVypbgE/htNBCYNLe1kEkAMDzG8Hnj0XF/kpgvAkgTS3qGjBWxaoEyKO1OUbAhyRANxoLr5rlyS9dZ7ZtOH82mKkb5Qob/Z3fn6yi632ScT0ZAGTukjWZdwxMFdOwvRaqZ47CclvIGLS67UpLx5AJpVNHzYB5/mDIWqeqj3/0Ounf9VwVHadUKhbHDoX6XnQMnN5zHyyvh7YbYGZui4xtitkunT2DzdMTSgPANIUB4IbUIkujEzqodkM8eewY3vSDb4kZAAoASHFeMQbvGQLc27kQhmgAHBLHmrppKwZAOwVYGeQsFweeepxRtOzn+bEpmLkyfKeMnhcgbZvwGss4+cweTJdyOH7sKC66dCeiTAU9N8JTe/bh4m3bUa82UFtZhuG7sIMurH4dV8xPwugsoZBiDM/Q34Jr2Gj6Bqz8GJ48eAJ2ZgK9noupSg7zM2OIvJaIApZKeQFJOnQRkXxkyORVEbbKp//dAYB+53AkQkvsdWKFo+cKWum1u9LvtPw/+3V/8Rd+EbVaXQKzTDoriqJUBKcgFmmiyQVZAwBcU1hFVkFjvJ2MaADwWVoP8sEgmzs5A0KX1L5MCuXxMaULMAIAaMaBAhnjoDH+FrWRDylfgwk6ssiNDvzzFooNWgBkoYo3KcuwUVuuwevzNtMWxxTAZGnhLKj/KACA6eHGKy/BRMYQBkA6cFWS4jhwY4s/rXKrEVG9eHDiaeEQDRTo5C5mAikWhvT/JwjjcZWPNnSBk8W+w8dxstaW5L9vOtJu0WkuYvPcLF7+8ltE+f/++x7EOOlqXfZmK0u8CwEAjMZZze0266JWOpc2cWnKQr7VRKrbhsGe6rQtyZ7XccUjPSDTJGvjXL+GH/2FD0qv8slnDuEfvvI1lnMReKyUptGnf2guJxQ6MgB4NKHt4PjZZURWGi7F38yUaEjIrYpbABQLQFmqMfmHSTs71bPM1xEAME0mSsD7f+pn8Vt/9Fl0QgrpUdTPkfeIy1msfu+Suk0WAKmEAibFtao48aDVHQMO8VKmGrxNxoAFI8jAjNg32BOl7te8dh6/9OEfhuP4yNgTePfbfgULKzaCbBkeWSPSJ6yScuoNKACAW6iqtMoMElo7nyT7QInlUXFYNtcEOiuvjTUlZJGJ23C0G4C4eIjtpLLJ0+NNAQDqc1WPvKLCqk1ZhWEKXFMhI0PHXpNOF5tlfSD1i9Zq99xzDz74wZ/DswcO4uix54TyX2u0UBkfx/JKVdqJyASoNepSAVgdvA+DhOHzKphQW18sAibq/lz2qe1qKd0B1R0n6rH8x2aQbNpCp1WD12sjZRso5LPYMj+Ha6+5GruuvAb33vsoThw/g4OHD2FhcVHWIFbNSZ9nonxmcQGXX7kTV+zaKaJ6nX5P6OCkT5LyL+Mzjp+S4lk6PiGziudIITqq5YtGAq8ddTnoCe1zU6XlmCG2iQ6BJL8Ho1uVf7WTh/HaW27CpulJzG/djru/cR/+/L99AcWpzfBCJrB0IkknAICUHA9ZRZaTRqEyJjoaTiEnLQDFiTHY2bSwJ9if1g+AsYmpAQDA9gc+JGgxCWT6kmxzDaLVDY+TNPpOuz3wHpdke8SKSa+vyR720QBkAADEbUvayz1u6o/XtLgFgG0JsTYDxwLF8poEBGImjhYNVMcRpzSxYwD3KJ4HAYD9Tz4px7ply7xiSkS0q3SkP5kyPY8+cD8sAig9qn+zpSoBANCVpN+XfemGm27CQw8+gNriuQ0BACXpQUaSYimVyhSJLEmVniKPTAQ0A2AUAEjuS0kgQF3LDq67dgs++ru/hnS5rNhwXLwyafVTLQTDDWGDYPff588jyccqRWNF+xd1l0An/2J2K+uBag1R4lj6oSzl1Dqm4w7NLhpUFJWli4hwgWr/+js3SoR0sh1Xj9Xnb1QC3+iqxoP/Qi/bMNHZIHlb55wYrdBaN+kDP7yOw2q8ps7H+HS8F6nLRk/yZP14NB2xJAJSOkZic5zwnA+iPkTIUSr1ergqkT8rvq4EBwbxXuI1Kv4yhW3H+8uWIF4qJ0umagQ/UL/rfUPFRXqh1ltqzJqUKnVMdaCwo1wzhW6QzWk5WXgNak1Y+Mgv/iccevYwCrmCUHw5OukqQ7eBHTt3SJzAgk5prIxqo4Gp2U2YnZtDp+cKK5HVf1YFOe8J2GrW7Eaj5EJ/1/oW3PvoeEkg2et10Gs1ZM/j/GEiki+WhTLN6ipXOjK/GL8pu8DnBwCo5SR5h4cigPr54U917fVDWI2J/n/dAqCKEAkQMBF3XygpTV6Ll5rgv9jrrt+3EQDA/U9X0KWtLtb1ohAte9TtVEZU44uOifG8hX71DBoLJ1Bk3cVtI5I8geWs1S0Ug2vLuG+dk9jo+qx1/KPvYWxJwF/rQfE91D/KRi5O7r0f6chHo+ti0/w2KTxQz6O2tCgaABFzHSkYxAAAMuhEDqqdEHuPHMb3vPvtiCgWvrAkLQDO7OaYAUBtNQ9Wxo9FAA/J/iwigLtfhoWOg8hyUHQCHHlmH1wK/BUKIqBcmt6CVpiGG5qyhzOhP7LvIRFYXFlawqbNWxGli8jlK/jHr9yDa3ZfC7pTLS8uIaAlYdCFWzuLay/fAqO7LMXbXMaWGN9M59AgWzlTxImFFtouBZRtWFEPl22fg+F3kHU4qD3Mb51Hg0KAMSNZbcQqjhWGNnOVVbPkfC2G9cfnt4EBEPSOyfhhpZ5JUrfdRbZYQr+p7LuQzeOn3/s+nDtzThbxXCYnnq6sOLDaqby3FS1EMwD4eZoBoKwAZek4TwRQno2BdwZDrI6w4i8AQDqF8ckJqWSovUAv3kMbwFEAYDTZF/panBitWrYSC44OUEcXN9kCdEV0APavplrr3teUmUJtpQ63S8uLFCwm3EGIxbNnhAHAFoCM4eKmKy/FVM6E7XaQYe9iDABww9D9NcmqbRIN5bUXmlssBsifpJDy+stDrv8Q6ZZUiQrUrPJRVd/J4f59T6EeGOjCRo8K4+kUGitnsW3rPG699VXYv/9p7Nv7pDAAfC9At9uXXuQLtQBwKDv0z+53YIdd7JydRLG2jHyzAatWw2QpjzMry6iMj6FVbWCsUBJ7ra7fx0Kvjp/8jV+Wzd+t1vCZP/1zwKeSny32KK1mB9l8XsTKqFauAIAUjp9digGAWK1fAAD2RBFAUj01RNUY1HDDtawMWu2e0PSkl5den1aEXr+Nn/+l/4Tf+eSfo9Fnr7ABy84iCG1hDIhll5NCz+2KAwCdAAbMtrhSze/1PVKUc/BDQ15r2LQkYrWU0ZENI7CQy3jwvGfw27/107jtVVcjbeTx93+zB7/ze38BlKdF9ET1bSsEwGIfn3YeEC5DnACLwwNpkJawJeS2i0ihBifUPNSou2YGaE2JtQAAsbwTEaG4BSAWl2EQpMakEl6TGRgLS+plJ2VGSIGieRSKUxUNriHvfOcP4h/u/hqWV2qy3InGBVgB8ZEn9dnzBeBhj6QWG4xXiLgCeD6qvSr5HyiBM0FLxVVgXjqCLyEsk4EVmSQ+Go1l8da99OKtePnLbhShphPHj+Ghhx7AwQPH0evSWSMrlH/6VNsZR4lmBgF6gYebX3kLCmMVpLIZdNw+XAayZEWYhqg+p1KsHiolablmg+5GFUMyuWRll964ZFmRpklWwPLSCor5CnwvDUTUnyXF3oXf7wpqnkYfedOD7TURdmuYqhRw9a4rccXOnfjW/Q/gM3/xfyNABoFRhmkXxK6TLAAJLJkHSuCqAICO58HKZvDy19yKiU0zSOWyCIwQXd6HwMD45LSwjKj4r8EeEYVl9cL3hXrPSrqiL5oy3lvNpgDG7JElmKGrNVpAUNN2hy0e529uao0dMow0mKtBXBEzpVhStxNX81VfIEUWCQD4TJxZnWO7kqyhMZMqBsQIJVGPolDISwsIK2H33Xcf5jdvxvj4mADZ1G9gW4jHfkEDePi+b1GaDH63I4ELx6eI3ZKCTDvAfl8YIDfefBMeuO8+1JcWXhAAwJGiGQDc23i/5DziFgAmMpoBsFFwZhgd3H7blfjwL30AFgEAgu3cB5gEDfbdwfb7UmPd/3XvT0a0BADE59RDJIru3ANjXQDJHuL0UycmMSttqN6vVhaV8Md9VqqnS/0+EPhTLxuAT1q7SCeHcTK5+iIo68CX9ohR+wt9yIYAwAbfvm5yR9E8R2narGorSzAhRtrNhn9Rib+06CUOYXTl5vzXrCBZI6VFSrUGcb6l5fJpPRtVvJEEPG5LS7LbBj1yie8Ley7MTFY9Q/0LIvsshdN5I9ZAUptXIvkf/B7ffxkX8f2XgHQIAIAAQzqHoNaWPffN3/UWlAsVCTTIaOPmUm818d3f813CiqUbTLVRw+atW3Hi9Cls3rJNQAC2vLH6z/5/9iZz3qt17qXhc1zzCH7zHwF5BC7cbgfdVhNuj+2OkXIdKY9JFbLrMWYg61DFqEyQXoiI3AsFAIZ6QbETh8QCuuVQMbQGBQidRyTur2Yg6qc2SmhHZ8MLff3o+zdK8Dea+xz/ZEeKwwXzJ9FpcSUmIEjPNgxaZpfTBsazJupnjqC9fAqTxSx6zaoI4ck+GGO5ajUbtrWQpfjtBADWSv75nWxN43no4tEs2yS9jgAANFKttXuY27JdAQDnzqGxsozZ8YroF6TpohMDAO3QEQBgse1jz8GDePv734XQAlbOLeLSXbuR3jQPDw5sT7UAINVLtABEqBoWtokGgCOAVikd4rmDT6K9sih7OhmN01suRdWlUwJdjHxQV/HkM49LYk+dn1yhBCNDK+pp/I8vfAk33/hytDs9LJ5bgNfvwvS66Cydwk27LkbKrcKJKLycQqPVgJMvouWFCOwsVtrAySXmYHn0mkvYdfl2mEEXxXxKnNWu2HEZVup1YVgpDQAFAEiJTVUSZXlZxaB6Qev9twMA6B6V8TMc6CpRVxQoJZi19/G9+PVf+w2hVVILgLghKSEMBpl8yISOVVMHegBCyzWFAaA+W6TOFIIYT/SBwiQ3WRFSU6YsVspCJp9VNiqClCTsQhLvZdXHptVRnMRoIEJX5rULgDo2TZsf0qV53skAVSaX7gVMIJFSuRG/VW3VFlOk440sy4S10RYAQMBs2c8M1EkpiTxMVfKYmyhgx5YZTOctmN2muADQBpAblqBACer28120JC2MqeqEAVK8H1K9U9aCTJhd2KALuVWo4O57H0CUK6Le9xGmHBHK6bWquPiibdKnffLkadEAmJ2dQ6vZFjskHqJWfteMBF4LJnq0cyOdm2J5m2Yr+Myffxp//ZEPY3HfHmxxHHRWlhClTEkuSAU06R5B/9uUhbYR4LXf+TrMv+IG9J57Dl/+4j/g5PEzyGcq0kohIECHLJQM+lQsZ6KQSuPIybOC8oVSracFnFqCWQmnCKCygFMAALdEVvVpuUO0NVfIodtrI5dz0O408PZ3vQdf/dajOHDsDHr9CLaTh+8z+abdF6n9rlwjrQMgjhccF4K1KKG8lM0DIAuGXurcXGkRp7S3GTCEfQtur4ZSsYnt82n84R/8MuwQmNt8PX7yff8Bjx46A5cJqJOFZaexuFTF5i3zOHHqOOY2b0LfbQ/oQmICINX/FIxItUmE5mDAyXV4vmMnvmqywci8UZIZ6rziLYavIb1cRGxsCz0mU/kcshlHFOiJliLoolLMSzVkx46d2LJ1O/bs24cTJ08j+AD1sQAAIABJREFUly8qFgFHpakchweiWnHbwzBl1grgg25gOUSizkwAfddFOkO1bgOdjrK+HCuVwABQxKHiYyWmyuqP9AgbIW55xc3YffUunDjxHB577FH52WzVJSm07QKCoCQ0ft5rrj3pfBb1dgvpYgEvv/VWmBlHglyKSypwaUjbIsPACOljrb5f8RPiDsc4Eh4EN3JxY5GyQcWbXrZMTkMYtKiEh8jtwO8R+ffl3lA3oNdpwPC72Do7hp3bZ7Fz+yacO3EIn/yTz6ERUDSnJJaRLilvrFb5vKrURjCRLhTg5Ati/7ftskux+8br0ei2RCsjS8HGno9csTSw92Fwks2kZb1s1OtxcKarcCOVfmkJU5usBlKTlpNaLEgHSUmWAJ9T7C6KCar1VZwXuIYRePDYVuDL/pFxHBmDPKYsgZhOGyvLy7FlLYXbVAWQNFyyFThmfdeTVoFWqymgCwFurkNf//rX8YpbbpHXSOWdbCKeM9uN2i08/uCDYltERwBSF8l64HeKeBM9vTsd7Lp6N6ZnZ6QFoLZwblBBUzniahtAGf9sSWFrRmw6ViiWUC5XVPsDq4BkUtk2Tp8+LVUMrq28jjp45ljntVNtGeq14g7jreAdb30l3vkDd6kKKFcG25aKn2XbymZzxApwVfF6o+g18ffRQFivM7qt6AV81KqXDkX79IRZnRARlOKN5oqu2FAcg3HdRGjFWmVe7blDLRH1O/UVVn+i1hrRFpRqXRo+VofTTLAUbqBsejXYqs7bkArxeincWi5Dye9SLV4XDuE3Ws83Kt6u9345a2qH+Ao443lybHFc8nMDuc4aP1HtTWrOJgohsY3sKANIf68uWqhrpwAY/TeOe4rKcuPRwKHew2Tsx/3jg+wnZhlpLSQGJ+IMIj15tOoxEXme7EWMAzjf9ahQxRFVINH/LU1iBNVN6guo/ZzgBL+PLATTduB12U6QReRGeHLf0/it//y7ovWUzxbRp8CXbWKpVsV73/deEY0VBiL3kWwWtWYTu6+9Fh6ZsKIRw9Bfg0/D1tTz4e4XMpuoO8VYkmBoKJR/+pp32y1harFAw4THcjLC9iLry7R5nNSXUjpU632/Lh4M4uI4VtXrAbV/BgzFEXbA6lyG40vt8QMmQBy7rhW3DMfI6qPbaD5c6Mpd6H3Jgpsew8lzTb5Pr8OyzGvds1jlf/S9g+vjkOFFzRLVqskH12XuJ2wBLJRKyKZMzJQysN0Glo4/K4LAneoichkWN1TxR7dlSnQm7Y3x3KRl9To3cKPrtRHAwb+LSHvMKBPxd9fFtssuQ/25Q1g+sEcAADcysf2yHSIcfurESbRrVWyZnYoFDJVbVNc30PBs1D0DDd/C4bNncef3vVHmC23nd15zHaKxSbiRjQyo++MjMDvIhm20Dj6FlBFhJTIxv+sm1IMi3IA2ll1Uzz2H5uJpiQerzQ62XXYVqn4K/UixXCgU2108jsUTRzA1VpLiU7Y8jqmpzfj7L34VO664Cs12F/V6XVo03VYNRTvEWDrE5rIDO2hLYi+GMCx00Q6QYFqUx7PHWyiWp9CuLeKi+WkU0kAmFeHkyedw66tegZV6TYAeFmMpyiu5KnXDKMDK6zrg1b6QOa9fm2S6rf3+je6vEawBAKjmcRXMEACoV+v4wE99QASZmvUmJienRDTQcUg3VSHv+WimomgN1KNjQEEmVzyBBpNCB9exBy37p7L5rLgAMPmOD0adYbIPUiy9VOitK5862ZefsQWYYieoTVZPiNFgdHBJB5WE4UYl4k3xUaxCpOPvYFtEq96G1/NFpVsSNRiqpyQGADaPF3DF1gQAQKEYUch/aQCA9JayF5v9Zqwax4GiJAA20TYbfiqHmhfhvr1PIspQyZITixt9hH67hou2bxUAgC0A9/7rfZienhUNAAIAbAHQDIDkoiwBaRhh+0UX447Xvw67rrocs3NTuP8zn8G3Pv95jPd7SPsuLIe4tOrTZ6ieIRsBEVZ6bVx05aV47Q+9Fb1TJ/HIA4/h4QceRz5dFiV+OgGwisnrI3UfVqZTjgAARP5Cfk5IArBaVMkAIAggAIAksMoFgDVqxoB91xeEngBAOptCp9vEd7/lbXj46SMi5tHrh3DSJVH1BZ0cYqs49hQSZaBVotDyBwAAhxQF2Dj2WQYpIAwprkbQwEVEUcKQASKVjj10WycxVvTw7nfciR9+59vhBGmcW+rgXT/1i+hFGaRSBfihhXxhDIvLVVTGK2D7ATUYJfgVWrMBg3Apk38BANjH/dIAgFiEN66pMyhhkBcTlaJQNqrxsTL6nQ6KhRwa1RWhZpVLBaRTplhxPf3Ufrz17W8T4Oird9+DBtlD2by4iXCMqOQ/Sc1VNQc5fm3DlCBDDtWamWBSF4KVdlWN7fXasu4wgWvVlkXYJeeoDarJ1hPHwUUXX4TLLr8M4xMT+Oa//guarRYOHT4ijI5ypSxotsxnIwUnO452P0C5UpGWmMPHj+HSHVfgVbe/FoeeO4bieEWJZZIOH+cOGngjNc8MespKSy+ZXJ/iqFPFmmrtYJVa65YouroQwcRXmq0BRkCojr3nfXFX4dinHWs2V8CZ0ycxO16EWz+H2VyE1950JYoGWxFs/M4nvwDXqKBep5tHSdgr6UwB7a6HTKEk7JlUPg8jk8GWSy7GtTffiHq3Lb236UIefS8C/bmZeCrBP5UoE+wlAKCXQ7I/RtdMLr3s0VXVd1XFS7JOdP+gDpjW+sl2GQEs41YvaUFg8sE1yleBU4oiX7T9E/aTDQor1qo1+W7qbTCREABAwIGOvJ5BFwNgbrRS34wiaVvYs2cPbrjhBgGNJG+wHAUypBx06nXse+zRVQAAWW4UHST9j+1OrX4Pu6+5BmOTE9j7+GNoLC1uCABI+EZBxREAQLV18fiGAACTdy0YpYNTnUTqIGwADER1vO17b8Jdb7xV2m/03sfrwv9mT/TqBFkBxutVjNYKI/QYToLUei9VLhEXfmwUgGoV8GQSLWl8fJCiQxFDkpL4i/1pLHArLizJ707Up7UejgzgZIQ8/G+djJ0PAAw/VOk/6MKA+i49JxgbaQvWC12Bja5PShh8F74j6wdwCpRYD4BY7/0iDsfAVNrNWBhR80SJyilbZmF4xqAm93GOYS0cRvCdzBkNwuvEaZDsx+BA8tokRcdULUyBw/q9eo0ZtJXGGhYagEnGIFxB+922AHxsyyLIz2Q+VygIeMYES7Pe9NzQLZKiG8Q0KmRCqgAAiSMHfAbF7shl8uJhvn375fiTT3wK3/j6vbDNtLj3+FGEltdHvlLCG9/0JtECYGxDoNCjHgv3oksvhRdG1DuUfxJPcdwwDlalt3UT8HUnl7w9lP5kqvlzL478PuorS8I2k1a7bB7pfAkmAQA/hMeYSaykGZvH7MF1vkQKX4liWPKl3I9p0zpatFSvV4mrXifkPL8NAMDw8za8MonvvvBrtejtAKhPAFwXeldyPeRYX5V7aNZwvO9L8SsGAHhduCcypuI/zrOJqSnk0xZmig480v/PHkUpFYpnvcMWzcHqp+JcYXtQ8FHWQlp8jwKYq496o/V3owQxCQDwszQYsOWii1B97hDqR54Udf3AsLHtkivQandw/Nhz6DTq2DY3I4ULrnBeAPRCE80gJcn/cjfEieVl3PG93ymub+1qAzuuuQ4Yn0Q/sJA1cgMAIBO20SYAgAjLkYEtV92EWlCKAYAOWsunUD39HKbGK1iptbB9x9VY7lvwrKwwvTg3gsYCzhx9FjPjJSkK5CrjGB+bwb/80/0Yr0xLKxjbWFmoJPMiw7KK7eOiqRxsv4VUJBxkRJK0U1fNQs8o4OnjbWQLE3DbNcxOFDFRcuBYIRYXz+Caa3bDDXxhjXLui6Us19KAFsZswbX+/QGAsKMYADrJ1Qi67nWWun0uj9/55V/FIw89LNZLlTLtqJTIkKDEGryXwFY/YgXdQcVeSoEKSU+qm3OxiJFlrQOQylC0JAuHtNSByF8cJK5agWJask7QdR+qRudiAECBE0NBkuRkT1YwkgGOTlDkOV35TRy3Pg9GIAMGQG/IACB7olZNMADGC9ixbVYYAAb7Vb4tAIBA1ULNpkBGihu59NvR4stCQPo7FTVLE9j/3GkcOHkaUTqDDlF/oZobcLt1bJ2fFwDg2LHjogEwOTmNfs8VWrdmACS9wbWyaavVxle+ejfOLZzFxNw4bK+L0w88gM/91m+jUK3h4ukJ9N2OVFydNBPhEOVsQTbmWr+H0Inw3l/9efTOnsbKUgOf/29/g7RdoOy/OALYqbSyMBQAgAwAB4dPnBEGABccUp2VGJ9iAAwBAP6uAAD2VxPl77uBUJi6/Y7YrhEIuO3O12Oh7eJfH3gM3V6EbJ5Cddyolc8qE0LSvAmUCAtgwBKM+wNZ27ZJNaStW1GOOTL8GACg/zBZuYZUFxsr55B3PGyasPAH/+WXMZFPY/Pua/D7v/cJ/OXnv4xMZgyub8PzU7CdnAjQUUxI+RqroHcUAJB5+xIBAKbgskkIlWwIACgNAAIfBrxeF9l0Cg4tn6iJIKFTKON7bKyMd/zA9+PkyZP4+3+4G9lcEcXyGOrNltwf3sOY9KRYQLEFn7pn8X1TcMBQBTrOoBkgsfqv6NodeB4F0ipyLai6nLUDpMM6ls+dkErHtdfdgEsvuwLNVhdPPX0Ax46fQqdLyldZ6QQw2QtCqZSzD5vrjGf68EmH7/elv/+aG6/H/LatOL14DrPzm9HqdZVQVVz912GNaETw+pDiOkDpVUA3uqmq9Ua1RSn2SHwvJTn1FNWNME/ISnaIvssgnPfChtf3MVkuorl0FhNZC1ZnGfmohzfedgvmNs/jXx7dj8//7ZdRq7Wkn5De1GfOrmBsclYsp8x0FqlcHmYuh5mtW3DTK28RAAApCqBxfTXhZLPCAJDKe+w6wqS+Xq8JzT8p/qjXTk0bZQWPYEESAJBxGT+n19fRJFL/LraFIhirwFydhGgAQNZZiXPZjkLwK0R1ZUVaANjTL+wJQzHNRJug2xFhQhFPdWjx50uCwPceOXwY1ZUqrtq1SxgsQsNlHzRfa1LHZQnPPPmEAABEIbmykIVAwMlle4Rti+bDtTdcLw41ex57DO2V5XUBALmvBO8SAADbYMgAUMEjZ4dilp05c0aq90kAICkgRQBAt4pJP7XZxE+8/068/OYrBNwQgERcINReqftP9ZY5SP5fYMlxPQBgowBz/b9H0l4Rp9WrqveDVD5OJoRnKBXpoQaITp+G6fOFk/1hkrwaDDCo3jqIWuLZnXiJGtdxFW6k3M7rInov65TgdAK6djLBeb4+gLJRgL4RA2O97+dx91tsdUlJIsfz5HgX1gPnnUVRXF/SYqHv83+sYMVrHJ0zZotj4u6j57v8jOmtPHZSnpPwBv97UEQxDWlD4t4jz+mKvy4QRZGAtnov0t8xXINCqZJyLjPQp8AsG+YazZZU+ZiIC61hcH+100RMozZoNTwEdyQ35xoYu5rw1ntci90Iu3Zeg3f/4PsQhbYk/1FIB58Iy60Gbnn1K7Hjyp3wQ1b62f8/huVaHfNbt6FYGROaL4FwUSYhM1YSAQUAaL2S55fOrvGqiDR+Fgb6gN8T9lijtgKPBY9CEdnSGOxMXoomPVKX44qunKe0T5Kpu/4jOQbPq44n2ywSHzPQXxiABzz1xB4/IgI4uk680N8vdAajnzM6nzg/kvnAIHuJj3sU9BxdC9fSXhqst/G11sJ/fJ77klT/Y1BganoaxVwKUzkDKycOIGycRYbW0gLoUDQ2jmNFr4F7oUr+47KhuGgoxZu1Hxutz4PWmHWGgCSqcfux1iljC8Dic4fgnzsKv1WX8TW/9WKh0h87ehStahWXbptH5HfEBUAAgMgSAKAdOThT72Gh3cLr7no93NBDc6WGnddeD4xPDQAA6lf4RgsDAMAgAGBiyy4CAEMGgNdawplDT2F+dhqLyyu4eOe1WOqx8FmQVhcjdGH16jh5+ClsmihheXkRpfFJFPJjOPDkESwu1DAztxXL1To810O3UUMq7CITdXH5por8tMOetJXKDsSihWGja+TxzGm2HeWlEJR3IszPVJAyfbSaNWyen0OxTDFCD31PFRykE00EbBUgJg2+G03AC9/dhNbNBXaYDShihgYAhgYosb97HISzn93I5vDwN76J3/z138BYeUyszvK5nHgsk+xMmqFsxopDHPfdq6oX+0OFrshsIG71UsqhcRWQyb/YvCobLQZKTP5pp0LvWF8qTwmhPx08x0ACj0GSo+SE1b1EDK5iDQChfY1YpUkgnnjfqsUh8TyRXQnWEj1KQsWkSJQfIBO3AAgDQNlmS1AgAEDoYWosj80TRezcNouprCkuADmKlL1kBoCBKBaqsqMAjojA+GIP5rOeaGXRpdpreRL//Og+LHX6CCj4SOSei4htIHDbmJudFReAw4eP4pGHH0OlMi4uBmQAeB5fp9Q/WWXjgklUk4tYvd7ARz7yK3jlba+C7wRCZao9vgef+NAv4TInje7ZUxgbo+r7ktjkkUFSzJB2HSFyHCw0FvFTv/Kz6HfqSJk5fPIPPwUEKdgmfeUjqX6SOseNlnZvGgDgYsOJzc3blACO+6kGAOL2B6apBkXSeFFSAyeAvten7TP6Xg9XX38DitNz+Luvfl0S/3xxAs1OILZutOuhoBCFLg32lJuKoiwVhLgELLVe8vm5NAdZrgyC7IVM6sgEMCJZ+GyW8b0Q+RTQb5zCO996J979ju9AvpCB7xTwIz/581hc7KHV5ndOou8ayORJMXSRyjIqUUJY0uDBbDRmAHw7AAAusjIviCTLmFfjXDQ5whCFbAbVlSUUMg7cXhszExU0asvCraAQzGvvvAP79u/Hvn1PoDI2IcqrS8tVTM9uRpf0/LilQNNzVbihVjyxXeJ9WwMAkFAtAvK5LBYWzkrrQaGQk2Nh0JzP5+D3anCiGl52w1XYPL8Fzx0/hX1PPIVavQ0rlYNlZxBGBFTyMC3abRqq4p3NI5croO22gJwHz3SxUq2KsvslOy7HUnUFJpM+0SJxlFdrovqvBhyReANWoNSxtRiTrnokA7sBACAsABms0rpscpaGHRFqCgwHbmCj51nouaQuK9Qh7PXhRAEm8xlYXhe214HpcbMxsXvXFbjpZdfha//4NXzhv38RiGy02i4mpuawXOvAYuCXysDOFWBksxjbNItX3PZqNHpdaW0gyESKCStChTxbIpSiP9dnJmaNRkPEC+VsE8yroSaFWsclgR9pYUpqUej3r/Vz0BIytAKQcceAgwwAx05JUsJj4npL5ll1ZVnR9rM5AQBY8aaILftJ2QLAhJ3nQbpit90WEItU4UcefkS0GLZv3y4AUo5it2yX8Ll2Wjh78gSOHzms9Hr5nbLeU7xMKfiztYi2Xje87GbRjHjskUfQb9RfEABAkDsJAOh2O90CUCqVZH1NVkRlr0xe/5iObpsN/IcPfg8u2T4mays/g/sy2ydGK6Zqvg2IfRuE/MM/JwPI0WBYB7TP+8POe+HQB3xA34/nvSYmK7BMMf9k3HG90EUBPh8Dl4kjXudwzo+0yCFb76HOWTMAVQAzjBOUYN16Ffh1P3wgp3/hV20UwG/099EWx+Q3cezZFAOW1IIgnIq1CPCynZDjnnNQNE602Cwr5fFlJADQrzVhSb+bZhHEP6n4Hlc8dQIv63wcg2mWwMB2NAYOGBSTtaJbYPoS36nHYEzHgAHDzl6nKS06VPMnjZfV9hQ1Aah9ROqt9NgyBlAx6uB6yaGw1UE5QPAc1cvUyZEeT10VttsVC2Oo17r4uQ9+CLMzWxD4jP0yAhgv1JbwQ+//YdErYrWP76hMTuHU2XO4+rrrJPln9U+5Dah9VgtUvnQAQN2zTMoSy2Gv1xTrP9qZMdzOlyrIlidgODlhTJIBwHsh+iwMI8TZaxQ0Wz0Wk2uPvn56bRIypGjFnP8eDZppgEpJcKgXDtsAYiZP8r4k7vXorNhorK81i9Yq8OnXSYEjbiFKxv7JdS6ZIyTfNwSwh9Z4yeszCiroY2fizxYABR6aKFVKqOQdlC0XZw8/gazfhNlvIueoFjVYjD9sVZDiHIsCULYzBQJzETwRvH6RAMDz1J/Q81gDd2zL5D61cOwgsp0ldFYWBWSanJ6TmO/IocNoVVdw6fYt0gIgRSSycGGj4dvop/I4eraKhu/jtu98HXpeH42VKnZdfyMMCpD7FtLISjHTN9oCALQO7kfKAJZDM2YAFIQBkDb7MPt1HN3/GLbOzYiT2bbLd2OpbyNIlxAYKfheD9moixMHn8R0JYelhTMYn55BNlNCu9rHt+59GFfsugaLFHL3fHSadYm1HL+Fy+YqKJguHLqJhK4qSFt00UgJAHBoMUTXN8XtK+w3cdGWKThmILaB2VwG89u2CTOpK44hTPcNOtwPNAD+9wEA4gBOkoBYA4BTlckLAySv5+J9P/xeSWxbjZZUhkjHZJJi2YrCJYhijPDy40gxYhVGgjkuxlxQ48RdAwC67EPklBeXFkZ5qnBnVRDE59YCADSIQIrmkLUf+6ZrJkDMDxwEEfFCk1zUkhWqfysAYHq8ALYAsHeXAIDRbSDPQIYDgkJaiaBiFKRYNzhhYEi6J/uFI18AAJMAAHvO2FFsZ+E6BfRSeXzjkb0gGafHa8N+bo993WxY62FqYgK33PIKHDhwCHv3PIECqcMxXY0oOL2qeW2Y9PP4tBpop93FynIVf/PlLyE1nkUaAZz/SRn/+I//BGY7fVQPH8DUVBltni9FTSgiFjLJiFAYG8fpldP4/h99K/KVPFJOCZ/71OdQW2rDsSkwSSpzTpBzDQDASQsDYBUAwGxed1/HyaQKdBm0kyXAXkI6LagFlxaTzNhI7d+8bRt23/Ry/OXn/xauzwrCBOptDyEBgyCSFhQq/DPolARcYh8ttKh65YkvMDy0QuoRaKFLIreBAACssjappxDayPADelXMjBn4zV/9MVyxYx5OoYD7HtyDD33otzE7txPtrgMvzCAy0+i6fThUMBGhv7gFQEQA2TepRQBfWgsAb7RsTjpIYkI3EPUMELiuKNCfO30chUwKnUYVs9MT0mv4nve+F/9073149vARoauT+k9KO0XlavWWtACoxikVZMg2leDsrg8AqNvKOcLkv9VqSOtBqZhX+gOhj+1bZ7H7yq3Y+/hDOHjwkNgalUrjstkEoYlUKgcnXcCZs0vS2lEojiGfL4m+BGOfftRFzVtAH13cfufrUCgVxf5vYnpKaGkdKsI6KQVUxO1JQ9ctjgO2QLAHVYloqSqlakAZ/p5sAYg1FmKNEPampbymXP9uRGZOGm2PYBWBxQgmletDFymvJ0q77Esv5gsCqlSbLcxNF/HqG7biovkJPP74k/j4H/2JCNsEcGClC+izJYV2n5kcrFwO2fExvOb1r0ez34WTzwq4xvWHVUwyACj6ymo4k15W/lhVZlV9reRfgh3ZJxR7Y61KiQ5ykknTaAVFAtCBBhjpEYpNwCSW915Uk7UIn2Gg2WigXqvK91GPpk+HD9sRQCDtpKQFgBoG3HNYDfeo3CuBaoiHHnwQl19+uYjsURyQ7hSkAHNMEsQ5evCA2BfRBUDqKsJiiNk3limUXzcM8fJXvkKovo8+9BCCTntdAEB0OgTtUSAC9zlqAJRKZbnvtjAoVCBKBkC5XB72LsfJkq58DgNvFfBZZhMf/S8/hlIxUBorpolCNicgifq7cugZMPQSIMC6iekafxytnOmAlmyFdfeo9SoQRgTX1TagcaVWrxXxz0HyNwD5Bxwc+ZOKOGSEJQ5j+Jza39UYXeuhYoORv63FyF/j7bqavd75J6t/ayco65d/Nkp6hm4HL/SOqj3SSnEOiGWTMG2otC2cCIoZBb4IYQpIHO9/A90nggJRhGKJjKxEq1OiHVPWCCmcqN76AVU6PlR+j8MYKGa2CLsgTow0I4DFJQGk4zajAcNArTpi70oxZM6vVJrMORvtnoeO6wmIDzJiBo45icJT3BoiDCQpUKmESms8iJUqAVsjhUsu3oE//sSn8Y2v34dCfhztto9KZUJcbAgi/8iP/wgIVIghAUG4cgUr9QauuvoadPp0iaF+jGLYCWNEt6XE7JIXXQCMQZs04zi3A7ddh99rSVsE995ceRyZ0gRCOwOPraAxUC1aKwPWrNylCw4eHSvre5xcgzQAsJrqrz9K6XYN49m4ALeKBaCB8/O1i9Yb9xvNieTJbPTa0SLg4OjjdetCDBu9JyZbAORKJpJx/Ro+r1/H5J97Fdd7AtXUparkU3D6NSwdewpjtgt061JwIVOWCSz/kc0q+4UwACiTp7rH6fD1bw0A8Pg184w/K5WKHP/ZowdQcmtoLS+gWJmQ+MrzQxw9fATNlWVcvHWzAACiI+WFcI0U6oGNMFPGk0dOwXcc0QFr9zpoLK/gKgIAE9OiFUANAJaGBQAI2AIQAwCRgXlpASjCEwCgh3TYwcG9D4rtYKPexNSWS1ANsgicsox9AQDQw7ljzyKfCqWAxRgvmykiYxbxhS98GTt3X4dqvSVihRQCNPptsWS8aLKAcspHzvTFMpNxp7S0Wg46Rh7HWzaWGl0UMyb6rRVs3zwlLgDs7GIR5ZLLL4fr+ehyPWLFkqwQApiKK/rvzwCIdAuABgBUw1ssrksv6QzcVgdOKo2P/f4f4J677xEnAFZapqYmUW81hKalAQA5wdiLmjQkBpBKwZ5WPmpnTTIAqPzPCE36zsQ3NY1CsSAK9VKFHNDvEi0ACeSKF/k8ACzRAjBYwC7QApAU6VmF/MWTWZ5bpwWANJ31GABUZWX/7uZJxQCYzqkWgBx7xGlh9BIAAPGQJAAQBrBD0lhJS2bwHoq1nAAA6TJON/t45NmjcKkJ4HtS3WQFXPraIw9j5TJe+cpb8eyzB/HU/meQTnOh2NnkAAAgAElEQVTycYiSvaGUxfkgesnrIb6+AviE6HVc7Lruanz4o7+OXmMFk4UiHv3sn+Ebn/4srpgcR7u1DNMKYGUYSAD9lgvPC1EojWGhuYCbbr8GN7z8BkS+jX/+x2/hyb0HhAEgOgA2Fc2p+8x81wYBAK0BMGAAjAAAMq0kp+CGayOIaEOYFtq3KsDyfvI1gXikv/673ozPfO4v4QcppDK07ukjlSmg4/oyFiV4lwq8EqJaDQCY8A2KsERK7ISIMiv0sr2qnvFUzlEKwIEt6uLsLfI7p3HHbZfhwx/+cfT8Nua3X4YP/9Lv4Fv3PYMgGoeTncLJMyvYtGULOqxSEwCwyMjgXeF1/LcBAKTWFjNzlM92iHzGQW15EeOlPIygJ9SzfNrGRz70H/HxT/4xTlWb4gFLq0dS7Fl5YcWDGwEZHKLjEDuAKABgqBm9IQAg/VKBzJNslsmpi2ajhqmpCczMTKPTaeLJ/Y9jcnJCkqYubZkCA9ksK7uhgBAEkZjwlysTSvmbqV0IsX0JrABexsMtt90Cw2JvpAUnk0G9WYdDqzypWEk0PKABx9yFuH+T1m7KhUC/RtRdBQTQ1GFVvRR7e6G6qzYLPjhXiTRzLlGwpuOSEsuqG4G5UAAAy+9idqyMU8eOoJDLi51TrdlGtlSB317ErL2C77ztZahUpvDYY0/i05/9f0TU0MlVxOuZarcR53M2Byufwx133YVmvyd9q3Q14H0j66qQL8harQKUviS+4v3LeacD/LjyKpckBooVRXrjCsRo4j9IKGMwhL+Lir84TVDVX4EB/H6u8bKn+AGq1RVpC5EKomEqACCl+iypF0F9B7JGCCBoWjPnbG2liqeffhq7d+9WvXfsj5dgnLNSiaGR/k/qorR28J6LTgDdFXyp+LP6z7Xo1te8Wqp/jzz4INCnzWfc6yoXarUI4FoAABkAGgBIWSnV/mCaOHv27CoAgB+ney6TvbjCPiMTy+nirz//e4iiqgw/gjcEALg3awcc3ZoRk5bUvYyBgOeTMg56sUdAah3sbtTjPgocrP7OCE5aV+C1on4MFordaUIoLdYOGiYbsQDuwIZvJGsfIHXDCv5a56uqoKtShviXuFqZCC504jYM8hVTaj0O9UYigAogWAtxUIex/vVTCeV6HNJRFfXkmXIZIj1VKqGGgbRlIs12GRZj+l1EFH8t5AUIoI5NrLqpfnKe8thFBE7U3JQjA5NpndCTySMAWnweWjwwtnvmO8NObxUHQwsuC2uUrEMyAOIWHo55ilvaKVvGP4+Z39nt9SWQptidWawMrB0lBqCQsQiiKpBbWecOr7jSMCHwwHUn7riO7X4JkHQ7HiY3bcX73vUjMI0sOp0Q7ZYryU6tVsXM5nG88a43oNPrSZJvZzJCEXZyecxt2QpXqu5DFoISVFZVY/5BHC2ez0Rc8zXKJpOFn6DbQL9VQ+R1FGBqpxX9vzAmauhi/TdYm+SKKLbiCNA2+jV6rF9oHCp7uvMPbs0WAGFADFkAw331wgDAKLCsv2mjxP5Cl3T0fXp9XCtxl3kRMwQulNjr/OJCnzNod4kFxwlQEwDgvKRoba6QxVg+hc65o3CXT2IqzVJ5AxlbjdU+rX4FAKAelwEriot9UFTjf2sAIHl+ei+amZmRYh4BgHx/Bb3qMqY3zQvjkjHWyeMnUFtckIo842IKSHf7PlzTQc23YBQm8MjTh5EqlnD7XXei2WqgvrSC3TfcBHNiCh3fFACAegceWqsAgJUEAKBFAHNGD4f2PojxQk7YiNnyNHrpCbh2AZGTlxZLJ2ihvnAcYacGt9cUZ7JctoTxwgz+6q/+FvMXXYa+H6HR6iIioNhrw+jVMVdMYTJnopiiwGZXYgGCimROdowczvl5HD+3gmLWRNCtY3osj1LOGQhlX3TJJQK0stjiumz3VAAA1y6OL8ksXvQC8G0QAdQAgKBVcd2KM1oxMim65MDve0ITe/rJ/fjIhz6MXDor1aGxsQqanRYcqkaL9RnFDVTQwhvh9pUSs24B0ABAErPX1n/SdxWFUnUtlqlibKm+y7gHcLBkx/YwQzFAtWgnFyj9+YpipQUK4yAtQe3npB1F+AYTPdEusJ4IICtHzxcAuHL7JgEA0K4jTwCAA4101RfJABChOqJRrJRFPtIUq9MAgOnAs3Po2AXsO3oaJxsd9EwLTfp5FmhF0oVJWl/ooVws4lWvejWeeeYAnn3moPT+S29vRNESpdS91sYgvY+hicMnj+NrD/8LMlYEe3EJ9uIyfveH3oPLxsrw3AbSGROtfluqjN1mH1FgSpJd79eQnTbxrh/7YbSWmlg+18BXvnQPQtKfxRqNIj1DAIB2PwMRQFhk1UubwpABoIRReKe1CwDJUlyYqAHA/m/Rm0AA22Efj4G3/uC78Sef+QtERhqGncdKvYd8cRzNrguDrR82KxBKUV5aNoQiSSqWOO/CM9hnGMA2GrI4W7SlC9lbTOqWIUmmBEGkopNyScZMsAIEx/GzP/P9eNNdrxG03vVL+L63/Diy+e1YXAngR2mUJybR7rcAmwm2oiITACAtUbxTvi0aAJreqhgNGgBQQAfP2UfGNpCxgG5jBddffSV+6J3vwG/+2q+InVAjsFCcnFGq/8US0pm8tACUxyYkCRfRozgG1wCACvF5j6iOGrt8SHASBwcDgI8iT12UigU0m3WsLC/JwpomOEhqqmmJAEurQxaQIRsq5zOTQCK1ChToyjpVKhVB710toEbdCoMI9He9EW2vL1Q86pkQ8LEcG812SxB6LQ6lAKBYSXpw/ASAKBipFKQHABFPWOhecbolFHmtAaDOXuWMyiJRKtSeC6/blsCblWf+U6rv3Dx7KI+NY6VWFdZVoZTH6VMnMZ2zMe7WkHK7uOtNb0ZlbAZfvfubuPueb8LJj6HeDZAtTyJI0c41h8BJ4Q1vfjPaZBJMjKHV7cCylSAUe895vRig9NgiEAuC6QBAsxvUUa8GAJLrQzJgG60eJROawetitplshqzCxQCA4HSCDXMN8qUVgEHH8vLSgBng0lvbD5F2MgMAgK8hY0QDANLPjAjPHT2GpaUlXHXVVfI5Ii7p0smG1oIGQs8XAUCv01kFAHC7ECFAOgzQFcQ08ZrbXyvWXw/dfz8sAqrrAABSYSSLTQQvFQOAvcoaAEin0pKAcNySAcDqChlW+vroFjYFkKjWCI5hUjDHxk38v3/1UXjuouzTnCvpfAHo9YaWd6MV+HhzXGU9tE4CkqxijQbjw+rei81gYkV/2agV4CyjS+xO1X9L66Bqshp8iU4u5KXa2k/PtcFPtegMe/g1TjWSbK9WEVyV/CvW0ujeNxQH5ouDhIf9WldBJwZrXyEF/Kz32AgAGLTQXOBD1gdoAjgOk3lX1PMj2tqRntzryk/a6jWXlmD6rvzNjCh/xTWQDhSe7GtkxbAixoSGhSBJ0G170Odv05JSlYKVUn+s1i8/eW0d0vWl+X6orqjbLnTTLMEF3xcwgG4tTKB4XlwflxaWMDExiVa3h0PHjsN0sth9/U3YctkOCdJBkVUhE7MKHzvcJAJu0bhKgLzaSlTdewIOaTTqXfzoj/4MSsUptFo+woCgpIFOt4U773wFtm7fDJcFLtNCplBArdXGpTt2whSnJa3XHrchaABAqhEK1H8hNnyrb7MCAFJGCK9dQ79ZhRnSLYWORllkimOI0gWxGSYAwONTVz0Upqgqh6wvIrnWsNJrgnJBurALgLDg4nhbswFk/9AsgEQLzGhivhbwsFbSvxEQkEzMk+uVfp9m6Oi/Dc8t1kBa5TKirkYSzOZavJ4IoKxdCfV/irVy7FKPijFJJpdGKWPi7MG9yPkNAQCMflPicuonsTDAGINd/0IfFwDAi0XpIngEuNaIz58XUCJ77MYMJG39px0A5ufnUavVcObIsyh6NXiNGrZedCl6fcapKZw9fQbLZ89Iu2ghbZ4HAFilKXxrz1PIT03i9jfeIfZ6tYUl7L7hZliT02h7BtJRWtpUFADQGTAABgCAXxTLPztqI2/2cezJR8Xur1AowjUysMe3omvk4FkZodxbXgNBexnLp4/AMnxkshnkc2VMj23GF7/4VRTGpiUnWanx2ofw2w1EnRqmMsBMMYUKl7GgL8UIaZe1UmgbWdTscRw6eRb5VCQ6AAUnwkSlgHw2jV6/i01z80oHy6Rznh9bF5uii8CdiOvn/xYAgFZnZaCiLSe4CCqRJyLEXKQtvO8H3oVGraEQDJ4A0ZW0owAAKjULAKB6xikkl4u9IwdKz/H+KwGN7gmLaV78PZPPoVgqSeLVc6lEr3u3hpOPPaJE7qVfLQ6+k4EKj0UGdsTgTfWQ6aBV957piTy6QQ8WicHCpdoQpAKzhg0gvyfjZNCud+DGLgBG3DRcry4DQX/AABgCALUEAOAoGshID+3zCakkwRQlYh+OBgAkyOTCkELfzqNpZnHfEwfQNtPohAba/a60WNC/XjwLQ0+C/1e/6jV45plncfDgYblalknxL5Vg60VSLIJi2xNJXPi/EGi7fdz6ptfhZ376J5BmAH/sOXzypz+IUqeNgk1LP/plnkZlbAxhJ4BjZ0TIrxv1capxHB/6rV9B9QQtAMv4iz/7S3Q7PiyTwJEhSb5cH9sRv9+jJ0/DYNBM4S8qpZup+FIpDQDNAFAkXo5ZJnGO9H6zgicWR6zMp1lxdfGu974Pf/ynn0VkZRGZGSzXeiiNTaPRoZWQIdUGaQEgCCCJnaLME/xgb5bPfnx6zxtNoWaZ4ktPb1tlJdjzOzDZo8ekncyMVgsTZfYmH8XWzRl88hO/Ib71mcwkvvL39+Ojv/sXmNtyDbpuWrxV4YSIUj5MOxBQzCK9O3Jg0mJQLDL9+LzVZZCNdmTwJEPeUcERFWjH/fg6/GVve1yh9ntNTI0VsHzuOG695Wa86a7vxH//wt/gwIHDQIrEKhtt18fYxAQ63b70gOULympFiR3FAe7AgklJ1oheCMGauIVCxWC6OhCfSxSJujnp2rT1I7WbdDLa4zFwoqJxQNFIellL1ZjSl5AkmX1nQeAp8UmDehK0Lmyj2++i1qjJBnD7G74DVqGI0OIYZ/9mJCAAaafpLJNKahgMdXiH7I+Y1s8u/oEKrwrGhvR/xXaQcx30b6vCma4R86+uFr9ze/DadUS9toB4fB9zH4IbNr2jWY0ToDVCv9dGxjERdZoYo0q+20cpn8Ub7rgTWzfP40tf+gr+9ktfRaEyC6QrcK0swmxRAMA3vfX70PZdVKbGxO7QSjlynzQAQHE9VWFn+5dSOI57MdSPWDRSYjfqcMh9HFqr8lw1wKPXiqHQ0FCMNb7DkmDp5FYCjRgAYHVfreFqrZd+/k5bkngCYWwtazZakjwzYSb4zLa0fq8rjgYEADgGWBXnUT/z9DPy31fu2iVAULGQR6fTFYDFNi34fRePP/ywtFmwBcCmwjIFEak7QCtAOoi4fdFcue11t4u9z4P33YcUxQkTSfbqMcx9yFLaNtJ+RHZWgHxRMwBMEADQVltnz56RNVJcGGLwmgmeVJGEgeUKOMM5MDMzhbnNRXz8kx9Bt7cgAWWL55UvwO335ZwGYy+e1zHmtIoBMGxpWXvHSbbIJV+hA+j1E9xh8Lvmp3P+a0u/QfLPo1bVf0mN4sVLw4NDgF71k5Pttuqxqq9+rerk+dX2tUPgNZCSwT6dKGHI8nbhCv5G+/jaCf6wKjxIhNb8IO79owmcvmBJ5kNsfzdQnFefb0UuDLcq1eNWrYaVhXOoLSyg16hL8m+HIabLZQZRMi8YGAu3jawYBrMsYMh8V/NfqrsJoWSem9DzNd01bgPQLS1s7QvTFPpVMadUOC0CCGwv5b5ti4ggQQVa7KUzGWSyWbGDpT4Ue3FRmUB/pQbTSSNVKuP4cyfxxP5nsGnzNlx/x3co1hdZaYyVpA1HWRxasagLA3C6TqVsXkeyMj1hGmkAIAxMPPrIE/ivv/eHAuoDaUkcqrUWwsjDe97zNsDwpbrOeIz0/zMLi7jlVa9Gvd2J3YR4fqryr+6nanvS+iIvFgCQEkTkKZuzZg29FuNyanJZsNNZpAsV+FZGbNVEDI0svRgAoFaUjL3Y5WmjcZpMyJNijAKSjySRw1+H80Kfto6vVxf2hkDBaOI6Oj82SvhHz2OUObX6+0lYUQyVCwEAa4GcyVxDFTtjlkdSZyyOG7SmDj+n7/ZFJZ+5ENvAKuU80naAohPiyL5HMJkGxlKhsP7cbkesJAO6YRFEkvvEcRuLAEZqX+Pzyudm7cdG12v03o2uZLKHx0w4ttiRIbh1yxYsLy3h9NEDKIZt+N0WLrrkCtTrbTimg8XTp7Fw8gTGijlMTZfFSaTdc+GbDhquBWdsBl9/eB/Km2Zx23e8WhiXywtLuObGl8OamEHHI/TGxJ2FaCUC2IxtAGuhgfldN6IWlgQAsIIm8paL4089jlToY2pqCk0PyM1ejFaURjdKSayAbgNO2MVzB/chk6LWnLLynJvejrvv/iZMp4BiZRJLyzUhprjNOvzmCsadCJvKGYzlTJhsAfD7SqzUstAx0mhnJvHMsVNIW2RQGSLeOD1RRiHrSI41MTEmLkLMI9gKQE01zjmxP+X+Rdbj+hjMulNzoxaw9QFkpjbtI7oYpQt1qyidrJLksnm4pFo6GXz2//pTfOmLX0KaSuxBgHRGiTTpiaYpLzqAoS6AVqJlMs7kXb+G72EPofJbj4RJwEHPvluBbaiDFSsa66ugFak1aCsB4whVTi2xcf1NMwB0EDTyO0UK13qsmgixTY5sqYlEXYEJSvuABO+VxSpMEWizkDJtLJw7I9ZeM2MFbN9UwaVzE5grOrB6FPpoIUsxPdk4rPMAgOSCNHp8egFiApgvl1GvraCYtoQK1qrXkSkUYRUrOLbcRD83hnv3PYPFtocCPTbZi+K5yDK452ZHQRHHwetf/3ocOHAQe/c9IT3/Uq3v9mQT1t83XEwUKEJOfUGqby5WOg38/T/fg06vjkyrhb/8yK/BPXAIdqOKyfEizraXpLrVW2qAjfNOoQQ/BZyuncKPf+DHJGhHvohP/x8fF/p/v0/l/QwCSaTTIAcFKQfHT5+GxwBExktWLHpUkqkr2ap8rDqySdGm762qAlAUSPrgJHEJ0Pd8vPPd78I/ffNfsf/AMaQL4+gFlgABXU+J4zGZVNRGbphxMiSKxZzAytOX15FYpfAODCK1RIWV8u/AIynRA09rSJFEiWp48xuvx8994N1wvTYCz8F//s1P4amnV9Dql2Dly3BTXdR6yyiMZSQwgucgY+QRdpU4oz8AANQZq/g3QT+P6b6a9ivYVDygOE7TVk4COS/qSyzAZIpN9GHHQ86M4AQdOGYPV121Fd/9vd+Nz/31F/DQ3gMoTl0i7RK5fCYO72QblX8KTFTzTynIssdSzVMmlZJUqMmkROdMBTTqzYabDP+plhOl/s5EjImfgHu6JYdiLGKjySuuWBmSNQe8DxR+szAxNYHFlSWxifQiD+eqizBsE3e9+S5YmTQFLkTHYfiIbfwGkYgKX+Xs5EdyZYhZE2oBGr5OrxMxwq7nD8eDZgKo5+giwSTVFTutkEqxLoVEQ7G3C32yqOhekZPzbrdbYhGoA1UK31GMarKYhVs7jm2TGbzzu1+HiUIW//CVr+Gb9z4OqzCPcy0DpfkrsNwPcPub3oCQPWo5tg8ZsLMF9FwFAmYzTCIbinKforWeTiSHIEjy/DmP2GpEJf1ViX+caPCyitq+bUvFXUJsBkuk0cVsM2H6D5xilF2rjJyYBcKkvZhnst5BrVqV90n1z/MlOeDaQ2CA60ef/t/cU2yCBR2UikUsLixgYmICX//G13HjjTdKcCyWgfm86APwDjqWhfpKFXseeRR56p24rmhf5NIZAXFkreNmjRC5UhG7r7tGen7v+9d7kQoCJYI2eAx4HwOmh2iPBGQdpeIKvo2Jyal4lzIFQK/Va0JDJjAlACznNtkNKf6uZpNLQJytS/k0PLeDN3/fHfjAz74DQdgczC/dXieXMAYr10pP9XPymjV3wI2flFkeFwIu9OqNK9z64umjSHbkjxzZ6qknXynxwZpffqGkPJGUaCbLmu8fxg+r/5w8Jq0Hs/G1WusVyXhC3ePBXdFczMH1Vcla/CkDR1ELuWxZ2ts4pgleWpzTZK4R+0aIPnVMLEPGuIiNsoLe78Hr95H2u1J1rB87iFPHj8s6NFEpo1zMI3D76LZaKGSzsrZybaK2hNdnghyqOdh3kaIIaiwCqmM1+akdoXQhJT50XYBh3EWrXDNryHpMvQq2R0lHRcQ9giAu28lCYXH1XBftbkeKQmSIEghYabcxffHlmN6+HbmZaSCXR/vcMtKpLB647yHMzm/Dpa+7EwGFQ40Ilbk5nFusYmpsGu4K468cuoaJdp+MIIJxBB1DOe+xyjia1SaK01vxgR/6EdSqbbh9Jnqm9AmL40Do4u1v/x5hgQgTheBFJivMuEuu2IFqo4lUJhcnaDG4PQJyDwRQXsQQIr26EHXFMk5dI1/FN1YK6VxJbGADiz3kik6uBhD/i9EQ11r+PwHSv4hjINNXx4XDnv/zKf3CkGO4lBCBlPcNAMC1vzy5fiQr7/rVG68vimWjmVR6jKo4QgmUj4ICoyyA9S6LqjOuxZ5UJag0C5ndjgC0yytVYaqUKuMwqFeUNbCp4GHl5CEsnzqFrVNTMPp95OjryDFFETzyVU1VJebQUTaWykFC/q1T/d/4dpJ9OLJfjaznxPTILKMLFAuNrFzPbJnHsaf2w+u2UFs8hc1zs0jniojcCP2lBoxuD8snjqNcziI7kUWUMtHu9REZDnpuCnZxCvc+dQATWzbj+ldczU5/LC4sY8fu65Gf3oKOz3aVDFKMs70WUm4D1SP7wW6xTmhhZsd1qAcFyQlS6KBoBzi69zFJ0OkYVe97mLl8F85RzytVFGUTixpBho/nDuxB4NeQzoaYnJiCFeaxcK6B/U8fxtz8dtQbbAEI0VpZQYaq/41lbJ+pYLLkIOg1xbGBraeZrIN2YKBtl3BisQHWGVyXMbmD+blN8jq/W4djuth1xcVoNNgKbaPZ9RExrzEz4ipEXYEX3wJ2/jzb+J6P7GZB+0gc3Q6Yuqs2GiYZpFly0U/ly9j/4CP4yIc+ItVforTcbMQzNg42hgCAotBo8QgduOnXqWA/lKqNWGIYkKobF3ZWTBVUqSxZkiiGFgTUy5nURkY2IAl+1hMfSm78F3jdIEkS6ppaLNYCAASk4LUxU1g+V5UhadLCzrKxdO6sUHZmxwvYOlMSAGBzKQ2r11AAQCaNDkF0obEnBVMS4eQIuppcBJlokaYe+C7YsczLxmoZrUH8VA5dJ4enzlZx8OwK6p4h9LjApT8AkDZocdMDWzAovHjHHXfgyJEjMQDgyILVo8dvwiYlWY0QS7MgRJqbSxCi1m7g9z/5MWy56mLk3D6++YlPY//ffQXjpBtnLCx7VN3OIqx14VhpeLTS4MIQdnDjLTfiuptuEHrgN+6+Bw899BgcpwDbKYg1HqvsHsX8HAenF87JWGEyxyA5DM7fwAZhlIhIAsYqAIA9gHQQCOEFAb7n+96Mhx7bgyeePSK06bbHwISeucoih57icudF9ChWgRYWAVXzY+hhxB1CVz6T6LO+o8nNxY6ayJuL+Mwf/zampzMo5ss4fGAZv/AfPwoP02gHKTjjWTT9FnphVxDErFVAJTcGyzNE+RwpHotO/uPIMAHl6e/VG0jSzk5E7HxbAL6VxiKyuTQyjoPG8jIKVgoVx4bRreLKK7bgfe//fvzXj38MVTfCUtfESjeNysQmsR1S/e7qMTrvJDFMttMkLMqkCqXqR/JebsZcC7RFjn4v597A+1z3kXJeWAbaQV8qRATcSNSgayL/m77uTDop5kc1/67fQzfoo+l28NrX3y6aFKXxClyuXS82A4pBAV1pHXxMQhwveU3UWqawAlU55braV1Vvshm8CJ1WT3Q1bNjiQc3nWdmtLS9Losv1tlDIi+c9Az07W0anuYKJdBtW5wxmsh7e+qY7MV2ZwP/3ha/g6/ftR6q8FbUwh56dxa1veD0qm6bgFB2s1KsoVeg6QVeFgiSfBBkI6PKaMrlWPuxcm4Y+MYN7LT4GihmmQVdJYjhPYmq1sDJi0RsVca5u12JbjgaLhdmVAACEmh8EyKYzYvvXqNfVOCGg5LPFwxFxSM5LaTVjtZEq4CYVlBUjoNNqy3ue2P+kVP8JRjN5z+ZykgixEpZJpXDq+AkcOXAQWfbkU0WfexMDMdp3xRR+sfiaqODK3bvQ81zcf++3kPJZkUluqucDAKwYcGwPAADTxuTklMKMDEuqm7V6VcBYVguUdhkrCAQAsiqZMgiWuTDgoVBw0O018BM/+S685e23IwjbAxvG0UrWRgHBhQDwjd43+PsGFNL1VOj5GRsF8Bsdx0b7/Eafv5FI34YVtA2UtNf7fhk2MSCbBBdXsYh0eKgdHAbxCp+w0O1SKJPgMMVulY6G7zOoVM4xRfbFuj2pKDKpJ7pO0WBS+FP9Np576F8wlUuhUi7DzjgqIaO7U+xVTZcjHiQBSUn+QzqIOmo95hLWI+ttGOsN6NC6dSPhwjQonkjiQsZAiGZriSa/av3zQxEIVm6Pqv1CGJymEh4enxyXuULKMMGO4tQ0HjlwBPM7d2L+ZTchajVhUIfGyWLh8HE89cwh7LzhJsxccw1QKWOh3kBpfApGYKF1toqJ6Tn0aDUbeKKHRNq1Ej8MkLbT6DZ7CH0bP/q+nxSgtdf3JcAnY6rn9rFz5xW49rpdssewIkhWIpkI+fIYZua2oNHuwHIyg+Q7yQ7S95t794t9OGEfZbThtmpotLtSEQ15b9J5OBS7zRUkjlGtDxpg0umq0m6hhfGApfciDkRXD3VFXy8HQ1BAgQ5qE1E/dQMPYQYAACAASURBVI6g2Io6Zln7y7VmwIUO7TwBz5EXKmFHRhjSxKZ0eGJLZQEAYmX2pEVh8nXrrx+xbk0MACj2tEqfTGkVDQC2fDLGtkycObsgbJfJ6U2iU1FOB5hL13Hi6cfgd1xMj00CbiD7F0U3OS9o8xwavIdkuPJKsnjCFim+RjUovVgGidyLOGjRo0Kfg76MLNiwkp1jUTbwkLIMVGZmcPrgs7KenD13EjOzBAAKQD9AuNSE3elikZpFRQe5mQJCx0SHjlBgsTcFqzCJb+57BtOXbMXNt16DAB4WFldwxa5rkRufR8sjY4cMABOO30WqX8fSkSelFZWK+zM7r0czLIj+gYMO8qaPE/ufQNTviC113e1j+rIdONPqw8pPwICDNIuyQR9njj+FTussnKyLifFxWGEBjZqL+x98DNsuuhy1WluI0f1WC7bnwq0vYct0GZvGcgj6DeTTBnq9JtJpG73QQMfM41y9j0Y7gBeyiJXG1OQEpip5+N0VmF4du3deBLfflFHX6PoI7Dx8Ky/rhQWy5lVxbK3HRvvbRvvTRlPaCNpH49mpxNOUVctwZyJFklZLnDhOOgcqm73/3e/BmdNnJDBLOYoCox/rAQDax1i/VloL4uCIDR+kWZLmRURYCYQx/lodML5QACB5AZOJiL5wDDDXvPDxk7IAbAAAUNtAAwAGRefWBADKuHi2gs3lDFJeC0a3KRZb3RgAGEUh17txAxAgtk9MOzbg9kS4ihtls+eiDQvZ6Xl86d6H0LGy6EQ2uvTMDiEBbyoMVABsmwIi3H777Thx4gQe37NXPoPMDLIFKBD2/7P3JmCWnWW56LvXsOexdo1dPY/pdJJOk6RJCBgkCCioHAE5DggyKijB8ahHxauoR3HkclBQuKAggoAYJhkChCGdeezMnU5P1TXvXXte017r+n7/+qt2Vbq7QjceeZ57i6efCjXtvdde//9/3/u9w1oGAG8Yif4iNTdG+ttOFz/4sh/G6254E5Kei/mvfhMf/L0/wOZUEmbfgWP6atLb8ZGj/p+IYIpZnTQINPGqN70R3fl51OpL+Pv3/wOGqmPwfaLqOXiBAbefgJlKY5YaYIPUaV9N4GmIt4YCtRYA0E7AEskjsXScyIWix33Oc6/D8alp3H34UQEAmg7RVuYZKIMNTpIVfr4yVeeBKlRC6UFXIrpk1Qx4TOgGdvl+H4jy4vds5jJ409g4nsUnPv4hzM2cRnVoBH/xl+/D1771AGodIEqVYeWKolMXySSn4EGEtKHc27WF1MrUVNNHVwoLbXq0DALErAAu9BQTEhzlSisxUAEBGxs2PPSW5vHMA/vwIy9+Eb7wxX/HsalpHCPIlaugb+eQsNJimKIb4MF7Vt+jOsdcxz3pPYDXiWufJpoEAvl1re3k7+oYqJViIXZwjgEF+ToBADrkZ9JIsnFjdGWYQCaZRiZJujykyXX7HkIzQr3TwKVXXo59By5F1+sp/wFTvY8X8qFYF2uYATELYu3UgtGoy/TuKITf7UkOd+AzO5YsEMUi6ba7aC4tYYn0ViMhe22pWEChkJdinx4IbGTbjNbMpzCUBfzWLBLdGp6xdyeedcUzUC4O4bNf+Cr+4WM3ojy5HYniMC579nVIVoZQHB/D4tISKoWiUF7JMrBsIvSurA2Ca5LAItpZdR7o4kAXC1wX1JJKETIw6VNNgJJ52LEcjBNwXotByqF295ZrP7DPDzIAZKId0bSxhU67rQq5WAvP60BvCEZCLk+yuR/Frvqu40gSwNTUFNrdDjZu2qQYZ76HZIpTdOYtKwDg8H33o1Vfkkxzulim4vXAx9YAAGO+hidGsXPPLjEBvP3Qrd8VAEAxAOpy5kmkGedyMQCQTmYF2FAeE5RIuCgWydRYxJ/+2dvxjIPbEEbdMwIAg/vRme5vXmcBTS7k4wIZABfy0Ou9Pn5/PQBCsxPP53moQv/cv7ne46/9dQ0fLfMhlk1ZVT00WDvxQKCHRUxQUW2IgMGq+WATwoaW1PBus4G+S8EWjX8jhBxZOW2UDB8m90eCAgGdqgkycd0aAgIya5dgWrvdRaPeQLvVFeBZ9KxBIOzNZUbiALir90MyufSHNCwDE2Ce3NVCQSQ04m5j2SKJYRoJ0zHYAHDPm52ZFj8Wshvm52bkcyabwWytDrsygiCdxqXXHESyUgJyebjtrsQbHjl6Ag8fOYaX/vxbsDg3j+qu3fL8HY9GtkxTYUpKEozmNM0Qoe+Kv0GW6SA0to1s3Hf3w3j77/wBKuURdHs8J+l1kML07DRe+cpXoFTJiwyWQwY5CS0bW7bvhJFMS/Y3aw89ff9uAwB25CHrN9FtLArYwGxyO5OHnS3IZz4HyiS1S/wKsBTXM1ILXUCMpbyxehQnm/hTpplcX3pwogGAlTqc9b+YzTyt5XcmMODpAAArsYOxEW8MAPDvyZCG/9OdcPxMNFBw7ie28np5B8v/0+egAAAhApeeNBlhwk1NnZZGmRHJvC8qqQAj0SwOH7oJw5URVPJlVcPEUruQ7E4jlEQpFZfMDwUAUALKDYFGeRciQVoLACybQMcvnKwgMlwztiXSHzIByBA6euSIfL3T64ijPmtzk/1FrQW708PsE48hkzZQmixLYBXjofuhDS9IIpEbxlfuegCb9u7CM67ZB75OAgC7L96PTGVSGAC+AAAmkkEXSa+JhZgBQABgfO8BtFEU/wMrpAdAgJnHHlEm5FUyAFxUd+7CdMuFmaX5cwrlVBZhr41W7QTmZo4gmfFRKZeQTDDxLIXPfeEm7Np9CWq1FozIRN9x0O+2BQCYKGexZayMyG8jZfaXAQAPBjrIoOmbmJ5rASbZPrYwu7dsGEHfqcNrzWD/vh1IWkoO1egGiGwFAFCqbRkqYeVsH/8HAIBjcTi1pk4PHDSRmjJmcwUxAnS6LvLDo/jAX78bn/rEp5TxC6ck8cdgg61qOsUA0CjaoHZIFX2KpshCkNORLOP/aIDEqTrLoKcBALAJ1WZ/gxdRF6T6AB5ESlahJhfKACBQwag8MykMAAIACEg/toUBQIIynSE3jxaxbbyCyVIKqX4PCacpETtuqJDjtddwLbJzxhtBGlEasZhSyNIxnY2TGwFdtnDpPD737TuQKFTRjUx0BV20hA6YoL6ZDV/MtLjuuuswNzeHu+6+R6i1QlvlFHwdAMASDTPnUn1UJobxvo98AFGjjsSxKfzpm34OE3wPe23YhSQCxtq51N7ksdjuwMylEVh9LLXr+KW3/y6WTpwQ6cG73/NepDMl1Bs9pDMVeH0a/plyoJEBwOfMqa6wE8QMb7WMYxAAEIIrjbhiIyB6CvBrbHL6UYSLLtknlL1b7rxPpqlLXV4T3oPqYNQAwOBGK94Lkuu78shnen/WAgB6TeiCyYwcFFMeuo1pvPUX3ogX/cBzEPZbKFcr+PGffB06XgYddwiRVUHLCZAt5pBM9tGoz0vTks+SIaEx5/goHDDQWy4WB/K/tQRAF5OkWTmdHiqlIXQoH7EgkSatxmlctm8n/tuPvAR33XE3vviVb8Gw8wjI3mAuLTWTnO6ECl3Xr23tRjbIghik3wmt32Kj25EmhM0/16oAA/H3Bv06BoEV/TNygJsQzTQLSNJUrYSJNJt/iixcV0xKvdCDE/oYmRzDM59zDTpeD8UqEx+WRFd/oQBA/OIHzuGVeLxBcFSAEtF+KlCTkzM4AQzGdvq+mNM5PUea/6V6DS1OrIpFMUEUg8NlYz56CShTrK7TxeSGMXhORxDwUtpEY/YUNo1U8BMv/zGJ+Pzbv/8Avn7rnQII7rzyWmy97ArUA0OmUykS5HjNLRbYJjymLoivF+MPeZ/zPJBQvBgAWDHSoldBikwcYcdo9seKBIRfExNZgm00yRLwRmlhJRYsltUMTjAGm3++z5R+MOO+2WzCoWY/LrCUMRGBI09MHhU4oBhQNPTLZbOoLdZQKhZx7733ojo8jHKlLNphz/flvOlT748QScPAbbccEpNO0poTQYgsExGcnjQhlAtxiu/2fWzcuhmTmzei4/Rw5223I9mn8eqqk0cfbcsSgEEGAN9nUps1A4BSIpqnEQCg7w0ZAAReeP1JDCEA4HMKGkexEQAgA8DpNfHhf3ovRsYYtdlbbYI7AEKec0LwNEyg1qvM9RR7vZ872/fX8xBY7++uNwFZ7/vrFVjnfHwdEnKOH1r38df87mosciW2bvXz1EORhBhgSkPOAQAn5ZzU8Tj0HPSdHmpzMwjdnjT/dqTuder4A9cVw9FqpQC/2xJvCZpucZ8BazpOv0iNpyRMx7nS/TrW1Av4Li3JQAqCrqXW1lRkdnme7MeU6SwDvUGI5vySyJ8oLxDZl+vLz1KiwPXZbbcxOjwkrAU256PU1KaS8no5kDKsDJZ6DsobJ7D7moNAKomFeh25fAmZ4hBuO3Qnaktt/OBPv1qmqx7NRCMglSsILTmZysjeK15vnOT3A+TSWfFzyuSH8P73fACfvfGLyGXLYiQs+5dhora0iJ993WtES0xwU7LBCXAk07j4sv1odHqK+r/sEaMjghVopPc8RgWf74dErPXq6DQW0e654o2UyZel+eeEWZilAkCoj2VwSVhWMQPgPEwAV9fZ8Qx6WQK3emCnALbVDICVWldJAs8FAGhB3rJB8ECjrqf657p+6wEE6137c+5PA823BnmW3TvENFoZZmbTaSzWFjA/v4DK0DCKpbIMr8byCeQaj+HOr30ee/fsQyFXVAyYeAgbsvkXiScBAHUNhbXJ6b/845m8Wu653utZ+/1BAEDdlaquVR8xuMCUMYPRdgmUinlZi0cef0zWMQco5WpV0kAsP4Td6CLZ6WD60YeQtENUN1YEAGDcrk/zzDCLMDOEL9x+L/ZcsR+7L9nEDG3R3u/aexmylUn0wiQCIwOLDNygi5TXwsKTD4rEmRGB43ufIQBAQE+LfhtZ+Fg6eQy16VMYG62i5XkCAJxu9mBmhxk2iqFMQZgy/d4iTpx4cBkAMPpZFPLD+JdPfkYAgHqdsb6mmKL2lmoIO0sopxLYvWVcyRGMAJ7bhm3T/8lCO0rDN7J44vgcrDSNpG0ZqOzaOgn4TXTqp7BvzxZUK3k4rotG10ciyTqag01GixM2/F4BAATB0oiSugtcAgClCiKHmzIN/7I4+ujj+NVf+VUVXxQb7g1OsJepXrFh3OAhyAWlXSX5ddI5WchzIkMAgJ8ZCEiKl55crpUAxBmFywXfuQCAwQW8+u+oBXWhHgCS5BglxNiuNrckDvcaAFicmxPn3PFqHhuHC9gyUsCmShbpsCcSAMZBhAYR6FgbGzMpNOVZ65bWThGXaZ5coHTK9D2h6PC6dnsOMqUKXDOFR0/P4eGpeaH+dvqk6xpCjaaZDw94Nre81sQWr732Wpmy3UEdbC4Xey8IX+ucDAACAPyfSTpu0MONX/kcnPlZpFs9fOh//A84x4/B6HVQGMrD7XSQClTR0nRc2IUsomSE6blp3HDDLwqbhFF///Kxj+P0TA1+QBf+vDj0k17DQ+3k6SlB7Km7s5I00JI5zKp9bQUAGFC8SV6q8gSg8Q/12Nw6RyYmMLllG7709W8LAFDvEHVNKwdfMb9UDID1AIDlLXMgbvJMm/GgBIARjCkjEG0RvSI+8Pd/gVKph6FqEocfeQS/8mt/jGz+ALpOBfU2xJ0+laPWsyPGgUr/RWOilSit1W7ZcdyQ3soHgACBDRIhnF4Lo9Vh+G1fYp+GCikszh/DhokcfumX34JHHz+Cf/rovyFf2oKjT86hWB6FYRsIzTgTFUoDPvixlnWjgT/et4OmYmzWqNVmAabdzdnMc0rLn5UmmZP+NTTjZUkAvQAspe+j/l8mzia1o4Y00612Gyyw7EwSfTPCc66/TpgAoZVAghs4Cz7jQgh0Kz3/qtccm4WJUWQsjdIFmDAAeO8RGO0D2SiJXqMta5j/pqZO4cSJ45JpPzm5QWju1OfzWbaaDblOpLtz36XLbC6XFkfeZivW53JdRb641g7lDLz+1T+OTRvH8cGPfhSf/OLXcPCFP4a91zwfRmUSJ2cWUaDvCk0TSWGNoWB19HMCaCoJljaG1WVrrHukvCmb8JGglwhzs2OPA2UKqPwxuH+QDazM2uIorogxkXTTDlQSSewWPdj86/uJNH4CIZQABJ6vPALie0NJFKASHppNxSKIPSDyuZxE/5HNdOedd2LPnj1ytvA1sWCnFwAnnoxbYjN0+y2HRPMf9EiT7gsAQO0mzfR8Nh+WKbT/XRftRnV0GK1uB/fcede6AIB6zTSkVBIA3us0BhwEAGgQ1Gw1JIaSDAA+njJhJZCspA1hnyAA/TIC9jhIJRP454+9H8lUB4a5MmVdu+ecs4D9HgAA1muQv9OCdu3Pr9fgr/f9c1KAdV9zjie53t9fSwGXon65W9OJA3qP0s1V3AxoqjEZUzGQzwY26LTRWqrBbTfh04ODbu2UlxgGbMkSVxGXvCeZwW0lLZmwc5DArZYyAhXJGScwCFtLNZOq8VcmdrJ30gMqbhjWshhZ1xFs04At1xzYEPIzF64kxDDRht4tgXKwFWBZxwqysTYw++Bh9J0u3E4bD91/LzrNBqqVEkw/gu0kBLxO5DMY27kNQ9u3wrcM+IzKTGbR63j43I3/jhf/4I+gtHOPSHr6jP4rZNFmYki2INKqpG0qOjT3a2myGDeYw5vf8FYsLrTQD9j4EyS1EfQDlIfKeMGLfgA+2RMyrFL1Bf2X9uy7BAtLzWXgZJABIPNyLXOipeoFsM9oOhy2F9DrNMQHgpT/XLECk1JPshz5x0W6qh5E7a/LZO+4xRuc4H/nq02nUKj7XPnaqIdR9+gKwyZSt87AB3+WMr2nAwCo5x+/jjXT+nM967UgwSAgoKUA6rxbDcQ8LeCARrGxB5lunlcT8jXDIQQNXrmPj46OylnLfWVz2Ybz2Lfw4KGbsH//FRKNLb2AyBsNof33I8Zgxh48ovtn4896R8V/CkPgLC4oT+fdXL3/qntBMRnU+0lQUXn2REjZNkZHh1FfnMfDDz2Idq+H4YlJ5Mol0LGAcrhs10Wm28Xph+6HBQ+ViSISrLck6cpCZJYQpIfwb9++Ewe+7xps2TEM044EANhx0aXIlCnLSQkAQJFD0u8iFbRRO/YQkkaEjg+MX3QALRQREuQKWsjAR3dmCqePPo6NG8bQCXxUd+7EdLMHKz8KI5FGMZkVAMAIWjh69H5YaVeo+m4rwtjIFnzi05/Dhsnt6LL+Z2gXWU+L87D8Lux+D5fs3Aij34MJF2HQky2McpsOUtLMHzk2CytVQp8+B90etm8aF/1/e/EEtm8exeZN46ompVE8TZmtnDCETENCzs/6Vq13flzo+ZnodwYYALLKBrWeLGBVAgA/W+kcIsajIYE3vP6NmJudlckbC26t0T1T8S9/dsB0g0WsLu5Fg0cn/XRaAADq0Um5JK1KRZSuOOSrnUW5/8dPVU2EzuEBMNhw6I1p8DleGADAaRe3WgOZZBYLs3WEzPCOGQACANAEcKiAyWpOAQBDOWRpuOa0YfH1WSlZ9LwOekKqJ59rDVD0815uimIOokuaUTYLNhekgpVGJ9CJTNxy/0Oo9xOouX30IhNWMg1RtNN4LST6pBY6i/Grr75aEL3b77hTDLX437K5rwMAMJ6HH2YmhUavjU9+9pOw3B5Sjoc7P/wRfPuTn0DKd1AqZuF3usgwVYLSKBYTSVPo/6dOn8D3Pfc5uOr510uu9re+8S185avfRHV0I3w6BRoZiHOBkcSxkyfhh7RGCZFKZ+DLBHzwZFnBjNX9oxoQTvR5SBOlZyanAAC873I5XHH1tfjXz30JRqogAADMDKwUzQ0DAWnOJQGQwzymNWrGi17NZ2LErAIAEAk9M8PC3zYwVIrwsX/+EyzWj6AylMWH/vEz+MiH70I/3IhCeTtajouON4dChZE+bhwTlxGTE3HNXnZOVxu5bpTkvo8LjUFwhBrRMHQwXC6hdmoOJU4fe3VMThTx0z/zo7CzNt75V+9BOj+Ooye6GBvficYSi6UEUmlfXPU5gdEmcKsP97hIHVi/+n7m+udmyImPTG3ja8jmn94TZBbxayoGL3ZBHwABlhkAMUNI9hCyiAwaBapYHprGMebOStmwsynsv/JyFKoltN0u8pWifOY0+EI0mKpwiHW8cYyq2pd0fnn8Oda86g5bPFVoPhQAGdLdOi5m5mZw6tQJRWnPZ8U9llr/dodSIUbiGFJA0OCO16nT6UokHnXh1BZGUVp0qr7jo1rIoJIBGnNPYLSUwNt/99dQqJbxR3/9v9Gxq7j6hS/HyUaE8thmMdWSqZ94MFDjqkw/eU1ZnCmTtbVTqhg8RR/JRB8J5oaTUSO6fxV3xam3TPqFQq9iZYUlwNkToz2538UAAME1WSvxBdU1MZ8HAZ16rQbS+SkVUaaRChTivkfKM8ES3k9s/hVgR0DWlqki97GHH35Y4v/k3pDpSrw2wr6sPe7TjLhNcU8iVdHzkaEEipRpQ8XR8lwi7f/Syy9DtpBDs9PGfXffg1RIZ+bBO1/P2eIbYwAAoNs4730CAIwu4/XgpJ+gBAEAJpMQAKDXh+S7y9lKXTZfNyMPe0in+eo8bN0ygfe8552wLEZbqiZLr/czMY/OWGHEDLynUyie7WfE8PMcTYzO0b6QxzjX765XIK33/fWe34UyFM79+GvpuyumorrFXx2xqcCy5fMl6sOiYJVNMwv2bhet2iLajSWZ7pthX9g5EkrLnoIMwYjhtSq6TzfjZPhw7RNQo/En/xb3YK4rfrCukDOeEzeuEfldW6Z+rttFGJuy6ntwELTlPS+NfdwQ8n7RdU6futxMSRpV1nT6f/LfZN3IRN5HIZMWkFFAg1QSwamTuPeuOzH35ElU+knkkxmpP3qJCFe84HqgXEBgJdB2faSsDJqLLdzytVvw337+rUDPgU9dcyGDbj8QqZiYnKVTsj/YHEC5fZiFKuafmMIbXv8LyOeq6HZ82MmMrLGe4+CqZ16Jrdu3CMBsCKgYif6/OjqGkYkNcYqQAjpWAwDaOFJd0wsBAFhbdmoz6PuM/TSRzuWRybHhSso1lWDaAYqO9h1QUY768S8AgVBV+Aq3YMB8eHWtGkvE4n1e1+E8Dc4HAFi1264DBgxq/8+k81/uD2J/AHlFOqbwDMDA6r1oBfBQZh4rMrkVICASIHludkbiacdHhoV5S8BtIt3H/O2fxdyR+7Fj115URsfh8qwk69aiiEcDAEq2w7rCYPNPPyzxbuD9Q/Dp/FkkTwUA1CtUt41KVuL/4/7AYcTExDiOHHlcAIBWr4eLD1wBO5eDE/hIRRGKboCC6+L0A/fA7HdQGsnJfIoG8q5HFm8VbqqMT9x8CNe+6PnYvG0IybSB+YU6tu66GKni+DIDgEwZAgCZsIP68YeFAdByQ4zv2Y9mVECffhxhD/TCCOvzOHL4PmzZNAEnDDC8gwyALqzciAB5SaaluD0gaOLE8YcQJFrYODmBTt3HhvFt+NJN3xLPsVAm+EDoeujUFsDOw12aw/6LtsCOHAEAyHeWUF/TRi+RltjBY1M1hEYWCSuDbqeHseESyjkLndopDJdT2LNrq6RAdL0QHiPOyaZlvcIYNQF4zvyx3vn1nwIArMy1VIwR3eBVNEtKnN+Zr/o3//e78cUvfBE0iSHdfRAA0AXI2oKEP6ONvrQ5ICdMXITU8dKYybDpAEm9iORlrQIAVLOgAAB9z68HAOgLdLYLebbtTy8p+f2zegAoAIAAySAAwBuIRjm1+XkYkacAgOE8NlZz2DyUR560DyYB8LWYSZURHevn1k77dTOkG8fVhyz3HEUf4eHMRtfnBpEpYLrRxj2PPwnXzmCBkXbJtGTDej3exIysMJUG1lIo/cGDB6Xwv/W224V2TFdZ/k2Z/q2ZavPaaA+ARNykUa7f9R38zd//LbZtGAOaTbgPPYh3/c/fQr7vI83N3/dRSmfRaneRyheFip3J0dRnCelcGq++4RfRbzZwenYef/t3H8To+CYEERkhKfh9A4adxqmp08reiM1KUh10KykAKxuhLqCYv8nrwmafxTYBALr/C6ZKYMs08AM/9MP48Mf/dRkAMLhhZLJigrieCeByLGB8nda6zK5d1vpaKu0Za5USTh0/jot2bsPs6Yfwsh+7Ejfc8N8RBEsIgiR+6a1/jYcebmNs4gA6HjDXOI3ScBpdvwYzyXcyLRGDKiZLTWe4ZlWfE7M34nN69THBH+gjnTLgdZowXQ95C8hZPl7+sh/E/isuxrve+7d48OhpeERbjWFYdhkpK43Q40bagEH6o7jArwAwa9eZXn+aBTBo9MdmiBRv3uOc+rOx1VGTukjQwOHgRrd6fwnh0wwxjv9js9olnZT0NDKLsimMbhjHgYPPwKn5aZSGy3A5JWMhTJNDARbO/wDV9ZWOUVXvt27848C/AQCA0/8+UxYIAHgRegttOK0ujp84htPTU6gOV7B7z24xZGSDX6lUpJGlNIANMOllvC87rY58brXaSNpZpNMVFHIVpMwUQsYEJroYLhmozz0K16vjLW97M658zvfjFa99K67/0VehMrkPp5a6QC4rCL6Yh/meoPziFu67wgzgaajaEu658bR+2RNDhS7o16zRkBUa4UoBqtMPloFOuU/JhmDzGpuCxZWHnlRphlltcVE8ErjXC2gUSwMIALAnYOPC+4jXRmiDliWyAf4cZU2MDty1a5fcZ/Q4YOqJ3EOcaiSAY0eOYG5mVqIACQKQkkyZFAs1nk1aMkDa/xUHrxRQqdFu4fC99zGl8zsCANYyALgnMXaSAEAynRT5FamCnDQmaDTaV0UyAQDXaaFczsBzm3j2tVfiN3/zBvjuvAAAupHV+4vchbGc5mzFBc9QWW9nLT/O/Q1pX0UicvafW08Df6EN9npPnXvKuT7We37rCo9CzgAAIABJREFUmQSut3Oc+/HVPajmj3GE3gpROwZx9d6qzDV1E8dLTgZOIugCviNylXazAYeRqVzH9FSyTYS835kLTwkJmSz8xzg/LhyCZATj4xg/emow9UbJ/3zFWrEtxdaJ3d65jlm4yr1F81VeX617HjBoFcdyzQDVIC7HZjL9V6+VEb1RQPDCEsCQzTRZWQQCWAOKFwFZBoEv3jegnwAHDtks6o8/ji/f+FnsHB5Hd7EuJqb8U9v3X4Lqnp0IskmAwGbCxsL0InqLbbQaXVz2rGs5n8GM14Odz4mzOa8lpTeB30elUoXTC5Ad3YR/+8eP48P/+Akk7aK4fIssitG0vQ5e/JIfkvVKCZmVorlZIA345JatCCUnnAa08VmgLVK1ZGSZAXBhAAD5m712TfZoAjN2KiOZ4xxJEXQlKLACPuhWXTX/KxKE9VbQet9fiepc6wGgawEpoSU5abVH0tMBAJ5SP32Hk3ph0ZJpEWv91fOI620ymOPvy9ETG9dqPwCe3tKHnPVjJWZUrUtNoV/5TKCbtfTiwhyqpSKGywXYCcpgbWS6C5j+1qdhdhZQGhnH2Oat6HAwxWQik6kzlJyo/YHNMP+ZoZr+J0T6mohToNbbhc7+CtY2kMtyzvg68z3jvuAHBMAsjI6N4Z577sYTTxyBG0XYe+BKJNJpdDwH6SjCUBChHPiYfuAeGF4LhQpNM6ESN9wEjNQw3GQZH/nKN3D9S1+MzVsrAgAsLi5hy469sItjwgDoGxl5vZbXRibsonHyUWEAtJw+RnddikZUgG8mkTQDWEEPRquOw3ccwrbNEyAnhwDAdLOLRLqCTKYMOCHSVDZ1a5iefhzN3iy2bt0CtxlgbGQzbr/rMBZqHaQyJTFj7lOK1GkiHfqonz6Gy/duQyrhwkp4sE164tGg0YRvZdBygdm6A7dvw0wV4TgcIBiYGC7A68zChovL9u2SPZVeZl2GgNk56T/4Ln9PAQD6QNJFXYIu/WyEkim0my3k8yWhgt19+x34X3/0v+C2GTPD7FZVTK9tVPVUVNN2uRA5ldEAgDjZM9eZGa/ZjBwq3PxJs1KMUdXErEyFOM5VESZSupOmtqw/XbnR9Y09eMCvncjKAXVBJoBnAwCol2Es4DwY+TZeLWBiKCcAwNaqBgDaMjmj/pxV7CBQwYNXF8qciA5OjQcBAJqDeV5X3LtpbOMFQDJfQsMJ8MjJaZysLaGfzkksRjJfQMJUdNq0lUQunUGruSQ56USmrrrqKtkMD916G0qlkuSvE/RZDwAgpZDvWdPriZvuH//JH+GKK58BLM4D7Sb+8GdehSKbdeaahhGGiiWJQ8lVhrC4VEO5UkAqY2N6bga/+Bu/DqfVQLpQxB/9yZ8jmSkBRlY8AFw/ATuZxfTsnNwT1D+TViQRirHH6+oDSG3C9DBgwUI9HmM3WFaQLicNm0knzxA/+vJX4gMf/phoc+gBYCbzAgAwJ5wNERsfLvjBFACli0xIVrieUg96XOjG9WwAgHpPAd/tixvp9ImjGKsmkbIX8YfvuAF7LxqDZSZx/72n8Y4/+Du0Olx3ZXhGhMJwHtO1owKakN5EI0TmpisWAGmcCggYzNFejRKrQ4UFBKcIXruOkUIacJbwwu+/Gs977rW48d8/jy9/8xYUxrZhZilAurABQd9Gt9FBPmWjnLHQ6TQRkk45oDle+3r1RJ5rns2bXvvcL9iQcX1mMxmRnehMXT351787eC3XAmWc9BLI4iFPLTWbJ3GJZnOXzSCTz+JZ1z0bjW4T6WIOZspGz3eFzp0v5GMTtPM/QOVKxtr8gdlcvGcpAzvl10vUjFQfBQCI+Zof4tRjJ3DiyeNoNJYwMjaMiQ0TSgrD12NbAr5SE5u0ksiks+i0O5g6OYV2kzo0IvKTyOfKSNl5cbc2GIvp9yQeJ5NyYRotLNROYmr+FF7y8h/Hy37qjfiV3/ojvOAlP4E2UlgIQ2SrQ7KPUnebSSel8fWcHtJ8HmQ4SeMfN/+xflR5KhtiYsp1uMzUiJtCbfrHeC956Zz60zjMV2CN8nkw4fmc4nMpqft12QxQEAN1RRfnF+T58Xc46ee1JOhM3XIyZaHTbiGXzSl2AH0HLAuN+pIASidOnJB7buvWrXK/dZ2e8pkhbZrPIwzw8AMPCG2v22ojl0oLSErmjxhUUQbnebApcep18cxnXS2yk6VmAw8yMvWCAQBLzr9Wq4lURjFgHFeZjZF7RBYSp5OUAPS6DYyNFtHt1PCSlzwfb3j9T2J2+jHYpvJ+kSJ2wEyR78l6DewFDI/U+7oOeHZOCv2AeeR6bcbZvr/e31+vwV9vgrIeQ2BgwHrGp3jux6e0TN615SixZS2x7KlKs6U5JVKbSSOjfor573mTJn9L6Hba8j2adNEfho0+XbqTVgI2mfXSRBAJV15BXONsEo1UnuG1MetnJc5Z+7CQ/SJrxTQFpJU4TDrLx4Mb7QJ/phe/dogyWOMoc2e+PluaVjbR9B7goE508RIXmxBwT4BImhH2euKbYnIQRVCi0cDn/vmfYXk+JspV5PMFLLldXPnSl8C3IqBUUHp/OwO/4eDWb92GK6+6GnaxgCCTxmKnKXst1zbPnqWlJoarY2i3PYyObcav/cpvY26uBadHA+x83FBHcL0eXv6KlynqP69LJoOe6yFXKGH77t2oN9siBaADv34/pT2Mtf/qs/q4EAaAih1WFGLGJiZkCERGp9iIxkOheBSyCnxQz0q4vueL/sXPf/X7v5bRoqSt6vzmAEZLWtQvPx0JAJtx3ZjrlSKf47NhvfXP72sWm4xIBgAA6UHEo0HJ8gY/BlkAZ92bmMwi/UMcvyw/GMPl9M2hf0yfUZwuluqLGCpkMZRLIWsnUMra8KaPYP7Q51BNRkA6iw07d6NBdiCZmGZCEooY4UnAhiwzGhybAwwAPuNA/AHOPkFeb19dGyMoewz/cGwIz7OT5xKbVw5UhkdHcOttt+H4yeNI2ElcdvWzECWTaJP1G0WoRglUwz5OM5bPbSJfoLwwQi6VQ9cBzNQwunYR//Clr+KFL38pNmzII5O1sFhrCACQLI3DQxqhmVOv22kigx6aJx9F2kyg0fMxsvMSLDEFwGBNlBCavtVu4J5bbsb2LRNguHl1+w7MUAKQraJQGIbf8VDKpNFrzWNu7knMN05i+/at8JqsvzfgoUeexKNHTorElTHkTAKK6JsS9DB77DEc2LsdKcNFMuEjnWTf6Em8ZminUesEqLX76HomrExZWMk0FN08WUXCW0Lg1HH5JXtkWMyBJUEMWDmYdhJ9Svu+VxgAK+TFlcXAzd4mvdzzpSEiAEDdPr/++te+nkNEzJ6ewfj4+HKEl5gD2jYWFxdFv7rW/IsHimSPM+ebKuZ0Sqb/3IjlgOEIXbzbiGTGlLG40Vd6UaVl4j9OxQaLnrUTyPU2CEHS48KSxRepw6oIc5f1SxrN1tTRFSCBEVF9ca6lEK7TdERzRrZa4AXwHQejwxXMnHwC111zAOjWsXtDFcNZC5bXUy6hYkqnPgZpnNxYZEIaU3L5fQ2irFDs2JgS7+KhmBXTm5OzdWzYsQef+PwXZTPps6Aloi+u9SorXahEfYUC90Nf0L1rrrlGnsO3bzkkzRgXfpIa+5gqNnhd9XSdZFRqZUpDFcwu1eH8R6TZ29/+u3gWAYC+AzTq+ODbfxen7r4bk6R2swHwfBTLZaGze3Scz2fh+j10nA5+5rWvRn50RDabD374o1iodyQFQCQAfVIJbUydnpYGlzIRHnjK1V8dZ6vBK/UVgitK26w2ZN3KiDFZFIGClmufe714APhICppH0iRdfaWJFodiNQFV7BMlHVAer6Qoq+JJv3+DkhN+ne+flrxolsyKEz6jm+gA78GMPBSzBvzeHKrlBD7wd3+KftBCdWgY733vR/EPH7oJ23YexInZFuxcBlHKQdfrwGCeKCcopF3LJEchw7rwkPdIP4++j2SSzRqj5Zry3N1OCxvHSmgtPImrr7gIP/WKH8Fdd92Fj33qs/DNAnpGAb6VQ2gyj5zhdAlY/QgWb1zlfimmZdrXQ18HffDwNXNNDbpB66kfNaFDQ0NPOaPONO0fpJVqUJHrP5/JSnQdm2VW07MLczJFyhby6HkOnvfC5wtFNsFm1kxIpi7LMq39pwnRmZLM1gKZg8XrIANBCtm4iNITUV3eseAghdztUjuWQIkF6mJdprqktt/27UPwOo4083S13rxlM0qVslwvNrq8d3KZnEz/+Tv8d5xgQb2BDWPjyBeLyHJ/ZQxp30AqMmBRXuV1YcKBnQyw1JnB5LYJ3PfwA6i1WnjlT74GV1z5bMzNtSXS0StV4NAkU7xZVAPAZpyPzam6AkkDeX9XvFtYq3OSZ8NI5cThl/rhVrMlzSoZC5QVqEYjjnEV0z9F+5fVGBeF1L3z3pCUmVj6IfIjRpXaSdRqNaH00+SPDQi1/tlMVn6H77kfuPLYygjNQ9K0MDYyilMnT4I+ADfffLPsbQQk5LUgkrOGUxmClznbws033STvDw3/CHbTtInmY7lsRjwQ2ATxXu25Dr7v+6+DnU7innvvRWOxRnRgjRP8yimqmCCKxcbH5jrhh00wJ5NFKpUWI9NOtytTEqYByL0lUhaaFJIqqtIKeHu3m4sYqeZgGB7e8IZX4ZqrL0PgLIok4Gwf55qw69r/fHsAXSWcCz5br8Fer0Bde56v/fnBvXdVAX8OUHLw5y7o99cwFPXfXTtoOPtrZOMR57jEoC3p+Fqlzb/DNeF0u/JzjGhlA0/TTt7znaV5JIOOAH5cuwQACCjQrIsRlkn6W3ikrKpMcq5HZSapJDdiB0g6cexgvnrvVqcp9yHWZ7ycrNf4wXXI68aUIJoKE9ijhJM/y9qhI3GlltQQrKW4hmSgEUu9NPgrcgICluItQJkekQrG/SpfARqScvAkYH0UCQjKzbbXJNgRIVMu4r6bvohTDz+MjfkKwq6Loeowyps3oLBrM4yxKlr0PsgXsDA1j3KujEPfOoTnvejFUhe03B7cyIeVYZxoR4wDm80ekEgjnx/Ba1/7FuRyw3Bcrs08OhwIpG1s2rwRz7z6SvTIoGTcbDqLerOFXRftRTKblZqOV5kyQtYZakChagm59t9FAEAK8LhjU2e+OBYNAA9qdevHHPQf4NcvhD4eV63LEoC1DAD5+8upPdSBqxpXrznWU/r8HaTqy/ONafiDOv0zOfWvt3/8p34/Bu94L8oaI6tGcH7OdanP55nho16vy5ocyqUxlDPFN2esksPjt3wF6dOPoN+Yw+SuPUgUS+jTk4J/JpUEU2fk77J+I1shSsAU+j+HPSqGOmKS0XkDAGtPAMU00O+j9D0ctjEZxDRQqVZlgPLpz9yIZquFZC6H/c+8Bt1+Hx6leABKQYiy7yGYPoXZJx/BUDmNdNJEIVOQGr7t2rCHN+G9n/k8Xvm6n0E27aNaLeHkqWmRAOSrm9ChV4Cdl+Faut8DOgtoTT2OYjaFesfF2I59aJkV+GZKPHGyRgizWcMj99yG4XIWCdvE8PbtmKq3YgZABSkkEboOsskIJ089hqn5o9i5YxvCXoRScVSa/yNPnkahNAbX6UsdQS+VsNuA31oEnDr2792OtEkT7jmMjlTQ6nYBOwM3SgoAsND0YaRKkrzhez3s3LoBZr+FztIMJscrAjhQ6kDfNy+0YSYJrCjJ1dk+1js/1zsf1/v92ANg2frhKU0UN19B0WhYzeIoX1SxYZaFd7/rf+PWb9yCXru7jBBz6sKijVNkXTCeDQCQRiiKhP6fzmbFJIkfZACo6b9ylJZifBAAiDfRVU3pQMTad7LoWZTqSQkPJj5nghc8tLRk4UwAgDosaWblIZ1MIxHSTd2H2yPCbkjxxolayjbQXJzBcw5ehrBTw95NowIAJHptcaA2JKN+cKNUm4hmAAxOcLR5yMq0hwc6AQAiySlYuTJqHR9RuoCv3nYnuiSYkMFhcNarmkINAHDPkMPAIELpiASAN8ttt98hHgAskMkAWIstynsR4y+8b0mVXazXMb5tC6ZmTuOD738/xqplmBQdtur49kf+ETd9+J+wI5tH2GzJ+5nJ50U/xDiuSpHIOiP5fGzZtQ3XPf/7Edk2br7lVnzhy19HvjQGw8yhH2dsTp2eUQAA3x++tlhXfGYAQG1gvHelYY+LKwneEAAAUjoffPZz8fVb7oAbWmh7vFYKAJDH4VRxmfKsFiplBToGUIKR4/dvbZOqJyf6PdQsmRVTPEV/bDaXkM/aKhOUdGb08MLrn4F3/P4v49Spw0Lx/q3f/GucOOVhrm6iPDoBJ9FBl8inpQAAASti3bBQ/2PaobiYC5BEyYcj8k1qO/meczJUymQwdfxhXLl/C17/mh/H0uIM3v+Bf4AX5uFEWXSijGy0RKR5w3OFWn02miweASOtADv9GvU1UA2lArEGHf51ccwikv9Ix177cSYA4EwsAFUU2mLiVCwVsVBbhOO7SObS0vxv3r4F23fvBGwVdaki/5TxkvYX+W4AAPGgbvk+WJ7vMEXFcaTx7zRbEi+XZ7G4WMep4ycwOz2DpXpd9kpm6ZbLFQHpeoTKqWO3VUTj0mJNmtO56RlJbNi5bTsq5bJMfjgBIJMoHQFZFuf/AcJFfk/2hUQyhJkzUes2kCkVMLe4gONPnsC11zwb13/f9ThdayJijJbkiFOLbseMmQiOH8DxAqH4c8JPsI2sF0kF0VRHGKg1O/J9xnWxuWfjz2QHXlfuf2xcVFmqmL8qyYDAJXW+vIHU/Sk/EzOheN+oIaCBxYUFuGSgWRbaLQIMCqQla4RND7PPufZJ/+ffJFjAWMXG0pIU3YcPH8aBAwcUYChyoFAabTYzTMCInB7uOnSrAjQ4PeMZRwC42xWdJj8IAKhCyMezr3uOSADuueceNGp1JDz/OwYALNNGNsvEm5RcV74eTseWpQkDAIAwe6RJ9OG7LSmogB5+4zfehov2bEbg1M4JAJyrQFgu/86TALPWV+RM5+56Bch6Bcx6Z/kFNfDxvq3O8tUwyCDgd67nIBTiMyAoep87FwNDzTFUA7fSvKl2XT8+J/uj1aqsm/mZaVQKeYnoq83PYXK0gtqpJ4QJIMMBTlm5TWuXd4m344KLgWveRwQABJAiM8lA5DI2U7OYBhgkaoMUwIzrgD/PfZwf/P8aAKBXBWsoidd0XSVhYfwmz2YaAMY0agJwy8B3fL0Fsg6UFI4+AiGvJVkA/EdJj2GgWBlCvlSW6+O6TNCwhXFKt3STOelOE9/87OdQpA9mq4ciAdNEiEt/+IVwUwm4+TSidAqFXAmNWgOPH34MB684KDpdI2ULU8CN+uh0eihVhtFzQlh2AV+/+Q588lNfgGEy5s9CSM01AcK+iyuuvBxbt9K93BAdsGGnpNHbuWePyCok1YleR/GgQLHx9Pvy3QMAlFu8MohbYRqo922QeaAGGQNfHUhp+D8NAAyupacLAMj6PEtU33r7w3/q9zXwz+ZcZT7EIHMC/YSJIDKw1GrLuqAcp5QxMZwBSnYfdtDBibu/jdzCMUTtJWzYcxFQLMMj85RPOpWS9Bk2/xoAMGV4p1IAdOwgqQHKzvp8PmKWUfyrK/eIliWpQQnlkqyZqqOj6PouvvzVm9Bokd4/hIv37xcAwDVpLgoU/BBlshvnZ1E/+QSy6Qi5tPLp8LwE3H4aKI3gfZ/9Al71c69HynYxXC3hxKlpbNt1MXIxAACb7Ez/KQDAUsfF6DIAkEbCCJChlNVp4eE7D2G4nBFpbH5iAq2+gUYPGB7eCJv9QxDANgPMzB3DkRMPYsf2rbD6jB7NY3q+ifsOH0GpMgHPJSfKROj00O8sIewtod9ewIF9O2BFLtzuEsrlPDq9nqx/yhVqnQhzdRdRsog+OJDoYvPkCHK2j/rscUyMlrD3ol2YW6gjMpLwaX7KpB+JM/8vBQCOq/NL64KWYyXiJyUxTI5MIhzXRzrLiZQrDfvhex/Ab//6/0TKSgplnCgwi9nTp08vT/YGadGDDZJogYNApiLpTAaZXFblzkpZGxtPxa7lUijGlNCVAy52Gl2FKK6OINGN2bmWhi5EdbMvzT/NcuLJuzS8sZ5trdZNCs+YAUAAoNty4XT9ZQYAr5tNObbXwTMv3ysAwMWbxzCaTyLsNAQAEBr7AI1ykLHA1z0YY6iz0TWKyuLBTPhy4LB5BfUnRgaPnZrBoyen0aeRFRkVMZCiaeGSRyvpPcz7TaDb7eDKK68UwIMpAGRt8P3k4b6cazowURFn8Fh2QVrexs1bcHR6ShgcH/3Qh5AvMLqqJVOr5n334M/e9svYly+jOzMnaQGk+3WJEno+ytThgSwTG/NLC/j5X/tlOc5m/4PC+8fvfDeGxzcqAKBvA4kkTk8RAFBFh1DeRMMl7/QZGAAaRFIAgIoz4z9ql6k3FGkQLrvqatxx30Oise/4xnIMIF9/4DEtQZVCukYkAED9jlzG2NBSF5FrGQB6Ws2v895apqTFhzAZFmEYwLYieN0erCiJaiGH2tzj+J3ffiOe97w9SNoRHntkBj/382/H6PgVmJrvwMiaSBfoJEqzTO26HjsriwEgUWLlDUGqNKndBACY3cpc2n7fR4KTTd9FKWfgFS97Pp71rAP48z97J+5/4AhK1Z1oe0mJOOnTu8PwJZKGDACi0GY/rZBoi7QmusBrqp8CsDTDh0WgBrM0g4XXgXsF/3EPeLoAwNopvKxNMpRorhYGqDWWpDkzUzSXSuGyKy6X5AQCADRqEjZI3PzLVIZFMA204onY6uJkgNAfT3D1fjLIANCAmAYBVEOiqbsJ0ZUXsjlpLLvNFlJmErNT00IfF6dtI8LGzZswNj4hlNhux5HPlH+wQHe6jvh1nDj6hDhlb9+8WTSxpOjnCmmYmQie00TYagCdJhK9FozQg2EnYKZt+LaJWqeN8ugIykMVDBXzeNHznodnHzyIRrODhg/M1ho4PTOHxaWmaILNVA5mOo9EMot2L0DfoCYvKci1T9GImPopHSX9QrjPsfmnU7+AqIGPTIreFJTtOtKAsNiXBkUmOwrgFICYX4/p64qSyUaG4JIy/GOUHyf7CgBoqwaDpl0xAMD7WEAGshaEBQN0Wm05L+q1ukxfdu/erQBDnWoQl8wZ28bCyZM4+thjAiQRRPDYxKSps6e/gIpEEoDCpKFhhGuuvUbusTvuuAPtRhMmo3xWnd9PZQAQPOCHZgAQACADgNItInLit2IZywAAGw2TUZtiehgilaSnQQuW6SOXScC2A/z5n/8hSkX6FdRFxnO+HxcqAViPQvz/BQBgsM7Qr1d/Xk8CIBpfMV5Wjb82ytQTY076ySTkmh8fGUKjtiAGf+Njo5g6+jiqeUu8AERCEzf/au1w31VJG2qIEgPVQoqTA0328rRkLmvXfR1RqqjbcuoJe0yx3EjH515psaghJMUBjpjsso5QE3/u7fyshykE04RerUh6y3JOAXQ5AWZzIX+HySyW6PM99h3plEwYW46HXKmsahwyYjJMimJ0X4DA7aFQyeHErbfj8Fe/jclsGb1aA6lcFtsP7kd+ywZ0CinkxkfRJqPTTKK72EJtegG7tmwXQNuzFQBAwDOVKUqzXxmaxA1v+5/ouQYcj/UZNf59YUL03DZe9IPPh2FFyBULiBIs5g2Z9m/dvgMeEVNKYpNpdOnloZmEAwCAigGM56xxjXs+61cBACumx+pvrEWjVhgA6ruav6l++jyxv4GnO9hEPlUCoH9Q7s0BDwC1Zrjfx+BILLca1OEPOvivBQDWUvbP5/pd8O/Ie8eGnKAOQWx1zonvVGTKfXF6bkEGLvm0jQJj8ewAY3kDc08+hKUnHkSxNS8x2Zsu3oewUIKTTqNNRgGZL/zrPLdowC4MABUDKKbLUs9KDMg5XeTP/Ro1UKTuGh1PqQwi2fcQWohkXXphH8MT4zhxegp33X8fmu0OJiY3YPOWLXCiEA5TNJBAxuujFEZINRvozU3D7dZE+pAxeYaFiIw8ulYWH/zSl/C6G94CM+piuFrGiZNT2LZ7nwIAfLoG5hH6PtKhA3TmVzEARndcghblsBx+GX0kQw/5yMfjd9yCoSL7CwtGsYjM0CgePTaLHTv2IeGKVTbCfhft7gLue/hObN60AcVkAW4vQmRm8fVv3oGh4U3i98EBrhEECNp18TJwG3O4/OLtsKKesJuTSSVPog8AwYqmY+HUfAeByQjOFDy3h5GhPMYqKcycfAzDpTQu338Jao0mgpApWhlhCqlG7L8SAGifiINn4gZKAwDi7isuQdKYJHN5cUtNpbNwPVKJUwiDCG941WvRWmotU30GafQsCFnkaxriIDVOCkA2uHRizmZF/0+apXIVVkkEcvNpgzyJZ4n9Y2JKmBTbA74DZ5omrDdhYMHJQ5oItkyWYnooI6N0NJkGABSbc1DHxOfHKJOUmHJoCUDgRRKZyMLYMkKkrAiX7d4K021i12QV44W0SgEQqEOpac82yRAUPX7MQQBAgSI0UWPFbqHXt9FPFhCkSvjyLXeg6YdIZLNwY/SOEzB1AAhvSA59PjKfHxtE7QHAFAACADKVIrq/5jXzeUqGdxxlNlyp4Pa77sLmPbvxG7/5m7jm8gNodxowOKhyWqDC8Pde+RO4yMygMzWNZCEr9xRRRU7c0qShM798uITj0yfxtt//Hbh0l09l8Q7xAaggYTKWMMmZKKZOzSgsiPGR0piqRvxMAIC8YAE/1HcFmSd4IFLsCF4YodcHdlx8KR47NoWljo8uowftHHxuutIUrDAANADAYkUDAEKrjD/0+7R8z8byFa2XHAQAdMPMu9y2TXR7LXEs7rX62DA8jNrsUZQKPfzlX7wVmyZLMI00PvKRz+OfPvpN5CtbMFNvYHh8AzquI8WTamgVyKGkAGqKxHuGbv1s+tn8U7uUy6TgEQxw2tJhJumBAAAgAElEQVQw/uzPvBIHr74Mn/vCZ/DFL38N2cIo2r0UokQBQSIptPnQoM6e004ePRaMMMPWbSCmRhV3g5N/zfzR61/rSLVESEA3iZlbfUydjQEw+FOyXjixdT0BGx878hiyxazQs1u9Dp7xzCswMjEKjy7ZpPmzCePERmiPyiCRe4eSqK8kOQwW82vfV/29QQBATfFiVszyRFGPBkjHtdBrtVHOFYQyfurYSdTnFzF3egamlcC2PdulkKTBas/xhD1kWyk56L2ei06ziXa9hr7bRTmXRt/tYGy4gu1bNmHq9JNo9hYwUs1j79ZJXLx9E3ZuGsNotYx8sSBFtG/aSI2ModNoiM58rFoS07BWbQ7ZNI15eNDbkhkdRCbaXoCFRhfTi00sNBlb04fHAjiyxfCxbxK5Zpwe6XcGnF5HGnytlyetl3uDHG30O2CTH8ecatBwkM3BQl4bpSmDvIRQ//l7ZBJw6s/H6XW6cpZQCiASJdeVSWS73VRADoEDGgCalkz/mZzw0IMPCVOC8jRhdHGyKI2ML4BQyjDxxAMPYGmBRVpSAEmCDWQZ0A2da5OPLZPLBGnAKVx58EqJ67vl0CE4nS6sfnhOAEBR2dT9sBYAIAOANyAnpgQA+Pd148VJpwAAfh/5XBrtVg25rAEj0cPoSAHvetefwHWWEHoNZSR0lo9zNeCawXqGAfbTqo3lXb6ABuZMa23tAz9dAOF8J/gXwiAYvG5r/87TYxCo4l23TZoFoBtlwka5TBpLC/Mo57PihM9GInC7OH70CWwcH0HktcE4WSZgyDlDS1iydHjv9Psq4UOf2XGdoWSVdNjvi26X+mKJJ5V1qj6LzVIs1eTa4s+z4OWaMGPZlM/0D10jEBDwlF+ASrpQVG+uW64hMmwEAI7PJb7PJtmfiCSGk3uyxZorCtEjY42+MOWyeBdxqu4T4MvkkM4XBbhnhjaj++xEANMP8PV//ldYbQcpP1ISoWQCe6+5ChnmcZdzmKrXMDI+AStI4J5Dd+KiTduRq1bR89qIRD5Gg9AIkZFBoTSOV736zcgXx+AGNoLQFO1uwkwglbHwghc9D61ODaVKBZGZgeMDQ8PDGNuwEV3XE/YgfQFa7Y5IGNYyAFQjp9aOANJPa7U99YfU+tO/vc4qPndYx3k+g3gDWAYdzg0A8LkOrlMBBWJJ7/LgZMCIjxWq1EkDrvwX8ES/+78qdRcHLWzOWRtxCMILbcILDbh94OT0LIYqZZSySWThoGo6mCxaeOTOryNcPI1sewmh62LTvksQFYvo2im06A6fUt5fBo04lyUAK3Ws8r5SUc4a1PlOX+AgS2Sw+V+W0pLhTEZ0lkF7ISqjI7j78GEcO3UKNMTdtXuXMHgFQKNPDf133BClKIGi5yNs1DB3+iiGC1lkWRf4TMwoYMEL8dGbb8abfumtCP0WRjQAsOsS5Ic3ok0AwM4pCUCoJQCPiQRgqeNhZMc+tM0KXIvnZwgrcFCyEzh+9yEUUkAqm4JrWRjasQeH738cF110AKETCuPP7S0hTDi48/5DGB2pYrw8iqXFDiqjm/DZL3wNleGNCAJKAX1huzpLC7D7XThLM7hk1ybYCRcpi3JGDmpCMSQ3kgV0+2kcn23DiTIyQHHdHvIZE9smK5g69jByyQhXXclIb0e82iIrI15kasjwvQQAKEL6yj9OPvwAJgGAdls2NLEPI/3WzuD/eff78K+f+Fcpyri4NYWeNyOpL4PmRGsLex5E1Llw+k8QQJr52PVGImF0hrbOd44RTJmnaLOj7wIAwIKQRajW/3MiQ6OoswEAy42BuIsGSKfSMCNq9ZQEoO8nxFGWTtRh4CBp9LF3+0akIweTlQw2lLJIU3smDAA2IuovSiMxoCfX15Cf1+r/pbkKfViGL/EzvTCFfqqERt/G579+CP1UBkY2KwuXpjpCE5JDQAEAkWSJUlrhIfBdiQHkB00A+V7yvSPIE8TvwWBBozR9ilb4guuvx7Zdu3D9S14shXWWGvREH/10iMhtw/JdvOdNb0ZxagH9hRqitIW+yYxxldcedh1xA89X8pipz+InXvsqpEoFZMpD+NA/fRxHj88IDS+KGIWWxvTpWQVgMI2CLpyazn0GBoB+nxQVL/YDiAn9SgKQQKcfYWzzNszW25hf6goAYKUKMhHg69ceAJJdGB/V/C8tAeD3B9+ztQwAKfxj/TGnIlpuorTWQNI20GXGsedjaGgUS7UemKwwUkrBaZ3E9z1rC37xzT8p8V/JZBFv+cX/C/WmhX6ihIWGg1QxK5vQim5UURUJ3iidNZMVu8jl2LD3gZBNVohet41U5OJZ+3fj1T/1Shyfnsbv/eGfYMPWPZhZ6MDvZ1AoUv9IihJXI7VK+hpwBZK6bwioMOhtwOkP/62dkmsGBJs4nWzBCZLERK35OBMAcKbDjVMAauy5ER87eRxDI0OUxsFImnjWdXR7DtFn0cGClS7SAtyohkwiE4XJEWfsrgL2Vj/aIOin16g0sfydeO/WcWgqDUBpvwU/TZAZ1EY+mcbp4yfx+MOPolVviqnV2MQodu7bBSfw4Lic1tEzIAUzwSLfh9vtikzj0cP3YvvGUYyUsxgdykq+7pFHD2PTxjG8/k2vRiFnoVrKoJCxAIsCVE88W1w/RM+PJBpK2C+MBTPo8N8DiJpnlEu2XLSI8ZgJmVpwZyLwExgpuAQ2vQik3i02e0L5b7QdMb1iXB3lQipCjEnACWVAlSBdPhSWgEl5FKUDBBiI+cWeJ9z3yE5REVyaLUC9stI9c/+hYSnj/wTEIgCQSgnLgFNFfp+TSR60ZIAIq4BaZDLVaBaWSOD2W2/DpZdeuuxDwwXHxxV5E+n9foCH7rhDIn84weT+RWBRscA4OVXMAmGwJIB8oYDLLr9MHvfmb35D2B16MrNyx6xmAJwNAEinM8IA4LWS12KbAgAoyjjZEgoA4PPJZWnAu4higdPVOg5edQl+57d/DfXaFIyo9/8DABdA4f9uAABPMRBbwxg6a2HOc1lP5mPJlioGNGU7RN91sGF0GEvzs8ilLAS9Nk4dO4qRoTJymSQsg8220shLDCYRTYJ0QR9wfbSbTfEO0SwsatJFliUMPBduryWpABrJiSSSL27sYpCfa4l7B1kFZB0Kg0B4exEC7qH8FwMQBNCklpHnohp+bfCpZ8XCCg36MGlaGBnok+EgKS62gGRu4MNKp5ArlbBr38UwWIvRj4QpMYWiotlL4U3TO3X+dE9O4yuf/gy2DI2iXW+In8DI5o3Y8wPPRcttIzc5hg6BP7p9uH0cf+gI9l58MfwogMNYNvEyYUOeweNHp/FX73o/zGQZkUGQNFSmwE4XO3dvxaX7L0K7W0OxUkHCLvIyY3LTZhTKFfQ8X8yG7XT63ABAXEso8P78Ps71e0//r54v/LdSBa+wDs4OAEiFEgdarLBkeKMQZI0NYAcug276l4eHZ/iZQX+A87uCF/ZbUlfST4tgFkFY1kLCdDDFHLfjBpirNTBSraKYNpCNuhgyuhhLB3jsjq8i6TRgtloyxNh8yWUI8wX0CAAEochKxEOIAADBa2EZqDSrvrB61cU0Wd8MSDq+k1e0DDjK9H9F2KfSfpQ/BIG2VD4nEtBsuYyvH7oF9VYLbr+Pyy65GJlEID1GN8P0CQsJJ0QhslAhsNjr4NSTD6OUtlGykzBCQ6L2TtSbuPGO2/H6G96CoNfESLWCk6dOY9vOi5Eb3igeAAQA+r6PTEQGAD0ACAAkVwEAZADQydf0eyilE5i5/06YQRfZQkYBADsvwuMPH8PWrRchckkENcVA105HuPvB2+Vc3Tq2CfOzDUxu3YMbP3cTssUxRJENt6uSVLq1WTEZ9Nvz2DpRAb2yM0l6vHU5T5L+yEjm4CCPE3MdtPwk7ExBSWzNPnZsrmLh9FGEXhMHr7hcJN80bA8T9HigvP57HQDQGa5EZwWpJZ2W5kvUniYwffQ03vYLN8h9x+JeN/1cuGwktXHMGQt4Iiy+J4Zd4nYf53rzISUKhlR8NokS5K4OOU1z05M3nRKwtoHWj3cuEyT5nViLejYJgPxMLAEY3HClKRBEPRC6qxElxQDQ7QbwyQCgKz8lABZhtC72bJ3ASN5GLuFiopRBhTQVRtAImr46w3l5a02QZqKMd/TUTMsopHDhdDPswkyl0Y3SQLaKR0/VcNuDj6OfzsIgTZYTBmaFCgAgLgDLAIA0r31XIqYGTQDJgmATxyKVCKB+fH2NByUAv/DmN+N5L30p5udmpfDeUKqi67QRFQ00azPYWCrilvd9AI/8y43IOj5aoSsZp5QB0H7Ib3VRKuZgpAzMNeZx0YFL8JwfuB5WvoBv334PPv2ZL8Gkw3kig6SVw8z0PGzDlqKG00bSj/QEecUEUG1t8nyXqXZqaq9NAcUtVwAAoDA8hl7fwNTcEnp9S9IH2j1HXv8gAKCLNQ0ACENlHQBAUyH5fulGWctiWLjZZiS5wnY6j54TIEMaIt3NEwEKSR+hcwo/+uJr8bOveakkYzx5YhG//46/gReMoNk1YOZSYpgUt7GCPrP5Vw0uHXRp7BYI0ECampHoI/B6wgTYvqGK177iBbho1068453vwYNPzCBb3YT5JRdJUsD5t4S+zQNBvWpZl3y8mFlhRqR+qcOI9yrXv6a9armDdpTWUX9aZsMilLGfawuZM0391jJ51PqD+G+cPHkSqQwp6hGMlImde3dheHwEIfVxdNGNm39BQ3RgIgES8XLoq+j68wEAxDhOuRTrJACh2+pNI5YoMHVjcXoWRx55FJ2lFrqNNjJ2Epc/Yz/6diQZuor2rxIdvJ4v02VGeC3OTCGfSiBrerj2qkswdfwhRH4Tv/c7v44NWyYBpyt6f8/toOfR8orsLBtpZmMTITfT8Fo9ASSZkmCnqE9lc+6JRj9wGGuTlIgrpVtl/jCBhJRElPp9FhyEKi1ZLzy0CCww9srvA0eOn0DP62Op0ZTfdbwQ6VxB0k0SVhpztaZ8ZkETGizw41hOgY8Y8RWovHFODn01yeaeTzCWAAD/WwxJLVum/zxjup2OALbiTMyc8ySb5T7cniM/xz292Wjg8P0P4Nprr102UiXbjE22AAC2jVathiP33ifUQH0W8L1UDB62N0rWIownRBiqVnHxvr1iTvvVr38NoR/AjuOZVs631QCAZprw+2xuuPZpAsi9hQwAAUtImU5a8ppEEiP+B3wdqqnj2nV7TeRzBnrdebzmNT+Ol770RWg15mAbNEw8PwaA7OvfScV4hp893+blAh92+dcvpIHX59ng+TZ49g5+/0zPV2iz8RU8PwYASUzqfNXTOC3d4t/mjC+fTmJxdhqTI0NYmD6FmVPHsHVyQjTF1JkGEf2Y1AFAOZR4/ASReIV0mm0BG6V+kskqAWFF5+ceTflMJs+QQO7vSl+snPm1ad0KZZ/IHaU2bPvVgyn2osfzgQ05J4WWhV63J58FSIs/y64b0/95P4sxKJ8TzVC533Ddy/nI2kQlQPFcSOUyqE6Mobp5E5BJS7yrlcshOTxMJ01ETAKiT0q7I3KB+792M6YeO4qcYQvgSobCvquvQn7TOLBhBG1er36EcnUUx+45LGlI45MTaHa7MO0MkmmyC1J4z3v/EQ88fBwwCvL/u14f6WweXbeDa59zEKWhLPygI94EBABYzJP+z5QlsTjl2WJZKs1DZK2rPQD0tJXv+4UAAGdbQ2vNkHUdJD+/lnEQv9fnvx6fngRATZ/UbrHClFQAgPyFNaZ/6wEAK8KHC93Bzv+VEwAgzka/GzPyhaEjHEPDlOafoLnjRxiqlJC3IxQSDqqJFtLOPOYfvwt2rwV0ezJkmdy7D1G+CCeZRjugv1VaMnZtnhdMvhCgMIqbfwUA8GqqdI/z24XPBACoxB8tAVBMGzIArGwGoW3hy9/4Brr0xLFtHLjsYthuC14YoEfzSzMppnq50EIZBpKeg4XpY7B8B+VkEmnWGIkkjszO4+bHHsGr3vi6GAAYEgnA9l2XIFedRCdQEoAVAIASAM0AcJcZAAQAWN9ZfQclK8TSkYfQWTyNfDEHq1xEbmwjpmcaKBRHkaQNoGmh1VpEMgM88uRhoenv3rgdS7U2Jjbvwpe+eggR0wcSafS9UIYv3doc4DRheA2U0sDkaBG2QZ83VwGvCfq/J+GbJZxadFHvJWClCwKwWokAm8YLEj1Ynz+BA/svEZ+nnhsIq0jckZYHmGe+D58uA+6se8GZHK4HfjjRXysBWMsAYNEsBRBZUrZMfVhIk65PlCSbyAgAcPToUSmodXHPx2BTv7YBH5wMspunkyopsCIVEFd6RTHjI7KhkHzn+NCQjSLWuWkGgNZX6snc2kZhPQmAaMkHmAtaDsDnIRPCAQ+ApzQq4vwZCQCAviUAAH0APC+E6wRwel0MlQroNhZw8Y6N2D4xhH5rHiM5G+PlPAIW72um+/p1DBpiDRYXuolUVQNvxA4SdkoAAKMwhi8duhcLTgiHzvC8pkbc/PPgPgMAwJhCMgC0CeCtt90uUz3lQs6C/am+CnrKyacwdfIkvvy1r8JnZFm3hw3FITTbSwgKCXntqM0ifOhRvO8tv4pRK4n5bgOJFBuRJEIvgN2PBInzIg9Nrw27mMFrf+HN4s4/s9jAX77778SUx0hkYFs5zM0srAIAJAAuPgPWBwAUFVzaWQIASMCJTFi5Eox0Acem5gUASOcqaLQ7otMdlABoAECnAMjjapfzAZBGF46899n0avMjvqe6KebPsN4JA2W2aNgFLNZbKA+VYRkRnCYNxtooWgGydgevec2LcNXBS4T2/6lPfwPve99NKFd3oEkHaP4dnZoWAwDq/uEgyBOqJOR9dpCyE4JeDlWK+KHrr8FzL9+MRx58CH/1vk9haPIyHJt3kC2PEkeA022BQ2XRoMVO0ZQD+Ik+fINTfiCVyMhmqbX++l7VnwnicR/g+h6UsvD1syHipGY9AOBsa5iTJaZtLNZqKJYL6HhdjGwYxSUHLoXTd8UMRuJyZfKr0hEIgClmhAIA+pxjxdTEs4EAZ2UAiAhCFXdCq12m2MaFM8VVNKfzAxx56BFMnziFiFrShImN4xuwcfMkFjt1ycY26KifoOQkgW67J07Xfq8Dr1vHRDWHbRtKmJ96BC983lX46f/+w1haPIVKpQx/qStxgFES8BMhAoMFuQJlmBDV79GhO09bagWFWQZcrwsXPnKFXCwhjGm/A2+EYmKyEVYmsEYcL8n3guwZvq9kB/SzVXiwZb1Q23Z6bhGNrotjU3NodD2URybRDQCnb8CneZGZRJRQbACa2zETWb0zKtqJ15oNAj1IGDtLar5EEdnJswIAAhhTasB8cqldIhw/dkx+f//+/cvMKpqOZnM5Rbk3TZw+cQJzR59EiuZesdSKX1egKwHGmLpPxlMUYnxiArv37JJi9Utf+TIS1D6fBwCgPQAIAEgTxZxzgjPxXjEIAEiDSaOgyEM6FaLbmcU7//T3sGnzCMKgA9PgLnZ+HgCavXK+JbS+Xc7lA7De+btegbNeef5fCgAMRHwOvs7B/eJcJoDSAMYgU6zCVcCtMIsime6xRihlUzj68INIBA62bRxHQow+PUX/zdCYk1Uo2QIBTPpq9qm+66Fdb6K11ETIiZPPcpPMEksiNPk4AQK0/AZCDghigzHlJ8YDRT0jJj4JxVl0Carxl9l/DFyweWGaBRt+MnkEpCNz0PcFjBMX0ViuJW7pyuRA/W2CX4zpla2Jxp98HGVXzI2JRL90IYvtF+1GdqiMJdZLmRSKw1WRNwV+iGQihaDn0g5Q0hFu/OjHMZYrIdNPyPpMFfK4+PufAy9jwqgUJPaXj54KDUwdOykSof+Xu/eAk+wur0TPrRsqp47TPT05aTTSKCKJjCTSAl6eEwvGAQdsbK9tsPGzwQEbx3XAXtv7nsM6PpweXmMD6wAGVggBCkgaaTSaGY0m9Uznrlx186195/vfW13d06MZjbDZfcWv6elWdYVb///3/77zne8cagpwZtvMlOBHFt7zox9AgDw0owQ3oHUwrW4hwsb3vuYV8MIuor4jImh9vSjAwc49e9ClWGk6I+/A5/Mk2jxxfEtcAL6yAEDMQks2c6LlFV/k4bM1IXas/W4N7LnSPrv8f786AEBypw3nrPQWRb9FMVyTWzLvn4xfDc//D+sCqBPqWqPXtb/j5C8JALg+mdCGCHFqoSf7hKBuq0fGHH3li8jnMsibfYwYHsa0NtrnngTq5xG1arD6KbRtD1P7r0NUKMPL5NAL+9ANSwBmWmcTBCADgBsnYNeZ9t/xOKMViwRey7u5GgCAIFrKspCrVtByXfzL5++Hy9HdYgG33HAdjG4NXuShm8sj0LOIXA3pMIVyPwWLM/JOC+3lBVRNE3kRCo3wzMICHlu4iG/81rfLGOr4yKUAQD8eAchy5j5mADAO0gVAjQBU4BpZUixhRh5KfRe9i6excPYkypUCRrbPIDCycEILtg1Ui2MS9zqtFaTMALNLZ7G4cBHX79oPtxeiMjaDLz5yFG2b9svMlzSkolBGAMJuHRnY6DsNHNw7g37Qg07xZcYcg1bIGkKzisVmiOUO9RsoWk4pwACjJR2lHDD77DEcPLAH27ZtFwCArKIUP2Np0D7H7rpCAf9Cz9fLuwAkqBKFkzxPOhOZcln0AFg8ZWmz1e4ha+TxXz70W7j//vvFomlkZFS1XYme9HowmJzGCJ8Ut0wok26bAAAOCiXFAEg6JAQXmE4nYjIJvSyxr5HOu8yqxUjV0Ay96oxvvKCbX2H1W3UosnMp3SXaAObWbAAHgSkRKVn30DwMlQWO3rdkITk9jgAAnhuKn3QhZ6G+PIfDB3bi4O5ptBfOYTSbwtaxMtxOW8LXwBYnDoJJAsHnFousuAgfZgGoVx6K4BeVKLuRhVR5En/5iU/DrE6gHfQHAIBC7OODVRDfFEj1ExFAHTIjnmgAPPLIl1EolmIRQNKGE6w1Fl2Mr5kk6tCQy2bw2BNP4L4vPoBqtYqg1UXAyqOaRru5gjG+ziiFX73nDdhVLGGlsSwzOoZpiD1aKZMXcTo3cmDkTTh9F9/9Iz8sFhtauoAP/uKHpDjWtBwMPYuFuSVR6GRhJcU8uwwKSFs3uqJIiuom5CYFM8dfSgTQY0eTnbZ0HpnSKJ49vwAnMpEpVFFvUnCMs8ZOXKCsUcX5OMpRQCHYg4NrE7E4frZCLY4BpQRU4vWjQnNImxMWAb6BfLGCVqcpc9VbJ8bgtpooWSkE9hKqZQcf+MC7MbFlBJnsKN7/vt/GyWdqQLoMTzPgxlpOfFwmQvziv20W4ERvQxsexeCsDFJRDwf2jeOd3/FWGJGL97//g7Axgl5UhlWeRp2zlFmW/D76viNFjtFXrAKCDT58eBpnoPrIkCLZdaWrmgAeLKKSLhNfAzUlCKZI0RhTRHldRJRNDf2suzE+DN82ggoDCiE0LC0tibhdp9dG39Cw/9ABbN05I91/jxtRpyiP8v+VPUNaelzQspNLy0AmmmtdiUtjxUYAILGz4utUAADFQBUIoPaqapKxG0ff6tMnnsHsmbPwe47M/09NTOKO21+EZrsOcESXQISvo+/zdDcQegE6tVW06/PImS4O7B6H2W/i7pfehK9/86uBoINua1U86yUjoD2WDrhRgEDrS/dMAIAQsFIWgo4jXtsgxdZzKEyAVNaC41EYi8+thBp5jZjM8PoQ2CINXka4kqFgWe9Kd0VlbRY6oYnIyIngFW20uq4PK5OXNcRRgmfOXhRNgaV6W0YJaJtjpLMyQhPQL5fNv0iNU8hnFBfjtOViLObTMT5zfbFrzhEAriUFUBIc9pQbgAiaGtJNJIBw/NjT4kwwMzMzEELj35RKpOe58lzPnjgJe6UuAIBiBegCYPN+/AC5RhWjIxIbwZltW7Fn7x5ZK//8qU8KeGLwM45P8Li/NYhEif1fwn1NmD983IzYACqLM3Y8WfxbFOqU109MSLGc6IHOTq9l0PGCVryL+PCHfx9hyEKLAKIjici13q6VPnq1z3elBGU48d/sMa/09y8EAEgYh3zeJOYkdVTy8yD2JOfJUAdVuvQx6JQI+coaEJE9FUcSPQw5fobmsKUjLvWX+ktZ/6T8EgBgTsDt1Q8ReQ7OnjqBjJHC9MQozFQEj7obEdliafgsN9moCFSRn44F6OBHiDo91JZXRUvEbtvwHKXKr8dWsVEqRD/Ncl6BA8pOSG3xAQAQd+eF5iwOHnTbIACg1pxrK80Msnc4mtNqtQSso0YHv7OBI/kbx2hipw6pBQkApDTYfO0SY0Jh3bCrJkSAPu03abOnY2b3DlS2jAMZE1HaQN8yoGczyOaKIprLAN7qtlEulXDk81/AxaefwYieRjGdRdDvY9vB/Rg5uBf9QgYO3UkYhsh28gOcPXEc+/ddB9vX0HVTCLU8fui9H0CmMCnCYCEIzGXRsTsYGavg7ntejnanJto35dFxEf1KFyrYtWePsKBoyyre7+ycWpYaY40X9kBlPVbkl/VxhQT/ufdZUsAn91L58HAHN8mCNoJ1SaxSjNDhM2+NPXl1e3zjebl5NzpZL7I9YrcXBQAEA3brxjxqAABclp23XlPg6l7vV+5eBABI5+aZSSgXgSdbn6dRrWtjpdFCZWRc2DqlVIjJTIgxNHDxyQdQCOuwa4vIWXlhCkztPSAMAJ9MUOYOVJenzgWbL2TZxLUO868gFvbm85tfIQBAsnkB4AiirzEApCbT6Tw1gZVWC5/5/OcFACiOVHH40HVAbxV+6MHN5BAZGdDVjpbEBWZGnotixsDcmWdRtkzkTEuaG2fm53C6voqve+s3InA6GB3hCMA8du2/AbmBBkBOuQpFNjQRAVQMgHqiAWBU4ekcL9RgaSFyQQ/OygWcP/4oqtUCJvYfQKfrw8qPY3mpienxrSKs2G3VEWoeVikb7PYAACAASURBVBoXcebZE7hx7wGEQQqZ0iSOPHUayw0baasAg24LFFtuN+C2a8jpfXRq87j18D6EdgMZPUIqInBvoe0EMn691Iuw2OkjMggAaDBTGopWhK3jBTxz7GHs3TWN/fv3idZTp+fDTOckPn1VAQC/++zASE1tjTg0DO3jjRR1WR9C2aF1UgqnTj6Ln3zfT8B3fTmIODst9GzPFa912r51ul3k8wWhiVMVm4maeNCHnuqE1WrSeRbF5ZiCmdDyh7esot2r2TmR4BBfKUWtXCuUlQK6oNycM5YOmypK1rysWYAZ8N1QvvPAHrZr43PKz3HhL0XHIEmNKfupSNTR+fdWKgu3G6Db9BB6mjxuq94Q+qbTruH2w/sxXjIxUTRFUGL39JjM86kDX4m1Mflkcpi8zsRCLbFM432SJFIKPc7YRX1BrzOjW/Cxz34BS3aEKF/Cqu0iS8CGRZAIhSQIezJvFRcuYSDiYG94wxvk8H7sscel8G02mwLKqJyfgMvapyABnB1VsQjpy/0unj2Hn/3AT+Glr75HLKtsSx3gJb675Tr+4UO/g3MPPgKvtoSpsQpWagvSMaiUxtBqNZErWGg5DQSaj1e+9tW47tbbQRmOP/nLv8MXH3oSE5M7USyO4Myps+gHEbJxt0xsgy7BgddvKglnQwdtcvgFWgpdiq2lTGRKY7iw1IAPshF0aOIxqsvc42A+akC1UoKCClG/tIAdXq8bO0Prjx9SvZTVUhTTL0UwWYoKJZIU2V3k0330/RXs3lHFL//S+7E4fw7bt23Dt3zzD8BKH8R8G2jnUtByJkK7jZyeQsUyYTs+XKsIq5BHvT6HESuHkm0hH9Xx4z/2Bmzftw0/9xt/g/PLVNB3oJlZpKycOAuE9Js2OMMZK0SLXdOAaiFrinuw2VQibcJsiEUA+Z65J7heOQa0llLEApqMHfGhrtgk6pbQ+gc/U6yRY0CJH31sucgCVVxEfB+rjZqwJjjqwu72S+9+BVaaNZRGy6J9IV156TzEYzSEv5hcJyq6MZI+PIqz7jPamKDF8UBeb5wUC8AjM6zKp5oFfCrUkEmZmD9/EccefwIOC9d0RgTqXnX33ej0OtDMCKlCiNVaHdu27MfyhRbS/Tx69SaWLpzCaLGP/buLMLUaXnfvLXjtPXch8mw4XYo6lpUOhvj0sVvGNcmnp65B4gKhvL5jAqq8YplbHKKdbaSLyic8+EjWJ4MbuRpSxFPcZzAOxSRi7RFppsNuP0cI2P3vuAHqzR4WVmpih9PohPC1KkKiIHFMITDHA7LdpVovZ4MV2MbnIhspYTMLGBqP0LBALhYKaNRqogfAa3z0ySdw6OBBbNlCX1/aBmbQajaQz+ek2KdbzT9/4h9RNLJCmVZCkEr9nKMFtBckE42P5/muxMi77rpT7ARz+Rw+//nPy3ulJZO4Yawt4mQ1x6l4zGqI4yj/YyKGybjOoofdfwKisn9k3ozsHZ5XLATJiPDg9BoYHckgnwvxh//1P6O2ekHYPOxyJvTq4XWbaFI8Z7o7VIhcS1qsen+bAe5X/2gCJA8B3Am4N/y7q3+053dPXmrO0woTM2ZyDL4PPZQ6P9YE25L9w3NBZ34htG/Owqu9pYjyChQkyCPNCp+Ud+4IBRryi7WX2HgKQcuHRQFM5gOkEgc+/F4XSwsXUS7mkWXHO/QEMEhnyKJh8e0gn8lChGj5Wgh0xpaYTOKl+GbcFiZSBLvroN3soE1rMnbNQ0/RBbi7BICQoZyYRaOuCZ04uLopoCWPFyk7PwEEdAPddk8YmknzJJfND7SUuJfIDmDORzCvyBlnRwHeju1I3sBwyvjp8z0zB0qTJgy4nitAHFkyHbuH62+6AVMH9mBpdRGBqWF06xb0wghGrgI/6KOYTgtVGj0H/+/v/j6u374LvWZLAW2lIg684uVAKY+O00N2dBQO9xptce0WWvUW0oUtMAtb8Mn7Hsef/dUnkCtvEdeTIAhlv6+sLuDVr7lHFMtXVpaRLxaQp22gnsWeg4dgpTPSNFFCnn04sSXiRgbIV7ZfHQs6rxt4jAO4okINgvlwkbH2W+69eNwjPhdVwqfO9oRxe7ldNQx4Pr+dl9ybzUDlSjE82prs/SQnGP4+nCvIS93QgBl+HUlsea7Xttl9hnO2pGGjnit+x0lOIPtdkzG6DLviFLeOQtR7PdRcj6pJsi9mRiooBzZKbg2TqRYuHvsi8loLWsC9k5LRuEx1ApnqONp9Azabc6YlOTbn8SX/jOsdZeAVC1rH+ce1griqMZY0RhINgHgEIG7iMsVgbNsysw1HT5zAkaeOodnt4lWvfg28wEHEDj01ouS84sgotcVSnDJUQCYbMGGAPh1CoKHXbOPJI0ewsrqK7/ru70DPrqNKDYD5JYxt3Y2xndehYdNfPC/jDemgDaO3gubscRQzpjQF28jBmroOnsbGayhfWt9F2FnEhWOfx8RIAYWxKbj9NAqlKawsNTBeGSWFB46mo223ELqr+PKXPoc7b7sFfphCKj+O2YUWjp88j3KxCs1xwda112nB7nQEFHE7TUyP5rFtLA/dqaFg0Sa8D5s5C5mK2SIefXYOWnYUhlFB5PVF623vzBiOH7kP1++fwe5dW2WEkFaAy6tNWLmiEie/zO1KDLkrAeRX+nvN7z6zKWQ3HKiSOTfpqg4d1jy5tJQp8+5v/YZvhKUZsAxLUTlTKaFBOZxpFEq/onhSoZYHIb2amWjZgStzWAyeificKg4UUqi6MZfeEgCACyypTgeBQ7V75Y+Sgl81rtS8fRJsGB/puU0KNi9CItY2bEtF6xfZC8MoZFzA9LUQXbG7M5Ah6mMDvZYnnTzW3ZxhHR+rotNcwaF921DOAqO5FNzWEnZNjyFyeiJMIeh4UtzouoAASWdEdboM+RpOlgQwIN076MsC9swcPv3go1j2+ohyRdgpAwZFANli0xhEFANAOSmsfbo80LvdDu69917xxiUDoFKpCADA4JUAMkK22rBQpag2TQE6to2PoVlbxV985C8wW1vAjuuvw2JtESOZPMyug6c++g/4xO//AUq+i4IewQ/Z3eN8a0EJDmY1+KGNUA9w6Nab8dLXvE5Q+WOn5/BHf/YR6FZZkDomHEx6R4pFYYh40qG79FjdeOBJAN9wt40AwOxiHb6Wkc4lu5trAIBKdNcCrVJ/lQ5Owme8zAZ+LgBAXrmphC8T4SUeyMLOIAIps18hsrQI7C4jYzi491U348d/9Htw+tQRnDu9hJ/72Q9jdOeteIZWnSNl9N0WzNDFiGmhVm9DK0+hQyu6goFUpw1zpYnv/qZ/h8M3WljqdPBrf/pF1BwilpHYHFGUj91Ovu7BoRzPbEqHSrrDSkldzZGSfBkrWccHJK+b+MpzjVpWzO9WxWcCpA2DioNDPdlnQxFJvN3j7j1fkwIJKLJJkTsXHbuL8khFhKPGpyexc99u1RVjl9vUBQSQBD/+iicCVFHM4kOEADkikIgDDrt8JDNHax9uEgvU+ajUtJl4CwOA1D1NhwEDoe3Dbfdw7uRp6f7Tco4MqQPXHcDoxLiwDtpuE3ohhEfBvqaGyfI2BO0I86fPIIMeZiZMpI1lfO3XvBj3vPIwDN1Dt9VExshC1/NwOjbS7IgNuNyKlSMdQXl/cSE57As9sM1U72mzedGrTeYkkYwHfCVBka81MSFhtpDrrxmK+i/0f1M8kqkF4CGNpRaw1HAwN7+AxaUVtNo9OD6tJVnwp5AyM6JD4IaMc1x6yslDkiNqgQYu7F4XuUxGzgrfc4UVUl+t4aabDsvPIjSl6i3FUom7/EceeQxZ7nWf8BFHz6SUi+f/ldgZv/gZtzstvOIVLxcldBZ1ZLzJeRIlAEt81QaxddCHU6yjDQAA9wXHG7i+CQRwVliNkSR+WYp5oSymKE7YhWV6uOWmPfjpn3oPmo15WHy50k1VRfTwTc7CwSkoz77px3qlDvxzaegk58nVC45d+hK+mgCAuN/FImwEXJNZ9USlPTkupCEeAwDJd8Z+3s+kC4TsA1X8J18Js4njMjy7aZUsBTWV8mPrSI6YeBwB04GRUhFOqyVds4wGrM7PIWBsY/GfTQvbhWA+VfI1k0T5vow/UfNT42tIaXIfWb8htYFU3KRwJtdIRHFO4gRsGPDfBCW4rtnhcmxh1tB1I/A9YQCRvk9HDRmtkc69bD75mXkSxVe5bnlOJcyvXo8snQxsanEMOVrw/jyrS2xI+L40OlzXExCfHUxxOrF7MSOCsVSJGXJ/EKwjM4axfHLHVkzv2Y5aryWjb1Ok3cOUeWmL89J+AMN2sTo7iy99+n9g7/btaNabGJmYRKZawcyddwJpEw5zokIegW/D6DVEJ4GtiqldN+OXf+NPceTERaTSHAdgHA0lxvp+F/fe8yoBBXnu0bXFLFbQL1Sxbe9+eU8EOQTwYbEQM0qvpEF1tbF28/sxARkMUMUBfdDrHwAAqlGxPgIMGAASm+Ixgrjzq1wi4y5w/LvLPf/z5QtsfJyELDMsFp6c88P33VjIrAGFiWi5ytG/ErfNcraN8VXiluAvGvoe1eqBdMqAw6ZEr4s6u8caUCoWMFXIoep1MBa2ke/NoX72CaS1JufzkKLOTqQjXR5FtjqJHkzY/EypqxE3QtWpvqb2v+YWElt/Xia2X+laJABAkssoMDc5v9VfMz/iM09MTePIU0/hiaeOyWu7+bbbEfQDRCZHKDmiwDXExlXCKEmaRcrJgSAAAYD2yipOPnkU7dUa3vmd34aOU0d5tIKLi6sob9mOid2H0HAoFZCXcaCM34Zpr6I1+zSKWQIARbT6WVhTByV/4HiEDIxrPoLuIuafvg9jFEQenUao5ZArT6G53ESZbiJmBrZmSc6ouSt49MHP4ZbDB8XiGNkJzK3aOPb0aZRyReiuA45XkAXQbrZFO4QMj1Ia2LulDMtdQV4niEgAIIKdNWBncnjs7AL66VGkUqNSB6bDEHtnRnDx1CMYLaewf98MMjlq/1hodVyk0vn/vQCAdQGNdM2gj3S5gp/8wXfji597AOMjo4KayqFAZX1fjQ9IcU8KZqEIp9NFMZcTGnbddVEeJVFcaQYo2ifnMDinphbPpbckfFFsbz1AsEYXVmAFBe34enwvGBQ1fDxRxQ2p9K4PZj2TpGm44EismySGDim2SsFAmqiuwIwcVStdoNNwKLCN0O/LoUqlfrfbxP7dW1HNGxgvWgh7deyYHJUFRSVuvhYeKknRlRT8yQjARnSUr4PXh6IWms9iOoW5Zg8PH38WS24EP51Dujoq1jnSGY1F3DYDAPg72+6JCCCv0UMPPYzJyUk0Gg15DrHMEspW7DUfJ7L8XNiRIwCQtdIwAh/Neg0/8bM/gdteezea7RrSWdodekizyXDyLH7he78f02kDXmMVhYLyDebwsipYXGj0lE/5yI+U8dZv+3a03D5anoZf+dD/DTNdQRQZMFIWuq02jD7QbrdFofRaAQDOIHahw4UhIwCzSw0EqawwAAgA8D1zjaz3R03Kpq8MACAFlFDQkyKBAIDKOAkAEAUN3A4yKR8Zg64SNfzQf3wH7rj9oPjE/97v/CkeePQ8gvEbcb7WQalMVogDzaYAZQ4eRyeolsrOR7+BbeU2fuQH34F8qYQP/V9/hifO+wiMihIrSinBM2XCGXfMuQfjOU5hqvDnIJQER2az0xYCUs9jsUg1zmLJlzBWBHlT6MswADDYT0Oo+jqqZHyYD5LwAbjA8ZW+UExt15b5VWqIEOg6dPNhtqqQLeXR8xzxa5d6MVat5kOyoxr/qNZdAgAk4MRQh19VyHGHcAODRCUbyhub3eWQwlu2I4l+zsyiudLA/LkLmH32LLrNNrJpzr85eMXdrwRn0QmKNntNmIWUYk45KYxkR/D0o08h0w+xY7KIYtrGa+6+Efe+6iaURw3YtXlJipl0u3aITJoxlLPAcYYXxye1nxQIIMyn5wAA1iijV0oXNo/CkZCt1qiDjCfKJVylFexk8J9eqImVFifj2AeldSndQFoONUzYAadGhIFuz8PiUgOzF5exUuvgzLl5iW/0546oIaBZAgJwuQUcJ+NcoefLeAAL+6WFJZw9exaZTA779x2QAptrkfGV3cl6rS4Mp6eOHkVtcRFFgtOeKxAWC6gBC4BFQpxY8fetTguvec1rYnvUlDAAuBeEmxDn3PJtaJaVP6pxkWRvq2vITqeVtmCZGfRDDZaVURaFcdc4mR2Ws4wzsuRC6QGc7gre+c634N+/8W7YvRWYHPhO6JrDFK3hbtXgo9gcAEi0MS736T8nAJDs3WtMQIdjwADci/fZvwkDQMLSWh8zoegLs0Oum4o+sS6eamLEhZQQNdioUr18KVqTm+o/qAKBwpsUhGJHmOcl42wC8FMEmGCtiRBer4vJiQnYtRWcPPokJqpljJZLQodPiiQ+BzuMBAFEgJaArIzYKbCWLBLJbQLavZJOz1iXEiqx+FrHNpnUHFEVIfMnd02EOFJaLg6FyWxb1MkZZwm2kgkggsmBylUIEnBfETTgGuF7UgLQ6lzn6Cdfr+Q0ui6/477jdSBDVBobLGvY5ZcGDJ2lFAhn6IY8J4VQKRBaLBZQa9VQGCnjlhe/CJ4W4sLqIka2boVeGJGRInYYmbCHFAitVvHJP/xjjOaLMCINOrWrNA2H7rgD6YMH0Gs2EGbTyGRM9NursDsOVtsatu27Hd/2rh+HmZ+U7iEFT9XWDTA5UcWLbr9VmiWK1ZZCaKRRntmF0ekZuf58/wkAwPebuN08/8h6tX/BhRYXXIOO//DfxkX80K/WmiBqbcv5ID7JayO1ApYmDD0CP5fd36o0fSG3hMW7sSGQ5LwDF4ANxf1mAEAST17I69ms0JcYsAFgHQYA2NDMcZ2xw227WOl00KQ+l6ljpFLBqJUSAGCLZsOfO46wcQ4WmjJLns7kYXt9GIUKMpUJuHoG3Bl9no8CWMeNu68SAMBYQQBALACPHMHTz5wSMGBq6zYqECLULw8AJMwpARVYD2opLJ6fxflnTsFptPCOb/tmtOxVFKtlcUvIVicwtfcwWhyFNHPQ6LAWdgQA6Fw8IS4AFAdsRmmYWw7A7VsCAFg8w+lu1FvC/NOfQzmbQn5kWizEzfwY2rU2CsybcmXYEVX4HZhhE489fD/27JyBkSkgyo5htR3iyBMnUcjkBABg6zcVRWjUGug5ngiysnY7tHMC2aCJTN9DKtJFV8TJmehaGRybW4WXKkPTRoBAhxkE2LmlBLt+Bu36eRy6fjfGJ0bjnIY25gR6/jdiACRUe1UMa5J80Xf18YcewXv+4w9iZmpaDkYG8GyeKvIB/MBHgeJLPRsWrdtYnDBwGKZ0qjPFsgROBkwivsO0XykSN9mAstkFsaJSs9rya92E2M+WVKyYQcAkjF1JmT2OZ5Q5zxaxWBryYZSDPZnfi7ugCXqa/H7wncdwQLsIHTkzh5AFa60r9P/QjyRZ5AFORGDPjmmMlXOYoJQkhS+ofE9rncgfHMADZsIQ0yKhPw93Sng/6a6SPeAGCPsGTs2v4NTCKs41uuhAx9j2nbA5J2+wAmJysjkDgNePRcytt94qHUwCAFNTU8IASD4HdW0VUpwkZvwudWrcETY5L5wC3v6Ot+ON3/o2zC/MYnR8DGHXRpZtkZ6P3/nO70KR3YZF0hpJjYzgun3pGnh+FyZbH2ZfioJ3vec96Js5BEYev/Srv43VBrUQLOlihB69UZV2gkN60TUyAAgA2DDAKf90aVSNAKToecquqhJKIgAgrIkhBkCCwL5wBkCcY3LNyUJRN+aSgnuxs0NKstNFOWeilNfRrJ1DIdvH+37sh7Br2zhSXhfv/YlfxZn2FPz0OPoGLc36cKnHUR6D6+vI6Gl4tVVUMnW87Rv347YXHcK5eQsf/JU/hlmZgZ4pyRHPkR2hd7IQYhEpVoUx/ye2mZIOkE/bNzU3ngAAiWimGldhx0oBeAIMDAEA8UbdFK1PUomEccT7MtHcSBFmQkswkQAAhf7MrCVOIodvvQVtpysAQNe1Ze3Ts13taZVIC94SswhkX8vc+RAzYWh+N3mtyeeigIT4M1KflCTb4mPPEUA3QJpifiEwf34OZ08+i+ZqTZJmXq+9e/dgcusWKf7dwBNwjp0tJtkjuTLmz5zHhZPPYNtYGeOFFF52x0F88394PfJZotBzCAMbldFREb3q9TyURkcRipBoXGwPbA7jvSpsAJXsK7Q/Hl0acg5+QQwAoTur60A6fuKYkTy7un4KjAilVFZ+2kLnl6EkH4WyAf//06GgcCrn5jTNRCqVhqbTFSaNsG9icbmB06cv4PzsApZXGuj2XLhuKJaFocE5X45G9ZFOZ3H+3Czm5xexc+dujI9tgeN4whhwHc7rkaZrI5ct4PHHH0chbSJo1fnBKZZIvNaE2SKDymosjPGp3e3g9a9/PVq0QHJdPPzww7AMUh0p/KSKPynJ4nMxWSfPDQBQm4Od1GEAgMFGMdVUx5XK0j61z9CsX8Bv/ebPYcdMFeh3BXzmqI46H4c6YcMAwCBxHY6SquhVwJBiwFzLTR2bL6wE+GoyANT6jAv3GB9RVyK+Hmvqsmtk6uQ/xfdLkd0ima5iv0gUj1l2vKwuGxSMO9TlMHVoMdDDTrjmOxijUGmvjYxp4NTJ44h8D7u3zwgoReo5fBbglMQlZqbGA6VZQCNWyxQBX8ZpxWxU0BsdPyR2IwWTHWlhaqkOPl8TGUv8h8jhcRY+XrfxQoo7dmqs0qI9sxxGKk7Kv2NNG/5IkECNzyQjlAT64rFKuZRsVhD8dOX1kx2gWAK2ABe1+UWsLC1jaXlFmFAcC+RYA0EBwhmc05cpzxTFtXSMTI1hZu9Oai7j3MIidl53WHVLI4rNpuG2m6CB2tKZc3jovvtxaPd+rC6vojI2LoKD17/6Huna1nwHo5NjiNo1YWsu1kN0ghx+9Kd/HdXJPXAjwjJ8z+zmd3HHi27G9NSkNEty+YJoqnSDCNuuvwnZclVdd2EG0D1c/ftK7Jpr2XOX/k2SN2wE+BRArW7Jfk+W9kYrAAkY6+67xhLdHDhMzpwXtvvjk2ko51ZLRrF0+ZWMUFyOASAF8obwNXzf50OR3oxFNTwCcMm1j1k/BIBzZGyGfbQ6XaySTaP3YWQzYnFXiDwBAKZSLurPPIJsWIfRjwGANMdSAmjZogAAvpmDl6KjkS4MamWR+G/EABjEc3UyJIA2c6RCpYJHHn8cs3NzOHDoBhl54X6kdhf3iLiPDDEAFANR7X/VFOBIpI5TTx3D8oU5RLaDt7/tLai1V1CsFtHo2EC6iG0HbkYn1EVXiK5V6bADy6mhM3cSZQIA6QJaoQV9Yq/odVkEYRlTOXPgrmLx+APIGgGy5QkUKlugGUV0Wj1hGmWqY+gGpsSnXMrG4w/fj8mxCnLlEfjWCHqBiYcefhI5nseuLUwsajjVVutotjryWTYWzuHmfTMoal1YYvFO3bIIbtZCSzdwtmaj7bPDX0UqsqA5DqZHc8gbbRw/+iXceMMe7Nu3F7YdCSOSw1TPpQNyJVbL81nfm8Wb5zUCwCAxDABIghT1xcuZs+g//4EPSGHPGVUCACwsaTXDRZyNDyK71UYpk4PT6iCdL2CpayOVySobwJjim3QXWeTysBguOpM3rKjASoVdrbO1KCDCdYIN9IWmpop+ZcfCwKyoyyz+OevMOVOVxia34VAo1PtYqTxBKQffKTzFmhUpZGjbQe9PWm5RdZfXxXHkOXjUjo+WUMpYKGcMmesuMCHoh9KlJBVwmPafzPnzO9//mmjK+kjHQsnvuTK7fXa5gaWej2Ozi6j7Eab27BMGAIsgUnREAyAeAUiYDNK5IIU7CnHLLbcIA4AaAOPj4wJecCyDDAop9pNrOoyEsqOQyaBeqyFH+mE/xBve/AZ883d+K5CzhE4e2i7SpM94Ef7pl/8TLjz2KJzlBZjwkcuk0e368hyu14GV1ZEpprFYW8E73vUulHbvE5Gz3/+jP8cXH3oCuXwVbs+Xa02bI2pG2PSc/woAAFZxRACA0MgPAAABxilMlPikxu/9KwcAxAi6jJTEnXJpzDDxj2drwxBWSoNORNmn+qiDXLqPSjmD97/3ndi31cB99z+Kn/q1f8DU3pdgpd2BRnCIIniOh2KmjPbSMibSOrZNunj3j7wMjhbhN//gyzi7QL/aCLqVlkDNzrSwS4iWUmk29kdnMsC9xD3tObSNXBPuYeGRjAAI1ZVezbHKtOxVKYiU4lVSaCTsgo0BaaMQF/+7CLsNjSTwdz4p844jSK4lNoh97Ni1E9t374JLxXRdE0tACvzpluqKJSMAqiumaNMqq2aHPB7xGRLhTHL/ARtIHkS94vUJhlKeZ7It0nt+H63VJi6cPoeL52bFK57xLJvL4RWvegVWm3WkLF26eNRJ0Y0MHH5mvoMLp45jSzEDM+xg39Yq3vfD74IFG/kMF6CPwO1JYaqEVRl7lU1qkoAP3mRMI1eJvSrwkj0iPw+VbS8MAGBUUYmCgCtCH1SU6FghQ7F8ONesm9AoVkjRzXiunwHT95rQtECK71SKWixibCRdfn55nGAiqKLzy4Lnh2g0WlIwrDZdPHbiIpzQRKPRFGvCc+dmYdserrvuRvb0oae4tg1k0gU1PgAdyys1PPLwo7BSQDpyYYi3uSpwhK7MsTUCxgSkSVUmM812cM+9r5a4uLi0jBMnTyBtUOTRljie3AZAaZJOq8UlaydxVhhoAJgZhBHHZDIKqIo7uwNAih1UVieRi2y6j8hv4I//8DehRW1YJosNKNvAwQjA2icrI3LyeagCYCN0lfyWn1YyB/p8CxIFwA+2xfP988Fe2gjwyWsbHjW8pke+mj9SiW5SzKhrom5qz8T7fcNDKeBDzf+GKVpkEkeI5Es5pog6kojm+ewkZSwRmGQ8IshK4I8u71zhJAAAIABJREFUOEXLgL88j6wW4fjxYwKijY5UUCkXkRmpYvXMaRHICriHKHHCcSq+No8uFRo0xrY+Rwpoh8llxjNYCfeK9gfHSjwV0wW8lIYHwQM13kIWDsWoZKRG4mKszTIECHBeVR5PY9NBjSGq3Ek1XkyqCCt1QMV+IVssYcEw5+Lveb7wPfD1OA5SBapsExjWSQ3CUw9/GceOPS1CgtLU8HzkzTTGy1WkCPbaPRQKOWF79UIH+2+4DuM7tuL8xTmUxqdQrI6C7jRW1kLYD2A3m2IDeN8n/gEVIwuDeiyZHDq+j12Hb0Rp7270Qg+5cgEgQJNKo9nV8bf/cD8+/cBR+FoBYSq2Lo18eF4Pr3/dPQLG8XxjzlssldELgV033QrNUrkrv5Lmkro+1wasXc3Kfe77JM87DAKs7+Mr28dYS2udDe5Qk0dGeTd7D2ugwP8KAEDyzjYDCa6mQNqs8F+L50ORc4MGQDICQAAgEyqdjVang1q3Az9tIFvMY7RcQC6wMeJ1UA1aqJ18FBXDhhbWBdg1zay4ACBTEAAgsPLrAACOnPzrAgAqzkkNNQQACK9PfskxPBNGOi0AAMW5r7vhBnh0TzMoqEldks0AgORBVWxgkzSd0vHoF78k3X/qdXzD138taq0VEZR3/AC9MIU9N9yOXt9CQNZq5CMT9WAQAJg/iUo+DVg5NH0DxsQeBQDQbpB1Br06wjZWTz2IVNCDma9iZHI7+tTv77kI7B5KW2bQdNRqKRgeHnvofoyU86hOTMHRSojMEh74wiOwdBOm7yBLVhWAeq2B5VoDk2OjqC+cx6FdWzCe9mER/KctMpuoOQuNfgqLdh8rbRJ4aYSYRtTrYrRoYmpUx6MPfQb79mzDi26/DbZNJhdFR9U5crnblWLI1azv54oV1wwADBJhHgj0PGQuQColAzypXESOu23xmKfSp2/bmD8/i1PHnkbOsDB35hwMK40mCzjS2cUiwsXo6KhQ52u1mgRbIsWqAF0T+htszr4qBoYa+AOqjgAAfQidXc3Pq9ktPh6TOM/1xYOXIwAsgAfvJ54TlRm/GIEchLt49j+5Lz82zsIxsyMNnsqy7AJy5/Dg9DxXxiD4/mntxtSWqBIPw4ymiT1bx+kOfMiTQ2Tw+AkNeggRTZIjoUbxrBUabA7LXV8ERB45eQaNoI/x7bvYIlAq5zEAkCSCCQDAx+Jnx9/ffvvtaDZaOHHipKi285qtrq4OrByZBCSKxmufPfmJCql1Oi2MjVaxa+9O/OR/+nkQGSEAJLZEnAPu2Lj4mc/ib3/vd4FmDWG3iXI+zxJPUHPP5wxggEIlj7mVRbz8Nffi9te+Hkhl8OlP348/+fOPoFQa53YXZfPVpVXpeJii0XDpBroaDQAyAByNM1cpCRgXV5rrAAAZcYgBJgryyYEpT6U6ZyphfO4MeHiDbtzMKv3UFUoqPGJagsTdxBjAIs2fdjAEAVy7jawFjFRyOP3scXz9m16Cr3vtddi1azf+6C8fxF/93YMojOxGj9Y0OXY9e8ikLGQCFxlnFW9/y0vxsnum8NmHHsVv/z/HML79DiytLAr9WBK9mPHCJIZ7hewZKjvzLbLzz041QQF2l5IxFa5x2lCJgFMsYqkEN1USrxw9FAAwIMkOretLAL34IEquldiAxmNA/B3/7Tp8HaTUhtCzpqj/H7rhBuTLBWgmO8oBdI6ahL68t4Tzr5TmVaIrtDQCe2S2DIkSDvZG3CQZdHGGg/S6jgWV7EPokSZ0YKfVw8K5i1L8t2uNwXU8dPhG7D90ELVWAz3Phkk6GUdRMyNYnL0Ar70Et7WAStrD7i1FvPPtX4ebrt8Dp7ki9kL0xOaSs7sEyjLQcxnY7baI1K0xk+JukBT5scbBoPyLD3p5HxuLm8t1eZ47zWSRxANMAICYIaPk+gacg5iVRTtK0pdFbkztHbE76yNHn8nIFyEzAhoighnP+PM+SpOCjgSR+m/xOBLXjde34JlVse5cWFyWrxMnTmFpqQYrXcA8LUPZUSEmZNDhxUexWMGFiwuYm18UBlbU7QjLRhVJqtiRfU8NFVoPkq1mEYQG7nrxS+Q1PHXsaSwtL3HaBCnOcQ4ByAO6f1J6x9ozUmZKAqn2imLKZBD0CbhReyMBAFRhJZ+p2K7R6tWGpfuYmSrj13/lp2B3l5G2ApgGZ8j5GSmWzLpxDvnbZPhjMwAg1k6h28Bz0HifWwNAVcwvpMz5ajMAmKsMF/zDFP/hXZEkyGocTBACAQmoI6Po+LFeQ/ydUY9feYr3MVa5Ki+yyN4jeMei3XfQXL6IufOnMbFlAuPjo1I0hL6LldVlTG7ZIiMgUvCLq1xcUHuBzPTzzNCMSHIsvh4OBHCMhiAAQTNw/IYMSMZA2gpwnXI+sU8rZ+VXHnBQWdNjoVW1jpKRRIKNBIOVi40aM0gYiQQvKRJLIUEWKfwbrmMCfuwOCiuBY2W8kblAIILNHMeFxjOFG4n53+y86DBduHARZ0+fRafZQlY3YVEDxHawY8uUCCTK5ySiC0C+WsT0jhmUp7Zg7uISJuj0kdZpoIJ0IQvdSKG7tAy/3saXP/sAdk9tw8r8MmZ27kIrCrD/9luhTY7B912YZN7pWfT8DH7sA7+G0BzFcsND38jBSGfgeTZy+TRe8bI70W43xeWq0+2hXB2BkSti63WHxE0o6VonuepwPvnCC/rLPUICXqmcRN2S2K7i/PBtcI91nd6YQRvHP9Egis9uBeA/13O/UP6PYs5Ilzthpw2N+iWxYbNrmZx5Kndf26lXKpiu9FlsRvVPcu5113JIA4Cgl0lHGy9Em/a1not+Lo1ipYBiRkeW9sSM4Y15OHMnUNC66AdNpImH00mH7hxDDABfTw8YAAo7/tdkAAwBAANAV62rBACwsllhIzzy+GPQM2lMb9sG2gMS/NckrkirYT0DIF434qJDdo5pisDp5z75L9CDEHnDxNe++c1YbdWQKaox3tWOjf033wmX1p46xyo9ZDVXAIDW3AlhAKTSBAB0mBO7BQBIU3PJYK4XIKPZaJ17DKHdlFGBiZndANLS2OzW66hs24laWzGGS1aIxx78HCqlHCant6PTz8EqjOMz/+ML0tBNRz6yugIAWq02Ls4vo1opwW2uYvt4ATNlHem+JxoslID2sxbqQYRmP4OLqx4ilNkWFuctar/t2lrAkcfuRylv4lWvfBWYLVLrKNGOudy6vNJ6/qoAAMMJOTv8tEpz222MjY3CXlmRjgp5VW6PdjU+NPF7Bk488QRWLsxhrFhGp0aFfENEAAVBBqTwP3DggNDPz507hzzdApj4xcV/gjwnTAFlacNDa21GZ/2ojqYsn+IDLjm8kvsw2JGqz+eQNCoWyGLxIz+LqI66JWrlyQVXk9Ksa23l40yES3xvE/E00v+8+DHYPfWkQ0Z6mh72YVA1NJOGS4GnGMFI3iefj6+VX8kIxDD7IDlkWJBmjLRQYSmGY+sZPPDEcbQiDfnxSZj5vHQbRFqKnmBxoNwMALjzzjsxP7cgBzELubGxMRHTSihYCaCyfqHSxpH0RA05Flyeg1e86mV4z/v/T7iRB9tzhc5HVB+tDrCwiF/9wR+A1WlB73WQpXtCOq+SVy1Az2mjOlrBcmsVhbFRvOP7vg8YmcDsqbP44C/+Omy7j1JhBIHbh6ExATHhxnTIjRvoagEAdwgAuLDcRGjmEdCPnUJuGwCANSod12vS43wBAIAMqCvKIAUl6dsm39cwWRl5COi1zLl6Fq99dk05G6nDbc/ibW+6Gfe84kWojG3He3/819G1p9DxTYTpAGY6haBnY0tRx7jVxI+++zvQ7C7j9/787/BMvYzQmpCO0DCClljZKY0MWtywUOVzetKhkX2xDrHsI2Wobmmyv2I8Wd13EwDgcgwASVnEA3vt0xTl6ZgZxN/KjKrtyGti3EiRNZLP4uANh5TdH+dgqTwryvjMbdUsrto/ia5BzACQjaa0HJIETp556P0Nj2YMgwPqQ4uvBa3Agj7Cnov6/DLmzsyK3R/ZEnztLNhvu+sOScSp+h0QryZICgtGkMPyhQsIuvPQvCWM5lx8yze8Fm/+969F8/wplCcm4S+viFqzlS/IZ+UT+EgTOLrUmlO9/piuKwwt5XudJIbyHmIQS+66YbbxcgfRZr8XRwHRGIiTFAHLOBOfCBYpy1fVoVY5f19isalE/OgD3o6dUBhrZQwmnkcVLQpS3JUTC4sM6VrGF56x0uffGzmxFiRDgLRcn5ooTMZgot7oYHG5hsWlGk6eOodzZy+i07Vx5uysOA34jo9yugDf8eD5ZCHwtVFrQA1MkTngkyFjWEhncjh8883I5gq473P3KwqzKBBTIySBtjaOAChxyGENAF6rhAHALjBdVKh8rjQAlBihjKvIh0vVNgUAGJqLu195O77vu98O312FkVJWhkFE0TFSw9euuXBuEhXv+HoOT+smXW8p/HVFAb/c7f/vAEDSzRd17SGl/42CsUqJm84ssWNADFSyJuV9g1Qfkc7v/BQZy5VyNyn8VhCi0E+hzOKc4b3egj23iJXaEnq6i217tyNXyAFZsghdYQlkSnkEZFbGosnMK0ixBeOM68uaDQKu245yB4hEolUYLtSV0DWyHk0USyUFFOgEY5mzsPgnmsB1RgpMHkSRPMeJLYfVqIEwuThiELut+LEbyyDGCyOAhb8v7AYm2ZlcVij+ZDsxh+KZoMILmwE+LLo89WxZtxwNTecK+OIXH8L1198Aw7DwyEOP4NSJZ5A1LOT1NNxGGxPlMvIEEsTNiVvdhB95KI9VsOeGG9CqtdBPm7Do+kIwMWsgl8+iubSCSraIx/7pszC9PoKug60z2zG7uoKp/XsxdethNVqhm7CDFOwoh+9/z0+jsmUf2g47m4YAGAQA9u7bhe3btiAIfYyMjKDbo8hhFjO796E4tRU9XznVsBBJ2KXD45zPJ6Y+v/uqpoE6MOOCX1xYkuL/UgBg2IqQf6tTyEyA15g1y8gT2yWzKUC2w/qb+nktEj+/V3zJvWMAYKPOlTqG1wR5N+vu8z4bAYDk75LneT4F0mb3TZ53M2BAxYy+EvX0IkQsNGm5GfowSzmUK3lY8JEPepiGj+6548j0lmD6DQR+A4UCHSNS6Hkh9HxZGACekRUGADUAxCIujuv/eiKACQAQnwID1lgynqqJtSWV/x87+gTGt0zCzNLK15L83kgYlhIP10QAk/gpwrZhIAAARwD+6aN/h6JhoZov4Gve9CYstxpI57ISaxZW6jh424vh6xl4qbTElozmIeXU0KYGQN5EysqgFeiwxsn2NIWCzzPb9X3kdQ/23FOwWysCIEzt2CsMOx6jjaVFjO3ej3rLl7HPShp49EufQz5jYmbnHjR9E4XqVnzyX+6TGJ9BKCxtVoC9noOzs9RfMmH2XfnbHaMZFFI0CSXTNEJAAMAL4ZglnF3oIOiXYeg59GjlnU1h9/Yinjn+KOorc3j9a1+PSnlCGIscXUjqv8120v/iAADHr3S4vQ7SuRwa588h7HVRLeTQaa6Kdy1ploHTE4GaBz/1L7BX6yiRMkUkWLWwhQnGwEkbuttuu00E6I4fP45yuSKe9SI4FwvlKSp6HITiWV7V7FAsgSQ0qQunAggL/I00YgEWAlKM6WGrHk/oWxT2igEA6YTG9OOkO6/E75S4DbGkfLWCnkMaqLLKYSdLOpWIZEaZBRBFaALPh6Ex5ae/ZISIM6n0fWbRx1nSeP502KZws+Cz7ncEEdilot0bUexUGvc9dhTtfgp6oYx0sSjFkXSVNwIACULnkz4YiQjgmdNnsbKyKq9/586dWFhYkM9EBeJLRQD5MaQzWTUPHrgIQxevft2r8QM/+T4sz1/A+NZpdBsNAXLQ64GtuF9629uQ7XVQoL2e6yEIFaUwm7PQ6bUwOTWOtttD3e7gR37mA2h1eojMDH7jt34Py6sdjI9M48ypWRRzdAXgHM1aN3N4Az0vACBKwchXcHG5icgqwN8EAEisAJPjL2EAXKkF9lwMAFWhks7NpcriP5AvRelWfVS766JSGkGn1ZFufEB1UjMl4pejJQ1R+zS+6RtegztuO4SlBRu/8ZsfR5CqwM9qiHQCU310a2fwnf/hVXjNq16OB75wAh/+b5+GX5rBQstBoUAHAKXsPNhDsb4CBef42Qrd3nZUMcuRmpghwD1LDQB2L5k0rnXzVNEjh7qAausZAANq7UZhn/gD3KgBMHyoE9Cze7Z0N1NmSgCA8lgVu/ftVZ7q/QjZQl72HgurxKFtDUBLQIB43ShRgIEOwFo3ncUbRbtUgTu4DYMDcVeX7idwA7SX65g/M4vli/PoNTuKJmvomN6xDbuv24+l2op04kbHR7G8soxKvorWXBdm4GN5/imE9gW85Wvuwrve8XXo1S5ipFoGXBYTNHyPhbtovUnqPAIYFDCN536TWKeys4SdEivwDqdsGyidw2DL803lEgAgKcqFBi0AAD9vBWQpUEcZjIkeAEXJknGikAI+psK7BqOsMXVLklA2iNjpHEo3E2o4acY0lGG3z3OEecwigkAAe69KMJC2TBqsbF7EBbP5ElqtDp48egznZy/i9DNncezICbSbPenq8fVRv4IsBdcPVfFvZuQxK5UR7L/uelRGRvCJ//6PUthQCyPR4F537qjWiXwpAGDt3/x1wgBgd3UAAJjsJHMP0tc9BqiExq9GAFJw8E1veRPe/DV3A1EbWp/aD3z8nIw6rGcAKLQlKfQH3wdY5VrnUI3lXHsP/4Wsn2RfJ2frcMI//Lvnuy6v/v4JMKauUGLvN9B2iR9I+F5iE0hXFtWIVoWUWu9iw0n2PW1HhcHFhCQUhglnTwsURnV9tOcXUTt3AUGrg2o2j/JIGfqOKRGZkyZI4CFgYU5qLelB8aiSPB8fklaCPi0FQ7hdRxheftAVJxaRrICBKNDElYkgAGMDRfdI+ScAQEA4nTNhZTjWqNYHJ+0pnqkK/nRM4+cYjC+5jwgB87WwkW9Sn0N1+8nKEQ6JjAGYwqikZoGye86rgj8W6FQ4eoRCtQqPsZvaUb6HfLGEv/7o3+MlL3sldtxxp1j4Hfnc5/Hog4/AbnZQSeeQRQqldBqVXI4ur3A8MgVDlKsllEeqmN6zHxcuzGJk1zSs0RI6fdV4mJrcAm+lDm+xgQc/dR8O7zsoY0ItMhQqJdz48peKE4AX0bM9RDdI473v+wVkq9th5kfRpbc3AefAwYvvehH0FO0As8jm8vLeCTLecueLgXwRXboxGMaAxSrgR3weXv1avJZ7yiBYbEWcAK0x/yrZ10P9CZXDKNBX3ZvCkGReUaeLn6mSc1WjaSZSojkx3OVPWEZfeQBgowtAkjclv78cAMC1/2+lATBcd8inJRoAdOPwoTkBIj+Cw5G/fohMJY9qNQ/NbaMU2ZhJhVh5+nGMpHro29S7aKBcLsBl0RisiQASAGBTiroW/zYigOvaTUPprGoUsNYpVipYbTVw9Olj2L5nF9wwQKFcQtdWZ6bE8cS+Wg7t2CEhXtJsJOUsCxlo+PhH/gYj2RzGCiW88Y1vwmKrISxeNkMvLi7j4O0vRsRrkEqLNWg2FUBz6mhdPI5i1kDKSqMdpJCZ2AWvbyKtpyW/6NHpyozgLR6H3VyG0zcxvXMvHI8jvCnUFuexZf8hNFqBgH7lrI4jX/qc5Mfbd+1DwzNQGpvBP/7zpyXGZxGJRhCdSqgj9Oz5i5KLlLIGrLCHXWN5lMy+WLZy7KifTWPV8RGkqzg914YflWAYeXRadCDQsWt7GedOH8WJp47gTf/uDZjZuge+HyCQnH8zoXt18b7qAIAoeQcxRT6mxyddYaojU4SGBQkjhdeoobO6DEuLkNH7Il6W1pUIBHpdHH3oYQTNjijDkwbCzomRTonPMm8MnNPT01KIk4pOD1kGIHbBE1EVHmoJICBU+9hGT/bjoIhmga5+lmJcrG/UXP5wksEMkiJMgyphQNNMUlqFgnFkIDnUGAKp7Mv5+HQ+jy6LXxH/YZKgvth/SvzHVYdRbQqNSqH86vO72nhUtI3iBHfjhy0U6iERtGRBJL+TPjQvrRciMPOiAXChaePZxRV0+xqmduyQAKWbvA6RINjsCIoSsWUqgbUwFH9sKlw/ceRJobvweemT/YY3vAEf/vCH5TUU6N7gqK6TFIWx4i0FfkRoUQsFDLrjrhfhvR/8GXRWl5DJ56QAJHqfcmyZTf/4L/8yjn7mM0i325goFCVBd1xSzdNitVUZLcHvB2h5Nv6Pt34jtt96q3iH/tV/+xgefPAIPCeFYn4EnYaNQr4El92PTc7OqwUAfKqKW1m03EhcBwIjJwwA21OzjMlhKUXN0FToQLlzg/r2cx3jw8Wl3K+vi7WhXCMqx6Voqcf5TrVOORNNcEqonbJWVdIm3qpEr4IuMqkedG8JH3jvt2OkUMKjD1/A33z8s4j4eYFFD8dTeviZ970TBrL43d/5DM5edGBbKfhMNMmuEeuzmAUj1GxVEPD/2632hpl3dbUVnT4lauY8A9bRZWPwQh5DZqsVZXYwG3qZmafNGACiPxCDe4wBQkelOCIfgw01s4/rDl8v+5OUNOmqUjyHhTu7cErSeLDv5boOxPC4U9V92O0Y3JJZWKGEU0XelMcYMIPiPcm4VMjm4HUdwAnQXFjBhVNn0a23hKHQ7nRg5bN48StfDnq29VxHEHOqgvNlhV0faIZYOn8GWbOFkaKDX/+ld6Oa9WGEXVjS+WJ8IkuEs+xK0DBiJ09XyDFZMEl3/9K1p2Jf8tls7GpezQGz8THXd0JiG8UkAYjdANZEAGOR1sETr6en8uDrk448OAAJ9ybxWAwb4zZEbJWRWGbESQY0H5pho6/5CQk7GUYQZV3REuD5wPETTX1XoxFx0qJZyGVGUK+1MXvhImZnL+DsuVk8e+Ysnj19FgtLq+JOQLZAqVzF9NZtog9w5ux5dHs2yiXFRuL5Iam4WKQlbDLFJmBCqCwxVaed64kJNnUFLFKi5TNlwqQYD7wWipwf0zA5/mECdmcFf/nhP4Cp29BTDkzdV0rqVkn8l4dFvJTGhfoKmCAPsQAGezsWxhSR0xgoT+JTovOTnD/JGrikCzaIEutXyZWSluF7X5JUb0h6rtTBu5ayafB+4nEUglLSAU1sXWWyTTFOnF5PaOJ03CHAL0UUx+FYMMGHZ7jQUpEw+9IRkKXuEP0qyZYKI3Tm51BfWUatviLxaGRiFONbJpDl/Dkp/Qxi0mVVyALHmqhfItoazKlcH/lMDqEXoNfqYO7cRYSOj+nJKRnfC7weOu0WPMeXwt/QTFgmZ9LXdIX80EPY9+XprIwOg/7VBB2iAFmxLVU3rl0+Jwt9CjhTm4cMKP6OeYN0W+NrlLBaqDOTNAeGmYUSs6Wpouwtk5yRBbSVyQrjYLXZwonZC9i6czf20aKvxwFdTfRTPvxHf4q9MzvQWlzGzPgE/E4b26a2oFVfRaVC0VrFljl8861o+w7Is81tGcGq20V5tAq3y3MxRMHI40sf/ydU0nlkrIy4UvUtE+lqGXsJOpTHUWu6+LO/+hi+/OQZaJlRdH0dupUTJkbU9/DGN74ObbISC3kBSRzPR6Uyhn2HboSj09b08ireL2R9XvlvYwBgjYMlAOuAARDT+SVPFNcK2tTGrC923lli9n1xNrCZ25kWsrmiMKmUOC73RZIJSMIyNFC2liNf+XVe/h4SkQcMvUuBSJ6xXFcJI3bYolvlLGt52fOJO8krSrQaNgMfk4ZHInicMLeSHJggWbPTRCGXR1ZLw+700KGLma4hW82jVLRguC2M6wGytSWEi+eQduswow6gURST5Js+9HQOnQAY3boL3b4hDACuKfkMBifb5jaA68a+NsuDNzD8hq+RincbGQBr7EheWbINq2MjmFtawmNHj+DG225Bz7WFAUABeGkCWmkpssXNSBzcCMTrqqnEfJU1Q7eHUiaLv/qjP8a28XHcdOB67N27F50wwPjUFtRrK3JmT+86gE6YQmlmJ5qNumiFGX4b7flnYPRdlKen0WzZ0CvTiPSssl0WK0Ugr4dA/Qye/PKXsH3vQRSq47KmCRosnTmF6sRWoDCJnu2jnNHx1CNfkkb14VtvR8M3YeVHcP8DD6LXbCGXijBaKsiIN4Gxx586IfGwnEvDinq4YccEwk4NFq0QKeWXz6LhRQjMCp6ZbcDvl2Gmi7LvVldmcfMN2+E7dfz93/417rz9Drz27jei2+0hMggArNegez776VrW/PDjX1EDQIrNJKmJBWCGAQDOabD+J+odtBoCAJgIkNb7CAUAUHM+BACe+tKDCJsd6ERMfSVKxz/mrC7fCDfa1q1bJWEiAMBujFh+ecpznMW+6jIqRFklsGtKoesAAKnfhgCA+HAbTnqV57pKVy+b5KRS6PZ6krDRzYA3Lm7xfKV4XXJtYqV4zuyp+Rl2AxJaYZyOJQBAxERCbb4EANjsg7wcADAoJAlGpHRBsYmKtUNdAIATF+bhpAxUt1AFk3O0RHX7kgwyveTrTw72yPclgbj33ntx9Mmn5Frz8Ylg33XXXWKpRSYAi38i6HQIoP2eBGIeKClDlI6p0qubGl760pfgPT/1E+jVawIAsCNrMYN1HdItcOIjH8Ff/+ffwhYmnV1bKKj8DNOmgZ7TQ6HEAjxEo9fGwVtuxGvf/lY0lldx/5cewSf++6eRy47Cs8kqIaOaKpoMMpfergoAYNBisDUzaHt9NJ0IkZGHp9HPNVbjjtHyYQBACUTFIwAx1fZqNu3wZyz/pmATASiyK1IqEPThq8JV2C2kv3Ni1EBECzXOfcpIJfupHKj2kKf/6MpZXDdp4Pu+/W3QNQt/87FP4vFn50G5Ka+/gm/6pq/BrTfvxeKcgw//6ePwgjK0bIR6r87orahm3E8xpZ3/Jt1frJ/iA2TAgIlHTrRdAAAgAElEQVRBqcRNgzRQBf8OH96KMRJv0FiA6lIbwI3XLHmEYQbAoPdLyyqKEHqeAAAErzRTQ2j1ceDG65HNZWUdENgSQC4GANTriq/nBiBAWXUpAGAdMBgrwif7QBJYceyIbari7o6o+zsepkbH8ezR4zh97CTCrod2vaEUtLMZlMZGsO/QQfBj9gJPigpSTzMcmXBCXHjqGVSsFDqt0/j5n/kBHNxbQqHQh7s6JweryF33aaXH7pwhYGGfvyIAwF43O+jJ3OfG/Clupkvqdu1N3nUf0yUAQMK0StLOmLK41rRXIomXdpl57UMEGkWEGDOVZZnML4u3Ndc913/idT0EDMi8M/9HgVl2FJUomgrj6o0qf3dS3EmtV7FWdDVVthkvTUNGpCkOSPo/Z5jpJMBZaz8iE6yPs+foPnARZ86ew+yFOZw+cw7PnjmDeqMpc3xGqgBNU1amSnBWuYfQepZq7FRhl15xyPhLHQMVfynualpZQMsiRYAgjtMEAGifxvVG7+TERSaf0fCbH/pFhH4do1X2Uvi++ZhkAShNC7VH43MxztdNoWgq+noyFpCk7jIqQJHaTcZANoKVGwtx9XNsMzn098P347+vJUFZl6S+gBGVK8VkxnAjk5MELyluuTT4b87oU3yvXFKCdVTS5+chLBcppAgshtBMujTE+YztImi24dQacOoN+L2eKFSzmM5XCkiX89ByBJxTCDm+BB1mRAcRsQqSOEpBUyltE109sZpMCUb2qX/8FE6fOIXx6piAAjdefz36dAEge7LRRi6Tg911sLy4Is5MAtBaFsw0AX+qinvweHCm+sjmMyhm0/BaTY7VDzrYjOsyZiT2zb4Ao8ra1ZDH49qkdlKiQVTIFQfrYA0AUKAtbywS+HvuB8ZPsl7YgGD+VGu1Mddoouk4ePO3fCuQyQKuD2RyePy+B/D5z9yHrSNj6KzWMFWtwGm1sGN6i4zCzc9fxOTkBEYnxmEWc9CreQQZA5mxsjCCxkZG0VhYxkimiKVnz+OJBx/BDQcPYXF5GXo6jXSxgH233YGmnkN2Ygc+8AsfwuxCG32rKvZimpmWeF0q5XDXXbeh121Kl5Kgne36mN66Azv2HkCPceWrDgAkO1oxrNZGAFTqzWinmEocO4tLPoow9gMBkOhswFFKxqNMvgjdTEtepvgtawfHsEjc4Fy+0ia7wn9PAIAkL98YL4bHjYfHKpJxWTUWtpYBPt94sxkAKaEzXr/cPwrYVUVaUmNILhL4Mu6TJzslSKHT6KDrODAzJnLVnIg1p70WxjQP2foioqVZWC73G0FrFynRcPlqAwBrH5BihySfrAIG2IyjTd8zZ0/j/NwFybU6Tk9yG2kuRBp6ZOmGEfLZ/EAzjIwSabywKUPGaI+q+il89M//Ajsnp3D4wHXYvXsP2mEogJ1nd9Hp2Rib2SF2gP1sWdakDh+630F74RS0wEZ1ehqdrgsUJhDpGRGJ1lMW3IBMqz601ixOHHkEE9t2IV8eQZ+j2ZaFhfNnMLZlBlFuEs22jZGshacf/zK6zVXcdOuLxFmAzgNHnzqBlcUF5FMRKhQe5WigYeHUuYuycwoZE7rXwfbRHLJ9B6U0GY3UN0mj7fcRmFWcmWvBDvLQraI6S8IupiazKOY0fPyjf4NtU1vxlq/9Zhl518wA/ZRiWF3L7fmu90tybr/7zGb102DbbwQAuPGSTphQ5im4FYtURN0murUV6JELi7MNblfYAFIUdzs4+uBDiFpdmG4oAADXmk+amFj5aZLcz8xsg2lYOHnyGUGSuMgUA4CAQaxqHc8rJW9+3Qx/jDZfygBQ6HYSaOQfQuVfs08SdFs6+EObgv6unitdwIQmLYrprisJo0xrsqMvND2VHAglUA5ymbhTGCUPiQjCAKBlBr9kg8UgwWbd/yTgJB2ZpEgZ3DdSiG7KyGCu3kU/VxYA4OiZ8/B0S0YAKIxGqjTrdZYM3JQi3sUkkxS/VAp2r4uXvexlePKJowOhPx7Q27dvx+te9zr8yZ/8CbLZHHo9W4p//v7UqVPYNjMDp+dIR5NtBNIM7733HnzfD78bnnQ/cxIsCqU8fKcHk3O+p07hg9/zvdhpWOjOLwodJ0MHCNLqOPOTsdA3+ugGPfTTOr7/gz+N9soKzs0t4bf/y39FtTKD1aUOLL2AiMlv3DHbuLCvFgDwSPc3M1L8EwSgCwABAGo5bsYAWENN4wL3eQAA69aerD8WPIYKlCnO4XGohEW3ms8UMTQWF5opPvPJvjM5MsIucD+SvVGxNBGY2Tqi433v/y7MLy/jt37/o3CoEm818RM//V4EkY6//bv7ceSJHixrHP2+Ay9yEHCcgMVGPOPK8M/ClrR/PjYLlWT9JWg5E7jEXUMlzmrPrK3hpP/43AwABeat7cnB0TOgTSsK+PChy31HNg8Dv2alkCoY2HtwvySWws5JM2bEDADZd3ERknT1B939OG2Qbt/aCMAgEZHPhF7XFKhUlofShYhF9wSc62tw2l0UjAyOP/YkVucWRXF6ZXFJrmmuXMTtL30xfWrQsunOoCHLvw9CEbbqLi6h/uyz2DqSw949I3jfj30PTK0B315BziIlmHPptACg+rclM+kR2R/yJYij/O7yDIBrOVLW/81mHdjh3ymgJ/4MB9TSOMmMA+laSrGeKcKud6BTA2Vthl6BANKzkrgqAIAE5gSoTX5W89hkUykZ9vh1DzjpictDDAjEmi0JFiH4G6G1TFYKaIJGwhSj24VQfBXNN5dTll8UNuMoAItFWgFenJvH4mIdn/zkA1harOPc+fNYWa3FVmCWnF28NpwXTgpldkNJrSVIwHWlaRkY5ogIoXIMjoUZYzSLfwFroxBFurCEHl72ktvx/d/77eg0FzBSTaNRn0O/7yNNf8Dh82qom5aA6rKmYxBsGNBL2EQUOk0AvuTMUR1wJZw7fNsIAPF9SigbABBrI3pXAwD8WxX7m+0EYYlw1jZUdp4hrfko1GuayKUtBUq3m7GBpZKoMOiSYugCABBaiuYvwGs1UKutinYRi0aOO+YKWVjZtFj/lSol5EeqQMYSbSQ+l4B3tLwMCe5Jl0Q+e3b/pfiPrylFjpXFKMe5TNz36fvw+Jcfw+4du+B1bdxy6AYUc3lMjk3g7JkzqK3URJB4aWFJ4iC7u5lcRs7gfDEPM2PE1qiMXxFKbA4k8T/WnlCONKqz6jjUIUhJvBUB1ViPQwRfWSR6ym5QjXqtPwMkRupqTEk0O2ImKc87sleoKC6DoJaFlXYbr/z6bxCQc2VxGWM33ISj//wpfOEz92G0UBQnm8lyCTk9JSOl27duFVE+ir3O7NmJhXYdOw/uR2jpCDWgUCzAt11YferTZPGxP/swDu7dL11KNjNyhbxY+K2mK5g+eBve+f3vJV8OXj8nhQXxf+Yjhw9fj+npcYSBI2BImowvP8T+627A6JZpdBkzvqoAgOoMq4iriv81ECD5GNVnrZMNKmBgiIjNrCiA3W0qty5qzGRzSGcL0K0MItpDarrERZF4GxofUtCqCu6bFg/P49gZjCcNnc/Jn3P9rFl2r38mYZgIIL92/mz2tFdTIG12xiV5wLCrQ5IHDYtk0nmCQH1kh2isNuBR76NSQK5kwdQcZLwGxuEqAGD5ogACBlxEKbLX6HITffUYAPIm49wtFvFT11CdmbzixCZzpQIefvzLcCIP23bvlJyeTkYyRu1zcolgEpBNZ2WUiLFA1o0AwPFoNC2mOz38y99/DLuntuLwvgPYtn0HmmGAytioCKKu1mvStd9y4AbYLIxMCwYXntdGZ/E0/id1bwIuyXmWh75V1dXd1fvZz2yaTRpJI412S96EjGwDxoDBgIMxGKNLCISA4SaBgBMIJA+BC4QA1zE4EIeHey+Y2KzGNgYbG8mydo00I41m32fO3ntXVXdV9837/f/fXafnzKKx7zW0n+Oj6dNLLf/yfe/3fu8b+XXMbNkCP4zRz00gspTDm+tmEIQDFF0Llr+Isy+/gNzEDPKVCTgZ7sUOFs+cxNyWHYiys1ittjCT93Ds5RexcvEc7rrvfnTgodWF6AWdPHYUnhVhspgXHSc3m8OFlTpq9QbyGRcZdFGyu9g6VUApzb0jQJxyEAwoRFrG6YsttMIsLLeIsEc7V66dTey8YRZ//Vd/gdjv4X3v+UFlHet2/xEBAESAdS8+B4hUgUWNPpLFBX4L7doK0OsgzWpmtyNsAIvBTKuJg08+jUGzA7cbIy1CTRb8tAs2AHCTYHC/dcs2of4bAICJPxMRqX6a3la9FiT75k3gwkGnqGwKreNDKdj3FRqqqz8q0Vdu1CqCVA9uzMMFSG9oTADMZ8nCQ9EHJs+s9uhknpR+UgMNSmpEhUhOFYhBSgsqaVD9hGqSCUFzA6sVE1BJC4YO0Mw5JgEAKlinvQKOnV9GbmYLLjQCvHj8FEJWsWxb6IYEAJicMxlKAgDSw01rnjjCa17zGux//oXh5KcOA2nVDz/8sGzWjz/+JeRyeaysrMhxl0olmRw8j4jWQiI+3Mc7vvVb8L5Hvh9x2IWT9zRdyJVeujyvRBDid370/cguLCNarQldm0wPv+0rRXMiGs4A6WIaS40V/Kuf/wCbDMUq5Wd//pfRDV34LaorT6HX7ct3rods1N27FgCAoUvA6rqbRSPoo6EBAGoAsPU6CQDIpjekiarNVn1REiPfaAu6wnMDBtlMBLhpM/FXFk2muiZVUAaJlrJOU/7PsbQAsKVDxMoGNvK2jWyrgUKqjqm5Dv75v/hnePLZ0/jYxz6Gb3r7/XjwoTeiExfwH375d5Eq7EYYOujUVjE7N4U1vyUBpxr8A6XGrqv/TLS5wA43SMm9FDuECbcSPaKN1OgOqLE5AgCMBRrrWCMf+o17mzayATQAAA+P6wDHItFmQX6zKWQmPOzYs2vIaKHrBjdo9i/KsRjRu3UAgPp+BQ4ooUDzWn6PAdqkLUCznjj/pQeW7h4aEEgNbBTcLF548lm0VqrIWik01+qoV+si+FeYquD+h96IVteH3w3EfzvD6xf30VmrYeXkEeTCGvbt3oRHHnkXpifTqJQddMMqspMloNnS1UEGY2kMKLjHNZcAgCwiWlF/2EBvtu3RmLtaAHS54Gd81G5cAR4aLKzTnlZg0gbAztiHSv9kQgRnWHVOrMBXOj6n7yAVsYKqSczD5D/Z+CqcVwX2DotZChTi9/O+MLMTizOtWSEChTbHD8NlWxIXJg2sZjLYII2Zcy8MqV0yjW7YR8cnONrC8vIKTp48hSNHj+HChYtYXl5Fs9UW9hQBVH52Pl9AsVhCJl0GBmX0BxQcJTuLoLhi0yhbRGp9kObt44f/2SN4/WvvAfptTFQyiHtNpDNsn2qv27/MHinX0lasOjWeFRsuOUKkdiaVLcMeSNwzPV82EgEc3ROuBVrEdIwpdK0r4eUAgMtV5q71c6/ldWSJ+OxVz2Sl15N7aRT4Yp3nDvrIUHgSMTIpskM4xvrodlqoVVexurqCuFZHrt6ExxiITirZNNxCFuliTqrSdtaFW+RYUbpBRkh4SHkmuytmDKGESLmKinhpQlghRYYdg1DHBR1hOi0fzz79LJ596hlU8iUMwgivueteAfLJiqLjABkBlXIJZ06dQsdvy5pJ2q5U4LNpSX4p2McWo4l8VoEdmYzQVXvdUNTxRcPAtpAlsNqPJEagmveIcq10EVI8Bx58gmE00o1T6Z2KnRQLQDFgVGsV11Em/FYmg9PLS7jlvvswe++98hULFxYxv3sPHv2zv8Czjz+BG6Zm0K3XUaLIa7eLXdu2otNpIU71MbVpVnqU99y+F5liHj1pLc3AKxYRNtvIFEuiLbB49gL27NyN2soaUpaN8rbd6G26Eb43hZ/9j7+GdH4KQZwRUVECAFG/hzc//DXCMHKZXNgEmAkY2th3x93IFMrCw/lqAgACu0hcMg4AyE6mcRzdbisAAON1gl1d9KMu/FZDsV+clFT/3WweVorWunwlR7/ay9dX/79yAIDET1doASDQNGz5HZvUAjCNMQDG572J2y+3HiSBy+RrTAxg1iHDOEgW47jtOmlS0FMIGyFqa3VZ3ydmJuAVHFi9BjLhGmYQwFtbwGD5PNJRC66ler8tsp//AQAAJmBWxuqjicy40Em7oiP2ucc+j2wxh8n5GbFa5r7JdmFn4GJuZl6Sf7aLMofLFwrw8tTKiGXNEPHqOMbymbN45vN/j5u23oDbdt2IuU2bsNbrYdvOHfAba6jXa+Kssf22uxA5ObFYlRCs10Zn5Qxa1SVs2jyPLlKI0kWx6yYbKV8oI4oc5OhI0F7A0rFDQCaH4pRyVSF9auHUccxv2YE4twlr1TZmCnmcPHQQJ44ewv2vfQOiTAUr9Y7oqR14/jlhE0wUc4o942axXPdx+tx5lPMeyhkHdlDFvt1bYIcNrmyIyOy0Mwj6WZxbClDruEh5ZbQCH7kCQeYq9uzegkc/+7dYOr+E7/iWd2Pb1i2I0cTAVszy63lcLb672mdetQVAviDRO8+AnEEFH1IlYApNOxXuBr1QbBLioAkHXVhRgBR7z6IeevU6Djz5NNAKkI0GSNMoYGChQwVZTdUPQ8UAyGY8AQAYlPG7KJYg/fvaYMpUIgUAYOvBOnrOqJdNqkm67zJpYSdBkADc3NAo2qetgEwlI3HVjOAfv9MkQ0zESKEXgot2p2Flnx8jbm5aBIMMgFgLhRhEPykoJNZoQ8rW6EvHqzHJf5uFSa6/qh0hlc7hldMXMXXDblxshjh05jzqYQS/38f03AxsKjFS7VUzANiLz8kttCZSv1IO7r77bryw/0UBYgg6UOOA58vg4T3veQ+++MXHJbitVquS/MtCyF5sAwC4PJcI733v9+Kd7/w25QecpZ0J4MchIwVkacsWD/Dkb38Yz33sz1GIKJQYyn0mjYifS1GXIA5Qni1hubmCb37XO7D7NfcJie3Xf+2DeP75o8i6k0jbJXRDepGqwOmShCURkJi/jtOgucGRARA5GdEAkBYAugCQUsShoQEutSyqiogKoL9SAIDq81fJJ4MjJv+GqcKgPSVWcUw6uLHw2vQHDOiVqCPHdDpTliAwH0dIDeqwskuYmPTwXd/5PvzWr/4f+KWf+3HEfQuvnPXxux/9NPKbdqHeCtBvtzFZLqPZDVUiSQE9ttqQYk99DhKwdQXQVAOFgsdxb+ygRBBKuwhcoQXgShoAyQXM3LJkC4CIwGmmAAEA0wJA4So746C0qYLNO7cqnQC6bAgAoKj6yn9et2oYC88hEKAaI0V0TQMA8j1jAAA/k8/z81jNMsEIYSeK/9lBhCc//0VkxAKwhdrymvR42xkXt959B9KVIgaujWwuIwyhgR/A6gRoLi6jdeE4ZlN1vOfbvw7f+I1vRbfbRL/fQZa+MV0fge8rCzoK/VkEATiP9T2QZk72tRsQIJnajebD+AaRmBYylk1ScrWNwvx9XfVfdE9GAJgklAnVaFMBVt+pg8hEciO1K/FR10elq46sQCpxK8PQUr3xiiY9YmxZfVZQC7D6qgot3z9cCxQIoM5fgbbmNfJbZFlYbSVVUb3OMADkHLXoKddKxUBgAqDGgOn3J0uAIrIECUZ90ErkMIrIlOMcpXNFhHbbx1q1JqDA8eMn5GdxsQa/zXmdEmFHinEN12hZF2xh4PBW//zPfQAz0yXkskDQqWIw6GDQD1GpFGTNSB672evU2FXJpeYA6Mry6EokabVmniWDYtG/0I9LQSDdvq7/vlEwcjWA6asJAAhILzguZRQBl/2s5NqwbU0EGJWbUdRuolZdQbW2ilarIZpFXKuz/QE2pRkQevAmKkCpyDKY2pj7PWEBWVTSZxxAKr8WBFZ2kxQhJiU7pQCAIRNRV9+FTWPB9XJYu3ARk5PTwoKpr1Xh2C5OHj+JZ554Gk7sSKX7lptuQimfQy7rIus6WFlawMz0pLT38bv8IMBKtYrl1arsuWS1cGzNz84KRTZNhWs3Bdchw4He2o5oH7SbdWl9oGoAn2eswDWTgT7BhmLGU+2MuiJr3D5UjMV5Z8BWo6GS6OdmCySBf89D4Lo4dPE83v6+9wHFInoDC724j1yhjL/5kz/DkedewGTWQ47FB9eFX69jaroCZOmlHWPzli1SnLjv9a8TEenK5nmZ5Cq+cATU/ouP/yn23XQL8raLiyfPoLB5B9K3vgZ//cwr+MLjz8HOVNBFFk62IG1xbJt46Gteh0ZzDcViVlrFhA3k5bF3752IqNGTcq/o432t6+r1vU5pTg1jknUggF51dZzLVJ4rrUOQMSaoGIigcNwNZJyR9p/OFaQazeRf3XHGiSOZU2UrqhgHusHqy2YAJAEAtS6v36EYgyYBgGT8O1zHEzpM4+vN1RKk8TXPHIP5nqQeinEhk2IACxAuryaT3AE6NR+tRhsZz8P07CQytLEPqsgGK5iBj+zqRQxWLyBLRxc7Rpfc4BTH+FexBUBOVscKuq0uWf3n+ig22ykLX/jSo8hXiihNlel9juXqCpYWV7B5dis2zW4SAGBtrSoM4UyWjKOitPpwneTayh36yP4XcOT5F7B3xy7csn0nKpNTuNhu485778bS+VMCPg5SGWzauQeZue3CwBPj4DhAr76A5Yunpe3HyXjopgqILAeNRh0zc5tAfzXqzaFxAWunj6MTDzA1Pw+vnJdWl7PHXsHspu0Y5Dej3uxitpDH8ZcP4tgrL+GB178RqdIcFqstBGEPzzz1BIouUCGLi0w9J4O1Tg8nTp5BuZDDRD6NXnUBt+6YR7pPrSYlCA83h2bo4MJKF7W2K9bi1ByJQTv4EFs3T+HFZ5/GxVMXcO/tD+DNX/u1aIdLGNi0Yr++x9XG99U+9aoAgI4SR4re2hbG0HMowtALfFH7p6BIr7GGnl+HTeXiOIDdJwAQIqzVcfCJp2C1Q3gxBXOUL3iHFaAU+z1tsVYiAMBKMwEABi9h0NXCSqO+4iHlXyzC6C+t7cmYyPQTAIAkNoaeqH6PJjyDVSb/I8zLJOnJdJIKuJzwTDyYXPBBez/pDRImABdECzap/WJqYNJFzS1wVKVJkH0JlpVKtlJk5TKq+lzNcZmNcyMGgFmUhpUyCm4oWTgcPbeE2Z17sNju4cxKDWeWV0F9qtJURaxz2J/P4xDRMwa1lNTliZIFkHZx2223CQBg1NsJvPC8GQAS8HjHO74Vn/3s5+Q6rK2tqYqBZjLw+vfZj21F+JEf+ed461verIJmgh+ug2bPh5tPIxN14QQBWk88gw//5AdQYnxFmrpDG6EY5RKRvB5afhP5qRyavSbmd23GdzzyPkH0PvPJz+GP/p+/RC47g0EvizAgxV0R4MYf18oAIAAQOxnUKQIY9JUNoJ0Wa0XpHybYM9piE/91fQyAdRuUFrGUMWhzfKjqvxqnqve/G0biF07qufQT9UOxTCT9lxhLP85iy9xmnDtxGJs3T6DRXUEYVLFjfhoT/4uW8u/f/4NYWW7gIx//Ak7WI6yyokSRRzeFdr2OFG2giPRTYC/sCquDLB9qS3CT4zjg/eE4UEm1tpEzG7VO2sbpn8NZZSaYFgE0Sfb4Zi9j2yQSiRYA09vMzZfHIiyI/mDYAjC7ax6zW+elmsTrpgAAVq9IPbWVkrEJLMbU/tWcXA8AyCFokMCAB0nhIak6CBhgi27jwS89B5ci3vEAxw4dlvw0Sxssx8aDb30Ybdpb9gIRyEzRoYBjvt7CwtHjiNfO4G2v3YpHvvubUCgVhKrGeKvtt8QWrONTZ4QuHorWqVpFlH6HVDaEopkEAEYbuhJ+25hpkQyxrkbh3CiBG1ZnuXqxUqj7wc3zSjl69Bje2aFUhAlaOYc0sGFmlhxcMtE3Nlea6ZMAAMTyjNoIopNh8DktOju2IMicEhaPDow1MKBcaEZXxOwXCpRTYJdK5NUxc++hS4ysjUzu2Cct1Xq2wylgWaBqVi+EXs7kXD1PVgEp89RNUet9CrVqV5Sg234btUYVK9U1rK6toVpvoNMJcfHiAvI5Dz/wyPfBy9qYmsij2ViC5xHBJTOO3u6Kpjtk3kj1P+EEocg9AkwIG05ORYXwFpWotGOHuWQmmTOgt9mTkpd0eK8F/Bhdv/GA5HoBgKsFLl+Jv3P+UxAv8NviOe/ZNsrpNHhpB502onYLKxfPI/RbaLVq6HIfy6REgX5qZlKEcWHToUOEA0ZCjHqdoYgX1anZc86KNG3lqEPBuMFcc4LoJqGS+EBwK2UhyP/utNoozm9C7cw5YY04k9OIVtbQarVx4shJnD52TtahRm0NO7ZtEV9rv1XHZDmPbtgRQFfpAGQFqGr7XVRrTVRrDbSDECvVurC5isWiAAZTExXk2IbHKnE3RLmYl99koRDsIwhABhr3IjIN0iKKqEBrw7SUootOTMkQkTBedC2U1ZyxzKNwYmHgSJK+yjhregpPHD+K7/rhH4IzPauAXGlxsvGx3/5vWD51GrO5AizfF6Amx0DcjeEVPGzbtBmnT57GLXtuxuTMNNypSYSBj5iiq4MYlakp/N0nP41+08fdN92KA196GtnZG5C760H81h/9JYKYdoAuupRzdD104xhTMxO49559aLaqKBSzApCwUj4zuwnbd+5BQDcn0r/HktavxNi81s9YDwDoFgBpA1BzUsJyxuACAKifPuPxoC1sF2kN4F6f9gQAgJsVTSkCAHRRIQgw0vcxa+hIkO5aj/Oyr9PA13hsa9acJAXfxAzrq/oj3ZNk7Jxcy650jObzN3qNAoUVcGwYAIp1QMaYI/bHjHmZowR1zpFYnC3KE2wbi4FwDV64ipl+G97aRfRXLiDbJxOQFraxtPP9QwQAzN5tGAD1ThMHXjmIXDkvP9Rtox6A74e4a+89iNkCIJpryracYCO1mNhyxBYNZzBAznHw5Of/HssnT2Pf7huxZ9t2ePkizjbquPZi7HIAACAASURBVP91D2B14azM10EqjdzkHKZv3KfsfAnEUePHX8PZE69gZnoKXqGMrpPDwE3j3Pmz2LZ9Jyw7hwwHe/0CmgtnsVRrYm7rFjle27Vw8cQRTMxsRpzdhHY7xmyhgMMH9uPUscO494HXITu5GdVWKK5j+599CnkWLFMWssz5nAxaPQtnzy/Ay7gocs9Yu4AtEx7my2mkU30Be1NeCfWOjZX6ACt1wM1PomsN0AxqKBYtTE/lcebYUZw/cQ4TuVl8z3e/G51w8R8XAMCNTpS4pTeXKLGLkGI3IhraR7+5Br+1Biv2lYBDvwerG4gozoEnn4JDO6a+LQAAI6aADQCiUm+h0+6sAwC4kZB6Kern4jur6MgMyNRGovp/pAp5GRcAlVAZUY8EvYUIvIjassIxUnEdBTYqnpLeXy1aQyFAPtgfz771bj+SG8zFVgAAWu8wmRdKn+qD4SRXYoDcJFlZ5Y/2yhbqHG2wdLA2RqM0IMvlWgBEjKg/gB9EOL1Uw8yOm7Di91ENIxw4dhID9ul5adkgvTw3KmWTxpYDy3VEdEsqHylHFDmpASCBrEbzeU8KhYJcA4oD/pN/8l346Ec/OlwQ6X/q2krVnK2MROL/zU/9JF772gcUC4L2MukU2nGIVCENNwqR9QNgcRW/88gPA2t1AUaE5kUrFAajJNyJqMYAvRTtDbt4/0/+K9jZHI6fWsBv/sZHEAVp9CMPcWTBSglx8pL1+1oBABEBJAAQxOICMA4AqL5Q2Vp0r53+LyYHghhdewtAMhgeJlEibMncTjEM1PNKIIoAQK8XS4sEk86o30Xcp+MCe8Op4mwjl57B0tISbthZQa3VQrNHRdYe8oOLeNO+nfjx73wXjr58Eh/66KfQm9yMM/EAoT1AOd1Hp1aH65ZY5JLEnyAA21gUt0U9xPta974bAGDYdDHUU7t8C4CcDQPiy7gAJBOGjVoADAtBMYFUki8VC4J7KWDrrdsxtWlGmCr8G6taxjGE81YAC61yfondnxYv5fRPBhUq+VMuB6JiK37WSoNBglfXle+j2v/BJ57D9pnNqC+vYfniAtLs8U6nUZ6bxe59t6Kfc7FSX5OklsFyLgIa5y+idvo8dk2l8NM/9Fbccus80I0lOXAqk2gsLqC0aRP6rNIQW+YaI2QmBRQqcIPq8YqmObKkHIY9+t5dPr0froTXGLyOJ3ISCAkAEA2rUEwszfgdgQCm/q+PLcHOVwGdOeYR/dBYYAprQCvM6NGYoCha6NsRIieQ3woA0OPW/JZ5pNgt8hfJfPmcDo4Z4BmHG30gEvRJe5iai0JZ1mCYMIKEOmDUFRn1kA2nLV1iVfWX7yALhMmPyQulyqsABL6G7QRxTCArq+ZXmvoSbO8QbW4B9/hDcJjH6NgDhH4DYVBH4DOgSIsFLCJWkJU4roBDwnphK5VmwKTSArRLv6a4A2ognfPCduB3Ob5Y5Ru1vpj/NgF18vf6wFqdZ5I2utE4uVIAfrnAe/33vNpPuMbXSxtVICLGHmOZKELcbKG1tIj6xQvoVFfFCqqYz2KCIn6VApCnFgeZc6FSxs/m0bddGVM2J6nK8KW6z7glnfZgsU1CMykoLikjxFHCfLEIWLKHVldzRUdIFQm4FmNqGquHDmFqbh6IBqIcnS9PIOz4yKTzeOrRZ7G8sISg04TfrGJmqoTd27fC6ocyZlhVC3y2r0TiaJEvVCTZo81lK4xQ7fQEBFi4eAG1tVWpC8xMT2Db5k2YnZ5ALu3CEqHICIOoJ9VjsTrmqtOP4aWof0SQy+hIKPBPmCc6cZJ5JPNJRtawxcrrW5giAEhdDWoRzE1j2bHx5LGj+N9+7t+jvrQssVHGcpAtlPDBn/m32FqsoP2/NG5oJZZyLVSjBrZs2wz4XUyXJ9CuN3H7vn1wSwVxuYlzGfiDCF4uJ/asz37+Udy5cw9WT5xF08oh3HUn/scn/x658hzq7RiR7WGQyooDwC1792Drlln0Il/ABrIkCLjeuOcWTM1shs97zNjlGtfQaxyV1/wyWTENYYSK/Trxlzq9RkSJbQ7iBADAxLMXIOi0lH031x4C/Jk80rkiBk5aAAC+40oAgIqCvvzHsAin9zaz9ph1ZFwDYJwxxBYAI3w6AqA1wHwNAqJJRoH57OTnjFqo1jsJSV7Bi0+9qlYH3XaElJ1GvlAUS2tYPpxeDaW4gel+E97KeQxWF5CRedlHSPtFGmRRF+yr5QJgArzh3mmKl2qecgxRx+ToqeNYrq0gU8giRbvusI1zF89jamoGt+zai2atJesddcK4DtQbDUT9WLRHcjlPAIBiOo3PfuKTCFbWcPfNt2DP1hsElDzXbGDf3Xch1Q+wuLgg4pt2rozZHbfCyhaVLhhlsnpNnDz0IiYnKihNTqNrZ2FnPBw7cQTbduyCZeeR52BvLSJcW8LJ8wuY27oZrpdCYbKE2vnTyJen0bEm0ekMMFcs4tD+57Fw7jRuu+NOZCY2IURKGFKvvPQiMoMQcdgRYNRO59COHCyt1KTdPWvFcMI6ym6E3Vsqkue2fV8+vxW6aPguzi2FsDIlyQ/9qIWMF2F2uoT60hKOHDiMuGPhkfd9H5x0BwNbueBdz+MrwAA4dkmUOJzY5i8a9RKhlwQA4FikhLkI223ZRG0XiJtVAQAQdeAOCAB0YRMAWFvDAVLW/B6yAwfpvlIy74I9mCr4YGK9ectW6ZE8cuSIDEL2TUpAZQAA0ispIDg8JlodrVfoVGJ9TKpUMmtAgOQFVogew0KK8IwDALrKqWlsrITS35YAAD+r1W5Jf7xPGx5J8I2wH9X9VVsAQQXjAqD6+7gFcuPUG7wEjURNFMKtppxSah4e81AAbaRKKpRN6Xvi99Biw0W92cZitYmZbbtQD2P4gxSePngIVtaTNoB8pSRCHuSSsq+N4luserEnmSg+F9ldu3bhlVcOIy2iTqPFjsJGpOYrv3ELDz30ED73uc8pf2BWNwYWQgoopahc3MfP/twHpJ2Ar2X1wcpl0eW5EjzvBkgTUQ17+MMfeT9ap88KvdITobW+IIoUgMx4aVipCOwTqXXr+NGf+peI02k0gz5+9Vc/jKULtL+rCHgjFKwNzKjH6f4bpUJsv4ho4+NkUfdjYQHQTpH/FgaA2PCRnmMobybRvb4WgPENSkfdSlxJb9hJAIBVRIr/iaAY0eIeg07aTrHCTWo8RZgymJmdxpkLLyNbKCJ2ppB1B2gsPIN//QPvxsN778an/vKz+Pzzx1Czc/DLE6iGTfSDVVQKBQRtIPQjAQB4CBkKr5D5wESlx95H5f3MMWIs/aS6M7SuVLPKXN/RgmRgE/X3oSvAmOXl+AKWpP/zfTwWosoi/sfAk3R83c8c233s2HcjJuamhD3EOS1uHZq1QNDkigAAj9pWfYTreqSlgKqrvz0KU2blcwgAkBJGIHJ5eRkXTp1Bhm6MrQDHDx1D0SsKLdZKp/D6hx9ElHZQo0CMPcBEqQw77MK/cAEXDr2ECvp4z7d8Db79G25B2m7LOsDeSwbmmfIEmrUanHQKqSwtCElVN3ZJqtpsAADFABglz6YUbno2k8nZ5ZItlRZf/TGe3LHyl2IypKskyXV2WGXWgJZZ38xgUUdMO0etraFp9OooRtoGHOPq6FQ7V7LSTSGlntNUgkr68IcVfk3b5/hRSthKcJJ/N2wT01I2lIDRlVuV5JNeI6Ix2htdzxGKwKVVy0HUoyVfLOwdYy2oW3LN0QiTR/1N2w/K3mB8+kgFV2CDCMBRBUDbp8mKw+S/D1TKFZw7expbt25Cp00KONkwHYEIwxavv6KUK+BWVfhVT7Clqv46EVPfq5g9BMeEkZDNaUaA2oMJwhnLrWRwbEbHcAzo72Abn3xXQgRQ1oMEmK3u24ajT5Jhs9+YV4wH+VdiqXBejD/Gx3LyFcl9wSY9NfbJImefBmoLi1g9fx59qlEXcpidKMMrkCEl1D4lpS40Py3A6djwKdDHvVEL/DrUdRm2A/J6uur+cy0iCMD9VbebRIMIKRlKjAU43lQ1nQCAmlMDBO0Osvk8+t2exEAKxBkglcmK6nghN4VjL72Clw7sRy9oi7K/l7ZRzlPXIIW0MMco+MuxwXvF8ajGZEytm4ErTgh8zeLiIo4eP4rzF86L+B/HiZfNYnZmBtu33YC52Rl4GTpQQJgnNi08ex0NEGh3BBYltO2cMoCKFEiecFuR8c42i3iASRG4jbEaddFJu+gVCvBdF8tBiLe/9/sQtlrSw19fXkY5m8eHfvlXMJ3JwesNxAGBIqKVch6DMMDem/agUeW6mcHuvbcBeQ+xl5YCBIHUnJvGX3/8z1FJeZjzJnDkYgsn03P4u5dOwStNox32YTER9vIIQh+ve/39ymnEoZNRShwAuvEA++68F/nyFOgUHAk761pWz6uvr9fzCmk5TZDyeSzKAUWvpLKU9YSJ61qx9J/3ux2E7QaCji8gpZ3KIOup8+5brliqsQ2AAf3QOlXzVU0sNAIArsYhu/JZkUlibHnXxwLqc03brVlfkkk630sr8uRaMx5jGfbexkeh2r7kCgoAoV6lvktV/tkKy78psTkKuKr9SIQAqX2WdtBsNNDtRPAyeckLSBTBoIV01MCE1cJkv4X02gXEKxeR6XcpF4KQQozU+SXon/HEBnAyYQPINUVYf7I/EuZX88vA6WYf1GHjhhu4lJTGQJB1a6t2KhNpMP1jxhLBCY6jfKmIZ55/Virc1ALopywsrC7h3NIC9t62D5PFaVhU3ZT9Vjk1+YEvIrYcI+ViQQDCcjaLT//Jn2LQbuPeW/fixi1bhSWw4new46bdmJyewKkjhwUAcPIVFGa2ojQ9L04L2QytUgOcOPA8JiolVKam0XcycLIeDh95Cdt27BSb5BwvfFhH1KjileOnMLtpE6JBD5tv2Izm8iKyuRJakYdWq4e5UgUH9z8vzKldN90CtzwtrT8LSys4dvQI7F4gf5ubmRXAtN0dYK3GOdMWi/tS1oJnd7Fzvox+z0e92UJ5ag7dfhadrotT5xuIbcoF8sKyuNPC1s0z0rr03JPPImz08D3v+S5MTjO+Uy0Aw3t5uSmjxWGTf/6yAYCodfyKM9hUxswSp4IMpSBPenSWqCiFubiZOWyZ8+E319APmqKkaAct8b5ePngAZw4dgRXENE+Ca7lK3M+KkM5SXVnZxEzNzGByahoHDhyQINxnxVhmpTJ+kk3SJMvDgDDZgzaq+CfHvglORxUqiWA0/V4xEOTcuFGa5VMH/QJAaJqnSiiUr61UALRIGD+LwSaP0dCGWB1R4IQpe6kqr9xsI9zCPm9pnFO0KpMIyreQ6sx+N1+BIAJAkBVBoR8Oea+IJv3Hmx20Wy1Mz84hlcmhEfTwxP6XEToZBHYG+ZlZpIsFdCnZOaCyu7h2Igw6IrhYmZiQhYt2f0xuWs2WsmBkoKF7sCj4US5XBBGjFSBfe/HCRWTSWUnO0nla8vXwm//nf8Hs/AwoxkaP4FSKatgWorArgkhoN4FWEysvvID//IGfxjbHQtxswi2UEQ8YrDso8jy7baHGBFYHD779zbjpgXvlfH7vv/9P7H/yMErWFHp+H4O0am242mNjAMCiUoW0F7D/v+rHiNNFxKkcegPSq5n0KWVo0/umvsckIsyDr775j29KZtKup86uPwO1/6ixxHvCjY6PmNRMrRDOpDXlkAzJShPgd5pCU0y7PVjxMn7mX74fc5U5/NIv/hbCAWlTBVS7PXQHIdLZCN3QR7vRoxmVPiuVAJhNkL8l+U08hhuwXrFk3ugN1Gykyd/j703eB0k4TI++BI1D+evhxsUNnIk3AQqjPWIsCPsOcPO9tyGmwKX+IlUh1z16Qwu4RHVzneUf5xfvswbd9Dw3TAcBG0SfRImfMgCn1c3qyooczxOPPYp777gdJ145huZyB1bE10XYunMrduzdgYgibbaFTtDFbGUGtbNnYa0toHr8Rbzh1s346Z/4fqQzVJcmo4PVW1b0dUIlLTTKn1xR/0drkKn0qmBP+8gnEm2V0Gv1ZrmfyTF6uWRsYxBA7neir18PDn21uUYxMUnavel1VNtKKlBzNAqS4LLwK8z80sdpxtIwwJFWB6PAoVul5EP4XB9WSmsDDIMdXaGXQZwAntZdhdH1YAVGwQP6DYnfakM2QddI+GrdFdTgh1kX1s/i9dc9eRXUTqBaOxSHSO0RQ8zdsBQEeNX309BltbGhYpIZi79R0GqCZb6PVm5qX1M6AZxLo1aaPlwquWthX/42Gg6y3xHsELcCM/bUvKI3sswRxxEB3z51KYavUX8z2gIE6xWjIjGM2PrEsWsLR1B0cJKBffL4+TkC1o9BCHxNxPadNN+vbT4T7BJz5dmuIYKKXD+N+43+vHTUwxYmyI0Gzp45jaWLC5iZnMSNN98syXqwuCBiecO7InQOHommBRtGnTalFHBJA08KiNK6EQRbmPxLUK9aHw1vTKAuc/tNBKj6GNUaKNV1xRDgQ4mesXLIXm4q1SlCQn1tDc8+9TSCVgteysX2LVuQZgseQVyW9Wlr2WM42lftS9RvkdPIqEov/207aPUiXFhdw4lz53FuaRWLaw2aHKIXkRlD8MhDOp1DsVDG9FQF87MFTBSzmK1UUKbiNh0O2k0M6HrSDZBP2yKm1Y9DdCkOnXFA4INuCQQn2L5AkCrmWk2dm4GDHjXpqH2Sy+HWb/x6YQTGRU8YK1G9gw/+x1/BjcVZpDoBnKiLybKHOG6hUPCwZdsWvHTkGF770JvhVSbQpPVq1kE7rGOiXEC6UMaHfuFXMFfajMCdwyvRFB47fB5bb9iBtXpdVc5tughkcc/d+0TgK+u5CKMuMvmCJAm37rsL6XwFPkEZzVpcP++/Gv/Sa6SMLwWgyhAURh8T/1jcuQZBHVGrCqvXkfvupwrIlCaR9XKaJaRYPXyXET1VO8Mo6lZLJNdimdUJ+P/Vn7eKjRTDV8UN6jNUHDJyFFGv0TJ1w5hL5SLrG87Wt71dbl1R38XxnJXzpv6K+g5VhGOMxR+zro3WtFFbMeN/Vqjr9Qbi3gCVUhnFfE5an52ogYLVRhktlK02mmePooAerLAjrFt+pylQdBn+Z/JIlafR90ogd7orCoO0vlVtw6bVTu5CYp0x92W8AGOAznVx71gCyXWT7TF5L4ew1kAxmxMwI1vMY5BJoxnS3tvGwYMvYWZiVnRt1lotse1cbNbxpje/BUHTF2cNng9jVOWWFqHVrKPTamCqXITV66KUTuHzn/wkg1S89cE3YDKfg5OyEJAhnnJw0wMP4OLho2h3Y3ilSXiVKUzObYIEtlFXgJD22hJWlhdFByA7vwloN7C2uoDF5UXs3HUTslPTwqbqscp+/KTkkTMzsxLDNWo1lEoVXLiwgs2btuH08RM4dvSYiHrOb70BO2/Zi6Onzor216nTZ9GqN8XimWtrpVSRdi8Kvy4vL6BcLqBcyqHdWMXubfPCmuLaDieNapM2kCWcPb+MiAzdQgFrayvI5zLIpB2Uch4ef/RRdDsh3vzwg9i79wYEQQPlchmtBuN3V/ZjtrKGfqAAMANMybTTsa5+bmTb+OrnnsyBawUApHpikmQNAEj/uOugHwZSveANjXqBUNEGQQPZfohU0BJq48qBAzh7+CgQxHD5PzuNLtXGrQhuZgQATE5PY2p6GgdeOihbviS/QnNKWJFoEECInRSR0qM8Kdhh6Gbj6KAJRodAgHYGUOemen1k39UCUiMVZEW9FfQ+AYIYNNAsFLyo5j0iPqPZCRvdHgkAZdOjQ4FKMiWYNnRzLt5UghbRRUsl5bRL7HGxsmBncujEKVxcWpF+Lgr6iHBfDDx/6DhqPQstK4v0xDTcYgl9h9ZDPelZSVkUe6MAHHsaK8jlckIlF9ClE2gLRhXo8DzYAmCosEYEkBZF3VD5oaY9UuEifOi/fUgsh4juEQBw+D96lQdd8ZxHjxT2PtZePohf/8C/wVyzhnTYRWinxarOdbLI0SaLkx4hfLuN2T1b8a3/9Puw2A7w2OMH8Bd//NeYsKYRhxZ69EO/eg6+4ewgeCMIXTqHejhAtdNHlBkDAOKeRl51r2YCcZeC2lcMAFh/EmbcKgBAB9x6bBk7Sh6KSXapYB0zwHLYY+Yj58X48ff/KMLQwu/+7kfR7RURI4cg7gsAEFkthF0fgy5VnBWFWG2K63+zfzT5uOR8L1PR3+i6bPicJHj6e8fo4bwGog9B+n/Y3RAAuOXe2xEL03/k7z7s0RM7GiUiaP4+/K2jbt0qrUXfFCBhQA2et6jbNlvIeZ7QfPtsyUi5ePyLXxT17HzawYnDx9FtDVDKVUTJ9q7778TM9hkE7A+0IDoOeSeL5eNH4VTPA6sn8e/+xbtw/903InboJa4SLBX9cH3hL13xlqdUwC4idKJQL/1Wai2SgG99kj+qcuqq8/o7uAF5U4OSG8ySJLZmRuhQ6I8VBAEA1BtNgGZAYnkuEYHIHqK/g58h3AWyOpIIAVlJ+rNUDqVTcz1G5OMSrinynWPo3njV43JbI9dSin3JPjKMoLR2gopyVXVKl/VN4j8CALQF4TXxJy49CkXVNQyOjY/SAPDj56SuJQEAxSob7nO6HcFAlKaSxfMw7DLTz0qKOUN9Vp2HXtcJwV9e2067LXuT+busPcKeo6uChb7DrmLVKnFpq52FyclJBZ9K/7eCpkzFn8GlVywJCDKco2OXwaw/Zj82gqR8GaF1Kr6Lrk0y+U/8t7TvCIY1UJo9RpGfqe8gRq7TxsLJE8I+nJubQ7FcRuj7qp2IYreBLkAMK4NqoKjknN9rjH4TSZKxruS5Sq8wf1ylKSPxg3YFEhvLJIiskQCJBxTNniJaEk/oRMcWvQrOOxZgREkZ6ayH2sISOvUWXn7xILxUBv2wh6lyWRwMUtKCFaPPvcxioM61hPoxBPDYWkYRK95LF3EqDb9voe73hE24/5XjOLtYQ6fLv2cR9Nh2R0vMtFgMUrg0ZfXhMBZEHztnZ3Dnnl24cfMcKhlH1LQjvwHXZrGIubWqqMdxV3QvcvmizEHl5Glj0O0jCjnGbPTcFLbevQ+l19+Pjt+kezr6QYxorY3f/oVfxYN774TTaqNTW0KuYCFfzmB+yyYsVxuws2Xc/eBDiOIuwj4TmQBRHCLjZPDcky9i8UwdQXoz/u50D+c6FGn1EIgjCGP5Pm68cQfm5yaFAZAjk4DtTpksSjObsG33zbAzeQS9WMCw6ww/ri9iT7xLhyJqvdRTS5eRRlaA0lqiAADSrOHXETVXRVk9tl0E3jRSxamhdo5qrVVV7h7bRsTlIwkAqORfPceJZpwhru90zLq1Pu5Q6+76xN5ApomndbI+/s2Xi8mSa6h6DWNr1bsuLEAy7cS3nck//bsYf5i1SWlmqRxhpHfB17Ath2ytcrGEQjYNO+ogE7dQtDvIRWso2wGq544gb8WwQh8u1+KI56gEfanJ1M8UkCpPoZ8rozOgOLUCWDlvyQAwAIDkmkIpHoGNhoGSLMRsBACMP8e4uWcNxA2k3+ygmMmK8HDKy8K3adHriIbJgRcOYveWXWi3AqzUmlhutZCfn8Xum29BrxOKGLjYmkqcqgRNKQzPFkY2oKWo/dUL8fjn/gZRo463Pfwm5F0H6bSDIPLRCQPccc99sKbn8OLjTyKdL8FKZ1CenMb89h0KZCI7qF7FwsVzqJSKKG7dLEKraFdx8vgR0Y3L5QvI5HICXDGJZ9JOYIDCqVGXbUwWJssTOH/uPFaXV9FotnF+uYqbb9+H3bfsRacbYWG1joMvH8HqSh35bB5hO0Qh66HgZdFpN9FoViW/oc1rp90QxhVbqLm+W6k0Wp0QmVwBi8sU6rVkXjGxp84a7WVnpybw6Bf+Dp1WC3fdeSsefvgBBH4D+VwOfpsF2Yy04jLGZIHcMFgUi1wDAEPXLcU8/3Ie1wQAJCdpkgEgAAAruFRvtAawU5ZsMkGzitivwe35yJCq6FhY1gCA3R0gNUgNAYC+HSs1TQYh/T4qk5OYnZvDS4deFrEl9tpeCwBgqgaj3xJ+XkIPerUAgNns+T5BKRMAgAloTJJvblby39cEAGgBIQMAGJoVA6/RoqUXXelL1vROIvduEYePnkDaAbbMzytwwnZx9OwiTi/X0WZPW64It1RGijZFLoV1egIApOwBgm4PlckJEQqiuJ8IHoYUfkvYvw1tGrtDT3YCBmwX4GtFD4LMRhf4yB98RKlq06+Xkw5sE8koAEAC9xjw0ohOHsd//+VfROeF5zGZSqHGjb1vI5vywKKeJ5oJAZyijeVeHT/+Sz+Pqt/FSrWHX/tP/xWFuASaC/gUILzOOfCPCQAwFTUTvMtvDcrxXoRtUoLZh0bArIlN80X80A/9IF46eBSf/eyTCMI8wiiNAVt2+iGawQoiVjWcnBKx0o9ktS8JaiX/vm7BGU/GriAIZpLE5PtVrmto2SPtgeT3EQAQjQLdAmBAD6rT3nTXrUJLM4m76ZM3x27WxyQAMAQLdAXDsHsM7d/0f/MYPKLizZZ4a5PhQ7S73Wzh6aeewl233Y6FU6dw9sRpYOBKTxz73x58y0Nw8q745vpRF/msh8bCIvzFc1g58jze/Q2vw498zzfBtdoCADDolKArAQCoAEVVC03Cr6zqNFijqacEENerUIwSZpVoaReEdTdtxGAZMpI22EU2TP7XUQqZCFIQL5k0jzzhJVc3tXWd/Jv1WY5SlOlUomPGxrpcXoMBw78ZoGgMpLrcBshrOAJwN3qVEmod5v6Jl+irqJ/RwIUWaFNP6mNOtI9dz0Ysn3yF9SsZzG4EbFChfXgGBogxVbXhAemAevx7jHCdZqCto2qMVgRt9auq0kYJm9fVWOAa8TcFEmhwQPQLBmj7DI5HY8IA83JPJdEdZ5CMriLfz4qInPeQAaPBMI7/viWAsUj5E4BIsAMVzKmnsQAAIABJREFU+4Oq7UoEVAVPCjyiMCgBagrjttpVsVJk4DUxPS0VJzqk8FxcBmNad8QcVbKgIADRUL1/YwCAIIcBACgCyGCdhXsBNGQ8jTQpzJhTYsGK0SH2e0NK8oghKMCOJHe6OGI5CGoNLJy9gNPHTwoAkMtkUC4UBACgd4UInhI00vgh4y0nnUaPAqtdprhkeGRgp7KAnUFkueKNfW6ljif2v4QTF5eRKk6gzUpgsy2UcdFQYlcE/y/qodtpoh92xCprqpDFffv24K1vfAAeujh9+ADy7gCzlbz4flPCiYCMACJsM2MQzZp7j0KbA7ApbbUb4KF3fitA+68wFDC1MD2Pv/2//hiHn3oOe6ZmEbVqsJ0AA6uHyelJlCrTWKn7uO+1r4fjZRD2fRSmslKR7LQCpO08nnvyEAbFnfjgJ56DPb0djVZTdRmxUyNt43Wvew36fSrkRyiVC6KpMXBS2L5nr1CT41RGjlHa0a5n4n8F3pMEAIbj05SPdEWdwBEtumnL7UR0/1lDlxpdvY4AAIOJrbBzFSkcmdZZAwDQelu1fqqVXD20ns9XEQAYAdCjdTh5OS+3ZiafNwBAt8tzpE87tyO2VnVlT+MW46RsWRdMzkPATNgCmk2lnlc25bxmxXwBHoV8e214gw7KqRBusIyS5aN29gjybBdjUswYngAAv9QmAKAYAKSh93OldQAA57liesXSS680H0bJv9k81sU5yfVuuIOt39yEu8EWBAKKtFWmpS3ZYNwTXAfVno/S9DSOHDuB82cuYPfWXVhdrmJxtYZqp4M7H3yDsKTClq/Z0drKVGLSAQ0ORBcuNYiQ7kdoLi7g4NNPoLW8iG9729cLKyCXy4hD2dLaCnbsugmT23eivlrFybMXkMkXBRye27xZ1oV0uSQuc9WF88JoKszNqi8Im1g9cVSsehkrEQRw0xksr1CoPCs/k9OzWF1clmIORetZ+T/wwovYun0nlhsBbr3zblRm5sB+rAvLVbxy+LgAAOlUVhxWUrBF/I9gTLfrI5N1kc7Q2jwUAFhpaHhSjKamTjZXFKFV4yQUk+XY74vl+g1bN+GxL3wejXoVs9NlfPe7vwW9bluEOOnCJRpWtBtOKebrsADw1QIANkLTOPDFCo+bJGv/pBnSY5RsACKu7Toi9iqGbXh0ArD6WHzxAM4fPQ672xcAgIIZoq5MDpgWpGdCQwSeli6HDr8i3sqcXDLcNQNAoe4GfySaruvliR7EYXV/KEo1HoAkxKquwgCQJUb3VupSpa52GLV2RVGUJVKXE03Sb+iLl1vrDQPAMBfWAwBk/1AwKpJqPL+b/82kNaX/7UeA7U1g/4sHMVkqYOvmTQiDAJabxYW1Bl48dha9bAkhhaY4oUp58Y5mP03a7iHt2mi2OwIA8Fhp4aFjxyF4QmCAOgzK8z0WpgBfJ/ZQBObSpIjT5qiHQiWP3/uDj6BLaxnx+h2IZZGgVD3lKyzWi7kMsLqEx/74D/H4Rz6CzR4p+Ax0Ukg7aVFkzsmYCFGeL+Lo0hl8/7/+Mczs2IV24OAXf/7X0VnqIgoG6InA4vVtwdcCAJAapnqvNmYAXMs+vj5oXF9ll0reWEKz0eulBz/BwJE2HD3uKNTYrDXguby+baDfxK5ds/j+970Xn/7UZ3Hy1Ara7QzaAX1dMugNuqg2F+BSeIwaGBsAAOb7xs/vcgwACQ0uk5iNvyf5bwExEgDAeEsFX8sWEzIAJOnQVGM5vrSDHbfdKAAAxydBABMSmIqiUH9NdXqMCcA1S3pTpe9ZK7PrGEeOUUdYmTTbWUIRXSOr5YkvfQnzs3OYLJRw/MDLqK+sSXDoehkUJydx1/33oRX6sChCFXWlx7hx4QxqZw5jNtPDL/3Mj2L7VBqhvwqb0rXU49Dfb9hMRrhQbLR09d8wAAzIIRVYDQia4GyY8OvDlz73RE/o6H4Oa/EbDuGNkv/xBFFVlDV1cuxTTLVfrFgT/eCmcqqSNSZtrHCM3nxJIKPp4+Z+KvBmNNaSgMGlAd6IjXW5eXrZtWO4x+hi1zo2g/lWDXyMMRCuZU1InPEVE4grAQASxCUssIav1Y4HZu8yiaXU1PTr5f4M3WiSN8BEjPo5sUHUD9NOMmTbaBUrYeGqNjZtg6DmjvpC9WZdMVeZuBFRjIFeS9fy1fMm2DZAEXtw5Tn9OWYcyPH3baT6tNdk6w3BBN1Hr7UM+FpZI836wiTTTSFFqjqZTRkHq81VlKfKotLf1ZX/TJ7WUQP4rZbu+TWnMLpOw/G9rjVBgwDDqoxq52F1yOF+qRkAQzBCtw4MW1BkL1D3SLFiBpDgUVOhDTCQLBCkHBtdP0A6X0SwWkU/jPDKwZcQBT30fB8FLyeBJ239uP2yQCMK/tq/OJWh0nsfFnUL2MvL34OUMANiK4XISqPTtyU5uVhv4rNPPI0TCwvou2k0OjFS6WkEodKwoCuGKKNHoUrw+yF6rVXcMFXCw/ffidfcsgsebdC6bbhxCL9ZU0UjljTk3rgS7HOnpQUge+wXqlVUNm/GXW95KyD3BQjYTpjO4o9+7/cRXVjG1okyut0a/KApNORtN+yEmymh2fZx9/33YuBEcDy6HwG9bh9edgIHXziNkysD/P7nXkZmbjeq9ZqSgrIHKBQ93HffXeh2WyLYVqoURfiVLRK33f0aOF5R2QdT92EDBtKrm//X/+pLAYD1HCWZ94O+2P/RjNKKfKH/99pVsejupzJwZ3dikCnKHjjUztJiokZ82+wtQyZAsur4/zEDwMQ8GsIbri+yj4xIf+su4rr4QscMG8cnbEVKi1MLWz1p78nKP6vYxhaTjBuJtSKV+A8BTr0U+H5HvpuJZjGXU3boYQt5K0DF7SHlEwDoYO3MERScPuxeV1pzlBKocsoKuGxqBsBAAwA9tvZplzPe1WELgAYNOVhVuWS9BLZcL721J7eljUSxiZuKhlkvQn7gSDsO3x8xXolCzGzZgk//9d+gmCuhlClg8cISVtbqosf1hq9/C5YpIu24qk2S8T7zQg3oU8+WxWGeb9Ya4Myhl3D2yCE0Fy/gO7757eg2myjks6COU3GigiPHjuOBNzyIVK4gLZMvHzmG6blNoufBGI5MMi+blsSZrctU53edAVyri06zLmsH1wUm3QQA/LCLTNZDeZp99014Xh4oVbD/s38nSTbzpBOnz8ObmMPu2+7AxMycEkVtdvDCgUMgMESCQRwyeR8Ik4prqLijMOl36ZDGIqlqTst4OUQxz38AN5NDs9WR4guLV6z+UxuK4fn2bVvw1BNfwtrKElynj0e+/11wyZLqsViqXAeoO5YSi22leSXTWOI5Ck8m2gBEePb6cp/hln61FoCNgnejAUAGQIrWZUSphQHAYC9Ct9NA1K4BnQbygy6sfg8XXngBF4+fgk21dzIArLRU+KniHjMp1JX1fLGIbTfcgCPHjko1TVQ4rwIADINmHUCYeEMqaOsEqowS7bUDACYQUWIhphd1pDlAilQy4ed3f0UAAA1e8PxJ/ZdEiNUIYu7ybxud3kB61p95dj+2b5nH1k3zaDWbsN00qp0IT710BP38JNr0GvbyIgaYYcIxCMRaI5Nx0Gi1BADgdaLeAgMpnpMAPNIDmkar1Rq2BFADgMKAwhCIqRHAHlEgjH1s330DfuO//heh0qn+Jk4SBlZsBVBJGkizo2Jk10ftwIv47f/9JzBJz9+BA8dOI8XeewY0rFakIniTWSz6Vex57T34hu95L5qrHfyP3/sjvPLccXT9AZxsVnrerufxDwUASG5O5jzG6Wom8TVBvdGg4PNUX2XPkpd2MIhalM7Ert2z+O53vwsf/aOPo9t1Ua/baLT6EtT10EMzWEWxmON0lUqa+T5DsTW/x6uO4+vBeMJ2ORBgo3M0AfrVAACygAgA8GFANtEByLrYevMODFzVmzwSyBxVdaWHKsky0MmLOk4VFKqkIgEesGJG6q5FNkxXesB8Op2kXJw5eRoHXzyABx98ELWLKzix/5CIXgXoot7r4IGvfQiVmVkR5mRFIMV+uKWzCJZOoXXhCD7w/u/Hg/fcjEFQhTWgYKASGzTtRdzTh97ZupqTBACGYoVDBoCmkJvkTF3oRM6WaCWQZ69hw9igFWP4zgSoOqSAJpPK5EQknVSsWFUokkz+VQJlrFFHTCeTN15uHgydIszGODbxx8ffRlXz4WfzaogGhbkml14bAWcT36FGTeIyinbL9T0EutbV3st9wpUBAFVNHgoQDkEKlTxKwZug9HBfVNfbJK+KWceqsEpBkwDC8J5pLQdz/+S1BkgzmaxJ6pNjz4xBlYUMk/4kG4AN7Lbb0zTi9To+BhSnpSaBBbMPm+ukaPEWUrSBlMR1aJugxr8ZHwyijC3fkL2sGEOsvlHo1PTVD1sjEork4+Nn/N9Gs2c0r0yFVB0psREmtTa1FGQtMgrtug3A9D5LrmZ0JkZtgNKHLNdXMSukJ9joAchpk6btoN2gMHERzeU10Sk8efQEWrU66NRDJkDB80CwQOjNGlRwnAHCqC0VtbTtImU5cPo2BjHjJgoG29L/nylOYNUPEVgpZCYmcfjsOTz21FM4t9KB35+E400jti00ggAdHm+abKYBom4bnh3B6wfory3g9q2z+I63PIjtlTx61RVU8nT/6UgbkbSIiEal0sToSn91H4VSBecuLmLbrhux7Y47gfk5Efxb7DQxWSjjo7/5YaDZxEQlo3QGfB+V8hRmZ7bizNnzuPf+ezC7eQr1zgoyFEYsVEBd6Wq1jw/9wadwqjuJMDOJLnV1CEVYfcxvmsG2bZuk/di2YqH8utksBo6LvXfdh0HaQw9sLXGUaOP1Tf8v+13rAYB1MJ/aKzVDhU4tFOOmrlK3XUOv0xD5ZCubhzuzA1EqJyuAaS2UNjMyx4xg6XDfGAO4vmIaAOPFg41bABQApuaJOaSNaj/jAIBalhLrm9mLRFzcRa8XodsNBRhj1Z+JHbWBuC4w9hixLkdOFuYzWQzj/GNhzBNr7B7sbhsFu4uJdIRst4p8v43V0xoAiMm6ZJzGnEcJhQcsYlIDoDQFGABA0QK1dTi5OUYE0KwvJuZVa715rIvP1mnK6FcknhMGAFl2nGeWi0GXgiKqLbbnOvDKJXz8T/4Md99xN+oX17B0cUko7qWZGdzx+gewWK2KBpjaQBL20LxPvJaDmAojwuZ9+ZmnUD1/BmF1Bd/+9m9Aa20NhbyHMA7hFQtCx+8NgHve/s1YPXpc/nulWkN5Ygpdas15WRSLBSkgUqCUaxjHNbp0srBEw4L5EcEcMrzICKCWBQuUFJW33QwOPL9fWplXllZQKhalVTo7MQ/bK0kbQMMPwaLqpz7zWWQIyFAjo+nD1gBANkOGUoyAlqgpC8VySY4tYnU/mxPHOttx5afjczwpFxaysMJOW67J3MwUjh1+RTRnyMR+13e+XVqNCEiIg1TKkXPjWr2evaiAHtEAGN7D/58AALPpmUk0BAAojCU90op+IS3yiBHRY7RVw6BTFwCAljnn9u/HwolTSPXpn22Jer1Qx1OWCMIwYSSCxA1/x86dOH7yBFZWV1Xf7xU0AHQn6TDAHG3Qo55+E7yoIEJNhCFL4Bo0AMz7THVNKi+6D5IJcjLh52uvFQAQQIEaAHpjVz2nI7qp+SyVxFhKUJBuCOKtayGILbTiFPa/cAA3796B+ekptBp16etniv/sy8fgp/ICAAwyOWRLBWS9lKhIU2aExVH235QrFWFaKKu1SMQGWXU1yQafM3YsRg+A1KiMmxHQgItwEHXw2jc+gJ/+dz8lIj/C79MidbR3zHBwk87pd2S8SPNjrYoP/9APo3HytAgLpUnn7FIkkoyBAOwc6GdixJ6NhhPjJ/7tz2Kt5uPppw7ir/70M/DbMWyXwoiJKtWr2Fb/sQAAZrNJJuWiQhtTBVer0vK6OTZ6YQOZdA+b5gv49u94B/7nH/8JXLeM5eUIbR8ImfA7A/i9OioTRURdVs5GF80ADablYPxyXg4A2GiTHX+teU3yM8cZAOPBFD+DOiCkRSWPScTIvLQAAASUqGpuwAFTIeY8HT6XEP8bVhE53wSnUkJ/Mt+084Z8fiolAEA2nVWK636AJ774JVHF3jQ3j5VzSzi9/whK+TzqgwaaCPG273wn2gwoQqCUzsHuNNFeOIlzBx/D171uL37mxx9Bt7mIKGiiMllGV3Q4lMbDaH1RqvJGCE8SPA0SCOovx6vVnqWKoFXmdQI2uu5aNE/TzGXpG/ZvJpLYZIabeFoVcBN/TCZ6Jr2RVp1RUim9/YmozAg7JkEAk4BKFVKs2NYH0Ukqt9kE5Z6N4j61hkuUu3H4fSUgyow/yZ01a2RIpRyFUuoM12X7o1BLkhV5gUqgr+choq+SgI/dgMt82CXJqMh7Jds5kpoLevToKvzovQkxLQmmjQ5/glVh7rnWoDEAgtw3DQCZ60sBW0lXR9SxdUygUYI82neHWgT0JB8EykUhwSAa7c/J96x/jYyRAatMaQ4h3SevX6M/i/+SKoru45X2OPGjV6AOWYV8P3vpefzJNis5V824utK9vXT4JSJs3e8vlpAUvJMWAE2VlanIuSvk/NF11Q1+Qu+XNgcKACpmA5N3xXLQTCiRoIjEzYftdkzgKe/LYGzxzDlcOH0OnUYTaSeFbDoNL5sRyroSFhtIBS3sVCnDKEAd6bEO3UjEF5Uxh4Ne30I7jJApVUQfYHGtji7PwUnhQjXEpx87jMXWQHqWXQKltoPFRgPhoI983oMdBcjbEQqRD7dVxbaCi7e85i7svWEzguoC5qc9iUXQi0T8SqpctiXMPrESS3tKfGytib1334P8PXfLmtFKDaTv9+wzL+PTH/s4piY8ZFIW2jxfO42p8iw2b9qM8+fP4LVvfA3SBVsEx+DmsLjqw8tvwc/84u+gN3kzVrtsCUkPGQA37dmFnOeiVMpi0O9Kv2/a88SKkP3/VpZybrTapO3V9c//61kzku+5FAAwK4mKisXlgolj3JWKfxS2ELbq6Hd9ZF0HqXwZVmUzujaFhMcV8a8AAAwPwiSf17Z+bXS+ydxitAaMAIDkumVAzVcLACSTf36eARe5ZJERouY6HQfYl04WCpMvJQLIOFiWea0NZtrqTGzcqNcEMBAAIJ0S+02r20bR6WHSjeHFDeTiDlZOHUbe7sOJexKnSeuWOHFYCOn2QveJ0hTIAPAHopSxDgBQYLHwAsU9TFn/KmZqkkK3DjDWF3zd3VkHAHCesY3FETcjUlr4idQkcCslnF9exgsHDuCOW/fh1MvH0ao2ZT+cmJvDjXfdgbVWU1HvNSbBHE5+uG7RW7rXRd61kbOAFx5/FO3lBaS6HXzTWx5Gc2UZXtYFhZzdbAY1FrAKRaQyHmY3bUFxbl7m8upaDa1OR1wFaOXp5RTjmOtjhrFb2IYrPfF6/IpblSOxMbUAKAR4/sJF1GoN1KoUAixLzsJ8h+0M3/W+H8ZnvvAYbr79DgzcDLzSBD7+55+AbZNhkEGr1oBLsUiLelCusAA6QUsKR2wZo62rH/aQ8TxhSnu5gsRxvt+VliWu36V8TgAAgjj5bAbtRh3PP/sMCvk0Hrj/Ntx79+1yPBRFVSw6JagottwJLQwlAKiAFtm/9B725awjV9UASH74JQAAbTBkU6IVmwbeKZfSC9BrVtFvV5GnTG3Xx5n9+7F48jTcvjUEAGTTTVnwQ1+SQ27QvJC7du/GiVMnsbi0JJXoawEAksGRSe4NqmkCiusBAEwyryb8iE5reiFZCTcLCgOIVw8AaAsnjf4rP/j1gY8EIkN1cN3AR0DAcrHYCPHSK4dx+54bpQ2g1aiJzY+TK+HgibO42OzCtzKIMx7cvIdcnmqUtFIjsBIL8k0AgCJIPA8ORFLKOZhVMqiSa9L/jSCbsYZTAACBAjIAOvjWb38HvveR98ByOdRVb5/jpBEGPbETImmp53fYYqQAgDDAY7/6n/Glv/wkMmxTiC0Mgh4m+f2NKtJZB71UD04pi4VOHf/0R38Mbn4C1ZqPD/7mh9FshOgPiDEyCX71j2sBANgXdqUWgCtVGJP3MRnUJpMTQ2tPBsDJZCn52o0AAAIxnU4Az82J5VIUklplw/N6eOc7vwmf+uRnkEoVcfZ8E3E/SwdG6bsKoqaoJpPaphR9VRoz/nvcRudqAMB4IH81EMAEMfK6y4gAcmwSAEi2QXAMurkMtu7ZLgyApHK/HINO+E0lUD5fvNJHFpc6g4OTUpuG2ej5m58nwJsIZVEox8XJY8dx6vhJ3HfPveK6sXx6EbXjSxLorvbXUN4+jXve9Abpj/VSZVjtLuLlRdj187CbJ/DTP/Y92LkpB8JzrBxMzsyg2+tKgpJsAVDXRAn4qVYANedVgqLXIL0mEGgz7QJDJF6rKJv3rg/PVBVnnDm2kZGGAQDM30ziPpppAoUqi9NED7YZA6b4axLkS9do2hvqAGZE4xqOA76PFmHr6vMJRwIFAFye1GCSusutDHw/6Z7qYSpoyf8210r/Nuuyfr0SB7z2BP7S4zBB3bUH0OuuoQA7CgA01H6zzpizUfdMjWFBv41ivra9Sr5vmNwnDpTVoeTDMAD0YiGV2pENoHltwhVCRDiTpJQRzV+uPPuMdXVuuPbISYxq6mrfVtcoKYrInnbaoqrsWR3leEIx1A3RbiPmSsvexpAsiAXIlkPRARfb3vg5DP6HAOIYQJGcA+sBoPUAABXuGRQzwaTatcxp/RJpP2GVT4AYleSrIoA6d+kuN3oAWn+BQeFgqIVCJkNf+pazuQJaq1UUZmcRr1Yx6MW4ePYCFs9flBYB9vnmsh7yOU+cHxizOf0eCogkXusSUBZATjIh+aFAZU9TWv2gh7hvSXWdva4UPgvtPBbCHD739EHsP3wcfa+A1MQs6tEAq+1AhAUpBlbxMhi0akBzFaVBFxMu8Ia79uE73/4m1BcPoWD34MUDWBQ35vmmbESkxQ76aDZamChPiuVhbmIKW267FYOpCpxbd+Pw/hdx89ab8MVP/BVOHj8Ez7URNFrIWGkUMyXsvflWvHLoAHbvuQG77rxJqLuNEFiqR2j6WXzoDz6BTm4bGjFtdm3YTIrdFG7fdyuofUdqLjkQnjAHCpjZtAW5yrSo5ofkT9tM+L7KDAC9XBnOiOLyqOSfFdKURep/iH7QRtdvImi3xMs8n2dBaAo9b1LaGVQSvH4tXAcWa57QpWvY+vXhcmvtZdfgRGuP2TfUHFBcq1EV1MyN5PzSC8XYh69LghMtlmYdMYKmrNAyD1d7PRXsGQcwkYxEH2kdBXu4BmkWhCbg0zGLFG/PY0HMgtUP4PQIAESopCLk4w6yURvLJ48gx8JbvycVa9H24J1yUgIAkAEgAIBXRCAigHpt0Ou3YoqNqv9DAEBaMEb34JL47Ao3ROJfmmCxMNdWgt2c28FggNzsND7xN3+DufnNIsy5dPK8FOfI6HUyGex74DWo+m1md9o5g7GVEipW+2IfNvPDqIuc1cfzj34BweoyKmkLD7/+ATRJgbctZIo5tAMfbiYrIEAq6yGbL+CWu+8Vy9TF02fQDgI0mi30YtUTL0UaCyhkM8inbLEZZH7CtYvtAryuXHf9MJTk/6Y9N6PdCSSnYdzFtjIyl1/7xofgFqbwB3/8cbzua96EXGUSViaHx596Fs1WwGmCSLOXB6TyE+jJZ0UHgHbq5clJZAplNNrUBaC9YFuc0jjO+F0U+iM4m3VT6AYdeEzw454UjD71V5/A7EwF83NFfOPb3iLXiwBAN1DaKASVel1qrg2jp0TyrzeIsXj51c49mW9XawFYt/nrjdpUv4nyOH1uSFGipYWwWoBeq4pBu4bcoCcAwOnnn8fSqTMi8EYGgEuEWQAAex0AQK/VG2+6CSdPn8KFixdV3+8VWgAYn1zqUjXER4bVeDP5r4cBoBYmFaSbVgUDADBBHlGnXj0AICigRvhHm78KU0wVQtkoWbDEnoWDWyIh8cI8vVTDkWMnccctN6KYzSCgBQ8tA8tTOHZ+GYfPLyNMeYjcLBwvi3yRIEAajkUqYCjqtgQASPM3QQ9RMuV/yl4opT/Av5NqTpYAAYJ2qy3BeUooL6Ts+XjfD7wX3/gtb0MqmxKPVAYVtKljbJPL5gTRisIAGcoBc+nodLD4mc/gD3/jg3BpAej3ELc62DI9g7XlBbhZB/30APBSaMQB3vZt78TOm/eib2XwC//hP6FWIz0ri8FA2di92sc/JgCA52asaEywSpST1KhatY5KcRoxXRlYWa4wgK3h277t7Xj00cfQ76dx+nQVToqUJQupjIug1xBvY1W4SyTFYxdRMQxGj/ENRjDjy4AH5l3j7xlHqYWiq/fyZLLI8cjv51gkAGBo/lwTDACw5aYbQDFARaM3VkIq4zB2V7IaGArgmA0gN3v2BYvOhhaNE2aSVMRsEWcRECDu48nHv4RSvohdO3ei02rjxMFjsKvcFFNYipew9413YnrXFjQ6IaYLc6ifXQCWLqK3eBTf+833451ffx9WF49iarIggXWXjgKeJwJTCsBQ64cJ5oQRoIEABWCYc1TnJ4nX0D1AgQa8lkNAQBauZHtMgia6QRy1YSU7ubiaYE3fWKFkEpU2Noq6t9tcaxWwJIVML52hcbKHVIu4mT5xCQG52CUq0kNWguR8TBbEbXx9m8Hw+LTQ0hUWBgrUqsc4MKKvowBDxpdFvczUmRUDgGnOtSfwlx7Ktb93HGwUbTxbAQDqGoyo8kYnx6gy8xoqoFoFi6ayIHNG7uFIRC+ZRDMJHX6vvpcG2OEepGq2elwZm0K9HnBaMzlVra7aZzv5XX2KRGmNmMSFMWCF2f+YHI8n9kp5OsLA6QFO8pz0UrJOrHL04UY4Vc1v+hZT7Vz1WoquDZ0F2HZo0XUnrTSINuIZG5aBuZ7DrxgxVaQqxUDYScFJuzICuTxXAAAgAElEQVTPec3keql2e5Voy7U3+gnGeSKJbSmxTPYps2WB5y5gsMN700PKdRAQBKaKd7uj9um2Lz29hw6+hNpqFR06mVAQq1xBhkKHZD0EHWwtFRCHPjq9EF0WcljqopYT4wtZT0hD5jnZiJVBPDKpDDKpNNqxjeogC6cyj9OLa/jMF5/Gy2eWgMIk4kwRqy0fTiojx5uxB8jZffQ7dfTbdcyU8rhxSwnv/Lq7MGl3UYqAFKutvN7OAD0nRo/2dbRBbgcoeAXUWh2gVMTNX/s1uBi2UJiaxqAVgSHCR//v30cpl0W31UG67yDdd0V36I7bb8GJ04dx7+vvQqZSgm/nUAtdfO7Rl/Fnf/s0UjM3YfD/cvce4JalV3Xguiff/HJVvYpd1TmpWkhq0S2hbiEByiQDIugjGSyDZ2BAsv3h8YDH4/EwA0IS2MSZMdYgsBiCQRKS6BZqmlbonKqruqorp1cv3nfTOfeEO177//9zz731qqpR4wFz66vvVb2bTvjD3muvtXbQlCTELwfSkeqOO29Dueyg32vB9yyUKz7qU1PYvf8GJJaH2sw8wpRxmzJX3HLd/OsGI6/g9WoLN0wgaUQt9GtnGMMrJRgOekjDrsSGdHnneGOMV5meQ+jUwdTPgKWGCTdCiMfg12IkoDlYL3/92uoUJ+d1vi5pAGBUgFMBQt4qWIP8RQDzSvGG+T2/i2sggT4VvxPY9yWu5z7Az4qTgST/0nqTpSUWAQr+Yqqbid6SaHtCAz3S5QMHHgGjLISb9kUC0LRTVNI+ykkfS8ePyPinFMOjcXoyUEVTlyaVdMxTAAAEAGBl3gAAhvqvqv9qtIktoLoekoKP7kGRfZf/9goDlKsmmTYB1421Nny3jJLjgtaXlW3b8JFf+zW855u/FU8/9hQGax0ElitGepu9Lt7w1q/HarctAHDGmEPbGqhlV4GYrMz7SMEeGk89/BD6K0vY3qjg3rtehc7qJZGLx8hQazawtt5CuVIV7T6NSQdJhptvux2NAzcQmUW0uoallRVstFrSdnHAPISGeb0eKjpHIQuUrCHS8rnmEgSgX9qx48dRrVG6vImFhQVhBbz27rsxSIb4+O//MZ47cgw/9pP/A+qz8zh1cRnHT5/DytomBiEl7pZ4AETdLly7hEajKuZ/YdQTk8L5nXux1urAD3y0Wm3MTM/I2GKBqN1qKe+V4RCDfg+NahlJ1MeenYv42G//B+zetR3l8hDv/a5vF6CAUqx+tyMGgAQDKB9QAIDOB00heGIWvoKl4+UBAJehSnpCSJ036gsNkoGoCiLYGQAY9jfRWb4gEgDGGM/9+efQXVmFN7TgcsER8aKKT0ltYDLD3vHUU+zavRvtbgcvHT+udaMK5GIwwgGukHHS+Zj8q8DYTGzZ2CknyIai9yCdnRVEbiRE9KkHIQrEzZ2GHkJ3ywPGgjRAvoK9c2N5LxEmbqxdfpYODPhd/H0e8E7ojPixwmAo3rCxYGJkYKgWHMVoLVZvcqcTuvOz7YzrCUrXiyLYQRXPvXQWaxubuPX6fQhsCMpEiksnSlGqNPGl549hWG5gY5AgcxxsX9yGfr+NubmmtLGgAVlQZh/dNKf9qwWPKBRlGjo4lJmtjkzpRVWfaJr89foduGULH/jnP4XX3ftaxGkEt1KWNkGOywRd7pzqSSvnR2faDKUkBs6cwb//wD9D6/wyaiUHdhjDTtmb1EOf9J6ah4vry6jPT6M+N4fv+8A/RXdpBR/+d/8eS5fa6PdozKH72Beuv5GpTCawxXvBAIcLYGr76KY2WiHQZeMSt4qMbSqFEmUWYNNgx1QD1Y2aDMonJ+O1nufYMSi3qfDzdwalNhuQjA09tvmZSgKgvDdICfPsmuhApxrs50uq1ga++ZvfhmeffQanT11Et2MhKM9iU/qUemhMV3DuwhnUa42xEuqVxnKeQBcDdaLTeQVVPTG5VhhWzFZzQM5dmwDK8xrRnETwKQFgwMprYa4X/+1VAxAASDiWJFhVCbK5Tvy/scjh6DUUX/Ma5Y+n2oPJqLZGXgIMWhmUC/AHC6uXlnHouedx150HBRhgJ4BDjz+HSuhLheji4CLufefXwZoqi56t7tRhbXbQPvYC7tozhfd/15tRKa2jOuWIP0rJq2BADw3t55G399MghlrbVHeAUXCngEgDBpAqqyqIhR0+R4z1XJVrkIdG4mugaimF226u+xY7iakKjz6hqMFUzuJjz2maeP47Aw5t8dm8N5nFOaYiKkn45ODUyRsAQGbcRJs383EEGmUObHXsmsJ9eeJsXq+glnxN09dKjXWVqBnDVUW2VK81sgC1eo+SahnCRb8DqDXU/L74XH5MW3ZpGJ3M5FwYm0e8LnnxJ7+rOWBi9hE5Px2YjQXMYgA93kd70vxR7kkBQMs700gUzP1KuaCr1xkgZuTtkFsByC1WbA9zn5lUsnuG4pDq+55H1/pCF00IJ+8xwSMCAEPdiYZzR4A0FR8UvQO2ioH5kt4gRq3RlE8mZdOsDdy3eZyTDKjJQ8gZBYVZMLqGan0TE0LKEPTxSZVMJHJsMiftCjT8NArxzT1T7QCFg6wAHtOCkeuTjMh0gjFAc8ShMCs4NjZWVnH+zFlsLK8JQEwQnkH83MwsZqpVxBsbYqZteS6GNrs0RwiZnNAHxVMxkyrAWLDouQBb/nJNFJOycgWbyRCZU0UncfHkkTN46LFDWGonqM7uxHovRp9xi+dLr3W2iebfStmDP2xhT6OPH3rPW7Hbq6DcjzDstBF4JSRehjBVfkHUYbslV7oOnF1bQ2PXIm6+714sb2xiuj6PTmsTU40yfvmXPoQd0hUgwrCbYrbeQLPmIxy0se/mPZjbsxubWYBSbQf+11/8bSz3XcTlObTJiqPv0TDFnn17sG/fbgwGXXhuCZWKKwWLuW3b4VVqmNq2ExH9ioKaFGJklbgC2LTlovQ3/Es1n8WyfgQg0xdiSJeCGEEpla5cUW8T6WAgGmnKTqv1KdRmF9DNXPEFGnsUTCy3PtzibHrlAEAxtlCxp25sq79G2DoC3KsIlEm3FCHZHq8Qf2wVa5lW3Izji9Jc+U5p01bWct4kbwHIOaXAVBVXMP5gHiG92SPmMwTsHfQ6PZkf01MNlEoxAm+IqLOGbc0ygrQHCkW8sIPqMMalE8dQLqWwhgORqqRpqCu6qm135paFWeJUldRGYGVjCMrkx8ThUjA0eUMGl8UPzQAwa3Xxnk3GX8U9SFqSUj4Up6g5ZWm9SSf8EBZ6roPf/aM/xje97Z34ywcfQpDaqFiedB0p16pwG1XcfPBOnFm6qNYOSgfiWOY5QV/elorvwEljzFV9/OePfwzuoIeD11+HXTNTQMT5ZWPA66xjFibs/Mt4h/IaSqY2O33sP3AD5rdvhx2UgekZIrRYO3cBm+stxKzsd7rCSJLxoD2fwsEA/VDlewQWGtPTmF9YwPT0NHphiEOHXsCzz7+gYrCggtfc8wbsuf5GnFlew9mLyzh0+BgatSb6nT5KSSZAn+dYIptmMsqW95bnw6426WQj44T5oSqKsrX2EGdOnRTpVSI+AFXE9C6II0w36nj80a8IwyhNu3jf930XgkCZ/5V9BxFZ0i6l2loCps3/TCFC4ok8F3tl8+9lMQCuBgCkUU85OQtSrAEAx8Kw30Zv5QKChJSGIZ7988+ht7oGb1gSrRoSfeBC4VQAABNrAgA0AWT7IAMASEVAM0UV/qU2zEkAwFB2DABA7TodHzmBlXadrSeqUlE0yW2RC2sMigxFlufDQMA44AdBWToTGABALS6XVx+2CgTNpBxfpDTNV7cTkWltggGpBOrKP1t9ka5DLb7jiclExHYlto+nXjyNzW4Xt99wHco2EDiWOJX34gxObRqPPPsi+paHjSiFW6vBLzNh8VEhvZ76Y5umgsr0j2CGClhLugqikw0uRoVKoAmQJfjjgkS9j5Pi3/z8v8YNt12Pgej3XaHgOK6PjACAgACa2igVoQwWAYC1NfzJhz6Mpx/6Ipo0IupHIisJPAdh3BeTtMweotKoozOI8P4PfhBxluFzDz2EP/qTzwJpA8Ns1Kt+MlG9WgL+3wIAYLwXOH6KDABugDHNnGyOUbqUNqRSUheNVB+DeAX33vtqcbZ98olngSGBrxT1+qxUotY2l1GvVyUgGEsqCnRcXktThTNrwGRCMgkASOBaALm2qp4VP0sCZOPqXkzy9GfwPMWIZwsAgBKA3TftQ2qpSu+Yb4E5D6lw6jPUvzOvk69g71+tqMqBg4IcIeXmWKnh8a88iiQa4M7b7hCt6tL5Czj+wnFMW030wh4aexu45XW3olsKMTc3i4svnUG2tgpv/SJ+5ke/G3fcMI3ehRfg0RnYd5BabIETKDbPFvR+gcnIkJJ2nIrxoy6UAQDUv0UCULjeeUKiE0uyIMZrVMYXYDy02ypB2ooSPk63khR+hFBPJP9mLOSfPblXlZQEQAU64wCAAQKkzZlQpPVZjEkNlIFssW3jZQnaRHBeXA9MFwLZTg1TQq7lyDuBVMH8+o4l6+o1SrKlEfprJAKT4IAK3K9eQyya2BbPTSp2Q0iLt1ECMjqOUfJvDPgmgWVlB1E0ORyr9eUYiQZIimOs0Iknh881wDBqI6PexxbBpnKngCvFVFFTzjb80Rz0yffOwrVUPc4LIzT/t9AJVWcZXUE3uUtRlkcDPvk+eugQIOA17/awvrkpoHh9elqD/GqvV8D+OHB/pbytCADIEeoDMEcro0OmqiVFEgUEaJCCdGM9r9W+b/b/AhvDADRaHmDYEIbNwYKLGX9iYi/xqW4PyPdYNpZPn8GlcxfR3miJrpbSh6l6UzoETFUqYjjFS8q5RJo8WVGiNyV7QZtIcpqzaGNakAkgZw3RH3SFsjsYeuhElB7OI0INf/XEEXz24cfRTmwE0wtY6YW0ShdvABr3rrbW0AxS7Kp1MT/s4f3v+TZU+yGmuKRRR03vHyuRlrVe4CEO6dKewCqXscn20wuzuOWNb0Lr0jq6vT4W9+7EX37mz3D4mUPYPb+IaL2P6UoFWdxDpebCb7q4/lUHcaE7hNvci//lQx9DO60iCZrocP9kwaLXw+133oap6Ya0//M8FpMyTE9Pid536PiY27lX9P9D8R6ylIfH3xoAoKjWAr2RCUTneAliFQDgDQdwsxBp2Ea/3ZI4eGi58CoNlJszAmIMhuIAscXwvkLZuAB0qX++sgTExBdm3qv/K/NYJv0jGr5eZzXwKF9tEuQt4g0TY5hCimHpjhU4ZGnUxUSOeZ30qz1N7Wsql9AFBtkjlJk1437KU+gPVKsFsErsVhYCg01MlS0EaSi5T32YopolWD5xDBVniFIagR3lKF2SZc3yELEZSskVTwa73EBqO2KCx+9nkpwzg4X1RxaRrQwoOWfjUI41r/wL3ji6d0UZQzE2lthOGAiuis0HQBQlMh6c5hQ+9cgjuLDewqtfezdeeOYFWF2OJwuNak1YX6z+X3fzDbjuxhtwcWUZnV4fDUqJo0i0+gkZRb0Opqtl8T74sz/4PVj9Nu6581Zsq1dRGvSEx5BqrzAl91B5oPKTo8eGDYsMIgISgxhRkqI5M4fZ+W3ohwNpu0xgkKsez5kycrk3ImWOhQlAEKBSrUpeefLUabxw+DAuLV+Sz2fLQJFouR5uOXgXbr3ra3BxfROrm10889xhuLaHJEqkS4LFArUGAKRzlGy+LmZ37kU/VjGqJ/sM75kL17Jw7swZ2Z/jKEKtEshemMUxmvUqnnz8cWQyBkK88x3fiN27dkp3AwKjMVtFSscBSqL0/CowD4tAwCtjH75MCcC1AAC2lqEeSoYsjVtIqxz0EK0tyU1nC5KnP/8AwrV1GUQ2KWW6cCStuCx6wCSq1cpwiL379qEfhTkAIIgftco6CBw1wFBtAA0DoFhJ5XUzCS0Tf7Op01GfN0slVqMNWy1AlzMA+Jkj47sAfd5otgyS3p/6MwrLZ5EuJEFawQW7CAyY7xsBJ4pyZM5NKJ0aAOBg5elzECuXSf4/QzcGnjh8AuEgxqtuPoDAyoQFQOOyAXsk12fw1NEzuNgO0c5KKE9No0va3+5FYDgQFGtAGYdjS8LPcyXIwQeRTv5fKuhEHAvrfL6IGiaAU0IyDPFb//evozHfQByH4gHAM+LxSmlBn5nkXKr7iWiE6ANw8jOfxW//0q9gamjB6ZNCxcCDy3CKtJQJaGF7DlZbLXzvD/8g5vfuwtn1Ffyrf/OLKKVTQMakd5RE8N8mITSo71YBXBEA6GUONvpDYQAMvRrSkisMANHMXqUN4LUq/Nd63lS0i8fM35mNqwgAFBNUxQCIUXLYvSFGNZjFQPSsRClpXrOEXbvncMedt+KTf/oZVII5rK+HaDTnxUTy3IXTWNy1qDo/FIPtCT2uuW7FjdP8Ts5No7eTa8QVAYOCXEDOXQMAaj9XwF7xwTFIlJ0AQNEDgOPSLXtYPLBbqkTSa1tXz/Pj0xVYGbpbgAAyx0SDPvK6MOcp15qsm3CAshfgzz/zWdyw/wD2771ONLWHXziM5fPLCKDmy+KNO7D7pt3w6g46rVUEWYKTTz2KH3rXN+AbXnMzKukqghkfg6XT8KplwK8himLpNW4o+ypBMhRhDVwUzADlddrRnFUIOS+uQYVzG4VkOpGd0LgXE6nLq5f6MhVjuuLYMB9e+J2qQI3eYMb76JDUv7Yq0nPtNwCAnsA5A0AZTGsKv2YEGO6lqUKrijO1f+MJeHHOXenfaq9S7spqrS0SYZTWMv+dBgeMB4Ma25rSXpDAbLXGbAWAjcZn3lx0q7du+bsxAEMScVaV9PXP3TwLN1AHtZP3wHwOKZOTD5XIqt+aYFJer6tQxderNkgaBNfHYYBeBayoV+fMjpxxocz7U1e54k+OD/kMKeJrjbUGgorBLZ+3ZW/JDYhGhyZzqYSYjL0gUMdOejn3M1bvVldx6uxZcbSempvL+30bxpjpwXyt9ftyAGDEk8uniwE9jFxHz2FVulf+Hgb4HwlM1Ccz9hmtiSOmjEr02JYsziumvLQMveS6yEVXUeOgxQSwg7WlFZw5eUqYYgQ1GQCXG2xx50lvcmppfVayXGrbU6kYS4VVmCL0CGBtlB3MOG/5HQmsQRv1ShkZPGx26CkUwA5msTlwcLGV4JFnXsSzJ86ha/lYT4fwZxekiu/V6xjGbdSSZUxlPdw+v4D3vf1tCPodzJSZYHUAm3FMKO1qCXywYxGp+Kubbaz3+njTu9+DpGQjFCkcOwqk+MT/83toBg2gn8JhQtFvYceuOWz0N3Dw3jdiqW+jU5rBR37zTxA5U0i9ivRhJwDQ6XXw+q99vfhSWVaCgC0S0wF27dqJWrOJMB1icZ+SAQzYHdx2UeIe/AqT4Jc9+S97oRoDAhZblJKoI7FLQ7jZAC67zIQtIO6j224JUGIHdTTmdkhxiDGiopJfK9n/6o/w5bxzq5iZNGiOPZO45xV5HSfIWix6fbV+Tc5T838T1xqgoVgk4FkrDyQFLhhTWrVmKe8Sfr8pADLpZ5WXcQhZxZTdNGoNeGxD7CZIBi2UnRi+QGAJbHaqcGyU0xjLp06i5rDeEKnKL0Eu6fhjI4yHknjDK6NE08uSLd1dOOeG6UAZg4vXL+ciAUyyAnV74wIDyHRyGcXnqmhUvD5q3VDsLa7cG+1NVIIqhgOev4vMDbDjxpvxsx/+CO6+783wKnU8/qXHMRs0MM32l/0QAcGybIABUuzcsxtTszMiHWj3etLtRKrwZE+kMaqeLYbwD3/mT5FsruIb770bDacEjwIfgsM02zAMAJE5KeaVsKIIhFB+WXJQbTRRrjelNSip+3/+wOeFXQw4cClJ8oMcrGHeZ7pkSXwreYgNL/Clg5rkiwZs5XUolbB933V4w1vegqWNDgaw8MSTz6LXjeDZLuIwEpNSSgBGjAvmJhZ2XX8LeoNEdUrjmBXjc8oGMly8cB5lFrVjsj5s8X3g7ytlH4cPHUKrtQrHzXDw4B24957Xo9/riJQkSzhG2KHGSADULNJcPJkBf2cYANmgJ9o0olKCKqWpmFzQeCRtrSLZWIY/jPHE5x/AoNWCLwCAav3LCjKTPE5kAgDSCQAQE8BJAICVONJyJYHMO2CK3YlCQLW+Jw+u9DjnpDFJIH8azb6qbl4bADBJPBNiDjICAH5AIwgFABC1mqyKmgVN7cGF7bugJdJhkRyPOnZlJqXq5Op2y+85xNlKj5o9SQZYRXCkonBpo4tnXzorZIpX33oDnCyCO6S2PxH3Xqc6jVOrbTx/6jwSr4pSUEa738XuPbtgWWRcWMIkcDy2Qoll8pEBwGMmgsaBJguI8Y+6DGlVVFmHHEI7we/83n+EtJVPI0QJtXwcE0ToFADAoNpoQQUAYPDOjgEnT+Hnf+IDcFodeL0QgQQcsWi4CQDkLuOOhdtecxe+7j1vRyfu41//b7+EtSVekWq+yG2F9F5pE+LEZxsUIwEgANAr+VeVAKgKqJ6AL2PfvFYA+XIAAANs8V6YJFgkDkStrVjQ0Hp5AclA9XkmFS1J1xCUM9x//xvxhS/8JbrtIVy3gW6XLVWqGMR92NR6av+sPHEryCjUHNFVqYnf5/NsrDB3+QUxSflY4lJssyWTJB/yY+g1f8sxybEpc7/wPjHuCVxs27cIy3dk0zGfkwMFIrFVbQDlYZgG+ecoAEAxK0YbJb9HugDYNqJ+hJWlZbz04lG8+s6DUjmLen089dRTaG90kMUlVOs1XHfzddh7YCdtabF26RT8uIMGevi5/+6Hka2dxWD9LLbfcgBYuyS6X3rWDNIMQaWqKhmjA8xN/1RyYPTn2qhRSx0oqSF1Tv6aJEtea9acgheAFDkK1dfChLgMuFFLT35L8gSs8PvxpHqcQSLjxVxu0ahfrUXnEPQAyO+PSSBlXVZygDzh0yZ2eQAjCTz3AyXNMcdUXHuvmvxryjrzm0kdqXqfOgvpazwGWhlWlLrOJgAtrvXFa3ql8zcgggrar7yQbAUgjEAWelOwC49OwAv7htlDTIuP/L4YRoUwzHLoI395YarIPw2ALZp7rcXPpysDU7L98jtYCFGKgLF53rA4NKOM8o9wGAkIZM5T9ocCEOjTm0OPqdzIUMYi9bYWhiELCAwi9TjjtRBgUssB+FruYaTacE/j79MM3dVVnL20hJndu1CfnRFJoKn0vRz5WL7+5VTMEXimIS99N3JSgPIYMQi4xlhyc+GxWMEAWpebe5nPVmNgiIzGhWb8a8NAAtZMAgVOjROh/pPGyo4AF8+cx+qlFVnXWFXzpqbF4K7uByhbFmq2jbrnwSIjMOwrGiqFBiW2kFWa4ZSXUAMAdVbp25uyz1crU4gTF61OgsSqwG9ux7EL63jm5AV8mYUKv4ZD55ZQ274TnYxdCAC7v44pO0OptY57b7sJ3/yme2D119Fkd8eoBdfN0O9tolariAlYqGnGrAamro/b3nS/+A0NLRq6JWivd/AHv/eHuGHnfqycPw/PijE7V8dG2MJNr34t3Ln9eOjJ0/j0Q0cRuwQAHHFi5yrk+h6+5nWvkeFCCQCDcSZf+w/sl+5UrV6IPdffitT20E8tAU6G7GD1twgASEelEpXgpIarWNijs3o2gJ10kXZWkUVd0RansERnXp7ahsxvIEpV/6S/PQBjPDLL1xeRlira/2gNV+PdeABILCDPj3xPjDdZ7lGm95NibDO2Hsseo2aU2gNU0k/tjFR5S7Sp6kncrwBBG7VaXWJjSfhsVzpsMIalljvqr2Km7sBOOmjaQ5Q6bVBgWU4SAQDqPvXgIRybsVuo1tbMQpQMMUhp6u0gc3wBZShL5N7COaL2OEoeOBPpzWE8AMjMVQCUyRuKMRJPRQBNzd4tAi18jp/HOeW5AbKIsZCHXmahvG0R//KXPoLv+ZF/hOWNDrobXSStPuxkiB3z28R35+LGCqbmZ7CytoLFXbuwY9dudPp9VBoNrK6vSzeFauBJ8Xdj6Sye+/LD6K9ewDvvfyPcOETdpfdKpBhQBHOY66RkISt/BpFNWTamZ+bFZI8tOMle6Q1SNKZn8WeffQB1slicskiiyWqSpJ9dCbSHE68v5ygLSBw99Jdj3hTzdVLY5fVPBdSsTM/gbd/ybVhqtdmWAE8/dxhLF5dR8csCemTRAK5twXfITOGYS8V9Ydue/XJc/A7q9nkvyBRl0r9y6RIatSrSOBZJBBloBAe4p505cxqnTx+HX3awsDCD7/yOb0e/15b7TW82n8BJHMk8yBmGOvvVwiMdMap58dU+XrEEYBj3RfNhAABuSD4dVdlypdtC7+IZMQJ87PMPIqG+i0OVmzEXH1LopfemLaYOvDmchjQBDAcRjr30kiwAclMTsgCUHm4SABj3qTLOoSo5LW7q8lk6kVCJjWl1ouOfLRgAZkKxxyMXgjCKBAAwDsEEAIrBXx4YbEELK05Ak5FcGQBQqCYpKnTIjEhDsV0kDKJoWuK6OHb6PE4tt+Xa38XkIurCyQbSR5IoWancQCt18OXnXkSpNoVN9lJ3HdQbddTrRMxEPi4UO048MiNMwMfzEvqrRgtHDrEq8DVBMrVQJH/MzDfwK7/xKxAukZUhGoTCVCBCN9QMAC5lJsBTXgCkbirjn9/+p/8CF595Hl6njxrHA1Ewj1V4jbCnGeo08UGMH/m5f4FefwP/58c+gSe+dBI2amPu0CZhNgHslSbHJADwcjwA/v8GAPIAXOtRjQxAjY0YybCPOBmiVp5HFlti8uP7Q9hOF8NhBzffckBkLw8/9DimGtvRbtPgyoHr2wL+CMV8iwtkAvJJAKC4wcjGuUXuMpkATYIgxYTqWhIAAm0C6uh5a+aaXAfPxo79u6QdoNH6EdnlpifMCS2bGDu/MRBASQAUs0IzmDTgIQCDZaPf6eHRLz+K3TsWsW/3Hlm32A7wuaefkYqKaJhD8U4AACAASURBVC8tC/fdfz9mpmq4eO4Y9myr4tCjn8MH3v/duHG+grm6A3Ra6G2sozI1LVTY9aVLmF5YALtMqEqzrgYap/MxJsAkCKCTUKEQjwMAMjfl41RlZwR+FACBa+wWY9XYvLpcwGnytc1UoEYfmAdbE34OW6W4SkCgJAD5o5CgmqqxPL2V4630RFdtc3QUd5kGf3Lsjf+fAbBmAOTnOZ58jQFXxYPU2+/IpEqnZkWq+jV3ZRXkXK0CdzUQQ+5okYGRAwHjDAADJpuMVEIK/dpRJeHyg5VY2JgAFqr7Zg4SfBogQaZ1/fJ7XbkvgkCS5Jp9Wyf4ypyS7BsCzSMDPOP/MOrXq4/LuOQThJC/1Lrz+pGBoynMrAZqINus/SKVGgwk6Vct8IYYhJGY5XXYl/n2m+E268pdWoM9JoEwoMCVb6MBb0Ypv2KLjT9MnWHyp+yHsidq8GJi7Mg9GjMt1euEvidCxxcDYSYHDHy1iz6p+6Y5LmmpnZ70+ObfXruL1toGLpw9hxNnz6M8t03MrKYrVdRcF1XHRpXgJ42dqb2XyDWTe8zEP2GizZ+69OIx2KY7N0pCmaUpZZyWECYswluiMbcbC3jm1EX8p09/Hs70Nhy/tI7I8uGXa/DgIOn3UKV+unUR33jPq/HGO25AELawverAibtIwg4czxYm4MrGuiTjjeYUnj78IvYfvAu777gdG2vLmJqeAWtRTz76FI4+ewQNsqsGHRljVtlCddtO3PL6b8Iv/MYf4sx6BWGpisShkWgJG+029l9/AHv370WtXsbG+grKZVd6le+7bq9om1vdPvbecBsS20c/KQmTDixUFPvoXnPO/829QLTfQ5WYUpYQC+WSfkAl2Eko7IykvYK4uyFAkVdtwGsuIA0aCK2KUP+ZoJH58fIfk9HCy6iCXOXDub6Zqjz/reYeC0MjCYp6nqemGYKaGaQm2qirSBEAMLF2sQJejF0EbCDTVEtu1ecoFq4CANRnc00wsljKiWkWvL62IcxJGr4xJ8mSUACAZLCO2aYj171pZ7C7XZSTFEGcYOX0aTQD0u0j2HaCJO2p7gMWvcjIxKWRNsE1gpkszHCNYxtMemcpmZMAcWQGMHLW7Xwljp5Ym4t0XR6frIUTzEsVJEASdX58SgDADrDWT3C61cUfPfxXeOd3fS9avQFOnziDab+Bqu1jc30D9akm/GYVG+0Wmo0alpYvwa/WcN9b3oojx45hdmFegBN6fUxVfVw8eRSnDj+D3vJ5vPO+e4F+Gw2iVJQc6SIH93ABAMhE5jqsAQCeJ4ErJ6Avl4t46GD7zt347AOfR1CpI4yVDxzfIz5xBI/Ytk9LucQ/inuHbqUcDQYS9zKHq9drsjdwH7PKFXzLe78HFzfbwsI4fvIcXjp+SgAeFnyGZGuyawHZppbcCWEONOa2S/tCHjvjRe5NvW4HyWCAbpvGigSIONbo1VISkIDrfXtzE8899wwqdR+ua+H7f+D7hG3E9STlePLYqUXJu0wUZwwg/04BANS0RFGYAwBM1jlmHSZ3/TY6Z46jnMV4/C8eRNbrCgDA8hf1ZNRKUMfM1itkAAhCDuCGG28UAODosWNqQdASAMMAMIZQ6tJYkpOZpMKg96p67eQmfqwiciFhIs+N3SB6xbVvKwnAJADAAcTBw4FlqjgmIJpc54pVKfPceEDHRY06SBoaqkVvzMWTDRWSVFojRjEr9oEg4KQBsa3Q0y8cxSq7IFk2Xn3L9Uh7m8ICGNI1UxDyMoaVGTx2+Di6cLBGp+BaTTZzmgDS+ZSbHzdWLnQEAGTZ0wssFztee3V+o8qXeY383mLvzyFe97Wvxk998CcAi34AqmexyBtYpWGbPiIN2nBRaR35P55zJF/4+G9/HA9+/BOw1luosx1GHMHzPQFcapUyHDruuhbOrS3hg//255BWLHz6gb/CH/zuF1DKKmqR0yZ56vjUZnI1Cm4RALiWBCBv96UZAPrHVT/fHMfVNtdrMQB4TkVpS57cCjuE97ktJoueTSmEJ0ZW3GCCgCYz7OQwwDve8U585s++gH6Xc66OMEwEoGEHAV4Dw6ApHmdxPpk5MNLOjzZ9Y4x2WSW5sOEUx/54NfXaEgBBbxkMFLw2+BmysTsl7Lx+j5gB8rqI0Q+RXaEPamdjQ4HTB8H3klmiEmVWCo1/gGIwmYcxG125tILHv/IYvv6+++E7pIMNhBL2/LPPIYwHGFhsXVrF297yNvRb66i7CaKNU9g1E+Mfv+9dSDZOo+kO4TSn0X7pJGr1aZQqNQz6XXicd8aBwMwvQXwNGGAkAbpneO4BoPwOxDuNIIABNXQVUc5DJxVy7VRapuexNq/UJzqqJl8OJBdDuyIoUHzPVhIAkwSOjScVT40/xDl4XEJgXmCSflXlV4no5OfJxsh1ZuJcrpQ0XwZESZBlXPy1BwE/SzYUhazLtdSMhJwmqgMu5Sh/ZQrt1ar3snZqGcLLCaEnj320thSD94I9dX7HtZniRJDPoFHAPc182eoYpEpUoKDnAbSm1ytq+ED2EwEKjHGjlgvwd7nzCyn4krjrlne8pqxw6QBXzO10qzthG0hAp8F8Iz/QBnjiYM9jZ1E/JANCgWBka0gVSFcFebw07yJgx/NlK0/eVlbEpVd1pYxtB+9AVi0rsF3TfU3yIJ5E3G+v+FDxR3HMTgIAeQwgg5hztSA3ERd5pV8dAXcjs0k9YdVzBeBSwyxqnDIjkPNNZSxLEiO6dCUNYSwgwAcTi04PreVVATX79EBodXB2tS0aWDppNyplNAIfNfa7JoFimEnQyyVJ5IgEARRkp7o/MDhPAN8L4FpDRGFXdKwcHpQXuJUawqGDU8ubyMozSIIp/PrH/l9c6sSI7TLW2yk8b156f0fDDhy7j2j9LN77TW/C3Xu3Y6dXgtMhG8BCu7MBvxIgGiZCNZ6amsZGP8T5zQ7e8Na3CDDhN5pYXd7A7Lbd+K1f/Cj2Le7AoLuOTncd5akyQquMO974bvzPH/ldpOXr0RsGyJwYQ2cobcZY/a/Wq2g0q2izDbFnYXHHNszOzcB2PXTCAXYduBmJRS8D1ZHJZnry10qgrxYN/PWek8pwlohZWjJ0pKJP1qXL2530MextIOusIA3ZjsxCdXoOpeosOsMA3VJZCkr+cACHLMyX9dALuNkMdBL6st56hRcZAMBU5kXamCSqTZ424VP7vQYBOIcMG8nQ9q8iATBxwOT6aQAAsvzEYDPfh7TZmOZH+b7yl2KczniYMQa7LrFANtWcgsW1JxvAcSKUhm3UyyncpCvGf14YopoM4Q0IAJxBs+KhNAwlJosztsO24cg4UuCNSDK0xp8rC9mcpWGs4mTdalf4bvTd0izUgC38CgBA7pWjr7cBPeU1WsJlmBZcDHl9kgFZQiW45aZIYP/q+cM4N0hw2+vfgCPHz8B3K0CfLf1KqFeop0/Qywao1KvotTfRaDaFlXDs1Cl85/d8D84vLcl64bk0fE9w4sizWDpxBPHGMr7h3tehFLZRZfjGbgjaR4ygj3ST43qrvUdYnHKDsshbkqGNTpggpg/BzDy+/NiTat1IFLmLOQTPlS1OZc8RXFTF/youVAwf/mWMyPyS40w6orDY4vn4tu/9XqyHMWLLwcZmD88+e0gKz0kYKQYAARMCACJbz4RZ5pRrqDea2ixVXeNuhz4ren+ntN22lKcahlL9571gd6kvfukR1KbowxXiH3z7t6LZqAqYRFCPBqSSDY+Z9CoYXQEAuuPVFeKnlzsnXzEDwBrGiMK+DEoGQ9wwPbY0kN25i83jL6KcDvD4Fx4E2GpFBP+EnEhJpvlcLJVeAgASEwC48aab5AYdefFFRTtkIKA9ACRB1oEGbyrpH/Kz0KJQtfGho7eiZtC901D22auxUlHt7KT6XoifrgQA8GJSAkB9PAEAegCIoYpUZZUzuXmY4GGrgG0UtI1CBgkgJdDRU3rss4CInQyqVYQDRd2myQZfSffSRx57Cj0rECT64M0HkHU3RFvDjT+MEwxKPryZ7Th89hKOXVhBbLtwggBxGmNqqq50cyXSkIO8i4K4juvuBwzfjMRhvPI7YgBwMnm+jR/44e/DN77t61FyKFVIdDsDVlx4jVUrIRm4utWwBO8lshroAxAhO3oSH/7n/yOSi5fQcBxhADCRE+qO7aDhBWh320jdId7wjjfjtvvuxrMvnMSvfvQTSCM6j6pAzSTIBg2+2kTYCgC4kgTgbxsAUGNNIZsG1c4QSzs/zoEsrsCxyhIMZ9xcvB4su49efx33vP4eOHYNj33lOcQD0qICdDqbUklRBOoi1W50xQw48XIAAElotqh+vlIJAEGp4uZlkn9hRtjA9OIcKs2amH2aey60N20gNC4BIK1QJf/KHE97AOgN3vhGyBzWFYKjh1+Uqtk9d79eqF1coPqdLp556mkMHQsbSQ/X33gTbtt/O9J2G7unyzhz+BF88Me/BTNBG9NBhM7qRUzXZoGUqK4yaypVy+h3NsQQUK6vllCpYN/cE2WGoyqHOg0uaIblHI2fmqZEinZOv1YSDtlAtqj+53mtMdcbnyl5BVfckkcay8uT7S0S+K3MAGXxm5iNYjw23sYoXxk1qDsGUBQCPaXfp6nS1U24tgJhzTosEJAAAKbNnO5CkHMnFCCbgxw500DTTpngmjaBWzC+JufE5LGIxl0HBldapy7ztSj6L5BVWOjCIJ+hzeLkuwumsmMsAA0JSRJtxkrh/oyBAYZGW5BgmD2OSaYnbUKVSW/eH0uCTUUPiro9vb8RxGNQmyLjTy0nYNstOeyCu72MWR2wsrVd/rkaEDBGeJy/QS3QLBqtGzXaYNN+kkApq2A6QHTY1UMCRRuxH6B+683I6MCstaeMSQwYwH9fzUNGrrA2hjRFiasDALrhgU6guFZLuKooOzrRV1df6L6jSaiGh/YOULdEuZiTTaner0AAkdRpMIBxQKe1IcZdpLUmq2u4cPqcACC1cpU1exw/eUGAgDDso1rx0ZyqoVLxRf/uu0wmWVEjx0LRxcWUU9gXQyQlD5FTx2afyU+IasVR8rOkp3plsz83q8zVaXRSF63QglPbhk/85z/Hk88fw8y2m7C05iP2KohrKcJ0Ha7VRqW/hp/+9ndjrz3EXBxixrPQD9sYst1j4GGz35URXJ+dw6nlFTi1Gu58w9dieWkZ83sOSBeAo88fwcmjR4Gki0HUQWKn6GQumnvvwn/6zJNIyzeiN/QBL0ZC1a/r4LWve51IwjilqfUlz+H6A9eJVI6My8GwhG27D4iBK0EAFmcIfPxtAgDSa53ANBQAwIMnA2AYtpF0VmGFG/CtTIpedrmOxJtC16qgV6rKNSyTks5W3dd8TCT/sl6MgOVrvv0qLzDxhZl3KuZX1XiTxJmKvAFNFbCtdfuF2KMYgxQ/dzIeNzEFgREBQwsAgCpKKwCYAKI5BlL/6TbPh+f6Am96NK6WTjZtlD3G3puo2TG8QR+VNEUlHsKNYgEApmuBMACGZG1mXbV2DrjHeEiGlrB2U8YGPCaCbKSC0/NPAwCyhkuRVMkAJG4jAF7YV/MCi17PlWRCmYqaDiJFiUQ58JElQ/TaA1h+HXZzHp/84qNo+RUsXH+zyIy77VA8AGZqTWknyttema6j3etgSMd/rqVDYG7HDjz+zDP4hre9DdOz01hdWUK97OGFpx/F0onDcKIO7n/dXfCzCHbcF507k3tlZ0ImBaWeCpB3NMu5z8p7UJGqPDtzDZ0AnX6MF158SckCaHype7nJGiysKJUvEigSUNdVrVaZI1DyQK85rxyAfnDMCwfsPuC4eM93vheh5aCbUJhu40tfehRD/nsQY8g21Dwui9/GIhPDOHFBQb05JW3Redz0ASC4Suo+7y+vOUEGgtC8f+InESdoNBr4wkNfQGOmLmvb173xXhzYv1fGEk3zbY4pLe9QjA4z1/6uAQBIEYc9OUYDADgWW8myfB1i/dgRVNIBnviLB2GznQbpLaR5MHiQdnqxav83AQDQA+DwkSNqAzbIgHEf1gGpJKcFAMDQ+AwAQMSOCQSTAwIBvPibm23pY6+MAa8NAJggjgAADUAMAMBOAlxEOIjMwwRGJrgZBVij1W9sgZJfq8qJqfIWe6Iz8OT3Vmo1AQLottvuEQCw4PllPPTFRzFwK7IBkAGQdFsoW6SilAQAiODAaczj3EYPjzz9AsrTc0i03q1cKaPWrCCzU/i+A0s7BzPg4nLGvrgDTkahbxYqFbz2/Awd45HBwTZo/9PP/gxuue1GWHaKJItl01TmRrzGDKLZJlKxdXWII0GLHVhAqwWUfPzy+34A/TNnUaf2ekD9IVApl9FttTBbbaDV2sDi9bvRQoT3/fSP4eJaFx/++f+AfreEXq8v8g7HdnNvBrIQlHHKROZhdF88D6KQ7Gmc2FgL6QEQiAcAN3m2CFEtaRTVlgFvnoxKNdZQMid3t3FA6LLqWnHBZhInSdrIuJBjxJgAGgaAQcoZlI5obdREtgWECnsWfK8G32Ormg5KVhe2TWSauqgYP/j9P4o//sNP4sgLx7BzcZcwNHphBMuvChXQbJDiPG+q97IBK+qSuo6sPOt+9XL+ZgMendAkCPCyAIDC5SsyYPhrYdroSqlogXX1X+Y6zY5qPhqzU6jXFY1XntcAAKVJAgCYorrQTtS5qPOhsaaqfghgSI8Fnp/u/kFk/InHn8CuxZ24bs9eqf5XgzI2NzbxxKOPiZlfCzFedfAgFmoN7Jtp4uKhx/Dam7fhve+5B+21o8iSdSzuWUR4aR2l2IJfnUbcHyAVmlRJwDpuFsKk0SZhJn/K2wDmCbwCWRV9RpmcsRIndLm8KjsBAGiTKHWHzHOjXDxvMzYxRcyYLfZdVp8wbrjEemDxIeOoQNeXNVAHI5fNA1YUdaA3OYPMODDaxjFgNe8YwKSSJklXiC4LlfvCIl14Mce3BiDE7FM9JcOl0NZOaayNzr7QrUBePG6yJKdaSNJNAllM/vPnh0MOAaUhvsL1L8qZ8utvNJ0cAgJk6cfYtTeEQbljes0ttODL33OFa6fvmTyrKGGSvBtPDgFcWW3v92XvUOui7iqQAwCqFa8EZdK+l9UTbXhnpCriaK3AQzNO8vVH9gtl/muOw4wn/uQ+ZXklxBnjCcVFEmBQtzfktWeAb+Y03Zw5xwVUANDOMize+7UiixPqqeznygvAxAdGSmQGxvhtUkl4zq4x1yr39BiNBQnhtJ5eLzjihWSJrFEs9YW+rViNigUw+qmSf0NGMWOM321Jhx2+VQVJXBFkn0pZOVTgHyV2WTfE5uoGuq1NSVpYuaQZ4Oz0PI6fPIuTS6vIXB/V6Sn4ZRdlD6h6JXEu9xirsahjsQUgmwDS/Z4tdF1Efg2pZSONexiEbbhinsd7nAh7j+yCfjzE0Kmi5NWx3k3RGQBPPvciHnj4EJLgBqymHnrlDKUqCT2bqGVd3OCV8P53vRU70j7c7jqmG74Eyoldgl+vY73dlTZcNHW8uL4mHY4O3v9mxL0BHPYztxw8+KlPottaEZbJSmsdfauCtbSJF84N0MEO9OHD9jNEaR+zC3O44+CdIqtrt1vYtjCLJIlwy82KjSrdjGwXs4t7kDIRcSuKTarX8KvMov9qT8lI0QAAW/mR9cnzZmU1C9uINtdQirtoVgMpgrF6OrArov/nTwIYXkYA4OUwACbRW3NaL4e/VLwEhdhIr1w6R5U1Ngf/tN5fxdIFH6jCRwkzJZdA6c81JCg9YRUDQLUMlPXTAG1CRTItbdVMk7+a/k+Xd742KFekCMa1gX3kO+2OtJKrMxbfbMO3CJQRyG1jqm4jDlfQLJeAsIOmZcEfJHDDCOsEACqBmABmwwhRyk5kDjuYwrE9ofQLAKCLEZzLaULduTJ6NQwAmeU6BhcJUc5+1nwr6UyjkmACd2srq7rAQEqPg6HtAbaLTMdx7fYmXMfF5noXbqWJhb0H8MBXnsD60ML8vgO4uNoCt0jq/+tBVb6POVDJV3FVrVyWGC3OhuIpMr9jhxgLLizM44brrxOj0GceewTnXzqE8nCAN732IOrOUGQpjki+mZwrNhjjVIIAkjzT0Z8tzyl7HpbQZ6tRy5P2yRcurWF1YxOVxhRW19Z1L3ndN5nnDQXyMlY1eZ9wPIQdqvyiKC1mDkfZUDcaILZtvP3b/gGyoIyNfiSSg88/+AUxASQAAHpASOcdxbAiAEAgIc4gDIBel/G2hUpQRr/XFUCDIDMfZTLGe8yRld8Uc9L5uQU88PkHMTM/I+ymO26/BXe96naUfcbxNFmhlJseAGYjNt2cVPXfMAAKTZ2/qnXmmgyArap65ptkg8kGSKJQ9GWKlKC0NGxPRhQD62tYOnwYF597HlanjWG/Ky3g7IALFql4rIDRCyBTxhdDYHFxUYy1nn3uORm8nHS+68vmzJ6PnOqB9JukbGC8jdIoUFRxCxMA6lGI5CmKO6vnvph4UNMvLqDF+EmjLaY1ldEWK+8AS4wKOV5V27zkmgyAyes3Gcg6rHKLnltPbHH6ppOrot6JUYYMXFcSUr/WxEa7j94gw6EXj6OXANNTU7j5wF4Mww7KdopB1JdrGXNTIEOgNoPPPfIY3Pq0vN7yyQLIsPv63VgLVzA/20S81kIZNuqVilgJDysuVjubSoOfAVNeFe21liwWdAP2mw1s9nsKHbct/MZv/Bpc30F1qoZsEIovBJ11acwzQoongiVimRw0RMfCBBc/+yB+56O/Ai+JYLFnKlKUiZjRXXRAo5UAU4vbcPjiafzER/8PLJ29iN//+Kfx0tFzWFleR7XagO9VRJ/F+6yu7UjXpYanIeeoQJEASGw76KQ2VqULQAVDv4HELsv1FrdQ0Vmqyopy3NZJMk0EuTmpGDunKeuX5NRkCX41JVttcFqTJUDKuNFTUQ83Nlb0GC0mwNTEUWelimUMulQvYKLXQ6j+2J4D0S1xof6B970PH/3QLwptmpVPLqjtzEfJq8nYZkDA7+fGRJAu7HeVI7ShQpfYjtKRlkOCVJeYwxKBvlxDaJKcyQrm2HwoACiXrTM6meHcNclBkYUilXK6/FcCMaXhnK7WaqjWKqqtZZYK08Vx2UrGgs3NVv4oCop4CDjKg4SusVzohYmTpqhVq9I+5sSJk1heWcVrXvMaRaMlwARLjLTOnjyFfpIh9AK89ZvuQ9I+i13VFL1jT+IXfuYngf4G0qyLJOAIGsCjBpPvT0uCXHcDXyhkVi+Cp439uLYIJdu0/OMIku4qyrBUkgOJc9S5q9xjlNQbvbDyE9AdA8zaZpRkozhJggQmbwWngNEmUjAOykO2og5fvgOISd3TLzA0fXVY+pcTzvHFBE7mkWZimKTG0BTl3RoYVQGNwdvU+QorQVoIkpSsjH/yRNckjjpxNcevEsxRICutzmwGd6ribMC9nBaWKZmaAjXUAq2qU4oBYJgRWxX/80rMBDssP09ToTcAo77yuZmT/v+YhrPYJlMTKkwPZTUqzDqU33S9qeio2CTTurqu1kPpBSgBDuc8E18xhI25RoxLqCaraALI8TVb5AZmLEj1zHSL0dciB8oZrDm2tCI15q2y/mnAz4CexRTDrAHq+qqqDitmApTSFV/fGwH5GICJztVDr9tTksM4zh3/y/Oz8G/cP2oxqD2DyEZkss4Aj8G/mWvqp557dB4YAh59CCS7V1IcuZyKgaqAiDTTGmIgYSBJ0EfAPlu64FjUfbK5NPXklO0NSHMdwvEDOEFZ+SvpuSbrF9dtuaZMUNjaeCigryR9yQDDNJJ9kyaAIu7l/WTistZC0oswpNA4ziSBdwl6pSHK0wt4dqmPL794TijizekGFqoleNEa6mkLM2ULs80mKuUa4tRCjwL/kgOn7KM76CojVXFiKMl4kD1S9rmSuIKz7zyr0xHXFI8cReDcpUs4fLqF3//8UbgLN+JCtw+73kA3ClFzhlhwYgSb5/GvfvS9qPQvIUjbWJhp4PS583DKdfRSR+K3LNxEY6qJw6fPYPeNt2DXzbepql4coTY7hS986k9x6sxp2H4d/VIVLy5FWA4raA9n0ElKcAILm90Wvubur8HsPKn+JWxsrIq2eWF+Fgvz87I3Mjljv/DazILohSPed67Xcr5fVez9N/ImLWTLZV4Cpsk6IXViYSfkfeI5MriH0/lE4maOYQ1A/Y0cTb4KXeHTxlZi2Y253bEYwQdjdY5t6qdpcCwm4SwA5hCngbHVxxuobLxCqmNMifO0dKVQpzFggqzjrNh6niRrpPFz3jilTCrTjscuDyrWWd/YRDRgrK9iBElQxVg0YfoqTvdxp4XdO2Yw6G8AWU9aAnrDBA3O3Y0WrI0WXBYhCdmXUgxs5Z1CDhCni6yBBDWF+WMYzTwBdf4KoBh/qG4fZPnxffQxcmELGzRB1NlE2G2LjIfu9zL3qJm3q2glJZHDtPohemFXCqSEZ3v9SGJeOJ68vk+zw26IwA8k3yKAKzp7AhvlQN7XWt+URN0mcEqmdKxNm+ntVkpx56034tzJozhx+ClMBTbuvvNm1L2StKasV+vodHjvWRzMkLG1OYt20h3XlpyHbc85Zi23jFAYEi42eyFOnT0vsmjJi+JEJdn9vord2KqdvydbWwO63F+KIJCKj2yZwzQBLZUruOngQSzecKNIANY2u1i6tILjx46DEbAkaAQBSOP3FMjGR5ywUxqLchxvo/iA8YLUabiPsDUhgQ1byXl5fM1mE1/84pfgVyrwAx+9zgb+yfv/IQbhpsTULo1Rh2SyD9Hv91BvTGF9sw2HciufXVcsMXL1uQZdRq18+ZP5FQEASqMQI436KBEA0JkPAzLqqjiZ0G7j4vPPY/nZQ0BrA1ZEo7kUCOh+yQ2RQa8Kzjn4OU537tyJerOB555/XjZs2bwdTzbSsKcqgiIfUK4nYy7Koyq8ok0o3X8om34RO69sOQAAIABJREFUACD6I9X7ggOVxHkTAICpwCoqvHHlVu1BTFeBYvIymbRNPmcCQBNUkjLCoIUTmCigqYZQZ8LqECcEgwChq3DT8SroxUNcXN3EidPn0R9kmJmawk3798ikCugwGodSGeTEiUqeAAAPP/E8QlKNbA+Z7ct3LezehqRMlClFtraJ+Sp7AwfY6Gwiq7gYBkz2M6xdWoETZah5ZUE+YxoruTaiLJHBy8X64x//HZkAdsVHFvZF2sEJoCaG2RgmNwDmNyWUmLA7AfD4U/i3H/ggKgy20xBcUlym4GGIMoOdeICpxe04vrqEd7zvu7D/1jvwqU/+Bf7iwS8iCunW7YrcQMaUrqLTn0CZTRmjMO1FQGmCrKAxEttGJ3WwIgBAVRDy2A7EmEXCPwlomOiyukLjGB1sEwDQ5U5xqDY664IeVs78GgCA0hLrKpmuYptxUqwgmteYbgBMjNiqSaphUv7S2m/tjitaKhqtRH0B6r7jW9+Ni2dO4oXn6GC/hqA+g5XQgV+fQ2uzIzRHzpN2u42K72Gm2US3vaGqobKaMXhwVMshakp5f0piSXPZinMlAMBcj/wNV2gjaKp+hgGQVwgLySVPmW2hKAGS+h+Dfd9VQECjhqDioyt0UWoj6SFB7wyCJGRYJAISlCtVAalcApGaLkzKFjWhL504KZvyLbfeKofLoNkvOThz/CQunj6r+vcGDdz35rtRxgXUovN484F5vOuNd0vwHXY2kDWp84/hJX14nBOEjC0bLbKeSjZqGeBw05Wq4Ui7LyCAgCyKeWEqg/JCqSSqB0GMfI0xYIBpM2YusqH76//nCTv3+q32imJAa7LbQhU2f4tOdsbi32I2rIGurRJHdbuGCAeKGpePf20SJ6wT3qdYafxzGYKmM0r6xzaCViIAgPqOURXfUMjFmVcO0LQ/KlSTS0Mk2sROlVVGIIABC4ymMk9yC/IGvkbImvqczc/ims8KxOTcLnppsMpTBBxU1DoCFxyfe5Rw5NU6JEixBix0kqlOb3TspmrOxGST7CruXUKPHFVJ5HzI+tLMr+IwKN6vSQbC5L28Vv3PGOsVwbviHskAXIIzzYIy107WNO3mbNbCyaEqc0NX8fJ7UPDDMIk71zSuI4pxSClfIJe0sjAL98BetXZIEV7tVbLm6r7SDMz16Ckk/2oD4LXzpFKgln5KyiT5N/OCAKnrSeLPeyKJv6HQi/kfkKwtSRJGAKDEjiDlqgIDKOFjMM3CA02VCRZK0KmSfzVnCL6T3ThAHPXhlIYoVzyAFMxuG4ONDWRRiKjdRbjZQRalKNEcmEUAyg9KGcpuiuVOH6UFVuIr+PTDT0hlfaHp49Y986ilLSStJdhJhNmZaUxNzyMruVLVJ9PPdQkUMXBXW6wFG44clysgBynT3FfEMJJMDbEjsDHIEqxFDh47EeL/+qMvYGbPzVjppxKvMOaZ8YeoJeu4c7uPH3jXm1DaOIumB0lGlpbX0ZzfiU6bZmLA2toaqgs7cOrSKm541UFMb1sQb6N+2EVrYw1PP3sIR09cgFPfgWOXBjjfttEuNdBLSihXfbTa67j3TfeIMS7xVup7yaLcww4RVYLjtqhWbb+CxpwCACgHkD7lxi7k5cfcf89fOSrybH2ioxVD9mWaSupWfmTnMBEkG0c8pKSrmJGYjXaZURSpq/Y6ZlfxF9cEU+RRHkOq9qLebxgDOmLQrEZOGfpdkPitvDRYmBFopOSKRIaHUanUEHgeyr4Hh3tT1EO17MBO2W4xRJmMfiZwTgrHZ+wao8xuWBsbcNZa8Abs0kVDzQwR43TZytkeThU/JQ8wjDpJNYz8LIf8R0C47HWsSPN1SqBDvy3xR2DXJPqyxaHEfx6r9MMSkqCBDiU7VgVobENUctCcm5Yro0BfJYvmntZqtbC6uoYXnn9Bci2uoeKXwHWDLfU8T3ISApbCCiULiDR78W+gfwsBgExMALOojfMnX8TeHTO47cAekSn3Wqsyz+u1aVk86XfAJNl4ADBvIADD3JAhE2xP4i3LU0DAuQtLYjZK5nBK7wvG4lKQVS3NzTrO4zR7SXGPkT1Y/MtooMl2tC723HQTrn/VQZEAdCKCH30cOXRY1jVKDemnItKUjG7+qojkeYpNxgfZskYuQt0/C5Cq5bwCOPh/FjwIcJFF8sQTT6HTi1CplNFureJHfuh98F01DpGFKNFIn8UNtmclGJxmwoZQHeFs6UJhvUIA8r8eAGCnopdAv4/zTz6J9ReOIl5ZhpfyJmX0KxMTLQMAqABYFSwIADSnp0QCwGQkCiM4ltI+x9ThEiEXVIWVGIUDmsdWDABu+sYkTFWGHaGGiN79Gh4Ao0VMLWwKpFDBlgELrgYA5DF47pyvQAYDAHCgqM+8HABQ3IahHCupSAQAIu6gbhnPv3hCUKp0aEuidsO+XQjba/BKNNJg70sFANAHgADAc8fP4sJ6BxZ7eTJBtl1Upqvwp4lKRUBvgPnmtFBYWr0uShUf5UYDbuBjdWUF7UurqHi+MBMYKPXiSDTYTLio9/nVX/13smhzkBMQIHIl9PGxNmDFzUFXTFwLKc0h/Qpw8RJ++ad+Gt0LF+AkEUo0quMcj2M0KhWstzZQnZvBWtTD1J5F/NBPfQDPPH4IH/7IryMI6gIChP0ElTLp4Jx8faHq6HqMvhUjAECNnAGGwgBwsBYBnWFZAQBWINebe4sEXNqJVauz5bMEZJjY5dR9HVmWSRWrUKU1DAAJiFnB58JijkybGBaD4LwvaoG+ZgAA0lsTbZKnaGHKlFFxolXVMqDraJbAc4YIOy385D/5x/jUn/whTh0/higtoZN48OszECIMzVY0C4CMGfYxnarXcwaAqkATFWdljTUfxfIxFYarRTaTFf78HCcM7EywbxI+SaD0B08mG7xu7JDBAFOqB5o4y7aW1WpFTKPE30L/YVygcAz6IKhWmlK5Y5XOshWarg3G2Mrm1JmzmJmbw47FRVnYXctBYLl46fCLWDl/UXRiKDfw1rfcgyA9h1p0Dj/yTfdisWxJAEk3146TYWglKA9j+DKGJCvAgK2FaHLD662THwMAkKLG4JKRi6xxvO5CAdaBjZEBiB1KoQ1pwQfAjE+T7KuUIceo1BUVDz2a06iHJIkTPg7mufGKtwmmFLBi7pnaBQtwgDm2yRJ5XsmmAaORkuT9KPMKMD9ZBR26cp//NGsvMw5l4JQDTsqOTlfzjbu8Yt0IKi8fpQ2RVAlFSVk0AGCqzyYJzyUpY6BIgUkgEjW1J+gLMTYNLE+1sSv+ldfqPcBmgp+DjCPtu3m9aOj18Rr2gfxkoEcAhXuovu5q7Rkl+QbUGOnTR+CCud8yovShb8VaGLu3+syKIADXoKs9JrskmNfmYAlp7/leOm7my/M0AdwksK5HrGhFaTxsgAYCYga0l7W1hFwCyEDWAACc+7XtCyhdt0tAbmHZGfBVs7m4lqoK5GjimFjDsC2M/ETMVCeq/zLVpU3YUKpy1M1L2zCun4MYWb+Lsy8eIjVA+mhXGk00Z+fh1JtC0yV7gBR6YRaI30OGRMzRNBwoc1W1laKhbxqFiMMurCyFJ09ZuHD0GJIwRNqPwLiSqxy9GAgAsJJJuilZPGFmI3GraA89fPLBhzG1sBOVWkWq8XNVF7Mezc36ovklqFFtzgpL0x4S3IilCkkgNp8GgpBwnSWDhrhVJvrbvKsLuzHYVazENXzlyHl87svPwmpuw4V2jKDWQBp1MVcGovOH8f3vvh+vObAN3qCFZkDa9ABhFMP3XNHlbnQ6KFHf7gY4s7KCN731rdIhRjpMuS5ePHoCD33pSbSSAC9dirEWl9G3p7AZxihXuOeFeOP9b0Q/6oqx7sxsU7TI+/ftVWsi90Veu4AAwDY45SpikWwwWbpcYXjVCfH3/slrAQCjC6AAANXvXqRBumIviaB05GABfNxjpljtzBkAsn6a7zXxnd65tJY/3/AE6VN/1Vso+4N4ObBiTU+zJBlIIsuOWwS7WPSg/xZ3FmrgWamu+HRvp2QokzaLc9WKTrgjlGiEbbP1Zh91AnYb67DXW/CFAaB8h0LuWyyQZewZz7lDEEDFgoIpahZAUXpm/EXUeq7b5ErdRzE64kEqVeFhHMOFMmNPoj78ShVdyj/8Blp2HT2vieqOAyhVpxANh4jSVOYl1zqyiaR6Hg2Eeb1v716JCQmg0rl+fW1dQGUWUBl7Ssc3bTSs/AlU7MsCJsGH6QYNvAciA7hx3yL2LExhuurDIzs8izCIu+IFJiwM2Us5FgjIsN25jUq1jgH1/CVbEn8CAb0owcmz59APmTs1MBwqCbnkhLprg9kPtto3xlhkUsQrIfPYUvo6vO6++7HS7oi2n90FvvjwF1UbVbI3ub4LwBFLnsMYWdZ3KQKYdpSKNafaSFtyXWV75vlpCQB/RwbA4cNH0O9FqFbKWFu9hO/49vdgfrYBu5QgpowXlFM5Ugvqh33JAbkn9cJQ1iTmagow+eoXlVcOALDvPNGmaAA7ZwCwLyv12EOhoJ179FF0jp1E9/w5VGRfSJEwIWHwSeqywK4jAGDHjh2Ynp2RNoCrq0SKSIdQFVJj6CNaP4mXRgBA8WabWEgZDSqKkUKA1OeowIT6+8KCtAUDQDZbSeCUhl1V60dXXBLEv4YJoAmo1CauJooCPi4HADixOKWYBHEiUMPVGWRwyg186YmnxRmT75udmsL1excFVSPqmJFCLxppG93Ugl2Zxtn1Dl44fhZubQphWhIqCVygPh+gzGo/5RSsRpJyz4WPCQdbWNg2qtUq2usbiPp9cbicnZ0VVIqtefpRD+/55nfhfe/7Xq21SiUYYYIl9zQPoMx1Ngu1NjDzHQzYBohP90J86RO/j0/9zu9g2rYx2FhHlUnxMJNJQtMRlH1YZR+tqIcP/sufRSex8eP//QdE/05CSb+XoFZraP0P2Sa8zcWbPA4ACP5nKQnAWgh0SxUkXh2JFQjiaAJlYwI4nuya7WgiCSpULNX4GQ9s5TONhrsAAJgWf0XdPNHMYmXR6NcFBCgAAAy+DAOAFSNNGEcpS6Ufa9TbROCUUAkc/Pg/+of40C/878ICsYMmVjZ6EoA6XlnuPStPHO/0yqChiRyvGeNEm+WE1HfQsGSrFWgykRz7jOJ6dQ0GABdLk7RtBQDwOGhmyMWY15S0fwFNuAE5lgCJBAH4l9Ea240yYWT7GzHz1AwKAgAMzrkZU9u5tLKMS8sr2HfgAIJyWSp4ZCGVbQ+Hnn4Wmytr0n88qE/j7d/wBqStI7hproSv2z+PRtJFxXVQqVeAZkUAADeNgJRaMkFaELE/bclClS7DxUVIV/wVfVl1OJGVQncHkHVIXUyZX8Y/Qt8kNa7M86YNYkGTfLWtYtJ/IU+8zZtkUdWhlOnNrpPqfHYXNiOpV2oXf3l+4jlVxVTjR9ZuTd82FWyTqI9WjPFeAEo7rQyjzHqqvkd9lnETzo3xJhNkGQkFCK9QeTdGsyW2UZPNQ9OaNVCQZzrm+WKSX7zIBiDQjDHT51gZManOK8aRv3gNzPdznqtLVPBWMIwDpQxVcg/9nWNSCcZLYnJ1uTwgT2C5QBYA7fE9tAAuFc6pCAAYyv6VxtUkg6D4Otn3CjKDyeo/v8eY8hX3zdFawiSWVS/toSPL0qhbjUk6aforfZppxkQwPQik8lNb3Abs2YlYwGrVEky15VNcfll3JAExWn999GYcF7pwqKBd40zaNZ+vJruIviG8n4NuHx6vN/+/2cby+bOI1pclYZdqIzX2QRn16VnUZ+eBxpTEVcpzhy3AVKxAANN0OhlErBRxrJO+rGU/SYxobR3t9XW0hQWgAliucazQS5Exp/L6iAchos6GGGOR+ZZWZvEf/+TzSP0G5rfvwM6FGcz7GdLWJThxB9ONqsQPNLbaPjur5IqUMVCGQFYDgQqek5EuaulD4LEHlIWoFyIKQ0SZjc7Qh9XcLgDAI8+fQFyZw0Y0xNTMLNprl9Cw+qgkG/ix974LlXgDt+yaxaVTRzFdK8vexiCdvcFBo7CggpVOF3GphLvvv480UUSdLja6EZ4+fAoPfOk5nNkAYn8eiT+D9Q59hgbYvp36/9vRH/QQxX0BAOrVCnZsW5CWkaywctl2yzU05gkA1AQAYDtmScpeQQB+tfX4v73nilD9tS8KX6E6c47WNlNFlVaAgtmO1ueR+EZvcZoJk1NwJKMf78qi/AUUiMDV3ljlKO9W+gWp/ZfSGequyWhmjKf2XUvuOSUvHAP0l2IhiHOYxbl40IHrxQg769g9N4u03xVGwCDuICtFsLIIdXoKCANgAx4LkSIZzRDS0JL7c0ojT36Xyiuku4YBLXTRUEeXkvRLxV/vcfypVOaWMBQYtwzCARgIB1YJgcu20F2RrnQyB4NgCi23iY47hWDbflj1GaxuduBKe0M3l1oSjPFcTxhLzL+4xjIvkKo/40TuSZzzvK6DCGk8EBYSZZM0KWfhTWTIgxBDtqNMI3z5Lx/A6++6HQtTVfEWoblhHLVRstkFjDGuaumrpCs0AVRmiLLtsmgrJoDsClBBL4xx/NRpNjUBrDmgRD8OtmJUMm/mK6boaxLw4p5l5hXXeSkME3xxPUzv2IH73v4OnLpwEaH4abh48YUjYgKdit8H9+JM2M2s6lNuEBMc0Exz8XjRYLLyrlAmkootrsBPfh+PkbH16dOnsb6yjqlGQ7qOvPn+r8P+/bvhe9yHmPzb4gPgOCWsri4jCJQMvgiqjzzVvrrV4hUCAJwlCgAo8UKIkz0rEykyKxWNGSfMmUe+iOTcRaydOI4a6WlIENuZIM+k63ByKZ5nSXTI27dvx+z8HI6fOIFLly6JiQ9Ra6Hca4RJBZbGEXE8AVMXX8KEPHlSxoAqlDRBB1FromfmoWI4WZbUZl6gIW4FAAggoTsQjD6jyA5Qn7FVMmSqNSMNl0KcRoZInBCqistjDyo1AQC6lKK7FTzy6FMyKaIoxvzMNG64bid6Gyvw6azP9j3UL7KdRT/GMGigNSjhyUPHYFca0qPX9gKkSDA9X4VXcVByuIioiotUVeJEPqPd62L74qKYAnb7fWxubqJRrwsqVi572PwvBj0f/uiHsLi4Q9gAgwGTbkov1N/xiVfcIBgslJCI464Ni5WsTgdYWcMHf/CHsEiAYnMTLl08iYY6dH0voRtH0oeUJpFvfvs7cfvXfyN++ic+gOVL63DsAEnMSa2MGZVEQ1bLwuyYYABkqvpCBsBGVEJ7GCAVAMDXAIDCpamnM+m+qfJLdV9M48Yn3wggMi62lwMARq/Nio4JaBlMS8Bf0MoaOtMIiFLUIwMAUALA8SzVlwIDQOWH7E0bCQDQ77TQqPhIBj3s3b2I7/++78Fv/uZv4cjRk7DdALML27G8Slf6siDGZ89fxOLO3dr1VgXDOiTOTQKVhm+EyRfH+VZj3lylMcAsz1cn0ntdSVbtU/Q8mljjeNnZbor3QOYi/zAoNMZ4tgIEqrUqpmamUKlVJUGW62XQdp0w0B1cqnMZzX5auETWS6+Lm2+7LV9wfQIAjo+nHn1caLXcKHft3oe7D96IIDqNr71hDjPRMuppT1pqsc0fakw2MlQtMqK4YbmkzUjASu2veFToCFJ1Y1BVfZE1DCEtR41K36xfiilgKvrq38XqbT4cc/PGrUFinXpfvnMUtOZ5Al/U/+t3CNYgLvxG/FIEigyiO4mwjqeANPHjB8jxy9Krx4H5dwF0GC3U+WqrwBOhHOrqOZ/iv3XirV5pNMmFSrxxyzcSJQPqjjEYgIgUeh1wGZaASZJ5pCHlSxMJdPEMJ8Fh9VHqDvGnmKUWqogGyDBJhfRE1jc090IoAs76shX7PAsmoMkeBBwMs6M4w8xxGQDpavN1Mngq/v9q7yvuiZcPMjVWDM3/SiB68VqZdXJsrBc6APG1RUNVBpA0cGPCb/SghgHA9beybR72vt0YcGIaBog2KyRmTBCJrCBdksuHkhlSDD9Sp4RUkyBUyDECREVSFCfSPlSO2Rj9UFu7soqN5SU0XVYAU6F19sKBGLmRgl+bnhVGQHVuXsy7CMSbWaaAMgVsk34vQ9iMCcopWgQXzmPlwpICH/QYYmWPMZM4gkvlQu1qVhajYbN9cCT9vI8ubSKd3Y8/+PyjSMozmJqZw87pCqa8DM1SH2WwLVYPcbeHqeqUJEZe4MIOXFi+rWIJ9sqWYg8pr4nIAgLK/OIMnVZHguqE1N3Ax3qYobL9Onz6i0/jy0cvIA6mEZZ8dBnMeyX5Xr93Cf/sR74bpfVTWKwCWXsJFYdSAltM+UKyJcoV9NMM51dWcPtdd2Fu1x5EgxTr/RQnLrbwqx/7I2xmdcT+HAbulLh/R7013HPP12Bqpin6/17YQRB42H/dHunZncaMIVgUUQBAc34BTqWuAQAmhFt7YGw13v9+/m4Sllfx0vhk2frMJyGCHAA21VQN7GoIfItCw6R/jZ6rORyq9hVlrafmpapdjIxzVatqOtCr8V8aUoOu9eHSfs5CkjHmout/CXEYSjs4MiuR9VGtDjEcdFAnq7jTwlSjgm5vHZaXoeZb8AahAAB2EQCwyAAgO6kEK1ZsHHEk0J0/TMvN4l6RV/31XqTWd8alZBpSLkTvLxb/EimY+ZQQc1njNXQCtIcukuo8Nr1ZLGcVpI3tiOwymjMzUgghSMqk20gBWHBlXE7qP4t44tGimWfips+4k9VnKeKqOJhsG8txBaBk3sdruXLxHNrrK3j4wc/gntcexHSVrB2uiYqd4LiMebh/J3kHAAEBZFgRoHElFrIpN6D8wA/QHyQ4c5by5xLiIbtZ+OLzxmMlM4HrvaLe27m0rLgXFffvZq0unmapY2N6cRFvede7cWF1TcBYemodOXQEG6vrCDsdxX5mTC2sO7I/XFQp29J5o9p/lDectB5MMsmXyOQiqEPwmYAAn+PP1to6GFPSd41mjPv27caOxQVkw1i6kBAAmJttYmamIb55aUx/Fy170cxwV0zoJ+fgy19pXjkAAGqMI2nlpqisRGVjadnCfqQ0yjj98COCgF04fBh1j237Igwsot4cwNxiFQDAKcrq48LCAua3LeD0mTP4/9h7EyjbzrM6cN8z3/neqnpTvUnj0/wkWbZkGdvYZnAnBBOGuAMYcOykG1YCDmQ1oelmdScrdAIxGVgd6GRBCAQ3Q0IDAeMY2xiPkjVLlvxkTW+earzzOfdMt3t///+fe+q+epIs0dNyaq3SU1Xd4dz//MP37W9/e58/f176vniIcODo88iPK/0eYiHx8i0AEmTZtlBYxB6Mi5ivI4JAXOwvDwDMgx2z5PRWUgR9L88AMM9fDJRMoGeQTiVmaKp7UnpQlSHZBNn7ojQAMvrnjmM8+ZXnBQDgwty30sUNR1Yx3LwsdBtSvoUOQ9rMzEFi1xBbAZ448RLiCp05SRMnSSjDwcN7EKYTEJKzPQsBJU05eUdjLLXakkCxFWBEBWixvahI0BsOJmg166Jm+pHf+g1BxSjAZlS1hf6vvVvVdCwyFj1hVeI4iWM0Ok3ZMGbb26h4Pn7uB98P6/ImqlMlnsaxoM+v5TsYTbnp1lFzffH9/et//6fwv//GR/DJT/w5PLculipTIhx6USib69JRI/1hTNqNSAxbAFxMcgfb7IRAFZlHhN9DlCrhR1NNV6qzCiBSyqUseoj0URETFgGrLrEZKpu5/0p8xjAA1AZtvnYDAAx7pTyPDFOAyKw6vOh9rWnIUpmYX3Mt8DHsb2Ol2xYWwHjQw57lDu6/9004euQwHvjCA/jSQ49g/8FD0mu1ttnHvoOHxfP44uUNdLor87EU8TWF0BbCQloUsxyUm0B9xwG2SC3XP0uyrv+/DHyYFgADAOgZdMXORgBAAXdK3I+ABAN/EXjjSDNI51qiD3Kjhnang2qtJo8jRZiCW8KqmNG5hGrWKdbX17G5vSUH9E233ipgE/cdApFVx8OjDz4MxMqA9u47j+PQUoDruinuOlTHcroFe0LV6iZ6wz6mpBc6ECpt03OFtiV9vrUGDbSlB52nnQA/rCbrfjq1XnTPNz+1KITzI+psoxAGmw9JMX6lwVIB0NUDMNN/Wb5X8midCO+o8BrxSv1y8sq6R/qKQ6hI5HXSXXrNOU+YWVbJBtAk+3MesfbBLVXgBSEx1H5F6+c1zINHpdivKIVE67l/aOp/CSQw+++g19spolOutBtnDg1OmGPWCPXxI6m+VdOSME/uzRowFYjympjPdwW6Fuu/tA4Wk35zSxd9ntVuor52XIe2ylWWUle2dhTPuaqFgno9YdqVGG9XzJOrzC3za5l/pfEp/55/4/0xmgiLn4F/X7Th4+/K3wx+zX4oAmIMVPWZz6o0FauN/g8DQ+4nBLlZofZXlhFcdxSp76tWNQP467OKRQcCgyqnLwFTZshJsXUrSHd0QWh6PsdOKlku0vFEaW1UawCrZBcuYLDdk2qgk8SypzLIFeYdYyCyBfKZKGsfPHxEvLCDel0q3JLty9nDOZeiQhtdBlpZLlX/7bUNRCyNUSBLehLolKHYDQZcLgQXbVd62ylEuBzkoh90ef0ylg5dh6cvjZG0DuJ3P/UwhpmDPSsruPX6o1ht2cBwDUEywFKtimjAPlXxCUTFZWHBgi2xBNsMKxJnMfl3+cd0hlFvhOHWAFlCeywXGeOVah1jBEhqy/jEo1/FiYsDnLiwjb2Hr5cWFyqGH+36OBAk+ND3/SVY26dFm4Aia7OKL6JlQ9oy2zb6kwm6e/fh3No6rr/lDrEyW9+a4OGvnMa///1PIq/tQz/1EVl1lUyMNvDub30HoiREs0275Qlc1xL1f7IrxLmC/c15BV6tidYCAMDk6OubAWCgxmJHMbvRK+wMO88tSZ60FogCgxWYb/bp4sxQO908xb9i8MvJkAHjdLwiQLMmzylUFKkw8rhWMxH0E2HdVgPUAAAgAElEQVRz2a9YoCLb0RWWLV0gGOvldIQgRZ3SvmEPF86dwB03XQuP+04codtpYDDcRMVJUfctBFoDwNruw5tORdOKGgCRnUkBjEEXk22zvRgRQAMmqmLTHNCVM7f0M1XzKdhKlzBa35E1zMIrdUX4Wfg6me2jn7mYdQ6i5y7jbOigb7dEBJPtwv3etiSq3D9Z9eeXCPFVLLRaTTnjXMeR9gCK7VEjSVT2KxW0Gk0Vv2nmopCLNN2dSX3VswUEePLhB0SnzLfY8pigHjjC7G61OlJEFcFK2S/pxqRKu3xdtmKwKMw7SHBUmMuWhc2tnrQDhPwMsGRf5/5mWgFM3FzW2ymfL8JMy2eounRgAEJaNi4v4a43vxmDMJL3oY7JiWeexXgwRDKJxFWBRU1W8xljCMuarSLUa9HiuWYOGwYA28yllYtn0XSKel050Akznaw06eW3MBax6xm8qodJOIIfsHUqwYF9yzi0uhf33Xu32EZncSjsgKqnLO5ZvCy3wL/qRWdiuHT04tXiQ3nIyyP8XFC5uABUIrYAEJmmgAZ7YCgQRuXEBKe/+AAakwinnnwKLV54EgoAwMOMPWlCt9OU6GgaCwCw78B+nDt/HqdOnRKUhdQWoe+JcJ9S/+XhqkTV54veBBuGkcmbxGSYyJCiuVgFDZCUGTXVTAB1JQOAfzGMArHEM33DrCLqNoKrVS/Mc03AcsXNkYDD9IAr0S9TlZNuGg0AUGWSAYFQ9+tLePHsZZw8f1mo655tYf+eJdx4ZBW99QvSdyTesExmKGni1DCt+EjtGp558SwGYQo4PhL2AboODh0+gEkyRk47nGSEGouWjDF621iqVqVXxW7UsZGmWJtEsOpt9IcR23fQabdw+Jq9+Mmf+ntCT+FJ6HlUclX9WwW9qxhgc1joevJMiXyJbRuDmCgUyuOjv/Mf8ZmP/A5qYQyXFSxuyjUHE7Y2kIaTsS+xha3RGB/4qZ/E+d4Av/Dhf4k8s+G5NUwmU7FWUUmhztTVbNaJvwIAhK5oJcjoFDFz0J8C45mP3G0Uvrrm3pbjZKElab6niMeVhcCKuaTuJANNdf/VHwrVf/070+Mlm65Wsy4HzYZCW6CWuqorj9VOEXyMbJKGIqr7cuV8iSMsd9vY3lpXTIqZ2jwuXTiP9//A+3DPnXfgV3/lV/DSqdNY2XcAlzd6CJMcKwcOS88V2yCU5Yi2rBMNYfbKKeAid3ikqQ9XnuflZN7c/t32kkKQbgEgMAmoaQGQ1zabVqlKLKI1ti0tJ+zLkuSf455xH8pEEHBKims8FWCkVq/LnCYY4FAdXCyeXAmgmSqxYnfx4kX0R0MRIl09cljQZCLkTAiqjotHH3wIdl6RYOD+N92D/Q3g+KEA1zQS7Lcn8JORBLfD8QguXTVmKZwshE1hI/b7VWyEtofUsdFabheBMvcnIrq2S6se9gpbIgamBlfZhKnvIoqZJ8jzwfnazgCiE0XCfaVQngASZjNVJ+j8mwtBB2tqMpSSffOapgWoTJ0vXo8V0qmymDM+8CU/eM5nAreK0q9e2xysolCvAQlzmBfzTKvxMogUy0yj41FqtTBJLascRQ+8Wbs6eZb1ygBfs1/KibTG9+YHR6myX57npoddDd1OoEBU4rU8ganuF+uovI8sCDAaEICvR4XnYnstJeoFEPkKs4EOGuVrm5+fKix4vQDA4ucu7wUGADD7Rvm9zV64G3hgxkiur8yG0Ptf8XetsSIuANoJiIGhiAnHU9itFmrXHQUajcIZwAAOZPcYeqWqvmm1/3Jxky1FGgAoWi+MOBcDWga2XD/ULeI6SFJkgyEGW1tICW5zLbPFifONolK0qGLAOMsRklIbx+gPhvACtjDVUa3X4QVV+ZkxgRKsU7Z1vc0thKOJWGBVnUCS/zRijKRYTVwENn23pUpFQJSAAINwWlcFGG5flv7nA0dWce70GVQaXVjdg3jo5BY+++VTeOHyEKuHDuOum67BgXoF7ayH2iyBnbuKncmiDxLMyECkA5Q2M6GLEcWqfLLy8gpSuhBkFfkdBdUGvXV0lpdxYWuI2Guidfgm/MrvfQxnx8DEroso4Gg0wJE9LQzOnsD3feu9eOcdRxBfeh6r3Ya4SDF5oQ7RqdOnsffAfvTZqhjnqFRbOHzTcWkx+MgffgoPPXMaodNGL3EBv404y1D3K3jb2+7D1mAL9WaVaAg6nRYOru7HlBpCYifGolVFtwCQAWBaAJQq/H8BAMzh82oq/zvTDSluaZDRtDtKYYOg2ILHvSnklCFt03Yja17tZGbn1K1lxjFjLgY4bwtQKu7cQxh+UrNMuSZwX+a72Kg12tjuDZEkGerVmjD7mGCv/V/x06kXnsFTj3wGH/qRD8LltaYJ2s0qJuEAuZUI9b3FrJEMgG3lAsCyWy4MgFyYQykBAEmeF9xGtLuUACD6I8n5U2bbzWaYjIeK0SgHCa+YvgI5HKmqq8JQXPEwYFzbOYQtZxkvDSrYqtTFSYw2kGdeeh6nT59GHE8lwed+yWo3E3/2/UuGpc9sOVf0+ShxIS1FbU9V/4W9qsT7GIsxkQ/HQ3E+SMIRVtoNZNFI/p9JbDiJkYPtlTyDZ3Bt2v85op9EfRK+l+8zQefe5YpTAluhKdxMYMCv15BZFMbLCgcJgr2i58L8RxjAyiHGfO84jzg241D+1o8i5I6DoNMREJFt6TkFU3Nltcj2qlKmWPTUCcsgTbWLjYnh50VlivdRQ4Fit7QqbzSaEtMISF2RLmwRQ2TcR7CTrarTNMbScgdROERMZzffwg++772YDDbhVhLYsxT1qicxrXLz+H+JAaAiq1wxAKKpAACk9wsAIC0AtJyJceqLD6Cb5HjxscelChZNx5gSCXId2KzE0i6GyHalAgMA7F89gAsXL+L5559Hs9EUcQvp8/BpWUHCwRQuLSLo1f4yAABvuFDZh0M55HnnTEBPuzjp6ymCrSsBAFOFEJRKJxtKRVx5IgsosBiElAK93XocywFboXbK9KNQ+9bWc9oiyvMDjKcJJglQ6+7H4ydewKWtoSBXRPoO7VvGzdcewWDzkihsMtEjSicaAElFLHMyt4HnTl/ERj8UNVtafLi+L72E1ZaPoOtiEm3i2gNt3HPjUbTjCA3kOLBvH/zuEp7b7uFPH34cvdzFep9iJlWZ1O/7offiLW+9D92DBxBtb8H3yayI4Xq0dyxXuHXyX4i1cGGRS1VD3uuJaA8YzF64KKjoL/3wjwIb2woAoLrxchOXtzfR7XYQDkbYV29jezzGt7zve3H01tvw4z/+32EyTlANmrKxVKt1uT/CSChomWUAwEZuzRBVEmSegzAnADDDZEaP37oCAMSjWfuqalVWk/xLuwZdjSpOYQNkEnDFWdc2aaxAGoq29JqqjX4OCswPRP7OIJZ8rcXkXw6DklsAD0oikuLPTVEwwy4wVTINJ1FpvNOqY6CZABTZuXT+PJZaDbzxztvw7m95F37v//h9PPTwozhw+BqMokQUkgk42QFlbBT9lKk1Nx/6BoudDQ9KS3vKvgoAoBy4F2tA711XgAM66eE6LzzhS2KKqkrAte3Nx1KL4pWZAOE0FEqY6xPJnxUVRwIADKgrHpNuTzIxBnvczLnvTKIQK3v3or3cFT/rZrMplLfAcfHIAw8JcpuGE7z5njtwbLWJm5eBQ36ExnQDe5uebPJsOSAyT1VhJ5+ikpEuB2nNSWyCclTOZdCs7qtigCifWgb4pCe2Wi31+XTbh4gDGiDAlDPm0c+V6d4isLL4CNLZior6PLk3CSRFV00SJvNL/ODVXOOtE2BMU4pNEm8Sdb4VqYJqGs6Td5PES4ilW1VkyZQq/2WwxyTb87+rNcPfS3uYfv1ibUgBSQVEal4pVsDux+T8tYqh0XOPjyd4bKpQBXVaRRFFgmyCinJya+a6qURceWMUcC1WUwWHSD3KfN7y9e649lIQyIq30X1YBOAE+lzQrDFvUAYIzNpbrK7zseUK/BVMgOID7/bp1O8WAYXyGBlIz4iklvc8w4YqM6B2AwPknNMUVVlDuoVKKoqaFVS2AuZjpSAQTmA16qgfPQq33YJHES9dhTQWUbxWtQfPNQHKAbgAyLrvXQXn2qFZ1LkVgJ+HEaxmU+Kj8ekzGG5ti5guA8poPKGGpQCP3BhM5YxTlp+DZzPvIfcQ7kfjSYiIlSaClWJhRffcMZrNuhRJqKeUx6wCWvAt9vA62kpNueColjz2GmubQ8cT7RxqnRDA77brGA82RNSPCzsL2sDKtXjg+TV84vGTeOniFpr1Km4+sh+3HmhgT82FRZaEsLiUgroF7nGJuM5wDHxaygpDhyAeQQ6yLSjcqKi07WogxZkZRVzdGiKnhsjv4KMPPImnzqyLMKDl13D5/Bkc7AaoRev4wF/9JhxpVVDNJvCZQjgWBv0t7N27jP6ghz6dB2pNjGceNqYW7n3Xe/Dz//ojON/PcGmUI7EbqHX34NLaOm668Rrcetsx9IZsf6OejIsjh1dRDZQbgRgIWbSqJABQR3vvfthaBNBi7Ph17wJgijqy2neh6Zf3hoXB0seNAFEsYogouKqyyt4jLmGlPbH0+mpXn+tuzI9AdQ1GL0AVo9jqqyv/QvRhoVKvay4icUtilKPWr1j+UuwYNrZ6Q3SX9qDd7mBzbR1ffuxhvPTcs+htrCFipT8b4H/7xQ8jHgww6ffg+6rF2auSLRCizvYDsQHsCQNApIormWgAZGLjrLTIxLyg9Hk0f7HEgNAsgFL1n0/obW/KZ+OVS0FIrH3J/mHhTLVEMdYYsLW1fRDr1hJODoDtCluBczQwxaWzJ3Hx4gXZR5n0k80r5zaFj5nYmwJWCeDnGFEDY8IKEddBxdJ2rkq0mM9jMp/EIVr1Ghq+g3DYx3iwBYb6S52muBaMp2ptUWFf7oNshTrOIICRadtTqyL7H9cc86TReCIuT3ZgIckUy0tV2JUNoHF84V5visCL7bWMW9IwQqvVRkb763odU+63WSbq/gQAkihGs1ZHzQ9kPGgvyjNXmBpsdqdzAgEk7ZRAa1LGpDJ/5exVVrDVKguTocRzzDs51gJ2VKg5FaLebGI0CWF7ZGUlWFrpStFudf8y1i6ewY/8rR/CsHcZ7SoLoFOx9p5QrN31FZPkNX69rhYAObSIaHEQWE0XagSN0TQAwMk/jXDxsScwW9/C1slTsPMU02mIPFBoNDECimuJcznpfI4rN+/Gm47h8toaTpw4IS0AyZTKiw4mozHqtZrQKESyRyMgRUBT9FeqLYGoIicFxSyWlpZk8E2gE4uAg8J1VNXVBC1KXGlnwKM2OnXj519sI+B18XrY18HJx4SDk9GoUu7YAhfolGaHk24eAgCaZs4FwcnPSiIV+0eshlO10wrwmS89JkkqwRLfynHHTdcjoJJIPEbdsyTR4LVHcYaZ38CILSvVDjYGUzz70llpJai3OhhNIjSaLexZXUIvugwLfbz1ruvwTW+4Gfblc8h7W2jXa5gFNew9/gb419+KH/iRn0A/9VCtrmAyjfFb/+E3URHEn8kL0T91EJhN1mzmZRKTgCYqtQamqdBobEHfK0B/AFxcx1N/8gn84a/9BrrsgZ7RNiUTxJRz3YOFemYhI13o4F78zR//cfzjf/RzePbEi2IrwmIL+6FUlYN9pnoTERqkpzBSYlN83UoMq1bFOAEu9yeY5C68ZldYEiEFVZhkCN1J9WZLBw4PLvY8UUGWSDFVSpkQlXr4uegleNU+oNx8WIWiCN3y8opoWzQadX0QqRlSZgCY4NkkSwYMkOuh/RDfiyIpWr26TH81QbCI2zDgo/OGBXiuLaKT1AXgmDOJz8I+vvkdb8e3/5W/gn/1S7+Mi5fWEBL59OoIM/ZXBsjkMJT6uDyHAICbM3FV9LJMg2C7JRDl696NAVCmMJfXiUG9DQPAHPA7XkNXgIVmSnaP6e/X90JssySa1q9cpg8rS1ss798nCbcIAM5mGPQHuHyZ7JoK9h9cRUCUWSPM3Ow9y8ZzpIVt99GsenjX29+E5myAb7xpDzrpBvYHCdw8kukuYFGqkgE7V/1bkpQRPLB8HW6UKPDl8Enb4RU+5KqhYQcAZJgiuzFHzFgauu/ifZDnsH9QKMg6yCqxLIrxXkhOzbyUD1fKhnY7ghZ7z001w+yrRsVZqgsltlmRkOoEcke1fcdBV8AEC8ffYm+oSfJ3Vp/4JCZxu827xfl29Wt4jSev+sT68J5fxG7VxN0AgZd7V/mURpBO95UuPt6MhKkqvZZPwdcgcK/wl7n2TfksFgbGAvvB3Gu+NxX8SS81QLvZB1VCoOj65usKAEKqUkp1uQBO1elTAB/G2m/HviEfuoKYiV29jvryCtp7VoAa++VTkFYrQZW0EunBNK03BqjSLVfcdxQwlokYHz+tiPcaUI0MGypnr60jHAxFjE+JiHGDkN1ckuNC0Vx82bVKnxYv4zkiQachK4tveIaYoqKe0j4ho43tjDZc2BWXZnxCLfZcV4LUjLTbWgCLoHdE9SyK9PG5AWYWaaTc8kiDZiEnho0YCWwMZlU4+27Exx47iU8/9hxmXg3DwRCH97RxaKWNNx4/hqi/hZytea6NpmfJ2eBQKVv70Ms9Yjsg2Q2MyRgYV+iU4iKLEtl72fPKMV8fjBAs7Rel8t/++Gdxpp+KOwHp+sPtdexv2tgTzPA3vvsvwZ/2RJyw5c4w7m2gVQ8wGm6jNxxhefUwTq2PkNb3Yux28QeffgTDSgPr4xwzr4lqs4vT587hne98m/T+04641WkinI7whnvulMRKtIlE4Eslg4wJglYXte4SKn4gPuQEWV57+P1aVt3/157zSgBAac8t6WOYT8ECnHHxMPuExFLa6Ws6ZZFOaR6ZWJJrTQpwVK1nzB1Rh4U2a6roROCAGDmrx6xqK1cYtUYLbSq2C6UZOt1lbG9tiQ7HcrcDn8XC/lBcH+qNFqZJjtOnz+LxRx/Hl594Au2aj0bgYvPSeexbaeLg4Q5++IM/iGQ4RM4CZc1Fr7eJ7p62ULbrFI3b2oK93UOQpQjIwiEAYKWISbln/qJ1fwybQRy8NBOOsY2AsBToJtOR7ShpKnlQFE4kphPgVFMp1f5DQIPgFSnzLqYzBxO7gYHTxuVZCxfjAFuzhjgcONM+am4FH/3oR9Fut8RlTeIpioFLcqvulAAmJWBcHV+0zfTQH47Qanc1C5VYZ4yVlRUpTLH4tNRpIwnHwgbwqcs0ncCusL3pMOqdZcSMlZNYKeyTEZ1n8jPvI88GVViT6Ee3GihRdu7pqmVi9zYzM8dMXGoKFCYW4h7sanF53osJgQ+ud4IeXPMZAYCp7NWNak1AEWMR2x+yZSJDt9MSBpK0lYlDgLKLv/HYjWIlPe/RVwM5L1YrCMuIaItKhT4SlJYXH5mhVfcx2L6Mv/3DfwPj3hraNRdJ2IfPPpQKW8WUSGIZ/DfraPHzmzOwfFa/bgBAJLe44KKp0P2lp7NChJmd5hmlKXHh0cdhbW5jcmlNULJsliL3+PFm0qvmE8UQixv2jSu1yWM334T1jY0CAGALACclVclrWkhBnc7aI7tI/NWGo35Ug87EnF6xrOIRhTFfkrxrBsBrBQCMbZqxn5DWBC4eqVwviuDt7BFVwY4SEizANaOKLkI/SrWUqNd4momA3zhz8flHnxJ6G9/bTkLcfuxaAQAqyQR1gnEU1CB9lrYgcDFJbdiNZQynMzx/5oLQ4ygqGGekSgNLe1toLbNX5wR+6LveiYNBisNOBnuwjRmZFs023NVr0LjuFlT2X4ef/Ef/HGHqY5LM8Ku/8W+R694qBZfPlb35+XKKrUmgpu6FsTITqhAnLu99GCKeJZKo1gRNdHDu43+G3/xff1ksAkUI0aZnt6riuTMgyCrIbQth3cM/+PCH8chDj+MXf/GXMBxEqAZ1qaBygaYChigLDnlPObC5TdJBgW0VIWyqH8NFL0xlvNxaC5YXiEiRQqFV37HyalVC7nQkYeDWqTfF51nZGykrKaXirwAlBohUSGXyv7y0IpsFEW9jSzkHSHYHAExVrFz92qEBoG0GVRuAoovPAQB18NG2hO+jAABKPNDyhWIxGRoUwU0i3Hjdtfhr3/Pd+IM/+EOceP5FZHaAjUEEp7aEVKxwuA3OhMLmUKRkFsuWnPBv5KKWktPFzagcsiyCAK8XAJD54LqSxCsVVnV4SkIglXIN7mkWRhmkYPJHpwu/GgjCS7EuAnjUAKCDAOmktMEkBc3hQUv6cMXG8185gXFvgHbdx9vechxde4xvvGFFAIAVL4adhxLoSjUjp4sFUflYqmSER8VKERx4CxTBK8Qld43truzhL1dsOe/KPdRm8y8feubeFPdIv49Qj6WSbxLkRZX9OSJRDnLVelaaExT8UowX9aKLwbCqxM8/2M5KNlkXslKKB5TnR5HY7TYusqUYN4orH2AqQPOkcWfyby5ZLNZKF7WY6JfBiF1vzyv8cjfQqzwaZHGVR+1qycTXSjMuU2OvgD2M3iLf+XVQmBWZSwc2V9EJMPTeMihQHhPOD+pryFmhlZPNcwxdvzzEV4AApt1Mg3sFgG7m5y42hbJPsE5n2YhtD0G7jc7yEqxWk9UI1ZLCM4eBtGOrxFu0NFSgZb5kR9Q0Za4jlSzqv4vgX47BubOiIJ2x8KCTf1Hr55nPrgB6WRdRjGqtUu1/ChhkH7pQctkGmCmhQDIA+DMtJKdKRUS51Aqbki09VPpXEzthIcKuYKnbQjgeiDVpsx6IunRQa6I3Yi8ymQKEeBM4Mwa8bOeMlTOB18SlCTCp7sMDz57DF778EuzaEta2+lhZasLNerj/7ttw3cGDmPa2MBsPsdppo27NMNraQIvuKzNGiUz6AZJ+uQdatPCzfdiZC1pdUhis1Qiw2dtC5vhoHbwWZ/sxfvvjn0fst7E5jtFstbF58SwOLDXR9mf4iQ9+H5JLz6NjRViuexhvr2E66Uub1zirCNV/5C3jdH+GTz/5EoaoYTNU4DaLKlGS4G3f+FapILL3loWMpZUOVg/uQxSOJO6g9SvjBXIbqBXkNztoLO+BXa1KfKDcIr6eIYBXAQAUm9eVDAFGgYxjVXymzm8RPuWokyHH+Kto9Zk/3+wDBI1UvKX0sqQWTgcrsYbNRVytUa8JtZ0FNVXlZp85wQILW1s90HWMoN3W+jqqvo+l7jLOX7iMhx5+DA9+6WHEcSpFoJrnYqlZxWh7HXbOeG+Ed777Lfimd34D0uEYhNGCwMVguIVGp44sCVGlNkC/D6fXh8u2I3BfiRHSrYuPr3gSNkuCy4RWF5r4M+MYOQN1wUxRLvN5vJkm8EVImDKH6j7IHiTtR4xblROHsFndJiZ+F5uVDi4nATbSKlgCCnsbqAcuPvnJT0p1mgAAY1MDPHCsFuM3AovqS50sjJnq9absScKrsGx0u0vyZ7YAsdI9nYyRxpFYKI6GPRzYtwf33n8f5UQVCK/BTv4v43bed+prKAaeZrdKGK6q6ubtafstHKoFbRhzzdJCuEtsKuPK6jwt5m3uPjPEzEFlsnFnJxtURb3haIw4jLCxvo5JGMLm50mVFSA/T0gb8yAorovx/bGbbhYghK2pKuk3AIA575X8O+8cz5qyg4zABGxHQYaabyNwge9973cgHGyi6s6QxyMBAKTF2nYx0+D0brFG2TFgt3P0dQEAIrTFxc0FSwCA3vA5VZ0JAJASlgoAcO6RR+FuD2CNJzh38qQoH2curW14AqoAQFB7BpS0wnEc3HzrLdju9fCVr3xFLCkMABBNQlnMhgFgRACvxgDghOFkHo1GWoFxLjrEhI2IjZkgr4UBIMl7qefECFFwUypX3czgLwYwRqmSh4kkeTpR0XUT1cdiuwh5wHt1bE5yPPbMC7BqbXlJOx7jjhuvQUBNhZj2YyUAIMng1rtCbScDYJRU8NWT57DRG4qwEPt3aKtRrbtY2uNi7dzT+Okf+wEkay/goJOg0t9Eh8qa0xTL19+C9ZmPfXfcB3fvNfiJn/lZvOe/fh/e8S3vFo1VQ180iqsqTtKJUwEAqIWgFquuHGnbIHEnIkJKKhOtWc5ewiOf+SzOvviSJAgEGVRwlwvt0GUSjhnOjrbw7ve8RxwA/t2/+wgCvy7UIgaP7NtOM1oizkWSVTmY1RJSiWjBHMoCJZixMQixPZpiHGdKkEmE4VglTSRp5kGVZJmgwmyhIMuAQh5iX8KKhu0q9JTzWQwwFGrJVpVer492i/eM1pPKas6IUpm5sRsDwCT+BW26pAFgPLhJQSJ4JgikRs7NYapEJMlOIJ2Zx62yppLe5lkqB1kzcFDJYlx/9DA++IH34+f+6S/g/OUtuI0lAZwoiEgWAJc6qWWUkaTYJL9YK2IAubjJmp9NBVBmwxXsl53J146DRm/yr8QA4GuK5yqpXrZiFcn7mMCAwYAJ2o1Nlj4QeFhNs0RUcKueL37avNf9QV8S/32r+0WnhAe1bORZCs9y8MKJZzHpD9Fp+njTG4/hcDPHNxxuoZttoeWEsGYREimQ23Bpw6kBALKlqI6tjpVAqLqg8rAWgjOV1PJY7UiIS64aZiyN363c75KSuTkQjcia2MGZQ0iPkVCW9be5X+YemOq9VO1NdV7fkwIA4B/oAnGVBNo8bzd7QXMcqnxpdwBAzuKr+MyrBJ5nyC6oQxGclB1Yrqz+C+L+KiwSy+H9IkBQnrO7/f/Vrl8+NVvJpCWolEJceZlfc3pRZgBcDYCQc0Y6+JS11Gv5UhpzC8BKKUEuA+CL53MZWBHKbandwIyZoevvWvkvDtSdPuHlubiYbsz3ATXjWIVmldv2AwRsB+i0UGnWWTo0vS2IyQiQwHyn24kwsLgfisAeLfC0/RiVsScTRMMhkjDEiP2/VLHmY3kWSPJP2zEFJrP6LvNcen2ZZmawaR2m6/1GrFiqZHw86X1A3ekAACAASURBVNLalk50gah3wmeJjhL7cFnl92BZynmAoGW7WUN/ax11jyDmBNGoL3T/wShExe/I/PNmU5X8zxRQqcaH68uShJw2uWl1GR994ASePDvAyd5MKMz7WjnGW+exurSMd9x3L46triLe3kI27KNTdZGMh2i3qNSdoj/qgxLqraW2gPnbW0O0antEYMuvJFhpVxGOe9geDtFY2Y9ZfQlRdRn/8J//a7RXr8P5jT5WDx5Cr7eNTqOGmw8u4a/efzOCaB0dd4YAEdxctYpuTRK4S4dwfuLiC89exHMbU/RyH8PUghPU5TFsM73l9tswjiaoNasiAHjHXbdJEYttW0xAFKBPXQbaKjsCADRX9sCp1aXqKi5Q5Un3WhbS/6+f82oBgPJqNHsGATTdvy6J+1yIU851Ebwsa7/oAhPBAQnq6LOeiFMOtxAmm1zZvqeSRjJd9u/bKy0mzBuM7ZsA5hIiKHE/FhWZSLO6/sJXn8NnPvNZvPTSGVG0r9aaEufx7KeLEpl8tKc8uroXm9vn8aGf/hEsrTSBkPR+VumVk4TlUSgwh02LdFaIB0O4CYE1FgESRLZyZwkyBw6ZOIapxTUrrbPKFpDzi5V/7jGM29gKzcq89Psz7ptGSitYewIoLRnOSQUACA0fNiIrQOR10LM6WI89XI4cjNOK5FGMQz//+c8LUzqhuDH3Iya3pMjropLsJVLUUAeuxAV5KoBIxnGv2NKbH6cpgmpdaPAc59XVVQF0+rQk7W9j0NvG1uYGlrptHL/7OBxWLB3V+y8xijjDMNnRNomlmEe0DnS+JWdCTi4vW8J3ssxMpZ+PMZoAhglplpr8nGaoeeo6icPGeSb0f7bTUnQ+i1OM+wNJ/sny3d7aFu0Ytq6H/JdOZwQNklhAWr4On+t6Lm48dqywcTZsvOLI0oCAql8zz1BAj3mcAMAiishrmOC2m6/HO9/2ZmTxCLyblTwWYWmOE8+FMjBtzrjymblb3F3E669HBFAFUDqIZAU0HIufJqv/tL5i1QthiFMPPYyAqvEVCyeeegpe4CGhDQR7VTLTc6PDQE3tuO2O2zEcjfDMM89Inycnvoj3lAAALgojAng1AMAgIKYyLyiZrtJyDnFxm8HYDQCYBzFqoyu3AKj3VErGnGhEm8g2YLWXE4LvuRgALt4MBRQo2y/5GyeVBITKR1KtRhcx8XmritNrAzx7+iLsehcOg5DpAMdvPAqvkgoAUHV4P1TVnWJu4czBgFabQUvEAE9f3MDlzR48Jv6NpugENNs1BEEMJJv4+z/6PvTPnkA97qGWhMhHIxw9fA0u9UOgvQeNo8ewdP2tSOpd+MsHgNqSrqYrL2KhI+rghZdOBoDaxNXYEc3UTfESfE9nqQRZ1WoAn73RFN7Jci0apH3HdUInm4Lsdsz+tX0aAVQOW72D7fOX0V09AsSZ0C2rzTpS0o00WqaUZbm3cA6oACkbD2V+waUtG5kACu1nXzjJCPFYUZHkWzZlUhhnCKdK+TNPY0STCba2tnHhwkWcfPEkvvrV53DyxVNYX99AMiX93kU1qMp9Hg/H0k826A+lL6j8tRsAYJJBAwCYpMi0AJgFz3lOBgDvu2EIqH7PEpNEhAP14SJBKO1YKghsGqmk2Lx0Dh/62z8sNni//0cfw3TmIrJqSNgGYLFNpyIHmDAA2OZDAGBGTHuug2EST/O5uGbNZyh/1vnc3r168qpaAPQLigig7vUySbRch670FevbIMG6SiePFbtKFRDwQKWjAnv+a606Vg8fEkEWzlNXellTmaMvfvU5TEcTdFs+7rjjEG5breNNKz6WZ33U7TH1ajGV3l4bbmLJHlchY6KSI7a4YduwMl8AAAIqPETK+1cxNoXrxFyMdQcgxMRCnDb0GJa0RwwTRbkoaB2LBa0SLhzhTy0kgIWlnARJGrAr2qTUgxVYOUOuJFzU14JVoOAD2sd+B5BRajUoi2DumB8vExSXZ4wCAHbOIS2nVOzr8wvb+UHl/r8KAKB8KV9rre9lAQACGFLOUK+662u/Qn/f4nmigJH5124AgAEI/qIAgMX32PU9F5wAzGPK4ocGMDdzToLMV2AYLDI9zFxUAevOsTD7QNEewX2LGiYEo20Lbi1Ard2E3WyodgBaNLISxdfSwWl5LxPgRPqgMnUeJQnSyQThaKSrRiHqdBjg43hmyTer/HpdsQVB3wyh7Uoslcm/Zs6y79Ujo41aOZaLiKTKlFAirfZc6XUfhFPpVd7YHmCrP8ZgHGESTiX+2LeyDM+a4a7bbhJ2oJ2F0jY46W/i0KFDWN8ay/7j5WMBABh08t1TUUAv2TQ6DtZGGRqH78A//tXfwxr24PIoBPK+JO6IE4w3NrHa6eAb3nAXbjx4AE46RbvmyXulZCfWPVgOz84x0pz03gDIqghsFzb7+SsJXEuB7ZM0wzCz4HRX4e85ip/62V/C4ZtuxtZoKnbIBENWqhV877vuws37qphunMNq20fHAy5cOA+30UUvq+JiWsdHHzyBrUobvdxDXHHEUmw8HOCeN74BdVY98xQ+LXJnCe5+43GMhn0BADxWH6W4oxhwZLp5jTaayysCABB0YSzx9c0AKFeIF1ec6flfTP7nAICiiSvRaCa6/DIxO4XglIRL2VpbKflLjEwAgEUuiTEY27GPfCatGyxEiV+7AOO5tMJUg5q813g0Fg0NKrIHQQ0ba+t4/OGH8cAXvojNjQ10Wh0E1QYi2urRDs/1MA1HqLkW8ukI3ixGq0pW7ib+51/4aUzjgRSuKlJYSaSdhEk+G158fr7tbWBzGx4BAG2RHlrUyZghYHzAyy50ohQAwFiToS6rySY+oee8AABsma1Y8jlV2zWLYTzJlZC4pOqaAcDyBWniseVh6jQwsjvo5VXRxhgkFoZ0zLJcPPTQQ4VIujQkSZw4KyjsBuiVtkadhFNs3BO2UI4wmoqm0nA0gR/U5GeeaHR1Y8GWsRMp/hLne65815s11Dp1OJ4t8ZUpaHHfFxZHpSLgxGJMaWIgBmZW7kicVcQkWsfFqPEbpq3Y8mlBYomVuVcnCbbW1uTgJeTJ1iRW9skMJwBAgMDn+LNlWloAEnkc+/Rpi849OmCLts7TqNnCdhS+5zXXXYOgWitaFDTHQx/M2mZegnkjED5vWxQGh4DBKcLhNr75XW/DzTdeIyKtjCMJENsUkWQRT7svFGdb6exfPD9NrFAez9fJABBBV+nnsOMEKRUp0wiWTWEiVhcT8XZ/4aGHURtFWPEDAQBIr51aSqSHdG4uZqmDMBnWnoq3H79DLHy+/OUvy1kYTRQVbhpGCHxfki8CAK/EADATgB9a0WXVZDHiPkYYWiX6Oo7lJNcaAPMARIVoBgCYB16vDwAwIIJBcdR1aBsr6WtSh0/Cwx8eTpy8hLMbQ0noPfZGRdsaAEgwm45QpXi4JOJsAchh19oYZRZyv4XYDnBubRtnL66Jt2m10RCPslarLvFO3U/xd//O+3H6q4+highNggrDITbOX8R1196ISlCH1VlG68g1aN1wA7C0ilmlI33iasEKp7To/zcq/KpiaMZXB7ua7sT3H05HYiFJaz8xjmB/uqYhTSmMwa59CkVqChBVjFmJz2inQsBJRGQohmehXmsLKsxFrAQA2fdFv3rF1KD4EOcMtSNYjak7TP7YTuBLgEVNkyhWXrBEkoVbydfhwmevIm1ISBnS10kqJTdiz/Phub6q/mdAlsyk/5tAwL/5N7+CP/5PH0Wn1ZX+Ms4jqoGSIcD2APO1GwCgEFFDgVIT1DxO/tUBslC9EqX9oMROTC+sciHQ2ZASjNGCbNxARK9i1MO+VgArGeHeO2/D/W++Dz/3T/+ZqMdmfgfTSoC04kmgzKNVWABEmHnMVpR5zmKCZz6Tst7c+bUjabmKDdmrBQA4Ivy8Anrwc5eS/vK7LtJ3ZZ0xkHBV/zE3e1ZDpd2E7JFmQxgAYcrEnQehK9U09qu+9NXnkYQRljsBbri+i/tv2o+7mhXstUbwKkMee4hEOdaDN60IoIVZgqySSStLntuwMw/q6FLAWTmxUAccqx3qXpXHdicAkOugqZSU65YQAYgoarhofVdO6vVes3h/CgDAVP4Vye6KZIzjIjuNzjp3S2ANk6CY43ouymNLe+6Oz1+6oJdLoPWk3q3xQDHTiq/dUkG9118lo1/ARK6Yw38xv1Cg8hwCWFgnpfG/2vvthu6XQYCrof/qNFNV6a+1vcBci2kBWHyP8s/m/i0C9GUAwIhI7gYkLLLodr6XEvdSmjN6DRRbnRpXxSrc5SbLPLTg2p7Ck/kajgU78ODVqvAadVhkAvh05GArEX3ujDUnN3h+yyGAGSv9o5EUJ0TPhucV90oCzDEhZZ0iSlsAr7miGUu2WIyq4o9S2lbJvwoMGdD79aYE6cNItfOxB5+pBYVaB2GCj33qs9LSR9tWMvUIEPAKqFEjdGhkWF3pou7McP9dt+Lma1bhz2IsN6vYunQedd+Tdi4np3uQbpcjMEFghPFOGkuQOxr0sbT/CJ67PMKsexT/8iMfw9huYExNJ7aAcr8TUa0xqG5y45GDuP3G64Suv9wIEFgppqNtpNMh6DRMIbA8YSBbReD6SKMBpuNtNKsualVPHBDCmYVBasPtHsBzlwb44pPP4/T6EJlbR6O7F04a4oA3wfd/29vRtUI44SZqeSj+525jGc+c3ca2swcfffg5aWHopTZSaTHke4e47743ifJ2nYCPDbEBPHLNQUTTCdJkihYdZBh/OERO2Ormwqu30FhaFiFAgjesPn79AgCm+m92nIVEv+j5N7up+ft8dyVrTSyjmUeUYnOuZwICIpJtWtS0D3sBGtMX3lGFNp6hCgxXTFLGo0wyJ+MRDq0elBzi/LkLEsMdWj0krcDPP/cCPvXJT+Ps6bMYDXpo1hvCRh4MRrK0m802ev2haDWxkNRpBMgmfay0AsSjbdzzppvxbd/zDkzjPjpBFckklGpws91AWkkx4xxyHERra0guraESTuAwBkCMMWJxwKrNCH6p/UnOAc1iFF4TibtBVdW8CC7QRYSigXr4uMKFOy0AgHL9Uuue7C5WiskyYBvADGnFQeLUkARLmHptjGYBxrmHIVO0MMGDD35JknYRVWZcybitYiGiiHEhqahiePOzJKnZFIFLUdVQEn8Cj7TQG9GKlCCFZgIwpuc95T3h/kcrcQrqUcdE6YfN28Bk++M1yP3fqfGyAw9nsh8nEpuYotdirCR2e5rxytc1jFQj4s72ECmUiT64NreWaTqDQ10VFmZpWcriM50CKoBfq0o7Fq+bDGC2AvA9xG2GdvOujYOHDqHVaRfMjh3KcUafR5dK1T6tWzc4pjmLQmzRTXHd0YN459vfgmaDooQR8iwGjXuobUZ2r0ux6JKO3WKcYAqHBWiy2A7xehkAPDjpY2hRnZY9ZtOJAAC2Q6r2FLPBEM8/9DCaYYIl18P5U6dBZe4x2wM4mFotiwMkN1zTTo7fdaegYE899ZSoyIbjUKrscTQVhXsR2SvZAC4GGCoeUBPDVOZJBWKixsca9OSVWgBMP6Lp6RZajgk2NAPg9bQAGCCCi4WTV72f6tvm36gqyV599mTTq/6xZ09hazITYRxaAFazIe644bCo/xOdNAAAgzMyAJx6BxFtAL06YivApe0RTp2/hP5wAof9TvtWkGUxuq0aDq0u42f/xf+Cyy99BZ2Wj3BrDXlvG04Y4YkvPojbb70dZzbWcPj2WzAOHNjLq1ib1JHZTS0AyCRBbfLK3pDXTzs+tUkZEMAsUrJHpuy+dx24TMxjLipHkrJxygBngkatLomSm0FAAOl1n+WIaT/JxWLN0KKC5jBCs8nK+kS8XT0mbDPabxAVVU4CqpdIs5hYfeUUSUjhZ+ukj4pLQSQleMdAjHYkvsM+bWVFKC4Q3NAoXCPgU45Wsyb3iu0BnEsEpTwngGf78k2wIRpH+NDf+XE8RP/4vCL3lM4WLzz/IpaWV4oEZjcAwLSSGBCg2BwLrQEjYKmsMTnQEnQLiqzoXKoapmlbeo5xbbFtgBv8wb3L8LMxLp18Fj/2t35I+jZ/8V/9EprLB9CLbUytKuIK1UZtoaraFIvKWVmeyXgRADDvs7gBmQTgagDB1diTrwYAUEvcqOcr1Wwj+iUHqlmnRW11Zw+vQdoJUjCMY8DOw4kqrLRX6+5ZQcxeXAoo0rM6SQURPvnc82LjtWephoMHPLz7jTfgNi/BPieEnfeACoNXWgv5qMY2HGnvUQAAgU/6CrupJy4YrBUo92+dkKqFogICQw0rDarZyAUYEPXtkhWaBk/loDMVS1HfVgwDeY62XZL7IgeeQJ07QAaVf6hTSgSZ9BxapPLLXigZ/tyb+Ir7r19H7cYmtzEBD1kaWsV/4YlGG+LlEnFhbbBfb+FBak6pI1fohCoiKo+i+tUiN698DV8jM2Dxc7/6n0sN+bs96TUwANTkmc+nl2MtlCvwr/6a9WuribHjaeUE3YCRZi2W/1ZmrZjmyUWwQKiZxkZyYQ3oKygAAH1Dd7Af9JFTPHNHcKjvv4jlsYpiKxoow10Rm6WmiGOLCCjPZqnC8XFCWc6EKcRzgfRXJhxCKZV2AIZjSt9GWrPiRJh6xl/bgB1qLFSv5zykNp9KMQ4IrrI1jVa+lWpbAvjNSYoTL57BI08+g2dfPIt6Zy/izEKY5ZiyMk77W8cTf2jemlrgYNJbxxJ7SfMQb7jpWrzjvrthxRP46Qh7/AxuFirKO89HTf1nW5cAJ3kmSdSB/QdwaaOHzGshcVt4cW2M3/zjP8dapSH0YsZZyh+c4PcUaTRCJQlx7b4V3HPrDeIc4CQjVKIBWp4Fn0JojMfIvJNee4rTTuDZrLizcpig3mb7YoZT633su/4OfOqhp/HIiTNYOnQDnj9zGSvdJkYXnsO3vfUufMubboYXboowYLNWRT/KsZ3X8MSFKR4+tYWes4TthEwPR2xhu80AN990A+I0xt79e0XM+sChA/CrPP8p5pWI+jdBHRZheM7xzHdqLTS6y6oFQHqzlUPO1+eXAtHMrFWbTinZ3wEAlJJ/M1warBadGN0CwDUqba86CaQVo4mLDVBmChhcQrVqHVMtAsgzmo8hW5PJGe0teaZvbWxK7NZtd7G5uY0vfvEBPPXEUxgOx5hGqST+nmMjiSJR5WfLMW3g2Jbr+VV5vXQ6RrvuIRluoe7mosb+oR99P2qtGI4Voel4iEYjULSw0Wwgq6SIozF8esRvbCBb34IzjeDauYADY6p35BmqFU+s5mQ/MPR/HasxFxJb0FS1d3LvYbFK4BZpPclREf0E7lucn47SYxIUhPaiKWq+aocgWBUzS/Baqqhj1xGCVsQ1bPZHeOihh3F5bV3Giaw6cR1irCs+81pnjScmWRqSq6h8JQpV/zudSoR9YNHFyBe3ErZX8HwfjycSR5AdzT2SiTT3i2ajgZgttIYSr1seBAgxtvDCJCjb0ZfOcSmQKl0rU9VeBACUE5iKf+bzaF5U4zwRbQiJZVV8KOATwQvG+8xLKFRrO9K2y8exPXRKoNe2ZM7UqoFU/nnfI95j15U9ZXllGdOEBSQdjegYZL5CFKBi2jbIriUIy8I5hdz57003Xosbrj2CLIkwYgsVYR6bMa/6zHmi1R9KDllmLyon/eYM3jmWTI1GL75ssWMRlS9vdPxgTMZo9VKJY8TDHtJoLMk/vytphNlggBcefgTtaYbGrCLU7PWtDYxoE0PaHd+dcJu2vqGfOSv1d959l0zkp59+GmlC1cuJTCAyAMoAgLEBvBoAwN+Tkk/vbwqwkfbD3xkLP2XDcXUXgHlQorXgNABg3k/ZA6pARfXrfW0igLKZabBiTs1gQK1o/NwAJuzLob997uJLT7+AycyXdgD6lratKY7fcFgqsnk0FMEIaQEQACDDFoXtKh5omBPCFUeAtd4AkyiRiewEDMApNuHj3je/CT/zD38Gg6iPWruK4eYaloiOBwFe+PcfQTrqI2j68JbrqB5axmbuY+IdRWy1CnVVJYKkerVMZaY8EQ0QYLxPh+MellttNCoukslUKae7DibWDGGeyaIjEhekRDsJjsyQVGaYkAKDDIFEHDkiAkzdvZhOqSBK3YQKPI+bOHukJKxTlRa9eVGATWzC5PdMwxhwEVpTfqbs/6NAG/EDYQDkmbLwY1WVSCsfyxbuLBLPUiYiZAAEXg21oI5a0BAAoOrV8ImPfxI//08+jN5mH1W/hmF/JPNk/75VjEbjQhn0agCAAazMnDMbmQGnzL+k05mNTjZ9IsCSICvBQ14/B4GJMg8X0rPgeNhD9ePNc/DiId58/Bjefv+9+JV/+2uIKy4GqScAQGLVtA4A0/1cdAAEAHgZH9L5fJ5v0GatFSDQjpB9vru8WgBAlo64PSgWgLF6MVoASnRS3nXhIFGhCnvWqDTLRzFIZ9+h9B77LjorS9KryqiWDABS2OgCQAAgT1LsW65h/14L3/m2O3EMYxxwI+TxBsjpm+Rsd/VRMwAAEqRkrFhMxC24iQIAMqjWgJ1fJe9fo3CrQYJyEqXm7/xgk9fQib4cKqI3oV/bKPhq+r0ChSiEpnVczCiVK/Sajmmq/wYIMNcqLT1cf4v3sNQKIImTXJdmM5QTOSZJEmDsFEstf8bFHvPyOEkFe6Zff+EaChCgBKjsCE51Aij4xcsE8C/3/q8m6H+589PcLz08u76crG0dMO92UBuARmZ46QGLKcnVqvyveH0v8yGNBkBBXy091ryu+XcxGJFlS1hVJ858nFLxVow6+XtJ/2HHvC/APeMCYCj1mvav14BU/xdErIqzXu8IItJJEIqJh45nUoq9yomh/KfNDFGCiUrATyXyylKPlF9hrPHs4OukuVKMZmug52sbLbUPmb1cQIQskWq3tgNQf1cnkuy1FF9NnSrCSoBLgwRPPn8Gj3zlRZy+vI2ZU0O1tYwJtZcrHhLqAtguUlbT+f8c2zxFEo2wt12HHfZRm0WopmMc6tbxLW99M+4+uoyg9wLcdCTsglhIy4qN6dA2kGNAmqnjYZoT/K4hnFKBPcfyUhe/+6cP4lNnMvSdrlTEQqnosf2T1VcLgZ2jwn7osIfbDu/Dt953Nw61AvTPnoSXRji8fx/Gk5H4WXfaTaFPUzWcEzkMJ8JQTCqO9PPn1SWsXHMLPvIHn8Tjz53FTXfdJ7Fh08uw4md4553X4d5jq1i2Y8STMYbMG9oH8ftfPCHK5+ciD/3Mhs0q3XiIW44dRadVk7hlz74V2K4lAMCMlVvwTCDYQz0Gqs/bwpgklZotF82lFQTU8yHbTxTM/gsAME/+Xy0AoOJDJlYi+GYKF5LcqpiMwBmTRYlhDEVes31MUYkOYrq6JGe39GULAK50ApggUmT8zKmz+LNP/RmefOLLUqzh8xK6ONi+7JvRhCr1LDjVRAQwSWcCFpDGTTZIo+ahW/fg5iHi0SaO33wd/tp3vAtuviZzsEI3q+lUMfdEnI0K8hPYUSjaZ9VJBJtgNN26rBQzJ0cmDoQ8++Zq9gLKi5CxitcY/0oCy+Rfar2qXVHOfibVbE2koxXXruVJpV8xlVJpA5A4TWLBGaiXF5HN6dQR2zUqZgjAGKUZTp48hY3NLZVvTKfS3uL6gbBh2QZBUEAIkmL/p9YEBejojOH41NRgG9IAXlCVtgyCAVTA5/k+Hk0k7mZ+RMYri7cs5rK4l1MjQevgqCRQJcWm1196+IvChi5ilAABcXEstYgsVrwFdFhwqJn/zEKhJwUfFhNFhJF7XsJsgAYrtHqeSpzGFgAWzKRlVFoAIpm/FHSt16rCAKOLgrQAeA7a3Tb27NujhLlZfJRYWR2QO9gAjF9EH4ZOUSlsWkWnU1hZLN/xZCidaDwjuG/5cl7QMU/ZD5KhYCKgxbPc5AJXO+Pl768HAOD9IhVbqNJJgulgG8l0DMcmMpPDTqfI+3288MijaKY5fPbrzICz589ilEaikE7aGBEWDo7Y6SWp0OLuuvtuCeapAUBKNwEAqv+TAcCJROSIyCyrvWo9mKpZmW6uFMKHwyG63a70addqyh+ek9AkR6LkWij2ayVSTa3ZCQCo6r9KLtTNNEJFO20Aq6/SBlCpWKvqrkFyjA+q4GBIZxWMoxQVryEMgAef+ioyj+6dDtzKDG1MhQFAUbYsGgkAoHpSKhhnM/y9X/hnmCTAhc0RLm+P0ZtE2OwPEdJCsBpgMB7gwIH9CCch7r3/zbju1mPoT4ZIZonqedrewpJlYe2pJ3H+hWextFzHrDpDpRMgb+3FRroH00rTtPWriqT0VRvG5Py+qHtkDkuVOJCxZJF+HSUSzDuehzBLBQBw6zVBFu0cCHLScdTT0woQkUpNEyPOG+mHop9wiDxj31BV+r8YnBGw5IFOkIP3UvWKq9YRjjn9j3lV7OunoAar+6KAmiSIaZfEni6habMtg3sVUVBHhAqJAAaejcB3pZ/fdf3CgjCcRHLA/O5v/67YMv3M//A/4Zkvn8D73/cBzOhgwM4CnhW8Fj0muwEARiSyzAAoI5kiBlPundMJj1T4xQ6HVColsqn6jRm38NCYYZpmCBodzJIQs/EamtYUNx/Zi+/+9m/Hz3/4X8CptjHKfUwtHzGtogytlO8pPatz/fjFPGExASgjtEVgLzYui8mvfiWdRHJdSdCuf71YxTMUX3NvZSyMmrAEFZoSt2sllQcbP4ellYdpy8LnA0E1wNLKsnKeIFApVLJEGAAvPa8AgP0rNRzZa+G973oDjuZD7HcjZNMNsUGd0PPa8uEnpPurFgBqzIoGAKmLKe0oub5VK8UV41eAkqb/UVFXdm7qivUhzAVd8Zc1ZjYnQ6UzuielMRBvbq4lkvhLtGl9QhXjLQmmZkZckSizZ5lg2S7ZpflVkbjtYE3pg1Aq+KT+zQGARSCXYkRX+5L3oL6CueiFBwqrED5V9gAAIABJREFUTCtEzyfRfKxN8v9yFPiruVTInDSezC8Dob9SCwPXaaGkv8sHffnna6/7RYLDjvWiDKZ3T1HKFburjnLxB/UxS6/EFhAJandWYIo1uqOtzpwD6uVkPyB1lcG/du0weiGGLlr2bTYXsQgECEVYzpx5G5KA6qbqIweRvnLd/iJBmBZBZJWH7y+ir/y94iKrmILzXpI8MvJYfZOeApUUck0R/GLlWntVC2DPqhHp/xq8YLKsLL2U2KNxaJGTkL3nFAOTk4xkfUsC+JgKK9xzKwF6MfCVkxfx6FdPSetfbFdhBU2mqIgSwPbqUvXL2ZZGDZ2KhUmSCYWeFmi1wEXv8gW0XOBAp44gjzAb93FopYu3334Ubz1aRZCNEOV8f3UlpA0zcZAA0/XRH8fIXSrnU3CHzjEWxlsXUN9/DP/jr38GZ5MGRmQm89x1HEwTsiKmojVQ43437iPIprhmuY03HjuKWw7tRX0WIR5sotPwEE5YmKlLoYZfjNVYeed5zCq7W29jlFpYHyY4ctOd+KNPfg6ff+RJHLn+mFBuWfhoYYzveNf9uOFAF5NBH/X2HpzanOCPH3galeWjON1PMIEHt1rDaDzE/ffeI3pVtjPD0nIH1VqAPXuXRbsqSSI06lUMBn20mxTutcTyL0pncGoNtJb3oNbpwnZ9xCLisPvq+n8GFlDr6Eom3ZWb0m7b1Ku5xqttbxpSV/GmQXkLFsDVgABZfRrqUto6st71OSN/1X7wXEuiYaOp/+acLAgEPBLTXGzCCRZI6yhjMt+X59AB46mnvozPffZzeObpr6BebYjnO9nEbBFlLlCZqbPfc1x5Hqnpg8FQ7KJpkc09KJqw/x9C/1+qAdP+Gt7z7nfiQNtGLV9H28uQjMbwHUfiSbJKbN8RO9GqbaPKXn+dtCObQr6dHPAdAdPEu8DIXRm7aS1CzTUhUL7eL+X/9dCSPMQ4jDGptABQE01berKAKC0ABAG4n81UQTCeOcjdqjCKqaVBe/F6syWJKq+FYzIJIyRUwPd8RFEs9Vn+TIE7xpCqeFfBzPYxzm2xgu6PQjx38iwyv4WNwUis9KijpfIsJbYo5xDBF88XQ+kRhRGlMqAdujSwwDCV95LFYI6/JOwFpa101sjRpgoYi+eCOoNUpd/EnuVzwZxBLELzDOPrUN1fQgo6uM0gxR4yPTkAgV8VoJKJDfMmOohIrJmmqFer2N7eRrPdFOCSIWS16mHf3hVxhTCifgoImEcr/D/a23P9CADAHIWuFxSGJhDKe2dBtac0G5KvdLpdJMyPJmN1bkr8M2dwlgF3fsby5y+f8AYEeV0AgFrzKkBmlTSZDIT2YotIWAo7jTFdX8P5Z5+FM52izgGNIvR7W9jq92Txz3S/tVTRVUaE8WSC48ePI6hW8cILL+DSxUuql4TyWlEki1X6OjhBBKHf+SWLSeJlFQhwIhDpGQ5HogxvECj+a1oF5lGO7nPR/bdExIhCEkliKwEniB9URVmUvzPBSlnASG1i88HXIc/8LYpgmAGB8vkk7k86u/jzZlQFIS2RpmsKfa/4LTzz4mmcvrwpB2I0o5FYjhV7htuvO4yUffSCXEsbPqpeHWeGI/z3v/arGHq0QPHg+nX4/Pwpg4NIUDiCKKTppBQNTGMRxGECL73eyRRdtlCsXUKyuY4vfPrjOHJ0P/y6g/3XHMALl7YR145gWlGsCtWbpWjJSsBF0bnUzwqdVRNUASiCdHKjYlVa0yb5/2KFov8VYIabDmnUpppJlFRrDnDTLTYQy5aEQpJe3d/MDblMkzYTXwIyjTrLPaRCs/if6oqP0mMUepjYy9DL3aZQCQ+sDMMREeMRxpvbgh4PRmOsb27i/KVL6A2GiFgNSWP82N/9EG688RjSZAbPa+KGIzfCd0g5Y8BDEEshtovJ/5VzehFIUZOs3GMvI6vnPDcLUwU39NWi6q7p/wSXLK+OBsWZpmsIZhPUrRT/7Qf+G/z6r/8etvoxRomNlIc0EWtJXukeUIGdu+qOsYJcutjd0MbF35V/NoG7AeCKjUlTmpTWhwbltNsG7xMfJ5XCkj83X6tIGgScUAmgub5FUILPZfBOQITVf7GNTJVLSLVWFXVhrhEeDOI0YNuy/6xdvozJeIKl2gx3HPbxg3/5fiylW2jNhnDToVSxwhkpdDXRgqC3OAE6xyKLJJbDtlLxEPg1cTcxiL7aN3SyopN1g+6aIb4yYCv1P5cSf/P4sg97WUzJvA8rJOYwLM85M1aFy0AJdTfPJXiS22q9GmCiSMR2CDftTtETaF+8tBXFekfiZtqhrtjd578oqJD6V+X7a+65ShB1AKUVhcsVAe5JRai6C0hRXl9XgBMMErQ2ydXmvbTlLHzNE2QmXSrRNOCKudbifhtgujQvzDgxcLGp7L5zBaqnyocqUwd2zhy5XxR/4/ajzJuKxxubJTVO87BbdDRkvEzoT/DMiL6qYMuAvGzFEacXPbiFza3MI5Osq/VpQMByEGfGyASAZm3suAeCn6ted/k8xknIAAy6di9rusI2HoJuFP6lhSnFwsj8yZWYqzh9kEKslJz5M5N/BRabNaaEx1TYo35n2v9kHgnoOhdi5VnCYI1VM9ZpZKSohaOoaCKm6sV9SdJzr4YwdzFCgLBSw1bsYDOa4U/+/EFc7IXohTmsagNu0BA6uuNVUWs0lG6SfG5GDrqZQIMhHMPt7S2Eo6GA2ewtdS0qZ9N5yUKnMsUPffMbcbRlw7coOLWOI/s7iCcDrF26gL37D2JC2rxTleoi90cV24XAtIf+1Ma0fQf+wS//DsL6ErLmMs5uD6VtwiOAkExhUXwritHpdITSmoU93Hf8Btx7+xFk2+ew7CboBGqc1V7Idgnu75bo9bCa2FlewWBCw0ML02yGm24/jj/500/gTz/7CJavvQXTtIJxbwM1z8L3//XvRr1ewziK8exLZ/D0S2cQOzWhO2+Op3BrTbEevu6GG+D7tDvLEPg2Dh48IJ7eSUy1+JlY5pLOLb3JmhnI9gEyM5ygikZnCY32smguGBsu1SKlJ7zOia8UOX01KffLbHo7/sQKoBZVLqF8Zj9Y1EEpbwnFqr4CHCybsurqqjohrtD5kUeSrqyLAeoc0ZuPtoaer2kDNqp/TfHA1j73fBz3Ss4xFvqYGzD5pTOPWvtKW6rMcrRhw5s5AgLwPrFKy/X40osv4Qtf+AKeePzJ4rrFqaPQoTJ7o2Laze+I0Q3hb9Q6lzg2i2EnExxo+/DibSz5M7zlrluw2rKwZI9gxfRlZ5HAFkZLGIVoLXUwZc8+LTtFw4oVZSbsqsebFXqxxmQso5mLUtzSbk5qH5nHA8V5UAq2xCqRxQvTl2+U+nUcwU/DWKSIi6TYZEk7gFhc52pPFBFyJvepAjpn0rJo7rkaN65LQ9UXmXJhTDnoJTNUaJsdNPA7H/8c+rUD6OWuFBBz0tkdPaZwxAmlmiVgj1VSqQsIELDIqFuoTByiYkElhGjiAunW04dRcc4z7awovTO1F5cHRyfaegxNfGLaucx5QqaWGgNVhDUW7sLo1uCvzBABIeZHqwKl2JZsyb4vThSc82QmJyGy6Rirezrw7UyA0MBRzBSJW2m/zrOSDA7fFQ09xThWYIA4KzN+11oWRdwmA0R9LxbOVPzvEWjma8kYELxVZ2oZ9JDPWg4FSnvI6wYAxMKKV0wAIORBMxZrMZ8UFCqkX7yA888/BydJ0HBd5PEUw0Efm5sbcxsiUexWgYBYsoUhbr7lFjRbTZw+fVqJd+heTwEAPE8oMeqG7xISm8BFrHgVAqQSeZVwmcRPiaaVd1TlnWvwJv6NAQhpK0wECBgwqaJtWMhWBJ8VX3Xg7w4AlHtr59c5D2KY+KnXqFSoFs8QIZFNgKSQmeWR5I4wtZC7DTz13Eu43BuKTVHOanaWYr9n49ZrDyGNqT6ewnUpaDZD3Wvi5GiCD/ziL6DvV1HJPPh+HdVGDRUK9UEpckajqfT6sKouzqRUPLfYmjGDE8dwpxFqFH1LY/z5J/4EtZpN1g/ufuOdQiM6N2K1oq43GVVhl55+9uboKoiMaMnn0xw+vNcEHopbYJJXM56CLBvrEX2fTLKsg/oonOxImorJrxe+BGg6MeSCLtPE1YZjCbBDkIf3l/OLlCUiwezzPH/+vCCCBHz6tASJFGgkCGUUoW57iMJQmCvNbhdBs45ROEF37xLuuucuHDy8iptuuVWq/hW3gRsP3oCa34EFskQUOMKd4bUAAEIdovBdaQrPAYB533d5Q+BDRQyRIoozG5bfRL3mIhmdRac6Qz4Z4IM/+EF85tOP4OkTp6X/NLGBxE6Q02pSjhB2zrK/zkFGp49SArJbImQ29h0rzVDNS/6t5trM43jdYgNYAgD4u3mlkNejk5GSFoDRARCKup6DZZpy+RopNEqLP3PQSP+hZckew+9msylz2gALnCfr6+tyXXsbFRw/YON9f/k+tNItNPKhaCmQ2hvlLkCkXWjOCbx8Cq+SoZKp3j8JJNmvS4kBxaXWgc5OAEBAL71AzH0uKiC6wr+YmF4tfLwCAOG6JPOoVBktAg19fxb3NfN3SYqMcE4pOS0fPIv74hVAkFD4lZ1R+R6b+VIc/lf7QJKIzcenPM/KYFcBAOjPVCR0eu2ps3R+EJT//2XeWttiShH4ql/sjywDDvNkcp6sGRvAq72vStZ3ttHI2Gq3FQb683urk2sdwBGslHYQnXSXAQYORzihKClZCKavUz1fTlYBUlUSL4rw5lwtGHAMYlihm5/Cc00b1Xqk1o1KUgpAQby+TZKthDt3BH/qJ/mv6RdVIk8m+FHnrbDmjICe/rcYQ4UwK5A+oeCWdvvR4ABfj2cUKykEwQgCqvmm90dJ8NX+Kr8rFuGcyq+OJ2WDMbezVECE+qwsjhBY5LlKYS3V7kLWJMfXY5vabCpnxyS3kXothHYLp7dCfOkrp/DkCxeQek1h/s0cWhW2ClVu3iPuTxkt6/S1mTlQnkdG8VrOtulUkiruXdzTui6wJxviu951Hw52HRxZDrB2+mm0gwr27dmDk6fOImiuIKMYLCuMDEjZSWzFqGQjTGKq9N+CTz1xGv/xc4+gZ9VRO3AEQ7L5shhV20Fg08I5wSRiO4QD3yULdIi7btqP73zXm+D2zmNw8QxqPnVzXOlprQU16Ytm73Cz2cLmdh9Bo4HJNEbQbODcpUt445vvw+cffQYf+8IJVIKO7APsweWs+p73vleoyB/5nd9FzLOaWgopWwdtjOIcB49eh/byHlTr1C5I0G3XsH/fHtQDX0S2CIgx8SM7xfMDNfdJrRbtH7IUq2h2uqh3lhGmTISU8rqaw/NiuALkFxluf3EAgLSjFInZThjQJP+mFaogHhfaJgrG25kAq3VX3s5kHheh14InvKiVK4ZkcTYVAECZAVpOnfQ46aiB62MwHKLqB9KmSwcI0qk5l6XVV1OtDcOPoJ20tnFPzGbo1jqksWGNSv6PPYYvfekhnDtzTqrMS0tLUvRTLTwGKFGfUe2DqsijtKF0Eqk2PgEWRazTttDwbVSiIcKN84jWT+FQx8c3v+Ue3H3DAezzI1Sm26i1akAcKtyg0xIrUOpYkEFjNJIIA9rMR2ROqFhKzi+KF2oWJ5M5Y1nHz8gq+tW/KqJkv4j7L65/flYTX5oYS/bpOdIr+lUq+eeezutSo0Y1fKVTrESthQ2lW6C4GxAAoCV5pdbGb33iQVyqHsHQaSJn+4/Fx05Ve9XMgZ1lqCURKpmNaaWNdEbGBAGAuUL/Yvxg4gJet/lcRRwhAAD3VnW9O75kQ2YBUv1B5osBpc1ZpFsrOM+Ma4Bh3JZbusvvXY6PuHaqZP2yiEEnCq3OzxiPoqpH9nWBeCgOW9Q8EahejiUl8Mr551jca7SsotbEkFYWMZchg1mdP+asMS23cs+F/q8Y3+YcLHIrPSmKAtBVagF/MQAAqXD0t5yOBQCw0ghensDKEozPncPFF9lnlqJBrYAsRTgZY23tsgjkCI1F88UNAEAbrmuuvVZEFC5cuIAzp88q9Ik07elUIfl6UMwNLt/8ItDQAAAHQalJWoIy8vmmz3Dn868EALhwSBcy/f0Mghgs8Hc8REXs7v8GAICkEFgUXgsEhacI2+MnnscwzhCTYkh7oSTGAd/GzUdXNQBAQT16q85Qd5s4NQ7xvg//EwEA0ogbngs38AoAIPA9VF32wTnI6HfPw4t0Z4ILTJxpWxKGol6KcIgHP/dpdLo1NJo+jt9zXPoT7c41ohJvKOom8BF+uw62ZIykh14zBAw1VwLDKwXkyglNuYfHvEe5z4dCIpLMlr9FkE99GxeIyWgsGhC9Xk9s7pjQMyBie4ixCJHNJiMFkJQ0dVDVgmrRh8bWAv6dCrKcF81GXVSCCSAw4KBw0zie4si1R3HbXbej1qhKz86tt98B5LyfVdywej2atWWksdJwFZGyrxEAKDa0EgBgNkozF3dLvsqPUQCABa/eFdZINDiPfR0fo42L+O73fCcm4wz/6aOfgFvvIiadzqLigqoUWkxeK4oBkNHpY4HC/mpBAH6OV2IAmAqqSZxMIKAOMoVcm9cpwB2d9Et7gKG9l5IMMy/5Lw9pJiDlazYHJl+P1FTFlFEsAM6Zzc1N+XelNsPdR3x8/391H5rxhgAAQT6WvXA685SzBGl5aQI3jwQAoLKrBOVyCNhwuc4N0r8D3Vc7mmIHqSHeLXTc7YBcDBjKiX85AeSLEmW+IjEvtQpccejqF+fvZe/mzlzWFygl83LoLgA95tpMYClzSgvalJNjc50GgNgtCDL2auUEfPGzlK+//NnlvSRGMJWCnVm8eV6ZWl6eN3wtMh+oR1Kg67swMExFuHz9O5JwdRHFXlkeL7PO5VoWmCFy/XkuQqVl8KgYQ3k8A1jFkFPJyE6QI2MS2agjMT3zuu9UTzd5nqmqzCnG5lrVvk1tDCU4WerFJGNLgmxgNBzKGif4aqw6FfShLptidUoDQjHCFDipaPO8WvaR8ndMksW6SVfG5Byu5Niz1BDNm2LKGktNDQDQG5wJPoMqji0rZnx/WYMEuD0mgaoowMTYAICk6pv7bfZSA6II8CXUW+YKqoJGajyTRvaOMyHKKP6UJUIJZlIjwTyDREkstTaLX0OfdiFBE0nFw5n1AZ547iy+fPICLg9TTO2aKN471Sb8WgteQLcdnYQxEBfrKtW7Wp6n5TNAFSkUs4mfj2cVQQD+HMxSVKMhmrMJ/ub3fTvqGKJljdCwYtQcVqUYxJNn6CDJaH/Lnwmqcs+NEWcO1ocOrPZB/IdPP4gTl3rYnnmw621sbw3QbrSxcWkDhw8eEZeeaMJED8jCLSDZxjVLPn7i+78L8eYlRIMB9i13Me5tor+1iWsPH5KzcRJFdL5GrdvFmbV1VJdWsD4YYq3fx1u+8d146LGX8J8/8TkFWklGZ+PYLbfgDffehz/6z38qrRFhOpNKvVtt4OLGNt781rdLFbRWr8KyYxw6uE98yZUVo7Jj5L5oEjCVrrEgQ5E1WwCARvv/JO5NgCzNziqx8/b95Z5ZW1d39b4vaqnVox1JDAgQMgKxyAPCyMMizGIYe+zAYYdnxsEQMw5POIIIR0w4cAwDeAwDhhEgECDQ1i1Q761eqruW7tqrMvNlvv3//7c4zvnu/d/NV1nVUjcRzoqKrMrlLf9/73e/73znO2cR1eaSqNQcU7C96sZE3Gb/+yv194t+tqslJJuydGZPnJbc/vDwMFEgbnq9c2X2jFejm2lMJVBCUDsAP2a5gP3ezIBDMOtVVG2fn1mssa4oQVON+ca0PJtdW8s9DFgkMFnI5PDEY0/g5Csn8MILL2Jrazu1+2MxS/CQ619hzwWwkGkVvh4VUv7scoCpu6nYvHAWk0EbpfEQdfSxUJzgwTtuwvd+29vRSK7g4EoZw04L5UYFo34b+WaNNCNpRKBAkM5BJBwfUpHnIiyflJRvm2GaNbt8nOaa3odBNrs3GYmVXpUZhOdQ8Fh7VtHcWWAvievezhrWELytCe3wyAhw7AACymRe8z5xZInaIdlKU7oCv/35r+GVZAXdwgKmTHc5pkv7YwmL5lVT0FrcAIAmRsijWODT7RXqC3OE6wEAXBp+dj9kqOhsNgjbwBQPDjhQgOeNX2ts8mnk19UP4citr/nC17MnByBLmOMRHFPOG4O0kJsyWqKSG+Pmw6soMu+juopcGaxhRQeyDK1PyfzIcGzF1cBkGWd4hpiwoW9e22t1zDutEwfKixXNu8A9YTNtjAVhLabbuk/333/t7wcAcMJv46SPZNgD4j4KpM1MxuieeR2XT58SAFDhbDgFKeJIAACLMs5vk1pr9no2p0yK7MaBAzh85DAuXryI06deswSYSpaRaQBY0jNDeMLFPQ8AWOIeazachR/HAHxngQs63FDzDAAtJs29OOVIhyQxSbGOgXVa3zwDwNAnzwBgZ57ID4lDBAAyuRr6oxx2B2M88/IJjPNF9LhoK1Vk4iEOlfO44+hBJBwB4GKic91ognqxidcHEX7k1/4XdCo1xH1aztGeMYPRJMaIKFUmg8XaAiikGE9ZlPCAN/SJc/kEABY5OnH5EgatTbz4/FM4fGgNzYUqjt58gxR6u2DyYs4KFkMcQdRRMgm2WHB3AnXamHY9mVCNEysq9ysa+Vg2pmEJm09k/GcGqk67q0LfJ4f+ewSX+G8vIuNV0cOC04KLIa5KZh267Omz/FlqI/B3ueY4hqLXkjiBxgKTggxW1lZxeXNbc0GPvvtduOveu7G5s4lz58/ilttuwT0CALKYxBnccuNdWKivCSzO50s2Q/stAAD+GisQeUX3uYJtLxjjr/UsHfEACg+mSmMZtDKcRjtoljNSuX37Qw/gvnvvx2/85m8jQ/eIKfs+BIKNympzaFZ42Pl8tYr8NwsC+EM3BCd8kOXX5gEAJfHqBhqiz33tC/a0U+/p5K4AteTQDvgwgGtdBv7k/nHCgM/nYULCvwSj+DPb29sCjuq5AR65takRgEayhfp4F+VJXwkkZ+3GWWK/WYkH5scDAQCU2WI8oaDUaDRFIcuOxqw48/vHk8JnydZVOIt7L3Zwh8XdnoN+n/+EP2uzyntZB/5X/D251r3k/S+wW+K6J/vdy5QFFKxR//gaAVL3eXZvwtfGx/N7c9/3JAvZOYH/uR98o+ui9z+X484XyuFDhteCavFkxzgXpzT+hT8fUtjDde2vFZOH8PnnX69EkJwN6NVnnBdhDL4TAEUpU8Qu8VUxWuyUvHU1+WFMKTfu4jri/v2GNH17jZaQxIzfPDPcSxAjzs/fT6eo12pOP2UiMV8Wwyy8+Zln6GDIs8jov1SOVqeaNq5MNAnwaQ+zI5fX/LwxzOjEQgYN0GtfQTFPZ5WSznWCsrTtInBbLBCoj1WYU2iMrC4uQ876MmFiIku6Oc9LD04LFBP11HXNvC1vcG5Z3LDZWxbIPD8JAHDfcxqShEg6BJAVqccJgCZqWng2EcX9Nid1nN7s4+TZizh1fhNnNtvY7o+B8iLKi6ui3udpv0v6ubREKFxG4aipjRdwdCntaM7ALL+O+FzeHtZG3AzEJAg+aO+gOp2ghhjZaBM/+N3vw81rJYnqDbcvYKFcwJRCsXQX4JzxhOzdrMbv+JdFca+fQXecR+3wzfj1f/97OLk9wKSyiEJ1Be1ujFqlgUF3oBhRLtBFZohcJka1NEU9E2Fl3MdPffIHUJgk2Ll8DuvNCqLOtsYQFhpV7HbbaC6v4GK7g6N33IUnXnoFW4MIW90+ltdvwHve/R144onn8eWvPoZ8qYJXTr2GlY2DqC0um/UZsmh1+8gWyxIt2+n08YEPfgi9/gCFUh6lcgY333IUtANLhgMU8tRuYV1G/RzTbAgBAO4Vzv5zbrpSX0Su2nTnogsiKfV//5j6RrH5W/2+2GNpi3722zMAQDvfYtN+KPLV9X0ANPvO4ozJsBdItO5lKGLpwT17JdwPXt9lxgIIzzSCUWTZce9ShI/NFfrGc93yjF1bWRNgxXOgXq9r758/ew6PPfYYnn3qWVw+d1l7mGvb9GRmsc4L4fruPsPWXkdQyzsJMvCea4TI2SlTd4xM3EsXL2AUDXFweQF1Cpj1W0g6mzi6sYgf+75vx/1HqmjmOec+Qn/3Cqo3HED75HE019d0LiuOZWjRZ0whXj9Ci/zLeKECbp/zTyxGNaTC+mT+cDPmtKeoz68d5RKpttk+K4v3RhfE5YhBI0INMH9rjQJlLADFdrvGFAqcZIuYFmqIM1X85p8+hq9vFtArLmOao9g087ehvY9sXvP+tRHtRrM0GQcNUosEGqXRtT8Afz0AgI9LNiU/z8Se3RhsylKzuk0dfju20hE2foFAKPN+XzdYU9fOAzGs3PWff306vymUmCvoPFOcGNPxZYJiZiSniFtvWEcm6ojlxRFQAgC6djrLis6qkvpljDl8YUbht3/bWMCMlaaBViv+HSlaLA01B1wfIwDhfY6vcVl369MrHIaMtyICqHONV1VrcILpaCgAYDLsoiAbgxE6r7+G7TNnVUwWuNj5JjERjbbTbms2Zh4AYGJYbzRw6223CgA4eeKU3iQ3Ki+2UBoV7t5bfu/ingcAPI2fQm0MJkzmWRgawmOKw/ZxNQOAjyVrDHczTKHT2ASG0Mzmrn2Cp9AnJOabGQGgDzGFgDgCYJtBapMOAJhmq4gmBZy90sbx185RgAADzjxxtj2JcLRexm1HNhAN2shl2fGmbt0YjdICzkYJvvtX/imi5iLGtHOjDCjZGpkx4mQgSzdS9Ib9oVQtqeCrzcQrQZuL0RglLsRBT8/1+qnjaDYqYJzdOLiGIdVBS0tSK7b3PLMaE/XNFe7+MFDXR0wAK6ApvDmkjLFjaqTUdFfs+/+Hjx2yALgmDAzahx4UFkXeaiOgm1thYgJ6foxDm014c0axAAAgAElEQVRznLZRfaHZbDQVKDY3t3TPl5aWtTF3OrsoNms4d+miaP7vff8HUCgVsdnaQjyOJYZ0yy3HcOutt6nbv3O5jbfd/040a6uI+pxBLUsD4VsFANLV6gCAsNPgwSgfANKfnaM/C8iYZlBpLIFjFLV8RmJKDFzLi1V8z0e/E3/wh3+IS1s7EpwagVTIElt2dq9pG8Wu15zK9rdS+Pv7Ot+98vvIAwB+XYVf95RgjvXwg4/Br0lJfB8GwH4AgH+taULiOml8vLDo8t1/sgEYOwgikk1SnHTwtmM1/Bcfey+WJjuojXZQGhHUnEjIi4fjaEqRsTHyFD2dJshLsAaIqSqdjFB0Ixzhe/RJjKc6+v/PH+HiELBT6dg2+xW7HpjcvxBmh/hqkb03uocp2Mc44XyLw2sYgjkexd4vOWHuSLaRiZYGUThIWq5XwGummjTA+Qd/g8fyjynvcvJY9kmC/UOkHdd9noO/RhDgOr+ejpb4+xveZ+8pLAmiaygV+2sZAsz+/vD3EnZZZAtkdH3eTx+3mEdwzQoonB+58TP/nOdSAasg7Nrynhkxlbe1Ygr9pB2zyuiShG6ySKbcbz7+24yugQA2WtLe3VUiIx9r2mmNRqnwH7t0bADwLNX+lXBUSV35vFOQpt6OZrA1IpgBR3Y4fkehKsbXcpUAiWN8OfVwxiR2Uagt0ahX1YXn//naeLfICFCcZ1Mgk0HcHypuUGiJc7y0vWMByMdRN9hZ2nrKsMUtBwBkCAqboKwSOFf0yGXTuQNJbIwjiNQa4L3I5/X6L3THeHZzimdf28KJ185KkbvYWEau0sQ4x7n7AmrNBSv+2cGPhmI7cG6UgEPEIrVYEQCwX4z08dVTipnQ+pEU0qy7nS4mUYJRfxeFcQdr1Qm+/9sfxUZljKMLBWyePo410uQ1mmkuOVGmgDiTQyyx1DyqhQqubO8i11zGV547jj/84lOoHjiGVkIRwxrGlDofA/VSHrViDknUQRL3NTfDsajb1hYwuHIWP/Xjn0Q9N8LWa8dx41oTrYunZbs2GsdyNIhpL9ZYwOZwhKdefhUJ1ceLdTTrq7j3vrfhtbPn8crpM/j6My+gvryukYlxrohirYmLWy1R9tvdPmqNhvSlyPxizrq00sTRm46gUi4i6tOWkGwRgkNm8yVragGV5rHOv+zelas1lGsL0mMiy0sxQLXU3pHFa4Kn+1Xt14lj1/rWfrFrFo8cICSEde+IQPp4VymgBg40Ts/Jin7P3gzHGnj+WO7v11qab4jWNl9wz0oRz3taXlzCpUuXBErVq3WtT477SqR4aBZxC81FxY3nn/8G/voLX5D7g/Kw5pKsdpPI2C1+PJCPLSBxMJBFtBGovFuOxUoPmjPWKD7RujIaIhr2QetBNhZYvGu/UOg8l1F3f32xiuVqAe2ti9ioTfELP/bdqKGLQweW0du9hDIt0A+tofXS81g6eEAUeol0Mm/inhEIoPauaiETU/bg0QzI17pxr/Pay8IVivscQOF57O/NVWe0Bo59Ab1X4tdcBxxD061p/zL12tzsahRPkCmyCVjH7/z51/HXp2IMyxvIKo7nMRh0UwAgPx2hOu4pHgxQk3AhdZFMR2b2EZ751wcATFfFa9LY+3S5m9MEMKF4Wx82Wm0jHso5XdwkACBNObp+ONHBeQAgXN/pniYAoMdn3cXzJeagFCVcUcuPDAAY7qI4jeXSluG4lraFfGYdGE37VILZbpbfnSHc1zxHNe6eEgANdPeuSdwjPO9Nj8a9bx9X9ml2GfgRXGfVeW/BBlDhRUUuVwqTh0T+r6N+B/kRUY8Jtl45ju7lyyiwuBSlh7TFLLa2t9ButZBxYgumhkxxCiqx20zevffdq+DwyvFX9cop1CW0hcmAK9L2I8aGAMDsEJwIPSQazt+XYqij8gep51UaAFwIEvNx9n4EAHh4zB5rJlCmtZUWWt8kAJCKALJbIA7EDADI0W8yj2muhm+8egYXWx1MSSmiaB871tMRji3WccuhNQz7O8jRfYHnrQMAzidjfPCXfg6TlXVpANAqL5vnvBFvRV8Klo1SFd12F+1eT8+rOUsuMbISCLJEMfL0K81n0Nq6hHIpj2Q0RHOxgZgAQKFmRU5K3zTxCqOtjIXs6rq4IEywQ2ibo9mPI66bGUoXUvn5GEbh8jOfhsz5//NxBeDsCfCuQ+0AibQD51So9iZKwcHmbKjcpAkoGsP1wQ69RKI4EpEvpIicGAGVMqL8FN/x0e/G2voBnDh9WgKWuUIOg3ggYOehhx7EgY2DAgBOvngS3/nh70WlsIBJQtS5KNHFbwYA2O8QSOeC3brz723+Gvl1mRZunvKLLErVumhe9VIJvdYWVprU1+jiw9/+Lpy/eBZ/++RTGI2LSKY1IFNFLld2W44MC9tL8x9vVEDOB/v9AAD/tdDHNfw93wlkMeA/whEAHRzhL1xjBGA+sIegAK+Xn6Hi62Aw5nr2zJJKZoBbVib4yU98CBv5ngCAYtKR0A9teaiSy73Bpy6MnbWLU7xNpjlTuXXzX7o3geiPL9hUQOtF7j8CYPy2WQGZJmBzHfewOz+LUzYuFMat+d+fTyT897XWuO548AXUzvnr5xOv+XvOr3sAQNYZ7sO/Tr+Wr1uAy8VgRsEP72W4JsJ1v3et2vsXmyWI3eFrmQcgwrUtEkyAvoXf8/8ORQD9e0vXeyaDQTxUlszvqYgPhCz5Na63MGb54p7fY+GfW6wHC8O3AvRu9DbGA6pIuzgXCNfZ2Q1MY852sjtPYVh25hM3EsW4SnEt0xhJZ5ld/BXzLZPFbpcdHvNCV1xOFfFdAukEo8QuIH2aHXxqaoiWnweFvMS6c5MMEsvT3uXnrETgqAbPz7SkYn7gOGQaudput1WgeXEwJlKy/uJoAn2a46FsmujVzK8X6FdfKqHE8bdcBo0MEPc6Srb4O9yrcUTQw+yNCXTSTo9Za6o34LqppMuSxWX0zEAwkQmmnGLyEpwrlpnsZtFqd7HT7aPTG+DC5Ss4cbmD5zYnaI0ZJ7KYsCtUrCBTrCJXqopqzlxDMYjXexSjmKN4uGku8ZpkCgSRQwFGy0H8GrP8xUBbf7bOvp+V3dml82fRKAH50S6mnQv41H/27ThUmeBQNYN8b8diF7ujmbwAgD5yiHMlsUWSdkcsj9cuXkJ+cQ1/9rVv4NmzuzjRmmLx8O3Y3h1idXkF0e4Wom4LB9eXZJO12x+iVilisHkBBxcr2Dx3Eh//h+/HBx6+B2dfegor1azYABTUoiZUc2UdJ89dQGVlHU9842W8eOJ13Hnfg2jt9rCycQgbR27Cpe0OzlzZwUsnz2Jh7TB2hyNkS1Vs7rQFAGy3Wrjj9tuwvLxkRf50hMNHD2FldVHrYRQP1cuSBaDHwLxwI4u3HOUTKc6cN6CqUkd9aU0MGgle2m/tEaYN480sVIQnUwjf741O38z/5mf4Z0BEGsX0D41HzH0YIyCY8fc7S2eNfzeMj45+y7wwbKxwXEIib3shB8V897VQxFZ5pXsZAgB43lEVvlCwPJE24WRcUjuiZPZtVOz/0pe+jL/4i7/E+XPnwWbMyvKyYtVOqy275Zy33xQT1MZtyP4puTECLx7NeCBQxzV6uH+5hxT7Bj01L8eMx+6MNvV6amfRzrmIuN9F1rlbcM57vZbBermPT//w96j4v+euY2idP4FiNkFtYxmDKxfF1KV2BEEASKHfqjB1bycUiFM3xe6MG+tKzyIyIJ0L0v5rwYSr5yfP5gvo/c5F5UeZKRJnGe7PK19w6175vFoPYK8vBJKlZzKaIldsYpRr4v/+86fwx8/uIKoeQq5IIUcCw+ZyQ+YQGyCVUUf3vDehPhLjsTGn/Dnvc9f51xO+h/SclRuBWbjqjEyF32fuOFxLIQBgHXiuAdN4IKhdZE11jRGA6zEAFFPJihqTLZDXyBdFUvPTCNVcgttuWKPSlwAA6T8RAPA4uxPzY/7Hmopil1baExBy83FTi91W7xh9YQYAmEgiz1IV/2RnuLE0NXHdyFuYf+zXqHjrAIAN2Gg2TAr2gy6SXhv5eMAUGGeffRrJ7i6qpI1FPEjsYnGOdmdrS0VokTeJBSfp6eOJhC84BvDw2x/G5uYmXn7puKPrzQAAIlTyZ91D4ff7yB3GWntGI+ZCEGLiKHCzAuP6IwBcACV23QcDBQICANQo4NeIMjKghAXpWwMAeCUNADDEsITekLNrS3j8yecxmGRVdOerVXTpTJADji1WcezAigCAfJ6IEF0kRmiWF3FhNMGH/8kvAGsbAgB63aE2Pe2LyAAYxxGa9KVvtdHp9dKut3w5OWtJ3YZSSRaPTDyoJFytlBAn7Jhk0Y9jtOlF5JT31YFN6dkGElI0z4LbTJQu7U5L7j9nViyOduM3ov8/r3vIDPBf90HO0/J9h8wHSq4PviHeM30ECqFhMcREQLN7LmmisrnWFIM/NxeA3faugsby8oo+k6ZG2tqBo0fw9ve/G6cvnJOqJ7tVBFKGEb1AKW4FPProI6iVq8iigL/98tfxqU/+l8ijgty0jDGBD6Kf1xkBuFYBpkPCCYP5oOyD5Pw1CoPnHhCAs0PFMkqFMjKjLKJeB9UiA3IPN960iPvuvwOf/dPPISZ7JK5jPKkgky2D1ilTRGKr+EJjvuj/ZkEAvtYQAEjTFnc/PDKrgtFR+/lv3hvuQTIAfIHE51SB5NbgHrTzGiMA10qy/Ov3AIAPpDPF2AkaxRE2Kn387H/+XbihEqE+3kFhuCOV3xQAmJiQEDVRwOSCXUp1BDgbyAOV8Wdm8edfj+6pUGCnAeC+sbdhYxRCX5zNF6v8FS+YmCYVQaFLBNxoxdcugMPOc3it/HMJgZ4bowjXoac7p/syGBVSoshE3DGC+DN+LfiY6q//fvdJ61/z5rO4P/88ISDhr0FaHHEv08ruOmuD8SeMF/539biBZVyYsPif5/NxbMQ/b1jkq9DnK/cUTmsZ7/3L5xgMLEH0DijhvChF8tq7TsTKRPGsO2+ztLqGdMqQyJVZmYaxgZ1rdiL42dNQZ+/P3h67zrPXb7vdGkDqnxihTFm9B8IdMOREB0mPd3Jjrkiyu8VzlETYODFtGnb/WTQzoaMwbExQgv7c8Ri9wVAe0zudLvoDCvFaFz3L4pu+947KaeDDrBPPl8ViTgk+va1li5rB4uICjt5wA25cX0Jz3ENd+MVUtmGkcfJ32AlWZ44MLSbJ1BnQzLObkeXmZD7BEQJn2aUOX64kqjn3fzzNYTDJoBNN0Ool2O4NcWWnpzn0S5tb2OyPMSwvY5itYJrJI1d0Qn+lqgCDYRSn1mYFsjym1BAhmZgessaAZBfNpKD2YcG5zcAYwHvkAR7uKX6NDkSkog6jAXZ3NiVchUEL2d4VfOqjH8SxxSLK/S0U464cnfgYEYu0KZ1hKiqCo9Y2qsUCllaWcOriJhpH78L/9pt/hLNJA+1MA5lSQx3VSW8Li7WiBGcvbW1hezDCyuoaVharWFuoyBJw5/xJfOjt9wsE6F18DcXxEAeXmshTayMeYf3AITz17Au4zI7+0gqef/Ukjt3/AC7sdNAfAbfd+za8eOo8jr92Ea3+RCMUJD3GBDkzWan6P/y2B3T92HUjbnXrHbeoiCUAIL/0OBJbxNu+8horddC5UnDd/qxszrKFMlYOHnbjmo6y7fZ06hbhq7MUwA0Jub4Pfq1T6I2/PgdzB78QtvtCJsDsR/YCAL5o9+KAXpjMaMkaAHRCm2mM5cxxnrnArIPtFmL6JKllnWKEAQCemq/alyCWF9zM5lCr1hUnnnrqKXz+83+B5555DrVaHfV6U5pD7MxzvNPWcAnDiDa4FOm14l77wCmoe1BPsdCxdTXtxDFjAZ0jdLq0jh6Z9do4FnuvmM+pKGQ8qtQauHJlU4zhjdVV1MoFjKIBqkU6EPRRGF7BwYU8/vtf/gzOnHgWNx9aRMI9kxshWylgRLs2jgBwsVEPyAmiSjhU1m8c9p1lKmEuc60canYH/ck3s9G91vm330oSaCkJor0jhAZ0WvxPc3UHAOzpt3OElxrwpQWMcgv4D3/+DP6fxy8gKh9W7cLGablc1APRQSNP4fFxGxSO7zH/lZx0IjBuHgDwuUAY1+ZzYQPdOD4+Y0BZvmKCtcZmtjFC5ZE+9/CaO5JgMADKn4vGCLZz1LtNzTcQQgBCuRxz/2JB1qd8P4VphFouwe03rJtDBBkAjOi+8eYc3vg4HL9lTVUuFq3wlw6Ay6rJDnHjACzwtTOdA4BkZxwTPQUGvJWki0GCDLxLlgP65uPFWwYA7OIwOVc2hsmgi7i7i3w8lN3Mq3/7NUx7XSyUipgSzZrSdqWIze1NtDY3MaXCPmkUAQBAlX0W2Y+88xGJtr3wjRdNaIEWPa6DbwroNts//2GbyPImLiwTAymDcz1MyDhb5DvLb6QBwIXD0QHSfkUHAoRI82umI/DWAIBctmBz4FwgorMSAGB3JY9ptozuYIpKYw1/89WvA8Wq5v9rRLPpdZvP4MaFMo4dWMagFzAAYgMALo2nBgCsH0QmKaDT7mOSod0RkX8CADEWyzV0dtrodnvaOLK+GJlAEpNHL1pSLRXVGWGMHfS7ZuHIBFH+yS4QuQXuk1DeBHb6ffFvB4DrcomymkcS816ZMJJH6nwXSl33gJLj73PYwUjvtZ/3dkIxWpeug6t/S+BqRjXyCSy72LZ+jULO/hJnTzULWyyoo99cXFBAaXe6Wj+333knbrvtNlQXmzi/syUhsEEUi+JJNVcVoDlarOTx6DsfUaFeyJTwl5/7An7up38J2XEJhWwVCelTFG38/xEAYGKzuLCK3g7ppVOMYnoyM5HexKc+9YP4gz/4AwyHVGQm4FXEFCXrWOZonWWMkfC+hHtxvwNs/mueIj7f6fX3eB4A8AcSg7Pf0z54+0PDK3pr9szPwV2nyPMFW1jI+m6sFw31BakHFPmczfIUK6Uefv5T34tjjTEa4xZy/S1kqGqbKcjFI0rYSSygSFucaECKE7LsBORJ3SUAwB620aXnC3gh1IyLAZKxt4/DMZKZDok/LMNrHM6g+/c3+8wdb93bawE4pk+yFyBIXyeFzVi07auB4saB3NhNmJikz894UMxLyMffp7Bz6dfGtdJgnQGpgd7eGXf/O6GGQFiA66DPZTHkLLMTIfSFbrieGfPnf8+vDZEmpf7rKJHzn1XpGrijz2Q6eKq9i0nT2Kx/Uu0SFwdtZtHiEucc55kwul5OQNfWx147SB30in8y65zNtDuWgfYbrddotxZYlvn9pdEkdtKKZrlpe8zEn1I9l8kI5YL8atJ+n8pS6lqQSUbLVOFL/DevE3+SnVcboxtPCyjUVpFQFCpOsNvu4Mp2CxcvXVaBTMo2Z8+pVUIwIJF9ksVn/tVIwMh5SGtm32YpVWToHKCGzFAFHXMOfp//pzAgHXA2GiXcd2gRd990CAcObFghMBmjVi3LlrfXbaNMn0StTxLRLVlPXW3k30y7OgMrcoUycuW6qOe9BOjGwKvnLuP1yy1caPXQH+ewMxzhcqtjnvKVurrUleYSSpWaUcxJDZUwItkPJj7M92TWUCOMyCyjsCEdBIoE472Dw2wPz+9zH1u5jo05ZQkvAQZeQ9LiB9EA3c4OcpMIo/ZlVKIdfOy9b8N9BxdRHu4iT42haSIhQDYhUOZoRQXTfp9m1rpe02JFbIZh4xB+/Q++iHP9DEaFqppDS2WgRRX1QRff8/Hvx8f/0afRXF7F8lJTNln/4z/9Jzj36ovIkjIb9/DpH/o+JK0rqGKCtWYdjXIZF86eFWPn8MFDagyduHARf/ONF1Ahw65Yx4XtHpYP34KzW13kqstoRxNZKBdKFXR6HRX9jzz8EJKoh0IOKFdKuP2e2zGkJbJjjAx7dIXIo1I21yd2gLXXCDhRUJPFnPCEnGjOyxuHTUODfzW3LfUzh5RZY0NxxcVwS8AD0NKP4rxxrX+Nn5h12/crDGe1pQMB5ogA5hYw+zt7fa7z7+aSfWdyJvhnHWQmhN5EVNcpBKLSotH2o52zTvBM8F9GNuD1SlWM2rNnzuLLX/oKnn32WWxvt1SgLzQWFDJZqJlAHUeGnaAoR2OkpcMRo8Tm6V0csLppqrNXNnP8vgBQYwnQuYm1A89nCq8VWfjnaKs2lTaWvVZCRRxNotAn5Pfe73YwSSJsrC2jv3MZFQxwcKmEoxsN/KMf+AhK410UJl1Mk7aEuSk0KWazE3GTZSQ1BzLGDBwOeqllNp/zWwIAOE7gwNf5wn9+scyf7zrDhaAzdnv7Vvstf5/Cx/B1nrE4PI2Djm0RCuUFjHNL+L2/+gZ+64tnkFRuQCZXUQ6tWEwGE3Og7Bg10K1sgiF3Nq/FhLHMxm3tuJy9Fh+3rlWAU0wvSax+CGOeZ+Po/nGc2p1fxo4xcMBAcmMNGM1+Zunqz2IPnIYgxN5cNyOgWk1inpMCAGKJ/jULY9xxdB0YtsQA4PiDFwEU/T9fVDORDDUCABXq0ujMZr43A9/0uE6cV6U2R8/dHhPwzD3hhAGlD8A9xbxRdRnQ7w1cfyflzQW3dfrWRgDswji7ArqkELoY9tDf2eQzozod4+Unn0BxlMhTnhYYRNa5KHqDHrpUY99uoSB/SlIaxuqiDoZDXZwHHnxAnfcnn3jKZi3iRFQ/zjV2dts6AEMVf78weTO9r6Uv7EgVntcAsGQzLODNLoRMBG95xJtLJIvFPou/bq+HSrWq4MEFMhwaM4CHBZNFagxQrISdSa8T4LZVeuFnC9oScC7GYimHdnsHlVpFBzPnywYxGzS0vWnh9Lkr6MVT5Gt1Fd3DJEY5O8Gtqw2s1qnITlSUpTiRpgyq+QYujSf48C//IsbLa8CogGiQqNgUyDCyecJ6oYK4P0Cv05M/MtFYBmupfHqwxR8QRKTYyZePqVExqUK8h1oyN8vKzot1bvl7bkyOyVyS6BrGpKAqN3adK4fSzRcd+59+M6JaGrj2RC1Hq/KPOdf9lOgLLQ7pc885ITIdqK1AZglnoHJZLCwuYnN7CxRvuu32O3ArC/9qTQJMLN02+20MKCTCZEy+9BmUKmUh5tVqGfffd6+E3gr5Cv6v/+M38K9/9X9HARUkHIMUNWyyBwCYL4DesAOqTvHe2bFZwh5YoLiOumdT8GcYmCu1GsYjqs2SwsTgO0CxMMTC4ggLCwU8dP/9+L3f/U+oVY5gu0W10zrK1Qp60Q7KlaIS92uQ03Un9ivsr5frzB9UYQF39e+RIl3T3pTXtwNxuB71byfuoscMRgDCQtt32q9VAIeHsv89DxgUMhFy8SX86Mfeh3ffsY4ldFAZtTGl0m2+jIhVQZY6/xkUNAc2QVaFC5k8eVfgUeN6xo7x79FTJ9P379ewTyRdR4UHOIs8//r9gTcPavgCOx2TcAlOHNHGbeYbG14H/ptxbZYU+MRoVmzIbSM4tGfgnCUJ4f2fBzgUixhrg6TUH+T+Mfl4/hqE7AB+PVfIYzhOdOD5e+/1GjxVXpoQgfaHv5/+7KKnd6rCHHbgfTHvC3cW79zfLqHQ/iH1ut3T9Junb4aJCJ/DMwjCBC3dn97KzwvO8TxyHr7qXhCc8CJE7lqGnRI+Z4VdcFniOp9sPzLiigwPAHmx2nA9M7kdTjm1OAN4vMK9WGhOCMm6JwbGmtqwMW1KZJazO8yOtPzo7S+TXbpc8HNMzIMJT64kSyzOTzNnkfXdKI/HnzuNK7tDXNncQqfbU0GaVfeN3dYsYlpPqTC2wksggJw/jLVASJKdW7vuNoPvu1f8vix2XdHO65UyGDBFcTrEcqaPpUoOS4sLWFxoSjOgUa2gUi6gVMyhWi6asB99vskMYKfRgQwCdrN5NRZ6wwi7vQG2drqy6r243cF2L0axsYLuOIddsgD6I3RiFtAsHiuyjqpXS0aLdoUj6fy8HwJO6B3uXBA4hiC/dbEQHEVbuZ+zKQxcd8K1xpzEd7TC/ajzdkw9gRL60RDl5oKKXI5mcl61lHTRPfMKPvGBR/DIrUeQ7V5Bb/M8FhdqiOKBbIiZ4DfKNfR2WijlphiOJkjKC4ibB/EXL17AHz/2LHZHZHNE+AcP34V//j//Cm56x8PonL2A7ZiASQXHX3gB/+n3fx/PPPl1JL0O1hYbOLDYwJnjL+ADjzyMB249hlFnR7bSBxabWCgXMdjdQa+9gyiXx9FHHsVzr5/HS6fO4vlXzmA3ziLO1tCbFJGrLCCaZAVakAWysb6CW266AZlpIiDlyJGDWDmwKhaSxT1LvNlo8iCfckklLqSDl2w0hawjjqkWy5jki1he30CF5xCF4yYEFmraD2wUMXf0a1Prz6nAW3gxD/frnZ/XOyvte754n88yZ93hPQlaGGtZhOeNgSXhaQJgAqVZpJs4Htlrg15X14XAGL9v1nxAucYiznQ5uJ7YSRVgyTjp5pM5qkuWWKlY0meyUJgbU4izWasjM5rgyb/7Or74xS/i5MlTmvvnNeO4ECuXEkcBCPhpQ1hTz/BUy3mYd+lcSRuRvJfu/4oLjvmUUDukr7+eCZTPFxWjNPbhBHqLbJD5ZgFrA4KZAn7svsvtQ2uE3hgj1IrUTtrFoeWSbIF/6ac/ie1zx1HJDVEpsMAcmVCysxZUd9q9divC38LtT61Zrh7veON149YOgV4/7hFq7zhlnfR+aq2wSCf4aqxp5lc8u2lVnmQW8cdfPYl/91en0cttYDQhm6OBmG4IEg7Nat6/kekJkE0KDTGHp2OO3djsvRdx5nXxDUE/vuTfT5ifcC9GZCCnErSzjreH2GbnMXsvBNWp3eIafszzk+uILL7BRdRz8D3w8dyayIyHKGGI9WYBBxfLKE0GYgQIANCoh422SeRdrDkbgRBLlKxWapAop6eezkjg1Gxnz8aL/Psj+MUzIuJIe6GI7d2OPg/kcEOxWy+wbxBUQo0AACAASURBVPtATJhwvOetaAC4DM/8YZWIkrPXx7DdQmbQAx0wX/7a11AkrY4J+oSWB0RKpyqcibZ2NreMCinUYqw5awZOJkL33X+fkpCnnnxaAkfjhEHK5so9AGAbyqv4zu6YZwBwYbFAII2o1dqRN2ir1RKIwK/bAeq7w1cDANaFNuVcFvp8baWysQm4OLnAiSAxsPEzEz4+tjETQmrObJOGAAC74Lx+hWIOXXYcqpz7GyFfrmMQTZEpNHDitUs4e6klWiGKZRGvWXgXkeCW1TrW6qSPUO2YN5dCiwQA6mIAfOi//jkBANlJCdHQ5s0p6MQ5fiJSNTIjekP0O10kw1gFigcAZFfkVcKlWGoepqTweMEjdu9ChWijmtrMijaf7BdnM4qct+XXee17/aGKISZ9ITX1myv+LXBaMjjTXtC/A19zo37tLVx8cWUdVuo5sBgzQCNfoiijdZjIABhQAfbIYdx8661YXV83Bkh/gGEcCQBgHzyeEsCpaKabQEGxVBQbptmo4Z677laXiIJ/v/6//jp+/d/8WxRRxThiN4Z3kErOVij5v1ac2PWbL6DDmJS+zzcBACiAO7bClDywCRNRHnJDTKcdFAu0bJrgPe96FMdfOIFTJzeRyzYxnhZRrFRwcfMc1jbWJGb19wkAzN/LsLgMC3D7OSr0V1Jq6/UAgFAEMLyGe2YU95mTDEHFPdeeRRAilDNtfOQ99+Lj770PzfE2ygm7aLEKIJF1mWAwUZlwNox7h8mJiGLsmSGXoQr8TAXXF+pp2OdrCvx6w4OQa5HxZ7914wvxUNV2FndmmgFkUcwDRuFzeHQ8LGzTIp2CatovM9Te7zW/hr0404xa7jpRTkNAuy4ogNPuursXPgHgZzmKMEnxc+hMUuvUpgjuTNiFpxhUu53Gh6tAHt6KiAez7Tcfg8JYNP+1cD3yuKsT4ElHOPdSOcO1HK6j9PoFLgjuReqTNBVcDFAB79i8/hqm8YFnE33AZ1McM7aCi4mJOl+elr+XyWHUZsa+1FTHrq+bGTYbTTIE6A5jujxifcWxzih2K+r1iumkJCPN6k9pD0prPc6xcw60Ukd3MEKr05eg6IVLV3D2/EWcu3AJV3YHqK0ek2WmYp20ATgak5HAHWf+Iz6PGAXkE9qIoAlUZzRiKJftdITEKoQZ4Zn7y73nFARwhEkW9dMIxXgX5SyLF1pS5VGghkCOTDiyCWzEQQBAzkZ59PXUQ5wzywTIWCgY+ME9T1ZFRIHbSRatfozhJIfhlBA9mT9lgCNXhZK6+rU8rcHMYFVCezYFqn9rIlR2oQZuKL654syPfTEn8vuB62IecBOrzeVH/J63YtQ6HpPBkdX43yhXxDiXlzsJ2X6laYJ48xxqwx28556b8c7bj6A2HWDr4imsLtbQ2tlCMV9AqVDBOIpQK2YRUa8hX0ZSX8NLu2Oc2O7jgXe/Dx/8jg9j4cACdi+cEcBeaS7ja88dx6/+6r/Cs48/gXvvvAs7rZZyO4Iwx244jEFnF+dOvYI7jx7GR7/927DRKOPs8Rc1FnBkdVGaRFEmhyfPXcL5boRRpoQjt9yDP/nCY8hUlnFuq4va0ga6LBCoKN/ewV133obVpYaUuqfjGDfddAOqCyzWZ9fNdzipN8XrZe5U1jmUXSQTeAe85IoljLJ5LCyvolKvy82CmC+F5bivuCdmDDm3NkMbOHfP3zoAsLdS8es/fNw9hZM7T9gjNNapZ/dYMWhWe1YYq2gJxS1DWng2g51uD41mU8r9bCCJMVcooFwgcJYFAWZ+b9Dvo9PuSEB5eWkJrxx/BV/54pfwxONfQ59MHzFtK6jXG9JkYY4VDSIB/Bwj0jr3153aIYwJ1FAZ9lPw15ye2JEdCfBhA4sFv8bkRtQsMnFSvkf9LO9xzmav6c7DvwQAWMvoegmUy4tlxAKeoAW7VdSKKOYyWKhX0N3dRjU/QSbaxkplgk994jtwz83ryE97iDqbcigRIOFZIhbgDTBmA4r0+Dddv4fF4RtUq/t8W2vdWXPv/bbX1fEi2Y6NJsFf63grT8lllQNHE7ptLOCvn76E3/qbM4jLRzAY0iGCo0c2YTgimJQZoTLpCGCKcjWz1JRPxwwA8IC9b1TN5x/+/DVmDUW75xEUy/VDAECXnGNiAQBg+VHOgKU3/WEAAF8LozXjSnZM278I6808Di1VUByHAIAp+ZMFQhjJGKryh3AWsgTVcyg4RwDuO6+wZQN39l7DhivBMY6qEOQkSN4bsmucc5atFCz1I5oGhum3+Xq1dP4eGAA8tJlk8NjKcwwgHiLp7CBLass4wctfexxl+iOyEBvbz/Fd8XcmSYKtc+ekpCAbBZdoeADgrrvvUtL3zNPPgorBRBOpzspCnJYhDMj8G86NzxJQt/LczSVS4gUheCgKpXQMhusBAL7Q8CKARDuJ3PPxDB1jAWlKk3xcJkd8ffKS39MavxYAYO+bgXg47Kt7nLB4zhKZp8DGAp5/8RQut3qiFyZ0QhAlLYfceIhbVmtYazgGQNalDwEA8IGf/wwmK2uaO0+YlYjdQDumgdDMSqmCqNfHoNPDmAAARbF4XejF7IpiUr1E9xJjyLqYChxkCWSkYb0ngRZlRbPFdrAqAXWUG8+KoApxu9MzFN3Ns/gCxSfOYbfuWnvUJ6l7irMAEJAAzJwLwCwxd2i3ZtrZkcjr3jL5ZLepWq/h6LGbsLzGA76G3mCAAXUfZAlYwGg6kXsCf5Yezbzf1K/g44wnCVZXl3DHbbdLZZtqtf/sf/jn+J1/9x8FAGDEtVtAPDVWhi9e5wuFNwIA0kXsLkDY4fPB0l9Xfy98V9HTQSl5MJ0SvedaJF2ui8y0jUIuws1Hj+Du2+/G//sf/wSVyhIKlaYsD6sLdV0nHqLX+9jv9e9JRuYYH/6x5q/D/l3mrNBPbwHpi17PAGBMSdfUXv+ftGMeAgDzz+0LrfnC0f9clsguurj3piX88o99DxqjLRSjLZRzE3QHQ+QLXNtMpKbIjwmujZGR6F5OCateJw0Wpz4WzQKGjxY6aHWC7Qkm9hIcs4HJmn+NnnLq13jYwZ8HmfiQvkD0P++ReM0IZ7MafQr3YwimcXa+l0TpDP38GubvNZvNPeCWX59GwTPdjKtUjPx742DUwFTo/b3lt3i/7dDNaFzJj/eE693fdx/n98QHVxSykGP3PqStpsW5Axk8AycET8LHsln2GQA5D17yNYVfCx+Hz0v9m5kItCVeOo/EDrAETEWIn7t3r93TGMmM86rA/rXb0W5iRxYfg4QoGIXR/CmFz5w9kYAYitdxZpyjHdmcrE0TFfYUj2U3zApTAefFMk5c2kG+toB6s4lCqapkeXuni8vbbbTafTz30ivoRSN0BzEiEqTyRYniFUsECSq4eIUifn6G3Qp76qnEo7Ho/uxiWPfMFV/pxbfhFaloB0W/rq8TfPUtw5B+PRunYSo2QinPTktkhYFLuCRKxb/UGmF3WEWRTdqnIk1+vpKjeioK3RgH5025dlynh/wDvj/NwJYqeu8sHFVcTMcaDcpMEr1kHpmixUrYykY09LV9xoNs/4yxUK87HZDZyI3CRSCWG7Lr/Bmg749iVAu8r1kkuYJcfQZkXJDZTeZjMsBybozOmVfx8Q8+ilvX61iuTJB0r6Ccn6Lb3qGRl1n85bNqiozzJQwLVVwa5TBpLOMHfuLTuLDTQqe/i1NnTuPJp5/FZ//sL9GJKVA5wQ9958cwGSR48plnUCiXldvEowSlUgHbW5fR29lEvZjBO+67E++8/06JanW3Lkpnqh+PUN64Ebc/+Ahuv+chDCcF/Mwv/ncoL25gOC0ChSoGiTWVWttX8O53vRN5siSnCarlAm6+5UbNQAsACMacfKxh08kzRDW6qALI7odiKanhuSKqzQXUG2RQkN1iHT51jSlaPbIRKhNV8wwVYxrYnLJ1Av9+P9Lyxz22twL2TCUHAKsSlRpdqiMj+rEDuPQanTgmLw8Lar5SEyabiP1Hdk7YRGOXn2NhzNXJFFheXDbnrRIBrzyeeeZZ/Mln/xivnT6NRq0OgqjehtM6/95WhQwfAxDEkyVlnmNFKpqsoONrS22ILRHS10jxp3YJQQCOsXrHIqYAfH38azGZaJqNsOXFAGBX3xg2BvpYp1YNQIKRwwFqlRKWmnXVMrutKzi0sYZe6xJuOtDEocUCfvhj3wYMt7BQAYbdLRshUuLs7nBoyk4wZY4B9y2tg2+CAXCt3EVvj1HK5cf+DE4bJe71Kna4kpMAsOb53RohMuoBgHhax988cwn/5+deQVI5gv6A9RBFVY2SPuJ+oQjgpKvrPcxS54SjF4qQKQMgtXJ2bIQZg+1qIXDFKbd/9r5P71IQNBvIKuBsP2uWtClIAOFbuuJzP6wraALhGtOaIDPqo5yJsUEGwFIFhVFPDACCvBLQ1JoyuInXheeJP50JLpfydATIGAvFsXH0pE4EcD4N5Psm2537kIA5BScj5kQcv3MOdtZMcNQZvQ7PAnjLAEBGtDEia0xixRCJhxh325h228hHA7z0xN+hwllCPqlEerhkjPbMo/PciVOY0B1A9l1GceAIAJN32gCSTv/cs8+LGsSilBoAsu+T/7epOYa05tlCYKfI7hcXFWfcG42m/G+ZlFIHwGbhZsWrZmHnRgB8oPCzsLKScEHIDlqOCBgK5IEEE5Igqnp9G0ArTEkoYldjLFo5C1AeICPkBQBkcw089fwraHVilBtLGDAxImWpXMIk6uC29TpW6zSzMg9KEnJywQjAe3/2p4C1AyhMK0gSdnK4rMaIop4SB41FdLqIOj1MKaii88CSGSHDDkehdoAX3RJLwCXwfDUeALD379gUgTWfQCcn1mhijBPZqO2QrsIOJEukvWhJ2rUPC5qrt6pTvZ47P72Helq48D45UcCwgOEZUGJX0XXcaOHHZIiiU0RkFpaX8NDbH+apgWiUoDsYaF2WKuz2j7DbsTEUrllR0Uj/Z0FDebxJgkOHDuCmG49ikoxRylfwX/3kz+Ov/uxLuhcEALKkj07ZoQi97fe+y+sGcF8TBtcuLAT3AwB8N4g/x3UqtkrM8QfebRYAvOG0q4sUnKdxH+9/97tw+uRrOH78JBqLa7i8vYvl9QPY3N5RR+d6H/MFkf/ZsMCf/9p8sRZ2Yfm9WSFrh/NV4yOOTeHtAJUaBGskvKbzAMD89U478sEsuy+0MlMW7z0sF4f4F7/wo1jP91BOtlAvZdBqt1EqV7W2M/TuJgBAFpRwtDzGWdIpCai5+dmQxaHD2Wx50vUvStPsyigRSru1s6/7GOT3E+Pn/N7i/wWaTiao1Wv67Cl389eSAGwIHPgRAgE72QyKYQfeU+gtMOqgp5bIPOCzh+3j4mYI4oaFLLtCsvBhIhd06fmYLJ7znIN0MVz3eS6O+MdK75lL9PWe+PMxZdRm4oM+Pvgr6sGy+fegt8hIGjgB7LfWPQCx3/fY6crzPrtZTv2M4rN9mDK+AQEq6IM16J0XinnrnnvQgD+n33FdchYt4WygjbbZuURaYjM3RXacqFBhwa35QQ2SWeGao9jtaKyxM8HLjOWiQxcwJd27cQiXOzEuXr6M8xev4MpWS8U+cxEKX40mZh8nqzSy3aZZDJOx2fhFMWqy2XIUfqcRw8dmPM0XizaC4gox17sPwgNdHNjNcAwvG5J0gofW6dC57VhhdlHTq+vidCywViNEzBU8xd9RCNklN/Ca+gdj8+V2iQWvBZl60jsQikQwgUWSMbd4VhhrxVOAs8qX+AUyzCiyu1AtpRo5ds9ms+QCQ5hHuPzPAwHqZtEFSfog1tUMAdIwXpItGeZHewAuiiJObOyNzkJU6s6Scs3XMJ7IIjEb9XGgXsSl48/hx7//I6LwYrCJQ6s1dFubEkFkYUetoEF/iGK5gv4EeH17F5NaAyeubOLJ46/i7FaMfA2a+8+X6mguraOcLaPz+mVMojEixiOu/XwB1YUGWu0dnL9wFgvNKlYWqhjsbmLcG2BjMYeVehmPvO0BfOKHfhiLN90lR512L8bvf/bP8Ru/9XtYO3IzGksHcPzUGVQaTe0pim09+s63I5cbo9/bxZGDGzhyw0EMx1xfTpjOCWb5s1ExTnvTuwLMbKcFpLDzlsmiVGug0VxEpd7QGo8o2JXJaXacLAABCtKlMADJeOyONSXv+jcHADjoce74nRX/4o5or3us2M9Kz0RBqW3BSCbcSd7mHsz0WhdGT7bimmvfimjlOFQ/L3F9zTSUtFfG1L0pol6taU1cuXwZj3/1MXzpi19Cp93FgY0NveNLFy5ilZbKrs/JxxG4q+ex6858nzk58/xUUJZgmSxJR6hU6ewViVFKwIH0fjYJNc4wnaBcLOwZCxLoK/0pi7OMDtqvrF/oauBAQDtbncp9viAWA93LkmEXcZ9iyTmsNKvStVioZHH7jev45Pd9J6rZPirZCL3di1g4sAJ0u67l7wpnC+R2lrP453ff3O0P1s21H+CN8kcBAEFcNOB4pmmjXCE4X5griC2rc4ka3tTQKWOSW8SXn7+Cf/O7X0dm4WYJu5K90em0Fb/JLuKoWHXa19MNMiZ0mpsMZQPo95wHAPy93g/AT/PFMK4HIHzaJXcigJaOTATMajR8z7jUm774BqFQ20GsnhkDIAQA8gQAJmYPqMusIa68aUS5EQA/oiYtCjdmZiCAaWb4BpBidzimQYBcLPRY4ONur49ytSEWgBxkXK2a5kUq/D3g4D6/lREAWYtICZKHsFnQUU1z0t5BsrONabeD088/Bx4pRVIdJGZE0jTtQ2ye7tLp1zHodAQAeISVXXYm7zccvQHr6+t4/rlvyLOWwcnbAFrXxyiKYdJnCKFpAJhNj9H3Wei22x0sLCwIBGBiya+/0QiAaGAOdlEyqFEFEx6yw3SmIO8tBi3okh0wE9AKg3z6eo1rKboVC0YmfKIFF0qIxqRBZhGNCnj+pdPoRlOUa4voRQkSXs9KCdO4i1vXaikA4DUAchOvATDFez7zk8gQAEAVI4rO5bgExoijnjzoyxQ4bHcQtTvIJGMUuE4FXowddceSXKWgzrqLc1s5XZMpEr1ul1R5MQ6fkPtERdoWds1krTceCwDY3W2rSzqTxLGtHSbL1wUAeL1k0bT3QweZ+1Kq5OmSTN+lVKDJ2tyNBQd2Cii8mEGfM24Ux1tZxt333SsAgF8nosbRCx58mpuT+mdZRWg2X1ByTH2IeGRJ5S23HMP62qpsGSulOj7x0R/Ey8+flAjgNLHWA+8mlXQ99clv1msVzuE7DW1awkLVB7z5gsnvDd+V5LWp0OEiGsrRgfN8suDMZEADlxJtKaMu1hbreOC+O/HY44+rm5cvNXBpu4vm4qre6/U+5g+g6x1IaWAPqPj8+esBAD4521NUOgCAezVloMwBAOn1dUt3v9fln9sXXiFoYXuYFM8Y2cFl/MpPfQL3H66hNmmhVhij3e2iUCojoUiZAwDYVVOxKgDARi6yk0hJfBqk3UVwDK309Wtf+O/566MZRVLK7Dv7FansvvDDr3t/sPqCkYc5Z/tMVLGkgkVFCpO8/XyIwwKbNVanmxZwvgjxIjr8v5xTHAXZr0f/Whk3chSHJcNobozFX3MPTPg169+jZ6/w/c3H/7BQnqcQ+ue2AjhDRVd1ocKP8LXst7ZDUCEEmeYfg/+f1/AI9zXv22BoQLa+7terCkZLUKUDIHqf6+q7YledGibeFLFiEuvAczFyREc3hwF26fg1rRM/f+pYAMrrE9oEGsWV3TB2LknNJCxCcibn2guVGiqNBVH7yWw5f+mShPo2+1O80pogztGK0LqlxFnJYCMdmuMvTEwGUaL3aRoppPlTfZ4e0LSeG8pj26jpgZ6JW9PGpLOzxp0O6V4hu4aUdYkMqshyXT3nDKHfcwwP34Tza4WgC/OQQq2s2G++1zOVchbXxh4z9lqq8aDixAEu7vqQMcHxASZt0uTPTJXb8P8UHLRby2KeZwepyKTU2qgavcq9QJoTA7AOp2EZulZe5k1iWk5F3GpIik+ZReD82vN7bj8bynQNAuh1uqjVqsjkpoiSCFEc2Thjnp3ORSw3FxC1d3B4sYZXnn4M//iT34uH77wBLz3zGJbrRSSDPmrlipTYqSPETi9BpjMXziPiOqrV8fzr53G+l6C6ehj9hOfrGK2tHWTHWTRyFWxe2sQ0l0W5XsWUDkUEJSolVOtlnDz1ior3o4c28K5HHsZHPvxteMd73k17Cjz9+Nfwyqtn8Eef/TNc2d5V06S+dAC9aIJyYxnVxoJEJTmut7GxhptvPopqrYCd1ibuvut2NJs1xBPuv3B0YmbH6QGAWefZ5UBOp4Ndtx5nb8tVNBaWUW8uyhmAa5LMYuYEvHdXAwAGImktUhzzTQMAbr3P2st2DriBkpQB44sIN0ri9UAkbjmhBgzf/8wJxJ81fH1qttFaL3DrEfsqy7HGInq9IdZW1xXjt7e2FO831tbRbu3i5Zdexmf/6LPY3tyS6B5BAb46WvtxkdeopTXgzL+J+qn5Fow/qrBymgv+bGHOplghEb0pBoM2knig0Vu6eNjr5PiOwQoa53Hgga6527/+PDQFKxu+UfHPayWQ07q7jGMcaWDxzxFm6m6VcxzbSZBJOlipT3HToSW8950PolEcY6mWRdzfxuLaIqbDntUJTrlda4HAhjI/O7PZWHvTIwCzjOCaKdgbAQAaSXSxVeeazhxjxPL1Sjnf6QVZvWfsL+UrzIAyU8STPCb5Bfztyy382r//MnLLN0vcm2uHIxg6j3JFMcQrdBrhGshQPyKHLAEAVxxrnzgdJz+qxBotzL/25mJ+hGHv21ee65Kl0I1DebsDAHy+bO/jzYEAupNkd6n+JQAwTkcANppF2ZsWxn3kp7H01gyYoCOEYwAYh9HFb9N3KbAmoR4AtQAIRrsr7c8tk7uww4GMAuop6BrlC2j3hyhx5G4Yo1CuuvE5z64zxrYHADTm8lZHALSwzSHWCRlwRcRAdxfR1qZAgLMvvYSyqG62wUZjeqqPVfRUCnn0NrexffmyUbDzJr5GMTb+f219DceOHcOLL7yE7a1tiZIQAFBgkr+jXVT/4ReHId4TzXf4gtMX5Py/Ztu9wvYbiAByQfKxmMjxQpPirTEAFnx6HnssPi5RSCacNg6Q1xjAbAPOXmcIAFDVNl/ISyiHtP4oiUUT5Lj+GCVcuNzBmfPbGIyyyBb59bG2S66UR3Y8wM0rFQEAmYwxAGQMJADANADe+xljAOSn9NQ12y2yMOKkLwCgREvB3TYiduNpwUhGLbUWeI9ytP0hMu+ST17t8VTFP0cFGMRH7EAE+8caJ84qiQmOS3AtAbMNzutGBkan05Ui+rVsyLQ55zp6e7Z6hitvJmISFkG+gArBAHlRO7ERUZxZgLkNFZOdwg1BZXBR27KoNht45F2PSiRpSGSZy5szUJOpuibsnvP+sZOvYDmZamyAisoECO6972406zVpK1TLTXzgH3wArSs9ZEZFMQCkbpsZI1uYAQBh8XE9+r/eqw8GAQ05LFL3K5x9EaYDnIlrnkr1EaIJVZl4WOUwHWeQG2dRmE4p74JGJYPlpSJWVxfx0qsnsd0eohcXUGus6Hf3tKbnjqJrFdb+x9KEfG7+fr6YDTtc/qCw4D4r8n2X2Hxe7RAzuqLroqb0xkATYq74C9fQ/KkaXlvLtFhdJMDgMn7kQw/hY++7F4uZDkqZSNfFxqNY9HMEiuwa/ptXazYCQHsYqnvPAvzMazdc/5bq+WTSzblls+gMhrMk0yVH4esk24kf/mCFL+6tZWl2Yn7/qntjivMsHHxXPix4w3+TCVTNFzUSNL9P/doLbRP9oesZBRLKSmhN6kq7ORpu+D74O14PwM8gejG6/WKE/13G7PDahvfUtBnsBAvXY/gevY1ouC/TfzN/d5lQ+Bzhv+dHCMIEhuenRO5CdknQ+Q8BACaqft17gUAJbU1MTdsLGRr13HoK/GyFiJuhd8w1JaLcI/kCOv1I9EGzIMzLr3qUoTtARn978Rg7vSG22z1stbsCBMgIKJRKElnbGnCKkyrZTng3BXusjOj1BxIlohgdQXiqfXN9ccwviQZKpgsOQOaZw44fCw528riGOOJgxdJMvMjHMCanfI16/a5zqaTM1cNMttXpC8Y81O9z1bV8sCeM+1aMeTcFa+a7BgLpwh4kTDtOjp3D5xIDzLkP8JHoKiPWgHUgaStnbACCIzM3B94Tds7Z/tPeVFHpVmEgEsYRHKPg2j1WzHOCZCasS/0lAxj8vlIC7NgyoZL1fCLNtVKu1LGz08Ik6WFlqYZD68tStN7l/d7cwdZ2G6+dPoUixnjw1mO4dPJZfPwj78OH3vUAvvHkV7BUzaNaKqFcamDQ4/wrNA4w6O1iUsgjt7SCrx0/jb87eRnHL+xiOKlgff0wsqSID2IBQwcOHsJuZxfj6QhLy03liKVKAc89/wx+5JM/iO/6ro/ggfvuk6J7a3MLf/n5v8Dn/uRPsbm5pQLyyJGjEpk8ffYCStVFHLnpFo2hXNneQc45+Tz40P2o1EoCAJJkiLvvugMZagHQnzsdr/Gdfq/HY+vK1Mxn2iOyOuY9yGQw5K0pFlGpNlBvckSuJhtIissJhPMCqxoB0K5Mk3DFEdo9v8kCxAoXA/Zst3lOgClKqLOvot8DDvZ1rXUVHvy66XftLaxcPHY2sgSECOqE8ZdxrVysoFKq4sKFSyqSjxw+Ii2Hz//Zn+Oxrz6Gne0dlAslsT+5Y2itp5El5eYj5dXVCmf8bd/zefjhBVw9ABCeydyXdARjXKeQdTRo2/twtG52RFmsS6iTvSwyhvU1A8o4dszHVQOItYAaSG7u30FtutdOh4OMTjILJnGkWNUoZqUZwqKuNO3gox98EHceWxfrr17O4OKZV3HwhgMYD7tqJNWaF5yNhQAAIABJREFUCyp0TfTNMUr4L90qAxz32PzMJx3X/X86q/At/daeH3bMQgOgrRj2AujiE2tKxXmfeFaZy63YPGA+TLHySa6Jb5yP8a9++8uobNyJdrur+1kuc9QxgyRbUBFcGRMAoP1uTdelgFgjAHvO5UCrxDOv9+T2Pk9wsrMS1wzzRwegW/5kWlG856L/BwwAfX8u7/yWLiTBHFLZ6QbDZgZzufHANAAaHAGoBQCAHUrW/ScAULCxOg8AeIFXsLbNoCRAOStAwINiYY5iN8ueV/lQNqdxp2mWIwC0d6S2j+UA+hBI7OKPsxrU/98qA4AWKHY4T2Shoc046GK8tYm4tYXXX3hBIoAEALiMjG5nXc9yIY/MIMK5117TzSEAwCLKxBqmaC40cccdd+ClF1/GlctXVPQTAOAbLlN1XX6gluBfnYCaRQIXBg9Bdv8XaZ+3vY3FxUV1oL/ZEQAuGkOzBijTCoRoZsnUdfle+NxMFHlYe8qqlBk1ppD27fYkmXZTiJeMUCpTQT7SYUVBnkqtiXhCumANTz/3KnoRZ/N44KhcUHHK9kkxk+DGxcK+AEDNAwA/+9OYrm7YCIBjAPBAiGJjAJRqNbR3dhG3OygQ7SRQRLcFFiuFLIZMkBzNlYmQ6P8EARwAkDAJ8WvMd0akD2CbT1oJRLo87YlBZTzWtep1+8hSxCq1M5ltv+sW/u7HxDzQIe4ZCLNZPjsQjfrvUeOQvuzV35kM8uuk9FPzIFswQQ3+5f148O0PW/Gf5dhF2UY0HBDA91QrVyV2kqi7Q0o1xRtpvTHFww8/pGRq2B+iWqrjvjvuB0ZFMQCyE7OW4QhArmgKqHw8X+imyf51ItIbAQAKek7N2wdQv1c8gk8GRDKOkWQSdV/G05wolblxCUWq8E4jUCeptX0Cj7zzQYn+vHziHJBfRndgjJLrAQD+5c8DAVcV03Md7PBtzxdw/nctsFuRzw8/G87ixs9OewaIlJzdxwxACAT2rvH8+73O9DDK8ABMUBzv4r4DefzSp74X6+UhELclIKn5eokFcl8lyI5N8IXXOOGMKhMsEeGcqI7itK1lP5MaUsh9p9An+gz6pVo9DfIqJHgttNc8CGdrwOsk+KLebOXGyNMPe36+3IvsuQ5QeC/C+8j1N3bOIf6a+OTN/5wv1kOgh68zXN8h/j5faHvA0AMY3B/+vfB6sLvj90H4u/759wPR0gKf948DVU5pZ36Nzhf1YUxSwsy1x+cPgMr5tTr/GHsTbTJurCvmjoMUrPJz/1wNXLve15hnpN6TH2UgO8kd7b7TJKCSzioEx5zfO7v7drYadZOsgHGuhmFuBf1xUbP+g3ikuWrN7MdjDPkYtKnNlSQ+O87m0Y/H6PQGGFLgbAr0W5wDtw/LZU1XRf93HQol96Tnio5v31d5QkafE1w1ITvrwEmBXPaFbPSyW2gUfNsXltWRJsyCkU+uETRZOtn8uujD/GEW/kyyPH3CNbt0T4xCgWzOmhczHQbmMvaHSuSxAGyRkMNWg+lOsIPOhoTrGlohbk/iabJ2IdiRMlaGSi85PHDd5HiTnC+6aVqkc59OrVl2uyrmfQfJJbRuhlwFpQOQUpBvzk7Lf39+H1OwkR15shfWmgUkvU2cfPFJtDYvo1Kpo1huaPTw4KGj9n6jHjaaOexeOIH3PXIPvusD78DWmZcx7HZQqiwiM8ogN0rQKGSQnwx0fl7sRzjTm2Lpzkfx4vkuTp1v4/GvPoF8kqDWbOBKNEB9dUmCi7QyJiOqmJ/iZ37q0/ixn/gUzp48gQvnzuPrf/cUvvTFr+D0KY4FLGN17YCuS7mcQ6fbQa8foVSuI1uooFRtYKvVxsLSMi5vbsrm733vfzfGU2r7xNjYWMXBQxuijmeom6QO+GwW3+b9yUjJCuD3Z7OYIIzZ7nvaZ0y0eS/zBRQrNVQbiyjVmir4qJ0hS0BXpvsOHJN2zQNrqVpx9WY+7Pes+WDJfRoJHO3c8nKN3WpMhDDiTADMlMttT/odPDtbZ3lr6kzizkgDNY3+3Kg2lPK/9OKL+Nyffg7PPvOMXs1ic1Hz2QRoKBYp9m6UmI23E9RjE43OHwQFrSEz07IhCChnLQJsLjryfjP/Zx7O/DEe9lAtkc5P9rHlUBwL80wiXW+xCMzRwI9eCDZxjisEAA0AMADFin++PXF5BFpuXbmMhVoFNx1aR2/7Ii6cOo47jh3G9/3DR3Gw1kFhtI2VhRomoz7qqwtI2tsoVMn+GyNbqimGTsip9GAP45IYQGPn6PFmB9Gvri3m19Eb5dECgxyT22vGSASb49akmJfMFYuxmuMsos8LgJwoZyawmUzoarKEFy8m+J/+7efQPHwPImk3WDzUSFmmoEZIiQAAx8CyDY2GUYiVa9B/+NfjG3Xz72dP/uFkVz3iG34vHYRxbGzxYoLRR7suninw5vafAGZmd6kzhAEAhckQa80iDixWUZoOHQPAnGskNUkAICP/GnfmOctN2lhOJwIAKEYrRwAHAFwdH+ysINjMs5LnKMF7jt8RBCALSQ4Ffj17/RGdsa77zzX/VgAAXUDX0WVRSW9VqnCCh3ZrE0lrGyeffRqFJEKRXTB2bKkYzPkcvkGicKMRXj95Ul0BBgGfDGk+tVbDbXfcjuMvH8fFCxfT2X92qapE5iIq75dM3MEpU9qis36Z0euzShgZZKgsypk40kbZmeLXPaXCqOaGsKsQUzHrqHuyWuDv91Gt1UzUpFxJO2VMXNjhYFDi49PGjwCBF+AK0iMLZa5jq4AWJajWqojioZJxeiGTbplMCsiVm/jCV54E8nUMxzxQyBjzypq0gJrg4GIOq/WiCJt5CRVxERFcIQNggg9+5qeB1XVk2MvlqtBZMcaYfsJ0EqhXsbuzg6jTVfc/z4UklgXHNHKI2Bl3OgAKkARVpAFgPEUigAZG2ThE2nV2nq3q0IquZaMULMjVAaKSPmftpQnptS5dqA+uz3xSHm4EFtk81H0BqkTHHRZaB0Lvc0KAubY8rUhFMZkUstii1YzRlLmOWLgRNRuwA4op7nrgfmRLBWToFOA2E0UACfQUSyVRpPj+RpF1TBsLTfSGfc31P/LoO3XwDLp9VAs13HrDragUmshOS8hmTCAuGtFr2F7bPADgBVCulRwI4PAzXG7dhwXr9QAAPjZRe74+gk/xlCMALDaYMBckVFjJ8XOCzYsncdONi4iiNm6+7VbEowyefu4kkKOFGlkD/hWGV193YBbY93jNu46FS+ZDAOFaRdi1E6SMFb0CANhVMEEZFY7yMXcer76ICjUE1NXZm37NP386QrAPRd1GZceo5oZoji7hX/y3n8aBWoxxfxONOjsHfcUTzsfSApCf+Zapcp6QOkbgMMv95ObDvOBf0HH091fKzHyswC2CsZeoL7eaADunpm+gss0/h6/fF92+AOcGIYPHd4XSu+hmXmdxa56J4+4rO7ROgyVkaKjr6q6XB2fCx1IM1HU3lxBTnZ5ZESoJcJ1aft2YXjOarh8HIEJOdWc/6zpfoPN3NJ/qO2TB69Le4IUqOpV970qgGUcDZPh33xECzaTaHKlYXmI3+eR79m8WgdKHCebytSe81R97BmN35vgk120brz7OTrF53qtqV9eeoLdG0TJZcMBjog6/zJRVUDBOMbni9yUIRJCcXf0xhbtGJurH38vW8fqVBNGkrPEmzvazI8kOJot9/qWNH5XOyQqgs0VvEGsMgPOFJWqeJH0U3Pr1ibQrD5RUj9g95BlC+r8r8L1HN0GKYQAAmE6LFfvspPP3zBvZvqY5atc14f/p4JIvWAPCgC1nh6h82s4Cdtm1noLi3zvRyLt+EruEyIBpzhbzKek1TgDAaJ6OceMYVwaqmtZNqVpJRwhsjVonzSebpPDzjLBi0An8abbYXq9YAE5vwKszc10RVzWXGl43e/FW4HNU0oFA6tDKTX2PPoS/Ht4dQJRoJ37mQQIVcdkC2sMpXn7xRfRbF2RflZ/0sbJYR7OxiHY3QqW5gkHEM5s6Nlk0iqT1tTFoXcDtN67hxz7xEbx+4mVkMyXUiyXlehW2KZKuAWv1RTx1+hIaNz+Mz3/tReTrB/DMMy/hwNIS6CCUWazhxNlTOHhgDYc2VvGLP/czeOih+/HC009gd3sLv/Yv/6WE4IYDqsQ30KgviXbe60WoN2pIyGScjFCqNNDpDVV8L61sYBDFuLK1jUqVjZoE3/ah98n5qLW7hQcfvB/lKhs0A006GQBq8IsxLQikmugc14NnUSiesqGk8UGb6mXPOpGA41Q2l/XFZSwsrUqMaxCNxLBMabsO1BHg4EDX/bRd92cEXF2kWJfaMwis2HfE7VTcz9a47T8PAvAcMCtLriljUAokC+KkZ9cl8Uh5OIt1zRpnMiqK+Z6o3v/Xn/8CnnnqGZw6eVI5MOf+mZezw0+Bae4j5rjcf8zBGchoDS12T6GgotKuL5s1FueN4u+ELBmzhlbwk07ubQU1NpADKiW6oFi85ofbsWY7TS0CanAw3knk0193O40YBTnDrjjBbqqzFtVYM2sAxq8kwUqjjnzSx7B1CQeaBTz60J2485ZDaOT6OFxLkBntapQThQyqDdOsyWTyKJZoF83HKSqmSvBR8wWmh0YhbevwOvFXdwD7htaMl+byWgdsaiXo38bymOVPHrzwU+VG4XflXgo++rOY50PM80IuK7YRTIzURFgZsjg3T12PSq2uceFGcwHZxSWgWrF4Vq3yIJHN+KtPnsBP/Df/GpnqOsYJ2R1VxS/lOwQ/pAUXC1iJ83XTR0r6NEJXXqN76HTTSG33+W868eg2jgEWds7yvnoAS0ekq/1SLkwg+Kf3JuB4Brhcj2B87ZwzvVGKA6xHWXexr8+RukImwUq9hA0yAFiXkWXD7zmNF53RThHEg94EqsjG5FrmaB5HAGwUwIsE+3c0e1V83+MkVgOZAoDUU9vc6SBXKGOQTJCnwLrLPexENAaA1yLRZdwPALhe0RVeFOHk7BKQRsmBPlHgYuSYVPZ2Mbh4DqeeeRJVBmj6rTvUxWap7dCm7UG/20ZraxvjOEGJNkAuENBnlL7rFy5dxLlz54S8tls7hvKxuMvm0KdvaNEUq1N1aCVYM4VHbkgGn16vr8KNCCI/G2XYDmvtKYP+9nTtuSh9AurpnNaVM1sYHdBu4Xk7LB4G6UL0NjL+cHGBxyfBpEQR7QT9QjOcIa+JbllbPoizmx08/dLriDNlhxgxWFCFf6RrnM0McehAHcuNkhD1El+T6M45ZKt1bNIG8Mc/hcrhIzzaTdGUj0BLQwl/JUAxL4Sc17VEtdNuH2Uq4Q/pYWvz8T7AeCVJfc3TfnmIp6CGJUXWsXDCTqlvqwUtKoMyedIIQLtjdi7XQcDnC1x/rXX9xPtkwWcJuYK6gCBnmZTNoFwq7wEF/Po1zNy3lKwTrLUghDODCYuLXA7H7rwdmRLVfrPIl0poNBrI5ygsY0KM/bFR1zLxSOtyaWkRZEVc6ezgbe94B0qFMsaDBN3Lbbz74XehWmqiUKihR5YF0UOtYzoCWFInBDqg9L9REPKd4mv9nHV6HcU1oIbaCEBeoBPXAWf5rcjg/cgZM0MgT4xqkaM3bSRRDwc31iRs2OsN8PIrJ1GuL6C127WixDJg7Q2OylB407yTjb5qdKuZoJJdcPPpvt6H72Clndvg+qjIL9FyyIQ3fQwwuixHc5hczPa0D/jp164hAxs+Z7pm5uhifj6xmh8h2j2Jf/yjH8Hb717H0Y0yBjuXUcpMMIlNlDPP62lHlhJfDfIIFIDEXnyhrvVLVopbCyZm5LuE7uj2tnV8PbKmSlfznsvoC+P0AA1YDkbImSKhC0X6W7PrlJFKedhhcOBOcKuUMu5zgqapqgPgZrHVgIRZvOD/PfjhAnBaqPGxLcZad3YmwOUp3tPsGNM8R5C8k70/mGcpNPU30s6S5rntDRiLgolmSTZTYnJpDI1f9wXfTB3bP7+tQYtlEsxz9EIe3NS4YWxmR8rGQ6YCu+mBLLs9FqPqptisvET2ilXrsHDsgp7J1GURXb6itdvaaUtoq1CqyWJP4noEtlmkFytoF6oYsogkVZ1sHibmCbv3U83wd6JI3YBhTKE1Wu0VpU2hUbtBjHKuLBVu/p8itCY6Zx1rTeDmSWfm6JOVFppBl1AhGRAiMmoPm783hbgGNgLnPMR1fiaJ1nN7d1eASq/b0XskaFUu81zuqrPHwoprQ9eBxXGOKuBDR512QN0c2CIfZ3+GuzXtzx8BRXayGxjs7SYZ31OwweKPxsNoS8V7xO6WLM1GmlOWSKa0X3zy6N4/Ryw4Hz0HDnpAzdIdq/Y0R+7AOw/gqBDjnKcvzt1YIl+b30M2WmFaQiqUnGAuO2+kxHfaLRRYmDcaWrc7rW3dh3KpqOSRGi/ML3gtWcgxh9rZ2cHZs2dw+fIV9KNERVqlZH9LxAWELFs+JKva0VjXg2y2Zq0i14J40JNIbCk7xA9933ejWS5i8+wp1DIJ6oUMJnFPInhM76N8HV957iTO7kSIs3Wcu7wjC2DqQTUXSvjhH/4BfOaXf5kILv7Db/8Ofvd3fxcvvPASjhy+ASsrq+h0epob534tUFnczYXzRbKA5esr1Zew3e7jwNGbcf7ypubx2VSJhj0cu+kIbrv1JvT6bdTqZdx2x63K+dR0yvuS0WKzzl5n+efZRypI1fW2/ECnmBN5jAhgOgBOivi5Asq1usYBKvUm+sNYe4cuFhyF4f5hPmlz9DwNzbnJRfbgsz8VZ4X5HmBA9pDq4TuDGK5j5qIUpWZhzzU9QbezK+V6z57l2mBc5V7L5jPY6bVQa1RRpr00xT7lq84OJOferSEnBX6CIgQVRxOcO3sOX/nKV/Hk3z2hs01sBqEcFqdTUU6p+NOe2gFXDlDzjQvmaaMxR2Rm+gNic2n8xjQ4tq5ccfvfsYscvd8AWJ6dnvlgCgJWHBv8x3+bDahnw/lc1pAAAugZsm8HQzSQRY2jG1EsDYpsjS4lOYziASrTBA3O+2eH+J73P4hbb2iiXI6QdFpYrC9gGg0xqOcxaVTQHiUq/CuoYtKfoFFdRGeng3ylhFK1iMFwV826cinPahRJNxbFnqOnZEVTE0ANN036OB0xk0GUvXduSlNpGyXQGRPt2GdtWhvh5JlEcI/njeyI2aByK41nB9cjj8FhtohtVDAp11R31BtNNBYWUGs0UarWJMSaWV4xFotzJWFX2apvJyzBWoiXNZ5gNADe+eiHUSktoFKoqNrg2SrwWQ4nZjk5JNuWYp/VKkbdNorS4qIDhBP05flBaIsuAxrXdmYZRg/zvV1bmyBDZNZADGu5tAGkhoPVqbIx9GNqGnncO/7imyS+zvDj4vP5qY/5Go0hVZ9g2iTGNBkgjxEatTIWGzW9DzJ+pLVBBoTo/WR+JTrbmvWG3qMcLWQlyHXtx3MmWF1a0nlZqZQxHPRRyOXQoCNZr6fxin6/pzOVjLxCqYKdTl8AALXimHunNr9OKFarxN++twoAaI7FpIrd/LDRjUTpaG+je/EsXn/2SVTHCSpUp9eFZ4GaQeK8i3l49bpt7G5tIxlEqBSKqQVdqVzGbXfegUtXLuO1114T3ZKK9RL10CanonAi2zXeOF/sWCFlAAC/HjIAmHgwCLLrKwq/85FPE7t9AADZLBAhdIdACgCwS+LACl+QmgKz0Ut0YKT/dqmI65ZbUkyhjKKEgEQL48FDWtQgQam5huNnN/HKuS3E2TIdShXwWfjn5CmeIIchDhxqYLlRRnE0RpkJJVEuIkz/H3FvGiXpeV6H3Vq+r/aq3nt69g0Y7AAXcBVBUhKpxSJFipRJUbIObdqW5GhjZJ/Ejh35OLEo58TOsU8i/bEcU1YiO85JFFGRTFqmSIAEQRDrYJ8BZu/pvatr/2qP733et+qb5gCQCdJpnmaje7pr+Zb3fZ773CVfxNZwgA/+zM8if+gw2gQrRLlJYNSOkGVh0e8hmQ3Q6UViAXCTiOgkSffaTkebhDdHmhY1Lo5DVZcZnE02AL1fQ2NvDgDYRsAem/r/eq3hjum3o9v+hotP9b69SVQ7ZQWep8S6DFsWVoqkYQPopnOTqsqlsgg/VU3rdKPaH4yax6J9lE7h9F13IE20k9Nyav1yOWvkuPGHAbrJMWq1PRwozyKTSKLRrGPhwDJ66SQOHz+OZCKNZD+BFx99Bp/48F9EMV9BKsihRnOoVKgEuDcCALweWBfXcXtwgedGRWdA8zeTP0xiK2Wo5Wam2ogHikyifosAQC5IYmGujGIhp3vn8bMvYOXQUezuVlUwsvEn+2WnWsX8wiLana41Ds6EzGsWja3Bi9UmuN8JAGBGaZQOmYkQn9+bxvHxeFxZeE8m3noSu9ZE89S96CrdfS/gZsf1236mtY/OwDVU8j2cOVHC3/jMh5Ed7yEcNpBL0PuETu80EHJzUclpuA0ac4UUejZL/tyw6LGSz4yMDOGeQmRW4DjAUstvnIERQ4ndIbWGe3p/TN+DcyGj0aM7LpN/U+NvQI7Vw67gmKyN7n7V8b/5ufOUam+g6o/7BNySP9sQ45TmMI6x5dZNNelG3Z40266o02ua1Mt0p6fcxjVM+16KQLqAOc9OC+6KS1/kk75HtouGQ47BxLdtQwQPCtuTGV3P7Xeu0JXjikwYOXniRj9SQUo6sxuoqMhkA83mOxqO0XcTF5l/EbwZ2lSCmzkz0Dn9YUQqfXCI6OeLFU2RusMkekPZBCGRpkN+DsMgh9VahM6YbvssHMkssak6s+jJDOBzqhAcQhF9LAAV8ccPTsh4vXmwVpWz88dwRV+HHhMuVcDuNztWNgUfImTxyjMYk43wfuPay4aa9yOngdxzWdR7Twax74YDFHJpdNpNgQRpTl0TpAqTNTBUMaSpoEz4LDaS6y6fV5R44ZN+suLxKpumkZmjCX0Y2GulLl9NhTPxk0+N0aHNJ8A1CQOLG9Y+4JpEgXPcV9gsqgA1IIR/VymX9K2YZs5Ik1+92ebs7Oyrrm6836Jue8Li8vsATw2bMX62W2biaeslhxzmz8HHz4RpXXMba9dRb9TMvDVIo5DPafJJ/TNfH99z1O5gc3MDq9euCQAI2cyXy7qmyWDTVJtAuq9PXGpOp91BsZC3x4giA1G0HrBYHaNcSCmN6JM//sOohGMMGtuobqxiplxArdHC/KGjWKu2cHmrgdXdFp548SLS+Qo+9olP4e1veyvecvet2N5Yw8MPfwNf/spXceHSVfkSlCtzYsi125Gc41vNphqffC4n4MOuhwG6XTpfF5AIC6h1+ijNH0Aqm8PV1TXMzc2gUdvBmVtP4tDKghgAcwszOHz0sM6JAACB+VPPBK08DpThMdbU39HLVRc4xp3JrVKalOq60P1iXyUFKJaRLTAVIIWBtLiuKeMeJQdImuiRQtabmKBNG3zbAfy6bNDXvhrJrdEEANQLuuwO4ySwJuorzWckAz8zueQ9mQkyui/pzt9sN7FwcB6tTktsTDb4M5VZlIsVNXVRu6v6hS9kb6eKZ88+i0e+8SguXrio352dmUG33Z6aWLp91W+lfMU2RDLmp2eH+uuZD1wqGUODACIboi7ZRd0uhvShIpvPsWGk9pQUx90LLlmB16CB0DEmlZ+UC0B2OutJDTjdsSjr3Gm1cGBhEUG7i95eDTOFAgpFJll0MBhGWJgtINq+jjsPzOJTP/Z+9GtXkc/0MEq2dP8MOgFGYR5biR6q6CPiICeVQXaURT5VUGNMH6xUNkAq4HFoIZcaIjvqyfx8afmggYNiww0sunBImQTZSzYB9gwSMcHcoMrc55nCwGg+vn0mh9HzRS5gxgBLBhgkmDRlfi6sN/PlGcwuLCK/sATMLACVJSCVtSaf/Q0/6bvCRp+AJNdiXnvcq2IMJuPokfSQwsbGGlaWD6Jba+K//MXP4olvPIbluWUBzPW9hl4b2QMEqDsD7muhzH8JFo8Zq+1qnbTz5KI3j/llWM+lYUXK/Mtoxs1Pux2S6LX6SI5537nhhfdJifVfvrfTPMuBfFaHcL0MtXHsH1z6+9yv4zerB8Wj01po03+C/+h3ZOrMdTjHpDbKpeVHYeF/jF0t5QJkmNimXtl5U8hI0E6lDrOb1i/Ozem/B5QruZ5LzDiaAzM1juCj/GVMTtTu0tMmJUmAPH18co/3/nA1krGe3iADwAyQLDJGJ0WIADVpBgA0Vq/gyjNPojDuI0tqg9uUWRDJuVcLbQJRuylzl16rg6zXC1HbkE7jtjvvwO5eFefPnxcAQLSOFwpnBTy4pCJqAfbo+b6MR9+MsvGkZ4BoRzLxs+adN5Vvxj0DYLpATRMFpj+zgs2QTssZ90Utl5Y4AKB/mzQdNwcAiL7TIVVItDTgLN5SGAVFPPXSJWy3RzEAgAggj2NfQEAaEQ6uFDFfyiIgAMDjMraFoJ/LY3MwwA//7KeRO3hIAAALQQIAw04kwGBAU8MCXeA7AgCIwhEAyJCVEEXfFQCA54jHyogEPrbRAABu7F5P9moN4OsBADLycY66mmqL7s+GkAUoC8hp5uVrAQBqNpyvgcWbMLokidvuvQf5mQqS2YwKZxo2curE4op+Ab2kTazmc0UkiKD3uphZnEdQKWHhwAE1Fxlk8L/91r/E5379N1AuzgqdJQCgIr5H+tN3zgB4IwCAjlNgKOt+AMBsx3mjDhEkOTFg59qXdIQA5uL8jBr8ZtTHs8+9iEKx5CZVSdQbDSwvr2B7d1fTRg8AeOhWm4d3mH8DDAA1K0kD2byTMME632TQpVj3aYxebtfZNApI1HnX1MSvNX9c9x/fG74n4JYM0apvY2UhRK95FX/vb30GRxYCJLo7mMkkkOj3BHwSvdcx9TFvLFx47TCJxMXVxCfjVuy46CA/ufcSAT+pciyYKRwwvYsczGE/mCz6U3dcOwo+m3oKjPjj4xvwkZMoAAAgAElEQVReFhqeDupZEd6IzPAPUs5jd69jDfjnF6Xaz2E9c8P9+jAxwCjoY5T0SR5OHO4abLcdYryPieBJB9xDMwmCUzfGPPpXw4fxRqwq0J2e3q/LnvY71dR7cNNN/rm1ubXeijAPzdhXs1xlg83aXyiA6ihNtByIM2CDyiI6GVpBls5IN9zXJIWmqxEK2UDGsoyOTGUyWDp0EJliCe3BEGs7e0jlioqAzRRnpKUkQ4yRe7vbNSyXl7WGsBFR3rJrBZBmmkOIDn1yyMKhHpcsgJ7L1ZZW1hqWSdRgHKx2zb4BOFYtKFJQZqfG3mOjnGFz7FhGXobHNVdTPBcVy+NNzx1OfDqttr6SAcYjSFAxilpq0FVssX2RCaBR/jvNljV7zsuETYE1EqRLsqgyMwGfVW3zCHtuetyYjtuATDUkDpzQBBFUK7a093rKP2sL7oNsNDlZ4QSddUgQMpowtGHDBMzk2h9NtpW4x4wH9BQbHFtffI1gPxxpsqPrxYEl3nyTtQVfk6SLrbZqFtYwZIXwdwgSdVoN7G5taGJEXyOBEcYzVdHJc7B+/Tq2NjewtbWlhqrABjrDqZkxG8Mw6zwOXH3i5BbSu7sUD/kuDfp6rWQR0M+Bz0+gK5XkMKKHYNjB7ScP4cd+8L1YvfQyyqWCXKhfvHgVjT6wXu3g1F1vxkf+4s/gxO134drqOh5/7Fv40z/5Ap587FuaNrKRX1peQZjJ4ewzz+uY0CSOlHPGsPE887UMmGzhjNs67Tpm5maxtl3DwsGjGKay2K03UaxUxHzg9XXP3bcjn00p8v3g4QMoz5R1Pe8HAAzoInhnhqNxAEB05AnT0TMAkvL+MQaAk3dwUh6EioClE3ehVGFr4IzgHPOHcgFXp4x8YX9DARRfUK0VuPHDnSvHhNDUkn4WCYqaKJ3p6pP7NWn+NBRjA00/iwEnhWkOMvIIMwE2t9eVAsHjTGCHnlQmzyI4msRzzzyP5559Ds8xiaveNL1+KjBg2B8Pz1BzQxjto44hqvpun0fXZB+R+aY1vV02/92ueXz1TS7E18xUCTVF/tM9hxuvuehrBwBMoHMn25kcNGe2xyOpHHtb37lvlRcXsLm2jsI4iaNLi2rMuvSiSHRRCEdobF/DD7z7LXjr7acxjJhWNkaQJ/sqie1OH8vH78Xi0ZPILM8BxSwwVwHaEcb1NhIEeYslMwUdDxB1Gui3agiHPYzrVWxfv4rdnU30Oy0koy7K6TQOFkvI0/egGwHtlppEoTGc7AVJDAP6R1ttysFge1RCZ0CA18DdVJhRk1+emZccJje/BGTzQLEM5EtmWsrjZBQ0IF+0Tcvor1YruE9JwrjW6dp2aUNihplUQGMCSmT4mASe9+rY3drBb/3T/xlf+dMvg+qSUr6IZr2hnoK1OVm/rG3ylE4NByiVy9pLulFf5o5ko7Ep9oxYe15z25XfngYoBHktAWAmyOrQ+HtT66sGtjaXJjtU+5uTbHmGgLaNRAqtaGhpBDFpZbxe9LKXeP/n13PVE3wcMRYGYk/J0HZIabnzHgtC5+fEqMkhcgHNIgPFSEoS7/Y5LwnyvB7uCcQHubZXSiWxAEoFRm4O0Go0BL5REkOAizIPMoyYtjNOktHNqSLhBv9oMY7RZEhiJ/kNSgC4jqYxZlQPUQ7paShUHxsAcO2SAwAGAgCYNyzavRClwBlWkXYUYW97B516UzR0Fr49R8m869570I46eObZZ20iptxmy09mI0Y5gXcd8s3+pIjVHmbTe+m5FEVH5MQodUb39nF+tojEGa0sEO3vp8uvb/htAfQRC546Zs2IXYxuqvQ6AIA04pQksMFMJBFRLxXm0egn8OjZc+il8uiRppowOpaiSsgCYFb7OMKhpfwEAMgpa5NFYBLdTBbr3R5+7DN/VQBAi5Mn9+8EAAgYsMnPFfMTAIAMgG67MwEAlPfqtLrfKQOAlDEzazPTGDsPnHK1BAAYdf/VGQDxhmsCtExOCBMUeB6tyLKpCA1lzAiGj8pC8vUYAPxbo1U5+hn/zgEAd73lzSjOzyJFyqrbfKQ17xkA0Bn2sTA3h9bWLtAf4OSpE3jxlfNYOX0Sh44dEwBQSBfwq3/5v8C//8KXUCrMiPpbo39FLo9Bl5qf7y0A8GoSAEVXpRl1Q/rxwBZ16dTcOXGGXiOitknG4XAqSz1hTzQmFvLzi8tqhM6dOyeKIwt9mm1u71RFKaPeakIddhu07jSnMzdzr32j2/3ljo8+c4XEZIqspoR6WjcRI9gwHiOKvMYwVDHjWQDxRVy5wkr4sMYgDuT5p39dEICAVioUKJJLdzHubuGHHrgXf/WnP4TWziXM5RMYdeoC6xIuj9zr8UwHbtp9b5o2adQnEz+vlZ+2tL70m9Y2Nzro7v9Nu7emfxVP7JBB0oQm7dYsfyxse3d/a9NHfXiZimjiNImLMxB0hN0033590kDuO6f6t+QQgxSnKS4GcfJaDXSYXjee4sf1efp+UuMk0v20sSu8IbJ7Hu/7Rlq7TKzUmTtvAr0POybNVlNMGPORMADAokWtaJQHwL5j4adNWulTBADG5oXjGkNd0W69C4LMRF/rJxDcs6itZJFLSiBdprPFIg4cPoJEJovV7R3scPKby2P52EmM0lkksgUzlEqksdfqYHO7itZeE5lohFFkdHVLcKXEhE0M99dQLvz8Svr0YECJDCmbnKyQ1pxGlS7zzvPGCht33lzf326RYeFNs7z23EAAaRa5vruYPNGEHUvOpu4mZ+CRZnEv1l1/oGPKPY/33NLKEvqUH7n4Lr42cwi3+5K/b5MP85jxzYRkXqMhcgQm+Vwx8F3u1JReeKDCU4odGDxVe49RyJIhYl4Uel41H2RzGIuBE0lNe7VWukbPGRia9w/NXKceRL4G8dNOMsbi68mNK91YUzC/zmhdc6ZclJnxHFV3q9LS8rhWq1Wsrl5HvVbXcZ0plzA3UxIATU+kYrGgZopO7KRpr11f1ePxWPI9s4nm5J/HVa9P9FdnfufqJHZdMnWegHWWNW3H3mSDpJ/yezb5QZhAq7aNW44dRHrUBbpNHDu8gkZtTyzPE2fuxJm734yDJ85g7sARbO018Pv/9v/CV776kK6HfBigmM9jfZ1JUGwszFdjZnYee3s1d/2Qhp7Q3k5TON667RZZAXXceceteOqZszhz15uwurmLBvfTjOmTi8U8et023nzfnej36N+UwbETR6yZcGsTh0rylfDNq4ap00QFMahisbLxc0mggNIQNvMCmhz4xmKcoBuBAMYD0iCQtFzJf7yfBxkyKUp//Pp9sz1wWhfF1+3pYschGGtZc7EnCEAAgL4W42FPDv8EbrTPyyzVajAyAIxJNcLC/Bxqe1UxAEqFEgqFIjbWNvC1rz2Mxx59DLW9hoFxZLKRLeFqA4JkNMRm3K2xzLR6TP87Nljzpp7GaDP2kCRXoyGqezsT7yje4/K/oD+RGEQJ1yDZ7mM+ONOUKQ4nkilfP0yBag1mfa1htK0bPh2Bx9hOzmx0rlBQ0kW0t4VKOMLBuQyKyS4+/mPvR2LQVu3T6vcxc+goLu/Wceyu+1B5/w9L+67OlF1oPwLCpDXu2Zw12/W62355bzMGVbEtmhSjVbf/5ptqttC5eBlb519Bf6eKSiqFWbJNyaglVy4N9NNAN0iglzIQIErmUFm5A0FxATOk6ldmtGcYTZ+TEdIIMvY9PQjkN+I2SiexSGTYV8TMETzf3mnp5R3hUmW8jNOrPeQFxqQ1rvkEOum3wMdqtfHiM89ge20D5559Ds3dXfSaLQ1CWtU9bK9vCDQuVyqoRxGSksakLJBI3gk5AWiksMubRrGMJh/gSk9gV1HywwG6u7tgvLJhGtbrGRA9rWe41olR5cFjV2iRUY0UwXHr827YL9xj+RSgePnia0UCLgT5yKClIwibevqkELSxlAoavBdcPa18HgSMQgxSKFBuRSCHg0Ana9H94yIFibXz52THzZSLWo/zuawGcnxsArnm8zRQr8xjVW+29Xpo0htkc/L8YR0wqTknxaHdD7pv35gHgJ0wcPrACYhWgRESBACaVXTWr+HSk48hx1gXUn2JjEiHwaFI4JB0ThIGqO9W0axSH2PUVyHho5EYANR9PPHEE2aARdRqyMSBlKg1NMVTkxHr0idNu6N2+Mm6NZ/W/Hvq/mTpctrOeLNvgAA3SQMJfCNlx9GoqF4nZmCCKvfJ5uL15DcU4fskAASM5Haa5SSAngZ9BPkKVnfqePqlixiFZQwEAJjWV17CzgMgGEc4spST4UQwGCFL1Jq6KyTQDTJYi7r46M/9PDIHVkAC3ZAAAFFesig4re50pP8i+vpqEoA3CgAQpLFNg4u/LdIeAGAKgG283zkAQFTfa/7lAks3WY/ykuru6FVOGGanLi4BcPRoc3l20y1N9ZLopxK49233ozg/h2QmFNuEHwQ1pFFlxFA3wsrSEurrW9IyHTl6FL/zrz6PT/yVn8Xs0pISArKJLH703R/A2sXryAQFAQCN/kBo7Yg53t9DAMAvanYdT6mOZo7IzykDwIZ9JgGYXPsCRUynSBYAjXe4CJGSxGKTEoujR4/J/JD3KM0xCe7QLKbN4lkuS0ZR81TGOADgqVY36Q9vKJwnFPm43pYgT5KTHE46aOZo0yzFFrl0B5nAkVrmJsC+0FNRLwAg7mFx46t4zem/lgCuC9TkjUSDrWTHyKGJ/+lzfxuZ0R5yyTbCRBvJIdMuGA9GCjKPrQjjbmGemvB92/P5mtBT/h33XRMUY2s7DDqOULpSbGKG40sz//MbDf3MHXn691a32dRJ2CpNbvx6p3+aCjbYAA81A/d/7+/j+D0d17I6Cn2sSR8mOYmxvxczZCJpcCQ4Tfed9ty9Ln+WkiNGodJd2Giw7tae1DiedGFiWwv7842iZD9sJLrmdULGkAAZFheOFSL59gSg9CBIDFBJDNEbsMDji6TJE6cNofLI+1QCJoCMUHtqA9syksoNuyhgiIL0yyGCykFNcjarNaxubiMoVXDyzruwcPgYeqmMGAM90TjJ7DLDJhr1sWnnldTeq4rJRckAwWd+5ZSf545r3+5OdZI9rbQVVwBK5EMaofSm01hML5/zDU2pXLJm31NsJwaGdltzssPJEdcXb1DJA+2p/wL8neSITT8ft8n41wRlDWNc291Dz00LBcSJLmyaSI+ke4BOV4gKO5NlcOpCBgX3wwnw7lgx0uuTIUBgx633JgVxGdyqEEcY0KhTDsmW6MD9gxJD0lB5EHuR5VD7D0tjmEpG5N/j75BYFJ+uRXod9b0btj2Gn366WwnV3R0Ui0V98vlIs+ckjObGuWxODvg0Hbamm95beRTyNGXj+xqhnM/pWPFvNjfWce6lF7G9vW3shWxW54RTVP43jy3ZhnwO/j0fa9C39z7JhnfNkqeIcn3kcIL0bE6cOLkj0GCsmRFSQQLDfoTa9jqW5iroNvewMFvBL/zCL+DOH/whsd1eefJZfOnLD+Hf/emf4fyFi5ibX0SFxX+9gWKuIJO/crmCra1t9AcjzM/Pa+8oFYuqjYwOTm8NatNT8jeQx0GYxtUrF1AolTC7fAhbe02BZLxHeIVEURuL8xXccfst6PWaqFSKOHr8yMTvRnWha2D8xNEtf5Pz7dlBU5ZQ7BwSLJHZtgGMAgA0ALJITTIGmcsdZvPSVKcVGTmdoMorauLhYquurot9y+nNZVamvWe/QR8VGf0xknlE6r/xgLRPM4qNlGvqsHt9mbNxz85mck7qGaFcKOr6ef655/HVrz6IF55/QWzISmXWah3ZfNgawOuSzBRKg9j8M8mBgJvTR6mKMlPX6VcVymrCeJ2aVwiHfgMafTqPKclouCc7EJFftURr/3bH3AENAuy0UXHY6CbkSpqaAtZ2KC2e25tT83o1uQ4ZHvT7oAKjK8Neav1L2RQOVDKINi/j5Ewan/rw96O5dRnlCnXyOWBmCauDDG77gR8HDp1BvzNEsLiM3eoW5go5+SUhagLra3QRBWp1IFekfT4XRNOvS0JPw0AAhTxQmjeBO4FHufkyWqSN/toGtjc2scP0M64FXCNmZlGcm0U4UwG4XrDZF13f4ir1qTcYGPggIIAFG6VYQ2f+mtSghnUp/SdGUc1l1Bvw5ebCtv+LYTndO32d7hNpeG4oAdDASMbX9H7fxOz8LHq1PbRrVSSiCJUgQG1tHY2NDTEd1i5dRnVjE3PzC0gWi0jQUH0I7FQb2N6to97qojug70xCrvZkIngjcjb+YniJcj/EbEhWszE7/D06qV8d0DmJ/xNLIpYGRRYUPWZcDKwHAaZD3vEkmjL+M98Hcj+Oxhk12gIAsoGae9bFXL+4D8uixh0jAlq8LAj658I0cmEKI5q/u2vSM90kfSA2wd93tgezlQqGAzJ4zM+F6yIBAZ5ui6UP1fhzqEiTXvoGdeUab+fHO2VYjTRlrb9xAEBRNjRjYhFm5gWcyqFdx2BrDS8/9giy/S6CQWRIjZsIShOlyQN1WCk092rY29nVRIELiLS84xGOnTwhmsi3HvuWtWgsFhidR+p81EUml5d5kW9w+AbtRE55obwwiCpLb0/ae2A0Ov6ci3B8qn8zAEBF8ARZ8o0UByCmUZlom74DAIALo9yAeSNzAt8fI5Ut4cWLq7i8voNhuoBBIpSmx3Q3prunFIAAwInlAhYKoag4lE/w9fQIKoRZXO9E+PjP/QLC5QOoE6CETTVodML0BQIApWIeUfTqEoDvNgDARYQAAA0Z/zwAwGs1hryUw4wV7mronJmSTfJsAsXN6jUZAPsAAJkDsTBkY5lK4k3vfDsKc7MYB2mlO1jzZZsbryPefPRMyIFGIAn5VRAA+K3f/RfokGKZzgLdMd511/1I9misRy1VgDaLZt6cNOn+/wkA4GSAkSO81+jGawxgBwA4/bUV77YZU6vHwoKyHel+h5QEdFVgzM3P49Dhwzj79DNQdm6vi3qjCfp46MM1YB4MU0NvMuRYisDNz7YvmuOLsC+mvY7fWD52DXjmDosXz/7ZzzSZ+ALchJ4YL9TjwKL/uX+VJm1Iqzjl9CBHQ6raBn7pr/0U3vO2W5HsbyObbCI1biI5prEZdcgEDlmUcLLM40K0eupiHJ8Gcl2xQn+6Rk1em2tmSAlTQaT+wskM3HR+CrjYZm4Ttn0zyFjjzL/3jG+PGnvgxAABy6zXGusmKwmZsTgNv3aXG0EAv+F6UrwvIuz8s/H0JoZuKmcl8LQQcZM1o10bSGDNqDklpRKcsBsLYYKXeCWBmwrw4pUrO80XXRqErilX3BgF21k0ukmnh6so6XGtm3uC6fuTw/agZWtykpNVAwHYoNM1n016rkDUfmCeLcMImUGENI2CSE9GgKvtAN2giKWDR3D81tuRnZnHbruLZn+MccZ0zckwh3Qmb8Z/wh4NjOZxzxdNQ6tz4/Y+FntyzXdRdiNO0UdsFlICzjVNd1rmiBrhG3SRdvw9MNui87abpNv6EJtKuumosUdtgqKJs/TrpuFVwopjApj2PNQkOxOEiGiGFtIz3iYwk+vcGfTxlbTV+Lrr33sBuO/JRqLpkqLOxHowJ+sJ0DMaK23GAwCWIGARmZz4c1JD+QW/mteNgQPMCqc0h8AKJ+se/N9PZVYpxamrAxD2rxv71w5/gU5/PkalXJZxHyURrE9KhaKO3draOtauX0c3YoNSlN6YbAJquH1iDOuuVq2Gq1cuY3Nz07wBnPGt6oBuV8AC9f/0WPCgAF8HQVIyHrj38HsBAN5F3ulDeV2QHcN7gOtsuVySDICmjTxfpNLTQDibCfBTP/kxlPNZ3HHmNGaPHEZnawd/9CdfxBf+5EtYZR2TSKFQLOu1N5sNtJsNVMqzaLe6SKXsmjh58pSYOJcuXZKpIc99PpvV+2DdyDrR51nTCIuGuwcOLOMnP/lJ/P1/+I/QYS8Y5FBvd3Dqlltw/fo1HDtyAIcPLiGVGmFmtoSVgwfEDlGKRSYrSYpy4idTfLeMunXSU/+nzUXMJNriP8R89YCZefG7gltygKxNNGmqlsnqHPtkD4IdvLcFGExg1unuYv/lO7vp3jhdgUYIqYsWs7anTwIBqsEdK4AeGKxTNVkEAa4swiBUQ9+PuthcXcfzZ5/B448/gc2NLdU0NE7m31iMdVKAEyUpBKKUBpHhY2QEpnYIgOkFWaOuNcdN7/muyEDgp/T9bPwJ6Ays8ed9wPXBwKYYOOd5ZG4w7dt6Mzx2TvHaajj5lQjL7twJc3EK0noAwAzBzHhRzX86pQSecphCrbqJ+UUa1w0R9Pbwkffej/vvPon2+aeRn8kAgy42mIYyfwS5W+7H3Ns+CBQOAcksaqMGWtVNHEwm0L14AaO1q7j4xKNobK3hyvlzyNKITUPLMXL0hiCgSiZlIYP8gYPIHTyJ0vJBLB5YRmZmxlz1WTPxtBMU4ICVU65kaI29n+RTXkAAo99CKqRe3/m6WDuLiM3nYISAEh95IRkYoId1YMx40MNcnpIAL8Fz15s3uo0Zlk/hKXdVuqQemoYTgEO/a4BMyOiErtjfiW4He6tXsFwsYO38y7jy3PMoEGjtDxDV6koXuLC+LjlcvRVpndjYbSDqJzBO5zBKZRRJK6Nd9mBe+y/gzSbqoDRqEmUYc7dzdQiHdHE2wKRPlLeELDT1Vb41TvbjpVy8Jj2jze9B/rrVnkgmb6urmimXSaGUzyLvGGE9stOHvD8oz2NP4asIrhAmqyUQUMyknW+QWwO0l5Dlbawe+rzQx2NpcV4mgJQes95uNuoolYq6d+RRp2QZxpiH4HPzmuHz92XC6Oq6SV3oakXeZ2+YAeDXpzQP5Vh03Axhi0EEVLfw0je+hkyvg1S3jTR9ANwGTbMi0acSYy3yNPfb2djEqGuOwaJrYIzlgytYOrCMbz76qDn5srltk3JLE4mudGOkQBiF0KhcPhJIKlp3EgUWZLIuwi878QGgg+x+AGC6QdtJ8wCApQbYxcKLig0GF0xvtKZ+wGnFeFI0XYxNkHx97B9fkwyZzKSdiVMgqv8olcXjz7yERpemUWz+OfHxJakDWTBCOOri9EoZc7k0EoMBmOnOqU+f05Ugi7VOhE/+jV9EsLiEPSKAQlfTGPKmkQt0W2ZupCF6BsB+CUA84ip+E0hz+ecwASS1XFpTAhgyLiEYOlJhRgDAPqZF5f4WcP9U9MZ/H8vV1wp4FyPmphm+VfBxYzdjAPCxlGAh500XjkEAgNcxL+F0Em/5vnfJA4BU54hu/0SVnTM5wRQCS2EihXwihe2NDZx99iyePf8Sfuvz/ytqnbZMdNrVNt5111sxm5tFPxohFebQ4+ORBcD/fY8BgLgEwP833/MEAJCx1BQAECLtONV2/O0mV46wKy5YGKbZNA17AqT4EWayOHPmNly8dEnTHMZbtkn1dbTKqZbRuazLtMZNePef+Nj3rwYAGIub96P5gfB+4yJOFgLfJycNvpmZNLKuS7RzPk1ciBfv/vmMOfTtGb1xuujIaW15P+W4YI97uOXIPH755z+B2QLvs22kEw2kxmQBsOlIYTyg0zinxQTw2ZgaXdm/Bn71DZWAwRhI6X7Jmd4QhPT0ebuPbmj6VZ16Oxlr3oSLxpr5vnMd9oDMhBE1mfQ7NoADGOLvnYAvwSHtbftHZ65R5/2labvXz8ciBhPjFNIjRkPZ/a8m3r0+mfUQ5FCEnUv6dWup9aH2N14qFl9GphOzsajbemw2pmxSXW66TfzSikYVWKyJs+1HtgEb5ZlxPJbf7SZzmiDYOpYaASXSYkkBTxBcYLIHYVYzBGKkanO3akk5AybfjNHhZJISt0QCrXQWb/rgh5GaWVR+ebs/wiAVIp0j6ytEq2PxZizc5F3HMQlpfZSDyjU6gc6wiwFbaAd+6Xw7SRQjpuiZwykgp9xMKZHzAPc8F7/ISRsbdKPlDlwyjjOyTZDJGmuAPdHXseFITm12mTs89dRQIe+aAAHvYuPYGitDNc+6cXIrTpUn17tkA1MHfF5UFtU7BQDUqHqqJ0FtxRdONY427WC9bdRRUpr5/jhlZhNM/bjkEpwqs2mKyEagkzPXMzMh5DEmCKDj7WNCvVQmBqDxOgsy9FCw4+nv2TiVlMw+dwFOrkO/tHFvJZWdzS6b873dPZn0yS8hm5Oun9NwH5PJ18ePZqOBq1evih3QVR56ZLTpMLwhSs2fY/6NX+/4/tn8i7HhG+rJxNn+Q8N9R7ohkJvLZRS5R/kAXadpOLi8vIS77r4b73ngfbjrzjuRp558Yw312h4+9xu/gYuXrmBp5TDCfElT8J0dyheu4cDSgprWa1cuoVyqYDBKo1Ao63lrtZpeF8EOTreley0WBJDQA2JudkYABCUPpMey8SCL7ujJW/HIY08hEeYQ5MuozM1jdW1V/gyk/+dzAWZnCiiV+VnUetLudlEqlSXx8MwVrSn6dJIXLz3z600srtR2Hq5tRuH2AIG1JW7N1ZCA3kGBSXLYXOfy+uQf9pjKEYoLFNvtpjDntPmfQJuxSsk1QIOeNMekArP552tSNoBz1qdkgswbavuLpPjni6jVGjj71Fk8d/ZZPP/UM4r4IAjC6b4ADxd/zVox6rCxs4aa17XV0xyq8H26GGjneXKDqa4z3GzW61qPOL3UXiVWpgH1lqzgmTHGhJ/IcxzLzce8+bheL5ezPZrvlk2yDftMNhZjAcSgZPlVpFi78fXb12xiiFy/jUo+hb3WJo4fnsNHP/BOLNGXZv0S5g7MiabfD9Jozi6hM38UBz/8aWBAf5YyeukUhmETYbuKvW8+hod/93dxoNfGaG8T2UICXfTkBUW2c7fZRbKfRCVTRpLRgGTsFkpokRhI6WIhi3BpHgtnTmHlzjNIrxzAIBMiXZ5juygLOaWyMKGJn6RusX5KDJwni/Ub3L0IMhEo1L7htmZvRq5IbubdcDUAACAASURBVLECDPBmjObNknz8habJuvdd8DIZtwaqfkmF2N7ZxEyRSTVpoFMHogbQaeDi2ScxFybR2drAzqWLqK9dR9DvY46eHs6TLclUttFY8XVXVrdwfbuBWmeEZg9odkegReAoyb6IdYYD+p1MSe8haXVUfI83QNr2sMnQwjfgAv7jLMYp4Odr4/igKR5jHP+5+kDu8cOeZGjFfIhKMS8w1GoRi9OlwWKj00Oj05VptvYuDW3IYgcWKgUxMHTta+I/TQFgXSHzwFQC+QzNCm1lYQ/Nr5Q6K8lNWNFQkiM2/ZT8EQQwSaA4+cZMcmxKGyS7QcobBgD80Q8YF2RFRDYwwzDUdnDu4QeR7rSQiloI+WZcXBvRf2kX0kmUCwWZz22trQuV9OZXvJwXlpdw+OgRPProo7YZj8bo0kgoyDgGAKeNVmR4x0bRD6X3t4WVP6eWkY0BqXTULnsmgE7KZMI21e67s+j+3rKEfTHiAQDS27npvjEAYCCKT6fHIjLAOJVDbxzg4ceeFgpGKqlc/Sc6HKfR4wVAAGDZAAAWLGzo+F7pTN0LMlhvR/iZX/oVhAuLqDL/WZppBwCMCQB0UHD0vu8VAMDCSxuGAwB4Y3oAgOckfpxju+BN/9MX/VNQYIxcnvrWaYyaTbasKWRR91omgHySOAAgeQLRUYzN3C+ZwP0PfJ8AAEoCWDSwCCMAoEKchXy3h/nyDOobW3j6iSdxefUKCv/RffjXfv3voi2dWxJ7G1U8cN87sVReRNTqI8gWMGIsZdQ1w5P/jACAn2ZNAYCkCuMbTQCdRnAMIfQsIOQ4yuuLuiU3cQwJ9PUj+QHwHiDFkI976vRpAWOr11exV6vZuZwI3W08q4aTchQxDOMF0Lef+ldlAMgtlQskF0LTRvF+5NSL6wFZJva3XuPpG/4p5XlSjLvNbQIkueLPS4bir8pff0LaB5FFm1UbmM3lMZMN0dy5in/wd38Rt52eQ4BtpFFHkIhcY8iGMsBoEFqhlRpixMbReY34x/ZGa7x3bH2aOlBL0+5en3mqWHM/VWI68xfv2u7ofJ7eP/nKU8Fz5wcm3pfB0cP5sEpJcU1V/Hn9c0rLPilL40DedJO1l2cOPn5N1rrMQqZPVpcDAFzT5ie4/J1YcJO7hnzByOuHGjeDCvQcVgY4Cq0dDSH+Mcqbz0Tn9UkzqxSp+j16enS1MdNVXVwr2fMTjKaljWtKdY48ZZoAQALdakOTmt6gg16/hcGghdEgAqcrPGmzlXl0ekCrn0AvLCJYPIS546excPwUMgcOYmM8QpvaYMU2BeiPCQyyGsggHeTQ7/I1mXkrGUah821ICiAfIZEL0XM52GTeKVqL686YiQQ07yTgNNBEgd9Tr09AgHsp92IdIzfhN2d/J6dz15eBaG5CF4sp5e9ykpQuFWxvIsDiHOp9wz81YYWAdxnI9Xr62mkzIC6BQGEUznzRARH+2tb5d8DYFASYAvYsCgm3KIddzA4zfuJ/87rltUkA2suA+W5Z0CnijB4IPNdjspqsMGMaD5vrdqMh4IQAAJtoEhonbYX6MyssSUXtjzgBmkbD+UQPXYlxCUBsAZnsY+MxGvU6tje3RNtnUcaGf2FuXrR9W1N7ExbCzvY2rl9bxe7ujtY6AhvFDOOhTFrh9aoq2PncvZ4kDT4dybMf+FJ4HDgdrtdrsVgoc03XfirmaEINcy6fw9bWhhr/+992Pz7+kx/D7bffrhprdnYRG+sbeOThr+OPvvCH8oJZXFxCMp1BlaZx2Ty2d/dQLpVEt+21G9LKUr5Bx/m9Zk90VbICaHbF17qzs61EDDaMHFYsLy3g2LFjupYvvPIytre2cO89d+P9P/hBNQr/75e+jNWNHeTLs0pQ4vSrUMyj3arj/jffg+EwwqGDi8jmQu1hiXQKtWZTXjVxkESDGWd26aeBAnXchNF7AUxBUAMAbHZgiIlJmDzlNiE2HAfAto6mkC8UxWhNk4U6SqrG44DHPuIE7On305/7asmtd+OhaNZsILT6awBF8zAyPU3UyKk7oxT53blz5/GNrz+C559/QcOXMBUgGJOFaKxWA+csSteukUBsAQ7PeGh4ffF3uM+r3k4HZsbmKP9i/7CW6HU18ec6Q6aHByT4mrze2dfqfu/366rjhU2iBMkWMNnPVMnsY1ol2VKbI0j4RgBgIvshuAfJF6nj51eltFCeNexiZtxBBm3c+9YzeOf9t6EwbmBYvY4K+xcFsudQHQCdg8dx8N0fxGjmGJJLt2DczaDdi3D5+nO44/gKel97BH/0T/4J7i7nMaptotGropseohMkkSlXEHUIKiaxWDmAbKao+E029SsHj+PIbXcA99wJLM2SHw7kAoCT5DCNrpOTcbdUPDP/f5REekQ/Jp4kkyibpalnPzkDVpfwYc3+pNIxRoirKQiQTwcz0z3U/7aXW9nwPba/81wnEmgPBsiTxTLqIBh0kei3xf7eeulZJJp7mAsSePrrDyLRbuIgGUO1PTqnIit/k12ENFvNFjBOZ9Tw7zYHAgFevrqJS2vbyJTmlGTgYwzJzvVxfgPG6SazYtxpj3JMPwPobYCgxLbJ0CFWZ7gBg7tzJnvc/urTD2v3DyL582DcQ2HUQiE1QimXQSFHaYVN5GksmAiySGaK2GtG2GtFGgD43pa/ZwwAJkQZiEWGE9c4NfiUIg77Aks5pKVRfoGU/7HtU5RQ8R6Tv0sqhajbVZRjFPUEMLYI3Mn3iCAQpc3OS8EOlBg92mdvBgDcrNjdf2B8wTWJeyIKr6J+jJQMenqiglx48Mvo7WygnAK69Zo0DfliQYYF2XwO/X5XMTP1nao23erWtoxeZBqUzylr/dbbzuDps2flfhjR6ICxEi5Pns9JtsB0Mj81gbDG00c8TKWuvgnSBt2zKIXJVN9N7idFqystp1P76c2jLOiJPtdoKXETQHdVxbRJ+2MouGBGaoCyhRm0emMMUzlsVlt45qULSIZ55Wd2+yOh3W1muKaSogI2GnXk0mPce+ogQumLSedLIMiEGCSSqPX6qPZH+Phn/hqO3XU3Lm9sIxqNkC8URB/JphmpWEcpn9eCzSKC0wE/YfLGTq8nARDeHaNR748BJEuCTT81KpyCcRLb7fY1IWbjawXeazMAtPh76rErUNl0MTqLKQBT8q8ZxdywYcZyoydP4zYHX9jaObQNnItLj1RhTjbDAG9+9zuBMEC+XEaPE7JeH3m6qg5HcqheXlrG+edfxOrLF0Rvu7J6DcfOnMbP/c1fNdZA1MfXv/w1fPYzv4TMOJQEgHSuFnWuxGI1dTJDIL8pqjneR9W+2f3nX/+r/ZsvQm8o7N00yO5fmmAxJ9rMOXmeCNSIQu9MVCZmfZot2ARATRa1SaRODbuiM/HnBoSZ6RonX9lcVs7ZfHyCCHL5pVaZyKZVK5ZX67KtX+t97P83FR2iP5kG3cz+pjQuTwdk42HTXpPxeDdYX/DEm42brXvxhd//7uRaZAMaMqqKU4QKBq0Io04bM7kEKvkB/vE/+q+QGm8jk24hMWoizVjAZAa9iIs4NcfcfHtisRCs4AcnrkbFN/qyTOg0vean6ZotCsgW9JDmlK5A8o295BaqTJ3nCWURTqPqWQLeFE/XujZLV0QpS9gKLmnK5a9AjSsbA0eznEzGkuAmTOMuf71OpBXuZvNTI88AiP8eG1IWA/yqCaUbPSoxy4Mcmhbx+c3rQek2zsxv0I/k7k0tJ53SaRLWrNXUPEVty8xlZJhkY841XpPuXl+FMcHmbCo0HyaWkn06jEfS5ZFezsKaRj39bkcsKRk2Jl20FF/kcKimPEHwlc7GnLxwKkRmAinYYRaX621kDx7HzMk7UD56BumZQxikSuiNM2glgWZhjCjNKTZfAYFe6pd5XZgLN8236HtD+Ryb/wxp2ZKACdpX4cRYMRqS8fXRUI/0Vk5rOXUTCEqTTJ5TTuCpM2+10Gm3VERITbnPAGmy9rAokVzOnLl9E+4bfPrv0BiLBYbP/r7hPpUvgDn7+7VIj+3WtgSRpy5B/Smoo7UvxoAxhp2TF/D+dteFUTDJpgok2eL1KYaWk4x0+32UKzO6dnlv8TFYV3At6Hepk+aynkKrsauvNMBlQcVjVN3ZxepVxn1lVWyxgdnd2lJms1a/4UjFa2Wmgkw+QI/Hx5lq+XQEUanJbGy3pb9n4efj+/ja19bWcOXyJf18fm4OCwsLcmYnO0PSNTboQShqP59rY21dNHmCtYJL+ULYhBHUcFGn0/3AjrG8Afo28ScoytekXGslKJkckwAarxNeL3asLcKqXCnJQfv8y+cwvzCPj33sJ/Cjf+FHUCgaE4Dv4ZVXLuL3/tW/xlNPPIVadRcnThzX9P7qtevYqdY14ay3I/e+Bui2G5jJhyiESTSrW2okU7mygIKjRw7LC4rXMGmvBIhOHDsmuiuv1UadQPIY73z723H7bWd0vP/wj7+EZ86vojS/gu6QbJAUMvkS0jQjY4JEuyEGQDZMYna2iJm5sorlTq+rWpUDIS/98MfODEOnjEIPCnh2wA0AsQKwmFbl1y7X+PMCdtchi3IZcUreadekgJO5eQSZAk1C0On5ppuSC4tjlK+G9knTrKuOVZ1rYJMSDqKOEqEIUPKe5/njOVWihhh+1ryfffosvv61r+PSxctiYcpDgvUz/Q/YPEl9Y/snP3hu5cE1GAgkmTBanLu6B9Tt9znQIcW/K8bdgMdWTFnGQ4/EStXUMpY/7uPONHBxHls2FJjWb37qbOkdbn1xOIvqQefFwT2RA0CyF3g+KVvga+c9wXqYeey9TgvFQgZBiq9joPV8ZXkR4aCNg5kR/sL3vw3ZwgCj3hZy4yayoy4CuuOP0xgkC7ieyGH+/vegcN87MBjnkAjLSKUKpmlHF4VMCr2vfwMP//7/jlJtB8PaFm69/QReuPAS5g4dRj8ZoIcQrUSAzf4I7XwOtz3wLtz/Yx8FMotAgjF8RMQtSYY2QawdvYs7z4kxI7j2UzXobO9Zk1ECwRo4lr6jOsWTRm5o2iddm1uRkxgoxcet0PG62IHqPMdifiou3a4RX2NzoNgW4yuJPHeBbk1qhfrZx9G6egnFUQ/bF88h2Wli3GkgMegZ5V7XGB9zgIw8m/geQoFh0ShAn0NQZFCLxvjGE2dx4do60jTBDTOot9ooFIvY2tlBaW4RnSEHGGRUOl8W+hI5iZyvkbT33GxIQTCLtcFr9B9xibffF32tnk0OcDCfAF8tiYKKAHbyQwIADGpnKskwGWJte0+Mn1TK5OdinLEeTAywwFQSRf31kOPaxcjtXoRcGDiZgoFYHLQRHNC67UBck7/YlioA3DX6ukTIMlI6kDFjjP3pZO8eNvtuAQBE471Rg4+qY8bplW88hPb6NZSSY/QaNW2mNJHhiWSx25OGLES/HUmbzkgO0pG4UVEPxg2eAMALL74otJxRgVxSaNQz7A9lAvjnAQDibtRxAEDNzoQF4G8Qb/LjC5cbC5hJw8jiTHIAu9tuFgPoqTfeSNAX11ZMMXPYaUjK86i2BkjlZvDShWu4vrmnC5v0IS75LPSbrRZ29qoolssolkrotuu469QhJPsdM3qhqdNoiDQBgv4AFze28IGPfhzv+aEfAeePqxub2tyI/NPVnZT12XL5DQEARKo8hchQtxvzXr+XAADpgKAObKL+/U8HAHgz+6gvRWKxJSOThccyncJdb30zbrvnbqxtbaFWb2C2MoMes+2phUsH2N2uYvP6GvbWNrTxXl27jjP33Y1P/9LPWx53b4Df+53fwz/77/8xCqk8kuMQqXQGVBZz8eG1592z//MDADSVygqp5wTdmrU4AOAMMN3VbbmnrlinSQmXzkFXoJ7dB65Ql3aULuOuKHGyDD4+jX9YvIhuPBwrCnGC2PrGwDWYvhi5oXmIdRi861Qs6WOa5WpAgPlhEHj4dgbAjWZcN2v8/c/2s07igAHBzlFqqAW9EBa0MacJsgUj1Hev4Ec/8DZ89pf/EnrRJurVVWDYRYX50EEew745Irdae6LYslBTkYexrjNei/598Gfeq8QmVHaOaCA1cJT5yTFyQJafQolB4Cmp7k3ZY5mO32vc+E/8XdvcHG2ePkXFgovR8RKFaZHIx8jniipoPfgzmY7KJZ7AHwEuoxhM1l233pqfiU3ZPbDEe4gFpRoq16TQ54A6ZE40ea/rPuExGVjMFwEoApjSlZPhlcnod0mBH/V6osybFRJrLB53NvsDTenz1IN6/arT33Ejtw0diBjRJI0gQS5nIqikALvWef+IbUYzyFSWtnSIkiHaQQ6dbBkn3/Ee9MsLGM4soZ+fRT9VRB9ZDMdpgYyNURMDsRgsK9xUiWaaqnPC4pfSOQEAI6TpmeMc8Fn0hbmK4v2sabFEDLmC87/7PeeaTcp7H+ViQbnd1LeTTs3GeK/WdPpZD8I4Da9As6QiwnxzG3dLl99KQLDC5HBqOHlcBiYnEJOAU/Wu91Bw91xsjiQaMYcfznOAzZeuPccW4vViLvoGiPlrdgLEcQ/b3rRzQx+hVssc2dNp1BgzKOmZHccJkKlIQL42uyvyeWpELXKM9PVcJoOZSgXnXzqHp554HOViEWE6JYairqsurytbV7j/dPsdSQD4mnQvueLTGFaBDA95HLjesamlDwIbJb6vmXIFC/Pz6LQ7WkMIFDB+kN9fX13F+toadnd21VwRsCI4wMLRr3lsEAlSePDT9jLGqvEagBp5z05UAsNwKCM/i8plLBcnovQcq6smIwjBe4/TeN63vPc/95ufw4GjR9DY2UGv38X80SM49+ST+O3f/m08/viTKBfmMFOe1SmrVnf13ujgnSRDU3FUgc5LMZ9FjpGz7RqSgwhzxQxm5+dx5u43odMf4qknn3D0cODWW04LjNlYW1OiwbFjR3HH7bfjvnvvlWfCgw9+FU8++SRWN/fQHObQHqbQGzICLYd8aVax0DynbPpOnTiCYj7AzCyNFvOSq3TJkHF7hHeen4AnjgFwwzrvQXO3L03BSTMNVVPk9iFvtqXrjZGSYUZNLtcLUrNl/OdMpTkhzM0sIZ3J6XwYiG4gCBt4TswlW6G3gyQegck1azWdS7I3s0zBiTq6Hnle5+fn9Lfnz53HM2fP4pFHvmlm1Uq1MOYLC3Uy/vhJqngcFDew3DODuD8xJpPyAAJEoTMSNpNPrs8EZ+z65uvkzyzCz5hYBgD42fS08bdmlu+XNUB8j/U/1/E3c4pJe+ZBAQNBXIfr7jsOUWhkqOsvk9FQket4YtSXz0eztqX89TA1klnl5sZ1fN99d+L77z2DfKKJ4WgX2aCDZL9mjWoii51uEr3Z40ifuAuV+96B8NTtQCqHfrONaGcXg0YTNGfjS3nm85/Hyw9+BUfCJLKMxcwlUe92kF1YwEazgyiZxYn73oo7P/BB4JZTQJhCm/V9hhR/5weki9Cae0/K842/38MI4Prjwt8VX3Xa7Xti97e3tBMVSWzYRgYm+yhf01kT4x7D/sBMkh1p3AE0/tyQIduVm+EYg2hH7Me9584itbeNzrXLWAwSuHD2cYTDLlIjk4oKNydQTRZpv4ci5d7dnnkcBDl0xwEGqawAAEqgu4kAL7x8WQ00Ew3IHM8XCRrWBQrU2j0HKZgsz4Ylxgr08X+qIyfDHzc80e/Yfv56H34t0J7n184gUGRkZtjWAJaRfhqIObYhGQsEAMZhwQCAnboAAPoxmB9dWj5uyRFrQnqDcFBBg04C/6ydCGJZjU2Aj8wVAwBE2VNNxTWaIJ0rzw3IcEwk9eJISgpgKT+xT+/1xMvtjQMANjkyAMAYAJycpLmzD7tYf+JR7F65gBIv1XZDeklSAJudtm5UX6TQk5JT1WuXr+gCFB2JFMNMiDO3m654d2dHF4sKbSHqpD/Q7ODVGQC+MN4PAPhilI0CFy6jPVlMnW/qWdjZ37tjfIMZl+la45PamwEA1jD5T69zdS6M1A5SG8XFOT+DamuIRHYGjz75vKj/nPybYcwI7YiMiQIKFTIBumjToAVDnDl5CHOVgi6Uen0P+WIeb77/ftz71rcjP7eAkDS7qIeL19bQ6fUwMzcjs5h2s66FmXEr3qCFxQ2nZfZppkz/KR4AcQBgMi2SNpubX0aOw9KVRT1sb++8IQYArx0yAN4oAMAb2rwdOJC24rPLyQmHk8kEGAMY5HOYX17Gzs6uNDoHFpfFVCH49szZZ9FptJSByhtzbXMd7/zB9+Ejf+lT6IxGyln+lZ//ZXzlC3+KfDKH5NBcvPvJFFo0Y3QxRN9LBoBH8P21OimgAdNUxhgA2nBE17bF1NO/tdk4iqRdziSkEQAgqusbattBSIkVGOCaAk0nCDqxGSRNy8VmiW7o3IX36698QWYmPt++SPuiga7nU6aPsX94LO36yKLBAjxOnyde7SYd2hhusgHEp/7xYzYpEt375VpHF3zd4k5wlU1S0hSgXr2OmWICn/7Zj+CO245geaGAbqcOGrKxUU0xv55eHb0OAk68OpQo0bCHjUwbmVxOdFFNYuhL4Zoq0UxTvlFKCSA0zwa/D5jhnzVN1vh4XwACB9Sh6n1zAxwMUeYUyjXwE2ZBLD6t0WpaPJqLq/JsKTF3Bn3064y/dPGuTntuBYo1VTvbWzrnLCI1JXZg0ISuH5i5pLnGMwd4YK7snO4mxtLUeT0+C0gi4Pyq7GhmJ1NjmUioMWPeNSnDRNH53ri2cUpPkyAeITZu0tixpOF0jVGqo4hW0Iq0M30qKaLWg/IwttotsapCso1S5i5OdN1Ee2n0ekO0hkA9kUE3P4fR/GHkjtyK2ZN3o7ByErVBCl2yPhIpdIYjRET3+ShBUoZ82X5SUgIZ9Sjj2OuH7V6yY2mmr9xXqa5L082aJqeM5gqLaLZppJbS9UOjQxXIjh3DJoLvlYV4t9MW2MeGVtFeCFHMLKAXce+oq4Hj9Htvr6qcd06OOX1mE8/GkcU1GwL+G/+b+0Svxa/uevJSAgcCeDDIF+6T+8cVmUyAQJ6TLvMQEegltoeZ+fGDTYdSGjgNcWZtfJ+U8XH9v/fuO1CplHFgZQX5YlHTId4fVbINZfrbEwtJ14ijLnPaz+acT1Gt7SKTMTkOmXAzdNgejXD50iV9v3btmt4nJXa8flr1upgmnIix/GaWOk10eazYnJOx4+PORIkeDHDt6jVsbGzo57Ozs2pi+R74vshAZD3E+6NW3cPly5fkA0ApAht7Nv/mrG4pBXwO3k++MCH47r0VVBBSmtHn9UCmoHkd8dzxb/jaLLWAXmN5ZJhFHQDzczP6OX0FyAr56Ec/gg996EOYWVrExrVrWD58GNWNdXzhC1/Al770Rbxy4RX9/ckTp3Hx5Wso5smMGItZqNQATpgzWfRowuqYV4yymivncfzgIt7xlntwdGUBW9vb+Dd/8IdYXDmkdYHX5gvPP4tmo4ZjR4/i1MmTeOA978FtZ87g4sWLePCrD+Gpp57SNUj2aJifRVA+iHOXNzAYJZEMswiZKtBnI9jBqZNHsbxQwexMUZ/pMIUBqbXyD3Ug6j424H4GgOuJjC4bk17ZHmrsYltuHcjpQHKj2NqEm1R5nofKzIzuHU6qye7i6x0FOYS5IoqMoXMxaprGy/3bIvvEbGo2sbW5KYCA5odks/QpqeAgLRPKR4Ig0ZNPPIGHHnwI165dQ5C2GFw2FwKCKYthkz4yer8HJDyAy+vVS6TEkENC9zmvJZ+uxN/le1FaBQ39CLC6NV3ru167HRsNtZ0XgVY1L6WYkNXN0NR/eBDYGkyrmilpmPS3kzrAu5ibd4c3OeRfUAZroAMp9xHmK0U0qhtYmi1goZJDJjVAp1HFJz/+USyXc8h169i7/jIqZfp5DDBs7SjyGfkF1FDGXvEwDr/9A0gdvQ39XEmg59rlC9h48Tnkk0mceeu7OIvFg7/5m6ieewmH8hmR9i+sX0Xx0DKSS4t40/u/H/Nvfw9QmgMouaAmjC79xQL6nELrSE+n/CkOFiWNmkoWNV5UU8ev9mkbuTXn8Q9dl/rnuDTO/8wNcPin3CPcnqOfTu6FKejCPdlSlIyFEWdwDRlhmwB6wzbmyCipbmL33PMYb66hGLXQvHYZ7c3rCBlbzk0iMcYgMcIgMUafTeywjxxZPxx+pAMk01n0xowrz8oDp9kbI1dZxIXVDTz17DmMBADQNyMrcztFwMeTH5zsymv/jS3omJ8u4tfALmeiS6ANJgF7tQ9fK3rGKL+f1uqWVqdpvDcTdIbO3F0JAIyCgnx91rZrYinRC4R9K9dqHZMBJbQ02szr2mUdQm8tmnPT/I+PS+CEYEA2NNNueRJxP6Dc20lkTHrkpLXeC4oePEPW4/QAYN3CjtGAADNgTn6XAQAW95paDJEmEjjsovbis7j24rMo0LE3amM86Auda0UdLUy8kJlHX8rlkRiOcfXSZSGedA/v8gAEAW45cyvW1s0Vl8WqokHYWLIoJYLlNZBuGm8TC5to6bp26M9E4RJr5LVI+4LFNz/ub7wZymsBADY99s2SQ5ocpVxUpX0mgMKmvIuxj/QLM2gPqffJodoe44lnXlISgAwdAhaZXaTpBknd/niMLqnWiSQWlxcxP1tE1Gng3e96Bz7ykQ9j/vCKm0IA9XYXW/UmCpU5GVJcX19Hs9VQgcDJFrUloib2bMLAInq/BOD1AACOcOIMgP0SAPM5JEXt2yUAoqG9jgTgxs1hqgn1EoA3CgDIM2EfAMDFqeuSAN7+wHuQKRWVADA7Oyfaf31nTwDU008+zXtRoFS3xoJtiO3aLj7605/Eu3/0g2hRH5Ut4QPv+0FsX1yXBGDMQ0ztUjpAg3EddAX20Tea7DqDvO+SBIDHz0+B9jezKgQLlOGwATMDLhlOcUOZAACuVVNEmkvA8AAAF5zB0MAiTw+L6ZDpCWJFv9G2WUjYp4FsaoC7/awsUwAAIABJREFU1Bc6Bo0rZuNmWqI1xj7iNHzeu0pmcMWc3VcGHmrCJfoy/UDMm8THdvpNQb9/4945mUb4p/T3dxwU8P/NzXgwGqgREX2Vz9HvolTIIJdJYNCtYzxs4ac/9RP4kQ++V3T1bkQ5gE1JWMyF1HWlEqL3cjNjYcb4mDT1ls4oSbpmF59KaumkGCV4R8dX53HAnzvF+0TCIQqwm/Ywr5bHgZRJUpP7nS4CgnKOPuc3ucn7G4+1MdHnghN1Hi9/7tR09DoojDg1iVyusxnnqdBzBV8+a7ndHhRQCozMQ83iOczRGcbYAoQqFHvjQhK5jzA6dvI9zdp4fYrmarm+4v9wckYTHNOEyOyO+6TXvMtRl58asHgXaRakfZRyCYwH3UnuvGdX8HFZYGTyeUmqKMWKhkNE3Hd4v7IJDAvY66dQOHAM86duQ/HYrejPrKCWLmJvlEOTEUGMBqRjsxp8KlY5fRwC6RGy4xQK7TTCId8h6Zx8L/w6LfJIMTYggPcmC14WYo4CK5PbAO2WxbqRUUeGDYsC3yhSz85mgeeBsojZckVTu//jX/8b/NmXvoIXnj6PJIvSGIhnIKCgmklpqSYgDNWoGi05hSCRRinIIKl416lZ1BQxh5qX6R48TQpgYzJIDNFGBz0aWXnWgCtePJhu+mOb6lBHLb29u78JCFBKVuIUjn4AgwHe9X3vxk/85MeVSCKPDvq2pAk+Wi1A4IgNDPc6Sggqc7N6PNOe76gwK5eKOka8Zq9duYrdnW2MGM2XSolBQQCBx4HTWFKdvcyFTT3/jZP+ra0t7O0aZZ9NPxs0HzNIcJLPZ74IRZx76Tyee+45DTjYzJEFwOubj5PLZO3+8dIJfbXINA/yTNdEmyCqAXBrLq8HAhy2Pts55fek9+9Vd7QeERB64IEH8KlP/TROU9vPWqDfE4hKxsLvfv7z+Najj6JeM5CIPgWUFJw/fwGHV07I4I9TaBr2cS3kekP/BRr0fejHPyIzw5UDizi4NI/Vi+fw1T/9E6THPdz7pvuw1Wjh9//t/6n3vHJgGX/l05/GiePHVAyXiiU97xe/+CU8/fRZmfbV6k2cPn2LQJ2HHnkcx297C85dvI5soaxJeiZfNDlI1MZb3nwvwtQQSwszmJkpKnGqTyCNewrBPDZPfuLpWWf7GAC2pjqGkvud+PG2yb8x46b7q8XOipHhpGmUUvH6kEeWM6lNUPdMs66EATt035dchMMvgquOyk7PA15jB5aWxchpOXAuR0kLEtja2MTjjz9u56hex/zsvJp7JksU8/TDiaXIGDY70Ujz4vKv2zfu1vzbB69zzyphXLTuHX3S38gkUNboW5Oo+D7t7U5s5ijLvkb0263/3gB4/1PPBvCQNct7DiMsinByfG1FMTYYpWE9NnFM1cvLUJwRxclRH8VsgGGXspM08ukBovoWbj91GB/64R9Au76LbGKAYmKIQXMXpYUcEFXRbdeQmZlDLVnCXmYR2VvejuU3vw+YO4wIKTVhnd0NdDavoZLNIDW7BDQ7+Jef+xyuPnsWC7kQJ48eRmVxHm993wNI330vUCw7o9s0kCfdmxKPMfrdNkZFxsZaE28Wf+aJkxxT48911RslyslG+4MkezLC87K9G9tXz+i/qbnfDYLb6V7jAQDtA+7h7Gce0HG6esd8Ez8jNUYfLGjZuYyw+tQTyLbqSNd3UYhaOP/4o5ijyz37sxHXhAGYOUN5QyJMIyRzq9XAmCCnhm9p9BXoEGLIpKw+Q3UK8vn45hPPYhzmlYrDZIBMoWTA58T/wq5YI6N5w7sY88t2uMnWZL9M0N+M9l7tI14L+X3MX4dspOlPwDqUAD2Beb4e9ZtOAjBIZjBIZbC+U1O0YZLm9WQnEoBmohYrmNEAlXJJ1y6p/5z0Z4M0uhw+8PRTlpWCfhYyctTVV5ZcZNG5/qTZEHZqpsx1jnNsphBw1maMUZOHqm78rjEAuGi5KQb1iQFNNIY99K5c0IWQG/WQYnZ4NxIAQB0Wiy26iVPbP0N93XCE9WvXLf6lUBAAQCPAk6dOaSO68MorRol0DsxqWF5HAuCbbYt/nFb7fuJIRNQQLufs7/WGjjZoCJC7+GNad6M93ugBwIfX1DMWoxHPUPYNx40AQB+5Yglb9T6ShXm8cGEdV9arco8kXYQThp2dLRw6tIJGu4Wdeg2FmVm5L6cyIU6cPoH/4X/8TcwcPYTq5Vcwe2AZUa2Gi1eu4uTpM8rRrNaayohsNBvSK46GjADqadrB6b8Q3VfxAHijAADR2dfyAPCL2Kvege6G9puuN4VSpFEuyxZsgnTyMb4TDwABRjEGgCQALBZTSbzr/e9FkMshVyiKjln4jxP96tYOHv7qQygXy2h1Ik11e82W9KnNbht//bO/hBP33YVaxGt9BreevBXFcRbBIIVRl08UAJmsGAC8W7/XAICo9y7Bwhf6bj1Ejh4QkwkuqXVOb+e8FiYLoLu2vUuyqOhkAXB6qcLc02CtMNWUfzQwZ2pOK0cs8l1cp6N8824k5dY3HCq2PJXYNQTeeNMvvv468c2uJDKT4mC6dfl7jAW2dzfntTgFWByYNKGf799E7bH89bb/+rTjQsq15WTTWZjmQr2opQKkUi6iSYOmxAi9qIlDKwv44R/6frz/fe/ETCWPTAaYX5zHpdVVzC4smD+Ckz0JCOCEZzhEZYYNSsqm/kTJOSWlIMwVoxajNDU1VOsdAzhZiCt/mUU5p+z0uHAAwKDTRYJmRN2+np9THeWEdyyuiceexSa/1/rgpoecavIxEr0WZhNdmZHyBpIHCdkebA7ZqOr8coJvkTZGAbXfM8PSNKp7NRWZ2SCQ5o2mNwnSYKnH7kUo8u+HzFHuiW1C1oHM7chmoP6bG5wHeZ0Pinea5vPx9zwY4Srf6QbKhrzfshhDXsvpUJPLBNlKSIHclm6CwGwKHW7oqRAJ5noXSsgWy+gVFzB77wPoZHmOAtGQu+Mk+tTxZ3IYhRmBgEMyEXTOXOPuEgbSAyDbDxAMzbmer4MggaLl/JRHsgP7n+45+STYJIhAeD4dystApmX0V6EO1xnCsuEs5vICeNaureLQ8jL+7D98Gf/Nf/23BfTec+cZpEaR0RdFbzR6uT2WAU3GILC0B04BpUd2DRGBFtBDR4XqjUkA/n5R4oC7pwn8CNzzPwMzjPsCchjNxntJ9E1n5CcGYDoQyNfpRjZ1ZMQggZ/REL1RCqXFI3jl8qqOH2Vx/D3WFu9573vwq5/9rBKE2Gjzg5N2vn4ZG47GMqB66eIFNNptrKysuIa3OmFecN2qVau4+MorMgbM8Lhwj2EKA2UBjGWiFMz5nKyvr2NjfV1A6oHlZRxcWVFzonPm4hE16e7TA2dLrIAXXjwnE2DeA2RucKrK5p+NFJtC+TZ4AM0Zs+i8sMFM872QQWQgKZt9rkNBhrKGof6N8qJORPYGjaPKYv+Rys/3yzrsb/3a38Tx48dQWVlhLBOGrRaq1T189St/hj/4g/9HpoN+j/KGgmQr8XqplOfRaPSUK89pFj005PSukskmUjSjYlwgwYYgMcLRg0s4MF9Gv1OXrPO+d30fbrvrbnzmF39RkV6DRgNf+uIX8cd//MeSYZDBcfz4Ca0Tt9xyBgcOHsb16+saCN1xz5vx8GPPYGuvhdnFJQHrKbIAZMzcx5vuvRPp5EAAQLGYxWDY0+QxINMqbd4S3nV+si86AGDqZeKn+/Y1vtbyb7w+P16Ac+Xj2iYZSBha2hWNuhw93aL0MgIYx2FGTAmuzaLp8xrzfjpKdgoxNzsr6j7vbbHbwhA7W9u4fPEyHvn6I9ja3JJbP0Emvj6CAHysSnlGIICvsQRKOPabWK/cj2XFY4lAvKa0rzkpHxt8kwcOTIbSjZx3BNdwZzSoeEGXMuHWjMn16htJL+1z32sw5ibUHoCfAux+au2+utejFS8mETRWDDf+AcrFvN4vrz3uOwTYC2EKizMFRPVtefIkew189Effj9NHl1HduCrqdSGbxpCm42OyosaImjWExRyGxQouMT30wC249f0fBRZOAsUlDGnaOOwhTeZSkozhIYasw7M5sQyiZh2VbKihDlIZIKBXVMr+2/nQ9AggkDeYGGnP6/Vq1oCOTfZFKRlZAolxWv+dDXPyglH0tLP68/Iwm6gPMOKCFPvw4G38Z/s5lAZrGQme+05MRXADn4DrkNVe9n9TsIj7EHfeLtBv4crj38Kwuo2gXcehYhYb555Hd3dLyUiUr3Ht59pNw9YRGV5MpGHN1I8w7EUTzx/eG1o7kmlN+8kE4HH86iNPYpTOCwxoRENkihXVI/SgIlPQ6llXs00GsDY4maYQGSDgUwB45bIxfi0Tam8C7a9PX6OqNiRrjAAfaweyHOTeY8MwSjAp4e4lAgyTmQkDgIkgrPMsypVGvGP5ZngAYNjv6rjkGL/aaUNG286MmLVUqEhuu38miRh2hm4YpE0sM+kDxTqVgBOHF+LGmCeAGE3fLQCAzvMW1cANcohQEoAesL2O5772FWT6HQSjAfqKnstLh8UTlqFrNs3ocgXuYGhWa+YOSc0aJ97DAY6fOIGoG+GF556X7prXOxkAQj5o6vMaEgBfDHsJQBzRYePC6RYXV6MaU9tkGka7nqbAgG9AptNKAwDiLsU3AwC8B8CEfeAMtoxKYwhQtlDEZr2PcXYWjzx1Ht1xCPoUsQlgo841ezTqoz8aYHZpCbuNFpr9Pj70sY/h1/7bv4PV1StqPkqlPJqtusCSzc1tvHLhEvK5MjpRD3NzCzhx4oQKgIsXX8ZgEGFhYV43Hot/zwDYLwHwGiR/gfli7mYxgIY+eQdSuyDpAfBaEoDXAwDiiz7PnT/eXgLwRgGAaZNHip+LsuSUkkV7GOC2e+/BwaNHsFera63k9fnyi+eQ5PvqD3Gdvgpcf3p9TUCi0QC/9vf+DrJLs9jrRsoBvu3kGawUlpCIxgIAKAEYcoIk7bAVzt8rCQCPmWcA+GMXn2DnikaZlCaam7lD9GWcJirxlAGgcyGZjy22As64KYpSNTUskkmbrgPvz8DHcu7dE48Io1wXsuENsWHTBt0WdQ9cxFkB/n3w9leGuKsi7Dia8ac3DlMMWIzSbvfdtElmY+2pcn7DnBYjXpu+v/333/PuoISIhTebJMadjUS5lZa31ZHB49LCAvq9Dra3V5HNjLC4WEQq3UcrauJ/+ee/g1O33SZKrSacXJpJUc4XtOFSDkCWE6VABgRYlq+taz5SZqqj9K9suk7ZcWTx5/VrLCVkHkO6cJuhdDZx0fl0WerWZbLTCfV7LM5J9Tc9hct573XQ3dvEMGqh02op0oyuz/zsdloCe69fvaJ1jnQ2mtHxkwUPC0hq9I8dPsKTrH8nrZ2OJ/KQoXEdm31q3kcDZTZnCTDwtdIYikWkXJrppm2yDzKlvGkdGzQCTowt02TKafhtOmqNraQJIR0AjHo/oiljKoNBMkQ3ESLi9D5XRj8sYFyYRTCzgMzcInKzCypASPnfSM+iF5YETNNtn9IDNQ/pJEapBCKCGVS38cyKiWCVg/awcQohMlbgqRDjP9K0h0WEgQBkfsnUyEkPtLHz+uZjjIbIqQ6jpjDQMe25FB3uk2TUtfbqaFT38I633Id//tv/Av/dr/99LM7N4+Cy5aMHKerF+RmbwmmqYBIwGeM55oeBNlMAgNNuUuInsHqsSPTXnzcP1KTCF5CeAceGjWeUbAAHwopY7xgvvNRonMaCiZ8aDgkAIbV6hP4wgVpnjKhPRi2ZJJyw8F6hqW4ep06fwjve+Q4ZCD/zzFns7u7qmuDecfzYMZw4fRp//Zd/RfvvtdVV0e+XV5aRz+ekv+dXsgEuXbiA6tYWOs2mACVKKXj+CACQSUCWAsEyNmaVcsVMKDsdNGrU1hd1vtngs7G/vnod58+dE52btQEnQl6iJCYB031o4kgHdsWwtdUQGpXaOUxpDbO1mZySlDTvPIasqei/wmEGDSEZ4TbG8vIi2p2WmH8LC3N43/vfi5/4iY8qhq+2V8fS4jKSYYjnnz6LP/i//wBPPP4EWo2mlsVOO8LiwoKAwGaDxpEzeh+NehO5XBFRD8hmcmAU+aDX0QRLzBHuATQJ63YxOzeruuPO22/FgfkKXjn3HO48cwqf+KlPojC/rH3w4Ye/jq89+BAe++ajuvZoJsiEHEY3Z3MFTbHIdlq9voF8sYTlAyuIekM0or7YjaWZObQj1khGeadm9vSpY6iUspgh1TsboM/BB1lGMQBAqQ1+wi/c4kYTQN0Xk5GqZ8ZM94W4b4+vEQ0Mc1p6B2oTaCeNn9cDmR28Btukz1PG6DxdeK94IICsHV5PXKs5badsjO+LLNjHHn0M5156SU7+POWFXFHXEIEuAg4EAnpRT+yYQ4cO2bXhUnII3PLDGHJpSYYIAHA95HGQuWC3p+aKLATe/+ZrwTbCmCg+NlFyLB966I6Rb5D89HlCoY41/1Oqubc62d+eTvNspvuZXe/89GwD0qLHgw6WFucEUBCkK5fySpnoNWtAr4lyOMbhxRL+8k/9ODrV6xi1d1EMxyhW8oj2qmoAZaIpU2YgKJexmwjQml3GsXf8ABK3vhXDQRap7BxG4zQatRrCTBq5PGV7LaSDLMZp8bPQQYQsKD8YIoMAw90WUmMCAVkihhhl02gnhthq7qIZNVDIBMgTRJIMwjVlTMsizEgQQJF99j8BLgSIOG3mJ9dB7Sv9GzwArG+ZOCRMJ8M3lDDGfDQPHu9aMf2F+HrONccYJPbvBow5fgiN3ltb6F+7iEsvPot8YogDpSyaG6tYe+VFlBkN32krepZmtnxPbEAHI3o/2JAomyH7KrJIaY7zaMAruU0KvcEYqUxBvgD//sFvIpI/QF7fjykX6PWQTZIF4Cb4riP2PZcjS7k35upYNyFXryYBgBnuvtpHvP+I/471OtZY84MAAEcRkufFAADq/1lPxCUAZEhJSqkbymo4DsLI0jPp40i+RvQB4FeCTgQ5CACQBeB5niZldH4bll7qADwHhriULU799emYAJQCeI+o7zoAQBqj3JM9ANDcw7P/4d8hpCEGRugxzoDu/87RmgAAN7l8mBUAwJVeqLOuNh7gIY6fPKEi7exTTyMfZrT5jnsDM/ORzuHVPQAm0wcbsUwbGkcFFYjgY8mci6I/6d5YbL9JmRUy3w4AeC/tOANgvweAlwDo/ZE2wvlVOkAHOWw1R3j8+UtIZWcRUf+fIr2zjqNHDmFt7ZqKyFQuh1onwkd+8hP47G/8Q2ysXUNYoIlEUo39Qw99BdeuXpX+i46Te7sNZMKc6Hs0NDp+4ihOnzqOhfkZXLj4yv9H3JtA2XmVV6L7zvO9NUsqlWRJtmxLno0HwGbwhDEYsNskhNcEQgaSl2S9JC8DHV4GEiAkpF8Ced1J53UnIZAwz2BIMCYhYQq2sY1t2ZIsqVSSqlTjnefpsfd3zr23SsY0yXqdWquWLamGe///P+d83/72ICMeLqTvJQH4nwUA/OG31QSQUYmjEgDvAcDDiRKAHxQA8EUkD1AyABihNtrA/aAMgAGiablHQuulT4pGEU4mcP0LbkSFcYnpDOaPncDhxw8h1KV0p4lGrSFTEjXNna6ojvXvsl7e8ntvQyvG6WEfS8treMH1N2IuuwP9Whd9DkuDETR4KDPSxYFM/ysBgMGhGgAS6bQBAATkJAFwWrQBA2C4f2pj9RmqDgBQrj17F7/niDJizSnvCws/0VEdJVU/zf27ck5FwxpSsDwY4rXm3o/DM3b8f/W88dBtsWFyk4vBDm2b/dD8z9b+cBJpXziMjTm3gfYH6TMdDIP9oR9GNJSSA30k2kOjWUY2l5TBTSRMc66QHP/5FlPJODIZ0jLPotsv4a67b8PP/eLPaVI8Mzdnzx4NvLo9TUWp1ef/M9uVhbSZxLHx0yzYzKQItDJIwVHoR1+rnwJ4MHP4b2as5AGERJr+vZ5yaU3GYCrmmkDdYJeHbmWiTQOUAxxPmteAtxrU1xqtTdUpO4NWEyBIUC7Je4RggdD7ThurJ4+hU2X0WgmdRk1TfprcRXgNqYcjiNysC1BORUnlDKnhJbggE7REDN1eW4AxJ1SUtNRodBYj0t5GLEF2RtAaQ+dCZfRoFvqMFzLXfZn29KnHjKLN+NVIBs1ICrnd+9FNTaBPI78km/0UmuGY2ACk9tebjMc0A1bfwLEwtuxrR792YI1xRoZnEAHzJkFkNiHOgJC0QN1PFdYW1yYvRH4dCxUlRzjQq0s2BImpfN5YeHL61Uec2eOdHqrFMnZMziAbi+EnX/+T+LvPfA4H918kOnu/3cFGvohQwmL8Bu2/pn82seF953TXu48L2HPgj6Z4nOBECckMC/itTb4aJD+gGWm0bBtg1iqf40H14gBGM/1TykU05q6GRULyQxGZ0pb1EOUzSEf3VFKvQtNv1g3dNsYnJnB68bTuC6nTMzOMgrOEIf5dOJ7A408fx2+89Xdw20tegpML86g36sq855mYyaTVAFE6UVhbw9HDh/Vsk7HIPYvPcaVYxsTYuCUq9Hpq/PnCCQLwjCIQw7rl8cepbS8Ppqw2HY6hQeDVPROSbYjxac79lJaRXTSgfHq1L4E/gYU9JDMpUWulCQ1TztZS4x+LRZDOJLC+sY5sLo2rrroc//vP/jR2X7gfxeUlSR/ANJteGB//67/Fxz76USxSYmm4D8KkpTtpFYFuXlyyHVgvseEn26TeYKRtBvU6m8Q2UgmCUNSZN3Uv6JuRzGSwuLSoCD5SW0v5Fbzpx9+A1/3HH8aHP/RhfOjTn5dRIKMN9+3ZIxkVjenYLKtpbbRRqzdlnJvJjmsyWCpXVdssr64pJYq/g9p/Frac7PO6T0+NY9fcdkzkkohHKT9jAdyWzCZA6aniVc0XZFPO+RYJgM6fkabKN6H+fPBDolFfmeG/WfID17Ax4bieDKDmB4dgXQI7NCJlpJ5wHTMFjhEAiNgztL66jicef0JpC2SZEBiR/pfpUMkxNGoW00fav8wmaQhIUCSTEejFv5c3BfXyzn/Hn8MEQOXvw7rHDYIULyaw10335UfAxnPoxq/znaakTlay9Zz0O8oomO5O3U14e0CI6Oj+MUrHduarvgRxLCNFpZEBxkl8t6YMdq5FMgCmxnOIBLro1ssYT4Zw8/OuxnOvvBBrpw5jMhVAuF1GJNJDO78ib6dOKIFwJIme+NlRFHoBFKMJTD3nOmSufh4Qn0C9FUE0Oo5QNKPkhD7PZoXyBRDuEPnqoB0H8q0qIlGDAFKIItDkHh5CtdbCcrWIVqiH5FgCoXAfwU4Tcca+1mgE5+jYI3HFVmfRbJYNPgcLZG1zOEBwzaTvbKyTSorZAqAItHLHtLUpdmRvKhDc3diKvTj5p1VMPt3Jhnqqzeg5xL2AQ49GGY2nv4PCyaNIRhkpV0cmm8DxR76FXq2shApO/6l4o6yBdruC8Ht8dvsG3CfYvzFJinVMF51mXc0u1wmZMeFYWp4AX/mXR7Be7aITpqY+iUbXZDbdln29/+B79QlWVuM5k9oBLX4o1zZliRe7PFOl582t7ef7+tH/P0/qbojnE5PvyIRjchCfDAMHWOe3xQCIYnm9hCYZqKGIQG0CvMbj43UdsiUTcSaFccDRRTwS0lDEAICeGJJiVOq1uGGdXpqtoSG/3d9v0/x77b+Al75Fb8sH4NliAAdkWqcFfKbLo6/RQI0mgHSTNAYAJzgs4KgNQaOMJ//+c4i2aoihi2a1IiqeBwAiUcbCNeRm22t3QV0TqU3USYg21Wph7/n7VGQ9+sgjSMUTcmGifpVUVEXbPAsAMDQXc4+0n2iyKJMZSsyoh4OfYQeCdzRnRrR954iOyqE+Mpkgsu+dSp35mT0gdktEaZTrq7nFeIMKFVDSdXbR6PQQzW7H4fkVPHVyBZHEOFqcrKpwZIHAnOkGdu7ZjdOrq7j+xhfid/743TLSa5HyF4/iH+7/Ir790LewfXrSzIuWzmJyYhorq3lMT86gkC/oQGdhzk3yudc9x2jbEbvGowCAAVNWCXxPAMBNIb5fDOBWAGA0BpDMC9u7tj66w6fNF5SekudzSU0CEJOubwTvNPRwdLsbxACeswUOvk4aHur1SOnhVJQZn8kE4uk0du7ejZkdOxShc/jQU5KpcEOrl8ua8DKqUkyHVhvpXBbF79KZfvcP/wCNMFUcCXzjG9/Cq+64C7vGdyDQoqN3WKgxqcGkQRniP4wB9HFa/n0+87Y0/FsWC+e+s+HfeAYAD8cBA8B9Oy+9ZwBwMmuZyI5aNGAADH+WCn1n9CkGAElPfBsDYz17ptVAaOLZk96U9H82Dg41G2hUuakRAOP0l3REAkV8TfT9IK1Vh83gwzX1DqwTMs2nMxKToRN/p6exk+6uSYE8QFi0mLO9qMXegd5F21kE3shvGUxC7e+2SgCG4CAXOdkPRt0dn0yjWKIeOSW2UrtDB3zq32OoVowy+9znXo3Xvf4evPim6xFJ07m+jFAyrWKUFFfudzTQkmxIDsm9wcRfh5pH9t1rZ9MYZCniPFBGV9GQSWEHhQcE7P24w0IxOB0zd/S+dnKAtjWkFsP7OzhpiJkT2SSI8GWDvhZBGqpxMmTRyYzQ60sCxshMxuzZlEGFinR7nq7Hk6gjej91bgIMeGbUK0CpAFRLaG+sonjmFKpLpxFqVpAM9RBj9nGQh20PQW7PbART9CpoIJrNKPaJjQGfKUbEscAWDZDnlPZoe7+dcALlYBrtcFIOwwFSNmMZhNOTiORmEEhNYqXeRTA7hfDYNLrxFKoIodajQagV4THS45XSYNM7Pj5mQtUXI4DvV+wKJ0/y0xkDGvvokunmHK9FzvNAgD9TtA3bT6Den6BwMMimm7+hjUiU16GFCG8rwYgeY6SjmuAunV7E+9/7Ptx3798hFYphZmxSDKYsHIY/AAAgAElEQVQ+i1hes0QarWBU0YMCfgbmmI794xof/wzw/Zq8x6ZxvK51NntORuP36OEebEWTnpct60pfI7Mrr3VluoXREnVOau0ZM4Bnv0W7WUqGXk8ggGgAyHJ6SR8h0vXLRUTiEU3u8/l1TaNFofQ+CmRT8r5wmhaLIhJPYXrHHB565FH8xJt+Gj/6Y2/Asfl5FCtljE9OYCO/LvBocjwnpsOD3/imUiXoA8BStlGj7p0ePKRHNyWRoOaaTfLSmUWZ+R07+rQmudyn5egu12arJSjPIbvH02u1Lt2EVQZwbvLP50jUeoIWlGqw+eFeEGJscB8VTiLDIWSyadVSpVIRY7mM3PN/6f/8BVxx5RVqyslMkv4/ncLG0iL+4i/+Ch//8KcEUHrAlZshtegEADipHsuNK8mAuz316ZwsVypVNaHReALEBpTWJBqxRWdGIiExO2XayCl2MKhr+drXvgZ3vORWfOoTH8UXv3CvovLi2SksnF7SxJ/acrIeqJVfW1vD9PS0riulOdV6C5VqA9nxSRRLVaRSWas7g313htl5akB6ELOz2zG7fQrbZyaYBq46SgaZ9KhxBp4CKVxD4/dL7hOjZn+DNTEy4VbFos3WS18ox5B6e7C32NfYjswmnoAOaxY251ka9jWb6uJYP7D+5LMuXw16VdCsy8m27r/vftVyK2eX9TWM8CMox2ep1eTeQn8LysAY12Z7m5JOBNh0xCwjCMFPvhxO/XmvjRVHP5iazi95Y8jrpamzmowAShqtBqSCyabORgl3J6bTX4/Sj/UM+w515Px0p7fem+0P1iaRRi5DO4vHGjnt7TvC1Dy7dcGXQ9kL0yv495S7UNbB9Y9WFeloAIlAG83yGi45fzfuecXtMnltlNeRSwT19/FAC4lQD6F4CL1qFYFECu1+GLU6i6ExlMNppC84gPGbbgWijGmkd0RUQFkwlBBYVW13UGXzHUki3WDzHkIn2keFwyiZXDfQyFcUDVzMl5AZH+emjGa/jS5a6NH4t99BMpJAi7+XdP9N8hI7MHimKuZP0jD6nbGX4PWyaxbpA7lQHBEjLA8afTtjRqoaRxzaWkv6rzBmh6vCzUnOuc6YMTblVsykJ2NP5yiZfExZqWzg7CPfQKxZUdRmMhnFwuHHgXYdgXZD0j3GFlIm0aUDXo/PVAxhOv73SL/vocVYxh5j9Ljf9dBp1kSL515KyvpGsYpEdgqPHp7HUr6OSoe0+hhq7YA8QQgAeCq86rVBn+YEDs7tf5SBPVpTEjB/tg//SA6u1ch9os6/xShz9oFq2lmLeQDAqPbiBQgAoAdAXwBls2V9q73enlLZCKjQX2IsmzJj+E4TWYLaPF8JAKAvFhO/1pIArKbifjlgg6onM8k1X6/6UhkXW6SkPAt6zhDQxQUGutXjz4QBbcGL7EtGGy27vDa94C+w7GJb2MwppjYD3TpQ20Dj0CNYnT+CysaqYjNIY6UmfXxyHI1mVXot/iweKkSZy6WqKNdElrn558bHRQUr5IvY2MiLek2EnW++12puyqH3DaNvLLmp+om9d3/0dGKlgvYZzaIrapQ66ZUt75lIIymdRP257fHP/C+bJRt/RVBumakW86KpX+22OZky7SIbShZX/G7FOymKwR43+400lOqgSSAiMYEHHjmCYpUZoMwFjSJI2lCwgw02FhNZRDjpT6fxoXs/j3KlhmqTDuEBfPHv/w7fYfM/NSHTLDYGs7M7sXBmCcVqHdUas1lJKwkhzolSrYYXPfd6JJJxhFIxVEnlHbgNG62E2kNXdrqGYQiAqABzUy0z0bA3pUOFDcXIRJcAAJuvDmEnopXBEGq1htzZyeAYHAwDEODc3UqbjkO5hHwxyjAWteaShdHIZndOoTlY3ecudC2gSEj00hYbcRYD4YgSFqhTGpuYxDXXXoejR58WCt+s1VFYXZfmVs9ep4V0MolipYQAtV/ZDOrfXZ1vfec70QlQ89fGB973Qbz7D9+DcCeIYDeIZqMjcyROnxiFGQnHdO7xdcuZehBnZ8Xe8MNNaUcKaRbQVgs7FFOuxB799feEUxv36e6pKHSuuCSNWutDX+MLf9flaTN1miZWic54RtRzR+sKEaiiLrfTlo6Q94RFBKmEiml0EWuGFBp1Vd+vSXELiSBZAB25fFPDS3pmm6kX9KYgwBeNKy2C14aFD+lwbF6kQ+90ka9V1HWysOGm6s2+ZPwn9kkf7TZN43iduL/wz1ZwEY1V3u4znAH+OWIBKKfXYFCFnBpHPissXpMxVBtVtLo0waOpWFvTuFA0jJlt27B9dhYvevFNuPLqq3DV1VdhYjKn2LB2hzQ3Nvec+utK2gHuUObBYTUoIp3swj0Mfje2Rt47xT/rOXbOczTchTywMqgAZEJnjvQ07BmuLn4l9eQhHXh8HLi30YeD0hle4A4CpOQFGPfDtW0Rocou54SKzSsNMNucHIURZUPNppXAh6oQgkSkyDQB+grwDCGNeekU8OR3UD72BALNVSSTHXQjNdE+w3U6O6c17efeWK1VBNw1qLOLxcysz8iOAlSU7NLn3h5BNZ7DyvhuLPdimJjajlAsg2R2GkvrFcQzkyjWO9i2ey9K9SbqNK+lQ3w4gNWNNcTj3H/iiIXiAwq3P0M8AOkLK1eeDafs/j4S5HHuzr4kHjBwtG4solZnKiO8NI1nRjevM/XOIdR7NYHqu9PjiDW6GAvHUVxfxxt/6iexuHxWBVyjWkcyGEMiFEVhvYCpqWmsFwoYn5xGlXr4weRJIxN7Fj0o5Bpye9Z8pN7weZRJl5vAnDPtc+kbo4CAzr7BHkYQwCil1vg7mYD7Gp4V3Ju5TnyBLGaAO6v5LAZZC9B4TgZvbAK5b3LC1sBkKoZ77ngJFk8ew8zUBKa3bcMFl16CJ44dw2e+9CU88OC3cd6O85BMZPDw44fw7j/7b5icm8N6pYI+qZaRIGJx07e361WcOXYc808dQatU1fSO52QyaxIjatXLxTJWz65iZWkFaytrqFVqamb99dT0lU2oZD4+dpFJALZ3qiFr1GUGRTNASmlo0EeKqFIs5BxtGm3NB8NAO9ZDK9AW/Zv79/79+/GyO16G2297CXbv348q02po5pnJCCj72j//M/7mfe/Hgw8+qGk/XQ2oM2ez5xks3rOA+m8a1kmuwOQlPn+dHsbHxpHN5lCtVpBIJlBm4kIoIB0rXyf3f2MkMKGph5/5mZ/BgYMHce+9n8e9996r/ZMsUDbyjMMMhaKIRW0dca8gmMEGr9VpghNiPmMEeVnHxBIZVKpNpNJjKPL8pP6blOwEgXgCUwZEXnvtVSqvt81Mmv9Mr21m0S4ykuCEJogyKLbIWKv/bALNGsOfJd57wz+3YhA5CZGxtAx44Noka4Ffx7PIRy/K1E/pDGzC7RzRz6bZG28iaeiMF3NpAfPzJ/Htbz+Mw4cPD6L3BswDPv8uWYkvNR5Nos/JHr1GnG+OEkEI9ESjei4E7g1MOkdi0Ppd5DdWJBdhITFc845m75lSW4YoQ6C5L4ryoN103iR2lrldUPuIc/V3Onb9WT0/a2iyeVhD8p5z+klTP4Jd9hr4/JMFOz6eRjQSQL1RUrwjL99GsYJ4bht6rQZmMwGEq2eR7ebx0huvxHWX7UejWtBzyHsiQ10mgTTqJrslsNBtol7dQDw3gUowh41AFo2x3bjoZfcAO/egWa4hlskYQO4kN3wOuzSrY/Z8P4hoj7VtFzUCbIw3FquRaTUhDUbE7HDAo9KRqN8W0OvrOYLnw311uPcan5h1DQcKYko3G2Iy0cibJuk8UwnUsf7yz5xfu1p/HIzomfCxkoygYzSsNfkEyrhnilvmFWjyIjCKOGXdlLTGeV+YXdMoIiq/nC6wcAKnnngE0X4T6UhA6TTtWgXl9TXUSwUE203E2Cyz5iTgzE/FXjvCp+lIBchyL7SmlkbKZsgrPIjXMJZCqdHDWrmFhw8dQyuQQDeURLvPBprae6akWO3i6ydN6t35NTR5tuGrrq97gPUMbnWB3lJjeYbyYE458vVkztEgmDuGDUytrrW1GtLrRyiKYrmGUrUhjyDKlcyV31gCBA41OCE4FwSSsYhiK20wRvchmmwzRYHRxGQGWZqWDI/ZTEo2Zuex7U/DdWcDaJMP6vULwDG2iTFieSur81vK32dq9n15OlqaugvuJnFsdPvUrbBYYcNMfQgBADRQeuBr2DhzAp26IcfhSEzNKwv8TDanS84mkbR1LqZCoYT1jYJyikkBS6Yy+vdKtT7Iy+bmLSME6ViGBcuw0rULQQqUUYHdZGsEwVGCQD8sSoQoNY4mqsXDpiIc1GSXyQWc5IjupKxjFrRsIEi+pJFRQxQQLg4iNrxhRh0jQMLfMQQABloagQN9tEM0ugijXAOePHoalUYQvWBMwAGdMvPldezcM4tyq4r1ShFfffIQ5p8+hnoXGJucwn1/d58mExfvPQ+JcBAT2RSuvOwyFJSTmcCZlXU89fRxzM8vyMF+Kp3FxtISZjJZ3PPqu7FRL6HSshgjPT5E/5ST7DRfLtpllAHhAQCLozBzL0+PIavAI9H8Wc1G6xwAoEpDQuUj+2PCrUi3KWxlBFi9aHQZKXe4EAgAEDmjHnikvTmnCH3WvohaZNMiKVKEE+NQGDU2JdE4pqZnMDe3C08fPYaVsytq/Pk8sPnn7yYNmYuWzsIr1RJ6yRj+45vehIuvuFKgEtkqb/mV38LHP/AxJEkJ75IS2JXuMxCJStMYJKXXOddbIoCfIljEjaaKg0Z8UGvrXZlhn7lb88PST+06OS9QF0llDvW2+1rD6OPU1NQ60x9jwXAT86AODeOaRj9TMTB0+9WEndYHtapAPb5uTpiMFmjTAk0bQkHTYSMg7w/+O2Oc+MxkMilp6aamJxCNx1GqVtHqdzG1fTvO27cPE9PTOLu8ipXlVUVp5dfz6LaItPKtUOPaRSxLNtHQYJDrzn9yzUcjjDnkhIPTbCZesFhvG0oaCKFHQGyE3jWgMLtrKuMxRYSabpL/zrXC3xGJhbD3wvMws30K+y7Yh/MvuAB79u3B3O45JXQkeFjXrEjmrtrqt2zyo/2XQBunK9zHRkqqLXS+H+x5ftaH/Rn/UTRsB+6qj3Mu9IwH4nSNAIBlypr5GU0fCQBw0iwGxND2xhkKsTklmGrPmeUIW8NNJgaL13aLV5x03Rj61Ed2e4oDioGJDrzWpBTXgE4V+cceQX/xFMKLp5BoFBDqFdHqF9GKW95zpM41k5CxXDCeRLXWQCie1P4YiCVRbnSkwQwy7jBiBn80CqM3RyOZQ35yJyrRLGqNLtK5KRQqNF9JIjuxDansOE6dOSsjuQYZbLEwyqUNZLMJRLnwyQRgoAOvg7tvP8j90lpVUWj7rp+UDyjJiqajZ4LFKHJNqfgX0yCAUDyMfKOEfTvnUD5+GtM0Gzp8HL/yi7/IORMqrQbqchIPIxGMIhNPY2NtQ3rqVG5MU/NRnw+9dl8cOFBV7sx6QKy42FqsDuiHo8DkM0z7Rx++UQDAgDnLXdTZM3Id+Wdv4uSp2Fqf7oexwI6HYiiWikjkUgjGSCdtSBcc6zfxYz90N55/2QF8/hMfwdGnnsSNL3ohaujj6he+AOcdPIh3/v5/xre+8g2MZSbRj8axWq7hfR/7OE6trqHe76DeaSIY7iObSiAWBJbm53H0kcdR2ygiG0tKl720voKNQh5Li0tYXV5DrVRTExMJRQV4kcpu+5FFJNunaaZ4n0nzLhWLOoOUXU6zSBWTnLp1VIMQHCAI0Go0BAIodaTbQbFexqnCWRy88iBe+tKX4uabb8H+C/YjHo2bryXXa24c68dP4DOf+gw+9IEP4aknnxRLgZIFPgjbqcGvMUe+pr16enoSO2a3y/uAB9PU5IQlHhDgKJVdEkBB5nJsrFPpiDTYfJ8LJ0/qfNw2PYMDBw7gkoOX4Jabb8WnP/1Z/P0XvyTJCcFCRuCxCOYEzyvAeJqwxlO6ByeMtOFkjwzKotoCzQmW9kAKLRBPZGXEuVGvIppMgEzSgSlcJonLLrtEBqyUcZinxoh8jZRbV5+piXAeUKoyBsAX/96GR/7+DQEAFwEYCqLeJEhhX0tAkHR7/iqlr7hzwq8ZNvmJBA1gYwIemvUWkuE0Ar2g6tQnn3wSjz76qMwhaQxJSaHiNkfWk9VZxoJR89Kjht2m+nydfrhlzYglPlhxQPCzO5B78hySW36AgK0Nv7y230v2jPDnRzR+1Y1O6S21xQMAdoz5uDrbL4zpal0XzzmuWf9nPqDBCOU6FsNMoF/NTNeYp2x4+NyP5zJo1Chl5dSfspAqxsco+0iiUOsiyjSRpSO4+arz8ZrbrkGwuox2eQW5iayebU7tw/Rx4USWIEy/Lwf6frcBztoa7T7y4XEU49tx8aveAMQo+ZpEIJOTrwXZIyFeJ36PvM5CkotxmtqiFNkBnaN1rwds/DPkn62t54SmtG6E7a+1/xr+lzWH2EXOaJRAF+snP4zwPmSDAZKr33lPxNjqO0kY+lhbp+w2hDNnzuh5TWdTmNkxIwBADDItExv7EehgDHY7SO+NhtI0UiwVanm05o+icvoEutUCYhEgGoRA6PzyCmqFgnx6kmSMsJ6kCarn5DsvAVsPdtYMTPY4C++2ZVCupBeuPUqEg1FUW8B6tYOHHj+KFuIakLYInAkAYAyfMcL8yTCMARxxynNr2zfygy5Xw9/RDsKWiz3LVqPZz/Yfo/AXYxTt99rwzD6NAUMAICi2rwCAWkOeNfQZopTPIFwCATR8JQBgaykVCwsAoGEqAYCYvIP5NQYARBkFSBmRW9OW2OXeuXvNflTP18wa2RJ13Mh+4JPg2Hnt6qnBe/OTC3vrox/PMCJzLYcovzyoad+kyArTpITZBJMG2mvi5Le+jrPzx6TdJB02nRlDMjuOarWLU6c2UCzW5DxL91LSyyqVGhquSGdOLmmP3CCYGc7Gn4uBF5paio6SB4av1qMg/r9DExJ76DZv4gp7EgOBR4ttog5hdzmscpF2Wii6APMAlgs1dV2hAMZzCVEw4yEgEWZh3Ea3WbeNg6ZWahpcscz/CrGxW8SHp80DP5rE4acXsbxWRb0dthxMdgmRIMKJEOqdOvK1Av77+96L6Z07EUomkZmYwgc//BE88sC3ccWBA4iii8suuhDn7dyBtdUVpDJZRFMpLK0XsLKex/H5BTz0rQcRaLUxnkyhsraGe+65C/14GNWmMQC2AgDDQtSKef+AjwIAbBZHAQAyAIYLgQ0XwRAi7cK7tDjKNDGsMGbJ075+MACARZKojG5q8m8BAFiBcL2SScGKg4dEo9VBNJbE9Mw21BsNrK9toFqpmnt1l5QdNh1Ao1ZFv9vG5PZpnFheQqnTwtv/+P/WveEz26q28IYfeT2eePhxZGMZdFt0r+bND6GjKQKdfa0Z5YYsl21H5eNyVWTeCC3XdqaRrchpBv1K5capKb2DAPQzdNAZA8Do186N3TUdfJ795JI/xwMDykJHH6lEwjKJFf1lztT2usz1PhSiVpAu820ZZDHPmIUnHaGVilAuYzw3pvfWpHt0IIBsOqN1UWm3UAr0Uet3MbtrF15404vxnOuvQ2Ry0hoOMiAiBCjYjVLvJ6cjrCwu4cSxE1hcWkKpXkWtXkex5PcPyyjn65H5IZ1k6bJMEIDT/xZBDZMb8Faw1OSE0U9spNslu8hpJufm5vT/jL6ioRLds/n//MyN5VBtlMWkYVa8TL3oQkwHV1JxKyVkxrLa5JuM2lQ+dwjxZNwo/pzkOgq0v4ebJAabpqU/eHP//b5D25JbPANqv/smP/0nEDBEzK35FwigQXoP3VBHOe7+fdiatkAjf4qwwNMkNxxCIpVAJMDoox6anZoKMer74wZHq+nH8gmsnHgMhVNHkagUEC8XMS6zVp6GZBk1UWaSVzyIWK+JqCLguHyTqDX7CMayaPRj6MZyaART6MRz6CTH0Enm0Iql0Ikm0AlHBf7w/I+lUihVGogms0ikJ3DyzAouPHC5QGqiXnztZ86cxoUXnY9GrSQ/h1JxQ/tahADGs0iYnu0eGOvVBWH57OuR/0prKYmQ5YHzUyyrjpkoBqOc0DTRb9RxXmIMqWYPr7vrHvnj1PttsSBWiwXsntuNswuLWD+7hov3XyTgMU8pXjZjEVqjoPjgdLK3RdDGAxSmVd88rfIAgGEEQ5f0Qbn0rGAAqc5ssOhtMJxc8Hu9nMDWlDEABhMe98PJkMgmMlhaWkJmModglM1EHe1GSc/Fn7zzbVg8/AQe+uo/4dTJE8iXipjbfz5m9uzBbXfdhbHJabzll9+CRr2LUDyN+cUV/Prvvg2ze/ciMzWJ9cI6ao2yplJMpKhs5LFxZgmFlTWsnV7G4pkzin1lE0j6NJktZLjIX7PV0SRTru5uz+SRLjqv7rmx6Nr1hibnVujbvsVngvK2bC6DUrGgP3PyxzOPMXyFQh675nbiwOWX4I0//ROYmd0mCj2fDTb/oVgCxeVVPH30abznj/4Y88dPqHEfH5tAKkHPkqqA5XQihfxqXt5ATATKZjPIpBOi8FPgQwNi/j4yEvi8TU9PCRDnVJmxpbmxJA4dfgi1ehHbt+/A5ZdcigMXHcR5u87D2uo6vvbVb+ALX/giQkHu4WE0W/RJYUPPgtmo5L1uU5R47hs8Cy2znmuuKW2wdM/hICant8kHgEsyEIxhcXEN/UhUUpxULifQmmAJpUe7d89iz57dAgCiTEjQORU001BvYusaAvqAjPrvjDJfvP+Mgd+WbuOfcw8yc3BAyZp5dfBsMbDYnyM0iCQwIHCfz7ljSspsutXFkUNP48SxeRw5ckSNHXX7NK7lz1GMH00kRz4GzY3Lfw8HyYrzFZBzAnegBdcMqf1e98/zhn8epv7Qb8HF90lTT2agUe5tEGCGf0MO2OY2SLIuz8wcKeE2QQSSANk/ys6OQIDqGBtgcEIug09OogkIKOCGLB76u9p0lHXLxFgO66urYrHObt8h0IzU6GwqiOrGIn7ozptx1YVzqC0fx3iijwSNmnotF7kWVT3G989BCOt3ypQ5bIhNT2Gx2kIlNoUL7/hhYOw8YHI36vUuErlxtElnF4fXhiJkOzOqrtkJoEU2low3DVAasDTc/bJmcGg4bOWbaz2HD5P1wlv2Sf91PqZabBqmQkSjAnE8hdxHOnrwxvu3GAshIKa0yTvoLh/Ggw88IFkIZVLJdBK79+4+FwDQGgmhE6TEhj5LVSQZXMUB58opnHr8YfTzq5hOxWS0GA8H0KhUsHb2LDq1GjL0z+L1rVRUL3A6zrpZVkUu5UUdhcz+3PNF5jABAOdnEiDFI8RYQPY/ARTqPTz0+BE0+0zoiaJF9iHZiHyYjGQyaNI9A0Az9pHmXQwA/5zaSjb25dYBjH6WfaFer7+f7mwcXY9K7PHMAsd2cYJHybuYDjQAAMiWdQCAjAcJJnFYriGqJQLQwDIdjwoACMgE0OQFXAceDNaa5O+i4an7f99zDYALe6gkeRRg6KMR3ds2tjZ/R2VB78+u4bko37MVN1wYbKD5u7o0O+A0yE0kDQQgE6CN6soyjh16ArVyFU8+cRhHn57HwumzOLmwhkRyG7pdy1LURIcIqkOHLEvVNBZGlQ1oAdA8h8U9acKkgI0CAMPCwxp+b4I10HK4DFTbyDtIxkhRbRj9zU0hrIl1jbqj/2hy6mgefPL06PQ7iIU6iNPcIxJALhnFRCqGeNC0zaQZEcWRwZNbCKM52V06XUZi6IaT+JcHHkOjE0G7H0MvpFmY3EUb3QYqrRrues3dePM73obV5bPITkzivn/8Cv75n7+K2ckpXHvFFdg+nkOjXESGkWTBIB47dAgPP/EEbrvzlVjeKEhPQwnFoUceRbDdRml1FXfccbvySquKCWqYrkQiT0d5chfTmxA9EwDABbsVABhozZXPTZYAkT4+5IbalUoVMQBY0FpD+70BAEPgbZVb1Fxfhzo/ObHw7rTfq+B8tgLcWAXG1pA0Q9mYIYFPpCUygm15ZVWvj4tIB6cz9WFBwQ2LFDUWgYFkHDfefituecXLZewUAJG8NJ53xTVoFutIheJo1V1mfTCMSqOuqXevY4c2X4MAKCcBsObd3t/Q2HB4UPi/oxzF5M0m3lc2qD5tVXuk0GuwWYJ4PR+/hYWlL3DMaZYTBfvU1sxotRENs/NRc14B1HpXkEpbFB0PJkp4SDPjeyL9lcURgT2uazbN/GBhw0Nocm43Ln3xTdh/xVUY27fXngUaxsWp9w3KUMsoWuI62ASBr09SjahREsjOMYTNQAMeHKOHKTtDboAdTk1MMsGmQ8uakw8GrHKTdcwB3QM2miPCMlLs/GFukXpW5Mncic08a5R2WwZiXOiK5SIlrkOn/5roe2FO8Xx2LwEnUUIZ80STrxFU+X8hA0BUf1H8+2rqzZneVowd0GQBDM3XeBc8A4ASAFL+O+EGrXsIHcnch6RiPvt96RrJCIP5tqCHRovgTEUO3clkDBRUNGtriHFboNv06XmsH3kcG2eOod8uIB3pIdqoYTISRYCIGat/Po0xOvT3UZLpkpNuBfhMJNENJID4GNrhNNrRHEK5HWhEs6hHs2hE06iH4qgHImhxL+p3kOjXxdoiKj+zYyfWCmVccNHFePCRQ5jZtgMbxSIuvHAPqlWLODu7dBrbZqZUNLFgT2ey37Pwe/a9x8teNwMAKpT98+vuhY/kU2nu2G6a2IUDaHbqyEai2BFK4Pff/Jv4+n33Y2p8XNKYjUoZmckJnDgxj0wkiVQ0qQkcgfR6t4PsOA3E6lv0p44eOHjxrirQMtwMotsZ6p6WczLSNzf09rWbxwo2YXGgwqiQcwRM4C/gfvZMDACZpYUZc9cAxaZ0xNYAtl1F7rteVb/9q7+EtRPHcN/nPoNOo644uqdOzmPuwv244VGJajgAACAASURBVLZbcfV1z8P73/tBfPkfvorJmZ04s7KBg1c+B+941x/iC1/6Ii6+5GLE4mEU8mtYPnMKTx86hMOPPYGNsytoVRrSxpP9JQ8ixaEFNfkny1EpKo5OzvdtDAAWXZzI2FSGVzbFGNR+X9pw7idjE2Mq9MvVsmWgM+ec+0i9Ktrvddddi7vufhVuuPFGJGemUVtbUwNFX6UwHcwXTuPTn/o0Pv6Rj+LRhx/Febt268ziVJVNaDRCXxLP8utjYmwCVQLy5aJWfTIVE7uFMiW6nLMwTaeTSrhJp1O6h5z2T01N4fIrLsHV112O2bntYjLQM+D0winc9/f34dsPPYR4LKnf16B+v1I308BoHKl0FqFgREzKsVwKcTL5uCeLGBEUG6HZ4vkYxuT0BM6cXRSzp1onG3QMBw9eiWMnTismLM+YwfFxyQ44HSMoffDghZiYGNP/i9RCJi4HOQRnXaPm8+f9vu8lAH6ft3tmzJ5nZgCYUzknlRb1bCZ8rE05DSRjgkOV6ekZ7fMWhWxsP8U/HnoKJ47PY+nUWSRiSZ2VgzOUbNMwXfrJcHQC70ETMtxVuJoo3+C9lemo87HifdRrDgQE4PA5FKuCNa5L9OBrYR2gAYhrlHStBmxaq0v0Ne5EGNRYvi50zb9vvTZPV63T0PWU7p8/22oK+zPPG+cjxDXBhofysWBPJnmhMJmelNu2tJ+V8gWMp3My2KtV6hjLjqG0egqX7s3gh195CyqFVQS7deydnUJ+5YwGj5lUTIMIMUV5bjsQWT4LvS4awRDWYynUU5O44Lk3A/suB2JTaHVjiGYmUKjWxP6hwSV9aizKri8zNx5FlCqSwaCB72gU70gM7+hUf2vzL1bdiMnk6HkxCkR5zxX/LPLPHnAQE9rfoREppyU02P7M985BzJHDR7Brbk7PxLZtM5idmxW4xvtHRp+IMvowCQANKjtkferUbaNVWsX68cMoLRxDrFnFVDyMTnldZn9MSKnkCwh02kjwxrVbaFYqyKXIcCGj2EAAPv+kpatJ5zVzHbwGVEqNMkkv1xabZXozthFBudnHQ48dQaMXUTQgPdI6bKjtXW5q/vWz3d+MAgDepN2/S6uOHRth9Bq6OZt26GeQEnjAQc89KUxuOGp9jPdPoB+esUQqtSbK9ZaAI0q7zczXqPgEg4VL8m8DPQEATIeQuTM9VdhfyfCvp4Gnl4GpF2MENU1vXXS9wAr/MNhDKYmBZAAjLHnNoR3rN9AvHfFgx/eoV7Ye2qNfxndkJnl0JxYIwAxkd1EFAvT7WF1cwp//P3+KE0dPoFysod3qIxbPIJ6aQLlGFM02GRX2Avx4UFphR/RUuj/3JjxayzcrA5Coo9YNUJgROYCLWPMN5mZ2gMkH+u26Gjm9BR4S7CncRmqFl3NF1wtzDzF9AuSIS4OigKIfGIUV6bcwlY4hEwkgGw9hJpdCoF03BIcbLWn1KhRspZH6X2e2ZSeEBx58HIFICiTCdmlMSHZAEMhO5vDUiSP41iMPolAtITWWw6HDh3H/P35FDsPXXXYZurUq9sxuV/P/0De/joceehDFSkVpAVdc/zxc+pxr0O4HJJ946JvfQjmfRy2fx9VXXonzL7oAVWZ/N8y74AcFADzVl+/nmTwAyACwBpoUr4juIyUelHeQFmxF0rMDAGy2CcgQmGHPRwokAQBTZJhUYbB1nVNkfo/H2okKjK7Me85NldOACOq1JlotZvXG5cjOzYhNX4PaRjbJ/N3UlAUDKGysgdYuVz7vOtxy58uQnBiX9rhZayITS+Pi3fuQjSTBzO92g0ZAMZnbFUXjiltUnjuUNf0YMABs4q5N31OEXSHpTd0MNbRelRup3ERdpKBb/zbRd9sk16OZSxmzgO+bhdaAAaB4MkP19ZxSOxonw4WbkdObu6gqIcyMoGmVMDaWFNWIFH6aGiWzWcV3lphDnckgxKjPVlNpCtt2zuJFN92E597wfAR27QFiWXTqzPluIk1aajiEYrmEdreHZDqtfUAUTdIDnTkSPUC46fG+DxkSvM/WMelZ4fSf1PJEQgCU4Xi24WuKKRfUPgJRcZgG1ElP47OfM5xlDK6re75k2MQYNEYxCeQKKLKN94yoq3LVI2FlbnMT5mvjtECxhk4zzYJXtMd/RwCgzVG+XGxtqq+izL0ekzDx04oCXjP7d/MBoC6wH1Kqsfb9jvZ/A4JlDMhzgFE/QU4POoh2KZkh57vLzh+obADdEqonDmP9qScQzK9gMtxHIsp4+bry2ZPpMUTCCRlodgnMEYTgoYcOCq0OGokJNMjjjMXRJlskmUMnlkYnkZOLfyeaQTOYkHawE4ijF6BrL7+fzK4OEoG6KHfFchkRJjLM7sTK+gYyuXGUq1VMTk2rYGcBRVO1TDqG/HpRYIDWJ9F7t+74DIz6n5zb8G7ei4wBYPQ9Fci+/Boh3GloofW/WWZgewAZOhHE2h0Uji7gdXfejUv3XoDV1RV02cQFA1gp5HHLLbeislHCU489iUaljkSSzsqcadkUYbR49XI5/xIUn+tf3L8BANh6LfxZ7CUAFse5eUIm9t6IK7umt07f6b+/3ewik8ugUFqnjyMy6Sgq+RU878pLcM8dt+LwQw/icx/7KPbt3qVzvdpt4+lTC/jN33sHVgplxJNj+P13vRuzc3tRrrcVKfjWt70d09u34/j8MXz5/i9i4eRxnDk1r5gxqmFTsaQm/IwrjicTZvQrbwmrFcyoj54ldLt2KTWaKpm8SvuOQFZoYjaey2pSSSAjk8sKQKzWa9pDWcju2rMbt7/0pXjV3XdhZt8+9KoV6e857Y/kJrlY8O2vfQ1/9Zd/ifu+eB8a9QamxieRSiQV3zczNa3p88bauqDUyYkpMRg5Ra1V62buRh2uamFljCBIo7QQow45lU4h6syad+/ejXvu+Q944QtegH4gghMLy/jbD3wY3/qXb6jZImsgnYpjcoJTeYKlTFwwqYn20AiNTpOSIGTSGdTLNQ2GNtbzYgBw+s1BUKNRQ7VewdLyos6UV77qbrzilXcjEErg4YcP4U//21/IWGts2w6kMjkZPpIZyN99+eUHBQZw2/XSCz3Cik4zur6XnKjuG1m/m9eCm1w7cNg/wwYOuNQgGbXamWJpZKbnlz9ILC4fK0pbOdGfn5/Hd77zGKjx558TsQSS8ZTAaa/f9zuEnnOXGjBa2wynzLZCe3Rj97Fwqp1phttwLDiTddrgxhgn/LOeTycZsBRcF6nt49RGAQFblcP6yu9Rg+Z/uKe52bb9i9vMBuZyavzNoNCbtluct69fKKkl24MsACZg8bWaJjyXTiFOD4hiETunt6NRqaGUL+JH/8NLcM2eKBqFU8iNjyFfKOjFjI1lsL66jEyKyWINsRy6jD9kqgnjdQlWt9uoxjNYiGax/4W3I3LBpUA7AkzsEuW81edAMg4pzWnK1mrKe4yDtHaPUiMzsYsmXKTulnrBXxU9a+5jKwDAPYB70uhzNboHjoJRvunnf72sYPAcuppnMCrxfg9MDOp1ZUa6trqKmekZrKws49JLDooxpMGXpHo8z21I6W+1SR0ob+0hJqO5OoqLC9iYP4rm6iIijSqS3QZmcynU82sobmygVauJ5R0m2EX/Ap6Hzv/HGB/D/Z3TfzahioN3jbQkPGJGkSXF/wvKOK8fTogF8OB3nkK9Q2AiJmaAgQBkKxn7YqDx15nqntmRfuCZGAAeQPDXffgzbC17IOHcFaDVZ67/WjfOjUmMA9aAzkehF0S51lRaFXswAQBu0Mj9iBLbUQCAQ2MyAOIRcijJ2qVkhawV84AZ1f+zBkly2KT77D498EEAxXkM2JnphvzuLPdMokC/fGSk3NjaLNkjpY9zcACeaBRAMleUK5kbIotAsgBChu7QbCkYxsbyGn79l9+M0/NnEA8nEQrEEA7FESQVMxhB07nw28SftMoIYomEDgIi435j8Uirv1k8TLs9bnJGw7DpiN/wfDNgL35QzLsMcG38pNZFgjbZFxpFSgaBBQM1+FqoV+Ok2vQ0pJwYDZoFGJuTapNNXRjtWpmCaIzF6QzdRDLYxa6pHHKxIMK9pkVE0I3YN1CkHweiKCGBU6slnJhfQjCaErrVDUXRCYfQ6HdRbtfxa7/xn/DSV7wMp88uIplN4cv/8I+YP7mAyw8cwHgsigN7z0OnVsFH/vb9WFqYRy6XxWo+j+m5XVhYW8c7/vMfYWFpGYePHsPq2WVUCkWsLS5iz3m7ccUVV4hCreu8BQDwevRnYwBYXJU7jL6HCeBWACCfL0oCwKibHwQAkBYwxOkhaYqc4DnTjZHH9vsV3aNPuBoxAQDGVNB9ZrRXldMdTsYYH8bJbRBNTrVpPpikSV0XZdL/+z1NRi694jJceu3VaAZ6yE7TeXgHmvUGiivruP7SqzA7NoleraXpqRgs8biaG02KHdVO02S6XbsDQ7R7HdRmTmQu3d512P2Xhke6/uzc3DIdgAW2ZD0A4KUnXgKgVeFo/ZoYOK8HQ+g9AODwUZdf7r/XH+qE+jLxIKqVIiqNBmLplBymq6QZBgNIT05gYXUZk7OzeO6LX4ibXno7IrvmbGrfbgHJDIqFJtLjU0JDC5WSDtVkKi1PhmKprIOKxRIpk9IyR0mntOxw6kXl4uqKJc9k8AUd3yOBLZvkmKs4KxOfDsDGv9O3mB1fWG32EBjS93xBZsCCTWU48aOjLdktovbHjZlUrVV1uJlOr48WzYG6NBK0+69n17mcW3f978MA6DKyK2TTSJvs24RfNE3p+635517OA1s6Tmf+SAYAPW77gSZ6dO8VZZCOtzQuJXpvIgBFATVriLerSAYYtdQBKgXg9AkUFuexvHgM2XAPUywYmnWgyvzmOugq1KehZCSBYqOLVi+CaDwrJ2ai6kxOYCxfKT6DSiCBYCKBNtdLhrT/MPqJDBrUanJa0A+hw7QGx04IBcx4ift/q5LH5ZcewMOPPooLL74IpWpFqSjpbFZN2uraOmZmZjThpEEbNflcS4x+I9Ol1mIkmbF37J7aWTQ6Qdx6qg4KQrcI3Uk1PGZHTmRf+OlnuwLdTyuDjEEMATOJFN71a7+Jw9/6NgKNtp7D0/lVSWv2XLQf733v+/Dn7/mveMc73o4Dew9oLdRpGuZSXgYpEQIVXDMzeNHu2dSE3pg49vAP5k6DqnG0efLf7iV4/s+b9+eAM+d0KKYrEDc1YWy+vocEgK+VQC2lOGv5s0hnGJ3Ww8mnD+EX3vRGXH3RBfjK5+/F/FNPIklqACmtoSDWyyUcvPpKvOb1P4ZaN4Qff9PPY3KCDf8ZvOT2l2P/hQfwtx/4IBaXzmBmelzuy2ws240G1pZXFP/KvZq1ACNUWa+Qaqt9hmegd/tngxDls6ZN1QE5RmmX0V0ogEwijsLGusDC6ZkZVGo1PH38OCamJvH8G2/A69/4Ruy74AIkp6cE9PPZJDDKa1QtVfBn7/4zPPzAw9KP8z5Su8+zrFGtyZRuempaIAD3ykQ8oTtI1gc/CI6SjWWvhbVPG81mTTVVIhFFJp0UWMdUgRtueB5+/MffiP0HDmD59Gncd999+OIXv4KlFRod5lCrVTStTSWjqFWLaLfq2LZtAqlUHHvO24XpGcq6yOq1auHUmVM48tRTiIVC8nbZsX0Hds2dh+PH5/HEE09h585tuPGFN+CHXvNqzO6cE6vugx/6GD76sc+i3iDAG0J2YgZgJCGjUjU97GF2xzZcdOH5AjF4lMpTwUviXI3H9SMAXwC7NWDDiao1E6PP71Z6t0X/cVjk4tsYJSh6v5t4B+gfFdVAa2VlFU8/fQxPPvkUVlfWtL44BNDXKzHVmCOaVI7Qw/UaqcFW43quvIZgEs9pLiBK/Agsm38CQRdP86e5JFNDDJTgPfZJBaqXZVbtWJhuKjtgA7o1ZybLrrYY/PdcpvDA9M+dZZsBAE+KNsNAXz+onqBMlo7+ZOKxPwrzXpgMgBT/dCKCWimPWKCLmbEsymur2Ld7Dnfd+XIEq2exO55HKN5Ds1hBJJlBrd1DqVLB9NSEHOL7rSoSsbD8mlhjhPk1tRYqzS46k7MYe94tSF58FRBNA5lprJeaSGe3odJuIhVJoNOqos/ar0V9OttBi401yTN/JCUAxhAcfWb8HjaYII9KNx1bwE9iDQDe3GCNfp+n//OZ4CCKbBFLnHEadf0AM421+x20KNFGU9I10v8tVaKF66+/TjUK/Uskv5BrvQcAPAJg7D8P/suElI1uo4zm6hLKSwvoljaQ7DYRb9VRz6+jUaV7eVemOO16Tbr/OJ3u5QFkQLP1aAZs+TQeRnPaBN2kxAQBbIDDgR9Au6BQ1GL/HnjkCbn/d9kjIYRWNygpgCbqIx/+98hs1TEs+M+Dazo8jFykru8Vh1T5Qc/opWnD03lQr6nuVkSfY0x65gR7TCcaqTU6qHFQ0epJ/993A3JKLPjaNCAS+G8pKh4ASFDrHyTAYLHAclsKmVG4ZL1CSIxlrj3AgR5DEM7HeXm1ADcRJ1NhZLH3K+jUzARwMwqwdSK7SSYxuADUuwdo1kQgwIIqnUkGJyNWMFIjWVnN4y2/+uvIL+fRpTtTJ4BYOIGNUglt5kTQbTcWHdCgiIazCedrYhGtpt7dNEPRPbrD4oAYnVlVD2j+g8Xm6MKb0DmjUfKDEoUuo4N0MEUEAJhelVQk6oLN6VkNIim7TdKAbKHxCrV6ATQRQTKdQbNaRqdWRi4e0qQrE+7hgh1TSPArugQAaIZBwMTzbAJoBeJYa0UUcUE6CydTbYSla+tFo6jy6+Nh3PeVL6PAwjgUwKnTC/jyl+/Hjh2zysm+/pKDSAb6ePcfvBP5lSVcduBiFIsFxLMZ9KMxHDu7gl/9rbfibL6IaqOlScWhxx7H6fl5XHHppZib3SlN378WAJBm51kAAJpWeQAgHGKz1MP6el4MABYkPLS+HwOAh5SM+hgrEmbciAEAcq53Uo1nLjA37Qvn/IEAQIfoGpt8ItGOkkYAgJ88pBX2ECPi2NVzymm2PBM6bU1rbr75JqRzGYRScaQnxhQZyKKwXa2jsLSCl7/oFuye2oZ+tYkkAQ8a88QTqFK+Eg0jzngrNzFmIWnNqsv4ZMFK3b4OBxfJ6OhmfDPykWg3DADQhzMhGUBm1syba7Rr7N0B7L9fFECncfQxP6Nfa9GAlg0vLbLPAnZaZYIm0jER2GDz32kjX69iam4nLrvuWrz0h14NpJKaOFLz32ZsJR2b6YDfIbqckE8E9w/mRvO61uoNUAOWSWTQZnSOKE5cd/TfINW8p9hKgizTk1N6huQcq8bLH6YGORt4YtNTOcA7w1H+I/eYEBlEnMq5g2n0IOfX6vqP6Pt8sWgFGp9BSkHc4eJ+hk8RYYEpRoAiDlmQ+kbRjASpSaRJ4b8XANAL9tC2kF4EaSbVDxoAIH2uM6nhYeFi2XQ9BQ6MSAV4kEj2bxODvjOZpblUFMwKriAZ4EilApxdQO3IEyicPKZGP0mqZySAECPp2n2EOxYTyOIdoTa6oR46sQDK1AdHM+imtqEcnEShl0E9PI5uZhsa8XFUeyHEEwmBRKTk0xuGJlpchwTblBsvkNemfY6PKuosnz/GeV5y2YV4/NBTmNk+rWbszOJp7Dt/n/YpPhP0ANGzJj8JOrRYE9fscvL4rwUArKn2TAB/ym1lNPk9wT+L3K9UMLYZx1TEVefvxrV7L8eeqe3YOTGFh7/zKJphoBkCPvH5z2FsfAJf+tzf4Q/e9k6k42mcOnUG23buVOQpTdtGwS8rEjzt1wqbYQewWQJg3gDD6mG0iPX/vxUA0L4zKHaHAMD3YwCMSgBknOWdlmkeR8+NNs32GCfVxpkTh/Hud/4u4r0OvvONb+Dej30c11x1NVZXVzE9u13O1q3vmmL9/K++GcXvHrG//4d/gvW1omQr9Rp9ihoYH5/A+FgOGxsrAjhpTuWlbgSDWBtQ7kRdrYGC1oB5UFVDAtVm9DCyiEMNoDmBZpOjvSCoppmN2Xp+A2vr6zhw8BL81E+/CXfc8TKE0xnt3SzgeR/oVcHi5cGHHsL73v9+fP4z9yLWiyIdT+oZ5RnO/Z5yALKT+ProV6NiUUwy28f5tRYN10IsERM9nK9NspxYRFP7aq2MZrOON7zh9XjZy+7A7n178ZX778ffvP9vcOzYMZcpT1AtjWaL9HaLGG7Wa0gmzJ+nWNgQiCCWnjPLIjWegGgkGkU6RWkUtckEUCMCVs7bvRdveMMbcM21z8HJhZM4cfIEPv7JT+LBhx5WAsD22b2oVtnMBBFLZREg267NJBGC+G1cfNF+7JzdJoM7rUs2lt4cV0w5S5yg/47OPcoC/DmxadLvm3mf1jAEBsxQ2hy1I/z9zbauMdkLTE0oFIp46qnDMg9eXV3XHkIQm41/Ip4UAO0ZatpPHRVcTboi+izSlrIGRjJumhA76q75MFmDQL8Z73vD2sF8eiyy07vXa5ggoGLItNGZ50yUnTLfrSsvQ3KeAiMn1FaZsN1X2yNG94qtAIC2Xc8udM8iJ/yRIAE0gjGU/oo/Y0xgafVaCHLKPJVBv1FAq7KKm2+4Gs+57EI0KxvYORZBpLQAdOqSf+VrLSRyk4hncyisLatppTw3QjYUm2Aalcdy2Kj30ItlMXHwOUjd+grkSy2M79yLZqeHVjCmie14egKlah7BTltTbTWyBMUpNWP2e4BUbta2TTuv3MdWEHSrhMPvf3bdHLHuWQAA3udR3T/XOH0hZDDJc9kxIfnzJOF0z0+5WJJXCFlK/CAweMEF56v5zmXMeJ2eRFoHbhhKQHzAovSeK6xBOy2Q10e2LCp5dFcX0cyvIdqsYeGx7yDsTdG5zfBMotEi2SuhoIABu/e276vxHFDmzSx4GBPNWtMAItZ7HLCSNh+JpdDsBvDNhx5FtdnVtecJTACAYIAxzl0F7BpbPY9OvjP6byIyDu+W7pxPZhsAFCN6ea29wfdsHtboyXcAihhAlE24uD0yANi6F0o11MkcEf2fpoZhsQP4dQYY02DS2OiMQo6GgUwipjQA6f9Zn4tl0BdQZiwAu2eU59KclgwE1a0jr9NLOPlWhRU4c0Ifh+zfa6BZ35oC4A98/9O2MgCG4AAXWIhxTYoIs5Eip6TeNVp4X7svBsDvvfUdaJcbyJ/dwLbxaVx28aXSQSMTQ7PHCZ9plNRoe5fjiLmgG4XBmwENbqcABvbILmTkGTWGbECHOi/bXLyMgI8NJQrMgmUBycxaLmo+eNFYTI6tlinOZqWjTZwPp0xdGPOHAOrUFgOYP3YMp44fRa9eBRplTMZDuGTvLPrVDQECZADwYbEFYCYbpKUuV4P42kOPYXxiWnSXVp/U/xD68Tgq3TZ+9pd/Ebe87CWIp5PIF9bx8Y9/VHSm8/fswSXn78NkNIz//id/jFp+HdsnxwytRB81xn2k0zi6uIyff/N/QnJiGoVKTdq0SrGMMwsLkjRcsHcv6tWaixGySajRq61gUFPl6N+jCJ4bqRoNxj0SoxIAPwVjc2esDFIjDQBYW9sQs+IHBQDa3IgiIenWCQDw8Pq3AgDNDk16YnJu1mPco7lfE60G0fOYpmSxZBLNbgc1RpTQGT0UwI65nbj8yssFXIXjMayVCrjy2ucofzxBCmOpjPs+/Tm85+3vVGEOahWTKR3ULH7Y6LJwZcKEd+LWoe2aTn9w+8ZejfzIhw4aP/2XDsk+PNrqzhahhaa/s0PddGE+i9co/8Om2e+iRifiPfQUtq0TEm3mwRAairBMosFmK5nE81/8Itx8x0sRntvJ/B3FKja4rhmVlEwwtR7VdlP6OaYphBnDxI2z1xPlVRRNTlODjMizaTvXrMUmscY0KqPRbMOmbx15DzZJsddujTibcHNztgxu0+7z6xTnJ/B4WOgMrqNrUvzeYQCCJVwML7ZFPZpviTm28xC26C82+RaH5X8G761iRtkU6HURQPj3YwBwck8TPzEA3PSfsY42/TcQV2kAkgFYo++Gmc4rgEi0Tb6oUeNnmFT/QAcRtIBeHSitoXbiKawdexL9wgpSdGgnLbPX0iyFDVGPCQ0tMrEooYijzzisSACVYB+NRBihqSm00uNY78Sw3kmhHpxAM5BFsZdAOzGBej8kqQqfhfEsnZ9riIbDKoxp2Gd7RFdaYEq2+OJl3tMNIBpKYW52DkeePiImFxMdlleWsHPXrBokUib37NmLSqksyu7ZpWXs2LYDISL5vS6qzar2JP9M+Wdk9LnZtHBH/uA1iDZ3GXmuBmvZ0//tmTbHZNMaa82229g3NY77Pvop/Ne3vwvnb5vF8sJpmS0Wuk28+OW345fe8mYsLp2VB8kdt9yORDhuIE7ETCspZdPeQJDLUZl9FCBfBqVRwwZkCAD44lU69a3jgy3TrK1ramQBDYxhN4U5j+5RLnt6FAAY7IQEAwmYc1KYDqNSXpEpWLu6gT/9o3fh5JOH8NG/fj8i3T4msmN6H41OG7mpcZxdX8Vrf/wnsH3/AfzJn/0PHHnqOEqFGnodxvnS9C6EQn4D6XRCAAAlJzxz+DPUoPSpVW8gmWDKCEFKrmkOPMLKKrdkFX6PmaayETVmku03lvMNFMt5mYje9pKX4HWv+1HsvGA/dVnS01N+Rsxycuccaht5fOzjn8CHP/wRHD16VBO0SCCMCGP0HLOM+w73e4GN9EeQczjNCRVVMTjbue/xNUVjEZQqRenlyRqkHKzRqGPXrjm8/OV34LbbblMT/vWvfR2f/exncebMIiYmpmRuWCgUEI3xPAOSqZwMX9koWNKMTfMSrKe03ynqAfFE3JKeaJ7W4Xuro9svYGw8ibvvvgcvv+NOge7r6xs4cuQwvvJP/4SHH31YEYaUrVRqbWWy5ws15HIzYLT42PQkypRDxKJoNeu48orLMDkxhlazZvfCx1Sqy3GmY+pIrKEPR3b1tgAAIABJREFUs8p2lPehzMtJxNyZq2m/OzN1rjoJgMyNe0A6bT4gi4tLePyxJ3D8+AljjoboSeDYRo4lwHqy1bRYWckBvSu3dPqdQcRsLGI+RwS6/e+2qb2BTaqLe13UykU1EfzwjEHPIuTX87rIBLBtILT/Ol8D+5SRISjnEgbcVJFDiWFHcO7k377PwwIeCBhd4Y7irz3YZIW6/KqCCYpQ22zsYfRY/9BcO2oz3XYD28ZS2Fg6jgN7p3H7TddgJhtELFBHItJBafkkxpIh9CsVBJJjQHYC5UJZ6WLj2TQ6zaqi/rgGOfxqhRLop7eh1E9ibNdFGLvpDvRDSQSmZlFtNNEPRTWlJbBDk8s4h0yMolS0n492Y6xfFN0+uZd8L/TAct5Zvnwa8QAYRElurd3cHsnYQP9MjZ4TfhDBe8Z1zbrRxzqSFWmm3b7zMRmHNwLk1549u4SV5WV9z8TEOGZ3bJfshixKL0XUGRXi/WUdaPfHD5OMs2GDX21Z7Sa69TL61SK61SLqGyto5dfxwT//c6Rk8t21xIUu00xSyCSToGn6xPi49gZOrsV+pEGgjFHpUcGet6l6iEaF8pvyDFY1rQH51UTiSXkBfPOBb0umxek/WeZ01Vesno+ndU2/71P4skcB6K3DHb63jmLyhgwAzyD3oICdO1tBALtT8svwHl2bAAADApj+tlFiTHTfkuZCUaUr8P+FByjVhxKeIQAQCweQTsTkA6CgoU7LgQxDBoCxmkyWyx5cr9ABNkOQxdB51tKSqLlT2q/zIQOgcXRTZ2Euznp7m+oWIQ7Dk1f/Jg0rETE9Nl3T0jK+xuk41CynM+gVyvjtN/9fqK4VUDy7hlfcdgeec9kV+MBHPorszl3oKGrIR5s4R/QYqbIRl2tuTYwdnMOYNOpW6CAt/cqImcOA6uGQHP8gmMcAo9jMIZy01ZVSHV1u0q4AkvKIUV/cMGkUUmcMmrnX6/1LM0mznzC4b3VbVbzqFXdiY30dH/qb96NZLiHWb2N7NoHZXBKxbg39RhkTmSRq1QraPTaUGdFCYrltePzYKh4/clJTGmYyB2NxVLsdjM3uwMLqCu7/xtdwZvUschNjOH36FL74hc8hFY3i2iuvwNzEON77X96DcKuBQKuOIGnG1MkzO5iuodEYVuoNvPw1r8WO8/dLnsF4RaLKuXRGIECo20ed8WutljOd64npwOXPRaui8/sAAJ7Gbo6Zw+ZRjRl1PE027pR9RGX+xxQAxbD5eBD/rDnDt9Fnz6ZeVgBzxbFIJ8WVf0fEXxT571Vhf5+/JwNAbufcZBkPRk+GSk3NvxQ4zneCDAA2rcyajmdT2H/wYmyfm0Uqk7KUh2AA82dO4aV33olak99fx1gyjT/67d/Ft7/yVcQ7fcSoZXd6Wz6qzvZiIAl5xunfiM5u89FqlBj+nRr8AcPF0evcpMfWqDUN/hqJ7uvQR34vN5HBB6+po2epQA0xq50mW0015/Q+4AbOu8wCpBEIIrlzFy677jq84IUvwtz+/XJu7dTr4DCXcYeM4CHi2RM6ali56ZG4z3QRpZjcIeiahOrQGc4Z/NTeqMk2wRoZOo6gnltvtiNDeZ31ABmm/tYzA9jA/isfHjfxsNc6fAIHr83F4I32RpsLKWPGbAUARqeoOnep8RzJqLbi0xBvX9BtnTr4A5D/5aHrzaFskmzPu3Z47l8BToCpigwixESCnjmzk7jDyX88nUKz1xFVUOkSBEGIVEvykESnE0Cn2UKoVUM2RDCV/PIicPIIivOHUT27gGCzhEivjliwi0iA+wmj7egUAPSbLXQaXUQzk6hVuohktqMZH0MhksFaJIm1WAob4RgKNIU0XiJiwQjSiknNoBKdRDeSkrt5MpHUlMsaHtNK+r3DtNekHrbRJXAdCUlDXSvWMT01Ja3xRRfvx8KpE9i1aydOnZ7HzLYpFdt0UJ+amJThFp3eCWpWylXMzGxDS87FNuH0QNMoCDBwax541IwUG1qHbGIdg8SlAui8slXtKIym5fQTDX8fw+029o5P4Dd+/hdw7KFHsSM7ITfmUq2KhcIqPn3/38uclOy2YKuP19z1apTXS/Je4RmnYsdFbg2KJR+ZOzD/cvF89sSYDMAVr1YmbLZW2vr8DsEDe/o3N1JstJwJk5M3bV2N3G88k2e0/bCCJ4hGu4c4M7LrG0gnA+i1Crho7yxe9+q70Puuh8S7fuftGEtlcd7sbhXSTAJIpJN46thhvOpHfgQ33P4y/Nlf/jUOPXYE66tFxMMpLC+tYpISDyZ3NOuaICpmzu2P5kdk14HFLk3rLC7VfEBEqWc2Nif88glis8dceGvIN/IbAgS2z27Hz/7Cz+Ga669FcmISDbL0aDyWySKSzaGxZvGCf/E//gqf/MQndS6xiKeXD8/rZDwhLwI5/7sUGf4erW8mCWh6DNUdyURCzSSfIer/mSVO4IFaa2rt+drp8v+mN70JBw8exMMPP4x/+qd/xgMPPKimnQB+MplGuVRDqVxBMpmSqfD01HYUNgqKC2zUa5YWQ8+PSBidFh3+0ygWCjKALZZKanq5l6+sruL5N1yLV7/2Fbj4wAXIpLM4fXoRX//6N/GpT34aR44exuTUFKZmphQVffL0IjKZCRTLNJhlI5FGJJ5Ao9NAOBpSLZDNpHDzzS/G0uJppFOJAfuKTDvprdVsWVFMsIv1CocJ3rRW9aZ8PBi/ZoxUgjwm24pYhKk8HZyULxZHqVSVHPPw4cNYXl4RC4nXi1/Ds4vMBp1afl05NppN8Nm0sX4Z1r46s73fTgACmGz41NKnJtkET1xkb4S6+RGPIAHOI2vUDrjRBtVOK9+42wHq5//nNviDJKiBOHyzZZh3SWf97E7cTYM4ymFi8mPggKWtZ4KMlziNzuR0RlYtPbX68kNg3dVrtpFNxJCJhuTw/8JrL8Xzr74Q44kOevVlhDpk7Tal75dfDSP5aCpJRp5qdVLabeBW2FjBJI0weyGcKXcQ23ExavFp7HvercDcBTIT7rHxd/UJwQOCUxpIknHqUsGMhcw5rUmceXqRWWgU7c3DmWerKEb3R1UAo+kmA2bTME2F19cGCiZn5H33TFEBay7Wmf+eSMTFciJAaPtSHXNzO7U2uW/w9bI/4wd/LsGoCKN49bxZ8oJFEhoNn8+yp5p3mw30m3WEuk1m/qFeXEN9YwNrJxZQWl3D2bNnUdjICwRQ0gTPdbIcGQM4GBAOzZQJznGabdNuyo14htMTI6beyvdcLNZi8RSq9RZOLJzGqTPLaLQJ5rPxZwNPLaI7k8RocQbtbvDjhz5bm39ddwIQ8hoYrj8xll0daublPNsda8gxQYfVtK1xm7AbC5KiXPZ4tQb9ZLqa/pvrm8UC8tMbAPI6d1oWJa413CMDIIB0PIakJAC8UWYCSKYErxdBXYGafHao+281ZHJpPnlW89iQGRpik01vDQDvvQ26WOMriYb3vVp8rO8fyoG5mNMkjZJ6PIVj8Ob14EZQb7MBoi6BGmo27yxaRswVa1yofbzjLb+F1YUzyC8u45YbbsSVFx/Ae/70/0UjlkM7ZC7i/kM0OSJE3kDDDcmcqsB9GekXpJnyAvlifzO9yR50c5dl0eRdWKWXYqMTDKMlwz23hHVzaODAAtiMB0nXtgkX6TYu75HNXDCEWKCNXKSFH777TiwunsXnP/s5gRGJQB/n75jGZCKEUKOEQLsmRIeHB1HrcCKNJvNwu1E88NhJlGpdORRTV86JWyARx0ajjrv+t9fi53/tV0SdLpQK+If770M1v4GZbBo33/B8/OPn78WTD3wTEdIIe21FL3KqxqepFw6hFY6gFo7i2ptuxUVXX6MCulylFiqkxVbeyKNdrWli9v8XAMBV5gEAouEEABjz6AEAVxbaPX0GAMBPd63jNQCAhZQmh27q8m8BAHhw8b6wuOcGSep/u2msD93/RFIFdSydRCKbxr6L9yOciCI7ntPGQSOj1fU1FOtV3PKSW81VtdNBpNvD//FjP4HS6bOIk+pOYxTRpe2zR1DDEleHz7Od/psAjWErrH90Zbj7r2hVjv7kdDL+cPcHN8ESm4YPgZlhkQGhs1wbRJSrjboYDHQHp4CyUid9qS0GRIjO69Sy97qYO283XvTiF+PqG28EJtmAcSJJ52hqEKkpZ4EU12e7zWLUoajcCLVW/dSbewanF9aFe8R5+E5t/Y7uDYMG25unyYht9Mgd/cPw2toBMHKt3ZcxmnLLD3i283vTv7l+dNPxP/zt7j6O1AZDAGD4Dr8fAGDSAZtAefbBKACwtcHyL9AfePxe3/CPfp+ayXAAkSh11A01Epz8cx2Ew1FNQTj5XyvmESYazWxaHi49o/hxz43SmKlQwvaxrLkCri2h/OR31PgH88tIdKrIUGLQrqHfa6nZYIdAn4eO/CuAKKnLBAByO1Dpp1CLTKKemME6MlgNJnGmF0KVTKxEQgkPtO+L0iCyzSM1JConCzg2FtFYQs+tDGQp4YpGZazGw9X2DbK/CKoYvZbFjT2jLSRScZTKBezaNYtSOY/JyTF9/cKpk4qdIj2ZlGo6pu+cndOZwmbNGyTyOpNJ5O+VBwQorxq9R55J47phFWGj5aPAqcEeMFKQbzHo4s+J9fvYlc7i9a+8G6FyA1nKSbpd3bNyqIdP3vcFrJSLSCRToJ3VT7zuDTh1dF5AJxk4StihgeXoM6pih/pmz+/3C8Wv2WEj/4MAAOc2//bzBs//CAAwut5ZxAxHkFthUEZykRZJJmAZ8WgbjfJZ3HDdFbjz1ptQXFnBn/7xf0GWmfFR0uSBYqko08D14hruuOtVeOXrXocPf/Iz+NDffgzn770Ixw7PY2ZyO9ZX1zRS4PrQ/uTi+/hsyS9IGs6Qml6eRclUAslUUpGfNLCLxkLIZtNIpuJKB6FpHxvxbdu24a67XoU773w5xndsQ7NNsLSnc5FNcGpiEuXlVXz5vvvxyY9/Et959DE1/t0mae5hSw1xewHXMIt+AvWc5HJ/YCFtlGHmvLckYyiXS6LkE4wg647TfgJbfM2RKOUIwOtf/3qZlX7pS/ermeUUvt3qYufOXcjlxnH0yHEUixVEowlsMFWo3dHZRxkWwUAW9DQMnBq36TuPQUYKcrqbTiYV0ypAMhbD9ddfj7vuugudXgexdAwPfvshfOyjn8Cjjz6GWDShtcyfNzUzjUargUKxhGicOe6cXoZRKjURDCexbft2NLuWFlCvVXDe7jlcdOF+GQKyBmVhzLXN90Wqv9zHvdxTyT/GEPMGhfy9Ay8P1npUp0Ysdo2vPZPJ6pON1cmTJ3H61CIOPXlYEgAP1FIC4KOfO23+fEs+shJ163CtbzGfBI7cHq/GhMU5Ab8eE6qsQTZ2AKUGxkLzTRuf/YGLv6tTba35ssLOVgFvm2oNv57tbN5K7XevdvP3balNrI4YSlp9deIXrCA6xRBbVnsyTmkIAQ+bNNPPidP5UjGPTDotQJipWSHWdZ069myfxI/cfQcmUwGkgg20y8vo1dcRD7KpbBl7MpRQ8piU7F7jrHaLIHAHoVwWhbU8qsGkDP5O1uN4/k/9MoAMQNYA6302Ys77izJTfloSmA1PrDQ1wJEMAVG5AwYABBTl+z9dMgzuhSvkjDX9TOxO94t533y/YgwPGvLZAIYAANcW2UIEsk6cOKFGnHvMwsICrrnmOQKQKAliMgmBby9FtD//f8S9CXhkZ3UtuqrqnDo1l0pSS2qp5/bQbbtt3B6w2yNgY4MBMyUOJAQIYQjJzSXD5T5yk5sEHgkvuSEkmMnEZggzNgZuMGa2CTYGPIDnsedWa1bNc9W5b+39/6eO1Gqwgfc9+dPXslQqVZ3z//vfe+211/KV9Sp/i2uKwFLbjMawS0+qeQz1cgV1CjPXq2hWiigvzqJaWhABU6fVQ71UQXF5WbRG2mRaNFvi4MTYIGLTAp6oE4Uyuo1oMsHJ0jJLY2GBWocpnn92GsFx48LEZve80WxLUc36hQCAFVVVzQjNj6RBEdLhWZmwmRtl/5ERIGVy6D2we0IzRd2LWgXbeyR/w9SGikw7iMr4ON3qImh3e1L81+kCQotbjooRDOzTopYNCC3ANR3lOu3Dc2OIs96VddsH5/8TZBUaa0CxoTcigIwtluEj4n/W5cKMBnGNkDnLY4rxjGKyvKFWs0RZfgMQP9Jp7/UlmFh7IVntDEBGHZIHs7Yo9FqGKLD0Y+zGR8GyM0oxPp90BVJmSE9iYU73jC5SbgLveeffYd8jj6NVKuM5552PS847D+/5p/ejnV6PZkQPtYAqazjLRCmCZCBIEPR1cBGxQ9WTGxgqhGzcszfZ3CwWKDa4244YO6CiJWcuntafXE1aVPC6NNkN5/cUsFXROs4jR2NI+A1ke4v43WuuxiOPPoHbvnu7dJKjnTZOP3EL4t0mkv0GnF5LXACiros641I8ha6TxN4jS3jg8Rl46bwExnqLbAQgns3gwOI8vnTr15EYLsDLZvDwow/jjtu/h6G4i/NO3wW/VsUnPvxBpCN9eLQjhC8+nSIKx/HQaFRsTvzsECZO2oFLX3Q1FutU7HaEIkUAI9rrozK/gHajIQeYYH8MLhS6IsVQ5olUbIbhz3YWLXqta0Fn0WyRuZoBwI3M0QkyABhMyuUKajXau/HXdMwgyPDWAAAGh5l2bpnIiwOAAQDC3e1nFoZ1k5OuSUoegx0Deq3Ka0GKJKkzPtq9HrKFISn+d+w6Bb2Ij/zIEMrsoJi547379mHjts048+zdyk7gYVKu4JVXXoXR/3ftCwOAs/S8TpZ1ENLSWpGAr5hQGnT6g+JVo6nJic2hZxMLiyCHRIPoXGCLDatML8CaVdSWTgLnrDyZl663WyjVKlJsUc1/vrSMVD6H7SefLMr9Zz37XCQnJkTEr1KtIDM2KhR/8bS34kgyMsOkhagyOyC2S25FxOw9V+RZ1taqGn6tM9XGqGAd8kgWz+ogXTHPEirDTYISMIjkoYpwKxeCAWAwQ/ZM1pC9l1bV376K4zUEVgIAikcEiaF95avo0xbV1dCryVa4k29j2lpJhH0vYeonvzf4/wjqtTKSCU9YQbwOnVZHZuiFGhcFktk0On0mBoQsfSScGBJEoDlnT9E+FvUH92L60QeweOBJOLVlDDs95I3qf5SHQLuliDP3VMzRMSfxXuT176LMyY+xE1BPTeJIM41qdAhLdR+llo6O+Ik4/HQSfjwhNn9+3wO6CcSp1VKfh0saJum0qRSiqSQitJ+kTggp0RwnaDb1oOR4hhMD+3OSllOHwomiMDYqlMkTTtyM/fv2Yf36cew/8JRQJ4m6syNLz/dNGzaiuFyUBJ9sJmG+iT7M4L7wHtmEjWeXZQCsta6CNW5aJHIGBoRaK26pdGpDE5Ckh1eNsTkViyHvR3DFeRfgpPEpZPiaen0cnp9FYdsG3HDjZ/HU4UPI5YeQj6fwF3/6dvzwez8Qlgdp2AQ/7EiNxG87J2g6HnL2ynloQ8jAM9mydcRQY9WCXwHYhdbzsWDVwAZQ9QQGnS+N+wSolAEgZ769iAEDgcULBUE78Nw2on4VpYX9+O3fvBrPOuVkPP7gQ7jxszdhXWFcNEdpQ0t7vVSGQpJtnH3Bs/Gat7wJn/3iTfjmN25DMp5FpdTA0kJRGCWNek3AIs7sc56crBGlhJq7JLOqdIuJC7uECS6fu8BRPL+HYnlZiu+Nm6bwnOdcKkXv1h070C6XxEKQGjJzpWWsn5qS9/rk40/ixhtvwle+9BURGxQWWqePbIrFEcGGpjBgsumsrCuOxDU7TYyMDMvv1+s1Sbj5eqQTLDIRHNHsY/36Cfn+7MwMZmdnBAQ466wzcfXVV8n3b7zpJin82alnbsOke+fOU1EsVjA3tyhaJ7lcAcViVUBdhqJHHn5Y5lZZHPA5aGMVo9Cn38G2LQTJ2LWuoVhclGLsTW/+fZy/53y5JgRibv7K1/Cjex5GJjMigErCS2N4eEQaBrQq4x1PCKjSR25oBNVaGwtLVSwXOT6YRyqbQadfg5ck+FDH6btOFcp7YSgn4wAEEXhPhCXIgt+YL1LY1/qP8/wnYMKdxxxIGiExVfFn8S+C1BIbaam3LAr+VPNfWFgUJobLkRpbeBoRTc2FFEBQVhCnIgZFRnidSxNDhKUHQoB8zQQG+DOuQck5zTlmcTnJlY1o2soOv9HnlBxhMNoWaHba0zKg7ofPvsGpa8+qgdbnYNJ/ZVE1AABMlAixhHzp/ndaTcTEsSQON8bGjQp3CxOp3ZNxrWatiHHO+rcr8FslXHbJOTj39JMR79cQbVfRb5QQ7TSQcthcUMYwudRtJyHFv2YY/JRySyTYpOPpxjFf68Ad24zpTgJnvuINaDkFeBt2oFRpIkl59V7H0OI5YsJPzdPExEa+NsW/dI25dnREUdx7OsyPf3ELKhwTbWxjXLN6JsH3Vh0UlvZvmQA877lOlckTQ7vRxPjoOvzknp9gYWFB9u/09DSe//zLFeRj80ZGpfpo8Rym6CKF5LguxfVHxyMF4BRHN8Ih3CkqBLy8WBSxUdYEVKb3O03Uysvwe9S0ioPDGt2m7hux+pMxzZ4U/61GCwcPHBAQjgK6FBylPhn3P/+fjYQ0x3SM5lXgZsHco0PAqycimKwbuGdFr4AsDzOoIOBTX0X07KiqiLAaFzebE9mmmD1EbJ0TbjhpTanj2fbAkQYP93EIALC3R9tJHFMlYK7rodXpod5oS/Hf7rI+jaItv29AdXGZ05FUGTeKRtAoLyOTTAgLgnuEtTPB0zhdWSJ9uJIjsVFGkFB1h2wjh0uUuQZZAQoqKHue8ZLnu+jUGGtAO9IQnKP2vG22j5iK2tpAmA0tdnU6/yFdSnmU6aIFccJFiwkZ/W9Bv3AuIKpiquCS/LaTFGWo6//+H/GjH9yJdqWK3aftwouffznee+2/YSkyhAafg8lHcHHUIoIUfNtRsQlCOBWQv0aBOEOJHWwyi9goqKCJs7F/MT7rfCzBfdLzI7QBDMDZgSKxCMAZa0IlHysQQqyGH/SQznaO4o2v+U3c9eN7ceedP4IbddEsl3He6afCry0jH1MxrG6rAS+VRqMXQzMSRyeWwL2P7MdyjdcoIaq5iNJWxEO118aGk07Ah/79kzhaKiHixXHnnXeisrgAr9vGCy++EDf8679i8fABUYH2/B4SDKg+KbbaYe5yQXLGOFeAMzKGV7/prdg7Mwc3lUG71xdghjYdpZkZUTcWVVFTZHADCzplKMO/KgAgCu6kEfYjKJXKqNc510YBDHuoBDDrChRuEAt13ZE2ScRYZzEVqAqzVJ5J8WYfK8qqFFSRMZQIqrUG2kTuCSwJl4z+4BM4+bSdAtCsmxhHqVpGIpXA0tISSsslHJ2dwdWveJn4qgoduNfF8pFpvP6V12BjriAMgDiBFCJ2DLQcO1DdSqFeB3mtiVABGh8U+qG9N4BL9KBlQFRyhHxo+FLOvxQUFuGU7TiY61Kqvy/dQYJcpC9FXfqudkXvYGR8HFNbNuNVr/1dZIaGkBgeBuKuaExwHIAia1HPQ5WK7ibx4Z9QqxVFHPm3ee+DgGqoiTbI8rUqhS8cVs3XdklYdo+h/tviX/4WQ7MzoB6GEVz7NwXACooLvY7SYeFvCzNI53l/mQ9lc5hkIfQWBunAsYnBiu88DQDAMgDk/ZogHwYAmCAEh1fAhArRtA37g4+xh6TS2tRVokexLEkmOY+miWuMCQKTrFgUjTZdULhO2ZVpI0btClZTrRacehl7b7sFiSaV++uI+23kXB9xtNGvFeVwS2fSwogRoiQdE6IuOj7Fe/j8McRTLg5XW6jkN2IxPo69tQRiQ1sQjVGFPy70au6XdrSPpg80uw66PRd+N4l4v4dCvIlov4G2T1cV6qdEBRSm9gRn4bmv2QksZNMYHcoLvY77s9ekDkUPXY61pBKSPA3lc6Jmvn5iTJKn0dERHD50UIon2gAyGWYRRjolryGLgPUbNgYsFXt9VwM1wdJYPQYga3gAcluxz4Fwp+qvWGaeUoXV9pRd3ywR/ulZvOKyK3Hqxi3YMDqGxYUFHJw9imc990L85T/8HQ4tzCKXzSMfT+Mj77sWX/jEZ2TUo8URNC8hZ5k4aliGkOxRZQXZfRwuCyzjyOa8sgdWUIxNHFqj8Jf4tALgIrNO467liVqGRFAkyesYnPrSlQk2K1mCCbRbNeQzEfTaiyjO78Pb/+StWJfL4rbvfA8/uO2HmJzYjEqFdktx1Jt1uJ4DLxHDpu2b8LZ3/Dfc+OWv4Gv/+xvI59ZhZnoRpWIF6VRGu7osEHiPohpHbOySUfe+L8V3h1ZlhTzyhRzmF+ZwePoQNm3egPMvOA9v+P03YGJqvby/RqUSWLaRTUIPebcwjK/f/GVcd911eOiBB2XkkJg6hbo8h2NpCgIQ2HFjdImhbgiNVNip7MJNOnIeksEl+jIEKWjv2mqJTTJp8ewO6tx4B88643S85CUvFkEwdpd/eOcduOWWrwl7JZVOq5tANIajR4/K+hDLyH4ECwtFKfqH8gQIKGJH/Q5gZCiN8bFhlEtFNOs1bNowgenD+4XaSgbAs889C1deeTl27jgJTzzxOO768V24++67pVuZTA+h1aPWUkGcVGjpaPMtrkeKcSbTSdGXqVTriCcyKFdZbESwbmyDsFRqzSXEPequxLHrtFPRaTUwRs2QNm2NeY7zjDRjUwICqA6AguAKhpJireJpyjZj54wfHPXhqAOp/U888aTM9vPM52PI1uDsf5saR9QPCrHsws0sLUYGCuR2D8hjRFRXx7Jktt9oAIhugwEBROjPdO/l8fJejN2v5LYDlf5BHqH5ki10zNFvfmzg8hAAYAqAVXmIAgiyX9diJJlT3eoPWGFEyT5CGkNk8nJUVmjOLMp7LZmZ53gMbawdqsZ2OxjKuigtHMbO7ePmJdMgAAAgAElEQVR48ZUXIuv1kIy2UF2ahut3kIhGkKSqPHlj7AIzh6UQnOtp7iJiaRSf0yKWb74bjWG2XMe67afiscUGzn7l64CxE4DkOhypdJAbGkW3XESM2lwy4qZOEuIMJYcebeYUALDibkExKEKQKpj7dACAY2OfXsCBoOnguoVzHBbrq0f4uDf4fXb3qQf2wzvuRJZ2y7GYgFMvfsmLdAzCuAZYO+ljRtU6BF8S2jVnazBu5vLRQ6VaRa1SR7Omeli8LHHmWv2O1CrU+0lxNLZclTEyYRSKixYbKtr4JWiQTCQEGOA4gNpTNqT4J0OJgoHTB/ejvLyM+bk5lJaLOk5I9h71oYztLIEEdrUJBisrXIFpNk2b1aKsp8DJZnUiF7K5HZyjpvkinTQ9XIIOv9mrSpcPKt6g+an3UUcCpBKMJdDp+qLXwhHuZovuOkIzkoYvQQFpk4Z0IezZSeAD7SaGMinkMim1AyRbxqfjleoCEBTg+6P4tlh4G3FPPUcjUqswXukoDmskHQeQmov5urjXqwA22bt2LVm7w0ixNqfTLUbVW1FF2WbSwfelMLQiESZjDXgxFAHg1euIYif6bYAzIiKLbSShfRfUg/riZ76I73z7NvRabWyZUhuPj3zyc1iMDqHqe4JUMFBbcRJN1BUUsIe+zqcMEgAuWj/Why9WbmYuQk9pQ7tSD/EBBVZn+bUo4CxpBL1qVRAoLWJoBagzFCuoHra4MkJqsmJIH+3XkOnO4a1v+B3ccde9+NFd94iNXH15GZc+ezf8yhLSfhPJCBGxChJpWlPFUe5E5PO+Rw4gkliHKoUtyBZIuYh5Uew/ehh/+0//iLMuuRiRdAZLlSpuvfXrora5Y2oSqW4bn7z2/ThxwyRatTKcXlu0EDgCQKaBEBZiLlqOCz8/jG46h7e8/f/Cw/sOIZEviBIlVa2ZmFfm5sTjVGZlrE2HAQCC+a9fgQHAdcDFRwCAs8VUyG0YXYWnowGgm1MLfc7yEf1lQLMAwK/CAJCiiD1IMiIcnSkqVWqC2sWTCdnAGzZvFgCA23jd+DqZIWVnkOrEnG2kgjhpxm/6w7cIeNNu1qU7es9/3oH/5y//JybTOen+xzlrK6wVH13OIosQGWfwg6l2k+eaA3o1LcyCb6H6WBQWjN+nUgKVraOdO51xYsAUJJPHG+8vEUXSjTjw5TiiRcEdzlmh3FAeey66CJe/4AUY2bRJtAxidOEgvYkUSgYTOzMlr91H2iERW2egKC5DAU+Jf3FXAhDHAsRKzsicseBRdo0qysd9V5DmEK1hxZe2WA0nTkHAZvHB6yjXxCC3dqbYfM/udXNJgu6/CgUy1qkuyC/3ofY1AXi4xpOEFdWP+Su/BgBA6aZrixjaYssWpGsBAC6p/t2OdP75EWfny4uLQjDnhFNJD06kB48zgp0WmgvzOPrkkzjwyCOoH3wcZ6+LI+/XRSSN3b5Op4G4G0EyyfvviCq42i9SDI2zxBwj4LrlHG5cgMp50vzHNuMwctjbSKLhrEOrk0a7Qy/1hNq3cVSEI2bCdIohHaHYmoOG66MjiXxfutniK6+tG4nhpD53e4xvLelw+JEez2ah/CeSacTiaSSSGayfGJdzgvP/5XJVEhfpHsaimJ4+gpHhghQZmUwaCwvzUhwWCgU0hHqtK3C1VgP/n4VYOPmzybFdskEBbRNq8WNW5w4Zs2DSy6+N3oelBrPTmfMSuP/OH+Ov3vZnGEtksOess/HQQw/h0PxRXPnqV+LVb/59LLcawu5IwcU3v/w1/K93vkcYeXTaSHhJuJyllATBClyGqLQ8D1Ul0yRKg+6InMkyPvz0NADWTICFsjwAAOy1CTMBzVEe5ACy920MpCsIXRzqZQzno+g259GuzeB/vuPPBKi86Qs34dCBOYwMT2JhsSLrjvO9BACGh3MYHhvC3/zdX+OTn/oUbrnl20gkclheqmJxqSSjf+xq8Z73fXZjSQPXsQnPS8rcPTsszVZTZvk5Rz8zdxSn7DoFb3jj7+GCC88XGjFZA+zMi3UXO3c9H9mxMdTmF/Dxj30S7/rbdyOVSEkXms4DjOHUl/BcFSIsl+iBETGe8dTc6InAHJcIu+7Velkt1AI/ezblybijANcQpqcPw0vEcdFFF4ii/+TkenzjG7fiyzd/CY898ig2TW3CrtNOw/33/wzzCwtYLi4hmUqhUBiSs5qFwNBQAY7rSeefnXqdDQYKw3QAWGQaisLQEMpFJvBN7Dr1NPzxH/4Rdp91DqYPHMatt9yK79/+n/jZTx/E1m3bRFTzqaf2IpHOoFwnRTUmLLx2S5l3vP8sgoXKij6OLs9ifGRSPLQnN2wXJoDrZiTPabRKcFwfmzdtxMYNk6Irk0mnJKKTFcCcQfAl0XhSb2w5KU2ziSw+3meCJ7ymquSfkGu8tLSM++77Keq1hrASCE7w8YzpHP/hfWJeY+2rVdxM74XuJwVaVzNbAraWYd5q/GWBxDhlRIFNTs7ueCCaZ6ZyhFYtzztghdmjR59b36U9J21OsGIEwGjXhPV27Cmq/67m1YU5eRYG48y1cLlWsP8GoonsBneQSpAxxa+bUqR78ZgUO36rJSyuuN9FLhXFK66+HDu3jWHuyGPIc5rLryPl0hmG7GLe0Rj6XWp4MbbHhF5N0JdAFAHqCC3l+m3NdaIOWk4C7sgUHpkt4szLXwp3yynA6CZ04KHYFulb+PUGHMkvVeVeSwwjZE6AhcU/NYxsFziYuSc4q6NAz7SBEAZBLXi64lyw3WhzrttzxeZCMufNGf5WC48/8ojsPQLYvPeXXXaZxCI+hjGq1VEbZBs1pfssPvVdtb72jX0tm7a0BfbbqDfqwtStVxuIRxMyMsYkjo0yMookHgpToid/Q12Y9PylVohWvMqWph6PXFIj/ih1nYy3qH0l+jpOKGuGjNtGU7QEFubm5F+CAvWadSmjNpsCnfwgsE+hRrKQLOtO8j17PlhWu6ltg+tuGmvCojCWzDbdHhT9mleKE5iMh3A/6zkZkOGlK+0KCMjztMlcQMABBxHWXhFlpw+cD9S2XD8o4NdDtNPEcDYtQC27/bS+ZJ0gbCo+RvrRFgDQJrRdK9yFXYo3k0nDJosBhghaMe9mfsRrNQAggtJ4EJP81rQOXAidQmDt0L99gAIU/D4Vutn5EQ9vtcWQgr++DHTr0gFCs4Zesy7BrN2hor2LSisC38nisb2H8fVvfFdohxNj47jqiufjM1/+Oh4p9lGPJtWmySRRmgAYmvIqhcMVFA1igDHB5lbQsAbBUJPBMADA79iiwOXGoEiFoU4bNZVAFEKRtrio4ktgNR1robpQ4KVbQSGyjDe//tW46+6f4c477xYF01a5jIvPOgPRehGJThWpaA/tZhUxIjVeFgu1Dg4tVrFvpoyeU0C9SRphBIlEDM1ODbOlBXzrh3fgaLmM3PopHJ6dxfe+8110a1Vcc8Xl+Px1H0Hp4H6k0EeGQj7SmWuJDoAsKi4kzq5RxT6TR83x8Jb//j/w5PQMnDTndVWMj0lSdX5O7mkYAOB70zVh7JZ+BQCA158bhwclD/jl5aLMzKkCunrRDlo8NsFcWSrpQQpJZKTDYTixilD/8uWb/DWj6xDj3GS/jyI9k6Mx5EYKSGazOOHkk6VTODw6LHOcnGF8au+TkmQxMNGXPuY6uOZ3Xi3MFyqZstP/kf/1T/j2l7+K8URGAACXjBoCS9L999ExAEDMJwSxujS0Xrnh3lv4ALYhxMwpGdBLC1rzXIYDSltLoTw6MZk1ZfdePFh5DR0X67dtx0XPfR4uuugieMMF3ddU3GdHhEGPnXyiivQsJSXLzBcJfZvzTDxAeQg7ysygBgIDXptJTbcDL5kwYisyHKLjNqYLz8LfiXrmcF+lfWDervW7XZ1ESQiVzEaRT63CQ+IjZpwkoIEpYqTsJPP3tVthEGUbNJ7Bv5Ikyfo1ydYaOIICACt/EBQwlsQS+vlqquAvGgGwdLDjjQDw58cfAYiJDRwpZGQAyDw6aWQ8FOl20W0hyQJmeRFHn3ocj/z4Ljx4xx1ozc/jtM1bcMEpmzHcOoKUX5V7K3I3nEmNEZluy/xunPRoOfx5r9W+hkwDtapKotGKoZUeRXPjCbi/3MWCN465hod6jbZgTAJ1Ht13mKAovZMJm8djKhpDmzZjolQdk0SF8ZfUUok7RiiLs6bxhAs2Jzr9pgh1kgIuM9zNPjKZvDB5Mhl6RDcwvm5cDk52+lkIEUTYtGkKDz38ICYmxjA6OiydYYqauRxLCAn02U6gPctsQWCTcXuflG7IeKBsOaX5mvLE2GVJ0c98igAlZwBlJlMTKI4AZL0kvvaFm/CJD3wEXquHq1/wQvzkJz/GwfkZvPh1r8LVv/NbaIvNWRTxTgSP3vMA3vamP8JQKisFDDu8BKzlaAs0Qsw4nSlcrEihggCr1rLqh+k+DH2E1/Dq9bxyezHyGf90y1gKUSSVbh86HuwvBywCUqeTAq7nUj302wvIeh386R+/CdVSCR+7/hMoFltIp0fRaHD9sINERf4ocvkUMlkPb3/H23DDJz6Ohx96QrQo2p0o5haWkBsqIJH0sLy8KLPK7DbpucOuLYEHpdGOjY9hemYaJ+44EW988xux+6I9kgtRXT83lEWtXkV6aAg+i0zqSHR6+OQn/x0f+fCHUS3WkE/kZY3Xaiwm+ZzaiebXBMpJxScQwO+xCCW1kz9T5xGNZ0IZl062JwA5O21cJ0NDObzmd38bV155BWq1Cv7t+utw881fkvexYWpK9Cwa5abM7epzUfOI4nceZudmpANfGB7C9NGjyOaodB8VUIA0/RxFCltV7Ni5FbT83LRpE7Zv2YrLnvNcNGsNfP6zn8Mt//sWVMs1jA6PYWJ8CpVyFUemZ5DPFZBMpjEzP4NEJi4xIp3Kyvz/oJimkGIUm7ZuFobaGbt345/fdy1Gxzai12cjIAMv4aFYotJ5BKeddgrSqaRQzpUuG5NOI50OyCYVAIBgOQs6M8JJcJz7nPuec9Lck3x/hw8fwb69+6XzTwYAr7d1gmrRStnM13Len2eO0v1tZ133ksySd6lyz3EMazWonUb+XIUafRFN45qwwn7CdDRUX2quqEe4HfvT4n4F69HskXD8Dz/efj/IC4IRAN1YLHDD51G4+FeSsz277N8enGbymwQABGDR5pow/6xgrwhCsnPJAKMNQur+ESCmY0SvVsZo3MfuHdtx2XMugNOvw28vYzjjoFGaQzoRQbddV1E5YczEEXGSiLBrzbghlsA9mZXmGBgBAHbyu5EI2rEEGvEMirEsRk46A+vOuQQYGkenF0PNj4LE8m6XRRjZA3ydg2vLa0aRVNvJZVHH+8wroS4GCkTz/ztic/2LGYSr46BtakrjxsSztWJlmAEoRS8dqyIRLC4uYnbmKIqLi0h4njAAdu8+U8BGglg8WwhO8mcizG7iu2WnyDqig1PUUwt39FFtllEsL6FKLTKCA9SKYW3iJGl6q0U26wuHp3BXGj586XyNXMMEBsVtl9dU/uO4Bwt9rSlV7FGZSMpwUYaSgH3trgAIzIYlIzb1Fp2iKF5KK1QCEMzBy+VSYIM4PzMjOQz3sQJoqo1AMUDuL2FI8l7ytRlXKcukVKcWre2UhaMHjNW/kXtkmjSWYm/ZPHp+c3xYR12FKcIVwbqGI7BkQfA1mBE6ScfJ3GHaLZawHD7toVsrYyidQJoOKdzs4oQgUpMCZnpssFnWj2HjKHGBjntkvyvQIAKhZKy5jjThmMuR/Rg4HNj2YsCGNQ1z/7EvMiKpZReLe1q5UOmUX/f7qC8uiBIhmQA9IyxDaofcQL8LPyY4BNx+B67YArJPSJVMonMpNCJpRNNj6DhZfPTjn0HU8TAxsR6XXnIxvnjLd/HgMtBwMqu8tpViIXNbsqI0iQmXQzZQEWPRuaiBf7HdSNoVPRYACCfE0sEwC0HuvqFJW8qG0ODNYgoAAKJdFOdql7BpqIvXXPNS3H3fg7j99jvhuUn4zQbO2XkinEYRmV4dqUgXfq8piyKWKWC62MCDe4+ggRQqLU/osB7tRZ0+Ko0ixjdN4obPfxb75uYQyw3h8X37cO/d92BdJoPTN23AJ973Xkymk2gXlwTlp/K/26MQIO23lEnhc0bQ9dDPDWO+3cfr/uufYr7eQs/xBDWq1RtmBGBafl8QazM7Y+0tmJTKwfkrAADMEHUWjpY2HUHViZjxUH06DAAtYDhfDknICABovFS0drUN4DOo39T+yqCVEYoYkbpfrcn88NSWTRieGIfjxeHRvs5YJ1H8hwJiRF+JvMZjLoZHRnDhcy9Vr2jh8UTwh9f8FpoLS0hy/p8jAOYaEgCgc5oFAKJio7ZyDm9wgAt0ajrixwIAchUGw33BW7fdOb4OL5kUcb+SOFD0MLxuFGfsPhMXXXIxTtq1C8gNic4BAxyLeDFME4G4uGgCENXkjuZMOD8l+ZRDxRdRwEx6iAMuEsQDT2FrHcNkRrxOdc5fPmT2Xg9bbQwzYA7u2mCUQR9vu9drHY4i3sT4E1QJIVXxwBXEUrxsoW4SKFO8/PLwkfG2DSHO4bUX3C1TNAzGIFatUDl0Bhdg9fv8/1IEUDoLvs6TM4nVLpiv87xSeXZw+7e+gcd+eg8OPng/Eo06xl0HIzEHU5ksNgy7yMWXkEv34cXZMe/JQSTPKXPyBBXUJzliOu/sHPT6FOaKwI1mgc4Y+t4YDmYKuPGnjyKy6VTUkMFIdgK5eAZxYaD10Il2UPepF0BlXapxM66QMaaUNSZrHXZqOBIT45gB0Oh0kUimTIFOx4koEhQDdB2xBySFcmFxSYS9aPnJJC/hsXuotq8sT8sVjizVkM8zqeohl0ujVi8jk00hmUqKfaykAjJ7zfikhSH/teyM4xXHAlyxuWLAVtvpp/I0qcFkn1MAiLGGUSIRd4UKyH1Gt4NU3MPHP3QdbvrEp5Hpx/CSK18gIMVjh/bj8mteht956xvRkuZPBG4bWD48h1e95JUYzuRRrdak88xruCKpMXtJIDVxNuDMpdm6ZjxgEGiU2cMzdK0EV1b2Csr/Siq0wPOGAWBH/GQ20viYS+yX89/8RUvXDF4ARStT6DSr8Bwyr5awZSqH17zq5SgtLeFDH7wOiLCwSyASS6MrzBOyn2j/Rt/7KK6/4Vpc+4H34wd3/ARuPI0Dh+cQdT3sP3gYmVxGhCA9zxHVcl4oap34Jjlmx3f9hkm88S1vxFUvu1pAM2pqpAoqilkvF+ElPZQJFDlx/PDOH+Lv3/33uPeeezFcGEa0G0W6n0DWy+q4I4FXZlMEjOMemqTN0nqYiZ5hWZGZwJhOMKBcKkmHlSAVLw2FuEh937ZtK675zd/Ab17zSiwtLeCGG/4Nn/v8Z5FKJZDPZ0XvQmaK3SSS0RTG102gy4LM76FcXpZO6LnnnYNGoyZOIRxtELHBeBzbtm+X9UK9gEQijf37j6JQGJGxgofufwDfuvXrMlJIG7tmnY4GWRzYd0DAj23btsvrLpYq2LhxE7yki3QmjsXlBTTqbblG/CQAQYcCjvw98NADOPe8Z2PDpi341Ge+gKHCOCIxCjPHUSwtI5dPIJ2K45RTdhrnIoIzPAeURUMAgNdWCh85a/T6Ml/k9Wbxz70wOzuLQ4cO48jhafl/FvcEOahfJGeQxBq1kRb7Pwp6UUCTIxr8ukcauXUDUdtHMhX5fS36lREgAnNWqIxjD012/My4nikSeGZKkSAdfrXpFBZukO/oGSZvkUWwFfUyjwsX8TY/WrkPjcUz15S1D7NbLLTbJR1eBQCEoWy+JkfsX/UvCgjAwi80AkCmUrfTRITFP3FlKoZF+yKQOTnk4fLd27BxOIlItwX6CxE867dqYoXWrlH8kU5CGuPJUaNFdo/Ar3SXe0j4QILgKBM55rH9LlqRGFrxLGqJAkreCE77jdcCsTSQKaDW6WKhRIYPnb+4HhKiAxS2wGNuo5R/jueSAaQ0f94HsoVZVgnTliNnZJqtinHHy0HXBEOP87vhGibMiOLaqVar0vGnTekQqf/RKM4443RZa1b0l7kczzCxyzYAteZSFqgyQKZPBlgftXYdlUYZlXpZmje8l27MQ6/lw+dZ29dRla5PT/sOumQBcEadiI5ZizJC2GM+xjVA8ComZ5c0UDmOY8ATKbzZiKLGRbOu4JkU/MJXF5qp2tNyJl6bLNrsM7o4YhtInTIgl84JeGBdMuzeIvOA74uaJ/xaAAJS9Akm0J2A9S5B1WZDAQzZwwObZ2Wec/9qCS33Q+bxByC4Mm5N09Io/AfFP5cj8+U4R3T1uQl4iHW5sUaN9TvIOEAqTraGq/ptpP+T9s8VSH0ZcdCIyrlv82HLAmADpBelg4UCme0O9U4Y7/pg409sSCkaGXCLtVWmgIdxG1n44Kt8CRLyTdv9VyaAmhoYr3AjfcO9aEcGWMy0dMqA+qxGhZ4LgPPTSbQiadQiOUTz6xEf2YC/fs8/w4+42L79BDzv4kvxle/eiTsOVtDyhgJrC5lztAHRzKArZctQt4KZDaWVSPlkAILVNBoJYMajkl9b4Qs7ByFUaJe+jKqyau0TBgrIJgCahSiolvCu1A7L6ZQwma7jN172AvzkZ4/ie7f9ADkvg0SvizO2rIfTWEY21oZHdJKKly1a/43hyFINdz34OJJDE6jU2THz0O010Y92Ue/U8PyXvBCve+sfoMEELJXGXT++Gw/97Ge4+KzduP8/b8OB++9DDj1sGBlGpVw2QYkauT3ESR0xraOOE4e3bgIHyw385pv/C9rxFOr9iCpUNlvI0m1g+rDMxIZRaQGcjdqsqngadNSOCBjUTIo5wx6xyPYKEUAjhMOrSACgUW8JAEAqITsoAWouS3tAL7UNXblnkgQqA4BJiMz/G9V4pcDpTOwv86EBXd0dIqQTdztYJu05n8cJO3dgcvNGVKiiyVnDel0UVnldUgkmHSlNxCPA1u1bccruMyUZU6Q9ipftuRAnTkyitbQMR7r/OkOqABNHW8QVV7xCjXGP1scaTk3Sq2MDMfreW/YJdxstjchyJuBoxPyCmVwDCgi1LxJBuVbDjlNPxfkXXoBdu5+FkbExiPIlSdu0VovGEE9nJVCp9WVfZsB5VrDzwv9nwkk1Vu5L6Z7QQsmg5IuVigAFpEzznRGtZ/AWgU3SzUxSIrtXXTzNetLuYZfXYdUN1IJ+JSPA3l9ZZ6Z7Kt0SCcoWhTdrKBgDMMChiW2WfjUYBwjPEz/zFaQEhOO8Tvt0FqCRCmdAX9YfG60Sc/NsYA+/kl9kAyhdSaFqD+b+g/k1rhv6wJpuk3RUTeySvy6ex66g49FeT6xneOAsTh/G92/7Hu78z++jVamgX6eaPzDCLmhpGdFqCTsm1+PcXZuRii8g0q8ICs5pCDp9MInnwSivXQpQw9SKMsZyTTXFLcaJ5tBcTMLPbsYBN4UP3PI9YMMOPDlXRQxpRHoxEbrjvGg05SCWSiKWycJN55FI5eG5HtJCJ42gRwYDryPZDB6FoaJoch0SCBXqdQ8uD1IZa6M3uipqu2JtSTAyIu4kBACkLmc3NupIZ4WMBhZI4xPr4PtdzM6xI5oRenGpWpFExp4vmrgpxZjX3lo2WUDAggRiORaLYHxyQm1zBQ1T3RXuG1J/ubfZeaaIIS9j0qOValT2F+NM0nHwofe+H5/96PWYymZw+cUX4uCh/bjv8Yex50VX4Y//8i9Q4kxlJIZ4t49OsYYXXnoZCpkhVKtNnXNv62sfMBMG65K7ys5km7Rx4DpiFml4BGBFghsS9Qvv3ZW7jPRFMkR0XyjgwMJJP4UKzkTNfugGCT0FHQBS4vcd65cQ6S1i185xvPDK52J5qYZ//cANOPeCKzCzVEOt3cXCUhlUZhc2hUOvcBc3fu56vOVNb0Ct0UXXd/D6N/4Bom5CdHKOzs1KwUbQmXRT3pNMMiW2kZs3bMK6detEK4NrgPP4FADkeEG33xFQhMULzy7ea9oEk0pO0JjicaTfzx2exfTjh9Fv9aQALYlIFmn3NaF1WrYVR8waMtNPlo2pbQU8AQr5vFySoaEhnHP2WSL+NTU1icNHDmHv3qfQ67E71sCR6cPS6ONjyRAglb1VbyPlpDF9aBozczPy81w+g/3798p7SaeTwmJgJ/6kk04UYJCjYpmsNmwSXhb33vMocrlhvOhFL8L3b7sN3/32N2VvlZaXBACgUBnvJbUpyJijdSb3gL5HnlGqszA6MiYjEKJBEo2K/gZH7S666EIpxN/5rndjYX5ZZm5bzT6GhyfQotuA20VhKINtW7cqqNzvydnM90gqv7VB5RvX5FgV3xUAcLF/3wEcPUphxFl1/fFoqai0aInPJpG3tF/pcNuxGEKTVPqWYmEgJi1AHkW8xGqQxYUC5NLJ5r/GhUrGSMkk4Z6XTp/ml4ELQMgOUAcFlfGoHGTZMUpND+0J2zywHf9fBACw1NBnMs+pit8BYG/tSPVq6AFm3ef51z0W9QYAGMQIfQRzl7gbRa9dR9IFckkHfreOeNTHrtN24JJzT0W0fBBpv4G0F5emIx0ASIWWBmQsgk69BjebJvop16/abqHHOE6wNeqgX2nBExFFwsR9tOkqQ+0YL4uaV8COl/02ul0XzuRWLFXqKDcbyORz0vHn/DQblToIOmAACGtPhPM4NqIWmEJtp3YOgTreX9EMUOu3pwsAyDVcVfDbkWNtVppVZ62aCTAYG2CuYzZSWPhTn4N7icy0rVs2Y8uWzXLPeM5zbQkr0LBk+T11VTMCpqFmJ8+3JvV3KlUUK0W0CczT7lSAK4qB95DPDKFebaLb6cveYGpFHRVea7Lq6HgiOhtGQ4idZ2qWiL6XAU2YJ/PMEktq0V4iE6AnLiDW014YCnwMx4+l9oyIBoB8T95XW/7VbjjZfdQYIJgUl26/beraJGt+Cc0AACAASURBVFqejzWa44grQb1WExFCgid08bBW8Pw71N4g0MeaiF9rd39lU1nOSCuczVEAwwIna4GMF6mCfR8djiFyj/B6G3t7HTc1e8o4S/BeS8O210KShFtB+1S8kjpuIlna6xjQX1kDQY0lIxPUVIqhG2HLNyZOM6qTQP0SgpzMfTgCoDaAsu4MG0FBAAMAlP/ueT6fLLAWCJRDFSVUH2U7rDpAj5SCoCJpzXYD/V4THuk9jBEd0ik89JwclvtJRIY3ILPlZLz7fR9Erd5FKp7EW3/393DTrd/H7ftLaCULEvTEsiUaRYqJHv3Eux2hdZBGTMob35TMwQR+jDYYHr/TIEV/SIQljKzJ+5I5abOoWNSYwpc3XOiPpPoz4Bt1S4qWWVaA0y5iKlPHa197DT791W9i//5pZOHAKS/j/G0T8LoltJoLyOYzmFuqoLBuE6otFz/86SOosfPhJkUygbTybtRHqVnDcquKf7z2X3HirtNQ73TQaHWl+D/y5JO48qI9eP/fvxNT+TSS/RaSIixUk/lALk5uCgnI/RbcaA/xdBLR/AgOlJr4rT96O0qIo9Ll3FxTfVJJUyMt0XjMivKsoN16IASASqjIH9BlzILu0wZF1wV/RgTWIub8fW4sjn2w+CcIMDs7LygakyCi7Hb0I5zj2TJYn1Rp4yz8mbQw6CmAY8TdVmaUz+j/5EjtKKWS3Wx+VhoNnPqs0zG5cQM6hiq/VCqiVCnLczMQy6fryOHmRrs4cccJmNq5QyxBqvMLiNXbeNMrfwsj8QSibYpP+ehRG0W8PoFYD/C6CgC0PAdtslNlBDsKnzOERjVHALhOC4luDykGGs5IRXzUoz7KpNFFgTSVPqVLFIVD3+JOW5T8d+zahedd8Xycc/HFmvXJiUx3C2kzKLuGRRMDiMwq2dkkm4yrE4b4HocTjLAIl0nINYEY7MEwKUEEJYMEw6ZVcmPVbUNex+C2DToO+j3LABhQLDWY2aRLOs4r1MM1XgUBbtVr12e1PU09uIJC3LyMMJ0yUJcNrXH7aiWoW82F0OEdPujDB1MQe0KLXb2iB8qucuAZ4TcrYBp+f3b/KSVNWRu8+HyMqr/S716vkeifEEmXQk5azXIwK5UcqDU6aCIu8SPda6F4eB++99WbsO/B+9EolUV5nIQuPr5Vr6GQjsPt1uB0qjjz5K04cSKJAmbhdssyOUIwgZ/smHR7KjzDwknTVKXvky2mIk2kwHqoNpJAZj0ONoDbHz2IfU0XkZGtuH/vPArrt6Pa6kuXpd1VESGKfFG4kIw1JhL1RkOuAZN5CuBQv4CHIN8v1zgpvAQOdcyBvtoechnSjV2d62Mx6OqeFppvT/2RlRoI6d5q95CjCHaNK1jOJCidy8rYi53/tQCA7hldixKvAhHagQsDX7eM44SilsHXrSaeFI9MfDmOQOYdXxffD5PB8cIobv7U53DkkYcwFKnheRedjV6/ge/edRe27H42/uHD16PS8bE4v4iJbBopAM/bcxEa1RbS2VHUatqp5dkv3R0ptnXd8H3oWJgCTCo8qTvZrm99r4NiIUhubbyx3YZgva9E+oS1Z9xW9LxdeR3Dez7Yc6E4o2mSCyfSRTrWwPSBe/Bf/vClWDc+ikeeKOKL/3EHbv7OPXjwwCGU/TqS6QzQjSPtuhhK+pjZ9wC2jqZw3Qf+Bff97CE4iRQ+88UvITM8gmK1jqiITqmHPMEYEZuSTpWOQPL1lamlY2ZshfotjhldHXcCRVY5Mz4Qbgtmswmk+hHkUzk5E6TraOZMrYI8v6cdHBNBjd+0XisdSej02qJLwfVHlXoWB8yjqAZOOzB1BND7pOCpFgkSl/qQDjRBII5rsVi1jxPLrh7nfMm2aZsEe0Bf53NyrI9aBTw/U9Ixz0nuxryR8/dMtJl0i/1xq4VGneJfoQI44iOZ9oRKzG66LYII7OVzOQzlhlBcKmJ2ehbv+G9/gUKugE6ji6SXFnEyJ8br28OWzZOids54k8nmJK/gNeS+5r9CH4/QqjErsYE0/yeffAr79h9As9GWwkbyWQKmFF2T4oH0YeoekOZsCpxjxPzUOYD5IIt9zaFpraZFP+OTFfSzDDleYz6eYo4yqiC2n+Ez6bhcsZD61SBgBCeZucd2h8prtsCe6SesLD4VNO+L7zTfn3qNW7aWNlnsgpO+vlpfslimDZvIF/fhRNncMkrpZnvzOvJKxCI9RLoNjBfS8Jsl9OvLOO3ETbjg7DMwWsigXV3EkAc4vs49c1+JCBobitxr4qjckfjq85OND7IRRXyXjSkH/VoEudwIFstldojQ8VKYabRRjni4+HVvBJJ59CJxVH0HDZ5nwhBTnQleD64PbSCGDuUgzik7yrKLJR4ZRwbLchDbeAO+23G8MK3crqtQiB+ArXIiah4kgE3Q97HNEl2TcccVKv/M9FEcPnxYmD9e3MOpp52CdROjAiTLCjIxXPIHw6Ti9bPAqsZwP9C84Dm3vMS8VvVctPWkL8LS4bkvNQCZC2SECwMfeQHdlEqvn1oriqyaeU3MaViM26aOFrIKAihAZWKTAQF0DF2vAQt3aSRJfaxgMNlv/BsK7A9qj4DaH77YXNFS4Gvc4b+05lUggNa+Knxslbg4vi52hhQGN+PLFhAwcreyJsimZW0oIIWJ2xbEFpcCM+bDvEKby1qvcN9Lriaj9C1kKfxOyj9BFNH66Qm4xL3FTzIDeO6ExYDt26PtIKX3yX4k0Cxxy5TqciobnQ+VE1TwfHW7KtJ610UCAARq+6FugO0sWcXAwTmuCSaRL64PpkKRqFJ75LgSa28P/UgGNTePcjyPsV1n4T3XXof5hRIybhq/9cKr8eMHnsLNP92Pfm6doaoYv0MjzKB2F1SDNbQra4USEloRtc6fQzW0i8Im0eFkW3eNmQk2Yg1CxzQfMnZA8TazPKTzQgDAfD/WXsKWoRZe9epX4GNfvhUH9h9F3o8h16rjvE3DiDbn4TsUUoujQUAklkWj5eEn9z+ONg8p8uta2iGodFtidzVbK+H6z3wameFhQfuLy2Xcc+edYv8XqZXw/Vu+jPX5JNxeEymK4XXVy7pNZW0BAGiM1Bav1EQ6iX4yg/2lFl78+29D0xtCpeejwaK030KUom21JvpMAKgqbNAvk24MrqspwmVjhz51TufnAQA6V8wEodXkoohifm5RgokAA15CE+0gtujqDYvV2PsjAIBR6xUBkbBF5KoN//T/Vw82JrxNzhj1ewIC7DztVKHKc15+obhkbNHUGYCJFmcWmXCQUplMxbDlxK0Ymdoo1Kk4HHzvS1/Fh9/59xj1EoizLcqZ/zg79myha/Gf6pgDKOvJdnF6Sp8j8bhDZg3tlHodue8pAgDNrlijNOCjnnBQzXrwCRxV65LIeakUTj3jdFxx1VXYdMbpEn1r1Qo8zjYKWmiCgPgfK3Am0mIxEu8suqhJrWwLc0+syvzq3rVeY3ZrVNHPopOWXWP3Ha+T/Vn4YJTDgocb/d3DMWfV19b3Nrzuwvtdksbj0OjChfxaMUJPujVm9G27x7KGQv8ffs61/vbq12IBjDVjlMQcjuwYUScJR4Ey4AplW03ew6Wizl4TQRfRUiL7ojFhRGKEjgmdZc/kFExtNJHykgGDieJ3VOZ//LEncMtnP4ny4f0oHdyL9fk8SvNLkmhHYgq+klqcS8Vk7MnplnDqtgmcNJHEeKwMt1vVvEjsblz1STYJowC2gXGPHf9QH2hylqKpEcws1uCt24xFP4Ubv/8ztPIb0StswVMLDXTjeUG5JRHzVTBKPrlTiGV5LCBYtLPI4KygftquPwsQUfgm3bBRl+sgrKJeT8Fl49vNrqR0DMX+S2eseVZw/TL7sJ0/e47I/RDpQ6VuWwBAxcaUPmhpxrawEyp3yKbI2nHa7NOunfAaYiGn8+GOJC18X3yt/Fg3NIKnHngYhx+9H93Fp/DiK/agUEjh81/9D4yfchau/8LN2H+0JOvA6zbhdtq49Pw9SCUynEVDr8ezjAmVoXeuAgAUvBoAbhoUNDAILXUVAGDjrl2l4dEemxyFY7Mw+8Q/Wb97PABgrb0jiTVjt0sGQBXZWBOLM/fjHe94NbxUAvc9VMKPHp7Hq//wL/Hk4iIqUWrwuOg3XYymM5ga8dArHsFpU8P40L/8Ew4dnUEvEsP1//5p+GSwsBMcT6Deaulss4w1KTVT2FzyCbGalE4saZdmDXL2Vr3EabWolnzagNFCIxCCYhLb4vy9BZYG19dea957W4AqoGTo4sYdIZvPijCW1UqxjBMBI4QCrEw7S2+14KneP82dRNPIWEjJ6I6MIij4yrVmCwr7/YHNJRNaddEJaLXmPto8iwyateKwrPGIjwatRE0RIa9ROoVqrUa7ynq5jtu/fRuu//D1yHh0FPHhxTy06rREpL6Dj507t2FkdJ0B7pSlxjtFnQGOG6aSaQFp5uYXsG/fAczOzcs9TSZS0iGzKtpyDaM6/sNxJum6mmJK9S8sfXZw5kjebM5CUTsncCIjskr3lfFFKaQtjVlZjZJzi+2nFka//Ifp2K9gAZgzIHSWrgaqzY4TaresP5mBV5CW4KyAtkFX2gAAUvw7Mg+urlh9pJIO2u2GMHUIaArDiYwtdsg7DWS9CCoLh1FIRHDxObtwzqknIBFpw2/XkE2RUVIXRXnpJVqlc2P8wbckcZxXUJT+YqZhYNwc/BjqRe61CJxsDnO1BrJTG3G4UseeF7wY0alNgOOhSS/7Puf+DQDAs9GwOHimBGLXsjkHIKUtYAMAwGg9BOd+MKKs5/eK2GZyorVykyDH0qA3KMpMQ0FyYAMGkL4+PjaGn957nxT+FHTl+jnpxBORYoPP4wiIrkebI9lYKiAdhW9khFNzfOsWQnCOjE9hNqyhYWBfYzh/ses/XGhba+YwCKBAia5pO1qsTcGVxTr1AHQk1Ghj2DFkM/aiYwHKCCJgwHECFvMSm6hH1VGNjXBuGL4GfJy1TLT3hnubAADzArqRkQXSaSuQwBXN3cD9q5o86vojwEGHwK7O+XOd25yNzTe+Jv4dvkcbX+19t00cex0HwFMf0W4HiR4ZLGREE9A6FgCI08lIGAEaN2z+IffCMIglm5LmqzYtLFNBXQp0BGAABqxkvUaa77zwGAAgWMhyyFo6xAD5DwKhbMyYIFB9kKKh+gEU1oj0PbT9JKLDGzDve9hw7oX44Mc+jUcf34esl8Fl516IuXIPH/vePfDzY5J8aSHBuXNNOpS+ovQKubHG2kISOoN2SQfs5wAAau9iRPzC3QOzQdnJFZqWFYMIP5fEbSowKgNAZuLFHlR1AWLtZewcj+Dlr7gKN3zpFuwjA6AbwbgDnD01hF5lBi7FidjpcTJodD0cOFTCkcUKakLTcRGjMADt+Fp1JEcKWGxUcePX/gOkVrteAkcPT+PO22/DntNPx1c+/Qn0SgtYl3bhdOvI0EOTSZATR7PLDk4HiRhpZV2knC6SmRS6iQwOV7u48OWvRWxkClU/KkUuOpyZbKFbpx2HMivCBZp23hVJtF34XxUAIE14eakki1RsKiiwaO6r3EOZPTgWAGBsjVPx0/NUZVdoTIrq/2ofOsPD5J5z8jyFSOzaftKJ4j9cbzVF9Z/fJwjlJRLCRuEhJ2yEZBLVThvnXLBHdANINcon0njfX/0NHrn9DuRZBHD+LdpHx+mjJz6fEXj9KFJdsgd8LDWYjNDC0ZHXQrE9dva7UYMA8npQr6FBr+sEYvkcGskE5mI+Sp0Ozj37fDz3OZdh51m7hdrfpaUjC5Z4XOzNOqL8z7UWCw4bq28h47ViI6gdosG+5s0YFPUScAPa4eCK87eIZCpTSJOaMJho93B4/4WV0oX9YQC8491HZfCsBJ7Cjw2vAXtorfW9tWKEUjwHSfda6+l4z2Vfwy/6eTj5PSZJ0EUfFPZyeJg1LQUmZ4HZAbTB3fYCA8YDw21bkXfuVY40ib3VoPuTTWZQKheRiMeRSaSkOBZkvVrD/r17cdPnPoeZA/sxmknCof5Lowm/3cPIyATm5orIDI0K4t5r15CMtOA255HqlbFr6yhOmMjAaS4gn3YBAgv0/63WJelmTGInThTD7eoyAsF2FILd1G69jmxhDIcrXXTzkzjU9PBUOYK91ShKyKDlZtHmdKioC/fh+NQ56cknL1WZiujSDTVdOMNm0wKEQCO9ujXGEyCwuiZSsHHEpdESYI2JkdAAhaarqsJkCAQJaIhVMkgyOBNJAEeL18A9hmMW5vECYAmQ5Mj1YMIiAAOZCq4rRYjdNxZE4L/h/cS/x0LKdnAYqwUUiMVw+MBBlGYOoDH7GK66bA927dqBD37s40hOnoD3XPtRjG/egn17j6C1vIChhIv/8ed/jvmZBVTqXbhOUvevYSpY1oNV8R78vwWoBmDZzwMALFBl5/o1WdGPFfslBADYxMnS/9eKB8fuT+ouZNGsLCPrNtGu7ce7/+83S8z+5m2PY6mdx+v/5G9xoFTCQnsBPpOslgvCJ+3yNOqz+/Ebz78Y7/qrv8BCsYxoPIFrP/pv0iVM5PKotzpIZTKGyUEbV86ldrVbaRJXaukwydJ7Zs8jM+sE3zBIdH3Qc94yl2wip+tLPwZMxcFoEPMiLUC0+Lf3xPxGwNySZN+o0PNrCzTZmG4TUPs4u8YCOrop3K2Ghf09YYCFinp+PZiVZX6gOSKfh4k0mQQEMWNCaVfAS4APM8YpZ4n4hSsbQZoWHsULqaZPoVAKu/VRr1RRLpaRcBL41/f+Cx578FEZlWjXWuKcw8KGM+VTU0NYNzYkwB0TdAJ3zCvoMsIYtLxcwuLCEo7OzqrwcV+dLdgxIzPAdT15vBYq7MTpecPXyGvB+GHBDFtkhWO/fM+ALbxWWqSoRpa4RvAsNg4eVvxL1rqh9Mvc1P9vAAALB+NSYDr+AyaAAlxaHuoZqd1/FfrjnDfjb7VeQSaTEqtJWgLWqmX06DziRJBLxNCtL+PZz9qBs07ZhtG0g3S0i1wiKtbYdVpwp6nXogrr6gYUVb1xFmZdjraMotHsolRtoFhpoFSto1ypocxzptUQ+nS9UUUn5mB002YsNtv4jd/7faw/6xw06y3Eh4bR8CNoSrfU1CuhXMgWquHCSo9layUeYgCEAACzKTQ3+TlDqGsBAyvyF9K4qSlmtIS41rgHtCHvI+klcO+998Jz46LxwX2yZ88eAa55vanBJuC/qV9W5yOyLzu0zlSXCdvo031PloxSxleDdKv/P8gNzd6wZ6AFAOyesUCAsA3tYw07IFw/yOPYHDD6N5rvKPgnTCTLJDDjblKjydiesc01ivxh4GNF/WIusrLaBmcP/w6vBQEQspDJVCQQ0KjVJSYJDmbEyUX7TZqV6hLC/IAxg6w9sW8UlosyAML6AZYJstY1C78Wp99Dok/tCx1PlC7/KgYAvy9M4BDLJLjHwlhkwT/Qx5PqyTh1yT2UURZb9FsGwGAcNdL42wt+LgCg1AVLExoUXLoAOPdAUR3ShVWsKS4U5iQQTQI9D8VWBP3hSQyfths3fu1b+M87foxELIFLd58vwoDXff0O9DKjEmwZlIUiZUSULHoSBgBsYmSTiqB7vAYCx8fwALWLMkDeQp6tyYQnhbOdNdTnDxUdRIbMCMAAAIiIYqXTXsLuLUm86EWX499u+poI4niNDrblMjh9IoN+dQ6Id+BzFiOSRLPr4cd3PwY3XcB8swGHKswS7DpokgaSTSOSTuCzN38J+6enkcpk8djDj+KBu+/GBc86A9e+5904YbyApN9CEh1k4urHKwJ7NGrodZF0fHjRLhJOVxgAkcwQjjaBHRdfhcLWnQIA1Ntt9FvVAAAgjSO8eeQ6maDy6wAAeP067b6oGlcragsma9OgsL+IAcAuJxkAtMSSBCpQcV8rTXwm39MZP76+cq2KKPUFnBimNm2UTioBAIoAWgCAs4+ZbFZGNrgnqCRL1PmqF78M9U5DXDIKXgpvfvkrEZlfgtuoI0sRkEgX7WgXPXEJ6MPtRZDqx+Cig3Se1h8t+E0Km7DoUItAuBw1gfitj2byGElkxb6xnUhh+MSTcPIlF2L7mWcDUa7vCCr1mjAWEpm0zMdRCVfGczrtgAGgHGZrqylQoSr2GnEvm4Tz5NcgM+h0BB08M8cuByZnpU3SGz4AwgW7tazh+pLDzRQ3+nge8mobaINa+CC2ieyKA9POM5liYi1wwD7H6t8/toDQ+28P8PDP7ddrHYSrX4/9/3B8eVoFjKXuhw5vO3JgE3iueblWYeZNILI0wO5VI0Wvo86QKo2Owjf5bFbmcenF68UcPPzgQ+IqMnfkEGLNqhT/M4cPYjiXQ7PSQDozhCMzSxhZNwU/RnE8Qul1xDtlJFoLGPM62LVlGCdMjSDS5fM20Of4ViSCTCoFh8q7RM0bTX09hnomlkrCHNOuB4v5RJcWglEsdh34Qxsx00tjMVbAU6UIjjZjqMcyaPqk6ytoKCK13bZ0mPjC3GRaFZtFZMcoDAdiPqqBwPihRBUFNG2XlPOGcR6vol6s55zYkInXriZFZPXYCbjwWtOKzWhaGAojXwM7BTpCoPeMf4/fE3BBvNoJNLRFpEdtkjTZCXdQLIuGf4/nl50D1fcysBqjbgdfRHXpKNL9Is7bvRMvuuoKvPcDH0YnNYpLrno57n98Px555FFMDucxls/g6P59eOKxJ+QeU/yKjgkq1GpBNpvwWm9zO+Os3TFLQpFrJWdliC9qgfoQYG/3YrjHGewtnb8LYlIY9AgnSsfbb2TvuLEkOvUysi6LgSLe9a4/wBNPPYkb/v07iGQ34+zLXo46Z7+TXRRGhzGaHUc+kUB5dh8SvRp2bhjDu//6r1CqNZAfHcV//fO3w01lkBse1dEsGbHR90q2BBWaxTXIRA0WnityEhnDIYys15Pnlo2NVq2f57SsV8NuHLw/m18N8iyhpxpgVRiJIWsrA9kKzZ9rmuuE3S0+N9cNQWoCRWsBs1q40MqvEKw9W+iHk2r+rk1uVzdSZG33KDylazIMUNn1ZGeS7c9tByyIlZzTjalgGT85msNxAop8VUsV9Ns9vPkNb5Kx0vJiEf0OR+Gi4r5DYdGt2yYwVMggm8sbKn9UBI4XFpZQLJWxuLgszh78Hq8fNT5I+RehLBZHphHBe8OLy+toOk7SdCBoKMCqOTdtk8reM1KU7QyyzA+bMQo7QskGkwUAjFyL/qrkQANB3GeStax87NNgAKw5AmCrIsbi8Ninft9iWUJ1N+5CFogSKTTDiGB+xDnwbqclk4sU70vHo3D6LUTaNbzkiksxnI5hOEnwrYJ+o4h0PIJCJknlPjTjLqpCzWaXlcKKjJc+6g2Ov/Zx6NAMWl2g2eZ4DesMo7JOX/NuC9FIE36kj0qrhcRQAZe95CW45Ld/hwqf/CW0fOZpQFvJlzr+aMezgl1s9XMGOjphsl1g5csGjXEr04ukzCktulayOML5zOr8IPz/wo5tK/uWQDU7/HY/kFlzYP8BKTCLxSI2btiAk046SfcaC0/OkztRGaEZsHIGY2cWKLZ7KwwCyusz8TzsQrU6hwmDXmvleBZAWQ0ABM5pWgWbseAQKCBjAsYdwHwtTCQz2mjzl26LWbaypjhaI1CUbZSQii8scX3+tXJBK4q4usFpWXlkAHAUgLboZEiyGSCUftE0IoPLC8BUxgoBDzjO1GwK88mOU4b3ZPgstzExfH1snI3DR5yj8xylYYwRBgCBZo4A9ER/T9g0wj6zTiKDNSrghM6ghIB1ZQPI37NCoQbA09e4gl+NSP1v9qwAAILFaS40A2UgMBUqsi0AEBUbAtKbhfevchodoFXrotTwUYmlsfXsPYiu34Q7738UX7z5PxDtxnD5+RcjlhrFh//jdvRS9Jkd+BELEkxVRB4MhgVAyoV0ywK6mqq4UihH3tZxAIDwArYFzuB7iqzowayojh5UFgBQqgmRbHZnuSCkByLuJ11wBOCCHQU89zl78LEv34JDh+aAUgM7141g52gKkdYyuk4bbSa+Tg5HZqt44skZIJ5Gy42hQyVeqFejk0mg3Glh66k78E8fuBYzi0tIpTP44Q/uxPLMDIZcB1//wmdx8uQoUF1GzuP8N+lXFO4gDVZvbSoeRTzagcduXSKOWG4YC704Rnaei81nnodyLyIz4p1GGRHS1eqcpx1sHt2vajXFa/3rAABktpYHeLkqTgAKWjhC1dMCIbQ0VzEA+J6k+KevvEnMf10AgFBQiWjHHJnxJ0WUn+smxqVw5khAKpuRgj+VTonitxuPS3eDH+1IDBXEcOlzLhcycJTiSn0fLz/vfJyYLyBWqyBJlfpID91YDz1S67jG+kAKMcQjRMxn4Dl9pBxPVLmJpGfyWaTzKZn1ZVEW7UUQ7TuIJrOIjYwjPrkB0ckpID+MhVIDTiItr8shXTMaQbFaQa3ZFHoq7Q1lJskUYYrgqxoUD3fXdiMM8GXRS3O+y/OGC2pRQjV7jf/SStPOcK110FkGjj187PNLgSvr6+mxOFYDA+GAu7owe7oAgFyX0BOtBQCED/xjAYRB3Fmr+Of31nrOFQmc6dbZx3JtCQhtqOKW9hXWYbDvV0SkJDYZJoE5PAVJDgqWCJq1uqjrPvHoo/jaV7+K/U/tlXEa6ktMpFzMHtiLE7ZvlYMv7iawTOuuyc3Yd3AGkXhaYp8X7SPWKiHdo/ApsH0sg43jBbGIJEXN77TQa9YQpXWgw8dTi4QUP43PLPop1Gc/GUkdv4NodV66rOWei5mmg05+I5qZKXz7Z/vQy06i7CfQinBMhqMO1NDgwUjxfEXna622kadVmrXVc2ERb7utGtO0MNN5fGN7x0JJ5oRVRMjeA/4rQBxFdVgQWPu7QHtCGS9iytdswQnpQMhMv5kbtX9HYpw5fO3+UyCTObDev9XJi11Pykyg/VFtxQyjLoVonQAAIABJREFUFpA9jI6N4OGf/QQT2Sh2bJ3E777m1XjfBz6MCpJwcmNYbvJ993HCximUF2fRbVRxaP9+ZLN5VMocLfCkKzpIYAc0cxuVgzUsCfAg0WX8ILgSzLWbJPh4DIBj9o9QJxQAGBS5A9/08D5Z/buyx9l86LuIdhtwekVsXB/Hn/3Jq/HQo4/g/R++GW5+C2pOAcmxMfSTZJzFEOvFkKEDTWMZ5z/rFJy2dSOu++AHsLBclNng0fVTqLU6ogeQyuVUu8GJCfjM4tRzYxLzjMaWaq/wZ55nOtkcHxkANZyL5zXi2BjjOUdKWJjz8eLT3GnLyIjs16gVQNSCmmuF9902RETV2cwv2+ulCtMDH2ybC9k4a23owgW4PeP5Ly2/wr8TFmAM507hDmMwRkmRMp92YGZfmbhjQd7wPQvHx+D8MJPknHHm85PNZIEV+n8vzs1j/dgEfu+1r4cXjWNpfhFpL4WEm5BRzFargbOffQYSKVfsEplHHZ2Zxfz8AiqVmtD7WVwxiRdxLBEm5WtVsE8aEEYgTUXBdGRCGQoUEGOhZRJva98n+gmqEcL9SyaV7WzKSBzFBQXoVnFSq5Eh78uw6MIn3sAXfMWp8Az+ZyUAYJ87YJKFRGpXnEWGd0D2rr4Gw/AVRoB297XvbwT9QlaGAyCDBYixn3Sj6LcbshdHMgmcsGkCW9ePYOvkCBrLs0hEWsh5EfSaBHUaIljd6Efw+FwZlW4ErTYdElhBOOj5DtpdH62uj3R2CM1ODy0R7JNZBRUPprAixyscKvH3UBgbE5HYv3zve4UptlSpIDmUR49ColIMWW0jM+8voDpk7EesLqSGONbOz47cKPhmHNMD23AzFvJzAIDwXlsrPyK7WKjlxrKO+5Xxnt1+Fv1zc3Oyrrdv244zTj8DrXZL1h5BsunZaXWoMuJ/Nlfhc9mC1zZR7flm97rsR0OxtwBAkFesGsMMaoJQoR3EA3Mc2N8Nmq2G1SDv2VL/Q1oBwd8XRwCjvm/GBGwDY+WMvVoICmhuaz55bjM+YOrCMEjJH1sRZDkvV7Gc+bKaLa1HaDPYpEYJKf8EAaQpoMwmAbtldl877QT0xXKQGm21xjEjsOHXYMemwveEr4v3hZl5tFUTDQDJo1cBAMyrEiJ6bvTYQk0vyamMKLcF5sJBwzIQLdg1+JkdWDKne/2vBwBAsEBX0f4lv7SJeoiiyoXj0CqCN5byyvDlAhYXS1iYLWK51kV8dAPOvfLF6I6O48nZZXzoox9Hvx3BpedcgNGpE/D+L96KbpIULk9plKKwqHR/PqPMXlIV2DEz06Rg9NXugr/TMhS64wEA4cUbLgx0wSryojaAJosOOowa/jgPIoWnqIAqLYptQ6K9seYiLjtzPc7efSqu/9LXsLBYQX+phl1Tk9iecxHplNFP+Ci3O4BXwH0P7EUkksHsYgn5yXEUy2WkoqSZteHlM5gtL+OiKy7D2/77f0eV1k+Oi2/d+g2kow6e+Om9WNj/JMaT1AJYRiERhReLiKAfvaiJGbFjnE048Kis26/D9VxEc8OoOFlg/ATsuuQKFDs+qu0mOo2K+Gm3qw1EaLsRGpP4dQIAQgEmJaVH79JlEd3Q+TovEOf5RQAAOxwEAER8UQTSdOfbrt0zOC1XPJTJHdcabe2KpZIwAIhoF0ZH0GJnIx5HMp3C0HAB+aEhWYcilmQ7BV4C3rp1GJ+cxGgyBdRK6E5P45rnPhfnbt2CNBWYS0twnD6iiRhiHtWkHSRcF+lYHF7Mx86TN8FzIkhQxEz8Zlmg9KknaKiTXG4xdHoOKvx00/BHJpDYvBXe2CSGxjcIAEDLqEq1KpRkcRpgQunGBSCzFCAVhxuwAARZJMCmA6pBoR8Ec3HksGKQBmW0AIDQzCl4pDRH2923M6QiwmZUbO2hE/7Xfk3xJAsgrC7kVxfQ4QPUPtZ2zMMH7VqJ5+q/rStIRXjWYgCsdVjb760FBKx10K9el2sCCOHDVipYE6Atam4R75DwqT1k6UAQldk1PQjtr1vaKY+rSrGEvU88ge9+69vyL22DuM6oLJ9PeHCadYzmUqhXS8LIoLc9RWVafhQTU1uwXKWNXwQpzk/XS/C6FYx4QN7pIp9JIuYlURjKi0Cg02sh2qog4bfh+W0t8PukEDOeq1I/Ey77L4VI452qKBp7I1OoRLMoxgpoZ9bjU1+/Aw8dWUZy3Wa0own0RGBQhbPIMqNnrlgVUQDVJGACVIfWoghdBpouRkNBWwgmL1H6pBVRtOeDivjoTJ1+z1LsVoJV4s5BEVFzoA9o7gZgi8YkUZAugIDX+gi+bimS2cWiSr9YaK09QsOOLotF/rxQKMjXLFa4v2ix6LgRfOXGzyATbWPzxCje8PrX4jNfuAkHF2poRBKo9xwBX0aHski4EdSWFzA3c0SEBUX/IkIVZQUAtFuhr3MAlg+6C4FboYkJjBt2/65OPmRJhpg9xxsBIADAQmy1Nk8Y8DveviMAEKMnvN9Fo3QAF56/Ay+9+gI8/uST+NinbkVyeBuK3QTS4+No+DU48RhcP4osx/7qJfz2K16KXq2CGz//eRRZMGRz6Mdc0COQ+jy5oQKOzMxobIsZpXa+ZyYBphPIOVojzW5UuAc2b3zdVkMlcCAxb8aCQhw1s6BquEhXSzW109QEVFkpAxFGZV9QdE8FttTlyLJbmOwyeR0dHQ06ZDYGWiYJ98fkhqngXtsYHu7oZzKZwM0i/HO+Fp41Y+vHZb7YnsX8XTtGEOwn05Gyfz9Y6xSVE5RMk2rS7SlKmcl4RkEM+NA/fwCf/sSnkEmmUVoqwo268Jy4gOV87yfu3Ibl0pKMWpTLFSwuLUtCn/Aovsj5aGUOiZhZSODS7m/R9xAGAkcxqFpP33C1KQvWthk5ZC7IpN+OXSkDTp1V5PobhXLmi/xdEWlsM37qLLMm8upaZUF4W8z8sjlMADCsoQFgmQyr949Jn6STxQJaeoWChLMIMfol1vHKsAFEE0D2M+f19X3I/WVO1CEjq4Nc0sXESA7rhzPIexEkIx1UF49iYjiD9SNZRLqcxu9hYt0wquUSfnTfQ2glxlD36YLlo+cTkKHtnytjOGQXs0kmDC+hW7Ggo8aKHnjs7M+Wqli/ZSsq9Tre94UvoHxwP7xsRrSPKlSrJ8Buxkxt6BfHM1LKGefpJCB6NSu7qIPzfABIWvZN0OwPMQme7v0bAK1G/JFvKzpgRrIWoJgnXSn4L8dOKeZ58skniwaMHT/dt28fhgoFGVmT+ivETLDA3SCma0fYvid+rSCXithph/3Yx6zOaYLfC+UmVrTZPr8F062YsQXK5LlM8T54rRpHrU6AoWPKPtEuPKnx1O/heI7qBVDUmHvQxhvRYwsxuo+XQ9prwt+zIqiMExwVkgZltytjAI16XZgAdBhg3LAMAwsEWUV9BTAIANbl9VkbQvv4MCNq9euzayVGkLHTQDzim0aacQszY2bUxqCNpoKHgxUWvldWm2R1zmvvaSDeeJwFGmn+jY4ABJ05Iyhlg7V03u2Uksl/LNVUphOoVcZOXsJFPJkQVdnlhRIa1Q76sSQOFes46/IXwNu4BQvtPv7uH/8F/U4Up2w9GWfvuQz/8Imb0HYzKvRHwQKZd+WG19AmFGIrUMPuGDs5BpVxOPNsgu/xAAArIrYaGdL/1+JF9rFNfmSjWBQ0KgCAUB25TTgTYiwTuQhjzQW89IITsG3renz0i19Fswmg3MAZmzZhvdsXemzT6aDrejiyUMeBw4uIO3nML5eRGx+RQythRDp8z8Fys4arXvkyvO7Nb0bNUEm/c+s3sX54GN+86Ubkoj7izQqGnD6yMdqRdNHk64hzioRzcRHkk46MALg+6esuOvEU2ulRVNITOO+Fr8Biu4caFTHbVXFsaFUaogFgi4pg0/+aRgC4iYTy34+KAwB9n0mH5Tws0XmbHMt6W0MDgN9TD2KqiRsa768RAGiTdphMYblUDACAoZFh6aTnhwtIpJJC+0+l07KXiLbavUErvu1nnIpE0kWW/NDlJfzg0/+Or3/sBmzNJFFwo9g6OQY2EZ0kwQVH/GfpQ550HZn7qVTKYi/l0XaM769HxWUmI6R0KI2/3iHbIInY8Ho4Y1vQzIxgugPM1NroxVzpVvGDh8X6qUkBKwiMVakdEPdUvNCIOwmSaW2MTKKj85nGI8pcY1kPTPRlDsGoWAVyR0EeKrRvWxaFD7dwvFmpkK6Jg6VmW8qkvaZrxam19vaACWQT42N/c/XrOeZ5hBkxGAGwzxD+vRUHdoj5sNZjf1EScEwX03SiLS2Wv0/altocrmQ1rSAHG9SbyfP/Ye7NoyS5qzPRLyMycs+svXe1VoSEJBaz79gGZIEXYADPY7ONHx6P7Tf2mPF5Pp433saeOcfMjN95GNuPZwy2wcbsZhMggwwCxCoWIVpbt6Req7rW3JeIzHjz3fu7kb/KrpYM+I+pc6qzqyozMjLi97vLd7/7XdoPAQLcDGnK9ndaLWysrWFncwsf+YcPodtqoUj6eC4nvbV8rFKdnIJaQYS1M6dxcN884v85gYQztXd2tjG3uIgzq+dRrM1LcMaAuk9dkjTGUq2CIB6iUiogYLKUDEWUdF8twqMPL+GylRqbrDHcXJU2F5WfTD0GAEEArnaqPCWoLe3DVidGc1LCuH4Qx1bbePsH/xHbSYRhVMNIGAA6w5vXgXZO1h2rbdQR8YTqWK2VHnuq57qWE65t/l72gHxrhVbWvJsxbfdmqgXjhG5Fpd+mRUwDJfF5KWQElcEDpgGgLsQFlG6t81ynAADHf5L+n6BBZXqrLroqhV+pYMWY50ZfYckkQQVWlsmGuPaKy3DLxz6E1tppHFycw8/9zOtw17H7cMvnvoygsoC02MD5rR2sLC/isqOHMOjs4Ft3fBm99g7mGnMYjjhqT1euxgDU3lFejLbvTMEAvwVAYgZrE/J6mC2xFT/i4SUXawFg/yKBbj9gsn30SCBABgDkYmyv3YOffd1P4lFXreDue+7FR27+Mub2PwpxYR7FhUVsdTdQKudlrGR+nGB79Qz+7etfj+PH7saHPvhBdPsDVOfmpQ0gyBfQphZGLodSpaogkfSsahBKKqrJZBshQteP07DxNFHMTtks7mwfO1aIFTpmA3QL3PzfZ8G1F/NMHBhklX6/Ui+sArmHU5Vuu88CKAQBuv1eBvxmMd/M+fvCgMYQ4HNJ/6ewLcdN+Um/b8s5vULYMhTPLVAXpJSN54vCAob9WKr3TObp69vNHZw9cxpnTp/C9uaWAOMMzFnxZ2xJU8L+f6qgLwlQP8T65nrW9sBLQx/HW8aef94XFfTUdkmOMeS1JQuDjL6d1o60eei9pZ3TgFtANhZYet2MfiyiftISpJAxY0L2Zk9F5LyquUNl2bdssI3rpN11vRnr/iBfyr6ZMs2mfsKbAuDcdeZ/MjQuRRA5AEC6PsmqUYV/Yb3yhAW4cEk/dYnIYuTEgEB9znAwQqNWwWKjilqRVc0RIrao5qhDNcFyvYzN1dMynergvmXsX1nC/n0rkmh9554HsdYOMcpVhMWl04g4QpxifXwkwyB2OhdkPDEuoqI6E8AYw1we+ZWjOPbQGXzk5o9jY2sT9YV50XMiAMCKmLRwyYJ0dkwEaLTPXMJ5gg1Z8cMYADOUfg948xlQtPES2zr/Y9fXT9Asr8riau9mC45Imnle9S/Yl761xdaVJigkSh9z9OhR7D9wAL1+T9YrQQCCwgcPHhSQgFoAexU8DMClrzAb4j/PAABWnn1xvr0SaH99ZsUhBziwAOR/7oxN5xgA/HnKRtHczQAAuaxeQi7jM4XZlUqBlQCAPEUmSbnCH4VTnUifXFtPayBjH3hght+CZCCAsQEUE9GWb/6OiT+ZAMz52BbAsYD8sukBVsw0v8Q2DGnhc3p0prNgYup8nl2PjLXgYkj+zIkXxXEsAACBRJW21FGTOgUglYJhZj8s0vZ0o5ShPQV35ITd/ubrbESxbIFdhsZxEoceAJBRI+0CMv9wirBy491RsgsgKrxlTNjTKKMzQ7SbHWysbSNII1TnVnByu4VHP/WZWLjhceinIf7Tf/4jpJM8VurLeOkrfxZ/+Na/RZcyCG4jOUUlTVJE7T+nCqNOCE5mPjsKlgRZFG35Z7YA+FUW3ZATDAd9h9aqWAJnxPJ6BkSnSR8ixd7GdDjHL+JVRD3763jVCx6Hfct1/PnffQBproh8L8EPXX4F5icUl+piO+mhceAQbv3iN1AoL2J7o4tiqYpRTsfuBFTxLxbRSYaI88BP/etX4lU/97MSgHS6Pdx26z/h0n378YG/fgcOVMtIm+s4ulhDcTwAZwgSGWULAAFujpSZL0dieAsYCgNgO04xnjuAjfwCnvuyV2FjmKJL1DDpoZynimpbRuH5QadcG1Ha/8FFAAV9V0uLc+fWkA9JcVKnzznz/xwAgMEBAQCj2v1LMgCIMLPVgsJRDASMAcBWgH0HD4hYl+wLGckUSvDCYIbGervbwnVPexwuWVkGhi2Zd/6+X/81POmSgyh2m9hfKYpAVRhOBLWe5Hi3aAB1zAfXL8khnJ0uQBSvudAg3bzTKI/OcIRJsYakvChATq+ygk5pAd2ojkGoCVguz5GZSsPk3hRqXBCiWqtnARCdB0dSERBgEJcZeo0IlS5tTt9LRFXEbEqVFzTT63cj+qn9SXt/k8JqAaShrzyGVquM3uRUxV3A6gOSVvmyJNmMuDlUYwn4yYLvxHyndwEAIEMApiKjeyX1jwQAzCLvfvA76/Rn359/lxYjGwPIfJhot1G+rOqf9ci5wNPNCZYaYUxH4giOaSrJ/vF778XXv/IVofzP1WtIuTbYrxawd7YgPe8MZKM8x8lFGPT7KARUNx+gWmbVuiNmeJgkyBcrGIzGKJYqQnerlco4fOAgIgCNahmbG6sosMWlvYnO2inkB9s4ulTFtUf3STUobm/pTFtpA8ghyeUdC4ABXh5RoY7VzTai+hIGYRVve89HcXy9g9LKpTjbHMoYp5gwAkWcpFhv/deKwEuC5qh6MtaPyY5dPxdx289Z5d95Qv6ZffQyPtD/LhSkT1j6/2hfBUhQdXRLnOxeSu+w+1L6v7FmFABgryCPI0mJVc7FZym9UJSH3d7xafC23rl/CALwuaaoTjCAlaBxv48D83WcvPsYHrjnLixUy3jdq18ttP63vPUdKNQWsdYcII2KeOrTn67uNO7hM7d8DLViTs6rP2CQrMCG2gUGDQoA8PPSVlswKdJlLlg2AMBUzu16+AAAnbZVah4JADDGkO1d3574ccuu/cyJPJMQ+dwIG6vfxW/95i8hyo/wzW/diVs/920sHbwarSTC3L79aA12kM+nUoXEqI/BThP/+bd/B5/51Kfxmc/8k0xRIZC+79AhDOIEI+4RZ/dk/DCZX061WtXKtcLL66OAnVbUGNDzHPXvMwKmbuSYJeESXMr8zIungGp/plcvW0NkTbjpBEpX1Xtm12cKPFwYoJuv4NomaOyzjuxM7J5bAM1HJhM8rtlk8Td5xoAqWsmfTQ3b2Ah2Hn7ikIEa1IANizqGUGISinwlwrZo1Gpo1GuIB0McWNmHUw+d1KR/fgn5MMLmxoZclahSRLurlVH65i4rcpNU94eIAiql3xI3+jgpMvFckwSlSknYpRTvYzwWOTBgMOjLZel121NhYif8yOo+K5My9s+7py7PdIxSLRYJEyDTbLH7ONXb8CWPL74K9v6LkXmNIpw9y/Xsm/+xin+2R90T2Tu/GwBQBkBIpf+cri8RWxYAQJP/QMb+EQDQauXBfSvITWKh9FOAuhqlKPF54wEC7rVkiHyQ4srLL8fhQwelUiqaGmEeGztdfOue00jz1Wx6DEfIsvIvOjGcyMBYRvWLCctI/JRO2PaVYJQv4OQAeMf7PigFD8Y9jN/ITNlpt7C0b58APva5M6Bd7j/1lsiA4Bx1r/rvTXvI2Dair6NX2wfY6CQpVmhx0ywAwOdKC5ld7xmdAOVwU6cmkvW4sbEhST0nUjXmGlLhX15ZwYjtqG6EHQE12hv6gIOHDspIS1Okz5JvF7cb+GAV6FkwUXrcXSuaHzP5AMbsypt9HkFs/8tnAJhNuhgAIAKijqkkCbIIwKvoOI9Lu8Y9Jsr/tDvOn1BsW+JOV5i1z7cXAODHb7O2jfaZIqEWU3ISgNi9XE6ALYJUbL9Qu2ZtTtO2A66IYZ8iw6pNxvfn8wnQ8JE208YAWmxu90RAAjL44qEUYk0DQJg2BgCQGcCkzo2FVp84LchnZEZvCpd9xuk4bZfoyx98L+x+P/q9Z2W/veDPTnXff6n/HFZA8jkqLKfosTKf5lAuVXHXt+9GHgXU5paw3h/h0sc+AQee/WwgzeONv/W76PcnuGz/ZfjJl78Wb/67f8CpzY7S2GUOaxHdfh9Fjm5xicoUcZEt6LgBDnlzCcpeNzozgDOVu2kQoVQgRVCdwI6MRJsq8tIIEhVilZbFIoppEZXhDRttn8Lrf+JpiIIY7/zoLcjlSgIAXLm8gquW5jAatHGqtYkTa+toDmjQqpxco0r2UYpet4P5akNot/laGc1RD6/+338OP/Hyf4V+kqC508Ltt30Bi+UK3vP2t+GaQ/tRGraxXApFTTWf4zXnGL0A7V4f9UoJS7UigriHap6GM4cR9QZqyzjeC3HTa38B5wcUTBlgYa6CjdVzAkBwJLdfJZBr6Y9DNNE9T4hMnR0p4LE+2jfxWqEX6TUUAcA4QbvF2ZukyzCwJK2RlSetpjNw5hedLzcfkXYNHAGKNNJQ8Ns0AFTQazrZ4Xt1nJlB5rxitnhIK8kIhVIJtUZdZnuzDYAsgEKpiHKlIgn/wuJitsl5D++465v41294FapcGK01YGcDt/3JH+OySoRG0kc46iGi4yRMQwFAqerzfumoHU7LnaSkMJOGxGmBE4Tum60AMt6jUEQvLKEV1lA5eg3apWWsjSKgsR87vRGKkWCke1wCdVjWu6ZJ+5SqLwE3q8KVikwzINWTn5P3hteefXXsHRYDJoJJSim1REHactw4TttnZoj5syUzNIZWATIHnK2VyURon9xLvriZKdeaAbVg1BJlC0D9pMP/m/1/r4Tbd4YSuLMFyLMPvvPj/22Mlm9ffDBiOifaRNOmI7X4PAY8FzsP3iH2v0oF2BJHJ+ZnySQrVXQmDITr1ZpMwhAHyD3GJKU/FEp8p93G3d89hju++lWcfOABESqbr9fQa7ck8edzhGHiFHZldeQiNDtjzC8sIR60kQzbqFUp2NlFMh6JQBiTIUXJI1TKFaHiRkFezmfS7yA33MKku40g7iMYdlDBEFceWsblB5dF6VlE+3TlSx9/jFBAAI5nGoccY7SIex44i2985x7ce3IVm/0Uo7CCYVjFMCgiCYoKGMioGx8AcMJVTuV2uqf1fwZW70qfXFuZPkMrDULf36X4ZG5Sgz5LgBjkGQiQCVnmcwiqRUxc24EonzuQwHoGTUND+7ddjzeFMMms8Vpk9grAbK/pPr6wNz4/mYg2zKTXwde/fDswGuGVL3spGrU5fPKWW6V9ozUCOvEEP/TUp+Oaa6/B2dMn8L53/xWuOLysFQ9O60mmn5OfUVoUXGVGBHC9i+v3ySoji5Mq9DlW5bCiQeIEfcVre9fYPotUzkLpdXK26sLP6AN7/n5X/5MTMbg06WDQO4lf/Xevx6DXxKc+dSvOnu/h0Tc8FUF5EVG1hrWNsxjFHTQqAQatJpLuAL/w+l/AW978Zzh/fh2dfh83vfjHce1jb8DmThP5grYXcsSkiDaOhgI+ic3jtYl19B3tm8y451gtiuuS0pokGPSHUjywKrxU4o1S6gmi8h7499Zsi1855GdlImmJOxNdHo/zqqkYTqFPE4rkmjHlaxMGtHXUZJtbEAiglPl76gZVq3L+JpjMz0S7w0fafxmXWSyKHaKfICjF3/N+U6uJCQtfK3aKjEQHaFoywNezfUWqgUEgz+Wxa/WGCL/pmtJUmEE+1xNZcnyMGVB3ulL1Y6WUIADDBbkWXFP5UPyTXCOnnm7Btlb9FRQ3u5+tUZ4jk4tUx4lqkjzRSQYjHSWaJCMXkzh6v42DtLGOykrfRc+1rWLJ+dSaZJtol4FSgdTv78sHAMxGSCuYO5wlM1lF0Pyc/T0gKytWgp9AkSFy0g6kPzEW4zjDQhigWKAPIBDGnucYtXoFC40qqnna0DEiVjExFq2YUh6qAxMFOMIiCouIUuxIJEcgw4YZfZwCd957n4C7bEOaTJhEERxl0YGvUZvLtclT5/0olQsS7xCQaKdj/Ne3/yUGEe+l6olIp64MNGRcqe2dLC5aa7F8Ujc1RkY+sv3Vv/yu2p8lW25xmLDatAVH/QPbTDIVf2vt8DR8LA4y0MliIYmxhiNUSxVpgVvf2MDm5qYAxtSbYusOAQBjCPn+bfd6eRj00FrTvATRj/PpUIuWYGcMMN1banPUD1wAHPgV5xkGS3Z8af11bWXGQHIMt2mMpa0k8jMZAy7uZ4yirdbaOqPtAG5koGOlmPK+MFS8qrppHZjdpU2yONUHb9Q26dQQgrhiJ3jfxsr+4Rf9/PbWluRh1Ezi83gstmZwOgO1Amh/fWYfz4XH9rV7MlDEF5Dk9abOWq+DgMAVC2IEU6WtNkZOmBO8ftPWIvENbmSjiMy6tqJsbbj7on7ZICsXATmmhA8CyBr3AYAZE+V68FV8by8jJQAAxfEQoEfHw4pOVMY9370PhVwR1foCtgYjHHz0NTj4rGcDlTr+/M/ehoceWkMxLeF5L3wJPnTb13F8dROFktKAWM3uDUaISmVpCWAQkSF4YnizjmYljUs15eKbQCrMMxQJ+9l6sqQH2ZG6eA4ZAODQXTp7UmjpIEaDvtwo0sPGrXP4Ny97DiZxB3/1DzcjCCqI+mMcnVvAShSg2drC+WEhgDGtAAAgAElEQVQH670humMi7WUEnP/O1C4kkpmgFJXRodBPtYSNbhOv/+VfxE0v+Smh6TebLXz587djqVLB+/7q7XjU/mWU4w6WijlUcxTDGgsFj9eJdO96pYzlWhFh0kMliMU7jQoV9KvLuLcNvPhnfwnrI2oADFGtRGhubpLH9y8GAGigpxufG8kAAG6cTrufAQAWHNNw8t76AIBuQk00ua8rZar90l+oQ9JNoIv6YqDPP9ed0vkWK1V0ej1s7WyjMT+Pw5cckeS/Pj8nAk0c+8cAyRIBGmmKs9AppYUcXvIzr0AJMXLtDcR3fh3f/If34nAhRT0dAsMOhW71fmsNVIAA5BLHBmDgzHVPoTFZeQhl1BnHBfLeBkiiErr5MrYLdRQveTTaxWVsxCWgug/dwRAltoKAxnH6qbMAwI34ETs6jQKyRIR7JwnzGJL+xCCXvVWp9q2K4GGphMXFJaHoEhzh7xncy56SiIMjePq7gisz+tYvOnuP/ESH50mxJL9yxPXgV2MZKPoBshlTo3HJnHbva/b9TITFAqRdiRTXU8RAQ9cVEzg/uZf1bFS3mQQmqyZ4yZkPgEgV0KlbzyZvFpCKk3MCQP79kX5x57SZRJBmOldtiNpyt91BIcwLKEn6eL/VwYn77pdRQezxpyo1bVWVo7UoMtZTyj+/lb6slSlB5QNqRBQ12Rl0MBlzrjanDsQYxUwICkI1p5I1RYfqXBMUJmu1sHb2HDrrp3G4lmJfLY9aqYClehXLjSpG3RZG3Q4ataqsmZ1WB51BjHyljlJjEf0EOHXuPB48u4E77nwAnRHF/BKp9E84mi4sk7+E4YQjMdnDrm1gCmFx39NZ64Jn0J/Rpd06EOvgNoG17PgBlD2f/ovh5C4AIGtzcRUfbf6Tl1usY2ssyaXC2uLUDvFRWZJu7TSOSirry0ZoObYNgSeqAAvAqZMJ+M3rxW+/bcbWkgU1GSDG+9nt4NDyMr7xta9h9fQpvOIlPyU6D0xqP3HLrUCpgXYMXHLVtWgsLODg/kV8/MPvxVxhgigM2bGGJPVH5Vr7m0svdlUFphUIt/3FDhPA49f3CwD4FNoLknxv6oe/h+X/IgrJ/kiKGW7j51//0+j3+vjbv30fqnMHcPiyaxCjjIWVfUhSVnS2EaKD1dMP4epLr8YTbngi3vKn/5/EHUxObvrxF2NhZUVUngmO0u5lLTm7xlPZTGsFCC0xN9s2GsZyHhSVYrCoAZlDpXywnGPnrL3Qs2F6Ddz65iQX6S3UsXn0O1aFJ6Bw5PBhjIZqu+39LdDleqlWq/J7HoPHtSo+wQqtgsfCQORxDezkc2hX+UggwDQnmPjzZz6X65N/t8TfwAZSlO38TGtANI7c5BzzC3zvQrkieiM6t1oFlmUevLT4aKsPryEBDoIqrPyzR18BABWF432SSTIu2VDaq1YH+V48d8YOGVhtQbLsSTJ0ejqO0I3+ZOyhqZ0WIOycZA+6dlERwbPjeCJ7s3GHirNeJL13v/5BAYBdLQAzyb9UCJ2I3ywITfvP1DcsElgdg2t2HFOMLEKJbYOMy0ZDlIoRxvEAmIxQLuVRYYtpge1UKgxbmAxF9Z9tAGSENSpF1CpFVDiZggxTMgALjH3zoljeH03QG45kjF+r38MIEwV3CQAQfJjYI/VblGLPe82KeKfbFkbA8soizp9fwx+9/a1IKyFGeQKJqm3E66lEap2HToakRFai42LfemX4Rf/gxwxWDPBbuKZbVz0Qv6yuSgBBrrInEGtxgyX9EjeFoQCEtBX8v9j4IBRhy+2tbWxsbgrlf35hXpL/aq0mzxt6DDMf1L4w2nv4qNcvfGQJ+EQBcNMQ8avT4lu/RwDAjitJuItr5NrOjAOcggpujKhjONoYQCtS8HUikEvb6wAAvfhsEXAjA9kmYP55RsyXn0f3/9Q/ZaCEG7OsBUoFACRCd+uNbyM2TiYEdEB2QJdaRcWirmn6BjctwAcW/GtoOYNO/xlkbAJbb9QQmrAFa0wmIAugBgDQBmkLgLScS/5jI2Snk2BUw476dJ6NoY3yfpSRis7nGGBvflQeR7/zTH25l0PvqvLLXOnp4tr1N1ZQmOjlQvSYZISkS0d44P6TKOVKKFfqWGu1cMl11wsDIE1S/MW73ouvff0uHFg8jDf88n/AW/7+I/jOiTMoV6vykYN8EX0iLWI0iNCaCJmNXNILQhRejKfb9LOBg/8hdc3ome9+1L4SXT9qHHT8pI4Hk9/SoHBEBz0SDSXH94WsRueQ623gl1/5I2jvnMdff/gTiKIaikPgQKWGqN/B+fOr2OEMeCbhaQlpWpQZ8KR+pLm+GNfchErAMYJKEWe31/GLv/6reOFP/jia3Z4AAF//0lcwXyriI3/7LlyyUEdjMsByKZAxgLnxSGnrUYRef4hauYTlWgFh3EXVAQCDfBm9yhK+uzMRAGAHHLvC2e0J4n5fpgD8SzAA7NruBQBw9BUBAM7b5HokAMBFRQCARsYAAAkkZWMqAkkHLb3KCs9nvUTWAvDwJu+R/8r1w7UmvcVBgCNHL5EJABwFyMSQSfGBQwcxGA2l6sHEnzStQX+A5s4OfvhFN+L6Zz4FIfqIuts49t53Ij7+HSyMu2jkE4wHrNAoYMFqlRLpJ0iJpAf8jDkEaVGQdyYsTGVoFEJelwlR7BySYhmtfAnN6iKCg1egXVjGzriCsLyC4XCEYm6AMNU+Q1nzfhDgbVYxzt4IP+lfC0M0OYGiVM5mlCsqToX+sVS/Nra2nEq3q25Kv6cDAsI89h88IEaRASODQQPcrKVEZiO7ObSm3UHnx9ewBYABowWFlhj7z+fzZhNrCyz5XhbYWpI9NZTqlC0pmaLO02oqNz/Bt9nJBr6dYMVrFlTwq5LWl23nbu/jsx18AMB/Le8VkeUMFFGDI+dtAAAD34XaHNbXz4tgD5N/Vt9Z/b/v7nvwxds+Lw6p3+3KGmDSz6Soz17BThvLS4viIFSwUZ2B2kburzzikc4C5poXTTjaNRKUKFZZjESTokZ9FyTobq2js76KKB3jkgP7cMW+Og6VBkh7W6hVarKO+u2OVPXSNC9J/yDJoVhflMT+3HYH373/JO578DQ2m23Ekzz6I1Zuiir8hDxGk5yMfeJYU1aLqMyu4yv1nJn8K/inoNqscvNuMJgin07heg8QWxkAGhaqhZnW1Nxumr7eAxV0PWjoTREt87hTgGCKx2X+xqss6XvJpxD7nV4sSXBVmVkAIFvjaYpKlMeRgwdx9uxZnD35EJ72xMfjGU95EpJhH+//4IfRjnOYFBvooSRz7p/w+OuxevI+nLr7G7I2troMwHXUpIJqJpambAVrB9ALtDcAoGrnU99qukG061n15WEYALM9tLv2yEXYe/Ic2jRSx8dNXH5lHTfe+Bz0uiO8+c1vxROf8hzU5w8gyRVFKJLCwUAf/e4ZnHrgfvzcq9+ArY02/uZv3oO5xWXZbz/8/B9V2y/ThSbS/jUVKGRiQiroSEe5ithdXuyHMt40YOB1ZBW519XElYAd+0lJJyXVXRIvV6XnyCnu5QunQNixJhqEjpiQl9Fo1OU9jFrMc9g4f17thauyGfWea4S/Y8LOY7C3+PLLLxc/RlDVqnzz8/PaqtLv7wqU+TqrZKkvDjJGgL2Wx5mbm5dj0fYTbGi323IsnoeNsDQAQiYfyJoaK0WfPo4gqQRdSvHV5Josiliu97CnIltce9omokmh7jUCuEqfVsbgdJwll428F9tsnDif7DivN5k/DwZd0dyRYzhGojDSQgIIOptbkjur+jshP3ezxdbu9bVrS8/Wp+wlziZdBCJ4xACGh1XVjt1HkL3hjIwWTHZ/ZZRspNhpbaHeqIqooiZaYwGLJdxlnJiOwWmj5SKFV8nQmAgQQE2R5fkqDrEdNUxFvFFycDKBmejGZMOkwhxk4t8bJOiQVh1PMIwVBOiOEkwitlmxTUKFtkVsW0i+amO5XvcdOIDjD5xAfaGBg0cO4Stf/wre8dfvQOPKo5iMe0goQO4AWD4yHxEIxyX9oIAsW7AIJAuYrOLPwkjZxSZ1cIqzOep3DGLxcgf1oCoiPCYryKZ2+ONU9Z4YBdyqyibqybiF2hYEADqdrrBoOGb6wAGOtVyQ1zLunG1bu3CtPDwDwI97Zv8v4x2z0XsmAjsVBLdYzs+ZZhkBGSrubJ/ZIQMAlNpvaNf02HocnQJl8Z3opLgChWgLuHjWxgVKzmeAAgEGYWIx9p36H3t/W/F+wm92y5J0tmtJy5sIy4+VhSnTqXTtSYsPu+a4VjtdbG/tSLwmNkUEu1MZF2jFKL6XD0YY48muuzFbaR/5nQwGKNF2j6jTMHFjZmmjCAhwryljc1cByY3slYIRcwWPPadxnStEuAswm+9mz7HCVfy72gIwCwLY78So2tWcCaIsWeFG6fLEojK6vQSrp88LAFAsspKTw8LRS7D/KU8BN+JtX/0WPvjhT6K7PcS/es0b8PUHzuOL3z6Gaq0hG5bPGXAuPdMhGi+nQTBFY6c9oILY0CHMzAb3wQCjgM1+cHFqpAu5ZFM2dEp0xXWZOthPEVTeHFIuYkFFlZqRQ2ncwhte+lxsrJ3Cu2/+R5RKc6gkeawUy0i2N7GxtYEWA+q5RXSTCEmcQ42qy0OOdGqhVi3L3FOpZxVDnN5cwy++8Vfxope+BFuttgAA3/jK11AJA9z83ndjf6WA5QJwoFaU+ZFMMGlQhFLXH6JeLmKpEmUAAK/iMKqgV1nGtzdGeMFr3oC4Oo/umP18XUk2h20iUN9/CwAYWHnBD1FlDYhs3zO4GAgAwLE8IjTj2i240XwAQAJJBwAogh+gRpVkFy5nSa7vhB/RTV78CYYWs/WEt5vV/8WVZQkCicAyOKeIzNlz58QRkULJL17z9fPn8Utv/DUU9i8jHHdR6O7g1j/+rzia66HQOY96McU47mtVkLQ3jqySjcR2gDHGoSYykWCwVO1X5I6Jf57fpKblQsTFCppRCZ2FFYyXj6IZLqCHOoL8gqqkoivEags4DACwAEBQVE9wyva1QBHsySaCyH5G6XGOhNKZjwoCKoUipqbTGjhlgJoNdGRk5UjMBmBzZ1uukdFfGaSxV5mBJQNCqSBzmkKZOg46UpDHMLooe62JwhsKy/OzINYUpf2qv++ADHXna+z3/qPscRMxne2/c8uiyh55z1jOIuXmuGdXkdmY2eObE7C/+z/PVmF4j8SAWwuA610X0+OcEfv8Kdw3X2+gtcUKZg5hmsPtn/8CTp88KTeBgBkdoQlOlQtF1CsVVMplbGysZ6JHShlTwydVMe4xNwuYjCsbI0kBvRJVmyYjzFUirJ8+gdb501ipFXHdFZfg0v1LAj6Ots9gfrKD4oElYH0La+s7WD54KcZBGec2OpgU6miPAtx1/ynccdd9OL3exDgoIirXZGrJYJigWKxLK4zqr5B+l8qj1AODQMY/yfp1ytNSCXVtYOLcLVize5hJ5tgvnNVwe2B3uMRFrPsw84HZIDJ9vdCMxVmaToZNy6BoD9mwDED8sMx+0scs2JhxyPZ+VFDPpqDskeya/9oVBGSLkT5J26VYZYsHfZTzKX7lF16PrbXTuP/4Cdzx3ftRXjqMu09vozy/hAMry7juUZfi0x/6OwEABmkRo/+pzWNBjE3DmdK4fRTxQgBA/LK7qLbWJXySSpzTkHmEFgADAMxH+/7b3zP+78VO8PjjGNtbD+EnXvp0HL30IJo7A/y/b/0bPOPZP4pCuYHGwn5ZZ1tbm1haLGN9/W60tzfw67/ym/jA+z6Gr33jLtQ4sjWfx2Ouv06mvtAesp+YbWG0TXYteI2Y2HAfKQAQCUDEwE6UqV0iSsV5MneoJM3732l30NxuKpVZ2uJcy8MkRaVYUuqpN8fagmPpenbj6dSmzsl1lfdjT/BwKJ/L+owNGCAYa+wjjhGj7eXjs571LEni6ct4HLYTra6uyrFYpfKvtU0TsPGGtMU8Pm04z5/2nsk+lfcZIfE9Lr30Ujk2+5OtCk8Fc54LfSc/A49L20/fQAZb6q4h1w7bXamvQHtGCj4nlRBEYaWU98fiBhFeyybaTMdWminQJEELRbRxYiNTVQ9n8C4+zFUUJyyieBU2DainUKBW/ZWR4djgbmyeUoIePv165ODk+03+Za/sAQBke8QZGB8AkIRql73kYtRA15TxGc8R0ywXySJjdDLGJB7IBJF9y/M4cugAlhYaUgCbJAPE3W2ZRkUwTNa1m6jFIgJvAyv9vf4IO50+ehwBzUQ/LMgeG+fy6CYsuukoVCnBObBaQNkc9bEK6McDBKUCKvN1PHj2NH7nD34fR6+5Gt1OE4VqAROyKp1fsylHwgZAILoxZB8wr0id4r8wDgg+cT1H1GaZ0twzEDcDFJSpZS2Us36Cx7HRnAaiGhjF66HTWlS13uIZ7jUySSlyycSSMRDjJBGbdqKvZLWQ7cAWMnnPiy60i9CzZ/xNVmTwCqFySD9Bd68x1qOt3u8XALBkfBq3O7p/Nk5QxRjl88nvXLWa1XheWNtfIiIuSYr8Xj6L/D8VsElyNK/NxwcBLEbk7/wWVnlPaS/QVgAKvXI9iAiwKywI3Z5JdhCi3WpjY31d9a7ktew+ok6G7zun49R9UNLYSHzkOdAPsPA16vcx7vUxZrsRNeUcC5gxCfcBbY8CAHYnZAdnxSGJf3yGj+XB3sSozNdkY8Adi9rYisnvPTuzQbMggG+c9gIIpGeZivxhhDbltKMKzm+0sL3eRBkFEXzrJTGOXPNorDz9aWKuvnnX/fj7930U/dYYP/OL/x6f++6D+ORtX0Z9fkGVoYNIgsOEx5MGCFUjzQAAn05tKJ851BkgwBaWBRazjwzRpiJOCgCIGcpYAGrgaeykJ3s8UqG2CScD5NDIj/CaH3sqzp0+gQ98+nOoVhcFAFgqlDDcYF9hFzsUqqzOoT0KEQ8nmM8XRRwlibdFcXY8zkuVKw5TrLW28Ko3/Bxe+drXCACwvdPEt+/4BgqTMT75/veinktwpFHCkYUa8nEXca8tvb00GoP+CNVCHgvlEFHSQzVUcSICAN3yIu7cTvDkF70cjcseheaIPYsdEQAZtLo/MABgGgC8vnS0PgAg+hC9vgAAoxGpLUqFtZ4sLlBjAIjIhxMD0SQwLwyAacVPN4K1bjyye334Z/DuUvip1x/IOVx+1ZXCAqDPYJJLcaG18+elP8uQXFaEec7sDfqV33gjRqTETYYIVx/CP775Tbh+LkS6cwblIh0Ye954+qGIVQUEP1wbwDhkRUpHiMl1kyiaolZANMkhT1yFFdFiCc1CGaP9h9Gf249m0EASziNIGxLYkP6ayykAYIipPfrr3yrLcjrOoMiAQAl2VeREDGQuEPo/hRGpMFup14QKq1V/IukqoiSzZ+k486rxzk1jPbGsilFYjqOdGHQR3baqE6/j/NwcFhcXZf47AwW+D4NDBoUm2mRBms8QsIke1jIgPahu3CBthAXq9sjfmQaBzwzwHZv2F+oFsSTLXzV+C4H/e3OKfuCemWkvyJpN+n1nyv/XytqPa47HT/6F6sbe1zCPQbuL/UvLOH73vfjUx2+WyhP1A+Kx9qtx7+RD9s0qA4A6AexbVgaFC3BcGUvnjmtVa7nREC0SGYdZKIrYZiEKkSZ9DNub6G+dw+HFKo6uNLBSj4TyibgvE0hKGKIY76iYzdwKEDWw0RyhFUc4udHHV+88jrsfWBMgYByWMJoEQgFlBYbgEvVe2q2O0OOnM85ZoSHFl/PrSVEmYKZrVvreTAGXgOyu6perAkhvv1qJqb23DHU6sUKsSI5ta4kbeqsvmYpy2fGmx7JjSjDI5ILB3ygRQUT/3ltCK1UoA0c9YMLWgChTuwTDAhVjjthatBaY2bUnQRAD5FIB7U4XpWoNhTCHXnMdr3/1K1ANE0nQPvHZ2zEuLeJUc4ywOi8J0Auf83Tc/skPYcwWp/n90pJhAJ72x07F63YxLPZgAGhSZCCJf82mbBb1C9Nowj6beFe2cMxoAFzgpy/CAgjTMaJJjDOn78Kv/cZrESd9PPTgJj55y2244lGPQbk6j4UlVtSWsbmxifm5Ao4fvx2H9y/jRS94Of7g9/8bhpNQ9IbmFuZl4gt1Xnps8ysVpbpPFoAaaA1QrQJlwm4M0KUFgKrVUpUiPVVnW+vvlBEw6CmNnZdKx8Q5keE9GQCalBHq4ghcfhljSpgvrmJPNhq/zC4a5ZQFAT6H95TJNpNzJhzPfvazxR7SpvI11UoFJ06ckOfYOs3ujdM/4TGM3cXjmto/j8H15YujPeYxj5FjM9mXCleSyGtp8/kzbT4/h7UWUHchoJaA649g5VmKMvQZpIf3+5I8kfaviRArt0zcHPOHYDJFmmVMI+MKvVU6R1znfjN45/8Z55FVoO0aOk+cCUWB7ZyuXUBsp+tJzpIXN7Zvuv88vSNpO/Btir9LZ/9/YQbnw44P98qL/c0HAGb9jACjUhjX87PHWR9VrVbQajUxGceoV0sykpjaVRSYLhEJSAa49PABXHXZUSwvNIQRQIBGdQHyqFUYw+pcdFKkOYqY8d6Qomls1eD6H+sALQruBcISprD3WLRHchFF7ehvYiriyjhBExwkONGL+6gtzWFcCDDIpXjuTTfiBT/9Cpnesr2xgRKZwnrXpyxIb9yxEKkZb1JvSSYMOKavY2RJkuUJG4tdtSOZQHDGyLN30hHN4ismKowqJsIbx8c1yW9rm+He4doji9RaSIVh06c+xiKWlpYybQ7GTT54avfsBwGLZgsbmR3zGKMPl/jrvtpjXLgTjLW/GwhiDAABQwx4cj5gWqTRyrvbtGrzmIB7AAB/ttHr3MdqY108Q5vsbOosSGH3wvypAQB8r+x30v6hn0vAXdps2hanw0R7Ew9jKaSwpWtnexudJsW+FTxgGwBjsMyfe9fIAAABiZ32gV+8kteMJzh5332ic8JYTdqfBA0m2MHx3LPNjZb8u3jItajb9VXgXdej/Z/t4VpAcTbA6V9kcYYxAHYtshlb5Yrhu1oB+HwKlnGkDjg2h/exUMPJU2voNgcoIxJFUYZX6/0uWmGALkeW1Zdx34mz6HcmuOmlr8G920O8/xOfQX1hUZC6SRAhiIoYUpyO9DCvBUC7PZW2o/PSmTjlRS101rCZQTQExF+g9v+sf0qqmWpOGZxaC4Cka5OxGDoaSNJhaUomCcV9gJVqgFf88BPw4Im78ZHPfhG12hIqSYhFVmxXzyFOx9jmqJRCBd0kj0mcQyPIo0ThlXFLPssEJRlF0k9H6IyHeO6LXohf/NV/h61OB9vbOzh253eQT2J85iMfAjo7ODJXxmXLDRQnA6SDntDGaxWK+AxRzgeYL+bkb7WQIjljaAvAMo61gCNPfBYe9dRnYZMGetST5PNfggFgPShqSHdrALB/ixQnAgD0uRwDKHdR5mxrddr6n4UAwCdRWCqKJPgpUv1/DwbAlGT7/bjOqctQwckKKrWqJP9sRaEeAKcCsC+L1VAKszDxp5MzIGD/vn14xet/FqN0hELSR/srt+Humz+Aq8oxcp01hFGMIAowZI9Ymkd+kkcwIQuAgfsECQEAquUSSgyAWFA7zrXOIUxyKIxVDXdYKAoAgEsvR6e6iJ20BkSLQFwWtd4xukhzBFaUiWyiRLaFxdBkyKBR3PTq8ScR4Qt0LBoXtSRfnE8uYwBVJZ+MAKpFV6s1uT7lSlUCOQowDdk/SfTUGTmxC9bjxh70wSBzHAwmGQgaDZVjIOmQqRFhIlp8vc265bW+8sor5WZZguT3SUuPnBtz47MEzPjys/M5foLvI+FSdXIAgr2H2Qb/ca8k3ow+j2+O0YJnQ6PN2WS21e//dVQ2cZREoVk5sTYNJ4oj6q9sE4iK6Lfa+NgH/wHnTp7GVZddjkGnh3ariYWVRe1jlH2jyYWQPt3xOfJOPgsdgDCqWIFxpHfabyqBi/imUj4p2scxTrVwjEY0xtHlGuaiMWpRIsn/eNTFJFYWlJCzxhSFAmKKyYV1nO8AX/jm/fjKXQ+hOcwDpUUMxiEGUtlX5NyovlyXFGmSahHpmE6giecrM3hlggi1MHQ6i7JWDAxQ5ZZpw5tF/9KRadl8RiXNAAEPHBDqfcjjOcq1LgJ3u3SvZC0EwhCbhmC8V9zL1TBC4IIg+2vmLy8CAEwtFtenVhlsDVngYuuUoJi/Nm0taqAKjCiMVa1KdY2dr+UwwTWXH8BLb3wuTp8+iS9987s4dmoLce0QdvpkTAR4zBWXoHPmONbXzqG6cgS9WIXudL+wkqfiT1rFfXgRQKFwuiDO6P56zdhOMlXXfjgA4PttAcinY5TTGFsbx/Eb//H1WFs/h9tvP4ZTZ7ZQKNdQm1vEcJjiuusei1azjeFgC2fO3IEbn/8jWJm/DP/3H78VxeocCpUqDh85gp1WU6pwtP/zixx/ORaVeLknjh4uAZbrM1cgkiKXKnar1RgKp1m1eawsACqqCxWb18oFuWYLvAB6anOmK0n96ZTezs3GpJpJLPUFbG3Y+rFqE3/P86NdJQBAO3ndddfJzwaK1qpVaR3ptNpZ65bZWevv57pg8kKbzATe/k5Agb6TArK8t0z6b7jhBgEA+Fom7iaEZT3QFAK01gLpiWZS7ip3/FyixeEo5Kz+k3rLpInvTR/EuEyo2wSi3PgrnWbiKNjWWMOAXlrPRuofmDi46qIJCoueUKoiaNMeWgdkSceRS+o8MeQL7LhrU3zkWMSvgc7GK1Nr8b1GMjyqjuHdnRpmyb/HQPJDerEh7iUy5YOjlkuazKfjvojBNioRDqzM40mPuw6FHNXigVI+UC2s8Vh0YFqdNprtHdkn1NDg5Aw+ahKVV9r9REEbxhYsIhDso3iaMGQYG+WKYtAZV1NIkO9DlyUtthxRWAjRTkYYRiEOXnUV3vCHf4hT99+H5VYEVF0AACAASURBVCNHRKBWdp0wwawAspuVwXUjlH+pnLrhagY6suBEsE5sqZty5m6CgpPqJ11NeNo+LP1omjOEAVmNqjNm/sEvRljVmY+Me9iKQ4YMn8t9sbKyT6axWHtMBiK4mM33OXuvj4eHBSwWsfPbVbDgfhN/rOdvfzPqvzEZZpNr/2eh7Ns1c8eQ4zgNAGGwTZ8wbXd019wYAGLHPABAwAg+J9EpUwbqiU6AO7aoqbFo5do57LzsGvpMDP7NZwDI9fAEDvlcWbvMNzPWqALjFB/lZ6AewMkHHpTXccVyn7HoQp9qdtePFTMwZAY44WeVzzce4/ixezDm6EHaMbYeSSDmxszK++h6Vn+vQsgWz8nxsykMVvDgmnWvEnTeGhwdVc8BBHKeIgL4O8+8YAX51X5ZQBdpEVAAIGbDKDosaJbquP/+Mxj1ElRyHDc1kYCzn0vRDHLYSiZoj/M4dXYb3WaMH3nxK9GpLOHt7/sw5haWhPLMLR2ydSAWbs0uAIAGm4GnibRocZVzPC9EV23N7UXRNUdrlWSrGJFQwYhwMlFamVTgxgnKpYIk/fyOQiBhABykOLxQwk896wbce/ed+NhtX0KjsYLqOI/FqIitUyelQtrK59ENCxiHNapFoTiKUctTbKWH0bCPIF8T7YQWA+tiiCtuuBb/8fd/D9vdLja3tvDAffcjmozxhU/djPa5U9hXCnDpUh11GfU3Ro4CKdWa9NfTeM4VgJIDAEhr6YVFdCvLODEsITx0JZ75Ey/DWqsts1RJX427gx+IAZDjYn2YFgD2qXMeb7fDRJAbxiH5QruZUkUliHIAAO+LjvWhc1Aqn1JNHR1PKpp7Kd9/by5UaMfjCWqNhtJ1o7xUfzo9Vn50BBip8CJYVChk/eoMbn7sxhtx/bOfAcRdYNDEsXe9DaVzx7E82kANXYwmHQSlCEMpXeYRJQVlAXgAwCTQ4G5MoF0q6QQAQkTjAFFCYCSPfj6PZrGM6Kqr0SrNYWdSRlhYxqQXIcwXMQw4r1pRVKPR+WwAXtQsnLSeQ1ZP3dSByIRWnMiZOkOK53BOOmUmHSDAZMwZRzpVOq1cIY+VwwcREqhhkMaJHI4JYII3Vo2ywHF3lZ0CkAo6GEJrmgEmrMUql6lsW6XKAAaCAWQOWMuAjYIyITVD4f2k3wJmQUApMjWYMgD81TPreGcNuzlLfj4RkHHJoSGrfkDgJ3D+ufA+sbpvLQAaVGTeVKqOpPNTB+Qrn/8iqoUiqoUSes02lubmUS6XsN1pSjW9yPYK3kMGNE5t24S6BOxhoMvknz3n7GtzFTJSbBcadYTjITDooJaLUc/1sb+c4oqVKipkmAx2kA7bMs1C0HFSgDlTO0nQ2H8Apx48jeriYcTRPD7+uTvwjbvPIi4sojUM0eoxcVdlebKV2FlAkCEZ9GTWMRXaR0ykJBDVCSES0Attk20CI2HRcFxnTHvsJDWtKdeS9wsTfE3GtO3BVcN0l2QMAZWL0m8X+ruLP2UTMLjVZEOrPgYQmF9kgmZ3LUtypSd7ikHoQR0okQWYGvCoT5uq3+/FALD1MwtkCfAyirG0vILz202EYYqFCgHgLt7wmpfKCLONTowPffp2tMNltGOKDJZQDVPMp110W02My3MYEah3QmpZBcEFLY/EACCAYZotswAAW6js658DAPif0/+sdozdtoODdMYoJQNUSwO89udvwsb2Bt7znk8jLMxhlEzQmFvC1nYH+/cdEkCp1TyHaq2DF934Atz7nbO4/fZvIVeoiODwyr59wvgiA4ZzxMkG4C1jhUp8jfgqN4JJ2m4ITiUqimpjHBV6c33m7OXUtccAkZVonXAznXFN0E+C7V1uS38y/1aulFR3wIGstIUmajccDtAf9HeL4Dk9ANoZAdedDgBBAybwNquaf2c/KxX2WdkSJp4nnkeggOAT38/sKGePm91jSwETPmZrZEsQEHjc4x4nrADx5WzfGQ4l2eEXx5dZG5i1EPDaWYuVBPhsZZKJCyMkQ44FVPCEIoX0w0wYtWigrBEBRkitNhFK6gZIxVB1hBQAUACae00mDEQEC9xoPrKoGFi41o0sBczGcjoV9F33ZwoEyvtLyc6/g7tj0elf9gIBjG/08EncxaKavQAAS/7N4vgtAJkfyqq+2tIjUzwo/DpoI8QQ+5fquPrKI7j08DLSUReFIMWEcdHODnpMXtl6yMSH8RIZFVZVl3xSkw4W86gxQ3o12YWs6ioLwek9UM+GWELcQRROUI4i+a6QgSZTUkKk+TzGUQFBfR5nWl38m//nLeiurqN68AjObG5jbmkJw1FfZ6aLYCNHE7oJVi6BJL1e4gt+Z0KAjl3sJlHJS9wFy+6EfAbGJh7rzIHAsqsdAyBnLZweOOyDuYxRtFWmtUt7Q4SWSyUcOHhIxe69FiD/fs8WH3avhWmrysXWyK5k3QMp9Pc5SSCZxPJrtkfe2s++XwAgYxTY+84UQLjfZIysMbxkbahWkVwP7dMwq6qsHvopBzoYACA9/DNijj4FP/NL7jkGipj4IX/m81mQ8gEAFin5N7I0GF9xzX/nW9+W86I9p++VgosbGe8zUO3/tLd+CwCvs4GjZHeeuPseTKhDlk5QZhwto7GVwaRAgAEAVqTWar6tUzJs3WVTCEUxHQcWpPJ5FDhwf5O9MKV95Ab/6akz1scFP85eqYOygChzxfIfpgf5SYwcadRxgLDUwLG7T4KYQDGkeqgKsEzyIboAWmmArWEOq9sDnFlt4UnPuxGLV1yDt77rPajNrYgoFCl5QaGILsfu0DDJWwveoirw8rML2qRor3PKZ798NCgzfHvSfO3VGqARsRSz7EYB8mZVKxR+GEnlq5DnphmIJsAlKzW86JmPxV133oFPfv5LWJhfQS1XxHyhjHMnTkhyOaTCbi6PfHkeuUmApNVGJZ+iFMXodtooVebFgO702ogaZcwf2of/8t//G7Z7Xaxvbsr823IQ4Mv/9Bms3n8vFsKxtAAsc9RcFCA37GKuWhEAQNgAhUBokbWCVq96uQiDyjzOJCX0Kou46VWvw7lmSwS/2EMY90aO3ujmGGf0Gjdb3IWuGgRNe1zkmlqvnSB3jnpH4qLr/+LCpABgq9lBt8tEi1Q9BQCkj88tRO25sexUE35W/zkBgE5ce/Ssd0WBmWnf1sXBn91rYq/n6bzPUqUilTQmUuzFl8S/qK0ButpUzIWigOUqwakhXvPa12DxwDJAscXWOj77pj/A1ZUUxe2TWKwAw+GOHGMoLSURwnEBIWfsCnAxxiRg9VurmgnVSsO8AAD5Cb9zCEiby+UxyEVoFasoXHMdmoUGWkkRheIi4t4EYb6AEQUFDRTLxqRNC6Oyf5nwe33mgm2x34hMC+owOBFEh3lJkKXPcYij0JRVZVcTILdHcsBOr4OQPeOlkgR4ZErwm5MTmJCzj01cjTPy+h5qgGiUJqRoetXVLOFwQZgADR4aLq0HUh0mpXMs4+8EvR1ptYcggVWgRIDGffE9DSjgefJ82f9HkEl64W1EGx9tTFBWnZrpnTSkWwAR3WdGdZsFAHiO9tkz8SXrK+e5iVNylDZBkmnzbC+k+OiHP4L21g5RGBTzESpRUVgBkzhGsVRAnBtLuwqrKpKkuBYbARUIIJQpomnjH0MXuLC3mNW1EebnqkA8wObZkyinI1x/2SEcrkcox00sl1KknXXkONGCI/2o98H1yw/Nak6+gMFojM4wh7l9V+Bcc4y//+ht+Nqx05iUljDKlZErUICNvixWUakxhStzwlZiUN+m8/OEqgiKKIKvU0RIEZcxlGxrcMrfovnC68S9ejG1LRHdnPasT582TcQFjEu0ArYXACBLxwkQZv7E66EkG4HvT5thPsaodtZnY40KUyft0HynHUjE30Tg/LVq//cZLNO/K61SyEM5ZehsNVto1CuYDJso5YZ4/jMej0dddTlq88t4x3s+gmOnmgrSUGl7NEAlHYkGTXOYCItOxW+VsivYBSsF3ogjCzlciquf143FM3FPO1cJJLnmvgcAwK6fn+TPJvyzoACbBdPuBq64bAnP/7GnoD8c4E//9G+xsnJU1lytPidRyvZWE+VSBUFuhCc84TJce83V+Ju/fD/a7RhhuSRVaAEqOfa1SP2TvAhwMVCykY/Tfa3r0wJO2g5S/hmYqjK1+jJN+Ek/13FNUjVyQIAps6sIpNpn/97y/7beuE/J0pJe/FIhmy9N/6iTI/R37Bm2JN7o96oDMBYbsLKyIm9BO2m2UirzQQ4b59czlXIeg8cljZvgqh9IH73kEhXMGo+xvr4ubByOFObEHLIRHv/4x0uF08De6QztWJTN+WXHZ0LEFgS10br4mPyz95+VNtFUmExQKlI7pihj3rSv3O19qaKNZf9yD4mOgZsWIOZTbGIscYROGGDxgT3ZDohxVOPIMQGmhS4DYDRQ9ntoM0Kuu10ssCgmtDcAcGFaPwsCWGlt9zNnK/oXBLfeL6hZ4KuOqCignpOEx47BM60K2tQsxtQp2EZD2n+QG6NUCHD4wCKOHl5BkA7Q3FxFkUWKmHpTHBcSiw8qF8gUmIiAchxGUoSTKSdWqcxUx128TlFj7q2IvlXFOwk6lIsBFmshShFFBMn21CSLiTenQ4xyAe49fRbDfBGv+6M/BkIWhEIMJzkkBe5bPk/HOLIwKJ+MRlHaO1gpHqMQ6chp+/w6dcH97NiXqmfkfi/5BEd2e1MFBHhWRFdDFxWl5T+MH8VfOUaWVZq59knlt6kdVuDgemeLJcX+Dhw4iI2NTZniNRs32B7yY5jZdeCVdi66RB7+9RS409F2/JoFALSlSBmOZpN8GrsVSLPYzirdntCmHNviJX8ygDtjUek3ANxN9tKqvuYjUtTSvpxM9I/5haxtxqes2tMmsd3KjQ7noY0FYLFP1l7gAaN6bRR8p22hzReA0TEkpfAXFWVKA7Va6pUqvv7Vr+n6DfMC6GiLqLYk2T3j77ju+GijVXmOeu30g8u5TlJ87YtfQury5GqpiEq5KLklGedcx8oQNFFYXadmq+T9MuFT9d86TlpzFj6K/dZuAwHjCAhk65XXYvS7T013V6/0g+jBoHQxUblUlEgCMwYeEjRzIxOl4MHZ21PB6nobq+vbkvxQebcchUgY5CFCHJTRi+q48/QGjm/3ceTa6/C05zwTb/7zv0SpfhjjoI7+pCDCMJMgAQdDqRY6tUoKTI90M0sFk5QDIkgcgzel+RrybQG9LWq/ojetsgQiUCdOXlovVH2eVShKYTPw5IKQJIpiTXQ2aYxKFKC9tY4fuuFqPOH6y3Di/mP4+Cf+EYcOXsJSFdUPsLOxJQGAzrAWU6tKtrxpIpRH5IaLQJOxXJFo6gD9NMa73v8erLdaogNw/MQDGLH/ZHUN3/zC5xF02thXKeLo8gIWogTLhRFqkSpm95nMp0C1UpXkhpW1lCO+8gWc645wtjPEG3/vD3HniQcxKZSkitfv9jMFY0ErW00JGEjpo/Kw0okdGOAq73YtpeJI+tdwJEgYr5skIi7wFmp3dyAMAAYUpP9zji+vAwMT0l6KZZckOqRL+mDCQHuRC5Fcd2sBEFaWGF6FbI3q6yeQZgln1cF1su1088lnYC4j0ucM5CdIQ6qOk/buEDMx+DmUKzX0hgP5Ls1VcPDoQbz0FS9Dnll60gO+83V87eYPYD5uYnHSRmncxaDTRJnzloOCVEBJPxPEPk1EtT/KKXWUMn4JQZqQrQ4BClI1SpHIjF6OwSyjGTWQv+bx2AqqSMM6Ruy6MSNl7t8bTaSuyQsq9WJlgYqi3Sr8I+mQEwXYFYbMzCfeC2QzIEA+iK9onDENIIq2xUpZqLW1Rl16ORn4MmAdce4rUX5ZR44RIo7XjU1j8kdnYICcFGCD3Q5TRkn6Y1I8JWgLpF2PF4GB4WCovbjSNx+gvbMj9F4T1jIH568VcSIezctsC40GRQQZCGY21NMiYHLGarZWoKZfWhXUaghH74kCNrUYkjFKpQp2mm2sLO/Dn/3Zn8ueYp8Z96bOig1RLbNXeQH1uSoqc2VERe6VMkJZQ6G2kMnaBnY2t+Qzbp0/j+bmOkY9pfCDzj3to7dzCvsWKrj68ktxZHkRwaAH9Dqo5MjiSpBPBsinXKtM6nhQfju6CStxYtfKaA5KGBf2401/+m60xhWc740RE+zjGCmKXk4IoMZIRwnCSSDil0ySCF4RwBDVX3fttK3C66mUaoz6JBFdk6qsOrlcxN5Ot+JdVcOutFvdst74Ok0onbKzO74JqM1WSjTgmQntZ7QdFIlXRN4PjMQxO0c9DUYsCXRAphvro1UItzpcEu4tlawjIaueSeLPG6wAiWgnuNGco2EPlVKIQXsL++ZKeN2rfhqddktAmo/f8jlstYZoLB7A+mZTJj9wT7JNiRXvzZ0mFpb2gUNFV89volqbE40GiuEJDpMx79Sb5VzbBE/Fr1LJ/+06zWCuswm8XLsZDQC5k951NvE52a+u3cYq1cXCGK2dB/G85zwZP/TEx+POb92FT33ic1ha2C8FAwKRrNKw///gvgPY3trEi256IbY3d/C5z35JWF47vS2QiaX32/V3m84ESY2l8tSSSoYzBZC4g0vU9CFzK1MCn7Yj8v7saqEQIzm9KMJeYYJlImYzn52r62IipC4UlPatzNr719udZygiZ9P+XQV6zNKnqFTZmxzLdWLlndVajfHMxyr4TaCBlULaIF5/0pnb3TZn9ekEmzCUKQPGJGHV00YQSo++a7Uy8MT2CwX+aI8JctA+M2mXY7gCAYEDBSH0nJWeDEmuWJQhZ5SPPH+pDjpGDQN00UXh++6ajDNbk7ck3N91F/v/HoWmh5ngceFRdr9+ehem/tpB6+6lU1Xx2X2hT6AfIcikFUPuy0Lo+oidT2LszokWoqlFKnNUEhE+9uXnkgHKk7a0DXGM3/yc6ohQvJjXlcAAH1makA56+ilnCxiHyU8F+j/+MEZOevgpIkgrQv7iGCtL84iCnLSZsZ2TgAy1rwS8oqngFI94KPTrVq+HkEBcqYTNTgdJFOGSR1+D65/5TODa6xSMHTInCAS0ixGIoGwYKVM0E2Rl2yjZKb0eF68r/6uonOAD2RKgX6I4YQ/jNI8kjdAeTDAgzh1GiOk/ReeCu00CdY0ZeaUdwytJhvJ6xrOMbUTomLGZAwQIosqapN+u1jA3P49are4SR+enXfJozIEsvnaCnwaEWuXa7JQw/Vyb1SxYas/ZZddmGQBsgcnnRYCO589jGOApTExqdrmCj723TODI5tnzyvAcdF0byKF7UGnx0ltP4c2RAiV+MUfsEul9Ata7AqLR+512hWqquOSe/s61K4hGFOn5LJw5bQ+egwF8ApxSZFRaLQgC5eRzknHA8zI7Qq0hrgcbOd9lyyp3VqhCp2Rs0e4RAEj6Q6ydXUVza1tZXozluYhZBCLTZcScTgtNAmjGiYCXBFIJbjXqczJSkLkQGVkcpfzQ/Q8IiCFtOCykFfKyd1QIkMCZ2QbNC/aOw6eWxgoZ8jwh4yi4o7HTVL/E2l5y/d9+croL1XFURV1AQKHI0V6OyseKnQs8JKgNWCsdyM1ORwUJBM+uNbG6tYOwzMQnEZp6hBCFlIKAIbr5Bu7b6eNYs4+5Sy7B8370WXjrX74LKBzAOJhHb1LEhDMWwxhjHjugYWPvNDc5AQAidKkABFx8TBzshtpiN0dhvSx+cGeXSlEUKpKryi/RQwUA3A2kArtUQl3VU4bPsj82RjkEejsbeOLjr8UNj7kMd935DXzus5/HoQOHRO19NEjQbnYYFiha6OgXhhLxvUX4jhtYKEYp0jDFCIlUdP/krX8uBpAjco4/cBI7WzuYK5Xx929/BxbCAI0gh+VKEfurAS5dAOpFLlgCLkxcWUHMi0Htj0Y4tbYqIEBaruD0Thtv/L0/wOntNlIqcac5tLZ35Cx5TgR7iMDXalPqnySStuE9AMDQXtoHoqAM5nkd1WgoDs0N0W5xRJnOwOQ6iiRJUQCA6y5Pj2XI34SiPToHnpuWfWA67ssBEH5smQX7hubOoOjuHOx+q2a3F+RJWRIYDWIJoPMl0qNzMtNbpwLwzah8rFUxroyFfUs4eNkhLOxfxJOe8URMmhso5EbYufUTOHHHF9BIu0KtLXFCA8GCYhlxSrXbSJyVBLEpQaQRivyNvI8DAAKZSI6i0JvGGObHSIhGj6to5ucRXPNEbAU15AJSpln95xhMOjRD9P3P74cWll/s9fdsN/xzop8LniPorAs0lTGgTzGKklRIXbLPebb8PdHv+cUFEduiwGCuGEmrDxNdqTgKmDgRYUKisjSUimAq/VMSQFFuVdo9afB+5cG3AWIHpK/cZqiao3FmMoU4QHu9/9psqoKj0dIJ2RiXTNQlnUjVkQmp9P065NocJI/LPaDMJa0K2nx3EQILgKXFugheCd0sCNFqdrG8sh9/8Rdvw8GDh1AuV+RaHTp8SKpoZCyoKjFbMhLEkyGCiMdlf6Ul5OyLzIm4VZWjGWkjx7G0ElG9fzLsY0jhv8EOFlYioLete5yiYVub6O9sIx30Me73pO+TVaJcyqiIySB7PPmotovHzucb6I8buOfBFt75gX/CRj/EuNhAH8B2dxthMUCxnEeJs49JmeRouoGO3+FxrAJqAZDvj3yRx9l7yz3aY++6Cdy45D4D/6QyqFoxlpiyFUIBYLVRFK2ymc8GDNvj7Pvt9bOJYlrFwQIvSTocoJF5YG8LSiAkQKO/raYVwmkQ6EJ9eZ6jDPuBHMdauRn1bE2ba1SRjLpI+i084fpr8OIX/ijOr62iPxjhYzf/I9abfRy+7Go8dHYD8wuLqJQjdHod9IcJgqgkyvkc35gLi2izrYwiksrZcrOJKdErkJ0LDqcifpKSeEK8swYjAwCsRkkf7AEAe72ePsX2k1WqLJAsRDH67Qfx2le/HFddeS3e9c6/x4MnTqNcqknwxeBxFA+xuLiAfq+Lx1x7negB3Prpz+L48YeQCxgcMqJXQFCv+e76q8Q77nxNCXwKgOeQjLRHVW2MqhTxS0Q9GT8J4Gk9w/IJvcvCapMKt/hBvv9/A6j2MtDKwPOB3tm15Hrl3fsbeyu7R6LBqDpHsuc40tldA/OXYrfcXnHELdm3Mk2g38VEwxs5f1Y1DZyhv7f2KAMA/CqnXokUg54WIKz1yxgH9knYOmDgrF13SzS43vOBVnvtOhhYy0RB7os3Ei+DbuySiZDo7rjh+3KE3+eLMgDRXQtdGW6PSzV7D3Bt5r1Mr4MZKSMhTlIgWEd7LvuGSV1UlCSZpbRBTNYhQfQI5fwEc0EHlSBGuVREuRg5ETI24lJkNodygV32YwSS4FOYTFspRBg7Rx0HdoEUUS0X0aiUUC8XUCvmRUCQYwMJCNB3sKrL+JoJGO+nnJsbd0wQNF8qYUKHWCwhpj5EGGLx8CE86pnPAmo1uS5cIymZZ8LUDGRU+DbjbIJI1CAYMhfRkYRcW8JwZftMVjV1zcMut+FI2XKZbZ8DJGkBcVpEewD0OJmL08gmKWpzFCnUyTNCPVfalyscpSiWGGsPJULVQqS2DRCwFt9FJlBeR2JWa3XRT6KulABhoiuisYl97VWonF1e2T5gsula+vbKccQOudYL/t/At+z6iwgm768WVsyHqX01/Ra1bfzSop3GOrJ/JfEduRZdm5YxfR8eh3ZCmUpkiSggYKwE5o1xn/GRi88M9CfgJ98K7YttZaJB1X8XY/H3XIek0XOti40Q8JAAEZN2vkb1dXQyBfVsAimM8lA6raSNemNBqP/W7sp4TtoAyDiSQhFbhAis6fjljXPnJWeSvUk8KulLGxA/q+hp0Oa76r+1lvN9tV2Ao5VVSJVaKQ/cfxwTMvDIAODkDQ8AIJhGJoAA71JAmjKyLzA3nksxAMAsiT7XtfE7UydrxRXpcv3feVpqqI783kPf1YEV3dgB/2/sZVMEJIg4Ii9ELikhnRRw9tw2Vje3ENVKCJjUdlqoF4ooBUV0+il6+TpOD1Ic2+kinZvDj9x0I/7u/R9Fe1gVAKBPAIC0oigRAIAsA6mYOQBAh/+Qdkm0VytBUnHZY9zXXsGIj4xp8KWLj2gLUVSdTelGiMhNVhVFgfySkTAACAD0mxt46g9djxuuvRRfuO1WfOfb38G+5f0oF8rYOL8liaXQcR3qr+epfceCm9mYL0l6CJUkxDcwzgO/9n/+B1QXF5HmI5w8cw5nTp3BDVdfgz/7H/8DnARcniQoTcY4vFQGhqvIpX0BPFUHjIveiXpwKzCAYq/0/oN4YH0Lr/s//j2CuUW0J3xOgKTZxLg/EIoh6dR6zVSMj2ia0W00EXcoXRZ4KFhCBoCN4khkbJcG16y2bm3uIB7S8KugFN2yrje3GgMnhOX6gZgYqdowe6OVHrgbAJCzyLS/VLdht0CXLPlHAADEAU2AcrkqIn/9uCcsgLAUuf5/0oJo4Ki0XcH80hIOX3oE5bkygmKA659wHUrpANg5i3vf+VYkW2fQwBDVcQfFNJb5qgRlmOonuQJirluhGxIdj8mHQZ4IH/1gLsSQs2pZUeKb5ggAJEgIQBAAiBaQu+ZJ2ArqQFjDiAKZkRoEmVyx14wYlU59mNAki4K+z/DFaQ48DACQKbaL6rxWcdWZ6hQBPrJ/lJU4jl2kg+REABML4p0fkiLG/UmanBMoywJqJqDChNBgJ0u8vZ5qqySZLfDthMyRlT7T3aNRxHi69TlFu6d2xrc3VAk3+6lBtLIB5P1cQsS1T0ErUlQ5EYGBCVlRVE9eWzuN+bmGiiVSADJfwObmFtbXN/GCF7xAxgNN7Zi2vjBoF/V4fjNosjlsztaIOA3BBlZJhlTsH8s3RZai3AQ5zr2OyYToYzxuYzhsy3NLZD7FsXY18phJgh6FxghwxKwODhGz2iYVg1iOE8Y95CZ5oTZs5wAAIABJREFUbLfz+NSt38C3711HcxBibv8RtEjJDThOrY/BsCOfWav/bIcpSBA1ZhuZABjGMNPrpwyzUIO+C3oXdclyHXC9+BURFRe1FgJda+bT7G/TnCknVRn/9ZaA2O9E7DJLDv3qqdpw6gOISJQv9OOoA7z/WdXD8612bBUxnK0q7v7Zqt56Eq4X3e1rsScc00lfTLg9GaFaLSKfm6C5tYool+DlL3kxLj1yWBg3D50+izu+dQwPnF5DsTYvPboHlpfQaXeRL1awen4LYaGKXFQWId5Wpy9z1i2EEHotfb4EI8pcCAJly9nX9w4AKICbgQPWD+oeuQ58AIDPs2tazA3RPP0d/Oq//XksLO7Hf//jP0F9jm1Z1AUijRdodpqoNapSZX/BjS/E+fUN3HLLp+W8w0mKKmn+uyiW05xa7+kUFPCDK/u8MROcbFScop/Sd+lartTeTEnau42tMszMfvvXzq7Hw1F4ycbhBBi9F9OvKfPFgC8xRFlQb/ZL+r+ZULnrb8ykDAhzIpampSH9qF5ljy1xkrS5HloyLnhvpPUrSSTQzWyhAanW3yubkABA14n0TUFd9d+6JgigWBXRT3I0kWBQrUJ4kvDTZrjEX45hk3HUWLjSlucW/5cAAKb3zYP/spP043H///r52L7n2BpO8CuzdZL3TISBpgJ5OvJUxopxzYc5lIIxDs1HmCvnhXrM5Ei4qkw6hGXExJ26VzmU2S5XJP2fejPUadHpCfONetYKKkk+q7EjMjmGkvCzp9mSsNlAg+dEdht1LAQACAJ0h0M0+33kK1VcfcMNqC0tSzFss9WWan6lMYcRE0FZZxGW5+qSEVAMUtpFCVqUqRkRin5HpV5lpujEb0MBDmi3VUwyQBSW0euxJbMMRDX0xyzIMAcpYkhMnLG5jIhzIBPbM0V6UPOChC3QtMOs+jrAWVqHyGAtFkXkj61ujHG4lrlXuEds7LG/5/0E3N8Dvv/Ztc8d81Gqud63/xwe0wfgfD8lTFPRFNFk3wACy6m41xmXaCxjQoFqBbXHnfEKp40MpVpu7B++h4F2BPAk/hFRTsY8aqvo7xmjUOtDAYgpi8CPo9TtKVgiDB9XjJSiLQGEIdeZE0FWM5dN/ZAEXtT6dUKItGlJHjJlOtD+drp9gbfJlmIbAEde0ywzRi2XyqKrRAZAPhdgc3UdG2vrEsMJKMX7TwCAGgIDba8y9hTXPT8zWWQEIzklgzayUa9jbXUNmxwrSNA1YeFzCgAwF5U8YRcAYPH8TNzupiHNWhEDrXexGD3fan/PdX/7GRkAoA59GgzzoEoJ2x2U8WYJpWAcIyjQ+EYIElJtCjhzdhOrm5soNSrIRzkM202UgxCVsITBKIdeWMXZYYpjm010CiX88I+/GDff+iWcWUswiRYxTMtI2E9UnGCS4+KkwEeA3IQMAwaJmjAbAOBX1fW8pmqcFwtKppuAqJ0GOKLG7onLMbGU5gOCG9wAdH4c/zcZohQQ2NjBM578WNxw9VF87MMfkCR9aWEJlVINpx46zY4zp26qG0f5GPatwaOM3opKQrNMUoopUi8BeN6Nz8eLX/YynNvYxFazjeP3Hce1Vz4Kt33qFpw89l2U0wmKkwQH5ktYmuPIr6aM2BM1VTpoEH0NpLI9YvAe5lFYWMLZVhdPfv5NuO4Zz8GJtS1JyEtJjNb6Ouq1mixeJt8cU0JHQbRKEEQLgJ3Tnla5mIBppd+G4bAf0iohvW4P59c2NI+3fjTXi6L01QDxeKQUnYAtZomgZ2w94N9kNqaM2ZkufklMXK+7+vVHBgAUwJlWfzND68Y9qoOgVeLt1nnkbJ9gLr60vA8Li8tY3r8flUYF7V4T+XIeT3jy41DhqL+T38XX3/ImLBVT1HJD5AdNFGRMpI6yTKMaRqzyB5H0tXFViXYGQQCKaHJvUWhEAACgTCoWEgUAiGyPaxkAsBE0tAWAbQKRuyZEpKehjVvyMwwA+e2F9MVZh/y9/qwBFveG0qBdnKXpidcG4Jr0sr8b/Yj7mGtfHagm+GQCcNwgkW2ispdedrmr0AauN0s/rwbYqp5vFWQmY1btt35kOl0aYRmt49S0zaEyuOceMWc7i6LLOt/j0vlOe0TAa6aya4AC96E5UNMZyBgAojOQw6DfEa0LItJM/KnlcfsXv4SXvOQluj8FYFAEW3Q4GJxJS5wK17G6kwFgdByk44rglT5StHQ8GohuCav/IUEuYgZq9NAZUEOB+44JOdk8fXGsHH1DB43DR6yBTAABAgTySEc+GaD90N3otTp46GQTN9/yZWzsAGfX2zJa7szqKsq1InLBGJFUk4qoFKsI0wiTEe3GWAI2vjGvtQUKPpBjwpLmg/xEkY6Wc5TVtlgPnqvwO9YaX6ej7Uyp2WwRKwQhepyJLuPtpt+2HtT/6ZhF+/IrNCKkSQr0zMZRf6G/NIBJztEDKmX9CjihLWDTN5juU/2sfkuLXqds/bFq46bghIW8MDM0KaKR7WOS9NFvNfF//dYb5R5zXGCzN8KnPvNZbDY7KEQlNEpVYW0dOXo5Hjy1KmMa06Ag1FraL7KN1HZoJUWAcum7dZTYHOmVPygAoJ/+YiCA/5n9alkh7aMab+C1P/1StLsjvO3t78TiymH0RmPkGHSXi4gnIzQ7O3j2856Jw4cP4uMf/zjOn18XOiaGCSrjEKHE9m4N7gqmtcVCvLeXYFnMoRR+2h9fpV+V6g0AyGyKu5e7F1OANOECmKqIz4Jds0nf7qVGexBrW477mq4k9ZoCkHpjzmaWqqxKiRts/2SAlBPkcqOm5HWSOJKdR+VzB3SwLcOBNHauPmhmAJYlPTbeVUAcAmdkXc5qC3mALN/WB3d3sz0pAOhGRDsQwBJ9ue6076Yv8r8oAHDh/dh9Jx8OABCKMNlZvDUsJEnvuup5CG4lFG8KD5PGT/2VIcLJCOU8UC8XUSvmcNmBBRQCnWYxYE9zGGBxviHCsEzeKyW2fuRQivKuWqwz2RUATjDsbGvsbPtDCmYsdGkPPauiyh/anaRKkkQ2QZSXaRJ8pLYLhWX7cYJqfQ7XPvax6AxjCEE6CFCuN1CsVNDpDSRRq5dLiMYDFMR/6KQH+pNCKZLHCcZY2rcsLZ0p/YysVeMy8fLkUV44DFDqKawCxQZGE+rqFDEmAMAch+tcucZqoxAiH0TIBwXxK9LDTgYjgQ5qErjqOQsDbAmgXxcBXscMkAkpWcsiGcjTCrpuMQczOn9k/sePOSx/8acX+Kw1f00ZgGqJtyX6IrKcJChT7NqNwBMf5artZFny92RgsurP/EKq8k7vQB8Zk2hlXRJ614rG9zKtETIAzH7TbphtEK2mQV/1JJwgsT3PmnV5rppQ67WXooZrQeJxeYyqVwBgjqbtBkOd+gFIXkOhZ74Xz0taKfNk9ipjs1goo8dR0BQo5rSUJJaCIONKguYUAGRewnHN1L/YPL+B82dXpZgjtslNV6KdcSZSAAO7vgaIclwldVKYX/F6PXD8hEwqyVEoX0QFgYqIACob/eIAwG6LoXH3blBg2iagBTfNPWfLgRpn5HZ+8+miAZAl+eGUMqufcCr8plUZrWKzMswxcyTqc0OE4yKYvZ49u4G1rS0UG1XkKS6SDJEOR6jly0hzBfSCMs50R7jr/BZ2ggjPuOnF+OpdD+C7924iV1jGKKgiprBRhRt1iJzQ85QBkEvZzyZkffCd6fg4i1FiE2/jzDpRW9i+MdXgnhU016NLZFSMlH5eUU2U6rwLLHMTpTMlfZTCFEmvhec+7Yl4zBWH8e6/+Su0mi0szC+ikC/i5IOnUCpWME5YyfJENOT9uFCozqi9J1FEAToVhGMCmuTGoqz+B296E759992IJzncf99xlPMFVPN5fPjdf4cchXfCAPWIQoRlOScmHaSpSCgmATqRSS0ujPPaYz4olFE+eCn+t1/4FXzr+CkRbyvnEnS2N2RjUMCnVlUUX5n/VvVXFsYulFGuOYPriWwQaQMR9V0KJ5HilKLT7mBtlSJilpiFQjOkQeE9JcNglAwRFZyGg9BnVJiNyREpPdM5u5rwzraXZtUOjwopC9tjABgAYOefAQAc7RGPUSiXhKZMMGIQDwWtXVxewcLiivT/UyWaDk1UKcYDXH7lUTzqmsuBuI3/n7k3AZIkPa/DXmVm3VV9Tc+xc+3OzN4XsCB2F4ubAMkFBAKUTVGmGGHSVoQtBR1yWCRsWXTYFOkIh0NBS7Ip8zTNUNACQdLmYYGXSBAgCJIwQeIkjj2wc+wc3TN91p2Zddjvff+fmVXdM7MAJduNWPR0d1VWHv//He973/vw2U/i07/wMzi1WkeTff39XZTZ9kIVZM49q7SQlihXZWKVdCcEASL+ZjZBpBaoEhI6TgAN9gOVUiRRKgbAZNrAXrQGPPIMtsIlTMMlxLx9wq0ISpENkZEbF+KJxSr/v1kQwAMAi+BCxj1wRkcVWdGwjF3DpNvmSVt1T7RA54R8xU29S86hMgivkKLYaKp/jgKD1KkQyl6vOUYNUXpHBXNIL39utVtuvqsF6XKUXFua+TqV8KMX8dO6cMbUO1yOP/Q95ItBvcIBAoSHMVDcrVdle0EcJ7dPM7RbTWxt3VKfGJPwV6+8iiNra1heXjGnxTE4bN9UlZxtNsZGUt/umI6DAAABUqNniq4J9veTesn5410JPAkQCIxSxmRQATkNEIUkx77tySYytJeXUVs/Zhw3AouCC5wIpEdElPSNgKhvTJ1JA+hSgOQ4MJigs7uP3b1dfOGLn8HW1g1cuXQR1668iq3NHXR3+xh0iZaPEVW4BsxZi6LnggQfTHjf5KsLfoGbjZoJmRcAlfmwPJljzJZVYAsjiszXmfYFbebddsVtg/BSSTRonyDOvc6dqO9Bln8q+CgXTcqHZSKo7kyKxzFbmV+TZ5V4Uc6YgRnBVCqlVyLR+UnLbDVZzUsU3F+5tIEf+Pt/G8eOH8PLFy/Lr33yU3+G6aSEva1dxKMUDz3yBHrDBNt7fQxTMuwqmAVUXjemhf9/z8pi4Gfw318NANAEn4Wq/+2SXr9/fVAbTns4dyzCe7/l7Xjh5cv4+Cf+L1CBJ4jqLDGpNYf0/na7gff9tW/Dxa+9iE/+4cfV9sPqZTqaoFFZRkkxhb/HhVYAK4VlAGsGBvrzBUHiQdZCUARi/dQDFSUc+H8AKJIorDFhir61+G9VDe/wRTtWXMBz0K8DlooVQlm4gq9k8Gn+skjhdVNNHGBKQNDvL7UEeNEwsp1YQHHBL5MVD3DyeF4csrh+i0Aeb6Po6ovnVGRwFQAZHtOra/uEx9iBDqJyrK2sku4ExHyM/P+3FgALyhd9tH/YLkAvaPFkAJl7iQEApFATAGDHPdsNTXOKtpt/J/DbjIBWeYo6YjRKCdaaZZw8soyjK02U0gHW15Y1IYItWurtn1C7qY9Br2NVXibqjkWgZM1XcicJji03wElQY7JJZyWkHF08oRRWgFQxNAEJa3VSUumYehrNiCmSmWkBEfTn31UIoM8sBTh+4iSiak1tyGTicp0xLmB7K584AYDSsI9qYHEhGcliw1BcmW0HapEbm1Ar/R5jYSs3OykPTimIMIiZyNWRlmrYG0zRTYAYIUZToNpqOQDAyblSyJr5jgAAvt9ifI3YdbaM8Yri/FKgOEU+yAkRKvlnsilGQIRyxXIqryvkmW9+nfsRmkXgi/fQ0/g5RYDFkmIC7vcbv6utN2Hvu02yoi4HP5v72cBpE9j277HWSmVcuh5L5E2Xg9dl7FxrYaDAs+Hslj/ytUzK+Z8/P4vzQhfvWTuXn+rECR3sefc5pmIAV8T1TDwxAKlh4QALDxJ4O9PZ28/YP4wjR8OhQBWeJ2Oqne0dMVZYSPHXw89XbuM+iwk/2RqVWg0jAmFksGh6BQXgGxJK1CjA6UyCqbvb20LYmOcQVPfCek522AoZjhHB55bEqbTPmDOT0cnP/8pXvqIWSqk2SWw2cACA7VsJdBPcJDfBFV7Nzi/ai3mvUkz+s794MW/HPC+uj1L3h94mDQB78H7kmqdUz3TzzCF5R5HTwJXEKrAkA6AsZ3Zjcxub2zuoLDXFDCxzk/f6aJUbCMIaBqhiczTGX27cxEYywbPPvw+vbHTxqT+/iKhxAuOwhRET4yYVPkk/YSDL5WgaAFRp8yKAhAGq5eqh9F/v5HwPTNHBeYen+0oRCfXiW/WMwbUlLNwZZVWD5XhIVaeBSQeoBVNM4x7e/dY34YHTJ/DzP/vTQorWVtdU1dq6uY16lciZr4a70QuOKmguzwQGy5WmkCZWEoJKgGE6wjQs4b/9x/8YO90epqUIV169hps3NvD6xx7Dr//ih7B5+RJaFFWZxHj0vuOoSnSFekIThFMmlZZgihrFZxRF2EsnKK8dx81xgP/kH/4jfPXqTY1xw6SPdNTXqJKvvfyyKLH3njlri7vbNbSfCY6nQs5RjXglhiSyv7kIAJA5sr+3LwXmwwAABrBMaNJJbFNjpD4cSQ1WypfSZDB0cY4BoOArX+bWMWcqocWvAwCARmHMz9tmr39YpRgix39Q0CMQZWztyDpW19clhEWlW6psE6SJk5HEz5959g1YWl8Gdq5h57f/d1z7s0/gaKuCRinFdLCHOnvf6IqIIAcVJfJ0kDL+6tUjHECRD74u0PhL9rzx5waV0kEAIMGY/b2TJvbKq5g98gxuhcuYhssYCQCgR2Zvt2+HuB0IUAwo7pbq3DHWPPBH3+Pk2R/FF/inQWR/0Xn5ijxpe+zX0/MUpd2xbZyz5DNUv78HEDzQ5/vTyFbiGKpKGY1mQ6JmNPpErWnQ+dk7u7tyxnKQrg/NixDy2FG1mhnwbH651wwIStjnGCs//k1MBbYjWEWZoNeU7RheRHFxDWbMGbszPnkrovUEu7qdjhwEHXNnfw/Hjx3T9I8ja6vaC57eSLErWg71t4kZQ7EZax1RMMj1wErPlJM9GNUk6r9ktdbFIDZOzAnpjacBqo01jBKKFEUIyQIoV1BvtUUt59qvVBuOZSN1TFct53cGCDGGA/ZcM2Aj1bIFTGmny5gJVZfKk2xbdgJT9k+NMemlGA5GuHb9Cvb397C5uYmNjQ1wvBhHPxKMZPWEPxf7gj2zQz5pwvFRFIe15IWBmFGB3Ux20RpzcNsUhXOknk6c/Xf+aw7gdM9ukQGwmJyWNdcw/8rAHVcF9gCQAhe3KXwim8nLuODa7yP5KnfI+SWVJwViNCnIZxWJ0GQJ9TYFQhP0hz3UqiGm4wGmaR/NehlXr7yK59/zLjz73HO4vrGJoFzB1Ws3JIi3sXkL9eYyEFZw+eomC+OYBdwXtM8GUGYsAPkBpzCZAQB5D+uin523ye783dVpyohLcLLkZgEM8AGfP463JUok0308/sAS3vaWN+KTf/zn+NrF69jrJFhZO66EYW9/H2urS3jmja9HOZjg03/8Rxh199XPXGHVKqyq91cCvRYUWOuLlRz0/2QoWcCUt+15P6K6piZk+Aq8Y2zwna7Vz67r8BYA2g3WeyREe5uvO7UACO5jK98ChGVAhS02sSV9y4iKHlYKN1CcDCE34rIAAIibYmN9FLSy6qZjqUiSd63INjPh1MTmUAmAp/9z3XPv+PXgn29W5RNd3wBxa2UrcBeKVNUF0Ky4Tgxccb2xbr/5z7Pef8YtVsTwzABvh7M9//+hBoAF84WAPhu5nfvy7L55kKawTmjzKbjHVzOG4H8cq0tbq+kgTIzHIwRJH41SjHuWq7hwYgVnji5htRGhQuX/kJVVW/P0M6JIs1jubBJjMrXGOmVZSxidPw2A3t6WsauoQRWUNcVrMC7pv3hSwub2nrXjFFhCviWBiXnCOFjF+UgTo6wVrITd3T0xtMguYhuyYgb6I04FYpzAHIGAMSWWOZQm4jUT4ObzNjCcYECzxRYxW88sWGYj1AQC2OobJNTgqmOQRtjcG2KrG2M4CzFkOxljEEa5KmDwmPR7BP15bhTQ89MBTH1d9ininvBz5x07TdOOHOCTAVklDEfdjHXtH21WqHC6XB4U8OynTIOIbbr0f9TWcpVtD855P6RpBE6Aj3HRysqKYiSBqMwTyPJoNLRveY/Zm05/wp8bjaZOycB3KEZZWrJxngL4Jil6/S463Y78NRNb6hQ9+eSTePbZZ/Hggw/i6tWr8uevvPIKXn75ZYmLHzlyBI8++iguXDiPq5cvCrxRm4KzMzwPJvI8HqeXrCyvYHVlRefC8+M1eYV9spU5aYHX22JhqHAdrPx7BibbAIpFBQ8mNpsN3R8ueuZh3cHAWKmO3UE/wyIPmQYsdN7c2JQGgFgJzEujSBoCPGcVJRzD2QMMelZiGljln9fEmIbxTo0sNeoVkKlZDgUAVLiOFcvNJJ5pfJWinbitq8gsiS+KymZntt8sn/dd2Vrr/cO3iQHgk3zfTsoNQ4MvI+0chncMvmKj8UcMRqnoPGb1uYLNW3vY3N1F1KprY5MqOolTtCtNjCcBhqigVyrjS5u38PL2Lp57z/uwNSjhDz7xJZSb92AStTGg02mQij1EGBIBcQwAw0syAIDUOyIzfkPwGnyA4NEdTyc93MEYoiijp94nSy4lHMUkI7TZsxppRACAYVbaR4WgRDrEt77jrbjvxDH87E/+hFCi1dUj6Ox1MBrEYgCwH56GzaoBJgxiN9PRlxkXhzbmbDzlOLoKBslAtP33fOADePatb0dnMMLufgeXL13ByWPHsHnlMj7x+7+HcJyiUZrg/NEVLJcDVBhwJDT2MZpMZCOer6MOawxjiGB5HRf3h/i+v/dB7KQlpIo7htjd3dJGvXHjBhq1Bh555FHdR94HzQh1iZf54mKbBQEjE+xQMsREbcJqohlzom+jIZORPEAnA4Aibx4AoPoB+4qZ0AiddOiiZiw7VLW4AXIGgBtV56srmvdtX+Y+LYCzIMEtfomnsfXCqEwK7SplMSFa7SaOHjuCNSqhR2X0hkP1wFbrDdQaTYEUU1Kogwne8uZnEFF5ceMyPvuz/xNWR/uiotUpTDncR6MSGLWRAa5rJdH4GUfZU/KvkJ1ruYY0KCNhQCQAgMrGBABiOZ95AIAMAAIAJcwqcvsI3UiUojr1vImYvyu3Nx9f/1/uBAC4mCtjFpnBtMCTiLXvIWPPYMY6pUN2FQIlbjNqNDABLVTlshdb6DRMRtpX3kkSiZcTdHvt9NkzJvJIUUmJ8jCBd5NOSoGSXIFIvnXIG0ArTwlIoBH1mh3G3MmDNgEADpAoBrt5ApcHtwdskBuTuby0LJoaqWtL7SWBAFRlptr/zs6WEn6OUKITU7zu25UkS+JnvqQmMFmyKROzSYwZ6Z41ArjWaiHWA69TegysWtQwSauIoobEjtBuUfXVKv+cCJ2mKJfr5oIYWLKlxY+9l69LUK2PJfbKSnBK2WQKKKU207ZEkEpTDtiLZ2MKRXOiHS+5z+FMQz+6yd9XXy23PjM5fdLnOGucwUQGEJBhdO269BWorEsgpbPf1XdWPtR/x3FRjs5IkJIsC19B5vQHzkLnlwdliv6Dz9P3MWs9L2gR8BknI443dXan2IJWeK1PRjxNsBjUG0PPuEGCMrXs8hYCO69ckMnbNYGJU6DBEbNhhM5giFqrjRJt16CHcjlAPOphkvRQr4aYJENsbm7gsSeewLd82/MKfLd2d9FcauEGA5KbOwiiGv7sM1/AeBqiXGsjHlOrg4/NC40WJQt04jaWrbAnv14AQHuvcP8WjyXLXbivfp+rxzTZwfu+7Uk89OAZfOjDv4Zb230kKRN6gsjsaS7jyccfwdHVJXzpM5/G3s0biCYpakGAWhQpkO3GQ02i8F8maJcPU7MEPBdrLAZQfHbWQmgtkWbzCiCrs2eF1NZ5J9sKJrDLBC6n8C8CIT5+Ocw6M3TkPsoADB/sFV5sI2D98S0GKX7G1BAe85AF+j9jPd4W7iH2kavC6pg6BsI5zD2MlJjRtjKQZjLBgNxXCYs2sQiw2e9d6+UhSfgiYJA9nwWQ1ajZ8+ABr8aDgp7FqOsr1Agy+/z1u71/g+/IBf9sNXAv5CPr5p9J8flkr7YRvq6i7boebOReWFJlvMH2q+kQK9UZ7j26hAdOHcGxpZpaWcfDLupk6bq4mc/Dt2HxnjIhazU5qtEJrLnKv0AcdxcYOzEHHqQz9JIZ9uMJOqMp+mmA4aSEcr2tVtrMr5NGTqE2+lH2UHM9RnmSb6MpQ+zvdfT5fkwdRf54fWxL5eM2dmgg1pOmH0ShgAAKF9bKIVrVstoWZuNYCZVaeN00K/lhxhccoRzYrDFETZ3z1Vs93OqOMEKkMYQT9qmzH9wxdsma4uoy7Q4DA7wQo2yF08hQRVyJtDEU+aWWRRVbPQtnpjZpv+18Idbv+bl4ohj3FDRGeCwvYnuY7fWAnAeyPbNAnzUdI07IeK2o4Mfz96M7NX3IgQt5fuVtsa0TrguG2Z61532ln3NPG02b4Mcu8x7487Cx0TVNHePK96ASv5P1SIq9poKMxzhz5gzOnz8P6gnQrzOBJuDgmQb8DPbWP/TQQ3jowQexvMwq+0h26C/+4i+UbPNYFy5cwHPPPafX8b6QYUn2JdmULPDtdTpqRyHDdGVlVfsqjtmiTGp+Bd1OFxvXbmhMKVX9+fdef6Dn6+MGnjsBFP7M+6e2A02CYntljEuXLinXMg0DoPb/FHuZp1HPolGrosJ8mm0VBADIANBeWwAK72CBzJQb9ZY5h8Abs+6Z7/GxuX7b+eCbCmMAnWqq7zHVomf1iNQrV5V186WUxwYBRkR5SWUbkxpTxa3tDjZ294BGHdTfVJ/tjBuyjX4/RVyqAO0VfHljE5+/dAVvf9+3oz+p4bc/+llUWifFAOgz8azDAIDIqqRsAaB8lJyd2tZsLFVIGo5T6ObG9lSaogPxjqfoTC0xZDJSFvLJn9hjwu8cx8XPYSJIBoDxSKaYAAAgAElEQVTsA8VmaCrSPqol9m6M8G3vfDtOHSUA8FNaKEdW13Fr0yjvNFTsrVQPoVP6twqDuSvJNilpZe8MaU1DtJYaGIz6+rDG8jJ+6Id/BFdubGKUTtS3uL+7hwfuO4t/+fM/j3TYx0o1Qmmwj5Nry1jniLXZGOU0Rp33ZTLEeNTXQqIQYNBaQlpr4/J+jL/+ff8RotVj6LMHqB7gpZe/iosXL+pciVRp3u9kqk3Q7w3mkv48RrdFSYYGkzsPABD0oEHkeMVbN29Zf6PTAFBgpeEHFv7wuhnFDkd9PTduXG40blYaFwZwtnS9CfWCXp6U6mMXYyhkS9wJLnoAQAteNBgq/LuKMgGAEnDszGm0V5awtNyynmwmYlSlrdZQa7Lf3vrbGBCxzYvJ/TPPvRGgZsOlF/CH//OP4fXHVzHs7AgYmo46aFQYDMWWiFKE0W1G66G1ETkk6lF4YEzqWcARmVzjMzQFACRIBQCw1aYhBgAeeRqmAeAZALwxRQaA3+SL1uHfPgDgOaiF0Dc7CQsWTKQpCzALgKNVz/L+QB+gilZHkRc3nkbvddU0n4zz2AwAioGldUO4IJfPkz12DpUXFa1SkUPi+D6CC43Wskt47ZQlXOj73BxopzPUHnaBuwMHzNDmyUIxSPXn5MXtMhtk/LrswxhAMAmlExr0ekry262G+i47e7sSXpKDdKNhNI5ULBJir05UkxM1GOhMDQAgwET6P19Lur8qB7RDHBnFtiZWIxS41FAJlhHUloCltgFWoyFmbCUiM0YgjA+nSZUvyZaz6qx0NZhgHKUYjAdoRC2M2JpUbUswkCAPA8yIQBXbm9S6wBvJEUqsKNrxqE+gfeK0GGyGs0tY8sjIsg1dh6vWkrE2HqvX2zTpiIYwKbRxYJ41cHPjpnQC9nb3BAz0en1097vSOen1ugokfKDCgIEBBr97USPaouL6yiisAilYfWLlKQcQFIRl5mqmQEPBjZuS4veAb0Pg+hZc6cbs6bk6zRkbwep7/uUFXS+p7XUKjQajEVaXVrDTpd+oisHBwLPRZMVihHolwBYT34BVhgi7ex210jz51FM4/9D9EjSlTdzY3EK9uYLf/t0/0KStqNZEb5AIoLa52W4ajqrbuY0p0rx9wlJM4ovWKEs8/QYQQOoZBrfXACiC+d6/S1Aq3sZ3/ztvwnI7wk/81M9jVmrg6PFz2LzVwcrKUTz5xJNYXWnj83/xZ7h68WVcOH0Pbr56BSePrmM8ZJ/nBEGdvcc5S8QnKr7ibxVrq6oeCMjFiKH98QCiW+LumakGyWBf2bK/E7b5LVBjbGV9tPqdc65FoMlX/Q6L+fhMxlObW15MgufuuZukI0adDwX9vmLcJq2ifEJOdh5cxIa8KvajzfFtOGJBaSznTHOyCb4x+OeeIYhPwI4BPr/8+iiynvw6EXWdbZUFoc7FtWOiXfm9nwPhdHqsoswDGD7B8wWhzAMWAIDD7uf/+79zdt0BRwcBgEVwzc7QQQWKX0mZz35HWz8boxLM1OdfD6aoTGOcP7WOB84cx3qrjDDtY5b0US8HWKpXEPf2MVUfugmj+WfG50kwZ293J4+p3XNgvKcCCjdvpYpePMFub4TdfiIAYMSRegG1vCpqB5D9sGlp8mNevJCUfOLXBAg8g8Q0G0xAeqnVli33QBTXIlkBpFer/avdxCAdysepj7o0RTUsoV2rYKVRx1K9igYr467KKpasdCeM8Szp7RKZlkBQWUI3Bq5s7GNzf4ARJzcxjmWiK+F/DwLmyT+PxjWvseFc644+z2fCtedp8xn44XR7vCYN7zmFW/nd73NvA/ya9y0z/vucjVXhg/Gl6ecc+hq3qBfzIVs01EuoIJbAL9sBjEnAzzbGRSK3a4Cf2QibApfr0NAWsBXA24ZiC5C3JR5A8GuM37V+0rGSY3/u/FzfMuDbJvmzPxf/GZmooWstkL6TY/rQXxMYoM2iLeL5eBaVnyjE82JST/blaEgNoZkKJPudrgokZ8+exX3nzilOJAtC7cy9Hq5cuozrV6+jVq3i1D0njW3aamTsC96vra1t5Wp2Dpx6ZmKRHkggq5rXQWYDxzNXwhmi0kwtCvVaxQAAlQ0d09MVj+cBy8MibXvQuR64ZUMUnbZnn2scWR3XjQns/cDT+tkVd/26yKr+TGSEbjjlaVsEvpdnIgpuiRXeBGjUliQu9Mr1DaRU924toT/kLMUAKjcHNYSNFfRKIV66dQsvXr+ON779bZiVl/C7H/0cgvoxpAHFOGroJx2Ua7TtNA8liQCyyqS504q7CQBQ/XOSUTv8efnFzgfvHZHfWPMbCigLUWTleowZETz5PRP/Y5UsGU8UxHFe92w8RDSL0YimSPq7+Fvf9Tcwjaf4xf/tFyX8sLayJnVHcSKCSAl11sNJw+N6kZTwyPnN0Ko3BUDMkKJajUSr4bz546dP48k3Po03ve2duHpjQ2OaXnzxRVy4714MOnv4Fz/3v+Dc6RMYdbawvtzCWruBVhSgPhujXpqgMhkZ/Ys62zRwjTa6sxC9qIkj5x/CW9/zAex2+xj2Ovjyl76oDbFPHYPVNRw/fly91nTsNAo+YzHnm7tJ0wCYCI2lFgMpu/VaQwbxypVXNR1ARQMJ1bmKgWJ7vyCBYdxDtcakzHqLpMOgkWg2fkhBlwtc7Nm50SAOgGKybkdcHPljn8H+Ho5R46gXqhYvr61i4+amVOeH4xRPPv1Gjf6zSoxV4JgwMlHif2Mle0RtKNaR4MH7TuPcfaeBaoC//JVfwPRzn8SRtCfEvazjMPHiTNiypgcMKGLjxtjJAGqDk1qZqrrGalsaREil3zBDe2KCPWk0UqV20JsB6/cCD70B28ESugMG5w3MqFzFkI5tJpmKdmGTuyQ7D6isSuX3gUeC70QxvVtApKe6oD+waJoWxyTbe7xXMigsGwN34ANz1DKPn3M4yI5dbAfJjaBi14IQof+5aOtY1WYCzvXKPS6kul5HvVG3FgLS4tkCpTzMsQD8WnQzWS0Vnw9Ai0Gsb0GaN84+2TEBVToOAZCkDo4TVfupWUQl5SrHZLqZsBLLktCbU8PV7GfjmHD9ElSy+cv5+Bjf5jQj2OQkKNnbTYCLlf+wfcxaq7TO3aVwvE5WiXLPizaesXY2+pHJeAlxOFNfpbG0SppqYRaD65P2lIq6ZFSppiiaqlWUSeNkEmutMD5YKH73y6HInCj+XbCcZ8D4pHKuD9g0GlRRz5Iwm+UsW0YQ1o148tWXIr2Sr+l0OnLYdOi0bwwE+F2VkiTFzsam7LcHDyRONCCbw/ou+V6NHNrbF7hQrO7whg9Hqa07KqaTJUH1dM3NLgtcMKE0EzMjm4o+heuVAUWrXkNE4Id3m3ohUr+PJDZqN5QU4ZkmQRxdW8O1a9cF/ISVqoREB/EA991/CmfuO6MxYS+8dBGXr9xgNIxKje0EbGNyyb8L4vOxhQYA58KUi1XkvHK/uK2LNomUljvlZXwtbZX6VV2vuae79rYu45/88N/FF/78j/EbH/k9pNMq4kkFa8dO45u/5T3Y3tnFH37iY5hN2cNJ8DaUcFky6Kt1iroiwzQRqLSYaGt8F/s3GQR7ltlclZy9m0A0sT3hfaMHCxUnuYKEv2fC/vxaVDGALXpJVppeXOeH7YW5fcIfqKPidIvmyQdmJ23Z+9Q/t/+2PMg6q6utUj7UBYU5Jcssm6dQ++eYATn8I/u2F0Y/FmOsIgBaXAd2DN7ZO4y3upsDui3skb/xr5r8F235Yc/nNZzibV8im+9OUH3EBQaAze8uObYk/YRVivldPpN90VT5r7W1NyrhVK2p5ekI9VKKZjhGeTLEW97wBNrVAPVohtKEIDFfGxibjAUjegWBygeV5D2AYr5rwbMz1GHLQZmx+hRb+33c2uthf5QiLVUwjcgAphqSm/LhnrVXOLfZKfQQJl7o17UVDHLGH+279AKcVhB/ViKo9pMxKu0ySuFU11Rj4awSYblRwzJbAhmDsT3AiXyTYWm6Ra4dS7TvFFMKMJeb2B9McWWzg61egrgUqRWZu5+FGLaLanKAtMKZwPo9byr7jFeZ6JtoumsbdiNM/UhQ8zneBjgWosPZbufrbrd4fFKnceJzrNx5pppvCTjUr+r+u1zEP393XfnzyHb93KlkSeUh09du58tzu1EoSjkR60Xgz7DH23sGb6t82+bh98mAXWfcrC2r2MIsXSD6lVwEVRaJ8brTrDK2ssUPPpbI4222cLOoZGMOeWz6ZeZ8ntGgS3Cgibex/ngqHEivaapW+yZz5sg0NzTSk0xVrdWF+yCj7nOq/G8Z3d8uOGtbczcgu0U+19daHPzgMzNL8J0Qm5sdmU4MVSG1QmqIGv1kit02p70iWi2REyYh08EYlaiOW3tdvHztBvpExWpNJBSAC+sIp0bNm4R1dCYzvLKzjUs3N/CG555GY+kYPvI7n0ZYP440bGISljEJYpQiGiabE+mnALDvJgMANPpoolEintZZNFq+D2NxcWTVOKlo24NTmVpVZEs6VC0jwiflyEi9tJN0gApi1MIJZkkP/953fic6Oz18+EO/rHERbEfY391X8u/V+M3p54g/owWJPjk1+4BGhclgOlKbAXtBuPjYg7u0vo7v//s/iI2tXez3BkpiB/0ejq8fwb/+nd/E1UtfwwpVticJVlsNMQGq0wTJ3jZa4RQn1tqIB6zClcEwMaXiZbmB8toJvP9vfS9evXETX/js55SQWaBDVfQyHnjgQUvmSb+2OM8Z6PlWe6tcmAYAAQAGwWQQEC189dWrAgCsbzhX4M4F6ywASMZDVGuWgGUAgFvwNn/YKLFmVLwgpQs6pLRvc76lvO5nETh1ej5HVnwZiHG0h1fsTPmeEnD8zGms3XMCxIJVYRWTwSrNvlI6pmCcRudM0a6V8Y43Pw3EPaDfwW/85D/BI+kWjkwohGbjx1iN4D2MJzP0Y3MurKZVamwjMGEqjSdx/cjcR+yRGzHYn07RTEnlHmEcxmacxxUkzaOY3f8kOuVlDONAojizIJUgHCno/mux3aWIJnsUlzROn5jwOylqf6WvAgBQMOvZIe8GALCNRzvidqCmOLkL1Fp3dPV0a2HkVzA3jWABAHDMKFtLWn4l0dWL6KjEfHyrjmsBoJaAZw7UGnUlbPyZI9JIuZbDcMle8TvvP1Fo/1U0vPkzY+5OdolR/OmQ2M9IKiMTF45hYjuJKv+i0ecVcolJBjZnWUI6SqbJLnE0cia/nP88gSoxhAaCSh2VWgtRowWU64BEBA1U1f2xMcf6Tw7COWKJTVIRPAMApGYk8Ip9wHRSaqNyegQ2moz3li0CE6uyqueb2i6sCNEuAJGOa066WAEtrsnbAQCeOaIDuSqsB6X8cvLzzLOuekNzdHhRUMmS8P3OTijQVx/4GlbB1PLh/qbxlU6AkPdjhe1BPsjw69IrknvGiqumqB/TVSj073SCrVt7Gg/U29/Tf92dbWxvbuDG1avY396SyOGQzBCOxhWVyDQOyLAi6Mjnr5ayUlm2ZlYylpwIE05UNaEew6yEIe1xWJEeCcXbKDzb7W2r9YwA0WCYYEzabrWJqFxHylYj5we91op8Z4bimfp2kRFQDOT478OCuLlgT+IUt7dAooS6WdbF/lb+e60B/Md/85vx6U9+FJ/74ouoN4/gm559B6JKE5/81KdxY2OTxBe0mjVMxjG6nV2NwlxfWUE5iETftPpzTmnwQTpPSs9d55azj3zwpqod7wX7UbPKuoEZ2ZQAUl6ZYIgsYrtJ789aAY0JmE0xKSTS/h4Vq3oH9wjbeXjY3ABaYJzTwsloK/4uq6arvzRCJG0lE+fitWuqSiFItuqmBTHFa7e7MkOVLY5edNXvDZfkFEGVxXXgAQCz7HeCgG6/Nm7rMxbectvl9Y197F/JXRbf7AEA21OWeCgZdqMjbWOZ6KumyDDJTDlyjRRkti0uozciyzTALO6hMh1ivRFgKRpLlPjRc6dQSvpoVgIYjmzJqcB/iu1hgsqMA4o5unkewPO3xmIKF38tbFTaclTrivGH8QT7g1hsALYo0t/wvxHpRDqCxViiN4vB5seIshXMAVAFJodPlOk/re0nV5o3MdxQbxuN+5oyo/5/VpsmYxt3qzYIIB0NnaiaZ064J+BjRGkzVVCqtNCPS7ix3cfeaIqUI5zJQGRbhI2gt/Y5l/x7EJki1mJHUxhd4nw2v94o4dZebPsqbwXM9xEBYOr65Imp34fFguXtFlymf3WI7/TvV6xZ+CruQ91jxhxu/zk3J1vlX8eY3CeTh50HC3AHNEgKCeuiiOmcf6B+TULYy4Eh/tF4tqVrTbnd9WsMb0Ekc+51zm5nOeAhLRQ22ty13Xl2i0HuiuXtMvJ94YsIuT1hi1ysnM2mFVmLgwAg14rqx6zO7XtvSxkZpSzSzlCjIDs1ADgFwIluZgCADL8dYb7C79nU+dFz4MSsqtZftm8LZ+7+WRp88NlZHrQa3VlVhkpZRoIqhxS1kNgEKdscUuaCXX4PiapzfnUCtBpL6AwTXNy8BXZ2DIMytrsjJf7jERUpJ4inAeIwwv50gr24j8eefBinzj6AX/rVP1QLAAGA4WSGaivEeEZ6j82Y91MASB2Vw3QVUG440iy44bzj8kJRvqqjx1gwcNnmkmPLURbeE6vPWuBDCxOnY0Rl1VgwGw9QKXF82wj1aIp/9zu+A5deuYpf/qX/A8ePHpfq/STm7NOKeuFFn8t67qziZM7aEkUGzRSxoirxOBkYZZMzTCsRRukYo8kMb333t+Kd3/ZefOnFlzCMyRQwsUb2nv7Rx38f6aCLSTxAeTbDeruJM+srWK9XECZ9TPr7qJdLdjwiptU6BmEVe+MS/vr3fC++8JWX8MrlV3H02AlVp3hfKIB37tw57Ozsqkqu+ae+p6RQQbZghJuEFW9rAZAKcEjKzhjXr9/QeMCgRPCkMArRMQCMUsRRj+wzZg8Y+5DczFi3nv3YrLzCkKPUuo10iMTN/YZyqr9FIIfCcLt7e0pFOHO+0++h0W5hmMR46umnEaudxJwHAzpjPhoAwOS/nyZYXllRkhVOErzjLc8Cwy7Vb/Cnv/hzaF36DO5fqaLeXJJeQ2eUIKy1UG4uY1ZuIA2q6o/b642wvdfD9n4Xvf5ICu6k67FHT4l8rS4V3iNRhEalhFKdvw+xvnwP9mZVpGcfxGTpKDAtC6QYxftSuS1H7DHLN7bLOdw98QIuPsnN57d6BLfo4L+hyOYuAIBZrfkY35+tdgTHaN01AMx1HIrnKEqhTdWZP4JP/AssgGLyX7CnKHOOOR2er/I7+r+Ty7LjFgS9fPDO+8eEttJoyk56BgETRgIE/JnruTewMXXcW761QMdWMEHAzzRAJLbker+kNaExa2O1AojKP2FfvwFRFuMz+WOF13rs5egcWEeHSoViJoJhxDGjFDMroVSuodZYRtRoAxXOPbZpHROvAiyyjh3EK2xwjwobkFCqzZ42KidvGOnTXH/WOpWj1VxvvrJnyT/dkJGB3FgltybKVFEu2JXbgQD+Hs4FMwrMckE6/S0rUTvH7cT3tUbyVuvMmdJ+zI3hW9gEGuNUSH6KdGSBHaTxOHVrzSt2AZ9/vl7IVHRAzeRmy4CdG0919chxjGnXScNlgB4PMR70NR6UE1H+u//6v9H0hDKFngg2cfJDGGGSGoUVUYoJdVjU+BGCwo4aWS0xbLMMBKRHI+o1tFSt2+0OFKhXG3VUK4GEnBioh2whIPWVlX+hpRHCiOCA70u2gCjvu3a+zCWgi1Wc29mTuSCQfvsOhof3jcAy9xTXOH/2gkuvf+wc3vrUGXzio7+N8xcewfLyMXzms3+Jl1++rHGaJ0/eI7/a7+0JUFtfXUajUsGg2wV73yvVuvYEdX6y5+b2Kis/FLnzO8FOMYc4LZ1n20nsBMfy6j59mwcCNB7MrT1jEjhgzbUgJik/43ARQN6nxQD+wK1yVS1bT86uuOBXIIVrmVFLQ2Gik40QI5hoom8GTDhxU1afXdxi7Xp5awOP4ym7omRrFr3X+PE04RxEKII2xXPP4jHrM/iGXI/dyzu/9w7Ykn3ma0URvrEzvOO7BD1lo2lt1J2aAlzLIO+1WivYEsm2qgDqbydATD/AwlwQVdQr3K6WgOEe2kGMZx+/H/efXMPu9Uuoh1NUIwpeutHdaqGN1BKmxCOYIHJjJL2d82uXJ28JxOJXDgiwmFJi8iOhY04B4HhIFs5swhL3Lb+M+m+tj/xuP7PaySkXruji4nTT4cgfTSbenLUK2vri/ePa8/PSbZwc/aSB5RpV6uPtrBhQZBCSmcxPNwBgmIbY3B2iR9mqClsYAsWAvAMCxJ1cjTFarS1mOksF6JEKX5wm5Gn+Zlfcew+wMumnCdjOV6aLAJzfJ4f7RRs56gGEoo/0r19keM4BAFwyMfOznMFkf8+B20wEVwC72zKesSe2bD5BpbhKbgdAFM+R95Bt41kLktusipXcvcrsh49ICuCCbJo738UV6rd1rp/jrYwfjaeLtua2wlozW2drRCC6YzhkIJh7mHZ9FGE0ANZel98jixM5ytwxlH3+6WJJw5YZA1L0e6aRmxQwJADAvcGOSQ8AeM9jt9+dm/93AaAr2ml/vrL5etvhMXRp5z99oxgA7NnUyDpHgUglEsEWn5rVcUzg0IlcOMpcyJEfJJZyJY1RrzREK//q5au4RgXnQYxJRBGmCMlgitGQ40JCzCjAUGGn8xgX7j+LJ556Br/w4d8TAyApNdBLUrSPNDBMOhKZM3qpbwEwAIAtACUGlul8CwAfTBEA8AtjMTjJFigNmO+51Hfb3M5E2WgSCqWwUjnmBAD2//dxdKWB97/3vXj5pUv4P3/9Izhz5iyuv3pNlQXSNwkAMCDkuCH/yEyx1mjsvAYG08kwxnKrhWCWIh71RQHRrEz2EXFEVxDhb/7734eV4/fgS1/9KmqNBjZvbuDMmVP42gtfxZ9+/GOosuo8nUpQ4p7ltkCAZVYQ467mvjJBqDabINbUmwXY7A7w5nc/jy+8+DWEjbbmPfOLQhiPP/4E6g1W/klniS2AcAGFN0x+oVnrRGLK2tnYwEB9trdubbkRZhzz4RyGG71llRADAMIKk1LrP9NmL2xw2m4FfU6VXUGOC2Ks6EcgyFU8fNVT+zJncpDG3R8MpNZJAKA7HOh7VK3gwcceRaLNP7MJCq5qxiUg9VchwFRIp7BZjAfO3IOHH30QiPv4/L/6dVz60z/A47URlqYjqeCi2kBQX5aC7LVb+7iyuYMXLl7FTnekHrl4XBIbIKo0NB6nNI4x7dxEEM6QRhS/CdBmXyX7QsumoJx0U5x44HG87ju+C6ceeRKzZIpkOCB5GKtry9jvDlVV9Sg5K/w2a9kYPO02QRzribb2CYeaZoi00rtvKLyxQuDd32+vO/gpNprHWmOca5n7lp9UHngXT/S1AABzVf/imx1qQNp69uUTvYIQoBhOjrrn17/WoKsKcIpATvE1sm1xnxxZX9e65p5mOxIZBPyu3vAwVPVXyXwUKmhZajeQxAM5BlYtfdW/WP33gBjbozjFQym11gD3qiX+9j2yxD8kqNhAtd5GUGuqV9x1QyLm2p7LP3xAnqvP6gl7ISUXDoptQz0AsIWKqbBP+N37HXXI3KQBANpXorrafwITSKH2T98HFnNO/mD4mQVDWn7zWb0Cw+yZOqfnWpes0O/6F+WI3drzz3sBKOZpWQXkcDoiz78sdpo7R1c5KQZZYgZJMGmilibPnpPmQSlAf6+DQa+PuN9T8j/c30Pa62jKy9GlJfzqh38JX/78FzStgL5lNBhJXIjHovZ/f9zBNOR1UOCSTLgy2Nmt4ZSzEjq7u2Jy8W9htak+3aQU4dqtPSytHcUoTtAfjDTOKtJEHWA4pG4Ge4Bb0sDxMYEFEg4eKtiSOXW112BJFgGAO72Fe4dsCTIRCVJz3/BeshXjzc+9HiePEWAe4fLFq7j8ylXMJhQBq2KSJGK/NasBlptVcFjDbJxK/G+p0ZImA6dQmPqz2UyLqSz41WSFMcdUkiFYmABQmCrBNV3mGFIHHmb2odAqZ4FsngDM2wdWjpqmi1EYxVys+nsK/WHgCp/LeGzPZy5ByEQMS2JuKr6hppGfbuLYnqycokSNi3zSgZ2rBeB82LwPsi1urJmOIXV249RQgFPsu6LGS5ZQWCy2mLzMF2MWULnXsH7mXuJRz6/3ffaws+LG7d5e3MuvFeB6raeSAQAKq6nLYnVy7TdnU7jO11ZXNC6N7ZrUTGnUKkrox/FQYECrFkn0+cKpo3jiwmmMu7cw3LmOE6st9fhTWVz+hWyeUhkIjbnGnKQaMBF3Ik2ZnXPx2kJrR+6cc3pYHFOo2527YrLQpsmQGTadmQq79x9Oy0a+RPa/hIiMXiaXLsHLZ9ubTbWiowOg5sIUez/jIXohLU9Dqt3kC3kcORcNHBRgbwC0BJl1TgRwmdiEmIUN9JMSbu2NJGY4IwOKYLVnw0lM096jCTgOAGDQqFphQahUr3NTabzvMPDAV9a9toNnH83HX4fu9QUBWh5XQJFGLOY+cs73FPzZ4u/1s8THLZYpnidvzmKyX2Qp5P6wBOaJi5Fd8bPuzGDiOjdlBv9VHFnqfTUXkK2L+fYGfu58hdsdJZNc8XlGnvxbLOcv2E1+K4x/9mvNgIMiOD1vY+04zB0tuvFMA4n0Fj7fzOh8/723sfws7mOeHUUsCQKQBWrZp7UAaPpG4SvjS3lWtPWcZXvErwvnzLLCtz3jg3F0af+/4BhAozyox4ULnLw5ooQaLSI8wmZ50uE4xEmUGCaenMU5K2HcHaKMEPu9Pr52fQPXBwNs9gZSAqXYVHlWMbSHNOighM4kQTfu4d77TuLNb383PvQrf4BxaRmjWQ29dIzWag3DpIuIvUsSAaxYryrFo9EroTsAACAASURBVAoigJo77xyaR6aLAIB3oP4eeiftg/pMGMf1HnkAgH2U6lk1kgCikCOjBqiFMaZxB+fOHMPz734XPvPpz+MPfv9juOfEPbj+6lXUoqoCNd5qqkyLASDxktxAEbiQjyZlJBmjWaupV5PCXexlYkDFnsza0jL67BMPy/gP/s7fxdZ+B7tUqhwNUKEA4HiC669cwcWvvoAbV6+hWSnjxOoyVqtlrNUjrLdqGA87iIc9HLvnODqDAeKwjN54hpPn78dGp4/WsZO4dmtbVNel5WWcOnVKt4riFhTIYrKSBX4yQsV+QqMdM5jSvHKOFpnMsL29Iz0BE+YL5wAAo+TmAEClzsCkoMJdoI3eCQCwmSvMc2yTmtK2Ab55TGCjPUjhtuEwM8yiAPE4xfn7L6DcaCCoMRmaISI67XqcuVlIDSUCPCuH6A/6qJYDvO/d7wCSoVoAfuWf/Q945MQa1tMeJv2OeuCube/jpVc38LVXN7A7SDEJq2gsrWEQTxBTIT1k20xD+2kwTJEMuji5Sgr+BAM658kU1SRFaRojLZG2O0MramIvnqH16BN46Kmn8cQDD+HU0VWEs4GNjqy20BvZ/FVTaZ4ijAJUKSoiFflt6x2MLMkUsu4EarhfOFbnGwYA/ML4BgEEpRJzVZxFMlnR9B0EKfzzvm3w5mzenWpEHpyYr/TlRxTNzG1eH0AXq8CD4UgvltMu9JJ5ahoFanyVKmMA+EodSlheWdbzqJBxVZriwvn7BKqRWZMmQ9Rr1WwUjCr/DkiRc6TjGQ/UOmQ2mzO52XfJPnBS++xnUropaBlUG2bXhUPORG8cV0Kb1uLcooXEvu/MCf5kIl324d4R01ZSYslAlHy+uFyaWxtTVZItSJHwqavYcwSRiWI6VdRCkl0MIBYDlzz4cJt9oYLoPzez91l1Je8rzZ4XAQm2VhxW41rsefWxReH3uk6O4XTPX1o1XAOe6g1OsagruaSKtQE9JgrE39nYpS72d3ck6sqe1TYrAPEIYRKjNpvh93/zN/Hlz30ekzhBSBp/b6B2AH7WeDbGrDLBNLCJGa4oIUYCGRv8b3V5SaKAYZkzrhN0EmD1xBl87isvYzQrYzirI+EoOfq7bIQR7QXbsmoO3MqV+vX8BLy4ekRhvNdhz+qwvTkPANwZfPQtAPRPHCFFf0T/zqkQDz92AZNSF/Goi73tXcUfq40mRp0OJsMe1ppVxN0trDTKOH/mHjxw71m0amyp6Kufc3W5xVkXmIxtbrViYlfJ4c/0HRYv+J5Qx+JxIHRcCtFBBH6fHzHrk/6ZNGg8AODHmWZtJNMAowFRqRwAKFbpDYhIM0BR9sPPUXd05HKZLUZ5kp0JebjpDCUl4Na3zPhOEzEY68mPJ4gq1CAg+OF8spKxfPSjGCAOiM/WWOa/Oee8qXtnoLMxkQyMNpr2YluaXw+Llc3b2fC7//5gC0Hmlu765q8PAFg83F8VEFAF24/XLgAASmw8e8clBCXpgySZ0r1aFtM+jrfLCMdDvO7xh/HoA+cw3NvCqLONJlmE4xEmtCWKr0wwkMCe6Vux1Y0JBp/9YR7S9uW8NkYRqDdtJgLTdI8aLcvnXxCN4+8Ui2c3zvt3K9CoBYxJlktgfCKbAUZuKoFzsAYyaVwwkzOu+ghIXYFJUwVcgU1XZHEqbaPUaBxjj1CXjR61EWsEQDRxqFRDbzTDrb0h+gQAyJzjvleBwvka1zZAn2VMYf6dSvj+vphz1LU5KqYBA3YDMvvoFqg8uOvhX9wXfm35Cn6xqJADagYcfT3x25xvZXRO5uEigGg3XOeba3jkbUxZDuVg/1wXZuE6C+tnEQS0+8EwZF5E2YOP/jN0/zzA6ooJ2bEKhb7c32d30gHXjDnceRXiEneFroXU2VUry2fFFPlptb3n5+iftK0u0/xi3J0BHUr2uaZtT6ioWWgv8Gfn7aIHSJknciQrv5swqokAsr2q+JWP5HVXULj5dl9c0cPFXCoKHdjhzu7x1Tc/+HZNAfDJP/s6GSSWQlL+KxiMUv2bqCHBMlIFu/0BOt0e+nGCq0owAsy6Q9TYVwigk6QYVivYZ9DDauc0RDSJRLflgmLI1RkP0U+HWFtfwruffz9+/Tc/hb0+3TGnB5QQVLlxR5oCIKSOvWpTBk+uBYDotRpxjNbMr6ID8poARREMvwnzBUxb6DJxP0ZO8Y3DYAh+KLDiw+ATHaAaxkgGO3j8oXN419vfit/77d/HZ//8M1IsHXT7qEYVBWBiAUhZ00RqRVUKaYTddyGWAeqNts2qnSRoVk0IgsKLMcGDWgO9dIqt/gCr95zE8+//AMJaDZtbNzGKh2o1qEd1XHzxFbzw5a9g5+ZNhOMEy9UyjrXrONKs4kiriknqqsWsMpUrmHGWaq2BUr2NcaWJ/f5Io0Be97rXqfe/Uq1I2GLASrMX+RACWgAAtCmnAjmowcB+f1a3SHm5cWNDYwBtDq8hpn5xLgIAtSZBnZzGb/RYcxkeACiKDGWGQVm/AwBcYmRVSUfjtzHGcgMUe6KYY5+9cw0bT/m6p16P3mjEuTH6rAqZI44BwJ85F8IoYPY5S80a3vL0U0hvXtc0gF/75/8jHjlzBn/68Y/jlZcv4tK1bY3yK7dWMCXrpRQhiKrY7XQRhmVNq6DgHIWXZPQoPkcG2oBzcmeIo6pe0xjbbN9pRNWGGarjCFv9GMPVIwo0qfp9fKmOsyeXcfbeUzjzwGOoNpdw9Og6jh5bVyLJpKLb3UeSxmg0SMGjEaSRMgE579itbcYMyTfyZTmAKcIXjcyBcOKuh88DC5+QfyPnc+h77vDZ/FQZYPdGS6rnq73Fvy0G53w9ezG9XfF/z1BsaX246Qei41rQ5YEEVdgUNE1E9yYQ9IanXueCMlYg42x0UTaO1T7MJXusKtNBMYcwGuYkqDjxpbLWYGtpTaJvBBS55nwVQo4hDDASC8Oo/bx2o/kbP8AqARYA0Rlm2gAOkaerKaua43v4vSARz5G70da70SXNdtjsdHoArkPraffBhr+Pxe+Lz7QYwNiz8nMJnUN0TtC/T9U094T9Ws/CNbXX3r5HksfIegjdAYvVS9tH+Yg8nZvXEXDVHg8WcaIJ25y8sFxnn6MKu+j3O1IiLo0TtCsRllgJmE3QmE1RLwE//U//GW5cuoQKPSBZYSl9C8cLkd5KdQULQHPw0yQWAzHzqLQcS/yU1f5puYbG+kmcvv9R/MWXXsCffOFrmLRPozuOMBrGVu0V4MXEzZgLtZpReG2rW9DjQRwT0bQe0eLX3YCAAwDAXewDX8/KPxWUvVaM5kkfXcEw7aDT3cHZEyexd/Mmkm4HD549ielwH0nnFt70TY/gXW97BufPnMDN61cxGvSwvnZEKuMvv/gCGrVIgJtvhZJNVAXWwKosgTePNMfuoUr4rLWCRCXAHBhzW9TuS1YZdH3EGsVprSJsnQwY0xymwu9uKCvAPunX6MNCvz1zh8HAhHYtCeffKcpro8b4DMnwsGoWhcrog8z+KGaTOGcMkEnkquGWDFiCJNtOuyIAIAeZlDypOhYYsO0mXGSxgm938gHwIQwarYGFlsJvxOYXCbFza/A1ubW7AwCHrevi+p5PkL++K/AAAOMbNVrpmVjMaWttiuWlFvZ3tjFNRmjXWVyaigVAXYszR5o4UYvxxkcviGm6dWsTS606lpoNFX0mFPAWNmttHuxVV9pbEEaLmWAUeu8z+3YgJrDkKCfQu/yHosVuLKSPLfga335rCaq7ngLM7DmaHA8rkTPfhuJjPwe0+gQ0860CwLy4W4BqpSn2kiVhXsvAEiHafTJA1XZGgJP6MwUAgH6oWraYaFqqYpgE2NofYpCWMJVWCpnGxk6QOoN0P4xZ5ffs2Anc+ievvxVEUTyTY35lOM45ad5KwG+vgbOYOM+D4/LYd4zfbscmkI1yDIDD7bftjUUArxgvqjSrMefzVzd/jvkfD/oFFptzAVJfWPAggF8TWdJd0AbI1pQD4PNPWaC6syi5wGoysNMALNsRBQFMgfn52F0yQP30Kc8IyBkTU5Qdazm7T86XMZ/2wKl5TfcHB2YotpDpjLSeqWEhyj9t54TZB5nPzJ9MmN5tId9omT1zfW528S4ON0mk3F8dEt/78ym98He+aUYnX6tT+KeKdDpDt8/Z8z30honU54fpBN1+jO5giFE8RsqbTgoilcuXVmzWfaeHitu0Izq4ZgNdOiGOOJMayMTonjwxinOEU6Tsf64EeP7bvxMf/cO/xLVbsQCAsN7AcNxDVOXW45jBfAqABwA4BpCVdAa0Psn3fXx5gG0BnG7FQkVHAakiOHdz/Rg5bWBSmowBQYqMhLnKM8w4AjBMMOjcxDNPPYq3P/csfus3PoIrFy9pIa20l0RHmsQpmtU6UqKv6lFyAICmcZER4dZUwGo0Z2tPMaPid1hCq14Rmk7Bplm5im48wfKJe/CxT/0Znv+OD+Cx178eg9SER/qjGL3hGEtLq0hHMV780pfx8le+jHG/i/VGDWvNigCAo6ttTCYxompZFe9xieNNpmitHsVOJ5HgEwOIhx95RNVjGiVfeeGopKxSq57/ecrQJE1R5Sig/kDVrniUSABQYjMMkO4AAFAFudagAbQgXEwPh6DpZ7dxfYVNhkG72QkDsnjIm0uE2yUuvu/VRFqMQmaifwFiOpsoxPqJ4zh19gziSYqY4EuJAABQZk+aC/KM/k+OXIQk5YjHNl7/0AVRSV/5xMfwoZ/85/jaSxexF1PYsomo3kapWsdwPEN3ONLm5qxQKtMS5afS7ngUY8wRNlOgTKYIZ6WzjYbz6NkLNg1QS1kV5WgaMgAmaKKKzjBFvLqGhA6o30dtFiOa7iOqBOhPOUowQqvVxKlTJ3H27BmcPnMKZ8+exvHjxzRe0gNPHDlDcMmqNKauTef5bxUAyOhQB+sMWdJyaAUiPyvlHYtqgi4pcd0lByKvAznFAVTCjGRCin9WwS328ToQSp5yXkPEfxhtmQf5ZEoK46p8zxUrFh4Q8IF/sYrHNgAGALQJFHd65uk3qPLPthAmpxwNo/2n5NkxAHx1gQm46wEek6VFFfiwKtCVAn+zqKoxh26+hbOFpkuimfQSWHP6EP7YRskoNmCa0aYjZT+k64kUm2aWIqJYq0vmLcm3oESJP9XFpxQI5H88pok/kbnA9whA9P3lnsZ2BzqjHkXh73pC0kUoiki6JM05vaLChE9qMnE3tmgVpowsHv9uP/NS6S9pW1TxdJXPXCWYmlSmXu/tKWnsnCfc7/UQJwM0WxVND2EnaMQRoAR2JymaJaAelvBPf/RHkXa6qIeR7FMlLKNRrav1jeDTartlgldlm3tdr5RR4yzsEEoWIqKMTDCiMsLmMpJKE4NZGRc3tvFTv/xbuFU5ie20LCYaW7kkEObWsap3ep7G3sipVQ4EoLUssQXEqXhnQMshm62wQ79eAMDvraIf5x5ixWQ2iaX4zbaoUWcXx5abmAz3UA1GeN/zb8X6aoQL547jnuPLmM44mSG1EaDLKyaCOS1nKvj5KXrroUbMPPo6EEixBW4016+cX5sP+PJk2ge2fv8LdGORZDGCXrBmHvT2DEf/nfuHa4AJDJN/au4kifs3xcimQK83ECgwGMTo94dWuOkPBNCnjOt6I6SpqZfzdxQlo15EnHBKDdsAOW/d9JA82OUBAfZ6U/CNQqN+fBevvyiE6tWxi3upCKItMFwP2PG7/eJOUwTujm3fHQAoMhX8cyhey2KB6W7nW/y7AFRDMTO2qfQgXNGFZr7X7WCpUcNquynV/v7+jpTDH7r/Ap599Czub43Qu/GK2nWrjYb67vl+anaZJlOohIJaA2WNsiaTlboxEyVfI4rauYTVrpXJyKL3tP2cJf8FBHXEUde0LRKVNDYGY14VFTnCUeNnLdVSW60YxU4EllZlQv/hfJub5GRhudkUTpiyZI1tuJaY2TjUktxLf5pgPJuYDpWGYjgpaOXsDsQWAM1zkvKAMWJ0DswhhhiTBRHUMUoDbO/H7GZWSyfH4LL909p13bwfBwAQCNBH0MX5+MUJOxcB7cnYilu6pqylwgMAFAdMHXPBVsZiwn9Hlgn1FsQQvz2CWgSoFhNwxT2awlKwd26B+tf6CrKdWyEucEktC2uLvM3i5yzuj8XrScYUQfQm1s7D38+51oZiHOlNq0ScGUvksWWeaNvzsTGZ1lLjjyeWl2/TKBQ65vamq/qLoeHiLW9PbGm5uLnAAPRgr8Q8XX4pFpR7rQciivoELLaryMB9I/I3AYCcAZADAC65131wdstCqrmYyLMt/ZrINRLyNVL0zqWL/+UHZlTDpejbzu4+9roMTIhS28gmidSwssQbwj5D3lD9mwFnpCSfOgEYxqg44RgmWtNaDd0kQeLGZlTIAhB3n/Szsfr/OX5tggne8/7vxJ98+kVcvLYvDYD68ip2ezuoN6tIUvY727xdqtZa2Ze0EPavGRJo1VVzPPzy9DMuRBpBGZDCf/mCs8BGvdEEANwGpoAWRyER/SZCyqChHFGRvScAoL+/ibc8/STe/MzT+PAv/BL2bm1hNhrg/nvPKNkb9QdoNVpIRokMsJS5KSJXUhOF0B7F2UxKJ6xu1KwfnMGfCYrqIYcUKaq3sN2PMQrLuLa7j1MXHsC73vNezMIQr27cRGVpRW0XpOBTMToZDHD55Zdw5aUX0dnawDTu48lHH8L+zhbO3nsG9VYTgySRyCCrgxQhrVSbSuDbrRbe8IanlCTW6lUMhwOEZRptI0jrf64FxEoeMxtVVq6o779Ra2gMxuXLVwQQRWHFKVfbglWl2CXvNlt5hnqDCKIpperZOSGi7BkVgiNDgW1pS3dAsLYrtPjKpcGIbtSXjUnq9LqocSZotaKxTw8/9qiQXWoBDFOi5OxFY6IeqLeWh5BoGam1pSn6gw6eeuJR3Hv+PqDTxX/2Pd+DjZdeRimoI60dRRI2paMwGk9FG6MDtlneE5QmKcLpGOF0ov2h0V66bxMkpJhGNm82JstmFqBKUTRSu4NETqcZULcgwWRpSWlWxFnL0RSzeFfq6qi11QLAIJCgkDFfOIYwVPX/vvvO4viJozh37j7cc88JAQWqBDg1aqOo+y/3r8xWFE3FYf/2SLh/g72m2FYvmK1gvIswgJy6KsSHf/mEt2jei680rYaDOk46m0Xhwez0C9ehyrlH+HNHWnSnGbvBvW3OiTKAl904mPBkKLE7rAcZ5p0ME2stWGl/DIY9AQDxqIdy2foaZStopRz1lzfXBIbcbF5WNUjddqPggmoT5UYblQYp/03FQBI5c1RTKSgLuWD7DoMT5wyzAm/hhvqLcII2PCHebxvwZwBAEMTiyxhI4QAAMX54HArE2hQQgbgSvfIAgI0G9ODEYcHPYZXkOQBAnpgAgN1VTxW0nywAEChsCKKxGDyrwVXrvfCn3mEabXNffvJNFsQVZ44TwCUAwKoxg0TfvuTv7XSGJm07yWPjsQR19zsdCZBSk6RCmeopVeRTRPQx4wQ1quX29tHduIbe5nUscU+nCcrTGWJH/yfgyqSu1Wgj7Y9MhHAyVsWPWiXTZIhZMgAmqdgFzaW22r/a68fRm5awsdfD8bPn8eMf/i28Wj2PW+OG1hDXAqfBaMJApYyldhsEeLVD2OuY0f/tFqldkABAYYxX8Tnedl8XEgwCkXN7+oC9MNFhPhmOpuV108dw6g7tatrZxqljq7h+9RKOrrRwfK2J9ZUa3vzsEwjQR7dzAw8+eAaPPHoBtfVV6eEgiTWNRQMzwyY4FjOv1LteXz+CVowAK6kosCuAHLTTpBBzTXsLkCdPLmBztsHHHz6JFNtIozudsphbjwXBAOvFdzGNj3Ln7pb0L0zbJTdBPjh0FWU3ZstKrL5a6P1xGUnKFgFjfIj1MSZ7wP7NYyaxsQoIDnS7Pezu7mF7a0ffB8MYV67dwGCUoNcfoj8cIiFNNCwjqtTUCz5KJq5CmFe2VWEzWpH5/iygtauz/WzJpE8OzQd4MMWPpjRPfRBanncAB62zP74cQMZgcx+RLUc+d/lTedp8DKy1M9lZVzhCztHZ/bl7v5V7Re8DfdxnZ0S/UXHsRdNGsclTKoXQvjNdnaSohjMECQWoxzjHPv+H78faUgOlwRZaow00A/pwxmnsZafuC2nuNi2I+5ljSnnHqAVAhfzZJNHa4/jLCZmqGUPLfI1srIu7LIF053sAqKeDsnxAAqjjVMCCH9+s9Zs9yTz596Avj0sCpiaJuORX3x21m6fB9lIz7p6R5jNRo+dPqiWwCm/gsgO2uZY5mWxCDS7fgmpsRwMCHC2f7wtpC8aYBTUBADvdBIOUrQO8j1OERE2KdVcL3F3d2ARRPcAvgMJnie56/EhA2/++wJCp3iCd0H96NXtrITNfY/sjF/Erci/y1/A6zXfN29Fs7RWUbw8CAEZPNtbP4da6yGDwsYL3kgR2mCcK4FEmWvCfGaCfa3wUgT//cb5Vw9tH+ZWsKS+/fu/D3c52Ht4JMblTn0uM3Q3w12ZL2rU0Fir8iz32+eZ3B5B/ylkFPsbwk4HYAmgj3yUEIdZYUZjQYg6zp8UxfXYvaBPNv/ETvOifmCwCBCxfti/nT+xhZzvSGACFZ+/YmYXyWfbaxScsi/qPnzmTP3rvIDT6x1AyXbzrmfEm2RaS/Z4joCQSUwiQSZ1JmeToP8YnM/Ut8j0SQ6IAUgD0OaImLOEt7/wW7A2m+M3f+yO01k9hSJtOeUUp9LsFnvXWOIqeu+biovIXWNwMGd3p0PVtNEq7UsnkZEEs0W0+BhrRwaiPZqOMZLiHShBjlnbw1771Hbhn/QT+xf/6yyiPp2jP+rjv2BJmw30FY832Gjq9oWY2a9zKdITyLEZZ5HJzHzSE1aVltUU0KyHqIas+M1VyWD1m/103niKN6ri83cMXXrmK3XGEMw8/gYdf90YcOX0aO6MehuNECD6vWzOSSeHkSJ40wTRJ0O/sY9TrqtrVbNTR4IxzIlOlANdubgvY2d/ZVdsCR0a94+1v0/gk2vZROpBSu8aYKJOjQQ30H41drRaIbs5xFwRqNjZuorNvtHduDhpFGUHeX6HRHIOXisrZajeQTtgjOW8kipVUbSA3dYKP0KurKjEjAOQMTXEMoGjOjrKoqRblCN1+H812G5V6DWfvu1cOnWtQYxcp5sw+WAJMpEpSlR/svaTgTgnxYA/vfMtziIIKXvniC/je7/4Psb50DJNxgKDSkOqttdA49VKh1WaqDJ9war9+KxcSFgUWbi3o+rw6KMEiBYmOqiV6IP9ux2IVgIdJyB7JjP/BJD0L2vmeIMDS8pJYAg8++CDuOX0S5+6/D6WIjseSpTQ1MMHo6kROHVXbgUCqBroZqRpmgQgh1cJF5TKQyOZS26QLjqES24ACJxynmWkQcPTlFM3askYZ8jMXGTxaBwqQfeN7oQohKp/pkBRZAD4Z9KEiASUlzxol5ioEyn8tqXZgsAU9EojLKfpcexQImzemC462aHwXbcwd2A9m0pn4BxiN+qhwYDHGeOyxB1GvkZLdFShAMK5c4b3jOMuS7hkTeqn8h2XrPw4iVXxqjaaU3oNyTbRc678PMRzFat2inWk0mihXqqKWMTi0AmehBnDo9ZjDycgBmT8yFVsfIObVC3uBp0Nqi3oBJL82PKvBqeIeHn7kDC6LAR3A5KMVFxSqJaJwgOJPAg0XDp4HQlZNyvyG/lFwh/pMN11h7m/uPLg++E+OUqLNkD2ShD5CAuPTEpYrdcziVONht3d3wHAvbNQxq0YgI6dFFs/2JirjGMcaZVSH+xjcuIzxzgbKoz4m3R2E41QTAoxZwIqC7Xsy9jGr2WgqggBjU8CmKnaVY7PCEhIKC45GGtebEnznqgtDVXi/1qvgQ5/tonT8EVy7sYlqrSFgmD6L1EaCu0waaG/8VAc/EYDJhquJ3e7R3fX30nA1CeFMkJFrTPdR683XFB2FnbGGZtYzMAo09izqX8d6O0A5nOD48WUcX2/h7JmjGKc9rC438MTjD6O91MTq6gqqzbqBkUz+xWTjHAXJgOej+TwEZCGOU9F3VUO/znzsQfExgdxWipE9cZUl2Xyev6vueAaM/zlDmrh/rKTuyzlza5D+W0kYmW78fFbcnHK82hddUJv1oGYUagsUVbUvCIj55MLABY4pZHBq60eJl5IbG01qrUCu4lqoypreTgDNVedBqOuUTvHq5jZevHwNX7n4Kl66vCEh3NEkQFRtS49kOKKN53ahiB3HQk8wKSXgyOmArSSlSIADj1+T0j3XPRtCLSCWVgKo58MRlkxc+eD4/LwAqV9yeXqRxYIHGGR2vFrUwKA3lH+458QJbGzcEPjF8dCDkcU+zeU2rm/dRHOljVv7O3jmuTfhu77nu/HTP/kz2HjlGqpsu0pSrLaXMB4mVKmSPhMDesY5vX4P7C8MKOQ3HiEhc6paUZw3HQxQoWAeJ3iwphVSCZx7eoZk0EebI/ymAxxvlfHQ2SM4f2IZ7WiMUtpDwBFkBB61e9xe8eJgHlRxPxfSB5fOOGJ7LsFy6H7N4+v8zz5ZV2XVJ6DePrpbb3vaBzx51bIIJWTnVNCV8q7F913L7/h8oyBcbAzeGaaq0LvPKRSLsgTYMdzmfLjbx6JZh4xtgWQWSf2/M2SrKAs5NhUj22s6oJutrtwntCKUkrXCvVksPKgfPE/9cm9kd0h6YHq7YxRY7coAOAfa5cw129NZTzt79HUYX0AzIMHsjheFyf2ZByczMJLHJ0PDsV6L/tXfc1/BL7Y/+qtVFOrOx/an3WXTKbIV6WgDhq05hkmxIORduW+b8M/b8k/GF/ZpBgr4O50L8uV6zYUkPZsO4O9rZrAXvLsXUJyP6RY3QpGJUIxD+G9FDwsBRjH/NAAn19DRGXkmCIs3hrwXVkBxn80fOHs+7tX6UfxkmgAAIABJREFUxiV4YH/ke6bYjmIMDndPXBxe+tE3PWK/yk7CKR96AMSNeSheeHGhCCESI8DRcsxP6XMUqLBvjRfpqCZEk6msy4XFwJT9OU+/+W0o1Vr4xV/9CJaPn5HTmFEw0M8HdUiwnaeBEqaTyM+YH7NQvJbFfy8+WDtLcy5yagbvCA6wWdU26zpOhmg2KkhHe2IABJM+vv35b8ba0hp+7md+hY14ONMY48xKGWG8T/U/lKotJGOjZTG252zWdgVoVwPUq2VEZE1EZfQSKi6XUClNUZ6miKacA8/RLNZ/R2M0rbYxCBq4vD3A5y9t4EZ3jBPnHsIDr3s9Tlw4a0ZQgiIzMRaYtGiE0QxYWVpGhQr4DCIICsQJ0uEAaRyD1d+bnD/dH2LY7WOtvayEtdWs49TpE0jGQzSWqmJpKDAT/SkCJqSGcnzaFOXyFKN4YOP/khSbG7cwHAwRko5MClXWo2T32KNbFKmr1qvWD7zgnItsDZ+oFUUzPECgKooX/3M4vuyh77+hyOI4RcTe2yhSK8BDDz/sprgYIksBNTqAdMae6TIQkfnBo8QIZkME0x5OH1/F8bVVrBw5gR/5z/8RPvIbH8Xq8kkstVYxGnJ8Yj72SHuy6HTzXXdw+WV0p8UUJX/pYVVQ/1db/wcTnOIHsYLp75fvy+Mx9buwhAGFhE4ex4MPPoD7H7hfbQQrK8t6NqwW73f3nICQM8gu+GQ/M8eSUXWbQYB6U9lqoR5is2ncSSurywIVhvFQ33mvuPeZ1HKNpBTiDqzlxIMDPmHnd/Y22lceOmT+nmveIdjFay64AmlTMPGV+Joca84SYoDGBCm34OY4DQuwzwvdHNzMcDpk/vZm+nArc9jDN5R3JtV/JvsojfHoI/ej0SiLBcDknCZQKvLEU8IyyuWahJw4RnJAdFUj/Rg0VlGt1QUUSIGZYz+9nokRnESHs79bxY+JUEAV6AMp8qFL9dBfMqHJ1mMh0fD+wvuVYuUz9x/WflP8OlClWEj6F0GA273eH3MRAJ5/fV7NKey4QkCXt17k1Y18rypB5Vg6At6sRDr2Lm13NJ0hmsww2t3HxpWraNabOHbiOPYGfewwIaAPoLjsaIiTKy1Munvo3biCymAXQXcH2L+F+iTGbLCPgBM9xgTmphLh5WPXfwQtp2VMxjYuLolHSFXxMwoh1zVH6NG+cj+XK2w5MjBuPBnj1WEdP/Wx6xivPSB/VypXsb3fE5jMSQMcLxYFnrXh+lQzGq8ByIdXX1/b+jEAwLWHuGkgSv4FNnrASd7ZgFkphtND8T0BKpM+jlc6GO5dxkMP3ot2O8K9Z4/ivvvuwdmzJ3D+/L1IOd5QgnSRknlXeLbpEZwhKiX8orCtszZuLYvC7gJkC2tNPdtMEsFthbyWvCvZn69gy++a4bHASKJOLhIjgJkQElKWkwPhLurVnByN2DX7pz0k4NKq3gZ65wl+DmLaIXmaJm5oPdK+0si/WeVovodVWkvqqLM4iOwm/dsnE7kKoBsJNcOo25WgInVt2OlJDRKUm5iUakhmFfzxp7+Aj//Jn+NLL11Brb2GamMFO52BWKat5SUM4x6arTaSdKb/mo0l3a5k2Ec5pJDlSOxJs1GsxhMAqLj/zGaahsEBmM/dA5+KLkbpBDsCdPcGWFtew5G1Nbz4wotiPtYobG0YExLHVo0aVeyN+viBf/BB/O2/9/24ubmBY8dP4rue/wC+8rkv4ujqEXS399CuNjAZpViqNdDvdo2azo1OgJBskVqEoBpKiLjPaR+VilooWTDhTHS14pDOH7qCUGmMs0eXcP/JFZxarWKpnCAcd4Gki3ESo1JtqcywiNtmEIhi8dzIzv3b7bnDRFCLNn2xyJbZUOomOaD3te34Q17l7fuBPzmv5KqdPlH0VVy3wh34P+9E7hgzzZW62a7AGn6A0SyU+v++AwAmXPkOADDqvt1HxorKPST0XULJVW+13woJ8NzlOHsm3NL9oQhaZEmab4dTRd1SaLZXiOdDlp8D0Y1i7iADUujJoHDsAt9u5kEaH1PloE0BSLdOc1fBd6D2gg8v+s8DTGoyxjRFIBc654kpQ3NjGuf3pW/Vc58lG+VE6orMPImv+zvlig++r93dOD1jL6wuIMXFiW6iRPH982UjPSkzuYXZRa9l/S6uKx5FHrCwpu4Wv5hddgm/GBQurj3QdnP3uEjvdGsqr4n45+h9gGvPy5jbdv3+PEs/8twTcwCAvzHegRy2mbI3O9qCg3cKjtLRLdwcWiakGpYwmajywGCcC7XP+aZhGY+87ptw+sLD+Imf+wUBAONSBSmba0SDKqBJZtL1sD0AUOwNPkCDUcJ5pzEzM2ke+iqP9eLZY7U+JSI3AZJ0hHotxCTpohYkKM+GeP9734UIEf7Vr34U8e4Onj5/BKfaAerTvpT84ylnhLc1to8UwcpkiMos1ix5tUG4CQtUmScKyG0eki7OsXoMzHWpIcYlKjWHGFfa6JdqeOHaNr74tavojktoHDmOE/c/gJPnzuHec+dRqdWw26V2w1AzjptLS6JL8n5TrC8eDOQ0jPY6UyW+Hw+xs72D3n4PwXSGSshRU328933PYzyLMUp62ax2GiX286qvd0rqG7cQ6WekYJXQ7fRw6+YWxqwihSZUpVmvTuiDzAhuO/YtMoEkvcoDAIvPzmKi+ZFq3rgV+5ryiq/bWG4n+FhlMByiSofOBDAM8egTj2PAQFksBNLumbhC95mgE6uqFGrkdYUYobt7DW955ik0y2WE0xDf/t6/gXEcol49oqoFR7VpFEhxI2dtDndbfwv9O4f6xzuAAx4lvYP18hTmoi6GVfpTCdCtHl3FKBlpxFacxIjKIVZWV3Ds2FEl708/87RGCa6uraDOkVezqYAjAg+8S5x44Z+TqeDzebOKbnzq/c6+fuZxNWqUgZAT7DHaaa5i6x2Mn0stpjrXkDPX86GMM+RyIPNtBEWsWGvfVfuLyagJaqVoVCuuxd0LvzgA0ylf57c2hxWyaMu3y9/JexRik4NPkgHITD3/FbbazBI84gCAJO4jKtv4LT4nJn5M7KOoLiCAd2XEalp7RWKh1QoBG7KsAoF/BFq9sKsqui7x5zL1s4OVWklA7vZrrHhphzm6QwOLuSDLjrBYXbCf+fkHx+sUX7/4+YvncCf/tPi5B69lngGQhwb+lT5xmn/A/pEKgAsjpxNjE1/KTDSZeMUjjaLrdfZle9mHy7GqPN+lpbZsYm97C8eqVfQ3N7BUDVGfpdh86avobVxFg+NbB10JArL6z7WaJKnEYcmsm7INBAESgq1eg4D7jONUy5HttShUmxPB92qjhqBCvzpR2wtbQjbjOn7yI1/GVzYSIKwinjKg4zzySJVL4d9uZjd9mI8NJFQmuvJ8ZeO1BFHF1xhDxAAAA4FtPK6S3TlQ2OjrChalN+AZAH1Eg1ex1pjigz/4/Th9ah1nzx7FkBoAlRKCOosIgSXdqSnUqxVEU4RMHZrsmcMqS37tCMzNglOXumdVfibQnqbuWoF8AO0q//1e1yYAaYs5lpFb90wwSNc2Bpc7Cx/Yuz3paaBK4LMxk44kO56gzkTETSUwGm6+lw0ctzXsbbRvV1LfKSvR06GUrLWPaGNcIqHnpCzDVXRYyfJtSO4hMoYZl+uYcM1wHCD9/hSI2C6RzhAnU+z3U4TNVXz16i387h9/Gl9+dRNh+whm1Sa29/uoUq+EzLuA4sfQeypuHjZtYFgiO4AAgMUYJnFpIIB9GYBzuy9/Dw4DCAgANOotMRalKVGOcGT9CPY6exIO7vS7CGsRtvd3cfaB8/ilX/0VtI6t44WvfgkPPfE4Lr30Mu677zz+5U/9DP6rf/BDWG62UQ9qaFbqNjd7PBOQxskV9K29AWOpGQLSyhkbl0PpEjEuChl7AeDMpVoJWCoHaJcDnLvnCE4fXcbRlRqC6QDTeB9RwHY/ZoRjBNJXWUiAdTPsd1Qid3XZw0GCjNl3+B0UoH+75IQAQGEKyNe7/7Uj6N+d0rtE1nzxRoCXn0Lgk0AXD7oP0pr2dPmFRCzbv17EesEnmd8guMYWLj6HUGzb/eEYg5SqVE7zgvbPi+CK4WnMYL5HI9/Ur12sfNvJFdsCNbacv3T0/pzOTka0RSu6B+6ZWYXfWmZop+nP+TrGAfzZswP4GYwf/PkpznK5lX9mYltngN/8FBMr0No9vB2w7lsQisl/BjI4YWOetqyys3PW/mqtTfnacffA2XX7yTOUckamH5uqe5iN4ZvX9TFL6hNnvxjc6x0wUKT7zwMA82DYnctnllPcKcYwlurBXMXbW4nKLoAq2T5xEyJeW/Rl7zpwLk5jyh/TPsv/5IHq3B4Uk3/99off8tRCAbZ4OvkYKHsgOXJhh5yqr1kJrVPn9BfrhZb43dMc+NC4iP0i7cUpkqiKM/c/iqff+s34sR//aTTWTmAW1RET2CUP3TnEvFXQQQKuTaEguDlnf/y53g0AYEVEAICH1eTzmPwbMkYnPZlQ4X6GadxVC0C1lOD97/lm9Pe7+Ni//hRGW7fw/jc/huPVBO1SjHolwP4gxtLqEVAkhSNcyuz1nMQSg+M5SbSLKpwz0wSwqd1TROyhcpuJWBqJnwRERqUK4qCGISrY6ie4dOMWLm7uYtpYxazawPLaGs7cex/OXriApbUjoqayN4/Boirgaqcg/Y6ckSk6+/vY3r6Fre2bCk7q1YZGTHn6zru/9Z3o9vcxIWlVFRJH68gAACKgrEjw3oQSFNq6tYWd7V0ZRjICZKgmMzdLm4kOxQtDtSGwsqLOOtKXXP/s/CK2tbfYDlBUGtbG89MbCk5BBs8h36xKB2Xr5zp55rSmALAnlhMO2CNPQRyhqwQASEtUPyiNKudup+jvb+C5N7xOwoG/88u/hh/7738cjeoawrCN3e09aRi4cki+rwt75U5otNzGnfCpwzZ8YZUbcnfnGpw3QItIrr+vbMNhZUwVchkTN0dXzIIZrl2/jvZSC+vrR3DixAmcPMnq2lmcPnsGa2ur/zdt7wFtW3ZVB86bc3j5/RwqV4miVLISksDKRSGBANN2021w4256dIOhGTbYmAbbYMAMaLoJRo1B2OC2BRhEk5FVJAkkIVHKpVBVUv2c3v8v3Hhu7p5z7X3Ovvff90sC+43x/n/hvnNP2HuFueaaS+wS9ZSrXYCOylR1ReJNpUSn9DobDETpwJRYmNcSG8gUx5MWAOcrjUnhAucEs01ugKnxJgGQp6gnCK9VwOS8ND4oEThTIkD5yYEpJYcxjk2v8AFIGFw5+xdDEqag/4V8zMdqRuEjFTyXYxU3wv0P3I1KtYDxKEI663rr1F/GZGGGMUW3MmTPlJX4Zyg+mc1bdVMFRrbYkOJsqDhtSAwASC/AFMIZbDhtvy8IAFgMFOJk+JBKfXhvQkfoAYC4mBqAfeF7hMHnsiDl8wUAljlPK6x6lQfnYBcepmeMLD5j/q3stwOkCYfmaGPZqx/10e601DpG/0L7SZCQYn1ZUvUpDjuZosGxP61dNLJpfPpjH8FTT34Q1TQ0xWV0sI80bVPU19+xEkQWkxTX8wXkikUUslkUM+xBtPF1JtZm9Bv5zkwGw+lEs5ozhSKyRQNCyUqjHWzNavjVP30W73zfUxKP3O+NME4X5JtE656MUczxyqzP3QNFEtBy88qTfsQvZBcEAQqr+hba+KFSMUVZIXFcCPLq2q4tEUBu2kNhcBWvfvkX4eu//mtQLMywtVlDp3MLtWqRSqvAiA29iViSdTlzfxirhjou82P0HEXTTkmMCq4xT4E15oxP5CeYDDtKTuP4xCfjLumuVspm77Rg/BxwszcEpBUHSNTM7oKxxwwE4VdqYSJzL57e4hI72tjxGCUmIp555VgCnoLJV8oW65wcOGD0JmMWTEfIz6ghMZxjFsgtMeGP97SxDrR/fUumpoLkcO2AIrN5lNIplFIzFDkxiecbDSRIWG6s4fpeF1G6jGxzE5/baeGPPvARfOq5yxiigPG0hG40Q7ZYQzpbRrs71NojY2XM/ugZxxQaAODbAOx5GXDsW0QPW32eIXiYl6StJOCwv7+PI8eOot1toz+IMByPxOohG+X7fuCf42//vb8LqugNo57iCT5Q+a5uR7b3+vmL+J5//D344Hs/iJVqk5RCYRNRt48StZwcSEeB5YgFiNEI+XIJvelQoHg5A2RHEVL9Fpq5FB44sY0HTh/FSimHQmaM2STSuEsWTHL5tIonGi89mqjtZD6JSLxlPLYzYAGE/tEF2Idu3sWYP4zRPCvuC3SB8XvxnFUkCueku4kT9FNcb2TuaDcEQq9m8901+tbUMC5aAMHmzjl4nU2koRhiFtE0g1Z/jIPBRMKW0gdxzB6/fy1FMG005ge6N9KgcSR99xDMr9jPYvK/yGZWFLHdLfhbbR8EVPkR94prAoltP64t2hxj9ZJN7ViWLp6fiWJuQuie6ch7FoMqQQLqpycoTnN6WmwBSlpIDy9ILfpZWxdTFAsEvAlEMOY3DS0PAISptjGn/Dr1VWprZQxZvi6tj5X4PfU/6BK2sNkX3Jx+QohuWXOI6xwNgBW/ZhJAwF55pwR8WfwRrqd5in1i3/39CgGEMP6Ji1ExfJQszPBeLwMg4jiIu2CBAZDEOQtxq0sWbnuO3/uKFwUxqb/93gE5irWr1iwqRbA6QMEhzSR1lDP/hQ+6vYgIKwoejfLjkNrDCZ69vo+143fh1Y99JX7iZ38BqVIDyJWtEuH6A3kpfiyVD3A8A8A7pEUL5i/0+ca0GADge/BId9SVaIPrvdxcRqKu01EHhdQA5dwUX/X4a3Dxc+fx/vd8GJODPXz961+M+nQfNfTASdy7B21UGk1NUVBPJkai+bMvk5U8BlxS4R7TyRHJJQgxsb46LkmJRkCqrhzzNskU0WW/XrYE5EvY6/RwYaeFJ5++KmCAwV46X0C50UBzYxNrW9uorKxiffuIaEv9wQCdbhf9Xg8cLXRjZwe3bt7A6VPHlJhXqRY+JtqZEQ38xImjGI0jpIg0p7zzNdE3S7qMusMRSqyk93p9XL92HZ0255KzP8oSEtLDbZSLqVtK76BcEr1c4itC8OefXhhwESjgWgqfow/GzNC6nR5WGRXXG6JKpX2KbpVrNZw6cwbtfhe1RkMJIRVmsxylRYSVM9OzBQle8rw4Xq2Ym6GcneDe0yexUm/gm77+G3H5wg4yqTLSqYoUkvMFLpdExFBrSZ9mTOfW31yy7sTWOCXhDrHznQAEVyu7owFjAhyKYopO7oWleH/yNuvb/1zzoX2PaSqFar1mUyn6PVUwNb5KKsPsk0zj6JFNiQzedddZnDh5Emtrq6hWq6JScpTk7u4tY1S4CJkBiYJS9eDONImBm05imWIQSPIzbu3wGgZx/T1w7lTiTU9MUMqMmKsUaP/a16QzkwHC82VQ1+vbzG/SoYuFgmRFJYjn2jhMB8BmFMv4LshU+6TR7JynK38hGG4cu1gAR+BkMkI2l8Jg0MN999+FWr0sUIBBnsbQqAc469qSMsjmSyhX6siUq0CWImzWa8wKsU/+LSDIxXOCzeE48DTYK56hfIcluLQ6EDu4JYFXuGaXfZ38zIdC8wj6nQCAxeN9IQDAYiAYh8nu8Znpn9+NCXB2O09CKSsDn3QWeQIJHMPWH4hN05E2Sx+jFKnOJaQJog76KE844m+G8mSGWmqC3ac/jCff8wQ6B/vYbK5g2O2omrrRaKDMNcp9xhaufEEAgIJFqvOL1g60968bAKCA1H2ypSZlo3s5ypdTfChqy3Pdb3dxa28fO7t7uLjbx0FuE+/5yNMoNNbRHaUEMJMKm85zz7C/nbafIrbJuEe7j46a74GAOy2gQ36n++dEvnQ0+T6CDaYZblU0F1xr6bqxeu542WkXqfZ5/MSPfC9e8IK7QTeIZhFo3zSxv3bLfLiUoJ2YmCrp5ndMiI7jhQOae2xfXFaVzxt9XyixVcFjOj+PpdYdt44FWPr5s4Y6zAZkiLmk3tsYDxCnqcI+tWqip/AGoKeEzTSpw1TOzQ/a+lRCznhBWjEJA81rAlhLQhBLaJyU3UsDBGaiL3PyBPvVvW6LT/JNeNRGq8kfO7HkRK9H0CJK2QrLlJrGMBn2MR5SkDiy55fOoMXpQJUVZPIUsS1ilqtJbO3Z567g489exoc+dxOjXB2Xru5imini+Jn7sNfu4drNm9g6uo1Oj8+QzEGyIk2XwHQKROMIfOdiEOGsXbyfb/eyKjxI72cmO8vkv1yvIlcq4Pyli/h7/+M34Vu+/VuxcfI41eiko1SkjgRZWYMIWYLKOQisy5UrmHQG+Kkf/yn8zE++FUc2j2DcZwxRpLQLxpymMEuhyH1MVikBkskIja01tDu7QNTGajGF46slnFyt4PRGFUeaJYD3c9A1cT3HYqT+B9XXpZWg5Rc2nifJv8tDg/ggtGHB/VgyYSfcsosgQGyfFfbfOf2/U/zCv5UAWizKZsezYqLpTlHgW9cRvE0IANwpQTrMJM35HzKbqIkyzQgAPRhMMaQopkAmYwcnBQIWSBwUJVtr+ii+dh+yUf17xyOBXdIq8VxXwWYOM2K7s3QCnH6Uixt9jGsMRgL/FreFiaXum/NZtBMGAHifb0UwMk/4fl781sQ9vXaW2fCwLcTWTBLP+Dn1PnkNf0cuRJoCtozf0mkVg7KZrL724/VkqwLx2FgPwWhfcZzsAR++3gsc85oo1iorFmjheUAoXn3BlCYPDsSXEFeIQzjCfR1riB0ev915fXnxxOffA2HyP7cuXUv7YTHTnQAI3dc5DaVlbAUPlPl3Te657t/3veLRWRLMJdiUnIVzyLHZ8A/Sj8ybjjWznNvFFl+CQqmimEqhXCrKQRIA4M8Y/HOR8GM/muC9nzqHytZJvO7xt+CXfvX/RW+aVZI7mlq/DQXt5Ps9CCG+Cd/RB7SJ8Vs0NrclYAsWQVcrhMwJrrlr9sGNbRw6XhLPhkhN+ihmRmiW0/iqx1+Lj3/oo/jQBz6BwjDCNz7+MhS619BI9ZCZROhGQ+QKJVEMGdBkpqTeE423Hs5RKi8DUyoQwefcEYM0vE6vbVLGLjkpzI+JPAo4YJU6Izy8N83jRi+L8zcOcOHKVbR6faQJtBRLGKXS6HFEBud/MwFX/6MtBiY/5XIZxXIRW1tr2D/YxyyVQ6O5ilqtgbN33S10r1ItotM5cOi772+08V42B5XJy1B0/v39A+zc2LEeNhdscSMbhdsCIBpSVoSLHH+n/pexQ7ACBe2ATsNz1SgqBwD4TRQCAEQcvdGy4CXoHdWosxSi0RBn7rpbExDovInw1xp1HOztacSOZiZzwkWWegesxNKoTVHKpbC9WsU9J0/gc5/+DL75f/hmFHN1YMaxh1M0miuYsoLi57g6V+uNGc9ncQxKYmqc5sRfEwB4Pg0AjQJild7dR1E/WXnXz3ICbPicGFzoNZqbau06fC0ZO+ZcTLeDH/wZRyOO2Jc8jTCZMvEcubnhRWxvb0lokWMI7777LpSrZTQadZQrnEDAflFzZnz+hXJeY3h4nlQRVmBK4UaNVXOBs+Xa+khCGCYMKWQkRmkAgIW7ydes0DKJoQ4Jz5l7QEkNOB97oCCsXi4bhVZlQqvAkUonJJsOaMQxNQ4YXRD4Maqypy3fHm48T1xlf6DgfSIwpd/v4N777kKdPeEUxspRHGqGIZ8FE00m/rUGiuz7l9AfRSuzolGyLYP3UOM3qbGgxJHBgIlwetDH6Hu0n0YN9vvnsGDpsB76EAC4U1J+mGNzF58ALwv7/k6JfQgQPB8A4K9rmW9I4CJ/Nn6FBcFCEknY45qjvdscZLaRU+hv3Isw4ifFV9NTTDNTlJolXLl6HtvrTRSmI+w8+ywePHYM+fEUT7z9F9G/+imc2KjZONtUCtvrW5qWQzZWqVjUtBAx5giESpHcVYNcYiYWE/cpx8CRUTekXoCblpLK4PyFi7i1u4dOj+OuDFQulsqoVKuIsjWMmmfxx09+BtcPeuizIltoYJRh9bwkoFoMGscA8Em5vzvyVq4Se9j6udPPNZ+bjDS3vwl+W8uBAwOCPlKLk/zetl7S3LSD8uAKfvWXflq0/3R6iGo5I9o49TMG/R6GTLwIRit/Z2sMW9aYnJog6FSN644aq1YN+mJf4YcAcxPII3Bpibj2hAJpHi8cY5VYd7/eBGBrPGRabRlhpY7VvebKisDRkOlmDAPTcNBx5kT8Eloq7cY05dhWfp3ytdL/YUHBZpfze7Mzxqjg85Mf4DVEEzHoxXRxTChj/duUJcY+Au9DQEBrb2ryCf0x0holy2/IqhjKvlPjRQJ4vT5yeQLmBUSDKQYDHjOPfL6CaXEFT57fx2/+4fux1x4iVajj/NVdFGqrWNk+ivNXryoZp40lg0aj2OhT4+vwgKZfkfZ/aHcT4NP2dvjB4w4Yl+XSAoerzQau3bqB1c0N/Ny/exu2jh5BbaWu0cGsvtq4Vmth4/Mi83E87CBbLGDY7iJfqTO6wvXPnsP/+s3fgmc++QzKuRLyqRyKmTxGvQGGvQi1UhnlYkkTOqizlJr2sUqRv9NbeODMJrbrWaSHexh3dqX8D8YjnBrC0dKTNHr9oeI1xtZTFmnmqpjhNSaCcWa7PGMwuF8LDKjF/erjBf2pix/92g7Vzg/b588HAKgHOmYWuxYAVw23WCBh/My/R2KF4rryAs1/7lkv/M7Oy+ngcFrFJIW97lAAwJjV/5Sbb+8Zi040TdPR5AMsvxHBywFrrsg9d5oCAPzf3jZJIo2IGrqOTRAme94jkYkTxr3+OXjWhB/NKfsRTAcS0282kwCsRU2J4J1MiuvsIaDx+X742Cw+B+75UVfjZtn6xlG0zNd4Lpa1xavOMTgc8MCWCM8ucmOo44p+zAZx42s1ZjfpbPIWNow//PnznoSCeNI9UgtI0L59ykE4AAAgAElEQVQZv9jaCEIB8i9kDdv70xYkdmUZW2YZcBKer+KJYG0uAgWLa2Lutcp14maIJae/ON3B2ctQLPOfvfxhLYGw0ibn4cJpqgpr2prv7/UjzrT4Zyhk2fdoiZoWgHNyRjn3m4wAgamEM0jlsXghu9EMf3nuJgobJ/DK1zyGd737fbh+EGGSKYheRqErVgaNLGPm2xYARThsUoFHxA8LNO9kgJgQ20gSm4/qK+92P+y9WBFl1X426SM7G0oDYKWaw1e/6XV437v/XADAai6N/+51L0L64Dyaqa5R/XN5VeykJkq1b6JlbqbkJJUVAKBKKmlurgdPG0cq5B59nClYY+WeiC+rQBQlE0LKJC1TRntWxSjDlokJbh20cHXnJm4etNFnUpvOoseEPJdHoVKRSBgNOsUX+VBzxTxWtjawffIk8sUqNraPolRtIMu+1G5XitasXBn905yvJILiPkwCAJYg3rx5E3uk/6unM2UUN5bHNfKOiT7R77zYAvb8LXFST7gHlhaMtEfffM+RQBFXveAqYACnVeaVkB0SHgM7HNM1HGJlfQ0b29ua+V5rNrDXOhC1ik++lMvYyBiO8sgx2OC5D5FPc4RXFsc3V3HqxHH87I//X3jHr7wDlWITk3EWnfZQ4kUTUhTdCAx/vjHqGxigZVR9VaBIsLiDBb7j+nVI8p3qzwzC/FxmLwjlARX27xEE8AhzMrKGlFSn5Of6CC2JtCDSRpjlFQD1B22k2Nfoxg9KjIzjPwUO2FSBcqWsQJe6AsePH8OpU6dw6vQprK6tIFPgUzCwwSpOxhBQ4MExSxLhmyct2vfJ2M4ETLYEwRy0OWomPUygSfOrrzSxvrGJQqkkx9jrtNHZ21cgHL+vgnxX6ZuR4mZrOAmZElqy7MVSAarkgT4vCOAU1jMcA9jr4J777kajWZPwJnu4qdxOG5WSyn8NxWodafaYpow+OJ2wjzCh6Hq2R6L5kOwPc9xJHCyHvqCfsLgUE7bI8kW6KAIol++d+2G9b/Fr5nvsl9nwv8rPwnNYPOvweAqcna9LQpWkF9N+FuzOYPyOHZc+MIMR56Z3ekr+6S9FGXVTVHr9AxzZbGLn0jnUUlOcOHkCF9/zbrz7t38Hx+p5PHrvBg52LqGQL2rMXavVQb83QLlcRalUQbvd1rMWQJclQGfJG8G34TiLnb0JaM773Q7arX302gcYRh1NBKDPvPeeo+pTX19vYnt7XaMHmdQxmdnj+L/NF+P33/80fv+P34uDURrDfBPDTBkDZDXCjfvcqvNWgfUVL7t+gueJhscdzNjSX3GvTtjW71Q8pMlH0FtAwDzYp0qHJgS4oCc1Q37awv1rY/z4v/xOtNs3NQkgk+F1k/ZvyXqzsYLZmHo3Zlvsgwe3Sv5kENlr1Wdr48TUu+pga/Xg+957Z//MHlA8dsYxMnZOXlk87GcGJMJojCk+PwNZ+T+BAbVPRqyWy1EE4oIOABBqkahEG6XOJfKKXaYagSZBQx8fKdm3xIavHfQjC2Ycp9j36ZovTSHPMYgSkzSNB6t2usBYug8E7t39cmAlfb7EfMcT9azzHK2Ka/ojHBnISSX6mRMclVyhRkizKjnEYBChN8lhVj+BUa6J97zvw3jy488AxRVcbw1wvRVh+9RZ7DIO0b6zWiWZKOyX5xrx+9MC2HkQwC+4hKLrfh/yXdMTjDMjgQCk41+6dgXf+U+/G//L//ZtGLKwUavq+gejgYCjSol6BRRtjTQdatBrI18gcytCsVzHKOIYTvqMitiE//an3op//7ZfxLULl1HPl7HRWEVvv4X0eCrgedrvYLB3DQ/dcxJf9OBZbKyWkJq0MBvtI5ceoJQjw7Zn+4FlNtr6MZ8V/W9ZrQvRsBs/fwdTB3stERnzP0w4NXwUnkVxeATi98yyRCROxu6w8e8IAPixrIvATCBc6BMtf22LLXQeKAtPYc7GLzC6Fs9H8WuuKABgtxOhFU0kZKnR545FE7YIxiKALmlX/XxB/C9MfU2vzIBX+99V+p2o9iAGAAxgMcFBn+lwSpDmJAbaHoHSP1KK5WMdBAeWUONHrYAssjjLoO2vE3OZnUODJNDuPm4HIOan8IQJroEfBAHZombnyU8/AtLfk/l1p+Yr27c+1l8QpwtOJon6XB9+uL6T57gY/SZ6AYpVAxH7kN3nuFAu7z08gl5MyOfOXaAKb+qCBtUdgKjFex0CAOF7+esLW54X17jOOn7rZXv4dgAgGeNuR0t9/0ttCoBxMdw4FQ8A8AayPz2TRi7LBN9QHv9p6BcRdksATBDBoTs+UaPTmLKKYYm8p4HztXvDNP7smWvIrZ/ES175anzgo5/ExRsHSo5JbR0Mx1pUFux7QQlf5bPJAwZcJIjS/APyCNByC8XAWkM8GGC5HkQTr7D+XxtwwGopRW16SE8jFFIjobVf/RWvwx+/6wl89jOXsF0t4G+96gUY33ga9VkL6VFflTr24KsCz957JdMWUE7TOQxJPUQKRXaRTkYm7qE4wAIqX4E1cRoDVpQkOSE9AiMz3qN0VcGakMmUAQ6kfLb7A3QHI3R6A+y3O6LB02nRCQ9HlrRzHFVpYx2vffObhXq2ozGiaQototSNBnq9LgpZghI+APRWhIvNRFBYteV53bixg9Z+S0k/E2pWotT2wSTc0SDZD1ksGq3UqOR+lF9AYQyM0WEAgBYuq7ua8WoGxYMiQgv1SZAoLbXdRx59oYQRGaix95XB1o2dGzh14gT6EulidTiryQzcDKz6FjJArZjHvadOoFmv4xu+9utw5cJVNKrrcsKZdFG6AqxiW+XEGW4nyuEd13zqumSTLmgYLK7Uvy4AYIm576czhg6PySSdFUPO01ZvmDNaMeLuxouyskjGiMbQMZlmpd717bFqTcliVsHUU0oamMZXsn+OfWZWKeL9YQWe64Bj7fg7MYZyWdx971lsbq3j7NmzOHPmDDY21rVuDEgYCEjysF94bzy4KIVlT6tzbR8MGBWUI41csYTVjQ2sbW4iXyRQRvbCSMlUgaMruadGJtCm9ph2GxTuirpdtYiQseLBhgRH9k6fuznpjb7NyvjA4NAAyZS8GRqwQtjptnHPvXehsdJQcM/KU384FHhXrjeRK5ZFmfZznrkHRxRLkZgaiT42atHT9nz1IKku2tQUv6bk0E2R6NAz5HOYu++LAZXbf2HSH9rgxfU7/71pPyz7eL7jLf5+0Tne6ZixE5bfSMY4xUFmEoW45u3k/oSAAAG86WiKQa+PXofrZSgbr+kNBHCmI5SyMwxbuzi5Wsfg1nW857d/C/2d63jo1Ck0CykMW1dQKxOEg41qzBWQp5K4q1gzgeJeZQsOPzudlsautlr7aPemuNki07+ESqmAZq2CjbUmjmysYmu9gXqliH5nDyPOEM8ySAMGUddYW4Ucetk1nBsfw4fPd/Bb73o3Bpkq2ihhmK1imq8gnS0GDABW5g3ETvquPQNgPgA6dDEt/EKK/2wxMxkspKcpsXr4GQaQFuhQeMuNCHTq5cXpHr7m5afxTV/3ek1tyWXpH3vAbKSpN7Qj/U5fSRltlqfJKokbRvrkpAProTc2jgJbFjsIxDN4FyDowkVXeXanY76CiXRQoTKRQdMbYVzB9iPTSZjJRyU9vBw7DFQkOLsEAHCUfaeEZuAAmUBjB45K54EaFDahx98v0ftjENNEfT1wMLfTBQBw6+e11vzfmK1T755o56xSa/ie7onFYfTfAgwmnBaRwXRAO00bRuFIHo+BsYk28prVxjBmG1lXgCljAJ4Wk67WpIhsZQPIVPDRT5/HE3/2YVw9GGJSWsH+YIZhpoixeq5t7HCWk2EcCCAQhmsi3K8W1iYrbU4kah4kmKYnmObH2O3s4m+87KX4sZ/4P7F28oSuOVcmczKDaGyTa8o5+ntqJUxQzBUQ9XoSeCbzgWytKBqiUiFgYCKVnf02qo0VPPexp/DD//wH8IF3/zk2GyuYdPsY9/pYrdVQxRhveNGDWCnMwE6TGcdaZgbIsed/yklNHeQzBGnI8qK+C59DEflcWWAABY5zJd4bFlMSq+a/EcDm9F78b5NUx1aDZ3IetmcFEscVenuT0PYujkj7guIXAQABpy9+L4kEWVznxqj58R2LAMCME7dcWXBZrBS2YN7+e5uewnYnrsVbbQMAqAXF9iklx2IkmRvg37uZYbYetSYNcHN3c459ohqxWFu+JdUDmB4wpMCvVZJ90u/FQj0w7TVBdOfjQoR/Jr6A6ceUWs4ihqabBsZWMav+277w2lhxfOoq5MuS/8N8asw+mJEBzjZaAwDUxun3ngNNwwRW/fwCPgLRbB8jhUxeV4Dl6wUaOkZIsq991dxp1IVr37U7uNul+28B+mIU6dfysgkiyZWHDMjbYxkbsyxQZUGwPEzglwFSut/SZEp25OIx9MQW4q1w/9k1uaglrOwE9nARi0i0FOz6Uz/04rOOGc5+G6OqMeFnHweNfonjwGiESAH2lFyHjLkl5QJ0V0F35leb0iHRfoyGaWAYBsmPfqaCdz99HdPGERw7cx+KjXX87hPvQb66oiSZAABpkH7ETrxo1ZtvDtYDALH5W7hhXICLN9YvYLIIRlLXzsRqx/E8XjfakIItzWYN01Ef46iN3LSPM0c38OWv/1L89jt+AxfOXcP9x7bw8JECTlUnwMFl1IsZJf+FchW9AXucqJZuhkQj5xi4OwAgp1muvBRThhVSOAdImWr+KCLVayrVco6e42epUsOYfeuZnIJHzgFn1abg/keabAE/EMqAEw8w8H4N0mk8de06Hn7Fq5Cvr2KUKaAzSaHcWBVoUMjnpWbNoI9on+uiNIBCzAYyI2aIogjXrl1Dp9VR5YoXwcRNiZyjoDMxIYikPm8ZUycsGFNY7AkuLvjQgN/2O16PU2snhY/BFaumpE4zMGOyd+rsGWQ4dpIj65z6Ne8x1dW1xhlQZDKgGB7PqFYnxX+CUa+L00eP4P4zp/HxDz6J7/nOf4x6uY6b1/dRKTckxsZgnT1KIX1JrsDNmefmJg1bSKx7qAJe1O/uHFw8FspYNPHPHQV/kXYXO3JXcVrGLAgNd7j+vfGIHbqfVhDvYNvR4WdioOzni+NZYoHI8E39M00Z0FAqlVAoElxhL5u1ClgkYYlviyDMdKq2lIlTGz916iQeeugh3P/AA5o+sLrG9pSqkndWRbmni+UCZtmZ+q0ZaBLg0rQRACtr6zh6/ISo09x5CSiQ6AOossnEgFfm9pxnPnlHvLd7C+2DFvh/v9s1No/ry6Z95MhOBs/eUdCGhvdXAZS7N15XILlVM2QcgBFFfVWZTp05ia0jW8gVsppWkS+XUarWkOW+YkCtNCwlbRCKbNHl5jLWJ857yQsJAzTSyv1zNzAmCAEDACDcWx4wWoZ+zzkgPcLbVSyXObzlCX3CAFh8L38+BgDd/uF/7+/7YUDDsnOJfYV1R7rnkwSi80GtOXf/PjmnZUObR5p+b78t+iNtS7vbkn4DW7qmURerhRxm+3s4duYknvmD38V73/m7+OK7z+DISh23rl7Gar0mmjaDp0KhqOkOg9EUe/st3Lx5CwfttphVGp8pajop6kPksmlsbqxj68gmNk9uS008x8oynyenP7ANYDSSSFyBfts9JyaPSnAzBgruTQpor9yDP/jgp/HnH/okdnozoLouAKDP8YIpN57TVf49AJBU3Z4fAFi02WEyISV+TpERvdtaeex/mz7PjJ+92WwdGoyGyBK0GPTRHxKgrmG89xy+++9+GV58zzq2tlaUMM04Ni49EwOCAGe5WNFILR7LgDAjtI9GA82fZ0+26Z8YA2BxH1PfwZ9zPF/b3U+1K7Cl0YG/6l1lvOGBficiLHEvP65VbA5OQ+FrmcTzfFyffcxuu50Wqj3p/KM9Q+rspPSsxYAK6P3a8Uy8fXXSgRsWehmLYEK9iukIuWIWo/FACTrXIos6KuxIZJBAKdfUyMQU+b/rO7VN48YaagysCZRSypg0eDbHE4ClHobON0twOGPjTjFGFHURjUYYZ/MoVFew3x5hnKoiWz+C/+P//ve4NcgjXdvCjd5YsZJa9Gb01zP57JzszgzTPMcPjpI2Qfl2i1TI8iJoXalVBfASxCb7gPeu0Wzi6s4VFJt5/Msf+QF86RvfgH6vi2KtghQp/eMhxryxDtvyNG8be2dMFYNuvT+ZBxc0UlG4DrPwGd7/+3+An//pn8Fzn/oUTm5v474zZ3F6tYrS/kVUEZk21IxtcBFmHAed4aRQWnc/ytHG5U50ny2uILg0GPVjBqXiDpfoxXbPMVxD++uLW8YBcGKKceU58E5LqMlz4LHaAcm6ScR1vR33BUHe9zBmmQMTCAz5SRPeR2rPJH3pJuLrH4LF8nG/uGPPyWcHQoLh1yGDLfQxcS7B983m0R3OxADo0N1kCpqEIrZyhraIzCc7QZsOpmYofa8alloJkqhJ0ypUFDIGKhmTLIowBmFyTpvm4yquac9+tOsg7kRmpuVhXlPE3sd9uCzO2gs8A8uSe/6Mz8SKU9ZGbGxmB7a4yQmeKu8T7KVOVgzr2/MnRYliK8xQKbJAmzRkewDAhxnxunMnb2ye4ENjFJP2FAtWXMyyrPK/UKxYOFqQOwW/cYWhOV/k4iLTOJmPYcKYYRmolJy9AZ1xkS+IE+KCoH9kC3vJrKcJ28ZMmiVtKhpD644bsnF0fOYzbrxrCI6E52dfBwUM17rg73Pq37z2oZmdrIHMpuRIFJwIuAVoHhCgMYsTe9dD45GrGF+JUXIPCNj/pujtZoQ70YZepoJ3PXUJo8oGjp25Fxsn7sJv/N4fCgBAhr27E7ENvEOzhWIhOgEAu3G30zcOQ7MWjZfo3uzBZiDvWAakA+pdHADABI+52ijqIJ+eoDAb4qF7TuNFD9+Pd/3+7+PKpRt4+MwJvGArhyOFAWb7l1ArsnI3RrZQQbs/tMpomgCLQ30oNJcpyvymh33TEfKj8lyPqV9AdMxMnDkvmOdYLlpSTuG+UrmM/pjtBjklAwUq+RN4KFYwHNEw0xHTIRtCGIutuLaEfjqLi8MRcuvbOHrXfRhkSxgXq9jrE0yoIeIIQSU5TgTKJe1W96Rt4n1L4+DgADs7NxVwadwYhVIoMETNBwquMfnP5XQdzmVaUOWCsfAJLgsYDw0ixUyc6T1YhUll0jJ6pPrznuRLJWwe2RYoEAMA6o1y1SD2vnN9kykwYW/oDOVKEZPREMVMGvedPo3VcgU/99P/Gh/5i79EKVdCrdLA5UvXBax0exH6DLYdhZzXoV55JWMWOI6doqujCZgTcf2k/F8VIj/jeUEJnevVBBTnhVn8987XL9kBiQl4PgCA7I75XZQAAEqPiOQGoIDFkIZam0Nc3H/ueO64TP4ZiFEzgI6dj90nmLQJrLrX63X9rN1pa01vbW1JiPHq1atodzsoFAtqHSlXKzhx4gQefOgh3HPPPaiv1nCjtYNKs4L19XU0V1dRKleQLxVRrFTUPkMRKjk/sQI8e8ishgI5N64rqTi6hN33+zsRIG/mR4OBAIvd3V0b8TaIrArgnKXvgTPk3jRMdL9ChDj4mhVw9nF3ux2NhyOocfT4Udmkcq2qdhyuYwhsmiEac/3aeNLpZIZiLu8CBtPK8GKGBjzQ7rogQs/N95v4Z2bTDm53EK5CsYTKtugQpRYefHw+iXiynpMevMXgzO/5RQbC3Jv58UYLP/z8HbjpksT7yYk+LV6P17NRoOYARwIAwz4nu7AQOkF32MPW0Q1cu3EZtWIW6wRqr1/D8VIRP/fDP4zj1RLe+IqX48Izn8Kw38HZMydlM9kctnNzD+cvXMDVazfQ6dJuQ+uAAGqj3kC1UsKRrQ0c2d5Qpd/a8maiH+93ryOVJizkSqFcGxJl4wNnFbyIfp9Cs2mUyxWFaq12R7Z9mK9hJ7OG93/mEp781Odw9WCAKFNBlCphki0hlSvadBBRkCmal7QGBsR9N5pv8ck8//cp6iTMmCCwisYdZtoyM/fJ7KtIPZvJGP2oLy0RAmPRsC+gMN+/il/4F9+E000baddq3dT41mq5iIJ677MY9IyWzTFaDHoNgNV8QwuNtE8MGPf9oqbGbToKmmBkr7R/nR4N/6dlzsaaAT5Cd3bRVXgYPMhmusCXQL98A0GYbBqd6VhV7PhDsZgHEa0yyHMhiGyJQtICIMBkYloocwCA7I0J5vEifDuFyShYHKaWh+kAqQzp+n2BRbwXGlnPv+V1jUYaSczvmc5bIYZ9vyONE6bfZZHAxJJdzwt9/2iiOITssZWtLXC+3yAybQypprtjsdu6vFLGp55+Bi945OX43PkdDDMNpKrb+PlffSf+4tM3UN48gmGqrElI1JsgAJDTp5GqM7UCrt/aQbPZFKh/6fJlNFdXsL6xgSvXruLosWN47rlzakGjDyqVS9IA2t3bwzf+/W/At/7Db0F1c0VsBnb5Z6sVRIO+wNdGfQUDrU/nK6wBMgYALPUztfjFaTCyvdQroH7AwYFAIn48/f734Td+5Vewe+MGHr3rONaGNzC6dQWz8QQrtRoKmSx6rQ4mg4EYatSfEEsqk5Zfyxby0oUho1OtimwLcnbar9SwgMSx2wYYJTpACQ5EMLsQjxH0dtOvMZ5vaH8Xk2w688HIjm++J9EO8nuFjEBv2xd9A9c5YwNfNJmz2y7mYBJuwJfTenI23x9TwImz4eH5+ff38VPicxJ771N2FtC6wyn2ekN0CQBkWUhIi0ZvwExS3NRXbgw5j6T2GB08nEhlcT4/mPArtmd7DEcoc5wrQVrXTkTQzaeqzK8YI4tOnzMxPT5jDzLI9ljZzWLGuRYKi/HVGsyY2LGYbRSwsSHtrxJBQBXyPMPiecy1t3u+xdBAH25n3rAEAPBFDn9bGD/6IpXe2wMALuuXT3Hx5Dy7w9nRINaca8cLTab7OoxNnXUPKv+J/bbHZSegpNrHwEsS8MNySVtPbHnyOhUWMy0m6Yvrbv42G3joP5aBDctEGOP9Fsd0fg362D15F7ukZe9h7M/Uf3z8YZtOIdaN9VQnPS9G2fcaABJz82Iy6qPzVB0X9CtACDeCtQ9YMGrVIt/jwvfqZ8r4o09fRStTxZFT9+CBF74Eb3/H7yJTrImGw5trm4yb0B3b97A45cyw4H+nh+UNQvhAeFbq0Xd6BjbSw/WoiL5jasukOE+o4FxIYdpv4+UvehhHNxr44Pvei0vPXcKXPHw/7l1NYS3VweSAAWAOEcdrpPNxFSXHfhmH9PM9PQOAkmSCMtzG8KIhOicpAI9lCFjR4OuKOdLBxqICFgpZ9IcdGQvS+hns9bp9FPIljMdT5HNFJQme5uvHqtkymWGQzaFTruNSJ8LRe1+A0tYx9HNlXGv1UW2uG5jA8VNMgpzjloq7Sf7I4GSRxbWr19A6aEn9X0d2m8ISn6lo1HQENKYSG1ICTgEtCs7Np5DLnuFhP1PlQ8JNE9GlqfhPwT9+lipVUb/pMD0AYAwLTxtiD5PNiNYsWH3yvGaYjAY4trGBB+66C7uXruAHv++fo1GsYjIcY7W5juvXdyQm1+lGyOVLAluIdEtYbkgxNorOWcAm5W5nsm8LMkX9nKfAeSMQ6h4sMyJygG5v3w6BJQbgjgCAghTXQhPbCE8Ld0bSrUtvSLwRTkCA0Oh4MMGDAHYevDdc1wQDNP7RVY1N6C+DAYNF9U6bArC+TqcEjpDi3+31TLOikEO701EC3lhp4sTZk/iO7/4ObBzdwMraqo3CA5kZVPwfo9ProVypBom/r+/blrDW1kTFV7czuJl8Ndk3TPBsLJYF1SbklRE4NokiBcPs9e12uuh2Ovpk5Ysig7J5TqGXlWIBYTkTVCQgSDo390KxWMBBax/33XcvqtUKjhw/aufIAJtAHkU/3Rx4JjYEtBjUUTBOwGyIaAe9zrQhelZh//OcF3Jo+wKF7bB44DAA4LDE/04UOgtH3GznQ94/BAbmbPfnAU4sc6xxRcL9vVgTgbaI/d5VlJyDzTkBTAajUb8ft7LQHtSLZVy/dhWrW2vo9PZRq+SRGnSxlk2hf/Ei3vHWt+I1j3wxjpAB0+ugVilg/+AWPvapj+PWQRvdaIpsvixwa3V1FZubWwZmNZtaE8Oor9Fj49FALCzafoK/M06OIAjAxvmptzdcJhkp/2c1NaCA5y5eQpVipeks9jtdDMl4y+aw327j4o02nrrUxs1+Gnu9CbqzPAbZCsaZsibxcLwkGTzzYsAeNHFAfAwOLl8x4fNftGNqk2C/vuvwZjVFgSp70l1lkgEqmT/UGdnf3xULgoEnadfH61O89Z/+99guUehqiPGorzYHgppjB8wWcmWBC9KmYXwjn2MCpFL15xhQBYGO0ksggKCrG7noI2bT2bDg2i7Z9etKB8FANJ/IiJmonn6+H4f7WouaenPd//ybiH69Sc0FS/itZ9565X3bDm0Fj03AgP7Dj/qSMCQ1XFgZT0q/dmpawmbXWemXgCFb9ThH3Gm06P6M2R6xJ30jMUaYaLrK/4xrbDhErVREiiw1BwZoXLGuHcgRMBiPVZCIuEYnQ6QyBKbIaOEEigx2d25IJ4PnmUvnNbfepi4w+B2hO7qF5sYKbtxoobZyDLtdYFLaxN60irf92n/Gc7tDROkqRqkiZrMsstOUAwAYgUwxzE4E3vO5kmVGHIzUeCbM9WYDN3dvolqrSfdnbWMd5y+cx5m7zuInf+qnsHl0E81j6zbJgeKQzt6avgYn/BSsD9zdU95bS8DsHltSZUwHSyrimx+3rVL4WeuJ4EevC7C1ADM8++4/xW/+h7eh0L2E9QKQodZfO0IZeWzWVlFCFoMORywaM5TwRG8yQJQaYcLxsDkjJ5RTWbCLRmvQ0ZwVb8RrMkiefZ6gqQ4WF3Lyk7WQJT4k3Mm+ZTBM4uOvyRah0GzAMpufMuTZC5ArHIEAACAASURBVIfbeMas/t6ZKJuLHXRaJla8CACEdoRtgiZWmSQ54deLIsy3JWB0jakEAOgTjSOrltE62YGKE3yS7pQoFEdaAVKkO18UicF0H2GTkMX2DLMNAgBov8UItXymwL3vrpl+XCxsFV8TpmxQ9nRrMRnHSftiH64NwJ2LL9rQ5niNAAMCEjkBndNCi9+iFQ8ZuD6HioGWoAKtveGmJyVxlGOM+hjSCzW7daq7pJzL3jVO8D0ov3Cu/jrnzzEJ2MI1b7fE+6jFMnGyVvgctG+WJP+HxUBxXCERdCWKdv4LAICPvRePE6/PQLQwPubCeXhgbfnv/bX7//11hQm/rY3b/t6hLalf/vIHYwaABG8SQoMqRqK0Bj0wvpJlALeprPsgzmAwdzKym66CGSjQinbk9AKibAXvfe4mbgwzWD1yEi/7m2/A23/9dzAkhYyqqTEA4Dqr/AJi7yU3rj3jxclN7tk7BMmpnocGzhsw9R85sTPqYqts4np6bNwgU3YG/Bz3MUEuNUFr5yre+JpXSZ31mac+hkufO4fXveyFOFUeoT49wLR9HZViDsNpWuNEWEXhPcxijDTRfiLNagOgYUujwoq5C4RNudMJrbmgngCKKEbsuxYVXyVUE8TJMIbpIZ+nWvNE1fduu4dinsr2M82fHQ6Gqg65grvrZ7QgbsTWgVIV1wdTzGqrOPbQC3FrksG4WEeP08eyRXX6S3WXG4WBE9WAyWrTc09hNpzh4rmLGAyGKBasZ5S3kkGMRtClbRY8P/knU45gEquCtEAqws/P4VxM9gUeLbR1+O89AKA1S0ucTmnuNem49ZUVrKyuCQwQWqk590mpJQa7VL0nSktklMEoqY8DPHjPPTh99Ch+4/95O/7o996JzeaaVHw7nS7q9YbeT7Mhhs4pOLoVHSABgIhCePw/GhgliywFdy1SDtfeYY8hR3QltHEGzB5tVe+kq7AuM1D/JQAAX5EJewgTk5og2aGDmacbJYCB807OmJvJkdaDgtekp89G/1jVjYJn1Bhg0m69s+YoSZ3js8vms6jUq3Kc+60DbGxu4A2PvRFf/vjjuOeBe3D94Dqqzar+nlVZBtgEm3ivWelhW4Ch9vNuNAYAtN+XuxaucO5XP5bQWpqsVYoq16RdD7qd2IHLxjj7yf3KZ0kQgPuAFTCCAmQ8ECggKELKf7GQQ71exeXLl5TorK6u4FVf9qWyvbQH2UpZFFK2s7BdySYbFARAMajmXGjPNvBUQq6VREzIUhPrYzZtE+/Iw+Q7pP3H+8tVdbxzW3RksqNBC8AyBPvOIoLGAFgMLpe9jz+HxQT+sNcuc97h+/jfm+CqV1t3/egO27bnabaS90c6ERRk1TjMsdhH/VYXJ44dYSqCbJqtQ/s42ijhif/0K7j0kQ/jv33da9G9dBHZfoQq54ZjjNFsrOrvJJ1BY20TE1fxJTjKlim2d1F/hYl+o1bFaEghN7YKsN2DnHELSAUtihlGV2UTIUYz6p4AveEU0QSorm3iZquLYSqrNpKrt/bx4Y8/hc+eu4TeiH3YOczydUxyZfRnOXTGGXbTaywq30UUWFcBC82wT3piCsXzRUsxcygJtmzatlWE1abjP9UX7MmkBpDnqV/Q76BWLmh0K0UPH71nE//sf34z6qkDDIdU6x9oLrUF5fQveUQdjuHLqr1CDCSN/TXtFla584W82iYEkLnK3EhMDwseud/kHETvt0/Zb/ou2i+yCJ0H1zhVBxJ45hf3KdtGyEyiaGypVgdqNYDJaqEk+rGNKXSBpPMLsSigCQeZVUk2rwt8SE1khOL8WmDLYqMW/328qF0ZkMARBYj7AIWISe+n72ZFj8nqcChwZHTrJsZRJDs35NqP+pgMh5gQEJiM0MyzKs82hJGOQzBhRmBh0MN0FKFIDRU1oxveMhnTQuaQTueQzdDO76BWL6F1ECFfWkFvUsDBuIhedh2d3Cp+5Gffjl6mhmGqBPIQMtOUWAB5N55ymB6jVK/goNVSO15zpYlWp4X9dgurm2sYjIea/kMGyc29W/iOf/QP8S3f/g/Q63RQ3lxHr3UL5ZWGbn/U7Qg8IHCQzbIAZVNpwg9va83JzQMASZphIKJWNIUao76KE3pM/Y7pKxDYifbxzJ/+Jp75yAdx+dlzqCCPZrqEVHeETDRGLVdC56CFYimPdD6NccYAj0mOcJe1+JSmvP8uwI/7nBMhtGKRseBEscicCLBAJ9qSJDkIrzO0s6HdDFkoNmZuZH47AAFCf8GRwIfa9xmMQeIccDhVIEkjDFybo0oHJ5qw2pYbIO9/lhcHzc6MpmkxAA6iscYBTsWcpeYW8xnqnjhQWECl9d27xkHZGl8UFQbjNHX8X1h8a4xZpjMaA+hiEb57jnGwfwTxlKG4zGLgvhv76cVIzW8bgCAA2yXK8TOLNQWC++aSzRAACBPDw8y3T0B9chs+fwEgRFyDuMcn82Kk6ZqT+N5X/2M2FO+MZ0CE6zBYx7q2OIFNElxfavLlM5/8+9cLTAqYI3OtqwE4FgO67gYs7vc7xS/ijjnhRX+fPODtAVx/vDCm8vfaPwv7f97OLIul4r/zIJkbIz3/7OZBgPCwc2/hAYD/9BUeAAgQQB8QMQB1FOQ4AHMBnwEADNgdtdQT8t3N9aehkX9z1Z0AAMiU8YELu7jSnaDc3MQrX/s4fueJd2O3Q1o7RVeMQWCshED4IgAAbApAkLIsJIs+oVqWWNqpWvKl4xMX9XO/BQBkRAWjEaXRTk2G6O3t4Kvf9BgG7V185mMfRuv6FTz+qr+BjXQH1ckB0N9DKZ8TiDGaZdEbscc8jXxqomBHLAAibxwgS2TcMS7MSGrYjjkPN3WBDkfX4IwDA25WTVVtZxVjNkQhz34lUu0JAHRRKJRUhS8ViqrgGIPD9BI03kfADg1ZFt1JClP2tk/SKB87A6wdRaa5hZudAQqVukSutEkd5c6Em1L6pAPs7HVw/fJ1ORcKyqlnd2pUeOkA5FnxtBGRvqXEAACXtM9t8Ns1AMKNsPgMFSLyfmRMbIh9omyeo9J/tdHQ1AQGBar8aNZyUu00FJ8TLNimMEQ6z5m0fRQLaRQyKTzy0ANI//8TFL7/n/zvyFJ8h5WHdBadVguVSkXJKY85HDFBIKXTRjwxQOQ5MwAk+kt2AJ8N1VpJdxtpXJ4ld5wSwXFb1KLwH97A+u89gv1fBwCgZwko3AtCKd7AzQECHmF2FXTN6Q0AyNCM8WsyPFjFoqFlAsXr4H7iMyFoxcSFK569/d2op+o/x1NycgOf44XLFwU63fvA/XjzW74Kr/yyL1VFp8sRX+MBMkWydEL01RgAdEy8d3pPi67NUS56utsqyfMBERMyVoApbsn1w3UeB1KOkeMT6Tg4JOoejAszB26jw+arzVMc7N8S/Z9Ls9Nu4SUvebGAgFy1ikm/h0w+LxCPVEuClbmizWeXurZrT/BXpTWiT9tHvvqfAABhDmHXyV7oZQFauFeWOaP4Z89TiY+T66URhokALkvMb39MzuUHkwU8OHjH85sLFpNKlP3YA1yuPU0AnSX85hOsl5qq34Oor0/14yv5oAhpGpV8AdViHjcun0ezmEEtPcLP/KsfwN3rTbz6hQ+jdeEcGrkM8rQJrDbnsqitNjFNp7HbPkAqzwB0LIYJP1m9pq2kTScdlGJjAuLFGKENZ25moBKrJ2xVmkrxmd4rh1SW1fsKZrkqxumyPlnd/9jT5/D+Dz+F63tdlOqryBYr6EV9VWppf3rjtMZgtYZTqWCnMgUL7CT8ZuCRghxVVVylXrfwdg2I8Nkts19xUKSRbq6X2/XVmsSgrU2+E1kP434HzUoexfQEmfEArVvX0aiU8Hfe/Gq84cVnUctGmM04XYiMHXpUx/Jigk3qOBOkMScnUK9lbD6Wo33pyyIKr1Gln8LDLKtaUkSwjUA9J4iw5YZjeBmPEIhj0sPPLv3q8aOYlsvSjuFY2HqjqUSfgp06npTvrZhglSJnZGUPWEankNxcD4Bbl1bZmLGCHwf48y1XansrFAIRPF/5T6zdmIm8+7ARp9ZXrqXP+I7Xq0kDgXVkjGDZui9vWpsGAQKOFaNIaquFUdTGjUufxai7h2h/F+PWHrKDLsoYoZYGyuw9IIibSWl6EfuVeTZDagRp2sMYK/kpbly6gKPbJ7DfilCsbqCfruEDn7mKWfM4/s2v/2d0MzUM0hWBUmx3MACAMdEE08wMU6qQ5/OixVOxf2Wd6zsrVf9Ko4pnz30Or3/sDfjBH/5BnDh9Uno/ldUVHNy6icbaaiJiS0ao7H0WWYLIQXXUJyHaA7zNul8WA4WJlKVrdi/9TjHaGCsuAwx6HRQaNfNE4z6QHgDdA1z+4JP483f+IS5/+lk00jl9znp9bDYaYvuMxhEmqYnsBT+Hs5HsSXGWkXhm8uG+dr1NStxEAEuYj0pOVHQwe+Ltr489QgFqXWWsceGZKt6XkpmSxFU+6fHnEtrlRRtt/mUm5on3X3MTG/R787eeJh2HGe53y/z555tI2XO0cS3UXWkPpugMJxjMstLUUolNrTJsjUlYgh4UTAAAAxTtRgaq666wqAq8AwCUAHvWtBL7lFo9Ela0Z2LE3sns4BJ2nBX0bA9Y/BG0ZsZBjsvpPDMk9tXJejmMVu+f4WILSGjbFd+5JlA/NcVg2yBRdwCAL8IkGgAGrocMAO+Sw3gtaWdZcs4mfhJ7C60HB7h4M2tr3I0HD+6Rfx21wsJ78IUAAMneSOx3mPBzP/j809+3RSDAa0Ectm4XAYT4Gt2zlJD64kMJ7n+SM4W6MkEe9GtvMg2AuWPElH3rYYrdiTMich4+OBC2FQYBIQJhyb5XZhBC5qhu/HmULeGjV1u42OIM2Bpe8qrX4cmnnsGFa7eQK1Zcf4Xv05sHAGxB+eTfLZmF6/A3yz+oxWs0ZNG1AIi9QEEIzrP1zICMAgCCIFGPGgBAatTHm97wGrR3b+CpJ9+PVHcfb/7SF6HUv4HarIvcuCNUbpQuCgQYsk8+lVLwkp1RaMdUr1n9IY1ozDF9qoYqbLE4QVMV7Gcjou2TiUQYNWZnzIQqj1w2rwqRwr6sKUUzSel3+0qwqMTPHlIGrXwEXsBR1EfRKG2E1ZCjnuqrOEgXcWUww7FHXopBkbTEEiYU8hk7xXOJELG6ztFNnN/M+5bBtfNX0Wv1rOefdEfS/x3Lgz/jrFq7Fq+k6lWkjXbv55gubpDQiSxDb321lZVWOmxW2JmUFytlrFJJvlRC5CYRqNrrDbqrWqpyybFTxOlnY2RyFNfpY32tjpV6CfeePo2PfuCDePvP/yJWSjV091oo5/NoklZ4cwcEQshy4Mgfsi2Y7BNs8K7fEQdVreUmFwtgNBZIwUp11B+oTWQwy5MbEi/NRer/MmeaGLoknpy3Asl3d24BWJIRL6qlBvSm+FwCylTWVKzmPFaYZPO5eFEmrl/R37NZrddWpyM0nWJQTPqp11CtV+M2jmka+Pvf/D/hi1/0CE7fdRbtfg87u7fEKCiyL97NqVafXSqlKSX8YNKv6jlpsgHrY8FU2rNaYKCYrQucjZtFrEDKeSMG0dxbZLXc2rtpfsv1BjOgjplUbJFhgOTBO6ePkiTPZjs547rTaePsmdMCDjJUL2+1UKI2ApNP9mszOWRvIMcSOvVYsROEHbnkzAUKPHuNYdUoVkdX9TbdVRPjAEz2aJ6iebudTH5yWyDnfvV8gZf//fz/CQAQ2urQFiz/O3vF871n+JrF49jvrE5n1sEl/KraWfLJwIvK/rT93W5bCQF/p0TKASxkBORmYzx46hg+/CdP4M9+69fx2MsexWz/Bo43q5j2WpbArjSVXF6+ckVrvrm2ocR/MO4rR6QNl+iTFNbJkjJ1aw820cZYsGC0co50JUW53Wq7ajV7sAuYoIBonEF3lEV3lMH7nnwKV251ccDJr6UmhrMs9joDtaZVaxWMBy3ZYVa+qIRN1hp/ZxUwAuLWG+43uRsGqGTOltKi/5+3RIsVlPCZmQaHVfiMFe5nbPMY1jI37LZQzaVQnA0w7e6hkU/h1NYaHnngXrz2FY+iOGthtZZDuZyDppJwJvFo6MbfsYeWo2bJMDLQkddKH8hGNkLxuVJJYsNsF2p3e2j3KDI4wpCt7nQc2ZxEOJvrm9jYPoKNrSMobGwArORXyphSTDBPEU4TmjX1cvoUYykS4HTwif3c6aooIZtMUaTIoI+rglndsa11rQVx+5h8qdP7QArRdBSPIYwTqYBKXaKgmbtatds5YFLA2wTIpQpgGUI7wYEAAnzU7kQGU09rXQK+tK8StZMkvSWwEsGIAFKx2wfAzetoX7mE1pWLiPZuITsdKtHXMDTHIOQzYOKQmUxQx1TJ/CgaI5srY5Iq4GCYxa1xEf/ut/4I57pAN1tH3wEAYnY4BoDEiXMm4Jsv5lEiMD+M0O63BQyk81lkS3n8ix/6frzqb34ppukpStWy9c+Px6jXGuhSjDAaSAyyQqFVrmqCLmRwOZtraIlL6V3LnlVxF2qTThjZV9V9mswxgYUiwbmsCkndngG++Wwa06inSQoaAzAcYP+jH8H7n3gCFz75CbUMVFIpFNIzFN20CrKB+OzYHkTR3EGPGjS+cBIk5i4xILBuMYUXzfYjb61Fka1yVimd93nedtJfhwDAfDyS9J17MNYfJ9b5CfxvaNctfnMJoIforaro/Kn1rMcJ3BxNO6lsk014J391WFyk61PLTQ794RSt/gidEXlcObVL0f4pNphy7brJGO5gMQNA6YetAV2/HVSrQuetlkYDYGxaiLVM21QA+xvqZVjE4TVEEqDb/zy0mT4+5Phs46AmbcvzzMzEpy+LeyxqkAGfi3cW75eJMCZ50tw64Vh3aQDYcZIWgOSYPtEWWOBGpJo9tHeW3kjMbJor5ZpfmAMtfL3fn7IrdsQxSPD3vs3AAQBWe0mAEsVzfoZTwHScX993Wj12A3mckBW0CAAsB75c/OI1tp5HB+DOcc5iSStgjMX7+vaYNt6Lv/amF+gIYSBsC8Ytm0CUJkYL44CXs4qGhm85SrgWiHqKLLAySoT7PjBUfF2UKeLZ1hgXDyL0Jxk88MhLcXWvi08+ew7FSh2jsdGhbTRfqAHgRgAuAAChgVl8kMsfhOG1ctmsZAgAMKEnifekMqoCMOCPaIw5wm7QwcP334NJ1MXFz3wMjdQAj3/JFwO759HIRGDaL8pVuohxuohZlqPwUhIPJACQnnBk2kRJH7cvr9E2tbEQrHzHINQUQYlIs2LMOdE0SlT7Z4U/n7d+f/WnUm10QAAgr+SSjoEblwKK7M2jAq+YGmClaGTH5zkxIeNIwHwZ3WINF3oTVM8+iPTKERRWttDqjZBNU3xHakiqOBJtZ/I/dgDAZ596BoUMx7aRvkrKP3sT+dwNxODoP888UPDsgADeAwo5MXAKEbhlyf6y5+pXKB01PyTwlM1IOK1ar8m4k4bPINnWtzdTplGhnm5NebFRYJk8q/VdnD51BNvrK2hWSviFf/1W7F25IZS9c+sA+XQaKytN7B3sqjedx56OmcQwqDQtAwVqFHlyitCsFJlTsznPfhTUcDBCNAZ2ezP0R6aWzzVqau7GCAjFeJYZAZfL3V7VDuzWnQEAQTW3OQDhpS7AicG/JX1SegZLVOAT5+KYIHQiru2H67nb7eqcKWr0msfeiJX1dVX/n/r0J7F3sI+HH30h3vK1X4OXvOLlEngaTkdidnCEIwEoBnBjamMQcBpSD8OUiJmUM4ni2lfrgTOsXtE/hCb9OYb31TvEMKwTaOlHnDLxJtDjjs/1W2lUpMQai3MlB7b+fy8a5Why7tZ6l4V8ziavNLhmZ1PpJBzs3dKe9vRI6yN0/ZbpjDFInKDfeEKKcxLAeXsrZ8xkUYPj3eJ3VQr/TNlXbeDtvBMxR5lUjEI3uLgO440VO+FFh5Qk6gaiJCOARMVeMgYwRMnv3EIwP6d4mfNe7EGfd+lUofb3ybkwzwJzejDdTguDfk/CoMzPWfU3gMUUvpmynt7cwL/98R/Djac+hm9446uRbd1EIz1CZ/cqqpUcolFfrUkpArfFipLRwWCilpByOa/jyvZrdjunSpguiReNNcp5XowhMr45Omo4mWLAcy/VMU0xyctgMJzi1l4b5y/fwDPPXcaVnQOkC1Vky02M0wUpXU+YDBfKEpOklka5mLMKISuOmbyO2e1z7GBf7Qi1SslVoIybNuEkihnFVjl+jJbCRKAO+1g2xSHZlxzBZ7WjqRhpLKi6hgCK5nKc32yISmqMWecmtio5vOSBu/CyL3oAp7fX1W5RLadRrZBGTN/GFgBqY7DywpiBgGMJk2laUzOY5B90Wmh1DtDrd9GdAZejKSZFo+evrG9g69hxHD15ClvHTiDfXAEqdWMFkBbsNG4ED4nqP0W26CjM2kqmBm5aAfyWDMmsEgGfgPmxUTyGSgBpAnAE5X1IHPQ0qhrgA03rJ/bVWRMRI8hvY0qTtR8+C5u6Egalxh60Sq50FtJFTKfWViJ9H6eK7dsSpYEyGaldaUIwSACY6UVlKGJL9+G0AwQMcC1oHRMgGAC71zHcvY79K+fQuX4Z4/YusuNIjMgCn/xgghJ7rsfU0Rlj96CHTHUNTz57Fb/3F5/EXraKdqamiVFkTSppkAggxQlNV0aCnGKOFQSq3djbwcaRDbz0lV+CH/6xf4Xd9j42Th0TY/LW/i5WV9aUvB/0WqiXm9YiSTbUINJUBY7d436T3ybQETsOjqJ061RhbpxCWNjG47gpFnFiRao/AQ4yh5j057lXDQDhR4btrnz2/Q5moy40HGoWofP0J/DMR/4S73vinSiMR2hkcljJF5EZjDFqd5GdpRTnHXB6kc7PCfG5pNlXQP3Ji4ruBEzjiRc8abcW4sTS+Tod0bNPgwQlZAnweLz/nl3g/8bHLlyriwwgDxTotQKakjF+3i6E/ldjM2OA2u0Ffz7cV04j4DD7sxz4dUk2ZyBkC+hEYwEAPcZhbH9iUcMBADYBIBHqU4TuWwC4BlwvfxKjOuBd6u4pgYsU75UiP/ec7BsZRowZnICcE/G0/CoYiU2GlI8FVagwoD9+VmyNop107Gj9XPmXuBUW98YiprGFWGipvTMAEN5X2QwXF5gfZ1ySiKT6YoPP/fT+bpy0MScSMdTbAIDFwpMDJuanTvmc1CIW2aiguBKvm3gahhaxvTJY/4pD3PMQoL0QssyB1EuKynPxkHQibgfPnk/DKwgT7/j+YfwexmS+gOO4De6U5pN/++E8GJOcuxOOfcdXPTILA775hWxjKyiwIuMWLADR/4k+MQAVpc6jRLYB7L2N5usBAI8kuewCUaaE8/00LhxE2O+Nceqeh9CfZfGhj38KpUpdapk2BtAAAKvYGErIMR2q1Luq62LiGBsTl/n5a/RGKkEqjdCoTSSUmo6QhtGMQIfocLGoSnytXBT9sFkpopJPo79zCafKUzz20hegd+M5NHJ0ZkZ1HqXymGUK6FONPwUU01M5PaLhCnHc8SUr49TRNeaJn3KgjqbI6rYT+OP5UHmeyX8+V0C73UW1XNNzYcDGBIiJJCnq6r+XgCFnS5OabnSdyZQBgRlmMhpyVPOdptBJFTAur+L6KI3jDz6KTGNdqqg5it+RiiUqpCW5PlAjA+ATH3kKK41Vid/1e33kOVs9zfcdq2rAHjAKSarPXrPKTT1UWggEKfKFufzjsGr/oiGy7znuiccZiYrGxJ8jfxgwk0rOtWuvsrWpoMUj0k65XxVijjjMcJxhCw/ce0ZztEkN/Z5/9F1YKVVRz5cxjUYo5nKia5cqVBLuOzE39mHbJcRoJxFfJ/TCNgS/bm2yhEPp+RoK/cwKOOhEaLXaCmT8uYpRQOaHE8mJx/u4TZ0YqQTZCMLA+HZ5A+INaeiALWTRYCN3n5K7zOA+cRlmR/w1xjaCDlxjXOZfa9URM/as1PdIG2Xvej6HTrer5373PffghS9+EXqTMc5dvoh6o443fPljeMWrXqlK0+7BPoYc01UpI5Nn88xM7Tg8L4oDqoVgOEKJQpcEn1jJEBprwaniZjlYD2cmeHdwlXNV5Pl6ToLkW/BkLsdsmGkakAXCUVFjAYfGlAnfX7fQBQgezXfuyJ2XVRiOHd3WKZGtw9MtkT7M6lufmgaGwBMoY2sDgzdWdWh/c2w1GkUxADCXYKsaZVoc9DBWpYifnPuC4BVJufM6G+FxQhGl25J/3eMk4Vj6+8D++uQ/BAFo68IKRVht4El6CuIyu2C3N3l/u8Z5b74MQEgCTff3HM1GwM4FYlxPpN1iOsL+rRuYTYYS3CtxmokEWalzMkMuNUNv/wbe9pM/jrvX1/GVr/wSDC+fR2nYRTVDWz9At9/StIpW1Ec0HqNaX0G/P8RwMMb29hHs7d0SkED1dfkfqbEzLDHgiQAxfR3pz7QXTNQpWsXpNf1pFsX1Ezh/9RaefvpZPHfuAnb3WhhNUkjnS9JwodbMgAVb7vN8SZR0VrfZosRVQYYK+4PJRqM4IP9nu4mCdwLLUS+m1FsPq40+ssCJxzAGyWEf4XPzgVIIzFFEVoCxQ+IJ8KntIM3JMxRZzGCrUcaZ7RW85AX3ii597tOfALkOmA6xstbA+uYqqrWyWs1KZTKuptjd3cNBq4O9/Y61WqWzGo9LeviJUydw8vRJlLePAEdPAYWK9eQTZGeV1u1bAcQaIcp4I+N6fxnEWwsEhXELs4lAUAbaZrutDUzxA9ubWE32QagLxmw30vYSvORoUfNToW2xTZ0WCGP9comOit0/U6O3dpRFACD5XhRRAW3ORsWjtZiUsBqZN0GzGPRjUG/TEvg2bDfxhVkeSy2Xmg41RWo8Qdm1EDDJscG+flIUY8Mhyhr8MwBGXWDQAfZvAtcuYufic2jt7CBq9bDRXMOFcxdQKXHMK3CzNcAvHmyprAAAIABJREFU//Z7cDBLoV9oKvmPWFBxAIDU9dn+5FomB8MB6s06uv2uEvzXP/Z6fOt3fBvuf+HD6PZaqKw2JVAo1h71ksiw8RR5YRVTPSeyAOivMRgJCMgoNkn8Kx8bgSrzbXxijNG0I6zopWdiIIClJynTRqoas4BTCNhqQn/BMYPFXFmTlGRvyJRIjZGjGmCKmgw9YNgVMPDUH/4R/vKP/wTRzi6amTyK0zQyYxvLPOX7p+l7zIr6PRZTsampQ7BwaEK7PCcWSqxNjuCES6Ucy0cJvhczE8vR2Cah0Kz3D2JQaoxdAhZ7nSXGijwWWWthfjGXXDGBVStpYsO9SLObo6fzDP1RUhC2XnyydKQXErC2tJcc78beLxyNGwDSjH6osxCN0OoNBADQXvLO8ti6n9wHqu67hNpPEvK6QkqwXWzBPRoXTG3Pdrp9E//k/nKtFwQCyBYVM3RkYw6NrRck98q57Hteg8ZNu6Tb2wruXp4tNSwV2/pxjC6a8zGJf31sp+PYztbGnT5CTarQltsz5TM2BobP+fyhwwKwp//bkzA9JntGXmDRvp/3IkFSnSBwcRyaxKDzPt8zK8ICtgcA/DrludNH8DnY7vUxuT+Dxe/n71B8/vyChc5gCoZ/5aIGgP/5PCDlVulCzKJ74X7mpwAsajT5PUlQdv5jLppyknaL/jkRCU398pseFjTog2Wfu8u8TaxXPPxI0A7bFOpr92MU4oDMVfzj/gujty8G0Bw5dHlcwQc/cxG1tU3U149oDMczz11AlkJ2ovG6/miNELSqvJyx5vOmJUbz1/mQeJJpfi4gfTbvc0hKO9XFVQXnzN8JCsQGJkMUejfxyArw6JlNTAddjCIm5EVT3CVzIGtCeLw/PD6DSEPrnCCP63Ey9V9Dq4wlFIjChZUBBV/x0k8C50UIy72Ei0SVUBqHLCmbTnRLGgMMevncCeDwGRcwmuUxSpWAygoq2ydQ3j6GqxyjVq6gR6p9sYRhf4BBN0K1UMTNnV0c0MD5MUTujMIgXvoJLsEIK5UOytEYwXDBx1fnKGJUYLcWAnsd7yerSkr4WAXImoI60XA6C4WkLtjh6fD62R9IdoT15CSznikIlS/m0Ot10KhWMBsN8OC9d+Poxhp+8kd/FHs3dpCZMNhwM33dvQ+N2LJbvzzVDKyes3Zay2yzYFVtMkW331fQSpBHAphiElDRntANHTd7v7NqjfEBXTFPB2vOlgG5PQJHCZeV9SIsYeBid5n9lOmp1zWeN8DeyPFeEgCM2Quq5qcEfnBk0ZRVzEJBExAYYLCqz2qMJjFUq6p8dgd9BU7VRl0JPQMQKjZXGnV85X/ztXjZq16BtXVOVzAtiVqtpjXL6yGIY5VGu6vzkpGyKDGDIQyEl9mEeUvm7lM84seDIP5VLsgOxg+FaKrsI8cgMaiiyKdElRzdXmuMWhsUL2NC4UZ3CWi0PlwJi6aAZqMeJ1hxoOIQJdoczwzRo3QzkrmXvbOnOny4Z/zr/M9M5Xm+9z3Znw5FX5LAJQCpC3yCRD7cr4vgsXdc/u99Au8rR+H/fK1YDnFv3u1Pzc/B9e8TOkLPVHEGxM1Dn2cccM97ZWp+zePFP5sOUajYrPLZNIdcpoQxtc/6kSnvD7qolzIYRQeo5IBBu4VmucKUFeNojA+954/xp7/xS/jyV74Ydx0/jkHrALnJGPV8zoTUJtQJsdYy6TWQNeVsO6+DQWGPAG0hLzEoVk5ppckyILDC6hGZcJ1ogt6IbVclJasTVvOjiWj9v/snfyn2nES+FMyZds2MApFM4EdU0DBfZuMjzYf4JFSaJfROXqXejYVi2w73Pf2r/MjMmC/8WwKsXA5USrfWtURzIgYcHdWcYDQTHFWuvV32DEKkkGcbvNT5mTiTrk9mVRalUkGCfsU82+T6Gp1IkTmy8FYbNflZjvNrrjcxno2lZ0AhONoeMoruuvc+HD95Gmfuvge15goya+sAKd6qkLmyEatrLrl2xsUVGyyZ9aCr1rvMwTxF2SpQ0zgGUQuAfJSxjwjaab3qpyZwqiKKWALWXkEffCe7Ze4/sVwxeKKfpaUxk5SojTWYvMZEwljVJ0ieiMAZq5FAPcEcCR7GIGdyDB5Ldsz5lGTfuysi4CpxYl/ZM/aCb1dQXMhiAz9ZKSSoNuhxg9kcISZ/nRY6Fy+h3+Gem+Czz1zEn/35B/GJpz6HVm+MabosscpybQXXdm5hbW1Na47TODL5FPajPRw/cxyXLl/SZJjv/K7vwuNv/grLH8uMPQzQ0PP0PctBtdGSdrM7IUhrldT5HmrntoMkxFqYjBXh+uPjdj57Zh6g1HN3zyYO4aiirnWWFJ80YV7shgkyDO5p3zkquNvFtSc/hD971xN49qmnkJsB240qcv0WKrQxZIdwDHMqjRKBi+lMYqW9Xl+AOm1MirEC1wMLMDq9NCY9Tpfyvf28ZN9OZomtchz5MwLsU7eGXQV2mkJ+mkeKUzvsdsX0dqv2GmvFhPBc9drfJ91fbgSzIT6+S/xJ0lanMcuybUkhh/eQrUq9GQVLeQUzdf9onOOwr/tH0VSyUvwkMh2Ha9bZL7J7CZS2OpFafwiMUnycGgCMySTSPBgmFPhQq8lV2U2DzK0fr4FuZsFsJfMXMQYIuropIK6QFhczg7GjVqDxYCC1OS2/mfPZvtgqIdip7KcHahb9sV/XiWcNwEIHaxwO394OqC96aK3rEMK/LZn1gpQJy9z3rXtbGG++291//BNfgPHnmsQZBpB44Cq8V+HhjF3hYkj3Px83Y2svSuj/NrEGLiZWZcHFh3NBpDiWNnbXHdPnbj7OWcaAic8jBk7mAYcQJFtWVAkXnGd63H7rkrjY1oS9Irxvut7/+BUOAPAK5YGx50UwGHF/mhhJOR8nBcRqhUto48UXVMoUYgooCRWozeAMMhXsZtfxgU+fB/Jl5CtN9KdpXN3ZRalSc5pZyZxGq5EQgScAQBE9bnBW1P9qH7YBDWBIAACPiJnS50gxlUuemUymp+BIvxSrk70beNk68MjJdQxHHAE3QJmqq1TU5eak4vCEGsGGMZnQoNvguq2+r9MtOdv53pzoHimAdj3ssaGJX2OK5MsqMD6oMCq+sQxsBdj16We0cTkTLJsNU5iOCHjkkCo1UNo6jvzWEeySclyposV5w7kCMrMMclTiHc3w2Wc/hz7pTQ7oCTef3wjhHPt4o3qBNArE0ai6LDoJQuxUvRhXGNSECYbFYzP1YpP9QOE3C368hoLRwQWsyBdYYsbXMBHI5lntilCrltFrt/Hw/ffjgbvP4pmnnsJP/OiPoVmtimpnc5T9iDiPLVvPVkJR+qusQesRS4vNwgB9hmgwFgW3048QDSdySqpgsZKbzokCTKfq++npQH3iqD0egHFJ8u+6Ff0MVr/CZuyntP7nRSdgx0pWFgN0JU9ZghUTowhHERqs8LfbEsFikMFxS8VqGflyCVd2rqNQKWP7xDEBAJeuXUWlUcNr3/B6vPGxx3Dy7BlcP9iVSrNfG0wIPcDjW1kW7Y/NrvcR219199v+k2v2Fxs/wgBUcK1MQU0t3p+ahuESKkvyjSpI0FRBoesr96Mv+TsCAgSsOI+aX5MdoxW7hKnENwoFmfzX8T6ZzdRic6eP0AEt7i+tm1AEcsmBfNKgu7XgQPmzRYQ6rO778z/s/Mwm2hi+wz7Cc14MbhQ4q7XJ6A1OE2jueIvn7AMpe78JBuM26vWamL4DyubPMmgftNFuHaCUTSFq7+Lk1hraO1ex3axj0u2gks3ibW/9WbQuPYevf92LUU8PMaLYJHu683lVD8kSqNeqEhCcucRX9kySzxawcNpFplTU/8YqMPE1bWEaZ86njibyi7nKKiLkceVWB8+cu4zPfO4CLu+0kW8eU/++GEcueTcvk/SgOq9jFODgRpvSvVFVQ9usreUmdwgA9FUoHp+tKA4Q59qQeN5cgGqQnD8e7QTZFfQDbEnzuhyqYHCPcIThYAD2SfPCcxRMzLOfnkeZaq8cO3YEm1sbEmu7fv0a9vb2REcnWLBxdBOnzp7GI48+ivsefBArW9tAmUKIVF1PU6YcYELk5tXTHzIQ1/XxOoIKij9viXoZKqU2I/lMgpAeSHNinrxu0Xqp9aHWLQMASJn3wJ2/V/y594kKfF0FLZF/Xb4DVKV1ujU+qEzWNJcIk1wfBJt/84AXrb6ARjJMxLxLZrWL0u/8iE+sEmuf7Mc4wfF+Jd6rtt/IEtGTcsmPzR+3uIb/q4AjP0+NFrJsJmqnJOiOYR/pfgcNFgkmWQEA5UIdX/Xmv4VSvo5zz11GpdJAs7mOCxcvY2VtHYViAa1OG6VyGbfat7B2YgUXrl7AW97yFvyDb/82bG1vI03F/WIRvb1dtQT65JTnFvq0Q+3SEsDlTvZpHpRJXrkseJ8L7vl8XGHG/5WVyfRE9Tlgu9wwQpGbhbaejKdrV/Gh970Xn/nQB3H+w3+BtWIeTQpPkpPL4gGZmKm0GIt8PtxPZDxEowGiyUiiuiMCV+MJ6oWaCgEyoe4ZS9jNMWHZPqpqKfdJUt61PU8AYEZhRuvXj3U8AjCAI+88g872vGlP6e/dlASNYY6rsD4cdAw8sW34d2Qi2NcEtDSSlbFQpqwYne00+WxKrKz01Or4/H7kRD7NHhmoJwBANHxqhJbR6vbR7vZVWGFuIalu2ka2szoRT2P3zMfa2sOubVd3UMbVUBADWV3R0umVsaYjEEp/x5f6EaL29OMKu7c/KsL6Crt/jcMh3UhKMsYYb4QAwJ3b3oL1+V8AAAhB0ngNL/jzQ5NY2SMPRi/fYSHrYNnx/boJ445wPy5LpmP7mUpZcS3Y7/NxXsJWMIFH99ziU+W6zLo2YvvLEMjiOfnvtb+C+xLnMa4Fd9nvDrM58X2QT5rE+zZ5vduALn5MAOJ5IFmx0H94/IvUAuCDMG1SC1HMgAv1inEXQ6LcO3kE3BhpycF9RWCuFyRGmJPTHKRL6BQ28JHPXkFnOMM4W1IPTmswVguAaIqeHhSiZm6TioorJcw7YViH30arhjiqj2iXXqDOpwZGddSoQG1sYo2m5s9qRLl/E192vIj7t2tK/iXOUsi7qomfkGgUPUuxTDtU99OiPPcbf+/8HJAkUuMzCBd0iAT6IEVnG4AC8c9jgQr7vamVmq6CHHeGY6BIIWYlpoh0qojRNI9huoRpdQWz5hoqJ09jUKpgpxuhE7GqlUKjVEV+msb5cxfQY1XInf6ycw1/Fj4Jv+aIXiaBV/gcXZUhOLb/ewWT+bzRy6Rn4OiRLkjjAX0vvd0Wu68Mjvi+1i+el9I2e3zZ+3fq2DG0dm/h1a96Bb7nO78LtUIB9VIZrb09AQBG8TNjZcCRT5r/amvPmXMLykUIMXEvBv1Spe310SUtLRphQAVrOadsXLEhoMNrpEhZghm5mxUDE36d+R2c7Fw5HDpD3RoXACzZKlw3dLYMaPnBgNhXUXlUzkzWqDCxcywIYHCRr5TQXFvFrYN9ROMhHviiF+Dr/s7fxkte/jJVPaLhAMVqBeliXiObWIVluw97CqkRwPdT+4gXVnR73D9OrZ8Fu/N8BvP238dPM/CKPvm3ezKPcM9ZPnPiqrCZuJYHAPg8uL8Ys9EusBWmxKTfCQdKGNAfKqiKeicROoM7VcC5Avv9XnzuyxJ0bzvC5NknZ3x+ptERVAUOqfSHDix8vQcIFo/vT8o7wKU2THikb0+Y30f+PUIK/2IgIYvq/IKZVQ8CJMfyFEafdPngiOcl9fdUStMXMrkUomEf13auiUpeK1fQ3W/h9PYx3Lx4CRvlEgqTEabtXfzQ9/4TPHj2JF7y4FmcqqYR7d3AgOPDalXry907QLvd1tfFIseXMfB01WNWg7TnjY1F1fop+7SnLtlUuxW9Lyn5BRSqK7i228GzF67j6fNXcXnnAJ3BVIEr+/uHyGv0n/WdJ/2YFmhaH7qfQ+2IJXE7SwwUuOp0TP0NklWORWOSYq1Sro3K0YIFfsrWJKMcPdvErxcywPza4L3n8/QaGtzbPCxb1AjglkpFFIt5JY1shaM/pYYNtQqiQQ/r62t46Utfgle/+tV45JEvRn5z/f/j7U2AbU2vq7B15unO977X3a+71VK3hpZkjfEgWZYHDcjCNpiKAwkihkCKVKikkqpQIZUKSZzBFeICQgK2Q3CMbDBhKgcCiSE22IIYY8tWyy3U3epBrX79xjufeT6ptfbe//+dc8+9r4VSua9u3XfvOecfvv/79rf32muvDdQInvrzDoEZAqrMxsciU7bRxO7JutB9UCBUY802uc4jSvbQaLNFXRtZfN2+gaUZiMQ/Fqty0lW+pbZMlo0T0JH16LY9KAT4FCDTsedelPhNsWZSp3e1hCVAhAD1u92+gI6MVbTUki2o/8zCGjiQggi8Ds7PzKHU2rfAPeyurd/InC3ThbUfCkRI7KLXjcczp2/GAK/CTgAETCcjDLodtbksTEbYp2DxYIQ+s7DtIf7iT/4UvvjMl9E+G2J395pEHCcTOulFNFsbuHP/LurNhmqoN/c2Udko4S/8xb+At77//RgcH6FxcKCWhmfHx9h55GG1M0yz08w+XrVjr9qYdQHIun0mfV/c+2X7Uf5eKwHLNHcSRXLNOTLICF5Nx5gP+mq7mBHeqLtAjYVhF1/4x7+IX/nFf4Tze4fYb7Ww22ihwhKN8Ri90zPsbLTQrFVBthj9BQFCTJeTQj+h/kTuN5hNNf8/suWaMx4PRNessLchAmxlfyt13mJgcm+04Edi19S+EK2eH2B2XsoiedtNF2ZlIG4gJkN7rlMmPlhGMVMHjgFBQ+pXlapaS9TwatTKaFbLqotneWuZ9fGeDOL16lpUckuGFFtGQ+ApSwCY6ZcgLMGBQtlKAMSksux90MjtmbowtmyfqfDLi7Ko3oJat/H06zieIZUqgCztT+8duWRbVMNvOgCxDq2s0DzP+M5KqXhPHINEt2EVgL/KJzIm69e3HlaPZ6yzPPZL/YT0vevWldH1rwYAHliCmNX3h426WM542RhoDqwwALR2zZWwZ5mFZu4jL4EABgCkDMZVf+tB9sPC2yR2fqPgiQN2FwGAPPiPOW/3n/uztn+52ObPfu+7Mw2AtHd0tLagw+/kYTuMG/vMf9Um7spuyUjHhDYxHn/BhcTiGONCDZ3CBl68c4rj7gQDVKU+P2ULonIN/SGF7YiqO6cmAQH48HSOjMJ71VRf/5oMVgAAAhJWAABmZV0QRPcuUa+pEEZ+b4yO8bEnN/GWnaocfV4nnf2ZUDnLq/IBLYX5cb2eXTV6Zg4AxHLMhMtSwMVLBOw55E6FsQpyMnQE+rweKUt74G+CJcYaMAeigFnRjCLFaBaLGsbTMjqTIvrlOga1DTQefwK1aw+htndN0MewP8Z8NMOo08OdW3fUDjDqbtYFIKkDnmZAYg6ohGNl0ucZf7uvVMBG4AX1CwgAMKNAr8LHLzKt5oR5TRTVUj0jy/OEE8QxomOy2ajhof099NptfOC978XP/42/jpuvvKKex0TUq3R2NdRu3A3tymidGUD19U8/fYLXSsqo9SM1URpufsz00ziRwnt23kW71xcTgL2tyUgxdVmnD7rTJzpjoMrumC+H9suGOtTpVz2i9F3ssKDnxrXiznsgmwW2KWMP6AqpqBNpMGzt7uD47FTU/yff9lb8G3/gM3jP+98nFgDZAaTpNlgGUCrhvNsRLZEUxXCaImDM0dPl4HT5DnLT8i83/FneITHCqZBK0hp1aZPzFe2lCZbEdsDKA7usVzspzdUqWo2GsplkVDFgUhA0naive7b61wTiKYU0CzySm01Fg9YF4asibGkwxs8yQx1fqeOa3c+KQu6qc8t7S7/WBfrp8dP/B5iTrv91YMRljgRHXOBLgq4bC+BiXaMBoPlcko1AEY1iTeyv126/gvPeMbb2WphMGaT0cW1rD6VxAbN2Hwe1Ol555jfxEz/2Y/jBT34b3vrYAbYrc1RGXbWmI5NDNkVirsy4lqVV0elS8JJOpDmTUtf3zLtKRJwCLqVognwSZmNnkBJG8yJ+69kXcNwZ4fB8gPPBDBMK/pVqIHGXrekECmYZWAeVGWB6FlZObDh6fv+5nohn2aRY7RTNsCm+v0YJUAagJEC+wgKCqvGAnLoaQTB/EshLM4C03QS1VJJFcVrajulYoB+/yei6du0ATz31JB599FF8+MMfwjve8XZce9c78kTEkBRyqoiSFZWDnCFEzCwpReUmZDCynZv37lbwQtp/OL3KrBPUT4J6HTin5atXejjfxt3PhCwX2hPonzgF11smsz0bAU2CAmRAMEAJVlOAIBGIr3ZxWrVjsb7Cyee8im/+7fpDDy3VWCtwyGqejQkXAX1az2vMgKKuMXt8qR/i7ZXzPX15TcUakwZIIu6c18dGJtt6HyzmE2Vje+1zDHpdAT+tShXl0QSdozNsbe7iL//lv4Kf/Zn/DW9581txeHSO7a09DCjyqraMc3C/aW1tSDB2MBrij/6xfwf/9h/7I+gOuhqT+vaWlarJF+M2ybXke3WUqrxBACC1f1ftLal9XmenUntoflvuiKu/fJbtdYaJKYH4oRbZHmF5OGurKNFFa0eCwdFddT8gc+jml7+MX/2lf4SvPPMMGgXg8YMDlFka1OtiNuihNJui5qAn573KF7y8z67NxbWNcurMoJy9a4m9eI/3oucemLAO0+A2jqk9gwxSBv+efLITsDSEmlQmvC27KHtG3Q3rRjKdk7lAAc88GcKYU3lxdoMoU0h0pmCfgqb05+qVohgAITDIc2qvkJiuAwDUZ5gXcDaYqgvAhGJuJevUoDQdAzuWj4WflXXqMJ/B2Kl5sK4y3qwNYHRHsDGkLebx+dO0MsjqtIBe7quX5CpxEOxB/d3BErc/EYdl+6ZJDC2XDCciu+l8WzeHrfDkah9qNXBfPo4xWNft76vnWwsALEWW61dZmkGXZV4NkB0RW+c3KHZYEaleAupYlpGw4lKdrGXNLY3kMktTD4HzmSXk+WuxT6671nVgALumrQIo6UhcxeZQaewSA2A5+LfjBCiVP6clAOCzn3q3aQAslQCEMzBXn3T7sgOkiof8nYi6FM9XkGxRYLmAXIgtd15zhGZSqKCLBl4/6eH2SQ/9RRXDYlMU9OGihP5ooqyA0HjV1OaCN+qBqwTE1TV0Vxnv6GfMo5jSZw4AhBCI0EAfSAIERSr5OwCwMzvHJ962jYdrMwEAQv5L5vSwJZkyHGYlbKpnP+2qtPiEMuYbg+27uZHJRbKSViSZg+sqoU5D8ly6B9R2TpYhSOFXGQdvceVGmLSwCbOUSo0wy9PAotAQCDNmdqmxifuTOSbNTWxcfxjlxibGw6kAgHFviGF/gO6QDu6Ds+Cr8yMWbKVK2r5P1aTdSAoW2OzLQ7/MwWTwxPsj/uSAi0AhV+iOsRQYULaMX57RMCGhSbeD9skRBr2+MgcvPvecatof2t/H6dGRA0xuALJMeQ4ALAfYV822SwycGymrlbO2UWQBmHp0GbQP550e2p0+hqrzNXqlDBTFFnVpVlKjOkRHoM0AhbxJniRbNferAfXS7/I3qH6e6wQoa+UZLlRLmDXLmBTm0l/oDfqq8f++H/h+/K4f/EHsHuyrdpiBPwEBCjRSj4HZfwYWlVoVXX6GdPiE+q9yjlJJYpoZpSoZvqs3pa/3GaQG+OJopBoD+ZHNqMrZLrgabmzopOMxwyJNgAL2dnYy5k08DwNHLVAkPdyW/Po1tLoBrAb5FFlc/VsKxEUbH00TX2j5+62FaLpZrQb4aUZhHcCX9gmO8Qlbz5+hVbHuGm0Uc8r4uuNfvOYc6TfqejiqkSHhfeZjaYrwtH/UszFgMK6LveHr8zJe++orKFSnaG5V0e4dqy3jZqOJSW+IeWeEp67fwE/9mT+LZz73T/Hv/v7fjX1qxY3bYJhOun+rURN1fTzqYzTqo1wuCuzhM+71B94D3upKBQRIvsuEdS3jQ2V/ZjkrqLLl6GiBf/GVr+KZ517EcM52fgV0xxQgq6FYa6FYqZswIO3XZGQOdECSkXGiw8nyImW0fJfM2B15iGtZ/Dy7kQtemper+eega+rc8DWNpZc08NmZ8KkBAgpYXZRKQS/r0KNll2e76P3eeMvjeNvT78CHPvQhvPe978HDDz+EQp2tLr0tFlvPMeAZDdUzXEEdX1cgL7feNBa8BMISKtZ33rqxeOs93aa1NFZDW/9MtVDKRJyyNeJBGQ9vAFoKCKQ2oojjY2azR2i32wIwQnw3KLkMTNOs+wUncEmELbcwsRZoA9P1ma4tDtHJ2YnmGVkrZFuQdULdBTKp+Le9/V1nB1gJgEpPplP5K3GtqcUM8D1+rtaY2nXlASrBHNkI7l8CR+x1jhJHu1mvYjzoK+vPdpqjfh9sZUe/pMkkz1Ebu80d/PIv/xP8zM/8HLZ39nH33hGqtaaA72K1pjaxLB2jUubR6TE+9JFvx4/81z8iQb/9Rx9yKpsp9rPNLpmBZXb/8WAoQAlZ+kSzIr3vdbbnjewkqwDt6jHTEpBVOyshQ/rHvi7JeM0yxZ6Br9YqYpSqrFQBcwEV+jNysCn2WTOQaTREi3O+Usbw9uv4/Od+Bc/82q9ien4ODPpoFoHdRh2l6QTDTkcdFKijMR4bAKR56WJ09vQU5hp4xMBWZiAU7m0NqZVmkRo9rhPjfnIEHVYZHMIAC9Mc8p4Ldgb6JxN1pzKmEvW9ygr8yWoazwpo98foj2foDacYTBhEF1EssxSxqpr/8nRg8qgloFWroFmroFEtyWbMpyP3+cz+pQwA0r7H8yJOBwuJ/3HsRcn3gJ0lAARPuX4NQMt1fDi/LQ6yhFoe+gQLwLL+fKz03xj8s40v5XjM9ngpwJwlxSGC6HwsrmWKNIqhRmjS11OS6IyYJxhc0clBMUUCAKxwOamTAAAgAElEQVRLGCzNzyVNsfWz/UEAwJJOyprsdbp/L9uZfE/KE6AXr2Fpz1njA+Zz9aLtTNfburvz3SNLwNpcD/8ijznku6wAAHZs7nOmRbe6tmNNrRu/dA94EABw1fgvAwDrgn/rSqaVls2L5URI4bOf+qaVEoBAtryGy9tQxHCYw+aD5H0Uc1qQbwyOjoliJwDAss42IfNHMSXCV9nA3fMhXrp1hM6sgn6hicr2Q+jNqI1rYlcK/Em1UU9OW3S5tNkDIKyrrLjEjaIEwBezwnJVJwmFLJBiFAAJ6TrMeM7GqBRm2Ct08cm372AHXQX9pJXT6MX/CX4oMNWweAgbiyQRzjE2g92HA7v6xQJYE9kJFkQYhJgYdMLMRDgS7/ersfYawMh6y+iGyKArOk+YgWZmGaReNoFiE71ZEWdToFMo4/5oilcPTzAolDBWy6YyNuobqCyKqumst+oWfDqrIAL3GPZwhOI9KQKu/tNO0YsFs0Rx9ADC2ApOQ/XNKs7X2myacI0DLEazpKqu9dOmozMZj6Te3+t20e92RZtmW57CfIrybKKNs9moiw7cYGZKXXm6Cv5phPOvhAuTMWHykpg34jAsv8faEca9EJAyhJiaBWw7VRZtlRsGmQD9wQhn7Y6CCo4HRRnZzitKVDLhohSRjKoSjps8oNx5eyPXKwePNE8fd2lJuLjiYD7BoLZAe9THBz74AfybP/zD+LYPf0hGtNPvaTJLmNEhcye2GbXQWUMUA5QIG4GFctnUx0k5LpTkfGv9r9Fa+P8SBLARSR17z9JExuNCbB7v5eDm1FrODgJ/dMRJ96cDzt+zLL0DdyloJNX3Kx4Ex8R3l2yTyZxVithQZTyh7aeBdjgE6ZqLU2WOvF/TOgc4BQNWX88APFdpXg3wl89zWf2bmbUAQFbvIzbVy+6Pq54bcA4OJiVUNlpGJ1fPcysVkr1kRmY8xmw0xtnt++rH3eufo1RZYG9/C+NBD7NhH4/tH+Dk9Vv4kT/+x/GW/T38no9/DxrjPqqTAXZqbNNYwUm7J/ZLs1FVL/rxiOUrLMtghm2ikjAGnkW22WNeSqJrlmGiAOhxu4/rNx5Htd7CK6/dwhe+9BW8+vp9dMZsSVVV4F9ubKFU31CbvuF4jqFaS9lqKhZZ1mRzgONgDhOZEVbzygx4jE8ka+K9SvQlfbpDrEvaCm7TCcZlf/fgUUGxgmyu0ZF3OPXgkkE+AxMJXZZQrVWxu7eHJ554Au94+mk8/a534q1vfSseevRRYGuTjaBtAvCYBPmDTejAuf5OEIB2gPfs1HnteIs5BnTyaxXUSJX2lSQhWJV7QQkME1pzgNUiW80ONWcN3dTYN7XlWqkcv0qVqnR8yJShnWKQz4CLmfPplCLFTZTLtQxUor9jAfZY37QF6+pTNTuTso9164d/S53Fi+uRrW9D2DYRt/Vnx9scDgd6BgQFtra29L2x0dJ1lSssITORsTg2s8KhI8DrVg3/hfp/90cc6NH6DAfTO7FIH0CClkDn9BSds1MsxHgy0HNMYdjRDAfNA3zx87+NH/1v/zsFXPXWJjrdPsq1OkazOU47HTz+5Jvx4ldfxs7BLn7yL/1FvO+D7xdrpLazjTFLCcL/kJCkF7D62F3YJwJYcvuwanq/3n0lfUbrgp1UIyWAoKwjA8dsMBTz1GjiDIUtqebN7yS0KY2jasXmmIMBKjlDAa3tPXV6mVPkcThQW8ZWvaKyAXTPcfeVl/Glz/86nvutz2Nwciz9knqxiFqxgDrZqqOBq4AEmGqZKbFbIrusbH0kGPJgZ1aYYVZmCajVqduXw7reFUEzRT0xA/KUtr2zKpkgYwmE3Qs1jijuTT+TQT/bJJ/3xvqdnUwICoRoMpMfXNkbpSlqBQMA2FGA90RWAOcaSx5YemdCpVZaJR4CtT9QwJAAwBDoTy1Lr+4dDgDIlrJUIC1djnaAHoybf24lAPbs/ZvX6cA0k2s874gsTw0PO4p4GZiYC9bJw3wE01wjAEC/gexAAj8BMuinr68YbbLAIv5KbciDgv9sf77S+7g8MWEWwECitULYwYhMwOV0rcVaMSbEG/u6uDZN0HYVVF16ZlccOgMAgvESfpQH98H0TQGA5WN715dEOT8DitZ0Blh3KdaZIPcAV+/lAmC8NIjc10KkdcWL1LDm/gCv265t+ZkWPvsp0wAIhzAypPpdjnpS8+9Zd7uGqGUxSpBdaNDPvP+1spuWBc+D/zyDowC7tonD7gTPv3YPnXkNHTRR3rqO83FBbYvsOiTLYZl3Nm7wOna7iot9zN/YdDLl2uiCITQyUQQPAADlqqkrK/s/Q3E2FghQLwMHpR4++Y5dNMYnciibTfZEJa2W/YjrCmAkIpTGXSuhhi2iCEECPbeFnlGDMjDA/hYAjD5XIqU06a8dSG6wMpwSbgI4OYIrJ3gBVDe30RtMlNknu6w3mOHeaRd3zrs4GU0wKFVxv9tDubmpjgiLeRGtehPDTl/sjir7ICedC1YnLBHUdQCB3seNiL3dVx5YmuXgGNIQc5NLjZqBAsDR0b2sfSMNqcAOZoPYdzf7nTW2Jq5Fw2q1pjUhxQ/vbqu9l1rxMBibzzHo99ULmL3Z2dow9rUs95HUTUXf1Tc655bWL7c+BrwObsR8tKoZ0hrYc1uzQP+fTGeiFLc7XQwFnJRBEE1tqnzBRzui0CyQWXCmTL5FpyBADtqtQgO0S71+X1RmBuocc7USIjBCcap6GT/wmR/C9//QD+KRRx7B66+/bq0L69aKixl+BkfM8PP9k+nE2opqA7Q62O3tbZyfn5sORbWqDE4IHI5HDgC4X2GGOL8L3doauvfX8yxSZkn+uTCmlqVfT3CxDAAbrAkudE0GCvuZvkRVwSYDB2NMENRw50mq3FMFphJZXbMJxjpa10c9Y8eQYaXPrtDT1uitrN8UHywCmG66q8fg71GjvFpbnD2lFWaYPbMEctGiyveE1Inhe1MGxKoDIEEnBdZhQx1B9f3JQFSj2QZbTBnQyUSic3R+S7MJRr0u6pU66gz2JlOU5zMMTg9x96sv4C//+I/j0x99P/ZqRbz5YA97zEienqsEamNzF43967h7dKQ2XjSF8/kAldIcmy12OZ9iSOqt7C6dyQJmU5bSWHZpUmpi+83vxDMvvIrf/OKzeO32IQbTIqbFGqYltj2jcndLzACCtAz8Wf/K4arV6uoBPxx2XKF7CRI3dlmm2L8qspWveXX48C9r42YOldWUlzJwTkG9uqi4NhC7gNRZhlVQC8+HHnoIjz32GB570+N4/E1vwiOP3sD2zg52WYetQn8G8X4uBfLMfM5NlTyEackYcEbKVAE0g5+q2RrrHSt7GVka8h4qBCgUOBnDIOaI+BUSEPPspBwtr+N3sJolIFyD2Rf3Ud/rQy/m7p07wguipCzGxbJzJfSHtIcFAQLUfWDG3jRmjMUUYoCr6yiy5WUCWO6U5U5aLjjIz6f7Zxpk8v1TicD6FrUGSSQIGaKAUQJgJRhsK1rG448/ZgKNHGfXeogWvdbH3QLq1bUX46ouR2SDuOaJgiLqepCyP5+he3aGYb+DyaAvQIAldRxziWOSzd4BfuRP/jc4O6cOB8HiIvrjMSqNBtr9Prb293Dr/h38iT/5n+L3/8HPENHBdD4Wi6zKPalQRrlS0/5OcIb3EropqS+SDo2ZnGw3TwK4r2fnuPje1HalgUDYsbCR2WuLBSr0sYmfOMjNzLRKenzbaW40tQfTJ+E9sM0yA0SV441nGA05/vSNWH7KpExJeBnp74vJEPNRH1uthpJnRy+9iN/81V/F88/+NtrHJ6jMZ9hn4iOzj95A3ct2eV0KiaUVZHT0EH1kUM81N6/OMMt6wftGHbyu0E3i2uOcCK0j74Rh7cO9hl56GixrKmEwnqHdHyrrzyQgGQHR/pTsSCtrYhvOCa5v11Bjy1Ap7/HdZC0zE09WinW+4DoUwKJvgpNkYxkAcL8/V6kVAVMBAF7zTx+EXTzEwHH9Anlivp8YSzcYwwQAov15ACnGJiCzge3MqVdAurkxlxjFGEAr/bJgHHnJrrRpnE28YJmGv76cHDSwgT7hKgDApxA+woMArXXB+xtfBdEcMV9dq+dbB4pplrgPrQD4ihOuu/78bwG6LIMA6TrUHpD4V+n/BWy7yGT4+HEpCsq9bND2Gy+lWuqoZABItIUOf4g/VxOhl12DlVCkpaYXAY3Lhse0Qy4bP3smWetD1+G48Hw++6n3ZgBAAo5nyJe1Acwf0bLYnKFAaWAmRCLT57LPagPL5kiIzHD7LgGVJk6Hc7xw8xDD8ibO5nUsmvs47k1RqrfMIaGDrez/1IJwggCOuGW1lW981ub7vVDBTOLDNQDijOwFWkKxUtUis1rBOUqzEUrzMRqVAh6qDPGJd+6i0ruvYH+j1dJmS6PRZMs89pJVBjmIxHlmMSjEhpv4ZuQ1hpbtz/+m8Q1kXcwvfyZ01Kg67Y64lHddyIRGjoImBDKsZso7Hkhx3jJENEj3ztg7t4OTo1P0eyNMpqRGFTCig1oso8NaymIJOwfX0e72MBlNsLe9i8WERzRl2eThLtGlONkua4OhzVAbnzMYVoKWpaxlIloRAYTNKdZQ8To4H+hf5u3YlC1S/2OCRgZIMfhnpp8ZEIEAzNAWZui3z2VwN1sb6HY6AgIefeQGbt++LUdO50ziwPT/MkFvHMS8MEvLRKc9W8enp1y7ej7zOVEJnK1oJnpezObxtV6vj6PjE5x1uqhu7FhPbm2yMv365j8ZWqGLKWiku8mpZe70xz2lP+mEVFi3XmWrnQUGFO5rNPC+D7wf3/8DP4APfedHcOvsPjqjviinzCqx13G1VtO4CTyo16yVn9rvWKmQHF2n0bH0gnPEBP/mUnhmcNOoN9Ht9ayPfebhpl0XbC19IwCAVtiaADXAE5UGZa8nWibhcAvAGWVZf4JKdM54j3LyPIMW6L6nBUwMyftsMxt2UQNjGRFeDa4zgKzINm8MAGIslh312IjSwCINqJ1FemFOpo5zUPxj41j9uRqQrB4sBQ3SjZn/18xMRABXX0+PtWQPsvnAeW+QqO0zuZ5V0DNpt0k3VgktqZijoVqIjYdDzKZDTEfn2GCWaFJCeVrEVqWB9t27+JX/6+/gc7/wf+OHf+ij2K0v8Oj+Bsadc8z7IzRKNVSLdQxGc3RnBbWe29ysQ93/Rh0JzlfKC7TPT9BsWHaYAAADfzJ59chRwqDcwudvnePFu2diEpDeP0EFR+0BhrMiahvbGLETGDVn1S3ESsxI/7WyBtYCewuktNYxa/W30spulcrINl1TUnATA+aK0lFnvrOzI1r5tevX8djjjynIf+TGDdXnU5RvY28bakQtpp5lgvU4GMgz6GegZx5fXm+cTDxLYBmIb8J/lk2kTZDAkuiLVkNvGWkGeLTJC2WBFyVrUaj5xP2QYKouwCjpPBWFyqLUhF5HloHN1rFnwGVD+brpOfDzLXYU8Pa5tlV7cB7UfSpJlMoK9M/OzgRmSvcg6OdJJkz35ExIW5MLTCf0Ley4qwFinCtl15lTl+sQkOkQbdRijfD1tHtIAAjpurZj273y+e7u7mB3b1d7IwPoOE9mu5LFmNtcG4vYd9XJktom4zGog8DJfnTvntof85uMOv6djDzO40ZlA3/zZ/8O/sbP/W28+cmncHx2pjr/MQekXMZgNsG3fuTDCv4PHnsYvUEHo9kYexT6wwK98QCt6ibaHe4ZNdSqdUwpqMnAukzw2cCYsLvx/MKHML/Wwchg9CX7QexVV7mWqT1MM/zx/FP2RxwnPiMmqzPAbC/it+lxWF9oqL0l99UawUm2hR2OlXihNk+1XBWLghpCZLiwHGc8HWE4tjKkVrMmIIBeIDsJsNyA4sbF2RQvvfAVPP+FL+BL//zXUCWz1fPytJMk5fBZsUygMJvqJ5kyFWqbhCYVSz6Y064WMJdKcrJJe/Zbt+GMJNt3klhBvoplMK1FIBM6Zdk6dkA6a/fQ6Q/FjGJZABNx5WpDpSFkPso+cb6Nuqjyghns0xedGctE2lfOWKIPQatibEoKgFbkew5RxmF/gQHtsndQkV9MrQDl1rzdbjCaaebkm0eXENtbbO+xdjQG9IaHRbZBWaAtwVvqWCjgZHcvirZG7OFjylhL+jECADxmou6YqqHMlhkIkBXOaS6srmt5gQ5ypvv9hb05yXRfNsfXBeDZPHa7ntLjV+d4GoBn8z5Za+tEBN/IesvPY3Psom0z25SVkK4kGWz22YCuesd2bPcrXBvHSjqsRCBf88aUibanKQAQNje9lwu+kI9/JKHW+ThXPT+tn6W+Pska9HvI7E+mT5GsVI7bT/8OAwDsRHTSPUh1MSW7KFvgqfpk5nCtUEh1DKlZ2kMxRNzrWRIY1ijAFZwPpkB9Gy9TCHBcwtGwhFljF+0RsLV/HV1SiTGXEWPFMwEAAQIKIhShiMafGtp0M02RmHgAS4g6+6pzEXl9Fa9ftUJsAVKuirrD4Iab1vnxfTyyt6Wao+7pIT709A28vdnFxqKTKalbWz6vl1IJhDk0kf3Ta46EemVSFj9buyirVTUHzGjQXOTGpDAVdsvEsKZoLqPC/sMMDnm9zAozUz+gWupsgYYCxJLayQ0nc7U8OTo5xeHxMc46fUwkdlJVaxbLUBlYsGDgVa5gTJ+OtYM+b2R66Iw6KiajlszyVYNxNQJIOpQ5eTZmQVnJMyDMYKQBTLqIOBcaNRLKXBtCWR6nbzqliqg4WzNubbTQYibaHQJ7n3V0sM/HDuwOQXJTlwX/2ZpwGHWdgbvKgPLzUWAQRS0Zx8NLRJjd4AZCQ8kMCVWBmV3vdikMOMDheV/P3BBoA5ugshZDJqliLYeuQDVl9vRm9rCq+cMsKNcpwRA6ksPRyDIPNIqk7zdq6I9HOOmc4+3veid++N/6Q/jod3+X2padd9qi3ja2mvpMWrqhta3WiwXRZdP1ZsyN6JlsPddDgyQzrg74WNufHMVUH21ntkRWSxTVK74euIE5G0GHCGfdKVmcE5FNYrBlvYjzzZUA1PZWK6MLG7s0z2aLDUSmhs9FUYu9+jub6wlDKnX0YzxjA1hdR1oHWjSu/+BId7o+FBB5y7bUJubvWWYArBurdee1ocoXSPr/NPBJneP4TBrkcLzZiiocxTRQifOmAGJc99IGTNdVwlQ6g01/gdBe0sU6+TH7x9flbJ+fnGDAPWU2Q2ujhtnMspMbxSZ2yk185Te+iP/9sz+DefsYv+vj34791gKt8gSzUUc96Wknp1O2q2tiPJ5jo7Wt7G+tXsZo1EO9UUK7c4pmyzKqDGr29tkmdo7D43Nsbu0ra8wSgFdOevjcq4c4BdcZxagWGM1YFWtZL9JdlTUKcqkcdYKelonSfRdZD2vCcGptyv9XqhnYtrW1LQeFrzFIUo34hnUrILB349EbYJ0xfycIJ4r45qZ+l1Bfw1Xik707W25CPtM2vdkmYc/BjHqmpLxqR2X/VgC4lKJoGfukvtIO6EvVWjIx6AnWAueFBXmKqAWaV8qUcqXzz/7gk0ygkX9T9rqUtFB0ECFdxwEi8Fipj6GSRrXSNYc//UrXWrTBjddjDtuxzHSEAxnOcnRK4Htos5nZJrDAEgS+lq9JFzaLORLaCn4yfp7H5B4Q3TpSu0JdBvlmbkMJBvCZHxwciNHB9pg8P33CDLj1NoNZlwD3SRi0zKYW+HOd9TptnNy/j41GXRoAmwRSZjOcnhyjJl2EGe7cvI8f/S//DHY2r+HIW/Y1Nzdx9+QI2wd7+FN/9k/j7e95FztzYl5a6Kf+X3BVemWBLXQNJyQNBDK74qZhVb+KHyIAts7upL5i2K7U/oQNCo2G9D2r9jH9fTkImOdtTN3LNm8qFptn5LlnuGQ6Af0Q7+VPSnTr5inozK48C4pfskRo4oAarYkF71wJ+sl9gQkRBvnzKV585hn86v/zT/HKV76C+XiMrUYDLarpEwQbDikPjRLBtCn1r2YCAfgMaZvVwlRAos0xBtucQ7xPsv/EAFWZqunBkEGode+tQelzWMLDQEAG4NRDYdKN1Hm+Vms05eNKqoosVAKc1ELSfGVrSfPlrCOYZLW9rIHaKlPZRx7HBN+MPUA9pc5ojvNZGaMF52Me+HMsw+5o/QvkMoE+/uSVWrBu9s+Sm7n6vy4n/C/dAsUoKXY6l54F9QCkYVYsqauBMsjefU1+gXEHzJdwnzZ+z1436Sv5rgIMQqz56wSwQtx62YJd/Vu2/ypZFQD81eUCqf1bspVeNrHqe6z60uvWFP/2RhgMlx37sgSQRwAOAsSeFmLkuX9n8zXfk+K+Uhu06r8t37vtb0qErgGML7tn21Zt3ecAQLSWjeuzMwUwZcfKrjDbQws/tQoAeKredOXmTgHLaQm+/foFcHFE/Uq+C5pza7XvpAPzAaS0MhkA0f1qKNU30R4Dr97v4LXjPuataxiWWujPS6L9WHaAy3ammm0imqwV5EInmjcvEwBYVmHUxPABTVWq00BSA0ijQPSU6J8yRSbKpEw6aeflKg6PTrC/v4d6tYzpsIfKYoRJ9wxbjQo+/s3vwGb3VTQXXQ2oVzaZGFswFBz5NHTQwQF7NLqHUoEBP8fDaoVTuh7fFW16MtVdH2aN6QJSgB2MxuiPxpixRr9SQ7HaUBcF0sNv3rmP084Qh6dtnLZ7GJL3XzKRHI4/8RdmmrOJIuPlUKPT0eyUEbyYUSIAoGCVAdSKwvZVG+DyIqFQVNWQ2axXtukhmKEjU3TiXQsia5qLhmExwWzYzhghpFOTes0Al7W3zMYqK8ta1EpZRpsgS2RHrA+tAUqx5RrxIi97CWRe97TCAtC+qxcuGr/UCFxmTsN0ilWWHdsMjTYUBdHR4svbV3nJBx0ztgs8bg8wmnKznWLB5696Y9Ya24bEeUWdhSnpcS7aFQEpx4NtZFjGIXEtOnHMrIwG7PaIxvYmfsf3fRrf+fGP4S1vfyvuHN2Xcv/Dj97A/sEBRhNrfRksnzBM4Xjx983NzSUHK6Ov+0Y1d+eUgbKUsrO+t6b7oN69yrQbRBI1XxEs2/kv/3oQAGClMfb0M4Az0U3gddEmSL3YFcwZTCnYKnG+MQDIM5DBdAr7w6ArXreSFOu/rI0hC1gsuAjHP1UMZ/YnN/h2n2lgTScrxiJFwsOpTR3UeD1Hp02zYPWY6e/R/vGy96Svx1NIndwIgFYRej+pHME0M5ceg/8PEaY4/zKoQCeM3UtoC70No2yHOVDmCAJbraaE/tqnJ2hV2YmhAJZqsF6/tVkWuFweTvG5v/cL+Id//W/j6Ycfxqc/8iEp/G9WF6iXmIHuocba2rJRlOfFEoa9ATZKVSxUkz9FrVFFocwMU1GtMCU0RZrmooi7R+d44ql3qKZ1OKGmxwLf/gf/CPC2bwLKdeP8KpAhRZR7H7UNuD95Gzo5tk51zYJuTsyGtEJc3MWo8pkTKM88C45skmuzsWFWFGwidz6zrlxL2WeSd5kAmDsdfsywmQEABBiwZEsD1KAGShJAxx5pc94Dg2R/XwIAqIHBWucAID3DaBkz83io+xLlOKHMpWCDJXAcW29hmmaKopsM5xUBhFBMzwBCH1++Th2ENCuUrmOuZ87f1T2d57LsYtD/l8W7Yr0HgBc/owSDa1paBP0hRiOWs4wxGAzzVq0OBvEck7GVXPGLa5WflTaE0/6ph8MAnzbKAOKCgCL6TbzN97znmzLWQySJ2EJONrBkbWhpB5n5Z0A0GQ5x67WvCQC4treH85NjVJnVHwxQZUKBjJDZHJ1OG//4l/4J/tnnnkGpWFe5GPcWVoR/5g/9MP7wv//viUGzub+DuQAAAtMLBf9aJnJQyXMra+2sY+FpRUWJVaI1ktsyMhTpqy1P+9QZTxlQFwHIZVBonY1ctWdL7wmwPQGNwxGJQN+ALK/Hl8/orD4HuIJCT8Ce9ob7N4NyBebRoYsJLZU4zlBeEAAoqsSRAnQbtGkc08kE3dNTvP7KK/jKv3gWrzz3ZRzffh3X2VlhMkJ5NkOzXEKFlGOWV8oukdFEAWCWuxnTIvxUBvraO+XnmyCoOg5knVvMfyxR6yihQBuJKBguUY5kSSAxccUqtXJQ+gJ0Zw34izJdz5gLzDO1fWv7x1Ij6zLAhOFgNMH5cILzSQljii0HCzPYC0mW2rLutpcIAHC1fvG4QoBa9DPLCOfApQEaQTOnHsCQyRwxASyZQT0Y64+gmWH6ZmLFGTpo89fBgFQIUD4Jn8UQlbJ1nQm9rQcb8XhHAjS9wQ8t+1OZB3uxRChhPq1bA7EBXaUfEHYwXTPpsSJQX1/G6TvaKjq7krzIgOqV+7dj2viEP85fo/zMtxdr75tFDxcH8UH+p+Z7UgK2DvhY92jsfeYb52Ny8Z5DBFDvXwHQNb7/yyffs0iRbaOZ+MRQdtmzddl57MSBRElj1/ur51oGkdEtKvjIqDSqsbFgXQtYjk4d3UkB97sTfPlr91DeeRjdWRmF+pay2BQEs3p4EwKkWn+IZgQAIIJ3tAX0zS6C/bSGLp1IAVIoQ+YK+aTdaAEq/rK+7AysuMn1Ohb0b1ULmPbP8cj+Fp5+dBcPFdtoLKwXdxr4LKG42SOKcfGAg8bMDRefAbO82uzLFQn30LDePzy2DL8QPmtrI4NJx5kIIgNnCRYa0Z31U/eOzvC12/dw7/gc1c0dTBdlzCSwwho7orYmNsfe8uVaw4NFC4JZ4+WWzCg05p1nqKRyskm/aVL1VptuXYa4rU5k4tDsdc9aKzodpLXJaKvvvPWsZZ/yqJOySWwbm22MEzSr3EQIVDHIr5gScr0hAIDBjXrE+okjAJNB1Rzn8gkHOECkWNAu+BeAizQvzEhn8zx6tK4xMmG8rjIABtznBiRHVn0hewvECJ5ofEz8yzPupapUcrt9ttEaYDQmHYz9p140RDEAACAASURBVInZW10b5xTraoveMpEUSX7ztFELSqeQzhd7K7e2NvHEk2/BRz/+PfiuT3wMRao4k21SBKqtBpqbGyjXyIyhbsQQLWYJ/Xq0zt25jUA/SigUdHqXgnT70VOgKBSd0/FIbAc65nICLLVnat5OJVTNmwOIykAogLn860EGeJm/4sSvyKiFVrur+kfgz3lm65EMJ6oo5zYxpfgqyHDWRQZ8+AYkmztngJFrW+SZvZxmlrbpCvu17IjmQmERfASYFvMktXvLG8xC2fDloDqnOfNzEcCvvieOSXZUzPXVp2DArz2vFJxIdywCABFYrXOw0zHJN7rYjMyBJDNjSiCIJUGkyIsQYDXIzPe8/MILEofa29jAglkpIYtzjAZd1GplnN67hZ//qz+DW8+/iE9/6P145yOPYHpygoc2thipa8/p9rsoVEmfAUaFCYqNorJj+8WyQID+cIR6awPngwFqG5s47vYxQhnF1jbm1RbGxRrunHRx77SH515+FZN5ET/64z+B+juexqxSEVVUgTydwgy64NpwjQkBALRlpokjp10UedLhkzKZoKg7sb/kAJJNUS8tC3tlqW77Wu1H5z6A2rQmAVISq7sttLmfPRs9bF8RDuSm8EL6edqNssDkZQA19mYeKhh06RxOL4hrMCK4AI1jnzCmHYfJARIeRH3PbRxIm1aAkHWHMVukhIBAJKPkhqhsrKfI1CtoJuU8GJKJ7yGND5YQeFlgZEiNURBgtvdhTwY4DfZ5HtqPFFALsM/KCUoCfSeTmVgo/f5ALAGyw/iTdn1zcwujoYGrtF+xXvlevo+MD+1pXjIRa5XXS6FcAqy7u7u4ceMGrl+/JmYI/8bzMZjf396WsC6D/H63g5tfexXz2USZ/36vi0qxiO3NTdy5fVvlFQQkRgQJbt3CT/+vP4tRn8BqHWftc3z3xz+GH/2xP4U6xSG5SDeawGSIWWEhmvk8Ws45Vsbwv7Cgf5jrqKT2PvxMuTBeapTaKD4/du9QHa2vm5ShJJ/Mu1its03Lc3L9HhQZwHWvqoI8GCz+hqxTjGsDKHFEmrEy/wYEGAOACYI5xosRFhLSNE0lqzv3zKiLYC7YYYQJgvEMhSmlSK2Wn6a3PWijWi2r8xG/q4UFZoM+Rp1zTHsd/Po/+RXcv/kaDm+9jvmwbyJ7DHqpA0Sfc8wgmEB9jBVb8xkLQK0mSyYEPhwPpQHEW5CumBg0zLzT78rjjdQUyTdyf4d20Hw5UuStzI7B/5DsX0+mWZxgwbLE9X1MFfir7p5JjqqYAJ3eEO3BBN05uxhZW+UIxoL+rY4RHoyLceWAcpgc0+jyjj5iNToTJRiEnkBTzb+6Aczkr0tvQMCjlTwYW1OzNGMvmb02v1ZfDgLEnBbHgH+bElhjFxDzSd5I4ml5Dayft/HXdftvzPsIktMA/Ep/N5vj+f79L/9ZHxYHbK6+i/zVy64v0eHzNzsPw+dfdp1LklAxI5Y1mLK9MBFxXbVLGkO5Ia6ltxJDXOX3pMfiHmZfKyjm0u/LQE/6+cL//HHrApBTFXzTdEdVG6xXFgdKZcwP619EFCqjvWazJhHmCzqwt9iwQNcyYCa0V0OxvoXOrIQvv3obR/05OuMCKhvbmHkbDkPffAEm98nPdwakLec02JTixnMENSZQ8CWwg4Yy2uMFyhaLUDfp1JoC0G+fYqteQoF9n2cDvO/pp/DEQUsCgNV53ks3NtB4KDbYcdHLqr6aPqIXWZAjQ0EwllQpqoYugI2tHcsEqa+zT5isg0AR/eEYp2dt3Ds8xMlZRyULYk4wq1SuoTemSIupq1JFWm0NHSwQUikjTEfI6yVptGVv5kL1SffS2CcgQBYMeM1aOvlWF9hlBsT+bmMsg8uF5nX7dOBFayoSYba+txLxc8PODYDZ/VJxgYO9LS83LSuY0vP38hVRjJ1ZoHvNUMloU8X60bEbXltEmVHLDEvM+kRwI0k3xH8vu+8HGSY5L8lXOrb8synmGwVTa4fgRwTA5Somc4IoY7UJ7PWHYHysNmPMLkm0zwAA0gLH1EMoF5Tx5+qTEBqdstkUO7u7+MhHvwOf/v7vwxNPPYnOsI92r4uN3W3UN1pobm9KsKvPGmq2WqKeQr2BJoN+BwAkXEMkWnW4dl9kCcQcCAd95YYz/JvXwoz2kBmt4RCTydS0AshYUWvEnC6VmPQrh/jqDck24rB/cr60N1mbH34zaxX2LX6aUJh3SakyU+ufSTphhMMY3U8i65eWJPFTpCWnG8bqzawLwNMMFWm3KQMgPh/nifkfn1mmmi0zANJAI8YtzYzqLpNaOj1fb1O2LsOfOeBJxjSOoUDoEsc8HYPYl9Y/R3OKLZ5jtsRrPzlrZmPMJ2Pc+tqr2N1ooQqgc3KC7WZT7T/bJyd44saj+Kf/+Jfwf/zNv4bqfIBPf9eH8Nh2HdXREBsoYnzeR6vSEsjQHQzIo8W0PMOoMEB5owSMh2gNZ9iqNTAcz5Tpbw/GqO8cYFquY17bwJ2zPl65d4xbJ1381nMv4aEnnsJpf4TTbh8/8mf+NL7l+74XY9eNkEJ01rLPRkFghsDOvAOON5A1jZAZg38D1lftCJ0aYxA4Iy9psxrvFYDmHzWMYDnED1E+m+H+lTlB4RYtAwCRaFg+Uq7PEH9n4F93pmCsp2WA6uLSXt5P46Jyyo7mcKIrIQFBifsZ88vhc7NJKm2zus7I0kvAji+xBteFn7K2slknI/N9+I/Mj1SHZBXEY6aeX6vrQzaHFG4H9iN7F3Y+1qko+G5Xwk4Fg42PqlFvqSywUmHG3oItasRQkJAgwN2796SnwoCMr/FvBgZUxS4MvYKg9Bs4ke83zPYHGMD7aLWauHbtGh5++GHsbG+jc3yEVr2Gm699Dbdu3sT25oaE6Lrtc+3R/W5Pe/d4NBYYMhiOcOvWbbz66qv45//8NzGdlHDz9bv4q3/t5/DO7/gI+vfvormzxUyEFPArvlepUtxoqR48ctoWDQvzzPiF2eLdanKg3d6RPws+d0sApPYxbV2a2uZV25fay/Tc6bNOAYDV4Eyiv0mJTCQ6oio5z/Z70B8ggIMCs+Ic48IY/GllUEnyYm6ggRQxBCAwaC8KACAgQGdyghkauxsYjAeYjMai9zPAb7BlMtkDswn4/NHv4vC11/D8b38Rz3/pWRzdvaM9sVmpoUE9jtnCtB/oSzNI5/pxf5GJHM4DAi0sNWHJjgHVU/mz0RJVzyUTK7b9V2U3AkDN9ydoYQkq0y6hr7uosQTROoQE68sSlPZEGGDRj2bSi9l/+sDj6QLtbl/Jk0m5LgAggn/TP3RQ0btQaVSjpMyPHb4kgbNs/82QT8u2WsvJIPRbMobMDNp5JTYp7DzxUq7Mttpn0/3XcnDBrsjtvMqhZwN1PzARz38ZAGDVSl+0uekaWH7VAuB1JVDZ7azs/Rf2KAFZ+V/X+dGrf8t+zzLaq8Hv+nu49DiafMtEOU/nJhn/8P7S97qu2hoRZu2XrkGQ2o2l/3sJwzodqizpFwBE4nelx0i7+CzbF7MFuf3xOCZ7WPZ74Sc+9u4VAMAp2K78KkcyEO4L4xwa/FaDFEbI3ALrDsD6G0189Yk1Og6dCk3WYgWd3giNrT20J8Ct4w6efemmanJYuUQK/mRKFVyjWudZJKNHc8lTYTzuKXWul1kNduGRIQt0nou4TqpbUIhc/MeQOHs/N0i2iZoOOtjfqGO7Bjy808S73/YEytM+mhihtDAnfh36pusIitNKCzYh2CGS4kE9x6QQAn7FshxLliNI8Z3t6YZjnJye4/7REc7OOxiOpgrirecxhQuNDcD30+DN2VN1vpAuADP+REOZbQraFuv5ZYxlmEztWP3JveWSKuxWVOSJOqV0+NXlli60dYFBFhBqkbAEwjIiagMlIURqPZDKtVD9IJkZrDlr1KtoNepoSXCOjAHOMQMu0gVDWrs944UyHjYXLgYv1pvGIPUI/EXpkUVyyCljzkSmy+uMfU2oU+tKUJQGvFcHoEbZF4iXgAq5Ix6AUWKkPVshA0Mkv1xXKQCZFJ3uAL3BGBMer0Q6Mp9/AaP5lHq9EsyaFwkicGzYvgd4z/vfh4998pP4ju/4DrQ2N3B6fi6F5d2DfbzpzU/YhuWBf284QKVaxcbGphznbuccuxubrgfhzpVPhnWOvIGGnolMNjVtoI5085kRBDAmwMzqXknP04ZqZQFykj0AX01cXjUXL24LtEc2ByOot0CdrXisZITt/MI70DqZMTMWuhxk0NT8luwZpfPQ1n5s3vn8CzvGdUaRNQUoiYhbChZEBiq3fXYXGl8yQiYjEwnyjTa1e6ub7eqmzI+wPn51g0/n82oAvjrXswxFdp95Ni02wAubfgjpiGEU9MeLwWd2nytzKj+eU2O9jarA6sVMYzLqd9Ub+/z4CG96+GG0j49QZ4DU66kWltT4z/7kT+L01a/i3U8+jrc8doCD7Spa5RkmvXOUZwtc2z7A2VEHzeamaKPlehWj+RC9cRfF+kJ96TdLdUwGE1PpnwIbu9dxPpjh5uEZnn/1Fu53hugSpEMJjb0DnA5GGPH85Qp+/h/8ArC3ibHWtNPAfX0bFd5EVJ2LlICw3od6QRVo2j9bE6vg0tKelAIEib2y1ldmTeRkekAcY5/5WMlDTF1G2zvjCOscqfyDq66mmEOR6UzAh+VLXeEcrHib7N6iTKFrjmT7jX+Me5V18TFtImkCpCUQtCUMXihUOrfxtrZh1tue60/Ci6S5e02+afJYJp+ipwRQo2wngsL4ycwcjxkaDZGpi2dFodSUAh0+SgShqXBgPJPMfrC+n1ldL7kMpmUID/MamP0/Pj7B4eGhfBkG/rwW/n84NPZdAAshfMjfo+uBrfe8SxSvQeOoEoACnn7Lm/GV576sUr3NVgvDfk/2qF6roNNu42D/QOemLed19AYDgQDPPf88bt2+h0988tP4I//hf4T+0SGauztgK41pv4tys4FBryf/Ti0cE5aJ3a/pKnGvXyqtTKjb2T56ifPM+5qMh1mJVgqOpgHYVXbosgz/qgO/zjd04nouYqpxdj2j8Eh8AQbQqTXttGPu6ZMSS43MHmTgWLAEVKKY/5MUprcHEWsKc5wMOtLyIdBNj4fU/gACCAb0z89QLRap9Wd1/406Fp02vviFL+C3fv038NJzz6HAbhGFAloZi6Ao+8pWfBJ/tGZxYtpOZ6aJI5CgZHX9BDKj244Fu7b2zLHPdWrKLMt1rRsCAPRrS/WmBP6sXt64UzYFzHeifaTfLACgVBVYMBjP0en10R1OMC3VlGhU54UQ79MBTH8o91XTJFj4gjyuAQAmy2f6WAFuK5APkWVv7ag4iT6G/IsQa/b6bW5nLNdIut+Q5ZP3po91aAAdAQDMhqgUjc25DgC42v/UbLroFqW2fg27NT9mngFfXSOprbrMD7GnZDzc1a91/uO6AN50or6+e8iOHReQ3m92KAugmZSyL38hNie5st84AKC9KWnFe9nDuAxEuAgApGMRAEAeo8S9hK0QALAULKvtX1DhfXK7MEVcnC0Ke2ghSqO/SZQoy9VrQbH9hYL+UkVU9ujBKUrcbKHe5otSDe0hMysVfOW1OyjWNtAfTkTPSym2kaFlkOayber1Hi179JhWhOS4MFLnOTZmvpeuDzPcjCONWmkooj1jCo3M1C6HyqKF6RDXtxp48sYenrpxgK1aESd3X8fuZtPqj2KarGRiPARIp1hmVDiBogZedUFq91ZR5wGqnjKTf9ru4/DkDLfuHeLotK0gvlSpqf0Rx3Q0opBPRQCAhExI12YpgUQMyyDYy58ce7U4oTGkwIpn3Enn0sbv1HailvrSyqT4S4jOuBvqwZdKVsUczRkgcZOXIW2ri5qnGo/6CuRViycv2AUZ2RKlsMDO9iZqEvKrosnafrYvUnbGDMeYzptrJ0Sgr+tSoOgCUq7YvOpoUYG2UIzMgo1NbFe24I1Gnw+Ib0ieibA5tIqs+RK7AvnMJ4P4qW5cVlstRUDpG6LTiaxe0zNWU5boMABli8AFuv2RhAHZQ5ebGsszmGEYMsvBUp5KEYPJELsHO/jEJz+BT33/p/HIE0+gsdHK6u7YuoudJci8YBaJv/cGfW1CBFOYMafzqBpS0q/n4yuVWNIA0WTafTx9c9dUcxqTDbWzMFwUiJ0AxAgYDMWMUUtIZ3rw3Vz7V5n/qzdAAgumYcAtPBx1lo7wOzQlrAOH1cla4G01irJvZOpk9YO5krcyiiqhsl7CQTFMbRTPqQyhB8QRxMV1ZGUD0efaM4G5PZubgxVLNlESj/teJ6KXzz9XIVvZdS4bs9R22nO72HUgDybybi8pIJaeyrZYz6Ym7XVS0GEVYFi1McY1sYCNc4H9xQkakt4/J5DVauHo9i089dhj6B4fozKf47WXXsJP/vm/AMJYH3nbk3jHo9exs92Ugj9I3CcoqIxSAaPBGLV6S44kAWnrMT9Fa4OZpyLuH3fQ3NjF5vYeXn71dbx+5xhffvFVzIo1DBdltPau4bDbBxpN1He2MaLGxmSM93/zN+NP/Mh/AexRpJXzxlhxwWSwZ2/2Sw6g70luFcz28o/M1CV7jwHKuUO1LkBZDVKz+aRyG6ejuv1SIGrLculLzrEHI0sAwMpcuurXcNrj/CmQK5sgBnDaY3ylVIAaJ5H5tMjBtq6gcydtEDWeEpxlFYDVwjN45B7P96vVWVa+5GudrUzFILCMJWnv7CDBnyGqx72WosEpAJD6G+n85fGj9l5tAstlbO9sZW18bd8KAWCr6aWttQz8JCuniVIkgpQMGNQSLgEloiVZUJLVJ54dVtptHB0do93uGJ1ac4wlOB7oeMZcrBFPBuRzyWwbA6/wFwne1AsLbDbqGA0HGqedrS1R/8/PTrRf8Hz37t3Ho4+/Sa1rX7v5ugCAx594Ap/5Q38YqFOvyEtYxty/Omr9d352hu2dXZWraU8IoCnpMGUd2S76XjFf+TPKNWSvV7ojyJ47gyN1sNfN2ct8mjcy3S/fgzjB09XDcNHb4nlZ2ZKv4PT+yE7qPssGhmv6WzGxf4cHYwy3PAHiIt3008kQhDFyBYDRb0z8YtW6S0OlJT+n3+nIL2iwMxAD0/FIbbFvvvwyvvzss3jtlVfQPjrCnMDSbEbCFLZZIkbq/8QYWaK1s5yQmkzUJyIH3hm8obyk+aWE4RyVasUBdwvzM50e2SqWs7r/JnsdvmgkTsjwhBIiElUtWjvV7nCM/mBsQtksIfAgUklFJeIihjGfwL48l+/7f0RAHENdv6XtDbhwBlJ0+xEIILVPYx1JF0FdTkycke8XC0ktrK3MUywf1zvQKd28pcEufe9KcSYthwAKY77EnvsgAMBM5tUBdNjUdK5n62WlDfuDzrd6rBxKWZ8AWF1fS8fP2nE/+PpX/YZsnFaxh0SLay0AkDDhlLl34e119kM2a00ckI8dTLtrpYtBuoet83+W9vcLAM0yAHARv3H/IMpUfuJj33RBA0AbmDvmsSkvHTb5hSrwOZXbmi/pW3VItCBWj6zf6VBNjIamXubDEba2dlSPM2XgW9/AWX+ienVmvdlGT7QhBxws6281klruak/CAMTpRw4ABG2VA8nNOnWkw8nWZl8oqAVcjfQk9bJdCO1n0C8IZD6XEu7uVgsP7WygNO2hOutjpwZUF2M0axV0u6T4iaeZMwAcoTbfNp/ikQDNKZdF1YJyjETFXxSESh6fd3Dv+BRnnQEGkwXmpaqE/VivT4CANpPtv0Zj9pC3z6ZUXVLutKx9gSirk4iPZY4I6+wmVII3oRLuRTSY8jfJ3uB9qRwyEFET/ON72BlA3RmE8HpglKzWB22YNsfmaDXYHos9n22D4PhvbTSwv7OF7Y0mGjWKdHkbIZ6HRpJOCBWHWT/DNo1iMdB4Wqafwb8yZ8WSAscwcjyn2sq5k2xOpo1VGvzntCabt/kXByZEr+wFqfPGFuGrbR3av95RsPm8bIBzIR1jBdjvVs9K9NiOpE1SIDkzf1QM52Y6R284UVkMVcXHC1PyPzw7RW2zhY9893fg+37378S73vNuCfO0h3009nawsb1tYmszc3g1l1TeU9S4Zq34VBtrtYZE+Pv9ngFkEsaxLFz8dFqGi0MloNLqWOlU3Py85j/0LVTnV5RzQiNJW0EHUi16EqDvGwMATD2YOiek0ZJGR6faWvlZgMW5pgxGIkyZuWwcH9UWEiw0OxjBR9B0aesErjkDZXWjaDWaWQYuaMg5xdezCWuo27ZtE/rJVYCjdVuaCaT9ywKiFaXZcGpWnYawHfwZNcjpHE/X9rp1ngIDDxIBfFAbwHDg000x/s/nQEeUi1SU0OEAw0EP0/FQgrF0QAmPUe365M5t7Ddb+MW///fxd//WP8CHvvlpfNOjD+ED1zYwOb6PerMpIOysc47esIdqsyxsrsyDFKFuFuViDYV5BfNpEbXyBrqzEo4IWt+8i1e++hpOTjqoVFuo1DZQqbdUsV9rthTwt3a38OUXn0ehWkR9s4E/9+f/HB7+lm8R24hziHuN2aPcQeck5J5AG+QFUFn5FtcgWVKVBTUKUmX4CILNJgsAT41PBlCH+GVeYxpBkoFblrtSF4w1xssAgBwcXn2Lzpl8cJ2LpjOQweWU88g0c01bBtxK+Nz9vVCeoEWVtNKSXVdWJk6dU3AJbNB2ENQ8PT2VD6Je5qOx1UNn3XtYT2vtYhmk7+/tyc5RtI692CPQZ5A8m85Rb2wsscuCDpyORwSesVYC4COYenh4L8vwpQBBZPRItQ9gIsoEuFdyPrIGv9VqmChZyQCDyP4zGUBgghl/dgGQr6TsKVQicHx8jNPTM8KeVmpFvYysG4CBImRCDIeDDBgVM8KpyPzJ9nCj81PpwGxutKQZ0GmfKUDkfnX37l2B8/VGE73hEF958WW89e1P41/9134vqts7mPR7KNVrYphxvo24TrY25E8dnhxie5vsKJ9nooQ7YKj+6QYcUvDTnB0DymKMI2tqLCwLsFIAgPuNNABcADFsVjjtqxn89fv38l/XBQFXBQC8h5K6GFim2HwLFaXYt3xKIyTm2emcmcjPq8XlShciA9TNH+UxpB2EmQGN8vV8r6YS/6KIGUVMyXQplyWYyY8T6OIca9abYlpobpKZasZXY8nW3BRILS+m4Cvl+RydwyN89fkX8NKzX8Lh66+je3yE0myGWmGBRpllgzXpskxG1PsZKdmg0Fq+k9m6eKD8O+e1ymEFRJpegOYeNZ+qFJXsy4807YRVAMDihAk/w/JXMmonC7Qpnsl7ZpmXwAErvbIEmR/FwYBwuHJL4vR+a16obllyAcVcNXtEH0iiwVnpjj0PdS1xECD83/LM2K6mBO+tQemrO2uViT35DpFxdj5YsGCqZetIsDrP0kTopXM3C00uD6Af5MdnHPCVSDM+l/rC68ABm9fr11Hqh1x6HW8ge576Lhf2qXWbG5+W9km3d25g0vUdQDzBo6sAlHX3nF2PwOjZBQZAaovSWDa99lU7F9cavlFmFJd2/+XgX+ObAwB+eJUSmdXRhTiFRRmwFaSISNnUZnW2eDnVhYqrxq2gHuZU3Oz1B9azWvUvbFtUyRbI4fEpWlu7GFOcrlBWFnNze1eiIVPWwBnfy66LlGl9G0uB2XlSjUIYjpuULTzro5m1GRLN16h7lum3lh43rl8TXY11axSsqVVJNa/JwCijNBypnnS7WcW0d47qYohaYYr+6aEEdOZskuJtqHR9YkAEom7/N8fEJnrUBfHPRCXZiqTdHeL45BRn7Y4xH2jSgsLPLCtBDwqV0FgrQCKFn9dYwWxqRiMmhFiwLpRn2RNr7chsJr9M0Ch6ipIOYEG3iU8trFepB9Hsw6x6MW8rZ2KDZF8QuLZti59SGxbbGcwIe02uAhQ5DWac80DW0enCDKP+GXa2W3jo+nXs7e4owy9WAZ3aBdFN4jsTLGYTiQMqZGatr7dg6o2JoOW14ar5YqmD08blAHn5CY2NhJOiF73aIFkdaJZ5jpomp9ldBADiSXrRgNflLQVF/pxtRPKvi2DrMoXKFm+uqs1PG53MMtThfOUgFjP/pOiz/IPZ/hL6kxnagyHO+0N0x2PsXLuGT/3A9+Pbv/s7xQA4bZ+i3mrg2sPXFfDUNjfQaDbVZ9hyqaaszTnSqNat3STHnYJCzIZRPHLinRlqVSymI6/NzBHcdCwuy/5m89XT1wZW2T3KDXJAQAaQG7QcxIm0ARjUUiiQzywDJy7Z5a4ywBxfljiSgaI+0szKEXjQZmzrhHPNssH+NJecTAJhdGdsswjnP92MLSNLvyDPFEbHAzo1dMajJVLolYQR57VHAJ0GZzlAwC4iOQMnughEdpKfZ91tbKQp+BmgKNd+XG8m/upBogmg5Rm2TAF3XYY5+kOHJQhWR1LDFhtb3Isom5nv4a3G8nx2VtMcIJgxMGR9bGXN56KlMgtOQco+2SK9nkqWGtUqWrU6ju/cxf5GC8c3X8Pf/OxP4/T1r+Gj3/wBPH79APtVYKN/ii1SXUdTZYbKjSYqzTrGIIA2RoHEKar6s1tGtYXZpISj+x2cHvXwtcNzvHDaRaG1rUzqRnMLx4enUvLnit3ZPxBFtDPooz8bYnNvS32z3/PB9+I/+NH/Ssrb2Nh2hZ2EjaHpZHPK9g6z+xK9VXbKmHa0u1VvjRvPOHdS7LnZXp4wNbJnZ9J13DuCGRXzw/ZZezCXMQBiOVxWf52BZAGKrhpDOVksSVMRt+9NdHwt2801Eln3AAbSJa5ATRo6CSW9WlWbVJYpWY2tdVCJMof+cCg6+uHRkY5fow9CUTFHVSPLHnXuB/t7sjsEDI6PjyReF0E65/B4zCw6W57l/c1tvTsg7WUC4YyvXj+p7cMRSwDyjGWs/ciyRykA9y2uZQry8ZstGwlUtNunFjQ6QBxrOHwCV9uiKwAAIABJREFUXovaDKq0wRlxWTlcAa/fvK0kBrsBaL64JkoEwgzqDYc2KjZBkxCqI7RUZ9JgZIwIJWuKi0yEUB0QFnPcvntXCZ1v/fCH8c3f8m0o1hsGDG+0lBkuUEfFhWDZ8u28fQa2r1TLOGky2L4URGvPJhlIQfqmBs1Aq8xO+pyXRkmi3p06zuGf6LOJrouhvQwKLWmV+jZW225tqG1KG33chsiCPO1h/nq0hbascCb57ROeGeCqAQAqQ7QSAJUkFgwA0HE9+NOZ3dfRmqWiP+eem+hg0mnpqoyFZZ8TU98n0EHcvmAsUTInGayW5wXUK7WsW8V4ZEwT+k385v56ft4Wa7TRbGl/ZNcJ/txqNTAZnmMxYRnsHA22KeZ10T+YzqS78vwzz+D2q6/i5eeeky0mG4A+HjtIEHynUKsx6txG+VoyH74kkE37vNg5Zf1OW8xb5PyfzFjCFj59FFVYAou/mc20ripk1PZHMwMAjBqbdbFK9VcCiDA9lvzL9irzb+0r4hHLIGn8PXEiDSuJFBv4lvl1mlvuKzH5IMarazj4McPnVNmjxxbhY1hs4W2Wo2TEt4rlwNESp1f7Pw/qo7f8+YvHCsBmGUBY5/+tC+DNk873mrB9axHn5DksHUsP5XIAY9Xmrvt9tYNIxGx6ws54Xg2wLTaO/Xj5/CnoEf7TZUnBAKxTn1H2w5M16fWm/88AykQEMGf5hC++DKjZ+Nq8jSlc+J8++nYxh2zuWc2+gmxH46KFRY6vuUNLhevZQnWP/Gk0NWbiHb1yByZaeck5jdeSmjKqtcs5Zo9PLlYPMo0WFP3Cfap4LXouuuNCXKQje7cAKtCSEcDkNu3eZNBTCz+q0rIdFOvIqVKqnp40sKw3p3q0Z6RpjGKDM2DPRE1o5rnXUPOerfuYdZFjViAtlONlqJGqkJQlNzSRwZm+laUtYDie4rzdUa31WW+E4/5UjIfsXv2+A1QxCnpMcrISfNF4BmY24Rm9J7EbfVO1lWyOo8kmYMcvqUaGmA4RZNG4LQNrKLShvTbBmAH1PqVOnzSQ03Yc3o/KOnRg785Ag8aWikXbGrU/E6Rh7Zda+gHNRg3bGxvYaFbx5kevSeAq6NUB0JgxNVQ1AAQ7qZ/bCueNghOlDRKRm2o+CpQpUn9CHmLWGdaG08bR7ni5lUYYIWM9XBRvirHzwUS5UHaGRJanSjZtMiq8wknPxh17z1DRWZuMrFeugr8kgxwBKIEyCinxatSbu8yyD7Zymgs970+nGLC9T72hukmqkPemM7z56afxgW/7Nlx/7FFQ5nDsrWco3lep1iTixzmvmj+vNa7X6nIsWZdOgSdSOK0G2TIveXDhdDfS+ciQdQXp2IBi3DiHmFkXtS3pXmDTxWi1BB4CJolMTcyF2DhJA+QzyzPkRscljW8ufkgexMbzi2tJ23CZM2wUW9FoyyVsNqrZnLL55Y6dz7OkQj23v5nzt2SS19rqJQBkpTzI1H/p1IT9nGTBT1B6l0ooVs7AKcouK8EKWQe2xHHSQD7bYOYEPxhAmx1NA5UYv+jpHK+HbYjX45ay32MriaDOM7n25xjbwM85j0I/xYJmLOJ5em3fYo7xdIRms4ZicYZO+wTVShGNRhWDXhsb9SqO7t9FgQ4nWWO9MerlhrL17ZMOtje28fM/93P4tV/6h7hWA77n/W/HkwdNXKsDzfICw4H1oaa2SrXRQrnexIj7GYo46w1Q3dgQmMYM0r3jM7z46uu4f3SOOnUBGPzVm5jOC+h1eqgUyzjYPcC9O/ews7WjXtO1Vgu3Du9j59GHMC6x3e1t/PKv/zMiFNqg1L4rCTIuTqLcbgQAv0QDTVpDrZ2AV/7RtQQueU8ENVcd4kGuF/0JBncMsBSXRJtCAX0L3L9/V+wNsv2kdxEAhU8stZhzfYTIPEZwpf2ZvcAJTHr5QgTJnLfUEuE6Z/BCUOD05ATPPfecgv+t7W0BmxZgOsW8UJDN297extbmpjKMDP5DUI/jEG0pzRbafFWFsztsq45bAHgxhgEOBJPAsu6ZA+Z20QIi2Xh2KSKgMDUAkdfKwIx7AdtS7u5tYmODmjj1rFRAga0H/Cyh5L3zOgTwk4rt4sgK8Gh/ZnO8dvMmbt25bfPRHdBWs4HRYGjaE1wTwxFqbP1HCnWni4PdXfTOz1CrWvcdascwq0uh2A47ANRr+NrrN/H+D34AH/yWb8X1G49oL7bkkNkcC5DdHkSiRGiGdhErEYqaaJ8bAlrd5kf5J/eYbH9ImE6p3Vs3j8XyYsArsMh8C5WaEURq1HHGvbfMZNAUW806pr02WuUCCuMhatUGBlO2BZ2pM460coYD84sqFe1RbEGsbDCp9SypZNmKdC/Mr2OiJwAEJmqMER6aBwYomM9lCTVlwF3UU/BDUo64LtiL8iHzoEO/yEZC69Fdw3UB2nJgtW6lE8BjUsaFM0XRt7JIHpf3PBuNUCEANZ1JePXmq1/DV557Hq+89BLO79/Dw5sNdRfgLKhTb2c2x3jAuvaiSg8G3Z7GTKW6YqUaIE/x3BE1ebh+WEIaCUFPfpmfDJXA1lubWFAQezRFb8jMP0WRofbZFCU0cck8EE1ZRGmsH554bGUckRK7UFwIQGN/W55xARl5DObhb5rwSaWg8nnvnmjOME4sRhzroq32z6sTkYGqAlLoa1aMMWx+dc4WCd9JAWIWd8Q9rLf0MVapfbtqv0jnGa85GBeaj0niIY5hCbCVTFpyAivXuPxr3ZpYuoaLHPkrAYXl68/LR/KxWy5leBAAY7ec38GD3r8ErsS6i2SBi16qFFxC+yY8qWeUxHRRcqMx//Mfe6+JAIb6pTLBRj1k1sFENEyBnj/1dz8wF9d4RhZALrAXgISIAU4hXno8Sbs+GovRsOdtQagQakr4tjnktXwZ/SbrOuBZZ0UmeZtCZoxJSWe9OIP9VqOKOo0D8/Sk9xMI5WALebQAkz00JYjGjKNEAC1rLTodDVfQ3ryGLJgGClIoVFhrKdjPaoGKpI5S64DUtrKySmftHg5PTnF8ei6jYxmcEhaVGgaoKnObOe9e52SiKFaGEHPEfuacGcu+eLmG5dgd7WaQT0Tc647c+Bs6bchybAHzmQEtafYynHlrt+jiUAI380Ah6IZsf2XtkmxsCY7wGag1SWGB3vkJWvWK0GJS++0nn00DjVoJvfMj5bfS4DH9f7qwLv7f70KIqHdQIAhAgZt5PocNlMnrumTyHD+gM7LcAsRrIDi1snWZmu58sVqvXlPZ1bU5smtgkAMCmqOmdBqfTM/HjU7CNiyPGY0wHo2Mulutolaro9Pu4JFHbsjBYvaq2+lYprpMOtsUjd1d3D87RX8yxlve8XZ896c+hXd/8APojMd4+eZNVDdaIF7OtUw6mWXIaobwF4sY9zr6Gc+T5+ZmEQ4qz0vnkY4xnU462Pxpfy9hKgQ+py2n5TYckwhA0wAyr1ejCBPv1+jKRqAx9o79zWprSdEPKni8h87eeDJDp8eyADuPVIjTloTKVlgXAn4H9TYAF9qDVr0qZ+yyTSH+vt5BspKhq77S86++j87cnCVAWdY75nO+2fLzETREhj9zdDV3PUucoMZpEMK5kq6nJaSZLdhEP883rfT1lLoczy9Fsvk3zoFsbLJsbzbT883bF9PyBjZHmd6dKLp85nTCebyc5srjDwZdoMC65Cnm0wGajQpq1RJGgw6Ob99UDTJLcYqzAprVFtjZs3fWx2w4wY//D/8j0O+hhTE+9K6ncGOjiOvNAuadQwGRVOSvb2zLJpNVRYoo2QCV5hYmKOPovIcXX3sdL7zyGsqtTTHUdg6u46zbVdcNZuSq5Sp2NrfQPe+gUa1hOp4qW8Us26JcUZlNezrGV+/fwV/6ub+Cpz74PpDaJDFVF1S9chJd6VE9KAS//MNumq7MnzzIIXnQdSuD4gFZzB21BWMbufFIImzRIo+BaOoI8v8M1jPjGrtW+BD6aWswgjfaKQKYnPdR5841xDXPGvhXXnnFsv+1msoAeE3B/uFP2jeCoLRvtDn37t3T+0iHjmvL1xMFc0l+zm1A2JrItlPjI8ZwiWHhGePoopEf0xIsjhZ7sF7JVP45RllLQWnYzFCtV7C5uYHdnR3s7e2pfIHHZdkC/06hQgbmqikm09GFCbkkmQA4OTnF1s62gtgXX3oJd+/f03m77Y6AkPlogga7DNDhm84w6Q8xGY5wfX8fZ6cnGhfeJ0sI2R6Wx+H3Cy+9iD/wB38Y+2RZUuCPmj0UHfU6aJZesDd9MFQus1OrcyLmHN/P5xKfi+x/epzLKLTh/4yHrGmn/WCZoa0ltWorFsWgI0NO3SJmEzRKBfQO72CLvo3EV0uYoI7W7gFOO20MJxNsHexjMB6j3e9j/+CatzOeYErdHAa5BJ85b1W2RCFeJocso6vrdi0Ty1OkfkVI7XgySA62vT/aGKZrMfzwyzKPGlM5LdH5Jv/0G13zvISpJ5qM2ZqI5nnJBpmaDNzVepA+KucPy/m4ngYDvPD5f4abL76Ar778MqajkexnGQVMhwOBBw2ydPhsOFdds4v+Eo9Jn3tapsg1AUbuDQQQuafYHKe/0+0NUKRdnwEdCSQXVU7LzAVZhASXtdgSNeE0oAxfbV2QGV0Wogw03/UusYpuqpNwL+tsEZ+4YM3XtK9ces5Z4YOxRfK1Yf8bjkYCQAM8FABAlq3KPMlwzIxNwhgwG6TyvCxpEVe2fIVLfu3aYHp5LJbnVkFlvGkHG50v0fnIbOfaKN8y8Fd9rffbLo7TlQfxFy8ci/M0NKuWxv6NBfQBnK0mRt7o/RijSG2/soStsWiNIxkxvela+O8e3gQwWPjvv+uDC8vAU3TC3sQPSzHeuoUIsWU7saD1R8Z4xh607OO5zoFNAv00u5s6p0SfKu4AmuCRhfqGQFvmt0nhMb9RVvQoeHcKFl8nDZ+K8C0i4tWyglBm9QteW8P6ftGM1EqOlDJ+53yGasWC16Aac/CjHieou1EfFGADqUneK0iBPunXvG4ix3QKqc5/1umi0x+hyxp0qfRXUCxXJYIoMIVIJ09EmnXigkXmXaJEXhsaK1sZjzyZr3kSGQI9ZM+qBGWSD12BU6Dojqyna8kkHNIMqlH9IhNPdNzau5kCq+0ZFrDxJ9kT0k2QqAlFUKyWf07DOpvg3e94G+rVkgItMjHIzCBQw/Y7fC6s/09FFFcXWaigLxm9zNBE5sbvkWUSKkFZSJxtzKyJ99TOhF7ibNpAbW6nAbkCndyM2v1mNBt7IXsPgw5qXKwYp6Vgco1/nr/OsbMglYgdOzOQjs/sPGuDWBO5sbmljg9Ui6ZKf7NFh84FoSplPPbkk/jEpz+Nj3zXd5JaIeVlQkyFWk19civ1uhT1OQ/7vQEGLMWhEjlFsKYTBUFBQU2D98toq5pjSYaFDiapeHSYCQzQAacjHU6mENxwZJI6TB9JMXLIBKAgYwAJWoMC3EhFNIGoCILNifZSAdkntr6ayanXODrlLq4/ahuZEYzrylqD0oEZE8BaFWBcRnHzTXX5QXNePKgLQXx2NXC2OUAw1Sl97jzFdcf7gwIczm2qD8BjCOF1ACNeyyj2fsx4ZryWyHbaZ2ztpw5zXG88Y9WArwAkeVDnVMsABjU8y+vHVJvzMoJs/ejcdDDsNSv7sAyXJFl9qJv1Oo5PDlGvUZixiEG/jVaTtqSEozuv4/pGE/2ztkCgUqGK2WiOYbuLZ3/j1/G5X/g/cVAv46BRxnueehw1TPHw/g7a56fY39tVUHh+3kO5zGzxDBW2RZsucPv+Ee4eneLmnfsYL+jkl1Db2MbhaRut7V2BuSxRq9brsr8nJyfK+B8fHimY2Nvdt/ZT6sAxx2Axw732GX7P7//X8Uf/8/8M7eP72Hr4usTS2JLzG/paRi+/rkP9/wEApBoOUixeLBRQn5+fo9vtaP1Ydw0T/UrnKP+/mkHX65795fWPx0PtPxFc0w5tbm5mlGaueYKI/Mn3EASw+uGqglajO5tDHPOc7+PfoxQhhPhiHcXakB+g7H8I5BkImQaitIfp58K2hWZNq7VhmRqKIgvEXO5YU1MZFl83oT/b802vhC3ahqMeZoup2Ax02KkJcO3aAQ4ODgRkkAFAoIkBmpUBGCDDe+L3RpP2u4rBiG1XJ6jT3yoUcPfOHdy5dVtlDwzaGLydHZ/o/wc7e6rhPj89xUarmV0XM+AMOO4e3seNxx/DD/2+38t+vgCz495xhMGaKOkEhmZsO0cGlicZAkBMNE9W944YpwB8U3sWtiVdBFcFwEYtt3a2Z8fHpnLvDMxirYKjs1OBAUb7nqrcoX3ndVxr1lFnqQpLhqob6I0meOjRR1HY2cHh/UOMySTZ3sEZNQ4o1qxglD7KXGWMZK3QkyI7bjGza4j7MDFQY53a38xXzTeaYER6J5woD7jEB7kKAInSjstaGa8bzyU/zNkKkVCKxIfWqC6ZDMCSxDZpoBlrksFIRgBfL3F/n4zkA9A/v/W11/DbX3gGz33pSzi5fx+z8VilBbViycTyGIOMrTyRYI3K/7yLSVYK54k9tbGmcHGTAE4Fw6kBuyO6/8WyumKRPce2yHlCLM3FvjFTShHalClxVTY6O2IGBNizXDXhKSX9QfDuKqU7qfCyNec2RaVQYuxSHDzXfaHPvnrXAUBGWVE+EhdBgCzZteIEp6DnZf6T7fv5+KVrNc6k4+RdXlceSkFJ6TfytR4IWA9qrDveus/zzAYAJCO0wvK8ioEU++9aAC+xhZeOn7p8RElKXId1yPNibLE/opQpYmxRRj0hWfhPvvV9AgC4SYRStTL8Tsu3zKrXVItyYNlWq5MpKNjiyVJ1zvxBmoq/nFpl5rx9hdMRVOs9GynglEH3SRo0XW7sg35PVF3WDbUaDPRr6jvL0gH+nfRB68lpPUPVL94NqHrYB5VcSCfp+yHGSfSeJUm8PjLJTTSO36L2u4ghs/mcpIIdnH5liK19kyGhoP/sHGfnbc/wFxTslypV9IfjrEZbdEjWI7ngh+jhOvnSlmW/RGZfCGDyhsyXNsNFRF+ZJK95zydqaDMEq9KDdwcR4oxBg8+cfNUjmbAIx0oCIwyQSOXNgAETCOJITUddjTHfx2dE1f6Hrx/gkesH2NnawNnxoWhqkmNR2xIG/RNnW1jv7nUbTdzHOgAgNUhy1gQW8XGUtCEwUTESust5zG3XxtyeoQt88Fm6wE6G3C4ZE998Xetg9RoFxnBkMj2KqOuyq9PiDuG+fAU7LSDHimmM6Rww+OdcGJBGORlbxr5SkSZDc3NT9MKzTkfaC+9897vwqe/9XvwrH/4woAyFobkM6OmusDVdsVaXczpm+YXrGZBAV2LLnZhPiwXaPc7ZgWiu/GZGxehi5oCE4xwOdl4eYndpBi6BTFaU6AnQ0QmmM6oSBlIrBRZZH4fBoKM9PJ0HacBJACCC/1TrIpzqzY1NOQS8jlDLzjJkrBHnWCTK2nkdrLNZkg4eq0aed5gGMBcN8XoV/XQ109FfDf5jLuk+fezi3OuC7XgWcdz0eBT4Wjqez+E4XvT5DiAhDUZUXqSyJQNc0vuL9wXAuHpden22AAOUWDb8W/RHzmi96fa4BgiIlqI24Wxfyf9BQeLjj92Qqvio38ONR66jc36C1772Vew3m9jgCE5muH90hlqljsVkjr/3t/8Wfu0XfxmP75bx4Xc/ibc8tKPg/6HrBzg8PcfW3jXcOjpVCX61VEGj1kSn28PJeRs3b9/FncMjZYmYnTtp93D9xuPojybY2buGk7M2qrUGDo9PlG1lqRVp4pznwVqjHeqPRphQJX17C2eDHj78Pd+N//jP/mkMTo5RqFfUEWA4GghY/Ya+vkEAYBmw+YauZO2HlwAAKmrP5wIACJq02+cSj0sD5pjLEWQHAyCAsWCqMfvKraNWq1rHDgZvnvljQB9BLv9ufe+tHR+Px2Pw/2QhMAAPQCsEL8NGrFsTEeDH9QTrKNbHqg2JDH+s2dRO0Tk7vH+8ZD+DjWf2ltc4MlaU1KZNsyFjAi1mqNepd2DACtljrPnmvbKMgTZ3f39PIKppGrFEzsvHCIJUDATZ3dlF3+0+M/60KQxU9/b28eLzz+O3n/miArmDvX3Rs6nQTy2Aawf7ODo61PhubG3i7r17Aq8/9elP46G3vVVB3WQ4UMARwnOk06uWezHDiGrxZB+607wKOudAYw6wpDae90PAJ7Wd6SQMIOfyWV1Q+dXZ6Sm+8Bufd8o6gZS5sqRnbIHnwSnZjNu1CsYnR7ixs43abIrueRsoksFZxqJSwfXH34Qn3/0eNPYPMCmWUWo2cef4mJL30hFZFK3bB5MfZJ1yDMsLlgiY4G3ch0BT+jTSoeH+4d2W2J1EbEmrmzdNJvEu/bMr2dlEhXzdGKwCAOv8sKssgnvdCfM0yUL7psASP7FYyTYT48Ra/unc7LJVLGA2GYshoZK8Zkvvu3f7Nm7fvInnv/Qsbr76Km5+9asK/vd2d7G9uSXmIMtQqrQD6tKjhgjWspNgl++rnW5fzGKydEeTBcYEmVn2wvXCThh0ckNrIfH/HhR453vxcgb6jYWj+aiy2OOqL60JP2jeDcY/YZTTlQSU0/f9Bqw7mIOKkQDwhIqeSzHvIrS0/+uy1o3CcnpMl7byttQGpgBeep+Z7+Pl5uuCf0t42s2v1ulrrnIKyYe6/Cu9lov+nbOtvs5tL7M3yfmXrj8BAa4CAOzGLoJOb3T8xODyErFs3/QHEgCAfGb38QyAt7hH4CJP/8c++EF1AVDdUUa7t5ojAgM0TEK4XfUyp4pb1tVEhPiA7Gf2wKwSOsNHAp+wjdJquxlWl6jC7qr1ctQrDPbzAH9ro2V9BWj0aAxdOERuq+g+Vn+uczv6p/Yb/q0ANslMGe0pnP+FxP+YfWX2ngE+A/5iuYZCmaqhFfSGY5RqDVRqTdGGGNCfnJ3j6OQEHe9kIEFDfrMWUVk9y8zxu95sKSBlRpfnMKfbBE4UZMuoR117Zlb8P942zQO4bEEklHPKr+rZZBR9y8pZC6BQJ7f/e1ia0J0p+jdVIVjU4gWfg632CNR3WePHtmikDjHTEhQ1jvVsjOs7TWy36sqobW9tGigzJsWrp82/1azrmYmV4SUcrNcyw1uUJkKYwFUnSgHFhbrptC6fz5lK9S4iw9CBjg6KCvwFBIypf2u/S0iL45QIWkbN47Jxyn9bd35dl55agWxjq8mLjzhlyxSLIbEbvZb8PT6v8K9UwJC9pLkGuJi5WJnhJlJbq2I0m+P1u3fxyJsew+/7zGfwqd/5O1HZ3rYahnodmIz0eS7uWosKylYKQsE8LknVkMtv8FZXLhqkoJn/KnRMLNBNHbB4Fiw7CCr4akaM495qbdo5083T29bxtulgBuU+HLIIRnlhDz9ygFqtIpAg6mv5OTqJ/D0o8JzPucq1szDITBoNLDkSHQi8bZoxWBbKaLlhykWiIkuXqYw/eAdY3Tzs9+g5fPnnI0C4sPk5Gyc1/zHX0jmXMqbSINyCbcuyRAnKuquIAGwtAMAe6fy+0B3Au0z4M00ZBWHjdS2qMDIGTMzpGGuH9fKs7oX6f8fClkRTfS/xNrScyXMGbxRpZEvT0QiDXkfZR2bRFoMRJidn2Km3JCr73LPP4hf+7t/F/ddewbse/39pe9Mg267rPOy789Rzv34THh4eARCkCJIYSBAEIHEmQQIcxEiyRFkqyU7lRypVcTlOJZarnNiVSpySXc5UdsqJ46HyQ/lhZ5AokaJJWuIgcQIIECCAh+k94E3d/XruO0+dfN/a65x9T99uAJRzUY3ud4dzz9ln77XX+ta3vnUS775wBkvlEVbmqjhzagUvXbqMfqGKtb0OFs5ewGCYx/rVNexu7+HK1WtSg+YasjasJew022rTypIi/t7c2MYdd7xd6unlUkUtyvb2djA719DcqrIPeq+P/sEI9bk5MXE29vdw17vvxj/45/8Mnd0d1E6tJIxxqWC/QQnJG87M/58BgMNO0xue0cQbfP46gMjjcU0zE091fXZu8Hk9zf4QNFTmKijcJ+U7SbbWQGoP2n3teJDMYNhLAfgeX48WEJtSvpcqOvCZdEIJwJj7PA6Kyd8JnX4Gg7SEKQuS+ft8QPw4ibM2ZpeFKoaDkWmatNsS0OOPAbFWSuJggF2jrSxfk8ruK/Bhe1QDk1Ue1e+r3p/AlMoDFhcFwFpQ7aVSOTHCCJIuzM0r27+/u4flxSXl5V547nn98NgEFAjakLnBIIzj12KdP5XYhwO8cPEiHnv8MTz4iU9guLeLYrks/ZtCo27+FsEAsrPU/z0wKGk4WBcf7T0+xn59XnoR28F4XOPgf9r4Hz9bc6rjf+G55/CdP/kW5hszYjhQF4dgOs95fnYGudEAxdEAy40q8p02Ts3OYBS6SZRm5tHh3lqpoTwzj9WdfTx36XUsnr0VH370M7j9ne9QF5Bmv4PBiBlnoFQuoFiyQHXY68uH4S3hlkXhZTIDiORLdFLBPwM1Ck4OgRwZk6S6kzXHjbumsqlsFHYUKJIdD3kuk0rHwYS/uVDWsueZ7guJyB201tVZh/6ufFLjIAvkzeWk/dGgoGWxqK4WY4qtFotKJumqNEdG2N/exisvvSww6pWXX1LpCXUF6rkCSgqE8iplFAuVemQUER0Msbi4bOWVg5F8926f2lgh0UfdB/4XA9NRu8kp3vhEtBbIamlppybmW7OPRyWwffQVqEVvSoR4/auSBKErvKdBpWfwQxI9lFl6ibUlLwQexhocSRxnLmbqixy+MA/+pyfQpo/D5H5iguLTBi1p7uHgoIxm5phM4E6Zu1lfK3sm6Tl4TPTm7tkhH1BudaixD3tCMmfCeb8hABBd1pvZayf87MTvNjaQ7StpIsU12sSop58XYlL35+Wz/dZ77zcNgJDJswlnQiR8noGqG19ZgDryAAAgAElEQVQeWw5nEB2wAC2EHEEd1m6nO3IHct4kIhOo1LqAINTBhb0031Cg6Rs7A0jWDZnhY9qWJAuKybFGy1G+QNvPHShAZRbF6b08P27qRtsjlSoVtPOb45Q9ngsVf3W2SkNSFZQZZAZlY3SHYxSrDey1utjY3sXWXlOt9xiolat1fSepd1aPzA0utM9h8BJqkKigytpS1nSbwKIhvQJO1MOZIire69gmpN3kSXqKOfmxMQgtXogqc5ySVejCOa4hEApAEqgprbGhTsDwgOq9DK4si0wWBRFZlkowc8+a/eGghwGpgOMRapWygv1TJ1ewNF9Hrt/SNRioQqDGNBRMBZXoLl+zfrsipgTwRUg4z7lQsfr8DA1w2mKYFoxrTLwPO68xlDyYWq6JLnovWAcFYkFLU8tNH5PGITWAtsAmM90WrIcWMtoHQz7Xa5hUrmGBWmLQApqp6yWrjX14ieVTnK9a0Uxo9rpoc14V8vjM5z+PRz7yEbzjvnsFcLG2sDYzg3KjLuosKV1uGyXyRHqhl6j4dwf0XW0dlWXlvZYbKRXdg0KqAcHz8hpzrntm7LOOrDuwHJJWq4tBf6iNnk6sdAyk4G1UWDqd2XtLR1YZuWIO6zevo1wuSu/As1Q8vgEAlsmSHcqRtmsq/f79tAv1ainqQhGADDrKoa5yEGp3/b4mGUS9h+UDxnaIH/E8iwP4QxtAAAGmwtPhgGYjp2yeCa0+nX3T5rxvIPFr/rcAgDDv/Pyzx4ipzfG5aBMIbaHUdCpDv/Z75vck61xrT6DOhggI2TICW+eewUtWWIYBIMBZbWLF31J5V0J5lW08wGy9hs31ddQrFYz7A7x+6RIa1RpOnlhBc3MHpd4I5THwja/+Eb76//xfqOfHuOeuC3jbqUWcWWyggr46iWzv7WH2xAp2e2McVGfxvaefw6uXr6OMGmrVGVEJybjpjUdo9wcS76P9YBnRzMwc9nb3UC3XsLu9i8X5RXTbXczNzWCvuYNTp0/i2uoNlOo1raUxBWkrZex22rjjXe/EP/jH/wivX72C83e/SyrYA2rPlKtotptisv1FHseBP2/muJPW7/An3oxTctz3xPPG1wGzuB6gRgXvSWbewUh+NlsCYJIXFvBzVbGWOM4Ume1IFe9TW2U6Jf5vs0FlDIcs4ykklH8HyhxAcPYQf8drxDIoZLC5wreNgoMY/pvn4tcblyeFd6t7RJz19/Fyn2trc1s2leAA1dd5jPj9CRAQkjjetYn2lbZ7a2tT4moEAhjYUx+BWXOuOO4fEljl/kmG33CEKoUBkcMrL76EJ3/0BM6eOSOGi5hUAqit3R4BHCYPGABS+O7XvvQllV4wyK8uLWJvfV2sAAkGhz3WEk1Jga/Git8X2y4vvXCKv49DDACkSSjvjJOWELyV+WqeUgFPPfFjPPPkUzh1YgUHA7a0y2FrY12+T51liwdDDJq7WK5XUR4OQEh5Z/UGmp0eupU6ZldOY3bxBC5dW8MrV1axePocmkPg63/6Hazcchb3f+ABfPSTH8Xb33knCsUDNFu7GLD9MpMsTDbRx6ZzHph3BFzohxEAILuFfhpBAOvJzOw/ja68ceRybHSasgey+8Bx42Hrxts8Ty97e2MbEs3/Kd0WvLOOiy2KZRPELOkPU3CV7Ef6jCP669KRsvKQ4aAvEIC1/RRTpG4U5zL9jLXVG9heW8fFJ36M/Y1NrF6/ju3NDSWf6KPO1BtKJDb3m5bElHZZKGlW/jH40lECX/tjxo/Tmo4y0EnISPedYAPzK28Q9E/LXvu4eheWeJzjwDqbQff1w9++/9vXm1/v+XBnFqqkKMn8e7eScNEJ/X8ysk4ZfREAkCQQ0zM17Dl0qsggGYmPEvk+h+di2jXN7bKPt67Fs//hK7PDzLNOGL1HTFQ/xlTfzbssvPEknwBh4nMNEt/JEbK+3vH2yKn6h9femx0/A3fS1rdpKb2NJBMSfBCo8G5oYvy7Ls+v3W0AgDuHTp3xun1Rc4Nqq1G1bLKYAzhCOQSOCgBVE25KpkLlc0C73VRAT0RPYjtsASLKXsiAkx7ulPNANxcUKro4FX5JWSaFKGSRuenQ6wy1UaxBI9rHumj1VCQFWi1MKJQWslNWKZG0BrEbaAMXkqOhlV9B2gftXl+tCJudPq6vb6IYGADFCuv18+gPR2ptSCeG6LU220pVQT8ngG34JqTGdjacpAzMJKwWjJ+UyIt5jPt0YAIDwExNZrrH/44AAKew0wFJi7hMvTPQglRn5X0ynamhiw/MApLjub9ogzGhG6KnAlwKpMfm0es0sTA7g1MnTmBledHqtcZjUbBGgw4q+YHAmYTCHWq3vXWaTRlTGuXG5u8TFXJE8ILU99QKZxdMHIAdzpDmNKYG8gRGSmCqqDZTFHiCHKZpwbov/naRS80J1ealAn6pNxJymA5M6J/+nL1LhpVlHQGYiTcKracgghfXMMkxDB/mbaCOfX88UMZelLRyGRfefic+9LGP4YGHHsbl69cU7JfqDaJkqulvMKszP4eKlJ9NJE9U7qAaTcfWCjc4AqaaK7ElOrtqN2xrlcarNFsXCs7z5efdcXUnnJutrnyKIeca4jqbiuCG9zNjxHtkol9Wd5oCDCPMLc5ZbaTAs9QSuyGz9/KOUb3fanXN6SXQRBXeIHEY1Y3G50sAwR8eOLgYoILjsHamZd+Puu54v5hs23h4J+G1H3VszXV17LCfac5ufO5xhlR/C0MkK2pyA4nXUJz5j69H38eVQIXrAPZmX/dzymbf3P7TjpRLdIdju+R13HbmBPp8vnsHD1891kbWOs5Qd9/1Xejg0t4XSBPutLCysISrl1/D1toGbjl1Gt1mBzfX13Fq6SR6ux383j/75/jpD76HO87M472334K3nT2htq1d9noPvZ77uQJefu0qNvf2cfXGOhqzDZQqs2g0TqLTPcDNrU2MCYSVSxiRmVUuo9nuiObPLGm1XNX3zjdmJWJFtZmt7U3ML81hZmEWa5ubKM/UMSrksNVuYovlChfO43/5l/8CxVoF9ZUTqpmeX1zSfGc7S/bYJovgZ30k4/ozHuDNJKveSkB11Gn4vM3OcwWhzAr73hQCe9keJQsn14bRpw0k0nmxxrdKjaBU2yIOiHk+DJz5Gdofn8cOVBJkJIDJGmwHyniuifJ+EBV10NHLefx13rtqlaUFaWcR+jgMvPnj4EGsC+Bj5NemlmayXSkDK7a1BD35Xg+MXT9hZ2dH7ftmZ+a0/ngONJ8m+Gdt2lzckCBJu9XWeDFIP7G8jKXFJTRm6sJJlcToDzA/M4teu4Pv/sm3sHb9Bt7zrrtx48YNjRsZalT2L9eqah+7s7uL7qCHk2dP4Qtf/KLsOvcpjfn+PuoLC+g293XeBKkN8JWzkdw/2ZeQNPE9IQaf+XoM+CaJqCTblQJEMdAUz8PjMnAEzxZmF/DE936Il154SeUIOzc3MVur4cqlV3Dr2RXMNyqoF4DW9k3MV8vgFQ5bTay9fgW5+ixKt96Op1+9gu/82Q+wvddGbfYEtnbbKJQbuO99H8DSygm88MLzuPzaKzixPI+Pf+xDePRTH8U733kHajOzWN1qo0zae36MXr+JwbiNQpHAEvUgTKVe7sKYZQFSDlCbUes+QbCLPq8lnib3Jc8IMo07fWXy+mMAIJ6bb96kpCxfnaezgAO12Us4Pa5I9mBOPFLzcwX50xSHVOkFk2sq57FPNGr07ymO3FVG39oB2g9bINbIcu320SIjY/OmygZefvEiXn7xRayvrkkYk5pH3a6UkVAu00+nHkgATZLkZAiZg//sDE733fzfEz5e7gC8JbGGQHbcjrex9LknE0vJPchQw7VWAnimua7BJlhi4yQbmnwmTSIKKAgJW8vW2o/7d2QJxSJ8dlgvK/BkrzyDqVPCuopNvhTPxSyAMTnHvM1t6ms7mOuHNDt/NLHCqe5Hzdej1oW/f3pSMT3atP3vqD3xre6V1i0ulCRHF/BWxi8v/bm0spjDJRsq/576xx0NXprANMhf95jD/6X3vF932wc6acsSMroKtsMjtLA0QEAAwBBlti5xFe/AEBAdJwT4szP1UEsesvqi5Lvj621uDEzg896wzWrQKZrSVyjnbf3Usk+v2RThhud8A9WAhz7JRPsUJJTKhv4FBDC4p8HpzKNUY/1nG9t7+6oDZSafN0WCt+McyrW6KOQS7lM9hWVRXS/ASiRCCUWURePGxcnFvqqaZIlwmZ2BdRmwoDuJfIKgiwU/0aJzSNCNa/Sa6jocyQv9bK12zMa0qgxuMNIhEDdjZkwM0csYAAYOWqmQw0y9hsWFWan1L8w2TDiRlFtmS1V2kdP9ZQeFfnff7lmUXTGHLM3UyAGi0FsIMN2hIQCQK1Q1ptkgyf8db+DTAik65wwM1aNePTsN6VJWUgGG3UcCAQQApAsgmxKEA4PjJOOZ1BMZEGMBUHBCk1UQAQNRCUxCwPCN2LsA+DFddCOqdxRyXC6i1etJhfnd97wX777nHswuLKj9ELOWSydPosiMTbEkgIAaAAxOeK3cXE+uLIvFcvLUSSwuLCnw7w4saE9a7PG+k8YcKOPmXRus3et3k5ogv4exMc1Sa9042W8T4EsychmxP76HTmg2c8b5wKwWg+P9dhOdbkeUV26Gas8XskIcezrAdJL5XSWW2ajmyeYW7czBqCeHwZ3dmPIeO/6xeFTKaKL9SXevafPLsmVHIbSmgn/cg4FAfNzshvhGG5DTkifHPT2fuH5WFiPDNlD7rwzF3wN7gRealymFMxus8d8xABCvS0vop3V0PG6aUbYWcwnDImzidh3BOeW781Y2ZQodZGxZaVj+gM2axhh1u3j1xRex2JjDXK2B1SvXUStV1AbsqR/+GF/9/T9Cod/DbStzeOe5k1hpFFESj4ZlMAdAZQYvX1nFy1duyNnk/WLdNMVKc7kyrq42UZtZUo1yqV5Vdr4z6ElHg9lMzlO6WHVSfPMF7G/toFGuqnd2b9BDY2EWrUEX+50OCrUKWuMBhqUC3v6ed+G//e/+oZ47KBbUsqpRn8XG1gbqjTrqlTp29nYw02gcO3+Oe9EBgDcTyL9ZB+lnPpkjPsi5486mWCcK4NOuIco+RxkJm8OBETJxTJ+jabtKXvegz9ayxmDisRkgMztNPRPeO6r6OyWetoPrmcEqQQACAOOR1dr7ucmusPwqAI1+rvxt2fcUIKDzbECFZVTiQN/Xq9slngeDbzKitFcFcMzb2MX6Jr4G+dsBcD+v+Nz4mfW1DWxsbIqaz4Gr1WvK1KeigiO1SWQpmgJ5ZoTYZUZBeRFnbzmLE8tLqr1+/dJlPP/MszjoD5WZ393e0XjtN/fFTmPg3+p1ceX6Nf39sU9+HHfc/U7pNNVm54zdwpKdalUBGc+1QgZY6NCS7q/Bu5F/ZJoEfr4+bj4GDrrEJWoe7Ps9mTb1Yjt21JymevvSzDye+P4TeO3V17C/vY+bq2u447bbsH79Ct79c3fi5vXLWGyUsbe5ivlqBbNsvbuzg9Wr1zB35gK+89oafvjia9jc3EOlNgfkKmDjiuGI1zZU155HHn4Q991zN3a31/HD738bmzev4z13vwPve/BBPP7LX8LMwiIqtSK6/X395EtjVKp5dTgeDAfyXymQSqr/WG1SWVZIkJ8Af1f2Mn7ENnaSN52JpEJbwZhF9FaDmBBOHBpi94cS5oz7g6FmWVoOw7EE+ehLs/TXSiEovsk5anaDbSg5V2m3E8Fd0t7VkjsP8VXM2VecUaKfzQCIOkr9AV584SIuvfoqnn3mOVyjqKXaLlvJLv3gKpm6IYA2e2plKcbaDKUK3i4xZgIocDuQrsNRAIDb5aMZALynIfsUj2AU/HuGOd7/U7q3xUIT9z5iEMeZf7M3Vsrta0M2UzHN4QTPJFnP/OFpDy8B8dey84ffdXQQnhNYmcgGR2CMH0/+0yS2lTmN4zls8XcfPbff/A46eYyjQLf0+eP8OwMATLTvZxk/zU4CAJqyLiQbyr+CsK78bxeIT+IZ8x8FDv3me94nDQADAKwliGfwXXzEM7g6TZuxdr4HY9RKFthLgIdBIRXj9UMXzRVLJ0jXIc9tKBYFOmgMqOTf7bQxU6vqd61cUnBMBgBV5ZkdspZbJo5Cp4x1ZqRoWhtCE9QyEMDE4EzMjxPEniO9nxO+02WLnJYoXHvsJZ60iAsObXKGVlMeQKhQO57G6y4CN4GgJfc+nhxRkJGZvsas8RpGDzpTZyKti7bXeN2pg8AAKCzoEMRTXIZXTHYBA3TS95VRU5Y3BOIjo/3T+FGEhSDB3OyMBJkosMjPqr8sgYSRKbFans7vo1H9TTwl3MdY+CIAQh5o0Hj4y5OBMsELTuAoqI7QfQ5VHJTGzoHNP7tf+n9gnji5QYYNedMAyBU0R1i9wa4VZAGo7IAbToRaq54noJ++qOgc+tdIF2No75FzU65IFEmSM6T+MqMVMuvqu0kGxXCAIcGtYgFl0iiLhUTFf5QHFk6dxPsf/ADe9a53SSPi5sam2tvMLSyiPjNjI84gTK0EU2q7aUiYJgOpnNSx4KNSq6jec+XkSczPs0NG1cCdMFKk05Ex4zR8a2d59MMdYDfk7uT6mLt1jp3WqRtFlKGYeG9C6TfkkuUEZM94CQ/rYW3+BFCMGgYJQGYdP1xc1L/XVb4NTDDQwP92gECgBNsM9gk8GDsnzsC7QzqxuWbmpmAkbxMaUf3dQeXxPAB3ECQOhkyZN6MinCmFcRX+7Ofdmc461X6+caCeBSCS8Xdh1ugisxvWNAZOcu95/aGmWMF/Am4ZN88UrQ3kFR8l7DPOEuP6rFQbCl5IpZa96nfEKGLw393fw9baKqqFAurFMrbXNjBTqaOz18L//a//Tzzz46dwcn4e50+dwK0nlzBfLaHMVThiqUwP280+nn3lKor1BQl1Uek/RwbZoItyfij9itaghCHYUrOHITuaVFjzPxQgwGCNAWWFQrCDAU4sLuH1Vy7h3Okzci5ZNtBi0EPQolrGsJDDRmsPH/70J/HXf+c/x+zJZa3bUSI2mmqF/LsI3s0tcyEoz/ilDh7vk2fg4jUXg3piUIUA2rZ3C2b5nIvmZQG+1N4aA+uo12n0O6HVngPiMtuxUOjIsryuhWDgYFcCiX5uMzMNZdQZGCijHMB1sgfYqpcBAoP9zU0LhP38Y/A4DhrTNZJHtzNI9Ebi6/drzDqQ8XF8H8jauwlnPQN68720yaTkE7hdXJrTdfm5+th4wB+DAB5McQxodwiOVtmGeDQW4MH2fazTJxuSe49s3cjWKJXumUHl/ahVqto119ZWMUea/nAgAGBjbR15azovAKDVbAlY3dnbRbVRR3c0wI2b67jjrrfjo5/4uDpZUAfIujYFer+hs9GeHISfQyDgpRVO8Y9Ffqc56Nl7mLXHWdB6WgDicy7+rICccQ7NjR1cfvkSCrkSLr1yGWvXV7GytIRSbozZehHVwgDXX38Zd9x2FvnRAP1WB6vXrqvt6Py5t+Pv/95XsIsauh2ChVw3FKeuIo+S2A21Sglr167gYNjGQw/ciy989pM4tbKAP/vOv8WXv/IHKDQqWDl7Cp/57ON4/LOfw/LKCbQ7XTEuWKJFH5d+Ae+nugONhuiqpSMB/gJ6+3tYnJ/TPsOWwdQVoS9t2hdp0iXkCEMwZjZCpYJsuRpEmOJ5mx0rt+0+/9M9xADd7LrwMZffEA7mciXuTynwo47BoYen9NKWzPaWRDI3fIIJNGg+E+TiPO6yHaV0Ywryb8l8ZEKhmC+i0+ni6pVr+OlPn8Nzzz2PG1evYffmhkpeNB9o83L0m4soswRR42M+t5Ke0ocwRpuVLBfUgWNChi7ev+knkmLrJdYR01rjx+LZwSjDbDQWJteUwK+oPDO2nTYaVtudfr/70SnsY3ka6wBi6zIKdnkO8m8nGYghFNQY2/4/HQDgock+VeQV+f/xXHGble3ekcyXQF+XvQ1i8r6fyB7T3gcb79os7ovGvk927h5lB3yqpbFEWhaWtS3T7Hr2e5yhM2US24zNMHMmvkMJEGMQH/VeT5r6nuf7g2X5D9DtDRIRZwPXUzaI9o4grK8x1T5rpbVeJpf7rbvfm4RRVpFgKvkmzMKAhxRrbtJ5UfklNhMmJYNESa6pnZMJ7wk0CEwAVQ+oht+MhATmgufDXxZSWhDGY/O7WPM0GvZRFFPA1OV1DIEMRnfRpOSV5ovoMY1aIGXIWu2pawGDveFYCGO51pBK/+5eC/utjqjWJnDIHqaEDGs6h1hLKUacvOwhFt+wu0UF/6DCmgQnvlTSLFd2Yrjjp+XLcw31SW5E/f2+iHT9kVGhc+uONcvCamVuNjRe1hOZQMl4PMBo2MN41FP7rIOx6QwU2b+2mEetyprAGSywXRKzAcp6uPaCAUHM9jO4IqIqMr3QudCSJtxLXiWTbI5g+WTnWGmiCphJVeK1cF0gRmOYE4Xc18hRi/jQooscDL9xMRCq8dLGY7VfbLrDe90bsj2glQEINJI6ZmibkZyz0Z8c9GHdJTdhXqs0JaQoX1IGiX2STy+fVIZayCo3hPFYQf+Y9X0UsmGNLxkxqu8/wBY1K8olPPzII/jIJz+O+x78gPoH83ic1yxfYWC4sbmJtfWb+k7r52kAl81zllKYmm6/2zG2TYlIOue+ddSgo6DWnuOxRKBOnz2DM2fOyNGTYVc7TXKDqD4UlQAFJocHAh7A+rxMHHml6ej0MTsfAMQogPA56xTOaQZSmQ0G9KFmNynlCPOG94BK1cORgQJUxCbjgxu5lxIw45XMtxC8aDMJoFosLKhNPoAB2sALOczVq2HNHFbB96A2DuizWT5SF51Cn3X8OYYMIuMMZxyYm3CnOUEODPi5+3jxOt3o+2u+AUoHulRMrt/fF9sLzzbG55Zsfvx8rE8xRasge/8mAQLacykIpPV6Kk1wRpl1YeB89EynL3Yrncih1+ljYYGiliN0O03Ua2WBkptrN3DzxnWcmJ1Bb39fdE+CABef+Sm+8uU/wsbqGi6cPYOV2SqW52fRqNeU3dnfa2N3v4PNvQ629nvIV2dRqs5qnQ+ZLaZtoxjXmPTtKtoDFh+YGBQDfwY6bInGDYeAHdtqshZ1cX4enWYLt527VYES+1V3SV+vVbHdaaExP4e13S08/ku/iL/2N/8zdMYDiQDW52ZlZ4ynGRV4HUNrPMqZOLyXWIYqrp3JOuLlKks0QllYlGn3wIqtDNM+9nRyLWjwuVSp1WUj7B7a89MAJT83n+v+b95/fsap3R74+ToiPZeBPoN+B+FE7xVl3LL6S0uLIAigDHYAHDQvmfUgO4hATKulWnXL7Bv7zoNLv5Yk0ZEMJLuc1JO2gjH93NeaZ/2nZ6DZhpAASLp+4/dl93JXsHenjqa2093H2bOnsbKykoyrr1mCGrwWz4KnpQgUg+O2UsDO1p46GdQbDQULYkF0O6LoExTYWN/AwvyC9ioKzi0tLEpEk8H90uICOp22EitXr1xR0M953dpvSrSN946gyqmzZ7C+uQEC1p/89KM4decdVKgTaFaqCnI7NGVjO2GK9pbUiO9/7BxnHeXsnv9GznTWsT9uDXnwSpvy3BNP48nvP4GTK2exubGDmfosdre3MFev4OTyDIbdbextraKYGyJ/MEIpX8TeXhNLiyfwlW/9GD++3sf+QQODPlkMzMhSe6GmrvdcSwQ0KZKcP+hhc/0qeq0d3HXnbfjMox/DQ4+8H89efBJPP/MUnnzqGTRbPbzr7nvx6cc+hwc++Ajm2U6USQWVarGbXQ4HBWon9SX+wtbLC/VZsRY4V1zokeKa3DfI8OBvc08dILSUh40BM+5HZ3d9zH28+G+3G/4cQYY4Bzu5P6Tvl0ccYk//W9/M/X9aBiI8qV705nCHW5q+WeCqfDzL3JMVrC4AZJQSeCPA3xvo31wrYs+wawC7feXy4lHcvHYd69eu4+LFi3j55Zc1lm22Bx3wfpu9JnuGAANbGNLXJvDIJArnMvWLYpZF0uHAy5LETIjKe0JQ6MFauVRN2Eap/TP75QGus4ucPeVgBZNJQwLaE5M9EoTz0lR+v5KnKUCgj9B/lO+agrK2f4QgMunypDeHb4mz5epDJ7/TAeMsUBSXU/l1+B6l+RSxD7W3JD3t7Rs57lLqCD7iRPAvAdQUbIx9J38+ZlDFw2T2Zdo1HcX2tE9nbVZeAMjka9OC/mn+lyIqJqtD/OhrKgumxPun21DbZynibn5U+p2ZTnsEoCJ/WHFDuF/6vv/g3e868OCdk1vt3UL9voT4TCsr/Fhdv6u2ivotCrktUjuJUJUhn8MCeAcA4uDf0v8WQGvjIlLHAGpo7UAsy5/2nNeGp0xS6H8q+KmEUaGsYwTgWjoAREU6PdbCDdFs9wQEkALOYINtMdj3WcIruYIABOa3wwWEa3EqaxCz8oA3vr6gAm/sgRTFTI3V9LxqauwMALDvT5QX0ux+MNKsf+IxhU7y3hB8CfXOMlCDsRBP0RFz1tWA/bKtrt/qo6uVAuZm65idret1CfJJVDGHuXJNxtKcxFAKoC4N3mUhlGx4P1ovI+DGxNp6bnTBWKU0xmCEZOG9tVfaezJeSBKEiRbWtI0/u7nHC4TBeFh+ExuJgQ3GAGELGBKKWQLAfrDOGmGf7rAdJjQaGSUGoDZBZSApUMfrIE2dDh+DdKrWc0PYWF1XNocij2zhxw27ytrKcgmd0UDZv/1uG81OGyfPnsHnv/iL+JVf/Usozs+h12yiWK9pkXGDMkf8QE4uN418saSgg0I2W1vb2Nvd1TlYr2ijqs1QpDGwDNS1g+tN9XWGzNZnGmjz+5tNZYa4+BszDSwuLWFhbg5nV04mgm0eHBuvNWQC6YByw1NXgTS7aM7yAKWyAYUecMfOAscy60D7vfeNhtIEFMKadJzTTcbo/2AN+asAACAASURBVFNocmGl7hHxD320PfjwjcadlfjfEyBAIYdBt40y2Rmhbpe/vY6X4+EU/Owc9DlnLVQNaImDLz8XlTZkKM5u0LmUmHlyA54NVPjvowAEvZdrMGSX480tXh9xZjEbHNL5ohN0HMVu2maWfhcdXjoMaQ2qKqSC7eeiKlMlPIAYlVAXbX3f2QGGAExdgk4s42AL0d3tTexs3ESZWUu2gOx10Wft8QHwtS//IZ783vcxX59RdueuC7fgRI0OWh7tcRHr+32s7w2x3z1Aq8fyFhOBZQcBtTEl8ylvjDOWCRGIU0sulpiV2OGlg7n5eew19xPVeYJL3BPpWG5vbWlucN3xWlq9Pgrzc9hsNZH7/4Qs/97f/13c96mPY/P6VSyfP6d54SrBE+5GJBJqJRg/20OsCpb2BAqnr73YhnrA7K8l2f6QDSIFmzaUr/tccZaMt8/z+etrPGbRJGDSVI2QAwWQ7rRIAycCEjSHA6MqPY61BPUgniVKJ0+uqJ0dHwQK+DAAj/5AXmJprInnD4/Pz/KcOe8cgIiD/9TRyosJKAZXhqrq4xTbvAR4S+j+B6hWKXKaOoCxDeJn3a5lMzj2PrYhG6PV2td5nj17VqKnAoLZEm12VnbbnFhjSugcxKZRo1iUi2XtBwR8OVeZ7SxVWPZo+0i1UsXNtXUBAdxLmMFkZpPrgdR91v9zDqhUYjhU3fSZ06eT1pYEm5997qe45/778KnPf05+UrfbQVXtAnumJxvM9UTQHwZFAf9wpGPH9z521qfb1sMOd9YBn/AjMpm2aX5E7GDzbwIA1158BU9+/0lcvbaOK6/fwIMPPixGZL+zh0YlLwCgXoH+TR0r+pZb23u45dzb8Pf+4f+GQeVt6GJWYpK0KfIvvYRNIHwflRJV6rlfs3sJxZR7GA27GI+a+MjP34tHP/VxvOOd78HFi5fxx1/7Ezz1k+cxHBcwv3gCv/nbv4X3P/h+XLjjHHZbW9jaW0e5RvardQkoooLZOluQGguEY1yv1+QnGoBkPkUMAqTJJsugG8NukrXh98TBqsnAK/YDTJBQrl5kA9yjJftR92kaAED1/kC1n2YBtayS++qIaWotFfyrNNLWEu0Byx6ZTLSM/RAzjRnZGM5zn3+8XrVEZlkhAQZvgTu2Vprbm1u4IVHBLTzz1NPyuzZvbqicg3tbjTpMFBmsVNCm7U+LkK37mPw5cXVNoycBA2ycUn8g5DFDuRHXCV+nbfPxpg3jdTmT0e201hTHNrP/GxZiu41ldu23sybd7zJleCbDvPvbZOef5BhCV7KBsv9b6k2JBoqXJ8V+hgMA8XO+9i1atPPQ94WsWwwxkI2RtRUOCukzEYEkCwbwcw6exsdIbUOYsxEDOTsPfU+cukOrkZm34AwlxBmWaLwmsnbOAIBQinyECxADplkQnqfNeDfWj3GgxPYvA72UJkjE+yPvjf78X7vv3QIArI7O+meaQ2FTiC26rMccg0P77ZoByrEGgMAdYv5WoB/Wq+i5YTqm9iGobebZno1xfAl9iiLVa9qU6PRS9MOzd56N1STWjxqHq59nDwX0BmNlbdodKpAPFPgz6Jfgm/WdETuAxpmflSif+sSPUWDv6IhSTNTQtRldtT5mMMghcDV7BZCT7IEkyzPNqw4TzQ0GA+cBKVisTVX/UjPWUuQNPWCpEq2/papuz+te0Lk4AGaZQWcmSsJ9edRqZbXeq1VLoIAsM2pSjc2RSsN7yuPQSTLHeNzpKbsfbEXoORu6LDh1P+GIebvCEOwQgc0zA5nWCavNoRsMqf+mlG0T6nNBCjPubO0Vu8DZgCPO4GadTW8NZ/MxlK+YzbP/sY+yKDJBbIZaAKEEgAwAsi+4PcXtL0W90vjatlalRsQ+g2eWqdRQKldEs2MPYwaerOEV+BSo9Mz6MxjoDgdo9bso1ap46EM/j098+lHc+rbbBAQ0220snVjG2VvPoUtWAUVvOEelNUGHaRjq0HKosI0dz4mAFtugtdvY3dnVD3ukW0unA7V/EjOAJSvUxtD8JhDWkfhSpVZVkEtwgM6ijAnnTa+PWqUiB5AOJ3/4NwEO33Q8gNbaDtRgLXx9E0tMLAD0wDYOeLM18JN2jui9URD1+SRL4R61G/DJDJsbN9qC3nAU1E0nM/hOOSOF28+N5xXXxpL6P1urBvaM1du6kXWDSXDHQYOJFmSBUieaZaSiHxt5fp93UcgG35rLZCHRAApvS+uIPRPJ9/j5xAFMcj0ZAGDaBujBWjzuyTqiiKMRICduS7wG4w0wft7+JsBra8/sorN/ow2d8n5DUjKLCkZ4jmK7UD+GG0W/h1IOYP9x1g1fe/11lPN5zDMTTzp3t4vrl1/Fd775Tdy8dg3DdhtnT57E+++7F4PWDgq9Xdn+1eYY621gb1zDqNDAQb6i4L+9t4Mqi0MHPQFdXL8Dttga2pqxRp4jAXgMtphFoyPtWVi2SCTDg2uG7aqarRYqVepSDDDM5dDKAfc/9BD++n/6NzB/YkktPCvLixj0u2IExY6vRtn3xXSKT7DPjvADjvA/RJU55CDFb44DW583ceDE4FGioQEA0NoKoOp4yMy8ZaHl3IWse5zJ5Wuco15XT8CL95c/fJ52ZJrz54HxsG+t7szWmE3h8Tm+yi7moeCfLBF+RmJhTCyo5LAoVlC/21fdvwfLDgDwGA4A+Ji4/TJHie3tFkJG0Bz3GIjkmHgGKQ4o+bfWxUEO7TbPx9av2xY7dwMFs06blTu4bggnA4P9vM6d5QsEAN72treJtcVMLs/fjjUSuJuI7Up0+UBaFPwOss7oXrC2mdfF/Yj6CLK/YxNTa+01JaZptc9sa7mB7a1N3R+2e731/HkBzK6dcP3GDYEJv/1X/wpys7PYvHYVyydXAAY+uzuosx0ehYOjCedj4/bM27jSp4ltSVwKlXWMpwaDRwT4WQc96z9MO5bb9iI1ZoZjfPOPv4nVtR1s77TwzLMv4N73vAd33HYOw+4uDvp7qJXG6HX25J+u3dxGu0saPvCvf/9PcVC6DcMD63ZAW8GAhOtEHXmGLI9giQmTV7SPHAO2/bPuEUVyj/pNjAddNBrz+Plf+BA+/djj8nG/++d/jmeefRZPP/M0ao0qHnz4A/i1X/9VPPDg+9Q3aL+5a3s57Rgp0kFYW3Mh+FSlMhkA7l+FlrXBCNl9sg5RaUndYQ2ZaQBAEkwpSEh9Lw/ibG8LPmXoAGHBaAACAhhA/5X3QJ1s4jkUvzcGADI3k/7zkAGYA2MMZoPGCEEurjOWRZCGz2Cda0FtNUUtD4E/AbBuz8aM+0PI9jvtn+UFZAMwPqEmxurqKl5/7TW8fvk1bGxsoLm7a+ymAHBJzDi0IOY6kwix2wteq4uGl0qyqfQrfY+WMHNIiMnGUkR8ds5AOoonB/BUGXExtLkDR35PGJ+0M54xbuMAXvfdGVmhNXbQPUzstB0m+AQTbWYtkksf9JWtBNPtWlySE+83U9dhpgOXf6u3iIzPfOJv17KSB+IxSapjFNvqaT5RvP9NXs/x2f/sNcQChId9ozCKmdKICUBA8a/6HyX+n/vaR/nTvvbcB5b2oyeEM0wM+65JcC/rh+b+1gfv1fLzLEKq9G8ZYU7eiYBYtSvpiuWmlNy4UAKQGAgu9KB6n2bGJ40MHSsthG4PtVpVm16jXjfHgyr+obe7xA6C3AnF41gX1R/lsN8doDcch/ZjpPeHrHMACsqVmhln9UA0QCARnZDDGm3GupKJ22r1xfLiIu0Dm0GHapvSSTolpzOlX7Oo8wEBMtDEnGp9lxB+kdhNxT10PmAIrRZ7zIAwS1bMo14pCzShuBXZE1aSQXaGATTUUjBtgCD4p/6fBQEAoAFKaniiaqZwCcom+5Um9fH2ooaFQExwgAzJs4nvqCM3xXgiCvVKUya6hmk5MF9Q3gYqu7H7QjJSRrg3ootFNbDM2vcGxCilA0CwpUcdgBG3YpYGJCMS6hhtU+R8GYUSBj9fLjRRxwKypo2kUECHdak4SOr7t/d21Rbmvffdi4d+4ef1++b2FvY7LZUBECBgfR9Pu1SpoFSpiWEgsahSWWyCxYV5BWXDvjm2nBvc0LiBSQyHYx6yUHQ2+R5m2rZ3dgLlj+2FCHgFdg1LASSOyN8W+GiucokPh6pxjp1mbj7uKPO8uImdOHFCLaSYKRUgoWMRSOiKTeLvl2MX96tmPXVG5d7tg6iz1ObQnAkIcDCYskMqKzLAyBzuVDDM5loQ6QwlDHHWLg6ifa64Q84x8w2V1Fgra4raC0Z9x+mUe+bTNzlHWXl+i4sLCQU2Di7cKJuGwWHHSjZX1C0DXeNHvHHymNMYBNrIcSCAxxF0DzqcKjhtU5pYRwRfk5aQYd1mHO24BOBwAGlOpej8zo7y9RzuOe+ja1CIzhwcVL6NLbbKox5OLy1KoIk1mStLy6gUithcXcdBr4eXnvsp/s2X/wCDVhMrC7M4f+YUTi8vodPax2ytgtzBABvb+7i208F2v4B+cQ6DfFXMHwJcpPpX6GEO2T/7AKWKibpSIFAdQMa9pISt02oLiGDwWhRgXEC705GNY7DT7HYU1LNUgCJo3fEYn/zC5/GX/+pfwcypk1SkA6pldPb3xMyYofOWUfnXlhxtDzFAMM1JOi6gIaAhIcwM+yR2emKHbNrx1f6WIxOJ2Pn7+N2e1eFzXDcMEAmqOV2VdkfgT1Ryk9rmyc4icQY2WRMSN7P3MeAXmOnJiHxOSvX0C1jXbAG5v4e2gToFxQCkGUuJj2y2Pb7u7Bqlkn58XlnHK01CTJZJWQDLTGMYv7BuHKjz37Qz3iI1CwwQGKMOQKvdNGZWoyG7RJtB/Zbz52+VvfegWiC3Sv3CWuW4cY7zOQIa3M/Z2pQACjOEI7IqS6iUKujut1CvVLF4+ixaq2t44gc/xOr1G8pmispcrWBtfR0rp0+JAbO3v4+PfOyjuPPtb1d5GVtkqjVQyKxqvfM8XJplSplHDBxPnXsRpdxcqil+U/hg9jX/9xsBAD7/pwUjBc7vwRA3Xr+Ob3/3CWxsEoRpq9Z70N7Dg/fdjdkyhUj31PGI47q108LyyXP4g69+E1euN9HpU/hvxlr6ch2q9ZIUlyTgN78wq4QBwQDep1LJ9FAEkHUGaORntP/2envo9nZQqPRx9pZFfOGLj+I3fvNXcenSy3jh+efxx3/8dfzgBz/G/NwKPvv4F/GFz/8y3v7Ou7DR3sQ4z3tNVpWxX9TaMQCvFLklE0lzJxJ7U0cN6bMwwxq882j8s0FUvKZ9vVt7R8vjelIwZFOSzjT6XBT4x38r251Q/N1vnNwLJ+fN5Pyg/9wX69GynWnw5ImKorpkOEDJ7D5LOpkkVHnQmFoXpYnYRy2lJVo90jxwXQCxjUKwxT2NoAJf43uYDKIPxhKkne1tJWdYRkDBzVdfeUWlZwJFxSC10oFQtyAWWgw6klUq2nvo8MPzcNCYPqB10vJFx+5J9GLjh7Nv08x/OvftOY6TdySzxovZNr4hpvNOCVqcWRaAdz8Icz6cQmxL+bfb5GwmPJlfTk+Pgtgki+3BqzMEzEgkCQuB1uwWF8WjR9mQ6d9vOgzTPhPP/4nRjZluiYr/dP9umk2bPG5OFH73b+MSNPf54gTSYRtKbRfrvBJn+ONrFXCcyf7HIEDu7/z8/dZnQWdLRy4xB0bQIE0tOHWaPurJHQyGkqy2AU44sJPebHKC8fvsJK1m3XuAcuJzU+SmKzoVM7hs/VFmr9Si1NyZMe30B6rrb/coxESBN6/b5slbfY9CQWX6VZ3tHISgOGrOHRdwr91KMuAaAp/ITusJgUFS1+rGMjAkSH99cw/neoax8nRQoAKa0aHWAVHInGit/GEWhloLrN2vFAuos6UUW/HUaqiwRrLb0u9yhaqwJpohJykYfCsNgImiVOhE0ZEL/YQPDlAtF6WeGm5SCCbMn1eg7jXhTitKbLDfPwu+k0kVxl2ZJzvoJAXJ507IGIqudczjjRai5pEDJ9wMbCInd5FzhkIbLFVg9t9KACgGSB0AvmYaFN4b0wAAIpumYdDrDzAzN6eNssWWUuMD1GpUci6jw029XsXG7o7UTC/c/jZ8+CMfwX3vu1+12aybZJDBwJ+gQJftmUpF0fJ5hq12B/3BGAtUAa5U0Oua8BX73c7MzOie3c56y+B0cW14NwUBVRL2oP6FZej44AbDzWiHm1C7I1CAD9LFVCLAzYubXgARCDKYyq593h0qF83zoNIdWX6eLIFTp05haXkBMzOsMZ5EYd355b1jq8I4cM86YkbjDUFkMg/CzElU5NN/x8EN1zVBPfdb3NC5w8zzmJaBTA2+BeC65wQUg7Pu+gKxoeTfhwy02lSlDCAvoeBYehBCpz7OLPolKhDJU4SMIpKHN5B43h8FANCpY1bKzzMbfPD5o+qg7TNs8CGoLtkEs+st6/jFY5LeLqvxtesIW0nYtKnp4polyqaGMeN8Z3utU7MVfPeb31CQcsuZW3Bz9SZywwO0dvfwp//m6/jJj36Ieeo09Dq4/z0/hxPzDbR2t3ByeRFrNzeAUgPr201s7ncwLFSAckNlVZ1uHz12kJE9ZT1uAADKVMXNKUDi2hmO+iYwR3V0ijbSycoXRasWNb5YQGN+Hs++8AJK7LZx7iyu31zD4soJ/N2/99/g9O0XMH/2NKkqooNSk4KfceqeryuzhMHMRn4s7cIUbDga2qODIgmxirHm5juIyaozjNlVCeiG4Co7T/g8BXHpEPvc8fPm+ufaISOCzzHoZ2DKWnsv6eAcJvAcrwu3IZ4NdybFtHPgcwUWN4crsPXDjh4swzGws1IlO8FtugUbWue8vPGBdB8KoYQoDZTTLgOewY+3mNiGTNyf4Cj5WueYxCKeDqzpXiat+8z/yTqYfr183sfCfztbgrZ+c2MTy8vL+h6CjdQ7od4Bx43lDufO3WItk4N6Ote8mCuSYDmQEJyyhdRpUBZ6pD2NnydjbXdnTx0s5uoNFMbAlcuvi9a8u7WNpfkFidq2O23MLy6iPx7i+toqFk8s40u/+RvY3d/D/MoK+p229jftCU7JDaCtBZcO4EzW+FuAacBqFhTy+RaP23GOuN+/o4AAH+/4PvO9WQAntm8EAJYadVy/egM/euJ5vHDxEnK5KrZvbqGzu4l6foRbTsxgebaCMydPYHd3D9t7XZy7cBf+p3/yL7DTZMvoCnLFuoAZtUQLDAD+5n3Z3d8NYo01+aVkZXDM67UaGtU57G/3bExzZNr0kMs30e1tot/fRqk0whc+92k8/MEP4r577sPmzW18+fe/in/7ze+g2x5g8dRJPPyZj+HnP/ER3HvvPQLnKALJsiuCZnZvUnDAwTUF4UmJn+378frMjmW8r7oN0X3LM4AJJQD0RYKeTFwHL3AyGL8AFSSAgIOhk2RZz1qn55TGd1lwgPuvsXRGFBOlHxN8G9pv6ic1W239Jghn+7r5Kr4nDwYEgNMAiufC15QUCLX73BP4zQy2uV+z/t+YEdQbsPkt6r+LCYbYgv8WQ5SAUr9v4GmrLRYn/6Y9WN9YF0uDtpUlBtQ44nvZapYdEFhqxiSqiw9qbENtvgTyEg/b3V6Le9KyHEvQ6b6Fdei+jndhEEs6AuBsTYa26Qko5Bt7dA8kAm4lkG4DfK4kDC+CHZn179/liQv/jLV4NIDD/SdLkoT4wsXqE4qDfX8MOkxjcMX2Pr5OHpd3bRoAdpS9mbAvTE7Rj87Ev/F74mSM+3H+m+8jAJDmQw+zGGJKv4+JYqvwITJWYgbPxDoOGgnuk8U22M8x93cfudfIt4FSloTKoQxAQn5BnMEC9sjZFwJcnOLARFUxCWLiqFLKH2DoxTaCbDOn7JBq3+h80TkrKdhifQ8p8szctjp9tEnvHzMwG6I3GAkc8ABfjmyIB7nQpYAo0QNTP5TmAAO/QPVlr+kqqwmCIJUGL0x+/c0bq1ryFEAwangyPZALCvv2jIefWUOVDLcttPA+FRBQkOrAQBYaM2uhmEeZWf4csLQwlwgtst07h0saDWqFOEKlOAJYa65rMpqdDFOgg7AGqh/o4zZpLHPCALZSLkqEyO+IGYjQl1sBvPWptDqi+NoCtZ8U4PFA45cE/KGVoU9qQyvDZIoWik/g4xy0ozaleEErK+8odGgl6ZRkgUCkiOVYAlBEf5xHZxCEADkPGECK8h/Kj1y4MCkLACrVmpxkbu4sByhXqhL9o8jSbreFQbWEL/zKL+ETn/yk5t7169cVaM/Ozyn4JQDAnt8K/BsNOXj8LMd0bm5BKrAMYknz4nnTAU7osAdj7O0ZLfTEygksLi0o4KND6EaPQQ7nuNecGUbnYiqWpWJwI+dle1uOPDcez4LPzM0oQPNAPzZe/JvIddxizz/HY/B8y5WiHA4GAgQtCA7wt9rn5QvotCy7lQ2CzahbdwkBSEFIzp+3+WE15On9jOvsg7jk2NSM3Sj6ZuHXERtgjUvUa5xgIdkg3oVi4rWwIXqm02nPcQkB7zPXIZ3u2KGNs6583o147OyKTcAMZ4N9zDOZjbB43IGNAYCJ6+QclkZI1Bot2Fv/rjRwSEG6FKChaFjC1pwKAsQAQhxguS0RYck8jCQ4S9etBacESXx+ERBgKQBTHONOEy/88Dt454Xz6LS62N/Zx0x1Rj25v/6VP8aN165gaXYGC/Uqzq0s4fTyPMr5gQCAIkZYOHUrfnJlHzd3u2i39lAuUsyUtFiKYI4xzOXRp8BiuaoWmjwHvof2MjcaKPvS7o/RmJmX8BkzpP1OD3Mzc2jtt8TQ2Wk2UaHAWqWMUamAKzfX8Df/i7+Nx3/llyWkWZhvYG3thvpNyzawpCEA2QLLmSkOt/ew+0oh0r8YAEBA0DVhfM7Hjga/Pwa3uJ5TZ5g92ksS1eQ9dLo57znXMYXp+JtBP4NTtx1xQMDvdBsuxzm00PP7nZ1/sbOmOTrmPSvpu2kzuN6N5WQAs+lrWNmaE4gtC+7MGRZOWQ2/ZwD9fPy7Ygc03lPia3bg050sf9+0+R+vxxhAyB7b1y+fd/vHv52JpNr9wRhbm9sKCNzuU/eA7yEwxUCOLAHafYG2smG2pTI5Q5/AmAHG9iK7jKKyht3nUa3UsLm+Ia2P9u4+nn/2OfTbHSzPLwpAYBeb+YVFkLm209pXqdqF99yN1u4OGgsL2G/uqfTFy9ME5g6GmtPFWhXN7a3E+Y/nnWyCCI6BbeaiZhk2WBY4mRbgHxf0Hwcg8HMxsyu7N9BvGbSbuHD+dlx6fR3f/vaPsHptU+PV39sRALBz4xLOLM3i/NnTOBiTOVhBZWYJX/+T7+PZV66gNS4CFGL2++BaVSExQY2GYZ/ZZNN7ofTcAelB45wBhfkRBlSSl0ZJX/7kDMs4ayUJB75++UXcenYZd95+C+675+fw0Y88hHO3nMQPvv9n+Fdf/gp+/NpNXN3a01r9pV/69/CFL3wBt9xyVjoN/KnVWa7EhI/5FyrzJWjtWdUooxkHR7EtideRr5MYADB5YmM2KRAOQIASUqFE6UgQYCKznN0JY2/ksE/N0tWyNGesjt0Tf9yX6aORJby9vZPEAKaCnvpOyobnrMQrdekP5C+pTXHPkiNauyHwdi/fxiQvm+iIRliWCtD97267Y4BC8NHkG1h2TV4P9yDthQQmQnJVQoM8/14P165cxfbGJq5fvYb1tTWQpcb3OQM4x7WYJHDt7LIAgBhWkX4T7wmZEIyfqKPGMubsw6/P7l8CMYe3+b+tBMATgBN3K4CptMXx/Dns008K+bmGQvKZwO60wCkNkJ1BEQMAsZ/pQEC8F8Tnl9gUa8M2cfmxvZlmX/x1sX6SZPNkJwy/ziwAEPtQKh0N8za7L8Z7bHxd8fxVuZwYIGlsnazhMFZKUAXfbNp15f72Q+85SIxBiG7tJhjVjA6GNrBA7ze1efvhsheCMdGazk/GJlUc4CVCFGG4CQCo1/PQxHq4CTJjRoeE1H0iVMVqTRT/7b0WtvZa6LKVU7GCYrmq71UNhfc39NsYqCt2OY7O28Jw8EgoExcgg+/EAKQT3QwWA+CQIXMWgRTmE/MoBoNJydkjQTOjrIU9dxgn4ueqedbjWSaFmX2qilIcK8fjqgzAgiQqlpO5bX6Ri/Tx5jMAMEEga/FgiJAAEGXcjHnA67VaT0OhCRZw8ZTLBEVM4Vk1YQJRrDRB5Qke/AcxvzSrb90B2ERLkEGgbNM5s/lk46EFEN0DHyeflNnuCnH9j+adMtU2dqYcnmYZdZ1h6G02Bpq46Om2KYifkS8JAOCZ9oZsB2jZf/5wPlGIg9ctRFLCHMnRkCsWJShZazQEANxYX1cd8MOPPIzP/8ov4b0PP4hXr74uCj7RZy5QOsyk/7GumMHI0tKSnDM60RwP1ZXnKUDVRK1GBWGjripwGA2lzMzrpvNnAZ+hrBTx480kHZZ0fAbaK6dOGmIawC2rtSRLx0Agy2SyY64FAr7Wudb4s75hCsJSC6YwUrgGvs+dX8/w+efTTHdBG6BTC2Mj5vf5tttu0zHdwXeBG74u/YKwfjTdEqpScHKDIKLWTrJHebBsc3VEEJCdEYJz7MGtHB3RdNPNyo2jjwED/1yhaqVBATjzz7gz6wCWf4Ybdeo8sd8zyyCspMDpfXFG1AOibImBodysaaaDYOcqep93RAiOswKMuM1WuoCUdTdbMR1A4Fv9HiYGKvpDBUbKYMQMAJYbheNlWhu6yGfcs5y1lAYABDnNoPshIU2uPwbdUvI1Gj7bxrImv7mzic0b11HnOtjcwsLsPHqtLr765T/E97/zZ+pMsjw7h1tOruDdd92J9u4Wht0mKkWq+PdU9rSx10N+4Xasbjext7uB4Yi6HAPpX4xzRZRqM2gNgHyZe4hlJ4t5fr6L3KinAGtnv4/FxROq7+Sa2t3exfLyCWxsboEK+aMCBUQPsNfrQBQnUgAAIABJREFU4syF8/jd//G/x4lzt6jspzBTR6fDrH8dDNo4DgQ3SDVlcKb682CgpkHCgkyOFQE83EM5vo8CV8LC4Dg7RZ/2xzP1nJPHPUj9Jt2bDwaZ5hyaovj58+dlz2i3dna2Nb89OyMKaaix55ogqO7Om887jncMhmmOMzPNelyWPxWNohs7MAb2eVcJgvUWuJjtT3KIIaAO7EMHocKFxo4OzyEL7Jntse+QrVYXgl6yVmKnj/6Ia3+4bXQ7Ysc4rETtr/s4ZINcvx8m3sQuPQa07u4RZGmFPTPd71hmxJ9EDyfJ4I5Qq5aVQaSd557C+WSgY1ECgRSKm6nP4NLLr+CZJ5/CwXCMxbl5BRikLtcbM9jZ38PJM6fx6GOfIVUQ/dEAA4K7taq0L3jfudfwPnVaLWsjeABcv3bNGEgT4G2mDWVoT5udgz4mHiDGYxb7CNmgfdJ/mGwTPO0YDphO+34GkNQfoap/rb6ExswS/sk//qcoogD2/Xn1+Z9ivprH7voNDLsdnDp5Bucv3IX+uIBOP4c//Maf4MrNLYA6Cxp3218NjGegR3+QAtcE5IuosD3gQckAgIM8cqUc+oUeWt2W2Brs6NRptlWWR2r6uN9lRREwamM8ogBdB/NzRdx99x341Cc/jAcefhg/vngJz1x8CT/8wRN44eKL6HR6uPPtd+ELX/wiPvXop1GfbUgLiB0bKNjGtmX5UKKQrrOUoeH3xVm+7LLhAGPs13mJngJoZmG1NE3Xxh1thVYxZdrXp7NAg/2zp6dYSEcNjnhd+96gD+pkEcjkGt7Z3UOrZbo/ZHhVqUHip5TRABJDpUrWsZUpcn1JRFCMMbOnvE76yjH7x9c16/2p3eTXKP9F7nlqp5jB1/5Nv0GdCexKZZN4bALRQdDUdQcIPLD7THN3DxtrawLcuF4lxtzri0HA0sVep40WS0SjLL0zn7UWQhZfvgxjAImAkTExRr83QE8dACjindLg02sxQGUCAEjcjHCvcvQRjWGcDfJjG5kNbuM17QCh+RCpH+NjKb8sE1/63KRPYfFlanNiBoBmVSYhMmk/JsvBp9kP9yvj1xL/MSQQFTMEDacYHOb7jgIgUnsUCWgHP9CuwXxXZ9D5fpUmb2ys+B2+v8X3IO2eYd/ktsnf72OT+1sP32vxbBj7tJ1aSpz3F60EIAShYfEafcQxr3QpJ7SDJLtlX+A3L70REfrmBkJLRM3nkCuW0KLIT6tn2f8Dgw0o3Mfg36jaIXANvxOjE9rzRNPKbFNEJaHglAvs8XNywkN5gt4Xen0bcmfBt25y0I8vFA0o0aSQeB+9ERPcs+oa64TAtoaVckk/NFiq5+ZzEqJKgxotJn3OtBZM7ddq20VVMhMTFp0bmvj6E/fCkHmPkKcYUR6JwELMaYgLQGySpG0uDhtpU2U4GrdNjfpkiJLcfVChKJCT7NoSRM60F2j0bAOyMdC5BsdLLf6Y4Ssw8A7aFFEmklmRNsVdKFQoDYCcBMBI/7dOAGwPSMVktlOxun869hKVKZVxwEx7qYSbO9vKBJ659Rwe+9zn8Ohjj2FxeQnrW5uozNZV109n3+miEuujmFK/h82trURczjeRLFLpbfh89ZgR4aZjc03ZYtEEGVCx1s9KdTguRPctk9xI6vTJPBANnf2xI6edx1dwGkoBOJ+qQeTTgweWD1AEjYE9Hb9Y/d+df64Ty/A512wyUIkNEc/dacV8nlk+Mhr4Q4CDgFexZLVtvD4DMAzAMQYA2yIaACIKo2sCBBZPo9ZIMlCTDo0Z/8kasXgW8m/OHYpspnXIiW2IAD/XKjCDmxpdHp8UcvddeD9ki6KAnY69zp/nG2oL9TtoGmj8j3jw+C6imN3Y7FzGclTiTS4BKoKNi9sApsBHQKu5rpgBUPweAi/PtAbtF9Y6Wl0kNzPTyLAlZgJQzDhy7bG7CIEMzgtmIAULFkroD9muqohGuYjZ4gHGezdx89ILGO6uY7Y6g8FwFr3uAV558SK+9+0/xSvPPydW1i0nl7A4U8eFc2eRp34Ja+k5B8S4sjpABk+k7Lb6I9xsNXGz1UZzDIxKVYxQxmhcQLc1RKVUk1POdn7DcQ85KnIXjSVz0DURRgoJnr9wAa9du6p2Z7XZWRywxKqQw5XVG/iP/8Z/gl//j/5DjNst6X40lhbR3NsVTf7QI9igxAEJ0y7r4k74txMHmcy4SLdDc9V6OXMuEWRglqvb7YuWyvXqcy3Z3APbxcEBF6TzdcxAgN3G2W6P65TrjraL95EZRZb5kIbO4xKU9FaliTOhkomitfIKuhm0O5yznHf8m+s9CwzG89Dm7vTdwdF0c8JMUE8+RNDFkMhghSUwNnjx3HcGAu+P1wA7+4G/vcyHdtvZcu6wuZPEcyNA4AKpPFasiSFmXAZ8y86FN3qdmbhYbJX3cb/Z1P5BEJn3gyUBLBMgG4MP2nTZhmoZbAVGCj9rQdVKeTDE3vaO2CwMZhZm5/C1P/6aMomnT54SaMPrnyUzkHtBqYAHH3kE5+64Q7pDFOIkKMS5RqB7dm5W16g5JPq6dfCw8SXoY85jYvfc/rkGyJQSv6PGZNrz0wCA+H3TgLX4Hhw3/lz/bOtHIKRQZGnlDHa39/D8c8/j8suvottqY2t9DfnxGLs7O9jb2UOtzvK3M1hYOqG/v/mn38XFl17RnsnOOmRQkm1Hmn+jMRvqq00rQj1XBLia8K1a8bIuQ4YoBIb67b63aTYxjWFJnvCTk3QxSmjh3//1R3Hvu+/A2+/8OWxtt/CNb34X3/yTP8OlK6tiP52/40785b/y23jk4x/GMD9Ga9DEMDdEf9TX9y8QDAqMQAJy1ChglpnP1as1zRfSjHlWFOzkXshyLf6btqFABIUqk8G/tA4w0R3Q3mJ6NWYH0mwzyxIJSEg3wYOZqCMH9xpjEAWWWVj7MWWb+xbXCOcqE4fe9YT7FvUvjA0w0BqnLeJ8cGFgAbRx/YG1f7JMM/dnfb+Vg0nfITCM5UfpvSN1MeD+5tobFN9UoK1EWNo2VTR+LzELAAOFzmcbNZWoESRncE9hTnbiYMcOMinYoYifbVRrYqm9dvmytbPN57G1tZkEdp7Ac+az7dPW+52XwvNNAIGQMOV+zuRqwu4NN05rLthkyzhbMCrfM4BctH1KBitAT+/fkc7MlBfcoz/uM7Ev6WCezi/4N9TPcG2GLNAwERBH15bsFcLhUgp/bGvcbngAr1gq2+kpBl4idkIcZMcAgIPhib/GBHDFNCiSxFOic2U+mu83aU4mKhOQPp6p/B/1iO0f5yPPJ2ax5n7n4fsyOFvI5oYa7SSzE1oZh602cToTAGCif2N6a32DSDLgrloYtn1vw5YNQiVMwZ98Ac1uH/utLtr9kXo2k9JNzpXU5yP3wVCkSPUwn0O3Z5tl+mMomJwkifC6uJjV8luQHbLsykCyjtRo9xac28cta5dDjzVEIZvHmu0SM+3F8JPPYaZOoSpm6ogM50Trdwo/j8tNNUG0gjNk6JfdB2YJLfvtga9PAFukqeLnJNrqk+yNHBAT4Tv6kYApU95iCz+tQX0ri9/eSwPJViZpIJn2FQo0Ks0X2xS50Uhex7tSHOQlBMlAgGMqKlJQ7RYTQf1PCyoTIQDQYVvITg/dPjdA1kzm0R4U0JhbUieK/VYb7BmQL5fRHQ2xRTXwRgOPfvZxPPb5z+HMrbei2euq3V+JDlatgirrk8MYemAvynfY6HiPstk51ntZgN2TMIzNJ3PCXZTHDQ6RWrsHUS2UUD/S0hjAs37Zemk75ZKBP2uRmZmkojQ3AWXeGaBFytTmhXD+pcJZWhcRTZ7OopzS/X3VqXmmzIwhW+I0tEG6UbFMepp9F4qeXJvVy/E97qBzDbHel072zOyMQAETtKygWCpKTCfNtFHlmmMU1LrJQEoynKnX4UyRkJaILUSGEUAnhudHOr6xCNL5Hqh0Yaw1/kGt3+0+bwsR/HijSTaXsCHQufd7mUWHOaeJ5rvHlN1gZI/COWV/+3lOBCRREOTrftpvf05uG8WTEmDTGRkBaFM2i21DDQCwbL+NgzGFKKTHjZFt9awNmUquKBiWp42mUnsZ3eY+anmgNGhj+8qrGO6so4Y+MMij3W3g4guX8eQP/hyXXnoBxXEft50+gTtvO4tTy/PoNnfF0JIIKj2Z0HKSdp5rbMguJuUK2vkC1lo9rDZ72B/mcFCsI5+votukA1tWloT0/OF4gAPJT5tNqebKUlInkLGxt4PKbINeF/a6bbQGPdz7gffj7/zX/xUWzt2C1Suv4/T5W2V/NrY2sbJyKqmxj23fRIDyBvb16J07AOuJEr2tKa4nrkVrLwns7zGDnbZYi8FFzhG2xuPa94DcwTuBcgRWVAJMajABBusExPVI1hJ/SMen4yf9ERd0daeZDrJBE8m6ied6dhziPSl9LfCFjxgIF5GKbQg/awyEkdqjui3hdTJIV4tWZWVz0kNxET6no8ZsHNqPeN37efk48rM8Hu0TA4aY0aCx9BZiR5z/G+2/MUOBhxCA1uuh2+sq0Kf95fcweCFzjLZRjnDA4KwEzFqakSp8x4W3YdjtIc8yyXYH3/zGNwQSzs/NaSw4bgR3eC21uVm86/33C+zimHBO8Xx5rdw3qQ/jwX+sY5A6yla6FVOAs9c76YAeBnqmjc9xYzbxmqd237rjEfw/JmUqCmzZTYJ2nUEv97NLr1zCxecvotvqYI0BWbsrF7W535K/Rh0gzr/bb78LW5s7eOqpp/HSy69Ig6pUqmgfJ0Bwc2MLxRI7zXAfYFthgtts9VbSmlRL5jgBpDPLAtV+gWkhJp+pHLTQGN3AUh2444478cGHHsF777lfjMdnnn8BP3nuBbx06RJeuXIF+/0uHvzQI/hLv/HruO+B90mjiAKybbEPKgIVGdCzhIplqKovZ6kotSl29gT8zs/OS8+g3WKdOjtMkLHILgMpAGBnmvqUSiCFvdDabRoAYEHmWA29CPan6y4VufNknXydACTZ2jf2CtmV+81WKiodhsnp+mJIFQomuEj/KBpW2od6o47dXdNIsu5nuWDPQnwQ9nzqkSkhQX+SSaGgsaIIhX2MCY6RKUO2NI/BVtsCw409wzVLJgADdwb5mj/VqjS9qEHWa7fl5+in2VLtP5l9BPDIBiEYoFrvgwOs3VhVe0KuR3UuoMi3M6AVIpiGVcLmJWwkvyUAAIqbmFijD2bl1XEAaffF5qCziVK7HZKfAeQQ+4zMrwiAfStL0dhvk5oPR31+mo/FC4k7SGTBAp9n7tP67+R6vAY/U54U+0xZBkBq++xMaVuz9io+j5iy736xX6MldR3kszXhHckmWJlJhinssx5rqzw9+G8Z38/PyUF/3yN9D0/i4d956J5kWSTZeQ/+Q+Y5pq+n/kzIOgcRhRRI80x1arT88x7YxgsxxY9iwxdy3qSgIC/RPwIADOAGYwIA/pOTSFvyTVkGgO547NSHm5Yk3MdSwk9qaAN67QE+f48owqfg365LNEaJpjGoclXOXKgVYoBvVP0Sa/TVds9uMB1QwRUBMUuylYF+nhCV4+xRUtvjtGNDJeNJmKBJEdVl2kI4amGljI+3snTdzFugcFzl1rFHVWYr3jzM6U0x8MB4CK1mmJ8PEK1lg5HHsH8gISnbILiAjFGg0gUZ7CL2FNjnMMO6x0IJu82WAUPlOg6qs3j1ynUFgafOnsXmzjau3LiOe97/PvzKl34dj3z4w+iyZzLV/pl1oSJ1oyGkiJT8Vsv6NHvw5lkvq2ctG40szBl3PB2FU6ab4mHtlhx1OvaWxbMAn/eRTh8paNxwufE5ZZJzQBtcVL4lZy2wVlh+QCePpQn8zTpOtfmbsxp9OcmkGVLIMEw+D8z9enjv3IAlSOR4rHMkKMDs1eqNtVRkJkTGMQDAa3cAJC4hcKE8Op2HHfCU0nXixDKqtaraYnEjTSlRaQYqVJ9EQYhtVBqjkKFynZPE+chk7nxNeQDDoJdvYYcGf7hauR3XUXEvS4nYLhHaHN+v7EYhNkPoExx/f/x3TOGfBDJDHXQofchuTPG6O8opDxYpqhELcKrTrQO9TMG/nApmcwwY4cq0biMDgTIEZllaQ1kiKzkZA/0u0Guqfn/7xjVcfvFFKfzTsWnuNTHujfEH/+oPcf3yFexs3sTK0hwunDmJpdkaqoWx1PtJ2VeJltp8mlPigJhqMDsdVBszQKmK3XYf67sd7HQG6AzZ5aMokdhcvhTVXVvWkufOcWEXit5goHW909zH6fPncG19Fc1+F//D//yPcPe970VpYd7UzkWZour8CG32QqfOxQTDykY9Hu/jANTjbaPZQYJ3lnW1TBaDOAp9ee1ppUzaftodw+evg00M4p3iTmeUzyd7WKmg0oXh2CiwdOgZ/M3NzaocwvrQ7ydBXrqvBGojabMU4ItqEOPv1/hGNeDT5qTAumktc8Obud6dhUQb5GOgnucDdiux5/hdzi6ifTNGwxjr6+sKbGmz+B4HQmQrpZKf9tz2c3dHkedO20k7zmN7+ZLf338XAED8nQ46cHkx+8/9heftZQq8N7yftIMKhIZDtenjNbWpYVGtqZPG7bddwMXnnsf3vvtnEiHj9fP32VtukUYNr+exxx5DdW4OmKljNDCggcdhaQYfDJi8a0GcNXJ75nOBIJJTcKfNZ8+AHWePJv239J1mZw8nKJL19RcFAEIJWa1aE8jJNcUAlyUT7A6xen0VP/r+DzE3M4vtrW3cuL4qYd2tzS0FwctLyyjky1hYWFLZEPfCJ3/8NPb2WcZxgGvXV3Hhwh0Cmft9MqVK0hSioLWCWHa6OuSAZUES+7eNQvw3tasOUGEmvr2Pfn8ftdoBbruwgvvf93N44IF34/Y7bkW318aPnngSP37qWVy8eAkvvnwN1eosfvGLv4Jf/rVfxcqtywIBWSYgTZ8yxbYZuFpii7aerVO5zphhp9/EvzlmlrVmDXzM4k1Lbn0d+d6kPTPK8HNPJvuIWeV4Xrl3qTSYC9gF5q7bMmPxmE9EINjXjsCxkCF2f4bsQrIB+JuvxeV6Kysn7P3UzyKzhZpMapHMwA4CepTgCIxHI6iyTNTuSYNjI+IqwW+2UCWlniU9He1NYlcpWWOMVrGNRBnnd/Wxu7WFLgN/ajP1B8jR74hKBcjk4bmMh2OV39xcW8fW5qYAEAK2ZAvZnjMZQFpiMDAbAyvDn3NgRSBBBgBIMpxhGXp2WKk+Zwkqb2DXxf1vMnZ5a3GE+epHf+ZQwJqxB15id5R9ye7F2XhJAbdfq4sNxloDx12OShwn/T/3Zd0+xiWvMQBu90wqAKnGVRy/uoivgJvwSNgzkwN2yHeNzt/9YF9fPJKD6TrH3/ngew5iI5sIFgXHOfA9k7qVwIM3o8QA3UsAdJbBcZ8wVJPP+XAb8d2r5w/TAA0ZotpvQRlbKv5T+I9O5oCOZqD/U3jJb3K8MbvxoZFIxs8pugndiH3o2fLJVSfTDD+De2b0KcBjgb+zAKznpQf/nIDek9Pa9bEMgMpaFvgbyhN+VLNpZ2N13UCxRFXq4DROCOTYxHINhoR9EJDKcJRDNS7TAIHj5vAbBe/HO7CTiPRbW/rm91GJ12qYQ+AfUMGQ8zdaOKkrFMqxjuuh/IEbYA7FcQEFtmIK2hQ0xApjmJ3hD2tb5+bRHR1gdXMLncEQ1foMKH6+wY26OiMRn3anq5v8vg88gMc//zncdvvt2GX2OYAIBdaskkIW2iyp528uhwbrZgOFTlmpQJH0uUjqphuDOIvlteFUDvcaU76Pm5PV3O4q427HtHIAPvy97ljv7ewoI07njUbZM/zueNFZ9GBA1P9gADwAv+38OW3kdHR1jAxlM85Ke2Afb7ass+MacEeVAYr35DY6sa2t2PF2IUH+LpctwI7nrR3fKOWxCB+via/xmhik1OtVLC8tqA1htg7Nx1+9xCMGUNZAk4FiQmOpIbf1bUr+zPj4IxEjDJoatH/D4WEAwNa3me1pNfh+rXQKXD3/qLXj9YkeKGQ3NP939j75mB63fnmGPq9StkTYmILehlP+5TQEBoBgOTlzrKen0FQduVJVDC3aZgqYVtjffNDBiVoBr1/8KfY3bsq56g/oPFXx/Muv4etf+Rr6NzeR63WwMNfA7edvwS0nl1Hiqh10UMyNMep1DGgI5T/KIAVGDNfrSEwf0uJzGA1z6A9zaPVGWN9pan0XGnPqFc0wJRAIUCB7gHsIRTZ7XcwtLWK/3UJ1po5r62v46Kc+gf/yH/wu+u0WyqdWANZY0+6wDZrQYXMyNX9Fj518vBUAIAvOpJPNwVDbsAm2ESTkDwO6pAQnlE3FczydrxbU+Br0tc25Iif3YCRAkACbleXMKRvIh5f/cJ9LS85CGBK34xwOBEpn149YUIGxcNy+kLB1jniTAwA8FgNX2hmCmrwufgf3d44h1ysBC14H/+YYuQ5CXILkAYJntOWgZUCbeLwcTPDrcWcrGK03LAGIHa9pl8jzScFK8y2caujBCsEOXgvPldfHcxKwOh7b/SUwzfZhxZLaWDLwf/XlV1CvVkERYO4jGqtBH+9/4AHcdf/9QKdD+pbqiIcHphNTYTkLKdKiUxsbwG1ZzF6KbYt0XKJHdj7H/z7uteOOcdz64vkex2F8IwCu1+1r/1O7rYOcAivO/Wq5itmZWXTbXXztq18TC2B+bl6icqura3qeiu3D/hhnTrNTA5X36wIDXr9yDT95+hnsN9n2jeAa68hZL23C1AQCCDSQqccANs6YZyxJ8s9p10j+Tb9Pdgj1NNirfhvd3gaq5T5On5zB6ZU5fPaxT2F+bga3nj2HbmeIb3/re/jen/8I66sbaPV6OH37Ofzqb3wJH/noRxXEtjpNVKoVsRvp2tMvohYKRVUZbLLV5NzcvM65uUfhVYqcRhpYbpttgSTJKgdz4hIAe44suqCdEAT6XGPGtKxYi0+GhgX8ntHUuhqzw4u1Jc7uj4E/ZQmDhDFkyRiCeXze/K1eol9gsU9Q8w+zigKdDMHIAlDMQZBAvrsxGPZ3dxULsPUix40dnrgfErglO5DzakSAksArmBS0UrQ9ahXs76FPW876fjIuyB4m444aVcOhQDh1EqjVpU3z8ksvY2P9ZlKGI/sgXaiUIcor8JJoBwC0hsN7bEKl94X+28T8i2nOCvSL8rr5Xd4pS2sqABm8Bz87ABCYhscAwDEImF3LihqcDTWF4n+U3YgBRPmDmS4I8f45LaZMziOZ64ExMsE0Dzp5cVlFZp6q+CLyt20PN/+GbF1psCXAjoP8XoYZdJfkt0biiFM2GQf83W93m66x/Z0PvjsFGCJ6vh3He9/GU8SzajaREgAg0Nb1bJQJjJHLaUgx87jxI5lMIYgjAMCFxwXImn/WblMckAqfXDT9gWUv/KJ8c4o3Kb9wd+yTAIY1xiVT3lemMxxHVH1SjYtU+WwpwBILwE/UOyQgJ9VoImFcvAI3gmCR1+xLpMt1BLhudKJmMFnRxRpZ78Np1xCMaWAC6LwCsJIqZLrohikBx4/sJnvsBpi0fJwya8JTb7SBHlm/efQhk1dUg8cafp+BSb9Yc+plHnLMKlJxIdSFq/WIicIVD/KojAgAhGIEIbGGznJb5Q/bRvYIzBTLKDJzUiih1eujSQdxNMZap4f7PvgQPvmpR/Hee+7FzNyssnt7zRY6pIcGEUB2C6AqOBF8qcm6Wn8ikJkueHeW+NtE8oLIG52soHZtmxCNb9pejvfOAl8ixkaX85ZRFLbx0gEe0zLwPZxYXkrqevR5od3OiDBxKd8cOfA+hyyzD1ClVnQ4ilDW68oAOo3Wxftk/APLwbP4bh9Uxxfqf5MMVrQeec50Jglq0JHlOfP9AgQKFOCxUoLYsbbg0saT1ym6aq2eaCww8FJ2ajzAoE/H2DJ1fv7OcPBWZo54p7WrJnjJ4L9SLep3HEDbHplmn2wNTGZZ3VhLxzCbtInmvh83tk+JbRJAMEhV4qdku6wGcvK7s0vLxy4ONrJoc/b7/Rgpgu131No2+bE0l636KJQbGfVe+gnUN8kZKMN2mwTFWHvZKBdQGvWQ6+zh6sWfAt0WmlvbyOfKaA+L+Pq3foBvfe8psHHpmUoOKzMVnDyxiKX5WYkE5kZ9FA4GKFJjoNsRaOoAj236QbSTdMZK0Vr6DSjoWkA5XwFZmeu7+1ilnsVBDh0Kn3Kjz5sKd3GcR65PIdAx+tUCqvOz0gBg/f8/+9//Je54x10oLs4D7BKws4X68pIGhx0tmHFVJpqCggzW/oIMgDcCALj+uR6Zebxy5YrWkeuNEBTIqtT7XPD7z/f6euFr/DdZRczwc71w7NTeTeKfJLWmdYJqJxtK3qbtq7wnKiELtYXxXPfvf6MA+E1sE+Ych+CANmRjY0PXTRvqDCKOkQfHvE4HIh0o8AA+2cKjln9+bZzHPhYO0Dpg6J+bAAAyfeynXcuR9zfaXx2UiMePwaGzGLyEgffRGWYCbIN4WLlUVikZxfn+j9/7Pc3LVrNlNONKRXvAyVOn8JnHH0O+XkeH2hWLi2htbaE2Y2w2Ply7xgVh+f1eohDf/3gMsr6Xv+bPx4DyUWPxVkCDQ3ZMm8fP7r+wfTLnFOdYvdaQ/WJgz/2HrAlauW6nh2efeRavXXpNQsqcW1evXFEL1eZOU2U4p06dxsrKSQkK0jbOzy3KT/3Wt75jOh1dlooRWCYb6UCBdbvTw8wsg+njWiF7ckR3YOJCx0x2lHPoMXtPQToKCdPHZFeoXgfjXguLszUszJZxz7vfjkcefh/uee87sLjQwHPP/wRf/+af4gdPXsTqzW1R2B965CF86Td+Hfe+7z4MRgNs7e2gXK9J6LtYKoslRW+TrfXod9NvLssvPqzj5ecaz+lk33PtjMCy89IcC8qtzEmiltTgaJoWkQkVp90tVC5JPyFsTrFAwSsFAAAgAElEQVTd4/6k9sKRqLGU9UP9M49HQI1Al3wb0unJbqAwMlsz9/qi6vMcEg0TCWwaI4GBsIEAY7Up5W+WClunqBqWT5zAiZVl2VeOke1WB+h3e2r1RwE/rTFOXJYXBIFaYwPy3IvqGqASt8FArQNZkvLqK69at5BCWlbI+Chdm4dhIvOjAgs6BKxeM8+FYwCvzS3ZIe21pvslzQABGdZiVP5TpiuAeWrBdzjOEZq6ROVpZEpeJt94nB+juJ3lKscE/9nPx/ZKY8MygojBlt3nYgAgBtntuB6nHNaC8e/NJoBi+yhhRml7eclsJEY+oW1HvRBjtTrwb10jCCqNFLd6jHE4wWUsPN//4vEwAODBu1MAwAdi4h5MUpAmfdRUriTZWF0RXpY6Q106ND+9xV76ha6Yn/SxlMpmEGogIhjqXVSXM2bbNBPROirw5eZnIj82yHH2kic4HHQDldVT81GGOQT1arnnGWZ9PxFLU6dkFloUH0fEgqCL9RaNAnRXMpYwX+ibKdNJhM0WqLU3ch0Cq0mKaV9pMO7Lc5JdEY9BFrk6av0dh56/kXOW0oN+tqMw8C+x6irDAbLA366c6vna6CjPx98cRwVnZA8AlaFtAkJn6b5SGI/isDS4pLU2GqCpzVGdG8Dqxhaa3S7ufMc7cO8HH8IvPP5ZzJw4geq8odoScCNiq4gjjy4NNVFZOkiDgTY/UfdYb1qtorm7mwTV8UKLHUcPoJ0K7xkpzqPlZdbZGjBgjj2NO0Lmf2hK4kmNlyPdHpCP8NprrymIdIEr3jM5XWPLUDKg10J3Mx+odHEGzANkAyAs0+Z1tPw8N0EHBiZpsAbEiM0SVFCz807rL7Tf4SnwnOiUcwNmALO5sR2EOc3OpCilCUKmBsvq2Pw9lqEnUMfvTpkXBlCELU21s2ybSDEyqw3mdUhjoFJDoZRHc38bFPKMwQsbGzohFmRoK2Sf50BVTEEQrlECCCmAkbVDHgBlHWN350zjY7KFTPzeuMY/PnY2wJrmlMd2cZpt4PjSFmkDTNquBZ6NAn8rg9D8I8iWtKwxcIrbFUtQhoOe5luVAqekdLb3sbt2Hfs319ROa8gsUqGEK6/fwNe+8V28dPk66rPLmK2WcbI8xun5GpYW51EhXZIu5miAYbeNfreFmVrNTs2p/yH45xNDarzkgnrzOIfSKIeS+url0R6NsD8a4fLmJnZHB6BLf5Avo5CrIDfKIzcABrygxTpeeP0SHnjwA/hH//R/tTZ+y4tSlwado0oZu1ub6uhRn5lVVof3n2uEQnzM2GQf0+7TUbb0yAAxMOv0XbQze/u4fPmyWnlKuC7UtnI++x4RO9s+nzl/VQIU5j33S2cAkFk0Mzun++pAI+c8tTfMFllrXk8ExGvcQEoDRejkesDsts5tHI9z3P78RntM/FnaDmNH7ei8eGyp0wdH3+n6fM27nDgAwPP1sebY+Xs9yHbb5zZ8muN4XOD7lu9v4jClNk4OdhA69GSF2zu/pgkQoFxWffD87BxWV1fxnW9/WzXtGpuq7RvUE/jEJz6BW9/xDvT2duVI1hcX0dzawszSEsZkt4SyLtpk3jdnP/HzsUaBO8AxrdTBC55nDKL6WPNYxwX48bhNWwvTAKRkj5nwMaffgeMSGFxiLF9ytgvBdwrcWfecUdAG6GJleQWNegPPPfc8fvD9H8gYce+/ce0Gtta20Ov0VVrBzP477vo5zM7OodXqoFgoY35+Ea+9fhXPP38RV16/JoYBkwgzM7PqdLW921IC6PAj9alSDzwDAORHaI2Ylc+hVKiiMC4o66EuBrkCKqxD77Uw7O9jNNhFLtfGLWcX8Mgj9+NDH/oAzp9/G155eVWlAT9++im8cvlVrN5cRbVRw+Nf+Bx+47d+E4srJ5QIaXY70k1SEqQWMtwM1AfsQpUCANl9xueHd8vwOeRrqV5tyI7yPjP4Zbbfkxtml4zh43PLW/4KBCaAwBKAELw62KRzCKWyamG6s4ObN2/qN0spubZcqJTZeA+IpQGQs1aB1L5hAK4STu7RIVNrzONQYqgA1PTAEsC1WlW7ZpXqEDAZDtGlgCpr/SlSyG5BvX7CCFAM4aKmZIOQFcuyKrW3prhuGT95+mk8/9wLYEcGMke01iT+a/X8BoiHWRIFaMYwDGUHib6R+YJuv6XBlTz+X9Le/MnW67oO23eeeu5+A94EgARBggBIgJNMUrJFmaIsUbQjOXbiDFJkJXaqoqRKlZSipCo/KE5J/jGpyH9B9ENS5VS5SlYoJZKigTNAECRAzA9vxBt7Hu98k7X2Xt937te334PIJh+6+/a933C+c/bZe+211861RfguHBcsrqEnWgECuC/gH8AwqwvNLBv/cNvuHPAHsZD1TIuJFIw3E32MB/IznRQH0t/KukzFzwjACwBA8T2zkiqZTQkhejG40/1BV0Tfu8AMyP6WdBwToOBBPpLcYOiBUR7sjRC/1v3RF2MJHqJH99uL/9I9rOgbCFCfAgD8qcbgxFX6CdNarHSigQHAoZ16jx4o/bYZWa3swniO/PGnn6PTEdfgIiACAqTC7UbTDYcAAH0iv15m5hlJTrME/GGNKdgnZf+shCEC77TtnF+zf8YfKnxmGKEQGIxrYAuQDJHxoMEpSmkPc1+E+G+9OeelDtk/fwhCpVhjx0eQX79aImG84HydxKB50Ob38MXp73jYMRBw/6hfoN6U0Q4nQfBTBgj7o6rtYtkz/xQmwf+AfkElFS8MPWgB5X8Mui/EFSdmPSyQTtvG1Zrd3921w8HInv+Jn7Bf/sf/2C49/TQFVkrLK2STYKPBXMLGACcKWxoc5Fq1wfOyOwDtvVOmugMgxoc2D4p9tIyRI6FMM8ZFtPVp4CkXwQG4ASdLYlcw8J3OHB12GH/U3QndE3UrngznIBwsTBCcm8yAoG9i44OaLx3fCM6pahsbmZx5tDbMAwLXGFAmTFRaOcXKqCODiGwbWkBBmFEboDZ7sQVwLDnYxeygAyQIHGoGGiYynGI2uPPulD8J9HkJAUoUPCjx0ghAOvgXImZROqC2gHAoMC5uw1S7nmbsJ3b6zAqZGBA+U7CE36GQjvFFtsdFB6MtanRo0DFxLgEoxWwHnpM/n2mGg9aL2y3fANOgv/jzrHWojaDoIKefTT+XbxyJiizoe+PozBINOLDeMrQZThQXZC78R4ellCsD8xlPRtaumnUqE+vvbtr9m9ft/u3b1t0/srNnL9jG+rZ94+vftu++8JINun1SGmuVsnVqZfvYhx61egk9sAc2RN0plHFraGHmCsO97pHbQwovOarqBQFe3tOdeDDehtOEmnCwAXAU9EQvV+z2/r5tHHVtqzu03qRqkxIEr0CzxN9Ltjnp2pf+wZftv/4ff8cO1+9be22V+wEAIAhlgfa6uAwGwMT2D/YJlMjhRBCAFk3Fr78JAHBihjwAAM6fUomZKdT+K1sppxjaNKzdDuV9ZbDZZSaCLwXlx+cnuliAFeCUWB0T6wsgJ/6BAefooYOOouDiFQAAjRoUrHPxPQGERUAwdY5SJ2tW0JeOJ9Z5mr0X+Cab6KBU7oDrvLrXNEGQBxESXAW7Js+spGvEHTGfW8U1pfUs/+NH3f9olSL7np0jKLW6J10DfkfwMKUpUyqzpd83v/Z1u379OoOOza0tO2L/97adO3fOvviln+X8gVhgY27OxugsAFbJ3LwdHe6zrlj3mjqradB1kv3J7Wrqm0z7WQ9jAMx6/u/nNV6r5y0fWALwoGeDRAIy3dA9wPgy2BzBJ1Tb3LG3pybo32c5Bc772g9fsytXrlq70bLu7qFtbWwzUw31/62tHZvrLNgjj5yzRqNl6+ubtjC/xFI30Mkvv3PZrl+/wf2uBHHSWptaRZ58SHeGsLuZQxQoaHZDsIVDq9SHNhmjOwN4BAj9vSsHaOSeUR5bvQYfFxlqsO/68BasVivZ0lzHfuXf+yf2saeftvZc29546w37/qvft7fffcfeuXLZbt29Y09/7Fn7+//wl+zv/cKXbW5x0bZ2dpx1C7dr6EKAqV+craEABZzBlrf1zAEA72TUQOnYAUolsE97wA/WoLcc9SBY2ek0OcC1jDbhqq8PP5RzGSWTUYqJBAl8oqwcMUQJHTSsWv8IDEkXAsf53baHyHAIsKZBKDPgsQ/BJzjsHVlnvkN/aGlxkVpF7BbCsrQhEx3bW5uGUk2coFmve/u/EDFFeQjLQcAmCzcfz476Bj1P7LzwwovUlwBohDGBDXY/rkRmBhMl1BtL1wPKjnENXqKciWRHLOJaBCi/gP+UO+AMyanJ7Xss2iv2CQAMyMJOij08DkoA8IfZ8uJa5BnC/zlpneYAUu63ZHMIcxDzINMFmi4lPXa+mCOKafCsCwUQx+IdB8Bnf7kP4iDMrD0iW80F4EGv4/Ng1+T+oUQcI9OftVP3BI3fd86OxdaB8DWNW/NYIRfzLu7FaSxS+u1Pf9RD+EIgl6IH6Y34z1lo7rUlaaZag5wEdScdf6p6K5yMVEwwnZguCJKDD34TJUfCphgA00iYKPIesE+FlzwenHsNEO45r/XzVmzaFB2QEBji4mhw/hHfS+lUtUh4G6+v4iUExYngrQZDETXaUAiQ8MngBglfDDxYWhAwSwYEOHVGTfr0vFK06f04Jg8L8B/0dx8N7z38I30hAwl7KuYJbzk29rjPLmq0aHAdxAHqJ6E/fJg1U0AlSQmo2gROb7VqfWwmZrZ1eGCXPvSk/e0vftE+99M/bZUzZ73+EV/zczRueL+jpSp58WBRYnzKHrnz5egxwgAGCfFsNMdnjZccrLT9Bh3/0sS6oI6x5V+auc6zVchcqyxAhgLjhWBYmyuuR3RNbvrJZri5vkFqGyih+I6/p9dK+nSghzJixWBdaKECiTwDPrGFRYjzOf3WW/vhej2DIgBARhznLTroQr99rIGG+6bvwmYTBj0AAyDKBKVm1KHnBszMCUBYC24f+Dm2rPM2hZ6BzNsPOR0uiGvRx9Yz++SP8NgIYuAcwDZAhFC/o12hD22+GaUAh+4tXQtpUFFcIxkAULCVD1pLcszTYKYYUKWbUbqB5htNzHOMTCi7i/aHURiK6cA5KufUQRTKOCE7EqwlCBk1qyWbRzeAgx27feVtu339mlXLNVtdfcRefuUt+9a3X7I333iHeh+dSsnma2W7cGrZLj2yZuPBUTR8hY0DEABK24gtzdACCWuM85UU/jz4JxUTtoLlLiVXYx4O2JYJzg5mRA800lbH7u7s293dQzsYla1Xqlt/UrXRpGqDatl++df+Q/sP/vmv2xgO51zHevt7DJSQGQIAALDj4HCfJT/NWtN6wx6DBD53ZMR+TAbAwwCAnIbtQStsCJxCfMH5xl4BsEo2SuCj5p070s4w0/d8b0eJEMppRgQWAHbRuQz6rPQnfK9L1LuDKQRthn7vkAAAwDOsfYmfah/VPJ0FAOA6HuRgab7q3gRO4tgOArq+hwODbjNlm5TFniWiKcCTJQ5q4VvopyybLcZE6ntMraOHdAFIA+DiuhYAoBpoZiCZeZQt8xZntO8EcuUT+L1Ce+alb79gByEEhuB/cWmJzuJnPvMZ+9DHnuWaAKjHcwCwabdcRwH0fwJYAw8Uw/fBfatMC7ZTAGr6/FJ/Tqysk2zW+wnm9dn3G0Ck70szkLOu4UHHBAAwgc5IdLThGpHwHPWcjGCAg0jRcSb8grffftte/u7L9ti5i7a3hbKUDXak2N5CqduBtdtz9siZc7a2dsr29wAgIFhuWL1a5/veeONNe+fyVau20CoQwZ8AgKn0WeJbxfpza0h/kEKrI3CbnDqeBq6cowzSwWJrEfSBLcUahcAkQPZWzazS27blhaY988zT9sUv/V176qNP2e27t+z7r/7A7q3ft6998xt29/49G03Mnv/kJ+zf+aVfts/95E9au9OxvYN9sjOjH1USBEnYzLUlMp2IKKsjM5YOltne9h71FBzoczAdc87tW92V6gutdzkXoyMPdC+mk2OegOPxkSCq1ehDgDnERAvYDPv7/BnK+tgr2KIvWAbyRmUrpRXAfTTiJDE2UfffRhu/urf1xrmoW9Tv2e72ju3t7jDQJ6uHHXVwLhcbxBoHQ6SLLk/omKNkZvgnCv6vXbtuN27cdF+m3iTIhGtFggggATpO+IwgYT/7ORN2RmlIMJi9DZxfi891+FK4KwE0ocuWAAAI8NG5og9WJGxI7P98Bjgj4xf/er/rV+v0/QAAs/ynqX2MPkEOAqfxT+p3pjZbP3tIEcnYQhs/nfckADO7/2qda6N4nakPnto3zbPU15bGgufaI5gS7TEioiywT8ApvBMJ4OLYp88BP08F/KE5o3259FuffGrK/fQbi6R+LMJpw5oglZlgm78jdURzZzjQ+QhKdOMZiuOrOzuF36gUrh1FYxYV9U1YYJnT4D0SscCyPpBkKuTXQZXtEElQRl2RNB8QmUI5spo7yx6c4VqVGfFBzkEB/92s2oCIXwj5UMEzDyJ9TPLJISo0zpM5GFANjawiY1iCAzEJ+PC8n2je7w913lEyQLVebyuSLaoCyoWx01hr4aTPU38vfl7P84EbaFIDMz1H8t/kmKWLIFuMoPFGKyUIoTA4RUaRVCxXGaV4ivpAO9rigS/ufTyyucUF2wUNtdGw+aUl2zo4sLubW3bq/Dl79pOftJ/7yldsDmq9y8vYzf2hAT3Fpo4ae/SJjZIMbCZySp3e5ODCMXwjRTwK9IsHjdcscAD6BgooYeTBOkiBAmQesAkqUMgMSwS5clDxHSJYcOo0j/k9VFqFBGM8IaKFTRFfriLrDmdx/eq1ooHJDTA7vbH+TX21cR0AAiB+qFpjZQ5xnNSZ9xpjrVl160iFg0T796yzsv8AArwV2qFtb20kcz9oUMxQe9CftcMJE+OOwXTNljPdhPr7OmfP22AaEDxkkOXaINIbAGtgeQWlI9NZr3Su47kVn3sGsITty2DJhOVTXE+zNkK8Jw2gZr0HzyMd/9TuAhxlDWVs3tRZCYEjF6Ipc5zX1tbY7313Z4dBBzIdWCto79eula1Zmtita+/a9Xfetkm/x3ZRB4cDe/Ota/bH//dfWK83tHFvaO1Kyc7ONezcUtvWOhVr1eC6ehs4bcQSTc10ZHx1+DVGViJnwnjA5BopMA1YS3lbHSgcd/tjs2rT7m4f2s6wZHcOe2adRVs/6Np/9y9+xz7/5S/ZCD2xYXdgH5CdAQAStpjCmdiTtH8lqr/uxFUp8iQ7ygw4sjmqmYwsMmwOeqyDvi6xUDBe0KZTApxa97hX6GNIBEtsGbye2gFcEkSsihQwzTc9axxXFH+cE84/23miJRkTWu5EpJ/LivcKoPu0g+VtjLpHDnJjvS8vL2f9tnOn+nhmRucCuCdNA81fAR24Zg8C1Hc+Z/rk83h6pRTvvbgmUgfMgeRp+nJqv4sOZHom+TEE8k/a/JLXi/tC6mdhnYn+j/nUbDS4ByB7iBIH7ItIdDAbja4XzSb1IN58/Q0bHHVtrt2xg8MD2vIPP/UR+8LP/IxVFxdsb2OdTACy46JuGd+RzUMQiD2XcKtsYxpERAQBsIBgCtYZy6B8LxJ1eRZDQzZPe+n7GJ7MBhXH+EEMAjFMlQAqjvGs/Tbdy1zGbeSsHnVTYe4lwM6pWnV3pD3Z44E1MtB/9sd/anMNsOgmbJcH8d7tLTACEJijhntsly49akuLy7a7s2d7O3sEArBXl6sN+6M/+TPb2XVwG2seYBbnAqjJALrGE2Z5nc0GMGfMrCyB8uHYamBwkQaNfwC00OYU9ouWNWwm/BgwWepQvTKb4B/YAl1rVzasNNqlH4mJsLK6bM88+7R99nOftY9+9Cnb2NqwV155xV548UV75/JlW9/YtOXlFfvCT3/BfvqLP2NPPfcs9wyv2x8Ga9xb4AFwQEa82/NWx5i3eA3967GvINNdQlcZisvmnXXSjL/y2sfWj2P+3p4v+UqTgZjXsHNiRdHvli0ZjT0I9xrGoLar9bb7D/gS48aTLV7+i/crASmhYvyO8xzs7tndO7d5XmhygPqPdYbDqeMIfvfSmoo1mh1qReh8GxubFPu7evUa91u0d4SNhA+ITgbSSMDNQ48C/qIvHg9IxA5m1xxpuNGHjT0y0RMDewzskWkOdgKyhwg7GB8of4V/wH2CoHckyZLocdZ6S0uAZDOzGDB4fNI4K9punEvMiPTYxfMUA950jc8CYNM9gXvfjABe7zlpD+A1QPtIpRIxB9PAPt1riq/78dHlyOeZPz63OynTF+CS780SB8wBF72eCmvq3nX9mV0LgEu+oBJ0pd/6VK4BoE1/io0UF5c/HDkLUbdEp2y6zkGOCnxL1K04bdNvMM2S8Zhs7xSjlzkiTo3z/uRlomb4GZkGD2pGNDTu/Ik3E9/DWRQCliSP88XB0/pgE31FM9LEAeLgBQCQvp6DC7HmEGCwVaEUso+rMabZVDyMrPYClzsesl0gvpMKLJ2CxCg5fSovcwj2UeaUekDj1zNrkShASB23osU8aaPE+4oLaGqx8aSBXk8dNP9F2Sq9ki4+ONl9GGVP7kfwH90BQD8CQDAckpKPmntuetiEaYyR4RtadzKw5vyc7aFX/eGhPfXxj9sv/aN/ZOc//nH2KLWV1RBVQF3AwAYsivLemRC+6bTmmdWDswkDjXOJbcL5imPMFEvMF648wOImlRqi4vBwHtMB8baF8QQzOrkbDHOhroE78BSnGaClEP4B0fcse5qpwz2ohh9toeBA4jWK6HTRdsgDbXyOdbuVCjdjgAIITiQaqAya1muaWfTNGhEXMm6oGXWVf2Xz0/fiZ2QdIDqGf7geOAK+DrBBH3mSWQY0c8Acq1lYXCLIByAE4yBHgc4Ya+SqHA8ENmAJwGmmYnAPJR2eEXQGhf4JMU1sQIL+8rai3h/rDuPv9gzAjAd6+JkOQAW00aOsCwPLR6JtmIuqVXi/6Ve6CWIGADx5UACRlhAUjbvs7Ky1lZ6zaHO1qZH1EAwqzxJK3MidMdwjHNWtzU2WyywtLDDLcQjnbTy2xWbdBjv37Mblt+3owPvSN5sd29rcs6/+yZ/bq6+8YbVKg0Jx7UrZVtoNO9Op2Wq7avN1r18bcv77lzRPcsZTBP7BAPAtU6PlAj61qH+kTkh5bBM0QEdmg05P2UaDknUWVu1gWLZ3723adrlmlzc27bd/91/aT/38z9kAQpLjoTM/6jXaF5RA4Fzp5imQmmCzAvFo2cRnHaUeop7KdlZrNda43r17l+sMc19rFlkcAGWaK1o3Dji4XZXjqSxY6lS4zUeZlAfIsA2Y+9IDwe9Y07L9ArnyPQgsJjiQ02rdsj34juyh5l2RvQPL3ek0ydzAPWCuY72ke4Y0SNLP6mcc39ts5gJdeC0FqtNjpa9nDkwB/ObYhY1LnbepfSerZZ2wDSIAdZ0ny4zEcVSaVVzDMSg/EgU9uxYUMA36WQYRc6wLZz/q8BkwIUPPet8Sg//z/z+t/2tf+5rdvn3bmvWGDbo99g4/e+4R+1uf/aydfvSSDbtH3NtaCwtsY8y5wYBsyNpSinqNhgSH0WYMSUDNK81BMSlyDZrpEka9H89cpW8YOyU50jlzgmtwzC7OGmM9l+Leqt9V0ia7mh6j6LwfOwbs7wisvnzOKBeVA0xJRjmeNtlHAcq0qk174Vsv2J3bt63Thq0v2c72jt25ddfeu3nblheX2XMdwRpAAGgJ4HcE/MisPvnUs/aDV35oL33vZbt39z7NDN4L9XXYFAAAaL2HuBMCc9ivsQ9i3bLWn5R/ZzKgJGBchr8NtkeIudJcwl9CptxBAOPPYDf1rGrrVq0ccbMdDHo2GgJ0A4i/wE47P/13/rY999xztrK8bN/97nftz/70zw1ZaYJS5ZItnFmzL33579kXvvAFvh9+BkR5W21kppHQGFitXrW9vV17772bbJtMcbxqhXoItVI1AlvvgAT2HkAQZd4xFnq2SoSI3Uf57GqFmlBZwJYEc7h1lAMIKJpKgGHMRhCtrWRsAi8kdT9a8Yp8GmZb2RkMMYgDQFinSwvzZFYyIXFwaEeHqPc/8qw/EjqDgS0teGcSMHW83Wad9mbQH1q13rajox61XW7evGnvvnuFIqcYIwDv8HswHjkrUmCB74MUS5T/LPbwVPt2zV9vo4trJwOZCQ+UYEg/QP5sBKCR3MP8g80ggJjFTOpcwo35RPZ40T85bgcmLMHOOC8zqPLZc52V5AzQY5Z9meWLz/TDMk0h/2vxc1M+QPxd8RL1xgCIFpLbKestZfgdOzb2OpVAiOIfkpGcg4nukdujAAF0PiZPHRw4Kb4D88X9hNleZum/CQAgRREySgepuJhwTvNOTwLnSkBB8cZcmNOVtknBi2g8fZ3HQvjNC0vRv6nH5MEBa5dLbMsHxgOzwgRgUNtSydCveISuuu+HFZ7igxAU/ixinkBD8TgAwIkQDzvdgLjppfW6oeSftfHLyhTyAEmbkIKmXGDE1VNryH4BAGB7u3wj8oy/P4kMyfMpmrEcUqSouPHp92LmWK9nG2g4rjMdnAIAkDpR/v6SHXV7D9zfHyQChIUzbtRsAuc7RMUo94jbpsol5kcE+wjyjnoUgQQijt60k1rF+tWJ7fWO7MmPPGV//5d+yT74/Cdcshzz4tSajff2qeYNqjBEvUrRtgvhwXACFfk+FVcZDPNc0APoc3PIssKJgc1vNmZTsGBOclAeaIhIn3O2iS9Q5lWSBYs2eHmXCxkBvRdBGxa4snupECCYAOjVC1rvqVMQMXLHHNklZJkcQPDAR8ATrhUOL4Joz7Af8fPZOIQRkfONudVqeRtOBSByHAV2KYBJkUeMtdOFG/bEE49n958GKm4fymy7hPendXJ5MDGhUJOfK+984Owa1AKOSfeDU4IuCqi7lKiV10jXrNXs0CB4Dz4AACAASURBVJnyDEbeDlB1i/1BLysLgqOYf+GZIfgCkn9c6EX3otpDLyPwWm3Va8N5XVpazALKYoCFcS1SmIuLLZ1fs+aaShSK7/NNCgIy2vigNOuZQm0YuD7UCM912lZHNgrrAm2HwJrpdW24t2W3XvuuLbSbtns0sUpzyb7/+rv2//zZX9sQqvxg6ezv2lKjYqeh9L/QtqVW1epo28h2qdgbchXgYonWtE3DfuMbnWwzREBrIAXBka9MbFge2wggANquwvaPkeFpkO6/15/Y0sXH7U9f/r79p7/139rf+ff/Cde62B7q74xzFgEA2lDaIleXJjMpek3j/WnwKHsrCjyAKdRn43UEdFhbmAfIluPZnjlzJstyyHHg8SYIin1P8Az+dF92sQh2IewWwZ2E9/T88FnVsKdBdzoX5Dxovabf8TfYlGkHI3c2UAKwtbVuzYazj8D8wT1qruM77IiuRw54GqA7y8FrHvU+fMf44fOioGs9cQdMshmpSNise8R4H7MrcqBsQrVuAQACZmQLcB4FIsX9kft5WOz3wwDQdU8dB/dZrVCoD1+wzZjcAIzw1YDQJDLDUPuPMrWv/l9f5d/EGAAT58NPPmlPfuTDpP+jTS11cmDLA6hE8J/ek4IcXDd0OtQZRnZe1yi7noItqUCgj5drNKR2XmtAwdODHIRZNmt6fk6P7jEnOnG+0zHOnPQZJRr5MRyAZ1JhRlcI2poAi/LPOHOUv+NZHfbs4rmLdvnyu/b1r3+d9fcrSyu2ubFJEAAitxCeA4MKNdz4jv0GYoPoALC+sW1zC4sGLZ7d3T174/U37a233+Fe1Wx36OeQBh+BAcAbBGLYD9utdlYOpNnI96k1Nwc+sr+cr25rMz+4NLLB2HvVg0oMewwmwHiEjgXITiL5NqQ/9swzz9jf/smfoofyja99w95+6y0roRPSYsfub21wnfzET3zGfvErX7aPfexZG4+HtrF531kB2CdjrkBEVWA67BXEYRECKokBQLANkCSEPLF/uo31slmfo5GhL5t3QEhYmEU9KegoKeuP5ym7jOcKcAC+EGy7B7jQlgI4Fl2B1HY5SqBYU88W366lhJjkcB8Ci33b29unUCvOjyQSWyMfdRn837+/br1u1+bnFhj8H6IUE75Te842Nrbt1R++bq+99hr9LQhIAnQDcADdF6w32FaKzkYbRNoCZJ/hv2HeKgGo5+1ZUQfCOYe9lNmFGPNW0ux2Bq2jJAWlYgJFTtQEihIZkbURmtD+SNuhEFzOCjaLAar7d3DJ8/Wd2njtBSnDUXZExycYn7QhTPePos1Jr0lrmf5OAB0PslH4WxrUZ/YRZYYQ60tauep9eo/Hz36PU/Ez5iJeG4NDII2j6fntIIA+m5cAuTgzxW/QRoAMdPnX6vgjrR4XCT5Zo6D0m58EA2D6JPwAXwolyHzk40aiLtSrR6YUwLlpRPDviFE4SFHTwIkYqp1skTcBui2Kw3SdIQceKpV0vrzeIW9Q4ZNbXTt9gL3+k98pDoLMfCCASeBMhX5+oGL9EQZ5WoWVDkZCffTFA3GsuNfkOz47TRLPg3acwgNg1diEYxMqoxUYWYOKaRhmCQH6E+M1KuggnsEFHMiGP4m0emLmHJ61GHU/FPkAAhpr8HiAf7y2pfgeBawnLaAHBcDOAAB67RRb0n5ZG4b6O9CTxuyjW280rVKDGF/ZRniuqPuCGFylZE888xE7c/G8LS2v2KRcsaW1Nfvghz9ic+fP+4SASIp7aqzNgqYAfm61W1YtoZa070qmaS0vgxMPhNz5z7gxU7dJ0sKMG39YUKYFGYV8NNRTDkY8W3dA8meg+vX0lOiSgMUPRxkbyH60t4HToQASG4gy9AACRDlGEI62NFwv4cQpmFEmCO9FEA2GAFBqnANfHsR6SyQK9QWqXDS0OI6ceY1nbiQntr+/S2RdnQaQUcL1QlcAx/f144i7gxZwTjywwd/7bK/kwJnG1Y1h3trPA5I634dj4H5w3UeHXTs87GWsC/w9c7bDKWSGPjt+oOSZoCdolq6Srq/ifNdaS59ZFgiVSra9teXgZoADeTcIbwMmETNdQ3ETedD6wjlzEcRpBpacetXYc9nBliuwYRmOC/FB3b8C2zMaWgPrZDi0O7du2Z0rb9mlxbo1qjXb6ZXtD/7PP7KXX7tiq2vn7GB336qjgZ2Zq9tqs2yn5mq23K5ao+L0UNAe8b2BvlWptFDBmWCglSHcIQQYg+kAgDu0AgCGJSDyziLyvaFu41LdRrWWvXr9pv3O7/8rO/Xsx0CtsfWdHVtdXiKjTL2d8Z2WNdhaGYAaICCDpczh8s4tKn/hPAvKHjJBWCvI6iAwxs8Yc7Bg9H6ItKUMD5xLATjAK4B/UHcn+yecPwW/2ug1XJoXWmtajwiAtS40h9K1Lkrr7Ay9SmM8GNc6qqGlKjJh5YmtrCzSiRNV0xlK0DXxvYr91eOruBY8wK4zUYD7Vrld+nkcRwAnxrAotAqGguuFRJuqcN713HidM/ozc0xsYr0BMnJVZtxgd+AwYQ3Knmj8ZNeO7X/vo5Vuuvan9gYE+c0GAwKMG9g1oPnCILnfAgfdbcB7N2/aiy+8yMBDNgLB0U/91E9xTnXQxaZStn73iJ1rwGZpNJu2u+e6DgSMBCZnJZclBqQPktHDHqHPF5MJKolM56DuTzZ+lv9xkq+Q74v5O7gHJiWixfcofDj2XGZkvGba5oS9qmPPsqluh9y35D3x/2Ub9UdMUiwsLNrdO/fYJWB3e9dWmPkf2dbGFkGAe3fvkanRakAvZ8nazTbtWqVat4MjUOTL9GEQ/G5ubtvrb7xpV6/dMFDCAQ7U6mDKuK+pUrgewG909SA4wIpuswl4k0iKeWAI39KlyhBowNf073iNgUutzh2MQSR9bWfbAtxj7m04sE6rxQD2/r37rJs/e/osx2B9a5MtVKuNOtvhoRwJ9P65ubZ98Wd/xn7hF37eGo2a7e3vZO20kTAAwwCsgFqlYvPQW2HXnWg5iiuOrhRgSaCkSIC+QE+9H8+kUq9mCUbaN8YEeckWgYWwDfTjBBiplCWcXzAJwLgoMSCdsPsUbAfWWGYjFUskicUbV9+N2n5k+70jAUANsjygXbR3YCvLKwRyYMMFeL575Yr98LU37O7ddc4BAfUoa0RSCuwe2CP4KRizVItELQ7JREzuNV+Hbt14r4kAI+ds4usxfnTXOC/7zspb86CV0FH4wWKiOViCWM/Lcqd80uT3lMKfBvgCAFwfImKm5HN6TrI5s2wGOaAnAABFe130S7mPwnNAAJ3YmFl7lPZcfc/sBBIckRQuAgTpvdKfiD0oBb/BUkQxM9abEuwSWOb9oosHwT8F8A7sZnu1mR0cASDLRXCLfij2NcauArUStiuv6zc//bHce52RL2cdbVab4E6iD4CfihekPtpqYQ/zIrX8UO93oxniZpG9l4Hh9GHg7gaOzmhWD+u1OjBICBBp5txa+UUE2pktfNTqhuAfywYq2OD0/jzbFMvcUCKqNix6+H5PaoMlgnbaJ1MTXl0QwuFMgvMIFWKsvGcjvhw5dIeqBvRt1HNjy7ZKseiygCKy4X6UqUDDHwAcUEyhk3MQxQ04C/7j85nKd7LJphtgEdGa3hxdh+FBX0UK5dRCxB1FxoJZ+6iLyf2TsjXaHQb2bO03KVlzftEeuXDJLj76mC2fXmMZQKWOTXBiR3CSMcygzhn64w7tqWeesaXVFTtz9ozNobd3jOUkxPcqjbpNhh48495YjwqnNfrDZvfmw509ieJCKzoms8ZkFjAgFXjO98Qx88+XSPlzqo23X1E2UusDVEEZFxwfdC1k7RDkIvuYz2n08q0xy4TX4NiBGQA1dqfY97LsuGrm8GxxjLSGDscGrRhgALLqI9TvhSDPLGOt56+gQ5ki38QHBGI8C+sBewoOYASQKcVGCEcA3yXa6RmtMR0qZx9AK8GRbgVB7vw7Wo33S7BKgTVYAxBnQrkAnn+xCwE+g+At3wDi+SddPVwF+eQvXEMxuNI8wHQC0AGEPg1g0rFQgMjZMIMip0DlpCtIRYw0RzXGGZLsUy3a/jmwyvrIcsla9bod7u5Yp1a11YV527l/395+/TUbdI/s/NqqNSZD++4L37Wv/r/fsOb8qo1LTbt29YatLi5Yuzy2D55dtoXa2OZrZg1k56GwD60Buh4Tq5e8Zp+OfnITYqTljneepdPbsIH66CPoRxcQNmVxOJXfKzapNqzaWbD7hz37wlf+gX32V36VYqFb2zu2vHrKDg52XQwK6wylH1iDwfSQrWLmifvSmPWcap3ILAyFkWLORUtaUD3RdgrrBIAW5hUCSxwPDh2onefPn+ea05eeSQoAwGG8cuVKOMieIVdgr/miGmxlhRQw49j4mxxovT9do8wGMXj31p+wfeqE4YybXCM5B62iRRXrQyfW6wJgmFZoTsHAzLGfEZDhfpzhlD94XLPagCmroQA0zQbp2fg8OZ5Fyv8u0E4tVPOWpdjjaw1kUJy6DmeJJVO1WgY4Fkt4puw8/JEkA3fSGjwpoMRtoxYf1G6cH44/ggg4+BQUC32Bl7/3PXvv5nukHy8vLbGc5OLFi/a5z3+egX59YQFcZ7Y5g47F3NKSHR0e2PUbN7JMIfqas4sA/wEMcPs5Grp4mPaJlLmlZ465S5Ch0/HrDJAH9nt1dZkimQJKMH+kO6K5+UADGX88KcgvOu7psVJnvei4Z2s3gOGT9mcxwopMz+L8CcvPbyp5xbyrVutUa0edNjL/zUbTXvzOi/b6D18nCABGwP7evt2/t27r99eti848JQgJN/g8sb/hC0E9/GOCWROouzfYOeCdy+/aK6++ZvfvbxAgwOsQHMS8P3XmnO3sQ9UfSZzcJ6U5V9034AEyvYbx3TsDQH0d5as9tLGlCB2y2nF3Y9g4z9QDBAYrAGwUlBSiDBEaB2DPwbbAf8Oc89PDf6oZxHIB7G9urtvnf9K1BC5dumCjMUqUjgi4AfRHQgbXku7ZAvtwfMy3e/fuRYLBdSgERGIeAnyFEJ9AGTFYVOaItQlADa9jTXGnUEck/uYAJffbAHjAmlFZCNYW7gngB1g5BN9iPwfAe7iPLhq7nnSEDhhA2x662Th4hxbBC/OLbB0NtX8835s337OXv/8Du3X7NudOrdZkIoIAINovt5u83h7Bzh79NWdRmPumYGrEtYIR7SLoKSs44vGErTgFWqVBduiqTa/PgAMFckdwTPdUYwcAJCjr8kM5mg8AAk6yAUOwAKd2/uPHmWU/w2XJtNFmr1f3/WYF//Tp0IWs1owWx3knpjTmSeOl6dgpIrIg3Ohv8tHSgD8dm/RaHLzxYJrJRMVkSRxAdhjfEyXD0qtAkjRi5ZTFl54f5019DK0P2Xi+9zc/81yGYfMmpIIam6pnREKVNusJ7dEQHww1NKZFPNQawjNKqlEIld5UcRVrAkJUgaoykI2A1q/FFywWGIN+InAiQ3nQgN6rDIQ5YXOxCwcEJjaHGl6mUV3AL0fzQBV1LNTv2Wc8DUQ4NHggrO1UYE6AIp+uTCwLQcycc78GZLCzrH0CQLiKtqOLpN8gAw09g1BeliCJ6DsUHJnK+ot+5s9K46UFVlwsysSkf8/uVX2+CwDCSQuuuIhxn5nC6wkrXBlM/XnaSEzo6BCl5EQJlB2bIQx2pWJ3NjZt7ew5O/voY7Z46rTVQaNqd6yMWv0y6siO3IGq1WwAtAybBNDyctm6gwFHvoc+5TahIM3ZM6ft7NkzdgrBy3zHBt1Dq7X9/ZxBQ+8pnwZbAXn534tYS1AB/yYOzBTAAuOejF0+Pk419FZ4Ce0tDC2dszIUyo9yij7WSYjVHHW7GYW/1+9RBViZLTjY+PypU2u2urzo+YPIeGoNCG1XzXKa0ck34ZptQ8X3yLPqcAKV3dQ9osYZoIGyd7i/NGhVUJ46bLIH+I6AyQ2osT85ygbEEiBroIVMimdmtDKzgHsyosPhJQSetcQXM9DhAENZt5Bg4u+iJSMD6z/n4IRYGX6PJ4NvqQFODXPKAECXEGf6TPdxnZp/YV+PbUABdqRLr7gJY+x17CKA4HoaSVZdrKdQl0XtPuqJV+Y7VhkO7P5779n9927Y8OjQ6pgvpYr94R9+1e7cXaeS8dbmDl87s7pq5VHfzq0u2VKrYjUbstWfwbEE7R53DIo3zg0R06AgqiVavsiy/N6xGjc6QeG0em1j7gCjpAgtQdEG0Node/vWHfuP/4vfsOf/4b9rg509G9bq1lpeI1jWOzzMGDGw+xBI6w+dbg87wLkeDBcXJnVeAeeSggvWpU2se4hWYFAB34vMketsAETCa3gWjzzyCIEsHBvzVwBZMQATAwAMAgfL8vIU3GsKGKTBT+p4CHAQ4IX1L6V+soAoaAkKrIMLWIv5HHM8Eo44V5b2Cr4n9iC2IETQkguX4pwChbE/q4Y8nbupgwUQEWsI9yjQQmCFMn2yGdhLBHTompAlzBmMeTtdrTFp0BQdI/cvUEOMEMQBANgVBLp4Lvi75kBxTWXj7e7PiW14i1visT0CDJ3hgGOEc6BuGEE/9kQE6Ojc8sNXX2WgiMAL3+/fu2c/96WfswuXLtG21dst29nbpYHssKvNwO7cvUtWAcBVBPus1x54zfIwgn8AArBpkIAgqzkJjDTe+I4xxzgIIMbvaDd49uxZCqCur9+1ZsvnFd4vhobmwSwKbzous3yNB/kfU38TIB7zU3MidbgFOJ90ThxP9rFoR/lM0q46mQ+Z14oje4sxrtdcOwgBIKj5yPy/9MJ3mfWHjwi7iGd4+73bduvmLc4vgDn7e9scO5QHUA+jBH2i6IZTrlIlHlTxGzfes29+6zt2f33DTp8+y/dubOxYe241AADtfmBUupeqxBdmOMBS10XRdzbPtYF5ssQBAPgPsG1YR+HHRktUzEdcM4PwCgL4mv+MHvbYH2Hbx2ibiT26bhWsq/HIbt2+ydeWlhbs0qMX7LHHHrX5+Y6hdGl9/Z6dObNmhwfe9k/7tCc83I64hkhifwp7YZ8CgxINT/bQyIpi/ZNZA0AtMtncO8JOIcBCFht+U73pWlOVWoXimXPzHet02vQ5AIAg2N7f27WDvX0Cac6YQK2/lzuPBmMbDzCq6GDjAE6322enlStXrtn3f/Cq3Vtft0YTnQOcEVBFm+lgebpd9FgFoKzHPQji0PVl4qV4NZSQOOuxUYM2gGKeSGm68zRVso3fva2xz4g80RLAU5bZShV2fDWoywbXHZlJkZCNLmxizKVrLvX1U8BZazf7Tn86hf1PCCLi5fdjK4q2urjucYw8Ww/BX+bg80RZUvIj25Bet+aOvE3MleI9FH09XcOsGEEN31gMHHusxgxDDh/Fj5f4ablb5Ey8bH9O2AFxHykDrgjuco/8rz71cQIA2uCJQsDBSMEAdQaIKqLU0CKrmA0oHXUPVhQooc2YqMt41FMtV0jVd3EKvJ+hPW/UszG4LhdnqxCxxE6F96puhcZZLVQckvCyiPiHCYsF4xYkFlco7jvqAhX6CKQjsBLDQf3nQVGkc6SHE45DvGjREMu5EwrUI6B1B9UXsatau4PF/o0EAMpE7pWFkWOniISfi2OmXQyySYwNCshjsobSSab3zXJg/BliuIudME9G8nSc/HgTshiKCF666BTsHf8s1GvZxiCUyKPnuHOUbAJ1bfQKX1mxhVOnbeH0Wau0O9ZHBgKbJACTScmWO/NU40XmD/MHLIBef0AjO7+4yAwdgqxu75CbFepVMZ/wD1Pnyac/bKunVm11bY0gAkX/WFoD4KdMYRzH/HNPb8pkhQjLw5ya3IkWgybEGwmA5Y6rFo4/R98ElQ1VRiwPmn29pA43mTShaAzjUW/UbXdvj6r/RAMRGLF/b91Wl5dtaWEuRCj9ulJ6MK4Lzl86f1JHfjKGywOEPa+/x/tFsQfQgPNmgFfUrmleUqqh5PPPj5u346HaxmQcFGKp2/rmhQ3QnfOBNeo1UuSQSYFwESm8cECYznBGB96XC1XlLa9wr95yKKe7aazVhhDHY8YLTAHWYTt4IBFG9LgXBasYaMuR1rM/xgRgXTgcxzw7mW5Q+FwxM5WOf9FhTTfedNMpOri6Ljg9R/1eVpLFKU4yqZEZAoHSBubToG93r1+zO9eu2kqnZWdWlu3dt960P/2Lb9qdPXTjqFh3+76tderWnvTNugd28eyaLXTaBG0iZ5Yp9IN+iv61AHUpQhhELp9neZcZOiwCJbj/OdCr11i/W3GAtDoyQ/du2OMJnO1Kxbq1qu1Xy/bM53/SvvxPf82sWrchlLbnFm1rfZN0W2T/MQ4QRYOKOlpbASxTzbRAI2SQoOo83+6w00Zm1+AA24TBPYJ/tdJTsK15JyYLHbegmIMhgGBTxxJYy6BljEqLETNgXuKTz2ExXeSgKGDGsbGukcnGP/08a55wLA0BYFeEB6cNJ0CKFM/zuRQzRAawNLGDgz1m8xSYy4nHcRDAY1xUoiSBQop09p2xg8AHe6zsBu5FYwJ7JQqjfAyVJun5tFoQ6ZxmAMgZxTWoLWnq/GRgO0rB5loZg1HrDeMqW5uW4KRryh3ihwMAD3Ja4fPAf0IQggALQQYyyPj57p07dvfOXWbdUCaEp3X61Cn72a98xXpb2wzm2/Nztn24b4sry7y0O/fu2g6EJltNzmlkLQlmYI+KhIR3/QLCCYYjNHyg7o2+4whUXEBSYC3GQKVjGjOxqTj+44EtLHRsdW2ZbDKvU/a1g8/h3EUR4Ae7+PnaLr5vlvOclubJLs6ygSc54P68XRBNXzkQ4kGi1pi3O5sWscZQQqAPqvgAAQ72D1n/jQAQ2eBWvWlvvPa6bdxbZ9Yc1CT8DbX+6/fu2+7Olk1GCHxRAtdiUA+qP5JaCCORNW4027Z/AKHcqjUaLbt95569+uoP7d69+9aot6wCQT+cL8wmv5MJlXbz8j+SHD8pZ0krfK7eQImHGHRImITANlzwshFIgrgf5hTsoosEx2iNJtZAx53RhJl47MOo/T883LfxBD5G1c6dP2v7qJMfQQwQJZdoRdi0T3ziefvs537Cbt64wvMIZFL8IP0hXJsCoBQkBwwL/xjlaQKAUx8z69pC0CMvCUjf4/ayYUiWdPtddn/BPfaHLswJAODxxx/j9UJr4/DgwDbu36eYH9gA8CWPjvbd10BHxuHY6pU69R2ODnu2s7NnN2/cths3b5Hqj2eaJarQZapaJzhQq0AwmOJm0abPAQDWxxOsgFhehb6OEpuMc8CACD+HgE/Ybj6eogp6FsMkQaJX207bTzKrc4tK0DuCfXr6LniWvYYMfsaRnsEAKAb98oWyBZe0EZy15ou+Z3Ete9zoX7NsbTYmSeY8B0CwRzngduy48jtm3FN2TfBhqm4X0vOk13LS6/LvvYlDMA/DNCvjr30sMuRZHMBIMsC8wz1noKSlfykD76T4K/Or/vPnvQQA9ytKKJ9xZO8r0aMyItwIs/NHBaNFpzwTmvCaTR3L2yhFi63o2ZgZXsR//S4dYDEFHABAdtNbrggAYG/nkRNHGbwBt2dPTR9AZQ0ZcIdAB14DfYdTJGN2KqPun0MLEy8/cOSMRj+ZiRQZwjul0sjrcmcUaP1o4HU4RQAgeNEOAAT1XzVzKQCAjDOAAGwCOGaWaQ1AQTW6PEfWszhojLwuUBjzKy4uuBSxSh1qTUAHOKZrSNJFVzSYmpT+OpgOzso46StdlOmxOAdAucfcENiUbWJlG4JeWy7bE888Y/WFRavMzRsa6+yjvhv15vWmQeClv7tvtTJQWzjyUM6t8TvRM6j+o78sVGmpzg7FXNAeB5zwtUYNlXBB+Srb6qlT9sEnnrCLj15iW0Eo1MNB837BnjEKU5OXA6AGuQjAZPYkMmqFDEU2Jixpibo1zb0EDXYk0Ocz/ik41PMCRRfOo2jeCE6ByML5YxABjQW0eor+4RQGmWBTP2RGEvV9H37yiaw8JTOCUVNL9g3Xmn+ltaLM1tJwoh96GKRA1TXP5DzBkUdghLIBfM+E8fCcxr7OMxZQhvB7uQ4cC3f6vUZQmT2tJWyKAgQ82wQV4arVQUWsViiyBsqhxPewaTqIgIwFaq7znts+t0NoLgJNp+OH/YhOAlqnyKDVa03WekqDAY6LHOiU/jzlvCRBFntuJ7WJxbWXHqO4FjH8AHP0BXvEMUoCojT4V2DD98DeIFMehtFt2MQqAFhROoWabDM72t2xt1591Xr7u/bBixepBfDdb3/bXnrxRdvc61uvuswMVMf6Vh/u20ptbGeXOrbUadr8XMd29w/IyoFYjdtQrJehGYSm0Iki2FuZDkkGpGaTLgMYef9J20I6PWXPX1UmcK3hzNdsVK5aD90KqhVbevwx+8/+xe/4wVotm1RqVN+eDAEkAyhyUS6AZPfX7/P7aDLKA9oIpBCIIRhdnF+goKbrk/SsO+hHe9iwyWGL6YC6wWYghOwy/mFtQjUazxXHo8pziFoJ+Regh3mXzrVUbd2dYjc0eUlLTnOVICDAhmxdJyw3t0GwFf7dDZoAF2iPOACJ/S93BwOg0aMJMB5rEPeKuawgku0Gu0eZH4CPFPcm7FsI0FVnDtuA9abOG2AUAYDTuAhIFJsnFf7UPE8BTLymDG5x78H1OOOj7y5HBHvKWHN/B7gjUcywfn4PiWYLHLHU/qeEoGN0sQxKzrfLkot5eUDRYGYRCv+33nvP9nb3GOivra3aE088YU9+6EO0LQCtfKGXrNSo2+173mECNf/4h4wmrhuglWcqXfEcwT8qxFW2QAIn+ohH21SOCWxjtCnDWIi5gucpsDR3MHE/Q7ZjdTBnjvYWDAHYYAFV+c0Wf1Kkcdx/Kc7Z9JOZu4P7Ufu+eDH1d/AZ7QnTn8/Ph1ZsDnS54KpK05SNxVzknErA68zeEjj0/YG1u6HKW9BJCQAAIABJREFUDl0FPCOyQCcl29vZtatXrtr1q9c5hgB5oBh/D+yyXo8+KkoIcAutZtvanTmrkQ0QIEC9xVbF2N/nFxYJFLx7+Yp976WXrXfoALa3SEXgX/IyqGiZyuwmj+M6AaUJbITzlvGJIURu2d4WIL5oxp7Nxx6L/RcMQoxHvdHwvvcsdXJ9mMlR3+ZaLd7X+sY6P7e8smTNFoJb75AD4T8IrmIfhuAmWWBUPx/bM09/2J57/ll77LHHyCAEiKpSJDGLfN/yZ5N/95JRUOWVAc04EEnrZqxj+oH9Id8vAUH6UiHySZ2cUpR/gi3QqJEJtLKybIsL89Q/AmADu11jbFEmm4PtDctjMlAx6L2jvtUq6FpQsnffuWKvvPJDOzjsUpcBmjdsoxfdHXDufm9IUAdtEFnPz9wXWtti3xixIwOeCa6hhVJVD3YY/+B1xgZkaPt8zmIXBcVK5EbWW+KGeelfySpV7A8J007HiqWJ9YP4BOwj7mliezN56P+KX6kP8zAGkG8zfv40VtAKTcG5qb9HUtoBgDxRUAQBUoadAv+sxJIsE9cWm7U/pPGSxlf7Lv3xDAHOPWP56DnLYDo2mr6+knFaRvyVxZhinOu5hNsjkDMTJoVP0oS2VcSjiZip7ifdO4s2kLbyP/k4GAC8vennmM2J+GFKATvPEiPASAeHD1IPs6Qa8SRwSv6OudPEBsS6J0emshgrTgvngNQ11PBGO0D5z47Cpz05PYhOH8KxLSfbPcKZkS6BT8Hs7ekkTtE1f1xabK51kGUQczcqy/q7umqUHrB/riN3+IeFXscm/oAAmnSf6UvLb4lMgiRASzPJ8a50Ac3ciE+O3We+PX0xlu0DGQDT4zh9SDokzvz30WdLQG+tOCxVbFiu2Mc+/WmrdObsYDKxQzzrThvFUHaEYBct5lAKENlyglYSagm6LrNJvkN4CQggN+kxlCpWw8YNyh07BFTYkaDMOsp5W1hetGc//jFrdppWRVsbqNmiVQ50B6A1Ua1xY8mDRqGr0ZsVdckh7CWnUU6RO5gQeEINoWfD6MTi3jnPnc4vpdds5FLRKTzvimfa8CUwBzRmFw9hhV3WAg/vgTCnMo2cgwTHXHxM2c48OM7bY2XGJ6FQYd5LZTz9e9HQyD6IjolAAY4lnMp7d+4Fyu3ZmJTN4BRsb6cnIDIfP782IPcqScidOKdv43ddH65BYoNwVF3sq+5taBLT57Yjz8hLmMwNel7upHsimPSAL4EBaWYtDypwX6DxTbfS0VhyTSTgXvE0zPJUcuE+ZphC/EnyqDoGz8n5ojIm5HomVms1yZBBwL/YbtrB5rqdXV6yVqViP3jhRdtev2+NcpXZx363b3/5l39lL730PTqUCwtLNhyV2B2gOhnYQqvG4H95rkmxPxujjtS1T8JFyTMTCFyhZg2auTg23Mwj85ZlsKajq+Bq0IFF7r066lu71bTtgyOrtOdsVG9Yt1q3OweH1nnknP0Pv/+/8vw9eCo11LtifcHKYP2h57qLd929eyd6PhOO9vVYMgY32J86c2jLtMo2Xig7QjYIwSPbb0UAWXxeWOOnT5+mw4w5quea7VHIGAFgzPpg5+UxsDFyntLAWSVXRPzRmQFgRpKx9nnumgYpoJyyBhTcYkh6QwQQDto7sBhzkTWH3muawmME8T3wxPhRqK/fs8NtZDGjvVy0mMv0c2hvRlmLRG8nlddk4uf2XJsZNrYGY917UiIXtfhpjU6mfRIBD56BgPvi+pgeN9eZ0D/9jWzF6OjAgC2epUA0jbdMhEoNZ23KifcQl5KDNGJpyG74voy6Ye8uAVuPloR3bt229957jz8jEHr8A4/buXOP2Km1NWoVYNzhKGJ+IPsMijiCQwEdYmO4HUMNt/sfzCQyCZKXS7JNM2xd5vvpb7lBVAmH2ByHB4e2u7NLlhdsGkGtyKDj2qQ7AxAArADM/6LjjWfAOVot2d7BLuvGZacFcmGc0j3JBzQHqPSsBxDhC8Db11XoyTDIdDA49xe9DFQgAZlrJayVGu8FADX2JlwLk0donRulcyqdEdNFgBOCck845e1llUHF9eAYnZYrceO5vvnmm3bv7l3ahOX5Fdu6vWndfejqOHsIoCKArXanY2C3ABSSLgfGEfXkAluWlpbt2vWbLA24fPkyuwq05+bJGAAzdHFpxbZ39hnklcoI2qEzoG5H2PZRXgiASDocDuqnkYBsCMtp5zpkAzijrmcN2NNR3saWdgg19BKdHI0zthMo6JjjHjjFF4HWiR0d7tuZM6ft85//vH38488SvAezCGyBzlyLDAEACAASANsRSCDwg9eloOb7huymbBwSJD4/y8zQS3OErQarFZ6HJQtoy0edILfJKHPAPd+6+R79SzA64DuOYcOgAxNdA8r1Ktcf/BME9O++e81e++EbLI1sNtoM/N2fCAZbgL0AmbEsK4YSMwAjGBMkNb20oFJG7FSy5cUF12wQO6+gA4TSi6x0zi05B1f15A6CesKDAAB83/A9mWAduP/qiRWPxTNAJcqC4Cey+w39MPkq0VVgqij6uCNUDNrTd7Ajd9mTden7GDPEfcq35ZyJiamYgq9VPAEqG5Nn992HEwCQAub5zwDLkBCaZvaILSYAOf1d60HPfxi1+CkzcWoUCv7bNFjs8Q6fmf4QCY48JvTVQrstbabM3mlMfvQgrvSrzz3/wE/LWBYfraNNoQ6Z9IIkSDSl6py7fx4E5brpeJ5VUIAlHpih6Y6yk4rNViSoEQ8RPfbsTbIfBcGmTBE4HHaKq4QDmnWcjtnki9IdgKngP7JoTDjRcXYaUWxB/j3qbFiDnywaUf29nZ2WowdZrL9CljRYChQ2RID4AABAAdHxpeV3JeEW/X0WkjX7s9kQF6GfE99+0jWkYzdrnpx0QH/+QesN8rGDABUbAQAoVWx+dc3Of+ADtnTunA3KZdvpdm2317VJtWpz8wusyZKx54iwVCTEmViT2MuNFzagxEAiWKpbzdhCF/MMmwCMCTKgrYY12y3b3Nmyznzbzjxy2i49dtEunH/EWnNtlm6gowAoe0IgMwdfmg7lkh0cHuZOZTJvlVmmAabas7eJk9HCd2W7pzbkZDApPlYtMwvMbCFq+gZDivMd9UC99d6t2Ow8kHaWhBwrlERgE1R3CTk3WvOYe3DoNL66nmz/Zk2Yi7ikQE/6M44pES/PuHvJgpxGPH+JFiIDwP7I0aIQ9wSKHnoD+zHyoEjUzUhUJnVdDjqq1Z66FhQDab/GsTXqcABdWVvZSDhc+DyOowA2dWJFQ4ZjDd9CxnpWsJ5qYIh5IGYKHIDDwwGFuFRvLORYNuZBizEHAFBG5V00/LuvqTwzEii7I5eZ2B2yHsjaXDz/iI16Xevv7dqTj16y+zdv2MatW7Z97761aw0798g5e+m737N/+2+/ar3ByFZPnbHDbt8O9/asXS1Zs1q2uVbDFjotW2jXrYka0lGfehrTbX4QsiMj5XsHwsnacExWAcMQOHq0+862cWXczLJ5gBqir9z7xxNbbFSpPH360cfsxuaWbfQH1jx91g4qNfu93/9X1AAYQiwJXUPYttXLxLw0q2Z7uz1bv79l29tbGRDmWSYAr8gK1ZkBofO7OM+9h+DV/oFTx9FvO+nygvmO+YO5hDmFwNYdU6+T53WHTgfAyiZrQPO6RH/u+Z6ZAgfKSrIzjnODWHNMhzVRu8ffdL7MhiSOY7Z+3eV0wDxp3avyF5zBFepHZCqAKQEnWnssOvg0YdOCAcg1wk3VbwK7KtcQ+4E7SACgVWwICGjCtirTJw0AjJfWb5rBT+1KBiw5fWZqmaTrEMdJnUKtL31HEAgHGCyMnA00CpE8z1pq358G4o/L/087Un5NKjPCmIlOn2kboGXc4ort7e7bUfeQASBEH+/du2vnL1yw559/jtlUdqyBInm/y+fhegldPhNQuKEFI8ozxhIJEy+RQHmhO+wAAjh+0Qtc9gW6OXmELB8nH085y5xHWBHoCx76GJgPt2+hS4UHTrg/sc1g06XrAN0LiBYiq4r3wSZzLZTGLCE46nnHDILd0Q1Ce1FqD/0hR9pBoP+4mP2bRFtHT7LgmD5vxNpIfT1kclG3DoV9gH3e9pasrGCzYf5o/2I2tFoleAxdD7JTIAJa6EKh/RJjob1CoDuODYHQq1ev2r1b9+z8ygW7ff0OwQesB3xmD3XmaF85gUhsh9Rv6IbABuHv2V4xMdvZP7CLlx5lWcFf/tXX7PLlK7awCNX5JlsMNlug78/ZYIiWwbBZJZubW+CcOTras1oV4wP/GiOg8oAAAjFqTFr5mM11WgzIybijQB3YeQMX6OYYoy+5Z7rd98iZRUBTOYekp0IfAKzeHst0MVfRcndxcd6effZp+9Snn7fHH3/U7q/fseEQ8xydOlwQ7/Bon+fD2GAaoc0eBuv06VME+TGWeN/S8rKr1HPe+vUJMPC4DL4Rgnv3K1z4FozGEVv64d/ezg4V+dFuGOAX2lXPd+b4DDYhuokuSUdHduu9O3b16nXb3oJmUYVdrEHvB6ND+kGZnxpii4h7ashAgx0whJgjsu3weSACijLVMv0T7paZFljs74w/vI2lJ9EziNID6kgekI2tDikMVj11r1ILgAJilCo2cx0Cf+YedGK/dMA5P0/8/QGxyyzfZdpHKlFGIfVTPK6M+9GelQgUp6AufIguGdp50lc+eJZkKewNHiO4pcZ/sR/J/s0CCYr7j8B231MmVqJGjttFPYGpe0wBAH8ofu6MweDRny7TA/3MyjkzPGOwh8B9kulP2d8P8hVP+lvpVzIGwOy36GbSzVebh7u+eTA+PTlyJ8ap0zkLIDsmJuoIwVqu8Jzv577B0nDGXuvBQw4AEOH1CDjJ+uet+khxSwAAgoVaHRmmpmeSb9+ugu3jIXAg67WZZgupwVf1O8serIt4+KLVCHndv2d1tRl7Msw13k/GYIrjPv2Uko4IP8LTl0Mz7T5NH+jB58fFT4Mnf7PLcLpxvrHjAXk7mzHq/JHFbzStO5oYKvGXz5y1Rz/0hLUWFu0QtYbMfIDG6i2qfOVE9jbac8ARR0YcwbpT4D1ABLUdtD2ULDObiHkEMCdqetkGjEgzMv0womhD5+Uqp9ZW7IMf/IBduHTRVlbXMiE1Nw4udKZ+6q35jg1RO8eA3LP8zMIyaICD6PNHwyCHQTU9mSE7YYqAAcBzBuAFp3Bv/4AgAOrZkMFz2psbfZ6J68LXXPfo0Oln4XgpOMd4wqGDYnlqGPGs5FBrk0ipd+laxM9wZFQXrCBFwQk2WpRmZBtUtO/ztmeoJR3a1tY2AQDPhubZQc/AgFoHBNxtQHoczSoBaMXgQcEUaHZFACsF0aRqjXmk2mqq8SKDVQa9sBcCo3knA1HMPAvnAmMaV7yWOZRDPNRqBgCkLc7k+CponLmZYqVoLsGPD3vF3r+xxQl0wT1FQxlXPGZp0sRWFzq2t7VhjUrFPnDpkv3Vn/6Zbd9ftzaokKWKNaoN+853XrBXfvBDOzzsWqlaZ9lRCYAVaqhtaIvtui0uzNl8q251PIpRzybDHgVeFYD49XtTKgmXsg0OnH5qwIQdYZGyfk/v2h04ia5yLsD+j4bMlt3d3bFJq2OL5y/aX7/8ffuDP/4Ts7VTNun1yRgaQVk5WCHMILE7xMTeeeeaHRx06dD6mgPo4xRVvMeVmOvUmIADDsALNa3oOsH9qOYZCIFmWDOYJwgOMHeUxdecSLOayCQBhNT+lzkG0a8Zv8PRlFPj+65sLiRxXGxWStcKLPEZUfExp5St1JrXOqFznzDm2AubYpcCJNCmTjXCcJKJlGbHo/o1W6a6vaNdSPeyEmrMj/h8vLVnmxR1iG05sD+yne0tBgDKcgockR2UYGlOO3dLKRvkbbumywvS8VK5UToGGZBZKrHfuhxgd9AjUAlapdtfX02z9+nc8eN1zIDTVccMMBNfpBzzuVVt0B0wowixRwT/sCtPPfWUXXrsUgiXwsYN+I9zKGNg+Xijfp+2HXJC0UlFAEod4oGY11FC5s8dbdHyuupRuvnwBqZBAImIevYvDwDkR81DT2Nrm1oVoG9rvEXjxvuwB+B12FAwArCneGnKmMEcRk3rAusJn9EeAACuCKzKeaYNIMMhF6/kcwqGZZbAycyIAlW9H5CGU+I9o4y2tPvZfeCecZ3FfUX7GdY6dBuw/rQn4FTa33A82AFpXuC5EMjpoV3epu1u7dq7r1+xpc4SPwNmAIJXze/u4RHLy3CVOD5EjFF+lK0FBKtm7GiCVsmnTp9hC8FvfftFe/fKNStX6lavt2xre8/Gk7LNzy+x3GMH/erRMnlpkV08uG8kteDc72mXsM4QGMORhTZHzTrtJoNVdvBpNmkPp2rwg3auDLRn1YPhG88ZTADtn9h/AXw4UDeiVhOOj6z83Hzbvvzln7eLl85TRBDaAr3+EUFZPC8kCzqdOSYJcD17+3tMPkK4D3ECxjm1aVgnyjg7mDmweQAaYHKNXLAVYwFwd3Njk6UbCP4h7op1gY5DKKlBtw1qPHQ6dvXmDXvz7cvUZKiBzTyBxsMBmSVgYMCHye0p5rnHAJ70LTEBCnYzrh9Zf4xxq92wBtoSMrkQLcIzs5/vgdwzCZpP75NZiBNhiYJW6q851D5V6jhtP5WgDaHEKM9U0pJzI42LHhQ8FJyW4wkS+K5J8igpBciixazsebrdvNtl6FnlDOwUHNCplWhKLyUFAMiaDdaZ3psCxtq/tU9qb6FvRwJCzccz2YPS8UzZa7kwfP7E0EVD/rWDLVHyG/4bEnxkuce4Z09bwEII08/yD9/Pa6Vf/XjaBvD4R4oPbTogdPGCjDaozHiSUU/fr2B66pgAAFIF7KzW3T1aDspUnbRvs3oQ2pTlMGd0kkAkNU50KxXUK22Y1NX7Bp8jaS7AlzsWWZ2uFFYJH5WZYZ3eQ0N9FU5c6A54tiky/1DjlGYAEEiWAJz8dXzRTE3lRJZx+hj63KwFMG0u3s80Oek9nk370b/wjL1um6PAzKXTtdTXdu/gyNrzC1aGOBICVmQ3xmNbXF21i489bqtrp7mp4dnCwA2QvUMgCSpgKGviOZUgVIVa1ajdQeA4HCIccQoSFyEcHGTnJEoHFwUCSlGbRfHAKNmAwYYASqvTpoDgpUcftYuXLtjS8hK4+BSsRCYGVC/RmrkWQN+EoxzXWWvUM1q+DIeQYjw7ZjA0wImlF6gGZyfXJnAlbwjWgR6KTc7bG7qqPcV++o5207DRQQFC7RnF1ADidzgacOrk8CgIVnYTDiw27+IalAHFd1fx9QBe/3B/Cop3t9FSyMEGz5B51l3Zfogjsb7+sEtnHc4knDRkYXFv2IQFlqTMAs1/lQKkQGYeTBiDO+8OkgfwaQCR1uAroE8ZAOhjjPWNa5fOgLKXCmZoW2KhTH/3vs0+3yVwCKCpn6luyyE8aY2R04LsbbCr3M6FOllsIlqkDGzZt9fLkOrQENjetDUIQY7G9srL37f59pyNByM7s3bKrr57zb75jW/ZG2+8xWtcWzttR90+RTbhcCLLf3F13jrVkrWbNavhVpARGg+tWoJtcwfS79+BPa4t/MwWZxMrQdclBQDYEjAFFvPMhtNTHQhQDSvpkZWq7Q0G1l5ZtVs7e/bf/96/tKXHP2BWb9gIVE4E4uUSATHMcelG7O8f2NWrN0jd9OwegBoXj5SwDuYHM9Udp6pj/OBYAiCAwGFKoVRgmbJcpG6tuaDNnkAQBCW7fWqZKDvscwuU3CidCHAhD+7gdETN8mBE0TFlVZG9xJrQXMa5RdGeOm9kvOj0JkWcCnPzuYYaRe9drayRZ2hy0c6jHgLoCHsLatx4kGh3iHHCmHCPTtYCzr+ALB7FNb1sR2tFa1AaBvo9DcacCeEMgNRmpmBBun+mdkjAahN6Dgl4KGBQ0+x4UmPaGMv25dugnAx/H7Ljnhn3mnhllGjzKjWKYL7z5tt27do1AiQf+tCH7MLFi9xX3CaXaPMAYOvLbRr0WWo8vtsb19jA3xg8Azgajygymo+d09+9/jqeWp5uyh97AQQo2p7MgYZQJeegM14wVrhW1EzjH8AbgWBev+2iggCDUCIAQA3jh2sncwD08aBhoxwEr7vGSaK5ELsd9zwGqUnZSlxo3uUFnTbQZtZndg7uOHOVrIyqq7Hj2jRvMH7YY7CW9HrKSMhFYIek6GMNYp/DGAjk1ph7GZvvbxgfgb+c6yOzg+0Du3H1hq2vrzP7DLAAYAp6yKPt3t7OXt6+NkoEcU4CkvMLZPpBUR77O+wy9ANarY7dun3P3njzbXv55VesDaFkQ8YfIsBllhYgS7+7d2CtJp6Bt95O9ylnSjJDRx8NCZBGvWLzC9jPPXgGcIcEXqphkx0jMmhUx4+9NdMJCxtAEb9mgyVoGGcHjeqkw5N2XgVFvUctJpTBfO5zf8s++vRTtNMshYkSC9gW2GZ0o4BeAQBaBNmw2fJFCF5GRzL5Q7gHQChk5oK9MBpT4G9na5vggjd/NYr6oeYfpS8A06qVmt28cdNee/0Nu7O+zlJQ+i1E06JUauItHdX6PLNDZEvQ03NBW7BVUWpVRSvWqjWaNWb/KXoeILTsqychHQDg/EKJdQ0idnlWOaKYDBRI6e30O9ne3I+jNyl4zQNRYPS+14p6npYH8OrjnG4fT05gPih+8TAMGXj3j3INugCgwYlIVPnTwNzXF0bbU6hF/0o2S/ekeZkG2+TMsv1mbr21v6gMdtb15+dy8c08fTejZFPjNKWgpbUWDIRYD4p1PUxwJoC3gJTGnDOceU3hF2APSM9/kp940uulX3sIAIABmQ76p+kmLvIXqHEE3enJlIHLAvG4cB+2UMWfAQD4avUjpQCAD4APgg9Erhzum7fq893plMDLbABA95K7Pvngh+hekgHwSTQ93AAApiZXBLMEEOIe8Z0OJdGeGJ3YiEHD/tFjaGcWpAvwwYDN33R6pM969md/LACghCDdqYDcRLChBwjgQEDJ5ucXWOd4gHZmQNybLbb3w++lSs32j/q2sLRij5w/Z6cfOWvzi0tWRVBdgjyRUaRrCGc76L+gH4+ikwOeXQ0quBlFSosZ1DTProGa7zS/EcsVapVKprwKDLDRbmStwxA8LC4t2sVLFwkIoLsAMl7IUnHzh5r3MNrpoM1LrWKHCCYi+FZQjKuQo6C6/FkIo4uQSN0ygKVwiJyWiOv3sgK1smMv16g5xusS3sIGjN+lBq3MI2ibKY0R7xFgh80QBkoZPGXImemLLDmUzovoaQYAQAMh+uoqa+LXEYAMuzD4eNEOlLwHOTNfQXO9t34/U+WX85gGYCqrSLPyqaMDIGaqLCkJJuRguPPoWSI5ifxOp8HFhaYCk8iG4rrhFMpW4XsaqJDB0EdZhJdEcBOMe0sd5hON96RkNQAIACGxWQAGKKEjBspYBAJEZj0cCrxXtqgFWudowBZ/P/jBK3QGQVtcmFu073znRfvWN7/D7NHZs+eItINVwraQsd8/srZk5xcaVhuDBQE1/5GVEPyj3B5lMBRcDD2MLPgHWDddBxqExbBl2E+Up+DWLmg2YQC4xcRa7qP1VLtt41rdbm9u2T/9jf/Snv78T5otLXNcBnieoPGindVo7B1AalU72N9jP+1dtHRiizRXv2YmEqJHEI6sVe38+XOeoSQICHX+SYha+XPDuEiMTs9Pcw3XiJ8RoOG4muPZ/BtP6Fwqs6pn74KXvs60f+KzzBxT5NMdQARfyD5irmAdI6uIAEKaAwLFNX/SIJoBMM4PgET+W2xuGVgQ0B7392APoVuCanzRM7sGhx1jWnGhTbYXZECKOlovv5MNU9DNgAjZNtj6wTgDAHB9qQ2UHdR4aQ1K44BrJlFm15pJ7xvjps/JDmk9gzm0d3hAFkde/jSmrg9BQdg6TObky33nlBEgEcAEyFcwhQzVYMAgFAsUYm8EoCgw27Pd7R37/ksv09mDeN6TTz5pqytrZIuhdEzzB8AVTCBr0yGqBtFAZqfrU32eM2eXj8sdc84T1v+CKZV3ecGxHZA5XsoQiyvza7jWUiqrHFZowFQb1ut6hwp8KdDF/SGAvnHjRqZJgWeRBfgAj2s1tsVEAA27Im0DPjNkiWvencNjFbdjvA7pg7BNWSVjX8oP9fN4m0NfPwKIHHj2eeP+hdcIe4kO/uE68A/34zX5rs+jrhPyh2WvAfK7YKbbDtw/bL4YQLheBS56D14j4AWBXoiXliq2ub5hV65cJfCAtQT6+Xs336NgILLNuBcCvQHWI3OJebSwuOgaOCHmzBK6wYhBPzRadnb37Wtf/6a9+uprTHBAQBBAOi55bn7Z2EUTxVhpKymyKFxBiLZ4PLD+oEtqOjLxACCRuadCfLQfyEChoI1zrdEHdkcYVHzaRWk0RGCHv0s0EuMNUK/T8TKDra1NPmvYYAAF+B1r4LnnPm6f+cyn7cLFC5zTG5vrHDdoSQBUgj8JUAH/0BlI81dBo0/lKJkjg8GFL7G/7WztEMSCTW4y4z/gs/D117D1e+vswgChTjDhDqMMB8/ekxZoWw7AE6WV8mMUoFKlKtsTMW9ABlAnIwAAFABEbpkJRPn3EUsocMeAcs+f0LcUgOnPIMCccMzVMYrzkBekRx0AQFKSLTubZ/vzWCcDLcgWydCiY+VXJ/kq6TPQe6itDGB4RpYfvrKv9fAOpkAO2aOSlceum6VrLwIBRQZo+ncHsn080nWaAg16f2r/UhCBIvInRHB56sL3BtmMHJQAgzMBUEKjReODJ0sAIAMIOIpTjED4Hj8WAPDrz0kEcPajm0Z6pt8j1GY2AOBOim/+XiORZecTCgkWhAaEG3Vk5QUAwADD0MiZ8AFIdQRywS4BAD5x3HH0AfJJVNQACDcy2dCjZV9WL6kaZ923OghkHtMU+4EIc1y/KBtNX3v/AAAgAElEQVSqofKFrc85goN/Eo85aeEUwZf0fT4xHEg56WsWgvWgRVr828MYBOmzmHXcB10/gpVJBU8lxBGjfpm02PgZNa6OcnlrPmQeQf3vA1lvtKzW6LD132H3iK9V6nVbWF625dNr1llctPmlRRtHX3CEIgADKPQH2nilbH0EgCUXtgIdyfvPImh2im2v2yMSzz6wgwHVe0cDUOvRlqduZUQ6UapCdFU1xlBNrZbt/KWLtnZqjaAAmAJgIXiWpmfDycjmFhfocKouHPeZOv1whGQ8j33H5oyNmjRed+gyZ3fiiDaci6xmNyj0juy6iA4cFmWlcBz8rJ7PmDu3bt3KglKBBArg6fCQMh3030IPVVyv6J4ABeAYKSCnUzrwGlUZRp8/bjckTIOxmAIg8qXvWYuytwqV+j6+i3IpRzkNurOVzA8DIHENhCIDIA1W0s1BQRRtFsfcbYKCNTmYuicwFdINY/r8eA7uKKTrNA1YJGIzc21BwwJtoMgA8MB/BN4LhAHZuQKDFZkE2JrQ3GA/aNjmQd92r1214cEB1Ypr9ZatnTpr/9sf/O/2zuUrtri0ar3ewOvDJVQXoOby8rI9du6U1fp7Vh073T8kPCksyYKDEJfk/Eyy/8yKkAmAS5fGiuoc/blkmdVMST3EcmKOYJ4MIWJUKVm/VLKtg0P7j37t1+2zv/iLFAbiv1bbEKRy/UfNHVvK2oTBF1tjon457CcAPAQlcDZbTXQN8SwkswGkTgfYTYfFweZyBZk9dY7IM5V65sog4rLFRlEAy8wbnPuhr7m8Bt4FK/E+zEO1DcSxMDY11IWybzzAPJ+7mGfIuuIYAt/y+ufZARzDINq8PIPk7X/j96Crs8QmE3/yTYc2CtoZc+2sBEv9tgVAYN8GvTXNfmLNI4ghO6o/tE69beVx3ulE4yQBNtnFdH2n9sl1OJyBI+0FMZQwfsiUaj3h2ArguE6r3gZTqDzssAec0FaB/Xb6fRpwZj54BKQq9RNUlVPofbunmBjGoe8q5i4wV7K7d+/ZjavXbNjr2eOPPWaPPvoodVoODr2LCO87WqDhuvE3AAlq8ar7RcZQYCiCXtriyA7CptC+s0QjZ0toHMgISlWpZhgZ6U3MAgAcdXQblvqAGG+8X1ldrDNktdl5JkqiaEeh8VJFINskKwBgMwI4lDVB3BHAR72JEgAAmwFk0mLkflQN2h6Jvka+l/g+AuaY7H8OBABYc1YKxg7BOt4DxgKuj2BEZJcxT6RRI50C7X9Ug4cYZqxBAbwsDWDXoTq1ArQ/ElxMugnAnlCvIYSEsY/cv3vPrl29Zvu7+9asN21jfYM/H6IVINuzOpNAdeWgr88Fo6LV7vB1gACwtwhYYd+WllYoHvjyyz8g0ItOJ5hL1XrHxhPAwNhDplkW8pjZnW6C9nhQ9C9RBBDt/DwhUrZq+Gm+L+I5ydvOfWaCUfG65oWDpEg4DAheYIwwzvBnMQfwDLDuEMBDMwGaF5gjGFf4ThhLlAh86lOfsI8+85RduHDeDg72bf9g11qtBsEAsge6R7nERWSNFT5U8IzRorA/4JoDMMKuXiwbdnG4rY0tjtXOzq698fqbdv3adQb6SKzAdHbml2xjc4vzCLYG88rnOUQTXSuAcUF2/56w9P3ByJyDrScLJjoSuQig21iwpNwrUvggFpy/QDHBqd728e4EAND8Z2c1PosQfKXpdwZEMc7LNd/ztZblLkOPzYOPKCs9IahIA2j5Ttl37C/wGWcAACpXmKIYK9Es3Te0yYTApRhLBYFEjkTSSljAcH5+14SQ/s2Ubxfnki0rXrtuF0mXIujAZ5tk9cWQkZ+Y+4O+tlK/Pi+r9T07bwWfYy3580oYkSeM/8NeLv2z5587OXo8RvXID8ebDnGGHNEIqqdsddSaZOhgFvfmgiy5YfdjK4AWmUAAQK6yGjUx8bC1aNJzaK3kdc+zAQA3eqiH0yLL6zE08HkGy2mO/rBV6eebn0+0uP5MxCECMwZhfkWaGGnQnAMbD3tUM/7Occ7HQ+9Ig+4fFwB4UAA/NXFPuPwHAQg5AODjiWS2WAD6mUJZ9SazTqhvRwaEAlOop6vVbXN336q1BpkB6LEKcwanvwuKPdoMov50aclWT5/i9yozDaD9gIY8se7wiOUBdNKCwoX+rKjlgp0D0r6/hw34kHOzDXEvOFWhhLuvPtghxOXtCCvM7uNaqXodbR4hKri4vEzk+tKlSwQptnY3rYL+rkCQQUWMenxRCTWXZYDSMadauXmGSwAA1xBQ1VC8nQunQC3FmGFL9ABQFuBlDr7hCASg8UFrqiZq/pxWig1aQQqDmfGYQUeKmMroZhmScM4UjKTOETZGACsAUgAQ0Cmhg5RnxEULxnGzzF70K/eWQj7xNE/xHl0rvgOpn7UGtI7ZNSKh4KQbBo4rMGZq3JUNC60cUfKObTCR0SwCAOlmgr+lNYJ6fgISPOib/QWWTJUAAMLtkY1A1QQDoAxl+jz4R3AOob16Ca39SjZCiQhol/v7dnD7ti1hjljJ7q9v2//xr/+NbW7tWntu0brdPmssqWTdRqujsfW7h/bYxQt29sxp27p3yxbqcB+HvlFB4i+YBr5JeXbcIcqc+u/hvZfDOEjhG4aEUx0UFwiQMwD0ubDE1q+U7QBOUqvFcqDf+N3fhfISmqsTANgBY2F+jo4afARljAe9HlX80XrLNSQ824iMP7ORjUamNYOaTwFEysqnmeceuuDEXpQ6UQo6Ba7pb3qumNe9oy4zSlj3WFtiuwCI8H9wDGt0LBWkCADA8QEAkKU7mdDpBI1YDAD8XfX/6exJnRXGVGpjGlnVzGHjogratBSgI1OODD/FEet1qo3DFnOOZ5nvWJMTb8PLY4I5Ab2HEtY8aNN1q5Yqdv3ydTvcPyIYA1uCLKAE5NLMaWpXxBKg1gUcyBklPLpn2TCMHwII/ENQhmATNHt0egklXZZ0MdOLYJm1uiAIe/DJGZq118oz0j5ndb9uSOiWxWtQ+GawxmflmV/UEN+7iz7wO/aZT36Syv+4d8zFPdag71qz1bbTp884MMmxcxFJF0h1p5/jOhmxlvvs2bMUQZtfXKDNJnBcNo4nSjDQzg1fCKyVhYfvzgD/BAoi7prq/CEUmdotHmxSsmFvSKEzzFOVLuF9KUuD9P5gqeA+BQQgiLIhgCwovDtTZm5hzhYWQW/v8JoVUMpPzINM3xnZEDpaxNFeZ9lXZ8Bp34HJRuAGWwYwE9fEvaYCMTm/foHA8lkEvokBIDBK7S7FCgCYrr1zFpCM9QvAVGs4Y6pMnKmAcwMggn9DJk2tbhv31tk2EM8aWWnoBaALi497zG4C+FUGvnhpcWnJlpfRghH+ibMGcC6UA2KtLi4u8d4vX37Xvve979mVa7dsfumcjSfesnDKx3DDwqnhrfwALjlDQjpcTZS9ScQ5AHUl7ggjStw17Aj9tgAKlKxrNNpkYeF3jA/GEfeD60awD1AGaxZgLMYbf9f7AEqMRn2r1sp24cI5ggFPffTDDP739ndsf3/XFubnpkRacX7aXpRIQovhzl0yO103BeKPYDPVuDdAWwHlFMj4v/3WZY4nfBSWNQzBxKrZIXQI5hYcbDo6snq1RvuC54q53moDTIJfG8wV7okOBIH2j5p/3zvTQDuYgmlpRtiVsC4e2EJcdezdjnLWme+X5AKEb5ElFAIAUOZbemvcjcMG5DFKAPHRWSML/qlPkxsMiEo+KAMtfwrXWEwUEbjI5oQzFNJm2+lUd+Biul4e521WmzPI9blPqKRVen797FoI0PCJZRV+3dQemQAIx0GAYFqGCCYTayzTyUsSxO9OQQHtZf6UnMWuL/cTBMi7LkUe22qv8b+7pteP91X6588/mAFQDACLvweJLBCtXGRMNBunoGjhBwsgjA3V9YMCkaEvkbx3cMkpsWyTk4kVRQ9RiSVE/UjuZEd2NxAE1v5EW4wsmRRABOmDaC2SUfpyyo5n7N0B8k09x0mkuMsJmolY5H8Xs0C1RbLa+STIH5oyjSc9xodm4CNAKE5aTbIfb3o8vATgYdefBlDFa8lUTNkb3M1I1sYsfkfrFQ9CnYZHASmg8r0emQBQQcYUQ4aPjpYy/Ki5A8pPUMCsj17tCPYqFVtYXLLTZ87Y8uqyVRpmVWTU0MZlgBY2bJxno7ELjNQQDJRRo4hNMs/UQznWEXlfoHCkqD0A6hJvxDsLIOPPdnvRA1cABo1zaWJPPPUhO3PuEbtw4QI3NtLlImjGdzjbNAlpZi7QehjLwajvYAME1iJDCYeElOGu18lpc/e2g97iBhQ3fKGPveqduE6iHALnk5NUnEupISRwMRhwowYND99TBx4GTJuTNiKcQ85UKhLnhs6BCNXRA0WXQj++T1HwqefgdZXpPeg+BGLAYcO1qXWVgupsPSY1ZLo3zWtH8KdZCtpAPHXv6tgnffkmnJQsxcYsgATHStduev70bzOPD/oosjcMvYFFhyp9CXR277OM4L+MbM14Yk04qqOJdfcObHt93Q62tu1oe9sePX/RvvPiS/bnf/HXVqm3rMy2UR64c81Bebp3aK161S4+csba9aoN+11r1kAB7Vm1BOYJFH1RKoN14eKsWDO8d9JAXf1fbW9YmoW4kNr8HtpT+SMC/2nb6b+ptzW+49q6lYptlswufOTD9tu/+3vW2921CoKfesP6iLfI8okuLbFfgFoKcS0Ic3JhYS0wwI0Sj8heIsuEe++0oOIfAG+WJZOzPGbdMgVDE6ZOBlQFJVq/iyWC+YhgfXNjg4CnMoiYBw6AOciM5491AIosggh8sTsBtRXG1PpwermX8nimrBdOuquFa/8ogsK8JmRgI6MIWm8mzhUBP24cbAOBEXTggx/AUjmW47geQ+akRGmBB+bOsAHdH5ks6Incu3PX3rt5k6J3W+tb1q7PsdZW60H7eOYkJc5m5rjJ/mF8QqW/CL7ITmgd4+/SGcgCVGTeWnUysy5cusAgujPf4fPEc2UWKsppFPz79+hQEercKVvFtWx8L2NmCuyZ4ThKycZ2984du37tBsXEFhcW7NqVq9ao1TOb3yFAsUQ68p07d+zK1Wvc1466PQYoCJbd3Hh5DYYHnTb4fNG9pl63pZVlO/vII7ayumLPPPsMQQGABJhbBACo6wDWRJW9zPMakNzKiAOS5tun9gEWMENCz2ufBdRKB0WsLNhsgWBiP8AO37171zY3tqxWqlu17IE+W7iNoa1RYeeDVqdF+rekyyQ47IFlwIpgbyUaNj4n8awdLMH+QbbQYMQxdZV/3xdzwU+IrzUJCqVBuuwv3pvuXVhj2OfENisGOcXPaf/DnMR5VCKHNTcc41k4UQt2AGwAgkVQFZ+UKEbX6/btaP/Idnf2mJHe293NtAmQiEBWHgfZ23N1/NVViCw2M0FGjAn8J7Y0rDd5j3heO3td+9f/5k8cAJiVRQY+OHRGhO/ZUY/MuVOz+U7LqgR9c3FFn/wBmPE5haZLJMDoM0cZL57LaOxMBXxhTF1EEorzztzFnMFXDoi7Vg8ZMK269QeH1ung+iAgeGCrq8v2/Cc+xk4C+Hlvd4c2k0BQnBv+CUA2dLEZHfVsETo+6L6wjy5EDrBtrG/anTv37NUfvkZGKP5hz3JQxWnf6CDivqLvD2BAYZzAyqDGTh2/e7zipcpjllZg3bHUpFGj8B+zwJFwga1lQE+GJHRpANmHHx4aBh74RdvDaHepOaa4S8GyEj8OGLjtor+Mi0YJAva9AGgEYuXxTR6I+tjloID2Ew+vTvZ/igF4fp2+v4HdO6VhUBDFy1gLbnzCzgUQgPkDIeUTUtjypXzO5QBX/jpsZjUXhyu8T59L7d4U+AHvJQBU2Qi1SeTvBGinRycfR09yuNCjrO0U1cOTIklyj+OflJzjuh4WHz4s/jsGABQDfG2sJx6IImR5TUYOYEhYJEeI5ODnNSROYUmfoMfigYJE3SWNYXYBjlbpOr2uXsq9ibol3+/ZNQYEoQrPX7SQQKEZ9okCC7nxyZ87eB4kFIN7XaMb7ryGMg2Y3allH95s8gXTIAEt0kmW/qxxV/3krPHXZDp5+T08gH/YBFJtn86fAy1FNO5hU+343zmqqt/Rc0medEpNmsrAJNmY6fnpc44EZNIgXbyKfVgh9wexlshIUihp2LVKfWJLK4t25uw5W1k7bfV2hx0Iev2h9ZEZRzmAp8JCDCtXiUYVOJB5Pn+AVYF4O5LpIADR5oGr0YIBgOwGnBsi84OeVVt19uLGcwByfObsWQpnnTt3jlkDlgdEvTudWRmWKGkh5Zu8h5yGzqFUa6LhOGtFtrGxSccLDoRnRsp03tBOB84PkHbQZ9UCT065Ahg9e4ILVOmHii4cLP9KGQSi8HrGapipkotBoI0Bn5GTrnXMDTBqMtPAwDcPrw1TFhBgDgJN1R+zBjnaUel4Opa+qz4V3yH6A1qyAAR8RsfWz3KO0s3LrQvEe6D8e3yD0VpO11dxQ/JRm969NMYpQKDxTcEBoumTks0vLNut23dsfmHOVlYWbWdv2yaToXVaNTvc37XqZGJNACpwivcPrb97aBu379re1rYtLSzRyfjDP/wju3z1mi0tr7GtDZgwAm4GUHFv1Gyp07TFdsM6jao1mVwEZwCOSwTwYbflZuQ2KbL/ZADkP3PbCwah+hzDkeQ/b+YRcU6ZGSyAfe2FBQqC7kCgq9uzxtqq9ZcW7H/6X/5nyNXb+r17ZPn0RmOrt9qkvwKAE5sG5TzbW1vMvAKsALvn4LDHPRUBPwIJz1ZCQM0dX8xfCplRnGzEYBxlLXD2AF4Px95F4qR9U0E8nicCHwTprHWNtmndwy6d3TTr6AJYDtalXTg8CIFYaWz8EwA0LpyHr3SeKwjBtafOD+dtkknB2vFrL5TS0TR7X3Xtt7pHz+Q4hbfTmLMBRBTVwg32Fdmwg0PrHh3Z5bffIdABuwN1bW896owndmwdeeeXk76UAUlBFV0/na3wFdK/6x7T/TQF2VKQAbAZ/webUqswi4ruLo89/ridPnvatnd3rD8CTblmEGxFxg0gr7oPQBwNDAQEdYf7h6zZxn3Od+ZpH0j97w9Z6nfz+k174403rd+FMr9TyzGvCMTU6xRnwxy5dv06VcUhMCk68jTVNq8p9jrtnOrq+57bFeoFQGSzXLaVtRV7+umn7ROf+AT1adAF5+jokEJrbMM49k4y3LYwx6LbEsYfVPwBu6WEDkZCGa4heMdzTEDOdKxxbmX+/Ni54Ck+d/3dGwyonP2CAAlAlIMbYGJgzFdWlglqIKBS8MjQkm0O3dFWth/nwD7PoJ/A8Mjq0NmoVDneAKEABODvWGNgsrCtXWjNkIUwN8d/EjBM7T/WGO4B78PYgLki4FsAvO6TmX2UD8XY6HXZdlLcl+cZECLrDACgewQ7NObvYAIc7B3Ywf4hW0UC0AdYhn0L4BDYbagfx3rDmsI1OZX9kPMRQADugz4RA1OvUc+A5UrNVk9fsLffvWrfe+lle+edywRHkPXGvoaSSAa4bMPtAW+1ghIWlE6MbDTo2nwLHVWULHAg1QFKr/knmJmUb+Rr0pOBVbTBC59P40x/Lej6sG9KRHBeRRaPgAD2oQrEDw9tZWWJc7lcgTYKRFqH9qlPPm8/83e/QFFAMCHX1+8TeMXzwL7fqjdt3OvTTrH8IIJ5tBV88823qMkAJX92r/EYnntF1k2p5O3+WK6Y2VB0TcBrrvjvGkFgAWNPrVizhRbDNcYF3v8cGhReAutf8VNk1rMS4cxNSL19X+MaU42ZhBf1e/b3OLxEAPFY+LymRDbdliiuclHcsCe6xAwIh8/7YAaA/Dxdw6xkiNZF5vsEyzc/XR4gTzMEwNLyct1pACsvaXgQg5JjDaZvwX9L7Zfii/S17EkhvAhB3vR9/Jktssde8hXxcRr8+1xGfJh0mVFr+WwuOGsihxCOAwoPi9+mkl0FMJ3T4Z8VNACKjkx2LSf8kNHiUhAgYzTkAfj/x9ybx1iaZml9J+5+Y18ycqs1s6qruqu36sIz8gzDMD0LIAshWQZssCxhW/7Lf9gSYBkJyQzyP0aWF8lYsmYsLGQjSwY8wwCDwQPNMDRMD9Pd0921ZWVVVmblEpkRGXvcJeJGXPN7znu+7703bkRUZ2GPbyoUkRH3fsv7ve95z3nOc57jE6Cc4IEmjZcAjAMAup5zAAAyAKNBaVoQaTGFwePU4xoAnmhxFD2cq3EAIP6fLc3RBZHVJI+OXaL8p4Xrk2IUABgf0jyYjZ/Py6CfvqaLntbpv180gXIRtnEwKL/fcQdL15ZzqydcGoZfCN5YDjW3dR5UJ/plKVxaODnqQZuPseOlZb/wFOSqBYeoeu5su3E8ttZ0xQ4HfevhqEGpo5XY8iVbvXrd5haXTPlMNXunfZ+XDjhkLwKRzTRmZMdxIg4HHhR7b1UHBXBimi1ap1W0Me/s7QgMINie/5fBS63dlBYAz1kZ7kT5UXA0NSVFaHoov3TjZWtOT1vvAHGbjt7fmm4ZKtxQJaOWP7LvoTy8vbWtY3JdCPKhKh9UOsaCjAB1eAjfcFwcFj7rlHzPFgAKBH1W9NLkxCkQz8TNItMTNH9KMjr7+4VxjgAlHEI+zzWR4RD6f9grWQyp5jjmXNgLhjUodFw/9MGz5hqf4T64n2gzliv0y7lO9Nqgdea1xqHgHhtUZIEKFkKlKgGsqKGOTS7/Ps6QGd9IosQoX1vjDnQOHBSbjzaLiu3sd2xmblZMJloSNtCkYD4NBzY/3VYbPLL/g4OO7W9s2ye371hzqmpLs/P2O997237ru9+33uBE2hrM7f2DA81vauChytemjm2u3bTl2bbNNavWrJxY9QT1ZLebtOrUXC0Wrf8QbkrQ9b0EIIcH0hpKrY5UdSlNy1QOlI7QJaNNiQJrv1q1zuGR7XW7tnr1qu38S2bDf/kL/5M1rl6xnY2n1p6dtcbsrG093fS69OSk89xQ1SYQZb4dIrwpMAkHMhxaALFSE4OMNXOG9eSovnkmeziUA45j/cILz9lwCg2RUrF/fC6GY8JxoD4T/DPX5RzL0cKpdhYCL58v7jwyb1n7+TN38kPQvx3wjPmSO0FxHfztrPnDTe0nW+IdELz0Jn9FT+hYs3x3JkNFFP7+3qE1aw3dC22zEH37+KM79mRtTeJZq6urynaj9E8QgtK5626QiRJEnrgfk/culQ1kIsEje0rKtkWGLPcD4miT1l8BAEgQ1oXJonUrbZlgmYl5NN2yt/61t+za9esSkXy6tWn1JpnHloRfB8d0gjmy6em2AieCDMrFFuYWpN6OvgPla+1my37zn/+mKN0ABIA+BB0AUjA4mGfUH9+7d08BCvtU1EUTaGk1JdZL5It0Dz5jijpRH9PkIvPHxF4EcCarztomWMWmv/Lqq3bj5sv2Y//6j7reBDXI9MQWkOSZeP55ttX1bJTdlDiXC1Eq265sqL8mgSy5rc+BF/1+gAZAy/Z3D7Qv7e3tqosPt6rAhOcDA5QAuV7TdS8szmsv4m/YOxTi0fWITFnYUdH9ewSz7aIMKYBonpUnhmhRiHhcIwF/DlTzilaerMFoaRhgVDBJtN9l2hjYBewLa5yXt7YLn6+kBfM77YWib7sGAWwQACBEDQVcwASQcv2UzUyj1F+VHsCjh2sqX+J+ua5P7t4V+Mb+3e10tK6CKcd5sC8ACbqHhjPo4jkxsx483rDLV6+LYfT06Za9/fa7dvuDj/Tz4AiRMoCpWWs1Z/T/TqcvYAC/YbrdsMHRvnrXFyUVSejabU5Z3lV0LUoJDAetPAGR50gjaM0BAClrJV9SuiuyP8zXKWtNY5PRUehbo1kV7X9xYVYlAbduvauygNdff80W5xfs6dMNAbDYIRgS1P6fHA3EwOGZPnjw0G598KEBAHB8yt/oeiM7lTLdkWBKHB8xoLi2qPP3kuKo3U5t/0REcwHpUv/F/U8YAIgWejAaO2fyYeVI5HZxNPgXWzTq8ctV6OWgUaaYsa/DNqhzWcqxlrX+pU5MXv8fAETESFqbMedVP39e+tEvKvfhRvai0EBL91jYj5RUlnUr7iOMTF4B46mDXMQvjj8eq0zeXZQ2KwCEcR9sPH4Z993k99CGOyWl+HzYZV+7ofVQdlMowL+k3e1tqMNGuC818sQLux9zY/TvF91ncU1nxGJT/9FXT5cAXBS45ZfgNLnsNwUd0H/pFxgUwSyPH3SS1Me32ETGGAC67REaxWi9SlAAy80lnTcBDgEABDLugbgbH7kfKZ7zXrljC0wPMG1usRLHKB0xwKcfWnzOx0CMuQIA8INqnJPnPP4g4//nPosx1chJk/yiCRI91CcvkDKzmSN3+THHUe9JTthZx5bRO4m2f8lYpHkeNEvR/xLwO84C4EGeDPpFxrAAEqJdGH1WyUiJpZGEObSBxCZ4Yv2jfTk+lXrDhrRqsoodngytT1BvU7a4cslm5udteXXVFpaWrUFWkC4EnQNlcppVeraSdfbaf54xWRfR+FNLrwAGWPxREqCas6O+dfo9OWqiuaegm2wTTmgoatNLm3GFHUCbqBdefNGzEzgQFQISrx+OQJfrkIhSnxruGa873d2Vc6kASHXNbnVhOhCwRxsyfp9T6nMV/UATuS4cZJyrq1eu6HvUUfKePMvP78cdvxwIUB1oWguiGQ4cDFDrq1QXrbFMfbAj2+rrAuN7mto17ohGRl8ObGpH5Zt2VTV7OYOAcQ3RMq6LjFF8LoTaxB5J4k+LC8sFwju+0YX9O28NK9s21sYsf7/Ok3UV4JgREGG8plKGrtvZt+l205bmZqyzt2M7TzesWanYfKtt3Z1de/rgsT24c89evv6C1YYV+3t/51ftweN1e7LbsbmlFWukekvGmV7PiJ/3O/u2PD+jzP/iTNOma2ZTRz2zo76Qa1GlqaHLWTwTFlDvVyUAACAASURBVHsJAsQaDwfHHSTXDnAbGdYgIDb0MeiUUZ+Ztg5smqHZ3PKS1Jf/s7/4F23h85+zJ9tbAhdmZmc1H3gBaNDdg2wgmzEBBvRr5hb154wxAUKlArXTs/68KOmJ+a8e4Dj5Yno4y0Tq7bu7cpg/99pNQy5EDUfz7jZZhp1jEnSx7pjT0s4IRpjSSoAAoyJqkZnkfCsrK8WI+vyKWlKnYIdDnIMAsZ4i+1ruw+XDETAA8F2vFW26xHBRGUfJuAMsIXCApkuQj15BBOWNSs0e31uzh/ce2EcffiiAhV1VIoQAGidDBbrYYBgTAtOpn00tSHWWYFidvUmUe2X2nggwlKnKSnjiXmO/Cvs1DoJozaUSQ7RElHWmTKAIfkmP+XvIPn/trbfs5ZsvW5+e4VMurre9t2PzS3O2ub2leyZoW1pYss31pzbdmhbYwR7xG7/+G9bZOzAEbXkPLcUAS55//gUFGLdufWCP1tYKEUMXAUQwsFkod+t5JXBbHlXRj7sEAIp7T34Lw03XGWcLEbR77XGpL4MIW99u3rxhb771phgCADZ8rtPrWKfbSWDHoRYmgTIZR1fYD7aMB+y5jc/n4qRxF1CRAADaeAUFnDXiYoG7DnCzxyV+ddyDShwWF8TEAXg5wh6lThDh63mQ6yC/gswiA58gk6QNANABAOD7i6/LnPUWvg37G/tdgMm8L9hgsPS20trm2ngPf6P+G3YA1zIeWJTr0QNkF4p2wUj5AQKF2srqI2IYAtoutlixbqdra4/WbP3JY9kHADZszMH+gcAArhs7h51qA9irxKbs1IHGiTKTAD+tllgu+3sHeg50Dhgcndi9ew/s44/v2yefPDRIRt6NEaCSZEZNiZuTE355aNWqC+G6D11Rl4BCA0J+eAmQ+r4bddKeOCl8Yf+pAAR8nD04BiiIMef/DlbS2vXAVi8v25Mnj21+fsYuX16x9fU10euvXllVecTrr73qiQbaBqd2lYz12qPH0iOhLEng29NNF06WPXbmKBlm+ZXsccneeg19xDUlI5R9zLP5jAdzb6jkD8wE4hT2Fn/2MCq8JMAxt4jy495LpsNk/z0iZg+QR/2LYMGmuCPtzVpzRY19ek+ax7np1flUtuf6Mnm5c6zzUrg5umlcYLzH7Ha2oUlIMqKuaAMYo6Hnnwu+BwiUDsCe7xUAo2WW+Zidn+BM4z0mwjzuP8b1nvLjSPDREjNp0MjexLUlf8ZBOF8X8SVbGXEuflRRAhCfLuPQ0eYcORe9ONGnGvxT4EXoHfyHX/7y8CykY3Rhnj6P6m/ZzJOKY4lgjToa/r8cEIi/lxSWYpDHAAAZ5BR0u0H3BVM4zVk5QH4eR45cLVWb0BldAOo1dzULVCsC80Avi4Dfna+z8K7JY1jWRqaVP2bskkM3oYjlUwEAIZp4zhQ4DwDQUI+AHqcPVGbLS4po/i61p0kL8ywn4MzLk/PrImbFjIi2H1Ix99r+HADQ0y/ePrSTowAA/JcS4EhIKhsfHjJCTGSr9ErU+MgANEGxTwZ2ODgR5f+YTZa6q0bLpuoN++ThI+sigHd0JE2B5UuX7MWXXrSXb7xsly+t2sHugbIgHli6M+R0Tqj0dduXQE+aNykbR0BOthsgoTUz7dmk1KoJuj+X3wQAaLVEPaVsAMeCv7GxE+DjqF1aXbE3vvyGVHP5O8fYSw4NYMLs3Kx1uvTp9o0C51YshJ2dIiDZ2d2TYQrHMJD8yAbiyMSmnTtz+gwZWTKICOckFW6yMzhF3ud5thAiy41f4QDK4Sq7COQBTtgeDCgAB2BAr9ct1NIDZECwMY7n9mG0JzhZ1yJgDipWUdNJEYfrJYzTNGM+RjkB4xPsgVByRmvh8dqTkRKAScG65uzEGrRRUDC3IfH+CGDGj6v34pRPt+T8zLZbNtNuKvCfrtVsZWHeDvcP7PH9h7a59sQOdvbt1Zdu2q13btnf/uW/rfsmem0trlhvQH3sgSi1ZHWg1VLb2axP2erinLVqMF0qVh8eWwXNFEpWhKpVbFBpFADA2WZofONKAKhsbZL2E/0/ulomR10MA7P+8MT2oOIvLFhjbtbuPnpk//Nf/atWQfm5s2+94dBWLl+xg709ze3FxSWtOIlq1eui/Ab4hTMdLBbKHyQ7m0SgGHOctMjw4ShzDECieIVDj2O9tLxgiyuzFJKNzJ9YLzEXAR84P046r1wJPBfyY55yvfSvxnHFhuQZ7Fgfcs58J1E2Ls6Xj38eyBS2NTb9cKQU6HWL2n9ADnUHIUMptf4TdUAhs4g6NtlrHOcnjx/bd7/7XXv/nfesdlyVjoCAtGBWZcrVAnWSw++q5wAMziJAfFEFJOckkWK8Y/6HXYj7K7OMZaYp1hvfz1s/gMIFG6qe2A/SqYAa4ln3IzQt1HrvSCysH/nRH7Fmu6VnObswZ8f1oVhdy8sr9vjRmr30/Iv28P5DW5pfFAvgn/3GN6UTtLWxKcX73a0dBXRXr1xT4P/g4WPVwXoNPNlDr69WX/d+X+yt8HdweHVvCfCQ58JYZqJTwSCRs66ytFJxPLQcAtBkv5ibm1XvdIHMFe/a8sYX37C33vqa3Xz1FTm4lAqwRwKUA2YHA419J0QEx4P+sKc5gzHeUzzLoanVWmizeABNpvlIJSPYVvYQb6k2FHNHlH46/czN28zstC0uo41R+iYRxAfIP85A8OuJtn9e067gGfuXddxwUbheAQrwuWC2BZuMvVmAYqulwJ1zA95IuDrp2ATjLu9cUQQDAiG78leK4Dnpb0QQOjfrpSQB/ujZHQ78PElLBNYJwJ1KDiQyuaNrIPPvteRkyI8MPSXNL4FAlEOSmp6yRrsl9gHj4i1R2ZcJ9uu2vb0vIODWrTu2vb1n9VpbukvYHfbjEJuNgJb5GfcO6CcwZizD65bLZ7INeQaJNVaImpV+s+vIOBBQiCfKp/fM4NzctD1au2+rq5eUzNvb27ZGnRZ+dXvxxeet1WzYzRsv61oZIwJ+nrf0SWp1+/Z3vivtBPYNjk+5CKVhHJ+5ho0qxcRLvRPfn7nXKKEiYMaaJbq/QEWzVqshhgoAQGFbiZmSbsDUVGKLFkawfNZl4jSnAeSUY22gIwww/4z7ewFSFGuTtyu7ngANChCkKVLux7qvVOIlEd8EpJX+kYM92nOSrTqrBj+3w5N8A86aKygFSFF8TvF5YrBlB9B9ST9olAGQ+6fx9vMBgHIm5tc3KY6ZdP08FeyjJ/p8X+MVtf+yRZl+yMi1KHF1Io2dUZpHlM77b6N8udjDxy75giYuBfh4JgDwH3z5K6MkkzGqwCnUI38QQS/JP1MwemJRj+7u40yEcSXDSSUA5zEASlp9AAx+gQEARH3IJADAUcsyBo57LUmQY9oDkwL1sZlxGo0rBmRsoQaZb1QDIQ43/sDOWkA56jTxPWdQP5L5LcCRSZ8NY54vrFFg4ixmx1lHm/D7k2Tw0jQp0L8kJBMik7rebCrFqPp27q8gRbrdcCDA+7J6e8k8CHNUd8r2Ol1taNDrq/WmQICdg65tbu/qbyc4H6DBApGidZnbTM7zoz/yIzY7Q/01AS/thFz52p2artrTaOPKMs9hYLgeAnBl4lRm4HQiAAF+hpZJ0C8aZK1q0yhZiyrY1rVDQT067ktTgD7SN27csBdeelHZSTohdJMDE1QlHBZnIJS6FBiuAAVwVoKiHP2PARrGg8/I4CsTKApV3kLIHfHYrGEgeFDjKtzoHPDdf98oNqrRc3iWk3sk+I/AJ1B/nrVfw4mtbzwtnIPQJcgD+sjI5CKBBQCRhJZyFf4ILPJ1PCkwl6M9HNrC/GJRAhBrY3y9jP8+/3sEOHFNkY2Ke5AwZHrF58rNmL720Nv3bX5mxpAk6u7u2OL0tJ0cHtp7339btf5XL121pYVl+5t/85fsn3/zW3bt6nNqf9MnGANAYSKTLa+a1SrOqplp1e3q6pIE/6aOj6zKHLRjqW6rzR9AGusLEUzl7S96jWwzadWWgG6oqYsRmWwWwf9+v2cLl1ftgHXQqNn6wb79D7/wC7Z/2LdLzz1nNj9vW9tbWhM42QJq6k2JPC0vLdvm1rYL7qlVE7R7F6olmFK9/6Hrb7A+y+DLA3oy38wN7EdkAwmAI4Cdm5+xK9cuKQjKAaQcAOAcrCmuASdzXFSSbF/YoqD1ttsIhbUVVAQluZyDvjbcfnsGIwfo9PsU9HE8zifbOLYPaC4lqjNrwxktx2JKheiuROxgQ/X6UiX/8IMP7c6HH9ne7p66oaAhcdQbuJMoZex0nCTcC0CosYs2aUmkVL8nMKBTwfHRef7jSIvScWAlNArye473xDoOcbpYO/m+yv7f7/bdCUV8K7WY41ni2DE+y5dWbGd3xxXpPSVmX/ryl5UtPxwe2eO9DVteXfEg5Wgg2v/87Lzduf2RAJL1xxsCnxuVuj1+uGbzswvK7H7nt7+t7GLvCKFZbzunIOUk1Y0mLQpfVYkvmna5EQaA2pBGG0pPdhQzIznqMEp8LngnF+YvNplAWmVO6hIAvcdFHmFDNJoNteD7/b//J+2rX3tTgrkPHz6w3mHPrl+/JhBtfWPdjocDp+1kr1gLXEtQzscBgnhmPB8J06aWl5SjMY5S1q/U7NHDR96W9tD1EJyGb2JWoK1z6fKKSuGCkRb3GfuX2smFf5AUzfNrDQBaWj39ftGCMYA3rj9sMp+LUr0o11ONffgbWTAWLCL2n1w0kJ/DtqvPu4gmzgAKYCbWL+sDEJIORwAjvIcAPcr0eH7o+mxueGcF1h+lTtS34wtNt6dVLgAAJRaBWh0jpjywI+mqDOQ7AATA7iBpADWe19ERfgjJCP4G02JoDx6s2fvv3bYHDx4JAJAAsyNNBQgT5XDyccjUV9wG6HtWfuCLnmAZu+vAhL9ctDiC33jeYgEkJlzs/V4+R4vCni0vLVq3e2CXVpZU+09nr92dbZWycU0AIwAml1YuCdD89re/I9G/ze0dsd9cbDCNr3RVPLMfwbIHvM4CiLnrYBM7otP4xWSrUCpWsWYDkMVZxp4xd39Uz+GkBHz8HsKbdXsedj3OU9iApHcSLDB+T/vqUfsex4ikQzbbw2mNPbDoxuNJ1vK+vLWsSn34jJgCoRGSBLvTXG83fXzPegWomf99xLea8MGC9g9BLFPBz9sd+uyhBMJPn/tY+Xq/EABQG8QEgGSJzDNvKP1B+4mSlegAJQAgjUOh/J/Ymvm+NRqHJIHMvLQ5JS9lxRODKSJF91tOX9l5IEAer03yAab+/S+PlgCMv+k8ACAcqdEJqGmUFnTeXzIu3NEbHTfdbBnChW+TMuOJWfDDAABhOHwAne4dyJIemGgayXEiG+O2q3iVNf+pFjXVREb16vjwSxBoAmiS4I+RGs18E/TFhia2o4Y/3LhnV3H22hszDJOn9Kkam7G3jQc/uQPlbx1ldowHgxctQJ2/WAAZEyAWWtGVurywkgCQlDYn3FpcJ+cvgkuQ4yRY4w5o3Sr1aev0j2x378B29zt2IMdiYCQHKW+Muv9AgnU/AOdJqXt3b0f1lTPTZO3mhUSjJn318hVbXJgvWtqAvkcWmc+6002PbOoEnZ5FoA/FVBRQ+o4nB937UzvNGEeVzgCeja5arVFVX16uC+CAe0X1+fmXXlTt6quvfU7HQeCKWkrOAy1UiGXq0x4MgAAGcpG8O3fuFG31OHZxD1DwUucBKK1cM8cM7YGg0XOsMuAOBzU9sKkpd9ympyVC6H2gEV9qFi2afHGWk5xrDoeMMWy2oFx6diDaUOVAAKBGABb5ffqcACovg6iwY+GI+RidZhUUa0Aqyd7aLD4rx2fMEcz/Nv5zbvtygCp+5r7y47ndcAotDgc1+WTrT2CT1KrWrtZs/cED++TOx3bU7SkY2VjftF/91b9vne6hLa1ctsdPNuB+q8aRUhEclHoVxwtAxwUEof7PwgZABR2BLO5TbBocOvpAe5utIT+fs1sWmR69Z5xBlTj/ye2JMgDuV7En41qv21F1yqpzs/bB/U/sr/6Nvy4g4JgWkMpIntjRsc9LnheZQQLMra1tu3z5qgJWqJ30V4fiynpDUJBzKGt34n2aWZ/u0LnIFl/KYFVqHhijiwDwZlO2S5u2VsteePE5a02nPuVjTlA8M9YBQRcZRr5CVDUosqLWp8AmSlXyOR8beLnHDkM31QFJjz6KJ5AzBiKoGJ8/MYc4tuZvotTybLk/qOq9g45Ex77/3e/Z7vauMtdkEqn3D5YE76P3OOr0ONfck9dcO/UdIFRjnAmPCcRLWR3sXRCzzppCQTWP8dI1K4ih/n7gCuVS2B5tYxbjla+fUwACdztI7D8xEhwE4LqOjl30cX1jQ6KAzJGDbkelXgQMV69fsze++iVrrcxY/4TggtKZaRv0j9S27b0fvGOffHxf7Ijjw2Pbfrplz129bgd7Hfvt3/ptOdyNVttm5lfsydNNZdnJxnM/CnjVAQYmAPsAz3yUReOPnM4bJQAQPoX7FW6HZCs4hjpK1EUJ5xlEFxYCVOYMdqBHKdngSPX+6BxAX366+dTmFubsa197037yp36/XX/+uu3uIqR3YPUm5T+0TJxcAhDzLJ9/uUOquulaRQwEaOxekkU9fk2ME4mzHg4krgi9nZIdb1uL+KizF/uDvjXbUNfn9RX1705DrxYMNMbLbb6DdSUjzWuA4xVzKzL5oYGUg2qFDYYxVK8LmAeoDcHmfJ8JIDwAgdijBAQcHgkYAgTg75xL4D/MlSb7uzMMSAIwJotLS7a4tKhrD3ty/drz2nsRN93e3PI2h4MTtS1GgwN7JzZPavcrcTKBVWXZA8+eZIKU6wU4OBMDZgPX2+kyH4cSB2w0Wrb5dNveeeddu3X7Yzs6YQ44gEGgjw0p9ygHHQBN+YJ5EBpMnq6hvArV/2h1W2aBRs1pdGHw84QNYG10Ogc2Ozdtmxsb9uorN+3mzZft4zsf2vqTNTELVi+t2JXLl+3S8orKlGA0Mqfu338gzRj2r0HiWTOu3rYWcVK3MXVqvAoANZTds64nEq50zQrq+Qn6m42qxBkBAtAm0Oc9SnVgwRIgAvtRHQJ8LZ8K/hPoUQb8vDG1901RHyCNRAhTXX6wFWJKh6Ci7imVAHjNfApe03fFWMEwkk9elqaEXeFDkf2XLVUXqdqkJiLFesr3r9zGx7mSwlc2xuVw6G5TVr0oD8g6YHlJRpYxH2O4aU4mbZ3J+4vrsk3aH2MOT/rcyJ6Mrco6aPi4xDxOUWAmUh9/i2MIAArWc5ofISKuTyeRxZL9NXpFHs9e/DrLB5j6U19+szB/5wf7E04CapkuulwkCYEunJIymA/6fvle9o48hzsZAJgkAlgcY6yuvghIMwCgmPxZqYJrAJDNKl95+DnKjE+DPI50jYlwFAsorWevG/L/5A+gEOpRUyyyLuMo3thiPPP5JuzqUwhxTDxEhjyddYpx0CLeV86VUQAgP0441GcdWxmVqgh8E5+CG87ijEUpSPmcQIXHAMhYTGnt4LARQLsh8R6TUGhxsI6OK7bfNzvoDmz/oOOCLxJgalqt3jLo5SEYRA2aB11BaQUcIADy9mtOm3JjwkaHsAzUry996Yu2vLhky0tL2mBd/KmXahzbRl2faHd8VgrIzjaQ2n+tqjpCKP8E77y81WCqIzbE22pWrTsooPp1kGwABpgE1APaUFmsl1+5YS+9/JLqWWECcGzVWTbLFlR58BBBJk5VOEU4HWQz2UQJrLsHXR2DjFboCHD/EYxHXWU8wTyY1vxJdfjce67ELLXcVssaTadDy3FNOgP8PwQKuQ8yuxq39BXXHcE7TllkdwjEQuRPTjZZDkT8Eg08z/5HFkv1ymOvIshPtads7gUoMIYix5jGZ0YZBlO6ntw+FPTQtKHn2bRxlLtKlrK7Z/PNhh0hMre1Zfubm2rx16417KXnX7Df+I1v2j/6xq9L26LRnrP93qFVm20boH57fGKrC7PWO9hTTX+jNiUGwOryvM3PtvT7JvNOQIm7bIhRqT4SASDVt52//ShsSa39fBizOjnGD+83rXOXhEvvwrYCpLSatnd0aA+3t+wv/y9/xU6mm9ZaWtTvEeckOCDTT5Zsf2dHAa0ym32e65SAAAJUHNg6Ilio9ychT5yXZgOdEC8VC6CQelFqtD14SpRLBELVos9FumCxvPDC86JEj1L4RidLTmEvMn/JIeBv3qbJM7gBlkqVPdVuj8+rPPvDSEaNdBHsZaJQxTzNAKl8LfJcmtxT6paDcj+Z/jsf3rEPb91Wxvralas2HAyV2YYRQDZbooVqRTBl+72ejytBP8FCpyMbiXAZHUKwGbFXF3uGgAcXQcM+XzR+4wFkkQlUCyYvhcnvSxn8BN7lGejC6YyacLKYUziw3lnB7VHKpqd2fyurKyYQdHBkCwvz3hpw6CKulXbdfvIP/4x1B31RqNmrdja37Qffe9t2NrbU0pYSsd5B166sXLa1h4/tg/du2QyBVL1u+52+rW/t2dXrLwj0fLq5oZKt6HvuLfoYTQd9Mhg02Rtqo3kMpQp57HMBALAHieDDfpc6suDEcz4CPMpjVP4F2IXQn4BoOh2wd5wICKCXOXoA+5196QX87B/4Oe1rlXrF1jYepVaek0UAIwMY8zP2AAd0Kra9v60sNJlu3sueArBEa0BKTurVhoAohBOhutMKj/0ToICuOpv7OwnUd1E81j73xr5FZxRYD57EdMpt2FPffggQ6gLig3nBPsMrAmzscz6fZMGSw6/OPq2WxBWZ+zw32vlSl8/+wh4ZbeyKeVX0oe/bkNaEm3taU+zH2jtT4Am7gcA/BCcVKKgDSJQJzdjs7JwYAJQ4ck0utumdDxhHOgjw7AXoAdCnYJG1q7IClTzVbU9dVTouXidVc7oyHIoFAxNEz6fVLsqqBgOnzzeas/Zr//hf2N7BoRgIYiuR3Y5Mv9Y5WeSKWA6+t+F3uM0h8K9OUcLpAKt/jYuQOrAXQW4EdGEDYM08frxmV69esa9//Sft0cOH9tv/4rdsfm5Gdh0GgDOUvA0pjJ/QhbBKzQ5gwCiZQss+NDFcHwmdmBEGVlp8ETf4tfpc8I4t+EHoH5Ac8q/ENVOXEIAQXhH8R8A/mgTNQQDfKX3PD6HABABkyvGueVMmIDxEibis9I01Z/WFHoj/Xt1vhD+UjYzL55CqoCJdmtbLOAAQzL2zfPzxmDIPnknGeRY9t2wlpZff6nmccsCS9gF2e0Ib5nzPPD+mTeWHY2XkOZh87vXzWChRSTZBzzeVrOs+c78wu4l8DHKNA39GAf8749hLlYtGs9lYBMiQlYRMeAi5zz3pGU39qa98zafMGdT/sxAcd+V4QE5Xjlf8GMeDThZbVwAAxQNKC6L4bBw0OYrBFHABvUSMSafyYxCUuZpyeQ8lUu4MAKfx6KEGAJBwOAEAOLAJAczPEccPCuEE+QW/7DNoIyVif7pdXixGtQeRa16+xh2+PCib+AALNeDJS/Ci53f+AkltfxLwcfpYrsCZG6DcTdGxC9DkdJ5QlEv6oKbnnfdTL+rG0m3lIn4jIUfQmYKiHxhpUhz3EgLahfgmyxyAGg/1fr9zaDsHR0YOVUFghdYyTmmmNRH0Khe/wsEqq5VOktDO8fDIpigPrjgy6rGOz1NvUWXalNlQybxAp3/x+ef1XQJjZJqS88HGruwFWXoc2OSk8v/IDAgtzlBaWlAdHR/KcePzynRD72w2VCqAOjzvlwgh+gQVVHPbdml11W7evKnMFhkFbQqh7p2JRHnPWD9nHliLhYBwYLWmPsVkZ3B2AAZUXzckW9DWPQfTIJyoyMZHBl6K1xLiG21nk/ABORUAJ4UjT+l6UmYmu3H5ylVlObwu05kROesEkascHIgx8tqsqnU7ZC8PxdQgeAnhwSgZ4Hjeeqqcv3lglTNgSgezRKVKAKAEA3N7662tvJ4w5qrbFR8PF6JzfYkT2tOJ8+ZgVoNABEdjMLDu/oF99MFtBcGvvHxT/aJ/6f/8Jbv3yQNbWl61bt/bWtbb0zacqkk8Z4r2ZZUTO9jZtOXFebu8umx2cqROArT+63X2rcF8QL244msEhyMH3XxdnF7bpU1PgHCxxpMIa/o/QUZug3QkxHWmzAaVKTuqVqxzcmL/+c//Bbv55ldF/e8cD2xuZVlgVAsGTWoVxXrD8UZ1nQwWz1IbqOoYnS4p6r/qqp3x0O3sWoMyh2RHmB8CuDY3FaQqq91q61jMbWqWl5aWFdyi06E62rBRaU8a2eATe8ADAH/juIORl6zkDlg+LkUHm7CWaT7CknAaqm+zDlKWe07heCZ7FPNV650Sjl7fHt1/oHp0VOqhDxMUzM/Mqf4fur80VCo1iVUDiMD+EK23VneRufT41VM6MeYi41lmW11Qr5wXHnSH2Ovk3ct/GyU63F8wkFwgFXD3WOVR0X8+DxAY59wWhA2K7Df8URgAZJoJJCLbiy3lmHynhRiMKuwd7fAc1PQMMi1ch+2K/fQf/Fmbbs9ovvzKL/+KtZtte3T/ocRhpZ1Qb9r9ew8kDhjBGlnak2HFmjMLAp7DTonyCkCtPcZZAO4H5SOUSgJcr0tBRey1udCwMy1S7zKyymHbCRbpWnN06PYlSrjSeXhO0QYQJoTW1HRbATUABbob6OC8+dZX7a0f/RoKGAVlOBxOhRWJ1i5brpaSHoQzdtJWAQSoeztC2fkpsqcISDoDAN8SIIDnwv5P0M+LORnt99BAYW+LbirKuKuWnyx2226+crPI/McIhr/hYID7OA7GxbiXDIForRelccEo0Z4y5Zl49jrmZejS8H/YbLACogRhJPAJEcHBibWrTQXq2zs72n9Y54BijA3rA/FejSmClJQApFJC19xp26VLq17aJHt2YptPt2z9yboC8YX5BbFRCMJVn+ybjN7f67hWAWCU5rQjvDY4hs1HN6AjJVysgQAAIABJREFURbCwM1gLXqbhbZTdFxja4LhqiyvP28NH62oh+PDhQzs46DpMrG5LDnAqya1WkSmQn/LxrlYoYYNBBwAQIL4DIaVuQGoxWXRHcTsa/gj1+wCxgHPvvPsD63U6dvXKZQEYC/Nz9qUvviHKP34KINPDB4/s9ge3tT9Q2knXDzK4vuWWDAAv23S9CbWnTL6dS4N4mZTo/SRf6tgfxkdQqrNMEoNoFlFIxlfJIYAQbyftNi3UoTzw91TwaElsYdgFAiQAILEi9b+MAu/2zZNb8q9E4S9TnAXbNtlrL2l1mCLMi/tKpbAhe3+AHXwXABCAA1uORHLPfmVeU7H3FQlyCXz7V+yLwUiO9aLwdyzG0vXwIIZTdnzk+128P/ZPPc/kt553dUVfoszAxtzie+wnxfVkfqAvp5KBkCd3XBPD2ynL7qXymwCu9LtoTx/PIwEA2vPCpyoYALqjUwCAKocn3GCMu4tojjK0CjuIXfn3vnQ2A0APPNUL5x+Kh8X3ouVZubOPOHSOALuRjQEqj3ViaPCNOJBx5emuAlGZ/BC9au+8V44ojrupo6UF5VFSTrsYuPOPf/4DuCjA9gV0jgM9Aq6Ugh9xXM9Qnv353AGadB/nAQQxcc66f4W64XymN2Xwi/8mtdspxzQZ25QLdAqxy9zkL1Gmkln0oDra/QWVyt8dVEj3kqrKCgKrDKQgWrEKKuD6P4JXh7Z3cGB7Bx3r949k+OuN9giIUapuulHJnetsiuvHcF4xYGfV4UCNjZ7BkUnHUVaGYnbW3nrrzaJkxkOlUTorGf0ieEhCUREwlJmhYDjEQyj1DkAYyZgjKga9DwOE48fmT2ur2aVFu/G5m/b666/b6uVVZRwAS/hcX8KHU95LHYTchvqsGAhSLa7aMNVV53Wc1B1ubnpdYnQdwMGmDo95S/ZLY1Kt21Hf+4nnNfphX3jmCBkV/09roXTUcChLJXQfZ9gDTWkNcM+XLqFw72g+44jjmwsy4ah4BwQfM3daEb6in/KBdbqe3SmBAS+fcGonFGauz+uINEfVJie1BUq9qB2g9L7nnu33TAjG+3iAsBXPgp6yNatRD8y4qCMCWbu+LZLJQqztZGCL023b29pUD+bPvfii9Tae2oM7d+3DD++oHOLqteftnXdv2a/+6v9t29u71p6eS33W3cGIdYhDDd2/Puzb/EzT5udm5cS4t3as0igcGmdfkZkfFRtyu+H1n3ltXoxhOAsCbpLYj5z0tK5FO+cIA8pgACSGxqyaarVsUKtYFyeq2bD9wcD+zJ//8/a5L33ROkcDq7XbdsjmmjK1VfcsU796p6Hyir0GR9AB12QvUhAaDlLJSvPnwu959ru7e3IcVZM88BKDhQXKVJbk1LtD6PsagRXzwzd772mugABacwLAfbxyGxcZSVpBufMbGZqwycxJ5h7rMZTb+Vtkt2X5CVxUReXPVg6mI91y9gnmcUag5JMFnpme1bp98OCB3b19x+7eum2HB2Q5h3KQlcnvu8p71Ef7XlO6GQXgLp/Uzxv3p1kBKJV1twi7pu4oqeZV/kCtbnvUvSenOoJ7QBYF+AnY470OEpatEn39Han8iXZaefAWzz/qt3PnMMDAZFSsicBj4TQP9eyiZCNE4DSnU3AQ55FzWKtKRPHNr70pQPV7v/M9+/D2hyqtgZrPfCJ7vbGxqUBMTJRD72vOeBMszS+sCGwOJelyD/S5Ehlr/70DGvpK/hTssXB6c/8q7tnXQ+lgx/p0f4xA332ocExloRSge7eAGMvDIy9L8IDI2XAwz5qzLfu5P/hz9tWvflVBFzbTWwp6JlmgqPY0747D3MBGcwzYV9Saz7RnC0A8ythClLlIDyTRLIEGtaqAc5gA9+5+LL1GzbEAUhX8pPEzkygtZXnz8wuyqWKpqAQIwLjmWjpJiLcErJKivbQYnHHHd4AAvngfLR5heZBVDi2DcSABNgBAQJQIBAAu+5h1COA+ufe8/E4lbs1m+r2XZ+SBCEAc+yOAAzYJ4ASAjjmHEOD21o4ASzRReC9K/+zBKuGSqOKhbBzPg+sBZFYJAc+WNdeoC9h3gCj8rRJwZGcAvFpdvWxzc/O2tbVj77z7nt25c9c63Z7V603VaMO+qlWbSrD0UhmHl2NVbXAMwA84BWWeLwcO5E8pgOXbQDZeQFIKsI8HLpw8N7+oOYk+BexA0fErU/Z7f++P6z4ePLhvaw/X9F4+/YUvvCHb/mvf+Id24/mXrHuw58fFd0xeqBJGFW8XHboysAm4HrL5QX1HbLDZZH8Lnw0WpzMD9HwnBKGypMFyYL/Recvkx1g0VKx/9k6fO16LH3aB68xtc+7PM4Qh0h2xXNgP359FDSraiOaJjfg5hO3OijEK7YBTUaj/AsCqZDhGC+20X+A3CwRO95M2afkLSROrTMCWlrEM8jPgJA8esp9Dcye/N7cTJRh5xkc/3a8Bkcb1xbJytLj+8GFHDwr45ABMvErWh/8m4rdYf+FB6DnD2EmlyHFPgRbHnh3zXvsWe3rqBBO+zrkAQH4B4zcQCIa+Z5mN/H35ZByfXB7YD72d1KcMgCc/kXHHamyIx5gN+V912WNt/cbPcVEAf961f5oZdJGK48j1nmIbfBoA5Dx87uIrPP/+XYUzn8C5VkJBXEnO7wiwEiHTVBiw0/XB+bKQYyIQYIxunZwRNhlVPhJw4NRVGzas1KzXH9hB78h29g9sr9NTfT+gBfT+qIXMR2EcELno/i+qwHFH2jM0Ybj52SnzNdveeaqNi4wBzsLSkmcOPJONCF4/9djlmkfbhTF5D9IGVtYPu3ENRwNaYjitcS04C/y+Od22/aOeQfaUkzM1VOD84ssv2yufe9UuXbmsDM1UDSClqswKdbesODJTbNgSiKFWEzGvEB8TY8JHlXsJ5w8a4v6eZ29wLKhT7B0cFW34QnFfzsnhoZBz3uPPvmx/VxpFeqWjvpwCbsBK0acHCrwYX7IZ0ZVBnRFm6SW9UGRo2CDYXMnAhV6BMjBJFAznyJ+b14gL9ok2VkPT3DqiDh0l7Q51ql3r9To2OHJRNQ/cuK6kzqvkvTtRJI+PDjsKYhCgpPzkaGh2RHYg0SHn5+bU1o/2fpXBkW0+fmhXlhdtbrpld9973wbb+/bRrdu2tHzJllau2F//pV+xb/2L79r1F25Ytwcd1KnbytTzfMj8aqVQfTOw+XbFplteuw0lXvcoar8HcbAPWHeJNFoAHW7/pdJTkPrH14oCw9QlJLpzaI4kKEIr/xD6dMt2yTqxdqdbtk1P54V52/mXrSz/3M//vL3yhTesQ21yvWHzi8u21yFDRRuyirUAKRQAlkJ8MQ8jc5E7TLE/SbgvC6admpoygZp/BAU44C2VinAMD0IToq9xTBT8E2/1B/AkUa1USwvopR7BKWPjKyJ0cWLfIttY1mur/3rWOzyCXumAZEKiAtyo702tMNWPXfupmn4lIMBsf3fflhYWlYVGvf/9d9+3jz76yHa2t5lodml20foHjOeg6E6gTiQcS+JwHvCF0FFk0X2eDK1dbxTZMfdYkvObHGG6kuB0qNWqnA8PLATWYQNnpkFRZCML6nBa8WA7pWhiafv4szvAQJJcd9l2LJ+D8XNcc4xrrF9FNdhn1S+z5p2eXB5/KIp1aEIw59yueoaYzgeAuP1uT9ol/N6/jm1j46mqfff3D2x7e8f29zsu4KY5RYtX2FHQtv14+d6Q30OwEvIAXfYwUaZ5LjF2ob8S85j3yBZmYxv37usXB/xYIG/Y1ACXI8AIYDeo/Fx7jA97Q2O6aY/XH0sE9w8ICPiK7R/sCTi9tHrJDjp7AgamZ6e1XhFqo6QAcOXW+7etavXUUo6sfVN17gTslH8R7Ihm33ZNGO+e0y+TPgTAlYpRuqJWdvv7KtkL9hzxRKvdVhAC2EwHn5WVS5p3Xovfc7p2zffjke4cSdkbMBCwnrGMchb2T35ef7xux/1jb+Oe5mQA2byHvQ+wgOfB/x2UntfcZzxVPkRmP2MR5WwgjvnJJ58U7kk8c30WAP8IBlMnzaemCwY2WgIFVN7WP5RgX69L29aqmEzMQfZUtRhdXtae5Tap1CHwe3A7BeDCZ3wNOAMmfAvWHyAK94i9pIXg0vKK9fpHdvv2R/bB7Y/syfqmLa+sao/sHx7bLBotAH97+7qH1rR3T2CtAPrAKgTIiP2mmgJv9iz5AEJe0YdwkJLSr5jjtI9krvz0T39d+z6lO7C5OD6lLlwjGXFAgNu3b9vx4aEL3ApA8kBOFfZCMZOugcA6SjxR7ndgnPp+xO9gylHGAAA57qdPSrzl4I3mC+ARAo0ZAFAGcu7Hif2S6QrlP+MV8WwmpyD9iibGXaHiz5npwpDVwYftie/j/vDEiOFUKbHv8BGsqoIw2jVnLUMJZ1TqlgCUSMjmIEWcfzxOkm8R+8TEiyrXZOz5MR7593M+evGfYNdq/EdFCPNnWPqqowlOt78wdxGXdSHt/DU+V+Jvo+8j5ikTwCVIx1z2acF891ICB5n5vZclpq4zOQNg0sBMCoCKi0tOeVDrRzaXhIKMD0CORFWFkp2fAb/oKZQZnIveefrvBdJ0zkcvXABZzeWkw5wXQDoamBPfTx8hnNnJlxgq2j/8vX/aT5x3/XLlE4WoPJ47tiUs4EG7e4kTTFWaoBcBKQW1MZ0orosAR9lUNg0JckyJ6tw9hOJ4bLv7XesdHVsP54tsJg5eQk3DIRw33p92bBIkceHb8yxOrAd3SqlX9gxEIIU4QQSpBOgERl/4whdSDaJvvHyOe1cNZa1iCwsE+OGYlmqkMW/ZZCejnw7czdDKCiobNNpmQ1kJaL1k+ukkABBw7fo1e/W1V1Uy0BCl7UjOFs6RZyedIhhZ9Jz+izOogChl/XEY1CdcSH9NFPz93QNbX18vSghiLBir0CCILgoxBvp+TNbE+wRzDgJ3gdqJfhVlBDk4or8pC+n0EbUtXF6yy5dX5XhSFwvSH60H3blINcLp2AEGeGm8l194EOe1f2ptp3U9dFqnFNI9qJQTdeSBgrDv40MtIaj1ZKeYu2S3yX4CsGxtPrUrKyt23IcBcGyXl5dsd/OpffTBLZs6PLRHtz+2F689b/cfrNn//n/8DTvoHtmlK9ft4eMNm5ld8C4Y1F9yPcz/E+ouEfMjgBnaynw7UTFrqRWqCxYFm4GxCuDN95RyfasGHWAh9bGPzHBsgMoeoFIuFWjvxJH2JdkCHK+To0MxD6qtpu0fHZq1m/ROsgebG/bzf+kv2cuvv27HtZrtdrrWmpm1Vnvadvb3Fai120077OynMU+bXKr9DtAtsnc5FS63VWK2pN70sTfx3XVDhurDHdlBAsAQ8ZJzjPBmz8XLWAs4+YAAfF9cdrGuHKEvDWDKQMRYZgCAAr3MGWDd9Pr9glVAWQ0Osmjsh0cibEhWKokzKuMLFpBEv1D7fucH79i777wjvQSE6ghcpQTeO7RZFL57rkwu4c5Kxeu/ATgSLZowO2wIkzzYfGr7d+xUiLhu+QC6KHdooObq+SNYmrK3AgFY/2TQ+z0FQDlDUMfCMU6U//BLyjpgz85xq53ufkFZFVBB27P0xf+xHyOgRZ6VE7sltaJKAK3jX0GbrKgEjOAnVOVZwwRQ3W5PAB8MPi4UOra/B1qzK4pDM/7e976vNR89xPk5bDOMAOwCz4LPxhfX78CkdwQIvyqYHyM+Qca0CMc5H0uCzlyYNWyhwBa0Yo77BQAQe2rBMmB+006ugVCtj0n8zDUC6hz0O7Z69bJKKJ4+3bCbr9ywr3/9p+zGzZc1B8haT8+0Ffij1g7DDKd/Z2dbIN6TtQ2bnZ7T3KM0D60BrsN1Xpr2yiuvOBurS5tCft9W6Y2YGgS/SW+HvYxAlH0EOr26d9RqCjS1X9YbNj076/uqjt2S/o3o3akLT9gMxjeCXK4DFpvPZR9LKe7DpmnP2N72rrQJ+J2DhA4QKkAfDIpWngEM8HfAIpUI0EbRPNsezyzOHTaUcQltDfYSxiKfj1xf4Xerk0tdAABrJervYQJsPd0WpZ33e8vgY5/H6L+kFofM9WAwhM2JGuQyIHRQrmDRncAKoYwN3YSOxJTZFxcWl21xcdnefuc9+8Hb79pBp2czM3P6znsFmCkrSWDiHFD2hxAM1ByUnpKr7JPVZ78AABCrBBt1zFqHbVVNbRyP7es//VNi/n3jG/+o0IRwfYZ5e/vtd2Qvr169pq5Jv/Odb9tMs2HEISoTS23luD5hAMnPkogm813Bf03BPyAA/z8ZogHjDIB8/Yz7zbHmA8jzgIweBhX5rMWeOSZmGv5e7FmjAGeZPZ4EfPKZYPGMAwH8TXyqE8prnlWDLDL54/yAEgBwZlsipGHXCwCc350kDZ1yR3ZtiBIMDkZfHjvkwTH3NRo6T46hxn3wPCl3oQN/1htUklOCP3msGD8HgM8hxmNJr050AGDS32PfOwsccA5yCQBEGWNRRpG8LdkCrTUHK/TY8TcPBzb1737xq8PxyXpe0Dc+FmwCBd0qOd45AqIHlDk0uZPFbTuydzaN/+JrOf/xX/T5SUhdfo/nAQAucBUqnpNnyUXnvyg/f5YhKQ2Cps5nmMMXXcF5h3ba/egrcDm/rtGuCqMggMy+87qK1ykeQLq1wkCmheTjAhWSInyvm2JB9Q/J+PfV4gUQAAbAkABINYcNq6AWjtiL2ukcSwH9LOM5PndPj0Sq17pg9MuAtKxlDzoXAXEE8EWmMgKD1BoKZwGRGzYtfo4+5gzB9s5mor23ilKDfE6rvVeWVYxx5HcYhEaraZ0eQaoLGhEAqy1UagMlSjC0+aO+goPllRU5ZZ///Oft+vPPUQegNmhkeaIGMjIe3Bu2LWi17rz0vL5Q1q1ic3OLyobhlNRSS5nOvvflBWQgW6nxi1ZiIcCUMnGXVq+4A01GINXaeZDvE4d78eJoD7qU7Us9moOmrYwKoktHKCFzTbMCAwBiLl++rMyVj2lJv4ZhoD7mnCvKQRDlUybaqXpscDjMbpi9Dj1qIkP4jWMydiFE5bW3dFhwYHB+dtY6OJeHhxL621hbs7UHD2z9yWPb3Xhqrz3/sv2zf/JN+1u/8nft8tXrtnr1un308ScqbUFlnEyQZ98B4k4EADTpFtBEZKtmc21YHIMkWOM9bOUQJUIk60NOcmLf6LGFvSFYTCJCsVlxk+GQMubR8k2ZacZwpGWkK5RX6lXrAbS0mhL3u/tkzX7xf/tfbeHaNdtDJLFWN3gI3cNDrWtU/MkiMcYzTWr0yxKP4jrS5scz9pINLzUZ36RxgqM0J8Q1I5iNbHxkfjlkBAb8zP2QhSPT56VYPtdxSJ97/jkxTWCWlFn/0lYXTkxqd1o62G4BcwAvKL4oeVNeE73roSCf9AbWrCN+1tQcZ908+OSBfXLvnm082bD1J09Ukz5L203azvV6EgQjICVjyGf0DACEmKupdaAzgpKGzliALzGyVBaAMjtgjIuvtazZdhBEoI5aqEFRh3QVdrZ8BrgvKMlrVKLkq+ib7GKTEZDEuBd6AD5KDvqNMRC5tgioHIAbZVUUzjBrLJVxcP8efLkzrzWYwO0IxgUMqW1qV7aJ8i4+zxz3ueBlE9wKzAG+VG8NWKAyp2MFpHoG0pQ4sMqUa77kDmqMB9fBs8/9qTzQ0H0gGjvB74p1EAFEONVeO07fd/q5N2xmlpKjkgFQrN20p3GOyFjzt1hPjAPg2QAHFOCTPSMxrrDxn3vtFfuxH/8x++KX3rCP796xmVlYbgu2ubUpwBNwm+ws9R8ao16vYGDx3AMEYezRzGHv844FDoJ70FpTZxKy8ew9gAso8vOZR2uPbW1tTQE/awJK+tz8nF1/7jnZdo7BfrTFMwJMS5lWxgbQiAAVoJr5w8/SgEhAUMwfjgH7A6CHMeI6njx5InYbLwkEoqkhth9A40nRBYT3sz/Ozs3oPDyPKFMrAvqsAw3n5PMje2kS3QzAC7MMaIyOgvrTW8W6dD+pN/X9/icPJJrL2Knd3/DEXnv1VQH6PIMAKdw3CFaKB7YqCUADQOvE2QKsbbQEOgf7unc+A6jP1kvnAECyVnvGZmbnpTHyznvvK2OPYCbjgh9WlGCiZSHmoK+7HABRSR3BeLTTI/ARI+/Y+t19m5ubEVPii198w372537GfvmXf8nu3btr165dK8YL5gf3DrDI+v3KV75itz/4wE7QONA6qhZaMUGj1n4PewTbWGfPpANKReKCvo8d21QlqfInwCDWXcyR3DUMcMf3I9gtas8kJkC+5nN7GHYp/3tuDwAe8z0vP+/4NYzHEoIPuIcEAOTnvcClLf4su30OA0DAYSp51P6ZmGwC1Sl/HhE3df9D8yABQPFd1546FcgGxp5xQfhylu2UL5Jpwn3a+x19X2iglb+9KJYe8T8St7IsO/bj5O8Zj09Px6NeYu/P2jP/ArCS6KMeTyrTjOQZ52C9y+YBAMTlT7r4SQFw8T5PYY9OhrGRDOQ4EJeRc6hf8LNT+H2wLtIAOHuGfFYGgFNjP9vrovD7fAAhp5M+23VcBFCcf9RgAEx6l2cR9dx9WhfMgBG8Qn/0KRjBf/AHYjJHDZEzDqLej09UrNZoqw6NwIBWX9TdSqhMHd7SE5qqpp6h/nsCt6gppY4wrxIZBwPOA4A+LQNg/BiFA5r63Mf/fY3kgpxDteSJrCObBo4EWTUol2x8L994qVA3zhd4QWdOjAHOkSOr7mS48Qjl28he0IpQzrnE0aZEo4TCqYAeoTXRJ/sCBp678ZJdfe66vfrqK/bCCy94a50Td+gIfqDlATKoRpFgfMqFhTA+ONu9/qHAmAAqcIwiS4FD5NkKRLo8cMEhw3lAeZlrQOQuAjsFMXXoeS1nJExVlBXSfcuhj562JV2ceysZAggbeVYhHG2u3x00p3TyhUOIY4nD6YLyLkqTxOU9s+/asLrGojVP6DAlMSQGg7pPz9564M2Mlcgk18D3o4HE2MjS3n7/A/v4w4+0nugycdjp2Tf+r1+zb//Wtw0gBGu0s3dgl69e05rA0ZEIFXNAQkYnavc33ajb7HTbpluMEdkUL4NQrX/q3Z4w6aLdZZn5L8FGB90y+DYxfEIpWCs/Cem4HXAntgAJpobWnp2xvV7H+oMja87N2qOnG/ZX/tpfs5NGXYDAcbVqmwh2dnu2A210QMBN723a8W3ZysKsFJ/DSZfjmwI1gCGcf2Xu+07pd8c1nNtjCVWqg0feSi5twkA7ZBGDRaASldSNIwIrvjMn5DwfM+9duf25564rkADcGQUAsk2+1J8dYekkL0CGDgc0xow5jDp1BMVQ+GeqLdtaf2p3P75n9+7ds82nT63f65d9t5NzyXE0F2k/h9BazcUnYasoYx/UwILl4sBWABuyHwTxKTuj51mt2JVrz0lYUY5W0DzFnvDA0NfhqCZAODk40LTM0pwPZf5giaQ6WdcgHRXSLcEz10gojxeK4R6weKDjuie5bQynEOcImjRzxmmRDvC5z+L2Etvi+h8OkuRaDMxoRBMP9pwNJRCGecl8TW3rGHMCD+wQGVKCotgPYABA2Y7rkbObvuKe4v7GfbTYp0IsKnd08/GK3+cAQzACvFbf1EZP7VgBBQRYlgEJn4usPz/z2TgWmjKsW5wgzuNBYlVgMcHh9ExLZQA/+3M/bS+8+IKy/jxWjoeN9RaHvv8QQGpsJEYLcJRo7sW8nVIGHiCA/a8AhgZHSQC2qYCi2+vKpoaeBC0LlTnve0tKAejttoBolZedTOn5EbRzDcGEiXI0tB0YF54Lz5h1znEChJczrT3DtRi4LvY27A7PnOMFcBAgG+9xgMM7FBCwwwagcwYlRPyfEjvWu2xPrI+8XV3q4sP4cXy6JAiA197sXzAAvO+9z1++KL978viJ2ACAgo8e3te9xJ7rOjr1JCTq89Gv1RMmOQCl/fRkaE0AjkZdAIBYALt78sXIjpKQYS1cvXbdmu22fec737FbH9yWXWg229alhMIAKwj8Agyc0rXrWYgpGHoM4R8llp30X/rkIHSNf+gP/UF7tPbQvvWt3xTYFEAMc5s1+Nprr9ut9z/QfizABdBmd3ckeJJPp0SBhzbMx1ajbjN0QmjQESeVAyQhXijY4T9OCvrzAC4HAARoSh/B/d6L/PDw3/Lv8oBzYdWs20u+hs/y4T19lRi66U3jvur5/m/60DkAgOxPEsqTHU5tnP3+T5SQy9OXEQ8VbMEoV8g6tBQit0Vp3dkJUM6T28MYC78u77b17K9Q6fcjTHqG4wF82PWId7R3ZiKG+fVN+jn/fPnsgqGXAIBU0hOpWIFIKlcs2QqsF+zk1J/MRAAn3UQ+AT7NJB0/RjyAWMQco9ismADQZc/JYF90TgcAzp4AF30+1NvPmgTnLYDAP86bQhed/6LpdzEAcD4ActHkvuj6LjQAY21byvP5MwlacFmxk19RlDDE8ytMkivPp6x+IIiaO5otOGqI/E3Zzl7XeocEiH2J1gXiyGdEGRXl39XL2aB8o3aKNZsdNdv5/LloPEbH89MxAGLO55monIoZaFxkxsk4e01iVY5EUGZh25QGwAGVfr9ryytL9txzz8k5Unuq6AiQFnxkw8osV0KgCaYUYHsJQjh2XC/AA5k8nCKnw3kWj8wezgJBT73VtN4J6vLuzHD8+cUFe/Gll+zVV18Va6G9vGQm4T1a8HUEGnAsaotxmBEipEZTIMehU22DScA1SXAtUfH8Mx4A+XOasoXFRTkmOB5s+GR09nZ39YXjg/CTK9cmGnpCkt0AD0Ut1YYv5z7G18ssnCY7qqkQNFy3Z077l/DgNO2y2tJzgPIKkwLac2n3XJzNx1hWUnOZuSt1bjLtOMX9nsarXpmyZrVqc9Mz9s3f+KaoptUp77pA3fCdj+7Y3/lbf9cOdvbtxks3JMCk7MrMnK2vbwh0AQi8sFmMAAAgAElEQVRRoJqCf1r8teo1m2k3bIY2i3UcbejJhBHOZApBOjlAGUgU6sd6UwqWBaYhPJWyt15LTZs4/+JnalQD/I25y8bP64Txazft0cYTe/6lF+2g37f/8Rd/0bpkjWn/1+vqdw9wWBGbSzXaDdVPO3unUTmxuVmfj6KYq4bb2ysCgOCMkvUpGQClgjQBay0TbRoBs0U1dSAnhMmUcUwCZsESYL4GTVeiYnzVa2pNqIConq/Z8LIC5fc5XKjoF72cEzIwHMpJJ1Ah28yYkuHjZ6jOW0+e2t33bhvCEQGoaX5FRlmlJ8dFsKJggntGuyMFLvBACcSK9Z+YDQSHIVIWFGHVrjNvUtssnLcD5msKjBl/+oC7vUmq5QrQnXlTqksHEHRih/2OqL1hozQeUsiOrL3rZeSOr+9JqJ6HoJbvogWTI9Up8z6CsDw4Dvsd67AEE5z6XwBEKkFwTRRnAHiA6xn+EmgYUMfcbHrAT2tRMqlH7nQy96AdY8NF9xe4MNQz5FgEadi3CAxKYKIEIrC1576SeOn4ewqAIAOAteayFok8l8MBGjNeAx+BIAFTZMD5TJQhcP0REHKcOgDt/JyEEKHAs2/xObGajo+0VwAw7e7t2I/86I/YT//M1wVW01mBAA1QeX1jXfaS86ubzOaWNBMAXUShb7UFCQHaMe8B8piH7HWXr6xqPkaXFgdiAal8PgBCIUro3XU8MI8g3pXdp+zBJ49scOj7IS+3IT7fgiXAz5zvc5/7nEA9nif3S8s8ShwI3hm7ADI4VnSlYE4AWFNGEABDAEmsB+ZPAZim7ggBMHAM2A/xzAKc4vMBUPQOmVduu6H+BzASTDMBETu7soWUB/A55ioioOuPn9j1a1e1NzsA43shjAbETrE9DtxG+74xEU6AgW5frCTuETDf/X+nfVNz3D+kBGTWnqyv20HnQAwM7M+tW7fsk/uPrNsjAvZW4AAALo4bXVo8U5k/1yjrU2cgxAONUqiugJ2f/dmfsb/zd/+2/BZEiMNX4G9octAxARZEgHnT7WnrU1qimMRby/nm7AAAX9OwmhqwKmpGNTVguYQA1ZmI5+/dlWK9ha8Xex3Po/TZfP2VX6wTfGB/T36M8QB+MgDgSZx45Z8ftweT/fiUwByrP4/PXuj7Z1n40QisLAFgPeF3w3AUU0VJp9RlAIDrjNp3T2P7lej5j2lAeVIH5KEUFp5kJ/P4Mx/Tf1UAwPjQjccPMYaTgBXtYgDP4RZMGIvxeZA/G1m51Jq8eF9xrEi5Dj0GSskXjWXWbnTqT37R2wDmr/wmIoOf/y7/OW7srMmXI4bjg5NCvN9VAOAiEb7xax4ZJ1/ak+bdqUV51psuAgDy8cuNhP/sm9x5r/Ou/9wPnjEpT33mjD7gZRuX/A7z8gAfO9VLe4hZKAeAijnpmPoolFVdSI1NJYyJssbHQ9vY3FVbM984qrLa4VDxXmUE9TdXIC0Uy1Nhkvcxz7KaY4vw/PH7dACA7nSstisWIoGro+Go4uIwuXATAbUHwM20QTk1NQ/SuV3GjwA+z6AjJojDAtWRL7cTo72x3UGpK0ALQcLi+KIa+vndiQuRMg/covMG/6u1mxITJAAjACLhKEo7tMrjgUoGrj133V577XP24ssvWZ3WhMcD6x6gsN+1oaj0ZcaO54NT5QyCQwU6ep4paBzJkNESan9fNZ04ylCh5ciqf7RnE56sPVEAtb21rfZR9ETmfoKWWW/Wi+DH0dqS5l/ed5q3YywK3uugTUmDU0cI1mVicgAIxPMV7VPBk39Jt6LmglBTJ0dWxalG2RUng1rhoyP7tb//D1RrygGpF15f37Rf//V/au+/94EtzC9Zo9pUbTfZlW7P2QbQYHmuOCgwrAAAAFrbzZrNCBioC2Dw2kXWl69q3a9updQwUJtVOVup13iyOe7EoCPhH+azag2X2mOFijcU2aCMO6MniY+Rpa9UbKO3b4tXL2ss/vIv/oLt7u8brvixR4X28PETde2YmZuTfXC2iM/3y6srNj/TEDXTs6/J+UTxev/AdnZ29dwRiXQWUaKYFm3zKC3xEgl3+7y+1MXlYMlT291yATzGoZreR+SZ5mywcpgHBD8qZalV5TznWeewAaP7jTu9kTkvHCPpXMHMINtEBqopx5S18NHtD+3B/fty2KvQp/f7VuX+Cuq8Z8vc3nh2MQJTz9B6BldjODi0RqteCPdxjQT9sTZ4L/YjrotzhIPr4MjQKs1a0cYp+IcBQnBfMCzCZrlT7bkdH5tjm50G4Cud32gXFp/x0hgHOAIcjFp59e3uMz+d9RFjHPMxB550bwlgCXuoYBwhxaQBMbrXOsAQ9P+wO2ItJdvEACP+OT83L2q/1/1DUz+xR4/W7Fvf+i09B5WFKPjyen4PClzg1V85zdoznvFSb/WxV+5URo1v/rsYO34XAW0Etfk+xPxuT6Mynxhd0QM9Ma+Y+zDNuKf4PN+DwlxvNG1nf89WVld1HgJ77kUCqonZR40q2WFpZEy37Pf9vp+QQjvvu3vvji2vLmk/kU1O9HWe+ePHj+3x2mPNX1FVASLqvhfCcCGrzx5z6fIlzVGuk5KE2Ldgr7F3Mse8xMrb8YrBUZmy/YN9293es53NPbUSi+xYrJ2YYwDqrIfoDAEgBLitwBw7UR0WjLhgSzjDwVlrvCJY53kDSBGUMx6U3sxRw5+AJwefPECKBAHXg13hHrmWKMHg+gg+odMzDhwj2E9eEuDZesBPrhnfSJ1NOO8JIMyBwPL333u37MqTbIPKU/YOdP2xX7Vb08qaRymDbArzeogOiDOoWEdFoJPWIwGOyiDwI6oVlUhwDdwPGjXf//771u0dqUQB1hp7HGWl1SrlBoBkZZvxaGPHfiSwsWpWPTm0fmdf4MzNmzfs1//JP7bl5SV777137bXXXpPNZEzp4MI9o8/BvoB/xP/RUYk16NeOkKprD9QrFZuZbnlXn9QdRwFn0iRQokV9OMs9MGzQpLhpPBh09ryLtOWv82Kt0WO4iv746zyfNQ9ES/Lt+THM6TOUv9HxzmEA+Bg5AK+sf643gOhxKhGII4Z9klcetjLNqwAByrXhGnJFi4oJF6oESMzF8Wy/cPZnv3dniY2XQI9S+POse74/udV3CbX8CsaBgnEGwannl3Rs4tieW3J/h5cr/1dV8qc5mcAqfpZd/RNvvHmuBkBM5NhU8+/nTYz4W+mMlMYhNmKPvS7oI3nuAwrhjWdnAHwWAMAf4vkMhHPHKGXczgMBYkMYH//S4TmfATCJgpJf0/iEO8vZmHQfoxO4vIswLOP3Nf6UFGhUvMdqAAASlAxFVolX0POY4B/BDSjjbP6IAvUk7ldrzKiVhveYDU2BODOG3BFIzeMpd754nwKY4xNlAPMyknw8+Pn88bsYAAiDFs8v5n446KDhXIdnFEsxlsgulyJ+/gRKNfpEUTPqod2xD2czshncJ8ACzhH1cJcuXdImziuCE4xA1NF6VtVps4wgmQHf8FNf2awXr2fHp9RBwBkCjurWGjVlZVB6JmMPS0AaAv2ejO3s/JxKBW68ctMuX71i0/MzyhZ5BhPasD/DAGxwenr9nu3uQavdl+NXtOSTCjB0SW+VGBkiAg/mFHNideWSAAH6dEsd+XAgpgCOgdSLB+786t5Tn+yY60ELHgFd0mavzez4WMFZBEP+XWlJU3cXxgf1ejI26gaQBMdSoIr1p2SCsYEIt7owb5cWZm3Q6dj9Ox/Zg4/v2tLcgtoYtZoztra2br/69/6Bra9v2fLyqu3v03O5aq1GuwC+cAoJaAFjyC6hWjxlx9aoVWym1bCZ6aY0AOzESx1wylzE0AN85qL3K/SsLdeswDFldWMOKgjgK22w3t/YazVDbyHWkmwV6yz626bne1yv2v7Uif2e3/tj9p/+6T+jQGSfdnpk7JpNe7q1ZWtPnqjmn6w/tFKcXAITMtsAADPtmjXUHaOSnHjPIOPsbm1up/IQNmXvG+wbY2Ji0Gc9tSnUfRXBvzs1bM7qqZwCFH5H33nup9Hy9ls4+9HpIqjSqkduNnWNmse5Bk6aXAo2hwgxNuVTxj4bZRPU++PUf/zRHXu8tqaM3d7Orgtj1eveV/hwYHPNaQnxSbk/BZI5SMazY80IDKAcxKjPhfVkyrwCtkEBD50BaN0u6OnPM77imHqmIZLGXK9hn1MA7wiPiwJqHnlrQX6WLQ2QIrO/vS7q+C4q5swfD4JiyCQNll1HMAX8e81siMaDi64Fc4h7i8A3LxHwuevBXgg7IloG9TxsS9C1PWPlmeF4rwe+xy6ullrlEcRJwK4L22hec4vsMMwjXqKEH3qnE8ZASuRJ5NOfeYKexvycyBLm9z7J9wrQorCZ2fwKOx/2rHCuQyOhWrFevysx2ZJVNdp6kGslgGSOM0eCkcCxWJPq4IBOjLRmnG0CsED5F9/ZW7Bv7RkvtaKkigDtx3/8x+3LX/2iHZ30dH5ZqaQ+H3ohnOPdd98r1w99v9MzEajaatnWzrZGkPOyvyHmCuh6fOIlLwT/AAHskaFTEwrFrL97H90XqyDAmHwPCCc5gggFM0lklHFA4+P6i9dlP7nWKBWKvZj/B2DCMWIN8XvNt4N929ncLDQkJgVu4X+ELeW+AQSYawIbKQVDDDQDe3y/csCLEiaSDK5N4mU/BNvqolKp2NLCgrqDoJj/6NEjXZf7PVV1EtH1a8xL+r/WnsDUikBIgcax/9M+klIp+VnE8r5+EXfE1gAOOQCxr4B/eeWqbW3tCjB7/BgBx32VDWin1Pr2uYHpju4OHJN51aAef3hs20/X7Y/8kT+i8isAALR7mAOcA18G9gUAACDxk8fr2iuYLwAB0ZIvbVHOKkNYkk4lsEFS1wG0JgDRvXTcNQi4HnSlHH8tvd0cgDvL//f3OzMxX/oX+eOKOfL9pIziR0510XF0foH5o/HDeeDBxBjAe9COpUFLBoAYtyk5J79bSZNkUyV4nNqAZ+Mnm5buU/5n2kvC1gWQrU5FYi6eryEXdi/3R7S/SQTVlfGf5eW8hMnR24jvM/bM4hl62JNKEcbsdm6zx6+tODb7nDpMpdi6eA6e7FDCU3FPdKDCKPiezu/1bAAAJm0s44j6WQM0PtF+mAmkmtPPVERfKm+edX3jFBCuLyYEg4Bj66Ugow9y/L4m3mex+J5tCsXHgwJWTIxM/GV8gZ6+z9Pnzu9lfCLG589ExcZOcK4hSehJeQU+hpNsUhicCBb9/IiEsSF4KyQ55hhF0WJcHZXfdnqHtn/Qta4CNWlSpy8amfHe0yhccZ+nUIfsF/Jd3QF7ttdpEZAzF+vE+ZUHJemTI4jU+LXFdWbXGz2IzriBcHjDOcFpQNju+eeft5WVZdU0B4WNjKPAA6lvI3aT6GupDR6nAA2PuUNAT1Y0UFR+H60CpewNio5wDmyDZkMiTDNzsyoF2NndFf1/9dqqVKRffvllgRSRQSOrQdYVZyJQVJwZqMmcjywCQAAtqPg56Iu1CjRkbyWEw0O2CKE2FE+5LzKSZOxwCBT0TLcECFAbSVY1NAaCKrq8vDLC3hhZT8MpBXBixSvudZVbsUww7AqePeMpEAU6I3M+6RHwFAFHoOC2yBo367a/+dQe3//E6tCPp2dsa2MTqWB7771b9k+/+Zv2dGvPrl573lqtOdH+6bUcNYRFAM4FiRqmyi9lWWkb2KhN2RAl2BMykqnkQYr3iVlSiCd6ZoENTuUJqd4UOxXZP+/v7Q3ucKbQZ2Dq4pxCCWX8YKLA0BBNd8psv3NgswvztndwYNOzM/Z4e8v+4z/3Z+3G5z9v165fV30/nScoZaCcZ2Nz0za36UPtMQAsAcSryK6LcYITWDcbJBqsB0sol1ODizr3gX529fiaBKZyirlEGhWgHerZcZ84BjiqlKMQRCyvLBdt7CRuB+AEPV51dTBTSgeCgF3gkwI/fw9joqAhOVp5oMVzrZ5UrFapy9lm7dGe7/69T+zuxx+rVpcSHdYlrTbjOMwoOeHRLEt02+hF7c8kMkMCpTLhRdZQEUDQN1syDQl4TEBQvvcHCMbaV0CRADDtodS/1sj8eQkBh1ErL2XnvKsEGisEEIBzsU75WU6drtPZWyPjkgAynlu05gydjwiMHYio2NERPkRZJ8zvY47y/e7du7ITBOV8iaqsmv4jzataqtufbD4TEBl9jsvdrXj7qfLFAmSadMQSmC7/+ln2n2fbtbKLH2tRefp42EieG+PFvGHvYF3jmAP+YTs8A+r3Ec457WIBAQAiPcvlz4UFEaBZq92wP/4n/i07ohMBQVmTjiQ8U8/KihFnru6PyNvBfke2m/kpOj37UqL9M/m8vI/OLrN25cpllcbx/9AbiE4xoskD9h0PrV7xNp/RQYB9IDofcO/R/SH2oPAfta9i0ysndml1VfspWW2uXWVzw6GCzwCW+VwASfwsmn+zIQCANR+lKgEeBEAfJSLjQWWsUdruYRNDkyDepywpgWyzlcCNlBFMbSFZy6ytnc0tXTf3ynWzF+5sbauMjHIMrdkOoqGmvVnPHaYCmhhTlGARoDk4wHNljqg8kIw/3W1Uhug2yf1bHzcd42Rom1s7AigatC9stO3R2rrdunXbNrd2JfAMAwC7H0rmsAq5dzH9YHxQVtjtSJQYf+a999+V1gQgE+dmrXtZJODTvvwAhPO4Xs4r4TTZEm+Nyx7gSv91gcMA5V5rHftpMFZTbXvBXH2WtXh2AHnW0Ub98WAAnO2/XgQEjAvQjZ93UiwxAkDEcx35YAkA6JlngXJolsTv8Yhg9bE2OG6R3U9BquZPaAslULoAgWnhKYDmbADg/PgFQP/8PvB5vKj9KmOa8VF8zYgnT//9/PhUCRHQ/yz0HI/L8mPHEOcAQEWXnw4woo/mfrn7KWWpnPzTotTt2Kb+nS+c3wXgogmUP/fxIPoiMMCppo6o/b/1iuuPjIYbIT9fIE0xgOOgB38PBsPE7Zw+2aLgn339F2Xg8ULccc20EYKOm4l6nDU+OF9BIZz0LEYW6zMIXlz0DMt7n4yEjUzoTN01risypNHKD2dCNH/62B6f2B79kxGTAYVOwb+Mtuj8ZBYbhRTj6Svw5zLK8hiFK4L8+2zz7/8HAEBYxzNuIM88MOZR66s5l9pz0QYPDQGcO4IrXurBrFY7nsVU/W4Yv0AcQzgt1XXhcKATIMdMmXBTwMT/qVXkRZ08zoEAgcUFq7Vqyvzyd64PBwKGwM1XXrHr16/r81wzwoNyGtioMyGymbkZAQoE7jg0nYOu2jKxuQ9S2z1E43BeqPnkfaqpVtBX1v7jtFArGKrb0Tbu3r1PRkovApCLAGQgEaNEeQ01Ye/EVggEMsehFRKwkjE8RHhStbUunkQmqEomY2PdKijbNxq2s7FhQwSUdvbsH/7aN+zDD+/Y5SvXbW5+yZ5sbKmn8urqVWXFixrpFMxFGz8YVpHxh/4vsPUYOi3AJ9mdaH2U2tJlgWKYCsYwsqlhC0PgjffQukv1rwR1g2NlppgnUl8nK0WEXq0YwpIrVy7bg7VHNpPqhv/cX/gv7IUvvG41esErS9RT2QiOpLf0HNra48eaNxEkksVRC68GfZgJ3nFOscEeFGPaoXaiwA4IAIWY7H+Ud7qvEJYCinrTDvseEIa+hTQuZmeUIaduVX3sUycI3D5RbI+dsaKa44x+L39EPomPKWCP26BShFN7D2tkcGK7G9v29MmG3f34rj16+FClGzBV6C8/3W6LBp2LKhY2ToG9iRUllzRaT4Z2BaU1STsD4IKyEEQrgzIe5gIwo3AyEhAe2Zf4vfbJyMKnfdMDcZxzKIY4znSTQL7CA6C9nT1n63S7onbDBFALw5qX5jjrydtgBVpROiYAKX6Ffg3BWCpZhH49VXu8tmG93qFo1QRvCmBQfe941tNr0tNenz2ncCIFLp2RxZFncmprz532Mf0iT6Wcs5WMAwATAN1n24ie+VPMm/NejCO2kTXH88FuMnYEjeivLK2siH3C+sCmewC8L/B3fmHOqfcuY1cAxYWTXx3aQXfHvv4zP2VvvfV7fI4NTXaY506XgEazrvkkYLHTtbd/8LaOyfkpeTqIVrQp0+wBsNN+2bNeevlFCbh6gOxggNteyrFatru9L0YH53PdnZrmTrSlzev5eU9oE3B87vF46lj3z2edgXB5pPWfwIasdW/oKQjA7nZsWi3lEN7z81L6wDzmxbgzn0PQMEoJtH5Su1BsXXTRiU4CAhcSO4luCJxzPrXjjBaGGg+AUTNpLzDRGWPuC/YUdp+SFcYahsCjh2vS1YnyF0BIbGur1tRxopMRn+c65hfnUxZ+rwAOQgeIBxAsATQC8OcQ6aMUgLI2hPHu3ntgT59u2Qe3Pyoo5J6tLYXbkA9t1xtqB+kAzKJEABF+BHji2iWCayYNDr4oAZidndPzZuw8fQ0LFV+Ae/Lsf5O2pbDWKP0qgn9ZkhF/39mqz/qaBAief6z/rwGAC+8sYqmRN356AICWxzkAEHupWGTBmkk2NcoKS3YaAEBSVj7jQi8EADJwatIhzgMA3PUe7Ww0ChBEudfkiysBgHLPyOMtfp6UAM4BAMWPGTAhsD8R8dzxCDXLlLhLJdJeJjSwqT/+ha8U8/eHDeDdsTmdPb84aPQB8dsGWXv210XnKgZrLPgtHlRkIs5gAIxTsOJK9fmpqE3+DACA6C7lCITTlYMCZ45OerY5AHHRePicGD3feaN/HoDhRzl97ynsHjms7ivdZwgvaXEFa5TYJPVCR0yGNjJ9tXeDZO4Bv/qNQwtTuwvGnskHeTqNYFxKRkEYmVvJWOW/+10HAHL+1OjFjo3tszmLLPJxWmNhVKBQ1WtGtiayJwQ/q5cu2bVrV7WhUkvvc7EUsOHBOi28IpE6WgFB08f4xNSSY0kbw8OeHJCQ1eVzUtmfMmXfu4c9BVuIB0a2Q6rG0DfREFhetstXrtiNmzckIESAqTpmzaeTVFpAz3IXRmKeQemMtno4VTgXTzc2BBBQR4qDEq2mRFXNtBWCfsx14gBxPv972Rs6sjOqyz9k9kFEQ5SSrH/SmYjc2vBErIma6P8o/B/J4SAslILv1FB1+Q/u3bNj6ip7Xdvd3LSTw4Hduf2Rff93vq/jDxC9VEcdQIOWqIesA1TMXf/C2/V55t/bZNGuaGlhTuelVo7fO5WR1mUekEKvFzv+rFKrBJKEqJsv6tFym2AGsBlFYKUs7MmxGCb944HVWk3b6ezb/NKiHQ1P7L/97/87O65VbfHaFdvrOyUVgT1eOHrsDgSVygZGDV+UmhSqySqWLzQLuB+eE4ECjrMEANXmzoPIqNkrKITVii0oO+QZJQAAjoGqN+AXL/qOR0ZZ9cWpc0a5ppwVIcp+GivED72Kwtdso1ZXEMy6U5u++96mD3bH4UFPmXwFRalcAMo4gArBNCJoOUNM5RVJSIpRqkHDBqCDbQMjIgn0KVgQo4Ee6MyZUjxTbJTk9EZHhgjy1ashA6O1dvPWjUmgTyUwJ0e2tfnEjlILTSm4T1UUGISaeLAWYnxE9U5MI8CLwYlTfYMBUALGLjxGIEawRC9zAkKCI7KlHuC7gJiDOz4neS4EQDEOjHcBXoxkb/zZRFeHyYF7KCcnw1wE+CWA9MOzx8a9nWcPH0of6tn9p4swC7EkkxI7zy1KKjTGfLUadvXaNZUJhA4NawYAGPYPVGxZ6gTchj8R82dpec6ebm6opv4nfuIn7JVXbxZBJvsCz/7S6koCEkyB/9raI3v//fc9UaD2nl5KEbZHQDc18nRYoevJdLvQCZif9Tr6wgGWOKzvcfwuvz/2I1oJQiHHngQzQCVyvP9kIAAXPQGuk98RRANgBEWf7HPsL3FOAYM1b5t4BKsxCRCGaF3oB3D9nDvP2MXeHUFQiJ6GX6cAKrWlhIUHiM5nWP+cMzKtvk/2DSE8GFDYGo6JACDrF4AO9g62ir8DkuBl8RmEaBkPwL0q/7L9h+fKXixB1EbdVlcvCcDhGgAieR7sw/yfccTWAtbPzMyp9n/t0bqAwemZeeup/h8bsGH37z+wx0/Wte7ZH8KuNGsNtWIELKE7xNHgUAkBfAzt9w3X3XCiCiKqlAtWNcco26HWnz8KFEqt/gABJA4rah9t8vK+VLEDKq96Dnj4adbkaIv0SZ+42Ff/DPbjU9TAX5hA/CEAAD2HzPwJPs0Eq3OgWXucNLySAOxYJxi3fZIJP1cD4NynQFnJ7zIAMD4mF8VnI88jlZDn91hqGnhkA9vGtTkSgy+xemHYyuf/Y58vAYDxk0/6//iA5u0a8r99qkD0M9Gv42zPtgBkKBPCMgnEiIHOGQCnwIQkIPdsV+Auh1CuLNM/DgCcXwJQBlxnPbtxx/5ZQJ6zF9HpDg6jwX+CeJStIgPgiFk4zxhithWCfNB8MoAEbtB/yfoT9ESgE31aPfj3IIvMssCEiQ/g9C/HXa+SefLsT/AiCtVZAFT5XM6Cv/JrGkWdR5/H+fBZmbUtRQCZAwoQ6lXb3PEMQ2QXuC7vbe9OFS3oCMJR9KelkwfPKWBERIvncXyiWj+vHXbUUs+mYgIGvEVQqbQsSib0a1D6waGylxqP1HMap2lxGZGgWTkPAR5wLzhl/I1My+LSkl2/ftVFpJISedwvc0tZlV5X18zPHItaw4cPHyoQw6GL7Paok4uysHdFcGHGUgU5nEyxIqxqx32vt1RtG8GRjK5nuzxbfKQAHwphj8yYDdW2rjY1Zd3OgbUaDfv4ow8FCNCOiii/s3dgv/6PvmEb6xsSRWq1pj0jjmJwpabaW7W8kgMDtT1BcUmoiNIN6KVkMqBJDk+gZ5P5coEj77XrgTxlGBEgTdp8QphSNM6R2kM/p1NJexKS4r0S5zo89PIKanFtaHvdjtWmW9Y/Gdj1F1+w/+q/+a/t6faWLV/14L+benDzGcZXAp0k3tkAACAASURBVFep7VowMiIIVT150Ted54OInjuEfv1epxvHcIfXWYLRVx5gwec72XvmnUOIsr2JSq+a0EpFc0ZBZQqgVfqQKdTjgAc9Xyr99Ybo7+47niijhxDhw/sPFUwQvHorvoZaOQ56dGHIxD0BPlILO54TmbgIIDTemUAYqffp+XmVTKFIDn01spgxTwO4Q7sg9hZn0DidH4ZC3jUgsv9xj9LHIDCiXWcKFEKQD5BkcX5WDHBfRzUVJXgg5boec3Pz+lzQ/qPlHvcCg6venFEtMOsRgTDG6MmTddva2i5E1AK8iexQkUEGEDbXf4i5Gdcd32P+5nO8HE/XL/BXntkvLewou3TSe86zzZ8mCPhs7/ksyRO3AOcfAUBYLVh7Pa0H7C/jL0X9flfgbbfXEc365Rs3FPhKaM5OFAzzOa8FT8rfGdvRgagjW1pa0PNDH+Dq9avSB4ABxkKhbGxre1MMMNYeJVMEkgSPJAqYK7CgyPoyxwIEUrYQb6PqbKRet6d1BYAAwE2QzjF4esGKi32QY4QIIPca9Hqy59TJbyQwOXwp9rcAnwNIx27FF8Ep46KAN7U1dBAggeFZez/K8WAP5S+uRcw1WG6HdJrwbh68ABajrWncO4Cft9z1+xA4UaH1XUssoLn5eddROeI43ubR1y26AA4m7+/uCWzju5eC0QpvRmPIWKpE7mhg64/XpXERQLoDE8EgPFYiwcsPfS+luxCvGF/q9Vl7MLampmp25cp129/v2KNH62oT+PDRYyn4s28D5BO4lLYN36PUXgDomZmdFngrzaFkp51B0VTgT3KAfVP6DJojvn7F0GvUrd1qSCOHen/2lQj+c6CvBM1yYPDZ1nFZHDH580Wicgygd3uXsrrnuK9nAvvcdfLjzruGcf81jx8knptK20Yv4TQDIC4/AADtRe5AFCVqHDuy/OydYacjViuSooUo4HgXsdNjeN79Y/ouAgDCnxwfB/1fATh7/SgzTXY16xRz3sz4YUQIx++F/+cleumSEpZdJlcFuB+XzFmuR3s4ftcfff3LPp/PyJBfFMgHAFBsoz8kzfyz0f8vFgGMh5E/hDLL4H2qR/4/XiKQZQ0mHeMiCt1FZiHAhzzrEs/jorFnBmLszgvqzwpAP+05zltAUYmf32PpUAQ/IBlJ1Y6Ht+XONg7g3kFfdH/vB09dJg45WSEk7j2jV/TKTC2zNNHTcyGzerEbc95TeNbg353Gzw4AhPM5OoqjmaXkZJ5KHoVDerYTJ0Q+E/QKo+rPdWi1pmcmI6stuiLMgKyVV2nMTE7NpUsrdvXqVVteQoWeHr48KheSC5FCnIpWuynHjI0fmmTUQ/Ie0eJB313jpxAm0fvC656asuVLK77hsyknNDho165dYEL+rz9/vajDdAq5v59rIBOFw0K2D0cVRyxaQuHQkYEg00KNINfI31FXxulxOuYkxx+6KurAUMBcpGiojD6DVz6Pwok4HohK2KB1Ee2DaGnV7drW+rq1G0178OChnBnaFH3/e28rC4KI3ezcgtaAshcI4thQ7Ah+Jxq/WuSktmRk+qExIhRF32IAln5fAIBYByjXS6wvUdBhCkhAb7SNkc9Ev4fcLjEP8veW687rXXn+oXzdbLc0Hp3DvjpFdAaH9m/+23/M/sAf/jdsa2/XXnnzK/bw7sfWmp113YSUyYtzBCiKAzbJCYlMIiUVMX/dn/B56DYx2i6mbE3KFBf3BQCi+uMEVLKYNdbR9QAdDKesh7AdJTFOM/Zjtpv0CE/CooNjtTD75N4ndufDjxTM8kzlVKNsLYfTywO0zlSP52JcuaMXjivnACSQY5QU/NWKL2W4acNXRVk+6amU+1jYknheUb8fQBH3fZTElUphNQJ9ldkU372GNpw8xhVGUFESkrKmPLvQGAmQRWwtaUYEHTvEvw4MWjI13Tj2j588LRgA5XPzbJ3rOZStxfL0UcyJAIoiKODOc3s2XvIwuhPkNbSTAYCRlNVEOzAOAJxfUzpy/ovS7xc5DxcUHFz88fC+nhVGGFr/qGuUYfE8mCuUBdy4cUN2tkuLXc1dLyGTkFvWmpYA+EQtFtF6oWa9KkFYAvzPv/EF+/JXvmzTs84mgElAORFt/fC5CHBpo0jtOIEx9lulH/vofhy68GQqr9SaSV1CyHTze2wp4OHrX/y89qLxbg+xliJrz1hG+1t+DjX/7c0tXQf7S7wnauX5f7AiOB8gAKBIlAVgP+lWwNjF/pv7W+Hgx7rg/8EOCMHLjfWnhYgw51AZAK06pb3gQmChedHpHthBp6PxpVyB66TU6LDnrUxnpymz6Njao0caR8YNRBt7gLlj7whwU7YW/4wypt1dBwv22T+9HAQWADvTxvq63bjxcmqfuK1xBnzhnvgc9pRzLy9fsn6P7g/rSvp0O4f2ve+/bd/73g+K8q1CKySJLnrw5HOXcWaOUXYSpR4B6rs98K9+z8Flzom+Sq974O0EET8GME8dciRXR3lv5uB58BqQQQLA095w8Vqb8I5T4nkXH2XUH499++z1e24AnPSKzsigpW2v9I/H4ySB3KkN3UUAQMn3Lt+pp5ep4AcAoOOmmj35r+GfZCeJPSlafp41cr/bAMDFT/R0BJxfc/hf+XHyv4stGUBOamVZxFlK9NFl6iSxKt0P4POsAYGVf/T1z1ACkPa68wLQ8wcgnuizB2HJzzvzNGcFwHJk02nLXvVj7sFE1C0Tgki1bedd/YUUegkzntYACCf1ognk9binF+l5n8uf1/kGwifM2YN7WkQvF/yQa8T9pd66bEYywhKE6tnh0YntdQj6vW7ce/imHu+p7Z+OJ1q1t+wg8MFqOO3Z1D6N7OrEV2EXM0v7DEb37AH4VwUAjJ9hQlZJz3hspmlHktz8mZeoOuWxFmHlM8Vpc+pi4XynvvfKdIoNcFwIs3B+D04828pn5mZmbWV5WVRDgAGcGyh4qv0cDpV1QKk/sowKYodO3Y9azcAMQ6BEDITAjajrJhtbrUoPAKeF7EUo//NZghm148PgNerKGkEpBTyAtTC3MGezc3Op/RPtjboK0tVWKgUMZCyhjpPl8XriLQECaveUnAd30nwMhL6jrJ56qksEkKMl0RV3FaAV1mx/Z8fqU2bL1GGeDOzp4zXb0++mUAFUxh8Q7Fvf+m17990PJGrJ2rhy9bpoj/RkJmu9t78rgToyHaJz9rvezi+p1+P4cD4C/zZBIu2rOp1CY0UCjsr1+D2QFa7Tpz6NdbHBF/PJ116OZo8E2JyXVm6pzppsOX+nLSPlGwT6S5cv2f5hz/6TP/un7Y03v2Ld4cDac7O2vr0pDQi1msLRxInrOTWU61bAQPA4gXngZW0+Z6nrDFBiEmAaAWRO8Y77OaEsQvXrqYUoF+FF4cqOiUKchPZU3kDGPInbBcDw8Ud3BdTgNHtmkM4LPIOmgved7R0F/2p/lxwbd15chXk4RQ6iFPDjuF6O0BB1n3uMGuAI/IMWKTq9mA0OhJX373Yixk5tDeUEOwjnGXzPJPY6DiYVoEb6Wf8/ORG1Wx0HEvARZQ3+d9oM/j/svemTZNl1H3azKmuv3rune1bMYECYBEDSEV4oybIpUaQoibZML+EIhSOkcPiDwxH+4PCfZTrs4CdRls1PtkiTgAgQINbBALNhlp5eat8yqxy/c+7v3fNu3nfPy3xV0z3kJDBR1ZVvucu5Z/mdDW38CLosSUE1RN3sH+CcnYT33nu/KbD2dGdXvYxj7eSgOcYAsBUAoSEk+xNrNZA26OW3qTjgQ5KiYD65kor7CajMGlkoYioafGZKWwCv9fT4D6twZ7KnGI7WpSGwCKwn5WsSaPF7+4QwY+0SvcWCliYtaHkFLfXQ/g9h21o/BkC+gLIvvyTGKI1tfCeh2wAqES2zPA5naJUnSgJ4PAS6dlKBYYAItd/4O78RXv/y69KpAgABCvtJC7/9XSlGeHR40gBwrD+x82RHWr7CUw3PL4xMUXhjNA2iUCTvfmU57B3thvsv3RfwGHyM3nbO27bnZStAfAdDGwYzUpDxLqSnQK+Rv29vN+36wBPxHwECrCWeCYBk+xrAz0Q/+E5TZzRFgZ0JyHPxvbAo00seACQ7I0g0qehQWuEcVPf9H/xA2jOizg7kOYzzO3fvCoCPGiM4hxLif6YgHjz+u0ibwX5ubImXHxJDooaEj2mkgHTtmUzD9ta27CnmB4N+dydF7mC8iH5C7Q8AOIzEs/waBQbxHkT8HOwjWm9LQIBvffPb4YMPPpTUAIkagqc1OucgW2QNoJ9IIWItHIkULQAqGtmlRSSFHmNEGdvAkpdghVaWRxLuL1X/V0CT6H7A0HIFkeS9dAQ2BagVzJWy1YuaLzEEv+aBr+vqvgOozh1i16JKFYPcGG1xw6jgC6jd5sINUKLcVccpfL2FVaQILPL/RkZG4J9FZ6G58FaOic6CRZdfdbZ6DIYXAeDVAKjaT1FKUzfxbDHSP5ca80YEJ+5T+a1Sn5208E/IWJGZEtWrzhTqsZLWAwBgYQOeFh7FYkcUQTcR9vPg14i4pPTZ6xlCb70LzULTo1WIgMiBg3xzhGDZN7oCoNfGR2/QkBQAnetstUnrUeJ6eGtVWuf6PSyBEpmkIejGuSFefyiqil4jlA9KsjDlCQgYRfzUyFPPLq/XvrLSukZdzFFRVQBAc2YvwsXkSHu0Nu9OzKhhNtbTUmxZUmeT3d9eBgBQYl/R2J+hqxwwg7Wulc27Pgw7ZAVi8Twagx8h6FJlPPblji3F1XuAHFl4aYQZa3ElYTGx4JIwN1T1jfnP4kXY2hTvwssvvyTGM4xpeBygnMHoYPqHKkKrkoNHowTef8lNhhdXqhgva+QAKjzHXHUqD6xsvn0NBapQ5AzAwJqCC/AAoWUPQiynE1Eeb9y6IWkDL9x/Idy6c7tR0kCLWucASoSioqpgKUr63e9+LwIAavyr0FGDR4RTzBXHzmgHgGhDxuKmCPWfnJwIALCBnM+jg/D4k4/Dwe5uWD4P4cb6Vnj7Jz8L/8//+6dhd+8wjFc3UZghLK9uhkePdwQE+OThQ2mjdP36drhx41oYjc4l//J8chpWRGeOrenEg4HQ/1WlCOTdNkCnCXMXMlIaQ7cHMUCNHcM1lnM2Ro51yiGjMipCZzoNJ8dHsuc4z03OJcAhRFvcvhnuvfxi+O//x/8hjLc2wsbNa+FidRx2jw/D0hpSK0biaYKxDMOa6ozURoDQmqAQFYrL6VhpuCstquBGWoRW3E/e7eSh1+4LQrN5lENsvzMJqEY9FfqEQAT4sLm+GVbHuoaI8gB9n52cSa2Lp2hN+OGH4b133w+PPn0Utreuq0effY7heZzGSoDnKDK4oREiU10v8eqNNJpjCQbIyV5YWY+eO6yDtIvUueAno1kY9o6/qfKLHElwTm3f2CgFcW0EFJJ6AZoOAVAOPesTfWurPWmPyGgPdhdgpAK6bRwcNmkHSDdBNAM+ekZCODychJ2dPe3bjgJmT54KkIbaEgrYwiiJVf6jV1/OCm6OubUCkAi/SfPQ/VoSj2QCGGLfZbJB8Xyk1AbKaMp6G5FSAkGR/oE6Bkli8P1dAEBUsBpZQz7tqaA5324kcmxztqj8qXH+Ps/0c5hBp5KvH4Fk0qd6VSfh4GhPvK5MsYLxj9xvgDwAZlFcFkYm0rnYR75ZPugEJ2eSBgXvPvYDfDugtLUEVp2Hg+ODcO/+vfAf/+bfDW/+0pvh0VNEZF0Iv4fhDQUXed0CKMU6GydH2ioYANQnH30sRqy0/BUDWwEhnOWDo/1w/c61cDIBGK1F8CC74KEmsAT5RcNaiuutA/BSr/rx4XG4tnEtbKwqyIHrGNoOuqVRDDrE83AfAQGc583tzbCyviopbQAEIKPVi65RaCxgh+fy3GLtGhmKdKczdBhJvFH1UqhIqbrR050n0vpTCzWuyTwxHhj+YuCcnwsfRhSF1DkYY03H4t3HTwUAwde0xkcTAYQUqf1Dia6QKL8zTeUBj8Q88CwAiEjtwe+Qv0jBwF6A30rh0PNR06714ABFHn8Yfv6zdyT1DZ1bxFiX0jaxiwS7kcSowNPziaQ/Yf/gVADNSXoTCtxK200tWqmpRwokMLII/HB7Yy2srypoPpa0PvAleJ21bSnBfm1PjTXVijo8eaips2gUMyJZNOK1m3+U9HiR3kwBkOTBxSIAtKDifG3MW4AAHcA9AIBSCoDaLcZ/Fdv90LAX/VMK+2pbZ2uTEXRowt472F3NqBYAwHEIegCAlNGspAAsAgB0gS75XIRqpKOJBQBixX+pmQbdRQpHqcy+OBd9mmCByNj/+pd/vUV9ucFXW0AasKJCzG38qxKqC+QJ0D7CrHxNbvDw8FCZtGPPD5soa5EA06FLc5XrnTaGHqpzEQUrEbAWkfdIp7A97PsY+Pk1XdEP7dUs7087h96GEyLcT/+NVi5S1A8CFzlsEvKnSiEKml2EVWn3J/MWwzSFJAvCK/nlUemMvd1xrRpg0BVOlWlnTHAWkVTlrY1ARoVuQfLT1m8V9Mekk3Sfqy4AgEZaRtdWWMi76wKAOYl4f8qdS/nO57EAkSrIaMGo55Hng+3FhFnj+wgM0AvBnH8+H8xQivzFqrrw0kiHgXsacqiKAvLwjgRQgOCFwqgeQUQHXITTsxOpLg/hDU+/Cl8ZVVqMGPasymQKdcb4EH5+89bNcOPWzbB/uC8eAtyL/EkoKVA2oZggF/L+C/fFw37j+g1VDuM7VME9Dxsocnh8LN6NJxJmuitKnBQyQvpNLKqnxcwVwFIDRCN7jvb3w63r18PyRVDD/+mOeBgQ+nqwux/eeevn4Yff/3F4+PBJWNvYkpzo49PzcHJ2EW7cvC3tL6U41AqAErQzRG7jRLwVa6vL4WJyLBEw2Ft4WhBxAUUXxjNyM+HlUTAAlde13SYLwmCM6xsonKh/y3lPe6/b4f8EjJDOoIYU1mpT0iwe7zwND15+MfzW7/5O+O1/8o/CBOd0fTV8+vRJWIbCdW1TkGsJoV9dC5NYb4G8GGsqsm1JC0Zp//jYki1SgEao6PlT0JDRKYpkAJzBPmDNBKxg3n4Es4RsJHpkqt4fGCECQqjBv7+7L56wd37+rnjxH3/6KBzsoWo08m611SQ+LJ6F8FiVEbEgnUR2LYnXUepRxEJjou9IDj7C95fD+vVNyY+2RfBwlqjka0HEdm92+QPWA/VURstNHiwANqyXhAfDq4fii6izEqN25IzGdAPu+dlEwZ0W4B2BffwNNAU6QkEwRMcg1BeF+RDtsLcHz2bs2S38BS1FE+Arhd9YxEmAA20TqqxeoxYQwkBwBn9v9inqFOxdTn6kYRNRBouzo9xqiddTAbPylfSANViWHDLLgw0/l/eUBLzl+REE8FSUopL//EcAUNZy/ehQUVkCeRHU8Io976kvIboIa88uArfvaDQWwuAJKoCuXn35JWk3d3C4LyH5K0hJC9MwvZjIViMF4PDkUOoNIM3rb/3tvyWV/TWNbBq2tq/Ju5s2Yki1EZpTOgS9IxIAhineg5/ggZA5AKARAaBRQFpAU8CKrS2RVSn6pB2hSVmHM31+NhVAj4Ut8R3r6WCtkGIG+YHvBcxD1fPY0QaG66gB2DWNSuRSLByI+2z0BffAGhyMLmrIz+YkxorfGAdSAiAHGRGF50JOI0IMBjo88cjxxxjROhcqFdLgcO71HboGNMTYulm97HoepBjsZCptYFEkEBF0jJYA4ALeARAI0RaQUY8ePg7j5bXw6aePww9+8MPw9k9/Jm3/xgBfRSdErZqk3xDEoy4OxwAy8KCzIIoL/A9AJ4x//Td44DTqHdoVAGAQ5i61WgB+TE8EgEI3GMibCzGQUB9AU1csAKD+fqUrFp5mxx3v+Je+V6eBdkvq+jR7bi5obIpG9i0OALDWU9f7aQDze76bRjlkXFQvskdEQN6AFXLdTMFh8P90K3UAgrgN32+cLwkcl0LOAvAvOn+/BgD5WUs+ck7S5afeBtCniwTA27XlfdZumAEAAIwI/0j6gcrWFAWEmheoH6W60FRqqDClVNb4v/yq1gAovdAffPd9fYxRm0NaOwDzjCO/ts84aiYcw646D3AsgrHIGJvc3SzVwD6LArfzgEZvLJUoMscG4KgBMySWeIQbHYUWQ8zzagz9GIbOZ4PwJMRE+lBreD4Ucm1LpWgp8j3PpXCfFu8jkqqHVvOouw5wIszZHRKUO/Y574/AJqa0yH7N3iM1SN1CStwTe3/OUGaf3Q+V8AAmb575ynpFaeR5M9thxprp0lLFHfmDMFA3NsS7Ak8APC3Xrm9JcToYKiwUBK89FDOGXsp3aJ0Xq5bK603IM9HMmV7m0QMCRQDvhVK1gTxSeDQQtSBVzFF4ak8iBaS44M2b4fbdu9L7HSkDAApgwKCQIaYFrxYENtYcRhbu/eSTj8WAhBIs7a8AQKDVmfSZnobrW9thFwXNDo7kv7PjE/EYwTP1rW/9RfjZz9FmEEY0DEqeE+kRIOAOzpQo29LWDYYa21whJxNN1FApXj3I4mXC+YtVscWfIQCjCumm3gg3cYQ2cpibcakagsE82UWCObJUirHuiN5AKzjUWVjf2gjTUQhP9nfDP/2vfj/87u/9k3Dz3u1wcn4mxj4CfwXgG6thLnxAwtfRa1lf2kK+Y1STVUBa30eAcby62kQXSX6+pA3oBwopDGEqFexPL6AnQAG0/zqZiicPyunHH34UPv74EzESJPw2Ao3wMArdRA8f1kSN+KVwdLQbViXslO2+NE2g6YwQvRgwjrE/UixxrO3GpHBm9EgSbNZCmiqsBbzD7yhyGKNsMC/8WyKoTgEIwbvJDhVKm6yQLYYOagTECA5R2mL0j0ZNIIpqtQnpZX4xlHe2IwMIwqKKUJ75DHrVJCXLMASlpIpCZuRRbBQSd6t8zyx/y41vj8PVvs8987Nj6NYf6sBv/1GV+XwuH7oA5JKCmJ+TktzRv9m6POURe/qTdUC03hOVCfBVGLKMDoIHWAq4ShG+1XByBu872mlqKo4CSJqaodFniLxCFJi2W8Y9L770Uvj6N74e3vzKm+Hw5FjOEelec9BR+2VT+JIUsYyRN0xnQqvNx48fCaiL58ErJrUuYnV+nD8AFQiTr30EfsdAK6IazwTvlEKEx9puFB8x7JeXwgZqoMQzq2HskJfK88Ejbt+6rd74c02dxH5IIcbYPm28tibOFXjnEfkFZQzRYVh+kQmxM47KSe3ogHXQVLen4ZOPfxHu3kGXhTPxjqPwHmrigC8jRQ4gi1JKitYV9hl1REQ2aVSIpvFgXIiGQkj/o4eaFqEy6UKK3GIdMH4A02en0/CjH6FWyqeSQoF9Al+SsUotFq2vk39Ik5IaCIAzemCVFrXLTUoTS5X2VQ4kWYM5bcHzLwVRAXIkALLse7P6YzREBzovvRD0fnxkMQM4IqlVAKKqXwrddwOk+bGQZ5mh6rN7AqgFqVKzD/qtWwQk+l6c6ShRaWmSExq6jPZcP9282/7JdaLSMFlAW8BzRoWI8wOpnYhgUbsMRQAFXDctlUWP/i8yAEAOew/Pc2kw895HptLfgJt967zv7GImXTTgbeLQ95t6YXOQYV1Y2zHn47fjVQUslnGM4ZiRPcYXKBMGiZK5xi6TSvthKZxO4EVZFSAAUhytndCbF55LVHdGiIoY/wjhZ/4UQ1wZQlQBQOoCWDHUy1LF5t0Avt2rpFw6yD4A0G803Jd+V3/2V6nBnTywdt5Q+r785dekcq+2TroWvUOqkMHIuXYNRZO0wwCNLOYw4ye8FAS/6O1T772GrTKfEsYNPsy/hKcFgADyIY/EeEfO8rGEhKHAFKoVIwd7c3srXLtxPdx/8EAqKCOi4ADh1JLScCreBRQ6vLa9JYX9Pnj/vXBtcyPcu3M7PHr4MHz4/gfh2uZ2+PCDj8LofBRefvBS+N5f/lX4P//Vvw4Hh8dhZWNLUmBUMuKs0fhXLQvnSsM/0V4J1Zjh3dLQ9vPpabi2BYNSPcaqqGmePzws+JuEiDJETXKrVSDokYOird0Kuj4MR6WXrYnUkCge9KpeD0tjFvtbDf/T//I/h9e+8kZYXl8NJ9OzsLa1rl0RYrgfPCviNYhG6fIy2swlVD+XP6QXhvXzp8xJTr/ysCbULrbJE6V/eh6uX1MPITxQ+3t7Ep76ycefhIeffCIRGMsIT4gGNJ6J59gQVxjDjJzJw/k08gFpLar82gJnuBZjRQcNBQvUM8n/1MOBtJOUokA+Qfpl6HGquq8FCJuUmVPcC7BAo1UAfqhRR46oCoBGE6inDgr57s6uRLIcHh6Hh5/AENoTj5103Ig90tmSjGfOrjvP21DZ10fX8OSvx9EuY4zd76grb97YdL+7Q3AxdkYwlp5FMKbPezo0hipYcxn7A9plXjtrMIAH41zcuHU9vPLaS2Fn76mAwMydR6E/GP0bm+uSvw7+j7on4LUABFDDhSH0v/nbvyW1YbSDCCqKI10sAlVSjwXt5lYVvIURfRrrjEgEwFrY20Gr0PPGOAevYNs6gMb3799ffHklB1dTA1hM0IJwqHc0kWLICrQCrISBDD6FEHrIo9deeVXC5gFIEAwlP9s7OAi3772g7XelSF/00AMEBS+LedeMvMPzEOaP/1CjA5F266tLwiOPjsDHVsP62kY4Pj4VnQ1GBIt4NoYanUBRZkiKACOIUDAQfFcK1I4lleD7f/UDkUGIkALfZx2Fhx9/En7xi4/Dw4c7wocwJ9sGkYBo6fxb/qYe8qi1Nh1tmsZBjYEp90SDUyStRFChYC6is5Q/87zVztwgYshunolqvMyHx2fV+KdAtxFI73p1nf/CoddO3er7nHmN/ytYmkbrcYJ4W6/O16NLj+8lt4RuhwEAUisJ/5OMOknm1LSZqBcBwGOEgGRYmHpgIsd//5e+ocNYKIS/Q6z0qnV+HQAAIABJREFUBBBS0Hi3AuotpCfgh37veeBrEQJ9iFa9UX2urF/TZejb8edrIW08rOHfcgRGX07LuubfiISOwjnC34Txn0vONML9T9AWBq2gJshlQxVfAAAxMiAWqRACZQ2QLwCAhQngeQcAoBBAceF/1shRZe5AFDcYljD2oRgiVPTWrZui8MFTQ28rDSlpyxYrodMrQqPEGv/4Hc+1BhWNYWGWULzOJ2Lgo14BFC0UrYK5Cq8/Cu4BBNg72Bcmi5xNAAd37t2VMFHMDYrZ22/9VIzhmzeuS/gj0iqODvakEvzNazfCuz9/N7zy4sviCfnD//0Pw49+8GNpj3Z4dBrWtrYlQgaxjALGIaaRQgEAQFRc6fmXtBdJxZCA6rC1uSKpMFRw4A2GokUPEv7NkFEWYsTfVGlDf2hNj6h9sIb0DrPNHN6HIloHB7theWUp/Df/7T8L/+xf/PNwOj0Nx+eTMN5YDTv7e2F1Q9MqREmNIEDTOUbSElQI5p5M7pMt8laSBUjbgJCjYrm3sxv20CceaRooQvfuu+EMPCm2s4MiKu2oQD/L43ByeNzk74sHKyqCBJDY3ovf5Yri9rXNxqjHNXw2AZlUxb4dRqzzQwkJtMcCgKoFq2AwYawMX8Xv2rP6qAnf5TkAvWxuboelkdYNwPNwHwwYGPW4Dz20JRd5B0aFglz4MCdWashG7x3PKAE7Gmw5wEZa8WRzH6bmyec+z7jKazwFWEpTDZHf0aDiOuTr4SmYXW2k+JyaA0D8us7Yvf3xaID8X+kzdr9gissqQv6Xw1d+6c1w/8H9WCzvUGvDSJX/Y5EDqF6P1C0NydYCdPh9Y2sjPN3fCS++/HL4d375q1JtHkAyogjEmz45kwK0TFFYWVsVIAHf44yAR6DvPYE9An301FN21OjLmz/vtfvL86QOE0SiKUgr+fWSWqERQHL+oEPFXvZMJQDvggd9ebwSdg4gPxFFdRGmWJel5bAFzz9qJwF4OJsIuIcw/53dHU15WlsL1yUFbjvsPX0stXMQRQAAAEU9UZiTNZcAAjTGmtAqASslHOh3ks431RQG8eBLFNYorK9uhIcffRIO0Jnh+FT4D4qCvvvOu+Hjj9DW72lYXl6XUH+mYOBdLCBM3puvvwUA9DsqqabrSYwCEOCcXrZYHwX/lJaPWOuRpprNhJxfJVMxz+5LP4sOxwMARB9b9OES0VsHAErvT3/r7/1fdIi95l/xIOZ6ST4Ojz9Xx30JAIDW+khRLhxPtNSk3hp/1/peGvUlRYnxHwEAOUY9DffapOZ5BkNyah5czwD33jf0e++A5l6h+QhVkdshAsbmqFhitAZR195aAKA9jMRQiYY2rdeioqloE5xno3B8oiFuqOwPgYacfQgn/Icwawm9a6qnJu8UxoUiKot+UpmbxZ+x6LspeK4uBaDfyJ53AEAETLbHjQIkbZA0t13ajzUtouiFXQpf/vKXpdc0qkojvx0felNAm2w/Z0GGZCCNxJNCYxJ/pwEr3hS00byYSsV6FklE2Cm6CNyKhZkQJYDrYOwiVBTPwwfgBM6eAAJ37kgtA8zj8aNH4cc//GE4PNgPr778anj35++EL7/+Rvjz/++b4Q//jz+UqjN3bt0NKFQFw386Wg7nMaaS3nutd6uGhfRpXtHKxlLFfXIqSguU5PX11TA9gzcs1ncwIV+kHs2hzKP89PkKKsACTxUAS/wSypKEj8UCkngePG537t4OX/vGL4d//t/9Cyn6t3uwH5bWV8Kd+3cl3//BG6+H3SePtNJuzL3XxCCdoYStAaAwMTwEa9hWDgYwfmc/ayib+I8G/fvvvp+q2MfewRKaG41aKYgY11Ho0FS5h3KIHHd6ty2fpPHL4l0EnZiaQr6vTqUUwWANL7zP5vDyLNAQ0ly8sSjf8MohJFlqHsR+63g35s13E1SAIQA6BL9FGzAo1uijjdQFDWWGggtgSPdeIwRY/yHWT4kpAGi9ReUX13KfeWb5HX/m8+vHpZ7dVZ78HjayWJl6HhdS64WIwJmNfrFnsPS7nRNrRNi/df1e1oWGRzHU1pCRMIxmocNEePj5JGxur4tXHt7/L33pS+HuvTvCl6Q1oFTDP4vh3KgnpHnZ2rUDSCiaqJzIcyR8fLwsAAByzF9/4w0p+ArgQKvix/aQ6O0ei2vi+bt7+/IsjI9GKI1vAACpi0hhljFkvDZ/6q85wKN7NBI5Ap1J2gVCd4o1Qpq9Or9oagfYFAHyydWNDe2ysKzF+qRWx+5u2HnytCnEh/lIG8IbN8LWtW3hxaixczY5DVvrKOA3Fl4CngF5oW3ykBqB+7TLhugZIxYCxu/iTtS0tdg5RWqoxKJ9kF1IQbu+fSP89Cc/DT9966dST+Xtt38m7T8lzWFpHFbXtoR/UydgdBP2BPyPOoFdYwsAcB31fhP6L8dK26wKYB4FDtuuYs6SHgG6ke/LVsjV8o8hxnc/zuWNv7FBOx5Xv59FEfuNpaQLXvUKePOXMfUAAPLnlJ7bBbp2rk6sFVzNwXCWVvw78ZoSWIFCqOwKgO+THI9pob//S+0aAFYJ6rOtXQhIn+ckAGDxCABvg4cCAN4aeM/37pdSypWPNz+GWNPI4bqToXbtj3xffK8t7aetqiA9ZZ4wWFDBNfaJnpyfh72DI+2c1eSZkiClClpqASLvioaHeS/C1haFIHX89fVz13/ABX2KAPLxXQxkKP087wAAjUcaVNbYUpLQ1kUMjaayISHu0eCU6sWrqAuwKrn88NYjNBNGOsLv6bmhgOE7sLYwVPlu5oLSyIHnZWVtLDUAcK0WloIyOdFigKIoIr9+Pdy5e0eUVFEgxmN5Lsb9i198GP7dX/91KTT1g+9/XxQl9FaGkYqw8/XV9fDH//cfhx//8CdhbWU9FoyC8oPuFqMwifUypJ1MDOGXV8ccdih19PrD8Ed1YqwHWswBPDk+2msUGKGlCw37Th0wMuO0Oc+INkBlelsFvQ0C43lcM/zOCthQVhGp8eZXvhy++iu/JIWY7r5wLxycHIWtm9fDJ48fhiX07D4+kqrTmmQgVrj25o7JDpgvvENWcOYRHDBo24LLKGvnF+H2jVtNETypUxDzfSW9Cc8/OJBCeFLBXjw+sX2TAJnnIYxHUhyrqawdUycIFLEQV27IK5/VHHp4sOwYmb+Pn8htJV0mw18NcvHYn0xE8Vb6XhOaAggAAx+gKsYPwx4ePPyH3N1UgwBpHwnRp3GlHSzQGlM9iwogaNs97im/31jfNPnTeuaofOO+kgFUUjQGsNHn+laPP3sRANX7TWtXymurN3UBAaQnkX4xr5byP/9ZVy5Y5LDmgvG2p34vQ7vpzRVDN7YWhMG+f7QngCtD7+/duxu+/vWvyd+ePn0idAzwF7wfRd7Af5GehXkiVWB9cy0gD5aFa8ECxbsrUQQr4T/8jd+QFnTwdgsviuH2IgNwNlDnJXrcMVManUx9YsRM1yp4rgeeSbsv9lkI+2dNEAB2aqemSEtwK6Zf8dxrm1Ste4A0AhTlRE0ZiXw6PJQWpgA2EZ0GniJQQ6yJw5xzrIV0zUEnmZUVbc+5rMY/ijNuSXs/5QX6AQeHrkXQWP96cjLRNLygxRZxD2QeiqNNJudhb2c/fPPPvhm+8+3vhMePnkh0AaIKIL+kiJukX2ntEquzUifoDwAk4194cQYAaKUmXVcY/Nhn7XQgElhlr+kUY8+YdwIW/V6odoADzPKKTvqsPJ/Gf42GfQCgH+/o1H8HFlGn3rTI/HXT5zM/SvOogUdV/t8DAPDWH5ChalS2S5L+LnWOIuBJB1lO46P//CsKAOQD9QQfF7yGhPgHQwt21D7eOIZGCPhjHDa+6txEKW6ooHipN3+rPNsHePvJ79kFgGEiWu4l9T1FBUn47ODJRy4vik6dnGkbPxSWOD7TPs7WQySKrvxHuso3Wd9BI2dRAICCyQ2jGLrJnff7bQC7zkkNOJtnuM87AAABDlrryqPG320EgCo1qeq7GHBjVO1VA46CWekthK985U3JzYcnBQaqFiSKFYtjuyZRCFdi4TXzHQhw/3CvqcLOSvPqZdL3Tc8nYW8P/cs1RxGKKNsowVC7c/tuePzosfzt3t27YXdvT/LLYeiur62HP/hf/7eASqwI9Ya3G4WPVldRxGkcjk5OwjIUtAiC8SzSeMUpQZjiFD2czydhbXUcrm9fk2gDASvOUCFfmTxBDjEIUdAI64P+yAjnzAQd+/Iqfm8LPCU5QP5AgxGPEGVSFO9DiXx4483Xw9aNrXD73p2wvrERPoW3f3kUtq5vh/Haani6uyPREYJAU0CxwBMr0kN1ZE2Q+JOGMt5JAIJ/s8a1eLyQuxpz66HQwcBnkT/wla3NTeGxUkQvgq1NmP7qSjhfQrvIWJgwC1Fm/q4ND6V3UBXWcTg+QlSGKnJUyhnGj2tBF/jJNolNlX60HZyeh729w7C3uy9FCOnBZ84/61bQM8kcWawLQSwp8BMBWXoxYejrtWrAK6iioAOBCjwTa4XoAZ4PRpPZOXLP8ygJq6zPw6/yaz0F2JN/3ruHpujV3t9H9fXGb9tUci4lgCV/DtdNvNem6JTdJ+sUIN+066U0qzx1sY8fPYBx2z2280C+PhgQUsHIb1HFHfT84MF9if5CyD5Sw8CrUbQOIIDmtI8lcmC8oulQaX4KNoL3YW1A/+DZ6ELw6muvhNdee01SvfBBYVkYxOg0w/vVCNZifHJGGgO4Y4UcBZbzt3thlXCY/OwgIt7vWLkebwMgIDwtptBJd5fpVMDBRw8/VWDw4acSQQQeB1AasgNFDvEOrNPLr7wiYIjU8mDf+dj9BNEVkCl4Bz7gG+DtSBu4fv1GU7BQe8SyXR3DtlWDOz9H4b+x1iA5vwhbG+gksBYefvxp+Pnb74Q/+7Nvhg/e+yDsPNmRaCdp7Re7M+AebB5rCFggnzyodH7b56NdFFi/S8a+ihQdswDoS6NGXmiL3AhMGwCiS6de7Ix030UAwAORau/1+EuVv2q33YU/CUDo5oSl96e/+W3gPQNYChxX5uDZh97kS7w456H4dxd/ru+Pn4JVm7+kX6ATiQQ2atSU6EsCqGmbXfBJnAHtpBSdTLYQ7z81EQClwXoEVssxLy2MXTxpoRGdzF0b4b3fUyC8DR56vze++vtZPq6bgr3nEzktvccDZ9QAJwTHyv3JSy+tTkbopX4eTtAL+wzV2BGurZ4iKTixjDZitk1VLBwYhZaEKDbFP2fnKX00B33qfVQHPdq9+QsAwFsii+xTGbLGC71BVABxjRosWvgOHn8UdWIeJ54HpUAN+uXw5MkjUXTg7cB/uB5GF35KteFN9XAyh51VmPHd6vpKCGNlnjAO9bxEJDVGICCXUjsJaPoBCjThOtwvBt9Uf8eYEUaJ2gDXb9wMP/zBD8Mf/dG/Es8IzhAMfxRYQu7/wT7C2I/D1vXr4RQFqxCCaM6I1MYA05YwSQzpPKCUJloVQSFGIUD0d4cCx7xYCwA0ETui5Go7rcZIYM6fhAigjU1UmIz3wxr/9HwzJB/faQ7ucrh+43r4zd/+e2JAo07Ca1/6Utg73BdF8+GjT8Pde/ckCgCVoVXL0zQCSCz8Df/t7+03kUj2vaQrvIsKsFUQ9ftR2Fzf1GdFEID1BeQ9MPzPFLhZX1uTwlSkhSmMZnQniD3Hc6WP/5ZuAPHDcYhKKdETqG6N8Fm0n9Icfeu9x9jhnWMKA6uhsw0Y8u/X1zclCIznhO/IDQa+k3/n+LDvuIdFMnGdtO2LdQSUTtkaLdUh4BlELjF+10KTGk1lvQUlDxzXIzfuPF5Q+t6Tb9733jtdA857wMDvvfd3VdHna7uA4q6/5/dxT3k96afRDYptDvtO2gcAGEXSeK8FmFIjW9q8rmmnFfB79mwXz/TFVIzRr371qwIAIApAqt8LCBxBT7RDXUW1a/bBZocUjQVHZA8MPkRsgckAMMA4YCjfv/+CFIB9480vS/tS7pMC0qrfgG9QXhRXRLyHdQsK77N8zdKzKOUaRth4/mEcMxoJBj8AcMgcAIT4b293Twx8pkZBnqCCv6QPRLBF0iHAE1ZXJVoOhWxX1tZEqKBg4hoq8E9R7HA/jJc1EgrzB2AthXDPUTwVNWoOjTFNL3lDYcJ/l0bQ/7TfuBr2y+Lp/853vhu++53vhXd+/p7of9ubKPC7Fg4PwCdVfmC8AAvyD2iTAADTnuw1OU8goKI/NV2BgLNGIGI/p1LtHwYR1lU+0sYNKQwp2pBgL75mBGLf0zDvdc8eAID+SldcefRVAzQq9vNgCPnzvKxzFwCQosndn8sCAPJxzM6jDYJ4/FlHrABALQWhvv6w2dCZKqY3wdYSZULluDiQVgDuAfyKel6TLxDPswUA5CZvR7K19hbCOxQSAj7MBVx9hTcfj0C8+7351b5PKRCLP4VMikxQ+Vo7HKTGPBPCyoz61OcUnsnTs6lU9tfifmjJpn1L2fMZIVwQLPI/MGDR9Vl4jP29bJYLEWQl0UsBABZfvmF3zoGgdjGQofT1vEcA0CuaGzQqaPU/egDSGikwiA+UQkEwgdyvqDekMeKmE/HusK0fjRgIfUYEwFONvFAoQjDO+Uy5NpyHlXUwUM29bIAFae2kxirCBRGmjn9LrmUsQIhxwOgD/SIdAaAYlBYUwPyTP/nT8J3v/GW4deuOeP/RGhPFkgAEHB/BoNTq/gDQJob3iUceuisL5okBexK2tzakswAUGPEYYizSVm5FKjk3NCSLNpIz2niFo3xvTl1MAZBIgWiUN91YjCeez8QawAtMI5ZdAMQTfz4Jv/KrXxMA47XXv6RRPWipNB6He/dfCI+fPFFjMoZkCg2Af5iCV6qwxZC1wmnEdzRIrSde75FZSNEpGrT4I8bOa1PBwdgeD0rf8rJ6yFF4D7UV4l6Th+LZrAmhtU2OxOsGZZy/I18fQM7JyXk4OjwRhZz0i3tpOEvl8ggu8XuGt8IwPznWkFgaICXD3/IIq1hwnoyKsGtFBdsafpQNusyqADAqAs+yAEsC6dCn2eYOzhYcGsJEPQ/9cP44j3o630wa52Lltur4I1/Lb7eyogSK2X0U2srCl60uQDokXeW06HWwqSvgsY1nZf44FwK2riJqSavtY0yMwoEBgoKroEdtMXoh14AvwFDHecO1d+/eCS+9/JJ0isGYtHDsWjg7Ow4jRPGYUHWhXekSEj1hkX4hPyTKBbVfIv9CLvyNWzdFNgA4lu4EN24ImCwFBav6cASMnVCQhheJzNPzI+sKw3+q7UhZqBT8BkX7YOwfxE4AWF7wscaDF/cb/0aRL8m9NwYro+AkomA6CV96/fVw9/4L4fj0JBweH0cQYF2UssnZqdZJiBEDiEDAHgBAR0oB1lk86poR13z0d0SYnYfNzWuiDz559Dj86Ec/Dt/9y++Ft37yUynyd/3azTA5m0pKAIqVwokEmW9TAynTLQBJ/lVPAUhh+4nmsbZqBOEnUzoIAEBfAP+nk2FtjC4NCgDgY1O9PNtgPm5Rvppe9EWf5fFHz4CO5Rs6X++dfxCGB4LZh8/ai3UHoPd+7ZrUfQCH7iHPa9ccML6cR1uZ6wHAUweAqdEFeDeaCEl8TqyxJH2kGEFrol/0PLDmXNQGoWv+Z2/O1gCwL/UIzCNc7/5UyK38JG8BPQLxxnfV39fmr2SbwpUWGYu3vt4zT05RXVdDpBHuj8MEgx9V/PFzZxcV0FnED8V0UDyNUQIjUf4bhSR6UKlcivItxWK6AQBURr/Kz1XThzd87o9lCvMwCH9tLKDiX/18XSExKB1Dsop71xz96A8ooBDq2mXgmoR/IiwdP6XN1NGeeJtApDTwtX/8mShHD+7f19xTiWRhbtW5ggWIDkBI42hJvEjvv/9B+Df/5k/Co8dPwsbGVtg/OJTKygGF+Gx1f3rdZPpoj6necWndJG3ywKgVzb1xbUu8NPDUC68U74a2fAJvlAr7VF5iuzcAAMwh30QuJ6pM41XwuiwpQCAF6KKwwLNEWYxhr1gr0CgUcVant14Wnnfk3m7fuhZefOWlcOvObfXanJ+Hja2tJq+0qVESc/Oxtgh5lYgPKc6V8uet94VEYQ1oGs74jnmx12/eFH4kBqy0LI0/Y0QDK0ozvPbo8EgrgB8eiifqw48/ligJGBo08Oldw7pKXYHYei9XUDWclW0bFzlZQD/qCozPv+iZm+WjNNxnR8az5Zl/i8zp+bon578YnTWQvdHW1j83irxn9fl+bnnu5LDmCqydD36XCD1DOj69mVmgv3u0YHIl2AKIdSXW6u+JLu35R90LnE9EP7344oPw0ksvCS9H8VMURV1b0yKpmAtrVqCbC/g76gSQ79HQE4836oGMl0X8NE6xzNjHHPAeGJEAI8CL8BP/AaxAZBj0G8uXsH5MWyKfBK9iRI4tZipG//6RlkQ14s6eZP7eVSxao6t0tZprmUolZZuWREe7/+ID6XCzsb0lDhvUb0LqHFqZYszN2kjdHTWEATgjrx8gobafHTUV+gXUWVkPZ2cKgH74iw/DX33v++F73/ur8NFHH4tc39zY1iKvqJEic7TynqOtA3QlA8ueEQuc6rlWnZoAgMoUdSAkw8jUkRG5202h3nn0vq+dJxr/tRXwzqP3fX18I0ntza+x+inTwuwKNe+Maz0PAMDn6Ds12rNmwHs8U4scGxskuyFfH2+9vPfl31udhcBeA/BFQIkgFmmV/EEcG5J+o+vA+/g73kX9yz6zeU8YhdMJ6j2ls5QDAHQQ0skTm7rrOREAINYA6Jq4R+DeglXvF8NwGEI/dHze+Id+Xx+fb/x7BOsBJN74GR4nYaDSyk+9mPT8i4efrT5GEALSh0xzt6QLgCKnGGcTZsJ2E5IaEPtcNwNpRwB8rgGAHgVEagAAlVFvj+rf/3UAAHLjZVYRZB7f7Fq00KWZr6GoMZzQMmLxdi4vhW/82tekvR+US9AvUg3gpUbIuLS/g3ckDgdKkKYqKBuF5xneF4Rhfuvf/tvwzW9+S/L7IZR29w7CxiaKBkI8ptZ+NFblzET6EUNNUqGgjE0FABgvBTH64f1fgVc9fi9FXaJHSJT7URCjW86fhMKPRagz13y8siopFPCICa+AsS9hYtGrizQAiSzQqAHMDwounseK9KRTy8tEaQwhrG+vCwAApRyhpuvrG2Fre1siHLDeKPbEFCGROQgYiuH/2s4QLUKjNzoCLFYY4p0EJ+iVhlGurbom4enennRnwL9h1KO1F35CcWXaR1NESwrjaai7KpZQUuFRTC3KrPKDedNzqUpyCpGncY39XViBEYW4DgD4vKENlOXypiwfvgAA+uoNfQCAxSHsWd2n77iimSOkN48Glc9HeIGpvZErmpb+ciNfSxhFTdIn1OIVbQ/oLN/HuQY/wjnUKKQTMb4B4t69czu88fqr4eBAAQJ4d+G5X14ZCwCKKJ17L9wTAFTPPcLkBQGSjgFqk2au7SwKFs9t0ouiBx8ToWEJLmgBJa4f/0aegX8zwowe7xFA2PNoHMfVof2a01TZSNVUqvzToiHUgZlMwtrGenjp1VdkbQCa7u7vSfvb4+Mj9Zg3BfIg29SLLmCG1AO4Hiao/XSi9RcwYi2OOg4f/uJheOsnb4fv/uV3wwcffCDe/uVleNURRTUNKwDAJdqMdNLAFHHY/al3hv7iPpCmU76/ps1paoPWEwJYoy0WFUinDBjahnue8zq7Uf7Z9fR/7/va+KCLaB0G3ROrq/K5JflhAYA5A8aTFdDyfA/goDL87vtzeb4gm+q8LV8fCwKQT5DWbI0dfCctM5tqaOV5kH/k4ILoI7CvYot17h+4gda6SOdYncyxSGaDdkbHwX/6LAGAmKdQ2xSPwIcawJdNEPM8T0Jw4+Z03XeV8xfVFRVwo6cLnjAo1VIwSlJ1EXaNKrJQkDXfnTULNXUNbYw0pC7B6EpYLMQlinZrcpcMAMypAOXr7K3vPPtZurYEAIjyZir9DnvH33QAwF89yzxpuAmDXAaCeqKpAAgzvXNbPP53bt+WUH8UjoOygNx7XA/DE7S8vbUdtrY3pdcylMw/+IM/EG/ygwcvhXfefU9CHV988eXw+An6HK+0OmEIPRiaBYPXQk/SU0qq8iPqEl6t9dWxFGmSXsUSKx/rFBjawfm1iLHCCLGOAkLbpcoyIgCSogugj4U78Uy8mwYuAAAAH/jQ+22VA0u7EF4Hx4dhdWMthu/qe5lzLkJuxD7SieYlnFVagwYpKCoFQ2ObQf7k+aD3nai5KKXR04fw1jHChmMRUkHUYz0AKfAUFQOGyIswvYjeLURLLI/Dwd6xADa81yrzlrJyPpGfa58Ki9whRsAsrgDpU6MwL6TTJeUoV7TjPYsN/HNzV2mfuva4NKnPBgBIezOPQcHos3k8iO3nR/eLCUufSREwVcQ9AKC0Vv58ynTJvRD+GKveS4oVUm2CtsbTcO4QXnnlJSnuB76FKB5JO9jUiC8UFYR+g+fA6IchqMVdY9Esif5Kn3y8bAMqYGvkU2meqP+y2hQxtcY/+RBrp1ggAG/jOq+NtU0pPyVOkOrDzFIoIqiEP3fMAVEOe/v74dbdO+Ho5Di88ZU3wxgRDZsbAdGfGoCnOgSBWcghbTk7CVubW+Hw4FCAXYC6AALwE2kKf/nt74a3fvKz8Mknn0oEAMAS1LnBtSAb6JIwclKS8zCwKD+3uldtALThhZEviuc/to6EnNVbtCAq9kDqAVQOkKcfet9X7ZMeuqv3fO/7GqNWAED1gtI5xbNLBm77wNRBDPtcO9b0+zCayM+VfR9+r6UAeC3Y+wg5yxMt2EBewJoiogvBVsocCdqVIwEw+fhtauEMCCAFn2PR69jqUs5IVPViXETLxpzRYzwAoM8i1K7xBMDzHgHgjd87gN79BAG61tB7/jAAZBRO4BVDPpyE/CtTFI9YLACIiuLULn3tAAAgAElEQVSQEmr862FV9ElbjUl12VbNAdNTPCK0aW45wk9keHEqUyWoW4H21r/GIPxR+eh1SQH19tR/r73irwMAUFS9zR9rc6wbTyXDrVEkYh9p5j7DYyAKG1r9xQrMX37j9XDr1k3JB5Uw0I0N+W53b0cKvP3Zn/6ptFxCviPOCAz/4+PT8OTJjtQAQO0Mxjk11arjzESplDZ/KIgnMQVauGWMmgErYXUFNaLPFdGNuk6abfzNyE8REHL89AY8Hx4Z0DiBDxQ8BAAABQ28A4qegA8RlMJaQOnFR1sixgiezEsoSizydjfRxzt2BZnQ06aKA8AEVOlvJQDRoIitCtGOikVsKOBkBgbV5x5yn6iMi/cSQjX247ZAgqRroNhgLDbFPW+dxwsE8K/EQo1pDXLAKB8P10rA26G2u1MEtc6/8pd3VVXuPj9CPj4bm48lPUdXXyUAgGl6XYzqSzG7L568mkf5ljMazz7vaz0fCrJ4AWZpn9db+Tgjt5wIgH5zqbfxhbdfo320Kj+Lr0IxhnG/ubGmrQHX1sKDBw/Ca19Clf+b4vU/OkZUwFoDAOC8ijcf4VWxDah22ugGYFhk04b6kpcwXcuCjeQVvD4P4c3XZHqmEV3N/nScRbkmfsfrwfcEAMhkg30HdLvt69fCwdGhhBsfn52Gf+8/+PcDah+geOt4FYVRUwSA1FAhwAwQ+OQs3L17TzoNHO6jre1GePfd98K3vvWt8OjTJ+FHP/iJGPnKZxWMhvdfAGb5t50QRz4/07SGVpsft8+QxKXFaFTcA8BHC0GqjNX/ZREAA/jVUF3O094GP7/aZlAde4xKzGkzf3dpLNaDXVpGm6JBudk2lAeWgKMa1FHEuAoAaGLKpXxyOWMBABs5SJ4ssgP6F2vxFOq24Rm2hks+UOwbWgjrs9ogDu7F3Kxul/QW44D8vTe/URX//Zh49xp691vGdik7cckP8cbvHVDvfq8Ggnf/sOmOAtR7hPHTS4ZqrjQQwBxQ3EzC/iVhRIu22SrjKAQGyUQ+I4RntGJ4KNuftkAYmgKQ8l/KK+Gt3zAAwEjljo0oKaD2Uo9+/P31RIj/hGd3Ba3XWUOmiOzPXNZ1f5qRFUBEX5OX+VxCQOEZ4nWS6y+5V2NROA8P9qNXeUk8SvdfeEGUyvfffz+89bOfhHu3bksF5O3tawKUwfBHz/Xta9fD3t6+RADomdF9En07el1A+8vIxJc/whuxFFbGqFQMLxVyFnGL1icQA17+AyiQsF2cP22bGNMSYFjH9psEAEQRilXy1XuOvHa0W0QNAY0AoHAgUIB/21xWS8ekWRjc8MKz0jWUXcxVo4i0KrW8p0mBaBcoxf0yu6wQIBXsEl22gYEgoCXBDlmDGAXA/WQaAz38FKoytylSLQAAtOdv328NqJKQ59oNO0OLA5gEV3RsFmBVmtG9iv+1XhMLe0ltir++n6sEAETBGqRBDgQATBpR1w7WAACsDdKFrAzN5WUtBBUAm7qQdRHsufHkno6XdNmtgpK3KH+Dkqv0Sh6EVqjsIIPnodAfupO8+OKLkiawtqFV5vXcx04X4IfCYxUAtZ98/hZAtO/FdTAoL9CJRbzMSYbY5+UAql2nRq+KS1EipVw/tteI2EAVf4PgqfcvGTZI8UTxP7RBfOf998LdF+6F8eqKtAdEWsBkehbvj5FiiJSQ6vyrYRXtRMcrYWdnL6ytrIe9nYPwp3/yZ+Gnb70tkRYAAOBBboz8CCqztWRZt8lnWT9ALV0yC1XX/dCaBeR1BAAAqoM3o1AuZa8ANZFaqaJW7eMebHGo/ubVkPKeP+x7qZhDhaQIuudFGPP3IVK49qkDABpRPOSDGhZNFIyhD9JNFQCV+uWDGHgxktcCHOBNeQ0AmxJwZnL/rX5q15lzIX+1fJapSPZvbQeGpmq3QZdkr41+75kXAZTRDaGB5/pezwD1IiC8+z0GUFscTUFFCH9sa3WuzFzDhjXcGABALBauP4GeTpWAIHikl69aMEYJiH2143Pbu9s+cMMAgBTCuCgRDFm/tsJdHoG3f5cDQHxezw/Fcb521pCJ37XclPH7pqhQtxFDQ5QGoPXkYP/QFgmeJHiZ8B2MeygOWqzpUPIfUQQJtQHghYKRi0gA3Cs9qTfWw9OnT6TKP4oeoa/66ekkrG+gtRRCvpKiK8FeJuQStL8SxqpCj1CEcFm8/lBOtTiTpiCQzsSrDoM1KsEwoJHCACWQAIB15oiCP0EEgbaWglIkYbTH6A1/IUWwYP+1jWpdWwoR7kzpGrYWhLdN1jm2taEXCPdKjmFTNFSfxmfDfkAIv4TBmU4A9kzaIkRWsOk1ULzRhirej+reMdyXz9DK4m0BmKgNBQkBqLRTcgiC4CfbgOXnmM8fqD9cgvsj8dMSCBBXPLJnyycAAGgE1uX5QRblwld331UCABi1AgBD+G8mHeckKLm7osPm8q11jnE+YyROyXjH33IAwKYIaLSRAgBWSZUhxXnU5RtGT/2hRANMKYr6BIz4Cet3KM9DXRbWCBFjPhp9yFVHdNHde3ekjSAiuFDlX1sOagcT5olbHawLAGkMzKirijwR8+lCa7QYAMAq24hY4L02nYlUsywevKg7FZaglB7Av53jl3FbgxRQypzo8cqKtGIFX0QnALRnRY0WyIOv/9o3wt7BbgMAiPNG0ra0rShC5pdH4/D08U743ne/H9752Xthd2c//Pxn74RHj56EWzdR+FX5e5ce5ZNzHYDMAYD834xgswAA3on2fpL3DxkXaxpoAd1Ybyd6jNsRCrMb4OlvHueq6Zc8uzXu4emn3vf18WmbbynSWIjwU9CsnSLTfh8AxDoDKukNVh5TN/DWsfy98g/byTTnQ0LTGXDUjOkSAIA8BYHj5DrZFADwDLum+Pfx2VkztdJe2rFTd7VAgDqI2vUb8G+2dxQ7Tq9o9Cw5r7F20ej33vy1qvQaegDqGxuzH74AADqX6SrXH/bTmboLI3ofRUdT3dfk/EtrMSj6KX9KiH9J+6iTwDgRae8WCS+pSNRUjNI6RHdiCckeRUAWYzDeXQVDteOWrn38AgAoef+tUl0q8sd196uo5wzZGpH4DuHrUNI0VHSqOaMoXre2Kn/f3d0RxREKJZQNrR5/KhECaEP1+NFDaTGIc/H06W5YW10PN2/eFhBgZ2c3rEewACAZjHrr9UIL+uXpclhZQtj9OKysLmuYorhxNCyTVZqVyWuRP3jUtbjgRTgfaYQABR2rLTcnLboYCBBMYp0PtmKS6gCxaAwFM5V8S8rWQLACnOChFFqMPa/HyyuiYIInIHS06RoirblU39WVGIkAtB7I3MhvAzaZoY51mKIMTpwtw+BMOCDnYudkBSnSPRhhwXlZMIIhvN2cYIgHwdBDxwvqCl5U9xsNKDHTVBCL5ycBSQ2P/gIA8Bh8p2HDG1GwcxgA0B7CvPLeAwDyCVp6kpGbPOTau3MPkj5X+a9V3+x17uJKXRI9f9kqxH+iXepKU8QVf2TbSJxn8DJtJauF3rSoqIIGp7Hg5+bWRtje3gp3794VLzjAgJW11egljwZEJQXA8oqk26jHH4byxdlpGJs2mQkYVL6gxfK0eCy9oY0Cv7wUTs4QgbA4AHABACCyIAID4umOSwoZ9smnD8Ot27fFAIA8evz0iYAAL73yknRxgdyDcSxzQsTmOcDtUwn/33m62+T67z7dDwd7h1LjBpFoALvxExFviBjA3HGfpFWgiC2M7yYCqZHECbCaKQw4SzFdxhv/TgCAxpUWZQxhVTriIH1V+Z9ECrDWgUSz6lfP0vToAwB4Z2goAICNslW6cvmb66c5AKDdjYZEkQ2Tn3CSdOWw5TrLDMh5CQCAjfDpApvtNVg/TTvSFIDTLMUyH2Pp36oLkoD17MZa7E1RQdpeCgDE1qP42UQFRg7uAQAeAXrf1wWaDwB4BhKZqjeORb/3DpgnsN3vB3kP6hUwvTmDGNCHshUCaIx/Rfa1zYwx2VuPPTw+FLQJCDMECcOrWTCQhoBRTdvDGhiC6qUAePvnrZH/fT8E4wsAoLSSpQiAtpdS7yqssbSXFH/FwjUgxGiOXnHQrSpq2u5IFMwpihhp8T/824aaqsF9EdbXVqQgEgojbWxshuOjU8mrg1IkRroYvdHchcXfmL7nAb7ni9Np2FzTllXjMRBi9q5OofnIcdX3wROGuxQAmJ5PwurairQxVCGj3lzUKBAhcRGkVSF5KIxlGOkQQAAS4CFTA5xVrVVQ5AKLAscKI54rKLgAT7B2UMgRLQGlCorg8fFJWFtHtERStJqdRPgs2thIFWJV4nMvBN6R5yBbBRvXa5FBpRIx8gGKmGgC29c5F9BYa6xtHh3S8LBIE7lRkyulVRdslYFcBgDQPkOJz0Sao6JQSPTX4mI9KlF1zmGI8saHXsYzuhe5SylrFKgu/hIfWZMfsvIA9nwh4VyRR3H0e6CSfV3+YJ4to99YPDgt8IjTR6Tn1JdnicZAO+BZJqonC2mt62eR/ktFKKJVq7zKpGg1HTw0AgAKrnZ00TVk2hL4uob4o73pqYK662vh1u1b4f79+wLabm1talvV1gZG1dl4RJvaLU3x1djJBO1MUVfAUACBWOUp2sGEXQTIoxqeZropddFQvjT2Olk9yIxoC5ATMM+dfBv8EKCHREddnEvLWhTsW1pZDl//9a+Hs8mZtvqLXv/Tk7Pw5PFjMf7/r3/9x+Hk+Cw8evgk7DzdE9mzMl4Ly0uIKFNQA3vE7irCk1FYT8ssXDkAMJmgjbWlD9TvAXCE1tZjTU+LY2G6jvJ9NZqUlrtPcP38z7bQy08uo/VKJ1oBgHoTPf881rlP3f6gBz+l1RAAKDkB8rFg/dAKd175Z8fkRWDUOaECeDkAkMaZihh2GtID4980AibZYTm/xXcsBIqzInol6kxF3XMUI7DzZ/DfBDzTOlhLDPUuoBtq3Q3Rl8i/Y9q2roXqWvh/qyQHvvnHb3y9yvE9A7afqOq+SvuYdg/BPwD1EXjj97735jd0fF4FJu/5ml+7+EcNaMNEmq3QvzUKd+sV8bvoPbQSVMLcYkgwiBKGQEOUWWgx2qNBfEpHcls3oOP3XEHJ0eVZxTwNurSOzJVeVABYz+HiO+CwOFchu1wP1FXNo/zcuvDVezyFtM8z+s7Ke5d9DqwnMNzYWiqGuY8uYp0MMaw09x5GJox1kDVy+0UxglF/Pgk3tjblBFNhhAcr5SdCgOUCvn1W2XpTBIaKovZk45RE4Jjzp8DEKCAHjcLR/qQAskVo+D0Nc5x1ABLWy07jmZ0A+O8kiHR48nfs7RJa4WRDNjRPtLyLfrQIaftbywe6QvR4B6MTuuQA35/zlsaAzPYnf44NoSzyuHzwfUk1XldTMP3zA8stK0Lmx+xmmzVE/pBWh5vQcy5bvBwA4BD+6fMLX34rWNf1KdGlfaZXg8Bemz9La2/EMl7ZvvM+z8ECA4BGQ/4Tc8pDiPMxlM9dGRApraWmIHatXoqManjOxUVTTBBRXr/2q78ajcUV5bXR4gZ4QABB5bxGHwBowJoJKDyZhutb2+EUnQlgZMduBeAZeBb+rfwnFedsg4kYuBMCX5gcp6sOHI0Ma0VKNa2ZzwWchbEP4x/RAAIYS5V/1E4J4c2vvin6GerbrK6uScX/t3/68/AXf/Ht8IsPPgpHRyfh6BD/HQvYMl5e1fZlAKCnAE8j+tBJwd4ZqbcxdAGkvAaAVK7X3H/Nv441HgSomx2L0J+XiF+ZW0rRKxFhib+l67QzDx0E5Zd0nV8CF0JfNgbeGKN4YulMUrZraAT2Msrj2OaW3+Md+fmdHeUwAMLjj973PB4tnhgjgbC1k8lZ1G9SjRKr55QczDWemWkaYXlJU3isTmTBE6u/2PcqXV9IW846/9e0AfIvC7aKswOpTCYFO39WisS23yRQePSP3/jaMwUAZFEWk96fyV0eQOARqHe/Z+B497v2YW2VevTwrc1PPIemhkDOcPBvol4UOqwsDsaCoKywhDaDicjJsGYJmWkK6SfWjgKW77Y/E6ObjZSgQeKhl8P3dxiZeu9vQsqHveYZ3X2ZxvuzmAKiZ5gjp3ORnGrk1QkhauG+Zo9EWVWPEwr8wWm1ub4iecQ451aJ66OAN+2hPB0rLk1b+YxYAeoUZDn49txYYWZRdBF4sRYIz5z1nPPsE+3mv1veGhRbXNuQCCR7L9/ZxQvsTksOs6mgy+/8c6MpCAyBLIEfFLp85iwv1vSJEg/ntXYcs2MCfDvEgB4WAab9vutV0Ounyjdgqvf3kD9Xe6oBAJgK6FfwsjodGl7R8e4u+Y/ntts9lR9QBQA0XkYLky4IALCQXX4GZ3hNDv433vQ2/edAmxcBqkZU98ZhHOSronNEI4dh+U+fPpX0gFdeeTk8eHBf0gVgQAK01ciqiRiTGuKu7fFgbwE82FhbDyfHJwIEMIKMBqu2n1vWcF+TJtJeZ7jkhNt2TqBuAMcuDvDLo0iiiVpgWhhD4/EdAA3l1QBu0QFgJdy7fzfcvXdP0jsR0v9X3/uBGP/oZAPPP/52djYNZ6daDBpVx7W2DQGAMv/rd5TK8t+ukQ8AaLFZy6Ox9mz3mPTDMp14+nVtHmL8C7CuXtb2p2b8Jwca9IGa+C7xDztm4sddfAbXWjnavg75/wDwkgFr54B7vfPn7bO3vn3kdHUPYl59m88lTKSVCpfxOQIcludYHQfv1Qhm1kjT+iNJPwHAoJGopTXG3wDA5c+XE499GSEd4Kyy/5FOjBNHAQBdEUlrEVWzm4I8AOe5AABqGzyYQByPhvd8j4CHHgAPAPDG5xmw9fH7Bpj3fgnCiRTJa60xYxmQVRLkIMEDOcH9bQSNh4wHjwem/LMdtlhSPHLlPh3WGBpT2URv/kPpw6Mf7/1fAADeCg77vr7+8GAn5puM/yj8xcWmofyKA0DYI0RRuwysrY5Rw6kBACwt2bNUm4Et+FS6rjZ+jBytodg+zwoxe2Yo8GbPkfZ65hmngi3GSVZ4B2NjKCyVVahOOPtsA0gQgGG8eM5sCNzsLMWH24GEEoG336ff20WMSmPO3zbzHge9Lu2pfT9aZblBLsNIuPtuMUzaBvB8/MyXH9WhPxcAwJAIAH9j6vwjVbXvelJtP9RZXU9BaCvGbWKNVUQGAQCqf1BRVV5o39nkZhuQrg0qJgCgdP5KCmxrTRz9jiH4HIfUKjF5t1DQoYSfnqFd64XUerl//4Xw8svoInA7vPjSg7C3txv29/dkXqj7AkBACgmenUn9ERTLo6HAfcQz8R+iAGQ9YmSBNTBS+k03E/HOIwzA9roZD/PFhQAXMtYYdpzAjAupk3Drzu1wDYVuL0L4l//yj8JPfvJWuHnzVnj4yadhd3dPiqxqWUFNP5MUNNQ+iIaQNnnqiUDPEPlwAEBKm0Xawh6rjNH0C8qlRke6ZE9jAgDyifnGv66a8p5aAAL3tqTX4hklAKB65ltguVBvbO/dVSjX53G1Kzz69fVb5/0zxQv1rKUz0aZPsovSuLrkP+nLRjrq33D2xk0EiX0mf7c1RBI9RkAhKKAoXTyKREBPvU3jwu9cE+qf3ecvB3DyOY7+kRMBMGz7/buHtmHw3zDsCo9APQL3vveYp4fAseXKYrP0FTjPgJCDkL3cCjmpDt4UGUxItf5tOZycogxZ8gBSsHDeNgTZhhPzAKKFG2OmLXHzd4Tq4fdWiJwNjTIKzGJr+KzvuloF9mpn59Pf1b7ff7p3/gkAqPFPZVYVAIhX8bbQSzy6CCgahlx/UcRWlsOS9Cxuj6MmwFtX1p1fM8o4/pDzI6kckCnRuSCz586ebaLRFGw2142eGyigOYBAIwHKy9HxaVODpKTkePwTyh7HxDPOd+PvSEGyRokFOSB0JxLF0P2ffX8+PgFQTA5fiZqs0C9+H1NFuijRoz9vfeoUTsPEgFjzpgAMid97DgAALbb57D5+CoeOraiwRgCgNvoqL5FOI8MiAFQZLVtWbV5RPmP5/HN6B++o8SevAoMFAPAcCz5g5FpjQA3HJmddDAit74DQ+Acv3g+vvfZquHnzhvxdQ/yRCz8OO0+eSGi91iNQXQc8D3odag9w7NKeLn4a42BQ/Q0+LNkOKR3UesR1bpg36ymwMwrawd68fSt88vDT8Od//ucSBXCwfxh+8YsPw/XrN6SAK4vOJsM/1lqJLONZAwCQp9xTzBOAi0Y6KL3pJ+pIlw4AsLjNjAbcERGQD2A+AMDKKZVphP9mJ5afo4YOo6yTNZMc/tSFgvRpZeQw+XLVfBUOBAs6ssuS5Zm6xsk2aLcrzeecr3FXFyB9Hs76equLQr5e1D9sJEvj6JDCm7GIZwcfneWvdq+Vf9fSyK0uNGP8wwb73Td+pQrfXTUBeE2IPAXII7Gh4/feP/T53vi9HDxvfPXvhxlgEvikknKmiJdV+u0ha/+OUK01E9IyG85Lb6D1DjbhwixgWDFgqEBY4m8ZAbFYhrcP3d9fslSZeyBfAABzL9kcN3jnS5Xc2TDWxjsX8/1haKA4kVT7X0HxJO1BiwrSLPTkvas0bA9AtQBiLgDwvLNzVVq1BoHOIw/lx795Du0YIJyQN8pWfRCWmAMUYOsRs8+zaLqE7yP9xxQAtEYDx9K9XRfaNaGpoZByYUt8ORfuEODoY21z+AhAzhj7WZtCAp/nEsqXRmj3kO/LARUxmcTaYBG+bh7i0cRg+ZNVGRv8vGyzquP/DACA+nzYbWMOhnDJl/YFABqaod0XUydFAax86mDi5QIAfWmnNCbLF6x85rXlZ0P30DaEXR/cn/MU/tsCAvDEKY+LKVpjrQGwubkhOfTgbdevXwuvvvpKeOXVV8KNGzekvgvA29UV7fWN62Bkg/fheKPuS7sNKY1SqtyJ99fGX+N/aAGbPvo7jROsy9HhUbh27boUpZXK/ohaEF6P1K9R2Ns/CN/+9nfCycmJePxPTrSK/+PHT8Krr74quf90MoHfsz00ZYbS37OLACAAgHlj3bVQrxbTTeDRFQIABBdam1SqK1DStX0AgI+1siudDzgYEv2X5LsUQcz0YxvCbov44bpc7vU905fMFpvHefKPERBihmQtjZVGJfSyMDz9G4v4lddXb7P8ov27FmOu8R+uP+9r6z9aQ0MiAGZqN9moqrKOKWMr0l+abl4EeQYE+IfPsAZA4xjrKcAWITKPgL3vPQL0xuQ9X+/vZqDe/cPGNxwAkPdnHnYaDPjJNlqWsaTfERaMtmbdApwGTOmASh/0KSrbJuAgMTf9WxOCVwwTjmFiQ7xYA3N4Pfrxv/8CAPDX6KquSF0y+AZh9E2lf/UkqVKJs4CWSTCOo4cC5wMhlaaKtn2OcAanyIcHAHQZACLsY29YqyDz7LKqM71HFtCzZxHdD/AfPkTLAQBYr1NuVONaAQUQ/bC80isEsryD6MGtSjgVUrtmeC9TCHLFJop2V4DbCCQ+m8/C+E/QZqepdj0bRlkCYJo9Ro0IAV0WBwCGUnZeRNaTNzPvK1VwNxd9AQDUd8gDAGjAtviLUegvAwCgkmtHyn3zHBA2BaA009yAL4Fh9lzl8tvSz+zvo7A8Bu+ph9BbfpWvIwxfGzquoABy+rUGwPHxkaQF4D8o6/Dq47OxsRE2NtbDKy+/KK0Fr1+/LpEAVLgJKOjaxrdGhZfjEeDSqYFVOz8wHKRrH6ILDJhGmtIWiUthOtEq4dL5RSKyLsLu7q60rf3u974frl27Ed5//32NlkJU8dJSuHnzZvjoo49l3jbFQ+lRgVZ2OXiWAABSACi/mGJGmZvOTjcAIOs7BL9oDLCcBi0q3CKA9jHp2UY013/1zOC5SAJX4L50tkoebCsLPf4zVL4Mvd/Tf5oOQpnxn96re2/5iv7O6v2zKUh2LfPUnvY6jyRqpsSj2mucOhy1eJ2cJWxcRoDmLCcaLgNIqysrvXtZlgCi0T98hl0AOO+aD9UlAIfC5lZohlLsXPfbEKUOFdczAKLXruu19fUbDgDIYeqoPGoPizUy7O8XWRXsfL+qAjCMwkRaX7S9lvQ44v30TtowZo5Lc9nm2rDsYtYQeJZRAF8AAEN20Lu3zj+I9CfPS0Jko3mNMC9UhF5FeCI8FFDKtJILOgGM0UYnngGrLPO9Hv/z+Ft+f/t6LUCAM0ABac+JNT74O70EVEigTKL9Ic4ZowQgNPEcG35fMigEuNNaifIpzbVWA0DbHC4JAJAXweL4vP3VIoD6Ka1lVbhLG0NNYbKC3c7FAgCzhojPf+39pbl4+1+fP8CqNgAx3/PiylVAgC8AAGcHsuih/OqSAW336PMAAHQZ/e152FDeWSDNKtTpbI/CqEcbsi5egL/DQ8+6AI1hbgq3olUgQAC0OwW3Uh6u/A1G/tnpsUQGoLXggwcPJDIAQACAXqR5Sbu9aCw3tU8YTSQhwJIo1kkktfOonkMUU4YxM4q9wBWUJrC4ubkV9nb3w8kJ6hFoBf+dnZ3w3nvvhY8/ehhOTs/Dhx9+LI4SgAMYNz4ACJD+gBov6QzPRlN49OfxnxJ4Y+fsFQEEACAFDcfaklB5b4pK0GdVAIChGUCtFKKCHtiEh3WAAD27AFgaTr8vxSr05SLa+T25Pm73pk37yevtyR9fvg67wpNHYnvEHMpcN9E5JWO/tB50UFrj2P5eN+5lRVsTzOWdjcDIDXB1wpT09y69IP6dYhddBJC6VOEfrv7oAQDDts+5u0cO65W+v4+HbZCB3adKc90C9RB43eDuZ1wlACDMNm6QfQ8NfEXTlcOWxiHkbBBw97Bn1joU79EYnXhTFU6L9OG9LExGj2bbyNI+wrUd8AxAFDHzCjEOoWFvTb4oAjhkdf176+cPSlfaf+b6K0OGZ+IiTM5ORala34DnH2h9FEhSG0CrwKN+gBVO2POkzAxCqKoTVN0EhfA0xN96+amsQvGl4mDTBDBeGP/4b/uuKT0AACAASURBVHt7uyk2RaAAngcovxTKfEYL/MN5jpWpu5STGv8S+O18Gpbjetlwt1yhsQvRnCnZugQCWgOd77UARK4MkP/YQkzWULF8rwywAHip76+ngPn8oUYCAAA0FJif+Z73+QcANDf76s6Yt56eB64GAKh8ZReS8j7ncrl9VcwhLYBfvM/TP9gFoEvG56OqrUfpO/4tP5v6by0gXJO/9vxYkFDPY6zG3XQkSIXjNIRcvXu2RkDbezgK62srAhAA7CTfBr+/fee2FBF8/fXXo4G6LPwfY2h4fcwBrtFfdf2lhgMBAKkxK2uhAIAW64N+szIGGIEUgLPw/vsfhJ/8+K3w8OHDMJmch8l0FNZWN1RPi23ToCtp5CQACq34n/i3an2UFx591CVsee/mAQDQxhTGP8ZLWaNnwoIVHQBAU1F9UQeOTSGax/jntd1dZLhuuf7cli+oQ4EU2u4i2qQ3nk/KXz0L+pZcZ+Y5wc96G15ff3INUKfmjFcEeJqlQNGBoT+nTQQgz6a1Tawuks+E4y7NfxYU6JafXXaRnpvEf9vvT2DRDE+Me83r4USqSviO7i6NvP8dJwJg6AbW1Q/NgVz0+Pnk54fQ9nnGkGu89fMYaP1+FL0gwrnIKP0eqDWBLWx1gAs9+s0W3n/xsUKBr0zdjo/hzQnxR0EfePBmKxd3MYf2fFGERD1oJXSPzHWRnel/z+VHANg9p1DNDVSuj2egLKIA9J972recTj3Fm+8Ydv5GYXm0oiGW6KcuvaLR+g/jmobz6VnYvrYlRn8DDmjJDGH+Er5vAIR55t0w8B5F22yOPu5jWJtUh5a813SCbB0AVX7Vs29rAPAaKJioAZCUQz3RrDqtfaKTdyKfHyIARgYAsM+xioqCDanaM4U51nQFoX+myA+VFyoCHoAD8MMaEPPws3n5z+z+woBLns+SkWOBIKv8lQCKEv3YLgiz9ycAoOu8WAOgUToMvTgO7Bn50FpfSYGILTM7iH+e/Vjk/AwtAmgNVPt+7++ltSyN39JvLmNwPftcl96d8wjLw5MBUHce5CksuRdbz/8wDa5rj/29H4Xjk7Omhke+fn1kwBRtvBQHbPExvTcvJKd8O300imvWgE8yGYYpogY2tzYlUuDWrVvyH7zrG+uIPjiVVozkb+SB1gizfKFtwKicwfKjPR++gz6D/1C9f211PRwdHYft7Wvh6dOd8J3v/GV45+fvNvu1v38U1tYgn+g5ny0KWpvbQuetdZNGn/WR3fk1ShsX0kmnbdRy3xjirYV4BdDJjEWJf5KWhmZHzT/wDjcCAU1cWoXoIh3FNbX1ExKQwrDzi3B8ctLr+BB8J8gtNHGOtDsFsoQyTZ2aEq8o71f/GiKl+3MDN7/GM+A9GrL6Q54ehHvPUEXfyqNYT4jnR3Wdtn5ury/XNprliWX9NzTAH89tvu6lFALLP3L1LU1FeSpSlJS+U42mJiXnHNGl7egPjoM/E82116AZ5++88Y0q/O0x4T5MtrbJURf26OBz+723flqkovtTvd8YE4stUDukxDvgpe+H7H8CABbzwIjnXwCA/gpICyFsvAgq6PM0AXvo7QFPQng5TKMBlwsB/tszMBfbN3vXMADA5kgXBdlMm5V2FVWPvuvzu/zoiXnp0duf6vwk+Ts24pOwfmloJ3mZUpxudBFW1yCAorEvhioVnki1cv+AjwMAgKZTXqoa+xSqEhUT6w/kAoznoVQDgMoIfkLxzM+JPUueB4EAQEmIU6nh2KxSLGNARwXR9xI4wJXkmDwFxDrg56XlPvzHeyY9wHYNS4qcPZv2mf7zI5fNihhinXTv261Q8+eVFW9fXlnFI7+6ecfzAABIJcbF5I9VtrrWzVvPeU/+LH9rj720X/Zvdl80h3siQygZDPl9lHs8l3gWQsq9HHzOcdbQU+9jVT808se+V+8B7WoED3lOzov4fDv2NNelxmvOKv352UryoUQjMMKwfuXvMELtQqSgLzoWKSCw0hSru3Xretje3gq3b98WYAC1BXgf7q3xL4wZdWXa/ELz/iGXsD7gz++88254++23w5MnT8PJMYr8AZhdjlEBCQCVuc/kpOdzG6ZvtPfajwDooh39+4VEYOSyi55VzAcGGFMCpO2lMdYRf8cicJ08yjmgY1n/PMqVbk2N5Espdonem3E4wt/SI+Uuz8G5FLDVfc7pvi8AIADSwhHEPnjj6Vce/ytFQLToPToQLF+jg8Cm+JZ4IO7Jgdp8HTk+C9DZPdGoznbbY/suXx9tn6/cn4r3spaHdZVznE0sSXYj32v1ryKP/+3X6wCAt0H+BOtPGCB7vaF9Jt97868raNz8BRWQBj1Z8H62wKvc3lfBXGSxPwsAICd6KwDEA4kwStMahVECNmS3JTRaCCMBgLaX066ZRx+LrFv7nmEC2RZpzBFWVfDUQ9dWMhKa6NGHc/oHe49mlcpB5vSc2zFCBGLMP8ciIYx+otX+1xCWuCzGqY7RhFFK1BP+PSz6SZ7gAABs/YTruIdUls9EEWzXwaCi3CUIc08EhBOBM7t4vN8DANBG0Z6vXJmz7+PvzZxh+E8m0KrKKUamu0BxY7UQf0Pf+fg5li6iEAAgy6GfV5EsASAl/pGvUf5vnlH7szQfe59CUAlAzY2ffP6ls+4BGDaCYWY8XwAAc/Kb2ctjM4nWF12Guz3T2BfwKQsAJGBbeSgV6Zz3k38oPdRBXCt/Z39X0L1mgDACxfKu9HsI4xXtIsS/5QZDHWBgde3Z6ufWoEiLW/IM5uNvRwgQbEWEWM4nwT0QMcb5w1gFAICUqq2tLalP8OKLL2rLwQgc4GcyBC/CyelRjALVfWAHlpPjs7C/fxAePXoUfvjDH4UPP/worK+jcOGGVPYHX15f39RCcjFPfTYfuQvYWFTfzOl3lna65FlZzrcBgMT7mPtNmSvfxHxro8s0/KddpK3EN8sHVQETXbcEtOq11EOQJkgHk6atWB69JAZk/VOSB0pLF1JDKDca7Tnz7Y9h+mMX0ODpJd6c+X1ehDeXb8vQsVrrbav2a5X+klxjMAgjfyyPy/ldPlb7Pep8tHQ7o4+JbeEAnAIexBe09iqeSZ1/uwtAa3xN3YsyEOzp56N/4AAA7gN6hKB2bXZz/C+LnxRe5BGiNz+PUD2Ey31+zyqg3eMYcoB9D6w3flnfAftXK2Dhrb0gn7Gaede1ZUGemHBuRFlFwiodzHmzBxrKPyIARiNlQlSg+Dt++gzAn6UjHgblsDJEqTRvvLcUAszx0KhcfAY+/XnP9gSQR7/e8+vfAwBQ774U9hNPvyp1CgCMwxQGqsmhpNEvtBLVkiFjkKNXwTwUQdYLcoAHwnFppB4kXpcDAPi7GAuoth+FjV1zbQs1m4rBZ9qzMDtP+LDaHoj8DFmFl/TWpCRACYKHDaUElpFjq+GgfCf+VgMgmuKD2cBKCld5j0i/3RtQoz+lGFUf7Zmq0UOuzNgQyVyJKfGf9v2xBkKliGEuP/P5aBupdgpVSeHKr9GbZtsb5XO/2vMrgxhy/GY8SPk+5uOf0UcGekAkrNmQX/78/MxyPGpEtntAdPFSu3cWSKQR0icCoAQuSAaUk8NqASQrjzkm6SLS4f0qgZ4W2Ndxl1P4uI8e/bW/73LoRB0t7lOzFjIJDU/PjQ5GO6EGC/gYDHst0rcWe90vh6XlUbhz944Y9fD044NrwDPV+H8c3nrrLcn9F2NRWuQth/PpeaxerqkDbeO1dh4GOqxmTlpb/peN/NnjmegULRhR66DNf20RQMgKRmDwnFA24eisrKQUlhL91/f/IkzOkYLSnPqGF+p9BN3j91FYt+Snk0LLCLwSXxGZXVAArAz1xu+Zb33sm9q+eefHY75WfymRT5KebRrQMSX6asnGWCsDzxMA1Nxa4iV41ozzQWQewb90Zjx7sz2HpnxwxsNY0BMpXogwMmBSFsk3GqcaHbmtY+nAvrel3/zWl74+SALON+HCYfYoYOD33viGEmifA1KfwhADngrMolt4CQbYcB1q4RDoxPvqXt8uhVSHrvF5OdO0h4nIPQ2PFA60FCZTMfuKLVgGkm7P24fST8aSOpQpXMWzNPTMtAXmMI/9swUAoD4ijFT7R4+X4alZDuMV7SEt5h0U3CbPkR5/9H9m/9fF909UDFTxdyiFUS25Uc4CXrN/T94M0Dz7K9PYJBiG12oYop4fKq14Hs+KLcxnaUiGHItY2YJN9jlU4C0ogbkgNFbSF1BjAGXsoocMyjHGQK8Bxu1GIBgNaHG6XpyGpyYHoSSrvDOXe9hzEKBLPsl10qs8+v0KKQKl9Wj/DQpuXYkvAaDNM54LAKAnm+24rGt/vL/r46J3ag4QYMbYEebSHpy9pksJJAAwzjxINfAml5F9AAA8z97XBgLaRbC6eLmsVIehFHsQtRag/Q79yhr+CQiF/U0QwEilOXhCN89QrpwiHGa5NF6DIrFsX0f+Cv6G3F/wLm3Dpx/Oyxoju/t7cg2MfoCxjBbA/bs7uwIIoEsL/g4wAc8kmIDnsU0cjVX/NHjSxn9CLv9rBiSvtfpY2t8QxhJB0d67xuBv6Cam3sV020beXSACRuWXlU12PJ4BjQ4MSi5JZioPtjTbrrWVxr8UJgKAdcsP0gTPkZWx4B/nUEDN+chp3xu/pCBXxNc89lNpHy/bAZa/Q2v4tCjArIcCzJSJMpZMXqmuMBvCn/PQEgAA/WUyQVtQPROltfJ0CtaGiic88rm4IaI3cvx5rQmNXJ5EALgEXCT+Uz6TQlN/70tfq55ojwC872vsgP2vF1ef5mE25WuHjL9r0+2bPAJQ4uneAm98gkLNoUC0VqFHBXvv/crpFtyHz2Dj8xDCmZFKDFCOIKewIavIWUYiv4dROIODV/IQU6GyBBCkgmsLrlCP2xY3IEsMIlfCcgXOCmR+12OQHZdcAgCVQdgzCvKAIpV9zvcyGPT5VILBkQ+2ujoWAIBVpKXQXzwfav6r8a/5q/iBIpQLHiB5TP0QYT2g9OE/0i9+QqBp/n5qocn52jUkAMBUERb4SzSeCtQwSoCAg3pfysqV/h2CV+nXKi5UcvA3GvNUciwYh9/HMfoG4wMAgL+x/SDHXKXPSII5n7YKZ+f90fZalI3JzIV9ttdonvNUUlbtXKoANQwQpE9Q3ygUs8pDqluy7RweFKEad8jF9f0bDwBEL1JFfnP97TlqKaeoNZLVEbLf28geniF8byMAuDeWP/BvNsKEZ5TPoaFT2387/tk5tGVXziv4HktcM/pILMLGsdt7XN0FEXxSBDAZCfka1B08ZB4Z+ctxUJ6u9yegoz3O87AubQgnYohb4JKh/CxSlkcg6l4sSR0Prdh/0eJ7eG8e8YV7+H4YfgKQTuHBBhNKaRD185yf9QVll6zObARQ155Zfkz5gDmgDSA/vFf+HmvtJAOvzabkeTLnsg7CZ1n5M8vkAKIm45HfExjDKxr9E7anrT9AD7XTZcyetXRuk8PpIiuCZ3UW7neNOSOKpPbxDPgWLyroYt79nuDwdExSX9LTbbqqFtlt9PYM7Mn5jdU7arpfc4Zl7+spTPX5X0gaFj9KH216RISm1X3099i9BAAenE8FgLQf/YbhAIC3gbXvKfd89WHxt3gGuC8k6u/27vffn4RF6U3+868WAPBW3sg679LZ74dlD0QRUhdAeQihFRZYW3XAzRZRsYfSGif2MKIF0UUYSysiAgA0UCh8vf2bf9HyOy4HACgpX5yrVfzsunjM2Z/bcAAgf0e+3v758w3ornnInVKJFcoUCjyNw7JWpYv1ADTHXkKdc+NfaAddPODDWrAZcQ8AAPOH8W8r8tMoYPgnDXYKvXy/6cXHdXwWlRHVaVIEAM8bz4E9b/b5+ncAEbP8Lz9vpMP8TMq5nZ5LSKsCGmOZJyvnoh937SPAi/CgNg+xNFM7v7L8QNF9Qi9eEf0GcxUx5RratVjw9TJ3UV8qE7BKq30PlZXzab2N4uw95i89AGjv/C4890u6MSmebRry/p7OhUbCdH1yA3pGFmURADm9EoTLFXUCABdZF5B8vy2Abp/B823bAJbmUJIR6Tm2KOpsIUL7PksH6XftIpKH0Ntx5CBkW84BvKUROJsilRTyigToouEIbKY+4LOGIp5/dpbaB1qwgUZGrQggi5xR96CxyogCDR/XDi6MDMD88U4axo28ijpQmimVM8sc+Dt/km4XBQHaAECJ19KIzQEANda0i6wFVfR8KC6uc40AR+mcXEBurzb6X2mXPQMOEQCWJyc9UKMASgBAa40dAEB01FjjhjI30QlS+FR+2jWw4/H0T4+/et/nz59X/1qEDbfGlNX5aYx9MfxlJXRtBIDRt1keas9cziN5LZ+ZrzH49tLSrP7trVmaM/cvixYxZ5EpmnYMOs5RwOYzgTJ/J+di6bek44/+/mv1CABvgzwC8+7vv1jek8rf156PZawjvIu9s6r0ZI/0ugDU15ee6sUZcDwSnRP19sdpYuAu4KIjbxSoHt5Tq9Tw8BPtQyE0YaHGU0xGSwGSh/80XshzFCHamIkAsIcVxoj/8UyIru/JfEqr6D3THxXXZUbpjOHCqtz1e075qkE3t/atSxDVBbh6wmY9Hmk96wbgRZienYb1Nc3NBAhwEVDsCWH/igznAIAIpCYH7SKgCJ6aYQt8REerpwDQaMfTqYxYRRHVoOldorLOs8F7qIRBmYVCheuk97KE2GtngdK9VtiWfte/pYJNJV6jVZzbCk46n0sCAGAM+GDcGCMiADBXhMbW+Regl7YA7xKkpd0hALDAzjW3SA2TQpRK33F48rfre9lTtJGDC79yDG0R0Fm5JgkYRQA03zPeOzvXeitaT/548qu+N0OlD41Ws4fRmOe61/dRe8zXPrzfyiR7Pk9PT1oATr7feQQAzyGegeglLQLYvQ7kGZaPYkzKM8Df6kXMPPpU/aecJsAznSvgjSJeAECtrMLvjAbqkj9Sv6eAgHHdzxDi1/kRDbJwP9MyWORwNlCLz6f8yZVzfk8Aw+55frZs5ACuIz9X43Eqsgmfo6MjMSYpq7D3Cj7r/rdotQVslECA5kQPqKNRBwDsGcrPAQEsPT4p+pKjIgCg92mlFQBFfKaup3aBsOzXrgFlWvV8RqDBjlUA9YnWdWiMNXlISjUlnZ5W6UsjSFO0XSrMqfwbzgedf3MmssF650/nO1wPs6+17+zHvysnbKa+Q5tXIQyePI00DL6ka4bomFV1zk1TVG+uz1va53j50wKgibbiPi4hRz+lAMzKR9W5XBnUkv/tSJzxshZ5tDTQzHdpFCaSwtc+v5aX5F0Acj7jFgHkA7oU7H4E1n+DndW69K8vl/QvfXg+8Qx8ZZtBzT7MU6D1jm4FwgNYPAbhfT9w+m4V9dr7xfi6qLchJGOml9WG8oFRra6tx3yxNBOrxLBNTcOojcdVc6jbClwucMxTi0uVF5HKL7JFAskoGyaJIjTZ/nv8oLxfiyviw85vrYq7jolFeKg8kKHLPk7PwvXtjdjxN3odjELbzJXIc0vQqgFmCxbNTctQAppiN+W7KTisRz4HdPidFXo2nN/uaf485N/nSrf9txsC2BTS0fF3yZnOtam5rzvy8lrPWjR9Kj4EFZ4XpcGuIoR2fN55cte3B1ENOn0RSOh6TZV/X2jf8poCmnKUS2+InpAKDVTXJ4JPeQ5o6U25YhipVdrgmTrOkYYTHZNfiEEiocmp4rg2AJ31INn3W2Mvn4u2h4ocuJC+IYpvLAJaOqNJdndTQF3+6vrnRhPlROk8z66tzp/jy8NwqyHYSBGSED5dA7u2Xedmdj7t9bNjZ+0WK8Mt/1ODDgq+xwFmvf9dcjkf9zD9p1wBne+2BjHXztIbfvcAHo9+6+wnnt8K31cQIxnT0EdSVCciv+ptPNP6XYWTRNsA2/3P1y/f53w/cw9tTsOl85ueibkPaeNHXuTRbw8hckWXePSvXXi6ZEO7CDc71lweQDHUAet3cfIyWBeX3VGC/dacEQCeQpJvRSkEoWFA8eA7OtwVkVaKvHt+yf/Kpt482NtP7wAOEwB9DsBQEndEkOPC9gGAdh/tmiJslQcVFNGDKwVjiPK1n2D7rEcwO4UyCe+braKeBFKO3OeUHrHDihFUCktsKXgcVBy2R08z6zPEAJutfzXngZFGTB0RADYKgHTajgxAxf+NtXEYxZ4yfRTQfID++apMSQCApWoI9yzNtfPtc4UFcyBCbr1OSWlkS6NzbSTPrLWskGZumHTNQvGSWQWZ91+GgVsjirnpNXvYsP3zy6d447vq9amtXcQiqzFYrgGZKdDznQ/UiEh9zEtj9UJ4lf23ZUxNQWzvxygsxyrqnCdKyvAa/FQHSjtSKj0jhYDW5Ab5Lc9qc63IjGQAlwxx8u8c9NMxRPBhUQUoFqnqAgEwTm/9WYTMrpnwlCiXvQgupN/lBdisfCp54Ow64T2ldeMzSimEzT6I3J4FQexecvz5/HSOmqdvDUjvvLfphHTbD8DpOosl0KGhZzfErw5gOdpXC7yx19r1ogyTqBXTjQYAxtKyD6DNqRTMcTkAgKQ/WJBw5qwW8rQVYPEjgHLwLg3QBwD89acEn2Pan+Glnnz12vCW7M/LAwC6i5P2XSLvvHvz7/uerutGf//VX6laWPkA50UoiWBxAK37WZRkUQE0cPafRQ0Cb4geAXj3P/vvhzHgz/P8NQKgHwDAfcoP9CS2UVMvrIZW2gqy8DBZBQv365oxdJIhfPkh4r9rIIBocL2KSFrhZhUsyYE2r7D7mStXRVp97gCANj0jhFKVjlTnAfNCvv/qyhhlpFoAgFVer/xswjsirTC732S9V1apswZ6TpMEAfDULgVa6DBWOm4ozRBCXwBAiuBkYXwlBXrRtfQE6DPlP5dQA8Wb36Lr1ue+ywAAlkbK37o+3vyY57nY/VDAZz3AncrSDH0nD3QzzlgUrE3/szJSr/cBgHws1rBA9EkXAEAezQiunC/rcy8PAOiSbx4AICkQC+t/WP9kwLTWpsJTcgDArnGJF5Z4uqznBUKA1YDP5SOfyQiGLgBA71t0AeYDAKzczvVx75xVJMygFAAbvWHfYdfLyi2C0zoXRADUa2gsPq8eHNAUEbS6DumwiybsmEopVjl92rVoyyvs/4AaYM0UF6U/3wAeKl+9/VsEAOixs70v8cbnPchbn6HPd9//9xwAoDSAsjApv6qGwPDQPOsIAG+RrvJ7jwCu8t0lgZC/zx9fHQDwPFTe873vh66Pd8Dq7/cBgC4PQKMgRhCMYdjIVbKVS20KAA1//NTwTzBg5PBqRdvZ/Sz12U4eE9FgHADAKlVFBSJTtHJFp76+l6CADiKAPAKgRMuzdQ4k/311HFZQgGp6VqxEXFIaS0P16K82PW1h6UcAcN9Kiq8FaEu0nv/NKjogO4kSMIOcez6Sl9mepX3n3M/LFsy73/PAeOTlPd+931GfPf439P3e+Krfx32reRDq45sNoc3f582PPLFrnPX1a4/cvssaHd1jGgXN4TW811QFJ5Bmi5LxWfMCAPmZELlCBGamgFsacZ2+h/NfVq329qm8PxGAWdj+GIWJU9nb5sB6umx7b/RfuTxr6b5B28gxTLdk8JX0HzuOrhD7/uvpR0jmz2q/v90BgWugOka5Pkl7L682AiAfT5ueYxcZBwAfxOPqAlhrQFS6SPUBAWqvSClEKXUoXU8AoPsJVy0/+tPpYrvgyQ9Nv5oPQL5M/WKxWT0/d408ACA3YOyBtAyya0pdKQDNJlyCF2TR5SxE/y36qIXv8w6o9+ChB9C73x1frHbrjbPr+8HvX/TF8T7v/XUFCgXd6hEAXc9vFAupYqxCXI3tlAoADw+Lruk1FMjK8FRImzj4mEqQlqSLOaYIgj4AQEkx0gGjEGmb+eb00gsAqOyhR38L6466glLAkdEUpYBseAgRBYB5gBak2v/qinjGEfp/cT5pAQB9eOJAkjW3K+15EQCkrdJ7Ma9cya1db/n/ZQAAUjDRhGCXAIch6+Wdb4++hry7z71DwW9vfn3GMOQaMRIqD3AVOOnD3n2K/f3xDaD6/NK7S8o6zrzyZdNOKuYky7hjG9lmnoUigGCR4CPWe6ln7DxW8e4eIc+nNciasaD+RNbG1luv9n4MBwC6IjC8ceiMY2G2GIUxPx/yAYC8jahdacv77N+9sTdraACYnGfyGmtEM5Sd+4d7GOFn77d7NA+A5Z3jEhCQ03eLvz8nAEAC0nI+8ewBAESAMrc8py27z/wu34OSg8juuU3hyfdX6wchAqB7511aXrD+sEdrXfPte1/f65ACWftctXwc+nx3f7wiAM5Cec8f/aYTAZA/fz4Ff3Z0+YJ5A+xLCJ/X6561B2rQuvVAULz9HXqABo2/x83u+OdUYGcEQNZGRhUBhlal9oQQFFp4LtYOiArpeCX1CZV7I0MnYKDjL0kI/ZtXBLA6/9iPdJAH2CmC5a3/5QAAqowWuFUsAqgAAD3/TWHEqRr/dROoTmTe/KrCjbQyxyKUzluueFtDiAoiFVR7LXz/okR3DLJLwW4rSm0NZMh6lIZx1fxlyHiHh9D3YGBXfIk3f3f9B9UAuAhD+1gretZ9gEj/TYRWNP7VmEMXGFSZ1kWWuWYpTdqCbSTV/m3+sl4fi6g6Sl7XGlNO5AZI6fryPswfQt4mp9kiYvm7vRQAHddsFwC8B8+q3i9tfNP+WYOL82UV7/wYdNFljZ4tX2yeFxG8rvsIADSgTSzMmOSzGjD5s+34L/MId83bPaedg7j6CABbtb09zucDAGB1/7ZcS/pECXjhtVZGEuTjT9HPYhFPnoc2rfgAgEs7AxHoxenGHVmPC1gEufvS0vjs3zz55Q1i6Py991/180f/ySv1GgCW8LgYdtDeAC0CSuK19ww1gL0Net6/Hzp/b/2vfP5DcrivfHDDX+AeUJODWHpbOPpMuQAAH7dJREFU9ayMLsL0fNr0rNX7VaGhwoAQQf7OOgH6b72aClJLgTCRAEk5LCu50kZlQQRZBJUNfy0oMtX1awCkbi+et/7DyK+m/OuY2E4ICvwYOf+x6r2s9zk8eOVGfNwPd/xukaWKcGPUyBwAgFU88Hte5DF/W6kIVqOoxGiV2uu9+VsFaBH5MvSED+Wf3vxq42vMr2cVwjp08QrVu/NHeus7KoTQ2mdUq8AjfsfpsuS9HxFcJQ9eTou2mGby5CIAQIuANcZngSFZAID00vB3Zw9y/Wl2XIl35kCelQ/ddFqPoPBT+JIHzr6Dv3v3+2UwawvU7oLS7IGRQ7l+ldNDrUZVHz0XgLzKiRSVZ/9t3zdr5FPe6xxL4x/CX7pWLh9T/g47Dv/9VwsAYCwAcSTizqRLUjZ7HvBLYHFVAYxMHNuNw16cy7YSEFA6MyW6K/2tTwSAx/+U/y7+8Z7vfb/4m/XsaBek7k/J/uTVGNuztr+88zV0/bznj/7uS79clQClB5SItmsLrMCzTI4T8/skDiOR5/3uzzcBDgwhvAQFcuj+egek+vzG0O5mQtUDjDZU8CDHytGiiMZnJiGsz7ZOIjXAlHEfHh42Q+Q96lSxCgnHNzvOJoqxx0KW1ko9ZG0Fxio6vXJQHQZeZfBDI4CL6EfyjEFBXFlZCWvrq+LFw9yo1CJyFUUQcyXW7vkg+uqxJ0IbPQCALj6MaIZcMVXlqq3Q0ujhd0KDBQAgn683f6FZM8+SMtpzGYqX9Xn/kOdfxr199u8y3nMVzxi0vlkI9fzjuwjnWRvU/BleCtd0oqlVJZq3imLirbbndqzBESO25BxlAAALiCoIkKK1yEeWnRBWKrA5T1EZ0PaQ52cW4+8CULx949zrAEzyXJfenSvfpf21AKPKudS6ro+Cbtugck3sXnL8JeML15VSXLv02xJvOztFDYjUgjAfg12/si6tKWj5vDleH0Cpn5rSHpRACY47p3NfP/1sAADIKdJ72jOhmGoR46EGVHV1pQigAgCW5izfyOnbfpffU9oXOhzsOJK8jgWgK16Q6vxNF4/5ea/e4a2v9/2i723WcUEAgOPqyweHjvNZ3e/NbyEA4FlN5ireOxSAuAwGXZvX0APkM/AhqzocAMD8cuXBGiSWgEtr4RH40PWrPr+HAtsHAKDSqO9CXYFcKU0GfOl5VCbZRQA/xWBrPScJKRX2+u8ztKmKjy8pPl3GbGNQ9sghy/eTyoYoJzEFoosKvf2bNwKgZGDqOxQNTgIbXRnOw+bmhvTvjuKu+dnQLMJXB+ZpDTmB2LvBGEhlADX6v4wuKt7Y3f0f0MazpLTlS+Hxd4//uHv7DPcPY/Pmx/GXjJ957i+uQw8FtL7/F2GEPuDxBJSuzVNY2oqfX4SQSm7isdqTXNcNIehtA4D2PNcL4KFtlTuzjrGQpjUMKBNzA9+lpcIFHn16Bv4i75znHu98e8+yAIB37VV8P2j8PRwI2hWoxiUT+lva6y76LxlAi83lcgAAnjOrC+J3mwNvwZU01qSALDKn0prNsw6jUT0EyTt/3rv871FDp/vj3c+I06s4G5/FM3MHlj/fyx1VowebM9qlM5fe7NFH6R77fI9/e8//Gw8AeAt0ueQy/9O88Xnfz//GOe+4pCKAJcPMKuj5wea/PYBjKEPwPEipEnN53eo5jPBgTbWOVON1TQAAFcG8+B+FZb4+zEvFffpfkJoB9vr4pqhUjMIIfXSiDsH7Ss+377JjlRSCiguztP6NIG+s924Fp7Z/zCDo4QBvNienM6wZC3RpUSodC8GA1TUq8Nwju89NuMach+aSLp9n4pf0SvuYoQBAirO4gsFd0iOH8tcq/3nG+9dniTxlRr73UJzOF83mkOeX1vk3AYBZT1QuHyxva/GyHjUI+KxZ/sgCsKlCN6O5OA+ln7aR1KIpKeSXCIHvsMZObZ+Gyreh9/ehoasbf6y+MiCN6tmOv1/4VpLn7WKUOHpdXQQ4r5IHumvPF6OFzxYAmN0vLSRZ+izCu+dbg1oK4VDK6ne/zn0x/enzbvyLnirMPK3VfPvXb41rV5UimIY/tfsJXXbQou8c/Ucv12sALHKI+g5mXu9d3+fOc50w1wGKmGeAemPxCHbo8733D/9+iABQxc2ivnKoTVX8LmCgrWD1PzDzzrcWIaIGaJ14qghdTAFABIDOk+5A21e4mWkzdF0ffS/7WNt1SxxxFKQNkoRqq/Jg81fx72XxUM0y0C7DvXVtw3n9FIgyHxluAhIE6LuvM/R0PpXiflhHzBnrhWtWV1ek2r/SJ5+eBG2D/E7rCHzfcS183RUz0Rr/vxwAYEgJRX/VPP7qyTfvfu977/nPMoLDX71yiGfDrxFBoI3YF/7U8u/bPK30CgAA7b/n+4GxdvEyfKcAqc+/yvJGIwBsCoEdD56v/F9lZIkWzidog5kAhHkBAA998elzWA6w936PMIYGT+nyD1DgvAE633vr6z7e0R+sh3EWCNDoEzsGqzvh3V6Ea+led8xtjaFqgNaf1Tagc10Qc7cRALrVTIlMugMBAM7F6pMu/40D7DKs6vf7AMBg+nA3o65/19/vj999/TO+wAIAi6x1X/rommYO3ubXeWPyIvCu2v4Z/Z2Xnh0AIOk7z5iAhhRBswzpqqbhEZBHwN73w8Y9zPinglcDAGwIG8dq1+Rq55cETicDcLxf1f0bMQKALvikTOratP+dFGIy7thHWRTM9kmiYq0KqCq6BAAsCED1nUqoVUbxOw3iDvVb/txdBz5VsS0puUN1t5QY0Z+KW/Qi3kuNAKChgDUCzcHzv7IyljaM+skV+BgpMLCITv+Rl3dAcyCHPWXRuy8PAHhGE+gx8XkFdP5Ijz8NAZ97DH/wJSWDuvVQtYAX/rjr41bI7/b+d/LsaHALAOCMv6tInI57FKYmzUr4WWZP6/3KP+yH81YAYKnFf2gIeWujPKm+9D79zvYx77+ZlyH/Z2Vc//fPegDnufd5uNYrwmb3r0QP0xjhJxSW1U9Q+aoE0kVLzzsAkOsj3LM07hS1V+K9nv7sFcH1aWSY7PLG5/GArugHf9y84vMMAsT6QfCbZXIiB4NqsqD/WvlXdo3Dv7PfFa48zh7j0tcXAMDiVdD7bVn9Kv+AX62CNWwOl6EA1CMAagzaIsbD5rH43YMcsBIBkHuVrccq5eq3D3JME5D+0la5zL1dyUQW5UCiAKyiMAonZ2ctJSFXGGoKpOa/Mgy2vIaWEVv0nsqK7u9iNN7Mbo7b8/OGKv4QoqQlgAGs9o/f6cFr32dotgDSLE5N894Zz98wHaT60hp/+jwAAK4A9CwoZ0s8/u0ZYM8aAPDWp1ETC+skZ39wBECdeL3x0RCnAWS3i2c6B4wTj+tfA6H0fEnNil1bGiMrEwj67iQnc3q5mIKXKACAjy1KpwBFLcKCAHA3kXr0p0DxogzkMuS/rNy8jK+5/pmy34VH3f/GkrOjoaELAlg2YrBtEHuG0OcJAMjPdr6K3lxLq17i35+lg8k/n4ufjTLPyldh2PM9Svbko3e/933exnpeA3no+Lz988bvfT8jL+YMmfLG9zc+AuBZC5ChBOgRkKdAeffXv78MBaA/ANCPobVHPHR9vfXzAID6+1ECz4aHtg12KEa2yj5n1hT3G0EBZA4cQ+P0Ko5bcwRN2FzL4hiFM1NkiEa59STUBCSUXwlBXICIvHXlI6sGqEx0PvUxN+QtAIC1Hq9oyyFdQ/XelY1/nbXsxTOz4uoVkBfYlplbnjUA4J1fj468773ne2voPb96/xUXAPTG3oefltan9beBEQB9xli/ZjaM2F4vIEWmNFkAoI8HrWQk6d9GYWl53DZgM4GgClh3CsDoot2GkLwXY7wMAMCnzyEewMuQ/9itxY2QZ6u/LSL52tRMOuqi8VqXBJDV0pLSH/c5p1Vv/z8PAIBQSKFOBv6eFzm0187D2/N1SvpTPUXGW19vDJ6B5vFH7/n18S0SQ+mN6HL1b8/+0AjuqIsVjGNvfeabzezVpf2b553zXNtHXucj9OjLBQCGLlD1/jmV96sYiydAvA3yGIA3Zu/5Q+/3CMB7vncAF/Xe5s/tQrq8Nire+Ieur/v8gTrAOdoAtsL0KMz1p34HS8EY8RyU1A6wRWBKDL2g4DVEP2pq8ONdKTUgtbrj2IpKcAMAdCtw9v7yWakv4FUDAOFiKikAaPG3PNZew/wQAGiWu/kqjbmUpuHRzGV9r9nzAwnQGcxVAwCo4l1LIRm6Vh5/9viDV2XXe76Xgzt0ft793vi8+dv7i9cOBADmef/sXGk8zxr5uQJvQc1kJLS98/OvJYqoJoBV7peIIssfZt/RBlBSH/EceC2BF+0x+uff2/9hhcD893trOuz9zzoFgPu8KA9mhIcvP63y3+ypROBl9JcteBcwUNoXn1aKdw2QQbPgndWFCILlb7XnxLbWtNeV9BafFmdDyT3+1OeZtWsWW/P0RG98f1MAgKsCcLz97ZKP3Jeh9leXXeSNK+mwjn79t1/85eoVHoH1HUjxuucAAFAPbPfnSuffo4+mt75XPb76+4cKQL8IYKkI4jxMc+j6ePd7EQDVsY5CAII5+462N1/3oKTkAjxIeaAEC9LzygqGjknNR1uEywpWjrvUR7lRKgQAWK4acETo+ewEasT0gY4KvqQ7d/3lwv4KmH0e9m46OQ1ra6thbX1VvAmYL5m2TQGQHWgqelsBPLSIlnfC699fTgm9/uuXj8ajf3f04gXvpwBfntLaf809+vOeNA+v8p61yPfe+7355ffPXP+MAYCSAWnHDAPB8p72GpJ3dtN/XcGbrQFQ9kaRx6f3kFcjhcKmAHCsXcZPPn7hVYseQok+GBoBMB//bY8/gd2L0Hbz5sUDCBZ9bXNfqb5D/4fGEP4K+6X8LRvGKQXAvrPLaCjJd3utxytm53UZAFCSn7lu4AEAuB5tNnOQw66VFEGufLwaAPPyx/xV3pp6Rb69+/vTWteVV3t4vPUbMn6hPqRvZvqfXTNvfdnOdeFxGIfR/9/euS3HjRthWCN7nUpuN948QrLJVZxKNu//XJa0BYA9BEGgvyZ/UjPyjlKOvSLQ6APQ3fhxWuSW0+/VBQRtfLJUl///TQMAnj/5HQgREMg9z+xAR9zAfO7wYQPetESavIoM3Gz3dJBv6n+yg3bPIPdvsG6TQBZlv5WS/GkMpz82Oa4BgLQFse4FI32Mfm8ARJvgJJnS7yiA+9PHp3zDv/Gd6KWAMMv08vSXP/9pgkK608vrLcQ52axep2gyQDbBoARZRu5fLmfriclWQYh/pNfemtZUOFd+5A7e4Ob6XMLX4CiZN7rknyj+Un3in+xDCRjVh+4rbR8vtNVViMgIcJIc2oLoKcC2vpKRyPfsDMJHgI95UrrhFYZWlMtzRP9jBQH+DJpNr1Ck9mMA0ppYussnR7qdFlwC+HWMihJ8fV2/YjMCvdZjdQIA9rKf+13507ZpcZrkIP/B/kd7xYT4I/9K/pn4p/rEn/pdcV97+mtvDCky0Pj37Je6L/U/sj/VV2SL6FcGACB/QwWpAsoKVi+BUgX4yPXV3Knzjue9qYMGKPU/kmf/2itRPu67rRwYEGA6KbsXljsAWn35+ptXoGoAIKdEIQSVd6CM7JPBgMvT05efPrnpV2+FYCHTyf6D+p9mZR0A0Nq//9rn6p/PYNIKAPmfc/ln+1H7xD+38McuIcePjZdKLbT9DvFf7T9UX72/Rcp/84W8yg6M9dn4raOhfkeedNX9vnf3SZ6dpP8rl1C2q7aj1f+t8nH5I3YxjFshnTJ/912CdlCfy702dnK/a15xafn17Jd30Kbno88VUqJO/U8GAHZvP5PEmitTAkEKwHd0gE8CP1X+iH+iT2qW6L9DAkD8n/1d0k+AuXyJifOj2jfAQqiI6cHAgPR34j0lMLaCY99ybB/ItZRnOQFqg376b38LFQMACbRI24DtKIIh5mnr4E+fPz29vX4PAwCmqB8PAAh1gVMKnT2+VKaJP5V+qc9HIEbA2tn+geSn9qk+6Y/oU336fmv+SD7kTwQg39xXBkB7B8R/eoaZ7EffSX/0DB/Rl/LfAwGA/f5hngCPaHTjnv3yAACgThUsB6BxcW0e+j/Zv36hA229owC1T3Kq9Yllok/1VQCA5Pfbv38AgPSryc87EMh+l99+UY4ATDeQO7NgVUAUQHUAYgA9GwBQ5af6Ugc9IAFQtxCRfOp36r+kP2r/3gGAJF87Mc+T/9fk+ssZRDsGXIMDPb20uswvCEz3EeRpUOc8FT2DVfQ7BlFS/XY7Yb7t//Pnp8+fnp/eXl+cIwC8wqKiv+Q/qP88vv/xNFCPLfJP9F31X0SfrENbWFX6qnzEv/qd5EP+xfzl1gAAxX+Sn/Tn9q98iZ72DCJdoeDyX22BV/tRXX+Lf+jFzrr+6N9z3BWSwLR4UHUAs+WW1X/J/jnnOFLza1rUf6l1kk+lT+3T9xfxDieiz98FEICcT5OTtrwU6Ky9gWBZiuxD9iX5iT7Vv/z2y69uDuszaE+QjZtRBSQBpO8HPMOU/Yc6C3CEuGv9SafXaOomWfawyqR/aQBm3+VHIIn+QVpoUXmb6CfwIi0glctYyu3X9icPC9xeut4C3erbp8E7AIyPROc68f/8uYAN6XfpEkXviK4nwzv4D9ahZmTawqpR59qnji9u/uYltpxB3NMXVP3SGdQ9PI0mK2cYg/gj/RBPRJ/qS9/fwf8Qf+r8iQBwap++k31UAEBN/soRgP0/df8lWXut9Pr/ZgDAYZ95KpcA1pP/mhyNT6bv65bo77dMrCbxT/xRfeJCrU87AM6OH9oRHr5jy9N/BABQ7afWJ/uLAEC5hdFzgiQAMUgdlOh79ZPvpfrEX3ZeeycQgDCF2hYhTFW/WvhSw2dEQ1oZVT/YOlxiRO0j/YMKdBOFaQfAdRo+AQCpSeO7XYFZysNnoH32GQBIAcieN0xHAdLW/+vLBOl4wPPl6eJM8mt+V+CE2vnBd9R6PMiMKzIPAOAszcboRgGA1g/Yfx8RvzxOiT75J/pOWlLbJ/q3/k76cRPQwCVUEfmUXdyqCyQA4Fz72zOSES31y2j5r62A72/f9LPXP3gAwojmklv/DL3fv4v87QLDFm0o42dLO3vLqv2XdkjRBJv4JvpefVtA99Y/iT+yn8//5H0EEI3ad78HFvBU+1N9sh/Vv/wPdgC4Brguf5+4BE49+Af/jgYUAYDr/u2BHqn9H1z9uIqt6kfwXe+q+t5EuJz9X16C0q4emINKv7c/88T2fZ6hSjZKgcj+XNt/e8sAAN3iXNu4/TcFEDISJd8qfWz/tq8YEns//HcCAHoKOLJPyP4Ld/loJiT+KAGi1ok+1acVMKr/0b+T/yL5SH9kHxoLfv1p+/De9DUDMMoC2AQA7G1/oFwPtHYndDCWV7oO5P8hACA/Jzz/sfic6pL9qX/d+3fqv/Rd1Q/Rx/mfOv+QDKQuIPEuVU8/+RLAk+Un+hT/qP7lv+IRgLPXcKmDkoBqfal/BjqIyh/Jj/zDO84yfWTgvguQ/GQ/kk5NgIj+Ed/bibsF63R8IZ/jnxrp6SJd4me/t5X4mV6ZmPcuQbM6vv55B0BqM636pzP/iZa9ZJBBgUtKwF7dSwCt/fbvJLLRU3SsJtBK29cLkNRlPI2Ju65N419iPl8ClntSmIzqb9qGSD41waAVIJU+vbNM8tF3Mgz5b6pP7ZO9qT61T/qn+qr/OhsAJ/1sHX9LfRxxg3x87JMtbOJcl2P58zRmQXoEIKz7IstP/bfdAWD8Wo5A/NN30lnh71gb1G2S/MTf2d8V/mwC7OFXCv2Y7OfZznI8jw+Sj75T/6Xv5L+p/uU/P//97ZrQV5LaAKQATltIR4l8LMGfEZpWkGj9WCf6uKXkDnYw+txqUuXvvS3T8ksDSOXv7AQoyWPjuw2u9s2TwZOfp9/r8ZvaTE6rAAOGoC6d+GisrwPrW77hv6zClJ/Wfl++fBmKV3ZwlbsAej/1BD/C0xY9Xv2XOP6of/rjjxM4tX8/6pMGhEuMiHTg+9n++aPTRxVOR7hGccMStLPyF1W/an3aQUj081uszg/5t57Pr9uk/PX1ZXbAPZAX+Z8QELJvS6dHd0/7xF/Nl5Wt69ArCERfegUhPQL4bBcBL+O3tdvaD/nBAdsUEBOwNL69/Ir631Z276m8qe4IAGDkP/3xz7GT+kudO56hW/JfxN8ZPNU0L99+/kcGANJPPUEwx+p24HSBVq477gL3DgCo+JGYv8v2pQ7kdcA8fG4tgKyBYwm8OwCQB96xMoyoteM70qoKALRtJP0aCDDPu4sCekmS53/y6n3lfxaJzeTT0uq/91N2AZRB0PqqCAAQNV03QRQuUI7YLlbmAQLE9HRGKU5gzmi1pqnEjwhvH50+yji9A30rAGAEXhrflIAqZ/Bz5vdqj8CiplYFImeIt1NdxhGaQGS7TTOZumwoVl6Tp/VWda/f1996K3g9PvbogevwGWp3/Fbyc1v9Ej2Aoi5J3zX/wvKTXOr8hujf9ffAJaRkH5NvHwBgyfM4C/Pb50vsVf2T/43qR+VjVP/y7a/lGUBDsSwRHiFwS0KRNcBS46wVtCMUE03i27Y+wtyZOmBC8PfKn/sKGADbF8+QEn0aYBRgjuhfLo00UVUMENC/N8Hdop9e/88TeocHb9zn3GvagmfAQI/XsY1n/2P1zY8ZcEAIfC7fAR+sTUP4ax9W82j1RypIZYcA62t6hUAzvmK/wvMDADh9jA8b+PgAAPW/2+n2/JbzFtj0lKgAIB7BpedBCMBV7Xc9Bj4QxI3Pl6cnAiC26mc0kejTMfB31iDlE23+W/z7Msdt44PV6ek6tRcFC3oyEL817XVZk3v/BGqOIVstFSs/AmJGE+8YVSu1tv+2+mVeM7If2XZrW/dW/pp9aSlMyUKaeQD162vqMt1DtU83/Iy9SzewgENyqP53n9xzrcu/KwCgJhYdYJS/uglw4JIPtb6nIHZ/vnrj8Idqpv31vQ6Y5T8CAHAcgDsA8tyDIARfdnWAnRtgAnZ7JwDAJsiJI5skqwEqv4G6AQBYj+V5BBp/9T0BFhhaG8//bSv3r4vVe7vsj/pG5QYXQagHCvWAjDx9mwCEkaVHfjT//u3pxgDAY/IfGKEnF7ktCEAJCI0hqn+y8m5KPnufwA6AIQAYyH/Ozl+2+O+WFwNOVQBCyQB6vtr4rOPNWI/q7KVw34sPvTaX46UcYav5tZhnv1PP+Lbxp+Yz3d9T6Cs6UKxX8of6ZzRWenOTPPzyHULjH98/HQcA9ORQ86ubOrdg43SCguLDKP+muDMPGiV+pgx2Pj4aFHnZX5Xuv6fBg+tcAYARXTJE+f4xjwBcpx87jRg5A3OwvQ4ll4dOAMVyHSxwRA5AXQE9VCF7kUiBiZ1dL9zi9cm76om+GgBQEozU/9M2/IgM7UpE8RuX6Qx/EcdAgPrv0SVfS7+zPMeZZDYZqf/lSwydOwC8CfwW/zFKEJXUq5d4th2D5Oc9POGu9ocsSPGRlCLin0T+8f1EDUQBgN44jS6weOxH/I83/iP5Cy0g5Em2EwCo/TxJEmzUm2S1sWZMXvW+tnI5PgIwmgTO9p9jn8VA4zeVoQku+Z+eLuY6PAGm+BHN/0c2sDPY7cS/V77Hyxb51zTVJcB5B4DlLDbWo/mH0PXvouoDALgLM+xm4vLt669vdec1StaBd1NuKkYR0lF7av0eXdu+tjcMnHWGbYvOyQFiAnHEDgCnEQogKgBA8lP73grCFjvsLktbaHYTLhXrBKS3GrBFPy0rb1Pm5x0CaAGGpb0KAJCfEqxmQvW/v3//npvtf7fVl+WuBuoTsxzLHQi1fDUyPVyVSMlv/t/4JyfI3h0rov1JVt++H2EPkzgATq5O+veb5wT8ZPZl8or/aMf1HmZI/8Tfnjatjh0BsG3sPf9KlwAq7eelF4jfnn7U/CWSP3kAc2r/OR2hEPIHNS+k+tS/IkfErv1lhfat79Da2l+JPx8M4dVT4mdL+2szc/yp43Bdn/iysj5/0zOMwiAcATxt7iU0cddVzYfsZXJk39Hvl+3YJQTjDMy3/2MHwOXb139eAYA6gEURLMpfKQGOOBAvgab6XseMBDCvvhpA9w6a3kRlD63DjgDsaXyqsxd8iTl4fueTAozSv0JqoQEUIhKbgLal6rE5ouAmkNMloB4AkFbwzZe0Abx9BaAd56m8JZAGUi7ByrKFMKnQtv2Pk62ehOXtYcvLPICklyiW9IkBAEsGegmMCoBp3YMTMI3+j19b8w8PACCayO/xT6mOSh/j/42PALy+xJ4x7ckRyV+8/h0BIFB/gYvE3Byuip97bJ12gPViRhsLRjy0K9iR+DPzaUcA+tvg6/h3lCdd6qg84+sdASCdUvqyB4D2QYttYzoGAOzPQtX5zVF2vRUd2r1D/cd2uLTlYgBAzqxc0W8NAJD8Wv6gW/3y7eu/BABgvgBl7CD9FTBSwJkD7AEAHHQHgNMPyb73cAdAO0gpAOnDrqJAEVRs7MxnatIOgHzEwFnDsfbrrYxJv+Wsv03wy0S898eS+BYAKP/9muk8P5edBHUwsTb8LZTLLYBe0nevAIAWYB4AgDi8Vmd/t9F7AADUf0mfFF9U+jiBvTEA8PL9xU2B3VdUpvzZS+JVAMAFkPPhUf8SWbJfG1d6IKtnw+fnsgOtBovi8X++RbwXH7qgy2IXgJ2BX+fI2TSB3CCin7qM/bv8nWLuLD+NtfX3WP4/pjvvgFjyVWqk39EzgPUdCr12/COOyf/yLgjXB0z2rBc5LFeJ2nC73u+nxu0BAF8XDwDA18/vtApM0B12DrMAAAAASUVORK5CYII="/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5648071" y="1058426"/>
            <a:ext cx="3026647" cy="3026647"/>
          </a:xfrm>
          <a:prstGeom prst="ellipse">
            <a:avLst/>
          </a:prstGeom>
        </p:spPr>
      </p:pic>
      <p:sp>
        <p:nvSpPr>
          <p:cNvPr id="13" name="Text 9"/>
          <p:cNvSpPr/>
          <p:nvPr/>
        </p:nvSpPr>
        <p:spPr>
          <a:xfrm>
            <a:off x="242194" y="362468"/>
            <a:ext cx="5625250" cy="438912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Namestitev prezračevalne enote</a:t>
            </a:r>
            <a:endParaRPr lang="en-US" sz="1500" dirty="0"/>
          </a:p>
        </p:txBody>
      </p:sp>
      <p:sp>
        <p:nvSpPr>
          <p:cNvPr id="14" name="Shape 10"/>
          <p:cNvSpPr/>
          <p:nvPr/>
        </p:nvSpPr>
        <p:spPr>
          <a:xfrm>
            <a:off x="358437" y="1087167"/>
            <a:ext cx="5321504" cy="0"/>
          </a:xfrm>
          <a:custGeom>
            <a:avLst/>
            <a:gdLst/>
            <a:ahLst/>
            <a:cxnLst/>
            <a:rect l="l" t="t" r="r" b="b"/>
            <a:pathLst>
              <a:path w="5321504">
                <a:moveTo>
                  <a:pt x="0" y="0"/>
                </a:moveTo>
                <a:lnTo>
                  <a:pt x="5321504" y="0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73717" y="1179661"/>
            <a:ext cx="290901" cy="224699"/>
          </a:xfrm>
          <a:prstGeom prst="rect">
            <a:avLst/>
          </a:prstGeom>
        </p:spPr>
      </p:pic>
      <p:sp>
        <p:nvSpPr>
          <p:cNvPr id="16" name="Text 11"/>
          <p:cNvSpPr/>
          <p:nvPr/>
        </p:nvSpPr>
        <p:spPr>
          <a:xfrm>
            <a:off x="373717" y="1179661"/>
            <a:ext cx="290901" cy="224699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17" name="Text 12"/>
          <p:cNvSpPr/>
          <p:nvPr/>
        </p:nvSpPr>
        <p:spPr>
          <a:xfrm>
            <a:off x="659569" y="1109191"/>
            <a:ext cx="520787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Namestitev in povezovanje glavne prezračevalne enote</a:t>
            </a:r>
            <a:endParaRPr lang="en-US" sz="1500" dirty="0"/>
          </a:p>
        </p:txBody>
      </p:sp>
      <p:sp>
        <p:nvSpPr>
          <p:cNvPr id="18" name="Text 13"/>
          <p:cNvSpPr/>
          <p:nvPr/>
        </p:nvSpPr>
        <p:spPr>
          <a:xfrm>
            <a:off x="287449" y="1469016"/>
            <a:ext cx="54381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 pripravi prostora se izvede namestitev in povezovanje glavne prezračevalne enote, kar vključuje pravilno pritrditev in električno povezavo.</a:t>
            </a:r>
            <a:endParaRPr lang="en-US" sz="1500" dirty="0"/>
          </a:p>
        </p:txBody>
      </p:sp>
      <p:pic>
        <p:nvPicPr>
          <p:cNvPr id="19" name="Image 3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373717" y="2401724"/>
            <a:ext cx="290901" cy="224699"/>
          </a:xfrm>
          <a:prstGeom prst="rect">
            <a:avLst/>
          </a:prstGeom>
        </p:spPr>
      </p:pic>
      <p:sp>
        <p:nvSpPr>
          <p:cNvPr id="20" name="Text 14"/>
          <p:cNvSpPr/>
          <p:nvPr/>
        </p:nvSpPr>
        <p:spPr>
          <a:xfrm>
            <a:off x="373717" y="2401724"/>
            <a:ext cx="290901" cy="224699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21" name="Text 15"/>
          <p:cNvSpPr/>
          <p:nvPr/>
        </p:nvSpPr>
        <p:spPr>
          <a:xfrm>
            <a:off x="659569" y="2331255"/>
            <a:ext cx="520787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Povezovanje kanalov in ventilov</a:t>
            </a:r>
            <a:endParaRPr lang="en-US" sz="1500" dirty="0"/>
          </a:p>
        </p:txBody>
      </p:sp>
      <p:sp>
        <p:nvSpPr>
          <p:cNvPr id="22" name="Text 16"/>
          <p:cNvSpPr/>
          <p:nvPr/>
        </p:nvSpPr>
        <p:spPr>
          <a:xfrm>
            <a:off x="287449" y="2697015"/>
            <a:ext cx="54381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 namestitvi glavne enote se izvede povezovanje kanalov in ventilov, kar omogoči usmerjanje in regulacijo pretoka zraka v prostoru.</a:t>
            </a:r>
            <a:endParaRPr lang="en-US" sz="1500" dirty="0"/>
          </a:p>
        </p:txBody>
      </p:sp>
      <p:pic>
        <p:nvPicPr>
          <p:cNvPr id="23" name="Image 4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73717" y="3657238"/>
            <a:ext cx="290901" cy="224699"/>
          </a:xfrm>
          <a:prstGeom prst="rect">
            <a:avLst/>
          </a:prstGeom>
        </p:spPr>
      </p:pic>
      <p:sp>
        <p:nvSpPr>
          <p:cNvPr id="24" name="Text 17"/>
          <p:cNvSpPr/>
          <p:nvPr/>
        </p:nvSpPr>
        <p:spPr>
          <a:xfrm>
            <a:off x="373717" y="3657238"/>
            <a:ext cx="290901" cy="224699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25" name="Text 18"/>
          <p:cNvSpPr/>
          <p:nvPr/>
        </p:nvSpPr>
        <p:spPr>
          <a:xfrm>
            <a:off x="659569" y="3586768"/>
            <a:ext cx="520787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Preizkus delovanja sistema</a:t>
            </a:r>
            <a:endParaRPr lang="en-US" sz="1500" dirty="0"/>
          </a:p>
        </p:txBody>
      </p:sp>
      <p:sp>
        <p:nvSpPr>
          <p:cNvPr id="26" name="Text 19"/>
          <p:cNvSpPr/>
          <p:nvPr/>
        </p:nvSpPr>
        <p:spPr>
          <a:xfrm>
            <a:off x="287449" y="3952528"/>
            <a:ext cx="54381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 kompletni namestitvi je ključnega pomena preizkusiti delovanje sistema ter preveriti ustreznost in pravilnost prezračevanja v prostoru.</a:t>
            </a:r>
            <a:endParaRPr lang="en-US" sz="1500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14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data:image/png;base64,iVBORw0KGgoAAAANSUhEUgAABbAAAAEvCAYAAACUp+c+AAAAAXNSR0IArs4c6QAAIABJREFUeF7MvQmQZdl91vm9fc09szIra+mu3ltqqbvVLbcsyTaWLAvLDoOxwR5ZwobxxMTEBANmZgzDAGEwBCKMgZhgRgxDMCCD8cgBGGMzaLEkC9naLLWWrl6rq7vWrNwz376/4fede16+SnVVNTYTkB3ZWZnvvnfvPfec//L9v/93Uvc/9PhYv4+vdCqj8XissUb+mUqllEmnlU7xLY1GI41GQ41HI58llYrfKX5TKpXm//JvKX6X3+d/j8O/06mU0nymUv53/Az+NhgNfSyfNRon5+N6xsltpdLy1XEdQ/4u8UoqnfLPcYprDufze/iQ5ItzDYfDcD/Jt8/lN/pT1BsOlc1mlU6nlB6PlU2lVMhllU2nlElJlVJJ49FAGnP/Ix+X4/V8TulMTtnCjK5cvaGDek2pTNpnHnOKVIoR9fm572w6rWw6o0wmE34mY9cbjFVvNlWrN9QdDJTKZpTOZX0c58pkUqqUCqoWC1pZmNd9587qxOKCLr/yir729NNKZ7IqlSvqdLsajsaanZtXr99Xvd5QvlD09eT4TI193kIhr9FwoNRopHIhr2KG5zNSqcSxI51YXdbsbFWtdlMrK0tqNhtaWFhQLpfzMyiVSv5mzLKZjKqlktrtlgaDgY/pdrsqFAra2dlRNpvTcDhSr9fzODD2HNdsNn0cj6BWaylfKGn/4EA7u3sapzJipPuDkXKFkkZKaTAMc9MPbjwKY5pOK5fJqJDLJc+SH3GeDH1sJp3yuZeWljQc9Cf30Ol0lM/nVTuoaXl+xZ81Skm9UU/9Idc1VCaTVo55MWZepZQrFNXs9JQtz2inVtPlGzf06Fuf1FPf+U4dHB7q+9/3PuUzWX3iY5/Qr/zyR7W+uqZyPq/G4aG2rl9Xp9lQgeeQGimfy2ppcUGzMxVp2NPC/KwqM1UVi0V/8+y5vpmZGU9VfmfcmE+MO8+6Xq/7OXKdszNVj3Wr1Va321Mmm1M+XwgLNVmXmVzG67jX6yqbzfi7025rfnbOY9Tr9TUcjzUcSQPWGbM2wzznczIapzPqD4ZqtNva3tnV1ta29g/r2qu1tH9Q0+Hhofr9vq+Tb66/XC5rbW3N4z87O+v74DvOk1qjocN6U/3+QO1229/MC94f1z/P6nZfwXb8Xr/GytgKhK+JzZn6uNt9vi1IKq0RcxNjl3wGnzcejf253O94jA1lVgf7ypftmaR0Nj91Bd96H691Tf8xd8vctn2P9pRzTuyhlNbINqE3GKnbZY0UVMznVSnkVC0X1aodqN/rqNVqqt3ra5DOapwrqDdMe94UsE+FnP7ET3xA9587q2IupUJWminn1aofaNDrqFjMazgcqD/oK53N+b6ZY5lMVr12W8N+3+OEXcEotFotzwPsJl+DZF4xb+L6GPYHPj9zDnvAN2Nq/4WNtU1Pq1KpeL4xP3mtWq2Gz06nVa1U1Kw37B9SjBN2288ypXQ2zFWO85zs9Sd+ZIw94vmlpGFKKlUrmqlWlUmlfe3tVsvXwvu5vkw2688ejkbKFwuamZ1Vqcy9Su1G0+uQ45hC/Izv57pt53I5cU7WB/cc7Shrg2urlMtebxwz6PY0ZA32B/7JeOXyeRWKBV+HMqzr8JmMEWPOPTN+trNKKYN/y2Z9XH84so/h2hvNlg4bddukhYVFzS8tqzsK9hl/lk2luUmfl2eMj2z3eyqUil4D/V5XeZ4JNo57bzYwLckaweYP7Nc5H4+Be+AeGR+up4fP4Hqw16OR52e/Xbdd5X7iPfF6p9f1eM3Nzdle2jckcQTHMYatVkfLJ9bU6w/V45rTaeVLZWWLRY3Tadu7Xn/gc+ELRoOhOu2Wspm0quWybSjPNZvLqV5vBpsrqdduaa5S1qjXUa9dZ7GrWMSXpZUpVPTbX/qq/v4//Me2HfecOaPve+97tLW1qevXr/l6sZsnVlZUr9XVaNbV7/U0OzOrUrGger3mMWGeHBzWtbZ2SnfffbcOd7d15dJFFXPBtj/22GNqdzsajVO6fm1DhXxOK0vz6jVrah7uqZLPqFLMa3lxTt1WQ8VMSoszRS3NFNQ+3FFtZ1OnV5fVaTbtcwvFkg5qdW3v7tsPtjp9v3+hktVsteTruXZtw36jVCyr1xtoZmZWjUbDcwx/xfNYWJhXtVqxvczlczqs17xG9/f3bAewR/jtuWpVtcMDnTl9xmNBzPDiiy/Zz+GrTpw44XEvlHLa3t3U4tK8ms2aZqol9XodDYZdVSplrZ8+5TndIQYZp1UsVXyN3cFQSuU0v7CmdifYkEw+L2WyGijN5FW6UNE4W9LWQUv7raEu39jXxk5Nh82eDhsdZQsF5QoZnTp1Sp//whd06swZLS+v6NVLl/WWtzyh9bV1vfzyRT13/lk/u7c99W1aXVnR9tamyqWiXnjxJV3f2tH8wqJWVlZ07733en1/9WtPa2trS+lMxrHXO97xDj/LZ5991vOY8xFjbWxcV7vV9HguLi76+8qVKx7rGIc99NBDXju89/r16/681dVVxxac6wtf+KLH/+TJk3r2/HOOH97+9neoUCjqIx/5iC5dvaJ8qagnn3pKf+lnf1bNdkeFUslrtdPvMfkd4xFfLS8sqI+NarW0PD+nxuGBLjz/rF5+8QW1m3XNVqv2I81GXW984xv0rne9y3Mk5BhH+Qfrd9ofs1b5W/Sd0Zc5x8DOZLLBTyRxQzyWZ8o48dn8e5LfZDJJrpJ2zOMYaTx2rvItX47jpY3tHdVabVXnFzxPas2W7QNrmPtn/jPmtuMpcoRgj47ba16L8TM+MF8o235iX8rFgrLZtMajoW1MsViw37Qd7XS1sbmp3b19+81StPnEGamUOp2253sum/bcOjjY1/ramnKZtHMYDGq1MqOD/QNVKtWQS41G+sLv/I7+0l/8X+3v/oc//af1Az/wA9o/PHBQVCwVPKaf+cxndLh/YPu7ef26xzyfy2vUH6pVa2g8HGtmfk6D4VB7hwdaWz+p5eVlbWxs6OrVK7p2+TLGXH/gne/Q/ExV89WK58vB7rZmS0Wv+9EYP5NRNl9UKptTfzRWbzD0Ot07rGn34FC1RkstfF5v4DXN+LYb+NqxY7A4T0J8hU/D4h99BftPbBvyRZ53r9f2eJFNYp9IH1nXncFItXrT9rNarqhxsK/MsKcHzqxpNp9SqtvUymxFs6W8FudmPae7nbZyxMwZsi2p1mwqX67qsNlWoz9UczBSvTtw/JTKl9QZjrV1WPe9xvjFAx9jRNKd5AbwM5NINfzir1yW/OfWMfB07Hc8lnSezuweh7iJdUPM4piWNY1fd/wafGf8rJDnh/x7MBw4p8+RW2bSymekLD6RvH881sL8nH0PNsjPyGOTUrPV1kG9oQZ2GQwhuedJDpfYA9ZujGFjTIW94pvcr1IoeD11+31d39rS/NKi3vXe79XZe+/V5esbWju1rlevXFEqndHSyopjC54z85qYbWF2RtVKWflCwfO3TS7UD7Fq17FWsEURvyBWzKbI4zLipVwurd4g5LfRbjlXI4xMk3ON7XtY44xBzOWwC4NB3/hFv9/ztTB3iHWX5udVyuedN545uao33n+fRp2OFqolDdpNFbJppZ3L9TwnvG6SeDfazelndat8AYyiHzGflByTeSZ5zgVMxgkh8Ws2p65Sag+GOmx3tHNwoL1aXYOxjDNwX3zFeYwd5Jv4k+vkdcad17lWxgjb3E3yuy9+8Yv2Uf/V+9+vBx54wP6+0+2E2DnJ64lBuaS4ppky9WZNzz5zXvfdfY/mqrPKZvLGQZTN6LDV1DifVqPdtG9q7O3r9MKCRrWGvv7bX9Dv/Nbnkrim5jW3s7+v7mioVq+rytys9us1ves936N3v+d7Pf/Bqog5sPPV6ozjyt6wH54r+UOCZYH1pLBJxNS9nvJZoz3+nVXjZ8XvzhGyHmnyReJ+bAixQrFQUK/b8dpp1OtqNRqep6xZbDtzBvs9Uwl5x/b2doLNlHXhwgXn3bu7u15XrON0OuPnQDx29AyGtqUD4lzPx0Hwk8Ejeg6Tz9g3T0xMwNmO+2y/41gufqvcNR53hCUenS/kxckV4HttA8P5QmqWxAYJhJcigUjyxDjnp3/GWCDmhREn5PNY78xL7NJ0TDG9hkLefvR10z055w95ffiKg3Rkjydj4gE8ZqeTnHB6rcac8+iebw/vTt9PfAbxbzHeudX6/y/h76kHHn7Lbe/wTgDINIAdb2gawA6BH04uPOTjAHZYgDcD2CzSCGDz7wmAnADYAchJQOfkmUbs2cHm1KSxExiH4HYawE4QczHd42f5GglQYjDDAsABRgB9ylGG+5H6GKUEjCXRjAA2gR/JVKlQsNEJYezYoDIJIkk+4FMqU9KV65uq1ev+mycjA4mjHuOcgoErZHMGfO0Mk/HiDAC2OF8cepPgzE5NBh04D06uVMg5SQfEPru+ptMn16TRUHs7Ozr/7HMqFIs2xNwPzhejb3CoP7CRA3AHjDfgm88Z+BwPhwaws+OhZmfKKpdD4geAvbS0oMPagfL5rN8LAImz4X4ASrifcItpA9gYU744BidFYAnAGYOh6MyYSxjKCFYGw0ngmtPu3p729g9A9AxaA6gBxAJ4kSiEeRwA7BjURAB72ix4vkawMJmHgALcM9fH6wAAdqydnlLDJGjLpjXQQP1hT6PRwEm0nxf+O5NXoVxRvd3RKJNXvdvVpY0Nfef3vFvrd59VJpfTe979boMrH/3lj+qzn/4tnTyxarDmYHdXe1tbGnQ7fo6Z1FjFQl6LC/OarVaUTY+0trqiUqU8GV/G2GAv8zKb9ZgPk/sGaItjyLwnycHZ8bwdnCeBEw7LQFw6bfCOnDw8n5aLEpksAH1OGTu2vp0+4w1AQNA+YB2OU2o029qv1XRjc1ubW9vaOzhQHdCt23OCMU7n1O0PfB5AasYakJCf/M6187xIqnGy/IyAI+ft9gEeQwA/nWTGgPq4AzludO9k325vpAGwHT5MDjv+ebf//JSBz+iXbCft/Y5cVQTb4ms3Beokbf8/A9ivmfRPAAEKfhQLRhqMmB8lFYtlA26A0msrS2rVD1U73DdwNiJZT2cNWvLtu+x3VS0V9Oib3qA//APfp3IBYCyrXBpQc6hOCwAr2A4CJFGMGY5s81wAJTBJAgmDDcOhg1cDv6l0KIokIDWvk7g4AGbudLsOyPhcxjnONf7OMQCB0V5xHGPB+zneYHalom6748eHzyFA5TpZd7lC3naM4yKAHf0I65yFFgHsYqVsEJl4xkWYJChnDfNebDmRJ4ESn1udmZkA2Id7+w5c7Sec8IxCINvtTuakAY90xnYrJC2hAOJEiUJkqeRrZUw6zZYB3067Y+AT2+37ccEVtDhtP8VYMjYR4Al+18bDYIbvPZ0xOO/CVYtC1aEaraaD+JWVE1pcWtbO4aGymZyKubx93BiQt9MJY5lOibFhbIfMM5IXCgz4QNb8AN+YVjafdWDq4pcTwZBER/8JkItNZ1y5TsaCYwn0F+aqThL4PQLyXDv2EnvCOJKI+rOSAJ15wZhyXZlsKN70hwODcWWA4mrVcx1QG+BoGsAGMCSJKBeLocCcFJuxiblc3nOp2257/fTbTWVTI68nXsOuZksz+u0vfkX/8J/8M9/nudOn9YH3/5iuXLnsb+bP+vq6Tq6taTgY6qULL/reF+YXNFOtGKhirrBGsMmVyqzuvusujfpd1Q/3NOx1VK8d6tHHHtPs3Jx29vZ1+dIVaTzUiaUF5VJD5TTU8vyMFmerWlqYVW1/R8NuW7OlnE6fWNCwU9fm5VdU5rmMKcDLCVu723XBsdnqGlBKj4fqNfa0MAegULWvoNjbB6xptg1Ocp133XW3x39nZzvETpm0Dg7xIw0tr5zQ7Oyc/dj83Iz2drb08ksvKZ/LqFIu6c1vepO2Njftw5j7Z8+edXGeucA8XD+9rouvvqxm41DdXlv33HOXC8L5AnYmxEJViqc8Zwo8Q+bB2IXZmdlF9fpStxeSthzPNJdXnzAjEwDsUaaodHFWXRX0zAuv6sVXr2uUyqtQmdX80pJW11Z08ZWLeu75F3Tq1GmtnjypG5tbHq8H7ntA3/zmN3XtylUDlPfec05zMzNOUk+tn9SVq9cMYBOnUbghcQeE3rhxw+PGeiUJve+++1RvNnTjxg3PRWxYiMny2trccCwDKH3XXXf5GMBv7B3HAVjji2u1UPiI8Q+AOUD4pz/9Ga/1hx9+WFub29rYuKGTJ9f97AAuf+03fl2ZfE6PPPqoAWx8fbEM6Aq42DfYaJuRkgqZjAuSWY2VT6W0u3lDLz7/rLY2rjvuAXACwCb2eeKJt/i+KOzEZO14EjydVEbQLCaX8XdAVQDsCHLx08U3/HKC/sXYIn5+LOAm8F1IPW8BYDtxTqe1ubtnAHtmYVHpXG4CYDMXHWslNjkSNWIxjbUafV/0O7EwibnNZLEjEBZytmcQZ/DHJv6kU47V8oW8Or2+dvb2dHBw6LiuUq2qVCqrAVEll1c2l/H7+30KmkXVDw81PzertdUTKhdLagGm5gpqNpoe86Terl//17+mv/23f0Ezc7P6qz/3c3rkkUdc/GtRhJuf9br71G9+yr6EOXzl1VcNZFcrVRM29rZ2NaBYNT9nPwcIBEi5srJs/3L58iW/52BnW089+YTOrp/UwuysxsO+utjSYd/Aj4kaxJ/Ei0qrA6kBADGT09bunja2tg1gY5NZw/ZVjHkfn30UwR0VPwKIHbhKISfEJ8W/OQ8jfOl3TPDhO4AaI/VHIwPYJtHkiwbvmdNn11a0OluSOnXlRz0tz5QNKlYKeT8nF/ooNhtoS6nZ6SpTKGqv3lKt2zeIzTc5xDibV3s41mGrYxDwqAAfwO8QRpK/JsSI2wLYt45y4xqKYzB9ZCCXGT0LeekUyYtcm3PfCcA2acAlQSmfSRnEJlfNUySn0DwEKK6E3GsU/CzxBPluo93RwMSBUFCKX7GYFQFrrj2SF2JM5liwXFIhAUN5bq1uR73xUGunT+stTz2l+x56SK9cvqzDekOz8/OOV9IJkI6NhLxTLuZNACImY6SZc91eX70+QHbfYxDHhbjDMeCEWiEVijkNhhwXigD8ZM1HANvAYRKnEU/xFQhD5JlDFUoU2IYq5PNhTY7GWpibVT6T0eHujmaLRb3lzY8oBchdzCs16Hmcx/0AmpP3xTxvGriKtu52+QsA9iAhbHBlEyhwGsAmNiZNyOQ0ymbV6PW1tX+gvYRwB7HJBIckhife4jpiIY9YC98Tc39sArEXcQ7HYUv4ev755/W5z31OP/iH/pDe/OY3O54DwMYHRv9wHMBmhbS7bT3/7LNaP7Gm5cVlZdPBH0EsaVMka9U1MzejIRhFr6fiYKSZTFYf/b8/or3NbeMmh7W6bd7uwYHG5Ccaqw/mlEnrR370j+nxJ550AZmYskixpNu17W13Oj6/8ZYIYBs7T/s5QuQg5i3mQ56NoQJXMC6SrHnbLnzMaOw8B5IH+ADzjKIYMTL5QK/TmQDY2BoKmxxTzBdUyOW1v7/vfLvT6Wpvb8+5D2MYCGGx0Do0IM2zCPOwb+yF1x0nJ+QxfHsoCoa56twgweBiZhvXaMTajoPX0U+/lmU68uUB0wlLP2WbfhzA5lkexQdHIHCw6xHQDrYj2rjpn9EfHJG2AgDumCCu2WMA9jQofFs8ICHP3g7AjucPFYBvBbDJSeL1RpB9mnR2J/zjPzeAfSf85bXmxfScSP2nYmBPIho7dqrTwKyx8hES9olbjQzrFEyu/E2AjcHkWEFJGNgsbgNyVE8iEJkcQwIYqjkhKPG/p9iCGP3IwE5w9KkCIbByAmAnVaz4wA2AJQ5lAqA70A4VpElQA+saA2THJP/EKeazaaUISEj8U4GdEcF7EjCum+BqMMrq+uaOGs2m/+agimAYdhZM4n5feZhCBJkJgB0BED/ccZrIwU693mq6at+DdcF7iqFCWQBIToIDKsZn1k/q1NqaA4MvfOEL2t3dc1BaLJXN5Gas+Xe7RUI59j1wXzB/MY5DKsb9gcrFnLKjoU6urZiBTXJMQnbixLL2D/bU6bScbMJ2mpmpJszgQpIsYKgzEmD4mAQ9Z8eEgcRpb25u+idjG51XBGAiAIuxTafzZsABYMPwSlNBVcrAJuPCfWBgg6EMwVY0mgDYIfFIGAFJpS4UJwKzgECH6+L54Tw5N9fovymtfjswx1M5yhUw8boaDgHXzEH2OshlCypWqmr1BnbgrcFQ13d29KMf/IAOWw3de999+va3vc1szr/3v/09Xb9yTcsLixr3+9q8fk11gvrR0Ex6qrEwPqiyk2gM+m2dOn3SySZzJYJ0ZoQmBQNYmw7AExZ7ZJ6ajd3rOFmDMVUqVfyMYL8RhLn6j5Ntt1WuVDS/MOdiA2AkDhAHlU4HwJrkgbXM+25sbenylatmxF+9ft0AD8+A43gmPAjmNuv17N3nDHpz/STKGF+SZ4BqHCg/ua/IFuXfMVgOxanXMOxTFu5OBvJOBv7WoX14hXVxZNsSCzdlf24bAIYb8Zs8IsdKib6zaG+SAtjNALZbSW7LwL7T9d/JQcT3H1W9gxMNv48cwLPuSRrn5xfNnuy0WpopF3XPXafVbtS0uXHNQRHHDDJZtfoj9UaBAQXw5WQlI/34j/6IHnn4foPX+cxYRdgpnZbK5dAJ4nVMV0R/oFa74/HCJrGG+Swzlns9gzfu6ICRQiCbMI85huKIQdck6IrBMX+DVcj8IumOBZVoK+K8A+yJARSgc6/TDcVZj0bSgUThKGENRRAUcDg+TxaOR5EiJQlbueQiEtfEWuMe/HImgM4UGO3nCGBzWa/FollfKdX2DyYMbO6Xa+N+I4jP71wztih2KLDu43hhC0qwrHM59bu9CYDd7XQnDGx8CSAIgTYdPlxDfD+fjT8iQHWARXeQGdg5H18GcOv3HOQDYFN44H7cVTE3p739XbOFKsWSGdgwwM20ARwGKIfF32kbTCRJIzEbU3CAgZ8maMXXBbZ37N7gOogVzAQbjTz3uE98IfaYzyHY5vrW1k762iLjNBY4fCvptLa2QyHV9j7pZMEPeLwojiRxB4kcwFSZpLY6YyZup9/3PQcfmg8FFTpYMmkD2JPAh2Sj2ZowrGAU5lJjM5sz42EA7knyxikVq/P69Oe+oF/6f/6l72/9xIp+/P0/pueee1bb21t+7m94wxtclIgM7BADUKjMG9QiUWEOwMbM5YpaWlz0uYa9rkqFrJMewEFYmiQo165dM5CwODejrPrqtxsqpMcq5VJq1fZdcKIIlR71DW536gdq1/a0fmJJywvzatRrntOMMzY/ly8Y3CnmM8qpp0btwCY0myuoUCxrf+9QL7zwojqdnufu/PxCAgYMdfLkmsqVsuMDOnmKpRmVS1UtLy/p1PqadrY3df6Zb6hYyOr0qZNKpcba2rzhTjTmC6Ar84uxWlxcMkEsdD006HfTysqiC2YrJ5YcA/QGfRXLFQMXFMdz+dDV1R+Olc0VDWZzL8RrHJfJFwwojUiEcyX1lDOA3RpkdP6ly9qrdzW/tKZUrqhRKqUXL7yga9euelze8sSTtqEXX3nVv6+eWNX58+cNHhL/nTixYpARNtXy4oIZ2DPzCwYIALABoJmnr776quNJ5ii+9ty5cwZUSFL5e4xfYNxu3tiwzQCQ5pnDsr58+bLXDPYQn8yYMa+wlTGRM4OxUNAzz5z3XOKYiy+/ou3tHT366GM6d+4effzjH9dzL75gO3fuvvsMYI9TaQPY2DIAbGI1QBRYvh0Yb72eZmAA7+zo2uVLevXiBXckULwfuXAoveXxx/T4448l3SX5Cfsp+qWYsLpYlZAlpv3gNBsbkMC5SuJnYxIYwSSOPWK3JszbCZs75U5Jn/cWAHYsum7vH+iw2bJ9SGWzOmw0Q8xebwRbmcT2sag4fR0GtJJkefo6iX+Yj3RuQBQJQODYYCpxN5cG0cA+oduzLYJAAPCATSfm39/d93Oks4GCRqN+qGqlZFCM+JIi7cLcnIFrAGyAEuyYi4SS/s4v/II++tGP6oGHHtTf+bt/N3T7pKS9/T0tryy5gPLxf/cx2yMAv2fPP6Od7W13hMxVZ3S4u69GrWHWMgAhhCA6EukwWltb1eHhgS5dvKiXXnhOb3zwAT32pke0NDenAYXdtNRtUpwMIHSKHJFCLIXgbl+tbledbl+bO7u6sb3jv7GOsWmsL55rHxIKMdQUgzfMoySuSnJA+5YRJIkjVnZg3A9tG/m34w/AVQqwStueYRtqB4daXVrUuVNrSnXqGjYPtFjOa75EB0rBsT1FKdYANgr7RDxNwWyYyhjAPuz01ByO1eiPTAIYZrJqdPvqDsfB3kw6EKbu5XUA2DGnvFWceCsA2zFQkp9P8vWE2MBneQ1iIylKR8blVIA7iWN98MhEhCwkmUxaJYox+Zx9PfYOoJl13Gy1VIOpboB4YHY9URUg6HQcO52fm7lNkb5cdjEO321yA92/5ZJBcnfzchmZjPbrh6q323rT44/re9/3PgPY+HXWGoVMfBc+6dKly7aPWTqPFuY1v7DgNYXPp2iNvSXfImY9DmCn3JUbcsxSmdwsIdgl4DWxChEiwC6xDGSgSRyaxK0hHh27y4G1727D8VilQlGLc3Mq5DIadrou/Lz9rU+oCKFKQxUAQDVSD1vL8aXyTXM/5kPRRt4uP3KXeJK2QHAL8HpkFCa8HgPwQw1hqmbz2m+2tLGzowaxGF1/0PzGcpzLeJL7cW58VMxlI2kpEkv4O8dPA9jEA7/xG7+hJ558Uu9+97vDa7CMp4BJYkoidf4W5stYrU5LL73wooq5gs6eOqNMCuJXTp1B3yzsvcahTp1eV7Neg92nXH+ozt6+fun/+keqFIp+TpAPDmqHxl6wY+l8Tnu1Q91937364T/2R3Xy1Gm/jpFn9AI4AAAgAElEQVQgdufaWRcwsAGNzJr18wvPGVtCTD3NwAbABqfAPhjUTLAu7DA+jFzAXZ3Dge0/YDYdaBRXOuA4o6FzJc7RBUz3cVnVD2vOk7gmfDrEQa6BOcjvIe8ONtJjGgFpE/m6GvSTot0gMOaj/woZDs8g+K6b/j4hnQa87iifPLJC03Zn2jbF3Cv8tPG4CcC2r56yM6yhgA8m+YmVCxIW+BQjO54j2o7peR/PGdnNHBsIO+HaY3fJ9H1M26DjtnUaE4j3EI6JAPURUD2xa3cAsHn3dAEx2uA74R8xzpkGweP43Mon/Jf099S9Dzx6Wwb2pAJwi6sOsG2CoySGIZlXXoihWhOmcxjMMOHCYBNoHTGwwyk4NmkBSBwkTja2TRg2GYXPdGJIC1niKKJUxDSl3+3EybE41Ak8HtAES58EZu5Rq4EnQ+KMMQoYh0kF5hiATe3fDGwWOGA2TD4q8oDUvEbilEk7aZ2wz/23jAHsVm+sza09V+Ng10UAnoRoOoimemtJCoLnWHVLDA1OFSALeQaMKIABziWdoYI9tEEDhAYoQpZiaWFOZ06d0uqJFYNN5595xuxlHDTjA+PMFXS3LfFeku8EwM7DXqR6O3ACSlX35OoJO9HReOCgc3FxXo1mzWxdwC0SL5Lm0BaZTwwI7WtZ9TrtCThM8kWihLHEkMaWKcYkAqmx5Z/faeEuFMpuhYZd0u70DBzgFAFNae9EHgWJCT7DMi9Jmz9jy7MCLGB+RaZrYASEeYjRd5BCQSJpi8ex4lDN1iuUlB7zbHNSVhqMQuV9OKKdP1TeYbcMB2MVylXhZrZp6+4DYg/0p/7sn9Vnf/tzes97v1dveuQRXbtyTT//ob+pfDavarGoZq1uALvbbDjQouWduTVbLTupKBWRjxhYqoWx49px7gasknsyGzsXgLzY8sK/GUfm2ACHBrhGYlksG7SmnR05iNBqWgnJUyYkcjD6YbvB2GG8R8pqa2fPzKutnR0nyQAVAIwGwB1EMN9zKleqBiMWlhYtg+AWMFdue5P2WZ4rQQw/OW9sG2MsOZ6fsdXXYDuFisQpTQLnqZZf7v92X3cy8Hcy1qFyfrMJfd2ficRSbEEOU24SiE8D1cF+BYZG/I4OJzjRY5XZqYu+o/1+nRIq8bw3j0dIOkIrY0aVyowyqaxlEuZnKnrg3ru1MFPWxrWrBsHqSNSMJBr9h+mQtKeRhui0oULpsUce1o/+0R9SpZC1hEhqBLtq4ESa+6XaDOBP8kLw5AKN5ZqCpAVfEbz1a3RgUBCp171muQeCMpKZKLcRpIjGk0JVZKfyt9i+GJk8ERBhHvIFgE1y6rZQAHQSCe4JW8+8SHweLBECygmzHlYOzxIbn8u6xR4bC8gdAexp4BwgEUDcFX9aw0slA8p8HoxpPt8MlqQ9DsASO8W9WFYFtkSna9vKcfwtAvnueAGYhine7qhVb/jzsP3clwuoFPFI9mD5ZK0ZNZkGjCXAu6/X9561hBV2HpYqNgY73AaYZk2Lro+iC4u5XEZdt7RmlCcQhwHeanusLFtSKgoxEVhXAOQUHPNca9ApCi2V5OuO56dalJNitIP68dggSmxxtH1MOn1S6awqM3NOQBgXxoRri4AVz9MF1QxzO0jJMAciAzLYqLEBKcBIvvPFsouVYzqYBgMdHNY8DwBwmI8kGMxZM+3M8sYuB6Z2YFLmbes17KvXahhYJrnPJJ1FlfllfeyTv6V/8Wv/1qDNA/ec04/88A/p4sWXDfbwHJEEwaftGuAteP7zPIl28NMwtCkgwGLrdPqam53Vzo3rqu3vaqZa1vLSoltIWW9R3oki/NLcjPKpobrNmtRvq5Qbq5gZKT2mmJ1XMZv2d21vR/vbN3RieUELs1VLvcAiZ60BtjFnmHes7Vx6oN3tLTOvyeYAnPZ299Vud7Wysqp2u+N5A9A3MztjBjVjRsJK99WNLe45q/m5Oa2vr2o8Hmh3Z0vZbEpLS3M6ONgFP9Xiwqy2t25YLoNvgO7FxWU1G11Vy1UXZoslwI2O6o1Dra+vmd3Gs4PVCXidL5ZUrs65aApbHHmcfL6kPqx/utNYp4Wi+gAU6ZxS+bKG2aI6w4zqXenV6zvqj/MqzSzo+taurm3c0Nr6mprtpm7c2NQTT36bsrm8rl+/oYff8EbP3Zdeesk2DabU6dOnzYrd39u1zQM8po2eglB1dsZANTb1xRdfNNjMumX9PvHWJ/13OpiI7fh3BHJgafFvJEAigA0ADpDNcXwmrG6Y2fh2AG2+iX9YG9/4xjc9lwDPX3zhJV2/vqG3vvXbdM899+qXfumX9NWvf80A9omTJ/VX/tpf8xiaJQuATaw0pgg1DMxyQAvIE7msXnruWQPY+zvbjqVHJk30dfbsGX3HO9+h02dOe16bQZh8TfvM2M6MrZtO0qaBYdusxO9Gn33cv7pFeJIA3wxg23XHAvRtAGzsAwD2PmznckVELDw3wE4ALtvKBGiL8W28Tv7Ouol2h7/HYipzhZjN8f+YGLltMBSCAx2RlrHL0UnZczwGOcWxGTY2yWvKXM9g4BidWP9gf9fvKZcKBj8AVk+fOq1et+d4F+AFP4X/4vn/uZ/5GX3+85/X9//AD5iBvbu/FzrmGnUtLM67GPKJj31cK8vLOnPqtL729Ff16iuvaLY6o6WFRXXp0Ns7EHJwSOEwT7A7bReu6egq6Ma1a/rKl7+okydW9K7v/E7N0UnSbLoDdNhra9Drhi5L5zzAdDIDm/b2ze1d7R8euuODolPeklhFg2bMkV472F2Sswi0BN+bgPRJvBmKlUcMbM8TETfk1OvS1ZIwDZE8pIsTechcQTu7+zqxvGIAO9Vvq3uwo2p2rPXFWc2XcporZDUedB1Dzs0GWR4K6O6IhaFea2q/1VGzP1ZnnFJrKPUBBUdSrd3VCL95EwPwZgAbwD2Z4gGonLBjw6K5E4AdY+rXimkn5J+YryfxaVyPvIfcKALY/jl17GThun2a+GWsIoVACsH5nP19zF15VsxdOri4D5NXYFeS7013Rh9jUkZpDOwAOWjsBOb5QQzTEGCPYsHAuRDP7qDRULFa1X0PPqiH3vhGLa4s69XLl/1MWGv4MGIpy66NRy7+LK0s2w7jC1oQJhJmJPOSL843kUCdivPzBWKvMBImWyRdcgawTb5jlgVZOndI93ouRsV8Ft/GOvGLnkOzBrBdAEinbUff/tYntVAtmyxSyWdNGkOeifiO/M7Xdkx2ieuJOfEtcyAD2Efd8iEsnAKwuXbLjKTUTyEfMtJOvaHdw0N1LblVSCTWAlEK2SDidL7wXzwzdw/zjPJ0KTR9XBwrYjUK41w/BVcKpsTKf/JP/kkfQ+c9OW+cf44REwA7PJOgnnPl0mXn2ufuOmd5l1yhoFqr5e6/3cN9zcxWXEzp1htaKJb1qV//t7rwzDPKjCk2dT0nKQzSeUGxg46jRret977vfXrr255SoVQ2gE0MzxzBblo6yvl63sXn8F/Q/AHfIqYmvkVGxzMgIb3EQpnpoWZkZyaxv+PJQej+JkZq1GqqQCw0KTCtAUWVPrKJMPi7LorztLDn7sAk3ts/sN8/ODiwn2fsIVeYYJDIscTxJDZrNTtBiQBMgYJ0IsUYcLZwjTyD6NcSjxum1AQfvFk+JOa20fZMz7/on8N8pcMj/HQ3FCz05Pw813BsGOfwmVMSIsnvYfEd5TPHgedo9yL+FwvN/D0WROLnT+fI0/fwWvdxhIWGQspkQOLAJH+ZAOm3ALBvIutO4QMxFroTQW86Nop2atp+33Lt/yd6YQLQ3+Lz7oSl/L4BbCyAH5yJwJFNGDVcQ5XbgPUE+A2M51DNCN+TxN43cQRgs0ijFMPtAOzAvEo0OCMbLpm0VNOmGdgRwI4a2GHyhOQ3BqpOpWB9JyxWTEtkYcfJOJnoqWkAm1g9MLCtGz0eGcAGvCY4BECNjG+3KWZyOmh0tbN76EoVTFkHURh3wJCE6eEiAMylRA4CMBtgHeAIh2ZgAbYeAAAOzlXgkPi5tcjOOmMGFteGRi3aYovzc3rwvnu1dWNTL164oEaj6QqhjVaj5XvGcRgkQqcMMDsXGFok4jjJE0tzmp+dCYB2qaDV1RVLh/QHBIYYlaEr3wSi8Xm7ejWEnY4BDXqwGFCCC7e+pjPa2SGQTliV3E+7E1rLE41ka5t2eta/3tza0d7eftBgdTCasaQBwQRB/jSAzfOJCxVQnu8I4EQJCu6bOcE9EvTwHEgKYmU46kCVi2UDdm7ZSNFi2LcRVyqALW5bKxSd7Gay6NYVtLG3r91GU0snT+pP/Y9/Vr/4z35RH/jgB3X32bv1ld/9Xf2DD/+fWl1etjTF9o0bqu3R1t0NQV2RVvusta8X5+f9PE6cWLRGcByrCLKwyABk/Huiz8e8ijIJ1uujW6BaUaPVNlMEkBkwuXZIixEAXsmt0wQKsCW5T6Rhdvd2A1Pr6nUdNrtq944CL8BwElI+iwR6eWXFgR8txYBA1pDrtK1Z7hanft9aXSRpcfxZW9FhAHZEMC62I5qhYNZtYHyHZCN8H1+f0eH8Xu3tnQxobP+9tZO6/ZmPpEES2/kaOmDHk+ujRD1Wlm99jjs5iDu9Hj85HsfPozEBFAtFE9YcWPqQgsJ4pKX5WZ07c0oP3X/OWpWAIpeuXlWt1ZVgcmULodOEAKrbMQM7n5b+6A//Ib31LY9aCxuJgUwK/d+g5enE3axbGAJBK9SdEYlUjgsesCnbbV92BLCbjUYSNKYMnjmJSXRHnWQlhcFo/4N9AlwI7VmRjWA2neUQqv67Wa6HtcCMoAsnAbCDTmP44rMNniYa1THRcIGUwhIsGjQUEwkPr4OptjDOA2DNZ7tYkU55XcE6BpTsttoOdB2oEMARSCba3r5GWOL4hFbQv2Y9RBA/giZcE+flXmB0M4awErkmFxGRsHLRKhdA92SvBu6PsSQAdjDN8bm87wtdQ7RukXAC5AkyIEHDkmP8HGFtdDvuVsqMgp433/gDGObIItHSawDReqNdawOaqd3u2n6srK6o2wu6995fAr+K3mB/6HHky+z/JB7ApmEDsSkELaUyWoQhCWJcomwLfgt/jE2BKRPfz+fFORTtEPeJLyeBIaFGBxs5kSh1w3uxoRHAdhuogaieYwMYMTDTg08s2tegfz3otNSqHQZ2H9rxqbTmltf0r37t/9Wvf+w3HfM8fP99+qE//IOq1Q61u7tje8/9ofsM6LSzu23meWDwkB+NND+PjnTVwD28KfQzdzevaw8gedh3cRTQkoK6QYMGRQ0A64zKuZSy474qhbRW5is6MVdUPoOWYsVxAmv56qVXtb+zpbOnTqpaKfpvFF6x9RxjLW72POjBuirowksvqF5rBvsxCLKZAHOnT5/RK69c8nyhaBWLmAD1JFj5QlVj0cLbMmt0ff2kGW1oWQ9H7A1BtwXzYajUeKArV17V/HxV5+4+q2vXriifLejMybtFtwEa4vPzJGx9A9h0G+Vpucb3V6uWugBsTaWRJKPXinVIN0Y6SMwQR6DlmS9oxJ4PiQb2YWegdGFGlflVA9mDFLavqJ29Q0sEZP+D/v+lK5f18sVX9NBDbzAws7d/qIcffqNjwiuXL/teifnuuecekw52d7bN1ty4sWnWd0zaTq6vu3j2wgsvuGhDDAAg8KZH3+z5DpiIXbM8V5KcXr1y2fEZhQHAakBuvgGsWVMRFKdlPsrsYF+ZPwAOgOjMJ/S3r1y+qqef/pqf22OPPW5A4XOf/x0n9DP/IV756x/6kKqzc7YH2H7arhlD5tdspeJ1W6QrrNnU177yu9rZvGFAlpizdrBnOb53vOPtevTNb/JaD23mR35zOml7LQA7gD5HxU7bd7PWAsjH2o++YDqJm177MUkNfvD1AdiAGlvEfYc1S0IAacHADizgIA8UwYHoYwLZA33w0J4di6ecN7Zwsy6y2SDj5Hb4ZtNAP+sLUMvMzHSQsALAxmcCXMcOJmJod6Ac7LuDAVuEPioyLcVCzsUS7MY9584lwAidnDl3ZjKO+PSf/umfdiz4Z376p/XBn/jjnqsAeDC/kTX50pe+pM9+5rd0+tQpPXj/A7rw4gt6+aULvje6DKloYqeQw8EOn6Vg4uIaJIqOZmdn1KzV9KXP/45Z+H/wPe9RpVhQo3boWHjcx18GjWDWDnkQhSVyIRjXSCC1Ol1/Q2oxS5u1nDCwaV+I+5CYkZ3IjUUAm3kaCR+TLqMI1LpzNOM8geKBnxP0GQqVqUCuYGrdf+99ljrZunZZZQ20XC1qZbakU0tzKqrvLhtyIdYU4DVM+ersvHOZl69cU63TVzeV1SCTV5vxGqfVGcqEADrSTOdKiBBBPisAi/wpSqWE+Tyhhk0CxtcDYE/H1NORZuz9i5Kf06/FdRIKQEf59XQ8fRRLIsWHXycGjB3MGeecltxKh72PmB/YNDo4yHndCUOjbCITEHPy6Zg2ypxNS4fgvx37IM2RSEMCQiJxVaSTdTTSPh2g47G+87u/W2940yN67oXntbC45NwUcPXE6loYZwV/urS8rHK14iIHc83SP0lRhNjHUi4JcYG1YzkRd6OSdwUbFjtNzXJNwDZfJyCmbWY4Jurigykg7cVat3zIeGw7SuGJrrZSLqdnnn5ajz3yRp1eXQkAdgGZtr5ajZrXNgXA43bvTjnPTdlGUhSZcBqmCyTIqFEoyxWsfb1Tq2uv2TJ4PUz2BiA373YCgcn7jXQARAOgbZm2pGs4yoZETWXGwN2QSXGAPbO++tWv6sLLL+sv/IW/EIhASPwksfSEMXtMA5t7oSNk49p17zkBI51n3Gi3VJ6pqo9UUbdjqVMKAoN6U//of/+wlmdmdbizZ019pMxqkMwgZEGWy6Q0v7yk93/wg1o+seL5ia8jnuI5RpJeIJkd4RGOz4iTsUHErqOxu+QNOicdnAFLwg6HPcRMBEi05rlHcukoH4VsCMx4iCn4Ajq5eJ0zUhSn8xJiI/saMIeD5nUgqjHH8SucC9kpntN0NxPPCKxgPEqAY69P5PaSuW9OaMAGiU94XsFvJWBx8nxeC2C9Ffg7nYMG+4LPDsRQ128SVnpkRhvEdk9SAjYfY1wfSUfdTACbBrGnc+/IwI52i3VJkeR2GtjHM/Ob19aRKkW0zzf/DExvf90GwJ4el3i+15vXR9sezxPt9vFncPw+/kv5/fctIULnsMGjzFEVzyxp63wGgMUTLQGDSQwjgG32tWVBpsjzxyREvGCTzdui9nMAfULlj6pWBLAnumZRtB8gOAGwDVAnDOxQwQ3OPFL4I3gRN5uMOt52+8nGlEfA0RTbi/16uD7GAE06AAYMjDey5LUA/LrFD8alOWhs3oAGdkE3dmjrq3ucSJgdRFFFS7QxWTQOtGFDJ8yZqHUKAGCpCtqqLeg+ttOkZeewXtfe/n7YcGUU2pjMwoYdl4FhUXQSdPepda2fXLPu4nPPPZewEYt2KAD3jD/JJy4WJkypkDdzitEjkFw7seS/dbptJ4CwrztdKn6ARYFB4c1hrAeLFEyQBIkANq29bsFLwHKMOwH9znYAsPmmAsh3bFEJbOyOWRcE8FevbZjpZr0j2sapdbNpIIbdAFKyyVLChI+bu3GNJEdoOfNso94gwI2fFW02iY4t7IiYTHCcdazY5HIUqnzjFBq4yGpwzpSTLZh+uSyV47ZGMOjSWW3s7Wmn0dAT73infvCP/JB+5V/8in7qp35KC3ML+tf/8lfNVjmxtKRRv+fNa9qNhlkCFAuK+az1y2DQk3Qyt9ZWl5NNFcOGapY5STYCwinF1nqcLPMoMgwJBAguaEWExcHmVDBoB4ORW7hhYRMwISsCu/qwVvM9b+9sG8A20DZOqdbua0xrddTFLSK5UtbcLBrWc57HnKtWq9txU1Sh8BKTR8D54HCDTFAM5CJj0husJOB2BOljAmdAO24EO8X+mDa+dwrGfr+v+9lPJRDTiW90Drcy9qFQ9q1tQ9PH+16SSnYsaLlgklTmv0V35NjJXk8F9nbOaNrmHU9QsGbMQboUALBhI4wGYZNR9HFXl+b11BOPqd9teTOm51+6oI3tXQ0AeDJB+sdrzCz2vsaDnh66/x598P0/qtlK0bIEGg+cTDNnYOyZFeKkMtlAA0ZrsrkN8yLKhXDd2DnbjKSNzQUlaw+nLZcRdaJj0ScGzwRqzM+ox8/8hWUYC2isPTOZE2mOYM9C65olNpLrYe05gAM4cJufdXMmGwmyNtikMALYXJM7I6YkjewrXKAMIDCMZgBsgCqCWiQ3DMLwbUZf2HwxPvcIxvNatLHYiDiHnGAmIAlscjS1CXQBsB3gAvYzT9nTAT+HNEoij+L1SiCbsOEBmmEocQzMHrSg+R3QwNqgiQQMgb6TFALeTttsZGDGbrNlABskE/CQb8anMjvjc/NsKZCglT1CiqnZ0Mn1NW8Y7EJu0i3EOMMiBxjh/mFq8mUN8QQswn8wBhTWgsYfe1Mkm7lZRxuAMjBFo/ZvHNO4ESjzg/eQuGZyBXV5tpmsGdiwLgFMvPlfshkcjBdiIsuN4W96HReWAT/w3XQVwO5isx3Y18NuR51m3Yk8SRWgyPzKSf3yr/yqPv7pf2+/dtepdb37XX/A+tDIYjA3eS6n1te9ieWNzQ0/T3ycAWZ30ITNfmFgLywsW9aETRzxLXjPuJ6Q2CCeIIGrw+4e9Qxg51MDzZXzWl+eUb+xo5WFGa2unvA83N3e1qVXXzGb9uEH7/c+DYDHsOzRswehphMMAIoN0B588F4988w3XTAvlaoqINExTmtv78AdPugpI6sBkH5jczMU1BMJmP4gpZnZNb188bKfF51InjOw+otZPfDAvWq32RytocODXTVqe5qfq+rsmXXt7+9qYXZeCzPo9DcN/sMYZf8KCrDUwWFgUzxy0ZW2dWIwim9s/MOmY8XQ3RA024MudoqOKxiBuaL1ylOFqrqjrGVEau2Bdg6a2t6r6+qNLc8PJISef/ElAyD33ne/9XkBsCgcnzlz1hrYJJOADffec4/BiQsXXnJiy/MHTId1BvgFwE2SfOnSJc85QGr854nVVYPSV69dnWhY0gFFwebypVd9DIV6ihaB2R404Rln7B6fDYAdN1qOEiS85/z5Z23/kRABwAbQfuihh/XOd36HfvVXf1XffPa8JZLypZI+9PM/r4WlZbMTCbCw597MqhXIEpAr6Da48uoreu78M9Y49sbVLkh1ddeZM3rnO99hfWS6+yhWTbOnYgE72jzGIHZLxL9F9nksTLIOWSd8uZMysQFHgODNmxhHHxxef30SIhHAhoUdAeyWwTgkjoLMghlySWcc1xI76dyRk7RmT4PnBsGIW4ndkuIYQC6FJjODHTsnkn8wSxPZBXfIpDMuXu0d7LsYR+GSTcEd846GqjdqGg8HzhGIIc+eOaM+Gx9il7OFIEGSzepTn/qU/vJf/sv2Tx/60If0liefCDa921W5wp44XX3yk5/UV3/3K1pbXdVD9z9g+/DKxYuiqFwp0Um44Bzl2rXr3ry0MjMjCjGxaxCWL/je177yFduP97zrux1bewNfGIc9urdCYZdcL8T9Q9WbbQOJbBxMxwRrN7K0g/RcIrvBGoSNnYDXsfAR5hXF8tD+zneQCEu6qxIJCLo03dEPiI0kALEsxUvYmdiv9dNmm+/euK7m3rZOL89rvpDRTE66/+xJjZr7oTDo/TYK2t7asY4y0kDNbl8vX7mu5mCsIeOeynkjRwDsHl0grfZkb4woXxZb/Z3vJps4HvUHfiuA7Q2oXwcacRzQcFzowDforR+PDSOhJHZBGehJisjTIAufa+lNNjRknyXsAHlaIpdAfIDt4/34SHcdlEs+ddxYl/uM5BeTGpJcIhY8Yxeau8nyec9pEwuQoXEXZ88gJCxsumjQrPdmn8RSkh5/4gkDmnSZEM9QuLn/gQecc0P4Qv+dYh462WT36B0HIk/gm7t4b0Zt2E/LNiiRDRoMe2Ez54QoEW1vLLB47wvLooZR8zxMNvimQMSah5hGrMZnkuPPz8xohvmUyehrv/tlnV5b1YP3nvNGqOxLAYANKApWwbo2IJqQxY7nL3eaGpPs5Ri734CiAeyxxmyC3uroxt6eJTS9yTWMZoOyKUtnRjIAY8OzjLYYW8JzM1EiAaN5xoHoFuTgOJ7CGX7vE5/8pH7mZ37GvozMiVw4zt1vlRBhSHre7+XVV171hobEPBQheB/zjM5DiijE7WtLS/ryv/9tffzf/LrOrK5p8/qGC4NI2/DM8XH1VkvZQl5PPPVtZmAzsV1cY07nKX4HXWkMRYjDAyEorJewUaP3ZIGsMxrb3xOf4aNYq8S4HhvkVTNpF6iJ7WOnUFgvqbBXGUWD7S37V8g2SIrwOUjyUDTmb/x7fy90VlEEwBab8JIUEogRkJgFrI4EsriO8QMA2LaTCUiNDYTEZ4gukd/inqNdDSzoo41mncdOGZBp8Dhib6+Vo0cAmzELGF4A0ickuGTiTiREkGdJbHoEoG8HYE/n7tOxQPT/8fUJqz92Uk9JUd0KBI6f58w+kbIJl3sbLOAWAHaUhT26pylrf6wj5rXWsotwE4Z60k0xRVK7Ez5yJ/twp9fvhE/EmO5Wn/P73sQxAthU3CcnM1gcAGwmFFWSyMCOAHYwULQXBQY9r4cJe9ShHFpuAvgddYKivEOUIeGAsDiCkY/V57hgvPGBAzOXasP5EgCbn8GAJABAwmQ7YmAHnbfoFG+qTlgLjROGNnYHAgDYBJ+0PzkwCK8RSLpaSiVoHJLlIO1Q0KVrWzqowYQiYSraWLPgo3zG9LnjGHGjYXEEBmQm0cvm1gAHCIwPGw1rXHoCmqF6VGAg8MepA0AXM2m98aGH7IhxALSA8uVN/djEiGuFdQdLOsumiwUbSBw/UhZzM2XNzladhC8usuHPjGr1Q6LUjHoAACAASURBVD9zAGy0r90mY8cdWssD0yFoMMGQwkBzmYwJhpNjCORCslFwWwvscD6D9waJCYJFwKyUXr10xYEqAAoJIAA2/zbjDyeagAg8AzPjg6CN55ZZ7QALbJ6VbAhhyRTLrwwmoCpslLj7NM6efxMwpMaJfmLCwA4AdtA4BcBmgxpa1dnK6qDZ1matplq3pz/y/vfr1N1n9Y1vfF0/+ZM/Ka4K/eurly47QIe1dvmVVzSCNQkzCVYjLaHZlFaWFrW0tGjwEHkFxhlQKwITcbHjgA3G0dbWanmdmMmZ/M5mU4NsXgNa19EfZUf7/ki7u/va3tlXo9HyfNjc3DLwzPOjwhqZnLDN0oWyN6ikeEFCyzPiXD6fNWAPJgWLyDbGBljXMdkI1EzMqSQtBi9x7ociWAj8oqOOx0eduGkjPO18pqvGdzKmr/X6nQz4MfWQKXZy+LQ7vd8bdtz0Nc1wTnKExCeFAtCR3l9c/7e7rzud/05jEoHOaWd8VPHFxA9sS7y5GVV65hJAYjat2XJRP/yD7zOARYCJtuvLl69ot9ZQh3WKU/bG4GEzSFpI2bjxB7//D+rJt7xZi3PsCp5KAGw2x6GrIwC5nssGX9G6DvMiso8NFru7IpGbSarYHBOlRgCVo7ZoHNObNNySIiifQ5BIi31sYSRZcTGIjQxJVgEerAkfNKphKocOmyDBwX4BnsPMh0Tbzr4NBhkFTgBpdErphEj2PJhu1wMQn97EEVDNwXm3NwGwHbjhkxyVBdZYDCptz5O5E310DPT4Gf0KTI06Gy0it6KUk6LgP1JmfANU5GBiJwC2i37ojCZSGqE9u+AAvlKdUYXuFYrUZsUhGdA3wADI5gQUze0+khoFZUjguP922wktmxvB6G50QisnY+rkrR+kUoLw2FjlKvsmAGB3/Syizh/XBZBv9iEAWTI/vIbY2LdPB1HedtXag5ZBS6S9pgJsA190UtE+mSSQMZCPbcTIoQBYw8rNFkuqzM5pRBLc7jrJxv6yxwAyEC5qJ2xoko1sGoY/Gwrm7cPwfXOwow/3zS6EhW3JMGz1OK3FE6f0kV/6qD77+S85qXjTww/pu77znXrxxRe0t7frRIQ9JxYXFqxbizfc3tpyPAYz08xy7ptNiPHBAO+dtjqNumV/CjmkqipO7peXV7whIHam3axZQ3NptqRieqRCZqQT8yX1axuqFsOmnuHzaKnvapdkCBY9m1xVylpdXvCmlO36oWVRtjY2rDu9tn7Ca2dtdd1dOzvbMEA7arUpPkizc/MurNJldfXaNYOlJKfei6Ld19LyGV14+ZKZUmaSUeQt5DU3N6uH3/Cg9va2XQS7cf2yhgPaZtNaWpwzc21tZUWdestFbGIDignMpepM1Zsrsa+H9yWBQdUHzAgSMcxhAGvWpeVo0Ivnd6QcYHeyqViuqEyxqmx5TgfNvgapvJrdsToDNmcbeN8TQPFRJqtrGxvW/52bX7CECutkYXFZjz72uL70pS/b7nBvSMNUy2U9881vOH6hqL+9s+eiBWMS9b2fe/55g/DYqTNnz1rfmgJ0rY6sW9vrgeOZJ5awSexl1M+Ockt8LsfwOTCy+Q7AadgYmvcRG+D3uTaKEK+88qruv/8BvfnNj+rDH/6w/u3H/p2ZbIBCf/Nv/S0tn1j1mmDsQm5AZ2DBG5fCFmscHur58+e1fWPD8lSRhXn29Ck9+eQTOmVd8yOvFeG3aXAXm+WC4lTcwN+4Xq59ejNuywdQBEz2UYh2N77Xms6TDeiPS3iRUiR5y202cQTAvoEO886uCxyMBfMJO0TxbBrAnsSgSTwXGYfOCyhuJlJqkVhh2aFc0LdnTjOOoTBGjF90jGXSAt1JbApI3mVb03RRg5iOcaFoRlFgeXnR0nkUrfjJs8cOUFyljd062ACGg6H+jw9/WP/kIx/x5qE//wt/KxR5AQVzbPhLW/+uPv2bn/IGa+hf33/vvZbWo6vg8qVLBmhOrp40aEQ8D4CNDaQgGCWu2HCM2Pu58+d14/pVfcfbv93FG/YFGPbpyKFgGzYRx88wlvCUmGNIiFCks6QgAAt+OMltADOYI4MuxeVAGjoCWcIGhDFXjAB22MLlSG7E+8BAyALaTnJI1h3nzxaIyUuamZ03A7Kxv6vssKflSl7VrLQ8U9S5k8vq13Y0W8oLKRdklIi9sSMA2FfZ+PygrmZ/pH6moM44rf12zxtgY2O8kXVqikyVtMwnPcW+/tiyH0LIbwVIouzYLQGCKcnMGM9O4j8T1UL8kDRCJDl8EqsnOukG0y2/Elv5k6tJ1k7I8QN4DcuVPAfwlb8R0/A6ICCFL2wv8Qf6+YCHlersTcBVjPHi5tvRXsVr5u8UC2LBiG4u77Mz5LPT3libeaQkb6JrEFY2XQF333PORUW6Begs5T0ra6uWb1rB5y4tOe8EzGTTagopgRgX8BDLkSZxGOQKg7Uj/FbYqyPGn9FWRa16d5cT+0xJxdiOAVIOgwTmYrJJM+uLTRyJnVPDoV549rwLA4++8Q3eSBSW+xD76+3EuK5hwsROGOFTEyGCYrecGxNOf5RhOJpfXhXs+SGpyQay9br2602xu0sOWbuE1ADpr9UIYDQFUvw7/g5fFPWWYzF1Ol4POtKQz7ITmcmrV6/qX//ar+nHfuzH9NhjjxlInWZgT0uI2F9wY8kmm8gacZ7TZ84kHSQZx5zON9iThuL1aKzf+Jf/StvXrjv+ZHNW5g5zkfNg59HdZ06gfb28uuoYn4JUJJ1YnjWZB8GGB+a88xUTeYJGdezYpIhoouIYXIl90AJDmpwi4mvgJ84nuFY2NjdOwNwI2vrsmQFQvbez67/R1XJ4cBDGGJJEQubwvjBI8kyRNngedLczF2P3diwkBPZ86ILiPbE7wFKPiQSOZcISUmYAK48Y5wx/3FgzzrHjAHbMP187l0aiKDCwI7Z3tFlkyJ2tET6tgX1Tl3aiFDFtvJILmc6b47+nsTivnQSAvh0DewJWJwD39H0mwOdtJUSi3boVAztsWn/UeT5dyIuYyZ1y/OnC4uR8U1JMd3r/f87X/5MxsCOA7QEggIRtlTgtb1qIc/BECgzsCGB7QicA9qSqktjBwLgOeqGuUBnQDhWXUHlx6JC0e6NGHY6bbvua1sAOmyWH6k9kYLMAJsEHIICB7iNGaASzo4GJC8kOieqzfV1GubhLLLIMZjkDfofNm3j9tQDsbL6kC5eu6aAewFlrOiWBagSwOR8Bd9DbCq3eEw08qnt9jE7QPePeSaZhBjXbyDQcamtn222abkfESSbAD6ydClXb8UgnV1cchDI+sLAxWDZWCbsR5nVo5SS5LXmDCGRI5mYqBrXZtBFmFwD27BxtcAdhTGBiLi7639F4Wfah2zWDmsBkfn7WBhsnHzWROQYNbPhgBrO3d5ysxTGAkdTropMaWnYuvnLJwQwAijWRaX8vwuQKLVeRwRuSVDa8CF/TAHYcW34C3PiahwOzlPiiEsp5uQ/+RmIBEIGESJiHQzOw+WZuAo7AuIN5PDu34E1drm5ta6fRUmcs/dSf+u+9kQVV0Q+8/8fdtv9zf+XnNOoPXCzotdvevAZNOBI5gJac2f0pnVhZ1sryop87icv8wnxop2LuFQoBrPHGNmPvNs/fo7ZaBNXMKqQtvVTR1v6htizDcqBGva0au57XGpY+ob2LAIoxBcQyo+vECbMYSOIrcws6qNfdekphgSTIGrrWbU2cbSLHEDSr4gZDIYAAaJrsrBx155NkE0cZk81p5kEEISlawcw0BDqVZE7YH8l9387A3qnCdycA+OYWzXCm6ffc6fODpE1IQsJ9HF2t7ylJPGI71jSAHWVuIq/mte5z2iH9XhxNLBiEJORow43gzOkuCQz0fh9HGsAI6wDQypzL6AM/9iPKAdJ1u97c8/kLF/Xy5auqoz2ZK1hXk3lDMA4De9jv6NzZU/qv/8Qf12y1ZHsDA5tAHzuB/bcdS7oMMFq2tUlxK7KtfX0AigAlCbMtXr+r6MmeB/FZxfawCHjGtcTvrHvAIa6Tdc/8j0BzZI4wtgYHAHfRVkxYBTHoJhGLALY3XUlkR0qzsJTRyUezru6gHVAlardzfU6sEh1EipzYbj6MwDNKiBiEooBqvxOKcaEYGLpLomZeZPn5c2nRpRCXdLrA2EBChOAW/22NyIQBzsZ52BL0umGBR0YjbBGY0SSY2F/7mmJB1ZlZVZEpSIA9QAQYTSSglspKdLFhoRJsi2CY3dHRSc5mXJjLFUgIOpONI7mWHvao21Mhm3cHEXbXDOZBP7BTSAIMyvWcnMD0i8kOQTg+AZ/C/SOdAUhMkRa76OTX/hrd2L7BGIoF7vhIWiG9kVAidxUBD/wQoBQJW4n7nl9QfzT2psLBJwGc5Qywm7GWbLjTaTe98SGyFchUALZEAPtwb9fXBmuK98C07Q2kpbXT+sf/9Jf1O19+2gD2O9/2bdbAfv55/Paukz/kHNDChG3DJpdXr1zxvw38TLriYAgyR7rWp6WNfdjrqFk/dAcQm0au0SbtGKOnvZ0tjfotLc+WVEgPlRl1tTyTU/fgus6cXPY4bW5tm0hAEkRiRyF2frZqrdpqKae9LSSxtpUaDsyupfsKxjRBOCxrfM7VKxtmYFP0RduazrDlldUgCzYIe1JYMiGdctfQ5cubltxgnqGjCwsKxjHPkkStSoySS+uF52D0NixJtLK4oNGwF8DsuRmVC6HwgXY/Nuae++6xP6PrAJbq8soJF2NYwWi5U5gA2J6ZnfN+FTwHmHroXwNQDig5ZynkVJXKV9QdZZQrz/lnKltStlBRrdG2ju3OYU2wcV959dKkAA/wdu6eey0Pwphif7AjyHkgk/LKxZfNrqLllyQy+gaKbMzrixcvGkQhTmGdnjp92naL491yLGmdzrv19WRDp6D/DliJ/MiFCxesdw0wff/99xvwoQAZmXGsAeI6zsdmmzxr7CN6t1/5ylftB972tm/XJz7xCX3la0+7g4K2fADsldU1t+qT0BuEbzS0urKiJi37vZ52Njd1/pvfCBuKYhfZAHZ/z9Ihf+C7v2uyrwrzALvDPI0AQASxo6+K9j6C0vH6Y0zBmBDvuz07lXJsE/fZcKaQAArf4s+THMcsw8Sp3moTxyTZ0cbmlja2d9yhgXQbG9AZSG6EjsMIlGNT8E9cC9/4HNu9XtjclnkdN9AMRdGQE2H7uAbYgpb7KRZcxGk3W47V3O3TZsPusCEta39nd8dSS4FVJt3YuK67z511xyQ2lc86tX4qdKlgS7DVzG86PPcP9ef+/J/T01//ut729m/X3/gbf8N2s1avOx4FeN7cvKFPffI3DVbDtqaDAOm7zRs39OLzL1jaaLY6q4UFNk5lL5ua53un27E9YU6yJmHcX3jxRV18+YKeevIJyx+yXrlPbItBmjYbk4WO2yA5lWwOB0A9GhuU4hgkVJifBkR7PaXR57VedgCWYhwZ2tHZcDYUagzaJAC2WbVJ11U2i4RQx4A6Y4hUADnI3OKS1k6e0tb2rhmQEIVyo74Z14ulnM6tn9CJ2aKy/abmymygXjYJ4OCgpurcvMqz83rh4iXrX7NxY2ecUb0/1m6jbfkQS1T5XoIsVPyKkjpub08IPFHV4Uh/NgGRnAMFotWtviKI+dpxcMpAWmSPRjDdoHEicRDGE/D2tQHsEB+zMeg4ANhs3Ej8k+wjRTeQ5z8bd1MopzgA85gYx/KZxQmAzXGxQMUcZ03FPU5YN3F9x5iYdYPdiaQp1ojJYxCu2GgVHeZqVd88f942dHX9pJ566m3+O/kVzNvV06dUnZnR6sk1ra6xbwK5d8ebTRI/8IycE7j7O2jwenwsIRL24ApSm1Mb3SVgINdOPs88jd3B4TNCXEvMzJqnE2F1dVWz1ar3lKIAvjQ/581v97e31KrV9JZH32zwemTZtq7XT9wfy/rL01XBRELVeW2UMHiNCRJh6/ASuErIrIlwALCRCcHebR0caHP/QC1AV0hfxJVJ1zr7nlDgwZ7T5YMPggmMHcYHxXwWH0Rsw3f8wj8RN+MfeR1mPAD2O9/5Tn3f932fpSpvp4HNzOf5l0vhvYf1mu697z41mo3QqRlB7uFIc5WKLjz3gj717z7m/VoOYSW3OzqsHwa8KTA5Hffd/9CD+m/+u/9WWzu7mpmfMxaD9rVjdoPE5Csh3sQ2sEY4V8RJsGcGqBPcwV172G02c08HglhgrXdt57GRxP6hI4kiY84kD17HvyHXVi4WtLmxYTvmPU+SMeb92ADnYIWC9xqJUq48e/6NhAi2xBu2TxWHifXY3yuwn8MeJ/ioaQkcz2tvfpvIHCb4W3yGxNnTLSDHAexIFol/91qasJ2VEFYCUdGF1WQjzLhOYqdNlFQ63jEdbOQRqH4ccJ62fzG+iMebQZ3gmjGfmryW4BHT6+e4DQ3SQNM91N9aYJy85xYM7ADSJ+sukb6MxXf+zvjd6et4bh+Pnx7zO33G7/X1OxEMma+3+7ojgH0nAMRNpwRSsCWSzaAAEajWAw6HwQwM6wh6BILTVNXuGIAdNbVYlK6wJJM27Hp8M4Bt6YxEkiIwbm9uT7DTTjbuw8bEtgFvtJXQ92NSx4ueMImkSZywRw7niGUergmjxfFoLCKxweaNobWDRDrsGhv0r5HS4HQwhWLLOknMxs6BOt6ILgDVnDOCM3EDgyilwTHTLIEUjEWw66kABMDeATFMuFxeG5ub2tomKOy5PY/km+CVn1Rp2Z04Bwswl9NTTz1lJsBnf+uz2mcX+mrFCQQbNOH80KCbKZfMfCjmczq1ftJ6zIAFMHBhBaPphbYnTpnFE2REQis6xoINZIKmcZAhQb+ZRNPMCWskEaz3nVhjbEiKrl69bsOIfilGMrSy0oaadmJ/bWPTyWvc0Zidxt26jhHvBxDUGxjQPl0IG1J6YdgxhI0WQ3ElaHHzbM1USzZuxDmSIHDuCFjZkLMBD8CENyViM8SO+iTGMBDRWnVraMYJL0ltvdfXtd19qVTUn/nzf16/+ZnP6O1ve0qPvOENurFxQ//gw3/f84gNHK9euuRkDvY1GrFIiFRKec3PVLW0QLvvQtDHGqIxPj8B6mHgVWaqHsdYQXZRZBj0fGOl384GTcDZBT365FP62Z/9q5YOmZtb1NNPf8NsuFOnz7p4sLx8QuunTmll5YTXOONPqzESNQBMscMhOLfANg0buwXm9BEPxO7nporjtIb0axmqOwHIxwqb/9F2dLp6Oe0cp4HNOG6xuslxkQ1OAgqgGMFAfnqTwAQ8jwyQ6ODjOg/VcoBM2qNDe1aQ1wEAytgxElh7k6UkmYosUY9gEP0KO7jfJgF5vQMSbd2084r3edyRBTt+tIlGkM/ANlPQQbt6ZECMNOO73vGUHrzvHq+lZruli5ev6stPf12bu/tKZfJKZ9gYL+x7QHBdyFKkSevxRx/RT/7EB9RqHJrFWamUVK8dem0BkmPT2ESRjUqijWFNR8DSzD4YryHDm9jN+DzwKhwfN4WJxbGob88855mx3vmKm6Ty9yhrE4LOsIO3ZSLouqiUw8aFFG2S6jj+0EA2Mh6JD4vPGACbZ80xbLTI2LoIkEgTGFAhCImSVwCtaHa7Q2SkMewx2GYwjpOgd1qChGfnjXFG44l2N2AU98Vnc12cz/c7GFrCA8YuOqe0GJJYMN8AsAGdXCZO/LoZ6dbLDnrAgLAkXCSAFFEB9AAU6TSyFjagQlKAIPnkmgtIjtix9QOADUiTJjBNK51Nu2MpSmRFkD7PBlkErGiAD2C35PwetAPN5Hdn8yD8njz7sGcCXTtB+iFuJkzCPGFXE0eMAtsa32kJmGQjpd4g+CQD8pYughUWGJ3uwsD3A4BVZpQrlgxkpgDX0mx22w2sVRJqgJakHRQwNSPmbH0KWE/ieTTf20134pCg0q2QzpU0u7SqX/znv6Ivf+0Z+9K7T6/rrrOnDRjhd+NGVTy7jeswexc8t/BxJDpIfZAo4iew3zCcsSPNw337mCWDXg0DV/gkB8gpqVLKKTXsqJwdWUJk1GtouZrT6eWS7rv7tP0vfhsQnrnfbrZ17z3nDFwgTZJPj9Vt1n0eyjG5NDIvncR/UOgcG8AeDVPqdGFOdrS8smZACyYjUmH48th5AYufMYWxCfADIAiQjZxVq9PTuXvus4QV8x/7yqZVu9s3fF6kCJYX5tXr1HVypao3P/Kgi8Eb16/ZN8Fc5SdsbjqITqyten7DpGIOA1KwFmDVs594rzcQMQcbPXYBKnJF5SuzGmUKqs6v6KDZVWeYVqE8p2xxxoUI7pGidr03MDOXAj0A287egQE3pDbmF5f0pS9/ZWJjAsi8ZP/CuN64vhE6D5NNrh9++GHNzc+7kw4QEDCGNQ4DG5tx/vz5wNIaDrW2flIczyaRAAV89qOPPmq7g2+PmynDquX7i1/8opNebB+vAViz0eeFCy/bhjz44IPefBNJEdqQv+d73qNPf/rT+vJXv2IGNnbgf/mLf1Gnzpx1Qk9sAkiapSjPGkxndOP6NTNtkU3jb4AxaOQ/9OADegQd1zOnrKvcYO8MmGQzM47BYpdk9GG2vRF0pCsm2dDaRcOkW8fzApmoVssSSHwxBnzDwASQjIngrX3onSVEHM+iKdpq6+qNTUuIMI/SdCKa/ZcJ8h7Jvh5cXySsRPYZ8RZjThwd2aOT+CTZXJ24MRTxQvcfQAfznrXL+0KsHAppjinGMPibBi6YL+QnzHviN4Bvchb8CnYCYKRcYn8AJLnYBLisL3z+i/rZv/KzLkr/Tz/zP+u9731v6DT5D7GtNdszab388gX97pe+rI3r191ddO7sXTp75rT2d/f0svfcaaiYLxrApvuAmJ71zp4F2FZiceaeNfp3tt15sLgw5/lAfkUB0B2osUM3iaEsJehXQoiE3cAGG8B2p+7Y4KfBzQHAYZAMiCBEiAODpqrlH5KN4BjMuClYBBWRhIS9zrhB3OEzWLcUnwCya/UgiVXKBgC7OOpqZaboTRyREVkq51RI082RU73R8tq//8E36Ormjq5u7Win1ky0r1NmX9e7Q3WTbhzAGoBfEyAmk/SoPSG2zDsud44eZMCs+Q1Yj69LZMDi22O+H8H8aQLGa8bizpUjAOrdphzixz2jvJFo0n0cxyx2fAWAjO5cmmQGnqsAhUvz85YOwj/EbmOeH3aDe0IDG6k2S8IIQK/ttczaoFgTcs0ACE/A3oQEFgGxgBkMLK/lvUN4xuybgl0vFf1vfP5hvTGJA9iT47HHH9fcwrxevnjRHWIPvPGN1srGbmBTASyZYzCw6QLgWryHBmBfLJok0hfh/kOHRxz3SDzgb+6eTWLUWHyLNiEA2OSZRWt5A0RS2KmWii4EhHyx4Jjq2W9+U9/x9rerRVEZmdIBMnVpjy8kgEgQjGDd684ZgC7xe95LwKw/y2tF9vUwndFBs6mt/QPbP6REooSSN1wFNIJZnsjbxSLeZCPLMXgB0mJHxQhsRuxScdHRZLOwzwxANhIi/BsZkf2D/QnAGONx8nQTGBNSB7Ekz+H6xoaubVzX8onlsMF1gwJ8UQWY8sR67a5+57P/Xi89/4LyqYzxEcDvOlJG7DNgKcCKiQw//sc/qLPn7rYcDQUMmPjYXs7tNeicJBA9sdPcD2MQSH+B5GDCFhJY1jkP4LE1r91tGDqGYF7PUGwEwCZfaLW9loj9+DziTYoVEFLIv/g358ae7+3uJRu4HnVwBFJKsHcRcOZ4CvR0WtGRxfVRCDfZI0vXD50sIU8yAzvZQ8Cfk0h6eOyTAlZgEieSzo6hIYeEfPY4eM3vkUAVfXH05eHY0J3BJ0Y54glBh+56d22Gde3jEwkRzj+xcxOS2NGsDzhG8P+RdR6xqShhF3EU5yZTx0cbGWOR4wWgm+7TAPh09n4zgD2NvYKzRqR/ko+HwOf1LtfXPO61APY7YS7/MSecBv3jdcdzvh57EwH4eE3TttLP8f6HHr91+fV1XCmbC0UAO57Mm1AlAHZwIrcGsKMGtiU4EnA6PlJAhtASnFQvbwFgTxZeAmBP3xDO5E4AtluIE9mTOEAxKHbA6w0d2QQpMD2jc2cB5fKhgu0NJ627mugUeTONcN8hKA2OGoZuADzHqjUDgN3th/PHDRdpb2csIgsvsrFh4TkwT4DeNBtIZpLda20VkvNl0b9DogT5iJF3yIXdgDY2iRZJuUFeAGZ2TxsOXMGNWoYAGt/42te1t7vtzZlocw7alTKAjb7W/NyMlpcWLBFSq4V2lJPrqwakYTHRigvojNHDiQdwnpb6sOFmaDHhG5ZwAPxgePCT12GLcAyJ68b1G4k+KBIjXQMyZt+y2UKro00SwFZglxCYu8oN08W6Yn1fGwkfCX6QEAmSMpZvGFOxDLImEcDmmQFgWzOczTAAYRJHE9s4GW6SJ+YFTPMgZdMz4ML7YF+TlPFMhuO0E1vYFFd2d7V619360Z/8Cf2b3/h1/cgP/ZAeuPc+ff3pr+kXP/IRlQDdxmO3WB/u7Zn5jmzLXLVsRirjP4tsy0zVwB3Vf+M/7mw4mjNMNpweRtyOBV2qxEkQUJG81Lt9fdf3/2EpX9InP/kp/bN/+s/VblN8yOrM2busf3361FmDElRhYaO5ZSphWHNzVHmjHn0wF8FNRAczDV4nrmtiVQJseWSYX8vc3KmA9vs1tq/VojT9mcyLyOgOTKXQehrb/QJYHbtLjhjKIQkKtuK4EZ78/v9x9ybAkl9XmefJfc/38u21aylJpdWWZWzLdrcRgTfABkPD4CUIIGIGhoaZboLpCLoHMJhm6ZiYoCOYAKIZaDPuwbgxxg14GWMbSzaWbFm2bEuyale9Wt6+5cs9X+b07zv35ssql0qyYWYi5oUU9dbM///+7z3Ld77zHdCPsY4UB7lZf2epsp/5WoZarauqVmlfywapffPqhp20WgAAIABJREFUAtaLMNnX/ZVvFcCOtpokwAFV7LRnfknuaa9rqUHPvvM1r7L77j6hxHON4Z8ra/bUN07Z6XPnoSxap8e9OEhGsUy2ZtC3w4fm7c1vfL3ddeJ2sSVJEr1g52wzbIueAyyVfG60zwGwpYecySgAVQAUnlfsXJHeX3hmnAOeUwxUIoAdgZ64/2C9xaSCcxWBb3yD2DEkP1xH0KseTWcPhQxAxNhBRMIkn4IEQaXk7N4xABs/wHt5S59rakcAO0qURACbjo3IMAfQ1V4J9i0GWQT2/CwWVjjDYnojCcJwWIYQBgmTZh29YNfKKzN0lT2vafVoAaesh+anBhIT2HbUsi4GYDZnhVIpANfIjOQkjSI96FRGgb23eeN/nFFOwcJ6bUvjfwmAm7uW6DkzNpeloJOwRqshIJHrE7MjytSkMu6Pkz7IBcAawMuQkpB8jBd42A+S7gqyVQDY6BhHHdR8sawiis61kjC6s1wjleQjV2Aw00AFYJJoMbjpcgkT2dWeTwBLV1kub2kG+zIbgWIUHUQAVrTuI4cVBnV62zVdTWhSJqyxy9BB7sNlUiQ5g54tiQnnS4ecORcZy1dq9sfve799+evPyk8ePThvD77qFfK3AE8kF3QIkKTwDKVnCwuHTiCGOxW8U4f3gUlG6/NktaphkWnk0HiuraYdPngoFG8S1tqtWz7LjI+OpQcty1jXknttmyqnrZjs2NxUVecBkNcZEwl1XBw6cMBbV1dXbPnyBbGua9WKTVaK1m42bGtzUzMrNHSt3bGNDZg+CbX+7zbaNlmbFgC0sHBQABf3i+9iL07WavJ/Fy4+J7Y/r/PsqXO2LEIAMV9achwTE5MqZPXpXOu0LA3AstezBVjnia51Wit29PCcNIDr9R0lrrEYT1chCQZAkYq17bbVpqasNsMwL4DggVXLk5I8oRMMMhLlE8DrXHnCerxbMmvN3tBaXX6WFis7my/pTHT3EtaxlH39Gycl9wZzFAAA8Hrh0BErlMr2lSeRC3GfA+uZYn8ENQACN9bXBdpwNgCVieOIDzU7pNkQIxagmZ8jGYENEDOQeC6XE3iJncC+waiORXr2UIwf+BtAbuwc+4tr4b0AtJmPwd8CdK4sOwMfYP/uu++xx7/0JfvQh/9SbdQUeP71L/2SHbv5Fq0j700Cjt4t5xWW2JlTp1READDgf3TXYWc/8MD9Yp97x6PHNXyuIhyFomtk/mJCGf30jQBs2c4uje5XdzrGJOvGDKYXBrB1DZy/VlsANhJDdKIAYGvouPR7HbDgQ23xUYIqnFN8FD8nDhUYHew70RNrR7ypmDbYCrTE4UECUEGiEJswaLECYANAY+t4XQAHWu/xr5wnAFnshM9Y6Gq/cGSI35EbAsAGA/ov/+Wv7Pd+//dV0Hz3r/2qgL1mmw4Sjzchi3ztq0/a6ZOnNCRta33D5mfn7PbbjquId+rkSZ1/YhoYkMiIAKzv1HclW4eP4oxx7ex7gLcnn/yKyEIPvuqVsnfo/8o0BgAw6lPjXzxW8sIYADaFLopEkhFh74TOTABs1t/b3h3Y4P/IwFZxOchxBaGpUYcv36eDRDI8PY/TYI5TIEXugg5GOkkAGHMUZQddyw+7tjBRlBZ2NZuwgvXUZcm1omnNXJlbbz8hAPu5y8sCrHvJtDX2Erbd7lqju4f1Neg/PgTb50FpT4Quvv0AL/iyyCwnRwWwjnksWsNi6F0t6RH3F+foxgB20O8lsolkMF5LwJzLVhKr6T11Xr0zM3aDcTYyWWeNkosiOVXEt3pypfgWgpD2FDkh8RD7t1zW/tXgRXxyIB5hhzgjMaaP+U6UzIr5NM8tak2TF/J7AroAjUN3FRuLPcGeJh6Ymp3Rc6W7gCIhNhSAsjozIxCXeQMUOulSI9faRcqn76QGZ4F7zkk+yvURC7BvPO70944klxhbYgvEaO04QWK8KzvGtwDYxAcQs8jL6UiAaMa/rCUF8Ce//IS94oEHdE44R7yXpDeQLOP5BELKiwGUxpMH2d1AENEjg2hDXJ1kOHlCBdpLdBC1WtYGB0KqE/k29iMAIwOv8aOBeBGLCzG30muG++ZzxZuhAz3+DiQWrpt1wp498tnPSurqF3/xFyWjFRmy4wB2xIfYh4Ouk+aWV1ft8tJlmxaAPaX4hFw8tTe0aqFk50+fsc89/Ig6FLleinKy7cSwGN8ksWrbXvrAA/aGN79JRBb2KXuI+NALJC7H5+C5s2Z5di4HAm7hq8u+UB4VZqWoEz7MrYGdHTEqbA54E3uYnAGpEPYQewEMiWcslvjWpj6H0MG/rDOxAx/Y/HjeXQLEO9YFoIehx8Qf2wyrZ6B1iAVErgSvobOy7ZrZrIWwOBWPXCaW8zQOiOscCDT2oppuOtz3VeBuwCoikSgC2DEH1zVL/iYSWslJgowkxJVk6L4NsoohNR1JKsW8Tp01Y3Y/fj/iQfH9rwWwuVa089WldRUmeLUtjX59/GyN3ye51Hjx0d8/ICVjha3/PwHY3wpmcz18Jvpp/ftCAPYLvRlVmAhgxzdjYwFg63CG1qrICosEaQ8UnPYPBBsrtr6f9wFrtclcw8COwu1KOqP2WKj4aKOMtRk4SBaqO9dIiESnOw5gj2ogwZpIbzOwp9zRubYoHwRPWRK7CFTDyAtDJyUvIYDWDVbUOwLgJHjntbZ2m7a0vm2d/kBVYIyL7gl2sgJTtJidjRnvNRpitbMBmqA9rmvZZ7rG1gEcLw6Vidy0s6xtbMh5wA4AwAb8KWYzChgIEgnmmUZ/3333GtPpTz7zjE+HloQFLJmhdLRIQudmpxX0Asxv72xbpVq2o0cPW7lcsk6Hdj0HsGGEuVYVAwuoVvkB9WnZAAtdyykIdNYMjGslqm1a+thDabGAI7Dn+sotBdGAIYDX65vbCky5J4JRZ90704i9qSEetGEDkMGqC4ZBsgWSugiDMgOQ5YUKdwSRDcMukpHuudamM2hd/03PKOV/w2MQ6yDov1FIYFjnDkD7dt0ubWzYKx96yF75uu+0v/7oR+ynfvIn7eD8vH34Q39pH//oxwQm7GxuCrxuM3wrMVRVfbJasmqpYBX+LxetXPIBmWhn0vrE9ZBEsq8i84qAjlbi6EBkaAMwBlBHQPzy73yDzR48Ku29P/iD/2CXLy2pZZv26LW1Dbt00VleBGUxaPB11exzMR/JcNifoyLUWJTjxyic5/1P9RvOkokg9nhoNBaCv0CF8YXs0/Vf9fqvHx1L/Gl87fj9eK507YFtzu3FNsUYZERnG3VCYyAQ7WMMDtiHFKCihIrrMjqjDkCYZJPEC0aYJx4u1+EG3Nt+CW7+v2BgRwCbM0VgD6BHOzLBFJp7qWHfEv2OvfaVD9hL7j4hGRAYEYB8DHL83GNftCsrm5ZIo8+5D2BLkgRJhULWXnrv3faW73uz1iiXTRuDVAEqBdynEmJ6SaOfBD4AqjBqWF/OLQC22LWhvS0yNwQQyBbB+tzResbkBvsSixayR6GFFYaNil6Azvm8bFsM/Hgd5hAAXke2MA8nsgc4awDUKmoFQJ0HCYu0gKyD8jUAWGcC4gc82WHAD8UBZ2DjBwCwo56eBgMBnAWG9ziAHfcsNot7xKfE5E4DXMNrcy+0FPI8aUuEgc0a8toUMh2YRBLEmeKtbmckt4E9IGgeB7ABMdOwnWDN5ApWnaxJExQWIrqvwojFTE5YatC1VHvH0v227bWbtoesxKBv+XRCTPxEcmC7jR3LEAPA2G0DQvbEYs+HYYziV9DFwKAbWrn7PctKasmBMelMs4aSFpObdTDYaPdMWLYybcNkZvQzfEiKjhw6oeiGyOTVrozUCQVg6ZtSHGZfBCBAllDPJusM7EKRPmdnIg1h5/T0+2IYBSkZ9gGSHfkkbOVdaekyuE+JNEG1Wn1bAl7FwkFCY5C0RLZof/je/2RPnTwnH3rvnbfbd7z8Zbazsy1wkzMBYMkzaTaaGq7MfkLnV8BU0gsBPFf8BuAnIOHqlcuhc2KoAur01JTa/jkDK8tXbKKct2ohZcm9phUze1bMDK2aT9rsRN6sj44iHVLoNTprCJtEhxDAZLfdFLsW5jO+DrAYmRfigHWGNbY6KkDzOWxmZy42rViqWKUyYTXArVJZMQCdRFzz3MKc5m2cOfusEqFiecJ2Gh07v7hkm/WWXby8YsVS1VrNjtrZ61tbinVyKbMaXUywTJPIt2xabbJgNx07qjW7tLgoLWySWGwb7H5A/2a7aVvbW9K5rCA7AlhCgTjBPIyOuuj4f5jOWGly2jLFqjW6AytOTNsgwTDSoTVatFDnrFSesHQmb83ewDaaPXviq19XgaSC1NhgaAXumyFurbZdurIUCBB5gbiA6z4DpC2t+q2NTf0ce3TkyBHtc2TgGEpGQklMcO99943kzzTwD3mzwFy7ePmSEn9ihcOHD+v3vvrVr46GOCEzApgNKIBNIp7DtvC9OMSRv7n77rtt6cqyPfLIZwVGvvOd77LPPPywffTjH1N7NefpV37t1+yW47eJSYmtRL81B1jY79mF88/Z6VMnJZ2G9AzJNrbl1Q++Uuxr4tPNzQ3Xa66UQodTy4p0O1wDYI/bZX4/FqAVswcGnOKknuvHsmfjz6Jvj1/fuID+4gBsGJoA2Is8y1x+BGCLQRoH7UUd1ODrFVMGYCZ2+MRnF+MTQD/sHHJ+6nYlFghDDzlf3SAhpWHD+J0wMBJ/DXjOc8c2Xr5yWbEksTwxLDG8ioKKhxks70X4XA4iiIMZv/u7/5t97OMft2O33my/+du/LVZqLAZ7K/qOPfr5v7dV5qc0m3Z58aL830vuu1fdiTCwVzRbpSXby16am0cCBymTZVtb80IJzwgSzJEjh7U/VleX7Xve/CbZO+dYs4AOQo/YZBq06ExjCmOSn2i1NLgS6cEIYOv5wxilgBBY1hFocCaiAyyRzU+uGVvQeS+9n+ZcOJA+6gTbG1i90VDnJTJH2PMMA6/3OlZM9O3wdNWOzE5KC9vadRFU2Av8Pl1pR24+botXVuzcxSvWTaSsp+GNQ8Xru909g9nKoNhrAWzfu747Ipit4b8j7eQgnxk0ayVnFWY1ReD+WhDpRgB2HC4uwpBn6YEL7oUV4lpYpeQFLivqg0CjZB7PN5VJKWZkD9eqVclv9pAK4dmgdx3iLZ6nNLDJxXN5sZu38C1hwB/xGfEN9xE7mGPxKQ5E5etY/IsDuSNbO+aKKjQHsJDnjW/hvZAHqU5OyI/zL9cDKFuZmlKRenp2VtJV6LczDJLOVM4YsY6ArsD+JAZVZ3FgVxO7ai/tOa4QQVrFlLA7B+TCSGx6d7DsAoWSXE7FYTrRALHpUtQQ63RKJCfY13Eo7uOPPaauBUnvaO6YEzbwH9Ia/4cA2GqLd0Yx8RIF2GEqY22GZ7e79tzlK8aspSExGESxoUkzmr9h0CxyMcSmjhM5+hIJghE34etYdIi5rHfUtYWRcD/RRn7lySfVLfTzP//zNjU9NSL7RNwEUHuUQw0Tlug74W19e8MuLV22ymRVEp34oTwxXqdv1XzRPvPJT9mTX3rCSoWSYqzLly/7XJY99Pf3JK3HAMcf+4mfsDtOnNDQTxjZQe92n3Qke+XazMJs1EUb82MnWgBgR6a0F1idOe2Ywz7+gHzsgPwrS1dNUc+ToqPP3sImURjesZ3tbcXMPpPNC750uXBOiHMiKOwyVb6uEXjleXh3/ECxAbEXxWzOWrPRslw2b61mW7ZffxPY1NjcWKyJGtRun11uRN+DuBIA7Pjso/2Je0D523XkK5Wbkz8HAFukTOxi8Bl+3U7gjNfk86o8W47v5+fx6sGv/Fa0B9EfxOvhDMZcUV21YTeN4xDjn4+v43hsEbEYAOx9FvXVDOxYqPCr/vYY2C+EjzzfdV+LgcSvv51/ryo6jA3y/VYLZvFax2OyFwSwX+iCASb1wmplCq3tOMzQFu5/v69jfS2AzcEYB7AF+EYTo6EhN2Zgx9YEVcyjrumIATqUA1FjUxjiKMZ3HOKo3wM8HhsuMVb1EJCJNnOYfM+dsGkFcKh9HIkLcnEctgPZOBiJ6AcNsDhh2KuL8BuGGjLE9Wzs7NrKZt26WPXAytNqETCODcvxFXSWrQxcqGAKQA8OSAWAcDxj9ZsD7aBK2nYaTbuyuiojmwrfE9CTTqnlEMNXm6ypFWp+btZuOnZEg3TOnjqpKv/c1KRYwH309bJpm5uZsXw+o0o0oDytregzwpojoIO9hHMWsMnkcwYbKXBykE5yLkaLBtrKPmjRBzuyNkMlhSTz/B3sX4whXyPZQMVPhtDMFq8s23a94aCfDJZXORW4hecqyRYFCAwM29fABqCWEwFgCVIBatkPxQCq1ZENg+OIrM+YXLB+SqB4iYRXUEfdBqHkVyyW5dSXN7Zsrd6w5fqu/cA73mHzNx2zr37ta/bf/viPW/m/stf/4Pd+3772lSelR3r+zBlroLfd61oJyQS1hWZsolyy2mRF7HcAbK4V9tnm9pYSUhUhQiDAc+Tal1dXRiyK2A4JCMD9kmC/7J9+t52492X26U//nX3so/+XPfXUMzpH22hg7zbUIq0zw3/BiUbwUtScAUDEWNUxOONobKTPHj7GsOxgFRj0AZj0/G0wNzLA/7DmmW+2bOOAdfzpuAMdB7hj8YvggWAhgtQqNMUCVyg8eRfKPjs+toBp+CtdFUzCFpOd38lpPVhGgaGhGIOjdxvna82ZUkCOTu4/wkdMYK51XDGBifcefy/uAQoZ0pwc+hmW3EAua9nEwKzXsgcfeKm9+pUPWKtZ1yDQ6bl5W93csie++pQ9+fVnrdOntRmmDyAkBSZaC4EX9+zQgXl70xtfb3fcfqvObbHA0MSkNRp1JUcEVLQSY2MjgA2QJmZPJiPmpUDDoJkd110SETDaYfnV6/JfYqkF2ZaYPPDcIiuEAFEJV9BSJMiLyRK/TyAC0KuKfUjjeL3Y2kggiq3g53yugiVSQ9WKM7oAoQPbXiB3uGZp25MgiGrGwEfkobLODA0ANrZbAXwofO53M3l7IoAXr03gxfVHliX3z/dqk5O6dxg56EujTYqECJsQsJsuD5IB9mMDfb4gDcR7jgPYSCsgIQJ4XShXxCDlX+wfhVMSUIY5akgSfmGvbZn2pmW6Tesjl9GoW7LX0d5h/A/M+8EQxpL7aWwwQ3FJ4bIq8MByjpRz1rQn9n8KvyJmp0liBj+kIJyWxjDYiri2O0haujxjewkSEW/1pCjKUNosgxlTWWvSDUWrJEw6iqJDL7qpC4IZCzDFOK8A2Lm833dlwplGQ+QwugrSAY1YY5gxPF/ZlV7bBu26mNaS/oLB3NtzIIqkDRmINhItKlFbd5CwRKZg/+E/vs++ceaCWO+vevn9dsftx9X1hIwIPoHXpu1+eWlZPhYAu1KuSIKHjqlLly4JgKS4CWjJkLRTTz+t4jTJcK1SUfzBMEfWffG5c1arFm1uqmzDzrblkz0B2Px/YGbCGjubaud3PfSmVUsl+SeKTavLyxoqxawHpt3jU7HbxFHlUkWMa59bkZKECIw67AGANoAZABDgjlpwZfdgtQPA5lTUKpdy6gwqV6dsmMrZ4tK67bb69o2TZ21+4bBtbm7bRKUqf5pLJay+sWpT1bIdO3TQDszXLJMFpE5YbYLBjgN1PnEP2BoK7KwNsUyr3VCcw6Cu6mTV2t22zks+Q7u6637yvEnei5NTGuC40+pJrzaZKeq5DRNZy+TQkp+wTLagfZcsTdrnH/+yAC9e4/KVFe29hUOHxer+/Be+oG46ztWxY8f0/Eig+V/s60pFz5ezed999+k8f/nLX/bBjyqymL7/1NNPS/qLGIYklNeCScjfIZPC3kR/FBsXAWzsHwA24DagOLYAORLOPbEGr/vww4/IDvJ9JESY+YEkxD/5J//UvvDFL9pff+RvXB/0v8ap7/mN37Bbb7td7fUk/xQqk/2e1Tc37eyZM7bOUMHISBvsSdP19a//bpuqTcrmweBkkK+SzmRCBArs+Djp5NpEeDxmiYXl6KPZg4C7tPdH8PNq/3b1QOVvdrMvDGBj52Dg0UJ/bvGibESb+Q3pjHW6gBEk6Pu6nrFIHmPMWGyKPo2zHYEdQD/No4lD4gEkQ1u1kScw3HDPhw1DBMFOsZc07FyAaUtdl0tLV/Sa2Ar8OUCs2LNighPDw/LDV1D8yNmFCxftl3/5V+zrTz9tb/jeN9u/+eVfCl2Re/J37JeVlWV77LFHxbwmnr5w7rxa3F96371iYl+5dFlSRszo0YyCTFYSdeVyVcNA19c3FH+yXwHW5+bYdy0Ra9705jeE4rCDO9yjd3YGrerR8EJnZpJvqIOm1fY8IoAcGkwWZNsigB3BEtYnAtsRrIZ7E/PHGA/taOAc0i55b9PX7AQKbZFIQ4crcmoDMbDLqYEdnpkQiJ1P7NmwXVdcT7cIxU4K/FOzB+zc4mU7d3HJUoWSdYZJq/f2bLvVsWZvT0PXxXQNBIirQAjhYcPQqe9kIX2tzXstQOIt+BFguBas0V+MEUiuF4vjA51MkVDxxN9pH8Dmz302BWAsQCR+fYztLpJbX5rXDKhFPhFQVrm0CsQuBQDzGj9KHIFdRAKG3JNCIvk08Rlnw1mkdDGSf2ZHXWbj8hTYMUmuBdk3PfNQwPCO2gAUU7wIgGdtekpFGpEHkJNE5rLft9rsnOKF6ZkZO3DokCREgEgp9OOzJHsVB60pz/Tuaq6Pa/V5HA5isg5cuzrNpG/vQDOFqHEAm7NJ15ykazo9m5qcEJhNskZ8PEE3BbktQHU6ZU88/rjNzkyrwAm2oPvO5URUYM7Atw9gOz2QAE0xLBMwwYNSGdvcbWi+w+rmtpjXdJ7gA1g3yFD4JkBQrBJyFzFnutbGRmm/cVY2zyvqLfu6eaGL53b6zBn7i7/4C3vXu95ld99zt8cNodjEcxBoGt4E/ft8ymVbN3e37fzFC+qowNbQAZAHW+kNbHd90z7+V39jq0srVilX7cqVK9I45x46vY7+R0Zy/uBBAdiwr8l1KNqi1+4ydPu6+Z4rghOlHHviWTts4WeVGDYMnMfmkR+O/BoEobA/O5A+uoD43mWzs7Wt3ELSonQVCdsaOrDdofs8rSIido34gS4Wnc/Q8cM6UvCLHdb7vpQOnLw6rvDzSIz5AMieAOwOdilqXwfMRSzsIC0SwVq3Hw5gRxBbSiojSWF/MBG3iXt+HMAet0HYG2yLOrMAsOm6D3mT58gMcNzHJfksfLkPYHd9baPfHZFwg3RUXAPWhvcWmZX8KxY2ReS7vp0cv+7xfR19h7p0KRSPGOBeNB7Z7H8EBvaoqPstYAQvBGp/Cy+lXx0HsK/FUF7M9V3P78Tn8oIA9ngF9noXTmDkT3BfWiMCv/vMQAewfaM45d8vwMFMErSowyRZieBnX6wGth8ITyh1AMYo/T7MIwSo6EgS8KrFLB4W2vjdgVwL0uiazZnQEchSuzgGSEPtkBYBbMbZ+qBKAc9qEXKACSBboGJgNHAtGDVAXoz7drNrdLxqGm4IFjSMKwDY0fG6gwhTjUOAwvoKKBfz2wdY8bkq32IJw7bqCdwcJJO2Vd+1lY0NtTeRcAvISYXq+XAo4wQIwrW/9CX3qpJ7/uwpq29uiCUwP11TwFyC+Rt08rZ2tlRFp5IHA4z7EoujUlIgjDEkCIZZ7RUyb9fqdX3AVK1WsVTagRa+HwFs2nI1GC6RUusf7CsC0PoOWp/oOZuYbdKPbNGiBYjkQASGLEoCxAoYTDwCKxw9Dps9w33ybAGCCBrYk5I60dYYGhOAYwJE0BWZtnEv8DfOeg6QFcAbQHbQUGdlaQtHImZ5c9O22l1rWdJ+6F3vsh0kPRJm7/rhH7F+q23//nd+x9ZWVm2qVpNmWQOGyWAgthiQWCGXtqnJis3NTEmOwRPshJJdtVWH9lL2p9inJR/+gaNSxRA2IhrePUAh11zrJzJ2+vKmdYYp+8pXnrR6vWE727QhDRWElwGfAmtxMETTN+poB6MtfW5vQRzvehg/Szz75/vw8Gc/Cbze790IwBb58lu1ps/z+9eC1/sAvIOjYnAGJsB4BwZMp6ghzJpGBxfZtyRz48WRCIiKWZLL2Nb6mgKNXdp5FXinRqwhtP4Ab8T0DMH8OIj9j3TrIwd8vWQlOvSrAodgy2Phxic9U8tw9mUB2zfo2qDdtAfuPWFv+d43GkPpNOA0nbVLS8vW6PTsa8+csssrO9bpItOCreoETv7A+t2WpHLuufOE/eDb3ir2aMLQPS3Zbh0N/K4H/eqI8GEVYmmE9rdoe+VzwnmX7Q5BCPaazzXIKzBSIrgbgx9eD/sbA/7I5osT0mMSEu07dpazx7lWsByCKd6DBCkywqV9HoYRoQ+rhLrb9aBTbYV+bbyuhsiGYcURwNaQSN4DRnNgYIvVjx5sGDwzChLRIyaJ1yBBBz9iksfrE/hqmCFJAUO+0IPs9ayx29C/znis2MTkhK4DABsHLcCboBUgnyAFmxuGONJaC4O0VKmKdUNSjm1W0g1XKwwWQYYi3dq0TL9lg1bT9hp1s05Te2fY45qbls3xXJlk3pO1QAAKyCrCVvgyimtoG9MphDwEetpJ9poNpFPoBQ4f3IWsB+UR7BqAsGXL6gJAqzrKQGBTc0W0rIvW7PaVkAFiDxJpZ5PTdh5AAYrB6iQhiadoEgBshhe1+7Sm7wmY9mGQA2vuNn3uAt0/3ZYADJjjsK8BcfBzrDugBwA2gJQkcPSeKUsVyvZH/8efjgDs6YmyvfIVL5evVTdELqdk/sDCgmRDLiw+p3iFVuzNjXXNTqDww3A+YhK1IudzArCHva7A6/mZGe0rfCV75MK5MzY9WbKF6YqlB02bKKWsVs5atZCxvU7Tuu2GpK7q2xvW2Nmy2kTFpiYqAo0FTJQddOV9AaTxVwyK5sHVdwDAGRchAAAgAElEQVToM5L6QDoEHVgVF7p9AW1Ih2xsbUtjEp+GtIGGBbfxpEN1JGETKRpsN7q21ejazMJhe/b0cypGKLEx0zArBjaiN3twbloF+Wo5b6kMcV9P4DpMeNYbUIzrpssMmYJ8AZYcQ9wGNjUzJakWgBhau2Fq8R4pmKqJpPUTacsCUJeqkg4pT85YD+Z8iuGmSIcgH4fEWUZs+r1sxb789WcE3LO3Ll5etmKlagcPH7Vmt2unzpxVIYgEEomP6kRFNgsW1OWLF+nbtpnpKZ1fWILYsMXFRQfS2m2bnKoJaP7GN74hVjbANjaAPULYKW3NDDMGSooT+D4FDr7mjMOMxZbgm4gfeI58ECvy+08++VX9HkD3znZdQ6CQgnjpS++3z3zmM/aRj39MskPEm+9+z3vs+O13SApAQ60GfWsgK3XhOVt87oLON0AXxQ6KDi99yX129113jvIFuty4jnWk1RImUAY7PurQDH5plCCGFugIBvP9mKyKkSftWIpGDnzyoZg4dN2MswKv72tfBIBNaJ9I2HaD+Q+Llszm1I2CxNA4gB2T9pjwxa6RCM4o1gt5CL8rRjRyB6E7CUkCEWnUFed8LeIKijGcfY/DiE/8c5dkYHhaWWw8Xh/wmv8p2ACm+UBLBjNTvHVNU2TlHn/8S/bud/+qzuXP/sv/0X70ne8QqINfZH9xnRcvLtrTTz9l2xubirEvXVi09dU1u/noUTvCUNHdhvbS2fPnwgDFobTTp6dnLZthgNuWOi9d6oHW9D07fPiQra6t2AMPvMwOHFhQwY6fqXsp7E//fUg+ns85YIgMCOxWBz29KOBADSBWZGfGZ+xx3j6ArfTWmSkOwIT8UkSbbkcFoQJ6w22XMRCoSxFa8jDkA0NJiOStb5X0QOD1/ETJkr2WpfY60nymqzRXKKt7J5Ut2Olzi3ZpZd1ylQkB2Dudnu20fW6N5EO4JwFd+wSR8Mg9e1FgvD8UfMTxvEpmxNnrMX5S7hzApRjv3RjAZi32AWxnw18NYPN88C/IMUhyEJtJnBe6kuO8JJYWxvBEuSImNvaXc+lxtGuEQ1Bqdjq2ub2jZ4ANAViOpI7x+FwEBmKbSiXsbbdhxCyRYapzFBieimFC/g6IHXN+gLkDhw5qoHQqm1EhbWvHmd+T0zOWr0yo44yuE4Y8ToV5A8RJnC/Y2Owl1+hFWsulZpzc4HIi3o0cAM6xTldyTsmnSIKEfNWBdf4Gf18plW3Q7dpMzechMSsDGTDydvJ0mP8Uuc6dOa3zc9utx0eFHvyJZmMECacIMt0w3/omI4g9dVKNutuSaUtm84qrltY3JRfo38uJNEfWyLlTh3A+JxCezjkVPsL/sYAY92EEFuPejGcRe42Pi/NfIoCNlvX73/9+e/DBB+0Nb3yD3iu+toh/AOaBBMTZz5jnpzvNup1dPG+DxMAOHJiX9nWBYkZ/YF9+9Av22CN/bxlkv7o9u3jpkjoBIC+QF1PMhpX/5u/9Pnv5K14h9n2u6MM86ZiMBK14zRHAJg5kzxP3ixQp7Ct2cnuMjR2OrOsIbns3Px12dT1vZJUi25p7mWR4epgxBj5EZyXFCvYPADZ2kK9F3oHg8DwAdsx7sU1gAdhritywz72LFVmSfW33aFvdb1LUSo6kS0eAdZDSkZIBwD242DUAdnxe/Bvz5fj8r9onAcDWHKjAwBbRMzxzz12DlKf2l9vEiH8QOLC+EUCO9xtzr1jwHreLV3VoEJdDNrlOl/iNztE4gO2iEI6NOsHTr3P8Pv2qvz0G9osBiG+EI/xD/z7auv1iiJ/1+PULvf61uEy0D9EOvCCAHdtwnu8mnVnr1fsI7HjLEL7RqxY3YmBHCZFxgNt1bXhkDsbeSELkegzs/QADB0V7sF8bryhHEgBsbRJVVvYB7NHCBOCDIVOAwVyP2M8S1/fWK4BXAGwwPCQjIghPEA44KkmQoF8YUXlWg+FUJCGAr+gk9jnBTh/X+0i2JLQSjipCABpBq1srGpA7qtV6PxiAAOYC0F17jNcgoMLp4mSpGK9tbdvqxqa1aXtTsJ5SMAkjS8DjYKBJ4chUHDt8yGanJ+3Sc+dse2PNqsWCzc9OaQASFV61N/U60iil7RCmBM+6UMwrAeJcYyRxlvmcD86iVgAAjX4Sxj9f4Bq8Gi0GNhXCPu2NrZHeHnIiGF0YGc4KdnBnZ7dh69s71iIokFYrgz18UnqUaeGeCKIYfsD14OgB+sVoAWwLCQxBDWutYW1hT6iqHZKaOFghgpQYyVarqSBfeybl7XLihUuWBBY+TBda0PZsbadu252uTR48bG9829vsS089ZXfdc7e9+aHvsqWLF+33f+/35MhgjT77zNMCsGmFh52BTiTJ9txMzeZnZyQnwrVrnwf9WQFnwTGz9jjOKIegdl1aupoNZy8FoLWfyNoXnzpjf/7hj2jSPJsK/Wux4AgeSXQC8EUAp/sLRp/2ZMkMAI4HI3ytjRBDJCRO17MfqkorqHj+j+s5h/jbkdH9DwGxxx3N9UDsaw2vt9Iy8KigwLyUz2pPxQnN0emqQBCq/+PsgWhf1IqUTtvURFmACB8MGaLb4OTJU7Z48aJAQc6oAqCwv7G3roPtycaN1udGjunan407Bn4W1+JGALZAVNg0Kkw6q1n2GrAROYdu037kbd9nD37Hy2x9bcULHcmUrW1uKdB96tkz9qUnT1q90Q4TuJEgUXomRmc+m7JyKW/vfPuP2m233qxC4VStKoAJ9gDrD8NWbaqBtUxQPvJDQecaO8j9xOehLpkgIUJSw+9H0CIWqSI4zVni52LCBGYPz1rJbyhqRAAbFgaBOfuZBEdBWwBK2KOy6YGJhG8jeIOtAZsI4D0yqKO/4Zp1riXS40UiDa+DvWgMcekZU9yj33Aox+VI4iCcCNp7p6cnuxHAZj1I8EjWxPxpk9D73zPYbJTUqW2XIXo9+Q2ARNaD9+g0m+6r6QggqGWAcD5v5YlJAdgwDgGENdiQgBc3B1hC4ruHJmhHzLREp2UDNLA7DUvudaSxPOi3LZNNWK8Li66nvQVjDpCd/zF3m0jASE/RFMwDwvZhpvQA4/dcC1tzCNAhdG1kDQ6VxrWzhgrFskB2unfatPWTdGXylsjkbIgNl+Yo/9PGPLAuXWMCLSkMJgXOsa8B60vc98SkDdNZSaa0Oj0B+zCwSd52d3bD0LGk9Zp1ywwYJNaxbJ41zTmAHdgztFGjge26j3sGtzxXrtkfvc8BbFqpb7/lmL32NQ8KzIEJiM4x4CKJHYN6Wu2m9gdgdpT8ijMpCL6lG5rPCeBt1+tWyuVsBmYuw7JgOmcytnR50SqlrE2WMlZM922+Bhu7aDOTFdtYWxFoVinmbXtjxRrbGyoelPNZFeeIRbCVtO+jZ80a4aP5Ghyv18FXZmxqetZa7a6trW8E3VoKd0mrMGxye0tnhMI/RTCG+HEWqqWyrleF72LFUOggnipUp+zyyrqepxKlftfauzt27OC8HVmYtkNz01arFGWP0LbmPCxduaK9DPiOFj8a5PNzM9Zs7FitBju7b7vNHZEWkPHAZhMjbawte/cNeyGdtV7QwOYaGOJYmpi2BgMbBynJ0fT3EtZsYxuGYmmfXd4S09L119NWb7asVJ0wtNmvrKwqVuMcsTdm5mZHGtgAMQx5RmKGOSWsBxIjMKpPnjyp84z9mJ6dUbECrWtARpJMzi5gOD+D6cp8FPYBIDQJ6mc/+1mXDgqA9q233ir/BmjOawJq73esdPTaxI9nTp+1z33u7+3AgYP24z/+E/bwI4/YJz/9KbWMwzpmiOMdd97lwHmhIImc5QvnbfHsWdtgQCSFrgTDPTt2y00322tf82qdFSTmBEb2uwIkuHfyDQAQ5CiuZWDzuyPWXeiiibYP2x+TYnUgMvBNep1uryV3R8deKD7y+Q2iE2+BFn8H8sI3/6aS6WRSEiIA2NhDJEU4B8RZLqvnvhxfEX16BKri97gOnhHX5yBtXx0mnDNkF4i9M8gy8b+KoC4rCPjlr+U5DPEYnwNgsxeQ4gKkc1aZPL+uAwlAl8/LKXaXljSAWyptH/jAf7Y//MM/sonalL37N37d7rnvXrHzKFSxR1jrc+fOCsRGkorrWGcvLy1raNzhgwclZUDR/sy5s+7/0GzNZG1mGmkaZHIaGhzGPsS20T1w4sQdkkQ6euyoHb/tVsmUcN+xAykyayVlFoAAzpl3Yw7FiowAJqQYWt95bsrr1N6+z6SLGtj4vFFsxMAtfMnoWQ2lg+wyED4QUBKDdAYha4DclQZbmxcahj2rpgd2aKpqU6Ws7TV3rAIxZWJCHY+16VnLFEq22+rYmecu2ka9KS19hjbWO32rQ+Kh60qD8kzPENBLTy3uvfiJGkv9ehUjjggQrrseQ3biLeKnGP/EfTgOMsRd/c2gjEtkRQb29QBsYjUkgSR3kQK07egZKB4i95T0FJ11LmXBEEfyT76GNcpeoNDDvVAUaCCJxp6iqwjJkUJ+VJQYPzvYJ/7HVvFM4nMfB69lJ3hlzgVgJfJhklRx0ppsw3BoCwcXxLjloumYW0fKaG/PZhcOWHVq1mWlqlWbnZ+XVjZSYoCYDC3nIOKfnDzgHXl8CMCmOwuyGpJqQfs4SokoZyBHDx0pLlfqADb/U2gE7N/rdAT449td7pMuqpxsAdJM5Gd0Xl2+dMnuPEExECKOA4PcK12+3y4D27vuB06sQ9WZbqRUVnKZFF9WNrasWJ0U2EsX3v4gbOYk5JR7S8c+bLDxokksRohoFgp3o7wvSrdhL/f2hHHEuB1//jd/8zcilv3ET/7EaDirQMlrAGyaRDlcPItmv2NnF89Zu09X2iGrFPKWt5S11jftb//6o3bp3AWbKFft8pUlW1lfF0Bdb4KtQN7Zs2O33GzveOe7ZA/opmWf4PPICRRrhu6QyORV0TsQDul69C7dALYCjAd7xBnhXEXSnHSvxwDsYi4tiTbuDxwHW4uf0FBIydT11PkC+CwlgTTDk8k19mQ/kUOjgBWJLZAEowY268170VVFcZF1pljHHAzvPi9ah+Ee3F+Qv8HGOhjPPsUO7g+FdNB6X4aXvyGmiybrRqBvzEljodfxQe/uAIeKc8/4vdhNcz0AO9o+93ROvI0Sw9HOj8cP40BrLBxHBrz2aGBgXw9HGPcn45HBPoCtHvarAGy+dN8TpERDzvbtAtgvZk2vjVrGMYWYS98gCHrBH8XiWHyG4+f4hQDs6/08Pif9+0Ia2DHwe76rxEFro2DIAoshArcYY3eE+0Mc9XkAqKV+rfa0MB80MLSjJixArqorAVBREj7G4uZ9MRa+4fYlRHA6MfBzvTc3CBHA9tZ8rwQ4+9olRMYXVm4Mpgr6ybGtQVpVHuh4ZZALoyWYBDpofeGYQwUXY6HgiAMdQBZVe1JJGY9Ly6s2zDIEioFO+wB2lB+Jg8Yc3/a2MC8WwOpwwTM03ABkAdBpHwLERhaEoBYDiePWwCxAgwTDBPfEBiHxJ4AkoCWApGqH4SJpRYeZ9s4jBw/YPXfdYZ1G3dZXlgQMHJibtgNzs2I/dQGpkmalsg/xwRDybCdhCGPI2y0ZO4bGlAAJKCYMMOY4Hiawcl/7Gtiuteeg6W4dTSUf7tRpwyaiFb4hpoJPbifZ3bSt3Yb15JBpl02qZQvgNbYeSQcJiQYGYhGA0B4Z9hP3qkm9GPl2W06doAenSGUOBnYEewkgvHLqxp515Rk6SzNtuYJPcdfALTHeaNfJC3gAwF7drtvKTt3ufdWD9l3f9332V3/7CXvz93yP3X/nnfbUV560P3nvewUawHy7cO6c9ELRviYYKeUzNlkp2XStquIBzFQN7kmlxEhAr1rSBeibBxYohjVKV1CwYb0AsCNYp3voJ6xleXvf+/9CjBeGNTKoR4OYJHcAUOb3La0vtf6x1snRfqZ9KAbIfp5D22LgZXuHhjOtx+nSobFn1E74fPbl/w0A+1rnM/51BCm5PtaWJC2y1UgS0SiHSU1ApqLKzo6Chai3DJjE+sVW4OgEtY+GQ2vUt+zIoUM2NzdvBw8eUhCMxuTq2roYJl984gk9F7XTtjtKmGMy6uz4G8H/L+hbrrJ542s9HkxGxxOTmlFCB0i/R+ur66RR3VcA3mlZzgZWzqXsHf/s+y2XGpra3ahW05KcyVq91bHT5y7ZymbTLl1ZVZHJC4kM5gDEaElOZK/fsde86pX20OteK0YkWn9o1GJbOGuSsAiMYPmBAAJwzfIfgdEcnwHPaJydHRluEaiPzy0C2LEwwfON2orYFpJlvXYobhKIAcpQOFL7XAhseD0FPCQOFFFDd42+poMhJGDIdkQGdRy0EhkB8mdhenqUEJGOJwkQDP3IXglbQQB0YJpFRhy+KN4j9xxBEO4lam4DnGJ/0CylOIXv05rq/0FoizSxTVgPmLDOQE1KzsKHG2aU0EUJkfJkTeA1DFVGPQhEDi2V+N004DPQbK9re7s7lug2LDvsWTYBZAwjnUIZg5p6GlgTbWQCEDmRsgEJHnZ5uGfpxEAtlb3WrlmfgaAmgE/PnqIpGrDZvGWyeU8qACq76OjmLUucQHGVa8S7pbK2B1CQQArEwWu+D8DNzApp1LMnWH9kAGBSZXNWnpyy6tS0wEzkRwCwYRKzLmIAIo0h3caBNbbWrZBALqQvli2AdASwAd4Z/tVruV45fmSQzFimOCEG9rNnFyUrAZuYIY74IjqgeN7MsWAPrK+tK0DHIqOHjRwGYAHPlP2B9BRgLMACxdLdzU0rZrNWoeCQcr+5MDdnuzublk72LT1As7trE4WElfMJm6lVXQ4HXepy0Vr1LWvXN23tyqKKE53mrgY5UsBGJmR1Y8s2tupaQwoJ/J9Po7M9lA8D1F4mJqJYECRdDjBMEgAUkAvWcx8AwGXYihTFh8Q4XevTqcWAs2HK1usNa3Rp3WYeRNdmp2s2U6tYJZ+yjPVUHLnj1pskWXD69EUNjGzu1hUXIMdA7MNAUMkYHVywfg997mVrt3ZtenbK5uZmvJDbB5xJWqfbVtGmNDllyWzRUvmS5cqTYli39xJ6bsl03rI5Zo8AimA3h7pWLOXSZl3gPgOpKY5Mzc5JP35pdc02tncEiGDzOXfYOh9ivSetWCRfSFKJce+6+27ZpL///Odln8SiTqfsxIkTKiIAMnIW0I7lg9fL5wt27vxz2mPIgrB3HnnkkRGAze+hb82+On/+vOK8qBF7xx132Llz5216elpDHYnZiMOJH44ePWYPP/ywfeJTnxQLkU6Jf/WLv2j33PcSFbqwKWsrS7Z07qxtra1ar43WO4z5hE3XpuzOEyfs1ltuli0qimU/sFanFQZEURBAbi6lIkaM1a/HoOK+YueJkl7F7fsFzVGuMtYyPM7AvjGB54UZ2PgMEgUkRACwaaXXCPN0Rv58vMAfQY4IxInMEjqL+JfnKUZm6IyBcUlsWFALec7ysLDJa9BQDTIOkVQTfbY6EgKADTiL7aQrD3BMRKMwtwjbLsBcswacvU1cTmfEr/7qr9ljj37BXvHgg/av3/0rlsn7rASuDVkQ3uvMmdO2vLykvAapHTphkBPBHi/MzavTEBt0ZWVZw2Rh7nNd07UZgZYuI9i2peVl5RAUrAFP6II4JgD7uK43o1igLV/E/9hP7JuA49CJGQFsSV41m4rdpfVK52bIzyJTcx+w8JyS3Gi0ryKreT9qEjinboxu221hAEaQEME3EP8CYGeJFfc6NpEZ2sFaxWr5tHV3t2y2VrWJclm5zIHDR+QrLy+v23OXrsjn7KVyArCxZw2kMyjc0k2kWTc+YHxEslCIvf81XyHbFX9HQ/ZCt7KfhYR06AHJYqEm5qv/WAC2D5pLKe+iUAoTGJk3H/5OMcDlLArkYshKUKihMFXIK550AgESMD1r4QMgFwH8abaQ62IjKxS74yK5JA503M/V6nrukcSgdRjryHBCiQ+GJkaLsgzk6thO5jwRq7HXAbMhSDFLav7QURWjytWK2OAUdfgdrgt2/rUAtuzBGICtJxa0ezXkMsirwLr1LkPgCUhyDDTNjTq7yUOqdMj2+hrWiA3QrJhUQkMcAbCpEKurJZWyJ574kt11591i0ip/DgP9Bt3OPwjAFu5DrCuyTU4+eGVzy1Y2d9S9xkwQwG32Hp03kqcIQySxvRS42YcCmMekF/k6FhV5NvwfzyHPNMbtYBzqegj2my6jRx991C5cuGD/4l/+C5dhDAXNKCESNZlhYCd73jXbTw4FYNfbu3b40AGrUpgamD39xSfs0b97xIYthrAnbfHSJQHTgD7oXGfzsPIz9p3f9ZA9+JrXaN5YmqIanbmQA0IXbSTKyDYF1r38lubFOVjJ2fAu0rbbMIGXnm+rE1Ss830pQGQZK8WcdVoN/S4FH/Ap1odYXtgVdqjTlQ2lU5i4DiwF9jQ2FfJh1KTnvTVnJPiXeA3YSgqZ2FdwHb5PnpujYMHk6gDQs6f0t9cwsCOJxzE5LySMzl8KWb4xCd+RnIZjCSIHhSLx+B6Rbwwz5wCw1V2UyqhLRu8TznZMj1W8iA0iAf8hXVK30Yhou1/AjCBztINxf7HOUYpR1zN27deCrVzj9QDYcQA7yim6f44DIf/xAOwXQgDG15ffHccAtI+CT3uh17nRz6P/EXZ5TafFCwHk8ffHr+1FA9iCooJG8NUXGEETN74xIOzRvhuqNhxOARZqab5aAztKc8QbCirrIYAiwHQNaYwTwUEEsSW3dJUUiQ9x9Hax8VaBfQCb5FGTYMOhwlgR2AgQFkPLQXItlK4+sL/D+4gBh0ZeAOMjgA6TDqCl12spsdY038AWdwA7o9a9CKSnAZSlSeiT7QnaGOpiOVo5AfFdr0hVOfQwQzU4OjxdW9BB1cEIALwAbFi4/E0Khpq3paAP6RVv2ua6Ajpx/LlCyQizVtfX7dLSkphkOEOYT7DxqOSimQTTd7o2oYGNxw4tmO11bGdjTW24B2anxZIkaMNJzy/M2/zcnGt49ToaFoGhQ0eVpInPaSuFpQnTQpqXQ4ZWoWeZsjxyGEEjysHpnpIhAubtrR3JjRDsA+LBxiagJhhdXl2XFAE2VAGYKtzelkWAw9p7hQ4gnKo/euY5PW9p9ZLg0dbV7Vi7BQvUdbkEbOCAgi5uTICiMeJfnh+sEPY8gQUD5pA3IFhTK1eKpKJgDBjGkV9e3bDzy8v2+re81d74A99vH/jwh+0d73iHHVuYt8c+9zn7sz99v559s75rq0tLCvSRD0E6BLZ7pVyQBnm1XND7VKtlrSva5tWJSQ+ch7Rhols61PTsyErlawXvMB8SMOscbK23+5YoTtmllQ173/v+k3RI05mcgkUFiFRQXQRbZzOMRw2VYi/kUHCILVKjf13GSWcssgscxP7mD2fcPv/HDSuIYVLz1X+9/2r7ViqmFRFD37+SqJEV12/832g02VucDRJ1DbEaDMQ02kIWA7A2k5aeKL/DOm9sbshxRR1y9iOOgJ9xP+wXPRuxqIZKPAnS5+YXBDZwJgmYAahwvFeWlwUU0B5HAYd1dRA7qcLU9TXEb7Sq1/7MWSjXB7B9za51JLEI6Wwkb2lWMYgAtduxqWrJDs7W7Mfe/sO2ubZk07VJ29ratCZt7dPTOru77b6tbrbs6WdPaz2lG6f2aLdbUQ+bLpAf+oG32J13HLfhHsPoimJJEuih/Tse4IzA3NDJAquL64/rrwIOxT5ARbWYeXEhvoYYMmPAQfw+Z228zRwQiWsFnAO0xm6Q1MTp9Qr+0uj67khLmPWBKQZIHVtBuRaYHNx31O7GH8WWvliUioEShSgAbMkjEeBzrYDl/5XdGDUd4yBHMRWwU9vbujYG8kV7EIN/7yJp6ecCcoam62AwHMFyZC/FpFbJfDolIIFr2d7acnkK2nWlf12wJDMGKCAWS5Yrla06NSPQWMzbUGSOLEcVoJst6SDC2O81dszau5ZL7lkpgy+jSNoQ+zWZGLj0k4C7jqgLApoE8PQ09DA5RFKlIxAbjhqF3DhchmIo+tW5fElgtfSrGXDL+2XSllBHC14tLf1qZEOQDKk3O2qDRUIEWZBOj9Z7krAwzBHmrQAF1z8uTExapTYt8HuX6ySxk5QFXUaufV4uFnT2N1eXrJiGTd5XMoxfYzAODFTY4ySxMKSkj07HEprJhYr94Xv/Tzt5btFK5YqGOD74yu+QTWbQHkkGvm1hfkF+HH8Mm55nz88WFublk9Fy3t5GXooCbltaykh+1MrVAISZbayuWm2yaiiNlwtJyyZ6ViulbbKYslyqb7NTVUl4tBu7Vi3mVQwYdJp29lnkSDpihKloo+GzSXVa7DRaYrcD1JCrpxmC2OwIwN/ZbWmQYw79cYFsLl+TR8qLYWmsh1reU/JvyF3ZIGW1yWnFABcuXVZxjOdVmqjZ5ZUVAePcH/romUTfFqbKttfasYWZSRXTU9mqXVlaU4zHGWA/ahhWJmn17S07cnDOCvmMdVp1292FxZS2QskL25AXpiaL1mztWrE6YQuHj1q+UjPLFARiDzW8uWv5UkVngDXAx8JmxS6sbjetMHPMkoUqF2KNdte6A1h+kxoYyvMEHIhApoqhQwYwbarAXC6VbOnSRQE/nOMDBw/IBsG0jklWqVKWr8e+njp1SkxpOrI48wweo82Z4WPEsyT9/Hx5yQdHAkbynsgJse7YEuQm+EA7/d5777XPfe5zis1uOnZM/unpp562hfkDYqM9+eST9h//5L3WHww0uBEG9v0PvEygAiDQmZPP2vKFC5akw0VzSvg3bXfcfofddvy4S/+E2CO2+hKl70o6gu4BtF6dtR2ZiZFwE+PucdJBjCX4nWgDAXciIB/BLc8RfEbCjRlCwfeGAVkiul4Tyuj5hRk0p8+f904PBU5pH/IXtPHHQZkI3PBaFBXo9ItscREzIPwo5k948RSFEVgAACAASURBVCuX0V6gW4JNjW8UK22I5Mc4Q92l0CSpgT5pj9jVGazcCcUefC/3jD8hpnHQ0yUckPxBp/6/+6mflrzHD/3Ij9hP/+w/dz1Y/FuvZ1cYbpZK2elTpwRgM2x3fW1NsxVoZd+t72hPHTpwcESqEKtxZVUxzURlQt2AkF7Ivb7x7LPazzy77Z0t5U533nnCbrnlFvmh3QbAJANWtwWCRxk2/D5+iY4C5B49B3AGtoq7gGmct653fkaASX5TYFrMKyPg5LOT2Lvq4JLufNrWNje8q1EsSdiYA3XSxbkH0rdFt9b2LEPsknIG9mTWAewjB2YF7l5ZXrNDx262dL5o5y5csktLq5Yplm2307PuELLJnjX7eyqiDuRvYGBTxHFpitgGP2JDByIJgD0gScy1ee6xQOIAtkuLRVanWJJjAy3Ht/P1YnFXJBkjrgAcqRDiQ5R5fU4SJI9KsWgM6XapFaQgu5aX3npSLG0Yufwu+2dqsqZ94jWDpKSl1ok3LCF2K2uPD2g0myrecX8un1VQDkTswr/YWWIAWKQic4koFoa0DYldvGimrqQMs1x8fhf2iGvjb9HZhumNL1paXbHN7W07fOSICvbEN3SYVSaq0sguVycEdPP8Adu9QESRwGUfxgFsPhdJSGCtd/S6v/Q5WKyP7A8Sd5m09glnHP9EbqH5BxAAgs44OIRr4vM7SK15PIdE3Kc++Um7++57dB54T4rFkg8lR7t2iOOLbml1DUfNDmHtUlnb3G3a4tKK7TQ7QQ87HYgLe4pzBdJLgtWxJe4pyqfE+BpfxAf+nmcRZZ0YlB4JI8I1kOhIOZmNnJZ1ZD987Wtfk3zVL/zCL4wGOQpE1fMI/wKWD5AQoXslr0U8f+Gcbde37QADoolle337yJ//pZ195qQV0gC4DVteWRVxoQUprt+1QrFg5WrZ3v6Od0iui/1ZrU3a5aUrduDgQa0Nzz/G58ImAplEALakY50QybqAU8T5OmBInF/sinIrvU7bSWrZrIDrSiknBnbsJNLQWv5XZ1ZZcTydndhgfscB7LbY05wHbL50wQOwOM7+jUUEzjjXB7EK/8PZIoaUVOpw35fGQbpOIHVZX56h1j2A1xFfc10G5PiI6fYB25hzx+fMPUeffi2A7TK5XuBxeSy3hV4MiN3JLhmivw2yUiONaSS3pJN99QyM+H5cSyQBRgCb1x/vCCAeGR9SGW1kzKcj6Sna0XFgXJBewK0iyKsOn0DCirGL1kyWMHTbxKG8UTj9BvjJ/o+uf6gFII9JoMR8N/77/wSAHa+J2O7FANjjt3cVeI3fuf3EA9el8EW4SRthDJnf16/2l83AKGFjhHmcSClEZxkdGSDBvi6w6/xIu44W9IDwK0hXZSqwJAJLW0m3dIAAPX1TxvY66fqihxxA57hR4waW9nWoxEQnP5IAi9qoQefUHbgPI2CjALxxQEiONUwCoACgg2EcmbQMijsaB0m1XgCXSW+91SCuoD8KsIXxFdBDC2CvryRE7OFUVhX1uGFcNsVZIgq0g2QJgZsA8LGgWkYvTFLXRPKMS4gArMfrUashwWciKWPKEC11zlDN7/Vsq74jgJt7JykicYQhzT3ADCCRA4z6jvvvtd3NNVtbumT3nrjNysWchr+Ua1Uf8jVV0zog1cE9cM8cdAIIb8n0IgMNjj6wZCDAg4FIXkNwhw0ow6H3ycQD29rY0t/hcAlQReBLpm0HPe/1Dau3utIY5XmNtIY1pNKBawwGBt2Bw3yY1u7MBZJ3B698veLgUTHSKEAEYFETsHGSAqT7tgHDFpC92VBLfamYt5nJqs3WJq1S8IIHDgvt62J1StXoxZU1aw/N3vrD/8xuPXG7ffxvP2H/6n/6BSum0/bBD3zAvvjoY1YlQLp02ZYuX1ErHexGAOvJasWmpyZsolqyYgGdStrbaCdLq02d5xaTMLXChRYjMS2D1EEEqyJTgZ+1uwPros1ZqNif/fmf21PPnLSFQ0cFNDTbXZuamVEwrjOhTgipvXrQI5WghCZMxwDZz32QnxgDRKNR/2aysGteXmvUx43UjRJICRcRvKqfIhh4sW73QV1sj3QCcdIDV8DVeWVf4ByRTwitxNgYzjXPDicP2wwGGMNPaK++5557lMQ/8vAjCgzpWmgKyPSWVartaMETKNDKj5Yo3Qh8aGBJeG2uSRIkuaxtrq1paE3U6rv5llusVqspOSN4XttY03vz3GBPnDlzxj796U97cMtQuURa4AgBcLS7gNw4cwIzgkbAVyrrsXhH4BJB0mgrWSPerzaBHmNTawZoIJYELSZow3IuA6MnVu2lRZhDKqevs0UxDS3Z4zcfs+990xutVGCYDBrPbSUusaip4GBottsZ2FPPnLIzZ88bdS1LwUxjLgDsqrTtdTs6A3fcdpP9Nz/0/VbIwpJMWrmQsc3NDbXqwlTnPIthQwErMjQ6Pa1rKpHSYEK/r5SvtVipDYFjAkfGdLkE2IYWPmwGrwvDmufqbFgSD9fXpYtFEkmh8wEbja2O9jy24vNvPpe3xu6u3t/B75wKsAAIsQUyAvAe6KZH0jRRkoT3EZhOmzeySLDQJY/kbbBq/4MhIoCbNtSgq43UVNB3VWAaNEPZszDwuDaCYoB5gAb8l4LdwFoSc63hrYokhiRQSGMQFCpBg/lTAsTPSloDIBcQ0bJFJeUkOEh2sG/UPaLmpa4YKCRgAJ4dAOxu09IDhBiQz4BFDRO5J3/EngeoiYko900C5HqZXeuJNRsAHDRcs8561sClTk+dTrCE0GEfBnkZSTEBFmvGhBmcJYBs2G2wYdFsJulXi6KGBMNe964TnjsFCP4O3VJYcrnqpM0cOGydQUIa2BSOeUZekAdHdVAadnghk7J+q65uA2RNYA2SgMCqx4/DoGru7mi/AXZZJm/l6Xn793/wv9vmbtt2G0277aYjdu9dd2p91tZWZZN4jttbm9o7rBUfJF8Al/hcig8wakiYkXFgeJYKKL2+mJELs7PSz1w8f9YKafx/0do7a7YwU7HbbzpgRw/MWKu+YdVSxlLDlqWGPWujrTzYkxRJt9mQ/0I2QLr4mZyAf1q/YaQD6NFSrKHMW9s2Ua2J5Z7Ol+zK6pa1uj09s9m5WcvTnr/XE1COnRHDEmZhr2/L61tipMNenJmasAYdUb2uulgAk58+edpWN3bEeD1y5LAdPbhgnZ0121m9Yokee3lg7UHSmt096W9XJ6YElOCHAYVhN6WHPSvlYIrt2drKZSsUslo3fF6307D52arih1SuYLlS1aYOHLZDNx1X6//6DvEBWt45PxfojYahZa1Gw7ZbA1vcMuulK9boDW271RUrW0NE0R8eDuwrjz9qtWpZXXZ33XWXNYmdLGWXl9alD37pwll1peCrSuWyzj8a0Zo9QmGtWLSHHnpIYPLp06e1JyLYeN/999tmfddOnzsrHyRZkakp+8bTzyh2PXjgkPzh/PyC4h46izRAkzkh2v9ZFWsna5O2trpmTzzxZUmS3HLLrfaGN7xR7/nBD37QwbVkwn7uf/g5e+1rX2vMTQFQP/3ss1bf2FTBH5CRdT969IgGTKpI5tiY/6u5Li41hy2KLdd0yeEnYsI7zrDGjscOGM4AX0e7yvexdSTjxE6R/cy9KakNzK9rE7qrc0XYmpFVRFRNjLufL6k1mhxFbMyePXv6tPY+4DUxJfsCWSV8geu5Bp3/CJBSsNSQKgp5PhyR65Zkxd6eFfM567edQMN1A+LwvPiQfGNg4wlwDcCrhhBGreOgEe1xAQAKUiphgBx5FjIO/T1J2HBXFNEe+8IX7df/7W/q83/zS/+zfed3vU7ngTiJHO/yxUtW39mx82fP2dKVy7rOwwcP6XkDouzU63p/nnFk1yJBg3Qa96nCf6mi/czn+KZz5855gVsEDFN89OpXv1q2jP0GmQRyBj7bQR6XZnAAe1rDQCl2EBVS9G5KkmTLdutNzd/g7PM+EazQXqHguedxWgRfFJeG+RR6Xn23ZS5R6ZquAvwBNUSs8m4yOlEWGPy6tW4LpaLdf/tx625uWre+afPTZZuamrQLV1Zt5sARS+RL9tTJMyrCwdonDsriowdDa1AAT7lMER1s5G0QZ9hmfj0uiSMSTr+v2MT1l1P7M5jGNK6dLODgddzzMR+PMXnsRojxUYwxI2NU5C2KoIDroYPWwf+B60gnEwLakJ9EWm6afI8uu8TQrjA8lKIF9mNtTdroxCF0IkEWoSuR/bq5tW1bO3WtLXmd8lfJankHgQM9SFXlJV8JiM3+Ic66ePGi8kb0+elicvDKdbvRjEcqiplCmu9jCe0t1gwglHgb8Jr5H9s7dVteWVE3FX4U+1ybmbHKVE1F+9n5BfmEyekpXf/E1LT8MzrYEVRjbWUfArAvcE7a2BEEdHnSWMxyOTzPb8jvOe+A05IuLBWVaxYSA8vTeS3CHGx/t5PxzIskk0rZc+fPa219TR2DwaYItB+jFo3kHIKhGxUtJBcyBocFnIRcHAIesjYQtZY3tuSXm9hausvNB1lTyPOQxmdH8C82CWkKYhHOmIaNo8s9pvXvaxZyd3U7eJ4TfRhXRfyP/YlgP4XYP//Af7a3v/3t9rKXvUwgKWeDbn1JcZhJ3oX37fWGNlGt2ubGmuKHK4uLdvstN9vBmVk7+fWn7IN/9gHLQSzYRYZjW7Zc3RVU3yHa9Lv2th/8QcmBslfwLy43k5B94mywr/A18iXBoTlRri+sJxaMFMMiO5Jzn0bOok4FcpNgG7lvYm/s6ubGqmWTzOrK6f4hKhD/cY/E6vwdcSevw+BFsIAyoDa4VNPvP0oh6jUHA10n98Cak8NynVGGiIJBZMGTK/IzSQ0GZm0kS6rDPjCeISrKLktOM6geuHiAnoPOR8C75LciOBswx3gtcR9GPGD0eyO80H2c1liduJHV7kS7SPhUCiJ5Jf/AnkRAexz4jvfJ8xAZKXS6xAKnCFuQY0N+tY9x7Ou5j5+X+HpxrVRQCdI7FLsi5hEvbPz1fF2uXhu9tvTnkTMcG5QICSd0I/Aabr8jeP3NQ6mV596gYBXJydc+m3h9zKy70cf1ip5XrUtQ54jfG8d7YuylWx0D2ce/Ttx+4uXfBGCPmJYh0NHihimpUgKIoutBMzfqgg1pVw1TRf2GnS0jINubm0bgNQH5PoC9P1xFAWYYQBhbAwUwBJDoqo0QWqR8UKPfhjZhqCjFys5+hVgh5li1Gp0oAGhnR8uRBO00AmqxOgQIeztOvwfzC6aOB5ZqZw4AtoB3AfpJORicCB9scJKGuAEY1gQoCJNFQUioqOswhY3sQD4O1odbxoc6zi5hY2gQ2QCtIx8cyTXByohMcNZdgKXkNTAknqRjUGHFkCSiT1hv7CrBJ5iOYLckMLIZyVjMTU9YKZeymw7Ni0lQ31zTQEe0qxO5tFqnABIA87l3KsOqhoaWEy9COMiIw6PNRi1M2ZyVKqWgu+cTxR3Adj1WPkenDpYEmnUk8WLJDYa2tV2XPmSrzyTXwEIIgzAj+B/XKIJDBFQC/UNQl80BrLsGusDuUP0WA4uWLAEWvodJmKm444zXNzb1NW2xiXRSrPWZibJNw5jOpDUNWmvbG1iyULaVrV27vL5piXzB3vnjP2a5Yt6e/NqT9nM/8zPSOP2TP/5je/bpZ+S4Li9eVKtluVDU6zAMC/Y1TLiJatEmJss2OUFxgMABGRafciwpAAoFGlYTABaqtEgYhOm8gGix4sW+hPHVGabFFru8vGKf/LuHbX1r15qdvgAZ2ELcp85MmIpNUk3w6fNsHMAmSIkf+5VEN+TXGsCrgiDJOwCOXm30XyyArZ08pLDlurqyxAl4f/syJjxfzgfAO8CRzgsGnySF68vlFJREgBHHDojDtd90002yewS1gNELCwsKHmDGbW1u2sbaugC1GPyLMVguCcRmHUi0GaJGMC72tZlAAtgnm1sbNjM1bfl0xrqBSYCdY8/R1n/77beLgQJIR1Cxurqi66FVe31j3U6efNYe/cLjalHf3NlVsB11T2FZ0MGALAzMEOmYbdfD8/CEWcys0CKkTgUxUbAhVOidqY8d4ftq+WTwVjbjQLxYDyRQHckHoUmL/fHukaTdcdtxu/eeu63EYKNWU9+DJQYYpfdR+31PxbTOntnJM+fs2VPnbGun6XINAwJiH27T2N0RYH3k4Ky97jWvsJfff5dlknuW2Ov4awB0w6YOGtgk7XKaBDF9TwY0bKTfH2nC+8ArLw6SCPiQqH098aiLSGClQg/yQoFlHYEO7euYDIUALJ7ByKaIAVEESPADMfAbB7BjMjbu7HXd44Bz0GhV4QOdfphezabli4CUDizzPcBnBaUElXsu64WP4gREVua4zEo2n3MNVCRgsG+BDR5nMojRPRzaFkO1Vla0ZoBLJIfcP2AbyZ/8XtGBOlgF+eqEFSamlJBjXyhMOBBsYglp+AzANODfoK9ChUt/wNztWXrY1+fYG3QSKRpjswA9vODqMk5IzuBzAMFonef/drOhQioHTmxDQPY+TImEDSXn4KxpMirWkAIgEhAEt/gmH5waZioEDXPWz9usvXOLfawAPtjRNJ1UqawVa9NWnZm3XiIt0B4AW4OqiQ0A4RIDSwJskJQK3NiRvA52iwiChEAxidOSNOhO4E2nZ9XpOStOzdl7/t3/auv1luz+3GTV7rrjdsldsQ9mp5HZycnGlIpFgT8kVrB+alPT8mEUuEiuN9bXBCgAfsfWe9r7Dx86qGtcunjBZifLNl0uWGNz2dLDtt10cMbmpqu2u7Vm1m9Yd3fFygXvAiPR21pft/rmlqWGCVtZWrJCviifz/1xVol9KI5K0I1EiWFyrY61mFuZBJzJSDsTe44dnakBTG+JYU/Bz4dw8+zS1h0mrTlI2er6hlWLWcskBgKL1DEz6YXjtNjNGZfESgyt19iyQXPHkv2m9ZjfQTHIktbdQw4iba1O36qVCbWx59MJa26vi6UPSA/baWF+RkkrutH13W279+7bxA6fmJ6zyZl5G2YK1k9lLVuqWrZYFoCN3d8bUPzryl9RZAGUb3aT9tjTl60xLFprkLTWIGV76bzly1W/98mqff7hT2rwJMWB2267XYPe+sOUPXvmQuhQWxMrHB/F/4Bm0vXudmUXsV+vetWrlIzy//jQ2uN33GHr9R17KgDWx2+5VSDSV7/ypF25dNmymazNzc4JwOYeAR9J+IqlovzYzbfcbM+efCbEtgyPquma8Fc33XSzff7zj9qHPvQhgaP4lN/8zd+0m246Jl32Z5552i4tLlq1WFKLM3sBsBEdb9jd2CKBFYrpHXjmdYhDojySJCQCeBML+CPiRzi32MTxgn4EuCMQTjEwJqLqiNHgQmfDxWTzegmUxzH7ALanxKKkuf+JsofplORvIIycPnde8inYHnVUDNECL410QQEwlHQSz6tAGjo7paPbHw1JlATRYGCVUlHdToBWMaGOLLSYxOt1AsMy5hcxGfQhgz6Q230mvtOBeH0PugkxpSWsWK5Yo9m2D37oL+0P/+iPpdH+6//2PXbbbbcKjEJ6ivd87tx5dcgAYJ86edILIHPzAqe2trfElGbt5xbmxbSulqtiWGPjRPoIhIvoY/CX8ecaOhbmQgBMITWCvNrm1paTW0IXrYNezsonZiGeggTC58gDUUinOwU7uL3bFoAtNmIAI3x9IC2NDzX0JHocyACkJo+KM5YEXmvewsD6Q/IKBmKaJBinS3kq5nZsqmZ3HTlqO0tL/MAOzFZssla1emdg+WrNVnfa9tTps2KvIk/SbHckRQCbt45vUCdQ1tq4BrqAVGimCEsh3Dv8VGCKXX8dl+rgIEWwdz/O8Lb16wHYMZfmZ+OgUsxBBeSEWHocwE4yMyKwLyVLM9izbqupDh3k9hZmapJTSQz7duXKZUmLEX/UpqZscrJmuTCMvlKdVAci1yd5JYrnOl+uKR1nfHBtvA9djQDXNYbzAuqHzlqAO4q3jV3kQ1x2DFAtAti9blO5FbGZZkWpiL+rfYXfvPX4rSoIamZDANABrxU/E6vPzViuVBTZh9y5UC6rsMgcA3yd9uKYDKMkIWC+h4HwehZBl5pOY3LbEeCtmA9pNDS5kQrKWj6LNGVarOpqMacB2PgpsWspRAQNb4/fHYjk38t0J5mJDCObmAbY9HkIo48xYE8WIGgy+8/HYaLQ8ylwMmnpbEF54Pp2XeD1VrMlqRs6Bei8A19g6LID65gZB+V9LxFX+Yym2KHKvcTuwwggRgmR2C3J12L2MtwyzHgCDyE+JVf7wPv/TEWut771rT60k+Jc6GZS9yIyS5De9vAhGQ3D7DZ27eTXv273332P5RJJ+/QnPmFnTp4SKYYYA5+v8iT+getPpyUd85bvf4tBPIq+R3aEZzw2w6YBsU9zjNyWc/1cF/cdOyA0nJmBuoYsZT50jGdDB4mDwth+/pZ8rNWo20Q5L1IWxWW+RwxAUQJyDgUQOs7xFeSryMiJqQ2g3HUpEjrc2SvSzWZOliQZHbtCdiSuLb8TZaK4T+yyCDihwCCynIgiPkR3hIpqSC4SpPuDdR1kJt4KM7DCPot2Zvzf6KvGbdD450jpRrsMgcfVHTA7nrfoLMkvRClEl+KN/m2c1RzBaWFxAYOLxYUYA8Q8i2f2rQDY476D1/COgIHPzwkE3GtB2uvd81U5IgUh9vQIwA7FaUiqobAXpaECDWDf14cTHfHQcVzmKowmFCdGMUKMFcK/nN3rttaHF7kRgB1RGuKX+DEOYI/HYddeX1yrbxnAdnZZ9ImA0D4gQ2Axx/saANurfa5HCstDgLCAWX+NkcxICML4mVcPXcvLN5A7y7ixRpsaVgA/F5AQ2wR83JU2WgTGwt2PNkgw1LqE0aRyKukOasmJhARL7d6A02w6JSBDORGCBjH9+q4h5gCOD0/EoUYAO258N1Q+5Ar2MCAoDK1dmMaBFREDzecDsFkXXzOPXvR7oaAQK68A2GoNCuvuLfEcEtcfVbVUA6xcF5TWKHSjtut1BXKAwWxKGVsZ0owSqb1O015y1x120+EDtnjutLT3brnlJtusb9uRo4cF3PGM0OISyyhobI1AEx/NrQQUsBxDR9FAU3oJ+Gg1odpFVQrNs1YzAGc9291tCsBGN5J7QUYEyRPpQ+ZLqoh64O+s+bgXYuEltmS6xmJSwI4C/hy6Wuj8hPcOk4CdYe+sHr0u7TvozaUzCmx4b4w0gzoqkxOS9Jiqlq0C8z5oEJKgdPeYEZGwtXrTVnZ2bXJ23n7qZ3/GTp09be1uy975oz9qnUbDfv93f1cT2qGXLz53wboET2ppy9hktWylIkNQchpoV2MATA0tTK9elsoT2v8jZma3pwSSa6eyjGMDnOJjXIdLuoGtjoZeUSmfmTtgj3z+MfvIx//WEumcAmja4gELXJ7dGdjeDL4PYGsaegDPeI/IhBo39OMJ3VXGUUUbHz03brjiOX8+o7r//ShrgjV1dkzgP42cAsUQB7CHAkFgbMO8kNFMmAabEqjGqiXXcuedd46CBVhRBA20pb3iFa8QswNm2c72tpWKJbWxkQSTHNBtgDUnEQdEZu+fPXfGpV52PFCAzc01ra2vedsvQVQAsHmGUetxfn5Of0dLNyArwcTp06cU7Nz/svv1+s8tXrK/+KuPSE8Tdp3aCicnbWVpRZI9XCsAFmCjtyHus8tYw6hpFtu0YLAAfHlQja6/t1d6i5ZrsUXnG58R3+P1KWAdPnTI7rzjDmntwrimaMAQGcBEvna7hB113Wb2ViZftItXVuz02fN2fvGKWg+RceA5Yq/oKrG9nk1W8nbT4QV754++zWrVgjXrmzqjFB8i2CugIuix8fr4EoA5BfVDZ5yQqBJ0YStcygNWnw9yjIEbAY7AY4LkILOBdEZkY0WWEjYBFq6madPSDXAbGI7jCYpkqGBDZGJLIDbPWSVoLEY96vFgTQnINQPHeM14zvmce0llvJgQ/cLuTl3XrA6hoTOVJEkBWBKY6gSv3Ku+Rsuv4V0z7FcFVqEDJg6WZP0AsC9dvKjXZk9iWyS/A5s2+IliiSQwIwY2ADYJeaY84XIKAI7qEjD5T8DERL9rOZKZvg9e7HdbGuCIZAUFCoYbokncRV8VNiAAdrms4qc6mbpdMaUAb9EZBbwG8EVvtcGgP3xchyGjKR98BcOaeRPprHSFAWc03CZfsAJDh2Gw9/YESnNvKgzm83of1htbFTs5IjueRGh7t2kZpElKVStNzQi4ZzQRACZJLKAedgd5L9hSgNfoK5PQd9u78nXDgcuxsV81gIcTp/bPjhiGyG5NzM5bYXLWfvW3/hdb3YZ9n7JjB+btTa//boHQFLWYX4F2MIAhUhDIQMDCxadP1qZ0P5ol0Wrb5sa6Ziuwttwje4W204lK2bY31u3iuTMCsGeqRUvttaSB/cC9d9itRw9YNj20vfaONTcvWS6NlnlSeswdQKGNTatvbdvihQvq0GP9s1mkdvJWbzZtAyZTj8GoSG9N2trGlu0lcyrGZYsTdva5RcsWCjYzPSXgttXYsW6roecMIM7z0dkrVa2xl/BheHtdKyNFNqSIWJZ+7E6jY1uNjpXpBEBerN20UjZhU6WcZGqQFUE6hiQbeZb1LWIg9ozL1gE8oeNfK+dtspzT8OR+v2t7g74kPtCPvPX4TdJ4zherVps7YIWJmnUtLZYkQ0CFYKnF3wfU0o2CDWSfdvpJ+/Izi3bm0oatbDctNzFjlbmDlsjkdSYZZNtr7liReDNpNjM9beXKpPS0txttJYlfffIJKxbzAn0BfznDgIEUHfmcxJQCKiAg5wcbpCHP2JZsxkoTE2p3hrFFfDQ1OWWXKKJvbrodSWcVI5Jcsw81jwU7VCjYgQML2nMPPPCALS0t21e+8qSkJV7zmtfYO97+TvvoRz8mAJu2ZwZ2l661TAAAIABJREFU/9Zv/ZY69SjGPvXU121na9OOHjqoZBobSXH21ltutampadlHYhSRCCRrELR8AylEnSb9XiCMZB2ACkxSbCF/w/1ynxH8GLWoB8DvKjAkDNkaB7BjEvv8cQiLEdlBgbwDtDEWDw2TdAt4ofXcc4vq2KD7gxgYe1iuwP6kSNcLxUZnHEbbD3BFPoFd5h4ZWhxBp2q5ZCl1t+4TgCKIEpN4+cSY/wQmUyQIROmxWJRlz8c5NoqHBkPLF4u222zZ9OycgMTf+K3ftk/93WfsxF332Ht+/dfUCcgiMPwXwsqpbzwrIsbK0rJ96fHHfSh8bcolvDptFUGITymsA0AvzC3Ij9HZxvfZZzx3fC0FfNaC2AmGLgUYnimv9dKXvlQzQ4jHKdjQ3k7uFjVvI2sQf1OtlGUXKexBvsCfEOeokNfqihgDIBMBJX/uXlCMAFrsHoxrp/yIwgyxg2YjOUCj4doQh4YATnS/mvVaDSulzIo2tBOHDtohBtMuXrRi2uzQAuc5YfnKlPSuTy8u2ekLl1RUA7gmxkdeSQA2gGgyrQHB2IhsrmD17W3Fpyq2j5G8fL19/saohV+scGckevzm7MN4PuT7xzRPR0X28bkiIQf1PQ45xP8e8gY5D51EUUpAhRZes9OUDUOfeX56UvMSsGcrqyu2l0jY5aVlu+fee7V+xLzsC+SxfAgv0hMdEYJUKBhgF7zQEbtJyT3FSK6UbY5BtxMV7SU6hNlXPOd2Cx/u3bsRwE4khoYEsIpgYWCpD50biEXNYEb0tQGwIVsBUCNfhCwVBTzk+3iB2sy0vkfcAyB16PARy5fKum6BYkHrW3Ko0qR2oGm03tK+pZ7vUgt8aL4Ne0p5NOzrrGRWcnQHC8Au2UQpb6nePoAtYoY0FfwFoh2JBASKNvgI1k6DyKVtfH0AW9cwBlYJx/ArG4lBEsUgeUX3URuZzJU1W9nYthb2THkhaWTOu7wZCoy8SR7Ay0kJXnzwjqDYLaN8O0hB8HxjDh6vMxa4FFMjkRK64bhv8lx8Cf7vwx/6S3XX/PRP/7RsipO9YEy7ZAVxL3sJ8lW/2xfxrLPbsK8+/kV79Xe8wtYuX7EPf/CDeHEN3l5aXrFdOjgBy1kBHn0+Z3fedZe97qHX2fTMjGIoYVewXumM1IBSJy8Sp0Lu4BoioU7yNGhkMyg25MD4ygjCwpxWjghTPDCxFdv0kFhFKo4ZCK6xrwG2wW4C5OL/WYsoR4tt3g5dLsJA1H1Bx7yT2rC3MSeMRTrWUfYj5FjehZ7X/XG+ON/eneKdL1GOSXNuoirCnsuJOCvbwWPHljRlWLaJGDoCxdG+RgB2lJONMbOvAnbHJicLOxQm5gCfSHcvAGBHux5fMxauI+A87stZnwhysy5xLtI4vnEt6DwOSo/87hiArYpOuIdrAWy3A/vkvvH3ib97IwA7nqVoT8ap1nrdcKivK8ERY4YxAHv8eqIPkUTsjV7g+YOnQDPclxOK66vLCmTeaA+vXZsXDWDHRXM2tLfyXQ1gu/FVEi801bWa/e/YvABGLhnCoEEBq4FtLGB6PPgSCBzb3fYZ2vqdMC14fxO4xg5GUkHDmDB8vGauZRzEjn+rNY3VxbDJXT4kTADVNflB4Bo1VDHIclANBdSlxVQ/V5tYkP0IbY6xVTQ+u7jpC+hcZnK2sbmloAuAsN7tq8U1PjRnfHsrhA5fMBCRHanvSRfLq+++9x2Q4zq4TtfjdnBbgFMQzsewqE0abSIMB6yOEi3kzk5ET5lEmSDQHaEzXBgkiPZ1OZ+x2245apVi3uqb63b8tlssV8jY7OyMa48V0FhK2cryFQ0YOnL4kBs6dApVafK9QtBJUk+QQALJNQLCYJjVqcSAq0ZDLAksHq07sD84LLwGgfTa2rpt1XetOFETS0EBPu1nkv3wQECbXEOFXOJBQFboJlAFLecyMABYarVXkYFp1PsFFDnGMKyLFjHAdABs9grOcGp22iaqZelV5zgbaEopmPVhYFvNrq1s122z1bFjt91u//3P/nP72Cc+bsdvv9W++6GHbH152X73d35H56OxU7eLz10QK41hnFU0Hgs5tU+XSmjEZWxisiIGNuwO2qAmazNKznEsYmYGBjbOCedIRVcBAdcbgBh2DAFFvdmyVK4oVmK1Nm0b23V77/v+1Nr9oaRZDHY3yV4YFujCHFEzLfb3AhpfbWjjvh93AtH4XWXPwkC7cSM9brz4+9FZvq4h9GcaTs9+aBVkRPg+z9bN0lBFKEmg8HWYQJ7JZxXksl6Awi+7/347fvy49EIf/+Lj9vIHHhDz+lOf+pQY0EePHBED+9TJU3bhueesNsXeByDyijosSM5/bGFkABUsEIIAta8Nhwq0OS8EFWhE0rofq/IkaUzBrtUm9fv/N2vvHR15fl13vgqohCrk1Oice3qaM5whZ0iJIkUxyCIlWYGSlZxkefdYpk2tZXl1ZK2DbHnDObtr+fgPeY99jtZrr0nLlkWZtiJJMcmMMyPODGc6TOeAnIFCBVRh/bnv+4BqsDn0ehd9cBooVPiFb3jvvvvuBWQGIDh+4ph98YtfkEEJiR0MpOMnTklr919++CM2NzunRE+ad7Wa2ngpwhHwEGgIjNyhRZjWvaxADOZYbPDMEZh1tNZy7L5BYAiDk3vNajCYiminVvR3gkN+Z32n6s+5EDBMTU6oRffBg/sC1Y4fPWpLiwu2vraiueZBtr9vpb8qZhqsRzoArl2/bTMLy9buZFzjEVYXWvvbW1bqy1itv2A//APfY29+6pK1tjfVnutmpbTJZnUfGOckxByLAloFh979w/lIAxNGdTYnQIzrHrp8ewXC1DlEayLXwXUk3bwjkg5PEFsqFIRmdsiIxH2O4C6KOjHvIrEIAFmtsD1mJbFfsPYQJPElJnWSHQkjFWeW+PHHXEHDV2A5Y006im2NCc4/9PH1ezarsRGBNtctwCLWLz4PV3PGJvscazFFNo5T7LhqVfNtE+8A6TNyPx8GsIu1ISsODFumUBaATRLKPIQxSgKbhQHb2rLdBsH3lnUpcuy2LYeW9U5DsiLsKQAO0hftdMXaIzEHfFZbaBN2NgY3LXVYyFy4wT2miyBrW5vMR1iPfdLAZv+DkUtCyv6DjqbHLjlJUQnEpjiJGzsyFpOTD+kXhua43xuY3BkxigGr8+WqVYbHrDI4YnVMiil4bnuiDUMcABv2GaxywFPATOu0DDkJ9jUK3GKvoPvIyG+3bW112RM8PCPK/Vasjdj/+o9/VV09ANGnjh62S49d0FwjQaboKVmlNNcAftjPmUuAAjCwQ4YD4BwjQpk+p3EGSIqEyPbmhq0vzdvoQMVKmY4A7PbWsr3h/EkbG6wocWrXV6zat2ONjWWB8OUCZlwl22m2bWFu3u7fuy9961yea10RmLuxta3Cc3R8iYFqOcuVqtbs5qzVzdndB7MC2iniba2tqNiBqTHXXrIoSDw1W1auDco0irhqfXnB9YBLfXb8xElbXd8SGwxgfHxq2gHs7boN9hdtUGztHSvmiaVoCUYuJmvzSJIUK24oR9yEvEoxp+4znk8xub3TVAFHiQfEjL6snTh9ysanDmMPadvUUHIFjQXGhLqTJBuCRERDGu1iYKsDBVr+oG13+6ydK1m3ULWt3byt1psCq7iPq0vzAn8YL4DMxBUAbo3mjljqW5tIL3S1JnNcrAMUO1kHmBesFcg1UMignZ7kmXs9PjZmQyMj0vFcWV3RejE8OCxtYsw/WQPKpbLkQRg/YnAvLopwAHiNtjaF2q++8IINDw0JQCTOu3btNUnhfO/3/km7evWafexjH5MWMsD1X/3QXxHA9PLLL2mfgXE8OjSoeAuQneM8dGha7yNJBAgNdFkm2aYoVDL3tLbScbGD/JEXDl0Kw2PXALCD3cZrYw2NpDjiQgFw6fN6JUR4XuwJj45DnIHtsXogPPuty0p+kUlkPd01u33nngBs5gH3kbgKQ9nYUwCxo5jJZ7Pm0UVBt4c6OYtFjxkARZAsQ1KAWL9Hrm3vmJFEQr6G2C8SwgOtuMH8CgBbuUwyYvesIiNGKl0pgKjI63zwr37Irl2/YX/qR3/c/vIHf1pdDMSiGImifw17//DUIXVQfuHzn1ehv1atOaiTMUmaUTRkPx0cHBIDmzFKLEJXKucZZnvsV2iAc3342927d5VPEBO9+c1vtosXHzf0swHFWQvd6NjZ8wFg8zMFAHwH+I5uHdYrAaPtrti9aCSHhIEXj53swjXkwEMbNvJVMduRTEySK77Xu0yiSFAYClOczXa1rxW6OzZc7LPHjhyxGoa58wt2aGTQRoadtDB66KjVOxm7euu+za2s2Tpmv+WK4ptSf0UkHfZauk7wWsgWylapVjXPOUeKJNr3+7xzFEkUriNzVfc3gFHA9R6Na0DsICztFTJSRB0F88ineDjml/JKdV4B2HmHKgC2CC/JLFI+UFxDPCl2d0RLGKlVbGJ02PpLELnWLVdELzqXzMvXtDaNjo5ZkUJlC+ksLwC7CTN6wm5Q7bEhMjF5xTWDgwOKmRkvfYW8imQwcV3zHL8UwGMKE3kx610rfNcGqsw/dHZTzpslTqpatTaguO7ylcsCHWGDc14ApsTfU4emlbu2M7s2gVExXVx0sLXadvrcOStXqi43AYsaHITYGwKcyBGOgwj4U8HAZU28UAe4S77qIDT7EMBvtVwWiE0XF9gDhBEA7Hy3qZiCtR6wMvL2WK/IjyCEAWY+ePBAuY00kJGlSQWO3tTqUVjUQwoDyqH8C5C6gxZ5u2Nrm1u2tLpuKxtb1tzZNTjWkJtgqUunnA6qEixxvGDwnKIDqq01INbYWJ9jrVbsnta2IF+4xr3nu+oAxncredjAPCa2530+/Yef0v3/mZ/5Gd8ryFuR1mg2NP7RN2dcyGsD2RI6xLa37cpLL9mTFy/aS8+/YJ//7Oe8MLexKdlQitawrrmvhJEU4d7/3d9t586f1XtHwZT9EiJHgO1gUOr0KxNfutQh9541j32P/0UwKrhOugiAxKBbW8pvGd/EwMTO7PM87t46ZdtpbklahvGkDuskOev/E31AqsxLMoR9XbIxPR2r7NUuS1XQZ+tY0j7BZ3CdozOF/9WBm8+7NCzn3HLyT6x/jOdgYDshg4Ijf08605L8cCKj5LWSOXd8RuzhvcBxL3DbiyNoLZYEoBflyHHAxERidNZdUmR4mIHtJSXf3w6CunvvFVhRj6Y2r+kFsHuvzUEM41HxQoCucW4C+klie4x4D2IejwKw9+erk3SBO3yeePFKxa8kn7v/3P1zfejYQqPtkfiKFxt6n3/wvBzN/cZfjwLle58tymEoevQQGQ8C2PGarwOyv5mEyKMAbAAIDXL3/95jOxOoawHliIR/shgD4/mkdPA6gQlqVfMvAV3SnXbgMDZJZ8d6u0k8zwGrGJi2ZwwVYEHc8D3xPC5KDxM7qkt7z9s7jgTPpRU8LiDApvSlpZub3IBp40ibkAC9BGDvA58OmMVg9KAnK8CGtpX5hUVVdWkmhaErmIaKWAqYAVfcvMZBR16vydkjUq86QWrZ53p4UQDWZNLASoxwXuP6ZM5UVxKPgUsy62ADkPmYjDK2pFNJkOAMEJcEIPGeGBuxdqNuI0M1O3PyhFrxSsWcvenNT1o/G2kGKY2y1aoVW5ybk6bUyNCQFltAB7Wu7O5qQeNzOCfYJxgi8DOVRzafaFmHaYIEAiwtWndwwoW9vms5W0M+ZGnR1jfrcjnuBbAJ8nsDMcmspCJJgJ3RDk6gI/a1mLncDQ+IwpAzxpzaWVlsMllvvV5ZSQaHXRscGRaATYtcDtZFqpTKeTmTs4X1LZtd3bCN5o49/Za32A//2I/ab/zmb9j73/9d9vjFx+zyyy/b//nP/pkcpecxs5nBub2rFvKhWlXJGe8/gtZ4taxvGFdMA+4djCyuS7TJxjGTHXHeYjGlCjetuhpLVKJbLUmg5ItlsfJ3uhn9/PkvP2+f/fyXBGIXKzWBOb4X+MTwNlTGXiqwJPAnCiu9SWIwmA5uQHvzPo3hg4t/zL29Ys3rLpC+EkXFN5W69l4hiRi6N9LcpVPCGQCuL6dCcDYj8BpTKgz3Jicnxbi+deuWHZ6eVrLE70qG8n1iA7HRw+yQ9jSmrbAjBA41JKnB/CHwOHxkWuBBFNhIwGhpJfmX7myrrfcMthx6kAS4sEgIlKW/nM/bxYuPqVB09epVe/7557W2PPnUm+zQkWMCpn7v937Prly+LFZMfXNTeqKc3+zMjFWS6QcBHmAngUdobCv4HxpSwEVwxHED1BNgEIwAVPP5oRlKYgdAzn1Gg5rzgrnNMZOsMpdOnzqlhIIWUWnZIxVBESzpg5OEA4hKx1nzuqgAGAD75t0HtlmnawStQ2f6N7Y3rYDGciFjj507ZT/6wz9gg1X01+oCTzknv94VrZNyJccQLJmluNmhJ18CnpMucIn2uqTtzRiMtkUKUwIoE4At7c3kBO5JhgdsHDu6+GGKFizAh9f9fQmoeK2CyNSGCiPhIIDdy0YQSzt1Inky7gZsvmY2NX5h28Yc4norOIOhvVX3Vlr0cLM+HnkeazJf/B4siNCiVxtn0lDT6wHPaQ1s+PosQDucuDHTVRcP3SFlsWvwwJCESG1QOsCF2pAAbBjQewC2OpZ2LdtuWLG1ad3tDbFNJRlC0t9t2W6bvaAl1hHJDsE9SxB7BnuBEga5jXvcgI70jtgrvE1DSZLLgFEwYSzlBF63dpTK6BhhVBHzEUQLS8RsMvkKBEMSBmIkUtJmRLM/SRpwTAAyAFLIPnSyfVYZcgmRjQYSESSvvnZK4otrg1xKczuB7V2x8yR3AksZAJ3COTESAFRqE5U8Ql8CRavD9j//w39ss8vrAlqHqxV78tLj0kKVPA9Fu1ZT8w9TLIpzJE0BYFOQdCNYxk3dhgcx+kGT2w1H2T/HATa3Nq3b3LJaMWe5nW0bLOes2te1C6eOWLnPrL+UM2ttWnN1xrY3VnQOgHk1DEt5r9UNsXsWFzEc7Jf2eHOn6/rWbdrdMZZuW72xY+XakLW6eevmira8WbdGC1ZOx0aHhyUfVMPodHNdut7q2hIYlhOoRhLNujU/e982Vld0byanplSMXdmoW6ubteGxScURrPtl2P9GgXjXRgerdvjQhMwHZ+aXbG5xxYaGWXMbkmcYHui3zZUFy3bbVsqbTU6MCmyamJywsfEJgbFXX7tsJ0+fsurAsAzXuvmidxzk+sT0p2tL7cQy5WwZI1GMvzyllpyVqiPWP3bYbHjCzAq21jJrZvosI8Z6nzVgbuUzAt8xwGNdW0ZndG5BRr9fffGP9d4UlCgkMjdhTtGJwdzl2rzl2WdtdmbWXnrxxb0uE9b/6elDNre4YNdvXLdKuWwXH7soveLnn3vO7t65q5hidGzUjh0/rnVkfnFBY4mOJQBsCpvE95PjE9orFxaWbG5u3p595i32bd/2dvvwhz9in/nMZ8SEpCj7F37qJ1X0uXz5FY//+sssLjY+5uA1jFoHimg5dhZX6PiSAPMF602ms+ow6Vp9fdU7IhP7MJjLYhB3XP83AJJ4LIKDPcAPADuB5AFgq+MiSYloPe0x8Nj/2ZNGFUgTkUS6lD0alDCwiXsBsF+7flOsd2QEXRfdJdrUSkznIUAkx5F8WZj3dEQQn7DGhwcDoLYK3mId8r2vAR65E+OkFb4XqR064t9IoFkD4hy15yQ5PT5PRdcks8SxwsLGePmn//IHbbvZsp//hV+0d7/nXQL/AALpvLhx/bo99+Wv2Mljx0XIeOH550WgQIqGeyYfoGQsTOEQ2TP8KYi9AHgo9PPFZ/M714KijMdVTRVgeA7FFGKyJ598o1299prAW2lYJ2NKABOXK8zqWrLHw1odHhywsZFhSf4REDCmtrZbtrWFvu2qijB8bhSTFQOpK9TvfwDjXlzw7tGtJr4eDl4HgK1uV3IBo8hC1+6O9XV3bLy/Yicx0UP3dbthZ08cMetuW7Pdsunjp9VV8+qNOypgEQ8VKxyniWSEDNYW5mxds7YMg/EzqKjzlWsTDHKOU/sU8h0prySO43HvdsUw0ItDfJE79BoMBuMtxjzxR+RTvQUk3ofnqvuY+BC/jR3a2R3AZrMGwIYd6nt6W/+j2XtofFRFbI55fPqIPfHU04qpRSTJE4e6eaiIVQDQSE4ChHV2tFeH34u65JBxqPZrLSZuZ33Z2HT2NUUPYje9lmNDpitJiCiXydINBoDvXiPhcwIpAZKVTNO3kffyLh9iX8Yq4CfrzcDwsOXLJRuZnNBxA24CYF+4eNGqA0Opy9kBbC+o7QPYkdt4rJeIZolwgJSIOhQxv6SbDZAeE8lySbk4uuPERXg0FCkugyQk6ZAgaUVWJNWVtH7RjQkDW2SvBEyqsNTz9TBY3QvvHUzCMtp7u6WSzSwt2eLymmJBusqZU2i2E2MxHgCNWVs4F6455AL3w/EurCi69IJTMeZc9z4jwF2FmQRg8xrWEjwZ9ryv+uj2rOtavPDc8/a5z33OPvjBDyrXUS4BeIyu9E5be5gzs5G0K9guXXLNli3MzFgpm7PPfepT8vDYAHuo15OEDcSaXRnRUzw6duK4feCHf0jEnzgu8gTOKxjNzE0ZuyYAW8eQ8o/wZ2BdgdDE+dE5iLQL5+cyL05IIgZnIeJnYi3mDrJIzfqGihp8uWY2HaeOHynuR141mXmuIH3abOpaskYI+Df3Poq5pNwpkTp7GeK8v4qoqcOUucrxQVaCNEcxnfkRxTRXMchqvoo42U5FmQRg616rAOEml9HpchDADkC5dw/u3YvRn98jKEKSZU2QTo3nQFqbk4SIOmUScU3vt6eHn3oLetjOwiR7dK/jOHoB7JA5O3hse9jiI3CLGOOKEcBoIPv2amD3vKb3fQ5iJP40x3j2AeDwH9yPV/av39cD2JIDTwbAjzhUPfTNAOjXWyG+2es9ZHLT2l6gPDCqKGR9HWjdIznyTSVEAvw7yMAWyATfKVW798wS3UHQjfmSo2/IWbjikVdKehdKb5kI80LXutsDv1JblEDanhtN0C4pjA7Bgm+mAWLH5NgbLKl1SoOyx5HZj91FB0KGRAee2h/4PCrwaE7RKgVrE1MKDxgdCFNbvLSvHcQKuQK9Y7rQEQxS6WbQ4mS7iJs7BgiSavDgiIR7j0WS2KceWDrjOjStYsJyjWRIlxilwcBWESC0uwHBWZzVXkdri+s6B4CNNhM6tgRDAN3SdtQi5q7aXBsqdgy0kaEBtT/DAD539oxtrC/b2dNH7dTJY5INoOVZrMhmQ4AEx0Ob0sjwkBuLdDqSAsEQQ47jQ8Mu+UC7UbulBRgmoDP+NpWIEWQCGqMjCBjR7cLA3tT129zatr5yRZVRgTt9BR0r424PSE2BrMZTuqZRDMj3efWRscS95O+SgEkSIpJPEKuhoIVYmry0SK9vCLRiAShX+9WiWCnkJFHRSaYd0vw0B7AfLK9ZO5O17/jO77Rn3voW+/2P/779hb/w5210eMg+9+nP2G9/7D/IMPPma9fFwsbYDFYcADbsa5Lp0VG03fqlfZ3J0mLq+oR9mEeh75mYNhoTcqP3QDWq0ySa2mRToYi/sRETGHtLVE6SJ7DI/sk//TVr7+asUO5XqzeV9N5qpc9NT9pi4w5WUwC1AUIfXJi+LgxKc6R3o/Lgct9s6BstrvF4Km95BXKvsuo/MQ/UugerNunU+8bm7N6dTsu+5VveaqPDI2KkfuUrX7F3vOMdYissLy3pOGAlYgxCVRcGNkAPGzisHUpHHtzmEtibc3O01L5cLGG66QEODB+Z12adhTE4MKgWQWRIuGcwvQl0ZmYfCDCcmpoUmEzSBlj2xBNPaB4999xzYrUdmj5sk9PohZYUmL7w3HP2e7/7O5pLzMfDMEMKfQInAINg3QGIYKJCAANTj6B/bHxc7ZluFOjrFsUjAFqeR7DHPHANSoDPqq4zQP3k1EQywXKnbdZATOFINrY2t3S9ALq5XjI9Stp80THAa0ii0Pi9ffeBXX7tps3MLYrNQ8LFdQSoBsAuFbJi8vzYj3zALl08b23Oo5jX+XI9uc5c32AiAMpJIgSAMplcivWSWAPSTEvFHM5HQTEGJwChWTSdK6k7pCW2FXMsEjyuB/edvYICIGCwtCfTGhOBDvcrXMWjxTAYMGK9Zt2ZPpLmAKtj8+9t7+U5IVOigJW1y9CEde1LzZnk2g6AAYjVey24PjwHAD/AcPlDUKQU+9c7cZz+YwLAeR8F4Wj5aj8nGHVmHwA/BVHMGwGjWJM6BCR0t/TXBGDDSO5lYKPrDKMIIC/brluxtWG7ycgQqRikIGBV7nacqYokFfPJtdwyArDZD1j7vKjoRW9AW3S0kWfA/JbAmr1EwX8HN3S+u9ZWBxLMfTX3uCGa9Az7JCsCwA24ypoIoB2giJKoxD4JM2kSX4J8dDxLtQGt95XBURuenLaNRss20ZhMLaQCsNlPdprWqm9qj0QeY315Se3sSHfBJCYJYAxznWCSs/Iq0SuVbXTqsOUrg/YLf/eXbWZxVfHP1OiwzFJpKV5eXrJ2s2mjI8MqkCEhwtrhheOW9niCZdiKMnVuNylpS48Z8x9Yk5zj2PCQrS0tWGanaUcmhqyw27ap4YpNjfTb5HDFMjvbkngBwN5cvGs5Cg7oWzNeMD8DoN5uWrU6aPfuzUg6hDQbYBpzMgA8wBhY0rC1+soDtrS2ZdZXtrV6U/sOezyscthl+EDkMl2/p7jAiynvkm+AO9zDzfVV21ynXbzu2ubobGfyamlGrxdGnHRCKSLsdiQHMj0xppZ2Cm037ty39c1tqw2OCsBmjPL3vkzHtjdXbWyoZoemxtV9w5w6euy4nTt/xjbWFgXgzS+t2FazLQPP6vCYOg4w16XNnPUT0AzQhvEJoMV9QrJtN1fGFFXYAAAgAElEQVS0oYkj1j82bZ1SzbazZWvny7bdzdhmo+V63pJng7EPq9blbJibbtJYsrn5OQHO3G+AIMA4dWJ0u3bsyFF18CwuLNj1a69563vS0sScjEmCnBXPJZFnDwSIXJx3uYaBoUE7cvSoxuDs/JwbgJYw5WypcDg9dUhFj5kHs3b37j27fPmqfdd3vc9+8Ac+IKmtX/mVX1HCPjE5bj/903/JZmbuqwjQaG7b5PiYAOwTx47aiZMntX+qO5C1RoZ5aG0CIAEKwFYEmDS1YqtYyHxqbQvUiWRT+0uSORApJIyderrEIuFkPRNgnZhkYuL1stN62EcHi/D+uyftWquTBjb5RMRAzDv2MBJnAOwrVzFxRHqiT/IPFMdkkh0MMrFV2UfpNsyJscj+QVzKGhheCtwj1jvyEQBCgKFg0HEdVKiFyVz3FvYgxoTJVRyfZJJ69isY7Z63JKat8gWkLKrKWb783Av2S3/v79uRY8ftF//W31FXGB0MyIj0AtjTk1PqWn3t2jWNOy6NNIOJv2hb3962pZVlgVelQkmFF+YUaxXjjL2UvYh4ifvD77yefAAWNt+QDc6dO2+Xr1xRbOrxCwCnS7N4DOmdrMwZ8hLi9LGRERseGlRnI3EHnZ0U9Ojy5P2JcbTfpYKJswkJH1NXrmIK/wZ82KijvU1HhbO+xX4jH3XerQB+1q5SZtcm+fxS0bqQGEole+zUcVtdnbdqrWrj08fttbsP7MWr11UIgzhSwWxaZqlOoIH5CSmGQmCjTXyERJCDUSriJok0mZOTA+YdUOJaclMjPlExmnOUfrCPf74Y/yEXEHOkF8CO3CKKHt41CADuADbzVsXixP4jb6ZzBNkL9nbW8ly3bdNT49rbMWYcmZiy73jPe+327Tv6bPZA1nfuA+dMLsrehWwI5xWAFMet9TyfU3cH0nwQJLgGD2YeCMBmnG2sYwwY2tIuDaP8XnOX/Dmr9ZV9hHOVwXc2azMzs3b7zh2PWZF9aLW1PkWxBeD0/MWL1oTAUa2qU5Vciv9PnTkrU0ekgtyozQ21YWCzPiiv3pNH9cIHX5wbYDvPFbaQ9TWAbly6oKuVksBsdYGj+92Xs4FynzqPhNMEQz46MhKIFyA1BvDkGCGTFHPE86jIovZ+fAij8ecEauM6sTvZjG3nc3Z7ds4WV1a1J0MDo8sKA2w62gD1VRRC7knzxmVXvUvMOxt6AexeHCeuSazT0Snjx511Hy264BLQRgwL2MzXa1ev2b//rd+yH/mRH7HHL13SY+rWTPEsRQhiN8bcYG1AZIFMp2v1tXW79upl+/xnP5vkQ7wzg3WaPcm9rVp27MRJe/Ozz9gzb31W4125T6kkOT3mF2tWEH/4TMZizD8Y6RTz4nUUNljfYNWTC0r6I+9FWcgbvv9jTNhRPhfXiMJ+ZrdtW+sOsovQAsmjWhWQC0mIfF9YCFI8GLEnWRPiPMcHdpSbKZ6XP8p+AS+OOXKTIN5w7cmBYf3XNzBHJa/L7t2LvYJRls4MCk/EmGmc97CNQ8pW8kPJ4yfuZQC236gDKvZjCsKB+xE3c0zqPgUcDsNakVhdPukggM06H1hFL0gcj/XmY3uF3+Srwbr7eiBzYKcPAe4J11ABMBn+qqrzDcDi3mPqjUEceA6/jcAae+anT9i9L+fp7qOuei9vzTrwzAOv6yncP+qJgbm87pt8wz+674bLID98HHH9IzZ6FJCu5/yXMLAF/CYJETbGQPwPAtjByHflBr+4qoYkdnBIhzgjO920tHCKdRRMgQCw98TdQ5B9XxtFS65kHGiJclfYXgB7DwBP+lO6EMkYi/8VxCXN42g12FvCA8RO97fIYiIGNgEj7dmJIS15EfRVfRGWxlpi2+wB/4mt5kaTptZZwFeBX1TH+orWDiflqCClgCIGLMfJZQoAlgUpAIsAsLmavQB2FA20SEo/DC1nGHKe+EvnU6C/gxG0mgGEARQjcaLqpExeYGi7VADBH4ONRfTs2TPwdq3b3rKn3vi4nTtzRtemSQU0QzJEa6NJymB4cFDJKIElgDkAMF9DQyNKamEA8P6RdHHsJMNiEiVGOOADpQ/iSQCM1XWA9m3rK5W9lJ7CEte1dU0tLaypNV4LYSoU8JiYKjkCE1ogGV+u8cwmK5fnStlZf+hl53PawAhkCKT4fFrQ2dA8wC6rHbnd2LadaOdH87WbscX1us2urMnA8Qd/5E9JL+3lr71kf+WDf1mb+Mc++lv2/Je/IgOsV156yXLqQezYQLmslmW+SboHkCkZgSHLxk2CkxULCkMy7qtYF4ybOMeUyAULk+tBUsO8YKOXfuy2s1xUvKGwsZu1ysCQ/d4nPmWvXLlu9WZHTDIY2gRj+2YDDmB7csD18wU0Nl0+Q5+XxunB5K93PYsEqncj6N08ehf/R62D0uFNXyymvS1w0aXg+vm+WKpY0YUdAiuoaOcvnLHjx47ISAr2M6DuBz7wAW3qf/RHfySg4F3vepeSrD/4/d/X9SU44Rhv37lrpUpNQKaS32JBrDQKIAQiBD4MwNDDppjjYCVzLudGLLUBW1+j2wCJjYyYJLR0Aw4TiMBcBnRgPhJ8Hjt2TME5QAra9dWBQZsUiFAQYA2YsDA3YwPVqk0fmpIe8PLigsAwnrO6smzNkBnZ2FAySNs27BPGAvqDSORw7AODQ2Ku0CoHCMOOJ3Cvx3iE82D+kDTwNX1oWufC9Tt+7LjrNNNZQ2dDapHjGhDkcc05PyUVkhdo2I3b9+zy1deki0uyK6O85rYKZ7B2kQ559s1P2Z9477vVUlkswohNgCoFxKyzrEMSiM9mnhHAReLuhUuAJE8awjwm9N4AsKUVW4X95u3oXB8xulJbIz+zrhIAkQCyDsQcjAJaJOMqXCT2N2OHexmMkgCwVcBMwV3v3qG9MzEBOQ7eJ3T1pAOJBIKYPSkA6DoDS6BHWkOld5dkhmKNCCCe4JLHwpCE+0UAyBcSIlxHsSpgPqV7z94tvVnWbUmTVARgA+RxPMgrFKsDArD7R8YlUwRwiUYempiwBkm6sq26FVobZs1N95fAkEQANuaNbgzJ3hsdDUz1anXAtpBAka6/r0EBYCMhwjiBtdJAlqPrDB/GLJIL8lBASgRZgnZHTBzkfAhsaZUHcOQpdPTA7CYBY98mgeY5XCP2W66dip19gKgEomZ96Ohj4jg4arXRcbXVwpYTyE8rJwkp5rdIvrDu1rfEwgZ4lZRPNu8dWrSmk3TQAo5cQNFNtABgxw8dsVx5wP77v/VL9mBhRfvzmeNH7dzpU9qzaKGm1ZQ5TrcGI4K5yD1m3wIccOPKbe9m2mWNbsholTUKiY7BWs3GhgZt5t4ds1bdhsp9NlzBLLJsRycGrZzdsVopa5lOw3abG9ZYmZWxM62oy8sr1mw4W25jfcvGJw7Z/MKK1Rtt207gdQF2ciZv65i6rW8ioCn96TommzJxdKCb/ZY4A7Af1vQAXV4kvwIlYd/vao2SRn7auxmjsKHQYaWovYSJYwnl2axMOtXSSlEgm7HhgZoN1vqtubWuRGd2Ydk6mbzWc9Y81sup8RE7MjlmN1+7IsY2Zl/R0QbI0qiv2/nTh+3sqeNill+5flPa1HhKDI9O2JHjJ2RaBxt+ZHREoBkxErrm9a0Nq2+3bMcKNnXirE2dOm82MGrrTbPlZtcamSJ0YxVaAE4o4gGAo01eTjqiFDjvPbjv7GPiSwgCm5vaG268dt0162lpP3VK6x9F2CAHsI9g1tloUmx1Bj5zaWpyUnOdOMjX7ILWt5nZGZuZnbUKRXWOp+2SbxgZH5o6ZJMTU2KwYtz47LNvkbwDElwf/vCHFWOxr/3ET/y43blz2yUxdloq4E+ODNrRI9MyiiQud/DRjbLY2+t1ipQAA0j1NMTIVNGwUFCRf7DctwdgRxwgcDGRGLT+J4A42MmRlPJ4gCdhpNsLYB8Evz3n2DdpVA9qArD3DBADwI6ONYCKHgY2hVDIAoxR1ib50pDEJdN25j37kQqo5ZL2bMZc6IFrj65VU2zrfiSwMTmPyAkCwCaGZr+RhGPy7OlNBKOzLmI1N1ZzYE/nyvlBjMjlpVv/z/+vf2kf/te/bu//nu+1v/jf/iUbHBpQFwfxb2Orbjdv3LAXX/hjGxoYFICNjjrFEPmIqAPTtdM5BnTXidf6yw5OR1s6xReONfYj9lvOjfWJ/Q8WNt/4lFB8f+XVy26aKIkGN8aKmJD4nC4rl7H0vAVzVgAhQGzmlXKhZkvxCp/NN0UTl9tLreYpqMxRlAofHYHUu7ZRd+mSjiqi+0QoYMvuLvs1XTcdq/RlbYqumM6O7ayv2fTwsJ08Mq0C2KEjh2X++tLV6wKxm8jL0NVHkSZ9HvktGQp7FOA1/jUUx7hWXNtgVQYoxjxxgLlP7HRyF95PBWyMmukcIrZAHjPt9yFfo1wqFTaCqcsYifsSMRHAE8V71uN9ANslXNhLVLDD0YSuhFZDXaqVYt7OnT6pdXBlbV1a3sdOnE4MTLPBYdjXXUlEch/JUdi7iLEDvCZv47j4hlwyOTHh+12ST5qdm9V9hMlKl5IY+eo28MID404xKX5PANi1qufvyMzUagLn8AxAqmxhcUFxIMC24kN1Mu+qMwAQs6m5DXCNPEXT+ms1O3z0mB09cVKPSXM5Adgt5UrMdY/V4pr26vC2BWC39HdiH7yQIM1RyJekJOsBc5Tie85k5GgqPHmcKIJMSC+mtUrAarcrPxzGPDIrPq+chOW5c8x4T5Wi691NzQLoChanA9jtXNYebG7Y3Pqa5IWImSjUgXFI/xpCWSpGQJpB3kw5tbqRXPImCo6RM4a2OfcnyBsR90aHZMTJ3B8nIbgJJHsYJDgCo6XFRft3/+7f2ZNPPmnvf//7dQrqZi307WnDE4dzKygAItu5i2Tb8op99g8/Zbdv3PRi4nbTpRkhtTDOAYN3d+0Nb3zS3vOd79V4cYkwZ11zrIpD8EVKUj08n/nGeOUx4hb8dSjosffyO3siJAKAV8/THSMDEyG+5meRNBKJhWIz8RCdittbm/rMAL/JG+m+Q/pEBBZImAUk5twQnLtYgcwg6da2OspFVKpU/PlJztALeV7A437EWsz1p8BErglZBFY35+hFVI+XZdieAGz3CHDNZZ7nkkxuYgwDm78fLFzEXn6wQ+AgBoCESOAM3H/OE8wR2RxJqPRoYOtz+Nw06lOjyB6AzXtH8S3WwHgsPpe/c6yBdcR+2gs0R5wQrwkMQzhqT44n/JK5m+Zs77rb+9qD771/DSAfulSzvzaA8H1Zjz38RM6V+0zzmPTfTL76IP7yKKD54D3p/f2b4TesXXFNel8X16r32h38u875vxbAFttLrGAPEH1AItIem34CsMUM9eqgg6xZLTRabJWYk9yFk2gPiJ0AMgcX3TBCJ9Wj9+Y6xA5gw/iLgcyi+xCAnXSkWTAIxr3y5wORhFTtndHKo6Q4BXDJCExGKmrPBeBMzuBa2Fk0nYntDGyAA2+5VpKbBivVXULN0PSi8kyCRlswIHYwiAUuJg0zTYIUeCsgSAxsHo+FURXxPAWChzWw9+RaEjWfBJ67EgA2xwFQ7cfoJoYsPrRucW0AsAHZWRSZ8Lx2eGRYGwCbChsgrzt6eMp2Gmt24ughe/zxx+zIoSkFJmh89uVV3pBRD2YzBAsE54APbAgMTNh06GPCyIKRBNgtViGGJesbagGTqZXcjjlvZ9FtN1q2trkpKRJ0RgEfBPJ0YMR7QMc1YzEmkBbYkgBssRES8yQ2HmfNuE4p9xO2FC3ZgNhhBEBAyCiGiQ0AEEkVoJzYHJI62BKADfAG42x7Z9eWN7dtbnXdSgND9hN//s9au9MWAPmhv/pBW19btX/xz/+FXb92Xazrrz7/vPXD4tzZEYggALvWL4ZctVqx8Ykx6XY3Ww2BgWhYAuQA7Suh6yu4trXMBL0SC+gUwYEW3mQyIQB7a0uBBPOFtq+R8UlrYpyym7N//n9/RG3VaO3Rfr/HwhaD2JNdFWs6DqAJZCkjcVLda/UKLcP/LwD26y6Omgs+PvdqjwcreWndUVCHE3UC+2grwwzzHW//VlteXlTwAPs6TK9w67529ardvHHTnnziCTt79qz99m//tlqmGUu0ZgsYS+3uupbSBx4UkETwQBA8NDyosXji2HFdF5I81gn0XQkCYEkdnj6i56jV+ugRAXYA6TDVuJ4XLpzXeyEpAvOI4ByN6bv37slcic8V63JkROMWt3IAD0kQ1Lfswd07klhA0gfWMteB4/RAqmBjY+NaFxk7ExOTdv36Da2pZ86eU7AnzWF096r9SioAKlw/23WTSZAE7qG/K1CAgorPQRV6pX+/6+1kSctZIDNJInIdsNeHR6xSHbTZhSX76kuv2N1796Ulyf0l+MWgT1IHmV0bHqzZD33gB+zI9KR0sWGRRkLC+Pb3dmNWySowOAgM02eHSS4Pc/0jaONceA4MC9aQgSSpwnlE+y3rUwTdgC0U3xh/kdwFu8VbRn1d5T5HkM24idY8geC0Pqfjij0rNu8oxAWAHax+AmEPPluS7GD95ne1Bqe2ca4DBZPQ1wvZJGcteSsxn6sCQ2J7xDGr48ZM7ZM6n6SNx5jkM9E5FhuQRTmbUwsv6xNboXQ/83krDwxZqTZkuUpNADbAMfuOdTtiTsJCteaWlboNy7TqMrVj34B5DSszD2uNbhNAgjU3j+PzkMuBNQezmT0INpI6QbbrKqbRVg8wzDiPgi8t4o1G23bx1yiUBR4BOPp4H3MdbLF5q2JdY0gEiA0mwf1VgQq9T7E7vD1RezXtveWSpKzQ8syWKlYeGBZwv93ZtRySJKkNlH1B/hQAmMhlbTkLu5uYhiS7pUq/A2LcW6SIkPQAvB0YsEptwEr9g5Yt1+yX/5f/3e7PL6tbamywZmdPnRSADaBJ5MKc52cSYcxdvessa8Mjo2Kuk9Sr62mnZX2FrC3Mz1qlVNZnToyM2vEj07ayADC9Y6emJ2x8oGi1QteGyzlrbS7ZodGa7ba3bbexbpuLD1wShXVhdcPyeZLJjC0vr9vY+JR1uq4tvba5LUkqFfyUNK3qum018FooWP/wmMBrWNg3b9/THANogmWGDjYyGoD5zhBE9wkDorq0VClgsd4AFpw7f0EFPcbIF7/8FX0GBnqA9+xbtISTVLP+AbKU0Ret1uzuzJzkTLYlTJ2RZv/EyJAY2tsbqzZYq2h/Z48bGBy2/oFBu3Htsg2Vzb77fe8VW/ILX3pOBpTsoQDsFHhgfXH/YAeOjgzZ2OiQ5NgoFHDMr1y9YTvZolVGxm38+FkbPHzSOqUB284UrZUt2E4mr1ZsfATGRoclpVLrL9ny4rzmHXON+8v6JoaWzJ9dC3RtZVVGmuiRz8/NyViPtQwJodOnT6t4yL7w6itfU1GbvQUpj+e+8mXph9LWjDkkHToymxXjDV13fEAWtb4+cekJu3PrjqRDbt26LeDpQx/6Gbtw/jH7xCc+Ie8I1o2Tp07Y2972rWISs15R6KV9//HzZ2xqYkzzmv2U+6vYKkOrdUNm5/3VARUgiMEgNBD3S4Kp2Gej1YrM4QK0jiRwD5RNTEceZ/4yZyOGDgBbhrCY3bZ8H4v36n3P3hhmj1gicoQDx3tG88nXR2llYhZ5XpSViaPk+rJuKMscjHXU8yHXMZUcTyajsUbu4dIh3uUF6EJMoCK4cimXE+jdK/Qz3TQJwI7YSKSWHm1PmbsnKSp10gHyFjl/ByEBhFkvWAvJUf7e3/8H9kef/4L9lQ/9jH3v9/2A1Qaqtra2IgB7c21dsc3LL74kGSGAY9YxZESQMvHz3NGeyvncR16M4m/GgSoIAtwzCursWcFg1F6ejIPZnynOIMn2+OOPa149/8ILAkHIEzheOnIkfZIYl9pTE9uWQifgH5JqFFSIp/hsXkssRFwVLGxAUwdy9jW1I8bgMQFVnR2rt10igNwjWG5cU2ASAPtyuSDd+2qxzw4NDVqmvmndzU07Oj5mU8gytuo2ffSo5ENevHzNljbqtBgIwAYsxaeDDUd7fTZnpXJV69n61rZ0sRkL5CMcDwAUcS3nRBFe3SjIBxCzZDMqHgSAHbIL5DTBwD4IYPNa7lWwI3sB7OjuLJeRh3LzYTG/k0Gc/ArQpi/k1VHFuoWP0tjIoD3z9FOauwI9s322vLph4+MTGvt0fEDMwDRPgHXy6xGATZE/McsFYBcLdu7cWQHYzBU0flm3uI+sHcRqXBvlCJKI8zxQebNkF2GodxQzMz4Bqrl2MJUp9vE71w2QkuvKGEFvneIfZJLltTWbPn7cNpBao9C+VbfhsTEbn5qy0+fOa/3faiDXlbph297tK+ggdY17LJeIeZL/2tG+zT7O3B+u1dR5A/OagmtVRqRgKRindrX28X/EjEEYDECQxzEDpTuac+J+TkGI2dryjqw9BCv12O5pXO9pqaYULBAclbm0R7ayWXuVjppdcm3yhLaY1yogSa6FIpwb2BNbUDxiTyHn5PPpNNnrOE/kEBGqdt3MM7TxQ0s6wMwAtpVPdDsqzLDfeeG/LXyJa/gfP/YfBBr/mT/zZwQyc+9YV5gbvBd7EQUCchCIFa3thiQ8P/kHn7CdZstWlvD2aCh+Z2yzL7m+vdmbn3nG3vc9322bda4j3YcOngozSWB26ElzAYO9zLyhqC2wV3IjdAd0NI8BnZH5IH9n3rNHQkLhccaqM6i9KInUJbH02vKCFzhKZcXydLwQ3+M74GaPG9LTlmfN7q4kJTknZKgYiBR3AsBWoTyB1syRwAgYQ8F+539+Vw7D2JUkY12xeXRJSpJPxB72DrpDHbvh375fneN2TgxOMsQJR4w9PHCL18UAUvFA85v1USoIDmCzBwaA3cvAlldCjwZ2L1j6cIH64YJ1FL6j8BTjUO/VIz8Sv8dxHwSwhZ2m11AQifPt/f9gvHHwuPz4Jaa8d3keBWAHdhgyq72AcsQor3d9e/92ELzuPd5v9B6vB2CLQ05hNGG9Bz/rGwHbDz3v7Pk37XJgvd9O6d4HhVQp03qGYHgyc0xmeJK1AFxM7EaCtgRh63NU8eQHdHUSS5gqYbSzBcDGwcLm4/kCYBVo4cyLk3gy39Pr/Tli7CIA32ZaeL3woepJYnHHgugSGsmUJTRFUzuzwGzp/qQWo9TaAvtWwLX0pdztGwDbDRz5QA8iJTmhwJdr0Ulsv6hcwWAg8KgIiMUMAOCVVmWxoHuYrTr3tMHyiQqEkh5RL3Afu45vyg5gS95Ex5ZkRVJboxYiGWCw+WOjAYsZxrofH8ZCBK2+kbghBgkRQeKtO3eS5qTrOOr6JKMI2GIjQ1U7f+ao3blxzc6cPmlvf9u3WKXYJ8Yw/2+sr2rzhbm0urwsdhDHyrFQ0a7VBtVGvCP2gldjWeDR0l0VC9wTY64b57C8sm6V/prdvYdOLoZGu1YgKAvzHukR7uv/8H60RQegzWdoAU4BA6YKLEZspALx8zm1ZhE4wHKiYuzj0jWAtTBLm82Zl7CwZeAHq4YWqXxWDC8cw2F+LW/UZbY1s7RiF5962r73+7/PXr3yqsD+Nz55SezuX/mHv2L5bN7u3rxp927fskq+T47IJO5TY6MKWmg7ZjMbHsVQKWsNzM7yOavirN5f1TzgGJlTJAt8semJicMGk9iunIvamFI1WtpXOTepo80aI8el1Q3LFcr2mf/0RfvkZ/7IBobHbG0TE7uCigVKatBsRpdQQcOuAkmuI/cuAGDGJslABLqRLPZuAmnlTqwIb3Xidb0LvALiA5tDrFW+8e0vZ7Fm+BggoaC104tTsCyCPcvrT544IR3yP/rcpyXLcunxx+2jH/3onhnUW9/6Vpk0fumLX7JTJ09KcxGdTwUADW/7VWEI13WMQpNeNIkm92Z8dEygMwUHwGwAcO4Jybx0uXe7ula0N9K+imzJ5cuvKoHDaIXnvPjiizruS5cu2cbGegq8++zixYs66ZdkhrWm9kkYcwQSp06csENTkzY/+0BzbhCJm2pF1XsYawDdK0tLYiigfb2ytioAR8UGVfcLAnuQCQHokpldAqi59wANnBfXkLF0+MhhrX1z8/N6D8YS1xlWNzsIcwa9WAKI+w9cGgXm1BDyQTK3owLfkZkj2FG92RKAdfXadRXRGGfcP9ZYOhMAsdlLLj52wX7oB/+kDdWK1tha13oSBUmBxmvrcvBGOzTkY2gb1VqfggbmixKcNEZirSWwlCRPYhp7QrrfZcC5KzlCizkHc9ZZZLFeB3uE/0l6nM2VGLwpAAxWoBSZE9M8tPHCmTyCnCjA8fdoTyQwF/C+6zqUoYNJwU4t2ATKyys6jzDHjXlD+yBzhWPjPfdMe2PtDGZMStS5rtxXPRcN3MSYE+ut43sQ2vy0krMvs/7BwK6NjFu+f8BK1UGxbtl3WGNhSSPjUMmbtdaXrNPYkt41xQnDyKyxKT8B2EYRi2idpj086WzKhBHn+K0NvVaKwkk+ZH1l2RrSZCYR6lcyS9ET1jXHURsckvSSdN03XSOaNmAKqiRemGUBYotBxWuS7BKdOCHj5UkwLH0HZNG7BqgfnJiSiSNakKvomJZoVd1UIl9JjGLaqXfbLVtFoohCAWNkp2tFAKtS2RN3mAkYBVUrKlaW+2tWGxq1Tq5kP/8//JIkRLieR6cm7Oknn7CTJ45rjcDQjcIrAC2AEveMBIXOCtYpTCkZ8wKQ19esWIL5g0RHxjbW1+zI1CE7dfyoLc3et/u3rtnpwxNWzXVspD9n545PWqa1KT3s1taa5ToN215bsNXFBTFsCoWSrW/UbXUNqY+CFUtVM/aNXNFW1rasTnIOq67e8PbJ3YxYa30lGPoFW97YttXNhoqlXFcKwyTo9Y01MdfZB5nPABEj4xM2NDBgJ49NK6G/efuOAJ7awKAdOnzExicm7SvPPW8vvvyyrhMAyDycJYUAACAASURBVMrquvaw8xcu6rnThw4pgF5ZW7MHc0u2UW+oUwCdTORKstaxU0emrd3YsuGBqj6b9fvM2fM2ffSY3bh+1bbX5i2f7drFx99gE1PTSuC/8OWv2MzcgrrEYDADdlCspkuBbp9DE+OSYAPExgyYcbK1s2uZyqC983t+wCrjR2xtJ2O7pZqtNTtm0tKGMZiR+SmSBBR5xCwlESYmDok0aU86UUQJPa3rrZbWeyRE2MP4HfBucnLcNtZWbX5uVvEXQBBEgwf379nyEtIoGRVCDk1P293792x9c91GRkft3IVzSsKRIoK5NjYy5gZnjab98R9/1aYPHZGJI74Rv/Zrv6a149Klx+3SGy5qLsAoIw48d/aUPXb2tMCsYLazx/BeirMwpKbohSxUq+VeKA3i1ZK6g2ipH+kvqygUMUPEz8yhkFQQO48uw2T0GISbKERGfBcgQwDXUVAMFlpvIZHXUvyNPY5uBkAG8oEgxwSA7cyzjM3OL+j4iWEhYqiDr1Tai/FZ77mmFK6jQyuAFu6lg8v7mt7EmhSemO/RPcQeFGQNYkHFfIngwX0nxoq1izgu5K20b7eaujcUNrQ/kZvQydNs2eLyiv21n/05uz8za//bP/wVe+pNz1g2l7HFxXkbGRkSA/vyq6/atStXbWN1TQDLxPi4vfrKKwIWOT6KfTKOV8yOMeii7bDOArIlRi3HgQwOMYSKFEmCSwBjf7/i7cuXLysm4utrr7yiXAbWNGMHPw3FY5BZkjkn15LiDjEV+w/5GxJrgNiANp6neowPaSYk4ugo8RiaTh4AT28Zh5rDdVxH/zXnMQ6ACRWLMNByzwzIM3Sidm2wUrIM3gyry3ZkdMROTU9bXjFgSVrXt2cX7NUbt6wOIQ8T00QcIqfg/hLzABKzP9FB1NnNigDl3WNBANuPWzgncnIK5uzz7HERc3AOXGdJAVGQ7nfmJXuFCg2p+C5JtsS8jDnEeIziN7q2+BuxHvN+fHse6ZKQyE4ig0geCPuaXObs6VN2/OhhgW+s0a9cuSGZQt5DnY05vJgwKN7UfeVY/N4625uuEOIVAOWJ8TE7ceK48jXi6MWFRcWmyN+R2/AY18zjJ5dTCTAuSGzMKdjb/O3cuXP2pS99SWs8X4wfOnqGR0ZUOOE9z58/r1hTXXS1mg2OjtnS2ppn28gNTk7a8OiYPXbpDfIY4nzEhhfTlFwMTWcvgDPGAS7Jq0VKS0Q1imnkhhg3DlQqYl+z1hE/IJdEnAQOAWlKAHb4bSXmfABNkU9zv5hL5Ark9RQvOV8HHb2gJzAqGd0HgqMHOU6IYIWS9iF5oFCY7ezazMqKXV9asN1SUTGW4rtiWXstMQaxF/PX15aW5h1zMeRCIRP1xsX8HACwikU9neiRhwfwr2JKsehzkPUd3CR19hNGUrBFRuSrf/zH9td/7ud0/hReWW+DiAeQLqcduszzfba5tqFu6Beee8HWV70zi7EQICiyq4DYQ6Mj9oM/9AE7euyY1ZN8n8ZWKpKGVIhjC8gM7nc0SBIxmU5q36Ebi1gVTxpAadsVTiITZYpXEP2S5wHrs1jZSUN7fBSvkg0RlaT9nMe8dEF/Hx4a1nPBUmB1Q9DiceT/Htz3ri0vXGXkx8b1ZU5FrB/zhHsXewvnGJ48Oi/y63bL6hubwnTII1njyYsV00Ii6iTcCVKG/B4gTboXgqRFdtlHXa8/uqDi3nMMTlhwfPLgl8DRVGzVvndAA5trp/Giz3IMjG/Hsly6NvTn4x7F50SMsJcTHpCGjOeH1nnkalE46gWtv+7Aex6QBnbCMHrB3jiOXiA7PnP/WCEMsU/7G+7bCu4zrfdf74oVB7EUXfvXURGJPeMbncOj7kvvc1/39dwzuCg9hfXe1/ZiQXF9Dx5H5vxjz+xBQHsgdtJBi/P65gD2wy6fXBAACyZjtCOL9cqmkDRQFYglJnRUQLzCHSaOzrYGXFQgKQala9rCvIqEFqZrtMLFoBMjM2W+EXx6F0wSOU/aMQQ0bH6hpx1OxJIiSPrdLGLSuZbOdGJaw5Jm4EmOABY3gQqgtpv1OFjvwLq033J5K5QqmsALS0sCsAXKCkj2QLY3mJa8isojDmD33jxvBPA745MwadYlRmwA2GobTK1KoYFNokP7IoEewYEmPZLlCTRkcxHjDrYNemqNhmQSqDriiA1QDBBA4D5ApT+fscMTwwKyAQxOHDti737nO6y707T5B/fs2JFpyRfAwKbNhY3L2eNdsbgByrYbBBmunxt6q+hfq0LbwpG84cG+EQjAGCvZ7bv39DeS3DbXO0nPhHC/xmtPSz0LsIMCriHbC2B7yxIMRmRP8gKwaUvmZ5l3YkQCm1EAtuuhedsnCbvrsEmvtEnrvRdWpGme67P5lXWbX9uyxfUt+/b3vte+4z3vtv/0hf9k3/6Ot9njj50TyPaP/tE/xhvb7t++bfMzD6yGhnCpaJVCXgA2yR3BCqZ+Q8NDZK/a9ABGkY9AR5H7G8whjpPgR+cJCyUFowQewaCIzYIEiESdjYvChLd6o8tZsNnFZfuNj37MNupNK9cGbW2jbsVKv+6FWl7ovFD1jEPaB5k5jljUtVmnim4kVhGAKDYi0E2tibFZHQSwefwbVfE0ZyQ/4/IoXHs3T+WYvAWLoBggnY2Xn5EJefbZZ+2ZZ56xr33tZWs0Mfxr21NPvlGSIfFZ6E3zvp/8+CeU7AMaE1jevnVrL/hUi3PLdfuYL3weAbGc0dEbzmTt1u2bdmhyylvIikUx2tCqXVpalDQIaw4bPfMc1vcLL7xgJ0+eUJAVTOyjR4/ob2i1kpDAhD516pS3it+4oVbJS49f1A52+ZVX7LHz5+zJN1yyB/fuCCSbGB9Vm+HK8pL1l0o2NTkhRhc637kCbPDJPSYSwBbANfeRcUUQyiZJIM+8h43y4MGMGyUqaIG1irZ/R5rR3srqLc3M3TDlwoxrU8GmmyU2Gy0BbjArVcnGUC+XF8AIgHjz1h27JgDOXeilGygVGAf30F79jm9/m73l6cet03ZglX0BcJXFE/kLCgYEh+FV4IybrljKYiDJrVl9v/tdRCnAUatwT0FR2qVpo2WMcD9dI7y4d95RbOkNuEjE1PWRirkCxnvkdnC1jwQ+wAS5jicmihiJid3OY8wn5hePKWGkTRevgWTkxDVSEtpuq3CiFmIY9Mlfgc8KmSXej2SdNa23aORJuu8vYn6lwqJkpZJWrrMjupIwyuWzKvixbipQpBtjYEhSGrn/zBjOl/plEsvz1RLPttVpWzG7awXbsZ3Glmtk5jMCrjuthrTOAX1h7kTLLUACyS7zjnujVtpuS2AeBWaYSM3tLVtfWbGmkgKJHkmGgCIpGpUUSej4AQiAiYPxJLEK4HGlOiCJra3tpgyJ2HNIWGSylu5ZXCfpq1NUwRSKcYscWKEs9nVff9WAn7dVOHbdYpg+qF3A5oWB3aD19sEDsWVJ+ABtYUoxX5zN06drRYFZJqGVqtWGx6yTLQrARkJEbZo7LQHYZ06fcrMy6fmiP91va6urSljdZLRiVeSK1K5akJE0QFWlH+kbPBO6Vt/ckIEj2s9ri7O2uTRvo9U+mxwo2bHxmp2cHrHG2rwVszuW3dm2cs6svrYkGZTdLprFfba+vqWidHeXwn3RtgFgswVb29iWditJPkUBph2gwiJgAUXxQlkSIpvNjooHABUkbu1UzIApDYCrJIpOH7q3smaD/SWZAJJQ35+ds/WNLRsZG7eJyUmtUcgxAUShzyy5slJF4DNdRTDSpa/abNvS2qatbtYVk7lM0o71l9mHc9afivIw4mUuOT4p8+St+qZld/HuqNvY+KQY9DBtr9+6rQLB/OKi4gMRM4L5OT6igiKeC4C3M3duiFmFmdm1uw/s3FPP2Fve9Sds0wq2nSkI1G5n8+oeEPCR6QrM77YpAuxIf539WOtfSuDjZ5EekvQcfwtyAFrDrP1IzTDHbt64rr384oXHZFq8LkO7NcW9t2/fsmMnjonFCegIg66/1m8Li4uKezHsI465cuWqCrHb9aZ93/d9v2REfvM3PyoAm5j4zW9+k505c9raOw6SUpC/dPGCjY8MSW5Oa4wKiSoVKsrV/kqxeNc0R5CeA0TgmlKoQBd2sJzWkxTvce7BRg5GKWNGc4rYNsmbObvW42itkYk55/fL9wmRb3oY3AF6RU5B7MG1pwOJc5T5NyQW4sOUWMobSMb2OZudW0ggCn4zCUxLxf84FvYmlwtxT4coTvLexA+RJ/D+7G3Md2KN6PCJfca7OJzYwOt03ikWDDBIhrX4zkhjG3CD1neXzgsAuw/95e6uffWll+1v/51f0j799375H9iFi5dsp0PMhbFXQa33r3zta3bl1cu2srgk80nGEmvQrZu3tM9QiGMtkhdDnuLulm1vuR+DJBzKXrzjudJATqxizon7wv0AcAZUAmwErLz22msaK3R2qiOqz+cD+zoATbDlAMtEhlJrfsZq/f3eFTE6orjNgRkv6rLPMf69Cw6jbkhUTlLiOQGs8ZlbrYY+VxrZyd3J88+sYRKP4Tp7UmNzzUrWtYlqv42WyzbI2O3vlzY8ho03H8zag6UVAdiQmlyWAnmsjNZBCv2wczEhZF9CooFOop3ofE65YgAuMrtNUjpI+AT7OsawZM2IRZTzESd5gZpzCxCG+9Qbl3OPegFsnoeklxdZnLzA+Pe80wlVsFspLI+PDKt4d+7safn9rK4gEWI2t7Bq+T5MwPNKeYkfWGtcOgRTOtfQ1ZiV548XMigK0sVIUZAcnfEyP79gC/MLSQLGjRtdl3vfTyfWAc1TmM0l78Yh3n/55ZeVH1DE4NwheJDFQ7xg/BFz89nEWmK70wFbLNkCRAtywXLF+gcGxMJ+wxufsi15DHXV4aU8rOP69qExz5jk2kcXh7yZkn49ix4Adol1AOkbZC3xhMhl9C0AG6If3j6B6gTrMK1rvQBgkCk4PwgyimVFRtt7tQPhCbeJt5TcHuNaEpNeiKMjCBxgZmXV7m+u2y4dn4pXMcJ2MJt5EwUoGbImI3FicJ4o8Frdu96lGGtuSIjEOh6P761riagorIjuEK5nDqm5Ps0+HW+nawvz83b75i371B/+of3UT/2UjIhFcCkW9oBSuuJ2mls2OTZm/eWKfCT+7Uf+rboyF+fdSyIMQwGAVIjMmL3lrd9i73z3u1T4oZArAkjKUxVfpy6eIIo5scoxK3VJJlk+YUyZZDac2MPEulwbrpHLhrSUx4gYl4oAUUzCQ4LuNOISPp/rzTzQazAITt4/7O0at+ylna5IWNrbVNTatbX1df0e3gNB0Iox0FscjaKW8ifWnlbT6spxvPuLPZH1Bq8wFaPVgesyWkEAVCFYc5190r3ZuBZB9Il7z2O9pLPIv3pB00bq/ua5xOTqMBdpVm0OHgsIuHb9c++GCuzMz78XbI73DiyxFzTmeTze+3zfExy/i9dEfPB6wPXe/EqE30eB1/GejwJve6/B3nvtI7l7H71/vA6U9wLi0Tn8zWREXv88Hv3qOL4oQOyD7vvYpedn+yaUjzqnWLsfdQ2Upz72+Ft2DwJEYUgSSaxOQLIL3qsfGtjSrd7TSHLMVSLpwcaWSQQt3g6SihmC/lQKMtlWPFl2BkUMXN8EHZBQ8KANSKvnXtAJWCVgM9vX05aQAsd9H4I999m4CS7kHrR7d0qWTEnSkGGyORDhb0ICrcA0tSoDEKOZpE1aLc/IMgSjnKJzMgRU0JpNwRoyF7RANsTCoNVILbzSAHoYwBawnxyFo4IUVRMfgftAvG642CcZMT84TtjP/O8T2avuoYEtM5zEZiYRYLEnAJYESh8Bsk9GrgfJLeDU1y5ftrn5RSWeZdo8cUhmsSVZ6+4ogTxz4pgCrZ3Wtp0/c9qefMNFq5b6pAmNiQfAhrcKmABT7ikyCx5oYoLnQTsBJkE34LUzQglMNpXwkhxz7OCnt+/c02tpbd2gTS5VWryNz8dALCqqyiUmBgu5AKR0DWEgeJKzD2ADXKPdJiZ2nweBARCxSLNAuySCbxhUbtlctgDj2JyRZGHc7Gbs3sKSzS5v2GZ7x378z/156Wb9h//4MfvTP/GjduLYYTGi/tk//TVVRWfu3rG1pUUbVNW9ZAPlosy0CFwARQeHYKxXtYG2SBrKRQHYBBMswhEEaPORRqtX9Z15kjR/AXUT2MzCQgV6c2PdjkwfVmKIZigmZzDRhscm7A/+8DP2+S8/Z4Mj47a0uq5W3jBBU0dD0p8V+yQBdDHPgoUaiWHvwsnxeECad3mKlCg+ioHdu3jGAte7XgXgHSCBVgq1dKKJ79qHJESSbqjXpbX5Yz/242KivXr5Vet02wJSAbDRiAPs5pgBjDEg/OIXv6jz5PfxsXFpOgb7lbViZX1DbDCutXSja65bzbEePXLEXnvtmoIjEiKO64lLb9B4u/baVR0LABnBHmALgSXJI0xsjpdgDtCacXbx4mMyOWIs8/ulNzyu43j11VfFcDo0NWWHpw/Z/bt3NBYvXrhgFy+cs0998pOSLpiaHFer8fzsjHSxaf8lqfHW2x1dI4JpAGvel+A9EjqWQkAvkguCDar83EMAa0ALWA0Dg+hJOtudZI97GR0dvLeYPhVnUDGPPKht2OjwoHe4wICi4NHuiFl0594D+9JXntMaALOvL+/7CF+8Ny3KF86etO/9rnfayCAmmU2XQRqouZ6i1hsKcRTGvLDh3Sp0nTS1zpB0SscUEDJJMym4TPtRJIFK3JIGdgQVwcAm+QjgPpjS8Zwo4ERg42ur73WSn4ANkhgcKhikTgqukQp6iZHC37jnEQBHMs+YKVVg8DnbUK+R3qMbmIRxJQCZ2usS2499JIB07o2MHBM4/9B8S50anFeA9n5fU4s2jJuCtzcKwC5w39E/3LUCDNrBEcuXawInkfpinaKAAmAFYE0/ENqgrfqGdZGzwNwU46vmtlmnmfSs676/ihHvxWq1qLJ+MCBadekASkvNutbY2jRnYGPiSBLt+pzSv8xj0ujMX5ns7rQtn2dP6Xg3TXXQ8sWSxmAD5iqs4lJZr2fMCjRPmqQeq+RlRoiPBXIhGFeWaoOWp82b4jv7Fgw2wD90MLe3bHNtWYxRGNjzs7PWh14zQLf0ZjGS7FNixjrCeg84yu/st9XB0YcAbK7nqaOH7fiRwxr3BAcAM8hNsI6E9i3rHs8dGh7R8dBdcev2Hc0N/BS011f6tU6w57D3LM3es9bGir3h7AkrWcMGC12bHq5Ytr1ulXzXOo1N6zTrrunNGDaSra6trm3ZVp3W3qy1djJiYwNgo9sKyxzAVS3+Ge8GYi7SdYFUBvIhGw1abDc1BzEp6ra2VcytVgAqvfsPqTNYi9KFlgR2RwaMN+/cs75ixY6dOCEghflOxwkavADYFAkWVtbVGbXZaFu5fyDJU1Qk+7G+1dDeB+DAmB4dHrBauWgD/WVbWlgQq4s1jDZ+irmjY+NWGxq0K9euqSDAuJw+ckTgKtdjdm5OzGtMbLmfyLxUkSWT3F3bvu3Nb7SRvq7dvXlNRnmr2w07evaCPfsd77HB6RO2ZQUxsZuZPusy7vLEJDmfJ1liHBOjPWwgmMPEfezxEZezBkbHSZFiW9LhJDnn2D73mU/b3du3NO3Pnz2ncXTv9m0ZQhLfv/3b3y6G4pUrl+3m7Vv6GUD7xs2bMul777veJZY3oAVMyWvXXrN3fvt32BNPPGlf/eqL9qu/+qu6DxglA9ZxXRlvMLsBsKXpmlrqg1ThMXjS4ScOBARKoAjnumeay3vlfR2ItbUX4I3kdz9G8OJhyFL0rsWKh5IESwDgATxE/N0LYAcARGHLAQlvhXVD+v1EkVyDfQSw8cHsvK1trAtkpeDCWiJwYI9M4i3l2gcEuDuww1iBRR3yJwIAuh3F0nTcSGoEIkUqOgq4lFmxS0txzwUEJUarxklaT4mz+V1Eg522WH/cLyXhSJwA7Oby9pFf/zf2T/6Pf2pPPvW0/ezP/Q2bPnLM6ttbMsLO57O2vLBoVy5ftteuXJVkDfszDGyuB6AioCAggssZYUDuHZ+b617g5Tglf5MkKwCPicX4PcBtngfZgv0RqZvnn39ekhEU1kMnmfXb9f0dRAZM0fkhCdVGJsXBVcagdLBr/cqB6FAJAJ1rgUcRcQ5xG2PbgSkvBETrOMz0tfqmm4sCxCRpBd0H9gfyHoDn5ratLy/YULlkF44dtQpyHrtmxw4ftuHRYbv82nW7PTsvH4B6Z1fdOzDz5DNjHRXS2HE9rqe4QncCxWMvoPBZAZAJBEJSIuXYAgQBsJAb6pGPcW+SvBVhd2fwRXDAuBc0iesRIETkGCKMwIykQ6hG946/nm+Bs+nYGb/EXWjtTx+atFMnjtsIBsGrK9qjVlfXLZdHVqKmmAKSAxJPMr0TQcB/DrYoY4ZjglAyffiwGNjIhiGTwL0CwMa0kb2aQhjfrn8NI9/HmHdiuF8J50pBhDFFFyMSgdGxSgGYk1lbX1PRBRIJn6tu1nZb8XmlWhUx7d7MrPXXBmx0fFx58uDoqD359JvEwGZ9AIwXcNlBtswZ2DGvuZYaVxRGsq79zoJOVxEANgaYdORSRC3jVZIFvCbfdxAbXCL0qh0P2G+d11qXct4gMtG9AAObz2cvS/w4zYlHAdjSPS6VtV41iM3RlN/NqJtpcWPTlomvE0HMY8jcHpuf+8a3Yn3ipAB3UzcAOIPMHXsKI5EvxjrO9QjAN9bjiFUZzwDYFMMgAjAeZTa+07GV5WW7f/eeffITn7D3ve999ra3vU2sYK13qXgBs72Q6ShmJE68/Mpl+8QffEJ69utrdAE4DsH8cAajWV+paD/+p3/Czpw7K4NRdWLTGZMIXYyxYBCz1rCGubSGy4ho3oD74AOUut+R5dKangxjiXdZvwH9WbvBFTiOTptiocsHsq+PDdNNOy8TR5kaIw+3tr5nAsm1YO8PEgw/s05xbZRDJ0CPuRb4G+sFxxndS8wNdUcl0D3IacIZ6KaBjJTGt4ohyegSPEEa1zJedu8S8sxQOpB8qzfeuwlvkvSNe+tz1vPJwHIO/s81bSb5ROEPSdkhAOzALwPz6wWwfbP85gB25DoBoPbmcoF5xHEJJg3jyG9ifhh5Vuhxx++BccR7BnbTi5/s5Whfx0wPst8+pXofTHfw9iHsJL3R6wHYcTy9eeH+z8kIssd57ODz4/PjfHrnsFQ9kn9N7/kfvAa9n/11WPXFS291cZB0wfV/qsJxyoGA90qIaMiFsaPA6eTSGNrSsKhSy5Yq2wnAZg3YA7CTaYkbrO23QAnYEgvbN2UJsQtk0FHuHacGvKSh866V2qOfE+ejE1OnQHqvNIn2AE40KWVY4kCGs7Zd30nf6mhuaQGRgy4bDxVQyTWo3mcZ2AMAxhg7pgGsm5JaFBz8KArAhnn9YHbONusYAtK8QptXZq8ipOQjSYhEBWnvZvrpP1T90YTZBTDK6vh6AWyxwhNgowRc5hMOALt2b0uVSpkYFAuqZAPMw0YlOJaRYa2qxOE15C1m5yzXV7RSf82Z44DffQVVh5EpOHPqhADs1aUFe8e3fYt9+9veahsrS2LVkbDR/osmGm3LJK0EPtIpQ0O47QERrfxUDwFm1HYkoCsxsDO4uZvYcXMLS9ooB4aH3NQnJUABYKsoEqz2xJhQkJyYHqysPIeNx0GhxKChkpvAGBLNcpFA2FuDBLCnFiJAPJmi4KKe9CbX11cdIKPo0t217Y7ZnbkFm1vd0M8f+us/a+NTk/Zbv/Wb9nM/+9/Z6FDNPvPpT9vv/M7HDcb5zL27tr2+ZkOVstoNa8WCjKZoIXc9rKrAqh0Maygw8BwB2DAIubbOHAo9XzFu5L7NPU6dB8wT2niS5m4sHgQJYsG3dwQELK2u2eHjJ6Wz9+u/8VGbW1y2bF/RsvmiAxWdYBU556S3IhkbEMfiQZp/nq8HaV5EN0QWaRjYLckt/hESIr33MuZCJJSe9KCB6oEQG2ro0jNnuR+wlDQ/aJXLmL3v/d9thw8fsV//N/9Wx9fawcBn1S5cuCAAem5mdo8RBOuadiuC4why0RGN68cGDcuCzgS16K2sKkEHrODYCIpp/3zpqy+qGEQFfKBas+PHj9n9+/eUdHEPAZh4PnPi2Wefsd/93d+VSQxsDQBGmNhoRHIMsK5pm+R39P9eeeUVMQXQPnv84mN2UhqmX1Lr2Nu/9VskJyLODhrt9S2B14x3Amnem7Zs3ivMXQDTYTZFaxKdEgQzjW06FXbEoiLg4V4AhE0fPiKAARAXgF3mHgJKd9Vl4YmRy1SQJLqRiY8D1h3AdpJMVe7Rn27tiMWytrFlL3z1RTGxNzFrBcBO3gRKTmhdH6rau77tTfb0k4/p/bj2yIaQrADWO3Djpn6sOW486p0tvF7rO23HOdd1i+QFvWMFdAmwVBKNnEWPAYekcZK7PYWAABGCfcF413VL60YEtjE/2Bd4LgB2BJjBRiFBJ2AVWxxNv2SyGEFdMAklAZRA45hfMb/V7YSpTfIW4Gdp4qtI2NzTg+X+aPtOCW/MRT6LzxdzLsmeBCAUATnsFNYD5mCNVn4Y2ACaFPpKZSv0D8jUUAxsNSa54RhFYHY/tb92WqkNsu6tsZmu7aIr2qpLOxRgW+fCvggLP5khq6spn7VOfcN2W+i6Q13bkaTI+uryHgObpIB5BnhN905LWnyxHrD+oJHZEZPcO1pqAjop1IolKUaJA9higIWfAmsYXSstzrcr6Yn+oREbmZqWfAogBMVVgHEKs0hMba2vWH191WqVkhWyZotz83RZu6QXTG0YJ3R89fW58d8wRSRPiDCULFeHbCdTsF/423/f5pbxkTDL73ZUNAYkOHx4WmbKszMPtKZxn5mTrLFojLKXw6ik6CTWIJ1QYyNaO92wyI0Lj05O2G6rbkVrm2KIIgAAIABJREFUW3G3YcXutg0VujZY2LXczoZVC7tW6cvoHsLa1rjsYq7csJWVLele72YK0pSGXQfJAOY77OgmBoltWqkxlaxIvgQAe6vVsWY3axvbLf3OdSauACAvZBk3bgjGHi+9SDQdiR13vIPq/tyizS0sW75YFoudtR/pMth/F86dcwZupWpffeWqvfDyZVvfbouNTWdAbWjEMoWS9LjR6gZw4PUjQzWbGB0WsL84N6fWdCReKKb3Fco2NnXIZheXJJkDGMR5IYnCfKKdljmFZuXiwrzYSmh60wqOtBOPv/H8KfvWi6esvbliN2/dEvAxdviwDUxN29Nvf5d1ygPWKlRto5O1beJESYUAXriBl/a1ciUxmXyf17qVuhWjg4+5E2ACiXY8zjoJSPKVL3/Jrl27puISx7i65Mk/kjIwVGHlIv1RrpS0pyGlg/QU4ClyAOsreDLM2M2bt+zB/Rn7i3/xv5GJ4+c+9zn7V//qX2n9AsBmTOPjAYAEEH72zGkr5rOSmYvET9LQkoKDAEKSy3hpi4lJPOgAovstCChDQimZDoo13JOz9Bbb9kCPxISLmIQ1OGQTYh2OvSBAlN7c6CEGFjH8nhyh7zUBYgfRRCA5uUGuz+7PzNny6orWIopo7IV8tncleswqP57UNk0ME3rUANh9SW9b3UhZNyUj9xKRoocJ1gtgq2OHomGx6HFSYrM6Ay+3Jwuljp9uJxXfvUgsaRoA9v/cNfXL/+P/ZH/w8U/an/6zf07f1QFi7y2ZOMLAZsxcvXJF5mdLC4syH2McIr8Go5EYanVtVXGzwPMUk8HA5rOi0ye0r4MBzfELbCuX9RyAQ8gEjEMAbHR9S6WychpY+qyTfLsOr4kJyHUFQGOd0FhR92SfDWKQjlFw0uDmvb044D4fdK8AQLnfB0VnJyY4wWlX4NmGZLx2bRfQGSMF5qnffDGomefRWTRULtoUHXS5rI1Xa3bi2FHlYa9ce83mVtasky/YBusgeVmfd3NiXA2JhRiONQS5QfYlSD3kIXw2sVPs0cRtdASwV0s2MoGFFH14nC/GgsdyGBcXNK9645QgmDCmIubgfUIaQe+d/JNGh4ZdTgWSQgNQPMl9ZjCKK6kI+/RTbxRbWt4wmxt26+ZN5fXED/2VQevrK+pzALC36lsitUB4IC5kLxSRgBw7+S8dPnxY5CXiR7wK6CQhLta+1mQe+j1kzw5QiWvJV3QZy68qm7XJqWnF2sTRmIMSvxIj0iXCeKPzEMCX2NHlj/r3cnSkQpC/ouOGOP7wsWO23WqJgf34k2+0dREMKtJJFpmh3dxjYDvT3T1I1FlB+QPde4pNYpJmrUanEUauuZxV6AqmKMsaIy8uyEiQ1SBk+ViPLvMApBiryMjI3yb5V3GeaHirKNQDYDtGQ67rnfPOlDPtacitAV5Tsugr99vqxpbNzM3bNgQzOuJSp3fgLsGiDiCXsUUByY2vvaPZ40tf64jbozgXcWzEo/wf4HsAhhGHc6Ng4AICshdxDsR72V2TjjS5HAD2hXPn7QMf+ICkEJkTzHPuM+S6qeEBW56f1f797z/6MZuZmbNbN++IVEROzBgSYU3F4o5duHjBPvDDP6R8AACbWCPOKdZxdi/lqru7ys2iO0YFouiQlDTOphVKLlMDsEyexxqtrv3URUp3AB2TkATIWbQOMj+aTRvo7xcDW0Sg0VGd/9zsnMf3wn/6RAYU1kGHQ5K6jO5ZYXsQKRNIzBgNCUjGJWsfc6N3jwqpRN4DD6Mq3Z7qYt/RNVLHobxxXG4WsqYknfCfEiM7gZ6SznXJXhnv9phFatymIlngj70YZS+gCRYS+GEA2C6n5vNJ40nxqZtFimC7J7nzMCv5UUB05EO94PRBHCPA//+/AOxeoL4XwO7FPeIaMLf3QV0Hrnux84iJvpEGtt7/0ej0Q7HUo5/Cvdx/dS94HT9/HebTK1edyMu9ksgHge6Dn/v/GsCOCsQ30sBmwincxBEVQHaPru/gGUCoA9AOQudVJdEUf8iQMQKDYF6zYfAaWAQOwHnB6KGbmGHwU2V0VrVYoT0gQ0wWtfAlhl2AT560Z5wN5iFH+g5NmuD246aMjAMAtUtuCCzmB9oMSSakddanDUXHl0B5B8Mxky8LwF7f2BSADQgr6QPYZOlz3WikRwO7h63nrI5Eve/R+uazqOqKbZQY2GLowMQOkD05uzsglf06ABt2IqwbHI4BmQGwdY4kFmyc1aoAiZdevWy37j2w/oEhtUvXGy0laUWAAaqBI4M2OTaigIv2byQy3vaWN1tze1MmHmTqMLEJ6Ajy0aAD0N+qU/HDuMJN11jkWRwBt+VCvYV5IseN1tyOra1vqb1brCPA4h1kPWLDeNjMTwkBwENqi2OiiKkijbyOWJXetuJmlsG6hoFdKWES5AA2Y5yFndewgHPvxMCGtYdeHQl4fcM7BrodaxAQdszuLSzbwsaWAtO/9jf+hhbOz37mU/aLf/Pnlbj9+r/+1/a1V66qXWn2/j3rNhs2hFYcDGxYrZWSDCX7+b9WFaOD98colQS+guZUBYNQD0pl3JY0txhLktVI58/fAlRjo1IwoG6IjIIbN/rM2N0HM7rWmFQdOXbSfucPPmEf/dh/tEOHj1q92ZbppnStxP7IpPd3hiZzi2stWYmQbUks0mCUxmLvoIdvLv/1ADayL0knl6vLJiX2LUA2hS83VwIoIQF593veY8eOn7AvfOGLShxu3LylYgBjjqSI46A6TWLJ8Z48cVLXEGY2oCIMDGYhiQ3FGwXYhZKtUngYGtJrMGBCb4yEk+vw2IXzArC5NsxjEjvYHIDcmCVyDzk+WroBfKPijcQILBDGHckfyRctjBwL/7NaoctN4gD4cPfuHQECJ44fU0vZwvyctEzPnzkjfVwKbTDuYGgCSFD4ktFiAnEJppgvzD3eE1Cbb8DnmJO0Kg/UBjSOSDABrheWVjQPuX7ejjlkw8MjCtz8y+dasJEJHHl/OW3DbD98SJ8JE12mH82mFcoVzf1bd+/by1971ZZX1iyX8znn8QoaiztWLeXtzNERe993vlMtpQ7e+LqOPi7jWuxkQGKZdzro4wx9gnUAA9Z0Z+ZxjARumMHpU/AuSCCDg6cPV7alB49JbAJBApSO9Ya1hfON4Iw5yvvFHsX/SIgEcM3zgm3GNY+AKMDvCOJ4D8aqJD2M4M/3Wu1xaImnriW6Q7jWFDMI8CmQCKRPyYwY4FyjFPHE/hMADs/l+Hur5qx/zAU+DxASsFcMbDHU3cSRfa2v0m99FVjYo1bsH1DaRcLKHgljEgCuinxHa1sMbLp1+rJdK2H+223r8d2dppKqnZY7o/uawZzm3ninTIEWzCbPbQvARhNwY3XZWhRNUikaZqhkQGSkjLY17eowrHiCXz9AJVhUsLBNoHVHYCvPp7DHGgsIQDAfQTXv18nlZfyHlFl5cNgGxyatSJG3i557U6wTASa5rMB1Eg4YxSRPcw9mLJ9lXKO2nLEWWn1dL6yOjFKwGnSpMrWT561QrgnA/sW/+w9scW1Lwf9wtWInjh5RoYyk/PjRo2K4ORMu+xCATTIRALYbnmUkg8H9hDGJIQ/GYhPDA7Y0c9fW5u/be972jO2sz1vZGjZSydh4LW/l7I616+u2tDDnbEfJU3RsZXXDVlY3LZtHhqBfrOtmGwCvaIVixVY3NtVtRVKIoVJ1oKZ1hPvR7GbEit7eMQFQnDvFWwDqbqthpT78PdycieNGPozYcnpqXAXA51/8mrW7WTHh5xcWtHfTag1z+6knnxDIRfH9a1dv2MtXbtji+ra1uhmZpVVgTGf7bGO7aVtNgBOkF3ICuADO6xvr2ksKMPjbMIl2raOYxCxfLGj9Zx1FXilastkLmMPjY2MCduZmHijmwYAWAJt1cay/aKdHq/bEuVM2Pzej7qp8qWjZcsUef8vb7NC5i5YZGLfVHbPNTlZ+C1kYx5g2MfaRfsHEuYfY0Fusjpg31jCGO3FWgJgCDmQa6myvuZkZe+3KFbt5/TVbX13TOb/pqae0f1AQQQ5r+vC0pK8Wlhbt9s2b9o5v/Vabm52xzY0tAfx37ty1t7/9HTIDBsD++Mc/rrWKwiys67Nnz4jlSwfZkelpxUHE0b2JifTRE61ccUwqgHsXhXvSRJzNWh9SeXsAQo9kQG8yuDdvU6wS1yESdH7vBel6Qe9Yi3sZRepoFAd5d694HvMuGPD6TBFjcvZgZs6WVpYFZtOSDxjGeu9rtyeC/ByxgnImWDMCILyjgv0sGKTBVmS/2SO+BFmB96Ggsr0tWa0gEu11vyUGdrBuFRMipZRiXs6T/RgAm65RWNf37s/Yz//C37R3vuvdmrPtHQq0mIqVxcBGQmTm3n2NneXFJcmHPPvMM4oRiZnm5ucEBnHe6lQE0Nhx8MLlIlo6zmD+QigIPewAgfgbez0gHHEROusUNCgy8k2uRWwKA9DHkUoiqTvJpchcUiyn9YVfAbCJvYh3fH13bwxY4ADkHAfvwRoShV2u1+Z23eq0sHPTqYdTHCXNcq0fj34yfFbGhqoVK5FEN+o2PTxspw8fVsEIYtD9+UXbanckFbTG+kjsQazfali1XBQDV1IRMEBzdGqRJ+3sFRf4fC/suMQHuR6xqSQHkuwM41qgExI8JWSx2PPo6sirsMnjsV5wjkFAifmnAiBFkGT6yf8QuYYHB6xRryveI0Z1mRu/BsxzClVPv+lpFa+490g70FVILFJAOiRbUDdcGHzXG3Udp3SCsxk3PdU8yGp9RXcYGb5iqag4Zub+HQHYyEQRj9guawP7EXHQjuJ0CZyKVOaeXKx7kvorIOl3TLnBZz/7GR0zY0rxTAWjzwk7euSoYqDVtRWdz9jYmF/XQp8dP3FKez8ANmDwidOnRWjBxBGJnVU6MjGlTAA2ZJlt4hKKkH3eWUG8Rq6gcdqFTIYJb58VMeJDaimxsAGwYV/TtSYQO0kk7kWk+6FpirpT9C0Jo4yIXphS4ovBWGcMePzvyIK6kvH5CgCbLjER7AD8stagY6RUQSPE7tyfsZn5BcsBbHd2RWjjS4WiPZ19H5MxfkR+UAHB129f59pJ1tPxk3h8j2CY4u0gQT20drEWgvfQxdtCj9k7gsFR2NMAbukE+fQn/1Bz+id/8id9bScOazbtC1/4gt29dcMKuy27eP6cumQ/8pFfN9vN2crKmvJh5HooikkzmWPOmH3/D36/XXrikqTYmDvhCca5K05TduJkGPbUyHdFHGl4l6jWPxVs6E7b3ZdOWlvVWkjxxE3Ytz3/wOslyX8wPiT3U6+LDIJ8Hp04jFXyGrpdKArI0Bm2fMo7A29TfsM9Yr0XQ18Llo5TXaVJJjC8CGQg/v9w9iZAlp/Xdd99+3v9tt6X2TdgBgsJEMTCBQAlWTRlipIoUjIp0YtoybJiOy674kpsWUrZlu1KuSqJHUWSXXLiRU5sOREtUostUSQtigJBEAABYiFmBrPPdM/0/rpfv6XfFv/O993uP5oApEqjphrT8/q9//L973fvueeeIymrQEjTsZuF1wFaM/UZG1rsg8qzY37O3tHYbmrCUdMQ0oEPcsNhciRI2GgCMYLofAZfvufz9yTm53mC12IY6foe75NnUnhgiisBYDs+SGyUTx84nRoNIZfw9ZsEXg+uQ4/9yVzFm9xeIx1kYB8EXGNRvPcNLOfgOXne4fVe8nP9WvgbSMYsfu0D1w5k77/3WwHYypkOHlTi78kGwre/7NsBbL9+B78f/F3dM03xBxa2n+vbAdhvdi3/SAmRPQr9W0iIwOINOiYwicMFY6HCYuNm0oX1jhSJN0CrG8wIYIxdYn/Qg3R1BKw1NrX//gR+v5mcMIkgxQTjLUosI9vaE1yNK7h2UWRoe4fPSePFAg8Mx4+8xn6BrNFyLfDgBizjxjDsIMBWzpnS3YmAtgJwlBXxByLKkcDAJuFDw4/AT/c8k8tLPsSZAgSYNzCwHcCOEi17C+IAgB1Y42FDk05ensIedkoAcwhWYYwjFP1sRsEMqx9GVkZDdfIYAYfFlhr1xUIGbA4Cihk7dvKkXb+1aE8986wYZ4xMwzorlsqWTQVwn47wkYU5W5ib0rhcpZS39z76bjt2eE46zjDpAMdhf9I5nxwfDwzs/lDfXfeaZNENOAhyW1vNyPoFHEnZ6tqGxpAD2wl2dk/JgJL4GLSSDw/MMtZDSNADgM1pse4AsElOALVITkgYALHVlJDZS5APYTPgmFg7Mm0EnAVokOFiUcApwDzFJV3eJgz3UdpuLq9Zo9u3Un3c/tJf/W/tzsodJVx/7a/8ZbHVf/mXf9mWbq/ajes3bWVp0XI2tMlK2cbLJauXitI8w/iEAgGQE0QG07YM+qjlsjTXNOKJvEs0ZqPA96Cqe4/GWGRoaCzJx5hIgHDrjWA2GzVAz7Wbt8Su4ak7dOS4Xbu1ZP/yX/+K2Guws2WSA/Mvh+5xYDmQCPFchsQurw63szy8IPPRJD23MYERuEMB+v9TQoS4wybPume9UiioqSSX7sCGAggR+Dw7Z4+9971iij311acNE9LLV68KNOKp9sSCRIH7y0YPEF2v1aUZxvk5SxmjRZJOmMjZQkEmGPwbzy8TBrDY6tWafufQwrxNjk/Yc88+q99hjcIGvu++ezXW3my1bWJqSgUAx0kh9453vMMuXrywp328soIje1+f4UUr4DivAzh+5eWX7MKFCwIIjhxaUGLDc/bcs1+348eO2fsee0yALmObJDsUZrC7YbKg/+rmgLDtXH85eBeM7OYNGE7FveYExYonOqVy2U6duVusQ54NnhHOmdeHJknQilZDLbJXfWwalomPUjIqKlM+DO9gSw8AvvpKfl586VVJBkl7HWaNJO8ZozUrZs3K2Y598Dvfbw899JCeYcAiipNapRLZB6GxwVqhMOEzg1RRV4yELAZpUULEmWDsXUpo4nOl9RnHDj3R4bXS4S9XxAzyxNxBYGdP+/PGdXGmnD8T3kTjWvFvikmRzc819qTImc8e19REywT2HPFAHg4RBHIGtvTfUmnFNwBsrjdFI68jqfWElM/hOfR92Nkx0vznGiWawvwO78Ea0f1utSVtEZSsmKIJxnLsbWPIPGDemC3aWG3CLMV0CPr8A0sh2ZEeSWYqO+pbr9203faOpUd9jXTSAEUWBC1sgEuNKFKkBCUzJcgkx6xzdrR+p639xQFsNJkBxJGc4Fj5XABW9gxAafatYhEd2p4N+SyxlPIyVwPkZK+mMOXZoFkaknwYaIEx6fdBusSFMeldY3AEaJ8ulkE11eRF2zmsqa5lRkNrN7dse31V7Gugr9XlFStjdAiXmVjMnp/OGObCtfGampehTx7A91yxYj3L2c/8vX9ka1vojWZt2G3bO++7V40rGlMT9bq07imwvdkmE6n+IEgdYQpUwQj5VhjnVOM7p4uKbjj610fmpqV/3d5ctlFrQ+D1ybmaHZ+t2alDE1bKDGzYbYrpbWhjDkbWandtdW3T1jealiuUrQxbfJi2m4vLuvcYBDNJobwqkxW7p1qv2coarOmi7Y4y1kDCowMzsKB1xsRWKZeWTiUa2GVM4NCtZM9RAZ6zu0+fstW1dfvyV5+RVE1+DPPZbZufnbZ+p2VnTx8XEE0jJ18s21a7bxs7u3bt9pqtNpqS4ErDvu72ggY2eS5swyIxpKx1jTcFYHmtQtO9Lf1sjI55z3SKxgr5XDAh84kF/n8c40wVkjm7fuWy3mNqctx2Ox3tEQWgz8aGzdUrNlGnoTK0UqVkpfFx6+VL9oHv/ai1cmXb7KetOczYKF/UtZPkWzbsWUwIiCkb99BkIeZ5gMcbL8j4PdfR72P0F3NunpfB7q4t3bwpVvZLL7xgD7/7IVu5c8euXb+q5/x973uv9ikkIWBTvuud75DPCRM65HE8m+9//+N29Ogx+8yvfcZ+53d+x/KFvDSwmRjiD/lWc4d7NCuTN5mXHWBOSws7AmkqspBJi3tIqDECwzTE3VAX+JjzwSmSg+Aun+VNVeKzx17fu3i9F9T8zGOi1w5eZEnHk/UiVm+Iq5KqiveC2ojjE8cpamBjqEozij0MQGkfYA9FtZhsMnML7+PyhuzHxFb+uJmhGpWJ+55sNIaptLAnA2Ar742TtrxOLOg47u8NSzVp3BOIaUW8LAoF+9rXn7Wf/pmftep/zQv/x7/79+zUmbtEYMGHpdVqyrx3eem2AOy15ZVA6NhuyoyMc0B6jTWDHj2a9wLoJVMytJSMD0Pu6GC6m23ycwBFagJvTpBHkPvAwAaIwzOENSfdetjoTCTAZowTnAAkDrqy/qlV2C85V0xiIdwAEIk8UB+PZpIBqEa+8PXXX4/gbDBy5LM8TyBX2UGiBHITqAg+AObXNhC6NCHV61q5kLXsoGe5Qd/OHT9ux+ZmZXZ5Hg8TPFmRWYI5CplHCBCfs6s6Cpkc9g+eT5poPZqrXQDonDxMqOV82gBgUpOPMBjjJBm1A7mjgOGYV9D0A1iCAIOOrzdzPNdwszZfkw5gh8Z1mMAbQ2oOA8hWKzBaozSL5xKwr0+eOmXHjh9TjsTvwbJ2s0j2nazlJNUgSQIaaZjCtXZ0/MQNGc0xrVcqyteA95uZndF50Ai8dvWS4hDvQdOLuaABoOpu3zCZDCxTlygN9TxNDEBCaoCJiSl7/hsvqMFCzsx1wm9IhJGTJ219bV2gOwzyhUPz2rc4T0B0cp9Wt2+3l1d1H46fOqWm9eGjx+yuc/dEMkZRjQ6xiAe9AGAjARKlgajBASUFfMX/p5lczOWsWmJSCwmRoINdYmpBU2pBG10TiUm65ZuA2MJLdF17MhtHBov9TX5KsFQlTsMkS8A2hKIrXgFc04BJiZDV45Xk57t9u7F0xzYa25YvlWUmitya40Sa6JMkaSCFOKDn3xWvog8BeXiQhwv1Aa9nHfqzrnwv5rXKWxMgp96bJkqpqIkpeTyRyyDDIlnPjppqf/D7XxYb+6d+6qesWqvp/j33/PP2lT/8iggFP/SRD9mpY0ft1Ve/Zc8//4KtrW5oj799+47kxdQEo3YoFmxuft4+8aOftEKpoKY170fu4/kgx+v+ZdThrHNqYfaFbrsTCJ2w6isV3TfIQcNU8FrgWsDApi7j78RNihx5EvDsSEIk+D9wbjwv5EO5lCkPgzjE7W/tILmXkawO2Fm1UglSiky1ZbN73kXEZ9bFDvJIsfmlmiYS4PhOncjnkYt5c8wlTBRHuCdI4ohhHQBqB6kFUGeQh+1qQk17Z5T/g7gm8DhKhYUJxzD1mtxrk4Bl8v+T+xwSInuEoEjzdAa2NMQhtKluCARXsbAjZPvHAbD5XN+jk0Dy/r6936jxJobnCQ7Kvg0+LMzUm9eeuyVzOD9vfw7eCGCHXHr/69slRPav25tLiIQG71t/Jdf2mwHY2ktjszZ5TZLn8JbvLgA7SEj7l79H8lokf/8giP3HMnHUmwWhkW/TwIbZp5FF/hN+FBdyLKodwFbSdADA9kTSF25gUwRJDx2oJ3GSHkgAX2LvAaJhMJIWuOFBj1EjXszva1NWwgKzab/I94Ul06Nc0Nr20eSQOO/rTMvgAw1S2C5xxMYBbI4UAFv62NIrC8fNTVBiDTsP/SPGJIZmaxub2uyQDaEAk1aXRt0C2zzJwPabRjAiEPkC9g3LbzTgLWxKgh3HOFb0Yw1McB7gwD7bB7BVyKNpRCFIN1pGL4D0bGdBq5rkjqSBDbeGdmY2bzfvLNuFy1dteX1DRVw6A/iTF9APU4BkqzJWsIla2WqlvA37HXv0oQfszOkT0ZALRmRfgBaamzAJSCVhOwBgE3RhZMmIQKw3GKGYAQy1UcLigsUCMAC4AFOyu9tRoiNwKAdAGFjvew96lAsRgzoaogXwLCWmG0wwGeYkAGzY587Gpjjl9+joqiEDYOUmP6mMlfIA2CR1bY25EVCbyKD0R3btzoq1BimbPXLM/uynP20XL10Uo+uHfvAHrL2zZb/wC79g282uXXr9sq3eXtKY2FSlLBAbFnYhmxGznU2MTVM9w0xamzYMbIAiwg/JIUUNzxGFgLOwpCPOOZMoaoQoSBJoPDR2XTG7C8ltS0kgY++AJdIqzeQ0kv2Vp562rz//QtDdy4T1LFa8pCDCKKonK3znXgQzv6BfxnHxmRyPg2J+j9jK3g7A9k3hzYIgMSAXm0Y0R2BrCiSYqNvs9JQ0DmHrcH6YmPGoffH3f19sjQsXX1cTAPACEJoiaWoyjGEpWYjJEvrgnAMFO8kIo1qwgkg4lJRGFjmvJ9Eg8SVOTNSDdhgJ2kMPvsu+9eqr0icjiUBz++iRw2oCXI8ajhRQgNgkCHwGoBcJBKzvxhau6oEhDfsNIxaOhSLuxIlg+PjM00/rep87e3cYkx0OZRbZabfsXQ8+aJP1cdtuNII0kIwt121x6bbVJyb2mjIwrPmc5eU7oZlGo4EJjXpdzEcS/CCxEgqDhcNH7PL1GzY5Nb1XVFNg8/xyDWHtnTxxIkwxRCmeoDttGpUkmcMkTKZ8jLzBwiaewYYeMF0ysKU7q/biN1+R/ICAPkz4MC9Cnzg9sExvw86ePmrf/d3fLWY7AJcYajKzC6zrACoEWSpnZAtgH4b3ko/7G8bY44YaNfuUIMXRWBX+UTOU5AzNcBjYziDxRqyDRpyrs5t8nfszqIK6kNe/uz41v+/PjSf1yakKPtuLSwewOUf/PDcQo+lGwkuiSwJPjPbxP/YQbyIpZkR9Owc2uBb8nheqkkWJU0YulSIGWnPHJianQ+N2COOJRkYAsEu1uiREMOYrAmRbMCuVFwZ6sTawMdiko13rt5ua1Ol32/p7Bg5aryMQG4bmLlqSgN7yGAja/sQcCj0MdHvdjtzQOYZuq2mtrYYahDTLAzgml41oBgx7FzZY1ra2GwIfxfTKF6VrXChVtNehX91IjqbpAAAgAElEQVSm+claC7O5Yvq5YY++I0uUK1mfIhAzy+KYpQqYEWbF7AVcDDqvWzI27jS3bGttRdIbsINlsplGExoDyLyKYMBczIFK5WCmRlNZuVAKGZGyAOwkA7uYSdnC7IzNzQZ9YQCa9bVVNe6kPwujTHrrJclfrG1sqOGIdBCmjjTRWE9IG9FoBsCujxVs4/ZN6+9s2N1HZ+3U/Lg9cNcRS3U2rbWxaM21JZusIg03snZvaO1uT/Ihy8vrtrLWsEyWiaEJmTg2tlq20961UrmiZxjQBd34GzdvCjyZPXRI+tPSvm52rNHsqHnF2mcPnqyX1eBAWgbGPbGVa8r9Zw3SeGeMd3Ona1vtXVvfaorVc/LoYUmPrC7dsN3OjvbFiekZK9ambZQr2yuXrltrF1OngqVyedvudG2r1dF9A7ijCUYOBPMRpjlZBdet0+1bNj9mY9W6JG56zVWzQZgQmJycUmyDyalJlkbDpiYmdIySDWk1xZQnn2QCZ3ZyyhbGJ23p2jWrjuWsoM7GwEr1mi02mvbod33IFs6+0zYGGelhD3NFScwEw72gW1mfnArNvzgZkAQK3ITWc1LFpmicrDFvQA2mA0VAwPejoMkzninMf2l4fuPZr4vNjkQVjdT3vPcxNT45v5s3rtnRQ/N2aH7Obt1atH/7K/+X3b69bJ/85I/Yj/7op+zf/Ot/Y1/4whcEljz22KMCsQ8dmhdzl4mho4cP29z0jPIrB6tpujn7SoAAxxv1dhVjyWMiOUYGiRisR0a2N3cdsOb3vSnor/G8x0FIroMD2A4weH7nMdLBGQfIvWCmGQRYSmzkWZBkVWT3Kr9hUo09NE5QQL4ALCR/IiwBKLEvejPRQXVinUCM2OhXPZGhGA+EBPZvN9zyfSN5j1V0RhN6B7AFvkYSz0EAm2MNUzvEQUyxoyZ1saT88jO//ln7pz//v9tD737E/tZP/x1NqgBgTUyOG9J55PRMk6CJjiyS5EPYb4pF/QxgmFwF+bHrN24ol5IG6gCywX7u6IQL5eaxWcH9oSbQ1Fb0X+D4MZ5+4IEHZGIt07h2R/kUoCKkgHUM2GJ9xX1Vwxome448ODR9mRpiEoZ8H3mzKhONxaIAJpqVHA9AFjJM5IfUiGHvDrUk8gVtABTIM+QQNNeJ05K9COZhSGrJYHjYU8NqYWLcTs7PW05syWWxr2GyMqUJSNgZpWy7izEkjZWsAEvCAm0Q1Wn5og2YAukhNZW3USazB2D7daMe0Nqnfs5lBW5NTU/vGTXyb1xTmKvlWlUTK56ns+ez9rgGXGfqJp+s9LXGa9TMxggTUkXMFdyPyf+dnPaee+7RfgZItra+oQaqpNPQ4IY4APlMzWVqOVjjQbNboCZkIuTTCgWbnJoMutdzczongMi11VVbXV7S1KOa48KCiBeweyEuhHUt5nUkI4EtsMaRM8ET4s6dFQHY/oyTQ5YrwVOFXP3a1Ws2NTmpyRHqbKT/yMFZz8ura5q8IlcA6J0/dFi61wDZp+4+S/BSfUCjg2ebtdBBsxn5D02WhBqcvNvjhfJi9h/YroW8YjF1YRnmbj6sB0BLEeiiTOkba6M38in5W5hSDgx9aoyNzU07cvSIrhWNtMC+PghgD8U4DpNhI+U0rd7AljcbavRSjw9HsGhpTCD5FaZAyP15tmgA67lDmijGYU11UFeofqbJ0A3T65Jg3Qe8HcR2fMjvTTKPFvmK5iKSht1O0A0nT+c7E2HdXdvc2LCv/uFTkjb6iZ/4Cbv77Fk9x0g0Li4t2TvvO2cPnD1lGyt37HOf+03rdnpaDzvNYMwKoYYaF1IaXhePf+BJe/Q9j+q5oYHK1CjgK3mhH783CZl0IuZIKhXSTzs8V9TFLucEWA2AzXmRr7MXcE0km8T0p/b0YEwvGTp5zuTDxHSnbWWmIfM5u3b1iupNrhufyXMqnevhyGrVquI++ArvQ02E3jc1LNiOTxcmZQK9oUiMIAY4gH2wmUtzZdgm1gcfjgBiE/Mi21rNk5GkIWWWCDMduTwmD8ANmShLB48ar7d9z+WzfM92LCcJJnudxfPle3rAgiMTP+pha88W2zociwPYes8/BgPbm/6OQziAmgRrHbdzDGSPJMtn/BFa2MhMeZM6+Rw7cJz83DeC10Jlo+TxHvwbsa/9d/L3CYcRFSKSctGJqeI3w1je/viDDFDyWA+C2G91TvFo9iY+3u73HCtKvtfefbj77EOj5C+H/2cj1qO4N5q8J3UCYu6mT+p3BnK6gpReH7Rm1GWJGrWue+3s62CIGP7I5CRKZ0jPyfWMIwtBoEMcUXEgjHFwvggcFEkEG7rNvuhJNCTYHhka3o0OAvL7jqEhUYzgc5T7cFdSXuedHEAfwGEFeYHqgS0tABu6p8Spg/utmG9x3Epdq8hURddxeW1dOo107AmOJHAueqHPE8gS2DR+0+jOaoQmCvJ7ENl7nUbxekrKYAyjsSiwPY7ocAwKkKqBg440Ol1iLDCuwsjqaCi213gVI6eRGAMUbyQgBJsbt27ZoaPHbHbhsH39Gy/acy+8KM1OzJkyOfR+g6lEMZ8RkD0zUbdauSAAolYp2gcef5/Nz02rGAdbo+tCwCe4CIhmJK7VjqBXQ5tsS+7kI4EOLUbVLWO1+oSMmmCwwwCRhEivKyaIbwzIAXAP/P6zpjh/EmCSHCQnXLOKQI+RgoDQTEYFPMUaRRzjhehgAwByfWGTcO0p+kP3PEhCUAA6UEQxTIEJAxstuytLdwRknzp3zj7xqU/Zy6+8bEcOL9gHnni/tbYb9ou/8IsaWbrw2gUB2JVCTgA2Oti1clGsdhhbY+Wikji6dTRF0CZnZA32GCM0dIfZqGD3KmGIYJyD7qEYCo0cLxK0jjAhXN8QcEviwc/Q871+86Y0UylSxqdmbHunYz//S/9cibY8r6X3GaYH0K9Lsjd9LKxSrshAi2TWDYb4jCCpEIzgSPxl2kdyyThTZMknm0FhqiFsBAc3D56/yfGaWFyzM5MCrrlnsLG578QLWJVzC4ft0pWrNlap2b/6lV/RM7nB6DrXCy33YlFF1ZHDR8SGYHP3gg8wmWYL0h2AyYHR2VGCQFLIs8Rzwu/weUwXABQDmgOgExdOHDsmBvQrL70shjYJK8XoiZOnbBEtuU5XIDFrlDjAWobxQeHEe8Puv3rtqhjGZ8+e1bGwBvmMw0eOKJn+5osvymjs+LGjSrBpyFx6/aJGxtEynZuZs7vOnFGM0VjxWFmJCc8aGy6fwftJZ52pBpoOvV27/PpFNegYBw6jvX0VN+gUIi905PgJFYpIoADg0/EnKeU1jBID1ISiDwf2UIySRE1MTtrCwiEBH3TrkXQhPhfHkFvKh4Yjn7u9Y0999Wu2vMrYPWyqMHpGDMjZwIrDlvR4v//7v88efOCdAiSJXcRD/l/YamRcOZgsY0cx9QFD37i20E6TfmXCIMN1OwGbKWz5O2vA9aNpjpTGSnqeQqEEcBokcniNgBh0DeN4HD+n3clrYUL5ZId3wz1m+3OD0SbH5MCMj/LCVOK9JIsSGYieyHPfYWrIqHUraOv5uHqY2gqsN1iwDsw4+5vjlRxOux00GuMIunQo43PFvzebLZuZmVPxwj44ECuSKj5j2dKYpQslK1TGrThWC34POJVjiKyCvm+F9MgG7W0b9dpi/w522wKvC+lQ8KcGgVWNhAjPkSQToh8B1wzQTRJO3E81JPpicu9sNWzQ62oNA94DPKJ/HUyfQ0xAGuT27SWbnIRdkhU7F/Y1ADZgNGaPNHmRvNDYo3LFoMHNelXRQuxPA37uSlJirDZuY/UJjdmiga3CdmTW3tmRVBnnzHTSQAUXzyXMwjBJxnvRlKyMj+ue0ITRs9pifJ2PREKkYruWs5/+2Z+zlU1+npaUBFM6Z06esFMnjyvmApYShyjWkC0j1iG5wZodH5/QPWXduTY4zWJyhlI+bzOTE2o+91sNGy9mrGRdAdez5bTlets2P1G0crZvE5WCmG99y9p2q2tb2y1bXiG/2bRRKmfl6qQMutY2tm2jgX5y0Lrm89ELZYqF52lqdsZWN7dsbWtHYHizMxAriLUKA3qsEE0+0Tkf7Oqe12tI0qQFBjKiDkAyNTtnrU5PTOpKta54fvX1C1YpZCRHMz1Z07QKEwGbrb49883XbFSoWBtjyeKYxqBhz9GUkO4q8nL5rNal5Ic00ZO1EQU/GtiFMTVXmmuLNl4OORTN6cFu1+6+63RgWZnJ1FDGdWmz24uLYnTjbQHR4L577rX3P/a49INXbt+y27dv2iuvftNK9arY1rnapH33R/+0tWhylCesNDFjmVJZjWQKN+IBuROsS3KZoFkai0FySWQnoqRekrWULDjciF2m31Fjmxw3Tw7LmHu3ay+9+KJ98Qu/Z1evXLb3v/99NjE+Lsbi9atX7MnH32OLt24IROQ5O3H8pDwmHnjgQfv5n/95+9KXviTA+8knn7Dv+I4PSNe9023L3Piu06dtvFoLxbnLFqQD+zkUq2Hkn71SZBZpJwdmmhqiMKwiKOK5jTNJPYfmHnjM8mLU6whimBjy0SCX/3f2r+c02idiPn6Q4R2060NcVRNR0mXh9dRLvB9f1EVMeGB8hokjU5AAbIHNFhiYHptd0o51Tlxy0BYAm3/jj8s4abouamj78YoMFEkclCWhyRMMvgSiJZhuvFayCzRZo8SWXwt+RmMIQsP/+S//lf3bf/fv7cPf+xH77/77/0G1xOr6hs0vLFirta2prtu3Fu3a1at249p1sbAhTeC/Adhy/dp1XePZuVmtT5fpQrMYbwsnXHAOmggS6SEY2vF75Iyst2A8GNYHTaInnnjCVlbuWGNrS0QXjpdGGc05jOcBUiSNFxnenFPwTAkANs+3JBPjpA55GSQY4gt5nkDqTtdu3ryl/A5ZC8A6JpZ4hrj3A+oZ1YKBaMTzlGSTkleh809DtZAyu+vYMRvLZW355k0RKRRviiWB10ztjLJ5W9vcECjH72F2LNM+Gyk+jxXHwjh+b6iaYHunpb1Je0QiZwlYDvVKVeAvuSsx3007HcBGwm7p9pL2Br74d47f9cCTADbrzu8R96Verdrs5ETUs+YZDvUFOS7vQZOB/FQTsvmCvFUAenlv9iZqsa2Nhhpn3FOeDaYa1bwcCzJpYoDWa2K/Kq8dG5MZH0xiSBit5laoHalnJQ0JuA8WEPIlEXrixEFoJgUJHtbiDEb1n/+iGqpcq+npQBzhno2VSzreE8dPaIoSwHBx6ZbValXl4Dy7APLsWQWmuYZDG5+cskazacdOnbaTd9+l/ZxmCqbAbiQHaCminhpSQaqO2o1chduIrMwY8UDM66yl8HMhn0bSkusYNbCDomiojd7wFRDUvR8JwCZOFMM15lnC+BQwV14DNJAkIxKY1/5d0/TsJzCQachnsgKvry8t2zCTk8wf8p+ZOFnHNSXOUsNQI2gCV35ageG5b/BOgwdZl3BcxEyf0HTA0puw/J7yvCgvIhwjxuM9ADvHFH6sJzELjEAvQC5572vf+pb9xmc/ax/96Eftg9/9JySXymQQEotPvP89NjFWsNu3btkf/MFXbHl5zW7eXLStrR07ceq0Xbt+w8anpjRpODE9ZZ/81I/Y+CSTZXh7BPwixJ0w4RIknqKBOgSSyKjnmgNg+5Sv9h/5OmCiDakrrPkKjQy8ijRVnNVzggwkjbWARYWpK4hQTDAxgUgusUi9Pj0j8JrPUszc2pKECMtBz+RmQxPFfAFkSzMegFqYEHV8yBXC/uPPMfdyEKaLI2nPgXquP9jRGpPjIrC6hDBN3WDYKFNmGS0GAJskiFqR5lyY/mOPKyiH8X1J+2XE6bze8fWwR+KM01paQ5FMxbH7eCbnrFrMve8SALZAbBGqAoCdNDZMxs/kZ74hrh6QG0kST5MAtucwbwcAy40n6qu/2ev8c5MA/hsfdhUGB0LAG40adV32gOsDEsyJqbdve9/4A39+3/zf/2gA2++l70+eh4a/kzMFMnIyP/Vr8VbXLvnz1NmzDyraHUxwdWujLug+wB31veLZkKQJGGOhRu1R3kwgVgxcgIvSd4ZZFpkeDv6y5BnXJpj7wuU4HGDkQAVqiYkROtu8LwltAODo3vSVQDjrep+9EUWz47GyaJ25peAnjTi6s3HkL24gnAsrwrXs2LSDvnQYqeeCK9kWWEF3qqIAxO9JZoTEVQBQRqxPQE0W2cbWtszwGEkGNBNzlgID+QIZGwRdKD/XZJEhRoQn7Qk9bGlURYaxxm0BWBg3wqAiNVJiqU0JBnh/ICYZ7G/cswH9xdim053CQK4i8LvbaalAwJ2bZIFzAzDl9UgdwK579vnn7bXzF63VG9lupmJDgGzJNqAnl5H50vR4TeB1vTJm66u37fu+93vs3nN32Y0bV61UBOgai2Amuox9AcQEWbrpBPtOZFWg0QX7DEbwrdt3ZAbVaO4IhCTZkUN7IS8ASUZ9fIXFGHSdoikkBZZctwsAA0FXic0aPVb+UCxQVGKaAQAGO4OigWtEQuMJntYDGnsxEa+UizGBY0SGz81J//r2RsOW1jdss7NrH/zeD9t7P/Ckff73Pm/f/5GP2P333GOLN67bP/mf/xc7NH/Env7KH9qo27FJGgjDgS1MT9jURM1S6OflsxorJokLMiGAvUhmwNjL2SCLXnVV69M3d9a5RnwECruUD+BjcGcGvOI6cE3a7a6VCkUFERoXPFtsfpJ+yBetPjElBuWXvvK0fekrXxXjEFO2ZpsRUsz6wnSAG+SQlJKUoPmK5iebJc8Gf8KIUmB2KhkhgcqVggkahYRC7VBgQDBLTct0EDBW2oVsvmNjSmQBIwBu0G7PIF/QbVunta1CgXuJTAAGK4N0zibnj9iFKzdscnbB/u9f/Q/atFdWV8MyIfYEFZ7EOG8YffNm1LEjR/e0GAEmAGlJAAIDJqsEJzzDGYE6FESYonJNZ6YnBWg/9OCD1mo27ZlnnpbhGoWBTBCPHrdnn/+GkgRnSJC48If7TRINW4Tr9fLLL9s73/nOML69s6Mia1a6onfZ9evXbPnObTVizpw+HQCwdMpWV9f0uhV0Fps7YnfTnJianFahRgKEtumtpUUZuvEQo73NeQAKktwdWVhQ4sd9g0FDTIOFsLK+pgKJY2P9zc/O2c4W96uk8ViYoACpKqLHSipCAOR59oL2MxMNE5IJkqZhFxd7EqC+5UsFGYXxHF94/ZJduHTZNrcYe0vLcI9ScdTu2jTMsnbLjh8/ap/4xA/Z3NyU5fOMzLWs096xQhGZIAzvABowzwqJP7FBTA+kJ4aBccwX90TaadK3BowOI8h03pAJgM0q45Eh6zmMp7nGrO9hvtl74ex7q2/mSbYJzNigsQnDMyT2/DtgEF/O+ApGRoyRB/Z7SDa7e8muGr/S9g7j9uxtALs0VQU0AnThcA9rFlYVDBOkBCqVvekkZzIkQa89GaIIJqiZGhmTJJ4cP40VNZpgujOCTlEE67dSt1QeUz1kRlLW73awXLZqMW+ZYc96rW3LA1Yjg9Lf1b+PBshtDAKADTsubdZt7+jf3TiZY+J8MdBl1BaGNvsGYBsUfbT5+H83BIbpCPuXYp3GMUUmYPb21qbNTtfCsWeLOt7q5KxA7O0WJjab2itYGyTkxMN8oSSd5XxxzHJjY9Zo70o3mb0VALtan9K/E9Ngt7RbAXxHoxtQHb1uzpO1qeIauRFkQ8oVy4+NiYVdq9fV+NH1zKTCeHYqY5X6pHUGaftbP/v3bXVzR3s5RczczJTdfeq4zMIa66s2XquIdbexiU69qYim4UnTqrWzrUKH2MD9Y/xccWwwkqwFz/yR+VkbdJrWbazZdDlrJ+fGbe36a3ZovGDVbM/uPj5nu032kYHdWd2Q1rWlaKambXO7a60OwF7Wuv2UrawDcuNVwtmkNWXB/ZD+Yh/2Y0r3A1NKWNgAzMB+xELOY9BtyeiTdQMTkYbx/Ny8Ld2+o6Kce7qyekdADzGTxgH70/WlVcXU+ljeTh+etamxjM3PTOj5v3zzjr1+a82+9upl28mUrZ8hJwjSAsQJPCfITTEIg2XIJAnXjlF8RuBpONAQYEy92+7aTL1m504ethPzk2a729ZYW9YeNDO/oHO/dO268j8kmuam6lbKpqxeLtjM1JQVizU7eeqM1sJz33jOvnX+W/bNV1624ljFirWanXvHA/bBj/yAbfXMXjh/xVJjddvuITUwtDOw/Ia7AuJ4vsjRiFNIO/GHIpvJKjmoRKaNs63FYo8sTc//ZfwEky7K44nCiAxGKiUpqVe++ZLWB01S7s/y7SU7dmReJBBktoJe8I5913d9l505c8b+2S/9M/vsZz9rn/zkJ+xDH/qTuh+HDi2IqfzUU0/Zk48/rtzLmcEBtH6jfiPH4zmG1yQe/5T/xkkpb9p7/u+xjH/3ZoKDWZyvx1Fi7d6kGhMQUXOT3/f/93josW8fJGf6cV/yMPilEH/dxB3T9GD+KuO9/sCuXLumHJo1pMafjYLmrfLSUJdo7DkxOk9+S6x2cJfzEfmi01He4dfNr4uK1ohhuSQEuYxfq2R9xTEz+eh7WNijwrSKJAayWfvRP/Nn7c7qqv30z/6sPf7Ek2o2E9sE1FvYX65fCeA19/bF559XowkAG/bq8p1l5UtMutTqNeVc5M/k0ZIR7ARg3sk5bLcBrO8p3wvAe2gG03DnvHnW5+Zm7P533GOLi7dsfX3TZufmdV2vX79pTaR+hiatWn5fcnWxaKZuo97y3A+wA/KPphAAkiT/UxPRgOdnZXVN+SKyJPgXtciDiFE02hlNVw7scEggZunZkd4VU75ZESv4w8RyZ2dHerjcE5r0AsAllYGufjhWASCaOgrGrYFdGHIYb7JQO2ovdO+p2DDxdaBGfDplp06fFlkBcFGyd2g805QujQmkA6RnjyGn5MvlhXgGPDfh91lL3APen78fO3pEtTGN8gD4D8SMlrRSOiXpkMmpqcikDNdJzbwU5pZM3W5rghWgkXsqIgvM9Sihwjrlc1z3Wh4evZ7IEjRAIeiwAjEJVZM/gvaAZIHlGQAib2CFHLMjYB2w+itfecp6u0z2INFY1H5LrkiNwgQT05vUMJubGwIMkR05fvy4mqaQB+6srIqBTROCCYBjp07ZyvqGnbzrbjtz7pxqVggumniOjRnu4d6keZTYkCa3/AiQwEiJVVtjvRQLmizDvJF1CX5CLBY+Eae9Q3PtAIgdE1ANjkWwVPEwYgxcP5qKNOBYw0kg2UFkYT5Mj7W7Mgpu9Qd2c3nVVmi6E18yeC/AnofIFfAZz1d9ypbr7rKS3F+RIeLkZRhqC75ozqx2EJXjcXDfzR3dU4LjIybwXY13WNJRIpX1RQNDYOtgoMm3C+dfs9/5T79t9527237i0z9m7e0tSWNxrWemp1RzXr50yV785sv2+uuXgx/J0ETeKsNeTqXlW/Dpn/hxO3r8mBogTMdRlxOjk8RCcnbYzcFANLCq9Qxtk3MFqSoIMHtYV2pknVZDfk3gRY5vaeIh+u+g7z5WCqxt8lmfJFejMk7mhEn6UH/y7zyPATsLOT4xWTGzVrPtrW0dG3E0NIhKql+5dk6MIRa4bJNqt1LJypWyIX/FM6jpi2rVdls7MF00JbAvHxJY2C69wveOmupBqjNgVkFChDpKBo805GJNsRe7IpCdbGp4nsI11X7POUbZLX7mRp5Bggsft5AXBVmT4LcVwM6YY0QPJF+LXrcd/L7fUA9NMb6UZ6juDYQln6Ly/duxmLcHgMOUjJNYHahO1mHJ308CtwGA5zEMslbJmtPjYPJnQdBi/4WO6XpO8GZgeZIwGPbO/Twy5GnRWyC+reduyet38GdvzFXwOOyorvP77J/pBF1fF8lj8fuv9zp39oE3MLD9QP0XvOjeB7ETJ6G6Pq1i3/WnOSkHsPkdAGw2X4AVPaSZrIJwMF5h8QY9tNApCBfJFwkXl//nWPTAJozotBkqOAeZEDbrAKSFzZ8DIhHTv8WEFRCbn4URlqhZR/DldRpDDAkox8XxOQNbSb8AtHjDVFgGZ2QebDZFgALGfjg3HiDOVbIWhaKC4HqjYctrG9aRPvhQDx4BaxS7dAB03mHyB4Lj9sLKR0y+bVHqIRwGvUi0kTEg5JrbyHaaW0HChJH33b4SaIpemFBs8nR6x3Jpq5dLOj8K2K3NDZubndbfSfLY0AlWuEPXx8ft+ImTkvz4+rPP2e8//aylKrPWUt2UljyBmhWM0darMnVkdJoiByDikYcftOPHDtvyMmzNtEBqGBjtnZZAU+QsMN/i5wR8ElgxdBnzz+ZsaQVWRUrgAixNWKD93a6AGXRDA8MxdAPVXU6nA5tbJiVBq5nXiaEvDfCeFdIAIRkx1igE6SoC5JPQkmzATHc9WO6F68/K9RyH8XwMpgMCMwlo2lq9oTb65caWbfd79pGPfcze9cjD9vkv/J792U/9GZubnrbLFy/a//HPf9lmJmbsuaeftsxgYDP1qo5nfnrCxmtlS2UwixrYGM2FWjU6NcuvWokfzOtBPm2lKlqpgcXsmyAbloI8jYsoncLfSfr8CwZgLodJRE7j0DQv0BAGNGazJDkYn5o2yxRsZXPHfuVX/1/b6Y2sn8qpMAfQoRDhWZGshCQ90jYg6cplbWpiPJqNhGeJJ56uPJssfxjHzpfrkoOQ/jrM1FFfgBYJBoz+malJW0B/bmFeG3BSwgF2vDR1B33rdXekeZoaBT3hUrlquXLNpg4dl4zLcy+ft1J90v7z7/6eEjPWDoljrw8DCVH0UDx7HFL8iwF/YW5eyT3HTPJEgSMmeWQnkKCyNogTvW43GH4x7kehlOJZqOnZgn2GmRfFPknwysqanb77rMA1GD4kdyR83ENpqI6Piy3hCQMANmxrXsfrAVRobJw4cVzXHhY26/jQwn6TQdcAACAASURBVIJNTk7ovTBKrWrktyFHaICXoDFbt/m5OSXHJOiYBlXHq1apVXQvea6ajYYtXb9hlRLxITAONA6Nq3nUKuT5mJ2ZDrqXzaZVx4ghNKJaGp8X4F+tqpCCOUNxhus2MRh268ZGS2N76GgC+ldryJusacySIgSAHvb1iy+/Yq9fvioGZDbPaJ9ZZjCysYHZhDSZd+37vu9P2fvf94htbqxYrTpmzeamjZUYVwUYB5BgGiUkT9IPHg605vVd9w1pkzEtB5porAEMKX1UXfIHSA6w7wjApjm0b6rliUMyGUjKhTijyIEKEjeAMRJ7j/k8T1wr4qJkreI4HoUGQKMzFQRYdSn+YwLAuCdFL4li3AfRt+U1PM8kW2KJwMiI49T8nfNxE0dPwny/9MLCi9agARoY6xwXRSPHJNOZbEhOGaenqYM0D4BuKluwSq2uJKXZ2LAee5L1xZ5P9TtWBpUcYODblW41zGSNTDNtMgoxgT2EhizGyTTHOCfOn/2rh3am5LAAiDGt7elnsLKIYRShFA3rm1tat/zZabclj0TzojpGDOjZMF1QLMqN1aw/yqjJS4yHvejGd7A/mfhK5wo6L8sTFxsme6J01opl4vSE/AKYVIFlqfH2ZlOgRSY10t6ctqE1txrW2N5WcYhsBaa5JZ6TbAAXkI1yFjCAAIUV4HirnxKAvb4VxniJBdWxkp09dcwOz09bD7B/EIAfNerWNmWeCANUIFgnmCgTXyXpJE1w9o+0jIwAVpARyQ57Nmht2Xy9ZJNFs81br9vxmbJl+1t2ZLpquVFX0hhIhmxsNW2njQt9HpjZ+qmCbe30bHmtKVmQYQp3h4x1dvt7pkjocFerZZk00sxa325bi3HydE7HRN7GZA3A9Wi3Y6lB16qYG5crNl6fECsSsLYwVhLQXCuhe9mWHElzd2TNXlqMOHTW64WUnZqr2cJUTWsdcPubr9+yG5sda1jJdjCOpJiTTBz7WNDmY53xvHAt6xPjKpiRdSJ2cY/QoS0WKraztWXV3MjOHJ2zhalyAKjrVZuZm7Op+UO23e7Yq+fP28UL5212atyefN9jtjAzLqM72Oqw98cnpmx6dlYsxM/8+n/UlA2x8uSZM/axT/yIzRw5YV976bxdWFy1Tqpku5mScqLpcQgU7KUd7WsT09M2Mzer6xLVmvYMEclJVegSVyJTkWbCfryCFUV9l94b7YZJS0MIjVSeszuLi/atV15V0U8D6B333W3t9o49++yz2hMBh773wx+2c3eflccHEjY/+ZN/UZqxPLvsaeQpnN8hACJpYO/L+307gB0A2oMFjNcKXgc4KOAsPf93vrt0EvuhQNeoterAdFJ6xPMLz5E8J+Dzia/+2vDzwCYMeXtgMPpovxfYlO3ERXJugJHbK8tibIrsgGliJqWcycEb/xw1V2P9Exqa+yP5Ah+jz4TkGxO5SxIA8HNIggAOzGuvisfNOledAIORMfUCuXRo9l67edN+8i/9lHX/67H83D/8h/aOBx4U6QhQQusG0/J2aw/AJv95+ZsvaVKVfAcJMXJ51sFmYzPI4AXRdV07/lDDSR854X8jw04mVeOew7FRD5DPu858rVaxH/zYRzRJg3QNcYyJKjwz2i0AcfLNMGkUjJmZYAx1jTR+uacA0VxfvCeQ6MhmRZiQLxCEkVRGut0YWW5ubVmz01VNIlFGZCDitIDqZAflwsUVmUl1FNMcAJDcQ9ZQBx3/wOLmfnN/1SzPhDzaJ27l3RHZaZ5b8Do1GwrhOeaY5W0TJe0ckNDazkSg+fhxfRbXDjISzyCxH43vzQam2gFA9s9w1is5KGQJTcPUaro//OG6YBp38uQJ7bfdTvDr4L4QA7i/NF3IcSFMuC4yjW7ON0hE9mLd0ddeLRkIcjTMoDknHo+U6XOQySOucL58/p3bt4Nmdbdnff7Eml+AVtTxJT/TWo9SNGKu7jQVh5BTeQW99tV1AdjlUkU4BJJigMscNwB2wCKY9NnQ+Zw+fUo+M4DXmKyTI2D+SxymEXHyzF12Y2nJzpy7x+665141ppkUpNbQ1AGGd6qTUjoX8kiYzuw7AaBOKx5g8oz+NRIiTPRQn0IMCvgCrOmk2LU6Gwcxt72/C8BLSEZy/WkmcV2F2URMxSdH3PhONTQgdSqtPXW9uWN3Nhu21dm1EYx15c9DTShJoC3iN9xXnje+fFKZ/ZOfcw34mU8oOEPeMSaXwfIY7rHX38cNBslbQ52Lfj1+O309j/JeoxaLk46QGq5fu2q/+59+W4S6n/rxT+uavvSN56xSKMpgmbh0/rWL9q3z5+3qtRtq3EH42+l01UQGM6rUavbxH/5hm5mbAbHS+gbA1j6ChEjCeJBtwNnKXAeaYHvSmfSDtYcEEiQYSLWUk8SZpGqj11CQKwr+LTR3AmkuSCKCjXD3g2Rq2JuJKX5NhaMwlRH3K37ukiS+t4kRrrUoGFl4DvdHeBTmks3mnpkjP+O+8J1JAr77pOYIcineNHGvklljNGAOAHbg9KORHkBkgG0A7qgIENnD6vVF8mYSJHWwM5kT+FSTXochZ1RaYL0lAeykp5wD2GEKAuWAKKWhvD3gjh773uxB2mugJ/ABjgNsReCrCJDhuuw1oBMyjW/1cArQB2ZIvMDzHN/H3x4AT2n/SgLgB88jee3e7N8O4rv+mmTOlcyF/P32YtABDe2DgPXB+5nMSYQbRQb2wd/bJ2mFxjZf/rPkOaXuOfegAOyDX2+G1nvCt3cSWgscBN360O2ThEjUqOP1uTzmh3RHAoCtP7HzxsfyWjatZOLoCWYSePMAqW561OzUcYxCB9vZGAcBbILZXlKo7mfQYNLPFNgDgM2XGDgxaZC5AEkFgDcdFmmg6vYqIQHAppMNiC2wkA5WTIJ4mXfUSAYxvVvb3LTVjYZ1YVjQoYoANh1MgF9f/M7u8IR2jy0umZB9t86gKxt0rbmG6EWWi3nJYJRLGBUOZQoAMA4QsmdINQTARsNpqHGlfGqosWFAR1jRFIP3njsrQJFONM0I2A5sHpzrwqHD0ryF2fnUsy/Y116+KAMmjYhoPYTih2IYJnOtUrL5mSnLpAY2MV6197/3EX1fWryppJHgvwlTeWND4B8gBEEacITzCxtKGN1Fe5vRbhhvFPrSS0NHKyb4bvgRmlqh0QILjffi8NggYAzKpVvgd8cmaxWB1hwz471cR5hfALAkZ3IA5rV02xhtK43pfcOIfcuKxSBVMRrS6TPr7A7FJFvd3rF1mIHDoX3iz/05Wzh6xJ75+jP2l3/qvxEL4/lnnrHf+PXPWS6Vs1deeMEKqZQAbHTOZiZqVi0XBWAXxgpWxHCkEhzrAzlhH8AeFjJWrJBoh3XqxZr0caUPG3QT9wJi7Apz/BvrMMuQfMipEAHQgbVJ5xqmA6w9WAR99MfH6vb/fPa37OULlwTyMDqXyRV0HULxE/qrnBvjqMVc1qYnJ+yxRx5WU4JGCO8b9DvDmBJh48bi7cCUGI3EzKegPTw/Y8ePHLL5uRkdFwVFYAzuxo03sJQ07oQJEM/xqCfmJt6j2tzHypYtVawyPW8Xrt6yly5ctvL4tH3r/EWNqJNUBgm50JQK20Bgz3hh4QA2how8n7BL3ACL2AA43FP8CfGE35VupeSMgnkXYBWjlpzzmdMnZS74lT/4spjIjCDOzM3bzOy8vfrqq3uJAefGWsXxnNjCuCdAHIZCfM6xY8fEzFYxUyop4Ub7+g++/Pu6TgDGjG7K2Z0RZ4w+czmbnp+3+cOHbWunpaTixPHjttvuRE1Ks/XGRmDtNbe17rc2NuzI/LwBhPKHDdu1xCTxAcBy6JBtrK5o7XHcs2iaKqHKyrSJjv/U9JT09N1dPpsLzTo6/6VSWSynEAvSeva2MLQsFW2iPiH3dErDV149b9948WVrdzExDXIQKmpbTRuvVa25vWnn7j5tn/qRH7JBv6PmB2AoawpjMtY4z4higUbmwrRGF0bssB/MTdAbLJXD69pB13Z6euZtAWzF3mJIqH1f9H2S9w9jhjuKH26+5T/nOIhHnjzye6xLrjEANuenZD5K+9B4cFCZ9wB44JjdydkBbEkoiYVMU2FbAOq+/j/rM7C4JVFCARPZfj7lxHd+35+3YNAUgCAHuTlXAF72XqZ3stno5o22Kc9BcUyM4RzSHGNjSrrb2w0btJsyaswBTvdaVs4OJRWy221Lyxpt7CJSJYCIgJf9XcVlGkGw/cTkaQWzUEaqQ9MLA6S+9jD0OH0fcQ1arvE291fa/nmN+9KcYx3yfHIBhxm0kEuWLlYtkytJIotCQ4WmN8cHMOaQUMqLgdTDJLPbs1T0C6DgA7xGLoPCjz13q7EdtRmH1mk1BeKz7wBowJJtM+6cychnojoxIYmT0CgthtHabAAGiHPl6sQegC1g2DCE3bWp8brdc+aEnTlxVOu+tR1GPzlHGFRMLpCDqMDvdWVWjEwWhQoTYURu8hCeQRrqU/WqDds71ly7Y6nulk2WUjZTTtufeN9DVsv3rZIfWmd7zXZpeHYHtra+ZRtbO9ZB/j9NrBmz9UbHri+uWKkyIa1p5D14ZmXFGhvBPOPd1raKz53doXWHKetaRiARX0x9FDIWTKwo9sZK1usE2YdgslQRG4pzPnZoThMoG822XV1ctV62bIVy1aqlgvV2Nuy+Ews2M17RWOv122v27KtXbJCvWj9Xsu0W9yOvyRPXyBfGBjuWYllAWk4xJKx/mtvBNLCx0QgMND2zKeU7NO4Pzc/a5AQgCEa+c1Zl0uXKJfsvX/qiXbly2c6dO2tPPP644gvNRJjpAIPjE8S8ll26fMl+8zd/U1Mo3/N9P2Dv/cB323KzYy++fkPnNixU7fbKmhnPURz3BsBmTdUmxsXiL5SC+bM0e0WBD9OGTG+VimFiTePXUb+UfZB4xhfANfsXMYYRf5418ls2bUwdASkvnP+WffwHP6IiBCCAPQxTvQ9/+MP2p77nQ/ZP/td/os/79Kc/LdCH/2cEX9MhMHDTaa3dtwOwDwLKb1aneLz1PN8LTl7rgElg8YYcLjD1osFbfEMnj6gRHeuDZLOQl/l7eNGnabho1MqeD/jFvimiTWwiyjuBuC6Zw5EtMSVVKKkhheweskIw6cK0z74XgwrkKE/CeTlDm2PyRqhAck2MRjZjHJn2ojEAcG98X/+Z/64TDwI5iNHxoO1aKJVV133py1+2n/47P2MzCwv2P/3jf6x8hQUPs1TFNRJPvd09AJtm6esXLiqPp5kOgI0RNnEbqYq19TWNkJOiQyhhSpVJ2sCoxFehKWCVxh9/B/wK9zEA7NQhrofNnvMDH/2w8nCa4BpR7w1s6fayddqAaLApQxxHtob4R15C/BkgNwUAQ7OYWIyOPPUbOVUhr9qIa14pV+WTA4B9Z2VFzShiMZkQNZQaFDRYosxlkN+MsppDctpC9E7iaGgQBMCJL6/tvFYEwOYZ3ANkY46VJHRx/wKTs6D9gWk3SBza7xPTUQ5gAyBjfMj1p/k2h6n45KRATAzNIQcxacS9hGzAuiPf5Bkg/+Ra8//s/dwb7gkAOO+BzB17sU/Z8Z7kDGjey0NgrKRpyQA8hpyQ33e5Qo6d/JMaBZ1hTZ/lkWcqKCZxIQGvYQs7mEcOTq241dgSca651QwTHLGprpylF2RDBL5heqdcPyWiHJMhPJvPPfdc8D4Zpq3TChOhxRLEjooa8sR7rju6//Xxmp06ddKOHDksKRH0+1lzNOYbzbZ0osu1mgDsC5cv273vfMDO3ne/nnmWhQPYkA24DuTKgTQXQDhNEDMNBxM7AtgArRDSRpCBsgDYeFQFADsJKHnj7NsAnMQPHPRzMiDkF018Mi0XwSGR9RLSd+QL8vCITfql1Q3bbLWtz0QigH2cTOxBDklAcFxHn/pg3XDtWVesL2q/JBDF/XGflYPkCdVjewz1AKyqCRAJPgEfYS/bB7DZy8jvvUnFPoNPw5c+/3lrbW3aT/6FH7O7T520Z5/+qsgPTFncuH7DXnzhm3bl6jVpmkP0I88m/6O+pc55+NFH7f1PPG7lallNJrSjcwUmaHLKsfUMxsYMzTgRRZhM8Clob7AwfdHu6py5F/iFVUt5azXxYhlpjXPtaDRxvajj3L9KtUoHwkqYrKYODdNUIQfk87jPANjeUOI9OUauG0C6AHWmcVdWwhRsh0m8rADsMNUYgF1nyyfXDZ/vGvh85/NougwhAMW4I5WDCGBLE1veLcHkU9Jme0aPPBcQxjhmPPRCU/kgaOr1lO9hyQayGLq5bFAzcMkRnqm9CYVAmgtSNsHQVrKyxIkYs6WCG/f65GcnQVff9x1IThLcVF/EeJ9cv5qg+mMC2EEbPKx1Pwb/fD4rCWB/O04bZKz8K4nZJmNEMjb4Z/hrk00CPzdef/B1B4HrPRBZPmhvxI+Tf0/mIsnj47PAKiCKBLnPfWnq5O87Azt5Td4AYN93b9DA9oM+ePDJAziIgAfxf6Z23whga7Q6akEDYBOsSVbZqNnEnYEd1hoyCaEw8KC1VzDGsS8Penz35HMviZSJHDLy+87izsAmwCUNHXnAYN55h46iXptIbIEEqY7Q9Q7mAoxTBi2dwKwIui2BnR30TskeNTKDli4bfQwskhghwBTQ6B7Y6saGrTe2DR5AEsAm+YDl5V1GT5r9gVCiGRNu7/I74Lb/kAw0SgxzGIYX31kYJJO6ppmMAjMMKKZ9W+2uggsu0iV1ATEiZAyFwqxvp0+d0CgTEiRs5gA0Hsx46OlI0sHd2R3YZ/7TF+zyjSVbWVkVy4uRFIITCScmA7MzU2LVHjk0Z52dLTu8MGPf+YHHSeVUaLM20KNiVEYGZIOBtZpBnzPojcJ6Yzx5qOuHxiXj2aSAyF0AbhDE98Yio95P6KiYNba2Q6JqKRX0JGJ8qQnSD8U/siGw42CnkShMozvNOcPq6/f2JC+UOBZLemBJitHfrlS4dtwj2B5m7e7QGu2u3Wls2UarbYNc3n7yr/4Va7SaAgr/wo/9mPU7Xfutz33OXv7Gi9ZsNO3it16zYjpl0/WqVdHBrqORmbV0NmXjU+OWhR0Ow5wCGm1ENMjQDoTtWMhYrpQX+MqGRrLA8QGahXPcd3VW8RI7jmxSgCuYKMilnkaHDQVgo6GKDhdgPcwCWAadfsquL63YZ37rP1u5Pmlrm00lN6xtPbuAwDSIpHXL6H/K6rWKPfm+9wqMlCGFSEfoRO7rDm83W1orNAwwREUKpNfF2RhAJa37wLPIe/vG4LGCz17bQB7CrJBFPy4vMIN4kM4XLFMsW2asZl/+2vN25dayVSdnrNnqyEwVwxiepwzM0QTDywErj4NitWdz0g9znWuSB5J4AGjYgmGMLZwXzxQFXafTUiEEg3xjbc2KxbxGak8dPy79T8wLASs6uwObn19QUkFirzH4TicwK6tV3U/AahJOfk6RAAubwsLH8/ic97/vffbCN56PWtVFAdiYVMKUaqDpN163+x96l5174AEVYWuNhh07fsI6O8Edu1guiQVDbKHgoDm0eueO7TS2xGj1QsPHvcVKHgzsNEl9s6lih/2BxJ5rgZM7zO7xWl2mkACpPKM8X1wnihnY26urK/pO7Oy2WjY9UbcWUiEaTaTgk1KYra5t2msXLtvVm0vWJYils0H6Ik3BF9igyE987Pu/1x559wO2vbFq9eqYDG+QpAGE4f3a0tZnXC6M8nV6HbGzpN0HyDxWkXYckhshiQysTQqNN2NguylQaOKELy84HVAJxjahQCT+eKHJ/uTTIPw+f0jCGfUksQR4UnMUFmi5LGDBnwHeG3ApTAkF/VWtwTjKLOZ3d1cxHACbZF4xMiZ4zm4jjjrY4nt20hCOOMIfYocD2N5cRSOa/ZSiL2g67oqxQvGDrmd1YsomZuaDeQtNq92OjfGcohvQa1uvuW5jqV1LD2gQ7mpcliYUUhgA04DX6FqPBuhbB3kHTcOoEAwyQwAoGmFEu5KYJ33pofZhtGXVVKJQgqlFUon8k8xXwwSXpEjKFU2ZdIcZy5XHrT45I+kNAcdiQYYGFXsoDatUBumgnHRL+1G/Wv4So5QA7LFyTSw9mRZmspp6QUZIUijS82XChAQ8ZxmM0lIpq01OSW8RAJsvAGyea+Kl1iamb5Vxa/VMDOzNZldSOtzvUyeO2ZkTR+zQLIzjvIBlfocpqzX2zBbSP2GigTVTr1asVmE8fkcNdcAi1n69XLX56Rk7PDtj/Z1tu33tkuWGbUt1GlbN9e19D91r46WRjZfT1u9s2+b6qk1NzNj2dts2t1u2vtm0RnPXBqm8tboju7O+bTNzR6zdG9jm1o5tNXdURLhzOmA6DGnyk84gZd1R2trDVDBTHKENWrHMqK9zKuUz2qsBG5j0uLO8omKsVMrbyeOH7d67Til+Xltctpdfv2arraHtDlJBhqS9ZSfnJ9QY3hWAvW4XFzctXaoGjUaY9ozJxgKS2KdNZTiU3jMeAhgHHj60ILPMPuAdYHOtYlcvX9L9oqBHRgbjT3Ip2OKTNcyYc7YwO668B0AYKQIYojdvYwy3Y2dOnrRjR4/a3efusYmpScUI1nmxlLdLly7ZM898zWYWDttd9z9gxYkZu7ayZcvbXdvqpWx1c1sAC74BxAeaM+JUQSAAiEE7E0bpWFnTSz5ODOBEHkEMxHSa6Q5AlL1pv8gmFbOIva9WFfu62diyeqVqMxAYVpbtlZe/aa2tDeWa+DW8+OKLikH4EXBOv/kbn7OHH3q3Pfroo9rfYC8yvQRjlvVGMxcJq7cDsD33d+Z0sk7xeiBZcCZBbP7f2a2ev/J3b8ypCI65I+/lubezfok1/rleYCYLWZfmC2zpMErvI8Wutcm/0URgChOz09cvXRJTHikiDD2RFBIw5f4IEbgW4OYyeNFo0hl6vKfHaMmVREmsZP2UrNv8OnHsvKd/lox+kXCMhnA0NHgWyN9pLBM//u2/+3f2i7/0z+zdjz1mf/8f/AM1kwEOALDF9oUx3Nu1K69fspvXbwhcXLp5S88IORsSIocWDunZgoF9+85tW4W9Kq1jJFvIaYOEik83Eo/W1tYF5Hj9o2na6OPihBIaNw8/8oD2H/wY5IXUH9oKUo1t8js04flZYM5jHkrAD2APGq39YG6XR8KBBk1ObHhJK0aQWObfw5FyxltLS6EZKF3z8N4qHWONJhJH9I9SQT4CpMeIN+bgAltouAbpOmpI7t9+4zjEfpeM5LXa5xLsVv7u2uDk+wDksN29ieNNFn1+Jq18EgkRB8aIMdx/ZCTQIGcdAmBxDOSY/jr+DvjtjYWQ2wUJCPS0QyMk+KRoYnZ3NxAhzARg82+cO7kqX8RUmlj+jOl5g8WPxADAaJTaSUUZEZqTTL0AOBMT+ezl23cU49n/Na0r76RANPA/3FNds2j+6MAe38/de4+Om2dQfiybDRn2IbXA2uO82HchbnG8YSp6YHfdfUbnAXhN7MLoXLEjn1djttsf2vTcnB05ccJeee28PfjwI3bu/vs1dYG/DSZ10tuXTMIwAthhHSJnQ05MwwTyGXUYDVv+qJFPYxT5VRpjPAMHpABcum0v+TzwP96Y87yUdeENCp5JpBUUZ/Ya9QHgU1TJ5qw3MltaXTUA7DbXGVY2UkcRFxELV1Pr4cvvA//vsdbjloPVDpSxjlk3SVIEx+skDb93zgz2596fF5ER02GqkuBLbuGa/tw7cKhbN67bM199yi6fP29/5pN/2h5/z2P21T/4sqb5YOwib/T1Z561xdu3RaihyU6D0Q16IV/8wA9+VHI47KuYU25D8Cnm1dB2zxmOGSkblzDxYw+S5OKzR9wgkLA4Z3AaDKp73cCYdhIj10nNS/yukFtTTR2l+yJgyOvVTKpWlV96w1O5cZRR4TXeUABj4os4q9xQBDBmB5EiDGQwr4P5f28W+H7L+xAPnFzF8U1UqzbsttWs5Oc8e0HSFiwkkDTJ4wCwqWvcRBEw2QFs7h21jjdXkuvHm63J2MbnePOZ+Bba7eFLz4ckdvfJaKq3JCGVYIFHDezgCxcUHpIYQBLnTOJvjrftfaBqrfDHG+Ucc3KC4M1AZf99EUeEne4DwP563/+TQHPy0Q4/T8lo9SAD+2AsSALCfj4eFw7iuwc/I3n8B4FprY2YKyZ/L/k6v3cHMeYQc8CsIECHmJ3Mefw41VSL98ePNXkOqXfc//Ab5k8O3kw9fIlkKnnCBwFsbgSbL4GD1yl5zAbgGpBR4BCTVxJZD+aJYjTTFY+btIJ6lP3wYOYXgb/7H7+w6t5Ep28HBpRYxYSH4pwvgcARwKagVaKbALBD4hsAbGdSAGCT6GvkJx6rd9gV8OM5qEvA6B0Bjg4yIGNMSklyGZVfWV+XIRnBH+dyZ2CTnCCBwTkLdIjjPlw7D4IHzzkk0/sjaySK6F/LwDEaOXI5AS70YEcNPgDsoInZERsEYHF2sq4RFsBmwAJYQ4CGE/WKRgNhUWu0lvfR2H/oZsMIzTCa3era73zhv9jzL7wkZmQ2P2aNLXQi8xr74nphRlLIpW2qXpGx4+mTR+07n3zc1lZuC3xYW122xuaGNgOCL9IWSBCIs8D1R2ak27PGTlvFrUazojRGMRdYr16ohOZHHHMfmZJmaUMqeAczRF9f3FLG1dHs5t5RUDuAzfUEiOXaEsy5N0ocBWAHCQE5mRcCE3x3l+5jyrr9kVhgaGCvbDetMjNtf/Vv/A17+tlnJPXwPR/8k2Ip/6t/8S9sa23Tlm4u2vXLV62IYSPapWMlmxqvWDGf1pggwCLILnrXbD7FQsmKhaLlMNYAoy9iAEaSHNhVDmAHEHJXzx7XxDcGH3diE93tsvEEEyHG1wBWYFTAsALAdqNI7un61o4VqxP2a5/7bRl59GEeZ2FnE3+RZOkpkeY6SoYHZmohZ/l0SkzqhdkZraugbx3Wh+ps/AAAIABJREFUfOgOBxapAC4AsH5XLGqY2AAEYtjngjyHml0UGZKC6Fur27P17bCWAbAxEGUsS0CcDOTqtpvO22/87hftyq0V6fHmiiUxasLns54BCENc0QSBs5hiRFYAHQxlGkR3m+vo7JR1gPAIYCsBGDKOWNK6abWaKmZnp6esy7WMjEpAEEZrn3rqD7WWMMNkL6IhdO3aNSUsYoPI4GkkpovGJXs9sVnQGQXY9kREZov9npjuJPUXL14Qa2lyesqOnjxp2522NTpty5THrDozbUfPnrWZw4dtdzS06viEmi4kEWi7MrJJsoHBDeeoBhFsZQotwNSdls6NOM65wmxevHpFEiKwc4KGLDI120r0JZtSr9vanTuGqNHJo8eUcG2urVlL9yBjg17LBr2O5Eoaa2s2PzVtQxIrMGpLS8JjY3Nbkg0rG1v29LMv2PL6ppXQoEX6w2hodcRW6Xdbds9dJ+1Hfvhjlk+PLGtDPd+4ZVMgsPcAfvEdVi7dlsZOUwm7NN+QNymVBWDDCuI+1Ovjbwtgs4bcgd2TPe+ce1Lpibtr9/mIJfEosN4Cg4L4EgpqrhYFYygMCaIUdDBDNHUQ9zSaTTwXxKiDALYK9g460BHYjZ8BgO0arSowBCiGJC7sm5HdEQEVPsuBHI4vmZwBBHMONDmJ85qIAYCBJTZWttrktM0eOqJkFa0zI76mhlZMD22I5M/2mhUHTcsNOSfAdywBgyY2etE95C7QRO9xL5giCWP7GpkXa2Gk5D8YPXYl08E5k2sA0qJfHMYx4VkLNZBmMt/RMeWgSayJZZgxpgsVK1QmpKEso+A2+tUBHGBPYWSYYnWUypplCzIz6sEehIFNEp7NWxkjx0pdr11b39S5a4SUSQLAdgHyfbEvkV+pjE8IEBmr1a1Sr+vahWZBYGDTVHQGdqlct53dkf3tn/n71mjBNAoF4NFDC3ZsYUb7RrmQs267pUKf6Qv0vGn+ysRS0wBNabHWyiVrdVqWLhSt2QJYH1ghnbXpWt3Gkc3a2rSbly5YdtC2yXLGFibL9tA7TttEOW0T1ZyNBm27ffOGlfNlazU7YmCvrDdsdaMpgZj+KGtbLdhwIytVx603GEkzlDjDHiXAlTF+1gXs/GHaULreTWVtWw32oMWPtJXkrVpNO33yhI3XxvXM3Li5qIbzaLhr95+7SwxsYuaFKzft2p11u7HWkpQXOQ4mr4Vh2ybHqwLy7zTa1suPqxmxu9OQcTU67ewtTK2EnDetGEBxAnhLfJmfnRYLnAYBE0aA0qnRrr128YItrjWtUJ+2UW5MZt27rW2rFtJ2aKJkeevaiUPT9s533Gf1ySm7sXjHXrt8TQ3Q1lZD++bpu+6y+++/TxrRPAvHjx3RZw9Gg5CvYXhUmbDmMGOXFlftxvKm7VrGLl65pnwSQ0wMpmlaSmcW6YJszubm57TO8G0g/lDeCUSSlB7yJaxv1mJglju4qTpA0nShgcweIOCNaSnl7xQgQ41mf/bXP6Oc6uaNG7Z4a9F+6OMfk973b/7Gb9ijjzxs5bGyQKeTJ0+KgY0hMEZvJ44eVd7xdgC2M449H/YYq7ItMvSSALbn+p4zezHKz/3/iQk+zk5MU9yNORLfHTBxtl+yIPNCTZ8p0+xA1hGpRHrIIYbqTyaY/bLWuWrsrQKwyWHyRQHYqUFP5BPXH/X4LgAu6tNK6xqGZmx+8hw7K006nxHAdpA9ea5+HTxue+NS107yF2Hv4D1rtbpG8Il7TAUAYP/dn/s5+8+/87v28U98wv7aX//r1thuinBEM1BAwghWYcsuvnbebi8u2crysjXWNwRqELchR8zOzCqPgfCzvrFu129cl54qDGyB0oNQY/o50vTjOLgWMG65VwBT0lGNnxuu+cDe/fADknbg38nHMFlc32jo73jrAMjzLMuzpkMeH/ZTXyfIELHu1USgjmDv0jRrMGbji1yB+gOQa2VtXVMcxCcRY5gA1LMSruVBsMBJWvKBifu2N04l/0JsjrIK7gXl60nksGjWChovQooD3lHfFcIE+bTrVvPv8mwAnKcxWq/r2vNF/Ut+SeOSnJLryTrk+rhMAJ8hPeo4zSnD7ihHGMy/xwRkBWYcx56xtdW1vYlI1pck4gSe1/ZeC3gNuYEv1jZrh5hArUxOpiZ9heckHOfs3JydgPV89KjWwdLiotaXGlEjyFmBpS+wLJr7eWzQ3+O+zTHD4BZrfHpKjbYLFy/qOm5ubMoMc2F+QUA/7836CKbY5D0du/8d9yn359/IaTkHNzNf22zYxNSspqhmFxbkefDya+ftPY8/YXffc4+e9/XNzZBjRKkHPZvyi+KpDfUSNaf2qQIEHGRsgpRIkBRBF5s/gUhHjZwElf4oANtzOgf1+XzJN3Y6Oq/g9xWYeerZRs8sGunU2aubjWCyzLQpeweTErwOiVQapuSnCQalcJY4YeB7CWuCz3Ow2kEpZ2gn2aser94QZyM7NckIDngRxIigey3GftRWD2BYIFIt375tL73wDXvxuefsg9/xAfvI93zIXn7xBWFQNFAuX75izz77nPZiAE2mK9gvIRmCHJ2955x95Pu/L0ztp8wKpYImpIgZnBeTTEigim3tpoF6zkM9zn1XnIwxmr97PRDudQDx+DnvwZemhCJ5RT9wljySQZHdLQ35ZtPqlYqeH7+/wQcn1LN8zl4T1kx1o+NLoV6DtBcmUj228HGqraPMp2vf8z6QlLiHnDevAcDODJHv7AaN9whMSwMcmVwZNSId9+YAdmhIBi87n0ZxDM/XuNfBXMMkNikAlnvsey3fo6SxnpNIrlXNEgFseQvIfy6QQiWxFnHHPTwxNo2TrG8HTJPgsvIPqfeAw4325K4cs0s+d76WD34XsaePJM2+LNBbAcbJc/f/F3At/8C3ZkA7fuuf/VYA9lsBzcnjSR7/3j4Xp9c9Hzv4GseOD+ZQ+nnEgR3A5nf9unsc8BiSjAeeA+g5v/++d7+thEjyxh48GAewKShliBu7xw5gi/EVAWwZHPKiKBcgFrMuPqyo/TE3LqQnq0lUnhPw7kvyJgBgS//ax6bjZpYEsD2xY+FSpCQ1sJ2BHd5zX0LEGdiMW5JoRNm2wMJmBCEKDIaxr9BtJ5HQ2C8MCzeEsZRMlDACQVdJ2psEiTjewRiGG9T5RhxA/MBIdxDEg/e3LQQZEaZkPEQHl1FW2K6MHtMxDqMWmA6ixYWm9NBaJHeDkZiP6C1vba5Lrxgd0YX5WTHFFuZmBCaSoMI64l5QfKKFzXsCTmeLRZuYnbOXX7toX3n6GXv1tUsqrLOFMQHZMm2SfloY5cWYsJzPCFwCxD575pQYt42NNbGcBOCjk4nEAbrVYl+mBIxTxLV2+9aAsVssiU1O0ohGJhuAM7C9qGFT45glWRETXwcyPLgIRLCRTY7XVCxz7yhUYX6hgS0mcTYYIyQBbNk/RqPPlKHJSgBnPCVtnf7I1rZ2bGl901abTTt17z32F//KX7Zf+/X/aB/+8J+y+86dM0qOX/yn/5tAwUsXLtnq0m1JhyBnMlOr2uQ4n5+SsUimgHwKU+tBvgRDh2IexnjGRow/lsNrGKcjjDlI5qB7YIEEow7Wl5v+aKwOQ8926AZznwkkmIvBGBYjb3zCxLLMl2ynOxCw89JrF+0zn/stgTSM0SMvQpOBTUyajoW8vtMMgIUNUHJobkYyNQBNjJzx2HONkZlxVjNFA80XjUQnNLAX5ubEQmRMah/oC1IKGEkOs2WBRUgPIBcBKMImVURjdWrWrt1es9/9/T+05U3kPtKWLRQ10ge7kevC/w917qHR5YFco0jx73xutRzGKzkOFQa1mpgVgEMaSY0mFDx7xAekKbie/P9dp0+HIhFd8XzO7r33Hrt584adP3/BypWabTa2ZMSIMY1vOD765SOYjH/CAuF6sa5JLAACiB1c+9MnT9rczIxGu2WUUh6zc/fdZ1eXFq1Qr9rU4cO22Niw/Pi4PfaBJ608OWmtXs9W17fCSHPKrD4xoQIVYz8mRnCpBsBV0kTBBrsVAJ/JCEZzux07evSwGgAb6xuKJ5LUKORt5c6SjWAx081HJ3h7x/DEzpHcAAwC0mfNxgojsfhgcvQokLI5a242bH561o4cPmI7zZYt3r4jSQoAqaeffd5ev3pdMaCfNttq71ilWlYMmR6virH5J7/zSXviPY9Yc3PdKpHVAoANjRVGMuANzwnnvLm9rWeLe0xCS4OI0oIYxM+mANTfhoENy+gggO1JoCeFe0VnYnydZw52F3HKC0TFasaYNXaMgVKItWw6sPgAnBzgYA0CEARVq30AOyRVYSoI1jyvATwNhsUkeQGY4phY6wDYNPWSxUYSwOF1Hvs8jvheRCEPQz0kmQDxQU8eeSeev/rUjJ43gHeRpbst6SrDuM4MepYftq2/cUt6ysgQEB8EYDMJ0mkFoBCwpIcMUgAieC+OVXkJn9lFW1rigjJu5A/7ISAt8WVp8ZYSWJgWjDPWxsetgCmRzKxoGGTkTdGzrE0tHLNiddK2dtgfg8wIICYfRcMZdk6rsyv5JHSwmfBIIUlFLGZt54tWqU9o/H6n1bWNzS0Zf6nxqXvPyHNDDR5GQ6u1mjwGSMIB/JH6AcDWGojMPZqAyPCwlxbLNWt2hva3f3YfwGY0FAksAFyBuNmUAGy+ZNJ1c1EjzngCcP/ZZ9n3mNRC03CjhUFk2uqVmqUHI5sYK1sVbwz8L9bu2Nx42Q7P1KxSGOmPDdC5T1u1krN2g+e6Y+sr69IY32phcDawQSonE8dtDC7bu5YrMQnS1zQUyToNMuIX+cbW2orAqu3uUOD1MD8mxjYMeeSRZPyZNms2NmUaVq/WVWTC0AQU2dletxNHFiQxArBy886aNftp2+imJG2GNE21mLWdtUXlR+iGN7ojK00f0zGle01DbQhdYu6hZGOiXjgxHdafSAF4YxQLVhsrarKjJGm8vk3Wi7a8vm6XljZspdmzYaFm+bGKjQa71mtuWr+5bHcfnbW5iTE102DZT88fstUGzcbXdV5odxMH8FO5/757NAF3371ntYfS7GR/1TXJ5K2XHbPXri3ZN89ftvWdXdtoBRNRngckQzD1IVnlmUZOBBM11i8NMPYSWIYUeAB87F+lypia8cRtBxE9dxXQwL8hL0MeV64o9sOuBbzAwBpZoPWVZcWlL37xi7a+tmYfePIJMa2Zujl86JAATmIqmqPcd1ijMLKPHT6kfPXtAGxiT5Khlywi36wo2sv1E2QXZ1F7jHMjQOKWs7CdQOM1Ds8Psc8na7zmSBZoYlDRTNMITPDPcQkW5fDZIG3Immd6QxrYy3fEegUcovrJpiCfBACbrySA7SP2xPIkgO35K8cUpkwC6We/sN0H670Q9L3IgXEVgZIjwcMoTCCx1wewlwkqzJW37cd+/Mft9f9qoPzX/+bftB/8+MeVH6heY3ye37eRyCevvfKqbaytC2hsN3cCKw/9XslwVJQvsb5hwt1avGXLKysCr/W8RQDD76ekAfJBlovPAHBFVkSgdMxjBZj0uvbuhx+0Rx55WK+7fuOW2MQwKXlfnqnNjYauDecEc5KayO8x+zpgvBidIlgBSiAFlJWxOWs8MOgBVlO2ur4Rmk5RglEgbiTdYO7ma1NrZY/VF8AsXz9iXkcyBjmn1gCympGwlAS3Awi3PyWcXFuaYmR9Snoto3wGYJX7TVzXvYkyIALGyMVrNa0zmgKwcDknJARF7Ika61xfByM4FpnHxdzBDR15H45X3heZtC0tLu0BY5oko1YpFuRb458X/IKCzJrXJmq+jAKgyjPC1Ag5Gf9/5NhR5cSYhHOsN65ft7WV1ShzgYcE95J8IxCWeF9/BmhC+qQaADwsbp7151/4RiBajEaaamSqcqxUsVokhJCHsaeACQB4Ix1y7NhR5R78HscBqO3NLqYbadIzETw9N2+1yUl7/cpVe+I7v8tOnD6jxiISUAB7TL14w4i2tDM3qRec8c8UoWREBGBD/BtZURO3gQQoH6EE3TDEurC+3uqL9ct18e8eY6gnFubn98Br3kJkPwA9zPWYTKJRvHTbdnZ71u4PrcfkMf4wEJTS2cBARi4hyk45MO35YbJ5yLVV/Skj8YBrOEM7Wbv72ktiPB7Tk7E/CWCTP9DA5X1EoojeNOSNTBO//OKLkg05c+KEffKHPm5b6+uaRNxYX7evfvVpe/VbrynXZjIMIgL5kLSvqzX74Pd8yB586F0iOqVgi0qCIqo7k2eWK2LyE7d9kl7Pm2rhINNG3cezznPq+TTnCTGLfIIcTxMBjYauTa1S1fVhnyJ+hrx9Xw6L10iPnondajX44JBzkz+isc3kZaul18jnBqJKt6vnH2ID94BpCQHNveAX58CxyglkRKSRv703+cvx8Ez4v/O9Sk2CFBOeM7FppiZABLCpD5gafTsJEU2hggwmmhROtuM43MTXAWzfI9QoAWeIoKd+DraoienQ1HWizkEGdlJCxAHs/b0nSOl4zuBNxySAvAemCvYMdQiv9+ZCsgnDdX2rL2dgO4CdXOcHG6FvBWDTJA90nv2vg3nRG3KWA2xzf96SeY/f44Pg97efR/zkhPn23rWJ+InWbiRA+/n5awJbPlw//yx//cHP8vfwGOPXOHXvPe/6NhPHgyfsb5r8rhOPXQ4xotCRFIgMUBYYAho1BlwE0I2blUacNf4bnKAdwPaLzndPNL3I9oI1yVB2FF6L/wADO1yMAAKreHVd21TQUgNwUiBRN2l/U0gC2ASbYN6IdmoAsPXaCGATkPSAZIJ0Q9DRDuME0g9Eo4ykAG2kZkvsIx7kbL6ozYHEV+wPdDglpRIZDQLwc1FPPLrZxq5mCOBhQQhU0XgRBiEYMAJsYpg5kDYRhoTcB70eFnh3VyBwu9sXgE3qBEOyXi4KsJ4cH1ehiOwDo9tzM1MCEvhz7NgRdZ4Jet6dh4HNONouWr/lqr1+5Yb99ue/ZC+fv2K5UtUsU5S5U7UWzDDmcPwdDezI3LSN5TPW3Nqwx9/7qE3Wx6zd3Aomjrhzo9mM6D/j2rCsByNJVWw127aLmcTWthXLVWvBlEJrF9uobADKXYfWNwkPHqyPoKG3r0fGteQewxDm2nEtQjKRFVM4BMFwjQVg9wdKEAFQNAojDcUgQs8xB6mDjO10+7baaEpCpNHt2MOPP24//KkftX//H37V/vyf/3O2MDtr3Z2W/fIv/pINurt28fxF297YsFqxIAb27HjdJqoYK5E4F61QLgT29VhJmwFjl8iH5LMFFRK5StGyBQweQoLEJsaXRtY0Wh9chAXQSSIhuLrLmE0GDoEFIV8bG2kzQs6F/we8295pSXam2enRKhBY86u/9uu2trklJmI/hRZ8AJQBaQFUVcj1d7U20SG+6+QJO338qBgGYtxFBiLXr1wO44Ea/+ffkA7JoCU6ZhU2yPT+WC4xxYvO/4+09w6yPL+u++7LOXSanhw2ZywWwCIQiRQACiRBiqYoBplREPkHTbtsSZZsscqSLVmkbdmlMmlZMm1JVZJcIiEKCiRIgCDCArvA7mJznJmdnTyd48vR+pz7uz1vhwtQKk/V1PR0v37vF76/+7333HPP4fgZWW8NMYngdzDgy+l+9CiwK1WbO3TUnnzuFXvh9TdsmivZAJzLnHXpUkHewVQ3V39vjmJGPGIdBHBeDcO9JCBL0iHpXkfMJDHyiQWYyC2BvPfdc48YlfyfpOPUqZMyicH4CmCKxzo26kgweD8+F2Y2QTvG/oKRJgC/hQmny6vMN5p2x5nb7M3z510SpFiyE6dP26WV6zbN5+22Bx6w1daedVJmH/7eT9jSsaO2BaNa8jBI8kzdTR32MwxkZGgYfcQ0j3tL8w8mCJMnEjiDaTu17hRDp74tLiwImLhx7ZpVi0VbXpiHomRZGP40UZiCaPdsvN+27vau7W9uW3d3w8qZoWUmfTtx5IjVYEUPhrZ67ZqSI5oGMKj2YMwh+2Bml26s2POvvGKrm5sCR2nMyV17Z8sOzTet396zk0eW7cd/5M8kY5gpFQMcG4k2iRnNSQHYhlxBW8AP15qfSY+TIj4plpvNue8IYLPeuQeznWJiS4ypzzIIIzGIwpDCkQ68G6okWmYCq908imJc4+wCI0vOZkjYUGIshJ4msh3IHSVMD9Yyr4MxDzjmkgc+KhoAdsTGAEwjaQuDMI4/nMhD5z7kl2I/BQBrzs279MkAQAzmVkqSR6VaXcUdExqsRfZ/TFaH7R2b9lsCsIvTvk1ba5YaIv3RtTGO1KmpYjJxAzkQGrEOcLmenjr0NHfFJMcAal8ANvseUjcA2OjpswfSSOF5FHiPQzsmQjT/clnb3NnWccG83d3v2NByVl9Ytly5af2xScOan9HIEGBEoo0cSI9JoJ50sEvsbYWS9iUa0gBTGP/wGUiI0DBGYw9wiPFS4gJFPKAE14sc4NjJkwL8c8WyXosmOc0K1pUkvIqFhKGWtlK1Yfvdsf3VX/mbahRnsqzpqdXLJbvnzjN26thhmSIyycJ65NpjeEzTGnY35wuADrsdFRcY2Cius480K3XrsLfCrLKUzSUs7GJ6bPfdedIOLVSsWctZuTix0QAn+461tzatMJjaxsqaruFgbNbqDq07nFr/35tN9oZjq9TnrNXt6TjYN2mskRsBxiAZVC3kZS67sdeV/nWqVJM0WbvnWpZMBTHFgWHgXMPZ1zwz0tNmAqO7b41KwVKjvjSzB1N0yac2KTWtPzJdw+x0YNnBvoykR+x5k6z1MjXlYcU0uUZXoDV/iSesL8C8crFkKzeuq7EG+Iy5FobXp44dkfRFp7Vtrb1NjY93pjl77fKqrez2rFCpKyb02js2ZMogNbDjS0276/ZTMvTlOtBEYX/9zG//tgpF1jMSGzCvkcx518MPCszusr5lmpWzSa5o+6OUnbuyYk+/9Lqdu7xqSydvt639jkArSd1QjCIHVyqqAMc4F8PMU2dO2wMPPCA2Is8+HiY0KOeXFsXy1p6YyP7RQCvgj0J+ymfz/A1pLJvAVq4Lr6W5sLw4pzUFkPLaq6/aNx5/wpYWF+zOO2637a1N+4Hv+z6B2jSCKIAhrrCnYsQ232wkJo4+QjpbMEXBFsyy2anMqAtmGW/xuwFEBwDCuQaQImbbZCIAj+/DuhQImbA1eWaiyApATLl2cmwBoEQcjxFkL6ac/CI+1EzBBphH/CYWwP5f21g/MHFUrUB9lLD54rPj8yIHIP6E7nGA17yWGK3pzUSuMM457mMAeir2EwZbAPacN6AG8Zq9kdyehirAMbGuWCzb2XPn7Wd+/udFAPnbv/Zr9q73vEd1BOuLZpsamxmXAHzlxZcUK69cuqR/2XOIcZTWgDwyv65V1Zzd3du1ldVV7W/a43IO4N9kr/lUGucYE2kBSAeDkZjaau3ZiZNH7Xu/9xPK79GxJV8gV/daERBoV2AG3+dzASCD5cV5SS+XCQP2FYBmYr2MHan/3BSeazIlH+p0JQvVhtkIQJ5IdkUxHV4SVAKq59QkdulJvif5JDU2vAHLvgR8Q+0Y9yUmk/k/dSWAnKYdknVFDcp78LsyY+YzkMGSv09RALAY+oluNazJ9c0NPcswbiFsAIw5yJiyapVYlU+mjN4q3xD7fGj2hq8O78XxwbAOBnbU+2o25QDTCsk0ySQxbRzoe5x3aGmrQZFMMNDskVF1IW/1ZsOOHjtmR48e1bnwepj9sK75faZzAbAFXosB79n37LPKe3OcgNfy+9nethdefFFauI1mU/kRDTVyft6Pe+jgqoPh6HsjG8GkiGMaPhHABBO1hwBDeVhMZGi4uHTIitWqraxv2Ec/9nE7dOSo5Mp29nYlUcfv0tRhbZGThLlneAsAYvJ1WUQe5C2cXIXvAK8XXpIwsJOzTWLVdwawgzwReSi/y/euXr1qJ44fV64r515N+ySmjjQZBkNJDV5fWzdoOPh9oCo/oN4BewhAXdPnDtIF6BekO64j9y8aURHLAyyN5mA8j7xHxOqo4WdjPV/PkvxU00/d14ZGFOQp1bxJLkwu2G237PlnvmXfevJJTWL+1I//hKYxqcveOH/evvyVx2x1dU2TVweeBoDr1Ex33G7f/wM/YM35OU1bIOPp8iGOAcTzwXMIgUyYQWKmLr8JTP0ivxcOFTiPezFUkG4dDVTj8mwR04gFxDzOFUxEmAPAemgkJ7FcUnr9vs01GsKxAv8QmS6pXVjjNHB0zxNWvCYzk2dKeuHSn3b/AX6mfS/R745adHZaSfEYn4TEEwPCCdcyAOxkNlJ7BgA2udSfxMCOKZaooQMLi2dytjE4uwfLiyGZRlK9ngDY8vQiNiTnrAkIscMTrfzwLQDlSLDBWSD37UDUg+s/ayg9A2BHTad7njTPOdZoCP5x8NfRQjXfEtZ35BWzrz2oC5PGwlvfx3HAYGDPYqiz13L2fWev32yuM3vOkXvFNXnbY9fn+pTBbAMtjmH2d+KZjs+Ln+n/MrX12P12v3NrM2w2R1IudM/d71D4n6WQz16I74SMa6TQd2ddw1sBbOm0JQC2JwgpPdAUmAFgSxMqkRC5NQmNIjvAgdngFYF4loHtwSsSUkY8sgpMEVi5UgFgB5tSY8lJB+NWE0cCEoHJtVoccNfITsLY5AEhaBI8uJHx+/yfZEKF2mRqu3stMbD76hTCdnTmhpguGe9CxKIX+0pdt7QHgUTzxzcF36nllygG2tgNjgp5m2vW1cmjOVCmk1squDs1wCaFbBudypYKcJJQOqgUfDC2YK0ybs3v8TUmkPMNDATQ3krbwnzTdnc96SERJdBxfvOL87bfaWkslsLxhVfP2Ze+9qS9/PqbNpxmrVxvWq/v2klIBDSqZTt6aFFgI1/DYPrgex+RhAnGbXvSCfUxGgpzElC62JgpAIYDFACcAk6SRMJ6qRfdvdlH4G4YayHvAAAgAElEQVTKrgRgy3UFEIKBFAzCGNUh0GEwCNtaTEoMjnTOWXVTARwAgJS4oQtYRoe2cDASxroYDHqJgQtd27RYZ+u7e7bRaltnPLEPfeJj9slPfcp+619+xn7hL/5FW5ybs/XrN+yf/qN/ZO29Pbv85iXrtlrWLBVtsV6zJdjgJQr8vkxFCpWiWFKwYsUYlM4TTHHkMAqWreTliCzQP0kWovDRRjAc6Z4FSAbbgGsiBsaYADuW/h+NFJJn2JroWwKIAU6xAQE+XL2xZoWysyqf/Naz9od/9BWbZvI2SectD3stCdbaR9gsxiPJxmSmEzt+ZFn3nbG41MgNHmGzcT9gJZEcEMhYe85lRP8rpftyePmQM8OTDn5s1JzPzn7XepOMj5tjGFqrCATfhVVbKFp98bD9wZe+bm9eX7NyY15ALYmZGliJ/mGME81OOMzqYNMBZy3xd2lxKZG2cXAZcBMJETUDkq4tBRDMFBJUmEnELtbRvffcLX1Iij1YaJjCMM74xhtv2qHlw3bt2jXJ8sCw5n5F4U3sCnCbn/G7AAF8DTMEF3PWcblQtNtPnrK1Gyu6h8jMNObnrbG4YK+88YadvOsu62fStjsa2CMf+IAdOX3KBkgr5ArWEhOvai2KbHTh9vZtXCzaLgVys2FrsARHQ00pYHY0hr2PZE0hb9d2Ny0FYI/WWbdjx48cFuCTA+wADCOp6A+sOJ7YQqFsi8WKlZmaASjvd2zjyjnbXrlqGYLUcGANgBPkfjJpW7txQw0fwJQtmCxu8W1PPfuMPfP881YsVa3TGSlGAyzZeOjrK2P2qU9+wh558H6bDHs+zVDMJ+uomxgMAWCbtTnWfEH3kISRZ4upGzVnUzCUKt8RwGa9u4zITRNHnoVIMIM9x/rgueM9Y2+QZEEiVRL7GUkW8YqiXok5CZHA0YIboiQAtljSahShve4MbG3oamj75AlMOFiQmKyQHmiNJqPjsZdmw+QkAXoAdVhjrG9iBAn0rAZ2JCMqJHt9jxHplJht/HUAu2ClWk0a2OVaXTGL54LmFeD1pNuyUXffpr09WyiaTXoYTe7aoNsWUIgsEyD2ZDxQ/GXf9X2bRoH/K7YMSo1TRlgBITFw7NgIpgwNHGJ4Pq9Yxj2CKQ4LL8/IdT4vZhT3FuZNvlgRA7vVn1gqX7FKY0EM6z7PQ5JTEHsBp2kAo/+fyuatOrdgezBZMcmDIc2EDLrDuYLkPQCjkRGBveOG0SSsztRD0oHxbmAErhcMbAByjo3vcx2JH5wHI6J4QSAhstcdOYDdRgO7KJb9yWPH7J0P3WtztbKmDmgccn8vXLpkzQXX/a/UG2LTdFr72vNoIrY6LRtn2bemVocl3erYPJMrhaItocW/v2MP3XuHHZqr2rC3Y+lUz+YaRet2d6zb2bX+7rY1YDSvb4qZPpykbH1rzza292wwTgt0RS9cLP9SSZqm0iNHpzFptFfzedvZ2bPrm3vWm6ZtWqzJBHln3/Wy2ZMajZptrK1ZrQqLHBJBWhNk+Bio2E9PLDd10zgkXK6sblmuvqRpLUBrNLBPLlbVOEeKqJ8q2OXNjmVKZet1dmx3Z0vXFzYijQeS2UOHlm156ZDt7e7Yzsa69EgBsGnCLC/M2Z23nZEJ07mzr1ilVrP60hEbZ0t2/vKKvXz2DeUnTcDqYc96+1uWt6HdceqYvfeRh+zO209LFgUWHObUzz73vJ09e9YOHVqyRx5+SHIpSwsNO3HssN1+5pRAT6adKnNL1rWcre117eKNTTt3dc3KS8ft3MUrYrQiVTE3vyAwHCMzGXUjPVQo2MLioh09dlTgjbMkC2qKrW+uS+oivGLkOJCYbJKHKn5lc8qHKKSZxCGWiBEMkMXEFO3NyVjN1q9/9TH7vd/9d/bA/ffbIw+/Q8QIwCcAbIyGuUcwxlr7mO9WJd9GI+rbAdg8M8FOFeiXTFjOFkWzgEnUMRFPyZ/jtSFdEEw38lJN6CXGiKpXJMnloLdyvRlt0Nk6KfJwGoACSzUh4sCnZNrERPN4DzsQIgZr6/LVK2qUZLOer5K3yD8k4nOQaxJd0ShgZUydsGQDaOc5EnnmTwCw41oEyMS//K7L9E0lAQaoKS+SAl4rAEFTe+xrX7e//Ff/qkgof+83fsNO33abJlPasGlLJa0Nag+mXACwATYuvfmmpMx86senmuaacwJSYGBjZgqYcPXaNfnm0JAay5B5lmHogDPHGN93lrCzEdmreXbw2KjUSvZn/+yPKL5funRZ+xaMzBif1yQmk1edjvYzaooAznhGALupuWTiDoiHTIcm53y/9GudmEGqKem6xkzwQLLxus8bBAFgi6UpQzPXKofcxc/kb8F75nxP53q5nGbC+kv255g4YC1pZJ9pZYHcXucoT+/31XAHrHODRK851cBJgH/28mq9puYEezqxAO1rroMTQZgUZnrqJnQQ58L7xCQWrw/mWzSIuL4A0hB/mJaV4VwCbANG04DFXJzcwa83tYaTaPjDv2LRY7CdyDoCvhPDjh4/ZsuHD7tu+s6OrgHkJmIInwtzliYJa4JnSXIFM0Z5nBvPNtIpfP3EE09Ino/8mgli7tVtt93mWsCaAHADPGoW9NSJk/wuzyeTIhx3TEYEm17PVCpte92+ms9zC4sCtLf39u17PvEJ1cQY825sYQzox01NxfQT01jgBvhg0GinzmHylwkh9nv2GvZw6qEAsH0iVBoXBzhAxIzvxMAWgE0zOwH6Asy6ePGinTp5UrHDAWzOJyVDaZrxu+2Obe+3JCECQI95I4xs7p58OtiHIeKRjybTOxGXgkHLs0p8JYeM9cPnhJZ1rJdYU7NgdTSqot6L2B3sfdVV+NhM05I8YtLfJxD8PiLNAwECmcNnn37ann/mGdvf2bGf+omftMNLS7a5sW5PPvmUPffc82qgB7BHXkk9yjTAu97zbvvIRz+qhh0gI40VPCxY6zEpQHNFALyIEoCkmPL6tQHb4iuf0GbKEC1+iGWuuQ7mguwrZC/iE8bxQdIih+d3aNQEaUvA/4xBIO+NUao3Il06U3rYoyTuJHrM/B51LJ/B57LueS3PJtdPUzeJ7jX3jKaomjX7LdWe/J5q9fFYOST7BsdEno0/ief+veQ6Jb4+iYQI8RLci1wulBKIjfLqECEH8P9m8zr271hDEYOjfgp8z5UFkKnzZpLOX6aKGCnfBLA5Hz6bWMy/gl2TRoIjDf7nVgA11kMAu/Hz2Sax458+ATsLYAcA/x8LYM+C5BGROd9ZPPZWkBpcavb4Z8+Dr6NxPQtKx+tvBbDjM+O10di/uTvc/CquD3vUrX9mjyHeIzDY2ePwwTUnM8f6jfeNhu4sgB/vG40s1bu3amDHDYugEhcgDnL2hrpsBiyZmx1mH0X0bpxYEymYexmx91Rco1cUHW5Jhyj9PXh9HJwSyET6ID4zQN5ZhgKAg1jWiZZNdJHoKis5mmF2SCcpYWAqWCo5zswY3fnFlBZg0vGEXcvrgj3FuUmvl/MQKDGWzpsHmbTrXCbJGMUagX5lZU1AiRg+sB0FSMCmdeM6EnrpOGmE3McOPamIDot3a24uxpsAdiFtMj5Dqxr2KgwZAGd0swg8AuonJJ0Dba5imzHOIi3lvEyUABmbzbqAa9hb9WpJADbvh04t78cRsJkjHRIJPolYtV7VGH6+UpNG8ouvXbB//XtfsNcvXBYTaTiiE5n3MclkPAozprlGTbIP5fzU3vPIwwq8mMYR5F17Mm1tNhbYLJmc2FwUpJJsgAXNxkASlWEMk2Tzpq7dbNOFABwAINeXY6fgIDkiEfR76aOUHCP3g0QWpjIFKGzkALC5lxR3FH4EX7rxrBM3ZclKk3l1c8e2Wl3bR/+s27Ef/5mfkRbxk08/Zb/wFz9tC42Gfesb37TP/et/Y4Nu186dPWspEqdCwZbn5myxURWAUwTEoSGRS9vc4oJADtfypnuPpmVdQEd5rmpbO1vWaWMa6EyW2eAfDAeeIW0C0nlz3cZsGpfoocEsphkCAMk1hbUGU0UsA65ftS5G3Prmjs0vLdvG1o79vV//DStW3FQMMEeFpka4KJzp0CbNAVjWhZzYgYDz00FPTZdGBZB2jO24ElAxlxMTUdfP5hxpcrA/3GxMeULjWrw0Y/LowqIvq3Hrhu5dF4mQWkO6tv/m839k3XFarD4AbOkXSu9aqrhu4vDHVKR8umS2oRaNumDGqJgGIKjVElf1RJ9xNBI4BeMa8JBVKUf2UtHuuP02e/WVVwUGkEicOnXKnnzqaRVcYWDkmr3uNE9SEEwSPtfHZoeuZZpK2c7ejuUEzLop3JHFJTGk+7CaJDcxtCXGBAt5W0Fzsla3yuKCHT1zxipzTTt+++1WnJ+zsxcviSk5zuZso9OzvenUtmEhLMzbudUVm5ZL1h71xcRmOgGN6gnGZ9WqdWxq7SHgNmPzaJn3lZQDcqdHIzsyN2/W7Vkdlk9vYEvlmk26PVvgWDIpO9Yo2+7qddu8ccN6u7s2IQFrt2wKcDka2tHFRRslwChmS4PhwNY21uyll16y5194xWq1Q5bLFMTARqYon5pYejKy5YWm/eKnf04A0vxc3ba31m1xaU46mNmcs324lugouhu2y8Ogx+lGqc56YI0CoLN3yLWaQpHnH+kWgSMuhRWJTSTcwajguvBMROHA1zHuJ/NR6WC7CZGKRpqafJaaS5688HluROiFlIoN2CgyBGRszmOW9gcBAiPXDW13tM4xEJTeJvuORo6zSl75PPYGpKHYayl4Y+QwmAQ8Z7yW3+VcfEzTdbgBW4mDbu7oxlisWcA7JESWj50QMAsgwng2GtiTXkv61+Nuy6zfsqL1LTsdSgcdQzPMW4s5mP4TSUxwbipOJ26WWq5UxZKV/AEN1/RQzG1iKX/HGJFKjsT1WdFJDj8KYjf3j+MRyMD1ouCZpGyUytk4XbD+NGv9MRtKVpIgPHeMrxPfkQYh5nT6YytV62rQrm5uSQ+SJhqjt8eOn7RsvqCm3o2VNduTmS7j6y0VxdxPCgiYcWh+wozO46uArj/3krWHeaM0Qrs6B4oWGJzV+rw0/3/1f/l7tr7dYjGKQQaT9c4zJ3TNeAZGMNmzWdvY3BKATfOafZN7iCQTEiZoL++19qyAUSIF7mBk9XLVmpWqba+t2UP33mfL8w2rFDJWKaZtOmobKUapqAzKJtOB7a/esPpwZFfOndOx0GBe39y10QQpLaZ2BiryNeaZzWliC+NazNTYOyEypBKm+m53ZLv9ke0PzdqSauE69wSQaPTcSx7F/sHAYz9/iK2VYtayk75MofHGIO+wYl1NZ1jQuXHPFkto8B+1k6dvs3GmZC9dXLEXz12w3W5Lo6iw01lb6ObS1KCIw4COKaBLFy5I+xpgYWkOI8mWGq2333bGThw/arsw7JGxyhXEzn/l7HmZXiElIsPs0cAqhaxV82Ynlhr2o5/6hC03y9oHdtp9a3X79tXHHrOrVy7bqZPH7MTRw/J0wPT6/e97VAXzles3bP7wcdsbTG2ULdnrF6/b/ihja92JPffK6wKpAKVhxlFkwnRHmuqOu+5UAQlDjfV/gtH8u+5y/WuKyrRPpcEqYwnvJWa7gF0qFtHXzgGuuKSCjNgT1hLXgMYhGTw/Y4INEsKbF94QEHj86FHpowIeUCd88AMfEFDIc4cszqHFeRloqwJImE0HbNaEMSwAOGkOBlAdzeIoxGbrAW8S3Xw/fsc1a29KPMgUdTwWyMXnAtARL6M5HA1rcsTQNo34zfsHs1nSdBTOLlacTIo44cU1wn1f4drDFOUZvnDxTcmGMd1BbK5VSom/jsf0OKco5Mnho4iN8fuYCFOsTuqvYDFqH5vRSg6QK4q/qOvEuOv3VYOQmxDjYWAHWEts+x/+xt+0z/yrf2XzC4v2m//4H2tSiThH3Nqm2YtOcj5nly9dtNdfedXWV2lU9G1vZ9dae3vKjYldNJ7k2wFpoeCALj4k29s7etbY67gPcV1d/s+n4Q72uhH3z0FlrpMkHZBj6rbsp3/6p3Qv+X3YlM7OdqYs91VsPE3KeaOEr2NCin3d1wiEI5ormIhT80X+l+iTpjICu/dbbUmrhLa2SFnsxYnhoksMhMaqPztuZuZAg84pHcbhE59mi0ZHsjfLX4lGUrL3QTCRWWNCpILAwPvCkNxYX9Wxh046uQqfwf28/8EHDhiA1Mixrjlf5bHyknEN4Xg+otkT9X7UCrH+YwraAURMhmGs+zMq6TrMcKsVkTgAuD2HIh9Bd7l7cA0CMOO4eL1Pt+alU40BOTGMNRGGc4BmG2vrYlIDUJHfkg/BcgYEi/qGZ4RGGmxzjvWLX/ziwbk5mcSlaSJfI4eKc0fq8vSZU5Ja4nfVYNQ0HR5HnncFi1aMbPxLpmmrzy1ImoyJJ+ScPvVn/oz1RyMrVajNtgWISmIQ6Q2IOpp6KIoJzJ4CAQvwmmYQz5MMnlNMqo9lJuqmdAJZZv54vesSIt/+TzTRZp+liA+8AzJT5IwRyyCI9EZj173e27MezyJaxck+TjOanJFaGMIXiIqMsxODQO6D2LhJ45DrF/r+AVDHGor7EGtMRMCEwXpAsJiR1uE+hZY265eGFtJfPOPecOFZdkIHyfp4OLD93T1buXbNnnziCTv36qv2wz/4Q/ah7/qgfeHzn7cXnn/ebtxYTSQvRrq5wpHwxirk7b/8S/+VakUavCHzQKw/YL3KOyKnc9Vxs6/t7zlpjPWcc+kOCCQiniTTEoq72awtzM8pL0bWLfY01QeJB9zu9s6BtjJTpkHK47U8+3wOzz5rKZi+NLXaLW8axb7Bz8AGwkOBuMhzxb5XyPsU6Oz+4cS8geI4x8nreZ64zhDgwMR4fzAxsAtvormkBxhFTMEgzyHfHk3MMVHvQLYmVFjRyFLK9PqttXYAwPFcRmOOYxJukUyw0ICczHjnyWuP9QJwC6kkMTv25uHQ/U1U8/seQjynhpkFpSNGx/4be3IAqxEHFQum3rAGP1JtNeOnEVMGs4Bt4Jixp6me5Nma7SAmYHrs1wJpZ+Q4Zj9fx61pCN+jZkH2WwHrbxchlAPOAPhxnrEPvN35R6x17N7XTuRdcf2EjyTEgFhbAZgfkBUkeUv+4/cjznWWsBznFecT90Xxl4kBNLDfEhZnRNHjYs3evG8HYPPQq9MhANeTES00NJoTADtRyX8LgC1oVqCxs9i0sAJgk5FYot05o5Ezi8rjYO3O9t4JeDsA+yCIq1vgHRklTLrx4LQOIOi4xdJ2ADseBI2DoG8tANw1+3gSeFhYvBqnUDKZyIgkYJ6CyGSiQlZOz4B1HlsVfAE+kKxg1M5vNswyqQLKQZtrGh2W0BYiSBwsANzuizkZ6QBgTzHVQku5UdcmDwgJOAGLGebYLslXqyvZA4otkqIm47eTsRjcgMowliTfUIJ90rPhoGuLC/MHxhacE4soxso6vbbdduedkpbojqaWK9Xt2Rdfs3/1u78vWZFqranRapIMQMlDGAEATqVSdtcdZywz6VlqOpRbPaaTFy9cECNYJoIlRqlz6pDCAgb8pxvM8ZO8cN3maxVn7c6MIcSDwnog+IVsBt+PZISEmjUqVgBMVpx7Yf3mnI3BvSVAw4LTRsAaxjVdAFbZAWv00g5GStLW6vVlNIc0w15/aHuDgX36l37JKs2Gvfraa/bpv/DzAqqffPxx++Lnft86e3v2xvlzloFJXioKwIZFVy5i6lGwYrlgaRj2tarYfDQeuB4wRIv5kpWqFWsuzdn27rbGhtg0WYcRPPWwJ0yg6ISxiQarn8FENLDRik1jiMY6FNshAbBpUNTqaiBsbu9ad0BSVlNB/NWvPW7PvPCyDaYwDWkoiLLqxZwSdTYRlxHJp6Z2bHnRjizMu4lbNi0GtvR/MRFEJgagDl1R5ABsouQORrWkPVjzKmDc8JXnRB3ibt96A++ukhgifyP97alJvmCcKdi//cKXrDdOW2fEWPvEBslmE6wnFaC3aki58E7SRfdYJgCQ5yZpzEWABsBWJzspWijYWG+w5zWaSAErk52iRvbQiGRzJd4dP35c4BiNIZ5p1mowzSORY82GJql0jZPpB44DsIGOC000AdiMMaazklGAkS2X6XRaOrsdNnt0TBeWrDo/Z5VGw07cebstnTxmuzB5phlrT8x2xmbrMJjKZbvW79nqaGATmJ1jpAEGei4Ap2FQM5EwyuSk7e/JEaagfZfrIJ4RN9mc0QqEQdwfWgPt6k7XauWKldNm2V7H5orevFlmJHU4tN3r12z90kVrr69bFSbq2qrY2cQ5wDo0fp995ml7/PGnbTwpWrlYtYlAopwA7BxM/unIPvyB99lHPvR+Gw461mhWbWdn05qY1o4GYm8Sy3ptiiovsgCwWcDIRrFn+cYOs7YkEEJe4uxTJD3JqK6MjGZMiGN9cB9JMrmnsYexZiLZdd3oJIFJgAvtgbCYcFAf0rRxJgXf49ki5gXQzbHB6HHZEzcZ1r5AMSKzvrYY2BTBgAnOCLkJYMfUQJfnvQsrvSAAO5IwMceS4pOikePm5xSWfI6YMCSJ0qkjWffrxevQhgQAAcB2g0MGpacyLMuOB2LL2rBrk37Lavm0ZSYOYNOEwtMgn8GZaSBgOop4Tc1QtBRKyeeiP1iSmWBqwmsH1u+0bQDDChCbmD1lpN/3dF0vDFcA4MgVuF48h4wh9gbWGU5tMM3aNFuydK5k5VpDBSixBqBFe3axbD3JY0wsW0CzuiSmUiaZJOF6zC0uSRYIpvc1iqNpSsB0u9Ox5hzAQ95HP+fn1cRmXcFmZD92OZfcAYDNaCZ7s8bFh2MB2Bs7bftbf+fv2srmro2n3jxgvzp97LA1qyU7sjSvWE7sX13bkHwH50IcZwSe+7C5tiqjXAClhcOHbXVtXc3M9t6+LTTnJNnBuC1SGadOHLHWzrp19jftttNH7a47T1o6NbKVG1ft8qsv2fD6Fdu+dlXyWewPe62ert8EeSmM65ii4tpJk7ms9UJeAgObJnt3D23bofSc94dT61lWMQWDRXIfmk0A2JEQudEiBpuIn6Sc+Zc1S4+6NuwmrO18ySZZN8HFwHHc2bb8YE+5zvLho5arNm21NbErW3t2dWtL0kSYMQFY8vxIk9WmVoVl2u1Ze39Xo7owzZA2QmOdNQUowzOBxwF7F0xUcpVJOmub+z27sbErXW/kTlI2tmp2ao3cyD7xXY/YRx99SA39fG1O8lzPPPOMnTv7mgraY0cO2aH5uuRx7rz9jC0uLak5TrN2vdW3le22vXF11Z5+5Q1rHL/d9ns+ksz1QBsczVW0Y1lfAChI05QBpCdjMRsffd977cTJU4pNNDEEAJB3psz22kkDtegGs4oDyBygS5yM5ZOfeaHoRrk0kuJ75MY0zNiPuWbrKyv2+iuv2Pmzr9v3f/KTdid6tIW8nTt7zhbnm5JieTsAO3L8b1f8RMEfoGfUKLNFUoDhxLb4mtep+B+PVZTzPmHqyPWgSRf5Nf8PsDiK3FnwnNye3Fo5j6ZgqAvcXF37gIzk08pZZOIIgP3mm1ap1a1U8tyGfMenO70IvLVQDtJF5AH8/GCCkH1I7+H1k4Nts14hed3b2JPi2NW4TABsETeUizFdWdFeyHNHk+gv/5X/2r759NN25Ogx+41/8A8OAGwabLuthJ23v6eGxdlXX5NGMWCN/CMwnsxlRUzBxJOmO6AQMYcGLVMpAMEA2Ox1HPvNot0lRGZJVIDPIjwk+rnSeG23bL+1a3/qYx+zj3zkI5pU2dzcECEI8JE9UHWK9nKY8hS9LgcByMJ1pHlH7lapurQRsYnmi8sB4EOBbIWbuxHfaXjzl/fTfp11AKvbd8M0GYUlNZoAisQMOYwjBV4kDG2BMTCyufdIjEBQkRF6TsQN1iHHQWOInNJrz8lBQ4DaeneXKT/fe1nXmDPCNKYhRWzUGk50wx30I5fwplWvi8SLm4DF9Y/6Pp6BeG7i/7PNduKyN88dPOF6iFlaZ0qwIRA7gEiuK/FyloGtZwv2MflyAn4vHFqSzBGxmGtJY47JRbFM5VFA3Yccx0hN7Dbs73rjgK0PsxqA/7XXXrPnn3/+QJomiCeSzEjAFW+IUdu55vXx48cUE8hjxZhOANNZYIifBZDIvjbJFGTAfOLUadXXALzf/4M/qByIvED1t9jhDqzCWpXkSx4ppryVYNXDyoaBjXZ43jWvuaPId2LS6QD220tdz8aLtwOpZuNixJeoDzk/fDhk+sd6Y/qEae1e37b326oLZNjIpKZ0oU3gNfGBmMf9QLObPEVrNWkMEHMChwlzUT4r7n3UMd4E8Skffp+vxexNAFRe79PoTr6K2BcxmVyKuMr/XcYv42RAmatOlANyjOdef92e+sY37MK58/aRD37IHnrgQXvsq1+1V15+VfFHeblIbBmtBdbko4++xx5936OaCHCqk2uze/PJEnlTNJ7dJFDHJ+k+sA1wHfeCIv7xC9TWqsHJkROQWjnFhIb5/sG0h/sSuGEyz3PI9wFgHzQm0xnFJd6X3JvPimtIPcB0E9eW6xckUEDumOzl/mjidH9fGAtrPZpQOs8kj5e56thzfZ4P6WhX3QiS8yVOdVvspckElTBAmOM+/QWALUb7LQB2YoXne42keG8C2LPArZq/CS7IccU5BtMfaR7W7AG4SUzWRJKbOIaMC18y9aNGknTePd4RzyM+x3vMgsWz+/Gt+7KuUwJgu4GvNytjiivWewDEs/FVe0BiIilftu8AYAd2+XYg88ExzYDXEQPifP6k+DDbNI/fCRA6rkXgwPHesUc4KcrzlzineFZjn478LYDn2c/gNdyv2eYaX88C2AGCx72YBdaFywUD+9YTnb2Rsz97OwDbRTBc4ysAbA5CyaXBrsSEINGapigJDajE7ZcEzyUgHMAmIAUaH12kOIFgYcTFhIGcYhsAACAASURBVI2qUdMkUZgNbtJLTNhtuikJgK2umrrZDmBSyPoGDavaGXVi1uoCZw86Z6FnxtnyfZkY8DuhYZZ1iRGOhXPh/NHjXVldF4CNVjCjqtLyROfapkr+AYqlx6ZRsoyzxpMulR64hH/EV64BmegV2sQWqmWbr1cEeAJo0M1t1KoqEngdOofEEopLGMywfRi/RT+WzXKpWRFjETmRxfk5jcWiu8mlYiSb81M3MZuxubmmRq/ZZMRsSADLOfRvq+hSj5iHtkyhbN967iX7nX/z7+zilWvWnFvUeZOAIm1AgOF+Y+zXrOYtPR3bqZMn7PTJk7axtmqrN1bUeQ697/WNLdtvo1VbFqOPgrAF2240FBgKSy3G8GJ9RrsavcbQlALkhoHJJseGwBqFCeKsZDqfrguOwaDGykZDBXrWhsZUWAuJkZjG+bsdNz+UacFULOWt/bZtA7gPxzZIpeyX/8pfst12W67rP/PTP2WZ8di+/uUv2ze++pjMj65cvCiQt1kp2yKmXpWSFXMZq1RLVqmVBWAjFaK2EPq4xYpYm7l0VhIOtfm6ilBAUYyTwnQlOuAwSSOJVKCYKXKQECGAUnxyriQigPlKNEkK8jkBH4AnmNfQgMF8iHUMy/LX//5v2jhTtkyhkmhejZS0sdEPx0OBRzREbDS05bmGnT52xJrIoqRNo3LcK/RS2eD8mSJxI8FDxqak+0BxxTEfNG24LwLQMFxB39V1tymY1Qyi+ZXOWHPxkPWnGfvdP/yyZEZ6ExPwRNEJ4EtyyMZGYhYA9ls2r0gYE33MiDfxrBMTAc4BN6MzrOZboksJgA3w5B4FjHhmxRLiXCiuuCcwRTAqPH/+vJKJWKcCUJKCgHgXoCKfE6xs4ovMemSA4JvI8sKiFSjWYLUUfbSMorRSrdk+Ou6Tid1+9z1m2ZwBXJbrVfvwxz8iFuZgkrb2JG27lrEXr9+w6fKyXex27I3Wng3rFWunpjJvUbFFI2WETINsGQWMIXuhTveQkdCcOt4uJ0OH3Rn1sErR6UdfmtiZnUzscK1maSRJBkMrIH8Eqy+Tsfl8zhYo5EgAYWS3Wra/tmYb167aEPYw+reDiX3psacslcq6rjqA5Wgoo1hG/Wma/NSf/zGrVQpWq5dU7C4szevfAWCq1lvaJjQ2EhPHkBDhPvteBFBfThiKGi1y086pN4LUhERrOTHRijXEfQqQmHsdY27cz2ArOXDue48SwgOwmkfGAWwKAJ4nrfmEaRRMPJ5VEmSfFkpYXQmALVAmAbABlJwkONH4qhLPBNiAIQyYwOeQpBLbef9gPfA7MDW4PoA7JMGcN+vVGyQZFaqFgo9F6xngPjbm7NDR45YplCSTIekwJoQyZmWmZqYYfHYsNekL2JY2/mggADs9HdhkgHa3Nzp5fgAfxE6mAQIBKJWRiVyvvW2pyVBs7SGxnfXa7dgY/VV0Ldkf1N10hnoYcgqUkH4jDukTMbDTharlyg2B09mCg8rcl62tHTFLMBOmJJpY1tJ5pMAyiifIhpAUA17CriSawbC8gXQC7ELiHA3ccllsfvZ44mqwQdx8ryA2p2RSaJZoIgCJDBgervncaC7a+lbL/sbf/p/sxvq2AGz2AJhQp08cscMLc3ZovmHTpABHjxPQneYv+rusO/ZZ9nVkKmSO1u3ZiZOnBRJwXFcuXdbk0Xe9//129fJFaUx/z0c/aO988B5bmq9ZJjWyXnvXrl25ZK89/YTVOts23tsWqLy2sS0Tx3ypKnNf7j0GmcRoWJucl8b4x2PJEQFwFQDOMbzsDGx/MLWuZa0/TQvAlrpn0iC6afSS1ft1ugPlFAC1GRtZdtyTlIjyzlzRplkKYXO99WHbSuN9q+TTioUwsK/vDezKTsf22XGQTkiMNml6sHY0lYVUBgwkirSEjby0dEhgN03kNy9cEOCxvDgvtnqt7DFOUm3jjBXqC/bKhWuSPeN5m6vkrDjet5PzJfvR7/tu+Y8snzyjJizA04ULb9iFN85rAu7u20/bsN+2WqUs0Hmazlm6VBN4/drFazbNV+yVi9dtZX9oxcZ8YrCUkrY17CoK7/nFRbuxuiqW0cLSoiaTyCUeeOhByVbxrDLm3+rQgHVmkqQRxKrx57leb+h1KnCz6Mq7lIWbxfJ84VdRUQzimgHMAMDw7HH9Vm/csOee+ZY98bWv2V/4uZ+zhx64X7Ho8qVL8lmpV8qa/gqA+NYCh+cvagFiLF/PMpBn9+zZ4m0WaHsL43JmooRmHL8frL6IwQH48u+t7/mWAov9gcb6LQC2PHMoxBJpD+I3eSN51JsXLypeoDHtRny+D0W9oLwiqVn4mjgcTctoalPIC/yUTwsSFE4WisaigNlEBoY4HWSiAAMCFFfDlhwt0eBmCkHa0+mMXbx42X75P/8vbGV93e697377W7/6qzKDR+ZI7P6kObu3vWVnX39NAPbO1rZiKlN/NJwA5QBBeFYkgVLIWxGmc9Fl+MjhaLgM+g4qx70XqJEA2DeB+eGB3BbXg3Mkl2+19+34iRP2C7/wC5L7odnKOtzYWNcz5z4hAK0ZyUVApOHzBPRr5J/RdlM80rVO8hb3MUGbtqd9juYxv0vjTPseTUrlupZIRLhMAOelAXn2Ld44YcexHmJ/DPCC8xVhRoa9TAshu+KGqcQjGbDT/CAHTNipXFeAaXJJSQwWcgLtWcscD0bgh48e0fVElu7Q8vIBO5N7IJkFcx1qwLvxiAavgwgBJMQajLwkAM8D4CWpn+UJJaa4r1/eX1MMc03VioBrKysrByxm6oogp/n1cTZ/gNd8zfHK9yWb0f1DQgSTPPl4jMaKbYB0fDI5AJrMAKo0Eu+66y49B48//ri9/NJLyqf5f2ALXE+xfxNZTvaWaq3ssiFHj2oqinPe3navJ9XvNGKYPEkm7iJWaHEAzk0zmrR5+JF32RsXL1oql7Pv+9SnBGADZvN+ocmsa5VMzNGUQO+6JtIFsTUtuRCkHJFPJO+Bhc1U8FvUYYMhlASmPwmgmgWfAkSK54dzmV+Yd0AaJijM/f7ANnf3bB+cYJrS9XWRKNPUM7mMrwNyPZrQSGT0DgC8WfCZr6NpwnWIOMY9CCJHXGPWGOsgpktnG3G61EmDj9/jOeO9NWUv/+5EypU1g2fTgGYHKZ+bpL760ssymb166bItH1q2+eac2NdXr1wTkZCcC/8W8nhidblatp/92Z9RDYsJMh4Rjh85wTCaYTB6iYWO0TgwDUHOPaXS8nUitnLfxZBmT9TUt8ta1atV63ZosjmWQm0l0BbCR7IvQYLitdFYddAv688ADGfJ9WT1rHCNwTaCgc1nhoeAJFETOUxeq/iJtwf+YhBckB1Cxk75ttc2vFev4xKqMK9pGvF+AuQ5B0kDIrOXGBVKKsknXQLA1v+Rc4Exy30nzovs5o2zALBnwdHZ+MOamN33on7iONUoPJD/gcTmpNSQ1YqpU+2/+Hvx7PNMJg0JTR28Dfg7u+cfJAAzXxw0habsvS4pHGs0yGax3mf3tZvYVKKFLvkPj4PxnH47AH0WTJ59ppW3fQeGdgDob3ces9c83vOgGTCzb30nbNgNLG8C2FqfSfM3cLNbzzuOWbI7STPkABQPKdYkD4o4EQ2saATEXpR66MH36PrdmjjGhwRwPHuyByB2IiHyHwJgE5C16fA7M5rSoYHNwxUJajBE+cxIXuM4oiMcx0NiQgABNI7g6UkmI5IuIcJ76MRlwuiJhD/8WQUPukx+k5ytJV1scg9tLADNCYQslq8vWoIIDwrj8jdvesoybEBJsqGCoNMVE4oCFr0xXG7DLIAHvwjYgklEmGwl2tfoBPFhzsCWNbNrZyfBgO+hF7pQKThrl9ne6VhyGmFCyHFRtFD8Aq7uyoBkoGI2WyxpbGmpVtToMQncwlxDBQW617wXDNr5uaaSBxIfkiSZ0CRFDNcWBipd5lqzKQbZ1s6eLRyi4MrYN59+1v7f3/qMbW7vacwK9tz6+qYczimg9ra37cSRJVtaaEpu4Z4775Se57XLlxXYAbooHBmF7VHMl8pWLFd0TfrJWBaMu2BM+6igtlmxGLk/JH4ct69n1/4jUWRD4EHb3tnx8YdE+obindEeNhEY1hT53l3OC6TgWqr5gCZYrycAm6UDu4aR6b1OTwxseprZasV++S//JXvl7FkF/h/7cz9qg1bLvvj7n7OXnnlWZnVrKzc0RtaoVKSBjakVup6VatFqjZoA7AzmFBx/NmvVSl1jcDDmMJWYZKYy4+Lcka4ggIqlkGySjNodMK5nAGzJogyddcMzCRjPdSEpkZ4jGsalks6ZxL1Pc0Jgr7MLKcL+97//f9nqdtcy+YrAF0BRpE6maQxvOrovamEN+pJGue34MVuqV8XIRg+bgglASIZcbIJiUo8OAGyaCfyd7Sby7Ip93e4IOG2h6wXIjfYYyRRjJdmcVZoLYqY99tSzYsGRaMLc1waWANgsCBgGoec2G2j1tcwvvDkSMdI3SGc7UfyIuZZ0UAWQSbcV/UzkFTzeCXROnOJJkq9euaLvkezfc889KjoovGK6ITrNMQYWgCfBHlCUOMn3NJKl7q+veRypia0kyQAfJB8ALFxnRl8pwh5597t1vWmoDCcD+8mf/nPWXFyw2tySdSxnG0Ozzz/7gm2Xy7Zfr9mre9vWLhWsnTYbYILLM4X9J/IWIwz3mJboCzBxnUM0xmEL96TPnSW+cW+5hBq5yyrx0D1lzNLcNK6ICz1MQZo004lV+DuZ2qm5OcshSQGAyUjw5qaNOx2bDjBo6dnXnnjarl+9IdAyS8I67Bu8jGmvY81K0R5910P28Y991Pb3tu3ESUZDe9bq7Fu56trOTQAtZAwAbmSyA7PAi0eutyZHYLmyxlj/bOwUo4lkB40JClDuiRcrzkaYHdeNJkQAKVFIEsPlURAjxJK3gEk5lS4cRYKbTcL4cMYR+1aMZFI4EIO0ZyV6YiEhwjpBQuSAEZmAy9JfzKNb5wUajUAY2CSKkrUArFfB5qPVEUt4Hvhc/kQCzPHzHl4ounM7zxcsHgDsJQDsIqxbv5bT4cCY1YAVW8xMLS3guSdgGzMbG/b877hnU/070Hiqnxts3Lw3MLUHAsZnbDpo23TUlzGhgEfMIGHRiYU9lNEc7HDJvBCLkokZ9hDACgkIATQVq1aqL1ixNm+pfFkgOZ/Bfru339JnoufMpFEmV7JskX3IZNAEi4l7tL27K9kRvs9+iNQS0wmanmFMM5cXgAp4LQNYJFJ4lmkYo0VK8ZAACcRD9l0AbPZAaqTG3JJtbLftv/8f/2cxsC2d6Evns3ZsecmWmu5pAVOYNQU7DQNe7gcAOfeTKZV9WLlGnIK6DAMOqQs3JuugY3/iuO4zzaeH33G//anv/rDddvKoTfod67V2zMZ9NV/Pf+sJq7fXrDjimerbxcvXrd3DqLosuaZcoSIwd6/VEVDBJIH0V/F7WFr0Mf0hjZmh7fXH1h6n1ERr8TUMSYFasICdKOCGNxmB5exHyD9Jo37Yk1EieoysX7HZMz4Rt7uxYuXUwOYLE1ts0Myri+l99tq2vX590wbFiqULGCWlNA6bGg/URCUFYsXcc9edYjSdP/+GYsHykeMyJTp85JiaQedefcWa1bI1qgX9Wy2zZ2bM8hUrNRZtbbdjl66tCGSiaTNXNEv3duxPvf+d9sA9d1hNJrEAaFWNEn/1q1+xbnvfHrr/HrHkkWQ4deaMGgLLJ87Y6m7Pnn31vM0dPmGVxaP26uVVu7KyLgAcNtXy8mE9a9dXbtj2Diz9iW3v7un64xZVn2vae973Xrvn3vv0mez5PP/sZcQ1JpQo9ESbSHJlZ8oVrVQoeWxIGGLEFiTmkPoinrNeyT3RxhbTMDHK/sy/+Bf2h3/wB/aLn/60ffTDH7K2mGU96X8yLUiuGQ3qW8kyxLsY3+ezObcYGQ9puADeZos01jp7UQDDsX9rQgTGmfwN3NA6isxgI0V+y/f5/SiWohaJAg1pCEykvDZxWTIeVEmIJAxsgeAqMNNia1+8dEnPG6Pv7JcwsH3q0wk/agAmAFsUg1yTANXj5wdNz0TvMxqo4b3gAI/LPc2yoIIlpvslZq5rPrt0FOfKHp23xx//hv23f/1XJIH04Y981P7ar/yKAJyQo5FMVLEo2Z5XXn7Jzr9+VnqtrFcAbLb7AGtUK2m6iOnFoprdnscNbWtr27odZy/H3knjNkwcOV6BFQmzL/Yj/mWKiniVzqTtZ3/2Z1WrrK2tKq7DauQ6AoB6w8XzWD7LpUS8UaAxdE2/FQS4SsccFiz1Y9J4Js9UvtnuWqfNsaJ37maM5N5isw+YkhkmxCMHFTSxhRyIcgavTVzS0p8t5YeSmvFGHbkjxw4wBOMaaT+aQUgJcCwuOZkR4IppNsd78vQJ+RNxL+K5v/vuu/U8wvbn+/wReEmTO2FX0rQGLOd8uD8BEAZBLJ7HWEPBno1Gk7+nN5fV2CoWlc+SbzaaSJG5IaJrSAM6ct0c6IxGygH7Go+iSkUgNFr9tYbLJUC+Yr8gx2FNjdgTyKWR80ICbjSRLnM6m7eHHnpIhI3PfvazduPGDVs+dEggfeTKnD/voViSjPsXi3k7emxZTTw+W5rDrdbBOgzcwPPyRHcc/wbwBmJgrmC9ccpypYq97/0fkC9LtdmwT3zyk9q7yK04X9f+Hmq6JgwcIWhV8K5ieg0fGzFHUwKEnZDg0piu5+sQ11Tg9Vvg7LdMbLwdSDWLm6hJIcmhqeoI9MAF0Kq2RMIsZdutlq3xTGJmnC9qggoY2GVwwivNm4rUiUwty4snua/RcIyclnvP8xfraRbjiTUXhMW3xKZE03yWfBU5aUygEK801Q7TmGcD01PY4OORprtYmzubW3b+7Fnb3ti0Lbw6Wh1ptq9cv+HNLNXAZev2Ok7CGY/s8NHD9p/+1J+XRFG9yQSy40nu1Ybkg+ejepYT2RHihgDfXlcTE9xn5Et4Vrl/TKRwPJJVgmWdSlu14vInMvQOjIpcLWGlCr9JZGA1HZbIKnGe8qaQfInHd+6n8DJqlq43XficIJzI7DfjTSFeG/sgEh/UntSs9Vpdr+E5Uv3Cv2r49SUhxvHwPtxjJEvZ7yAmUU8LX8m4VwDx1Vn6HgMDwAbw14SKmoahvQ3J6+aajlo/cL6QNPTnyGuluD7kNkjeBFjMjfGGLs+PT01zXYUNgg1okpHcxiWruI+s6wM8MwGCI8bNgqVv92y5GZ3X3hFjo1kW2GWcx615TXx+ANi3/jxA6QOw/BaTw9nv3wpux7EKo0gkQt72+GfA78iP4vrHNYkm/q3Hp/vtNPcDfGS2jlXDNuJk0iSYfY9opsWkRjRQ4/uzDa/It1jP0QCNnCz18Dve+xYAe/ZDHPR761jb7M3+dhrYcqdMEjKZ3PJQJgA2IDbBxYW7RV0QMydo47Psg1hIcVLx/0g0vVuEzMZEhX8ku+pmJQC2xgeS7r7MapLLHgA2AUAL0beIg+NK+udiUPoD4ccaADZJBt+fBbApknN0VAkWCcN0a3tHRk4kOBS3dI1ht/CXTS2XpQvhG4B36X08xSWwfWzNjUbTKticVc4odFpawgvlvDXKeTFW0W+GvQprKDoWJJ2MSMO+3tlrCcBG35OuMQVfo5gSoFAuF62J0UcZhrS/j+RImhg47trSoSV9JmA1x4MWtmQ8EnNDmPYyKclS9rkhBDrbf/SVx+z3/uALtrG1Z3OLh63VHYjBNjePA/RY4DvFdIPgmZraA/fea4cXF+3Vl15SMeBBayz9Xe+e+e0K444p4+rSgYI94qM6rA/XHcZoxtnWXA8eRiVSva66jWxMJEnBaGTj4/znGk3dZwI9I2ycr2tIMgrqwKu0nUiGEjmZVrtre/zt9m0dE7xczpqHD9sv/PJ/Zl//xjfsnnvvsT/98Y9be3vbfu+zn7ULr71uVy6+adtbGxrDWqjXbalRV1KDM72YAY2qjbmfZarerADscqmqhDGfzasobQ861hv4mCRdUskiJIaH6n6/DYDNz7Vx9oc6F0AvddHFvEK30J8JAGxp2sKwLZXFgmcdIqGCfMRTz75on/vi40riMDDpswlzjdJpMdtl3sEdGw2tXizYicNLttxsWBbmcsbHv3mtNA9HQ3ezZrQ840UxG3yM5/BMx/NB8k1jSIzUZASWVSd9TYrCbN7y5bqt77Xt81953EaZvBiWADlheqPjSgBsLzQcsJ4FsdkAA8COwB4MLGIaG7E7zc+M0PjcgBgbknNBeqPtXXRA7BP/ni2EkQ7Xn5h3/OgxrSMS52AWRMyNDTRAS0JCJCqRFMYGhXkIMiU8t3wOBiH+2qnNz80pulGE3XvPfT4CByCcGtunvv+77eixI3b8zF223hnajuXtsdffsG9cu27tuTnbrVdtM52yfQBsCQXAuZZwqnV29/WstPb39ayxZkh2wrBHcTsLG39kvWFfX6dINAt5fY9CdXl+yabEOIpFRvlzGavBTmGdwW4lMe71bT6XtyP1utVI7gZDa21t29bqqt24fNW++kdfso3r162cSVuVhAZGYa9jtULWFusV+8kf+xGba1Ts1Mmj1m7v2nDUF4Dd2t+zernmSR+6fYmECM+STGDEsEaLviBZB8Az4lqMEvpaIYdyv4cAQ6IIDKZLANjBJpsFsMMBnHutYl1sa7SZXV6EBNT3AYAlHy+MxgZNJ9gSmn+SeY1rYIcBDAZ/PNca6U+A2wCwg6XH+YQGNqwuEmUVewlQxNqMRCR02gNg4fy5hzynxA3dU4p0DAcbTZtfPmqpXNFSGZ+sGqFxDdiYMasV0H4EoGOKBR2hgQBSmTsOOpaZMk3kpq5xPlz/ALA7vb6ah9VC2sb9jg26HZl4ZqZjMbqnHDcARwsdP9eIo5FCY/hAz1CGx0U1W2FfF6pzVqjNWzpf1rQGYI20Uxldh8E3NhtMTAzjQrkuRtLW1qbiHPcHo2b2aArr5sKCtKfZH2FqsXcQw9HKXFxaFsOMZBr0QiZW+YJYmtwPR8y4l2Odl0amx9O3ANgbu23L5MuuR4ncRTFn8/WyAGxGUzkmCoiNrV1NR9Wb8z5mPR3b1saaNWtVsZFWbqxbrd60i1eu2JTnp1FXAzKVzdif/tPfax/50Acsl5naoNOynI1t2u9aa3vDeq19661cst1XvmnVKWzIoV2+tmKd3kgSIkheALBTGK+ubwr8AsBm3VHUzc3PSUuRorKLJMjIbJgp2CCdt9ZwYu3BUMXFOPFTcAa2s0O5vhSeMtaENdnvWG7Slcmi9jPkS9IOPAIaw8CuZYa22KzZ4qHDNs5V7MJ6y87f2LLrOy2ZbeXSU2mzp8d9ybIhx8Ik2rvf9YhY3o8/8U17/qVXrFSds5X1Tbv9znvsfY++2954+Xlr727Z3u629i1AYXRZS9WGLR0+KqNj8iRYTudfe9nmqkWzQdtOHV2yT3z3h2yuXlHMRpsagOoLf/B5u/DGOXvgvrvs0NKCGMzvfNe7bWO3ZYdP3m6X1nbt8Wdesqvru3b49J32+uUbAhrU5MTojkYFDfd8zhrNOVvdWLdrN27YhCYQpIx8zk6cPGl33n23nT59+kA+guJSI7ZTjI5pWLv5N/s4DTziQrlY9jFZ9ld5UdBcGYgF6oUjMmBMBJDjZyQTttBs2r/+nd+xf/Sbv2nveOAB++v/zV+TwZ8TR4Z2dPnQAQM79tioO3T/AE21p7hx5CyArTWegLsiIcxoSEfzjd+J1/AevFewuHjviGURm/l/TKE4Qw0gzqdXZgFsvoc0ECxLp/onhewMgC1NTqZKlcA7C/vS5cuazigUErA068auHH/sIRFzI2eNnwVIHfuLchEZUvtEaRSNIXEQ12/22gRI5LUTk2zOWITkwV7nTQuzz3zmd+z//Af/UEDcOx5+p/3iL/2SGinICGDiCIDNWoeB/cLzz9nlN5nW6OneysNG7HJv5kuChn0rAbABsb0uGysn6bSd5RdgVTCwfX/x6aWbEiBOzhBQLyJDS038D3zg/fY93/1RNYrarT3lVKwxAfiQnMb+Wd02n+NGrQIZYC0O+trDOS5YzZp6Sswi2as5Pv0uknVdQFRqDNce3WX6kWmsAxNBn0JyogS6qN70DdkQnypNABbk38wllTSOnujDw2KnZsFEFpIVADb7OGsMQIl7zrQUcXRhac7OIDO0uKhaBWPwMzS8xglbOakFBPhjWpmAOAINR2Mb9DGi/OPNk1hP8YyIQRpV8oGet0suhoQN6wGfh2qtKmCNe6MmB2BpuyVwMJjaXFf2QPYa4ivAt8BvyWzl5BnB+fC5W5ubNuz1D8zxZLCNEWl/aItHjtpDD79Tniif+9znxBLleYecwDUhH431r8kAMzUHyHUwB146hNGjA6xidyeN/WgmRSOI33PmsL+/SAowPotVNesfevhhe+LJJ+34yZP2ke/5HsUFph49B/TJVqoEGTYW8/JWID42ICyJFJcWYA3XeRbI1nj+gchrApUJivD1eytec3CTki9mAWzFkWRSHWB0d39PmuMSPYLVOxrb1l7L1nd3bagJqqLyIBqy0fBh7RLXPL5C7sBLxs05A0iLWBn1C2uInwtM1NS7P7/Eq6hjONwAy6Km4f/B/ue9g7hxk+CDvJ5Pg+uaKRYiHYdsbUprgebaG2fP6RlCLnB7c8f2d/f1DIMR0eSlYUKsoCHU73ftjrvusEff+25vxDDlkMjbKP9PTDT5mokUCHCQW0QoYt/s98SaB4OBgS2Mi+c2MbUVW1VSIt5A5WvqD01vQL5K9gGecd6TupA1qYnIBHPiNbzWp3P8usfUrtjTA28aRAOXZ12SX4kvWsRayZMkpAJ+ThOH94L45EQ/SCQuSQipJxqz3AcMHhMu/gEBJwBsyTQlEiIyBBZegwGux2zPw72JR6xnLc/WvLeCvrPN29ncQF4Do+ZD6gAAIABJREFUSe2dBNkDuR32HNXvQW5NAOyYkPHYP1W9ErHu7Y5hFg/4Y88WjQwm9RKJQn4e8S0aObc2BOMZ8T3Br8FbNJxvYVRHzjF73vHMO2b4VvB/9nWRt9x63N/u/5F/xXMb1+XW9zwAzw/w0LdKiAQRLzDNuIa3AtheZ96UD4uGVgDv/BtkqsjdYto9YvAfA7Df7uTerjugg5ILp6vFfjsJEdh4eh0BigeQcaMEEBbTGckN6dp6UIxOVATn2YsZF3g2UWXxvx2A7QCxJ5cH70lhdgsDO5IHPo9jkXRIYorl/U4f7eD7bpiQsLQTLS3ORfyKxF36LQB2GgPHVdvda+mBzjEmPCWZY8QkAbBzsMx9Y3X5EC+YA8BWIaGVnlYR6MCtF2+1Ut6WKnkr55CBiPEjl2txW02CflE6mNu7Ldva3ZOUCEyyMiZqxbzVsmOrl9zIBU1R1xWlq562uWZD70PAO3LsqG8myecfPnJE5nmMv8Im4z4jhcK5UNjIuIYAYmn7+jeesn/7+1+wayub1lw8YqlsSaaMBHCYuIAUy4eWxDarFAp21+23WTmft5Xr15W4yTgTQIWOYMIOEoNORl1TQyZEbOFEX5MNI0AiQB5G3AUQJU0Dgj+bFW+8trGRsE+A5sxKMg+ETerMWRgcrsXp5l9sXIC3JKa+dmDcZHSPMcnc6fRsZWtHblcn77zT/vxf+Dn74le+Yh/96Eft0Xe9y/Y3Nuyzv/VbdvXCBbt84YLt7mxJ+2yp2bDD8/My4ULapVIpWrVescF0JI3UFBuIZGt8I0M6B4fx3qgnTV9ANxjYPEeh36ZJgCTZiGDiRYt3YTHuKpcAiRM2YvI8IksA6BqJB6/H4ApHbdYiLEI5gBer9v/8039pb15ZEUgyyaStT1KXz6vAUYFJETMdWyGVskONuqRECoCsNrWmHOldex4GtcvxpCSHg6QN94EkQIzpZKoCUIZnAhCbZBIGtky+ZMRVcIZlKmOpfMlWd1r25HMv2zhbsHH6OwDYMYKT6F7HJuOTwbCkbiaLXF+uS2yObMox4qQNTLr4vimyxtB6FWs6cfpGn5CkJEa0eP1c0w1nWGv8Ye0GGKoCONGH4xpwb/m/wM5EmkEJDZIYeUZBzUrlojUadbGQAOwAl0mSSGxOnTwl0Bn8ftxv2SMPnLFH3vmQLR09bVc2921UXbC1VM5+64kn7Q0A3DOnbT01tU4+ZyPiN+zabN7S/aHtbG7Y4uEl29zatEIma2MYLu2uRsdJfBjD1bgzzaB+19Lo5U3GVqrBovVmVD7P2JrHXPRuZUpCAghbBFkQTNmmU5tDCojNvtMRY7tZrgjMbqTMfu8zn7HXXnjBejs7Nk+i1+tZYTy0RiFn3e0Ne+TB++zP/cgPwYETYzCdBgBD/5FmXzK+S2yRU7jaGUp+HcxwcyGSVJ59cQ3Y8xLnZDcs9ubYbIM1GCcBmGjNJONu3DsHX9DodwkaXq9CPQFauWjsE+o+J+PHANjRQOHYmFLRqLEY28kYthJCZytQ9BH/QkJEa+sWBna5VhNIxTFRFEdBwTpjnXKckfDKoElMeweClEzgRF510BsAW2aGnF99zuYOHdFziPQGf5D4AKQupCdWBWzMpcTgs8lAADbA9bizL23srCEPlZLUEEmiJkYABIhXTClhLgerrbcnAHMIq5L1QgEYgDijpADa5mO8jJwTb5xR6hNfkrwpVcS8BrzOVeYM8Yj9Tk8TS9wfJm6QTephHtgfySQQIJPkd2tzXWsXVt7u3r6DtMORLSwtq4gFHNfEU6EomSn2XUzRXEuSJhoN/LwAbPZ3V9B19i+7OBqDYsL0R9aYW7Q1JET+1q/Z1l7X8uWaTcVAGWmK6vBCUw3hE8ePaS1yPFu7+zpu2N8cKEa3rd0dNbsLuYLtbbdt6dBhW9vekrHr+u62LSwfsp/99M/byVMnbdDvqKmKpEsOUL3Xsd7ejo0BqtYv28ZzX7Zsd8dGk5Strm9buzsUQ53r1+2Prdact9X1De3dcn3n+WeiIZ9TE3LYH6mp3hmlbJwr2ihbtO4kpX2EZkC32/bR3sRjgAk2rqPWAnIVnMiob5lRx7JcS1ikmbwNDG+UidXLBZv29y0/alu9UrK5xUNmpYbdaE/t2lbLNnfdwDSfojvRMX5zoVayo0togdfsgfvvs1Onz9hjT3zTPvPZfyd2PpM91eaC3XXbaXv3Padt9epFu3jlqu0nJtMQBtBlBSDmGb3tzGkxs59/7lnroT25t6Pi8APvedi++30PWzFnRj7FdXn8618TIHjm9AmZ/q6vrtpD73xEppCF2oJd3WzZG9c37GtPPmfpcsPmj56wnf22WFfkj2yl7EkCMScTQ95NclHIouXVgrA8ucnp0/boo48KSCGGSJO4tS8wENk7cjuN2MqgLX+g7ei5R065BvvbeEKTz3N84j0SUTSjC8hASUs9Zb122/7vf/gP7Y2zZ+1/+1//rpqVe3u71qhV1EgJCZG3A2NmgeOIn8HaiWd4lvzCsxO1ROiHBmDNz0L6LqZJeH9iXTC9+B2XuyhI/iKKqgOWVwKqK57xDCf7QaIVpnxUhJcZBrazbtFWzdnlK1ckH+JkFpNZN7Hp1uPm/3FeAWS/pVGe5CQaO0+KwHj9LFMppn6ikOY1odMJ45cpQ/aOpaWlpMmWkRTIr//6/2Fff/wJEROYQHnvd32Xfe8nP2l333ufJv8A57hW6Ok/9+wztnLtutZAANjkcQA65DfkUAICEwAbCRGNdU/NdnZ2BRCH4bwX3TDknEzAZ/je6eQd9jXOzyVE0NHe0168sDBvP/kTP6ZJIHxrANcAQCVdhnxcf6BJCj6L9/Ga1YFlAGxqP3KPYhkddN/P2P/4F/C6tY8J4cB6HcgTzsLmvtKYpzGktStG8s1mh6aGErNU5QOAKomsjO5laioJuGAmk4skgrBqQgaADYDE9SRmrK2sSj6gWqlKZhCfnEOHl+Sngna0Uq/x2NY3NgTgIiEDkxSgTblY0oxhzRMzMumcnufZZytykVg7sxMBkeN4HgIYW3BgTdMwZQHYmDICCMIMB9R2Q033iQmdY4EcSP8hedlsav015+d8KmIy0XFzb7nX62trYl+TQ1OXcD2ajYY15xbszF132x995av28ssv67pwXtQ8mlzjniRgu5pYkCKKRZtLPg8AO5WmsYEcmjNZndxBTMvotZFrR1M/DC/5HKZtS415O3z8pC0tL9uzL7xg9z34gL370feq8UPcFSAoaZiBpiOLhZyuGXG3VixYBf1rcAfyXRfpUC1DExDMIQz9DpjXrDVyhP9AADvApwAFI5/kWhHvaVhrQmyK6XLfdlod2+8NlAMhNYjEInuuiHM0ADRVkxX6JvJfGokIZCRumsHNAoHRgJpls/M9rnesOV4f+XEcp8hXeIskckHcv9DHvtmERFO/7B5EumYA2EM1z8ifmAhauX7NXnrhRbt04aK19lrW2mvrL7GPugOSgTOvh27iOuzZPffcZcdPHre7775TE/VMl8ofABmoBI+RF5U8JNrCr2QgSY7Z7eg4wGOCdU1GR1zk58KXkjWJrIcGABMAOponiv2JBBTPDucHgBwgtN5P8pBI93mDldepbhWJz00lg6SiGJrUrZG3RwwlDhN7aUjzfmrMJMxr1ggNsyCqBimSZw+ZEs6FOBv7Ns+z+yc4gC25GfA28j6avTIjRxEALWqXL2Vdg5/EmpkFfDmveC6Dda2TTf4QUYcJg1pkqUT3Wg9xcl31/cSYMyREgvDNMd7KwJ7FGINRHJ83Cz7ruVIjzUmvEXe57kH04VyCNR7r+lYAm/3gO0mIzD5Xs+d+ACIn0zv87Ob3vIaIazr7e7d+Hfhq/H6cv67bLdIk8bvxGsc93bA6moS3PsuRP0XuEu8R78+tmm1YxfsExjsLhsekxuw9Sr3joUens4j+292s7wRgB8h7K4AdQE+GAgNQK2Fgi5WQMLC5PlwA2G3RbYuTmUXhoxMQm+fsjWLkOwBsXhfjht8OwFaPM1n0PNRsLq6ndVP7OrpmGjU6MKwhMfFxfdc1ImmHIebgtUYVYeJpXDnjm3MqJQC73elp08lmCcj+4GI+yftlMozGehdtFsAOd1HAbBhH0lJLu460zL0KGDAW7VCtYBmYZzKCwPAD0PKmIykjNui2be+1NM6r0aAshko1q5ZytljJiMFN8QH7mEJLo9XplJJCOnw8lPVmQ5sYbFzYx3TrugBWIzawsVVgVUyG1t7ftnqjKnbA5vaWlat1aWl9/ktfs9/9/B9ZZ5S2QqVpnT4bHs0Mkxs9m/shPg/GdLVi73nnw7a7vWW729syFSRZVdOEEReS2GRsBRQMDWeNCSo5cyMdMU0E/qEhnHNncSWYDmaQWPEHTW+60jIoymXl6KuxmLEnybCnAI4AsAEyAJE1/omJE8zalH/+zt6+bWzv2U6naytb25ZFHuLhd9gP/uiftS999av2wz/8w3b76dMCsH/7n/0zu/bmm3blzTet22lJC22x2bAjsAIqJem2lkp5K1WQCEFWvKBkQiP0+ZIzHjI5AdgjGx0A2DALPGHyUT11rBN5HNaoEoZEA1JA6Ghi9SomHs4SkGwObNu9PXVYoyNOEKYhQfHHREGtVhcra/Hwcfv8l5+yL3z562KHpzAt6Q+sWK1abzhy8znWOKt/MNB6PX3ksNV53icjqyKBQsLBTgDDjrWWhiFRkj4YjQfW4myAk3wMeoQwSEiiQp/cPMEZDAfWG04sU6rYTntgX/nmt9zQi/F/sShgM7qSrcDCGV232Elmh/QivgnMTtheWmtJdzc0qYOhAlhMAsExqxDKYPblGmfEEwDAGIvd3nJzmqOHj+i9KbhU6CXO1pE8q4OeGEREEFexSlwF6AQkEMOZIjll5VrFGnN122/vayIE7UCaEjRwYGPffvo2NwnZXLE7DlfsBz75CRunS7a6P7BesWntStN++5tP2cv7bRsfP2ZbMGXqNa1BZEMaxbIxN7G9u2WFhYpt7G7KPDKF7vte29KYMnUHVqRh1McktCSpBWcs7ct8lOQDhkcWA0biGiwmWGwk+PWqFRNWLyA8Bn2VXN6alYqVaCAhEZMvWmU0sOXRwK688IJdfeMNe+mpp6WVjWZ2LZWyBkz0TMrKmZT94s//tC00q9LDBjTA/IiGh5hzCdOLe4H2tExtiLtDktqiYi1FO88/rDuZAAu4ppkBIO4Ms2DAOVPHC+1gnMTPg42thpuYaW5IyjGILUjSxkjmBBzY2YNu7Mv3fZ84GKXsdQ9GTCU5MUKGx4s2jVoj/dPrCsAOGRwYkgKsEg3sUhX5iK7WFxMRvH80knkPkloS3AASwlQnEmGZ3VWr+j2ZqrAvwqBvLFh9cdmypaql0Uon+e93MVYQk7eQngp0BWweDTo2HfYtMxnIjA8A24YdmTsiLcJ+G81TgGD2QdjMmCCtX7mg16H7PhlhLtoXGA4Lm6YY0y0wXHnmw0SK66nOfg5z2h0r1RpWm1+2Un3eUoWa9Scp295r2/bOniZPmDhB/qrTH1h3MLFKY96K1YYaaADM5BBIXLFX0+gDrJ1fPKTpEqY++sOxmON97dslsaF5jWvzMQKdFYCtCaskm2UPp6iVrremA8YCsFc29uy/+x9+1bb3ugLSR2qcZyw9HdrSXF3s4dsATrtdNWdLlbpY4ADwxBNAmrWV65JXQcO+Xm7aq6+dteO3nbF0qWgLx47YD/3oj9i9D95vaxtrLn1UyNnuxpoN9ndtHpmKZsNSg76tvf6crT/7h9ZfvyK2dasz0F8AbElp7basXCEOudQT+3bkWaxr8hia+u3uwDqoR+XK1s/kbb8/si5rOQV41BJjzSVEYM87gM0yF9CI8XIa6aCO7j8/R95lmII9hqTa1HLTgRWmfZ9Qy5esnyrZej9jWx1GjwuSDCmkxlZKj62SGdt8NW+HF+pibC8tLtgdd98jyZZ/+i/+pW3s983wfLCsZSZ9++CDZ+yO08dtvze2b3zrebt8Y92KTLeVi5LGmasWZLB57PAhHe+bl6/ay6+es7XtfbvtxGH74Y89akcX6lZv1LUez587ay+99KItNBt215136Fmv1BtqBA3SBVvdH9o4W7Gzl2/YKF2wVy9cklSN9sip2e6ugz7svVyjIk1U7XNT2++0xXikkQhT8GMf+5jN1etiIxKvyNc0Ep1Ja7qJBowaAmowCjnRHwAvGRUXC5bJAV7BKoP1lhYBABAX4BrDSxpLt506ZS+/+Lx0sP+TH/ohAdg8i/PNutWQbVAr0/9EcRL/BgMp9ttZ9nHk3bPsaR1f0vTVmHXCRAsmdcgKuOmw57Y0joPwEKxr8hsZcCX5/WwBGoU8uQfPuEuEkOG7xm0A2GEEDOuLXJcm0pWrV8W+vhXAjn2f8w7Gecg3RO42W/wqF5bEIcDJrSaIDiYFkM/X0VCNukwFt0ZyB8p15c+R8NfOv3HB/s7f+TXJClUbDXvxpZctUyjYu96Dsdn77YMf/pAtHDqkSbKVa1ftmW89bRura2oGA9rQ/AXEYe9hr0GqQrkMRnXlkpjOrHX2hPV1GNOdAwDbazz/G0W4n7fLiMT999y8LyNIJimZdPv4x77HHnroAZFeiMk3blzXvWA/Z9oDIBr965tqL5Nkasg9SljP+WLe6vWa1o2mD9ttaUUHgN3v9g/Y2JJwS7miKvlA3BMRQnSsjLuHBw1sOWdVBnAHkEPe41yoqXIOjpe8F5IBBI50ItPJpBD7OkxS2LP6jMlQAPbK2g0d7/333689XODVYGC333675AH2MbtEtkea5/5ZzvjkWsCivuk/FYBL5JtBmIiaO3IDb4QAfmdEgiFPIA+Ayc/9BbDe2XHzZyfUuFcNzxnvLXINtSoyGvPztrR8SL/PteTYZELd7covhnVKMJswgZZKSz6FPBaiytefespee/2cmOfKjRIgHS1+gV9JM4nPw6yez8AriOefZsdwRGPCfY7I9YIVyL9hwB35vufeni9yXkhGTnNFu/fBd0jS8sKlSy7PdN/91gEETPxrQtaC+AiALf1rJGvyWatl0lZkcltGnm7yGCxslxJxcMz/iFn3HwVgK39MjO4iHyUGcI1ZF4VKWVOR3eFIxo2A10zQjdNZyY9xjcEteB5h5lIr5pkoS5Fyjaw/6tto4uxq/rAuArTi/+SOQfDhurl5ueenHFfgNRHjIlbxHtFACR+q8GUJBjb1cJg4cq3QEIdEBwGP+m5C/p7L24Xz5+2VF1+2tZU1MbA3N7Z92tLS1sIfJPEo0nNoYzt95pTdd/+9dvToYcuCqZQgyJWdwJLo86t5ztRcOq3JBt8C3MRRWteYvJPj4TFADEjiLAQSEU6YRkDCtts/kPSLHFvg3dTzas59b3dPrwn5rmi6uieNTyHxfAsU5PlhWiGRC+EaqqmT5LzBaI9JppAUCo19STRQ/8CY7nSFBfDMBUkTQJu9guMCM9L+kUwhg3kRtmcBbPIIGPzkusHCJu55eHdDzFkAO6ZwIt7w/9n97y3YH4S5A+ldb6I7eO0kpPBF49vcY5d4cilL5Z+JeWnE7dn8I/bLmYfvANA92Je8Z6kY6Pms13vEwiD/RTyNfWt2Dw+JqT/JxDE+b/ZYbmKyLuMR+dJb98zZ33j7r2cB7Dj/eI+oZ2/9/IPPShjgYcQYgP8soSD2u9mYcBDNpO7hADbvOUvy0m2aAdF5b63NBLvl/5r6+P9r4hgAgPRkYGBppM6F5qPA9wWV6D+xiQP0AtgSjzM+GhJFech9xAF6AL7ZoZm9UR7TfQyBC0UUieQvEgctrATs1A2RftHMyJ06cQmDWmYoaOfoVupBIADKJG46EZjmpkI531hIyljAifGSAD9YYUk3nmNjrBgQVJpnGUYWxwemFxodpLQQiOIANR0haW9KmlPQn4ALlxFJaTPnGhHMGXM9VCuKHUUBjwEERT2boW6+fj9t7W7fdvc7tt/uqKgjkZa5WyFrJ5aqVivl1EWiuK1XKuqqkdTOz88JcJO5nB4Ss9W1dQUwQF+6s6ub23b8+AmNkk6GfVuYr9to2JeeI6A3mtjV5rwx8vyHX3ncvvjYN2yvM7RSbU7HBuMREyCMJ0eDns0xXlyriJX8yEMP2trqDbt+9ZoCtPRZiwXpK2M2xDmWYQInbu83u0E+kuUbqgNM6C4GCMn1ljZVAogLmGSUO48+LIwCZ18H8xBgApYcm5ZA5GJJ9wmNKyAIEh90Pjd3922n3bEbW9tWXliwdzz6qH38+7/PvvK1x+wnf/wnbHlx0Vpbm/bP/8k/sWtvXrSrF98U0ALLcAF28sK8NQDu0hRhaY0vZQs5MZrpkvO5lQogEwlPTqwqEmgxsFPcP0AxP3bOlTVC5zdAL64JQaCDHnICcldLFT0zbjhHQZRoYAFEFwp6ffI06Bm9dOmy7kMFo9BKw1Y22/ZP/vlvJQaeOdvt9KzcaGjUXp1PNXmmNuq0rVEu2j1nTkkPG7O9Ut6ZzCRsrDd0bGkKUQTDUHBddx+JUiErDfKxmihyOqYDKwZjToyvaqkspiLgebHWFJPvD77ydZugL0vziFGmxAwmnbgRjwGib5FJOgiwyRfhXM5/gxkQwT0AbK4h15nCXvphg8HBGguTjog7jEryPuiWUrQcPeIANlI90amM9+Oax2dIkiQZxdPrADnNWRq9QdcmKViLJuZ+c74hABt2EckPBY90AwcDu/fue61Ra9i4u2cLxbH9xI/+sIxm+5a1G+2+Xe6O7fdfOWeXphnrLx+xFgDefNMmxC+K2kLJKrmC7bR2LFXP225r1xoYm43NhrttG8NW2tm3nGcOYuVopiSTtpX1NSvAjoHxVK1JPqBYq9n/x9qbAFl+Xtd99+1r9+u9p3s2DAY7CJACKQoUF4mkSC20tZmSZUuOZFUUKynbimzFFVelssiKXHEiy1WRLEdRFMepyBIjk6JE0TQXCaRAACQIECAAApjBMpilZ+nt9fL67e8lv3O/2/0wAiXFTqOmGtPT3e///v/vu9+95557TqlWs2EuI53tQS5jAyRLRiM7ectpNa80YgnQzbgv+nGVqk1nzKb3d+0M0juZrH3+E5+0tWeft/21q1Zm7A4TllLBrHtg73v3g/Y93/k+G/UPbLpWtvbBnhpWyOgowbekW92loB9JF5vPtWpdLFymLgB++phHorecxqfYL6R3YtwRbycmHHiGFJRi9AQDW5MCZcVUgbqwXTA4TIyf0JzX1EcqBlQAJGYQa5Dr5kMsyz6GNT6mqLMX9hpj0Yxzi/nTt/3dXdetZQyzSKMO3fK29iexhd8T7OrXMXUwH0zmMJEwxfnLPVMhhBwTRRCNM86NBGCXp2Zten7JcpUpBJjVZObZAS4DOOeGPcsg5VLMWa+9LxZ1KWdWygwEYPcPdpytnceUGEYcEiAupxXsDiaINq9ckByRTOR6Xeu09q3fbrmpJ2cxbFBNeDGu9nqmEGcrhSbGkIVy3bLlqhi2yJ4AVMO2hlmMZi0sbaaNaMYCJNOYRU8VUB4JHc4knl2lVhcrpzE758ZIllU8qjdmBCQXyuzNeeUENEYofkj8YWdyPdKaJK9ITX6apA4AmM3MLdr1jV37r3/+F217p2Wl+rR1KLzLRd1DTTONBnbvXXeq2IHhPBpn1Gh22aeqraysWHN7S4WedGHb6NPn7MbWlj3w4NvtJ/7WT9kAwD+LPALtPZMxNOB1fti3CokmTQWa+ZuX7PoTn7Pti+cEyo3G5Bp9K1Xr1uoO7PpG025sNG2ULQj8B3CKpqjnUWkEuAcQlLdsuW69TEEeEjsw7TTej0SFA9gOZqKpP9L7gsnGGqiwHQYYDu0rlhfLdetnipIxgRxQKeWtmBmoiX3QHxstlHaman1AaIoZabMPJWszXcxYo5SzhXpZ5tjddksSCqdvu9M+8vt/aA8/8TVN9BSnZiw3HtiJmtmb7jxr88dO2rXNpj374kt28fIVTZO5Lnnd9rY35C/yoQ99yM69dMG+8PBjer8nluftnlNzds9tJ9W0pdGys71p58+9IH13GNyLyyt24fJVW7nlrG3u9+3Zly/bTndse12Cf8WG+aK9cP688iNy3n4PKamKYswuslS9vtWmp9QcxKyxVMUEdaQc8G1ve5vdcvq0nTx5whuo29vKr2DdOltpZJsy90waoMmcnLXFWUJuNR47QYCYQ4yeqtU1QcPeA1AAkNGofL1m169cVn4p41QAyIN9O31iNeXbftg6gOnNigBfxBpMoNFk7u4/gWbzkfm74mOSDWHfkKsEqzoK/WBJEfe4T5zDArhqMEddPzQad04sgS3s1xV/V0HF/uAeHEK/sCdhZOV0VinmxphsYrJfXlsT8MEfNXM4xhlDTvE/wEU+B4gaBXzE3riGyEc4p+LfolDWM4JFrjH2IxAszilNeKmh5OZjnFMOHozt2Wees1/4xX8snxrVMFtbtrWzI03fuYVF+09++qftg9/13baxfsMuvPySPfH4l23jxrryRUAPpu4AszkbIIRMNt0BsKuY/sqcq2A7zV0HiCe0h2UClkD5ALzcvN5NeAMAIwckF2TKjUb3rbfeYj/w/d+r9Qgh4+oadcOusxLRT4Y1PXDTQeqOADWoQdkzxBnWUmNmWs+f18OfJGROpO2KFncbqYC+iDtI/IXPUtx7Z8B7LUzNEO8l2O88twDgySekTz8aO8mgULCV5WXpeWvyT7queJq4uTzrir1Groje9+bOhupH6rnID2+/445D8E8gUfLHcFmVzqHcA3X17s6epIeCyRkAUozCw4Ke/PD880gKhLVInQioDKAWmtuwrwGfHQD3qSfqSxprNBw09UIDslwSgI0WM74xAV7TVOe1Njc21GQkX4FBe3x11e69+167dvWqferTn7Hnzp1zYkGSsKBmUPygmYyEIXEI74mksR1TqpKIaJ6yAAAgAElEQVRUYSowN5ZsjPSTRSRw4DoM9WJ6g8+aEhg5UYb3g0Fzqz+wtz34Dhk2I5X1zve8x2657XaXD0l1vTSiMRpkwlD5V06xEeB6vlq2EvdDeaQbvocpu0CfxNaNZxAmis7Afr28a4qgEyrZPqXM/QmAjWfOtfNeaWhmymXLMA3V7dlGc0f5OCSBUTavvIH8Be8u1j11o+QkIFORb3GtmZEA7ADqvEHt5reB4QSYF7GZr0d9Eya1Eev5+cg1o0FJbOB9SJISwJhJyeRLhXE2t4jnLk3orrPdFZWJGZ2O7TV37NwL5+zya5ds7cpVu3JlTTFPTX1A7FZLEqqaZCvkbGV12b7j/e8VjoUevhNYfBJPk/A5ZGJL7oWVy0nuRs+s4H5msWch79C8ALTmubKP5Q+RvILIPdh/NFRUM0qqw9cyfzhLid/sdU0upKnBSQCbxlucayLJQCQR3uS5uyYokxEkPx/PRDjAQSvVLM6q19mTmj7cZ2I5Uys6/9JkJzFqfs4BbGI7E3LCT6h/dC0QbcizfeIE4gK5LbkJua3rULuEiMdBb2REPR0NMgcqjyZbgzU9uTZEDkIDXz4CycRe4L8z2FWPhbE8MZlnk9anGOH6ezq/4+cnwOAjkPiI0XwYC4Vb+Hkvo10x330SPgBseRpM/pmQOPPUJalI36QhcjOg7t86SasLtrX/IGtvEheNn5/cS68L4hN/CfnUw/hyKA+VCI8TkxWT3+NNFjdwDHJWgMuBvfHeJRWl/NFzOO/2pjcsXwjwTpdlmmRbR24T7yEIYXEv+N2K12hgx5s/emBH3eR4AJPo+hGaLjTYEySAByUZwEquQc1mhB3gJlPurEuSLtftZFpAQR2MRC4yOnKhDeMAmi9OHzV3J8VA59VwSRITAX6zWfiIruAheyLdyEhIPSnyDo8ehMZ4XNc0jBy58Rr7IOhIIzUB2ASLEfIbRTFKYAXBpMJoEMkH7gUF/WVG69JmEhCfjhcHU4c2xKxKQGpe3U56h2htuuGc39vD6wdmSWYQSH1QFMzWKzIegslcxvVnNFD3THITjKcPTfrXu3sHYtX4GFfRZFY4XbVG2TRmSyePIOZgZ2Koccgykp+uIT6T7BL00fPs4ZQNE0cuvACnCPtzwHFoIh3QlbETgPX2fsc+8anP2mcf+hPrDMY2M7dkliXB7YuNu7QwKw1ctFLpTi/Oz9rb3/qAvfzSeTlqk1wC4sIq4J7yVGBuy7QyBREZJWhE3Fn9CsSMrsO2SQHNx158ZJ9kNzo/Angw1MrnlVDDiOXD5V/cgCsOXEm7JM1Z2PHN/ZZd32raTrtjA/TExmY/+uM/YXNLi2KZfOh7vttqFEtrV+wjv/V/WffgwF5+/nkrZ0dWzmelP766ckwMeFjZBMWVlWMCRQT+IFWCAzxsB4rESlXgU7ZU8AZNKpx0vQnk1HgLCa/0GX1PA+DGCBbrnTFyku3opLLWaJL42HrvkJ3FwQVTid+N1ABdaUzC6rML9pF/83F74aVXLVeq2gGmXDiblwD5nQ0lnfBBV9q3x+am7fjygt4zumCzs3N+eGN4QjJfLKrI5Q9MBfabM6GceeoTCV4g7HRb1i0OXadsnLNxB2ZnySrVKRtkc7bT7dm/+5MvWp+udxmAJSMANj/O6PsBRpnfBsT+sz7+rH+NZO0b//xRQR6NhNB1Ym0CfvGZiQZinNZ2YiqoEZFi3WQReggiIhEEO2IYTTCaFwe2vLRgJ06u2sbG+qFmdjAaWMccKhjJMVJfyPTtr3/4L1slN7CNrRt2aWPd9kt1++jjz9n5jln19vvsxnBs292OFWtVO7ayrOIDU8iDbsc0bEjDsj+0Yn9k+c7AWhtbNu50BeZr71TLVmRUvMSA/sh6NCU0UotRjTfpqOTRM+vCtCShn6pbrTGj18yyDsTSdmMQN840G/c6NlPIWiOTsWOlutUPenbxy1+1Zz73kB1cWbOlctHyg7YVxl2rVzL2c//5f2o569rS3LS193ckhzKG6DnO2GCMuYgXZ0wmZMZZy46zNouxX2LMjWxknUHPeuOeDTLe+CwgD0HRk5JLknyeYYwDaiqAxIYxQ8ZtaUQB8CDJ0gNUg1XthlBipaWRMsW3nBuU+BpzWRBNx6TRUu57MDuk/QjAQt4OwxHgEw3XfN52d3a0jlg37N24NgBhvs71BWgT65jX5LWJg5MMcf49zmj9DIUDJns2tla7Ja+CQqVqjYVlK0/PWamOuS9TM8SUtgBWmNeF8dCyw55kG4gNND+z4wHCD5YdYubYtnG/rX9DJ5tzhaaWRsITGxfzo4Pt62JvA9gDaA77fb1f/p/vdQDYGeYUX+QEk+cY7EDiADqcNASR2+oMzbIl5JvyAkL5PDW7YMMx+v81aUbzGqxBknzOdeU+FGb9vkzzVk+ekhFkY35BAH4PFmCSEGnMzasQZjSfxg1r45BFmgx4KRg8XhQlT4VJ4onTt9prl6/a3/8H/9Ay2YJVpxvWbLXEeBv1e2qEUgy/6a67BHiQrzAmDhjAWgIonyHeyg2+bzt7+za7uKx99a73vMve+Z53SbIK4JoJCMAh5SmcJ52WZbttK8OS7xzYzvU1a1152ab3r9qNl54XmIWvBNIZvO+9dl/eCFc3d+U/0JHhpZswsm7EWmECqomGrOm8KFenDPs3dDgZZSZGkFPJa4M8UPvEiyEBIPiMjDC6pPGaVbzjOXB/pVcO0E0zmgmWxEjeaXXMkOEqVcW+8mm7oVFW1gp5m84XbBrvD/xBKgWdU0yinbjlFru0sWEf+cN/a+NyzfJTDbHv54sZW5lr2Lvf/W5pSz/19FP22GOPuYHicGh33nW3Rvuff+55xYh7775b9/TZp5/Wun7vux+0O86ctP7Brq0sNmx365rt72zalUuX7M577rXl46fs+nbL9gZZG+Rq9vkvfdXGhaqtb+/Z4vGTNn981Q56PfvSl74kEPuWW85ofyMZIHmi/sCmGg2B0zuQAGS46gzsd7zzXXYcw0508Pf3bRPN2aED4MQfGg6YPhIHFhYXVYwC9pL/sZ/293YkOTc/OysZOdcW9jwa0AgTOiLX4uyMGvUlrBP2d8XObu3uCNAhFxBbLtU0AQY6C9f3QEhqBZgUuX0Y5Ek6JQEmAaAEYKMi99Bocax7w/4PoC3AgsnzO0aAval/lH9HoR2xdIhUkesNOkONGieYX2mqk5guDwPYrhkT2EG+hj65cq0+slaeqwYTKV4z6ploFvI+yN0CQJO0W7Wq5+SAjhseHtVBXsBHDReFZIDkAoKGQ1tdXXVginwyX7R/8Su/KvkQ9tI73vUuydB8+StP2vr2tj3+xBP2/g9+0H7mZ/+eDAaf+cqX7dzzzytXjnrPC1WM4lqHpIrJApvrDJ1xMTvlaeKNuiPwOhF2DmUlnazEGuO6o85Ex5f7C1A9M9Ow97/v2+0tb75PkxsA2MiYYBCP9IfiaQ6ZDgeQuZ949hAfWWOcjS5v5M+DXLO507TtraZAds+TAf39OsiBkLISMDORV3t9mSZGBJg4mcvXrf+OAIohAUGAEV9qNFIzeOXYssBqB41Gqj+R1YNZyVqBIc73Yoi9sbUuKQiuj9cNiY75+QWbnWGClvsF0O8sd2qtAJz4fq3L1Bzk2iJP5F75mvIakPcnIBGT9TRxTCzh+4kHgMVcGzkfP0fOztmKiSPT2RgdywyvyASrS/2xdmdmZsXaDlIUviRu3tiU9Amlw/R0w9rtjtWqU3brmbO2duWaffrTn7HzL72kyTiQX9XVAka8gSRTv7w3kriXSOoBuEHkYK07+Mp0q69F6kXuKfdc+xipl6TRHGuFa4bpL68n/q1ctvnlZVteXbUXXnrZdvZb9n0f/mFNW9GALQAOJ1JdZjSwqQqks5rOaSRC0L5GA7ucSFae3/G7Oc/cGFy4R4BqKaYcAVqQ5fQ3B9NSHHKU6GiqRetOjR+krj3H5HWYlr2+t2/Lp07Z2tVrygeorwGuZb7HtDdTngLAXZqK/SpiYqorB4PO6xigkwBj1CwRg1gXk7GM+CUyYCJXBF4TYJ3A96SDHQB3AJKq8WlspH1NE4r8nFpImBS1J9hAvmDra9fs1fPn7eWXXlJDisYK+4E8BTlVzkimvJgAzowHdu89d9p9991rqAfI2DWfs/pUQ88Vpjp1JCA/9whPKtbH7t6OvpcpDvAF1hDyfTRqYYKL6IIMCs149NF3d2SMSN3NPWEvsL9iMpL36U20gepu5fJF9/yYPOuoG8WWFskBEqNrXwtMzeUkw0NMcCKmxyF+pyR6dpoiSrgRo0vaAdSzeiQxOnAdfVAxFgD7Q6SpnMcEfm4bMgQyfMkrgrgb5wwNdKbVWUPOwiZPHot8CH4S4KswgqQxrzMw4X28vs5FsI8kvRTvnc/CbTjvEjN3crpF15oIZzpPE0M61qfiIpMd1DniqqYERB5HCQwXmdRrJK/DPYaHioOP8lD/JolR1h01ebGoWMMejgkWNTcBmtNvUCMWCueEhMhkDhJ7YBKTfSOMIcDrN/rZNwKwX//7UnN+ouV182tEDhYxZxJI57WlsJGeHUQ1zD3VSGJqGrLCBBteOcDEc6G5j/xQMNBvBu6j9uXsidgx+Z4Eit9/3zf/KQB7EsHXwpYhRRRUkyMiHlwdWHdDJ4m3JwBbRZkKMWfEAl5TtgjA1uGS1UETCy9Gr3WT0TudWFiHclZpMelGTmhaRyIagS6S3Aie0R0IsNLfl5ttqHuUdLlD/D30uXWdSf+aoM8DEIM8Adj1Ut4lEqA+Zn0UOAtwj9RBv29Xr9841EsN0N2nTVj8QxkXqhPDQs7kxfBidIcCTIZYFGGc4mm0CGYZhx+Fw3QN06asdD/5DNOIkVkBlmKFV8SEhX2NgaM0kbImkBSweGl2ygpjWM8+WhXJbyycSIhCbiO64yQc/D9GVYwWVmpVASUC0khwBKzQIelbtwf7bNb2On3ba9P17dkjX/qKNCUPuiPLVzAOwF0bILpgNSQEYNQWkBfJyMjo/jfdI42za9eu6TAl4aMgw8kZE01Y5xrNSWAfiR2JV7wfacwNAaxTEinTHNdsJAC6C7hrhsNSgx2iEas9dzJXdz+bs1rNGQbRQZa0hkatRkpYNtDAbnesz1Dy/zsO/GM/8TetkFgw3/2d3ylw9vJrF+zf/M7vSBbltfPnLNdv2/y0J1g0FXiuujaYIBxOPHf0dlOHk84vbFBAbACxIQB36gQeFj7JrVfsOXVWE4CdTAwBp53NBjvBWdZic4bzcxr7Y1wIs06xgNttAXPRCY8Ef3pu3s69csH+9f/9MemmdYbQx8vWw50b0FimRqI+WyEzFCNtZXFO8jWMBOZzLv1C84TuNMZZPFMSEJl8IlUj5oPHFZpCMn4gMRwP7OruNTuGLEmxZntbuzbsjKxWb9i4ULBmp2t/8uRXrQmQQyHHrxiMrFYoWzXL+NPAOhkHOf59P2Jc5hv9/M3NwTjcI3Gjw849Yo9xT1lzUYxG4T1ZOPuh7ywkPjDLUiMFrV8O6V7XFhfm7OTxVSUXGr9MZkVa4VnMiqoqGiTVUinZe9/xgK3O5m1/d92ef/W8bY7z9silbVvL1K07d8L28mXb6wFWk+AUxUTOVSpWnZ6y9a1NgRSZdtcK/aGVB2MbAj6l5HRMckpxQIKIPmoxL41kknsOujaSH7CGKfpIrogd/D5A3krVpubn9P1Dkh+eE0kLf5fZLdpuYyuPzeatYCu5si0Psta9tGbPPfywvfDlx2x5qmzZ3p6NOjv2A9/zfvvQ+99j7e11O7m0YJuMnY5dt20wQjMWgNMB5Xy2aIVs0Wbqs5bLMPabN1S7e+O+dUdd62FpiRlpJm8FxiwpNmCpHKCXued6k2kMkIIHmSzYjwDVjPUDbNDc7exTWPt0DqYwOvcoSNjvE+OYnAFid5A0qHONyZ8b1khmp4+GPA1lmpwDAauAuoBmzs50BjYxRZqBCejg6wFoh/51FKhcf0wT8P+TiWb8nfNbGsXZsQocwJlyfdoaC0tWm1mwfqZgmTSCSoPT+l0rYhCcHVsxM7IqSji9tpqWgNUAkoDXAHqDzr71MHUcuJY10kqcfZyFZBwA4e3mhjfDuj2fNEjj0aGfSEG9t+t7SiBoGkET0xKtboyKuh3L5d3HgzO7VJuy8vS8tcd5a48K1h3n9V5GGTcJrFZqkrfinpPz9HoDFd2cdUiyoH25cvykgOtitSY2k4ZaMbesT4mNzT6kUJS/gUblnIlJzPUC26eyhqOMVesN65IU5Ir2ysXL9j/90i8LDN7FpwDmrqRGOpJsYILnvnvuEcNrt7lt+7t7Ahgw8wNwOHP2rD31tWds6dgx2wWgLlfsh//aj9hdd99hnW7b6tN1yaBRzAK8bG831Xit5DOW5zm096y7tW5rr5y3zZe/bmdrZjuXX7EdzCzLboDW6fWtud+RMWN7lLd+tqj/p5HNPdI5nUEGZGz7Bx3tZaRValMNmUkhP7LH+h2MxV6niJBWIWab5GnKAYpWKRXE4LeRS5OQE+h8qtUETlOgABBhTlWo1HBitr12B5V0ncsUrsOxN//YwxS7tWze6pikFR3IxnRxZob1PGf5Ws3+9e//ge0Nx9aFcDAc2XypYPC47r3nLnvzffdYr3NgL774or386gW7en3dqtOz9uZveqvlcgV79aWXrZg1e+D+N2n66sqlC3bXnXfYLSdXbHG6bNPljC1MF+3G2iUVuIsrq7awetpaw5yt7w3stevb9sSz5y1TrNnG9o6VaKjPTCtuvvLKK3rvsGYB5IhDgPahNUmzJM4ZWFbc+/nFJXvXt32bzaE/O4NxtZ+v/LsYoky7IDfU7ejfmRZgj6O3y/nBfm5ubSh3ZmqQ9YouLVNi0sVlKqxYtCmMwUcDm66WbdDel6lz96BlM/WqLTSQSaAx6eGLc94JG0cAdpAGJgHsyMmkoTnB+IuiNQDskOOK3CgA7DAEmwR3o1YIbe2YfIoaaPKM1zVK/sEJL6ofNBnHdKkTbTRdxrUxOSnvlrFY8TC/APTklTFGwuEIrIrrj/pFIGtiqAWAHROrNN7YbzyvaMxFgcf1xe+I4jMIHRELQ2IB/WFyCMBdcq1f/uV/Zi+eO6/GEc///R/4Tmvu7dljjz8und8f+pEfsX/wX/5DW7961Z545GF75dyLYgmGdEsUuZwzoTUe+QrXEECMJAISGxNgH6ZzJxkkBujLevP60/Nzcr/DhhYMPvY4jf/mlvL5Bx98u731gbdIThH/FLTWAVM5DxOPTmxsgCI1A6plNTCljTzLxGn9EIyB8IMkD38ciEi+O4lVD4C9udXUulWdkHJqgNoAqiPf8waFyxJKIixNFuflD+Ej+jSm0WdeWJhXbePGzAOZJPN+OKdgv/I7+frxE6s21iCwE2yefvpp5eqQx/gzPdVw0gdN2rYbZYaGb9T4IRGp82cCXAjAXc1ypjJ7PTtoY0qY4iWSY9MNnYfEBoB36mTORDW9ubelsm03PSbTICYHQtLO2aw5a0zP2KmTJ8Vm5bXlU9E+sOvXrylnkYTHgJyqbWfOnLXZmQV79NEv2UN//AXpkHOeHbT3tQe1R5KpNvW5Js3yecn4UVvwd5HUJqZ1qauY2An2PXkFTGlJEaSpCvKlkFBjndG0EqDC88vn7Nbbb9OZ//y581aeatj7v/O7LVssCegUM1wmeD3LZ8c6m2drVU2eYtiYx4Qa81BkzpJxdhDqAqeYjDmBYcTX3M8rVrXLGSSKYwKw4424UZzXTT7pzUdnNLYXr1yz5VOnbWNzU00QxfsOuaub3BGPYSC7ebLLlwaBkFx00Hfpycm6JNYRXwumdXxN0jHJPFd4RNJmjoYJPxPANz8TMTliWPyd75dmPHJi5HYQ9xIWJb81wHp8eDI5a66v26VXXrWLr12wtbUr8nIi3pBbZPMV7Q8Y8EyR52xg9959p933pnstX8hK8gjSDKSMHLUy7N5SRXkbt7OYd6ka4ozkcUoF7RHyYn/uWXlACOyEzMNz7vdsd3vbp66S3Cv1n09ueO6n8ztJ7YS5aMhcTd4T5OUq+LSk/J77EgB23H/JjxSKh1PpAWAzmYmCgKRAiKN45NB0Sc1r9i0xWWUFz55rGyAVllNdwfXs7e24j4uwPpddjPVAnObesYeBdmFi0zRgfZFnex3rREKuO85irQUpOvjz9+fqGEg0MNRAooYi7qZ7FgB91Mf8nmjqRj4Q55DWDPeb10k1dcTEJMpxmI8Ecdb/3eszfw331yGXDfkSGthcF5P83PcgCzqA7aC12kvp/yPOvhFQ/UYA9M04wyQWcBQXjiSE3+j3xl5V4+sQlH9jBCP27SS4HN/J+6ABLOGd4VBnF01W4i3rgKamfi419fW6AmESHpzPWavb1vON/T0J3AeWezOAPXlOHQLYR28qBe/oKqQOfiDgAnvTZtELaHHxGF33iw4LCz4Wk8YphDX7uBxgLwcMiV6Aw5PMATaXh2HXR4kuZBh7TKL1Hrudhj8JYB91u11bJZgNAXDGwvCOnx9+wcCW5EHSXpGshA4XrsV1gdT5Tgy4LAdQKa9xUZhSANgZupVoO/UH2qQYGLGjD8FrPdAJAFsSesgYZMXwGgjAZrwBUMW1e2SCohDgBg8U8uhVSz8QZgs6r0XXBEUTUmaTsOKzBesMGB1F7+pAiwrWxHS9aotzMzY/U7N6wWxxblpJCM/YkxzXSovEWcYaqctHIkenhY3ZmJuzfLmsETjGRgnSLtlPjYJpFqYhWTHPcDV2gD5rV9c37eEvPmZ/9IVHbJQtW7k25UCrxn2LkhRh7HvY70kfG+bdu971TvvMpz8t8IXrAUydnZ4ypCBIAIqwvidGXKNg8SDuxnfOjHAmYwDYvE4YRHG4B4DNPQhwkf/nCZCsBYDNffDRVBLgrgDs7daB7WpMeWSVmRn7G3/zJ8Va4rq+64MflMzFi19/zv7gYx+z1u6urb32qo3ae3ZqZVnsEfYDALY6ubDUBGgxxkTix+gd66wgthMANmZMgHoAsNEF1CEYpnAUCwnAFnCjRLun5DIKnmK+qL0TY558nZ/XOuh0BXjxh5+hSIm9w3sHdEMeBg3ZX/1ffkMsbLRkYTD2xlmBErD9wJyYEmDkWrrtcw2bna5aEaCgNq2kV0k4HW9M/GDAJJAujAB5YOx9jRaqGeGsz5HgTrMxAM+IZBvZlbL1szlrDUf26NNfsx2elQ6MrCQjCjBmc7C7x9ZNTIw3Dt9//lf/PAA7Gn+T8TUAQp5v7LdgzjgLyQGZSFhjH04yGiK5owEhfVh0vTEF6vU0fnpydUUsJLEBktYcBQhrnMIDHXP0gWfyBXv3W99kd9+yYK9deNGeO/+itUo1O9fK2KvdvK3np6xTqllnNLDuCMYSOFpBAOXi8VW7srWuhKWPUe1ey6qjjGVg26ItB5g0VbcRGsYUNxQMMBEYb664OWKwYokaANNjEr8M68ek74u8CM0Ivs7PFWs1TZaQZPVtaIMsJqEjK7b7Nj3K2Jn6jC3li7b96qt28dmv2f7aJXv5qcdt2gY2mx3Zf/szf8fOLs5bSVIyPWujjUZh2W9bb9AVoEXxXCqgRV+2cgGncFh43jAdZllxfZTnnTFVKKuJwFpiv6jYSfJD7BGMlFQElF1Hm3UM+1qGvBQ5Yzdek5wH7zPjjAD+3XVCvToQMxw9ecI69xuWRRfDIhgIvBefwuCHSeoArynUuUaZwCTddhJlikOuKRrGwcCOEc2Io5H0RRIWTZc4Tzln2a/eLITp2lHTtVyfEgO72pgTCzerIj1jAxqJ/Y7Aa4yHmcjI9NqSDxn02tIM5qnCvAbA5k+lmLM8Bns8m35XoD2xQfqQ46Htrl/TOUijJgAarpv/l7FN0gQMcD7G17gnJFoYZSkm9jti5cBAJaZh6LjHNGihLkNAmOR4RzBOS36wtblh3QNc7bd0BgCkUODNzC+qWYw5Zr5cFZiPpiTgKXEJCRGmtEjmecZMf3hy6AA2zQeemTNO8uYeFj3rDUy/75XXLtl//4//iQDtcq2unyf3OsCIEw3iQsHuvuN2FWRon6MVunb1qs41Gs34KVy7fkMg+y1nb7Pv/aEftje9+X6r1zlTN22cGuCMQPN+YO/lKCI6bct0D6xRMJvKmXWaG9a68qq1L3zdBts39PzIARi5xcQSCRGY61e39iUL0uqNbL8NAOrMG/GlNMbpIDVxCZkWikQMnhlpJm9A8iw0rwEc/J5g9lpRwxv5mB5xjXuANix5JuD93r40SAHED3p9MbxZh/57eRxFmYHCABGTJJOTZj9mw3Cratms1Qs5AayN6bpYWHe/5S32e5/+jF3e2LI9QPEcjO2cDdstSYTQaD91clXn5HNff97Ov/qamhZont911z124+o1u3r5kr31/jfZ3vam7aPDXyrYHWdO2YmlGVuaqdiJpYYd7G4pdk/NzNrsykkb5Kv23MtX7FMPPWKXrm9bbWbRGxq8B5iGpZKYUsQLchS0iw/PDGRFkIugCZDA4QBJaGSSd9KAZ28vLi3Z6TO3iDE+1ZjWfQSUA4Ti/9U8Ho1saWlJz3B3Z9tWji2Jdebm45zLsFcB2XJaD7C0yI/Z24sz0zbqdfQHbfeVhTmbLheVM3oh5hL+DmD71/j4Rgxs1+Z2k6YogKMQiryfWBa5Dr8zAOwAW6MAjAkIYqGDgF6EHdUfR2O6UUQHgO3m79Q0MCuPAGzFbh/nFAuPfQoLnvsIoKfp1NT8jJolAM8AdHwC1XPxYPlq+gCN5qTxzTMK8kE8d96r8tYUCwMMifskBnACXKeT9wHyeBdeedV+6Zf+qYBkpgjYI9/3Az+omuZjv//79twLL9iP/+RP2n/2t/+Ofe3JJ+2V55+zi6+8rDOG5zSZ78gcLBmxTQJY0q5PLGfqQp4PeR0AGoCJM+/SM0jj9GtQYHMAACAASURBVG8EYPPeiGMBYAP43nPPXfa2t36T1iUkEHSwOY/JX2W1woh7p3uYd8EI5j4ST2AB0+yTbvoQWRKk9rrSoCUO+jnsa5Mzsbmza83mrgMdieSladoEIvE94e/E16hDeJ9Mvwi4A1TKw5jEk8VkjMq0R2N6OhnSMRHWlxY2YJebxrtEIPHujjtvt83mlnKMpaVl+8QnPqHGUgOTbsvYVH1K4C/PWr4x3AcM1pBiSU1g31++nmIvTNb4DrAlubKUg3Besp5m52hWJd3rsgPu5BzKLwaDQ1Yp97dWryvv4X4wvclnXffCku45MXN9/YZyHNaNyBfDkSY0V1aOC7D+4sOP2le/+rR1O30B9gBQyDZogI/7mTxJqNmJO+xFgHXVPmI7ZnyPCkR1uU/Oad8TNI87ao6jny2DvLR2xVwPGTh0d2kYqXmVtTvuvluG9QDY9z/wVrvvgbcKFAMHID7F1DZSaNPVijyOyLtF5MO3ByNXSZz5BEZIoUzGg5urkCNQShqs6Ty9GcB2GE6Lk/yUnFESPIBWyAPkrJfJ2pe//rwmeVgbrHVykgCwuX6enZ5XMcV4mr6JzMg9nQSwo8aZjN9Ry0Rcjhwyak7u/SQDO2qeSUB7EkSLuK56npo8MY678l8h76NJkVHOkh2M5Jmzu7llVy9d1lTTtetXbX1zQ2caTfJcwWUnIRMix4ex+JvuucvuvutO3baZ2Rn3hUBvm9wcIhuNm1rNBgMAfJ/iZ/26LA5sdfcagVjCeiI3c+wGwlFW0kp8jTpNBp+DgQhMgVlwz/h9nEGsQ2IrXxPrObH6g62+vbVl01MuecS9Oazjg4w2AExPRq2ppuR3UXdiKI2KgKQU+X4kc2F4C7/yc4fmnRYPdQVnhqZTjyQ6+v2uJOxUKyQvH+JATMgQt8nDhFtKZSAvbIypOMf6PFf32OqSG3x4HnCE3ckoQJMEHn9ZR7Ccec3JycqokWO9aaooTVHxvmN96XqRoYAAdOT1elhvOcBMac3+8df2WixJ92ixez0GLd0NHeVpqjgUALamKkJGRKbtAV5LufrwvUfsjb0ddd/Ne/8bxYJJoHoSbP5GALZ+D8bSiQH+ZwHdcS1/6prkJeuQPO+ddch7pT7i2cZUssgMk1r+7E3lbRk7IB9MBu2T7y1iCHvgUFEgna2T9yjzwDe943UM7JsR/clgxBs4BKZT14JgAYzEc5arZ2JgxyF4BGAnwfOkswuwJiYzyV/qwMSF6t7Ksd5ZX34Nydxjgn0IgO1aO69f/AEqRRIcCefNDzaSrSh8/SYDc3mHgO8HQHMIgQQWkMwPQh2WGbNagUMRwwEMbWBfF9XVpYjAyZ1xYmeKH3VFAsAOswZtTJFDHbwOCZEkOxRwvm8YXOQL6P1WrFYp2bDXEXhdo1AooIfrCYccu4dj640yMpHqUcDQGcxlZTDUqFdtulq0Y3NTtrw4K/ZBdP4mWR9iVHU6AgNiEwN283cMXmqNhoAZ7gHzXgRq18cigXa9o/12V6M6pGmtDpqfJbt4ec2+8MXH7MlnXtC/adwrFQ7BjCOB4D2fOX1az+Ftb33AHv3iF+3SxdfEWIahTQAGlOfnQ7dNI3lpTQRgzd/5/ZHY85wZfXcdZt86YnZxQMh5HPbGrg4GZ1eMxBQI5k4wGup15FTaArB32m3b6w1sp9215ZMn7a//Rz9uaB7CYv6O971PYPtXvvSYffZT/1Yd2I2rVyzba9up1WP+fmSI4nIuJN9owlGU6r7AIIB9qgTMAUCKcEBB3gCd3kicSdb5AKCRM3OSGAnnaP79sCGFpuhhkeBFGgeCgFRYjaWSEk0SMRI5DlD+TYwbTCxyBVtaPWEPPfyI/dZHPmrHb7lNBlWYtwE8SMuX9Q/4OUL3OmvzjbotzjZsplq1Y7PzAoIYN2V/lcoFHf6scSXOGndHr8xHx2UupfGjjI3RJh+NrVriXqBiiqnDyLDOGNDtzeft4S9/xQ5o3CADUXDzOjQMAR11sB0O9fx5R8Ub/3scvt/opxXQJwz+Jgs5yRrI0IpRdsx7fOQmxsHid0fjLZpgk0lcqVhOY1Tob9EpH0hP/vjKMQFiaEMGgwbZH24qRQESIiV0OTsd+/B3vd9uPz5jf/zHn7Lr25tWP3HGnt7o2JNrTWuWGnaQK1mPbnMBiZ2iwBzYf9OLC7ZHY6KQt25z11qb21bGVJXEHXkR7ju67Mj7FHJiCg7pYCdnaBoysCVl/icZgZIVYDygnzkaWpuEPjG4c+Wy5TB/QmubtQ9DqZCzfp41NrDCYGTlwchKTHyMzZYqFVupVazUPbBnv/CQbZ1/0bZeeN5+6N3vth9+3/sst7unaZVhESY/wBpFSsf6sDnVuKxYgemAcd5szPhbXpMQ4yynHQgYjdgsWk8az1MzBNA4jYHyDIkhFJQkQ5pSKZV8HC6Z/FK4VosYlTqAx35W0cMYK/JGGsv3JE+jYsRXuT5jRov5YV9A4CSATYebsUWuhcYQjLoAElg3xHP2bozUsfb4oIiMKYAoKIIhMwlgx1nNz7AeKa5ZXyo8O20BwLCOp+YWrTQ1K/M5GNjcH8w4M0OXEqpohHYkyZBBpyUAlDFbDPlySLQc7Nmwuy9/BqRF+p2Wtfd3LTMeqrmnM6bftYPmlgpAEveY5ArJE84o2PCwT2i6qrGaEvtwXscsS2y5Acw4H/MvVOo2zJWsNcxarjors7xcCXC17KZcyIQwhrq3a6U88apiaDFe39i06tSMZEjml5btxC23WrPVEQMbBnCxWrdMDiNQP2uYQpBBrxKeifHXGGHG6Hlstr7VtHJ12mrTs/byhUv23/3CL9rm9q7NLS5Zc39fhRNai+gNI55237332vLivOInADtnBwA2o5vIThGTr1y7an/3Z/+evfltb7cbmxsCShijJdbCEHS9QpLQitVgYMGO296wztYN6+9u2d76NeveuGzL2Y4VuvuScaEABHjlXsgDoVi1rVbPDgYZ28HgsY3xroMNarYRq2HYdXoCvcmdCiX08ZFSQ7sVlvrAjZQZrU7SIZjBAZpiLolpJwwnfqcDis7UIfeiIUZOtr0H22qo4pPcClAcgIE91hv5CCNjspwJeQC/4cBKgAs5s9layWbQkB4N7a0PPmhfff4Fe/6VC9YZkSUiRYX8CGec2dzstN165pTWA9JxFy5dEZixsdm0U6dOy5ht68Z1GTb3Wqwd9N8P7P67b7eZat7uPnvSita1+UZN0gBzS8tWnV20TLlhj3z1Ofutj37Cela0Sn1WLDDWFQA2taE3oUoCxxjPlSFaeoYAE24Y6rqYnOnkezQQkQGjQJOniTQwHaSebjRsbn7O7rr7bjEdmXKiwQN7LZqtNK4uXrwgWan5hUVN9uTSSDa4CdMN5KNM1CFth7eJzFpZ632knGZstoLZpRNNlKcnADv+zvkZDGz27iTZxdlD3rCYzPei+TtJWnDWqo9aRwM5ZBz4/mjwBWPwZoB7ssA7rJE0eZqAMXI0/H0SgK1c2RNmjSkjw0NsAcCG0Q6gRwOTCT5njgaRxvPgSZJN1CkORHYPmXkC1ZLBb0zRiZmGXE4io3AJ/J01GRM0h0BBIveQJ/KanDePf+lx+7Vf+xdqcF9Zu6oputvvuNM2m0176tlnZXr+sz/3c/YDf+XD9vwzz9jTX37Mrl2+pPUXAHaA6GHgNjlZG0B6vMdD+RTJVbVsb49JUcDiVC8lMDjYo5IcIR4kkgbgoRMbnOV4+vRJSYjceua0ZJQAsMl3yV9pGGjqiXM6sdYzeQBJl2XhjOC8pgYgxwS84XWazZ00verPhWsApN3Y2EjsaWeGS2pCIO/I81ZAJ0xUmfBiKipNNcS6hIQhpiEyMuTZ83NqOEr+UEU/w2eu08+/cU5hru7rtWAzsw1bu37Vbr31VuGUn//8F3T98hwZjg6Zmfy/pmHJC9K9C6aniDyJTelELl9/qnhlbgcQ63vTiVwuDcP3zc0vKM7II4mGeK/rflAyFvX7ANhLLYzMleoXwGXqm3LZYP5DwNCEZ6ctuZHmjkvocU18Xl05bhcvXrLHHnvczr34ks5ffEmGA2dQaoQ9Adiqd5gIk8601z6wutVcUn3oe9TzGzdzm52fc4Nspk7wBcFoncm/qSkBZDKTFCN5LNCdtSbpQRjUxaKawJevXbPXLl+2D33v99mxEycl6VStT3nDkPyfpmghK7+GKSaHdB0mAJvzholTnV+pcRd1djSfbq4tIhb5oLo/KwH0elMJuE51Taw1MAnOfWloa7JrbO3hyB55+hmbP7bqEmuKw6bzgzVLg2Vnd/cQwJYfFw2QJMPGuhxinJ00eOM6J8G4iGO+flxXN2J1NAijSag6OxEYlRKl5luAjpM/KxLFEPKaxzrO59czsDnHR6pxWts7dgPD2bWrtrG1oRgGgM0EW6cDaQ85IbxkmPit29133W6nTp0U5sN+grCjaWK+I5MVgK26hQm8HrjKyHb3dhPAXNJ+4X7Kg4Z1heGhavGsgM52a19rbXlpUUan7EtwhgBaQ66HmBQkJ+5LMLDjfkWtzqQDMZ7fQ8zVWZKkazRFxCRnksSJe6+JayZBkP8AJOT+aRKOeTLWgEub3Lix7s1Eyd8CxziQranZxEKemq77FDdmkdr7jh+wfvgAe+rBxuR35AqOS0GyUbPY9yLrLnAIZyv78/f14yucvUd+w74KAFvXnmJtrLFJoDUmGbRGDicbE6JHfnQIYLuTRfwsryXJDw1+O0n2CMBOKbvknbg+n9rQNH/6TM0BgHsIXgvEl5Pc6xjY0Ti/GcCOvfTnAdnfCHgOvHGyofynMAoB2K50Eftt8nUnX3sSxI7XhFdPPSsgPuMyONrjqVGiuCvTUjfUjGvScw3pZxpHrL0J0kL8P58nG+BH6+FoAj3ztre+U5cfYC+fg2EVPxD/FuyACCQeHP1Qc+06ADAetAcqfR+Ar5PXXCsVcCCN9Ai0RB5hghkbNzwA7EkGtpydJ5gZrn3tIy1x3XEARzCYBLEnH2AsmElwKA4ADjG/4W6YpeWbjCgFrcv9OycAtZxNgHeO7nJFOkkcFjCAtnd2tHkDIT1cBL5a9HtDAB4dSjZ2ANjoBvkmDpNzxptIeH3kA1dqNAQpBOoYGZUK0sEGVGHh0G1td2EKZsXkVvd1NFTRNF2vqJiol/O2ujhjy4tzYtlGgs/lxTMmgKPBRMIWXXoWJeAuo6ezi4sqkLlnMKYBsQPAFkuhuSvTKhjge62OTc/BSDQV+xSTH//kp+3Cpctie1QZ3a7WbDhEp5vRtFnpSNGprJaKdub0SbvtzBn71Cf/UKPk3YN9FYMcpDwrEkJPxlx7LEZldBAe6nk7YMv7YyyPewZIzgegggI4o8377tzN+1dnPDmKh9aTA9gdsR12cG9ud6x5cGB7jE8ftO32e+61H/zhv2pff+EFu+uuu+w973qXjXo9e+hzn7VHvvB521pft93NdavlTIUc8iFiXlOUo1NeKNg0oHZiTgKeAeJSZKC9psMh6Qbzb3KxTu+Z5NzXaF7NGBLfoDfBngiGtvYo6yMlmxGYOKDE1ui4CR1rg5/h+/h7uINzv1rdnlXRhD3o2q//5v8hxiV/MELj+fr4DUOSQ8kAMEyP5vrywpwtNxpWhXmb9KFg7wGQMs7PqN4ALdZKSQmjJFRyjFGih+pmOiNYt1kmEeo2ohiHAULxVirZjd1du3jtuhKPtbVrdtDywl0MHBjOKRhE5/RPBfe/4Bf+IgfMJDM0ErSIU/x86GRxAEyysjVim06XyTg1CWBjKKL9LnkgGgWY15Tt+OoxJUxo9ZK4HwLl+ZwD2PUpyw/HVu717W/8wF+yRmlgv/ex37FKY8oWzt5tn372VXv2xr516gvWQhoGrTuIpBR8AM7ZgqYMsrWyipPOzp7tbWxaYTRWgs44GYdbZ9CXSQzsacAzEm435aV5YFaqV8UARAYHcLpcr1sBI0w0lUlWaIzRyKlUCcbSx0YrG+APQNvQhsSoL5+XxqCRSO3vWTWXsWXYNzvbVj04sK/8we9b7up1W+r27fu+5R32ox/8bhsc7Np+f09s6t7AGdhoHHKuSNIjhy4e5xPTEIxR4qTd1/cxXsh9BiCFsePPwEe5J9nYSqqzWe1l6cvpd+cUM2EzwMADyOAQRtaAU0FgnuJVxYu08GAg4RQLOyUE7O0Benewk91wj88kkuxdDhDYZzGOqK54ueyTFOnMjaSCQhSQI8583kdorAaLIArcONs9hvpoLgA7wAzPEgY22vgYqRaZsEBjnBhDspwZ6tkUgCgHHRkJ99sk9PuaJsrbwPLjvo26Lf2pFhi/b1t7r2kdjDeTHqhY6LCCAQxSw41Cmg/OJgENQy/ASaBgt00WiMHOpgjSWLQND02l4IF3xzkbFWuWrczYKA9Y6IaDbEdAhL2dbU3RAKEJdKhUVRDVpmfsxlZT5+7s0oruQaZQEhMbaRIATUyVfVyzIhkurotiQjIDyQTIm1UU5zmxlDGUfPzJrwkUpVlIbIXRgs4zcc3ZYy4rc9+999jy0pLO4RfOvaB7cfaOO6RzCVOcM+4nf+o/lk43ICgTVP1e2w5aezp7iI8U7bw+iXgD9txoZBuXL9rlc8/b7vUrlut3bDrTs1pn26ZyQzFsW/u7AvbbnbaVKnWrNuZtu9WzZrsvE2ea1+x/yQokvXBkTDq9gQBr7i/5E6AzjVHee6vTFSCOgZxYvWitlmFwFpzZy35vH+g9xdplOgPAu1ytisVMA+DG5pabOmYo1hgF90mSzpA5DgewyflYDxR1+fFAADaTAjPo95vZqVvP2n63b8+ee0ka6TLJ7LSVg4yHeEYc2LHlRTt+fFXSKJfWrirnwTCRHvLC7JzuEyy8IXul3dIUwd23nbHpctZuP33MrN+yY0tMuLVt+cQJGxUqlqvN2OPPvGgf++TnrFSfNXw3kachX8wUCnqv7FFyE030YBpar7t2PV4QsLmSfibPlDOcZwCDdBpQvbnte71W08/xwV5mHQCGUWDAzl49cdxuu+02O7ayIvCOUf98EQNS2IM0D2hITmldw0BiP7JPZxpTrtFezIl9jUwY49o0sFdmGjr/AwSJfD0KKuLQn8XAlibrxAjyZMEW4E3ks3EGxoRJSHKwP0L3mpyVj0mJkUgF/lSRqVjO+ZAILTRAko+O1mIUvZKX8joACREY2ADY6A9jxi3vgsREjII7XjOYvQHAS/YjFYbBknOjSAe3+YgcNRjYAXxEPhFxkOujJiDfo7lPA+QTf/CH9rGPfVxa+Rdeu2jT5OC9vn39xRflw0Lz+X/4H/+JvfmbHrCLr7xij33+j9WU4XdGoyFyG84dPgLA5nvi2qNJCkgowB1T9L19293dSzrNfgc0pSGw2eUPAmDjvQooVm6OL0pP8e7YsSV70713221nz9h0HRM0l7OgkdsWUaKt/+fe84DwTwFYDg1s9oakK/oDySeFiRp/d7ND9wTijFnH/JNG2KEm9r7OWoHYNGIk243pXM+JFzRIE4AhyDHpYgIuNaanbGlx8dAQmfpSHjA2lpzQ6VMnlUffuHZdhBKYxddvXBMgfPr0aXvmmWcEtLOOqZv4yAP2Clxm6tTXR0yOBlMziGZqYKQY4c0b1xqnUcjEi9Z4MnpDb5xrR8ed+wWhSUD/9pZyIZpjiiFimztwD2CtBmSlrOkOrpPYwmtduXRZk8a8HhIP5MFnzpzRenzp/Mv2h3/4Sdva2raFhSVr7SNpkLHp+rQaatQM3kRCltQBbIHXyRQRsB0gCQY7eIN7XMH6pZ5yQF0TrpoABqIEo3ByC/vDJXrSFATTPJ22NMd5rrC3j504YS+/9ppytu//wb9ipVrd2ngHNBrak5CxILoV8xlNR9eKefk8MX3qLGzHQ4JcdXP8ivxsss44bKAlqTlN8CUN/j8NYLs8k+aieU80xc10pm7vH9izr7xqtdnZQw8ezg7p0CuvKEtqQ+ShZDKtXDBNiHGfR0NMz910cBKkPgQCJ/CkSQBrMq5Fw4Q1FBMnN9dVUf/E1wUMkienaX/OIAGc5O80DWATQwoZjqy13bT1q9ds/cZ1lw7pkVPsK19bX2/aLvKqnQNNtR9fWbIzt5zUJIRPspsas5D1OMfdiBsJQCZgiDlOsGQtUr9HDoqx7M72tpNNxEYtWoZ92O3KVB32MwA26zMY2Ny/aESyT0OP3ycnPO6HvFWcj6wvpKj4NzXJAKxZczTxkU4iL1ScOSJlKt/UpN9Qpufk8NQf8hYpl5xYkF6PfSdgV32RsQBsfj5+Z6/fVeyiUTQJYLOXg4ADIQcSpXsdsV9pGgJgE3edve34nTeljqZZXNPf1Rf8eyT7RgOF+FgqCQcjz7+5RnHgOxpvR5P3/OwhuHsIYPv01+QHe0TvUx8SSj6sxeP7XDrMz9BgpfOMXRLVGeJRq2u9JgDbwXE/Cf5DAexYB5PXHu/vG/3b0fVLMPnwPh3mzxMeg3EPbt6Peh6smqzLviHnEwRSfn8wrlmfepWEB+v3TBh1I/0DThCY8825VmDDN//7YQ7z1ge+VY/uaBE5Gj45Jjy5ECLBOgKAQ7fOGdLhainN69cB2Ohfc6hi8IJGjHdJD3WJk6tkJJ0hIRKv4+MEPnYaoE7o5gWAPZkgBYAdAXHyYU52LeJhx4GlnS7dXgeOOQgDvHag1Luc0tXK56wGAqqFnhWAjcYlADaALA7ujOCFg2osAjEu0raQbhgBhc3JSIr0WCWXpIMmm0ndYnWDfHwaMBe9Sbo/jGVjgOj612gn55SAEYQOGGnvDhR05cCNLk25YMvzs2JdN2plO3FsweZmphR4owMWzM9I8ONQJZiQlHD/AABWTpwQq1Ij8cKB3dCNZytGIgaOGCVhRubIjUxiANbRqOS6rtzYsEe//BV7+pnnpE1ZnWrQzxErGy1Frmt7a9NOnzhu9UpJOmLf/E1vsU9+4uPW2m3ayZVlHydP0jYkPZHAy2gljcuzbl2Pz0cW+X7uIQZQFFNaOwnA5sEHwzp+F+sxHJxZSxwMANgk/gASrV7PNnZ27WA4kg72A2//Fvvuv/y99uRTT9mDDz5oD37zN+uw+NQn/sCeeuIJu752xQ52tm2uUrLZek3O57CwYR7DpmPjLy4tpu6FswVItOj8ApaIZZ7LWo+1lxjYvCeB7Wn8R0mZxleOAGwOGsBogfqSGEkGDml0h/d2M4CtkcokK8OhSpLuIBiKYS5/ky/X7LOff9g+94VHbGp20Xb2u5KGcU18GkKM1wBi92U2ujQ3a8fn58SWJU1nlJPxq7I0ltkzrjdHoglzOCY7YADE/1t3ZLcunrLt7R3bHvRsXK9au5i3LXQGYXFUa/bg299hn/+jh+zpJ58SYxvwg6JTRQ8MYQD2mw6v1x9lf/bfJmPJG33nzcDzZDMwila+pmthLKpSUbISiUjE5UgOY28qCSFxyaNv5t1+imc09QGuj6+4ERCAEsUH60KMB4zKYBBgNmsZW52ZsQ+881ss092yRx55yBZWVqy0dNx++4+/bDvFGWtmytZB533QsQHJ6qivuJItV21u6ZiVpuo6hNtoRa5vWCbJFCn5y5h10aYDTJSMEoUBTISCgFsx00pIhuABkBXAjakdMiFMFkjeg1hJwwa5JLQSeXbsYpI0iiEkOujyk0QDRGa4J5hpDS0/6NlKrWbLsO8uXbbLj37JLj38qN1WnbKf+oEP2+mFWSsW+G3A5STm6GD7SDJNIcvAXKCAc+kIxQUxmvcthwwGxrcpWeTZw3pWgZgAZOIfsZH7Q0HDpApMEQBsWKQjGnXo6rG30E9NADaJMSAcRV+cadxP4oJMXziXkuO4SwJ1JCGicWwKVWR2YGcjGZTkgLjOAIOIiRQlKvpSk4Q9HkVUFBRhshP5QCQzk0UvxQtFI3ucwp1nWm3M2vT8oj4D/CqBRRMcEAvd6wJNq56Newf67BrYHckMIRcCgJ0ZtAVwo5vfb2PChRZ2T+ccjCUYw71OW/8/SJqmFNNcI/JS7rmRVXFNk0HvIY01c6a4TqcXTLwHGNiAoMTXNuyuTMHKjQUrTS+aFWvWHSLlxMjiwJpbm3rtTmtPBnUw+igQN5t72hNIhozzJZteWLJcuS7pD5p8sLCZEIGhDQOKgqgawDprl6KC5Dw1ydlAlWpdAPbltRv2G//y/7TXrlyz5m5LbG4kNgALNTHEhJTi/NDuQJeTplKnbY3ZGTUAKdpuOXvWnnjyq/bf/PzP23333283NjcFhBILua+YbDK6rTVdKAo0OLF6wq5evmyvvnjOrrx83ppXL9mwtWvTxawtVnJW7e3abDkrHfJua18gNuuqMTsv48tnz71qu52Bbe0diAWNrJRMAskPBgO7huFrhrygYOjBwsIGzCYXIj/IF0pqfsMeZ48AqLBWWXPEuQLpWhqvBSASCxv2EYzkSkUg/e7+gV25dt22d/eVVxCPZM4D82/YV+7F7yY+aZ2IJTy0YnZspZwJcGZvce31mXl7+bXLNs4WldvgOTDXmKYNrDU6OzMlQImmzWuXr0hOZm5+ScDcLHG3kBOIwV4AzK0XCzI2Xl1s2NxUyeany1YuZm1uYdbml4/ZIF9SI+WLTzxjn/n8I5avTBtGlEwDcO6iKS4N/4GbL3J2AD7zDAXwFFwiTMZ/ia1G/A/TKEn7pGZjFMDECRj7AE0xPk8s5/fxdcAlZEYAtI8dP6b8lnsBSKfCD13nYsnZrKWizc1iNNUXWYB7Oz1VE9lhulSyk/ioyBzKvV4c+D06kHkebwxguw8GYEvEsjcaNQ0iBp9jdNrXT+HQmI7YLckAGkEpzznM+yYq25vjoADQMkzRIw1s2JaTGroqfznnUp4GgI2WOAA2bGDOQgpwPoKdPFmrxHuanIoJIhHFvu5XYpcHKBk5xyHIkSRHbi6WWdPUX5xXgBfUWP/yf/9XSyBfUQAAIABJREFU9tTTXxNJ4sraNVtcOmbrW1v2zNefk3QXwMGv/to/F/v23PNft+eefMJ2t8gx3Bgz8phopkRNMTm+rfgCuUINUJevYA2yRwCx3Qz0iBgVAHYw7gE/xCCkcQPTXCANbK2Czc017M47b7fbb7tVhoLUbwKwIZxAMNlFa9t9RwS0F725z7NnvbKH3LSwL2NKXodr4lnRUI4pH+Lt5saG6/BKprAntiq/m3jCeQDblT2hP5wR0k3OuyY6cpt46+B/Uqva4sKCzc7OOOMZTX48YWj0DAeGTMAkgI0GPXHw/EvnbXF52Wr1mj300EOa9CSvQzokTDJZC/FaXKOzsN0EM+qgWC88B/YBv1sNkZ7HETHCVV/5ZG3cP9YwDS8MXqk5bly/rpH7mcaMvt8boUj+EU/crJiG2dKxZZ21qjn7fbt8+bLOY+VL+bwY5bzO448/bo8+8tihDq9iVX9kVdU/JeVaajSl89IZf3mvB8k3E3kHoIt7KcNeTVADjBVFlmHSiFzsCKtgmvVoAoL1wNqV/0I+J+AXAJvrlwcU0zZXr9ryyqp923vf694sw6FP3mGIKwM9AOuMvKrwQOAM4GtwWoHJQ9f8CFMJ2bgUDycApdcDPB5bFGPE/Dz818TEdh1rxeQEHnK+AgKCTdzYbtra9rZlS2U1Rbyu7epsZP2zlqIZ49q/SdYhAdg+Qc/EbsqjJkwaI+4Gqzrql0kgjP+PHJP/j+/l/yM+RFMu3hlfjzqXXHfY6wvIzIsdD8DpOAcZaTGDDFjR9re27eqlS1qfSPhQV/J5r9Wya9e2lOeQ+yzMz0oCDA8hcnsmoJnGpPk7MzdnFSTbkmYyn7lXmtJk4r5zoNjBHz8naIBt+fSxzBuZlufayBNaIkHMzqCv7tMMrBf2XMTwIJ0ga8TX4lyKyZUA8IjhGOeFvEjEX/YCTTaBvux3wP60jngWIlKNR7a/03QvMNUkLnMoXxfuoSQuO/pZl2GiWQHpxkmSXDcTvjTTWHvcd505iVErUD2ZmyMvFixsci2ZujNFw38ipfoTdrIgILPjhzQPjgi1SVlAE6ucuY7hcLZOxrOY0tJ7T5Jg/O4AubVfEqu6I+3vYJMnP7pEHAWXo3mnfZkkjSdrfJdGBpeEruKEQQBs98krHGpABwub9xUNzACzo56/uTl+M2D852ESb4RpTuYR8Z5v/jwJ9MdrBOEu9uQbgdd8L+eZ+6wM9X75iBpMTdA0PcfXJwFs7o/8g5iI6+GBcyQXFySpeM0g/EXuFdcfTRhJiMQbDbAkNkeAyTcXroGK6+uH7GeXETkCbBgT9c0rMNhGlpcLNMZxBXWkwsAxAJzoquuhwtCb0MB5IwmRMHGcZGBHUX4zgP1GDyoCpa45gr+6PUo/ElDtyad3VVzyJJJNRpfrMhFyABvmEDqXpF+wW2BgeyLjS+MQLE8Adrym3r82LpqQ0PKPNszhg5dODAxs9K+dqcu1MJ4yxah8ni000rhmSBFQKMMAAhTvwj4a9K1eKdqJlSU7vjxvjamKDPWm6p4QRHeKxcdmJ6mQ1rTMTdxxmuSFzyR3dKD7ycxC9wADL8yPpuoKih54GKHdkmYzxfj6Bk73/vW1G+sq0p578bw9/sRT9srFKwIK8iU0J2FCZ2x+blEu4vOz0zr8YY6fOXncTqwcsy/80WdtqlL0ZkgqSrh2JePqZnpn2LvDProcwYTv5z6isQqAzdongAcDOwBsfR2wJ0dSczQC5SCjJ6c8MwLhje0da4/Gtt8f2Du/7dvt27/jO+Ta/r73vs8eeMv9drC7Yx//6EftxeeetbVLF62zt2Nz1bLNicXQ0H0TgN3rKhkHwD7UfA8GNjpY1ZqAFgAvmdiE7E1KZsLUwBllrwewCbbh2jsJYE8mGOFqDKM0zCXcKNAPvjA1YY+WcEpGjrM6ZRfXrtvvfvyT0sDe2j0Q65ADTGA5I3N0N2SUMbKFuRk7PjdnJxoNKyiOwOBCtj1jBZoxBTQCc94x77jRHX86bUBUQNqiZcc5K46KNsjkrFstWquYs8utPTvIZOyu+++3Bx/8Vjs2u2gf/8jv2kOf+qy1dnYUd9hddP64D8VcXl38f9+PvwiAPbn3Jw+VuOdRTPN39lmwX1XMpEM9mkhxuCigi33mzKlOu+XmuLBzM2NbWV7S2On+zo53x9PILD8fWu7EszvPnrH77rrVavm+XVu7aFm022oz9r/9wR+bza7aje7YOujy99uW5RlliFEDK9Ubtrx6QsxCum1729u232xqJFLJDGCaazEZ0yXSLuPfxs76J3kHuOoX3eSR/UUzDBA7S+GGkQidWrTwAWuRlanXVDCg+wvgTTd/aXnVsoWStQc929zftW5maPXZKavWSpKs2b121aqdjr3rtjvs0mNftpe/8LCVtnft1sac/fAH32+3LzWsOGZEFAC7a6MhIAwO9e46kC8gKUQRRzHsUg1IR0jKolyy2bnZw2YIADZJ497urgPIidkHiI1pF+wG2OKcVyTHYPzlYtn1ObMA1owpmkZueX20B+M8lYkjoBcAOOdpcnRGF5NrkkltMpIEwCZBYJy3ub2tZ0+Cy/qS3IXcwcs+7pf2dWjF8fcAsKUpfDjG5wwI/vDvMd6IGa3rSXqxBCg4NTsvjfTK1IwNMnmdZwDtIxgXNLByYysg1TLoWm7UEysV93eel/4MuwKvs6OudVtNaWQjQQSDk6YxhSGMGZjnRTVDYLkRM92BHcBasR6JoVzOtZGTNBLF70yj4eYqKcGFxQV7BKap4hla+ZmClRoL1lg8btlyXZrOsPAxA9tcvyH21KDjGoLcT3SOkcOYnl+yId4TTKFg9lNriIUOgI0OMwxsYrY4v8iRBMsj5LfStJrzv5BHKEpGY6/VlUTT5esbdn19W0aH6ElzvYofMkSi+M5Iv7E+VRPzjeeiYqRYtM3mtv3U3/ppu+OuuzQhxrNi6mltbc1qlaJN1aq2v7ejRJxgzOj2lUtr9upLL2kEt8L5Wy5YrtexTO/AKqOurU5hdpiRMScSL+3WrtZnsYzedtXOXbiie9HuU8AA2vuUFKEB8Gm33dM+hpnNOcK9QRMbg0vO1XIFiSFnhEknXnJMXuCSRxrg32isKRAHyVyiB4M19hBSLrDONps7trHVtJwaUVnrJFAiRo/dRBsfEsa++2q2ArgWs0MxhjEcpi3WmJm35t6B7ey19Xsjt0W+zUaYNmVscWlBYPz1GxvWZaouGRzOom1rY5kXdlt70j+dLhVsqpy3lYVpW1ls2MJMVc2EheVFmThauWbdTME++/CX7fOPfsXvZW9g1TrSRBlpw7KOJFeQ9ribtDpgG/uCeONFgI9FM1UF2ERhRh4juSAmIlOjS/I7rZY0QLnvGlGGlZW+R/IQxbydveM2W1hesuVjK9LEBfgkfuH/Qi5FHgNgTe4Kww0pEZ3Bw6HNT03Z8ZkZyysGuURS5N7EN+XsAWAnkN6LU0wj3WxXMlVpBD9yuyiYVGQldjN5tOu8umEfa5D3HKbJAHfExoiHk2DvIWNrwtBeZ3oWSS1IET6+z54FwA6WZ7CNpIE9wcCeBLBp5IYWdWhDRx3Ga0RhHu9xEsjgHkQhyc/wvMNDIwgbAQRF3vC6AlyyekwAYRQJGNGyX/qn/0x7p9cfShqPZg+a+YB0SD/Mzc/b//yrv6J1AhHj61990lo7Td+PJTcEZ63E/Q2pj3gfARwHiE2OqoaWZPsO9Ie8PSQvYNe7hJUz/P3ZO1tXIGtinrPOmIiqVst2+paTduaWUzqfIYXQuAzjRkBy9gf3y885T/54/uS6UUewJzY3N8XUBriJWtHBFr/XnDPIDvE9+IsQU2VknEAbQJrm3v6h+R3xSIajxJlk7sdE0VyjITkN6eAyki6fJaQ8HKCR79CsS11RlyBFxDXs7O7Y8sqKbW1v2ZNPPqnfoUZV0nnm90Xj2u+pA42ahkomqZGbRlOEe+ZxBDYkUhJDXZfnou5nFXWitJELRTW1+N2A+jxPSaMkshn3w6Xiqoo1cwvzduLkqUPj1Y31de1REY2GQ4HwvP7jj3/FPveZz+q9I2fDc+PZH1vG26UlNj1NNADyyMHjnmmq28cLdA8heIA1aJJNkrY07r3G8IYCvV+fROB3YNIMe5I6Uk0v1R8OZKLdSzOV9cL0cROZ0N09e/Bb32G3nj2rfSMgp15zk2/ku0oFgdbUPYDYyImIgKDRe5d3CLwiYlfEgLjXrwOAEtqnT6HPq7w7JESOdrnqL+IP55ukuXwCbH1r2zaaO7p+8nPuO6/Be40pVYGHAge99uOcUUxKNZ3IiDSAIFEkUpSIgBPsV75fJIEEbgd2pOZRPi8cIZpCkyza+FrEu8ncM0gX5LhjGpiSpnEGNhOSkDkEYFvG6sWS7W1u2drFi3b92jXpyLOID7ow6Vu2fmNbkxYYEjO9sbqy7BPu1YotLC5YteY+TmAdTKWQM9FAI38A3IWBDXiH+ajLl2Gs6Vrc5MbcG/ITsBqIFjDvWYMubYf0nXsUBTGM5x3NP94zfhM3s9W5v2reQUiSH8uW1iNnOnGR38eaVx5APQETu93R90ZNOcnApg7k2lnfAJLEVxoXxHDF454D2O6p43IRkiWhSYXRs9jQRclXEp/AzgJrUb0LIUGsbti2OjhVK3BfIR0BZMaHA5OuqiCpVM6UWH/JcFDvnfpyNNZkZeASaggm48Y4O/laANqBBcVrSToI3O0mCZxQPtBZBQnwEOA+JJ4nLM+n96mvuSfcc7AETX5iCJ4kNQTK0zCcYGDH/0ej541whNhHf1FsImq1SbwhsNsAhCOXid8ZX4/X5+9BUIqm/82vfwi2kz8krDDO/vDS4++850Mjx5tY3RCrWL+ShEn3P2rdaNYHgB6x0XG85LmYSH+Zb3rLg+NJhH0SxJ78f95EBJ24sTrMhV84O1ofGm8mKLsWSrCZ6VRoZCaHHhT0+pKLyyejhBhvigI5xsWic3+ziWO81lFn0Fnjkws4UPt4aHHjJx+wjKuSiZKzQDxBSUMDPh7N2HZiK3DAiYFdKFgVbSTBHOw3CiBYhXkVZiSB6N3BOgbAjmtwsDz++NiGTFg0BudSFRQmYVCpIJUOXpIKgp4AbMxvMmYH+/sqPGXeOKTIp2CYUtDAiKndhZWY0bg6mw3Ad3Vp3laW5myqWlLhinHgpDwI741AhHQI13vs2DEF2GDosDgvXLig37+0uqrCH9AEIIXDen6W0bK6kgG6/vxuGDpy+y25XigJifQ4OUx6A3v+xZfsC48+bhevbsgwK1eq2n6rK+Cb98MIak2JQNZOHFuyMydP2PzMlD36Jw9ZTYlr9TD5ZE044zTp0UkvL/SUjhJWRl/G0vByRjYHNkUXhZqAKJ5fGicF3NZId/rw4rBne/sHzoQaDu3a5rb10Jkcje29H/igfet73mOPPPaYffADH7A3v+ledTs/+pHfsVfOn7Mrr12wLhIlpYLYyJJJkSEaHT9YR0UVjwRyJS+ARKxTwCNGmqanNSLNWuP+S/YmzBASu0KTA9I5PGJg8//SsEr7GVPDCAqxv0mgFVy6PY35iXWfijeY1zEayhpz04ecjM+299v2+Ucet688/ZwaEeMsu8MdhaXnRzdz0BP4N9to2HE63ozf810iRxDMfJyfW826d43ejFWrNbFg2wcUM+w/nkfBrq/vWG1xybYzQ7vS2bfZW8/Yt7zv2+3kmVutd9C18ihj/+6jv2+P/dHnrdNk5J8DsmcopilG0XT7DwCw/6KHS8ScOLAiIQvQWvqJ/SPtUt53FJ9R/PE7JidgxK7I+FgZXX0SyiIdfxvZKqDC0oLYie2Dlu5jHGZHUjtFu+Ous3bn7aft9DEchFu2sbdng0rDfuP3PmPt8oxt9UzTBb32npVLxB4adBmN0M/OLdrO1o4NOj0B2IOOj4fznKW7nnODOfwP/f0DXGctw+j7cKzEuQNbpuYjecLCXQtIBo4YbyJTAhN7hLwMBkuwdmB2s7+HjKcvWBHt1VrFxqWCjcp5GxUyKCuL4djb3bGVas1uQ9N1MLRXH/2SvfSlx6199br9tQ+8377/Wx6w8qAtCYDhoG3DwYENYQXL/CabpAxgQ9W1BmFMyVVcTuMFQ0OTQxiWQhRxgD+AGBo/TePJ07Mzzm6I8Te0wWVsCCvKR/1hvHCKEivZN4ByxCN96JBnzboGtopy9H9JLHuYG3I2FPQZMFZ/zxfs6tqa4rbG+Rl7TaYwFJ+sJbGLkuYkLxOAA5/Z66ytWHNxNqr5V6up0NzYQCPPdSg10p4vWL0xIyC3VJ8WiK3zh7jTPbDCEBb2UFIihXHf8iOYmSPDEBmjRvSw0b4edlsCsTv7TcuMuioAp2sVxRE0BFutPYH0AED1mmvwcX0y0GTqh2KMcW7AW4rSalVJPDExjHg559BDpHlIEgorhwkqGNMA2PlawyozS5avTEm/mQmdg71927xxXdeDfBeNY0a3Z+cXJaOUK9csX61bsTZj5alZW9/Z1z1ASiSLZ0AqJNUQlSZzYlmpMTGWPrA6G8nzo1Su2s7egW3u7Nuv/+a/suubO9bujcRmBhCmAEf6ASkZ3gPAPgzExcUF16bn7NMI8dj+9t/9Gelu00ip1adsZ3fPtpu7dvLECdttblpzc8NmputiKj3xxJOpsBvabnNHMg+LjSnL9bq2uXbJenvbVs+P7dRc3aZoOtpQz3c0oKhjPSBdlpUfwhhd5HHOJc0OAfuRtMCrM7OavKJ5D2h9AEOwT1HhTF6kQ6QPX0hmPGOfEGRNorHMGc+HG0273A5g7dZ209qdnop32OBIkWzt7KohgBMtAGsYrrHn0LZkeoBmC0UwzTowaaREyPPY8+VixSpVcqu8XbpyTdJosFIB/QGdycH2drfFfkd6AW1v4jMN/IWFRcWOca9rb7n3Htu6flX67fPVkk1XClbJj+2BN9+tps3xE8cEDq+ePmO56pQY2A89+hX70lPP2vbegXUHY43not2JkRTTWKE3zF6mcHWwz3MHPgJAgCEDgM2+IL8TMJjyGhUxEywtANIwnFNjH9NaTYD563GfaRxSALKeYVbedvsdtgATVE12/EPI/1xHd35+ViQHkUDGI1tdWLBjtSnLyRydP84K89ahfwSLR6BgkroQ85qJE5qj5JTJEDAA7Mn3LRmVpDEdAPYRy9aNusU4xxS0Wj1s0pELeTHt5rBRI0UMVE4GUCYXp9cD2BSzAAIJ7dM5Qrwmpw8GNiaOXHtm7LE8QIzIw+OsjhomJmQC0OGaHMRH2zZ5lwwGej/B3gtZqMhRJotYncdpCtTXhq/Tf/QLv2i1+rTyWqYi0Eh/4dw522o2FTfOnj1rP/8L/0iv+fijj9iVV16x1i4yZd6Y4vq41pgGiPot2IX8nY9JAJv1yHnEXgYUQuYD/WlycOXjEwA21zkJYLO/eX5I8FFz0MRbPrZoJ46vCFhZwQuEfBZzdZkDNnWucT3EEL6He8m+YG0Hw5MzBJmcne2m8mPODAdsjgzuRQRBU5vrhX2djG99+hXyELKJLTUrNZkMAAOYqBHqsc5EmlnzMzMykAQ082fkCSl1IjFdoHo+p4maYGDymvXpKWnPnz9/XnI+3HNp9iapAYhHQVwIwCvA65SRHTIUfY37c4GZ7EAj+sBtnwyVnIlrcsekgJ7Z0JsJigf5QmIee/2rZjhGlYW850L9vs3Oz9spTaj4775+1a+be4y0HWf1Zz7zGXv44S8KSBbQJ2kTz1fAFiZBuGg0KTdOoD/njwhoSeIUsI26mTiEPIjHQ3R2naigplwCkZkIqJSpJV2Dm+ckEz3kOwFrkFaD+V0u28ziom0BDg6G9qG/9CFNNgLMcE1VNLzljZBRnY1fQ4HzPTOSDBpSoAIDhZWEtrpjKBGzY2oywOvJOORYhuMt2suvY2Af7njVhzRax/J7cCkHzAsBr7epcZlO6PZsdXVV1816IaYB0lJ7O/vXa0RpmGv/AcZ5zQkWAUjr68qnn/gI0C5yTP59EtwWeapYdC+lZFaumlPNNJogDpAq9U3EqZgY8ElquFB9y0k+xWsMGNianiRPRlqE+9Pt2f52065fuWIbN24IjIRxD5GEWHz92qY1t5vKn1aOLdvCAtIhNG1qdvqW01bD3BpiDhr1i0tWgITS68tjg1iFRwhrRtJBQZbLkI8Qz9Dd7+s6YSe3Wy2rV6paGxADOdvIFSLWB94CEB3NJs6kOM+4T0E04T7xPQCE165eU3xi71N76JxOTSXuGYQa4hn7g+8LQJAzdygA3addYPOTT7JPNa2p/H5T65QGDwsui25yEuDkSYNTsJfALgCweQ8+DeNyZnrmKc+FcOEsbJeCIo67UfTR2lHOoZrEfTligoz4GWtCDPFEyGJyJRqKmvJMOAj3IM7+aP5GDIzdwfIIctUhNpg0tyNG614lAFvPKdioSY0BskMwsGHZgydIkisB2JOkyWBgh4RITAvG9Ux+vhlYfqPv+bO+FjnPJID9RiA2aMEkLjq597j2YEBPvtYRgO3TX5p2TBrs4aUXkyshqRPA+GHzJQHY5OuhgR04VMSJ2PtvBGBHbMy8+f63j/0gPzJCCcAkFkZsoEkQVr88uYWGKy2d1tBUYQH6+FZHXSe0mWEHol3M6CdAqxfGSbsoBS8F45SgktDEa/N9kn+YYEGwsMLEMa4t3nwARBEEIxGMIBvv2WVM0Ap2J2J1GpVfA4ASIMoK1DHWyOt4V5eCJWdZgcYc+Jh8udg/ztibW9vSwgoAe3IBHEmI+HtVxwdWqEY3nG0Uuj+xoFwrPKPXAvxXJ5yi++BAADTMa8kH5LNKJPg9JJ+M4QIY8/0LszO2ODNlM/WyAOyVpYVkFOLd0AAwec1ISvg640WxEZ153LFz587ZmbNn1YXm39Ca29rc0H0CwNbBRvKftFYH/aGCvpKBcBlHUwomAYyPUcYuXl0XAPrKpasCyLL5spojBINGvWbTtaqNYIKOhnbq+KrdddsZG/fb9tK5F8QS8GDvZngE8s5B59Cch+fKomcNAfRoVE7aoXRJvWsJA5KgCWsgOsqHgSAZCQSYI7DqoK2uIsy7jWZTxlVbdCwzGfurP/pjdvLMGXvmuefshz78YTt+bNk2rl+z3/3t37LLF1619WvXrLe/b7OVkq0sLoh9zfMtIqWBvmepqNFAAjpNHpJATRzkMEGp2tR0QwcM7whGD4ymeIaAzSpK1LjgcHB2AZ3pGHcNdla1XNVhyvvkOatoS0nE3s7uYeNCGoJ06xP4fRgTpKuWs1pj1oaZvK3vtOyf//pv2kF/ZPkSevA+SaF9nZJKar5qMjR50+lT1tsHKGNdw/yHCWbq6LL/wHK8CcJagC3Ws5kZ3M+n7Nr2jjXHGeuwH+Ya9rYPvM8at5yyYbFgu3stG7Z7NpMr2vZra/Zbv/brNtzbB6GzbrslqRIlaxSb/19Ph/+fvz+KgyiOJv8ehXQAEJNJIHsD9rEC/BDJiLEAbJLjxlRNMiJ9xoPTYcso6k5zR0yd5eVj1ul3bG5pxu6//05bnq2JgZCr1uyFy+v225971C7v9uxqsyUztKlKToan7BUmO1p9unJ5G/bQIHb5AzelSX4HGMoW89aYmxWwKWPKPtp0OIT7H8DqVmYksDp1LGQQKcdvRpDo7Dca1iZxwL1+elrs7A6jRyQ9lrP5xRW0HQRyZ8olq8w1JFvS7rUlrdTdadoY9k6zaauVir3t1rN27vGv2EtPPW1LObP/6sd/zMqdPWtUi7bXXBfjEkNBmFwkcqxfMS0ZFYQ5TsJMZ17VA4xjEvGCa8YT78djJcTEOeIQz5TP0n2sVm3voOXmQbOz+h7Y6NqvMovPCzSQiloCQSiufA0M3agvjUqzl4jRxFx+z9zMrGuuoenc7wt0JHEmSY7ETuysdM4T50gy+FkH/1zzOtaXx8o0apcMeAKE4PcEWxGmL2OE+n7YcWgP0nScX5bRZ7FS94S437NSdizpiWp+bPlR1zK9tlnvQLr4NLYwahx0MATsCMBGYgRwG41s5Bymp6oCwPZ2moolgA4dGlqD4eFYswomjIb6fQEqFEhihaHvl2RTgm3Ae93Zw6iXBi5SGs5WgjENcNjPFG1+5RSq3Nbq9sVGoUkzRoap3bIefzqcrVkrlmtWrjcsV60L/O5bQT9fmmpYtTEnEJt1jbSEm+YVFDd57tx3CgnXysxKx56zXZqAvZHNzC/a8y9dsF/5tf/VBpmC7XfcGHk4zsqM1aWs8ra7uyNt9hMnVq1SLasBWqpW7MrVNfv7/8U/sPnFRTvodgR6ALZQCLC1OhjbHuzbxrU121y/blevXLFLly5bLofUW0UNAvb37sa6jdotmyrlrcAEy/62lcc9a5RyVilkLAerHka9mHok/hlb396XXj7n+wHPRWeQgzQwkyszc5JC4RxFagbgmj/oO8tIUkClj9277BNjrGltUhgBTvE9as6gj+2SGfJK4LVgI5bKYlfD7EZvm/9HX1sMG1mQm6SwaC6gr++8ZJzlefLErJEMmL0TB2BZYFRI5qR6DcljwdunteeSWf8Pce8dpGl6XffdL+fOedLmACyAXWARSIA5WCqSoEsECAIkrUDyD+sfS7Zsl1mWbUllS+UqymIUzSCJBEUSgaJIMIEEQBDAEhkL7AK7C2ya3ckznbu/nOzfuc/9+t3hAKRULrOrZnu2p/vr93vf57nPveeeew5FG68Hs5z3SdOQe4gE2urCnPXbhzbpHNtCuWDNcs5WFpp2emvVTm2u2Nrasq1srFlzcdmq88vWmxbtw5/4jH3gzx6x497QzaRSMdXtQXDwtc26foleZrU6Y6qSW0TTifvvJA0z8jLOQPIBGjgszzD8i4JChZekKtxIiQ9iEqZmmPvyNAB8yFHava7W9Nnbb5cB5Obmps0tsEY7htkT8kthqLa+sGD3bJ2y92jAAAAgAElEQVS2UbvjcjAFJJraAn2YMKQZFQwqnq/2J1FY68FBecWzZPh0q2PZCSAFvb9gpMX747VhADpAdhIbs4VUxMGIhfFZeaHT72ca2ADXIrOkSdSZO5X/kLPNJhO7ev2aJnK47ywXcrNoInIt8XwCCLq57soW4H5fvKkThCOuma8HSCyQO7HAosDX7+BnYImSBw9H9rlHP2///tffpamMazd2bQ75pU7Pnn72GTvutG1nd9e+581vtn/w3/5De+aZp+2pLz5uV86f9+ZjOivi90bjk+sSYzaZBUcxGnUYv1uML9Wg6MlOFc9ggyvfTNKSYoHCcJeGqjMQBfIkY87bb79NjcgLF16w++6/x1ZXl21lZVlrjXOC943kx94uTRuPH0HIqRE3Ki4rE3sEwOdgf1+xkb9zvZo6SiCfwJGpCRwC/KSJSSAAsL52/Yb2P/UOnzHARH4KEgyxX2aOvZ5A95W5OVtbJZ+tZ6adXGOW6xHQrvULmWRR30Ntwwf3anNryz72sY9pDXOG8TMQjvi5mKoNgJA8IBrUYSwZoCj7KF5DLFLOIE1vOpjnQJWTxEJTXb4DkklBZmAo88NgbfK8kAtRY1kSgWUZJi5RSxaLtn9wkMAu/I4qqt/wZfnkxz9hf/zHf+KNjHbHFheQVfFno1oyEZGifo9nGfFM/AdiCXmT4pyz2cMnSVq1eq/4CZVUo9OIq+O/wnQrDXtktWhMIJVHIxwt8FpNsj+Q0rh2mnjNhUV75sIFEZXuu/8+MV1XV1YlFQEzGaCSurxZr6rRDVmKyR7kQ5hkRI6sVmucgGJpY88AopR3fdVyQyayCcBWm+TmSsY1hwHYp5pwLNp+u2NXb2xL/5mJRxrG4BUQlVj7TB044axjS0vL+tWSFaEmTLIRagiN3XOlQWOi153p72dJNzEVFAziiGfBlGXtsQ/4f197PkGnczk1EIOUKFwmAdt8Zh0z8ViTxm66hQJiiWkTyyETSn00HElC5MaVK0Y9K3Efpj26bTXwDw7Qvx7Ia4v84dTWps6pkEA8d9tZrW+Yuq6F7SavanSPxlZj+hXZQO5jei+cL0xd0nAiZ/dzAYKhG0+SB6iZ2u1qSiTIJYC/xMrwqJBM6+bmLDcnT+dDdUNq3JHzHx645wv1O003WLDsFeKnzOSPwThGqg/4uSCtyMPn8EDPj+dJfIIMwZQcP0c+QHP8xvUb8kKhOQNeQFNJE54QUFP9Q6GuzIiYNRzoNRVjIdSISOjTmeRdzvD2KXwHdV0axKciyae8fc2/E2MiZ+T+a9oQBny61zCw40yJ2BYNoGhSZpvO0QzxfCYvScfQYHbM0Jv47j9zontNnDvZl95kcn4uZ4mbEkqSi2ctgqp/juac4nUyhnTmeZITSZNA2YZ5rH/2UhZADszFY79jPDeD0vH/fv98Yp7XjnsS57TOXJp2aaIm2M36eqZhH9cQP88zcgzUjT91Js9Mfz0HYTKG5jONmAC2JTMinNSxxch5RKhM+SX/FnhtNGiy2HP2fUcNJwA7gMtIdCLgZAHsbBI16w4kZ9Bg1ZBciP8Xhwz6ziMYVhSQmBiQpJrGgBnT8M5IUSBlXPBJ0gwL1BM7//DXlbNvPDjGMpTY+MOK4jsSwEjWsm88C2C7+7Ybr5wk9e62zIakUOLwCza2mBZZswg6vaMTABt9ZyREYA0FgI3OZTCwY1E58yEZL1DopAUZZjwBYPP9vqBCcyhvtaT/6B0mH6MjEHEoUjJWcGFGDoREkMCczDt4n5gFUijN1yu2Mt+w5SW0cBmpdXZyrIPsQcMzIiCyYAPkAPC8fv26ra1vKKCzMAnULFoSBRItEgICmUAcuqBHbTs8OrIe4+5s2lJZfwA3dvYPXavbCvbC5Rv2qUcftwtXt61Sb0mWhY9KsWTVZLrIOppvNW1prmH33nlWRf9jjz2mDuTa2rrt3NjWcyPIkVRxGM3YOXTyCjAqMY/h8AMY6ur9wxrivZBg3gzWOgbr94iP0PeeTDG1G9vu4ZEYowednsC373/HD8rgA/bKW97yfbaxsmJXL12w33rXb4p9vX3tmo1JEho1O722JvYI66xUdkCMhBFzLQ5FkifGNzGd4p5hBgfYDivbDan88GBtKmgllosYxtobDkoDaDmL07XslEhMc0pa+FmSGB06GsWe6sDnnnIwkJwFiCrAZTzWNSPvwvUxHl+sNe24P7bff/8H7c8//agtrKwJZPGxIdd9BzGReSmJXaVoD9x+zvKjgTe4ilzvRMlfrYrEAuwH9L1gphZspMmEkkbnaczkW3P2Yr9n93zd623j3rts4expO7+3IzPNfK5ojULZzswv2c5zL9rv/9pv2I3nzluO9QdYlAcM7yrR+Ov+CEZJlp3ENUXxnT2s4nBRQwYGR2KKEGcBvqJJuLwwJwB7b/uGYhnmOgIpACxrdVvEqX4yspWNJXvd615l57ZWbXNr04qNOXv0mQv28+/5ffvKlV0b5F1bToDjGDZGTyPso3zN8mWf3BhxIMFMQh5DjZKR5TC3LeRtfXM9dVh99KxWrMg5vAIrpJC3S/t70ruWPrZGAd3wEbAPAPuYxiZFOmuboqPZ0B++Z5Qv2ACpB5gvMIBtKsC73mpKv7FHw4IR06Njq/T7tlQq2f2nTtnV556zi88+Y6WjA/vWe+607/q619q4c2hzlbwd71wTOxjdVunFQ+SRtADrFxEB2KZ5jSiK/JLMgEhGmdggqSYRZc8EG4rEk70MgI0+rUwdF+ZdjkmNUwdmBGoCognAds1wtLh9Cggws6/fqRH8pIl948YN/d751pyPawHmwLo4cBkTzjg1DTOj3UoUxG4o6VojyQpAiM+hPRgxJRJm9j3vR6CAmAkTxX0SMpmpAYy35q25tGJ5JDTQfYYFLAPHiQDsRmFipenACuOe9Q92nL077Nuo33G5kHHfpqOetLH5/8J05CZIJcBdNzwMHwpc4NESl1nNLIF2Jg+gHgA2yTd/V2yL6ZQEuCh5VRJKrVfU+U0sy9ealqs0rdJasjExZzhWQT1mRBMvCox/JyOdHbCH0VYG+C7DOC/VtC5HubI1FpYtX6lrr1BA0qDgD8+VMwWgVQkre0zSMG52yTNUxMwVrLWwbF986ln7qZ/7BQHYh52BHbb7gkuR2IgGB+uVfXfHnXfY4tK8jSYju3LtmgCnO+++W3EYAOH58+eTHjIgSVkSIc889aQ9+/RT1js+FAAAs+j0aYq3ofW7fTGQR72ulSaw5yeSf6EB0dm5agu1sprizUpBz9Imfn5w7QCu3cHY9o+7Yn4Rs8SYJXejgMkBbpvkQ1QkYGrKfVFj2Jv5xIUwHY2EV0UrRVy+oO/jw1mqLhOm6StYaoyUYr6J3ATSA4D2SsigwMEo8qQb3XIfs07MWZ4v7vLjgZ4Npz7sIybtcvmynjcgtqRIwAl4GnKjJ2f10W5JJI18oo5CkMIVw+2V+ZYmDTDCXCjlBWCvLrYEYG9trtrG5potr69ba3nF8rU561vRPvixT9kHP/qIpEsonj1fA0AnH075pIBKl0zTXkg6w16wmnIx9jofxCftBZqKqWDRORNAdeQHKf+WRmZqAPHzapaXS2Jg+1QY7PRG0sPuCBghVz9z7qzdc++9dubsacltdKUVWlXDvjiZ2n2nzxoZHmc/e5tRbp1hRdjVDpxEASYvKumlu0ScgA+A+9Qgj6ImPkfe70XvYAb8BatNRTrM0ZnB5YkZPPHu5qJPGWC6H/p8k4nj1wSwiT0qlqcCsGFgU+Sit5vVwI54G/VM1EO3ArGj7lEzI11b5HWzZ5RG9SOfCCak7img+oCpFDTnR/bhP/uo/d4fvN+arXm7vr0rmRpAnqefe9YGo6Ht7u3Zj/7Yj9rb3/F2e/rpr9gTj33Bjra3lXcEeB51RIDnrBPuMfc6nksW0Io16usL8B5wypuFbkjqsdz3s09xBYCteqTHlGbdvvmbv0kGgOfPP2dnz52222476yBlqahCmpqI64DdzevFs+d6XQ7LiUzSsaXx0+sL+Dk82HeT7fFkBgDpujCRHE+s2ybXzEsnm+uC1Xn9xrb+juGf9Lqp0ZpzijmchSH9sra64v438hFxrdXIBWcgRtJ19vWQ0zrmzGadYCAP6IR8CAB4NGYgKAB481q8TjQTOOcCIGQdzFixyWQLU0MnwXg9LI3X1AgJHxX+n/sF2AcoDYnHm2lTK5eYviv6xKblxEgm/sJcrjUbIt0gfQhecHR8JIki6jQkUfi9NAH+4Pf+wB577HHFcEwz+aNJ7cTSFQiYav3ISSJ/d41f6jvqZfxgnMEuc0fdX59s4ueorwCwidOsnxYSlzUnNQHsuOmlm29iNqe9hrdCOleYRmBSsDud2jd8yzeL6Y9xNqZySEUxoSeTYZtoKpH63MZUuFPVN5B4wC6KTATpXDn5E+8n9v5XrU8EYPuHt1azAHZCLcidaXjm8tYdT+TTdB1yHQ0Yrj95pJCr8odcEtAQ8NT1bJ0oEUCYiGzIOUEgIReEhT/wOK0cKoFl0ezguQaAmG2kRZyIOjs023mdAK2jEcfrBngYALkIWN2elWW26dOS0it2tWI1nDlfBsdtO9zelQTa0QFNJvK8gvWGAxH7mGI6OkBW6FiT3ltbm2r+8z3sKeoXgFykY1jH5PHsOTXTYakj+5ekIQRMJi8K4tlx+0jxQfI11BDsOUglMsp0LyrWYWjvE5+4/5JYS0axNHa4NzFBG/chGM7EKrGrix7nrl71iQbWfICSYVobBI4ADNkTw+Sr48AxOtjkNt7wJVYx+bB9Y1umzDSUkTwkLsoTAJyJ/VXCANUZ+exTvgaALfBRUysAtol5jVuIVAY8R+J3aBJVDUkHdjXVlADjMLLnexTHkqeHT+X4+gvvkmzzI86jIF6yhmb4SJKi4HfgneRE2GgC+35yyCIa9o7WZf33aF7r3xOALdkw8qJbANixf0W+JQYrr/2rAdjxrG6OD4EJ3Jwf3BwrbkV8m2F9wmv9vUfOGAB25D58jnMi8sY4E/g5VBSyEjBcDx4pIV2n5gI5dtRbyYsrriv08+PZ3Zx3ZYlU2bgY+2AGYL8kic1IaWRfIIvu+0N2XrI0myUTkFjSqcPNIcJYINrXgIwkpg5eF18CYKtLQ0ctjQAo0CXnZK7LF6OzreNmCawGIIdxltgHkcTFw74ZwJ696QBrU3Ig4xUxEpwdJLdiYdh+MAeA7aLtnrwzNgJrBDAMowbYSgDYmCQcttsaxwOcLarrfjLKqSQu6ZcK/yi6C6trTTGy6R2J+NC10ADIO+tbhhrqYmAiSIefYpMRs7wzuBKALd2h4VgHrmuAjm15vmWbK/O2tbJgp9eXbW1lyY67HQV1gl7Q/QmiHGBcD9pYfJ2AyXXx9UuXLvlYW7kCd05dRN4DgDoBFSCU6wwGIMlAdHFVXAZ7YjQWUxbQYHf/SDqjmF49f+GyffYLX5IpFv8GM4NGhzp8RX+/OhSmI3vg3jvsrjvOKeDiWE1CxEHUxrgr6UnBSNShKPNNWGUV77TrOQPWOPjByBQBHNA4ayoSa93TBO9+ce/ReqSYpUmwB4vczA5xAa437Pt/8AdtfnHJnn/hvL31rW+xxVbLLr5w3v7je94t/euda1dt0uvZWqtlpzfWBQYDNDICKTND2KSNusB0FYcNNEXLMqaiE0kgpw6nu8k+QFMtipQwXBTzILEQAKVJsDRmPetwTq191DZAMA4HEl8B9MkltnPcdkNQ2HcHB1qH0aVnTW2sr9m1qxd1cA5xBl9ctUmhKgb9L/3qr1mlPqcR6mAd6gABrGOMuJDXGP7ZtWU1IjzBGxm68prOUNOLZMmsgwEpY9+TnHVHJlCISYcLRwf24Hd9p5U3160Ha2tp0bY7HRuQdHUHNu707Cyapecv2Bc/+og98fFPWIHxP+4zUhDdjuVxYP5rpmAHKzYOkez/xwEcB1UWwBZoWE4MbJoOk5HGFIm1KwtzdmZr07odJhE6ahxw70MDdHl5RZMbjXrJvv4Nr7Hbz27Y6saGleeW7HPPXLCf+DfvsqcuXjfsUFgzueGx9Mtl0JErWaE+b4Va0xbWVgQWD7sdGyFTAssH0JhYioQIjcA0gkUSVymW1Ywq5YsCf68d7kM7FYOPdY1OfhV9dxKTSsV2Do+kg92dTqxDXERGaK4lE8djktSVVRsRfzE1hVlTb4jdzMI5vLFtpeHYehjFofnbadu9587aYqNuBzvb9uQnP25Lo579yN/6Xrt9fckaNrL2tUtilDaqJSWyAFTo2zN6SYqCZnoFViexgLOh6F1j4gWNIJjPALoUUzT+YO2oQKYhpeLN9d0aLdiIHSU83vWHMVd2fTg5PJ80FIMRRVHKfib28UwoHChmAWmb9YbOJGWGsN4wnhqiN+vFCOdrMKf8fHXQg2uN4jCAHDWsOjCLmQhxRmvEPW9codm/oCQf1i+NSb7OeyxV69ZYWBDr2NBnTwA2DOOyjaxZmAjApiFSHHWsu3tNpo3E6GG/I/Y1cR3ZENZbr3Mo9hLsTAGKqQGnmSWA9q5PacymFxJYJUMoRuCGaO8Gc8NzDDWxEyMCJmS72/ExyEZTmtLTQslykgKZt2mpLgAbKS4S92GnLQAbcz8uCdAbqQjiHz4AldaipEcmTA8VqtZcWrXhFLNdmMXo+7vPAsWwTAcnbgAn7XqaEt1jmf1KaiGZH9dbC/b4k0/bz/7CvzUr1RMDm+mAgtioPnF0JP1U9uLtd9xm8wuAB1P71m//Vvsbf/Nvqii5cvWazmyKMa7h8uUrdv6583b50kXbuXbF2gd7VtSYMydd3jY2T9np07fZlctXpaVeYsQc5v/xoY17bavkJrZ75aLV8lNbbOLlULNaYWpjmPU8J87tclV63UigwOYkL9F6s6l0EXePezaYQmFGJotJo7LAbMaaMYsFJHHmF2PWznjxJsRIzN9ptaYJKLGuEuii8fBEomCVcx0Ck8kzAXyVKAKYItniuZaMNwVgI3fB1h5bDm32iYMOTFyoHSwAG+CjrO/n/BWxwTDfJEb4lFMqo13/Ol90eYrR0Co0+NGEHnSN+alWbmTztaJMtU9vrdmprXVbZ5R5Y0NNoEm5bj0r2h9+8CP20U98Rs1+GEzo2yPHxm+moetTUyd5bICFHiscpGadcB38G/lL7IUAHjh3PI9zfcIsKOn5XkgLOIBOA72NdjbTfzRm1MwrK1+B+Q/QTPHPbXv5Aw/YPffdK+ZhxJByLmdnl1dtFYCxVLA+57G5dAvNAPY70g868yTVQQLOpGMyhxKAfcLAzgLY2b9z7bwn8lquO3wmIvZltacD2FfOne5H1BNRXwSgwuUA+jloRq71NRjYtwCw1RJVY9SL6zj3ufZgxEZjLkvOOSEQ+ai+vCUS4C52ZHp28TMBiLgcwImes0C9sbMBB4Ox/dZv/459+rOPWr3pAHal1rDt3R177vnzqmGQyfin//Sf2KsffrV9+ctP2Rc//6h1AVMTAztAghh1j9HtYCgGSJBtInJOKrcRUArTlnrIWZ/6uTQqDtgXxB5Jp6Ualb0Ag/qHf/iH7BOf+LgY2K25ht133z1J7sKBnZCHoRaJOkaN16SRGsCYfJkAf2Rc1vXpFOoDJkFTE5SvcT4iywiLluvFq4UzFR1saj9nHg4MQ2b2RGthXmAoDG2eC9ezub6uhhako6j5xN5MoF8ADQ4KuuEd94ozn+ve2jolAPn555/3XIO8iWm5lks/SN88sVvV5BSRx6eM40+QzlT/Jt+nACgcVHc2bKw51b6Jrc6eJKZrfSnoeZ3Ls+IzjGpG9GnWzCMVSAzk2Q6QrXAAaj4Bp0iifOpTn7b3ve/3VJOw16njqHu1F9Q8Y6LUPX0cOPKGRuxLEXaSxJomltWo6zsAjgQj75CGqDSHq1atVazRalmz1RQBQDIlMvL1GAiArSnb4UDPFUY9zWfIBwIQR0PbuO2cveGNXy8SmTSZRyO7/exZG4t5Kz0BMbHJX9hrTEeCf0RDYKr9780yxdT0+WYg6pb//1UBbP8Hmrbc/0mhZD3MrY87duPgwA7aHRuA12D+jqdLu636Hxkb9hzvTT4p5CkZL6kAp2e62JKOwDfAJSCyYFrEyCz5xgE/xznizAkpCH5XSBAFQztA8ziHsmCcAM9e36qSlSERyzQBOBV5ztTp6Hzf2EkM7AOXyWG6d+JSMOg7H+wjsdERkIz0Wp58s1S0haUF1RKcYRBPyEMAsGlGO4ANI9klaHlhMbDHI+X83CvOGwHSmo6nIes1OLJDAiaVg08Vn8LEMeSf2Mfsd34+ZDx5JvxcyF2R96tGlsGsy6gCYPO7qQUifkhveDBUvTJ7hkxXjIZakzR5AFZd5sgnqgOTIj4wUQpmwj3CdJg8mKYxWA95HnECOSSS2QCwITSKCJrA6QCtyZBE+FD+UJRKAH8nZgQoTV7hkzbO6A4yAmdD4IF+hrhUiZqaacI+2/RhvUTdEk0vPgewL/PjBK7G+pXkpX7uZNpMZIcktRGvKUJeYvxnGdjSoEgMbE0oNBozcqxLBTt4HRrYgVE6CcX3RjQv473G3s/imn9VADve983NeAHVEKTS+43zJwDsiPn+bJzFzYem1pMnCj9DTGd/xN7m38+cOaOzhikOnk9ImYkYBXECPCF5hYDBCPdMGF08v+wkRzYPjfcRDbLcg696/TQbNLPBYpaoZZgH2a9p7FkaNqHdlBZ+El13MwXXviaAI7kBQIVOMkGci5R5TxofiIRanVWZtrgsgh+2PmYQYHUA2BqFSqNO8eaz7ye6LlnwepYY8CDEUkmMaxVBgMB+WEp3NAGfSs48TqUDsSSgCGMqAGw6qbCFKWr2j46kwciYRLCtYgFo4QHExCimAGwHRVkQ0XHx3wWI4QcbSRXArQ6VMS66HS0QuoJKGAGwE3OFRQPrB8YRCZRrGI8EFJ5ZX7JzGyt2ZmPFlpcWXEN5OlHwiyB67f9lbZEkcc9wvI5kmv8noF64cEGLVJuNjnK1muT+xgqcvA73nSSUgO1FgTcH+DqLlYSPMcHDo45AfEwl0PpEioKC/yvPvmDPvXBBX0dnEhau1ktqPoilXMpbtTCRqeM3fuM3yIzqy0895R3w1G3ns9yKR+haYpqGI3XVnZ8LaCnC7vAiCQaRxos6nRmAH6C+j2p5sh0ADwx3ilk0vEkK+tOJNMVaS8v21ne8Q92pK1ev2tu+/61KYs4/87T9znvfY1cvXrAb165Ybji0zYVFO7u5oaSTpEyTClVGWpMjMCA8CRBGdzQn6nXpl2KWROECwKaEM/SvCZJpDIuF5dMFriVJx1osvYw0QOe4Y1euXHE38ZUVl9OBaYAmcyoeuTfIT7A2SZQB6mDhb6yv2v72VWnkdYdjm19et2K1KVbdO9/1XnvqmfOWx4wzAS0kAIovatA40DpXLdltpzZ0f2DwSkMZXSQMowpFO+r2bH51zXY7PWuPzUrzi3b98Fhf+6Y3f48dt6p2XDDbxUhtecV2SDQ7SC3kbL5at50LF613bdt6V6/ZZz/0ISsct22OxhUHIAc3IOtfM4AdsSF7iAhUSaPA2eQw22gkFhJ/5Q5PUggzlFibn84AbOKtRvw6XoxRmJF0kphh3rq1tmQPv/oVtrG2ZDVMjOZX7LHzV+3//MVftxduHErXFyChPAVGQb80b/lSzfKNJbNqzZprC3ISHqIlyvrqdmwgwJwiBpYlauOeFCg+c2aQPAvuwaQR0MjZxiqm4g9FXL5gC5iYFPLOwuaQp9FRLslc6ojm2elTtoNeeKNpraVFaTBTiDTKNSolGx91bHRwZNPjtl1+/jlbm5+zB152n9WrFfvMRz9sw6tX7MHbTtuPvO37bLx73ZrDns2XzEadI7mR0+DrIJsEUJXLiz1eBZhjHTPey7UkEyIfUd4TU4GYzJ7iPhMfaZIAYDvzdqoRVGIjZ40nLEWBi8QZjdcxKZJGZzVBMoHx4mObnKsy5kwjwRTiTJqwb3lNrouCUIycqTNogomlsyElEtnzhmcjpnjSzqOQIRbwPuLno1Mf70taw7s7DlJxXQKwa9LDB8AGCC5Wa2KejAc9AdX13EiyE4Vh2/KDtk2Od2TkKLZlDwC7nzSxR5JlQGeaHEKAVrAdEtOKewGAzc2NsTSNtiWGnRjzySDHz6PeTBMb1hyJlGv+ua4pDHniqxjT1YYY2HMrm9YbTRVTGJ3EfG9KcYpcBoZ8K6sCtwGokb2CgV1uLlqpOS/t7FJ9Tqa2MH9hFgP0yfcDsHoAyyU5mHPeIxPTPbI+MjNhpknjuta0x5542n7+l39VoHpnMLF2j0YSgGFFz+zgYM/G0oce2+LygkCGh1/3sP3Xf//vSyaFooozY3d3TwbTGLM98sgjVi6WJckilnveNPKM3MugP7SV1XUrVxp248a2tY/bistMnB3v74pBXKNxOh3ZuHss4HqxWbE6fchBR4URWpPVektnA1MbMqhO4BMFDqz2ve7AAWw0D8swbDBvNmlWA/jA2IMZ5ACdM144r8UQIqZUamKYqbBIOvFRZCipVm+IqIjW3lTSJMH+yQP8obsMC0X+JUxAuIGlmiWcx7DNJ6xFcUgkmwQfO9uYFcjD9xua7Jqn85xOE0PibqvonIyYQsjZXK2SAOyRLZQmttys2qnNVTtzetO2ttalJb24um61uUUbl+vWHuXsvb/7h/aFJ75se4cQC1z2Qw0vwImUYwWAPyNIJHNy7h15I7Jus/2fYgc/I+36xKqO/IbPAdgF2EAOGkWWAGLOcwgUGCAyIYYTvdM2lZdK+7ZRtxcuXLC77rrLXv3wa+y4fayR/bn5eVuoN2y53rDbT59SbYABKDrigDyjflefQ1OW1xPzFskN3VsH4WQ4mv5+K5CHXC1G0wEAAsjn6+QwMa4dbNWIEXxf5JtROAaIlwWwaeL9ZQB2gOkyCDvABZAAACAASURBVDUTA5v9KOIg0zyZsd0oYKOZKJJKBtjKguk+ev21AWyeF68VeXeAQ2LaJklHl+zo2a+889fs/IuX1HRCQgSd9d2DA3v+/AtqVpIr/8zP/oyMzZ566kkxsIfc08QDjdyce8l6C8a+M6j9T5whkQ+EtwrvRU1sAKE8wKuzhWHpOgjhEovSP00gNK8l74zJ2P723/6v7POff9QuXnxRUyh33nm7LS8viQzCeSVTKTHNAI78TCQfirUdwI4wF0A7yVAxeejNX4BTrwl92oczfjyiiQormus8VrwC5Ee/m2sEEPapqrzOe+IuIBemhIBWMLCJP4CrkfuFDnfsR55d7EXOeWI9NRjXgAwczQVkcEICwgFmpu3In5PpLUSr5IXjv8eBLM8l+Z6QD3UgQbm5Jn1LAiclFVAKyc9Ill16Sd4ddWQwnGAWes6SEJVhes4WlpZscRlPhpIddxwMhLzAay4vojk8VX3x7ne9x77whcetVq1pb1AnVNL0FI0FJ8C4aRr61awh5D5ifwQDO3xCYIQCYFOTAiKqwYcsQbmsegt944XFRcUoAZGsO6SslD+4sS3PlIYvTQmIaTS5F5YW1aSbFvP2Gswb775TcYgpREhkW2tr3vBMU1XUORAPOFNkcJyaXh5LaaafANf/nwDYYuRw9uQ0QTi0vOrS7cMj2zlqW5eYkby5wkeFdYNhoOd9hZmcnNZAYgxHo8Djn2MWaiBmGNLZszfAL74WzyjOjxm4muKCT0+5Bne27omYG7kq9yfAPurTKhP01L4yEXd2vg546iEAY7zIbmxLsrN7fJzMCl3+QNIWI9aIT2SAKXAeAGCzd9CYh+DA1DjNKOpXsA1AbK6L368JEtrW1P7Hx1oz/Bw5P2A0YC/NZgGn1OXEBXAsAcju2RHgM1+LiSBiFj8DFkNjgfsSk5R8P/8uYopkC90DJCTz+LmQZtKzYVq/T47t00xhsIesF75pxArPAVwOgn0aDGj2BPEMvxHyXyaG+L2sML6mhgBrX2D4WMA/dQqxk/3mMd8Z135+Q0J1njyxg70lIDlJHXqzvehyihBUZ6Cuy7LF/ojzQ1OqCcCOc/bmPCBia2CBAWCrPMo0gRQjOaOT/4www9Qk82knX/OxD6jlNNWRJERESL0FgB1AtKaJ1CzwSbcwh4zmcxZcj69lc47s3wPAnl1LIuHe6r3H2ZYFwrMAdhAWhXFm9OfjGm4FYCsusK+Z4oAUmEwbOZvAkYj9ECP5PZBgOZ+4h+ylGWObszSd74E7B/6ZzXMiZ4iYwXXGBJFMHLOgdAC9cYNuFVDje7QIE4DNIgp0XB225LwKICfzRjqPuConV14c5HVji6WZKcetAOyTB+TC7wFga7Em4MMTE+8sx0N4SaKXSXDjoeizmOGJbZ0OeBYhm1BdvVQU6RrSHxiy0tNEsykB2OhSYyoHg4iiEnMEkhUOEJJtOkoBxCvhTAC2g/BoF/phHZtSBzAJdNogus405gjgzntl5AWjEBIkDhwYLBSYrpWNsRhsI4BuRvcmahpoTHV10TaX56T5imHguTvv0qgb94vAyDOQ+3ZytSdQBkuB+0sShXzIPffcIyb10vLijDGgsXMVVt41i85ut90VWB0HE8+QA4PxHZgfL7xwUd1tDKtiXB9QePfgyB59/HEVnTQHqvWGGFmsO4rxZq1i/eNdW2w17M47brc3vOENdu3yZfvC5x+1jdVVSdfABEXigIDKJIBriOPUzSii2VGb0T9zZ3rGgdCYa7dnTJUwjAgAm/fg194V8wmAluJ8H82+8djag6Gtnjplb3n7D4hBtn+wbz/wtrdJH/jLT3zJ/uB3ftuuXbpo169cRknTTi+v2JnNDenMEfh5JjWZapa8UzwaST4EcIj1hHxIA6OWIpqtgIOp0ZECmIJ0MjDgwALYnkkQcIgh85D2g4LFeKqGBAk1f7QGJxM3g0gNJJLq3Z0dd0BfXNRnir/FuaaV85jh5K0/RPt2TuAPLPovPPm0vfM33qPReQp+gEkVuMlARYUDgEkxZ7ed3rI5DGxGY2smE0AZGxVL1gMoRI6m2rAdRksLJTt7/8vs7le+0goLc/bU1YtWbDVk7LiwuGzXrm3b7o6bUzXKVXv2iScsh1RLqWRfeuQRG16/bq2pWQX36nzO+qii/TUD2NmuYsQvv0/OFolYHAGczzpseVYpIVasEtAy1h8kRM5ubUhyCMkdzAKRe+GDxEMFSd7stQ+9wl71wH22sjxvuVLFinPL9ugzl+x/+8lftOvHQ+uPgX4mVhp3LD+hWVKwfLlu0+q8TcoVm99atm6/Y0M09WD4dzo2pjAkEZHEJ9d4YuSosM0hLy1gzBjd3Mr/40m3SMQCuE168sV63ZY2Nmz97BkrNup22OvaIZrssC5Wlm1n0LcSAB2ayIAaGuNctPI0b73dAyuNJtYslOzis8/awe62LS207I677rDB0aHtnT9vnSuX7Me+77+0e1YWbK0wteZkYFMkRRo16wx61sEsUVq3BY2IwsI2vApkUFZ2nbmjY+0JJhV4NnGPl1aWFVtgfFD0AN6QyJAosv+YNmAUmbhG/OFuM3bMfZCRkJI7b7a4/I+bm/L/zpT0CRsY2Ozr40P06dyAlSadCu10tsTZp/WUzsooMkJihL0eyQHXzXuJ8cUoIkiWiQO8l/39PcUoJUTE5kJRADZTEjmYryTvrM3xQAzs6qRv5UnPcv1jy/cPrdQ/FBubQlMMbOSEcuQLUwGHnFsAuu5T4BqHSqg0eVSx8cDBPI11q+kFGwRZKPTtfZ/wvsXYkeY9DHYHdACwuc+cz9pPFO7VujUXlyQdAou60lyUDMZxu6txSyaupoOuTQeu3bi0tiF95zEiE+Wa5atNKzUXrLG0bvWFZRuhE48sxsTULOZ8jD3tQIyDUDmMAzGwG9GAQCvTQQYB3KWqfe6LX7af/6VflTlkezCRjAicX8ADcguaSL1eR2OvaM+j4f6P/od/ZGfOnhUb+9Lly5LXgkmGxijABwnmOdhimMcy9QPzKIfqTse6nZ4A7OdfvGSwxCR3oDjSE4iPTEg1n7MauUb7UJIwi42ytSp5mxAPBs6sYfpmCiiMoS9ayxn9xx45Sr5kfZYHDQBJqwAQ4+sw1j6ADURuyT7g+ZOWqXnD6DPMjUJFxbh4rGGAmSmopcVN3ihGDZMHPjEoBjZxacgUlUu1IAtCQ1q5I6/FtJIiEbE16Q0WMCYuaMqHhoR7szgQzpoFwEYHm98BWM/rcRZpLzFeXMxbCwC737HKdGgL5YltLDbttrOw3Tdtc2PNltfWbG5pRXJO00rTto969u9+/b324uVr1pHpMpfmfh4yDRew5/mvn9/OgIxJDcAZ9qwYlSoIfdRZwAKGXWnyMTv5wz0IUCEACJ07yUxR5xQM6z7PCDmDeRUqmEvzjCUbZFOBVeRX9953v22e2rIvPfGE3XXP3baKbFqtZguVqt159oziYK+D1j1kuokAbO5lTNExucD7xgiUqUJek+sVeJGJZVmQhb9HI473y99FVKjVtH7IZUN2gddiH2YZ2AHaZV8zW0Sqn6Ea5GszsLMANvEGAJtmJkBqs970pnAq4kNug+vh2rLg+c1AesgHxDRN5AxZhiO/++YGedR0rBOIRYC6ly5ds1/9tV8XiYSGHLk3/j37h4d26fIVPWM09X/6Z35Sxr1ffuoJmZGXWEMZ/e0siK3nkwhI3NsAsSOf0XpNtRvnEZOWANicey4ZObHtnZ0EkLmeqqY50bdP4/oA2HPzc/bmN3+PnT//vD3zzFcEYGPGhhxAoQgTuCkSiF/DSZ2oczERa6JZK01QzgqkncYjabLrdzHqnvaX5PjYb4pbeTs+7qjWAbxmTblh/VDsfBoVFPi8F0lmlEoCCrkmTOQH1D1Jv557F/UGgY6YoTw5yfdANAl2LGsDCZEvfulJXQv7z8Fvl/oRGaZY0O9JimSz5pMm6tRncuA8mI3xjDhjqYGd3egTM87idy11mcJr/xd0XrrWNnGFfMYnZgVuMLHZbMnQtjU/r3zOTUyHMgRlDwAsI7OAWdwv/9IvK3fX9eTy0valMS+dXWpykbncn2oy8edYJGan2icY2CLkCqwmHjqpCt8ovaei+x+hl45/B423YHEKyOxwjjp4LSmbTldySJiYEneYnOPMnV9YsPVTm/aGb3qTmhMwsIe9riZtqTtbTN1BtkoTTboeNQ6YtHBGu69/Gq9ew2Uxi5uBqFv+v8C38BdKEiIpj+b/lEujxT4cCbi+cXhkR0jakFfLZ8IJL4DYfKCdTvxxgMjNvVlnTFJHXMzWIMKNMjq8rPHINaOOiVwn/j++h9dhz6kRjSxbYp7HWZRtnkZci3ooAEHOU4BqatxpIqMpl+KuINXBM0S6dGfH9m9sKxd2zCVnwwmNCppHFbGLed/sT+puAGpJmuDTNDenPDG0mcmvALm5BhnzJvImz0FM7V5Pa4pcXyz+JD8086BKOBLxhX8L+T7eL/tYBvBp0pn7Q1xhDwewF01A9jr3A1a02NDIeGZYvMHA1tlNPsWa7nlOFtP0nU5bXhMA2S7xlEgoir/kSRMrQXA4PNL9QJawmMPvrK21S/4dGIHqkwlSfy4nQm3EWndpiJRvxXRDkoaTZ47ihLOPT85e8DJv/NE4cNngIBC81JjaJzC8gM+ezVxfrNUs6JwFiTm7XcfZ95CLIySlh2iGnLjfzZrmXlOkPZxzGcXQwIaclWVg81y433yQE/F+siaOsS+41jgXsw2fAN3j/cX/ZzGB+LdbxY/YM4ExxPcGgK3B1gw+GvtSDe4kB8QzjBwi9qrWK2eBdM59KoD1C4DNel3f3NBaZl8BaLOP2EPsEe1RBfKpDdHUTlhHANXx7CImBEM77lU8QzXjAbBniW9KBCNgRPF3q8Wh7+GBcwimcc1sokRgo+sYADaJEmzAOmZcjIynm4PkxteSEOHmedfNDR9DA1sPELahft6Zyzd3/+K64wHFgo4bI0mJZPDggVVWPt5V85PS9ZQSwCXgBRNKyVCU9LMU2WxaJEQAo9HmhbWACzOgBIceTJQIugFge7fY9U41boq0AlrGiXWt108jYGxRwAL0wHgPHDgsDHTpKA7VVSvBJg/JCDdIksEJTr0UmpWirS3O2bmNZTu1tmg431NorWxtCehmwQaA7e70PpZCoIwigPvI2Ar/j1A7i3hhcd6ZlmkEJIxWnJXQVvHpgC/sNx/fYxOwuLsdinWzq1dv+LgIYBCj7pgplivS6jp/4aJd29mzg+OOxtGrzZaAEYJeuYQBkon9RHH9qle8wu656067dOGCgGxM3EYADoC26uYXZTohzXD0r/MFu47+cypq+L2sLxjYvNfQmXLAx8fV2DSAJfzhHlfqTTvq9GWK0cYoaDC0s3fdZW99x9vt+vaO3uvbf+BtNuh2NHL5/t9/n+RDbly9YrViwW5b37BT6+s+goZuWqVkjZYnoiw8gh4GcNVGXcwmCjlYggR/5EX4fy+4TwI2yzUOT9fGdsMeMdFJPtO4jQLANGcvvvii5EM4mDV+Opm4diyJaApOAHO8ZxjY3BvWH87aG0sN67SPbASLrlCxMQ2ZUk1SHz//S/9O2qfDiY9eR2c39imxAbBqfXnJFtA2zuWsTrKJTA5s+3LJDgZDa2xs2jM7u3ZjNLbXfPt32H2ve53t9Pp2cWfbejYSK+J4/9Aqhaq1jxjtnNrezp5dv3bV2hibjYa2Nd+yG08/bXvPPWel47ZVegPFoEH+BFz9KyWN/z9/UxS22QM5kl91MjFuhdGhLpiDYEQVJETOndrSfQUcQFIHUyLYACTwapDlp3b/3bfZKx+4z86c3rJSvWmlhVV75PFn7L//P37SDkd5SUIIXBseSd6BmFWqzVuuvmTjctkaKy3rDzo2bndpr9q007UpiVICsDvdtrE0SDBDR15FmYA8dCI7zoqgwVFwIyc36XJNWqREGHvskKg2GwKw85WyzS8v2+KpLbvW61p+fs5yjbodUXDCdMZEtjkng8lcb2i9gyNrcE6gMXe4b/tXLllrfcXObmzYYGff9p571s42Kvaj3/vdtpmf2vykb/PFnPSXSXQlISJJFKZgKlaCvQKzIAGmJHTI7bBHYt+IyZF05WH4sI8pdCikkayQBBwFa2JgU7TDNgUug/Uj1laKRzAkSAh1NpXckCikFGR21OloBDYLYFN0wF6CocGeDmZLABoU0gHa8LUw5wjQOuIfP0f8juQozgXiAJq2ANgOPrj+9SRf1BQNBnRIiFBOyOBlMrQKAPa0b6VRx3KDYyv2j6wyOrLCCBOovvSkAQ0h2YeMQKNW1trlzNOkgfS5XfIJptagg0mpM4Z8bBpdN3eo58Obqf7+lZOI6Z+ST6aHkuEOe4nCmubH/ArsVwDsmh0PxnbcZZzYJ3gqFKQcWhhNUryU6zZGUqJYsVypqp/J11vWXF635uKqfB1kSprypCTXm5iIGJvUxASk+EVvmb0G2K8JBplZYyxZts8+9qT90q/8ulVbywKw99t9SZKgga38zTCyPLa5uZZNcxN7+cvvt3/8v/4vyo14dhcvXlTjGW+OZ599zr7ylaft3Llzfo8AIJF8ABRIrMPDwyNp4V67saffAbAk48V+RyA2ICNpOU0rPAwapaktNSs2V87ZeIDBZUfgFBqbUpCW5MYJgA2zFuY0GvsA2LCj+aNciMIGQERsHdeH13XigaFJI/dM6dK8mVC8lnw6DoBAQIE3/8hJ9PxhfovxAqMH0Mm1sVHSGg5dQg2gOV/AKIx3lRMop4Yg+x4pEalXFJR7sMa5ZhjlMuJjfU8BA1m3AWA70whGOb9fWo1MupWK1kJyDaPYwtjq1rXTqwt227kzdvrUhq2tr9rC0rLVF5bUDJmUm3bxxr79zC/8W9uX/rX7BQhEg9mUTNAjh9e0g9j7BU3skRfJsJqJLQFyNBcGXrQ4V3zW5AkAO3LpKAhnZ0+Mt4t87XqZS5iWpf3PvSYnQVIIHEX+J0w5FIr2mte+Vr4LGALefscdYj7O1Rs2V6nY1tqqTLqn44Hry+cmmryQpngCqvld3FkAbHJa8mafPPzqALZy5SSnEc23YBhFHhoyF1FAZrUYg6UaAPRfAJNlakmT+WsD2JHvSAkynxeAzbQH4BWmWMHA5pqI5ZI/Svn4rFbJam+nHIS4yzWGyaZAhwQU8/dsEZqtgQJUZj2o4ZLL2yc/9VnpX09zRdveO7CjthvAIzu0s7ertfLgg6+y//kf/7g9i4HjU0/Y9tUrVmBKLBonqX4MMDjWU9Q+EYeDqJMFsD1O5QVeM6JPXcd7R3fbazM3a1WdkQHUiKeveOUr7OGHX2NXrly25557Rka2mKEDUgJgAyKzFp2xnmHQJQmtAGEk30GTjvOiD2Dtfgtq+MiI2A3mwiSdeDIc5uzg4MgNlXd3tfajWVqlzqhWlRNEUxjgc2Nzw0FhYlO/JwDNARTP4aPAByzlnunap1N77rnnZrICd999twCXZ587r/vFHgdcY3LTzzd//soNxXZ2ADgaOQFCxxh+TBvwu/3c9OmreIbePGYqeijARwQuahFqNRm3uSkb/iqwsInd5DArq2vpjK3ICA/pEOpSciFNpcicum8XXrhgv/Eb77KjQ/R18cFxrV1M8jQpAEFLRDBYmB7rdc9cD8ondFLtLP1rSGBpUoucjekTZENo5slUW0A0U6zemHTCVUcANrWr/nDGAIIORwLeiTk06MidaMY98OCr7I777lbzeI5nNB7a6uKiDSH6IH/Clekcd7KOcu5kyu34jWipMwA7W1pEzPma5cZfCmDnbYIERKdr20fHts+kxXBkXYhtNGmGQ2tRd6JZ3O/b1tbWjKzARfFsIHtFYw9SRDau+J0/+cgC2LGWszlm1C28XsRhvhbSOLxSANg0Rfi3mBiJ8y0wHD17zjr2j/IrwEiXltGgxGBoY6a4iGXsy929BKoWXHpz7IbSlRImik0Bb7CdeRyYjcK0Zu+25lsuFcGUliQyXLJNuSiYkyTEGPx06TEAbC6AOMb9YJJDDbE0xUGTxScHPW+PMyqmVeJeRGNVjbBEWgyWq2rvJIunuDQazyarOOfJ1zWZFKAuTNeum0Zy72eM4EFfXj8A2dQw5EVMlNIUDF1ocg32pMwi9w+EfdFwEqlRUzzOgJeEyNQ92ACwWVMBYLvHD/GIe4QXietdk+NxwgexLaTLOAcUj2Bok+vr7HOAV5N6IXGS2NohFxf4Y5wvAdpGTAvw96UMbHJBX8M0AkKq2JnYPknnvz+ZMCZ5kcgF/Gd9sjjLwNZRn5oFPEt+N7kRALbyLhEcQgbJX/9mHPZmQDpygez3ZskFWQA/Gze+GgMbuaRorMVrxv6OvMjz6L8oIeIA9kSeVZIwg2yTzIm5TuTiovZib7CHwrxYzU1NB8pBUmerNwzdDyhiQzRkssB2XOcsR0VCJAIP/3jzTYpANNsM6c54AowIuoN7JwHJxwFgrETgZqwGABv2dQDYsGH1kTFxzCaP0W3n5vlrw4xx1uwsAdJLuJ7nzQB2vFE2QnZBR1LqHQAH2XmIvnhCJ9kBbDFZku518mxJzGjXGAJAhbHEQqDjCfjAqDCu0zCfKY4FICdzjFgM0iJK74lNrKKWokoa3EnHOplc0vnnWqMjTvIUSa7M+0qw9HA/ZZTjBMAmgSAg8UeFdykv48Y7T2/YHafXbalFd39qE8D61JUm+LGISLgicNLZV0BMJhoEerGVKxWx8EYU28lwTqab0ixzVj3gCgWzBwVnP7iu07GYCp12z0YDWEsEW8Z7YSAX1eGm8L22vaMC7er2jl28dsOOugPL4+bNuDyM9+nYlpplAdhNgPZOxx5+9YP2snvvtSe/+Lj1u22xr0ki0Bet4jJer0oTFdkXGETb+wdaUzNNb+5v0poLtoO6nxS1CcCe3f8JeloNO+r27QBJFLHCxnbPA6+wt7797fbipUsK4t//1rfY4d6uffaTn7AP/NEfSH93f2fb5mpVO7u6ZpvLK1ap4sA8EHMOAJt1INOfyUQja5igOFvQZUQoCgHFaJKwxgGqY50LwIGdBuNQgXEyM5AQWyx1+5xZMppJwtA5k0ZiSuxhdQZrBvM/PkJDk9/VqBRtfbFh169ddqmQPMZlRctV6gKw0ez8xKc/LxYvZpesDbLPCGCaFpiMxEhbB5BsNaUtrIOR5D5v1s7l7cXDA1u+5167++u/3vqtObvOe6Mgp8EDeNdo2sG1XZt0R7Z3bVczxrB0jo4O7fj4UIDQcq1slX7Prj3xpE13dq183JF+Wj83sfFfMwM7WyBnD5I4wGbPNcnnRLHtrABP7sWCGqGRPLVKIWcbK0t2x9kzdnZrU6NdOzeuq4NO3HLwumCNZtVOn161++67SwB2uTlnxfk1+9PPPmH/3T/7CZvW5t0kElBheMRct6SSYKVabcnG7HPrufRDr28FQL4u5m5D7Td0fQHTALBhuaPHJ/Aoxb9g1PiaBAgiDnsnXEATchowRYixjMjRxS3kxMCWcVupbEtbp2xuc8Omzbod5ac2btUt32pJbgRWPh3x3lFbbAxiJMysF158XmaUa4vLtmAlG127YYfPfsXe8a3fZF937pSt5Cc2X+AX9ySBAnsauQLYoBqnZR0reR0qiaUZh2QHY7AUsRRJdJ05t0iEaUCR2MI6AojZPzzwZJi9nNhXkj3BNMfyOjsIACFphNmoTFHE4PHzKgBsYioxGRMiSf90eyq0STJpEsQ0BjE8klfFiyQ5FEB1AB/BfIlzN4oKL778LPUR3JaPLB4euIEjr0fhDCNuacXq84tiHtOg5lzT2hn3rTzuWGnUteKwbaXhsZX7+1aa4koNa7yn5gu5AmAgDVaaXJyBYrAooQTYdMYpGsb9dk8yLCRAAfyogYeUysSlsdyEa6zkOwsQIHEhA+qkDUbMwWMAM9ppsWrDXFms6nbPix3ue5VCFLbtZKAmy6hQszGgJwA20yalqlm5YdX5Jau2Fq2AFIlAT7hOJywrAITBAGOyvJgxAL7cI/5M+Qzwly9oKmlsRXlC/Jt3vstq86syyt096grABnQVy2k6sW7PGUSlStH+3t/7O/Yt3/atugePPvqonj2TNi++eEGgwtNfeUZMCTH0iCNjlwZBxokzg3XVmluwG7sHWpMyWNUUNKwjGmVjKwMSjMbWKBVsoV6yZtGsPO2bDTsCIAV4MMY95Jmpgte6F9OGs8fy1p7kBfIHWC1TQrF/3DRL08AqgGiSFDRB5Q3zkc6V7oS8K0BMyAdMojmzkPXAvgKA4PU1SzJFg5GpEEZY6bkd6TMAdqEA+FOWrEMA2DlpO/IsnHFsJO40j8cw2MgfC8p1C+aNl0qRxNxl7fj3EjrV05y1mk0B2DRpG+WimhVzlZzN5ft2em3Bzp45ZRuwr1eWbGF52erzyzYtN8TAPn952/7Fv/xp61Mr57zJB+EB9hLxkTxQXDziKyaVCcBGRqaFeWy1qv1JHAlGqcxec0wFOHlBxV10VxIQOiv00hSDiprknyF2bQnD64EtLi4pF6SQOTw6VP4EA41Rap5Du9ezb/ymb1Z+B6kBAGB9c1PsymWYqI26DMXr5aIkhJi9QYsdg0Gmu7wGQXvcJxkgXGiyEXmgCiZo/t6zH/H/fE+wdaPAi/M0aoGbi6JszRNgb/b1nFCD/nySIfpPALA5QwCwuT88KwgEMplLBpnBQuP/w3/k5torrldNUO39k/ce4GkUgiH/oO9LTGmBfTzHmDIoFO3d7/0P9unPft6ac4t25fq2ZPE63b49/8IFseiJV9/7vW+2H/rhd9gTX/qifelLj1vn8ACmhO+VVIBHHRjsfa9dPO5GjI7rCDBYZ4/iO+eb+2FgqKfpphTXJZPDyL8kI72oFtM8l7f77r9PYDVADG9rMKTBiXlh2ap1r1UAdnnzkAAAIABJREFUo/x9hxyRaycDnqpBm8bwYfoGgM15y37hrFVjKHQ6xQhEuoW1WbK9/SPdWyawuAY+qHMaTfJnZ/qzXng/atwkY3TOE3m9pHM1wAg/ews6Y2G+E6O5RpqQkiVot+3hhx+2Z5551rZ3kMGZ02tL1xlzwbQuQiqE+EbsDINbNXOlXcs0r5/dAf6cAI9Je7rsdYlfm+8wcs4AsPEskLyPPNoKqdHpgBP3fH5hcTaJDFyjuREAZsBxwC6x6of28Uc+bp/+1GfsxvVtBSakQcR4516Q/yXmMtKj5LsxadzvuQmc9qR01NHLdtNG7i33AwC72ahrylVeIZK3YSIUUMnzImpVAGwMizn7ZOJI3iFwpijtcmIOTHLq+jvvvsu+7k1vtGIdz4aRJh2pL+vIZhULVqcpQT0rJjgnaPLWEvvaYzYNLJHgUl7wkgCWwVlu9XV/EH8ZAztvHWS62h3b6/asO5laezS2fQhY7CUk0Oo1Q86LHBJZUNW6qZHCeUE+Masn+974jGYHayKA0miQxedsjI1pHy6Zr/NHDdA0hZ81eI2/B/s/wG5+NgtE6rXYj/2eS1nA9h0jLQNJgYNtZCNA4t19O97bs6O9fYGsWudJ2lC1xnhqjVpDpBIa/ID6EE7Ye2i3U4tDHoS4yL+xzlhTfI26ivqCOjtkPiG/acKAqfwie8cJYdwDCGQQzUhqJE+TSBd8joZlvEfyVl6Dvc7v5PuDOc09Cqkhgeiso+T9EtIi5MQzQDdNJBLrYjrHcT4aThXlBZzZaiISIyXj6PGReHt4cKQ95PUjWthuYsv+pGElGcRE/oQsFQB2TGy4trVfI69N/IaoqIYkrO/k/UNcEv4QBvYJ9BWZTZiFWIQz00aB6IDttyLQppzlZlzQm3A+vUEcKyBhmZpJ3MeQD5E2dmJj/0UA28mMypkkGef43a0AbJ5BeBNkAWxJoyQt6NjfNwPY2X3v9+RE5eKrgd1ZEDv2cRbAzjaW5C9Q8KnG2Lf8ztib0TjhfsWeDza21qKIIL6f2NPES16Hevje++9TTsh6wgRX4HTK06QckCYDqKPjDI61Ge91luekBnnEjvi6QuArX/n6qYJWQsVfepg5MBw3xUHfk9tK2kIC62wWN3DRQiMxE8MMcNLHaBhjr1fLArABfsWjYTFBdAnALbElBBQmY0dPFj3BFmM5k6xxKZ74+HVmk9h4IKH5x/9nkX2/CVD/GUPyzer3wIHgALA9YXcQ2MeuGM3E3drZH7XkMMv1csDBENne2xOLDjMyNmmWgU1yxD0U2AwApHvvEiK6HnNdKWfP+IgN1wLwwbNBQ4ciAIMJkjfJXqgD5O9j9l5Sc9c1wErWqpVtY3le4PXp9SWrFel29mxxfV1BxReoB8owjiEo8zv5mh/6ZSVQ6NnwPYzowbDk3tPh0zWpJ1H07jUOv8dtH/vr9XXdSIloRIvFThHYh+WAoUJXWsqYKJAIXrl+3UoYOFaqMka8cOW6PX/xsh33BlZr4WY9p4MKj2WAT95/o1axhVbTXnbf3XZ6c0MafSQRMHlgUrmZqDcf+MP77tAJVCLsjAWeIwdKgD0nDJcTBjZO5koCGdMqlO2o3bX99rEd9wfWm0ztZa960L7/h35IBo4cdm/9vu8TW+WTj3zMPvT+P7T2wb4d7e/ZUrNpW0uLYiDzu+nOoS8oPezpRNqsPANMQzBFYi1xsDRac0qiNAGBnq6cs51tFIwjbXbY09ImcsdjWIms49CypDtMJ/TChYt22223CexhnIiDiSYGrE6S3pAPgUUGCKRRfMC5RsVa1bxdePG8WHowLq1Ule7rlRt7Ygq+8zffY/0RzQn2eQDYPlJUoNg3dMzydtupM3ZqdR3U3rXuGV8d9O38/p5tvPx+u/21D1vt9Gk7KBSsUyraAY2i3T1r4Y58cGzXX7xii7WWDY+7Nuj07ejwwLp9niMgfdcaBbNTc3N29cknbXhjx4rHHaszAo0xYRxCN2WKLy2JZ8fMTd/1n49+x0++FMA+KcZvBWBHAaaYJw1sH0kEeILBVsrB8ivYmfU1u/v2c3b7mdNitx7u7WltsO6Pj9iDPZubb9prX/+QnTm7JXbchOdXX7QPfPLz9j/+7//SmqtbGvsnjiPzgIu6YgXMwFJTyUcuNxIjc4pZEVIYw7HlSSyIWYWCtTuMIrvOuMwJE0gidlgxr4JPrIqkxSi5gDQWJpYd8Q25B9Y3eSm5gugsQpSkT1xdXLDcQtMqK4tWX1sRE/uQsadGwzqjsQAhAGYY0vfceYdA153DPWtUqrZSbtjgyjUbXb5o58oF+9G/8R22ib9k+9AWVJwMxNZw+QcHG3TwS3IXKaSukkxef3t7265dvaqEZXNzUwmnvAWiCUhML5VsF9kNnkUFzU+MUKYO+LTmFFMYWyW5AsCme9/utMWcBESQHnTGORpGPfFSskjBzBwM7ejw0BPm1FwMJgvXpHMEnUfiegKjWdQxHsZ6DDmvGIXkeUUCzd8jKUOCyZ3EUYkouXyL9HsXrD+eWGt+wQHoQces37bi4MjB61HXSqO2lQcuP0ECjJ8EADamjeUiZR2mJ8nlfOqyUy69WxBDrnN8bOWcGypr4gRDuWRqw/0K5oCkRZJxFu+N1yF+1Rt1yWcR/2GELQC8N1vWGU7soEMz0qy5sGydPiaeQ09SJ+gY9g2hC4DE5uKaAFgAbDSwmT6ZltHQbgkIby2tSi+ZfaQpo1RYEJM5LwHm0KUHFM5NYfwO1TCSn0WBM4FJqpx96nOP2S/9yr+3SmtZ7Osb+0eKq0x+ARRIZmZKDjG2xaV5+1c/+a+Ut2Cy+eUvf9k+/alP6fxGA9uB65btbO9q3JVCn3UFIMUZSQ7BOY03BaX30XFH4CNj2AKQXQVaDUC07xebdZvD1XLQtnH7wHKjnpUKPt0G6ItXxGAEEMCUGrIorjkpANoKPrVDIQi7UuOlXqiARomNnSa3uC5yGa1z7h86uTlY/i6zo4KavCwZTnN/ffqBM94lNyQnQqHCTivkrd07TPIkFHw0gysCFR3cQxhGVa5P4qG5BOPVcpIUQt6lXK46WcPGynEhCnAv9Tw0heKg7/xc05sS46HOO5rui/WSrc8VbGt1wU6d2rLVtRXpxc4vr1pjYcVy1aZNy0177tI1+2f//Cc0yYSjTLnkk3jcnw4ATAIFgtVHXKJ45F4sLS0qV9W6p7ge0NjhjrluJ/knjRz+nT0VAIX+P+lHi3CR0YQ+YcmgGQpTDSblRCAIPyMz16Tdy61cXFq273rz99iH/vTDMnCDEfvgQ69WXgv7mvu2wXtv1qWtzlQW96jf6ygXVgEMOyzJ9M10NJXzaQ4gw146KcZ4D8RXctYowlRoQWrQeDymcs6siwYZ8VK1gxqtkxn7NeqJqCHCvJHY8Z/CwM4C2Ox71lowlnntGJflfoeJmgq1hB5GrhDXI1ZjhngUDFvie4DHMhGWnnFq/KVGOOuSJgH11U/9zM/Zs+dftJW1Tbt05bqISQeHx3bp8lVfJ8OB/d2/+3fs27/92+zxxz5vX/jC592ojprlZv+eBMryvkJ/mmthz0cjVe8jTQIGscf3qGthw4qk+cSz4flBeuG8kvqPjI8BAMauv16raRKIvPnlL3+Zbe9c15pgmnF+ccEprukeEQMDXI97ybolN9a4d6noU0vIF0HwSXIZAKmsEYFx2tsep0rlpu0fHGl/kDOTP/McyQk4I4m/ArMbDf3hfnBfALW5LhpMwcIM8MCB/ILyAX6W64LZLdM25KJ6PXvNax6297///YrpNJD4nZ5PkO97LGSfMykVxo0z1i8kKaQ8yS0SMSXAxROAw0Ftl9vxZrCao8nIUiADcgGwJaUvDUPaTTiJr1zn3JyDvTScvFHMRF9Vpq9MswiPgmDQ7dm7f/Nd8lq4con8qSliDb8LFrbuS8q91JSocB0u80mj3qeZXbeYXIDaWdfKPWwgcVK2OYwa5+Y0tUXtLQLABI+oniaZAa/bxx1JLaBLrTNK5zP65TUxsGGOAsjPLy3a/S97mb3pG99onUFb64wzlCmSYa9nmyur2hOTwUDMb/fR8klYB3vQX3Y9eCTpAsC+FYMyi2ncVHik/03UT4fxXYZP8iFuK3xj/8AO0B2npiqWNCW8h4yLppOKkmykSYNs6O233/4SKROAKGe8w0DxqafAUQIIJIZkY5HiUQZwChAs8JkZsJ2adp5DezzmQ2SDdI57LPBJDD6y4LpeByJTt6MaVwA27NYEYDMhiaxh/+jYjgCw8fRK61LaxWAmKbdgjfPe9tOUMcAidTfkPeQ8kbph+iu0e+v1mvt+MYmQTA1lQlspSwfb96yD4JFr8j6DjQ0+Rj0edXT4jWlKKuFwxArt+9T8Ci+EwLp4bT6IVTKXx1S021VzTCRDzMKTAbtkmuQDlpp+6b6yLzD/Fj6gP46hqcYjT5XkGEbvCcCWIWXVjW0hxAxHMyWCUCsAwKZhw7OAmc1zlVoAOTj+LwDO0ySnQQ6FjAvPD0NsecJ4DiJpNtj5TJmnnNnvDWwDn1LxGgoT0RNGP/ck1umtGNmxbmMdA2BL0iPJlMw+8zWB3U4SU9WVcoU4j7UuZ0V8khnm2iFH+Byf3r8krFKNMmNgQ+TgjE6v7XjkiVdU7HWuJ86uALBjj92872IPOXbpP6fYmYDv+Dm2WuC8rmEfEion03jR+A7Jmmiws4bY05KNornRbsu7ySWjXPbq6rVrduedd9ryyoreI7gfZxLrmX0TOYpPMDBBcIJbxTVGgzow55iqzN4P4SOveOXXnQjAEPoSYDt7gfQ13TyBGSd0dyW5yWxIXZQ0oqUFJYnTxHImmSgXrQFzV+A1TBkfF0PfmM56jDjrRZSUnQRCbjYXq/GvNF4QAY2Np1+T0P2b32AWHApAKD7H9elXznSoTswaXQbbk1veNsUTB6MevjQhc+qwSqKj3hC758bOrh0cHWvcnEDAeyO4aTPpGkMmxBMEP8g8uPCuKdJcq+tEg0ZgZRqf4P3f2N6R3hq/kyTPG1NesPDzOiDFWhvIkKlWKUg+ZH15zrbWFu3c1pr0XfvoDCbt1ejGRzAIYXwKEQEktbo01wBVV1fXFCQX5hdmbF7kCUjWuC98EOAI+L3eQECja3HnBAREckDS0KjPeYEKy1Nd9uJMh5quN2OMzYVFFbvPX7hkl69tO6iGJAAGKsOJsxwb1QR+YKKxbPfddYedO7Vhj3zkzySjcHSwpw75wty82Nqwf65d57W0m2cHdX/oAH4UaawfZ5AwWshB4H/Y2CqgpyYQ/JjxLLqK+YI98NCr7a0/+A575ON/bvfcfY9927d8s7rAH/ngB+wjH/gT6x9jBnZsq/NztrmyYEtzTSWBAqMBopIxnMZuKhWNm1KI8yw04pNGcXhWNDk4iNgHSpiPDnX4wJhWkklAR+OM8RikdhiTJ3nQ2hzYMezxoyNbXFhQgqeEMTkL03El2RNrC7Y3JqzJnMeNUsz6nUMrFj1pEjsKYA8WWxkZmIa993d+z558+nlr99FLKkhegN9ZrtSs0zs0y7UtNx3amdUtu/vsXTbqTW1hac12YEQUC7Zy/73WpvF1ZtP2p2OrLy/Z7vGRdQFMMf+8smMjmPkA3zRMdnZtyGiWWDMDAQdHO9tQMm2xWrXlcsW+8ugXrDwcC8CGfaABMZ9FnLEPfHJIJUwmb0yhctbF81jox9V/xofGB2NAXr89vcgJdB4JjcflGJz0hF1jc2JEFFT4F6cja5ULVs5N7PTKor3ivrvtzOa6ba6t6pm+8MILdvHiZQGkJGVLK0v2+jc8bKfPnpVUyLhYsWJryf74o5+0f/6TP2fV+WXrihGZdL5Sk4fCBbkkmQYedzRCDBtWMkjShUNb3Y1qNbkitqOb0cYomA5r7i0Nz8wIljrbqbut7i2HPAxB2Dqw8dL71s/li1akgBz0LTdfs9VTG2Lk7e4f2CFaqfWanXvDa21/OrGrN3ZtrjFni1WaiiMblc12YEsXSrZcLNnuU0/aUrdt33L3nfadr3rA5qYDm6/kbDJG/ojxUY/bubFZrVSxWr6sPQFoiIETesIA2MRdmFc0+WBw8D651zGKq0I+daSVCEjzsyxQR3JLcu+muenNy5CA8MTV3ZuJ8ex9ktdJ39nJnF+cJ14QuFkhX2M/R+daZwTsitBQT4WVRjDj/DQHeHl96QBWKjNtOu45oG9I0LBK4fFQ3IndRfFQqtjK+oaV0WauVCVDoSc86Nm0d2zl4bFkRNDAtt6hPAwAPNFgHve62qeAe/0+r0kS4WPL6BbyQWHL2scNfdQfasR42HPta3IWzqUAmSjONeqm89uBIu5FFA7Eze6wqzXIdXLWzM0vWW84tXKtJcYr8hTo/BaZRMBoTmwZwCUvGJBeqlQbNi1WrDN0RnChNmf1hTWrzGEqWrUJUymc/zobU6wJ1ihsHElstW046ol5CgMdIBkm8KA3slq9ZR/68CP27v/wu1ZozNl+p29Xd/fFwJ5O8roGzDQ1Kl4u2N1336VR/729Xfvc5z6rBiQGxzRZAKuGAwqZsTc+iwDKuNTTRCB4K/IlILgyM/gD4NEUwNSluJAdoSl8tLMjRvHGyoL0u+erJRt2Dm2hWZNHiCQrdL6jhV0QkI03BFEvX6nZ9SMav+RwOd0jOdSzjmEx9vpWrzM+75IwJLroi8qgiFFUihiAb/4dQIsGQ/JVQb+XBJtDSuZBGpmGSejFjlhwSYYu/C2kg83UQNLUJv+jWAN4EE9OqcKJXjEGyqxxTZhBNGCvV1wCC7B60OtINg9glqkY2PW5CV4cU535p9cXbWOxaitLLVtZX5chKPrx1daCfCTQYMcQ9BOf/YL99L/+RSuUGNevweUTMcDzXmfyOHslJvs8d2TNszZ4v6z7aLZFEUI+IR3UJOfnObaDnAEWhA5z5Nt8D/GK2BAxjXUECOGMqJJrgcLCVqHPZEnT3vq2H7Df+o+/LbLL+saGbWxtqrG3tbmptdSqV2XGzf7vHx/a8nzLBjTu0h5m0owzh6YphTYAK0yvVp3mvZ/brLMock+AFAeooy6IOJeIcFaoApAUVIwrz+kPlOczReOkDn9tB8hcK1/mrzQIBNL7yGuYeemUzpJ8ZOTuRpNi/k2Il0fO9KvVvchN+XvkH9lCNnSQs+Bz3HfeE/eaz+R+yvdSsQr4pOI16aLG30+K2NSMLRbt8uUr9rM//3/bcbsjrXpyK9jX51940Wsz1nYhb//wH/w39tCDD9pnP/MZe/zxx3zqU9O1LhOo5kUGbBAI22x6nZP+jTUSRmW8zw7eGemeepxw8JO6BmkMGqi8NkAOTbXQyuY9c8apOa2156xHZDRqdWRIaEbBCK5o+kHTpdKudhal8ie8KmhipNfiHrveMixCphmGkqETqOuPz/M9eRbRMJzK0JoGXRisufSCMy7JyePM4b7HnuQ1tIcAbgTadfX9QdZSRsmzFHvPzdpotAaDnfsC4eRPP/ghW2FaQ/fKyUbZZoi00VPOFo3rk/Xv2hWklTSJg/2myYpUe0ZN6WvGSWJa6yE/Rg+Cc38yEduOZ0ZNR4ORWpHrR3KDeg+ggxyutbBgfcgWTMMtr9ioP7KrV67Yu9/9HruI4XqK+Uy2kA/BjEZSRCBd+r2xzjF8nQy6PrElSRZ8RCAN1KwFAAhTlpqdqd6qax1L7iBNcMGcPgDAS+aeTETha4RcGNesEfk8pDHXemUBELNe9sDL7aGHHrL19RXL5wb6/TxLjOgr1FasL76fpluSNok8WHUGuEI6/wHcs6TAm6uIAKVuVV24eoE3grhDYrgn6b0x4Kzl7cXLV5Qzgy5AwuDMArDn/FdemGI2NT51NM8xWLBIkgUbM0uECECZtRR7OwhfcU6wugIk4yyIsyGadDx/1dVTb0JwLTTTec40WfngeQE0A/z6BJYTGZlcUU7HI4kped0LJwBSg4zYUzTMIM0dHNjxwaETK5Vbe3OQ+A2eEeGa9w3xA7NCvkYM4fedPXtWzQ7kf1gDNNLW1lYVj9h7+/sHej0ZrFKbJm3raBoiLxjSHtpTxaImNdUsHY/txvXrit/ce2Ij9yLkXNm3fC+vFQ0n/h0AW/cPFYQE+oZxrsBd+eN4THTPNZe0iFjH7SI+cn4APAIeS/88NXZ5/97oTeRO3Y+qXbp4yT19wD86HasxdjYeqUGk+Jh84zhLg0xAY9y9B5i+4Ax1ADs8TqgxRCaEMY+PUtLMJleI+om4TS4puY6Zt43neOCCfC1iYOQv/h693tF2THlA5AL+OmmKCT1xMCvVComFniRcZ3V3qmFDBSKLNUoGLOnYa2In1b/cYxH/Mg1kAeFqgNLU80ZeXFvglbHfI9ZlP8/yhIwklmqeJK8nohNZoqSUfLJOUywxRZmmKMCJ5P8V51pmkiUbb6IREHmQx9CJy0GRe7TcY4Jzinwd2S8mkE+fOaP1BOFT0kDCVLxJr7qWXS2/Ca832Res55iYm9WtNzXws5hI7oFXfJ00sHUwa3H4pfOCzvhykxJABen3ZBaDkkYCIKwuae6EyYMzPHxBu7ENXVMAbNgWMRpMNwYdwQGgYEqaZ6+fxheyiVeAuJHA+bjFSfcguwi8SEm6OZkbIDAl49gZgLwnnelQD7Z15r0C2HEYqiMpTauCa05zdCSzA8Ln9e1dFRcA2CxOlz1Jv3P2+ieuw77YMQRx0J/X58AFwFawFqjJGKpmtzRW7wD2UUq+kqN0Go/25JeABeBCMTy1wnRkS3N1O43+9Tp/VqRf3O11BI7iNu4AgG+8SCDZdAo0Gl9xYxXXpvIE0Fl4ZXXQKZIxieN9iN3XcRYzjQ11NnvOWPZxXi8e6XBTNLpxxHQGjJAMepI/Sk73JRWKmD5dunrNLly6IrZ7vbVog4knGNVK0RbmGlYt5jTGe9vpDbvztrO2trRgf/R777Pbzpy2+VbDdm9s25lTp7WWuYeYTFEc0TQgodG4fhq1iQ0bAPZw4J3MEaw4RszYiJaz417fDjG+Qnc8n7eHXv96+963vMU+9ueP2Ctf8Qr7pje9yY739u3Df/J+e+RDH7Lu4YEN2m1bnmvY2mLTWk3XSOIR15tNHVQalSEZKlesnPTiAsDWeFUyRGCEiYNWY2y1mjrAHNDcQ9ZlnzElaZYC+hR0YJJgSn8PwAc98nbHR6bqDT1D19otisXcqtf185IjkdyON7H4QwNnPGZc0+WEiMcUmITPaa5sk0LZHnviy/aHH/iwdQdTMRT7LE3Az0LJ+qOO9QY7trjQtFq+ame2brOlpU3rjXO2OxjZw9/5HXZQKthRuWD1zVU7hPlYKavDt33tug16QzvYo+gcWoFDjBjCgYxmkxKZgRpMw07b+siQwHhfXLKDq9ft6Pq23KkbHJ58rzZYANQpfCfTuJNgfvI9nn141HypEtytUs1bfy10s07g71sD2BHLAmgJxhXVxxCtdsaghj3JGjRLeWuWcnbXmU178GX32e2nN21laUFg5wsvvGhXrlxV17s5N2/Lq8t29txZO3v7HVZpzkv6Jd+Ytw898kn7J//iJ6xQb4pdSjLsI/dICZyYqRXYxzQPpB3mIIH+JCAszpUwtQhTvSxYCghPMu/JuCdZs3MGDTwOumBci3WdwHBGMTHwKTasTfxslWxuoWWFwUhMpfZoYt1G3Tbf+DobLcxLciE3LVgr76znaaNs1/a2feyr27Ol0chaR0dmF160v/XG19sb77/bBvvXZVI6AViUeS/VHvE0ZyXasNLlpNiHIXakPUeiS4yEvQGAzbVgChPJd7CfxXZmXBq9z8SG0n5NLGKNBCbNTe57JGBxdmnagtegEInvk/m6yzQFg5qDI7TlWEfo2vMa+hq63BR9yaxJNVpqqvJ3wGpGInmmUawggxLGJLliQRq3xGrFTwrcUslW1gCwm/q7jGFoTE5HVp4OrZUbWj03tDxs3e6h9Tt70gOuwaBpH9m427aSja3fO7ZSOW/zi3MCHqkIlW8wRWJ5STegPwh4zdhvjB/y/oNhF0zLaEYGiyBYjuPpSGtGcg+TqZUrnIUNqzXmbZor2ThXtBs7+9YbjqyMmVSlqiIROSeKPYH8NLSRCCmg5VywUb4i0LG2sCoguzMYq9GSy/t57gCHn89ycJSRE2AH5yOv7kUYz3RK82iE1nfL/vTDH7N3//bvWqk5bwf9oV1F2gOw1RjFBUzvKD+ZTEf2Yz/2I/YN3/Amu3DhRfvSFx+X6ZpP0fQ0MhuJu55NqSSGBEUZZwosOk8yPRcIppuKQp4DWs86A8yQ1yhRxE6R6BrbXL1izUrRmrCxJYcykO6+wFAyQrRRJRfiYLYVS3bQwyQ1mTUCcMPKkGwIesBdMcVp0lIY8bw5myoweTAHzZkddTs6c/g5cqNcsSzZI30Nbw9pJ7scl2vsYQDqYDS5FbGQHMTH0L3JcDIF4l4SOvNSfsx75+fJ2ciNmBDRz/DvrCFYi/Ik0HiZcSuW5hrWKJMrjqxSmFq1VLCVpXnbWl+0Rnkq+YwlTA0Xl63SWrByY04yNEjTlBvz9ujjT9r/9VP/2nJFGg6MS/O8vcgfYCgqUzPPQ4M5E4UbjbQoWmNCa1bAJeNA4msAevwbzyu753XKZcDRmMZgvcF65XUBroJ5Gewo4hbnBprXD732YfvIxz4mwgDMnMWVZUmMwNSBMdmolOzMxrqVc1MbHB9Zq1oWCKFGDvtGTQ1AmKn++BHja+4EwIYM4oCy5/5JUz0xfblOJ8r49ASAGh4LsNABrgFzaM4wkq7R8KFPmjnQd2K+GtJdGq+P6dNEarkZwNZUZ5BXJAs3kXE4sZ1ij8VJ0TY74xMLKxoI8RzjufD7sl+LuilMlBTDEwOYz2EAFtcZ4LgX90gvDeypL3/FfuWd71S+XanVbXuXCaGxzBtjEhYG4o//Tz9up0+dsk98/M/tuecStM1qAAAgAElEQVSe1VqvFNwsNMDVaIZwvcHg5Xq599FM5JwMYFfMwDB4HA1VF4SMCN9D81fFMgQRmKMyIve9x5+NrVMz4AGAExkNtI35TF4MIE2sllSSpWZoasJoRL/TnQGyWvPspdnIfejG+vh/sNrk36Fh5JymjHimIf0SeyeeX+yrALDj/nNvdE4l1r3Xsj6yr/OKOhAAj8mJ/kA5C69FngGzme//7Kc/Y+trq1qvWQA7WKt6LQg4qm98rca+9vVM/HB5mPj9AkJS7RlZa6w3rsVrQ/99bDygRWSIlO/UkSB00J777WxJYoAJmIKI0FqYV86AZAMyIfPNeXv26Wftfe97nwgAxHyAMl4fg0bkCkRck9SOa3LHFCIAdh37iVSDA6ywJ91orympSLyFaDr6VLXrFvu0Fszrge0dHabJQCaBwSIcj6C+o5mKL0lMA0nTe23FHnzoIbv//vusXitbKTewGqbJsAtp3hAPaGyg7ctZofPEMZQAsQPAFrYhKZ+vXjP8ZQA2TGPOPF6TqaAxuUalau3RyA7aXbsOUJoITzQrASw10aKGZzLCLRYNFjD1PIx99iof1OXRsOA6slJMASLymf0Y+SE/p5gUOrdJ/oJ/j7yMs5gP8hYOe3THWZdhYEr+ykdMoGSbK7GGFV+oHTALJBdRRxJH7JHyEqZCMUgFwIbEAYgsDxTYxZIpcjLYcbftNQXvg3Ps6Fjfr+stuQQINRKPCClAcgYIKAB0xCMaTJLrSxMz7vflMYV9EpMZvH54iRGr+VnlFdOpXb18Rd8HAB73nHo84mJMYQQjm/XL93J/YkoqYms0El0P3uUreN+SB1OT19muOkdKJds/2Ndn9hh7jfeNdr+bzE9cVodJTRnK+nuIcx5z9SJTf6OBzeH5cxOATa0RYDdxwb3yPCdQ0yj5EaBQwOW1Oz2B2BARmK4lQHEdxHHlW9Q7qVDk+Tub28H3WF/RZM7GM5WWmXM1YqDWIL4nyBgz8Z6RWCEX5pnThNStUxJEDuskshm4OsNEHBdxkYqknw32mc/NnhWxh3uvaVOaaJKyI489IevGtd4ce7OY5ez9qPGbarPUYI/pXDJaYp7nF16DyQ8hXbuapeCM9bobjicFC8Wt8CdMTd44wxT/k/QP1wB+NCD3Tw1PGmPEbuI4r/Gylz/gWucpPrjhOfGBHN/vDXcZYkysSa1RfiZNe6ixm3DY2XRcwquVMwFgK6FNbLmIpkqI1TI5ARWynTdpgLExlFDB/HX3eAe+0XZzJ2DvQpoAbDqUAWBLXgQdX8Drsd/ASJT5HOPmkQjF72YRxd/931KHKD2ESCBufuDZ187+nQcy63qog5dlYJ8YakhbMS0A6YcRsBhT0kSDA7tsvBs7ez4CrgKLReMjE+ripwZB6AhGJya0t6WJlgBsdW5TAQDIwcNXwjQa2/bOrkBHEhyAKe8mVrQoArgA1NKfZEZGEXXHuS0Bu+jjcuiSvDAyHWNhJA8EywCnYT+ISQPgg7lh2+VD6Ah6B9CBVFxqGc+H6cshQDHNAvQkCTC148wqzI8k3k+SZtJB4ucpoHnvHJ58sAEARcRYyxf0ngEQkA3ZPzq2Z59/Ua7QeYq5cl1MLeQoFuebKkAYxYbBs7m2Yq956JUyTdy+elkJd6NS1roGzCVhJ6iiPUviA/sRUD/WkLMiKOp9RI4OvRJoND3FAoIBlrP9dscOAElJGItFe/03fIP9F9/93faRj33UXv+619nXv/71drC9Yx/8oz+wT3/sY9be27NRt2OLrbqtLjRmADYJEhprHDqRNAnggj0gthyMU3cE94mHnPU7rlOGDAZfJ0FhEXMQsr5IqjrtY+1H/g5TDOCNRIskA3kW7oNGPWX61puN4PFzFOwAFz4h4MFQI8ph0IpWMCF7NgI+FssOoAIAiM/v/I332tXtAxXmN/aOJAHDATUco6nMhAKyOTWbW1qz+sKKLZ85Z/WNTbvzNa+2L168YPuMXWM2wXop5G1ve8e2r1xT4kNiO+oNbNyHhe2ASokrgmUw6CrezNeruufz1YqtNeesMjW7fuGSvfD0MwIbvDvkbDZ9TqdHGDScpJcZADu+ZwZin3zXX/VvijV/gb390mw2miieyPpkCh+KgYDzMtPIS1O1AIBdzMlM7eV332YPvfx+u/fO2zX1cnCwb1evXrMOySISRuWKGHJnbjtnG6f/H9LePFjS9CrvPLnvN/Pu99baVb3v3VIjqSXjGQmDWcbYCAMOPGHPX+NxxHhmYMAYYwaGbcLY88dMhMMOvIBhsJEQoA2EENrR2g2SelN3q5fq6uquunX3JW/umTO/57wnb1YhCU9QHR213Hszv/y+9z3vOc95zvOcsbIA7JpZuW6fffwr9lM//3/YpFiRpjn6vSQTgJuRiEuvn4QEo8SbAGySpQDldf0aqTrhqd8AYIvl7hmCx17/Th1OCdzWRH+SIRFTU3qOmAYCVtVtQIO1iaZ91trbOxo3HuXy1kYW4uH7be7iRetPcnawd2T5wUQxrLQ4Z5uHe4bF3PH2jp0qlmzu+NiufO5z9o577rbvecsj1hj3rWwDVLIlDcAZRgOIkVqAQEkkEHMln5TMEkl4UjJO8R1MxGA2hREL3+/xzeN8MO0EmKXiltcRKJyaW3Fucf8E2Ha6aa0Dsvt5TNzlPUk0iV+A09OkljHjNCmlce5ORwwSkvn45aOYXsDQ3PSz+ITBGAVNaP7xLIjfABwapy8UBWAXqjWdgcR70gCmAiqZkdWyAyuOOjZu79mgvWv5SU8Adgl5mPahjZENyFBMdqxY4swbq9D0xkl2CmDjhj7uI2tRsdFgJIZeFA7RJCCOe8P1ZM8EiM396/SOrVLBXIrx0UNJiIwtb4vL63bcHcp4sDNA1mIsUBQWNmwmGoo8L14fYIVm3DhXsBENlVLDynOLVm4s6GxCAxujZc4+vw4HSQCEAbE7FEtj2Hw+5ZUBOUuaqwDYhSyxv2Z//LFP2bt/7wNWbLRsr9u3jd0DN3DOBDjkbNHy/ycV9m/+zb9WgY7Z2ssvv2TbW5tqrnCtnTbnhY96s0/Y04DXbsRCcefFTADYYh+zvxLQDoAtw1g0AodDm6NI0+c4sOXWnOUmA1tuNazb3lcxicwLRQv5nIBr7hH6ptm89QGmBn01guVxwkSM9I2dGEHewHWyhmm66p6hpZi040nAyRPQmuY1yCBzBZcd648ndsz4KY13mK8JuPB46t1H3gevDQfXnWwQ8kXO5PBRzGmLUrr+LtNGQaUcR/qxjLN7McqK5cyBmQpxoJLP2mKzbvVKXmB2o1oUaxgAe3VlwfKZgbVac2JfV/AgqNQtW6paZgpgz2mC6Zf/z/9bEiI5JE5yFNaeLw+HPRVE0wYTE3XkBwmEitFV16EM9nliWieyQpgYBUh6Mwso2HUBQARQDrsVyTfGz8kdxVxPhTPXBkjLSfDo295qx/2evXTpkgDshcVFqzfnJI128eJFsbdgcq0vLdpCo2YjwC0aAIxySzPWpV/U2Ej+CDRAMpmJVWkMqLnlzYYA8qNJIw+YVIi5hIWzyjTOiiybmhgDaeYT22lIlTGOE2vf4+B0iigBgDJ+k0RLSBs6+0mknZlpzpRUCHxXAwYANQHYrO8AsMNYNuqaAC6mjYaZAjdYtrx2FOLE+fCviWccfgDhWRI5g86UBF6xbtnnf/KZz9n7PvAB7X/Mj7/20ku6R9c3t1zWp9ezuWbDfvEXflFNz0998hO2vb2leg6CAA2IOHc8j3IQNsDOkPSJmAl4w2f1yVZM6d3ECWa74pB0ql26gCaw4oe8JpAgPEp6rc5ga84vJGY1jSmvycS6nquLictex9h2YX5eoHaAtWFQT+0gNiExkHNb2rVMqfR1PnY7x2J8wsYWEJTASX1Omba5lCOfg2uMyeXYQ5HrRAMh9lg8D5jB8Rz13JP8B/GQ3J/ciM/cmJtTXrC9vSP29XPPPW+bGxvWmmuIqRp7XrV4aMY6520K0HMts2Ag6xePmKjl45qimRLNkun4eJITDekzpEACwIb8gpwQz433d/DRJUbJESR/KAC7JRKKxue1X3L22Bces4997GP+bKX5m7NGHY8NjBzbLrGlRnhihycjZhqBc5WCJloCeOfZo3XNNKmM7qZTFN6Yo14mT0C6TpNHGBcnxShqUupUxyOQ6PMaFYAPiTGm5G65eIs98i2PCNQc0HjPT6xWLgosp74kD+P89gnt3I2T3QkoDRBMsWW24Pg6hcNfBGAPuz3LQ3iyjOojfGGYbNo+OrLXNjatk6aEaLLDNkaKRrVhMksLNn14W1GDx/6VNvxMwyzWduShszFoNu77tJODisRZsS9T84OfAUjX37Nuio6OOX8PlmoYGUZOPLuHZoFDGa72upJbU3wlXiP5k+ToALD3d3dEpuO5uw55QfW8QDqIXv2OznCeFfEIoJtcST4SAJujkZ05e0bfwxQ0zU7uI2xprpM1Sj0dOBWfL2rv0KkOUDomAblXNAx4v3qlYjtb29ozAWDzfbM5LJ8fvIX7IXJOG68Tn4LiFz/Hz/Pv/K9cIDVx1UhSze4T2FELiFlfLEpOkVyea5ImN2QwMChNdIARDXwCHyKbJMUwbt9zb5HOsRuajwZTAFtoHHJ/nWPVGryPn2eJcSxA0cl6xE3VGqpjRwKwicfKuMiXNbXomFiYzuqZ0+jUhGjFiXCpqRnTJ7ONujhDHWtzbDLAWi6hXGSSDPzE84eofWTFnSaDNC3hQKjLV82oPShWpilsB1pdF0nxX3CBT0eJlBhkoiTjppxGGeMJhS3Ozzg/ZnHMaBrF92gCzznCCY/xZhjPWVhiSox4deIgOFEA2Ir1SCDjFxUa7YHbzujTz55j/Ixie5L1gZZC8hWTjJ6bFIQP8v+b3/JoIhGEBJrjFTyvaEAxKQ9uKGA/EeAkdZOm6ab4gY/C6Xtm40/mgQcedQ3sJNzvI67ToUo3uEndxJPkxBdBJCkERy5cBbS6uW5aIHPEEc6kSA8UJOFAsJHdYRot7w3cxDCAmkg2ZULIIZKS7jhUI1mI4BkAdiQGbP7ZJDbY2l/nbNA/xQL0B0Up4wC2RkVTd1HdNcBqaQLBMHQdGBK3ALAptCiitnf2NIInAFvJQ9Hd4lUIOVs6RNP9vrsBT8iHyGyD9w7WCwsPLWju78TsELOwvX0lBmoaKBGuyiCMZF2a5ALYXeIkzwh2r2PL83N2x63n7Oz6ii215qxSyutzNJrzUwCbQ4zgxGIiEeB1SSpWlpflQMu/A/5sbl6fMrH5VIzQAFzDgAAAdSDBA7KcnbsOVBNsjrt9BSlGtY67XbHLFRjR46rX9bxZ/IAiHugIGG7oRic5X8QYc2ivX71ql69c1ei2DKZg9icDTIwaq4yP5bN27sy6/fVve4d99cmv2Ksvv2jnT51SxxD2ItfMdTEWxuaGSYkW98mYsMQNHKiXPjjanejjsf7HGmPtjsa2A4DfOTaUYMf5gr39O77DvvUd77BPfvrT9q1/5W32hgcftL3NLfvIH3zQnnjsMTva3rLJoG+tWtlWFhrWqPsBxCEJgM1986BgVoOBpnFIQBDXm9P4blwTIBbsAnQ1E3uSQsC77CNrNefsYH9PiRUAtvRokzYu79GhO2auXUTSBVgdo3d0xmACEmA0dpwO+hhbowmFCQQxQnIxvYGaN53+UKNslivZ3MKy/dHHP22f+txjlilUxIQt1+csi8HFkOcOuDGyYS5v3UzOTt91t731O7/TSivLdr3btb1+367u7KjQlFMy3dbhyLqMUA88UMPMQ+vM+gOrEWPo6jG6DkBVLNi5U2tivcveptO1uULJDra2bef6dRt0MaPwwmS2cJ/CyNN54D/PjvZ4OE1Dv1GI+cb/ng6em7/hBML2zuw09nno1qGl5pBOTjbHQAA2wF+tYLa+0LT777rV7rvzVjt/el3Pk4SCxhBJAvEIYIfGzalz56y5uGSFiuv3jvJle+qFV+wnf+YXbAhQwv4TAAf7OunhaZx0CHoi6ZZZADsObu9GO+MnDvjooE4TXwVg/4xxFzWqm5Iv/bwSAhibjEgmx2jJDbgGdjZfsVy1YvWVlkDAzSuvKeZkYDmUila6/aIt3323dNk3N3esf3AsI6XacsvagIaNmnUOD613dcMW6Zhf37T1jNn9ayv2jofut/KwaxXYwxnOMdjfjOKjCTywcqFoBUzoUhHM5yC5Dd07GoD8IjbHKOYU+FRx4AA2P6episSMDjZHFJyzvg9x78SG6fU1eSBDyXT4RzEegDr3PJgznsDn9X58naSePwd7y5sG2SkQxPU3YUwBlidQOwpFNU0xskGHEvZvuaTkBAmR5bV1yyP9AMisDAsPgqGVJgMrjTuW7R1a/2Db+ofbVisgL3IsBvYIE66hs1ZHQxppeYHM3OtC2bVLx8k0QwD2AKkaml+AsYf6TCSK3IuYQIn9E4krn1/JpNirXcsVMspZiF31RkvgYLk2Zx1JHuWtVJuz7mAk2SoZPArEdiNAyQBUa1YoVS1XqtoE8LQyZ8XGvBVrLTPGy3tDsY1lYKuAMdKZjRmiCi01B9GIxuTEzQLFGGNtM8kyYpS8ZH/0x5+wd/3uB8TA3u30JSFiTLJI/3kk1hmg9aNvfYv93M/9rD371Wfs0qWX7dXLlwU2sQYAGfd29hKDvmRbW9seS2iYwKhDlqPnvggykBTDx1kvgLMy40QPOo2J8js62ABZMLArxPJu2+rloowoGa3m+ajxMBrbcXfgxp75kvQ5Ac7ZszxfzjP+lym4AEukbJDz6iXJK5pFznLmvOMsk+EaCTCFJ5rag6HlSxWZPPM6bVjKYdoEeKEk2QFsQASdWTKz8nF9HWRUMjMSdsGgc6OSyKvQBKXJElNJScM/mWnL3FKtkLGkVBZbdauXyX/NmvWKGu3zrYYtLgAWkIPNyTAzX67ICDRfrrmeOpJO5bpdubZlP/9L/8IOj5naKErmgdanPFPQ205NM+IG8YX1HYxLZxv6hEIUIAIPE1imPZVkD2KPRF7sBAQvMolNvG7ED34OgJD/Mb/ivlLMRyHP90mTszUvM9FPf/YzdqTmelbsaz4zQPby6ootzLc0Ebi6MG+nl5cEXg87bWnha8rEOzsOYms+wRnZkvHIwMTzc5jrPAHpk2lhaoZyXTRwfG17w5C8akSOT93SY5Kjo31J4V2TLAPMLzdWj+JRBZQuxwvrACZvBrBniyzFeGL0TQA27D2vrRz0m2WPxWeJzxO1V8Tf2YKcawodV/7M9/DMg40/rXNmRsgdUCrofr7v/R+wP/mTz1ilWpdB+Je+/ITAbPJ69hbn2S0Xztsv/eIv2Qtfe94+/rGPKS4063UB2LBcY/InplsChJmydc0SC/qE2SmWVWIvO/tNJXFqOLjMAqCo7gsAnbSwPc6Ti7iJKJIIJwziMO4DcKcxQp4CoLmyvKTahTXDlKWfe2Wdd6ydWPsyAhSpyaUj93Z3p0CEamNJSjqTTmZUsnM5MUEMEDtA6cgrZ3+Pr7Gu2T8xQcHrKRdKxKcgFu3u7wnA4nnt7+3bnXfeZR/5yEe8xpK+uQPGmioQwcuNyfgVMg4BJAWAzf5lfR8e7k9z3wBLZvOvaFj7hO6Jz4BkxJj4SQAGr8e0DKCSM/iSYe9gqPqMehitW8g4koQT07tg4+HEPvyhD9vnP/95N5Oj7hv7c5eMAoxM7WtviDB5owa/JEPyVspOrAI5Dra19NDL0z9zTfJzSlPJWqNM/BxTk7rkjXwjTpQ40vRPmvBITTj2QnO+aadOn7bb77zd7rvvXptfnLfj9oHN18uSjSJecC4pF04j/Jo4TCxTjyEhp+c5vGKHUza/4a+/CMAmB3It8ozqT3yI+hOz17e27cq1DcvS3ADIL5eFDQBGonvMPQlsJOIFfweYDe3keN6xHqL5FVhRnCNx8Tc04NKeBLyL6YSoB2abKBAQaGDFWuVr7nXieeksfjOdnEuYEHt11O+pyanzGGIJEkEQLgbU+F3b3thQbGcvszfIFeNs5IF0If6wrmAc0zQ/amsNOmHL2aira6vOMsUjC3LBZKyGEtcDg5f7FYxR/hyazz6F4I2tuFfRnNS05mCgCWekOvk6n5czMzy4uG/RiA5TxzBx5XV5rziTnUzR0fsJ2KY5n5jgfDbOGCcXOgM/zhFyMBjXxEG+BqkhphhD3hDflFivvOf+/oGTMSAxIcEyBMCuTyfbIAj2ZQBaFNYgbC5JfXi89MmMeE+di5AQ+jQ+PB8LANuZ/E4uU8wqFlRvcG8CwOZMd7IhssQu+zK7VmN9BkbIvYpfRen2F1xGRRJTbhQszEnG3z7FohosbWKXHzvRi44mlIdcB7B1f5LUVPgfsNe97vKpl5haB+OKvRPXNXtezMaA2T+r8ZYaxmogUb9JjgRcxKdO3OeP5l8QcF2Dn/e7mYGtXCdJUUZjaxYwjmbWdEJHEqZjNSiD5CBScq9nL1+6JJ8G1lDkLtxX8gk1MxKBZwDGlPxr4jPrLJbXhOOmoaXuPoF+byMfyzz44KOTk468s5G14RKIG4coAeLGpMmLZjoyMdajC0zjSOqtJgZ2uQhq77IYFDUOS3p3GDAyNJx1U6XjAjZFN9vfYzah1khSAB5B2Z8ZD4hxlkggZ9lls4sj/jztaiQAW6aTyQzRQSLXLJIpBA8qmXhoRAQ2Lx0odTPySqa2d/eVUGmsmIWTL2hzxqYBWNZ7JgY7yQfLMDomDpy7lhCf092aSTbKep2d/QM7gGGo8YSsRiw5tAG5+TeScQczXAMYEJvicm1lwS6eOy0gG/M9Dl32GPqdgFm8Fl1pwGO0r6QbhonA/p6tr67ZxsaGghTBka97VzFnhVJFAY37gWEFOkUktzG2d3hwJFATJjWjukd02cRWZJypq1WAoy9FQxyknmCcaCFxbwlunf7AqnWKvabt7OzZS6+8YtdVyPu4h8xE09iKnILzOVtZXhCI98iD99trL79o165cttMry9ZtHwrUI7hwOPBM0I/u9nz8h8NK95HRNbnk5gTEc80wsUewjCmyYcQfHNhhp2tjkrxczr7re7/XHnnLo/bJT3/K3vH2t9s9d95h29c27A8/8D772lNPCcCGtTZfr0iXvF5Lm3xGQkQ5TTZrrfkFJYraF6zNSFYTgK0xtTQeov0paRaSPgKA6wwJwB6NZcAlwym6mskQdaQmgR/UgNwE1zAspTCGVRAa2BrRBOgWK5tRmIE0pikK2Ptolu/tHwi0yRRIVmEg1m33qGO/9pvvsu39IxtmmPkrCvTh4Oljytls2j5MiGbD3v6332lnH7jfXtzatP3BwE7fcsEuv/qaHe4d2MHOrhoBJZpDSAUAnqH5jW7vwaFN+gObR3sXnPro0EYDtL+Hdnptxdp7e5bjkN/dszLtNQpZGcgwruaH0Y0gtnjB6Vf609cxe3TS9o0d1G+cjt74FQG7odmUXmMWvOa7oyCNoJ08EP0AgnWfz9qox6j12CqFjLWqBTu3tmT333mrXTi7bnP1ii0tzuuZbW1va3pjMBzLWGvt9Blas2ooFKp1AW6DTMkub+zYj/7k/2adsetMw8BWA0qARjKzgJFEnCNBT7EqYjU3LgDsaIZOq4R04Opep88/bRykwyl+VkAS3wfghLa/tP6S6ZZSCzdRpYu8cnbVJpmxXXnpJQHYuVrd9tkXF8/bwm2329zKKdve2be9zR0VbpX5hmXnalZZX1Uyde3FF60+HNkiMXt7xxYGA/tbb3urXZhrWDM7tmzvyDKjruXzOGi3rdPviK2X7U1sAsCZgINgqYixgX5nrztlOPBvAWCLgY0kU8VNSDingnURiRifPRIxGc2mX/FvUIRGne7UREujm2lMTUXDjKlrsERmkzi+l2JBbET0GykYYFWlbjgANl8jHgPMz44Pi8VbxMDWAQWNCiIpUarYyqkzlitXBfrCPCaO0GApTYZWnnQth3zI8Z5NOvuWGx7ZuHNoZcBOJAPGA8ks9LptYY/H3bbAXQBWsdeZmnFHWJcQ6Q3EfgrAPmJ5jFYCeEQOEFNBod+LnES+4JqL+UJZslRM+XT6I8uXajbOormbkwY2cb5Sb4jxx5ksHXX8D7pDqzaaPsFQBMSuWL6CgWPDMoWyg41p7yjOyAyMZ4PExkDAPn/v4VdBI0r+pCSfNPv5n7OnYH/4kU/Yb7/39wWO7x737RqmRGjAEwuVkLpO6c/+7M/YI0yuPPWEwOvXrrxquzu7WhfsC0Br7gd5G3+GXebO895sgA3F2Uwi6mPrnqvQJAkAW5r3aFJSROXcCEoGVsi/wJ7vtgUqANBr/6MjKkC5b0NYxEWkWBj97FouiyxXX3IzrBWZpco/xCekAN0pxmjo5ylAIRNwBiYAm+kTpB6QbWt3e5oAKFVqejacyfQ7OEcpOuU3khzr2UoUo5SpKpgSaM2e9JFRjz1i8IlgIddWMbAFVBCHaPQz/QIrnb0MUQMjU/pSwKzjgfw4Flp1q5W47owttBrWatasNVe3OvIbY7NytSaQAfAd9lyx2hCIjSwNGuoH7Z799M/8gm3voc0JOAVg5qZ81IIBYJO3BJATrEkZ1M0AfAFK62xJeTT3JoA3B2w9H4hJkFmNzVlmNzkW9x7SAzkSjGKX6BhNtVFvvf0O+5Y3v8ne//sf1L4ByMJYDzYjQDZ/XlyY1/qZb9RkPowefr99aCX02TudqQmRWFEynyTXc8IC5x45Nc8q4lYwwcVMSvJLgDcOYDuQL7LNeGTzy8suIQTIId+AsXKjqmQMfDLFp468GauGLCQc9CVTLq+zWDIzNzKwVai7yOYUwKauOUJrOzGwXZrR73XUPrPP4usB2LxffF4nwUyUx8afudZg/YX0RDw3fe7EjvQR8kP7rXe925586hnlBJT2j//pl1S3UGfw/cTWtzz6ZvvxH/8xe+wLX7RPfK9cKnMAACAASURBVPxjuh/zmOIh2VD1piEACK8dZo2xjojbXDMyE1xHADOsS64zxtolFaGcILG6aFaxn6hP8PnQVIYzZ2XGWCrbtcQSF7sx6aNSlyEhwf/sDdbp0tKira2tCfDlNQ6PDrxROzFbWlqWVjwNCfwIMDv1Ue+RAFQ/h5EW8fOVGjBAOa4h6tPI0eL5BYh/M3AS38fPAciEuZoyGk1fJTA6NSKQBURTWoBN1j0P3ve+97lshzTGQ5faZUJm62MHk08Y4sEw9DOgoJpvthaOhgw/x595pjF5EcB76P3SwMZgm/yM90BPnP9DStTH8KlZCpr0hcXcHXgNJUNHmpacbR/6kD3xxBNuAtvrqg7hTEcahRxZJpJMQSXgGmkCgXelghWZaqlVdC8A+SW7Eln7xNnrjlv45AGAXTT0Qg89JD0cuGIy1Z1viI80qPnbyuqq3Xn3nXbh4gVbXVtRzT3odyUDycQNXhzgG8669kaHn1vTWcST2U5P/HWVfzkJEaeGCHQjhoARZLK2c3hoVzY2bWtvX83cCtO1ykV7Tg5jKopJoQS88uwCA4KBHaAz9y1YwxFzotET50jUTBEbZ3PUaGbG+RPfG0CYGNcCs07OHF4/Jmn4+uwEXcSJyLWpU/vdrvLwAE0BU1l1/A6Iure1pfXkk1ReywemJXNa5YBgOz51gSY/ALb8bZj8LhZF4vD8iKktN4pG/opfSK4RY+MzhnZ15NWxF0OeIvAp5aDgBb2eAOxgqZ+cYSegZoB2cd0xXRmTDlE3RNNSckn4C6QpbPlW5T3OBLjOawaoLrZ13ifxYHjzPcR/9jJf4+9Mv4SnDz9LXqbJm/aRclrMUn0+2JUbxMBO6ysN2CaiakwRexOHppXyD7ArTT+4l0nkbeAwvlXckBkyFgC2g/OQ4JzoqnM5SajFeo5838+UE5mO2fjIRQXorTxAchcOXsu0M5Epwk/AJYH9WOffFFsTwz0AbPeZ9Elizh9yMrHxczk/H5nqgcACYYRaJk3wzAKzN1xjuv74esRoscY1nRIEWAi2jmOAJ7KmVXNAIkm4ZsQjzjriNx547s1z8ivA7VhXcY5PgeuYAM9krN3taC/EeahpxHzeLl26ZGvrp2xlZdVzS8kIOhk6dLC5Nxh1O2k43b2EP2s/AXYnSaogE7sMkGPEeuYPPPAWMbAjqHhi1J8GODpkYh1PtZo92Y1gFMwBkkYtvhDoDs1sm1hFnZO89L6QE+F3dIt4DVgyAWDPJnEkepHQxOJUEE2FhYJ/6pRreX8DCZEpAD/zgKaAySyYkhaBdFlSckoiq2tF7xr9axJlAc8uOI77LeO/Ym7j8NvpiR1Ngg3orGKJQ/wm6nswsFUEisWRNGrQ1BadxM0VuM+4bNMBJpiwWDe2tpUA8G88cnTAABUFlM8cvLCx2ChcM+yWc6fX7Mz6ijVrJZurla1ecU21vf0jXWsA2IyDHh0eiNXC5+N6GMdCD3l1dTUxEwa2tbmlZGFhZdW2d3cFQKMDBrhNokdCUSyUNC6ASSAblefc6Q0EsvMcATDpiAtETkAOwVKjLGgmoe/Dglc3n6aGm3iSNLIJkPB48ZVXbGt3V+B2sVyVriYNBL5nvtUUQ3jc79p//da32O23nLWXn/+qtXd3rAloPB5aq9XUZ2QDYuBAcOTGCsDWjsMYi/fD8MD1ogGwCbYkO73JxLb3D6zNCCKHYCZj3/eDP2T3PfSQNB+/49v/ml08f842X3/d/uC9v2evvvA1GV9R+MLAPrO2pGtk35CYk2hoJIhDVQaOmKE5AzsAbIFd6JqFJrkc170LTNEk9mFiXhIkGONWxx0gRWakPO+cG1ikJNM7qs7mIokMFj97F11sEnsAbJ4TawX2JiAMDG/piY5GKnh41jQbACkK5Zp1hhNbXD1tv/Hu99hXnn5O49F9WIUFJgYyVi5Wbee4Y6fvu9tue8u32OmH77drvY69srMtGQhcv7euXbdxZ2CDo7Zdvfyqikv2CPqLnYNdazCGdngk88YmxkjDkUw76RADspPoHuxsW4mxPrSycThHRiMdKCKJpoTzJDbczLiepUnEnx24/2YA9mzH9IZTIv3lpPN6Ig9ywkf2+xqNNP8R/6o66BzqyM1221Yt5m2+UbGFRtluObNid992i60tzdvyIkVjTgkSSQeFPwUFo8LNhQXpz+YrNas0WmIpd8d52zrq2T/8n3/M9rsDmXGK8ZaKoADKxCxBCgH92psZ7DPMcj/IfYSNNRj3d/aAngWwnXB9IiHi7sbZKYBNssNhqKRHkgE+Cn7+1nNWKOTs5a89L237XL1h23Siz56xufPnbfncBds7Orbt61t+4JdyVl1etPzKilWac1o7Wcyrrl6zSqdr84OR3b+yYu+49147W6tYsXNgg6NtK+VJctp21D2QYU8lU7KspIxPRtTYEGqCFZyFqHHalITEmKRLheQV34PxEDp2s2cxf3YTFB/J5BdrQmciTAeMtxJoHSCuQOw0Did2QTIJiUI5kuhoCISenktLuO8Br0HByd+JJ4B/s4wPJTkYvCb9Ml4jAOzV02cFYGMymGPSAoByNJAGNvIhANjZwZEVRh3L9PZscLhjeZ5np21FNJYzY2sf7oqR3FpsWQezYTEI8FvoKRZlWH7DsZIzzmI+e4zNR07C9SItcjOTJ/YcGrqjMYz5jhq5nN+A0QftjjUXVi1frqpBctTt22G7K4Zsa2FRZz0FLmA9DTn2DrrZBgieLbp0SAUJlaIASpemSE3pkWuXD/tdGw8w4TwWqxkJKFY0cVfPWfVvxubq8zaZFOzDH/2k/c4H/tDKrSXbxcRx70BTLK4/29U9uXjxgv2Hf//vxLh+5uknpYF9dHAoUyLWD41kWJXEK+4ngDZNCmSnKF501gK9ShLI92qAQEziiIWcGNjyBKEhQ9GeycgUunt0IBCy34U9m9O54bEKg0/GByc2mDDJgXY9bEGqAM56j0vEGRjRANg58icKE0mXOIDO9B57DvAaP5VquSiWMzGeswejMORJStWajSZZGSvL7E8SJkjRuGSY54spnyigf+jFlKaepuC1PzcBOUm3HMa5TN507chU9RV/aUJgZAc4ViuX3IRTn4bm6bItNGtWDgB7HjkDb1qXKzXro6YPaE1juFASeI1+PM0P2OoDg71Ysp/8qZ+xq9dhzPNZ0K90/Usx+lP+ToFH8UrTKdi8gMuRH0chNy2A0hmkmCpmjI9xRvwJ8Cviju9BB48cIM9oBJl9B7MtAGyxHtMZ9dDDb7CF5SX74uOPSV+ZnEbyQ+WSzS8u6GsAT2uwsislW513U+tR91jsXu55jEPzjMhxyQORf6FxCjkGkobGfRN7ypv9J0QXnjkxjVwzPh9xmVxu9fQprX1MQsl1YBOruU9zbODawwFUR9wk7vG/vIESS10+DzMAtgrbmwBsCk7qGsneJACbPCyYfpErxFkSAFIAkPH8Anjwz+vF+6xUiMgYBwfav2G4G4yqaHDyNXLMly5dtnf/9u/YK5ev2NqpUyIgPPPVZzUtCWjBmugPevYDP/AD9v3vfKf0rz/32c/ofFhstdSwAbzgV0z66N4m82CuNWowwDFiMdfL78oZD5Cw8JrS60oHDiP+AG7RKC2VmRBxDVYaEQLHMPHe2ZXskGJEkmhUnlqtaCpFfkIYqbaaArCbjTnFS2Lk7h5njCWD+qbNz7eUz/JMALGQRaxWqppA5IyQ/muqy2bB3Mjr4jnFc5utk+PeBBigWla+RxhFJ21UwLHEqiS/516IqZmkDFlPp06dEqD0+OOP6/OwPgO4CemQ2UZGFPuRN8TXfG87+HnzL+WWaSJALNMZY04+m4PfReU3OWrEIrWIk7VEtIKhDvhXKkkjmLOSvY8fATqpEI0keTk26V8/9sXH7MqVK7Z5fWNqngkg3KjXFGeR9+E6qGXDs4MYB3C5sjSvPSsJREhcasr3dKZp+kSyQr6eeA1qaHRttXdGI/2s8A2Rf5jwS3m4WKIZn57L5+3CrRfsgQfut/XT61pbMglFsitnqamZ9+Yl7PJ0wGg6TEavYRIfRJgTAPsvIyEiOIg6jqnrBGB3RiO7urllV7d27AimbbGUmgcu5cF5wJpSHUgDIpFPuEbuF8Qz/g8pUe5nxJ3ZNTSbo8Z6n8bHJMsaAHYQLqZ5a5IlgU2vSZOppFFo5J5MVISO9GxMnAX60LgG1OSe9zrHromdAGz+fsAERUzyi4zoa5fXIF/N5LMO5GnCuic9a0h45FOAZ3xvMJS1DzHlS6Q3TW1hLpok+Pic7JtoEsa+4t/iTNQ0Y7+vM5pnj4QcTbJorEZuGnEigHGujT0bXgfxd74/7lE0EF0dwKc+edbCh5CLSs3FmO5xENunMiVJmjHFbX6G8zPyCGIkjQ8mLKgD+H6Y/DX2Tn9g42HfapLIcHk86kJIb4oRqdnqaVfgd671T77FGSvSq/wqss7EZqJ64FJySJc4Qc692div/IyzzRMAPEMgi/M4zrmIybNn6+w56qbNRTUodAaJLZ7igXJHl1rVORsqFQnUVjmW6ttAtV15LrGEgfOZ6EoGn7wP78Fku+TJdP1IFTqAPIsVzGKUN+dt8Rn986ecjbsXQHRqTnAOSt6VBlFMbSczcuVxZbxiOEedIBnvr/wwTVuzLmcbTvx5qm+PNNRoqEm6kK0MohtGjtQXDz/8Bse2mDRNZptkSsRg9hgYnEi9Sa4vcoHIR4kNNF94X5Em0x6LWJS57743CcDmpnCDWSgc8PyAktI0kkvHIKjesTE9kDiQLG0YJYonY3wqctFIo5OW9FfkGIwUQWLywcj9ZgB2dFN8s/kGmE2yQxsnQOIIyJGkzx7gf+6kngGwPRFMRooJwA7jO3XukrSHAKTUhZNLrRAXBzoZzwc8odeXh2XkH2wKXgjACUZ5jBOhgpNMJnSPVBmNxQbhuWAiwaKgOODevr5xXaNAUPNlticZh7IAbTknJ+MOaXwy2l3Ii91y9vSqDA1rpbw1al5osaA2t3Y92U8u9ft7LLwjFaAkpktLC0rg6IgDZPOevC6sXkYOF1bW7OrGhq67Vqk6aJ7P6ftdwH0khjYAtjOxvLstuRN0BzENSIUXz5eEFhCdQxmAR8W2TCjcZJLX4ftkJFYu2+7hvl268ppd396ROSBjt7DlSG45aLiXSKZgIvb2v/KonV1ZtOeffsKK2Yn0sFtNTIj6U200uv06tJNpHfeGYtEyeT1fmF4AtDxGFeWTjO3A3CYhYmx2PLEf+rt/1+645177zOc+a//N93y3nVlfs6uvXrYPvOe37dorl+xoe9vqGL3Vyra61BSLmV9ilgQTUgGG0Z6cij0HrSns3YCC5x36dqxbDnESWwJTaAyKbZHWktYeAQSzzAqmoBOZa8JYC6YS2o98P8ADAZYEEnACLWyCDckZB6O6YcmMgLXH+/NeGn9iRAYduExeTGsAoPr8kn3lmefsgx/+qB0PJvo3xvIBH5vNZdtqH9u3/eA77dSD99gLBzv24uZ1y9SqDoYfdW1weGwtmAS5gr3y0kv6rARRmA/5Qc+Wm3PWO2zb0d6eVfMFG3SObW9nx7XR1BEeiZFdyuVsaa4psLtId5RkNoEk0ZALORGPFScg9gnH+sZ5PycNfWMG9glA/fWiz40M7NDCmtXEUhIo8DjeZSJAUoWhua5wdtSXEaamKyp5O3d6xe64eNbm56q2vrYsBgvFKGuZUXXWmIwyGOusVLVnqnPzArCPhxnrTPL23/+PP2J7xz0bZwpa44BpEe/F0Nd8FGzLrrsJT3XET/SsVSTTeFHcOwGwZw9ndYRnfzYOcu2/NCrkJ7g415FgAAYgNYA2MYXdrbfdIlDopa89bzv7+1BpbZdkZGlRAPbpO+6yXQDs7R09iD6M4FbTJq15m1tbldEi1/L6K5cs3+1ZrdO3VcvYt956mz1y5rQtTQY22Llq5WzfbITU0IEmPFrVphVzBR3SYjekBA+Ag4SHfREANp+b8yiKdRqANBP42dCVjCKA5+vPPicwOpgwvEYkoGxc3f/Ekgs2G7FcxVq/L2PWSAri7NERlvwtaI5h0BLNY3730Vp3Quf7AH74JTZfYsJFzuB6wCPXyBsOBOoCYMMkBbwlDhNLMsiAjPuW6x2ZdfYtP+pY2XpWHB/Z8c4GNCub9I6tlgcUzdjhwY4YyeVaSc7uPG/0mdU4owGF+QpyBK153Z8oDKIZwLoLQC4YO5GknRRSGIZ0lIRxnRpbBHAfY9TY0p5gkgQt/3ZvYJYrqhiEJUyTem5+SRMmuWLNGz1ZN3PMoSXPmSH2tRfCsoIjUR/0jLG5fq9jk0FPezeXZdIqab6zxgFyOCdH5EplG45z9uE//pS970MfsfL8su0AYO8CYBeUX4XMx/e/8/vsR37kf7GnnnzCnnziCZ3RADGRXHrDODVDkrE0zxe5Lp4xcYd77Kwub5JQrMOQhmWjPS9tYs+TyrA4aKLD9oBBD9ukDCtOHU2dG/4rI9Yw7GFiCXxl8qNKuWj9zp6YbOxlWDfcZ4pxCioa3QI6JLcyMspF/ge0bM3NCSzP9juaRKGpz9nMzwYDGwAbOTfinCRfpgC2s+xogNOU4HmKfBGAeSpMuG5n2CTtPc4c1qfGVDOWAcDOjDwOlyEGVK1WKWkqBs18zKTFuJ5Di1XDLgKvkQ8plYuWRbKpwFqp6HNiCFmq1MW+5j51kNfLFKzRWrR/8k9/2q5cve5F3pipNfcnSfxxnftTpg+jzmn/8z1qzsbIegJcieUy0iEefRMAmz0UABavQZyCcMB9Yd0xtSYCjJrpECnyU+YXoNLDb3ijXbu+oekfpAPIWzFPpDnWXJi3pZVVvebF82fly9KsVOzUypLiRRaiiCY2fdRerKhkfuSNiIlk4iCZcIyQa3qMdckrfskoitFdNI2TpiufHRCU/GJxZUVTMuRG6JHCJuZ8RRaKz+fTGl7cRWzGdHcWwFatwXnFuZx8LaYANvc+AdkhIbJ/SD48EHAKsHDiDnHCFItswRudJ+zsmwv0KNQFiCRgiO+BScfXAriOJp6KSU3/0Pwt2hNPPmPvff8H7fr1TTt7/rxdeuWyvX71mmIB4+QUnuTH/9M/+kcyJP/Sn/2p/dmfPi4ZAgBspBMaYgHnbmgO8P5c++z10qjgOgNY53eBJTMEJIB9EVccHXDgh3OeglpnE1JIMKSdwXbQ6XoOJxanE1sFdJZKYgiif03tRj2yML9gCwvzqrf2dndUZwBQUGizzgG5L5w/b+vr67om8mB+DvBawFYY4IX0Y6pJ4zPGM+PaA2SLey1iV9L8DhkeyCLK7ZLxnRiDXLtkQZwZRy7PGiR/4/3vufde+/KXv6x/P3PmzNSALhpLWvMCBH1vy+MpeZREjqsaORmNKT9VfndixB0AtoCtBGRHPsLrT+VuOAMaNTXhJfmaJo6pT9l3jbmGpmVZS0zYhNzKXHNOMpIvvXRJ+tebsOh7Pbt8+RWRZADBaFQymaEmveQQB9rnYBQQqzRpUinb2uqyk8ySXjH1h/wekHXTPXfilOvZcqb5+arpE55fIqRF40TSRGhtA0rKk2hOjbZ78JO56w41dCGzQTqi/pggYQEzXNrKGPUKipmaN4bfFbr5YkNG3R9j8CLOfP3aIGL2N/mq8hDJKgFmjSd2cNy1jd1dyVq2kTIFw6nX1UxgfbEvZSYo00HPzQJoZl+xR5ERCaPV2WbIbOMsmiZiqc6sX+5pYC7eeEnsThqPSaIhsBzHmHzij/eJOBcxjZ8nXsRrzOI+ymkHQ5GtwCl4l077SJrYZBpIi3SP29Y+OHAJmXQ2kHNHrOTaCxhxJqAVIJl9Tq3L/xBHdE3Jc4f1RFzBu0E/I/8Qj3EiiiS5kNjf7NdgSXPPqdv5TGAcfC/EAhl5p+YKrxcNj7gfwaIOSTyIgXz2MITkdWKCklhDXOA96rWamjrSywbIxCMikTyi/gA7i5xYkoBFXyPS0QZbUvPFG1Nop/Nz/JnfmZYAx0NGEgC7zhQ7Oz0RQQFpZ88c4rWrIzlWGKoEMmcceLwA42GvdvFEuAnAJgYrHxXx0k3oHQQHfwQL8bgXNZbym9QYjVjM71F7KmZzpqcmBfdBxKgbWNeJlJQY4sqjUiEeEtfT2j/BgGqiBqFZ/+b7wdnj3mx0zWef/olpjzgDb97zNwPZcdZ4XppMeZMp6uw+mZotJiIKZ0w8a3nAoexQZMJ07PFObG059HhukHKOaGDxdX7G2efpbGF6yCbTeMH+4NnSPOTn8Wn4tm//9umzAdPz2gupY5dSoQkoqelk3hjNrGh6qTam4STCa184Zew1ETbvueeNArBhHag7PvGxYn4BaLGhfHyKh4vxkB/OfjNO2HIONAMwegLi30Ny6frRAKkaA826mRxJBhdJQRVj8bOJmguLO1gZAU6HaGKTRdAgyYxfDkLfKDkyCyDNdjimP6TujidAfE4ALHWlALHpQqENiVxHkhWRLArMadhzMqoArPPuEUXU/uGRmzcWXfKDzxGGJLz+dLQomQGxZJRwYc4Hy1vOoeg5+cMGbGJH0MkmWF65ek33uFpjTAQWqqVNDRuuJyYyCYMKmJ4Dz4yrri7PW6NaFrsNRjbsFjEyMduTCgAgZF+dM9jfjGW1mhxmTXXGbzl/bqqrs7uzreS+jk5ZvWmvXLniYvVoNw+H+p21JKOC0ViFJWxlii5+h4XCtYZxBPcWZ20CMT/z6qtXVGBIy1EjOhW/v8cexPi79JUmmDuW7LWNDXvp8mu2tX9kE0aEKnWj3MWcRwZBJByFrK0tNO3b/6u3Wb2Ut6e/9KcC8im4GTUCBPEkLgUxaYPSTSWQY6aSs3Z6vgDYumdigU9s9/DIugQ+2IrDof3w3/v7duudd9pnP/85+76/9TdtbXnJXr/0sr33t99tm1detcOtTWtVawKwq6WsmgR8VjmwJ7aDs60LuoYwDYMxQ9AJAJsgyiFDgc+YJO7J3HcOSLE5OYwwzCFIANgm4CHGTTe3tqzamNNnZG9g6MZzjOcrNgrAero/CoowDJKgvoJzYnEE+9PZsWkcaJyxemvBumAeuaL9P+96j72+uafns7N/aNW5BWt3RnbrAw/am77zr9nlo117fvu6bXXbYg4cHx1bcZy1bH9oa60Fq5fL9tWvPqMCGFMomcOOR3Zmccn6xx073N4RI7CHlMnOjkxMiVkwtNR0ymRsbXFJ31dEMufoWKZs4u54BptGxb049l8nfGhvRZ1km65h9c0Z2P9lALaPAvq7nfw53t/ZXa7NLxM1FfQm4GShXJDJIIZgsK0rebP11QW77cIZre9yuaCkO8xkAT8Adbjscq1udUyQxmAoDYFxx8OsZcp1+x9gYB/3rd0b6euRZ3MdMnVT5xmtcdj+N2bgs2C12FffBMBmXergTHF7eoAnANublonhnDTJ+LvuKwWtQI2h3XHxgi005+zFF563bRoztZptD0c2bDZt8eJtdvaee2zrqG27+/tqBGHWmgVwoag9e9aytYrV5lt2eNy2veubdvTaNbulVrfTk4z99fvutQsI2G5ftbr1rDDu2AAGdjFntXLNSjQrE5tMgDUu3gkIJgFV0T4jBxNFAdMWJF8c/CQ3igFhgkwyPMRIxgHlAGFZp/xdhzfrlSbVDIDNnucXr0NyRuIRzGv2OAym2RFKRm3csMVBEsUNtO2IB7Wa9G15zwCuWHgxwqhCJckPAGBLZqRYtrUz5yxbLFtvxEh0QfEJGav8qG+Z7oFNjvesMO7K0LEwPLSj7as27nYsiy9AtWxz1ZIdt/dtOOwjvmz7h/sqOLWG5a+RtVqlpvyEuK2R2DSCxn2JkUDOktOnT+vrs3qCcf9zOYqIfQfxzGxhadWOe30rVmoyzKu3Fm1z70AMawBqdOKREWGKCOBjYXnd+pO8WNewzTGsRfKB+EbzjsKykMagZYg9HsqPot891pkzHnTFOi9AGM3DenCwW4xt52VaPse5AID9afu9P/gjAdhbRx27urMvOQbkR8hXlhYX7Md/7H+1N77hYXvmqafsK1/5ss7r1197TUwigT6pmOfs5azhHJDnhYBdn3ZyqWcHAZ3Rh9IJTRv3GxDjF6AFBhd5ElNM9aqNBn1JaHTbR7bQmlMBKYZRp5Ma+Uhf5MWw7g/GMlpsNGraR0iJADzDmqbolk528g6J/JMmTZYYgZZ6PmdLCws6z2Hzl3JuAgSjlvyCfYWECOSINsB8htemQYxurbNq+B3gCwMsAGxyKvJNfV0ajD52H7/QMObmkMcCYIs1AvMoN7ZqIWeNmsuCkFthnI2xV73K5GHO5hpVyyFDlB1bq9WwZrNh+ULOxrmSDfMNm+TRVqdhDRjUsGyhbMf9oR0e9zXJtLh6yn7iJ/+ZA9g08kcTmVrzTLkXPOdg+QRASBHK16NhFvEjwGj2dBjEChROAJvA6ASE8vzZOxTCETMoxAA5+AXR4YiJO5hUKgRL+lpIjiwtLdn99z9gn//CF3Rmc//LtZqa8EiILCwv29zCvOULebvztltFKMBU+fypdT1TeTsQi5InjwpSphOTqZIaqUkjUQz6pEnM6zmA7drZYdBEo8YLMpdGAMBeP3PaGa4A8MptWGIYlVK4u/zCzQA2knd6j7Q8vhmAzbqRGRXXnBjYANgA6gDYsIti7DfW2mzBHUAFzzGK13imGkfuOXsvWHisg5g8CcA0RvFVpCeNWRWp+aL9yWe/aH/44Y/Y1s6Onb/lgj319DMinLAP9g6Y1nBg4Kd/6p9JhuPpp2iOfcV2trdsvtm05YVFAdhRVLJmuLfEFa49znU1U8WSlROJG5Un1vY0dqvp4uzYkPqZ5pUq0j2HDdMu6iz2CSbvbkqXGPECsdFJzjsJA+JFsajrXFxcEDObOkd6wEwwzZzNzbmGraysSKaD7+PsEnMRo2aALenJu+lU1MMBhlcN5wAAIABJREFU9LKn4mwJQDkYbFGQR+0skI6JyxRL+LsY3qnmC31urnF1dU33FBD7jY88Yu95z3t0H7lG9hJrn/cLNrYaxgKaEyCW6mLlZUz6qLb2+8z7sDBPQK0b9//suRnANu8dja9SrZrkFDwGA1BRu1EDIH/IBCnTsMRk9j/7kfd86pmn7YMf+H3rHAOmOov/5ZdeVB0TZqrrq6tqGCITwRlEzOU5QsDxqd3ylEENQMb9a4eBdYrjrKeQA3GexEm2KsANTCP5DensDc8pPmMhb8srK3bm3Bm774H7bH19NRH2smq+qqGKgaoIepDZ3EBNAJFYrQX5lDhHg0aWEzFiHwtk07kyPWb+3B++LmYRlQmNuN5QZwENYCYMAa732se2j178cUf5B/JUPDOaZsqFej3tD+6171FvdPE1AFLiNn8OiZFoyMzGncBfiGMBFmqtTzXsHbBW/AqN+JlJ9MjzkYkJeQ01XBKDOWReaFSoBghp2yQz63EA8ozdAGBjLIgGNkD28dGh1o5oTJwN+LGVylo7vBfEhTxYyAyAjXwQjH+BvRgKprpEk5MQxapVm0dLn/Mf3ej0PXGdXHfsD2Ig5yHXzz4OOacAtpn4Zg2Rp3O/uV8Rx7k+XhPfIn4+Gn08H5FK0mQn9zHij/C0JOMENkW8VbNAhLOh5DLjbFZ9wDREmviL+xJNRfYyjVowLQGXk4nt7O5pbdDwU54A+QEpO7zUaGKKyOANZfarCJ7ZrIiKbtznRuGaqBdhAKxlIAk/jx1MmWdFgOszXQk4L3lXmOGHWks0mMObwptT4Izu6yPiTTKmjnxltmmt+jqRpQLABuu6kYGdJvQSAC7ZuSRB5HnHyS+1pKZDFUnPXoTW9BqS+XUSFnsJXExnMIRJZJGSMXWQcuPa4vznnQI/uPlrfv3JyBlcMTVT4zOqGZJ8CblGyQ0nc1++V+oSSO+kxnDssaj9Yk2paZVkOwRyC4Qwn8IpleywfaRcjvUpTDib05pdWFywL37xMXv7O75tWo8R//3cDIJVT1Pk3CPfz0z1u9daxBTluJiMQjpL5o83ANj33/ctHtYTmzoCpgquhMTLjEDjAW7eFQh8FLAaJ8x4oQ1oGIxOniPMFBXGdLGShEhoPPP6yDLMUtgDhJaeMeyzVJBPO8Qzho++MJzBFqMW8dC/WeCfLpCU8MTC5zO7vAfMN9cJRteKQllJ7NRs0U0k/D3GVkH7uduznb0DFUVakMK1SJ65d9MySH8IiIrXq1TQJ3LjRv7uyQfMEu94OMEzKwY2I8AA2CR3JAbS1ynmdIgTHBRMU3dL4L80n3I232xYvVoyXJsbFR+7xfCAxCWTLWh0kI2+sXFN3SGKa0wQbzl/VuQRrg1jxFLJTQBJ/tT5q9ZUtF9+7TU9ZxjYWtyMoaduX3TABfiq/QyDyK+V5FujyDIUYaQMRsbxlBEBbOcMEmeFkaSwPk4S8qy1AaIKBds+OLIXLl+x63uHGr8FQOFZCJyxiTXKRWlOn19fsYfuvUt/f/XSi5bLJJmJclkd3f39PT0PwBISxrlmS2A1RSOjLYB/ANisc+SL+PzXMTnI5WxjZ9tWz52zd/7gD9nS2po98dST9je/928IQN+7vmEfeu/v2bXLl6x7sG/1YslWFppWLmRUyGtTMg6UHIVZMrAAxIoruc4WBy0MSCXBsO/oho7R6XImnkTvk7wAyTEHMM+Tz8OoDHsERh3JFX9mpTK2zH1Vx1cmVm5SytKmAKCoQ1IGJh9B0MeRnBXKaxMbODQ9wHoC72zZjMwcBfo0WrZ71LWnnnvRPvbpz1lvDNiTNdTKSo1Fe+O3/lUrr8zblf0du7y3bW3GwGBSt7vW3ty1ZrlqS3NoAJZkurHfObLjMfaCE6vD7KO4OGzbgI437DSxTmAaYRLqLAOSYg7XRrliVRIWJGlgJIi1l8BjGbS61ql3ChkxdFCRf+Pzq1hnj0omwg1ab/41jaHJlE8F7owx4Wwn2L/3RBdMf0+aWBovpatMEW+uv+qqghOZ4s6h9Zib2Mo8oEjNWo2qrS63bGm+YdVK3iplYuPAbr31opuhqZCo6TMzvg4bDt08gEbAuoPO0DKlug3zFfvZX/oX9oUvPSlTsZy0fNOaYW0ES1rmV7AAb8rAp93o1OBMemAhITLLCMSQ8wagKCUJul9JjD2YQ9OWQpIVkIFEuaT4VC/k7a7bbrUnn3zCjvo9G6K/hjZdrWGZ1oKduvtum1tbs+u7u7a3v2d4HSgmYegJY+H0mq3ddtH6hbzt7O3a8LBt1V7flrp9e+Pamr1lfdXOFbNWau9Ytr1n5cxALEtAxGC1CWjmmpKZiAqYGeMjjU1PXFOUz0wjTkzQxFSLBIe/c5BLCzklj9w7AO0YzxaALfYrRjb9qcEV/06iIZmDMGBL4I5AGpgW6bqOux0lMFxnOJmLyTwcKMnH7HLK2OEcLJdvMHzjc8zVAbPQrHNZFzwKmMqpzrVkMnh4dKxOe4azKj+xWnYoPfHx8Z7lBocCsCtZTFgPLUduwXidNJRhYyAnYdLAdiYKzdqaZSYI/06UeKLhGYD67D7kWvkMXL8YZ6nxHmvJC7C8a7CRl6hgLYutC9DKVIKh0Vmpu+xFoZKA7JLOWJqaaMePc2XrT0i6Td+HHES5OqfzR5ALEzyc5SRpg568F3rHRzYekryNJa3ST0aVgGJM28iESxMLPLGi1RqL9qu//lv20T/5ggDs7XbXru4eyIOhkKfxWLbVlWX7d//2V8QafOqJJ+zypZetc9yx/b092z84UIwHSOBlmRKTDmnS94V9LfaE3hcgEAKCrz3ur6TTkukKhTsa2JwRlVzG5isF6ZdTWMB4QggEeY/u8ZEKMzErKDQwF8sVdGZSoMD+rNYqdrC3pYSoP5xIx3OCFFvPGTg8E54NxaTyMExp0LQt5tUUXm3WbbGcs8ExDYysEmmmig7bx1YqV+3a5qabXQPSZFyehP3GdeizMl0E20eyd6HDOEpAC6O1fP5jna8qDChgSyVJk/F5merKdo/UEOffYFfjLZLLjNWUgB0M35xnVCoxOZWzYrlg9XrVGs2GFWtNOxwWrdxYELgw11qUlA0a7DTgX7163dbPnhfz/5f++b+0Fy+9Ks8Y/zyJcILMBWzTcnkq7UFscamFzlQLOcCB2SJG0ywUsqlpPxuXZwshfhb5B37nNS9evGibm5u2tbWpQr5Wr1kO01FyuyRFArv1zW9+s3LMjc3rBmhLvohsFQxTPA1oHi+fWldOs76ybOvLS9JTX11csOX5pmvEy4TI8xqN+qdpH2c0mo24H0kTMYxmNRKeckbWNq9P7ODPkhHhZ9MZy+sRI06trWvqkRxhoTVvB7t7yvndFNZ1WZUjyfC0qLMpgB/dWwBmiekq0VV8V1GIJEu6Pl/nQ0mIcK2QUojpHJ8BDs6CoAFaC9SUZIuPuUcM6zMZkXxPeP4hIxLnEQQR5ABCtiOaF4Alytksa7/73g/aU888q31x9tx5+8IXviifDPLmdjK7A4T5l7/8y5qu/MLnP2vPPP2UdWD2FQEea9aouWzNLFBOQQtow/VJ2ziNzYekie6jjEC9ZvD6zmUeVOgmgJXPC3AQoDVxKz4rtVB3iC5tSMA5cUp6n7r/yCuWZBIK6MGZuIzuenNO18M1UmyzVzhL+JzUfnwNcPjChVuUc+5sb+s1D/Zd7gTCzfbOll4vzuVYH1Eza2IyTVvFWcT98clYfFe8TqIJxPWFcV1HDQkMhecEmvPMYTJD3qEW4f589KMflSElmrSaekqyPrynzn6RXCCN+USv8s00ru+1u+u160yUuXAiPKVGuddcbrTI+0Xs4O/x3HwCtmT90VBa9uSXLklVnTYAF5eWvWlV8aaVfIR6fXv22efsU5/6lD399DO2tnpK+4AckokhmJaSYsJYbjJRMxTcQMa9fCZA+UTy0fRRMtD2vMXrGGdmuhEb5wJnm6py/TnkWqixfYJIQBCktEJRetHOws5ZpV6zu+652+66+y47f8s5rQ2vgzG/PLAKnkAwmcE3AObka5cAbAgBybjZYS8aWG4Gp/2bkhWxWL8JgK1GY5LYiGcS+QzeGuTuTFFyXm5s70j/mglkGsH77bbwA3loJXNNgDP5/ogQENIWrqEfDU+kafgVQGvk54HNzJ4Tkh5LAIfq0gQ2T/GYxE4U92bGZ0ivEYbKKT8VwSpNCKnBE9OMiVwRzR+uja8pFo5HmjIkRyE+QaghR4AVDHhN7UoTQVIgknx1dqka48wh4MfMGZPmYPjeY6asaXyH5MG0U8m9LEh2jTMvjK9dj7mg/4NAIcBXshsw9l3ek8/kDflx0nvvCcDuHrt3QGAmIdEVzSN+jxjuxFGmYw6n9z28BXgv96MoqD5njxLjqGFRU4DIEg1B3g/Cooywh0ObS8xuf0+PUzy6486xm1cOR4pBmnxOEizkd2h4B7mKnrMTP93nTjKkmsjqKA64PjJguEtv8h+3Fokqvh4ys+5zwf++T2gkUsfy2djzPkWTswN8r2SA6NM/wfifEnSYApRXW+BIJ/IuioPgfzJRdkKuwPVk6kxjhs+s6a307OQVk95LExyJtOtnjvtghISI1rfEGhxc5gxAwYBrgxAoI2FN3bthepz1cRZ6HPP79/XA69hLut/o/c4w0BWnkzmxr2uXiYlacvY+EeP8c6UmUWpoxD4kV1OelWQ7hbkibZvOe2pw1ohwOfApTVr6VCceO+CWDz/8sL165YrqXZ4H95U9JL8DFA/wWkuGu2pAiJjj0w7ClOWZ59NKrGPVBDFRd/99j6S+pIM4kQCEnpjGbBLdXgwIOpYJ2HYzGz+I+cXhJD0mubo7i4ivkdxxk8PEUSOZ6QENMWfAsCgo7KE3k4o/Z0xEguNFxvQ6k6mYd5Mc3PSi7EQAPzoY6byY/qwOdcn+JvOXxE4NOIlDDQCbji8A9omj50Sb3kF7mDxoL5fEJA/9azhiAvGTMVIswLgGYVQJLAdgFmCamNchYxIANptYMhKFoorOrd09bTQOJDZCSIgQWLgG6T2mcR02FexT2NSA11UKLcDSrKlDSaGay5dsleR9OLQddIeHBLaeVUpFO3N63YpFHHoByQHxs3pPki41J6p16RRvXN8SiM6BSNBnsxJApWUt0Nm1CwGwCV6M7vpaQTvR9cVh73A9gMYa6SN4mOvTaW3oM3mCorEcGRtm7ej4SB1m4MyrW7v26rVN2+/0JCeC1iYgDYz/Bt36Qs5a9YpdPHvabj1/1pr1im28ftnKpbwd7O0r2Mw1GraPfs/RkTS/Q7oE1h2jLRpvwS2Xw2A4tv44a5u7+0p6Nvf37NQtt9j3/9APWWtpyZ59/jkxsNnS16+8ah9+//ts67UrNjw+smo+L2kTxourVdcjZ2XDVAgwG/a9EnZGk2uYbTLW5gkp4z5IjLDuuX8kqgDwbjKKGaPLogA0UIjJpIhR/8QOJSAQaOh0hukR91jgddJmV2MlSYigC+YBpOD62gLZGH/PCfTlWXAtACjsK8kPZHK2e3gsXc/OyGy/07ePfuqz9tKrr1utOW/bhx3L1Obsjocetny9YtvtQ9sDkCJYMTJy1LFxuytZkLr0M4vWGQ/scNCxDhA4gbo3tDy0YsCSwdBK2by0LNm/dHedXeZsGQ6qapFGTkEAtpo+OFcnYFr6hhqVd+Mmb9C5LrgYPjPutxFnZJqaEtDZfR5JXzDaoqCdjUM3f780aKfsS2c4O3sewzTikTNG+DuJ9Hy1bGvNmq0uYGBTEeN6Yb5ujVrJSsWslSu4VCNlNLaFxWVJDhx3B9ZsLVixXFG8Wl1ft63dfYFzvUne8tWWjQtV++f/17+yT37uMRvSI0VWABajjFCSlJNG+NCv84bbDb9mAGx1hhOArXZfAhOn35+SxPi7uz27U7WD2H6w6udSfNd9o9hlDFYaqFlrFQp292232ZNPPWGHFIGAtDCfqw0b1+ds9Y47be70KdtqH9r27o7MJynjmq1F26eYBXFqNax6et0W1latd9yxzZdetsrBod1WqdibVlfsjavLtp4ZWf5o18rDrtXKgG1t6wNCJlY0n0NFZAKKA0TWehGQ4gUJa4tiz6eW/HCW5hwgBZqPsFwTs1LATWpOUeh6EjB0bWuNVXn3GmBC2ngJNOW+kwQoWYUJFJ1ztCj5zJ1ja7SaSXM0+VegNZnPa0ySxFiGumnkXMlUmrqK85qRSz4LxRnnVB3G+8qaVRpN7X/iJU1PDO1quYmVJz1JiAyOdizTO7CyHZv12vIlKKB5R8MUELRCEt21RosivW9Hx8c2hnlK06g/sn6nmwC1ZLg1Y+4RZwT3ExCF6wtmIvefe+hMFGfUAnoCgtQaTbGZaK4Vqg1rzC9aZW7e2gCKmYKVapjrVaVtjXQNjFnAa4BrJtqZVMiVqm6KWnJWFGcWRWpIbPS7RzJdpcHG5yxSQGHqyGSFQD1P7qVGDWO5M7JqfcF+7TfeZR//7GMnEiJ7hwKwbQKDJG//3d//e/bf/vAP25VXXrHnn3vWNl5/XQWU8jKNU1McYow4ktmuDJSlkVuZSogot4JJDhM5jdySq3AOwLrmbOC8DhPHaj5r662aA7mwZA72ZbC42GrKfI/zh2cAI68DAKicntyIkWefZNNUWsasNxjLUJEJKliV3eFYDTcVwjBkMyZ2LveMWLiyuGC3rC3ZXGZgNRpJLmTkY+PIhQyG+pwwLNVkkrydO9xT0Gu6KpOxfUZu3W/LGbJDz00E4icAgrNNI/ealCjZ4sKCJruKmYkVhh2RCOYazsCmWS3QGqm8PFMUGM5lPY8qwnpBPgNvCzf7zNWXzQpV5XPkU0p7sn4Pnn3hZbvzngckufXT//vP27XNHbH/0Q+nwBMLRiAdkzYu38E5Q6wkDsQkZeTLQdwIkDRMiGg8TWPsjPxBfD+/A4TG6ywuLgr4OzjYlz4ojZdBfyggirFoAWnZnD300EPSU1aBM5nY3Py8PC0As6RznMnY6Yu3CMxeXVqy5cV5a9CMWVywVYpUIIbkx+ONdS/qmBKN6U8bO2giBk+aoiNvck1PB+YAkFkXkCYE+kpaBJ1eJBtyumaMyqPJDYB9jMxYsZDOqxONcC/gWD8SBVJcifpIwHUybnM2kps3BoCt9Zk0sIn5FHeAlG4u5pN18fyixpo9L/gacStyD64/mhAR36IO4n6QfwfYOwsOsS60PnoD+83feo+9+PJlrfX19VP2mc9+zjVJtYcG0oNFquIXfu7nBDB+8QufU4MMCQ7XHoYcU5vqpQaQEwAx5wdgS/gTBDsxwG5qBv+zTy05EaerNcO5481WP9/YoxTGAUC9+vpV609cX99NVh0o1MQaQxRJahhWNUxspo8AQ5YWFwVMc41uWt9WbiGpLwHYPQHrrPNz587quQBicw3UPjwTGnvKCZN2Z8gjzIJ7PC+xx6YTy8lwL4FAZeLbwHWHY68KVGPKtFRRY+Xqtauqz1gr1CPXNjYE/oZpISZaIVMQwBfrVsZthbyzU6kZxEIF4Pd47iQK0mbIGImYkXw24hnGdUfOFkBQrDVpYDNGPva6jYlR9jfNIepWQHh8iVj/PN+Dw7YaJB//xCcVPxr1Ocvni4pf3He8eoj1rCviK2cJMjDUIF4jO5AtjyoaopBnjtGTZarHp9JcmiA0a+lHs4d9+sHZhCeAMEQXJsM0HV7Iq8FWpiEPqapStvnFRXv0bW+zhcV5gWYvvviCnT93RlIzyGjWaBwSD7iWJDWlhlXKeblGxYCbAOzIcfnnvwjAZq8HgK16JIFJisUAjROMzAuavMYLavvg0DpMWXCO0Qii6Ya8SbCMk18G1wkuA/uVPUN9yRrkcyChw3vF36e5eWp4BhmA9RH6wNNaZtaEjaQoCHtfp0YKEDEkBCJ2xbnDupvdO7PnWDTpWNkua2kCsME1ALCRJUMfm6yA3BfSlgPMfk2S6qDerlKnyrFT+xlQFjkb8lp+7oYajZoQ7IG9pTPAc3juU+yZAKn5OXLPaNLxd4FwqaklaSH+DfJA8rghXhMr4zMHI9ub6A7csdd5jWg2hE4194MG3FQ+NE3lcA9pMpI3k49F89IbDENp/vO+NMO0P1KTlpxRIKpKrbHIk1Nj4OSxwb3qMsGiusyNtmnas59oOrE/g4UPUMsZg/m0qygEQZbJjb5yLnJTl9RwAJtXda8IZKfGydvLfVl8fZLXOn7h2OTJ9IjWZsIF434Gu1/YByzkxBaPut5rTTf3dvnbofJEztkgeIhcQu6S6lR/fz6rf14Np5O3JI0R1l+siRa+cNRe+NNhXqlr9jxzFrOczcUCWI61rzgTDRUaBHyGFM95n5O9mVW8FxFmytJ3nNabsE5cinU8jS0zALYIlcJxTpjr/Jvkucg3iwWdH9SRvK8zox1M5wzHbwc8+E1vfrPkusCsfLLCm64QIH2vur67mtVhAE7TKZG3gqDM5xZZAYk3NWAGlnng/m+Z8CFPhiVDFsSTAEfE3fBBB1liHDrF3A8VFbAaa4DhQEAEwPYOrhvGeZcAUJYFzutSoHvA8kMmCmIh/WycFPpmA4gWaWi6TFmNaVw66d8EUBQPOhKKWAARjGcB7KH0vX0xaExWYJUD2HSDQ98q/p3EgH+DhcHByUHOBofZ5A7pruUjsyd1HWdGF5JOW3StguEcDGw2Ku89C2CH3jFSHOg6EjRJ0AELSfIpqqQr0x9Ox2NlfsJ4gJnMjgR0l/K2BEuomJcOJ9+TL5RtaXnFtY+VnLkQP0XxyvKiGNy8DokE18rBjbalAzA16X7uHRy5E/nIjW9IaFlcPhbjhoch0k9wokiMcQIKYoHR6voNJDdCx86ZrckMTUZKvmi5sVp3iV3QYQQbKYBy1TqDkV3b3rPXNrc0TqXCVGYV6FLmpVnGaGqzUbO777jDHrr/HpsMju3KKy8LsOZZk25QfLNmxWrCiJIx9eOOEgKNtwxG6sqRJHT6mDge2iSfs53DIzt32632t//O39Go7KuvXRGAzaF65aUX7CMf/IAdXN+wcbdrlXxWzQRkH0imvTCbCMB2iRDYWmUV4DUS8AZjxxSufqjDppMDOus0GYFK0xkgLYHX7DEKKAHYSQCf94oOFokVa4bCk+cpNkNibMfEAcDFrIQIsYAgo9cmCUrMXJcSoeDxAkOjP/m8be7s2Sjr2uTluQX7zGN/Zn/08U9ba2nFrh8cWbY1bytnz4mtGIYrfAaY1P12x3LIEDACQ0OsmLdeZiz2dS/jbKj80KzAGBExjPWsUWCaZg6r9mDyjIkzbphDd7iE9rM6t1mx74KBrfXLyKFkR3ycLcBrPmscDroHSO4ACiWzz4hT8T2zSd8sEBD/Pu2qzrAXPEZxQLkuIokwLF/YmwBdmIUBBALkLC20bLnZsHOrC7bcalitVhFoXa3ABCBZp7gu2OLSol3f2raz52+RJm+707fW/JLG+Dlt2bevX9uQTnm+MmfZStPGxZr9yq//J3v/H35UBeI4C+BAQsGh7wUEoKRAQLHDb/o1A2Czrr8ZgI0MRhzIPC9nyjAZAmPTO+c6E6ZGTZ5s8p7DzMT6+YyY6YuFot13xx32xFNfsf1ux3oUvuyRuQXrFyvWvHjB5s+fs4NR365vb9mk07NSJmeLrQVrDwa2OehZO5ex0pl1O3fXndpb269dsf7GdasfHtndtZr91Vsv2r3Ez/aBVfpdmyvn7XhwZL2hAwIxLRQAdhSW2ntJCy0KEh3GJJWSNfC1TCEnwBsALellcojHZw9gCnYI/8Z9ReNP52nS4EbHT4WBGECebLCvQ4uTmCY2h2ScujbA6JICLjVxuD6KHcWgvOt1q5BILIZoCEfCxRoIVgjfX5ubs+bikgxcOQspZtlPhcnIqrmRVa1v+UHbMr0jyw2OzPoHNmjv2fbVq1bKmM2VCjK4panY7QI++proiqWes0qxYiPiL5NbjCf2vYCNz8yfY3R9lr0QLLIoJNRYSc0RmBwArBhNIamEASXSWKV608Y0QQdjm+RKarpVG/OWL1XUHMWIlgYg8iECYCcZmdQGgO3NT2+cwUxGPqTXOdTZS+KWz4xdIoESl/2NnnjS26MxWMiXbDjIWK0+b//hN95ln/jsY1ZJDOxre4fSnysWuL8D+4+/9qt2am3Nvvbss/bC88/Z3s6uQCb1euTw7qAuIC46oQDYPDuMywCFJK8AIwoGBcBGGuVX3kZjGmBYY9yZKaDQrJRsuV6yUbetr7UPD2yuXrPT62v6TJxHrDO0dDGH48wkidW6Z5qJkdB6XUAmrGtA6zHFOI1hivtSWUWKCA8a1c5aVdfSl1zQfbfdYsXOvi3VnX0cup3EDOkMq9kMyDdRU1SGORka5q7lThTZ2T9wNi7JDcwOXVdP1xpryoshL/jItZAvmcfALg8/vq/16vrJ5IpZMYZpNtLwR3IlD4ANEFMEKPHRTbFVihVrrZ637ihj8/MLKgE7PWTRara1d2gvXXrVHnzjm603MvvRn/in1h1MJHEzoahiHLpYkpcJBkrs6wA3oriPQi0ATzV8E4MrijDpaCcGTzDsZgu+2O8AHHwd4IyYAPDnE04lTdIhAyAdWtZ7Jmt33nmnvvfxx/9U8Q2SB+AWeqzcZ4ricTZrZ269oPdH73Z5Hpm7iq3Mz9va4oLOOYxOuY2qRWB3IyvENJRy9bwa6KxXl9NwkJP1FYUZQBq5FHkohZYXojB4BnZ03LZ6vabcb3lxycHmyVhGfzTIYlQ5JssihwoNbOpIAAT9Sk1VSWylBiL5DxJPsxIiNLxhYJPrAEqSb8wypHipeG4BWPD3qGdiWofnSN0SoH2wb1XUpQI3QGMA0oiRfC1Y8hvXt+0//ua77PVrm9ZstnTfvvjYY2JHMbXBLwCVR974Rvsn//gf2/WNa/bEV75kT3z5y3bl1csaiaZwr9fqAsDUUIHwk5pwpf5QAAAgAElEQVQprDHk7ABi+V2svtSEdskbJ2uEBw5kFf9cNJG6Ko5VPyTzPe4BQGkw0vEDag8mpggqj5fIRbzx74pH1DIFsZzFmDaztdUVW11d0bXQvDg6dEa6l5wADk6G4v1uv/02u/322+3q1avKBbkfAh9GI9U3eDFMG0JRu84AfcohQ1s1pUm8LvdJmqgTwMOqF+OcE6qlTYX/xsaGQCOeC/fo4sVb7bXXX7eXXnrJpVjS9xNPAOejJpdxJUar+bzLx6XpZ569T5f6eS8gPjWC4zPo/E9s0tkcdnrNFUb4fapaeqnZjB3SBByNrcn+RfMaEAPp0HLFdf1LZdXHX/j8Y/axj33cdnZ2k4SMEzYSqpJMukaqNfE4AMTGKF4MSTEcfeJZ+abqVPdbCbauQLmpKaGT02CTKsVO09aKkUnWk7waFVcAf7ymaL67HEfWmvMtO33unL3lbW+dSs68//3vszc8/JDdd++9DnoDDvJ7kjgK80anXrpXDYDnXxbAnm2KzMZo/DomxYod9QZq1u4dHdkBQCPgm/tAa2KYeCdfAAhLfTfB5vrIn4ghXC8NGzfGy8gcNNjEs2sg3jtyJ28IeLNA+8+BDgcOkxea1zEzAFhMb6bfqR9YpxH3In7FORX70EPsCXmR9yCeKO4lKTuAQaTLyK26nbb1YN+mcwOpJvYHcZ/PSIyTGW8hGo1jr2ldT1UsbAywwzhOfhEJd4CVqolonelOEFG+nRoMsyxrrjlkRIKFPWVjFwoC2V2+dqy97rKrJ9K5vE9IggaLlusntgcLNnJ04nzcL54xz4ecCHkPzGg5P/l7THvw3Gm88/pgAFx35Aout+XTKK7V7AaH7Ceug/fnHvGcXa0B3XeXEKEpk4aaBZprOmLgE37Sq05+ebwXORIk0GBgqwHF+yUAmzPdSXcuJaxaAoBczXokXJCwOSE58ZqzOU6smch9uD/RKAFz41qn9WvSyHb5Ym/iEo89h4SN7XnilITFRIdA8z8PYHuIcpY31831wsCWCefAjePJRULmLDCC2G+zeEL822wzR2e8sEKmMB0ADwCbHJ5fofcfDO/QCvf77hJH0zMkyA+JjKb6LhF/1OBRKYcBu+Mi0ykB9loyGNW6T9NQjv+17fKrV+zRRx/1vCs1SqWFneSU8a/pp7gT02XsZ2KRcrub44sHAq+JqUsfvP9NQlinASixD9XFlixBiOvz4EbabHHISWKg6B0hbh7MWQ5EwA5uDjdMRXnSw4YJi04iN15Am6j5BIYbAWwtHm0KZ5tG8JoFsCOh09hOWnARWLme+LoYGDNaht55Tho1aXSIhIkg6wshmTCkRBRQk/EgGcUkaRExsBOArQMgm7GDwyMB2BzeobkI8Dw1ZkvvqcSKAzl1bCkII9kSyyQVtDK6lOYM48ou84AGEXpvdIq5Z8g6wKYmoQiTIkl0DL0JAPjB69TLMGImYgrh8A6ADeuLtcooL6Np6mAyUq7nbp5EtOa02WhScMhzAPI9HILqLNYadtwHCEHfriagk8AJi5nAH1p6BALh0SpcHMAOwx2KE722xN/diIkCOwBs/l3PMx1ErKXZ8ThGGSkQ6EYzakvhu7m7Zy9fed1e39iwuSYaiz7qx2ei2GNFrSwu2j133W4P3nunvfjcV619eCjwmgNF5i+MVKHvU63reii2Aa8JrmJpMbYvncqBzOEoxg46Hbtw5x0CsGHHoSH4vX/je2QgePlrz9sfffADdrS1iZiP1YoFW2w2bK7OYQjzw7t6SIiIicNzlyY9hmI1N05KSaOCMRIBdJWToZRALAD2btdHkmC8qdvsnUZnXFNwoeftsgUCDCewq5q6x+3DIwHYJPwa7el1pX2qThkMldSMCqayM13yWoduSOOsl3LFnbsBDQ6OOtbuD61YbwrAfvn1DXv3775fzYYxRm+1mlVa83JiBqguoo/V7QuUZpwLMFrxgHSskLNh1qw3GQq81D3K5CzPiL/rvFhmCHhAol5QctKFmUHcEmvLjZY4snhd9keXz5bYGZqooCMYAKL0mWB9pNEijdH72BMxR4WlTDBTPPlzYLQ3/WYPoNkDSkxvj24JuPaE3jWvubcTqzChwH5kJD0ztkrBGx+nVldsZX7OVpp1TRUwop5hdL1IfKNz7M+azjqyCLBFAdzKlYaeycHhsd1222329Fe+pPV89sJtVmzM2zBXsVytZb/z+x+2f/vr/9kmhbIYgHCNxMCW/rU3IFljOtimnzD94RsA2F9PQoTn4VxMByod8/RCTg1QYpvAM8YCGbf2okXPKjOxThYj24ytFst2/5132hNPP2E7nbZ1KRxKFSs1FqyTLVjp9ClbuO2C9Ut529zesv7+odGuqgGm0YxgiqaQtyOadYApp9atWa/bCDOqa1dteTC0N505Y29YXbFlGMKM6GWGli/C/jkxeJqeQYkpwZoL8FoJYmIlOKvGYyE/Q6wPAFuGM4l9wv3hsytJTeOv3Hd10TNZ24dNnowU2ffSfAvpL0l2JWmvxKKesqsSCxFQh2bTtFEgcMgToDCt0fkK0J3MSOI8jTPeQa6J4nCt0bDmwqKkaWC9igk5Glp2hGFj38rjjpXGXTGxAf/GvQMbdg5tDyNg5CFSowYjvE63bQftAwFcPrrIaHFdldl4wFh93o676PH5GS/wA6YlusspbwlgfhawjiSX57G/f+jnK8Y46PjWaja/vCIjPZjXVqxoCiFXrklmB2AbqZEJho/6P6dYz9KEuQ0oWaxg7IhcRzI+VZU9tEGPEddD/U6RxXnDhBdN4wx5gIw/nZWh5i37boSsVMt+9Td+SwB2ubVk1w/aBoA9BvBvYq5ct3//K7+isf5XX37ZXnzhBTti3XZ7acySSTH3ncBEmdwKQAEAZnl5SSAY5xuJutQVUoERLB3OQ86BALBpGMGSW2zUxKo/3NlUToAOdh0AcnlJDWNGVxm1Pm4fG67kgNE039FW5zMeHB1ZBRkFDOM6PYHYw0zeegDo5JClss4p8i+kXmg+Nyol67UPBXQ+cu8dtpgfWmkysGbSXmYtwMiiUIvii3UMIE0jnZw0JETYlzSIlSsmSREB2MpNXW7Ec0VnirukFFMuLTGXmGrLTwYya+Q5inkkUxpGafnfIxvnEKCnpC3wOZFhEgB22WqtFTH3YSv2+uhAokGftVdeuyZywN33PWwb23v2oz/xU9JW5x5hzDUY+1jqHMB5xZtSrHn2f7BBA6gMUkc0cWJ/c24ByIUsWYBYAroSiBWFFfkHf0Yf+Nq1ayq0JbVXyOk1FheWlO/BTmfdvfWtb7VXLl3SlI8KNczcK1XlN8R2NQzyOVs+c0r3g/u5TGOgUbelVlMgdpPR4X5HDVzuKTkGa5DnEDk49YNYUwnk5M/kHsiuaT9RRJJDjEeSxBDjVMQTN90FPCR/AbQm6gGoSAoP+bnEwA7yzlRGBCAjTb1F0R9ADUW8wDZiKJ+RCdIkJcI9mAWwAWxVbWiU3n9mtsAOUCQKYDU3E5jN12CGUTzyM1FQ8udo3PH5+IXcBMVhgJbRCH362eft997/IdvdO7IzZ89pzPeFF1/U/cK0ixuL9uh3f9d32T/8B//Arr7+mr304teksf/0U0/qfQDgAUcYXw8ZGxnspTyW5xLG7KwZ/jzLxiY3FZhb9Rw3XsPXZFaxnHomCmBYjcQp1jvTqDcA2IAMam77npVHi+QzRi4jkliIANhnzpzW3ubMFBhz7OeI14008GAFdsSOfvDBB/TvMn2c+Pg/n4vfIXAEQUk5fEwQp7wv9mA8l3gGOq8wrxq5Ua6bgpLX++vx2pgbcu4Ry2C633bb7XbplVes03WwnZjdYlKBOoAaFZJHymXFONXkLMQG96DyZqTLi8R1cF9nwcLY+/FvmuhKQEY0v+NnJT2UdOnxZOLsF4AhgLAmP4zWwoJdvXbdvvSlL9vHPgp4vWdvetOb7dT6uj337HO2sXHdmyvJd0N5j5mANWSZtG7TxLIamZI78sYo3wuzlP0TIN5Un1Np9UlmGjl+5AlMNOMfUCvB8i6IcFSFJFQq24g4t37Kbr/zTjt99oyY748//rj95//0m3bv3Xfb93z3d9mFW84LLBWAHXIY4QmmxokDuzwb5b34ZCUJkf8/DOxZQkysr8hl8NkY5st2fXfPtnZ2VW/1ZE7MZDA5RV45jUs1+FkUxoc+WZ/kZSbjqdwEr418TsgNBFYi7GWmERMYS0znTTGW2AMph9XPT89RB5+cnuNESaZkZTQ6Y04e5AgH4byRFH+On+P7RQ5IOIkzrXuSNBxT8/W7YjeHHCQxhu8FPON9JZkHC5T3Z8/hg9FFDoO8KydwFhLAdOpHHiF+zTRtG3NzXlupCeBgGr+i0cP1sXa5Z8TGyE1nz2gZWCJplTC1mKIUMJdkwLhOYp43p/z/eA2+xnkQsZ+YGN/D5IxM5WmU0uAuOQ7H9580EiearGeSimaqN3v8LOK5cg2QO2S8SKzS53N5O+Ky/LWS9Io3mTym0QQGYGRPi+wmbxHXx/f8K+FiwmCdGMB5DDGQegiMBfIhd5TclHhFM5nrAYugRndyUFlTRAFgB4Z5gg2emNNGDhTrRnszXbPO7jRd7fKnxBPwGJ+uFtsXbEHx1X2vYl+y12JqWt5gN2lgB/bCNamRgGTWBBNOZFWclHNzBR17yfeH462xtmJvOI45lsSayH3pe0+aS76neG3fI47HKiyGqoYmZ1O+lDCOmPDX/ubnir4m1AST74czcPm6mlx4REgFwGWAuU/BmKbeeOGFF+2hhx/W2e51jTdnkcqSNFQuo8kbXldnTZoyICdTDYr0TGKdR36q/eHosGUefuDNEw+MXkiruEuHuOuoeEFLUsb3eOE9SZpC6ArR6aVwHAl8dCMdQEnX2mSh8WCF2uug9c4BF+asADfLCwZ2fPhgYEfwiuAdmrPTBZdGrqbdh5QIznZhIuhNV0JIkiTtzgCw45BX4iPDyZzkJ0gO3BLGOyokBABk3EVYUxzkJOoA2CBHAnvS54ox1Li3UwBbDDlMtVxb2ze7b2YB5WmRMJYFG5Dib3tnV4ULyZ5GYMU4cOq+j0TSJUps29FIRRVjWPMJtMbwkQKQgourlBxELm/VmuvQTceqiwUl9mKntI8EYEsHM43XsbEBXUlStncPNcYhXTkZH3SsOdfUs2WEgEUrFoVGLgAieJ+kRck4G8Bc0vpm/TBmJs0hjRtHI8QBbO6R2OliFzi7vH3Y9jE9DiE6RAIjJnbpymv24qVLrqWJ+68KkpLAWnYt62Pl/2XtvYNtz68qv31yPjenl0NHdU6SkFAAlAZLYpBJM2WXCxtX2R7b5Sr/MWXXVI0ZmBFgzBDMSFCADfIA0hAkJMRIIAmppW61pI6vu1/36/BSv3xzPPl4Pmt/97mnexBTU8ztunVv33fvCb/f97u/e6+99lqz0/bA3W+yA/MztrG2blcuXRzpDKPtBNsqmN+SQpGOmXfd2JyA92ube7a517EuDPZOx26+4w5JiKxurAudfN9732M7mxt27sUX7K/+/HO2vXLDMp2ONStlm5smqcZF2JmXBAkYSgKTOLgFUJdGJo4EFIKINJ7SmB6FsGJKSk4woRiNPwl0djA6GjkcvmJepwOK60xyzH7i0OYas6dZh+iHoWfKocF1AGAjJrgruLOUs5mCDjJYgADHgK4CPLIYjHRsZX1DOoWN2QW4l2bFqn3ui1+yb377CZs8cMjWGeNqNKy9vWcFjAWRqkCvOY3qwNwSi1rdFjSH9xMGgYPsQfZaH3mNgaRBSECk0Vcq2urWRgKwPYlT8B6aAGzWMN1fCkGBiAm4oxEQUioy/kjaguoGJqki9oLMKtV4GI8s/v0ooUv/FPt//N+kfJ0Sdz9gk2kU7EtGg2DX20Aaq41S3iarRZtuVKUPOjvZsGYVWZysDMM4BwGwi2zyxP6rNWqKBzPzC7a107JiuW615pStbewILIGR9Nk/+aSdPHHC7n/L2y1XaVg7U7Ric8a++tgT9tFf+jUbFquWKZSkTxuHk6Y0NFLvxkp/JwBbJ6rXGppWCfkQjYoynVGUHrRA2wRgA+oKwM6a7WYHrCpbLJTtvtvfZE8/f8pubG9aCwSpjOxMw3azBcvMzdrUTcctN93U3ty7sWpFCiDklDiAG03LVmu21u1YO5O1yfk5Ff4Y1HVXV62yt2snJ5p2/4EDdqLZsDpAwt6WTVRJnLdGUhuRfMb5FBMTOguTbwJNT51XyTSP3xW7Ikw2SIqCoUL8lB4bZkMuvaVmFGsdc5iVlZEJhiSbSIrS40nTPjH6gtWnpklKCPgKeA1YwL9L7zqZ0MhwhgK4WtVjwsjjvVHQO/shI9aSzs7UIMaEEJYl5mwl2IUJiJWOba9lw70NGyId0toUCzs3aFkxx9REz1oYb/a70sDu7u1aUcZ8NJe8cCAGZDJIejkDGwCb85oChG5+FNm8loh1wcpVTpMYMtF48iQuJ41upBt4r2j2Z3GZn54Rk3qvN7TFI8dk0sgECfIgMLHRJwbAJiEkP5CGKBi15dzssVyVjjY/U14jYemewLgBn13iaZq0KgD0055zCRE6bAJPaT4OybuKViw3BGB/7ZuPi4F9bWPbrgFg06grmH3kIz9kP/WTP2kXz5+3yxcv2vUrV8QeohEnncBkYEjTleY65woTRdxvgB3OHe6jmse7MPgdxPaEEUB4H8DmJQJgM5pOA7aUGdqNK5cELALIk96hLcp1QZeb944kDoAMgAvSOjJwG2ZsNxkswnjb3G3Zxm7Letm8PBJgkHlzEEZgXsaXkpYp5W1va0OGf/fcctweOHnQNq695rrUlYrOLMkuZTMCfsTOU0M/6R4DOMm9XYOe3pBMhn8iAbDf+H3+PWkuewj3xqW8BxoUIhUBIBkB2G4Yp4JIDWNGHd0IHJYy4JRA6zJneUWSZ4yoI0ODWSisP0B1CrhafdIuvHbVXnrlgt1+1712/JY32befetZ+5ud+0aoT0wL6mTYj85OEA0zWsufa7NMwcQqWUJx5cULpzEwgG/dc+yCBZ/HzALFcvgHGE/mgg4vExJdffjmNOsOS91yFArm11xZ5AQkOWKuPf+c70j2kUCMOkssAYnOmi2maz1lzbkbg0WRzwuZnZ2x2anIEYs9MNKUXD4AN0UHydjTV9VhcczTwnXWdcBI/e6kBmOpD457x8SK69Q74aTRaUw4OyJBHUuxjYE19wvqVZKBk+/IJMPZr9jcB2FG3KOZijMRzB6t0/6ILIOFsI2fA+MiZZVU3cBzTzOZPArThugcIErWU118ew5n+5H0QPwK4iLOE32N/E/empqa0LgJs59/YGw9//VF7+JHv2G6rZydOnpTZJkQciCTaN8ms8B/+g5+wf/gTPyEA+9rVy3b2lVfsW499M0kxdZW/szbESpQciGtk8sn3Mtfb2dHrAYwZN3gUsCKSjkuoCCTVlJBL4rgEIYw4J+WsrK7qe1iNmKejIjtg18ko2r1K5KElXVv3EvKapKF7zD3E8PbA0qIel2nLOCNpwu1fPzfI5PPw4cPyEXnppZf0nmj8jZrqesp94DryvHEQIpj7vJ8ge3nt634z8b75GwBP/t9lMIb24ktn9FzHj52wpQMH7JlnnhFrVrrOg6FVk0klbDWBR5J4g8DhgDYs+QCwmar0712OgDpOsWlMeij2fjS5lBcn4CxiSQBFgFrUH5hW05iiZud+Ec8qtcaoBn7yqWfs4sVLek/NxoQdPHBQkkPPP/+8nTlzZjRtJiBRMQlfqbJY2GFK7dgQTF+fEFZ809R0Tl+FD2jaYp/0pr2UPFaUXyPrhG51pSLAjtp7fmZCslgQueS5UCiqQXjw6FF70513qdlKjvSJ3/s9e+yxx2yq2bT3v++99vbv+R47MD9nGXyA0hSiTERH4/0pKIkp+XcHsMevfdQQTEZudAf22rVlu7GyouudQ1bSMtaWZq1LfPAZ0jpcX2q3mJwMLX/yPPYoaw3pnJBGCmD2uwHYNAUDHPRj0veCDu7Exvb9mJrB42B2OlMzmnrw/a09kADtwHQixo6DxLq3fYBAN02UzxMeB7vbmnBj8ikaWKpV0xpnupu1QoxRA466NRHcZHqecaUAGlsA2E5Y8jUl4JgpHzy1Gg3pRnOec32J03FWqj5PGBM/C5mPiNvEYmeYZiXNRp4W1zcalPw/cYZ4SNyM2BFM2zC34/GZdOIaaFojxQ9qBhpu3EspIFBbvkFejGl5yA/IIXH/iSfyShGT1qc4ZcjKz8eapcLkXFfCz7XkGxWyuIK6df8diA9vA0348TqSkSPXEWJCTDMHgA3xRbJQgJqa8ITI5BMmnEmAv05uQh5Tu2FUgMcaiXw/AOsAbQME1f+DP4lI6gSqWMfe/gwdfch+LkU68s1ILGN+H6wpQanpVeybOPKgAWDzu8RimX2qQepTsSJOjMnrjJ8bseYCLA/wOjBRagjylZDg8RrPJ2hEEkg5PM06sK+QWon4rfUIhkOtPQZg69pxViXAWmsh4U4hicRrYN/wWKxlgd1pwiHyFy7N+fMXdG4hS0S+yQcNaMnugLcMeiMAOyYZyCdY+7wZNe/VnN2XiYnHVx0LgK3bpQCTukhpw3oRnYo/ADOh7c5g0CFAogELJQHYJD8UQQFgu66xS5AoAVNy54lGUMDpDHhnxpOQCGTiICVtqUjqlMikwyoWmzNjPBmNRSrQPBXp44BCrPIAwwVISvrAdW/1OknmAY5SQupJLWqpfoBKTiONZ3FjSeDb3Y6MT3j/MIHpMeowEcjtheAIwCYZT8U0RQ4AM8FW4DXmAykJcxMSZ+HyONDxBZAjf8Bi5CsFRhpfEbiUukHqsKF3TCJZKtjCzJRYmsiIMPZKIQhwTGcO1pyzeBmr9O4W9xZAGn3DPZlcOTAp0G4kLs8iL9r15XXrdvvSCAsNKUAOgR5oi2oMpSvda4Hr0rNzgJprWcyZkioSe8aMkSORrrCGrk0FrwdM118PeRWNk7F5tndtempaSRQghzQui0Xb3NmRqcULZ17WSBiFqWXybiiSL0pTvF4p2+LcpN1zx222ND9v6ysrtnztqka9GQtjDSjJjDEGsSltBGDDIl7ZaNl2q2MtuoiDgd12990CsM+/dlFGTe9+1ztsc23VXj192r70+c/Z3vqaZTk4qhVbnJ22XNZHCAPgAsBmL8AU4rkCwA5ZEd4nQZA9A5CuYJvxhgugBwA2QHQfc4BMRk0IRqKknQgLCtB24AexXJT32hof0v1P49rcDw43wIBJwGUlBMPRNAUsew5IT5pdV0z7mmvQ2tF6YVyaOLC+tS1mYmNm0ba7A2vOLtrjzzxvv/+pP7JhpWYdDIAaE9bb3rXCwIyWAcxrgpZATXTX6dKqWQSgAxo/EFitw7EAa7HvUiMw7AA+0EWjmCqXbHN3x9oCuWgIADi40QpNKQB5JHKQxVHiEHEvuYjTwKDgEms76e3zpnwdZqT5B0gfGlHj+3wcMIhkZvxnil+8v+QY74mbT3aUNRJaEOMw0+/aTKNiC5MNm5uo2UyzKjNSpimkB6tGlPzPNapeqZUtp5H1gtzh6WRX6k1rd4cCsAdW0NdOd2h/9cV/a0899nV71zvfYW9/1w+YFWvWL9YEYD/+3Bn7Jz/7c9bNFCxTqgjA9jEvGB2eELtZVfTgRzmEN6HT/2oc7m/RwB4HWBwWJ0w4E0md4yRZQ8OT5FvGL2G4kjXbyQ4sNxzagXzZ7r/jTnvq+WdGADaAfK5Qs3a+ZN2pCWseP2L1I0tyqt+6fA3RPCvkMKJsKTbAmoV5W240rQs4vLWhUePcoGulbtcWKyW7a2nR7lw6YLNMQOys23QRFrGDcyOQeGxqCNblGxMj9qwXhcTvNBmQzKeiMIvrFwxsFXLKCWE3uOQV13VDOsf7ju9ipSgp88YC+56fiXGg883PxmDQeKLjzAwB4D1nt2kkvOSaZdyPGC8NCYFdXNDLFbGu+NCeyGWsOTnpADZa0n13RQfgg6na316z9uoV620u27C1YZnenuUyPU0V9DHCAVJE2grn6aKbODLNwbpgCqaPX0auYD3Oj7YDa6VKURJBntC63miMYAYr1ZnEnidEg9zBAmLXQE1OQF2AtCxJcTavNQBgOLt02LqZvD57w9xIEx4WthrAPDeguc6rnAyEA8CG7UwTTflJp6VzZdBFoxGw1+87PRkxOrL8bvIySGx7dEUGPRg/Dfvdf/0p+/q3nrTazIIY2Nc3yDW4Rm371V/9Zbvt5pvt+VOn7Nwrr0iXkHOApixnLwUEexcTYvIH3ivMrJ3dHY3Qc0+518rfNpERI+cLtgbgZHEkIUIewFlDbJxqNqTBvHL9mvsmEI/7NP8AdfN26OCB0dmjtZWappowSmbT0sLO5W1rty3vChjY6Hq2dVznlZ9owkBAAR4HQ+vge1HI2vH5Kft7b7vPtq9fVk4JYN7e2xXYDci8pfzDTb18sgPGPHrlnkeyb3idKgphrkmigtXGFJ3XYD514oChwPuCy6lpjBUzNKZeQvNRxAcHsGOaT8UWcYwiO4HX5VrdCjSDMSHd29PoPWz9vrqxRXvyqWft+sqWvfs9H7D5g0fsD/7o0/YHf/wZqzanbXOvbcUqRmN55Wn1UkHvgbU0ro8fZ85I4iLF48ixxdKO5tOIibfPLIqCmd8PMBIjR54HCQPX7B1avlRwMHF1zSaak4pN991zr/793Nmzyv+49sRzQC4AbMl7cB+Y1ppsWqVRt8lG0+bQvp6dFbt+utmQqaP1OmrkKkfuMVXG5KDLorH/t7bQXyQXzIwYUhQtaNqSO4shqBuYphCk/YzMocdg1jENeHJ8vDMEAOLdo/XvRbyYi6lxyF4elxAJooyYQ2o8O9nHywWXXuL1kHPwGlh1AWBTgHPey8gxFdARo8aBaH4WEiEBYPPvANi8z/hZ5Kkxwhju920AACAASURBVA7bmXsTZrZ8H+uEf/vc579gTzx92jL5ki0uLtnXHv669grNSi9GyfEy9lP/zX9tH/7gB+3ypddsdeWGrdy4Yd/+1mOSkdGUZZpyDYZuyIIEcDPePKQw5e/Iq8SuTkavozHl1Mj36+pFssd0Z8PxNxWaZzMztrK2YdtIiEj2KEAzlwAQ8JSISEwS0uwBQGApoUU6MzOtXJLcNkChYCZK817mmA4UwwC844477OzZV50ploBuRrU5v/FmGD9j4l7yu+TqYTI8ygNSncvvkWtTd8VZxV5B3gCzYpiwp198QaD9kSNHBUDQPOLeAOzwITN35AaZeJZMhjfO5LsgE9Ly6wBs6tkRODnsay1HvRy1cjRLeHy+jxwtztA4aznbWNvUJKxr6rZytWYNzCYHZlu7e/bCi2fsxo0V1V2sMfwrrly6YhcvXrTLly4nc+akyUosFvA3UO3J/aLWcADRc0pPrRKomOQpRuBoAu8DRBbwoyayYxTkkppKrLvkDdPjE5KfclmDIEDVJibt6Mmb7BaMvycm7fTpF+y3f/u3NZGKtNAtN99k73j72+293/dus/YeLjEj3XXPut7AaAkA29VxR/q5/Np/SAN7HHgLIEsgEqDpwOzGTluymSvr62K+SwIFBi14QMJLgnSoMwx9YerkJB3iuMlA1yS8VWhSRjPqjbElGqMBppH3BmszCBYxLciV0JqKeiCB1yHHyPNynnr+uI/fsJ6jYci9jzU4/twOjA4UfxR3Eri5s71pnT2kQ1xagT0eEyw8LoA315G/Ia8FmNX0Q9Ky5/oAYgNgS0aEKYsECit2JkkMTT9NTnjOmCQPyJXjukW+TbxT7Z4k+Nh7MfGhPJ3Jv6TjHjhWsKxp+vOzkEaLtcBjBVjNewqjSOJqNGiIB+AvkhUR0THpB8sTxX10iDvInoH5RJySgWy9MVrBqCrwQb5E4yzY5iI5iOiQUQzvyYyPLNg94iBHeTwCN3T8QRN+kAfJV8S4YsqbhoJLA78RwHZJN7IENxzlvbFuIQX49fUpyHGlhjgDgyGs157y/wB+R+sIsgXnTCJQeZxxprkmIXV+M8GKlrxLj3EmBblhHMDer3lfD2BzDaIxw2QgZyLxWZPeCXD+bvhA4J6jfT/mpeAJhkuMeo+MMyimeZOihcg8fQH94F2iOb7BSJXzNQgMPFDU3so3wIGSPKNkqiA1JQIh1zJY1+QSkUuCBXFddPbnC3b58hVNuSMp59fOJ0zdqymjnI5ahcdT7ZpqVNY88YO1qlyU9ZKmLgLAVo5w/z0A2H5ojACW9I0X0d6BJSkLABvTFjZNna5Nr61AwU2F7QOjie+l0Zv0gSRlwYXSHfHuX7AOuLAaUUgBKQIZ3Ren1/tHJN7jALYfrA4wfjcGdiRXo8WZbqAWOgcPLIskDSDZjqSDTWcGkAuwWnCARl88KI4D2GgaYhR4Y3lFrCa0MQ3NWB3+zvx9PYDt4IF0yWDpMJoxuiZ+mIzGMRjZZkykh+bgmsZ+YbZxvSQtIRMwdzEdsYwSRZ9rTIOhXi3bgflZm27WVPwVs0MVgjDhAfDcpRh2oI9fExxYfGhjAnbu7KFp7BrmSh6SLrrWQp9kd9dae66lKTOdbk9BnIUH04I/kIO4CNi8zoHGPkgvVQhmnCWs97ixYRsAnrw5GObJnd2fOAHYKZhJY4lr2xva1MSkkloSS9jbCjQ0VYZmL509Z9dX1mwDQ0C0gQCqCmUlVNyDRjknRutDD9wnWZELr75iW+tr0l/c297Wa4ugyObDdZtCF6YBmp2rW23b7fY1vkWovev+++0jP/Zj9sJLZ2zxwKK943vfZjeuXrGXnn3WvvqFv7D+7o4VGFMtFWxualKjxgFg00gAwGYzkxgA6gMSYeIozTsOc2RQZOgIEO1BFgDb99ZA7GsMiIa9vu4Hjw1rWLpXYq97w0W6RXIXZoSx5qxvaZa6iSPriuQexgFSKhyCNDxIAnGxBozwoALLrGOZYX8EYOdozCB/AvDE4ZbJWxbwtFC2Un3S1nba9sef+aw9deYVy8/NW705Zf2dPZkxstswBySotgY9awNYUECKrZ+zfN8s3x1YaeDmBb0SzYmuZZErQIOWkeKkIQYLa5jL2m63bbjl6uDkQItOe7FodRi2XbS/XdPb2a19GV8w1sz/b21sKnnVGBrFVOgTM+Ke3HljjYyaHWNNq2heRSyL5pqmOobJ6CTpZhJbVGyVS1qDMKznmjVbnKrbZKVotWLWasWc9nIW4zc+aR5Iyy9vtWbNsjSpink5qucKJRtmYaNVzLIl62PUWKjY86dfss/8yR9bPT+w9/zA90lrFbZ1cWJWIPapM+fsf/vpf269XMH6gIbsY4o1jSZ6ku7eCX87gK3D5m8zcUwXJRJ7MBz2L2dM3C81OzlIpU/nY8ECdgGwqT16fTuYL9uDANinT9m1rQ1rASpVm5bLVqxfrtpuvWq1Y4ds5pbjWgsbFy5be3PdMhlAkbYN2n3L9BnzmrK5+SVrDwd24eoVy5VJBlwrcaKQt5vnZu3e48ft5MycTWX7NjnYtEzbTapi3CvOMt57GbO2BMa7wZxmCZJeKFrU+5MB7DE9hrSIE5MI9kOSAwoGhUv4uN4nUhGcGTEaqGSJNc7US5IekbbYwMdESVSjWcy6FECdGNsqbGU87K+JZAWDQ4CPOEdrjbqPDzLW3GjKmI3fl5ln1qwxMSHzI8aHiZMAeMjgsII6G8vWWb1iw51Vy4mBjRHsnsDcztaWNLCZDzES6jLgcltTLDSZQy+umC+JgU3cJ5bRrIFFE++B96RmXbrG5Cm8x9AojyYD8a6IhFEPY7A9gaUT09NWqFatx/Wo1K02NWvDQkkM7EGuZMM8xiVVMbGzeaZRMtZrbYtNjf51H8Z0qSr9b+R6ACVpNHNtOm2A1R0ZOPL+eM8qmjNIX1Fg06ym+e3XUgMnmGDuohtdt9/715+0R77z9BiAvSWW6YmTR+znf/6jYvK8cuaMXTh7VkU2TcC11VXbRd5KI5kDSWBxJnLmOz9xaGdefFGal5OwNGFKb2476JhkGcR+IY4mDWxAXLIyihTyPxoiSJfAukYXn1yG75kgAZAkOZW0mNag531uxuo69wIN8PNAx7PV0bWGhd1yBoBGdN2QbaC8xbotHKjlZzFZNPvP3n6/TZayYoViAjg3PWWbG2vWrFfVkB0HXXQvBhhGOlMF/V6kavgqkJ8znP3IuSaGYmJpB5FD4JCDRFwXvjIhwPWBnEEDl2mD0JwNWR2xXCA9wNpmVBcNboAh6QyicY55I2d5xl67dN1OPfeizR84au/8vvdZ1/L20V/6FXvm9EtWbkxKj73anJREDwURADaNg2DVhnxO5MzjJnLjpA4fi3XteBE5XkeySKZkyYRO+UahIPmQGzdu2OXLl/3v0C8tez6CjjAANjnl8aPHBHITtwAMaI4AyuHvQVETmtvss+JEQ6P7eDHMTE7a0tyciAUA2EcOLFmVCTJNJ3ZsSHOk19F+U/Mgm7PdPYyEE/CeRmnJk2gYwPRWEw1tVEmJ5NWgQ7M3QAwmCbY2N5X7oGPuuskDAdg08XlvxFeuL9eMODNu4hjgnvtrZNV4Bsjm5wJRw3hNZpJOyhgHsGEgu7meV1s8R7D5+FkAm1x/4nbEYTUAiBNJPoqfy3C31VKMj/FyAAweBz1lQF/+jthN0fmpP/pTO/PqRZuaWVChe+rZ5+Q/46PNYeiVtX/0P/z39oH3v0/THQDY5Eenn3/Orl+/bpcuXRZQMs7+U+M5AaW8J9e7dmk8PniNYSbGeuK1SydVzdYA830smr0hoKDLuenszLmFeaOZcvHSVVvb64qgoo80WuwAtoPYHpOcaQ+hh73KGm02mjJ2hNHHR9xfTcC6Rpl+HoTaxcUFvQ9pYUPKgjgBaSILqDJGvBrzSon3Hk3k8f2nPAoN2mbTNtbXVDOFsSiyW6y7kydvkuzNK6+8YjMzs5LbwPyQvcRjxuRITG+pUZBiE8CMatWySxv5hIjH8tCw1gg6uWJMfiXWZUgSRB4TsYH/j0knAXXFgl4ftZfYdbmczlCMZi9euqwGA3Xx7h4SLS2RZZiY5ZO4QB4exJBoqAdhDsal/Dt4n6n+jykYCHSq55n0hiWYgDSB9wmoDhCbmoHHkhkkDHRiZq2q6y1ZovauVWvUwTShzaoTEza3dMBO3HSrHTt5UqDbH37yk/bYNx9TjOq22jY9MSkJkR/+8Aft+IFFNXF5H24062tPz5+kL3ykidOWLP0/DsCOuPA68Ja9jy9Tp2dX1ndss921bQwMCS4Qf/D2oeEGKCxJUZc+1L5U/eJSTCJDQJhLjOKY4GNvhZTPuITBOM6i10UzB5PdAP4AOZO5mrNynY3tcoheKWgtJVPyoWQd/XXFWmPPsE/4u2AjR+yLszyuCbUvDGH+HbyG97S7syUAO84IzmXJkCWTXOKLYjixSHklRr77pqAiKAFYpvWJeSuvOQDR0PyWbn+zoWsdRA+us6Q+ExjHvgr2dADxkllIMV6T53xPvkZ+lT6DcR7xPOSfwlSTPD50rCVJkXJdYmpIfdH8iYkhrje1OtOsAuE1icSUDVOdAI6mKQP+nms8PT2jHJDnp8E+knGVfrXLeiifbrsERnhvgR0QicGWOAOJRbwX5VaSYcUU00l5ktZJALYk2iTN6j4t4D+smpBnkcQe9T9nq847P4u5l5ARlcslwmoQYKPpEGcq13Y8/mqdwZ1IIr+sThoZzjDeB7DJ0QPAFgAuHNT9ynRu6IvLgAVe6iNA+8dIANAxqSRT9KRmwTof/4i1Pf6zwA9Uk42ZOKoBlGIe/+Z71WP0SBc8qWFAltLUYSIyRd4C5hQNKJE8mPxOE1VgTT7p4+Q/AGzdsyRHG0QnGi28RvZUnN+Sy8vlJXvM5NIDDzwg5YgA7TWVRE40xM/IjYgjv6KmIEchZrBOR/GB6z42qaG4c/89bx61C/1NpUs30nX1hNwBbGcKUzhy8DbRj9taV3eE4LkJS3jLzYCE+qPvKEPAoksZSArStUzjMAyWtW5ACqi6YbCeCcbpdYxAxAQIR6AToCpdrNd38CKJ9MWzr3ETh7GCsTT8fExN40ip8JIYvdjBbqwllRrNKZLY8jNGVtxJvZ81AdeM8OzstlSciIWdNqp3nfYZ2LGpA8AWq3Doo2985bnVQacbncvJVIrHvXzlqsBAQAMfCcYEBjBiX583wAsKRhYH4DUsqSUA7ImazIYYmacgIJXmYAc4hrEchjUADj4qOqWfbW3DxvBxSnVrxFZyQJQkpN3GzGRHrAZYs9KsyTGavS0JETYODrMU8zBWXVMITUS/jjBMWR9sFDTtNhKDnyYAS9ENN8JlnO89aQn9OEy9CjCqYfyiZUtgkzEZ7LyK7bQ7dur0GbtyY8UsV7Ke3LIAPso2GGDKlLOpRtUOHzhgd952q8006nb+lZdt5eoVm52aUlIsZvnAXe7RVBZYTYIwyNjadluj5uhmDnJZu/uBB+w//4kft1PPP2dHjx61t7/trXbltYt2+qkn7et/9UWxrwFpqvmcTTZrSqIAmb2JgJxLXYmBWBuDgdgMHJQqZEiMkkEi+yuKbOkYJa0/2He76Bf2UyENSN3tyK2briLPA3jNaCSHCOPzMLBdazg0NJFrYE90HcDe2tRBJ1Ym91MMbDQVKagGtoHbLPrpiX0GAMuaESCyu2tdTM4GWWvOLsgUbWJm3r75ncftU5/9C2uXG9KWhYGNjnWJ5g8Fa8Zsu9MyK+O07dISdMZhaed7Q6sYo5YF2xq0rTvoWW7o5ozIg0gfL42GF2sV2227WV0kBhy8bCLYTxOTE4klAHDUkzEqOuKNWsVmpqbs8MEDduXSJRUZFKcAzDKuoNNMgk0jJ00meALiel+hn8XPxAXyGSVNr4ghxigViQda3on1xZ5HkwwGGp9o1aNzDQN7qlqyonUt22tbJZ/RvyHtQxIoOQ+Ao1LBqg0aXAArQ423VesTAtMKpZpY1/XmjF26dN3+zb/5E3v1pTP24N23aY0eu+kWAXSN+QO2N8zb02fO2f/+Mz9nw3JdY7oYiQEGsBcZueTgUWKcYYLk3xMRGUkRRvwdJa8xYhgSGdzbGNnSffYusOsrJ8dnDi06u0nfknusswRTWa5Br2fz+bI9cOcddur0KbuxuWEdDtxa0zrdjGWqDduplKx8+IAt3XmbDQt5u3b+NdtZX7XssC1N+vwgY7keGuysiRkrVGsyd1ze2ZLBHrGZMufI1KTdd/Kk3XfipJ2Yblhlb9myrS11mWUUKtaPsjFfh7A8AbHZX8gpyGl5IO12Ehq0WqW7xnVJrtlcKy/svCEY8imCHKMLnYBumkucXSrAkzY2ZxtJMQUJ4DMJBv8WZllc70hiGS+XtjFrT6zrouKcy0n58/FzAA8S2gpFXBrJPHTosG0ABiWmDV36ialpm5qdtbwMDmkK9TRJYJ0d21m+bK2VK5brbFs127dSVmLW1tndso3l61bODK3BiLNiPKzvXe1badnCIMkXrIqMB/p0PWSsira5va6mQDBcuPQOYDtzh/ccCSRrd59JCSOy4Kxq7j3nBePCjablacznis66pumZL1u2VLNKfdLKtQkx9QEbAbisBxsEttNQjwODv1JryryKnU3yq4Q7MbCNZhsMUjWDc5KQQMaL8wtYGd1VJA04c9DALgGIl+r2/37iDwVgV6fnJR9yYwMAO28/9qN/337ix3/Erl65YqvLTBBds631DV0fQMXl5RXXtI7JIQx+uX+MFZZKYpcdPHhQAAn3HRIC53qwdHQNYZHTeEmSC25w7ePpxEPOSM6frc0NaXvXaxUVyiE9wvuB7SNJOo2pOiuca96CdYH8BJrEmFDni2JUogtN8S3dQU3HZZS39JKUiFjO3R17/5vvkJTIIw8/LP3te+66w9aWb1ilXBS7STr9nJtpPxHDgr2oUV+dky6DgcElTWONdSZWNr+zX0B40ZNqd4HP+A2okSK/mJ40j4nLrDUBWGUMP3NiXGNKybqQ3Bl0iOHQJqaabjLY4/kH9q3vPG0XLl+3d33/B+yht73TXrlw2f7xP/k/xE4HwEYbfGJmTrGdgqFO/EgjzJJp2dvz8fq0d+N9BwuW18QeCFDN/VPSSH4a6Q6mEr9LjhlFMWOgr7z0sq2srCpekBPV6jUfqa67hBxMVRq+ANjOGi44oIqGdjLo0zUm5uWyVp+btWqjrvqAaS8m4ZAtQ57m2OFD1qxWHLhG+7qPibezvPw+AOLC3PIJiwBVeB6B5hT3mYytoQff7Yr9zWsOxhDrlyIQuR2a5tOTk24ojkcG5JOux0z2d4ABMtdmqkam9l4w6nonT4KQHFTRpS2eGIZJB5zzDfNIyelAjkkTTAH68j5Cx5zrL2AzMZMEWo8ZhhH31EBPYA+sZul5oyeedGx5XF47jNe5+QWdqeTrXIM/+OQf2ZXlDTt89KRdunRJYDT65qx5B49ckuJ//p/+R3v/e99nly9dtJXlG5LquXjhfGpmXBHLCjA7wHXlPEl6QuP9YxIjodMaYFgA2hSszgB1AzPIT1pjqWDlNTsbumgLi4u6LqfPvKzcpJ9Mr5117cy0YGFTzxCrKIaDfAQJg8YmUiIBJPB+3ajVSUQBFnAG+WvO2X333mtPP/10kgrIC+yvVut6unFm23i9F8BCNFj5GmA5sRBQFOZkSHNpVF2gf9luu+025eo0H44dO24vvPCC7g/XRGBZvaHzxfVNk4SIRsohX7nsI48Py1X6/Imp7WBuqq1pSKoZ5E0AHmekQ57N+Ch3+vCzwO8LH9S/mKoipSDCGa+jWNLU62Pf/o4A7BM332zXry9LB5szCXYn88x63WLEAlA4CcJ9P5i6BS/w18jrCR1j7o/HYr/PXEvkk/g+WOjUrGKj0zRk/5SKYl376/Y6VnFJLN+emp2aUsXHK5Oxydk5O3z8hJ24+RY7dOSoPfHU0/axj31MYJ3A8HzBpiYmFH9gYH/gPd+nfMWlTLgvzm5200lkIb2R5QC2+7xIKk9XcJ8V6//na3cEhAnkcOahfKRkJOiMeGR+NvZadu7aivVgicJMJVccmeAN5OvBGmFtC8BOoCJxzckNDl7yQZ4Y0hasRda8SEhJj1n3+w367vwxk3FqxBLPJRcKOO4SdyJCMZ0LIeUNkyluXEhNTRx0xug4QB7PF8Av9zPASb9MTEgkFq4IMkOBwUxfMYUlj5GMqVkROu4e15IEE48HnlN0uQ/WP5gROXgbD6lUI4qJTf7SdlNE1W65rM40sBgmvWmyhUxQTLnwnDxfAHCxt2KyhfcCtoT3VuTtauK12z6dmfMJmMhXeb/EbK5Ho9kYEWaYntvZ3kmyQy6txO+xfwJ4l7wVcneSJur7pGXKi5g+ZV8gI8vf8YHme7vlEiQAkfuG3k4q4sMBZIBkJ9wox9ZNc4xQ2uG9nq6T8CowBya8Mw6ERmN9fX1VC18kC5ja+B1oassBbE0vJXlj9i77mWsA0ZLmRT7vMnMRr3l/vK5ooPK63thAjHxOBovc15h+jrgBKM9aT7JEYHjuwSB21YidHTKuEf/3Jy98d2tPkHvSwElTry5/69Nd4SkYsUwxYGx6N/5/PJeLZpHvAZdUUh2Z4jm/qwZQkjnhbKBh4OfOvn+hNy3xwHP8MGpw+Yoh5VX1/FIxPuVW/FzT++i2J8AakgD/z/1sNGD7I8HXc2xUZ/fAHv3mN+17v/d7JWUG2ZEPNa2ZhGO/aQ2CHaapIogJANhqovt1j3NU5K0xXfDM3XfeNww6PkUNv4g+VRiLsLhdq9U7ixq1K7vpSrNWsZ31FekBbu117MryqrXpSkNXT0GFMZ0yBx9mB+kiauwq6b6JuSMgxNmlPL/cpyU5sS+/MWI2AmCljh0Xgg6R2HoJ7IhiVazh5HoZZgVuAjHmmpu6FdGZ0KhC0jOE4cMCd40cL9DoLMm4Ul1e2FNZGxRKhhs247dDAL1UeEWnhm3tIzBJw1n6ZH64yiCTQ0U6vozawF5yQyCxlekGAhDli3Kkp9tDMeELhkM4K5a3dzkpKsEDOtLapLNUKRbs4OKcTU00R2ApQV5JgkYyijoQef8sQMT8KcpnZ2Z00LM5mk1GxF02gY47v0dSB9DHsbG5sSk2BAA1G3l9bUPJJ6A+G5/rAMhOcCIssUF4/QQVHgu9RK7D6vq6La+sjQKY5FDS2I13kJ11Q+E6Avlx5654V4fCAy0nWBUkfTKKIlHI5mx1c1tF4aVry7bXHUpDMpcHfOzaMNOzZqNqjXLJbj56VCAYDOnL589ZaxtjRxOTnDE5gP7VjU1rk6BLYmDHWn30xkxAC8X4Q29/u/3wj/6IPfzII3bffffZ3XfdIc3OR77yZXvika9bBoYMhVupYNNoiJYLOjxgjztTyY0ZKHpdA7yoUSVuGsGC34lgIcZYr6/9QlIibXYMRSlktre0jjwB9HUfo4Iw+QkkHCQc4tyj2YVF29lrS8Oe3+f+ov8L0M4ep9FAMuyBBCCuYzgVR+dMoyOJbSOWz+6u7wkltkWB2MSFmYVFMa52/909+oVf+Zitdsj+nMknhqm6m354wLwMY79I8AReJqkQgm62jMGgd/tfd5CmQT6uFw2uYJuNDgAlQAAMAL6e8Kv32utav4sByK4Nu2276/bb7OTRI3b25ZcsgzEqBeDGhh1YXLQd9NYyXY3/i7EocKRru20Y7h2tE6YUSCRhL2uyIEmPcKiUSLJJjNHkLubFAIN53aiWbGaiLr3rUm5o9VJOOtj5Yc+G3Zblhn3pXldrFcsBOCYtTA4Y2DCsVbGXKWCQZ+kTJztWrTXVcPqLv/iiPfnk07YwP2u333LS3nT7bTYzN2vT8wtWnZqxXqFqj506Y//4Z/5PG5QnrZ0ti0WvPLzf1fMXMwAGZt2h4ISocUZf/UhMjUPibmKmjBd3/u/ogioyqIgItihxiXunRiH6lxQG7At+k2SJOM4ZU60oOSpns3b/3XfZ2bOv2KXLrwksgouMXEqLxLTesMHEhFUOHbADt95qe+hLPv+cVQBHtrdAPXGMEBjOHiw1J62bLVgLEJN9CIMBU81uyw5O1O2d991j777vLqvsbVp/b9N22ySFLRu0dhFbterArJrHZHDPivWqZZtVG0hrum+ZzsDqVlBCOSjC/PFEREMlFNAC1XzU1xsqba1vkm2uXwtgVwVg3gYULe2OOtYAhd7Z7is5IFH1BNKTfR6PxETgZOp697ptSUgE6DU7Ozsy9OG6KqlmT4yBXiTJAADeJALQKYvtz7ovVGq2cOCAmP+cu7COC6yVzrb1d9ZtuLtumfaODVpbNtjbtvbWuuX6HSvnhlbODaww7LpONGAVBSjyRnmkFmBwtK1YKAlcQqOWRsr2zoauO81uzhnWKGaPxE0SNq4Bk0TOauwK9Eb3XmdopW57vYzO2EyuYOV63Zozs1abnLZMqWxdy9ledyBzYFjVrKViCfkmjHQo3mlOkadkdP6xHgvFssBFNI0jrxD4y5QVX1U8cj9pRiKaQnwSDGaaXCn6GLUXLn3bbXVsYnrefucTf2hf+MrXbenoTfbShUvyFajWK/a//i//nT34wD127ux5O/vqWbt25ZqPbLImttMZrH1QEnCLsXDoUHNNbyyvihk3NT3tbMANcgCufcbPPQDSMWk3Ne6SVi35Bc0Jzkk1UtBLTiy/BgUe7NaNTavAFqaRkKb0fCS2YMVa3bZomop9PFDBAvlBBYOagE6TkflYMkmEUUn+AdhRzXTsbbcesHe9+V47+/LLduqZp+3B++41nps8gUmqacAVJKi6jA4nkkIeMyfGaJH3gA3kzFARNDTi6ixh4hrrKkYvQwORfxMwnBlYto8ms48+8jojV4IUqrOx17XJqUkBCVFUAE7RNGbfbO5sa+9s77TtuRdetqs3JE8sTwAAIABJREFUNm3x0HG7874328FjN9nv/v6n7Etf+4atUqQyfQc7kzgm0yXXbGb/s85DqiAKNN5TsNfGWW4xUqum2ZAmC4WySwCJLMA7h0WVzyu3IwOmWYUZ5+nnT6tQ2dra9oKEs4dzsVi0A0sH9PvPPfecckVNoKCNXKl4443JpkZD8UXazXiq2NAmxQzOiLF/+NBBES/mZ6bFqJ+ZnLAquenamu4hcDBrgKKNx3QTurxriiLrpPtmAhUit1FDjzOZpruaRfuFPI+jWLmza/Ozs9qXTJoBYqhgFoC8z4oWUFb2nIKYwp7RxEICsGFuh0yTmKECylyiiAJNkoUD9OadLceIOg2UkG1QrE5FOF8DwI5R/mDLisUHKI8Jqky1dm1zA8kgTLvKIpRgGqVcu9u1q9eu2R133iWJR9bOE088aX/2+S/Y5RvrdtPNt0nfd21l1YtTyRi6hiz7+md++p/ZPXffZefPn7PVlWUBE9Kc5TV0+jIbfO211wSu0kSJaRcxldP4fYCe5F8xehzvOUb8nUTh2t2AHfwNDG2x/JjqLRalp8kkAKDSxctXtC+ur67a4sKCiBTUhg4iem0VZ6qTK2Aiu9a2zA2ZcqvG2eDgKCCks8TcY0LgXr2mBtyhAwd1Zr/44ouecwiIqYyAtyBRRQ0ayVCcrUHaCoap7w83cI+PaMRwvvra6itP5xx/4okn9P+sQb1G0ZC8RnDmsbPWBbRKU5yJQx/pd5NZgF0HtoPxDAjEdWdPst4dQPEJMK4fZCVJdZE7SDLUSUw+hbVts3OzI1INwNMzzz5v3/jmt+zq9WWr1Bv24FvequbcU08/MzKjFCNW2uQdJxuhHZ8aPd5s9Olgzp7ZGW+wt/acNMPaFBDP+5GvVpJJkXyYA9n8rTOsc8obFfclY+qgDc+vPCnp3OJJsLB0QM0gcuC3veOdqvMOHztmH//4x+3ZU8+pwcXEEQA25wt7bKJRsx/9yN+3m04eTw1Wzl1kcQD1G9bhnEsSRML2xrAHB+cwRvPJWozvhLMICEwSfUKpQOeZzCJu+PfoAzOpfH19064gSak1ZKp71URKEhyc98IGxkzQxCROIGRIR0gqKOEnrGsaYTRP+NuYZht//SOgLUOdx9S5T1wAGLtJZNunn2g4sV5CB3wkf5fM2CURCkDqLG5NGSdyRTTt9omOjrRHQzaAXeos/d2gZ/hWAVy3d3ck08ZajcZNnD8CqmU+h49VSzE47ovWvmKAa9Pzc5/O8fw3tOUjV6DeqzP9ncwU+Xk0ipW7y3y1rrjIzzkvA4TndfC+kemM2jZYvIoXAvidncvXIBTIzFwNVGeps9apBfz1gQd5fOMe85ySYODeDoY2NTmp10SzkftFbJ9o1LXuOCOQ6+ExY2IGfGiTWJw8ETSBjNpCajLy72t4rSRvIp7DGfjpfhJnqT9SY4NYE2uNnzuTPOUtyv+QRR3YDs+XmjXUsZy1mqSBdAZulc4e3hu5Pud/nIuxt3nvwXbXvU/AZzRE/Lq6FJm+1+ZyPzbyM+GgSZZX+YOm1iFiIrDgEwNqrrrr+Ugyc9xLMLCGiLXx3CEpI/D2352vnFKxrsf3aqz32MMBUnt+7rJsmmaLLtQ4AJ5CRxB4NKmfjpkA0yX52GzIFJjn0P0VydRVNyCA8tiaWiCvrzgZSPcwX9C6l4JDkuHz2t4nqHXNU+Ph1KlT0sA+cuSI7rnMiRMpDe+T8HjiNRDjw8dln3jspyPxhLUVALauFQB2FKKhk8ILlsamdP/SCGc63EmYGcXCFEMGV7toEJVsfadtV1bWfPRTOtAuLl4pOeDLpwPYaHj6yACPDSCkziogrjQdKWAwfXEWdiRuscn5RR9J99jO70ZBEd2LGEsKt9tgEihhf2MXMRgUEnV38wuKSLSpkfdAQ5pkjsQGnV/YNWHaA9O6kynY5evLtikmGuPMbvSnAwejrdQd3zch9IQiilR1pDDwyjgbDa6ZOuQA01kYYLCUhvbyuQsCwxjh5ibG9USvSguaTsWwr5Eo9DYxeJuebNr8zJQKAgp3aRKNBVkYLJKiYBQjl1PiSAIhfTg2hrSxYAm7Zg8LKjaEjP2QI2bMslpX0UlRv7a2oYKQRJmOcOiABxACOBnuuFH0EAMAsDGpRAeJJeSbyDvpvF9npMFM98aCNMK1gQEqOCjzMnBANoXrUauzuTICsDn0Vza27cyrF+zy9VUxvGBCSb+jwFpCGXho85OTdv8dt9t9b7rdujs79uJzz8oYAnmUze0tW8ENmMfnfW5uCPjYbrmUCL2tVr9v3/Oud9oHf+jD9rVvfMMefPBBe9Ntt1hre9O+8eUv2VOPPWo5Coxsxppl9hD6WWbNyaaCodgqxZKCpXRC5f6bs8ZE0/WrZUzI7zAGWZUJFntE0gT8DWs2Y9LcFoCN1iR7SEL4bnrEvqKYQ0+WfcMIMK996eAR223DXjcVIwC5yJzUYEJurGl9wnDjg/UioHavpb0Pm7vThnkPu4HiDqf2be0JhQO6wVzzUskmZ2atzlhrPmef+OSf2OOnL9og7zILvMcY0RKkmZip2vsp+HqXdz/hl0xI0oB6IzjKr0oaJbF4orCIx5UMapamGewVHyfSaH+/40DtoGdTtap9/zvfYdtry7azsW6DdscmajWx/BYW52xnbxMi5djYeUbAdacHA4J1sinwutX1a+Za8DALGefLWrEHGJyxGszrWtUaaPRVCtKsR+s6N+xKtx6d4CxyI71OihFuQgmCgT4XsbMCKCJDsLxG1GHBAirWG5N6Z+vrW/b8cy/YI498U0X3gw/cZ9NTDTt69LDNYqC1sGi5ctUG5br91aNP2i/95u/ZbrZunRyMVJJLJFq6AhwLQ++WKmK9wbQqGCRKyJUUevPOO8b70yh+LKURdtphiZmo2wLAhda/dLJ8fQOQEeOUckg6J2PDYknJF8XavXffaa9dOGevXTivAlUjx6WK4S3eQdICxuiBg7Z0++02qNXstYsXbbC6asOtLTHbaVgQO4uwJWtN6zLZ0ZyxVtIpzvZ7lm/v2lQpZ/fcdNweuuWkPXTyqLU3Vm15fZns3ZrFgmX39mxIMU1SSbFYLdmwXrEha5XGbWdolY7HYqsVFIOkA5e6/EhXSeNQus80VDxhIbnirJRMACwDdMnRDe52paNH4cC5LUf1NmO7uyMjLXaMTNuSgSv7i8azA5IONnHeUzSzZ/hbnif2TLDywgwsgHGOaQD/+uSUdKDL9aZNzy+qoad7TiGB0eagZdbaskx727LdXevvbduwtW393S3L9VqWH3aslOlZbkAR0hLoqLWTBXCquLkexqM02SG4y1iW95oSZiVNgHGwsXNa+y6FQXO2KMCSM4x1AoCtrn+5ah1Ei5DOKVetXG9YIwHYViwrl+kNsjbABDTLfqIxBOPLJSdI0DCuFPta7umwimF8VTzmacS56NqZFLZaw4mhJWC2ZJkCDQaa2F64+ntKvh6wlQcZq01M22/8ziekgV1uztiFq8u6zryXX/uX/8Imm1V78cUzdv7cBQHSsFI2NrZsY31TZ3HIRbEGmKhyE+ayzuvVdZ+UopBDYoA1BwgVIFok0a+LxeFCDuCeQ9Vjz/oyD3VTnACxaTRgxEXBw/WByaPR8W7S5SOOAiwm5/IoMgWAaZTfC8IoOkNP3Mdf+1Yetm0u37J/8EMfEJjx5OPfsTOnT9vb3vJmu/nEcdvd3rQ++reamMvKMAigLzSUOa9o7HG9oiDROKqm2iAo+KSM7kwaFfXY7QA296yY7YsZzmZ2vWOaRd7ck8yA1h/gj59xzrLzaQLleFyzUtleu3LDPv/FL9vs4lH70Ed+3Iq1ScsUa/Z//eqv2+lXzsqcmvWJbvbE9FQa1/Qim9wqSAGR3EcuPA5gRzEsoF6sYdatm2xTeGWyPq3oJsAOEgEWAgYeWDooneuXX3pFa5r7CPOS56FZTXGOcSM5JIxR6T0PXFuV961px8Tu5OcOtOStMTOtphrxj7wTwApdzvk518I+sDBvtUrZtjl7yWMgjWCMxTgrJlACpd1sStc3gY7kyZEmAH5q4iTJptE44DUQy/ggdpJPsoYApogvAsFk/u1me+SUrsdJPpOkfgTcOwAZJo4BYKtCkUGmm62HUe44gE0MBSAAwFbxGGztdH/0XImZOGKNJfKOABzY/hWMdAdqdArAlt5zxWamp3Ttnc3ds+WVFTt24qSmOYkyX/3a1+zLX/26bbeHNjO3aE89+aQADQAFri+yZJw95No//U//qR07eiTJhlxTgxRQl3s/NT2nRhD3HcYebGI+iSE8N6y+WG/8vvZyArVZm34PvFkS2t3sf34mkLJYVPOHa0VuHFIkADHLa2v23EsviUyibQWQn4zMBBDBgqQWTRMJzlIGwM3rcTAKLKWGJutBeyZJdqnpkPSCxY5HsqiJdvaMXXrtNe05vzfOqI33GKBT7L9gNsc5+kaAIlh7AXYE2M37dlC5oPvIzxnFDjkE/l9arBp9dwCHmo36lfOcST4RWpKJsE8t8O+uBx0SZYA1MnhLoAN+Mlq3Ih55PkCeIDBMTTIf9+bnjUZdYCcEHJrLL5552Z49/YJdW15TTpgvVTSRdeTYcb1uyWxubyu3iPdJDI7vw1+GNYeHARjD4cOHFK+7YnCSF7h5c8j5yTSYhnbRATvOHIHXyPUoh6LB6KxEkfFo+CVAkvhO7caUM7Xq3OKiHTlx0o7fdJMdv+lme/mVV+03fuM3NJ0AyIRGPo/PeQIpb2qyafffd7d8jiD0adCshQE1Eh8tnYNqKniaOyISuUQbBQc+PzmfOhRTcyAim/9ykhaQvnsGi2fhAXy2On1bWd+0G+sbto6GsCYx95mmqpcSqBVj+YF98PNoJkWzRE0SvLZSY4Q9e+LECc/vU8yLs2N0r/QkWcmB+nnomExI10GsEBNd5oHORhWRihw0mV76Q/hUCa+PeyqCRvKT0b5La5v7x5kxDshLEx9CmKSfhqrVOe/3tjat18J7BanbmnuVJENAziGZNkqCydmcATpHs4sJWxo33IYbTJaQt6GbnZpAcS2kEoCXVqMxehzfhw6ess75nngYe2ZcJoT3sr3jRECRBMRKdXY806ZaNknmL9askyaGzpIVKYC6wSeO1ZxIcr3RRA32PXUBTU1iK8QErjXxnnVHTIh7raZjuu68LsBF9i6vdfw6EWu5hmsb2y5Vk2QP42yPsyteB/FE7y958gSIyj71ZhLNXiS++lJyCClYndUQ2kY+Ph7DNDkjdj8Yketj85g6p5MEFj8LiUTFy8TcDbCbPI244U1jl6cUOYPp9qHLVjlI7QC/pmwFYCd1AGKlFrF/iXURZzVrLq5bANRxzumsp1FN4z2IXiEbmR4rzgzlF4nBzfexJ8l7wFSk3Rh/I+UiiBce00fnT8JI+LU4g7n24IJMQahRxfnA+uGclXktRAOIB272K0WN9PzkyEwXUrPHRBGPrWklvPn6rtIA2QnfBn4HGZG4/65x7d6CEKYViyRdy7SqS/+JCLnDBFDCEUas830MIXPPXfePAGw37nGGZWhU+/gm4v+iqKjAAsAmYE/UKmZdd7de3dqzy7B5QMBkXkgHlxGfggI6nx4g2KjO3PJkgrFSmC8OZLBBpbGicfvUaU4jhw6mO6NUwTA+0xtUwEv6c2mCM3UfxaFJC3VfbiRWnxacRmxcIwyGebnoADbAltjRGIKg10TBkbrdHEB7g6wA7G3GflOXVKOvgM+SJXGTIAUjkiJAcBbXaNFndRiiTQ0DG1MoHdCwhAGXMwUxfQGw2WOMj4iNB93azJrNCXWnOOR5nR2AgW7bZqcm7NCBBZuoV/W70XkPEw+ulVysa/Vk9DRQYOOeUUgIO0CTVEzvnNjNsBCkfY5OszaEj6rT+KATy+Otb2B6ULStHUb+YNL6zK3rCMHI9g54sEvQoiNYAGCjlyMTJTakmBo++sDzcvDRbRdDjYdUpZm1YpkOqjcWYCZybft9pFbqSuzQXQLEAmy+trJmZ149b5eu3VDiAJNpr8sIVEajqoQlJES+9y0P2U1HD9vqtev20osvWLNet43Nddvc2hKjlWC7sbVpw2zRrq9t2S4NH17nYGDveu977D0feL999esP21vf+la76cQxa29v29f+8ot2+snHrdDvWTljNolMRL0io7KpmSmlLEoikOjoOLuDApdAIa0tmgdijQCi0EVnfH7bx2IJhF3XokfCIABsaZempJ5DvlqpqtCjs8heByivNqpivs4tHRzpgz/11FPSX2Ydwfzt7GxaOWfWgNUuJibFHIcR5g8VdXXdvZgxvYKSCgBsxsvy3EOCNcZoFCHlilVqNas1G/bwY0/YH/7ZlwVga49Q9EaT6Q1GKN8NwEbDPg76v+lrFIDjiVeAMWJNSh8iWCck7smIKzOwPPtpZ8seuPtOe/fb3mrPPfWEmL6A253dHZuUQSaGk3T1fZqBYorH7SWGNyNmNGWClY38jKYRkswi5mTsd4r2iXpNQDaNg3qZT8zTWpbHKCzDFIgnuLDsiU+FPAnGrjUn6pIuAjDPFstWh0FaKCnRhfl+6PAx29jcsS996Sv2nW8/roT/5ptvscOHDlillLH5uWmbSQC29Mprk/aHn/tL+9Tnv2xr3YL18lUb5r0bC4Cd7XcEYtPg4vf/UwDYOoRZJ8R34rxYaYn9ScEBkyYB2CHTwRnRk64trIGC3XXH7Xbl8mt2/tVXHYgAyAT8zOasxbqEmTs/b/M332KFmWmZtKy+elYANtq6sNuRKJDjcr1pvXzJGosHrTXwRphiXntXYPdsvWxHmg37/jtvt1sOLEjLb3N12Sow+Ij121s2bLcUrzIkSeWCmgrS/u0MLN/hHOxbrla0bCkSMgDWopWLJRXiAAI6tyLJVoLmbEviIWddr+Na1zBe+EqiSLEQADbrn0KYc5V96UqMzmylAQJLlseMpDvOK5Ik9jUMOP5eTMzEvOJ3ATz5ymth7bPmmBTi6+TsvKSW1C3vtgVgF4ddgdilQUeA9bC9Y8PWjuUHbct0dmXoSFMkN2hZpo/Bh7MAkJRiyoZ9Sm3H2nWQoa292ob5DrtW5qowEWmsUqy6NqmDn87KA/xHa5riRN4RxbJtdzNWaUxZpdawQrVu1clpq0/NSPcdSYtybVLeCRg0IpeD5qlEfxj6oPFZIoHrqpBTXE3MBBLv+KCIBlhyl/ZkLqZRVOJFSbmCzGmli4dUQhqVpjk5zFqh2rCP/dbv2uPPnLbdXsaWN3Zsam7RlpYW7P/+5Y/a1UsX7NVXz9rVq9c0rl2rN219fVMMN85Tzq0YDVSymiRjMMRstft29dp1JdqMjrL+yAOiUSGH8THdvXGARlrYeTdu5L1pIkwawg6CEFWPHj6idRRnhMzcAUfSuHmHIjjpZqpYQK4hAQwB6oiFBTCTzP8iYWYdZbau2fve8RZ74N577dqVS/a5z3zappt1u+PWW+zWkyestbOlHI4bxnqU2YxCjZ+VFL2jgkYMbNaMawiSV8Qk1GhMNIH3URy4rrc3hmIQRdMUSJwU8ELxooiGM+djGA7hO8E4/Y3lGyrY/vrhR6T/ff9b3mF3P/g9VqhN2J//5Vfsz7/wJdvcbdnU7LwYjcSmickp1x/ttG17eyt5lzj7brxJG6y2ADO8UPMRW91Hpb0p35dsgo+685XY4FJy01rG8/MLdu7cebty+YobJuJhggl4ArBh1xw/7jIHfIQ2KrmirnXSn+VaA2LxGmi41qYm3Tgol1UT1YGruh06sCQSydLifJIq3NJ0IQA2kwzUIM6S6ihHIq+Joo33GQC2gEXYiR2fJmHdAdpxZgDI6TFamFlVpcVIPNyBXY6cCA3DpBGrvEfSN974pzHp+YaDRWJ40sCHDaapN/9HMZrGAGwWo2RMtrZ80mV7ewRgs6ai2R6F5vh+i/0wynPk9eKyfBSLsPkYiYa4AMCouJ+0QmkyIEdHYx2z9M9+7nP29LOnrVDlZ0N74fRpxZ0AsJlu2dulyBzav/jZn7UDS4uacLh69Ypyfmok7uHC4gGd0yG1A2gDmB1MbGIJgBifMdETkwIi0Ajg92Yg7481RzNkdnZOk0F8CHCyjFjra2vrI/1syABZCCWpicMZwD1Fuo8mCh4AFYgqqX70ZrqDszwPE2zEFOK46h3p2HsjWQ2W1JiQj0OK51wHYiLMTJGhknxIEKPGwYu4h+P3Lc6E/Z+lcfMxgGKcYRZnL7kAYLGzDtOkMvvY9kE+aTxTv8oAseLmuzSLJL/jZsOA29SAwS4H3Bu/PtFkAuDnGrn+LvHXp2CoI7Tnd3Z0jw8ePGAbm1sCr5957jm7sbImE2PW5V67Z43mhJ246Sabmp4RE5X1wd9L7gaz5pI/R5hSS5d3OFCDZHpq0g4sLbkHA1MLAJNMHZQdnA9Sk3CE1AABfArfomDrKR6Hb4HwjSQxmMtJYpLmO6fV0uEjdvudd9rM/LzNLS7Zv/rYx+3JJ5/0WpVaDEml1Nji7PBmW8n+3gfepwkFzhLycpoFNE8h/GA66+CtxwMROARYOYDN2c9zR/N6H8AOumTO6wUmsZE1G2ZsfWvbbqys2xq1RdYMSDMAuqitg4nrzaAkuZGkAMYbZfHv0Sxh3XNv8cWI34s1+++R/0Seol7XMyQQFvKjGB+6Z2Lr/i0ANqBYANg83ziAHedXNGFDtiIAOOI+k4TIw5CDdCB2tFtitQ4wRsU4mCkLDBuROwEYB1SXHCr73hRLQi6FdzHS8NYUiimGkIvznngcauwRkC6ikAPYvO4AUSOOsVf5CBNG9lQwgX0qP2NryBimnF1EFNjHkFOSJ9I4kYT9B2Fzi+n3bFbgoK71mIRG3PdQKdC5BTO/27OJJvKz3iDgWgNgsz5FqEwNghG7d6Tf7koB47JQTqRxQtbWzp6kTjWBlEBTTVEnI12+6jWBCSZT+QDj+X/uD1NqwutZT/2BpveRuXOjx2SsqNzF/bmIc5JsUx0A8caB+/H3EI2aaDTy/7Hv95uIA3lFjcDtpERQIk8bgFPRyHBcUrrfxNE0VaXaEzwvNOXSHgucIeJ7NEjiOccBbKaIhxBwE9M+Grxcl/FGJv+vHDhNVozeB1P6SeFAYHnCOFkb0fwd5e/JmDjyQ7H0dd+9jgkZNvYF6woAG2ULJvJ5z3wvADvFT14LRC8IOzSF4syKSR1eD2uG9w3jn7zwAx/4wMhYlPifzxXknwOhxd+Ta1xTT8WZRH47LukV0nwjRv29dz+gSKkgKiTf9ThD15QgRPBGPoMuCEWLwJZmwxrVsgp/3gxF1dXV9RED2y941qolkrpschIHYSeIO3s25DPEPuOFp+JFhhDqIjCquw84sykDwFZXPXXwgqous0jGCJP2jEahUvE1DmB7Uqi/9vebNhsFmDSzynRa2XRZBUY01Phe2oaq/VOwzmRts9Wzq8urYsNKs1tUnJwSVxb/ePEgPZykV8wG1IIlAQHgzwKOk44MvXMOgFlkdL8g/eYLl6+qEwQIKRkTAPY0GsLNliEkAvs7WzLWXJydtqOHAagwlfHRUAHSBRKcxHiFoYj+YxrxYFERoNHQ4/qEfhjXZ3n5hhIIkksON14Di2h9dU3vAwCfwxitumKxIiCBq4yupAvhw6qnwHeHYe6LDAhcWlw6hWvrGwLpoSVTjJDc8LsBYFPQkFgL/JcJp8kA0ItCOjktgQAkEOhKMwJBso6+ZqnasGK1Ya9dvW5PP/ucraxviNEE+4viGJkVrl93b8cOLszbQ/fdY8cOH7ZLFy7YubOv6jBmY9MhJXCq+0gisbFrW3tt66OnNBza+z/0QXvbO99hDz/yDXvXu95pB5cWxOb+8l983l5+7lnp6CJRMguzoYLUzsAmpiZUOAdoHQxs1hNASLWOHArO3BV9cg3Z/BtbW2pASAMetgzrEvbz+roY2MH0p3igUVCromW7petFl21rZ8sK1ZKMIyv1CV1LAOdXXn5Vidj2+qpVsqypTRkHMjonYEuuychy0Ll3tiZFCPeL0EGhIWNHAdfI6lD0FWTwRtJG17A+0bRzl2/YL//m71s/5wlGANhiC6RgPEr4vwsD20e9PcBH8RBfo4CIBO6N/+49EDcLZSH6v6dGFV9hfqCBaAP7R//tT9ru2optXL8qUJvpk931NZuAJUN8A5DhkJbsSdKg0lJGK3RgrQ7jtjCz06HIujc68NuWLyDLVFRRznVHbqlcYDIjIwYrzGuYx3lMWMUyoVimWde37GDPKhVGf0ouN1R0o8xcuS5AJFesSBrm2VOn7Stf+WtbW1mzhx56yG679Tbb29mwpbmmzc5OSB9zAh3cQdbKU/P2K7/9/9lfPvqEbfQcwO4HAxsN0sTC5qoxzfCfCsAG/CeG+GSFS0KoUZkY2GqgqlHno5ZKIvT8aB0W7Oabb7K1lRv24unTro2I7AfgZ6Fk3WLJWiS6E5PWOHTYqgvzVsgV7OqZl62LEWJrV9IV3da29lep0bQ+4521hg1LFSs3J9V0MevbLiaRWxtWau3anTNT9j233yaj3OKgb5PIKgBo7W1LXiFHXM+7qazWOIsNYBX/FJK+CiCmj7OpWZwMk9EAAwhgX8fUDOeaa785gC2mNsV/YmDLBTyBAnwfCbSS1T0350KzlhgSSQdMLQr0MP6S2V4aIePvz58/PwIVSE6CAUYs5LUSD4gDMAEBsNHnhYHNFAJxiUKOKYKi9aycPgGqM922ZQGt+4DZWzbs7ArgLgzb/vus/2LBllfXrFSucutdH1W8OMcKaVJsb2/aXmtXEyXudu6TILksry0MUn2veT6QtOOIMFkmqEpWm5yV9nWmULZirWEVTGXzRdtuda0xNYtlnA3ZWzRXXIHXe+iDnuVzJNYJwNbIfEFNRRJB4qwmjzT67EwXcggScdikkg7JY4wCA9t1HOWHEckw8yCSECsNTGnSAAAgAElEQVTZ73ziD+zRx5+x7e7QNvcA1ifsIz/8Yfup/+rH7dRTj0vrGnDn7LkLVq83ZaatBLHV8cJNBQFxyeWU/AMQsm7Xrt0QwARghIQM9x1wgvXK6w/gc5zd62wcdCOFWPs9AfwUIwhXeh9rnZ+bG9P05T3SQHCTHOJkrTnhckuJ5TOeDEdBojietIfF0kwskEx3z/qby3bi4Lx94L3vUby+cvG8PfrVv1aT7W1vftCWFuZclzE1RMVrk+TLUGz4wrCnaTb/mTP2nUvmBQ+Ju+6HpOH2tRZV3CuvYZ3LhSDpXhOXvMgi4Z+YmkxSMs664zwvFWlueIJ/+dJr9sJLL9ur51+zd/zAe+2O+95spea0LW/u2S//+m/ItLHTH9rcwpIawOS/Mu9GVx1DQkDLkalR0vdMzJsAAGI9SXcwMaBUIIlx5DmWj2v6qBNSNjSmiQlRkECUeOqpp21jY9OKedhfFWctJTbYsWPHtF4uXLig/FLSSWg8Z7MiPISZLc9FQc91rjcn5BsCK5nnW1iY156fmpywE8eOKi8+fHBJY86MhTNlGE0HQDhVLcnMkZwkABfuNQ02l6MB4EZjnOuFTIpPiTk706WZAC3RdQ6Nd+REkIrgjHUpFC/gNcEiY8akbSs2k7PXBKIha6TY45q+2hNvYGDLXHzQt41NJlfLAiuoWcbHg2PqlGvn92Z/xDhAJNVXaKzGlCNj4JhVatrOC1iuhwB62JA6dlibObtw8TX7009/2i5fW7bG9KKdv3jZzp09K1CAs4DH4FwA4AD8/IWf+znVe888/ZTduHFdjV9yyzDyZT1yj1kv8T4C5OEah38CPwtWdpxNJWIu1zrpMrvetHsIRRMV5jxAE1OdPCf5t6RpajUrN5t2DWPDctm2NrcE0tx7772S27hw/rwanjKQS3vCGaCpqSQGtjdCnMTma0FgDdedKWFMwHdoMpCLmGqjmelpsXJdXkFzZvss4oisiQE7zsBTXpvACmfUIfnhZWgw7AREJLYgX1nH1Fznzp3TI5Nrx73lrON+SueUmjBMKitlNRgkq7izo+DlEirOvgZMku61gFWXLtOkWGJwci15XvL5kHKIKQTFxAQWi/HY64kZfublV2xtA78QtIUhcLDekK6q2PTMrJqjNMO5lzz22uqK4gevHQ1fgcRJBoQ1x1lJM+nI4SMCsgHemTAQSSlJocgcGTAumcVxXdi3DvT4nlUTMRlmaj+42rZfb84SSA6lsh0+etyQEgHAPnL8hD362Lfs137910d1apVrgTQItRJGfJ22zUxNSrrirjvfZB/+0Af1WmanJ62ztyM5T+pVXu/rDAzTHD+5KbWHA9ijVeQ5QHz6jXGQmGZ3rmDbrY5dW14VA3uPM53pMgDANGXAmmTPcY9CbnQUF8diSTApg6Ed2vT8f3inEMcDiIv6KuKPpw/7ADbrQ7GUs5A9Bis4Adi63vJo8uaQvCLSdSAXjVgRAF2cUTyFA20+iR1TDiMmMNrf+JAMzXa2N60N45nXwbQ4RLFSUbFMADbGljQxAYfxOUgxhrzY982+jFhMixI02T80q6j72VM8dxi/cpbTqJFcVSKZBPjIHoprGyzg0H0OQJI1uLnF1LuDxJJIYE9TFyR5WyeM+bQrf8/+WVtfUz7Pa6njLTFGAQ65H0m3JJkSmqSAyvxuELp4XMBBcC0mUkZM7yTnIub7GCAtWZhkhum+EC5rgmEruUhgOmL3y+vOjRb5ufTPR1ruyah+BMpmBQwHWAz/VfLBIh8VNd3juts+ESTjaOXRPCZnEE2ChKWl8zLYu7wWXmOA27F2g1BKDggDW1PfqRHAOtAkQJ+JBmSaXFINRrhLdSKvBnDsxugh3zG+P8ZJBHr/YyRWAb9xNlOVoAmdfA/Gz4BYR9Gs3Afd/QwRVqGclZoRTzePc5Hbx75hL+v9J9xNQHHaV5q8HfZ0dnos92kETc0VYVH780ieUZLDEJNdpkp7sMh0Z8clS5PBNHuZ9ys1gUJh1Oh89NFH7b3vfa9eI81191YAU0Yr3SfcaDiquZHimROefTpw/xx1nIc9pX113z0PjgBsjynJ4Te5/Mr8SclcVqOSgLnNek0siTIXoL2rC7mysSNNJkxmYGBzQWSaUQBowYDN3b1hSXFkEkBUrCdauDYqhY8Wr7OvJZjO4mGUukux6AC2kotUiLCY+Ds5Ekv7x7t46Z/1NdjOwbQORN8LNAKGL1MSP4DhcKuWUVDSrAY0EhA8MoQ0G2bzdm1t064D3CtRdgCbg0na0lpkLofhh2h6LYntTaLLJmSMI2cwjDMCr2RSSJedQytftvOXrtiNtQ0HCpAKUHLC6/SFJ3a4ki/0n7Y1ioRx45FDS1Yt+TXxXAUAyJM3HxnKq4tGYUVwosvPczN2w6KBDYOZI9pIly69ZmtrqypwDx06pOSIv/FxsKGSS09GCDiMmPr1CC1LjQXB3kyjXejvAKhSZAN+AmADNuv6oUGZjFx85MY7MjCwAQCClUj5BANbGnlJZ1QdxaSLRkK9A1tie0drsjk1o5Hssxcu2qtnz4vZnsUUTGwrxlJL0iAGglyan7O773yTHTl0yF568bTtbG6qQGGUTWrJw6FdW1m1zU5fOnwYyQBg/9CP/ojd99CD9vVHH7H3v/99NjM1IQD7C3/2GTt/5gWrkSj2urY4PW3lEuskY/Vm3U2G0H0rV7xLTJBkbK2KKVhVP4N9zYGvblhiuXtXDPUCZFbcRGprc91aOzuu5657sq2gBAsMADukYza3Ny1bytvc4oLYEvNLB5V0ch+N5sTydeu3dqy1uS4ZCyQuxPSRoQ7FnMdvADQiOuuJ0WLYRZIWwNkYvW2MhwolW1ha0oEv01B089sD+9lf+k3rZpxRIimQEXjzeqmJ78bAZkMGgJ1qh9fJVIyzB6OQHwe4/XEdPA+zRQeSBop3uQHGiR176K7b7Qe//132wpPftnohZ+3tDcv1e1bLFxXDKFT1XOpcp6ImaXGy/5EZkO6nimCVSvpvp40O636DSSxGjBLVLHMwHWkK7m3EIj+8M5YbdmyiYra3uyXwrTmzYNlKw/b6WctVJvT/11bW7atf+4adOvWcdVodm5matltuvskOLC7ZoLtri7NVW1pAPmTByo0J62YKWLHbP//lj9sjz7xonXxdIF8/40wvDOgAivIaakS/Oavpg/GP/1gJEb/vriEsNirshDTGr14VYGhiYPuYpatuy5hOZh/o5xXsxInj1trdtmefeUaNOpImJFWsVLEOY+90i+sNK83P2dShQzY3v2iXz7xqO8sr1tleF4DdgxVcyFml0UAg3da7fcvWG1abnbcJQG9A070du7F8zdo3rttSr2fTNrSFWt3uvfkmu++Wm60OM761beWCA9gy+dFGAbhMhsEkBQD1BSYhkMPwuEyij+Gq5ECSJpjkkhx5FUgREgrBwOaMBlQgTpPMamQyGWVEwQmQw9prTjQVQ4gnKhz42u0qqXAfhE39PJLUkBFRcy2Ni5GYyEBYrEqfvoHNzKQLAPbU3IL7BDCev7dj1mtbtt+WREglI9Vnyw+R6Gmb7W3aoMUnMi67luu3rJABVASEKagxCuDEFMPerrNTcImnkcP5xN4CbNU5ngoozhQ+iEVi1SVTLiQSiPMB1sFurk4vWG1qXmPEGDdmihUrIbmTL9keeCD6yLmSziSA5uHANeH4RL4kn6EYw7jVR7ql7QxbL004BQjsSbVPelAAwZinMK3Wm/o7Go8CnhIbRmbH5CX5snWGOfvUpz9r//bLD9uwULXdzsCgEvzLX/pFu+Pmw/adb35DjGtYqK+8es6KpYptbiBpRp7l5wMgNixMx2YDWEefeUag5PLysmIwzWnurQAjpHXGioJx8CXiKgABsRLwz7VzkwQKkir4ZsjsOjGe04QfRSQ5A69vsjmlooziMswE43k4A0O2gdcGWxIJrUiWB52WtTZXbLZRtfd+37tsfnrSSpmBnXr8W/bSc89Ypt+x226+SaOzaHyjTQ7TBNCP/LJcyErSBhkUaT8neTlfM56zBeMjis4o6GUiLfmkouFjJOayy5pqfXEu83ppZvAeuDfEtqmpaTVkYMvDmsd08/qNZbv7wYds4fBRWzp20jKVun3y05+zp54/o8ZQuzew6Zk5GSWqEBwQ82Eymu0RsxJYwxobBzv5PpixvJdgrgcQINI4EilinTMR4EQA7ikEAAAQrgUAGmcW0lNIhaGBjYY364OYsbS0KNPAM2fOeN4PsNpxoEpNjPl5AdhRdIxAE2IzuS6j3g0kbHzyj+c+fuyo8rijhw/Z3PSUDXowlfryoSC3kWn1cKDiiXspAkU6h3hO9BklHYJUUGLbUYBKriJ5/WikGa1lWN3InaDpCPCBDBqydBTxmLwn9jb7KNjk0ewAyE8ZhM5DAQ/K633CVLruEH/Q7QRAl+F939Y3Nly7VeSTfQ+fcXZaFLTcn2C38d7i+kEE2EY6RWedS6uIaZsAvbge5PicqWpqFYr2zKln7a++9CXbbfesVJ+2U8+9YFcuX1Ztw3sFqMOIFQY2ucbPf/SjArK//a3H5JOD5ArNQ74PvVBeX2gpR/EaQAHXhzUBIKZCOQEbkvCBDMGE2t6uvm+32razs2vLq8445t5SY3B+8Rhcb2dMlmWMvLq9rQkOzk7An6NHjmi9Ec+eePzxxAB12QTl1GnkXmAtviNowI7A5uS1EYw46W523WStj2xKXQnqrbfeahfOn3NGuW/+v5E8ESy0uHd/E4CtxnViGQbIPg5icy6TuwNgi4GJDE4ClqRrmpiauvZlmgHI0UDk8hyR1x6AD7mF5AbEHPTpZ3nnlIraq7DuQkrC8znXJeZsZZSb84M4EvUjj/HMqWckDYI0DTk+wDXTt0xcNianJDM4Ozdvt9xyi3IL5AmZmuBaLM4v2ObmtnyUeF9qGgHEJBY2Z+HM9IwdOXxI0xmaPtvd1bmi2nNnW/WYcuEkexBSFlH3e/zzJhDv188tX4+ck5A2eM2Hjx4T8/rQ0WPy6Pnt3/l/7NuPP64zql5zrAOAGkksml3kYQ2mm4t5Ndg++IM/aMePHRHOUdJUOSxab3KrUZDocl57OFnQY693MPaB6339a/5JomLkHbmCdQZDu7G+aVdvrGjfD2EA87qSRwnPwXUM1iX7jf8PADjOBr4GMOqxf18TPRjcEfeDRRlrdASeJQCb9e/N4TBQTWBsx6XS3KT29QA26y8AbG7GiBE/Fr/jZ7Fv40yO9yAAngaF9kTLNtfXxcAus+5pjjOtQ0BLms7gDjKXS9NcysskneVNFMWAZPYsSY0EwtI0waeAuBRGoLx1YUXU6ppi93OO1ygiJgarSVvb8QsHc2MaMsB4ByHJ6d28kb3K/owGAK+NCajQdeZ52fPEShqg3GeaaVzjaHrx2JJHSqCkyAibm/odmW6nPJ6YSvwG5Gefae20EigYRJrU0BJYveta1Tx+NDaIC+F3EMztmGbTVGiK2axunU+pMTd+v7nsLi9Lg5gcOonncH4CgO5GI9xN04nHjtOhDJC3Vhv5CWd8RxzX3k95CDEnAGTVB2EgnXyBqPUCFyBRlR+FmhsuCyiQVf4dPWF8kjrhvSB3kYi24yzx8f0Rr2f8+XldxE+t62xGTRdwUT6igagmQGJhjzO4/yb8QvIpyViX1zm+f3Uv5JPnDaAAuHlvLhXiPnfgfeQF/C2vGbyJc5d7S74NXhPmsfE6AbTl8xfKAcksepwAFTUC6+bxxx+3kydPyjA+3hs5cTURIbQGmFSlTiU/SDJqOqNSfPO97w1eal0B2DCwVaSwYTHOEyUdoDgVzGxcOlaSbRjIUGWySbe9YgWYY2iHDodiYKMzDCMOlqVuFCMcRbRe3WDQtRDhqrhjsTq5WtjOCqKoVpKYLg77G0aO3KnltgxwV9ANj6SOxcTi4g9Z1LxBjSGlTSggSoHRWdMBXoWxY7/rrIowCcSYCDafdKizMLJJDnn9EYj3NwfjI+ev3LAba+sCgl1w3juTGmFOh0MwxDGVFHSVNhsAhMBCgDLr61rx/AKck74zhTTyIYyR+obCubosVjuAK4wDgjTs473tLeu296xeKYn5C4hNF1vO6mwWQGQt0uhsUtz6oc4iY9xPo2cyvWpJJgYAm+B6+fIlW8cUaXraR40TA5sNDpgJqMki31gHvGRch4MTgzkfDwkAGwYA1wVWIokBYAMJLPrSjKJRcLM29DupMyg9OmkUsi65fjjfuulTrgCI7zrZ3CdGKNFMJInjvXC4c2/26GJmkeOY1PqDqXb6pVdtpzNUkShtTBva9AxGC13dgyOHDtrdd90pLcYrFy/apQsXrVGpWAWTyo1N2+10ba3dtesA73SgzOzH/8v/wm694w77xqOP2Ic+/CH9bWdn2z77R5+yy2dftQYBs92yQwvzLolSLlilVlGC7oZHDlarUzo0OR3DwGYNEUwUUMTALytRZP07+5wmD+7PXY2Scphzj2hYcP/KJVj3uCK7viD3ahe9tmrRZhfmbWN7z2YXljROevz4CQVWtLtXr16y7fUVK1hfiRsjmpgzymRTo0+uSR0j16wDGNg8ByMmALcEfqYJDh4+LLYuYC8GTlas2T/7xY9bBwVy0aE9jdNBndhw6X+/qwa2kqdUAMSBEQdVJGfjIPb4ASNN/nCXhp0BG1vQqAdJgaX9jk1WipZtb9uH3vNum6+XbWflmq3fuGILU1PWIXEHFRpj+ej5kqGOtIJTh9zTPH+Ham7x/xrpSAYv0rF3I9l9qQF3dmbNU7TLnDZ15DKDltWLfY0x5ko1NQJytUkrNWZst5e11a2WPfzot+z06Rdtc33T5qan9Xlgcd4W5+eNAYClmaotLM7YxPSM5St16+ZKdnVjz37hX/2WnT5/1TLVKQHYAGbsa8a3EVQoZDzx7fGzvyOA7cx7uM003guu66Xk3vG2ALBpzowD2DwvI5Uw+CjC0PLmnHn6ySfFhNNZBhO2WLZdy9gee4ruMlMkJ0/azbe9yc698IqtXr1me5urNsQ8ECZwLuO6rLBweWHVmhWnZqwyO2ulqUnr5zO2trVp7dUV650/Z429ljUHZkcmJ+2h226zB+5+k01MlG13e90K2aEY/CU8JYiFiU1B4QHrjNhF7OESknSyZmGScYCTMMuNmeWVEhrXU3ZNOn4WGtgA2PwuZyygIZ/sBxhrJNMqFMYNYGBOUtwlAzaSUh4TUCqS7SgWfIzYx3Qj+XEwgkkOkkziSF26zMiH1CamJJnjPgZZ67V3xbBGbb+aG+prDsNi65rtbdhgb90Ge7CwtwViIyfCtAHNSvkz5AvKG3T+USBw1iITUPO9hVyRgyLO/vGiKZMMHMtJr9SbuO0ubvK+j/CWmFg8bJXmjFUaEwLhB4WyZYpV6Q8DaKPxni0ko7+Ms4BoBOn5em2rFckNHIx1wBg2BOeXF0gOOvjve6/MZRw8ac34lFUCFXwE3JNbwDeYtzz/bndon/n8F+1PP/cFy1cnZByMVMvv/NZvWr63Y6ee+o5du3pDZ/mVq9dlJIksBUAQIDmFFjkUcZn7xeOrKEJ/n+ZOp6uzn7UCYAKIzWtk9G+U3CfGTDBNYjKOM8vrVweu0yDNSNOdIoszSqChWFSwRPyeMu7dqNUlSbAnjXLXwgsGqoBqeQYk5nMCyUKLbwBTo7MniSuXeXqLdbbWLT/o2MvPPm3PPf2E2NUUboAT8wtLGhdHmo3ojjRTb2tZRrkyoEoM25iOcz15f09i1aYE2sEI7jkslPoIwKZIRn6DcXUB2HJtZ3LKC4LtHZrpu7aG+daVawKx0bq8+bbb7O4HHrLyxP/P2psHWZpeZX7n7kvezJtrVVbW2tX7jhYkARJjtAzg0TAIjWNiPOBhvGA8w/yBCQiHJwjZMQ5HeMYMY2JsM2bYLIRYtKENEJskkNRSq1tSt3pVV3Xtua83776Z33Pec+uqkYAJUxEZVVmZefO73/e+5z3nOc95nnm6vvbJx75gv/3hj9npi3dZb+QGoYuLyzY7M2tF8qVuT5NvvoY7Okvj2qfBiOmCLsCzuMeRBwNIO8sGkA+fDJg2DmDHVEa9Pi+Q6oknnpSxqIPwLh1W/3OwB51afhdmPQDZOmMzpok11ge6wZyHFJPSsU15OHlepTZjBcypi0VbWJzXNRBbAK2YollZXrKTK0siaFBHwK4DwKaBpWmpIs3OnNa61mYy46QIY63RuKGhxPXI6LKLdrFrTvP9sqhHQ7rREIBNHrVQn1cRRROU/UJ8VgxM7CneSwDYSMH4evA8CJPp0Fl25piz0QLA5nrJ5faTDmmYDUaOMp27RA0TxbniAqPbFG4yvS95HibJEmoAl/UKHdRo9DiAXUz5dcE+9ek/ta88/bT1hxnrW8Ge+upzdrC/LzCTe4qUCgxs7gV74d/93M9Zt9O2Lz7+BbH2jmSWmNVUZjS4uNbQa+a5c+bwOf8OVmAU5rcbKUx27tnuzp6tr68LsJY/i/S9HdCghuCZBgDOa5ArA+AwWdbodGS2R8NtYX7BVpaXBV4DmD7+hS/Ywf7BZBzZGbheh+reFnKaSFK9KRJIkGUcUPAzl1rDm468F4AcCnHIPKy5ADkiT419FX/Hs5vei3rtyWi8T6PG/wW7VNczHHqjOJcTuSi+L9aIpllV5xJLkfxx1pubOXqMcl8nN0kECJDUmCYR3OyRCRlJjtTcXJXrYo82W5hCA1rRXEQy0DW/o7ENm3pT54NrsmqaiInpscmvAiYl65K4t7C0ZA888IB+/vLlS3rWxC5ixaA3tKPDhiYRXYM2Xf/EP2VkZ8+cUW4H4Ynr41kAvsWEmjNmXb/f45yTK5QHIYWoJlHS/k5gt8D+csWWV9dEFpuZm7PXvf4Nqk+++OSX7aMf/7hqWO15mi9I5jDBVq2qcc6/+T8AbOrrB+69177v7/4dEchWV0/Y4faWSwsG6S0tkAn+kIGBLfs2Pz+j8hGjhkkJB/K4Hlji5LmNdsc29/bFvnZvaTfziwmcAKWnz88AEQNEi+ZH7MFpUJv1FZILxBjygADDX7n2HHwFe/Fp2ajRJ2ziXl/xRDNX6fx0hjZMbc9d+d0xeRXAYuQbUadpz6b6Ir4nGkNi89dmVPs3jxqGHCMEQIgibU2iD0S2pAnDcxR5iEYG3hNp3cpTLYGrYo9qCh8SW0bXD4DNPQhyiLOSEwMVUBBgOBmaR3xmP9B00vtLEi7htxAeM9xn1ZiYYLc7en3OicTgEkmD62EqLmREFEtkdD1Uzi2mvORcHTiPPF3NqNQs5P8PDw6Ua/G+2OPsYZd5Ath2XzPiBtdNLuaNe893ZBLJ/ydjTv4vGMQ8D64tvh7NDt3PxBwXYA4YHbE3/b83asE5HFhNg6mK+XiMkTeJ1xHEniSfqIlUEbx8Qpf1R04y3byPNc3v5Ppi7UYsjudNTIOZ7NMoFOHICDtbPPJcES1oltA045olRxQANs+P6czbMiexbiO+xxkeADKfh7yHMDlkbxJYG+zsaQA7pinUfJ0Qc2//Pp++AWD2MywaJnGeYDgde37i1UDelOIhdTPPSA0dAfRjkSZZD5JApk5VruQNIMVS7n0ye5xB//0V+uL8bKxH1iLv4eWXX1Z9yvQ3eSP3AOIMTQjWvE9n0cx2ln0QLjij2Ie3Y5qTS0KbPfPIw68WgC2wOIFSjF2JPUCXot939rVYb2OrVcq2UK8L2B1hdoZx4Ghke0ct22u0NFLOWBN/AL7RwAb8hklIQaDFRngQeJuX0QEHEOwIOYonrRUWrzN1HMDmhsCMUEKTjKrUsQahp9OXTD/4veGCKg2wJAsgCJvO3NQI17Q2lRjYybSR5I1AKCApbRaxogHYpro4APUYKu3APJephz90AatJ8ycSEf6ORch70cKWOYgzsIuMbSa9cAEWuYJGm4bZgj3zwtfEwlGBnDWx39HKgoVNB4Og2+u07fjoUCyVE8sLAqkI3nO1BGBnsgKlCfqcHjrQ0jgq74kEkI/lpUWBQYDV6JC50ZcpYaALz4JUUqp7k9UIiQoFuVmXZeJIgUriQ+EG45frVmdIIKx3O9Eemq3NajQXrc7t3V0xpSm+Sbalg67xCHeOdo1B1qSzJLQeeQ95Z5Kz+FmT3Ac64ixfWCKsDV4LMIFnwtgqQWd7b89urO/Y85du2CiDszPrkvFQL4LKlaLGBRfrdXvkwQfV1b358hWc0KwIY53APTbbaDRt6+jQshpHy9oP/Vf/pZ2/eFEmju94x/eL0d05btgH3vse27x2VQD2uNO282unJMvD/YCBzUHOQUuxRYHjh27eDdKQLkhFMYGKNQ8DG3a56z6iedsRGwGmEswZjLXQVudg1NrLJF1P4b2eMPOeq7MVK1QrNhhlBOSPLS8Ae4A2c9bs5ssv2f72hnSfZ5ImHiC1y+N4U4cDykeuGSvqarwpTM0wqJLZUKkiALuLo20uZ8ftlgzJ/uXP/HvrjpORC+s+2G+MDCVGmYLxN5EQCRfgaZD6lUWg4kQqEr4ewEbCuuPjbVk05pBzAMR2VoSOqX7HZmg2to/s7OKcvfN732K7N6+YdVuKhdwLP1f8AoMJIgZMSr4C+Jj+/HYi62a3fM6BzpPRyE8CVIYDHx/jc294+X7QnxHyIh1bPbVquUrNDpo9G+arlqvW7dK1TXviK8/YY194QjGmhgZ60XW1z546aXecPWPzc2W7967TNr8A+Fi3TKlq3UzR/vSLT9kv/sYH7JDpptKsDbIlGycGtpJPmAqpMQijIQD6dFUTuF5fUVXxzU0cXS82NVBVVJbU+ADAVvJAIvMKBrYLOUD6z+i8Yd9S+ACk0DB68okvpskef70sQPA4Y10SHhoKM1U7efGiPfiqV9vNG1u2eeuWNfZ3xNjE04FXpGFJlB5x3pQqNob9WJ+38olly2OGQrLQPLb9F561en5PlHkAACAASURBVLdv872R5Y4atlgs2H/yHa+3b3nNgzaCTWwDKw77Vu0NrNBHfmXgDYuiyyQBYMm8MQBlgEtpQjoQq3HF0AZLBbYzp2lqwIzwhJPEM5gi7uXgo7QxQsaiIXYwMi2mKxJRFHH5vOI5zymS0QARI6kJFo/AypSABYDN58hnIcER+teAwU0aZTIMylmv01RjoJIzK2MQN8ascWAF9LD7DRsDYncblukfJzmRpmRzyBt8X4ykMU20oYkGiA3DRqy7AfI8PY38qYAD3EmagAHEi0kg4DYnRiaFP583+wOrLqxaoVa3mbkFK1bnrJfJW2eUNStULV+ZdWY52ukFRs3dSIjiVfIkANgF1oqD0SF75v4XyBcw4g0Ikkyrk+xEFGKcW5xL+nySVCamIOsf8Lo3FBP8fR/+uH3oY5+wcaFsw0zR3vDG77Sf/Ikft53rL9n2+g27evW6AOzN7b3UAM4IsIIZB4NdQIQYFZ4TcR7z/8Rj4hfvCxCbv9fW1lSAAQRFoRUxNQrMAELLxWROmAATAFzimcCSXk+gJTGdhFeSGzJpHgsArVVnrF6bFTgWurgBjEfzX8ymJBPF7w7zIuWsmgjM2NatG7ZYq9j3fc9bpU1fK2TsYPOmXX7hOdtav6mGENqKi8sn7PT5C2qyYDCG30i237BSMi/UeRPj5Ynhq8ah5CGSIVfI0wEaY/dSRKrC4z/FaLQo1ShIhjjkichH3VrftBdevGTXb9wSm39ubt7Onjlnr37tt1quOmPVhUV79soV+/UPfNCag5GdPHdBawDG9nx9QWs8BzA0HNnh3r4g9FavJQB7GuQM1hr7N/LdyEOjwIn/B8COQpp8mSKX/A+DO/Y72ves0xdf/Jqum3VPU53cBIBoZWlJZm5h3AfgxuvRAIxckTgEIzvYo8HEIn+D7QiLGjkU/F3mFxaUc66ePKk8l1wOGRgAbPTVGQ2nuY6hGveb9+4sXW+UeF4zEiuOfUe+y3nCs93b31ezizwd0EFGjYWiGmIUkq55jEk9xnaYdBIzYSJ5c4V4reJSE6JhSOj5rBocmlByw7JgVatxqJ+lThlavkRTw69FOqgpddBrJGatxzwvygNYEGAtNqlPpPI3ZAZAQ001Avr2bss/RX5OHUUcollAfg2w+Dsf+Yitr2+4GdxR27526YryROQOiIut42M1cTl32Jvvefe7tS++/KUnBXps0XixsfSw3RjXDQfDHyfkRIKRzVvkmmmOcsaERBEF7OE+Zo8wmZF+SpInSa6F58p71rOq+LoC6GTCj+cN87o7HNna2XN6zcWFRRW2AOEYiu7t7tr1a9f1f8Falym06lyfOMiX0ES/PdUBiK2cJBGeFGeSpr9kEmBcAmLOzen30FgN0sU0eP2N/q08bspPQDE1nfteg4fZoDef4/mH3Ap/h44u65F9wj0J5p6AEdWpTC+nKULljv4sPfcdCZCVPFC5ZHfddZfWNo0DNTkbDZ0D3GNqOvkkJUADNrVPO/UmE9ZI37EGWGPEWPI2piw7vYE8cJAqpNGyvLJiJ06s6JlAhuKSONeXFpYVU2gSiVylCTLPcRX7MxkRqU6eOGGnVlfVDCM+tdou7cAH9Q4/7028FAuD0QgZLNWRujeS+3MTT9VWi4uatltZOaFG4tdeumwf/ujHbX1z0/2Hahj0ASTOORBrGdXFuudqHA0lr0PD721v+S6788I5m5+tWeNwX0026nEnICTCSgKhVJMgIJr1aTH9ScFAEDZ5A2sVCUbL2HGnK9PG3aOGtTVBhPwIo0MuRaXmXOc2+KjyIE0UBXg9DewJBErmicGa5Zr4PweXDjVpHazM6fopXpeshbzIp/lc+kJccn5vMnF0oz1AbBe6IE5NVwyaIpiS1olbEb8jGrKxH2KP8Hf4WSi+gBH1usKTRv2uPiee02QgNlH7BwBJLkIurPoi+ZTxetpn5CYYsct0sD8xoSW2hscMWAQgG2sedurs3JzWA3GEZ8E9i+ml0Kzn+fA14kYQCEQc7LY1ORKs0wCwSSriTA9SSQDxTKvRmNXeT6a0/DviRDCwuS+8d/YcXgA8A16Dr9MQoxlJgydY2ew/Ae6aJPQ8lD9cG9cez0kgZorNfP/0+uP7tZ4SmKrPU90aLGzWmDOFfW0oTwF/xDCQXFQNsGRSK/3lgp/1ug4UAxKhVONukBed+DB9zZFjR94aIHF8jwBTaiuROb3xR34VWt7hpRd7hDNbzZYkW8a6BeeCcBV4yitxhzjTQ8IkcL8JgJ1zOcG4v0ESCrA7rjkaBrEe4pz0RoM3CV/Z6JmWuxOYHj58CTtwTMSJPNxfNYWoTTNZn3CCwS/fmbJPiiXPFc87vOGBzxfkg0kzDPNrfNpKbmwddSPXyXp76itfsbe+9a1ap3wPuZiaLkEMSl53kotJkjpcowBsJjp4v+n6Iz/6OgBbGpOMXaN5DdtKWjwOsEiEcjSUKSB6wRKzR8cyQ8dkJAmRg+O2A9jJzYYDA51sWHGA3yowVcCg/egHLX0DmYf0GKkdiJVGYoYxB4cqNyLGmHXoFhDsd3MAJZlaBD6+EXpXbA6u2TsLfi7EwRaO1EokvBpLxh4mgBQQGdkNwFAZAg76YvJCswcUYOGqG8WBPRrbrZ1D2z08UuAHXA+HYQ5ufgEBXFqBCTTWOEJ0Mnj/yeG6IkmQvIAhrhUt4kJ5xnojs68885yYjmw+Ega0tzB8hJHi5gIlJVl0HQHeMb45sbQoHVFGAcO0w/VKXQvT3z9JuLPKwrjpNOY5paJtbW2Kha4OjQIzQcfHkTQCwbhzqSSNUhhCOIkyVsooM++X4M7hT2HDQScZmOT66sk4yQEGPwWNhm9ub0swnmINAJsAzXoMR2mSLopVNMlZ0NKFZRON/D1gMgkzHQY263M89vvCdZP08jxgjvM345vSLM9X7EtPv2SXrt0SCDZTn7VmtyNGJ4eSRjFzWbv3zjvtVQ8/ZONuz1786jPWO27aTKloR622rR81bOvoyAqwFwoF++Ef+W/s1Jkz9ief/pS9853v1FqCyfzbv/Zu275+1eaQ3Wm37MLpNZfWKeakk8lhLPZEgZFkH0EiUBDU+TqdQnXCSHQld+Pj9WowyLSt4928QU96kUiKwCCCMY2MiHcSAUfR3U4MY1jw9Rmx0wGdOv2RFYoVW14+IfAWM6wrX3vedjfXZegIgM3egnnCM/dO60BavL6OOHTdsZfkl3vsSW3WytWanTl3TuPbHPqNVtPmlk/Zu/63//MvANhRhP51AGyZ/0zYcWGsdFsnivgRheF0UqfDhcM147I6AkL1kZeOnxymKWRg4497Zs1DW5uv2hsevtcunFy0UedYCVOr01XOIaaOCpTbzA9AD4K1mBiSv/GkIIoYsePRqEpsWU2BJNZIsAxoGoVJTTCrbhdBY/nlItcA2FZbOGHNQda++sJle+zxr9ilK9ddU9rM6jNVW6hVbCafsfmZst1z8YLde/cFu3Bh1UrVkqQTMuWaHQ+z9hu/87v2/o//kRXry9YZ5yRjZFk/qHVIw3hJY0882yjgvi4PD07qXwPADvkWEnYSYqRnxOah4UnSkADsYGBPA9hIPHCQcg6cPn3KFubmxBTje1k/lcqM5Rn1g8XC3iqXrJXJ2MLpNXvgNa+1Zt/sxs1bdnTgAHZm0LUMuuMyRu1rmsiKFRvDYp6tW2V11cowh4iJvY5lDg/s1lNP21yrbyeRKDnYtzMnF+073/wdds/dFySJUer3rNLuWhW3d6+CrId2MnrHHfeVCPZQmCtxYAPGiqEwHIgdFqwFjUGnA77ZaDorqdsTgA1rinMtmLwBQrMnAXXm0eQluUjGjawNJALY1yTKwbKmmFWRkMYfSUz4iP0UummcBU2aUcis1BckH1Kdmxe4oLG0PnIZLXllIENUzWe0pwwAmn3V3rdM78gy/abY19Zr2Kh7LHBYBsowVxvHOlc4sebnZpUz+ORETo1epjyIQVwrXX7WJtclyRUl5R3JpogNjb4mRpnVsjW7fassnpRe/Ex90cqzC9YeZqQxjS5/aaZuOZkpM9HjWqnSdaTwozAd9WzcOZDBqmRwRErywlLAetKedTNRxqPJD2wyusp+AmBT0ytpSntTPq/zH9Omca4oAPu97/uQfewTf2KtwdiyhYr98H/9IyqYX372S5Yd9e3SpZcF8l++cl1GbTOzc25gLAkRmPhe4BNrAKGIS3P1eWnz83XuDTkAiSbMK87KACtYdwEwT/Y4CxYAN+sAEOvU5dUcOJFWe6clIAQAVAamANholackGDbbQg1fCR8HjKJVQATnu8BDZ8Epdif2RxhOCYjvMjXRtdbhrt138Zy943vfatley4bNI9u4fsX2d7Zta3PTNja3rdsf6pxjjS6dPGXz9VmrMaAB6pgYjyEl5wSO0I7NuudAaNaqoUQTCQ3F21rQ3ohkwhDXdp5h0Xb39u3ajVu2vrltxy3OC+53zs5fuNPuve9Bm59fskyhaDPzC/bM5cv2kT/8Q+vncnbu7nvtkPHZCnt2ySqliu1v79qo27diNifGGb/ruNv0aaapsVnlEUnSKoDqYLRoVDPpYPteJs662Q4NfxpEzspxVjQANmf5l596WoxE+V6UK1ozjC8j8QH4iTQA0g2wa3gtchY15IkPzaYdqVh2Rq6K4jT+PTtfF4v64OBQsh+ra6fECGXyD+Bq9eSKra4sS7ZKclrkoe22iAGs5WaHJv5tE0cVw+RytdokFwFA4z1vbG7a3t6+AOz6/LzN0bijuYRHCnqOrZbAKGIteqGcOwDrEGIEnCSAlb3uTTDAO9eN1NmunMEBQwAQmTkmCZFvBmCT1yJhGHE1SC4xNs5a59/8USGZjLD4fpokFPusNW8aJS3SqSIPkA7WOecpjGX2+3t+/b0Cs4+O27a+vW/Xb24oeCHJQD7ZOESXlfrKi8ff+o3fULx74ouPK3bsbG1rrcBCJr/mnjGZybON8WjWHx9iyab6goaY/BtGIwFDsK8rJWTpqA38fXA/2x2aETmtBwBLvFOIlRgzXr9xYzJZU56pSQKC/JV1CjC9ubGha+H3AHi++MKLkp2I8yxISyrqqR3lLeM63DI8lHmjN9xdlpAGOoSSoqT4mHhtNVv24IMP2Nb2tqYRE/I4YchNA3ITsC+NrgdYGE0Kvh4AeoDe0ww89gz3EOCLv3mfsYfn5+tubMZ6TGuQCWWxuJNclTSHNcEH0J1VXcHe4r5Sn21sb4mEsbu7p1pNZLHEwFTc5jzCZwQWegKyghCinYahN+s9TYwyeQWpCfKV/HnSyD11PWcK06G7uztaKxCmchnqSQAPN1WlrifOKrbL4JzaZaQa/PTaabHfAcJpIOmMaTVFtuJD4FYCbpOxjctC0HSnmai4mJoiANgA8zNV5YePPPKoZCz/7DOfsye+9GWbX1xSrejs0o5iG3gGQCaTGgL9RKgaifTF74U09sM/9I/s+OhA8Un1+aDn+V1MXk4T6FSB+1cDwFZLI8BrUBOa3OORgOuNnV2dCZBsaEjpOSWzNGIs95N1HYxKrn2avPONGiSKwwnA4ntZW6xHpq8w5o1zJRipARz5GY3EZc2nnLudBE47UD2tgT1t4sh61FTT7UTCz/YEtsd/x/4QYJbIGPG7o2FD3dds8Z5NZ4IMmSWl6lKa1L/kFqx5clGIDnxAkkSKSAxeGkFJBkoEjp7rh7OmwVbIh9g3XDP1AJgVZwU/Bwua2oM9GU087jmxJ6YZeE1wDvInchldS/KO4WdoxBC3XP+6JzBbTOxUX/G9xEqeDXuWM2h3b9eOE4uVawSvCwCev/ndOlfGY8XCne1tw5hQk0BJAoRYDIBN7s9Et36+7dKFfE/4X2BoHHgV/696gHvI68jzymsE3nPEWElWJFZ75AM6G1OdHkCvE3McGBfzGtm5RG6F5Mb6AhP6RgB2mlkRRgLRlT+R90yvHX5n1DA6M5OcRuS0ZHiVasVxReoqNVyQ8nMJSjHnmXCnMQE7WLprLivC9WZE1v3mDOzAy7iOALDj/8ghND2fyB7Tey1IRPzcNONd5M+EF8ggNRmOTzendJ/TBLjHFb8+rnsSu5MqBbVbxMTQt2avwNzmvhP3AbPZa9QqvI6mq1hPkGhnqpN8TrV60vyO5ofOokxWtcSnP/Up++7v/u5Jw5V80kkNSb8bFYFk+sr7V/NA+64neRufUPCGV3xkHnnYJUT8oTuTKIwQBY4CmsnoBL1Hs/rsjC3W5xSQ0bfEyZkFtLV7ZPuNlo0Irjk/RAEQsyO05DhQE01cndqx9MsARgk0aEtRWIZ8iExX9AZ80XB9Ia5O0cSNIukTK1fdWn+oQuuT4Refk4TrTQfEwnsU4yg0m3zECoAXoJqkbW6manO1itirLiXikh6RQGqT0bUrFGzvsGGXrm+oQ+oUdy8EOQDEiuv6RgeE1IIUNf62CzEFuYwB6MLnANApCDFnQXuvpNHl/eOW3drYtr3DIwWVlcV5q1XL0qKF/c5IGB1DHiysWbrDZ9ZWBXK7kYR/LTaQs3tx03U9Na6VxIjilWulaCBgk/RwYHMwsaG5t4D4fB/XwdckdzEaq1Cmm9JqtsWNpEBwNm5nUqyrQCQplAZpRqwdkjK+n5+7AQvymPU0KwYsAQNA3A9dd3mH+ckz4kCkoHSzN7R7vMhAdkFGj2K/worxcTMOIQ6Z8xcuaNNRLImNkCnYfqNvz33tZbu+vm5jkjDGTthUxYKKMNYOXd1vefABu+/iRWvs7NoWSTQaoWjzZfN2g1E6QOJc1v7Jj/yILZ86aV/6ylfs+7//7+l6tm5etz/5vd+1nZvXEYW1U4sLMv+jwTAY9SURQoDgMHFzxWNntMzOKbDPzNYUUMScTIUL/GDJihSLzj5IZm9IyFCAMF6Ndn2YFKmpk4N5wMir399cASdZF+iH+9uBUp6FnTHjkj+9rh3vbduw05ahIMUt+wmtckIF3weAkDxNVXyw5hXoYWjDAMWgq9+31bUzVl/w8e09RpoY8c2VpYGdKdW0BqVljOwIe4lnl3TDtF/dafEvGqKkDpUCdOhnT3X1oxsYiVF8j15LOteu+4TLNwD2IJNPpoTOWkEqo4jcwbBj+d6xnapX7W1vfL2Nu00ZLLLOOZC8KI9YVdDzwGEXnTyXDfIigsLWDTYcDCPOyCBIkyNufCaX5TQyFEmoAPdknuOJxFAyDXl0C2tzVpqZUxPx808+bY8/+bQdt/u2sABbpWQ7G7esnMvYifqMlbNDW1uet9c8+pDde89FWzm5rOmBw07PyvMrdmXrwP7nf/WzVp4/YVc3d604M5eakknSQ0irMyrkUcCBMn1zg/GTAGx/KN+cga0vsr8LRWuisZYvqmDtJf0xjUXLcMzlI0JCZGLiSLxRvAWsLtuDD9xvX3jsMRvCMJWURlGMoB5goWWsk89av1CwudWTtnrXXVY5ccpag4FtrN+w5uG+jBdZ770jjEuL1mt3LYMOMnqtM7OWRWplcclyMBNLBeu3Gta6tW7jW9tWaXUsyyhsr2V333fB/tab3mAXT5+0Qrdt9cHI5jnMBz07bjWsbW4wlMEEQwwFAMBg4mNs4Vp4vC+ZWqSxZ85dNYKTqQoSImLJ6B7DmENP2/cJ/09SqaZJ+oB1pYQkeREEOykYLp7v+BixxrIXFiYFtjO4bjeE+DfnP2wJCtbZhUWbW2Q9ldWAlskJWnG9rvKAMmecphq6ArFLmb6Nm7s2bh/o33wMW/s27h5rX5K4kNy7zmxGidCNa1etDDii0ceKHR23rIquOUzKlFy714ab4ogprHFEn9gRK7bkI3foSlYWT1h5bkGgMKano0LFBpmitKaZSsBAEZBcDAcZyaDV1hbYhSzKTKZrcKSIpyIA5GC5A3q7PFez09NZziQKIJIbFvYV50kEmVDywhPt3xlnxcN+yBU0dYXafLM3tA997Pftgx/9PUm1LZ9cs3/zc/9ORrJbV79mGzeuCShFD7DRagsohVkNCw5GHDEKmS6ZD6excjGqtH+JO14AUGzAKuR8p1iKhB/91RiJZV3ws3yvxv+GGY2nAvA469MJDzLRGg5UbAFGAVqzp9WgQluZ4rHft4W5WZ3nwcxknbLOBNolTwQVt4mdCIM85DkAEJg6q1WK1m82FJMfuuuCfefrXm0z+axdv/w1W5it2cb6LXv56nUxoPeOjlUksU7RVV07iTSHAxIyEyeGK79wqSbel/sSuKF3MM1Yi3wdlp3LqbmGn76/ULCt7S27dPll5RK7+0eWL1ZFSJiZnbfTZy/Y0vKq1RdW1CRBHu7pF563x770JTvodm3l7DkxA5vdntUXlrzpPMpYt9myToNphn4qcMfW6re/IYAdjdJoDETCH4URz5vvobBww7ai1jf5IiPy/J8aKxTz+YJ9+CMf03kOYIHu7onVVVuYn7d6bcZuXLumXJJ1Q+wgd5lfXNDPukcKkL7HjdBH1nlJjq+pPNg+OZtHmgQwsVS0M2dP29LigsgIszMVW5id0dQFJuVozCJlyLOQF0cGE8gZMaSUp1eccS3WnbT/aaK7nBJG4eSVjGbzNczZkINTwT90NmXj8EhSASJ+5J0coVwkzMTIpxk113i1gwKc4bC2ALAnrOoUS106yAtJDIcBfCgG+f0a0eZ5To0WR7MhGvjTwJPy6CR1wzXIUCqBCMQ6rVXlIzG50rOFxSXbPzzSFNwXnnjS3vf+D+q8rdTm7Ikvf9Uax22BvGrKpAYd4GQAdL/6y78sAHFrc0MSEADY7HXyTgw3AVLJ5aNZKnOvxAjl3+R2gKPBEI1mKY1JADzlmxhupdyR84kGA6PMxB3yRQA1ZFcoelkfyE8sLq+IgQ2RwwlMBQNwCQCJJgT58fWr1+zWrVs6C6g5VZNxPmAGWcVTxhs+5MoykkLyKTEE2RdijUov3o0Pyd1Y6+yRg8PGZAQ8cst4brEHpwtu/i3wPOWrwaoLAGIacIz7GenVNPgQrzlTcUIXF8j7j5F9P/9cdpOfIzcipvOs+Nn9vT2dGVu7e7rvYsEnDVQx5wFpk/41UxoC9qdG5RU/MiPLDJDQA3QlM0vmjUxjjt3ThPOlWCnrzGWyh+u5du3qxFyNDQGQzu8EQJOho35XTF8lkzE1hUyv8dBDD+lvQGxA7m6vLQkc3pPMrbWXHRAPSStAStYSrxFsfKYh8pWqrayesu3dHXviyS9rUoYmV31+QXGFs8YlcGC3u/klxBT0Y9nvYAzkKTTWqfW+7+3fa/ffc7cNex35eBCzxDiO8f+pXFkmoTKH9mn3kEMELMFPiQY4xICtvX1bhzELiJMkWvHY4LkyLUFoIbaphjLz98l0dDL6c1KMsyxj+kX1BDhLak6zf3n+fg6OZbh58eLFySSIk84SUzNJfWlColhO0zWdCQNbbOvkK0azR80U3l+aZFCDIp3xQeiLc8GZuU4Guk1M9P3JtbtUnE8dsG8BsEVoSz4cyIcw+Y9PDrJQ/G7J8AA6kxdCEkLOLE14IrURZ6I0lhNzXPt0PJZEB426o8ND3efwl1EzhzMmSb5NN42599MNZBFM0n2OhlU04Wny72zvyKfjxvXrkslh33Em8YfXjTNcjQmeebslAFt1svzUPGfie3mO/H7VTenn5fWAWSD5OueaMIO2sBzqNwBs8JGQLuRa+V2QQWBucw8AvIl3/E5+nmfpz8RNJp3U6QCm6oTEINd6S8Z+7EHuRUwQUf/QgAqMjPyQeCHvN+4ZWFsCLL32cEIBf3NWs6UqtVrCf3yCZ7rZEfX0bXzTia4R/8MbglzU6ZwQQt10Ekwtmu8OsLusFXk+OJZLgLq8m0wUE8kiWNPxe3jO09cRZ4LjhEV5vyjPnXiu+PVFDjxNWpuuv7SXQ4YwSaLp53R/blfkEEEFmCcpkXgvvsfGwpYiFmjd0PCUAkFVTUaXnSypxgdnE0CdaijWIl5mvHbUD+CRcRYrp4FEmfTTn37qKcUU1hpnETiSn5m+19l/UfPG+lG81vSDN5O9sezxQTXZo4+89i8A2GwId40dKnEnSQfQwkRsjmSyPqfkrt/v2mA0EEC1vdcQA5uiMABstIgZ00SvGXBRzEySA0Yhk0ZglkKXxJTFnxy+OWVILrzD4Yc9m8WTTO/4sODU5U+smNtdCT9sAQSCOazXSECKz/t7EqGbI/MI5DT8/ZEsw4bm/2roQaMfnZJEgizAurMeCtKievHKTQHYSipTEAmmhHeufDQiEqaEwznDk0OBQgnjh0JWB57AKzozFIe5gm3tOcOb8S2C7fzsjJja6I/LGAwGQYkCZ6QCqlzM24nlJSWWSFQQNAKQ1jUqcXK5BzaAHKH391VosNlI4BkjjIMf6ZDQD2OMim6g9AMpSBgVw1yri8kHOoEEydsAdgS12yN2jIV4Q4FAygbJZnCSbWlki25bFEgEDMYGfcM7YAbXk8Ra3WwB0G5SRSBSYC04Qx0Am7VLwdlA3iObVSeS5I0Nir6bmEkkD7mq1u7la9ft5taWtdmgMIyyjJt3xcRmDcxVK/bIfffZg3ffbftbm/bs008pmV4/OLDjbp+5GastLNg///Eft6N205594Xn7wR/8R+oMM+L8qU/8nu3eumnWadkprgWjhRLK0kMFEe5RdIrpionxiOZbNqevU5QFgM2Bw90goKqDJ9H7gQ5xNjta6OwpzIkAviJZYI9QLARowVhObbZiGcb8kXJhfieL5lFJzYJ+pyW5E0BcgD2SAQ4pZ2KlkTgaEi6B6oxZJg6k8e5a1zCUD46O7OSp0za/uChw+JCieW5W2tf/67/9D9J1lbu81pR3xcM1N5KukBD5Ro7eOkomuhp+GMRHHCzTX49CQyn32ItHGm9Sok8ANitNbDwbWQXWaKchw7m1+ZrddXbVLqydFBg3U674CHzbx884lDUCKSYA3UPXkdRoegrozrhxczluHP/meQuQEwAAIABJREFUjxKANE0S1+0HsrOcI3njwBQwny9ZdnbBDto9u3zlmn3p6Wft6o0NvY9iqeoFtY2snM9aNWcy0Vueq9iDd99h999z0er1WasDVBVK1hyaGNe//qHftT/+7OPW6I8tV5l1jWmY1zIqSvIzmk/ycV9JuLzij5vWuCyCn1B/OYDNy7HmxCQvlARgs25YT2pA/jUAbO4lxcT9991rT37xi2JjFKQxSEOwZH0SIpzIGWdHKmpx3ubPnrXi6prVT62KLUphRcFRZk+hqYd+tDT6B9bFlRogu75g1dVTNnNqzUrzc9a3vkwgO1dvmu0dWhG2cadplWrezq4u23d9x+vs/OK8rRHLYDdhsks/tOjjp+Nm00pTBkNxooeZC0UoRRpFtYDpVAwQWzUySENXesyMkCMf1PZxdoz7KAgBGiU75CA2bDPYyDStPEn3kT/+aN+RlEwx/fi/adApvq5xRr63gsHiQE2C6lxdH2INDUc670vlohphMCeJI0Q89hTnVzWPffyONXfXrdfct+ygabn+sZWzeG1gVkdyzMggBcBQLOv9nR1NdQk4LBbtxq0NMamQFxPwQxMomfMQ93b39rS2JrI0TEIx8l6dsRINieqsFWpzZrmyZQoVmZ8imQOYXajUdAbjneBFGKAAJmcdG3TbkpuZyw/EgOYecK0guPy+bL6oSbPdg4aadoDaeGa4vh+TE4zduykuzyiAPy820YvOC8BG3goQ/Tc/8GF7/+981I67A7tw5z32Mz/7f2hMefvaS3a0tyMgBX1lwFB+Bz8LuK88QpMTsMG8AOSTAEPYpawLnifXcfXqVf2NWTNMbK4rGEBiuMM6SgVsqVC2UX8k9goAHuA10gPEKx+8wNz5WOcBeRP3Q5NlaI3L03SQmLTOtJa2b5ow0nUmX4HQ2OP1uNZI6mXKlRmpOdJpHFq/eWSnlur26gfutbvPnbGZYt76bWfkYwa0sbVll16+atdvrSuf4oxhDTH+TX5AUk3+g4k3+us8cwosQF3yV00cImNTrThDKZ+znY2bOsd9WgDDLx/NZ8rrxq11L/DRjV5ete4QX4iaFSs1SZ91B7D9h3bl5oa9fOOa7dMUoSCm4CZ3Rt+wCLu9YJlxxoa9gRjYsNtgDcvcmh5CymejEHkl0BRFVQCjMRbLc0LuSyOjSXuWhip5iCbAGI+enbUbN27aE1/6ivYQa6tUqdpd99wroLuxv2c7W1s6uwCFaXjxszTIxFLD0C2NxE8A8ZRP81zJbcgjyZHn5uv6Hegunjq9liREZm1+bkYGncSPgZrpWU0astclf6OJi5JIMKwfim+NQicTeFhK1BatTls5KsWZvClGaF8fa31oWq3VEgGE+EHtQG2AxmqAaW7ATGMeiUAHkPxMdAkR1kYwsFVDJRnGvwzA1u9JAHYw1uM5Bdj0VwHYyl8EFHisDFJPSBeRQx4CFucK9tXnXrCvPvOcTucXXrpkX33uJU1uhH42jF4mTIKBTX7yi7/wC9IiP9jfsxs3ruuesc75ffJCStrcE/mJoyM15Th/II8E8BRAB89GRT2TIolQ4Z43NEhmbJb6EnafmfYRWsuK44WiLS4vO1guLdixZPxolMaZdYgfUbfrciZJf5PmJtcDiA2LWtM5gH7IDNBUlo6o+wSpLkggjLN53X/E++xeR/JcyTWI36wx8mHeWwAH8fd0U3g6RYr9GV9/JXgduepfBWCr9kvSliGNoTWnfNybzdQRMJZhEBOfAKK4DwC+0raW6ocDnN6k9bgsMI/mcRGA1okVDuA72U3gGAbVstEWui/QmrIAs0H+TaOQ7JCJWvKNM2fPam/euHldGub8rgJxMIEegGVsKPkmiOlXFcjGvXZ/K89NOJfuuOMOSectLS9In5s6D61f8iT+eC7UVM7AMyQXpn7WtDJkL97jaGRbBwd230MP2UuXLtvnPveY6kka48QUacEmKSjfm67P7dMFTjIB3APQZr8gKfjqRx+yN37b661aLkrKgka7S2Z4rjVhHocsIhPEMoj2pq9AbBos8nfxe7l72LCdg0MRLahLoXGMU46HHwDrkzxCZqdJc5l7NQ068+9pkCxYoGr6JJ8Ul1pzNi/rBAmRAPsCMNK9TetBcgPlqhpy5KhB0AkA2yWImNL39ejsa2QvXGYkmoLsnQCAA8Dm+gOwm94fUbvFGgRPoP6Cdc3EDJItkC5hUCMjoj2ifBcJEX/mMqRLoC+NyjDZ1P1JE4cijaSJNSQ4WFvsH0hc3BNNQdDsEsGirDMvQOnpa1Q8SXsqno3O22S8hxcYADaNzO2tLZFHWaeNg8PJPQlWN/cBMBEZPOKix1DOKtcw9rjkMn+SQklSDtKjngKwuU41Fo+OXNM5QxOp5nloAhMl8XB0pBiKVxkNDd43a0x4HLVEmtLi2bNnY7JLz22K7CLPmhxqAN6ojFxP9yXJEYngQE6DjAdTBdQ1Itl500R8qbSX3GzbdZLBGsEJo8E23TiYxKwp+dBoLuhMGgxVp5AfcH5DilU9TpxJExtB2KBGJSbKcBygVfgRU1ZgkLcxwlizkV+zn6JuD1CbvwVgl0tqILDnY7ogfi4YyNF84u9Y84ENcL3UHJyLE/Z5DHOkG8YzIZ+asLgTyU+vhVwapIMpfyP2cmBvkmGT3J9PoPIz5GxidHNWEsMKnJ+3Ja8UA6YY6ao1kqfYzRs3VEswRSODWRF5XFXA5aXDwDHJKo5NU2GaQIbARSOBPZekjxTjXvUtrxtHcAsGtr6QjA0zo5ECAgcliSMGgSSu/B8HAUZwjHDBwD5qdalQtKhY4FWSUTr5kH0MWYmetRMDm5FSsTvUmYvOhj9MPVBhlLCmHCgJIXhhl6LOowPMqIczfnT4pk4XSRhfo8OhRRyAitRCEpMzmSsAdIhpjS5YpWQzGLaNhypOFufnlKCJzYb0gQpQZFDcxX5778BeurZuw+RiTiJMIhHJwIT1onEDWGGu6+NXkID5rAlwxcBRutvJlR3QiG7rS1euK8GUuDojnuWiwEQHvLnHXHPSwYYtnTGxqOscrEm6gIM3ungUCHTbw92V5C6STBJDFXCVsoPeQ9cm84I3Ix0wApgY5kkvp90fivnlDCoAOMBDAAd01TxRdckSB7WGIwcMpbNYqSqBYYQNDWyYAJhKiTWGjqLAdzfr4afFTtdacnDQXbhzzvIeemeQ0UaK6G63LUkNDjcO4gVG5wFEVCh3EkMHszhZimk864XLV2wT0xfAh0xOI5casWHUsNez82fW7I2vf53kQ156/jm7eWvdjnt9jXUddztWm5+3d/3L/8Wub9yyly5ftne+8wfEhIYh98nf/13bX79l2V7HVhfmrZ4A7Ew+q8JN8jnS5ioImKbAEvDCKB7yNZWygonGxjS6lqYNaAgIneDQQE+pJ/1rrlcdb5lmwCxxphAAtsZ1pDmYsbn6TGIFjWVqBoCNrAtAOGynEZriaurkVNjItIa1KW1FJiF85JL/J5jyIW0y9LE1QpuTQefZ83eIgQ2rAGkRAOytg6b97L9/j1XqyzoAYZQTHDXWRlNmim0UDOwoFCNJUDfuFSaO8bUo7OJwny7sVYgKVPZOJM9bhilYFCbAVmxFjOdgUmAy12naSq1s2X7Hvv11r7HFasUONzZtdRkWX03riiYSsY8YhJQLhZ+MR1ODy7Wsvcjo8+yQ1CRA6jBPOk+pSxyYfEyATAoHFRt5Yzjx2kHLXrx2U9p9e/uHKhzyKQmnsTXsdqxSyNpsOW+nFut2fm3F1lYW7OTKvIrBSn3JspVZG5dr9sK1Dfs3P//L1h7nbH2/Ia3YYLjxjNUd171x7TGKlpBOmS7Q/mMBbJIoab+Px1auwFKcteMWCZEnkX8VgK2EFGfqUtHuvHjBXnjuOWtjKpv0+IjbxOgBjBOYY+wJfA7QVXz4YSstL9kol1FBK8OUoyMbHB1aZTi2IlMFjaYh1dGmtq3NWu3UaaufPWellSXrVfJiGLdvblr75roV0KXvtGzYPbbcsGff+vAD9u2PPmyPXDhnGSYl2k2X1SrmrNc6thwSMkzTpDFg4hyHtUZ/YWAncwslv5JQAPh2fTFpiRVcg4y1Q3FOIyVYIiQLSmDEJHQQGwCbpCUA7NCnI/GK8e4AUqaBk0kjKZm4RALOtIhM+YpFm1tc0kcBZ+nkmK7KH61htIQZS0fbejyUvj4Adr5zaK39DRu0Dy0/alum27DssCMGNvGbP4BOAp6KZTUEaSayCpWE0gwn2ZRpJxM3/JzHdz5HAxrAGrNEGSMDEJcqmgDBeHK/3bV8FUCxIhmeSn1FBo4A2NkihY9rX3vTtG/DXtuGfUadu5KHKY9hkyPL4CA2e8TXI4ZWaFf2NElVLM9IioR1CGsDMIl4zzNGgmHSOJA2K88LrVxvKlbnFuxXfu299lsf+B2Zqb7lb3+v/cRP/pQ9/8zTdry9bu3jIwHYO/sH1sBUVgBxzvYPG2I9i2HCmdr3CRnWSoCdNCDCUJZ7DYuLUX3WDI7hoeUIkBDFZQAMnEGZIexkZ/mR4wH8ht642B4U17BzeB4UCpytqeHPWQZRQCy2NIaqmE3zNI27BiMbNrc3RhOZIcmYlQtZG/Y7Aqr5yPZ7dnJhzh69/1578J67rNdqqnEYYCq6u7DtNre2xcblrAWA4g+5jwBYAR1IpxVlCkeOxftyJgiTXsnonHcyaKvZonwGfcmZsu4dYN7O3oFVZ+es2x/b/PJJO2r2LFsE3AW8Htleo22f//Lztn3QsFa/Ky3WMtIXcg0viLnoRzuN6YH1Oz2B15K8UsOE6RAfFw1wOFhykXsqNiRpCf6Pc1/NATFYiONO5NBEHXl+Kq45zwTSVyr2mc981nbJiwCexb5eszvuvEustL3NDZEweP4Uwdw//k1ckHE3+R8Ar3LblPOHjJaaPUUvWIcjTbwxTQGjBykRJv7wcVmoz9qplUWrFHI27LSUnwMMsW/IEdl7gPyho4yBo2QHyRqJV2mqC7Be8jzsz1TwA+QxCg0hh8k18kc+5ww/3N+32qwb1vP9/DxxRea7SbqQ1/Jc4raJoyZD8wU18Jkamgaw+WyyJ2A8wiRPExDkr2KPTskMBts61n2AnorNXEMYbvG6Isy4DJnnzS7Jddx281AmMja2thULKR7f98Hfsce+8KSm6cJcjaYIoEIA2KyN//1f/Su78+IdAgSRf2g3W2JgU1yq0E5a97CsiR8AIZq+TMw8Fb5pJDiABgFoSCqJSOPGp5K4Yhy/VLYj/CUODm19Y101E+cXTF0aHqHZKYYveZswP2eTwp4PliB5yLSJGGuCcXrAGK5PhbPiSchLOPFADZ80lu6sUc+hXX7Eqzc9K5pftdlJ3iBAJU0zT4PYAUhP50gOMt2uAwNwDAA6fsaf6W3WdnyfXl8ThMjduLxXNBhZi9xHPlzHuKvnAosdYJL3Lrai/GkciBFJSCQFr8ddesQB7CARhAReXA/SS6Us9bVai4rrAK79oYkZTzlBLi2d9nxeE7Ds8fX1W9KAZ30UCyWZOHLtgMGsi5CrYh1r4iXJSPjn3mRH3uKuu++0u+69y6o0tCWX2BFrlBpPtQq1kCb4/Jm6SZuDYeRPTPx1xyP7zje/2W7evGXv/rX3WK02Z3NzdTU4AbAl7ZjYknGuadoigdjEPEBQJoHwm6JW+p63vcXuvvMO67VpfjKV4aSrbwRgA0JxJiq2Qnjh/rOGmFCyjK3v7Mi8kQ8+RxNb52cyRBzyXtmzCXjl3AkpEWk/S5rstimdx31v3HKv+R6+X+S8pH/N2oPURkOX/ROMx1ibcZ6w72jQEs+mNbADwA7giffusq9eqzoU4PkbezlAQl4/WLzBQg3mNWtgmkke79cyeKQ1Ve/yzAGwOcdKGFUjMwdIh7wnhLSk007DgPUIXkNDw4dj0gSvpveSx0wylN7b3fEJdQiOyCTlHU/BeBqGK/dO60CTTE7sCCZykEO4tyEFFTJL/E4IHvsYMkOuQTa1P9B62t3a1mtx7ZGX8fM1sWKHauiphhcO5jI7vF5I+3F/+T1BipoGsDnXeaYiF6Rci9/DFI7uN/IrJfYlJns5NaaDxEDzkp+N99zt+Rkf8X6yVlKrRpM1SVscoN1lt1wn3Bsefu8JZ2ow4GXDVKDMHJ1pKw+VNBHnbCj3ixI+mMMw3XG9b9To4Npi3fJaASJ7bjoS+ZL8KWIfzH0RS1NN4SC4A7bkoIDXXL+TK3JiF7v8X5K5Sw2LuJZoAEUtFQxs5UKpORaGorfzMmdgO0bjezXWUeTtgW2EKfX0BIDWcsJEeL6RG4bUapxNThRGNtYBbn6GWo4/NH2QYSP+kWPF16PhIVIA35jPaIpO+zM17aWFnyaWIv4K3+j37bOf/ay96U1v0vvRRATPM5F51VgUAclJNrwGOYaTUckTqJVc6z+aE5lXv+r1EwA7dHL1mgq4HJB0eQF48wJN0Xai00gCIyp/ZuwGA7tH1mj3LIP0hRhLOYOBncfUR/PNAL99jbZS2AWAzcgHBzE3kkCoUVy6EhzuU8YWCsQUf7Im5SByUx06bRPDkqRhJnOfxK65Pc7nTrnREdNCkLY3GkhFge2SDslTEHXFwj55YkVsG36GhULySxII45ykanNn365v7kqTit68WMkJTNeiT4vI9X1GklrRQ9Ob84AJSxogupQAbE+M4HZmlQw8/dyLKngpALifsK8p/tET5XCk2AKwJvEG6OEa0IKuVapuWgWDtkBB5VpGs3N1mWtggkJggv1BEs/GpviAWQGALfOtNBJLQsABNTc3q8VDoJYkgmXssNlxw442CSuderokDmaGhrmD+m7MMU6AoR+ggJRZaxwdi6XrRovFSUeaxJI/BCuBN+iai+2EczyHphtCcT8jgMMkkiZWty3wnfty8eIdfu0aa2wrAafbQ4LSaDQFMJAc7B4e26VrN+3m5o71x1mrzMwqMdN4N6MSuawtzc/aow89KKOOS5cv2/VbG3ZjY8OKuP7+OUPpX7zrXbaJeczNG/a2t71VgPuNly/bH338o3a4tWnF4UAAdk0jaTkrVctK6tgbrBdAa7p9GgODGVEsTQBsVo13wILxHJIsbC/XChILhzEL6Wk5Y8xBMbSd8ipI2fxe9GVtfr6mfdcdcmiQ3RDIsupetxpHNuq2bK5atkrBZXa45yQD3BeC22CIHvltA0cBJDp4vEPHimS/3H3v/Valy4tmNEVDqWhPfvUFe88H/8Cq8yvO7EsAdhSJ0wykaQCbOOCpv4Po08n/JBFJhUYcYPE908UE8UvJN5pzKdlm3/k4ZMRAZ4xm0bIb9a0wGliveWSPPni/XVw7ZZsvvWTLs3Map6bD7HERqQECMTrkrqfmOnAOXk9G8UZ9G2QGMg4NgFDaunyPQCcAuONkSmcTF2le//DwwLYOj+0zTz1vm/sNxU1MwRiPVgFGkpHP24mlBY3Yz5Rydmp5wc6tnbByMauPpZVVGxVrlqnOWy9Xtl967/vtU48/ZcW5JWuxj9MhpAbSxLzWn/2Y6YW/AQCb9+i6xCWxSpAQqqH32Dj+awHYcmkQi4q9krezZ07bzevXfQSP5CMBimpO5HM2LBSsPR7agPhcn7Nzr361DWtVK9RqVKVanwc7uzY6PjbmIkY0BRhLPjq2HskVjaWFJauePGWZ5QXLnVqxfKVk/d0DO7x+wwa7e5ZBt5zGgY2sNB7Ym177Kvu2Vz1iq/NzVlHsztmY8ffGodXGA8sO0P/1585RGQ7LMpRKWpwqZJMkRzh8E7sBAZTMd3sCsPm/YJWQdIvlkqQzJEGTJBiUvDDlUrptugHw4JpkYRbqcgCxD6P4iWSJNQugQOxCK1xGjuiVyptgpDgQk03kAewjG/ZknGrDvhVHPSuP2jY83rWC9VxSpHNog/aRDTotazUbiRnCeLvreuPOzgpkbwFIwAYV6zldM+B/OKkLXMrklHPAtEAKplKbNbRTAdyHJKCMOFdnxb4GwC7NLpkVZmwwzksKRcxp7d2xjWFfd49tgMZyr235Uddy/RadJ90DznZNbkibW1FDE2k0RJGQ4PX4fDiGrptMdRNzXoBOkh7z0dySfr7dG9rMn5v9/eKvvtt+47c/KEb4//Avftre+KbvtK88+YQNm4diwe6iX31wZEfNtuWTbner07Oj46br4JNwJgb2oJfG8WiKz7iuOevEJ0NytrGxoYKNMwgQ21m4N3wEv1z2aRkM1Y6bVsxieOfMPXIPzjQAafIHYA2SZoo8ihHOM84DcilNsemZZW12Dr3ikV5X47ypcAxmCID2hP2aigs1WQp5Gdkib0ceBcu/uX8gIPvMyRW754477OypVTVQJFOHti5TNfi3JA3Lra1t29jcksSBJEGYuJNkHVJaFbGLKXLJsdDMBtDhe8iByBcX656TwZoi7+LnOFcajHQ3mmJf54sVWzyxZuNs2W5tH2ji69kXXrSbW/t20B1bbWFZZzzeGzRYxEJmLSRmtQNTnrfoHFdDJQHbsM4SK3B63HRS4KRkP5hBwfRxQJSpDNf35F5iqgkTjH3Gv6VT22zZH3/yk5oagHyyfHLVzt9xUVMFLz73nO75Bcxzk7Y1z5R9CYAdbCcVjvkkR5LAa8WQJL1FUUQOyYQW0zeVmRlbPnlC9x8pPKYOV1cWrcbEWrcl+SHJ59GsE8CWGNjkArmsGnSSQ5B830hNe5ooAA6AdtQQxDmxwQDBmZhANqnVUtOC987nx0dHYkn5RCIFrBdqvBcegPIU5bAOyISJYwDYauAnJppoK0lCJAyh2HOsmwCwg/gynfcEEBIAdjxXrgMWuLMXvXlHjs73347fbrLO1AOxhJHdo2bLZmpzdunlK/Yr/++v2bPPv+Q5rnJEl+IDwCZ7Yz+Qz/zkT/yEvfY1rxawidbw3s6uHZF/bG6osRtyU+zfaHIJCE1+QbzPrwOuE5tWhfTItb3FmMZ8HYPvZlPTEju7uwKamIJEr591zu9SLUbNRGFdqU6McPndnIPBVsMTAhCOZ8y9hUlIDXD9+nUBuarLqJmSru0kLxMTzI2Vp4FrAXGqsZKcSC4vtnhoeUZtGSDO9DPzJZKmFlMu5YCKNxqm89PpHDVeU/luaro44MO9GxqDSsS+yf+ZS/sxURIyOcQ2wGueD2sDQDZANtav8noaW2pcIM2ZVUNHso0iC42Uw5LLumG7syFlQo+B8ZiRehjDDmAzrdbhrIEh6B1dxX7M7ZF+4bkeHR+57EDH5QaDpRgxjOcMwAapKs6bkLfge4k3J06u2MW775B591nY3Zh1N5uS7pOuvwCQpuIlNSw5s8dQatOu5J3yM1V7x99/pxoR//pf/4zqZG6tiFSq37MCmjjT/NqcfR0AMGuN2pCzBWIChJE3fOtr7K3f9Z0T7OObAdiOszgQRt4g03BnMoh9TRPgpavXrA3gB0+HfIavqUmQyEmSPnXZBvYYYDQffM71eozyxuE0qBaAW0xeReMswDLuucwAk+9JgH+xNhWX2B6qBbxGd4A6mYZqehIN29vyiQ5YOu4STHRiqppJSdIkAGzWJ9cepqXRHOI6+Zo3ZvGTGBo+QdS7MlsdDsSepfZhPfO8IMoRV5CHkV+OAEFvFEoajPciuT6fSncPgySl12qpUcskOt/P+chrsgZFCpwyXuVeSgIuaXarnp9qSMaURoCYHsORUCW/5Qwu6N+s442bt5J0jYPYNCa4T8RCzhLklJS/I/mCWXEiQbivGP50jidELQiAze/g+vgefrfnZS7Ty+9wWTjPjbjv8g5otiRvwvvlvfC6yPyIQVwp61nQDA2N7wmAnaaSJFfSwqgyGb9O6a2zDpB58T+uuuAmji43B7bjeIMb7iYOpGNPMsDlzPP4HVjbNIgdMW46nqZf5jU690CTfn7+acpbDGwnzHIvtH7V1AS7QwbYG4qCJ5P3kHvxeVycblwGmzr+L8DzaCopFsPCTnI60wB2NH259og1cQbE+1E+koD0aFqrWRVGwcnxMADt6evTv71zM2Foe47jDGuITpyvE3mUNG3ta5Z4WLFCidqGxtBtQJmgwPrhngQRYH93zwHuXM4+8YlP2Jvf/GabqVRFZOyiga61QtM/TEOTaSPvT1gG0xWuQU8TXT4NSNjwXl/z6jeM9UCSposau96SF2gBuwJpDdedK0pig79JcAgg+XJJuotbu4fWxJCqwOgX45dZB/0S+1rsUHUYUZnIqcjlpveaLR2S0kICwE4LRZyG5IobiZ13SRLTIZgj0jn1cT0FNbFLfJRf5mgJwBPYnvR0IhhroQL4AmBXylarllwDtddRMbK2enIyHkcCTOeu2yfZpmAd2K3NHdvYa+j9xAMQgJ0o9iHvEAC2d5USOJ9CuHcM0W12OREVZuiuoUk8GNrzL72s+8khCoANGAV4TfebMWySiqWFBSUrPlJ7m00DcMwD596QNMCQJhHUuEavJ8CaER8OeRYvr8Ezc0kDP3hgLpMA0sUHBKY4kfYfY+1DxpuOBRDAEPL8zLV5ALEFMBOYi37wi4WdcZY6SQCbo9PpqwOPjp2z07MaOZNwPw7MaZxNmksJwBZIKJM2HwMBmOF6A8QOeQaScaYFVldPqgiNTiFJONfP+z042FMXr4S2Y7ZoNzf37IWXrup9ATjwnCmSkFvwjnLXHrjvHnv0kYcEHn3yk5+2x5980s5dvGgLKyv2I//sn9r69rZt7mzb29/+dwxNatjaf/DRj1hrb9dq+ZytLS1alfuRGVutPisGdgjkU2DxEMV8y7kLLDp90hkiiChxcNaKklsMxNS56qlIB7Sjlof5TScLJgl7McyGSnTMNd7vh/tCvap92RupZLFMHkaead10ML80kuSsPng9sSEZec2gQc7zQeMV/UBY74x3DBTcJZ2D1t7hkUz57r3/QYFa6DbDsO0NB/bxP/yU/ekTL1h5bklJF3vfn6UXvDEUHKbUAAAgAElEQVQqoviUTC10WHDgpHFOFapTJo7fCMCeTvzjoItgDvtZh4WHFR/2m4zhuPRFn0ZIqaBndry/Z2VAmkLBHoIBcmLFXnrmq7a9tWkryyt25vSailLW/NzMjHXaLcWDkBFRMwe2KAzsYc+GRgD3okhFH4BEYscpron67PGYeClW9XAghsT2wZFtNzuWLVVTV3ooJrhMZVBnaByK4Ugcy2cZ52va8uK8LS/NW0GC+yXLVhZtv2P29EvX7Bff+wEbV+atnytZFmabRnWIRKNkLiuBMpmQ/U0B2IpRTI7QrGLMbLau9QHwJjmav0xChGeVLTiLSpMrWVtZWRaT7mhvX0ktMjrEGblcE9fQHUPOilXKqPvigq3ee48tnDlrjeHIDpAWIHAzvbGzYxl04tB8R5uReEPBB4O5vmCjpQU78ZpHbYzmarNtx5tb1l7fsM7mlhXbbZsniW4c2MUzp+xVDz9gr3rofju1tGh54giFVadldUDbrhdcGn+DxZTY1WLksycU1z0ZpVDSqJ4K7Jh88AOfOM3bgsnEPoE1QbxWUSInb5enUqedxLXrYDfMNn53GLFEHFWSm1iHnCHS5a/V3NU9sXpovtGg4tlVZzFyrLu5LmeAAGxyCD9nkXoABBaIjcTRoGOFbsPG7X2BwQDYo86RFaxvM+VCYlkjQ9HUVI8mPXpdsbBprFNA0OwG2GBPqbiRNpzrArKmMMFrdfsCEmE1wbpGOqRA4s8+BLCbmbMMchjZsmWKNetzBWOMF8tiMDLRw/4Z9zs26BxZt3Vkw15L+p9lG2hU2NnXnlQ785PGSt41tNlnxaqa+3yO3r6mPIg3nJ2pOBAYp4kSJAoA37XzxKj+pV95t/32Bz9k1dm6/cIv/orO2Zdf+pqNWke2vbkujwzeJw0YgAR+DwxuJNsInWI5ppxDMmxi4vboH4vVE8AYz5nYAuDBtWC8xcg2IEgUxRRTDjijb1mcMNTZNhSP5FIue+SsGJqMAvf1777YbTQIBZhnM5L24o9MlBLzT2bTYqPDWL8tCcX38ZwDwB4O2K9jzwEBLI6Ord1oqDCV7NcD90lnG0JCp9mw1vGRGiCw9gCbaXawT9TQVvHpRZozWd3HRTITyOkV8i6h1WpqH2AwWK3krFYry9OjVkM39rY8wXGTvHjfavVlq84t2jhfsU9/5ou2sbNvz75wyUbS1p+ToSRsF+21MYArBTeFoRfI/HF/CYgEPkn19QWTH1hRMMXZFkCoitgEpAaA7eAy7FXXFeS655gukaFRUSAYOQjMxM8+9gWdj+Tud957n83Oz8u8+4B8pli0O86dVUwIeRmBUeTVaaxaeTnGXUmDVcWMJiRLKpSI84BJc/OLVpufs2K5YgvLy3oWp0+tSrYQBvbcTMnNXWFgwzimKKeAzTA6XVFBzvsTaxD/CuQPBgMRFWiSimFYcvYx1yq2GblUKo5ogkmGjhwsTbUBYGs8Xt4jzlrktWHBeS7huUhImwH5OUjjhSSv4wXvbQCbn2dPcD0YSUrfMd2TCeiQmFwB6ATAE1/nGRPLNW0qUMAB9QCwPT47gM393N7Zs8994XHb2NpRU+7ylSv25Jefsma7L/CRc5azRWZsyhl9spV99U/+8T+2//R7v0eRDQmRyy9dUr4D8aV13LJeBw1lZ+JFLRnrjfscjYwAJx1s98kAJFscvIYsMtZYO+xc5F6oB2DiC9zTPY860dlpMhRFgiRNRGht87zLFf1O6hrFrATe6RnmfBSbBt32zq7iprPOaL45OBZAmybppInvYvwOnCTD1KTvXKm5JF/8mZ5wYH0FoBMgxu3vTLCN1k/KZ6e0seP7poHpaZBbrzccWL1W0qQfvxfyAoA9e5fPiSfXrl37OmaiT8MGAWRsuURSC8k3yeBwfER9LRB7ZEW8HZJkp4hSIo65NCj32EFVJF2y1h6MBLoCZKPjzzlLjXzu/AVbOnFCwDTXhnkZ5CXeSjQ5uGfS0qdmIUch3jKdSSMwMZ9579oPhZytnFyys+fP2t13322nTq5q72uim/WY2Nc0NQ4P0MjedfCjP1Aj45CGi43sR3/sx+yhhx623/zN37IPf/gjkiuD6DUxNdPUVozpA16jKVtMbNKhwH7OPCbUM8OBrSzW7Qf+3tvt3Nop1X8iAqp1m0CyCX2NPYbEibNBOe8h9nGvYFwftdp2dX3dZfyYysLYOZtTM57zlP1IszZML6d1iCVxkWJMgL7cN579RE4gmdqFVnbs05A9YA26T9X05LqvVZ0tLljspnbJ5JDaX6eRMAAaYeRjzmj2JrcTecTSFuNzMAFfuc5oZHCt/FvPM3SV01l4u4ajQT62Jv4XMPM9IXYyAxOX/P5M1jWwmdAhPkqGg7zOz2nqZDawaunAwZLUC/dX66/ZdGZ/DzlIZwNHwwCmKns84jfXG9OJsXcjZsd7m2bEF0sYTfa0HmkcAw7z9972jp4Vv19axOT+3a5PLNlYTb4A8ZCxCFZ8yCOFFnzEM3Ae9oNLps0k4BnDVeRAHbCORhH5D78TMgzX5XhPmuRkMunwcDLlw8QU+5g1xIdA/dQE4H1PNKCZMpqSrouzoHl0NAGjfRLLwWsa5pq4S3WG4zsu5+T735t/EEPdyDAx6KeY2NzniLtxLkX+ozVlGWsFgJ1Ai5D6jElvpHh9rYO1+DmuBjT3DY+7xNiOmDodt6dzslizAWLruZgZ02K8duxVvi/Y1lxrANjxf7GHY09AdIjzQ42RRBBgM0zuydT+FUIX9ypjNlevp4a8N4xElIJYDT6V86knclApYxCj8EjEdJxpg2rZOuBMMnz2c0UYW6utf4vUUa7Y7vaO9gRn82c+8xk7f/68XTh3XiQP8GP2pSRpVA/QbOxYi/of3zbqXk2FeZM1GNjyD2BtwMD2Lm90cV2iQyzmxG5mXI/xvdlqRSaOFUwDxZbu2ziftYNGUwB2pzcS24SqiDdQA8jJE8AoxGEto+mYVScRzWC+h2KD41Q3aAJiuyyAFI+nXC0BsYhhbqDjYC2MRmnOJvkQD1quA0fiQgclNSJiZmuSUJGgUVRj3IgZBiAVZnUxlnViednp64wadLoyYuKQhokCC+DmxrZkEGBU8VoUARxm3r3zhSIXbonAc8BjIuCs1Fh0MFhgFcNuB6CN8W0Sgma3b1du3HJQV4dkyWarRasWc9LlhcRfKRVtoe5GKiSbLrWRtLTFsnODph1YEw20WWcEMHD4ULARlJ1B64k/gC/FHIksxRuO1eFkDZgdrrJojsHwQnaCcVgSDHGwkpyE2IOMhShouvuz7gnAe+piKwD1h7a/x9pBA927bzBGOBiUo02JuwPMwvDiwCbJpqjThkJHJyXwrClngJGoui4uTB4OBUnetFoyZQAQhFHVbrnDbzZfNsuVrNPPSg7n0rVbdnNjS6PeALBeKORsdo7gP7bTa6v2+te9zo4OGva+939And277r/f/tsf+2d2+do12zs8sHf+/R+w48MD+9ozzwjA7h4dWr1ctNPLSzaDdhAMxvlZsa8AsBXUKbpkSFfRocvzArzmg6RuYiLAQmKn5bjHXW16jV6oM0/nCu1g/nZNJ+4j9xsAW1MOMHRJxHIemFCVd8My7hMmbm0BtxSMTCWUMAgYkvg5WAPDEFCs2+9oYoC8Plj4AWDDEgCIXFhasvN33Oks++FIDFvuzwc++vv28mZTEiKAIugvhZ4SoBSHRHRRA8BWcRiOxmk0PA6HCMzTCVcUEBG4v+57FYvc+EByNARqn2hJOvkeC7vtVpp+KFpjf9/qs7OG1uKdZ9fsLW94rTV2tuzSpUt2/dpVJWYnVlbkVk/suPPCBe1LN3/xAlkFpxhPPcvr/t+WgXGWe9/NmDRWyJgY450sWTdpioYQANnCyVXpRbMviX3E3IX6vH4nn7/88iUfk2MSJo/mec3BllnMHxesPa7al5+/ah/8vT+x565tWKF+QhIivTHAVk1avwyHwiLRhhSAzegt2sD//yVEiAsUq0ooczmxw2DqN5po7XrX9ZtKiBBH8yWxqGj6kVwgc0TjdX972wZo6qKPisO0dM4dwO5nx9bnAVQrdpwxO3HXXXbmwYctN79g+4kdmmXKBn37K1dsdLBvw6MjrYUe2q4w9ubmrb+4YCde9xrrVgBWBjZqtmy8f2jNG7dsuLFtM7D/5B0xtrXTJ+1Vjz5o91+8w+r4P3T7Vh30rDZq2rB95CaUcrZn9NE15Ti0abRJnxYwvNuz42ZDjAaehbMdXUOZ79X/MflEwp6M9ib6grAdQ7sMgyAkgjqM8LrOLYktsTGYHlGIcx1iGaXxbgqaSNCVjBW9MOBMqaPtv7jo4LD6LiR6FHBDGTfyEfrXrKL8sGPjxq5Z+9CK1rP8uGvj7pGVsiMZFNJ8AVw4OCDJxf+W0WAvKGbxB8D8r9t2PdokN0TBhCads5ooCEsCjmE+iyHGWV0qW60+L8Y4I8QA2pl8xUboYANgjzF0LUgKhZ1XzLMXAbDb1m/uW7d1aINe07LDnlWyY7GuZFyrBlia5uCKkFKTdEhVTaYx0y0CtIuSahLwQTNR0zAeF3SmaZshQUKB5iPD/+GXftU+8vHftfseeNh+9t/+nL185ZrtbN6yQfPQtjZuWaPZ1ngxzDfyBiZqemho0xChmdxX1uHAJwVzArDZM4CIAX5FcQNDMUBsxtCjkBS7NrFmuP5uOvdJ7tl3rGHJeKUJPSKpm3H7B0Aif0s/UAQDk1kf14VEQ7BbYnQ+momKzamQFXMl2HAF1yZXQxekfjgWkK3zYtC32UrZTi4t2OryotVoioyYUILB6005fB5kMsp4cK2WNCT9dymnKzurj3sm0yGAj8MDJdsnV0/YODu0+vysGtzkGQHeI9F20GhIPqRWX7L+uGDXN3btwx/7Q2v1OG9zdvqOu+zWHtIcPpIuYD55HgSrDnBd8j+YGgPMaJ3BHoJ1N7aZipsyC9BMxd40UBxFSTxf7msURsGS531yRszNMA6P74sbrNNQefa55+3Z516QqdjcwqKtnTuv0fuDxrGdWVuzWdiJMvvuqgktkDCNxwYjTcUejMjUaJ4GsEXyAOzqD6y+uGxzmD+Wyra4vKSYdO7sackWnlxesLlqSU0jcnYeu09jUAfA+q/YccsZwPx+7pFMxgfo8DubUoWvpCYcGHO9dW+cIFfEuS4CCJrcAKGJTHJ87EZ9MLtViCUAm/vNawn4oXCUJaG3iZxZ6RIt0gN9BYBNvAgAO4zloykRgEjUNF6f+fMV6JIAROKecoXEXAoQRt+XxrLR7wcYu3r9pv3W+95vTz/znGSRjhoNTadQs5Fzu4FeQ3k/+5imnTPeRvZ9b3+7/Rc/9IMCzJ5++il74vEvCsAmUPW7yFc5GB1/phsmAToGK1oMLknZuXHq0iJG6YyP9+3g8EBEGxoR1ZmqGznS2Ol0rQFICzilCVVnrakJMBoLkJpIaNAYRu84aZyzfyQDku7fZFScsytfsBvr7r2DDIEK9PTBOUw9R8GsdZtqEVWlE9OtsSYmQpc/CvjQuhVBa0obezoH9WYTo+JJUPIbgNdxr6ZBka8DapAeGzItXJhIGCAtx+/nfdNgjDH0AEy0RtKUcBEC17DvzWXujyQanUjFB/U/08HyaKLhhDRNmn71SRb8FYhLQ50DPIsuZrPDsbXImwGwWRucQcORrZ09aydWT4l5FyamnHUH6DunRodAP+Sc5uu2uLQ0mfxxMsNtTyxpsNKkKuVtbn5WUil333WX3XH+ghijTBGwpmlkIhuzfvOmanFNsY3GOsP2jw5tWMjZ//jTP2333/eA3fpzM+53vet/ssOjhmqg0BOOSSCmoOWtVS5ZGdmSYlGkHf6mSUrGQeMd6ZC3/K032re//nUyep8GsLUGprSwRdLS1NFYE4iA1LDW0bzm47CJ3XcA2OjF5gV2c5rzLFpHB9qnXie7NBTPWhIpyf8k4kjUU7H31HhLIGkAa9Gk5nU46/DCmADWaR9FTeZeYExMs45dnjPAywCwkdsKPWmfhneJGk2sJGP6ANCDMR7xjr0TZ1rEvTi71MQV+QifBUy//bzOyOgdjMglGcmtaOioruZ3J0mpAj4vo7HY1Y4hefNKdRnPI/lq8ZqsJZ0RIogAmDpWJgA5sdzjvhGHAkSOOB5xm+fjdXjKfTAfnqkIwGZaxKcg+soB+h1vVvN7xXZOvjROBnDWdMiDzFPvJfA/GhdgX+TqcSYgr8PziQYR18RrIC8VjOuYgKMZSf3Kz/L8uCc8I/7QbEQb25tMOd1TETSTXFQ0Mfk5zsR4ltGw8KGW5MHCuk1G7W73TtNqJJlRJzyEeCw/4xMGYvUn3yjfO0nWcio/jAZXrNtopnou6ueuritNOgClyOUplCeEYLqiAtgaZAKeMzJxNM3Yr2rAwXpPms/TwPA0/jANWMfenJzj45EY9ZJxecWUEt8baz0mKAKEVyxPxpJM1EcDVQQl8pBE6HUUw+933PNg/yvOZlwqJDwHb+cVeZd/hWSScifuAc9buSbnAlJzlZLtHO6r9pb+ezrvtFbw+YHNn+pSMAnW94svvqjpp+/4tm+X5xX1YyfFLc5b7rpY1ihGMD2MoW1qFrgMkeu+88bEwP6WR791HIcohx9vNEaXOcBIZDjEakpwHehFSkEszzGd1p7tN44lIYLpPVqPPH5u1Czj1jkHavoYH6kDRmGX1ygMN3EgI6pYrA5kS98pFYLTbBPXiMUpPTkCE0gQGU8jfiRfvGkCjB66RgB8JESM4gia0qhzIBQG9NJ83WZn6KDmrIpEB+Z21bLMKgEGNebS7QvAhtXEAdxqd+3KjXVrdEdiZbPYeQBoJwI8SVNMbKYDHTh0iiQ2L2aqlrt3xkcDAdPImJA0xAgPbKqD46bd2tpxTXGZWOYkBVCrFKw2uc6qWAx8eBLtZkIBmumhp3FfdDLZtBgl8keMHlggNfR7u7oeikkSdj7Q7+Ww1j3MZmxpafEvANgU+m2S2FR4w1IUQxAGFU7UakA4gKcx+RyT+gFoA6yObXdnXyw+wGjGfGCMoIcXnXn9nHTQfT3qwE6BiI0WY5wqjBgV5F4k9oNrUnmBxtcBr2HFCtgm2egc6eAbjnM2HBcsV4QdnLOrNzftpSvXrNHs6J4B+JRpIMzNWLPFaGnRHrjvXnvDa19vzz33vH36M5+1ux94wH70n/+YPfnUU9bp9+wdP/D9kuG49Nxz9kcf/5h1Dg9sJp+xU0sLNsuhRFCsVTSKw8Ek46RSWYxUdXLLbuQI+x4GQADYHGDgiZ4AZJR8w75mTwJc91mz6l55IA72JgEfME+mWGjby6jIi04AHrQ5AVeEA9BQYG9vrttifVbSQQQSmaqJXZSX9hFoQRRyjN+hrx6jd2HchdbyqdNnbZ9mTtJvu3z1in3o439gLavZ7NKqDmqATFUHMn7xMa1IltRUS93OaQA7OqyvBK8jaEfyH59H0ubFZVaTIMQbyQsp0DOS5CwBdX2TdIMOIliTYpWSlPn45vlTC/aaRx9SAP/Sk0/aM8981c0a8zklJXecP69gL+OvNL6F1AhFMrrAQKuMRCs2SSsORieBO6O4dri/J5MwAd+MR9NUWqhrpF2a+LMzdswI3aDvr2ljL7rQsSqX7MYtT9zR/D197qwMGboY6hGrZpft2Uub9iePfcU+/9UXbVSZt8M+Ghc1TX9wYAP45IBbACFxFpdWOB9/MwA2e5O9xVpntI/YxAg9jQ9iyV8FYOdLVR2AHKKw4gCRkFXaw1is3bZRr2+VclUNQ5LXcbFgfRjYsN4Z3yqXrZ3P2/zFu2zt/gctO7/g5kMwePb3bOvZZ2y8v2/jxqGSZJlBwtydm7P+0qLl7rlbLG5NmLBeGy3r3tywwY1NK7bahn9zJjOwUg0wZs0euf8ee+DcBVsplK3YOrbZcdOGrQOdgeEQTqIcoLQaycnkE7YocZlElD8e40ZixwJuS6NSo1hMRPiY/CRZTmANhR/Hj4BEzGdFRJ/RHgaAYq0Ek8Kbjw5wU8gwscPnUVgDJgBYs54o5GHRzchgK5fANn5HW3Ip6BRnaIYBXpTy0rHN9NqWae7buHUwAbCHnUNpYNM042yn+bWzu6/n18SUECmDVtOW5ud1rjRax5KO4ZyDvcIa5Xmj408i3OkNrVCZsVy5KtCw1R9J0gPwukLRiWFfBfkGwOWKFWcWxJRFQoRGqoBFCvrMwEa9pvVbSFQc2njQsfy4L53zAfHWM+nEFmQghWmWouRJCuWaZYoVGcRyXgKoq1FIDjBC7splW5yB7RNaHuudiQIA9fP/zy/YH/7xJ+0f/MP/3P6zf/AP7datDdu8ddP6zQPb2dq0w+OmG2jBpkQ2ZWgycZRxJA3mnu/fKKBhYYvRksGfw9la/KHogcXH5+vr65IToWhZW1vTNarRGNq2PBPO+jCQg1FSKikXIXapJFGB3HeQCG1yafd6Ikwux7+WFhd9AiCNweq9p4Q+mLtRMEZDElA3X8hZpUJzLqa+aEJS2OcFJNLAbTeOrJzL2kKtYicX52y5PiNPANoCudHAKjmMAR3oUZ5QcUkdnQ9iau4rryJn4Q/7stE40rmKRvXq+dO2sLwo0+wSUzoAwLC2W23b3t2zam1eZqBE+k999nH7s89/yQ6bfRk5or2eR9ZAWpbknJiRFlx/F3AmnxdTlLfi8nqwXdwnhgkmpt7qtbqbECUJnWkQNNhGwXYVkyixbDwuIHVjOlMw+4YtwznFMwTA4/sf+/zjYu9iKnZy7bQV0YWV3FbGzp4+bUVqgGMfb45nozHqpGtOHk4c4rqnTa58vWOuB1jk7M2FlRNqghWrVVtaWdH5c/bMmvK0FUx3Z8oCsDkvaTsT26ulqvJMAAox+JOOazCwAcqoa5hiY824xJkzSDkv5AnTbqtJsTg/r/OX+kLMM02uAEI6mMC6FJsxSYh4Qfz1AHaYOJIjqO5IjN5vBGALOKAAjemyV+ho8oziGSonmhpT9twPCRHyds9y3ADam1QikgypTZCwAXCr2cd/7/ftjz/5aTW20FCVRn+LhhKx81hGeJBXfGLMwWvyite86lX2T/+7H5VG/IsvvmCf+dM/s6tXXtb+GHT5Hs/NojieLtSnAah4D9EMJU+frVWVk29t71iDRoE0OYs2OzerqQT2Bu+j3ev6lCLyPowvo9mJqXifvM3PQq6BsXeKYJ1TSZaIZ8vXiW3UkG4MWLbVU2suu9Rw2QWeB/Uer8F7ElEmNV4EKEDcSIbL5IlibgN6ceYmE0SeV4DW06BgNN/i3gSA7b5Tt1lx0/lqfK8y0SlmYXyODFdm1BV4yjQpf4jP5OEC15JMgl4nNf3C+0JMyU7bTs5VLcfrJPlLWNUhGQr4C6sYAlsA2KwJ2K5iKhIjMj4pDNMfibUuvg2jjLWTjAgG93wdJvbpc+ft9LlzamBiVM9+pYkAgB3NL92n8djmF+ZtRcaTOT0vdIK5Zt2HxEjj7BqMmVzLiZRx5vRpu3jhDp1VAHDU4dRYG7du2c3rNzQxwPMlj5IUTb9n1cV5++9/6qfs3LnzqiP/7//r5+1zn/u8wP9o3LverXsNEA+oAzGY5JyAyMbvoolHo55pEbyDTp9asXf83bdLatLN4hMzeYqFHc9a8oUa6ce8MaspVTyZtvYORCzSrB05pxoGLm+o6dxC3ppHByKqhESP1mlag/wdEhZh8sj65TwPcJ59wvcFzjItIcd9P3Xq1ATAjiYV38tzYv1TB1Kfsh/IW9k3MnQm/vTROXbjtQkOk4zYpJOrycnCxLQzrjX2Q7CKYx/F/YqvU6cNhz2dIRC3hOfAWk1yo0y28OFmnDQeHcDGEwXCBTHyEHNYpgsk6elnPHGUfFrnGcBpArCVpwlbCskmB5Kj2R7s5siRY1qK98WfMC90gqVjOuAI5ODEHIHpyO0Qf5FnPTx0kme7rRycZ4Z5I/U/cVCTcMOh1efqE61yrlnPMHlS6Jkxcc/kdMqvxEgHXASIpdEDtkEdBIEAALnT0RoBKFRTAeIO8WI0kq4+9QbNftZgC0xOwyDeXJ9eI6wDgHPV6FM6/tEk4Gd6HQfQ9S3U1eTDST4EbIfz2vEEl7jS94bcYhbyE1NqaXo5NXoDE4hm+jSgrRifcl1iD6QP7T2IrtMgdpIT4TzkHriMB1r+aeJKps1mM5An02RArMvAGqJRHxMQ8fXbAPTAFhYXJ2z+wDviLJtudviZ7vn7BAAnBvMe0vkwHeODLBCyZ3GWaMqX3FYNQG/oixCR2N5gUdWZmr5HeZIM2d0nQlPSwmWdpACAvbW/63IjqcEis1ZJf7gsD0xqGoo0B8ijWbOPPfaYfffb/rbiWX/s0sp6Vkzd91wmBHJCSFhBLmA/enPZp6wku8b1f8sjrx1ro6ZRaw84rqsk7VYbWbXk4DVsFhjVHGjqdjGm1e/Z3hGGNUfS0K2gJ6mRrrwKGRIhGC6AKrAwSJroNArI1jC6M7V0KCvfc1YExQ1JaBQTJA/qbI9cC5bEj86Zm/e5Rp3MHyR8nhLNxNL23eEFmx4k+l0A2BzQuYydWF60OoyvpPGNpiFmjrMzM9JRpjjlUMGwoDcYSzIFU5TL127YOF+2dse1h7lPMZrKzWexkBwpkUQ7m640I8MUj6nbA8MVWRYkS2BvC4zP5qRlyXjbzv6RilAxjgC1cmObrRStPlMWEzskXWRWoqaAJ3PB2kOnkvtJEenXMpbOIMUz5o1sPnTJKMxYHIzgE0gp3M6cOa3DR524bEa6ajIOo2vCKHt/aEctAqDLhTijwLtJ+pmUSPr4g4NzMLCdQcpmyOje7ezsuY6dPu9K1xQwhDVAUOV3c7hIg00Ghj6eBPskxgcjaGjMHSZN6kLzc6wHkmbYjFtbm7pHbKpsZmSd1qHrvI0p5jBXm7H/j7g3D7I0vcr8zt1v5r15c8+szKylq1egkkcAACAASURBVKqr90WtXtSSWqzSMIAQWCAjMeAxDpuxw4HtcMyY0MxAODCM7bADBoZhgpkIGPAYWYAGIdHaWkhNC6RAvUjqbrVa1Ut1d22ZlXvmzbsv9u8577l1VZLDfzhsMqKiqjJv3vt93/u+Z3nOc57TH+Zt5+DIdg/q9tw3vmkHaCOib0xi2qxbuTKhqj+H6v6732QPP/Sw/fmnPmWrp07a+z7wAfvs5z9npckJ+9EffY9all87f94+/6lP2tHOljSUF2pVqyWmGq1oOFSckhgnkxUFd+ihwkQVsEeyTgKtFhsfeMo54B5hKdYP99VOS/AJwNo8AuRqifGLEQF49QTMQRIPEh3g7LRcPga2YDZfdO1Wsdl6alG88sZrtrayLGYvlVdYkFwTRpN2z2rNNbdwCgTOYhPKOSM+Aruqb7MLi3ZsZc31r7NZu7a1bV997jl79DOft+zUss0tr7mOIoYrFVw49yTtXPsoiRPIS3KVksMU+EtRfqyFKCquYtElwx/fCwDbWUresid2rjotPBGTXZL0kQeDsFSVhPd6atOE3TI7O2d729es29zVQMeHHnpIDvD5r33Nvv7s16xxeChgQBIOGs7JYCUfpqdng7PtdmyxUrZs35kTGu7I9/lMwOpSUcW1Qj6jAkJtqmLzc9M2NztjxSIJW99mZmu2uDivghtDp/Z3twWAc78uc3RNCev0/KIAggGBy2Aox39la9+eev41e/xvvmZFhjlOTtv2UddqC8tyLrRdIpcCeK1hl3o2PsgLCRHZ8WRTx4PL6HhxqNTLwCPdsjH9R3foBCxdMa2QDqLbgb9hiLkUEUmaD8EEkMJeOUzocg0FAOxORwEowSR7em5m2rY2NqSR2mm1pU3ujFyzDAA2ThMAFammQsF2CFYZYHvTaTt+xx126tw5a+4f2DefecZaV69CEbJssyG/B5DTwfnDWp2ds+7qcaucOmWFGSQAjqy7u2/d9S0rrO/YRKNtje1Nq1TLNiibTU5N2L133mHfff+DdtPUvA23r9lCrm39+q4SAOYPYBvxOQITxO4ppCAax97QH5y8tzLmFVhtbvhQKvyizkEaWqQKNizXYD6mriBJESXGDn/DUMGW4AMk5RPgYZIrwD+sHT+u4FXMt2ByVCbVyoiMBwWR2sysACjY9Jxd3ruJhjtnq9e2/LAvGR4NY+u2pd+MBnZrb8v67SMNxOu3Dy037EqyiPUmkN7Z2ZW/IBgmJqkfHtjc9AzYgbU6TbGhkBLA/gAcTU/PCrRhuLBsGtIdDDZEfxr5DmwdjP98XrYJNjQSSsNcyUoA2HTi9EiU0U8sS6qrkOlrMCcAdr9VtxxCI5m+DVroL3pwT0Afwxuxp3QHwLgGwERjm8S+03d5DwJPac+q28WHaoXGZ3RnYTslkVUo2G/9y39lT3zhr+0f/5NftDNnb1Y8ceGVl615sGO729u2ubNr+2gpwj6szUgOamvvQC320hjtOINNCYa60nxwl+IbgR3O3Gu2mipUAGLzWlrQ2Re0/XF92HleSxKD7EOLfaQp920FmDCQ6eICEA0wjaLm7v6eQGxsX3RXSY6sUFRcEf5agXfWtW5VCAdASmSHAGBlK9Ng0mLJmcucBUxRu+1zGsSGRYqLIm2rKfkXsf8ZyltmNsCcZgKUhl3rM/AZ5qnmh3gBjBiDojAJliQ9Mg4O1Q/rrhNLTJPL2tLxFVtYXlThvzRRtNp01WrTNQ0PXd/cttrMgu3V2wKtP/THH7Xt/ab2wtKx47Z9eGhFhm0XGRJJt81gVHwOrdBgmjIsHfumYjbgHMywXt8mimXLZa7rS4+z7YJ9Gf4T3xZAGs+Z9uXBsJ/mniTpkIkJZ1eRcLc69vnHn5D0C0xe2v/ptlimmJFYyr1G3ZpHPgSM3+P9XQavpDWMwgRv6IOpi850VcLi4DCelu5EZEOmZmBgl2xmfk5FyZXVZQ3RXFmat4XpKcvThTTsi4GNnwN8wE9gc2Dw84XmKTESYJPLDw0FXvLZBwcufxNyMMihiOlWPxJAi80M2RhP3Lw4wGti8N+EwHDkO9wn+pBXZ16HlMhosFNiYKs4njQnNe8HqUQAAuxASrxlq0PfOCWqnIFR0eYGAJtkOjos9UwTWYfnSoclQABxXr3ZsmOrJ+xTj33WPvLRj4sgQmxArL2/fyhJFfY1+5uYWqBzKt5DPjp54rj91z//83bLzWdUUP/SF//ann/uWUnrNBp0xbiMXYC4+Cb8Er6YPcjz4f+swczsnO8v+aCe/MPly5ekec3vLywuys+I1UlhA/Ckh+xQUyQXXgOznv3LzyhAMJiVZ6nOoNTNwPMAIGUQmZNBytobMAUD7IMYBOjKc+BssXbYAXIfAH3Fj2IlX9fJdQDbB8tr/ZKmOgy1kL+LLgc+b2qq5r42tUAHI9HjUPaQA3k3ft1IzLgRwBZbbtCz1cU563UAZJvOwKVDWUUMB8JC7iMIXBr6BghbLlulmLNMgwKfSz+p64Khg6Kg0aEyFLtbncH5pFFK7pBk3dAnp2Da1GD2jjpx6XIaAdh9k8wdINdBs2XHT5+x0zefU15ALiowLu3RYAxzn+RqdP9xXh966C328ssv24ULF0b2RAUv2Kx03ghId8JWCanHWs1WV47JXyEpgl3GP26sr9u19Q1bv3rFdnd29LjJ0Y6dOmn/yc/9nF6PHXrxhW/ab/3WvxxJNqlbEqxCNtD9DvFGyCNx3cvLSyJL0AlEl3pm2BML+2d+6iftzKmT6vTRn+8wyFHAEayuNDOjPRjYbv3Irm46gK0CtMA98lO9g+yIACRypHZL8RDvw//ZF1GMIdfz85cZSbHwb85fELxggIY/5XsqKuSy2gvgA8iHBeAWIJfn8945g40h3+P8BwNbbGb0iVkjkRccbOJ91cmQtPoFpKWi8DjYGKSLsLnYowB843fcj2kkrmJl9iREAyTZeFfHhhyTcAZ2UZ2a7D18qIov4AuSQfMzEUPovPEEewpDe082Ay1oMAfsGP6Br5B9iAInP5PEHvFCshk8bzGyM1785vmK1Kchto6D8DefR0ylmQgpvr9y+YpsJkNnKVARVyDvFoNF95j3Qc6T4n7WJWbWIBniUpROFBXpIAHYvIbX+hA9U1zm3QRtnwXRaul9eA89hzRUmPVg31+5ckWddpwJOivkz5COaLYkexYgtmI5fHsiPDiZ0bX11XWAzU1d1KSWrEkMdJYu8thgZt+DjvvEPmRt8fuSnh0Dd8exgMCFvGDodjzOhHAXjdRzfFASJ4DlQsT9vr0G7YxnwGzFVAVk46oi6E6yl8Zy2rDkEeNgZ8MvyvanYlhcB3G2F4M8HlBhOmEW/B+/Er8fPiAKxYopuKf0+SIFpBlHAXLzvnoGSc5P+yHdD7dJ9z82WL4DRYBKRRKevIa4QDZHZ9clRULSTt11kxN20KinApbL7ciust9VwOoqxpueqtnlS5eke839febTn7Z3ff871f3u85K8s4a9wB4FwCauI28Hs2M2CUVH1gccQXrrzTQg/E13vVlDHH0ScTBj0jRI9De5IKrXkxMCsctFn6qL9pWqWPmibe8famI0zhiQl01FgBcLAbMmBO+h4CYekKoZtM9jiKIqxQaSdjLVvZj2jBOBXaQWFSptALRFb63XzAM37AocoK4nrSyJrKtFATYwjJbEvE6AKPcyySC7WkX3BkhDSz/DeQCLHExAc7TrA+6kt5q3g3rTrm0yOGlfG0iAu55VxifRM9AvSZooOKJCnQDsDp2tYFQCdgZWzgzE/gYsxNmykXh+M/OL9pVnv2579YYY22yY6amqdABhEE2VCzY9WRRbDXBLyUEChSUwz0TQXF6VZNaF64AtQsAHAMk9qYKH5mJlUv8+efKEAF5VWHt9yZIQZMJG4RmzoQSUp8QDRrdalbtedYngW20k6CClqb2urZQqpGo/ILj1YTo7PEP0vtWCeiQ9PtoiMPDsA19LZ9JTCQWkBVTg/zCPWSMPNGkD8n3nla+ct3t2ezI23jpCW5mzdNDzZo24b4y3V01plelqvUjYaGV97dJle+PKVdvY3WXkshUrtILDrqPFsGRTxQk7d/ac/eh732uvX7pkc8uL9tXnnlX723ve8yO2tXHVzj//nH3p8c+ZtZv6M1uZsBkSZdhOdDXQllOv28raqiqiJOwakICuawq+YTRxX9dZVX0bdHsqwGBAOehUqmBg48g5G8Fcd0b8dW1Vr7b7ZPAjBlsCdhfcMXPuvOWrKwkGdOMAI7hXMeLROk/goRt+T1w4e6yfG10vZLje9bSGpq0ePympIdryKQD98Uf+1C5cWrdeEd3cOf0Oa4EDZC3UMp2CL1XzxnTQlCSmDgdApviKBN2BUe9wCMAlbFG0OOkZ5CkWJV3xxAjwyqUHMMFMCOc4/jkaVoK9yHSt0zi0++6+2975Pd9thDYvPvecdM+3NzcUTGKTkKIpYMAZakHAr6EjHZvM9qyYQWMQOZe8FbJ5qxRLNlOt6o909YY92QjA68pkkYYAdQLMzs9aZWbapmdq0sVHDy/T7wi8pbXv/Cuv2WGrJ03f42dus83dQzs4amsNvv6Nb9qLr12yrTaMYvR/Xdca/b0YzML94lR8mJEzhWS2kgSS7J7PIv6Wr6RG5q3USuA9OIhgYvzFnHMqsAyDqNSmrDAxoUInDkqDSVsdsTmyo/fwz/Myg8cdo+p0Akmwv8i+bG9tGZOvoyihX3Q5S1UxSQryk5N20Otai+FtszVbueVmu+vNb1bh5PzXnrP1b75s2WbLMgoI0UpHfmRomXLRBtWatacWLLuyYvlTy5atTXq708a2lS5uWmnv0DKH+7Z/uGPD6aLlqmW76aZT9vBd99kts6t25+KidS+ft8khZ15kLn+iAyScmipCcZ4dvKcbYGDNI1q9j6wPs04Mo6K6HhQYa94A+yMnmRHOE4EoATA2np8RCM8vLGhfEnjzPWyvOiAYpKo2bZikk0r6OQ8R8M7OzznrKA3doShNIEsSiZ1ivgIMbPYQwU+wWluNukBCbNUkQTuxAxrDg45Vcj3rNvatfrBnvA55B9hMdEEJkWR2RselQ/C02Ca0d+nAQbah3WlaBR3SgQmcKhbLtrh0TPt/d79upUpVgC4gNsm1y4l4BxjgAwAj/ot252GmYLkyAx7LOgsBdNFFxgDXXuvI+q1DnTH/07RMty5Nb8l0aAiNS4cgFwKre2p2QaxrtEF7w5xlixNWoCOAVmDoJtLx84JTyJ65niRxETZoIBDkF3/pv7fLl6/a7/7uv7W9vUO7dOmKbV67ZocHuxowBFBHxMR1y76IEeeFSmlgJ/up5CwCbtm8rBIMBcej4UgOBlEIZt8AILCW99xzj1hB7KelpSV75dULOq+SEhmfDC6N6Umx9vH9Dlb1HShKnxXXQ8BMLBCMsGiNDfaVTkSyzbxP/B5+3pktHk+U0jnXvqN7SMPWPHkKOSa1A1M4QXZBQ2YKtrY4r2KJSAvEUcW8ldSKjBxXz4bsu4ypOLh+9aqSy5mZWbV+klwsLi9YdQofXraJStnmFmdtfnFBoMPuQcPa/bzt1zv23Ddetif+6suSk2F/EYPBrOulTiDZNAXoDgaGDIUXdH2wZSQ3rBPfE8NOLEu3gcFgi2ccheVItoPBGGAAgIuPWna5jbUTJ/QcYasRHzz73PN2/vzLo0GIi8tLNjM7O0roeJ4tpB2SRjRrDlNMxbDEsCR+w+Zw7cQ4XBMAJffqDDNnYvvnFu3MuXOSXhmgzzg7bbfcfqt8z+x01c4cP25FbrbdtqlSSZIXuH/2DLmI2GIUZ9KgOfabAA+AuDSgVIzlNGOCPSaANO1JcgrpstPJmGIMnl0k5GJGjf3fQTOYvimBTkl0JMv+HkHI8RhG15NyAxUdy+URwzEYVzyPKESM7/1xUFMJXw4AIbVDE2PIvbm8onvtrBjM5C7las3+ze/9vp1/9YLmvWzu7Oh8HDHot93xoaMHhwK2PWHnvtGdbNsjb33Y3vfjP6YzcXL1mCSLrl66aBsbG/byq28IjMQXCFSDgIO8hNbVh50i78KQPP7WgHAGDjcaijtfe+2Czi/7hj88f8Vuqc1e8jKJARnzGIgZvFOirKIl9y3AIBFmYNLG72BjsWECsBL7zm2IDwyjexQyEh1JfJ0+fZOtX1uXjVPslghSAmFaTcUF0sonJyVG7fUktcTZgNH90ksv2dLyMe2pu+66S9rKN589ay98/QX7t7/3e1ar1gSmksxDhmCPKhxJReZx8IUbwyeEDQzwO846s6myAB90NyOJQ0s4soAabutMaYruPseKln5k7LJO3oLkhFRXKWsFNEzp/uUMJbkixXupIImNcIkRL3o6MM7zG2oYNlYE/weI3ez2HcDuDqxBUbnVsatbuzZEdq08aW968CGbrE3b7sGBMIP9vX3tB5HPEoAjtmOKYzgTgMvsLdYE8ki8ltcd1PdHWvM8K+TTiPkgYp04ftxO33RKeRAgJ/EQuQQ+aWd72+qtpp04e8Z+8qc+YLfffoe0WynkfOSPP2If/vCHNdNGUjIaFMosiYFsEvsYJrvsGrl5mvGkOV/qhMxKarVWnbSf+g/fp6Hd7k/6Vgb8hZhBLpv0jBUHaEBjwXYOj+zixjXbqzc1ZJq4nH0q2RfsD6xztdEjg+VEPHxG7G3yejEgJbmf8VhRZBYv7GIXgilMHk3sAaM8WNWxtwCEec4CtJgVQ9wbhIiUVzmD07GX0MAWQzbJVhKfUrjh+ujukZ500+NU/CjvK2mOxKwPbGFcTsGLiIk1ms5JFPpctqThAH6SfCInpviE/QH85b1ZJ/JsAdiAqKmbWd0PKad14qP7IuyJwFiA3HJJexQMJNjM2Cj2I7E+Zw3ALaSrQmZKPpbuIwq0qSjJtfBMXd7KYx7mBzAHQfE3AxwBhocuccN5lxRS8itRuAkszRmtdZ8NkxjQ2IpgfAdWELIZ3GOA7ioSUPSl4M9+DAZ1kjnRHkra4FxHxGPj1xIxC3su9o1+L4G+/Jvf42fjxdkgqUXMKyCbcybpwaG61/gZYGx83QhKR34fnWK+55OsagKqA5Nin8WQyRhyyf9Zl4N63aanZ3xfJhyJ32MORmB4IU+r9DHFyFzr8uK8ZvwpP5N8Y5ovkJ5b4AciGuLX0hBiPpezzDkgV2WNkc6CKISPi6KH4r2CdxaNnnVanyAMwJ4fz6uFHaVhoirYHx54fJFkW+JnXBt2l+JOFMg1J0lzQZwcxvWyLtgOfB0xa/x89PnEx3qdxzWx53z/gLkyE2dCBEvOPL7zmaeelq+57c471VkFEUR7OJFlhTfwDJNkSKPuexzfxGvY/5wXznnmvrvv19MJUEKt1gm8UQVL7fBZm4LZOlFScpmHkYQzBIzpZ2z34FCOBeNA1U8tGkLsfQo4QvFschk83j8tCA+oP3QAOwaf+BAmNA1d+kNM2aTRDKghRikHQiyBqDbDCHTgO9rJ/MAkzSWMPUM6pGXp4B6GB3ZhKTu0uVpFesgkMRNltKaLzmYlkaBFqtUWyxhGFeNjDuotAdgMqKMGLAIrhoMKGHpsBKVJ/1kTWjGqgAyA2LBbpSHrGjtVWNSAIf2uM0AYGpIriIny3NdftAatv8np4BSZyI6WY7WUs8lCxvKDloZPEgyJFaOKmGtnwnba3aM6O1CrkwwNg60I5ro9sRwnKi5hQTKxtrbmDGWCdAAC9HnSIA0C9Wg9IYjBEBLwWg7m440AdkfBDwfXW1MaEv4CbGFd2NAYWYLlze3tEYCNnis9rbAw3VDEUBpPQnCqMARC1oT3pZVLFSIYiYD2CYBEH0vsnMFA7S4YUlV0BWD7YAScOYOW+CKwU9uEEpqu65HBBG00bGNn1y5tbtkemnKwbdjjJYLYok2VJtT6+/Db32533H23QLiPfvxjdtvtt9u73vX9tre1ad949qv2xc//heUHXSsO+rYA+IgOMTrfsDSm3dEur66I4USwwhmivaNaYyiaO/Co0rmeVFb6S10AAtqL0cGmwkryoP5PWjiugyBItXAeYXt5V4MHRuhZsg6h307LP3I/vKcG2LCGsLxySHoQ1PjQhzCoJBKsDQaFPSQmTCpy8P71RsuWVtbUfry5g4SId1/8+49+3F585TUblmtWmYG1SbHFJ9qLXYdtUKuiBAdlGKOqGa3pXs10Hb64ngjyw8GFA43qa7wP/49K5rgDiN8LMDwq/t8JxIal0u82BXqgt3rnzWft3e96py1MVe3CS9+0/e0taT6RCNGlAkOyTpUyX7DqzKzNzlRt0Nq3yQIB77QtLyzZ/MyclXNFazFNHDkHWuCLOZupVW1mho4W7OLA5uanbeHYsk0vASrUpMdLN8ew07RLaLDvHtgrr1+2vWbfNnabtn3YtV4WZqknbevXNq0xyFhxYdV6OU+Y4884wPwtCdXYDwRMe1+F63uO/yz9+/8ZwPYqOxIUaE1NwLqBtYXNIbEDgGt3LRcAdhriJG20KHWn1qRYQ/ajT9A+sp2d7VFrU0DeAQx51ugtm7CwB9WyNXJmhdmanb39NqtOVu3q6xft4Mo1yzQ6lhWLBMbCwHroPhRzNixXrZmfsuzqqmXPrZktTBvjy3rb+zZxddcqu4fW2Vi3vZ0N608VzCZg/C7YLSfP2J0rZ+zhs2dtqr5lkwMYuCSWXB0AXFMDN2HXNI4OJV0CUzc7BICjzdnlmTScCt3JCIyT3+YMcRY5T7Bb8c08E76w/XxPwRoJBr6RLqkeWoIeiPMaJJywE2r7R18cZlS16nY7vYbziT1WwRCZHCUKU4LEWh1aCnsq0jEMttdpGuEo0iCA15yX3KBjVSo+fSrq3LPrZdN9oEcx6GlAFYUeWM55KhkwjA4PlAwCYNdhcYvp19eMB+zi7NyilSYqYoRVYGOXykbhGFCxWKnq/xQgNXB6gHRU1obITmDnihOS/qBTCdCQzig6n5DS6TXr1m3WJYXCMMrsoGWZ7qHZEBAJi5u1QZYhTHnrw/XN5K1YmRZojca2+hgoEqEjP3TWKdUoTtCoayy1SuJ3iSEcTMrYr/7qP7OJcsV+4Rf+sa1fvWbr6xtiHh4eevs1LBoB6LRw9wYqkHEPkmxKBcA4I8Q10W1CwcwHMOMfaBt0QI/zHVIQsZfQGRVocHAgX4I8mrM8fQ/GnmKfkTQAYEdAThLlZAAHl1WMFWhf0F4bDRZqt0fvFcB3ME/GAexgafGQ1J2WNCzH/UT8/jjwE36CvQ+rsNM40p6EaUhnAP+eLEBsyFk5l1E7OPEuzC6YICSy+CRY5MiXTE8B1M/a3ALFm0mbXZy1ucUFDYBG67reMjts9O2v/+Yr9tRXnreshni679FgROIJOnPG2LXjyVjELZGMefHZzxz3FWy4SBL5fjxjnhF7I55bAETjADbzVyQ5VyyJYS25OrGazL5KAW9jXbEkiR8zUFj/YEERMwHaRKINUMBnSGsWABrJBkC0xCxmvfXcNZOBbjJiDGcOY2sWF5ds7fgJO6KtODOUHvbayePq2put1ez02pqV8VPtjk0Vyyp4DXJ0NaKVynn2ziZsgJMRHIABfFT3XpLzULyeYlglaInlPCK+pFgwQMVI8GKNRoB2kigYdRqlgm38XjC3AoDUGUusQz4zAOx4XQDcAsoTyzTAiNi34yA2cSL3rntWVwXgoqtwc//kAdhh7Fm91bE/+NCH7eL6huXLE7Z/eKT4sAPrGs1kpHHqR5IcIfamC08+oX5gH3j/++y973m3ff6xT9lbH3izcpD93S1d/+b2nuS+mEsQs39gSSkfKhTUyQFYLNmIBgNTD217d8f29n3AMHtEw1J1nnz4YtyjzkjqFOK1IVMj8DVptDNEMgAW7tk1srHfFMzo4ugqvyGWp+ijWQViwA/c/maLehaA6fx8cXlRgLQ0wm2QOlG69vJL521hbs4W5xeUOJ84vibd5dffeEN67di6Vy9c0P7d3NoSC/Phhx+2N964aAtz8/bS+fP2+Oced13edkcAm7peWJ/vwMD2tjXmlnincgzgFYiSWHqA0gUNYVTpUt1puQzFAwDrjDqHJtj3gNj6f9K2TvJB5L7VwtDwVrH3yZmwB6ltTmuiUkjq3hrFw5xdZmmkwXjIVEFYwfe0umhf9+2o27fDVtfWd/etz/yH0oTd8+BDNjU3JzKLBnZu7yqnIPaQhMGQDl0nOPH3xYsXNUg4imPsl5jPAAB71Dwa/S7XCtsvipqLCwsqADDUnFlOFM7uvusu7annn3/envrKM7Z84rj9zN//+5KxArAj13n2q1+z3/yN31AHiuKeSnU0o6uCJIh0Zukw96G3nCNe58z2krpihecMevbTH3i/nVg5ZgNIQvh5bAChTSIqiY2ilv68Nbp9W9/Zsyub23p+kF04qwCvDhYrKHL7S8ysoaR+RjRjQoMbXfeZOBG/DxDqsnGpvJUKhgw6Ja7LM9+ILuAkuanCmHSfGXR7JPCXXJl34P3Fok5DWOWXNdvK5wvIVwGUx8A+CnUA6r2eVemKGdNt5gyAA2jWS8onx5mqAZjid8YLOH593pVLMbLNDAvmnhHbARpreCMELMePxIpmxgsxIjktuASgf5J/wm8IM0nyQJETinCT5H2Qggzbw+viNRBM6LpXR3iaLYHtCZyEPIZY2wsIHdmjeB9srDo7enStTY7mz7AO2CfWze/R5d1Cti2GJTrY6h0cIREqFm0C+WM9xmMJfsZrrl9D3oolZtb5+o0DwJELRqwWf//f5YiOnbiMCEBokNp47pGfYJOjSKCYACwOedb0XML/jefcIx36tMfiOrT3WHPFI0kPPGFOsR8jFsRm8D0NcB3Tceca6AKh4zCKKPH8VXxJRY2II8P2CuMgXqHrruAyxGJvpxkzsp4p5ub++H0nJCKJ0h4VoxTTDZjbNK3BxTDsA/SOOA9yUaxpsKHZu5GbxZpHlIj8BwAAIABJREFUjBxxseamEM8n6bNIz/l+qFpwRtStRdKQZFs1c4f8QBWwrFQA8Jnq+iiW1PmHP1cnivArJ75EoT46b2PfcSbBRCmSa4hoLm8vfuMbsi/3P/iAhkBKzoQzmGwafkwYdJLSO0hFdp5xyCXx/iJSvfmeB4d+sSGY7tVVbRQOSdLBphWzUka3NydnqAFwpbLtN9oa6AK7gptBYxeBfB1yJch9tXgLFExPkQegdm6MfC4NGgxRbrGZnYHCJpqpwQLuC9AIHR4Hrzl0AwFvYmAL/feFCEOohVdC6JpdAWBrEBqACUP5ykUNXtAgxWLOatWyzc5M6f9sCiH9DUC+gZISWFr7h03b3Nq1fSQ5onpNMIvxKvvAQJ6hDA/tia2OWKcEkc70gtIFy8OsmB1ahVZOQNXqpD9zgPDJqr340itiOJNQwFKoTpRtVuDnpE0AXqP/NewKwMYI4lQFwEqOwxn1ANcEsqpyt30qrxjUsLSaDWnN4chISmFV0TakwZX9gcCHOLx8vgczLqjPwYG5MMwWlChHkujFD9qUHcDmD+1trLWeTTDUkZ9pEgADYAOId3VNAtjLDuyq6JHkSwTaIilTdJYHn0G7HwZOn5OYnn6AaZPwYRnsBZjj4RAlZYP2mdpdvX0wjIAYTMi9oLejYQ8TAhsPWy27tLGpidB7R03LFkvSglS74tCLLLTOv+N7vscefvsj9ugnP2GDzNB++u/9lG2tX7Vnn3nKnnjsU1a0vlXyOVuanrIZpq/jwFstq81M67zMLy2K1aDKlwx8zmbnF1xzMQ260TRnDTKk1W9obSq10rP16fEqLqXp9IDaqognvVEeCmwCnhl7oolRkeNy7VINBakfqG1a08XFPuHMgzLRWsRwuZYA7HB2SjrGGEUyyioiZBV4MVzs3G132PTcvADsw0bLJqpT9olPfcae/Orz1i9WrTI7N+p2CMBDiXmSDAk2tDNnQjPQ7RVFmnEAOxzxuAOOhHJUmPsWtnXStxsDwb8lSRwDZm8EscU0wn7x7Dstq5YKdutNJ+3Be+5WezrgB/q/7DkSov3DA00W19TdYkkyRUuz7IOihmsSQNOO2260NCTycA8ZiZYPap2piYWdQRUvM7ClpQU7trZqMyvHbG5hVuxQWkFb9QN79dVX7aVXLtj2fsOyEzO2ud+2j336L21yetFypYpYMtiHUm3G9ntD62e9dfn/bwCb9QNACAB7cgpwsaiWYRwczj0AbLV1JaZbANhK/MYAbNZX7cKlkp45rcAjbS4VI10WRu3e6g0jecijSWX9yZLt9drWymfEypmpzdjuxqY1Nnct1+lbDikHfBPnImc2LGRtUJywdrZitrRsgzMrZsdmrVsqWP/wyIrre1bePrDs1pbtX7tqg9zAMqWc5coFW5hbsLvO3mbfe999tpbrWalNGyOdTlSiE9O368PKmNKtwayJLcKw3Jg3UMjm1AKJX4wkIAY4RasiNh0d4wjGCOao9EdwDJO1UvXWrmBgi3WDtEEaLEfLpVgJqfWbzxBbAgANnVAB2EWr1KatyFR22orbzsBmMFoHmYp204ryd7Dp+zoXmUHHCgxvzALQU6Ckc6enJByNbABsfld/txoCtwHzm2rv7qtLKpujeOnFa5gbMMHoAiuW8Icl2RpY1+hwwrqmcCRZDW0GmOLEPnQeOICtIdQ5pBW8M0MDCfElsKwbh9ZrHkqOAqa49Zo2UUAehbZGBlTT5uuSJZk8XQ1FAdrl6oy0sCl+07KuGQPqxBpIUgx7D1uRorrAFTERsPPEQEj5HNhv//a/src+/HZ729sesQsXXpesCuwqwBRsJr4UMBkAChChDbDAQUmtshFQOvDpckkCQDM5aaHzffZCgNEBmBKk4AMAJfFRFLl5jUBKy4h9yXOKpCjAVfwCoE58EQsBUgTQzfc11Bt2VrWqIF6ATirGKKDWkFJn40TiKuA7+UAVOvMeY3jR81un0QeY+23AbWI7A+y0j+oO7uRoHWV/9aWZTUyGPZ9FIosuNeKfQsGODg81FAzfyrwTzuza6rKtnVyx2YUZq81P28zCgk1MTdsgU7Ldw7bt1bv28U98zl5944pYdlp7DWL0Tjx8/bcxlBKjKHxWnO9IbCLJC98W3+f1aq9Pz0gJU2Koxh6I34GBDXFDe69UFktWYHqhqNjuK1991nZ2d5S4AGKgWSzwQIMD85rp4EO1HYDkGgDMSb5JYgGMuBbYrfyeD6YmRnWWL/+n8CK96XLZzp27RRJqsHKQJZpemLOTp08JZEGW5tTqilWZ89Dt2VSxpC6bQbZnrS5M65wAbGeqQ8Ihdm8KeIdJp/kyaWgoQBM2Q1JIheIIwB5nikXsGuB/JK/atzEUUICgy23E/gwfOp6ER0IdADZ/S66nmeRpEqh9Y6GG5ySCwFjXxHgMwvFGC106l/inROLAv2l+hDSwB9L7Rwrvzx79pO3DbtOMAp+VwawHAGyGeWE/AXXVtZFYeRAaPvjf/UN720MP2j/54D+y7377W+3+e+/W8FOuhdlAkuxJbGFiRpjxsKa8mHGgOJ735g/MaLV8C4jNpiFxLs0QHQQRq/MMvXvQ5SPj33zfi1boj3rnbXTWQfzAXnEPJN4A095pB1nKbUewuhkcimwgswLoRMX+TVYnBWDzmonJsp09e9be+taH7eqVy66FWz9S58uDDzwgAPvJp55ywkYhb6+8+qr90A+/286ff0mxHtd066232ta1TfurL3zBnn/2eUmALS4saU8STxOPjwNIrqfqcKP+VrHFbdxImi0xHDWjCs12OgGCda3iAR0HBbW3UwxGbgcbF2zsYGEXckObyAN4e8eq1kDSI6mDkc6qJA8h6bYA2kc+ZODs4AySAOiU99T9A/u63u7pz1FvaBu7B9akgJzN2y1332MzC4uam4XvaDaJXRyoY41jHblfziPsa2wK9oHYBT+DNrO3qw8tX8zre8gvSPqAgfdJjxwiGWcdFja2iH3xfd/7PXbmzBmt8dNf/Yp97Rsv2H/58z9vc7OzKiwU80XFVP/813/dXn7pFX2OJNaSbwwpRzCO2lTNatWKs6FTZzEzELCJ3sHasu//3u+2R976Fuu1mlbOQXShQzanv1lkdLiRE6M7bPfwyNa3dm2X/Zh38JpuMfIFSfWplhEdsl604LmEBED8zXmTBBddWALKfWCpurLTcwW4dU1/75QIvx2YiQpsmhXlz53OAwBjMS3phJPsLNx8B7BkJyUl1hGgKFmkFJvzf3J/AYqJ2Sv5sFJppPMccULYT8401xDdOpH7hY2O+FUEjwQYAiACyOGPAJqDDKXZMsh+cIbY50mO0+24S/kgqRa2XSB8mn1Ep0TM/ZAdSlIGXA/2E6lIcgxsoYbXJRkGSYakmQwCjQHb0/72oZ0OerYaSLLSRdnS73PeeAaSrEw+POKfcWDWY56CNRutUQFhPG+Nol6c2YiPAth2XxRDZB3AHl+DiBFuLK6N/5/fIKaLrqWwzzxfFR/HMCCee8RncW3cXzDMowAQhbRg2YZfjaJ7sPHDvyr/SQA/rw0yQ3xWxJtREOYzvdt+qGsPwpOrBCRSTwKu9doxYkT4Z65VRKDpmnJ4LyCmwY8qIoNVeUddfCG3oW5j7BZdLKnwxF5bWlxKpBC3efxRTpViJb1Pmm0REiRxn658kjQtxoaD6rwgSzk1NTrbMQB0FC9TRIUMoSmW/uxuBLCrtZp3SPP5+ALFP/6ckInTTMdgnkPIYG+n3CIFLhoKzvNwQnTGLl28aJfeuGiPvOMRK06SLzIEFOKWS9aAHcqnY3sh1+7uekc2hSCwlpQ3iGjz5nsfGnKjrqOiMM2feQILCPTQwEKHjiBe7bQCqtHiK9kBVfV6Q9qJ/K4q4JJy8IQCBjKAINWoeO+RsLiSIypgaQiI2v2cNS1JiLy3oJGg0xKtVgMNGImqHwlmGrijoSye6OjzxVLxh6FBHEn3muFqANkkixPFvFXLRZso4ry9Yo18iLfqo5k2VKLo7KasWu8AsHf2DgVg1xtNG6YhdsisYJBZLIyo9AxhMEiioWuHzZa39WookwPYMtb9rqrksMwAqAEfJaGQL9prFy8pAJ2sTmkhKR5MTZRsbmrSJkswcJkg3XdQNxUNpH0nMJhqI9XsUgpkvTLLI8FwoVtJdQc2DEOwCBJIODHWoQfE/XhlDe0511dy9q8zsAVg02otgNRZVb65klZtei1MafyDptujvZbYgBQ99pgSThsPFWOGOuG4xZaANe6DJfWZYrhTJMhfB2iToZGxSoUPrheHTHslMih8XgDYMmIwlUk+aWuguCJmurcPqpqHiDy62xpKNi2NnlZvYJu7e/bG+obY2LRm52h5hVFutDCXpeG7eOyY/Z0f/EExpl99/YK950feLXDzyS/9tX32E38uALtWLNji9JQkeSbQnep0rFojOaxadZr2e1rQfeotQ+1IKikwyKilg81BhiFDiyA6ygRH0pKEyaSE0oMNDrsMvXSknZlPosofPpcOgtBDZ2ARBX4CAkBTQhMNBlRbKEUCdK79LMv5pi/O5o0VTwcmhppKjm285fY71DaPnSBIq07P2ON/+QV74ktPWitbtsnarNrYWAdANIEpyZCz8pHER0V13DEEgB2ONQDu8YQzrjXAjxuddXxWJPo3Aiajm02J5Pj/2Xc8ZzTpGQqGzvnNJ1btu9/2kN20dkyAMq3oHDyP/515hm1AB7jbPNAAV5jk3mKPnUwMqG7XtjavCbSjoIa+HgOt6IRZWlywueUFqywu2PLqsgBsmOB725v22oXX7JuvXLDy1LzdfOebrTEo2C//T//cGr2cDZELySCfQvdMXwMJkXz42wKwKdLAjMhgX6oV/Q0rGIfG2eq3O5ZDOixJiHha5wxsdVZSxEhng3VT+yntfZ22hq1dZ7B5YugsNQ+40fIulieN098uZO2QbqDJkp04fdoqkxXbuHTFmlt7lu8PrcAfCks4QBwF+qP5orUGJetMT1vnxJJljy+ZzdZs2BtYZmPXMtd2bGJ331rr69brNCwDlZyOm5lpu+222+2hu+602+emrdBqCCRjKChFyWGrIUY9Y/46jbqSHQJytVQJmCChgYGQsfr+wUi+IQLfGIgUQ9MYxhcT6UlGYIXwxfR2ku/atAc5Pm8gK0YCoCJfBNawB/gCwOaLM6p2fXQXlQxknYFdq1lxYlJnvhVT3Clu0a7X60hCBFarGNhiGKM9u6MOAxJn10tEKgQFZ0BtNH6RD+tLU1KJIkEMwEtiR/d6AJy0q7lfE3NaHUjMDZgQ25VrArTJ0DEzM2OF0oSAn8EQO4sERprJkc1btlCW74WJqlY/aaACYLtUUK91qE6HGKBVyHSt22ZAYVv2DtC8OFGx4sSUZYuT0tIuTdYEYBM7RMJPAUmlOOKUBNZKKivp/AWAjS8mBvmzj37M3ve+n5Rrfv21NwQMoe+KDq0SVgrU2OduXyA5hUlN6EsAdgR9AWBTAFZxmCFRSa5EyUHS+xWIBNCWfCUatMQGaGKSVMKeI3BVbETxILH32YORJLDPAKaV7EkijCG/HoDKFqdAFCZHDCnid3ltgJzBJvZH5czjEYCoINoHy0RQHolNgLj8fviTUYykc5TAasBMJIEUYPfkU1mZEp1H+azNUeDPDG26MmFztaokRa6tX7XtzWvWbTdl94+vHbObzpy0pdUlm2GeysK8TVRntP47Bx27snlgH/qjj9levSUJOrXcs/81jwBG2HUGdvj4eEaRxCihTgze8SRu3FcKXE5tu/H6cd88/j3Ze+bbTMAYm7BqdcpKDD8tlJSoXN3YFIDNYD3ifBJN2IXsUWIC1ovilDomAGAgNBA7wr6f8rkY0erMGiBLhE2J7weALfkJJEGmpuyOO+4U6AwDuw17bWnBbr7tFjHdmQ9wcuWYzdDG2utbFW3YTsssizwfcY4D2MHADgBb8SvMH2SJEoBNfOgkCNeYj/wjkueIHSKJ5xlH8hr/1lqISOAyhuP+czzJHxULUtAQ6xGAhXcC+teNn8MeCHDkxrhGr4Wck1r7VfBVRyoglQMT0YFRmZqxRz/9GfvCl/5GsgQU87BxjaO6ZZAY6aB935Z8nQa+krsQjyMv8H8Bgv/sV37ZVpcW7Bf+4X+rvx9+6H4VdkTAKVBU98HsKsD1+1Y/oDPkQPkahBiKazCvYXiTDIuQU55I0jGuJ8u+GAewxwswUZQJaYF4PfdZyLl8XdgEwBMNL0xxFlA5dkz17zRXidhXrD+GvA2y6hIEmJPPy5rATcBvCrvIgKyurugZLS8uSVLv5fMvCZheWztur732mj373HM2Nz9n9z/woHKWT3/mMbFeKR5jAzk7Vy9fUev0xTfeUB4kWYXKlHLD6yCEs6h5rjFE3CU7TABiMNx9/oUTyYgVAKoBbiUcgzQXUmolyFRF+S3+XxQDm0Kds7BZK8gX+SxSZE70IW8Q8UyFfv9c9q/i5TEJORU/1T2RJIzwIf2htK5bSIl0B3aENEu7b4ednm3Xm7aHvMjA7OTZc7Z0/Li6ESGG0RlKXhLM0AD5wqbD4KdYevvtt+t5vvDCC4o/XBv4mmbwEOcAal+8+IbPoprwAYucT/bv/W++bzS/4bZbb7Hv+q7v0v1e2Vi3j37iUXvfT/6k3XLunPwpMRWg5R99+MP2sY993O+xQD7uflryCDmK/lMiLkkGNEliijjlgqKKG8BN1laW7Cd+7EdFfqhClOh0bKJYUq7WH/RcSjTHMLqObWzv2uYespxDkeVyJYZJ01FFQZK8QFQkn/2kfMJ9rRdwnHEdACXFkegskRRlKvhofRPByG0R7HsHzcLuCXzsgRe0BaLNzTCknGF+FB4d7OR6ZH8kj+haxxp+KN1rYlUnIfI9tJTBErTRE65ELBAF64jRx+UdYz+E/BTXpnglgXT8n2uQ5Cx2i8LYqIjH/BTHIjh/ek7EVQlck2azJLhcdzpwqZHvhACYYhRkCCXDkgDniEd4T30uM7s0xJJinnehIX0R/xewP/o8Jw2EAgGfCxGN8zwO4IYd5DNHdi0V+CKW8mcV4KVjdgH2jhdPI36InDZep2JV6tgfx25uzI3j9eG3wkeFz6I4DZA5XlDX/qAgmFjModEsZm9awyCZQsDAZ5G3RRE/7juua/wafN39ufBHOE5iYIcfDyDbpclc8jD2T5BvuF70xLnWkC4hruWakRfiGEuCNkmgxHs7HuYs/OlqxeZmpkYANjGk7FYCsPl3xFwA2ORa+n+yIbq/wUAx9XgBQ4XbJNfDPfDc9NzHpFEj3vCZZv6zKAKHXQBzJb7Q+UpFkQa5U8qTBSyPnSvWkUKXcus04BGsCDKBQGoNkXUGtuNsjtPhO/m51kZSXtd7siEnEB+iviDZraFpmO5TX37S7r3vTVId4P4ofOFjncnunQLqnCs6aQQsL7CW8BEiO973poeGAoh0YL0qnqIpH/YDyExbJTqFRSAFhjgwIZLqXVHSGkfoBcHuTTfFQ4iKD9/XB8KACmw8fRa7hCF2MYhEgV/SciOh5QEh/6C2CWk5O8sgDgtGHGBdTpYrSzqOcjhpwBisVOlTC0AtmABsWn1KBdfaTKA1gDVsGljYVFVgoMbmw9EC1E5Uawp41q9tS0KEqhrXz2Vrki3Vf6r9MtxuQHeoFuPUSS4RS08T3H3EoUuP8HxJiEnWK5Ml1xUdml29tqn25qnatAJ4sBO0bmtIhpRol6Hd2pNsVVY1JRQ9MtjVrInraZMk4eA0NTvp1xKkSjuQlu58TkHBrBgzPu1T6wdDUZXFhvZB6GzzMzYXbYBinAGCBe1fxQjXTGM9OegwsNm5PBtVdFPQDiuVwBZmhAYK4PQAGgREeAFADkDr7qx/aexJHtUTcIDe2K8wWLm2ALApIgTjO1jWOGbuMWRUeE6RBPIM0UHjWaAVXpueFTgvCZh2R8M1NrZ3NBzLh1cU1QaFlhvTtWmngon9fe96pwZ7HEPioTJpX/rCE/aZRz9m5czQZicnbGm2poGoANisAfpc6Muq7YOKXwHtawYh0froki/STEptFTLevYGGGGW6bbXZA6KSTPF8CDxhp/M9CkDBqJE+PAlqvqBEcf/w0OYYYibhff89GDecbxJTKswEBQSEnKlIbMYn22oirNrWvEilREvrDqORQYxDO3n6jEB/pCuQ0qFt6SvPPmuf/Ozj1s5NWrFSkyPivkLfbgRIwPBMQMd3cmw5hqWltrLxJPBGxxsJYDjocI78btiqcHLxmpGd+Q7Atb/GZQBq1SlrNQ6t3zqySiEraYSV+Zo9cO+dtjI/a4yJZG4ALYUyxIlFLgirh3NNrEzpTjFmLCPpH5I/nA9SIhRCALCX5+f0Z3522iYpfBxbsKW1Yxq0COi3fuWSXb5y1da39uzE2dvtlnsetCs7DftH//RXbPeoJz1eGKLsg/36oTTdWa+/TQCbJDxHEiB9eYZHoFPLoK6sdRncNwZgOwydWmsSgD0aspQq6Kwn55wWyAjMg80UAHYUdigmtggwYfLADp6atLVTp1T4u/L6ReseHFkRuQ7YJJIVylmulLdBFrGPrDRuG+UJO1qescLpE1Y6uariVn/30OzajuUub9jg2qa1N69JMz03UbDq4pyduOWsnVpbsbffdrtVSIKyGZug/bfXtgwFv3bD8r2O9Rromnd1JkdBqDTNPCFvoFvacraG7FerNdIdxl7HUMYAYLCD7CkSQAVYg+ssP/w0toakEVAxkojQ30fqgS/sYwTGru2WU7cKhSmBxfigBCogu0CHiPxbPit2q/ZqmqNxWN/1llu1fsLeaeus4K9JvAPMBizE3rmrdMYwPrx+sCu9cOIWWn0B20imAbCxM5wlNPhhX7PW6L8jHyJNuBz+iKJ00n5H2oNuBIY88kfFv6FarwVgt+rWa9X1b9YSVnY+21MbK36Ez80WSlaaqFq+XBEY3h1knZGdQzoCxj+FyZIPrCGBSXqtgAJ0kgmERK4ENjqSNXRwNRr27Neesx9597vt/Isv2ebmlpL6rc0dq+M/ez6wFQAbyYAe7HHtkYwPqUlJ4/VEheDfQR8AIGIDfsa+UPFc1+CBqMDkxAQKFvbq2prWn+4hL7o5eBltmLHHSAhWVlb03uxL9mLo2AaAzWcBCGD/8VUBcAZzJgolAd6O2+hYH74XAFiA3MHYjP8rPhoDwGX3ScZZSxj/6OGn5F79fak1v99sqFNvtjphy3PTtjhTVWfE1sa6ba1fkZzM8sKcHb/puB0/ddyW147Z9MKCfJoVKtbs5eyrz71kH/mzT1tngGyXF0tIoPHz47ZM/j0lZuGDxCaNwnViQca9RFIZBdjxGGw8+Q3/GT6R13sCC5u6LWY1Q4nVuVCeVPcZHTzPf/0biZkKQcKH8oVONAPaGXZ5uLenuIPnDTCIzUEnmy+6+oj5PSbzZJJrjg4ugI8YIAV54uabz9nW1rYdIDlkQ1s4tmQnz9xktVpV3YDHl5dscapmuf7AJjSgumt961qzTeENTfuSFzUTgMv8FyV+g4G6mLDfGixUQMbOtacj/uOZBvvtxtggkvXx5D5iTknPpbwmgOt4HX9HsWE8phC4kRh3MRg3EuSIU2KNPY/xBFZuL9p1BcoyxMnJJBAJIj/KqaMKFhfmxjtC/uAPP2QvvvyqgLEjBnGLWXiggowD2Oj499Q1p1whsfiPr67YL/3iP1Xs8qd/8mF78fln7aYTa/bA/fdZrVIRY9UBK5/V4EVW8i1iQC+oSNIKCTWGoB5B6Eks7CQXEed3ZHuSXNw4aKJiQ2JGhh/E5vcYTps6b3UOCtw79ssLZOQ2IgvIBvpK0uHFXiUvg/lKBzHviX8jwcfO8TuQKu6991675ZZzNjs9Y6+//poA6OOrq3bq5Em7enVdsf8rr7yqAexvuu9N9tTTT9uV9atiZ2P7+BugiCFWn3z0E2Jvk/nxnGq1aWs0O2bMTfANpWIaz07M6yiOpIGKAWBrllMhL+3+YfNI9knnUp0F1MhzArVhZkOMArwmT+T1gNaQrciBc5B8BgzljQ4WL+zH4DKfL0UOmPZfIpeFnSKWpQuM5+oSIl3XwO6bHSGf1BnYVr1h+62ubR81BWCv3HTGztxyq+Q0yQko/EJyU6dzkhAMkCviGa7p3Llztrq6qm4yJETYK4qbh05SYs9RkBeYxf7SfIC83XzzWQ0hJZZmH0Jmev/7329ra6sq/nzuiSdsaeWYPfjggwlonVAe/PSTT9mv/dqvay8EMY/iiPwQnVzVKfkr4kxskwb9qhWeQiPMzbzwBtbkvT/6Hju2uCC5iWG360V/zhlFTAhS3a5kWDd3922/3vQ4gVye3IZBoylnZR2IE/hMzhpFEgabujSHd924f/Tub+9c8O4X8rewwQ4WglP4GWWdA5iE+EXXlwNbfavXD0VoAIBWvi15o4HeX7+jvepFDkgWoyJTklTgs+g2AMCKYbXk5cQCXFfoXgcwG2eba5dEQMIQ+P54ASuAYWyYZEjSvCT2pLoNU4cPAHV0aOhv/oi8kFirCWSNonnkg2AV8pMUFxrgH+jHu1wLr+G+ZPYTCBn2Oz5LNjvFygL4Q2YlunfSHCoN1h7NO/H1CyBXchxJTiry4bCnER/53r+u/xwFCpH6RviLD8Qef518MoPME3wf/iXyQD5PvhrSaPp3xF7jeQjrHzMdeE8NfyRmHPQFnqqjTjEkhUufXSDgM8mjgOsFiMzPIueA0EfBCt37+Irr0F5LhZvAqngOnMFgVLNnKX4gQSQZmYQjUpzkOsl/uA8Gu8bQYWw1a/3kk09qfhIyO7EeIg0m8F17YGhWrUzYsYU5YaIxF0B5lh6U76+wlZCAIABpDdQY6ZgZ70uRhf9ThIt1ky9P/szf7rrES3Q88H0GVnPe4zrJ1cbjXMX1qSsJoDhi9MDFwLt0zWC3/C52IcmDSgVi8Yg3AAAgAElEQVSAWIqdjF9IZBuOznjMKXBbWviem2OXgilOxxHFLOyHQGzUH1pt++IXv6hO4JvOnvFCGPhwSEmnog9xBRgW8mQ+eD4jTCr0zBOA/ZZhMGGSdPeopQmD6UxoB3zVGiOdIx9sQ5JP7EDw4y3K+dHwhbhBZ236lGcdljSV27nntE8SoPnBVQCYtG0IJgFypZPUaI5aSSUVEcEcbA8mgieNJ2fw0lbqLfHerkKVA2mFjJwJIDzORZIYxYJNTRStMsHDdSYOOqTlEm1UDIzqqdJK61smW7CJSs2OWh27eHndNrd3vcW4gswGQQfAOCxWn34betzb2zsCO3HW/KGOqtE5Cc2Xbk5qqy7mM9KXk25ou20MSQQQoIUJrWfawcq0fRWyNlnyQVck/w7OpCGctPoIwG4quaSeoTWAfa2NRxXFGbk+1d61wtkUMazBB5e4DAoHgE2Ic46BSw5gt21nd18t+LRA8byvMyEIxDyqFxuy2xFQLpCfYZRJk0iyCuiIS7vTAWwRLUcafu4wcU58F5YBzl+MO7Uwmap/qooK5PbEDKfM5+FwuC72EXvQ94QP2uC6VFzp+L/9OrtitPFaGCIMakIeCAAbdh2t2QQaTIiGOc66Upmn7RW2NH8YPnTX3ffYD//ID2sgTLfVtC8+8bgY2NViXvrIyEvAwK6Uy14EKZUURBGoAIqT2BZl8Cqj4URR+VPlVeuiPk+mZ0mqgoOOs9XQFwUYbZ1TOQVpiRN45QVc8qskEWjTs7/54rlyjkL/GqOM4SAxwkiKyZ8Y61rnZNBVPU5SL6rc89lokLHXGAxZqdqKdC3btrvP0FCXbrh0+Yp9+KMft2ambLmyD/JS5TGB4VyTn2VvpxlP7iOh88IDZ9WBn/GEZ+T1khOJxDAAzfGkPmxVJKDx2pFNSm/2bQksZRqYnrBHuy3rto4sZ67ty3BVzuo7HnrAjs3P2sr8nIa5DHhWtPUpwCPoa7nBhynJ8DuGzLRo6QUc8sm7+7RHHu7bZD5vK/Pztrq4YIszM1aemrTZUytWm58RQ5ChIhvrV2xrZ8/qrb7ddNs9tnDiZvvE575ov/E7v2/DQsX62aJANAal4ngOacG7gUE2/uxuTMrjZ+Hk/t9oYPugCEDDjOU52wDYWeQnWgqGSY66jeYIwE7KjF4hTvZFw4XS3IbxxEf6nlR005ffY2rHTQxsnDMalAMC9smydXJm/VLBFldXJJuzfvmqZTo9MbBz0qFmcHFO5xMdbLpp8qUpO8zl7Gi2ZrkTq1Y6fdKy1Yp1jlo23D2w4rVty2xs2tGF1y3f71phsmil2aot3HzKZuZm7Afe9ojNlcs2je7joGelbtsK7aYNGUxzuG8ZBr/2OkmmouftmnRYYMc6PTvaP/CiSCrERIDLs4i9zr7lzGLj+JsvAjppGsLESsUxMSUTuM3Zc5+O3iPdFx2B2n5GSXpdCoC2TJ5jiQFutesANh0+OrMAId22QN9gYNOzw/PEp7Q6TdlqrhENf15LJwhFXfwi4DfMMSREKNRxVIhBJGNA8mXesg6Ii72E5eDSNAW1Z09O1SQZQqEJjU7NnoCtKQ23ivUHGcsXyhpCiVYs8idSa0l7RMy0NNSP893vNC077EniBBB7OPChgBrEBJsG5lShbP2Ma2vDvOa88WoNglaMVE5MB79Ol7FyH4nvUpJK0WLo7CoCQFgLd9x+uz3z1DMCi/Gbu9u7tr+zLwAkAOxOD532rBjYYqOPBqxfH6Lq7+/Aj54gn5GS0yiWSjczBc3EEgKWmXuxv6/AE9YIxedGy1tj+f44gC2GyvS0nTx5Uu/Dz7ju0LwUKJvaObHvfC5JBc9b7ctpqBfxQsQVUVAcB/O6PdfrDpCUv/mKZJffF5sjad9Gki8NwTLt4nVnGoqlBsPYQQrsD+A2EgvEW9Vi1hZrFTt74pgdm5+xZv3Arl1+w7YvM129ZIvH5iV3sXbTCZtdWrZSdcYyxYr1bML+7BN/YX/9N1+zHoI50O4Z4JkAbAADH/NwfUDzjYBlrMONidw4gB1AZ/wu9xl+bJyZFH4yAGyGlhNXzc4tODN2oqJCyLPPv2Avv/KqjCZrQ/wZ8R/5gNjKANB7exrQw7VIdqiArq/rnGstiL9S0sr1B5tIgESvJ+1l9hJgH8OUpOtO0Q7tWgDrlSWbX5gTUWV1adGOzc1ZHu1G9jV72NAW9QIWpANpiyZdUwBsgQGGfJ0zVGMgOTE2z0LFm8Rsj8QvwFvuKfQiIxnl79E+hMmk9/cE8tvjg+vD+cb3LK9VYt9q6YyMkvEU5wTwHYD6+PoFQKFiRWK6CZRJgJVYfdJUJ/lEDqYkgPZ3/+Df2fb+obpQYBwDYGuAWsPjXQ2qB0yhWyJ1z2An3vHI2+0//dmf1bDYN159xf74//hDax4d2FseesCW5udterKqwoCifYBO6YG6bQdAxAcn3FPvDXhO0aKuwWcwSb0lOXKFWAOe/XhMJ3uRpEJij/OZva53+/F6PS+B5r631NkJ+KdiqrPIAvjCXmPjOY/bu/saOkocfoikUAHfMWHVKaQHPT84wYDTQtF2treUkx5bPiZQcGPjmt9PvS7aNP6HAjAsTH7vLQ+9xV588Rv2wte/bo99+jOSZZiqVFPBYWilEkVhvy7sEAVaH5joLGwRHygJK7l3cFv5K9eYz1m223K/WoLhlhdoDUkLnwlwTeEY4hPgtWZL3ABgM4OKnCFIHMRzscdZQ2+Fv15A0SyimJEFiUfFPgrWLiEiDey+Wb0NgN237aOWZETW9w6s3u3bwtoJu+3uexXn4qf2Gfw+NkQO2x86v/yb8xGxCsUeQGxY729QSDi+pvgVghT5PD8j17t65aqKZzCkf+iHftDeeP01e/rpp7XfAfp/9j/+WXv4rW8x2uO//JVn7PL6VXvHO96h4Y9IoPIafNWH/vcP2RNPPKHzIICsWvEzLmY3uENWxb/Iu3wIcxoAS1ePOtXz9shb36qCD4UDyCsCjJP/y5aKtn90pNyIuF/+OpP3fICBrPmiJJh0jhRP+b/Jd9VRWHA5UOxY+Mko9hA3uO9w2xRFOrFfk2wghbwodmruRuo6i7gfwGh6ujaaJxVsaZ45mvGS4Us5Fnl6AMEiImYysre0/6sQm2abcUHBwNa5Sb8foLv8xBjLNs7sOPs5fkcShOT2CWtgbwLKsTYx9yViXmyLd2PAGnXWLwWrcfA23tcBNe/oDFlL7FlIpanYhs9B9ox1S2Q7/maf4UO4bsg4I3ZqAl3D3/B+7KNgCPPZ/H6cRe43pETCJ0RMH/bRZ1O55Ml4vhoF0AD+IzeKmIHXOiBPd/B1cDTeI4DsYBuHz4uYIogHGBcNq0xSZcQIgNXcI8Asv4+UCs+cwjZ69uwhCkqAySfWjguYBOwOiSBiSd4HuTqKWrrWpN2MP449qJwhdc+HX4xn4TFLRWsXvxMkCtn3NCyTYgqyULwPdpvBxH/x2c/a5cuXpRTgHRgFn8GWcqqQwUGmaXV5Ubaa/aYuPknneKcBX0HIABymQCq/jfRRIl6Cr/D+c3SaoEaQyG0BZEtuZMxvhdSHF8b97JEQ69yCGyUmOzYq8j7tJxV2vSAhUDs9A7SpFRMnCRGRYJUjeZ4UALb3lTiQ7rI71+VOZCtU9fRIyIc6eqeHCDhHbnfJ0zUk2DLyhygw3PfA/Q5+U3CGpMW1BGFRMj7e0UWOy3n0GXZ+D5IQuffet4iB7YfYtbB1iJPxE9OazSOjxwPwhI0FK9EKkwBSbfS8A4HjVaBIRoIBq0rFWLuD0829HUaHKwUzLATOCHCIRY6Knw959NfzOTjuqCCKcQBIl5IYGQM9nL7AaRx7SFAgmQCYDWCsIU2Cel2SBC1qHD1JJeAdAHY2R3BfVevT65eu2N5+3eVS8n7d0ONxftyd2CgkywMmqqIZ3FfbHiBoaB8mJV/XjxMTGza12dLcjLQ9Cb5hhwAKKDAqFJQoVUoMF6LK7sx4NpoDcCRuzr4GQFQQqsBgoARZDHlavcVOd4F6Eg3pQSWmFYcaJwz4o8qeBkP4s6eCgkFgfQU8tFpiH+DAAEXjcPDM+XkA2G5wka4ACPA2QargfHFg0VRm3QhupeGVBnFKlyoxhajgEkThbAkIxE6DcZjLqqpFsOHtBiSgMJX7AgNCd4trHzkJDVzo6qDTZgV7nASLIERaonXXQhJwQdUYQIN2RLVyMaCkb3uHh7Zxbcu2dnes1evZ8uqqhiEC5iwsLctYvP2RR+y9/8GPWf1wXwD2Y4/+udXQv61NickFgA2rnjVAIuTEyZPOiC2VFb1i8ABk0PTDAItVCgsFADQVSGhHg3MUALYCFPSvFbBzyH04C2A19wGgI721JEVAIYOfca88WxKPVvNoxIAEUNK+LlLVw1ETXLYUUAUALB3Fvg9vFYt6OLA6A1mYLJ3JaSL7qTNnxbR45bXXHECXnnfPfuf3/jdr5Ss24GyloTzco58dDzJIiB3AHguck4FTUJbA6zD4Nyb7AQzwfqMkJyp8qRoewUCwmyKAGgcB3SremKRiNdg3LenmU0va2d6wyXLOZiol291ct0y3ZSeWl+zsiRO2urhoc8gBFYrO6hwO1B5NsQrA+trurr1+5Ypd3drUMyJwP3nihCRiBk0YuV2r5rK2MDVla4uLPjDsphXLFLN2Ym1VBQv29MFR01AXnj12ynJTi/Y//+a/ts984ctWqMxK0kCSCTCKi1SBXb8y7G8ErnG//18D2ADRdC6ghVVGTzCDzWxcB7CbLcsCICfXNJIPCdZ4YnooMAhmu6So/JwHY+JGANuDAnQxTYMcc5MT1qWYWsjZ/LFly2fzdvXyVcsiF0QwnhyrtNwKWOuBNdH2m12wBmcDlu/SomVWl22IbhgwarNtEwd1G1xet/r5V2yK7+WG1s4NbOm2Mza3smwPvfkBW6zN2DR+s3lk1V7X5hkq12lZf2/Xsp2mWJ7oKSpxyXjreIPKNMyTBtJB1yvw4xV87j0msWMj2U8R/HHeYDIxQHY8QIokJwIgvT6x/AjAZE9SSx57jUIbQU55smKT1ZoGJOLjBCBw5ijSoJ3Y76rbCQkRUjO8DjaaIR4CHQAnKFz0YDWTGACtDm26SucRnTF11wOHlYzvIvGgME3xteksDqSc8P/qNMFuTlSsNjMrdjg6kppuHgA2Nm+yIgYcTG1eQ1t9ANgBzGNP5csGXesiY8KA22FPMmoA2EdHSGB54RV/ATitIZCDjFqBKUCHrnYHvXlwbgGArjfHZ6vTS1qSPkCJ1mIv6pNYOHBDAEhs9Pxzz6rICluj1+nb/s6BDQfu9wEe0bYlosAvUZwhEQ7mYSRqvLefjYGKIJHgyg6mwFMxIO3oCYRUMSOfV9sle+z06dOyNcQZAIhcT+hVK7BMSQnMuQCwg4EdACF7JNoQiTei3VGM0pSYcB3q7kkJ4bh9UsF04HrKYkslKY5xoDv2a4DrvF+wmYgF2W+yDQzfZEWH3iIpUIz9S+EFjdh+26aKGTu5PG83rS5J7qe1v2tH25tip07WJu3Y2oodP33S5pdXbHJmwQqTM3bQGNpv/5s/sKvX9g1RJBifrIlkbtDdznqXYySWATyHLePe4/7GbfQoXk4sX/4fhYjx9xoHsoPZFSA+Me48LbBZs+mZWYElFKJgyT71zFdtfWNDklYxQG2yMpkK3SQnST4DIkRKwrAv+GoNDmP9a1g8zoXnBCMQMnVq8bN2r2c333yz5Oto1Sb+I34oTJYltbS0esyOrSwJZIfFeHxxURIi2GW08YcwsG8AsDlb7O16/WiUfAYDmzhRQwPRRE06zPGsR+DmmFxLFLcD2Ii8I3Ik8gts3HjcEWsz7kPj52GfA5wQi3OMcRz/5nXjjOTwY5FbCUTkT5J/dFAxZoQ4iK0ukkLRXn71NfvQH/2JDSicDLMCyrBTgLsMC6bDEr3cIJFwpjWoeziw/+hnftre9vDDdrC3I8mcv/z8X9iLLzwvRjvSh2dPnhITm05ZnqnsvWYCeBu+rjedTWwqQCeyivh4zZrpw0b3IliAbJH4e5Lu7ORxADs6YwVsSELEySzOavPileYASQLJi1cqGI3ey8E1ukdhAu8xS4A9B5h4eGArq6u2vLKsoaXYJdYK0JRhVAz7A2BBEuTll1+x4ydOjq6f34eJzbXCBn7kkUfEYIV1DWN7b2fHPvPpTwno0AA+YuEBJBuX7eBOBVJL0kgjgeVn9IfuLBXgkW2h2AYDO2PlzMA7myTviRyBdy6hcgaIDQCOxrUPcXQJEeliSzYiaxmIRXo/JyEFFhCxsHcCeY4+ioEBG1I8ZMyGgoVNNxrzW5AS6Q7soNm1g3bPdhttaw6zdmlzR0zsqYUlu/eBB1X8h7DBrAxyqwAsedasBX4Gf8Faw8Tkuohl7rzzTn3vxRdfVAeBZb1DmLMCgA1oXT90eYrja2vqhH3iLx8Xc5vPAMt4xyPvsB//8R9Xgezq1jV78pmn7bZbb7VTJ29SDOE2Im+XL1+xf/Gb/0ISXvhmcs0AEiE4kYfNML8odW+oS0UdTJk0R8qHXDPw870/9mPCIiSzk8BGySyUyz5DTCCfGH0ekzK0O0nhBLDrHQ4Uq4iTXEPbh0DDYLxe4Al/yfXpfsaAZYCiIAHGeeN5Bvh9fSCtM0k31jdEqOM8BwmCvUFOLhshCXQvwARwLrk7AfWO9cC4DAA7inGAzMICqtXRZ0dhJMDYKErH2ed6eR/+CLyE5ILMA3ZP3eVJRiPJBLIunNXrOUDGc60j77iQvETqOozuIJ6dCnupo4W9R1wTsUX8TD45m9WMtmDnho3n+qMIw/uOCj7JZo/7BZ4R74mdDBJdEOqIs8VgT9rZ35aDAgiq4H+9OzPWIWxo5L+R+0aBMPA+dPTV6Zd80HUs0D9tPDeOnF92F9ucz9n88pIdP3lipO/MeoLL8Fr0l4n/ICqGhOH07Myo2zrwFj5DEqrVqvYqsSTXh28MyblxYJfPd2KH61lH8SBINRGHBjGH9+cZs7bEMqyJzki7Y7VKVXNkuD46Lw4PDu3LX/6ybayv6x75mXDOMQDbJVxdrvXY4rw62bArALTaA9Jx9pwsCiD4hgCw1ZWW7C1rx7XddPq0HTWORhKqwlJGOJTbZgG3aS6BiCZJ7k/yaWPx74ihnXEZFElOpiJF2NmIL2K+GFcrzCvNi4A4GLkUpDLtI92bd6BILWBMc1vYSJJYUgd+kiXiOXF/YLnkL5wZvpgL8exzz9r3vfOdkpejGwRSLHZFpKfUzYU9QkJEJEm6uZinFPYTJvw99zw0/FbQB6QgaRmnKZU6XJo2S8WbKbOujetVDGR4vR1VrIyxJAIHqUBN06BdZ5hF5iuC8iEJuSr2iUGZQAgB2CSkYkl4hSmGN0onJTmNGKAQ9xAAdhg9MXbRSrKhD6AUExggGzkKKqLoeOY19IKWyNnpKQHYsBkJPrjHRguNNE+I9+oNe+PyFSW+OLRBv+PyFuggl8oKoFgwwGf0vcgOYOrS2kuwTnIvlrHUUkg8XS+6kB1Ic3F1aV7XoNZvMcBrAhn5jNnpqs1UykqeYIAJZCe5BXgm+dZQwpZeD3gt3eIuSXbDwVolzN46OWK6pu41gdTlsjHZGWdF9QmwdP9gTxURjAlBagQ5VGCREGEYnZL2dMACwNbE91HLK+BpacSIjnYkDBXPx+ezuUMCfOc+1PLEpkfCRAL7SFlwnzCynXFNIoKGM21C7DFaPth/0u5CL5zp0VRRadNKoIsAkMQwB3is1qZH2t4aMsVaA2iFru7Q27ydYcDEVE8+1zeu2euXLlkvl7WN7W1bO3FCAEJtZkbs7ZvOnLaf+Ikft5WlRfurxz9vj33i41Yp5m22MmHz7LEJtMAZpjgQWH36zBnb2dv1e4ZRhq4dw8ZgD03Cwp/UIefscS9IgHSbTbG6GUTF4XftvMQyl2aaG1C1yRoMqZp0jAjqeeYCsbZ3tO60BHNO6gf7kg9RezEMfTnWojYsz4u9pEp4StpY5zjb6sgY0hbY0j6nnX96ds5uvf0OgSlPf+UraUDnUPf2a7/1OzaYnLVuxlvXXYvKuwFIStTWUmIgTwKwxdD3RC3Ou7T6UhEnEvcAasYTnwCjo8AW9mE8mBhPVoMVFcWwbwse3IpZJuM2r4VucWZg5Ym8NRsH0sWdnaoIADFsX7dr1WLJVheX7PjSMSV9nHuCcAaZbu3v2xEsxbZrgOLwaJ2+49ZbbbKQszKgU/3ABocHNpXP2+m1VVs7uWq11XlrDTp2x2236IrYewzR6WVLNizX7Ope2z74P/wvdnFz34rVWev0XRM42AwDAKC/RQAbpxj61+WpinXZPw0mi3fFwO4125bFaQL8xSLQqhkdO9Lx9Z+MAxHRbnmdmYDPoduFlslg7Gdluxp0K3hmaMWpqgpS7LHXXr2gqebi2OE0JVmUk8OldfUI8BXGARrxlWnLzs3bYHHBbHbG+pNlPdfutU3rXLpijfOv2gI6gp2W7TYPbO3uW+34Leds+cQpm5+etQrnaW/XZoYDu3luxhZJ/I8OLNtEp7St/YS8hoZIZoZWZ4DMUcMqhZL1adtN+nvs79BNDZuOr4yBYZFkABZKszZV3r0wmQKw1FLG/wVCp1bw2vS0S9rU0V3uqC18ZW1NSRT6uXRbII9BgUxdGBp001DHAecA8BrfVaTgC+u+kLNOaLmSmMHioOhGcVbA0MDK3E8hZy2Cu/qhzgwFaQHYGu58pPXH/xIgwuhXJ5ZYdJO6HmdaMzCxp6CM1+B3sFf4R8kqMaBEbfcMhHY5Au5VcU0CsDWMkoKC2HAOztN95Ww/ur8K0tfGJ7IrScyRWGOQZLFckd/AR8TwWQAmmFOSElEbt3ewACyJXZVayWExzc3O2MXX37CXXzov2ZD9vT0rF8u2v3MoABubHgA2EiIUVygaom8/NksmnZPrDOxOmwHX6fyMMXG4Du49mNG7e3uKATibJIUMwnIAeahh0AAO+M9I3rDBrmt8hyebCZgIdpKS5tQmSeBLwA5AoeQ47WW9f5IgGBEgUgAcQOI4+SGSrbDjEWMGmzuSRB6CEmk0SJEQYd9n3K8DwhCXEcgTJyLyoY6absMKg44tT1fs5MqiLUxXBR71Dvc10C5byNrc0rwdO75mC8dWrTa/bBO1Bbu0vm//4//6m9bPwMpnWJf5GUlDOgcM4r5hwNF4Msm5jeseB/TGgfxxwoaAg9Aj7PeVDEYcgH+NuIY1weQBYANSEUexf5HbOTg8sqeefkYdduydaMv1z/HBcsQFEBImAWxESgRwSYlUyg2UfKdit3xzKkbAeuMLAgiAOfq2yMq9+soFAa+wc+nIKVeRczphK2vHrgPYS0sCsDOyx4CSfe2/78TABsDW5/b7AvgggXBDSMzxf48JKGJcb8GOJD0SwmjjDv/C+0UhIFiQIbEQ8e540h+xyDiAHTmNOv0SwBG/E3EHrxkHsCNJDwBc8QtEhCRpELZanZ+aAeCa4MSrz3ztOfv3H/24JBDbvaHiWIoVdHhASAIADNKApAWlhY1dMPsv/vN/IMkMiA0QfpqNun31maftxRe+bge7O3Zy+ZhNV6s2M13zeURJWz1kVcKveJuxJhukeN8lK8kdWacYlBbPMEAcdYKm8xoM7OtFGT+nXK8PDHN7wb14x6+vFXkFrMBYQ16DZBDn8LDVtUa7rY5ViCc7u7t2+uwZO3nTSUknwADm2h5//HG788677LZbbrW/fPxxW7+6Lv/QaLTs9Okzel5X16+q+PLII2+33d0ddWBeuviGXbl82d75fd9ny0tL9qu//MtecO1THKSIAjjhMg4OYgNeIzNHl89gBEQLkJa8A9JHDkBTEK4UMpp94kPYxTzTHzGwmfUE6zqB2tf/hontADbFeMCUKGwHgBX2dVQsCIHXROLQOaGzuIlOsktuUbRlXlCj07e9o7btNTu2ediwdiZvl67t2EHbAez7H36bJK6Q22KXQQgaB6z5zChich2cEf5wXliTt73tbVrLz372MZuoTEjaKM4teSsdQvinm8+csUcffdQ++9hjIzkDrpnBkB/84AftzrvvsqNuy/78E4/KBz78loelax4a6ZDXfuVXfsUuXrw0Ym+rUM5cpeqUS/aIjV2WbwTAJr4Ez/DYwAsSXN8/+Ln/TLYXMFjFYMCubMaOuh3bZpbFUWM0DBMyC4U8bBNFcQFX2rPYMu8+I1dTdwx5oeQiXK7H8Za2a0InWbnIGdW9m4pcsc4w1QPU0tnT+nohTIU55iYpf25KljKAM4qWkpcQcOb7Z7wAGEGHwMK2E+ACJOdnrKUz3p29G9ca8Sn2LIpHIRnA93jO5MJ8NmeWThLhHkjQ1I9G8hC8r2JUhk1j89MebzVbI1C7zIBugXbOTuU6AvyMfDTiFXxgyGPwuogxIBNwb1FADr8RRRhioOgAE/6VZjtxTTxjPltDj5PGNe8d/xbwl2Q15K+TLMh4UZp8L87oeIE6ihN8L/CzKKyO/z5FsuiwuBG85nrDL43b4LgWQMyTZ0/bQ299WAVoigGA0LFukqZN4D/7A//vcR8xr2MVdLUEoYHP4L3H/++zyq7POOAZ8BXfQ8c5sB32Gl88t/ge9x/yIaxJxEB8BljSoEscwWw0HxhKYeWpp56y8+fPq+uRzwPXC5a6Pj8V8LCvS/OzKlJBMCEekr9PDOwoGqhAgWxZIm4GgO3rmbVrm1uKgYiLsIPcWxR26GrTswMHE4mp4/FgArADRA5cI1JkF7Bx7EgSLmkQY/yc58Kzj44CxWMUQZlBB45LR36+YC2wi1SIUs4tn1rwn4+RXbSfE7s8hjrycxWTOx0VBxRzQ5oRAalln3nsMfs7P/ADNjE54Xrsmn1Ft7H7anWf7+1qILSIzTyDxpHeM/aJAGxeGwAywSwA4fVAzSvazpB0IX9VXxmw1aXC6NEct7IAACAASURBVA83NjoyEddvzKsRkviAfZyCovFDLCMPkzjJh4DYS6c0ab2NHyo51QQ+xEYB1OR9o0oV7cGqetE2rZYeDwwA5dC91tAFDcaD+dWxSpmJwlWrMqgGPU61TvkQApyZJ7w5q9Sm7dKVDXvp1Qsa8McmorodwwRIiOFye9WfpNZBP7SvY0gKiTObGVdBoi+mVqtls1OT1m0eSl7i+Mox29raVHtJsLW8bSyvoUHViYJ0RAEtdZWpFVLtKO2O7eyGlg6V8YwdHTVd/zoVD3CKfAXrIIyp9M5l0N1IsHZcGwE6m1oM7dQ6jjPjPWnNxojGZnWmFC3gAeyhYwXDpzZqdSdZwWhzWKXTesSQR3RUGS4Ie8LZXlyvKoxtl1LAUYhhLIfu7U4cJJ6tqnFjwzsBBDA8OCSJx0cFi2JGasvAzgCyuuF3oygJm8RmIhCenZtXQgfDAJCGteR6AZAPW237+quv2CFGuli0mbkFmyCQSQD2refO2d/9gXep9fJPaL082LP5qYqtULXLDpVYkZxxjzNzs6kNw8XykRZhnTRkUUbRD/TImA9cPz0PM7DV0MF2WR8G2DmDzaveDKxwbXH0LXnG2IJoq1SCpiGYfj1MuYbtcT1Q6tvykreL0y4JKCTAtuOtL6wF68NeIIGlbVUSNkn3/vjJkza/sKg1QnZlc2vbltRGVLR//fv/zjaO+tYaePUZB6Lhna22SxXgXDiEYtt6pYVn4Xrp3lLiyYi3OUfFNQB13nPcfkQyGcl/AN7xTKMoFkm+imZJqyoMfzh12UyuCc0YVR5hxsLylmCzGm54puj25gg+GDIHsJbA2ABkZXcBHAoMWMxZP2vWYYJ5D3ZSRwPE3nT7rXbbiTWzZt2aDK7JZezY7IxNTVdscqFqazcd1zRxztL0zJx1hzlrW8FaVrSPfPJx+4M//pgNSlNWmVmwgwZdBx6QRnv9uL0dLwKEXR+/9/F/e8+Oa+VGcKTnEy9KyBm2/zu1qam41+9reGl1loGpeWt22mJnsbYA2O3DIwew1cOUWrUp/iXQHYA5gvIIEAXgJL3AcHYBCKrVK12hxxl0WJjRygkbppcxW15bs729fWcSDoZWwmGLYQKri84ATYKwJgnmwox1s3St5C07OW0Tq2s2mK7ZYTlnw0LWsp2WtTeu2cTOgTUuX7Ec2ppTk9afLNrSubN2y/0PuEzV+rp1rl2z/rV1+7sPPmj3nTxu+69fsNliztr7TGE+tE6nZd1BV0lnDxD74NBKDNFNQ/RYLwIf9my0cooVmdqtxEBKADfPinOC3Yp1Ds06AGqSNLEoqlWBqmLDiO3SV4DIF7YANh9yNGjpY6tgAGswHdIwA6bStyT90W81rJgxm8j7EMdMajNkv7OWnpwR4KD3jR1G031oiwvzskdoae/v7liv0/ZOHIANWptTMhfdRRreBSsVOQR0KaUjScAHWO2zIbhnaccNTXMOfBAR0+mRH0HqwxnVkkRDEgGGpzZLT7bWpcZIGD2J9K3phWk+B8Cc96PoSdwACxKZNSSmJN81GI606+hi0jBgDR/LuTkREzrpoMKyYJ2yGbvwyisCRA729m396lW1bjcOGbjrgDxyHgyDQsZkkM3Kb6H5rZb6VFBIkaEKwgK6eMqpxThANg08Sgx6bCFFcf7GXtBqz/4A2KGtPhgknBUVgFNiG3YXxhwSEfxOgFSAqrqeBJjHfAeSU1pM2WOKTZKs13hhKvZyJFGNpietEb9qn6bgPpKZSFoiUY5gn7MMm431kyAMmUWGdktYdD4TAiBpiGxMr2WlYdfK2b7NVcq2trxgawtzArCPKPrmzFZOrtmpM6dtemHRipM1y5aq9od/9DG7tL5r13bqNsgWvENBm4vibME13ynIpUGXkdTyvLnH8fbiiNMjNg6QKXxSANfykWn9gr2HbxgHZ3nGzFuZna5YDRshQLks37B+bdNeufCavXHxsvYIrbyhfw4rleF/tdqUSA5FtMOTb2bf6JrSeqiIMV3TtXAdJFKSq+h50YDX3XL77W5juj3b2UavtC/ptly5qC6TY8dXbX5xzm659Zxi94VazUrI00xMihVcKuXEdpU8HkU4MZdJZD32FnuOvYtMAowhAS4+B8cLVCRG1zVgw3WNFwjiXERBZPSc1bnqfv7G+CB+P/YpPw+QRrFNp6Mzgc0df23EKLHG8dmxdgKWIj+ifbyPViwzhlwiir1OrEdOIJGyTM4+8qcfta9/47xkjdD4xywxgL3X79rMTE1nTd08/b5ics4P3+PafukXf1HnAMb11SuXlay3Gw17+eWX7PwLX7cjYvhi0ebmZtU5yuvQBiWhJw6V/ZS8CV2ROfkM8ibJBiJBkQBoPi/YjXGPEVMEGBPxXJxjaWD33NfwWtbSu18BxGJYmnc3xKDAWA/FddjM7kCEJPbc5atXxL5+/9/7gKIaWNc8z5dfftnW1zdsqjpla6uryjU++9hnbXFxycrlSY9pl5YcGBv07E1vutdOnToh9i/yFfjAuekZu/3WW+2/+a9+XvEKucnBAeAX3aiJhEFxut9VsZwCb5liOYB1ZigJEM2PZn8HCSuXsUoxq1zC9zZgtXcuBYObooIzr73LmO97nO8kEO573H7wjFl/+aTUcRNxt/ZpqkxoX0qe08kl7veRWxxYvdW1/UZXAxwPOn3bOmzYfrtru3QjZ/L2Xe98l3wzA4f3Gw27ePmK9h/PmrVnHzjG4NgD/45OMn52zz33SHLom998UTJsJ04c15q//vrruibAawC1p5580l46/5KITf8na+8dZGl6nfedvjl1DtM905NndjbNxtnF7iJjabssgkF0mWS5CLKKslyk+Y9NV7Eku0ouyiIpl8syTf0hklLRFkkRhASaYAADIEIkgkBkbJ7ZnTw7oWc63g433+v6Pec9t+8OQNDlQm/1dk933+9+3xvOe85znvMc9hvvAWOWjx/7sR+zH/yhH5S//bVvfN0+99nP2nPPPW9nzjyo+IT1uLBwwD71qU9JC5txAYRhz07PzKgaVXZF6x2JT/o3ONlOGvCyQx67zs7OSO7kh3/kh5Us2lT/inu202jAIrKNrbr2AnE7pDh8FKrDOCbivtFkhl0OmQt/BKJZu9O21Y0t+Vtqqjs5OZTz4u9IfHOebtfrkmtg/pYPHlISIJJB4+MT+jdrnLFlze5sb6t/jJovlgp24fwFe/KJJ1JPmYzGgLnyxEJJci6cU9yDgDZi7iThgHY8sgwCkkfIiZGo3tvdVcN0zicqAhn3OKsigT167gWbXLFasWiLS4cEADJOgPGcJVyT9cL6RWOZ6yBbyn3RoJP7pLE590oVaiRv+D3X4FkE8CX5sbDtrDHelzFFboK1unJ7xdmpKVkcYDTvyX3EOR4+9v3nCgCt7iMBrdw/fxOa8IpzR/A14VrpZ+Gb4bZEdXzY8ojjgq0eYzga3+FqQgpRPwvIH6kCg2cM4gBn/4ULF3QP7KmIKxgzYrWlI8v29DPPqIoKm6nkTGKTc74XS0VJRTA/4Xdpj6REO+tUiYzEpI6EQfhx3BO/4zVR2RVjRNJC2FWSmwlSWtgOnoM9EYmMYLRHUlW67Eh27uxorki0sMe+/rWv2WXk05J/GsxhAc6oBSQckxigXMjZieNHdQ1+x3xyrej3xntqrJB4TbEXvj5gtvvAEPZa6oFG4g3NbmKvYJ5DHmIdBqaqfZP055kzJQ9HCAs6K9WTaF9qhTXB3EQFboDW3BeJT+YUv559wfVIOsg3Qku/29UZISIkVRdt1AuKilc03pCZqYqgkSc4aTofQmKWecTfD81tYlXwOPYZDXnpp3P02FFhdyR2sVk0B6diBv9y5c5tlxSRVrxjTbEG5Sc8/vhzAzlhKrugDNEbCIWwOTpHo1khz/Z4J16BhsnRluOqzDDaeO5QqEs3TCvp1LoDx4uF8Cd9YphswSCJw0pZ/KThEk6MNhfMyyR34k7cmGQYuKYMm1jert3iCzuBldL7gTVCVtrZ1kO9Kh3uWWnkwcCmczOOQOiwMNkAijC3SpWa3bxz165cv2EVWFVq2ui6wRziTD7aUjS0UNNKAeDePLGB3jKsAGnV5J1xTAd09CtbLZusFhUoLc1P28EDC7a+ds+1h4uUNnsZM7dFtr1WLliROjECzT7lRqZDD6eD92KjeyNLMmCuOReMbJU6J51HmC4Y+sjAcgBzILPAwuEGOGB9KBOFpIukLDwgEduBMh5JTGQ9uyYtKG94xhy5NtJAADbJBzG6xsd1UAUQAmtBAASyHmJPdFNW2eVRPGM9puw1gYeXGCRGBbqGyKNIx9nvIyREMFACadJ6dICaZwktvIEcau6JewaUZ03vA5s9gdEAAWJlsclaznRjD7T6A7u5sWE3VlY0xjTbHKdjc6EoMHZhfs5+8Ae+3wadlv35J//YLrz2ihjYxw4ftOmJcbNB12ZmprQW6WIuAyDZDG/cITCkgpwN2mqeJVYwSBDY6lAOoTXTa7lGPHuM+SOxgaHBuXDse8wZhbDvCXowBmIxmzJcSk6RMKDTOAE75WId19BmzuYAoBtNgXow+DEc0gxEziWVd0vXS0mHrDMwkxTMsRMnbAJty/q2jDhJAbSxmJff/N3fs4srdTE0eDZYDXp2GWhAdpeJ2QewvVGrr1dnCQCSMfeRtWbfB1tv1HkIJzyc9dGvkZHmHgIMiaTOaHB5f3DrALazFlzaIelcsDVDF5PfYy/TJ9i2fw8Km/Q0sXf0F0hgHo31ev22Dbotyw26tjg1bg8fXbbjC7OWa+5Zc33VavmczS9MW3GyZAsH56VRyjzVJqas2TWrt/u2Um/ab3/8k/aXX/qm5cdnLFOqSsOfNe8dxp0Byt4btbP7+PM7A/N3ROlRMvRdALCRDqlOjmOg5RSRHBFDiQA1GNheGKQPDV1CycWOTmthGNgnADvkFxwEAKIZeKO2aFQs8JGGamgJ5i1H9cnYmC0eOih5JJhhzK/KbZF20Nnn+p5ca8961qzkbaxYslwHyaGqFaZnrTtes91qwcZqgJk5q9+6bWN316x1d83KlhFraFAp2tzJEzZ+7JhVJyetSNXM6j3r3L5lz548bu86ecL6a/cs19y1MmXCeUCPhm3WN6xDkJul4WrbMurS58lI1nEA2OHI4lDhjAQ7YxQYYZ+gA8m4RdDBzwhQcEh4jZw2ei+QvKTpbNIn5ueVak39ATjPqLQAwPbzyEvq8SMk8bG3YzTDI+mKHANN8CyN5cTMtLM0VSXlSVOVyNJnQ6XTDp54A7aWfq7ElUAx1gk23XshUNWB/QSAdkC6qPOJ9Y4Nkv3WuQV7kUC5YXMLi7LtnLF+1nI2qy522Ggl7g1mHBrdgMkkvjlnC+XySOMT13THbuODMA5ch/fVOQmTQ3IsNA6kuTGltWmcU0M/On5LZy6xr3HaGBeA+4tvvmmr9+5aq9FQp/RSoWz37qzadp0EKza+JFAAqSuSYSQTkS3T8ybigdu1fQmRTCYnsx/AmX6PDADJ9cSQxgfi56wj5irABuw4ATDBaQR+YoAlOQDWCFIjBEG8JhqK8rcRxHBfzB22nLWKE88aZf3GuoyAJAKsqKpQoqbt4HoA2A4ceHklH+G7OsDlutBhJ0Ssp58GvinSIanBIuPGuKikn0Rkj54GLcv3O5brt62SH7O5qQnJgc1USpJSyOYzVp2o2ZETx21x+bBtbO/ZW1fetk/9xResvte1Vg/iAvIyeXV15z91b0cmIFU6hE91P3h5/7kTtpqfe9XSvgZzBNPh0wVQEMF4zCPXmBivyJckEGPPlCs17Wn6u7x58ZJdu35DybWNjU1pmVcqZfkLzJGwLJJge033+ZOtCDYn40wlgdZy8ueDXcf64r7RGX747FkFa9tbdZX+8+cEcFnIMjRYn5602YVZe/DBMzZeLdv89JRV8wWbrFZtG9+lAGgEK4mSZnwbfH5nNkVjM5dm4Pzw8nn8P5dQyKqKIUDi+0Ho+PdoAsVZU/sVPw5ejzRYGpFIjPUaazEAbP6toDGBxKM+xiiAHes0fJcAsYdgRCarMwpfMXTkBVi4arLAa5J5H/+9T9ilq9dVHeJa/C5tKN84T8UD1aIOlFDNGH47iaf/9Z/+U5VTY++Y+9mZaZ23d++u2OrKbXvl61+3u7dvaXwXDyxYTVJ0PTHmAdn4Gv6agNohuAGDyxsu+lnhMQXjwnqIxAs2J/a7A6teFaMETfJtib1ivfvv8A89QceZxZpywM5lRWIOOTo5dW6v3DOabBGgn3noQTFz3759a1iW/fLLr3gj3P7Ann32Wbu7smLXr17TOiMe4L24XwA4EmqPP37WTp08YcePHxXoj/bxxuqqetZ88o//SN/jy0yMT0q6SKw22NA6AGkOTFydcbuC3FbSsA5WtUBs9E4lyYW0CH5NxN4ZnZlBwuJ8JO5VNUl6D7GDU9VExPkBSDInDgQh5+gkodgf+jrKwMZvglBEMqI38D5BArC7trXXtu1WT6zre9u7+roOkSqTs+fe+z71poAMpAaGW/Xh+cKeiH4KQUxjbEMLG5DlwQcfFOD25lsX7JFHH5Zj+NJLLwkfYLLRs3777bft/Bvn7crlq55MSTIayEryTB/60IfsIz/x43b05HH74pe+aB/96EfthXe/Ryx7kq6AOOAJt27esl/91V+zt958U0Av1+EarCnuwWOu4rAZofPwgtDhvwMkhYX9/AsvyCaGhAWVkBu7u6oCZrzxBYiFiYPoncV5qfWedNhJetDMmzcHl0HiiSoC4mXieOJ2b5LsTVQB7mlGd+vWLYFTAEJr91Z1rwCwjPPa+oZiVcYYu760eGAoaQFR4NKlS3b58iU7ML+gRDQJTBIF+JkuJ0bFs/sEca5zLzw3QB5jEeClKvZHqu8Bpd6+cUPXYn65H/Y+fgAfnCk08WPfA2oHkBksaTAZiFFTMzOaF37O6wFaWcN8DwbAc29tbKqCXCSObE7rg/cbn/QEYiSQeU3Ej3EOcy9BauJ5eD4++b5JUiYlWeK1ATh6vwVwsqSLnBjNsae4Lj5WXD8qnXhfrsVn4CoxHuHHyF4nDfTQ6A4CF18ZL17LGopYNs6R0f1cq5Rtc2PdPvjBD9rTTz9tly9fFuDIM33jG9+QveP6aEJjm3lufsfn9NyslSdq9ujjj6lZrc53EqnBzs1mtUaCRRzjI7wv49XkyMtIGz0B2uFHBFDPmIRfNOr/CfTP5pQI4m+UuEVzPc0f/2ZdsSZHx5A1FMljYggY3Gr8KQnagk1OTNr5N96wV156Wa9VzJekL4gdMYBeeeV4Irb3+LEjXrlv3u+DdQ++GbI07GFiWgB9VVWpb5rLx+KzRA8HkgCXLl/2vQNJKFWWc4bFWuRZNB4DV0WQ3zMis6VxxK8plRxUzmRck73XHfYikW+WehJGIh+7wweYkdusvDAb7Bx+mt5X/Q9JzlHFmqp1pfQA6TL53eBU2YzWNfabpDU2HVuEfUK2JezU5StXpBH/5JNPpj3icnRgfZKcyWatvrWZiE0e84FJ8fzhH4w9+cTzAzHknIYg44dT740Oi3KOWMBiDgNSphsGbATkdb2u/VIDMXg5KFNZFA8sfa6kTYzXoQxNYmnwoEH9d+O7D2jHTQrwFsCWtLeSXot0wBAnT+XjYv8kdjiTwXNwcKtHmrozuwYVLALvwkwZpDM7uQ6BchWZCi1UHwsG0kuDS2Jo3byzYjfv3BGYXSB7R+OvpBOWy6HHzRhxkFMq4eWofFUjBgGzXkpHhkIgn2W1iSdgVVvXDs5Pq6v99tamHHlsn9hkhbycbrLy1VLeSrD7AIg7OAFdMWS5TzfcLQXtOIf17R05q4ojUlDNz/k7xjuytiw2gBkOWrETEkigRg1Jyw4GtFhicnBc6gNYSLo5IwGiN//Y1wVkHMcnasMmjsw9hpW5Zu598+Dc5qSdLOCS7qdpvjEYzDXJCuaGRcz76wBQoOQgZmhgB0uSg0oZqREnTGshbT4MB2Pmxp4ye0opm0N5G+6J+WMMmS/ACA5MpGEowexlsnb13qpduXnL1tbJnlcF4mi+ipSVVezdz73Lnn7ycbt26S371J/8sfSqD8xOS/JhcWHOBoO25hURf5j50hSHRY00TLEkEITyimCRqxwMVj/30WparZiVxqxYgka20jXjMVDeIALDSdM+tFhdfxrAnyQLH2TnmXPKawGDuyRjxGrsaF3jNAFScB1AbK4VQQZgueRcAAFSJYCzu2nQ4nr0j5w9q99dvXZN661cceeJuf8PX/iyfeqvX7JutjQMwKrVmu5Lut2pmaeDOXK702GMw+wMbG8c5EY0wOfRQG/UWYjgMALG0d+NggSjYK5A8hGAgL+L13u5rAfGaiw4BFcjrHXmuP4q/QGsSf2XKo0kqZSYLYDgWAT+G/Q7lhl0LAOI3WnasQOz9vSDp215ctw625vqPl8qZq3Z37NjJ47a/Pyc1VLDutL4lHVzZXvz+or90i//qt1a37by9Lw1usgdAHLSHRqWAVlWxnT/meL5vh1wPxrgyxn6LjCw0SSmeWMRUBetYzVdgoXbE9DfZf0m0F8AdmKoBoANOxsHI4KGALJcl3RU2801hd8hISKW2ph1WD/YeBhAZra0vCyWzHYqQcc26DwJBnbqWdHKDKw1XrRssWzFds4G3ayNFcrWgj1YK1p2qmLTc1N27+bb1rh913pbO1bLE9hXLDdes9kTJ6wzPWnl8XFbqtUsixzB7Vt2uFyy9z/ysFVpDLp+z8rWFfDb2Nu29Y01JUpKVW8i1NzeExM39CKjEV6Aimo+lLpzh6MzOrcA2DhVABfsSX6H4wYQJWYkthf9NrGZAV3dscYpA+xS7wKY3+MTkk+iZN17Gjj7muqmDo03GjuWQ5qIKgXAat7L+jY5M2XbO9tq4IgDydnRbjSs3cKe9dXoVvkCaT+SmCOx5kGcHP/EFsHWkFwjEaFeiUkDG0kEAEnX/6ecEta0NzzGlot1nXSxYaByHTVwTLpyw2TYmKnhHz0N1KgMplhjT8ljfANVDCUuZnTvFjM7yZlw9nOei5ktXeOsNfZcKomxZIyjgS/XckY2/gXnXtU2Vu9J/3pjbV2smXsrK3IKs2N5W1/blG8BcxipMpppwcDm7CLAjf4BYctcz9I1sOmNMApga51TV5H0GvGRJMEhyQu3v1Hhwv1RPg+Qz5qJAHK0fBNm4rFjx+TMhsRIrFXOOAWslEGnniaA4qxZMXVTkjzYxBF4xTplPdPEcRRUHAWwFeSk3hFhHwLg9aAxVfWkehnJmQFZq8G2EzA4B0m8eONRksYtyw66Vi3mrVYq2MGZaVuYJXlTs1wxb1Oz05LheOvKDfvaN16V9nUmh6wMyZWcEm9en4NEFnjVPoAdBICwwcHGHj2PRs8fvg8G1yiAF9/zesl4JJ3PAClDlmG8VrYqDcuF8GZUOUCV2drmpl2+ck3gxoe///ttvDZhH/vYx+zg0qKtr695A8+tLfmtJfmmrkuqnjD0VEnVblo3vZ7WBWucgCsSIKyLk6dOaZ8CUgAwqBG6kj/qiiQWNvYBAPv06VOS1puB+V0sWq1Ysp36ptinHJ/4SjwDvqT2XGrk6FVoVHa4BBT2Ah9WDWBFiqgNz/f7z7f7wbv758Ft0N8MYHsM4tUrASIEi/t+APt+EDv+HeB33EvsYf0e/76+rWBWcmvYT547ZAozWVvf3LKP/z+fsDt312x8csY6XZiyaEN3U2UFJBsHYbhH5iK+f+jBB+1/+NmfVXUfvv8mEnf5nJiYVP8gD0WC8uKbF+zyxYuaD+KU+dkZsbHxIyFG8AzMh4pYkq/GfJHo87hjvwl3gMHBsgoQk59HWb/2fZKVxLYDBAQrOzkIQ93ZIOtg97En8f78HUmbesMb50Gu2Khv2UMPP2LV8Zq9dfmSnTlzRtIOsK95f8bm8PJh3fPC/LyeCZkd7NXKikuKIKXy6CMP2dzMjGzH+Tdes6WFBbt5/Zq99tJLtrm2pnOxXCimSnP3IYlrlFRJvZhgXJeJ+SBYUfGTWNRUgpFwgjgGqzo/1nNylta0NxEUE1sNjk3VEgK3U5IPSQslRvgk6Zkqa2EEOgjkEk48N18h8MTaHfWDJTGlmIjKlf2GwQDYyLKggb0DA7vZtc29pm3SxH0XBnbGHjt3zianZyXptUUcqIokB0niLMF2SCN3b0/jGgA2ayB6JWzv1O3Oyi1bODAvwtbzzz0vhjwA96/8yq/Yl7/0ZVVE84yxXqIP09Gjx+y/+9n/3k4+cNK+/LWv2J/+6Z/ae9/3fltcXLIjR4+6dKEai/XsD//wj+x3fud3BIBK8ifFp7B6vbLPK4W9St19mADgsH+c5Zz9Dz3ykCpS0LrlZ9Nz89Yfy9m1G2+LEQyzN848xp8ql431DY93k3QrtnZ+bk7vC/N4By3pQlGscxJ5JFf4GkxhejoB/ERTVQCk4fmcz9t6kgZjfTMHPBv3Pj5eU7PSe/fuCgDfrm9pP2C337xwXoxb9gXzo35ZvZ5Y3nxFixxbz73jF3C9AKmDSMFaUhzZaOjZQyOZ5+B8gdUNUM5zIK9w9uxZzTv38tZbbwkY5ePG27fsoYcf1pqGBAb4+sQTT7iPQpKBCu/tbfvkH/2xnm1jfV2+rJpodpBP9MR2nI0CSVOCgPtWY8GUkI+/4z4A+3luAFSkSyLJFvaecyYY246l7Gt0xzki/EJEL19DIkQmsDJ8gWBD8xoBi6nhurN3+3bw8LLGIli1/DzOGK5B0iXi4fv9KPlTffS6vaqBcYt9wr3BnI9EBX8bSYRIJNylV1M2Yw89+ohICrqe8JVUwU+zTtjwkxMaq32bjY810JompgM85nc8G38XPlv43k6addwwzgPuT8nNpP8d4xfjFT5i+IDx7LyGtSGAGJ3tsq+F9dU1rQVAU5JWX0EH+/YdMfcJaJyM67F8InuzJAAAIABJREFUVBKIW9fv2vKhJX9tAq1hhvNcMV+SP+qQLE5SOxBFYVnD6MfXzxc0h0899ZRdf/uG1nUQLyQTVHTFBNYAYyN5RhQJiI3oFTeiVhFJcq4P+13JkIQH4SPEPTG2jAOYGiAz/ejkT5YqhrQOvhwNtSVvFQ0Z2ReSW9vvmcU/5JMkCRLel4CNM5kKEXTQlfQrl0UcY7/DTmcM762u2quvvWrvf//7vY8a5FT041Pii7/Z2a674kJq4iiMKsUN3P/YU4+/IAa2AInUnZ6d7xn0spwcJpsgD/AKMJbgDgOs5ogOK/ng8nOyDIkxzKTC4FU2AIZRykQ5U9tBT/RwIuMWmTUGgYU3zLSlCdI9juhfc01Koji0lQ2D5YyxCU8UvaqCl4Lq0JfuC+A1ZVjejFBZgpTRRm+T38H8E+silXAGANgfy9itlbty8Alaizj/sHJwimH9ZBLtvt0VqAyQR4MOMhcOYHfUDIKFHAxsWnQQCABEwrI7tDBjM1Pj1khl3AC6LHDASDKiXlZm0hSV0USyodsT4BKNHHHWCNgBEgBhAB5Vyiz5Dwyms+EBsWamp4ele24E0rykjqAAxyQ41LRTsivOcHZWijPXAhAPo8FrcJ7i39LUriHP4lpmGC4AE9YKh4HWF24cCzyVGwpIGJHMwAmDAcRYA2JI+xyDAiBAYkAZsWjgCcCM05ayUyMN3shMq1FWYvEC6OEc8dwY8mbLs6YKOtRsEEY7euQO0tLUiGUMQ6vVNzt/85bdWduwrfrOkKnP/qAEDOM3NzNtL37w/QqCP/OpP7OdzXXLjvXt7MMP2WOPPmRFZAozJlYyYwmAzVfWCkBXSJww/jrUaM5JBhSQotOyElIkXRjZsNDdyKtDdJd9VXEQTvIhrs3KMUo5uzd+wDC77AhZL0mBtBquoUfJIYEhGucCrduSd1FpbspyMh8wRhzMHJMjCyPFm4d5c89HHntMexKng1Jfmp5wqDK+11fW7Nc++glrZ1xDjPlnPUgHc3dPzw5wrgFKzCaMpxInqXwXCNKZsSkxlqoHwoFkTf9NAHQkXQL0DPvi4EbqopuyrXGN0SDXAex9lrIznySo4Z8CxgLYclDE+dpJxIJqiMQGdmCjLwdAEBISCnz22zbW2rPxnNnJpQV79MQRO4TcTKdlO/U16w9advz4kbR+AL5KNrmwaHfrDfuTv/i8ffIzn7dOtmT52qTtpkauWuvSAyvbYAwJKAem4kMBzmjn4/sj+/Tv7waALf1kGvWVS9IEbPVdB591btgqgDnkciClakxHmkUwkpxHqQR8FGDwSqb9xp/ejMgBDIASgV6AfIAtgEgEf0Wa+JkdXF5W9nmbQEPayK4LyHmH7eM+sCNdqm/GS5bNFy3XGrMBBUDZorXRbK7kLDtZsfHpmq3dvWv123dt0GxbuUDDwIpV5+Zs7sQJa9SqHE52fG7WqoBxG+s23mraB84+YpODnnXX71l/d8t6jR1r7W1bmz1fLorFLdbIDlrQfW9k26EkfEo2FgA7unkLIE2N1GJuNb/SJc3JSYc9xutxTnkd+419ygflaGJ6klhK7DjGT00T894kFukkWNiciwS2gJOwEjhvqRChCiU/6FmBJlUCBGFQkODpiwHCdamw4YwAvMYWoQF6YGHeZYqae0rSAXTzQSDHc3rpO6yDnNjQDmCjr0lCoqKKGGwSjETsBrabdY9tlBY1rKZ09nBWD0vvk03juWExwQSgyeR+rwHsaFPyIJytrvvmbHUlCmAWqgKLhmkF2c4A9zxY9A7nruHPge5SNmqkJuK2X4cE4tLiotbQhfNvWBed/K0tu7dyx4r5ohXygL00smvZ9u6emmLlaAxpZhubdYGpsjdD++mJeScqUK1CItBB69EP5jBAXzFrlLzxpDRzqwCq17MTJ04OmS8EjwSsEXBwPc5WAl8+AsCOMlH2Od8DnkTQE6XQvKdXkjkDM1hOowlF2e+++2/DpGICE8LuE4BFcBeVfgFkxRkvX0YEDZIXTjiQJAW2gfkDKFJDNJe4IZlCGX8JeToa65ZLArCL5YJ1Bz2r7+za6nrd6jskSACFx9UwDlKDGnflWSf4R1055tgjPpw1Go349n3dd+zZxGaOuVIwPqxKcuee68RHBMLhY0eigJ9XygWbqBTVAwamNXJ1+Dv31jfUpJrz9x/+j/+TPf744/bTP/VTYuP5me9rBXBkbnbWpd2SxqXArlQFpTWSYgOdaiI+dDXfMLpp/nTl6jXZG/nA1Zr8Jq6ORjjnwdzSggDsEyeO2/zcjE1WKzYO4yqXs73tugBsZ0F68pFyZRIzDlx6kCtpIrT18W9lC70ilCOiVNx/ntH1H+vJ/dxv/+H7w88Z/T+NyyhAEX5JPP/9AHaUQ0dyMcDC0Xcc9U9i/Wsvyh9ljL0i1pltzn7iXCM2uHjlqv3BH/6xbW03bHpmPtlClzHyIBnihjcx5JprAKypid2zz5yzn/iJH5e+LHbq9q1bqd8ITQNdUvLG9as6Cyn/vXblst24dsUySFPUKpK4I/7ChvH3IqUku0LzReaG/e8NlvdtVIxljB33w1qK5JTiRhjb0lN1AkvYh3Bj3FYFYH6/lr6TCLD720guFYvqP7O6vq5y+PkDB+zCm2/q6/UbN2xyckrAGPsKAO3g4pLuheZ+AKfEWqyBY0eP2OlTJ21pccHGqxX74hc+b1/90l+r2rK5s203rlyR/WZ8ZqaccQpATALaG/xl1dybc68ISw/mLtI3ANjE14BDsK2HciFmJSS5Mmn+kzyO9K3V68MlKCSZOKwacLIPH/gxJEeVKFXVisdcxI8ig0mH2SWmBFaPkDeU5FSiui//iXOVxAiyWWhg1xtt20UipNG2ehM2dsc29xrWHsvYqQcfsgMHDwnA5gyVTGdiwTKvQUThHliPoTGNDYvkBV+JKY8cPWxPPPm4Pf74EzYB0abRkC/zi7/4iwKiiJN4AK6rJFAPMNVL5X/+H/+8PXHuCfv9P/h9MR8/+KEXJSGCH+gVRS35U29eeMt+4Rd+QUCbGKjqSQWOQMLOY8yQXgn2bSSASfxGQnphadHmDszbxtamGplSxb3b8Epb/C7K5gHbff9ltT6OHzvq8XmjafX6lsiAAN3MC/PEGY/0CKxjTfHAez4BJrMmkRtj7xHbEjfWKmm+83mRpra2t8WQ5YzkmZFCgIF+6tRJzQM+HADw3Xt3lcBE7uPG9esClDmfSerEmRLnF2c4n4wBcyZ/MjWlH5XzEmMbKaVtb6rI2sNf4LUAenH+w+4FIOX6MKcZJ/4WkJy9R+NU7D7jAqsTv5X3RA6C6916+6Z9+s//3O7cui2gkvUAOKa4YYhleMzHPOLLhR2mASGEGvYHz8I8EatzT1z74lsXdf9x5sq3SNUsqp6DYEEck342mqzzDTXaK8xJonEWjJ4BwtVSP4AAgtmDnKXRUyLAbV7PeDKnnC9x9oSN3PcFqULcVVUNkjx8Qi7j9+HLMRckErivaKrINfE7bq3csUwxb48+9pgq7QBC1VhY2FJL5xCNnJGEjPnnHrWe0XIGXN1ziS/HlfYrBWOcuOdRfJBrs8f4PWMNw56zi+8jARBs/KjcCB8ybEAkK9gXJM5RFgCPEiYo0kLPvvG1r2uds9fvB7BdJz7VOfW7tnhgXgAt9yKAmR4uXb9PxlLgPZUwqRKWeBJWM6xsziDOEGzW2ccf09gJG0s9iZhjVVWlgy0qkNQ7TevBGzbLTicfkmsQawQDm7EPRjRVf3E98D+IbxBKmG/XLy9rbngfjw9cJjF8Cyr7+Rnjr152KfkjoB3yK1IwfSSTkZXtDJsaE695v0QIm8g0OzP781/4vL3rXe+y2ZlZx1JU1eAa5vwdVV/EfMxDyFEr7k0El7GnH/tWAJuDD2SeBQsyj1yAHHxplzmTVzRxpEbEWXEAG8BQhnwIYJu07cQezjqDWqB3agATjkgwsKP0VKwJc/0/ZQVHFnYconLqANphd8NcNcoHWho4/l4OUerYyQGPQ8B9oHHt+sxuKCJoB7AnYAG8AzRRpj4BORxAlDztNlp2a2VF+r5ieHF49TtWLiG74WxpANh2xw90dWZmwnv7BzULCGPIW4mp2vdSChyR6VrJlg/M2ngZ4M41aqOkGaPKRoMpjjYujfs4lNDlxoljEQK0AyazwCiH1s/Rt1MDR+bGA+kIMHl2tOtwUNnsAdwC0vhh5F2bBWAn9jp/M5qtBGyV3EMqo3Fgw0u+3RnCiNORvqbSKzYJhyIHnxwSmG2NxhD0iyZXABJxqPF+XhJFI0jKt2HgJe07NPSYLzH6XHKEe1WzNZUoesYs1gTvF8xMaYO2u8rcUu6oRhXSns7pECNQB7yuJ5aAgiJW+4DAtmebjZbd3NqxVUrk6hx0lF27JhwAhcr5x8wOLx9Ux/BrVy5KAqbTbNiR5SV77JEH7eSxg3KlOXSDga0yc7JWlarmTIdqNMlM3VjVOBWQp9tUFjCamfL8AD08L68HXPKmZuislgQs8zMcKK7BuJK4ESDXaYvNDUtDiZzUaVl696nsnq8CIGCIp0aoOiDRa0Mft9FSEAyABJsLjUvW261bN7Vea7Vq0lnPWdNy9su/8bu2vuss8Sgf9lK6PTHaSb4AKniI6ACwyjmTLAScOQDsmN8A6vh3BD3fCcCOvwnAIwJWX0epKUM6sL4FxE5MXL8zR1ZdpjmB1R6ZjQDaSF+k8CGxtwlYeJFYeSmDLctBsIJt7Xelc55pN6ySNTtx8IA9fPK4StjHaC426HgpOI2UYC/WxsW0/tJLr9tvf/wPrJerWDdXsn62oBJPT0j1rNVAew7tU4KW/e7zCmxGGFHfMYD/LjCwe6y/WtWKlbJ0nVtiYLtMTrfVtrxlHMBOjEhfa4nxTjKTJEwKycIxk0MdEgwJ0AkA27PsSTMXWwZYMmyY42vw4OHDqroAwC4gK0KSpO+VSWNqbkM1DxrXWWtAf8L5agBumRXKVRtQQVEYs2yZcjETg23r3rr1On3LlaqWq47b1PJhmz12zFqVsjVaDTs8NWWz+azV2k2rNRv2/JlTNt5tW2f9rg12t8XEJ1EFYwJdQkAwld+RKG235YCwzzwZV9B5gIPAGR57Y5Th4Qkegv++gp9gygT4zTIONnfoqeE0BZMhAAeAa8ptS9WqTU3PSE5EoIJKdpsuSdRpWRbQb6wvADuDM5dB15NKhI5tbWx4E94oOU9aZ/gVSGeooisx4GEXYc9JlgPakOBlRriP8clpK7COsFcwB3IFaUDDSuYcRQ/bGwQD/NJw1qwAYJZYBp5ETQnZxGJk/N54/XVpTgPeTY7XFEQyDrD2Mjmq1Bw05H6GLBnZAh8vEvKwETj7A4zlutgLAiqcVc5rfArdM4Ag0iIAPLu7tnjggN1++6Y0sAedttU3Nmx9bdVyGc4pAl76RnSlgY08QLFSkxTO5ta2tVMz55gvn/d9ALvfc2Cfe42PKBMPsNqTiw6whiMcQZSStHNzcnBh7OB8h4+GP4ddevTRR/X7SLIo6ZDAC3w8nPlgqeITKJmbySgIjSRjVOMFgWEIGLKeRpJtfD9aiaMmNsknDJB8FMCOZKhIFQmEVTCqyi3X0g9WIwxexo79L18JG95tS16BP0VGpNluSs6tVK7Z9MyCbW7tWS4Hyx8mDM2PYZKSFHPZAeaQ93lngmGfrfUOfzfOjjRREcTHWASAEIkHxiKCu2BqB9jC+KOBPTNBGfxAEjucXUjdrW1s2db2jh1YXLKf/Hv/tYLTz3zmM2pohiY98woDjXPXq76c2MCaCNA65oRgSDqUnbYYN9gUNW2ccOkZWIS6XxhLhaKV2QfoJnc7aq47NTdtM/Mz0knEjwLAnkFyCeICzOBCRpr5kj5Qct6rDfHVwk9w5rXLB0YVYQRLNC2KgHQUoIv9EiSM4Xr7FqDa/cnR38dcxn6KxIliCnyqVIUReq+RoAigIRJFcc04j+P3QxBbiSkHDQiKvXrEwcaBkpN5++o3vml/+dkvSDqsNj4lAJvG0+5HYae9eo9m0tyX1kuS/Xv++efs+z/8fdIBfvXVVzVfNGU9fuyYLS0t2tT0tNb7xoazirutpt1buW1rd1ckg0HSR/snSeBRbebP6mxhsTHZYkmCZfS5Y+xYW8F85Gexh5VU69LToDXs7SP7lHxBT9o5yMG+ho+M3VGsIbJDTuc2QOv23p5t1rdkb9/7gQ+IgfvK668L3KO5OvYVHVh89LfeumhHlg+LNSq90nJZZ+yZMw/YiWPHbG52WlJXsK4/9tF/Yys337bxStnqq6uWYV46bdsB0EODHgmKVO1LjITUSD6ddYwdMWupkLU8BCyIT3wqznaWtfSxAa+xgUkSh7GNcWZTieQzkryUL+DUI/0cW6R1NeLjinksQNF9QdczdZ9b8ZTOSfd1ideUdE3J4U4fG9IV+3q3jZRIU9/vdfu21WhaL5Ozg0eP2tHjJwR0cD6o2i0l4FkT2AtAn0g8MqdRscvvSH4988wz9tzz77JCCUkZP395trkZ2MlmP/dzPycJka3NurOXEzDebrZtetolDP/JL/wTe+DB0/bq66/aqQdO2xya5uWK3V65IxBndnYuxbV9+6Vf+EX5AQDA3nzOZa9CQ5lzX+ssyHapshIwXNVo+D/lki0tH1IVDv6letG00K6HQX1clbCAxa+88rLG4OjRI9LdBmQE5JPWv8gWbmsnJibt3uq6rdy75/rbgG1o3VYr2sOsqc31DdnpxcUDsn1IiARTnOTM/OKi7G2AWOyP/+w/+U9lo4n9qboI0pqqbHJZ+YoA+/gm+DDycdLzB2s2gGpATRqjBs4SAC3/Biwn6QDgzjrA9oR0WACerDfWQZxjji/sj7X7mk56WTjAebvlxI5WS34JUms0Y3/72nX7+le+qnGh8SK+M1gKRJnoiRW2GWxrGEukCr/wgUcxKuyLGgTu0YfEP+I+iUmCDTsE+RL5Uk3kU0xLbBu9QOLMGY2/+FmA1wHahqQbP+9IbtKrU8KHCslAncUjFUDh98QciAXdZc2YEgQ0N2XdMW7C/ra27Itf/GJi+jrwyf2QRMDXYz3nykV76umntV4q1co77A22jflnTsTCpYozNZSX8gLEjr2GcC2uzToCWxit8OPeHEx1xQBsUCSJSAwEsS/OUN7Hk6LOWAdnkrxOAoF5PdcJwPve3bs2PTUt/EgVKGpPkrFvfv0bduH8eQHsGMKIP5k7b9TqfcLGBl2bnpqwWWLvggPr6hMI7jkCYKvvRyJacEYTEyApTFxC0hn7R+UCc0DyVNK+SfkAMFoV5+nZGRNhYqkJZLCkA5tjDNQoMlU/qfIzyURiiwIjwW5GDwzmmrUMESDOTGw++IviEwBoqgqIMZBDpAIXgvOu65BjQyQ1kneGOIRdyBqSmk5YKrYi5F6xZ7zPl778ZRF0Hn/scfkQ/B7yK0kqSQ3vbDugvdfwuC/tzWCQj50bAbClqYxuZSYjYXdAR5zO3b2GgBeCKmBCsQszSDm0LEdJcCrNdvZ1XoYBMNibJ0Iwg5HrjRG1ICXr4Vs+Nus7mAeprAMEPzrOCiAdcQADwC5JWiOnA5SNHQYmjIFAbPRZ5AzkBDqrrC018gOMZ+ECjvL8nWZLiL9kCRQYUzqds9rklK2ubwjAFrNSznDeSjlvWAgjF+dQAfXAnUc+0VJF1gTH2psTopGJ05C0Kfs0IaNpx8AWZydt+cCMtM14XhYJUiXS7ex7E0OeF1AAXVGyzbBquT8Jr/O7AfR9XlvUV17bhGVAIzJ+RpMTMWk9i0QwrgAvyXTEJhBYg4MTDOwcZWkEW+/UkhQTP2W4AwwEwJYMS2rCwcFcG68qQ6VmHM2mi7RXqwJenTXv3cldJ9z1R/e1O2nGmVOigOtKkxSnDm0zskRJ4N2Bdm+eQWYcx1mOTWIkxZphjSsIIBkzNqbDWGXLaK9S5q5ETd8azYaXaSWJE0ps1RSMYLTZttX6rq02e3ZnY0tsDEmZZMiGuSMj7W0FZ12VA3Zaeyo9pqP4oYOL9sxTZ+3owXlpYZNFxtnxBjxjcs6R00DjMMpqgoHN8+CItRt70uSkLJ8gQOWxSV/RHYDxIUOF6gHmn3VLdQCGCdZ2fXNDQv6A0YBzoHA4xADvUVmB8y9965QkCn04BpAmMVpLSYqBPcCcUM7P2iU7i3OEZuLOzrb2IiAqAXVxYsb+r9/7U3v5whVnYMgeoA8FKNYUO4WKAQew9xnMceAPNbtT1pf7EJskNZb15Ml3ZmA7Q8XZjqMBVADYctjv0xiN4MrxLmdacvOJAOHOTMKDhoxhGtkSXCY1EemCYpsUSjir3FnbfnUFIQDZaniH9mpHICBN8BZmJu3UsaN25OABJb0y5rJLM7M0aWzYK+ffstcvXbPXLl2zXG3a2ubVAsyhN+JtC1SURE3PEzKjzz60nSPPPnzmkW++KwxsujNPjAt4bFPOhkyEtK461mt3huzrLDrF6cxQQJWCXmRG5FwkKShuLwBsyVEMZQicge2lYJ6c4EAG6MM+s8Z93ZgdWj5s9d1d20Hnna7xMKGTtBZnGO9HsJmDsQ1gC3CCHESvL8C0z/4dwBgjOkeDMmsba5vWGWRsrDph+ekZmz1x0mpLS9ZN7JjZUsEOoQXebtpCbsyePLpshcaO9TbWrNBtWZF7aO7K7iMTRCJIElKNpgIBgEPmEPsazooy8alkjp/hoESzFpcCgSXRt5kZB6Vi3tmvBL6qnJIURyk19fBEYIAIHsARhLWsQgJlekZ+gqQD1A8BDewxX7+wrgddy6S1RyPHQnZg5Swa2dt6f4GIqfkj5wLA1N7utpUAdtEc392R/rOces4BHCcY28xfrmC1yUmrTExavlxRIqdUHbc2rLBOX3/nFWScEXkrFSuqdqEqASdSDeAEinv3bTmJ/b7dvHlL7AiSe5SjSuNSTmDO5ZS69ANwzVbGCrvmgQRMagesvJN6Z8hgJyDlrMbJHa/W/H2R8yEYTJ8uc5KxgwcPyTF+6/wFu3HtqnUbDdtcX5NTJ2cwX5SPgf2gygYAu00SNTVxo8mmawI7YOUAOjrgzsDOF8rWVwMud5DD1gVIpr4iiSHpAU9XwX2AvMzb4eVlrSvWYGjoMn5BQEDjLpj9jJPYfQQaJFGx0Yn5FMEKLCCcf5z6YBQHYB4BXTjxfc6rEQ3A+H08b5Q3RxLHAXx/Vr2OEnhA/sQWVTNnSdTgLEth34E29PhhmyS2tuZMiSzXsXbxJ4Bn9Nf5Da+BwUZiw5ky8l8xOzmC/rYcdogPGP0AfLmvYHONnkHhr8XXmKtRxhbPFvMWr+XfBHQKrFLQE0xGJEQAsJHFQQLIq6i8Qmtnr2n0r/jP/873qrT413/916UTi7+If8f7E+xGvxXGO9jeAvcT24ifQYCJ5BpNewR+7O1prRBbCFRmjdqYVahOUVPJgW039yQtNT0/rSZoaApXy0U7gNwaCSIauhaz1pHtomHhmGwR3wNQ4jsIlJC98ApMly5MlVOSZ3MAOz5Gzz4d40GGuU8LOP7ufgmR2D+jIPb9ALaYjUkDm/gmrhVzGknjuEasjbif+Dvmi7gDvzOCRXxHEq6Swclm7c8+9Rf2xptvWasNE7Qo+0eDUiXycnkFiFR7IcfAShZYtEMTtz07d+5pScWcP39+qBvq0g5Nsaa+9/s+bE+ce9JW11Ztd3tLtrnd2BWQDcFme3NTQC2f8sFJNitRRO8gJJOw4TSXf2cT6OHzpb0wOpax3t0OUXlCYtAT0kFacIKOx5bcL4kRvKyQpRieYdmcGNjIQtIPiGZVx0+dlF2/SZPcbM4+9D0v2muvvyEghIB9u76jKZdfAcux3dR6fubc02JfE19SHYO//7F/89u2ODdrD50+ZS995au2evuWjZdLlun1pY09PTWZwGFPsChOJTZmXSrhknF9a6okk2wIfofkQ6gkoJEwVVus55QY0T5QbOeJAQHk8pv2/Vj5R9i2JMHk/nRqRIwNkYSCnwXYOdk9saydJRt/y/vgpzt4DQljTD0wOBNhYe9RvQqpDJDRsrZD3JnL2/T8grTvuR5Ja4DZAPvCF2d/kJSP5rGAas8995x9z/d8jwBsfo/eOI3TOXuYD+ahvlnX9z/zMz9j169dV4UF8aaToHKSX+TveI5/8A//gT3zrnO2Wd+0Y8ePi9RDHyMYrYCukJcczKvZxz76u/bxf/fvxKxkHdSS9BBybpxVAarF/mcN4VNgk9QUGd3/asWOnDhmJ08/oPdAVWKv0bbl5cMyPxCo7t1dkTwNDX6JlzmnAbUZJydheMUp+/PoseO2uro+lHvh9/iDfmaBz3QEMCH/QTwvqSfwmWJRbO4r167Z4vKy9pGqoME/Oh178UMfEpsZu6yELdiPGirDeEW7Pqu/VwPGalU2lWtyb1G9gY1ThVoiggXA+o5qqCSDwPPFeR7VggFkC6RNiVG+5/24lmQgdhuOD1GJrgSek+sgFsR6wr+6dvmKiAKf/KM/Er5D5RAN4gWQoZGcJCp93e9Xnkm/d2/P5RrKSDIg2UAluJM7eVNkFlQtmrCO0P0O7CHsEuvG1Q+90sQBbK/2Yn1EcmgUvI5rCp8KHeJUjSJfs4IPS5W4SyMxJowvv+Me+cAWBvDMnglAW/dFLKPeLwXJvMG8J34Am6HShL9HzoXv2YvhZ0m6gTVRLNrCoSV7+JFH1NCb6zFeQVAQoQNiqLCD/epN2Z/UK2/AGT0Sv4WPGklLGOCR3GJt8BGxiqRfk43ndRH3B2GBf0uDO1X4xd6MKlJf0y5vIWAWmw7jeDCw86+/YS+/9JLfG3OmCmDAbZc/JpGE7SW+AwM5uLQkP13xp3rWOHM8SEPq65T8CeabuYP4QhWGqlhShdEzzz5rr732mn7P/UKm1B5IVeaxDphXfFcS9cEsx+fiI9YD+xTbzTjxrF7t4nGeg9hgR/ifAAAgAElEQVScmZBdC2n/Q1x0W8Z9Q8pkjbL+1EuCa8OETpVt2BMkDSMOVCVl3u9VkoMk1dJ9y4/idSEHnRwufAvi1/e+571OwsSnzuWkuc68UAGJXwGAjQ8RALYS2ChaPP3Ic9hYSVuIqQqrOpuRhhkHOqUjsCFxbGEIRXMQAlWCOpoJ4sDLMRkBsNUNOQHYzmx2SQ5vQOGMUjY1TowMUAKfuI4c4ZEyyHDMNQiwa1M5BQd+6NrJcEnawK8VTk/ogQWAHcxSlZiTpYlFBqjNM1ECkhax2CVF15UjOL55+44AbOl/qwFM3mpldyhwGGGeAoaQr6EpEM4i2sgEimRgOAxU6ifHzTOH/K1YCtazI0vzYmBb0h9WEJJ3hhfAKIsXxjllrOjPMYGwegALuZbAZ2lLQdMv6H7cyUO7mHInmN0sYgf2IshjkfA9C5KpwkBp8+RobklDBQeG5YgnVnUA3AAYo8Gxz6Ozd/0aDrYUS97xFYOEoYDBIMOSQCbJmpCEAFCkJCJtTD9Y2Vg5lZhzXRY688eGBYyV8yTWlAOYAtALzKcz7MWmSswsJSlg8QF+AGRlsgJ2WP9s7gGNUdg43Y6qD9bW1z0ownAVSgI/+B728vpOw27VG3Z3c8fWYBECuDHOeYIiwCsXk4DVPFmrinXYbzekmXTsyLI9efYhGy+xNzo2MTWZjISHw+wJAGiJ6KeDMwysDGQHEHvPrLVrBc8VJHkED0Iwo2hXK0NNAIEpTiBJNBZFd+j2zRsC4wS2JV1aSvsBTgFqdBBKMiWbHJ2GjJNrWLVVhqzAKgEvrn/NvqpYuVqzR88+prkGwIblw55FX43SxcL4jP31G1ft9//k00kqxNnVsMHEFFJptUtxBIDtjXv8lFBD1x46Wi4VoUxf0hILh4ivowD0qG1g3coI3sdsk4OR9kdktUeDqmR7dV/Ub0qaOTUZHEtNG/VVgSSDN6YmjzAvaL5HYMH3NNvJJcOO/fA2g86qUlZVhyfLoyMNVvVt7dAsoq9y6iNLC3bq8EElvADFCGRpMvvyG2/aNmzf6qT18hXrZvLW4QCm6kTNrGgSRB6MPeMM7G8HYMdz/k1fvxsAdlENHCcsWyxYA1kUwA6tQ3yDng2oEuDskXa4f4gJnLTPgT1GAexwBMXaRVM7BS+jDGz2vJwxnDjJ9XQNOEpA1WDMDsHA3tsbAtjNblsAtnjyALgkNkku0mysWBKAXW/s2R5rSd2ZaQrSEHMq0+nYeHVc5wDNSrNzC1ZcXLKZU6ctQzKPBAXAc3bMlifGLVvftBMzE/bw0oJld7ZsbHvLSr22oV7f3q3bztamgllK8zhH97a9/EvlyMXisClvAKoBGDJu2N7ozu5l2V6CTYAWVTmMl3QNy97sCEenNjHu/TASk2nI4NCe68kesGenZmd1PQAr7UXK47AlVBEANHbb1kceZG9bOtiFsZ4Vx7r6vUrT2i2dhQ4S9yUdUquUBGCraufuiqRvOAcI6LRfMjnbw6kCcK+NqyKpWJsQkF0en9Tv0ISG7SS2codkD42EpwT4bsMwKJRcf1qMERLP7nCzn/7qr/5K54PkVAZ92xLTvaP+Bp7Qh1nrZ3sEst7kE1zSGx8qmGs4K4RxJlAVC7PVTFVrnFfIsRSUYAThdMa4n/mtRssuvP6GbQKkt5rWQFojyabhm8HmwpnleeiJscf9pAalJC4lUZKcZw8GE4Ctruk1b8KVmIvsnwBBBfamZnzaVwkkwp/g7yUR12yKfaLKKuRNtreHey6CCthy7BXWaZT+4a8R7AiYTomWWFcwsIORFffDeo3AyRlh7vSL+ZwqZQL4c2aKA/bBDg5bH4zaCMZYE67FiNycA9YCRCndTHqTkhFCrqFL02zGwRmsOlcAuqFB6tSmaY1LlDUalEbv2ezMgttz/AH5nEjwsW9cgoUDIcjvEewOA5IEDHw7+xtnViRgR32wOAcZB85vElJ8BAsxAjoqdyqFjG1trtvk1IzOcJfa4WvGnnjqKXv63DNixP/0T/+0AlPGhbUPoIceagRScd46OJb1RrsJ/GXesT0PnDmjryt3V5J8Qsl2d/bkd0p+MJuzarmquce+K4FYK9vU3JQYhKdOnVAD9oMLCwL5aGJN8p5EF2uc85ikiPilAG/q91BLiTEHsj0Jiu+XdIA1N/sfowB2jOlociHOyfARojnw6Pk5Ol8BGMT+Cz+aeYsKmaE/MbL37r+PmO/Ym7IvyVfg/CIoVtlxLqueDpJ1GJj95m//jm2h0dpDzohkCom6vHw55ACQRmLdA2jprEAyYGdb9wYoS4k8TLSQGKI6jrnH1h06ctjOnH3YnnzqSXvisbM2RmO5m28LvKY6EAAbpryIEUMfXbC7N7zPZuze2or28H5CYH/0GNMALeTfjjRoxe5g+wTUpzL8SP44GzfJuohx7EkqP/McbBJQQuWoZWx9a8s263WV48/Mz9m91TVpAx87cVLr+PqNt8WO40wiwL93957rQ5eplCnYiVMn7PjRo3byxHH1kOGM5vONV16244eXbWa8Zv/xL//Srl+8KA13GpDCwlazPYFu3vieeFJVjyJ5uWwRPh/fM46ws4ljAcfUayqXtWZjV+OoZl6JNBQVNaq8pBJBFWSJMJV6RLn/Q/8Pr17036fK2yS9wj7ijHW2u1ffhERLgN5IKqrHQqo+xHMjgdps96zR7dku1UH4trm8/p0pla06OWVPnXtG/hQxhMrK0zkZyU3eUzIE3a6ay9GYEX3kiIXELsxlbGfPpdP4WyQQAGyJN/7RP/qf7cb1G5p71rRAl1xB1cbYBOzQ3/9v/r6dPH3Czjx0xmW+YAUjcwIGkssJGFbMXa7Ypbcu2v/xz/6Z3Vu5K3tFpYiqA/Clk5xZ2G/Wl5IqJMuoLJX/b5avlLS+PvDih5R0391r2cGlw/LD2HOSu2rsiUwHOQ1SEeuDvifEtFS08W/sMAzYw4ePWC4L+NSQ9jUNFgHRSEDxN0iOHVo6aHdX7tjrr7+may4fPGSTkxNKxh84uGSf+sxfqmEu/hfvy9nwQz/0QxofMVJTdb0nkDupF5cn4FwawwkN2IMAURkPxkKNxZP0TABv+JYBqvK6kEzh9bH+2Mdcn7MrwMo47xnbONP3z5wU44nNLFaakxuQPaXqvNm0lVu37a8+8x9s7e49sdCx+py/xL6yTdoDXtUxjBfNxCrG742YkzEB1J2VZMuYbay5/jTPRbJPjTdTdQk/jwbNqTR3H7zWRnLSXrBruV5Uj4XfEz54JEjCT+PfkCv3msRLnmTgd9g4/S4pF+CPubb9foPD8I/w27F5YB+c5Ui9kbDhGdSvqlzWXrpy5YrGnLUB+551ik+A5NJafVMANnuT+QJwjabN7CnuSWAp+sYJdBT2kmSOSCaAC4WvEGdtrAXeJ5pKBqs/AGqtmS7931y2jvvjZyJpJt3yaLYZoHqwogObkl+oc6+lfmDgXfgIAKgvff0b2u8BYOMjkvRlzTJxNJsnXQx0cvTIEe09kYYgX3b8fgLAJmHllSxeLUWSHqyuVKnqq+xdu23vfve7JVul86XkMVcA7bxWCSOAd0n6mVXKVa091lDsC9axko+J5ay1k8Z/tPqQ82Nvb8fXOEQVYUgOmHMt5Gc5pyVFkvUzlI0gfCtJrUhTv9HQGQPoDitfiSDiuNTMMUixXF+yvglv4TlYXxffesueOfeMTU6MJwza++WwbyGr4o+HhEgKrTxuABd98tHnsa+uQ8bgUmqTRfKhahOTlKisSkIBp0iN67xWTU48DGy6gAPhcFOSD5GEiJdCecYi1RqlxkcMDJk9BoBJVtaQkrXM2LBzarCtGchgowg4Fasr6a/QxTxl/TCy/NwDK1iwqQRk0PemhDgASf8aAF0Zt9R8hUHn3zC6+FR5R2RdEjOSwaE5H46MGjiin0kmrlSwahEjTJAIxKSRkGPE4VTf2VMWN/SBpcEqjSNYf4iowz6CUQ041bNjy0t2+MCs9WACp+ZE7t15cAqgqYwTYMnujiZRWsmUTSPbAOuk1xPgiqOJviVOHllyFiIBN3IijHcYSuYsglFJt/R7Mshy1gp5MfEZKjneETiiQY0jxCJWqYJnfgQSJeY2LF42EUaHA5PNgqGAtcNr0ejCgSZ44OdhyGGw8xxcUyWCiWnGAc6hy5rSZlP2MOfgrEoT5M5rDarECHkXJVk80OZ5uQfuL0DLKE2Jw5fgh9L8aDYEeK2sJqVZ0hCHucJY5MRaQ9vt5saubTXbtrlV11h7c0QHw9xIj1lzd8dqlaLkQ6zXtnc985QtzM3Y0vyMzYyXrNdtSeyeZIDABErOAG9qDjhhMJSgIRucmn6JaUFpfr8tANOF9f0gx6DARodVhdHxplEO2OGIArgEQ2Xl1i2NJXOHPh8MbO+u63tEDReRKei4nIqMGuBduZQaTaLn7s1KvRs5BjqTAOyqHT12TKWWLlHgulAYKmXmx/K2m63Yv/iN31IAAWANwDQzOy/WpBjtYwhp7OuzYhz9w7/2Om0FppG5DQA7gs/RwDIckwgGdXil7H0AnxGYcu1wKEbB67jG8A6kPZWaOSYvPmQmGD8FuIBJArBBkR3MTlWYlpEshQejirkSaO8lnr6OAPKQNpIGoqrae579hZGdMZuslZVpZs2gr9zBRtOcLleyVn/MsqWKmLHcO+AV9qpaKth2fdsKhfK3NHGLEPJ+YP9bgJQkxxNjdf/fO8DjdCD//p062wAOpfGaVacm5URv7+7a9u6ODkDZYl4CuEwzupQFD1AtAGwv+UoJh6E2mTPu1JiVPRO9HVIJ7LDElnMgT6LPHcDQTV0OALvZsDzBRMdZ4bIx0sY1K9PdvFyxZqNlAwKpTtsag66NUbHCim23rUwydrdh05PTdnd90xqZnBUPLVv58GGbPn3a2hmaFu1IQ7eSz9jByZq17t62hxcX7KH5WSvs1AVgl2kaV6Cao2ONnW3NOydNu4FcVs82NzZkJwk6oqM8Nj3YC9EcGbsW5bnOooah7nqxAqd7XQFLnA8kr7E57PXpmWmxT6JJH+crjiprG/CI5TY7N28z8/MuI5QYn4CsJO9gW8O+zpII2N221k7dNbHHejZo7aghMcGEHDGtT2/MrOZF6E6Oj+t7GhcC+lJWC4imOckXDJAWCZOJmVkrVie0/gmaB4A1+aLOY+SMAKkJuNlrMKhgZfO3eWQLCDSTDr+zbfsCeT73uc+pCQ12mGCNvUcCDjtDaSTmPhpbK3Gaqj8kA5RkKZiLrbozWIKdLRYRjVTVNySvewG4ZpXta3Jn7PTJkyqDPf/qq7azuSXwemvD9fqYpx3OR0m3FayFbW93Xdd7LGNb27suiaKyu8RQTMz4CBho2tLr0lAaEN7LsCN4wh7hBNN0SoFIYmFQmTRaucK5WqLJNUD93p5tbDhQrTM3mxVbk4aT2CgPfB00obIpqtOiGzq2BFkzxpv1Fs6vV9ftN2FjzxLQ458EGD3KXJZ/mZqSRgAXgEiczV6i6U19OPe8p8pA84JRBKgQACldzGC6kphwm8/ZqnWoqpGWmKyYb+xOPgeLpWitJj6RA2Z+jkBwQOfV10KnRfl7sB2dJS1QOBE6RrWrAxwOdjX/ZoxGgz75zum5+Ttez77ivQJMjWsiIZLpE4Ds2oHFg5Kb2Wu2tXaqtQn74IsvKjH1W7/1W5JQoDJRUhwwfai+So1dA/xS0JR87wjqeU/Kk2FolZBSqNeHesLaKwk+xiazhryhtlcU1ne3rTxRs+m5GVtcWrCHHnrQKqWSHVk+pPMALf2xDjJFNJotDnu+wGiimToAi/ptsO+4r5Adk7/v498luZUOtlG/QI0kU5IiWHGxL+K84+cu/uV+l/okjOhgu0/smr4Bmo4C2Kx/fDSXY9hPwjswvV9VFPc19GXiHFVs4I1pBfYCgKYG4BBB8J9+9dd/fRi37ew2JVVErEJjd86C1ZUVJQSRCkDqirWMTQdUfeGF5+3ff/rTSkphB4gFiUWIW/QcxYJY8sgvfOgD77cnH3/MagTd9CvY25XEC0CtYi9iBEgPKXEq+6MqVE/+MU4qfU7BdwDa7F3fO/RA9YQe6wPNW+yvGkEibzciI8dY8DPOFK9+oaGwa3f6hxMXSG5uUj3Td+1vzrAnnnrSNjY37dKVK3ZgaUlANoA9jFSqLF3ywDVL8awBJN/73vcI2JuZmrKb166qLxTPfvTgknz+z/zZn9mFV162iXLJCsR+zYbNTk0pOAdsFJAtxjXgCBIgLg2CvBxVvvjiDmRHNYE3fCSOjGQosblLyOz74ewDwAfGAhIUsV8jrQsRQdhDiUAWMlRRnRKNjllDksIaSQooJk0JFOyn9j9rX2STjJInEItI+G2gD8zfA7oAflAdVa3Zu154fujHs76wzUpK7OwoZlw6eNBmZ2fsxz/ykQQCeYxJ/Ds8f+ubAoJoJsd6hKUHm/cz//4v7BOf+APboS+RqmUBfqm+LnnPhUpFIOSP/OgP24MPnbGnzj1lb5w/bydOnfIGaQAtNJddXU3VHE66+19+/h/bpYsXrd/1XirEZ+xdjy2p6vZxcfvgjaArNQAqs71OiyZNVhqv2n/1kR9TlSlEIqp0qDTlDL16hUpU92fRhIWoRZzF3qTiC9vJ/MCQ/fKXvyy9Wpwv2LP42TR9ROf52tUrAiSRDznzwGmB3VTOsIneeP0NJa1owohUzpXrN2xqZlrvQUUM8dmPfeQjGk9JxKI1Xq3onAFLwVZiJxwPcLyHSj6B0anaL5JE3CsyQ0p8JnumPZ7OCbGkE4mIOQkAXNUVCcCOOC4qKYUf0SguMZ4ZF67Je7AWaKwdVQf09yKhMV6t2isvvWwvf+ObYmPDGkW2AvLH0uKBYeWQQNPhOZ3wi3J5yO7m+fBLGO+5hXm9Dn+ZOIpmjjCVIThEfzcAUclNuD6PqxAk8M5lqzw80t5K2BDvEUQBrg+gHOfLcHwSW1cAcR9yo8t78BHkQ17LXgIAHtWQZlzDX2LcOJNZT+973/vs6XPntFawdUuHDtrLL79sX/nKV3QPzBm/A0xmrZMsOnzkiN24c8vOPPigZMYkmSo1BMeg4rxif3OP3Av3yX0FwUY64ekEDtA6/Bwnfrgcatj3AISF90kGld5f3sya9+dvY70F4C4/OSXxQ2Ix1iH3xXoGL6EZ58wUElAdYRZf/MJ/1BoJAJsJw0az5pVQUdUombuu1gREG3xbVS4Iv/E4ARwNADvmG3+c+5Cfr8R7akrc69qz73pOfvHKvbtaa5xxUYXAe3JNyRKlZqtgtK7X78x79q8+8HGSz8c9cHZGkiMwVGyOZB4H7v9DeGRBUvWvdQh+lpjtkUAizgAzZa72diBozGgPgL1iqyA+qQqMxBVEjnRfsRaEIVLxODY21Md/6ZvftAfPPGhHDi/rzN7dBpco2MqdO+4jpCaOUYPPe0cyeuyxx98zcGeQSAxGA51bS/rEca/v7qhT8A6g2BjyDDByM9bteDCXgUVFs4kUvKnwHfQ96bgiTyABewAYum/CtkhAqLIVmSTzIETNnbahGHkCvPiBFncCsHk9zq6cG+kvo4FEtjYyZfsaudwbzivM5QrUeAHraFih64JjiVPDc6TGfakhGEElJfY4ShxU6GZ986WXZax5z1Kloq7omX5LbHWcB8ouKZ8CLKR0l8Z+HFLKUAe4ohKSfVF1DjkA6YW5aTtx5JBVClnrNHbFsoQtDtOMocHx5G8BSaX5nMAoxlMZJDFJvexYrCmNCY0kKWtNsi8C+iIb71kaFnmU/eDIsoJxBFi8ZGQlLSG660ijGpUSo1Xbs0zRtXyYm3wenfGk45ZxHVrWApvOM3gVX5h0nd/asonahJffRLMdNQEcKQdN2ldyEBLj0TW5mXMcdG/kSMDI+3OhyFDp2VSO7s6GB7HelZvNOCw3SU22lE1PJbZRYgbIToMMMukA14CqGBzkWQBakWtY2dy2nVZHSR70+JDPEHNYen+muQUsBLiulvL2wPEjtnzwgM1NT9r8zLRNjzsLncCDZ8QRxIliL3BAYVSCmaaACAZdy5kksI/LCpYzKm2k5IK/xWDzvGTmYQ+srq0pmKY8jvJPjDmgPOVOAbJjyGD6KhmDBnaWEiskTHYE2gG0ieUhkJnES05yOTTA4dnJBKpZhxw7WH09O336tNisNNagEQQyKWTy0M8koGhh+ysT9tIbb9nv/f4nrFCsWLPdt6mZBduq71qlNulNxrDzWoLwO1zmhO9ZkxjDCA7D+Y6sdSQomG8+3bH0cDV+JiAuXOmUCR0FqQPsGAVJAvxhv7n+pOtfR2ZR7xBJFYHX/gYwr/V1lPKVTrUo/Rw2q0wSJArk0qvjq8PdMKmdARgsCX+PpBPuxeySGBhtgqlxcI9qqNXt1MD/fx8al31c2gP4lEgJADu6NgvckJaxH2CAvb1C3iqTrlEWQQzOBHPLnsZhgM3u/+YcSXOpBpmuj9aGuYsEAA31gIewhWp+gfalO9yh66k7kC3z8ljASzLgYnFRhdHt2PLRo9bEvqRyWuwMDBWek2CcTHuZ5qaZrK3fW3XxgHzGBvmMEf5QwsXJUsrkLdPDVvWtS9DNPR46ZAsPP2i9yUmoJJZt49iaZQoDO3F40fobq3akXLKHJibtYC5n9etXrZId2OR0zdY37irr39iu20y5am3Ay0zG6tvOQJBuWgIhw3nzZj7eTC8cSAevKcVDoosqjzHZCBxNAl7WKesadgbJUZwkxhlmtZIkMGxgjqnRr4MntYlJVSlJDzwtJ5JLfaQ30PYuZC1LIqC+Za36pvWaezbWb1ml7GcGZxBl1QAECgQHfQVae7t7KaD35COAvWQ6shkv7yTxDnsLRlSFZMiclcenzPIlMcFoM+2NUtDKJAnY0PcEN0XYDxk06HICgcvVcSV7AcNYD5/97Of0lXF1IMSBVy9jc59EzXxVQupsQSXFknRRsEECxIqm0eGgA8orycU+LVWsBZAJEKFEad/mpqft2PJBu375ol27dNHWVlZsZ6uuygT8EMpXxeqg8qhYEggPcAArnWcC0KaxI+eX2Cv8PoEE3IskUdAxbTScOZJKIAE6WMPRWJL7hR1CsMPfAfBwFnBm/fR/+1Pa77/70d9VKSDBA42jsGcwKNi/555+2uZn5xQgA3AzHvgY7Dv2WDRNYj1h12lWPTU5JXCaoEmSLuoZAkMwna/Jhjv72YHC0RLZmAv2AaCFni9plEbwEradtafmrmKZeFCNnWGshhU9SbOSczQAswCSnd3TEUvOy3VZG8Eq2k8eeOAeTaRdux5gnwTCKPAsIkjStBQTJzUtGr1vT0Z2NK+jyYQAv7XWG42hTRgFl/leJcilvJJibLfJmVnL0EwMTXj6pZRK9vS5Z+2rX/u6AOyjy8vWo+HW1pbNz87I9rEXeViCHMVMiaGvfZJ6kgAUAabwDICE+BPB0BNjn8TbxIRAJe6LdcXvYRhhb2AOoT+KNuQDDz7gjaZmpq1SrgjAnsiP2dbGqmUojy+XbQdAUqSFrE1PTlpjZ1dNBAuSFElVkDS+Y91gz6nMUDowKg/Y8vvViWJz67Uu6cY9YyND0x47peARm5HOPtYPcxJsUdaSz6+D2awzBdWNphWqNWu0OxoD7C+OjvQxYUjXqkPNefYNWp2sGcaHuS0Wy0buhTiFh/E+KF4Zhw8GAPHJP/kT3asajwvgRDPbq08ZozYa0uiC7myree7W+qr6LGBrX/zQB+wTn/iE9oR0LdveOFEMfSXbnaFL5eKB+Xl773te0OeB+VlJHO3Wt9QUfJOzBY3pTEbkBTR6/RzuSwNV/Vco3069bfBFIU0wft6E1Rt5k4SkAoJEN7aAvShd+aRNTwI2GJTRM4Xfcc4545ueAiTfOMs5q822Wm27DSMzm7X5AwsaeyWAUsUpiRQRevAjGg01dCShKMC937Op2Rl74YUXbH521jqNhm2trdqBmWnbXlu19ZXbavJ68Y3XbGvtnk1Vy1bMZWwgmU6qkzLSuUZCUuuDZLDOFwBT5G5c9sb7oYB/EscWh2Akfg/xFWBopw8pih7SZcWh+OQiAZEEht3X7ShBhZQcCd12n0q2RAZyb9I9wtDLFsOCfQJwnIC3pF8eDEtpovb6AsVFLBnL2M1bN61SrXl8wjX5m3bbuti+JLtG2fzSwSVbOHBA4DPXo1kemtOHjx6xc+fOCfgkkbkwPyfgNJjJ4BJibXfaqpD9zGc/Z9s73mSUuOjGtev25vnztrG6ZgPkwjKeVEWTlfXCuiWxDyj3oz/6I3bq9Ak7eOigqswKNFtD8kh+xZi+OvBK2eTAXnrpJfu1f/GrDgxOT8sfZe8Fm5QknMsUebIm4iRVqM1OW65UtJt379h/+aM/ogaK7HskvLypdFlVWnwIjFdTazSDPUkZTGQSJyRUABIvAqYjW5fOdZJ1VKgR12GLH3v0rABVr8LzpmhIapBIPnnypNG/4nOf+6z8ZzVjzGTUWPd7P/xhO7C4oPgTeRdsN2tPoJHOSvCXokvJJVzAK7u8mjVia/aIS4F6T4fwO4M9KR80nbGRJOT1o4ShkMKI5GH4t4rhBgPb3NzSfHKPYjLjhyWtZvbT5PiE5EPWV1fttVdeVS8R2PTROJAEQ7PVlCwNQCBnFL4ydhq/T/ucNbG7q79h3NB7xpe5efuW9Qddu/DmBbt86ZLIcueePmc3b9zUM1O9Mj05JcY3iRTiBuaaPb5T9wbV2HKqZ6mc4b6R64szhjVBc1kBswmwBDxlLNT8MGkjkzqKCrgAMkf9AJ5FjQRTctt9FDAwBwmphl5cWrKzjz2mSnBAU+6HM+32ndvaZ7wna/7K5StaA4w3tu/qjes2v7BgH/jABxTXS7IJADf1ulMysUuz0U2d8djj0FtmDlmfnGtxpgWDnH/HnHPfIUvImAUhQVI6nO9Jti/YxawzXsu/hUL4LpoAACAASURBVDNNOIbCdQJLibEAmdP+Igmj82lS83T58mX7ype+bHdv39EaR9pMfjxJKUmOuF4zZxbStkhLnjl9OkXd4BLI3rpcahAkiafW1tY1b5zFc/MHZLuw30iMgO2RDIYIdOPtt/V32NDApoKAIN8vNdgtV8uSQIo5Dl9QBJk0T8IFqDAUJuQSL+qNJOlMj6FVDVZDisnjO+EjSVJndD8T9wmkTskSyRDm84ofWbdUKilJsesguFQNEoGNe8RWMQe6fopVX3v1VZFZzz39lGL3nXpdr0WfHEwSQBtppIgLYy0IT3j0ifcMyPACYI8BYNHAsZwA7ELOtnZ3bINGjmgpoluWK1i/O9Cn63bByPAGidygGyDXFNTBS4l9yrZ7MxxvQMFD4eR7Ad/I4QnoKeO0r7mlbBWaXKncXpMlIX8cXbIzOFje9dSRpH0oR0A8jcLQBcIQcyABbqqLMNkR7jdp5eHgJWaNM5ZxFHFOAcvL9vrrbww7nAtcrJatkOlZrZrA5UZLJbwwWDicYEDt7TWH5VVKuCRpjWDaYOA5QBYXZu30iWNWK+atubtt3RaHct+mJ92IutZ1XgxYmkniyCkoS42h3IHwBIAydYk1y0IXwJaArXeUiiWBfzYzYyo9PhuoqQvDKHF9OranRnPchw6oVL6sa+cLavzDRsbhUsIABq8ajHijTw5ilbWkEhMy2zzHeG3cKgBIiRmhwBb5iwS0U87Fhxa+gkM/NCXJglMkLWtKwh1M4UNlLGkdAu5791NYhp6pBRRhfCIoRHOX++J1Et/vMZ/oW5nkQwAJGHeYdqw1GG2AAzD5tnb31Fl7h/KTnT0vP0ulm87g8SI8SgBp0jk3PW4njxyygwfmbHZ60qbGa1ZO94hx4/ACwN6jkoDk0EjJ5HDdcKDKkXDwaKJcVDIGsJr9wLPJ+alWPbOM1EhizDiI4w0uMFgc2BzWGOgAsJk3jReauVUaYDUEcpCV09Mg8yJ2XV76sQOM315Th4SY30l6hrk5dfq0GFDX375hK3fvic0NSI/zhvPXQatyfNJ2O337V7/xr+32yqpZtmTdfsYmp+fV4ITspAPKgJhdywi4TlqjSUc+mFLh3ARzOtaBBzjvbIyln6mqJDQC3cgPGSjJmVf2MjV0lNM0Aoa7E+XA79/EVv7OLOYkjZI0Zv1K/jEKoo/+/P7v+btvy3xO1whn5X7HMCxk2N7v9B5/0+/cquxrU8d9+2wlViHzl1gNDnY7EC2wH9uCvFAV1l1WhxRAs4IGLFFq/hCAtpqhSPYkPTPXyJj2CvacJCr2QGA1e5wSTErnAF5TgwhPxqUEK2dAoSIgDfB6gJPe79ohAdjeTFLVEC2YwLDgvQSqRGNVgAhYIM2Wlx5m+tbNDKzZT3ISAKK5klULFa3jXeSksDWHl+3wE2etPzUhtu1UrmIDOk/vrlutnLUBeoy1qn3g9Bk7jBO3sW795o6VKrDOaHa4a7ubGzZbroqZvtsgmPdSZPYgDgr7HycP5y2y1dgDAOzIyjurgXPaE3IEkDjyOK3qJA5QTJIW1gTMG0AZqjRSkg87BQOBsWRekQ+ZnJnBWPt5JxmVlhoSIx8yhnTI1oY1N9etu1OXnnsu07eJSdjP3vOB0mw6x3vzZPS9XfcMxgxrAccRu8J5KRY9EjGdllXGx606SYBYtbF8xQqVccuVajaWpwmyS3AFS8obvtGIxSW/smV0BAHASzrnpZEtlsieff0b39R4eDNdKpW8d4KA0ARgY5oEiJCcSEGdA9vOiglmYezRcDDdFlNhtKv3A3RHyAYAmzOG8ZidnrDFmSm7dvGCvX3lstXX1hSM95AqQypkr+FrFD8KVgiNymiqJSmIrMDs6dk5NSPDaYWBjv0NGwZsR6ISlhLgj6RTBL7RmMsr2fAd8DUEBCEZV0KzdFeg5bPvetZ+8L/4uypxxtn/6le+IjYSOqNiWWt9jdmzzzxjczOzqhQQo0aMSIgAA9vc2RVYJDY/clBGsFC0qalJMe+1TlV6CnjmkmhUOak3ghJxBPD7GrjMQwQpkaAPRlg44hFoK+hNZbfxmpi78BfiLBllAMX4cb1IGAdAzs/inIivEbjHNeLnvMaTbvtnSDBP4yv3GsD7/QylOHciYeKsOa9QVNIhgd/ByiLQGwZ/ki/pWq1CoNi3KvuO9QtDt1C0mfkFe+6Fd9u//Jf/SkBop9m0Wqks+YPGzo78FrGf8Md0DntlG58kLbA1sHPUqC7JAooxNQQckdujWqCogIjkSAT0+D1eXbDrjYFgfB1cUkO9A4uLNjc/J9CCmsepcsE2N1a9aSH+On6vnm3MCujZD4hnKhpnVd/12jozSKRrjyIHQ7IhSeS41Augtf/e5YQcRAoJvgADYK/6OKegXRIMzvJlzBlvNbpMuqc6ruT/e9P1TUgBJao56fsBOOsl7NjZrfp20lx3v4U9I3ui5KwnzNXTpuNNw93ndnAUX/jg4qK9eeG8ff7zn0vl2bCwqDLx6hLnC7kmMCSyFmdkc8/W797WPpyeGLfv+74P22/+6/9b+x7fVv5tpyeJuJBIiPXPswE2nnnglJ195GF74PQpW5iftdWVO4lpXLdNKhqbDcVigJNTNPJcXVec4CQnEg8DVQKynrzhJmx87y9BI3KRg/Ya8pGl+x9gVc/L5wECBN4k4FHgbQvggvg0b80G4CfvZdbqD2yn17dbsKn7fa8OVezkc8caCwlD1gcJBtazGIUwnUV9MvvQiy/a0088YZur9+zI0qI163X7+he/YI+cOml/8PF/a2u3b0n6bWq8YqWca+bL788hr9JVRZcqjNP+wd+RHrZiL2/aSPCuvj/INSjWxvtAIsR727R6ZrvNnu21+1bfadguAEvyfQREsEczGWsbwH3W2pJsNMmbeTmge3NhU5xNTTKWhEVq+KyKX2fLK37lutmM1ZEBQOO5XJbfypxwRsgPgRSVkn+SzUxNxIgL6JmBjMWhI0dseXlZjE5V01KNTfK8XLJjR4/I35fMDXI3kpKkarVjV65es1/63/53e/ChRxSnUZFGrwh8ssYOie+MdFwVP5LkzhdcojKTUVXIi9/zoj319JN27MQxnWsky8TIpF9VArJJohG3kAS7dOmS/fNf+RWRcQAmAbY9jsy6jB1gU2pYGsCd2MLYEvpTQTRq7NljTz5hz737BcXA+RL6tF65xXjFvXqCKmnqpqQ4Y07MFpVEV69elW8KpqI+HWjqyub07NbNmwI5AR0BrPmg+ShSI8S6PP/Odt3u3r4t/1hJ6XzODi0v2w/83R9Q01zsugNRXs2MP8d74AMTVwcoGMxg9p+A0eQH8XMR6kYAbLE60/q5P9YJEDti3QAwg3wUCWd+zhjgp5Bgwj/TuSbyI9UXiaGZNI0BsYnGv/rlr0iKjSQHQLB6UpAoSolnEq1IGtCkkIQp+5/3oTqaRCwSG5xrYf8h0NR3t+zy5Uv21ptvyqY/+fiTduH8Bbv45kVVaPJzyWJVapIYQXoUkoY3k8/a1uaGzcwhvUcfl6ye58DSohNREqmTOQP4k+xmqrzDHqiyMjXK456CeSwJruQHhG8gZnSaB75X3Ih8Scul2bBr5559xo6dPKEziHth3TIWjJOIQmruazZRG9e/YQmXa1UB3DD6WVO8RxAJGKsgR2Iz430DZMdGCH9IHxF/xzV4LXNw/++D6MRZSFNV2eJUuRZAbiTwwx8LLCD88cAUICfhg7PGkAUC88JvRTbl9Vdfs+bunnxu/AnOSuw078nrsdEkarHH2KhTJ4/LRlMRxhnKeYx8bpBaOONJiuFHcH5OTU1bfdv/zdmvxtlLS3bygdN2885tV16Q/IerJAiExiYgX0LVMHFMAUkhT7QF6B82nGcaTQZxpsUZw7gqNqThuBLmNHmu7TPjUxUga2HI7leCHFllb1bJPYAFgY1G5a4wHvqspURG7PWwBaO+OT9jH1J5sr62bu9/33s11sTD3CfVNJyBJOXwG31onXkfWOTY2ScdwKaUPUNGMTMmALtcJviDSdywexsbArBhq6lpCPq0A8qbYOgCSDuoGY5zwhVSkEd5lAeMTKiYd8FEHGnApQ6dZPQT6h9ldV7eCXjtMiXeqM41wGBruNa0Oy+uJQTVIEmiqCMvusljYszBwtaxzwZVc0mYuTihSZMnAdjYDZwdD/ac8UPAdOnSZTGLlJHMF9QhGgkRyrw48On0TdkUADbBozLh9R3XaFY57n6zuJhYnpuDAQD71PGjVivRmXXHeu2GMvNzszNeJooudL4gvUukSShLEihF4ClHm/HbZ44EgC35iyiHlL6hZ8QiGArDxlcWOHMD2MN4+/zmZawUdKbDH4aUHNd217owrcQeoNwIAXZfD/rEQTPfdNGIgHEie0xJRbVSEwMfwxj3E1lbnCkc1QggYcXtGyG/Fw8WmDscYA8cQmuL++Mw5zNkTRjHjfU1GasQtt9rNXVAsaFxorXxUvYPw4wDRPkw6wwAG74k35OYAMDeaXVVikgDkD0x19CEddEL7j1Lg5p+12anx+3ooUVbnJu2hdlJm52a8IZIlGSUSip/AijiQFLTznQwBVvpHQA2gBoGpt+TQ0xAwGHOWsW4s/l5Hl6DxIFYY0P5HQdHcGo4cEPbDyMoreXsmGuMDwbKfvFzHEH04JgTAHCMlrJrXde5AzShrF9JJgWCLLkxe+jhhzXO129cVzmeDiM5OK7ZTulmdf6AVaZn7c8//Rn79F/8lbX7GQHYM3NLtttoax969YIzr2mISbaTPcthwb4MADsMdhjwAJECwB4FheUc6V7DeY8y4P1GZgE6BYB9Pwisw+FvYS//bQC2SwR9KwAe9/q3AdnfCbzWIZtYofF3caAxRqErPkKgHjoL/1++CQBbX0d0xIdNNsMxGWHoDQFsbFaxYKXpKTn33BdAWtgYZVulI56yBCm5oKxtYnCLIUoyA9ZanmSVg4wkUgCwvXkvjdQoNXOm2ZAZL20/QEaAg76NkZQjGTjoJwZ2R6wl9pP2FGeeKncIPAEwQTBJTmXlfABc89nq4eQNrJIvWrVYtmqxaq1W13baPbtH8H5oyQ6dfdg6NRi3fcs2ezbodGxrd9OWDszaXKVk02Nj9r3PPmuHyiVbv3rZ2vV1K+IjdVs21m9bm6ogdMjURMqB9gDrQi+OANGTfEj/uA4ezkUADqoikG47vQ+KClQI3NBdkyOJ3tp4TcxAFQcn+QslEDkjkByRfmVL5+TswoJNU2oIq6/n5wvsu9nJCbN20zq729bYWLPu9pZlOi0rS4ogY3uNLTXAU7DdbAroVFIyJb5x3MnE48BwHqnypu1lkGoOkzGBbzRZzgrALlu2WLFsge+LkhCBURxBEGcBa0LNTNV0syQACekdMRMB2/pml69es2vXb0hCwW1wkqRAg1EBnQdmAWBz/4xxgKSy/QmI05mWWO8R5HGWsW6oYoEJXpuaNbySPnr1JBmbTZuerNlUpWSXL7xut65elbYsjEW39VQEUWXVST0ysgKWkIAQgD1wH4RkKwEasmf4CGq+hKRENqsEJX0P2C+APG4LvQeJK8VldW0AbO5/bWNdkgdyIPs9+8m/95M2MT1pd++tCAT89Kc+ZRvrmwI2AatZW5wdANgwsDfoJwGwIvlir5ZDg1w9DhKAzS2MAtgEOTj9yIcE+IYEljfoI9HhjWGC1RH+QpyXo6zlYOEHEyc0FQPgjuQvr41ET9j+AA1ifjFLETBEcBEBeNjsOC9Gmd9xP7K/6gnjpA8l7ZL/9u3ODCX/kh5tMHHwqxjPCFIjUOKePeHi4KkYpQlYCH9C9zjoWangQX8VlhLVF2JJlmz52HF74T3vtV/+5f/TXnn5ZTXUBQiuABLv7Nh4SvizZQB5AnwheJ6amFRgSsDN+8rfSzImJBrDLsluJxkSgK7QsOT80DptNgQsYXvmF+YlR0YTSMDskAahMTY2P0+lIsxmCC34FUiRUFU5gOUKyxrNypaSdMh5EdtovNlHLU9Mca/4UMFew8enJF3Be6o84b6CLcbf31tb1fgzFzyX4hXeC2k/GOGSiOiJpMF7MDcxT/h5e82OQHzeEwKDwBf2nzT4qbQk2Up8ReVhX5WnznqkYWXbsuWSmpZNoOuLZmxjV3v69IkTYqLCDHSwxGX5MJjYPSeLE/x6A3dkLZqNHVuDNTw2sLMPP2Q/8eMfsYsX3xIYicTbJsmpVlfsVHxiQI5geal/UAdwcEzNCWemJ62qnj15Z6Px3DawO3du29Url1UVBcBzeOmgWMViq0k+w7yJ5O6O5kfSTQKV6XHUUtNGEZ+I/3K51OTP55IxbHWiUZkDltJzpdEj2p5ZGMlI9NCAq6+eFXd3dm2tXpfthkGIXWOOmTsqMQG0uDbzz7VCU5V72sMv6Pft7NmziiuvvPWmnTl+/P/l7b2DLD2vM79zb9/YOafpnojBDAY5ZyIwiARJWaIkSqTWFC25VLZKZVu2y96V1rV/2d5dl71lbVna0lISqERKKkkURYGkTJMASRBpkAbADDCYHDpM59x9b9++3t9z3nPnYgRZrNWuu2pqOtzw3fd73xOe85zn2JGDB2ywq9PeePmovfTs96y+tWEdpYK1l/KS/yInIGaH2EIRBn/EvhBwk+YLKF8mp2aIFt3NaTAwhh//4x01PohNxfZaxpY3qja7uGobWzUVdDScVh25NQHHOxQKc0WzPOe8qK4jPhOfRYUTYgmkmVLc4Lmi2w4MrQbXavBt6pSmCMy9kB/2roMANQFryGnmF+ZFWIFt3d3TrS5MmO7kHQDYnO/Il9D0hW0PE3Hfvr06R7tGR2Snurs6bA6WsO1YR3urYv/Tp8/a1576phUKJbFdJUO2smpTlydt9sqMgFzyD5ixKjJzDig+t7TYkSNHbHzvbnv8Ix+0m7h/KY4DhPeCzbqKIdx/dX309ApQefLJJ+3pb3/H88xUeAoAG7+Wy/gssLDVKpzT8g8hjwIEuunlkn3+F35eLEq6XZx75vEPdoR/3BeuKdiSAYjLfyZ/gU4v9paiMcxhddx0dAiknrg8ob2EzUYSAtaxmKNbW7Z/3z6X86K7gGHlnDfyvFzO+gYH7IlPPGGHDx8SqQGbFNKU3iHlPiuKxgrPU4eJ2z4v0rktvQpg83MUfCNP43cBdob9bSYLRUwbBeN4zFX/6EiStHkpXFPIBgtIjM/AiujumLh02Z797vfs9Ml3bW1lVcVVMVI3N+zU6dN2/fXXN5jvdOXy2dkjnIW+/j4BtBRPOf8BynI+r8xOa/3EspX+cd7ePfmuvfCD5wX0QjKYnpgSOQc7DOaBLabgQCw7Pj4m6RE2NGfmA48+Yv0DAwK12QPPPfecvfzyy7qv/X391oFMyuqa7juvwfXjCwPAjg50Oi9VTMbOxHC/NHyb3/F8ijJnz5zR3j5w8DpjgCBnEFY1fkiEOvKA9jbZQvZUMO55n6npaXUusN7ssQBIuf/h61RUYWBhmqsW/o97CItdcXCKUwIoDalCXoN1jX3A5+Az4Y8ihvNOCAc1m0kE6gRcXlYhIrpQAwyPXAByns45ex+8CJlB7HC1prVlzxx94UWdo86OLklHSSqZ7nPJtAaDGcnDHdu7ZzzNqGMQpHc500UYJAwAYpGNKCSjX93aZpVtxxAoHjGMHTILxS1ibfyd9nTTGqkglgBs/G+d6nOSUOYzBFs7bHHge4ovlD85ySDuCXE4MYWKhq2t8n3RDS28LRFxdFbT7DhsaBBJWT8AbJ7He2qeXCq4hd74tcQLnhs4BDguucLLR1+2D3/og8oLiAfIWbmvdG5xfvnMLsdztUCi67vljoeZKyYAu4WqNxpTDE6CFq+BIDWbnp0RWEelV5qBW9tWaCno5qABE7pNwTAQg0r/XMdSzGs54wQS0XoohrYnODJaWizXTvFJ797Kp4AfFg4VB7VREejkXSM1jXR3hg7V4QRqaqq1a0m1w+xAewoGdqkoYA4Amx1EF2Gp5C19Ud1z6QcfiqFJqWw2ga5LdpkDLJCUAU5M9M1YRzmv99EAQtiusINgNADsbQEULjnjgU2aQP6oFsnAp1bsIYayjY0IkEQDm0FdpUJO4CY30+Vxc2J100IHK1gg4ua61oOqSLB+lVQnCREBjykx5fcBYAvEDimNxMRWFRNwQhvGNSAJSMVi5vNJS4zE11k1HLCcBkdVXYs4621u/E9xQMMcJXGRl3EDHMFp4xwIjDRoYHun0VYcjgomHIfgKoCdVxLO/Y618xYQjGO5wfbjmkKHie/F0tfgSWdgc/2LMBqbxPAZFETQgmOK1k8OCusDgK32RdouKZRIfsV0j2HoLa4CYFc1JAxQV0WDNK2bfeIgDLy6HdszNiyJmLZy3rraytbf26XANfaSKmu0UkpLztQ+wj1tBiAFLAEoVFznkkQF/Wv2twBhBqZEkSEx0an4AhgHI4JqP8YG58HrEZxpWjXtazueaKBtz2tTqMAJYLC9nZr1d3a/nBVBfKWqAJqqZCTlSojb2+yWW27RPnn33XdVrQ2Ax8GBuhgw2fZOtftv72Tsj//sK/bOu+esravXNit1yxVgXzH9NvQhXSGWBEv/mOKsSuF7286aQd9oW1JFO1UkGxVdId3eTtu49tBrTqAsrxWARoAIzVXNZgD7/cDm/z8A7Ob3aL42BXWyk2kmQAo2r37+q90vPwxg/X6PCf2ysOexjvF/85rH+gUAA2DS2tcr9jP3ESBNAF+wulPRksRAwHcaMhTsAfwFxUucP8CytzlueXtXGvyqLpAEeooJrtdM/SjY+RyMYwlpi40BUwkJEToz2NcwIgS4oC2Mpmyh5LImiRUHIKOiEwB2rWKVWkWv31YsWTlfEksaHdztbM6W2Ku9Xdaxe8wqrUXLl8o22t1nmysM2arY7bfcZAd3j9nM+XN20+5xK9eqtr0wb9mtNcttb1p1dQnKt7Xiz2BrrK1JWgpwL5KHYNvEgDUCLQAkghISdPZKMDU0kT7pFEvLL7X361ig09bd7cM/8A+FvAAmzi5BvRKPpJ0vnez+fuukxZ3gSrIi+OwtaysWLIOUyOaaba+tmm2sWY6Bh7JbGVtYnLUtBpMCRpoPk5FuOa+xU1ebKwVO/L+0hisU5FwH0Rny2wr6GKaJDEexrcvypXYBwQSHLQWCcAdgBVAKkMpZd5KtCQmg1rYOdRJRJF5d27DXjr0pcJmWcdeP88GSSsQAHRPTR9rISYNWsxdSshB2Ixh8wUpqTvI08JmgE4ZOV68Y2DX5Gh8kSJEzs71lp0+8aVMXLjjItL7pDGeKheaDh7HHANXIW7FnYV/zMwA2bGXstDqs2n2oDGAa9l7BK9rZaX2dweTSKA5g52yF9tYUC60CKrWgn4vsQ4f93Oc/bxPTE7a4tCDtwNdefU2Ds2jHpG1XWoHbNbvv3nttsH9AOpGKIQD/E0iHDJeGAqN9C+sbJl8hr7kZJG3YDPwwe5wuND4zcYeKD2KxM9DZk+UAh/l9+E0+W9hB1oCvSJh4DPuoGejlbPClon0CHAVgpQFwwSKK4mAkQw2b2qSBLPAoSZcEkBwM77CPrEWzzVZhJnX8hN0OgD0SvGCQB8M/9hSvw+fl+dG2GslfAPLxWfGLkDuqFYCLrLWh7QvYg88olmzfwYN2x5132Z/92Z/bF3/3iwI9iJsXZ+esq61dpBC1NRPjp3Zhklz+kRgnh6rPFqxBsSBFBnEwlwQM8JYYmMSZBFMxLcBuavsXq9NMrGs0W2EI7hrbpffRGiLtgM0HvCL+x77BiC6UbIn28lKbhrLDICdhxV6IgQ0Tlvu6WfVuAEk3JJmhlAyzZux5yUqkLg5i8WDuh64kNoR9xN4OjdFI3KnWcL+I2ViLuLeK5Wo71t7RpUR2fmFBYICKQ3QBdnqxnziNa3NmWM1GhofFBsMWkZfl2ksaxMf5ai8XbXl+QfJV+3bvthefe84uXbjg3aZ0z0LQgQcg8NqLVRsbW5JV2lxfUS6B1AUdtR9+/DH7z3/h58WCleyQCgouRQJBJ+IefIuG1opklM6x9Kd9vhExJX4q9LXZCwzjnZ+fE/uP/d/e2qrP14XeeVencgf8NzEmIB17NaR7JGEiEkVF14W/1+iCkIZDMCoVD4lXAUOxHYD1yl0FYHtHB7ZnfnPL5pa9wIusBOx3PhP3J7oVBCTyXtWKfCjXwz6gbRr7feSGG9SxiO71vtER6ygWbHNp0X7wzHdsh6F8LRnraW+1IuSQrQ3FrsqpAPazSJ85Q5jrdqKJD54PTrRAzVTkxz4GS5f4B+39uYUl26ju2Mrmti2sbFo2X5bONLmWdFghEuVa1PG1slmx2eUVm1lYVi7JvbsqcZcG0zYoZq7lHJrsIkipjfiqpAhSJUiMsWcX6Azr61NuDCA4PDpiB6+/XsUsfE+cV+yWbJm6rTOaH6TuHj5nieHRWbvppptsdnZGsjb79u5RYaOYb9EejSI0Oflrr79lb715QjEf+tSVzS3pHdPd29vdq/3DGmhuFXsUWcetLbvz7ruso6vTHvjAQ3bP/ffpXIpUxTDiSsWY88C5g4FKgX98bEy5JLq4v/kbv+ENofW6Cvw60xBRYM4jS5c6gMM3RFxJnIuMCMSIn/v5/8z6h4asVvfiiOLfzU3treieY71CCzpiZrEmky+6MjMjkBO7SWyGHAOxwZtvvCEyCP4TsHb32JhAVYp6AKDk40ePHhURaHx0VMUiroFYr62jwx7/0ON2+5136IyyHj6Ql64WB6Rjhgz7szknilifdYlcPnxg+OAAtgOMDkD+2twiQPronON1sKMBVLJ/RISSvIfLkmGnmQOgIfAUbJFCoKAJVlCpSsoDDex3TpywhfkF3T/sLLEvr605VOr4WE/nvWqjY7sEXt94440CakPWyWdLrNn4+C51BiAzi63+7jPPONlvk9kSmwKbZ6ZnGtKfNwT4qgAAIABJREFU/I5/7PGhoUGrblfkh7ivt95+m/zg3n37FGPxPZ8X5nh0aJBnI/tB8Q+QlbicmFm+Kmlesx/pEmBtgzEeMQ3rgm8FD4BQAHjNveAMo//fN9BvC0tL2gu8P74NgJ31x+fuGh0V61+xBvF46jaM3J51YS+ynrxP7Nvw+XE/+bxcL7/3e+ldngGwRhGex0nCqWmgbxQQeJ/o+m4QQpPCAevG6wOsU9zhPbg27DavHfdP+VLChyBc8AUTm/VGCu/lo0dt8vKE5bJo3IONVAVka+9jSzY3fPBuNmPjY6OSE/Zhj2g90/np3YXYdwhBPl+HTi1mqzC8vSw7jX2MIvFjH/qgJCxn5+aFiWoQb+o6VueASFxIghSVb0LGYU1Ya+xHgPy8Z0izRTEjbEd0yXBGFJclHf+YQcD+4J4GBsX9x0Yrfk3yWnwW/KLm76SBuzwnim0RQwcu0hzbNvAW4vZKxZ55+hm75+67VFgCF+P9KQjNITFFHE6ungDsiPNVDLn1joedgc3AJgaz5FrEwC6VqdB6W/UkWsBLS2JX5ajg7iDJUZZG7g4teWrpdxzI2dbe7qS4Jkk8AIzxpTbwlODqcWngXTCwXdD+KjNSgb+kEN4LYHMjCVCqNW8ZkdaXWpxpQ4uhgxlrLRdVsQbVB8DWwDe9lrfdtZaRRUmV5cRKVEWVJBXdNVUnWlSJnZmhTceruhhLAGYY2BwANiESyYCbVKVJHhmotLi4rL9JpzLJcQQbVmuWNvvoyJCNDg2KYQqA3dFWSgWCjBtY9B936ra4TIUd1psHAbAVJPVBQKDKLBXIBGBXqmrD9KEbSRs3CeJryAkgdSkNKlI7vbezupYeQ0VyDb0jJewMnURPPG1SEkmYbxp8oXWnKOAaytJvSy1wqm4pCIXRsim2MteKIcCZAljEweK6PJhzjVMdlkZC6k5M4LW0GwA4OqxSwSk4Uyb0q/TZkqg+xiWSDio6HMLQJ6RAw3vonqbPr0GZm5tKKlTdTQA2rHdazAnkYdYvrW3YxnZdDOS4JhwqjAcCQ9YvU69ZW6loB/fvtvHRIctl69ZWzFl/b7e03VSIQO9SAxy9xQ7wSG21JC1pCjShoxuuq2weGJitRVpg3SDCppEBTppQcvoMLZMEiDsL9jb7CecCaC+Dp4RxtSG1A/AEGxsAm+eRAAXoFQA2VTdaCPUv3TMMFQkAawEAAQObhOXEiRNyIgSSg4MDCrj43vIFW9yq2tLGlg0O77JXX3/LvvK1b1jN8rZRdQCb9QHQ8eDIWdhOmnYgkgJIGMj3AMsJiA4NtQio4jFhsKRL/fcA2JEQNVePG8FaAs+vBTDi578PwFaa8g+QEIkAsjkAbP6MvH8zgB1/03UJPHmPhPW1ceQP9bPYyE0a4M1AfqyTv58DTQCfYmMgK9TdLWYKNl5OWO3fDlh7Epc0wJNkkpKC5MwVDGuYa4v2qOSPtjYVZGDxYiibD710jUlnb7tvUhrP4LwaDGzX9IX7NrZnt1pwSXRgyeF7uC6CGDl8Dd5NklbYWxh39Zpt7dA5UVNBtJwrWIGAZ6MikABQaAttw1LBsj2dlu3utMGRERvu6rGtlTWxsG8+csSOHLreJi9dEFtrfWHOBtrKNtLRZm0727Y6PWFrc1esr7PVysUWMYI2N11OIgJFHD/rjx2MwSWcd+wfwSyP4yyzl9sI+BlClM3awtKigoZoyWaBCGrlU/g8dLO0tamYBNAdrE/pZOZz1tXdY+X2dg1xBNBX943aFBnUuGn1rXWr4YtI4OnW0TmuW2d3hy2jlUp1H93n/n6XPoGVUa9bT0+3vlexSlp4G7qvBK+8N0kn984oKrQUJCMCkF1vYcANmubcDx7vA2bYH2xFZJdCN5bPKt3ObYD6gs3OL9qJt09qzgUJNc+XKA57MnUFxOCxAAoCsGZdIzhTvJMkh8K3hpalgGReCw3NQtnK6P3XM5ZJw7iy9R0b6uux2clLdubt43bl8iW11hOwb0iWzOENPr80uJlPAMOQ/c1a0C5PhxQa10h8If2S9Phi6K20eQGDJcfhrdvEXorBAhzc2mwMuCQeUkGnWlFC98ijj2rQHjqZGt44P29vHHtDyaFYQshNrK3bA/ffL4ANZhh+h2BUfgxZkiSb4KCN6/MTKzIvgwQcHwWAjW+DiYLbp7BNHOaAtDMzWOdg+UQwHsaruXU22EHNwDPfx76PAnAzu1rsvNS1FoyWZmC6mXHWHKwHaB1Je/MeiSC/GcD2GNrtdRQeubbYM8QDvH8wmIPVxt/DrnMueQzX37z3gn2ufaD1bVNsXNvetBwSgGWkd1pth+HknZ12+MiNduDgQXv99WP2G//Xb+q8LM7N29b6uvV2dgsQ0NyTUkFAkNrsk048ret8Kf5KCS4/K0ZKTGT5A2KkcllJEsld+OooGmJH3OaY9fb1CrxmuNvwyLAeS/fJ5SszNjU3ZzOLC7ZGu3d3t+QlOLNnTp22O2+5TW2yFL7wDxruDXM1w+A5WNmArQ4sR+ddsGC5D0goMQvGgRPi+cVGIQ/gmc4VdZUlAJvPGInbtbq2wcQXUzh19fR29Qj8QIOWNZicmlLcW4CwEZIwGWdH0YVCJwP7nYLtMqBztmq5Ut4Gens1K2Jtacnay2Ub7u+3p776V1ZF058uDPwj9kVD6p2koy5HZqKos4M5ERu2trQgksBHP/wh+8mf+JQtJMIH3Q8U9zSLJwdI5Ex1HhsdT8H+Y629EF23ixcuKF+ApXjxwvmG1AE2HpYsV6EBmwZgXZLsCNIi3Z3MHeoWA4sN4F22zF6B7OSD44gto+tK9kMFewoTxBNIDznbDfsHgM1AcDpNyKUAtRdW1mypui0AG/+I78HX4Qe9w9OBMGnhpkFrxK38Yx8gMXjd4UMq1P3YJz9hl8+dtVeff85uOXS9HX/1FTv5xutWQJ4H/9jKAEfC10qSDcxblQFakhBxdipnlmKSAEDp/SPD5QAFfwvgmjXgbG/XqraxuW7Ts3O2tlWz7UzeKpa31s4ea+vo1ueG9ccgSnL46bl5W8Hew54vtqp4tLKy3Jg9hX1nz8e/yCXdprlv8LBMY6q13nFt7FnAPXwCA832HdjfIEjB5JTdIk9Mw73iDKi4XiypUCwZBTRmW9vEfp2ZuWLf+fb/Yz/72c9ocDGD71eXFtUhzH2HKXn8rZP2rW99WznFK0dfFoiIH6Icjn3iXjHHiPOGvvbtd9wpsAiW64XLl+y2u++whx552IdUb26IBRu5KDYBn7W8tGwHr7tOoOHU5KT92j/5Vem0Qm4rt7m8GOQGiBYBYLOGUTykI41h4ADYFNsoJtx93712z/33e4ySclpyTjFjyz7slq8AprA/UeADdONn1vz0mTN2/aHrrb2t3dCSJSbE9w4NDqqbDZLCC889p8KyCGnCU+hwa7HOtnbb3txUiz5SbBQ6sEH3PfCAfeSjHxFgRbFf9504UR3kGX3O8C2S/mki/YQPC//FzwFehh8MX+rn1WePhc10YpqfO/7GfYuCtPLL1B3A9040pLjkHXkA0OQC2GTiDCIk2KWaZ7G2btOTU/bG66/buTNn9TsGZeKDeC7nX9IbtZpdmbmShmP7sD2GG953/33av+T32Ev2CTEr9o8CKEVAzgYyatjo6w4c0JA79syli5fs3Okz9u47J5O2eZtic+7foRsOKc/A3iPjcu9990mHHE1qhitiixgoCEsV6ZPRkRHFVAB9rBFANfuCdQOcBczmZ2maZzIansxeunDhgmxIzMHh/jFfhKIGn4nPf/DQ9daFjjpd6V2dKs7EdbHeY7t22dzsnORpuGd0noCRUORhT0KG459sU+o69BkG3iUWcRjrHV1O7PUYMslnjfsdRAGuKxjXQQ4JQFtdT2lYeBRKmt8jwPqw4TyP9eKxrAP3jyIAMh+cDeZ8gXH19fSJ/AiA/dKLL9rJt9+RfCSFrOiC4vrIISn+aN6fmQ0PDdpAf6/2BMOm8YPyRxnHZFAR4L2DWQ2GklHHZU251vLamk1OTdud99yt9Z+YmhJ5BomRKOg4pkOng8ssrW+uafZKAMjBgmd/8dgGMTfhQtwb1oi9wH6hKyPiSO4xz+OeacB0YlMrzqZYmvb/1dd12xCSvjy/OW6OggTnvNmvRH6kM5ww4VdefkWkottuvVWMa/aHZhdIwtblbrx727uig4iRuf2Oh7GrlqN6aDjbvHUybILBczAVCnmbnJmxK3NzVt2uWyFfsiKDB5JeDAwOH6rWLPGRDF2CTZ2V60FKMCFj8BhBlUAYARxpGvc1AHYw55oZ2BoGmcvbwhLsZF7XJ2cDcrHgkr7IeWUEnWjAODSwheJrwIwD2LQjuZ6YG1rADAewfRCfEl90Ws6dT0wS1wvCCZYLeSvncZQA5zuMghSgjqQE/9DDhqlLgimQj4GITXpWtCHjjLmG/Xv32OgQw+1o61m1cjGng4WMA5uK1yDooo2PDS8dHRLKGLKgFjOvInD9PJ5AnqAvBruFo3Hw2oMQQFTXKHcZmEi6Y9o8oIEGHqga4az5MBZqk2xtFwOHNeUxsK+lMZ4A7AK97+gppwm1SKCIuZ0YBzGAwpnV/NsWOM86kbTC5oN9EQZNwYVaTnzoEm3QW6zZxrqMMA4nHGUMuOTSoxUFwD8SVj5rK7o/qdWGhNsNk7MUYVjA1AAsgIHNKgFyoEG+tLRiy+ubGgIGA9urQm64CabZ8zDJYPkzrHHP+IgN9HQ5gF0uiGkCexzwu4S2FS1IqTUfYxGgdgAfZO4yPtIWTeeN4kfW2Xrce9qVuP4Y5sbnI9D31kAfQsfnifY0AnZ+z9oBDMFwoO0TxmoNvV4Y84CBmYza1HgP7hGBMfeEewNgxbXLyGkCug+hpK2JSjLtO8ePH9fZoWNjbGyXrg9Hm29ttXmkWNbRdM9Iu/bP/uJr9tKrx6yjZ9BW1rc0uEdKpxEkKXDxHS0AmwJDArib0dYAToNFE0Yzfq/HJgD0hwGwrwWx4/W8kOJfzUB6/O4/NoAdji0Cx+briO8DFHmP4/gPCGDLQf2tCdtpjJLW2L8PfboAf3KlkhUJvmivlAZmGrSZllQ/x/pGEUMAdpLnwW/IdaSgWsOQHAQnKVQHRLL1YoSp0HYVwHbQzgFsgneAPxiFu3aPi3nqOptuK6XHzbA9VeLTtHlqW5oizVCkbZM6aBosKeXU7brV8AUMqiqWrELwUSpYrqfLin09NjK2y958+RUzkuqVdetq77D9+/dbsbVk7d20Gprld7btwOCAHervtcFSwaqLs9ZeZBDXls7s1jrnl+994Jy0WvN5sSUIUOJ3nAP8VujHiZFA6zqAcK5FoDR/EzCML0wa2NwKgliYOGKrIpfCnAL9vqg2W4IsAGzsGPaA+00BHGACXdUaRYW1FasxIZ4Bl4D86qQwGxod9inW62u6dkALtbHBjmXocj6vhNQlL9oU0AQ7AOAMBkArrCICRgHWO5YhRim3a7AjNhvJCdYhWG4qbGQYILShGAC7DdBBSzVs5vMXL9vE1LT19MImc43LRvIl6RQv2AKAdXb3uoZ67PFrGLjNQVywrLCVWmdakDu6xLqGKb5VpZDiQAXsvMHebps8d8YunnnXZqcmxSKF/UJREp9E6zWfH3sMwMTrUWRlVgkgE5+FQXGwz1TAhaW6vq7AmsQUYGlrHV0/CjnOPnEAGxkGL5iTxGpgNB05Cpi9VZNp6XfffZetbzlT7cL582KeHX/ruNpSF+cXvO29tmMPPfiAAGyYQ/I9iYEtXVsGdCEhRtEcC5HmpeB7xJxLg2f0GSWBxmfe8gHSiZERrcnN4HHEMQE4c40BDPO3iEOJ88Ie8X0UZgLwJd6I73mN+F5xSmJ0B4B9bfIUNpnran6/YEOLSc39agKs2S8CiFK3UDMILoArXW8AbCEjEuB4XCPXGcztsP+8r1g1DaJCxYoF5Oc8tikSh5RbbXhszG65/XbrgU2Zz9vzP3je/uovv2qvHn3ZhgcGpfOqOQD5vBU55wUGnnuSJfuSAGzuP9dAQi3yAkQFYr/E9iHeQY6CfQUTrrHmKdnl7wAF2CDkB5AP8X+jSgiJw944ecpWKxVbpmV4Y10g/BzJ9PCIXZm+YqMDQyr8wCMl1i2U0IGu29qWF37ySA6hgS8ddS+WakC5zrjHWR0d7W7/sxmxuvmsYvYrX/F/2qeJuR3sd4EiHa5HCkge9yE6iYhbtpF4yxcEOEBaYAheohQnMkaSwksANhIF2EIk20ptJbtw5YKVO8pqV4ceXcrlbJB5BG3t9qdf+rJtrq5ZLtNiWc54kvQRE1ugsMvVAchsY6Mrm7a+smQbayv2gYcetPvuvcdOHD+eOmIZeFyS1BKEDjo9AA8A8rCjxIiARexLmJuA2gFMEe+hec1jADtOnjwpQgP7HrkZDXtH2qmQt872Nu/YbckqFoV9C8iCvcI/sMYODLqMFwxsB8wdLNDg5sTW5B6RS7iUhg9ih0BDwZe4eH5l1SYWlqyWbRF4DfhCpyfPI17FLwGwon8r0JgB62kwlgghtZrt2b/P7rzzdulfHzt61Pra2+zg+Jg9++1vWSsFQeLqDJJiOcsTtyZCCz6oQqEFs50IV+wXrl9t7PgXgWVrqSDF3yggQHrxQiJ+cHpmSja+lilYuavPSl39Vmzvtp1Miwb4vvjSS/JPmhoDYQHZzSyFeoo4nHsvVUZ83SBmJNBa8W3Sbtf+zbQI5I+4k3iLe8PXHXfdaR/5kR+xkV2jAr+I/cmT5TubbGAU5YgjiFMkTdLSYtPTV7Qv9+8/oDiIc/hvfvM37Jd/6ZcE9tNNvbw4L+k0aaNubFp3V5/9zm8/ae+8845maLC/yD0WFrzrDHuJfAks2n3XXSdfyEwe1g75yJvvuNXuvu8eXS/xaXS1YAl47tzsrF2ZmrZ9e/e6JMTKqv3Lf/Ev7M1jb8gOIPvIc+SDEkuQDi0NAqbjAkYvzO7ODgHXy2urAok7u7vtiU9+UoOb1YmVumeELaCVmwYxRvzGPgzCESC9iprZrCQ/uA6AuBNvHVestLK0LN8+2NcvewvgSM7IZ8EPA4AJIFpdM7iknN/lVVjwVWmWH7n5Jvvpz/yMdTJ/i64KZIwkaeOfK4avaXB1KqgG6M+95X4Hq9bzepf3DFA7cIg4p80AtbpV0uMjZmOfNLNwI46TvKt8jg+cjhlbxBPhx/GvxI2syfmzZ+3Vl1/R/WTgdOxh7AqMfz4DcTAkLF7jgx/+kEBxWMn4Hc1c2dxU4UpiopmMdbTRydQmgLinq0fxDUUEFaAqVTt69GXNcEGuBUCU9aH4yDVDKOBsPfDQg5oXNTg8ZJcnJuTryKHxcawBthLwGzYwQzhZf3S9WWPeK9aD6weYZf+wR/iiA4GuEZ2DwUE9JxjnMKvxyRRzxnePq1sCuRtksTTEtuAMXkBqXg/ZH4H12OG1NclzoOfN/Qw9a3x95CK8F9/zN9Y6QMeIyeLz8Rl5XOQrGlrJoEtmbaDpnorg4Vd5XBDyBgcGPA5M5yeK/Vx3MK6duOeDk/m8QQRYXFzQ+/b19eoMAc6vra5ZL9JGubzOy6mT76owRhDS2d7p4C95ojr+XNZQsStkm+5Og4hKHNuJRKQkGX3GiHeCuxyxilFdndam1xM2LptAvD4xPW39g4N2+KYjdgnFBxU3nVgacaafBR9Gu1nBz/5tggWPiUIQ94HnxlpqDyaZDuxEsLP5PesDGQGVBGyzzmLKDVTETefbgXEn+bKX4x5F/Bpn3AtNnlsE/tDsY1g/9vPlS5dt4vIle+QDHxCAzfMo2gSArSCLuFidXf5P13L7HQ9JQgQ+Eg62o1jU4hel61y3ei5rM/PzqvKSCJZLbdbe3mXFvE/dhoG9Q1teArAVnKaqQzSoE6CEpEhDeTV9KNgACvCTbIiwiwRm870SBQGoLek1eC3XmSKIETNcCSTt4c4Ex6G6vrDLRwBkA15zsxQspQofySsDITRoMlX3ot1YenFiPrRJb+3kOyeTTEPFHQlVm1yLtRZyDvipDZ1qSt2W19ZtZX1DADbD/mIICQxsvhQc07KIHuDWhlrn9u/ZY0OD/QoeV5YWBXwWCgi9dzeqVzhsBmZgXCT8roF+XqHEEvqALddTIzhHakRAdQqylRj5Pmi0U6liovagdEBSZZ31hUGsTUeLKAAASX5iSzZYTQoQnRXrGucqz7p0iJhyrXqNjq4uXRfVcAGgGrjGPfP1iKRSAwelZeVte67JU9TveDx/j4TTk3DWIQ2RTC0TcUBwLDhrNj3vrXu85UBPVP1Kba0KBtm3tFc1A9gYbh1OJnbTtpnJCsAObfMVkv88GoR+oLzNHIdd8WEjaMkXczY6PGB93ZyZrLWVCtbWWhT7iWAKCQ6GkJVbywIkpDOEs8+zv3NXhxgkBqpar6VhWFdb3fYWg5EI3mkh8mAXED9AJn6nIT9piAOa3qwfe9g1ury9EzCMDgWCRPYzSZ+vrbcz8jyADlXbql5U4FpptyL5FKNH/zJiyhE0kmjiJAkuMdqAUQz64V4MjwxZifev7djs0qraGcf27Ld3Tl2wJ//gS5YttNraJswFWohD18z7CLxyRzLgUkFXA6qrraQBAgTrKZiRwRzQvk6gajOALSC1CYQKgxwBWFQ04/ckgWGY4/94fgAYDev9t75xFvQ/RAM73uNaIDuuodmxNDsXOZX/AAzscFB6/zTUMdxVA4jh92k4b/OkcNh3+dY2tVSGTdSMBN3UQLFTs3JifYQGW1R0oxCqQVypbdmH/XqBA1sUnUBqFQc0kz/iT3Uf0AoDmyKrBuHVbXR8TNXwYNepLpjaywCx1TmUNCHryD5wbms+zBGGH3JVGUBACkvb6BlXxBLeAADr7rCO4SHbLuaU/CwzfGd1w+prW7ZTqQl47Bzot65dg3bvg/fa8WOvWmV2xva0lu2J++6x4baS1SvrdmVuQp+ts7VdSRUJN2sYARpBa7Cx2fPBjiPwI9DF/jFtez2B3ASF2DBJKQEAIPNBgQFZjDTkRmBs0mUVY6xYtKXVFf3f299vbe0dan3jHosxRsCveQ5bAq8z2w5ea1RyaknFL8Do5b1XV1aT7r6zjeiuwS4hPUFyKDZ2rSbWGNcYHSq8LzrSaFcj4wUTG1kOtHzbGBK7tv6eAAsgC5AE0IP5FbymwKxC0eYWFu34iXdsKw1AlHxGkuERsyQxT0UgBWgplOWPw38FUBptedHyymtE4o4NEbsBIBDWD0V8DWSrSTJJoOXWpvV2tNnls6dt+tJ5W5y5IvYrcjQcDYDqYFajxSpGNu2JabgbjGzsNPvOh7Z5Mu0tiNvq3GJ/dLR6W2MDZJBMlrOjJTeGNv3mps6FWMoCTzaVvDzx8Y/b6rongpMTl2WHFxcW7e0TJ9R2yXkjmWc4C4ywqYkJb+GEgZOK+lwvjB+Ga6qdfQfpGAezAK4AlthPavvXPx8oJt1UDVbzieUBJjcX6+JeNBcXri0ocg4i6eEeBnOI11N8lRi14ReCKcbPPIa/h2+JhIHfR8EjEo8Asfl989+xW3HNcW3Nwb/Hs02T21ORL5g0nM+QqYkOoUho2XuSJkvF1Wid5XdcK7FnqUiHG1rnNcUhnb29dt2hQ3bTrbdKi/m6AwcF3n7tq1+zJ3/7d1TEg12ETAjxFXuF+4dN4fUVZ2mwOvfRC5MxWFsM+Zqz3QXEAwjWaiqO0a4sIouk8jxWI74A1GUvAgTDSmPQGwPGNLB2s2KvvPW2bWATIBwsLkoC5ez5c3bw4PUCLWAZIn1ClylFtZY8tq1qGxr6ztpjxxwoILbCv7iEnDN9cCHORIJFBauqIsB5bn5WjK3+waHUDswg7XW5p5Cl0TnvgM3kuvMBYnN/eAzxVm2TghQdfcsC8ufm56QZDIBCizlJNDG09MfLZQFSnOFWBmr2dNrbp49bub0oWw4wMjI0ZL2wWTe37Mt/+EfygxJv1GigrM4jsaJk4yA3qEV7Q+C1JIrWVm1tZdEefuABO3jdAXvjjWNpgCODFAEzmflgmveiTh5Yotx/DVULWQ9ml7RIGxPbwToCrOxmSF+SZSA+BWicnJhI7OIW2f4OGPc7FJsrKoCSx42P7bID+/fp8bJdiamnYo3AapeOdLlDB7Dj7HqeQht2QdfPvdAw2K2KA9jzS9be3SOQWm3lmxu6V9gpQBvek2tHVoJ8GP8p4AiGW0uL9Q/222B/n106d9YeffB+G+3rs6e//pQtTE3Y+vysjfT2WrZWlXxIAfu2jWyT2+Fq1f2P58bkV+R1XkgR3YvOXuUuDhRIMpMcpMZci1V1pswtzFqxrd3Knb3WOTBirT1DtrK1becnpmx2bsEmJqcEYPOZBWJnc/oHiI3L4Bp8Zo37gGuZcgAujRkzTYW1yLl1n8tF7dkf/4lPCYgD9OTcKncjh2iKqbkfLv3iHVecBYoJ5PcU+ima3X3XPZ5v5nP2p3/yx3bbLbfYwQP7da/XV7xgQm5CXLVnz377xjf/xr70pS/rDMEEHRgY1EC5W2+7TRKNAHKAjvgy8sdFOlA3N8QSH909ZoeOHNY9BgD1fNivi//XV1dtenJS52vXyKi6t7//3e/ak7/zuwIZYZdL+gRyHN0NSRY17D82APvI2UZKBDY2wCB+9Eee+Li19/ZpBkSAeLxOFG25lpAAYC/yN37mM6pTqKXFkMBUp0a1qhiPDhexxhcWBVbjiyk24m9hk47vcikU1mp1adkGu3tEOJtf8rlUxAg9/X322X/0WRVnNitO4vBZU6m7jC7hxJBWISZJmkR3tLANSISAU8kHYNcjd4qcJT5zpEXXAl3ssfDPklZKQGSA457zQrzwmFOSr3R9pxkQPI7n4asW5ubEYEaOg5kqSJxpNgDxdkeninhI5vHc5dUVO3LTjXbjTTfZ7n175YsUoySfRD4gIkCVYblD8oeS2hQx8oBmAAAgAElEQVRm4vN8KOLiJ469+pqKgAyp4+8wsrH3gNKcaQobANdHbrxRwHVff79sPxJt/J37PjN9RZ0sXD/XTN6O75VkFTNE8I+QOJJf4f0piPJ3Pj8dEawt94PXg3mN/+Rv2BCcHIQ5roEBgprFsFMTcM310FkRuQWvOz01rffkjCFbMz423mD1ch2BzygGSDYjijLcax4TxIDAfgKQjE4UXkM600k6JEBYHsfa8zeeO9Df77FMmj8RrxdFcv7HlvP4wFOC1Q2AzR6kQM37ErtC1KObgfvIZxsZGra//trXbOLShNUhp67BeHZf60Aww6y3JMcDdrJ795hyy97uThEDsY/I7zi7H7tSsJW1Vevo7BL+kyPehzCLTci22OzCgv7+oR/5iE3NzOjsOXHQCRNuLynCuoyrRkWp4z/hqKnDLsBoFT3ToOPoaOBvIgDwWRKxoNE9t7WlQgc2Bt8nkkGSdW7gIuTKIeGMXDIdTilvdyKn2wquKcgaYQcCm4vHq+sNO0ux9YXn7eGHHpKkGJ+XYhx5CnhtdL66Wpl3fwlzu/NOAOyMtdR3rEhFqVy0zrZWOVbiHhQVAYmnZ+YUtLS1dlpXZ4/04qgwZLMOHHMRXLQGcXDxmqzshk9BVGrViP+9gxA2gQ+b0SAqoCqMZEL8BQzQXpHaq+TUYcQJhHAQATkNAVEkXcGszrWIXUYwg55bAc2bUlHBkCqjyQD74BDXag4Am+QwbnqAS7Cz3nrzuCeWtZoMDQ4JHcD2Yt5BUgDgPKzUuqaLL62uKSHF9vv0bpjF7wWwNV06w1TTsoI0ZCVwmMtL6PL4IKuoUvHeBJwkj7QixER01pj1jiRPLTmpwochllZmArDj+1jfSKYamyqpKbD8MsbSvnaNGu4jBQCCK2kgJSfFgWTt+L2Y9hIH45o8IINlzP3p7OwSsImuD8EgoIiGsaQBmRg2jBDGSe1qhua2V1LFRk4ArBjltCrg6BlOhcYqoHli3nPAI5nqBhyhGlu52mJLtYwAQdpw7J/Kllp5eH0N/mH/pWqejLsKA7SbXgWwV9Y2bGVlzVY3tqzeAgsxFSSgU5Ap7GyLfd3ZXtY0910jQxpYhk54d2ebtCc1pIWWlHxerfdqhyGpwBiKSeKfOYB2Ej+xuAgGE2gqxVJ0cqUfh+ajAzsA2GqhymRsbo5BCa5fi+G7cmVGRrAx0E0t6bAf17UPqShr2jTTZdHy29zQehAwc68IGtjrvJ8A7PU1AdgAQAJMsi1qvd81PmaDQ8N28t13NdGXe8bn6etl6ELVRkdHNDhqtbJt5y5PaEBsV9+gtXX02r/+N1+wU+cuWrG1U7I8ANgNrenEdtT4jsSKclmikDFyADRAgGC3NYMGsd/JSlWkSxFUgAzNAHQAT2GUwzGGwwBU+bsAbD8Xia37vig2zEeSkvcOQWx+Pa71h/mKBORagCaq3s3XEaDzf0wAO0BsikOSmUBSglb/JNkiCSbaLxkckRgWjXsYbHYAZkkSXdUoD1mRSLQ49zHoUaxYhrmqBdeBMFY/GF7vB2Bj2wPApisEDfrRsTFVoNH9xAex5339vAuFgio+CTtLVxIA/CZM1LoDbyQ7hiTKxoYSHjG4W3K2vl219oFeG9g9ZvNrazYzP2vlfM7W5xatO8eAtFabWViynVLBeg+M23/x3/yy7MbXvvxHtnLqlH3+k5+0W/ftturaop27dEbFsVx1W1qiUXEnkA4bANMiwL0Y6srf2RPYA64TG4sdJqDGblIwFRMSeaK2VhWiAhDgXmoIWgoqSRg2saetZRsYHHIN16QVqvVSi/4WgzD0L7uzrVkbfA+jiqRrYHi4cY0ETdzqleVl2efOzg75Q2wZewAbKZYkRdTEJuZ9NeCXrh3uExIcDKkCaJGUVq1RiObsRmu7AsukUcdrAWwAhF+enJL+dSsamn39smsBzAmkTuwgtU4XS/L1Ym+n2IDzyuOD6UrCwFo02usT4CmtOLHinBkHiIadK7USV2Slp9rdVrYzJ96yucnLYvitr67Y5gZsI0CkuuIKDWZk8JeUrmAJUkAsqN0fvwRIEd1axFLYeU/QSTBLtozPkB30go70+dKAW84qn00swAIAUE2JFQN5OTO/+Iu/KAYusizo2l66cFH+CgY2ADZAA0ykRx95RO2V/A4pgQCwYZ7hV2Hx87hgw3NfSIyJHbygQnyzo9jHk9W6M8TVSeaSGGG7A/ANQDsA6QAUAmRuvqeRKIVNj/hPhY3Uoirfm6RGwrcEyzmeF/feCQWedHAuo4gatjwSEe2ZJKkRrx+AdyQAXFskp3wfYDuvwXWwr0hEAlAPYIH3ClZUo3ifmC3BeHOpN4DdgqRnOrq7rX9o0A7feKMdPHzYpq/MWF9fv42O7hLr+p/9T//MXnrhRRsaGLCNNWSI6PjwGSvhF5WwpsFvMVwz7o0KCjT3p2SLe0gRMwZYx72T7jWsLmKSDmILJzyQTI+Nj9u+/ftkp5gxc+bihF2amraJmSu2ub0tezIxNSmw9PLFS9bR2ibGJszlYiFnGeRD6JQh7gfYWFi2MiQVCj6A8Jms9h1f7F/dj0wmDepyJhODo5A9opuQGIcYIMCUALBlZ5BjQcc0dcEpNk/scwFVhaKtSLeWRH1HCSPgGnrfFy5e1PuoyJYG0O8eG5dN5WeAC+b3rK7DCGcOD92I7dLqJRymWPT7X/y9JMHlfovPBqjCdbCXVlbXXEcfmy19/VVpNFc21u3xxx6xPbvH7e2339b8n5nZec0GwJxie1h78oKN1RXF/b7frxb/2fvcN2yM7OaOg1Gw+PicACGnT59OAF3I5JjyNHw6IDayNXTPqlDb2WF79+y2/fv3Kb6lwECLMXYCX1+DRJWANvmdxOJX/JNFE74keUdYycSp2PVFBjiurltnb58XRJgNs7ig9Qm2GtfLPcfm4f7VdVouK8FXZ0q1Ytcd2C+5pxsO7LfK8pL98Rd/1zoKOettLUtCxOhmzLfI10O500ymojPzOIOcowA/yR8auRSyNhpiCoOZoZ5eaEWCEYYxmqltna3WPzxqHX1D1tYzZFbutHfOXbQfvPSKXZyYFIDLPYZtDQGHoYF0/MDApoAE0QbrH8SO+L/ZxknILeXkATwoxtZwZ0hROzY0Mmz/5S/9kobPIYUAo5C8zfWTcU7OaMbnB3sSAhd7jwJzucQso7oK4XfdebdAxv7+PsliXDh3zv6TT3xCORX7dGYaDeCySDQUrhnS+cUv/p7e94YbbmhInjEU7QfPPW8XL18SgA3rWTITLTkNSUMaYu/+vZKMIx/inxf8XKOcYhH36vKFCwI8bzx8g8BgCEP//X/739nE5KSYlPhyxSZpdksQMPjcyo3UCeDkCBiuAFT47YcefdRuvfseqMnaY+y/sA9RfOR30rdeWtI5wjex9/g9MVqHQM8+AW+cRxi57CXsw0Bfn3zu28dP2GB/v5jAfA7Yx+qUmJm13vYOayuV1XG4gbwbvjSbsU//zKft+hsOa70o+EWOr33RAKidAawOtlS8VJE/DeULv9fMqo6/hx8OveRmcDpyfX4H8zwkJ3lv9k7oZovYJt/vpEcVebAXTYxP1klENiSD5ubt29/6ltjMfP69u/eIcQsYiM/h+YdvOGyHb7hBeQAa7gwqHBgecvLBdlXgNgAftk0ApSSZzMbGxlRsRBYJnWj2AFIukjer+iD1Y6+9rqG6XDPyLkjazC7MK1cGzyDOqm5XxYjmI6lruaPDzp09a6sQzwBvV9fUfUMhElCbM8T95HEhi8o+CZY1101xhtdirVnDYNlyTbDNY/YJet/Il6CDDj7D9czOz7n8RT6vz8A+p+gIdofEG0VV5FMAxQHKOX9i7aavGCCPfcXms+7Ybw3pS8Az6+HdJw4KhyRaxFcBwAYTP0hZvAUzcmJ/Ncc+UUwRySXJ+EUBRZ1g8k2uw+9yhwwPXtO/VorFJeaDMPuoan/11a/a7JVZdRhVK5B4S8oBwcEECiNzgXpFa9kO7N+rrpr+3h7tD/w3X/g81h5sBBIndp2ZDIo9sA3gI9oD6/bumdP205/9jMBsAdaoOSQpnSjokLfxeSC5bjEzL4HUPE7FNAoxy8uNTojI+aOTQextOoPJH9bWGgM42dfsb7pnunq69XfNGkr3FGzqapHTmd90hAa+IruUJHrjd/zczJoOYFvYiiRDsSl1e/o737a777rLxnftUnyyvLSkHA3/rhkiQUZL/l0x1h23P1CHaVsCNAPAhiGqIKKm6luxrdWW19ft/KXLSo66u/sslyVgYpjjppIOnK7A0ITMOxNXMEyDCScgKUBsgZsuih7oPc40HB1OT8F/0vYTuzvpvvlgQYZ88Po+gIIPG4kpn4UNCXhNAMTlodUtR50IjzVaN/msGkJ5NSFW9SbjzC45MgEviPpvaIAjxpONKPCzpUVgX4H2cYHoGYFtsELQv4aBjZZmvZ5RwCS9ywDmU0Uaw1fdXLN9e3arklSvMchsXcwYDaBMla+rzBwfrMSG5/VCtoKAR6LwDGpCy7O6LU1TNj5rRODjbBOv0vjQJEerVUFPk15x2PydAJ4Ai3Vnw5NQS+NLRQl0aBJgqPbKjhTkEyC7hIjvA7/fVLeobHN9AEIMyqKaGRqWrWXXEAsGoRLoBAIAmrL23AsCMYH4JHGViu4Rr42EyNLifHovvxb2kVpIaOskuUPSI7GixOxIrbRKtmglTy1VANgYWoIqVbm1TwBPswJEgMrWN7ZsfnHZ1tY21K6+k2GOOMzkmvY6bf+tOkO06Ocl7N9ahI1I61VVBROCcQwkgUINyY+eHjckJExiMHvLOuuCwVL1KiW6UY3QWQGgq8N6m9d1lksOwIeQvgNCgOE+yRfjgo47r0tgrkoebTUM8ahsKkCEPeoDEl3PPLTEvMKJnAhgC8MyGK5I9W1D141tYO+trm9Ye2eX3Xzb7UrcXnvtNVvCUaKLLaa2J4QjI8MKjhYZ8MMQtEyLdfYOWHfvkP35Xz1l33/+qK3TKm+wUgDLq5oEDBtTQR6DVxNTyom2zshrgLNJTzRAg2BJvKeyq8/g7ZPh5CJAZx0D9Gj+WyShARhz7kOnjuvi9wFG/H+D126/okjWDJrHNQSQfS0oHb8PsKP55wgc4jnh7ONaYo30uIY2fiPe+FvfXMuKuPYBAf6LOS2mcszFdNCZ9xeDw4XLNSSR/wE9YfyhUQybkjWM4UiqVqdWQg3Hueb+xucmOCxhC5ODU+EldQzwLBXiCHCxdzhCroWCg0Dv1NqUUcnNCyRostISWkxSGcmuexEkmLjeCaRrkn54Vn6KVlySb4BBXTvPrdXkhCneoandUipZ365hK3a02crmpl2enFBL8WBnj23Pr1tLvcXWkbvobLe1UtaG9o3ZP//f/rldOvmOnXz2B3bjyLDt6++x2vqKLa/NW3ananmKyNvbmtEQRRauFzuGv4qiQNjEuCfYAM4ly0HQRFAZLFOCKx7PABTOB6+FH4zWvWg3hglGUD80MiIAm+dpXVR8dFknAcW0m6+viUEM81rSWxrKy0CTHddXjIJpAomVJAloWW9oP8rPbwEIemEvuqQAWSmOaqwryWCuIHvE8ELAW3wPnVR8BcAPAM019vT0Kklxpmfd3njrhL17+owdPnKTAGIKtARtrIefc7qNnDEnJs5WVfs3gERsrwbjpoCPgLLZlgT4L2Z7PmfVWpKo2EGSpay2aOKWfWO7rLKyZG8fe9WWZ6/Y6uKCCpUM0F5b39S5AchGoxvbCEizJKmxbf/8aN5pyvm2bLUH9P5e3n3gUmkMheR/rkuJAAGlhjkim0XrMMNbvKWWOIaEnaIkAOKDDz5oN996s8Fk0aC2NR8OhP+cvHzZTr17UmAbEiIMn+N3rOHS4oIKQLwehUtkDNTlJY38mj5nANisK2dPdpZhfBqU7DJWAeaGTQ57HbaUn8VUu0aio7nAGcBvgKoyi6kAeu3ZiZ95TLTFBiMmgvK472LwJSYKz+Maxe5LnX68Bj8DNITf4J40M4gCaI5kjOcEUKDYJcVJcW4b9jYNjmSPBQuLdeQc85xgOW1urKlABkDR3dsje/DoBz9oBw5eZ109vfb2yZO2d+8+Gxoalt7sN7/+DfvCb31BSbOYZGL9lcUI5SsSJ3XDSArGv6KQq4QlycTxPUkySRu2BdaXukKwITGUE81p9PDx7VbXEMcD112nIY6wvxgqf/Ld0+p4nLhyxSZnrtjonnGbnZ3TGYSFONDb55IDxOsMUWoxW1xe1KyCnr5+O3vuophQ2D+AjvB3XAt+CFCCeJh4lr3EF3YJ24rE3N59+xsEEZ7LGjOUjlgf8gCxL7qb2Coey/7QUKyWFgEd6ELD9urqhgXoMwiWlpeUH4lU0NYm5icEF4AmyRdtbwtII87M1Cr6fEvL3vJLPsV9QKbjz/78L2xtfU12TfJXspFeqAofurK8qqQcqSe6P3eqWwKlP/1TPyGywQ+efdZmZudseWVNtgWZI4BQCk+ccx4r1y4YJ+43HSLOHBMokRhkQT6B/ANY2Nndpe68xhQOIVHeXedtonRS0akKG9dBX0ACWObXHTygIsXslSuNziuex1Bi8iGKAgJPFD+7VA3FTP7BeGW9Lk5OWT1fsEqtbgcOHLCLly5K8/zQoUOKe5EFwF/gWxmwxmDCr3/963os5+nNt94UaNPd0WEP3HOXZapb9t3/+5t26d2TVqzXrCOfs3YIVJm62Nd5wBLiekheWZdJkY6uZkcxE8ilLym0CFRJftFJXVnJR16amNT9wCaikzo4MmwdPX2WLXfYRj1nkwtr9uKx4yrslNo6XBqEVRXgDIDdYjuQJrLetVuveft7nNPGTfTfyHbqLKciVdhGgUW5Ftva3rL2znaBfZ/+zM9ovTnLdGIRz0nXmk6lVLjBNnBvWFf8BX4AH8R1Eid94AOPiCzz9NNP22OPPaac4V/97/+Hfe5nf1YFlYlLF9TZSsxHvNHa2W2XJqdko9hLrx87ZnOLC/bq668pV0ZfXvOEWst6D3UtJQAW0PC66w4o7qGIFiAgvopuL3VbcNaXl+2l51+wTzzxhNjK2JU/+L3ft6f++q/VKQv7XHYrDR0PHxKgkuIGSFeaeUQeWRegjWTTE5/6lPw2tgZ7CtiIjWguaLJW2Eu66sQUXXRNbw2XzZiV1BlStXlICBCP0MyFGYlUQVu7mLvIiCCdsXt8XGeaORWjQ8OW3/G8nWIhYIkK3qWiPfDgg/bgww9ZD4SjRER0IoMXrrDpkl5NXbDX5gmRj4mA2ASuBZO00YWThvlFrhsgZcSD4Tsjf4n3cUCslkBZ5JDozkJazWMW1ld4SLmsdaFwR4GLIZwA2JcuXtR1sffuvfc+27N3r9aRIikxDqQ25F4wbtgEEQ2srkII10DBBkCcrgBsNIAyn5X1l61NRXV1R2ez2jPk49L9z2QanWV9QwN29vx56+ru0nWjhcxZ4/NK5mZt3Y69/rotLSzKXwBkM1D5wrnzeq8947vt5DvvaG/wnDNnzkguB//EPuE+hH46foe8PzozwT1QEsCvnrtw3h597DH5ZKkLlMs2OT2l2BF5GqR5OM/IwO3ZvdsOHzqs90c6bvf4bt0HgE/uV8jdNFiyiZ0bhezm+AyCB74Wv8ke4Lqx23zv/sw7e2I4PfgbnzO6SHl+4DmNNVPXfkE+nWvhKxjnfB8FSEkOG/InqzY0MCjwGhY22ujYKQqkyFiwZxbnF3XGkN/SYPl0BlQs2twQxkg3IAA2UiI7EHYyPiMgJNScoOs+mHgAvARSBrkLNhPyCrHwsbfetI//6CflCaevXGns5QCOeQF8qXKLHHslhu96HiUCUiJf8HmjkBTr3pyPUBAJCRHWrFF8Av8Dn0xDNnX+shntHV6P+w2W1NMNdnW1CyPwjzjnIWkZ8XCw8iMGJc/TzKpM1l595WWdm/vvvVd7lnydXIEzxPmStNa2k0V5HcXg9937iIY45jGw2YyGTTDEkeO6RXtRrsXWKxVVc3GAHR3dls3kBGKTaCAfEg5YQWliYAsYTgN2Qq/WjY+36AUDW4O0FBAlHVRFVi4Yfi2ATaAn5hvgdwI2SGa4kQQCCgK4gYBbVHVg8cC2bYOqn00SI65HyDVI3iKxhRuOOQ0zFDuGwLdYUCLL4afqQeClAXTIi5QK0hAlCVFbr2Wly4euMf+WV9elvdYAkKmkp8VXckMIsVO1fXvGBWCrrQ85B9qtU8uiA3IOPHsCk/OppCTUupneyupBhleyOARLTHZO+te8v56fghESel4tki4OGXcmdKNouSFgl2A6wEvSm27ct6R3qwPluhkObOY9KHNtrBYl6BgJaTLDqFnf0P/OOnVNUm/ZbEksIm+ZY535Qo+KL7UMlZwVQ4Kv6lm5JKNBEcEZ6z4JPqpwSqayWVWIFdgmnWY+E6/HPWS/EuzEFOgAsAmwMHwcXgxNMLBhKQEeMEhzfX1TDD8GcLFP+RwA1qwBk8VhX/d2ddrI8KBAfQA0knTaULu7u9ReCZhXLxTURqTPBhildaOdxNsvdN+S2L2wvwQSuj7wjpUKVGBXZNCCKcrnYo1cpL9NADY/c+Dn5xf0+WmZJFjAQGyS5NRgjXsATUBTyKHhzQAFhhQARPr5BOxwjXIPZmq1qvYhDEDWprWjy3bt3mO7du9VG/73vv+sGAcYYz47ASmDHHH6DNmZmZ9Tt8KefQes1NZp1XrW3j1zwf7gy39qy+tbSpRgViJf1NXZLaAkZGw461y311XeG4Q3B1SR6LOurE1UBHUGAKeaWiMj+AwjH+BAvH6AIcGQU0tnkgS69jnvBzy/N0H44QDsuKb3Ptc/c9it5r/F+wag0/z896yLsGQH4v6ur6vFs/d/1PsC2EmjmtcUgE0ArGn3MIHA3bJqGS9TbNshqfBOC9aPPRlMAq190q5VOpXuU5xxWIEkFDg6GBaSvvk7AGwf5OhDHAPA1meWfEJi+OM/kmQGATH20wNiZ8i8h4md0m5ANc4Etk4dK3UkQ2CzbXgbdJJw4HPvPrDfOvt7bZqW1sVFJQ3lctE6iq1WmV2xQoa23pxl2so2VVmzTEfZPvSxD9uPPfFRa6NljJb2tWWbm7xk29sbtrOxau21quVq2woyo+jF/6xhsBxi3Qg6Yr/wd/zTwrJ3CiFhJOmmZHc4KyRTJPIEfGLtpdbfWH+SHZg7BP3daaiMkgj5uKrYB9g9kggkvABadpB7gh0Xw167e737Ku1lFYtkZ7yAB9MxikXYQV43Wnw1NyDpyrmEkcsXoQWN7SFZBZz3wVC0B7t2LdclhiABYD5vVyiKpQFlL7/6ql2ZnbeR0TExu51d7Uk8TGP8bTBL1Z1Tr9vSistoePG31e655x59T3CN3Q2gVYBl0lfl78iXWQbfzBBoby8EeT6wd6/dd+ftlqls2btvvm7Lc1dseX5OjDAAqrX1LQHYFP1gdAgIhk1PK69EsLNGlxDBMvaNdSKWYT+yT13n1/dtdcvnSQg8TfcOHwT8KL1zNLeR5gmZnZYWO3f+vPYDQM9Hn/ioPivJHAkNrBZamM+dOaNiw/LiotoCYWDD0Gb9YNjrGiQFAks+dXRhi6VjX1Ush9QLSUh0/WgtmeeggdY+ODvA0QCgm4uNCiVTB0xzUTBsSRTzwpbHHhTQ2jSIiLXi3nFdccaiBTbub3PCzWMiJmsuZjYzUuK9ABqCGRQJXvgrZ5d5vNoMUvO7ADlU7Evnp/lzKRZPIDrXGNqqEeNJRmSbzg06D8oCWpFTA7TYvXePwN0//NKX7LHHHxeIXcgV7c1jb9qv/uNfFVBTgOVPjAgAljrGIv6CLaMCSejANqbWO+M81hNQqU4ugG1NRSl1KiTAA78BExnQh33MEEckRIaGhwRgM4eHBJ+4jGGgq7TAJ3kSznp/T68VeH0Y4bBNi+QOWcneVGpVMc0uXp60QsE78sRQS52AOh8AOw0N4nyjU4T1V2Fgc0uxLUUz4tIYfET8Sj5w/sIFvS7zc+hWA9CmKMj/dLYEOQEbR5x1ZXZGQATdaeQs58+dky08sG+fHb7+eh/gyJqSv1AwgClMNwpswC0AQzTqt6xQKtlLR1+2p77xde8OTCCmpBIhByUCDXH3wtyCz1TZqVllc03sawblffYzP20D/X32/e9+3y5evKQZSFuVmljMFAcBsVkjQFmXDruqi+yFXdEi9d46g8nGBCAF+EZuFcxn4m26nrCxGlKJBGQhn1iMAEK8g8vmka8AMMJQ/+AHH1e+tLK05AVTnpv8MPteMSsJdhS90gwX5BUhWzCGraOrW2AJ3UUhm6X8r1YTaM0gNBjFnNOvfOUrdurUKZeAaW21j3/845pNMNjTZVcuXbTvf+ubNnXujHXmczbU3aWhxcUs94qc1AHsKIDyHkH00qwmyERoZZNH5ciL3Z/ggzgrDOU9deaMnT13Qd1CewHSYSBa1gqdvXZ+et6++b0XbGJu2cpdvVbBZqfOsQaITQVHcztcGiRD17KGgch6NOLoCAqVZqdCHJ+fL+WaCl0ztrVTtc7uThsaHbGf+vSnBaoDgEJSUidF0s+OIh32jjyXnJn/2wFtNjbswsVLNj6+W7MV0MJ+8skn7WMf+5gdOXyDWvivP3id7d+zWyQBiF7kyciP0cHJIGUKNt/4m79RMfqmW28x2KTdPUn6JRGf+NvU1LTOKuvK3gMclpwiOWqSLejt6dYQPnyWpOjM7Pgbb9r1Bw5oTgmSRN946in7wz/4Q8VYgLywNmX3k62LmDvANgHYdAtDcAFARyKyVLIPfeKT1tHbozXlDITcUjwvyAiSt1lfb3TKYVeQvCCHBOQCaJMvSuuKtvzo8LCAOPwt+r4AndzLE8dPSC6zFSJSPWNrK6vCeiAi0WlFbH7v/ffZI48+Yr39DLvzwrY6GdMgtQYjU0SQNIemuVMyxevNMboY0VAAACAASURBVCnXF0zr8NfB0A3/ynvFGgBmRkE3/FmA4e67TWtGjo7PUKc28Y0K8J4vsLdYO/SnwTLIEyhKvvH6MQGRZ8+e1zDC6w8dUlc9sQjAbrm9TXHt6bNnXF4QMLy9TX8D3AbshjUKvuQN4FeVAbgwxWoQu8CQyAHoNuzrF3Cu+QAtOa3z+UsXFUNTFMMnMCdNM0GQKIOMViwpfn76298R85kiBMMUg4nN/YaoB7DLXgZo5rWCsMXPvBa4FSAwPo7HSSYJfCWbkb439x4NbOwMv8M3Ir3DfQ95wcOHD2svsY5YfQBetOHPnT3XkF5DWg7fHGzr0LNmH3DvglUNQ5zrkERck0Y697u5owy7HIV99gzPj5grchU+F/uDfAXgE6wOe8N18No8n/UgR4r9xt97+3pUpBwY6FdRHswMoJTNQ5wOqM3n/f53v2eXLlxSlwPxC+sdAC33yGXFcrJJu3aNiLToGSVyfNuKYXl/2XtmECTSDpgWBFd8Dp0ZFA3w18ffPmG33nG79Q0M2tIKxSu3uxHPOobhZId6HTmfq/hHxJJBuIkY8Fp8QPlsKgQQr/E4rlHrlQqXkhEMSZL0O8mGiQzQoc4s4WjZq4PFA18JYgiPD+C9OQZv4JmajUhnKzrYF9V58+gHPuCzciiY0eWPHYCMmzSw4zOKtPyBBz9Yp1qQ2d7WoInudvTWSqLEw8yoMCV+Z8emZmadZVnu0KIDYHORMDfFugU4TpVWXxx3zoAGoY9MACU960RD5xA4G8DZPgrSdZccwMZYNDM52GQA2GKmpJtK+6mqIQC5WUBUwHW03pyh2dPdJQYFrFJAbu3O5JDVvlLxCbYN4CpVilVJSI4GFghOlevjwOHs2DW8R71aUSVZOtManLGhoRoAMwr20HhODGgfNllLGw8Au275zI4AbE1FraSBeqmlkEDNQbEAsD0xCj1oJTFqW4dJmoZGtLSoxYwqNu8rYD0xLgCQNChRGuBuDAIocP1JH3REoYAvrQ3OKaFU3mjsHTrcCyV+BMQCn3zoCveddaY6y+BMvmBacK3oi5Jfa6qqtNWQKvH/CSp4Pe67dJpTKwlJvUCl1GZBwkISy2EDAEA/fG11uaFzraprkgLBUWigm5Jh5E98aCaPCQAbDVcSd+4LjkJSG2hDJeYPzG9YG4A8GBfaKAF+Njcrav1uyRfl0AisGcZZyiMLs2N9CPoPA9SWXU9Rwvt1sY651xgvzlW5C/1WH1SgNhFYSbovVJG9MIGjFIjtXtlZTImJUyx4VcpBf0DiAPpdM4xEjjXEkPBvbdWHXeLQ+JzzczMyErwuQxz9fu+IIYkWEc9Ri0ca6hJgn1cAYdInVlKxZLOLyzY0Mma9g8PW1TegM/Dscy9oP8LQ1N7NwlLqEPDMuQTUJnHr6u2z7r5Bm5lfsktTM/b7X/pjuzK3pCGOJEski5ram/Yi165Jv5oE/V4JjjCOcaaDDaC9nZwoawMgR1DpOlPOaAsnIWeThgGFfQiAIIIy7X/0JJOTDCcRwMj7gcvNjuSHYWB7spB0oa/5nLxWMyswXjseH+BzM6gTzkSBqCQ6nIH87/v1dwHYwVKWE6S7BieLjZF0DsO/YMW0ao9wfriuCGS4NjnTNHTRC2dXZUQCIMIG1dOwLWnq/h0Atrcku/zOdhWJkasMbG9ESck3fiOdP7HCU9eD1lODhpLOe9NixbAVghoWkmAGIA92r8AibBrdGbmchjZm8gxFnhYzVsOQsJv5otWWN6xoACwFy5bLNr25YuuZmg2Oj9pPf/onbVdvj3UX8tZfLmmw3+rSglWW5mx/b5fltisNtgVrFx0BBIic8wDjwjbwebBzSCBNzy1ZpsXZooBYsaewj7KxCfSOIDKKNQKVW7IKvmmT5WziV4KZ4DMpdmxpaVF+AV/APSAQwV7p78JafaBYBGHy+ymAZ0G9XdSLmFw3QE+0vHX39CR9awBzjx1IYggIg7EbBYY4+9ggL3hXda85v7DxAH34/oUXj8rewIboHxhSm32cf332pLWqoAt7kTpnuDbWi3W76667lCBEizzvyecg0Oa8Ej9oXeHto50uKZOCQEFe99YjN9rdt91i6wtzNnHmXVuenbGluVkftrvlxXExIZP8lgBs2FhI1QigyOozUSwGmBdTS0PB3E8rwSL4ozhIB4La090H8lzFF2lwowbTpRklMMjwi5oNUakK9Pnkj35CLERak+fnZvU79LDfOXFC9/zyxYv28EMP2ujIiJ0/d1ZnhPvHWVXXQ4YWRe+KwDcAcHOGiMgA2wn+JVOWYRinA/gaQp1ImoDrzbah2faGDb/WtjX7h/AR8ZhgOMd+j2Iw+09rlhIx7R9ikkackm+0wIYPiViv2R4HWB5/gxwQ7ESeF7Y6risA52YfwGMCGOe6mkHyWIvmz87jow04Wki9wO8auADY7JGbb73Fbrz5Ruuiy/Dftb7/k1/7Nfsf/sd/bCPDo1ZE7mJp1X7+87+gWIPGaRixyCYRp4Tkma4NKbEE5nD98fn4mwp7sCfRc2Vgn/atd2FEEkW8xzoRjCDdwJmG7YkGNv8GBgfEvoVdyHvRdl1lE+dyAlrZM3RqHTpw0IYYREnhFGk2mI85Z5wD2FC8Yv8hQxjrIjC9xVlM7DsVStKMFpcXcPY9YLW6FTJ0pXqrLTEKeqEUzZAvOHbsmPYsr4OfZSjT2PiY9i4xoAq21YrNzs0qXoYtLS3VfM6u279fnZGnT71r+3bvlh41Q9kYLkVSIWBte9t6i2WroLcKsJeBEetdDV//m7+xZ59/Xt0hsb4Cz+qJqai4ImtLC0veyQdwv+ng9crigv2jz/6M2twZwH38+Am7cPGy8hkKThTJGH7sAKyLu/FazXGSTyvxQlmsaezvOKP8DNtRZy6RNThjwcIDAFLcji1oobuTIMILfnSphNzDoeuvt8OHrrf2ctlWV5bFmOXdoyUdG0hxDxAb+RO0RSenpsXKZlYAOuYALsgjjYyO6gxyDexb7PRnP/tZkTTwG1NTU/bKK6/omiGBACQBbO4a7LfXX3zBXnjm21bfWLO2lowxlr0NBnbWrJQGU2rYdZNBIp91mTOY/RkrqDs5AfZZ14vlCfgj4iUkUCanp5WHZPMF6xsatnq+bBdnFuzVt0/bmel529xpMSu26u/EJ1fjUvVKO4CdCg5Z7uVVEb3GY69eo0d4AmZTzg0oo3uPHE/WrKO7Uzq+P/rjP2Y9gEHFggAxbIqGY3OmUoylXCINXieWh4RAofftd96xRx591Hbv2Wff+9737X/+X/5X+9znPmc/+5nPSkbk3Nkz9ugHHk4ShBUNwKSDb3Z11SZnZuwvvvKXOosHDx2yQzccVlEJuQf8t5Pk/B++AxCLIhLdcbz/4MCgpH40D2iDdvy8je0atb27d8tPoSmPJA/vOT46auVC0V5/9VX7t7/1W3bx4kUNIpXMU8IOmtmGIjAEQEcXcNZnVWn9CgV76CMfsVvuvEM2JaQx2FtRDMS2nDt3Tn6X73mf6DgnTzzx9tsq6AEo+YByOsvbxQKWTvBWxU6fOiWZCSSGeP7xt96SXCbA9ZVLE2L3cg7Jw1i3lnyLOg4+9rGPOgs2dZ65rKiT3QCcFFPXkVB8rwRN+CPFlIn8cK1vi8JszGSRP0jat5y/KPbyPM4dX6xJrK3nRT6YzyVSXX6WfI51UeFG+FOSlgTP2KrY0sKCNLG5b7BqsckHDlynwaPkgxsM3ASUy+XUxR5FmCi44Ys4U2hm4xORZkFCQ8zrtM89z4CosS2SHff20oUL1t/XJ9kP2ODYduLXySvT8nOwl3lfimhcf3Q+8x7YiGe+87Reg71G9xP3D3AVrIb9xTqyp7jn/M8egm3N2QLkZ91YK+xZyARyD4iBVTCmmxXJtu4u5evkaMR5EAU13DaRv+hGIS/juthr6ESz77CFvCf3kNfnemIPBwHF8UIvYkSMxOPZ9wL6m4ZUBzGBtQviAJ8rvue1eT/2SeQ7vE8MauT12XtcC7ad3/O+Ie3n8yp25K8phqpYsuUEBYq6bKq+nl6x93/w/WcF0sPW5wv9az577Ff2P1gZ//p6u+3GGw47rlVH6cC7BIS16Xrziqcp6IItEfsi1QHxJpQVTp09I39+5z336OxpFk2axxL3lpcAW5V8bio8smYRX0b8GnFr85mK79mDIvKkLkAxsKXO4DFDFJMAtAOwD3kXSbttVVzz/xoAO852FBsCf4kiFGvIa4sEItw4JzkWzsxrr75qjzz8cEM6GhuzhtwMMWWSihY2myQkMw/d/2h9G6CSAU7lkvW0t4lZTEJBYLidqVstk9EgR/xOIV/WFGcAbA4qFSscL0FXMJOckS3Fagc3kz6ydBcTKKtgh5uQ9HwDwI5Wcy3sNQA2mwrgWiBUcqYEFpFY0i6OBIID2ADMPq27FaaTJkhjZJxyz+Lq8CSh+ACC1M6YAFMSdG4GDC0OAdcMgE2ALJkH2jGT1pHrjLXYwtKKdDFh58IeZYgjTlPJZdoIXjmpi71QyNRs397dqqBxgHzAxZY2kWtzBzjnIUUkA87CQaHck5PQs2XjEQiH4+Z9Yx6ahnmkNlw2E59T15H39njJYPAe2SSfENX5qwrEzrZOhlpTv/MAAkjJZCXJQoxJ66NXadq1xlSKaZWgJYU2RAJKoELWgSQkpErQqeN3GNwIfgPAxqjjOBj0wWZnD5Agl0t0AsCAdqAPA8X94XMhAs+eDHY218QhiSSUNYYtwJrxPQeaNcHZk0jgFGG1cM2wH5A/WVldF4DNfSUAJpDXGciatZWLVi7A+s/bYF+PDQ70aj0AWTnsfKb2zk7r7ukTgA3k0tHbJYBeBorBaamllvMQVeqGLAOOGucIWJcOfK1W0ZkCUMahR5uwKli6pwTyPujJ953J+RDIAAYtMHHYvF0fTXfWkpYNAGwG6gB8+JBELzTxHhjdAMQLBWSAtixXAow06VjnWztsz3WHbCXJrbzy2uvan1wTQaKA61LJbrzxBum+Dw4NqkDGALvF1XU7dfaiHX3tmB1764SG7DGAh/fX+6j1Et2mdRUcNEAhBafvB2QEEBDAAPsmmE+AM1S834+BHa8ZzGDuRTO44Aku1+YgRjNTO9h1EbRdC6Bc/fnvZ2BfC6o3Ay7hKJpf/9q1CGBYiWRiBgbD8B8CYDfA8ZT8RGKmvQow2ZDZQD9+R5pyArBJ0BgKWC6J4Up3A/chtPBYUw2XSO3vnF8KOLGmgMgCN6IToVJVQu/D9egIcA3sGOKIL/CWZGf2AmALhEysES/uebFCARGBBlOdqXCn1ngB3OoacZkRvporyNiNqMRXtpx9yH4gGFjb3BA7qaVYdL19NHGLBdnE1fU1W0DvudRqBXpBK0wu98F7W9m6VXjL1qLddd/dducdt6nA3AVACzBAYLc4b30tNWvZRt7Hi70BVkewiP2N4liAXSqkcf7pFto2K5R8oEc8lnMaduRa4DoCD90PCjz4qTQ4qxlIU1ID6y0Nb9XsBIKxNOw2GFkry+hbe9dOFJH8LLluJlO84wyE9rUXSHMCzUMLjlka3D8SGCRg2J/cW2wf18l7R4DtQ1CqattU901tR3IbFy5dsqMvv6rBsYDZANi8B3sizkxI0XANYotsum5kgG+0bxIjSGJgdrbBaGd9gyUPCxN/j91dXJpVUbWttUPMQQCq22+62fbvGrXLpwGvJ211fk4MbNaSQqrL7jgLEiAZ9iV7CmCJIBjJJZiYJKPy72oNpPXX4x8KC5prUYcVU/K9jsQIZIMEJuETKbKo/R9ZDxhB+bxduHjBf0eynM3a9YcO2sMPPyS7DLuIWIKOoPNnz+r9SBjvv+9e279vb2KUMrBl1eNCdSfgH2HJ+CBoFTkAsIkhkxat5GIYRAVDDj3hpCvv1whA0wwJOevaC/++5+Kr2TYG2BYFwgDVmgFsnhsARAzmi8QqmCicmWCZROtm2OjwCWGvInGIVk29hrrbPBELfx/nOP6Pa+L64zrD/jT7nvd7XHzOYK1EAUotnIBrBVpaa0qgH3n8MRseHZZPXFxesl/7p//UvvwnfwK+6eBVPWv/1S//1zY5MWV5Cm1ZkjiKRX52G+efmTppTkBI6ETSEexsaV6WirJ1zXZVCVrE4MWCcgDpslpdjLih4WEbHhlWm3Rvd4+tSIt6RW34Xb29tiJ2XNlmaJcf3WVjQ8PKa1qIlyveckvSBwOboogGn6buMq0voIcGZrstpWuQa2CPtbW1K77En4WU3frmus47/osiGnEd2uGwPV959VVJoAwPj/jsmnxBzFm6XQBC+dx33nO3nTp92to7XFYDNrZavtvbBJgxK6Cnq8v6urul542MCBIKnDerVKyD1vW1Nevu7RMTHVIFwOUf/fGf2NvvnnLfmxhfHBMVGTXA0mP9rY1oe69bFTm4lWXbXFuzn/tPf1bDwi5cuGhHj75sp06f9WHmlhWhg7iX+1StUGCM8+f/xz6Vn2z4yqt/i0cTdymJLRZUPGUN46xTsODJMEtVmKbbl3yUa6f4hbSIhtkXZD8BFfbv2WM333iDDQ0OCFSioKa4R2DmqnIOQMOJqSmbnpkVg7e3f8D6BgbUes+ehOXPF3NbKDKgbbtv3z5pwQISwpCH7cveGBkescW5BetDk3tz3Z5/5jt29sRb1lMuWFcxZ6VM3Uoa3miSGgitcCBsyQQkqYGQXiRnJY/It5gVEogNYCj/Q+dxoSC2OB2JgNinzl2wjWrdVqt1e+v0Bbs8v2Ll/hGrthRtcW1LfqxJx8dth4unOYDNevi4yGQir1IZ4h5xxr3g7+xi//J5Nvli3krtrdba0S7g67EPfdCGx3cJwCbW4d5INoNOXc0PqQuI4H9+zmch38CmXlcMeO9996ug9JW//Kr9+q//a/vwhz9sv/Irv6Jc7Jvf+Lp98hMft97uLq2jhjBj/zNZe+bZZ+3Fl160O+680/qZ2dGS0/tjNzRXaHNTQCbAYeSY+GKKri3meufqytKwNTpWfQB1d2enwcbu7+nRNU9eumSHrjuoeBMd7i//0Zfs6e98R4AiOINkRJq6frB9ocEbuTsr3CCdEM+NjtqPfOLjPmyQfIbO89SFyHkI+QcndrmOMYAiP1+emJAdYX3JeaWzC5N7AVDRh+fC1kUuhKKxSAurq/bUU0+5JCX+dHlVXcpIaCBph62jW+TQoevtx3/ixz0O1Hwhx17wG8IHdK4pJLvv5jOF/W/Ok8KnhQ8OMDP8Fq8Xs1oAG0UsSgP3Yj3IXQN8ZN9dJVFAkmt1OQUVxM2Z7SpMStfIc96dukB91uDEW8dlKwAmJyenrKdvQHEZ2u1HjhwRCxtSpOJcCCi5FsXK+BQx5NvbREIDDwKMBFwGAOSeCbPSYEUY1lnJhPJ34p2LFy8IbAZbEMM8S8FzQ5Ur12V3rWHym0OHD+u95mZmjTleyHTweNjXFFz4mQ6BqckpSbOJVDA/3wCmY/8ECQU94wARWX/WOVjM5CHzC/Oy5ciXoAcPaO1+oyY/RmGPGTkaNNzaar09vQ0SBOtKYYR7xuvG7ABsZWgwR+eGCHRrFJRM+5W9xc8R3zcDm/gQ9gafhfsfADo/8x6B8awnrInXiLg+ziD2LuK3yNd5XIDZPgemKAk8Ma4Hh2WL8B39ff06F9XNLQ3+PPnOSQ2NxQYKD6k5q1vxdY5hois+t6GQszvvuF0+2jtwibGcEEph3GWEwDCL1t7RKT1s9p7wREhS+bw6KmDm/+iP/Zj8luLcNCiV+5cXwRQyKqAuRCAn4IXvZe3iDEZRQ/hWAv15XuRC4LRxT1grneNE6GNNevp69drRcRi4LPfAFb/qls14x39gJc1nm2sKgl/EuVGIELlBJFhyEvdKDJq94dChRkEQ3wOATdwYAHbsExVt7r/3oTotUEiI9HV0WF8nEzgR5/bJrnhTZESuzC+kpIUDC0PG2yydPeQ3yS/GTVWyHzrAISHC46SPnYa4cNEyaKkqqY1MS1oCizBKQv4TW1etxZZaEUJeIZNxxhbMAwBsnBSBOUFwnqmvZemmcZMJ3DBw3u7t+sLo3kRSIEfbmGBLwODgFI4CA4FjI6hRWyvsWAycWCWbDQ1sdK8XlldSkqmjpIA44ST6PFGBotreVsja3vExBUck484+87YHrygxDCYBNgKwr7aGBoCNURETVMykulpDfIgf8ggekCvBSBpgBNq89lUAmwQ9afcy9Tqxs6X1t7ziQ0V079JkUYGdfM+9IhneUoJD0M2Bkm52rqWxTl1dANgbmohNUuzJqCfNBOUBYHOo+Z0GViTWua6z5EMEeO4mci1JxxEGUG0bjSlnckfC69PKa2LhOIvTK28Kjgl+2JNp33T2dDeCbLEh0KtaWtI1cD41rFDgdVUAdjCwKeIoAVKynNoDs3VrLxWsv6fLBvq6rbMdRqNrLPN5YT4Uy60KQjWsq5C3fKmgQDCcv9iDyfHGNUagS8AHOBiav6ry1ioC8r0Q5FXBaFP3YIH7XFLg4kYMp+psRtiRANgksgLhshlbX1uxDQBEgivpm6N5DjvPXz801d1gMZChwwsm64DYbVbq6LHeoVE7ctsddvT1N+2Nt962bz/zXVsiUEL+I2vW1eEaUuO7Ruy2m4/YT/7UpzSMZWJ6RoWf4ydP2cz8gp2/OGEvHX1F7ES07LgnOv+5vMAcHIckRJoYygEuxpnmrHG/w5CyJsHGJ2DwATl+PsIJhCOI5zRXNSP4jEIS3QTxnnEP4/kByEXw9rf//+EA7Gbg5Wqy6K/W7Pzj9eMx8bywOf8+AHazY7z29fk59cwYIW3I2zQD2ArYE4CN4liG9tgiQ+Zct5hEGFuF/Ysqb1Tv2SPcq+bWQ2ywpq6zJ2l9YofSaYKswPsA2DHEUe1cGjhBQEvy7r7Hh3A6gB1BkopnqQotxocSTpeoENwNCJhOA+dEYD0zCTgTFddVo9OEtdnYrtj4vn2aQD89O6vEikFkgJgXL18W8EJ6V8zmbGdjy3bo7ECWBH1J27FKLmP7bzpkH/vxH7XJqUmr/jtNvE997OOW2ajYm889a93ZbbMtH5zBuQ/2cjA3A1gKMI7fq9tEwzMrKjJhk6K1jnXle+4HzwFclvRK8ke8XiQQFHjzxZJkVhrngiRHrCMvLFPc1D1LnTbRzSEGKsUH+Gc7HuTwO+6DikytJR98hIyFpqmvy/w4e5mkBYmkVckI8Dt8DACwbC0DNJsDvgIFQpeb4LWlr7azIykn5ieQfHd2dWvg08T0Fevo7Fb7cWdnd9LBdr9wFSx0djmfEdtNnMQexk48/vjjGoASwTtBfejwhc44yQDX0t3TaZmMs/0oKuZb8jbQ02P333mn9bW32dm3j9v8xAVbX1qw5YV52TxYkHQtVGvoyftgZ+wYxSDtZdYPVuZ2Tb9T4NkEYAcDm7OCb2hpgcFLgOoJG3vbCxMuoeMs6QREmQlswx/zmAiE7777Ltu3d08ayAU4XVFLP7MZZmjpvvGI3XrLzTY1Oan7SMeadK6LsG8dwPZEEya2Fy90bhMAz14st6FhDgubzjxnbyAf5/IzV+1ggNeK5VLhotluXVvgay56BpjN+6oAlZjCkTzzP/eNvwdozTni/kWyFHs4XiOuI/YOfkPyHaldHVAgHtPsZ5rPQwCCARJcm6zEz7xOAOFRyApQJZK6WFNek2SLwwcD+9ZbbxUDu9RWFhvxu9//rv3bL/y2fetb37LlZc5Zq21Xa/Z//qtft2ee/p78MWYPuYMaRYdkV2RH02eKzqhmnxVazLrOnOu2i93G3J0E7mDfBWYyUJp4mfO1sa4EmzZrWMwMiwLwVby2smKXJiesvatLHRHE6pmdurUVSjY+NGzDfb1WhvlUpYBTlw62JC7cbLu8FXZNpBkv5FBY5W8CvwBumTEDgNjRKcIBv19eWbKVlSWBHhTOeDzrQgch3XoXLl2UHjdBz+WJSRsYGFTSynrQnQFwCzQIWDs+PqbCPi3NrCukhLnZGRsZHJQOLwAouQ1gGgAtLEKrVq2ntSQJi77+Ac3eoeCPXfjC7z5pE1NXZA9dQ1xRipJvbDKkCwehTExMEZY2N7RGxVyLff5zn9PfYZ69+MJL9s6p0wI9mUmCPBP9o9JmxnhLI/dqcaURgyUw7/8l7j2gLL+qM999Y92qWzl27la3WmqlltQSkhBIAosgEw0CA7axwYDD4LDG8Oa9N2vWc1hjHGfseYAxwWCMNDYY24hokg0CoSyk7pbUOafKOd/w5vfts29dtcXYs9Zba6pXr6q6de8/nP85++z97W9/uzmY9p5Da0ngWCf49tgfVUSlhnDENACDsBtVtZPsAxJUQaQJn0HHpVQ8n7PBgX5JTsDSVxyUzdoEPj1x0fKyngW7Pnrq1+y+RgCSmlrOzqoajIZkPJ8777xT6/TBhx4U8/9Vr3qVfIRHHnlE8/2Ky6+wgd4Be+A737WD+/fawvSEtWXq1pqtW66ybEPdHZarVYiUJR0iwDjZJQAjgSEVgHjWDCA3ADZ67fi4SIoQ2KPPTKMvj+9oPMocQrpqanbRnjlywh5+8mkbmVm0fEefzdZyVim0ikSykJqMedWx73+OcziIHdWUsolpfujZaGk4s54YL4hNHk84iQoGKImY3oF+AV48s+tfcINt3bFd/h37B2uavUc2mZifRIqYu97Mldfoi8EYb9i4ybq6e6Tz/bV//Lr+M9Y//6532Z7rr7f77/+uiHAvfckdivVYK8iw5Upt9rVvflP7OtJHI1QB9fQKs4BcMjM7o/sUWa7idkpVYErgZGz4woiqI9yeZwTYgA9wz8RVSNSBH/T19Njs1LRdsetyW6SR4OKCPfSDB+3Tf/FJ2Rr2efb38MeZ1+xRqo5O8miRVA0wsY6dGxq0t7z9Z/Qexil8E+/xkVfME+CTKr/N5A/xXgBKwOlIzstXXl5uVOOx7SvYIwAAIABJREFUbwJOgVkg64UfwnsOHz4s3IPni685fP6C9fb1qikldg0gH23wu+9+o/xA72+zxpyPZ6fYsIYteC6AFnPc8Qtnvmq8U1VrAGwxLkpapupr7jUYq9Fsj2PwupKeaTx9H877nJIz7pWd/OdnbDgETMZmaHBI4wJozXgR3z+9b7/8I3wlsAn8ceYPtp0vAeXVipjaMKN5HoDWYil3daVkQrvsU+A2amorAHRe8xuC1fZt22xk+IKNjbpPyN7I/EeWiDEBIKb/hPZ4M611AGyab6I3zTP+1je+KX+Ie10/OOTV3LW6kntcJ/Mukh1U+eGTwL7mefO3SAhEPMp7Gc/As5DpAkzvwLfu7FD1FRJLyCYhQSJGevJ5uEeSJowniZSB/gGNFz4tSXBkOzg//5WkTV8X+10Rb0dVW/g+zfhYvMbzZ/xDgi+S8bDgedbhe3NfjCl2PO5NlfQpuRJzBxvghBOPBUZpAL24aBvWb9R9sTbQwVaD0kpVc2Xf3n0CsIO1LKInlYpVrxaGtCEwuVaxa3dfLXtBBRHncCJqXXMToozi8EJRZMbxickGIRZCSquIRQv2xFNP2hveeLeqSAIrC9yL8xEzKoZapf/e2vqLvbcZa2i2KWGX+Ds+hIhMqVeSx8POjucaIYeEHZI6QKggpGaz7BKMBwC2E2+930wzgN281pvXe/gAzr5eVhNfxuvI4cOSSdu5c6fsE7Z+amJClU6B5UW1n+bOrTe9uE6WvzWXs8HubuvpKKuxlMBRAgk6JxfyYmATPGUyeVucX7JMHb1C0PqqDD5goso+xMbwAWXRSbNKGr4u+u8SHw7INgy5WA8pCCYznQIIBpCHRMZMAyFGsJcaqrurdJ+dXUWQjaNHUy+cP7TEOBe/oyeHsV1WVjjvkhR8LxRtbJTyvTXWdeSg84Dg0tis2ZmzZ11POOlmwZZQafjSsnToYE7jeNHQCQCbpjKwpAAIYDi5JpwHghEYKYDI56yzlLNN69cJWCQgF5OuSevVS6DXJE5cWzoAuVUZWRxoJqZAF0qkBGC79swaw8RL+TleANgqa2hiK7FpY1ylgQzLPZ+Xc0vQq8wrJe9Jw40tTSwpNdauaKIx2Skp5HcWGZsfzxUWMx3bL4yMKEAAuBLYXqkKwMaRE7s2ZVe5fjYnAf0q1SBAAKT1EhS+CBhIWMzNTikQw8kQq6jounrMORjYLA4Fy2hNl8veJCVtUgLOurv0LGVUUsDMRifQIYMkR5sAbDXnpAP4wpLNLSwp6GcAeFZoK9KcMWtV6yqXbP1gv/X1dOk1MUJxoJLuHA5oW0entXcCYrdatY4mt7OAdV8ln3Nh2BmXALDpeBwAdpTio5XH2sMJ8//ZRuMmX1+UXnnXdMYEoAftQ4za+PiYLc7PWWsJNnurAGzkWMh40dARAFsNQhOA7VI2vlbXjJEzbMcmpi3f2m6lzl7bvONyMTvv/dzfiSUyNjltpTZvUkKGGZYDLAEYP/3d7ep4/8Y3v9nKnV02NjVtX/zKVzXGt952u33og39mwyNj1tfX79phgC5IilA5IVDtuey7COZjg4zNKgwrYyL2SCozw34FS6j5s2FgmYPhkIUDECCGgvXUCTuC72ZA+f8PALvZ6MfG0rw5NW9Ycf3N74sNJMCZ5ntRY9l/RQP74mM+B0CH5argFRjS2zhdzMBmbAmfCWgU9rYULIcWoLTHTRIx0Rgi9gSemZJyCZAJyYcoEdRGSyBCl3gh5G5LxI5VkOsMbLmEagboTYUDwCYY5neOI3ZacobDHspGc0zzEshGkW2yw8EYVJkyVToAW9LAo+IoBeI4/cWCDWxYb3BDJmdnbQ4QNpuRRt1lO3fKJp44e85GRkZ1DwVAFwHZS5avZ2x6Yc6s3GL53k57+Ztfb9OLC3b04BH7xZ99p23q6LOzB5614aPP2tLMhGwl4xj2EYdCDkeSxeHvUU7Gz0reLiyq6oFAT9nwlBQO4E7PvklnPZjwsbYYHxqgAT7A6BH4nGSpSG5xLVyHQDPnWDvwL31REpgkp/EHvBw9/AGZS/Z3VU2teFDCHEp2XE2Ute8jJVUSAyokZyLoift27etio2qEZ8t9kuQE6Dhy8BkbHBqQjf6n735XwBUVMus3bFRwg62LhHoAmGIipSZbANhUshCcAJi8/vWvt6efflqNvyJQwFaFbBNzHMaPWDJtJVu3YSjpvaHnnrGNQ0N21c6dtjg5LjZfbXHWlrHJ01NeOlypqenY0ioVAjVvSsUelMoRxTKEgba04iWJ1aqDa6mRKb4aASlrxfsYOIjFswBAcmAvo3J72FiU3os5ARtmZUUltwogkhQLf+vq6rRrrr7aNm5YLzYLfRUAmWAe0bixv69XjRzVFEc9FxZc55zGLAWS1iQcnIRAEKC8cAJPGHNAwbb29lT9gw9DYmRFDrZk0iAIpD3JQZY1kCzYz822vdlmRpDEa0EsCH+LsYvAmrXEGtEenfSwo+Q1ksOxfiK52Zz0ieRm+FtcjxIAqZcLx22+lvATQwbh4uRo3CfniM+FbY+1xPUGOBDXEoxAzo/+fr1eUSXUTTffbO0d7ZYt5ARgf+wTH7PHH3/c7v3vfy1/sbuzR30//vGr37CP/vnHkzQZ8j/IaPiOxLnkg0VVUkoAhF3XNaRmgrIBgKYk1VPjN66J9Y6NUBCMxEgq2QaIws+lYRpNHK+66irrHxiUD0Uj2bPDF1zqpl63I4ePqOy/JZuz7Rs32caBQetoLVkN0BYAO4PUjscj9OHg+vGLSbAjJ0JStVRqs3yxRaA1NoFEEX6g9CizGb2XuZwvEIw6ixxbAcCNhAh7GzIVUX3I51mrzFU05CkV7+nlXjbL18zmMtbb2yMml+z08pJNjI5amYby+CvZrLUWizbQ22tDAwMa49XlBRvq69Zeh2Yp95AvlFQB+vFPfNKmpmc1luoTkJoaY6eRt3IJH2KpomwXeujzMzNWr66I7f2Ot79d5eGTE1NiYNPYlgoPgOullaqAd2H/Sua6zJ3WIP+i5DOxNGNuCAhLVRYxn33fgWVc1FjjJ3vVh8cy8vOSvBCyIVT7hiQY8x1mu9j++PCSr8FfRs7Pm5ay1/IMaBa6sLxkY5OTimVhXl93/XW2Y8d2jTmxCnsHz2bf/n129uxZe/Ob32z79++3Rx991G67/XbZdpjZNOVkfm7bcontfXyvff8737GJC+etv6vdhrrarS1b9/4UxawILdmQLFPVklcYsOeKgLEC8SrvjOsMVbk1K2SR83MQW83AALQh4JDEwz+AWFNqtVJ7tw1PLdj3H3vK9h0+YYtWtEqJZo45W0WgkrHEv8VHQytV/lADUvJnqIaOAVqvaRn703V9Y/kAmj9OZKJ6MhiUsAe5HzSvL738MrvsyiusQFUGso1UBqeGdCI88fwhrfmhHR9oaRGgesVVV6mpGXP205/5jD3z7AElE668+ip73/veJ2mYT//lp+29/+6XJUHIPjY5PS1i3d/f90U1HUT3msaqgOo0UkUCgkpkr9Zt05rBT0PGSM2G6e+wUtWaRdOY2ATcg6oK4jawC4BEgHPWHDHR5Tt3KpnC+jl76rR99IMftrHhEQHDgKDhH4fdbox2c5Wo/CqzChrihby99WffLn8EsI09gbF1QpuTtaI6kX0G3yf6F51EW39pSdIUjHUAveHnRcNqbDKJMewM5Am+k6Ah3t2+9RKxkkfGHGBF8ojEBOvida97nfeOUq8rJ4oAooK9OJktY8sr9P9y2YFmoL55LxI+Ixa3z69IaMW+EFU6rOMA6bhmxiKknRRjJKwiEgEwvaI6WH5a0qom2ZPyNCmup3rI7RNa2GACBw4ckE2HsEATQ8YYv4wb3Y58U6kkLWUaOMaeL58yxZvcR3//gOZXJG8ZF+a0cLEkVUhsD7g50Ncn3xgQ7sEfPChGOOPF82gQYujLBsO7vd0mxic0xuh0A96RZKBhLU0gibGOHzsmkC/GBMAajAqQneMyn4IIFMxXEnOMZzSgZr4COkumg5ig3Ga5YkHSJiSX+U6VKPOCZ8TxAOynp5DUHda4cAw+L6mj9Ds2V35nsSgyR7Cfw8cKP5oxDHkYrjESFB4frDH6w+8KnyfiGpLa0WOhWZmA++dYxDisKfX6mp5uAOsxT/HbHQzPpmr9omzbyPCIqvxZVzTfpAnq4489bjPTswJs+XxIkWBDsCv4r9hY9p/tl2y1rZs3q9qcfSiS9ewZrFPv4eLVWsTg+NYks4lBSMITKz/2xOP24ttul7ws/nEw/Bknkaog/aiKkbFa6yEUa6p5vQSpKcgNzYxoyIQ810gw8Tf5jEm+lp95thzDpcAcO3If2oQbEflzfcKqkrxHPP843nN8wBTX65kho6aKsw6X/5qdVf8cZBi9UnRZGtgwsPkd29tcTZh50c23iYFdLhZsHezicqscvVrNSzwlUoEW3fikAqZshpIIMkBrGizBZg4AW+WgyWES2JpADjY/wDYeeGheEoRKYyUxXoKBLbAydZykFEOTtgnAZjNUZi91sQSoALDGyYMVh0MDC5tNBykLHG0mGfpOLCxl7PJ5Gx0ZbUx2zhFAOqXLKidZWhKAzSLCIWJR8Dc+Tya2t7NLWXQAj+m5BZuYmnH962pNUhOwRx28Rtbdg5YAxQCw2wsZ27BuUE4cIvLKYojZoBr3RrY1gjKB7cpCOgOMbCnldx4QeOkjRhUHm2M4OJG6GitjiiH3Ropu2JzNGPrXgMKxOWmSKkBCT3yNXZ/S+HqGpRLPsp400gA4mSO83qLrcoc/a2PjE3LoF4LRwnGzOesotaqhXwRijGOA2WpqmM0qeG2h1DnpAMmNhsGTMVuanxUAi6GIjS00sNXwD22/pHstaZi8G8rIDiNlEB2LuW/OQZMHAF8WLGWjgAEAqjCwFxaXJSeCdiiLHEOUS4yJcmvR+rrabaCvxzrp5FvMqzMtz58VgbOYpwS0o9u6unuV6VxeWVAyRQE2kjIpwyxWXaGgoD8y3ircQg+J8qYlB+ZbW9FjcpAaADuMFeMpkG+VZEJJGwlfbLqwKn2zG5F2N9dJMMusw4jAwEZGqLurUywFdxIcDGfucG0qh6GL89KCfOK5hWXaV1u5d8B61222z/79l+y7Dz6s1/LFVivSoGDZAa0oFSVYmhm/oPO//efeYa99/evt4cefsD//+Cdsw6Yt9r7/4z/Yvf/9b+zLX/5KQ3OrVGhxtivBuYKzYJasSRA0AxTNmf8AsZUNRc9Nzc3QcUv8pCYW9sWARziiF39X87fEMolNV9n0ixpDPv/n/3UGdjh9zd+b7y/OFa81A86xiTU70c3X4br5zq78UV8/CsAOxsC/BmArGacidaSozPKlouVJ0lBlQMl1S2sKUh0sJogUEIodJ4GYxtGTlc6UDgdHDjXNHRKALU2+iwDsGusIHUaWDntK0mAOANvZ9w4eEcxzbOZWJM/QnVwDsJ211AxgF+itsLRo9SqlVA6qSqO/3GYdfb22afslduLcWRuGFUiVS2Jf3HH77Ta4bp09se8Ze3LvXpuZmgRFsZ580aqz81amse3Cgq0g0VMu2u6X3W7br7nKvvD399muLTvslS+4zV68e7d95W/vsbELNHV0Fms4btF8LNgJPF+crmBpizVAAzT2IzWacbBTidXEEA1AXzIu9bpK64J1y/sAf7Lpc7LfTVqXWpdJG5H3Aq4QHLFfae1JQ8/LxAngdbzE1OFcaLUGkK7qLpXYOVKGvQ49RFgRKqmr15OGJezqqo7JM8WRV8lmsZhKLSc1z2CKdFNtlqlab0+XHTx82B557HExl1vLHWJxcW8Et2oKlABHbE/08SDIn5gaFyDEPRHwvfCFL5StFVunVGrI4UTVTyRZuQ91ge9qdwZ1rmCVpRXp3Pa0tdmBJx8XgD07dsGqi/O2ODerUlVkmlZqJMsr0sIm4cnYkuDlOQK+AQxLQiwl+QnOvSLO5cIYKxxDXllZIQnozxdg2O2hyYnmuJJxS93Tp2Zm5FeEcxrMGO7fO9NfpuMgG7Ky7CAZyVDYai9/2Z1y/icnJySNAFjNfgBjNHwigerRFErr0sFZ9i/YUlyveo0Q/EtyyyVFAsAOexcAdAQqzbaz2S6HbYt5Ho59c/AdtiBA6wBpo6QymqXGnsK5uGYRCpoY3IxZJH74HoGnpI/S/hoJuwjy+XzI+sTajGA0gBLWd0jexf00f55gg2PEWCjRk5jknZ3ttmHjOrvllpuUfAEoy+Tx1cbsD//4j8Tc++3f/h0l8fM5ZGhqduTQMfvA7/5+agadfD+SIim5p7Ut/979hmbAXpUbqfqPcWLvQMc2ZJuwIbq2lCQgqIP9JV97aVH+JCwxJMco9x4YWqck4RLJu+Ul6e4yVwlAkdrobe+0DX39NtTdY23FgtWVuGReAcDWrFDM6V55hlyDGsKvEFM4zofeM+C1wFTAkiR5uJxkhzhOaxv7lGtHYq8ZKwfPpm3f/qdtcnLaOjq7nBWayWrOE9fAHkcOhTk9JxBkRaDVhQvnnf1Zcn1VytEhEnQQd1DmzRgAZNJQfB6GXZu1lGAdQuiB2NFqZ89dsE9+6q9sfm4xEX1cskF8aZjOsCwlw1E3WKBURbD2psbHFICj8/uzP/Mz0lxF3/LJJ58SgE0VYqWaEZANf8OTvFR9ekWKz29HSJXIVmLAdTIdvE7gc8M3onGt91+AECLplrTGRZNPAbMYwJKlpIFlxfVlJR1k8qOly5kITJBGqIyV5AjVpIBA3T3Wj05wd5fVct7f4PIrrlDzNkCHkZFhJ9tUqzY+MWEHDx2UHwIQg6+qRsZtbdozAFu94qfL5mcX7Ktf+IqdOX7Sipm65aorll1dtPW9XdZdKli2umyt9MTBfmrrSmXe6p2CjchbrpZVcoKm6fkM/PZVfReAzXqkCmtl2VpKLdbd16trR8ebuZgvtVslV7YL0wv2nYefsH1HTlm2o1cA9vjsgrUQfyXdcPra8N+fjfudSCBW2NsgxiRwkWt0xm30pXBpRpGaktY98Rq6sbCO20pONKCX0MYtm233DderGWwWopAqn/2epZWK3n8ioKhxJMzlrk41xbziyqsU501Ozdh/+ZM/tWMnTmhNwkZ8//vfb3v27FFjx2uuvkqSVew5HPtr3/im/eDBh+0tb32rGI00hWcdM+DERALXF5carFX1d6rhKyzodeS2uELJcGZN8dr8IrGzPzPAHbAM2NhcKw2WN6xH+3zOJkZG7Z5P/qU9+fgTimuYH8Hgxabo3hMBIPxzXxfux6xyfKvbi176ElWUBJDLXgNoFPtEI15RJZVLbPAaBLzOsjMoI+nH67NibXqVHT0EwvcD8FMiemlJutpofzMWRw8fUdIdTXOqVwDZkM15FRrYVJsHQ58KgNQk1cle4B74DI5pxP4Z+zD3yb3EfsM84fqaq3W4Rti74auxBwTAGnsre5Z8yCSTJ5wJvEPVC/TNcj8FG4yvhk8UmtV8BsAemQtsDTJn4ElUgx0/cdJGJ6caEnj8PdjWXBc2Ifw2rp05EkCdSBR597Ma/obIf1RBebIGgwzehZQRWBSvwZp+4vEntHawLQDIMImFf1WrYjUraZDP29DgoFjj+H3Hjx5T4j8wAABt7BD3CtMZGSuug+MyfiE9A4Oa19jLAXEBnAGf+TtySJBDqaBg/oxPTkhSlaQxyWNJflKtyD7d1qakHpWCipXyeY0Pkksk9MATGGeun+QyX0G0jER/gODYWY4XtrU5GR9xTMwlxpxnHfIgwcTWXmOuNsCz4D1RCRe/Mw6sc+5TNgzpUeSKUsVvVHdqHkOuy+Q036nyn5mesXVDQ9KHB1R97JHH7PTJ06nKcL7BTAZzib3OE1uug33tNVfL7wV7pMKK56lKQknS0ih0WT471TRKGkGyBW/q6JTv/dS+vUpuX8lxljx5EBr5TpRAQQz5WK9Cb7YVQVYLQkX4sLynmSTB76ViSwOQdlKQS+wKUE/688wtzYMkQxIJBbBGV9h4LoAdCaqodg3sMjCG5kSUyJFokyMfDD6bzdrjjz4qABsrSfIHMkwkQMHyIlmm8bjt5hfV1RChWLChvl7ram21WmVFjgKLA41HOoWPjE/YKmSLbMEWF5etXvNAn4w4DFQxnZJcCBOCDYrNUywkGgjJmWUTTMFoABOpGRITVg0nkjZpNITiJmBsstDkhCfnlknD+WEFAeSysDEWrcgyJD1fjG0HQIIAbKQtFpVZwsAAXDCwsIS4JgnOqykSuo8022vXwsehgU3FF5t2LEYmP/p7A7198nYpqwO8npldEKsNh5dyKABk3Ee/cnPWEIuFjUAM7LytHxzQxKKrJ8GsALEU1Kscsil72wiAE4CNL4KxFgBAABAA9ty8nBwvI/aySA/kYLZ587aYzEwEFp8MeJuXLrEopBetBiOu3ya9xiiBSxlYZ/+mhp3SS4aJh/NAeQ4bCRmnip0fpnHKiDe4rBBmUMJaFIMRnTHGIwweASnX4CAM5WKuS4a+rGelnfWjYLe2qucOy55jRNDIJoDjx8RX4oKEBk0CUkNHaRlqvFYbTSI5J4ZsdDQAbFj4JYHWSIfAvoahQ1DDc9XxCmygy9ZSyMpwDfZ2W2dH2drbXLoGlg4MRZx+yxWsIAmRHuvp61fp4vzCrDQn5exknd3lxtmrFwBCmNvS+8PhTUkF6WBXuHa/ZgyAmvKkkjNlttQ4Et36YmMOb1i/QWNBVnVsbNTZPYWcmOkkmhoAdmtJz4VJFMG3M8Mpy6IZGI1GWqRBTsOwxdWaVbMF6xxYb/m2LvvND/yhFdu7bbWetWXYljWaxJW99J5OvtKvXrLa6oItLy3YNbt32y+/9732hS9+yf7hvvvsDXe/yd72Uz9tJ0+etg984ANJLqDFyq3YE9fkE8BP8JW0f8OwNYOuHhx5IB3BUoBwADvBJg8HM75ffIxmcCAAAl4D9JRueaoaUWO3pPsYrIOLNVrDkDsb1ZuNNJ+v2eCHsxvfm68z1nEzMBI/N28WsWFcfG9yApvYUvGZ5u+xGbrt+JfNJJsB7JAQiYCF75KhgsWPu4H9by3pP8k2gADskDRwE2tADUeQgkjMPMYzACXurZnpQb3PEg2bCOhSUxmVGSc9LfYg2TXKSVVJAIDtWnWhsRsySwGac45gjHhgQxPRJKGQJHkCwCawKeZIos2nxmUu+UR5b+/goG26ZKuNz87YhfFxW6HxFDp601NyqF77mtfaVdfsttGpGbv/e9+3M6dP2szYuBVWVm1hbNwG2tr9XktFG11ZsOxQr/3ET/+0ffXr37CF6QW75Zob7GUvvMWWxs7b6SOHtG5halBmDkhJ+SE2nGAkOrNji12OwwFXAh8A3kgqkSzjK8oRWaM4nTitCixSV3gBPqqiqeo5al6oIscTN8HUathwVQxlxNKSnmzGExTITrW3sZ5dgiO02HD00N3jPZwfkAk2A/sxDr8SZ8vevJlyv9ZSm5gToZEtTcYUULHm+QzSA5T2o3XKfFN39MqyXbpts+z1/d/7nl0YHlEw39vXL0eSfQfge23Pd6a/ElU4q/gdBezsot7zzne+s9FEl2vDJ/Ikou/3UVUQgRhsF8gBYqnVM7Y0O2eDvX3WYnV74gffV7POpelJqy0v2uriguRpAHjwwxaRtSLZXSw6kx77U0Pvmn0X4HzBpXvEYIaxLiqdbKA6ey+gPQhbkoDLAUd8E/d/ALBdA5EgTWXF1Zp6WEhXdMVLC93ZxeldlnOOzvXgwIDVq1Wbn59VSSCJGRo5/vhdrxQTGwC7gs+2uqpGd+X2TrffAnEdqBJDPOlqRjJaPUawrWj8opssv7GuZ+r9Gdw+BTsjbF1IffC3CDT5W9gRno3mYtL/C3IB44RNj2cVQHIAwRFkA2RF4BT7S1wLn+XvkVSWvU1NvDm2xhAJmCS/0Xz9XB/vDWmlCBoiSR9/Z90Arojx19SImOsMUAGtd47t+5U3PeKrr6/XbnvxrbZ799U6l0qFCzl74MEH7I/++I/tda97vf3qr/6qtZW943yh0GILc4v2gQ/8nhr7OZDgpbSy9QkYJygKX4vri2ST/g4IkpqdOVkFpmgTa17lta5jKo10mEopkUlQzZqEFUeQPLRhgw2sX2/jM9PqsTA2OS4tVHyjqfFxG+rpsyu2b7duAHgBZlXFK9UqxA+XPoSJzbiRCEFvEnICSRXY17CBp1MzdPw9ktWsBXStAR+xUYuLs9bR6ewzfMNBQPVszkj2PPLoY9KLbm3v0FzH/yGWuGTHDpfryWSsp7tHwTIMSfYo5gTsx5WlRTUjxK4N9feLFY3+qUuJpDU8P2ODgzSQaxXwTpzR2lq24ydO2Wc+c6/iNE8SegNw4iGCQQhLAnhJ+iHPUYf1m7GpiTGB/Du3X2I//3M/Z8eOHhHYuXfvPjt0+IhIHDSPrdYA86nS8H07WNfetyB0MV1uIgLikI4SwSX6TeRziqHcmccPoukDgKprNLOq2U/l76uRoDNBNecg1QAgzS9ocwZkU1UMSVORGzyG4Ivgm7hP5fFdXbZl2za7bs8eySQgpxISgyQgWMvDI8Oy1QBr7I0Dg4MCb5hzzGUCetiajz/6uD36wMN2+tgJW9/fa0O9XVZfnLPecsl621oEYJepOINw06gUdB1qwAr+0bhXEjHoX2Pd68SyVB07AzsHMJ5LiXt82FJJTGVsfJ1YvJqzaqHVhmcW7f5Hn7RHnz5k2XK3tfcP2vT8okgCUYkWsiBiPycAe1UAdpKoVKLBvT/vYYK/FXF7XvEIaxuyENUC2DbmB8+T+T60cYPdePNNVuooq+cHoEyjv0wC95BB1FikLryjwyPyh668+mrXjh8Ztb+6515JVbGeeHavfvWr7Wd/9u1aI//07W/Z+9//PlX5QDD7L3/632x0bNze9raf0jwmzMIGYD8YaSVJOWdUusg3RKov3PFLAAAgAElEQVQlp32EhqfHT57QvqQ9IUN/EFiwZe1RExPjmmuwdrs6O2zL5s124/XXSx5r5Ox5u/+b37Jvff0bSlojCxFkspDnjAbk4bvKN00AdoW5XG6zoY0bxSDHTmPzABixN2LRzs8pTmQ+BikpbDtVuJmaWWcCWrEpHpeV5GtBwsJWIvEI2IkUKmsC6Rx03AFHR4dHJalx4MCzAjkPHzmsfYJ7AcCmUhAglsQXtps1Rp+xAKJbFUOtAdixPzq2sAY6R+K12b8O4DIA+riviKVCCgL/hXFhL2GfCgIaz2dhzgkv2hc5J3sLMrFpTycepgKDPZiKkmCPHnjmWc2vp/Y9bT1Jior9KcBx5hZgbCSrAiDkmvgZXxTNcCr1iBGwb1QV44cD7rYjsUN83Fqyuelp2TlsFGAox4BZzTUzP8WArlZscmrKdl52mc6JL8EzZ94dPnRIVQOLVBNkcwKzL995mewTFUiMC2PE75dffrmuD+AaO8V1hs+BDbv++us1LxgH/s6a4jvjdezEccmosHaodNq3b5+qGgCouSbGR0mAM2cUayB9gr/JdXJMroHz4bMMDQ3qPvG915Ib9DlZiyGxM1QrBTGUvYLnJWA2NfXkGBw3/PlYB4wZ+wPyf6pMbJKvCDkLxoH91Pt9gSWt9RkhxgEDoZpDScmOdtk2QNlocEp1A8+U1/fv3W+nTgDUz0lWl2cexAcROuRXudRVW2uLvfCWm7S38Pw9+Qq73puo4ktD/gG3o3cFthMyoyr+28pKwO1/+mklVl7y0h+TDcQOMFdifeN3i/iAL9PUFPNivIOxiefPd645tLCx7dhFxi5IF+EbAmBjp9jnqPhgb4zK6PBvOR5+EOtP8obpOGHrwJ2iuehzcUP399j3qYiQrZCkHVVJBXv4oQdt9zXX+OuJgIrt0XpHNibJt4jUcdO119YBxsjsd+Eg0mWWsrrEqCJIwpFD43YeqQwEuyt1W1hyJ6GQq1s7zfTIYKo7beiTeUk54KIAowQchiQBm6PAOuk4JlBBLA7XKuVLJRcVwDnYWq7FKcc/NYZQcEhDI2jvlKMXcASQKckJPCxTyqQsgYOh6rRKSV7K0KH3a3XADEouelXSzfFouqIkdSZrp0+fEWAWmlgKNiqwsTu8kYgWBYaI5l1ms3M0falYLt8iQBtQmTJrAn0mIkEiwTcbe2tLwS7ftkXOowc3HjTCguLhcF9RXh+BS4A5zlZZ1abq2pUwggsCWUdGx2yeTvE5b3Ql1hJAJBv0cxirXkJIUM4A0tDHS4y5d3e6AGcBNsmcK3vtaJueBwBEdKdm8jmAQEmmZ+zYBKR5XWy1A4eO2vDYhC1Xamoe1tEJM67VarUlK7XQDKHoumqtrdKQAsjiujAK0j1tQwbGlBFjzAmGZ6YnbXF+2gb7+zSXIrMXwAuLCgMSDcoYO4xrGDaAh9Y2GrB5EM9c5L0Ea4wjv/NsAbABCcSeWXXGLsyUPNkvOddVlQTB5CNh0tWJoSprYWOAGXfAurb2TjGOAJK6enoVECErwObMdVK6BcvQx9CNHo2HXF93WXpskltRd2nXlmWzCSPBOoFhik6VAnYF/TAnEzhUq2vjjMynwPXlpVTmknQ/kZhZRVe71Qb6+mW02HQxMBgX7of/PAOeW6a+onLYeq7FqvkW6163yb70jX+27z36Qyv39KuUEV4JzYXUDE9oYKohNFh/SzYxMWa33nqr9GM/9OEP6Tm/+jWvtrvuuktj8+d//lF76qm9Kk3lOal7L6zDlN2PtRKGNQDmAK6bS9aa2XW8H4czNtgAnCPYd1f+uV/PAZr5k+aCO40Ch9COlWabB1CeOIpNe03uJFjfwSptBqqbf24GzuNK4jUlqCQT4WBFM7jbDPo238FzgPDnu8F/w2vNx4hKmsa4hOREStjJ5iQ6DwxkbBLBZLC+pZ4JgIE8UZI8EqCXWEqyvenNjdETswXQr2615SWQk9SUBic7Vf+oGa2zICReIXkkrySQnEKinueyyFGtNXwjmaQGXasr1j8w4GBP0gVWUzwxxBxIV3OjZFP5DFIHVGngeOy47DJbrdfswNHDCjpXAUkA+nAEqxV74a232gtvfbG1tuFAHbGHH/qBnT992krsAzQOm51RQz9Auraebjs/O2MvefWrrXPdOvv8l75sO3ftst9477+zze1t9tlP/oU+m6vVxThcmJ0VA1ZyAQyB1cUIV7PM9nZ3EpdXxQYBDAnNQWn4pUx7OHuRvCJBxvtwXglccTCZ55fs2G7PPvusfl4/tE5zPpxJplI4sNgMmuPwN2dRtMh5pmEsiUzOEywFjgWzwrUoKcvvaMg3MK95jVJLrglbMDw8IltJAAaTkfuLYwn8qtUUYGLbkVCKElvmLs7m0MCgPfDgD2TXurt7FPDgmHE8rqO5+Ulo33FvgPErlRU1vCMwuPvuu13WLJXJhp3kvRyD8ZOzR8I4gcO1HMyRWWvn74WiLc/O2kBnhx3at9fOHjtqM+NjAq+XmRPSOPc9iHWUaynZ2OycLaqpYU1rhrkZcjBinicZmUZiK7HwwibCqteXkjQOcooJyRyH5UECqNgin4I9DPCOcQE4JsgW8JSSqtzjxvXrbf26IUkSTIyPao2cOnFCTW1eduePiexAg0ftVWjYU1nFnprAsEjmeSLQGSPYN6qdmDfS84YdDnNZ0iOrVqGhcpKGCpCYawrGVwBZDSmiJtm08KsieI5AVb5skhDR2Kayx3gffxcTiSZO6lvi85f3RlmsKv3ScQKcvvh3AjB8nWhcG4yjsOcRVPtW4+BHBPiA3+zLAltUgeHATexnkDDCl+SaCJ6Qe4GJhx248YY9duXll8lHZ51y7RA2vvK1r9o999xj73v/++3Nb3lLkqRZ9kqu0TE7dOiw/cmf/KkaAOIn4AtRZxMscfxEjX0Cn6MRtI+dM2djPch/T/013P57spA9gmeN76z9I8kmAIpRFXHpzp1KemOT5xcXbWFlyaZmpuzC6IjAlm5AqJYW2zI4ZOv6+qydZ5H69SgGQbsV/5atJElJIUeB/B++H9WmrAeB1VRiAH52dHgZuhot0ryQJoNjKjmfmJpUQybAaeR8Tp09p0aq7V3dduzkKck10C+A+6Usm/dyW20tLbZ+aEj9WphLG9avly3r6e5SZeKp4yfEuN64br3GmuQPDbYB4cZHL9iWjf2Kd2A/wL6mWvDY8RP22c99XjIoVHWSgIyKVYhJShgm2SMSYAA+E6MjVspnbWFmyvbsvsbe/lNvtWNHDssHJ4j94ZN77fz5YRF0ALDbO7vEMldD9iYCASCifIH00BqyUbpil1EUYzsxc4NJHarLjmt6UsHR8Aai6mbqOeVi9dTENSXXw6vwYkZ/f2Juql+DEuPefHjzls2249IdtuvKXZJyUlyItrm0kJ3sAOCD1EJoucL6B+zZtWuX/fCHP7S/vvdeMvS2DLCUqVt/Z4d1l4pWrFWsLWfW1dpiLQKm60oeBOiuPSzdJ/4sPjhEnq7OsrSwVxbR0K1ae2tLik8dsMeeuPyl+/0kW2n6hd41jRyfePaIff/xfXZ2as6stcuquZJi9tb2Tu1VxJdINrIuVelGpS9xTwKV3CVaszFuPx20hOlHZXN7W0lgD/Gv9pd8QRVnqqwqtthNL7rVuvv7FeegR+8Siy2p+TzVUjT+XPY12tUtv/7a664TEMiCOnPunH34zz5ie/fvF7v1hhtukB/wE69/nW3bttU+81eftte97rW2dcsm2bCPfuKTqg5497vfbZOsqRyEJ6ogpmVTaZrKWiURxLNlDEkazc3OqYEsDU+RjQE0xo4CGmOjmJfEtDx7EoTsearymp8zqueISYdPn7FDT+23T3384wLwxEjduDHJ9jg2ENIVvsWuJfm1ZrDp9Dr5H1rL73rPezRpz5w7a+s2bLCtl1winACfievDb+Ha+BzxHqAS8qdUbdHID/BTflG5XVURjAFfAIQ8R9lgPV8YzjTNXFA8hwzJE48/npryeTL17NkzAt9+/p3vtNte9OLUAL2ixKBLJXjlhJjRdScy8l9zRYlHB6gcTHPMhv8NEB92LtgBoHRi0sf+yjU7ruOs0mCdav3GORPbdnZ6xro7kep0ApiuIePSNUGyoGLMk9reoI5+CReGL9jpU6clNzMzO28Dg0PyzfBHATVJqDC3wIl4/2WXXaZnQWzAPJCsnY6Zcw3jji6NMfsodhygGvvTS1PK1RXJQA1fOCcQe5LGoSRElpb1TKdnZ+VD9Q0OuGTONVcrfmCvJtnpx22xMydP2ZOPPWHDZ8/Z5g0bRWqT7MnEuNaxSB8pkRE9WEhCYLslndrSIoCb30P+R9JRqVkj8wmfi9cAwbHRSIiE7xxjzzFCWxv28DMHD9mmzVs0tvjdEMpe9aof136DjQDLEQmmpSjJUjA8sI5164Ykc0vFBWuUL87B+bGxAPf4z5xfFWbp+UVMLx+bHkPLK5L/4XclbHqQOltLavD+qFgIJn+QHFnDIs7MztrM9JRf0zz9Plq061DBX8jm5V/u27vfnnn6WZuamNLeVk4EI1Wt0RxZhBknSzHnX3DjHvXqYU3gc6GNzZyBNIA2O/YYokwVGZVKRURFqh7AnqiSxx6x7t/4pjdJuYA5ATYIDgXYzdzT+CTih+KO1E9D8WzaAHldVQNLVFw6QZL/6v0lsN4roENyMljTjC3JiEg4gTEyj2Kd8T7WrhM/KFnzCnhAZsmNpOoLAHIH2r3xZcTwgSFgr1gLkKMc7M/Y2TOnNZ47d1wqDJLkIgkTgeApKR4+ZOZFN1wvALtDAHa7lchiEzwkdB6nDgB7bmnF5pcqVsnmpYE2T2YT6YKcKTgJretwSDgxfwdwCxacC4LnGtq1KmOmvEcsamdEwJoT24QSmRQQsJEIzFt1fRZNsNToTpppSbdZCD6NMGCFF12Xm4WDQy2dwgT44IjD5lhaRFtlXu9Hjw4AG9aClw97mfORw0cdDMy4rpo2Am2+ndq0VTKUgXlHKWhdBnFxCcZVQQA2/hbMO8q+yPiRaQsAu9zaYpdsXK+mmTExAkSLrAmTKzI9Ak1S9iGcCwJwb0aX1+YNUxgdbhjhBJ4A26Ep5zqtaMSGEBpZfi8pBbAutsCOZ5K4ci3PkAyPgJpU6s3iYCv2jsRFsQhwSijzls5sVaIzMiqMMRq3sDae2v+MnR8eV/nzSsUE4AJgVyuL1l4uNZjdbZRe1ZIxRCw+m5Uh1DOvI3Hh4Cns4NmZSTM0+3q73UlKJQ6Ml1hyKQmAkWLxsegx8vE+AGzMIAuHDQ9QlA1pYspZIaXWssACHCDvRk+2y0usI3it1sjwZzQfCDq4J+YJx+SZip0l7yWrEjccO9gTZNpIOCzA+AkN9mJeGwes8HAcAXhIFFWWcRzQyGPzW5ITyH3CsNcmDYhKIy9AFTLzHvG6rAHAxyJs7LocOWcuL6rRFg0wMWJ8RSDOz7wPR4+NyLXEV3Q87idAqHIbhr5i8wtzVix3WiVTtLa+Qfvrf/iSHT593jLFsi1WYN6iEenzJjSS5dhZzWbm0Wms20+97a3a2D/2sY9pHv3H//h/2/XXX6fn+nd/9/f2la98VeMutqfYOt5wtRmsjvXRAGsuaiIUAEAzAItNag7A4hge/jz3qxm81l8IhpgLSfKCwIJ7Udl9alArBnJqmNN8NAVoSYc5Xn8uMOymPq45grF4r+6RDYuN/SIGuo/RczPdz3eO57vHf8trDYC9qczUryeuN1hU/rtXrHpTNa8sSaAXG3807sXhldAiLIqctNjc6VxjtGsMQtwOOTrWxeKCGunKtpEsIKGE1JXr3XgyrtGXAfDaGw/7HDErFdtsdnrW1xJNzQQQZeXY8RxVFZKkS8QOU8OvxJiv18SKoMKH5wwTqG+g366/8Uax057av08leQB/0dSRe2MfuPKqK+3lr7jLcsjulNvt+LEj0tI8e+KEtbNv4dgsLFotMfiWMxlbt3273f2On7MvfOub1jbQb29+w0/YumLenn3kETt24KCNnT1nG3v7rKvcZpPjo0osUY4G86zc3anu1shCMP67Lt9lG9att/NnzgjIxvlkLeD04sCzxnEIsaHR4BHbiVMdAB37NGXWlADjcBPgM67ohAZ7hgoinFLs5bZt27TXwOjgfTh7ZewgmrKU5E64ljf2nXUfcihcQ5RuBhDoWpDr7amnnpLDR8AWDi9gHOfDCQzNX9e89D4LPFMl4LBxPT26loceekjnDuceBy3KMbkOvjxIcxYzXzh1SOIQhNDgC01CBxJXGwktn2+upRzHCZaDN/H1BjBl/BRWEIFSrSoAe+TMGWlfV9DPXViUHWcvashm0BCI5idJxz0A1GBCcH/Bzmi2H2uMDJfX4curkdgza0o6O0sEXcmcQDfABG+yVnPmtKS1li2Xd5DWn2feemi0R2OvFiTfAJeXbVoNKBds86aNtvvqq+SDECQDrCFsoMR9GjeuAecagEasYsk3OICMr6VmZqlJJxUVntx1ADvA6Ei6XFx5Ev5AgNQRVAfQHQzi+D2eG/fXYA0nQDpeCwef77wn/Dj+3szsjnM6iLvWDBIGVTCI+ExcU+xhMd8chPAEXCM5mapN5GOnBABzU8nAjJ8fG4C2K18EVJyLRPktt9yiZoAQVwi0u3u6BYJMTExK9/r7Dzxgv/+Hf2C33/ESQ0YJIETXljGt79/+rd+xpaUVq1fwE52JHeBXM4ANqK7nkMgpAXREiTbgMCWy0sNHjotmjqom9JJqCBjYX+YDgS7Xwn1RunzFFVdqvUoGyWq2uLJkk9OTIl10IXNQLltfe7v1d3YprqnCEBJZhPlelS0nsQ7Qxl5KE0TiHb6z7eA7k8hUzKEm4PRh8Sa30nvMmCoZCLgZN9ZFPzq4+bydOnPOpufmbWJmxrp6+2xiesbOXRi2ofXr5f9JH7uzw4YG+m3zxo02OjJix48dl//GmkQ2hHJm5jdMMJp3bd2y2bVzV1cEbpeR46qvWKmIpjLWgwrEqj21d7/d96WvyD8HJCCO8XlK5axrIkPuIDmHA4hdmhwbtdrKsi3PTdue3VfbL7zr5+2Z/Xu1j3L/TzzxpB05elyxDTGGkluUgqT9UD5UNMNOYWpUezpurQ4ZDeBaatnStnaQVHq2VFIl2ak1Xy71D3IDtgZoJ0cFJn2zT3Txz7FuwhYw/8J/7e7ttqENQ3bbHbfpGbKnsB+wb5CUBcAGvNq0aZPAUEAGkhUAOA8++KA9vW+fVSBfEchbXdJP3a0tVs5lrDVr1l7IWWs+aznuUwl1B7Fj/eJPYOu8UjRjHe1tYmJXlhfVLhMZPxKB0aQ+qm/FEiXpn81YV3enzSKFUe60lWzRHt57wP754R/a2PyqlboHrJYv2fxKVZUFrLWWgjf2xV+SHiu+kJc9u0RTam7duEZIavmsx9PFghGztpcjxkFOs1X7xBJ7YzZre17wAjGKO3t65ctx/AbzkYQWQAwAIADM9Iw98IMH7Q1veKOto3/C9IxkHT73+c/rZ/akSy+91J7a+6TdsOd6e8MbfsLOnTlj3/4f/s8f/uHv2YlTp+yxJ/fagw89bO94xzu0N+JDcB/YBCfqeOk7QDvPPhiMktUknlxcFAOStcb+BcAHEAVoTQwU/Z3wPwCzqWDYtGmjpMJWFhbt1LOH7LP33CsJDs4HgO0SoA7IrUnrOPM7AJxYL5AaqB551Wtebes2bpAUiwCqQlEMV3XoyWTVJ4X4grnI/sF10kAPRjuJRK5Nzfxg4k64JAcEMsaeRoGqxoUcWK26PImZnT93TraUHiIAr/hAyOns2XO9MJtbbrqp0UwNDAD/WuSqJgksbD8H8zhFnoDOwRxbrawk0Ou5TeYgVkV8Im3fRCxp3ne1/hMRAL8TmYuQoOBv+KrY5Atnz4kh61Ww3ptDzR3VlHdVc9yxAO//xfkApSenJsWmRV6IOYePymekUwwWANDaRkNjMAAS7QVJPkUCmXElkbswv2D9ff2yH5DqSPhhn5FRW15csEu2brUjhw7a/OyMpGcKuax8OaqfASvBGAa1J7TY5My0qlMHhgb1fKgE2bZ1mwho3OfYhWGbnZy2diRQzp0XWMh+SVPJsA2MDT46mAf+KyAttovnzHv4mXFWBWK9bqPjY8Kj8OO5f+Yv44yfwFxjXIK1zhiLkJfA6tHxcesbWq8KbJ4HVRm8HwyEZqf9/X2ydzTCBIcDjyMxcv78udSM3TXv2WeDjBZ2H/Iqc2jr1q0en0xNay2JxJBIGfJHpdfs1XKsi6jaDP8syCIhQcLz5d6xBRyTfRTQGhvM82F9IyPkMlUVQyM6l8mLgQ2APTszb7kMjGFvFk31FQmb8PMhUKEJv2PHJbZhw3rhYmB0rBvs5rr1Qzo3sRUJv2J7u/xtPt+JXKFIk1k9vwMHDtpdP/4qzT9sBHEkZF/6ITCviZlCAzRwkMALmpNGPE/u/2I/FiJXyBHHvMCGae1WK3pGESuEPeU6IwEQADavCRsJedtU4QdGqOpTyem4XcD3l68siUevqqDJqvzSUouuk/mBRA6kRuIGl2ZxqRF+blRIY3NectML6jz09tZWgdg4eoAAgNgMytwsWoo5AW0Ly1VbzeTU0A4AG2ewvaUgR0ps6sQcliOeAGxANWmRZZEaQcLBs4GR5aYxniaiNhkHsGODhU2twKVAsbh3EVZgoAAyMm6e7QvmNQA2AKwy1oWc9ffSVRgAe96DOZjESE7QyXl1yay2rA0aQwZIOTs7r02ZSQLQffDAIS0OjkfmWeBHtaqfxSxXAxe07ZyBDYA9jx5wJq/sEt2QJaNBJgR2bBXWkDdQ6Si32saBPgHYkSnycfBsIQ81SlzDEYuN0Q22M9bd2OPymE3PzAnAZnOGCUKpn2tjp8mjTE0q+87Q/Tq0T00AjpqkqJGSM7C5bxa1SvLQcFbJABpIRT0H6eAEgI3zVfGSP1gNlLp1dnerwd/ep5+14dEJq2ULYuRSOszibsnX5bjBlMd5x/jhwFNaAKgCuKoSKQFfJmeeeYJhoeFgMQ+r2PWtImjkecVixaAqE18u6z0q4UhNzDCmZPe9Uyyg7pIAbAwyGyGby+yca6UR2AR4LXdcTH/GAuZVVkEgADbHwvnBMKghyOKiHDzmCeNBsx1YRQQxNHRcqWeJjn0DztMFlvWAGD4SGXnpXgWAzdrACQbMZqy4xpZWZ0IyZ9RMgNJ6GMBVBO8rqXEErGrXjFYCQnqx3i2ZOcj1Ms/YnFhLknZBBwvJgdSdPV6XhnAqReE55Avo381Zqb3TqtmiLdaz9sl7PmsLtawc51qu2ACwAdM9N+LacADYc4vztu2SbfZ//Z//wb7xja/bl770JQH4H/7QBz35VCxKg/GDH/qwghyeLSxEyZEkgDqClkhaNAPN4RSFkQ1mQAAEkZUNECbAj9gILgatm38PMF7jChsPSRnWcmpAxDEFyAiwXQOUG2BvYhg2IrDn+SGu4/kAaZcl8nY7jU2k6RjNgHi8/Hyv/c/O/3x/+18FsINRrXWZmPgBbKtcOEmoKHgF0irkBWATgAeAHc+nAWCzBgGDlha0V9EYSAxrlTpWpYlpwcbW8R0Id/Z1YmGrNIXkU0/DOeY99DhQqbMYRFwVbE6SJV7WHEA9c9gb0C41tBZ3Xn6Z7bz8cjt45IgdO3lCJW4TicWHcyqZhmrVBtcN2Rvf9JOWa2lVx+/h8+fs2OHDdub4MavS9A9gYNWbFtP6bB6dsN5e+50/+a+2/9hR+/tvfF2Nyd519xts1+bNVltatmPPHrClqWnrLre5nimNiDraBJJmCnm7MDIsW0izyc2bNls/wEpiZeBQYR8pmySIx6YQqMO4Ri8R+wm4zXf+JidSGuYtCv54ngT8HB8AmXXH75HFx5bzFcC4lwhie2hS4szvZgkRjhesJtYkzBdsXCScxIxqK9sl2y4RA5vzcS6cOoI73gerhGOEDnhUiXHsADs3bdxoBw8etMcee6xRtomTy3sjSApgUvt2Aiq5F/by46dPKbiS1EIKfrCjISsULGz2HRxCvrjGaJzT1t6mihoA7Hy9ah3Fgk0OX7DjB561+YkJmxgZsSp+A9I0qxUFVvIj+Jn131oWgB3APnagUQaY2LgXr33uIRI5OIRhjzwR5pq/7FkwsUm+s0wOHjqsIAsgEamVvv5+BYCwPhtrE98snxcw19fXo+806p2E6TQ9JcmoG/fssZ2X7lASQ4zdulfmcD3BkGajJwHO+diX5N+k/hCsyeiX4kkrHGoHdsMuNdt6leEm7cwAhzmmfMbEng5/oRkgjoBEYFFiPYeP0QyQB/Ae/gbvdUKAHz8CizhGY6ySpAkMu9ijuK74bLwW/l4EaPw9fGcxOgEw0H5WAz3fB5ABUTWQfIlVsYfZq5lzyODd+IIXKJmEXz7Q06PkO88Y5hZr9lN/+WnpYf63//eDdtnllyvBLoAX30sNVc1+7wO/b/v2PW2VZWQEnXGte0TLN1W0YI/dx6Kxuic6BKKqCVJLAlIYLycFINcjxj12nVgCbX6SHPjypZJ1qPLD9TpZ27t2XSGbJOA0B5NpxSamSJhNqbKkr6PD1vX0Wm97hxWJoQRgASAC1HlPBYJNl6/IWkWgbEW+ulrQp4ogT444A5Z9AZaZ/ClICW3tLmXBmoZsgq9frdnI2JgILOdGRqwIizybkzwCCaF1yLglf3V4+LytG6IHTt7GR52hho/Hzk4iCIklSvwBtDdu2CDwj1J47MtAT7e1FmiEV9A6JAbBH/j2P33Hvvu9BxQgqnpB311L2de7+9ryTVMVKQzslYV5y1RW7Lqrr7T3/Pw77YnHHlE8BsPz2QMH7dlnD9rScsUmJqdd+5Vqm9W1ZHCjl0iSRtPcb3IgfAt2ENv/s8cmADs1m+Q9Dm5HT5MkudFQkG5YM9/P0xmaEz7hozV/j4A+7BR5LN4AACAASURBVKOIQjz2fMZ27rxUrGqYh9E8jz2E0nKSs1TXAKRgy9Hm/Pa3vy2wj145NJbMUH1hdWsv5K2ntUUgdns+a0U00pEBYf6k3kDEV4qjsCupkTX7n+Q2qQZlnlaWJR0CYEwSkPkqXztJ73Av8keyaIB3icGXK5UtUypLSuTAyXO299AxO3DirBXbe9RQPVsoWU7gtSdnxJQlOalqz0SWYIyTXXIA24lbSAzSZwgAqg2ZTjV9d8Y6MY2qqNF1rVTsiquvtkt27rS+wSExxPHtIqbFHhDbsd8ROz768MOqoLnzzjutmzi92GKHDh+1L9z3RSV61m/YYKfPnLH9T+8XC+/Xf/3XrLO93f7oD//AfvmXftGuv2GPPfX0M3bfl76s6ieuR0BvodhgyQrwKfo+wj25XfckIMAdFRckJgDK2SvcdyiJtEWsiQ2FLMXnAQbZ3+gd9NrXvtbKLSWbHR61r3/5q3bfffd5BcWGDfIbmPuq9EKfPXrrOGdljZ3MnpXIGlddc7XdcusLbQrwrIYc0qRde/11NjE9JeIUSXqq97iGaPhIAnhxbkFANudgTqOtK8KAYvKiPfLII3b9nj1iE7N3AM4eO35cftHVV12lZM387JwSaM8884zk0AYHBwTq7bnuOnvJS17iAFQTgK1maimZGr1MIkGJz8l+63s5MaonVzHwjLnYtNoXfR27hGAwuN0v4b8STqynnh7tW9hXAcwih+EzIh/iknmcz2UjAJrRD+9wjeJCXiQU9wu8hwG+INUy9D7jmP2DNCFckH+Jj4ZvNjI6Kr9/67ZtSupio8RWTtfFvZMs4DxHjx5TnCx2Kmxh9WrzGAQAm+qZC+fOWlmVShmxsMFTiB2OHjtmnZ3dkjWamJyU5A6++p4bb1CvMDXhzLjMwrnTZ8Terq1WbOumzTY/M6sxYJ9m3jJGYo6Xy3qm2IpgzIbcGWPPa7yPucD5WeC7rrhCY8vneA9gNn4AY8L+ipQIkjP416GtzfGRXkGC5erdu3UtJP34DMD1i1/8IjU3Z690Nnan5hbRKuPH/s8ewponycQ1cg6ePcfqVSVExQmH+IkwzpNuNtcoiTL8ktTMnbkUPWfC/8O+MYZcE39z+Vl8Cq/4FLkQH5em3FSFqLE5ustz2m9JtpGgQB3g2JFjwgLPnD5nczNzajrIPIYgAPEz/DwRDrNmHR1lu/ZaxoVmkD3CMrCb7R3eV4//reBBPT0CsJl7aG93dXY1qvH273/adly609atX2+zC/OaE+pTU6/LFiixkCrAG+dPjcZFyEpETgHSiXwTlQP+fqqSncDJ3qZxT01L6T0QEohR0Ue1OvMk8DMA7Kgy9M14jYEd612NJhNhTcfhOpA6TARhkkkA2Gqy2VrSnsSceeKxx7XXkkgAZwPPIpETvm6QUTI/dsvNdUBmNHvYnIo4T+rQ6GAxwC+djxdXqra4WrXlWkZaaAs0ECrkrbejzXWnEwiroCQxr8XQbgKwQ55CzkNitbDJYWQ8MAQ890CGSYsjJ7YU+ssA3+h5oZEXDQRA5CkXUxMMlw4hw0U2W5pi2awo+2RSMVIBlMOCA8Amu10qOmObjVjlfXMLyggRuOH4nTxxyoNdg73KRog+uAPYCoRwwMj4SiA8J8ATGREA7KmZOYmhwyxZ0eay2gCwyaB3trfZut5uXS+TDOMaATIPO36Pcphm0M0lC2hQsdgAWNDOAbymYSJLHgAWxuPFAHY0MGPzgEGt4C/rjgqYuAPcOL7e+TxY9ThecgT1HbDb9Ze5DhkU9AVrBJwA2J69ZJGeOXfBDh87brPzNNFstUyuaBmAcMoUOlqtlFhVODhsBji2OOmUcGC0ALCligdbI7HZ1Bl1acHaaaJTXAsyw3lgfnFNLEwMlZe7uVHnuTmQvZoY2VUBAgJRFpxtze84c/wOQwjQwKsaPeBmXIuFrJWKsBNyXvLZXtY6gEXumkjeWIJAITQUaVRCUx+CtRKsiUzOMqkRIMEf8gIAuKwFDDWBP/AnBjYa1UgPCh3qfFbzCzYRZVRsFL7Iff3ggPG6Gw1vmulNL1Y1t5YX5623C3kWN+4Ye56pyoKTLhFGVeUlibEYjAL+DsABf0NyNcVWa+3ssaePHLPPfeHL1tLRY9MLywLo0NhThUBi0EpdTw2A6gKwX/GKl9sv/dIv2h/8we/bkaNHZOx/93f/szKhKjNbWLTf/M3fcgclT5mRl/qHJlQEJzzzZpZdABoNB7LJeQxHKQw6c0s2ODlnzwdgXwxmx/1EoxZ1E0ZKR0m65OSlUthgHUf49XwM7KZYr8FUagaf4hobQI3nARpyHAGONH+/GLD+3wFgY2+9aZEz3RpBLPsELMsUsIaGoaRGALFhUjQ4K0leM2kYOpsf7etlT7ZKz9eBa5w8vvO7J2KjENmDYrEVo+lUFTDF9XyxHdGRWQ2HaXpIyaTkeHx+OOPM65j5jj0B6OXZID2BZhxB/ckzpyUdwnOG4UPGnN9xDPRzoWCvf9ObrGf9Bnv8ySdt5MIFy9aqNjEybBMXhi1LAzjA8YUl6+rps0ma8ra22ktf9xrbsmuXfeyez8jWDJRa7M2vfpXdfssLrbfcbmOnz4jBTSNmHJMFmqyi80rpFU3M0jyn6aSz/dYCAAdqPPkXWfv9+/eLQcHYhB4gY8TPYjlfuNBYN9iUYEEHmBusbpdm8jLXYNKgIwn7hxlMoKKmNMWibDLzVF3hKbNvaxPgxuf5LO/B4dm4cZPGEbugcl0zfSbYJ7BisKGA8BF0hI3gO3YN2ZOv/+M/GvdJUML18hmuIZhjzcwgD7p8zyT4R8N6cP066XR6qaQz3Dh3fAUI68CDzyNngudtenrKdfOoOKhWrL+zbEefedrOHT9ulYUFG78wbFX6LgDkpoZy3tOiaquWtQVKeFNlSlxXALbyixKLWSBwuvZmdh0yUnzJoU1MKvkLqVEY5cxbtm6zz/3t53VOAjvJlUkbm/v1ChYdIzWJY+8bGOgTMEczYzSwFxfnpRsKSeLGG29Q1QJBc63izOUAflV9l9ZZJBvdP8kKPA2WuZ8zIymcsLUx3o21nbQqmQ+8pj4nVDZQzUSiKkkGXAxgx3kDLFYwnZ5dAAVxz83zKeZg/C2uNa4rQN4Yb85DEMB18bdmKZI1sMXZ+wG+B1AfpAr0SPGTNEcpe6XREz0txHaCIQ/BwptqA0i97GUvsyuuvFJa8DCOaNinBn7Ips0v2IMPPaQkcndfn/3Wb/+2bd26TdeIz8L6I4GyZesW+/jHPmF//dd/Y4Vc0fJZL6f2MVorkxfoUaOsPC//gS/GVNqLSX7F2W3edAvfCsBJFQQQC9JrPHeYZvjo+F18ARRdeeVVAh3ZW6oZ9JwXpYM9PjZq2XrN+rq6bPuGTdYNeYG5icSK9qCa/DJy+foNsFz7aEYBMaQP14B3AB3gAvABwgWgN34jyTv2dK9gdPZxaMfTwB2fb3Zh0R59/An1/9i4ZavucxwbJtIODMWKFUqwpOetr7dXNqezvUNBGgykgf4+7z+DfibMMXxYxSKuYQzI2VHKy3+j0hFmNOAd8iH7nzmg9SFW4kUANvsfth8AD7Y4wDaa4auL89ZWzNtl2y+xn37bT9qRgwdtYmzMSPIRBx47dtxGxyZEkoHQgR2YU8ziEoVKjKW9kT2T8SE5EUVT8sMgWyc7443oYVAnZI8HW/fPhWyM/PBkXZ6jHpL8gmYAWx9vasTN782JrbB/sZbwtYutBVUwAupcd911Sr5KsrBctnPnzikmoGwe5jW2lL99+ctfFuhJjAJphKpIko9w4AGwBzrbraOQs3x11VqydSuQJICsALEq6XcTW6k6ViSHJLEJgYjtoVZRc3Xv3cF+AyuP5JCvMcg2amKvxnItWhvVTM5mkPUslS1X7rJnjp2ybz/wsJ06P2a1fKu1dfZaLVOQFGi+gAxJSfetpr7RhSwB2LLvivOYP65NCviCdA0xtiqbRTAoaE1KG574dXnZNm3dalfu3m1DGzaKjKAmw0kblYdP7EmTeOb1ff/wD/bCW262l7/8FVo7p8+ctaf27Vclw7btO+ypffvs1OnT2rup8rzssp2SamT+D184b6+46y5Js33tH78uoJWkFv2LkBhib0eSgc9yDTOpyo75gP+i2Gp2VokkZELV0E7Nqz35eOb0KQFZu3ZdLjANG0HSnHPTCPCVr3yl7b7ySps6P2yPPfiwfeQjH9F90iSvp7u7kcAEwA5wKUrow58gEQtRA/vWO9Bvr/zxu+zIsWOSGDo/MmJ7XnCj1ujZ8+fthbe+SDHrk08+KakBng/3ir0A9IqqJOYtLGz2AeRIomoO+SPYtbBGASd5Hzb0kYcfVnIcEgJJfEgFsINJPl9/7bX20pe+NFXz1pwYwv6f7LiT67w6jUVKzBnVjdrjstj7VcV6QRoAD1K1dkp4OmC51gCyGXwUY3hhoVGBjr+l6qXkx3Ad0Xzck79ua7gmVT+BSyR/TL2bSE7iRyV9fOzxiZOnFEfi93GNEMiiLxISGvzOc2Lv4z30UsGXxf8E2BRQnvAQGvCGbGEfEqHZjJI1kuRsabHDhw7a2TNnNIaXbt8uv0XY0OqqDY+OKnYod7SLAMMcYH8gnsdHBrA+dviIS4hs3KSk5sTYuHX1OKiM1BE+MvYrni/PGKIApBTWBvE9vnwkwAHNYflDRsBXEKlilWRJv35mnvFZjocNJMlHkpt7xzb2DQxIFvWHTz2peU9jYt6Hv33nnT+WfPoOl8hLFfDYPWm8J38B1YOQdeWY8gXT/OJY4A004OTzkcALH511dfT4Cc0R7gmwvRlgV/XBhQuN5BX+fcgRcg0kMWgCf+mOS+UDHTp0MOkw51QtCGiOjWfvxfdmzz196oyacC4tLGkv4DnhWwUhhucNEbRWq9gdd9wuu420LOsK2wk5KvxD+uxMMz8Ssxy9be4VO8JYIi0J0RHCAYktAGzmIntu6LozPiIGpmqFwFZ9n3AibPwPEkVcK4sWjAjsKoieyGbyd2wkPljELp50WOsZRkyGjQmSRiMmQgEAPDfJhXBOtpcAvsGu+Js/f9/D8B20R0CIVkNOs31P7dVcJnnIsxEOldZSs/+cufOWm+uAhtDbYS0ofFXg7w6JGgQBYCOlsFq1pUrdZmClrlaEmPd1lqWdxgXJuCTnVEwHF0h1rWwAZox1Kmfkxrh4NV24CMD2poJs4p7FDABbfg4sj1R2JmMnJw1GMP+z0uniP2V16phLJ/O2Nu9iqtJY5DYooehQx9BsBvAvK0PCxk2GGssLsALzlo2PcxJkqpmDNIlreugy4KUWL6dLzV8AsNGJA8Cenp3X31WKmJhTOM58jskFeNjX1a6Gmc00f8aF97AYuTcmTmQ6AuAOBjZZRBwaQCJK+kbHJ21sYkJOOE6tAKKUnWWye8bGy+QBNMV4kH4mWX5ek6ClM4ABUSOjKEkXz9q7j+rPT1l1aVMlAFsZ/boYVLCNAW6PnjhpF0bGrFLLWEsr0hkshIzApXIxq8YxcjSKZKlKKql2sKMqpjWbKX/XdQMep4ZY6Ap1d5UbGkRcG0YlFm4Eqxjc0DGNrBKGTDrsqQs6QYWkQuYXFJgHSEC5/3N0R2GCNxy8unW148zldI2t0moHZ3IGNnOFscfAqtEmMh/lsnV2oS1kVuroUtkfOnRUBeCgejkVrG4PQtmomMfqvsp8U5LHqw94hnW6eCSwnoPS1EylFonBz2ZAyZIybaVWzzaia01DtuVF6d6XkTlIG1g8gwByMagEyJFxDx165l+lZjYHoyPJCg1t3Gxf/ua37ZEf7pOkCLaCRAqJHe5dDRycvipniNWLfux7f+W9dsMNe+w3fuPfCzCEkf2e97zbnWszgdW/+7sfsLNnzsppGBsb1/oF2BbzvKnRWrPBbg5oApAOcELBVgJe1oJv75LdDIBcDFrHMRugBNYtgaFiPShh1aRL/a8A2D8KUP4XYHlTE7JmAFsNzBKdIe6t+b7/dwPYChoJvFLAlcj37vNqauRcYzoxsVUfwutU4yTWc/OYe5Wiy3iwr+QyybGmuR7OMnsQ4AJAN8kIaa76HuTHcVDFy5a9CzNzOnQFAXICsGKDFnjt9fGNxkbx7AXISI8Z5oZ3piZpB6OaVenAfV5l6DAIKQHDvnR0dWq9vfD2O2z7tbvtPOWEExM2NjxsZ0+eEHDZRnKQss8Kpb5lm1tasiwMhMF+e+1b32Jf/ed/UjCyMjNtu7Zusztvu81e+/KXW42mHfRaWJiX7pqIhAUapXkJtpx+NNACVRCz0rWpWUvYSeZedOvmHrnWkOjgZ0Bi2BgCBM2kJxi60wFO40ySQd+7d6+CJY4fDV5wHjkG7ExYbNgxAkiuC2AAPwIHDmeGIAunm+thT4AdAlsKdhyJLObNhg0b5UAHa5zrUoOpjOsEwqKLoNUBNNfVYwzKpVb77N/8TaOZDe/nOXKtzIPmJoDhOOm5Vyp6rlNzs/bKV/247pVr5v2ci2NwvTAauK5gRXPMhs2iwgYNSJrxomRQq1g5n7N9jz1iowQ6lHLOztgqz0cgNknwilG1JomPTM6qRfTV16SGFIQlJm9jX0gTNnyuAHZYA2JHuUluVI5IYxqw2sy277jUXvGKV9p9X/ySfff+7wnAxldSkKeqEq8eC79MFRA1ypTb5Hxu37bVWaPTU2q8xX+A0+uuu9ZWV1YVmDkhIen4J8kCjknwKB8xNKgLHviGfQbooiG0pAcSc6s5ucRrzNvQQOSZ8Pl4FswB30f9/MGsDjsae15z4iHOHd9JIAdoFsmJCCIuHu/ma2wO1LmO8PnCv+P3YL7IhqZ5E+CH9jPZv4w3cQYERw8aMDtPw9BWfV7gbo0Khh4lDq655hqVlBOw3HLzzSKqkCQXA6dStc985jO2d99+sRt/9dd+XetKjVqTdrtYPbWaffJTn7RvfuPb1lIoNfqhRGCkZyCdYwc7HKxw3z2aOIn9gy+q5oj4PwDF7isF05tEH/sDzB+qHHhvJFmG1q+zyy673G64fo/+HgD2/BJ2Amm5qvV3d9tGmIulkuXwOZhPSa+S0v1ctm6tBSoMl11aCbBXcUBekgj4hGKAqxLRm78DyqjSR6wwZA2xBTVVWXJ9sLDVOI8GoOxJqdno2OSUwGsCUoJ27vGq3dfY9MKsnTh1UsxObA5ANuSE84BPNC/D1yXhyV5ode8Tk2w0152rV+R7IiGC/jUA9if+4lN2+ux5rWmRVCT752ASRAhIOJKaw+YXvWx3cX7OlpGCy5pt3bTBXvOqu0Reefbp/fL7O9G8npxSJQZyMsQX7BuzDQA7WJlrUmJitaeqWa9cSszqBojtVYLMk/i721gY6GxcXs0QVWaRrG/2jeTDhS5D88acfua9sWaigibYx9gyEggkfNh32IOw4+wBrAfWEuuFvYa/YT/Yi2Bfc1wRKugzRONkCDYQYoo5G+xsty6qkuurYmG3JKlNwGv8FbZiSdnAwHZ9Fb0GkYr4C6Db30OSjcqFqJj1zyjeKpEERybTZQdhVxNHIB64minYYi1jY3NL9u37H7QzI5M2t2JWy1HxmbN8qV0kIt8TIb6wvr3Fozg6Tcko9mbA6jYaOKpXkVee8poqotqQiWzVeuF/V2+v7d6zRwkb7o11G/Fu6lcsCURiiq9/9Sv2a7/yK7IJyPZQBf3MswdtcobGqJ32jW99y773/QcEvKJXTGXqe971LrGHP/WpT9m7f+E9dvOtt9p3vnu/ng8AG3OU+e5VdrWk9U019FSqoKjr2TKG0zMzWuM8S+JBJJYAq9mT8VH6034O65vYDEYpezrnxy95CfrQi0t25NkD9qEPfUhgGbKLfE4gYUraaQ9DzhIbE8S9aLJbrwkj6B8ctDe/9S128PAhOzd8QRV82LWt2y/R86BHFxJwIWkDuEc1CkBaVHcxzvhhStZCIEuMyX/6538WMxnZumjiLQLXyqr8r/Nnz8kewKBF9gCGOUkKQFaY5mJXs0apaCSRl6pHfG2uJY20pyVADXIVcwdw3PfHNf1bxiMSndG/Qu9JCSfhESn5TjPK2Dc5lzf3perRZS5o4B0xDoBw9BySBF3IUUmfGH/C+xOpMXCxRXJUaCgDDHKM8AuiYSTMa87N3KECA9AQnexoeo5PxjkB5SXVgd/XUtQ9g6khnwabFOkqxpPEDaSbkydPaNyIx4kHeI7ECjwzrzTqdNtXrdqOS7ZrzoxeGLbHH33Mnn5qr0gXGHeuA5+TfRcfF1+T30OjOgBf3sf18cyZ+9EMU8mBFpqAL0gqBtuGb41vwPwOqSyeTfj8fGftAGRzrVT9MLewjdFrjLHkPQDqfQN9wjMkZ7a01GBJh891+PAh+ersAzyzIJRxfOZkb0+v5h+2inXH/GpTDyxnnyPdxX7E5zgfzxD7Hb4cdl2J4VT9yDHWpAoLNj46YTt37BRmderUSSWJsYKQEfFVsQdETew9Q4ODkqt75ulntF/wGvfh2JeTU7Bt+QIkwWWx0NG/Fik0g1RryXqS3C3XiX+wiB+RpFAh6GIjIn45f/6CyKg/duedtkSVKvOtVhMhijhT1XqC69Ywi/A5BRwnzKAZ64jX3RdzRYPubmd9q7kocjQ0hqdJZpL/jHjHE3yeJGIuBcE27l0+e2J7k+BXRQKfUV81r6TU3h1yIvR3ol/B1LT8TORCHEf26gps2e5rrpZ/Ss8C4UYJP43YJvPyW26pY7jbWTyMtHRdMVZ4GebM00xOGwwANlIi03MLtlKtS34ABnY0IZRBU0malzCKa8TmmgBml1xwEEtGKZWMk4Fyx90Z2KL6A1iGEHhyICPTwIYnpydl20WXF4AN4OqMBAwJwLSXHrS64ZI+jcttoOEIgL2yPK/ssoBwNSlMOq25nMqRnBEA02cpCYgvS66kr9dLHNigMWIsZBxfJESmZ+atnqGscEHZVUw3kw8nWaL5qZRnoLfHOttKYsKGzlAEaEH75/doENccKMkAJBYZ5+DaCW7JXuMA8PhwLKKxkwcVzmdU6WnSYnNM2ztdM/7Sv+YZCsB22Y5GU02A8kYzBj+Wdw5FSgKmBxs140A31TZlE3nXwSNH1biRxpaUWMLaWllxKZPq0rxVAXpTForNESNDoxzmS19vn4wIjrc2MED3pFXFNff0wNar6/nynAJYiXJkxhqDHiXdYlUue2NIxhZwlw2EOUFJtHfoTQ0cKQ2dnZOT42V3RbFoIlBlrAb6AK7zMnhcL/OXxA7JGp4hzxUGExrraqoJk6ajU0YX2Y1sW6dVU3Ak7TQCLEns+PMg68SzojRF5RQA6IzbKsEpZXDeYV1lMYlFHv68DEyVph2AWTWVo4ohmDZ/Spm4dpIUMqiJ3RjBNGswug+zkhh3aT8mPWPsQSVbtEyhJLZRz8CQ3fvZv7VzSSqmWndZG8aWbFtk4yQfApBk3tj0j//rH8t5/I33/Xut0ZtueoHd8ZLbFXSzca1fv8Hu+cy99tBDDyuYm5qc1rMggOKL9e8VAK6JHcDD8wHRzYBugBZxP7F5csw4xsVAcvPvDqYmQF6IakYANhuAs49ImP3PJUR+FIAdsZiAih+haa2GghcB2OFQNn9vjuv+tfM9Twz4L16KY3g5pIPC4YD69a5pYGujTAC2gLPE1tIxVMJdbzRwjICO7+z6ANiuz+iXwEbtPzqL2wEc39RgXatRBFUxjLlOREkTIZ3rYSuETlIiAQCxVt/9rnfZDx580O6//34xOoeG1skZDYkBnTEB5q6pnZ67moHVVdqO9FDYaeZ0B6W9aNFja+kVQDnb3JwcEBoPso427dhuu2652RZgeExO2MljR230/HkrAKxnMra6uGTtLW1q+GX0HGgvW+e6Ibvr7jfYuYlx+/4PHpD+99LMrF22dau9861vs13btgr4LIjBBZsQBykjdiLgC44fzrV6IRjasi1K2AWQFzIJzF3WQLBjA/hrJKpTww505DZv2uSMppmZxLgkgeMBJPaY1wm4+Dmc6Njv2ctDJ5dzEjh6d/BOMUFwZMMhlqQUCcDOTgWLAAjMCYITGNwcPxrVuEb2uiQfNqdjcI0BJuNww+oYOXve/vZzn2vIlfC5YJvHfhvrrxmg4zgA2IurK/bWn/6pxvVGGSbMFT6Hs8x3Z1w7AMt9KqG+QhO8Fm9zW6tYay5rlfk5O/DUkzaLJu3yojrYVyQh4oAafgYANgCSFVqs1tIqADuScVpjTZr4nCvYGFwD98Sz9nFwKRhfl64JLy3sxD7FPiN39ZrXvFbr9g/+6I+0/7GfkrRRqTYNGBW0OpGAIJekEXszQRss7O3bttnoyLCSsTipVNbs2LHdtm3ZInA+GsxFABmNJ2GpBpgMgMrxw5kOO0Ny1O2gA2hhL8O28/kItIMEIMc/BVlh+/m8CBgJ8IpxDPCFc8cYx3zgd1XgNVVkRLDQnBxtBsSbr4/3BJgW5+N7+BdxTxHQqxox9YURSJ5ABQI8gijGiDHkmvhd+3ilYpfvukwB6TXXXK0g9ey5c3bny+5UAA3zFlvHNbKmPvqxjytB/JrXvdbe8wu/IHIEgfvI2KjWD+sPBupn7rnH118Vv8Cl5qiOiv23GbyOhnoOhrkWJ/fE2AJUQWDhOtU8lOcIuK12CDmVV6PxqRL4JGvDGME8Y32/+NYXW29fn9WyVIItKlFHYgzWTne5w9powAhDCkAQXyGPpvuq1i6AYbZCktBZdwKw0XTPQiQADHEd7ohf1PwxNUGU/IUamSOhA7MKH5KKPQewYXayZpAAwMbCdIa1zOvEC4Bnre1lupnZ9JyXiuNvY5MYI0qX8bvppwLQhNybGtWjIZyScMQ5AM7EIvj+wJ6Ad3/2kY/a+KT3cXG5hOcC2IwPgaaOI91s+vqs2PTEuHrKXLJlk12163K76YY9qrChggI/nA0EAJvGkOxtxDpLyPNgN1K/mUYyvxJ0iAAAIABJREFUKSXugz0dNobNU3Y1xR3MjVgznhRzkDuY2A5tr1WaBcE7/I1IFmmPDl2Cpp/D/jX7hbHG6pm6rZI07PDGxqyXLVu2aK0wPwGrePbMM9hgHAP7TvUCdh2fFk1pAdg4BSvLVrSK9QBUtBatDRtoLiOCbS9meULIncHo93XOLsw8J97yKlNvPi2fBfA79XvSGCRAAvtIbOfM6LzmRg4Qqa1sq0hrsjcUW61ebLNzo1P23YeesCcPHLUVa7Fca5eA7GqGBryAGMxj9zEFYONrJlsrYCLn8xI9bipdiXGo1MW2s445J0kZKoypWsi3tNi1N9xgm7ddYlk0t1MvoPC3ePDEHcePHbPjRw7bz7ztrZrzVTTQLWMnT522nv4BATcf+ejHVJGxYeNGe/KpvXbppTvsLT/5ZjXQhFl62+2320tf9jJ76JFHxExG159qOpFzElPXba8ZQCjrgPlAPMS8UcVUqaUhU8EYI6cEOAVQp4Q0ZIK2Nq9Gphnf8AUdg3PsuWa3XXv5Ljt97Ljde++99sQTTwjMHOwfEMirqtgUKwW4wzliz8VW4yfScJLre/ldrxRQNbe4kPplVZXc2nXFlYodkViAEQ3IRJxKDxCeEf4bdjnWFseHXY4fFbJp6GoDcGLPsPPcH/blki1bJVFx8sSJlNDgueZtYnxMDZmRd+H5CzhS5ZKX/8e+GntVY+0lsFp+dgLWAixLYtmuBZ6SmYC98ubVH8eBfv5zXIBkVU+Xy65tvLKseJG16TISaDLPOTFDcR861y6jJK3jjnaBsz7mTlAkJqbx4SwSHNWqtbZ7VQ/PGh9obHxMch6cA1ANHWj6rDAPw38LcgOxuc6b+raAC8FkB6QWjrWwKDAOYqi0e5eWtW5gYSPLNzM9Y5s3b9HzhO167vx56+3vs01bNktSRzrJOccASJTx+SMHD8nHgj3M3GQPBVznWUcFIPcbvb5gTzN2JHiYKxyT79wDYw6BjLWJfWNe4LfiX/Mf6ZAgggBuMkZSR6jVZP/oSQFB8tDhI40mkswr5hnzccellyreWrd+nc7FmuV4AkkLBfnqwm6Wljxh1AvYjUQXGuFjupajR6jIdr+dXlyQHtgfg6wC7sV65HgcN/z7AN+pnOH+QqIw/D7WHnLBG9Ztkn0Ab+JaUVYg0cDfJyfGBUCzhjgesQakz5APi2rB5hgJ20aDaOw4FSMD9IMpIn2Ipj5NeNd8OPWpozos9W9DloQ5wbPjnOyz+/Y/bbffcYe00dVLiUabsKOTL4/fAPAdvm/Ym4j/o+ow/OHwHbQHCv2uS96Ge3Hyg1f+Yyei2hV/kuMzxuE74/8HMSRY2BwDv0LYCQSY+AwVo4mkLApVkonGf/RYbljPmlid+yaB2FIo2sMPP2yvfMXLFRvTbD7sUPRh03nvetGtdTL97TAc1IUPz8IBbJwRnDG2XRjXiysVdTWemp2z1ZpZT1endZdLArAZIM8I1AXewSjgeLwu9nUCODWwatoDi8gdKB6MG5l8o4kjgJuaXqTj4KSru2ZidTtogrNb04RWRliSFwVrL7cpW8z5OSbMWAY7wB5vCNMuTca52UltWjjPAWCLjZ3L2fHjJxr6fgSbDA/BNoAf5X1iuChIoMnUimXyBYHWk9NzlskWbG5xyR1yFhAsKslSuMNGoLx+cMDymbrNTE1qsoRAvYLjBMjGxImMFfcfGQ8Fo4CdAu6ytsizmZlRKSHOCMGmAtPk0DHZ+d8MYHPfGvuUAFAhar3qAYm0Z7whA8+MceO/nALJUmbUKVsMeTUWcZYHGwpaVZQtUe5w+MhRlay1dXRaVnqJDu6zwa0szklKJDYtDDYTlMylSuT7B2yAEpelxcZ7otyf8jk6dxOsBeuMBcHmFZlmDGKU/zCXWJxsYow/zw7GMgA24wSjj2wQSZuQCSEg8dIk2AStctYiycA4DQ30WGupIM0kMT1qVUnNSL8apgFdbhcWbJAGENmcuYRIp5qUtHZ0WaG9UwCEgiQAcIFinM81PZl3yHqIOYODTJBFZ1fpuWdseXWtMRkbAUZIEi+pEQDHhe2A8YW9wzWqadQSx3XGvbTFye6ljVjswugkS4kkpYJkJpEoQbImsdVmF5bMimWzPI3qKmqI9PkvfFF2AkUdEl9YcsZSc1bMGsyLNwQhOMHh+PBHPqx19Z/+n/+kY9999xvVHR4An00VQPGxRx6zz372c3puNC0R2JJkOiJ4aWbKRVAUz6oZ3NCEb2IOBKgQTO5gTDTK2eMDTZ/TOROo6gk1L58lkUMwi7PsLEJnEP0oCZHnAOLPE4DFtV0coHkAl+Q4Lrq+5vc2A1sXH+N5PvZveul/FcDGOYvEFyCEM8OyAlq0ESckXHqJoiNlJCESJbZROhzj7Txi/eZ6/XznuPrv8iGWSpUAMgRes1/Q9IzdrJEQMLvu2mvsL/7iE/aDBx+2D37wg/bE4z+UPWDNwIbD0RVgLfC8LhCkAdzDZm5tk23nabhGmLNzSWJg93EEpNuc9PdY/wKZAFS7u+yKF91qE4sLKon1RlorVkM3cWnZSAEXYJkqWVWwiso7SnbtzTfbDS++1Q4cPaw5NjM+bguTU3bLtdfaK++4w2rYzoxZZ0fZ5uZmjEAdqZ7QduxCjy4BLZ1dBDUONgeoJGmslDwOzWnsilfauIYhAb+YKEmXjs/wO2swwAw+G6ChWJWppI3z8DOZdRgWPKMAGsTwTEBkVB4F4BpJzrBDXiIP2yHtw6urz5EZ4RwEfXHNrmHrzizHoIP9+dNn7Gtf/or2D87N/sF1RwDwHIevKRj9/6h773DJz+rO81S4dXNOnYNit3Ki1a2AECJYIAdMGoNt2SwGPPssa+axDXg949l9xgbjHZuxPWsGW+DBGEzGYJJBqRHKoVtSB7XU6qRON6eqW3Vv3arl8z3vqVvqgZl99p/1Xj16bvftulW/3/t73xO+53u+xxkUyzY4OmJvefvb9HpspJgpSWOPz1LSmIYOBjgaQCwM+Xp1SSBUfXnJBro6bPzEcTvxwvO2XJyz5WLRpicmZC+ry2jYMjC3bKVEKsjAwLKctHsDyIkANkDTKDjymc0AcBR4JYmmU5+09JN8iAOJPngaFvYb3niHAGzARpIgOmBICtXin4psepeXsW/rStg2bdggW04SRzLGoCgAAYbSDTE3gngrMaB4L4G0acZJ2C/uqxmAl92UdjFFXweXA6iWHw5Gd/PQw9RdI+A5gUERfMtWJyJFc6EirmcVmF2VPNFnyKb4VxRMmwsISsRTYTXWKRKeAKjDLsd1NwPWzXIwjWJDDPNO80mIfdMjlIQVtjaIDz19PXbppZcqkSKuOnz4BSWWr7zllXbouUNe9KaI39Zq3//BD+z++3erm+Rtb3+7vfvd7xZgQGKIbihng1blj3/843bw4EHr7u615SXPEyJ+kb8VuO42XjIIqRuTv5MbhGSKYr68gwoxmFSgWip44jfWrluvWB3iiQZJ5j0WQS+Uc7rr+p0CGVayDGQrWWsHGtl1MaE6WgrWmstbO52DAg2dGbZSd79cQLKtOOcEnCRvRfpDcYgBjwAbpcVSKo5nFbOoqw7JB3xXrsXqK+zLgg+elC5s3SX7RNChxtSmmJxknzwBcgSAPPczOT1tS3VY2h7/SrpNM0p8uCGFHu8QWvbZL8FKTC3Ta9eMWpYYdGTYJqdm1KlDrAqATfdnSHhI/1XnY1lEHABsZz7XNdxP+3C5YpNjZyXnt/3iC2zs9Cm7+cZdduXll9sTjz+umBMWNrqlgA0vvXTS76fMzJtVABuCjp8D987EQc0gdjMTm38gBvXzkub0KK5JvyG6++qMjFUG9mr8xjpHLPeTgpc4k3EOX/Za8hXWP+mAs4c5b3T5XHnlldqXfEVLPcAmZxf7R7s7bDz+JybPAyRUFq1eLlp7zmyg00FsGNn8vY29Zyt6XvmM57YqpqQiFsURFpJ4nDUBzuV54UtE+lJrrNtoyRfih2FAt2JX0RrOKuYABIQktJLJ2uziknUNjNq+F07YQ3sO2IunJq1srVbNttmytaiYkqlTzHMAW0OqiVW1tz1mExkNUKPgrGs6QLHpynE4y+QUgGv4bApoKyt21XXX2dYLLrS2jk7Fcpw5FSfZGykee+Thh62vu8t+4Y43aG9TCKU79+iJE3b02Al7cu/TGnTKuaRjAdsFwxK5nRtvvNHO27LVPv1f/9Y+8Nu/rXj7S1/6sl1zzTWSeJidm02DhxecjVkH8HTiEu8FGOWDpbMq/qxfv05gGs8fGxeSU8Q4mt1Rr0t7mjlH8wvzkgwQwDk0ZG+6/Y128tgxu+fuu+2b3/imbN/o8IjiIvm1VJAMwJz9pGHvUUheqihuxOa95vWvs60XnG/P7N9nE1PT0r3dd2C/XXHFldbXP6A9xxcxhfKxbE62j2e2cdPGBrCILQrywfDIiEBZf70P1OPeiccAUhkUfuOuGwTKwUDlbG/atFFg0vDgoF177bUC5dl52FT2ZDOAzbNVLpJiAEFIxHN0iSVWrUssBnEOXMj9M3FNBSmiVMSJ4r78eCows8cih47nw/OWJN3srDAVzgLPmWeMDcbGcv8wtZEBYe9QcAPX4T0oXgKEynLk8zY2zuDOqmSdGhJWuZwAbM68z2JwVirvG7HAmtFRkUHIFbCp7B2KWZxf8AqCfrA1gG0KAi8dPyHZNMha+F3Ad9j6xI50BKFJDYDNMHRm5NB1AHmPzmMxWKsrduTwYcM6UHQGuKRQAvhM7BIzrMLmRdwb8XyQVACzWX9A9C3nbdX9ARhTvGNv8HvBxuXccs8hF8HPOQv8HOB8YHBYxRIY4HxurBN26FW33mobNmxsqB/wO+Tv5PTETeB0dOdJd7pYbBS3OYucOwpBx48da+BdkVcEQMp34u2YVxOEgCCDRqejMLrlZd0b98HfvdOy04YGR21iYkr3xPW4LrRL5fBa4mPsA34VO4UMEPuZ93D/sIrHKc6r121+ARC6U3biiisul4QIUsbY9IXivH6XdSA2mEKHO8l/kAuBR8WAawh6T+3Za1dedZUNjY5IK5u4xYesO6CsoYipUNRMuguSRQDYbPXIQxpEjSTxrNlq+bzsI/dE0ZHniMRUKBfwvDzX8q5I9iy4VhQEFL+nTlP58wRgKw8hL1cO7oC58kyRFlyWhPOqnDlPpwnE4GXZznvuucdufdUtilk4r9gJYqEYei6bc8fNN9bVPkPwxEKKRY1x8YCiulLXMAbAUXSv0budnl8QWDXQ22v9XR3S9fKEwT9Ejo5WjyyavExAbZHTW5Wg8NZuKmC8bwDYvE4tkekaOPiuiePDshTcJQAsAGwCQQystJXyaBK3iHENgB261VyLGx/Y4Hk5EAbbQPOfmhxTACggFwded+AXx8mUWabs8uAw6AFgozvIxNkAuEjiYEbBtJgtuoRItqXVSosVK1XQrUETz4cAaiJ8JqOkYP2aUbGPpybGZBD4WQCs/J0NynWzBlHpjEMpRpASKA/guH4+A/Y1Sa47ylZv/0yAjRcBnH2tIClV3fkeQy/ZzLAEXPvMgWHATncIeVXcoi2RZ9Xb4fvGAyzYXTD2TewSgFoGbBGQ9A8NWV//oNaXjYvR4LUcatYzHHywsfRvGRN4PTLMUImiAFyuNVpRYD33D6BrxHBNrxhhmDAAcRjZlxiuGOIYxjkAWTSQCJ6Ro8ChkLCpFUnA/bIAa65XCWE7rawM6PCKFDpHDJCECeOtIpwfWBOw/12MHkODzMvI6BoFGqwLbGw+q6uv3+r5vKQ4lOxRnRNzhwFGbkQxCgoAOcQVNGuRxsklBqXDdwFOsEY4mAAxFovOHgixf2kYpeEFMYDNMh5UxrRefpc/s358bmdHZ2qfdUBek29TUEYxq7hU05BGGCEMLbp39w8lnwOo4PIJbvCUQCQxf0lupCFNOL+PfuyjNj07bX/0R38oZ/Q7H/wdu+LKK2xuflYBFUP2kCn4i//0F7ofOZNFCkqr038jsDgXxA7QrBmIak5iIhjhZ+wNaZrlXfvpXAC7GWx2Q+QGuQGYpKCJACsmYQP4/PcA7ABoGqBwOqsBasRnNhgOCXgXYCLSt2ufnvsVr///GsDWs1frdQKVmgBsfi6Gv1ifK+l/aXU0AGwNeWy+ucTsctSbooEP3qDBWrJX0sBeVtseTAXsmQISOXoHm1ZnAGTsd37739jtt9+uNs7DLx6xD/7uh+zA/gMeVBYXHezm5LLWgGHq0XEQXImCZcSMJVFYYGhJqWz9gwNevFpc1H7FDntRaEn/RlAskLO1YJff+iqrt7WKoXryxHEB2DDIVxbL1krBR0NyCwIoOtG7q9VseON6u/wV19mefc+oXZd73v/UHlvX32+/9d73KlkmmaYoXa0tS3cN7W202Rbm5gwAm6ACBkulWtP1R/AXSUQAorIBnZ0NOSuKgXxxNjTwIw3nicJWDM3j9/FnYi6kAIn38aDQK+8E+awLLMMAwAPA5ufN7AH+nfdj3aSNpy6cTk9IsIuwwdpdNiECtEjieG0A7vx+AJX9vX32jS9/1R64f3eDCQvLJLTyuE91biXGY/jRADuXVqp2xdVX2c4bb9BnR2GChAKfwzVhLwMs5VqxLXypw2qpbL2d7WLmIfky3NNtL+x7xsZPHLMVhrbMzSjB9JY7/HvFpucWBE4BWmeQD8m2vAzAbmZ6h52LBDPsdsQS/D2GI4l5jc/D32tYpA/RQ+OUocbvfd/77Atf+pK9cPiwbJs065ivkQZINgqG8g0+9InzxjMkdrryissVo5057bqygHOco20XnKfiL+sXCQrrJRmTlDx5nukM9gjEFbxm85IQORfAjmJ/BNsOAnkSE88+7GPzezYD2GHTg/XM5wWYHD5GQHiKo2SPm2RMApw+t6sn7kUxW2KtxvkIZjL7jWuOoVLNz43fiX2tmSwVZ3URewM4DQwOuFwZ5IKuTrtuxyskqcFz2L9/n5LdN97xRpuemVZsRhZPGzP3+1ef+IRYP5zZt771rfard97pcY5kY9wO3HXXXfY3f/M3YqXOIq9n6D1SgHe9dQHYaVC4D/z2lnMld0l7lMROxQhj6Pmc9p0Xo30P0lFI7EgrNQMPidfnJCs3K8bn8OhIo6B+zZVX2VZYVvmsinRdfbTA5o3Yh0/sbadDNCd/QJzD9S1Vl7TPAeNy1SXrbGOgtjO8ISwAptFaTewH609DvrV/lmSziMt4VuznhXkGGbXJRggURxMW7VMNDq2LOQXQRJKGni2ACokfhQBJGfb32VxxQS2zgFHqECwvCrgAZCZpFkMVwg+xFLrpCViFRLNcLhlAyslTZ6y3b0Cf81ef+KRkHn04Kgmj53KA78SRGqQZA8lqbuNKxXnpXUOqueqKy+yrX/qCXbLtYvvA+/8X++Hu3YY+J4AOzD0G6yENxX3Pz5dcLz91QHBuU7Onzir3qJJvGqSmcyKSTKJVJ8Z1gNiyWUluJogyAuCDmZ06Ab2A/3LN67BzETPxPdh7cWaiwKpry+cEEnb1dDUGCEsWo73dbrjhBnv1q1+twXYwsQE4sA9IOHBdACfHj54g+vbcFICgXLKl4pzlVpYEYA91d1p/Z6u1ZevWajXpZGdryyouI3EJyQswIqQ1ASNgQ2toVY22a/drFHLkN4g3UsedpHdyWetozYtFDWDSoVk2PusJRra1tNlcecXa+4Zt/5HTdvePnrSTUyWz1m4B2JWqD6B37NoBbM34QXYm5Zx+Vn2+FNfFNWN36BwSQNbW6gNe2Zvkq+WyAOzzL7rYunv7xCyOfMy71+oC9H7w/e/bdVdfZVs3rnfZjsqSiFenzozZocMv2qOPPWFbzjvPxien7OlnnrHigksLve1tb7Xrr99hD/zwh/ZP3/q23fHzP2fv+9e/ad/97ndtXZqJMTs/JzuBD46u5xh8eHZsXEVu8gqAxHVrR+3iiy7Ua7m66NQmDkBSI4r2AGkA6Gzc6BSanZy037jzTjtx5IjtefIp+7vPfEZ2B6kBtKkpPinnTkV9rl8azZKFCdLQivUP9KuYdeG2i6V7vftHD6hjY2hk2A49/7xdcNFFKhQzXBC7gTwb55AcEnmBJ558SsM86RwQszRJmG3fvt3GJyZsdM2o7jmKkbByY4jjmZOnlN+TO7IPsD9oOYPbnL91q1122WWyPzx72KUAfOAC0QkkbATblApiIkHi25KutXd6ML8DCVDvwMGGcZ2sdTdFjiC0qBvPiY0BYPNc2D/E5wH6R04D/tHZ0ytb65+/2kmmXK4D4khd904uTyzD2QbApnMQ6ZBCR4fNIfkHs1Xkv2KjQw7GPddI7AiozBeEiOjQE+ZQYiCp24zNGzeqQA85ZOysz4ZhuDxdZ/qdri57/tAh13JGrjbJ8WH3Ifzx2fhZQGWeJX9mPRi0zv3Nz87ZC4cOaYCguqhLJe2xANb5DGLyWFukd7Bb/Dv5DGcgiuNcA/uRvXLZ5Zc15CAC7OY9iBXoKogBp9KNHh9vFHvQzpaMUktB7OqIwSXHNDJiF150kfYTXRHgGUixRE7gsVZN+AnxP2t88MBB7TXiQ2IJikBrRteoO4D74Iv9JjY1XRYwe1NewPPmcyNX4XOi45PCTwDz7CFicuKA3t5+y2XJB1bEKOc9JsbHFDexluA32AgKIeQcPG+kZwIoxjf7jAknh4gAx5DXiTEbGWHI+Zy95jW3CYvkfSA8IoPEfhaLn3lekA5TVwHPlaIE60h8RTz02ONPiHCwYfMm+Qp1GDAvBVkaxQooQ3huHUQfYXXpmiJWDZwj8hler8HByLFQRINklZj1vC8dGxpAn7r+RNal4NoEYBOHBJDOqQ/2u5OfXR4s8kPOfihvaIabcionMNJJQlHDSc4+9BXp4H379tlFF17guBoqF8izpSHgXL8wnztu3FUnUCYYo02BYJMXIZrtWr8ttri0LNYPMhBzpUUNbCDg66INl4dDAJho5jKCqtg5Wo4TxkJxEaDq0otRK96Kg4TVmtrQPKmqWzkFZ7xHSIgABsYkUjaZU9CdEQ0gzDW7lAVDVdAFa3EN7DT80QMC12ykJRIDqQBWDGMO6rAAOCq+VGUAGMcnJyUhsoIGaQoquR82YtTCMQpcJ6wEQGOSqcpKzRYArheZyrwiAI9gg8oeTkiDD1NyvnHDOrUvlksLjWSN64yqBwe1OXlmY7NObEYlwzCg0M9OQCvrePrMmJJPGB9R2YnEGoNMsCUGiYbSrLadslbR6kIQxVoqIEwDGNhs0ipsc0CXQIrn301LaALlxYYgAGPCPEzork47evSY2MYUQjo6XRNbQHFpMTFWszrM7Ac2qDt2D7IxRqwxz5f9pOm+kjvxQgatGuvWrZFT5Yu9EcMaVeVJrdKaIIwm4tCQDirGiLVFW5kpwLRtoJ3Gz3heBD0aSqPA2wMQGSgNziwoEXED2CtHOzwyJAdA+8nM9LSKG+h4c+0REAHSFdrarb2zU8EaBojWEQIaHCqADm2ltA/RpgbDKPRJSVxweIACODEN/cKpFxjSxoRZB9i5/mBLq8qOc0VaI2mwBSAbSTVnFeCYAJp9BhOAZ4D2ZKM9KgHezQAR9oIAqLu33+pZGE3ooefshcMv2p69z+hZs06ReChZQNUwmK9K3p35w3X+hz/6D/bIo4/YPffdo8TxmmuvkexBX5r+TWUSnaov/MMXbGJs3IrzRbHGujrRwfbBp81fzWBwsPJe9oKmFtN4bSQ/KiQ0MU1x8rxHAORx/uTEUjVe96chaD6MyCeAO1OVoPFcALuRfDVpGzZfX3MC1gw2xWsa19wkIXLufQTY9t+A7ucsxE8Cxs9dq5/2d84kwEWcP85CJKLSUUxJEI5PxTaclroN0vCGBE3DBCJpVTdJHlZPu4YO4me8K8aTWq1zk3azq2pKZd2LrtglCgbIJqixO6OfEYxLE1YyOWh+9Slguvnmm+wP/v3vu/aamCRmTH7+yEc+as8fOuyt3KWSDfT22dzMlIBxdEFhojBYlr2BtIdrAXuSHsWa0DXj0ii4KOhO7aysBa8DwB7cdpFdtuMVusZ9zzxjFdiI8/O2ODtnQwDAMOsKbb6HWlpsplyy9r5eW791s52cGLdKvS7GWGlyyi674AJ7352/ZsWpSZubmrDhwX4N1aUwBkNLg8NYH6ZAY09gd6fOI64f+8C+VrEpsTjj77H/sTt8hU+RnUiBZRRaBWAlH+VAZwx4Wy04OUuEgoB3SQVTO4LDAH25pgDGIkkK+xXMT77H50Vgw/dGYSkB0PhVnqfYAwT1HZ32J3/4ESOJ41lG0NsobgIOtrXJRrFnoqAc38cmJ+xX3/XrGsAkX5BAyQCqm30VfoC/R0uv2DD4yqxZaW7a+ih02Io98aMfWmapbIsz01arlCXxoL6VTM6Ki2WbmV+Ex6e4aWq+aPWWVsvSwh6dUYnhcO76BVAr5ni0+SXmlOQbYJawy9JQ6pBQILYgAdmx83r79ne+Kxas2CdMUZcUTTAgVwc5BuPK2+CdfQXTbcP6dWqrRndThRAKtZVF27J5owJ29/3uWwOEjn3GfonrbqwvK5PNy9/E3o0uGl7PezUD3/x++APZ6wS6NQf55/oR9mNzAaDZXirmaG972XUFgNtI6BP7utknubkKlmkSRTqncBnXwTWzB5uLqrwX90lcDGEDAFvPLrVhE5+sWTNqV199tRUXi/LVod/K8DHYekePHRUAPTw0Kl9NuzDgNDYVewIozDPZtn2bElF8PmsBK+ZjH/uYF9xb0E/Gj3tXVZw5fEJ0TrIFiOO4xpAVCQY6MTjJHoA7ewx7BFuSe0MiBKYyGqU9fb16P8BlkjfOIqw74qKrr7xKLMFl/EBL3uZK8z4klwS9WLL+rh75gI7WtkbchAY4HT4QXZgXQNJMjApBYYyOhyQnyBwXAGwBd2mYOQVRYtMNGxwc4P64dmZzEP+7W18dAAAgAElEQVQ6cO3CFzwnujQEIAdTWF2cLuFDHDg4MqL7YlgU6wdgOD83J1kmj3u9z0osq9SpwnkSQMNgzkTg4RxgI2BGf/4fvigAG5+B74khji4dAhmlquSS64BtznOdT/I+ne2ttm50xA48+4yYva+77Ta77NLtdu8992g/hI0EzNh/4KBNTlLQ9FxBxA+BXHVn0SsZdb+nDrQmKTTpXGugajlJkL1cBkk92I0hjKtM7PhZsAxd+mg1/muOg3hN5ArN4HYDAOPNyB/ToDf9NQEksBEBsAGXnnjiCQFXtKOz78kfsOPHjh23rs4e+VSK2xNjpynnaBhvZX7GNq8dtfZc3XraWqyrkLM8wxlrVWsr5MR0Z/gjX864Th1ekuzwv0f8L/+pDldfQ14JOcRzNoghNf0OetjM45GUo9WtWs/YkuWNXq5cl4PY3/j+bpuYq1jP4BqbKzmg6t0H6AsXlJNQyOEsqktVbGzY4nyOz0Vij8JWpKOLOE3XQ/xER2u5bOs3b7Ydu25QvkM8z14nv/FOgkUVg77z7W/br7zjl7ReKtDU6jY1PWsvHjlm//hP37I1a9cLvAYjIC9/4YXDOvfkQKOjI2KyIi0yMDxsH/6935Nf/+GPHrAtW89TbvTi0SMCscmJyFcBZJB+Ofjcc/L/FGOwkaWFuYbmrBcSWwSEsc6wldkrAHm8v4hUwie8YFMuFu3m66+3jWvXioH6f/3FX9rh51+wwf5+a29tsw3r1gtoFNks+SPN+2K1U9fminL3VhUpKHbt2LXTTpw6aYcOH7bBkWEVi9auX2/TEBg6O+2WW26RvwGEXrdhgx187pAknrBPN7/yZu1Nzibdz9h9viSntm6t1oJ72pCG3WFXYAwvzM3LllKgIy6m4Llp4wabHB+3m266SbIY4DgAsDDgQwLAtZV92LXfn0u/ci10vWOD1U1e9gFsfB62NIr4YAv8HLCbNYoZFeoOU5dLzoe6EW+gj5s+J8gSxCI9/f2y284QLqiICLaguSsMT0yAqAp5dWf69g8M2OTUpH6vUq9JFolnzgC7AHtZD8l/lkqSzgAMDlIC18X7k4vif5Fg4TlzzyJIEF/BVM/lbezsWZuanLKrr7pScc+pUydt88ZNNjE+rmGHDEpEZx9Zr2f379P9kofj8/Df2Hn264ljx23hx4Xlfc8+K3kpdSYz5K6vX2uO3Q1gXcA04GM+L9Aa3IM9Q9ENoBbbJgKF/O+ECijSE29vb5Ao2TecF+4dUJzP4575HfYXMcmxo8dseHhE9h5QOHJx+THA9MF+FX3YU9xDxG2Q1qQjj7QIgwQrFV0v8STkGt4f3ypMEuysVNL18j6cbUmPyL96vIjUaPgAEY/oME+D1I8cOdKYORO+QMVmCiXLzEjpsdkZujF8fgjFes4Ofwbrw+c5oc/XdGbWB9Gr86BW1zU38DiK8iKB4GPpYjUNchwc4Hy2SLKYznrek/h37foNYmCDObH2aHsvVTw+D+D/5KnTAv4hyRCTY6exieAKMYOIHwa7OgoUkftEPMr6hG/0Yja5YEVxEdgpr9NZTd3Bir9RoiIWS9KM7CfsaMwF4jMjLo28jc4LxekA3g3tz7o6FXSuRejz5xYDsomfRGhg9qJy6IzImjwDOpMv2b5NGF3I6UZOoJj3F191syRE2CiSHoDRVHaBfA1DYNI7w4MwDGJglwXMAjp0tXdYGzpftIiLOe0DcTjIAKQCfvhZ0vOFaSud4JQAAxQCANCmqovJmMABJQYaNOUi3wrQScyk5+byCRhbtTZJQN3bsdyJFyQjAoiNg6fth8XiwLARYVUQmLqeX4fNzkzJCMOS86EtbarUvXj0qLQAu7t6tFmpovHAcd7Rki6AVVowZVsolaVDh9RKsbxk5SVaAzMCrgkQaJEkmMSoYXDYsFR/y6Vig4kWmyD0msNQsx4BrEWi2mArweBF3gOR/MqSnTk7rr/Tqq72vVSZweliEAgeCIwA/5XstZKELPrUa2lY+vBM1i+ekx8Cl1ghUOH9SXT7unusjRbeFJyLOcmzgL2iFjPXR3IQmAnuOHJvq5cPz2XFUKdSKlmJZBicKbWUWDYerDeKEAmYiIIHrIMwIA3wKAUHEbSyZsHMC6BGLQsqqHgLgxs9dEYxID4kiyCbv8Nid2fKPiEgc1AGNg1yOhxwkjPteZj6qfNAlVYkcAg+U8HBkPSAjb9Sk0OA2UBAQ9Kp55z3v2syuQaHFNWORTBAtVUsUtYgdQtkke+o+LmLwkhUIWOP8LvnMtCUcBB0VJfEWIrEnu+cOQG1amP1oQ88g9D+Yu/i0Ah4B4ZoISqKJXrgwEFNdXZWHiz/vAIjP9urumf8PQBsruM3/+fftLvvuduefvZpu/Tyy+xd736XwaKYnZ+VQ62voJm9Yk8+/qR97zvftd7uXtkCGLKRjETCfy5ge+6/nwtABJjQDGBHl4OMagxbOUcfNZhwrHvcWwDYMOEwzvx+MLCbMfYAsJ2YlJDZuIEmcCMAgaZ/aqylrvtfEIAtB5nYdwIUU9KlNfQZiElmRbvB95eG4i7Jl/Aa2FvokAIK1bIZFTax1wFeK9nSjUtFz/UyJbXjwDZM5BUKphR0SEaUWrvgSAmWW3FBNhA7TmD2ux/8HbvllpsEmpDk9Pb22fjEpH3mM39nu+9/wBiiga8hOS0XF6zAPTGMg7anog9tJJgIZW7f595tICYTIC72Oe0drU9K9HntMkOYNqy3nbfdKp/w2CMPa5hjAZZgcRGkw1qzeTHLaSdroXjIYKfuLhvZsM7mlys2sUCHEwOj6ramt89+89d+3TaODFt1sSRmFhQQzeDJOHMoquIkD9JHTUXJkNdgX8eZCH8UXQzclwrIiYHt7e5emOBrFViONnIHbEOugn8P+QDsLaA9AadY8s2dQompzOeFLAlrGYEnn+WguFfsXX7edabdtiRd5ibZCU9OPaESKxhGy8ys/dkf/4nNTk3r8wn2Q38umOC8f4De/Izr5n2IJ1o72u1d7/0NH5Rc81kDAbirOJzOdqwff+ez+SyeRZ5nyeCulap1FvI2fuqEHXjqcbFC0cIuL8zbMvEDbfQGw7RiMwslq9ZpPa/bbHHRCh1dijN+GogTYCGfHTarsdZpfVWQ5rlHVwHFX8kfEYz7UGvYcI8+9riDwtK+Jv4iRvDzFdryUUwSXpW65fCJsPjopiLpwi+QDM5MTwrAxgfS1kqSGB1DSiYo5qcBh2GHo5DCc8aHIq0TDOxgUEfRL8DnWIMgA0QRkvcXsySRAlijZrA69nT8u4N0DmgHyI7NUozQxHqJ9wmQ/FzwumHPkddLhYdmHxn+JPaywOrEPm+OA0XgIFZYdtCUlmOYlDt37VTiyLAoAFSAGgbP3XjjDWq/f+nUSXv22Wft6muus8USz6bFvvjFL9r9999vW7Zsto0bN+gS161fJ/D6Fa94hc4G9w0AwgC1xx57TJI2i4usn+cN4cm4RhI23ZvVxVri7/x7FIOVQKoL0+ffSF6to1MJEqADPkDSeLmc4isKjDCXeeYk+KwRZxEN11e96hbrGx40RMlmi/M+QDeTtYXZOduwdp1YcgwLhR0Jqxs/gs1XbFyuiO2DkYS4ApAAiA2gRhzF3gGoEwBf84GXxMu02VO4JS5xG5VvDIoqolcNA767W/s84lPth2QvlSwiR9jWoRgUe+ytz94xuHHDehEPNAslyZEB/jnBxYkaioml5U3M6MUcCCNf/NJXlI/wXIhVlcepAOQydGJMKoGHNe7yHRAuyotFgVQjQwP27N49Vl0q27o1a+zX7vwVe3rvHrcxysliQJzZ3r37FP8RJ/JFMspeKKNXi26liAye3GlfJ0m52OPs3ThzAfw3hl6keEL+yIepNJjYzec0/tx8bs49x/H3l30nD2UmRQJm+AT8VTAaARre/va3G0xW9DhdNsdJKZIwmJmxKy+/SgA33TTdHe02NXbWsrWqZQAwqkuS2OxuzQvEpjOqoyVrHXQoA1pLTsQSkO2zh4I8xJ0SI4uBLS1qutjYP6pUJd+XtUJOMuoCrjXPBgAbaZSVqnzEMqLwhU6rtnTZ2dmyPXXgqD176KjNFJcs19alAjjSlw1QnEKNCi5um7x45lIi5DdOfGrRnB9iAXygCmd0jmYyGuq5ZsMGAdid3T2NGI915fwoR1passd+rFv9Cz97h7WIcU5O6QD2I48+Zj966BHr6etXzgyRjBwSAJwYj7wQH8JeCemNX3rnO+yCCy80hhWy/9auX6eBh3QOsWYamlqp2L79+wTYXX3NNbZjxw47/7yt9uwzT2vdea7K7/ItOv8AieTuXDe+nnwHIA+gjv8lnwahyWp2PsPq+gfsG1//uj3y4ENi3Q4PDgnEFls5dUuLoUg+FOgbmtvdPTrv+JHhNaN2y6tvteMnX7JnDxywXoDwrk51ytAZA9BJIUUyipWKDQ2P2EunTsmesUeQvQGYB+DbuHmT/gz7lOeDvRVjdnlJn0dhZmZqWnMpXnzhsOwBz9VB7uOGPBG2AAb2hRc4CxLsYHp6ylnUkk6F7LWk35P9d/6Od3ZraCUdK2XhSq4JntdaY3ciFkXGLRjtETOpGJ1kfWJgInaTfDhkOdl75K/FJA0SDHoAbIiC+CsuBt/s+axL0RDLsTYQoPAtBw6/IPJidG+zr9TlNzEhMBG/DujbTKzg/nh/CIF9XV0iTUoiIc3ogh1MEUDAcsXBSLqPyT+wnzB8sfdcC90d+DziH/zbiZMvaZ9ddfXV0gXmd7E1AN4qmoiF6uA6klN07sQARNaNvUmezvXxZ4HfJ040ZEH4HNjd2C6d7zRsnPVkr3DvfC6Maj6D1/N3L2zM6BxwHvCN/J3hegzcDXKBJKGIa+ii6u7S/9hRJ9x59yNDA5Eswb+xFj7PZsk7/gFAATqTJCHgdV9vn/YXvxPSsNw7+B3XwvsF1hEzzngWFJ6ee+45rSHnmPeI9+V509VYr3E2HI/TPqTDqewSNEHW8XjZpX+QCMWWwK6G5NvZ0dWY/6IYTZ2MEIEcwL744ovs/PO2uDxsfUUa2DHsfWhk1M5OTyvWli2lU5d420yfTVyADXvu0CENikf7mmI/gHd0WYQ0hwjBTRJ4AWA3A9oRjwZxA3vMfB0K4ayNmPsJYA5SB527XC9FB35f61RdbshBRtegSEsxCyMNbPQ9X1SMxDOIuRu8D9JB4IkU7siZeR8wXI95yeOdrPrYo4/Yzut3aF2wJYDtxBrYQMVWb7v1lnoEag4AOoBNwsyfmZRZheqN3AcAtqpjANgFTSZmOEVLGqrIInKYcW4ONPvUb7V4wxpJFHElI7DBmNbdUrBSGsamISlJf1PGLk2RhynBZucmVD1QW++ygsqOTthpdRlXH2pRsA4A1BZau5DMcPREgyH1fp0y6DEoD2cvdgWMYgJZy6py++z+/dIC7O3p8+oE7c7JWAcDGwPGYDwMJgx1gsb5xbIAbNUfci02X1xQcEAgCWAAgI2RZ4PSAsj0b4LKBqMgDSjgM0OrMzYjDzcYRmxW3psp4grYaVMsV2xiakaAK/cpbTIlVzCuXV6FNYnBmsHAplWCRIg1tBogO5PP0UR3nR8NF0xVfwIV9gIJBROXlxfKZAOudUbllZZoTYxHzzkrlgYgJIEFRoNrJIGVVAOBi4uEydhznxpcKLa6G/7SogM0DgL48/dkPbEuaOeknS6BF5EgOcCR02aPqbRRIYyEMjQ8pXGdpAnURk1rSpqeTjsrADdGWSwhwOmkodrW0SW9Z0A2iihU2NirJDbsZWenAlR3CXziwLLPFsQ+NxVO0ABnH2MYSdwA9SgqiMlCcpoqWX4e/NxwuPk7uuJLVdrAPWEKAxbJnaqEqY0yquReHEj/cz4ZyAJjicEfaqPzYIg105ywNFSTZ8L18T60q8kB5mlxqoo9xDl58oknPTDQ8CC0wNusvOjAPF/SYE9SEtKIrNVsYX7Ofv5NP2+PPf6YnTj1kl2/a6e971+/z6Zmp+Uk2Dvs5UVpppt9+IMfstZ8wbo6u2z8rGsSxleAOHz/HwHX8dpm0CJ+xv1z31GACOCs+T35cxRcAnzQQEL0CrWPPaiLTlkx+pvZQgKLGpeecrxVICpeG2BM8ytj//5LAbCDKfSTAGzWETaFGD6c4TR0j3ug0KVqaqr2ErQCYFP8AsDGz1BYDAB8dQ0cwHYJEYqamYb8FYyWOprIyEUBtKIdmrpOcNgESbCwX/va19oHP/S7Njs3Lb05ikqT0zP21FNPa1joc4deUNWXMzc9OWGtaPgSZDHo1mp26qWXxExRy3ij6BA08ZBncrZ5sO9ioG60OwJgF9ta7fZffJMAkaf37LED+/dbFRYqADM+eKUuAFsa1EgDtLaoXX7d5k2SEjk1Oyv2yPqhYesttNqvvvVtdv6G9ZKkqC6XraVAgYWj4/tVYAqt5bDlKNiRuEizP802SJWWCAgDkA3/xJ5eLYy1iIneCF5TwY7XBiM2AEKefTNQKACQZ0zQlWQRAoSO14YtagY4nOHnGtqra79a4PUAaBXAVlKRmDv8OQI6fvboQw/bZz/1twKx8DUxAFjBpIZnrYLmzSxYfk7QTbvv6+94gwowfDUDqLEG3H+A/gE+BgMCABvt676ONhEB9jzykE2eOmFtmRXLLi9ZcWbGu2cYlls3my8CYC8qtqjWMpIry7d1uCZeUxEhANsAqs8FcxrPQayLpTS40Vv/dT5pjRXAiIQcg5Gq8tGAAvhFCs78jOKQ9FmbGcV+GLwbXQRH7/iCwcLeWZsGorFWk+NjYg/iA4iLSJRgC4XNw+8TtEbgHeC17g/WSZL60pDUlKSzFwNgjucXRcZm8LnZ7jcDX2HXw9Y0A9PnJgnyEYlhGPu82V7z5zhz8Rlhuxs+K51Jfh6g+LnnpLkwxOcEgAapAsIB3wE1L7vicrG2iB9OnnxJjKu169fqO/v39a9/nboNH3nsUf193Xq0Tk0Sb4DSJLrEJL19rgOLxuVb3vJmacsSr0Xr7UMPPWSf/OQnNffFjAHKdKatDvbiXrCzABvymZKTcZ9MHB0yQrQyKkYSQSBv3d091jfQL+CXQr4PVswJqFKsmIqFLtHlBfvzNm+W3EPvUL8dPnbUTo+fVb4Cy4w2/vnpWbGMyiXXWiWGAcSeXZiXdMr0pGt7A2Igv3Lk6DHNbOEcACQA0rC2DIdnVg7ABKD82rVrbKC/T3E8sRB7g5iJdIOYk/0dhTJ/rquM4rClrBNJdEuetfIiGAnp+PiYPlsD80QscvkS4nS+SN5grYq0o8ZVZhXVNIDy4MHn7Ctf/bqkGSO+jXkc5wLYADSVJT/3FBMBsNG97evpsj1PPK54lhbvj330o3bouYN25MXDLjVXdRCiv2/QJiam7dTps2KKsj+4DxJvt3HLTRI7nghq/ydGtkrQqZDQHB+FZrbOb5PGdZLXdwmSpq9zAezms72aL6x2PUScx75bJldKA6kkadDdrXfmXngdIAha8Oz/kF6AbcveY0bGtothh82qoMMaLi2WtH7zM1NWmpu1jkLeOltyArC7WwvW29FmXW2tArABugvqwmFdwDeqKmqKgZ2GU7vWupMkNCMkycZ5fJnV8y8Airch7UHncVYguIoUAF7LNSt09lppJWvVXIctLGVs98NP2lPPHrTWnkEr1nJWz/vMJ4HYAhVg5NGh5c9LHYkCKd1nk6PFEMeO7i4n6ADiZbM2u7BgAyMjArAHh0f8moMJX68pP5qdnhYgd8P1O6Q/r+Hb9Yy9dPK0fe97/2xHjp3Q9WDfAW4B+UQm6+4S2NLW2ma//M532qEXnje6oLAH73nPe/TM7r73Hq0RZxyGLgUp5IfYi4A+sI9vf8Pt+i7JiPk57w6H3KUcsyZtZXI2dUCvrCj2Yt/Lnv94mHF08daqyzZ+8oTtun6HrVuz1u79wd0CsMfPnLXerm7btH6DzjM+EKqFyFHgGwGKpC5BxU9gE12ddtlVV9r03KwdP3lScnM9/X2KTcFjwg9iG2Cp7t37tA2hw9zRIb9JrkT3DPfMzzZv3SLwCXstW7a8LI1wnicxI3YYVi83tV6DS1e0r9HCRrMZeaqf+ZmfsWuvuUa2BmxmdnZGpD0n56ApPpcKHHn5cPJS2flEUKA4qBlBSIKJgQmh0YkQirESNsPnhm9UHIVmdpK5kGwk3a4p9+Z5OGZTo21A3eacc2IZ2KqslQYJdjnWg70kGmEwKGA0nT18Hvt8bGpKLH7AUew4sTHPGeZ05NGul+6xS7P/ButaNzKimWgwhhl4q32EBA8zVvr6rLvTAU6GEcKcRqKC91u3dq2KKUiPMkgxulu4/rXr1qpYgc8LX+9EDWcrBxOczzl04KBAbWRleK7oWvPMKWBzT1wv5wfpI+6dfRJyGyHJh73j3ln36Hrn8wCHNUSzo0PfeZ8YSs4zxs9Vl3huDmCzf4TTVV0ehHPCEO9rrrla/4Y/PHH8uMB1fJnsV0uLmOjyaV1dilXI1+hoQqNdnQ8jIzpHzCMScJ8IduwBfpe1w27HGY7rFgs/MYrZS/Hv2p+aM0dxNy9CBrGHOoiqVXvyyacSOcJnAgS5h7iqu6dLUpF8hstLeuGe9VKnqIgV5CgubUm3yPU7rnOCRx1lBAfy2X8U+GZKJeF3ujaRW72AwlpIhtQy9qMHH7SfeeMbbL5YVGwEwE6xw1ngUIyTokUAx8lfROzJ66LDNZj3jseYLaK5nTSvI7ZUjpRIRNwndihsVGBKQQrlTdiXIQ8rrCSB4OxPdXZUKHJ5Z4JiczTckSyisNWGJIt3SnEd/DsEAV7Dfrn7B9+36669RngPtorXcE3sY/ZK5s033yAAmwvCaTlLCRo4g6PyzsSBAba0rCEpC7R8wGYqtFo7DpmBZSkIgUml9hFYyrDaYNFyUcFaaTAOvZIv7bSst8byRRDMawUgYQjTdFE0cpTIpVZskhpAE1jCrW2AdOiEOnAuba7Exla1WJUPc3kIpg63UlGmbgojy1nbXDNOoqe3T/cNE2P/wYNK4DREhGsl0ld7Y4sMltoKqY4nnTlY6bTtoQ8eADatvQxwkbafQFKAfNjieTkBtaEvwtryoV6RYOsgBHic2mkxLtESywEW+CdwOS+9MjY6rYhUGdnSBOQ8UzcsaYBNA9Bnw7jxwDFowBZrJZCU4TZ56+pob1yDA3EZ6arxP3uBQ0f7XCFXkBHDMUv/LmnWVhmwWScYmNNhVAVGbTllbU5v2y9Y6cfD+yJI5Xlg6GKIBokDy9JgQAWLE/Cwjq4tLAUfZBAMpQhYueZwgNy/M679daH3rMnNqYXSq0BMoHdQhYDHp6K7BICzyz1JC10gDWmrZRUAY3TZSzIKi0U5eookOAlV/0iy2XcAEQs+tIigsKvNWUoMb6AthHWBfYyxZB0CRPXBh+j4MnDHq1MMD+rtH1QBiPUNECWYZjhQOeXE4Aigle+qttHylWEoSL8cPg6Pa4Z5gEMIVl5UX5F24L1iMBnXCvjDTTGl/jvf+rYP5DCGTy5ZoaW10WIen61AXPIvDqiRfF973TV25uwZmyvO240332Q33XKzlcoly7V4xXRkaEQsxPVr1tm/+/1/awee3W9Dg0NKPpvBhwASm1k2ca6aA49mQKe5OBSJZQAJ4ZQCuGhOPCMJehnALIaRA9iuE59tSFNgA172+yLSrALWP+36zgU8mp/hvwQAGwCrWULEiwfOwOacsAawsTjI7Bf2fwTj7CfWVsAuw18SgA2wDYAt/f6klapnG4B/YmDLXqbOB0nvYQ8EYC8TRYiBDYiN46PlleCCydKc+9/6rd+yV9/2Ks2A6+zusn0HDtr9ux+wH9x9rwZTwQjS1PqKa6euGR6y4tys9CvPnD6p2QVoN5bmvaVS1xcXKRpKtEwDNjqrOQoa7AVeWysUbCaTsRtvu82uvOoKBcGPP/qoTY6NWysBUSZn81PTmhHAOdA65TK2sFS2LReeb7tufZXtPfyC7du/3zqyOds4PGIfeO/7bA3a1PJX6O/Puiax4ycOkpGcws5aYqhwPQ0BXpUy4Dr5CsaunluyoRFEY2PUXqbW4LBHDlLH7/Ee+F110KDJmd6T757AFKwIgyPZ+Iadbxq2h+8I6Yfms+ZnM/ToViVEIskLQBBbH9cfiTTXh139h7//nD14327tGz4Hexn2NoLWKFoFiBAAJ7aS4Y0bztsiuaeQ/QrwRBIBqWgetjmAVdbOGdhZWy4uaI4IreW7v/9da61XLVetWMFqVpqdVaxBPFZZXrH50pIAbFh1y/WMzcPSJ9FvejasUfzPOkdi6MVhZ6xHnIEN9gILg+d8IDZ7k040AGyKk4A8/P3sxESDeQ1goIHYYlwliYOQxHAj7El60o4XOJfmLPAsaMVmvev1FSsBLjBYDn1QNC07O8XUJkDlNUhm8XNn7DpbGnBUwDgMrMVSYzhTFA2iSMG9RhAf9xzPM3xFPFc/Has61mFn4/cDjI7f1zkiqYdNX12V3mn2J7EXmsHrZn9F8i65mvTZ4VPi2vguCbIqTGcHftm7UVzV3Lfqsg0N9iuJ27Rlk54v9oD9dc21V4uVjabpnXfeqf39/AuHxCAC6EBztlbP2+c/9wVp/WZzGSUHxOE8pwsvvMA+9KEP2dDQoP5OLMF39v5HPvIRGx9HF5I4C4Y43UoeZymhaew3iBglJTEOMjCwzTvYYDZ3dXdZR2eHACOIAAJA29skZQCITfHa2+7pTnO2DvtUmtwdHTYyMGAXXHiBDa0dtZNnz9hCpewDJ7t7FZN1trVbZ3unTY5NKAmHSYQ8CcPz2MfVJRLrduUDrCtyBQz1YmbJho0bkowAcVfV1o6OiqnMn7Gp/X29IrnEHmFtujUcygFcnp2Sbc0IgnnoxAH2CD9vb+9QGzPDwzmb2An2NsUHgYQwx5hboqFNiame5GNoySX/6uvuFF+WTGUAACAASURBVDhE9ycA9hNPPGn/+I1/kr1w++jdcA4orzKwic8gKtXqyH+4TisA7OaNG6yzvc2efOIxdTNVFov2Z3/6H+2lEyfEVgWA5LzymdlMzoaG14olNj4+IY1eQA23r04AcJ9NnOOb/OXQs9uPiBlkW+OFSTM7dG3x84rbEhM7dLL9d52Acm6RiJ/Ffozz/bIzRncxhYdUhOV8BUEofIVyv5UVSTfQvQBARDzM/r3/vvts186dAljuvfdeES6wc7TGA9IW52cFYsO87izkrLu11XraW60HBjudwgxeXFmytpSXwbrOZ12+MU+rl2JkB/acfZ2IGXQ3Mlw98tc8ADas6IIA7BwUYArWDCyuLKtLZ6FSs1xbtxW6Buzpfc/b7gcftfGFii229NhKi8f1VeXkyCK1i9QSA6lj8GpodZM7SrKTojf62JxViri5nADszt5ee8XOXbZh0+aUZzvJhLUhl6f4TwFm24UXeHdbuWxtbR3Se733vt1i9KOdTe54+tRpMROlWZ3IQdiW/+Pf/+82Pjlhn/vCP+jzP/CBD9i1r7jOPvWpT9lXv/Y1O3X2rAhV6E2fOn3Gtp53vt3xcz9rN918szp98HcAgfNzs7KLrHEwq9VFl8na0ePHfV0SQxINfgAumNrEapVyyY6/+LztvO46e/ObftEmzo7Zv3n//2qHDz1v52/ZKnY1GrMNBvayA9jNDOzasne8alZSccE2btls/UODWkdkjpC1gHnpM5rmZX99KGFF+T7kJVjSAJ6AedhvrnHL1i12/c6d0swOv893/CUgJMViXotsAUcUu4MP4IRiy9U1lc2qiHnN1Vc7ETB1cYBdcCbKFQgSjr8EMMW9ilgCKQHMYrHsciIJ29EwwqS/HwVudTwn3x4+2AeJpsHTSfcfMhm2k9cqt69UNItNhWzJMHSoQEkeLyCsQse9x4iycZUlsdMpZHAN3b29tlAuKxdn7VhXyazSNZkKkOqAyOYEEvPZvAZmu2JZukfrdXXLKE+rI5U2IEIXgxdZU4Bq9rCDb+22d89erc31119vR48ds2Mnjgp8RhWA6+Is8F4UYC+7/PIGkB8SXuw7ge8wZisVO/DMPmlks6dhS1Nk4965RmIAnjXXjfwRZygIINxH4H7sP4rXEZfGv0HSAL8IhjyAIa/h9eoa0CBkl4pxu+r69thjbBMFJ6TjwBeY8bN58yaBvnTwRMx/5sxZ2VPOIO/Ln5Uv5FvECAfsJs/y7iSPh/r7+lQIYfA0ubZ0qtNe4dkFoSaIuVGA4n2dTOna5pwpcD9sD3IyEft++ctfaWA0qEPEtY2uISZYb2PjY5onQgE8n3UQWZil8EDmFCCr5gA2DPPXvubV+jP5WFe3y7DwBR5U5iykuQsqdNUgSjpjnOvhuh5+5BG7aPs26x8cVK6GZrZm1iD7Cu6TmM9x3xE/KrfOZvVevKfi5WJRa+kxmktsamZg6gwNydQAsGN+HPFR5OpBdmINI5+IuJe4Qlr/CZRmb6Cxz3fFPqn72mepZeQ/YhBmyFCr8yjn8dAzT++VNO+WzVvUFUEeTxzKsxUI/uabdwnAZlhhtAIuw7pBlqClIDYDCRIHHWANsBmQshVj0dZqPTgvaVl6gu4C/866kY4xmzUFFywYAYsnwwCE1gCwWQC1GSa5BkBJAGwlNYmBzcMVa0GajVVNRmYIHdVqkvwexNfbCgbcqkpxzkFZAW1J08h1jb0VK4ZTsKkxboC+CwslGxwatucPH9YGImASq0cBm/9OhwJLH9DAg1IFqlqz2YWiTc3N2/xiRQkmxhVhfpJBZBB4HQA2bbGwQwDcFxYAuN0ghfH2YoIzsFmrSMCDQczfWRcOF4cArTExexdw/Ojs0Lq+WnVRcKdk0gcr1VZ8GIwGSmZ9oEKrJCqoINXVKo/T4TUy/mrvp2hREGMep8ngA7XvWtKgrDLIkrbIZQO8FohHEJ6GHgagjPHm89jIYq7B6KunCpQqrkh5uHYl9wkDO4LOqCQpmEtsFUBdb7X0/wO4iO+saQwl5CBH+xWbn9dr6EEFLUBPYDi4AbQTbKiVVdqSLnVDcBB6qNMzs9Y3SEWzzWZnaKtp97b4rg4Hzbq7ZJBJtqg2tXd2qVoMOAY7gGcCG4PfYZ3YKyR3rGNv0nXCgAgExIDX6mILYdwxWhr4CEtlpdZoX8UwhIEK7TaCf1WwE4jIfSoAgVXd3qYAnASYxBTwms9Ua3/ScIw1Ya1wUzDwWCP2MgEoTFRA9b/+5Ce9NYRWT3TN1FpMe1VKW9KgGHd1nrhMT07aps0bpS21YjX7V7/8DtuweaO3QK7A9OmzfNbfo6+71x764Y/s85/9nAZZMMgxWrciQTk3UWlOWJr/LX7eDBAHwCznkvaTKv2JIdoMXsTvBbtWaVrSIG0wjJAM0HAEB3Wb31+vSfv4XJA6ri2SsnPvLV7/LxHAdhu2KiHCtdIqfS6AzesAsGPdsDGAQTA9c4UWhCFdw79piGMzgB309ZDu0VBFntM5AHYHBaHpaQUW+ASc38jwkP3BH/yB3XjTDVbL1sRI/No/ftOe3XfAzpydsIHhEfkD7D8JCMF8R6Fgd/7yO+31r321TY2P2af/5q8FgI4ODjktKn15Yp0Ga5II0ZmRAmjpHioPcA3EGgXE9g7bftXVtm37drH79u7da1MT49aWa7EsCQMyERqgQ4N83er5jM2VirZ28wa77Y432AVXXGH7Dh60h++/3zoyOXv/b7zHfXJtxfVOa3TL5KT1KWYydoD/8E8Cgii0rLYCRCDWXPQLfxPBb4Bq+nka4tew70lXWIW+fF6BRkiI8LPwbV6p98IbwW6whuOsNYMR2CkBvmJd+yR57Zsk0xIa4/E7Cs6aCphcZxQ2+TOfjS/9L3/1CTtx+IgY7tg74oAAB5W4JvZ0+BWtXwoc+fxf+bU7ra2nS4mmEppkJ8J+hD8PdmWweRuFAVjpJAGZuq2US3bfP3/HhrvarVqcsxZAqeKCJGtKpbKYdPOLSzZbIrZAuzyjgdoO6qUiexoK2GynmgHYCPID5Md2SV6AADj5CEDrBoBNwRQQvFYztPgo7FOApu0vklCS2v+Wge1dd0o4lsqSvhK7TXrAdME5Y0ytpONnE0Pb565wjvHRUfilyE+sIHAr+bAoZAiUa5KoisA9CpQRA7zM7iaQutn+N+xpU+dOM9AcRQt+pmJw6iLSlAzFLy5tF4F9rD+vj+LFub5Hn1+ru/RCAsliX8Q+U4y3uNhgYEYxwvUROTdZ6+pstwvPP1/SH2fHx9QyC0uHtT07dlZF8TvueKPt2PEKO33mtOQOLt62Tb6XmSTP7jtk/+WTdykJVPcbQ6gWy9KvRC/7fe97r2wmiVjsa67jIx/5I7vvvt3W1kbXojNE5dWDzJJuWKAp9j9JEgj4B1ju6lCCC0uOgerI9hEr4EN9gKID2IBFgM7sOUBlH6y4pIR/ZGjY1gMqFxdsyWo2PT8vKZESwAbxYRqAu2Z4NM3gyNrE1KRi1PHpKQdZszljxgYsUmKyI8eO2XPPHdIG5jphWnNfmEja6mEl+ywS1/UEYMf++NnOJvlEj92JMbdtu9gTRQg9aQYDcRF2EdCeHIhEGBshIkne5XWwyQK6GSaF7qx5cSeYT7wOkgkziPAPKrjmWuz++3fbd7/3fVtecT1fsaCbAGzNJZIWMbq0tPGSSziADTh/6fbter+nnnycIUa2MD9rv/fhD2mvAWqTI/A62uEpRPf2DomBL53a0qIKJgFuxKwLbfWU97kWbdKtTq3ZDkJHgd8HscmmabZE0tcWmST0rjVRJflSt8k/6TyzBaMz5dy4ULaZgXzVmrq8wgbwPbqHBBItLQkYIq4GaIKRim2CjUjMj9zO5MS4tJUHhwYl8SAArFq10ydPKiZBJgOQmnkHbdmsdbe3WX9Pt/V3tllrtWIdANmJ/ELuWsgTqzjgwf/hn/1suRwLa6uB7gKxXfKxvRVNfJcRaWnx/Usck8kXbKlat6rlraWt24qVqu15er/96Kn9Np3rtnKmzaXakLyURFSrijuQ15xRXxAIwr6IztLQMq7DXobEBnhTKEhCJNfaate8YoddePE2Fe/DBrL3+L0Tx47Z1i1bbC3MSjq7mWfT3WP/+I1v2qHnYflXxDY8fPhFyThgk1TsXpiXLyB+Gx0ZtoHBQXtiz1N2/oUX2CWXXmrvete7dL6/893v2t6nn7Hh0VEBPTtv2GXbL7lUADH7E3APG4lMAkWwkIUhtyNWwz+xzgCM7D86j8inAXyZ38Q55f+R4UEx39cOD6sI3l5otc/+7WdsYWbWquWKWNnkapL4AVBdco1ZeVUBnnVrRZYTOSSGflfKkrc4/6ILbXZ+QcNd+R1sI8MnieUAWnfu3KmY6tSp08pLsTP4TL5z9hi6hz3jvjR0FOC1uGAXXnhhoxuQe+S9Ir8cGhwU+Kk5ZOVFSSUBYJMb7rz+ejHuwVKwHew72bskd+md0VVng4acG3MQBPyWrADJjmwXicA0N0fxUjXmWvjZJs+MgnL4bkBd/gwY7bMSPB/n+nlebZ1diaFelv0hdyZuF2ZjdQN09FgFHXkfigjLGeCdTnuGj6Ijjh/mc+imGB8bb0ihwGYm50Z+itcAgMNudvJWWQVUpGT4N66LgbrIJlB4Z+34nyGEdNIAij/x+OPa05s2bdb8qZm5Gc2Z4DkgH8J5C9bwxRdfLPmskdER5frBVqb4MDk1JYby0RcO2/SkS5zEID7uMfATYS0JeOf3QwIv1jdia+4TsJvfxb5xPc5cd9A4ZC/4M++nuTA9fepsogDcGNzNoMIKcZxJgmbHK64VALlYWlDHEr5zcnLC7UlrqwDamNGg4nyK8RVjgWnh0/v69AzBBIWnSIrGtC4Mo8bGqABCcTdJHHLdvJ4vYqAoQKiTEtyEAjNro3iOGNi7oSAefe7zX7CJiSkrCxdyvIMztH7DBrv0skulx/7MM09rRl4A2JHbSKK3xnkApHakAwAbpj14ZP+ASxrzLMBZSxRjEuMaBjb3LCBcvscHj2KHZubnbNeNNwojgoHNWWDPQSBqZmCHv4tYMgoOsTewEUGEEJ6ZcbWFYLVL5qiJtR5D3qMYLX+QJBhDN91zMe/EFHGn5LP7xFCvm2INMbeROk7D2JHZwd8sgeO2ugyw1AVU/M7JbvIzCGfHjh6xa66+RvPlwIK5/iB3Zt552y11KleaWJ2MT0VJDBV9lzygMov29QzDpQiyJBXRpUp9Aa0itYpSNXaWjxIkDRxxhxUgsrOhnZntelArVs/lxeh1RpVryOjPSU9GbQ1NALZvbB8AhdOurlQUIAIqAxwCxOL0CQBgLxEG0RapjczCpknnauVB06WtIBBTeiz5FgHYOPMAsNG4EXCc9Lv4XD5L1WAqHG7qdC+09PL/AhrYGGeGFABIkmjyH6xMy6j63N/Tq0NfRLOP9060/2DYCLRMA+SifZlNEYk4m4yNjH5ZR1ePNgzsawm9J500teDGUCQCYg4U4LIhu+GgwTJAx/KSnK9Aa54nciNJfkIsJlhG3KsGdeRsfGpKLJWllboVKzUFSJJlwZCkihKsBrV+pgGBzpxy0F+tBLyfJAWwGT7AgbXlUMKulryJ2CYtclR8OYMaaRJP2DXQDUZGCogjQed7JLFhwFkHvjCGOB8x8hPTGIfiLUpOU5TOFprYOGvY9jBr0GJOwSPVToz8VKp2s46nTp5SuyVB1vr1a7VfcDQEP4CxgP4kGQR5MDw1GblS0SBMWrUA62hro8JKGy0bGKPC3sORMGgDB0Mw1NPVYxvWr9d02nwbXD0HYDgrGPjQ8MPpyNFTCU9ag8GGxCFQGUPHnoom98PvYSDVpsPgpfY2OexONNeWl1QNZW0CmOEcMnR1dGjY9j+7z/7zX/6lBicRuABiK3Cjc0bPJ/WskJAkTWR+yOT7y6+4TMk2cibvft97rG+w3/IFEkqfFoxR7+roskqpbLUfd0j8pz/9uM1M+3A72YImeY5zgenYB/E9Epnm75G8rCZRq2weGe60v5rfW6AWxZ9kR2TAEyuP7y4X6cMslMD9v5QQORfcDmchsOZfgAa25CkSwzjOTzMDW0kk/57AS3yMJ9UZ2QYBbKxX2hMA1gIEkeqgCycB2A3wWg/Oba7MGUOT+B1el4Y4wsAOCREGL8IKKM7Pq3CoLpN63d761rfYW97+Vnt8z+P2zW9/S8NHVYbNtSiBI3gheNDgiGzWZqYm7OP/8f+066+7WuypP/+zP7Vvf+Mbtjg7LwBUZ4J94iN60kimjFqoBUglzf9gUQnIzrXYSluH3Xzba+yaa6+1ickJe/SxR23s9Bkxx2GRG7JZaTAGBZ2WtoKVYW31dNq1N+6yS3fsUPfGkw8+bMWpaXvNjTfZcE+vWF7YUxiPrGdcB2eFQCkH9VxtrYvy2wEsrQZPtKz7ENhGApr0scMPYc8J1hvsgyZ5Effn3hrP6yOwagaqIxkC+OHzAxx2u++/G2B5MOmaGXLsI/xGdTlpOKcOnWYAO0DjCOqjrR9m0t9+6lM2NzktW4X9jMJkgOT4jrh3ro9r4b35OQzWN/7cz1q9JaeElM8J4INHF74oEoboisH+6uwqec1bO3scVmpxzh6+/14b6mqzTGXREAZbqZQVwHthumrFyorNlCq2VMsIxKbzht12LrOa947nGbImzYW8AOR9OBLMZwdzlMAzeJr9RqyRhs/h0ynW9qJLynDvHPqX1UaM9pMB7MTAzjqwr4J1EyMaMK63p1sgJsmyD8fyYYBIxXGNknVBQgq2aZKNiMIie0WzPFLHVIPV1TSckffj9REzRYwVgFczSB3PpBl8jiQvnqtsVpLC0V5dqWqws8aDJ8BTfjVpYvOeoQ0cnxngNN8lCUbrdNOMiEYy0DQbIXx2PDf2pwotuYxdfdUVYrHDlgK8IdnesnWr1ubI0Rdt1w03CHQ7O3ZGg8b4vbXr1ikGYuD3Zz/3ZXvmmX1iWQPQSCpkfs62bdtm/+7f/Vux+9BEBUAKFg976bOf/Tv7xCc+aT09Q7aiSW6+Bg68phkHaSC3wNbODhWdee7EJADmHZ0MbkRbEuIA4DWEB2bQeOs30lPyF8vLGmrFgDbmjmjvFQo21D9gc9OedOfbW62k722SB6EYz5t3tnVYe2u7it2yW8S3aE2qxbnDXjz8gq0ZGbWevj6BfUgVvHjkiABzBwVc/1rXC3GFrs8CecK8ZnHU6YSYX9DeHhkeEcPUWYYrKtyU0XhH85hzDqlHQwu9U1WyessuMYf9YWgW9xJxLp8PIUgSf9mMYrSwibwHs35WKiUbGuiXnBwA9re//R374QMParC2JIE0ZDVajL2bKABsgMNgYCPtgq2hXZecac+TT/iQ1eUle9tb32y3vPIme+KxR+zkiROaG8RrmGszPQ17nP1YSPreMDNdw9TjKY/9WHc/s/599Qym2RjpZz483b8kaaGY3OP9hn9VcOUSbJAzflLcFvFdc9zXTAyQv4Z+U/AZOLxHdNFEm3XYes1hSTEggBSsVIavIfs1OzOpbksKH8R6yBQQ6wjIn5kVwxdPi8p0jkIXewo5mu5uG+pqt97sinW1QPwC5KMVuy5dbKSVWH/9PEmMKNqR5NAqO1WFWohaeg+IRzmXEmnzeVNOsKBwnhMbe6Wes56+QTszNm4/eGiPPfnSnE1WTEASgB5SmJxFQH3yVvR5ybmInfDTkgNFLjIN40NCSSQlgAkkH+kYMbPLr7raLrns8sZQVtl+DQ9dtvGzZ+3iiy4SwEUcQgyBr/nyV75qc3MLAq/pSjj03CHXx15eFngBAQuwZXR4WGfysisuE9nhyT17DN35P/7Yx2z7JZcod8OWKA7LZuzUmTPyc+RVAooXF3XeYg/io8nHkBGguBUFXvJpbBV2gb0IYBzsZ3VbdHfayeNHlDNv2bjJLvkxYP/7H/ywjZ8+Y/3Mh0KaoKvbGdjkSkn3XgC2GM11a4H8xvtjB5GSbC3YyJo1GmCOWWUm0ImXTkrWCN1q7CfXAPg8OrrG1qxZK+A5cl5Y1OxXin8UiQHrkRvgO/ki9xlzSRjex0BbFURbW1V8Uft+0jpfmJuTP3nD7bdL7hQ8hSGOUUjm96cZbp46IMSDSHlOdJojWwpwBbFJAzxzWevs6NRz5UyRF+sMN8krNgpaxFqaE+Dd2zwXQEf+LE10zZNyJjq/QyGQDdrT413Pff19Aqtd/zgv2TPWqVRe1HNhxs7zh18U1uND9No1cJEBoeTExLfEidJHRz4zDfpjcJ8KEswvA2AXbrGguJp4BRAcbWhwpQD7uV9yVjAHrp+zNTwyYmfHz1gmh067y05JWxsd/lJRjGzA8h3XX6+9y56jAwQZmBePvKiBoe10jdfqYleTmwvLyuW0R1gv9i9+JAZGEmfxOj6D/yNGwkfHv0Usw7/ji/xs+BBG7DF+VEVtcvJFVBYcwCbfYPAvxU06VDmrnR1tdt6WzTY6PCgbhS+kqEE8oS7VbN4GhoaUZ2F3+6WC4AP8eMZgFMKp0jB32eFEkuHfaxln2gvgbpoVEh17vD4673lNc3ES2VbhPZUlYTJgngym/s53/9lePHJcveQQDulICbB7eGRYef/k9JSKGtQYOQ98KSaTzBD5iAPY+FokRM47b6tseV+/y9dICYDOA/xbKsiw32IoOusMmUSDaMtle+Txx+yOn/s5x2fo7Eoa5FKBSLPuIscIfKaRp6kDwsH8AKgVL2OClhkqjBRzR6M47vrgzt4m1qJYIQ3zJDWJvW8mJblPoujqe4OzDralLl+6zsijktSmF0QhbZZkozUDT/hzRvZBmEmby/AEyQkdbABscnzsB5/tnYItlnnXG15XJ5BSuxCMY1UKl5XAA+gCzAIi4JgIDEluMLRoX8Fuy4OYJwBbDOvEBvJeL9qhQNOdORUANsG1NhjT40Ho0fRN4CQDHniPGOLIQhIUYjxCQgQGNs4UwHplZUkPIg5LXnpLJFc566JNj8XI5/QQpqam5ShpKyLgEmBuPmiKCjBOG0F3jCoBCYECALaqcySK0jReUZsgAbkGYqVhWOhfz9GSQPvtSt0Wl1cUDOBAAc5x1DAiAF2pmgz0UlVaEQOb76oqJcZAgAgBFkYyGgkgB1xDsEiocy1KLHkusxqk4uxyBb+trY1ptNIfp1UbR5n3FjAxBeo+3IVKMBs5A9OclqIE3AlApFrKOwvwrqud+MzZMavUMtbWO2C1nIOo2jdLgLG0oXWIvaykT8mWt637wXE2JC2I+RZeQ5sDTsoHTATTjkoXyU0AZAI56qv6pmgHrtAGn8BC/r05mQ9HGKwKvgeLhbVkz+CwxPWQMXX2hcBrWPMwpAGG0Svq6tK6xmHGgBC4wgTA+cMCwsGTjNMaPb/gLGYlpAxlIynP+7PCKPkASbTw8tJ2ohJ4+RVX2qkzp7VuOF7WHSPN0BKc8+mTp2QMcKAwGK5AdmD8lILECMiCpcW987sCjmDQJ/ZgOCdV6AASYSklaRS1pyiYBFTMNIYlSfNtekqBaiTkqqiRtNZMk5C/9c1v2pe/+CUfnkeLIx0dQjc9gVGAIv1DX2exbMzs+NGj9prX3mYHDh6wLedvtTe99c1ySmj2amAC2nOZrK0dXSsd7P7uXvv6V75mu+/f3QCwMfpRcWwGagKgiATnXOCiAeQksCD2S/N7RCLUnBDF+7JGGkiaAAhYD1yza0E7W0ha8AlwbX5fJWlNGtjNQHVz0nXu58dnRYIXbN74/fjduMb/3r00v1cAOD/p837azxx4+ckANuBzTA0H8Ao9Rc6QrlmRky+A/kYARPzrGZJl0VxMHQZKRKLo4au9unip+0dwGRJTlSVoV40hjkuLi2ojJ6jkfBL8AD7Aqtqxc4cdfemYHTr8grV3das4x/Bdgplcoc36+wdUTcaX9fd12x//0R/aBVs22ZlTL9mffPQj9sxTT1m2siwAW8m5WqD9u4oL5Cliqfh3WloJVrAn2mvZvK20tNnOV96ioS20zT67b5+0RpcWy1agPZJgIMkrLFYWLd/aYjVMac5s6/ZtduUNOxXgtlrWipNT1rKyYv2dXZaBzUAgW1qQD1IPjgb1emdOC10NamunZdEfR4DOwTxraP2n9jLt55SMBbjC99CA49/4e9ggbHEAi3HWYi95MJxJLZP+0+a9y+9GO2CAvsEMiHY3/KpsHDFKCqIcJPEzGX6Tv0fQHmxoBtYxdKm6WLGWbE5JXwTpfF4EzXG//F5IW3Edt99+u11+1ZVWqaNPnVpoU9dG3AvXohkSSZ+ZnweDiH9ToZjCNZJVxVl7ZPd91mZV6yrkrJfC5FJFTB6S+oVSxRbKVZteKFtxacUqKyY5N2AYAscAzJtjhfB7DgK5PEYUAqLgBus01YBlyxRwau4Je9kUPEtjGz/RyvBLBq36cGNitJ/OwHYAu7XNGUV8NtfJ58bz4e9bt2z2AmuSygCsCMA5ppjTsoyWZLD3tTdU8CdpcJbkuQB22LZY+9i7AWjH61m35ucVnx32U8zxtKeb7aCf9xXJuIVEEP+uAD4lAOcWH2N/N+x7sG3S84s9HzFMJIu8Pp5bsNcpTpMcTk6MCcDmM9HyZw8fOHhQ8QgSIr/+rndJK3Bs/KxAXYA3/Dj3/dm//7x9/+4fqoWWa/WCDYzcml115ZV256/eqZZZaUC3rg4l5d4PHjxgf/bxP7ejx06Z1Z0wEO6MeJvX87xg0EsqpKtL8RaxCzGYQIU8bCWKmxRPvMhHIkXMxcMlltS+a2sVcD08MipGGnaUtWmB5KECWtYqtRU7yeC2UlG5CUkpzOpCtkVDoLB7xC4t3B9+W4Nxy+oixTqyn2E5kiOcPH3KNm/ZIgDIO7ycgT09NWHDgwMqvOBD8sTePYM2N0s7bF33qrkxRZeVguQC+EysLd8je0s3J0wkYl+YsYCoTqKBWEI30QAAIABJREFUEUrCG0WaKOz5Xnb7HAV16cmWF2128qxdcN5W6+0bUOH161//R3vyqb0CBkiAXZHDz5y0ScVWWxZgAIBdrgA3uuQbhYubbrzRliqL9vhjj/rQyukp23bxhfZ7H/5de/7QQdv75JNWKs4rJ4N5PT4+LYkjfIXkSrSXkTQMOZ6XA9irYHNoUnucFIUd+UVnirjfRO4q+Xydm9S9x/v4j707I85tnPs40+fGRS87g3RIIK8BuSTJEsTaB4gZeVl0cYYN4nldcsk2+5nX3aZuB9iyDCGEgfzikaP2o4ce8lyC+TQ8b/Wq1tUZlavVJf/S05Kz0fac9SH/QUcFA30ztOGbpETIxcjVCJ/cTgWA7cB+MFbJSwUOJRC7rRU5zYL2neZJS9c3p1yeegadF+SLh8/O2bf3HLP9x8e15oA1sAIp8GDrvb3e9e1VZCK/VwzAnB5nhDLEUZJSrGWnM1pLS0t28SWX2uVXXiWsgC/ltPh7yQlVbMvmzdba4nn4wnzRjh0/Zvfee5/ASKQ6pqZnxCxFi3jDunXqSoPBCRGBnfHmX/wF+4U3vUnAzt98+tPaf+9///tt1403KHejsHji5EnZDoASJImwe8dOHBfxCDYyNhSbQ84DIDI4OCTwPOw9NoR9ATZA/saA1MYQQXKiiTEb7OuWVAwx4NYNm+xbX/+G7dv7tLXm8jbY1y92ZDOADSlK9b40eDxfd/IF3YjEzDAt16xfp2IAAxzJu9asXSeAFN3qSy65xDuY8Z1bz5NNg6mObY+zhX1kv6D17GembkeOHhVzG9vL+1CEYTgcwKhmRFWrGlLKkEbsPXktxSqK+u98xzski8OzVzEtYTx0GC9XAZTRtoUUlxfwJJtZw2ZmNJQcgNO7hl3KFL/OOgKyQr5w6TInIcRw3bgX/BnPzRnVsGmdfaliat2s0NqhuQWSE8g4S3btWh9SCLCJffCYry6pEM41xSXOLwA2hfnJqWldD+tC/IH97u3p9TlTSYcaSQNJIKT4heubQwdZA+eW9RxUiMCvoJ2OvAMAMcVKlAyWqyKhRZ7OfhseHbHxqXEB2Ph1npk6m1P3OWsBoP3KV75SYDd7h2tnBtVpCtZnx6zA7LNiSRIgkNcCc4g8PeIY4Wjd3TonMReMZ8u68p39E5rRXBsd2SG/x/tyv6xFDENUXg5SVHPgksIUPgobhKwZvgOiz7aLzhdOR1EODKq3t9uGBgfs5EsndMYLHZ02ODTSiP0pFGjA98yMVAoUuzZJyHGt8hGKUas2ODJk07Mzev6Rw6gYkdazWcKQe4jYTLYrdXpRJME2Li+j/VywBx98xB5+5HEVhcEo+wYGHAuBhNnWKrs7NY1tGlMVVDhgmk9HziX0osbPXN5q65ZN6oCDcEvnGdfPfYGXtff2CsfjetD2B+MM0D26BrDNDzz0oN1y663aG+xbzjjngP0qScim2T/xZ/ZgdM/+JEyBmKZSLClP5IzBNFehLXW88j7cN+QI1h2pROVVOYZD+1kKchLv7/JBJgCbM0DXsGwp8j50+Ej2Np0pyLf4JJFQvINPo+rTvJCI/dlHDJCGHAAOBgEg7B/3n3nPz95e95uE7MXi0a7h1QgAN7F8WOzlZZ/mu1yRU8K4UmFsBYxMeirqipE2ogd8Go4gvUKv3AbgsQoA5WyBBD1VJAjqIlnXpNsUxlDVwolSjQnkH+fc1wtACPpvPtARwJRqYK2qP/d2d4sRSwANW4tKpNh+GqpY0aEbGRnSQwBY9MGHroPHdF+o7bUVnwpOkMBnsMgA0FwTQR9BILrZaFbN82dYSxmAkKpafAlSMdSA16o61uqq7lFpIpidmZlqaOioXTcFUgBhiMxHEq8EMLF/AsBWRbHQqtZeAdhzs9oUGGveJ9gaqpbzDCQjsiLGIj+Tllm76wFxf4DWGGOA7rhWVWIk9ZEXW57WxDPjEzYxNW3VTM4y7Z0OxDDECm3P5KApBrBP+BlGmPfDcLK5XdsPJlrGFuZJ8F0Pkc9iU2JouXacKe9B4BTtuThL7o33wNjNzsw3hgM2J+/BtmKvsf7Bpou/8xmw6EjE2P/BvsCYAGDjVAnaAKpxfCSHw8MjSvJJxnAorCcsmMpiSQ4AjZ5KhSnBrn04ODiQAPyCgiofrtll3ewfTQoekAzHi4df1Oeg0wb0ReWVe4xp9uhLsxfYbyRjOFEcXVdPl1mubpXliovkpym00WbKfUW7SjCKItDX9+qKdbd1qArH6wBxFkpFBQqsGb8vp9XRYeMT47rGkF6Jtvza8ooGmX76U5+yh3/0oBjlAOMMHiOQwXBF26gbAQczBUhSNZ+ft1ffdqvdv/t+u+Pnf9Zuv+ONNjk9aWcnxowKP4yAmenZBlsDpsPJEyftrr++Sy2wSPPUqt7VoQokrWzJ/nihxDs2YgCobJOAJk8CNFQ1ZB9IpMToWWXRMsSpcc2JqehJkt9HJFIqnlCoaQKwBaolBlHjd5LG48u0HhuzATwn+/8LgC1nlob0eLK5CpQRjMt2wYqTNM+qlIaKYtJbrAmkDoBa68negAECgE3gmchWCvpTIqs1SmMcSQ69UOISAzUCXVhsShgzauVEp52OD5JEDaXo79f+WxKjudVmFuZtzbp1Ng57ClCxvVPvzwAhSUa1t9mvvOOX7B3/6m1qF/z7z/xX+/Sn7rJquWwFVQsdzIruHs08EDs8owQPhw+zEBvngzr8bHCvhZ4+a2nvsO6eXnV5ENSQzNFmR4JX0VBU2sd9kIr8A5XnXNY2XLDVOtcO23kXXWBXb7/UBmGVTM/YZhK+s2POpEFHngE6nA0x/1pV+OEcUCy2up8ZbEcEYdgSnk8EKfH3CEAi2Yg2xWAgxHNtZgKQJGLTww5hO/k9TwSLieEc7M00/DIBdnxOBNjYoQCQCVCx4wDYvF8UiwRONjFgxUBpb/fJ5bw2teBzH1/72tfsvrvvwXxqnX1YrAdo6rpJ0kEBIkriKQ324ppoVx5BXqAlZ8Wyz9fgtcECUZCdWtsDHOS94zOUDJHc8nmZulXmp+2HP/ieLc9N2XBPlw10dli1vGiFfMGmZ+ZsbqFss8Wyjc/M21ypYkUNjS41BhQHgO8tkX6+4nk1M1OIg4IhrM4q7Fvq5BCADVgdzEnLSCoMhiL+nHWWj0W7T9riyCs5gzgKZQFiOnCUCtaJ2ODWbfVLv1Or2Yb16xpT7WFmsP48e4aowrzmf+4hCuDySfoZz6klDQ3y4Djsp2x7oxXTWxPDPgUzJUB8MTmbkuhYS/4dfxfPMoCNSK7dDvk8B14b7x+fFeB3/FszOOa2M3WSNTGwm98nQDRiE/YNez1iI+4B31guLtjY2FnFE8MjQxqmR2F91w077TWvfY0KPHufeVrPirMIqEkH2Xe/9z37/D98ydraIW60iV24bt1aH1BN4b7TiRv/07vfZbfe+irJZ/h+omCARMeKffKv77KvfPWbls14sTrOPfeNziXnlFhZjBoVs1aU5ABiK+ewulqAVSySpqprKmpYNOxi2nyrVenA0i7c1z9ga9autQ0bNibQZdnGTp+WvEktm7X58qJmJ6zbuNGOHjuuMzk7NWNrRteITXf8+AkxSgF2GNwlJjK6x+hpC/SuCMxgvShwsl7sO0lmlIqSPrjs0u3SPBWBpLgoABv5RQ1pSqCNyCG0w2eJb52QEeQXAdSpsxCQELoIZBBiQUB09jNxPDkYNklJpPQwqypKhH3inCBldfbkCbv8skvFxGTmCAMc9+8/oLyDc+sM7FV5IxJCFfQAgoqLIuyExAjXesstr1RX6CMPPywgAoAfFvZf/PmfqXD74AMPaPC8g5EVa+/oFtDJOSFGDak0bAnFLidHrbKnZRPVlZdsBsMKKfomgoXbrVVfHwB0yHI121WPH7xI6nsvRQhNhISGLWySDlqNrzLKW7B/4eNCg7YBJjVJScX5D7ZroZC3ni5Yinl74x132PZLL7VjJ07a7gcesMeQCkCnFV+K3AKxADkXNhG/i9ap1Wxtd5sNdLRaT2e7Bj625szaWrKWz9APxrybZe2d5kIbVxzFDTHwmgBsBjrCxIaBzXdCMl6jdZTkFh0pqcOwa9ju2f+S3f/EfhubmLSW1g51DecL7dLNht0qVrBAh7yeObmjgHLeX8PnkfthH5u1d3VZGcbeYskuuPhiAdhIIeJvxLxDJgdJiXyL9OQBXloLbWJbP/zww/bss88q5oLFTj4F8Mc6oZ9LnAnBCgCDeOWS7dtk3x7fs0ekH3J0Ol4/+KEPaU8ARANi49+IyyAQUAAD7KIrNmRD1PXBsPlyWWeQ/AdGYHSzQjaSL5r3HJK1OHnylHI4zktxYdZOHD1qa0ZG7MKt59lDu39o9/7zD6wLnd3Sogqv3onqnVvYOX1JGJ/aHS3IaMGSQ9etslK1Hbt2WWdPjzpQWAuuj2sYHhqWrUc6BX1gunU3b97SOGPYu00bN9oswynJeZeXG924xIz4Oe90rit/hZXL3ASARJjB2HW6fOfmZm37tm3CYnhud/7qr9jI0JDwCg5vJwzhYmJOZ+oJSFuSTAZkLkl+RYcRDGqKH6lIhv1xqQQHE7N5J8hFHkVs4cUSz68AT/HjxCUUN5XnIhuKPE65YkeOHte+1qA/zd6geOo64cTc5F8OWrp8Ae8Jq5q9QtfBU3ufVscBa3ngwAFpVgMkcmYCKFOsQydMadGQWgnbcPTwYRvs7VGBCn8wPTWtglWjOE4Mkm8R2xS/G7aMe+D+FsuLis+x7cJgEnBN4Zb3YI9CbEEPG1xgYnpKkijrN67Xa0uoBeTydnDfftu3b59yG8XVSR4V/wG+IBWDzk4x9TnP3j1AYbndJscn9Dv8nfulGM/9cZ74d3KlYO8GdhBa0h3tnSJkMsdGQ0GLsL7RP6drlBlfeencr187at1SUTAbO3vaNm1cLwmuTVu22NTMnOUTuOlDEYnrfdYHxAXuKeTk+AzNfyOXa+8QUAx5ROtIjpXkZYIAqffo7dH9R1dNc2zncbnPZ1IHE37ccvbkU0/bt779PRVH+HnkThTWt55/noo/FJae3vu0FefmBTrzJUKihlkHqYszX7H+/j573WtvUxzU3kFBEHtswlR7meU1N5t+v83nnKXZKJIOBpddqdqevXvtkssutSHJW3rnpYZOLnnBm6+IazkHYi+nTgXuPYD7KIIrFuUaFopOpEEHO+VV7GX2BGtFDIS0jQgTwsL85/y7Y2Ze2BE+CalEkiGL2oPgta6Fz7xC78TlC3vImdBMJ7BYFYYgC7uMXbwuZKqOHnlR70U3wsz0lP6dGBZgPfPeN76+zgP34SjKxaUHQyUWZjTyISw0ARV0byQxQJZhpMI4QKRjmUoX2oZIiiS9TlVk6g728sAILmJRdNPVFQGFnd2dNr8w74ErFQDa/KgcpMnHvA+Jvw+xc1DWNaXQxMkn7WJ0v7zCS4AA6xtpEIwpCSyBM1VdmA4AvaHxgzPsaHNQmrYdgSLZvJgYLCpsDA6ps0AZdIAh9oEH/BnHSKvezPyCgjhaWgg7ALIZsMQacu8kAiQSbDY+k4m/GAfYuqxRc0IUBlyMudSuHNIVGirGc0k6NWziBvV/BTa36217wMrE94rWiHVgPZlO3QIQDyMkBSYrddhpi1ozDA/VGJJDnjefBxu9gLFA7zrPcLUW2/P0PgHagPVU0JCWYfNz0EL/GoM7um6tNneI/mOYaAeORIdhTRj2qKgKlEUuI4GnOGD2BE6VFigYMRhh1ovX0lIlNlilLJYRG5w1wxgzJAE9WSp5GGGcFgeQ/cPz4Pstt7zKDj3/vDu+TMbGqcwODtq27ZeoVQOdKUAKEgv2LG2msBQoJMhgFlqsk32wVNE1874c3BjKiZHAUQZjiAhC1cFOdBOrNs90Yw1Vc8kJgi1+B8PF92ibUvJOgSA9W5IxjD2vX67RZuKtQAFM8J2vqELCFFYymFhuDSMGgMK5Ty3+AbgoIUgV8Wb92AiiI0GHPZGtE5gX7GN//Mf20vETCtqQo8Hyck4Z3uSO26ENdNMUVCSxfwKiXTfuskcefdTe8ra32LZLtluhHcNdF0AvAKu3x06dPK0BGcjc0Op611132ckTp604R0Bbl+0hFCrOz2maeyuBAWCmNNsIlL29x5n/bkRVyPEJS3IUAiDZW/y/4tJJuCYgmiq2Mf09zS+T0eXeVHlMUhcEX0jOyDmq7c3ZLw6k+3ATOVHlTRl91svlMTy+/X/y5Zw3ZyoFgBS/dy7776e93//odee+7096n9WWXz9HfmvejRMgfjOo1gB0ALiVXDhjS0Mc6dihuAUYmXyPAHAcG4UFCqNJH0sSTuiW+WQnb3kmCKuULbdSs1Yce6WqLgMcm+5FQzZztkKQwfNn7kGpmNrSGTrlbV9oQ2MHCdpxvv/5z//CtmzeJAf9v3349+zxxx63xYV5saUAyEl6SPhgwQGA4xM68I+wl/EZVNgBZcpltR3CxJI00fCALdfrNjdfspm5Bcu0tFrP4KAkVABGl2rYnqwC46XFinUVOqyrtdPy9azVCjm76rU32oYLNtv4Syftyou3/9/cvXeU5Vd157tvDpWrujontdStVo4tIYIkBCYZELLI4zFpHIDlNWO/mbee8ZvnMMYBG9szJngYbDB4EAYHTBJIIEQSyqmlDlLnWDnne+vW4/PdZ1ddFRLG+J+3Xmm1Ktx7f+H8ztln7+/+7u+2HRs3Wm162urzJLUoU5sXSD9fr6kpEl8wE0k6MW4NmvWkhr6MD3tdlOthP8Lx43PBTG4G8iKow4dY/YxjDgRrrRmkcBDcddKioTCfDyDRGRLePDLkJaJ6RmwcJDhKXqmCbeYr5lrYT84BaK39G6wUTc+86+h99MMfUdf4+kJNjnIA2DFnXS3KgQ1YF0pAao+dksYksgwwEgDMaIzEV5RkRuUUDl4wQCKpGHtfjCFg3tzUhLWXsnby4D577N7vWne5ZBPDg9ZWbbEd55wn9vXMfF2sa/psUP49MjYm/4yycOyRGNhpX2JsGBOv/nCJhmBLoDvpoKuzrcPH8CbWHQpgaHrFHMYnOnLkqHw1NNMdIGYvcWcVH2Kh7rIqEYDGM9dyFBjl4G7YhGb7geUiSMa+E4DyHHjWBC2MD4Ektp6fBXziYOMgJ/aHM/F97S8D6MnuNNufeG0FuFp5v7R5E9gf+1+zzePcz2Yj41gBfDXbXd4fr4dvEeB1BBsaD+3pzmSPoDY+yzxhnhM44L/gP/LF9QS4QkkylYDYJ8avb6DPjh07Ys9/4fPt5ptfo+ez78A++QHaq7M5W7d2vT308CP2kY9+1Lp6em1kDC1C36MYY11n0hzn2llzV111pf2X//zravIIgwogNZ/P2oEDB+2P//jP7OiRYwr4+ayAgyT3EmQM9zdW9E1X5gJEEk8uRJ8Asc/KzpbE7nf3OLArvdNqxTZu3CgQW6XRxAr4j4Cx83P20pe/TA21Rycm9F7GkmthXnMeJFTwBwEEAAJCB5o1it/HOWgM9/U77rDzdu3UmOK/cR6CK+bisaNHNeaA4lTOoQNKkp6xU+CFNIniDv8bvjXN/fiZ+8LmaR1lkR6ZVOP3DsgsgCA0xM7AzPI+KPTk2bRps5hmYhjakg0ODqicX/Oo0bAxGhtVq7Z9+zmypZ7Yn7VxgIGk4RzPk2S8ywQ5YOL3DynInwF267WvfbWNjAzb/ffd56XehbyNj47Yv3vrm233zp12/MgRO3n8hMg/qgrQ3PHSYUk0hm6+EiwOxHhvJd8ffP6vNHVEhicqcpeTcKkJNnYqfODlOZOID4qZBFgBdDkgHo3BV2yBB/YrtQGx6pK7wPET4aHZhjTbqlj7zet55eeG9n+3QSvVZCsAvEtrLp81VSnEO3OQZBbr1l7O25r2qq1pq1hLbslKtmjlfMYqqWLMbTl9dNL9KAlQl48tZptAJ+Y6lc40VSTpjuwN4Dr22sEMrpsENvum9GUXs2ZdG+3O7z9g3/7evVastlum1Gojk3O2Zv1mGxyZsI5uZ8g6exY/BoA8bwDlsG1JwXav6fXqykJevkw9Q1xYtZ955StUfh/NvL3/hikGZN3ggwBS95/tlz/vSbk5O3Xq9LJcF+uVL2xcAFGsLb5+9tU/q/4l/J3YcPCHBKLfeN/7xOolIaV+PiSfaMCXz8sOEC/yO2uQPR+2vGQ2UgKG8/N7AD7cO/YFAhoxZkiKYTMA+Vg/I8NDArK62tttdHDQvnvXt9S/ZHZqSkA2IKP6+CwuecPrBj268gIvJ2enrb2ny0Ymx43Iva2727bu2GE7zz9fMeixI8dEeGOsh4YGJRVxzrnniLREHDnQN6C5h+QTx4aNi20E0IStTeyMPCOVKzDlFbupQqakKhPkNILgReyNrQYoHBsZlf2gB8Ctr3udyILwKyfGRgRgK7bDjuALwNAHP5CkpINf0esrWPdUyYpokpjaau4mORAkaxKpqanyQvsg2FITgUj7SJIW5Rw8M/YynjNa31u2bJVNDeCVe2f/4Lq4R/mXCdxTj6csbNa6mnXCYGZ+Mr4kb8NGcgxwBY7bp4TBNmeD4yvD3B8csIoSK05mBM+BaS2so1JR4hQGKmCdqrdbW/R5Yj/ifzWXT8l2x8lcgkxV55mMznftdc8TDjG7MG9P7HvCurq7xZyfmZ6x/jNcb4uNDA1LAoaKPe3FxLOpyV8QTmSHUhVc2DBJuiYAUokq9bDz/mMiEY6NCWOKXhy8F/CQ9+G3nDl1WvtNqAjIn0RmlOoR9YQoiIHdWinbznO3C+xHwpa4Y+OmzSLJsu8xBoFbcH7WH+fnvAFMx7gr1khyMuyp4GA8c+Y3fhLrVL13UHPIOllVEhgko2Fqp0p8xtoTy+y9C9bS0mazczXrHxi2T/7N31qxXBUzGxs2xbxemLfLLrvUdu0+306cPGkHD+wX+Q8fRE11BUy7CgB7QlSwEt/ccMOLJGVMbxESRBs2rFOMa5LlTY3v1cjUgfhIkmpuFItK7nEPAOjhfzPvwel4f+BssS54L340xAbuX/eaqglDClE9DZa4BJeY5PqDXBRJR64DGVnWIzaELyqF+Tt7ST7niXLukVgZX4OVS3UC9khNPZGCExvb/SNPVDj+UV8CW/EG1wQmkpCjB0FK+HFtzC96t+zZs2dZ/zqSKZn3vOaVSw5MYSwArmAhUuYM+4HyWABsHKoFfYfNRckDrEwWDqXKS7DCYPAKJDWVCKkZYN6DUCaOGh2mkjYvZ6rb7NyMwDca9UVABEjNTQKKeSNGZz6LQVlz3UVln0Hy1byELL87jEiVUIIljS5K9KQP5ps+pbI4xUiIkEmR0eZB4CyUirZx82YBWOMTU3b8xEm9D8cOfboVALsoEAz2MNcH+ETDRsAKSp/I5Bm6LrNzhqRIMMs5FwuLbDoTjXIcJh0GjMXuve28szSOirM4Aeldj9nL712jHKeQDRjHD4ZdNWV0tAj5e3IYo/kkk8evlw6plKbR8ANwnzIjL0NDp4+JJuAmTWTuhwU2PTNnpZZWAdfZYsUmZxZs31OHNUcAgGBKArQoSz01aTt2nqcAg0w3kjNc/8ZNm3TfaEuJldPWvlzKwu8ECRh3FtbVV1+t7DKbKEAB4wRozSZy1VVX6e80UMGxIcjYfeFuO3zkiB09elTGHsPFnMPI0tCIsQ8WIPOQDQkjy8ImGGJM+/r7UpPDrFiQzA86q0vCo7NDc5Xnga43oBPOmoBmNEwxgAQGCwQHnolieQLURmlHBK28JoATdl/dWTBiAiegLxz4AHwCGPD146xrvkdGFANNAM41RRKEc8WGFRsA4xFZ4zBe/M55YSArOZTYgnHOyObxvgjigwXfXDZSLaHhXbM//sAHrO/MWbG6AbCVSYyy8SatDJ03laAT3LHxXXn1VdJ/fOvPv9W2bKNzeUOAmzLF7a2exUuaqwTlMNG///3v21e/dLu1lNolI8NYuvzNok2Pj0pvcG13pzLB0rAsl1NJZUaabJwXy0AZLgtNWv80bAUgwHhK+9/cIbesg9gESdJ0djkUjGxou3ogRSaX9eusYtYo65BnIpBbWGvQj3zNz6cmqc3Azk/68/8XAOxmKZQAayIADDAmAOtmAEl7DjYOp1JNdcmnu+QKADYsbJWVY2PQKktgv0LFJGvEWFKng7OsbHx9QTZ2qbZgOZgeONe1hmXqzs52LUjqcbNG7EaT3bk5qm86xFpkH1q3fo1kCcbHRwSIo9H7mp99tb33Pe/RfvbUgafsfb/xPjtx7ITsZWPJS+dKhbK06QcHh61UripR2t7VJVBeTcxIDmJ/+d5oWFdri7V3tNvg5JjN1upWo8lSI2sLS1mr5/JW7Gizame7zS7VPHE8M2vFXMGq2bItTi9YaalgrWs6baplya694To7f/s51tPSZlupDAH8mp1R9h/nB2YPiQECl2ico9JGJI1aqmIYhlYzzkOUqQtETA07eHae6HY7FAFx2LawGw5YrDCRw674/u6JnUjEAWrRzIPx4zO8FrZLJXXp3OGAYc/CsQsHiiAKcI7PYg8pBwwgQ4A1Zcpcd2NJgTN/G+zrtw996ENijmADQ/86glPdn8AZl2Fivon90eLBx0te8hKjwQ4bNz4Re6gkEtDLnJuTwxcOeDTDDcA6EpQaY1tSR/NKIWebezqs78jTdt+37rCpwX4lOpAZW1xk/pctT9KiXFXTYyrJ+NzQyJiNT864lh5aykmKIsr4AT4A2eN5euLb74374B82mL1QhAISJujutbSI6YH/cfjIUWdes86oVlGzG28GilxOtuhkgucGsJ+Z1HqmbVuypUXKC0saP0BCPceUaJV9TXNC95dkbgjmI9Gh+dB00ACuA3jiWgOcijm6DEABvyVW1moAevXnm0HsFUAchqQzq1afN+Y9cypeWw1i+74PqJMkiJD9KRQ0j6JUl/lHMMycdBazd5KAUu38AAAgAElEQVQXgz+TVVIX/xcfaWh4wK66+kp75ateIb/w0JFD+gz+DCXogJwHDz5tH/qLD9u69Rvs5OkzYltqF2tKtCoESaC+wKGebnv963/Obr751bZ+/VoFYLm8s6X+/M/+wn5wz71KCnF/kVyIe25mjsa48T4lXPCXl9y3lcRSWvNRzso+evrMGa0zAQoAB1QHJh1FJfkT+NrW2WG/8p53i/FJmbUaQLa7/BtsSXxq1iXapIwZ65JxVXUXLLpMxg4dPmzDY6OyhVdcdaXsVQBZgG3YqvGxcZWyrqVxW2oyhb6jbBvPUX4PzfdSE8kSTL55rU35cTn3HQWMiTnm4KSYVsRclJpPzyi2gP0JSxA/ApY5TX6/ddc31bATwGoaWcTBIdnxneedp7n4yU98wupU0CJBRfn7rPcsicSHSCYBYBPY1kkQerN45uLPvPxn7PjxY/bwQw8p1uFe6IczPTVhf/j+9+vY3737bsVX+NJi9SYfUZIkc2iNJzmAtOeqWk0NGZsSWUnDmjL/+HvsAXG9sYZWJ8CW13GqyhIBIDS/m2yR+yFecetA9jMBbH5bqDvZozlptdoWrE6ANa//vMLLaC65YoiaE2rP5c9Jbq/RsJZiznpaira2rWztBbNKZtEqxGlJehGgjcpgJR5VveU2g6gdcFR9o/IZK6HPXnYAu1KhIrkEzyhVyTlxgnW3vF8uZW3CCtaxdrP977/7B3viqWNWbu+1bLndhibmrNzaqT3Hie3E1aYGk+UikiX4XTDucpKvwV/Lw3im7wZVvqWivfTlL7dOqlBTiTj+GnsxjbHbWtpUCQYB5umnn7Z//ud/Xq7ABYBS3yk0kicntbaI6/gbcw7bSEz35je/2U6ePmlf/OIX7VWvepViwD3XXGNveNMb1Q8AX5Lv8svFfkQGgApz18NXwm16RvufyvEBgOn/U60mSQr3Vfh7EKsAyr06eNT6+gYUH9cXkIcYVzVI36lTds93v2PdbW1WAryBfR49R6jOhq2pmMD9sfn6vGXLBZuuLVgDSc9sxi645FKBe9hUKlnZiNFM5/n19/fZ9Oy0jU9NiEW9ZfMWGx8dE4CLXfvut7/jUkZoPacKrYHBQVWz0mMJEJ8kHRIUGzZukF0Ktm1UbmOTAESj4flLbrzBero6xaLFr2TtY98kxyqNXsYzNQ6EbIXkA1W4kA8hw6Vn6UQtJx5yfYC+IhTh+yWcxouyQo4PsgpkR/xj78nh/61oLz596JDuk6QDsiDx/HhOIVNCApgvfodpzT6gpHBnpx06ctwOHTkinIDPcF3MryBTBCmBz/A3fue5UCFA/L+2q9vGhoeFbQjIrS/KryQ5iP3leWtfo9I9yaDgoype9Kyb4hf2ac7tADakgIbGZMeOHXbpFZcLV0E+EHkrQFswF4DD8ZFx23nuTo3BD75/jx166ikdTyQyYiqIOyGxJPkHj1OT0Vtmw2NjRYBIkoe8zv16Itmb0jIfuL5ICkualz5gTbgEr8PAZRwgkUGavGj3+dbR2qLfidFhZPNd5ygUhS2qCisdJ6rJGbfAOniuPCOOzzMIX0ik2CZpChIEPJ945lRyNVdHyq9Z7o1SV+zDfKcqpa0NP7ghMtFnP/f33hMpk/OEOD0CWqqqBNtzzR7F+I88/JDtffRRsYNFABCxygmImt+pFwrjeN1119q5552ja5+dnZZ+PlXFxZYWsZCb44PmOCckQEisYBchZgZJgB54xALgjiJUYn+TRjzjw/tI0kX8FInmIBILwE5qDMKVEpGC1/nnlTeugc5X6KlDcnGwGxIvuQonEKr6XVhNzcZHRrVPgQ0LtJaiuKtzqAosyRJCIBN5UBVUTvgNUgjzIaoxH3jgAbvyyiuX5QKZ78Kjfv0Ntyy5QwXdHUMBC5HukHR49xI+Mj9qzgDwk8HpdzYBxolMI7rT0rmGfV2vCZQl+8JGxYX5A4Et7Q6EtE8WagKwWTD1xdB9yzjLupAXQMyABMMEAwlbig1QzSQQZ6dBAMwnAdjeoAswWAzLBH7HouDB4hASbNKci+wFGYOFORgjJdu4aYsm4aCauBzXtTIZebAOYCOHQjOWgsq5+Zlgb3x6VgA2G6EcDbJHC7VlAJtjsPhU5pi0T9fTVTafl0PM37yzszcti+YkAVqr9CQxEhj/6MAJ2EN2AqfFDZ+XfMNajMBAm3SSVwHA5pkEgM31q4whsbnFZk+NKjkeMhaARbDxy63tahqVL7fYyb5BO3m6T1qxSIt0r+v1seSz+bzdfMvrbOs5241Nk9IuFjpaWRiVE8dPyKjDgGHysSnw9+uuu04bC4AzC5TXWKw4KTglvB+DhDOD4xAZUUrBdp6/y872nZXDwSbGF8fkHmKhBiDMPKfsgG7iHINytUcff0zANx3u2dRJDtAkoZXmG+oU642EyDZ5aSt6Wq5xCzvF0P9ScxI3yNqIYBmnTVZzNGnkavMN/d/EnVW5SWI7h6MbQGAADwFgRzAeII4YvinhEK/Fgme+874w3hEUcGzGge/K0NIBtsnDjuAggKR4X2TwAiAPgHvD2vViUPz3P/tzNWQE0GXzJJhSs05JPHgSSRsWzk9iiwOesPa2bt+mZ/sLb/8F64IJteg6cTJQWZN+cXdXlzMoVWnhgfIHfv+PbGFyTlUgw4MD1qjN29ruDsst1S3XqNvGdb3KjrNxsm4DjGdNCfxnc0/MXNYNrGvZPbpYi4FtSRIIWJzGaaaEnpjZSdvbJUmcVa4kFM5ZYlh5Ga07yjAwgoWt8cZ5Ian3/3MAWxY/HKamQFFzEOBCOtf4ccGuzqt8XAkAkkGAj7xXuqWuy8vPOu6SWb4B8Ye9pSHtTmw6yYsM2d75BSs2MgKwvfGvEDBbIumk8yMO7/OMJN5CjZJo2P+UcdVV/cF8++3f/i3bc9XVWuN33flN+8iHPiJNejFQGjVraW2x2clpW9+71gZOn1WyELaeNm5JV9atlMtYW6VoHeWSdVUrtr6nW0yKsdl5O3b6rJ063W9T83XLllosU22xJUo9kayqlm2mvqDKGgLGXCNrcxMzVmjkrH1Nl81UGrbrkt326pe+zNa0tdtmdBxHhr00nnEkoQyQQKDAXltzWQ7tZ0iAkUyao5TcGykHSB3rlcCxGZzkZ94bGfCQaYjkViTS4rmHfAjH5lhhl3mdyiqkuELeh+tSc90kxxF2O8CwOGYAYN49nH3QK1RY0/ML8wKHBBaqs3VdzF5kjQCh0I7dt/cJ+/jHP+6Jj0ZDIHWUyHEuld8lABvbS7UZexX2nz3lrW99qz6D/Ba+EdeAo8k/xib0+AKAjwROAJi61vl56UnC9M8uLlhva9UWxoft1MEn7fCTe21qZFTXWigAWhdtdqGh5tCsF5KqYlM1lmxyBsB8VPsle7aSjSkZzrgEWyKAxKjYCNYrVWA45thE/Bnudcd550nSZv+Bg3b2bJ/LJWlHIxEHScCTpJJD+DcC2JTJy7lNAB8gthK8VAzN0aDbgztneM5or1KAmWTgIvBt2sLcNiSbEwFQMwjl5tcDGex+MLCbWZbNx3s2AE2vM/cSa9kBWWcwN+/jzwaMxfWFpB6AQHwuKg+c7e7jElURHCvWHmvJgRfXb2UuXXLJRXbji28Q83JweNAvQwmBBclu7Nt/wD75yb+xttZ2GxoasUq1Vfta+OVRKRS+Cx/Xnlmv2Xnn7bDf//3/Zlu3bhaQOjc/Y+30o/jCl+wrX75dDLYItrR+ap6AjiQm1/4MJlgiAcCyJ8kbTf5WwAtn2AK+h9yYAs/E5OZ9nIcEPNe4Zfs2e9///ZvW0t4miQCqInp618i/xY9rXptiAGUyyS9v1TgSF/QN9NuT+/bZ8MiwfESAb/wSEia8B5sOY2n9unUqDceuaK27HobrsmtfSk09xazzkmL1ylDDyqJ8ZXzmAJXVHyWbk50eHh1Xc/ZytUXVfoBuHODEieNKHBAoOiFjWmSBAon0xYZdeMEFahr4t5/+tNhO7I342oApMW9cwsADRTGwiekWnDnNeEAOuOmlN0lW78D+/dbZ3m5DgwOK74jFXvT859tb3/Qmu+vOO+3UyRM+N/Bt04TH1nIs/nFv7m+5JJv7SysSHwFWh2THik1f8U3Dp232H2Lt8n25emLZgYVUsDKXOJ/rcTcD2LE6/W/4mqttw/I7nsVvaT5/aqOdauCeHQR/rvXv/suSmjtWsmad5bwA7O5KTixsAGw03sWmzOEHe7UxNpe5JjCZmJq5IzIXwAkANjFh3ipVSEqw3old3L54LyGPNflXw59o77HByVnr7t1of/oXf2n9ozPWvnaz9Y1MW1v3WslhKsElEgaEF9e5lTY3zSQzyAW1yKeqIMODDGRt3jKFvN34kpfYpq1b5OdG7ANmgLZtS6XFm4/VGwLe7rvvPtkMVbHOzCwDyGEXw29gn1MyM5Ox62+8YbnknBiRJN7Y+Lj91u/8ttY/14xdkZQGZe0AjDCAE8uUY6j3Ff4frOEEOsUeHkAUzwogCB8gwDV+Hhgctk2bt9vE2IQdO3LEHn7gfqsWC/bkY4+qwg4fDJCTKlfFbIoD/Z8AbCWI6qqiNfpxITdTyNsVe67RdQFAwVQXwaZWs3379+n5967rtQ2bNyoJNz05LZzl+LFj2ief3PuEkmuQv7hm7uXAwYOKS7j/vsEB27ptm52/+3wRn7BrgGMOTjWURAOsh1wHMA5OcMWllxiYxdqebjMx//GnsWeQQbyaPvpUBdmIzRVwmt/nYcCnuSyd5GJBPjsAtmsne7NzJzC4f8kzA+8AcJdUkPoLFVU5BmAeYBf+Cj5jzJOQeYuq5QBcg3TBc2O/5B6RmKGJ7tn+fuEC9CBgvVJ5g+8G9kDPCGw88wOAXD5IJqNESk9np63vWWOnjh9XjMq+gr0F/Md3C+kYkThTs1NhJYuQN+c8IY9fRWFo8nN8n3T9ZMYEW9/a0W4bNm+yNet6bePmTbZ121Y7eea0MLQ1XWvUTBEC2Le/dbcdOXTIm4PiG5MQz3vfH9khxlkVqMlHUUVIkntRdTSJMk+uBpkOnxcGNvcOrhL3zn6Jz9Foko8IBrkAbKrmshnr6mizXeeeKwAbXX+IPJ3traqM1vPGj1uoaV2xrlknsVdzvKiWjwrPSHLLdifAO3wLjSGfmZrUvFYjaKlH4Gu7zAh+EwPv1dFe2cHQzFI9my9JgQIo56tfu0MVsS2QkkiaIQnbu0bf1/SuUXXEQw8+YG2QVrR/OgGVg0dMFMkvrnX37l12w40vSlUwyGs6kSojf8B9o8AK4vPcF74uc4+/fe9731OiLuYvcrf4/IwftiBA/bBjgb0Gwz6SMstMduJgnlPyP7GLnI/XYx1FFWnsiXGNLgHnvUS4Z6SSVJUFaF+v2dT4hLBHbKC0rZlfrjXoCRVVg4EhejPP8L3DD+B8jEmMxcMPP6xkTrDTGQNsVub/fMsb5FVwMBo3AmDTVRwGAEAOgzONrs78nFGtzaJCt0jgqZpBZZUJJluMI64LI/DK52RYo8R4GcAGFGZiwZpcoCO33JAEwi4K0MVJg9UAQ7q9rVUAdTCwxaYi854cJETRlSlAJ2xZHoDg3K/HyzF8QSqjQ4MKlZ4yQHWbn5vW53rW9Io5h+YUGleMhZfmo+niLGktnmJR14RjgSGdmpu3UTGw55yZq263yKM4AxuwHkcRIJ5r5gHBaOGBiTXqdkUOdDR/aw5CndHCmHmjHH5nQfJ+NiV02CLoVikg5Uk4bSmrwQbEIg0AWxIiNNhJQCJ6WWT8XJPaG1VyjXTFFRieL1qppc3qiLPkS3bg0FEbGZ9S6bLK43NIpkzLcMCIfsu/e6uAeBjYBBsYwGDrOXuADKxrQLEZKAjDEDYay5rLkekDJGDM2WA5Bkzt6ALNWJBRRusQKQ0mNv8YHzYXvmP8OX6AIhyDbDPSI7wmzatNG8U0x4BGQw+ME4uSTY4Hz5wB0BZoUcLIOdimuQ/jIwUFsQmFoWCxU0LkOWN3mKWVi6GW/ps3RmGzC6eMMWLOekDh2pHNjMgIKvlOUMQcYOzFiksMC+4zQKAwQNIsS9nLAFbIGPMsVgPYywyXlNkMxnUzkBWGpqVctQP7DtgnPv5X2sRxap0VsrS8iS8D2KnSgHsLAIc519XTrez3e3/1vWK503huSgzSBStXSkr0wCqIgJ+1R0Ljg3/4R3Z47z41rbP6gjUW5mxtV5tt7O22aj5r2QYBbtJH1iaBMxtJOmcQGJUEGkuXDlmou93jH26Ef8/IkQfQBrxGGggwVZ+P0XMhbbGFXfLCWcOR/BLTinXMKkt9AiSfrEimGS75yX/WrFJlhgeGq1k/AR785Ef817/zX2JgPxt47bgKbOhM0tcnSGKbc1BJCTuYAIlpDejsjT8ZL2+4KoeXx7eAXExe6wp7ShdsAm4a4y2itw9LKBIVjBfM11zWlmT/MlbM5G1mcsoKJALzORufHLNMdkmsPErmb7315+xtb3ubADMc7k998lP2jTvuFMME9vy7f/0/ynn46he+aI8/8IDNjo1bC8nAhTlbmKEz+ZK1Vgq2rqfDNq7ttrWdbdZRKVtXa1UAUrWz146d7reHH3vC9j191BasYG29661eqdgoDLlK2Uod7TZPp/OpGTFysotI/+QsVyrYhl1brb273a644GLbuXWrbe1dZ/No0S16o2NVMpAdp7RxZloAdshwkRCmUaAqnVKjZdmVlA0PexYArECDpoZZkdyNrHkkxgLc5v1R3sbPAXLHfoDj5B3tVxqUxXwJliVMl+iGznVFAs6vE/tHczR3dqLxLo445w3dQknBIGWUNvTbv/wV+9KXviQAnw9j17EnOLeRoBOoaQ4YAmRJxkQd7tvtLW95i5fk0WA4Q2MhB2zC2eK1AGSxczE+YcexCS43NWXbt22xualxq2YWTYq4s1P22P332tCZs3b6FHJZOSuUW2wxW1C11yxsFaSrUgDW3tEteTSV/Y6Pa390nbqVxsRhG9x+p2qHxHIiiQDoj99CEyuA657eXu39Dz3yiA0PjThLB9tXWxSgDDCOLVND5aRh27w3xDMMp3Q1ALxiZbwnhxi/KcjCKUV2LpxwggM5qtI89z0BH1A+BA54kwRbM2Mzkh6RkInfAzjTNclew35d0SuPa14NYq0G0ZLBle/rh3p2Ix5lsavBu0iwuB+9wjSKNRZ7uHyIEr6ZB2xiVLd6Q0teO3v2jCo8rrjicrvxxhvExDx1+pRsGbIYMGKRDKBx2cc//lcK1NBKBnTCniiB6Pir7CrPtznhzDkhN+Bn/u7v/paYRIAVM7NTNj4+aV/96h323e9+XwmUYEYFkzH8l0iMBcgQ9kEyBmrKFuxYH/XYU7Rck7RUBODMfa3txHLCfhBUUvX3rl/8D5ZH1qZGQ3Mv16apl/bgxPpmDgk0TTJ7fJZzwAQmAQbYA0MOm46PSKMm1jygNeXZJCyIa8bHxtToq9pSkYQdjDP5aiQxSPUIkHBGHew7bATHR9qE5Bi6nfjw2AAYaKwpnsPE9IykQ7pgA+YLdvz4CTt+4oQtNuqqBsJn6+jgetZLkmp8aFhANk03jx89Zp//3OcEagK6S8IksasVNySiScQR/A0dVewoX5BsXkJD7f377OiRI+ohRLMtZLloXMm+es1VV9u11+yx79x9t+ZfAE7ul3qiSQxyKgQEIKT3JMYV79OzIGjGhhATJLZ/+AWrkx6rvZJlwDklBtxnCFYhVQ3ey4R5BqgQzOvmSo1wupBQbD7/asD5xwHQXlKXNI3TRf5rPg8Du8jeu1iz9mJWAPa6tpJ+LtLEPI0p94A0GXaK+JqYmT0bP5t9TRXHWqMQy1gfMD6xKzDoYFyTmE5SJpLscvC0xl5QrFqjULbJOZLxOfufn/iMjUzXrbV7g03T/qVQNssBogN6O4itf6owzVq54GxDKrxaaEhGE7zavHys573gBbZz9/naW7SbAsiUyur/1IYUYyan+feVr3xFYCExSoBkAShHLMKc4DwAF9hU1jESGb/0i/9BcRws7Mt+2HiWZoVvf+c71CCPfZtkkYB/4jQZOZeaCcCIuDrAzaiW4TqYxwDAnJe9WhXTSZ4iGuHNzLKe25XY7T9zxu68/au2cW2vPfbggzY1NipyAOQmJcy8zNqfYZK14YkUkkxoEWmJTMZ2XXyR7b74kgQMma3t6bWTrP/FuuJa7A2Jtq4el5U6c/K0dXd2qdklCfon9u5V9fG2rVt1j339Lh+CP60eYCQaqMqCWEYvp95e9x3GxgSac58koOSviS1fsQt377JtsLdbq6pY5Z5YbSLu5AspOeUYC1IA0VgOnEFVX/M0/AsJMpoaBgObSn2PW7guT9pmluUr8VbUSDP5VlSGcQ70yJW8TP2ZYl8JuxHMV44nOYLE5HeA3CW4BGRms3bi1Fl7cv9+2caImXn+PHvOwed5L00NOQ9EO74AvKmAaa9UbRQZp5YWkawG+wckseSYEc1xHahl/sOY516YCxD8GCeAZhKQzb62qoMT4YTnAyHw4ssuVaLDfb8WO3H6lDTb26ptNjQwZPv27bPDTx+yGUgMJDAbS66/H5u7G9dnMLD1DNHITkxhVe4RF6W1xvip4XPe2b0h5adqzdSUmGlNHOH238lp3JdkVCGHtFZty8YN1tPZYW0tFWspFyXbmyWRBIamikCPSWLPCBCV40VzyfAB4/mpB8XsrCFDy5f8wlShyXWSnOG9SMiw3sF9mAfRVwIfAWwBkhL7H35RJkOSkLVasG/c9S176tBR4XiQFnOFoqRDtp9zjvp2sCdPTozbJM1CUV+Q9jrVdp6s8r3Pk6N87+xst9fe/GpdU1cXvS0a8lWWIGeknnUR2wQbn3kTyTXik9tvv13Vn6wBAf5U483MSC2ABEN88ay4Xz4f5I9ISMT4KcGcdb8bW857GTPmOvOez8v3S/2QQmqGNYLvpbgOLfq8a9KDHwrHUl+lhs3RHBL8dXZWyS6Rd6kcchXPhFVk1PQ4GOThmzf76OFXsz/wd4gFcX2SFPy1178uAdgNgbbqVJyQdcAbHihgEmg/xhdDSOCAfhPsB8pkliVEyCImdJ3BAYTW5pY0cF071gMHAUape60SecrW13WjgL1qYDU3q4Ghm7caAsE4SPoyZCQ5LEADoGs0TUFCRDIYacPlAYRB04MvlQUueRmV2cL8jN5P4IaTcPrMWTvbP7CsAa0JRBmeusnmVe4qZw5No6lpm1moS/MayQ2CPkoOeKCA27DmYH0zEQDlAbB5+Hw+umk6K9sDIGdg+8NVxq5cEZAcTaoc4GbzdR1LDEtrK5lTD97JyDmx08FuTdqkHwbIU6RMkwwXLNYkWzGPLExtwa9P+lS++ALAtmxBuqyWL9n84pLt3f+UzS4s2lxtUQB2vloWgM2EvuZ519rPvPzl1j84YCPjY9azZo3K8wmeJIXCZk0AnsspOCC7qrKQpYaAZq6ZLDrBA/MB3Wo2WSYq7+NvTF5l11KygMk/MTW17IQEyMwmxHEC2I1AsjnT+dTTTzmbK09pkGcZQ/O5XKronhCw5zU2CwIWaS7hEEksvqEAXKUSaD5LQ8q1IGFrAqoBVLNhxfeQGuE9JENwCln4wTbh/sSQ5HV1ACer58ARr8VGIbDIixfFxtM1pdcxMsy5AFSWg5dUDRFMKWdIOz8lnPhmIGI52EhrOBy9ANfVaHUpa/ffe5/90z/8o4T5icLYPLENlIlEYwYHDJL8A8kbsqJzM9aNRlMNhthme8e73qHydYIKutPyxSaD8SRwA4hirmIDmBff+OpX7Suf/Zx1lct2/rnbrbez1Ramxqy9lLeOatGmx0aktaWSFTYJ5JEaGcnfAEY3LGczNB5Ch4mNRuA1De8aLiECU5LM6JIzsCUpIpCbDsgJwM7knD2W9JWVWKIUhwaYxZKSMzyo0MsW6JqykI5/u4bjT/MVALbjcqvCswSo/PgA7Kc56zM/85MA2MsBZ2KmLQNcXDd2Gnkj9Llg90qWY8nyYi2UvSt5cv5JGjFmsn44WYwde0JiF8Gixp4KVKo7gF3AIdGHRHOgRELsIABsZBHqkzNiyAiIS//wqmEdtHe22x/90R+pAgSZHGzK+3/39+yJx5+Q05f/YUnl+97/e/bC6/fYF//ui/Ynv/u7VlyoWW5h1iqZhuXq87a2p806W0u2obfdNvR2WXdbxaqFrJVz2O+S5Vt6rJ4p2qkzA/bgY/ts36HjNmN5y3Z021Jrm42RdKIqgZIwsTdcoqiQK1ipWrZGMWtbtm6y0lLGrrzoYjtv02bbuHattZSKKjfNFV1GQlJRC/NKHPPF2qS8nCCLoBh7gvMSTQajFC3szWpQMmZB2I3mig3sIHY1dH0D2A4HFbvE50icyslu0kkO4C6ScZGYxPZHOX+Akjie2HiCHO3xCTiWAymABHYJOnc5MV1wNOkH8fH/+TF77JFHtezinqM5HtclgC2BItgZ9lYFOAsL9uIXv1hOJHOBRi5IaPFeJcdTItH1NF0bOva1sOEBsmofylG5lhFY0ULcMDdljekJe+KhB21ieMQmxiZtYHjMFoEy8uzBxeV+JJwTGwMrKcrzuX/ODZBNhYD6jix4cjT2BhxtBTJJ8ojEIV80u6FJHo0h8V0YAcAzNTIFwBDrmj4krgntncMpGHOd658WwKZiguR6BD5cVzQY4mcPDpydJSZaStTybJnTwWgNtks46gKIk67iavB6+XgE1Ul+Jva6+Fy8p5kFuhqkdskIgvkVCZAAZ1cfJ36PhLSClGDopkRJSKfEeeJemvd25itrAn+I4K67u9MuuGC37dx5nipIYOSsXdsr4gDgBWOJ6fvoR/9S1X1qB6CqI1ibzDxMozfOEztzFYDNumqTbuecvfGNt9q73vUOD65zJv3RT33qNlUsNjNpuX4+FyAz98rPUVHBmQRamKlqhSAKUDeIJsEUk6ReSHsAACAASURBVGzUYt2D6FxOCTgIFxwflhwVd9gr1hiat1fv2WPZQl7glTcjXdRnAZ7Cn9I8IRGQ1sHA0JAAHoJSKvDoe3L5FZdrPg4ODCp5DnjR27NG/g1+DaDL6PCIgORC0eMWxlbgNfeO3CK2mgq3SkU+DQA2JCCSiQw1+xzkAwYeWRKS4h4bZdUMD1/k9Nmz9tjjj+s4kDc6OzvUxIj74dxVGJTVFlW8XbNnj/ywO++4Q4A2foaeJX5LkkbQ/MJXDSIMJciT0wJ5FaNUK5IQOXjwgLS+iRUI0tH4RU6knQoay9jNr3mNbd26ReejAR9AQhBQ3E67hrdiFbGviU8Asr1BVUgdKTZMScWwH7GvxFxo9l9+BBxuSm6EvXYQi/0NkoGzwKPqZOX7ah/GwdVmP0WrIQFeze9+pg1w2/fTS4jQaHrJsvUFa8ubre+o2PqOqnUkADuXqiWJVYlNtW+r2hPo2eXrPCZ2jXnmIokmAOxKhf0om2REXKbQe014Wbj2X5KG+aJly1WbrZkNjc/aQrZsn/rsP9nwVM1KrV22mC1q38nRd0fADFIDgDSugY1Ot2xnIS8Ae3phXr47PUYuufxyyR+QkCFWVfxdKErqoqOtQ/Pu6OGjAmYATJjXqnhITZ79fj0xzD/+TnwYFU7n79plb37jG+1rt99ue/futYsuukhNbG948Y12y60/p31Q8S1xCL2gEhinRLfY+TkR9EI+BH+F9crvvAZoxDXDzI3nzt84vzcxRFoQCcaMnTp21O786lfsBXv22L5HH7XHH35IbOzlBAc+rCr/aFSe+r0smpUaGSWcctWKzS4u2uve9EbpYCNbgK0fGRoRKNrV2SG7v3nbFjvw1AHtu6w7qzVsx7btduLYcRsZHnai1/r1simbt2yWj7D/wAHt7+ecd672B2xqVJfAauSe0czu7OyyNWt6JdHJWLgW7aIa8V24+3w1c50cH9WeR/IMnIF5SZ8skng8I2/E5o3K8TGJ2WDqqhJXtqjmwFnqtwL2wjPGPivhmarppDCU9Wp5yb3Sy0hJPpd25Yu4N5ILEddz3VFdws/MK3y4wEMA6nl2+D3Ihe4/eMg1eOt16Qwzpjxj9hfAajUTLRaVFGhuIs49nj11yubofzY5qTlNg0eaIgJgs2+oR4Oa8hFb1oSHcP3I5qItLRm2GpiXvyd8DveHvdqIeXfNdc+zl73yFTYPScuIY+v21OFDAkyJvyG1kEDmvMODg6rEIeYBVEcnOyqOYl+VrcR/kqpA6VkB7PBT1KA66UiHpJbA01QNjR1ir4uqTnAO7kv++MKCCBrnbt9mazrbJRfX1d4qBjZMbJ6rKptT8jd8COZjcxVmVKDzepAYNF7qP+UETlc58MS+pO2i/wPkRCojE+ObYwtjURKDpu0kOxl77EPVcrmiZfNF+973f2D33PuArq1AU89SSU168RWOHDuqWINeFPv27pXmOXsOVfqhgR3AL/PUGdB1+9lXv9IldDvApWoCsEvs9fTSS1J3kewPEDtwH/y4e+65RyxkpG/FhKaKoVZT4+nokcL5Yt4zLpwvYjOO1UyMcDkfJ/oqnigWNYZKEonYmtZZkhZx0qFrkjsxiYSKy5a4pv28kjHMidmpaQHVzAE19cTmLgPYTlnAL8V2EPuHfW/21ZsrYjgveODll1++fG1aL//p1puVliQwBsCeTwA2OrCuQUrTgzmVoipAVBM2zwwI0IUJIpawNznE0eGCJeMRrC7pGqXu0jgFiQ3JQsSAwcB2+vuiQF7AVGlMwwzKmABsZ137gDPwIP1spgU6Nxe9YWO56N2+6eyrnBfddnt7lzcoFoCDIktioLDpT06MyRlsb+/QgO5/6mk1u8KZ5D0YS7GgE4DdUilLw5kv3je72BAbmfdRAigdXSQKpJ3ljbqYQADxHEPd5FuqYl5INyrr2j+MSWQSuW6xvcWOcg2uYHX5pp4amGQyysiyODm/wA1pGQKKOS1f2uQ0bUwSIoDY/MNxlDOUSqy8lMIz+0wcB7BJvpdsrt6wYrXNhiemXP8aNZsMQFDB6pwqZehwHC678goZZzrmokHIZgFQTeYrNjaVMMgwZvWauolmMlqYZOAjexQOBPdD6Q+BSmSQeD8bEJrlBNwRMDSzrnkvx4tSVsYuMonuqExrXm/btlXviSwsP/PsuXZl3cvOCmtra3emdpTRSzPcG9VJrzMFzayPcMBp0hXlLwFO49DzXi8/9hKeeH8861g7kVWO1x08iGfsTS5WA9iML8cJQxaaSgFALwfrWlQr+Glz0BCGRI0nqtUf0aPV9aHXWazYN+74hn3rrru0EWvTXqgpeeWlIgT4XrKLU8K1s4nDQMKxIRCCWYBhvuXWW1QdQUIBJ49nBfOIZhg4ZzwD5iy/c5yx/gH7g9/4DatPjNuLnne1XXfVZTZ8+piNDZy2zkrJMvV5y1DypjJxmIdZqy3R/BJm9ZIt1HHiU5PGaOAoGZFgYGfUpESbbANf0SVGotmjymeRQ0rPD6BVwRkly2VvKqHmbzAfaTa+HJ15QkIJQQXSzwyoftLfHMAWL/2nArCfCXn/pGddHfyt/C5QoknnMuZQgHbx+zIYmhopwjSDuc71ABKyPnAaYKsxZ7BDqVHAsr0KB6ZaSPNMVRApmUQihyqGWl0AN84c2r1eslVQ2RYNhwRqjo5bW7lqY5Pjzk5prdrw6LCc/Xe88x324ptu0tru6Kja7Ezd/utv/ld79OFHVW1QgQl37g77P/7Lf7bRk6fs/b/xf1kL839s2DoKGVvXUbVzNvdatWjW0VqwzraStVUK1lLKW7WI1EzR5pdKVqi021KmYKf6hu3BvQdt76HjNr6YtUxHt82WyrZQLFsdZ5UmxxkTyMie17t+nT365F7buHGDNWbm7NaffbVdccGFtqajw6oluqZPibUBiMkGirY4emUK0LJZMXbQC1cwnBiKAeDKPiVANvalZpAyAoJgXTAL4jnztwg6ORf2lNdCVw1njC/WP8k7pky8n7nRfJywddgzPs95g9kZwC2OlKpRUrUKP8OiJFnofTBy8idgigDufOTDH7b+s31y3HH81Fg3BV7L4Fpio0hXLjXPhdn88z//894VvtGQlqT2vkplmb3NnoHNjMCbY4ddbU5CKkAsF60+N23l3JLlanM23n/GlqYnbfjsWRsdHLL5uZoNj01Z3+CojU5OC0hAM05yMEnLFN8E5qP2uATYBgObv6MBGuCuP5eil+OqXNSlx4J1wzIbHR8Xy5u1cLavXz4MPkWRc0MeUCNaFw1QWXTGy1P/LQC29qeMN4Jj3AJIwKfjZ0DsYFwx7zmXqqoAVzvaZV/jswH6hq0J4P65rBv7QoBVq4HuALBW263Yk1k3NAEOHc84R6ydqDiI4//IeZIGNn7X6sRNrKtg0ESAHuxDfgdwvOqqK2z9hnWSl8CPgnW9ceMmXQr3DkB7++1fU+JqZHTc1q1bL4YdPhOJeeyDA3dezYNdaNbAVhIKosfCnF1yyYX2J3/yAdnZcqVod37jm/bJT90mJjfnCt3aKAeOQDTGrxkk5G/YX0BYtetKVXBivLW1eok3zPNsRtUG+H5RScJxWJcB5vMaSTpAe/bg9Rs3aG5P0mwyyQOEPyXGr/xkL1fHT92ydZv8qMf37lVzJnqtcA/4jmOjo7Z+7Tr5OgQIzEn2E+Zraxu9DuYIgQUiIKGhe0yMKmxQR2eXEtkAaRCB1HiQdacxX1JygGbxsJbxGdo6uxR7HDl2zPY+8aQkDbE3JPK55p3nnqumkKdOnVTz8MLikm1av8Gef9119qV//qI9+sgjGteQWwRwZ25FFWJItWBL+RsMWIgyyLnhb7/8lS8XA/tUamo20N8nwBQpBBp0w54FwH/Zz7xULNqDBw7oGMFyLyiOcIKCQAyRPbzq0KUGPEZRJS+xikqL3Z+NfSb85GYGWNjlZ6zjxGxk/WsOB8NQCVon+mjy+gr/EQ3sZv+n2YY1A+XNwPozwWtdkWLX+FoNsP9LHhUMbP7lFhesNb9k69urtrGzah2lvJVQRqXRsyREYKx6I94AsMXERj83xRFK2iLvUcxJBq1cAvClsWNBMYqzpwFzXGOUY6kxamur4jsrVGxofMas1G6zjbz9tw/8d1u7eYfNLVKtVhKADdtWYxyAOfsqewBxI5UkLS02BdtWzRwbds5559m1z79OUjgQfyS1VSiqKSEVrTCXv/e979v99z+g5xfNBLm22O+j+or1y3o/duyY7BxAJGtnx5attmXzZv0Nlh6VGJj0j/zlR8XG5vmTPAJUxxbga3Pf7JcCNvEBk5wPz5q/hb4qtojrID7BZ+FnrpOKYH5u6+xWb4rpqRl76N577Ru3f9Xe+Za3av/+/Gf+FiqqVZTgRnoVnZec/jWyS+oltlRfsspSQc0dGyQAurrs9T//Vpucm7ezA175wb4LeQcAaGh4yHrWrpF/CjZw9swZ29i73ob6+u3yyy4XoAeQjx4+NvzY8WO2c9cuxSFo+7NX0ryW6miqjGHy8oV9ARxiXbKm+/r6l9m0szPTds72rbbnyitFBpqZnnRMRjEYZD00m4lxvKpYMkpJool9kf9UaS4XPjE+U5U3vgtszUj2O4PW+5o5CMnPDdlOYSKJECkZllQdHKBvPJsAM90vckk8SUQl8h9sc0BpnnP5h41Gv/+D+7VHRrI1KnTAjaJpOKz/8KGYB/yMrUQ6pBOAfXw8yXXk5avQAJP4ABAbGxegqpQHWHMV4trU1JK4k/FLzaLdDgFouwY25zp3106to2KlpL0NSdbBkWHt4zCw6b0D2P7g/Q/Y8aNHpcmMn+vxt1fNOSbkJLJmAJtnpsai2CKpAIDPuU2TH4OtoEp8YWFZQoX7AR8CP4N1TvKC8Wb9SJZPGugLUmIArF7T1Wnrerok5dnTSS84gE7HtDZu3uJMXnq7qPLdtZYDPMWXjsS39pDki2PD2Ish4QivSokKPi8mv0iyrmmPDBnHxO8N31GYXLUs30LkSipapWGds1K1xY4eO2E/uPd+VURB6u1du05riYafJ06d1M8oMdDUGMkYnoVXgrqaBP4J4+dVQHnpXiMhQu8cKmJ4HCK/sK+SxEjkmwCuI5YJFje/k1hSf44rrtB4gzNwnwDY8f54bmHTIlkZvlfEIJ5M9n5cJDUjoSfVATObmZ7WM2DMuRf6B3FOnlH455KUTpWwSMHKtwLnbSyKmc78AxtWP5BEpkVFhvktnEj7dqqEbJKvDByBcYznxfO7//777ZJLLvFefylWyPz663+OVIYMEUwmGjey7wvEwQkg0JyjdNUZRXgccgZLRWX+ceDJzGHU1ChQ4N3isuQGD9F1f1O5e5IrYdIC4JbKNLTz0kjAPABsgHEAMIBwbt67DtPwxwHsFQkR9HqQaSgq00dAKFmGVJDOg1iLXg2ZHsoVp6bkJCrwSfIUANiAngDbXNOTBw4uA8FkZKamppeDbO6vtUoH5Q49JLRxpudr3vSSTs+MITricti8s7qcKMPxJUiji3uH7gftScazWqHDq+vhBVv9GUw1AfEpY5YWhCa1BPnJgJJFdpBdZcPS1lrRVFQQCAOGMlXKzpA4QEAtBX1kNpmo0ktd8q6sTHocajb3fKms4Lmta40dP9NvR06clpxCkbJmpCAobezsUNDxmte+1tasWyumDAaODRP2NdlMnm9k1RTQw0YngzrNMyFL6yyOyI6GMxuBBw6Kmk1RHkpzi8VFJR1IHlAG2py5CiMQm5iyVSm45xxsUjBaKJ1mrgJiMzfQDiMjOToysrxwyNSWCiWBHGSXVWaWWC2wx+gsG85v6Lw1a10DDigb13DQlrFm05BOtgA/Z8pwP6F1GcFq3FNz4LvagWdDUqOL1GyEzwZQzc+Ma2wA8Z44hjS4ktOhdZoYbgGi8z4A/GiMyd/D2RDgxQaXydsX/vEL9sB99y1ryrKpUCqoLrTSpc+uBBIp6MCpxDkiC8p5X/SiF9nNt9wso0yTkgFYP5SAtVTk/GBQWeM44urKTXlTJmt/+L732ZEn9tr2jWvtZTe8wDpKZhMDp63YqAkYItOrjDDavwKsWas074FdvdKgkcAOhnbIiABWA1wDcKN97frYztDGThCYLcLclsYw73VNawkiSeuypO7FjJMMfWIBqxN3ApwBE5dLX/+laOdZXpcNSNUWzQFeM4jcHIA92ymaG6L8FJfwjI88G4DNG5oB7OZAVUxqHKhgBCBBlaQNCDZgskv/lBUH+MxYot+ZSt6Yf20kGWU/mWtseHWrA3RSgcBmqXI67T6up12CcVSS1iAl0TYzZ/OUjFJKRYPQxbq1tLfa6279OfvFX/lFORqjo1Oy0QQun7vt72z/k/tlIxYai1bq6rS3vPlNVpibs09/+ENWmZu1nkLWNrVX7MJzNltryaxSaFilDGCct7aWorVWSwKYYa8sLCFNA0ssr7l5dnDCnjx80p48ftZOwYiqdtgcWW7K0yg/z1IRNW35Yt7WrF9nR0+dUslgJZOzN7/uFnvVi2+yOprWc3PW1dluM3PTssc4zpK8UJMVGpt6Ke/c1KT2JmwUNgg7iB3CoWfdxzMNEDaAbn7Hlin7nhpvhMMR9oPPRhkuf+Of1m2Z/RxQDOmq8rJ+YgSuUTHF77yXcy0zbxOw7oFLVvsFfhj2lH1EWfskoRTl6dginGl08A8dfMpu+8xnNGcCCAsAmzGIL9dc9EYo0rSHZV0s2tvf/nYvt6OjOdUVqSlOzOu4zgDxw642MyqC3Z7LNKR/Wp+dtPGBs9Z37LC15jLW29FhR54+bFOTM3ZmYNjGp+dtYmbeaui5AyKjLZeatVAZhIOgoDHZcGeEF8XQkU530hX3Z7jk+pLS+M64bwQLlBJLVTh4pQJgoPfcoHnOtCfhS2UxXkgYsJ8Bhniw9dMD2EE0YHy9yZMfS3tfLi/pqLAh/B1AjrFkDBl/mnNFQBY2MJz1cMoDWFr9HasgiYFUFRN2qtmoPVtCbnn/BHxacn81ksSxPoJRoiA9MY5jDcUc4Xqk2b/cwMohtfB9IviJucT7o4wXVjCJ986udhsdHdY6IFCDRadmgPPzAibv/OY3BUgs1pckETMwMGjdPTSryouhSLI4hbTuN6pD/EoCXoCjZJvQBu2xz3/+7xS4YlQ/9/l/sDu+8W2bnVvQ/Ah9UO7dGb0rgWj4FsEGkk9D8JT0lZXoTUE8dkrjmc/bug3r9R3AYMu2rQJgWK/h4xBwASrwGv4w61EAGw0MWfOpYo4x5PgE91orqbG7mH3Y1mxGTEWAHMpU+Qewc+TQYen0w7gmzqii2b3YUCPHpSX8gJqAQwgkwcQK4MOT194oFL8cP3OagBtdbOSd5udtsL/ffSpig64ekTJINCCNNzI65gzSWk0scPWoyWWtE03UDettuL/fntr7hF28+0IB2H/1vz5up0+dslK+YDNT7i89F4At8HpmxuZnXeKIa9i0aaO9/JWvsIceelCACPsp968KWGma5mxqYkJ6l4Bqb7j1VoHaqvqA2Yg9TFqqsjPYKMqHE8NeQedygzb3PAr0DUqSK83zPnzVsMnNa3MZSBZgHZIDnpRYBmFS7KUYfZkg8KMgdsivxfGbbcSPAtarPaRnAtjNPli888eB2vL/ifsadWsvZsS+3tBesY5SzkpUcKlUnIrPlX5Mch8lW0glAQQwj+d8nwEswXaXrUKZfpY8PSxLlxJxqTCPR1Q2jluez1iuWLZGtmjjM3Vr5Ks2NtewgfF5+8zff9GW6MFQqFimiFwke0+sL2Qp81YAFwP8wp8qlWySqunWFkl2rFm/XmzolrZ2sU55NuznEMC4bshZX7/jG3b06LFlABvbzrjjfzCvoqEt34kjYUOj9wuYg77qTde/yK649DLpw6KjfcONN9ojjz1q/89v/5bkg7S+ud8SWqsZJbZJroStAfOQLcr4XogtCf3XSJryDFl/AZww1xnvlvYO6xsasc6OLnvoB/fYP932WfuFN77RMnNz9jcf+5h1IC+Ef0KVrgBsCBQ5a+ToMVa3+kLDKvmqNRpZy1RK9rwbbrBL91xtE7OzAlVVwTk1LS1qnjsSQiTqntj/pCREtB83MjY9PmEb1m+QjAjXCFsYfX6+WG8kNamIxv5IJoAEYVubjdN4sn/AwS80stnrJ32vZzz4O7hBW2vVXnDdddZSKUnXGOxDDeBUXUxyxfuSKYadmRV4KTZnS1VNcwGw1SyOZ5sqwrE5wh0KeU8gJAlRfDr5NjBms/Tiwtf1HgaMhwgOUcWaWMsBXkfSN9ZcAIh8x77FvhRyEmBaP7jvQcUZzC9eD8Ib9gegm2NyL4wretjMDxIazONjhw9bT3uHklAA1vyDxAUgjYY4ADbVOJrD1YrmnUD6xHjldYBm3h8Yhfs6Di4yZ6gy2rhls11y+WWWQRaTxp8L81Ztgym7ZNVSVc1QSd5QEcN+QpKIJCbPwW1EwoNS7K0kKglkNZJ0yQ89c/VxcgBbtjSbVT8wJ5vNLmssC59IEjQ0QQyfTXs7SUo1+XY1BdyL9paqbd+6yYHsNT02PjpslVJR+yr7Hn4mx2Td8RXJIu0lTQkR+UsJxBYGlqorkfSKtcueFjreIrKkSjCwKOYzeIb7Ri5DVmmpaI7hC+I3eSK5KlD5kcf22r4DBxSntbR12NZt20UIIWFz8aWXaHz7zpwW6574kLmLb8yXEv8J18FHGR8ftd0X7JKGda02ryaO+K5TSHulBAb3qkRk0kMXEN8k28g6oU/c8573PI05MSvzCQkRXuM8EUNxHAHzyZ+MvawZyGae+Vr1uJD3COhPfVdirKNJNWPJvObYOlc2p34deK18bkX/vpEY2BnZaG/a6M1ovbm1+wRgo9gQyeokexNj1vzsOS/+HzrY7AHRgFtz9tdefwsoisteqAkSTQWWJG4PmM1FzunvXqKrExW8U2sV6YLUxA7DJPAYxhxlImgtp0BVOAXGTswDZyh7EEWjF2dau5Oe182xITNo3CybLuxlofY1B6s5Nm43xo+ySQacc/M+13v2hpJ8lptl0nLdaCcBSrMYKQXgfAT2OJzSAF9YsKcPHVEmhs2VAY7yOjVDLBaV9cWBZHEODI/Y4OiEGhnEfTF+aF+LnZmapYRYPIxbHgQA9vjYaJroJUmU8N5glkU5ARMYbT6BjAICvSsyzwIjqOxYzpv8+CbgTBYv73XNM8YA4F3OBmOc90w816/SBjS+tcjRA8Vh8s0CgFGeeTZvAyNj1tm7zp46ctxO9Q/ZYiavzRuZhcm5GQHYjOeb3vxmbZI0isCZ3bhpk0qWetf2LgdlLGyCATYR6RFxLebMdADqU6dO6Zmx0HgP7yeYkEZXa6sMGMZK2XrKEgEv1EV2cbn8nWdN9hpDxefiXM3ZKIITmj/OzE7blq1bnCEMqJ80qwic+WzI4Ch4gT1fbVnWBXJ21wqFWdmnpHctjT8At6SDDat0cmLSy0qrldRcwdXQ2Nj5O/M0tN943owBY6HNJhk3beBJ0z3KkXgfc5rnGZs0v/N3xoxj4gwGuy1kUlzWxZv98Dm+mtkvwUgIxkYALxGkS7+9YfZ3n/msPfLww9o4sQMq1S+WtDGq1Dtlf6PMEzviAdS0bdq4QeekkecLr3+hd7RfwhbNq8wLW4NjwHFV+pvPqVwL21LJ5exTH/6o3XvXNwUAvfCay+0FV15s1eyizY4OWqY2q+Z5BK0zs/M2T0JuCQ3kglm2aEvZnI1MTKrKRDpUBFqA2lSfSPs6K1sIgE0yD3soTWxY2QFwA8Slpp5oNQOEE7TBHihQFQLLDcBb3aC97MlB5xXZlp+SgL28Oa0GZn5SAFu605J1eu6vfzmIW/nsswHYy8md5DR5ojIBVQp8CssMC3XBTpq0qiTJe2MrHDkBgDCCUwmhEn4EEeWK676RyKTpocqXpmyJKgDW0EJUAGRVMQJ4nUHvHwY063Nyyob6+mzdhg1KTsBU+fdvf5v90nt+RfpiSEM9/fQh+853vqOyako6qTDAKRyfnLSJuRm7ePf5Bsz21AP32Zqs2aXbNltntmE7NvRYObdoLeWstbQSCJStUqUngSd6GXfYTwQBdeZXDa5O0UamavboUyfsoYPHbKietXzXWpvNF22UfZjcI/hRPmOFasXKHZ02PjZhnZWqXbZrt73tTW+ycjZrA3QrpzqJoKPo7HaY2JLhkJPZ0H3AENI+m5qnBOMzgoJmJwp7wO9ilKS9LRw12c8miYdwgLHpUWIYgWLYL0/sEqAnvyLNjXC6OFeUbTZf38p5Upd15BBSUp37DADck+cNsQf6zpxVSeUdt3/N7vja191nwIGtuFQU3wOAV9InsfnU3KjRUGDDfvbe9753ua8GTCZYFLCZQhsuyhi5BgFoKTEQ1y+APb1miwt0ObHFmUkbOnPSjh3cZ22FnF26e7cdeHK/zc3W5F8ALkzMLljf4IjmHOCAglPkFSjPjntJLHLX+HS9a9ZOJEYdYPH9nmtg71eDz9STAEYSDFZ8s23bz1EjKJiglG0z7wUqZz0RLfBfzPp/G4CtXiJNPTA4x3Kl0BJNdkpOMCgWpZfMuQlYBLrBakVLWIxAB7aZdwGSOsvk2aWVNBeXmLPPXb3ybOB1sz1UVV7W/d5IEj8DoE17dcz7WCPNADtrQFVYKUnDeyPZwfui4iv2d3wmmk4T2MLKPXbssPZRqtdgNSKnBogNK/Ab37xL/hd2vlImGcVc8GeH3un0zLQ64bqGt/uNSrCKJeNJo6i0BMCmA8E//uPfq/FyX/8Z+9CHP2qHjp4ytGCD2RM6sqzbAHIjwdX8fBQwNRrSiiVeiIQM1xbPE8ALwCY0UOmVARiDb8e6ZP0yj/n9ec+/Tk1xCezHJsZ9PaeG2gI10VCf8mZczCmYYuhkAygDcpGwGRgcUKVfNERiLaMvCxAMkIsdka82vyCfeBfdegAAIABJREFUFNZ7NtewamvFAbiJKQcVaLyYAPL+gUEB2LBQSXJPz85aqVJVYmlqalJr19mzyM+V1BD+8b1PGJ9bs3atbdu2XcAfNpLnTDO106dPOcmiVrPTR47YdVdfY9dec4392Qf/VIxxiEWA6RAulLxrYmDja/NcmU+SQWD/EUlpVlVwL37JTXb33XfbmTOnxTBjzPY9+aTt2LZNQDMyKgDYVMFNjI3Zm17/ev0NZuPA0KCeo+8JsDPrIi5EhQSMuEieieWHDUFjOZqcN1Vwua1aaTj+XAA2chZOFFppUKh+GZH0VPmW20H/WvG2eKUZuH7muvR3rwbFmj0l59D7/+Nrtb35cQQCyckB8izVrbOUE4C9rq0sCZFydknyIirJT9XLESOrarnh1SqSiqHnjGSM6AnhsiEBYPO+liol31RS+FonxiNOBuyenBqzHghGxRabrWfsyaeP2/ptu6zUvsY+/PFP2cn+UVsqVgRi4zdDWsrmUy8pYkX1noLASPIoZ1Ozs9be1ak9qr2722646cXWynptaZG8IjahtaVVQM/ExJR98+67bYBqoxSrhc3A5rNWWcdRVctrsPCQemCdkvZf39Vt111zjZJNX/jCFwSsdXR12u4LL7AXXX+9nrsaHtuSSFUA2PzOGhXBh2R+kmoEmFQDw7TPsOefq4qHSc1pvhO/Y0t4bXhsTLEB8ci3bv+a/dNtt9mv/fIv24Yfxvgf+J3fQZ/Usqq+rDujGNC3lJeMCL1JFmoNK1U6rbaUtXJHu73z3e/W9zrHFzBoNjw4bGu6e7THEJNPTk/akWNHrNrWoiRSfjFjpVxe8hX0zMDGQhyKqmNkMTds3Ghn+s7Klu6+4AL1yEDmkxiasUU+5Pzdu7U3HDlydLnZNqD9KIDd/Kxdd+21tqany1ppKi55DJcrBezjWbpus5Oa8C2dHOV4xdyM97jy6h6kWF0OBvCMz0l+Al9evcVKYs5iO1wKlcIzZ5qqGl7vBfsouAQMUq00TEzV/rHewpeLKkL2o+jREOcDwD7bP2RHjx8Xg585AVbAmIVfyN/ZW5966il9Zw4wbrwH3fPpsXFbt2aNNK/7+/qEUQGsAk5LWzo1xaTxH1aCZwE2wDNA23xseESYQyTtPTZy0mPYsZ61vbbnedfazt271C8KJj5+2pkzZ23zhs2SQsRH2/fEk3b29GlvKgjBIMnfSkKPPSRqRpJPpPgJAlDS/w65EPYb5jv/WDMkE9hjmfeMC4x01lDs5/E8g+AWOshKUOeydt6O7bZj2xabmRwXmN2gMqEM7ue61cKtUgKJ++dcAag2J6vDxi7LYCz43FrTs0bvj0aT2GD2dP4mCY1GQ9UG4CUkJfjiva7jTPUmkjodIqANDg55fG8Ze+zxvYr52zu67MBTh4TrtdCsEHkWEl3Yk/lZ9cbAf+I1VRclMDauF5vS13fGuns6VcE5MTFm69b1WumHEpQLVCulBEZgPOEDht8UTGiO++CDD9qePXtcVpfq1nJZMSrPhHsK4DrsmHSim2KzIBL5d+R86P/m8Rz/VImaYhQlYxLpiLnAOlOzUnN8jXWJ/4SNxddgLYqQAXAPqYprY/4gK6XXXEZEdiKNE8B/sOq531i3sfcG2YM4kjXIF4kkbLV283e/5lWuRgcSDkuUSZFAbGj1SGFIzzkZGRkKdfV2trMYjqkzMhurykYSLZ2yoUDUFVClZoSuEQ3oOms0EeKmPMDzZoMK7QX2OHFTGtfSLM14k4B6TaxibzzY0GZMY0SvkFjSazTzkrSIGkDisLkmnRqvZXyRMAGQD+H+kIwAwN+3/6AAbLKRTEg03hywy+p8PV1d1t7aoqBraHjU5hvIDLjcCvcICM7xIqvEeMA0IxsJpExpCtre3JPryVRcLzllIZqBSpwjglSVYRdcnyvAahmYMto+dZuBcUc3ajnB3lU1KPZsrrCtkQ1Bt0rs65QhY7Skd5mcScaYZwBoKECfCYfGrxqGVe3Bx5+wmdqiNlz+XmLBIttSKtoVV16pbPv+gwfUyZ3N+qKLL/ZrrLkBlFOKUZHYPVpqeStWy5IcwSEJ/WqCNMaGMQmNq2a2H8fzTFve1q3faMPDI3q+vb1r9KzYhAKIYZzQh0L+g9d4D4aLBX6CTur5rLQFFSgmh1DAvvTaCmLtIV+B4yJHJ+cMQjVATOU1ZESj5EX8pdQULdiGPF+BKkkTm82XLwy99EPp1ExjzlRGG+yT2HAZqwjqOSaOnFhoSZu12UBxXI4TRp4xxWiHYx2syiijYp4QgAAWR4YzNuhw7pmTAbBHSZ+kVZB5yBftg3/8Qem0heYi94OBwpEKg+TAfVVjA+DjAa/roXG9119/vb36ta8W+29iakLAEHO9o7NdG6yCHTVu8kaIjH1buWLf/OJX7Mt//3mbGhm0zkreXnnjC+y8Tb02cuaElbMNMeQov6MiogYDG3WJOixpb0CCDQAUdW1l5CqQC3G2NbIh03MLArj1L3Sw9Txp4tewebG0HfyGnRIJGcBQsrgdHV1yxHDwBbyptCs1Ikylds0a5M1gxzOCpeR0NIMqEeQ1v2/1zz+OAdSsof2THOtfc56fBPiWQ5V00aUHmpJuXBcsdq8yceY1a525EQEw84r5sEB/Ao29V8ipiTDzRYEhvGZPGPB8c9giZKdaW2zD9m2aQ4f37ZOGNvqkBGDbz91hH/jgB8WQufOub9ptt31W85DNXDJVNFOq1dVtnD2Ay8qgLT0yYt25jF20fp1tai1bTylrm7rbrK2at5Zq0VrbylYFwG6tCnjCScS254o5SQHU5hdsaHDEavWMLWUrdrxv3B4/dMq+++hBq1c6zdq7bJS9ObNkjXzGala3NtZstcXGSMLMzNqurdvsP/7SLwvArlCZM0dfBi/HrMNMT84DNg2n1zX4kNpwUCtAwLAhERTEGl4uE0ylXdgY7Am2mPdGb4JguEQ5mif6HJgLhoA7qF5Wih0IcDySuDF/JN+VHLAANMKnYA22t7Z5BVNqlsZBQ0vPq2XMZqdnZI+osPngB/7YDiETNjpqPV3dcsJw/CLQCeZsOPOqhkolirBR3vWudyl4laOHA0fH9QQ0YuPZtxgTrhnGvsrvqtVl1kA4adjftmrJWgtZGz5z0h697wfWVS3amSNHbMv6dUoMHjl6wqbn6mb5smWLFcsWy/LTaos1gV8AkEODQ56QSKC71nFq/gULOyQDVoBVZ2ozhtglnHKCfvwVks8AD4Bt5+8+3y659FIBhg899LB9/WtfE+DL52BhEPiSkPWm2g4C808gd6oIElgYJIbnNB7Pnj4TzATYPj8vsCyADfaBmE88a4IArjuCWPW0SJVHwRp6NlskuyjdYk8UN9vJSL5oj05zl781/9MagUEKKCSGsr+ucU0/xy03j89qUB1/S71fEjmk+dxcU1RDuHZih9h1zFfAx77+szYzM2nV1qp1dHS6BmM2pyDswP6DNjIy5sCS6oY9WRlSChHMOjC9UiEZDOzYh5Qcn5m2LVs22eLigv31X39c9urwkaftg3/65zY4MolKk8vgJR1H7iECIn6OYDh8W+4FkLitWrFKIa+eMATKAMjSlh/Bn5u1zq4ugdk0v+rr75OvC1GCz1JBx1oSuNXVaVu2brVLL79MZeGwpHiN8mC+ArDlmPh0BFvcMmM7Mz8vsBhfe2h4WEBbz5oe+Z1r1/S6dFqtpiAVfwZ7Awvbx4dYom7Ts1NeBUHCGz3bnDcP4zvsLvyKCqXm7BcFGpxPSBcbf1t9SJaWbBQgZP1Ge/ixx6yvf0CSZ+fu3Km1GWxF9QzAP1dp+YLAsSceetjO33GuXXnFFfYH7/99VYvCigZsxx+DNc3xwx8ksA9AGx9WPUsSMEEC4B3veqd9+ctfFgNbzTqnpiQnQqKYNdkBEJ9KnokjiN1uuP56AfqHjxyxkydPJr84ayOjNJ1rkb0BaQVoDt/Wk91Zq8/X5Hg1J78Z2+b5w5oSCSI9y+X3ir1HNarP35izMh1NUmaSHKBKDvbXqj4c2oSaeog8G4j93H6PA+NhwZ7N14q1/2zHEJkBm1lfUOPG9oLZrk1rrdRYsEoCsPFdfN24neWZiN246HsmfwtyhDdzzFmRpo057JFXTZDI5mfISxV8D0n5kdQiVqRJcZvN1ZYsX261x/YftqGJebv2RS+xmUbO/sdf/rWdGhy1SkePFVva1e+pvbvHxienBFDAsJS8M/OUhCbPhIQ0BKty2V54w/V2zrnniYiFXCT7CddMddADDz5sjzz+uPy6WKN8Z82xxkNrlTUeySoARZh4hw4dskIma71t7fbKl71Mr3/605+2Cy680DZu3qQ49A/+8A9FpMJuAAhz/uGRYWkRE+Pgr1B+L5JRqaT4k3nWLFUWAEowZLl2/BvJjFDNV8iJbfjJj33MBo6ftPe84+22c9Mm+9ZXvmLHDh6wyeFhG+rvl42n2qVINXmOGGfSFnMlm8+WbbFQtvXbttprXn+rFdtabcf5uyURMTQ0LHYtdufsmdNqVgkZDNZooYxE3IzNjE/ZEBrZHZ2qUn1y7xN20YUXCiuIppOXXX657TuwX/cPJgMz/SHYjOvWqtoGSQvWJs2gqWoeTPEicfHw0JASIi+96SbbtHG9dIxJXFGVoeav4AOqMPVmpi7Z5uQQlpaaGRIPp6pwYTupZ4Z8FnxTERoXxA4X8Y75QXX2lBMO8fl5rypZQgoogYQcH/8Hn4M5E9Uk8tlTRTfrB/+B8QDoBWsgMcHx7v7O9xMpxiUweL7ss8T7qpAZHNTfsFv4d/i09GuiEoCdtf/UaetsaxN4DbYBPiANaogUVMVDeEqkNfYu9iRiGqqfkIDBrgaAHXZOa5zxpGKeqsBc1q7cc7Wdd/5OybLiz0O0wb9rrbTaYP+g1sPpk6eEn3F++vqoZwOyPyl29Ir9JK8hfW4UDrxZJ/NcWvGpMTbjKf9dkr+e8BRpIflz+MdcG2MSfjl+se+trjgA8x6JsCsuu0RxRrZRF2GmNj8rVj/xlFfM5LSeQiKW8Q4fGxIhz4L1GaSa2BuIY4jtSYjxvEO6T1Vv2Yz8pPDfmffgTVwrn3eZ2KqaafKwkPpCf310dMy6unuUiCPJ//iT++z+Bx5Spb+aOZLEE4DdruQOBLyjhw+7FJ+IlI0f8XldnnbGpqYn7Fd/9Vdli9vbW5XEqrS3iywXexfPIWwN4xs/8yywWY899pjmLjYRuwneB1bHPOVZiNhQLmv8GJPA3WL/XPYDEvakvnQL8/qc+tE1GqreYCxRmlCSgTk1MaHjIr2IbYEJLWnK1ItNyQ4InzT7nJ5WvEUSh9hcCVewEq1V5KVT/JEqX2K/D1sbz0gYXALOmQPIR3FfANi8VxV/v3rLzXK9AHFgH84l4FJa2GJLe0NCbpxJDSjsHY+Lyq7k4M8C/ClbTA2qGzO9B9mMBNwINwbUEru7pqyBAGxA7qSBiXMGSzgaVEjOAnZNaj4BdCXtlMX6MoBNyTivw4rGGAZTOkNjJIABNXt0DR8AEli7fKk5wMyM9CtxElowQgOD0r7hNZXJLqHTGR3MHcCm6RxgNItzaGTMJuaQXXEAi8kLc9sbmIQmsoPuZMHRB2dRASwwVh6clGXkmjOHjJmCIMaUbB1dVZPmDw8tZCEw+IASwZDHEGgRSWPcKfsKtAFG2Tx5fmSB5bH5OVk7SmDIuUuZPx4jTqSckUzKvOfsoceftFnAvyxZ5LwcFIBGFiLyIbBgCD6Y2CfPnFa5J4wPnA7mDiAppZdMbjYTaTfns3Iy+F0Nh5ombbDXHnjgAS0MGGG8j8VEIqC7u8eyOWfLR1kX44ksBeMAUwXNx8g6MQccrMCh8yBAZewVLz2XQwkgqcywS9cQCABgY0AEwEis37OHCszU9d4zrTJCif3B0+PZwaBQIiKBDGLOo7XE+6Rt7s8pNgKee8ipBNgczPGYy4yFMu1JdiYMQBh4fg9DJTY9ZRyJpc3v/AtpEP4upnk6JtfBvIxGmhGMcszQhsOA8T5Y1jMTU/bh//EhlbnhvBAQRRdqNnSOtawvyzqse/JBgdTCgm3asF738YpXvMJueulNAlQAsGFMCDhbWlwGsLE9SmSlEsPWctX2P7LX/uJPPmiVvFnJFq2nmrfr91xuu7ZttMmhfhsfGrBS0nynOkI+UyavRowzsNGiKzngcmJVi4Gtf7bcEwALB7iNnYSNjX0AuJ5GWgQdbSpE8M1gHOG84BBQdt/Sqk0PAJY5FwGSJEWC4ZMAlAiAmoGS+NtqgCVAmdCjfe4g67lfcdDXBZfi68cB3s91pPh08/XHe38ckC22LI59YqGphC3JzZAMWC5no+ImBXA4WUoEAWDD8p93PX1VPmC3KM3EWVqEwUSFgAfKSMNkaeZBdU9Hu20+d4dYcPd8+9vqZI292rB5k73+TW+S/vXf3nabnaHjOEAHFTJIW+XyVgR4JnmBLi96j0s0bZy37NSkbaiW7aKN621ja9m6ihlb20F5H1qpZWvtaJWGHWVjsps4llmz1raSVStFAe6A4iD3jaWCnTw7ZgeOD9id9zxmg3NLtlBqs2nL2gwNTrNLNlufs0xL1bq377CxqWmbHBqyDZ1ddvPLXm7XXXmlFUmQzjgzvRnAxm6o9DRLA7GGZFQAsMOpk8OcgLtIYPG31ezJACLURDE1LAvmKJ/XfpWkoSI5y+sBPjuQ4AGPO+wePMTet7JO3LmLhGyU1ylwr7uOIPtuAFaRMFWJIeuKvXVxUWM7NT5hf/1Xf2XjIzQiWlSgwhzAcQ4AO+4hAGyOQcJNmoenT6uJ47XXXqtrJYBl/wN8C+CRvYlrdQDLS6YB5WIs5CCm5sJlGHCDfXZ4/xNWn56wC3ZsVwPHvpMntc9Uqm1mBLmLyB15Yg1nd6EOu9vlqMQISXsL64lz43+E/0JyO/YHf57RtM/VW7F1lAHi4xHgbt2+Tft2T+8aBfqYBnQx77jjTnvwgQe8yiYBtNJOlMzsim55PB/OFT7jv2SbVkPYK6q1XtrtCT8P5lxGyuUgsAWsJzU2Ss2POS+vB4Mqki4xf5rnmcDaFWrms9rA1TatGZzGjyIoawawV4PXzKfm8Q+QN4BuVROmJG7zPI/zxjyCDQfLkM9TPs+eTf+Xjq52+Tuw52DwEoBBwqjXsJGuIcpCS6T9ZaDP24D7P8fwXOJvNYAtIkANf6guMOxjH/tLJfzv+tY37G//92126uyQKkhi/gdILX8qlQXHuucZBNtGAST/YHEW89be2eG6pGhb09ioVhNLEE1qT7DUtc5UrtpS1XvxAXmet9xyi1119dWqRqRCgcQSvhPECN7HtQAm4PPgm9BIDl+Ce6YqE5CcNY4EAfaAYwVhgPfrumhiB2iSJNf4TsO8U6ePq1ARKUCO6wEnMQuBLs0pFz1wzmZVxo9PwLoj3mB8uH6CMsYQEPue++6zQrGsgJr4hPtF9xEbhR+Nv0rQ3N3dZTT5u/vrX7dzt24zGtr9/u+9X/EReyJVCmrcl3yOSK5RtRBMOVhRAE1RXo9+8L9/2y+IySowoqXFTp86aWdOnZYfzHyHfS3gQ3X8HvtRrcjchKGIHirPbGJyQsG1ZpYkclYAbOZwsDVr8zAWn5lAivUSayCAnQhsm0FoF7lcaWLttiSB0gmcFuCBzjBM5mRcwi+JwD72m+ZjxXU8l/0SgztJwq3+XPNnVvtwy+cG+CXtUa9ZW8EEYO/evM5KjXmrUGEF0Lwsr+KJiACwYVbzO2tDAL00dU3xM8xq9YKyhlizzFO8UjSxWwE/C17t3FJFf76uvY84L19qtf2HjtuRk/2244LLrGv9FhsYm7G/+F+fsFy51RazBbNCSaSOnrVIC8wJxMOGse8C8EDyoAIRABtJERrQUXpP8gDWIuuL8xGn3Xv/g3a6f8B96lSVxNiIpZ0asgHAAK5gQ7B5ADVPP/202HjT4+O2bd16W9PZKZIOrLyt27aJff3Nb91l7/vN37QdqXEhMaqzFWm+6FJM2uvzzgbG7rC/MKa8BpjDumCt8PdIzAbDkfVB9XetvmDTkxN2+z9/0aaHhu3db3+7VTNmp59+2l64Z48dPXhQUj+T4+M2ODjgwDXzESmNrjU2V2q1yYbZ5h3n2J4XvtBODfTbHIzR9jY7B99uZNR9l8kJGxjol/SpN7mv6X5PHjluO3ecK/u2rAkMzrGAXjUNWh2IBKAG/Fb1FcSn+Tkl/fBNqLxgL733vvusVqO/gTdpYwzQ29+2dbNdu2ePtbVUbGFuVrhKdxeVdfM2Nj6pMQS7kV47iaYUA4qgkfAcrYFkM6JqS7rYqedW2ARvCDkvXAaGNH0auGbWLQlaPaMkwSjfbJIqFmcMM688oeM2gWvhWOrD1d4u3GDfvn0atwsvvFA41OmzA8vkIvzYYNsD0LFHHThwQLaQ42PjeA/gIfvDkaefFokKH3p8bEw4DWQJnhk2Er8ThrPrLyOHMqW5t279OiX2YLOeOn5iuSdDzDPGR6QO834vkCTOO3+XXXTpxXbuzvOsvaNdVe5Iu8HAphEv8x8JkZPHjysWJ9EoZjTqAEmyYblHQBAOZBcb2gsdC0J33HW6A4cJze7w22N82dOYV2AV4fPFOOFbg5Ut0NgTXwwJo6zZ2u4uu+iCXZL4RQeb9awm4sJiavLZgnwXzQJZi8xFnnUkt2LfDJCUpEHI+2A7MP/MGWyjV60UvKl7kh8U+S+RTXiegOg9vb3ucwwMCpSFWUzy5Hv3/MCGR8etUm21vBrZFtSXgmanzBGSgAf37xdOyIkjFuF6m20GPURm56btDW94g23YAMhclJ0sVKtiYAeBJ3ylGFPmLtcf8QMgLj/v2rXLK8bZizNZMbCV9KdXSKm0PB5cA19xLeGXO96IXjWyvVOKb2QTcznFJ8xhsd+TBAtSQCQ6SNSETSbOILmitZkvaO3wHtaAcCwdj56EJJAXRdLStaRkNIkr/Ksg8K2uXmz2pRkXjs/9A+DzGmOT+U+vv3VJmXH0YhDkB2CGIU0jwgVnLGOoyLYxkIB6bH7uyMHmrVkuZXSFX0sQnlLjnMC9cBCwXRxL56nhyDoQrSCaDTCxpdGJVkkz4vccI2k2Q3NnokqYPgHYZHlwrDkvLA4+RwNHPkNQgaGN7rhMLHSuCdQik0Q5H/p3VTWZKMvxZ3JWq2SemBRjy6WhDDps7g4yw2qQNW0j4xMq7YWBzfG5P8mjNGWl5ASp8RyNKfMubUFQmRr3SONMJWLJ9UosHj14ZRm95Dh0SqVRmti/XPM8usTSyUPT0veIKB8Wo5fNGWa7JEgod81bRU08KLWmdNNLdRgvxhUHWeVONFYDqCV4LKDVU7NHnthvs4vE1DSSKsgpZxHiyLz9ne9QAHz0+DHrWtOjbtDoEmLoWFAhhaHMCROPhjS7dtnwxJj0N0PmIxyGCPRDk4rvGBjmIDIjvH/r9u22ectWldIwmcmMsrgZLzX2SVlogAo2LT4fjgqLlSAgjK6yrGj8jE/Y2NioAuXNmzeJbcImiJY69yCQO+NZer6i0YcC49QwJgCFYGIvs0ckyePaYkpPJK2rALAjyI6y+dA04poxQMEMD5CFORPgdmTuwhGPgD4+w3eMXAT3jFE8F/7O5wD3o1SZa1b5TSo3jUxYPBfNTdhep/vsEx//a40Hv3vnZdfmi/vSBkSDPhrG4WAw92FnZzP2/7L23lGWntW55z51cqhc1VVdnaO61a0cEcIGYYkMJicLE2yD8VxsrzX3v3tnzV0zl7ENvrbHy9iMbYwjxgQbBBgEAgkJISGpJXWQ1DlXd3V15XDOqZPGv+d9d9VRu9WwfG+ximpVnfOd73vDfvd+9rOf3dvVpbl773vfazfdcpPAlPnFeR3aKuUqBLa72Nxi4sTuyWi55Yo2evKc/bf/8l+sSHVBs2qzF0bt1muvtlfdcYsA7anzo5Zo1FR1wP0QyAcdWHTWYKeSfArVE4A5uD512Sp+JlSNUlfHdgDu8Leg39+wKr0CEqnw0/UdlfQJWtp8w0ohwgXEVrPCyIjzbKP+O+79y4El7YGVB0XLhj02Yr2SBMmVAWS0pQM7+XIB108DnuQktjWQvNz9X/Ea0g9vBH3rGGximIIWW2hEy1oROAKALQ3sAHY6gI3Glhw0hQSR3SHd66bBM4aRwPORmEU+BAA739dj67dvFXvzwN59SmRhx/I0C+vvF5gxNj5uI2twDtGxq6qbsoI11g/aclRMNGrWsVSx1FLFCo26bezrtmvWrbbhUs66UgnrKWWskE9bZ3fJij2dloK9QMAEgJwJzUrTWSSeEiojTtRhKdAApWlnz03ZyXMz9shTh2zf8fM2n8hZI1e0hVbTKq2GzVUXbbHDbN11N6jk9PypU1ZIdNjWtWvtVz9wrw30dEuv1DooyQ/JgADyhySdOxQN2OPxvHLGE3PWXvHCWDuL0kE2Z6Z6qaqDC/5af50n2vi7g3a+9l1CxKfe17pfi3nGjrvTJTaFd6tXQ0GXFQr7iut6E1ABaR1Juzg+rvJa5vG5ffvt29/6V50/rjsIUMv50A5gy0ZFZx6bDxDG30+eOqXP/+QnP6lljT0DQCVpq4QnFSbxYbwpEPeBo+6s7HZWcnOpardeu8u+8g9/Z6Mnjlp3LmPN8qJlOhJ24fwFe/75QzY5M291owoqpYoR9iu6rw4+sgOxRXKYneEee3BIOxVGTZuGuDdAEuBCI8/Obtkr7CAlvDDkAABx6mkW5A3YYHaNwhiiVBDZhaUlGxwYlMalkrQxwPDA8UqAzotszQretPLrtsbCzuYmKGIslYCN+oIEeGKQx3Ji5t99L9Yrr3UQyp1jJwr4PlBzGUnctdmgCIg5UNZ+v+32VMd9YwXAbrfP/m8PIDwZ5Nd0oJc0gqpMYuDNvuLf3DvPANvE9wXPxlmND8h6Un+OvCcUOmzv3n02duEuiNlCAAAgAElEQVSiAn1khQBBgyZju4SCg31u9J39E5KHLiHizyl/THqnZuvWjdhnP/unspf3feNr9q1//TZlLWLh+Ti7D+P7nT3hyS4PpPibGNu1JTLt1t/XK2AHnw55FPxCBaL4Sul0aMZG81oaC6n/S0s+A4ApDY1IKCHvQ1Ic0FcN5bJZMapVORcbqUNEmEZPFkY0GpjYYFUhUGVakf41+xm/lbFm/L3yDpsJowj/kL95iTygfjIZmPf4KarYjNrqECvwpWGFYytgXvOcgNcCdxPofi7Y1bt2a1//4MGHFFOo+rG6ZFu2bpPN2X7VVdbf32fnz5+TxjUmBgCpq1i0sVOnbOuGjTY8NGT//f/6v0MjJQAEqhwByZBijIQGxoyElicS8G3xqfg965Fxf9d73m1f+tKX5Afy7ACFlKUjv0QyGAk9NeZWhTtJxEBIwFfdtm2rKgSIIah6lM9ep4IlrG+3Q74H8KMBltXELpYw+7pr93vaA9kX+0NSv9R6cKUg/V1PHKWB2nT1BWCz3KOf7kmXdoDZ/+371+3F5fwYPifSVvTnS9976Xv+nX8U/adELTRx7E63bMf6YctbzYr4BlE6jbEO2F+oWiRuIM5V/5sIYPM3vlStLEIAfrKpDwYxX6tJtWNLADYNWLPZtJWKrJHYxDWRslSuaOfHp+3Z5w5bM5m3q6690XqH1tkzzx2y/++v/976V68VWQPyUipXiBqmoWeS+k9EX6sdwEa7d9XQsJK9uWKQ4wJILRZK9sSep22KHlNULlcoJScmySlGdsIQus8k75jfsbHzisn5+cILB+3UsaOWqtWtp1Syu+66S/bwS1/+smQWAFVuufVWe+vb36bzGUIMe84BOq9iRWeetc/cuE/DXnaAi/twwMwJQ0qIAbhXyrZqsN8efOB79i9f/pKV/g1o+p3/9n/a0f0H7B8//3nbNDJi1199taTsBnp7Fe8IvIb4gqRjNm9zmYI9+cIh6189rIo6fp48OyrdY6rCC9m87d+7z0ZWD2sPQspqJVqqXCbhNnr6rABsrVM1lw3+HSAm+xPAH7sH+5dnxJ4CUAMCYUi4D4BV+qRQdb5x0+ZlYBJd5VKpaDt3bLfrrr3G1o2stmoFVi9xXk16wUiMkigVEO09OCAn6AwPuAbr1e/P2f+ewFKVx2IgsEmrHHmaWD2jBJ5IlA7m5rTOpFcc+3jgu+J/uN1YBizjvXhlsxLeNaRtk7LzfCYNq5uWlOyW+7vYPV7jCRTOI3xAmK+cZfjIgMXSXEZeDnWC2FSde0EeFfkmzgqvItM9EZ+m08JIkBOBgX340CFV86i5eAQ8ea0zsFXd0WoZEiI333arrdu4XqD2/MK8Tc8F2Yqd23dKZgYf9vjRYwKwqYZemEW6ARWC0FxP561jFF4tFrEMgG6R/CDEURUUE83yt5RQDs0+GUsnxrlmuXC1KK/KHOKvwbQFuEZeYwlt5kLOrr16h3WXikqCwMbGDkEEBY9j7pToiJVArkHvEn/MnSeU+J3vT8XzjdB4ld855oG/zZpmr2M7wpoxETv4HMdsSH544mRgcNCmZ2dVfQAuSLyJPA4JZeRHSSpncgUrFjvt5Kkz1jcwYNdff7004Z87sF92KfjhASzmul5NGs49xr+m9/zcz90p5Qj16yBBEWU0HKh2shBzz7p0GRD+zRjD/qdiHaxEzevTGe1jxsgTOX7GMiYeL3N9vvx3oZ9Cy2ZmpvUZSu6jXV+gsXSQDMSG0C+JOeWMoTKLylVsrRjYbYkB4io+1wHsAE5D3gxAtTcdXp4riL7E5XE9cp9+b14N7EC+x03sQ3wMzggl/j/xtre2glzEUtB35Uhrmi1Wa2IousyEMjUwJvI5oe0hAGhqMVKahFHTeHC4clhElrYcFx4igrsAFkGrGVCnwyqLCzpoQ8ARGh06gK3mFFFCJMiLoNOMUWzqkAaYhY7PwYBDh8YXFEs+EdYI96pmgTDv0K8p0aAB3b9w6MJcTmfzVkBnuCNpzz67V4uVxUsQgDYXEh9Bt5ZmGBmB4nL65udsCk3jREpMzZC1aokNLE2oaJDCGkGHM2NFQGzK3qsw+mLWJbnSOGo56ImSJWK0xwUHSxgQn0XiepsA8pQlhqaRfGYAr12+RKXi6BxpznBi6pIRoRElbh+Jibn5cpgLAA4d4my0hsprYApKQTadtbHJGXv+8DGrNM2ypS4B2HyuSscyafvghz4kJ/2pp5+WBhllvZs2b5YeIc4CC5DSHYwNc00gUOrusoHVQzZ24YIcXv7GPbgeKQ4080Tg7IaGQ5X/Jvu1acuWWFLapWuy6B1YZoELVE2llrWRvNw9iOrPhJIVmI/zi9IzVDOaqalw4Hd3ySH3MnRAEDruKkMWu4Ez5pTx+KZTEEwWDmBaazwENg5Y83sB3c4QQbOOxnNRQoRnlAGI8ileNu3PtgL8hION/2Z82je+gz/OOvfSH9fBbs/EOevaGdokALwLs3Ti0SiPjRxdf5zf++HOdjt38oz97ef/JupdB1kCb7bK/SnbibNB2SOlRRjKRl36wiSdukslrYuPfexjtn3H9lBNUKva1OyMyoQJUDCenqlTOVpkNqLrOXpqzD79u5+y8tyMGt9kWjV9bxoZsjtuus46M0mbn5qw6vycAgK6H6ObpTKnqCPlTClVUUQZkUYTzkpCDGw1dkRSJOpjKxGHJAlyI2JIkvRDt43fNZcBbIAhNJ5hbnsneewKa8LnSY5XdFQuB5RcLoByZ82TIFdWsb5c6BV+F5ojBv3+9q+fFoj5a7FOWstXAOBf+tNX5EPcUVMQGwNQaYmJnRi022Sj2CtiygctZuwxziO2XslQb4BCsgP5kAQANo0gEwKw0b6up5OW6+22NVs3C1AG4Dx0+LBsFqzvSTU2S0W2BdpdFauRwEXKArAK2w7gS9kp51C1rO/uVMK2DQ/a1WuGbKiUs86MWSmXst6+TukV5rpKlgRUSMPARn4iH8BFJAhaNUs1KpZN1C3ZrNni/KKNjU3b2ETZXjg5YT/4yQGbrqeto6vf5gGwrWWLjYrNw47duNl6h4alhWrliqUbdfvg+95nL7/tVjGwKRlGcgLmETqnzC2gRtCBTdgSHZ1jiaaDz+0Bm9sRdy6xGQo+oq6eV4U4sCCnJzqTnFPY8nbQ8MXAAGd3kAcLjvtKJZL/W/a3TdeYfztThRheOpBqxBcCUJIcnvATW/XkSZXXjp49az/8wYP2/IHnZH1hKHItQFvOCrej7uSxxlhvzmiG7UlSFvYXMiIwsTnvqLjQmoxnsN8f9895wnnPvTnQr0AiaraicTp67Ig99egjtnv7FusrFe34C8/Z/meesWnkyZbqli91W6sjLfmQTNT1VXSohI3p/OYcl7Z5BDFwakOFR0KMN7+3wEwKjc50JiH10WjpukpQ5LIqcSbQ6u3rlV4jups4s7Apjh09aidPnFQgjW+Bw0yJMwFk2HtBN/lntR8uIXQ5G6FHjNcM5cihR4WfKcwxgQl+13JiJq7L9oSHBzwOULvd1VlKExmsYFuTbAfL3MZeCcAKlYIuynF5S3cpaMWr3CcQq6kV+mD4emcfcO47iCM7HX0CL/Hk7w7AkNCDlQd4TYNGGomzL2jYSAm6CBJcJEodhCo7t/7OwvYmcUGeSzJoMREj0EZ+aNPe/OY32Mc//jHd7+f/+nP248cet9HzF8VKYj48wGdttftjl46pB8EE2COrBgWQrlm3Vv7Y3r17RWjYtm2b9Q30C1TFV6D0OWjY1hRQs0/xD1/3utctMypZvwDBDtISxNIoSnsPTWoxGee0jrCBXAPpFcZJWpgwomLjYBJhNJDELw1EkOBL43vARuaZqMIk1sAvx4bhm6MZDfCEj8TY4WdS9o1fQxx0kWaQ+bBuGbdeGmuiAbxUsxcOHxEoNCB2a1XSKQDZ2BFY9t093QLvjh07qqTCprXrrDIzY7t37hQLGgkR6a4u1XTu4acCZHtAzXWodiQQls8aGyt5pcS1111nb3nrL9o//dM/aW+7702pO0EtjkIpXwhlwJAJBCTBqgpBKvM+MrLa1kNc6ejQs49fvKC1jU+oxmSx2iwkdGBuIfG40qRXS7VN1sMD8csB2/J70FoKcXiwF17NFn8HuBZ8itho1qV0YmwVfLGV+/LP8/u4MoAdyApewXY5u+fgqO/j9udTsggAn6ZeqZZ1pVq2c8OwFRINK0YGNglD9avgW8DSUqg0JrFP47wYW0sKxm2L1mnQpu7uKqnnBgC2teoBwM4BOENGyxqKAgI40lnrQI+8I2MHDh61/QeP2fotO2z91p1W7B20b9z/gH3/kces0NMnf7erp88WKzSgDc22Jf+AVJv855Yqk/h9d1+vKpp1riALWFsSiNM/MGjPHTxkcxXIA6Fah/vAX2Bfu5ykSyexXgFjAXAAqJDTeGH/fivhh7Radvfdd2ufAGCTwHrbO95ue55+2v77//PJ0NQ5NnNcLC8qye2xVb5QXAa++IxLAVDWne+XdnBFewrt/oV5+/I/fsEeffhhWz04YJ/+5H+344cO2uf+7M+strBoQ3291tFoWndnSXsSMBSbA/uwmc3bvrPnbN2OnXbtzTfZTLlsZ2DWliu2FfvX129TE1NKSEF+w8YIt6hWbHJ2SrZpqVoTK5LKZnT6L14Yt80bNooRTINz1szM9IxAH2cmMwaMMfIJxEAQDUngHTx02Hp6++yaa69RIpHxPnXqpCRpukole8Wdd9iqgT71AmPvAYpPTM8GRrRYw6FRd0juBT3sIFMR9teyLGxkXbP+kaMiccmcsoaIp0VSyCMhgt0LSXRsp3o0yE8MCVA+ixiAWNv9Kj+HRJQDWI5sVFj8xMDPPPOMWJyMxyRj1N1nR48f19oRcF4MjGn8KZev8+Qz8SgNRMEfuMccrwcnOndO5wy2Vw03VbUZ5Kq4NzGHqeYuFoNsqmRa0xqbqYsT0qz2mD/YkNAXA9awAMxS0W64+Sa76dabVRkH+QqCFy+dn5m3Z59+VngInz0xPi4QHW3tkKjNL/tNjKOsVZRkkv4xDR+jbA77AiyHv3uyhvdw7+7buT8lv0v3imxRWuua8eXcZyzB4cD2Csj8Nuu2c/tW6+kqWXlu1vp7ewT8gumFiqVAlmMOnSnPNf2bz/bm8l7RJj9QAGt4r1frq3piITDduVfei3+EhIjvY8UorCP88CiHRWJhcnpK5y7Y1eCqIQHYz+7bZ8/uO2BT07OqiOztG7DzY+NG83SSQMVi3g4dfEEyti4fxvWdUe7JLnDKREdoav/+979X/pQaywqHDLJe7UC+4zsudeLrned/6KGH7DWveY0qFFhHYAusVQf+GTcHwfl8T8w52ZFxCHhaIAMCYOucitIq2CmBwwKvs/J3WKu879zZUVW+iX1frajShrGEee1Va1R2aW20wpkliWTZASEO+slrRQSQxEiI//jyOZLPFYkq/I39wRqjgoJng9hBIinxG295c0v6h0tVBfktyUPQMbumzICAZ5gEsdQgdKJn4UDugikdhNrRTdaOijIeYmlHzRkF6rFhEAxlPg/2jxzjqKMWbhiWNdeJrJiAiOswdgCbAcfh4HVocFMexWX6euhsTPnKCoBNhgdhcSaO4B1NPTKuGEkOWwDYVLZgWXVLr9mhw0fCAdxoGQfbDGwIZRFCB93Q/AJnuKUM2yxgeCYvxjrZFzGAxFyvaTI8yOf1+WzaepE5gQ2xVLE6ZecwXqTBuJK9dyc5ZDQD04rrapOmUwokYQQqiE+nbXp+Xo63V+g4E1wADxqYlLHAmteGxbFNyagwhmUa2y3BQg0NF5gzvqTJyPxigLm/ZNqOnzlnJ8+NWaVhlu+k+SJNlILTiqNPGSfG+cmn96hhBAaWYIANm6MDb6Wig5SDlkMCbS08rL5VgwIrvbOvdApjAwE2CgaJw5bPQV+PRYuxhp1LgEK5KYE2GSEOnvZydthKDrZiyDi0uAb3xIHJxsrnCtKiIrMk9jmdlMsV6x/os6uu2q6NwqYSe53sn9g1oTRcB5ucr5DlklOvxmGBbQgAwvqTMSH7Hku9nalN+SWJCeZTej4RnHFDwGeo/OUy7DA3AGJJS1YngOMOZrvBc2PqsjNKoCCnw+FWKMgh9MOfA9obZHIIUSrF9bk3B7O9pEcs8ESHHXnuoP3D3/59AJh19sICCKC9l6biHHkGmjVCEwrYVLuu3qlGRMzpb/7mb9rI2pEoZVRTuS3zPDc/G5p9YHBjRQJOi0rEswUbPXvR/vRP/swmxy9YLpmw/s6CzYyft45a2V5+yw12w87toVFaed6qczPWqCyKkY12Hwf1YqWmKoOQ+GksA9iwr9GhRPsakEcANaVxVFt4w8dmwiqWsiV08KmEwMhjA+juSzZRDMiUpEW4lifGfE45ZBUgXYFC7UHRpUCIArrIcrgSgH0lMMl7H7xUANYezF0WZAo4yHIJUPtrPOC8PKzjEAoNWlZ0ycROcQB7uRlt6DquZBCHbBwrSrRZBwKYl+g5EBwAypV0fjRbArD1ZkoJYafQNAN9yM6iDa5fq6aOp06dFhMFu085+fCaNXLm2XMAEnnYe4CDlIgRPHIWwr5utgxoKF1dtMTCvA0UMrZj3bBtWdVrg8WM9RaSat7YP9hr6XzWMsgaZfOWzpcsmy9ZksC91WHpQqfOg2R93rKJqqUaZTl5ExOzNjlbs6NnZ+3bD++xC+WEJTr7bI4kKX0VOppWzaRtqavHNu+4WtrJc+MXbWl2xm697jr76Ec+pAB1cZESeWA61m3gi1HJpOAZhyUVSgzdXjDnnuRiDFxv1xODfqZjQ3gPf+dvblPcVvk1/Pd8bjvwHdYHbPPQBdtBcz6/PcHj4IoDAc6a0zklsC4wmtz+ch6wvzhPKLkfv3BBlSEwF/c88aRK43h2SuFlX7MhqPTyU3fyWIfYLFWnmNm9995rP37sMXv44Yc1hr/9279tW7dvk53CjvL5Lh/izAsHa9RvIzYeZvxC4jNt/d1ddv/X/8X2PfmEbVq7Wk2fqrMzViN5WOoUPIpef0c6a7liSdViJPcoJb4wNirmUG//kFWrwRl0PVfu3SUhag0PNMKek6YqtltNt1KWK3UKJAP0wxnu6esxOrajh4vmNzaYsxJ7yxj+8KGH7MzpMxp3lbcbflxIWoiscAmIfSU74AD2lSREBK7E5oKXJgmc+QOzRs5wPD+d9e9s4HbAuB2YJujGRjiA5bbKn8Wf56VsGCuY8uF2+3upvfXEO9ds//LPYG/yfk8esXYEzqvfQ1Lrj7OYZ2kvrRcQ1kGPmiWxEWkCiz9HwA9od+78mA0Pr1Zyg6/lChUZ7EACieJxMaF+eQkR7mNxATAzaZ/5zB/b+vVrBaJ9+vd/z06dPmOFUk8AzaPd4KcHIXyutK47O+WHMZf4G54wR44Jv5heIDCTWWOUswOqoFV6buy81vTOXVfL/yBoJmjiejfddJNAFvYegDZrQAF6lARjvNDUJkD3JtVar7C9ItEAXyWTClIiJGrGJ4JPSlKLswjbgI/JF74lMQBxEO/nbBCwq6Z0aNyXBAhjz9TkMDLPiTsA37keTdQIdCX7h7Z7sSQ26+xc0MmemZ23g0eOWK5A06cx2ReaSyEZg88Z/LM5MbE5+4YHB+3Igf1qYodO/Kd/71MCTki4Ari7BrYH/SIxRABbcwTzj+eMpff0sbnnta+RhIjPEz4cc5HP5gPbDVtHNUTUuAVMwTf2BCI/ISZs3LjR1q1dI8YoAI1k4+gzERM+8lNh76VJcIYY53KJzpfyX4JtpepxxXqE38XalAgsY++0/iOI7a+RJnykSLqdbvexPOlyRf9JFWTIkkTJEkfR2zb6lQBsBfM4h7WqFTqa1p0x271xZBnAJsHJWnKfHh+bvaeeUbHJG2znQEAIzFvWN2QySYkkE/IB+HYAG9mQfD5j6QzVLAHEBihDfoimgn0DQzY+OWv3P/BDW6y17OaXvcIypV7r7B+0f/zK1+wnz+wT+5oqsnwJ/Vb8srRA49gNQNcjNuVbPWGitB4gMufR69/wBgFEp0fP2fjsnHqP6Alci723VzEf9sATv+xnVRAsLuo8ojIAADtHQ1qIVkhnAaBls3bi1Ekxrx986CH7zd/+LTUuZJwAqUbPjcpOsP4FvHWFfkuMMeeJA9b8t/sCXFcsc4hwUZqM+6X/yrNPPGH3f+tbIlHcfMMN9isf+ZC9cGC/fePr/2KnTxwXuMnr8lSjG2SyQmycV7VWOmMvu+ceu+Fld5hl0pbv7rb9hw7armuvC0zQ+UX1XCEhBduXPU+5f1cPBDKzk2dOq8oG+4C9ocLswrnz1kdj78kpxWEQsijdX7tmjewH+3b8AgBcr5KGe/ftU6IQbCRI/8zL5hJPs/enpiZtYX5Wz/fe97zLbrvlZgH3F7Gt9AKIVWGRhxMbhJMcDt/gJS5XKjm3qO+sigGdGYFMqPMPacv5BZEtdF5IrjMb/fOVGC00NY09N4QjBQa9+wBORmDeeAbAa9YH/iBrBw11zl9kIzpSWTuJZFvU1GYcOWfV4DYCeviS/nvwA18bNLadm5yy40eOyI7SGwRiHoCfiJPMV2wcDBbA83llG2uRcwkAG8Yq69oTDMEfCE3sOfcgKQ6NrLYbb7nJBlYNCstiX1GtMDc9Jwb27t277cL5MTt88KCdOnHSxkbPCRdA2mqZ4apKuyAeJmwKnyRqYKuiAF8cEinnXJT0Yy0g2cW9OUDNPuA8Y8whj/A3r9Bm3gT8x94Zklm0pq0ZHrK+7i4bGz1tO6/abjVInM2GGNLcC3ud93G2ew8zzi3XXnZA1/0o/iaZ05goxb8WwzzOI2PNdefwK2IPGsdseFbOA3BMejAoEZLLxqbWCRHRkJPErh0/ecq+9e377cL4hABsmNjzC2Vbu3ad5qbVatj5c6OqvMLXYr2y/tS7BZ8h/puKGM4qxupXf/UjVihASMlZWY2Og/1zYoufgzyzS+F5fMYz33///XbHHXfIviomjhUJrFle59V7wv6KxeWm627fHO/Bp+AIotGiYgNnwtN7plIJgDoksEgOBewnWQYuJ1AZVjZtv9IhnuD1VGf6Wc7cBH33IFWiPRs14V0KGrmzIBEdYkDGDXusODXaBR8X7p+kHfuYJCjEx8TH3vRG8DY17KsAxDGYyZTA7IXFisBYifUTsMOSjo4R7C3w4gILPuju62BlR4g5TTPHqLXDAwYgJzCUyXKo5L5Rty6JvvvCo1FjYLQIBFO35cAAIcgFkA36KS0xsAGwOYABZumYTVZH7G/p5Last7s7NPvr6JDhwmDhQGYxMDQ65NAqACjQgfyipCj8HjMZ5EZoNFnVQsd5xRjzmWy8MpR9tFGTGavWA/Udh0ylKMh5sJHi+3iOXCZlg/19QcuzVhU7DudaDEgcOKj0ka3L+7whpTf58UUEe9RLYXDAZghuIpsBuio+lNhjlEDAPqSEUXrlMORhrieUcEDWpFKtWQImda2hz0MiBcOpZ8HQMdaptMrGDhw6atOLFVtqJTRmON5yQDMZafTd+XOvkOF76pmn7dHHfiwHndJMdM/QjgI85r5x/KVdk0iIoX3szCmVbbK42XgsSowTGxfjhvPMa72kkcMICRGyoGwkwHOuy33QSMadDJWgwrqJ5UGMLX+HwY0R4FAiQdGoMWfBMWTwSBBwva1bt9htt98a9MOUfaqq7FTzEjPHHDxIZdQkteO6fjQlCDIhfHOAcXixMnUoKDERdLEBsNknGAsv4+S+PVDnWdyJcgfPHWIveSJwqcUutowhn+EHN9fBiPLTy44ZJ/YCXxhtHshLbzzo4tDAkLihYjwcwObfbmxIZj39+JP2T1/4ogxU6ITI/gvP7skI9hGHIIcGQSjd6pnft771F+3HDz+sPfqJT3zCevt7o8b0ks0uzGueSIy5nhjzw3ipuaZ06bJ2YWza/uiP/tiWyovWASABI6rVsGRzyTrTHXbz7h22cfWgOrvPjJ+z+vyMdeZoPht001upnCpO2DMBmKaoO1ShCMTWv2NTx2XwOlaUoJFtGVuizA1JEZzoZRA7MLFbyKrEoaHUmj3ijZlYk7BDPKHRzjJifhxAvjSI8uDqfwWADevYNeXaARb/zEuBl/bXhPyism+XxXh+GojNu5BDCCXAIfiMxFEdzHw2Ngb7KOBSB24IFnGcVPoGkAqATUNQOWUBmCWu5UDGeYeVRxoyVSraEoBRIW/dw6us3pGwE8dP2vr1G5TNHp+YsFXDw7HyJmcDfb1WJkFIp2UOdOYKPVixsRuWZa1Xy2YLszbS22k7N4zYut6iDRRTtqo7a8V80vpX9VpHJmVJHKps3jJ5dCDR089arZm2XOeQbEtHfcbSzXnLNOatukA5/bzNLDTs+eMX7Xs/3mcnp6pWy3bZAg3qEiYZEessWbWz23Zdf6NKyc8eOWp1ShuzGfv4r37Ert55lQDsTA6nNDgrmledN5xDNenQMqJeMuuMCGc5e/Ze2fjY/NadVQfWHDx2u+Dr1oETBwL9dZ5t5/wPtiI4cNgWd1z46QCk28FL1yc6v8wx56g3bwSI4r5gEOh7elqsSBwvnHrYAd68TEFpPjT09Xvn2ZQIBNyiJ4cqjDL24Q9/WOX8f/Inf6KzA4Dmzb/4Ftu5e5dsGvaV+3dml4OpAEEwS7kXZ/mE9ZuyZKtpf/zpT1kuYXbNjm362VvIqyQahujZs6MCCEbHLijYR8qksoTjD/OIEse8JEZaFhjV3KeY7BHAxgcAsHJWmZgnamgazgkSbOMwhpJpPSvN63DcO7sD4EhQy/Pzxdz39vTo7L3va18Xkwl/KJNMLzd3dNaHM5Z+lv2v6otLE3iXSIiEEkSk4sK5il3wM9LZJu1rT854TCZzjnmw6793YoE3HHeGmN/3i2yc69vEX7Y/U9DQfjGAdjlDuGyv22QGPHFWIPEAACAASURBVBGTznKWpXVOe68I+UmLi8sVZL432A+cmyREeD99ZE6cOiX95PPnxqy/f1CaoTRxRL9xBdCLoHVkrC73OolqwYGBfnkJEfllmbS95S1vst/6rf9k9fqSffGL/2j3f/fbSnykM/jSoSrCAzYfZ37Hc7SD8x5EaY/V63b65HGxeyE5EJiwT66/4Qbbtn2behAgH4I+NvexcdMmyT/gw+FzIhvAvufv+kx8XOktCw3T+Y4/x+ezn/CVnIQA0CwNaOsI7LHakpo/SlOS/gHVikp0KZPl/d7gDbIBoAD+OLaFCoQggUhDqbrAY+YIYDs0NguVISQQCKrRhlYT61bLOnt6bXGpYfOLFTtw4HkBedl8QX0zvvfA9wVO3XjTjfIRWM80DUbejmv39nRL1mrvk0/Yq1/5Su2NP/qDP5RtIygEwPaeJL4vWVc8j8AKysGrgM9Brob9hOQCfjxNHHkNNo11dvLkKSU9G7WGGjw5gM2zLdWriuNCIjEEqcQdA/19kj3hJwA2hB8SIZKripUiAfAMjMp2m+Fxo+8l37/t+yiQNSifDvPt/ooD2PxupbIsNpnVbLisgVclhP9u3/u+N3+q/SJgJ3lzBQD7cj6VX5d9RyzQpMw+2bSebIftEoBdtyISIM3QNNSTgg5gE7tBHmMvUHem9qEKwMNPrUcAM3SoUx0q24d93WxQup8VazCThZCFL9oR5D+SaLDP2qqhEcsXu+2Bhx6xJ57ea2s3bbcbb7vDapaybGePfet7P7Annn5W5K3+oRFLZkoiM2nOVN2TCs0NUwFYgWVYpq9ObUmyB+zR9/3S+0UQ4+yZID5q05jGhgCucmZ69ZU3VWQcsCfYCGzA4eeft8mzZ214YEB7jKQWINx3vnu/3XHny7XPAGnf9e53i5AFA5Ymjvz00vwZ5B6Q84iV2swXn8eed2kC/u6kKk8+s2amxi/aI9/7gX3jX76m+PH1r3+dveOdb7P5BRrbhvJ5kr4CuKYBN2csmUiqOVp3V5etWj1iyXzBOvv7rNpq2vGzZ0VIyxZL1tnZFRiRyYxt37LVzp85oz20YcN6+XOnz5y2zp5um6uUVakBeAmAijjloedfsJmJKfk7+MLsc/Ydesww+rEl2DMSgAD72Ngqdg6fOpsTIO6x44033WDnzp2VTMLLX3a7veH1r7XOUlE+N3Otin1VoAXmtXo/KUEYSyCI2fx8j0knaWB736/lXlyh+R02l7lhDZCg5YxTgo1qA6pgVXEVKptZ66G/WDFUti+FapV2Jj0EC5LA2GTsIGQpJESYvzOjozYxNavPhKyFveO1XNvZwJLpinJe7ofi0+H/bNm40dKWsMnxccXwVPdIPqFlwjkYc28SjZwFax8wlabDrFMSoCTQmR9nPAfyRuxHFvtpMc9oYF9/0w3aV4Cyazest3Xr1tvz+5+3WjUwl5/8yRP2wnPPSS5PeT3wNkDVyMiV5JESXpGkkkyqKok1wXiop0hkYHtFBNIa+IXsPfxeaUaLnId+PL5YchnsJ97nPli3kC1r6I/PztjakdW2cd1a6yrm7eihF2zLpg2qSIC85422fcydMe+xgie1nOAikiiEwriGWRsuL8szUK1FhbeINmbCMMCiHAzW+Y+kFXrY+MezoQEzC9Z7LnHedtHEE3LdxJR9/8Ef2vxCRVJp5UpNfQG3bt2mNTU+Pqa9UK0uCU/CjmIrvPcXazrgdVTmh+rLd77z7SICgHvN0N8OHfXY04xnC4mBAAozDu2sc3yVp556SkmZ1WvWBIk/VTcF7X7Gk2f0/cB72+VuGS+P6TKQB5T4K+tM94bsYqVTeUcjUJp3oslPIqSjw6YmJyUdyPtIRlIbkUyHBBLxQHmxrH0ZEoQZq5bxD4J8KxOiuCNWoWIWKmCB4LnxeXmfJ3M8aeiVEH5OHzx4UAkbJax+7Q2vBxUSjb0MEMZMAlo2mrZQrgrA9YaEgNdMOnAcCzRLMwjJfCDSHQBpAFAcXoAmblxOh4S+KZcMGtGh6SDAeM06MSwRgRfbmAwneqQ04yuQyQoa1wS57QA2gCz3QEa5XqtGAFuKrAIx8GMBsN0ZohwGcEKdfdUYgGxwQ2zizu5eO3zkqI2NXQga2REIXiwHCQomkkWJZAn3yn3TnXsRUfI0OtShWYszsKXrqkx4YLoBqANgrx5aFbK9dRosBMYJwQf3EjR+g8ajSk8w7A1YNwVlP0OglpTT7eMKk4NuqUHLl/0F8E2jzMAG9hILxkrfNPdAKqRRD6BPrWkp7l86iXSYXQGwnYHdQKevsiT962YKsC5hHdm8NRNBOxdDvfuaa2z7jqtkPM5dGFPHYzUO4sBKWJD72LRJY8IhIScgmZK207mLF9SwwoMcjBHjwvMCmrKYYUdLmyeCyRxuODpnOQCQRCmVljWAuA6ZZgwp4Lc3hmQTc5gBznItDioOxPGxi9bb3avPYu0S9MBy2bx5kwBsjI8fKjjkyijH5goY9HwmJwB7GZyJmkDMJWtHm4wxJwul0qDATlZpkTrCL4mB7c0QXHea63lTg/aA3NezO/UYGpWjxTnn9zwr3565ci1wnpsvnlFAgConggSJM8U8A8p1GEPuKwD2hVAe1qZXNNDbZ498/yH7+j9/TQET7yHjxrpX1UM0phwglCEBLqFpjGNJ0PnL995rX/vqV7XeAbDprk1ia7GyGCoAKC0q5EL2Ln5747cAgiVtfHzGPv2p/6EkGHqkS4sL1lPIqwlOZWbShruLdu32TbZt7ZAllxasMT9tmVbdWjXYSGVbaiEBxOESmpqpkaOqRUhwWWBd4wQiH+La2FGmp9bqsKVExmoWtOBhX9M7gGRgNbK5eQ8gOJQJMZ3VgXelsQQHEOvj0mCpPWi7FBRZDoCESEbt58shJz/ld6F5r/PwwosvBcsdbLwsMCN9/8CkaH/v8v1dAv5ceo1AHAr7wv1dL8h3J4NLqxGZN7yMYyXADse22VSfAwGvUeqJqh4OZAHsyATAekU2qrNklWTCmrmsdQ4NWE36XzSbygkkQEsMvVKcZsCO+ZkZlQnCvm7BpONQr9dAe61FIgcAdqlmifK8bRrqt2u2rrfhrrQNdqZtdX/BSoWUFUoZdYxPU3aeylgilbN0hsx8zhqJgqUKOCFNSyxNWqoxbenGjNUrEcCerwnAfuipg3bo/JzNoYNdKNoCicvKgnVwvvUNCsAuT0/bc3v2WILzulK2W2+83l57zy/Yps0b1WiIsjocX8YJhghABIlNpFCCJFJgYbvz5A6js6A8sHNQGRtCMODlvt4srd0+YPuwGwITYpmwzyOfg7/AOLuvwOudjcF1nMnpmXgHGZy9inZqaF4UymCxM4C8nCHevI/zidLagy+8IF1AwBSS37CyXWeXoMI/g5+ymwSPueAIbtm61a699lpV+3zmM5/RGbZv3z676Zab7d4P/rKaHTqo6np17jQ6K8gZXs78Yqz3/OQn9u2vfc2sWhaA/aZ77raNI6vt0HPP2ezUtM4nmgwhVTa3WI4t92DaLlilDOOkZcksTWsCqMsuEkglhx08jHReTP5EBjC+nCpNmG9Kb1smxicJRrHXcxklntm6JJ/RE6VhDJ6VAOtMRnIsTz7xpH3vu9+1blh41ZUmNOGsDPu5/d+Xsx/LDOwrANish5DADMxXZ3ooyR61GtvBXz/zFGS1ydLw+/b78mQXQJAzlNxuBXAslj3HG2+3aSv/fhFKdllre2kCkPe6r6MkNyASYFMsl3QmoRirUYcZ3yQAmMjlhOQ+axwGNAEVYBDM68nJaYEKnZ3d8nOCfAIVPtHGJnimAKqGcil+AMK/tIQIY/vyO15mH/7wB6X4e/78qH32s39ms3N8VtIqVZJQgGJBNsPn3IF2AAXXzuQZ8S8I6vjCr4WtS4JphqZ/0Rc5cfKkWMswggmq5xbmFTzTZJD1SGMt5gcdyJffeWcAywCECZ4TFp89/I5xlO+Inix+ZWxqpaouSCMtpAFDI1DKYVn758bGBLYReEC+4R48aQd44c3IywtlgQ8A8SqDBbhptmRbaXSJ36/+HfTpSSatugQhqCpZPSXGsgUr9vTbo48/aefH8IO77czZUesbHFRyinMI2RQAxq6uTvm4kxMXbbC/XwFsdXHBnt/7jP3Cq14l8Or//cM/ClqVBKPJ1DKA7XOiPaN+Hw3NCbGEysyjzNMrX/Uqu/Hmm+yrX/1qLNWnBLhhRw4fETDFmHUDrEWNWzwmGNho8iqeWAo9ZgTeS5pvzq7euUNxGz4hsR0gNveoGIYKglgB6nvTz492/+dKAHYy9e/L1+LKDj2BllHs8LoXM7G18JcBbGe+efLLz8CXcqMArn8WAHsFXI93Fv0ibGqSimca4yWb1pvtsN2b1gjAzlFy3qhZTxxv+ehRQoS4IQEQheeEH0ylWSzNDqB4QpKRrD+ajJUKWWvU6XVBAz76ERUkIQKAzdyFJmmm0vjOrh7btn2nHT52yu771rdteqFqN9x6h2U7u231hi3WP7zG/uwvPiet9rGL01bqHZacpEB/sWjxbzIiQAEAwRKE2LFYrWjdA8Z96Fc+oqZnk+j0Ul0TATbOWuwD4DX2BDvplaZuy7GBfBPbcU5Ojo5aPa4ntPDZLwcPH7K169dJ4oKqiv/9P/9nSa3gG2AJOe+ZE67JPnOwjmdwu8+YcA/YWa8YwR6zbrk/+QB7nrXvf+M7dmF0zIqlgr3n/e+xW+64zU6PnrZiV0mJYGJK/CSATOxMNpUR4QimLp8xOzNtE9NTlu0s2dP7D9jIxg124vQZ27FjZ2iYXG9ZuiNpc1NT6ucCEQHZjbGLF1Q130qn9KzIR3QVS1bM5W3fM89aot60Z/c8befPjooUyLWwf4BPnCc8K/NBQppENfEYfijAORXUMMAZ502bNuJE25kzp+3WW26y973nXfKfwECY33S+oAQFPriqOVKhSl0kPDMlEFnuLgMGlrMcFrRMuA2+JPE4NpZYi3GmCocEKetaDULVDDm8OfTDoY9LiAuJPVk77qNi2zS3kRDH8/I7Podr47vx1dPXZ9VaWKdgFGBEfDuI6n27YH3yO+Yd4pxLnS7OzVkumbIizcpjZTzxRmi6OSf2O/aTdZQvYM+Rt1iQr0USRSQScDDwH2KLyGLFL1ZSUFycprTjYWDfcvuttnrNiOJ25Fchlo6fH1cVETacZrsXzp+XFvbc9ExIaACotgHYLuWp+InGeLNzSqZo7KgsBauLfiR7hL1M00nuTVXrUQ1AeuXIX1RC9ThfLi8aGiUHe0+vOBrKdxcLArBz6aT1dncK1AY49Z5kjrPIJ0kklomnjLmDu743+TxnGssuxl45jAFr2pni2G+kIXmtxwPC8fAD8LfAo6ZmtV45x+j5wvwAzHLmgq2RnH/iqaft7Lkxm5mlVwRyxE3r6xsIPky9qgosqvBFgI0N5b0JJc8XsBWzxXLQqL7zzjvsxhuvt450ypYgyuTyGl9PLHPfXsXZTmbk356EwaZcd8MNilsVByCdFpN7fEY789rtl5NrHMfJ5oJCA/OALyBZSe6jgjpE8At5DhJnIhnkclpTA/0DARQH14K8nAya9Pg9iyJ1BskPB7DFeJfkywr5xCVFathuYupI6uHevCKmverFSbs8/5EjR5YxvsRHXvfaFsAnwPICzGg17cssA9iwU5VJ5XAiqw8zuiMRdTRhHVTEQvHmEjARyKxwiApUgKYfu3EDTmEk5UKLuEepN2Umobs8BgldOYBbNJfQtcbJ5frKKquZTNBeCw0ewwGNQDoaRPxdGrw4aXWyUoFJxCSNjY3ZyMgaUdAp3VtYWNTBmi0UbXBo2PbtP2AXL07a/GJZAQH3iV42enZsKJ4diQ0MsLJt83PSAONgp/llAJFXgGx1hKa8gu7HSJ2kkuoejgPH80Hbx5ABYKv8kcO+IxmbZKKdFJ5BEhPKZoTMjjds4p4AvhfRaqKxh8rsAzi27IixCGOBqMo1c3RSbykzJgeehZ/mAA+NiOiMqr6cUQM7UyhK72x6oWJP7N1v6ULJ6hyHqYykFQDLKYUBGC6Uinbu/HmVX+IowGbB4BEEY3RhrGEccMJd7gNgCfkQAgdn6vCsAKfOxvNA1Jm/yvDFciE2OZ+pjH/UUXKAhc3GZ3F4+UHm5bm8VhrYXT0qv8GxUCkqLGGVgtN1OG1r1oayK401ukj/pnEW2HqhGSdBFZvSdZScHeYMDvaMZ41Yg1wbAyGDrHJTmiKEzY1BUNKjLUPm5Tj+Hg+G3fmS0SLjzPzF8mkMgYITzW9TrCaykA6Q814/aFivJAG4rgfQsOXbmygwL85yc01xB6PWDK+2737z23b/t74dmvzIYSnLWWGsnf0m0KxUVEUDCQfKcslAv/ENb7DHfvQjgWAA2DALYAgBtsHICqV+VdkSno/xVLAfD2QA7ImJGfuD//FHArLU0Z2MPzr8jZoV00lbmpu0LWtW2Y07NtvGVb1mizM2e+GspRo1aVOen6RJmlcuUGIVm81SVSHwmrA9IekQgdGA2wKBaHhrVm50qMEaDjvsa6pYyhyYYji2pKFNRQvBGiC2l3uGBAKagVCFw6HtwIgHbPy8FADxYEqvj9pzLxVguTPwkgGY2OWAwy8OAttBbM/+vtQ1AAFeKkC7FJS/3DU4/PzLmVhKxoVSB7HWVBruPQXi7x3Axrn19Y4NCx3Ql6xJFUwEvXB4ayRBSyVJiDQJ6lYN6Kybm6NDebcCCoIbWCh8Fg4MDLt8Jms1HLRq1dLNhmWadWsBECL7QZ+Feksa2NvXDdv1OzfZYClp/aWUrRnqss5i2jjtspSL5QrWTFCFRPIiZ5l0zhKpTsuU1obkY33aWksT+tmszqtD+dR0xQ6dmLAn9h+3A6cnbaaVsY7efptPJGxsfsaSXd3WLHXb7utvsHTL7Mkf/8g6OK+XaDpZsfe86x12xx0vU6AaKjkCKMe6gaGhSqJYoeQVUwJWIpDkVR5oSGMfsBuc815d4ZUc2BexZ9R0pyUbiW0Krw+NwgQeRPsnFoRYtAE8l5SIyqNjE5EIhPH5fHkSpR1gF6sw/k8a+SpjzGrdUMUDQ+v8uXOyjUcOH7aTx0/IbuCcSa8N9iF2L5ddZr66ndUZEstHsXnozW3cHBKwaG8iIyI2ChrfxaK9+z3vsVtvvVW2i3OCNct4ic3CXJ0f05jCYObeKAvnvP+bv/qcnTx00DaMDNvuq7bZG15zt/V3ddmzT+9REESVwZnR83b2HN9jy+MvqSs0TUnKZPKSGuEs1rkYHVrGQsmHqLerPaImPCHZGZJHHZYvdcquKYGD7wZwkIYJmlNgCzgIiAmhYP26dYH5UurUte+77xv2xGOPL7OF3UYvA8XqsHb56ozlPX+FJBcrg7ngjGXOlCCNTWk8EeygQzuDk7Fm/FkjzjZpt6nL4LSk6kLFnp9xDlr5eS32SAyq3Ea/KEEnybrwdSV7p30Xz3fGjjFl7Um+KAbtzrr2QMUBX4J7BQidnXouwGkCGAgWzD2sa+Y1yMOkVVHGehD474B1gPNQAo4JQ4f5dOcr/4vnkD8L6/pjH/01+UY/euSH9v3vPyB24czMlHrKFIrcU9hDfJ50lpFeyufVMwRpDbcn+Fzc91J1STaCwBkmsWTfYrUYdwNIwD5hDbJuSSDBiIZ5Q7NG2HJnz43q57vf914bGh6WPAeWDeAFiTIROeoN+dPcA2X1BJqqfVNykyrOpFUWKupzA3DNSQj5BFkgktFEnYCUXsXAHPBsQcKu16Ynp62ysKhzhueHmYgPoh4daiTfVBDP+srmszYxNSkSD83DkrCTGi2rNBP25NN77fTZUVuzdp1ke9BmpTpS7KpmQ58JYI2fROk+rDpiIz5j7PRJe+Ur7hRQ9Qe//wfa49h2mJ6+lrVvxNRakRMiBuC1xCJiJ6bT9sY3vcl27d5lf/f3/yD/jXUFYH/44OGQLKouWQ8yiPgl8oka6q+gmMxlRNScs7bcu4i9Ozy0ylYPDytmnJ8LercC2i00yXaM2f1m1oAzpfmd9m4szfLkpfZnK1SOXiqhJgElgbqekI8SH6GtXKxMCD/xy0IyFR8jUg1i9cYKgB11SS7xlCBZIB/Jz5XPerGX4/d/Od+HSJb/NatlK6VMDOzdm9darlVTP5eOes36uroCgxW/hv5E9Zr8GxLPajieSIVKWR2woWEe1dGyaakAFhEjL1Vh5y3o35305MhnLJNhjcCcC0DGuXPnLZnK2C2332GVesu++NWv25kLkzY+PW+veNXd1js4ZKWuHlu/caN94QtfsBeOnrRyK2utJHYsNnMUOJRVbI30AfE190eF2+ziog2tWW2/9tGP2bkLJGZnrSzZ0mCrWIcAVnx75aknHj0uYi8wX8Q1z+/bZwf27LHeKDvAWNPwFL8BPVvsxoEDB+z3Pv0pnWtIi7B3VYHUagpQxDcE2HGgSXYgJjBl+2N1ANdm7bIP8IfwL77xz1+3I/tesFK+aPVm3d73gV+yV9z183by3BlbYLw5p1tNO332jCF5h4zHyNBq2QvuH/AVm8Y5lSkUROjq6uuXLcKG0+Cvu9jFIWjj58/LXhKXsucOHzlsS426ZeghNDmlJq69Xd3ao0iWDPT02E9+/JidPnFSsiL0cOIM58slMRhL7C9fxL+lUqfO/L3798n+0tCZXlCw+GGa3nD9dfbud75TmrlgLYCAizS5l4QpLMoAGuPTYaMUk8F2ba888har8dzH/+TLCWvEhfRA4L/BpASERVkGwHtAMelHc2YipZoCRKUqLTC4OR+djMGcOTDqvgD2DAmR0A+gYr39g3ZhYnJZe5k9j60NBLeQ7GPNgB+xPj2hIp1qEqSzs7YaBvzYmNjX2P/y/EKUFAn9FlR5l80IK/EG2ZLcAYCn/1y5rPFa9jnY5zp/LJAsAO3TKbvuxhts97W7bXB4SCAsTHmwC5LQGncq6i5csO9++zs2MU7SJICRwbcJxAz8PB9v4Um12jIxkLjcNbI99iR5Sz8U3huS4sEfZA85W5hY2JnGgKDewBI7NbxqyOZmpgw+NMUyWyHUVMp2ze6rhYWB0blMqZP3lNiJnyWzFpv78RyMB3sQv8CBbeaKv4E1gV2Bg/FsqmSjGXFfkCPifh0I5f6FT9SaViqWVN3UP9iveVfcmcsqgbJ523Z74sk99sijj9vZ0TFbv2GzKqqJG8GJNm3eIDxLccaRo0rMcS/4cmCaIXmMwoRp3/C8O3ZeZa985c+r0iuPDEomxJy8h3tqB7AZb9Y3z41dcH+WCgA1cuQZqJBE6m1xUf4Vn4+viJ/FOLDmlxMPkVTJ54nQGNUN2IeKFyTLGRpr4hsAYiP3KwmdfEHYELZEigFIRXHvnIPVaiCczi8E5QHWvHx20+8YdylYxJ5AShpC+iVmivs3EDshpAXGPDgb94Efx5piDPhv/EPuHawq8cF77haAjWYrzgTMa+m+KqhBZmJJxlQlgjCG0feNDGw1kkgEJilMwKBJTelaYP8qo4SuSZQNkdSFWH/BsPDd3VkUsKosCFrAgFds9lIp6F8nAMUW5IiiR8rgKUiMDqIY39lQ5kopRFj4QY9Rwvpxw7ojIadLDSNC9p1SAQDtJ5/aY2VKbeqUD8NkaiibDDDNJHB/TCCTOjcXJBYktUIHbTHYoowI2XExW0KBHMAA991VKgaAPYqhAx6ERmUpAXuAdN2dnWKd44TwjGKIwAKJ5Vg4lD4nsAVhpkhvNwI84RlDVlLBEoFfDP4YY7LyElCPZYRsxKU652PDEk2YeWnLZ0NzTaQP6omkJTJ5O3zqrI1NzdlMuRKaSWVzoXwUEf5WQwB1d1fQlRbDBBbc7JyCCg6aTVs2W6mrW6/HIKK3SQaSwIFM+sDgKm1SZXiiJjOLmU3IxqO5IKwbNhhgCZtAn8UBGQ9NzzrB1vaFzpogyGFTcwAFpzwvKRE5OROTAoCZX9YEBlDNeBYXJV+CSP/adWvV7IKEBffBJiWgCawvGnoG9qJK09VJOzj0GC+6twpgpiw1ZpiCJphpnKrlstY6m5PgzrW3HKTnOt6UwktS+J0bNJW6dST1fNwDiQT+jvPB35xZw1pgrMi28zeejXFUUygajEZ2NddgjDwJ4Ox1B56cwY1x4b4AYr74t39vT/3kCR3GGD/mj0BFDfaiIXI5CAyw9IVTSRl9GjQ98vDDMkSf+M3fFFgN6EOgJYYOwTRNHNG9LHVqXianJtSwSMF8GsmZKfvcX3zOpiamIQqIrcD6D2B23bKpllXnJmxtX6fdecMu27a632rTF21xclxzV02k5IQpS5rgvRwkZdksLJ3slcrkAiObn2rqWEPrumXlessa1qFSTgFBzaac8kW08GPjR8IibF6CoJI9FcEmMY+R/I+yNO0AyaVgSTsAswwYu07Z5aKj+Lt2UNxftgJQM75BvuFn+fJ74LXOUlouB24DqtoBnnYw/NLPCCWnIeO/8vViMN0BpBCfrTA7BWqmUja4bp0OcRgP0tiEyQCIwD2KaMjcNa2FDWVt09AIXciBPusZGLTRszTCWVKDRpgl2F7WIckH2EOwZbhmmr4L2OylsjUri9bRWrJis2WFhSUrNOt249Xb7Oqtay3TWrSh/qJtWLdKZbsk5/IFmhgV1fG82aICI2O5DFn3vFm6FDTtrGypJHpxi2b1is1NTtvYuQmjH8oDP3zKnjsxbtVst013pG2SNYqTgE0pddtNt95mjfqS7d3zlM3PTFsxl5W2bCmfs9/4+K8LWCGYxUmGcq9EEOcCGn1iCAZWJrZEoJd3LVdjrhCUSN4g2RFZAqEyKTiFwQFhnrF5zmD2hAOfIz3EWCGitRGBSAHYAgtWEnfYDLfT7YkRd6g9Sch/OxDJ+SUALdGhPgvYnwP796uhEZqFNLWhugrb5LZMjGvKCGOvDp67HSBdTpBkMvay2283GpzBROb+UHeFpgAAIABJREFU/uqv/sq++c1vqskSZzIMiHXr19vL7rzDrt69yzJojpqJFc55fOb0aQW9lPaT7Ozv6bVHH3nYvvLFL9jV2zba/PSkffzjvy6Q58Tx42IBrRpaZU/t2WN79jxjq4bQCUyJ4YEWLeM3Pn5Bz9tV6tLfOM/Qr6SiggQ8QZ8CcTVrrtjiYnAigxwb4EUIaiZhoMBOBXwjqEJrPp0S64cgqas7MGAYL84ukj0A2Mwb1+Nc/clPHrcnnnhCgZBsgxrDzChgJkCC8U/yQAmNpRAw8X6AOj7DNfhfygb9e47lz2KtwmtYF26rHOz2wJT1xzO1ryUHmZ0B4+Xr7fZ35dNbBjEAX86BFgfh3AY6i5rz0qsZHITDnI1PTi4DJu2Jaq+K8mQQ/836JcByJjbAcQhI20fopRipbmXjzwj8uWSckg+xEQ/3TNC+detW++hHP6q1tWfPU/boo4/axMRFvc73qCQD0JkmYZNOC1hlzHkPchfYZZL0gFKc8/g7+Cv4byEYOWc7duxYrqKbvDihRAnBNM22uC5r7GUvv0PABuXuyIvgR54fv2C/8VufsB4q4wDx6w1VUAJMcajiT0FygalczGasB+YpxwZyefTOsYRNTc5aPl9UQh0/nkT1AoB6y2xqBpJKWVIeoIisBeILSCUjIyM6K9AwVTNE9jvMp1xejLxSLmN5kqV1WM6QBhaV3ManJvHd7EhbprPLZpfqYl5ClsGnwaefm5vXeFG+zThiw/gb886/YfZREbKqr8dOHHzeXvfqVwuk+r1P/o6V5xdVEYhdUqqSRrQ0WAOMUSVDQ7JbJHg5MzhGAdd5/Vvf9nZbv2GDffWr/2ytVkJrDRtHyT02lLljHwOQqt+QdDtDUjSAL96kPMQ/4StIypE86OnuEVDEe2WTysi0kOQkJgvguvZqZCLybg/oSc74nvK9IZ3yTIj9/Gv5zIi/WAbAo2au/7dsY4MzLyUfQXVonkzTvQeNbU+wKjkuJ2SlOgNWb5P+EldIwrnv/1IWC+8L3yPdrFtPPm2bhvtt7UCPpRtLVp6etKG+bsuo31SoTibxwE+NbDJttVTeGsm0WLZU1hJfQlJifdPviKpa4k4qLzgDOOuxKV3dXZbPp6yQoZEmWqsZe/THP9aa2X39TdY/st4WG0n71B9/1uaqTevqGbAtW7bZ1Vdt17obWdVvj+15xv7uvges2pER2CnpTBJqVMQSK9KDKUH/kaZ8YQgeL//5n7d7Xvc6e+qZZ9R7ir2GFAHJGQeoWCMiv7X1DXAmoieRiGNmJidt/1N77OLYmGKonTt22lXbtyvBzF7BfmE7Xvf619trXvdaxR4kkWBpw7bE9+1ftUrrbakWQBPsAOvAq1aJNeizorJ3pFAWy9o7933963bs8FG7cPacDfQN2OnRM/aWd7zNSr3ddvLsadtxzS7JPJw8fcoefuQRu/POO7X/Nqxbr7iJ5uHnL1y0WqJDfVeILwGosY0staHBAfkL+KQ92jPJQOaLBLPR0bO2+9prJeUpGZS5eb0fDVr8sKOHDttz+/YpLhs9cyY0rae/QjqjRtSsf/byjddca4cOHlQsOLx6WMA6MSFJeMA2JExp+njXq+8yGO7gCCGuDFVqYA/cFLaPazIP/OR8YFswl+x16drSl0ZM6iBZx94GKAz7f6WJndj20b9jXRD38Q1m4++HPMA114wEaVK++G/ic9YRIBdnLp/vsSSfyb3v379fuAN93lifqA9whjL3TqDjHiA7CkfqgcCRFgYBdkDyUg3RiRnMDCY25xZxx8LMrNjPJB/AswSuY9fAw2DLb1ivxA6VyCI4VpdEVoH45ZXL+EhgNJL6oHo/n1cC98abaOR4i84I1rIId9a0dWvX2tN7nrbpyUmbn54TObG6WFbDPeYBYihApMiNkEUiHhFIJEG/WklmESCWdFbwxRiIZOXEF68cASAWlpLTeiIhgoQGFQ+QNJh/+XokfNFXhrWdy9i2zZuUUEMxAelC5H+LhZxiDNa998rwBoKegPCqJ9YmvwO/0OshynSEfmQ8C3MCYO0+HHYFe8dP96OWtc0lm0QVJr5s0iYnJzQWQ0OrZAempkkyoySRtK/d9007dPS4sMGBVcM2PTOnOaH32lVKmFXt0KHDWoeMRSCHNiVt482NeY3Wbqsl/+iXf/kDVugsWooeBOmQ+GeuvOcG1wKjYQ1y7xBDPXnCGv7Od75jd99zT2giHyssuH+XecEGqCpBeEaQFmFcdH5HeU6B6ySRRWyp6VxmLEnsaw1B2gIPm1/QWg4NaLs0r8TMkAypVIPI4BJiIjrF/UpyhTXtRCbiMq++E1YGgRPiZlvCUPG+97egKgAVjNgjoVopy3aCv2LXiccSH3rtPaShxTgAwFZDM0uIVUwpPMEZzgU3xqCoJDuyVkLDxiAfgguAgwOIjVOsLsgCsMkgVAV4Bt1pWImUf4ZNUirk9B4ALx4IBjZgNQB2Qk0iYTyX5RRyfYwHr0ESAwcDXRmnxjPROJjupDDgTGL74cfC0kTGEgiMCmDw088+a4tlGsGERm0wIAgCQ3AQAmyxxGMziQBgJ62Oxi2sTRxDddwMYL5reZM9L6KJB+NGOjfxNbEJD9q5BCEE0zRbDB2j0YgKJSVMNM/AZiIw5R5hiXM6zMzPK9gEoJHBieCA61GxEFk0Ys/znNK+XtGgaTQTVmsGllSmwwReZ9NK9yuJ0Uymrd6RtYMnTtuFmXlbrDVVCs946fDJZ8UuXL9xg+aAQ5nAZFol3JRkdFlXb49KrDt7ekKpZ0dCBhyWNs4v+qV0ymXs0MnmIMVQcX0OLy8F8hIj5pTPAqhmTvhio2N0OLR4D69lzMik4nxzKMGk5pocRirpSqWUNeU1clw4bCJ4wjU4qLZu2yqj7nOLk+YNDcJGXGmGFJo5hsypEjzoxQPiAhq1A2+xyWONLCudlGvBKfJ780OWTc+/vaxOBiZmz1gT0giLZfbtwbWDzx4MMz4cCFyPn64HBtjt2VQHbhyU4hq8ls9xRqZnt4MPH3SZkCD48he+qFI118hX5pEywnivvt9IZAFgS0MrmbSrdu7QXNAYbfOWzfaxj31MpSwhaAnNN/giSYDjzf2K+VlZYYRjICcuTthf/vnnbHpyRgB2Khm6UoeGNi1LtJastjhjXemW7Vg/bDdsWW/DnXlrzE3Z1MRFa6QzViNppwAvJH9COSbJILNFMuMCQU1JPWwjryfRh62ERRX+HsrxKQkCwC7XGlapB8cd0JL9xF3BjJJMhqRF2GdoGYbw5lLQmv92YE0ByyVSHS8VFLX/nve0X9fBE/2Owys2+Xqpa7UHEZcDsJfZjJdc4HLA+b//jJ8OoLcD4P5vH5dmKmVFgnwCSdneupqC4jB1sEbhwDVacrKb7Dt0SnMZSxTz1jU0aD2DQzYxOSvwoF4pAy8LbMDZAAwRi4t5I5kCmItEVr1srcqCNNaLjYZ1VerWl07Zrm3rbduGIevKmQ0PdtnwUJ8ZLKpURuA15eLoffJN4iU02SIBiA76klmSrDda3vNmlPsulG1mYs5Gz0zYgw/vsYMnL1qj2Gez6YJNJ5K2mEnbAveXzdvNt91mzXpNzN3pqQlLk/SMjYPf9ou/aLfcdGM4t2NZGAE7652E4gJ63rFjvMfhDlBx3hIoSmtUTZOzywm7sK60KoM9iCWbznRRua2CaSqnAhNZgYQ61HvTkrpKK9V/oG39h+AnsaxN6euGveDOl68v2DgC3mBrN036ks8deE69OtAElHTIAmyJObEjgCEckMVPwefwUjW/d5c84BnXr10nBjYgG84hjClYXbBf8IvQHgb0wUmGublp22Z741vebFft2GELSH0gPYNcSS6vhArNlQiEH3zgAZu4cM7GzhyzN77+NfbWt71NSfRKtWKvuusu+/o37rMnnnzSivmibdy4ScHTAqyPqVk9B/afQJr1HpzTDit1doeG1CIe1JaZZvgXoUExlTr0iwrl5YA3OOUpfAQY+jjDJNOocslTNZATMO8a+QGI6hQQpYBV/lddARH39/0HHtC5zBxAJqCCAckBypuxI1TpsA4DkB50FMV0vVIX25/FyF3hNZ44YW75lk96CeDkds2Zd1zOQW9njLR/xEqCjsMQRnsA7pYBuLamywQr7aC2s4mCr4DtD6XRHnQxrgrgI+uI89T3jgf9Du54suk/OkRKoCaa2oPOTvKzAj3Zt7/97Qr4H3vsMfvRj3603MzT/QUSYBAR2AfBTynJDnCGsj5HVq9WsIG/jj/BZyAZgr/GcyoRX+oUoMLnwCLEF2Ld8Gxe9gsrGT9uy7atNjk1pcCRiojxyQn7+V+4y4rdXQLRWcvELHOAuNyTqh661VMAMLmvq2i5lFSXVfmJ/0WqM5XO2vzCYmjAXGuoEpUGu7MLCwLG8QggN5BYwgYA7OCXwEamwW9YN4CvQeYQsJw+BMVM0qrlOcU3PPs88oSprCUyBau2ElZuJezg6TN2YWp6WQIP/xlfy/0dJQYhDkmL+qSCUa8q3bRure1/8nF7+5vepFLoT//O79rc9KxVy5TgF0LvhxaVYKHMOlSnBtafSeeyZtbRUA8pYotfuvcD1t8/YF/56j9bRwf7JS2iwTNPP20nVMGSst6uLsVhXEssOPXZCWeAM1bDOR0IPL7/GAPuu11CxhM/jE3wd4OElXyUuIcCISTsWX5eulfxJd18tPsKvifafZb2fS/QXf07uGY4x3QG6f/D/a+Iq+FHhjSb9OMjoKOEBybgCgA2z/9SX0FYLmGtes06GkvWmUvZusFeWzfYZ/lEU/1aCqkOy3aYpTm7pRsfAnzZsVRGBAzkHPEuse+Aaukkck8pywtUbIRyfqp+pb1ukotgfSEn0mGcf7Dx0vbgQw9KRvSqXdfYhqt2Wa5n0P75Ww/Yw489ZYmOjK1ePWIbVq+2a3dut22b1tnMQtlapT7708/9jSphe/r6jcg3TWxE1VsroV5ai7WG+o3gC7/1ne+yq3btsqMnToSEUQSYnHVNbMcaUeVWLKtfXlvRR2Dd4Zfgvz/x6GN2YfSc3X7b7QJot2zebKdPnbZHf/QjJcL4Ih79wz/8A8WfR44ds2PHj9nNt9yixMPkzIyYsRCKqCxRc7cIeGmNw2BNJu382bM22NdvZ06esh//6FF7/sABJcgrixUBUtliwW552W1W6O6yrv5eSTwQ584vLtiRo0elzw2hDiARHVlAysWlmp2fmbU16zYEbKOnx06dOGGnT5yQ/On1115j+5991m688Qad29hX/I7DRw7pv4eGV1v/4Gr19fIeFawP4nCAbwA+1u3FCxfs5IkTSqQDsgLWYWcAWV/1ip9T7AZQFsr3F+382HmbmZ1RwhFbx/5EG/+aa3ZrHwYQOYwTVWcOWLfPl4OPoXo8VPUFNmqsfIiVlOBALgfG3/y1qrCLPiDXdx+NuQfQ5L97enolCevJVI9X+RzWuhO6vD8J98J19+7dKwyAqsiJmVnFc8jQIUsCgIi95fzifgDKOLuQFAXM51rYKmT5SAT2UsX7b9UvkA+nJyalPYnsz4mjx4IUAyAxRExJ6dQkocOah20PGXN+ZlbriKQkJgdfOZAMgy3EH8R2k8x82zvebtfdcL0dPHRI/Vhg4m/eslFyVdwnQNQzT+2xY0eOCVhmXkkghwRrsJ98LQPUkFrimIj9KpJQOCvcZwnge6iodr9cyXr8aKRMop9HDEUyW1hV9NPxe8HMkGKcmZ4UgN3T3WlzM9O2bctmVfsPDfbJN2XulvtMxDXDGsX+c03wG/cheF3wJbp0LjFewl1gh0fiBWMnnyYmwiRJlAqSRPgtXAN879Sp09bTG7AQNSaPiWpVQBRLiv/2PPOMPbnnWUn55YskmZESSYncwTjA8Baugdwu0jHT07FyMBCFNKfxC5tPHPXmN7/ZRtatsUayKQDbiY/MhydkOHudvc8YqF9WxC4ff/xxYSjZQtDPFpt+qbbcSL5dz5o9I58x4gnCRkgUs3+rEPWCrI8woyj9A6McLFONqyPpFp8dv4cxwjaC7YJBuhyLn7+OQRHjigwVdb21hqK/wNyAfRGnChCPkm66hki4NIFtCgwPUsgwsetKhLMOiDPACxO/8sbXtygBQAeIcndnG5KdQttIHS7pJktJagSw6bxOACSgtVnXB/JwZOdc/1o61FGfC0YjQRWLAfB6jrI7WM1kCdKh8Vbo8B20mWEhd1I6weGLLl21YiVKkyiJ6u2RQ4yBFoMraXKMBKjlcssi/AyEmsDFoMWNpzP65MzQmIounbUl23/gOXVxR/MGJxZ5EJhyOHHBsJKlCveIzguDLvoCJebIokQAm7+rKWVsXsAmdwAbgJkyMOl6i2nAARBKBRm/nNjr6CU3QpPKbHaZmZxSSTIZmkU10CD4m6NkOwadQU8tlNuxMJTtpJQxi5xLSCjIoYxgnZzuVodVaoEhUVDGPrBWCUr1bOms1ZNZO3D4uI3PLqhhJSVhISlRsXypAGpuu6+9RgaBwANDShkngAH32z84YMMjIzY4NCQdMrTQOCToOo/z29fbJyCNTU9gw2bjkGDtwALiIIF14lkkxpnP8tezcV0uhEMJrW02vR9mbCYOO36HEeNaGAbGif+muRfGkSAJhrJfd2TNiF1DhrvZDCU2AD5KzgRnms8FWGVNuMSFDueo18v8qgtrbD7lSZXQnTmW8UrXLuihcShyP3yeM6JVdhHLotjgXMONA2PAvbj+lAffDhh7AE5Cx7/Y+MwPf4NBxAFPUBYykcXlshtfy2K4x5Ihz5z59XVIJRL295//G3t+/4FYlRHKuVyr3tkncuIB2yOATfb2F+65W04TLEPKVmmSxkHGF4CWM98AmQiCuVf2s1osxrJSmilRnv8Xf/6XNnlxyloNMox0XI8AhEp4y5Zq1cwqs1bsqNvu9SN2086t1ptN2+zUpJWR35EeZ00OB3PDQcSBD8BQhZ2NDQSkdjkRDkcSQZGRHbSykRRpqqEjAHYAr1tyUklpAHKjVRv0CpESAT6gARDfKxzkS8EVZxz8R0GK5QSCAkDYrivfPPhPA7AdWGxPkrQDPFcK0BQKXlFCAOAmovcv8YAOqLQHpP75DfQTiwXr0LlDB3mqSWpWJ/lBY1okklh3NNfiXMR+AxCVCtYzvMp6hoZtply1i1NTNjc7LZYSPR1UIwY7i8wC807FDodts2appYolqouWXqpYsVG30r9JQWwe7LetG1fb2qEeG+rL2+rBbuvpxmHqsBZapLCtMznNfyJB88mMpTpgRdHxOpSzJtPY3UWrVqbVYJT7X5yr2Mlj5+2hh/fYodMXrV7os9lU3iZbCVtIJW2exHMqbbe87A6jN+X+Z58RK4nmgFZfkvbc2tWr7QO/9H4bGlwVNPVj0gtbwIDBAEUmi+CIPe4Jk9DTohEY1Tqzwhnl9i84qR1iDgkQjgChBypiC8AWq8O+CAwJOVIqL4+SIq2gD8h+d4CR13mlBzbb15+vJQcKfZ+g24xtlHNGk5WFRbGwD+zdZ2dPn1ETpVByCKNgadk5D88R9ELbk9rLQHsM1Livq6++WmcGIBpArds1JASGV6HlV7GlBnqfKesAqOnqtJF1a23t2jV2992/oMAVTWuCCgDnc2fO2N/+9d9YVzFnqVbVfuUjH1T5ISxoWDaM3X3f+IZYQrB0KDMHROrH0U6EhtKsH/6ODBZjhrONfjuVI5PTM/IrkJMgMA/WJTiGgWkfGJQA2CTr1TsDdk7ILqgskAYznN+h+W6ofuBzi4WSqmGYIyxY/0CfgiA1qpye1hn6/e89EAIyvijBhuVDwkYsMjoGBFskp13O/f8Mx/rKlvHS8/DSJKGv1+Xz+RL963b7++8TgaI9Bj+4LUntSULuzM9NX7/LRIfYfCeXLwb5tzb7zLW8QtEZQ+1+q99rSCL9x8cuSCYlxLDz0lw+9/bbb7c3velN8hHuu+8+I1jCb+IMZp7d/2HvnVdpdSH48ki5RZaP9i1Vkeh9QszIBTmQqcmJZQkzrgd7cOfOnWKhvfD8C7Z71y6VVANSeG8T5JwAb9lX3b29tnPX1VpLsNlWr1+j8nfkPgCwSTzOzi2oior7hPkFAxtG9NBAjxWzKUujCU6ZvhoZhkpL9g1rkSQzshAkFmjudXFiUvIHNBwXOQNZPOTQyou2anDAMgCtUXZMDMFEhxrbd8Euy6asge4wMj6Nus3ML1ijI22pfKfNVet2bnrWHtu7Tw2Gnb2Fv+ZsfcYLm8044BN6QM+8UEKcgQwyMW730qRuqW6//zufsotj4zY/Oy9tXwJUZAYAsJeloFkz0klDHgGQhBivoWD81z/+GwI5/ulLX5aPsmrVkMadsnQYV8R3vI/zgKCcwNUrVJeTPxHc1dqMBA8IBawFkYDy+WXJBoBVGPLEKzyrglrJTK4khLy5qNLtca07YC6egUPOl/gZvh/b/Y/2/as4CeKKlN2Dn+INqWNoGM6eZdu5wigPTVDlhRhpctbMS339NP8HG0ycS0+WXNJsqKdka/p7rJTusEStYqlW3TLE2xHAxliERnle4YwNYE6JJWiQWVeFARVYEExIUmDrWV+h4rJlvb19Os/E6mvVpcNPMvt73/+BXZyatrUbN9tV115vG7fttNELE/YXn/879WIoFrpUhX3TDTfYhvXrbGT1sIA1yFWP/+QJu/+735OvTIw4NbdgpZ5eETkWlmpWIcn9b32LfvXXf109tgA+5hYXQMH02VTKEu+KHd7VtVwpJemaWK3tyQ3WCrEDwN/E2LgINLt27bLnDzxna0ZGVCl96uRJGx4a1pp74eAL9l//j/9qA4MDshUwzQGWiflohMb9Q4wR4S2XU0zEF+xrGL006cOvgFT3r/d9037wwANBmLMFOD6nPfDyn3uFXbX7apsrLwrAJs4FuARUo3JEsVutZrPTM1bKFySvRBPL6UrVqs2GYqadV21Xgoh48OypU5IcDU22W3bq1Ek1RcXYcC2Y9SRgBofWqLoM26uq31h9xvpAuuf4sWMCsAHEARt5tomL4wK6tmzaooqNpcqScBPGd+PGDWKyjl0YW5aI4NpIHnAueB8qZB5VWdOHBFSwtZ5QdR/KGyq6PfO/M6d+dnm/Dt8nvkf9DOXzQsV8wFhENItym6wXkvnYFL7bq6X4DG8EGtjboS8YP5988kn5KVTeIIkzBhNejfaSqgjhJ9fjGvLtlpaETeALhH5cEDIwGk07eeyYrVuzVsnQbhquVmuSlSKJz9irgW15UYxlSb7kc5IRIRnb39evxp4wpZG7U7Ik9k3Db2ZMSC4LVKcXxSvutM1bt4h9DZlu4+aNtm//s7Z+/TpVwPV194pw8ejDP7IH7v/uslSdA9iArpqbmFQD0HWw2vGwuKyXzZknCBkTT64zjgDyYB80uReAjHxR9GOcIMIZgQ8ugmoqaVs3bZS9P3n8mN396rvUiHxm6qINDIQqeb7AYpxs5/Y+VAyGRKmvM+aFyk/GjH3K+MC2hoHNl2TvmMPIJg9yGRbUDiLeESoHwNQW5G8EdnSQdwvNztGtrgiw/i62kR4jqaywUi6Gf001x+qR1UHqhXg6VknJ71Q1YofmlD2gpJzktjrs5ptvtptuvVkAdiIVYnJfgwKtI8guMDt2QeVZeCbGwRutrtu4QfZTJJ5qaICo98SkMg8RqqPC/ThGJbCaivn5RX1W6H+XjEQ+wOsgswaoH7DWAESz7rEHwrbUVLWhCnInk7I/3T/EL9KejHuP/apm0BErFc6ZMPlhVI6EKvhQDUX8CXbGHAc/AmwNSbi85gocSxr1H33Lm1sEIJS34QCKfU0pSKWqcjwOeRwzykBxYLgpmA2wiZXxjQA2H0wWEZAZhN4Z2CrrK6NxhzHHKaSJyZwWiLIgUKxbBMcBEFfjwkJeoC/Z5DyyE4DaBNfIbHR3CdB2NjPNKHxSmUScPLGrU0GnmMn0Egk5LVFDUU6QOoH32MXJSTt67LiVK0talPwEwObf6RQbx7MTATSXZkvU7koVigGE9usK1G8IwFa5Lo0m0TwkKy2tQxi5QQuZ8VDDuNgEBgAb1mg7gM2kqhRArISkDsyg0x2C1aVWKOVZmfiw0EI36pUMEPfC56qcJLJoYWADYAP+IB9CeSWa5oBACQxUvmgLDbP9h4/b5HzFktm8NDMxVjjwZJnJHl1z3bUaYxYijsXE5KSywrwOBwcJkRSZuUxaLOdZtI960KbO2dkzo8vANQvSs088twJeSkXPn19u7uGHn0tk8B4cM749MwfwjRHAKGKMQgIirUObn97p2huCsFZwoPgc/k2JCgA7Ada2bduClAmyFLDWYvkFz7uwMK+5Cs3jgtaXAJZ4QCiAytIgpa3TeRsjQ2WWraYYaq5RzfP5+uV9HODOUHGGtMrf49jw0zUycbYwlP5cDlYyFjAWGCOux/hwbcbHA+fQxDK5nDzwgNb1LPmbMxM9Gw44CAP7GE1+Wvii4TUYKcbAy5MEvkcGNvfW29dnv/SBe+3BBx+0vfv22a233Wrvf//7tbdCoB90kPhiLeIgeTIK7MsBLoAUnLc//+yf28VxSnkBWUJDmjAfLWkB59MJa1ZmbWnmog3mU3bd1k22e8tG6+tCP+6iHEv2DOX9skHoX8PoRR5IVSNRQiRKiUgCCU1CgdAdsckjgHVjBcBuBHb2XLkamdsEO0lTxo3qBvUA4MQnrfPSOrFKAsavdrDiZwUuvHxOwVgMAF/83p8dAPHAsd3JdICoPYC7NGh8aYgpVLdc6evSoLPd0W1S/QKYR3l+geZBlMFRIg2IHcqkYb6STYddB5jchAmCLmp/n3WuGjQrlmxsZsomZ6fEaICZ16rWLFUzyxhJmtBcYwnN62bdkrWyJRcXLF8tW57O7vWq3bhzq21ev9oGenI2Mthlg30ly9MkKZcx7jGRzloimbUE4EWhzYjNAAAgAElEQVQqY2lKfpVR5myFOEyZGw5r2SplKgkCgL0wV7Ezpy7aQ4/sscOnJ6wBgJ3M2gTMCnT8SaTkCnbrnXcKzHhu77M2e/GiJVnDlbJRTAPw/q53vsNee89rNNQODqjvAmytbGBfYk99v2JDOMdhb/EFkwKngn3iJd2h3K8oNo/YG5Ex6jZKjjKBSgQvHMDzprMK/5PRblLSn8tpfS6XusWSVAcYeT1rzYMZvZ8S45jUw7Ghmc350XNKMP/rN74pp4imIwEQJBAO2tZeVcDz4dO4rXH2CK/3hDgawAQtfOM4tbOz8dwaauDbUhk+shvoXk7NTMup66QHR6Fgr77rLrv+2uts3ZoRseIef/TH9qd/8hnLZZJ296vutPe+5132F5/7S0lWvfvd7xYT7rkDB+wHP/iBGgwDfvN8JPFZ09hamu8QkAyuGhLzGl9lenbWpmdmtdYBptVYWr5GcJCdPYgZEAMblpx6d4RkvrRUeS1JWcD4SEDgZ3Byc0p2qLkU89tqquSSYIqvc6OjOlto+LJv7177yle+ogAuSLWkBWazJnR+xQ7n+AU/zQZc0UD8lD96QsbPYP/pb/OzNCRkgq1ttzm+Ni79fQiwOfNCAsT/7meu21gvjfaAvP3avAeyhKpxIoO7naHtLEQxnmLw5tfhd3z/zyQ4dXqlErawiN56YKjj77z3ve9VZdoDDzwg2RD8BvwBQC/f30EuJqG5h+SB340/RAAH849xgz3D2gu9XPIKTmEtY2/wxbA5MJ9V6o3vR8k8oGushHP/5/SZMyJsHDtxXOD15i1bBALcdvvt1tXTqX1HPEH8AgmHgJ/rygOAgbxUsa5Czlb191oxRxN69EtDJSKJIPxQAdiplN4P04pq1BnYa7GREY3SmBvsEwCGquC6u5QsZH0HGbq6wGFAp848TOy0gEkCeILQhXLVKq0OyfLNlmt2enzCnnj+BZuGEOP7Iq5DD9oZe3w3l1UgcPWqwVp50S6OnrUP33uvzotPffJ3bZxmU1PTItxAbhH7uo1LzJiITSy9ZAJdZPgSNrx6xH7jf/tPamoMAxsyz9DQsPbz/n377OSJk/KNkMwhpiFmUBPPJZqNxeZ3y822VxI6xIG+Vv9/9t4E2M6ruvdcZz7nzpOupKt5lkc8gwHjAUwwmDAmzITE5JFXnc6rIp2hk/Trzmsq1a/T9V69EEig88jrTgiBEAIEYkKYbDzhWbYsWYMlWdKV7jyeeez8/nuvq2PFBkL6dXVV91Hduldn+M737W/vtdf6r//6L+6nwCEa5NEUSjJX2SDUFkkJIdlIL4Gg1x/W5AubXLsPIBLARU2ofZ95MX/EfV1/D9SFaqITWNQxceXeiPeEWLMXuGprjlj01+hgZTRGf2kA+4f7aWiDsHfSMbxuqU7TBgtZG+0rWH8ubalWQ8kW9vEMyeOY+PMG8aq0alctlaAZKbEdEiJ1/U3yGrAIkEjSX9VaYOeJADQopj1SHyT/U7m8ZQs99u17vm+TNHIcHrG9l15qV119rfUNDtqX/uYrds+991uznVQMuGXrDsv39NveXdtt/UDBtm/eKBbjyVOn7ZHHH7fjp06Lbd03NGLL5arA67mVFdu+Z6998K67bA5mZbttS8WiJbKh2od5hh1wBrYzEsVgXZP9DFUurEFil4W5BVteWLZnnj4o4GVmesbWj49rz4ERu7K0pMqppeUle9lVL7ObXnOTbdu+zY4eO2Zfv/vv1BT2uutvkIzFHJr7+awIU+zzzEO0cdlnYXYDSv7d174uuUT2PxK04CM7du+1kXXjdvsbfspaCbPHDzyphu5c047du1RdQuyjpHMqJamJsZFRAZ7nZmZsYudOm6WJI6QG1lYyadu3bhUwuH58na6B78LXEmBYLUvKkipVktblCo0lQ0yPHRodGREDmzEi9oT889zx47Z/716x0x95+AeqVF5cWLSNGzbas4eOqB8Y1y0WqYhXCcWJk5Nn15bR3r177IYbrrfdu3YpftaaBnjPp221tLIWt3us7YQFgWIOmEbb5kA0+wDHYmx87+W+ezJLgFbsbeV7BvsD+xD2sbhKPBtkRn39OsHCCV8OanMhnkxGQoRGcKzo2blFq1aCfi8JDmwa1wAQCB7Ag33L+7uI+Y2sSaVkI0PDSgaQtIQNDAN7cXbesqm04g984oX5eZuemQmNA/M5YSZIL9DLQTaPeTs1rWpw/NZQ1BiIhjxIJhAvg/dQ6Q7wHaRFaN652SjoJUaGYY+cXHm1aM+fOKXG5WhxhzgDjCL0RxPLOt4PmNXSE4/jh0MDC93fw/v4HvkJkVjC9Yvxqz4vGTt35kwEttPyg93G8x5JyS0tW7m4agO9PbZl84Tt3LbVlpcW7aorLreF+Vkb6AOQDRrafIfmLb58NqvxZ4xCoqKiOek62TyPNjNJAJ+LDsx7rCCgFBwp9nGRpEgk5XB8fF/kuojHJZ0RJRL9O0kVInNHn4+vfO3rkhTrJJDkAhQOSWHu69DwkLAiiElcM01CxSiOZEXWpeM4ksPomCr833jnGy2ZR0GhpabVXCNxFXaa++Kgva4ngrhUvKkCoNGwQ4cO2Y2vftXa3snY873YL3wo3atYteS4lCpjo9+IhG+pHHr2AGB7zCbClmxKIJ/47gZGIpnXuP9z/ZBQSc772uK7FTshvxwrqxgTx4zUO0PYCnOS7DFVpKEhu/Bkx8q0lwU5T2IGkXI7xC3pQISIGvURwG4Efbao80oDBrSp0ISWbnXHBGADUKsbPRkV9K2k9xzo3jrJNICpO/YhaMHIw3ziYgmyHMAmeFLZUIoENJkJbmw4Fg4gDQUBsAF/OXlYDbweNFjqyjRKHD0ZNGXccDKA0uuMZUAe6DJgnp1wyj0TOp3L2/Onz9jUzKycWFhHgPdIdfC3ytckRxAalRD0CuwiqCC70tOrcWJi6BGvwRtPshnAJgfADlR8OnyGMmbGg2kCgC0GO5mUFAanIbBbRiDqIKuhDAtqcVkMdhYOzMJW8oLzxWeQppBjrpJvxizod3NvxMCKjpjAgGbHOsnQIZxgOp2AsQqQ0bQUn+ntt5mloh0+8bwtV5oCtGF5YRTYGOiynO0p2LYd2+VkM1Gk0VitWqlYVlC8ecsW27Jtq509d15ahTTmAcCm7Br9VQBsnBeVk0aB/hBsB2cXpiD3lNe2bdsm48tz3lnYHR0H+jkPsqUsRia6a2J59pRjh0aMmcBgix2lMYx8lt9skIAQgNoci+/GoLDBuc4nn8eJYMxZ6GuOavCo9VASITaSUvmml/6t1Ty2JY8D0OKOGsZJpZkkiGJjCt+M+U434i5X4sC8HK6+wKIMgFuYj4yVM7q5N4yzB6ucM9fvDTQ9C8gY8J6g9xiy2765eEKI5yit+9QfftImT5+Jkh2BSYTRVJfZyLrhXBgSZ2CjfX3XL37Y/uRP/kTldbfceotKaph3gd0YdFtDsA9gHZJUYmQmAnOeh54rluxTf/wpm5kCiG5bJpW7wDYS65AsX8vSrZpZrWiJyqqN9ebtZXt22eX7dluiVbfy6kpsfiRUOegMatMHkK9bk6oMNXQMJaOyk5F1xTmqSa0kRdpy1tHF56fW7siBR/OSHzVApelO1MGWudARI0fyRdjKF4POLw5Cd4drL/zbmXv+bDe4HECXH86A7gZIHGQJnwvgYzeg3B08djutL312AGc//PsduPHr9g1Ozh+a5bAKZMczlslllM1WM10A2TqsCBKesVyfpI+kkZKW7+uz3PCwrduz2xabNSt2agbXvk6X+4Vls8WKpalOSeLoNKzSqmmupOtlS5MIKpWtt1Gz3kTDXnXtFbZn52Yb6svY+EifDfQhyZBQgNiBdZ/OCsDG21QlD1U9VO0oy02ABnsXGS76QpQEOqNht7hQtMnJRbv3gSftxLlFS/SPWSmdt6W2WSmZsGXGYHjErn3VqyzVbtvTjz1mS9NTlsR5QmaLZpTplO3Zvcv+zb/5FbFLykjw5HMGe5L9bnFxWQBONxOVOUPfCSpM1ASX4Aot1RhceDCABp6a2cAeiCC4r0vP5uPUeaMe2VHKgtVdHucv6DRrv4mBjlhi6DOyd0W5DwVVEVz0+eaJRMAqwB2VVSdSsj3f/PtvSqqDxo0EBjxCj4rQ4IVrlbMWq6WUNIzsLwUNkcWBfXn7298uRxEZBUA6vstZQOj91St1lQTiYMK6Agtmj8MhRRomaMaGvZ2ZftvNt6iEnwZLtWrZ3vWut9noaGjuiC2+/vrrxR77whc+bweeeNK2TEzoWibGx5XER4ZkdWVZWv+ABjX1sQC0o8N9WWtBTbQaTbFbAZ4T0SfzEngHsAEeWX8kmgmXaDDHdUjbVRJHHc0TEu34GzjPSINQFulONcle6SRSOVRA7ikAh+x37EV/f/c31ERTJcv5IIWgMs7ISkFa7r8mgO3z5WI75UCy2PtdlQUOQPv8uhjwdtsX7FEgKTgj022iJ0jCvAtJoBdL6mF7S+VKAOGi436xrbwYALsYiO/+rpe2sy/+CpU/DaQLBvp1fwBGPvShD8nPIrkM89rXHXPTfR/parbbIikE4Kmge71hw3qBLZTR4mswH06dOqkkEe9n3UBOAYANBICS9KVhw+Gr7ty+Q/6Ka+SzDplfEGyOn3hOQOnE5k1KnLzxTW+SnOAIbNU4RyX912hqHVBZFAIpSmtrkiocRvcWyZcmDZ+Dr66G8EjiAWDTj6beEAuV0lo05TfT1BrphXaQXAJk5x5QsQLLFQBbOuj0NWEuU44OaSUHySdhjQoMNTRl89qrymCVibQVa22bnF+0k7NzNgmTdH5edolr8XvOmEII4R643WGssFfXXHONKo2eeOgh+9D73mutat3+/cd+z+ampsXgZH1pXSdgGLOmw15P8kuazwKb2XPq1tObs+07dtrPfejn1cjv7m/8vRWLZRscHFJFI8mokydOhpJigXFUdua07qlMc4khxoVxWqtIiHIgIXEWklc8uJ5QTpyyod68qp48kcQxvKTY5QV8/Vy8lrEbAbqLPOmX8J+6fQYfWyWKqPZLUV0HGBFZ6pGqLt8mItbh89FNi8/pOB1279BM+Cd5iPygJEtHOtg0Hs8Sz2aSlgO4FuWhI5KXEgdpQA1K+al2yFsu1bFUfdVySSS8kiH5HpPwfAaAu6+3IAYdpCvWFmuwJ9+je5slKUoFbK5gnUzBvvfAQ3Z+bkEM6l27dtoN119rmzaO2+TZSfuzv/icTc0tWq5/1BL5Qatb1rZuXG/7xvtsuJCR3AQNzxaWV+x7995nTx9+1lZZK+msIfV2dnbObvupN9gtt7/e5peXlSwt0z+jE5pcYxOYE8x5fvD//b67jQvzKySxiQmZo88dO2mHDh0OLOOhIZvYsNHOnn4+SokdtCuvuFxx3rp1Y/Ybv/kbqnJiX19eXY4NXxckIXLq+VNa59u3b1fcx/eo0rreEFDKXnzv9+4J0ojVmoDJK6++xu582zuVAKBR40OPPGwbN2+y225/naVzWTtx8qTAnanzU9o36X2BP0KClzm+dcd2O3HunK1USmLOAsjRmHLHtm1aZyT7SH7BRESOibV1+uxpgWWAliSTZ6bnVcXM/7muoHme0b3Gb8N/o18Gfhe9UPR8NqdqKRIZjz7yuBrSYSsBttWAL2E2OjK81nyaYyLvdO2116hChvsTiCvIwZatUg2NNVkTPM99xL574pX7hc3idb4n+F5B9xof0vulcQwHsJmnvIc9gngc+6C9Ifa1csY1uJHr9Xpc6/PFY+kQq4f9gL9JfgBgl0oV6+sdULIOP4CeDXwHtp39js9wTlQYIXkKGQ8/COY54Cq2+tL9l9gZ5DzovbBajE19W1aCpGmhFwhsUUBrPouECOSA/sHQvBgSGJ9jz0TvN4CeyAQFi5Iv5KUtDSlwcHjI3vTmO5V4oc/Dth3btH9PT0/p86zrp5540k6fOi3SA88hpScfRD2YvG9BS76dJ+09wahmkVSgxvsTgOFA3AvkhZ6glY3tlF9DxVGwXyQbhfNF3EqJBPWl67WZqfNK9tYqJdu+ZbP25ImN69XMsb+vYDt3bNdYI8/l0i2MG/dAhLfh4TWNaElxFYua17ympoPgHY0gueJ+nWwFEizgCBBJo7SJk3Q4P7BJpE/Yv3zdOOGL1wG4af4KgP23f3e3zS8ui7iGz1aPzYdJLODrgxNt3rRZiYzHHntM/o8aKrPnRka4M7DZLzj/t779rdY71Ge1Zl1jTrUka1ts8Jho8PPWdUUpF1jf3Au0/l/7+ttDg+VI1OVzJLDwwxk/kfKib6nkcFfDUxJg+DnB/w19A33+EZvKb8lkrIqMB3glNrvMWm8rCU3sAIaJJI7bBKknJEOVqCowYmUDcSD3yte4sLBkQvuekuqRrBiqdOtR9gYpnSA1onlF3BFJyFT+SqP+w29+c0eNGgmoxTDsSNyexlh1GFRxgwUwFghKoCLpDzqYwvQNLFIHsAPbHfkKmlWRMUR/JeilcMGAvQCwANhkFXFiKHOCtckxAHnJHKtcjYGiEZKY2EgDNG2gvy8ERzmMKLIOQf6AAcFocvOVXYmawer2Htlc3uXTAWzOiUYTh48cUxaSoC+bL1ixXNaNpQwvaNuhXRu7WtMQxTsVE2DDUtaEDoGQQG7dlMBy4m81ZywUQhMOyqXJjovBkA7AV2Rg95ANT1oQ8I8aYK7vJEH5VNrmF5ZscXlFziPlDXwAhx5AhPHwTIakNaKIu2QoKJ8XMzwy1yTY3xaAzcTNohiSgqaPDljLkoD3uR47PTVnJ8/NWAVVkVzIIjLWgLeUdPb09ymogBnCWKNJHBjA6Cdnbf3GDbZt+3Z1ncZ4w+5iAVIKo3LnhQUZVn6zUbkB4pz5P4bM7xuLntdZJARZLBAmMUEUD46BI8UccGkNDIln1TlvArWrrrpKxpvzPHHixFqAIIYCTBjpo6dt+44da4xtNBDJ3nsgwb1GA4u5uua+MrauMxQ1/Lws0jclGQIHY2LFAYwBnue6OG9+e/MpZ2FhjPicz12Oyz3m+nkvDy83liZb1H73xA2v+Wf5DmewO3DlQLuvG66P9/AjRiYN7aIjIhYNwHYuZ3/88U/Y3PTMmhFijB3A7s6qq0GEumvX7eZbbrGfffe77GMf+5g25jfc8Qa77bbbtK54HWMafnOPCKRoOFPQXGAZepMogTOJhP3RJ/7Ips5NW7OOkcNIAm4GJjfOWL1akpPfzySvrFq7vGqbRoZt7/bNdtmubdauA3ai2RvkJ5Q9l2RCSnaAwFgAtgPXURObAFF6UACmAGQEsQTqau4ImN2xYq0RpEQaQVIEyyAAO4JAEu6+iIF9McjsoEn37x83YHIAxdfVCwGYNXn2lzxcN3DoAYQfwwHsblDdN0sHu38UQzA0kXzpAPBihrePjZiIJBeTmcAww+/K0hWZBEFnrVGVOsTTqZa1CTMiNuFMIiXS328bL73EKvm0dQbzlu0v6HOr5+eseX7JrFS3ZpW+EC2rJskQ1yxVKVoG56pYsYFmzTYM5+3lV19qe3dtsYGejA0P0McgJWYj8lTJbMESqawl0gHAZt9TVhx2gOQUkBlCFx4Ql/LsquYhZeAz04s2PVu0ex88YCenlizVP2aVTMEWYWcnOraIE7Bxwq5+5Sst3W7bwcces+XzU5YieVWtiBumAueE2Ud/9aM2tmGdVersGYDrvarmSSUoBYwNeEolrXEcTJxzaf6RUVcjYCqr1CpqzQkJDJqQ3PLqE/52MEKgcjK11tgnNFXLCMDmPsJ4Yl3DEmKeOlvWHWsPenR8JbPCPPG/eR7HVRVYgcquYODBBx5UEyPAJoKLAI6zZ5FID+zqkDBkzEPpHraUxk48+F72GgIFBzSRD6GcPgSJ+aDNR/O6VEYNeDgPWKEMNkErdkG6dWKiluQzLczO2Y03vDyACYtLNjw0YL/2Gx+1I0cPi31NKSp72Nkzp+0Tf/AH0ntbPzpqIwPo+JZsw9iYGAuwXkaHh+SnLZarKtfm2lJi+mOzgj/HfNd61KA5iBpsFj5IYOREACqyPAhsxDDxCrXBgThmGenqcv0eoLJHAnCTFGB/UcMr5EQGBsV8ZxxhgR04cECMckA6BRBRTgTn9EKfkR/Xov1k77sYQO4GsvyIbt+65xdz+Z8CZ17NEtaWAy0OYHcfT4m2rgost4tr56OGvhcA7G4Q3BPKPgc9qHGbyPOeKPxJRkV2so3UTJBru/3229WoC5mc++67T3McAJnv8EQ25+17Cn59OLdQuYVeKvaCII7PonnO3o1sCKXr+FvqkxN9E8mN5QsK2vgcvilzBhal9+AIkgfDdvzkCUnVUfbK3n7rrbfKX9iwPpAKsKuqOlgLMBtRsiIve0r1Qn8PPng1yEFRbJAwNShSsBp9f/ZlYh96F8COl3xBC+JJsHVidTXqsg/IkCAVompU+l8AeADgAJRwfPb2Nhr1ZV0nQNdqvWXVVkIVjc+dm7Iz84uq2goM9tIaWQBflDHFVtGMzgEdfGLWEQyu1aUle/IHD9kH3/0ea5TL9nu/++9sYXrGqqWS1hggQ5P6HvXuCHIbCqjxj1owsJFgbFpff49ddvkVduebf9rOnp20b3/nu9ZsIp0XKiKprIAowB6Af+QSItwLmsi5oIYD2M72ovqG53yNBAmjsHYYcwDWwZ6cfrtN9nWpfg2JRGzeFhonChx/QbNoqtpit6GXkBDx9efr4wUANp+hjF7Ju0DUCsdfQ6kDkBB4DXEdX9h/5FREpuRLrb8X8+XW7IOabEb7gq/aaliSKi8qkonB+JumuuxZ6isV9mqVYvMb+cxM2/JJmjaSKKXZI02saS6btGw6qYbOalZO5fPiovaeXDave8ueRyUscV49mbPvPfiwza+WxUjesmmjveL6q237xJiNjQza5z7/BXvosaesmR2wlVbW6ul+JYQ2pKv2iisvkR0fGVtnu/bus/Mzc3b/Qz+wIydP2SJEplzeFopFe8+Hft42b99hpVpdcj2gC/OrS1boDdUZDmBja7zSy8k1fh8dbAuxSd3m55bse9+7x54/dVL7MRIieJQ1SvlPP29vvOMOyW8sLi7YRz7yr2z33j0BFBsdtu9897tiYF5+xRXCEBYWF+zZZ4/Y0SNHZXN27typ5BzA9eFDhyyfzUu/mpjrrT/9Fnv1zbfY2KbNduzkKZtfWlQ1CszrBx/+gWQj6B/BQ+Xu2ML+AUmRUKFCpRjs9mKrbsVKRUA70ifPHT2qqq2FuTmtm7HREYE5AKZoHaOJDOMTkB0WNRUkEG0YD2y1jGinI21gKldpdIZcyczMtOwhthYQfW5u1i7Zf5ktL6+KCIfcBT4OOA/2CkknElGMFUxt2ODXX3edXXHZ5VFao6Ji0lSGxrchVuMeOdnK9y4nIvi+4aB2wEpCVThxmu+R3f6dA96+XhyYxiYJE4i6ySxQr2Bh3mAr2BP4W35dX5/e734pews62LOz89ZqBGKDfMnIMGWc+Rx2FpxhCRZxpaq1AmbhJDLmAbaCqiOY9bt37hJuQ0Uyfg8+Ht/L9+EbspdBbkCyFjyBB9cAyBhYpuG3fNkIYPf2AaD2SoYGAJtmpPyfZsYbJjbY7r27xJQnobJx/UYB54efOSwtbI7FeYTeB6GJo+4DuIM3zO3yIdQLB4wvJiJkx4PHv5Z0dGIdn+eVfmfjw9hlb4mNV3U9JC3Y0xt12ZPzZ89Yf2+PftaNjYiR3azRvDL4H8w1/F+XM3WmsJPXuH8i10Q2NnPeq9U5L8c6+F6kgDgOoDD4mgOnTnQUflYuW//AUEyGAbwGYNnlPqrobA+NWCqdlT07fXZS5FbIIuyPAr6xVbGPzo7tO1QBQXLEE/GueOAxDWuTPZhr+qk7fso279giBrZYye22yARegcRz+Nee9NEeSVNFzru/3+6591677obrNeZ+XYDEzEt8CWwE/o37tbxHZMLYV4M9QBrYa9nZsPOpep7KTKlh9KgKxPFEquzYh8EWsRsA2PhjTkBCux2gW8mnYlE2nbUVSFCBlMn65TuDXGdTyToenFtZVXzIjgTJSmwR50McCSEiMNtDldaRI89a4gNveEOHTEMDhwYDROaRpotot7KOtJcn5KQJMUc7mCAum9PEVCdrSWXQiJHSaFgnCIaHixLIykYdNWUAsDk+k13MylxGF0GwDGrPMWF2AmBTCsUxybOrfLbVVBaRQQKQxYEdGBrQhPPJjtMn5nelssZglYB7lDdgADwTp2R7OmsHnjooJwy92wyGZ7Wo7Etvb2CpCTjEQKvUMzAM1IyRj+d7QgOYCLiJkRMlRDhHLAf6U4wZzE6AX41XBLBhT3EajB9634D5sHIZZ5c+ESM2amAvLq0ECZZUSto9sL54cLMxKIwD5xhkQQDgQ3kG3+nNskgW8GhEAFvZjQTZFpyk4KjRnRfN6xOTUza1sGINMQkzavhE6TdADxpqZJxhWANgkwlGK5FMMpsC7Bo2zHUb1gfd7EZdJdYEBGQVB4aG1GleDSmXl8UA8uBGUhSZjIwL5yOWDY0pkPNotULH9lXKqAM7BWNGZhVnn3vvbGMcfQdhOTfmggKpfF6Z+TAOobkgD46rBEhkBV599dV6DkOCkXVdcr4XR74TjWNYJReaP/lm6yCfjETclOTAx2QH8AEZfo5HEMN1uxwK73NAme92IIf5ixHjPAkMxUCMbGsvy3KWFMeSBE188DpjwzEYm5MnT8rQcSxPFGg+RZYMn/eg2g0g/+d+0B37P/z731e2N+Sxgj61d7Hle71cxAFsrudd73633fa619pv/MZviF31lre+xW688cY1ABu7wHdx/3E80dHk/HTfCBjjubJ5MK6f+MQnbXpy2hqs3zSs0MDsJShhsyZoTScCsyXVqFqnUrJCMmEjPVm7fMdm2zw+akP9fVajW28xdE0GYMTpZ7MhMISKFFcAACAASURBVKYkUrIhazrYxC4wvoOetWQlMcJt2NewsAMTu24JgdcrlZqVaOyILAkAdkzoSYLpn/nwIOzH+ZiDHQ7KdIMsFwd3P+x4vgk6YOLH4fnuY3e/j78dAH/xY7MvhAD0pR7dAaD/7QEwDhkMKFhYzUTb2kggQVFVX9rQeRuAsd2gxJY1B9AQejoogdDTYyO7d1q5kLHOaI/1jA0qUVmbX7HWuSWzlZqVV8rWSiWsmmUu1cyKy5ZZWLTR1YoNt+p2zaVbbf/uzbZ960Yb7qd3A5lmAOykkoAk/QCxk0jbeCUPFwvjKzacpCt3Ks0mjTMdOt4XV8s2O7tsZ88v2fd/cMBOTS8HADuVtSX0sTttW8ArnZiwq1/1Ksu2O/bsE0/Y6tSMZWj2gcwWYGy1LDt12+tus7e+420MiGwwpU/ou6aTOSvkCrHRU3Dk3V7wOUk+RMDXFUdVlh9LvdX8L+ojd7O4BWSruWLQY1sDB6MunIag05bGMgA2r7uz42WKPtcuDm7CZ2O5opcFco6WtJPPnbDTz5+2v/7CX9n42LrATOnpEcBFkhrmigdGrnWKzfUyQ79+pBQuu/xy+9a3vqWpCaDE/uKVLmL1VKpWXgW4HRDDA1uDv8S95/ywtWI90VQ4k5W9vOU1N9uZU8/b4UPP2K49u+yuX/x5BaU0nOK8Tp08YY8/+qh9/rOflR26+orL7aff+EYrLy+rlPzxh39gK4uLoV9GNm8zKyUlxQAEAKxLlar8F5IlsEeCRi3M6tiYJ7ioMSwJd1Q6sgQtsYEPfiDRKYwP9j0FnVTC5GDHBQBfQD66k8i7sTfHiifmLr0J2AvYU2HWFVdWBf4DYkvXm3NVMykYNyP/VRnYnhTpnjPd84lz8UeoBrgg18Hzvo9fDEQFG+wM7DAX5QPEJIsD1f7/lwKyCABCU9+o89d1HD7bbb/9Gvx7/PUfZx94sfeo90Iy6Gy+/vWvt1e/+tXy49AIxRdg3agCI7KX/Hs5V+bAyMiognzYnArS0ykF0gRxSO4AgsCSZobho+B7AWbDImZcA7u6ESrhBgel8Q4LEN8IRhMALD4Rc298wwbbuGnCkPJYv2GD/DNAoXWjQwqmtP8CmKJhXauLOLPGMKM6racgFhh6wzTeJHYivgiEM6SLQsUlBJ5iqaIeMADYC/g2iYSAJPwSfGjdUwJR2KOAh8yhRCqU8iOlmE2LmS35sh7kB4qWIkmYTNtKrWn1TsrOzMzbQ08+LQB73cQm3R6vHmVtMf78OHkAEIznWU/uGyMhcvTpA/ah97zHaqtF+9i//R9t5uykkl1qtAhTThIi+Bwhca5YTAxsgNmWpbMJ6+nrsVff9Bq75dbb1NTqb7/2dctkcmJoov//yMMPS5+cuIY4jLiG9Y02OBKK3TrUAWiOTZiiXJMaR6oyNYDZnpChprQHDWSRnUKCtDuBQ9CqxsyKt0LM9YKETcLbLr/Qf+hea93v7/ZT9Dw9MqjgiiB1kCSJbGsl9HAjQ5NHNcHs0nlVuT1WtY1GZ6iy+Oc+5A+I0YikC/QxnEtAn6Yl+b+aJ8ckFe8RQJQSuYb4j7vZL+nHEJ/TB0PgdTppPdmMKgGoXHYJEVi3Iq7kCrq3zNOedMJ6+geske6x7z30qC2V65ZIJWzdUJ9dd+V+271lzHZt2yTZjS99/Zv23EzRFps5q+fHFBOPJCrWl2rb1m3bbd/+Sy2TL9jg6JhlCj12/w8esYefPGBtZNN6e+0Dd91lyVxBzUxJ7tMdZmF50fKRgS2QJAJPHs97XLYWR8T5JZIU8iTVuj35xJN25Nkjiq83jo/b7p077fSpk3b86FHbs2e3XXbppXb//ffZ5Vdebr/+67+mZDOM2Mcff9xOnDgpwhK2buvWbYotzp07rxgJEOjBBx8U2AyoQhKHJBUNGT981122XCrb3GrRFpEcabVsdn5ujVCG7APHApgHyEHnGLASQBGWuOQ25+ft2VPPqWnyutFRJayRgCA+R3Zh08aNdi5WCa+sLEeZj4rOFdxjdXnV5mbmVXHBeGFj05S0EwsuLUnejZgajWTOhaZn2HKuG5bxnj17rVoJybilRfpXTelaAf7RZFYTSDM13sXXYRyJ08B+cK6zSCRZSwBeN7js608VN5Fc6Pub2wfup6rtC6GSv5uh7aCkg8rcB66PY3HtxJDcH9izyHiwLhzncKkP9g/mjssy8DcxK+/Dj2OP45q3btkuQB//DtuOjSIBC7GB+4m/w3yRzITYtgEQ3zixSck+DNpzx0/Y5k2bNC7MQUDD50+cVEUA54kuswC9SllSIDD9mX/Y89B3KZBZALADeB17lYHLIOemav20CIOveOWNRgUzlYfI1vUN9NrhI4f13etGxuyJRx+zxflFAdnMAfUgiYA4iQ5MvyeguwlIso3qyxb7M8Vqh9DnIGiQO26mfVVs9rSVV1cjRpGRpA33Dr+X8ea6wKAgcCBtlMukbd+eXdLmZw9ePz5mnWZdvSS4r/gQnvDgb/Y6/IFANrlw/32PkH8dJWQ9WcGYOvPa+7/w2W7shIoL5CaJBWgCOja6zrLsl7FCyJUaevv75UfgU5w8fcYee+KAzS8tS2IYKUj8DY6F38/8GV83LpAVzESMfxLjdVQqQmJeErnIqdInIJez6264zq55+bWqHnZcUoy7RCAjcp1e/a4ebLERKrgGn2cOb9gUepm5n4n95FwYP9aL7nVMJDt+w73k81RwAGCH8YzkoC4AmxgVHBGddpFWMhkxsNmrubbZuXk1f1ZlWpy/MLOdHEpiBxkmJ3XKF49Sk5wD1QepRFsJWs5NwH21GnwskUEtJLCbAcxmjgBwcy9ZnyShEu9+3es7ylBgBCgoa7WUEZQ2H1tzLKkCSPZsMMwKGEU4F5VyUQ4NJy7QOTbSEis7mRTISqkqGy+IPcA4P0HXzKw3jzYi5aewPAOATckTjU8CizmpMgUCQQBsspNcJBcAGDw8MiR5B58ADILrzbjD7QxsJpayGrHTcSabl0btY08+FRseNSybK9ji8rI0u+mQHkpPYvM+clEKcCg3o7yiIwCba/TvdwBb6mhqUpIWgM14QcUno4BDL2YidFKxCJOaKGllystqUgmI71pTnD/MKhxsnGuCVAwLyYH5xQWNM5seY0IQyvnBwNBijuXYfCcZWTYSjgdQg2ZgMh2aFTCR0MHOZoPDBmBX7yTtyKmzNl8sWyedl54r5S98N0A754eIPAD2saPHtBEeefZZZYAK+R4xmJEQQW+VYHpy6rwcagLehaVFAaeU5WBUAbIZExaKs5xZxAqAY5k4gQ6vqZlfNLA42CweAh2MJplqNmqXzfDSFDYSMfVic0+O7Y2C+F42NTY7z9ICSPDeW265RQaCRcrneTCmYj3Ls8VAhAyyGxEHBv0cPTutgCIaSW0GlFkUV8Xg45o86UJQyD3yDCPXxzk4qMwYSbLFTGUiYt1HXSvPcPkmxXu8/IrjO1ubY/M8P6wHZ34r2RG7f3cnfVyWxB1KGArr162zT/6nj6uTsuub8n3MLRw0z2RqHCIDm2v5yC/9kl1z3bX2q7/6qwoM3vb2t6kk1rsRk8wSU4/OunRoj8aVaxscGtA84XxJgnAfP/GJT9jU5JQ16y0B2CqVAsBmzktPM20JArlq2RL1quWsYzkaxzZrlm0U7VXXXmX7du+yVq1q1SJlVymBi8usrRiYYhcblP9GmSV+a21FBj4sJ3VVp2wpNnGskAHM5KxYb9piqWorSBM1Aws7aGFHgOKiyOefA1D/qKDJg7Zu0KMbaHkpYMWP2w3AuPPpn/8nDlBkG/r7+O2O7YsCKEqUhO7XL/Xw8+sGnTimygWTGUtQI829TpnVO02r0YSWTRFWF/aKRkuNlqXaBHmBna9+DJQyFnpseOdOW0g2rdiXtMxQkBZqLZUtOVOyxCq66C3rZFJWLRDEVq29smjp+XkbX63aaLtut990tW1eP2CbN47b8FCf9fXAkMoqUy7962zB0rmCpTJ5gSyh4DkErDhxMP9h8qXT2A/kqZBwaluxVLW5haI9c+S03ffI03ZmdsVyw+utleux1WZLzadgYLc2bBCAnet07JlHH7NVdONonFFCQqStQLYNYPOP1/Cb/8Nv2+DYsFWoeMrntH9UilWrVULSDKAAG87axvlE/5Ey1uBEBTYcexNzwlm4OLKSK4rMZu4TaxzbAbBEEoiAgM+wVnFgcGq4f9VaJZa/hU713Fc5vjHp6qwKt21+3x2U5HkSYJKeQpYilRGb5Yt/9UV79plDYsAoyB4ZkbMGgE31j0AmNcelnHRWDij/d1YMdofGciQvqRChVE/Jzn9ksuMcsl9Lk7ZGo8yMHCxV1uDQV8q2WlyVHh7gHX4N54Ajv2vHTrt0/36757vftUcfecTe+bPvtHQ+o0Tbza95jfyDdWNj9tdf+IJ97s//3AZ6CnbJnt32tjvvtEa5ZJXVFXvikR/YdVe9zE4eP27DY+vs8MnTAgUAnWFkk6BBRgT/DX07GD9BDiSsCa8kU7NTbGwuJPyww+qATrDCPIWhTQ8QKm+QWuGeM2axqbCY2PlCOH50iLkH7Nc46NhvAkMx1WP3cUA42NgkknFqlSgRKfMnK8H/UbbP9+pu4Oriz7B3OqDWvW9328iLP3PBpga2mzPI/H3dSTzf+7vt6QU/IakxVyIuslB4XzcYzvMOhnfb8At2+4dZzx8+QgDYzItbb7tVFVA8CIqOHDmiv53Fhm/C2mfu4z+EhBBlxYUoe9Gvc0QPHcAFXxa/CyY17DAACicaANIwNwiwON7wyKjsAmA3SQ0YgzReRYYOP45AfW5h3i69/DJJzt3xpjfayNioSropcy9k2AdCFQV7MAkBeh64NAtzDFCB7x0ZHhLbJ/TtIbFdl8wH9wPQm3ig2mgItKYKgeAVP5Bjo/1K8EQAB9MckGKwr9dW5qdVJQpLi3nMesHXhz3boE9CT/h+gEpkxMrkq3O9duz5Sbv7u/dap9BjYxs2yg66T+e2lfHHLhPEY5cZGyoGGTcF7Emz1Znzdtf732f1laL9T7/1WzZ16pSVV5ZDxSqF4skAr8JU7ijWwBdCdzCwjtOFjDTE33Tnm+01N98iQO8vPveXlssVlFzCduLTIyOhmC72bcF3xeYkYPjxOzKUL+z9EH1CoMy1eRkwcZGvCYHZ9A+A/KRGVAF8C4BLmNcwwEQWUuOnAKTwmtYQ5IJ2TMDFqX6xPyOgrEs/3oEMPUcsBJkglqiIaR0rjELce4F4hc+g2Ap7FYF2KAvtNlKJLw1g/yhfTnqzKvHXHQqiKGLuhyZa2EnZE5rtImNJ7wKPR9XjIjDYiB3xcYnjWBN9+ZykONGeJUHAPswaA0ChrJ+kU38+a6kGTL0xS/QM2b0PP6GKHvzwnkzHXrZ3m+3dMmI7tmxQNeyff/Erdu+B47aS6LdaYZ32mNF008aHeuVLwFbcf9nltn3Xbqs0mvb9Bx+ys9Nz1kgkbOPWbfauD3zASo2mJEQGhofDftOikjQjn4MHc8PjXvcJuIf4GMwBJ0QQywBgAkCxzz/4wAMCAyc2rLfrr73Wps+fs4ceeEBj9yv/7S/b3/zNl2xxadF++3d+27Zs3SIpEWJFNN/XrRtXVViQWIGhaEqy3XPPPSL4SDKMZHWpIoklGrARbzLvc/199vzkpCqNz05OCvTknjpRimsBCCaJO75unRLZbuuIh9dtmbBcPqdGqayNjcgrpTN2/NhRMbbBWsA5mEeUzXtSePL8pOZtf0+/GMC8zr5KjI8vgxQK64bPsFdDgCLeZg+GFHTTTTfJp4FpybWxzjZu2GAnT54QmxhGO69vnpgIYNXUtL3syivtjXe8UT6NehjUiSHxeQLL0++NA9BiS0bpKLFiczmNC+dK7M04FHKBiOggo3/Wk7M87yCe+4YijyFjCjAMEzYmnl1+gnlD4oDv8Oo67Civ+97DHhcKMLJiWGN7kJFgLYJjYePxiYKERJ98nfX0cBgese9+7x6bnZ8XsDkyOibWPvMEMB2iImB/IHg29Lxi61JJviF4B3sashaqagIgj/0iJK0XSj0EZnPuMHIFeBeo5Eza1ddeI/ksQHWA683bNgsDI4mxsrQiubnpc1PyLx34ozpfjV9jrOX+tMf5DgirDwopie5EvvrMBAyBe8fckp+k1RroD1Q9gu1xjvjBnLd8QsklpgUMnzt72jaMr7NdO7ZZGZJpOmm7d243UpBgZCQcJB8RlQfwCdj/WGdOmOCYPM94eoLLz8exjODHBukXYhP3nfg7AJ9RsSERqp5gIXMftKdWqmsESeYuDaOx++wzS6sl+8Y3v2Vnz0+J0IaEE9eMjzA4NKi5Njw0vLY3YZ+cSR+YxBXZUOYsSRLOe8++PXbTba+xvoHQqBRfQ7IyVOOXioH1HOV68IdEeo1a5NyDg4ee0WfoMeegMe93zIv3eENcr1LgNY/PwjUEYJx1rPtKglCM/XBvXUJEiQX1HyhLOYO/T5w8Zf0Dgxo/1+UGj+IzjrViy3z/xY4IA2sEvIo9i/WPMoWfl/pBKFkb1AwYL/YusGaS8kry5/O6TwHAvv0NHW4SOq44gK5/DbgZ9/DY9ThoXKPFBbjKTQkbLEYgsK2YiPztXSQFYKArF5s4AmIj00ETQhYTWcBEm8AzlCADwIpxDRsrk7bB/j4FzADYBNJs8rwmZlejLqenp7eggNJLSNxhwVh6FoJJ7zrZzuhlAEbHxm1yZsEmp2ZsYWFRID7ABiW4MEO4odKuUwkX8g2h0aSExcmUwxBwtyMuepx1jUnUikPzD2eSQaesCQo+4yjHGpY32e/IcoOBXa9VBGry+e5uzH10Jy6iAZyy2fmF0BSv3pAx9AVOgBoyIaGkR0B1ZNRxvpy3bzJhw0hbb39oWkGndvSIRkeGJPUwv7xqlWbHDhw5bq1UzlqUr+ULGg/GnmvEyG/buSOyE9qabIDXMKvI8tPFnGBjSdIP1Bsl1ciRDzPhWXwbJjYqS+mBGveKRcBmy3v83jGXnJHCRsR1wj720jNed8eeBelsPt7H+Tjo7SA4jrk3bXQn28EXsaxrNTVNoIkXDwImSspcaoPvYM4yTxkLFqwnDDwbjoHkWN3sKs4zsOSD7A6b11pHcRZstar74SWlzsAhgOGHhxiD0dFzaRA3/txzvo+x43sYS47luq6+EfGb7/LMN8d1VqWXq3Ic7gv3AgYd/2e8eZ21wWb9J3/0KVucm19r4qhAnHL9anXNERVbnEYMtapY3//dr/2aTZ4/Zx//+MeVnf7wL37YrrjiCs1PvgO2gW80DmCvlf23Q0CicsNoOD/5yU/audPnrFapK3HSaSc0z2DaIv8gNi4hHOsY2SESSAROnYYlSou2brDHrrnyCtuxZZPVSXLBWq1V1X2cEinWGfaRhjuWSlu92bEKzjdsQ91fbCcM3aA1qR+Cq0TKlis1ayMz0KZsuGKzK6tWrNZV+QEYhPOoBF8MVPjtDhrj3M2e/3EAmxcDW7rBk4uBmZeSaXAgxZ2dbmDlYpDlh52Xf96dpO7f+lzU0e5eI91gtZfwuyPin5czgiSHOEeBgd2IP0HhjQDV1Kwqm8xYBvZZm4QBrlcodWvBfhwYsnIhbeXBtFkf2sVZy9Y7ll9pWrJML4KEtTIJK2dbtrg8a4VW1bKLizYwu2g37tpu116y1bZPjNrEhnU2ONBrfb15MZg4J9jX+o4UNg8HCrkhkl5NuuWKwQeA3ZNDhoLmF5TjY2uWbXG5ZAvLFbv/kaft4LEzNldsWGFkvTXTOauTbE4mbQZ9sPXr7bLrrrOBbM6OHDhgUydOWA4HiaC3VtU8pkpqbP06e/f732c79u+xBN2/SzQoQ4OMvXVItgCtRMYVKQicGLSrQ9leU8wCSiu5N67RFrRnQ/kqDo3bXA9c2Kcl3dIlqxTKRmPTOjHYgszPGisvAnYuV+SVN3yvMzvW1j/OXXye/RmpGLqeH3z6oB179ojYTpImkF0NTcFIvjrrFn8DQAoAG/8Ae+Kl+wSAV119tQADHCWAPdbKuvFx2VXOD2AeLrGPE8dm/2N/8l4X+/butYmNE/JdYFkDOPz1X33RLr1kv936utfaN77zLXvu5HO2f+8+e/3tt9tl+y+xj/3u79qZU6ds9vw5gRH/7nd+x5bnZuzE0cO2aXxMsjAnjx8Tq3KFKqpURr4E+r1U0iF/QIIMRxuQSXxraccFphP2KrBoeA+NpSEUwLCGWQWoWpMtA5BHSkTsa7RX0b0DEGuHpsiMGR3ZGRPGgnsZgM28AAEljflMlPdi/+I+33///dLFBkiBDUqixKvNvFqKueT7509i9/6f+8xPDiCHc/yXgPeBCAHAwdivMXS6+m24v+dJbu4BQKkq2Tptm9g8Ye9933vlJ3znO9+xw4cPR7mMHiUjmOcErvg3SvL09cmvVoCGfU0kbHZ2Tt+NfwzgAjAxMTGh+Y6/C4OP9wPEEh/gA3BM7MiZs5NaLwT7K0uB6eNVdvgGBSo0ikXJGsA+2zAxoVJqgjzAKnQ0pQ2fSmveMp9JACpZtbwaAulsRtKDIpJAjAl1sgL80kns2bIaNocqwYZYScQAfD/zdWx0TPYPO6WGjEafjLrkQVLthtWrFe0psJFIlAVtx4aAcn6UiDOzKrFZJm/lVsJOnZuxwyeft5mVos0uBj8RGSG09hkrpPCQcsH36gZjALGPHj2qe7hxbMRWzp+xu973HluenrHvfeNuG+nttdnJSTtx/IidP3/Oas2GnTxzzkbWjVq+l2qKpC0trdjI0IgkI/tGh+2VN79GDNqJTVRA5u0PPv6HYraGvgFNrWHkCqgMBSzFopCcxL+qMQdiAiaATlHmIwLQzB+HO9S0vOuhwLYdmn+L1RUbiQaQOewbgJLY6bVGtLFngnxoEhb0H+jEJpIX6chzPmH/CiXa7s+uJd7bHSvQnyICxC6F4s0h8RUCqB1BZK/8WWsqSSKc6w0BufstFxJUF2SvupNS3a8jwdnpBLC/rYonKpY4k6gRuiadtZb6DuxrATKxPxM2hLi0WlG1IZU6JD9D018knWD+NbQuA0AXGNgj/T2WrC4LeIOB/fz0vJ2anLZarWKD+YQNFRJ23SVb7Yr9uxTrzZfq9gf/x1/ZTD1j1fyYrZar1puoS4sbclUu32O9fQNWoLGemZXrTVspV21+ZVXs6w1bt4qZTfNGEjrsvZIBjfFwN/PWEw3ur2LHnInpZfA8tzg3J7vx0IMPqpHd1s2b7ZqrXiZ2H1q06Lf/8i//NwJevvrVr9rP/8LP27vf8247dPiQbd22VexZAEzGcnhwSLPz1Knn7d5777UHHnzIkHAA9B0ZHlWj+X2X7JcPOT01bf2DA5bpydvU7IxNnjunfRVAE5INsTsxJn0Cjhx+NlScrB9X0hvbga4yCcTpxXkbXTeqe6Iq90RSTe4A+bA5gF5cH9fc198bY56y1j82eeumzbq37JXYZUBYbDn+B/Hxvn37Qll+FcyFHiyhORz7AP7cgSee0FrmB5CTuA38gc+whzNn6rWqwMgtmzdJJoPEJMcCt/Ckgidtff/v9ttd1sN1lHlPSEQBlgX70J1k9vXh60nkgCi7uQZICoNKxeaEAZj0z3XH2E5a85hbWE7UwkaGB38/YMbRD43Sk/49IqIgO9hsyX6yz3z+C1+058+csUQqI7kcr0DhvpKMQxIUv3Pd2DrdN/wg4mcAbEgS+ImeVFDDPvWFqckvJnnL/yG1cQ5URwFeQtIcHh2x8Q3rRQzkhx5kPQM9ipch66wsryjemZ+dV6NwAGzuX2DgBl/Dx9nXl7PchQeBGdFrLlZ+c98c1BYJIZfTeTO3iZ/4XuRuA3ha1XcgbyJfg4qA/gH9np+ZkY4/id7R4UHtI+Njo2JgUzAAnsjc8EaijAn/54GfwBiyj/jDfRmuxXtGMFaS+0KeQv+CbyKWNpJmzSATyDWRRMDPDMTA0IBceJ6SiQEkp8E9BFaSFyQqpufm7cmnDtrBw0dEIiVmxw8muUBFGDaChpJercoeDh7m8Y/7twCxrCv5OYP99t6fe58qhnldGEls0AjJEyIMc9WTQ8KcuvpOMTcfe/xxJdR4jTHg89wjerg5TiNFgUaQZ3UchWvOwCInXojqDY5JKZZqcJ7Ejk2pLXBMsET8uYDT0sOkrLlPMoVjuFwzSVKqVfhNlZ323dgzSyxw+oqJNEtBcMIaUUWCvYAkQtj7Ql8lxS2qTAhVCtwnyLpcDzYw8bOvu6PDwWhAxqYDwExpWC1KW3ChHAxAFedNAHZ0Yjg42Sqh5lGUO2grBm0jGQFaU6HtE50BtGJhYDMBcCatHSRDeH8AW2EHM9kzKrnl4vg/Dqiag9BBE93KegCws/nQDZsL8pvIxBXdHJbm4KAMiANDzrjRhMoV7OzUvM0uLKnhEcEbWVWcV2V4MgSCoayNc+R7CQKlUU3jSjI8EUBZM5paCOi7IGSeUtMaWOOMX6UEUxvAMmi+8X25Qs+aBjZgKAw8Ng+umcXpWRcygQDYJIQWlgCEKasIi82Nixxrv8lxo2LihLIOGhVcALA1qVIZS2cKWsx0JEeDmywHgQ3M9JVK3U5NzVojmbG6hG4oXeMckVYIZaEA2GxkAjxid2iygciv0MVcJQ3FVZVQsuAwxGQSxYyN7C1nzXMdDlLztwPb3fp4a5m22EjS7zULqFvjnM/zGsf2LB6G1pMa0jxbWNCccQBbBiBKiSyvrogBRLkY18kixcByDIIKmisw50PwEsp0tMjjRss5c2+6S6gc+BMjJf5I66+ryzr3D8eE8/TPM4a+ibsWJZ93CRWu0w0f1+IguzvwDl67QQ+4YWAteYbagSk1SgSYjxsWRo/sqK8hZ8dzHpTwIiFC92UcL7nYkY0jrb0oXRJK9NOaB1deeaUY2EePHxOADYv6gz/3QaNkeby/jQAAIABJREFU35kG/GbOBuZXaU36RswkGie5hnj8vk//8aft1HMnrVquWS5Dwyh6JcJCbFhbYGJgvaoxKg4M0j90tCV51ihZolFW06XrrrzCrrrsEivOz9rc+UkbEdOqKLuDTZAetvDPoKWsag5ttFEiITY/A/RpYHgtaaV6U8mfSstsqVKzudWS5ETEwo66nSTzeDjY6wEWx5ed+CEPd9p+HMDmxd6rjTsGSRezpbuBZJ+7/9xzuThw6w7e2BtU/tfVxLL7O/n7hwHYaQDsDjl8JI861kgGEBvmvUuIIB2SSSA0wh5DhplfkaGfSlu70Gv13rw1RgpmAwEISdXbll1pmJXR80pZtd2wZk/SiqUFs9V5G2R+npu2n7rmSrtqzybbtXm9bdwwbv19SN3ATAP3Tlo6XzCDeS2t4ZDYhXUNeG3NusqEuXo28nqVvhBJVRktr5asWGnYubkV+/7DT9mDjx+ywsgGKzVh/AxZCt3ocslqAKbJlF1+ww023NNrR5962s4dP27pZsPy3FOqPWA/ppNqbnnHm++0m157qyRRkBGhqqderitQwjnA6eD+yLnq640yTYHtJ9AiOpXutALYsBxUORI7WzM/HMDGEfLO3BdYdwHA1n0WKziUj/vrrIHupAnH5jXXgbv4dcn4ZDICWWCS07jx/vvul6wRASkOPPuo5MBqdZuanpbdDwyOlDR66fSuSqtMRrYd7WtsHiwtAD32WvYWEp7sjV7iT8CybnhEjCWCWfYLjk0inyQA4PWll1xiU+fO6fNbt2y27/zDtxRsI7e1bv24HT9zWv0guM6bXvkqe/UrX2X/4fd/344eOmTLC/M23Ndr+3fvtPf/7M/Y4sx5y6cStrwwZ3NT5wW2lZrM/dBwptZoCZSSnIEcy5alxcQMtiUA77EBdQR78GEC6yxUZuGTeEMcAGylgpjL6Yz6V6ghZGSBwMBlvyQgw1azP7qzzHexr0kvPAZxjBv7IY4n4Bzd2mGwk+z2PcrZvtwP7oXvRz+Offv/3nuCnfP9/OIgn7XFHsK98KQNf+MbC/DOZexDd/2Cbdy4QeAy4Kn7RO4vM2+5Z/iI+NKsCwcpAGHwU/DvWfPLy0uyI960FZuAjw7zGS1RPgs4A7uRB//v6x9Q0gdtWaRnAMD5TubgQNRfZ80Nj45KA5s1Qyk3gTaSI0h+SYM66nUCRDF3CKiZ+CRWvBoUcEEEmwgQIrlAErFaLQvAEnu72RIILtCicaHxmBq3x/4AMEbx4fNE382amNzYd8gdAMACammQiB6xhImRMzMRQkots/li1U6cnbITk+et3GrbzMKiwCbIEtg5xodxxecCBAs6rEtao6wHmJY8Nz48YCeeetze85Y3W7O4avNnz9oNL7vSqstLtrQwq/2GNbtK5ScxWCdhyytlO3nytG2a2KIGgqvoiG/daidPPW8bNk6IkfrVv/2aND5h5qp/zMqKKiyJS4j92KNgWZEcQxaFfSTMPZeKCvHgmmRefH6tUmENaIbAQQUE4GSIifgREYo9gXHTPQj+qviBseIhKFtSMaxU9VrVggOe3YBYN4Dtz8svwebhe0WAJ+i64h+EBo0CuwAGuJ0x6eoyI/IoE7AVkRe40NTagaHu73GfxkEx96UUJzIHE5FRDglCjYW9Y2S3hBHnEIAoJccjoMsaC02wQmKcukOSnui999F4jcpRqq3EVp6TLQa4EBDVk7eeZJB8QgN7emHVpuYXFd8Vkg3LW81efuVu271tQk0QO7ke+/TnvmzHplesmBpQc/OeNPJsAPihETAxJQlU/qYSMZnOWf/IiH3wrrss39dviWxGGvPsKcQ5pVXIKqGiTknVrh/GEjCWsfTXGcM1ABvfEfZepayGs48/+piSUnt277HNmyYkofDMM8/YFVdcLimNb3/7WwKvfvO3/nub2DRhC4uL8k9OPHdCkpf9ff127Nhx++Y3v2lHjhyV3Tw3dd5e/vJX2CtecaNdetllQfdVFaoN2c9iedVWS6siODmg5vc3VHll5TcM9PWrESMJGWwkrzFzF4srkoKgsTfgV5prihgHCV7WnicnVZnaIeYvrvXcAtxWokf6zXUdl4Qhaw1bsWPbdoHX7u/4/BQbuqdgy0v4KxkB1FrDVPXFXl2AV/hQzAfJQPX1Kxb2ZmzgD8wl11YOZISAN3AsB96cXNV9D5VQUvIiaGH7evH162PoAHk38U6JryjDKUmGCI55/OI+or+P17vjCt/bREBcM1OBjEljSsFX0ooOY4icFEkyEjPM72/8w7fsiSef0nyenJ6V7eeecW/RG4d9rWRCLqf51w0eQgLwuBxfh3vGeLFnwnpFpx7bBhit8UuHCn3WPv7Ynn177dU33WQTmzbZ4vKiZaigKeR1T1YWl3UOxeVVrYXTp06JHR0jc90njatXeUXWvI+N4mT1dLog+ScWcyQ8uJ/BeWMXic2ZQ/yf9UPVk2MM+HOA6uy/SwsLqkZCSguCJPNzz+6dtmHdmOSSBqJMnccOLj3DPXd/0hMPHJ/xdJId71E1YKz0wZfHd3BcB3wBu6feLlHGI/RdC1WCQ0PD0TeG4Qv+FRrIkmzg2iHyUrVET5mDh561AwdhPXPNAzY9MxsJHwHgpZqBueySxUgHkYgQ0TE2NiVRCYCr8+4t2Ad+4YOS8HIchu9mbJ1EiZ/DeXryVQmFSCxkPkAGuf6GG/Qer5jT3G21pHLAmvCxceKj7x2QUsL+i+RhSMAK65U8buj1AQjvALZLiDCDeA9xAxV0fi98fQtPjiC1r1PFcFKJCHaBhA0AObgL3+MYGlWokmeTnxGuG3ukBAUEBfVIDI1t8YkSP/PaOyQhQok8wAsMbHSqAbTdiPClNCYBwOY3jGiJ76tEDGp5KOvCqRP7QC8H3bILGmIdBVmU5nlAFJqClNXIMZSFmdjKPA+zEda1NLalTUzzRoJ/AOyQsdLNRYcuamBLaiNqEGoCRN0jD4K4Di9VETM2kbKjJ8/acrESSg4B2wFiAXTR/RZ9P5TGQLGXPEoEgjHoNFb0EjafNGrgSMlFBLAB3mniyE0ora6ugfu8n7IUynRZcALvCRhbjVCmHYXWvXwmk8sFqZJGSxqXLC48J7okr2V3Wk1ljiQhEplmuDbo/QAKspE5EBCMY9bobyYmKfIhWrA13TMazk0tLtv5hWVrJrNWYzrQzAvHVdpslCf0W//QUMjENpsab8q5MF6UqAFgK5ig/EFdS0MnVTmegCxqvhW0bxx45W82YX5cf9mBPDcMAtwjuNVt7KSLJmZQuGe+UansOwIz3a+pXCMaSWX11JwSzaOOHBIACZjBPM8YSXsumRS7CAAeh2Pj+nEtcl+8nDfzUVlnNwrRMXcg3p0wlVUxZ9HCUzOkC2L2XIdK16pVBRFcezfg7AGpayUp6FNShwYvIRvnxovXePD97ugoExZLvPgM7wcQ53nXGuPz4V4OrpX3cM7ebAgA+zOf+t8FYLNZyfmhzA95mtjU1GUAuOdLK8v2pje9yd7+jnfYw48+Yp/61KfkUMIAg3HkDGySQ3wOZ4m57M8LVM+HNR4AMEDklv2Xz/ypHT181Jq1hhqtsC4UjFJ6KrnHEOQoSUZQgh4y84ckW3XVaCdTKy7b+uFBe+V1V9umsRGrLi+a0Vwv6tlzv9Wstdm2lICeIImErZIDFZ0w5opKsARio4ltYmJX2mbFRkslmkulqhUrVatS5ZIiARd0WH2j6nbmfhQo86MA7Itfd0A5HDckXoIW8AudSH9fN5jo59J9TH9fNzDd/T53Il/sOlx713lZ3efmf/uG506Wn6cCHUsKwOYBcA0Lu0VfCO64SoTRhKQJEj8EioDdsVAXuRf6MuR6rUPzvtEeS/YXVHLdqTYtuUojxLBZVtBNLySsVS9abW7SBmoVGylV7O03v8p2TYzYzs3rVR5XoCSXZCogbDJl2Z4+66RzAhPVVFRyQw1LtOr6ocwcEAUHgc0ZcKVSqlil3lTT3ONnZuzBJw7Zc5Nztkx1YbbHUvkeOdRKXI6M2KliWQzsod4+O3H4sJ197rglCZCoilKTmIo05EvVsr3hzW+yt/3Mz1ipXrWSWJsdK2RhJIbu0x4k4EwzzjB0pM8XSzw19pEtE/ZEmOWBga1AOrIDnO0mZl1szuz3zRN2cfatAdieqFn7bLSZ2KTuANbXPmslsPDoEl+QLWbsThx/zr7w+S+I6YxsB/YV+7Vjx06B2GfOnpVD6yw/9Lex03wPTE9sLU2dkCwAYHv64EF12QZM5TrZq3EU2Wdz2ZzNnp9S8If9okSY8lxptjabAWAro0ebszLJ61rN7v7a1xXAzs/P2cLyso1v3mQDQ8NqovTTb/5pNWP+L5/5jPXS/IR5VK/aUF+PXf+yK+0tb3qDPX/8iNVKq1YprWoPKlapDgnEg9DHJDQ2g4BQrTcFLgnAjkEf60IBXhw/5hKOaAhwQxkh+3mwoQHAxs/hPivRRICaJ5GYUxVd0EgM5cEOYHfvKwAE7OOAcXw3folLI6Cte/b5MzY2MhaChjLliaGRJnsf95X58P8/XmoEAoDt983XRDcIoEqBwcEg8xMfgeTQso/864/Yzj27bWFpQaApAQFr2qW/PDBhrahkPgIU3liN+0/DTticfC4k4EIQR5CIHjaMQBh9Kofu75dP76yvELTldM8J3jlHT1bJfhNL0PdkMBAlVMI9Mqx5CNOLsvcO+ojYcqoYY4M7Jf+Lq/o+9YHB7kobOB0aB0VpBnzYdoPKDPqthOQNMiXs6yRs1hhrArPx0RNWyAb/F5uIxnAvDYClEU8DLMaA/wd2IRrb8j5UXpq2ZjJjK/W2Tc4t2clz0za1sGyHnnvOxjdulE3C3vgaAtSnqRrjevnll6+NPRIirCeeO338iJWmztqH3vVOmzl92p559BG7YvcuS9Dzg9LsbNoeeuRh28FzmZxl8722Wq7Z8WOnbM+efZbt7bcBGr9ls/boY4/bps1btCd8+Stftamp0KAMzVtkYZ468JTiEuIyb+IoEk3UZaYvjnaHyMDW/Yt9DsLvC1I7SrpEvXI1Ye5iTnMv8alcZzPIe3RL9YTKxcDITllH4E6s6LlIR9593m5Aq3tt6JzY7x2wcUeEa4r+kKpTlHO90NhRWtSKMxPW6vB38AH9OM725HuVFHyJB1WBrVol6LF3NUh2P9DP9YK/5U2M0aoF4Ee9JOhli7WBP4E2cSopAhixOo0+AZm4Z6FZfEb7EesORuTq8oLY041Exsp1KhapHk5YplO3ZLNko70p27ZpveRrtu/ZZ1/+h3vs4YPHbKbcshZj0CipikFEhNgom/3Ce15B9Ljiqqvtne9+t4BrrDn+EUkiEXAi09xBFV//oaIjxJsO+PEaY9rtXxBTd1pN6WA/9uij6r+ExjTrgyQ8lVPEMzSOP/DUAXv08cftI//6l+zOO++UTcMnmJmesanzU5JOeuCBB+3gwYMhlsoXbN++/frs3n37tYfOkxhH7kRVxPTUWNEa5zW+J8QsASxzoJf4kM8gMQCxB9wExrX0iBPs3cimhoQNrFnJh0prPiO/QQlDfBz6bjRCTMh8wbbiS7BmfI6IEKDYN7BKRU5AJosKqzgXsWWMo3TnJRwbGdDs+cxDVSSEXl86J1ULc8nhtQvjT1807k/o+dFNwPH14ElUj0cdOBQIp6V9obHri8U9Tjh039LXcgDGgnSRN4l9sbik+/OOZ3lsIduhEQi2iURSOFbIWJEswLcBowG3ogKdhuwHDz9r3/j7f7DR9RtF8iPpiZ42+x33n/WFljj7J/NI8nzagwLpifvJ3oQeNr/Zb0ngusY6vuP83HwA8djflUTrCDvZf+kldvvrX2+bNm+22flZWyou2fDIsOZau9mWnOfc9Kw9d+y41gOxuOxlgiRhkK0kGg4sae59wAWEjWldBhzE/XtkfjgHxtb3f5JKMMnZA+fnZrVvsd5h5CoWjolzrhkAnYQkiTTkhseGA4A9vm5UMopAf9u2bAlAZfRBPWnBeLmmufsl/Gb+OoPaEwDMbSopYUS7zCn+K0lwFABUYZnPq6JBMhRRDkWySqgWQEZDW75/QPdsZXVFEnsQbzds3KSYbHZh0ZZWinb42aPqFTFAcgfiSL0uFvSZ02fsVJQcwncFA5HLHGVc+X7uBRUTwqEyKXvLO95iO3ftDA2bhdPVxBj3ecu957p8XP0+BB5dSqQD4hXGzGVYwGzwx0mcMaGdsKBxifdHNiWP3E1IAF0MYOOPgWVyDShHhMRywBGxK/wdxTDX5D9kp2MizvEs7JPjWvgH3CfmKmNcKRVFAqAHVLiulvYoB7BZB9g2JSzboepVPRKFQdI7btUS73ztHZ06iDngcgSwpU0lGmNw9gSuXgRgAwOwAFptLiatRevsBgW8Mehlc2TTZMNCL4aMF40A5SBiICpFy+eQYwgGTZkK9IjokNzfq80JEkNgYLflLOLgkJknkCpVSrrh7iz4BGdAuGH8dhkG/mby8l4Jn6ey9uQzR225VI3nBsgedG1wqnBqBWRD76dxSQf6O022goQGwVu13tI4+QJkoHlNznI6ZcNDgypdhH3NZlso5KMD3JR+DIx0UfAJDNVBMXyHN3F0YBengPMqV2qhCab0fNICsDX2amYVdJNYMd3leACvgIBMPncImPCAcJy/Gi729+j+kd2FtQXwduLseZtaWjXLFgTCAXgL+O+0pB2oQJ6GXjBWYlk1BotzoCwdbTHuAfMJZwAgAKPAxs1zNDJAhsIBaXdOWHAyADHQ8vvY3YxTCYCoT+iajCx+ib5H8DZs8gFM9gwXn2FBKBsVOw97mSEGDwOOc4hBgeXyihtvlHaaP1Tyk8mo1BzmEsZ4bnZG959jSqObrCOdW2PWra+/Twafc1ljTsSmMIptkgEMuniT5jtVDkL38FpNbAQX7HcDjqFjXgNoeSKA4+j+0oBjcFDsHi/NduDbN1YxD6NulWfwXUuMa2SD9TnjzgfjKx35f+ys/R//1//N5qYpEUIuIASh6B6F5jth49Pn2m0rlkv2kY98xF5z8832re982z772c/axokJe/8H3q+kAOxAAf90SUbvenBQfyvgjJUQ0p6PjDLAEcCXz3/u8/bkY0+oI3w+Q9dbmuilZcManZaqKqKUv2READNTOOoGg76obu6FdNIaxWUbyCalib1r0wabPXdGDXIow8QQE9jibsFkIiMfqkpwAnASIgsnOkAKqgDyAbE7CTVzBMRerbVsYbUkiR4xsZNZyYm4w/diTuAPA3B8c/hxQJ5/ChCHpGF3UNftBLrD1f36xX93A9j+2RdzRP38XgigRwncH1JG3x0Ydgd02iBxuAGwFQh0rMmPAIPAIMC5hX2NY6fwmoAXEJv5wJyEPdI7aIn+PksO9VgnT6l3x1rVhiUQK603YzBAE6y6tWsrZstz1p45Z6/cscPueOXLbXwwZxPjIzYyNKAkJ/uaBGuSaUsXeqylAD0kUdSoqQ1wXVfpeSJqscIgQieOjvLIKTTbSQOCePro8/booeds857L7Gvf/r7Y14CVRQHMZoXhETtfqdrOSy4VsHDmuRM2e25SzOscAHasVIKBXfzHhl/v/cD77TWvfa3VWlQSBOkIwFfKtsS6ojFfTByinagkUn/QBRfAHPsriPGF0xN/1LysS9vUA3AFUmpc6YF3TPTE+417gV2GfdfNnuHYvn8FexBY2c5g655f2FjZNBJGtYZNn5+yT3/q09aqw8yqqtyVY2zYAKt6PDCGM5loR80OHHhSzXVcLxE7jSMIaMZ+8K73vFtMYWw+iWDGh8Yt2HcBFTCyEkkxb7yHB9ciHURYToWCPfyDh8Rkgk315S/9jcYDVhgNkGfo3YBtqdbsbW99m/3Nl75sX/vKV21seETARCGbltZtXy5jN914g12+f4+dO3NKz+PAwRChMqQM6SB2RqdJLGxsQGw1t1PPjrACLyQZcNpbAqdVqeIN1xSgYn9jaSFsa9hiSRjdTRR1tG8rqIpNbNgvFThHwMGTEc725X4x7nyH7/Xsk/hw99/zfZs6N6X16qQDObkk7FeDtMj/2x8/qYjIv0Q8JIxJCLxZ34yfymdjYl/BbyShuA/B68xfyjqRq3jDHXco2Xd+ekrv9WbQ/O17vphUyOrFZD/HcDYw635+dk6s0NCAKaMkDWtB9xMffqBfvjN+mUo+rSMwh/NT4yySLJFcgH+Df8TxeYyvH5efSKMiAnd0+3v6+tQ4FB+L5BiADyCN/H9VYsAqXFR5MwAW/rH01rMZVULCRlWpML4JVrlJ9QEM9dCUif43QQ+bBA1yicgiBnCJmISeFyrJp8FiNm19hWywb9KXBmCLzaxjPANmoACMc83kbK5Ys2dPnbFjz5+zuZVVayWxzRWNBUky+Y3Z7FpfEkqT8cGQc+EHn5t7gqbtgUcfttr8tP3Kh3/BnnjwAfvSZ//cLtm62bKdls1OnbUjzx6yG258uW3bsdMWVop2+tyUnZ9esNm5Rdu79xLbc+nltu2SS6zW6djTB5/R+qak+ot//SXr6ekTMMV3wmSFgQ2ATcPKwJyEmReIAQTSnhBcaxoWxXFCaXZkNkdm8Rq4DQEHWS+XAFGgHgApxpxxhZEfRZDWwHFel3wAQElk3juAtgZORTZ1dwL8nwDC2DR8zci4DKTsqDUtIlZg+8X6vbW+TRf2n5RVa/ingdjiPmq3D+V++IvZMGldt0JixD/j+5y/36sao5cWtEkB0GEtA7i16mJed6jqUmOstmVgszNGMWmO/nsoig6M2TVbQYk+xDCqbpodJUHZJyCodRoVa9dKtnF0wEaH+23btq2299LL7KHHDtgjTx2ycwvLVlcitCoWbagipL8IrDmNtOLioZERu/b6G+ymm2+2RYhEmVB5zH2TpGYxSCg4cO17iPscPi6Mrd9LJ6FJnxXfpdGwY0eP2tFnj6jvAp/dsmmzABrvWbF3/z5pVJ+ZnLRXv+Ymex1yXZddJulQbNehZw7Z979/n7TeYWtjH7EBl156mWQEwAOIu4ldAa74DQO1kAfEDeAe5+6atZyjx3vEQpCaXBqCa5GkKRhCLivQDT8s6M1WNO9dQ9lJd4woeAMNot0Pwm9SfOSN1KNdC8BZqGjXLgFYJjmdCzGayIVUuudzaxrzvFeVtCI0hIaCIYYL2uRcJ5+D/ShSo3Seg2/t39Pt53evRY7pBAmPCxmvwL68QKC5eJ34ve6Ojf24qsmIBKPuz3XHId1YAO/xsZO94JyyNN/GaAcdev9R/AqoTUKS3iz1ZrDhiZQtLhftL/7yL23j5u22UKoIQwlNMxdkt7ku5iFrdc/u3aqYIYYnkeHNkbH1IrSlUtp3SbwAWjOSJDkAxPGBAC9ZU7yPikAkV2kuvnPXLjU/XVhdlCYxc2tiw4RVS2U7d2bSKqWy5HOeefpg7LsTEn7epDEA2EHrmHnnALYakUfAlX2IuekAquZgJiMQGB+Yuac1oN5iNB4srwGva4mmFphdU/JIK0sLtm50RGSfTRMbZKOWF+ds5w702gMBxnt6OYgNDsPzzqjmHBxw5m/vdRYS3sEGc23suYwbEkD4CloDqZRAXX7jV/DZ0GMhkCjZ01TJCTGkVAryhI2mrVu/wVZLFVuGQNps27HjJ2xxcdn27N1np8+cFRhOwgxZoWcOHpScSIiXOmIys460XkTOTes5zcNEx6694Vq75bZb9J2Md7la0RiIwR/9Gu4HGJ5jRCIqRGzlyLGjej9zCLwEUouTPphzEEXxH4SHQs6MydqAixasUQsEEQewmX9rJKPYxJEqdMVpIgoEGQ+x1VWBGZI0TpAA+xGJM14r10XiS4A1PebSaa0R6Wkzd7Jp9f0LMq8UDAcpFx6SLIuKD8HuhO9RdVYikCsT77z9TR30ngM7ui3NNG4aYDYTgofAWgKZTFpANjIiZGmZ6TRiQgqEG89TgK8ApTIsUUPaAWwYjATzmRxAHjeyoY2ytycYdwew1ZUaI1/IaRMGLMcZdWaDmNtoYFOeSjfygQFdDJOme0K7TAMOswdVTAyex4DUGm178vBxWymR1QybE5k2dB0J4thoWRCB1Qo7uhn0BqPTQYBbq4dml2vGUVnL0BVaDRyHBlUiAYDNTxBAD3o9bIRiuwNCYhxU3hhuVNhwAnDAhIBJBVC8ssoiikYmnZXEgQP0rnEZ+puEeycnPHZPByDsBjAFwlmYXP29AcCGpZ3J56Vf9uzJ01asty2R77FWIhhyzgdjROkH36ty/biFyRBUAhuvv29ATWBkyNCtyeWVaVaQJaka19UJzpsHTL65ebDLNbhWs2fh/F6yGD0Dp80wynL48ZyZ5BlxH0tnalMuAgggqQs1qQoNe3gQPKMzRXkG36HGIu2WnCCOz8LctWun5XIZlcByjhwXgBnAem5+Xp/BgPAcP9IYjSCCM8RxwHAEnDXt5VYOCPh4uKSHG1uV+ff3C7jmPThqbI4cRxmqWIbBNWPIHMB3nTn+zzU6QL1mxDOZ0C2XJoaxk60bJx9X/w4Cwj/8j//JTp88JYOCwyQQHTZTzNQ7wK5mVemU/fqv/7o24C9+6a/t7rvvtm3btwvAZlNk/ga2fHC6GLPQuCfqKopJGP7WhqZxy9lXvvRlu++790j/KzAIQhQk4IZAHrDSgxMxcmkeFNmkyY7KkAd7clZIdqy+PGebRgftusv22aaxYTGzSyvLCt5wAHDwsZc4tCR0AIriDnCBTQIgB3gXS49qsMssaGKXWx1bKlVsZmHJ5osVKzYBO0Pywp20blD4Yofu4v//uAD2PwWvtW2JyfRiD3cCfT10B2Xdf/9LAOwgbRDZ8fEkLgbQw+b6QojIA0XpagUeh5jXbUp6lWIIADb3mZJMORG8EweU5I4i5Ix1cgXLjayzDtUhhYy1U6YKHG2itZYaTHGM/kLWKisL1ikuWl+zbEu8C62+AAAgAElEQVQnjtovvOVOu3rPDhsd6rXhwV4lYVnTOHMJQGzuaTave64mWgQa6P21a5ZshR8AbJwBqno6NJpMJG11pWSNTsoggD/yzFE7cPysve29H7K7v3efgkckp+RspWhcmbJyIm3jE5sV5E+fO6e5CiddrK6YyER7nmTvhz/yEdu4ebNlC3nL0gGdRDUZ9cho4PxxhDQnpBUYmN5iL9Clmyx4BIQcwK6K2ZmIOqaBwesAtpKyGSpMLgQoroGt+5ygsTDVNBdYOL4OfF67LeOY3Y6rB7peLqgduG3Si/yz//PPxMzEicd5PH/+vIJ+JA/Ya/EHAPE4hR07tkubnyDjyNGjSlzyGrIeI6OjKiHGRr3y1a/SPKMpD+eC74F96u/pVfBBJZrGqNmyudlZAdKbJibErl9cmBdD+zvf+raaM8HUufXWWxXUz9E8BvZoKiOt3c/8yZ+KPbNMKSnNLGkgWlq1EeZYOmm333qTbd8yYVOTZwIbsoFWecVWimUBELJzSIq0OtaQjnU29ALApyGYENOFpmqhiWOO0keBedwjGtwBhIZEuORZJLWW096PbwiQTdAtEAJdSJhicmaj0+qd0qPuLPeJctfufZ0+FJwHDPXlhSW7/977lGTFAWe/cGde6zomYl/KDr6YvfhRNvP/ztcdq/mJjhnZOT/RZ8OmY00qOdaaykWgIZZp+jrEP0EKjR4eNCbjnrAP4xdOz81Kzssr2TwRLoZYoaDEskuYeQ8O97VJgCFNwLzhO6hmIHAnKGT+4NPj76r5e0yqw4xmzRPEsA4B1LyhI99DMMZc0RxAfmRsTL1I9uzfp/0c2wXhBmaVJPSKZZX+C0SB4Y8Mn7rZl0UgYf1DBmFt4q/wm+fkh0bGKuNIMMbevry6qsSeGlTSm4LgkdL6SEzBthJYAR4ND/Rbs14JSU72FslOxBLfmMgGHMfXJUmdzPfaXLFqh0+esWOnJ22Rc0eio1RU0MuD34yDyrTTaQHWx44dkw42zwO6EYTzfKrdsicfuM9+79/+jj37xOP2Z5/6I8vUKjZz5pT1ZJB8TFsyk7LR8XE1k56cnrNmJyUmdjKRtcuuvtq+ee+9du0rXm6DQ8NqUIYEyh/98aesAlGmXLEdO3YoEXH+3Hmx7dR0uN0KZbw0H0YaMIKLMuldwXCw9RikC/rQ/D8E0UFeshWbMEvVS/JzXsofYePI1GS8g4RIqPb1JCqbnOudOrDcneDsrjzo9iVkNyKA7RROgcew52MpfQAIw/eJNL7GLg/XQ2Sap4IrAvAOjnWvZ5fRc+DAgfZw3NCXxRmk4ZghlhTRRfY4kEC0vQF64C/FbtDExR2qBDsA2C1Vc+EXUNEMOMTrJFsAKT2J7GQdYgVi/MLAYEjoi4QUmLbE+ilkTdotG+gr6JiFnrxsAWXz82pgSHVh20pRioxkks5TzHsS0CF2xYZs37HTtmzbZiXkiPqRYcCPxvh1bKi/X/6Gx7oCSqNkmM8rT8QJWI1JOTECAYUVA2TFVMZvYzLw3etGxzQ3AdVIuIotCfGFPbPTsenZGRsaHo7+CsA+Eh6hEjLEosTCNVVHyt/XpEhIuxsiFr4k8wNtXzxQAWZR8k+An4Umfc4aF7YAURC7yLnDmGW+JYIEG5UiJOLqVagu2ByAnZAEl58GEzjG8hJf47M0o8+GJog8BIiSlotNQWF1aw+QVJ3L8ER/mkRIKmmrpXK4F/F1ACOuS319qMqLVXVOMnByUYgFs6HJeeyF4PPU57ofMySFIpEp+gX6vPR9X8jA9rXjPr/7Dd1xzhqAzXyL6+jitd0NYodb90Kd/OB/hqoBna8SAQHI1joXSMh8yYuQglQR4DXEPmRjP/2fP2N9QyO2XGmEisnYr4v7yn1mTxsaHNScgpWLfyNb1OnItrvcA0QACBMkHeboJfGPezNzGTa2yIJGM+HQ2A8Amx/Y13v37bPxjettYGRAEjSL8wvWV+iVnB1VbRArHn/sMTUPDXMgJuZiZbrskKqlLki4MA9UNR7tjxIOqsgLBAfGjHMCO4M9HhqGhvnJXozt4n0idrhkHesC2SJsabMu7WukaocG+2Vf1o+PqiqL8WL+4lO7zSbucPKiJ6+c1S5sEdZ1XFOcs8t0rPmE8dyREfF1DS7DumSR0UweUonjOeBujilJqiKXt7F147YKObDRsqeeOWzfv/9B6fzv3LlLssPXXf9ykRMlsWoJmzp/Xs1PSUSrOgLMIEphBMwiVNxr/K1tW7ZvsXf8zDvWGO/EHxwP/WvOW9WtIhMnBGJ320DsAZVbEBD279+vfZjxAVBnPPkOqt7Vewb8MJIKL1Rg0MEnSHq8QN5LayrEj+C6dUiogN/q80AFTPDtegq98hccO3IChWKz2DSTe8ka4DUkVfgu7BznSr+/wb4eJTFVAQwJIEoDEaPwfqpRWBusScZTPcPifsGxE++8/c4O4JJAbBw7QMjINOSiQ/EUWl00akwpAx8aORLkBkAJdkPQTUH/riQmpes8U1YH8OMdOzEG0kPWjaXkCQ2c3nDBcRJybDZfnE2AcgHYdC9X98rAwHYAm8CcxeQdvHGKux0ZBspZCxq0KJvA4pg8P2PHTp+3UrUlFpIaikUZEQB9N3yBBc0ECPrXYr3I4UoqUOS3Oxgh85mQmD/nyeLkbyYBjnVPT0HjyaREQxQ9cA8g5ZCo8UsoI2KBcsO14GKp3MLisgyqOuTmCgJg2fwCi7YesmUxo0+Aqo0iAtgSQI/gJgtDNgcWd7Ml+ZLAMm9bMpOVc33s+bNWS6Qtle+1ZoKixNBoE8o/zBWxo1JhzLzUSM1tNEl7bRDnCM0fNIliY8Sw+YfFJB0wnOGomeX3jWtmwfgPk5+/eZ3Axxt7Objmm5s7kLyP8fCMrwODPOd6QB5gAW4xFxgjgnUMCM4dBohGXrt275ax06KPLCeADTGS0kkbHKRBUTmUCbXbCsrkGKyuyhCxuGm+QGCm7GDMNAYAm7FsWC4bgn+/bs8+ykDHUm+/fjG8+0NTJOa8N7Qk++uNlpgvfq0uw6LEQwzcHNh32REPljimSuciIOGbhOtrMwa85oZydHjYvvT5v7Knnzyg5BLOFu8lC4fD7AE038smTKfuj370o2Jd/+c//Yw98MADdsmll6qpSigXD+wuJA8YC1hGzGmyvM4Ux5H2+8qmXMj12N//3Tfsm393t8BKL5nC4MMyTVCCE7CtkGhiL5CkRAgKpF6JfnJ51QqJlg0giVhctE0jA/bq664SsF1ZXbaamP2tUDERS+zR+ivXmBc0CwzFaLBXXD5I+rKNltUBhWD+0mwtkRLzemYRALtqs6WG1dqBQefgXXcg9KMAmh/1+sXgyAvBYED4CyyN7vf6cV8MQOr+zovB9u7X+Nud14vPw/8P6+3iRmYvdvyLz83fA2tZpZi4AzCvQ82xSgC5MuZEEycbtwGHO4l0SMLSPT2W6uu37Oi4NUimUs7b4f6G0jqQwBT3tdmykZ6CrU6dtc7SnI2nO5ZaXbB/9bNvs4mRAduwccx6enIRpEnIpovVkUgLtICJzbfL8W/UzJpls0bFrFEWoC2GCNOSeYRGaqmq/ej8YtEeOHDYDp+etnf+3IctOzBi//P/8vtWkNOQU1UAjIBUod/6CM4adVuK8hXsO+12qID4v5h78yjJr6vO88aaERmR+1J7qbTvUkm2ZHnDlm0sbOMN25iDbQy0oQfmj+HMmYbpYYBma5qZ7gbbMA24wWCz9GnAZjMYbI6FLa/a91JJte+VlXtm7Mv053vfjYwqS4IDzfSETp4sRUb8lvd77757v/d7v5f7AWx96cvutPe8973aO5DAgV1Ub9SkHwlDi1eUN0qTkkA41nNynFwbcShYwtlWOStSIc6Ic4DUk0yssNDADtt+qYSIOz0OCETAOsy2CdYB7w1YHUOfje7cnIvgD0boZ/7iM9akCU6naydPnEiAKD0R0DH3klyv8GnZPsCxa6/RHgSAjeMHWwut/qnpaXlxOIGwF7xxMs5Uz6rjY9qLykWSkn2NoWQW0GajITQlfTMz0uBGB5Cfn/+5n5N0yO37b7Mf+NCHbNfevTY5N29//fnP266du6y2Wbdf+civKnghEMHm9LstNTqpra/YRJXGXHm75w2vU8VUhSC42bJNdPXXN7yJY6cnfX5K2wGd1eA0lWwTZHhg4X6U/A5JjDiHimCGhBJ7YgTNAqgAAkkI4p/gWxB4ClzuqdENtpY9eZhZy/cJuhhnwHvKOJkX7IM43QB1JBl2zG+39ZU1e/jhh9XoiDHlWbC/hq/yQrYj/LMX+/s/598CvP4nMbD/SSA24e1WhVIEeQGmRNBGI6/v/u7vliTaJz7xCTt+/Lj2YfTg7/3SF+3pZw5o7srPTMFrSNexLoMRDICFrxRyMfiNgCT79l3uvU7WkO7YsDFY0o2GEjtU/gF8kpjW+s56ZWT4ONu37dDxAM7lM1WrSqIpwb65Ybfdfrvt2rPbdu7ZLTsPgxPtRwJ/abcbsciWfAkAqxo2Z/qqaqGqkd/YWBI+sMSDga1GjmoKjRQiEnfo8iLT10kN0NG6bUnWkG2SNc2KIvbA3k2OV6Xt6Uw6Gp46m1i2TkCuN5DGBmsvKIzY2dWaPX3kuB07c8Fq7bYdP3XSbrn1Vo0JPlww3dUIPSUQgp2NHAIBPn4bYzRPgn9j3d5xzxvtvs//jZ145ml75a032ZGnn1Bl6zhN+pBjHBuzWZVB91DFssXldfvLv/qc/PyV+qbd/rI7xD6/+ZZbZSP//C8+Y6dOnRGAJ/LF1JTYgWdOn7I6jLiMJeYawGn0MXDgK9jWvjY1CAMAm301WJ2Mi4AzBa2pb1KKNRlnMUATuMteRHwhpnL0t0gLe1g2chj8Cr8kmKYR+F8EMquCyMk+7EsCFQaVg1vVKt6SOZKwvO/PWOXgzEFJyrjWfOx9cS3DAFzsgcNgG37Klr/jPUGCvBKyfPILU4+ZAKL9PXzZBIQncTT2fiREpO+OdSBOGyK0ECujq8t10ei8T4KZvT6XdekRVTEgL1JSTE6CkvnNXJ6aHBfDu1Skt9OI1Vptq2eL1gYGUZ8s+j7l5f9jJ4hLvbGg9/ABW5DvIvCG/R5GH/uEs6sjETccvwuoHeqLEc9PEpkjZTWJRJuYeSigpAX7ksazSFFBJPG4VVJnEJGqY2oCC5lO8liQAGr0H4F96XJD7Gv8v+IzMsKZrBXwF6gmyOfEOoTkxXW22afSeHKamI/cC/cdAJxXK3AZznCORIbkNNHTTuPma8Q1Zpkbg1gHv0rVzkkPl/g2D5MUfWtfK14pQuIDbX+fs1SgeNLIE3mSk0jzCWkMpEGl+T70vvIQyWcNv1DzJV27V8Um2RsBoQ5uDjOsY28Ovy0+H8Cm7zPeoE5k/SgFTQvnUgA7/h6/5V9CZILpOtRA9dI4IY4ToHokQHyueR8oJV00Xvy4pEoA9eBX+FM0bLT8iKRVseUf+62Pa+5lRqqSgmSfYA/jPPwm7qb6jzmJBBP+jiqgRkYkU4Fv00JjuNlUnMv7ANg8M9jczUaqPEyAsqrc6NkyNWnXXX+9XXvddTY2NW7tXtu279wun5OYxWUTndZz/9e/IS1sJ/bxzJwouBU/95QoiaQi/iAA9pbOvzf25jrDP2dOK/GsJn7e0I971fqhJ05I1EmzuGVzs7MiY7TqNattrAnrKxULYmCjsLBjflYSR9HLDSwiqvQCw5GtTf5/+DasM/bHkAsJDEgV/xB8klQdTaDxbbhnxj/AYTHlc/mB/KsUCgQWuy0npqHyYnFpWSSP+e07bbPRtMeeeFpNHPn76TNnLV8YEdAMSWbfZft0z8ixkdAX85okUtpTvGqhqPNqP7KejU2O2bu/893az7mH6AEHThaV8FLESISSoCcHiZCk4P3332933XWXEmuMD/gU2BDPCnBbpCQpNLjtwI5xPGRlinmXj42GFVwz1+s2CPIX5BofO/7tNrstO1ksjEg+LmxEkC+1tkUkdClAbL6aMqa1Fn4qOGKlVJQcIjGH5qaS4S5FByGChBpVfUqogS9vQiT0hKf21ne94S19FlEA2Ghh48Bh1JQp1UPIaHOTVEgCsGFGS9+FXmRyLCApoIXsFPMoqScAYkMQq5sAik+q/IvyYhhurQGALaYETJ6Cl6sw0TkP7zPxAbC5EUmI0FV0hJJC78wrvRfKDufn9ZCCRs8kZzPlgQbLV8Y+n7cnnz5opxbWrN1PmThlbLr6IUsrJyGh/VyPPzgo9156r41VDusQCIRmEWOVGNgA2HLIAL3SJhCMFJUcJpdPw6nx8/IfyhVDA1LBNpPPMnbu/IXE9uhbdbSqBYiz4aAioLQ3p/Imj7DIPXPDAiVgj5LcALAxzuwh6ghKmcJIUSz080urdnpx2er9nOXLVTWdE+tUk6st8EUAa5oEXL8cuFQCUC6Nihkj8Bnaf6EophtOA8ZFGmE0WoRVg+REcv7iGcViY0EH845FH+BqGGGV2YSe59DmFxtXBMEBajub3s8XshrMDwUhSesRo0AGDN23y6+4Quc/k1gvdAUmA+kM5RV1hgZUjbJXusdSBsLx0HfGgcOAYEj1SplDzqWspTbh4kWNL2Lz55oJZDDqAbwz5wLUCS0y7oXzAB6zfiLzz+fCIDJebBLBfuJvbDx8N3S4MH58PpI+jEsEnownf+PYXIM3CLnM/vSPPmVfuvfvxLyn3FNN1xIb250eN37YmFv232o/8AM/YIzRL334l1WaT0OKd37HO5NT57p4NFbD8HlXYsquSIr5fAsAW8+80xWAfe/ffsH+7FOfthJNSaXDnxPwJN2wYsEZ2I5pQtMdANi8X+v11UShubZinY0Vmyj0rdDatFFr2565KbvluqttnEoQ6XFtag67tBJZ+Z6CQvQvXR6iawXWW5TAAiBhuMFDAVrp+pst2Ga7Y0vrG7Zcb9vJlbqy+MomJifwvyeAfTFgHVMwinSosvH3wsELB3A4mTQcGA47iJf++/nA9GGAeziAi8+yJ1wKYA8fd/j6L3Vi3bFxjV/JhvAT9TBKKBDEpZLLDO2u89aGCYMjMT5m5ZlZ61TGrU5DTjW366ixoMaiB0sf/Ze2jWey1jx72grry7a9YPby66+019x+k01WSzazfcZGqzBtfCBhBeHsdlDfpqFoArClDdqBab1p/damWWtTSUDOCWOxAYO2QdOMtl1Y3rSnj5yy+x56wk6s1u3lr3+Tveaet9in/uwzKvVWo592y9bW1i03UlF3dJxM5qd0DfMEXs6wrTUbdvU119gHPvhBAaZiJZHFFkhYt3arruqmWKfOgKUBGqCO6xozNqqkSEyaCEYAP32fZC9P+2EKJvSZ1KBWAVP8ELypaZYzsFjHwe4ZDk5iDUQFx6XBf8xXAnLZyyEA+/5v3G/HDtPUtW7nzp4VA4GAFide/S0S44ixV5O52Rm9B7i9c/cu6b7CcmGtnzp9Wj4A9ou9APt/9Ngxd/IlpTSqKitKfg8fOqRGR4DVVfyOUtn+9E8+LVmT7TRsfPZZAbUfeN/7BSgeOnrUbrx1v338E5+0O+98mdVrDfuNX/+YnTtzTkzyjfU1NeOCw99ubEruCBC7kOvbe9/zLkNcY7JUsjpNP2nU1nQ2ENIhgGlUAtA3Q42oWSeJbeRMQg9UqDbDCAigSf8BYkc1E7YNxximGMBhP6j9AC05WEFVPf9gvwQbg+fFPg8AxjOCocJL0iFoI25u2uoSLHOzndt2CFT9xje+of0j+j3wuagYeyG783w258Vs1H/Pv/3/AcDOF7yxeOwd7Jvs8TwPkgUwdt/znvfYnj17FFTBDooqrD/+1Kfs/OIFSXvxYm/nb/gQIhckIkFUwPF3js9ejG+wvr5h87NzkufhmaH/Drtmx/btXuEoCT/AzrKuT/5HvaZjMB9IZMzPbRs0o6bygefNdWKP9l1xudbc7PycjY5VpRGJhab5Nz4a1YiFItfUspnpaZsYq4pxivb0aKkowggMSRhg2DM0fwEKglVI/NFNfrGalOaQOqmrAmEQMOOHTEzou9g/pj+JPOIPJflgu6aG7Mg7IcsHsISN4zOFYk7+dLufUbn5gWOn7YnnjtiZpTU1UWy0Gqog5b6pQmNsuX/iGQgU/ObZsY7wl/AHsWd8Fp9k5fwF+9D732cHHnrQOmvL9ubXvsoOP/W41dScDQmHSRGTaCC5Xm/Z2YUVO31u0b74pa+oGmlidlISLcsrq/bKV71aTa0+/Sd/as8+e0hjwTzAni0jtbCyLAY2Y4mvx47H81SVpxo0AQq5LQ57rSrbxLJMjoZLWidKgUqM097gkgcOeAezEsY+7yNTwXhrr0iAhnR+JaF3MQAWewO/hxOgnH+Y5CKyQ9/UyFHPMFWnKKmsvjTOEpWEgvxKD679hx4cRG8Ny2a2QPxgD0eFpXRP4/4SSLtlgzJqCDbQ1BaWt9WLRCAbICb+dJKxEXF80DMnJzBN+5kkEGio6IQMtGWJ6SLWjMQrayjGJz9SsCagbJZ+MF0r8j3xS9kSvIKwMELDVJeZGCnmbCTbsXy/ZeVcz5Y2a1aY32f1nu//Gk/GOOnSQ9ziPV5ho7Dp7CdKgPa7kkEY1IwPGecYs3hm4aMGAKpxpoK23bdyxcGf0dKo9iKvDKoovqLCGSxjYnJaMcAmrObyqEB7GrMTJ6uyN/UBglFMMkus7jqVIlVVSIFZrG6sW7laVb8w2JkqZ8+Ai2wRjYJxLTJAasCufTOtCf6tMUhsbUnwAGZRJSipD68YZC6WRrxKLsA5Mbjlo8I7K1i+kLMW1XyBv6jaJPldqiYAfMp7cjpY1ul8Oie9eZBPzyLrsqWDGwA1Y14qj4j9HbGcs7M9btBaFO7jgPalADb/H2xc/j5cES37IFDLJaQufcUcjXsfjkuG1zeVMbIVQzHMMGgt3zCxvwNc3Xova33kBVOSzRWxHcgWgA2OBE7Q6qiaMlMoCcDGr//DP/60HTx63Hr5sppo82wChJUvST+VSZqIr4lRDQMb3wZGK5Xf6g9TKDirWpVBI6pygdAGKZGHrCoJniEEv9SPBGm7m2+5RVXM1ckxO7tw1nbv3a1KKHpAjVWq8kXxHx996GF7/NHHBgA2dibIghqvxLQNe63eTYnYEGPoPZ1c3iOAQ/wKbALEvdnZmYQZOBGCJoqyW5ZRMjt0jMcro0r2so8SC6GBPVYp2/wM2vAT+k4kfyK5zXhxLs23FBvHMww7yzhHPMIziF42EBJDtlUyJAmHmJ2bHZD0aKboestbOstxDcx3YqXq2IT6Yhw7ccoWV1YlF3Pq9FnN2yuuvMqmpmfVO4frm5+bV9L+kUcesaNHjwp4ldZ9iom4ZpKJqkpNADbG9q1vf6tki2K9KFmQd5INawYCaLCbvXIlKStQ7ZjL2b333qsG0NgWqQWkptuMKRWkkAICD+QckvJNIH0hVxQwon0lNU5kDqqSheQEVfrpeMxj4iVVJknKGV/Rq0x4RXKB4wSADX4U8R97aXzWscKWZXrIJ3rzz6jICD8Av5OZJEkkJWO94o9XxAWZd7zuTX0ygJS5IU2BcQbAJTMtmQ9Y0gmQpUwaABuQiEXvZRee6eMznjHxsiexlWFsorOiBkNoCnmOS4yfJENCYDYhDR9qwGlu4M0lYE7wb3VWFsOn4udTlrMg44xzEOwQnD6eApptYm+oFLAlxxpALABsJgcLFbmIx598xk4vblo/BzsL/S7X6UZjj8WO0SiOuCSDBjBpReIU8P+AyuAvAwOsUlwyF3QodwY2HdjR+lLTRzGcvAmlJhKZXo6tANKz/xI0p0lNuaTu0Byb+6yrKWDGTp85p82LeUwwSJDAePBiwatDOIz4xLgNXSCC8QABI+vLIsVJ9UmVZBlGR6WnSTfq5Y26dfMjYmAD1pGE0EaHdiva5zDE04YmMB/wP5VNELyz+fO+2MPZnAABNl9Y8ywgxhVGB0Y9NqUouePZRaJh4HylJlPa6BNDXQY2lazIyUslMvEeiymSGcFKZk7wd4IoNMnjnIwhQLCyTf2eWHjoYHPPbEBz867pzd8FilQrdvToYWW8lHHj2RcKOsbctnkFHoD3CgxhLrOO0EXF+U9sPoxoNHHk2nmf+wsAIbTAuXaeN2Ou66PkIp+ztdQYNFjSwXYI4CeMewSNHJs1wj2zJrxZCIxMdKsd1KdkSLrcxcSkQK+t17eFCwu6VowSgdQN115nj3z9G/bXf/lX2qzIxqlsP3Wz9UClrzHACUJ77n3vf78SKv/2F35BjMe7X3e3vfVtb9M84R7J6jK2PBvKk+T0JA1sMUFgyqZMItc4PzNvf/eFe+2P/st/dWdt4My47jB67iTNxR5MyZpgYANgZ8qjtraxbtVSwUqZvtUWz1nJ2jaJHvLmql2zb49dtXe3zUyM2cbKsipMqDjBLi6vrFu2WJY8hdgNWDYqGPwd3XuZuUYwSxMNNPVzNJfs2nqtZsuNjh1bqklKZH2j5nqSYgMnsF0B3RbYHNUwcrjcJXa49nkcwHD4XgwAHmRdh0t80xfD6Rt2LoePNQxMf5P3OfRGMB4iiz78m495pcvzO7DhlD4fcB2nUJWQgOutEXFvNskikHiTsGPO+jDiCZxyWatOT1llfput5wpWh7Xabsl+OeiKU96zHHOp3rBCo262dMEqzU2bzXXth973nTZXLdr0RNnK1ZKNTY4LEFYTo0LROv2sEn4wscVukf51R/IhmU7Deq2a9fnptKzTrKu5z9oaLFoaOJqdOLdsDzxx0O578HFb7+bsmltfYq9545ts+6499h/+4y+pXJA9EsAbCatSkjcCxGbNYpNp9tPuudTFnS+/yz70gz9ozx0+YjNzc2LrUjLOPlEE7O64PlkE/K6paGJSsl/hmLP3RfIwyks16kOMIkp4FfynChjZsqF+BCoRSw9uC6AmMVUYJFYHwOq1+kYAACAASURBVGlyWiOJGzY8bKT2m9TQGVkT9lQaU8GIO3LoiH3tq1+VMwmTBbAFNuFSAlHHxscUNGCL2R+pkJH0Eyzi6Wkbn/QEGp+HkUKTFOyd9lTray/ASeQ9ks4wFLDN2L6dO3bo9/raqsbhbz771/aWN7/ZPv3pT9lTTzxpN95wg9iv+Cf5Ysn6uaIdPHRYIOB9X7zP7v/6/bZwfkFa6LPTU1ajmUy7Ka04mmWtry3baLloE+NVe8OrX2VXbJu3FlVDdbQYW/Jf6o2WbAgVIMur6/IxkDgAjMYZJiD35DuBmtsRPZdUCuxMbGd7wd4GvOe+NV6sI3xDlXAT3PasOjaup4rN5nuAl9JTVoWaMxOZC+gmRvDO+OMQryzCVnf9Zcbk4Yce0l7K/yMR5c5ruriBpRjiPKdk4ovZoBf7m+bwN5sffSWKOV74+6k56wsd4AW/uGXTHVi4mMO9dTkvzu0WkIFuKoEYe11q0sy/YVtfccXlSpSwdmr1mqRxVldWNX9h7Tz8yMOaxzNzswP5FoLm8DXwU3gm+BhRmcXfg1UDU2xifHKwxgGko3EZc4B5tGP7NiV5WMf48/jiNGTneMvLK3aGZA0yOvWGnjn+Mi/ihrlt2+yyK66wsYnJgfZ6vdUU6HX23FlbWlmxlVXKrWt27TVX23XXXKMgGR9gcqxq3XZTsl4EPowz50fyTcxEyDBqturJY+6ZgJVYRcSPVJHC2NGoUg3WIV3QyFs6nC352uURD8q80gH82v+fdQBphPXG3sC+f2F13Z45esIOnzxrm+2uFUYrNjkzZehYMs7YV8b3sr17ZYsZT4JvJzAUta5oNMdaUkVf3+zEkWP2Yz/yI/aFv/yM3fe5v7ZX377fuvUNG8GX2VyzVcpzMxk7ff6C9qSFpVXrZwC/SrZ37x47c/akbds+L7m/O192l23fscN++qd/Vk2q6vWGwGt8Tpqzu3RgX1Wo+EAEmgHke9mwN49z38GBNMYs/k3gG8FsIn16ozgSAeiLS/u+KLlGAeLZjJIfHvjj29PXwWNMPS/GmR5J6f+Dleb62Q6mK5gekqQIf1hgDH/r9W0kzz7ozQKVxE7l8sRrJHOdSO7+hH5L6kSKz5TrEWIn5qHHIsNsbK9i3noF2cbBIg4CeLjl99OvQ3tjkgtR0jiZKCUdQ7tWjF6XpQNcFZCXJBAIpSXDqR4YNCh1wg4vQI4AgeXzZ7w+sZjp2QjfCxa8fPeslSpjiXDUtmLebKyUs2KmbdPVEat3urZmJevknDRT4bNUGUJWw5cy1ykFtGHMlADDlyIGTMzOjlOgBizQeD7BFBVwMwTqa08CUFZCtWy5kXHLFgCT2wKmOS57Fl44pf8TU9NK7pZKo9qn2O+DNAFZi7uXvGFi4RPjKvYHCIfcQ0zTaCp5RhPKcqUqQAvSnBOQ4EUgp+N7agAr+LViuicinJP3nBSn/bTXkw/CGotGiziQ2AD2PKoGx8fGLrJDaq6H/muSOnF95JbiJIFfqQrAmyM6XuEN/BJbf2hPk4wSWWniF9jFCcB2v8yJR5wLQDLirYgJ5NNDXJQOe1ozKSYPIlvsR/IjYHTiKg7kK2hXFNI4wxUIaadPYDs2MKrQL409Yo1AuhMWdcmP+zVJikfgq++qwyC2bIRITUgJuFY/8Rs2Sf4ReBRyDOsbZgB9SEZ2aeZYsb/9whfswceetHWwvlzBK46WltyvLBblC2GjkNQCxCTOZ58BqMbfwXdlDs1um/fKx2zWTp446dJuMIUrVYGHvn+4f6zkRSZjl+27TCD2jt077clnnrS5+Tl9p1Qs2ba5eZ3r5LHjdvTwETtz+rRIhcxVkjuRvA7/GUmGWGuOjW3pK/O8JB0x1DuFMcRPLpVL1mg2tJ874JzXZ8F48KUhcrB3nTp5UoA6TRxXSXCXSjY3O237b73Fdu/cZptryzY7Pan5xxiy/7EGwADkI6f+XDF/VFmdNK45bxD71KcvSbRG8ohrBOMAt5FNViW494/g2tRvIkkcqmIwl5XsC/cN0UWyyp2uiCAwrYnnSGacPbdg586dV/Xp+MSU3Xffl1VlODc7p+cIGQPGPX5NNJ9h7bAvMdZhD4ktWt2W3fOmb5MESKxjaTtDFB1KzGgfU0LMn5H+lsnY1PSMZOEgKuA/gV06+F6Q7T1/YcFGRyvJ13f7pIpl+eRIQVPB4JXY2DzsgiRcaFpKE+C1VT1LngVSiG7nR1Vto8o5/EXhownARmJyUC0FfOv64hyXuY9P7/usJ1wbtXVPtDHG7FeyWb5usWdMPuwhaxOfjZiB+wsibubbX3NPn4fqnkdWDwWwyZsyuMENyYxyqSgnEAAbx6XT9AwkTofKlNzt13dU7gIgm9ixlN2zYSs7kxpw6EJh4FLSS2d7guFUil9Ft4omjqmxx8AJyXsH5mSNrFoelUGI0mb0rhhYFlc0oQuAA6czAGFAqyPHz9jSJo3enCUKk4PNLIBTac6kzBAT0wXMPRjTQ4BZQcmPNgYaaLgBhPVRQceuUpb+9fLSBXe2lC10rR6BfJRB8sDTw8JZQ9Oa8cR5w3n00NLP1Wi0bKPmXdIBurzEm0YSPimkzw1oUXRNXWVG5UxmB7q9lI5zLEqoCL6tDdsOmYtZq05O2eLqmpiiBw4dsUanb/lyRbpPOFmUDjNOzrLN+MarEkwHXAESZMw0Zgl8HALXFKrJ8UJraavEPDafcP54tgCxoYHEOYdL14MtHcfCyDM/gu0QjCHek3Z1MnTSAsq6vIeMRIoUYQIEu4jFwblYlOhGckyVwY16F+jQbmSRh1bTysqysnAEFXxmcXlJQeLdr3vdALTGeBJERrk114HzwiWwWRGc8B2uLUpjOBb3GlIiwazmfrguNrTFpUUbrYxqUQejWqXtaqzg8jPBcgmQm7mi5BLl76nZEmPO5hElrMHG4phkB+N+2RAiQNs1v83OHDliv/x//3urjDooD4sQNhOfwZHlGhi7hcVFe9d73m1vesub7fiJE/aRj35UQPnb3v52u+OOO5wBIzDBdXFDvgDjFQkOMfLQdUxa7CR4KNl//LHH7bc//jsKWkYKsEUw1IlBUa3qGqSHHU1JwmGWNnZi7QYATba517GcftpWX7lg33LnS+yKXdst32vbiPWsuY4u9rLlcdb7eek4BmtBCaPcVlMeNtHIILNZCgRLiYK1VsdW+wV77tR5O3n2vNEPiGQR+sk0fqS5TqFYEogWDBvrkbXsGg2AlAzM0Wj2+XWsL4qcXvB//rEF8HHAF/9+JGTi0wFGB4CpztgJABp2Ui+93EtZGvy/5ELih2OIfRJj4cXM2DpY8EiHwL7uIZU0OmpVWAQTE7bWy9oGdgvmDRn3ckV7WrtWs9baullj04qtmuU21yyzsWR333Grvfk1r7CJUtamqiM2VgEcRDiyrGRGpjgqZ5dn50nPppGSyPfbZp2GdZs167UbarrEHMu3G0a1yuJG004srFu7MG5/+5UH7YlDJ2yp1rJ6hzA5a3e96lX2La+52774xfvsrz77WSWLWCeqtkm0NxjEJGwI4jYam5LqqoyP2f/+4z8u/WKYixU6XKdqHqqE6usbYhjC3g5pJsrh2ItmpmdsdW1FlTToNrPP4GRFZQf33e7Ri6IoYAw7FQlDgi8lVGEpj47K+eA9NcFNyVX+PTk5IaCH7/LZKCHk+fP9YCrJ3iFFlUogsUvId2RpXNjpStKjUW968NfpCOjh+NhukpDYQO4LEA/bwnvjU1O2tLYuhiIBAA7t9de7lhzBSFRF4P9gD9lXo5xP+4S0/bKSJsB2niZY6HZt965dWvMHDx60Y0eO2T333GMf/vCHdY5vf8u329ve+lZ39lsdO3Nh1Z5+5jnpE3/s137d1lfX1YiHzwLW4GeR2Nds7nuTMxhz/B7pd+xD73mnjeZwjrN24fx5O3f2tJ4R47kAW3N62lbW122z2aYLlHWyOZV+Mz9hkXXqNKR2yS3uSftiYtvwb+7HK8C87FCa11RQSb+9ZxNTM7ZJI6NGQ1qOsDu0v3S8Nwkg48zsrAIeQHZsFvsw+yvVY6dPnZSvs23bdq3dp59+Wkx2PXdABAGFSFUAWtHk2ksJCUgBHEVWSyXZAxsz1Dh0YFMu0dGX/cA+qOnrVuAsW40diZ4EKYj4JnskgMerCVV4PPy55HMFGHPR8UUu9SQsNnwkD4stNHX9LEryJSAw7KSDU/738D/7BB8FmoHlrVbfdJbkCJV7I3bny+6wd73rO8SS8gozD16RyEC6i0oA9mhkQSIYYMz5txg7NN7Ez0vBnEBmGM1IDKDzn7rD46MCHiH/4uXrMPTMm1xv264qD4IXAYFZs9m5GTW/Rt8aX2HHzr3asxcXzlkPgkjy9a685lrbuWefTczOWQmN60LRjp88YcsrS2I1r6wsSZZmdGxC97Rjft5uvuEGm0FDG9AO5jfSH1TcSPKuY/k8fXVKlss740rrm+R2Kp1WGT1JcBLH7BX4tdLyJnmUcbkMGLsipyCTRhNoql6yiYjic0HPUD0wcgqCsckraxt26OgxAcmQQWqNli1vrNtmpyUmtK4nsZFJ6LHWYJMzT8TQS6QPkonYHYG6gK69nv3A932f/f7HP26f/fSfWHN1xQqAwtazRn1TZcqj42PWy2VtbWPTiqWy3XLLfnv1q15tN1x7jXVqa7Z0/pz8dXS2iQsef/wJgecTY4kZRxxEHw8k5po0YsoJiCiO5N0fS/ZHScTUbMplPxgzCDuwXB3gjnntc7yvGGQYXBL7jO00+b7M/2FZElEiohFV39QjINW/atwZryh35t8iOw03o1PslpjYkHI2NxIDzQEG1ph6ZqRmjjQzdvmOlNgeqk7pdVuWz9IseF3nIFns2smuWwrQKMA6wLUhIAjbSfIvB6uzudV8ldmjEnpJYuT1W8zvgSxNJOaFzkviwuecU8PcSITkiet2x1jG+PBbYP9IwVpIeCjudnskshrPNGk2YzdI+ngDQJK1fUmI0EDSJfXakqgZKVUUL9YaNPotWLFcFXu7O7g+dZH0+F6X7gxckq5qlAdwksg8IVOIPUKiijhCjYZZnyRKIGxhTPpIUJStWp3WGquxhtgjValhVlffnYJsDf6diEutthJS9I3guWTKJeuFCHnSpnXAzqVtiBvcv/I42kUmiF8v7c2ypcWuiiftL14huGVXsAmOs2zFvN5E7aIc6vO41DreELDrZBzHGgZJo+FNKsXXwXjEKMdeor2KBvQkqnMAWtJDveT4aR4l9vKl+99gDaZ56TyNtEelZt/B7OVao9dNjEdSy4dXkgQenz9ACfA8Yj7GIe5DPZcajkVov5acqVeU+2f8GUWcL6m6SAzpzdSMPIHWIhkqNvT9WIQUKpfrDZucnrULy6s2Wp0QSeWrX/u6/eGf/Ln1R6ryqdgrROCk6m19XT/CwVJPnfVVGha3VS2vCiD2klzOtu3aIbAU26/mfkj4IoOBhEhK1jD3YeSyLvBz6cmCtCnVNaMTFUl30XfltttuF/OaZOTn/+Zz9ugjj8iHQucZMmG/u4UHgFUIM0qSG9hM2eTUP4P/Z0/CHxcAmRIUsscAp1NTNj8/Z+fOnbX57dv08NRrK/kQLsWD8oATNhlM7cG5nBi9Is7lzfbfeLVZn3M5KVBxf4MqZ7hDXi0ZzHEkPaiA5D387eFkuyekHaAlsc6Y4etzD1xHg555aorpLHNY7TyjHTt2KTYBLwSHYc/ifc4h/4DKi/UNxVLID0kotJ+Rz3HqzBmRRSQzogbPTi48fPiwHTp0SHHA8BjjH+m+U6wj7fqsKSHx9re/3SYmJ+zM2TPyo8FZnDlNEbBLTUrmFukM6bR75TL28OzZc8KOkGOlegRfPbSwuba1dZ6/K1V4U1snJ66urIkYzNxTQhiCV53+hShAjOhZ4aNTwSYMjQp45Ioh3zI/qPpteI8Brgv7jW/iEmAuAwb4zWdJpDqrG9Dcdbe5j1IJHfO29jwRCVJFDOA11yIssYA0VDtJ6yDZ5D6oyI1vee239R3McwMMgE2AG4bPGcM4IOi34IRsOSbQjwkiOUEAFcqWJgeQ48DsJvtIJoPJHUaYBUlmcISsRJILGcHBAQimO3J5RM0dZUySVhXsH7JRPABZJQTxS97RMjLMLEBKa5ioYknIkYBdQTmLZ0mDJXvkxBnbaOesY94AMMojY7EG2ytKX4aNqZwBAOxUHiDmtcq7urofSn+royWrlkvSJnUmqfsX0O4dwAb86rsmdLstoA6HidIrjkfA7x1/vXNzu921Wr3pjJtkbNrtpsp8cAhCnxvHVprkSQNb2p1t2FQJNG93nPEJ27vl3dSn5ubVlGBxY9PWGy078NwRNX7J5ItqBkVjKBwNnmMwVliMBEwBagdAGmAyCzX0jGJ7isBwECCmZqGMRwDVgwRCWlTDYLGz/D2Bwedg0kfSgUUUgZWec2rqqcVPuU6SColgE+es3qzLYAVAFqWzjNkNN96g8ygYp6kO2bNiUcYFwJlFykJinHH4CdSDKfjsoeeUJZ2anpLhEOu9jbOWkzHhfIwNBoIAKRoyiqmW2GiMB//m2vl3LFp3zGkg2JRcCUadMeIa+FsA6QFI814EpTGnAXZYNxgYMWm6XQWsARJFY1Dun/NyLEAjAqhILsyMT1hrZdV++id+UoAxBgwDqoQJxiwBHhhUMnU/9D//sL3sFS+3xx5/3D78kQ/LTrz/e95vt99+u84P+9rnQEtZUhx4HE0yd/HydbzF9J8cH7fHHn3MPvax37RWkyAVIIZrxjC7ZI6MpbrVR7OCpIidbIgb06HASNJGfcv3O9arb9jESN5uueYKu3LnvFl9w7LthuV7HenbWhZNP1i+CQhJjrkcQpgtONupERENcGFwETRT3lzr9KyeH7Wza5t2/MyCnV9esxpNHQsl6+aLkqHIIUNB1gvH3LqWoWkXv9E4xkHL0ejjYpbP87uC/xzvhqf9wiD2YF8YauQSaxen1gFsf/1jAOyeGEQhV5G0IuWQe7Ah/WkCPXTsCVxxBCsVgZcj4xN2bm1D5d38V6QkqjBieewdTX1ZD2tLVmzXrbl01q7aMWNve8Or7cYr91q1mLHxct6K2Z5rBBdGLTtSNRupCMAGVCPUQe8a8Don8HrTumgWKkvetUK/Y5VM31ZX1m2jl7Pzmz07vLBpn7n3a3bs/IrA61J1XEEcerBve/s7VAr7h3/0x7aWNPephgnnnjVGkjEPOASIUyqJwfi//qv/TWxsBWE0ZqQhKfIP9FBYXrVtc7NiEwMy4USKRdTrp67qsCdLrm2rbtZeMootQDplZX3FcgUvGQsAHFZHMHHETqTj9GZNNlN6k4ktIUYB+vPJeVYDkwSeYWPC7jvDw9d9MEgkZ5Qv2gijnDRrSSLG+XDMI7FJwzdYvThvOIexv5N8pjR0dWNDTBlKO+fmZwesDmcEeqkkgQH2ievjPgCrH7j/ftu7a5cCKFjd2H6um4Qf53rsscfttv232dLSsv3BH/yBHPz/6xd/0a688kovC87k7YkDz9qx46fsqSeesK98+StKyJ84ekwVHBOA8rXagJ3mpfjeXYXnUOx3bSzTtbe+8fW2fX7WFs6eEbBAPmVxccETlwDF7Y7RSLaLnlw/a3USGDkaypQFlotIn1ijOPLBlNL+1GoOZKO4P5fg8n4b+AKUwNPMlmdTGavqWSIRpYZ7aoDUt+mZWb1HQ2OStviD7Nk0/J6adHYHAQE2n8TMN772dXv00UeVwEcGhphfpYus4SRLoZ4k+JWKmbfC/2CJRZM3jXMqvVHzsyE7I2C54EGvwuihBGeAxMGgGbaeQ2dTYl+VMKmxmhfEOIAhMCv17lBwKFA8JZxkswDLXZonrsttYJJRSGXXEVAPfieQG085V6zY0sqq5jXPbn1j1d77Xe+1t77t2+3IkcOalyQP8Amcef2ALSxc0Hsws/AxWWesPU+IpUCm2Rwk07ki3g95MvcnW2pUqgZFSQeZuUHJNJUh2Hb5LQQuktxTXYsCNgFfnZaIGDt37LUd23ZYY2NNZJaxsjcEvfyKq2z77r22fc8+WyZYPHfeHn/qSVtaXrJqFa1a7/dSHK0oYX71FVfY/ptvtin6jjDvCbgAkZFWSGwfKiNd5sLjhSA2MI/EavJuZAPwOkAaAYCJrQdY6o3OACFgcCMXBzvKe/3gz6ugnf0fQB9mWqtjp86etYPPHrJz58/r7/Kle13baNQsn5LyrDuSfTDUebE+AE8BrwkeGbfQD3c2FxqeNbvl+hvsd37jY/b5z/yljRBf5EiqsV68qTE/2ZGCbd+5027df5uIGbt27DTirQbNiSVBQ4LI7yEQH5IRACkElYwh4LWDEJT78jmzRgvyk8spRX2ts5U9EcTzD21Z6V+nGExDhASHknJbLMwYcx/ClAx4gQozkglIaWHvXIZqi2UpwE7kIogLCZBWYso/o1iOZ96lmWfqwZCAasBlX685qyX7KNtAI7fUR0AxBAF4MScQDZKBGIBUuZAgTPJ5IgpFjUWyAbI16h/FWshofvDSvgtwkvRvCfSVEJIuMv6f+zkc0G1VX/GwoOtBJcewL+Z+b0ieROJMSQIx+pyc5rIC/m/umwSRs+lhwObVoFqJcuZRjgSOM8aNNdiigrYoIL7FvfSylimULT9S1XuAf0iRwPQLbWZJnQg/xJOlnzYMvkySn6Q5m/er8MaFee/rINZvVveriiKBIHnbWG/baGXCk7FUTTCXiAGwUUkONZjOSsS2WtIgZj1xnFrHCQ6Bf8ToZcVsd6KPg9dbgGcSbXYgOzEhHQx1INg5Z+5/Mhf4t8ddrBmvqowmlsT8l1bgPJ+nfimBIxKt+H8h7fa8nxkmkA3tM9pv5A8WXdZ16HXpGrx0HV7sp29p/rsUh1flu+a2r2E/Xqq8lzSNS7ZqP4CQ4xbzBV8Rr4dfMsB6UoJsAJSnvV0JSa1TB5U96c8e7SQm+QNho1Ns6BWboYWdmNpJHo/q99HquBpejkBwKZbsqQMH7Hd+779YKz8qSRHJMuDXNJtq7sd58JfFnKbaaHHZNtboH+DVG/wWOa62oco09mFwADHj2Y/XN+Rz40cihQHgiC8BKWD/bfu9N1fWbJ1qm1JRusszUzPy1S5cWNRaQrIOyTCAQAhmSD4wVlFBFT7HIEk+JLcSflRUk/D/gb1gp/AnpqYmtTeBCRw6cliSq/gRxBCwkPnMqRMnXbaLtU41BZjhSElVkaVC1m667jIrFV1OlWqwIOkhrcJ1RbWCKyLAhKZZsvdIw28RVrK2ZmfPnE1re2ywnPgb1wAGCTPc9f/zWtfcw8rqmvuwxREdz2Uv3PcCo+F5Un3Gno7efgmSHjr7nZ4tLi4JwL6wtCI8D7kYsZvTtSGHd/rUaSfvpOoM9mxiDGyP/AfrW6vdVAU/Mm+MJ7EZ8VbgMOErcc/yQwoJ/BWegV9cUiIfssztt79ENofnhCwcVWz41sxHxhWfD5ITC4J7Vs+RijfK5MWcBDPhNxiiN8CGAODEVPwesF75JlR6Nus2t31OSUywI2I8Jfxh+tOrBPCZ6hT0xSGvsBclW+hzD5vuidCoHuG7IjOyDrgWJW+djKvqv7pfayRlBWArY5wAHMpjIpvEBwlUYB4pCyvw2jWpPVuFVAZs4a0mhl4Gj+OGkUJjsSVjJeCT8giVlNHIkTKxnJpGEAJQygzAAwjsnZTRpSrqnDJ1bqWItFJDQ5cEyGc9wx6vAKvYcHHwAPXYIGEKKCOU6Ofc8+mzC9bNllTeH6AYE4fPaOCGJCmGM44ByqgsKGUE2ZC5dppcwCQHwIaBXSnh1K84yyVpfwaADfABGH0pgI3+NeNbKbu+p+u8shl2lPFR2X3SkGq1GjJgOGahNxcAdmTLdPwuLFTftHAqVlbXBWAX+22VI09Mz1plYtLWmi07cfa8PXP4mFUmpwwuh3SyCamTvliw4gCwcXwYMwW7Q815QhNTGaNLGnEMg9g4KRhnZaqSvqKco+RkDpeQB/AwYCABMhKgk3RR1YCDYXHfwdQOgCeeJ7+dyZfVIuS8wUIKEJ0O1bfdftvAiHI/GD++ixYh8iBkrsKIApBs275d8wgmCwadTCk7BobTy9VdF3S4CSUbF9kl7k3ZMcCQ1MggwPAAsANUljHhvlsNaWvDZOa7MAiDscP1hhONcYnSNi8BoaSe4Mi111i/fFbleiQFUhPHeHZcB2PI5hTrl80h38/YWLFkP/9vfkZMR+RoIukCUKFqDDUaaQnc+Mmf+inbu+8ye+DBB+0jv/JRGfAPfM/77KabbtRz43lhvAW8ZDJidTIe6tybNlDmOtcqbThYhPm8HXzmoP3n//xbVttETofPoh9V8a7k6aX1G13sL2KpuIOlgDbZkcjEIxjQq2+Khb1vx5ztv/Yqmy4XrZTtW77XtXV1+vXGZw6Pp6ALZykZaEk6JD1mrlUSTGL69NVApZkv2WYvY+cWV+y5Y6fszPK6dbJFs5FRlYfCsgNo8aAQBhgOohTpUwiIrMo/hYH9or7jP+CPL87ADufXM+lbzHS30/90ALvr4jCJpZR6K6gRkjeeg11CEWobNh1BLjqo1apVAWpHR22VjZXkHAEH2sGtjvUIIGnSSsVOfcPyrU1rryzYm177cnvbt77GxgtmE6NFKxdwitvOvitWLFOqWqZYsX7WN3klHToNy3ab0rzuNTet3ah5DwF6JfS7Npox9TVoZst29MKGffmRg/bVRw9YA4XjQkmMPcpYKXfFruy/7XY1EXng4Ye1JmmsxbiSJHOpB75WshZSUuWSvewVr7B3vvtdtrK2pjmKhh57CZU4rPvG+qacEljQACesHxxC7By2grIxGNisOZxVlXslm4t2fLtH06StRFEwCbElBI4TY65PiX3Csa3XamKaKAhJUhRcv7NDNwaVI9gg7AC2Egc5gpdIJkvbsjpAfAAAIABJREFUHxsOQy2VnAlUH/WmLSTmQrOf75w4cUL2hfJG7KicSmxOsaRywKeeekqsEvwF2OixZ6BlJ1tHw8qas1nRpmU8Dj33nC2cO6eSOhrlSStbkl5FgYXYxA996Afsd3/v93R87O5HPvLRQbNd7DzX9aUvfskOPPWUPfHY47Zw9pyc3k2cTiq1VLUVyTUHZLYApr41N9btsl077fZbb7ErLttrvVbD1pYWBTbhfK5gQwGnMzlr0VSl21dTWQNQoIlTa8sniyQy/kIkWBkn9hjuNxi6rhnYVNAB+DI5Ne1sppx3Qaf3AzaL08D6hykNO5E5jM8GcCkfi2qb+oZXm01M2tw80lYlO39uwR544EF78MEHBarxWcaEPYESQpxjAG3AIf4e/LWwLwKfkv56BGnRqCj+PwALL2F3GxaBnICiYGBLo99fF4f5/k6wM/24w2XRDopEQmXYBwpf0mUneJ5bGvG6h8QyVUCdAKstduWWSSYEgrGMr7y4vKgE+ne8+1125113yvcmYUCjNvw2bMOBA8/YM88c1DrkmS0vLSk5w34Ue34kfJnHkn4j0Z5K3sNHElsmladnCCwo1Z+YwLlU4J3L5pXkwe8gSBpPkj3dHiQRkuTIFXpV3fpaza664nIiIsv1u7Zn+5zNz0zbrj17bNuOXSrbfvjxJ+3Rp562k2fOiBBw2WV7rNtty//B/5bW93XX2/XXXGNjoxXLYKOwCZSQKzDz32qqyPMe0mT2Cj3YsB3X5k0gdoA0SpgJCE9xT/pNQNVu4eN4Tx4S+DxHVZxKX959bUkodnq2trkpnekNJNaS3AtEl2KfSoOt5LmY8knygaAvAEj5DIM56iX+rAOa9eb6fbv3s39jD3z5KzYBiIo9JoYqFWxktCQAe2S0bDt277Irr7ra5ue3aX3Ajs8WsvLRWJP4b0psIhmXmpFJjkMnds1K11dO1UUwvZI+pYNCrtGm8U3JNpe/cFAgmscmKND1mUnGJ6mP8Ps5dwAnUa16kR+XACjYvN6sMLQRUiIITc8EZonllkAqlzJxcEoVo72OFdBKB1SXlJkzRT2e9F4q3kwNeUdv7ic/JoAeJDyaXnkaMTPrRT2kAL9E+EFjOkm9DSpQkx+UwO7wU9ljGDaBpsQ2AgKcvEIzPlXKMBcBe0UK67g8zZaXexEYynOI0vggrgxsZMJaiZGVlEROJM1/ycGg7S7tZoATl23xykKXb9RYQtbKIX8AmcusDcAvohONISF2IGXWlo0mJpWeeAKIlDzI4JNRGITP7trPGZqyFlyOjXhXMWe37zGoWLZeCezkBNwuB5UcIM+qEbaeU8/HHPs6PjFpKxvrVqpWrI7dKuTFXu31stZpMZreVC3N1AEzl/dYy8HU1e8Eduvz6e8+pt4U0IkrQzz49H5UnftnHLx6/j3lYpc7Ytnnc8Sd9MyYXexbD3/20u9f5IMzPrJ3Hj8E2DzYM4cONLy3bv3d2eRxH1Sfx1oPnyWajiq/y30zHoo3XYLW45gXBrCRMVFFRFID4FzSCJc8iAs1xu4c2E8kdyJR43hBqv5OOFckVQPQHoxj2ucVEwoHQjMYoC0viV362yAnsbi8bP/xo/+PFSbmpCFOoh8sh71xGMB209m1tZU1/UgWASJhNit/cGx6Usl91vvS4pJAa3+ufeELiv0hfko6wn2/7Tu2277LL5fU3TU3XGs33Hi9/fIv/7Lt3L7TbrjhBjt16rTk6s6eOeMMcEns5a0yWtXxY05s4SC+t1xKIAw/X/7UkAY2+wN+ObE6fiB2CIB4S2LQ2cuS98A24iNsbIrwBbA+Oz1tl1+2z3bMz9j22aqVR3IiuPFSAr1YkI+u/mcJ/JXJF4iNfdlq+Co/HlUEyLBgbOiPA/6nhpr0isDos47xQb1xcMJYmi35x/iewv0Sc5h9FZ8/JHPZw5HiW1xescrYuI1WxiSx9fiTT9rR4yeVpKJZJZgQ5EbunWpPniHxTvgS3kDVG94LpJXJcQLru9/9btuzZ7eu0yvpXKUBG04/oy2G/1b1Bu/RSBEywde/8Q176UvvkL30hF1dOCm+G72SwMkAsJ3dDoBfdPKkqhi8YigSnKrOIXGI5A2KDUmaCCCZa+e6BFjXazYxPaEqHsYu/p44NtqvdJxm4yIAO2I41mCLvlCqqux4w1lsumSqPXkrDMzLXVw6ptEc+KU6zptfc08fR5XFgQMH8MRciWwC6DgPlEysdMjEGnETzVaKfthweYoMddJPYqBc95iyj747iQnAJpgBqMXRRDzAG0V6B2U5hDxkZAhYIGRSKWHFaZSwvmdk2TQ7ZGdTxjwyWLFpRybDAxoH43kFy4ySuk4foMM16wLEHl7gwUwafm8LwEYr3LOpYgGw2cMWKlAmMWrj1VHdD0ZDgGIK3ANc5KJoFMHk4gECCMO4UtMb9HNLTs1n7DCOlOo2pUPt2SiVd9ZpZOMdwAPAZtKEwytDT0YaSQI2/X7fVtbWbXllTY0YJ8p5lZDTCKw8NmHNvtnTzx22wydP2cTsvLVwSnARE9OIRa3xTdIqsPYGAdmQ2D7XHUDz8OKIjTIcABIZoV3EcTnWMJM6gqitTG5iDyQjwBjwvZhX8TnOHaCtg9X+jGNT800Y9qSDtwKoU6NDjgX4/JKXvkSfv5BkMwChPcN5QZ8NPR6MHYCFdN3oAjs9LV1l9AQpC8Fw8jeML886zsV84xiu1+dlrbwiCxnAT8wXfvO5ABLIfKFDCjMwynyi9IfFzQbJRkMQqU2mXte5AWo4jsptllfcKU6JmAC9CdxCuoTvxXGCFcnGANi3fXLWfv+Tv6eyZNwJAeGaHxhpQHbXZNq5a5f9+E/8n7INjzz2qH3yd39XYMz3ff8HpNXJhsP9ch534L0bc7DOY3MDRHMgmiYnJTEI2Sx++7c/Yetrm8lucW9oyXlZVLy2lJK3yizlAqWu6JofPjG8YVO/Z/W1ZSvRaayxaTtnJ+2lN11vM9VRq6+vWREgB6Ae25G6RetcoQsvCZdSapZB4JdLFSvuMJM42wSfKozYaq1hR0+ds8Onz9tKvWVdmNXcQ1q3Ub4h1l5iLjmTQ3DLkKv5//0/XwzCHnaKh53gAVg0kPz4xzCwSWziXBIIu3PAWoryTwKeXBE2MlIcbZWWAl6PToyrszQawa6NjtRHx1pUt1CiXasJwM53WlZCIqm2anvnxu2d3/Y623/t5VbO9mxuoqImWdJPREetVJWMSD8P69QdQjnn7bplOnXrNzYlH9JFPgTWNNdLCfrGhnSslxp9+/IjT9l9Dx+wc2tNm5jbZfM79+j6jxw9NigL27Fzl11/w412+Nhxe+ihh+To4UQCYGt/pJsz5eYEE/m8feB7v9de/opX2Mr6mpLJAIo4MezTBAIXzp0XAAZoyzignQsTFhD42YMHBWrTZCUkJlqNhs3MTMu5xEGiKRLfw+ZtbniT2GiIBIiFk4RDBfsYIJx9I+RAsFkwSmhUE9U6/I5mtAGiAkxjyzw55aCgEnXY29qm1hW2AxvCuZ45cEDXgKYgIDHXx3vYLkDlqKRSgyYaH9bqur7Lr7xCtt1LC3cO9pXYXwS6psCDfyMdhaHCjmIPkciIeU3ZMp3Br776avtPv/ZrOucb77nH3vCGb5XcAn0ISNAfO3pY2oAPfOMb9szTB+ypJ5+0fXv2Wm19Q6V7kAfCvwomoYrGJaGTUfCDzuHVl++zu1/9KqsC7HJdyIPBIFldldQR1Llmu+sNHiVJZqoes3xe5ZVhJyNZ6fuRO84C/GHNJgkX7jmSnZSIk2DBt8MeYe8BUrEJHjSU1b8Du8++Q9NHL6lGNq5o3WZdHel37tptq2sbdm7hgioOKG/8yle+ZgcOPqN/49QSoMDA8LL2EbFPlagKQGuIsRkM7AhQ5XcMiFepdBgtQEmIDDFASaql6+NZR4OqF2Ji84wCLAud3JA5kA1Ie8FwEBMBoTTJaSqcWCeRpPHjOVMsrj8C9WFfC6mriWLGVpcu2BVXXWnf9b732e133GFnFxbs0NEj8pULlHwWR+zQkaP23KHDNjY2Li3Yzc2a1hnXR6Nx1mo0zwxGTlQ7YAtY75ybv8H44bqQ49g2PWMrS0v6/wsLi0D6ArKrY1WtKZI9yARxz0tLi/JVAPRgYMNuwkfYTQlyq2Yo0l5z2U6bn56UFuWOnTvtK1+/35585lk7dX5BMiIwz5D/qTU2FUCh38117965y2ZnpiXpU8TGwNJMcgUBYquEPP3ELhmkFoGYaf+PYJ1rVgMo15xwUFF6st5YKNjFzlp3HVnFEOi+JyY2YA07Nv46MQ9rBPCfF0zpMrINqSTYK028SWBIKgAaau6E/GJKcPg5Yak2rbm5YavnFuzg40/YSK9v68tL3siyUhZyX6qUbXJm2iZnYOiNau2JwVQsWCvTU6NfJB5JNAUbNuyY7plqWflFAAUAqzxjj5ewuVpbaUDD3XIgK/lSCTj2j6SGXGJWwTKnP5AnfrguBfZD+uNbgbyvhbgujQn2Rc0XPfHgzzY1Okm60dGwVg3LEgcqAOxWt22FSlmxpSoJRGRwYFh+cNKmRpcaApbmipjbAT7mrFSAKYg93QLh9Dnhgp7Q9IRjmhvp2PyNeFWBe0roAfA5sEdyz0un/ZwE+N6fQ0A0kaYANokxDgHYPr5bLx+TSMYGg5I55c/M5RVcV9llECI+ysGyZp7AFhR47eBRSOuI4JXtW6XkPZGUcIDxSqxFRU4HNqrLg3Be7oW9HxscUg4A2FTAxJwjloeMwff5TXKUCkTAa4BxWNXo0WIvSVyRgm710QXuW96ohstbrgeaDpGMGBht6q7ICiub61amOiOXkcxIZWLMapstK2YrlssEI3JrJg+A3gRIY9NwtcN26+9iEtPQEHxhSx7Ex9FxF8mUJNB6UG0oANv9XYH6lzzBYQ/+hUDl2K+ZH5eCy4N4ZwDWXlzNEN/lN1VosXjj/dirOE7gHoPxGKqMcBpjArATqRE5rLCVSvYkSSmP97cqI6VRDYkjF9I3zx+3MN+ZW3Gs4WuSHwihR4Cvj2fsxXovEZMCh1DMFetUOFZ8MSWmktxIHENVtcr15+U70d9A5MEs1KaM/dwv/ntbbfXVIBecS9IMhYIS6yG/JTuCtCbYTZ1qFC+/4LeqvfPeGwRGMutclYPIy9Xq+jcvwF3WH2uRuTU9M2033HijXXHVFbb3isskxfC5z33O9uzao0bYNOK99upr7OAzzyg2BhgkFq5WxpS0DpvK+bm+ABTxc/HJw88NTGAYxwlii8v8eCWgJEsro2o4zDHZ9xkHJdiSXLAASJJwfVNl3fb5bTY/M2HjozmbHHeZV46NHAXH4N/gLj4X0x6YAGzGwSsBk/Y8lZmJSAtgTNIx5jL3JkmNdmvAwCZhyzWTTKY3jjd4R4fZVRJIZsRzlExZpWprGzXJ96KBT0L65MlTdm5hQQA2ewa+KXET50WPGub7l+/78qBhtOxqArCjDwQng1ENvnn33Xfby152Z0rstwb3BlFDkiFpLYXtHqzRvs/p+x+4X00lZ2bnBkx5sEWSkiRUeFCoFUg+Unt6QfsOSWn6KsSeGFWkxE/4+MF+FuGI71F9lrAq9dXrILNiAroZU8bQcU56F4pg7bruQ7raURWh9Zplz3X1C6ot1fSTSrSyNzZVI1OA7eTjA2DzHnNUOOE9r3pDn4nLAPGgeaBC6IteFhpaZjhLSIjAlFbnWbK1bA7o0KZBkROibt7OwOY4UNkvBbBZEABvZQJSmnDASEDTkNJibXaUHDkIgD43Dp9AiBasi5aCMIDUDg+vT6MgN+JM4hhcLJqyy2RzU3kbD4RzE2zToIr7bjA4KchQtio5GOHERrAcizoy2RFIkMHU3+IeEoBNY8qxKhq9LQXxkppQcwsvM2bSq4kSATCGiYC8XDYAgrFqRQDalqZoV0YR2Q+ygCqlSA4zbD5KwaS32oE97lT/6PgpA5oAbLERaV64uiYGNuM+P1mR1rgYWSNllRk/fuCgnVtaturUjG3Um/63HCxpZ1s70OrOFOBJbBbhhIYjyv/j4A5vsMPBQWSwmS9cZwTPbhy3ZC0YhwCjY8NWti8BxmIoKIBOLnKa7AE2cD3hFMdz9I3Qu2CrSVmSA+FaeT5kOPdetleABs28CL4p5eFYgA9oHLHYhsveGeeQKZmdn7Pde/bYiZMnNP7Slkra38NbNc6qjG9y3jl/zEHpGI2OyjDwCoMdJUAYNgForMk0XsGc0hpLht4TOjlnXScARu+l0gxl3IbKX2KdhMOLweAa2JgAdzg/QFchm7ftM9vssYces49+9KMKOmEO4qBWRyuD54nMCQzFH/2xH1Pm+u+++EX7zGc+Y+VKyb73+z9gN950veYUx1UJFpvG6KiMltiP0uP3LHAkLHiO0unO5fT53/zNj9vZM+eTBi9OO8GB69XHS/pzQyxs/V9Kfjkg5HZSQVLSKN1cXbbp6qjVlhct22naLddeZddcfpmVKKPt96xd2xBY5EGLazKHc4qNYNyi27OkE9Q4z9koAKwbBC84Rv2sLW3U7cjp83b09HlbbaBZW7Y2zyhVYAAYegDowYfbYd/g/0e9hsv3/75rGLYDShoMGrlcvG6f7zjhkAyepbqoo8LgTeXYlRRcKMBXi3Q5zOwz6zS4w0Epl218ZspG/1s1AAGQALmcaXNlY2zDtsKesU9QmtxpmTU2bKTfsnd+2+vt1XfcauVsx2bHyzY9Tsf7jDXpYl4oOXidG5Hsi0oySYAAj7dqArH7MLBh7HXbQ8F+xlaXV6V9/syx0/a5Lz9gTx09a+1c2WZ37rXXvv5b7faXvNSeePIp+9M/+xMlwgCecKi+5e677Uv3fVndrimFI7sue4r8FrrvYh307eb9++0Vr3qVTc/NquqJvQ7HDdYibFe6lO/csV1JXSqFmMfsj4wNSTn25HBSnZ29KrvL3xScFstWHq2IgUDjEipReK6wuLGjNCfBUTp+7JjOwbr2slkatSE3BLC15JqvqYEcNpVr4BopReR97C82KipM1Jx5fMyatQ0BmSSJOQ424cknnpTjeOzoUena4VxyXQTR2DBsAsmvaVioi8uyKewnnI+/nz13XjIfaMvJBxHQ543DANsJXLkP/IvFxQve4VvNyHICb2GbA1a9973vFaj9yU9+UlrDP/gv/6WYbkeOHLH9+/fbI488bM889aS97a3fbj/1kz+hEjycv9XlZZvAPyGJgh+VyuEdYHOghFXPHK51Okr6IZswOz5md73kdts+M2Mby0vWIbmWmBGUv0sqIVVTAQ7ARsuUilZHSixVR0j3L7GkoocB/on2fRi9YmD4Xo202Wi5ogAeZ5nPMT5q1gjgBpuUPTqBYyqFpVoBybhy2aYmxmx8dERA6PETJ+3wf2tIh4+H3FmxWLLde/baAw8+pGChtlFzGQU1dnHWq+vDDiUoLwGyA8QeDmqD/Rn2Hg2/WJARADO+8vPECtzSKB22QbI1amQ+VMKdALIAJPiNhNQAdBabe4vByfNrpRJ2NdpKe9UAjEsyBAE06fzJbirg67asmu1Yc3PNvuXu19rLXvkqO3HmnJ1eWLBcqSzd8wnY8NmCnaUx6GbdGyKK3diW/qF85MR44r6jio51xN7Lcw+JwegnAqCNT04C6fSxo/LjAWfW1zdsx/Zd3tzMkEZoad3iI3KMZotKOfdR3Y9sOnBeyqtx8vRowa7evc0mRgsigmzfNm/1ZtvW600rlCv6IQGJTfeqj4Ktrq9qTAmgsP1ddBRhH8PcZ35LbyGxgtPzGYB8KhH3pHv0yBgAeKn60v1ND8Q4VpTRChxJDR/xxQMEUCl5ahgln02Nn9xHlvZlH9kNX28V5Bc5biLPcC5pu+MvJkIBpBtP6DvrWnMkgdmu5V2zZm3dCr2MHTlwwHr0MVkHdE9zL9e3crUi+z816wC21jc7Zj5rzV7TFleWFOCzrwAgqOdx3iX3Liy43ZRkiLRivdmZ61h4QOtk62GAOZXqDzdR0zJNyeKIFxlPYeEeVId/F8BJ+Oqxfi4CrxMA21GTxQBtg4mKP+C+AOdkvikRlMqkHdiCgd0VAxgylAMMHnN4Fa4fC99cAHICkRX0J0Yasgj5HGQj7x8Q1bu63iQToXmRRFR0bOZ/3CusRj7XTQCwGji6fcBOUubNWpM/E412k7Fyxq9LoahHSgLs+C3blHzdQdI3xQhh5yNBhl6+AGURnVzeQXPMxcqtAPGK64VUxvyFCAYTVVVTWcvS26PvNpnEixqlgh2gK9tAr5Tmm9hSJ8mELrE3tzZ9nvhIFcYiZ+UlS0VvF7TiFZPyXHIF94OZb7m89j6Aa4nksCf3MlawvGWRMAHANjTiqRhz6RES+PiKI1QTZfpWmaja+kbdisUxy2adbBWVTT6GKW4YXPNWamDgx2I7AlhK0jsOx7p+skvEOMM5pFX9WaayEJ6zi0C/4CuqXi6d+/GcI3F8qX8cANel78f3Bn60YotvfsX3Y90M++5bn3Yddh0zAdiS4hgkkXxdKSxSBXdW1WBK5iSbLFnEvwfAj9g+9sewC15Z7onzmP8uZbRFhglMQX6L3/wg4e3Bns/dLckTP5riE7E+u1YslbQPFUZKXj1mVLeU7Rf+wy/ZqaUNa/bYx9t6D5tJVVvIceEnczwA7E7LQVLWPOdmjROPcB9gPyJk0Xjv3Dm7sHBB/+aFtAaECIBsruna6661O+6803bv3W3nlxbE0KU6s9Vo2de+9jXJsb309pfYE48/LiBVrNVG08aq4yI04Jfzcnk8r84O/CCee9hBPuc+nzNgeSn5mXpWzc3N6m8ray5jFuRX/G0+R+UcPq0Svs2W5P4YD3A5pEMAsPft3SVfI2yVJ8vysn0BCntCyLOSkglOUmdcG7EGAL16BaTEIO9jj7lHro0f/E8IM/jmzOdz573BoSoJm03JgBDbIAnF/RMniR2PLcjStJxeXkt235e/qkq2EtVbVJk0W4rxiUkYRyRRGSsqK7nXwHN49vQdCwkR7DZVaYzZVVddZe95z7slIYIdDTLj6Cjys86+d8B3KxmlZ9XPCJR+7tBzsjE33XSz5h4+OBVf+OYA2HyGOcT897g7JRNThVKMF7EW+73wl3Tt0WNQLOuU/OYYkFeV1Ez7D/cq/5znW3SCMgkFyYaBW9LTi/kfPheVckX6GPScQJYUDbgvZGaIE1Xtl6TqdD0tjxMj4ZF5/V2v7XNzvKRR2Gj6RaagBTBZTTUGALY34oiLCgA7JrY65Cpr6UAOjhHGKiREwvgwiQCrMx0aITl4zQ9l9srWJtCRBwfruNZo2kajaQ2aLQJgsyjYt2mklso89T02CzmEbpjCWGhDT44fQBuLmBI6NV9Le0oA2MPOFBMyMoADB3LgJHhzRA98vIkjDJASJQhjDmC36jUtXoJMHiLHct1kJq/r5qrUAmC7OCLdOwBsNT9hY5czBJDfVOk45VSMscqjOFaJSekO+jADmwkUgKeaRJIYxUnodKSZuFlrSANvbrJqo+URNXSAEYqsAQB2DSZfedQayjx6Vp1JL+dc88UB7AhGMBYBLoeB87+nrt0pQI6NUBuOioc8cTI8xsPsbe7fnTk3OhrrxB5GzB0GM9+N6xoEiyn7zLjH3/lbAMXOymZD3epqy3ExZDyfa6+7zmZmZwRoEIjB+iHoZkPi3/fff78WWDRM5BnyPPnNd3bu3mVT09NaBd7YzzP0aiIQHcEBPKantbkAwgbjiWvgmqMJaRgTrjnkWvx8sGYKCkR5n2wrixvWoevVOkjHMwhmI+9pk02NGVTmQXlJqeQATerwG2MVbKxoqBk62Oq2nC/arvldtra8aj/70z8jR6SJZrWMNB1s1zSWbJKveMUr7F/96I8KwP6jP/5j+5vPfd4qY6P2we9/v91w0/WJaeYO+erqmjcKE/DhDA4c4ADapYWUZF/GKxUd/9d//WN2+NDRBAIA3pfk8nP/4cQNA9jBlmNNMgZqDJtK+7gGPSOCHBrctptWRhKpWbORbN/233i9Xb1vn7U2Vq3QacqG+XdwwLeCKcZwoKnedwA+GkCJ9Q7TirJ7gpBswdqWs3PLa/bc8dN2cmHJNlo9sbBdSgRgNIBZD8xcH9G1Ef9HvIKH9GIM7HAs+R3Jq4GzGVp06eLDeXq+e3k+AFsafpS5JuAaYyoAOzXQkVTGSFF7BolGgpexyQlJbPBeo7apRATPuIXTQjKIng+AkTSK6zTNmpt2xe55+97verdduWveWhtLNj89buViKoXMFq2fHxGI3aWXgjLiHsYUaHTU3EgAdo3ddxCsu0OWsc1mxw4dP233P3bAHj141M6s1K1hBatOzth73/d+e+c732nPPfec/eqv/oqATxzouW3z9sZ7vk1r6Stf/ZqdX7ggBgSAMCy6mfn5BET0bd+VV0r7lG7q2FlsEXraMDHlEPb7KnuDxcz6ijJA7BGANg4qDRxxTrdv32ZLi85Qlsbd1IzVG20bG58UEKUklBiyvm+xBwEKY8eOHDqspiqhp8/axunGNmEvWT/YGuwz58ahDRvGeuc4cio3NgSKcb5qpawmRseOHBZAjrOO3VhcuKBrWFleHjTDIruPzeIaASAEksCsa7W1JgHMZf9bbVvfWLd9l10unWvuIxJ5q2tr0uDlGgkqeG3WNlzzudvVNUtve8HlpN72jrfbV776Vbv33nvtDW94g33PBz8oJ5ImL7fu32+/+O/+nZjbAOm//fHfUuIeUsDi+QVVYaE3S4CrIDwAouTEc24HsAGeKmJhwua/cu8eu+PWW2379LT1YPKsb8ip9BJ5QAn3BZhHTWx9zsTADt8GAoN6oFCdkJxm7TvaY/EF3AeQbc7nbWJ8UraYBsXOpu/qegDLNR/R4lVFnvf7YM5VqhVV5GzfNmfLC2ft5Iljdvz4STW2w6UjWMznizYzO6/b3JeUAAAgAElEQVRznD552k4TiNFUUCW5Hdk99hjGaNhuCKAeYmKHOQ6/YIspmmwoOrDJ4ChYDxBcFR3OdIxjDgfxrmNptrm2KrAwwDfJIiih5ngIlQ3BqA4hgcE1CADZsovsCfEcgt0kkD7pHYecRej4wtwdz/dt985tli2OWJ0mUAA/sBhHqzZNg6JM3o6ePiOix8ho1dbWYUDn1ehJgUSS1Ai/aus+3Cnm/6UPmXp3aM4nnwvgem1xwbbR+6Pb0749Wqbia8OQIkQqD//o9OlTLi0jANX7vDB/5Le0mpbttWzH5Kjtnq7oZ7wISla3KZqY45P0MlYen5KcCGAW9p6gEfIBlaGAvGKJwfpX00X66nj1JoCzs3DD49zCqfi8KqRSg2fA5wHQic+WEhh67nhyAGpJxoFJw3pgTQ0D2O7fecm3xi9VCDrg543uATFlH+kxQ8IzsX7dB/Zz6Gp7fSV3VJkoqRIaRzqTlxd5/VabpsBNy3d7tnDylDXRX6VqlbiLCsuZKRufmhADe6TscilU2QKOqDQ9SzUrLFYnLQG4wziM9eKVL8iese5bOm6U2zN5AWUyVIklWzEMtA3bzmhsrWRBArBhao6WqDBxfyvm4LB/EHFgPBf+FuuQJ06TZI4TNiD6BMQagz0ukDcBW1pXibzCs9oQS21LMlJBMuOiSgwqXNHgT/rGMroOwvt9AkSxZl3mKPx25qIkLhIwMvBH4nvp4rzk2hu6SZImJUSIs+TrFkdsaZGEqycumMMuY+IGyxU1vYI0xp1zBYuf74hFl/pCuU3xH/liGVOM6vOVZAvyCIBZSSojAbQw1NVErlTWnkM8xDFgB4aGseLfrFkZggY6ramnFAB1MJDxd5i5ol4MpDW8ERnjBbMR+ZHy6JhlCyVr9zKWL41aG6kWyxm1LlQk0veA46iNedFBd2SLYF3zU8iwTgDXMzZWqUq+AB3WtbUVrSewDGJeekJhH1lIjJGe08CZHtK09vzMN8GsfD6aFvu4+l4S4DXfodJvQPJI+tfxOZfceXH95/Clvil5k87nTegvTuIOx8BR0XCpTx3rBRLC8OvS+PmivXSomnVgTb8JwBZq770HZI+DWOaVRurnNdDAZh1FQuz5vH5/bzhe1hJMmIJwjcTQTQYzVUgM6d6nqgXvI+ZJmVRAYUie0FA97IfWRWLZB4ANYbJURqaTJnolnY/vQ9r4jd/+pD349CHtucyDaM4J8IkNEXkpNQJGPgQQ2yWZPE6Rrz1WcZ1l8J+Rkv4O8xr7E0QR5hRxMPaatbdj5w677fbb7cqrr7Td+/ZYdawigsbh5w5rGPDhziVNaKr9mP/sMZANwKLclrgRCaxG/vCgSsVxEIGZCXeJcQ9szGNxpIY8PgfHYR0SJ+Dj6vubNcUOAJDcH8QtJL6QGUXir1KmSqphN1x3lfxgXpIile/gOtDa16N3QOorJcpWsmMQegBFSTQSb6j3G9hgwqNk+xPGBJlCkiTI81Yqrn4AhlSr616np6YEuIPBcXx8ZCQ41GSWapw8TW+7dvLUGXv22edsgUaL48Q36w7YJtkTYhUIMOtr62qkGQRLJ7A5gK3xRuIJGd9U2f+hD/2LhAd6Fao/G+ybN5rWHomdHaqYR0KEe1peWVal7p13vkz+Gb74+samiMT4fNwHzwX7HglafCPDF0m+PMcnVguS0DDmJnlfNdx1sg/zAL8EO8ozYv8ixsIXY08TuZAK/HrNe0xI5gWcN5Ih7aStDRHGgW2OqbGSPJ1jJbxIfPCefIekABF4YeY1d7y6L+ARLeOOM7CV3Ug3ikNOEOXs6yQhkgwvTjxglTRoBo2ZCgpicNICoCVjy+bs2ULXuQFYAOzNdls2KgeJzcdvUBNRmxrAbUtgA44GAHZdgRdlej2VFvGjpo7JsEkkPJW4EbgBMgZTR/eCFlCiuhNcADipoXFyLiLLxCQJADYWdjhTAe7xgDEoAuUlqUKJYUZNLybGKjaO5tbmuge3dONMQeBA1zktLkk10IgqNb3Bsefa5WTkYHf1tdiQEGHzp2GFN3Vs61xMaunLKRvZ18RRRi8ZAXeacVT7YrDDwG4022owOVmB+j+qMvhaq20rG3V78uBzVqBUQk3inH1NBkqs8eRoxviE/rRY/IkxNChVCx3JoVKmMJzu1Jm0kck6cS8B4IaTGptvfCfAZy0YJrM009zhDIMVTnBsvBxTZQipARVjEkGaGkH1XG8ogFuVuo+NCWCgAZL7rH3pG7EmaJbAMdgYyNiRJYzGY2hdx5gDMikJhHQBciYKDtCZ29KaxkCRTIHVgeHmvIAsUarNdXP8KPXhb4wB18p3MX6cU0zQZlOfVQl/qSQwhd8APiHNwvF0zslJvRcBO2PG+8EeH07kYAyZr4xZXBvHge1I4AIDu1ws2e994hP26EMPCYApjxS1FlTirbLInrKSb3/H27Vu7/3i39mjjz5GnZ99///0L5RJ5tpx1NUpvOvZTOwF58fQc400oqiqK7ln4RgLkmD8DQD72YOHHOzOIktDt1zXrY3NLmQ4BmXEzMsUlKbUpuak7BZBr1g3LWtsrKu51EjWrLa6YvPTU3b91VfZTGXExnJdy7QaPv8UmHqDGp9/nmyRM63mBWz4btt8EyK7joZVJ621otW7GTuDHnYCsZv9nJxsKiNIMAFky2FNziSA64sxGF7YLfyn/+UfAmAPg0v/HAA2EggDFgissgF45cEEjA8FOFQjjJYtR0mWmW3U60oulrH9sNxaTf3OdAGuWwKvs+2m7ZybtDe+5pV21203W3Uka9USMjDoZbfEzMgURs3yI2qKh6JfW5VWVBSZFdE2bWwKjOm16tZTosOBQFimyAesNHv2hS/fb48ceM6WNlq20uiZFUcVsL3+jW+0n/2ZfyP5i8/+1V+pTBBHmVIxNaEsla1YHrVTp88IsJYUVa9vM3NzYhswEc8vLqpxB04bgSJl+TghOOXLKysDR3t8rGpHjx6R40QzFuwmADAOCU4oYDNatmdOnRokywCwx8anBIgxn7ErOJByvtIcB+zGMT939qz+Hk1vmX3bts0LzMXesCawVTjEwcTGZ8COYe8A0vn/9fU1m5mZ1fuwAScqo3bg6Sft2JGjdurkSY9jEnAAaFsplweJ42iiwh4mZsbysjL97JtKNKnPhJc98//YJD4XHc9Z41w/ADr7KHsBezXzmntWI8duRwDt29/5Drvtttvs537+59Vo94d/+IfsFa98pY577vw5NW750R/71/aau7/Vfvd3f98D2W5XTW+qo1RrUXbXlA622+lUGTJYto6SlipFWzh/VpIJBSTbVlftij277a7bb7e5qSmrra2JyQ1Yr2R8t6drV6xCE+Nux/XSkw4p9hYQ3xtsevAIU589UIkZtHNb3vuBZzZSBAB0Z5b7h5mLf4INZ06CakTpK39j3s3Nzys5DGD/9a980c6dPWNlANeZWflzzGu+f/zocbvm6qt0/YcOHrRTx47ZSC6jXiOUPtKori6AOFkibG2q1AmbHwxq+RQJlI6AiN9iYIckS1Ruhc1OjJ7wR1QCn4Ipb/tqSqIA9Yo1JPA6BcGpIZQqGHM448505gcgUusjazZWpt9JklBILH/+Rmmp1lLN1xJgkct6OVtK56ECqO7SW+WJScuXq9bKFqxPc85M3pY2G3b41Dk7u7SqBNtIuSpfulT2fXSztmmTU1SVeUAbwAD3y5wnAU2iiHUZUm58hoCUlxII7aZVqChMQAJ2TSX+PRps+3OExUtzIOSIuK/a5oYCahoIaXy6Dbt615zNlMwqVrP5atFKma6IIGj204S0UB5XsyxY2MWyB5/4PZ0eAY9r8OM/iyUkFpYHsioLDrAnVVhGEC7wj34EycejimIQGKU5oGPJp0BfF78gsQoTKxd/PGQSHLh08MTnSUaVIQ4UeHUe8yR8VUgjdSQeE5t2OIHhoLk50JwAelVkIruRfLd8IWNr64tWKRWtuU4Ca9M2FhfFPNd9ZfpiXY9PT9oovVY6SH44oYZ7CVAMpi/kDBhlrF3uB0Z6JKlcBqc7AK+xVWq8RMNWmnYPZbCVVB4CulTRkQDYeH/go1vfOs3aYP3y/qVA9vMBeAMQNhJFqZmewLeUhJDfIYkCEgSJkJB0cwPExhGob1CO7DcwAMtTYoJnDzgR54s1P+w5ARwADDCW7AG+lzmAqoRfIt0kAZMEXCTN89QbJZilzFe+I0lKxV1529zAfw274+xVZ/a6j4o9CIDeyWEkVKLHjyeDRQAaccJO3KeqWvMkedA/Jdb0PhTB3KaqV9rX9LBh/uVzAu3wk9nPuC/Ygdg8Z9wykV3PnWR4aJ4ztyQ/yZyiJg0pEPzYDI0Wc9bgO2p+SVyDpjn9EqqWy6JNDriNJBsAmX+fZBbrRYA3+/TsrGXKNI10EhbnCe1x5P1OHz9muU7Hrty509YXzls1m7Ey7jOSApWy1bI9yTjIH9f6jdcWIO3zdmheJ4Ke240AoP0zIejiFAYHbZ0ouXUMva914gnCF/PfhwHluLIA9aQPjmuQ2OLx2WGwOyqX/yHe/vC5AvOIGHx4TcexXE84+dkp0av/A8xlXKiqVl8l/4YSMen5SC5H++7fR3/xue7f3+qNJRsiUg/D7skYxtElfjxhJY1tYSgp3koseamXiBPek1/O9WpPGCLZeXW8Jynlz0iuh55OxJum9/7ss5+X7F8A2BwX27607JJbUTnOnkEDR374suNRDvIBYKvHhNQO8q4XvbkpOT58F3xmKsABsCcgcSCdUCzY1ddcY9fdcJ2NT0/Y7NyMxqfdbNuBAwdETjl98pTY1pDali4sDhJy2EPsOvNdPltqNKnvpx5YAm9bSNZ67O92xddIzC3XwYY417Lp2RnbtXu3PfPMMzY3PyfiB39fvLCo/ReSiCrNqVRKVd8uC9GxW2+6Wgl47Y0pWc45kB3jxbUOkurSv3b9eJ+r7qcgTSjbCeOangDJnhMjIGtCQ0jksljfSIJgzyCsMG9gqzMXJa+q/dWleIUJgQ3A5O50JSGC9C4kUPCwo0eP2QMPPWRXXn2troPnSayDvxQ/MLDZvwOf8uoA8NSYj9jyrjAccJvv+Z4P2Pz2bQOGspP42uo9IIUM9vW+s6ADAwPAxpDwvMBUbtm/3xnzaV3gRABkkxRQRX5pRPONWKpcHLE+KhQ17zHED75eSDhCQAmwnHsIIsOW5G9T/htSiGxKwmqojC+NOBmSvV+Vaq4vvmXvwM29kgm2O3uIpEkSWViJi0SsFImEBvTDGF/XezswZplXvuQVfTcGXj4FsyEAbC4YQ8QFgbQTOBA0YhgAm5X5SN0quVFp16gxUEsd0aOhSQDYLD4+p4UtADtj+W7HRktFlRRg4gGgBWCDvtPFXbIhHVur1QVgUxYpBrbK/voCZVnQvKR9I2YDmRgczq6u3Rtg+LG55gk6vtKUqQ57t6VSJF4D5mVyZoKRGo69JkZy9PlbAItyWJPeHmNUKvo5ALFXlpcERmMovGyyLWZKNLTEAdFiSQAuQArfZeLCGPVEQkdZFDQiAQsIPijtkrMHcC0Ggz8XJgn3j6ZSMG3VTLOFhnhPepQA2AQa4zASy0UxvtHAXqs17MyFJQHY47NzShagOcYGKfZ20lJSJiWVcBDkh0Maz3aQzU6lcsMbI5N0AHArg9qTXjT3EjqnkXGNsm4mKmMXY87xeY8MH9lKPh9BQRyfz2KIMcAh6M8zGG4KiUMHgM13QuqEeUC598233CIwAqCWZ0UpC0w7FrhK49A9nZnRebluWIyARtwr54ARiaGYnJqUgSHLhqPLsYLBpPuo0/jQG52pBAfN7QsXNB8xzmTElOHs9VSCH2A579UbNYFTaEFyTr7PWFDKzwLn87EpMBbBLuf9uA/0qLgfzst8FrO7ixZ+Xcfg3jhXNGELqRE1RcvkbKw0atvn5u2xhx+xT378tzybR5oFu1EsqiyEF+ekrAUNXkpblPVsN+07P/h+u+nWmwWYsC5wchhzrlsgCZpi6HU26rqW6akZGXNpjMFoTvaEJo4Hn3kuGXacHS/djISUHDARFbykNEoo0fHX/NRvVeQMtAB5A/CEygqkgEi0oXu9unjBZiYn7LV3vdTGMy2zpgeFArCRREoVmNickDHZAq+pZnAQQgBGtaQSMGwczUBypYpttnp28NhJe/rQMVtrtK2dKaiEUkA2+mtpPcrhkp7y3+8E/kMc2H/MZ/4+CZEXArDl/A/pRurJXMLIHr6eSx1oZbBdwFG2yRMFwSzaCj7YcwjMYYXCvEYbGu0u9Mw6rYZlWk0xrlWtAxsE8LrbtAystl7LXv7S/fa+7/wOlesbQMvle61RX5d25/j4hHUzBbNcUZVApBKokGFujQBaAWCLgd2wLuXzlNGRgIX93WzbZtvs0Pk1+/PPf9EOnzprbSvaaqMr7Wts8e7du+3/+Nc/ZlOT47a5vi65kL/87Gft0NGj9tq7X2cvufNOO3L8hB05dtwbCDabdmFxSQ4R9oegaWJySgwPnDjsF7aNKhxsEhIZBKY4uQSr9F/AJl1++eVaa0qWtekv0JZtYV0ePvScHDTAX9jelOFKLiKbtZtvvllNG3FgebaRlLx83z4l/BaTXZudmZWd4RwLF86nckSzc+fOyjdgrUiuZH0tsbLzdvnl+/Q5bBW2GFB1fXXFZsarAjepjLmwsCAGOPMAcBmnatf2HSpja9TZLzaV2OU1Pzcvhvnq6or+zov9AfAWNgj2briqJ/YT7gsbKPATbUKBHKuyrYztytqKnts73/UdtnDhgv3FX/y5XXXN1fYjP/K/2LYd28U2lyxAp2P/6dc+Ztt37rM/+P3/KtAaR25jbc31a9EqB9BXR25veBpOe2iqomvQbG1YaSQvvWsa6iHJ1m00bNe2bfZSkrCws9MeKX+q2RLDnH+PwDZR89q+NxnOZMSeZX1I9op9Ed0/enKIJOChthq48Bk1pPEeFlwbDi9MbIBLfD8ajHEcNW9MbFQaPBKIEZQdO3pEbDj6GsBipLHgrj27ZYsB/gBCDj970CarFXv2qSfs6UcfsdFCzqojBUM6AAAbpnokDEOGIxx8ycn9v7S9aZCl+VXmd+6+555ZlVW9VHW3utWbhITUklpopBFmEAF2AMOAB4axHcbhCHCEA7C/+JvDH/zBEcMQthkGDJjwEmGWCUuEGTZhtLTQ1lJ3S+q9q7r23Je779fxe87/3LxVSAIcdnZUZHbmve+9933f//mf85znPM/A/TrOmtY0Ed1IF7CGuKAJ0fQYj8u5eZHhAAO9ICdGBHgQ3wFNE7HLJ2KSXJ2KeOlLssMkU7sE/IkRL4mqsS1VuHYugRZ629wH/hkyymk1GhvyEQzNJ81ewGEZvaEX2FixHjJU3aGNkZ4qVOygM7AXX33DLlx6xLLFig2nZqtrG2q8cZ9TFNcaSAB5Uz+msmjqqKAdDrUOJP+RtDHFuk1TeDDPa5WidTstXTOOfXBwKJMjmrJuyuqFKXtjT3rJsIorbpo9mcjsPDfu2TsfOGe53rGNjm/aA5sNW61Q7E4FrGbzRWusYZZVkLRArlAWE4q8n/x9OOor5/UJNZ8Q1HpNBTBNY87fCNmcVFD6tAnAI4C77zQiRSS2rnxmUmOqXKoo3qgmjE3JiYaaQMHE10HuGE93aRJveLiJlxt8uv5v1BmSscoVJCUm4k0CGHkfQS7gWlO8cR+Rn7ECiYEeh7LWG7ZsdaVhh3d2bDYY2t7Nm5bFuK5Rt/XNdas0MBXOWBczJ6YxYHWXq6rfBv2Rbayfsz6TDzSO+IzcBxSeeTeD8kIZQpIzunke9yd7Ag22RnpP89iUpDNiL3dQ2AtwsVNjFJrjcG7GFMF+v0cNNge4ExDOc+Kem7O3JVtAfuW13RnIPBcU0PGoic7qujSByeSlGkAZY+R0OjoDuANED71S16X216dGc6JCSMZNsBYQKMDzYrTZJRABisIY0qVB5rdOGsfn7zwvJk7lEzV0M1Gflslav4fJlX8+kR+okyUzSM0z9Amd1HgJANsbXU6UEGml6DHPc18HAwVmFFkvGKZzXgARAAsAALnfiMvEbR8VB8iBbMQ6d4OwTJLH8/sBFr3kLJHzKbkkodfvQ8+PAKJhqpLDAl6nXDaDNxBNEyYmRgCaNO8q8hEZjpjORSi2bNlCxXLFsuVKlaTrX7YZ8iLVhk1LZeuOhrZ7eGg7R0d2eHKsXGJ/546N2i3bXmrYj37/xy3batoKLHEmj06O1byblLM2w9srAdgy3AxWb2JhejPKGdrxL+QMolczlzhIIlFqXMQkYAJM0yyPN3iiHrknB743B19s+vC32Kf0fmHrjmCYelSKtRXxI+4txa2FqaTF/1fTLeXdgW0sfg+5icX8e17PE42kabAgIaKmTNrvkh9SxAbOIfkA+Z2A/TSB/Te57WdnQXl+OkeBvwTQKtNcmuocV/HWmymusQ6I7UA2r+c1F40TbwAFgA25JADsuLbOpHZrSR4nIFGG1TTnXUeYtfjZL37Vfv/fftpGNFeS3wePpb6FER31s4iJeK10XOMXPIorJkIYrZnk7+FEJ88hwDbIS7k+5IpuBAsRcSyiABN+tUbNnnn2A/bgpQcUn1575TURO6iXweU41nPPPScwG8CQWALDOKRJ+c7xw5MrppVZu5w34X8LIDKfLe4tcIi1tVVrtt2cfevcOWEdyJwwKQqYC7ZA/kLejVcVJ56cjvfGfUXj9WMf+YC09OU1kfxx2JfJxZEYc0m7JB+qRpPfr4rHkrRA6z5vx0fHOm8XIehk3DSe+CfMbUx9PVCup0lriKzICZ7Q3GNKdNUJjGKNd1TzhBQMn+vw6Fhm7+VqTRIid3b27PDwSBOwGE1j6Mjz+AzUDmBiEB7fvvq2tVuts7WppgrGi/75ndA4Vo5Do/HHfuxH7cmnn5IyRGh8y2g5Adgu9bwAYAOwk/+l6/L1F160Rx55hxoK1Hw0Mrhf2t1u2gecJU7+QFyulsqWm0yshUxVmswntotAlGTl2DujcaFpHnAa5CpTc71eZaIlr/rq9ORY14b7gb0ERjbkIEmtgWcueMtwrciDwU2DFBt7bxA0JTWZJhR5zJx0CdYLoRnD03/wzEdmYtekxI1iJr54QZgjLB2SDBgRGpdEgL7oLF+SiAgoSlSTWWNo1XDjBIAdTpqLAPYyI0ZooaQxgBiRo3OLJtvNOzt22uladzAyln1/PBWQPcLJlbFUma8wvmHJXGRmGbTZVITk1PFRLxS/CJgs0nPzsRmN/HNziDVxlryqG5fYNt6V9kUTujSRHHjHDn0jujh+TgiGmDjW6QpjfpGS3rh4BEbOB8eLhFWPS0msNHLpFgF+Tb07Q1MBvZ5mqyN9MAoQAirHQJNcSW6STAndb8ZPuPEANgFNAaxpBhwzGq7RgoIhv7C5tqIFmyvCbqnaG1fftis3bll9bd1OO2jHMhJcF+hBYAxqv5oNdPGS/nQEv0ie4vwRiILdvMhu13lNMgp09CNYBtslOkKMnQP4hqZUgNxcC5lvHR3dBXwtbvD8TEBnUc5H6ebX3jc4LlAAuLHhA+CwQeDuqkInLXrGMgjcgNVa5AnsiaIIczS0jGS2mMsKXK4CJLHgNAY6U7BScZikLcJBN9jP/D42jTAli1EarqWY18m0kpua8waAwvkkOPEc6VsnDag4riRsplMBPbx3/p9zwxfnlL+FXAjP5ToEW5JAETImcZ3UUMhkrUqDg85nPm+f+ctP22f+4s8tDwPVpnKf1dowEwDGeYEt+ixanbdu2c3dXfuP/rOft8uPPaoOIRsJEyC8DzYb/p+4REeb9wNrb9Af2s1bt9RcAAhjDIwN8a/+6rP2R5/6v1KCx1gTRjILMjzz0XuuRtLEZJ27bLXilgxXYAmksVMfJZ24rhONO7rBMnIyn7TIjO1HP/5hK0wHYqUxbQGAzZqcjUfqLsIAVXrJuCjMO3QviyXpEVPA5TNMXuTdWZ3x/mxemsiw547bffvMF79i03zZjR2zRWtsbFlv5B1hra0+a9Ij9r0g73cDhO9NlP+u/3/vMc/GIb/9Ef729/DdwfdIlhePHmucYpsBRJJTHwt2qZxoLLIuAZlhYNCgJZHp9HsCeqlduYY5OQEzpDqxYbdt+enY1pdqtnvzbXv3E4/az/77P2GrjYqtNqpWLrKnsCfyHQkRkvCcZZBXwiMARogYFmzMI8tOR1acja19cmR4IgAkIt0Eo/DO7r7Nykv2h5/+a3vl2o6ddoeWK9dtMEXzHNCvLJBgdXnJnnrycfsvf/kX7aWXXrLf/p9/VyDDT/yTn7SDk1N76ZWX5Y7tDaiKil8AQj771vnztru3J9YrmvwkVYCLO7u7AqNhxiItQhIVMUU+FCXvoBMfj48ONcoIY4H1QCwAWN7f21NyxGQPckvSqqepSSc/GehyzOZp07bPn09xqulmxqmw4f5FcoM1TsIb8SdG7ngs8Z/XXJxQCWYga4zr9fJLL6rpx4QGDUHGJ4mrjA+TlEbBIOCSa5RyHe4jANdmy40d+QyM9dMQZHKGvVSxOjmpe4PWm+WSSxkMFANDkkR6z6OBPfX0U/bTP/Mz9slPfdK+9rXn7ed/4RfsmQ9+wPb39ySjwOt+7rnP2+HBiX31y1+3K29eFTiCjA1rmcmoQY8iJO9jdiOkBVyX1vMWcZeSiRtJImOANLO9oc19DSuWyaoPf/jD2mswbKR4k5wbk1QaP/epKhrT7F3OzHG/BnIPQEjWjTRixWz2Bn5M0sU+EXu9/22SDG0zLjcymdjK2qqey96HRjhFzo2bNwWMsA8BWhPrNUGQ5BHITWjO9ZonNmif2u0rb9is37UHttaslJnauNe1lUZt7uru2nqMU3gjTCBYKvhdwsN/p4R4DkSgf+tyKFH8B9jFpF5MU2ltpFF8SW2lvIfrT1OI80cOpYDjtaUAACAASURBVGJQ4DjMXgAvii83BF5ZarikRSFvLXQoK2UBtGjkV4rOyAmmaEjgkdOxByu2J9YlazUIFZiUAe4a2vs0OPNlm5Tq1prm7OrOob11e98am9tWbKxYpbEioEiFfGqIDzBYzuLFMtUaZ49nD+F+Yy2T35NPsDY1WgoTOsn7cU8NBrCL+larVVQM1utLfl8WSsp3+KdCsNfXHreEnNtoKHNmcnIkQkqZrJ1brtt6JWOFwYmVRie2UprZer1o1WLOlpdXNP2XKVbFIkdOCwZnvuDG2NkM7z9JUCxq14aOKbWAyAzeEKeI96mCkhon/UHPJRYS4YH1EHI53C7EqHarY/WlJV1n8l3OEUB5rdYQI9SVmDyviMZD7MncB2qWyIwxDALDkC9rY5ird4sAzAFTb2gEMzCxNdN9oAJ+CosUjeahTSEMUTCS+yVzuHwxb5VG1bpDl14kBykXyz6aq20P8k+D6k7rPGQdNOKfQDFIEnc3/WG4u0wFBCQ1adnvEsiAeV9ofHOvaJovxRjOa5BcBEyxRoY9SRlGTSXgb6GRTdyPCUnuJfaC0G5VrYCwGpMPAO/9geI915XHMAoekyI0qL1B4yQqMco6fVsq1RzIXogRihVJljI+gyTBFoAdr3mnlit4k8LjshNpnMWvVavGhP8umUCm5oTuuUJROqtO3OD+HCl2isGdamlplQPukrtgcpVAG+IYx4VYFixb4imvLSAuTRUH0UhGnGoSpDiYZJi9eegA9Ax/DiTUchrOEUOy3kAL1evjeWOF8y3GHlOgNFKKc68MTWun+kdSH9mCpskmubJZqarv05xLruWLyJdkrD+gqY+5cNZZ1IWyZctVy1frMjjP1eqWKVdtyBQw9QaAyXhsrf7Y7hy2bOfwxG7t7tpxu2UdzoGYt2aVfMamnaY9uLZs/873vscq/bZt5DK2RM0w7Fuv3bTKSl3NGoGjSSok4isxQ815TdEgMej3pus3+79ovsiwMXlxkeOHZFY0m11kNHnsJBnMxaZL5Lf35svB3vTmRGKKJyAIU0Gdr3sY2FEL3FsP3Psawg+YoL/H7DHWoIO/ZxrdfyOXh8iWJrDctBWpAJdulYk0E0Lyy0r1iXxqPG8mN1Bz6GyY9K4aJt57AJiLzYM5qM/Eo64PGFUCrdUI5rW9aeixndzcZWp8IpM8Hb+Evkgq5P5zAtM8GnsDwmVPnIVLzCdndnJF224dHNuv/tb/av2p1xaYI/MF4zXiAPunpkIxzQbD0vQLaywZ1hZyyteR1YCxTI3Avov8BAC2TwSemaxCyIFQcH5727bOb1mpVraV1WV76KGHDJkSiCI/8AP/yPZ39wTowsj+2lef1/GQRCJX9aaknxtiYkhzemPsLL+IhkHkRjwv4rSDyCPJeJEfMFVH7OIYxGi+Iodg/0fGRGzswdDWVlaljPDkE49ZITOxtRXHiDg+NQAANuA1n5N8O2oTGnbsO+TpPJachKkQN7/02M95rZQrvp7TOoPMw/WBfU3OgPEzr4fXDU1bTBw9WjuTmrqdz4EhIhgO64t6GzNsTMYhkr7yyqsycQwJEZ7LeXjiiSd07SHQIBcCCz7WTTRFI1fV9AZ4alpjkHR+/Cf+sfazwBqF55WZ5PcpfRrJ5MyaGJ1C5POYz7n+1rdettW1dRlnA0CTk5G/cD/iRcgX96/XdpDyRpahzklSU8HMF+gvsDqn58/jYfisDTyHIsfBOBugmildpOGiMQpOCJbJPRwYSBiBSys8YyJMUadAVuG1RWpIBBnOJ7kvZBI2U+7TILJyPqOpnPm+93/fbBG8DU8wBQzL6E3wYiQZ6C1TuBPS2KgAjubsnhjBoismrRa/MMhDkMCo2zw3pyjqBJMAlaQVGqLfSU8ljaqSuJ602tbsdK0zGIpB0htP9TOjproQJG9pjF6FlAApB7B571wkaV+jOZRY0yTT/I4FB4rEO4vCJTr8AZIEWzi6PpzgebKVNPfoLkgLKAcjEkfSvNXKJWdGJjdsP56PE4XmOIvMOxOA757EMVaJLp+cOYcDbYQkNvsHhwKwAZpDQkQ6uiQXCcT3JCsvWRcKkmAsA9jItGmAfMip2IdoWsPOWkJrU+chb6Va3V554027c3ho5fqyGNgG6FZGhw/mcHfOThLTSB1q176OgBhjMwH6uyTEWfLGcyJg8tncONQTTf4WAHac/3h+bOD8npudxQBIE0EqNvcAvuP5vtm0VIjxM90hFj8LggVXKHmA1DiCdAqLMh5bWV3ViC2gD5sGgA/FKs+FYchrs9GwyHiPPJ+/87owBMmJYRwDtLrZhK8JAkgku+oQsqHBpJoXUF5c8T4IJAHcRyNFYETShpI2YYHR+9acEU+Q4/PEmEcEH14zxkB4fsiMBFspkgzef4D9MnZLDCx11dQw8o6cumRsaGZ258Z1/dxrNe2tV1+2491dGdYhb0F3jykEjklH8PJDDwvA/tKXv2IvvPyy/dTP/Zw98Z732lHq3o1HGGs644l7i+fQwHFDmaIA7GarqWtCNxmggxbVc8/9tf3+7/1h6hayRssCnmKz1iYyT5bOAOxCajEJVEtATQAvajJw1ZKciFi6MudzEKQ4G9m7Lm/bhbUlBeJ+t62R7qJMpBCucq3WRKEReKANBLNZOsdMPM4Ye8JzoCQQGykfAMzuaGrtwUQMujeu3bLuJGPZcl3mjoDc6JnKEZviMY3A//8BYN9bUEahN89K51v/3b+ZJ6336Obd/SiXJPhuDIyII4tAdiSzJJ3o+ML01MA1LNCkJ8bjnanmoIK072zmJiwwOijCKUhgRHc7MnMs58wQGOk1j+yB85v2se/7oD3z3nfZUq1kdJoV32Ui4gU8Xz4WiXExAJqzdEieAa9z07GNuk1NJHTbLWcNd/rW6Q9l2vnXL75qf/blb9pOcyATSFiU/B4mtydzaP5O7Yl3Pmo//U9/SgnMZz//nL119aq953vfr8cdtU5tdX1DRSQxiuINQJnHnrZaMngkVilxW99wbWzG+0slTYwEO9bZi0O7eeOG3blzW0niQ5cvidnA/gKATQzinMIihr1Mk4l9HEkNzimxkJjIuVfjTCPQbSVckXwEA4SEkzHBcqUktgBJr1hFmYzeO3GG8UkSKGIQjBb+HswEYix717jdsm++8IJiMskOADZNTYoEmUkBHAAoJC1h7hGxYGQYNZOhE3GN90zSrOJCQLwXq2Kean91bVq/7j7OhzZblTE8QC8AvRFxt2jPfPAZ++hHP2q/93u/Z0dHh/bzv/Dz9uyHn7UTaYpvCrj9gz/8A3vxay/YKy98yw5395TQc2iwBHRER4OeAGxWh0tlJQA5aatK7z2fsyG6tOnzOW3IY5vGxsslMfAffOiyrW1u2ilgJIw8gL+8s1UzTPqOp0rwvVBxDU+ttwwAbwK805SeAM5EcuAeVQ6yyJRM5tTEUDUCOW+5vDWWlq3eIGaNBZYDyBC/Hrx0Wc0VrjH7pdgkk7Ftra/Z6eG+9ZtHdrp723rH+7ZVr9j55ap1j/Zt2GnZFs13mfckhk5QaRc0EsV0XpjuCBkAJcFijcOuOtM+FkiTGLywekMiLQq/2Ie5PyWJUq06mYCCMJn0up6fF9T9ftf1usk5ZT7pez6sSK71sN8R+DNvAiQd7tDADkDKZfHcWUaDJypqi9brYwJctGy5ZtNy3drTvO20+nbzqG0H3aHVN85bd+x5c1fs+7aAZRn11KvWHw/UqOf9s2aZrlhBjiQ1wJVvAdZN/J6KwpDzx1rodE+VQwGuqQE9cKAUwoOYXuWKpMT4jDTjYGAxskqO3iB/sqwtl3JWzw6tMGpaI9uzrXre1upFK+ZgqdU03ZIpIv9UdRY2WreFkpivMLC1Rzk055MKqRbx8X3IKP7dAey+1r6ADTWjFuRnJHWRxtyJ5dmcNZttFYXc8/pMIg94c2djY8uyebxIEis+SZ1xrtyY0M1GQ5bBAU6XkfJiFklDb3CI4KL7OHk4pCLNjbycUCOiS7rHdZ/OxjZG8TwztRw1E4124loqLvF36Y2HNgAoTv4vSP6UCwD/sG0zVikDYLuWLOdORq8cO8mqOEs9acomwzMkJ/h85B7jfkvxSoyyBFizrnm//D+xnC/XBXYQLnL4EWBz0T2V5qBUIlMFkBLkikXQZU62QmcW/54k2RL5ckju0HDBZNebTg7aBAijfHg4skalLnApCmIdm3qF3Cq9F79erhcb7105BMdIoKU+45wEFSAxjFAHmsnxPZdZkDxM7FHyl8hXNLaeCFPeJMFrgcku32MEHKTjOPmFOvhuk3rto3h9isntX/zO667U6FNM5Fqz31HTcx+6BbWa9FKQmqhZr00i7X3kGXM/nxkm2Uwzn/kTSbYtm9eEdH88s/raho0yRQHXEyZDskURMVjPpXLD8LWmgYIESLFaU5MNkHpEnMwXrIn/Fdq4o5Httdu2e9q0O0dHdudg306OW1YtL1mvO9KEgVZyztcJ+XetkLXVYtbWCmYffuJRW82MbTNvVhn2rMAL47/FhMgcwPY9P6adAFj1WRcMdsPsVY8BBIJ1Dlgmua3kVyBylktNaKtM0hfB/D2ThPFJAIFnC3ny4s/hPRT66lHPkQehr80kyvz4i02GhT0w8uXF19H+Lh+rvHuh3PP4xXz722f2qe0WJpD6sEwVuYSH/5zkVVK+4O/DcZAAsYlL91JYvtO5iNoj3psA6XTv0Si+S76EiYCFZpEAaxlOwMBlP8hoqjYz6uqe5xxqyiwA9tTQkzyJpDPcx02TNWlvPOmN7F/85v8i2UcISTw/CFd8hgB+2T/7XchcPeWnxKWY5qLwoCYUyJ1IlvzNGa0nji0AGNKUUSOUxxeUKy2vLtv7Pvh+ayzVxXp+6omnRK6jKbFz+47kSb/0pS/Jf4ZjoxPPTck9FSBgnKPAvXy/PGuUBNGO3y3WdJ6vmF2474LeHznz4fGRGMjUFRwXVrL76+RtbXlFtcXWxmbSQ87aZNS3+7c37fKlB9LkpU+TUGswGQmxhHONVBHngV2eWBzayJDelMPKSwCJtqL7liT8MOoFJvzZ68F0yD/v7O7o/bGvc02ljy5FPfaijMtJKjdEv94kV0YzjoYRIPbh0Yldvfq2Xb12TcSlt966IvCc3AnCDf/43NevXReAG+c6hPR9+o/7jcl8lzbh/eAx9E9/5qcVz4PMIzmoIubxE5/wgbFdLrusK3JOHZdI5VzACqex8j3veY9jZP2+miMCsDvtxFh3qSR58DHhTjMPmeIkryZML+FhXOAgjKopKbxvqNcSaXM0svXVVfeCQWcb+doK2COs7JyuUwdvHpj8sO/TpFr4fFB/Yz4PBrp4/y0SSpgGDOw1GNj8v0B2MMMPve/ZuwDsGMDSCWZ8Ipk4wr4mWXAdbO3W8xG9uOlVCMphFqhAc08aNRUrh452Ai81sgADEUAPHS/pbOfd4VsdgjTCMJrIlb7V7Vmr17fBZOaJOIwXAdg5syn6Om66oZG9xFaR5mCh6DejCkCXFqHAJolWwsLmXSpqrFyMhtR9ig1/ERTld8EOcpaFO0jTrWGTRweGRJQNrcHIeqUknUYWFjeuH8s3NY2EaGQQwX5GKzxp4aZcXkLmAgF7bpSuFhDJMqPhMKdJ3AGwfeyE1xjMx2U8yXIAm4LYxyRd8wYt8Q5BsdWSISaGBDBiuK4s/AGalbW6fe2b3xTD3Qold30moS+40D3dHj6P6wu6eZJ3rX0L4vrfy6Twbs/dJiPBCuAzix2eGMWLgXMx0V18PMcK9htBXfde6mbGAonrE9dMRXcaQQgAnf8HSCBV53cA3AQGwJb3v//9AmdY9PyO7iIMvwOA/WR2yGKl6wTAwnNIMGBq8x3wh/ub8RM2G5hnrq/mUwOxsWn0Wjphrg0fQYTX4B/3o7SZUjMimOxxrtlMOT73SowBAQSExAnngUCq4J+69mGixuP4e4BPCtho0aVOIv/P38IwMeRIolPqDOyMLWGkRCHe69rhndt28+oVSTKsNarWPDpUkXPj7WuG5AhfH/uH32/vfOIJ+/O/+LR97stfsV/+r/8bu/jwI3qfnKcwqVFCwBrJUzR7kgWzR2OZYeqALjY67wP0n75hv/Pbv6vPMEDfvU5i62YQ82Ts2wDYpewZqxEtWPH2shjKOCv1THkEYxIfoo+JjvxsbNVp3x6/fL89cOGCdJF7rVMrZmZWZWyTUVsMIQQ6uOmfkpU0Qoc0SSmXRi416cF6y2jNYVYznGXtpDu0r7z0Lbu5f2wDK1hzMBZDpVxfUlPKde/PRmgjyYg1+Z2Sz7/r7787KO5MpflY9bc56GLi8+1e87vi2+lzzRPWexJtMcWk+ZiMaJLhHjGI9+UbsScjfDnTJIFz0YTQeF9fYAnXs2gT650e2g//o4/bRz/8QdtYaVitSjzlujlQEpMjHNO195xN4p+VQhAAe6zjDVqnYomxwXPdm92B9cdme0en9n/80Z/ZjebYBvmqVRrLVqw0bDhhbNYLS0DvTvPYLpzbtIsXt71haxm7fvO2Pf7U01apN+zmzh3dMwDAAMs0686f39b9S2GMjAXx5tKly/b4E0/IWDZYJMSbPVzSkVJA/xTd65NjOaDTSEUKQzIZNOOWlpRcKh4wgqYpiao1luuKP8QTAGeSZmIDcaZerSmukhRGIw5pK0k/Ia+EZnYxrxjH+48khp/jGMG+43Px/qJBee7cOelf7924YW+8/IpM/iLGS6M3MXApBIix0lRLzDaNrwmAmNnR6bEVubYaqfdkiuQLVpqk0tQUpwHuhlmuqev5D69RQNJHSbBrCqIT/j3vebc99NBlOcKTlH7o2Q9Jp5DRQgBszuPnP/85u/HWW1ZgmqzTUjMZcgBFlZR0YZcnfTk1i2de/GlgQF4UuhEFXiI/xB4SIAfjgRS2SBS89uabtry+YWt4MlRrNgKUR+pIUl5Fmw6YLEmFZhpN5/lEOe4TgC3yDxLoKKBCNkigEr9PMkwAVN6oNTXj2Ou4twT2bW5pmgz9b7GyV1dVNLImts6dt53dHbGKGssNxbSHHrzfDnduWb2Qtd2337TWzi1bzpstEa57bSvMxrZSq6j5RD7qjSPPXiN3UH7F9U/rf55fpGauGHNpPDNiqO6LMIpOhY3265SjxbEFVvF7sbk8poSBoyz/1AyAzIDMBcyrgX7m99xD3ANIT1AAhZSA4lgaj+VeAzyk2D0D93zqLqSSuB9kIs6Ifrlm/UzBbh637c07h7bbHtooX7Hj/shag7HMD5GMcUkEpDtqtrq+asVa2bbObWmvV6EwgoyBEVsqqiXN1/eiW9q23tTRNB3gWSknuUAZwy4tK08lf+dn3jemr2OMsYtF21xfs2qpZL1OW5NZ0qY9v22l6dDyo7aVJm1br87s3HLZliqQM1yGBsAaxiYyKBjlks3D/iQH1nmnRkmMq1F4tKC3WSikQtDBBD4b792NxXxCQFJ8CWiRdBE62wC8uvbORIbl/lef+ZzWQrW+pKmV02ZLU40i6ib5j8h/I0awWywvM5ni4KHnsfycV35eIh5xX8XEQAIJ50ZiMnF0DVKN4qZGS9Qqo8lQJozEjRLrmYWnEXU3WxyjW52ZyfCOoAXAwnUt0HDF6DMzs1HfNeRDozm8QBzIIW4DoEfsc8k2pnAlwzYeWt5gcDnw56xDL0bdR+RMbin2/iAE+fUYunZyAv65XyJf4DNynCCbEPvZe8hD2VM4nwPMvmDrpVH4YK6x7iBX8QW5Q81BtMdjcjGZOBKXmBa4G8xx4DpiBtcSMBuWfzQ7ZLooAo9cj0Q4nQOfArETW3nizVGIFHwW6luXyvCah7oYbw5+x9/ZI0NmM+oc5TL3aHTHexOQNhgkaRpnpUWMI1kF7Inah/fOOYspTo7B35H0Ezub1AX/D+N9Anax52C0WnUphkRIg3xB3JZf1nBqlfqqZXI+7YucBJKTaNXTaBpazjrjmc2KVctVly1XXbJJriTJBXxD8sWaFcvLkgvheVnq0NnUjjod22+3rDkaCcDebTftxtGhHXTa1mKykUAPGS1ftPbNPSsCpBfKtlxfElC2vrxkm0tLtlop2qWNZSuPu3b/SsXGxztWHDStOO5ZbtRzWYMsmu8uPxQNdAfhHbALf61FYZpFcFcSNpJ38DXg8mfOwOY80ayNqkEgaVqH2kfm+iPfORsPJqYzic+MznQPgCmgQZ+Ou3gfxz0S4LUDjnfr0ysGipmcJpbu+Xs0aRbf3WI9QGwMPfJF8BgWPyQOaeUnXWXezyKAHTXQlLo4nYe/rWaZ5/HhQ+DuEcrreU1nYfukLN5F5CZie4rAklMTj+80ftm3qU3z04Fltbadce1uZulnvxHS/hvNDV7R8RwaMv/Vf/srtnfSkWQfALkmdjo+4RzXjvgUGtgAmgFgq6lUxc8s4xNekkLxRjW3OM/T5BNSZNKj9zqY6a1H3vEOaWA/8a4nbX1jzf74j//Y3vfe9yk+En8+/ed/Id8ZzjkSIhwP8hfHXJy4DqKcT5R4vAoyXdznsS6iycff+XxoYKMjz/tjkhIsh98z4UnjklxfgP7Boa0uLUt28JGHHrZjfBrYOKdje+jSRXv0kYcdQxn2RVQhh4bQSVxiAoiYRS4kMlkiATiRgqmaoV28eJ+wSmoArvn2+W2tZ6bNVVeQh1XKIhgStwC0uX7OmHdDaDU2k4eG9kOOjZwghBOkY8pV4W8A2EiIQOgES/vSV55X/N7a3NRehU8R14ApfqZPkRCJdcl+GBOAijcoRKhB6Mx3zuc//w//A01OBjmTCRliuW/tYwHYfHaRHAvsfS75DD4F4P71r79gH/3Yx7RXsqfTTIBcAJYV02M8X43qBGBDTg6Mjr+RI/H68Tp8Ls4P+1NM4EeztpDLiGEd5EgH15E644sJlZxL5ibPnCBBKv9lWg9ScwLwlZulhjDHEyk0GaEGNhaxKBjZmQ9+74cEYMe/MCvwAOs0cJZ0PusSIug76wInzT4uRCQe6gyrW0wC42YUgMQ6WQAdqSuv58AmQOuRJNIpMgKIKKSj69zrDwRcY+DY6mHgOJGkBf88iSUN8xF/3r+6WkkPNUxzKC4n0hwCwAb0TQ6giL4DnldcFzVOUCQBkWgtJlVxI8ZGQGGLDhw6jBjXhUP3ClITVcaA3UnUCyIPhOQizkZ3zTEAb5lgyBSnqJuXxUoiiO4vSTgdIBxP252eFhISIgB7PB6ALExVosima0HSJjp/ArC7vYGY1y0kJsYTN/Kp1sQC5Xx3egPLFAr25RdekCEZgDYO0IR2CmHY1yx0Fo3YOWFemQoHT3J9k10MgLqNE5tkcUOMc6iiKV2/YF9HMSmAO8lhxAYcx4hCEvkR6WyKXeBFwuIm68xfjIp8IYWpH68L464/dNND/sZ5oJD70Ic+NNfz9MA6FPiA8RZADkFWDMHl5bkhIseDSQgoI4kOGhHVqpoQSI8ABsx1rNJmofFgGc/4xsFXfF4+QzjRRhIq0FiGTp50A8DDZGMdsG6U1KfgE80WH5V1Q7IAjdQd7frGEJsTrx0MkzC9DPY7z+McOug/mHegSfEunt9SB3vc71k5m7FbV96yK6+9Yrnx0FrHR1YrFe3tt95SMOLc/diP/4Q98OAl+9xzz9mn/vTP7af+k//UHnnqaY3q8H6kYanzQYzIKRlQEo/mEsCKDDRImPPq5LLuGGG5evWa/fq/+g2/3/tDW11dF1AWzQIlUGI3eWDV1AF6VAnAVsGwAGBHY0WA5II7tZuTpPHB6dgmrWO7tH3OLjMGX69aZjyQ5jFMXnSQATOV0KWkWCP6MkgjUk2touaXj6s7u22a1lxWhjcw667t7NsXv/ZNu7Z7YOWVDRUAeAHUllZ03iK2/F1B6b/P4+4FsGM96/NwVULz9e9z0IXHfrvj33uoexPbiAVcTJITGDTsHQJ3EiuUBCnG/l1iya/BGUvaGZjcl8TNcj5jveaxLZXy9s6HHrAf+v6P2WOPPGjlgk8elSolLxRoqEjbF41HH5/2gtfNA318ciR2DwbFSLy0T0/nMRaJkFZvbH/6l5+zL774ik3ra5apAF6jVcpEiuuwAwr32i072Lttm2urSsxhXWxfvM+OTpp2/r4H7BTduELeBomFyz2ErjVgLw1H4hWpD/soAPaTTz4p4BCGA2uRz/729WvzBpcK6AnGUL6XkXxxPtfX1mTARkJIw5aYqNHW8ciWlomPAz2W4xL/ALzmcSoxymJqhMkgCnqeX8VEqYe2fVXxiCQskiYeH0mc1j/NqtDlVrJXtyKMV8vY/p07dnJ8Mgd4YjyTZBY2aRixRXNVEhIu3Gi1JZqPfg9IEg3GRadl49HACrms1THOzbo8WQCU8Z0VvIWkT8/3EIpZ9m0l9pWKpEjE2M+YGgOAQZwjPstp88SW0cA72rdJp2WFAu70UwGyXGugETEb2m3tDwLdJ4DXAEUQApggy9lpf2zt3tB6PZi0rq/e7rrh9RDPi9HE9jD3xUNhY9OWNtaNohHta0Dx3Cxr46E3wdhHyU00qk4xkzRXYZaLVSkTnRS7UrE7SCa5PD9IAeQ4xG5nC7kONsUDvz9puqkY9yZrCFYrjV7YInoM0lPDgW2f27JRt2X3ba1b73DPjm++rX/5Qdsurq3YKua37aaVsu63wAKc5wZpkmsRwI4GboCwDviPtH40LZgKfM+7PR/j+kbcWGzSzQFlNTsZ4T4DBsJAyql35FYOAGmUEl+M5Feh0d1SxabZopjRfKlQCCNRNGarFd9vxbhMLvQpxkkrU4bDMAeKNsgUbK/Vs9dv7dlbO8d2OobKv2TZWkMANg0FijEaP2urK7axtmrLK8tWXa5bY2VZeU8NLW2ID2nSisawGGC9nhpwmrrSVADa4gM3wMxlpIPJPkRe+sqrr2oP39jY9CJyd8cZ14AJEASQLODcUlRSjKL3U4iw7gAAIABJREFUiA7ytGvV7NA2allbaxStUqQJMLb68rKIFJlCxbKFsmIkbLrQNWU9CAxJ2phiSM5N8DA5c0CS/UDSQfrnkwbEWfL/SdJZhF0q8Jo4PEZKZGbFcs3eeOuq/Yt/+asCa5h8uvzww7q8r772hgM4cwqh5woBDnIvhAxR/J4mj2uaI8GRt5X6iq65dNfRxoTBRO6emm3KC6TZ6ZJugAJ8J5bJI6fixqA1JBfJ91l32px9f6suN9TgFOyiKX8Xd9Xax3UhAzuKwhFCD+cu3f4JVOK1YpqAvc2BIo9NAD+TAWx6N1HX/UGNKCKEA9ohfSP2cJIQob7xZs3U2q0TgfMBniyy/GPt+XF9UjJkfXg+a5jmM7l7aIQTy9l/Qk8WUETNgqQT6sf0CyajSr4n0lPkNF6beBYiCSqRmwCh0/RWytnN8ACgwZDYlk6xnbO5pxOX9QrgPJfxaZVoovMzE8oCJ1JzBTCUz8iXT1sO580jB+Id7Oa5nGtipe7tNBEr8k6aHiLuhAygyymcSQDofZDbog9ccLIF6416Gl4Yex5Me/YyzpPOEeQlAFP5jjCdg9xHTY0l9gpAQXJWSYCUapL9KDZWrTfN2DBTkHRI6GCjZ20ldPqH1pKE1UBkt9NW23YPDmzv+MiaNB/zgOBjgdbTfE7Xa4gObLFoS+WKXag1bKOxbNvnLtiFrW1bbSxbBRB5MrXidGSN7NSW8hPL9U7s9hvfsHFz17ZXa1YvZgSsWbZi2ZxPK0f96ecm5ELUodI/1ZycmAXWhXT9k4eWM5pZx54fuuayEye0JyZ2r6Y8EoN1IXjMiTaL+S7vJUykue4cn7WvGAADW0ZzzqqPfele4DkwjKi5I4fnPQnMTffsYt4dddOcHJL+uJivgws4gB21AM3sZOII0EZTa5AayAmU9Wafa2EzYc+EN8dZ/MyLPy9KiNy1R8f7QVZGxo3cuw6K4m1DY4dYL8KZ8CaqVMBy5EsKRDA9p5RBFhKsirAIPkNNcaZ/LVZ1Mt9TfZb05nW/VJfsN3/vU/a1b76mNUTehA8KNSt/ZyLSn4Px8dA6rY7yAElxJcwiU0RTuGLntrYk8yHN5NlMPxNHqdsDwOY8I78GmP3U00/b+z/wfusMuvbEk4/rtfJZv4eZhPrql78iBjQ59ZU330oSG0idneEhd+N+3viPNRAAZVwL39OcMBh+W+vra9Yd9OzRxx5VTf78888r34umo2QhCgUZkxOTa+WKndvcUuOm3WzZUr1q73r6cet1W8pzAIHZG2BxSw5PknROIiP2sg9K8ij5dYikk3dyZRg2s8dAXOO8k7tQCzFlyoYFLsn7RMtfuSG4ICzm9HiuCfFepF0kSkQ6coICuRoSvEwu0rjmHDN999df+ort7u7p8wFcI+HCPXDx4kV7/qvPS0IkGs+a6EmTPcLKUG1IALakYrIZ+5mf/Wd24cL23OeCnBHQWmsMdvgYHyWf+kAqxZn1TlREnu8zn/2cPfvssz5VkQhz4HbcN9RpPknjShCYK87Av5I0ljDUNF0Q+ujcryEfyz5L7RaESvdLmIh0y7Vy+RcIAHnVVJxL7hXt1cOhdckDkV5NpELw0ZUqE/RO3gyGNUs7yJqef5z5rkT8mQPY9zKwXevQR0NJAqpoVJMQMmqL5AcjD+oSeUKtwico8Snws+Dk6M1NSDGeGNgqaBLIKLfeydiWSGaSBhx6YWyYjXpdIBYBQfIhArIH1h2OBV4PGd1R9xDuW9KyDt1qFR5nJhVk+NKoFMMUCRSAr1QMaBw8qw16ccH6JuRgaIxQ3Bv8VRBJL3AouRDp9sC2nE6kCwMLmwKWxRojSQRv19jz86ZRpyI6bmmLlISFa2BzZyI/QUCA7YHeDuOZNZh65bIvKj4LEiQJkPPOINfImeZsdBr7pthIAHaHEZaZWaVaV8ECUCGdHIyuxhN74ZvfsmKtoQIYhh9MLTqXANgyoERHMY2VaqNMozKLwPLi/TBP3BdY2NHZ83PgCZl+TuBzdGvF8Erd1gi2AVJpM5NOnANY0XAIBkc8T521pGPO6/A4ri3gyPExI/c+piezE4wZNzbsXe96l8474xIUdtzHdEIJEIyJ8DOP3dzYmLMpeL3TZlOPV+eoUZ+D4AFgkzDyfmMsWXqwJCVZ1ypfvN8CZA5QORosPCYWNUGC4pLEND4/53GxUxYMcd4z3Uj+n3NIMOL1uffnOptJQiUCSJxLAgvnKLpsMU4iE0xpKGVs0u/a+fVVredJt2PF2cT2b9+0N1951V5/7VUFuYsXLtpHPvoxq9Ub9oUv/LX9q9/5XfvYv/vv2Q//+D9WgKZrS7MGth5s9r39A8UBNhnpz6URNI11pWYVHUAYlwcHR/Y//Pe/ps82HOLevObjwmlSQDdYeKckMyXynVxiNgp8kSaV02oDwFZhECZfKWkSu06maWMB9eVcxs6trdjlixekn5wZ9mzGmCIpUyr6VPyJfZFVMuVGIXBPMMIqWaNRk+GsRogJCJp8KIqF3Z9l7RuvXbGXXr9irdHM2kPGM81qy6sCPzRK9zfYFWeTEYuJ6d/357gHIuldfL7SfEbb7p0B/Du/yN9PQiQOO09kue80WpeS9+QGrfeckgUf3wW08LFtJkh8A/cmBAAGUzDFrNmwfWLnVur24z/yCXtge8POcT/XGHVF8qrERqeEOyu5F4/RGpmURJKz5BjfBryejQb63m83neFdrNhomtE47Tdefcs++W8/ba3h1E4GEys2ljWK7np+rqU9GvZdXiAzs9XluiQtWBe87s7eoa2f27b9oyMbjAca4yNOcK/KmBFWaBpxfvjhR5TcNupLcriWjNLKirRliXnowp3fPq89CDNH4qJPW2SUfFFAExPXVlclh0FRjHmtCmzpcra1X5E0kuho714w/qDoVqKVmnMuw+GFvGJzifezrOSFGMX7C9014hiAL4/n7xqbSzps0uudTm2t3rDhgpQU11oMUjl4O2tUBnxJm1thYIHxk8vTJEU6xM3AAAS6rZZNxgON1nU7bTV5WccUPM7s8XzCG4vOUBZQMB6J8cdxYEZgjizgkWZ0ryu2ILGTY3LvrdUqVh60bdJtpfuThnhPezogAgwJEnA3PGGiYKzkeTSc2BiAbZKxab4iAJsGNOxTUgsY2Z3hGH8yTay1ByPbhw0yGMrbYvP8eQGaJOj1CjrhozQdhKnMVGACwLIMjJByUrNirMbbfMxWMTgjo0mZeCVAVfrB0uj23Irn0zThGGEmSvOBwoPCkvsUqRP5bCS9XNgyGIFhMp2fjGyjXrZMt2W33njZmndu2la9aqvVsuRFlksZSfVEgRXsae4T9lVnQp8xzNQ2DFM24rdm5f1evCuGJtAz7pU5W24htvE37p2szIVCPijJxqV4HA1pHsfaiH2X32O+yDh9b+D3qQyTVUC4LAbFWvPkVL8TIAlrBQAjkQgAr0fU7LmiHfeGduXOgV3ZPbLDwdRGhZpNSlUbZPLWWNuw8xe2VRidP7dpaysrVinRgAN/glnkGtdqYCX9a5rzq0iJyJumoP2O9YQEEL/nfRA/+sQ5jcKWbG19zV5+5VXFEPIgJHB2d+5ISgxd5hz7K+xTnsca6LXt6OobtpSf2lIpZ8uVrC1XM9aoIE8o5V2rMI6czQsko8knzW+NDDuTrlCqCXSQSntIiWh/dwDX9ZudDez/HKGNv+fnADY5P9JtFbH0AK8Ho6k1ltfsc1/4ov13v/IvNa4OgP7TP/vP7ad/5p9ZExMhzHtTPRE5Go0RrrcXZQO9frBuwzNGDXTLWauJdqebZtPgojATEykxmblfiDcyfk16+MFOBpyfisCVEfsaCgTnWUZmBug4kyYwE5QAflpzgBzpXylH/TWyfNaBACSuYHGJ8VYpizHMZ0CfFbACM2GY9GLrUuzCnZ2NJSESUwXBwnYN+LGtrqzo/fOZqI/Eji5Sh7k0JXscOWQAsPcCKByPx0fuHuxrNVo1PTVIjGxnBbKuAG50PCTDhmhiE09KKvYFBqRcjPtjSFyPvC5N7ZxJmvm9AujANZVUyYI/EtdvNgVId1kq1S2cGsl9sFekolxTaomTRuMx7Y8U+uwL5Ia8T0AQcmrXpXZ5SYEfxCn0y8WEc7ZeyEW6eThX2mUIz+oA/1Sw4WLPUzNVEi4+tUYeSm2tRmUym/VmiTcfOTMwS8ezjPynBBECOiJZhJlkoSTps0K1YdXGkghPmDQCVGcrdctV6tYeTaw7nmovQh4NWcrTVseOmy07mYztSqdlR0P8YzoJUBnbZIiZ9tQKAL7kRBiMFkoyiKaOIB+59OAlu+/ith3s3lbeXK8tGWar+UzRstQMTIyMBraJSa2NrH94245vvWX9o9t2frViK9WCtU6bNpkR/5OsSpLvEeAcxsnzCeMkU5XMHqVYR2NZ94VP48QUHuAsexsgtoBRSfOAhYSmcpCs5nfefFe5l6xBviA5uASERW6jaTTWENdBeuTRHEnxbmEqehHA5oXmwCWgemoIRs29CFDzOxHwvsOXJPzYhDT57pMkIuywvmA1K97y/SzmUv+o+cieRiMEgHhhhnMRMI06NN5/kNYW92knBLrmNbXUbDIUCYA8jnUlDEQT60WB7ZMk0Ufjc4qEzIy15DIsnAtiPyC3pEbYZ6jBpOPt2IxyxCQtmS037N98+jn79Oe/pHhJHoi0HbJ9PAfwWFiSjLjxSutZq9lUveoyRyXrjgaaivzAM8/Yndt3JH9HrHr1lVfnXm3IftH41MQR2FapaJcuX7bHHn9MDGwaVpybo4MjAZnISNBTAafhvX79+a+JDUxDjTgVpFNiQMTde/GtuA7RAIt6gsfxvtnfkQC8vXtH+AvnmfyOtcm9SmOOn5FpIkYx7UBDnP1ga31DzSPqrve8+0lrnrr5H9rN5MiQZYjz5NJMgop9LZnhguREJBN4fOzAfr6gWoa6TlhINisvHM4/54L3eXx6IpwDAlDIGnO+mBLziRjXkCZCcwziCZ+R/JhJfDCJ41NkSEqS4eU+AfRmPZOPABDDLvdz74zr7e1tu3rlqq5nNHdjLwk5OgBsDLS5pqpTpxP7wR/6hL3nPd/jbGt5dRS1ZwXwDIAt0hWKDUicTJzcAskSLe8XXnjRHrj0oE/WkxOwR6bpHqZByAz4nYyVyScGPU1wiUSaJkkDTOYehaxJ3NUkbJKwgh3vgDUG765aoGZDkqZlf+m0IVF1df/zXFIGKR4gsZwUBZiUKALKJ/+diE16L0FGS/eoN3PdH457MLCozLPv//CMN6x/SQNRxR4dggwjs0iGANYCYqOF7UY1bHRiLSZquAKSju4dORYcxQw3jpsW+uh1sKCUfAH+cvOTABcKAlQBsOVqCWjdds1GgGsKNL4TMJEPmagI9YXrYKWPT4WEiMTPSXwYF2Tx57IGM1kFcEo22LTRkOS5EdT5CDwmAGwuQvxuEWBVYAIIGQ+VqMsNGpDEZmK3QKvvdTup4E6Mj8To4Xwo6dRIMqN8nt7wO73vEqPSWZ1DLiQBce/gQOyrxvKqxh41fkajQSPszih1qQI2ewewz3RrRnMAG6YTo16lclXngyRJi3QwsIPjE3vr+k2rr6yqYUBS0iMRp/PX6YqdBYDNe3WDooVOdeqYxQ222C1d3JTu3aBJzKRTuQBsRFDlGDGGc5aEeSKo68VihIkSruILOk2LRWuMzS0ew+UFerr+nKdYHJghPPjgg2JP00AgID3w4IPqhCIhIsfdrS0VmyScbhSH829H1wqQWCYD+ZxYZoz7AMY6W8qnEjQ+mEZ1VZzCKk6TAdEw4b1ybM5ByJZEgeT3CSNvWXV0ueahMRsdtDg+54mNJM4lz+NvFKx8X15dmbM01DFNYL+KpTSCxc/6vKm4Cua2GHtTWI5L1j4+spO9Havls/bA1oY1igU7uH3LnnzsUbt944aP0qJTVa4IILlx85Z98k/+1BrbF+wffuITqbs40ZpH9xJ9NxmLpekNbRYa66UL6fFE2qHcBZOptdtd+7X/8deVNKBvVq1iGOXAwPxeSAxsTZuLSW2Wkf+ry7uw3mYCjwmQI20KgHSR9GuTF4vJG2AAaNV8Xtrf1ULOHnngPrt88bzV8xmbMZpLbFCHzaU+xHgRdSlpwJEcT8caqwbAbtQrigd6CHEXDdbxzPqzjI2zJXv9+m377Je/bnunbSs3VmX2OKOoloTF3eOB966z75iF/i1/WExoeejicdUwSzHvOx3m3uff+7hgxH+358f1u+u14/Oqt3FmwhQTDd4dnrqhIyPAAh3PpFZ0DQF5cxk7OT60WjFna42KPfnwg/aTP/rDVsxM7P7tc2owKuEDbAMYTqwRmEa8nxxGbBrtdhMbkniAa1j4gNjtk2Otnd29Q8sVq3Zr/9Q++Seftrdu7KrQG6EztrSspHk49njGmsXED3ms1umRjHYfuvygmH/7R6d2/dYdMbDxJvjGt160hx6+rHXB+j06Olb8AeAlXpPIwBBmzSouKaHwfZBEF9YrXX4AuuiQh/a0DAUBG3NZxT3FTxn/wNpxMxmND8LmXhg5EzBdQH/amb1qzqF9iyY52tRzSaSRGtxcvpAm0vVKzc6QD2ENR3efn4ORR0IMs5NrriQpMTO0tyYWKddILKIFTcL5WiE3QYeVKY5ex3bu3LbTo0MBNIzVUYQBYkuVXIUYzRD0gH08luNgyEmBFHkI9xlJOkxb7sFW81S5AD/rc6Yxe4qUCaD2pK97ZRiJ5LBnoz6awSazP1i4kh0b4IfAnkViCyOBvGoqUKDd9QY17H3UQHrDifVGUzW/mv2hQIX+ZGZNHOEBBwpFqy0tWa2+5AWbtDpdf8Mn6KYyfRPrOuc+FaHlecbQ9NyQ5kHo9mriTnmkjzyyL1NkA2Cftpyle277vIxVA5hCjoDfN2ioDIZWrjXsPHJMNpPkxLDdsgs0kgoZO7l13W69/op1D/Zl0LVeLVhx1LH8DHjFc4KIFdHgjGZWANy6t4gHKX9AAz3yh8jzaHiQk2hKoIqJmbOx4yviDfFvPB64BOlCDDqLU5j9OVvGAWmXBeM96b4sYGaG8afnP7qHZRCITjJgdTZpt/vj2ZOUD4Qe4XgmX4T+NGe3Dk/s1Wu37dZJx4bFqmXrawKwN+97wM7fd79tX7hg9Rq6iVPljDR+qSpoamCkpbXT78t86NrVt1VoA2AqR5C5KVMZPubM/5NfSiuZyYi6N+theCMFw6lYX1u3erViuzu3rcYUGOcAoBL9815X0yWT9olND2/bVq1gW6t1W1+uWL2csUoJqS0E4bPSqB3T0c2XrFBGis3H6JUvZ/NWa6zJSFEFtpq/EuDRe+NeVF6eJDh8H0h659yj5JwJwOZkCBAvMN1YkmwJYAdg3ee+8CX7g//zU5L1urN/aD/+T37S/vNf+iXlMRjkLvoGRcNXrOUUe+Ke1H6jNebAlfbtHOcRQ0P2qxizd2K/ADI1UpwBrMJuQUaE4x02aTKObIKvAvFVgKbnLSM02GkYzDBWHKno7ra71oOM0h+ajfvWPGHsmtFgl9vin/KepHvO3iUAotvVtCmN1KV6TVM5K/WaLVfLdn5zUznzBs1GZJBgPpaKanYIlFVd5g2YkDn0UXkHulwvPOmA3wPEhZF5+LqQ37H/BBv71s2b2hsAamOP4j6dy4DIFJH6jNzRwT3YfPM4QadQ+uOJFJFATF0d4jtAhchaxF3ALq5N1CBcQdhmo6St7jmzpoc6NCOGek/sfYW867NSjzrbjj0SZhrGvTMx29gzSFJk8qW9golX19MXS586J+nAeqOO1BJWeGiOe64SBCLfKyN/dc3aALFFjJEZ4lS+SpLBSHuaAA4AbOr/StVm+ZLMFGf5sgDrXLnm2tEAKEwslCpWrNY1CYLePhMf6AJjLHva7dve8Ynd2du3o9OmwCD8FgTalArWLOSsORro3kX+Jj81K2VytlQsW71YsicfeYdtLC3b9uaWbSyvOHmOhhjvDfJXfpYmDPDegk0PDsHe7ZrwucnABicHNjzetftWqmbtQ8sP22JgE2JazXaaxvLGuqb55ICZ2hjzvMFzR9UTqQnKeWc9SN4nEW0U64UfQHrAfM3JDXyPyRAZCYp1HCTAWPdnOXzsMewZUdsF+YrY4XICeHhwUdN0d8qbginL43j+dwKwwZ4nNP9SXqymbyIjxl43x3XSLxZzcBAHmhvkcOph6z5NOTAyejJxHKTJxCTLo9wsybXkC/Lz0Wf4NsePOn+xtrm7njhrRkNAoJnQ77SseXIkcJR7gFodyScmzsW85vXI6Mh5IF95W8ZxK4HWDmCDkfA7vIkg7oWviHAvxY+pdN3/8C+esz/9q+dUR/NY9vDDo2OBd0G6YP0DNMLABugk/krSjnXGBG6lYk88/rgAbGIXxLjXX3tdcZSamynF8NLi3lpZXZEc4JNPPykTR4zDHRRxMilYzbuffpe99eabApNhYzOhyIWKyXliVGALkRvNmcIJi4pzHRMfwcbn/3nvxFxkqi4//JCIfW9duaJaB8wDMFvG67W6cglusvZpUyxrtTukA272zsceseWluuoUCB87O3c0ZcTqox5hjwDQ9njsssEcTxPd8jOr2P7+gdYwZvHETswwWR/EXuI98mawsGkU0EDeO9jXZ9/cOqe1qcZuMkzn/Fclq5TX/n4Lbx3u01nGzm1fEIANyYg6i0369s6e1jpkn+vXr2sClXNLTURM/+Y3viEcRzE/Jj9D6hLybgGGdzSdpvbY4++0H/mRH/Z9P8kciq6b1qY3xzGzxOOvZEPyfhkuujwxbHC+ALFZ15oMxeyRSSVpaE9c2o+7ngYpRLuc42zKTaUB7mCx37feBOJnmhHyekkSzOSprANy5MD7aL6Co9CYDTyJx8mTsOS+bgFsLzfqygeHvb5+H3lxYHGa0khf9zK0g4QyB7AFNku/0DdzdXOVyI8FWJPwkhoWKO6S03rc+MESVVIgZrSDr2IbJAkRTm6MF2hjnSLtMbA6dP0pCY93WOmwsHCludwf2EmrZcNk3EjxBUsNHUc21xgldFMhTzhUZMvLwU0c+UwyoSwUlVQJdIcpnRguFI6RbEYBFIE8mF/8Pn7H8/h/MWHQeeTmkus3+kWYsmTlOF8uFgVgeyHtY0ix8VEgsknyHHUrk+e3BxR3R9cInoyOxgL1jk5OlPACYJN4CMBms0lJoT66EhCTBjbJY4ABHCMY2ADYvCLFEyCDj2WUbTCe2JXrN2z/+EQAdgfdnwrSIl0xsLkeACI8R+z7xG7zVPwMQFoEjn2TPtOTWywAIzjSXY/uXoCNAWDz/wHi3jXelbrLuuokXgsmMLHZLW56oSnNcTlegMQEw8HIGTKxUX/wgx8U6w+WIosd9iLFGUA2iR3HAqTmO6xEPh+bpMDdxJgjmGMawDHcaRan7cGcUR/nRWCx3NjPjFtCoiPAGI4fXXd+F50o3X9FN1Hlc/CepDebTC75TAQWAmlIiwBaczwYjjHGkQzYvWBJ4FQ0pjiWa2q5lhibBucPQErnlw662JEDa5RLVmM6YzKyQfPEMoOeXdzccHAXc9JqzbVuOz4yWV9atuNOx64fHtp9ly/r95jMseaZOGBTWFpZVsLL8mak/cwp2qca3KzVNG4LO/Ff//pv2htvvCFtV/5RAC4mcz7x7eOhZwB2yAl4gyHGIUiy+Vx8X0wAYyRWelZoVJbKKsgBqzeX6nZpe8suri9bNTsTC7tELsxGQfHOvSAHd2e/yJhNjSx0pNwosFQAwEYrHZOpouR8euOZpEOOeyN77vmX7OU3r8nksTOcygyHpGwOqtwzjjffAf4/+OFeUFysC02AJA3d/xevsZC7fttn3wuAx7UQQAWDa4gG5MIIv8Z7k5SHhny8gcl1k3ZsilUCvChuy2hcDgRgb68t2we+5yl737uekETBg/dtC1iU6SYMjlzBpjCv80Ub4+jNulUDxcFycCziaQZWzqArI9N+u6XYcnjctIOTjv3lc1+1z3/5RctWlwWQDEZ96ZQxfAkgSWyn6ESapFErW691Yk8/+bg988z77dLlh8SY2j08tlm2qNH//YMd2754XkkYcQhQ2s0rvbl88cJ9itv8v09vuEQXMYHrieFIxBTOI0mpGlRJtoB9SBMYyfglmMckzTSapPdXqwvAjlgVcYSMSnEl+VNwgYN9poRRewhTST6CrqZw0q3l/3kfkQTFd95jxEj5A8j0z2VPAOdDo02N6rkerq8PNRDTeVC855rBnJpONI0DgD0adK1RrchcjAY7YDIjpvxzhUQfk9V2SyEJhFEqyaxE773XteVGQzkGGuaYnLDP0yyVqR+a4tms9o7m8ZHlpiMVej2Y7AU0m1tiEPEzjRWAQuLMcIBxMWbHFK7sGc4M5FwLfBqMVMDTBOkMxtYfwXjLKU60+iObYnZUKNsxI9qHRxqJ3Ny+IPYTwKByHYAwSS0xNuumdV4kO7AN4Efe4WZGziwK5nok4eQ20uYEhCG/SfquyJDwO+51Gh8ugZbXhIMkq2hMTs0KVSQtVsUYxQBwpV63FWQVeKe9rnX3d+3GG69a//TELq7VLd879jHgZOB9d4PNZX0WCzGxtdLklwyyZzDLnXzBc5Xn0ahKQJSKtiQZENrT82J7yholH3LQPhovZ0A6k27eSAryQzTLOX+qOZMBtwN4qQ5NDHHl3jR70r3sRZDNJcSI/7nGlu23h3Z998Cu7hzaXndk08qSFVe3rLSyZpcfe1xNlla7qfupfXqse3i5XpW0WX1tVdrYjLw+9uij0mg/3D+w57/6VXv5m9/yaa4+93JHzDGfGEv1AUVeF+OesswhySmYQmMdwJwi36YBBEHFAOV7XasXi3Z+Y93WVpY03p85um3n6nnbWluy9ZWq1SoAe9yTBcuXS1aEmU+SIs1c9CBDrgFaBWBESfvfvIEAU53/1JCZKTYHhyzeAAAgAElEQVRx/SQBgRbxyI2VRRmhOUXDLMwbJScGiMFYO8dGuqRsz33xq/Znf/kZxd2do2P7gU/8kP3iL/8X1lhevktq4G5wx0klmrILvXSxwh3Y1r3CODaxH6JKmsqc569Jl5a1oVwl6XRr/wuZEmoqAHTFMdSYTb4knG5eh2qux3lHD1mJOg14WK3uyycQEcmeKaArLOmhdFKJoc4Im9qN69eTA6PHruPDfbv+9lW7euWK7e/s2AgwBqmSStml+pheQ+89nxcgoYnQosucyAAN9q9yHz4StZnXLIv7+uKeH/E6zgsxP9aZimpkRJJpOcCHH8eBRmk3J+M1ySliei6D3jMPI8gDEJEC5Pa/neUTMs4UWcsbWlRxcWxyunIZY3E3tVLhzZ5Hs6DTtX7PR6hZLzDOAbFdLdPjDGSwYa9pFYBY6eAO9ToyEIa1T24jHVEHn/0eoGnuhCcey97C8SRJk0wmudJeH8AORIPZv/gc/i9NrBGbs4nFqzqK3DSn/SxbLNskk7dZAamPquVqK1aor1qhvmK5cl3ECcwWW6OBNXsxIT2RR8tBs2NHnb51RxPbOTy0bKGkcXvqFc4hsajbdUmiYX8kItX62qoaIec3Nmxrfd3Ora/b2lJDGAHNZLy3PM8i1jtGwRdj6LzfGWBOLm/tycxOegPVsch2XX39FWvv71ih17ZPfOh9drFSsMqoZyvFnK2U8tY7ObAMDMfkbRJgFvW51nOa8vVr5sQ+7fsyh6ZGwMyM6+ZSRrCLwT98+rmkaWl5SAjAdpmuMI1T/E8g1XxPOdMj8s83GAgIhHFKLPYcreIG15gel0vzCYIAdWL/mTdF7wGmY/3Q7AbwB0fx++Nskihq1AAto46PGKcYphjqWt/uE+JyXuRHmjy1qabZQlbL9zjPDVwiMq+8ZBHAvjffDyxgsThYfC/ks0ghQCzAD+z06MAO93et321r3cCErVRr8i4AwMYQWAxrQGqk2qZD185WfuMyI4CVANiSeYWIIVzMWeRznwv2lFzJvnH90P73f/MpNcFpZmqy++RUBDH2Q7GQAe3aXWueuCYy+6gwKmQglup+Ppho6nSVUzGpxUQj5DTJKqR9AwyBf7V6zR597DF7x2PvsOF0ZJcuPyhpsGtXrwmngCDwjocfsZe/9S2BquzjHE+cLbF63euKc817CAJr/C7uS859aBBH8ySARL33StlWN9ZkXg7OcAxGlTH3zUFjmsZ2oWiHBwdqBIInqq5IvkmXH3xA14nzj+41E2KsJT4L1w4jx9WVZb2OAFEaesWCZPWIfXimkBODFZALU4MQR2EmB3annEm1dEGxTeoQqVFHDtpEymTJyTnkOZx/8hYxfIcjkSt4HPlyrbGkRnCr3RUexn3PGuIeBFTH54t1zxf3QaPesNdfe81N78Fe5MXjFagwnRLkM88DuKfBcXifP/dz//H8uijWQWpLRDwAbGGaUsnIC8DWHin52KGaLTR5H3rkYeXeTt7Jyj+MHA1MUZI6AWCPALDdl+EMwCYPcOk6MFmZ3g99kllxYk7mmFmn59KvTvhlKo4azKUoXeoMrwriluetQZ7kc6NSkYXMK4PUM4+PwFh93Z0pM8R7jPWvxsoH3/esGNiwbPQEdXF8QZE40+0EjEU6RAWfuWtlFLjBVOYdapROI/cu7cDNE8xTvvMBZKIIC5Q3PBzYcrUiHWctXIqb9CFhAlBM7R8eCbTGzBEA2+VDXNbCAWwf0wn5DB/hIglwsxQvOjICyEki1B2HVQ3zDQYZGjupMx+B/SyZ8s0+ip5gWUVHCgC7WipIg9s1t/MCtWEoQHDhdUIiw8f8Ad1902Iz1LgXQFdikfH/APgA2OpU9AGNx2KitnAbzebEmuK79Lvp8Irh4KCckisxeYrqYgVIyeYJEIgcSwCCdJHUxUnmAKOZ2Tdee03SIeXGkgDsfNGlSkibel1Pan1U0MeiCbyci5B0iBsvNlBu9gBKFoHssyTd5cNkUpXGeKMpEptpMJYWz70nbK6jBYOaL98cuV6eZEQnmXMqF9+JG8r42IwzxTBmodHa7XUSq3BmP/iDPyjgl24dRQ/Jw8bmhsDpCPhsEvzM2CzBGgMDmjN0v+gkCtxGfzYl5tzrErLHPKmx5DqTyWATll0APwJZEhjD+49CInTAgvkcDG5tNBOXQCG5AcTmGPyd47CewsCR/+c98B2APYwn293O3JSJ4/N4deMmEz0mzi0blLPW+2cdNxLrXEEjmxSpg07LlkoFa5SK1j05tBXGD3tdJaZI7XTaPtqpRghjkuWKnQz6tnF+227dvqMRGNZ8X2M6aES5YQyJIb+XYZXiCGORGQVVAELAtcl4Zr/927+jERo2FPJAXJcXk505EC2FCbcIz0wJ5UljlLE3LSRkAbyQ45rN79dgYEfHdDpV8i1uD0ya8dC215ft0Qcu2Gq1ZLNB1xj6YlQtxkHF9qHQINHlZxG+ZxrpBsCulACGnJ3D/YVkhUBsUKRS1U56Y/v8l563F7/1qnQGpS2IyZV0R+LrjNHgvwnbtXtHFn2KJSnYfdvne8Iabar0/FRMK0kd911ewT3U/JEJ3fOay8Hjv/ke4p2dPX4xSY3HxxSJr70z4MRjJy9KrGfUz2Uj/PeuMerxjWkWn8bhZ75r/BLQAmbxOp3/qnWbJ9Y5ObSH7r8gHfP1lbo3FJCdolMO+y+xjSjuYGIDWiH1ISFaycFkxG6ECcJoFvsaAPju3r6trG/al776kv1vv/9J644yVlvZ1Hu9dP8FMRCYKgLA9uQCPeaSXdje0nj2u9/1lG1tbWofkIlvtWatTl86+7fu3LCNjXWPQ0vLWp8R/wCXiTcRgzkPxDYSMuKq9OQrrp0f8XXRZZ2EEPaDx9qCihG+qvWakklnbHgCx2NjhBntMxhSfOXKZevBwEhM7EiOo0BSwc6EStIADQZZACiaTCkUbJyKt9ijmdAQEAXwqpE6io2CmoR+r+TdKEbTDN7JJ8ETAyHpMzNBkZ9NbO/2LRnesGcvL9WsWi6o6TQVM6yrKSsVzqkoEwFPiTBBxgtaAGwSbxJVjXeTjDLJQRNs0JcG3PraigPbAv2rdnx0KE8RXpeRu2Iha8N+V6+51KhbOx2LCwWA3en0JB8i/Ua0GscjazJKKdazdn+xUfsjjBplgWedwcT6E5i2Y+VP5FLca51+35rdvi1vnhdgTKwl38Afgwkv4i8A9pgEIDXdyAMiSWb9cG002SC5s5jig1mc1zH4xwW4s7OjWLa6vjZni6xtbAhQ2r19U+trMJpYqVa3QrmqmMffxfZlQoCJtPHQ1mpVW69V7fbVK/JZKI17tpEZWDWDpmQCnpQLnAF+JM+RC/hY+NTQopVMQqlk+8f7igOxT/CzAGwRHQZa/8pnlLO5VrHyHGndj62Qo0kK2Jdi5EIzjV+x3mBERUFFQ5i1SgEPQCWGv8K183KVo6QiiDUabBWO5flXbs6qaw9n1p5V7dZR224eHNtBu2+n9OvKdWucv89Wty8KcD04OpbUD8AYjZjRoCedfsVBJGLSBBwNsPe+5z323ve+17bPndea+cJzz2mc+drVqwLmmJSMfJg9CmAbRjbFKwU8X6VEwADYxN+mUSlpMis3GVu9iFQIe+bUpp0TO1ea2lola+urDVtm3L+CCVrOipWSIe9BPooBJSBYKcUq32JotBQsk69aNl/2yZWk0zmh4SQQ0xmrMgmkxiGvwfiYhhr7Lw0W7i2Zj6OmTzFP/oF5/MwGk4wdnLY1KTPOFQX20fxprK7Zsx/5iI4Rcm5iYCYGuFjYMnZzpqT20HRfOEM7ETtEmXMg0oGss2kip4AmpnaYHIZMSso/NOkgmRyKSla/SypKc5XmmyRyCu6poWNlLJ8tGCrZEEeA8btIX/EsxetEROF7kkiIBqEkQ2AFDwd2eLBv1669LQD7C5/9vL352uv6f8mDSG7GSUMQacIUV6Bsaihq21ZTyAFsgUIJkPTaITXEEzOUz8M6cqZ1ZW7iyHogxwV40F6T8VotWMYA6V6nemYi4Jw/JmY757cCOJHqBbGwEzN2DgLyPJpxiXXtTVYfNx+Ph1YpAxx4ncbzg5SCLBPxI7xj0BxnbVOHCkwvlQRcr9TKtlSvqFknIkCaFtYECD4Yva4D7ymvQK6vWi6KOEXturJU99ikfMenkWkiatKKBlCa1lUcT+ChgBdMrvGAWVrWHg17FFJTqVqToXShumTTYtkKaFhbzvrZgnT22xOzo05PklQnfD86sf3DY7GrkZvEowlGN7W5b495AXZcO+qwWWZmS8sNu3DfRbt47pxdWFmVljUmbwB3sm4dsdf6Hirt27zLfIpMks9ovwByZC8aIcPW7tj1/T27trdrt5HboF7udlV/QyoZHB1YrnVqP/oPPmzv2FiyzVLelvMZK08Gluk1bcaU8XwKILGvJTfjhILAlJVbJpnLALAnY9iDDmCLWZzYxQKv2UfVGKZB75Jc/J39MfIfJprnDa002Rk5Dvc0QDVSCtShTHPJOwEPidUVW1lbk+F3ZPeqy9Mai5rF9z5nlivmJR8ub6qhngJ+cqZBHQByvCdqLa2eBLItfteWR4xdMLoW7KtJRAewwSccwI4pC5d/AovhtYcJNJ5XLkFCXGC23Atqa7dcAPplto0fjXyXDu3ocE95ObHo/PYFK1VqAiABpmmS08wjf5IkXN8l39y0lj2BmtNBP5+U9ckMP7dJuifJgrAnXDno2K/+69/SlPzK2roATp5Lra0mQ70m/4jjo2M7PT5VrBLGJrY3DYCMJPROT04l1cQXbF5kMJCk4Dh8fuVUqb4hz8VAvVQt28d/4OOSL3nggQekuQzO8f73vU8g5u6dHR3rrTfeVO2N7jRrAla0CCTJmJvvwjNSXOI9BFnNG6iOt8RUI/eYk+MaVl+qi+QIWU8eW0iHJcPd3d1dfSbOA++lWi5Lj/uRRx6x/d09u/++i5owBT+7//777Kknn7Bm89SKxbwaosS9IIFKmi+bEVAOsB2m8axD7lFNpWnTij0zSUQWiwKhAXB5/5ARiZUhE0TNBXGOayuvLxQg8N5qt4X5QLjYPzjyqcJszja3zicSXka+Lddv3BJeEVrX5HeQAdDC5hxB3qG2uHNnRzgJDVdJGie1BQDr2J94b0fHh/aLv/RL6VyD7VStgKRwmlJlTxPWRa5BHoEHSCJDsOdTiN+8dcsevPSg7hdvrKH3nQBsckhN3Dg5edjrzIm+wa6mnnIfCZQ3YGqzT6epf0iUmhZKe14R3w432fRmyMharWYi6SDjCgbqDVOPTY71cb4x985MpiIBsr6kYpAkRthPhWfR6JWutpORoy6cY7Xve+8HBWAHtKEkf+wvoqIA11NtvAV1QkliALXdyAMQLyX46QMSTAnYAaL5uBcAooO8gE0anYJdPBhahY0zOa6HOQkXSBvecChTh96Q4gs2NyMrJrbwSJQCB18ETDEKqnjgXf5gRAedn64MP3e6Hb2/0KsCnI8OVHTFlOOkgKWOa0qq+JnX0iifgJmZ1SvewSdgEgjPbaIxuKTkA8ZCLKjYSADhAOfFSC/A7vHRYjozSnBkOuAFt0BWtJXRVGLkIgENYgQmNm50SL29hlQKYL2P74VxCceRwdNwJAYfLFeCrJIpGBKVqh00T+2bb72prjq6maub53Te5YswNXUPcS8noClphFHF6AHUf2khu1xDMHkBP0OrB1CUjhT/+KJQwhBM402GQaQHaY7L8blneA5BOMAVLwQ7eg7H1X0lzXFnf6ibT4GVOt/aaNXlzAu0J6HgHHC/EJTEOBn1bTRhFMW18wAg3v3ud+t+oHtP95aApK4fQTo57fp7L+n+XId9PXQZFhLGdqujzwgriePw2oDaziz05KNeb+gz7O3uaqQGkEgjG3m0lbzYJZjGOQy5D86BtF8TA0dgddIV5Hg8l3PMd87T1tY5vR76otxH0RkNjVk2C09oJkoueX2NPAboL8C9odcUOIQWagKIlCgPhpYjQPKP4lvGRBn9I6HIoi+O8UzqyvO7YJwRlMq1mp2gW5WADu5LEm3AXYoqASiSDPLfKfCmBooYEcSCVkcBkPf86b/8v+1Tn/ojnT9GA/ksPv7l6ZGbp3iTQ8UisY7EMrGhfI06w8sT7v58dIfXU+GuLrw/X/rfMMwI0JOhWLeNcsEubq3ZhfUVa5SLKuBp1BEDeX5MXyClwhpFbkISSsWcgLNaBeYho2ieMMCyIN4hAWAA+oWymGBf+OKX7UvPv2T52pqNzQFs/k3GbpirEa80LRDMG2lXquPrCSWE80yGRlZRG7skYZLWaTB4wuwTI0OV5NKS5hwwPDuxwpTxoJnMdQAE8mh2pQK0Xqnacq1m0+FI2pzOxIKBkrU83/NsfnVd2zmwLMaTjxez2cU4mQpQ6bH6870BMbFqic8eWtpnrAKKhxiThfmkEe0k1eOxfWqFYtlB6WzOjg8P7Pq1qwIQV1fp+iPTNJTBHAxFwDW0RIdT0/1I48aLm6mP16cR2HqprCKfTZxzuHuwLyOyN65cs9/4rd+xfAEG9Io99fT32EqjYfWi2cYaJmprKpiIcdyuMJJoNMHcZVSWL3eRzmofIPaoKTaGqeysaem5SfrGu+kcBwBbRRM6pTIXcv1Bii3LFqxQa1gm58C/WO0JTAjQL5q1UUScFRO+qADyVCylyS3tyF7xeDcjGiuppzIvhtL/L0ozRBGz+D0KsgKslJMTMRbbJyeK12sbnJ++a6DrSZ6TaOKJ4jwlRtyPGtdn3bK+k4EboMDJ7m3plAM2ELeYgFBhQ2NCxkDRgOJn9hMHWxQztIbcg+LuIkt8niQSwPNh5o09TgD2MvIpkIfkE3mQnuIihAGaH7DKuLdphh8fHqXJMgBrL9qRhBEYPwFUgrmP1upE7Gt0ewdjRgbRyQeszklqaDgBkMOodqIxSAotpEb2Tru2tL6lhi2sZ/4O4AVzrFiuaPJLBSpAGSWppDVcMkfrs+7NUzHfI8klRqeJGfZNgXdqSLphEXuxN+U7trq64oy/XE4F+dHxieIIyTeMHPIz2HerjboahUgkoMMLcH/jmy/YxrBp1Qn663hzcNqYdhnqHMtLRAaYog9oKicD+0r4mN/r4wnskDP9ZG7eYElqb1TDI5sScZ+y4z5TcxcTurabLbmu4Nk0meeUzsCNeyOS7ii+NVIqYBBzqQQiCKyl7UmxzfMrKo7RY+QxRUAlgGeKhVzJ9jsTO+lP7PW3r9lRu2eZ2pLd/4532ub9l+z1q9fsNuwnyBC9npom3H9oTnJOOQayNIqrCQDmWrJvPvPMM/aBD3zA7rt4UbHk85//vL300ksCq7kfAFTqSAPZRHJHgCDERE6tCmFM3Wiul/JWZcIoZ1bJTKwI423Ys0G7aYPWoT1yYdVWaskDgoZhuSjdXQBs4msXjXEINdLpPTMIVxlCjgACnCtJbgtShscbcgNnBOYkUeHFEvcterfEPfbU7qBvaxsrGsGW/iOxFUBllrNZvmJWrFlzaFbfvGDZasPytYb1J2O7vbenUV8aZOhJq5BUp8xXPdFGDR0m2nT9fb/S9ZcnTwKsaVxXnA0X94TfK2eSApEPxnitNw0XCR8eLSWPlQJnxNiU9PhvRd71pv38Zxm0A2S7CbH+pNgY0cuJP4CorPXTk2Pt33znPbL/HOwd2GuvvW5/9id/Kpm97/vws3ofaLc30R4debFLTJP8iSY4POdi3UmCC+LAPczTmGrSmH3Sow+pkXlD3Qun+blTYZ9yvVhzwVbX3yJOp3MlYEaxfMEANrGTA1S4lwpwtjf5C/F8YoSIPK4+5/voXVcj9kMHVaIRT91YJsdTrZYXeYtpK+LK8tKKzhEToDevX5efSvf0SNIXTz36sC2V81bITKxWyYtcBuuNaQ/ibbVBQxx/j4p10deXxMeS5UpVwx6YVjvmpPl61Wb1imUqJatUG1auLVuh3LBpvmxDK1jXsnan2baD3sB22i3baTXtTqtp+8hBqambt2k/a9ViTY0IJLaQTWMCM9sf2BL1BNPANCSXV+3+Bx60iw9dspWtTZuBAUyGVsmSUA0tT1MRM8gMk5NsvU5QwzQSMlVvMrIxjPXMzPabJ3blxjW7ubNv/WHWjlsdO2geW59cFFPTUsHXP7jDyYnVJiNbzUztmXdctg8/+YjNOscycizxfjttmzBZQt2RmijEba4TOVKAw06oymufCrk29mrkjhRflDenCfa8kylo4LofBPvMTFq0mlwCiKSWR7at3fH9fS6Jd/cdx55Gc5xmN3saptKu0VtIEmBFTVfDzNRrJonIbqenmg5AUQQz5YDss/hczJQ/kk9qbaX6RwBfqqWCaBSfN+77mNgFKKMZwR4yJ6ckM+X5VPl0oukEAEqASHAJ18IdeF7PlGyhqgalYtjC9OhiPBS+k64Nvw+8hvfIZ8a0keZo83jfTg52bX/ntvan1fV1e/zJp61QoTHuEiIwxslF1DCEpDDAJBsiG+zXsnJrWLVilyfTTY/PXEcfW/GJCvaIou13xvYrv/YbkpZifS2trauhI2kK6pyM2dbmhn3jxW9oeh0iwmmzbUUYveAifaamM+4ZQV7TbCbVgEwyY3c8gH2E88b75hpTlz/0jof1r7GypNzq2rXrOsby0rIm/F577TXJlRB/b9+4aZ1my2bsgVOf6oZFXF9Z1n0akieBL/CZAYthcAerWPEtTYOpNoXcwtR1oSB2L48D2wGDALyOqTNiGLJ6XLsL29s6D5AAReoaDuzZD31AtTBTiJBxiIWdFvrXGOROFduQwBD5IJ0LQF1522Rz0tPmNcPgOIh2PJ4JU+6XwNJ4/7xfEWUKBTs6PlXdBfYDofXgYF/YHbUqygfUVU6ck9CMSEbcG+BHJ82mYtTLL7+i+pnrCdYClsPne+qpp6Qh/dabb9nN6zd8YnI6EzjMKuc5AmcB2Tl/8iXJ2Ec+8n3CoWjcgWJJQmphEghCpPAPrQk3kea8BAb3ta99zZ544glhUiI9gBskjzHeF5/JcbSepha4DlwrjEPBDNjvmWqHYKHJW3k6OAM7jID5HeelXEUjvCcddve2cUIRC4Xc4fT4WL4FxCzWpJpNiV2vxit+fJj94tWHnEgyauaaBf4XDO9g/+t6JsZ25nsDwE7jHQRyTrTAaYIsnVDGIzAXBKDKuXmhFqe6b5nEUnTBexIg3kQA2M7+cn1mMQuTXrSTThiTGgu8gHkco80E1nanLRPHbn8obcTeaCLwGhCb5JMNQSMeMmnyDE3jzT4M4sVhop9rlKEEgIkbZ08B3EeFEvMsJVUcxbv0HrBYAL5gAW2cyh5FihYTbOf0mSia+HxbG5vqivP/sH9co+ws4WT0V4m0xjAZVfWRAL64iAQQvmuEV+YBppEUFswZ+OCdVDpE3PxKmDQeT0LmYvcq/KRV6sAbmyc3HJsdxSvHgiHBCHWhXLI7R0f26rW3bQzlf2a2unFe2oz1WsP2dval6VZEx43ulEAW7+xgYASYG66l0WnRxpI6TWFEEWMoLKIAUaPzxzliEXMPxAbFvRPNAiWyiaEkZr/MVRwgjbH2APF4HO+HQh9WEAwoBPvRSwoZCjZwOn2tzon0FjmHly9f1sLn+CxiOmmMf9BhR7uTe0JBgpHwQd82tzBVc0duaS8mlku8b43zNByc4rOT4LNpBBOcY7Gw6UzyfuOc8dgwe/IGkH9eTxa8SBZAWalYu4VhxEAbkBg2eTT5HCwVYzvv3Vq+OCZfMcpxenKioE/3TG7Z6bh8Fo4TjQccll2T/axKUgAZDG2tWpMOrYMEZyNWGiNjNIixTnXIfVSfgAkbUYGQ8To2oXS/A/A7e8QLYYAWjXApgMNILs6TjwCwKyRkSUP0hRdftN/8zf8pdWm9C0jwFpYWHbpUS/hmMlVzLoy+grXA/SfToaRVeJbYpiIlEt2kGQWAC7NtNupLEmCtUbVL923b/ee3bMQURXKSV6KYYC3eF2s0OxlZKUd3kxjrEx3VCg0oGBy+0SKTI7dvucBXxaLc2du3a7f2JEeRK6EZRjODjYjx7bo2d4zk6H5rvDTPNSVepxJbyaZZo7qsgoEEjnuFuMQjYq1yTogn7AEwyUnaJSUFWJ0xqzH+CghH85CmxP9D2pv+SJpm13039j1yXyqztq7uru7pnl6mp2d6hhyRnCEkkjZNkRzZgoefrL/CgD/wozeANmjDgARCNGSagmyR1ogmNCZNy1yGnr33vbP2yqzct8jI2MP+nfvcyOjiiITkBApZlZWZ8cb7Ps997j333HMaNZ0HYuvB+IVRDDgAOyvYhqwF5EV5Nhl3BI9JGU9kEyecRibgCA1E4Ipk2htNFwASmOsUwpOPBMAqNmVzatb5uvY4yQdMf84pjD/LlYYdH52o802cx5hkbh6ZJuQ9etbE8KxWt+pMUwUhXXgxODRymEZC6VID4OEuThMB3VGSDMwsul0xhP7vv/hL+4tvf0cmYZfXr9qllXVbnp+1s8Ntm2vUtGbZd3TKSajYu2ocCXj2xCaYj+xH1qiPlLqZL7HBNYi9+CK+R6EEYKgxSgrlStkLHcA8pFCyRSX1AQ45iH2hhTgNzD4OYjtEmwDs1K334fBExVe8mJoMSP/F04wnpuJt6vFdPEj/m85Z9KJT8h7/X5iZsZ17d2350iUVeGzweKVKpaZ13Dk9VeIvJqQHaTGRpN2o8fKu7d6/owJa2t4wMgGvSer6XTckouGTtGfVIJ/SiFQylrQe9RY+VXt6PKS4ZZ0i24DcEX/ndwPQMH1FUSoZMwBr+SE4a4muMfnXectjNreSXImGHLmAiuWxic2NHna3N5TxHEA1fedu3wRcD8ZZ/5oKaD4DdDPV1XWAO1ex0/OeQE4airOLi9LHZo2fk3/QKIcwIC1Pf001KdJzlU9H0hvmqUajXlIPY/PEvEySDkLxycgAACAASURBVBvtwuVe+U1/YNVGQ2AL8ZapJdZ7o9mwNsz38Vj+CtwTCnfOSbT0MBFUAXxyYB/8X//Klso567ZbLr8EmNBBxsUn+wCcQ0bER7f9ZIJt5Rq0HdcYTiwxPwO8UOPvNIf491nrZAJec10UO15QeeMn9mNMjEXjPWKOP8PQ4E33cjSymXpDACj3YyCN5KxyChE1MEDrdO2s7RN4rFvMt8lpdM6Pc3bYHdlbH97ySYeh2fyldVtYu2Kvv/eBbe4dSOKL50psoQHvU4eMW/eV2zDmSiCLBhYsfIpBL1Ab9tWvftWeeeYZFaa3b9+2N954Q7kGYBmGWfVS3tqnJxrJLqODK4Mf/Clyivn99qmVbCgNc8zU2nuP7GRvSybPC82yrS83rV5z41ZNZTGZBjBeggmXsRZs9cQ+U96UTFl1QmSy1kWnOg947cw5aZeqoe4swEalqHML4FT3eMzYb0ba8Zg2z843tAdpJEh7WB4bZt1RzrqZoh10xjazesUqc0uWr9Wt1enY5vYje+6zz3kel8HELzV1eMiJfQ0wHCwvN58O5q9vZgGqyrmcDOTn3oUZc/x9ev3EGvKX8TjNGa/fFxjpY14Y7s3gr+3965QMJdlFRoAzsJJkypoTizYafXwtik6YYL0ek7I529vdVs5JXk2UQ4P0/XffU1H87/3CL4hNzJg3zTeKYHTyQz+TXAsWmmoDQPDWkQOAyXNFeSWNfhXMA7HWwkBU3yM5tgsNewEbIVOYpH6mjVsD/A7gX8SWJDMW5+TjjaXpvRqg2qQBMaWzz9fQIVVTIpivIt/7mRZ61cpfUsPTn13SWwawQ2O0gFxnxmYbdVtfuyRCVKOBT8BAmvQd2Jy1inWP961ZzNgLTz9hi42SLczULJ9hQtq9aGAmn2DOTg0Fc63RlMErpIdSfc5KzXnLVxoC2oqVhmXrNTvJZ1Tz0dTpDc2OWz17dHhim3tHtt9q272dPetAlMmhaZ218/HATrvn1qEpO8rYYnXRCsxTDDqWGXatnB3ZXDFvl2eadn1pyW6urVuzVLZ6GQPWvHXI6ZBZgRxXoGFE84KzESIFpr5Z66ChzXk2Mjtun9vDvT3beHDfHu7v2jGgC2x+wJ1M3vYP21atNazWqFg2BzjUsi75AGShft8u1er23OU1e/HaZXvx2prN5vr20Zvfs4VG0ZrFnNXI59KEbpztzr/wKS41v6UkQo7qJBH+7euUCS0MmNGPBZMgrwVsLKvWZCoE0Jj9754VDnB7XgZ5DRl6PBSS/jrYQyJwxP4nN4Acd3pyJJ8OMAdvmuNBUrfGzJKmr9S0S2dWNE8FoiYt7pzAWZjrOV0nzVHWJdKFTqxJsgQJExHbkWkswK9pVnSS14nzH8ZlANiappZcX5JFTSQTGvgdAGxNFpHz9HR+Z/Il69ICpamcPgK4jn8LaJ6KjdP7MPYtcZ5zaNQ9k+Te0f6egOC5xUWbWVi2fLmmNc8aD7kS9h35X35ETTOQnImaoPJ1IkwqCfCaKMn1XMQJpCBMk7E7J+f2u//8m7Z/0paZaXNxyY5OWiIdAt4D0K4uL9mjzU3J5XCWt8468lngl1DrQXbhLKFxHBOInMGAn4Gl8fW4F9TvkOteefUVu3z9qrXO23Z8cjwxvnvxhResWqnarY0NSXcgA8WUjLSGO11pUZNbirAEHiCZM8epAhvgdakTgvEfGJYInUnDGfJCiUZzkhrl/7iud999d4LlUMcAYAeWEEa75IXkwNeurNuT16/b1atXbG93R9OorPdmo+Z1FM3liO8yTXSdfxpA5AKnR8c624P8GZPmPDNeGxY71yX1h4Stcf28P/CwOQwlD48m3nMQAlXvFvK6bmEq7KECU4LI9I1VS7GPweV2dvZsEymtwcAOD48EGi8sLqo2k6zL3bt2/959O9jdl+SHZD+oZWRCXBQGwrWh9y3N54zZy5972X76p39K5wRTJ3yGjAGRif0lbCIZGsr6g6ZYkoTkmdG4gPxEU4TnGtgZewJMitfjD42Bs5PjiT6357Wwxr35Et507JWYIAez1JRVkhgslqoiaUKkAkfi3mnaQlJYOTUiyDnBuTDqFe5TyIv4ITyVGJjwG14/ZJI0ITAYTLyP+DdrMBjYISfyKQCbuycGNiBSArBliZBBZzYnAIJuLyC0HnLeGV/iNyUAhCQxzN5iwwtA0WhmYkjrTbAAnY7uAHbVATdYId3uBMCm6JoGsKUbOgVgq3BVA9PlM/R35wo5I1myHCnhx+0Y9rMhs0Ehn/TpoPUnEFmGIzHSmWQpwnwkOkoRSATkZ8bSBOcQRrdyYW5eo+dsQpI2ftU0a0KdS5Ibja2pop101kgA2egCMmFLoX80Gk0AbDkbp3E3PWxGXOVM7ZIujCzDwOa58IymAXeKVkYd3OwJ9mHRKqWKniOJ6p1HW/bx/fvWg1WdyVh9dl7dJsgR+7v7Vikh0+CajACx6Cdy2Ko7lM9OnOcJUBRGEdSikxJGhDwLAnNoKxG0Hz58KK0oFi/fR9Dh2umeuRttS/dCJmQJhGIBw/IBXPZRX2eycHDwwfeSgBBk+ABE9kLTEwk59WokGAmRltbIiy++aM9+5lltHF6XpJ2AfHB4IKMiJaylotjVB4x/VypiJNPlFuuEjlwCn/R+xVg/13vltfmdFH8CBRNDFCdYAgwHVnQ/ef7cY34mJD3iAIk9pWZHBeAbgLQvsJ4Pvk4w5T0A3rBeQmSffcl74PX4O7pNAMyh0xhSJZLckSmOy4ZovQOUpfXHv3HGpbk1PHcwRvuQQCtzAWKDd5/h7VFM+t/dtFAmLCRqyBKgXQPjOkmLuH4coFNa34lFGey+YEjrfrDLabYZYyZl6V//+q//urR5CfAa006seyWEShRd/zDNyIoJOQ1g838RKMUUmnQ6HUybZgMIwMDggUMGF2w2y6Ar3evVxXm7fGnFGrWqjOIcfCQ4ATR6oUuhgvljMU8jLGdIsQLCAGLX6mWD9azDGuAeoJ53XChKs5ZiHVDq9r1Hdv/httYL7xtw1qtZZ09FY8nHdD1OqjkHOAfDHnBQjF03bCNBiLE5DiCeP9dJQ5BCn+eHviVsCu5voVy3/aNju4sB3tmZFWpVSUyw5mbxNCiUxL6Gic45MhzxWpj3AbI6A1tN08Qsi8Je7MS05nykeBrlvNCbdXayF/B6rnrOAEJeePD8eT9K0NRB9kFrAYF0e3MF12jrnKv7v76+ZvVGTY+Kc01AcLks5m+lDpOjrNgtXXaN7ub1e7IAx4yKytTOGRMjQNTh0D7YuGXf/MN/pcSVA//JGzd1aC8vzNtCE2AOd22kPVzyRo71aUyMmK/Yxnt6TNPZm1RVN8mSxrPrqUXCJlYlbItScdJ1jz3MvZIWIEzy5AofBVAUVFFERVHhz8ZRWv28jGl9HE5nECBI6IxPqDqT2mQC8P7bANisP8447jFnloqJ1GAC7GJEngQKoJF71TltTTRHSQqJw7wwbEhNUUuXOSu5DJK33ft3rYKRDiBrLqOCo3t+JvmQMK7WCGyaPAl9VPfsHKj5BPgdRd7Fu3V4X/4WAqmIU8Okhw/o5FqRYlx32gLJ2R8UpwA++jcA1XknNaFpCjGK7MxeB5KdCaJpogRgY6rUH5L4ZqwnORGKVWdgk0sBFmsaC2Yk0xq5ih23OgIKabiU63VNDFDUwASW5IgYin7/eGFihfaPYtpYz4U1gHwL3xN5h5+zp4oHAJ58TJiKan4724nARDO+jHxaFfmteSXuxC72I00smu3zs3NiEWu6jGmCXttyp/t2+503LDvsWR4DTbwEchk7ePTQZqtl6dAriWG1Qrbg+onpYsmVNE+sBD10UFOBLtAJiYEK62ecxiJdf5h8UIaMCXSL5piAgGTSGNN6cabGRIskBlKzWxI3ArfGGmGPMVVAENjy3d5ABq+anGt3lPeKuVVvCBQ56w3tg3uPbPuoZSfnHVu+fNUqM/N2b3vXHuzu21l/YLNLy7Z+9apPiEFCQeoumbCTZ5GfbG5uuWZjo6HnCGjpOZPLoTHyC5B9+fJle/vtt+0HP/iBck+KzSYF+MmxYgjsIxoENJSVg8JYap9Yo5AV+7p7tGs7dz+x88M9W5qt27W1JauVxtaol5VfAWBnE1jN2vORSpeKg3Gl/NsHhbWn2UEFikm0q8W+dj1X5StpjD1nNM2RCQRbL8joFINTZEEgbpTKFEricVspmTl1ByNrdYfW6mfspJ+xmZXL1ly+ZLlK1Q7Runz40J57/jMT8L8jUKItkoh0tWlEadKDSZ0kW6ErDhAsNJY9RgTjOuLvNJAdgE3E4OnYrNuQziF9n9tEC0SL3yGyzORlgmINUzmZ9kkO1oG5ONNopMhwkklCWKTk/cW8AGzy1Z3tLRW/vrYxDTtTDs9o+te++lU1AfZ2d23r4abLJwEQcg7reskjfJ/wjJoNDG4dtJ7kAGKqexGMrAQXprNPe8XJEvpVgEipUaD7I1KLG3XG74piO/bzpAmbGko6M9OfafAsvj8Amx8HnAkAl17+BYANBVys70TooF4IUD7MFqfUEfRoYL1pSq9zbm++8brkBspIKXFqDEe2MDtra0vzdrL7yEqjrl1dnrNGKWuXV5cESJGnE69pPJ5jsAaBoVK1UnPWio0ZG6IfX21asTGHZpgal8hJtcZZ+wR5g/5QXlOHJ6d21GpLtuecmlj9NJ67m3qGSTXZM2BkuZAXuH5pZcluXL8qz5DZetWquaw18TcgviIHmFj/RGHYtiOAC6Qr2M/Fsp3DWGwjS3Jk9x49slsPN21zf99OuSe0yJESYYQeXXexLdjueeWh7aNjTeZgAIkhWCmTseuX1uzlZ56zZ6/dsCcvrVkF8kSvbdVxz3oHW/bhm9+166vztjxbt2H7TA3jC1+kkOPzpo7X+jHlnfZJ5KsA192WDTBhRl8faSLOlSkAu4AERwKwOXd1PgqAc/CG6dUJSYB18xjlv3WK7ETbDg/2rEWcRZqnVLC52aYtL69ab0C8cSKeA9dJsoj4mLrqTFIhFYdkB2A32ALPwnEDJ0ZI+lUTVE5S01mdzn0N0j3GEL+QLPTcPCbv3HCUvQjTF5DYm6XnZy2tGdY+ADYSadlC2frZogDsaCxF/hT3ZDrnjP+bNKHkgZQTISA76lv7eN/Ojg/s9OhQa3b50prNLa0KvM6WqjoveBaKHeR0/Z5lB50EYOckz0e8dmNLB7DVzEvvX3WGwFTX7QfARhv+9//gW/bGux/Ka4SmEXk1WAvxamdr0+ZmGtJ/xluidXZu7XNWdc7OpJOMSfdIRCOwEJ5FEND4HNKgkTNEPQq57rUvv2adQU9eONQ8TNFxPl+5fFkaxsTBIyTEiMUPHuoa4C+dgpEkJjvyfBBz4oMzlr0QQCLrP8BDPocpqBPcqsrXIqejTgG03draEvjLNYOfcDb41GdepEA+xPhmvxZykiZcWVm2S6sryilGTG5Xy2oAyDshYV4yZk55mbT6ac4Xipq6iTULBkP+wmuDRYEdgSsGthjYHdciKUXMJc+QdPNJgpgUgFDL/aeeZj+zF3b29uzoGC+0onJopCFv376r58ikLrkUtcVLL7+s9wh7nWl9zDmP9g8FXiOdI1KrZI7zatZz36g/JcM8GtrlK5ftV3/1VwSiI33yOICteJy8XDh/A9PgOVDfwVzm/l6/fl3PJnJR7gX3xyctHMBmD8DQJ/8jr6ZJx72QRHAiMoLvqKmcvsaZpzoVYpqmKbuOM0jn2kFs/u5nsZN/+Ro4CO8J3BeCqORtLWMnx8jDuFQI1xEKC6w1sMQgg8QZrOYaJvNMJAcDOwJ1ANjS80oMbAorAGhAFrq9JMDS5QKAFhiRxvMFRI1FKQ8GNi/G90nSQ74pDrCKxs/nVDwHrZ/ABfh0DhMEU5H+wM67fTGwKQNhT/RUcHgSy+/3sS0HxwPAduaTC9bzh4cIu+1xAFuJVNJEUyGegJPQpfMExjtusRACyGLkFz4X9wOABwAb0XMKYTqngGskgPEh4I8RBNgQYs05qB9dBR7YZKORmMKW6vUmAPaEbZ0KIMZwAVG57h8HYOuASo6hANgU+hRCQH8ALFD30VqClfXRnTt2b2dbnfEhZl/1prpNsDo75x0r5TGlPE8jHIC4jBcfqKhRJ+fszG7cuCGmDmL2XNPTTz8tQJWRBlg8BBaBfrmcOlOAzNJD2t0VePztb39bwQ8mNEaK/BxBPUB9QJ47d+7oftFheu75523jljvt8v0ETy/ovfjd3dmVSH9oPgNu83wpAAH82NBsMJ4/gfbmszf1e2DqB/ud1+Z0Pjg8FMiO7lOwpY+OD2X+RfBV4yXdH+4769n1y1zXhw81H9Kz84R8rMM3xicC6OZnuT7uIaZKBCMfBXGJmQDxadRghsLvxHyHze/d9IGez3RTgNcOJreYO7DMz85scXZWhxk/qw4c2lrsl9T1833sximsZY1dJ51B4kP3MQCb+BCa+Yzkkxyq1EQjmH2aWNoyxwGUzZZkZhese4KrO6/TJXV35TAPkKZl0oK6ODSRoSHoFmxjY8N+67d+S4EVhj3JGGvc9R8pYF1XO0A8ADexBeL/ExPC66wLDa3HWahx/8VpoqMKQ15yIm4rpZHINHECEMXIECDEBYANnOWxEMkRmdQUYDT7SG25mNUBzngxJkFipCUmB8kRjHUODkDsfKFsb739rt26dVu/n/eMzif3o1lvTtaej88mdrPn5rpWxrnHchN2NjEJnOv1e0xBeklms9JcpIgZKt4BYGfQBs1X7d7Wrr35/nt2d3PTsqWiZHXW1tdt/dKa5VA+oRmaJmX6fSZAAOUc/C8USp8yQItkUWxrpImSPltIW0SR7wUsCyqnMWiuV0kJaycBZSQ7FJc0r6STOR7bIrqBFBKjkT159Zr9yR/+gZiCsAmWlhZtZpbGF/uX5KKkoknjhTSu8BWo1bSG9BoyKRxoOgWQHkmd48MjAWNzi0vSbqYZeH9r29549z1bWl23+bklu379hrXPOjY/O2O1Mg7PaCOSUKUJi4krNWxaHw0NEF5Fc0roKFCYWgi2fCS5enZJAzwSGN2byRimg3Osl2mX+ul1H89hmoEWBf6kicMUEOzFdG5qBD+NT7sa62Mf/w4MbH43zwpAi2KZ9/jJJ5/Y7/3e79mvfP3rduPmTbE2SQbloI2RSYcmQlYj2XHeAO4ABqi5MaYpfGQHezvWOTmWxjL7TcUcwMz5mfQUabyx9lnzMb4+XVjxNfZuMCh9umcKlEqTYJIQkRwJZpCAa57YkaOQK8ACpsgjFhEvkBTx5jca/Q4e0+jHwJFCOdjX3GP3SXAAu9dHbskB7P4wKwAbSRFkb5AXgdWrMUia4xhQAWT03YiShBxdbCYGxrmsdLFn5hfcpEl6kPiaXIDX0h8dEGd8MsZlxFyKjsaxsyco1s4FYHsjwSejeCaaAiiWRU6o1BoCKLmm8+65pgRoCsvRneeQzSivWlxYsEZq8GudjfrWLGbt7HDH3v3BD6wyHlqdmNY6tctzTeseH1iRaY/xAKRATTMkIHrkhtrjJcsNkcmDaeV7nr0VeZezkGBgjeXg7v+Ptvpgwk7S+0cGLzFEpplKvN8416a/7sm/s0wZ1eTfAtzUYCkINOrCkseYU5hjRtJvkA8YqSd/oZg7POvYTqtn42LFtvYObAnD1lzB3v14w8ozsza7tGLXn3raZpTT0ORuq1j3fLxgR4eH0s5kX0AqgGFNLhWMHfIOjcVWq3bt2jWB2Ddv3pSUyA9++EMBKfVqSSxbyRTlCgInATAxbmaOqnd6ZLOAxKeHtnnrQ2vtbtlcxWW2Zuslm4UJ2ahIz18yVrATWU9JRgU2eujGptFI5dCuUITEQEWTSbDrNB3D9tIWdCag9hcAdrq3gNen7Z6N82Wx/wslTHz7NtZa9iKbe37aGdhJd2TdTEkGyvMra5Ytluz49NQ2t7bs5tNP6lwhtWudtu0IfVrOeBog5NzEGxnZu0FcdO+QKLloDKJXjCxU+o7H2NN8NcgFioEpP4mYrGk1zj/Wz2S6i9d3RidnBkxQb9a7vIbiU5LU8TPUDaOdaenGZdJ3Tx/UVAAJkiaEBTjs2/7ejphVXs9AwOlp/dDs+YnXvqTXOTw4sPt377lkUgKwVVuBNabzVxq55B/sxymmpQPAPrWr3C/05ZNEh8yvE9Pd5aH8g58JADsYhYAc5ADTDQDd/5TjxWj59Nk2HeMnud7UCN800M25ExIk3nROTzqtQeKH2GIySffah3imGMCez5g8dHTyj8b2zX/xv6lmmJtbsGoFP5q+Xb50yZbmmrZ55xPL9c7sytKszVYL9vRTT1qxPiOyUX121srNpvXxRwKY4XnCPK017KjTl7liezgWyLZzeCxvqb2zrm22B9bN5NzIEzNlwMwwi4QIhL8MRup4IyHzWCzZQr1uS7NzAuZe/eIrmn7GDJMclmkH8mliA3n84cGR9gR7GCNs8t6TVtt2Dw7s4LTt2v2nLXu0v2dbe3t2AFmJyb75Wb2nwxPYkW4Qps3NuDs1HGSvCi2yrq0szNmNtSt2dWnF5qtNq+VLYoWjFM44xbjXkVzIarNipd6pffLm922ulJH+8crSvJosQe6JGl/7IIHLITfq/gdOfvEmGbJgTBRcANghdch+Ig5oImUKwFbMegzAjr2miY0JSJrkZsToH4vBLEyB86t7rjyiVoNUMZdkQZwI5yP6EAuHIjUxeQwAB4CdxXhTU+weO0P6U2fUYwC28i5hEFP7i5oo6ddHPCtQ9OiOhHyPa2AHgA1wTW6Dx4cmTgVs9SUrAIBtpZryjx9HkpiA5n81k5x8hUY2hINBp2WHO1uSEDk9Zmq6b6trl2392g3Lwf6X2T3dOidZKK4Me/IucgY2ADYM7IKbOHKKJaJKxF0CdagJaLtmc/Ik+pM//4795fd/ZINM3kqNGcsVyiIEMNHTOTtV02+eicGdHet2URfoqJHAJDtELzAF8AcayDT8AX9FQCsW9TPU5oHjxH3iez/z/GesOT9rq+trehyX1tYcezGzH/3wRyKG/sSXviwA+80fvW4P792XHj15cb1aU04jWlXCiCZ5fZp8FBanaWmXXOFzeD7w/iF9nJ6dCjMBr+A9sFcBTjc3N5XT8H74IJcLo1tASbAfZBJpNoDTkZO89sUvCA+7cmVdEwdqmMW0CpgFOYymJSBbORMY+VCUDnjeUf8EkMu1BvYy3SAJMgF13CHa/aqDkPqyiWZzxG3VV5JeJD/1pl690VTDHmm3f/2v/1SNa+Vjh0e2srpqr3z+83rPvE/e84P7D2zrwaZwNM4nwGDpTWdzVqVxD+mQKe3kXQF58Nd+7RtaFy6RlaaPpd/suSIX6zmn59t8zafwnWgHeA6mxtfjuXItANh88Jx4TeoXamPMRWUeeu4KAZz5NFbZs37O+xnGWRpnp+ccHieiyQkuTI6uqf5kMkwdICJvv+/ynyNikxMmuA/IHQV5l6+Hl1sQLacb+pFTx+t9CsBWbpMY2Bz8LBAYijB7YWDTcQWgErt3Mg7u/Dc6ARThBE5pIibZAzaxxlsSizuY287WMh9lQBQ/6fqx0PhZuhoTzWZAVDrCYlJlnRUkBJuHiOkVr3/BwHbGlHf+Qj7Emd2diYlhSIioo5USIiUXiWEDaBcbIQDsCXMmJZNiJo7d5JIED8ZkDSObEaAVCmIucRKAmQqjrhv+AGDLtTPrRU6w5oK9xKbiawDDxyen3u1IEiaRVMGC0SinWOhIuzBOngzgkqbphAkk9+ezCYANwEmXP5ctWLvbtfc2NuyQwh0mG937ak0LE12cs9MzdTpXV9BUztv65cs6yPb29zXuwAeBCsY0IDIdIBYd3bZbt25p06Dpw4YGfADkplD6zGc+owLpu9/9rv4f3SQCIRsa9g/BW87mqajkWfK7o1tDp+rWnVtK2Pmd3MePPvpIY5VP3rgh8Pc73/mua1DDxoZJXa0KFPfg0rF333xHhTEFGoXaSetUwVDyKwl05udJ7DAfYdPyXgnIbGoMI0jceL8wUAjmbELeB88eDVquh2ckI1FkURiNScAwWqt0+/g3rx8dTzZxMP5DVzwaHFEsU5QQHNTdIkk4a08AAnS+uScchBNGXGKMRRAY9npWo0CH0djp6Pvm5+f8kMJgh31fcA14SQZR3Mnc0I2xYH9KT0yaRH3XEpPkkJvZkdowCgTLEGBIhWI0nDRlmbOzjo+8h9FZJENI8FAYq7gncMrwx4M51yB2NGM8ifXOdXDY6HCCVSzZCZplMGCSZpIkhrypE/ui3XJDzmlgdDpgxgHMdcW+m2RPmHV0Ccp5vS8l77oHQ+udt6191rK52TldF804JYR099OMiIznbGxVQH/kQgDAaYTliSU0KzxxR0pEms4UCYwmymQNE0EYTM6Sv3//gb3/3oe2v38gNjrTFZ6AuxqjNGDTM+Rw4YDmdfqtI8tn0qihtGsBuzhgXetNOt+Me6ZxZ05MNR5pdFnBOtmadSxv+6cndsjoJk2Det2as+iwLaDOrc6/5KaI7QDY3XMVSbpvj2kv6N6r+Ha0Xd3X1L33rrn/8QI2bwONPWPI6KZyAj+SiTDxgD0lrX+kTMaw7NzlWxqtvY79F//Zf2rrS/NiesJkUiMhn7OKJFxcWkfsbkD7akV+AdLJUxfYpRwAsMlsGM1jpAy5hJX1K1as1+36M8/Y2WBoJ+c9gS35PA0ojI084YppH95vNFpiPfL/xHgABhkjJ5Z6NCbDeCsAbAeoE0MkSbF48uOanF64h9ktjGmzIuB5YphMM1smAEYaGQxGmvZnaBKS4ALOxtdkEnbBxJ5QruOX/TsC2AIGYFudnmo9MGnxG7/xG/bk00/bL/zSL9vNZ5/V+2MsDY1eQBfYHUgtwGybNAakVUny1Lbd/V3b3921KjkNhqkYPsvsrIn+5QAAIABJREFUzc0b+YzRnWse+46N9+lvRxtCsiACWhKK4iTl2OEAMCR+yCY5o1v3mzMfD5D/b/2VC84gkqSIGnwhM0I8dZ8BABLWGUARsURsLwrLkU8Y8KfTRfvcx66Dgd0f0SgDnOBrY8+fkooASXePseZxTjqpNPwYK+4y7gsQzdosFG1+cUVFHYW4TEuTtrM34xIXlqmVZITtAA2xGFNhf17cf9ZoALdRDLluMUVj0Zk846GKKlgni0tLtrp2SZN4yPrI4CtYN4yk16pWqZWtP+xZITO2Ri5rb/zZn9rR3dt2Y37Oyt22rdQr1j09tOy4b5nskI6ddcd968Ccy0LKKJp10fL3XAxWXBAWPEH24o1r58wDCGAv8SyIfwAGMzOzWg18P+85csYgTcQ0T5zhcYYEsA2zXGecQEgAsLzuPfJtGJef4TIvF/mBcmCACOksMrKaAOzjzsCqzRk7bndsAMCeL9pZf2gvvPKKPfHUTQEoR8fHChfk7pLDy+WUg7XQ1k4MJt4nuQs5FqZEnLFi0KccE4LCL/7iL9qTTz6pPOvtt9+y0ZgR1bxkI9R0Pu9aidwAwAnJCe71yaHtPbhth5t3rZoZ2pWVeQFyhczAlhYbVq+XBWBztjFRQXPWGdgup+IANlJTDqjEucb/u9FzXgxst5j3yRAxrjUdmUZ2qW2yeZmZHp11bZApWLlWV25InsFeZN9KyzyXl/HpGU2ffMX6mYLNLq7ICIxnjonhtauXNW2JpjasuuPTE8XqALBpnrJXyM/DPDSkCELxSiQZds4U6zJicMTbmAKbjruxj9j3AFJUQhqz1lnlbJ6QLaHgF+gxpfsM+1rTa+OxtTD3BFzUWUxD1plNKnzHJokBABhkEZ+8fk2658dHB5IR0bUx2dHvK9+l4P3C5z/vutmtM7tz67ZyIDFcYeImoCtAdGIrMgww7qZlPxRxEwObdcqEhO5LYtZP6U/5+RMdgKSV7fmoN6m5lonkyLT8xxSTj98dDaaL5kJieU8B1wFsT3+moNckRfpAC3Qii8V6yrs2KaAFD4E9NgGwKfDJtTMmMgn375v/4puK59RmGM1hMIavEn4qdz58zyqZgb38mSftxtqSPfPSi1ZYv25dwDk0bYcjO+n1bb99bqeDsZ2NM7Z90rLdVtv2Ts6sjRQU0kTDkeL9YMBZRK4P+94bqtSzmgLEkyWXtSpTgtRX9YZdWVyyK8Tl2XlbbM6otm4P+ppmIo5RnwCCM8kzyGXsbNBXTXk+Gio33NzZtXsPHtjW5iM7OjpWPBvQRCxXDE8YZ0QiddkTuEPD5HBnVxras0zgVGq20mza1eUVu7p6yWbm6zasEddHVh5nrTTOW37AVKbLAEHAIpYAqDZKOVuply3fOrDN99+y9UbZeu0jQ0GtO3AGYYA9xHwHglyWIxiOsBM9soRM2sBax3sTCRHlADLKBNNwMkhzdk57EXNYNbMUs5KRI+cx+yKkg1JTZjrP4JnAwn60+dAO93cFYJM/NKoVm1/gjLwqsJW4jZQa+4X6DXIbpKsrV68nDxSXEIEAI2G0pCRE0xDWZ+jqugynvz+fpvK4G8BpAOzKepIMkuM7yUA2NQ59Knc0ac4DYIuZSQwf9CcM7GG+PGFg85rTzaHJppowoC++EtdILYgvTyk3ts7pkZ0e7kmjnzxpeXVNEiJowAvAllRJmn4h16M5DojN9BUeZBC08MtRFwo5Fyfz6MxORAomV8Vyh0SZyVl9YcX+zz/9tv3u//r7dj7MWLZUE/kPUuDVK5dt8/5dO9jdVcMFkJBnBYuXwRj58CDrCKu+XBamwGeASM7maKoEPhS4RExxLS4vWn22adefvKElCQObhjQfb7z+uj1x/Qn76IMPRKy7e+u2JJ1cNrMoPEQkOREHXBoz7qnncDF9cKF7zfcEQ9uvpWBXrl62tbU1XSugNBgO+ApERN9DeLg5cZHrDk1qyZN0zu3k6NBefulFrQ3IReBmT1y/Kp8O6Yynph+/izXKmcp1iphK7oSUYtsJs07c8b0bIHWoQXAP+ZkgCXKPwcPYn2CWwXKGmMUf8j3uD7U0DG3hjTK/dVlETRe2zuRRggzI3Xv3FNOeuHFDpA1kVOTzVS7bo61Htr35SARQzl0wUf9T0Brje1hTmpzXFONIDOwnnrgubMsnd2gCuuKBzqrEjqYhIj8jc7k+TUuVSvb+++8LU4tmN8+NewQWx/eoKSFpQyYQh7o2cCjWKPmc5HkTM9/xVIB3/+xnpcsItgR4O8hNDGJ/QwYjPw+yMvdatWsiCfA7iFWsF16X+oYcMwDraZmQkEGebq5w/ZMc5dXPf3msA1YSGhcSIo8D2CSCFHpojlKkqqCD4ZBcNGWMhgs0N4OEJfSPAQJxCzNPJjEoA/hV0iA2iOvTkOhJ+5k3R6fgtCX9PzYXTBTGJ12RksXDKFEal0vsL2JMSJtI93A08DHcBGxwAwCwQwPbDyUHHgHTPbFI3bmRA3IBJmoTJW1VvhYFGK9HkSvGaTEv0XkSeRhVJMSAJMhbCFjJe5cE9oiGCcPZGnZX0hQKdq1Y4cnUkQKCjRJuotMdFQAsaXwKmEtSL0gSMIaZRheDfs/G556SbFOMunMo7O2inbTP7c0P35M2meH+2qgr2AeADRvs+tWr9qXXXrPT1onGUWuNmpxnAYEBbcVmBlCbkvngfRDMoiji73wPAS9GZSj6WIz8jpASCefucPLle/h7mHy6ZlBbbK3zXsf2pVXExql7YBBTBCPGIwUs1gHPwZNEH53AQLFartrJ4bHAPu69WMndjhtsZLNiQgg4Gg0FBtMB5F7zPI9PTuRYC7tLo0hZOqloTFYnI0BqZqTxqgCjuZdh2EjD4/zMzQokiYJjeDJz5J5FB5HXCwmWOGgCtKL61Ki5APHhBPQmwES3dMIqmGgvppF/GD4wq1mbA9diBNwMsJJDpX12KvBR7ETMoM5aAoD8ECl7Y0kGJs5iYt8FiAvAAzgDAxFWJCMk7jzvY9gDsulsRcxBGb0mgFsGftKoJVmD8e0GAhrbokuZ3qvGL+s1b5ohj9Nu2/rlde1xmTcmRjLXR/LI/fEi8mKsF8CSxHS6ORXFTIDa0cUN8CH+zYEGm6tSqwk0AwznUPY013W2GEHi2ohhnH0A2GKJweqlGznoC8TCWb5URKbJjeSqZZh9gA1csBu+AsjVGq6BSmEvjcU+yWBD73dj45Z99OHHdnh4LFmVaNKpYE2MavYG60maWvmsDTpnHlVJWCRL5OaA/D4lLPgfAACniRvFazXssgIBBrm6za5etursjI3p1qIPT6GUEpbzVlssUt4G980B7I7AKvaWs1qmtD+VxPuopsuBuIO6s3DSOFlyeoet2Id5J5OvgqQyNKUC4JsMYYgrmHxcWl4RULuzuWk3nrgu887f/6e/Yxs/+q49sbYsALvRqImJyxgbHXkZt4i6l5E2rwzoONTRXu3xPrq0Q8QowywFr4CtrW2zXNGWL1+x2ZVVK9Qb+tNYXLJOb2iFInt9aPUqzbALRotLnqRJgTTBAfAnk9wk1xHghg5zqpgwLEzPV5rLMS0kI9WkjSivqyT9kTQ41VjlTAOkndJP/HFFwzSw7UVLKgJg06RrdsCIIsbPUzFkp2elp0CaAFt4rb/JxDGSdp/6cKY6m/iP//iP7X/8n37Hrj110/7Dv//37fnnntPYJPGdZiuMJZL0YHGwnGDaICvC5Mz+wb5YQfPNhhs/c62axnE5IJrQxC0AaJ/w8omEiAlan2I1utlofLhe3xSAjTTEoJdA6oGVCy71xddgUuGh4Rq9bhIZADY+ARRnmO7w60O2g8IsWNf4aci4s0/8Qy9wKB1T18AGbM7YWFJDsK4AsDFsczMa8jS+BkO704d9N1Iy3cOLgmK429O0G3uMZna1jga8NyyJt1wP5yIAYrD2uDfeXHWGBX8Anz1n8sJjGiyikVOuNpWXIEMmqZvURKZJxL+XlhdljswHMYBpKm/0OnsxW6vYKhNQnXOrDQe2v/Gx3X/rTZvFVKx1bDPlvGWHHbPMQDjnMDe23rhvI03s5Szfy1lWIxwqny8aPb69/DxmkqLnn/lG/u4MltToTgzqkA+JXDKKpmg88f6npyX4Nxq/fCbXIq9F3gTGNc+Ss5XRehoQekaMqGM6i+RYp2NH7a4ddsdWbMyq2bB7eGQtYsvcvK1df8Ju3HxGzw4NfxpknO2aljt140lel2eEnBrPjvyMRvatjVvKxTjvKT55X2oElstiV/3SL/2SCuW333nbNm5vaG8AvhFf++cdy9PYQerhvCWd2fsfvWd7929ZNTOwlZmazVaLNlODBVawZrNi9UZFLH01NMi9aDYiMcC+TOwn9GRVn6SG54SAIswI0B/9ayIZ7OeLSSMZegJmciIWK9L87zBGj3lxAd+duvICWJQcUrD/uWfjAt+Xta7lbO/4zCp1zK2pZUbSWF1ZXFDOms2VNLkgmTsa7QqELscBq5WPMEZ2pSEHOMXapa5IBr3TwHWsF/ZNSONNYu4Uq58zVu/ZTYB8SiI10+IzBbDfN68RlD9OPEEybsCUah8kikQ+QruVeEuhOqIZf271Stle+uxz1qxV7RxDv0ebin9M4LEPpK1ZLNpL6K9K77It8IQ6BANH4pkzv71u5JPnlN44CAa2g+3ubxO5ovRqk450/Kx2a5IQCQa2A9+hN+3nKetcIPPU+aqbkEBrGt9R002DZxGnAhDxH4lXujglRU5J3UvVj48B2AIDkvyJKBuJgc1vYHUgn8EzolkGK/Jb3/o/FM/RdWa9EeMBdmbrFdu8/YnVsgN79YVn7OrKvC0/8aSdLV22vVHO2oORPTo8stN+37ZPzqyTzVlraNamSUGDM4G5TDjIuJNYMspYaZgF/9WZR+7ZrJQkrXFpYc4W6lW7dmnFyhmzerFo9XLJirD0YdCz1i1n5Zk5Ozk7Vy3FWbB3cGAP93bt7u62fbL10O7u79hRr2OH7TNrawouY5ViyZpln/QcMeCU9oXyVCTPsjlrVokTdXvq8hWbq1bt0sycLTcaNgMoxB4SgDiw83xHcR22dW6Us3Hf9e2HhbINCyXrI2/Z60ofuUiuu7tlnfu37bOXlmUiW6ixZ1xyRnV3AukCwAv29ST3R3JKZ7zmv613fqLPIbHlzGZq0KKIDmgrB4D9uAa2mkhMrCTTVJ2PU3mSWIs00pEZbZ+pES7tZY3yU+/C0CwpHz05OXbyV6HgTbnBwHbJey+t6zoAZqWBTbyQVIHfdwHYaYLDa0sHsONMEskk4sbU9YWECOvWawvPNSGpCO/RHybXx1orNLMFYNMk63VVq3OW9TIFAcEBnsY+i3h4kW9N3Zh0Pd7UQgqkawgsto727fR431oCTMe2dvmaVWfnLFuoWJZJzyTf6vEXObeedNvdzd69mLhPzpqn7nBT+5BUdJ8olzLiQ83SfNnev3XX/tnv/0sr1WcFYp+ed+3jjQ0ZVK+vrtjRwZ6mB+VDkM0n40CvwSE+itiYCGwQAIkR7pfVdrPDBBpyVgdTVeScetU+88Lzdv3GE8rnjo6P7OmbN/Uzr7/+uj3z9E1bh5V956698aPXbRcGOB5w/YEtQOrDPJB4n6a7gxg3IUh2XL4uCISxNy4UA0qSXeTfgO9gLVwfOQM1Jvs7fLdiKj6+Rj5B/s1ZcXl9TUaXxHYkN/EboS5HZoacRfsgySM6duakAvJ84QIpfnCtnF/8iXyRezitwiCyQMhVStFhrLgVRCJJrBULApT9mdTEtCZeUucr15BPxlBk2IcPt+ytd96xE/zOmjOqT9hTkCfla5TJ2M72jj2898D2MZvk/qfpOzCXerM5yWcl26XYPLTXXvuifeUrPyk8yqU0kVFzMrDA2zQxQWNMUp7JLy4IFADYqCMEliZMbDQSgE39oP3G642QLkSK0LEtJFQ0KZWkZrWXlTukqSWdo87GZ/1ggkmeztp2hn1PDQBwMK6Zn5c8infBNKVFHcW6YA2Qb4K/xPUF/sX18T1OKIlGok9qaKIpJFSmAexpBjZA4LSESDCwAbAFjqZEBGBDyZEAB8Bl2EA+JhrBZ8LmhNmGdmroNQHe0PEol12nWsy2kQBsQNvzDqygsQPYOjBhFmSdTZQAbIFN6rhkBCRTwMbIu7qAqfBRhwDdy2Ti+DiAPQmUiUEVRaknLcmcLrQLky6QTAkSgA2DslGvqhPd67R12ABms1jjMBT4jG6fOqEELnThXD+NDRla3b5APXDwELnmYDxFp0ljnqEJkMADZF7Y+GJMpiAf0iwwQigUkRDhUBUYU4JNWLHD05b96N13bEDHC2CrVpPRI5sEEJ5A8ZWf+LJ94Quv2vb2I9s/3LeF5SWBumyG2dm5iVbytBQMGosEDwBr3gfvC7kQNhEbnEMMkJWAxz3g72z6R48e6fvVoVERPKv/Y7SG3xGjLHSr8qWCtdpndtZqpw1ScYMnAMROV2C+xq5g9Hfakj+gQ/tI2lSzcr8eDUYT9lQ5FWpKylstW1tbV5KPsRvrm4DA+4XRpEZBYuCxhmP0goDKNQMsot9JYs9eYnNjbhNgNcZUXfS3KzjCdiZBKDpRMmlM7r5RyDgI60yOAAvIHULyBPMG9kPIb4SWVXRVHVzxDmUhm7WDne00GgpLBNDSGc4AKuxtSZwU8gJqeC8A2NJOInGg0FZCl1iH7Hlpz7vWq8bZ0FxW963vY/Fib3rA7LC/qWvUjfaCxVnc7ubuGkwANOhwByMmJHeS7jEAUBjzONFITHQZqMgUxtmRukYlZj4mG4VSBvZxYiYTI6KZFx2/OLwjiPI5WFFIoAzGnui4IS3vxzXDPQnMujamNE6ZHkGD1R3JSZA8Tg3FWJdEE1q8xaxVxMh2WREaY/QG/QBzgyu5F1NMJGNdH9XhEM7aw4eb9s4779r21o5lMxRPJJGAiQDmzjB0VokjNCRlMF6QglJTSQam3tFWs0ZyIZjS4Bng0iFa6zQ9MMLKFG1p7YrVFxYEXiOZ0WbCAEYpGtfFsjRRxaji3jGdQnxLY1FhFKH7FU7vYhz7H+kcs9ZTQRB6zfxuQA5G5tFTFOsFFm2S4giWPfELs9KluVmrFkvWabVsYWbW7t2+bb/7j/+RLeaHtjbflNwOjaR6DSZEU3tSKarMS910kjVFt51rgCkEcC3DY8vZ8eGx3b1737Z3D2xgOVtcv2LrN560xctXLYO/w8y8tWliAJ4MhvIUAISCcejJmZ+XF/vUC6VJQj/FfI5kn3UtHd+p9ayzCqAMgA6AOpkZi9CeQIyQk5Eu+bAviZc4/7yIuWgoRKLweAGv4kFSNM6+VRKZAGkY9w7UhDbdpwv/YJrHa13AAX/1bwF6RuJJ/CNGw57+b37zv7N3P9mwL/3kV+zn/87P2bPPPKOzimYZm16eG+rGucwYYNbx8ZHt7m5b+5xEzcQoBOgGrJHGO3q4umdDN1zk3/KWYK9e3BfhRWqoeY4Rz8rfm4M0ztr26TN+r5vF9cW0piiV8TOec/yfAJ6kiTwcCPQBSGoApo2crQNw6n88Ho7RuO4AIMFag8GBNIjrXXd7sKnx2cpJ91cxiCaS9jwxyDWXMclWaJWBVF6SHkenLbGzs8Wy7ewfiMHEVEW9OStwTw0c2OBddKur+sx5wBnF8+J8IJ7w3jnDOYsc3E2FccTHLKSBovIS9jjrCOkQTIm4adJZnqMoyKmBhM7gtevXdO5pXJKcaXFRxd76/LytNetW6p7b/p0Nu/3W61bsdyRXMey03GQMUDvPukUDdGx5wJRx1goJNYipO03OqUiigYT2unsJBHhPjhuTb3JST/snmoPsYTeR9tyF8yAY158G0rhX6AJ67EY2BOCa84FnhlQebLB270JCz70PYP+07KTTt+N+xpYuX7OdgwPrkisPhtK9/qmv/azlSkhylKzWaLjMxHBgR4cH8u9Qbm8ZXd/q6iWtKablZKY5N2dnrTNNy5GHMQ5MTkXuwwejqV/72tdkuvnJnQ3la912W41wdGh7GPSwtoc9O9t9ZLv3Nqx/sm/LzYotzVStkhvLXHF+rmkzcwDsZd1PYj3NSAew81qr5Poe25mIc/8YeQwUOP+KOut1picGtrfh3QdBPamky84ZUa7PWLm5YLlqU+dWf0R+QcOe3wtpZKQJniJ67YWSdccZaw/M7m0+skKZvCorSayTwwNbnOXMWBKIx3QVkwMUmy4LIQce9yNIxJWQ/Yn4LpCWYpA+2JRk2XQOEnlERMUAVSdAKlMRckP2CSSAUNY1wLaMV6WrfsHwFoSdpKMEYhsSQzRmXFaNsESOBsAhlr4L1sorgGf70vPPqeHWbp3Y7vaWTKhYJ/zMWbulPOFzL71kMxiz9nr2wXvviTTSJx6wf4iZxCDleu4PANEnGJxxrrkUCDqh6GRPSZ+E31GwKJPJ1YQhmkwc+ZkAwBwIvzhLp+s8gVAJyH4c4I6fDwD7U2fxFJANiy4AbG8sXzQoxEAlD540D2KKx89Y1skQebVy2XPGsdkf/dEf297+odUbSCcyfYoUXN0uLc7bzv3bluu17KVnbthSs2Lj+qxtVZbsEBZ1vmB7J6fWzxXssN2xXL1hg1zODnk+3K8UQ3n/HucGlh+N7en1y7ZQr9nqwrytzM7YQrVijWLeaoWs/B28uZ1Ro6VQKdmQuEw9BeCbKdj9vRO7deehnRyeWOv0zLZ39qRbPS4X7aDbttPRwNrjoVG9I5fUgCxEPqpOa9usd2oz1ZItLy7b2tKKLSJdVW3YbK1hDcxqIcoAChWYmmT9OrksJj4xYKyXKjZTb1q5VLfeOGsH3b496vZsb9C39zfv272tB3Zv40PrbN63pfO2vTA3Y7/2Mz9tjczALN+3LGdCAkYCt/Dn7qDNdG6kZgcHqSQAzQ52NycANiQZN6HPazqV5wrDk1gA0MREuUg1TJsr909CazG9NSUhojUMuJbkSJHtAQglL2DCs15FInLJZuaXDJ1tAOytzU2Bq9TW1PfUHrV6U+cX38PZ4bWI733Oe4FmqRaYZptrLybDyh8HYAcLXblxkAhTE5h6j9yJvIu6hrry7PTE/baQVep0ZeyG+e4gW/IJyuTjoj05pUsfxK8JljS1t3lmkkA4b1mv3bK9R7DUtwUW5/JFu3bjyYkGNqQS6VpP523INzEBMvTnouYp38f7TgA2BEpvTCVCTZIf0hRFJmfng7Ft7h7aP/ztf2JWrFmXM6VSszv370uSEDIj6/fB3TvCAcjZjo5OdMZz37g34CBRX9Kg93PtTDkT2Ah5BPlDSJdqEpqJ8NmmPfXsTVtcXvLph8HAnnn2GT17fCog0PGaMK/v3L5t7dOWGotoHiO9obSvWJQsR4C80yQ4JzL5FNo07sC1cl40GnURFGBdx6Q8TXDlC/W68rRgX4csBKBqkErv3Lltl9cvCQ+8cf2a4j2ANqQ5vs56QXJiwvrVc5DivSZvOHfkf1a4IPhFI4rX4D0xaR/Nd+4ZeSPrC7AdKbZ7Dx7azOyc6muIeU6qddzBpV1ddlgNDmFunLWuNAFGyZTM62++aUy8gxV9srGhGpopNT6YFj0+Orb9nT2dlexpqU6AJZJ4J58z8mdJ8qGNnzFbXl6yv/f3vq73yVbkesLEMQBsrxcLwq+CpBifyeW4/1euXJlMBbLewN5YT6rxUrtfhN/xOBk2Qzp00pQbWhZTs5lmizPihQugh16tygCTGpB4xXWR67PLhI0hu8L0KQ2SpB4B6ZP7SpNF/hRpamqaHBgSdqyZ6akYP7uSVFJqrGT+JgAbkMu15LITBjYXr8IwjUjpcE/jNc6GxCjxonOjQlamkM4OFstIBwEmVJ6I8oduH8kXCyYYRTBQznEM7ZOaBXvITQgkIUJiq44Y47wunxEMbB4E3chgP5/RBUaHhoNBbrtJv2mqg+Mhzg9tPUSNJjgTUUy4lLxIj5iO3UQTtiAAhEOaBI9ilY46nQgebOgTAzTBXAWApzPBPSEwsfBC7kQLIWnnicnUoWPio5HRXSJgkRxzr8XsgWmed8DLi3ZnHcS95Q6FhAgHlxjvpaqNsyXbB8B+523LVspiUZYbdTuTs6jrNFLc/52//bftlVc+Z5VqRbpHcwtznrQnkymugXvNPeIaA3znPvFvdVu6XTF3+Bxi8tP3MwBb3hvBBz0nwG8+uCeMpQCa8zq8L1hCOKhz35yJBjjghm0tRjrbbY0yLM7Pim0Ic4RRSO7kwf6eGNQA2Eh/SGc2HdqAA4BhsHMwgYRpznugA0fyQhCc1biLm22xZijUCYJ8zRmIGR+/5b0kUXu6TRgncoCIxS/TQ3eY5bDgXgmgKTugzf2Y1pJX0pSY9SqKE8jsIK8DkAQKB1ldb0gJwBQuBDhNkOF7pBkPiw6mGYAlpmR000g4NfLu+qysUdYTBwvvD9BGAHS3pwaIJ3ruck9yBXjNwezar15SogdPESdACuYJ65pEO0ODwacxBGKn0U9J4iSwNRo6HB4kGs7+S2NrOQBrxqDHtry8IjY+oF6pXFXCCIte15cmRPi7M6I8Ec7lOIwvDE8DwA4wkWuYANZTBo+6f7m8Fcs1vQYge0xaADJxb9jjrjmPWZ7rdJJAoj2rUULiaMYLOf4AZsG+LpeQakKnNCMJllKp4I05DnTMMQuFpE1KvCFGeXwolyrar/fuPbA3Xn/Tbm3ctkZ9RtdZKrhpreKeYrUD+jSrWsTYc5pkaX1FQZ2Sd+nVhtRTOtidoZGRW/zc8qoVG3WB1/zxNkhWCXyvw3qjKPZnP8q4NqjYk4AMUdxJ89qfAwk3YDH/plZwN3d3ghaorZHyopvSaMw8sfaIzyQ5qUMPMKlkhOtqn1mtUBSQ/eDWbfuTP/oj++jNH9rnn7pqiw1Y1xRAdLLRQ0OXtaZ7LnmfPgA/ZZlJvkXNv6L7KsDu5r7v7R7Yrdv3bP/w1FD055xLAAAgAElEQVRPXly/ateefc6qC4vWy+YtV0WHrwz1Xj8L2widPFgUgB588N4jDrHvHdzymOAYozMPLkBdmLUUEG4ORjxxLcK0psSqonGBjIuzZMSQSeAqXAJMj4KBHUCsCu7H9Fgn4MJUASE8JLHDnV3nAIWAcwoCMU7DYf4CxP63ArBzOTs5OrLm0pL1W61JTOCe7B0e2X/9m/+93bp71177whftG9/4hq0sLqmrj86fN9lh6DiLiULlYH/Xtre39Hf0/mF7kaRxX9CeRtJJ5o3Z8USv2vMX3zMBdAQowRoWwhxj/JOmgwPYxEqPn0Prdc6kr81e92eFN4AXewA+5Fl6FX1vR9p+niu5fnfIhfB3ugc899NTCh2SX0ArBz67A4plJELcaEgANoA1DKQw3wRcgV2UyTpRgHFCCsqxWeu8I8kKJBeQsWh1emJks/YbM3PWaM4KUGb/87pIfsQYLPfFiwQ/xwQCMzHDZE4qUi9AAsyLGYEsWqVWlS45v5ecptZsSF6BHAc5osZMU8bRnMvEePbFNYqEkje96YRmeh1brldtba5hmfMz276zYdv3blsXI6z2SZKE8ekY9kBxPLIK16lCwLX5OAc5h9QEkr437u+Y7Lj5tyZ5mDSbmdVaBKz3M7WnNRD5ljdoO5PCPBL0AMYi1yB/QppEuS/mmIlpPYJFSIzA0LzT01QLLGvMfHkmp+0zGQ0Oyw3JA5RqNbE5mwuL9vnXvmT1mVn9+/kXX1IDfntnR8XRrOKc5zoH+/v24MEDraU4u2CEhwYnzw85ke2tR8pbKPooVClSX331VfuZn/2a4viPfvRD27p/X/dxjO75wZ4VBj2bKebsk7dft+KwY/XcyGYrBWuWc1Yr5WyuUbPmTNWKlYJVaph3VlzGAnmvJCGitSppQmcyhkEjzVi0nRkhFhSjsfisgAd2nfAlNUQTGKIEvmil+ow1Fi4JxIaz1zrvW7M5l/Y2zYMuXEob5bLWHZlYrQAUt+8/1Dkv06VsTnkkururK5iouck8xdbZOSB2N51vnuew1mNiQXl6Gh+OWJJnuiAxqKebdNHwmAZu4mvxewBpjjAFpzENyQCgAeIGJCKkQIgrE43oiQiSZ4MJyBZQk0yZiJtnTL4y8Slj6pE10BHtdW2uUbcvf/FVK5LXHh3a1sP7IuuIGNRuez6fy9oLz39W7D7yxffffVeTMIDXxODQyaUuk6SGzqELE7g4f/g/7cNB3wvoBEBPS4joDExGyxMCQzJETbpkns+QsyUGdkzOqeZI55ikaf4aCZHpBu5UGj35q8Dx0OhOay6Y4JPpn4nmdkxZpfOV55XMM6Vzm8mJObl/cKRJLdh+gNjUtMuzTdu6u2HWPrTXXnpOOtj9StN+cDSydnnO6rNzdkIOVyjZUfvcyo0mrAfPD5KfTbNes3kaLwtzkiVZZGqu17E6tQ71LLkAjUaelUyLvQ7qjkZ2NhrYYbdjD48P7fb2I3uwu2tH5127t3OonKdZqVuzBuGo44BprWKH7ZZlKiXLIMtG3T8cWdWyttyYsSdWLtn6woytLVatnEdGr2K1ctXUVgPcG9OEd3N3pvX6EB9GPRtk8MPIWbFWtnKhbCUr2vlR2w73D23/6MQeHZ7Yxu6uvfNoy24dH1i/UbV8pWCNYs7mBj1b73Xt+WrVvv7qq5Y7PbRycWga7kBapYs8lzOKHazx58Qa+lQjIzXRIAm0W4fSwuYMBlsg7yeOUTuibxsmjjSZw8TRCRmune652hSBIDV5JfmmVIB9M5KMyOH+noBg9hREwvmFRQHYaPLCcKbhSPyGxUtzkX1RqdSsXKlpeooKrS2yCiB7QTm1lm7kcImBfdGMR4Pfgc44ty40uv1rfqb7PgtQLOo+zlMwGRr0bYhY5EHgHuS9NAkhgsAgp2k55T803exlo8X/TYgbYboqghQ16rnZoGvH+7t2crCnepCYdvn6DWvMLbqESL6cMKqE5RB3mD4c+ZQdZ4ZLpdFIx1fHNbB1luiZOPZDXpMCqIOZxYr8Ev7b/+EfWXuYsbP+2Gqzc7Zx+47NMH3W79mV9TX74L13hRdh3o4krFQEmBYZDDTJoyZA1qVQOYsBXiUfi8xXyyek+J6oB4hLy6vLtry2ajeffUYeY5zzJ6cnypPAThbm53VGEdc/ePc9++Sjj6WHzVQfoC8xm4lSCKMx5R34QzClow5gX0SOo8ZBqSTwWtNXlYreA9dGvgDuoX2TywnMpqHCz/B+eB2une/f2dkWwea5zzxrzzz9tGRybn3ysX3u5RftpRc/a3u7O8ofg+TEaxJbyL903p6dSVqOCZ3pdcLf435q6lc+MeSZThLluoTJQXAsV6xSrSXGdXdidA02wL1AFiRqTp9UYGqhon0DeDsYjMSi3nr0SDki++H2nTt6rc9//vO6HzCvYWDjyeYyIn7+Qn5Ctoa8itcLAFukqdHQ/sE/+E80ce1rbqzm6LSEiAgThZJMELlWPoLoCFbGPUKmN2RFWEM889DKVl3DalctnpVkL2tUTYxcVjJy5Fiq4yS76rIyXtMUxU5HOk0EwcTMFmFARF2XLCUH5pq5Vr6HpgfXyO8OQhDPh/sV18774JqDvT/Jd9Jzm2bYTzSwHbhJ8hZQuqVz7SxNCirA0Vq5JA1smZ5NMYy0sBhPGQNMdSYSIjwpibefnXl3pVKyihB9Z4Hm84Au3AjYwHShnRHEqBFFFSOU/JtkjOAP4BL0fQAsqIkEFgFBdL5V7Ln2kopEdIkbjQkDGgY2oFaMIYYekszcksaRg+EXAHaMv/KwQ44jNgtMdBgJvA7gB++P3yVNS1Hzs0rA2CyT4DscK/nm8KD44edYVNyn+NAYxokvSukqavSE0V0f8YsOlnSrEsNc+qepWAZ4UWCHKZSE7Ll3bFgANQzhkAEZZ3CBrtmHG7ftwc4jB69nZqxYc+M7EtMWJojzc/bzP/dzAjfzxbzNLy0IyEYvGvkN3hvvMQq4uO7o6nCgUmTGIQhjB31s/h0dIUDpKGyjA8nGJmhq8adkIkYN1AWSeSYdXnc1j9EWNK0P9/ddf1nmehk72tux61cuWykPYOObULI4SODIPcm7UF77OEuXA0rjEVof6WvhSK1Dl86kb04CLRvVje7QgfZmDfp/fFY39fBQmk98n2s4ebMhHNgdFL2QP+B+sLYjoYjPsU5cUsOBwQja0YBxFuCFHq7HTDcJCxCGPQKoooRjYlTq8kBox0rSQ7p4yZSDz0mH0DtxmGEAoDr4rGQMoEgj82gejhVH6JSSCMlAQABkXgEftiSMeD7T/cT4R87EJTfFArAB/IRFAMsI+RsOfrQoSTYE+pCE8KZjPD3p+Cc4PRkroansZmSTKZPEGi8W/LCIsaLY259iKk9VLj/+WVy0CLi3FJAwIgEjMN+CqSxzrlzRegDYIEpJJoL1gZSHu/WOpG0H+xrcr1pG5sNBbBp9ekbSVa8rOWI/oh/pDTpvWNUqNb3H99//wF7/4Rt6Nvlc0YZ9N3yCGSIzu3HG6jMzIC5iAfOzNNRIBkJjTYci7FOunXhCE1HXkDThxhk7Pj3X77j5wmetRRMEV2L0oQHcSJTjntN0SKwzQAJJcwiU9bMGVgqgtMaZYcQS26VnXpnooGoUUmwzN1NjLZEAwGQSgxQmB4WSJEXc1I9kf7ZeE1BboRnRbtuH77xt//yf/jObK+ft6jzjsk01s+r1qqZoxIwt5Gzt0qpYNrxfdX5Z0zQJZYzlzUTeBgZ7mw+37cOPbtn2/rHNLF2ymy9+ztaffsbGTERUapalgOB9ATQzMpkMiKV9zf2Ykg+JYsnHBlK6/JgW56SAT/IhoUEopjUwTnKDR/ZLevQaC3NQNSQxYGDDuwuIebpA/3GA9TSoLbAlaVOTUCrJ0Wt4csbfo5PugILHIj4EOAi4oPBxRkXEr+n9FTF/+rqm/06Rcfvhlv3n/+V/pWQHk7lf+Pmft2a9IYYJwCJ7C4C+c86UzrHdvvWJZGJ8zw2tXqsroVehOMZk0UU2iGFhskjM8xCTpFNSQSdAJBlexXVNdMwVcGFGZKV/PWRUfthTLJUStcbmMWxEhsajleIYiaAax8RQj6lueqaTSfEQ0xOSZYpmvnbaQqOPYrLgcYdfj/a1pEMySQMbIADJFx+9j6kULpPnqKZeStBh/sLARisVEBsSAVr/mBYRQ7nv7AFM8JozTCOdCCyksRONF58QchAgFjFnIIySi8Y6xQgmcX1p/8VEmWyjaILk8zYzh5HjUHQ35B1U/BcLairPzy9YvTmnIm92pmGry4vW757ZqNex+WbN5pE5q5Rs3O1Ya3/fjna2bUABMRhqzPhkZ9NQ8K9kmS7CIKtvTEURi7n/mNHAJBfDJDU+HYxkx8Z6iMu+OIP/6jl9wTyPs1cFKdMCfWSFSopr5KbBpEduCKC6Q6GbzdkJk3NMGDaa9mhn1x7t7mp8f1isS6v5+LRlS6ur9tpXvmKrl6+IzU18PD1rWaFcmpAj2Cc0hLhackP+YHQNi0oFXrki0gXTc1wjxejWw01pIxLveL6Rz/3Sr/yyPfE0Jtw7tre1Ze+/8brNloo2V8pb/+jQdu58Ytt3PrayDWxtvmEr8w0r2MDymaE1Aa0rBZtbnLMMvi1MFDENgc44pBTJYXgjVAZwOc6g0Ld040yxhtNklWa/+H+x51wSJkUdN+YCHM9XrDyzZLWFVRvlytbqDKxSdvZbr9u2TretTViAQDAc28l51zKlqj3aPdCalywXdUK/KwPkp596WoAHE6IUi2gBs5dooLKXYGKRywdzPIBSkXfSSPSQEfspaTfP01yTmTMnwJs4E6YZ2tr9MMUhUQCyFYvW7nbsGDm/jFm1UZfUnddNirCTXNHXKE1jGqQ01Fz3EskN1kcpX7DN+/dkcAvJoVmt2Bdf+Zw8O1rHR5K+A4gm14FhBluLGuSF55+35cUFsSzvbGwIcBNgnQBp8guXXVKi5o3F0NgMfU2fN9U5RUP+wr8hNZ9kbKtTU/m5tFFlMKXA5yPQ6Y+D3lMA3AT88msg7wjGZ+R+OqPi+0Ii67GG7mSPp/A2OS9VWyRdbBXuF9KUAT54fenayoBlxAERhTIZ+973vm+PtnetXMHUtKq69/LaJWuWi7b34I51j3bsZ3/iVavmBrbfG9vH4xlrV2bd/BQ9eOQryiWbm1+QhAFj+NSl5EBz9ao8H8ARISVJ7i/5UHFelplGIA9sI4lzZq1O19744APbPWvbvcMj22q37YiGDN4gAJslAEhGx9uM+FgZSSjIBZoAQ/aNuqdvi/Nzdnl5xdbnF2y52rD5Utma+aIVsmMrVJFvAOjkuiCjITHhZLUwfcwgw5LLWGfct+MOet6H9mh3x3YPT+z9j+7aebtn/XNYkjmxX8e1qh3ns3aUGdl4pmpHp0eW7Z3bajZjV3pdeyKTtV/7ylcss/fILs1g5Os1NetfoIkm25BvmZp2lYG8mzdyHvtY/ciOD7aVgzORxKQ05wNnI2dTk8lh5JvE5nbdXM5ZESESQ9ElN5wBrjWUAOzIoyTz1++qaUbz/eQQwHyo8w4T2UK5rj0IgQZCFz5V1NIiCcnXCLZ3Mn1nGiud8dRDuq5JvIw9cyEhIqyFaYxEJPJcIcBCAC3y9JhmDZkfGvJM0fokrkywRwPFAEhRmjSTJABJKaaH8645/W/4CMwgAMloBIvUwe/PZq3faduw21Yte7i7rSm7WqNpl9avWKU5B+tEtZcmP/t9TVdCaOucndiody4cgMl+zhDqNPIfJn+cte4TtpyNUWN609RJUWednmWLVfuHv/079vH9LZtZvqQm0ub2js5cTCxpNjABzvvH2Bb8h3NedVjSWacpHEoEfA72M0BkaGEHeSWmY5Fde+0nv2w/9TM/7Sxbmb2D87jkKnUV+svXr12z/d09+/73vmf7aMpXqmIua7obg89EmAupMH4XrxESpNM5eZC5AILROpb0Ub0u4J1nA+NYUq6FwsRrjOsHNOX3AZLCMuc9MgkGBjI/N6tzA5zk448+0Pny9FM37NLqinJIgHhyD36HjG3R3U8mgOGtEJKrYqY3mxOdZ/IYrhVMgf/j+9jDAn9LZUkUUy9yBkEEY1lyHcRq7gEeZuxb96/y2l2a2azdcsXOz7tiIjORD/YJrsEfcEdiiOR1IYh+/4fWPmtrr5NLOSjsE8OuWoBcDbKamHu25Mf0ta991a5cuyrZDfYL+uuQboSrnZzofkKIhQDI8w7SHWuTvO2DDz4Q0SAAYBE7W07283jXt+xooMl67olIPKnRzBkWYDvycBAxnYnvUqwxmeJG0khg9SXPyO8MFYaLppSbMUOMYCpB9SF+K21vnPCz8VnSMmcw210OJpomjvF6PTFNKMy88rnXxtHxehzAVudRp7kbOVYZHwd0S2wuGXOJ3u5gHkUWB6604DSakjEkDWBtUrBhCAJg5TpmYzeHLLjpAKPxALUkg4zk8RkAG/AaEFsSIikRkXaoupY+9urdKU+IHHRztWyuk8XMG1cnpteddEG9o+ZRMxIkbdQE+oX7aTw0Ff4qZDy50aKA/o92LW6ogPNlZwvAWqWzBANQ4ufJpFEH4BANZQKqg3Zzs00tttDL4XvY3LCleVCAfi4n4gs8uhXqZCX3U93/BFDAttPohSRKWPB0l4CMONC6AgEDwB5Z3rKVun14645t7e3amM3E6Ee5pN+tzt/Y7NqVq/aNb/zHKlLbHXdcX7+yrs+XVi7JXZXgwv1jAYYZIV+LhRcBMe5fgNwEPt5/HFTBYBKbOOn6xOYkKHB/YgyELhCaTgTqMBoiYLHhOTAW5mZ0UPXPz6zXPrUbVy9bZgSI4CAFTRmSASUOof2lcSr/oyQqmXEIMJs28dDPMNZRdtkCkK4EEGsyAfkLDvd00BIkWicnGm+XppF0en00JMYyIumOZDhAnShqps94fW8CpS/+P+kcapzfM2teF5D8AhRzp3aBSeOh5bL8O+mtpuaNg9B00igekABJ2tZK2pxVSLDvdwdWYmyKEfJk9sp75uf4ef8+mOFDKxXLYoN01YjyZI6gvbez7RIjSWtJAA4FjZI6dEE5mMsaM3Pte7RSy67R3u9bOY05KrlKZmfO0PZ/I7fBz/G63qj1brrHEg4yH0t8vIiJjvd082n6OWi9Jk1Hv9feXONvvE8/6NCXxXjCBFz7OL8boQUDm/3FWuCeAWBpiqMAm3YkAJv9DKhKfKGcZ50RKzjgcCtmhK9U9hF06QvqUCvY7s6e3bt3377953+pOrFem1HcoThg1BcgW5rurA10wGmkJK1GMUKSvqQ08TR54jq8uoNJLxs5lIPTcys2mvbUc5+xFglivmAdGVhRZDoA6xII/kwpTQReCxMC5PSDSWPMiXWtPZeA7Dyar/xdY+RuNqXmQor7Yvi6VsXkZ2T8JUNeOcZYluYpsQ0D1t1d+59/+x/buNe3ej5jlxcattD0ZIxGAfrXYmBmTUwlybTQ5AKwBoiU0ZczwX3EmZGroT3c3LH3P9ywo9OuLV+5btee/aw1V9dsVKlZBgd4TM6StrcMjNlZnFPUEKkDPg0ae6cbeZsE8D4GYKcH4fIdqbgOENSZvQ5WM2LJGS51WOE6F4bHmlhKJp8RW6ZjT6z3aUAuppAEYMvlBwkUIqVPdAjoZcIpTUPpK5rQ+jSA7f+G6fz/D8DuZ7L2F3/5HfvWt74l45Rf+eVftr/7H/xdW15aUuOcs3hmecl272zYg/t30mQUkhDntrK0rOaDYt3AtYykoIupz8ibdzSDVeynpvsEGEmgU5pl0O0T8HTRcUgsC5iESDLx+9Ebd11I14lMMiOpMcjrsKbQxaTYodgqwsxNPgOevGG40vGYS7EPGNtqe2zLMJHl8Yb4iL61A9gA1OOkr+zjw2KHJqCM30vDSdA630vc1fdjfJeTpqMMtyhopZs9UP5CI7HenFEORtzhzD44OlQsJUaFVrVPlCX5KDHyvbmufBP2bDJp496G1iEgIIUVgDsGfzSqkO2hgQQrhbgOSnd1/aobEJcKNjM/Y+VqyXJ5YvxYsi3X1tcMFUWiZyNftMVa0/LDkd37ZMNuvfuGbX30I2uW3ETYTTUx5KXg7unZ+5ROYqnq/gh+mrCyApx//OyOPROF9zQwGfkjcRSQWoI1FI08OMnkYZiZse5gZHvHJ5Ytle2cM4wzkbHcVsvNc2pNOx3lbO+kLQbzk08/Y08984wtrq5aWQQFnqMbl4bpDyANxAQ+k5vt7e0rz4Kp8/Zbb6m4BHyk0FxaXFQOePf2Hcm0wMLmXrgsTM8+++IL9vO/+O8LwHl0967dev89K5D7np9ZB+3bh/cs329badwXeM2fcsGsDBtypiHpEMBrMSoTgJ1PoIH02gUGp6mbHCSGRBwWuwfSgE/YEJNZ51qvNNVTvAnjLRqHvZFZzwpWmlmyuUtXrT6/YpYrqwmvdTeAfYnhK1rZRTUOMMXE8PGo1ZbhowCbNKkBMeKZmzeVm7AXkXSBga3XFnOPWqg/8ahxmacpYDQB2KKghIb1FHgd+TB7Z5qBGHmKPhNvc0XVSJzjml5At7x1qn1TZKJSzSrOXAfffMTaaxJJBJYw8UtmbUxs5pHYw9g5Y1sPHhjpEXUfbF0A7NwYs+IjsbBhe3LtFO8AIsTCFz/7vC0tLMh89vatDWsdHT0GYLvRt/JPTdE5q1GyIQkwDIaaiBSA86GRnLKsAPxkHMv3JLA5Gr4uCROQ/aR/dsEiFaidQMM0VTe9X6f36nQOPp1//3UANr9bxo5MeRS9+e+9ycgzveZQ/Zp1wz950GSy9v3v/8A2t7Y1HUvznrcx06jbQqNmnaNda+3ct5985bN2bXnWxo0Ze79XsvH8ioASQDDAI6ZOlTNCDkOijMmi87b8Liq5rJoSyNSpZoFpd3oq8+kHD7f0Z3Nn33YOT+wYealy3QpzC5abXbRusWwHvYG1yGWRlqwA9rUsnx1ZMZOzSi4vgHy2WrPl+TlbaM7Y9cvrBsG5SLNgNLbyOGPVTE7TcABFnWHHzqk/OAOYBECWj/OB2rlQsN3jY9s+OrSN+3ftk/t3bffk0HqsF+q6bN6q8ys2GGYs04NoQ50D2J2zdi5r7ezYRlVq2Z5VMyObGw6seXRol8cj+/qXvmSFo127vlBVg02SeKm+Zr9NzHXlowXJIhk7yrTTgW1RD/qAP2Gk3BO+QMMNBjYTu9Q6nJU039Qk1pnH5LiP2Ht9mCRuEhHHQYbQgu+JxYsu8PHBvp0cHyk/qVXKkoZavnTFG8/Dgd27e1fyTwDYkuRSelZK8ntF9w9LuQD1Bzm14lViYPsZ5hmNCBIJwI7JKe2LxNVxrWyfCndywoW+fRAc0bv2stin4CRNKdnUVP+iN12s/rUANnnCNHgd+anwJfY9RIN+T2D02cmhxybkSqpVW127YpeuXLcu5ZbMKGFr91SXQ+oA9B4P8CrDANibpZw/oEecJ4VyRQAnz081ieKKN74CM+DszpVq9k/+l9+377/9nkwdB5m87R+fOKN0PNQ+bJ+eSEoJRi5Uy8PDI50bl5ZXJ9PT/E4wDs5gwLuNjQ2dcWEwqobtlF4xdduX/9ZP2hNP3nBZ1WrVjk+O3aMMGVjyomxOxDDys73tHfvu//MdSc2sX1rzCW+alhiopulOniYYCuc+1zJNoIv9wWdwGsBUnr3UCJBWzCIt51P2vE/Y16GAEBNp/F4wH3JDAGx8YJjsx5dofnbW3nvnLVtdWVLdAo5FM4LpWOIpvwOibJCJRHRLKgr8H9cbagZ67wkcDiDUr7mmewiuBvGiVKnKU8rNdmmCOm4BuRScCQDbJclcO14+M2rqMJ2HUgCKBEgn7SiXYqLn7XfekXQHptfcB2qM3Uc7tvHJhs3NztnDBw/0ngC2wT3Dk0pEIOLWeVseTK+++nl75dXP6+8iwiD3yKSVrsM903pdJjT8vseUdGBkTGTgWRKYGus2mgnBsqYRD1YWTRn2aJgQc6YzCQVRNHyvJgSMNDHAtKRjpH7PPK90+Ra+7gxs1x3nnkOGJd6x9gLrDFA9lBq471wzP0fDIfZbANiayE+M88znXv7iBMAOlg+sOdjXwcAmoWfTV9BgRWM5sUvZ+NHbp/DhAVBQTQyp0K/S2ITrSALCID/iWrdOXWdc3s35ypIPAawmqT/vYNw40BgkciLSWUwZBAuKN8NBwail18hDT5RCe1cmPS4voe6ZXEwTk9vLbCUHYjlMMRPUWU3j7WzIaQa2A/U+SsJn7gMFKd0JEga6SUglwMAmcDOmAbOH75+wGqVX48YOdCwATXhw4Y7KQ+Xh834pEiTinwBsDhu+NgF5UxKqe0FHH11HJCkAhRIrN0Y2XM7g/FMA9hAeSb5kG/ce2M7RoWVgWMMuTOxXFhYOr2g5/+qv/LK6J7Vm3fYO9uypZ562jz7+2NZWL0lfV9eczGxcJ3pW1xpjtNxHgha/k88wfnivbHQ+IvCo0ZA2I39nsRJQeY6MorAJCApsVnQZ0XXipA4HX7rQbhYxstlG3XYfbcrcYW153l5+/lm5DhcZD0fnNEOR0VXQCFDMu8qgShqs13MSaBaSM3xdhRKAZNbK1YZrKyfQWPsBzdU0yk/i02m37JQOXbsF30LPh4BBwGSzSzcvjQjFZp0GSqYT58eBpgBSveBJzhzBssyYNKtZGyRortvvCZhrTtMVp2vmBpBcexiAso6oq+j8a09JKsU75/w8bF3kIYr5soNAdIDRaZK2E/quyRRAkj00sjHlqsjwhRgBc49OKqPl5522wCZ172Ts5yYbnrx44sc+FwsLlgaMFXTw+32raAzGCzSBrCrQnP3renQFZz7IIGEKiFAiynsiGf20jm0kSdPgQzwP5ZZhCASolUAobxckcJzED5MZDow+TLqBGnJ09rkXJJxiYQBODtGZZwoAtpUpRsK6gIKUSsoAACAASURBVI1NbJSZRR2mXNmbchjtzDR0WCMpAsiDkWskGqzjQtL+5vn8xV/8pd3auKOCHzkRmDUcuvVaQ3qo5SIjkp6EEO9ZFwJtkiEbB7K6z2JUkwkCYPszYbz6Uatns6vrdv3m03YG8xx9Mp6DMlt0tNy8STpmoSLB2sJ9m3UJwytJhwTDWowRzhakN9h3AWDrszdLYYVI1oln4DRpgVsyt0xTDKTiFOBl/r/TtVy/Z3/yh39g3/nTP7VVNHOX5m1xpmrNalnJGKwW4rFcnzNj/Z3kAWYpmoUwG5Cz0nXDFseMonWsQuTwsGX3H27b+SBj82vXbGZl3frFijVWVsXAzsAUT2CuJIb0dxodbtIRIIWmQabY2HHeTI9FX8QAh88mAHbaC9qnCcAuIqFCkyLBlhQVPvLpxoWFKQD5bwKxH98DulQYfJyHIUmUii+eDdp/ydsnOYdpANWBhFQIcXZMv24AAwHgPA6oT8dCaYiKIVOwP/uzP7ff/M3fVJMGAPun/tbfsquXr0j2iGf5wXtvWevkSE30WrWkWLy6vGx7O7uTJmNGU1O8F/ITZ2TLcHpi3PNpaRVnScVIaQKwg12uotSbpKMhhRtSXPH7AWs8UfbROmctGXsE8BSj3wRg0+CKJqCzL4dKWoN9TUxrt9He5QDKWafL9ANbDk1l9px7hrgGdvIDSKZu4sEDHCVGoxMDYLI6GIiEBU03NJhhY/NOAbKRFwMYlSxSrqQRSkBNGKcAncQMfCIA1CRtlcxzxRJNADYJeIDwwUaMRJf8kWYWsY04AxDHQurJ86Io9jX6hazdSjZvC3MLGiknQxxydGOGy3OmwIJlXyrZ9dV1W67P2MZb79offfN/t4/eec8q44698vSSLdbTJBRmUGjdJ7E6nh2j2dI/T6bfMs2bgE9e9Dz+EWuXzyTjjzc9VHwLJchqtFva12r0Qowg/0D2ZaxzY/foWKzCAWxopFzIcZPu8SBbsL3zvp2c9+zJmzft5VdescbMjJjxMNel0y/z7lPlYjJLB/inyZqKgLfeeksFJYXC517+nL3/3nvKBWjuYHTN8zs6PNQZf/fuXeXtAnyHQ7u0tma/+h993a5eXre7H31ku/fuWGt7y44f3rfewa4NTw4kE5AfdWyuXrKFWWQ4xlYpFxRry0xClDFuzLv2dAlAm8marOF1znrlHPV4T87kZzzTQ+RpmkQsaJ7Ovz8JmXku55J/DvRm7bw/slYPbd6mNZbWrLm4ZqVaU9Ndmpzrd60rANrlyU7Pe3Zw2rYHOweShILVDlNexW2nrWbHc88+K4Yjz04jze22JDtkpkijBwkMTNbDo4B9l8BTmQ0i96Gi9WLq7vFJsGkAW1DRFFubdci+5EzSJCZs5NFQzQ3um/afDMqCke7ALkbykcMwBuyNAT+jec74CzD9AYANkD2LBvPSov3Ea1+wMpJAnbadnZw4SzAVphSvAEovPP+c5CkAsO/evmUnBwc/BsBOIFDKkWNa8CKvosHnADDXFEa/DmzT2L04Q8ghI60QiSedsQH0RzEee/QCePafCvD73wRgR9H8+M//OADbQb8EjvtctYCHALCDgR2Gtg4Cksf4eDXr/Lvf+7493Ny2fKGs9dZsNAVgri/OWa7ftr27/y9tbxpj+3Vd+e07z/fWrbnePPGRFPk4SpQs0pIl2bFk2fAYtzvdsS270Z1O7A6CGAjSCBAkyBfnUyMBYjTQSMdpx/HUHdtteVDHsi1StgaSmjg9km8eap5u3XmMf2ufc+vytSx/SPKAx2LVq6r7v///Ofvsvfbaa71tT14+ax94/LLNnT5l3bWzll5asVq1ItAHwg6ycinOJaSdIKFAjiBOIXXEBMbenm1vbMgLiIkkjMyYl+wnUtZPZm2YKdggW7RBumCZ2pJ1E1nrTDLWHidtYGlL50uWL+MTkrV6KWnztaItYTRZKVupkLUCXi6Qc8ijIAMwDaYcwe+iTDlVJ6VsMsxK6qqL2eR4bJvNpl3f3rK3N+/bRrNh64cHNiIHhehDjUttG9iKXUb8+wBwRaulM1acJC09cFarkul02m7dv2vz83N2+ewpe+rCObtQLthK0uyh+pzdf+PrNp8bWikN0OpyoapDg6QU64515B4YQdQjgDF6/pCfxkxCuUweBLHIzowa2JDFPGdFb9qb/rMMbJF34v14T3LjewBCC8+fiQfMY8nZmeiCSEi8XFg75aaDk7HYr0gqABoCYnrNyv1yE0fyT5qis7UQsed4QsOnj48TMgepp1NlMwxxzfnxCOPuC1Nqmn6P9ybubwBsJBIw09SkKSxXZ4Vjgvi3MbBjbaz9GgiBkTHqMwww4bdtb2dTMnDyk8rmbWntpJ0+e9FaPRruLgUmw2z2BNc56tuo2/IJaXKgAGCT88itDLBUaVXABGbibzjAvUbJF+2PPv8F++M/f8lK86vaR2r4UxOnEmo2NBv7mkLxxpkJ7ITM2O8gFYrhXUY4GPkT8YIzGfZ1NMOmFo4M7AjekUtlCln7gR/8tCRjkFa7c/eOra6t2UMPPaTfwZl9++Yt1f9MUnGmHx02RPAAV4nKB7wfcBnuNUxZ9gKYymz8i8xs9zOhBkpLipWJLKRe+RrXi841z4ffAV7DhBy/G58hfic5kfCGhNmtWzfs7JnT+n/u0/rdO3bm9EnFMddLzlgh555LMVfVWRVq8EgO5fpp4EWGdZRkjWzs+H1cYyRPgrHRYFLeIcNuno97YrGfOHshj7CPWDvEFJ+sZuKJ6WCkXvt25tw5yYaoeQbpKJOxt99+e/reU8mU9dpdu/rWVatVa2oo0GhqQE5ASzqPx5STRmlsIVnJGXHu3Fn78f/wJ1zWlVwBiTP2j7TAvW5SugExLhhxxhyBe3/79m3d96ir7g0Y17omX+F+jwGd8eYRXsi0J4C4S4YARiP341IlEfv0aVSXrER+0L3b+CMJJhrZMgx3aWgpSASCIvhrpVyZMq6jVDByOawpfp49wLMTES+TmTZvuO64/mfVFhJPPvH+yXFXP4yVBQCbC6QIndXAZkNS+AISArzwxrhAmYYw+qouo3copy8agDEE2p1tCMPJAUTAGR4QoAXdjaNOV2P3bQHYgD/e1QSQchM2N2cRszedVaLPF3DrjQA2aQQAHMUnN2IWwI7jAArA0pY8djGNiYabDTmowM1yQMMlRCKT1YEiDuC+AGzGkiOAPSFh4PxEYiK4ZcbuGWP4EcCGgU0Czmu4XqR3V3jwYqOjE4yAfwCw2Rx871RnMUiI8DNqNgBW8Hw4cINul0sxDHRozQLYdOuGlrRGd2S3Nzat0W5ZhgAGAyaMsyI6z4hGrVK1F57/sADsg6ND29jZtGc+8H6xdPh3kiyCGIEJTUXuOcGKa2dxsg4ILnFB8l75Pu4hX+dn4/vm+wG3I3Oc7wPEX11d1cGMthNGkAQmtKu7rbaCPr+TjQq4XaIhksLRemTDbtvajT37vu95wb7n+Q9aety3HHsfoAAAN2hz+sizMzw5sEQRjWYOKQfRJGsA8zdqpiOHkS34KH0g0qCLxgGuNT4a6vmS7DcO923YwxDRpUX4fjpqjIzANovSITEwR/A0Frt/E5AT91l0X5fEg0+iaQ2TIAmsUuPF189xpxHAGKMy135jNE5AamRqRsZ1YFP7aKSDLGLQ8buYVx87IEbgj1MQXDcJuVhlgNA4nhfLtn/U1p7FpOZdtKIAGhg5AiBkLLXXEQuOJBxmJNfNyDwmKCQlJD1iNgfWN+UhibE/G0+qSEZ8XI+O48CZ84FBLwCZWMVY/mhgRdjLoTUW7/G0OAkJSwQgZv/dC1EHsNWVj0SfoNMNRKHCYMS1+lQJ3XznbTjYrcNmOLI8o5+h6cBBRlwEWEdeCHC5UkFLPx+IxgkrV3zKgSK9Ftyko3ay7rviAbEZnbMj+/M/+4LdvnlHenisXw68DKPH7aYVMg7YEc81NikdWLqqyRA7nWGrGCwtZm/+8XmjP7Y7R307/fD7bO3cWeuOR9ZGfkBgmYMMHNzSsAwJh0AsDHnYAzIW8gTfQYcgDyLjxmM5EW8gBfA66uXxs9Jwd3O4yMDmo1gv/BvsAGSsMIzpdO3Vv3zJ/vB3fseWKmVLj8d2em3ZlhaqAlToiEfzRsnmSNvNEwviGXsUgK5LEorElvTEU9ZuNfRaaPnuHbYFYGcq85auzNsoV7RMrW5JdNc0NeDMGgDsjBjzAHXAZXGk+jgxk6xKcI7WepyamAb2h68eD1Pa7y6hxdoR0zqAyuwjZ2a73mKUq9C4GX+nUyUhJQ+Nz1jEzDKuZ2OQcgauAABbbBifqBKoKyYfngyxkRp2R5DbcIakg+//bwBsATi6DmezYYD1f/76b2iU70d+5EftJ37sx6xaq9prX39F7OuVpXndB3IONe0o6gHIwji7D5F685GP5D0UXhFgjs3FWFCRZwBkaSol7md+Zjp+jndIwn/HiOTYi3kZNwcpDen+AmbJ+NbjL2wl9xAYWkEGgl4gK1+hAAWYZvojkZQkGO/XmcEA2EPFWoBrtHkxJZoC2CrS/I8asKGRJmBcLOjIzga41h0QMChJkQAEAra2aF4SP6WRjVRFMKBWs8unXqJOIAbLkkyTxBxMcEB1zzNZuMc60Q5TRRYm+10msIwUtjHCHQnIRu6IBhUA9sJc3bIjk9dIdzy0cTpp9bVly5YK1hnQSjMBthfPnLXM2Oxrf/lle/kvvmiNrV2r5go2l53YQrZta/MFqwrs9pFK9owMzJJmLY17hsJexbybYMY4GAsG3dMZ86nZc3y28fOe7+cdB+NyeTJoagWiBVJ6AxE5WjALcwUbw4zF3Lw/sAzslXRaGrR73bHVFlfs6WefsUcee5+amZrKSMPiHrv5Lk1CAPDGkW2sryufghBAvhSl62j8k3ddvvSQQBD+/2uvvKq4SGHBz7/x2utiu/OMOH+QsnrhIy/Yhz/4nN28+pYdbW7Y5rV3bOfWNUu3j6yUHNvJhapG9CuFtFWrBQHY+ULWypWSAFaAa50DxHwKIYAnABl2lZiKscHpuTdRTsWTzgEngTgDm7XtTCmai/K1SHlBDXgxTmZtgN5qvqr4jA52ulBWXkxROEC/ut0UyMB5fdjs2H6zY5v7TUsWSvbIlSctUyjaYERRi0dP2566ckW6vQNYqRiJA2Czj2kABSkxTQpMXUiCTF2YOFAhTtyGxBDAdq83vEnA+50aLkWJuxlJC84htOmZDGJPIR0ByMfnzhyEzdUJ+UaM6McyIj7B5w4mvB7nDXkROtj82/7OjiZAYHzWymV7/oPPTTWwYYLCvoqGoqwLYtdjjz5qa8vLinlIiCB5oHgmSST30/EJXM+CXL/Ud1PMZZ3BHGWW3NzQj7s4AXgMYOt+h3/2zMTZztNGgAe18OOBlR0Y0XxxtlaNdyjuUa4n1nuzTanZPexTeMf31DVtgi622JrHJneR5Ta9IIcCNIUUdV6//JWX7R6moVmX1VyYX7Bu88hOL89bftKz+29/yy6dWLCPfegZq68t2fkPfdAyczWZNjdhxTcObDLomgF2dNrSBebru5sbdrS3b5OB55tIBQEOkX9gJNnDkC6ZsXYyZ5103rqZovVSRWtPMjbOli1TmLNiZd4q1QUrl2tWLJZFDDi1UEOsihNNJrm5fMry6YSNmXo9aoh5reY2e5eJ2YTZYb+rv51B0u7eadjWfttubqzbnb1d24VNi8ZJpWyJcsEmxDNp4ZNbBGkSAKbhSI2/rohqScsPRpbsdCzfH9lSpWpn1k7ZyvKyXXniCa2/yaBnlUzSKpOhVZMTqyUmduv1V62SattcyaWIIJv5eLpPRlG/aw2ofvKV5Ux6P+NlKNnD1L4jM1k0sDlHyQ1pDMGurNXnQ37reXSUEJExcZjoYA1FIHiaYwUiQw/PDIgOSCzubtvB7q6myMAakJg5eeGSg9Pjsb399lXFbhmSw57VeRxiaACwkQajmS0GdiCCxFwsZID64M0YYgJYhL9f5dTTWOVgPHm8zr4wcRDGLf0e0kQJ+x2QDHlIQEJyVch9sJ1T+dJ3BLC9jjz2H3sQwKZBk02Z7Wyu2/bWumIVP5PO5m1x5YQtrZ6SqXUy7YxQn3SdiEyA8eOwi/ksBsFJNe3T2YKuh5yHvCZN/A6G8g/Wh1EaKpUr2iuvv2W/8wd/YrWVUzbA1wnm8/6BGMZz1ZKMcMkVwSwISYCIuUzONu9vKH+j9rpy5coUM1lbWxOAzV8APfl7BSmXiAmwhs5dOm//yT/+x5KveuXVV0VqWlldFbAI4Y8cH7ITU1V//md/puk+QGxqQ/AaXruN9A3SKsWi8gWfjnNyBfnZdL1Pw7DjZjzjixfOu6FktTqVDuE+kT/w+5GK5XcDZMMIhp0dAe779+/Z2tqK1efnXHt5OLD5WtVqlZJPzoc6lMwwGv4hsxbXQ2QTR1Y11895GYHTWLtEbCVKiETJCrSv8X9SDk4Te8QkRkqTd8Rovo99TRxW8wOQVmbpLiFCbrK+vikvo1u3b9uFCxeVA7DvwKmoG2FhszfQwL5546Ztbmy6ZCykhV7fCWhI9wYAm+dHNQE2WK1W7Gc+87NTprua6zQEJa3pxuJMIbqUrT+v+Kx4BuBkrLPz58/ruUbya9RWB9sdddtuLh+SAdQU2J/cb14LHx7yKCe4eV2tcyycqbxexDajzEu8FkBsnoGwpSAtEp8RP8f/87Nco7Cb8XjaxIm+W8KWgzyxS/UGvDkQMN4DYHtuBPPSGdhi4UkqIyGtYDq8slHUaHNSADYPOxZAYj/C1NHHoB+l0YSUFihaQFFqQdo/CTqMPEDXuOvKnKbnAHZ/KCMhvhZBZ3UDg5amCvCgK+s1s+ssuQYx1+cAdtTT5Z3RAYga2F6zBkZVeBhKGhUsHcCOIKL0fYMp5WzyEjWwuQ8yAJMeNoBBMCcJxlYRyOcjya6Sb42GsDicfRt1Y/j9kQ1MocEijWZLJKlx8/H9sJjUQaU7EUwc43iyRri1MXzhklBzwLY7PYFGsAoHk4Td3zmwzb19Md2zdG0Z2w0btd1sWw6tslTalpcWZRpw/dYNa3Xbdv7SRRVCWxsEw4zAZY0Q7+0JfGbzRqAZgDn+O4cr7xfwm2BD4AOc5mssTr4XEJqvs674nPfMz/E70c+OjHVtgnzBDulkJZMCwvl+GiWMCHWbDcsmzQbthv38T/9de+GDz1qSkaHURMC2nKzpZImBHYxw0AaLWooklxnkXpAPcVZ21MNWYgt7UV03T6xJcgAsHMAeqHPO9EK31VRxRFLvTQbXTVfSAlNIAvn+HGcPi1jUzBbAsYs2y1RUwg9AKFZP7JC5XAABWT31YEARHby9Uz40G+CM6waQGo1T4eBjndF0x2US3IiU8WPGrbl01hyFN+sDAJTXYkQrym5ovFbj5uiPTSyRyasbPrSUJi0+/+IX7ebmtp08c8YeunDOlhfqpmGuQddSk6FABJ5jGxY4ibeaPOi8OtuBxK8IwynELQdm2OfIBTFtAVjiFonEENY+f/keinolgdqzx4XNe4qTcF9jQvfvJTCBZeNgRZj6CwC1WMsqkJzxwLXIrC84fhN7cA8GfEd30nHDiTt1S3djJPNGgLZqtawJDzwDslnAIgdWuR7MVDnMYsdSReFU4sg1l99666p9/dVv2O7OvpVKVQFK1I8yqxu7jrhMFIJLOEkmAIDr53ui6g1KdHI9bnL/D3oju9Ma2sPPPmfzqytyn0dGZBBGuUnQx+gZcj2BdShjUYALOrqwrDOYuPj61z6gmRNMGaMWdtyb/rknsxp5Y78F4N/3MfuRfSnhG61fdK8z45EdbmzYv/if/ycb7O/bqcUFW0brP222dnJJsXt+vi4tNvYwa5/7HJufXC+vq7NNxjV+jUgVAMgQj1ptQI+ebR+07aAzsmS5ZoX5ZSsuLkliBZM1mUuK9ZyynEB21xQcaa953I9MOO2vMDk0ZV9HGZGg8+lSLM6oVlM3usGrLHYmDEDyVFokAACSFOF+h4Ls2zXH4tfiNc0y1GKcokkRAThey3W2HSTHPBIAO4IOx8IVzkCKRZPD7qF0mhn9nmUazgIL7wEZOK9LRdtcX7d6fUFM5F/7tV+3f/Nv/i8V/n/nJ/+OffcLz9vtW9dtb3fLlhfrlk5MrD5XUWFBw6yEnj5rRRJGsKBp6zqQLc1wmSx64sh7mYLXAkG8sPRGQgCnZmK4GNYU27jcj531k0p4buBeBM54FthC7I1guRJcQO/R3wBgxzHWlO0fNJzJPHF5CwBsOElIUJBHpdI5lwMJ+9jlBCJb3EeCxcAWiK5eZNg53miLUiLSziQvQOoCzU1YY4mk9Ubo8bW0PzCtkrQPxIFSSQk+8ZZCnv1CvhKbYNFAG+LBLGDkEIH/4bpwiKc4i5q+NKfwSKGoLqLhnEzb/Fzd0EkFDK0s1C2Vy2jEvFwp24Vz5+1gZ9de/dKX7UtfeMk6+w07s7Jm1WLR+ofbVhod2modBuGczppxry19Y8x0AbM1yRZ0P2OM576oXg9aqbNn8Sw7iP/nzJpd37NnOdwL/AK0+3l+MOUHmKAPJf9CHGU1wo7sYq5JPgwjsJDXc9g6PLJkqW6PP/1+e/jRh8XC4j3DVGcMFXCBPMvB5oriGYcfYGMsCiiQYWhT5NA0w72+02rbo488otxze3NLmo3kkJhAUXhx3qGjyfTU5csP2fd/78dt6/YtO7x/1+699YY17t+xeiZhy+W8sxvHPauWs1arAepkrFguWKlSEsAKA10j2kzPCLz2yZzohUDjhrWieBVl3ohbNBKQJshjPOoNGG/IeD4tAkfYk9obyYyNMwUbporWT+bdPCyds/1guA6YMeh0ObDFhG91BnbUGViLhmS5Zk996MOWKhSsB/FhMrJm+8iefeopy8FUGoy0RqWBy2QFhBoYXBTEMpoMAU8JyjFQqzaO8j9nN3Ffo49LzIdjLvVgbqj4nHRDapqqYn4Fv5YupsNch5oAnoM4m8xHb6UaEPaZapupXw4AAFI6jNnTnAU8M2sylp7L2ie+56NWyucFbB8e7Ok9tgcja7ZakomEvfXYI4/YydUVTSECYB8dHKgxB4AVAWzp44qBy3p381MxpSOIHYgSLgUZhnecJj5lYOt7nQp2DLB5ChXyV4+RsxrYs2dH1MmOBsrx36YgevjCbAP3wX/T40TH9m8BsOP787rSAQB/r1oAUw1svvalL3/FNja2LAfLOY8fSkEgw+klmnVt27r+pp2YK9hHP/CElQpJSxeR9ClZOjmx5sGetRv7lob8IALP0Abdjs7hrOo4JAgwdSfXyqj2OADEI4/P5KyfLtiwWLNJed4S1UWbFOdski1bdWHN5hfXLIdevDDJiRWyeStl8pbq+SRjz3o2TmIEzNk5FIA9arZsnqnbRlOTJBtHR3brqGE3Gvt2r9uyQ0vbjd2OWbFq6ULRxngGIQnElLZk5Hxv6YqHZunh2HJjsyzDlDAhYZjn0nbyxKo9cua0nVlYsHomayV8YpgyzBWsx/mDCXkqZXnIYp2WlZn6TiesuX3H7r/9iq3NlxVbWMMuP+PBHTmdWAfNAth67gHAngw7UwCb/c9eU+OVBkE+L4ktGnMpmmhBEpE4palfgNGogT2DN+iMiOt40NfUO6zr3e1N7T3yCdiTuWLJspU5S6QBYCcCCOtzNZdoKJWnsoZqAuIrICKRT6sIwJa0apggmxIXjs/fKNP6IIDtYJPXBUhXTffFbHNKmrrUpJ5X0UQAkIw6w0i0SC4q850Z2LF5GkHIGCO0gSBKkE9Nhra/s2W7O1u6N/L6KVVsYWnVJqmczNNFkJQOP4TDrHwM9rc3bNhtaXqBWtX14wvK/gC9ZSCMDEgAsJX7BckKl00Jje101q7f37Lf+N3PWmlxzUYpfHmSduPWTU0W12tlG/Y61m42dG5KX77Z1BrZx19hNBb4+8QTTwhTAf9gMh2GNDIifG+cUBcIH2op1lB5rmK/+E/+iWTV3rp61bq9rp7r1va25CP4XgDrw/0DSVcwMX/3zh3lAGgQI3XD/ZpVF+DWggdQ14DbiAAZpFzAnSIoCX4FS5o/gOUubeks6Js3b+q90CAHh+L9kYtwTaxP3tPm5oatnlgRHgJR4KhxaCdWlu3MqRNa30iu6HyAHBPeN3iDyIZqtrpRNq8RWel8TmOe983XuAauJ04yxYakTmRkScN+pS4Vc5jalMZv2w00eUac4expSaD2naQbp/KpOd65dk1NAxoBNHXfePNNMdJdWSIr4sDh3oHtbO/Y3u5ekOgA/0xKGplrop6PJo7UwBiRgpv+8I/+iJ08ecLrO8xwA9mRxjhANN5WnD88H7DOSJzgtbnHb775pj322GPKQ33NwTZPCCcDnwIfG/Zc5kPPnIa/fPUCUBwmUnhd8kPlYMh2Bb8K7lUk3rJGuaa4Vt100xslfF3yVuXKNM9xxn9C16VJ1JAvc98jWTiuPZ7XgwC2mmqRge1ByBOtCGATzPOwrNMpgYKMI0dBfgK6GFbRQVv6gCGRjGy7wJgWGMJIKFqr3sLUQ4RdmE1DN88KDGTsotnuuYQIWjOMxzEuK4OyOPLliLzyt1TG8qWqa7IGADvqLAHkksTyIGMRjgb2LIDN+5VO0YyJAhtFjL6QZHiwdjAvPijuVUyS0cDmPgi8DqxrsXBVpEYw0M34uOGM/wLCYeLo3Uh3dOX3xQXIa3LosMhYVBpZCKM8kYEtbaR+X6NCfE1seTkb09lB+yipxeqsClx2J2Ktwi5BQ5gNgC7gjXsbtosrLsypUsnGMLZHgDJ9dZ/y6Zw6pxxEK2urtne4b/lSwZMfJbb+GixOroOAEc2BWLR8zbWEKvpIQIymBC6S72L30ZggBqKoaR2DJd8T2eRRHwewXEx4MVgT0oHb3d0RAxEwp9c+sjIo1aBj/8Uv/CO78vAFsthLQgAAIABJREFUs37byrmUNLHVoSZZCp1o16SLWtcOY6CRJDmRBExJElBPOLUWcEUNo6Csae/UowEbJDSGA2sdHcoQkS6XxugADeWsHLrZsI5CYfYgy2M24Y6F7+z3vOf7gzZXZA+E3H7KuPRk3oEY15sey0ypsbNuKcrkwMhk73ty70UFbBx1I5GzaRwqAANicz00LgBPCfqM+WgaQ6NiA90b9NfYzwaAPTQbJmThJNDjnRu37I8//6Ldb3SsPRzaieVF+673P22PPXTBiihr8HzGfcunTM0GRsE93rhhAIAq+5fEBHkLZ7D5R9fQ7+uwIUaw549abYE9ACpoXtHsWFqcF1tFEPcDzNMISsw+A0XH8H3+EakTH8tXQA8gths++Gg+BxTPV7ExaunKLwCzNgBsmoOAHG5sFzXRqXTR1KfhUK2VJWdBHAVsxZjHAWyzUoWuOYwPN6rga/wMozxyju4NrFqp2Y3rN+3VV74uw7RKpaZ4QkGZC9rtADXR08CbdX4wuU4tOqMuh0JIA8CC+XnQG9q9ztCe/u6PWqFWtVEqKSNHkjcl8uybANIDYCvm83sBmwDL2XvoSQc9U4EUktRx45RjwBrGdjBwDACHAOxEwopBSx7mGUWPPkrD3hnH5VzWGttb9kf/+nfsrVdesflczlZrVbt0+pSNh12r1suWAmxZWpRZSHR8xljYx795+xLl8IkM9m1oQKKzm0y44clokrJOf2LXbm/aWzfuWnOUsMLCko2yBSvMzVl1vu7MVJIVGj5Boxs2Ja8BU5RYGM1GODtkzBv+TFloYQ16wQ+DD31brsMnoyITO7KwI4CtqYwAYJOCRPZ1lAB7MNbEz2cL+Lj+I5hCMcTEjnQdZRopPF0xh+5+lMbx14jKy/9fAth4R42UXHIJyIdcv37TfvVX/5X93u//W7t08aL94Kc/bY8/9qiNBh0ZKWIeh+9E43BPOU2K5qNAatfBplCkCKL45wTQ9gja8JFBN40BjNz1KHq9Ee7v8tiATQVWJuUANsyJBN4IwaxR8dpNFhW/GBuUEZnLNUkLmzUg48ZZBjagz7GpI+c5oKdiDrrJMKITjMQmJPVhyYyYvZIQUaxy9vuUgS3daZiQnv9NWdn6fXw/ciIT5Qf6SA4DQYH4NsE4Lm97Bw2B3TwHsdAmZnP1eU2HEH/VQAT4lhaz690rTnc6lkMUOdwzGbyF88fHBIdWrc3pvsKzlGkdTD5pDPs0EWzC1eUV6WQ7QD6UFuSZc2elqwhr+GuvvmLX3rpqGckhVGTiyD0up81aGzdtqZKzUzCBKiUVtOnJ0IrZtCZTYGPH5pvjY7DbASj9fsWccPZsmAXDIqM2niexAcL38H46QWucImSCjjOfSwo7o8L7oNUSCxs92g5FWTptQH4QDjpjszMPX7Erz7zfFjDHsYlV52oCRzCcxSMBthNalDCsKU5kyFMoav97bjlQ4fmtb33LnnnmGWsxwn/tmthBmDly/vNznG+A2Xu7uzp/mcoj32Fq5fs/8TGbtJt29+qbdv/qmzZGOqRWspVK0ax3ZMkxU3p5q82VLFvMWrlaUg7JeqrOOUNRI7HsIVmLODnF/VN8KlF7LkzysC/8vB9phJpGgK9pB2aid0+cRKSuQAd1kMhad5K11ihlo1RB97fZo+Dq2AAmd7cnAJuisNMdWas3Fms7WaraBz76MZmc94gV6YTt7e/Zs08/ZRnWwZCmg5vP0zwQoYbYgPxFmKp0xNI5nNO8zfFs7z4GUCxOIESW2exaikV5ZEPG+0KOIcKQzilkAnwf8P/stTj67UwoGnHOVNYZknAwWdJi7OW9fcUb8kDWAFfWPGpYpVi0T37f99pcpSIdXnJBYgBGl7zvXqcjABAA+9TamkCrW9evSwObxhwMbAgciWAAFXWwZYQ8w4jWbQoAts6U+NynYLSbMobbqfsctfzDCMkUwBYTUxJQx5NN03Mt3vOoZzvDAJ9t1s4SRiJwFPc6/4Z2te5nzB8fYGBPvxwes/8+Z7TKO0KAkI+AE08wcVzf2LJ8oSTwWn5Tk5GtzZUsM2hbe+uW1dIj+/BTj1p20rJytmfzlYz8UjCvnQw6lkub4hfkKKYqfbKUSZyEdfoY9LpfAvKRk3zR0qWqZSt1y1QXLVldsmR10RLlBZsUqpbIVdT8gXSiKbzIhmPCKpmzcd/B8FF2ZN1R2w6Oduxwd9Os1bL8cGz3r163IdMkQ7NOJms72bTtZJJ2WMxZr1yxSaVuo0xeawnfJwyDpSMNqYuzghx/OLZ0f2jlVMZOzM3bhRMnZQpJE7JWwbA5Y4UMILdLQmDay4Qb5Cs6n8pDLWGFUtH6/a4VS3kbDLo2bu7anVdfsgsrCw5atdoi4bD+ovar7yifEFBu9Z5GC7rbyC8O3Fy501Uc4Llyz8lZi+WKPiI1RGwSCQLgRbUijGDHCDSNFskZ5H2SSnL/IQBsGuVbG/dtB1mnXte9yLI5Wzp9XtN9/CzNx4WFedU25ELcR9VIUa4Dpqams0x5snCRAGBPpxgekBBxqZCg0c3CD02Y2MyVfJ8fjMeTu2o6SYxMjXryI+o37qljHmYFwK18wbo0RL6DiaN+dSRuhM0b46DO8HzGOs1D1dkAxEhmgkfUF5asNr9kg0lKk7+sUTGZ+10rF3PW77Rs4+5t6xwdKPdnIhgjVG+oZtVU5iOTZ15PeKMxAumSwtNkPNVzyjYPW/abv/eHNsqWbJItWHc4sqtvvyNCBL467EkagelEUsQ+1grSg82DI1tcWBQuAoYCQS/qSHO9nN1gKsRJXisC2NwT1tDi6pKdOXtWZn9IetHAhn0PI5jfA3jJ1BXM7zu3b9vXXn3V3nrjTQd5gwk4EiaRGQt4yLkLhhOZtLOSDZEF7uBxxxYX5sUyhllNjhHlKfgZfsdTTz0lEB4sSsRWTH8PDxVHzp49Y92+6y9Tyz37zNN6PkgV72xuWFk1WNYnIcIUALFSIHqQ0CCHjHrfEXSH7BjPU+5blLHQNBpM72BSyT5gUolcw3N7yGSuzQ8471hWcep5pBw25NrukQZ2WbA79+5pivydd96VHwRANPeDWM9ZipFmuVCSBjbNiu2tLZHWZGKIybO84/AApNYmj0Y72r3SXvjId9tTTz0Z8E6fCpbELrkIkhvZgqHqENnVEfDlefK+yesuX76sewT+JlA5k9F7Y7/MlQrWJfeBSBGaFuxP1f6YPAaPJP8apDGXLonfL69AauIgzUITj+sSPgRpuVCQPwhYHfUtmuJcGz/Pegeoj3rl/BzPKF7n9HWC3vWshIhPykwcwD4GwryjFPVNOERgOAKM0hEBwPYir6+AD6taot9ivDmArdHSMPYRGWQCXlh0GOsErV0lmcmJmC4wsOXmjZZcBwB7ZF0eyjAUSzJnhGHhRUvUgZHBVyYfFrN3+46NArygjtrSvEe6U7q+ANQTF+USPmMiNAtgx/sCqCF27beREKGry32gUPX2NOaNgEHeRYWVwO+J9H4AJZLyCGDzM3EEIo5vcP8YW6ATxx+uOR4k+rcA5tLtYeOwaLnuAqMwwVVUBpMB3FYRJQa6b8As3WFGEEYTe/vmHdtvNqWrKAA76fpNFMYwsNMYbuQL6qzxOlv7OzZOuBkbixO2DoVODFAsRv5E5nscC4iFGws3LlDuCwEx6hPFbmsMnvxMNGyMyaP0eALgDXOoUqva/MKiwHZ+rtE41LNgvSFHMe61BIj+01/6z+3E4pzGWWvFrPVa/rM9WGeA1tqEx/rXkXHNGkOTku5s1MZ2Yzsf++xjzhWTHDFEAENgXwNEDKxxsKePgKSMxQAssU4FKHEgBaOqB5Pm2YN7lrUV12QsdPzn4gjmLH/OAbyoOUbiFeU/IoidmgwsNWhZUoZlbu44ZQMGWZTYjyfxoLhFPysWHWoeUOjTuQxju2RMAvQ0ppbSGuuyfFN5642TArGREfnSy6/ay6+/Y71C3dZ39sV8u3T6hH3w6cft0fOnrJ5PWXLQsSyqe5ifASjJXNIlTFQnkPhPeAbobTmo7WxndLUdwI5yIq2OG5jCIqbrvLy8Ygvzc2J6RwmRWNzMfozrbrZ4OWZhAkw7AHQ8kh8aeWoWOBOc5yxTJ3RtZeAY7iqg0XAsNgvPESYuJlJigBjj3znF2VK5YPl81mNuPquEiD1HnitGdhlN65JY5TI1nOAg3NYhdXTUtBNrJ208nNg3vvEte/edG0quafq0Wh0rFatuJhRkZ4hbAtFDM4DVRQLMgU3siLGh2WrbIeYU/aF91/d+n6UYX86krQkbVE0GnlFChYRATRJpwIU0wDiANIY9aZvAUBNY4YBFdDwXCy+w09yALMr4OANbDUQAbMnxTBS/SMpHFPGhIaS91u/byy+9aJ/9rd+0c8uLVrKJXVhbs5VaVWaZlh7ZaDKQYdni4oLuPSA7h+sUlIySAeE1uPHOmkP368ibaNmitXsTu3r9rn3z6g3b6w4tXZmz8uKKlWEGLS4oHtMwyDIdE5shTNIM3RQFJgHfwx5iL7p+Z5gOmJkSivFAtb0hQxQBbGcRAHr69ARn0bdjYHvC4YB3NHY8Zt7E9T9bvM/Gp1kAO5UvqInHdcqej0YeI3+aunLD5v8/Aey9gz1bOnHSRqFZBXvyCy9+0X75l/9H6f9dfuiS/eCnP2UXzp2xWqVohVxaxV+zeWiL9TkvkIFBZNzXU7MRSSVAbb4eJ7o0CjujN677EXQUFctDs8GnwQKjWlrafh5wBiAhAstXNR+xTGaJsCeCpAhnBgVlMP5lD1LERy0+wgLAHYzrqIFNnOPnOQHUXBoAEgPoJ+yo1WHzfkcAe6qLHVHAUDDydY08AxrC0CR/oAkXQOxo9mjprOQuiA8k+Ic0w0cTGUzBEMPrgNwuAt/sGwwZiQ+wXIhfcTQR3V2Bc7qH6PGR5FYExkl+iT1PgcGIJ0y98dgWF5d87DsY0C0tLti5M2d1/h/u79kXX3pR2sadlo96U1Brogg97WHf0p2G1bJpu3jujJ1aXfKG5rBnlVzG0gnWspuD61kDtCW9ka37BgAVCqm/qQEqkCsUbvEMid8LTn0kaSmaGRQCPv2lM4VGeSpr24cNsVz3213rs+FzOTuiQMhkbPHkGXvk6eesvrKqwpVVoGnHossDcG23bt20+nzd5mpz2qONw0MxggTuYQh5eKj7R6H7pS99SX4nqysralTD2IIpB4BNocg46bvvvKOcbIEGRbWiyYKPvfBhW6tV7Y2vfsm2rr9jhWHfzi3OWS2TsOykbzbsWKEImJOzDAxsmrF59JrHlgVAgyEp+ZAAlgg8cIBlyjYLgCt7wqXLhi4rU8Lg+XgcXmcDoF+If+RaygOYSiAHsZwNUgXLVxetMr9gm/tb1u22rIfXTKdnk97Aep2Btdt9a3bH1rWMJUpV+9Anvs/GFL8w8/NZW9/asGeefMLqxZL2qzRwMT1i7xKXNdngfjc6KIJZfDDs8QI7NoyiBnX01phplGtM+AHg5ngdOXDqRp0uQsB/ua/6jH0bahsHfcLYgIB0T0P6vbZiF4AKOT5j7+S3MpoPZw7NcKadnnriii4aIKbRONDP9CZmrQBgYxj+6MMPSxOdaZNjCREHr2F8JcP+jgB2LHajhIiDYcca2GriRgA67EP5RAQGtgP1YVpW56UD4FFqAKBAGsMz8j6Ow3lTRE2GGf+ZmFcfn7EzDYcZ+Zb47wDEs1MjMieWAXNwr54a3AXSSpDyU0zgXgQwxhmOSfvKV1629Y1NyUNgtk0dRxt9vpSxwrhrk+aWJVp79sErl62W6dn5laQVUhjRMSk9Vj6bSozULCUXgMgxSaZtmCCTzujvOJmX8Zxlq1ZaOGfpwoIVkD0r1m2Yrlg/WdDfQSpvlitq+mNAqoRmfRGy2cSa7YZ04u9utmy32bLt5o7tHGzY5tYda+1s20IyZWfLdXt8+Zyl+iQZeevlS7aZSdvdydi2cikblgqKyfwB3Gw3WzZG0zqdsUqhYMVMxs6fOm3VQt7mKxWbr1asXilrGoBGr3X6ljjqScoEfDiZAWwc2NC8oUOMzgIoMm+QzqpZtnd0aAdHDXvtzdesv3nPruTTduXkqmJhh/MIqSumZmmuZjNhAsdzKRHLAmDrhKChJETw0OE8BrxhT1CHRJJapTYX4ht1JLHda4WpRr+IOMcToJoAl7ycTxyAufCSeBEB6sHAxpgaIiEs4ZMPPWKFCgbtGeU7AKEAeMQdpik4q0T+YNIR75oAYDOp6DngNLEM+U2UCfBmoBNYfK8o75sV7BExxxvigc4zBfsjgO1kRZeR4RmLNW8Tx0wKxb8VwJ56eAUQKwJlasYB5CXGtrNx38ZD8ra+7Wxt6f2ePHXGSrW6lWsLevaRgT0csFcgsDVta/2eHe5u2Ym1VavOzTnjWpKGSDEhbwgQzUSNi8p5bRL9CjzGUEdhZs806r/+7OdsrzNUQ6jVH9iNm7eUU5LzQXQEZCe/293ZdS+QMR49TNm6qStrkHOQGoB7Df7D+4WhyvkbAewY27jpyWzKzp47J7M/AGwmr2jgA6SCySDhARGSmHTj2nV78/XX5WsGiLhxf10ALc84EmeQ+uCe09SORM14z6OZZIx9kQjHmuMv1wuJMEpKRCM/gHiaKjwzWOUAmbwOuGAmB0lqKJzxqSefsK3Ndcm5se5Prq3azs62WOsyFJTMiZswRiWCqPTAa3Dd3KdoKB4xtwimivTZ6yl/4T1BZENCJALYEL/I5QGxOUq8WedNYO1d5cSOtnCugjPs7R3YPprSrZZyUaRb2FGA9jDNJYHbOLLTJ07ZO5pgG2myielBTBzl8yIJlko4r9HX5v2Bqybs8iMP26c+9UldDxIiANjI7AJg8/5yTFhqGqU/VVvgPXLv+Xjjxg3FA8722Hzgucqz4+jQ6uWiJtzjBD6v63LEXneAM8gzTSRZX6PCe8MZy6QVd8QxYPx6+j4dHzSrJV8TnrskQ7K5qdkmn9MoiN8LXhGxPT7GibEH8eQocaN1CIAduxXqy4vJ5SyG2CmDTQWATRJDIgKATZfC5UM8ASDewgimuIqdGxf3BonPaKRY+o4yL/LOOHu4XPSOB8EDzcZGuxv0r+kUu14TB72zsIP5UQCE0Vlsd/oaleSgd2q7s5cUQHHQRn80JMJusoDph5zIFLB1YKnj79rBChJKOKOGtyfRkZUoIDAC9OgLFXJW5mCHfRokTHjQsM847JzN4N0I/nB/ommZuu7oy1UqOtSkSw3zaDiShiQ6QtxXWDJiAYbx5AgOR6q+Fh3PCB3HyVhsCOj+BCGCFQHKkzU0eQGw82JhYwDz2jvXbb/ZlqZioVxxPbRgnNlpd20AK2ViCkz7+3tWQW8NAEBaP4ymOfWf6+YaAH74PLKved8EZDYduk5x8UV9bA4+fi4aCQmMD1IiMZiryRBeg7UWO7DoZKJJWJ9fsPv313VfOWDVlc9nbdLHfbtp8+Wc/bf/9X9pc4WMAOxqMSfHYlhije7AO8ByiwakPv4r5rXY2UgeeAISJUR8DQV/nAgCiXntrtGTYU/dVzQAXROdZg2axq7tLDCE5IQDcEZjLAaIBwHsWMTENRAT7cjGiYxM/z5PuNwExwOPRBXC9THKxZrBxCLZb1HahRFy1+yLCT5xQKL+Ar9jAsL+dmYMwCJg9pD9Bpgqh1yKor4SQMDifLFqh62epQtVaw8T1rW03d7csc+/9CW7s3dkdw970vDEaOZod8tW5kr2kQ8+Y8++7yGrF9PWb+xZAZPB8UDsilG3o/sKWEazZZRhrNfX33TEW5rN3qwBQOa5InegUdrA8iOQAnLAxJeYi89zTovFCDLEZMKLkiDPIr1vpCpSJglwmZkE9qKYi7CtHcDWGF4AsFnzSuAio4yXHE5UqMTYRmIbTQQBsKMmV2RmI3syV6sKsMb8M51JWHWuogMKxh2Hdy5Pd7YrlhQdfLqm83MLtrezb1975RsCriulqh0124Z+m+QwCH5ijJJE0X0dag/z3hj1E5OdUWmYZp2uNTtda/T6tj8a20c/+UmB1pbNWBuNaLSv+7BOx1aG7RcGlnWuBAY275MkekzCqOaHg9gaqQ4ANYspyutEnewoIeIAdtLyga0yADAgyQ4C8ERwoKaDzU375//sn9mocWBr1YpdPLlmq3NVm0fuIDG2SQrT2I6YK2j8c100AtQl5pkLCIh6+IG9wjNlpEr3qeuTGOOk5EPevb1ht7f2bZDKWX5uwZZPn7HawoLNw/JAVkFGiw70qoFaKot5RNyLI2di50uL3ge946qMo8rEEK1PSc5zNjijLmrdiwntZZufaU6cmWFgg/85gK1G63TVHzPJIiNH1xIYOOp4k8wrkXM5FUx/BZJwJsbXZZoHcxKZPHP2xPfgzbYIPrhhUBDDDiCET5A8YFbm0XLmW8O4ucxbnV0HIFosVVRIbm3t2P/yK79in/2DP7CD/QN77gPP2g//0KftI9/9vNzgidEUnWjtZzQRQxcToLlvI4pD4iJgc3JivXbLNa7De3dzXxTqfdImTROQAi2CIFEjkzxnghFrVqxugHFyJ1eWdv1Ml+YhZwmSIhRpMwAPd2dIY06j/4DsxDkMdBmtxMPBAWvirJvdEvfcuBYQtNHsaG99JwY20xRBxXXKJFQsm5EOYk+h1St/AZ49ZzH3fDyxdn+kSSVyMJjgsL55guDhxIjFpRUrwtYl32CCg3UitIHieGgUlN6oY0za32uMxXxkhJPElrOdJhBGdYfNI41qpnE6F3kgJwf7+VpNI6gnV1dt8/59+8uXXrTN9fvWah5pauXChfOWK+Ts9p07du/eXRt32lYej6yYGNtD58/ZuVNrNuq11EwtQqzg3JEETGB7BACbhah7MCJPc4mQaE7qYBnNCd83mNZwhqqpG4rwuN14fp3g78IJzRgz+Ue3T5yFNTyxDs3ZRNL2GU+naVbI20G7beX6vD3xgefs9EOPWmc0tlqtarl8TgUsbJ5qtSbCBnkj1xObAwQdznIZ7pCvYwiWz6ugdG8M97k4PDiQkSOF560bt+wWJkWJpF17912tPxrWTFUis/LCc8/aY+fP2Nde/DPbu33d6hmzMws1K9jQqgUK9K7l8mnLFXOWKeZkBI7JJrkoQB1nMU0JFcoRaBQj6rhg4gzTCGtgMHON3P8e2vLsvcDU1rNQPMKDZKQJQcgYmJe1B2YHnbG1BgnL1xZtbmnZ9luHArD7rbaNu30bdwfWBbxu9azZG1lzlDQrlO357/+kGdrjmCyXCnZvY10a2OVsVrkW61b1BdOamgJyE0oKzVhXReZziGbaT078CADrDJAVY+4sYz/mfjEmE1cjAcTZ50ECSOUNMixoaHtB7flkAIelte65ngzN0hBFOlavz9v2zq50xnUWB9KDiufBwNZWV6zTbIokhEYn5xZrj6Id8JqmOQD26VMn1UAAwEazN4LX/A43vfamqTxZ+oAExxrY0wsN+au8W6KHRrhmyVKFiRfiQDRhh9Ea67PINudMnQW0Bf6HG8L3wpb7mwDsmIfMnoF6djJx9TP4PQC2+s1+FkqSSY0yn3Z08NNHwGO9zVohrpJ/8RqAjmhg31/fUAMB6Qv2GBMh1WzCiomBpbuH1tq+JxPHE7WEXblYtFRv09LjtuVTSAb6+Yz8EFOjCST3mMyZZG2QLlmitGC56pKVaguWKsxbtozkQdkmyZwNLGf9RMFGmZLMTi1f1iQZLZTmaGC7R4e2vrtp97c3bGdvyxrdvrVHGdtn0jYxsHIlZ4WMWW48tFOFkp2vLdr8KGOpDjEnZb1U1jZHI7s76NtBNmXJUsHW79y0ciFv1XLJauWSrS4s2unVFVuq17S3isQY7qmIa5BB3ABcsmu9sZ0uL9mo17fWsGW9RN+G6ZEN/5qw1E9MjJXFGbh7eGR372/azv6BvfXOu/LVarSO7HylaJ8+d8KeO3NSYDWAaJWG1Hii9cy0ihuGhgZ9ICD5gLbvneYR4CB1Rl9TDIDY/AEcQ0YLnV3iOjW3ppGCz0SURVKDe8aYVbJukbgQcYcEZn9ta+zvmTSx8XYa9K3d61llcdWq9XkrlksCsKn5qWvJrcjTJV9Cfo9honKEMKkSGNhuQu3NLq9LjgFs/p+9La3sgD9Ic14emU7iYnpSkzNRPkSB5tjcXpO+8kYZW7/rUxq8Z0lO5go2yRRlFB3r1plUNIQCr+1iw/VYV7dno15XUjB3b15Xrka+dO/uHcW9sxcuWaFctXS+LFNr3r/kI4QNoX/dkvFjY2/HTqwxwVUV3iQHFJrH6ax0tNk/1I7SYA+ktdiUZm+Tu5DRdSYp+/3Pfd7u7TSsWF/U2X1vY0MSq8iHFjJpO9zDuHEokh3eEpxTg54bOIvcEtixEaDlc2rGBxnY3A/Vu6gM5DL2sU983C5euuQYTCZj8wvztrG5qbOb+8bv3tzYkAQYciJ4myEhksvlrXWEh9ih8CnAxojP8HNR2sEne/GbaE/Ja06iTElCZNDraQKONXHx4kWBuTBu+ZmPfexjdvXq1VDbZGx3Z0eSsVFSYmtrw86fP2erK8t28/o1u3Prpp06saY8bv3+PVtZWda0V3xtGLxcY5TDgEmO0Xac7o9sa/KbqAoQ8y6uh6/HZgAyO2Bd+KnA9Iaswr/zjMBHHAjOC8AGl3FJLifrst8hj1Tn6pqWQb7li1/8on4XZzoSKrXanKRguC+VYlmgNgQAJuDASLjmCNSCr/EanGcckORiNDlqczX7e3//7+leky+XykWpDIAV8jPbmzs6g3hesenA2ce5x/WjxU1tzfdCkOL7uPe8NsA1DGxqIoH1OrtGmqxXPj4YqGZFPx3cgj+SbyE3CEQdETYDZkS8kE9U14l67DeeAR9ponBNwjZzOREnuK65OffG457Fr0UiK9cZCbGxucM1ROxL0xCPPf601+ihaBSgSNcX0DndnpggAAAgAElEQVSNUSNJI19ztUoJesOigU6OISOHcEDjI2IuFjcAQ5B30IE/M36jglba2qYEV2YIwfAM7WtkQzAHosMImweAkdeIIDY/L8ADbafAUHJtPmc++fi1M6YjM5hERexSjZx5mHQzvgDWh4I+jlR7guLBmD9xHDGOf3HzCrAf0wD+Ez0IdYBa7dApS4qx6iD+t/vjLDnpi+dyCjy6b4wzJFNKDvcPMSfkofsC9eTI77fGLgBb6Cb2e7oX6CBx3SwgDsJSoSTRfqYE9TWAPMAOFmEua9sHDbtxf1tdUF4f93oS78OjpjT9eEYcyqwDJbPaJBVfaHJGdbCO9yjn3+Cky73hXhBkooQLwZFrYyGzMJWMU4CEsYG4MBUoQiLPQmejxdGPmPhNE8rRyBYX6razu2f7jaZAZg5zulRoXMG+Hncadma5bv/0l37RlmpFS4561mk2pCms5kqxrFFo57xyeKFPDtvTWdfymMH4LuhgOVMbjmHoUAf5GZIsDlHG/Ub9juRLMMlDg04hL4yZ+7ry/cHHKJUSGSKz3fgIok4Bz7CM4n6Lk1UCgh4YQyUIe2cza71uW+AMhFO64XTwSSb42qDTctmTsNYF1EhX2BNuQBMOWPYXW0GGRRQu7Y5ADjrQHF5IGWBsJIlnWEAEscHIOu2B5YtzYnc0hkk7GCXst//oc/a1d65bob5k63tH9hM/+VP2/qefsqP9Xbvx7lu2fuu6zRWz9tQjl6yeT1ui17I0RTDskkHXRpgtoY+FhiijkSRdkhNnxArdXUY7mdZwgzfXx3Qmgj4PsUQNLtab4kaQUAr3UuM8YrCi+xRG4mYN8gDOONQBykP1yDMlwQO8VZC1hMZrfe1gAObaeWItBGBS40DEMTH13DwQdgKxdaphjtZqBkkG7wxL2imbt3wxZ5WFkpWqJWnFVmo1q1SrYuABbHa7bbt545qYiPPVOasUyra9vmN/9cWvWCHDaFTO+oq9Dpzx2rwOIDPLgXvAewHAJlFlKgZQqtnuatTziBidL9oL3/t9MlgD3KI4IL7wcxTvAG3SWFNj0Efw4mEkDWziSGQ2hKTawWE37YqM7GmROaMVyMmUJ9nkmeUy1ui0LFcuaK/tb2/Z6aVF+63/9V/aV//881ZLJu3Zxx61M6vLVq+WxL4WWB8mQNSlRyYLFjt+D8h90LQN8VuAlSZhTKN/PEeNbdEoS2WsM0qIsfTW7Q174/ptKy8sy5189eRJm5ufE0NBclVhVNS74d4cZR8RFxklJCbGYiGeRe+VD/GzM8qLsJT8rPWGsxs5OmjNvlZTKRQXEcjmfI/fz2i3w8ERFA6lREC13eDEmTeOKfi4a5SaUHNIwGuYKpkxj/SGnQPkbnYVgOkAY4sdBJjp80XOcvKyZQp0+9X4EC/7TQrbAbzgX8ADkMzSPUmlxNS4d/eevfTii/aFP/8L+8bXv64xtYcuXrJf/IX/TExTkngKD+TLMgnyha5AZkl82Mi6rQObSGoqrc89PsIwNp2VA1SSkxnF00n30HUYA7Av5leQHOG+MSorQ0b8KjQS75IlMpEM49jeQOdrIX8JsYefZ/yZdSaQHiCu1w/yDyNrHLWsUKqqiS8mtgBub97BHVbBrLHliQyxo05w7Blwl0ng412POZG0uYOEiDfgXJYngraSc5MxbsoagHYhrkXQG2BS016jsWLF8tpJK8/NW59rY+yWYhpdZ8Zi04D/PmkgYkAo4LmH5JMqWIOskFZG0O+m0cU1UZDDfOE8P3v6tD395ON2984t+/3f/V3b3FhX8Xju7Fn71Cd/QM/os3/0R3bq9Bm7deu2NXd3rIS0QathZ06u2tmTa5YY9yyXnFg5nxZLi+clPXKeRRrJrLxPo+CaDguMZqqSepfHc7Y1hpuumc4fgKhSEU1b2DaciW2dT8QRzlMMdY+O2nqG2XzJBmOzZndgiWzBNvcPrYdJLAQRiuhC3hZPnLBHHn/czl6+LHYkOp3RNDsyqSi89vbxPCi5riFnRmDlQCbg9Uvlko+8ijTgRQZrDYYQOd6lCxclj8Hnu9u71jhw9jbMrbXVVes3WzaXz9ozj162ROfQ7l79phXHbVstZy037lk2MZL0lSQC0ynLlYtqQuQw1WX5kC+Wyjobp+yg0AyYbdDHf4tSf5EZRmwZjTHV9bggg81wz5m+oUGHKSONFe5tulCx9iChRnqzN7bLj1+xrf09scLajSNGDGwyJC9FP35gWwdHttVs226na//RP/gHNre6ZgNJVaVk2ojO5XKQnWJfMirLeS+jUsg0YVoySsRJnu090daXSMzzxMycMSyjUBebLUwj8VHAbRzpj2aB4XcqjnjLNZydmLyi0e9/JBX0wCQJk1Aes45NXKM+Pb+IZ0/i12237czpU5IFQFIQGRHAOgAe1pnYlb2unVg7YU88/phITuv37trezo5iH/E1Tj/4hNHQm4aYqEfgPlynzoBAQIqj4/IgCGdIPK1iIzU+c89d39uEnWUu6vtDEymyGTkvpgj/TOM0/k6+fxawjvc/1iBiiz/AzBbZZqobeyyBoAb0VAc7nKU6v2F7ZlXnfeu1N+zm7Vtu0s0EcS5jJerMlFlm1LNK2uz+9bftzOqiXXloxU4vdG212LbldNPyqOWnstYaJK0xytskV1YjM1OsWaayZFZetm5+ySaFuuVKNcsWISylrT9J2pCpnUzBOsmcHY6S1hgnrZ3I2LX7W7Z91Jbe/kGrY00MfIcjAShz9brtHxy4yXghayma6f2OoSJcSSSsNDYrjCaWpYbvB/8p3iu6yRiGJxL20EOX1XDjdxRLyHFy2g9EqqGWohFO/qPcgTODc4U1nM5YIVuyZB9pzoS1RkjatW37r/2O7uxu2dt379id7U3b3DtQ8zSD9ivTMwGvZZ/Njzr2oXrK3n9qSbIknYNDq2XzNmI0H+NcGRc72Y3jTqSAyYCusv7S2ORs4rkR12PMmuYskgPIWjYHqQSpuKQaaZI/pOkbZPC0H2ZkV4WVsOclxQGglFYduYHHwO2b1jw6VKNCJp/LK7a0vKLff+3Gdf3/wvKypp7ULE7BvnaPMTWyAWmR94vG6BCBp/KT3gWLeI0aNHFUPzbFZuKTGtVkmuTg030Xmv1KJpiWgdGZEKmr3+Xccx8ocCUmn5GoIZfyLe/NgljvEivxWVDOPKMzD84jKaRh3+qlnO1vrkuTn1giMC2Juf2CLa6etAYsfRlYppxFSmy0ifW7LescHdr9OzdteWnB6gsLWh+A1elcQX8BsiGw8fCVmYT4G+M1kZbpTRrpzd7Q/vhP/8L+7ItftVxlzlZPn7Obt+/ZBtMUubyaNOTau9tbNugi8eq1IKD43v6By57U68oRwEeQ/kJORLEkSDvEyeeobEDdlivm7X2Pv09n0ZNPPqm4cQ/SUiAT0phmLQEor9+/b2+88YafBcLJyEWpotyHRV8L5MzYGJ0lJZIfRJyH7+U6kbRkEgv2NySqU2fP2PbOjrVotAQJDbAfamzyjqWFRdvZ3rbFhQWxq/EwW1tbtY31+zo/8As7c/qkWPHgWgvzdTXXOTu5j+T+io3knocHVq/VrFxCV7ypv4C4kcUbJSeosclxYtM+NgqQ+6nV5/R1mgTkPgCuYFycZ1xvtVazBrlBOFOFeWSz2ruNVlvxk+lufoffH35XU8+O9z8/vxA0rpHn2pMkG/8OW52pX+GFwf9N3k8ysD7eC9SiP/ADnxLI74S1tPWRo6XkzblMENcXzStjs0E1YWCcIy2Ex0kkvvK9WlOc7YOeiEZotbM3aYyxb2ko8swK+YLtbG9J4UAypWjEO3CqBh+TWNSSAOQCxjtei0U2dVSXcNKN+92wxljvPCthJkFuJv5cPJt5nrFxFYmrOvtDDqSpJQHYCpR+0wSaoNMpADvtgEZgdwW+VGBPw4hgcx9rPsbuDU9AwRmEPILZ0rPzsRX+evA2yyVd5F96sST3JJu9oeREopA+HS6Crg4K6Sh6seoaeXQKggFd7HwHhjcFAjeKbm38WWlUUixNNb8j2O7JpbPFIqPKx9EECISi32fUXPqigFRFaiLTHzYpr8Xi8C5F+j1aLtMscibBUlkup/icj+zR4dO4vifI+4cNHShKiIMOt4J8oO1TWDMSrbF3mEhscGlmwvjlGeZt0icJyLjTLAUy97xctFQua7c3tuza3W0dIBGwQVvyiM4HHZcw/srCZdGwQRkpYHPz+7lGFg+LNC7K+Hy5HwQ5Ni2dH34Hi5rPCdJ8jd+5v7c3HV+JCXsM0PEZx5EPAiS/n8/5Q/cPoFoBqNOX8VEmXxSAbaOBDduHlh527Mrls/ZLv/CPrJTF9A1n1ZaKKmkYFcrOicPsDxACsDqYXkgPWwaOYUR15gDzLjlgqGth6Ygbe3Iz6Dat22rYsNdWtzyO0ItRGoHw0OkG5IkcyHgwfru1Eg/4CHR7Au2pfASwpZMuQIz9NJRUSbGQs0GvbRMSCQB2RAd6HY2OummYG5SKDRMCmJuWetIgxjh0OgCNIV3ZtjUOvONJHrm0tCwZm1EC4ykMJDzRg81AMZicZCybr1qjb7bdHtmNvSP7jT/8E9sdjOxoaPb8Rz9hn/nMz9nTTz0pk5Kjw33rHh3arXffsvs33rXe4Z4tlwtWyyYt1W9betC1EtXpoGfNTsfaiZSY2E6i5FBmvwJOovUUGlyAN8JcUlr/7AOZ8QFGhmJJfSpJXLgmuQLBZKKxRm9eYdCZ9NFkgW0Ui2aNXk/rR7JAAexkjDgar4qJHOC4OHYUGVcCkGg+kaRLA9VBQFibkjKSmYszW2Gg0RnVWmL0jPGhQtbqy3NWmivbXH1BY3ClSlUGWakMzKWBHexvK2na2diyQiZn4+7EXv3K161IcTOa2CgJoO6Jn95n8ACIxSFj0RiZIkUAM7BF5xh5IQ5qEvFS1b7r45+QJBFpuTS/kyk5xNPkErszNBbE5Eg4k06FOb4ABLFwHkzZ1yG2axohuJ7HpHaa3PIzMMWQKUHnM5Wwvo1sMB4oqZr0OnbvnXfs937tX9keUhIn1+zZx95nJ1cWbb5etTGDpv2elXKMSPmYJNdLY0+AFOcfjUUMHEPzDrZYLJJpkvbVJc9YpljRWh5kCvb6jXt2d+/QyvPLli+VZLIJO3Ku5p1m1yB209gIYHPGCMBeXFTz1QHsIFkxGwwCKzFKViDR4gA2Z+2DALabyur2BjYbH/U1AeD+FxAhAthTpl4Arz0bCKy+mTNTsSeom8CeJF6wdpF04SzndTB8JnfQyK2AhzDeHSYdBEJLw96Llyh5Mo2Vs6gC1xDGOKcgdihph/2O3geTCYAm21ubtrW5YVvrG7a5vmG//du/LU1fktonrjxpP/qjP26PX3lCOoSMXJcLCelYxgZkBq0bAO1O00ZMp0w8fjuIn1TCynkpiYfxyCo51ygV4BsNrANDJgLSsMcY+VXBG0yw+VxGvwJxvIGm+DUddY/Gii7JpK9LKsnPXq6HCYpKbUETa/0+TGpAvKSzumXIKG65ilbA5FkAOzYgpOUcikO9x+CVJpNZaXTT2HLWiSIfcU85iD8TeBliZQcQTGav0gokf6OYzKjBky2UrFids3S+KBMpxeOEWafXUsx7EFyKhZvnjD6JEXNNFbTklsmUXbj4sD6eP3fG5moVu3Xzur3+2jdtY2NdZxuF0A//8A+LRQzQ/Vd/9WWbq8GaKdpXXnzROlv3rZQ0u3T+tJ1cWdJIeD6dsHqlqDMTgoDMpxTXYEm7oU8E873Ac/YUz5HmX7GAaVRiqqNK8r61saWiBULC0uKSgOtttG6RwUswrgn7C4ZPWkbHO4dNa/VH1k+kBF4fsgZyWTt96ZI99vRTtsQ0G6PJ9XnlfuRgFBDkWawV8kk+l7kvutkwhsIYMs9za3Pbbt2+Jf1Mii0xkEbO7ud3oZv58le+aucxXVpcFhHi9s3bAt2vv3tNk32Xz5614eGhPfXwBcsNW7Z35x0rT9q2UEhaboI+I8bay5bKsl+SAtqL1apiqlosmbSVK1Xd19igfDDOkxPGgiYW3lOZB2TZ0hH1DN4lIa+Soa20+DPW6/bUSJkks7bb6NruUce2D1p24eFHLJnL2cFhw/rtrrR6e+2+phh4BrtHLYHXO+22/d2f/zlbOHnS+mGG4qjtY9GnT5zU6Y7mOEUeDCrXmFXUCMymEOGCvEWUxCBoxCLbAWYHbzjzRNgJcUR5YZzaihMeAfBSLGBaIsjUSFLjmNngIEnQFp/9nd5I90kxRV/2umTDaMwwCeE1FQwsyEzkIJcvXfTx6jEygC3VGTS0ZbTOVF+vLyDlyuOPiTG7fu+emH8CsKWB7bmms7fGgQ3pZrmzoPx7JEQ0ueuTt95BnZmTiybboXadBZJjky6uH8WwAAbFBghf+3YA9jGYFidvIjv1vUa9+j0zDYW4duPr8Ezi686+ZizARbpwmFLNQO77N157Tew9pmkB/mBuVgpZK6YSlhkPrZQ2212/J1D72fedsoXcrl2YH9iJ9JFlx10bJHLWtJK1csuWKC1KQoHpx2R50SblFesUVmyYq2nyzjI5a/QGdtDpSAZkr91Vw2Yd08VWxxqDsfVooLKTAEIBAnlsmAvnClYrly3NWDvkBDyo2i1LDrpWTietXsDANWndw32r5LNWLRQ1qTxXrQq4ma/XBY4gUelyKgPrD3thomwiuUXiFgAP9bAYtPmC9ZJMo7RtjxH4zsC2Nw5tV0SsuwKsD/pdG2XTipUolwB2YyJM3E0DmKomSVg2lbF569pK+559/Molu7R2wrKDkaVgbmay02Zxtlh0X5VA/qHGSwy7lhz1Fe/dCA4Joeg54zrz7tmVcHZnoSiWJvdP8lBqCjuT0XMzbzrNrt/oZSJQljxBOvI9TYQBYB81DjQFsbCwaItLy3qP12/ctDnkAmiqSd6D45d81gFsPgdo5xlqWgESInIsYQJ1+vpBrulY7ztOqMYM0fcv5zgSrj7NPjvH5/mc8j55kZH+9MQiF6Atvy5M1zOSqhknncQQp95FGFL85rcEWczQ6Jvm4kiyDfsiNB3tbQvARj9ZtWs6bXMLS1ZfWrVEpnAMYDN9jnwfpJV+VySzOzfflRcSrPUosYLcCvdNhDZ1WqN8qE/tK09Ss3Bs+RISiMiuju2lL71sf/ynX7B8xRtEd9e37PCoJSk0ET5VtnZdTg7jU9WO3pSPeFEk64GPYLCMOSLmh3yv5AXN1Fzmj8DV1pE9/ezT9kM/9EM63wFdwV74OYBLMBP2F2c8ceVrX/uarp+8oFysWL87slzG5SaoT6LvGhrOMe+M3mzU/DGm8W8QNJEKBIdBjpWcDNJPfzRQg6tcLYttTQP9pZdeFJOa8/jE2poa5vfu3LVTJ08JyD5z6pTduH7Nzp4+KdBacpnUYzQ6mE4JXhKcUZLAlFzuWLK5Ea+LcTfmCdyP2ICM95X1w73mdwKMQ/jifcXvjSAr95CGQiRbkhfxM9w3focmBcETUlnb2t1zoJUm0XCk+4yhapxiQpaL58AfMDDiw+FhQ1NxgMeOLULYot71hCbW39z773r+w/bEE4/bkMaZ5EV6lkUKUU05DB85i12FQXhoaDrFswfmN+cy64efiTrZTFP1Wi3VahAaWd1IRMOoJ4d1/MjNHznrySmlciDpPF4/p3Od2MfvZg25FFYiSMQ4SM3nsYlAHcZ18Yf/5998ksHNJXkO/InPJ95v5Suhmcx7jM/6PQC2CgPYzQHA5qOYzKFAdlkCiuCkDhdJf4TgF5MtJSZif7ngfAR7ZWoQROhnAWxUuTgIGO0HwIblB4CN1moc/fACCc2ZYFYSAGZ+D5sOADuO9wuMIDGEBUzwJliNvaCSXs4DALZYEZEBMu3zOivIdYMdzBNrMBiG+e9PytWYERacPKNUSVxIfL/kQ2aMuCIWEYFKMXakXZNTd0lsNzbFBP3KppjQYphLcsLBBz1ckjkxsNEadYkWGNgU99HwksOaQ5pZXsYoWeTo1nIYV+bnbJJJ2Ts379iNezuWKZTF2nRTQvSve0rI5WwOCBF0p3GyVTAbjXR/GRWhK8n4En9ikPDRAAeoCcIEiLiw+XkWewS3YfKkU2ltbAIK9y2ytmNRw9dZV3THIoDN5yW0HtN0pZA3mNhBs60EgY4+TYVRp2HJQdM+/uEP2D/86Z+yJCxepogG6HBxcCQ0wg8DOyj5qHMddbBgYcujOQDYMr6BnRq09tRcCGx/jbmN+jKBkqN9FwCkG7TQ5cjhPzfD5lYiqwaJN3SmTKMZJkgMQrPAdfz/WHgocRYwHhNsH0nX+Fbofts4lF44k/fcOZuuOAB3BLA5/MUWDKAWCQTNCgpsNxyZWAeN+pYHc77W74+sWCrYyAD0ADtdtmDYQ0ICMLZsg3FaAPbNrUP705e/Yd+4cds2Oz2rLK3af/Xf/Hd27vxFy+Vgo3U1RphnpPVw3wbthu2v37VbV9+w3Xu3rZZJWb2QtQRj/gTxdMYO6dLJQARJBGe1M5rlmlmM3FSCNrabHPkYvMsf8P3sP08gw/gciXowlGKNwDjzSQeXKRIbUzrnDoInAfAI6JFlPR5bF9ZXMJn0kUFnrKpADEwnbRgdhDD44AU4OwqgXMzgYFiJ0RxxVzIwMg3iGWGMwlpMWGWhYhUkMRaWNM7EFAXJBOaOuRy6fg0xsL/6pS9b96ht9fK8XX/7phkjnb2+NEmBujSOLFDTJ080/orEgYyoiC0pxeU2ZjX9oXUxxhyMbFKp2Qc/+j0OSsgUgzFPDHkHYjS7HnVsADnrWBMaTHWQlMj/IAAYUT5kpjn5IIDtt83la2CnJqXflrcBgEgubQ2mK0pFm/y1odRv/+qv2mt/+UWby6TtQ088bo9dumiL9YotLMxZb9DRKB+jXZFVLAAbtgoa3QE8j6/FswHAVnLAYarzaSgJoMrCkjX6ExukC/b1t2/aIJ23Yn1Bz4JmQgVjlZJrt7lRx7cHsBmHcyM7T+b1XuOh4WlNYMeEEU4yX2KS7p/vu8jAFoAT9JZ9bNt1CPW16b85mO3spuMCSr82mPeItRfA6mjm42xs3zMOYDsI4ek+TVmSYp5x0DcOpmHe+/XCjtjLR01MxPcWGugPMrD1+v4O3sPCDl01l2VJp6yxvyvjMEY1aTaRv7z88sv2m7/5W5KYYpT3qaeftf/4p3/WTp4+bdsbd21lDhmErq7bNbCRRyC/AdzwpE4xUcw9b2zz0ZtlA4E7Pgbs92yWHSBtQxlbHhtFuqEjg6rOxib5iyPnagyExqTYMCMHSMgjdM+Ia0giheYaRqoyD+254aHLX3mRLGkRiPFTANtJAlGzMgLYGo1VcyCyPnwyLcoxEeOUc4TRZ96QgC9+P3GPEdoIYCP3JqIBZ0HUrU5bC3b4JGnlubqY2BSHKgyTCWt3WjobIwAXCwxe85gR5Pvd15wD6iS/rL1Tp8/p2k6fPqVz/+tff8Vef+015Wowgx599GEVRL/xf/y6nTl1WtrOn/mZn7VHHnnEfvl/+O9t1Ni3h8+fto++8Lw9dOGsTYYdSyD5lRhbq3FgJ1aX9YxgW7utgzOyaArITBzJsmpVwDVj5+xDGDzEUgCGWrUmiSjeCyA2JqPr6xvWhxGcTFv7qOnMe/PGQ0Msx4GY/s3+yBpoPUOWqM/bmYcu25nLl21+dcVyJUwIs5YvV3QfItuGPNTXixcBcYqNe0ZRxtdo3pBT8dyJ1xgGxbFNil5Gfi9dumQf/56P2ctf/ardvX1Xhefm+qbyvm6rbQd7+1aBNDEc2KNnTlglNbTBwYZVEl2rZcZWSAytXMjYXH1OADZNZoD2Yq2qz3mSxFsaCaxBb8h7XIn5OOcEX4+fxyZHJMoA7mCiq3xoEnxJYBYSD2WAxh7lvCT/h9xQsoP20A5aPds5bNv5y49YplQUk3iIZ0ara0cHTetgOjcY22GnZ+uHDdtuteynfu4ztnrunMA8mi/tnmtGX7546T0AdrvT8UkrD28eGyPJIBonzkxgxbxY6z2yo5kuYC8FeYtAb5zen1jMxVgan3XcL2qyBrKFyB9xoinoV8bv1/dJazw0U0MTznVFfdLLcw2wor6dxfh4NLTm4YHGmCHFYMQmHXUxLHsqlJ+48rjkWzbX1+3unTtTADv6H0WZD0AcTaSoqReYzFN2+TFwpef7bQBsJ/O4JMgUAI+HZphIjIBLLJQj01AAmcgZbsIY8wqdsiHmTRsBs6zuCF6F9aopxfdIbL0X5J79ffE1pzUhbL6kAwLUbrMANrUOZxBn21wpbxVqvHFfQHa/2dCE2QefOGdLmV1732raThUwIO3ZIFOxQXnNOtUzNqmsWLG2YL1E1lqTjB1ZwXbHRTtkCqE3sKNR0q7tHNnBYCzpNyTYkGIbEI+pJfAZECMWwgT1ZNKS1AbjkQzWFoplSxx2xVouF3Jq/JXI0Ut5yTQiw1QuZK1SyluZeBXljKRbPrEkzx9JPXJpPUZiK40oclJiRNqWlk/Y1v6h3dnetfuH+3abKc2tDbu5vWG7jSPLouXNFBh7jYWaTVtmxiNB5wQ1Hc8Yf4jB2AqpjNXKFVvMmT06n7RHV+csPxpZjTy81bLlWk3sROqANsbKQZZOpt1UhJg8I11ELaXxfWcEI9uHTwBf8/WUlLwlDGwauLCxZQAsUodryXpT5zh3OE73PFdj2kEA8GggCZG7t27a9taG1gbECOI+rGskMO7dX7eFlVWbW1gIoKtLyMivJYXUp9erTlKGqJUOJoXHkyvx9X1SJEj1hAZT/LfZJjs5ledy/n59vUPwCfmqZ20impFPUXO6xCoAdtYm2ZKN9byPJyd8ytRfTUzr0PSKX4vnAEAwkwmQDdqtI+t2WpJ+4Jyp1hesUl+0/SNk1HLezKexC3jOc8bovtu0jbs3bb4+J7No1hEa4TC2uW+cydw3vh7ru5iXKI6Q8w3jon0AACAASURBVKLhTCzJFOytazft9/7w39nc4qqk1Zqdgd2+e1+gMsSUUtF95MjHqcGZDNza3VUTl7MEDCSaOXKGu4fR0RR0JM4K9yiVVEO1u23JhYDdYJbI1z70oQ8JhOb6yHG+/OUvix0bZcLwuUCalvO+mC9a56ht5WJZ9xoTxojN8P8PP/zwlEUdGbS8RlQV0FnQaNjy8pLiPgbSR+2mS3sN3LCTJi+5EdfEuQyIDXP64oUL9to3v+Us5bm6s7hXV6aTmACnksQNOTeTbq4dD2HTiRXEJBjYTAnFyRquk30llnYyqfsXlRhYSzyL6LtA/ra4tCTQlDUVZX6jjC04FH9pIERsi5/n/7lPWzu78lCDic3nS4vL8mzh+wGwvb5J2dWrb+taoqQHr8WZCwmAOs39AENDKwD1ntP4wXTp8kP2qU99v6b65K8xHlomm9K1cXbERkPMlyKQHPNkcjqAZP5yrvC7JXmGQfjhoUh5TEgxLUqcaaNFHbylyKMd0/U6QfUgE+G5vHBL9jJ19DRuhDxdsn/hOXD/uUZpauPVFfStY3OZ+xFZ8fE58v2s91mwmn+L6y+e54nHrzwT239aTC4RQvHpQt6UNlEyRKVbGPMENJVulNh7nmyJGRGSMHUDSFpDIhXF72eTBaQ3ilmSNcAAgB8HrmH6MWoDA5vuJQA2gXcWhI56oOi+arQ7MCpnAWzYIlwHiz8ysCODKDKwAbkFTAbzF9fgDHwjpwro2bhkCkxJT7T4HAC7lHEgO2ozxYQ73uAI6D+YDAmcnWFgA8LIpVia1yMB2I0mjJqSs39sokWlAIopIGd1JqWim43OWIPGWsPIPgUHTw8Qm0KJLgojE5N00gpoHSUmdvXGbbu/3RCDUGCTjJoofH08lkVEgsuzBZCW9iFMI7pggN3DoaRGYG/z/mKHJy7c2NRwwX7vxvA7uRYWYhx3iI6pBAfuW7yXsdvK90ZgIBY6XuAP5ShMUGM8mUKZRAjjIdg/2cnAeo1t+9FPfsJ+/NP/gQBRRvIAm2VAQAMEE4OJj6XHA8sB7KxkRFiX/BsgbmRY6GPYsbyfyMxFOqTfaUqWYzxwo40wEDL17WPkPupoazRJjMt/H8COia+SnBlTmvck6mEyIYJsANj6M9UKJJFwE7EE7HA6+YDsSIgw0ilHaF/rkqeR1pt/jAxsbQFG0zFGRJ++1bFO2zWOAI3rc/OWL+RsOGEPDyyddTAWk6XJGLQ3a43WwCa5ir1y9Yb9xmc/Z/nlNXvtxi37yZ/5efvZf/if2lEb9+6OdPb5i8QLDYjTq8u2c++OkpTDzfv2zre+Ybv371qR8TmSu3bL6miuw/rreYCUs3IcxZVuq7OgxEwKTCQSD2fDu46yHxZRG44k2hlJMa7p+9BuVowImngBtEJL3pmXfuDoYEBfNBivqmMZ2KsRwI6gI0WmTFJcVC9AdC77cAyYw/4+lnyI0jDS+YTdkM8oeV1YWrL6PIybmnTq6/NzVpsry5COQ+nlL3/F3nr9Tavkq9Zt9u1gD+1vCpSBCgu9v8DijQCiEkXpPePKnRRQ1uoNxMLGbBdwJbu4ZO9//gUxiLhvyAcQM3j/jG1G0McbhS7xEgFsus1IiCQCyzo2cNy00RP892hix1MyjlgCjsvxnUkJzXjKZb6Qyditq1ftf//nv2LD/X07vTBvzz/7lJ0/ecLmqkWbX6hZf9RzPb4wXcC1A8IDYMMMVOMovF7c74pnQU6HdcY6Ypx8fuWEAGwsR19565rNrZ60bLlmpaBLDrCGXwT31QHEvxnAnmVgz8YZv5QHAWwvGvzsCmOWkv9xGTBuSSaeMwHAZq9HADv+TGS+OHAdiW7+iTQPpyWE1OKnyYqgaHTog86nJEqIohOYkZyP3wHAdlTGm9zxPoc98B4AO0hkRwZw1KALgiTKU9CXpnjZ29qwbZi3eEIk6XH1lCz92z/4rH3u333ejtC5tbR9+IWP2N//mc9YOZ+yUWvLMpOujB1h3Labh8p7aMry/hi7jfqOmMhmkkzauH+AGu8UpOAvoYkVzyoBsoOhS+fQ0AcUoCk86AlY4/rYb4CH7GkHryOIE9jcTI4Qu5AfYcpk4kyGqOnabqO/ngsMbCY9KLgoktGiGymf4gyL3hfSFxYQHafQju90lFWLcc/Z1tK7mephx5YKhIBeD8bc0GCoCdoPII5AcuIgMRnDt3ZXo8IQE/DcwHBqfnHZPThIagH0A9jqxao3ZyTBEBjp3vj1qQQayLCFScQxIEL3/PSZs7pH129ct2vXr6lweu655+yjH3nBNu7fs//7c39it669a+VCwb7ruefs+Q99yH71f/uXVq+U7Mc+/f22uli3M6dOqHHabTcMFj7rAQkwnjGTSboWci+kPAYDo3mAjmQBrVomK0Z4BjTFAKOw4gAB0CC+06xDk7pSpnhr2rVr1+3m9Zt21GhYtVSWHiLG2jQc7m/tiv2byBatMzJrkW8XSrZ0+oxdeuxxO33xohXnapagwEinZfimZoM0dFMq3MjLWPf1+px1umgb1xUjycPI4SjAyMf4PjwSuL9vXn1L+RkSO5AdXn/9dfvm17+pQvP+nbtWwFR8c8v2d/fEqIIUUUgmrTAe2sm5spVTQ8sNm1bPjKyaHlk+ObRSnumrnOeH1AOQF2Bg57L+HBmr9hGSEHfCCmMaZsYwPeZdkfkWQUjqhkL+/yHsPYMsT6/zvnNz7NzTMz09aWd2NmAX2IBFIIVAkRQIMAhiAAsqJkukLJeqbOu7JcuWKFkuyeUvsssuS1UWSVEkFSCRhkASEkSExSIsFpvTzOzuzE7ufHO+rt9z3nP77gIUu6qnp9Ptf3j/5z3nOc95HpcwYtsX0UCSX4ysu2wPF4eY3euPLFus2H57aPutnm3vtwRgLx/fcA+Cbt96re4MwO6PTQD21e0du9tqCcA+98ADMwb2YOzX+IGL9yk60ghAWg0AW0WeaIQ+iRoAtk8gObOQN/71Z9vPPxjYataQQyWtT4/8R89YAEhcD4hB7/6erlcywRRTLMChaD7hs5MkLpwB7gxKmWBL3gB2VEkTX60mecJUQNsD913UPoacwcHBvvS1272+66ejGdrtiXEHA5sGAoZq165e/R4AOxjYTKSQI8f0TVyT2V6n3DPJJv5pAHYwWOdA5/l9e75BwHVzduycIW+6uLHGYi96N4gdpKN5sFrNljC3mzPgnG1oCYCL1/JGs7+reYC/SGIgkz+RH7748sti0tJscvmvkS3VKgKwYf1WydNsbK+99KJ94MHTdv/qyB48UbTNCtNhY5subdpk/YIdLpyzVnHFDjoDa46mtt+f2P4wa/vjojXwP+z3rDUya2cr1kVCkZuCHwbv5NflgpVLedvduWOlPEB0werU/NmpVWBYL9Rto7Zom+UlW8wXrVYuWQ1WYM5E6JKZpI0lCYJ5MXGR3IzYzMKX1whj8MztAcJMczaaFq03KVh7kLFmd2qdvtm3v/uibR+27E6jYQfs8yD61ZKVlmpWqNd8yic1uthLyLUlL4pWNmu627VTGyfs4tl77MyJTVutLVgJclc2Z6XpwM6ul2x4cMd23nrTyqO+VQBFySM7bTdFY+0D5vOMSh6RGmkk7X95YEhuD0auy2ECSkXDmVxXzUWmQYtlkR2Y8I1pX9YUk6rKhOZkID0HcxyCPI5GuVw3xiM15+/cvmmdNjV0VjEbti1x9eatO7Z+3D0n5OskdjhNKnJu199mitbrDxjYmHs6KSDW92ztpoRAazflhSGBo+NLuUpI2YWn2FFy6A0o6WFT/9Bc6XXFwGaAlrxN0+ZFpnc9B5w1eGZ/z8E5fS/p3keuqpxzMrLmzrYmn0fDvuTCAsBeQJt4YVnAcq6IqI3XWlAuyYknTIz0Wna4d1fyY7X6ooBqSa9pAhvTS2p1RoqT3ncC6mf7EMTGqnuJMZX31o3b9v/8v79l5dqy3dresxx/u1C0u9s7qjUgdLBmYLv2Ouilt+z4iZPaHwGZiUtMYXLOzuDFiLOrPXue+Rwmfegjl2sV4T8A15I0lPxk3s6fP6/X5PXY4y9duiQyIRIiwTgm/gzbXcV5XhMfMn4XfAYsh7jOW+hPR3N5dq+QYMULr1LRFDZm0fuNA+k24zXXENt4KPkLJnEAs1947nlN8T/y3vdKSu1w/9DOMsk1HNhD73nQ9nd3NM2DZwl53vb2XW+8J0kupm3BsQCwWfvkKshjBGh/7tw5AfHowdOEB1PijevC8QfDNwweMYjk/xGTIz5zzbkOkIrAowBkBfonggDfK1Zw+ciJRMdxtJmIZAK6VktKDC5hjMa4Gxb27fnnn5exItNaNHzdJwgIgMZA0Q1XA/NJQPPasXX7pV/6BatWy8lbC9N0l+Hg4QxmMr/H/wPQFm6Rz0sHm/+HEkLgSdRHAybpaTb0e7aAeSjP1MGB6rcg76gOF07i9StxDSkR7g9pzuHhwcwDj79HbsGa8fwEbz5XaAhtbu4F14J3eVQkRYv5STvuUxBXo0aM83xHbvjehx+fVaSissNuUbfV2dd8DhswTBJdFNgBXTEHZ+OfSVg+beqSf5BWNgmSRyQVackVW8EqM7WlelnJEaCtwGsB2G5gA5gr8CQB2JLSCJZGCnJcSC+gU0mbdN6cJe4A9ryEiPSe5gzX5gFs1zNLjvMCCxwIiBGFeQfiALDL6CVi7FJwM8N3nGuYjXwfnbQAHQimwcCWtqJMUQaS52BMH2CbQo/ATcNAwHgCsBmVx50Yhh8aanS9KK54EEoAsFOzeqUmMBHdHQoeuq6TXM66o6FduXbDdpo9yxWrAm1UsCMlkUwpQkaEe4kmUwjz46Aa3S26f2ih8aCGbAgPO28xlhJdMIpOudkngX0eqFdffVWBljeCwvzIH9eUB4EHgHf+ZjRK1CyR7EEKsFR/6JKSLORy0lZfqhRs2NixT//YD9sPfehxG7YbVpdhlLuoCkyGwa+IzEbl+td0ytH8ZYMnAQgNwxmAraP19UYQYEMG3ECqo490SK+D682R3ER0svV3PLGQIaQkOrwpEZt3rJ/4GEX8fNFyBKRnnXn3jgTE4SZ/HjzZEog+oaBDl7rn45waS6Pxk0bYY5RdwGxyqwccJDlMADassR5SLYAXBL8+LrUVFeyDydCG6gySpKGVTSGUs2pt2Zq9iTUGGfujr33TvvrsS1bZ2DSrLdjf/vv/UGBfqVpLYz3ObAZgJ6iWsmZ1mNntllVyZuWs2c6N6/byc88KqKpS6PZ7tlgsSmeU5IVNES0tCgu+Bojghj5wdAFuAHG8SGNde0fSmYNKuRLTkJhDrBHjMQzy8s50FUMgCb+gS+36dw5gawOhSJKMEswH4g/Ma9fGloxPMLCyfv88Ih2xY8X4RsIi6RfTqNKUBUm5Gg4kom4UhgNyCUMHRgk3jtvy6ro0l48dP2Zrx1as38fxuGTXr12zP/7CH9v+zqHVywu2fWfPlhZINPrvAOfV/EgSRexObFhiI2SZcoCpM7JWb2CHrbYd9Aa2fv5ee/TDPyD5EBmz8VwlDWw2eDc/iSkXmpq+J2gTYsKBAiAV29oo5ySmAryOBk0kx7HeQ1tbDUUaeP2u9MO7jUP74u//vn3jS1+yesbs9PqqffCRh+3cqZO2vFK3haWajUk9clnrtpAjSoACzVv0zYiFiWkVI94ke7C1SDpgpUmXMZ8TI331xEmZfR0OzJ57/U3bPH/RckgmLCxKU1vxHaa5GmeAcHmPMXJ596bvnyYhEmOcs6I+sad1rSiAU3Mv1mOsI0Zw2b/ZxwMgcEzFzW5cKisVBqy+tI+rQE8j5doPEoCtBmICEud54SqKAsCGBQ7IOJ1I4xAAOxjeusIzvddETxQTycEbvwMBlacYlr5x9NU0gC7NW2/6AJT0OhQiO7Z755bYOBT8FApot2lKZDiy3/vX/86++Z3vWndAQVqwH/nEJ+2zn/lpG7duW9F60ruuYizFKDTNLvQQM1lrdNw7Qo39zERj2sVp18qZgY8SZjGR9dFcsRZT8sk+NUzNDrEs5D3QV2wjxhUYCWf9IMMlw1dnAnqj1p9vAHCBdTJIZtQw76a5CXwiT6gtAFIONRkjM0ckO4wG0kQ+IqwzaWPTZEvyHwJiE8PDjUqDgeUNvzQA7E1dgaMuJxJMbT6nQKFZTpNKc23p9xQDlehimDtVPse+2htN7LDdVWFdR49/aVnFHUxW4ga/D6AaYI/HUQf3IkEl9lJMkGfAWKIogPGyvLxil65ctmeff0G54gc++EH70R/9ERVBv/Mvfsu+/dTXBU7/13/lV2ypWrLf/s3fsBPra/YLf/kz9uB9FyQlw/QPDDeK2oVqReANX+O+z9jBSYedGI4xIPe3lEXCbjCbXGLtuDk32rmMSlNQYmQIyIEPYFX/x5H+xeef1wgsjWEAbAptGGNN7ufIbL/Tt0mhKI+Bh9//hB10uvb61bfs9s6uTASv37ypfQhAWV4ilcpskovrI13K5UV9xEDb9R0XpfvIdSYv43PO7/KVKxo5Zn1R/EKc+MIXvqCuLgaZt2/clCEVzEVYtUSVlWrFjlfLVs+MrWp9W8yPbL2asUUY2DkMgbMur8IYPnshk3wwo5hkxOuhWtGeSNE2a1gmLfuQ4VNUSLH4nc17voEZmOeE8wA2DxDgNdNVEDlUjLZ7Ns25hAgA9s5Bx84/8KBVV5YlIdJrdWzQwR+lJyY8DOyDTs9u7B/Y7UbDPvMrv2z3P/LIjIEN4CeW28X7tI8QJ2EkzwPYbqAZpoH+XMdog9Z5AtsCwJ5pYOddFkSSeuwb7wKw50FUYpuzshyc9bx4joHd7SQJQt97wiQzflZNI4CM4Uj6lYDSbmzoEpDopgMooNePtjVsRWIrRSs/C+jDOuJnAO8A0wCwiXnoX7997ZruBd+PqUDlLxynGPJ4MBwxNo/2Ao9CIa3mTOnIa9NuOFdXzV+TyBP4GEXvrP4M2RGBBl78R9ydB/EiDs2D3fOvG//nuOJvx89GPq/9Iel+BvjjYEAQTbyZTDyVP8s0IwD78pU3nKmWWM81GnalgmVGQ4HHSFe+8N1n7L4TC/ZDD6zb+eWpLed6NgIQXTlj3bULdjVz3G6NynbYH0kK5IAacGzWyZRtyKSOsl2/2kyb0WiinpeNXY6J4rIt1Cu2ulizerloqwsVW6yUTFxWDJDzOavn8raOyRlrCDY1hB0aDUy4cl/HI+kMs154Vj0X8L1Dkhs0mst5mYHfbQ3sdmtgt1oju9Uc2u3myA66UyvWkJ2qaVKWpl131LPOEDkgJjgKIrfBlNbEdb4gg3NMfDGBg9yCEWQZsJopUsznmZjFPFXgMg2vsXUbuzbYuWv97Vt2sla2/LBrhWTSiEwTBuXkqTSlPG/CpBCptIl1W4ci+dHApLalXpURnCZHcjIxZg8uoauMDAqEOVj31IHsrarljxjMs+ZLaubTfJPRKsSZ0dD2d+/a7Zs3HRClJsjnBbItLC9LSxnPldriUjJWRvYvJrOoM1MMimlTmtsA6t8HwPb49E5mdoB7nqMEOO0M/ZAhi3jtQWuiWhwSVUigAGDDQKaWQZqwN6XNkWqqaPCkfEQkMw+aM2zFh89cwoM112s2bDp0AgMsbOo9cpLltXWrLq1YrljT5I00wYlrNHq5X0xVdZuq15n+paEOBsB94bjQwAYDEIEtkS2iEThrqCJBxNHl3QcHGdP/65/+cyvXl5U3Li6vCU/YPzj0ZvZoaM2DfWsdHkoPXEzZ5CNFXkM9CsjLG1NQ5DncX+V8qfEWgDbA38raqvbRD334g2JLc38A/djnYUQD3gaLld/nd5977jlJmQmTyWatvX+g55LX42ff8573CMt55pln7PHHH5f0iIhhSYoqXkfkRjM1NLVXFwryYIONe3zzuOQX+Vmms8kxrly+Iukg5MeObxyzB+6/T8e6tbll23fv2okTx7Wu0SMn56KGR2YEYPjYxoZVYWOnSUH2HWrHjRMn9LXLl68oF+Qd+Q6Oh/PnfLlXPJMu9QbpoSIwm2PTxL9qbaSR3NwwfoevBXDKxJomYgoFXQ++x+cwsE+dO6+pPE3AMVWX/JFguYu8IHk3/7usW8BrWPE3btyULCg5ildDbpxcwPMl5K6SZAax+bOf/Xk7fvyYcmLMbAdDrk9eedp8szWa+6yhUIHgfrOGwNlCDkZrmOcIEkmva912y2qViuJ0G8JpArDZt/1583dwKzW3S2XFH74fGEsQT7mGwbjmXCBQ8PfkeZOUBiL/4J7xpsnmxILnI1hgmFyGdreICklSbpYvvu+975/GBfBNIH/EvlazE40+N3AMXSOBY6ki1eh46O6mYpyD9hF4122dXeDEMuL1HODOWLVSVPDvw77uDxKIjQGQs/9oGAaAPTOOUhTzDZgLGQC2uuF/BoAtt/g5ABuQPdjcwa6eZ2DDrvG/5dIpKXVKDtFu4rhQdf2WuLiRTM4zh+MazLqMYshlpBUHwIFGF4tDOuC9gTrkFIiAYDgBAypKf07O14OZ1iK6Umg+A7qwuBn5l7wLmjqWtVq5Yr1u39rtrgoJtK8HU5LztiREmn1QEA9C0tfBPIkiDF1OqP2VshYg4yhR4MCyoLC5cfOG7s3ps2cUeAlUBMYwH4hzjocpNjcCJGuEgMEDzucsVh600GnktdiYZ3pPFF5LS3owMN3hGgPcsyns7u052I/+dbkm0AYAe7VessKoax//wGP2wD1blh2iy1h0YzFpDRZswMOZAGU+F3DNmmBUBXaETMuONPBmQEvqkGs8HABiiKZWS7paI0bPp86yc8mJtGoUqXwE2VlHOd33ePueLrjBKB28o4DjZyMJDgPTI0ApwOtowiB1AEOcYxgpUA0H7gLtIqZ0+R2w9DH4NLYpOQtnHlIcw+AX0C4QL4wcW9KnY01SwPUJrHS3YZpqNBlmcdGGk5x1Rll7+qVL9oWvPGWdbNF2ukP7xb/239hnfvlXbL/TlQwHa0WjPebGZ5InGg70TrKcHQ2UdKCnV8pm7cbb1+yNl14029+3abctQF3MRroJGtHqaROswqLodx20lwGqM+qCzSfpnQCwEwgDmUvATWJIOcvVtbM415ncCwZdNEBk2ugAtsZzKIoS41gs+2TSQrEZEiIByiLj4TqUHl9YImyqAJ7o+tKkio/62xKqYgQIxvlIOvkYj1SqdWnhYeqyur5mG5sbtnF8XZqC9XpFwP5//k//2b79jaetkCtZtzWwlaUVMUKLjKqyaXJ9UnPD1W58ZEgj/7miDcYZeRTAwmZsar/bt9MPv88eeuIJFcliwmiJ55ydSXNRbHiXDfF3AOyid70xwOH5oRmavj9r5CQ5kfh8NsKQHhYV/QK0yrrmmgjpda1aKNgbr7xin/sXv22NO7dtuVCwU8dW7bGHH7TTW8dtaYVpk5wNJi7dhAyJyyU404REjPssQC3YccksiyIelhkAIskHiXJ/OrXq8pqN8hXbbvXt9Rt37OQ9F82KZW/MYCRcKmrk06cbfAyOoobrMg9gfz8JkT8LwCbWz4PXAVCzhlgrbtzo+/c7AGxXwkjJUzr/AIuk9+zFrctuJYQ5yX54Qu9vMr+lmJCkUEbFAa1QRkR5NgAyAm7+XgDbGdz+8lG6zYPYDmmrST6DuI9AbL9xJFwHto/+5fZtmw66KroLmakdAEj2h2JAvfn2Tfv9L3zRXrl81XYOWlYo1+2nP/0T9qkf/rAtFClsO1aYDGy5Rr5jmjIYZwvW7I0tk6TIcpOB5QZNy4+aVp50BL6Pi4vWnwCihYxIMmpNpozKddQoYI/w6ZdgYJMkOkuXaRXXGoqROZ5t1hlf5/8040hw0fONggJzOhjXgNWAT7CuGRNmDJtmE/kDmso8w4DYRwC2A8xKSpUPHU2czO5t0r3mbwf73Qs3j2diY9CsSLrus8moJD3E9VDzN5e3Tn8gQgJxiikpiur64pIaboyuEy80vZL0e7nnnCMxBHAliAFROJAHUEDI/DqfkzzMlTffsoNmS+PTf+Wv/qoYSf/mX/+ePfPtb9lrLz5vf+PX/oqNuy373O/+C+se7tuv/cov2Q99/CN2cLhtlXJhplFZLResUi6KJYXWKPuQioLEFFaDWyAE2VVWGoIDaS2O9BpcB6RDyAW5XzCMpB0IaIFZdr5oZcAM2F7jsT3z9LeVL2FCPc0UtOZYT+3BxA57Q3v4/R+wVQzGxmP71nPP2XdfeNE6w4EAC4whe622jVir47GYXDCuFxYXZoaxGyc2JAlHoUBRdwxgZ2XFTp8+badOn9Z1pECArABTC43MN998y6q1usFOYg3yHL95+YrdvX3LyoWi7dzdtoVq1Tr7e/aerRNWGHSsmh3Ycmlqa5WMrVbzVi1A/piKmVXBib6IVijj/WUFIhiYANjStGTMXybmR1IixPfIn4MxFCDgEZEAaQkHi5g6cO8K4qwD2OTWTOhQODWaHeUjMLAb3aE1OkO798GHLFMp2R4AQ7tr4/7IRn1nc0uHvNGyu6223djft5/5xV+wh594wnoTE8kEGRSKrEff+z6tQfZwWFUYObLPu1ih5wM+r+fvipxz4w6z/S3VJJ6XHgHYeq5SzfJuAJ9nppimH6N5Hs+hcsS0h7qHzpG+dhTmys/Z32VAy+QnLFmKYwALjwTSIUYjtN2yhx58QIZZ7LPolspXhykLiCdDplfaYvwBYJOD7+/uqtkhI813mzgmAJttUfvinHHtDBxLV80llrzRG/uE2pfzrOs5GY/Z5vQuBvT8z0dDdb5Gifz73a/77vx8Pk/n+QhAbwaspRw9GHFx32a5TQCAiSDCsxveKy++9Iq9fumSNGR57pBDg3SM5jXyHVUkMrIZe/PS67YwbdvP/cBFO1UZWtU6hhBWd+m03S2ftJcHy/Z2v2hDahyabJAlIFMUMKiDLe3Tw2vlotWKBVtcWhBIxGh6oZCTarYRQQAAIABJREFU+epSvSo/GmQXYV6jd51hahOJJSQjs2bl6dCm7GmjofZ62qcTDLuQ0ukPDNiU+y8JGFh4yeyMWg8t6xutpnVyBesXq9Yr1a1dXLB2vmqtTMV606KNM0UnFiXi1miEPmvRtk4el/kbBLR6tWaL9QUBMJg+qmlPPTMcCrQO3eNCAm0g4WmyhhtbKRkxv9ht2Y2XnrPjxYxVJwNbqWBs1pIp+SSXSQC2xxcRWGANcj2YYORpl7yXswqPAL+sJJKI/TMWdtE9rnxqy3OmWTaVJDhivUXOJiKLTexgd8euvnnZtu/cEXC4vr4mOYiFxSX53zBJcuaeezSRydZL3s6+rxwrzM4DLpNZUd4o/yX+lp6ld671kETzPGyeKBXPKNfA33xKKmr8yOnYE2F1AjarUU8cSIA8QPGQa6GcxfNU4o1CZHrmHbyOZsuRtIieKTT6wQ6aDWsc7mm/pi4CBFw5tmHL6xvW6tJkr6mep0YDwOZ5YkJ6gHzZBJNJZ1jPmPEyvvQpbCcyHTX45/Eb1TuQJKs1TaJ0BxP7J//3P5N8CJJpxUpdxExN40oOpmsHe7vSApfqAI09mSkvCPcgXoCtgKVIn3lhQVgH+zPrimeG32EvF2BKg71QsEcffUS/C+OYRrUkS5LkKsQY9ntiPr//5S9/Wfu8DAurFasV8gLU+XmaZrF2ATsBXcFowvwwQHSugfC7RE4NpjdTi61WUyQgiDvIz4JNMamm3x2NBWIT704c37BLr70uxjJ7EGAoUwWQtah9o06P2MqWWalVBQaTM0TjG95iper6y/ws14xz5vpxXOSK8T3WVWhdaw+cTrSfMU0kAkDCpYLJDsESPIvrENcgDCKdMFC1hZU1O2g0/F5CJkQKLhFMTpzYNPSnIS1w/iHj8q1vfcvefvu6akgmMLwx615OrN2ZbAaa7YDrNrWPf/yj9t73PqScO4eM1DAm6Rx8D+A6CI+RP3Es7M+sI9ZV6E4Lo0UOjnyl27Hm4YGwX4g2GDYLf0nEJK6Hnh1yXk1zUL8WdM9opIGNxFQA94BrHA0BjicmAGOSIPZD+Xil8w2ci3w0XiPWYjQTQtEh1p/iUQDYDpz46DrsKR+XNwF+PneaClSAmTTOySKT4UgCbqL7z/eDfS22a0qUohARUE7Smgfo9i44jJYuhc4QGQwCgGtF4XjMuEAARE4CO9IZc1FxlzwQwJxYDsHAVhKRTBxdf9R/JJhGIg5mfHxeFyQV0g5yOgM7GIkCAgi06CiVfGxqsVwQgM0N4AbxUMeCim5H3LA4/xiV52+QaPNaADEEURhLHVxNYfUk1hNO4lxrgBCxkOlc0wGnKyVdGJJVH++OMUTplmf83bWL6UxWLFcpSbNpp3Foz73ymg0Nw4KyOmbcy+6gL8AcQLxSr4ldTWeNkVzcY7udrq2trupa4WDP1oKOEIEC0JnFC1M7ChI6TnJr39hQMKRY4/rwMHM9Nrc29RGgmsAbYvm8FsFcTLbhUEGE4MT/CVD8DgA2AACC+Iz08oARLJAQIDmrF8yqNrT7Tm/axmJV420CnNWdAqzOeweVhIeHF1akwGzA/GTXp801dch9e55JzJCQ5TExHfp4VK/T1KY4hdWKvAMyX7NsOrVFWKORTGRgfDqYP1/IRCIcINp8UqDEIHXMxYibS9xjekDi07xLt7enZwwABfNKtLfmdXAJQNKJTEZ+aZjXtViT7q+u1ZTA1LMOY7bNtjW45q2WHVuju2YCsBnvx7iOkfEhFKVc2bKVBbtz0LbPf+mr9vJbNyy/vG6V1Q3727/+D+zYqVM2pRCUcL+z65y56KA9wBwszlG/JzuyKhMIJJ69noLvWq1ijbev2p233rIrly/ZzvYd3V9+jiSFpAn2CsxH7hHXwJ2xE4CtTqezjI/08T3ckZa53pOzmQBSHGRNcULJsFwPpIdMwcenxDKmIMLE0VeLx5zQoA3ZB14XveyIm5J2SDIlPOsAKTzVFZJs2C8ULwVv/JGoAX4PhlM7bLSVCC0urdjK+jFbXlu145sbduz4uq2vr1gNjfLR0Pb29u3ff+4P7Pq1m1avLsqYa9jpqkHAa5JUkWDykfgi+SViNwYwmZx0WWGbdmD1tLsCsM8//rg98OhjAp94dhi1pHAmjtMwC33wIxDbtb4EYONPINTOR50CsBDAMWeYKrA6WEuRLqcxaXQapUM5GluBIrzZtK//py/ZU//pS5ZFU71YsHvPbNn7Hrrfjh1btoXFqpUqBeuPegJQipjQcJUFFJiVMNQtIfdBo2YgwJDimSYFeoQU6bCwARRZ61lYj9W65RdW7fZB224fdmxt66wMknIlRvXzSsjUWEkAtjPz3SxUz29iYM8D2OHG/mcB2OzV0SALprX2rSQJw/4wA7BDJ3tOY1DAaUweCLgOfWt/DsQiTAC/x5qEv1AE6Nlwky2Nu/J3pbE91XPLeFzobn8/BvZ8QXQEOsyxr2fVlMfd+eibSiZNwOzevWWNvW2xr63fnvlSaJ/M5m3voGG5Us2ee/mSffHLT9nrb75t2/sNSSz84l/+GXv/e+8Te3TY2LZj9aJVSugL9i1bqtggUxKoKPY5hfuoJRC7MGzq3o0KdRsieJQYCu+Ix5OpQFYYR8g4zUuIcI2IJS5RgWGaewocAdguHcL0lDMXYIHn1IwWk0hMb0xgid2upQ+QrQG5TF4sUoBicgiZNyVpD46PHIFEWNMVMIxnGrJRqLqklhqR/aHr6arAS2aWKdZp7FnrI0lQacIlxTm0sJPREwA2+RzN4Rbmr62OAE3GfPPlimJGTKnoKUyyTgDYLh1yNIoY4DXTdaypO7dvWaPVtP2DpjUB8Ucj+9nP/Lx96lM/bn/8h1+w3/uXv2Uf/8EP2f1nT9kX/+BzNmzu2wcffdg+/PijtlDDpDVrpTJNIPcAQKeSOOsGmyPllO4rArsdfwy0t8v6iIcCBTFAqZ7XZL4KMxtgS471+ZLibqMByDfx6aXB0MrFijRMaa5SUL5+5S3b3muooO9PczbNl2UG9ec/+eP2zWefs28//7ztHjZkekvTT/GW0Dlk4sHBPDXeMlP72Mc+ZoydXnv7mkaRYVzLDR4d7KVFgYwAyO1O2x577DGxrtBRJe8DhH32uefta09+zXrdnt174YItMgFXrtiLzz1nL7/wgvW7Hbtwz3nL9Lu2YmOrTPq2WDJbKWdsqTix9YViagRJbFWyVtxngH/AM9YMax+QDvZfMLCD+MF+GAVY5ELBbp3tEQoGxDaY7hJGmq09gZ1ihY7FFEcjc2+/Yf2R2fZBx/aaXdtv9uzCgw/Z2tamvGbGfUzBpjYe4LUzEYPu7kHDdjpde3t31z79lz9rj374w9YdTwXaFitl5auPP/KoYjxpYgDYGnHWpGcyg08j+zwv0ueOiZ9EUAjG1bwGdlwL1hI/Hs9exJeIiOQPXvI4WC55tDRdxutyT53xii+H64gGk4nrhDxkAOzzkzcBtnPtAB95Pt7/2KNiuNLkBqigSdXsdFUgk1+wN7KHoYENkNg4OLA333jjHSaOkhQIgIomd2rsCrRK/kUxAQhDzPdH5AJjMnBu/meOnfnOPDiaoTEdFBMi7wK9JfsUpCTfbN4NXsf33w3wxdbEccU+Np+3B1tVQFySLJnP3R0ARCICA1c3gybGwsC+dOmyLdQW1GBnikQ+SdTkNtV0CPsQTM72jcv2lz5w3s4sTGypOLZRoWSH1ZN2PbdhVzIbtp9ftsZgIN15AdSLdcuVq1arlmylXrT1cs7WbWIlpkWTWS4xj3tJ8xu9XkwkAaxhudqgb7kJRngYmiMxCsFlT0xWciOaRWw2g07Xug0aazT8+3r+WBuSy4tGDuddqtnbo6w1CxVr53LWzhWskS1am6ZsoaJ9lwoKjdwzJzft5MYxW6wUBahTewNe5oaA6+RXGLmHN8VI5BXkuWjU+bg6fhE0y/IC12A1TrheY/cBGe3cttbVy1bvN20BrfHp0M2ZgRTYa2Xk6JOzyt/T1C1Gz0y5CpyVvrRPU0WuFNKg5HvBwKayUUN55I1p9+A5atLHemJlohfsz0xiDo+H1m417XB/X88gEw80SDFxPGw0bevMaTUJu8Qz7as+9esSJf4x3mWOWcK/6Ci+6Lmfqy+PAMSYLvdaWGsahnUA8KF/HQ9GejaV8ybPD87Bm1k9Px+kOoplTdrzBhAWALb7Mfl0sctb+hWK2BnPTxud6MMDazUPJE8i0A0C28qqAOxidcHyRXwW0rQyjWYmWVXr0PLh+U1ECsgswY6Xn4ib6nmKfETamD3vxNfR2BZX11QPYVD9m7/9e7Z72LJyfVGSi9dv3vJmN7VetyN2qyMBE03fsQ5o8rKXHE2VudcXn0PsQxKDj3wObqaJl+FQGEqAtPfdd5+uFdgLWAlSGvwfQFAN3CQHwkdeg+/t7ty1YyvL/jFpQUd+RU7y8MMYB3r+GUaB1G3BZKamwwtDDGNJa/TlUcLP8zPk14Dm3LeD/X0dF8/GuTNndT7UV/iBXDh/QXkchts3byB3kZEmNpgX+NPdu9vax2p4CjGJAdFzOLRmu2vLq8dEgOB82OPCLJE7xjnxdScTOBGBaxdgPU0gPKb2kC0ZDgW0kifNm1dyvcIcmxgJEMx1ponQgB2+uWXdXj+Rnlz6j78BnrW0tGy3bt7S2uG6gWdxPZ566ikB2MixrS8vp+YtBLmCnuNZDZAk9cjR7733vH3iEz8qXK5cRkYF4irX0/eXAM1jn4p9i9fi+JER2dramplQcn2I4d1mUzU/Plnst4j3QdQCByamg0NwP3n8iDPEEHAH7gH7E7kBTQpygJia01SXmc6Vax7edXGMUb8oJ8WHLhlL8jvcP+UtiT3P60YMimmqeckXAdhpbl7BQ8w/OWMyDuzmYXQXXQub7ohr7ChQp4Tp3QC2pEdSwaXfd5E+189OxosUdiR+bJQkViR9YuoMRmI4IKYfIBIAtjMXnfnNCQXTQKFARnj8TdebU2LABpv38TsAbACqeQA7pvkEfCcTvQCxeYCUaApzCAMRjt2N1JR8A6ii2VtEH8wZxCyU0NbhmFjk80nNPIAtMEwGmUkuABaqZayLs3e7Kza1uBuZrMwSCejBwCbBAGDC/ZVuszZLqplsMoLhvgHSEoyH7jILq5vAnmeEs1yy23u79tTT33WH6kJFmp9085AuabRb+nx1fd02Tnhh88M//MOur5iMKTlPPeySdbGZtiL3l4QhxjICqA7hfyW7sIU0KsF4R1sJRXT05oMMIDYPjzTNUrcvui/qoMlRFhZb368ZTqn5gi2US1ZBYxTTxknP1utlq2anYu/ycGokW07DSBiAMqMH5pIGMrtQQeSFvT+00SU/Aq8FsCK30muncSTY120xsaWVihZcAijmgRc20hkLm2QimXkEgBfJwXy3cz6pjiR4PhmeTyjU7ZYsyEjPL5s6bEgAFJlcsGlLg8xZDQQt1hObDx/DyJECnHvB9SzSiR5PrNVo2eFh08fV0ZwewIYo6ZlUlzmXt8rCorN1KcILFTvoje2lN67ZF778pPWzJWsMp/ZTn/ms/dKv/po1SXqLObH9uc6ANG586mMqPEP9LtphyasdxgISGtK17Nuo07blQlbMEAwJ0Du9duWK7aCDixkbLC8ST3T3RgMrALCRKspYyYuXchmQ1TuYYV7kcc1H4WkkKblP2s0RbxR/YMTIDdnHxQFkdczqrEuU08GYlKBKY1IbTsrYGDFl4kFjvG4qGWZ8POtsVNxHsWGW6npfXKynaz5VF/rWrR297x80rFSu2dIq44RLDl4fWxMLGwB7NB7a2TNn7V/+9u/aV7/ypG1tnrbb129YrVC0MnG9QOxMI71IQCBhghwHBbJAFdjXE+vw3qdw7dl+f2D3feCDArC5TmKOcQ6MvdGYq1TVhfcELr2TNKfuPT9Poc91CwY2i3OeqSS2U4w4xl4STRxizYS4WLJhq2sr1ZrdfvMt+8PP/Tu7/vrrNmYsKp+xh++/19733gdtaalqi8s1W1ldlIQIHf12u5/uE7fK43psrNG9BrwGKKUIax02xChAZx8DtRJsl0LJ6uubdn23IX3J5eNbjAapQVaEQZ80GX3KwTXEBGCnpJg1Q1OO4v/dGtj/JQAb4ErPRsSnpH3vrtZHrHpvWM0ZPaae3GyUO41sBhNde1Zi/cEKUF2a5E9cB82TJsnkwMBFxx+jJ0mOsfc4gF1VcQbA5lqh8wxs3ddULEXNkyCE9OkRCKEvBEr/zh8WK+ntN9+wTmNfUzfl7FgsbApt6WDDisgV7db2vg2tYC9fvmb/7vN/bDfv7GpctFqv2l//q79oH3jgrI0bt229wngxcgBtK1RqNi7QAkVOxJs8pSyNkr7lhm0v9CtLBrxDfORvRZLmBZ7LzhBvGJVXIw0ncfmI+OitjK3EkHQmZLAj2Wd5PdZjt+0mM1wvxvQBjjQxZRnb2z90du8UDVtyJDI1JiBgqdD8TxNsY2fVxzSIA9jIaPkEgu55+hvBZOUecV5qUqT/w870RNKbSgLfokWX7qnjGORwUzUnAa4xgQVQJ7cj+nKs3eFIRSYNdZcccZ8C4gEficcRk4lF4QxPTsHJcI2+8pU/kbbf7kHD5UryBXvwPQ/ZAw88aN/9ztPyfljE3PXuTWvv3LIPvu899vC953xyrlayYoUxzLJrleeyiq0ab2bvKDvzSddHkyUey6JRxzeYUJQhrUDGMMNFVsRHdgGs87midBAvXbpid25vS+ZsdXVdppObm8dlInjlrWuaEtg+aNleq2f5yoKdPHfB3rp5x3YaTds5bGhyLsNEIxJdrKvRyBYLZcsmIx/CCQysv/M//x37yEc/am9efcv++W/8pj3/wgv25ltvWn1hwc7ec07GT9LKLOTtratvqSj8yEc/ZvdevE/fYyrpme9+11544QVJT128cMHWlpbsG08+KXMzWENoeB5fqFmhdWhLuYmtAVpXMtLCXl8s29pSTbk9DYUAsMm3yLG88QVzyv1tgoEdACLrjpyPYwwtReVbYfab8n+aDFP06BOAzd6qKafEvua5g8hB3KbBMRib7Rw6eL0nAPs9tnLyhLW7PcuCtdMI6o0kyXPQ6grA3u327NrOjgDs9/+5PycGNoBLdaGuAu3B++73SZ4C2o9ugK5ahX1s5jrmAEga8jmSUZybplMzLAFfLCbVLEnLPJpO87WE55RmZZoAyYMovD40keoJotYk+YVkbQIoSz8viRKAxMFQRSn5RDTiBXIBsKepOIg8SIiQF4jx2DhUbGASi7onAGyaIwDYEJ+ah4d2+dIlgVYywpVhne8Fyp+oyQBGZ/M1flK+n3n8F4idarAZiBxykf8FADvgJjW31Vw8MgmNfHkeWD7C3RJonhipMY01D5C/YwtK63IG9KW/E2s1RqPj2H3fS0C56muM0MkxXW4OjVo08gE/YBYj0dfttK0iUkbGlhZqev7YP66/9LR99N4Vu7hWsJOrZctW63ZY3bTb+eN2t37Opitbyo+WV5bs+PqSlSv+7OVsaPX82JbzZlUkEBXj3LciJhiRHCRXzkFcS7Igk37fxkxxdmHkt20wYKphYLt7d9Wko9mJlms2g2yo5zi37+yIyVqu1KxSW1Ajs0XTo9O1ZqZkO4UVa2TL1kXznZxzZdXWTm7ZiTNnbW39mK2trMnYHOM9tLilpw1QCcnCslYaY+TtJDjewR3E6sMbw8x6EMGID/msJEj42Bn07aDZkMb99b2mdRoNm+7esUe2jtnpUsbWchOz5oFtri058Md6Je7LvyjlsUivZJCeaslXSLVTMljnY4zIy7uCfR0ZkUrVpaIwcySOwMpU/RBT4f5MO4mFvdWxDDyWOOdOy8Fa1gPEI0gs7WZbZrhMzCA1eu/990sPmxhEHq5J2OTfxFqbAdgyUQaUR/c5Adj8dRrNadJqtqbTDu+/63lbNJak66wHNahPKYubSbo6acife7yUnOyliVM1/mBg+zM3qwGSzxd7qJqDYd6suKDZC8+HUopInEFjW4Qf9kbILJWqLa2uW280tWweo2lTQxbCEXUhhChNm45g7lK6+mQVrHT8flTpJ+Z6SIjO8tPw+yC/y2ZsdeO4be/uW6lat9/5V5+zN9++YbXFZbtxZ9u1tZNUYLNxaADu4D7UzhjhstciAwHOQTOZawBGQt4XMhh8TowlFgFYg8MAkgKmkhPxBrv2+vXrmpQPiQyeh8BOyGN447V4Db7HpBheH9euXRXBkDwqwFOMCLnXITEWoCTPFu/ELMe7XBWA9JzXXlisyySaXJb/88Z6rdfqdu3aNTtz+rR+nv2ICe57zl+w3Z0d7aE3b1wXA5sbC4DK32ZPJAcA2EVtodFs6d4wcVAoVWQECrYVoDOvzXUKvInzDB3sAKh5vnjN/f1dnb9iXpK8Dc31yD9mGuxJYSHkMXz/zVpvNBYTm5xU0iYJJ3CSpQm03t7e0TNNfYdk7nPPPue5++6uQcNwsiBqtjTWykcTwKl5QLNtfX3Vfv7nf04+TZDYDhv7iQTsDOyINxzX/IQV58F9QQOdZl5I8appSh0oAsZQkwHsz+ArImbmstbhftad3R7kUOJKo9HUPSB/Zc/gI4A95xgMb+5D+KuwXmLP5bn1/S6n+8v9CV3xALs5nwCueR3OLe4D1zkMOlWHvO+hxyUhwgsKnKbwlTOmd1m5shqX5qEXA9nNESiHBPQk1o0nCA4ka5Q4GZYIzMYQUvR0D44U2Jyou1H2ffx1iNGKd1UU7nKwiCZiaIi5GMndbNQ4mawlYNvZ0R7gxPAWaOC6RySSPAgklyR0sCkBKzhmzGl4SZ23xlUdaNf5031DTgOnZAB8Cax78AaUqFVKVsMNtFhQQJHBIZqcvd6MLRzJzjyjMJIYXhNjIaj4LHbOk6IaNjEmjhoDyuYEYAMwstnJ+DCN1XCMmADpmFIBRSThOpOYAknhNEtywaZJcWfo/2SzduXta3b15m0bTAtWri5oM4E0C4jdxMCiVrX3f+AJu+f8eW2Q4WAanSxAC/4mQBVGFbFwg90RCVuMZSgJT/eQtcb/OSdY5DF2Nb+BBdjPYp0xRuaSQ9fQRerDpUjU5cLQhm4vADUu0b2W5YcdO7OxaqvVkpIxH7n3zrSY18WiikIVzTK1882YDY2Agqah1m4Cox3kdcAGlrUNezbuuykDulYwfUku2SDJt2bdo5AikTzJEVhOhz46S7F5+MiGs5CiIRLjE7PiJIF4s2Raz56zkjDHASihwJNWGwZiAChoYI8xNqLL5oUeY3ckQ2HeyD1RNE2SHnKH94ui6wZYksH0JRUVhYIDY6qnpxmbML4+zdogU7BsddGu7RzYP/+9f2vXtg8sU1u0peMn7X/5x/+7La6u2wAtpwkaqJEAOeDrCVICvOIE04hpSJ8IGFOq4Z10DoC4BVi9d+e2vfnqK3br6lVbJEHs9dBiscIUA5q8gOxoqEUyBnsCQGSARhvPD0y7UskODw7dRFVdV5zEiSkORObzSH3QhHNTlGBga2JEIDVxxw0jeY/RJxotwfhlQ5LWNgWkNsCcTDmkLZ5HmmBglUrBVlaW7OTJ43Zqa1MmhIwRjUYTe+mlS3bjxl27dPkNjUkvLq/aCSYeNo/b6tqKnT13ypZXFhVj6ITu7R7Y3/27v275bNEWMQfDVIuEQYCnJ5lsaKwVryBzklCgKQF4jS7ofrNje4ct6Sp++Mc+acfPndO5A0ARr2GssKlLPY5kPI0dyWAraWt6U4DJB8YiEvN8fhJhpgs4ZzCTwG2vzVlrZsPE6KrB+m+07PVnn7M//Lefs0yvZ/3Goa0t1uy+82ftgQcu2NrakpXKOTEui7Au+fvZglXrdcW9aKyRFPL6JDlspIxQ8xxUyxV749JlFSpqlC2vWLZet9rahrXHGbty466tbp2zYbZguXJNLE3WCJs819frEV8X3rhyY1iSHT7ydwGaaSKxKUVj9mjvSFr5yRxM+7Q/LeEDOgMIJDeTgICZBNhMziPAAXBAv0cBsIQOceiShymftJKTPnYU4CEzEkADDT2KOgoECk6aqzDsvLPvnL7Y+47A6yNmyxEwEOC1f3T2q4O9+jwBNJzX5Vdesk7z0DDQLeemVspMLDPqGx7yHEMPzXImucZZ6wyndne/bS++dsWe/OZ37LmXX7dCbclOndywX/ipH7HHLpyw/Wsv2ai1a++5/7zVaMblK9a3nDV6QwFXFEnEHOI++REsYelLJ3ZZ3CuPj0x7eCORBiKyRjIti8+Hg5nru4rfeT1VmYv6WhELc0qC62uURJl7UURDsoe+P0Cvy4QMh84gJTrm8iUxsdBxVPMs6V6roRbeJcR3NRc8r3EGfpo+SSabnGOYtwgkRPYjk/EmdWJ+ejzz+6V1nVjbLTR1x1MB18PEBIfBqmOdmnVGEyujzby0ZIfoMqamWala0XQKzyh7JFI/5AIAZFyDt69es1s3b6rRANPm9vaO9vTjW6e0d8Meevvqm9JFb+7csdywa/dubdj7Lp6108dWBGBnpzSxKMiOSBni8mrKhnXn7EqmMgAvwtSS4yHn8Uab55teKPrzHM+HhlcoiNEC7w/s5s079vTTz9hzz76ge8a5YLa7srZutaUVxdW3btyxg3bfuuOMAJa9ZsfG2bykzlbW15Un7x8e6JiQL6llclZMBTKgzdlz5+yxxx+zM+fOqhj6sU9+0p5/8UX7e7/+63b7zh1NnXCNKXiRh4OpxV2jyKrUavaRj33M7n/wQR0fRc53vv1te+3VV+zYyopdf+tNFf3X33pLRj/3n96yye4tO7Nat2OLFavmRlYvTGx1oWTlooMuW6fP2oC9O7GLdN20J2QUc90czSdRIsfh//OkhSjOojhl73BmKyap0Qx2M0IfFqVrkxpHGDjCCAWUbnTs+t0Da3aHtn3QtgcffcwWjx9LHIG/AAAgAElEQVTTtBBZIRIizYOW9LLRM91rdezWISzsjn3kE3/BPvXTP23tIaxMn1RkHW6d2LTl5aX0PJmMq2BCIjECCM0z4o0pPz7BP0nr3kGqo6aVZLh8c5vJj2hCJjGw4/rMQFFYVKXSO57BmKDxAtt7pGqQJ2BM4HiKMwLKtEYd2Ao/g9C7j5qKSRZAotXlJVtbXZHvTrPZkK8OALbADEbHE3j4gSfer7oGE0c0sIc9l3MLfw1inWK6QKiQBTkyROScfWLHjUk1IajfcU1cAdopH8wXfC18T16cGErkuHMl4xyP0i+1N+2O3oIxHYA39Utc9yjQ+Tj72tw08PzrBOAd+X98HrlL7BNcY2ekQSjJ2uuvvy4dV7T9dT2LBTUDqE/d8GvqRpr9vl15/hv26GbRHt6qW83atrC6bv2lLdt45GPWXb1oDStbfaFshezYKrmRFbMT1QXjbtOKo5YBK+SmRSuQr0iajsmFvsyMM2PavWPrHh7IO6i9v2et/V3rY+qpxpADRRAXRFAAyMoh+ZGzwTRrvXHGetOMZE0mBdfdpjKiksZVBkmp5ihvlc0Hrb5+yk6eOmnHjq0r7w3pM1q0rCORa5ieLORsyPi8TWyQYaVnBV5r4DT5T6i5SN7NlAo1Zy5nh72e7bWattNs2N2Dfbt+97bd3L5rB42mHRy2bNxu2vG82U9/5EP2Qw+et2r30Mr9ji2V8mrOa+ojC0OeI/JMhto6m5lYr9+w6ZQJqrSmtUkcrakZYMz0DhO+wh5Cj9oJUZFXhReF8io99hDxXHpOPktMunY7AptgZgNgryyvWKvtcmZIB5Kz8PuuDQ6DGMkS398VDHR4aY+CyIQE3wyg9jrGn4swjU0f1WzXWad2tR83a3aenaxcImrT9Ay6TIpPvpIDiVyVJtnBO/xqpZx0rq51prJPmwrAAosqAE76tCbnIfU6GTpC6qPxnMynkQCFJJItCqRnrRBXIJeRpwLbU++QAeu4RpCWhGTruhHjlbWmaWkH9f0JD4xIZIDpRA2DRqtjhXLVnn/pVbu9vWuZQklNewBq8hGOH7kXwFx8BOrVqhrcO3t7dvHiRX0fcBHgGKwF5jCAK8Ay+7A30pHacMAYwJCfOXPmjF4X8JnPL1y4IKCY3+X1qSnAR4g3/A71jAgAKrndBDTewJZEWkrGkWF8yGvwtwGC+R6/z/UPLzOwL2pL6mcwROKzlAiEYWQEtJNT8fpMbXtjApmQifxL+DpgOmuaWglGL7lU7PMCMdXgdd8y95WaSm53MDIpC/Ba/DzHzDlybFwTrmuYL0ZDPJpdPEfHj6355HFqgAVxMPArXoPz5dylmZ3Pz8wQ0Zwn7wSEhzmMEgB5UwCzOzu7undIiXDtOQ5qvVdefkWs8sbhoeWQOGMCPUmI0HSiecH1AXeQ5AnyweWi/cqv/JIAbDTbuz0wL7ON9Y2ZZEcwsSMH5dy5dxw364o1EEaO/J89m72F/Zzm2GjAxKqrTuiZBQPqua4/zz5yL8QF9n2eTBQQIl/mWDjHMCMNFjXHFPI40ZDn+nCMsbcG6Yf7w33gWnK80WCOPZnXjObEjND6yMOugR2yHhSdITEgo0bAaCQ2ABmSTIenYV7ssLAcYPYArt9VB9EvgsTAkxlkJEQszvmHBYkMFiPsa0Z3CSQEerqHFF/BkHRQ8yhNmC+o2cECwJYG9ByAzeG6idrgHQA2D5rYM6lroYuCDMeYToQ7rGosIgHaHLdHd8b6K7ZYr2qkiVDHzYsCkxvOAx0gbCSpQev3YOhyJGLwkOzCOk/sJADsdrcjIJ+xAunqDfpu6kEASwaTXNuFas2Dqhhqfn34OsV1ns1hxKhK18rVusZ1Jvm8NQcDe/WNK3b15h2zfMWqC0vOpMNNfTyyg8ahVRbq9r5HHrGPfOyjKnjquMKmwKfRnjQWQWHK78wDrtFhC12bKEZiAYbMCgFPwpCJxTAPYId0SIi8cy0jkMffksxJraaijs4/mzxsj/xkbIXxwCadppWnfTu1viLzJgBsWOnSnp1mZU6HBIHMLemuz41csekoQYOhIOaPs0JIVCQpIxbd2IbtpgDsfq8jkAJQGxBHGmywAJOkjI/h+wapbm9iHHuB64Wy2GzpPONrcQ0joMZa8pE/N4FTUp/GzMIwZcr5S6vOx5VI/ikoyfaUVEseZKA1wmiTFwd08tD082dYLGtGodncaRSNKR5Mo9AedHCbbej1arUlbeAARaNcycaFsjXHWfv2y6/b//efv2JWWZChzGd/+b+yv/iznxHYgAnLYEQwdJaAp2wOXntd4dfEkwbXLgiZFH3MTCxbRE8OoB7gjGI+Y5N+z7oHBwIwX3/uedu/fdv6jYZVCICw1TodAX+MRkvTCrBTOl2k1j4qp+uFPidxSGO8HnB5TmKTIx6QvHoy5gC2uqEJwIbNRHMuJEh0J5IpmjYZNuZkksem7sYYWRUoYpFkeZaRmcnasWOrds/5M3Zy87iVyzRAaLoV7dbtPfvGN56xK2+8lXRA/ZnYOn3KNk9i6rhkp05virnNOFar1bHf/q1/aU8++Q07vrpu546fsCUVDc6atfHADvd3NWZHQgWBg0SsP8lYezC2g7YD2DDU9gdD+8hP/qQ0WoPRCcuOiQYSY1iC0WSSDI0kEpCnOmJcw1T7fgC2oLsUJ1O+7eDQXIIsdR8d89jyo4mNDpv2jS/9iT379a/b4LBhebEtzM6eOWkX7z1nW1sbVq+XZS7G9RMzghhbLMs5e2V1Vfc4khn+HomLJG00hZSR/iCMPgHYK6u4HVl5Zc1aQ7Ord/Zs+eQZG+fLlitVBWL4Hpj9PgC2M3kocP5LALZ00Wcjnd8PwFZq7j2SxHpRjEj7tngCSV/Q2W3+lPkzFSBHYtVIgurIMEfreZ59LYLOOwG60LB2aSYvDADrkaXhIwxxB7C9GDkCsN0U0N/+dBDbCT/EA4+nYnLTOGXiqXko7euhZJsGVilkrQSVctiTgRRrmMYQ0zWt7tD2Gh3rjzN20OzZd5570Z789nN2fc9NX8+tV+1/+O9+1dYKfbt+6XmxSLe2NsWkYZS5BTA8gfCBriQj7WgeZ9W89rFhAP4o+hLjT6xqn2QLCRFkjMgtALJdi99/NmJKMLedNeggthpeSWKEuEt+IbZZMnaULAXAmuSQ0MdDf9oZIrCw5SUik1pnWfu7M+jVYEv3IJXT6fu+PmBoh26/xgcllQYjA4byEVtkHqDRHZX5Q1byDOQxDl6b5BfI65CGG/D/aVZsKRrmJOwAmuQT7MnEFOIIPhGA9bjX01SGuXL97evWavrew/VgHdaXlsXa+/Gf/Elrt1v2rae+bm+/cdkyg64dW6jYQ+dP24WTx2yhkLViZixGX74A25ecAMDVG4sBYIuoAOOI82SaIOSLVXT7s0Luxl5MjlTCnyGB4VrbECPyGFGjVYmZz6Ldvn3XnvzaU/b009+xO3fvyj+k3etZdWHFltePW6s/tuvbe5K56I6m0ihVA5ECYnFRE3Iwt5haG3U7tlwqy5iM44TRLKb8ZCLZkGMnTtjF++63za0tfQ2jyz/5yldsb39fPgQX77/PlpYWpIsNiwmzKaZ3Tm6dsov3368mAM8Z2te/8c/+meS47ty4LkkI9lvrNOxUJWdbSxVbrRetlBlYvTC11aWK1WB7TsZq8nHsSIiQg0bTQxR6SCRJQiSa9/NMogAMI/eJOOgpuAPYhH/lM0lCRFI+SUIEoA1pKZhevR6+DX27s9eydn9st3cadvHh99rCiSMAe8TP7Det2epKx5QGAgD2drttP/ijP2I//jM/IwCbzUPMzvHYNtbWbXV1RZiQxodbLV1HGrPBoqYWilj/bgBbIFCK8WLHMgnASSX9ZknlQFCZkwmJ60FcJPeN+kj7Vhq3j5/he5jlCbROgG2ArxyLyEhJZx8GtuQWmDhC+z6BxIASEJjOnTltWyc3NXJM44i6AgmRdwPYT7z/cWmk725vSwMbjXhibGhqBoDt8tfu/6GKMjWj3Q/A9yFJUFIbESsTk1OxRsayPv4fBa7iTppGitdw88fv3WW8gn0Htj3LM+P1opEyH9vm89EA0d8d+yJfnf/6PKB9tJ97fsu9EQPbMnYJAPvNt2wBAJuJaHRCYV/LT8rrU2IMTYXLz3/T7l/P2xP3HrOFacOK5aJVTl6wBz/6KZseu2idac4y467lxx0rjDuWn/TlzzPpugQWvZ/xFJPTgfRn0XxGZhAvnwHTpP2ezG9FcGDbBUAS84f6ht0EAkLNBuw5xKpJxka5olmpalap27RSt93ukHEFyy0sWba2YKWlFauvrll5ccmssGjl5TNkDPLoCeC8mJlYLZ9TDoE+r8hm+bwNaUgDnCEryDsm3H28d/zZY5+Eobmzu2d3dnZtv9myW7t7dtjp2m6rZS2mNsExMJ4rIxVVkC9SfTKyrUrePnL/Pfbhcyet2Ni15czYavxs0o7PcV5MNznmqWuXyUxsNO3bBBINdWGSwIn6XLmOGM0+aUvt4DKVNEO9UXw0pBGgstdA8SbClJowzgumcdFuNXS/qN8WF5cEULJPr6yt2dLKik+CElfzReXgIYGhkimxp32kKHIrb2hHDeo5ttcqLlPpmLea0kmC5EjSaC5/C3b2fJ6XpvhFlaDZPwRPcQKY1n5qIGlaJeWvce7piujZDzmRADb9eeI13EMNZj5SmQKwuUUcZ65oQzRgkhyId+ZHyg2REOEnqQVEkEsTavws8T0yVomWpJsUDWs+gokRPZDe5L72mP4u1+zqjVt24/ZdaWiDL+i+42PW71kb4G86sWqlrGeY80fyFIIi4DMNbU2zjPFTaAu8Dj1hETFppku5oKA4rbwHo/FGQ7/L1/gdZFvBTdQkTA1LAO3AF0LTmeZTq9NTI3seo4lpnTDli3gWe/Ms3iZAHTnReq2me4R/lYhAGPxBSmVicDwSSxcMBcmRkD8hP9w/OHAJiaSTD+MXANtrsJHL0rLmRYRgD3NyIUBvsOVhuQfjmmMMLzV+N/IKalneQn6WvynMAxJdv+cyTjknSYgkmq4bx0HOQh3oQG5WP8PvY/4MqQUJXX4mAGy+55rlu2JgM03O/QSY5fiefvppe/21S3awtzcDsHk2XdYWAN+NJsmHhXkNIbGV7Kd+6ic0QQckMhy590cFmcOkisAxB7mE4+R3wSE5FpoIHD/rJHSnmaIBLyLuA2DTKKZmUn1CfQARNJcVIZd4QB4ulYhuT7EB1rym+aVZ7iaYoWHNtY5GeVw3TXwl5QZ+PqRAOM7Id3iuAd1Z92AvYWDK70aDIqaitL4fe98HFAmCgS3XWLYmAFxGipKxmCQpYJGFRhIpPKMQkFABMKUD6wWmfi7pRLGQvZj24Q8/YWcSk/QfojHT7aoDhvY1Otg+hl7Q587+OeqwzwPYXncljW2vHmfGkQDYMAs0OpEAbBVIPAJJfoLjcQ24d+ov6TxkYMJ4Fz1j/z/Bk5vKReaBXVletOVaWSMx0Z3hpnHDWOTcIC58dA2iG89ha4w+ddUDwNb449TEwO70uroOLGoCHF1IEhhpS0v+wAH2eqXqjASSCo2+etMADTrObYCedn9o1fqiZUtlG2Vzttts2ouXL9nN7T0r15YVbCka2bhgWwO8rKyv2amzZ+wHfvAH9TWKuOia6aFmxLNU1ogo7KL50YtgaXPuISfC776bVSN384GfVwRXFYPpuoWmuNjWFNLp9ZyxwBrJSVeMoo1Ngnsz6nXdcGTYt8Hhrq3XinZiZVHyIXI/1rgvI8p5SYjATSEYqusaAGpy5namuGtNepLtGkEafdRGOLR+69BGPfSc0GmeWjEP+z2TGM8DrXXtm0oCfDN1ZmbRO+RJAieS7wCwo/sUa2Y+Ada5p/dI7MUWI6EXEI1hCgn/SAlpAO9ygBbDzGVnYBfQQKEDKNYn46boxoqN69p80pVTUQijECb3RAA291uJxYTJib6trh6zfLFme4cdy1WXrJct2qtv37L/8NUn7c27uzYpVW3jzDn7W//T35XMRb83tHKFIN2yTDYZiZEb8zxPwlTMk6bYQP2jJ9CaAAHImgzFxBVLAeYWDRy0jDF4pbnW6Vhnf9/evnTZ3nrtdRu02lZnpGU0ttbBgYwsghnkRjNjxSvWJNcJEJ+uKvdBbCqui7QkHeiYTgP0PtJpJimD8SgXYrlbewE6G3EeualSdPA1oggrUUUjzEpvnvCMo8nKJdg4vmoXL95ja2srYn7AIkbzev+wY5///Bft0uU3rSzTEP/bW1sn7fTZU1arl+2++y5IUoQRJkrWV15+zf7RP/rfrF6q2D2bm7axvKyiZXmhKlBnb+eOLdSrYpYxEdMfTQReN3sjsQP3W11phDZGY/vRn/s5Wzi+oWtCkov+nhjX2oA9uXOJkGT+kORC1EiS6SNAxpFsSBTz853KSK4D1J49K0xBoFeLTERvYLvXbth//Pd/YPs3b1pzZ0cGJbnM2DaOrdjFi+fsnnNbtrJcV4NJtB1N+qA7hlzSmq2tr3tXWImSa8pu392esb4AQgbdnu2j8Z/LW33VAexMlebM2O4cdmxhY0sFXKZYVtxkbcFCfjcD21mq3hAl8WF9vZuB7QyXeUkVT+2d8e+TUgDGHpcSEzuBIUdaq98LYM+AAn4zGSR6szWxa6SykyS3UlNNsiG+4c7AFBUQaf8M/TTuqABswOScG4VIQmRWLx0VZw42RJkSH+fxbOSCEhg6ZipgIAYO6+VgZ9tu37hug86hTTCzUTO4YMUczto9TWJkZHxc0iizGJjNto2nGK5l7I2r1+z5196yP/zqM2JiLRYmdmq1Yn/rb/51m7S37dlvftXuv/esPfjA/XqG8UpAA36UKVhnOJZcBQD2aq2s4lvSKgJajpjU6ULp/MV80zE5gC1TxzHs7RQLkpbdDPygWZjuCck9EyLcHz6GEQ05VrXC+Glf02s0ATUgHvIhsJxVmFGMpvsG0CZJNmdku1b/UfHshatrWau2JBFGDgm203QivT9nVHiiHVNn8zE6WI3syxR2AOiQEshtKBQhK3C8jF8CemDiyx4MiN0DqOJv0vyVGVA5ubhXLZ8raKzx6lvX5FzvYBJNwq4tLi3b3e27Vl9YtE9/+tP2xqVLtr+7bXdvXrOVasnuPbVp95/dsnXu16BnRSTFqhSDLrfDtXZgzQtFNTGZ8pHfSfIIESifjK3SuhXYKBCW0fWU19LESxMUFFtVNPIpurIQK8p22GjZ17/+lH35q18VwA/AW1tatRpmsJm82IuYODa6AztodXT92PHIl1vtprXbMJ5qMkzLaqzf2UYX7r0gNjfMdRqnXMcbt27bwtKSPfbEE/bBD33IfuM3f8u++rWv2cbxEwLCKSzPnb/HFhPQzN8gZq8d25Ap1AefeL9YOi88+137t7/7O9bc31OO1Wu3bKNWsjO1vJ2oIduWs/y0bwsls7XlqtVrmDWaYiseCuiDlsoVAflpJarJwRQc99klcXysPti0Ae7F/Qjw8AhgZK/2qPQ9ADa5C+t2PBHrq9cdWrs7tN3Drvaxt2/v2rkHHrS101uaIlTfqzsQgN3u9DV63ugNbLsNC/vQPvzDf14ANhrYABN4fnAcEEgwk1PDhuKu1xMDm+6zmkRJSkgM52SMDdClZzuxoqOJNQOwNeXlDW0VpOo6HjUOY/9T3jBDe47Y3DM/iWTiSNMpCkAZM/PspzqGRqyUA9TMTISBxKrkL2qCBKCcZsnigiYm0V9Gf5dC9hBPiDkGNjnS4489akvouiYTx3kAO/SsRXZKALaD7UegdXgu+V4HgO3yEGJPzJMZjMkS90vxWHlklxl62tGlnW+R6v8JwAt5t/naLF4v7st80zWY2fE1HV/6+3ErZjE8TZ3O7tdcUz6+Rl7kzcgAsF+zqwKw65qidQCbvJOclHs1cQB7NLQrL33XlnNt+/ij99hGoWXTYceOnbvXHvvYj9lk6aQkmqyLyfm+jZrbNmgeSIO3c7Bjk/a+ZcZ9qy+i+erGg5DYvClZUC7K5I/qFFiogK6SvUA2g+mMkQ2necvXT1h/ChHF1HAbZPI2LdUsW1syqyzayYsPWra+pBwJqTV0p61UVt41geM9Ji8sSDqAaQryNfZTmf6l5kMF8LtUtcZwYnuDoR2OJnY4GNnheGgvXr9i240DaenevbNjrVZbxymT7FxeDbQMLGSkISEuMSk4GUv6kkZ3ddiyUvfQNvJmDx9ftU89/rAtDrt2qlax7KCbZFSp0lyelGeX9FF632SvOQgrNJjdIF7fT/W5s+vHR8QNsXFhRDsoHJHL101q7gejOQGkrFVnd4+U7/F/wCbYk9TH1WS0x7MLQQUAm+aZwGcxx/3/MWGHl5F/5o8AKahyu5gKSXWlpmLYt4lVKWLPctYUi/i9aMz5I+VgvSJbehbVEE7kLyaD5T8kbwkIfO5P9v3eNJ2hRqWbtzo5z80DY29lskmGmJqIHisfIwx7dYhuOVPlSL+wFgpOfiBuQ0qEzIUsawUJBkD+1DhIMjE0APiacIX5+JKkajXhmM1YD+IauFMRP42y7R4c2vMvvqL8EBCdfGR1bV3rElYpWA97Lrms6utMVtNPPP9oFPMGyMq9DUaqXwffS4LAxtd03hAS0/Q/1weQFCwqWLx8j58jPwjWKs84YKNyBMkcOrYTmMK8BAVYFvkeX+O15/WKhW1MxmI8M50qiWDL2D5yFOOxPBDYG/g5zpnYxXmRM+Kr5pOoPrUGiQ7sgQkM1oX2F/y5Ui3NWkYmp1StOW6Sy8uLhNqUNRgAfxAGOR9Ae9joAZZGYyDkK2YSxsl8NZrJcW15zTDT5GsBLEe8h4EN/kRNwr3EA4NzKhVL+hymsmNZvt/CTgZI/spXviINbPbepUpVE75gK3qWEoDNNYrJKdQYYGA/+uj77Ec/8RekWkEQ4toWiKPUmImZH1IxoXIQ58Q9QksdWRrJx5FjAHxzTzptvdMo4/khzvCc8n1N+0g2kDrBSSnCKkR8cakX7m2oBnCdggTmGEZW65NrH3LANBP4PPBEAfGVin6OtRBrkd/nb/PafAxCQ+CLfG0GYPPFEiYrMFITgE3XPcZ/AbLFyE4GO+rCYigDuwYdV3Rm5arsI3FhAsnnAn8FhAMwZx38ZFPO5ayBrigderGGJuqoalEzdgErMQHYR0nKLJebdQkVPJPGNqA1RSt/gw2Hhw8wIjSwNeZKcE3APECEs7fpgPjD5J1+B+zFEFAh45IqSrYYGwHAXlqwpVpFFPwIOHyfRcRNCBfXAG8jQecj11uMao3IEkSnOl+5ere7YmALyMfYMWmUISGiRD9pLfL7NTR8BSSOfSyTjjndaxIfiqYpDKWutIIMJk+xaNuNpr10+bLtNduWL9Xk0kuHECd6NPXOX7zXHn7kfTKDA9jhWrn2jmuKi5mQx1m5KPddvq8CMCWasQg5Vh6cAKVjQfMaeigAuDJTge084DFqEDo9XMf5Ts184q1iho0xXxQIw33ngUPruFrIWqbbku4ljKtjS3WraBSL9Zk64DhDwxLVeLqPeLpeceo0S7M3KW6l5IRjVTMWU1CB7z0bSwO751p+SXeVMSVP1EeJceRsOGlqAeQVSqmgJSlyKqQn8b5RcZ6RKMe6n/88kmdd56Lr0QPei12tEfWUBOJ0nAwzNCYFgJKaNfpbo7EVYRPJNdbXOecVkxLoHwZNRQANTGzYc/0jrdf6YtWa7bYtLqzaNFO03YOOLW5s2X5/Yl/42lP2lWeft2GpYofDkf31//a/t5/4qU+rQUPgxSpxhISI9GBnEJzXHEKlAdjmDXgi5fPgOWJigIRF7FN+BxYH3fWxmNZ5GHA8u8ORVQHSRmN749XX7Lvf+rY1GNFaWBB7XuxRGeokcJBCKViWJDA0K6St5es/JERYgjCXvYw80mqeB7ABfEJCJBjYwTglFqF1D9AjuQFAq7FrJPOsEH+8cz215ZUF2zxxTCaE5VLe1taXbR3jrf7Evvb1b9kzzzxvnQ6dTJpuIznKnzy1acc2VmQAcer0SSW4jKYCpPyv//Af2aVXXrXzJzZtc23VGvt7trJYE4jdbh7YQt27wDwT7f5QzEDeKf73Wz5i3ZxM7WN/8adsYeOYN8DYI+hei5FIU4yY5MlGaIP5lAUsbCYR3LxNk3ppAkFr+13Ma0+O/WfizX/OdWdhyVhnYM9+/Rv2tT/+j5aHpbq/rwmJaqVg62tLdu+9Z+zCPadtZaEqmR8ATh1TpWora8dkbkYcAHSG6UisI0aRwBBrSMh2t3eUdNy9c0fxr7q0bPmlZRvkCrbfGVoTQ6HlY5aFfYR2PBMriakLmDsvIaIGLwD+1KQpxt+Q2YWKBtabn2kA2A7i+NfeDWCThHjRdNTYCn1719A+Mr8J8Mjjjcu9BOtaMTWxSzUBk7SW3XzUpXCOBj19/Jq1xNs8gF3KZ44Y2DMA2wGb+Xt4pO99BGIH2z7us/TlBW64kRFgDgzAO3du2/atG1YgA5kO5SVRLRc1KSZtQ5m2JgafFJFgIU814QVzgqZBozexLz31gj334itq4OSnA9tcrdnf/Bu/anevXba3r7xsH/nQ+211ZcHKsEIwNcwUBWIhR0KzeKFIaevs65Bd4Nr5vSP3yatxCoAdEiLzDGyXMkus0TkGt3Qxk8kYRo4B0PB33g1ooz0qkFlTIDlJiIShI0VY6GBr+iMBq65RnbxF4mKnZmEUvAKxkV8BhFZTB0C6L8CceE2SHeOoswczii3JkXiDAy1s5KUAsJ2ogFH3yMfIe2iUMhE1sfXjx63LHlVwDX2kfYgjC4tLkgfrtLu2t70r6ZBWsyVgmQkW4lSFJHo4sE9+4hOK11/78pflRzFoNezU8TU7f/KEHVuqWZHprOnYqkVyp6I0r4U9BjA2N/5NowcDvDDwDSDV8xk3eCIHEmDPtIzyWhNcRRoAACAASURBVG8+cvbKXYpFW1/f0HN+sN+wen3RNjdPiqX70iuv2B/8hz+yw1ZHMRbwGu3rBYyJSlVNu9y6s60mgIPp5LMY5jGqW/C9DckvYkyhIFD63Pnz0t28+vYNe/XSJVtcWVF82z88tE9+6sftgQffY08+9ZR9+Stf9aJAKYnnJYyfs6dgtMh9g8H0vvc+ZO9/9FFbW1q0xt6u/dP/8/+wV1543rY2j1u2c2gPrNVtvZy1WiljxczQakWz5cWKAGzqg3KtLhABCSqZOGpfczYpoH+XIgSgJTGe4tkJ0kcArbH+Nc6fNJSRQwPA1ucxwaX+Nmj0SM8djFEKxH5vZM12327vNrV/Xb25befuf8A2L9xjDQrIAeSHoXWaXU0t4PeAXBZ5CyaOH/j4x+wnfvZn5QWBXIL2O+22GTt37qzruapBMxaAraclmHse+VJeAwHiSHxpXiIuAGyIGYCHwT760xjYnHdMVkTuPQP303rm3gJgz0DSVMNEjinfheTL4QDUkYwbB+zjzVMB2Gsry5IQwesFUzx0swFsxAZst0R64L499ugjtsJY/cGBXbt6VQxsRpEBJI8MGb2p6dJ1YQ7r0nUiFCQ2NvUixzfbB+I5TVOHfdZ/+CMk/Wxew3/H6ziXY/C3+c9FKkgTcPPxK3LxiAnzgPZsX0rHTJ35ZwHYETfmP85CbgKwXWIza5dfB8B+U9KQ1Mxl6q4EBIThn+rF6diuvPaite6+bT/yxEV7cN1s2t21tRObdvb+9xgCIQDTe2+/aoVRy8rWsyqTueisZjNWyYytXEDGBZPPnnswSHKiJGG+To9p6JGV68vWG2etO5haZzDRBBNzVkhTTPI1OxiWrLCwJjO1hdUNqy6tWWlxxQoLq5YpL9jdVs8ylbpZuSYZkWEAi0nqo1aqCIzvsz/a0KY5jIUTM5i9Zzi2TL5k+42uXbp2wy69fdNu7R3azd1Du9U6sNLmivWJAZLHcAAVhWNJW0wxg1sScxoAxieVyJF9jRfGfVvL963ab9rpetnuXVmwTzz6kPSwzywvWD78KpSbIlnh09c0xRj9pzahPTuU8SWyjc7EDqIex8TfFehIPoj5r1iWTpYKQPJo7XnuOwOAZw0ZB28BaKlLOu2mQEIAnxoAGNrOmUxiYC+7zGGSe0uDq7PV75QBzxM5Ic4BeRZJHgpvSHJHktT0nMbVEBP7OsXfWPPURJETBnidMr0U031CVTmcMBonSvlUoNfk3/vsBWTuWAO/Sy4kIDxJ9nDtNOma5CxpfIiBnUyldf40U6gzAa95J5+h3qJWHzmrPYOnEjEv5b5iYKe1yV+mmRuH6HuQs9ijp0iuQXyt1hcEpje7XfvGt7/jkiJMvJup7nKPgYEtLS8qLrUS6ExuBcMWcFjTzsnwFfCV+O/6w56gxFR6gJLULxyjFAzSzwU7OADMkM3gY+wn1Bm8KT/jGGNCJYGH4FYcB7UPwHcAkHydawWmw7GC6yGHgkmr8KDUcMOckPyk1WjKqJrzZSIOFjPnUBYpC2+3jq2uriXGecsntsj5pHzgjUnyVKaMyLPIZYqlinJdjh0fMxpCXFv2M46P8w/geV5GJFjlTkgIyVuzu3fvSJpXtW4yVQ6CJNeQ/ZHfBXiOxjo/xzVkryd3Iabwt9ybxnE/b8hnNElz+fIVMexhY/P1F1980V566WU73Nu3AuB9uyNcRc9PJqPfl0FjWgtIxgFgQ177q7/2q2qaAGCLKFuuKt7E8YdnSMi/qLmQrgnyVBxDNDdiMhZizaDXld+YmktpXxYjm2aYTCJpqDs2y7oj78Akl2kCpESiyRGyMty/IPFGQ4Zj4/y5dgG600jhOsMM5+c47sgBIz6GxIjyraQ8EHEg8+h7n1DNGAD2DLQWKOg6KGIj051l7EGaRHTRKJhczwqgwkc8nNGs5HSmv2n6PTGxAIllrohurLu787voqMG2BsAmWQ+zHAG6iQl2xEhNeFCKehRnfr09YUH3ugJbWBo8bFquey0NTw/ZHnCTFrf6eWnUQuMpCaxwsN2ZmA7OO+XdR7qdPr9Yr80AbF5yninMw8dCiZsWASVuDj/LQ06SzcgEi12APSLpzbZGRcXY1fgv3Yq864MBetCdZry2ULAq7LBe34bjgQAhAdiJ2U1Dolqis9GSgQ2gSrZatTsHh/bC669rTHIwydr6xgmx6HcP9sWq/9AP/oB94lOf1GiJND5Tksfi4rhnjBElgM6Qi6JCtP45IX3Xp06M85SIRWJIIsCYGOCDd7D8ZwGwXboB3puDHsFIidfiGFgbtcUl75BKq3lkuenIaoWcjduHtn/zmj1871lbqZWthL4Im2AexjZjQmgcVwQgSpMxGJEpgQjASOshJSYBYPN3kAxhxG466Ag0dt3poUbF+dxHpLyDqw2dBIhRpmQUKSZ2auqE23oUHwFWB5gdG3yAfPNAFSNMFAbSu04MbBgMmFexQQ/7XQE/JIleDLpWlDYwzNembtQTUgN0htMsvGQ1ZHwhMzJnCDNu2OsO9D06hIVKQQz8WhUdyJKNpkVb2Txjb24f2G///uftRrtjB6OJXXzkEfsff/3vi4WFJEkB6ZQJ+qw4Fzv7E2a8FPajGJ0B+/yEK7WpuEhyOTJa5P7MSJsOdPlsPCyOscadK6xZYtZgaMv1uhWzOXvt5ZftmW9+0w7u3lZiz7PIzwN6AAjgvo48APIiLhfj2v08jyr+VCxNsXd7B4AdiUGYNepjMk8KQGgmNcBIIOtGoFJqEABgZ9yIhoJFMbWAJAf6XnShS7axsWbnL5y1za2TVqwt2o2bd+0/fvFP7Nnvvmg5NN+mxJKhra2v2MmtDTt16qTdcx5TnDU7ceKkGAF/9Idf1Fj4SrliZzdPSBuuXi5YrVywYb8jU0c9y7m8dQZDAXYwAxt9ZEQY6RpaJ5O1H/qZv2SLMLApymFVUJBh4qdxdt+QZxrYkpaCaePsdlgMMpLTZXX2VxR5WqAJAJhPceflRFgGNGYKAGONln3+X/0bu/rq62LeM17faR3a4mLFNjZgr5+1s6c3NZo67DQtp9GwklmxYqvHNmxxeWk2gYIrOIAEe4fHBpivI7t7+472lr2dXW9AwghYW7PDwcT22n0Z/mVry5avLtqEJq7Yhs5IZjJDp+nVQNKBZcx8KgCb6yHtbbGfmTDxknsewA4WSoxfwjoukoAnFksY0ek6+sx5khbxCKJrm/wTtE4TBSf0DvXDyeMhWAOcgzN0jvbNWQPGNSZ0PjyFMn1GezqXAOx8Rg1aZ2C/E8B+N5g9Y3Z/z4iV6/erAY4Zbb9ruzvbck7vtxsCsIn5Gi+TKTQsKfcBIK6q+SSPC6RMTIkW2nNKwkdmd/Z69tVvPGMvvvKa7R00rFKr2NnTJ+2v/fJn7cXvPGlbK2U7fXzZjq3WrUhzpliRxn+HgSUABrHG/J66keNRERIFWjCwMXFEOkTlSJIQIRn3/TSMidJ4fGJrCtgb+jRH7JtiqRLLpf/okzH+XXIqGuEUdz62zJXn2WQf11RIGBAlRr3+/qyxEOx6l4oJhj1MHbGF5CXio9qcr5r0JNBhsurcqFnhwbqS5FLSwEY6BDAb+RCAbCRZ2uwpko8b2vqJ49K0zxYL1mMcFX35+oK09wDNb924ZYd7mFh1bASwAVOni8FPWfnoD3zog/aDP/Bh+6P/8Hl74/VXVahurCza2ZPH7fjKshlNjeHAFitlme9yD2pVH4MUoyqRL2b5SZr4iSVJgaU9VEwoj2uKITzPTL4lFjbNfvmS2FS+CWrcS/+fxiTmvBWrVCEOVOw7z75of/ylP7Gnn33eJtmC1VaOWWlhmVEWmYMy4gsTScDtdGKDHoZ5brhM43yhmLfFWjXJn00lobJ1+oz1hxO7cfO2tft9kSIAnIjlP/0zPyeJkL/3639f5m6wefrDvvLuAkzzclUALfEbWSUkI86fPWOf/vFPWkmzq337x//wH9idmzdso1qw8wt5Wyua1UtMXEysUpzaYp0RaTebhF2PBAoglHKe9JzKRJoJR65lMugWKJGYwQK6kZEROcZHaecZOE6Y+P4ANs3GDMxHPiKP0aO4nNphs2vXbu/Z7mHbrt3csfMPPWTH7zlr+82mDbt9+/8pe/MYy7Prvu+8fa996+7qvaenZ3p6hrORNDeREklJFiVTMigptmRbcoBAluUkgu0EiJEESP4PEAeSFSBQgASOZSm2SG0UqYVDcjjkcGY4e/f0vlZX1/7q7Xv8+Z57X71p0ZTTRLGmtrf8fveee873fM/3O8T0tMPaBKwb2NZ+3ZqWsJsbG/bMxz5qP/mFL1gXeEzNWW9q9ztde+SRM8qBiZnESphZMLSTKTc0jxrYriHrsh0CisJ5F8kfmoBk+gpJQe0J96FQbh2khibJDZ4Pcob4dYsfArMDW5nngQAjtl6YIJgkgjjwzd+7wbQDXj6ez/8RZ9w3ZmTHj67a0dUjmjhFA5tzq9lBUqg9BrB5vg889aTNz8zIsOzG9etjANtJFsQrj3mKgxAUQqyLee9YFzsCz1Eib0JiwHNl9iNTtbEhcMDA5vo9DGA/DGY/DGBH4HqyySqmWri2sa6J9Qjf59r8IAA7Nl4eBrHHOT0MWWrLAABdfe+S3b55QxIsYmBLPsTZnrFZSO1JznTj2lW7+s7b9uHHVu2Hzs1Yob9jlUpepql7Hdh5Qzs8nZJcSGboxJT+yOtiJBRoOBXSHdUK8q+xlKEG3xkmrTVIW2uYscYgZd1k0brJgg2yZUsVZixfmbPi1IxynamjZwRUZwslSyAdOEpbq8+0UkK1ZbY8o7iGFBJNunaQ4JEWtNINZufN+tm0ddJm+8Oere/v2dr2ju3s1+ytty9aIpm1Rr1te3uc2SMrlqcl19BNjqy0PGtdiDDECBnL9zSRh3QQe5+VK6kUpoSRckJqqlhSg6CYNvvwhUdsuZi286srtpJN2eFc0i6+9E1bKhVUN1L7x3pL60KECeomz0pbTFEpd0fmwo1KJ5stkoYB9EGSkgYeoBtscN9eOjP8vAlyNtrr3jjmn0+A+8S1JtuDLu1+dddq+zXVZ2IzZrM2t7AgsJSJFs/XmHwK1VHQwPbJeM9piVmYfAIEOzYSvGiCWbETiOLrid4WQeox7En533kCMZ5g1vsJr/+A8uAAdtzbIdXU/ZgEscd7MExl8DojaXCysRSvmXTXJfnKHqJGC4bjMlikee5GldownDVqaiKt6ZIszbbLcGiSMBDM9Dkw0GNTT7E2kEj89fgVw8cBgiDnOecsE2+vvv6G1epNm5mfF6bjBtgDm56ZEXiH2eLe7o4a2Tw+MR92LlrWESQFOMYMEQwknoU8LzFHrHbVFxmrA2KWymN8hJ9H2Yho2BiZr2BRnKNRBxljxAYeKuHx4jkUAViA6/h8mvgM5oixiUxMqu5sGeaU+Ddxfcj3G/s1W1ledoYvgDH5XLst418IQkz2kjvTeGE6jfMLMJS1odgWmhT8LnkxQDcNCXyVOHuVV6bS+to1rxt6X5P4VPQvilK+Ma+I7F5ly0nkV6pjPz6+F4HuSDrl7yITeBIU5h7QOIA4Ec2X45RxzFPIDfd292xt7b7uK/eYuh5zwzfeeNPu3Lwl2VMAbHJ4LasgVSoJmBBjkPTNZokjZr/6a/9YTRcB2PWGamn2X3xtvG/+RRmUqP/NPcNAEmwtmnWq2QP+BVFDEjc14UVRfYLP3qhxEos3yvAvhB2OzE1dDG0A7LjG+Mz6ifIlXEfWEddLcrxhyicaOUZ8FOkbGia8PgfMvYEfcd9JYqdyyOChmHj6wnOKxBygeejwmsFwRpdLCTgLexLABvCSXmwqaV0AsMC8jezqHOwUMVW908abdLfaoLUdxgUpWuhXyggE+QyE2SlMANiQ/0CLLTCwY3ITA5+gaJfFdVf4AGDD1GGsRhq+gTkEO1mLYcza8/+mqJU+Zeh0CMAWA5sEi9GXpMB3NHJIupRMBBCWzkOJj3zWuq2mS3uEERd+J97QCOhyjWPiyO/pBmCcCMBWyCuIcg0YrwXAhoHNNZAOphZ1TuN7kjVgBCYYEubSWekUAmBjaALYxcLjHuQBsPMFgY7SxKSQKBTt1vq6vX7xksHHRfYBd2gkS0jKGeP95I/8sP3YT/xN292vOksmNAEImHGjSEJiMFQRFkcUJwuMWIxwXcTeClp/qt3DOAzpfE4O036Ix65bHANhEcekLY4RxA3ANWR95Erl8d85gNK3QnJkw+a+VR/cswuPnLDpQtYyAWRIpemKOiMoh2ZzKMxJMqJjdEwuucasEQew4Q7A1MUAEQC3KT25Ubcl3Wt+xvdh2gHm+OSBJ7fcR4wb6QLTDaaQY7xIAULDTkE7ORxOk9coJtMxAZ4Er/leE/1Xjdo56xowy0fwaLr0NG4mlgs6raERMQlgw8DmoIkFvOuJ+QENSN1B7xRwGQYdo98Cr7vSlqWx0UGqRCZFrOG8JTNl6yRy9p133rMvfe0bNpiaso1m2379X/wL+9HPfc72qzVNSHQaTe2vZpcJiQhesv88QYr6uJIMCemVixg4ayDOgPJSJWsSR9FCwBWrPTSHmoymDN0wlWvRaXLPkjZXLtu1d960W1cv29X33tMkxUy5aJViXjrazdq+wG813nS/gvt2YK8635GOpQNYscgU+KP3lFJiwwFHHCPoR2kRgVDcM0ChoKE76FOUc+3RwaabjANwW00p+uX9QcfyhbQdO3bEzj9xTvqp5dl5pWIvfO1b9pU//XNr1Noad2TvFMsFm5ufkoPxmUdO2erqETt+4qQtLi7Z1taO/eb/+r/Z1bfeEgP76KFljdRbv2PpBLHPwyXNiXZ/KPmE9ihl1Vbf9Vl7I+umM/aZn/2ClZcW9R45YRlfJC4QR2IiGLu20bTQQWyfcFDqHO5ZbNCM91/Qyft+AHaofcW4Tw+Gdu/qdfuTf/f7Nmq2bchET7th7VZd1+vI6pKdAfBfnLMsDR9khtC3hX2QzUufdWZuVhrYOD5zP8QuZmwOYDvEpuouztI0cnpiYifRbssVbBNmaL1j+ZlFG+bKAqC6mHIwZcSgrEwN3w9gq4BgamQ4VIMxdqZZ2pytrsMbZLcC0BFKnLF+oORypLfvTDP+xpusrmsqoE1Fl19RJ2OHNm6QiYB5eQBgR5JRmKZRw89HKGNBFNmAsYCQyU0wHIrmODJxDBIikk4JLBrvU0TRkPezsWPREzW24xoAdGG6hffGm2zu7di9O7ettr9nmeTQUoOmzPg8fnuDyd+mm4QRk5lGoimFmZh05VNJsQM3H2xZJlO2nVrXfvt3vmg7naGt7dQ0FvjMhUft488/Yfnujp0+NGWH5wpWyKFPi5xIUprnvFYkd7wpQAwP2tfjcXY0uLGAdMCaZFEGv9yIAGBrjFN/68Cv2IMygHQW4RhA6bq0QkzuNLLXG2gfHbCskPtgAoy9iFkwExQp5WeclZ5jTQDMmkw7mB5xlmiQcwojzhTeJJ6SXwuMT5JZP+tzlgGYHAPgvtCiwTfrKpPJacpJcnDy+RjpNcjYETJbMq0pLjSFAV6SAMvEEEgVuZyabTwPeoK3btyyFswmmTX7Y5Wmp8W8zucy9vd+4e/YjSuX7at/+sdWSCds2G3ZySOH7fDivFVoxtfr0r8E8PXJo4YVC2ibulHXgX51GLNWl8UnG1h/nANMjRGTfUoCeQPWMWAAzWo0tQErXG6O78ViUGZOmqwh7yhoEgbz7J6l7Tuvvm4vffcVu3b7niZcMmjFlqcFYIth1WgoV+T10rQpF/NWwFi7lLNRz+VzWEdMQuUL+B+csMWlFUvnCnbx8hW7cu2GHTl2QuA0DKbTZ87aS9/5tgwHmWNiOXKtBcxylo6Y8i9YqUyxM2Unjx215566YE8/cd7mKiWBX//jv/jv7MTClE2392w+O7JynnxzZFzOQh6g2ueSmFrIFkuWRQeXsf4JgyDZsDHOGooR1k4ECycZ1xHA5uexSPX4Q+PeQV4Y2NozApP6alYDYAu8hqHVN6vWW3Z7bVvn172NXWlgL548JgC732Z6b2SDLmSXhNXbPQHY7WTKrq6t2dMf/Yj91M/+rA0w4J4AsCnWn3jivE+jwvpOoutZ1XrOZH3vKH8KH3GzRkAkgjLa80HKkXOHXM1l2pzp7eRPn86LgCmPwRRCfIxJANb1ah0coUnujX9f1zGOKBYH6RPlUaGJJuYhTeZkUnrznCMUuCtLi7ayvCT5mL29Xdvbq1or6GYjaQAYxWM+eeEJW5idVfP/6pUr1hEDvhWmBB3A5l+cSJIpWpBQioxLvbaQw0UAy80v/QyLALYIHAGsj0xrH5IMbO6ADDoH/v1sbF3TQGh6GByLeTfrdbKBEgGQSKj56xjYkT35cB4fYyYTUKxZ8gmIPNcAsG9cdwA7EJEEXCYTqmt5zdSCnAu3bt2y117+np1dLtnPfOiozaf3rZxn1D1tvQQSSSkrJ+qWGzYtjTRH0kHp3sCZqsQU1Q6S1bAgA2KGfWM/XbRBumxTy8dsVJixRGneUuV5S5VmLZlHjrIon5t+rihmNZM+MLM1TZPgc1rAdbXRsVQ+rybWMACD1EMAq10aiom+bext29W1e/be/TW7sbNt67W67XIm9Ic2PTNvSZi0xKUumqwQuUoBoCHlDLWAZLpCYzdMYcKSJgYsVKZseXbOlmZm7dDCoh1eWrJpGO7oiaeGVkwObaWYNyJuoVW3N7/1dfkkzE05MEgcd1Nir/90hkvGMGEdzjCd35BfkFykee74Aet0rH0vFrYD2OM680AZaCzzEXOxCAB7HkQu5xOymr4jTiKR2elI4k5+VGFyMF8qBdkQz6sjG1rbQJ4czrDWuiTHRI4mxBaxrGMdHADcKHfiJCyf0FNDTe6JQ9UKLvfh8X5yypQ9JYA+TAhGDXsB8mFqNhyx/i4DYBdjAJ/jxLmkRDQpG3NZfz3JAGAnLDKwgyQKj5fwhgyfY0OO5gMkC/AAQh9nIDmmA9gOdDMpHWsX6jU1ruJEtg9+egwKOTQEAeo89gDSId974027ev2GVaZn9BppKvv5gCRPWnhJBPXcNDMhuQvWGgCeVANGIwHY4B8RPOaz6sbgmQUeA7CLBjOPC0t4Uj5EDbaAvwDk8rh88BwCaJEPlWRvYuzZBkuan8EIj81jEXjIIYORZGwsw9qdQYJIEzY0h5KqszfX1+3wyoqIlZwTiwsL2h/oXZMbakKAerjXtxVAfAhI8mnwBifAO5N+EEammXClCQAWNwFgxzMK8DzqhscpJN4r15P3wTWJuswRjI/ESEBiQGWwurEs30NN5ViTArQ66crrDB4T4H1za1N1ouclNFMcqOX+sc8AsInvTLPxvFxf7j0SIpvrD6yBuWOzpdwl7iHuOa8tEkuQECGfgmzwD375l2xxEVWEkfU5e5mGJF8Lut2uV+1fK66HNcdjIqfCtUVGhP2rHDUYxHK+Y9TcbTd1H2FeR5NlX3dIgEAGdq1u6gaMN/k9psRj4yU2VyIjPq4Vnn+ymcs65WuuFb/D9eEaky/zu1E+LV73yaYx9yCy1BPPPvXBMQMbAJsAGQFsCi2AWgIzQRMwl4tF4GRBopXchnUUCisfDcy4cRNLtd/XIRkZ2DK1o1AQi9dHAzRG2mgHMxLvYDFqGAFsWAgPmzgejEGHrmGQASFAUtxg9kOQ4eYq6ZsAJPhBHIeW2aMYzR4cpYkTuqyTet50VkXTD7q4XEDA5OlKWaPK/c5B1yECES6w78BcBHNj8in23gSATULCJiaYAGAjIcIGRgecxc/hCcgNA1uLMgDY0vm2pCHGDoDN+Go2l1bBTDJE4V4sFN1kc5SyXiJp/XTGLt28ZW+8d8nSBcDrmTBa3bJipWzpXNae//CH7Cd+6idtr7ZvSZiIBJfgLBtlRPy6jgRg81qjeLwYJMG4MAbkGDhiZy2y1OSALkdr7+7FbmsE+vnMRo7sdf4uLl4B+TBeAP4FwGJamRCgnBp2LdFpWK+2Y+fPHLdKNuVmhoCQGQewB4b2bXFCb9EPrUnNZdara/C5vjsMZ0aQuP4k5ADYiT4AhbtE6wjXCJkf6upwSXPdzTsYzxNgpL8IUiywv4IRjWsNBZPFIMkSO1APH/B+jLNNyFKccYhkAiCS9K9xE8fIEdAk4SPqPgbu60kFi8ZsRyrwxBZnPD/IF0j3sN0WE4ikEfhWDMMOBTx6tACwuHxDZs9Ztw0VH93Lor155aa98Oobdm1r1+qZjJ199ln71X/6T21mYdFHWVmHdPNgMFCgTRR4DuvHgc+Y1Hip4dlLKDlgno4SVkhlxeiWRBDNBQHcAbNLJqyG0y6J/9BHbog/Fbp8g4HVd3ZsqVy0rA2strdn1y5fsvfeftO2H9yXfjJj061aTeuTD72qMG+ltcQUBCtJ3TqflNBaB0ykIMmg8V+bYLBGzS8fCZOtGkYwip8sHYxKKcrdMIHXrccbwOpEMIVucMKWluft3LlH7OQjp2356FGzZMbW7m3Yt1582d743ttWqzUkqUOXFtNCWNsnThyzM4+ctlOnz9jSEkaQRXv12y/bF//N79jeg3U7e+akzU+XBWADjPCcxByYkq2ea9U2BwnbrrVtO5jhDfIF+8Tf+ikrMFYMYEADkBEgxvQ5QMPo5JjhIPaHjzB6F9/vpquG+Hhg/NB6/wEAdkxmU7DPmi174ctfsYuvvS5TsxqJ3N62FYrIC/Vl4nj61DFbnKlYbjSwDImiDums9VJweJ0pWiyXpPUPMxAgm/+emmbCY6izBOkGEgD8D0gQBsmUtVJpW9vdt51m1+YOH7dhpqQR2t4oIYYEMeMHAdicnTAI4rnB+hKjJOiXRqayF8CevUcGNgB2VrHGi1BnSDjwIJMraQOGzSCNHd9ZAgwiUBnGJRW9NJLp0gdOFPcKS1rtQUIkFjBxK1Bc+uqHgU0chIGNegCNXgAAIABJREFUiaPrfks6JQDYaj6PVa9/MIB9wOAJ0iFMK7Rb0mff2nigBiIMMzR305IRcLvaUDfqepAnNGAviJbTk1yQXlsmZa1GzfY2t2yuPGOvvX3FWrkF++OX3rRvv3vLat2BHT60aGdX5+yTHzhpZ5eLtjqdtlIGTXt3tW8NKdTDGhYo/FemYUPBmNC55N4JxOig/Yp5jHKbCH4fjNILYArGua6jifmRMwq5bxHEppHC70mPVExuN3EExBYuncyYJdICkGPzTM0Znd1+rzU6HCUOAoDtDDDXwZbRaZg4AXgGKPXmfFYgLM+jqZmx9IYvstjw0LihpqVGYihFAFsTdwxtIC/VaEqXFFZeZW5WAHYql5MRFewizh3MD9fX1sWsiwA2BSPACM3355552j71iY/aN7/253bjyiVLDXtW392y5z9wwYrkpDR1yB8wo6F4YzKKcUnYf4yKhwm6CFAJ1EVaI0h3SO5NMhF4QPh4KwbMSE745IjHc0lxccJnAKtTlkwnVTBSqKrhnssLlMe8qd1FlmmoZvraxpa9+PKr9uZ7V8Tyn5pbDNfL7/nczIzt727Z/u62Lc5N27Ejh+z0yWN28thhmVneuXNHRr5IOqQzeYHjnMtMmzH1devOmq0eP2HZXNE2tnasGgwwE8lg8heMr5ioQ1oN5jvajuSY+WzaHj113D79iY/b8tyMHVleVOPm9377tyxffWAzqYGVchiamkDsXNaNrziLmZDKl6asUJ5WHiSSR6gxWH898u5gTMXP4rhoJH5EBlUEbSeBbfCUQd/ziAhgs1ZgYMpocjCwVh1TOkwEmfRs29pG1arNrgDsM+efsJnVQ1ZvY/oK2GXWbUGaGUlCZLfRsvpwZFfu3bMPfORv2Od//udtmMYjJieGNa+XMeCnn/6Azgz2IWcGZz4AtmSHyOdCQ/77aWDH8057egKsjgaQMc9jK8YCfTInJD9z+THP7+L+9vjuk4/6/TB+H2sRHhcggQlEj/0jrU/2NrGC9Up9RIxhb0NyOLyyLEa+cmBIHJ2u7VT338fA5nkvPHHeFufm9DfXrl61dqMxBrBFDgqEIWotDL682ToBzIejR3JawejWga7QIAsxTNq1cc+FKUzPLyLnYSzuHSLcXwWwY644biCGCx7vy+Q1jwSlCOCJ+frXMLA5k98HzE3mOGogMIk4FNkoAth3bly3KTGwE6qduU7sGfIx8qU4An/n9pp9+9vfs4VMz/7+p87aSq5mU/mezc0ULFPMWi7VtVx/17LW1pQQhrnVfsY6Q9ibOUsVF+zag54lC/Pa7zCbC2X26qzlKnOWKlSsl6TJX7JRfsqG2bIktLojWNrsb9/jxHfiBnq6qXxBUpX9FCB6UlO/Xc7hXseqrabtc+7W9m17d8f2qnt26eI71k8kDN5fJ5Wxdipr3VROjT32NDka15hrMWJiswdZC4Cob/mR2ZFc2ZItNFK7youmKiU7cnjFTh49Yivzc7YwVbE8JCnAZPI+wBK0+MEHun0bpnOSHBvt79l0amRTo55t3bpuqQESCc5SpkBLZABvqTmY6AIWVWVnfZwIghSGk+gcaJbJZWhkx1yLZrJLVQaGbyATHJQVE54koQZi4s99klySklqOc4gT2gFzntP1rtnPmpIi91Oy5/4VDl77hDpJdWRgD2lCz8wIwPbX6gC2QFx5KvJ6fMLVs6kDeSHF51FfXhI+AUjuQc4QgOwosYM0g2pSlwXi9euRwjRFmmsxAVxr64J5hElBP1tD7jshtenfI6FkSifcE+5TIkzq8rNUxgZaRzSCIWaO1HxNjQbKB7i1LWr4MIEttrmaxn4dtDeV4LhkiE9AhmwpsOSZXMDfQw0/ZDp6fbt0+ap969vftmy+IPPBEydPWrFUsl0m3M1scXFR72lnZ1f5QGyQcU2RUoggKV9H8Fh5/wSWpPuFZBPyF/m8/gZwNOIwTHNGUiWPH4Fx4nskBQK8cmZF8z1iFTIOPBYsXeIbut0Rt+H5I8AoQLvdtEZ1R7k/WAJ1Eev+wb01O3rkiHAF8pJDK8t6LRANYCwLeKfJbGa1ekMAsBMiMsIGAZNpuvKaAftFjAJDgYiSSEl+rhnkVTBRjpK+vG7qM/4RI3kOAFKuRQRL+Rnf4/WXK5UxMzgaIXJtoqwX143rAbgaHzPmKHyNfx9Snew78Dz3M3BtasdxYJ/nbH39gZ4nYoI8/ttvv2Nvvf6GDdF3bmNs6nsMTGUSwOaekN8CXvPxY3/zx+3ChfMCsGmqMIFBacd94f1H2V3+O75/PnMNAI0x+Hz00UddPxtPPclEe4O6DqhM3INATJ7LtQ8T+2xRiCvumePqGcRcAOxogh4Jp5pcDioMUZubaxhrF65FtVrV19xrTZuj+R3wL5oPXKt4zR7GBg8Y7llLPP/Uh5QV8EsONDsDWy+czgzu8B3G6EPgpFPLWIsM/3LWUXES5Ds0LuDarRrH7/fccTWwwvhaDFq6BYBXmM1gVlNvasRVGo0aO3UDBhIqtJknAew4Ri1WqQIvbruuY80blmwGgBX6bQBwAVSKCZu7hYs2o4MRViavK14DMZrCQeTaS+6SzU2NBwe/MzM9ZXMz07a3s62DhM3GRedG0NVpIQESAq53mw7AyUh/l3khIBigz2CoTYnmF0UirCn0HwM9UewgriWPqftBIsPhgB5ns6EiDKY7159DgmSIa8Hr0hjxKCGTjeZgZO9eu2bvXr9m0/NLGrHBfICxRVzs79y/Z6snjtvf/+Vfsum5WavWa8Ggza9zLPBiVxC2TmSexuIjMj8m9f34npvgeRdRHSDA52ZDgHscT9H7w5E2SJG4riSyCH4/+f6YBcHoSxhngOHPoYQ8wAhwY9S1VK9l504etRIAdtCuSmXRzUQzkREUF5MXa28sIxLAxYlxJ7rqAq/ROsPwRMzkluQmEEyQo7FACpeVYG1qpGxCAxg9LG/McKi6mRVrC6kK9hnva/J9835hYsaGgYe3h//5eL3Y17LqCiaOkhXpCLwmMBGgeC41DgJ4RdGj7lwiqfGfCECIcSD5IB9/bTdhLTrLksOOr/kgmAGMFKcplAtWq3csla1IF+8vXnrVXnr7opVWDtutnV37b//n/8nOPfWUnL8BPni+ch55nZZAiqAh4YkKoMREN/6gWIsAdhABghlHAOgAiJNsJK1P0GW/8x55KJKUCUOkmBAoIFIUwLBHDznqiLJI+l1p6159912jkKAIZnQaxl7UyuZaiEnG3/e7WnexQ8iBy72je0xiISfhfjSj9WFXxbnApsrl3bWZOKYiMujZwlykecMlodPJ/dN0RYJuf85OnTphZx49Y08++wEZqZYK03bl8g373d/9fbt+/ZblcwUZYVSmSpbOJGx5edHOnj0jYy7MQkhQCpmsfel3f9e+9tWvStN0cXbacIBfnJ0SwFcpFa3RdBNHdH/r3aGMCjf2GtbF4b48ZZ/5uS9YqlzxMXf2KvGUsyPrXVoStNgYkqSC9ONCEi0JEdii7wewQ6tgDGBPrvrIxuYaS5qi17PWXtX+r//jt62xvWsL5Ypt379vG+v3bHV1xQbDjp04ftjOBP3rfMKsjH61EvWUNYYJTRHt12sqqLL5rK2urtri4oJiUtQPo1gnRmxubdvS8rLlCwVjuLOXK9rdHUCRjh06cdqG6YIVp2cFPsEsBLTkkMfI0aUjHJqNjGHWBh12utoCawRgDyQH5U7nUUbESwjFATW9YIU8JCHC85BITRhfHehMxysX2NneylIzTQmikhJvwLisi8dEFSWSm/Df1x6NxskCSPCaoLbztpxLiDiAzef3MbBDDI5xLLLSDkAaH1kNJY7eLxr+nGk0BmlK7G1tWKu+r7iHA0cxA97p0w6+r1yKQ6ABcYD3QzM4sG7Y32i4YnSLLv76jRuWylXsTiNhr9/csRdev2bX1rbEsl2YytlP//AH7ZFDZTs6nbLpvNn0VFFAAtqK+C+g1UwsjxIfk4CUYizNVVhTei0u80S85jVpPBRfigkGtq41a4AGYdDvVQxUHeWFUixquFeQDhjtwxTRh/KdhQ2TVlC59KUpar0pMda+BhRX3IknizcqIptbskYkrTQ5SXJl6tuXfjhxG6BuZmb2gN2vxwlGoOEGa4RZxTRpCqeT5EOV6wEekOOM0lmrNhpuCD4c2tLhw4wDWnFqWj8nhtDQ39jYtFq1Fs4iPAOQRMCNPmuLy0v2D37x79qld9+yr/zRl2xr7Y6aVWdPHtNEjaS+0GwElINJBYidy8nZvdtHZ5JGrY+KxmSZBpJAa6SlZERF080leAATlC9n81bdq7oRuMzxkHHwXDKDoWhwZ+f77G9iiZr7YRpNpk/VlqXzJesnUnb97pq99s4l29jdt0y+bNlCUXsP3eHHzj5i9b1tu3/vllUwTzyyYufPPWJLc+iDp2z9wYa98tobduX6TTEpEzDfB2b58pTtN1oyMc0XywK4mbgDONzeQXKgJNCDXJ5crokZKCPv0YA8lbR5zoXkyC489qj9w1/8u7Y0hzzEnmXaNfuLf/1/2mwKPV0aAyN9ZDPsRwdRYF1mi7yX8ng90twVsMpq5Xwgf9c6pYHrEjxxUoJGPIQY4idN1Vh88hhMRHIeClBUFskZ6tJo7HtqkF6rZY1aw5qYDtfbtrnTsP1W3+4+2LZTjz1u+bkZz7WR2yGXrresjcfH0KyGYVynZ5fv3rWnP/IR+/zP/2c2pDYRgO2m5ztbm/bss8/oNVCvcO5XaxhQtVWsRxkqmh3OxA4yF+zlEN8lbxRywLg2WENqyqtW8Rw7MuIiEUY7N2hqRZBUMl4TUlxxdDoC4MrpAkuLJgv5iUzMYZMKwI6+M64LitYuNQ1nLUDEwtycDOTILQA+yA/aTKsFrxti1xPnH7elhUXln9euXJFBFyxsSR8GHWxiRZyS9drtANj2XNpBI8k3jkdM/OwECIvAsuY9xMR3xmv8WwE834d1HRmc8czxOHdwZsTrOBnH/cz1oPa+n4evx+fNRKISv3cguegAfXwsMWBZD2mX6GKigprt+qVLyjunAHrIVdCdDcAZ9R+vNdaPd+89sBe/9T0rDhv2y5990g7n9m0uU7fV5bLli0j71SybZn84qYMpumoXIgJ7smKpyhFLLTxhVlgUgF2AlZwtiDkNgNwZpSxdmrJeMmtdPgwwOi3Ql/jCvm0068q3NVEKyzqVshYymEgGtNq212zYTr1ma1sbtr61YfvNuvSuyRdZawIrMdnLF6T7n8wjE+AyRuwZamvAYgHGg7b1ew1LJPvyglkulu3xmRVbLFRsfn5O+sJohovZP+ipaV3GWBeCFDkN5yUgXJAUhDjXHpF3VSzRa9tUNmXpTlPeSf1GDaaelYJHgnDWBA0TpvPYkw5gWzKn2DX2WfXDfKztzr2KZ7oPU0efEZ92kil1YC4LKAw51vhzrHeFW0COcjkRJhaEpwSygrJD9kswZ5avE/l4Lj+eSpGszgSDmdg8yhckA+vr0qVFPC/0OgUMQm9p/BrxifKcEOBatphqPoUJNHKMif00ZlAHc0tpTkdeeDDBVckcjRKjTOR48talOOMkw19tZNJko+aCbOa/q/2sqaiM4rjuk5oMLv/C65b5uRLxA+NaJ/qR53o+HKUPJaEXmmbuPxaaZImkFSpT1mp3rYmvk86yrFXrdfvOK6/KGJl9QXMeUJJ4i/QS0g/kFtRGrB0MqInTgHnUAJyNxFa+R84QAdGYm8RmGzkHIHmz5exgYiLPA1BJqaDpnTFIiFa0M4OjlEVkx2Lux9+DFTmwmdHjAAYLqA6AL+cAQCn3QuaOzbqVchnhIRjbs+4xuV9fu6d8JeI601NTyrF4PciogDXx2OSWW1tbPq0sFnhJH/HMA2CGtS1FBjV90t7szhVUs/B4BVjkwfBS7PbgP8d7iPrK/DevN+oy83fRTBJ8MWJP48n0cO5ynQGwAX/5mwiccm2E97VaArFVK0XsIuToIlQSC1tt29rELBuvOp+E4nFeffU1e+Xl78qXyyVcfeqctca6iAxs4gdNFuQ6+oOePff8c/axj31Ua1cGi8i0WGKcW6oBHXIornkEgQGFee633nrLnn76ab9mmo7A6JrJ+qaIsEAgYGkDGTPXlcN6PuHX22XSnNDEYwvDZJqH14mZ+tSUGOZRZob3wT9phgcpLl5HvDesg9hs4b5H2Ruue2w6+ASk50iT56de19OPPzPiyQVewzgJQvtafCFhF1jJ+GMwnYpJEYuIMVCNWcDQzjpbQyzQYLqUh7WiDZwTMzoyuEj06422GCiAq+i0efeIUZu0AgkJldg/E0nGeNw5JCdjhsEECCp9bVy8GY9QQAqJQ7gQMRiyuXOMe4bu5ThJGXcrfWSHAMmN9WYsGn9lm6qU9Z61wQEAE4nxaIbkVZD9QDM8jKDpe3FUJ3SIoN4TBARSJlIqDqdnZm1rZ1ddVIoeBcs4DhhMJllsXFN1llQ8O+s3wxirWG5DFf0EHEBTCpMuv5fM2CiTtxe/+6ptV/c1oprNl216bt7qsLgJ0gH4+4Vf+gd24vQpJeTbe3vqAjFWylqJYHxkWtNd5Ptx5DEG2phkxs5LPHy4JlqUfMgw9EA/nE3A4o7Xk6+j6HxsRsTkUmoLKRd9Z50lYaoyFpxO2N1rl+3s8aN24siK0TynMSMATYmju2rHMaFoYuBTlgebRDw06WU5uxBGswDsTsvQM5XetRjY3u321+VZrE8uopPpHW0H8Sh0D5je/CogKAVXHA3yJDea2rizte+/OCIfxyfdEGPQawkYcekPGJf8OQw+vueyJ2OJkciSE8Duhjqsveg4zlPHMRklREo6Ehrdg4kj2RB02tsdBSv2p/T2Gk0rzx+2/V7C3r29bn/ywkv2oN7SiOH5556zX/kv/4mAib16XUAKjQOkSFgn4qiH5gRBjqSWwAnAOo4zrJGg282e2QpjQTKmbHdsqlLRwYUmFWueRM7BIZeviYXHZKHhBc7IsmGcn2sUUzdiH1ppycHAXv7Wt2xnY8O21x+INV7K5lRUCDzvdq2UHFlO/TqaVN7VJNZx6NBlpCuv4lMsMUzzKNTRjqdrPZAJa6fV8VF+XjdxKxiHST9V7uxpq+7tivk/PVXRiA/mGI+eO21PPfOYHT6yYnt7yBgV7U+/8pf2wte/Zd0OgBXrz01dp6fLduTwsq0eWbHDR5bt2NEjdmh5WYX+v/qN35Am+LNPPWnlbNYaezs2WypqwgApIhqNjW7f9rtD2+uMbLPWtuYwaYXFFfvUz/yMtdHnA/yh0AWgcdQ1mAKhdRiZ1Q7KepHJXnTWYtwz8fcigB2/jqNwJCEOPBXENiik0zabz9pffvnL9q2vv2hTxbJ19xt269pV6XlnkgObmynaoeU5W5ytKNnCXOrQ4qK8ATq9kQ0LFdver9s7F9+x1773is3OTtuJo6s6y5547DEr5PLWqDcU+6Zn5+3KrVt24swZa+KYPb9knWzF3rl20xZXDtns4pJG3ZA1gk1HwuosCGceu/N6eO+h2OWs29zeViwnMYCZqcQznBWSKnFp6jDZ4eeQzJIDszdqlcUpCp5HPwvs3UjCjjiA4pwkOZAw8daXjmxYPVHvOmolE5/0BxGrDEY6oahnHxHHYRkTBzNoficTmmDA34AiXM3DYJT8MGgtcEYTCOoKKUn1hpaXdUgyZVMJ6zRqtnX/rtV2NyXbw5QJzTlNhcWxznDNxPQJAIia04G9BMiuD+IgsXLQtdr6XcvlS7bZGNl6bWhX1+v25b98ya7cuG3Hjx211KBtn/rIs/b8hTOWHjbs9PEly6bIC3z8rd2jWUaMd7jkfQWW4GTq4JaKJs5lzg8323XdPyf4+Bi5G8EEPW9AvmRK8jKsQf4hiUY8Ji8gvtF0YbKHS0cORnLJGQOwSwMFkLhQLAuQQ3ea9SXmBKxNNYgjU9/FmVQYhfLSGwmMljtLOxo+UnTwWlnbvC7X9w7NWqYa1KR2GSHlhZxb0vx0EN09ATw+N2gEc1alMIfs6et8uWJHT54UE3Brr2rFSsVu37ln99c3fOKLJrDuLji3N/h/6OMfVzPnz778R9Zt1tWEW11asKXZaeldSgncNRJETiAGCQTKZSTBJcmPIJmg2BQ1sXV9gvyZ9rDL9PhIv0vaFJCbonALTu18U6zlfN6JCdwzgAU53bdUdExPlRUDAeaZbiGH2aoB9LTttXffs/1Wzyydt0OHjmha6NM//Ek7deywvfzS121j/bbtVzfth3/441bKpe3xkyfFSof5tblbsyvX79jFKzdsbXPH2mi8b1etNDWjaQGurxoKQWNSuYlI9qxMmvpJNRr4eZwQA7RfXpi3XqehBufP/NRP2Cc++mEBytlOw37vX/4vNpscWqWIpAmeK+x3l/aAVDHHeDPrJFu0IezKEZAHkzoFGUjdxhC3WJGXQ65YtpnZeTUPu42q3b520axdtfly1pL9pvW7LRVMvraGKtqQ/YLlBIAN+YP3J0NvNBSZghwMrIvkWXcgU7oH23V7sLVvt+5t2FPPf9DyTFlByHHKoTVbHSfOdPtWBZwdJezG/XVbfeSs/dKv/CNNMA7TGTHHmdgB4F1CWmNlRY0drun2f2jayzALwHYMao7h1IPvkG+xXkJTit/lvGYPKTeCkS6m2sSjhKnOyFpjSs4bw0GaLxAUYh4XGXlqegWt7EgK4PEzGu31aVUYdADvygn7A5211eqe9hqxhxx0eWlRRT2Pu7O9JUMpvo4gHc/7yCNn7djqqsy9rl+7KnCbHJX8iljIZC7bR1rlgGRpRvz5mcvBcOaR9/LePFaH5u1YOuRAcuSAoXkgTajYFs4n9nqsP3TOhBgQwWQmJGKeMVmnxJt0AEAHiafwuJN/E880vwb+MXnOAXDodYZjTTFGXyOz4QbXnAvFXE7g9bVLF226WFDdQq2ps5XzXixFyF2RXde3P/qTP7NCom8ff/yQPXO0aMfzVTu1lDeUmKqdrjVzs1YfZayPZGKprPqyPLNgieKsdVNTNiweslGmojgPGMdEdCpfsip7xtJWmJm3biIFh1ufqSF5zcSTfjJh9V7XGnxgeFqv2/rWtt1df6DY3aZZASuy1bYm554IJQ5EIAOYGKVs2COfcPNPeThRi1OvkePAlE2MbBbJpNTIKvmMHTu8ZMdWVzT9XMlkrNxPWJYzFDA2kJ/4zAQjeIN0Ypl+aXd0XuGfUGGqBwP7TE7TiuR2/REYRcbyadjafbv+5huWbTftcKlgBfSV0epOYho/sk7KrJ12A+zk0M0dNXkT0GGX6fAzIuq+ygspNKH4NdW/es/eRHJyTbg2YXoi1n1jcDfUlw6WUSNGQ9g4RRWBZo/pnL1qEkxIg0UAiHAHgJ0qlF3/PEyRRbyB18VjyO9CoLsDbMoZJpjQB8bkoXYO+f3DtZa+DmdpzO00KU4MFKjt5+6YoT050eUVcWCBT+iFC0AHbg5kRnErYr0NGx39fzAgzyXJh2Hye34cSA5BwmMs3RKa+AExEglpUsKKmjLiMjwmsquQEJDVLJWnbb/eErnhay9+S434TLFkqVwmgJyOkYE59dttTV6yn8jhIsmRvAH5Du4DOAjmf3wvAsecK5EtDDZDrQhrm9pIAPXQQcCY40RvOggRNHm4zzwuNTM1/ObmhmoPYW7DgernCDYChMOgjoaCSBbxOpGgEDmxP7ATq0d1hmna5splW5idkZk65/LsVEVnw8kTx1XT0zCnrme9b+/uBq8z91RjP3L/qe9p/FJzgAmCS3EPG62OjDKXDx2WMXRLvm99K9NAkKSbkwq4brF+IlZyvXh8cgXA8ihTwXWQrAeyr0EDHEIoj8PfsPdi84BrGU0KeXx+XxrVGF3y+qSIMLLZmVk36KzXHbxutm3jwQOtO2IOZ+OhQ4dsfX3drl25alcvX7a9rR158nDdncTopEXWGQA+BxmkOBHZINUsLNjP//zP6fmp91xKyLX9+btI2s2IyOp58sGZZHb3zh1hB9xTwGma0fIjsZG1Gk1NrFEzef3k9Uxk8kdZjwMqlce9qLqguB5ig+J5KjVm9PN8vDZ+J2q0+2M7aYTHjtdYXlDI4+J1I0KlP24kyMZJAJmKAmBz46T/J71rZwhReJKoc+GiC7IG+AP67mOlZPpZL1SkKYoOnuuqyFAOUfZsWm+SxF2j/KHDKLS92bE2JhFidbtLKy9W9PdwMzVeHwE9jTKHYtoRwjFbU8lYYOtG+vzkG44JxThx4QABZKbDQGhUMu8XKvTsxmMjsOjSsFRSjAOPBCJVyqVwUfteWEqPDoOGKEmCnElKwUfgZBiF89EC/12YXDDJlFCySdpdK5RKdn/9gQqJ2BGLSZp0izC+UWdl4No+hHC6igDYITDDdSLRR4OPLjmgGUq9FBCMfn3z29+1vXpT3fYMAFqP8cq6mJNTszPW6nXtU5/5jP3YT/yEgOsaDG90bYuFMdU/OtqyoWKnRKBhOu33OejbRFH8yc7JGNDi8EqamDSeNON0eqD7FxO9yRECHieCmTDfsqWKVav7lgDoSAwtixldJmXrt27Y2RPHbHlhVteFTSpZhSD3IBahRpCivdjBCHhcKwJXuffSme3bUOB1U6PsBA6+B3jp0wBh7QitCkaEods+1gAWU8sTLY3ks9bYoCExjwmOd3s9ITrogDkTk6QldoMBsEm4BKyPHd6RnIgfPa1b14ZDTsQNRvznsHscLIFZR8Eip2deYwBUGE+HbU0wVkDi+yHAE+xgpbK2YGr0skVrJvP2x9942V5977rlZxetPTL7+V/8Rfuxz33OsoW8NWUoNbRcoWSNpjN9eu2mtOTFVk8mBfpyAMRRKg7wOH7iiWlegZDPkbVDEIzsJDEIwvWMTMW458eV48R/+O3z6x0a8j7eFgw/KhixVvdt/c4du3H5iq3dvC1WFyD2fLlszZ1NmUCa76w5AAAgAElEQVSSsKphwPRDxg1qev2uurRuhDISyADbi/KKTnI2nbN2HX39oYoSQCGKXvYcCXXUIuMgxmyCghzGJQgQyfnJU6t24cIpWz16yObnV6y637J79zft97/4x3b79rrkA9wjwKxUzNvC/IwtL80JyD596ritHjmkNQDg8nu/82/t9VdesUdPnrRpGKbtlgAg1jsFPQD2Xrtvu92RbdTa1rKMzRw7YR/73E9am5gNCJR1AFsRlFgUfAFic8dNS/1gROtcSTTQfmj6RMPCSQCb70WDDg44iluuhxzYs2nbvXvbvvIHf2DV7aqdOHrc1u+s2b2bN7QvWrUdW5gp2OHlWTu8vGDTlaJNl8s2XZmWFm2nn7B2MmfDVMZef/N7dvHiO5bNJJWAVfJ5W55fsNVDh6XBy1bd2a8zm2ZLR49aqpC3fqZge4OMNfsJGWrOLszrPqJHSGDz5lXUfXYTUB9xPtCB5ne2tresMjU9BrDjKDlPqthHlFfB55rW/DfAkp/XLknhUxM+FhkB7HHDNCC8zsAN0hDEK7GWvQSIMUmfAwjCNhFLd8yo9Y3jBWj4DICdAMCWF5MA7BzNXHKBCGCH0sND7/vnSKKciY+DusCGT1Y5gxpgkhixv00T6Z51G3tig6KxLaBaRV9YMXrdDlCrGALsZV+GmBfH17Xf+b1B1zI9mIEDe7DTsGpraPVexl6/eMNefPl1e7BV1X3JZRL27AceswuPHrdTR2Yt0du3+amcgHmKFfKgaHoYgaTYIARgJ7nnfUAIYFxZEzEDZ9xE53L+TiN6OEvG0WNA6DYMboyEXRM3NhnF2Gl3xdJlfJu/FbjMBIvktYYCsCmORE4Uo4jX6qxqYr6Aq2DSq2uuWxMY9jwnppewb2Qu42tHQPkAKZWc2C/Isnj89HvhwJqbk4pRizSDwAVnh0knXNNFAwGHfZi6mMQoH2zRybZDq0dtem5B8XK3Vrf1B5uSKnBGVEbvi/WRy+Tssccet+Orq3bj2hW79PabVt3esLMnj9tcuWgrC3NqpnQadek0shYwvebMk/Fcs2klNJ0jwBSYYPEcoAAgzsb3R5NTx3toyCH/VCgBADojVMoIaN9jgkh8h62rgieYLJOjpZEu0qkjhn0VneWBWb03sBvrW2oMXrpx29LZogDsH/nkJ+25Dzxp/Xbd3nr9ZbMhReddO3fulD16+oRVJJ2Wsv4oaa3uwLb3mnbj7rq9demqXb15V1N3qVxRZAVpkEuP3L1lWCfIsSjvDVJCgNgCsANmCktdnhrDni3MTtknP/YR+/Ef/bQtLcxa9e4te+0Pf98qo57ls0lpxOeYiEiSu7g2cXl6ytKwKvMlG6by1hpgHJZ0jdx01laOn7DC1KwVp+cFisEaL+Szlhy0rb69ZrfeecVm8iNj3iU57Ib9jPyNe4wABDBthEwK64J1L11RjcD2rLa7az3M4zp9a3cG9mC7Yfc39+zW3Qf25DPPWWV+Tg3aOMGp6cde31q9vu0329YcDO3W+oYdPnXa/uE//jUbBHkEKCO5YkFmsgt4SBw9qkIb8Jl8VKw5TAZDAz0Mnoe2XIijwVyOKTj2j+oExTQHVckRNZUXSDjkZ/yLZoz8TizaY9yJTf/IWopgR2QwxVwoAlWYgLF24/Roo1bX80cmXrvVUrEskhNn4uKSzl6eFyJNdW/bqrClwr5mrwNgHz96TJOhN29cDwC2xz10U2WwK1k7pF48/1AuKLkS6s2M7h91jssJeMk8BqIB22Q4Gc2//TydBJDjORUZ12NALUiNxBSQOYHvB2D7Ywdm3bgxesCgHj/+pIHtBPM0/lzAX5gwG4+rBDkAmrXsS+IF5wK55t2bN+zqpYuaHCF2QcyBmc39k5RGkGjknqE//u/+4I8tkxjY+dVZ+6Hzh+xEetvOr05ZKtm31Myylc991Or5eRsVpjXpAXjWGyVtv5u2Wi9puakF1Ya1ZstSubw1YTVOz0rrPVks2T4TgUzfIJc2HDmRoUlN2LJ6t2Nf/+53ZMSqM8IwD+9bG2kOrVMyAqTUfO2o+dSDrdrwxh40hlFaU6DgBFOlgi3OTNkKeerstM0Us7a6OG/T+ZzISaNOWyQE3oOkEQdDTVFBJlFuA4AN0QYwDAk/pELQpSX37nq84+wCHJKuLjJvSf+9QSqBn7cN8HbBRPLdt20lk7KF4cCmbWAlEUAT1k0nrZ1NWgtDafK5HkSXA+8L7c9A0NIeZpoukI9Yn35O+B7nrJSebGgox7+LDZBYy0yCwZM4hnIn6pZ4HgVNZidOBRObIAESJdm0GMN557Ub8R4MIcSkwCaNUpqaaAsJegR1lZrFaQKdGwf7YvK1xN+Jr//hOoymclogdJDFC15SXpE7DhPJgHrfYnH4FKfeI6us3xG5bDzJK6aug9h8AIKKNCLyCA3DWO95Ix4pnXHt/lBzyveuM5t1T5DsgFQYa8wRvh6QlgCwe1apzMjcHlm073zvdRukUrZPvEuhq+0vn4nEIs3zwHBH1kfTC2GP8zzkhZExTGM0ykJEeQu+pkaOUg2FUlH3o1RwULNeqwUpX590ajbqYvCSkxBb4wTy1tZmkL7wFxcbm6wEnp84Tx2uiZ0AKHIucBbwGHOzczbqOusahQIIJfhHra/dsdrermpOtLBZozJZxUclxAXJK4brSIzWcwdAE+kt1q90ltF4TnlzmniJsTd7m/wyySQF+f3ERLNaFcHsMjJ+uX8wkOPPIqmUiQ1A+qjhzPvlwSJrON4DZHwEWuedfR7P1Ha3K9ld5QvUpgDgsLsxPe92bWP9gefug4GaZ1wDMDsIUQD662v37ea167a9taX7FPEfTW2A/eAdyGMGGWTWMn//0z/905qiZm90ZOrd0/1WI9+TUIsANs/pRFLkhxK2tnZPr4dGAsQ2ahLyeID3/d09q+/7NZB/UH8gLI91FuV7JQmSdMJxXJfCJcO5FPd/jHlokPPfPA6NE/5Fo0bHCvPjx4+xcxKnidc6ko5jLBljdADYSraD2zHAMyCMmFMKZgCM6LtQFPmmly6mWCfoYBfGADaJOdp4MJ7E6SCBFUPFOzuTQt7qBLVg9tkYwFZSHYJxBLA1rqKxTWeCSTNyPGbyfgA7GrzEgyMu4NgNiEkSF0FjA8iZAPJq5ARwMGpBkYQ700ZmDHQZYEbgNE9XvFKWHjULg8JRoMzEoRW7o4RZbpYCoHSUD7rzfj1yuta+sdGDG0p3ae0+4FNS3XJ+FpNTXg9JgMYxZFzkB7SYvOpa+1g5Y5Vu6IX+E8VJ2kbpnAqZnVrTvvHSd+QIXShNW5Gue89lFzCOBISpt1u2sLJiP/FTP2VLK8sqNF3s3010uHYxSDCOwvtiMUdB9iggHwNsXJAaqwhdMiWjYu77GEJMonmsScb15CEYwWuNJQUZDsZTdxHK77YtjSYXXfth3xo7W3bh3FmbLhd0aJD8HYwhBNbhhHyFB7eDrRN1uqSTKW3rror1TrOusXb2iRiHAcCmGNXmkhyJ65GpcFcyQeLpsjjRkZi1qfevcVlfP35Ne+6sLhaHM9Mjw9DBHl9DaoRQJPZgqXgiw99JuoT1hKxJAHKcje3jm061dCaaTCpDAgVwEgsCdhXsYLFwsnkxYTgwZa7QBLzn8R0UYXpibmXV9jqwF3fsT1/8rm22+paZnrOzF560//xXfsWOnjhh9VbTTV8Z180VxHACPBn2OzKsic0LghxrPjrl0gGm4xv1o2Izw4OdG7HyvuP+c5DHGdtxjY6LiXB7Y/DTvopMhiAVNAaxNSI3VIFczGR97LDbs73NTbt745bdunnTdh48sEoOEVWXcSFmkIjTGMM8rtfpBIaoxxauZzRT81qUbrGvG9YLo1UUsIyEoWXJQUE3XkwzkhpMyIJ2Oet5aQlzxsP26KNn7NFz563RRG0wbV/98xfsay+8qGI+GjPR+CKhqJQLtjA/aydPHrejq4dtdmbKnnrqSXvnjTftj37/i1bd3rLFqYrNV4qWlowUTM6umDmbtZZttwe2vt+y5jBlRx47bx/+sR8XgC2m9wSALQA37NMIYEfwVkAuQOV/AoDN/YgMbHXW1WRxra9COmk33nzdvvzFL9r8zLwdWT5sb7/+pu1tbVqlkLXG/pbNVnICsGHtLMxOG8lIFj168XjRr24IhPz2yy/Z1taGlUt5m5kq26Onz9j89IyKo7nZWdverdrbl96zR598yhYOH7aZpSW7vblrb91YsxPnzmuN0vwjMeO8omEzVmdQgu7g9cMANkkcADZjhGMGdmhysmi0rgOAHVttxHgAbNbZfwzAju7RB4W4y4FEFq5LgnAPYEB48y2OUr9v4ok4ETBnfj7eO6HQ0dqleQyYotU30phuMZMSgI1Odyw5vh+AfbB3aWigAXcgAxLPhtrulsBrPif6bculMCl2SQfirgPYoMkeB8cgdvieN7rih8c+NQj/gxkdBRDg5vbOnjVbfcsWpmy/NbRvfOcN+8tvvSLDqlwRv4u8nX/0uP3kj/wNK6eRp6rZ4eV5qzEaH6RWY8NViaiagn0VD0owuRbplEbzosQUhTzr0Z3Ekc7yJN91Kp1llYZNTfIfdPU0aqj35TrXnE4y4BIBoOf3EmkbTBLRmZbBrSj3On/4G8WgLqwv8rzQ8AtTbuL5E6tCrhVHibk3gNcwNEnYaeqQfNLsEV83MNDF0Ipj0GibStqE+8qZFbTC+RqtQKZWiGfscfJBGXcNbHpuzhaWV2Sueu/+A02k1WmkKnmGreFmXpXKlD362DmxSC5ffNfqe7tqSpw/e8amCnkra7y1qSaxclL2U5jci7mYGIEiU0cQzBvHupeJhE1VpsLZ6uZJriPqIAU6hNkc54zLkPmggptkUUxoahG2FTIIYSpOTYzgM8HvVas120XiYmh2a2PHmgxlp3P27Ac/YufOPWaHlpatvrdjNy6/a+36rk2XYQk1bWlxxo4eXrKFChM5FHhI0CHrlbBqvW3vXblp77x31W7ee2BtvBUsKVNHsgKY2AA6vHexdOTVERsXoaGlJTayYiFnrUbdUPEpF7P2+Nkz9nNf+Bk7c/KEXX/9Fbv7yos2k2SqKmuFfEbyIYzXA96KEIFJUt/lpwCuU4VpW1hZtcPHTtjs0ortNeqWKZRlWon0CYbu5MQ5QPBW1TZvXrJ0d99KacgCTKthTj1ywB0WZdJUHKK/CwsUBnUshtHBdrm3jrWaXas1Ora+WbO769t27eY9O//0M3b01Ck1aSKAjSSGQDiknVoda/T6dvvBpi0dP2H/xX/1X9sQvw9AoaA/Wt3dtlKpaCdPnlRTCFAKZh3ndczTxsBP7NT60e/alUglBAA7TpvGPJXCVWZfsf7RZOjENIz2l2uAx+L3YQCb70/WJpNgGHu2hA4ozPMw3STDUBjmGBXD9g1kmwiwzM/P297OrjP5avtW29uxvd3dAGj5Gjp9+oydPH5CEyYwsBu8h15HexCQg0Y/UUreQsSgiVxNLMkAYDO1QHM/iHeEpqZLqcR7LLGRKO8xwYCeBLDfV0P8JwLYk0V0vL6T3xsDeA/7dgT27CT47cbHBzIl8Zyg1kPKUGDOsK88+O7163b53XcEYMcGMD5NmnAbm4X5ZCFg87//6ldtOOzYciFhP/rsWTudq9sjK1PW7Xds9cLzVnrik7aVmrN9K1g/gUwJcnsF6yVLNkxmrdVtCyhByxrfge39mvUSCdslD4e1n8nYTrNhD3Z37f7Wlm1CMOEMABSBJdp1iU/VZkGeic/IV6LrPcCkC+MvljxgJTGhVLSjh49Itm5udlogPSa7lUJOGtUZcgpyemqkTtvK2ZwNOBvbHdVR4BEYgXOeMumhGp3JVhpaMBapjyDfwXYtVwS0N/s9a+DdhfwBgAzXr82kRULxd21zw+qNmu3vbFm217HZ0cA+/dQFO1Mu2qwNrZJ0079OcmTNxNCadK8tYZVERiA26/HhNREJNLEhFeuRSYCac9SbyQf7NOZsD4M2cU0rVwv1WwSw4+9GGdYwgjCWAxkLd6jWdDM6YpgY9XBoBdZOuEqGmBKbzwcyO6FODhN5PNb32wvfD7SOTMq4j6ivALCVMSgeHnhJRRCbs3O8lwILfCw5yfxmlwmUwNKhhpYXioP3IlyGs1xY1ngaOUzhCUz16TD/dzB9rZjy0GN4g96xB02Dg+mMOEfRbe5YoVixVmegyaI3Ll7S2TGzvGQN5OIgi6HFziQF91r3L2H1TtdaHSf+aQpzMHAJEDMRtxxjco+OqCcsjWikn1Aa4JwN9cLC3LxyTgBsCKOShULZoNMWHiRd4cFAOQ3vDxxJn7suNQFuw+uIbHC+Rx0OCEmMioaSANoyi0T2Z4A8Hsze23b29Gm7duWSpm027q/ZwtyMffC5Z+3B+n3hYICv0thGLrFSkfyGSJhB7kS4Ag1crhF7OzSmyPskuZpIKRenzmQNMD3U1rSyx8PI8BXoS4MvmGHymRoaLIXrBo7hut8lm4GwicSVfP3ALP0sjWC+6huY/EiC5fIuBRPkVshZN7a35NOiMwIcrN3RfZqdmQlSMRmr7u4JQ1m7d0/PzfmGsSWT7A/W7tuN69d1PcU4Dr5v3BeIUGp2hXo3Nrg/85nP2Ic+9CF5n+ALIGwn1MV+1odp32QygMZMP7hpI2xvdM2pV+XRkhiNAWxeJwxsacXLKNYlbKKcDe9d2uKQ7ES+8ZxYkyITzdWYb8R9Eu8D749rw7qOsjTLy0siLfI4LpnqzGuuewS9J+PhAU4WzEwBsFXUByayHHZhCwUAmwXFz7lpdDfZ5IAtPCiMB0zxKGygnwjglSOdawbznwDYoP/xzceFQfHEAVJt9lyGhE5B6EzyxqXlBCs02LYpGQzjrJMANkBOPBBYoFFSZFJzOl7QmOTpsKWjTUIQ3DYnGVRiswXjDB9HRgP7/QA2AULBAd27jIO68R8LXuPP4X0rmAeWUjyoXLjciz8V3OhBkzh3eraHM24yJWdbsRJCJ1cANtqyva462N6pcfCT5oGAWoANBN5hhaYJcDCcnH2dK03ZvY1te+m7r1mz27diZUaah5XpaYFNW7s7YpUAxMwuLtrJM2fsmeeeFZuS14aZI88VNzGLjn8RcJ7UuImHFZ/j4R6TYD6rgOwH3apQLMVudQyUkVUbE8h47WJ3R8NDSQB9KbNZEpZxs27NvW3LDPv2oWc+YIWsG4AINIsOszxg0KCLh2G8dzqM5XbsY+bctySfGdVoYwhUVxEFs5kxWtnbh+LcezsOYBN0DsaZvHMrAJuuMkwoAdjADxMTDtKpdga6G7UdTARMyorEtaRpCSRMNJroiT3McDdddRNJMf8DA5E9eiBHEI5sRm4YvQ1GppF9DWuJAyWXzY9NgnTPBiMfz0V3tTuwyzfv2pnzT9nabs2++Gcv2O3dpnXSeWsn0vZP/tk/t49+8hPqruzuVzXuQ5MkapOJSa2mV9o1tWDJhUAY9zEMbEwvJt2EeeXOwgYkSInREY1tovh/NHGY7Cr/laJEsh7BFlI0RW8ajE1GaMDl8jKBgnWdRzMfnbPhSI699eqeffvFb1in1RArX80IWASsGTwDkA+iYFOjAhmb0MgIepk0hWBdqzFIGkXBEHS8GbFUoygkMlHLjKK9hx4zY0nlgi0tTdlzzz9tx4+ftOWVw4qpd++t25f+8E/sytXrAgX558/tchQ0tmCNLS3O2blHz9jK8qIdXl6x/Z0de+HP/sy279+z4ytLAuZhu2g8Ppmy+7v7ttXs272dmhoW557/kD33mc9aJwDY8i4IrzkC2NpPUTYksI+jjMZ/CoAdZTBi0wxgMB6MyV7XXv6Lr9i73/uenTx6Ujqmr7/ymhiXecl7tW310Jwtzlds9dCStFzHxU8qa4lMwbb2O3blxi375re+YbVa1WZnp2x5ccGeOHfOjqysWCGb0/64deeu3bq3Zk8+/0E7fPKUzR9asW+88rq9c2PNfuizP27zCwsGEyJHR5l9A0ObsTax8R0ecwb6AVjmu9ZsZ3dHzUrAZUZf+TvFqlBEiOEsxRVPtfXfkrNy0NbZxpGBDfAWAThPxtz13gE22EmSrwmGOwlkpQIDO4LY0smf0Pfkdfp3/PWOWTYhbjPiHBnYMEtyqYQVkZhgPIw4FP7yYQCbx+IsU1NTzT7XaPaB0qAlOezZ9sa67W0+sGGvpVHelIyU3Fg6Nkkii8OTOQexuYKujxiYSkElerIAJLkfENsbDe1pauFMfspurO3aN199115++6pNLa4oYZsuZ+zzn/24ffCJUzaV6lguTY7ijy/ps8CS05mnWEz8RHLLWdSc30xrxekXfDKitIqYGzLN9aai1mkyqTFEkl8VLJHtFzoKyVTW6u2+WKv8PLLK2POwsuM9BsgmD5C2ZZB8E4MFyYhQPOuMVlHqALbyr8BWcwDaJd3w6eB8Yuwa5grnTWQwaz+rMxfMasWod3acP7f/zPV8h5I5Qasb42oWMf9da7XkazEzv2A5dAbbXdvZq1qt0fLJoOAVAHjNniNXee/ye7a/uyNt9MOL8wJ/VleWbQg7nBgWDJ45F4nH3K84yaEiLoz2hx3n4HWYlhAwEDrbkh+I+UFgdSUAWlWAR4kIlwhSsz4AT26MPLJ8DoNxptgAepkII0iZ3V5bt9ub21btDSS99bm//bP2Y5/7W7a0dEhO9X/6h1+y29fes8OLM9Zp7tmJY4ek62/Drs2WK5ou63UHAnC513gWbGzt2f0H2/b62xdtfZtxflP+1x6MBNhwzWkok4M4qY2g4uy1Mdjhd8uyaZplmCN27Pxjj9jf+bmftSMry/bOt79hub11yw/dkwVGuvQgg5mvpTO2V2/Y1MKSrRw9afOHjllxas4S2aIY1IDp/K6/FtxYMQDGnChh2UTfrLVve/euWWtnTQxs9O4hERAbALK67balhn3VJ7Czoh69ci0pqfWt02hoNJaJr0azZ+ub+7b2YNeu3V6zC08/awuHDgnAjmAzMiDUM50Ba7Fj9W7P7m5s29yRI/aP/uk/M8O0nGUMEy+VFIhLXDt79myQ8KFobKpQHYOWin9R+fUgC2HFAMxFWS3F6uBjIPBrgoEdGy7ap4HzyH/hNRFjtfK/ID8Vc+0IfsSYF3N05Z9oWBYKOhuUTwU9UTyEKF6pLyI4zWMDsJw+fVrxiEIdM90+LOzd3RixtXZOnTptp06cFLEAAJu4Oujio+QANveFE0WxX0a4fo5FIIaGjBj0MrAG4GILOkjqzUf/XS9svXn5MAM7SohMTunq2oW/jwDbePpiYvw5AnK6aw9NDMVaJH6Or/l9tUVgyce6LfJi4n2K9ai0x7MuNUTuOF0q2o3Ll+3im2/YVDFvRQBYaj5y4qDPLyA71LzNwcD+8IWvWbNZlwHhJ544Zc8fKdli0ayXGNrZj37G+mc+ZBu5JdvPzMiEkcm3Xj9h9XZSzcWhYWI3tN1qVZN/d9bWrIk8VaMuCYS7Dx4IFO5CkAlMV/Ys2sjUlzQpPPdwnxh5L6XSlk+lrZBKiwxxaG7OTq4esSML81YANGGqVYAcGuCsBaQY+5aCOY0XwWBoKT5GI6uUKlbIFY20j9wWfW4RshJumldnIjaat0OyS5g1+j1rjQbWSybs/vaWbTdqVm237Nb9NWv2enb3wbpMVtHEL1TmrNnpi6RFTd9t7Ft5OLBHZqftFz79I3Ysk7TFxMhm0jTpR5K8ao361pQ/ltlcpmCpCQZ2BFsmGxiTQPQkiY3fkc530MY9IFj5upvELSbXZMQxYmN+skE1CWCzFzmno5+F+8SFOlgJJIaeblx4gOEegLixER0ZrgcEPyefxDPvBwHYEZuJ1yPiAop1AnL7YlCPnU8CacbzIsdNxnvZT9qDZrFYVF4r+/nlsniRHCTweky0YGrDCVzkzTBWBdZqGi/Ikkww2CKo7TlHnMYIpp7R8JxcU2RBJrq6ls2XrA2Ylc7Z5Ru3bHN/39ojmrdd1ZnSeEayCZJZx6em0zJzPjCRpn4F5OW10SyMMhgRKIxYCoAwHiTUx1EmikYqDFqmZnguCGJMkMG+hggF4EmNXUGPWIbDGB32JMdIrAVMjnUzawpcR0zvblf/zb9INANwZc+XCxXPIWQ+AQZotr3xwB45fdIJYJi37u1apVxRvc5zyQ+kVLK9KvXW7FhClVivXD38jxxVOa3qZSYoMjarOqvs+WQiYYVKWXmuY3FeF0ffsCh5Ia+vQGDkv6OXGvkrtQ665LwveZQwlRBMCKOZoqTFwvQzjx1jPtNLmDnPzM7Jd498muvC9Zd8xs5uIBm5BjSSWoDH4IVIuOxu7wjAvn7tmu65gGLY2kFnHEKbcI1wLrNnavWaPff88/b5z3/eavtVkVW57g4I+5mtWlmEPJj0DSfDQCwKRolXr161Y8eOCUuUvGHwiwBXoEkItuj45wErnMfktfA8vAYZD+PxFdauQ2qQZh2Djechn+Pv8P54D1GahZ/Nzc2qSc/3uUZ8LwLYrHHWX8xZJht/43jyzPlnR1z8aFYDKKYxx9Cxim9c3Z5g+hO182D3jDClA/xBGB/wVJplDuREkI9FOUbvFay9UOVAanSGYvcJDA1BmzcjvURGayYY2D8IwOb1iTEQNKejdEVkYsYgO04exGxzUECj2BIJj/pOdGJ8DDkC2GjBAhzAMMfAkdFgHzHoWT534FyqjknUQhbD1YFtMQ4C4BtF8rOZlJiabGw2KYLv6GCrmGe8G5C/2Rw/BsATBZAX6wMXTm+7MWa8Zz6qfGB8wJgTKSDlPiwXEneKGrQX0Rzk8KrMzEj/uoZof2Jkz334Q/aRj39cHW0OerplHISAa3p/PGboePGZDSc9mgC0xyAbF2vs1Ewe7rooaGtiohfeCwuYa8OCjxIlkXEbk4B4DVUgZnJqfnCdYGPiHI2B4876PStnkvbcUxcEwAVxmACjBP25YNiO7+8AACAASURBVEwFoyv+i8Vp1IEXoCnmHgcO5oU167YawamVxDLlyXhgXahwD6zuSe1rB/DCSJf3gV0KR0GfRo+zvVxH2QFnMehhbwVTKFW6YwZ2MIQJY/CaSNb6QqvapUJ4Frm88/XAJWw4IFybPpzY4UACNBkzdwA1YMcRzLpoR8Lo9tFvGGO4gvNz1mW91bVuIm/zR07YG5ev27//6l9aN1u2ViJtF57/kP3qr/+6AAaCfKPVsJn5edvBKZl4ERI3knQYJhysBKsYJ2KHOQZGAGzGqfjH2uD3ObB5T3RQ43hVZGpHTfbJAiTGgFi8KKHjGrOuJ5g+riPuB0O/g4kUYByu7mkH44iDmqpgsiRtVy+/Z+++/Zat37tnQ4rq0dC13WCbkEDCCqfZx8giQJcEIEfacz1jDM3dfSNQKM1hmi6h80ogx9hBBn8YoGFmKg2/pJWLaXvu+Wds9ehRe+LCUwJPaYK99sYb9jv/9veUAJDU8fewPbiXHELsp2Iha+fOnrRTJ4+JEXP08GFr7O3ad1/8pu1vPrD5qbImaQSoZvO2vlezndbA7mxVbavZsWc+8Sl78oc+acAX6pr/RwDsmAhH9rE+kwHTYGE8/a+REIkxh3sZwXu+t7+5Yf/3b/5Lm87l7Nwj56y5X7dr712x+v6etetVKxdS9uQTZ21upmTLi7PSnoUZ6ezRsuUKU1Zt9O1Lf/Qn9tY7b7pm6/yMHTm0Ysvz83bq+HFbWVy2ixcv2Y2bt604PWNHTp2xU48/ZtlKxb70lT+33Y7Zp3/8czY1M63GLrqoNCRIPrhukTWhgiR8TEia6uDGnZwkSDJNEwC2xwTiQ2hMBq3nCGD7tncAe9x0nZicimwCfsETcYBJlxFwKQekL3zMN4LXk6DL5H7RU42JKhNFjhgKEcBGU95kmlTCD4MRtb8OwA7meZPFPrHPvXD7tre9aTtbD6y2uy3DXNjXCVgHMPoAIjGEDqY6XhyGKRPelW+jMSNbEykBmBcIQiyEvdFty/CXqZ39nW3LFyrWGuXtvTs79mcvv2tvXb1j3VHCZqaKtlRO2ec/+zH7xLPnrLZ11/I5AEsf49WUT/B2iECJGC7oUAawRZqSut6ugR3NPbnP7GtiayblI3ns/3qt7t4DwUTGm79BvzGRsf4oI38LJXmw4jxseVEGMNXpacJqAIMllIliQgcpH8USfe1SH9LqhMEtvWpnFgNex2JCJrUkw4WiiqRGq+76rGJRxgaEa1FyBtKk88jmoHYE0lyKhLFvgBQMUmEG+ig75wPsGkZEkUgBvEYuxetL1wCfnp6RSdL2/p5dvHRRTYg+bL18VkDDidUjWnuHlxa8yUzeEvI9YrekynpdNwiNI9AT498w/PgXz6EDEMJBNJ+6U8tF4LSDcKEQDs0Bvkde7cAERtVJW1ycsyNHDtvUVEXrk4Jpa7dqL7/9jm0227Z86hH7ub//S7Z85Jhtbe9aq1a3P/j3/6/duXrZjizNWbO6Zc984Lw9cvqY8jzOIunGhtdLfG80Wra5tWPbezXb3Nm3Kzfv2m6jY4lcyXbqLdvYqSrn1n4m/oZ7H8euNdobgjL5GRM7MG1hs//opz9ln//Jz8kH5M2Xvm7ziaaVkjTqMgKUEvi5kIdnCzLovPDs8zJnS+fLlsAgLpF1ObvA1GfUtcEkVgIJrZwY9rlMSmzrZKdmzc17tnvvuiXaVStnE/IcoTYhZ4ZhzQQae471ieQMO5yckWYFchX7u7uaGmu3afCMbHe/Y1u7Dbt9f1MSIrkyus8HADY5uMgaAcCGRXdvc8cqS0v2a//sv7EUI8AQL4jT6DQ3G5rguHDhgoNDqaQaPRRl3P+HJUTGMTTEJ5dS8EZjBLCj5iR/K2aYwLLAupyQU+SxkPtz+W6vL8YgcCjYI9AbQd8IQGiqAxkiivXAMOO6kT8xKq2if0L6gDWPxufjjz+u5+DnW4CbzbpVdxzAZpFzhp08ecrOnDqtWAwzb39vT34a5MryjmHyBYA6SIYAQTs5wpvT7DUkQuLUqhMKwjUKRKADIDBM30yA25G0EDU8FTUmmHXxb33S4gAsjPfgYUAu1gcRfNNZGMAuTeAGcszk79HciLWok1oOtLb5GTGBZhFmhZKeNLPpUsluvHfJ3nrtVQHYMiBMp0TwUMNLfgLOnhVoMxza73/5KzK3nS8U7LGVGfvJDz1mOWtaulK0Qx/8mGWf/1G7MqrYzV7KdnsJnSX1etd2qkwk1O3u2mVLpV22gDMJ0EWvBx+LUkknBvWEwKBgxEYcBQCEMLVQKdtUsWgLs3O2ND9vS3NztjQzYzOlopUBCQGre11NxhYS5AcQjfrKjRPpoe0PqjZK9mWySM7MB7406Ory/0jiVWYXLVmYsUGmaP1cyep9s1q7b51kxurIoXQccN9r1Gxzb8/Wd7ZtY3/PajD4sylrsq6yGdvBLLuQ14Qxo/8AnpyX0s1PpazMz7Y2rLe1Ycs2si987CN2YW7aDqUStphJWTFDNjy0zmhoHaWvSSswVaKhnXAmj6tJX1eTEj+T68brEo+ysYkcsQmt14CFTP5NfOi4l6n3hLVoGsjXVwSwYwxHw1kmysoZQg4XmMzCGPCQEtP1gHXqrwMCVsg1wnSy1nwAiyOANM5FHpLfGNdYQQ8+AlqTtbYwFogIYSpYZslB09rlPrzmFcE6TlmEHMD3n4Pc3jt2ANvlQCIgHU/2A0kSQHMns4X6iqm1ED/jtfYpMs81lG+NJVOc1T1+LUTmhGsv97pDMbD7Q7+mdzc27cbafZF7mGhIs5dzOTfMazZs0IE5nJKBNT9jr8kzI+w1zgCAvrt3744BQDAWHiOyspH4jLiXN8wdQKU2BLgG3CbXebC+bjMz0wKuydlgwAKy6vUkEra3t6vniJPz1OGsMb6O65DmJTGCx+c18p6XlpZFzGLagrMAbIpJuFp114q5rBVyGVtaWDBwLh4PAJ1zA58fyJlxTXAG8p5cIslJfmhTcw7Pzs27lruabUmbmp0VgK1pUohZhbyMhKPUhGpEjNVDI5e7yHVVbR1kqtS4JVdJmK0/WBeOwPuRbFYqPQZSeb8A/5xTsIQj6UGwAWdlu22NFrlpW4Q+rlHU0WZPb25s+CRKLqfHAU9ZW1sTgM0iXbt7z25cvabfE+ExrHGRhcmzRWJMyjA9gvPcU5rIv/D3flG+KsNBV/iE1w59vQbIq46f+SQ/u8BNyJlYGdqVy5elh85aYHN1Wi29Hk1etTu2v1cV/lku4UnmLH3WQjTDrO5XtQ/A6yJROILLkYAoslwyKUyHa83rIrfgIzbq+F4XGcFwr2KtHM9vfo/H5+vJqYAIlCu2PnfheQHYWjgULEM0yXBr9664EvBxcCTIBf1e4Y/u/q0xXrGUKeZINhzMBhgWS9UcdecFMi6jFzRgZLRrre7I2v0AjMbDmQRJyZgXUT9IQsQ1Bh0ojszdqKMcgyybY/ICxwsolq3kQdx1XUw1LXQHqHj/cpxn9AMtMvRismj/zAjAdmo9G88LToKqbqiKTQpafzxt1ABge1HjwQzQud9tWxkNI0toQ2xsblmpPKXis95ojkf5dBim0BnE0Mk7k3TBGR318TJGOULjAPNNupd0xjNZjVeie4YO4VuXrtjlG7etM0C+PK9xDAIBo4h01gHVfvgzn7Yf+exnNSYG+MghSNGosjccrFxPaV6HTcH75Lry3vgcFxyLPCaMEXyO14RrxPWnS8S1I0DzXsZO82FTC6APGyKC4fpeNi8pFIDENPpJNrCpXMZ2H6zZVC4tLcxS3pNDP3q8sFejBPZDYBvFwKFkDQAk6EkDXrPCuUcwr9s4wXZbKogPjNScvuVJqgQogv6Yg9aMt2iZBXOIg9fgdTPyJJKwEUsfZolrR8qkDR0ojR8fNFOihIg2OeND3aZGrzRSHoBqNy7zPSngWgxsn5IYM4xVCDlOG5k7KqAAsAEX0Gvudm1qatqa9abtA6TEEXW0Uzsda/ZGtnTsUckw/MW3v2uX76xbdZC07Myc/fP//n+wM+ces1EQOGN9AfJhWEehKbbXyCwvXVI0hkc6JGLDgsND3dlgisDXq6ur+prfU2BnDyKrIXAgyMoEoCceAioUJgqOySJF8jqs1dCYiaOq2q3RiDZKvADOMHoPQE3nV+NEOdvc3hSbGbMtRtivvnvRrl5817bW1mzQarvrObEJcIhb1qNb7YYiFLv7nTq+5g7OhAPMx+3DmKz2VVoJTrFQ0mHKoQCQS/KWTY/szOmT9tj5x+zso4/a/OKC4gbX+zd/638Xc5g4nU6hQ4hWWtKajbZri9nADi1N2/nHz9rK0pI9euaMnTmOjvQte/d7r9n92zeU1PN6MADa2GtYfZAUA3t9v2kf//HP2ZnnnhOAzdon1rhjtDveElPVzAqNncg+/v8LYB8klpiFeDedOHv1nbfs3/zWb9gzjz9mywvLtrW+aTubWwI9242qrSzN2vPPXhCAjf53segjYMVi2YpFjEuKdu3Wmv3r/+ff2vrGfSuVi3bo8LJG4TAuO33ipDX26/bC178pFuiFZ561wuy8rZ45bdV2277y9RctOzVvz374o3LX5hqUymWXRgkyNpOJewSxHwaw96p7YwCbRoMMIGVm5GbEkwB21MAWgUbx0xMUn6yI5o1B6j9ow/loaJAQoTkcjPRcQsQT9HiNx/tjYs9MFh3BGGLMwub+8jokX0UOkDDLJxNij8HAhkXl3Gpf83GNR1YaZ7yz6z1J8aIPM+mBpho2kA7Z27Fmbc+So77Y3QKMFZsPAIgIYkemnmCNIJvoe9mLGDE8Br6/AGnR7wSMyw3aNmzVrLO/Zxkao1a0e7sdW6sn7E9eeNmu3Lpns7Mzlh217YlHjtonnjtvj51asUIKg2fXl/NGZLj2gWnPHodF7aAy0h6upcgHyVurgZ6sJ6+s7Sjl5OeBM9uUcwXGYbxP5B1dKs8UjH0kOLzJyL0l8XevEM9rRDQQZcp1BaNUCb8PEMFzxrNZHg3SMu0pB+O/eS4AZ/YcU1huppixfDGvqYUE9yTkTmLQa+gipTNWZ4uacw7i8I/H8+9xPlKAtHXRGKlHj9g1VDFIGrrOoViaDq7T4CGnKKCrnM3aS698xxkhmBnNztju1gOd+Ug+lXJZO7S0oPOlwnQEo/qciZJQ8Ukl2MVxoml8jsdR5eD5Ehkl/Jxm7yRJAQa2tleQdVFjKIyixsdTAcVkTjJhS8uL9sjZM7a0tKS8E4C6PDNr7968Ze/duWs/+re/YMfOnrNa6/9j7L2DJb2v68DTOXe//Ca9iZjBDDAIgwFAJJKQxChSFJWoQEm2t3a3vLXlDSp5t9bSyq7d8r/7lyWr1pLW5bJsySWKQZQgEyKYEEgEIgMzwGDym5dT59yrc+7v9vtmwKCHQs0L3V9/4RfuPffcc7rY2t5RgvPct7+FN156AXMTRdx+5CA+cP+9yKRJpCgq+aL5HcFcMiBZDGZyurK6jrX1LTTafbz5ziVs1NroJ7JY2qphfaeBPjWoBRawoGLt6w5gm75F0Onu9yQztbJ0XXvBr//K5/CBB87i0nsX8N5br+DIJPVp25L+iaczKExNY8/CYew7chsm5/aix0K1WJMESjj+qXc+lMRN6AkQmSWRouQSk0/G49TQjyPZb6EY62P50nk01xeRjfWQJh1jSAkZMiKJv3f1THlMaaMH9nun3ZKRFE2KuWdTo7Q3iGO71sHGThNXFldw+sxZtSQ32yYhwrHqGthkhZOB3RoMBWCnKxX8r//H7wjArnf7yATjaMaC25sbuO+++2xey0RqgK3tbd3TNhnHAQzZjUJ9RbXkP8oeduNfzZOgTe0Atu6YCo8mpyjghTKHPwTAjnaFRouRHpurMB2M5Jiocpy7yRXbmx2AUxdUz4g61N50mbet9XV0ajsGYIcOBK49hw4dxvFjt2n9JYBNhjaLHwSwSdjh2k4GNhN6sbwIrrnBWwCGRRAQY9oYmLaFWJecx0Z2TTfrVOs9gQzgBWDlG+6TECkWCPSnjMktYGEUwL5p79t9bGMAm+ui7/FjgDvkAq6fq/VDPimBmRb0j7nW8uqkD51IYKpYxHvn3sKrL7wgAJsySIxqKXNJAJvrh8Dy0MnZ6Y/wpSeeRHW7jul8GVPxAX7xg/cim2gjM5lD/PBxLO45gde6SbxR7WKx3pZhOHHPQd/8VoaxNtIZI7qoE5LrETuuCVBkM+o6JKBM3d5KoYjZqSkRHQ7s3yegulvdQZ6vobYu5Smka0xd6B7di7FvZkpFjlinibT8MUz2odtsoNdvoR+jLAjzgISK33Hua+zubLZFsipMzaGfLmKrn8BKe4DVLrC408RStYkqkji/vo0WZSP42cQwSGCjfjrXeQ6cNNefGIbsliDgEzN5rGyBkgJJdFrsqLX9j/vFoFZFpt3EHgzxmfvP4ngujX3JGPaweyahDNHY6CGmSo1o5Lhb0Lh17Hhu6UMn+rMOwfEcMBEfH34Mxykiw85y2NCBIACb3Z4c2/IrC10eYzaydUB5V9VYSz8UsllEzBRKArCFswQpGJcY8fEbldhw5rVfx48DsK1wf4s0R7ggMT9HlEwzKU2B8fw/ANOqz1IiwgF9laC1q4Z/uQZabLmrjb0LXmveh254noN5xBiuNb6HuuZwvIgckBMarShguJffH52B1npiYT0Vb7lvpTPsLKKufQJr1RreuHBR2vEJylcQhGTuVq2i1WhIXkeMU85rSr2GPJeFT2es8rMp4cHfkblL9jJfR+CPuTFNd8ngn6hUhBXw9YwF1PE1ggwE6Z3EohRfQ3NkyYSE4hpzSic++BooCZI6c33uqwb+8mcjUVme7qCiGOLJtLrEiGGtEcTOZfDM09/Bwf37UCkWhJvtnZ8T2ErwlXuSMCIqDORyKNFIsc1zJiGLOJqtS9w3SX5gnkpfOMbO7NBLUrmAWt80PiYmlKYR9645oBsZSrc7PH9ij37Ozso2pm8DpXJJn+lEV8mThVjAmb88L+Id3Kv55SaPxOv2cT9smma5M5zZ8cV4gqxqekYwhid+wW4mAthko/PY6yurOPfmW9gMEi1GTjFGv5QXEnGNEY4v/+IYoGzvr33+11AqFVSkp8wbZWO4n5LRzHvM5y5APhgkKwYV3jPE8vKSDsfxkJVEXEO/Z/zIYv/G2rpi43zOtNU9LxtLA1MSJyhDOCHF1yx/vtzT+D2xGme3OxDuPma8XrLfHaNxjNb3U5+jvq/6z/5c9boH7/nAGMCm2RDBZwewGTwQpTcnU5MO4USmgDe/yIDtdM35W63pYmDLz1zVWW26IWd1FiEZPEpg+n0B2M3O0JzYCZ6FDV7tsNpULFD7USaOYl8EB9KoU6szlvzi/Qb7xatipUp//yYA2x6IAdgGehqTnBIixOJpUjk9NSnjQS4s0kVii3dgPEiLst1WUsqKlLcveEscP98BbJNqGQnIVrsvgKXlVWnqMMGrNRoCQPnATb+JFTdLuDThpQVk0gDybAgANp+fTOU4ERkAFYpyf2fS8tyLL2NxZV2tWGyDnJ6bU+ul2O0YIVcs4Kd/5tM4eOSIdMXIKCRLQ4Z9ZNdJL90mMscFJ7dXYTigHIB0NsitDKabKjUBeHf9bN57PZdwL/l9VNfIKzReseG9qbcs0I4R+O20MFXIo7q+grlKEYf371UlUC3uYYEft1hJl87bfn0LszYjBdMCgclkZkDVRLtJI6gmy+UmExGqY+5ybtVpA6/dnMM1s7z1ivfYTaz4r1jSXmUeB9beTmWgi2mcWQTvADvvuwANJnJxjotgzhgC/vE1RMwgHby2ZDvIAchEk5pXg7HJqOZLYPSx2ER2h7WdWZs/93tuLGy1rfdGKM4fwVPPvYQXXj+H+iCGVjyNxz76cfz3/9M/Q4uVULp75zOo1mvI5fNiSnAzYtCk8TzoK3C2DaWpQhfvJRd/N7Dgos05wA2T44F/4yLOCiM3BbLZfGPxYoeD8j8IwPbNQCsVnXwjwYkBYQZ0SYNWLeSWFLkMgDFfLaBhILy1tYntzU21qu9hi1MiieWrV3HtvQt4/aWXMOLcIeuZVe04jW6ZkLBgFsNOs2r6D4qKLBlzhhPnDhnD/Fct81PTKkTw+rWJSiZhiMnJCk7cfhxHjh7G0duOIp60Mfjs976Hr33tSdTqLXQ6XC9ySCQzYgtw3Wb1Np8ZoVzMqqXo1IkT2D8/hwPzs+jVq/jOU0+K1cjPzxZLWNmqoZfKY3m7gRtbdXz0534BB+++G63QqkdzjaiECLXLrLPGLjCq/+wa2D+Ogc377Bu6brtYylmNlee+8XU897dfxR1cq4ZAfbsqDa8aJTlKWRxa2INTJ49JL3ZmZlKt+yz6CcgH15YhnvrGM/j208+i3W3h0OEFzMxM4eDCAbGvJ0plvPHam3j++RcF4J996BEBNJmJCi4uLuKt9y7h4PE7sXD0GObm521NJnspmVBVnsHHrWyucTI+DkkgBjaZBjLH4/OOANjaP+gwrYKwG2AScApA6S0Atlim6p6y+833m5aflIqNoRskHQzUDga0kcTehrdDzHaiN/0c2jLt96ElkxV+an8TwE4GBjbXQl/jQvHTkiwNdv1P4FVAi0DaIJ3Ewl2riUZtW1p6LBr2O00B2PQc4D5sRTvTR3UWnQdTMiEJQLJYCC77EPZzFVQlpUKQqolBr41kv4042Zx9FkjSaHRiWN5uY5CZwoXFDfztN55Gtd5EMZ8RC3y2ksNnPvFhHF+YQCbRU+u07nAw1fSWb+7r1Ed0tjHlHdh9wgKeTKtp7CdwwooVBLEtWbKCJp+f2ozFejStTJ8PjJ9iyaw0sG3/4dphUh8CpxJJaQK78aLLeBBk0h4aHMZvMtgJRV06vPN96ogSwG3AtP0+xIOSNOO+4IUJLwEaI4oFXCYIvE516YV1wMBygt5sh+dcbiv24LhQLKIOPBpvEcymHE8e8RiLHHSpz4tBxBFOh/o33zln3R/xGKYnKtje2tB+Qu8CZ3MxkZqZmkSRzu0Cmq1rgbI39GAggCG5Om8VlveJFRDGbDR1JlncpdhXcYppsI715vX4fd+2UU4mke1BBtgWyyXs279PGoSTlbI6fMgqihUK6KbSOH7vGTQp9cPiRTKNJ77yVbz5ysvYuHEdB+dn8eCZu3DHiWPqBqOnQaFcVHLYYvdcp22yPbEYNtc3FUuurG3jrXcvY6vZRzeeVfFxp91HLF3Qs4zHbAxKiiF0jzkDTexAxsfJuJjGtx09jJ/++EclxXT96lUMu3XE2kzSJrFw+Cj2LBxEYXIWo3QO3VgwCKPGapxavwRajTTgZljG0GECk0Q6Q6lBa4Wlj0Sek7zbRLrXxMrld7B25V2kBm2UMwkMO01JujFZpqybNIQTaRXj3DCOKF233dS8JCBGiRVqbG/uNHFjdRvvXrqGk6fvlu4vx5lAVLUKt5R7sIhCE0cC2DfWt6iTh9/6F7+LZKmEWqeHAjUuJSuWwI3F69Kk5Dw1ssYIG1ubGjtiUkXWu5tXVWJ81p0h4JVzm0SZkLCa5xA5nwZc8z9P4jwvEmgXQC0nd/Dj3FTJ23EV13iBPDCotQaICJIe+9coBsvldF48sBUXTTaOc+/wYWpbk+01wPbGBvrNhmIf5kA8D649CwsHceK245ofVy5f0t8dwKYfiwPYPKbe50Uf3xPV/WYxGOMd6xi0uNXJMNZuHu5suC7/WxTA9uTbr3/M5B6TRqx7ZrfDYpdJ6/dLa8EtDFs/nnyLfLOJ7pNhLvGZMU+Rx0mIc7leqZjH9ZA+TNmcdKCnSkVceOtNvPTcc6jks6jkc9Lvz5G9SYlP7v+Bhc21vjuM4UtPPIVmc4DsKIVUfQefOHMMh+byiOcG2Mjl8KUrq7hemsV6cQq9XEFAeTqeRBpkV1JHljFRQqSKiVJJgPWhffsxOzGB2YlJTOTzMrSu5PIoUDaEa2ToQFRxmjKZwdeIz4S5syQh2NnRpw9MQ3M1Puxp30wT9Ou1xMRP9LoocFsgW7DdwoCGd8HDhsXMfjKNa5tVbCOFK80errWH2ErmsIkkqqMkWsUK1jM51INEmvwMZH4ayFuBich7rzWbxVp2LpLUlEggk06gVd/U+TKnIhA/ataR67SQWF/Dgwv78cm77xSAPe8A9rCvuKEfnl20oyIS0o3nms/rW/+msUvQiL4YgWXowE0UwPZxGZ2/PKbNdQKVwcQxFM9EFgnyleygHstBheLxLphN+UQGUywJGihun7vbRWzgrecmtqd7WBiNB98X40bkeMZFncgN8HlluSiJVZbLSoIxANgyKpfEUthfjRoWutf8pFg1DbWtQBC7JWwVAXOMT9DDK2ALDlL68xvfX5c7DGNKnYve9RLkh6zAa8aQRFj4LwukLMbTGYuQe63Tx0tvvok688ZcXp1J6nwcjAQU0kxachTyi7A4z83ynGHKMUrQl/EOX0sQlK9xsJXfk1VNbI1rMmNOymkR9OffqGlM4FprIBm2qZSATYKd3u1Ov6U8i/vUNlYcZF0w425fEtWCCoDHnjyOGNvpDKampkUiY5GSGEujzhysjvrOjmRE+GynJip6ctxTeG0i6vX7xuhttdQVwmObTxmldMm+7iofmp6ZRZ4kyABgs+DMeFDyrJTpqNcUpxqhzXz2+KUOoyAXwnWX90cM6UzGiJfJpEmrTFQEovKL95EDnqAr7x/Pj9/Pzc6arAdiWFlZwXtB8oNqCSR3HTx4SIVdybRUa9KZ5nxSwaE/wLSwir4AZhYDiF1sb22LeU0yxdLiDetwETbaHzPh2cWr/ZcYXjarv/H9vNbPfOYzOHb0sHJ4FvOXl5awtbmF+T3zKJWKJoOiQpCZSHLv1ppB+Rqy8leWZTzNNXNsbk+PG8qtkazYNgNlfq6D/yLKci1l5xdJAQEHjpK0HAN0xrafs7+XY5n3SnYWMQAAIABJREFUkhgGr5fyitG1jc8hShhxJQ3HDcchQtiPYx+496ER2w0YbNB0jKAd2yrJqOKFERzygZfN5bSAcdDxi0y2nVpDAZsSAibZ0o82zWh3HeYELxRMX4cBjg8uMbB7TFqs+ifjO27MSlws6eGGHQWwLfl2ypi1MvGB8KJ5YzgRoiL3YrIFFqYv/B7gkZHjEg5kKkUlRJzBKi1pXROT5oEkRMjAZmWD7RQMPvigCa4aw5z6wC0lpZQaGVPmyRIJm7O/lqBzIUvnUpusZDpfX1xSMM/7ZO19CQ0+ke2oFaj8y+6XZAVgrGcmGUzqxRJnGy2retRfarVQnpoReN3uA0898xxWNrYRT+XUvpZkixGvL5VU0H3o2FH8N//df6uNL8sJTZZorSYAm7quXAR4P3mPOdhdh9gXVRuUxmrwRNsBe68w8W/mXJrE2urKWFObz84rOHym/AyvRvL1XGBcg0gALmIaO3m2Gw8HaOxsoZCMY2dtGccO7MNthxbEllbQFkACMcrI7A9V1ZD3GxAirVSaHfbGADb1rpkIkX0t7WsWaihXEkAcmvB5dVa2aGKL21gga902fXdQt+4FjmsDoMn2tjYwm8TOnLQFnufCcXYTgB1kRrSoDAiccAgH08cACxmxPQQ4Av3MhVaf50zt0OEwGpIxxIXNWonVdimpCtOgF+OMwEV/KDCBBlpquUumMUwX0ElN4C+e+DqWNmvYbHYxeeAQfvt3fw/7Dh9CLJ1Eq9NEoVjA+qY5HpP1qMIXj03N91pV7DF+cUwTtOa9WF5elgMyz43zjN9z/eD3XPwIuHIz3tnextzcrO4nC0ouQeIs/lsXR0Fn3o7GsaC295sNdry1z7Vz9R4tOUEfXQRjk4Sp1usoV8pi93UIhrW7YpWnGRwSvBgMcOHcOQHZK4vXxagp0B1dhTcagDBINHOwaFDI5yHgOJ2VdhYX/n179+n5MahRhZnjVdpdOUlfnDx1Ow4s7MPho4dQbdQEpv67f/fHWF3bwOZWjc33yGSLQCylYSdl40EdDZqDlco4duQI5qemcOb0HTh57BCuX3oPzz/3jFWfcwWsbFUxSBewUm3hxmYNP/25X8X+O+8QA5sTKApgSwf1hzCwQ5+CCmI/DsDm5utVdRskppXFcfDkX30Zzz/5BA7OTIOa7RkG42yR3d7EkUP7sXBgHgcPzGPvvlnMzk4jSYPNBN2vafjVwcZGFf/fn/xHbG1XUaoUcf+DZ9Vqx3WbLOzaThVPf+tpXHjvkkzHaPo1u3AQ9UEfr7/zDjYbLdxx7/0oTU5j4eCCgcWSU0loLDJQuTW4D7dqN5wfAWRgE8BmIEYAm9VtFfGCHBYBbHYycQ+KMrDV8DEGsI3968C1g2pctwVgKxnxFlPXKDZjPq1Pt3QpaLRH2DPRsRmdU+oWEQPbAeyRQJ1CKqn2Z3lqWEg87lK5CcAODGyTbWIgaky7dm0b2xvrWFq8GkBrtpuyGypoaivp7Gnt93ONJnZCH8fQkX2is3G8+DRgMZJY8migBLrXaprBTiyJaq2F1Y0aUoVptAYJfOPZ5/H6uQvY2qmjUCwhnojhxOE9+PRPnhULm3uMgECa/sa5B5vhCdf/Zqsr5im7oJos+EtCgUWODpIpK9jy/qr1scf3hxZetXfuWGvpgJIjxjThz1zv6o0WkjnKgNmaRqCEe5E064PkUzqbEwCtxEQ63clQYHVNfCuYGQnANPcIAhooNjKdZMZ3HIOUhgiGazY2bJ+xiMwSX/ufYOUumM3zVvdOkKrhe3k8GRsjIQYNwVSC7mRgi00WT0hahC2ajHP4/lrVgne2NjYbLayurah7pdVuiYRAqQKyUdiiq/W42ZSJH/dtzp2Jcgk0OiKxgIxDgrLsqBMzNMjjuRyAj3fdgwCyiVARJNTkYcL9rVk38kAA5wWeRbJoxi8qXI9MDo9MQcYxZO5Qqoha0qsbGzh6+k489vGP4+r6BpqU1KMnSreHL/3FF3D5nXdw+6GDOHH4IHLJGKYrRYG8lCRhgZhmmqMe170tJFkwTpr+4rVrN7C2sYO3L1zBdmuIdiyDK2s7qHaBeKaIdreDVIIgtscfEQPOcA0mPdZHpVTE2fvuxR23n1DXAOVvDh7Yi/vP3GEG8JTKSqTRQxId8roJ5iZSYvi5XIjGRgjdTZeR5qMkIJh2osYFvR3IWIsN0dreRGrQwcb1S1i5dB7ZURd7J4tApyEQe7JiLayMl9kOLzNyFZrp/dFVEYMbHY1TWdjpD+PY3G7i+tIG3nr3Ek7ccRrZIu+Dsc0Y93C88b4TwN5ptNAejsTAHv597EEAO1Uqo9bpojg1JSYyNYoJ5j/66KMapwaGJiSVpuRwvNI7YWJ36ffvdtct0yVn3MzfsfDDz3DmpMBrxk0ksARPIHos8DO8YO8AhCeM/PlWAFYEoRCns4uB89plxXRNBPWbrUCSSSsOZ05D1t/dd9+ta+QxJJnWbYtEIGBiZOSG/fsP4PbjJxTfX7t6RQA2pfeYaxHA9kIfE3q2NLu2vO6dEhwDr2VYHRjS5knjALbFS86I9HhuF9z2wqatbRp34WYb23tXQ5vxdTQB/0H7XLTA4Huiv0f+T4FxbQXCoNWtDceKtDJxJ5EmANhOVCBbmIAMY9ZcMoXJYh7vvP66JNzKuQwq1J3t96TNTABbpluBzc1rao3i+LOvfg39QRr9xhDpRg2PHZ3BI3cdwmi0g6VBF0+t7mBtYh61yXmMShVMFHLYMzWDAzN7MTUxjanpWRSpT5tOY3pyQjF5jvsN9yZ+Rr0u9jVjVu5xMp9jXh5qlnw9gSsfr9wJeJ7EAihP1GPHKo3u1Gna1zhoNarodFrI9gbI7bSR6w8RI2Nb2sDslmhJh7sxGKGVyoDiYZfbA9wYJFDNl7EZz6AWT6FdKGIrnUI7gLNWnFRAbzrHNMmkljvlAdodXQN9J9g9yTFthDsDgTne1Q0aA2YZJ26u447pSTx2/Aj2phLYk8+glCJZLXjmUAM/lZIGN/NnH4P+r89tz4t9XETnPGMedguROOj7ShTwtTm1W6SJFlQcwCZe490z+rvY2PS/Sgng43xkUOV+TPy7YSiMvYFYOjveqz1XdUk539MtuA/7eejq8zXlB52jX8Ot8eP7gW4emfslCYP2HJjHc9Vkd43KvjR8DRq9PHEV9oMXhTwABPBZ7jQuMo0sl+YX46tWs4kGzekkZZuRvIZ1RVk87HiSx6WC8d0Yw/81ztIY6Gd8o9udsO6lXoe5XIZtSNr3+vEknn/tDSRKJdR7LIa2lPNm05zLGbQbTQGc+w8ewIDXHfSDeQ2+NvP8ybzm2GA+QfCS+AtzZI6rne0dzM/NaezJI6pQwB56f7BbTmCokV+YS1ImhONe+9xopNyEwO1OrYpKpazPZ06lAnI2KykNx+kIwPIz3njjDcmRzM/Nq4OMGtxXr161OFfFRsYJJXVsrS0vY+/cnAygmRebLx5BbOatBqYbGEq/GJNCIYNZpACu/SrWMVZNajxTQo5dWzT4zhdLip1pRl2anNAztBjTgGnigI4f8R5yrhOInp+fF8jsZoKUHl1ZXRFo7jkE7xHfz2PJQJneBJRcabexub6By5cv65kYEJtX5+2ePXv1Ht477oVOqF1nh1KrrWfk2ti8p3x+/JlgN9nONHd08JrPxqVkeE+I/fF4zHn5GsfEPvKRj+Cee+7Smkqc6Pz581hdXsEBeg3s36/udMaZzJ95XjxOu2USHpwD598+hyPHjortLlli6mXXKYdGr4qRsGDKF/IYPsedvMEXM8dwlrsTTpWeB8kgw/cMm+Xfeb94/vx8J+jxnPgMfO1zlQXN28DU5zrn+ub8vUsregEq9tCZh0dO3VcSKYfooSrC3DQZhPDvnDA3M0hNo5rAlha80NLLEJjJtrc9qQrA5FbVld02fwK0ZCO1unSjD87SIWHWZqgKCpMu2RyOk+zgA2SrkzQubaXy6osDWWIuBekJv6m+mfA1PCeZY4glFkz9QoIlIC/EH+qGF1BALdIRyoUcyqWiJiuDPQLzbIfwdj0NRH02J6QxlVVRULd3YFmQ2ZzPK9licsW/STePhjPUy+SnB+0lHxR6qEEb1HU+dT9j5l5byGW1AVCzkPORA5jMijpF2al/XShj4+/b/r/+nWdk6MOQgvqSlekpsWIbTZrrxTE1O4N/9r/8z2DiyxZiMjzIBJFMDHWZw8KjaxH4QCmIXdZCdCPha1y7h+9z4J7XYtU+GmAaa8USyDBWInpAXuWJBgi+EXKDzWStssSGWCZv1FprbG7g7lMnUMqmkSNzIZJQioEdaaviosnzkAMuGUmCF0wGh2xrMnzIxiZTi4kQwWJjcFmizntk7CVjvVoCEzSvQ9Xf7okBApp4YRyIMR/kYMT6D23uxtK0Tga1PFH9SeOcbZdkwxsDhuOBFWqOS91rthIHxorJiVB+wLS1ffzwRHi9zoJrt7jop6ytiPVw6WibhhTB662tHRlDTUxNS1czTnZisw0aGKQrszi/XMM3vvcqmrxdqSw+/nO/iH/8T/8HtAmwtJs650SK7MKuNiY5Bo+oq8pCQApd6tIRCKZ213AoljXnC+cWv7wyyQ2XmwTBW36ZQ21dY49zzducnLWvBZss5dAV4ACRBwr8LM41yvUwYeXnEDjyRZSJtW2Ixp7zdYafrbE4ZiZYi5lrZktjjc+d857nzzalXFYsj5XFRbz95uu4+O672NnZFuOA45NzgFVsgvSry8ti9xFQlq4V18CgM0zghsEE5xE35I31dQUrLBBmsinpqx47fhTHb78N83vnBGDv7FTxx3/y7/H2uQuIIYV0poBCcQLDQUySGoN+He9dOCfW1eGFBc2VuckyHj57BiePHZb+8OWLF3F9aQX9eBrV7gjX13ew0xniZz//m5g+dkQAtoLAIBugoqMC/cDgCuljVANbqy5bO8fcy8DQDiCHJ6MEAsUuCAAHr5fPnq1Y3/3mU/jOV79IpwrMz8yBcOmA7eDDPuZnJvHRn/oQJibymJ6pYHZuRvOTY4/SQzeWVvH6G+fw5//5L6Tlxr+fOXsvDh4+GCQ7Eli+sYSvP/l1vf7UXfdiau8+LBw/gYtLS3jzwgUMU2mceegR5AolMSG8UDpeA8La78BeFCQ2ZmccNZqhsMBGjfJMdgxAak9Lp21NYKcEGSkqErNzSLuC6fqG5EnzNyT/Jq1hYCJBKmOMmDQE5x3XQJcR8UDfEysP5PznaOXb13aBpeH8bd0wvUIW0yjxQQ1sAjtMQtgNZOuvMYQ9XXBJJeJ9BmRyPwmGcv0uahtrWF9dws7mmjRxeWwvLI67SNRuZ4yOm5OjEByQidGl8fAuw872zgBocxcc0VSMgNXAdPaGjGViGHSZfPfQaXcRT2axWW3iu99/A8+/dg6tUQrZ8jQGvQbuOzGHjz/+AUyUitjaWEOlkBOwyW4d6kSzI4ESafnSFBKZApAuaO+tNjuS3MkEEzV/XgKYx4bDZJUEgD48EAeIlSQyNpITvdu67bKkBGgNhvKu0J7jGrmB7egJtRVSvS2f8gSeMBsj131IHCCzGDDIhASGlA07Sy4t3gmAfDCmVAFFf9plgdpPFgdo/w+a5Fwz3EBSzCT6oFAaRabHgXnWMzkTL9KSxaGELfg/GPhlDDey25hAEazm+OJ+XyoWFLQzxm3sbGs+2dwNWvBiUdu5Kq4L18Z74DGczXECYyQNGHPI9laep7G0+RruIVMz05Lg2tzekkk21yFKPDH+pLHj/N49+Omf/3mcfuABcMfcqjewU28oQfzKF/5S8milZBJn7jyJvTPTGPXbKhqtb6yqTV4AUrct00oKvZEhubG2hsXFFaysb+Hdy4uodoCN5gBrjR5GmRLag7iMy2IjakhHTCgZywTzaIJ9vE/c2+69526cPHEc7VZD9++eu+8S26fFz1WQnBQYEssQyE6hw0Sc4y9XsOIKJYYIzmp9ZweEPXfGAwZ4GFhJoImmyCwoUYLg8L45FBIj1FdvoLF+A5XUCFn0MGzX1d1BmTsWTikzw7WEEjdi7RD45FxnC3o8Jtms/kBPC9eW1vHSq2/i1N33qiWZ88SLOBzv7XZHxJw6CTaBgd34+3jhf/+9f4Xy3Dy2qXc5OWUsJ3Zx7Gxjz969mJmZDTFLKMirMOjwiIGZtzKwPSfxdXdslhuKijbPeW+CDGLQbuU8VXdjIBz4fukyI/6pFsdZxyuBb2c783t5NHB9oYEq242DTJ/M1blXBvCbf5M+Zki+ea68X+trq6jXtlVgt1if7fTUuyzjvnvPKHZaurGIpcVFNKrbel4qFoWcx+ZLUMi/CYAysFpdcIEcZfuggc9cwz1fGINWYX2UpGQoNPG1UYDN1/0oSK1O24h0gO97flxvm/f7638fA9jh/W5M64VCsucERKgIaPJHlgMboYp/V6emvElM7qiUyWD5yhU89cTfYCKXxXS5JH+GYi6nVm8LO83okz+0Ekl84dvP4q2LNzA3eQC5VhOH4g189tG7cHg2hXYSuJoq4dhPfhKbuUnE8mWxumcoUdnsID5gVzHzH1t/paPMmIyTkXsmJaBkkEhclJJwdv4aeyTSUOaLeWroqmJ8z+5sEtxYVOz1OrhxY1FGYd1uW7kpJTvI7qN4bhkJHIhnEa815VuQZzGXMzTJYwJVkt2yOewk0lhFEsvDBFZiSewkc2hn8hhm0mj1CIAQRE+oxZ8FaJIY4vRR4H7DHIgxBou39PygxCA7ebJZFOjdlDcfHY4NypjMFAs4UCnjYDmP+VQCM/EhGovXsL9SxIQ/A+YrzRYypSJaxEvY8RjAZh+XesZBDtMZhRxDzmZUXkLgXcDt7qoQzZ/5va8P0THrY9EkRMy4zbpjrcuJnY8E/kjSysnnyrvvGAdY/KccJk743orNvu+PTyUAt9oLIp3Kt65fXhiKxo//8O8ZM9ColZgT48eYAGyxriXtyjisqzzK5FYszlAhWf5otlqSWU+cis+QsQD/VRGF+vHMgba3lW8RzKUkh7R/2S3C4ie9vcJzUbFPUBALANYtxN+5HrgTHMf3n+z3uMWe7PBJJjPqBCLW0hoCL799HlUSREhKYdwVi1tMyOfRs7xtY3sT9WZd+S7HC4uEBFn5GQT7mPtcunRJ50vGrIF+LY03gou8JjfflfxTNms/cw42G8a0TphRKMcmC/3yUSJZNR7D6tqq1n0HSNkZxs/mPSPIyXycuIKv/cyJHJyUwWOvi4MHFwTMN+okSZn3FguD5UJBHhTsIGHhslmvqbjE+IHnqDEdi6FSruh7y/VaaDQbIr0xZiKxZ2VtTYS5VCYn0+FCqSxSBtcdPjF21epcAmua//K+uXQI/+U1+c/W0VxCtWbyFpIibTTsPVnzcuPvCeQTb1g4cED37vLFSzoGWdh8Vuw0ErOaOTqJaTTMrDfGxoNLS0s6J+b2fGbEUfnFc+VxFg4s4MrFS7jw7rv6O58BP8eLybwnfB2/eL4E1J3swnH8j37z11HIpbGyvCTWN6c0c2MSsLgmuAwMj8lrNPZ+XMD5tWvXNBemZ6c1DkVsJNGl0xXo3m420WrSON2JBpSTNfY0QW/OGZ5PdH1yHI/v4edLOSLcS3428Q0n4RDvMUxwVx6Fx+K98SKDdxZ4bKY4MmBs3i0wBrBV3VVebPq+BFYIwPL8uTnoRBTAW5JjJ8uNz+UXLGHge9kWw//FHh0D2CbqrUCHzEtS5ns0MIvLjV4Lf1j5tNAHhqgSpvAXYyK41nDIicN7xIgJAveu0fbDAGxPyv8hADY3Cer4GAt7hHwmhTzBYhjTmwxsAth8GJ6wSNstEVcBgA9RyR2BwRAQ8rUcmGRKUxOOA4hti3QvNwA7JkaJ39ldcNdYdgrqQiCbyVDLKxUY88am4edywDIAkYwDEmJqrW7V8K1nvycAe0DpkWwW5alJGTWSLcJQ8uCRw/jwT/4E9u7fr+Riu1a1RV1tScHBOIBMvC5+lsDSCAAdrRRzIO9uuJbYOajI58Ok01/vr/OByteNqz4/qK09ADPa/AjwkLHM5KjVwB3HjykgugnA9uqzV1650XFBlzYfK71WpCAjT9qKw15gXtMgqmV61CE5VvKqNjIWEYzFwSDVwSvfxAn+WzLrOhGRaj1rx+GYSrpd0zVIh1hrh2lii90HA59ZxVS7vTZCAq8GDIltEpEQsODcEkO/jzymWGGBccYcj+etOR4Zp2YsAiU4ZKsm0hmsk7mfTKPTo/lPT4Z+X/zmC1htDrBebeDsox/CP/2t30Y8m0NpagrNdtOkDhLMI9lGz7ahjBLbJoGhWEw6e2z55lzyTcMXJ84dLnxm2FjQ4sWqtVh4RbbJsDXY5ppamkIbFMcRAW/+zhdVYyxYYuZgqNrGGcAFF3FesD8/CzptI9tFq6Pf2ROW4EiI+hw44TNw3XUC10zIWQAji406onRlfuvNN3Dh/Hm8++ab6LVamChXrP2JxlAMUAjwczwFIIaPmGDCZGVCr/OqMgE2tRLGhmIRHziwD8dPHMXhI4cxMzstOaJXX3sDv//7f4jt7Trm5vdjc6uKico0ypUSZmcqakM6d+6c2r6OHTqIQiaFYiaBM6dPaV5RK2yn3pRxzupOC6vVFjqjFH7m1z6PySOHZWgTBbBl/vIDAGxL4YOZ4T8QwJZWeCgsSJ6JuuLZrAKOa++exxvPfBPV5WXUd2po1hpKXMr5HI4ePoCz992NvXunUJkoqlWMcki5QhnXF5c1pv/0P/05XnvldQEPj37wEZw6dRL7F/aLFUhG9/ee+y6+/9L3MTE1ixOn7sSJu+7B5N59ArBfeP11FKdncOqee5AvlMYu1BwTMlWTpESUlWr0aE8UHKRk4KFqM1sK0wzq2O1gawYDnh8HYPt8F6AcJD00LsUKNYa1ASdk3lgiY5I5di6KTwIt0tmRNyX4EQbQrQC2GRaa7wXHO8eKDNZYwCaAzSIxi67Bxs/FTMXu5VpDkJBSVioAhcIhbZLadWysLGFjdQkYkt1s8l0EpbxQbu+xgt6t4IJGY/i7t+PbGmza9ga2DpEYdtGrr0pLnuO5o1jEZm6MIFi3LXNguoWXypOodWN44jsv4YW3L6OdKGE46qOSbOJTH3kM99x1h1qlyRydnigr+WIiny+VJdc1s3cBucoMhsk8+jSfYstpOidw4CZjt4jhrwoQLZNrk3yAnoWnjEaB69DQ0gvIepYWYzmAzWOoYBG6tpxFPH5PeG8UnLVwy+apAFkVXQ1AU5JMICCwZSmBwXG3G7y6oaOBua50bM8julZac7MKm2Io78rFuVk3/xWb3BNWxp8BxJbUikzhyLC2bhUH440NZPJbDMQFnMn8tilmCddSspapjU3WI3/nYOCuBFrQZLeqU0icrUXex5KYb2EOqYjDOejM8/Ae7WVBb12MIrY0D/ryO2GyTSZiKpvB//Nv/g0y5RL6ZGvmcrh6bVEgy7e//hQO79uHuUoZU6WCAB7qdhfyGaytrcq/gUxsArX9VkMt/exo2lxfl4TI6voO3qSESKuPrfYIO7TUyDDBptkgDZ+bwfTbmHkGClg8wbHD2IHGfQ8/9AFpWZINeuTIYZkAkTk+Ob8HHQLHvL/MB6hXzs4+SimFTgGBCdwj+LzotTIcqMjD/breaku2g8ZBZAixmD1VqWB+ZgZT5ZK66nLxEeprN9BcX0I+1kGOTdq9pogyzQ5lMAhgxwXOSLudxQ2CpMO+uiqYtLfJ4OoTeIvj2o11vPbWO7jn7APmgcGW/GAkxbHGGLxWb8pfZafVloQIjRv/t3/5rzCxZ69+R0Nf7kcEWmhORQmp+fk9GssEwMUyIvjBAluI/6QTPyY42DyOxrcOVnvsaIUfg6I5/1hQU/xM4gLPmUQZrhcRVCkKxkbj8CjQO/49c5ggDeiEH60X7PQMxSWNce5pwYDVZbEYf6yvr2FnZ8NY4gKByEJMjQFsgkpMrm9cvy4AmzkUgQyxsA2NMnPZwLAcFyIdReO1B8keC3ENwHYmtq/jvt4rdgv3zNcqnb+b3kaAQr/HXEN2+dn22+i9csAgCiz6/SO4R+KRsVuNfS2pJHYkBUNree2owGWdL8yzxFij3FoqCco8MIcqpNPSvF69cgVf/5u/RjmT0Xw3qZzsLoAt3FEGGGgnkvjzb34b56+toVzah3yvh/39bXzuQ/fg5FwKSAHduUO47fFPYjM7jU4yp7Uhx/nSYfcm85U0utSdltzfSLqyXI/iLJ4TmM1k0R70zJuAevKDvnyRZHQ6GuKtS5fElqacU53ybY2GddSowDgQOMV8pddlS7rt8SRsEEScyxWQ3a6hSJZjPodSJoUEpUaIHbAIzAJHOo2twQjL3SFudAdYpoFjMoN+tohEJon69oqMADkPyBDn+kGWOM0g6T0zU5kAVeYLmSwqxZJiw1K+gHKhiEIur5ybRAHqvVLju0zmYiKG/KCHXL+NbLeF9SsXUUzGlatILiuewE69hUSWnaQdEbt+GIDtWIPFHrteFhqrkui2vGs3h9hlEvN30fHnx/DjcC+S35iYrKHTl9aXxCIIvrIoKKPuEAOEmMskIU2+hj5YXDd9ndFcHOeqEUOP9xXfbP16f0luvHr9g74he9rm4NC696UJHgBsFlO4xjmA7VIe2tutiM5r9w7lsW9RAFH5e+4xYmA36lrTpDdPxnAolPP+iKHuMkLuf2GBcegmt25byYl4sZ2xCO992u77oEf5v5zi2XS+iPYwhlfPv4uVWg2pYgkDFhSIlbGDbcB4Oa5z6Q6649jMi2IE+UhQIkDIeUSgkcA2Ywl2HzM35e+kMyzzRiMBck3mvTTt/37wSSLoFxfTlzITXJP3zM/r/SL0BNxNuTVlMAl+y9h7gI31Dd0zAor8PQHad86dV07O/Jr+GxzEU9PTAqRJuDJj3pEIrIVsFrXtba3h2o9/rn15AAAgAElEQVRHI/2OuCKLWLw+3te52TlcvHhR7yUY3uMeMRqiWCqDMh1cU5i/NFodFMplHDt+Qnktu7mrTUqIpXXO6sZyFYR22+KLen0s5egAKV9n+ACxNjLeO3oN30sWMt/Hn13JgUQx3qc9c/N6BgSmeVz6g7FTPJ+1LprJiQmdA0FvXhv/xqIC4wQx6QcDfOxjH9P7CYKXS2WtPVcuXRaD3glQXuTiAJdcXpDOI+jrgDAB7c/90i8odhPhOJsZKzXwHPm5lIrh+svnYYB2Byl2rLTaWLpxAxlKKakoaXHriEUhFruD1xdf5/GE5GpKJWO3E5cKQPytBFMnB/N1LgcrVYp2W8UQfhHLcXB+c3PDxttY13+gvwvwD/rr/Juvjz5HfO+PPXr/YyNqz4ilpFyWpoRxAX/cWMeyAmRUSKvJqibjSphaLMN75XZpTAtpRoeF3auRBoIPJY3BII9teoORGVnohCJacGLJhoD0RwHYDjq5TAVvIB8eH6JXu21RNiDEL1ygCMGswCCT+di4xTU41tPwgS1c1CATiD2ShIjuC5PnXk+BigPYPKbaLtiSyMUzbZUtVWmC2yZfwwlippapsYsugz9u/GSBCXIQAhFXMG2JmTFu1bYiw0zToyGArqBWrGACyvydVesZmJOZQgA7ns3j2soGvvvSq+iO4ko0KB9SmZ5QGwmrmLN75vGRj39MZnt79u1XkYFMW7YpcpHwYNZdgdXOnjADELFewobrE5E/c2J75dnbPPgsXEvb2z68kuPH8THD5+obtrO1fEBzKDJeZECUNpElZFhkSMZx/PBB6a2RZcWFU5s/75zrwYYknQu+gGKCmzFjRGNId3saI3WkNSnwmgGYAu9QDRZoF0cyw03LqrUOSnmCq00y4oYb3dG1MEQAbAevTV/Z2ulNQoQaRmQrEbA2+RhzbrWNgoaTnHO8R7p3oYXDZUOYqFs7kV2nEisl+wTJCJD0pEVqFW4rtKi6HQIE3jNuHGqprTURJwDdH6kd6nuvn8dLF1cwKk5j5+8TxN/5v/417nvkMWzWG4ilkqqittsNMbwIYGtxS6Y1xskw4+fs3zuva4gy9f05c45424yDzl6542LKe0D2D6vr/GJbE8+bi6ovfl5YGus3hcRMcyaWQK9L8JfMsOASH1qJHdChVIAeiXeBBLbhGEpiUCIgbjf5sSTIeP7WYm/SNG5WwuRNngGxODo7Nbz9+htYvnEDr3z/JUyWyyjm8sGUK6GKKBN+vp7rSaVIA0KrynLNoNEXgbJevyM238REGfsP7MXx48cks8J2Ij7Drz35dXzhL78kLd5SqYJqraG5eefpU3j44YdUXX7q609KSz5BZkG/jdsOHcD8zJQquuz0YAfH4kYVdapSZIv4mV/9PBLTUwKwrXKSCPp7BmBzrmleh3XVAWy9NADYo5j6a2wNcyZUaNVTEjoYjM15VeRgwhhamLtMihs7uHLuLbzw3PNYX15FchTD7GQFJ08cxd49M7j99iMolfKYmpkSQMyAvd7s4I03z+MP/uAP9ezY0vWrn/8V7Nm3B9Mz09o/rl+7hi9/8ctYWVnD0dtO4Njtd+DsI48hUSji3JUr+O4rr+LQ8eNYOHJErAAyEOy6uP+xeMs5ZfuNJ7wOYHtQwPWCTAdVoiMANgEvvobH0MZNOYiYeTEIHBdiYQxsA7AZgNgoNf328JmB2WjAFLUhjRWv78MY9f3E1yZnubx/rdpN7H0vJYPIAOyh1lg+aTKvBWAzCQ3mjpbkBAd7t24LyVQyZe16ki5jBjPoor65hvWl69jZWlMxkYAdj21rdWgPD2bLBNS0XkbACU/0lODdosfoe5gSy34LowYZKAn0EgU0B0yayeSJIdGnRmcLsXZNoCDZhf1EHpc3u/jyN57Hi+/cQGV6Bhm0EOs18MmP/RQe/+DDaO5sIhkbYn5uWl0lTc7fdA4HbzuFifkD6CWy6CKNRm+EBHV/7UmOQRO7jl2dcI9ZtAeGNXlsCBwjA9WC/WgbrNisYmCbAbbHPL6mOYuaz9gA6d3XGFDjbsd2HAdvfN/VPA5FbGr48dmPwZvQdcBjOzjnYHkUBNJ1co2MuVm2RXna091kKYBivg6w40s6q5K26guUblG/0K816OZqC5ckzUjt6CrwktkSjP3UxspW91gM89NkNBsb2Arr7JYLTvZdY+/auXL8OXvfOsW450eTDYJ8XKM9luH1qx2VewBfOxxim3JsBLXJsGKHEA0wUwn8hz/7zzIUJaC6U6th6cYSGjtVsTL3Tk8hS6yce2iP6zyNkJIy46EsEj+TewTB2j5B+nZH7a6ra5vY3Knj5TffwVq1jcYggeYohXi+onFOEIqhLMElXgf3yFQmo/FEBiXbO6ntTGMg7iUErhcO7FPyx2vbqtXRRlIJO+Xm5HmgAhkl2oxZS0YV9z0WqcuFPIrs+qGh09qaSWH1mbAUpQdepukT2dS8lk5X7f98PWO69tYaaqvXke7VkENX/zO2YyfDiEUwJvGhUCMTa4Iiw77Mt83YsiPfB3Z8EsB+6/xFPPDwo2j1e2ZQyqK+xhU7MboGrLd72Go0sby5g+rfy9n889/7l5g5sCAAO0NQIiTmzaBrSS1M/o65jVpsO23tzbbeWzy/211xM3dxvEeEbhH9HPwwuLiPdaIDcUVzhV14QRnWYo5b+ZE3/+59hb5gZh6dn34cEhh4LSZPaO3k3Bs8ryLAQgZbvVEVY45zznX3+TzJwGZ+s7G+JgC7vrM1ZmA743IXwOZ8DR2Ivk2Erjfu97sdcDYPg97V2Pg3CmD7eu8gtwahe5y4bmYoMhngbdIx0bUpuvdFv7/1/hL74hwiWOgdHGZ0bzIOBK/Hsk0Csh28TgpkJLCdDPrWBEcpGbJ69TL+7qtfRSmVktwHizB5kjyyzL9IbKJUW1ws7B4Z2H/3DVxa3sYoNYMciRutVfzGRx/AXXPM2WKoFWZx+NFPoDqxgHZuUvsRwXMxNwt5NJnrpCz35bpEMLM3GskbgvP74tWraFBPVySGutr2yVzVGsZ1lgSeANALpKfZLvMJ/se4mOsmGYqU9SBgS6kAykGSjEGDxbVl/Ts3UUE5m0Ks3UImTqArY0zzZEpSItu9Ibb7wDYNhlNZGjshlkqgUmHcZVKLzNMZh9EHgEAZjaRZRKeOOPco855JgLQ6rvEMN2g4mZLHSEodMXxdnF0b8sXoItlt4dp772DY7ajoyXWOXSXmUZCSiZqTLDxP5ZiJsq59bHleuDtGTX4tWoDy+efviTIcfY3weSxZSMqgBc1rHZ9jkWZzKuhxb0mLqap9NcR+8iBg8SSRVB7nkiIee2jMK78N69ZNFJ7wxzAxPDv6YXPmR/1ekY4wGQLxlH0ZqSBo3TPsqmbXBbEYksp2o6LduQrtExb/WbcyyQ4yNAyEL8VPofhuZ851mMPRpDHpz6C5GiQhBQeO9bTNFNvjXdPD9m4zK7qnM4lAUCRYnhOVI5XNg7zxt967iK12G60RUKPXQSwpRjzXm2bdpBPyxTw6ARuymMkK54btZHHp0sUg1zGBVqutPblSmRB4LDarMKG4ug84Hhhzcv8j+YXPhp2h75w/J+B7/9590nMmuEr5TY6bUqU87irjmi7SVMyMZbn+8/0sLhNw3btnjzqD+T7KY1ynJGY6iWKpiNnZWRTyJlnB50BJIs53ShCxYMkOOEq6UY6VrHr5dI1GmJmdlVQFv8qlkp4jfVOYh62uraNWb2gdLVcmzfg5Hkd5YlLGiRvb20jnc5iYnBrLTPKeuE44gXdet0tZ8LrUNRWLBUkL+sMYFuLYHaXXHJOyHNvuJZ8HxxqJXgcOHND9WV1dw/TklPA/AtDMG/l61wzn+x2I5fvvOn1ahQmC2Xz98duOq4uaWtg3Fm+MGeQcFzqHMC6JTTDn53EdwGYx4RMf/yiO33ZEEk2G65j6A/NO7duplFjxhqXRNN46yplD8XnyPcVKeRzzMpaXkXwEwHYMlfeVsawIqZyTwfCZ5zPOK8bYkuXskj4OPiB8vzTGJT2d13WIzd3v6Z7wZ2fN817xXDk+eP983fN57/NRYPaHH3p8ZKwRa9HiFKV+FYNDdz52Jg6DMrGTQlXetHxN3kBgpkymVBw2Y0QuKNICNrDVXMbJ3uxIBJwMbGpDGtvYAqAxE8glGphceBKmpDdCQgrsGF6IPzALIA3R92TVN45okCfGLEGC0NZoVTjXK7YWVAcFHMAm4yNN9/MgfG5tdwZguw6MgdUGYPP+8aGZrIg9EJ4nH5y5dBpLnZOICTINlxRESJXFADUmM0q2AzhsreK8xzwPS5b0PXV3kzQESetzOZh5n1O5gsBq6hNeuLKI18+9JwCbbZ7JbAalyTK2drYVEz7y2KP4xV/+HDa2t1AqV1CljENwvvbWZp6Tg33Wsm4T51YA25NmBxCjILQntnwGvDa/dz4Z+Fo9n4gEDN8TTaZtUBNcbav6lyWQ3mrK5Xp+cgILe+bEyHYA2zZlb5dykRjTYJQkSNhAxUMfdDHocKFtKwFi9ZBgtjS6AmijNkbm3ykHsO18HZzyYFcaXbcABOOKUpAQ4XGdvWsyC9yQLbFnIsYEU3qtFm1r0kv83lssA1gw1s5ynet+zzTsg6zNLpBhuohKwLsWcN8EnI8NcqhDRcYYpX4GoOs5W6RoukoW9V99/Wm8tVJFDRk8/tFP4H/8rd/GTqcvw78a25fKBZk6MGjkdQgsiSfRDAwnnsP8zDRq1R3NWbkSl8yQkc/aFypPmvgvN1/+3iuKbG8iE42LIjcWvo+MID4Lr147u9tbZJ2tp40/nZXuLBM2SYiQGRNav9U6GwxL2QeiwMbb5QNrKMZLCkxbq4kQKAyvJbAniQPTI2frrJimmrsE+OLIx9OID0d479138Wd/+qdYW1qSC3yerbhcJxhohvHJYoYCc3ZvUJYkkcTqxqY2ebIL1TKXTkriiCA29bDInmMrOsHbL37py3juu98T0LC5saVEhBID1NN65OGH0ajV8OrLL+LqxQuob60JjDuwZ06mtakMDTi7MnBs9mNIFibw2c//OpIz0+hqjTBmigqBDJgDgO3rvkBVLcAB61broipvPxLA5kv43FQYDIwz/ssKODstFsoFvPHi83jyb7+G6sYWsvEkJssl3HH7MeSyCdxx6jimplmQ2ytd4O1aAwuHjuIP/u0f4blnvyuTkzvvPIXP/vxnkS3kFBiSTfTM08/gySf/DtlMHqfvOYOTp+/BHWfuQzuWwHOvvILzl6/grrP3YWJmRlJNTPINaOZabLJbDCR8HCtpCVdqbYpW9aZmmoqv7OShbiFlPkIRigGM7tstEiK7ALZJ26iDP3Rh2NoSjKW0V/MY3FtH6nQygNBYJ5aiRLWiQ7oxdu7Z7RZxZpvLdhkQQ2NJ0+FmksEdPk3951RCZsf8nkliQBys8hcYhSblRLZQDl12Y8CA6kGzitUb17C9toReq450EtZaSpmk4K4uJmMwmOPavOshsNtiprUuSDp4TOFFUd93QBZnn215cfQSedR7cbT6JmeQprt8v4XsoIlCKiE2Sq0zwrAwj9cureJvn3sdyxs70uG9dOE8jh89iF/42U/h2MF9MqlKxIJ2OxkNsSQO3X4aU/sOoY0MOrG0GLCxFBldN5sE+Xk7TuMMLPdZcJas3VW2BLv9obOo3GchmJyFcRcNMo3xHFjFkQKr7w8CigOwbTGTy4aE/uMwTKT6TQAnwsDmn3wf9M/0uOtWADs0Npt+YjgnjX/ucRG5DoFR7JaRbBnNZw3EJjBB1rGbMO56GQScKxRkxbAmU5+g94AEgw6ajbrY2WmCzilrd3TChjG7rRhssm27jH6XHPD4hHsZ2d68Bu0fIR7jfHeZB7KGmHg12h2BQ2wlrtMEud3E4soSzj74AH7rn/825vftVUL64vMvYM/sHFo7VRyYnWWWjlGPBXRKpbTVtswNu17bESuK8SlnBKVS2mRA1hvY3NxSp83Gdh3fe/l1rGw3ZOLYT+aQzFfQpw8CVxuaZ4UOGsWubKnNZTA3P6fEmf4OuXxOppN33HEKe/bOB0+UDqZm5zFI5DCSrwDHsUvBOEudjLe0Yt9GtYrN9TVUt7cUq85OT8sAKpWzYqxMuGUAZ11xScanXA8ZM5Op39xBa30Jg9oa0v06inEWvBJo0EQnkbI2L9dnl7cIAde+JLx4TBa6250+mp0Rrt1Yw9vvXsIHHv0gmh2CzSxQdY2F3R+IVctn1ez2sVVryPths9GUt8f+Y8ew1WghXShY63mnJZCescuJ47ebVMdgiC6L600KwoTOj0gb/hisvgXd0e+Dt4oDKgKOQ76lPIBrajB2kpxG14gN0Tl263yLJoAeQytO5RoefCq4x3qHqBJISnGFee0t6tynqBXMGI0xVqfXwaVLFwRgM2o1GQrKIxYEYJNIs7mxjsVr18YAtnSwgwyfyYHYXB2D6xEDXhWSWLAOJT0jBRgg7fE142DvqvECuK7fZfqCxIr/7O/z13r7tH/++0DqWwqj0RzSO4IJsAi0pZSP0e01393I1jWJjYFNYNlMHQliJzPWRl3O5jCZJ4B9BU9+9a+QJ8iSo2Gw5eKUiFMsycMyByQxJ5XG3/zdN/HejS1Uh0Vk2ZnYXMZvfOQs7t+XRjo+xHZqAnvv/wk0508hsfcYtnsD7HQ72KpVQevcpcYm6t22wJjrizfUts8CFPMq5p7pbH5MSjDDzwxyhbz+5bNmbiDJhTjvAdnENIEnpkIpIyNp5NMZVPIFTJZKim1ZzGLsm8EAhUQPpXQc0+UC8uwsaNSQHPZRymYkscG9ZEgd33gK/UQafQKyqQxGybQBDTHX8GeHtAGXOnYqYR4cjBsCK1TeRepUtUJ4cjhAetAV65clcp671nBJoMVEiuJjvH7xAqo77D41rf8EgcoE5UFjGLZZwtuNk7RvenwXkRXR3A2SVJzbtjfanuaEsB+0LkTZh75cRPM4FjSVk8vc04hmBLAJTpv3ACMriVBKRsw62M2fhq8fOLHLC9e2Yik29xz75rLYbnHd5+X7+1JvWdh+yI92LjxHwzccwPbio/mnELx2K8pbzmQEFTzHhK/gJ0UyBPNl7tWUq7DiuskoWS06kDCDhIruk3fRhlzOmJ7sdLHX2v01LfGx3wWB85iRvRgXM1cYDGOI0YsnnsSFa9fx4ltvSWanR8Z1oYTKxJQIY/2OddM02y0Bgq75S4DVc1w33uM+wvMhluQeT/zMWr2utYDXxW4CHoPAtH7OU8ouLe1rzgvmJxz37GC18cn4ZIhypaKf+bnMqZi38Fj8PH4uwdW5mdlxPEj5Ca79JGaWKiUUy0VhefJOSSbF+uXn8b7zubFQTYIAnyl9OkgElHSmtMgLev5Tk1PGdu52ldey8CtfE3akwjAwdrnGEhazJMPv2eVVqJS1ZhG45+eT5ct7xHtI8JpMcze/9OKxd2VubW0qhqaHFtnSLKgToCegyvecPHlSuTY1qgk4894RfGZcxPF0+fIVHF44iNmZ2ZtIs06gk5zHxAReeuklvPrqqzh06NDYz4v3Ohs0yfn6laXlsYeXA9jcd7n/Mz71seDPis/2/rNn8NCD94nMwLVEMrieuwVpVbLiybo3gNjB4JHyzq3tbexbOKD8U35Lna4Ic8RCGDO7hAjvK/EZx+nkc5BK6XfOVHfPMe+e53zhmGARwWRWjHjmOQF/5hc7cfis/DgkR/D6Pd93HFfxdDCv5fscU4598MEPCUdwAI2tr1zoWckygwtrsBLCL/d507PmlwPY3jppALYxW1gFE1ATqhcOZFAqg6xishRY3XIAWwBnOEEFE2EhdbdtLUL6fxfw4MNSG7NXtoP5iUsHOHvJFqPQjhdhYzPwYwWUoIOq5aE911pzbNEkKOSSKLlMSqY/TGoYlPMBUqOSQIVXKrRQ6mEZgO3uoWrtiDilGrBryR71p13/mkCDKqIO0IYgWBpf1LUOhpTEAozpnrTn5edJA046G5NxRIZ4Lo9+LCHQ+o3z7+Hi9WW55Mao10SdthzDCD6HPn72s5/FYx/6IJbXVlVp5gbn5koqVAQ9Ya/SSWuKwHGQqPCN1ANfZ3D4hh6tSnOAjnVsAjve72H0WTnYrW018jpv9aUBGxNPBhvdZh2pYR/HDh7ATLmEOOVfOIY9CFUF1WqzIRTWRJVuk9qORkiwmkVGUrtmbKZWw4BrMULsnrtcB5/VKEHjBiskOKgTTSA4PsebY0TnzwA926BlwhjYXaZpa2OPkSDdupm08jWm/WoANqusMrOQNrsVApy5rMAjmCqoTSlIhlgcYW1spuOdRLtjGt4ueSHJEukOWm1dgU/4n926bIfv9Eg/SOG/PvM8nnv3OlKTc/jd//tfY3JuL+LZIups0+a41r3rq53IsHcmODR2ZEuidUhwPlFSg+coMxu6/YbCBq+Hi6CPC76Gm6ekJOSO3AjyRtBG4WZEvh7w/aw0cp7ymv34LuEjhjcXax6vTX3zAZLUkGOSERj146JJkH8QOzAA2Zyo41VDFGyCLwzHQlLGe0yjLWqzUtONALO02gZql+40W8ilc/r3ia/+Nd5+/TX0W23MTU0iRuOPjXXcdviQWAnOUGDwT+1qVsaz+QI2uFGT6UnWe0R/jEazMzPTeOD+swIf6DTNxOOZZ5/FXz/xN2ZSUW+i3bVn8ulPfxo//YmPo1WvYvHKReysL2Pl+hUMe2a60e0NZQK71ehhm9+kC/j5X/9NxKcm0ONaz6Ie70FgMhDA5ve+7tvQM/aUkkeBqAyUfzQDW0yZwADjmsEUhefOACDW7WCwvY6Xn30Wz37nabGv2YpbKeRx+uRxFPJp7Nszg7175zA9N4tUJotag8y6Pn7/D/5ftfVSxumnfuoncNc9dyOTz2oLqNaq+C9//l9w7eo1HDx0FPecuR933fcAKnN7sNXp4mvf/o5Y53fddxb5UkFtWdwDeH0E9agXyoBRbOaQuITWmWDIZW3AfA/b9hioEMDmeuvApQPcPwjA3tXA3gWwjUlt+/huEm7JCvdMrlWUDpEGohKbYEITs73Ov+wYBpr7miuww5YOXaMHgtzflUMqgCcbcCT9a7KvCWLLeNLZ1/bgdwFsSWKwiEET4wHSxJ9GfdQ2V7F87RLatS1k4iwsmnEj1z1qmxrRP2lanZQtoDxPOH/tTwSxArmR8YKzL+ThEMaSB0Mgy7pvJnyUEGl2Ocbt2hkqp4ddTGQT2FpdlnHgIJbG4lYb8eIs3l3cwJ/+xVexttMUi2RnYwV7Zibw67/8czh+dEHa8QwcC5UJVNs9HDxxJyYPHEELGXQTWXRiVCuWsLcSuCgL0mJQSxSVwDrrx1t9QxFAMRjZSxHZCg8QndHIe2H6rJZojRNn3TPr2hknzt4Bx/grmHv6WuwsJpkUhi+NlUBg8GOr2BJiFNu7rWIV3QN9f3TpmDFwHgDQ3fMMhZgAYHOcRUFsJkbssiKITjkMmQ6HJN0HAfcJAtY0czT5GcpFdA3AbrW09qr9PGUGliwAjjuRvKOJwNm4K4rHMKCDc4usXgJUbjIngDtIgfHeMQajZqOD1+WpaREDllZXaQKBwtQEfulXfwWn7jiF2dkZnctbr7+OhT3zyIxi2Fi8Lm1rMjHb1I/ttzE5PYGJ6QnFg91mU1IoXCcJyFODkWaXNP9kse7GyiaeffFlrFVbQKaIgQDsoggN7PrY2tzQM1KyNTmp7jslozQySybx9vlz+NCHP4wHH3xARcAMk8NGXWtweYIyYQMVpU1n3v4fIbCB+j1cvPiejs81jgaaNDRiIs4kiQx0zmh1rLCj3ajzoU2bY8bM3wVi9Nro7qyhvXEdidY28rGunj0BA3YZkgRjxTqTjnEJOJrGUWatVq1JQoSShdeX1/H2O5fwgUceEytefjydjnl/9IyBzcIEC/VrWztY26ljdaeK3/6d/xOHbj8pBnaMGp6cf33GDi2d8+nTdxmRI3QcEWDwFluP58eTJ6ynrjM9nh8BOHIAW+8PyZvYYpT3CDrFnAtMuLkn+prsBAr/HCeQRH8/jtPjMWxVq7pn7hnC91EHlAm8YtpAFpAZPY1VqbOayynJZ0K8ubk6Bly0xrIglMni7Jn7ZC69vbUpk8va9qZiaOmfy3TcClF8xrcC2KKXhLxTr1FCFLoSvZgU8kArroVinTqIXSrKQG51MUUkRPw++54WlZQag+iRh6S9MMLYHq9d4TVuMsbrJpBrS7cRZTgO2NEgwDAA1jJ0FICdQiJFuR0WuxM3A9hf+QpyMaAoaRHL7zKZlGJJB7ATzHmSGTz1X7+Bd66sYqWfRyqTRLm3hl949CQ+fLSAbGyAtX4WG7k9eGEzjtXsJK61u9iJAfVhH60ETRJHYmDLz6rTkxQaWYU0mpPJerMtVrPYyfxPRbrgC9AfIMMxojmclOF4qVBCuVjGRLGMPHPjwUgx2US+gEo+j0ImI4BYa/mog3pnE/FYT7J1ms/NhmQgC6GrxAg9NCim23KS6JUY35zzItPR00RELuZZtk5znMmgkTlhp2XyFCTTEcjhXhs6GrM04GtsIq2gIsXkRvNf+RJlDIYDNBs1rG9uSDalWJlCMl8SeE3iEudit7Yj3W3/8vHi880N2bgX6t65znzI13jKzuB2nCIKZHtRyWMxH3+KCwJb2YLquGlBp7MC2lnQ45poEiIGYlPCwvBYY/BrzKbZcRPZn7VfWy7jId/udPDf7XaPhL7mm5a1f+gPorSMO19pgE0gm0VMnqh5GJAA4Z/h+2qITDXX2XVEvInPV1JhzF+DIaTJvDbH8aHLgPAZEcsiCStOLXXtX/SwMqKl/8/5zHxP90v7vXVd+TnzBHoku0mLHMhlSVbsGyEzlcGV5RW89u67yE9OIp7JaT+pVuvY3NjW6wnuTc/OCGPhZ3Lf5dgjGOu5L3NWymbyy5CfjuoAACAASURBVKUXnJ3KMZCmzCZ9sNT1mVJnmrzFSJTMZtRJ6rrYlLrisYuU0CmXpV9Nwg514LlvUauZX/RZ4pwWEUzFIALh2wKnGe9xLItxXSpI/52699wTOLa3trYVV7HjjfEIi9VupkwvqHI+K0KK+ZcY9pDPFQQA0w+Iewb3N8qNklnNvXltY0MyrV1q9ZOpPTEpeREaOq5ublg+ECGd+b30ucLrGMeYIX/h7wjuU0aDcmjECZhTEqznvzy306dP6x6QJS3zxLbJaPB7vmZ9fQMbq2s4dPDQmGzJ+86/88uLEg4A0wRz7969uHLlirAI5hTra2s6dz5jyklyjxXW2rO1WEz8dGasZMA936/n4MJ+fPqTH0O5ZIxmXiPHEPEMXhv/5fOVigG72qSgYYQl3u+V1VXkS9bRzfiXcbTkw0hy6vUEYDP+4DGduW6F7xiyweiS50cA+iaAO+yZTir29cDXMsf+jACc1FhnUYA/c04oZg+ENcf8+K8D4U56VWzz8H2PhJ5RtiiHymU6KQB7ty05aByK1WybsQFmNgCjDOyx2ZSq0rbQ+YLAhVL6uWSiMFhUUk22nnEIPNESCOxGQaxWhqRcDO1x4GJgiFqqA4DtCH8UyHOmjCetxjwNCxIB2AiAHWVgW3t2MAOgSVoqiXyWbsysVpAZQDM9PtysziMKznIRYQAmwIotmUrwDQD2h+pJHjcdmvusrW9IWkGbhwIhG5CsbvHcOcC0SHDjCXIPBFNp8CFJNOJB0rqhMVBa50NNM21iBA37wIuvvYmljR0MYtRfyyqBGsaZbpgG2i//6q/g9N13S5OJ1S1Wcal3w+SQDHGeh9rdxRQ0MIMA0A9q4YsuGF5FvpUBJ5CdrTVhwO9uHLtSL9Hk3IOC6KAmAClgmWkTNZf7XelflzJpBSaSVtHJWqDMwFIgTgAF1D7CMSEGtrlh99t0Y62JAUgAm5uoqvehw8DZHIK1EzTB2TVnEXYcAaq5mP+g89Y1yNTGDIfcmNM2axt7BDfYfkP5DU++ycwWm59BWAAQnKnJcT8OdAKrjWPOFy4/N7FWNCbjqDdo+klZApM0EbQfQDfOBybend5AQRuBP/7bGQDpbAHnF1dxtT3CB37qE3jgkQ9ivVpHrjKF7VodDLAF3A66KiJImmTA+URjG4AYuCqhZElRFzMkCb5QOoOaY8TkdkxL3Yse3CQ8OGEVj69RBTmYB9D4go7B3CzIzKYBBo/prT4EvOf37FEFW8A2pWDYMhQqkA6cGoBta5ODQYSUpEfLFjIGNlqKrCjiJqFeCGXSyeejOUL2H8d7kIYhw6zXGeDKpSv40he+IDCiTh2yeAxzExOYKhaR4XJAX4JQZOF6RZBF11wqgeWXrZ0qqjtVtWYJfKObOrX+CkVwkzt8+BAWDi3g6NEjCri+9ndfw7e+9U2srm8hlSljg5rYExO47957cObu0zh2+ADySTrQb2N7fUXuxpTSaHQG2Gz0sNnooh/P4Bd+8x+hywIY5ZUCgG2JG4eWsXxvZWBbOrIrIfLjTBxVJJPEVVybJBlgxnIbYNRu4epbr+OV7z6H986/K9Z6Jp7AVKmIk8ePYqpSQDoVE4BN/eu5PfvQH8XxJ//+P+Ltc+8pmMjnUvjUpz6JyuQEShNl6bZfu34dX/7il5DLFXDHnXfh7jP34/a77kV7FMO1tQ18+8UXMbP/AI6dOolMzlq1CDwJwJYWI/c+0950plfAJG3chCDAAWwGKgSTnC1tgbbdJ82LHyohcjOA7WtylEUm48YAXHPeGbxmmn4cLGHU3tzGGhIyBwN4XCs62LJv0lFW3Oa6qSOGDhaywAhgU2qL3UqmwBMkRN4HYHMtZqsjWU9Drbuby9ewtngVZEeXsgyqWtZpMmIHTiigk13EOcgCF0GAILvh6yyv3zWfzXSE7zVg3wM97cmDHtJxM1HiesT9l0V1FYa5p4z6ki/Y2dpALpvT2FnfbiM3MYtaZ4hvPf86nvjOy+iPkjrPVKyPe04dwyc/9jgO7t+D9Y01ZApFbDRaOHzqbswdPoH6KIV+qoB+Mmst2CoQsY3XRUDC1upa12MZGPv7LlPIXmcxmI0XB35tzQqFDA1Ll/hwHevAGuI9DIwxD/YNILYkReOZpABJdxhD1hLnAGKHxDd6T29qp2aRNQDlfvzov/ye8yUKYBtov9uJ5yC59j/GfsF0UgA7C9QJ08mUES87aUKXnheC1GarG0dQniaBLe03knYajsT+l8lOg1rQcXWvmLk2Wdgdgd3W6WTMUZ0H470AYLPR2VrnyTw0Lw0nK3BvEXsrnRHTt8f7lUii1mpjYnoad99/FmcfewTHT50E2UA0OdozMytm4BsvvoRutYrXn38e9a0NNGvb2Npaw8z8DB77icdw9MQx5HIZFNP0kEgp4SQphJqutVoD2zs17NTbuLa0imdfeBnbrS5ShQmxGJlck0VYKk8o4aWEBsHwyekpFKj92G5hbX0N29Ud3H7HKdx75gwOHTmspIWyAwy4GFOkkhmk2YEWNLN5f1qtBra3KF+yoiTq5KmT6gBi2zNXfSZOnS6NxzLIseVYgLOxs9wPhPtiKp1DIkWDRS5T3GeHGDa20Fi+jFhzA4VYR7EeQTxp+7s0nGSn+Bzaklzh3sn4qV6tB+mkpDGw37mEhx79oGRbOHas0EGGe38MYJOBvbFTw0a1gRsbm/itf/G7OHHX3dhqtvQcGXiTsEMgl0ncmTP3hfZlRqNWCA0BWShI7ZqY+vp+0/hX8XtX7pBjRy206uIi6OIJqNcSRwILtKcK8A1dPp4jDa3j04pgtnhH9Z75W8pfca4T0BDzbwR9zyRZ3WdhDeCeK/CNoGwqJQCbxIPtrXUBDzy8JI5YwE1ncP99Z1EqFQVgX7ty5SYAm89bz0jxKuf/zQxsZ3S6HJa6drwjI4DVvg6KSegSASKFhNEYYnAnYtxUQAuF2JAVvK9DMvpaFRJu+RrnJFy/ZMxlQNwu45oAtoHY3NelgR1AawewlXxTDzvLToM4Spkspgt5rF65iie/8hVkRgMB2PTxEamM0hcpspHNM4HSIyQ/fO2vvoY331vCenICiXQC0/EtfPjEJH7+3nlMpYF+dhavLHfwlbdWsZiaxDK7cWemkJypIF4qYKvZRr5Ykm55IZszw0hqBBNEabVRyORQKRSkG20SHCRxZTROOF+nysXgD5XQ39KpjP5OCQFK98T6QzGcScIA1wzmUiQ8aJ2nQTIB46bIQ5KB7PfMCJo5A/OUsE5r3ZXBrBliClAkXWDI3DxjvjbcN6i1q32FZALqxLNDhmsyiz9d9II0El+big3QWL8mk1wWwjrdIeokOEhuiJrgQz2jAQGbYgkLR4+jODmHYSKDVM6ArEGraYBr5Cta8Ij68jgBzIvCnluMAdKImagfw/fnKDA+3i95DfLpMTYjOyu5ZhI/UJwnQ8esAdiBTez5iYotsbjFICGuU946xqZvBbB3mdce0TkD2//yvonyY35hALY/S9uf5UOlQhclwnrq8PNu+F2ta2vDZ/6cI/6jTiLbn8lIp6+YgPAYpPu8urIi0zoyTrmH7T+wgMOHD2Nydg5NqnulMsEI0tQCvBwhvnqEca04Z+xBwnk4UqFXxpFDFv4K6JDFSlwqV8DS5iaefen7yJTLSHCvi7Hg3Uez3pJkzfS0gdfEXnjv+dn8cnaqy2YyhlHcfYsnGA3aK9TGVqHFQFqCnZYj98TC5nt4/cT2mONZt5wVaQia9ga9sb52s8ECeF0ANuNdFv8IfjPW0r5NFm7cpCgINLa7bbR7HaRzWR2br+X+qb2UJNVWU34WlN8ZdLgfW7cD56WKLyqcFrC6siZsi+s87yW7vyg/SpyQUiFcR7O5goyVado8OT2j59Im+SKVlPSu4wK8T+6XRTzASawEnp0AN8YWhn3JoZG1LowtnRbLmq9zDWdet0s5rq2sCs8jtsC5z6Ld/OwcivmisAdXIeC5kKDE+8DjLC4uKo7mfOd9Iy7Bz52fm8flS5f0eSwQcE8lSO4EXK7DPP+cjH5NwpexN8+J965cKuA3fu1zKFGGhp1kBKzzeeVJ3JP5nL2wILwoxG0+wJdXV7TGcb/nZ7FgqY5KduyK5NHUZ7n5pcfuzPWLpZKuV0S4Wm3sQebxht9PK1JYvujSKlzT+DPfy9iJ3xPA9jnA4/L++prnhb0ogD0mu1ID2xISVi0TyEpTLzmufKkaHpIja302Mz8eTK7ToeXeQGzbOAQKqw3QmM/e3kJQmuwGTnK5iEqzLrQ0K5oIrE8GlcHdk0xOJauhxdT0mnzFtUTCL4YXzBvmrEkt6qGixu+dzetgM4MilxAhA9tbQwQmBgCblV1Jc7AazpYu6o8RUwgVJEqIiBkW2MGe4PF9BJv5WQLNhecYoCPAI5giMsBZXLqBpaVlMVNZsU+yRYrQAqstwQnU2dxkG+s+87yoYcSKlVpwCMBSh8n0xfhZBLBl5BBPot4Z4JkXXsF2s6N2rEQmr5bLYZwQ0gD5YhGf/szP4LYTx1XVI6uIbWRsH40CACoIuEMx/YDIWArX5sDt+JmHNhRnNtw6IPk6sSqjJgoBtPEN3Ns9HAT3f/2zeP8IlGrbYTtVr4N7CSwl2Mqe1KLpGEoUXNzVHbXKr4CYUR+xfkfAdbvOxaQhKREWc8gmVD0mzBWdczKNHp1S4qaR5NdhAYYt0EyK/MuBBhvqBIS4aZvGsUGgBigZO8XMbpx9rTZ5MtT6Jkdj7PeEhPc5B6IMbC8o+DxwJpzGYqjEsTXTOp+s9W+sZxu0m+1c2aqYRrXeQjpfUkLMccNKMlv/e9Shm1vA3Y89jpWNbYySGdQ4hrN5q+7mc+hR86rflRYWwZZMlsz+lBJTsgCSSavG8v7xPLnIOeuaC6ObMCiwCBI8/lou1JQQ0b0LFVi+l+1ATz/9tDYFanceO3ZMADYXxQsXLmgDEcMomZRpKdtXpuj+XKpoIXfmLO/pOJAM0otai3wFGg3FQFErrIPXigBNc86/TLd3NO6S4LNlwEHzKt7Hr/7VX+O5p78TjGyy6DUaYqIQyGA3ATWpOb6T1IjTesyNP4dcsYh4voBGh/eXreOmL2bmMGQBJwTGUEbm/vvPoDJRwqEjC5J2+eKX/xLfe/77WFypIZcrY0CN7uEQJ247gkcePIujC/uQjg2RTcZw9cplXHjvEtY2a9isd1Gj7EymiF/6x/8EPWqaSiOfrJhdR3MHsLXphqDP7szNJo4DBqphPXewV8lRYOJxbHNccOxyk6YeG/8mE6nF61i6cB7nX30F7VoTCRJRqKs+O4P9e+dQKXDjj2FysozKxAQqk1NiJP7BH/4REsmcAreTJ4/q3tDMojxZwfrmOr7/8st45513sXDgEO66+16cvuc+7D14BLXeAK+88y4ur6yIiTe3b69YUVybzQTVADmy+LVn9sm6N3aAA9gByrV2RJiECAFsMrCtaGn7oMZdKLb+KAkRvibIpdpwi+qgBs+Jse61TBytC8USbsHbYf+IZBtRADvSHusAtu+5YsmJ1WodLExOlXzSwFgSOdbh9KMA7CHS0s3EoINWdRPrN66iur6M5KiLYjaFdGI0Tk5UwQ8xCIFKgoUsClmxL/hGjAuTZONaYmneGrs6p+P1OMxJjlCtq5o7xtZSYyvlywZ0I8/JoIrGn/lCWQUAyva0YkV8581lPPHUs0jG+pgsplHbWMLD99+Dn/nUx5TgSD+008Op+x7C/ttPY6cfRyeRMzNHPrshWypDa6sD1JJ00C6hvVcAj2vwRwyXJDbFdVRJlrfYmZmhEl81RBgzLcq+vpVp6GC3/g2684xpfI/h97YnBRmosLhxqZPubQB5okm2m1Y7uB0t6o4LLGJIEiQLnQPO1g6FWY9L+dnU6xK7ObCxJSFCXwiC/4rFKDtC7WUzhlMnW6TlUDIgBDiU4BrIrEC9N5ArO2WsWFzkmikCQCAEUK/ZCs0mAaV2WLGyOIWS6I3YDUB2ogGttqmajA/vj8gabFcnU2rA8dDFbSdP4VOf+QzufehBxIoFLK2vYX1lWSzxI/v3I9bt4j/90R9j+8YNxDotbC6bmWkiFcOpu07h8Y8+jtl98yIukKVNDVeOlW6npzFaazSxVW2g1urivSvX8b3vv4rWAMiWJ9EZxdSBl80XMTO7R0U6xSn9PurNupIonvfeA/tw6PAhfOjxDyvJ6bHdPptBlglSkOYh47LXaCGm4hABAz5PsgxplGxFTcoxcb9PJAmsGIsyNIaHvdW0TxnlS2FUXVrcR2jMaK8lMzqXiiPWqaOxcgnx5iaK8S7i3ZZpZg9IwjBygmIvFjh7Lcm+0ViWz47JGNm+rd4IV64tC8B+9EOPmzHdLQA2E2LGvjRxpITIZq2Ja6trArApI0UAm4AQZRw4M7u9jjRBH/rAwyqyMifgPSRAMGZgRyREorgO92mT0rCCk7fuO+NPLDgxR42BxL3S2IIJrWtk33lhK5r/OInHTa2ctefz0VlQHJsEUJhYb25s6DxoFM3Yi4V9se44T1NmSE9PjXKxpNdRDobmjGSOcY2Q7A8L6Kk0Hjh7Pyps797Z/v9pew8g2c/ruvN2jpNnXo4AHgKRiUACIBKTSDCChChTlFWypF057FrJLlv2Vtm79pa1W2V6t2yptN4yFSiRkkhKpkTRssUAgCCJICJn4AF4OUwOPdO5d3/nfren8QhtuazaqZqa1PPvf/jCveeee44df+MNW1teHM4pGTmqsABhx7uOQkZIz09rj68/rm7JM3TmbHrx8BYGgB0FN4D+6CLyY20X+CIBDz1xB+fZh2PrfLMWNv8f+Vv8b8Tw2p+HGuLptNSJm3d2K6xAcmC8g/Q7N26U/jTazPp9zopVQLOsClFIiMyPANi1Ql4mwsqp84CRSD54/AmAXS5X7Wt/8p/t6dfO2MbkXusOOjaXXbIr6hv2c3dcYgdqedtslex8d8yODuZs6tpbbWt61jbHaraaH1izl7FKbsIKmbJiGJjVFIQrpZLrSRfyMvYG1Ob32m/p+FT3U8/arU2rVwvqwo1Oax9fqeCp9drXBYrFgNioCeKvpXy407WJTMG6mpsQvHjs5AKQhdDmd68frf/oksgo12MjzRXGSW8gwgD/v7XZsOYGnkVNAeG851bDfwZEY79AykAa+eR8EJayTvrpD3LW7WWs22duFdW5nMMEDsIJz6xat/0XX2bVyR3WHuQsXxqTdxRmuuqiipgpYrc0pgKsvjD31VwNkl5iIY+uCzHeRgsokYvofBMDGwDbZXQAUx3AJr4j7xeQrU5Hl2EJLxRHe1IMGB41Q5Po7ehIMUUiB+h8RlnZzn8YsqMvPPf/mp+VzWS8ACxmfMel5NTHQF4gGSiekzfvBaEyutXI26sQ9ZpN21xfk1xls7EuWScx6Lsd+fcIf0nkQeJsGMeSp8gVrJ8vqxjpmFBOpJuIj3gfzm0UtI7noq902VcwxwMwx1i5Zq2tljCt8viELW1s2DOvvGIbna40sMELymU80XrW7wAuVtXpwz4ZzHzWbXJgAcatlvx5+BrYUWArXBNd+6VaReD7/Py8ipmzs7MCMCnIc+2s/yo6lcoqKMMmxtMCQJf/mZmb0X5LPsq6CyOYnAVMAHlF1kbiI40v8KZaXdfLMV997ajN7dlhZTCiBHLTpcHaJvJmPi/da/CTQbtljdUVAdnVUkESI+Tq6+sbNlb34ilyJXShIW1y6vQp27V7j22wNmQyVquPy4uLVWBu5y6tqcjtIoXEswRkJSeEoMa9JLfjnIMgCWDMPWU/BdTlPlK039zatHPnzupc+B/uG3tjeLfxOljsXPPB/Qd0fwGkeU4wr+fPnpOxOMcNXzfuJ68/cfKEfv/yyy8L4L/rrrvs6NGjXjjodGysPiZNckwdkSYBr+ATzEikwtS9T1EiCHWMO0lpSqrO7EMfeK9IamAi7KfIdlFogBDhGCyvY+7Tge5MajpHALrPL8xbkzkyOakcVBJqSOehjIGkzPqGzp+xEiRIdZLksjY2Pp4w4LbuK3Mm5Fa5dsYrzySwWf4G+z+01cMsFP8yzp33EOk26b+D+4xql0d+E7nNcB+++5a7BkLJNUDRhN1mX2uzSg6VsZCF4zJBH8GadLKDLTY0cXQdUDGZUuUZMKzT671JPgTmRBPWjEsIaSKrUhGsCMC/xOIettgmMMABwG02mJhCKWHxjcFTQG+tcBAhKOxuWpl1475kOkkw4QB2crpOiQjXz2aOEzQMbBIbNmU+HLRnwUvpZmzeSTsx2oeStN2QKa5Fhc0GUC6bs+MnTuoTpjOsFEBZAAaOC8jFB1ImVLhIDGQ+KSA8J4MPB6/7CjLqVfS1S0rotqgiZ1w/bL3VtQe//5httN0pHpCRGZAv5a0+MWZXXn2V3fiOm7yyArBfLqnYgMmAKt9iGG0Ds64QwDk6gBpBRVRX4hqDURvBdQTWAsLTMwtm9naS7RUaTUrJ1niIOQoAK4CRPm5RiyTt51l0orttu+5tVwhMoWXFDZv034p9w8DKGW/OhoRtQHAFW8faW9bZWret9VUB2b1uS/dVjEolwQ5qwjTIl8q22RlYJmmRh8nmMICDOUSCEsAA43NE5126mUm6hEA8NK6pICt4IwEjSUKnMjF++R0Bi8uZ5NXSGVXGAKzjZ4L3mPDeEeCakiwwntAQCPkmrftNS1nSww9dZ1p5VtY2rD45Y6ubbStUx211q2OtXsbG9x6yHVdeL3MVWvvQdO3QspY6HBgbsNdp115aWFCiiIEgBZpO1+fo2DhV6+YQBOFJsaDycfr0aS2OajnG6DFtLCyCw84PM1UbQyeSRfKBBx6wF158wW688Ua76eabh5pKAWLRTvzaa6/b62+8ZvUaDCSXKiFYuPjwRfrKz+oEUdLoyUqwJMNUlvMHqONGalwpD3PwWmM1aYsBairwZhzAZFRQ5vriMIG/9idfswYAytamWqzQcqeNcqJatolKyXJii5gXFdO6pLaiWtVKk66vGkxCQOzQb2X93r1rp62uLtvU1IRde+3VtnffTrvq6rdp8/6dz3/BfvD48zL6ksyEihttO3LRYXv3u26xSw8ftOmxip0+edxeeullO3H6vC1uNGVEV56Ytb/x0z9r6wSeqd2cvcHB/aShJyDC517CpoZrpsYZazKFnpRBjs5vDyJ7Crz0fBMgjE43G/CZ06fsqcces6VTx+3Uq6/K+HJARb7TtUsOHrDJsZqVChmbmZ6Qrtr+AwdkYPStB79nz73wCjClCiz3vO9O27tnpzS7aac6efqUffvBBxUgHb74iF159bV25TXXW21qxlqZnH3nsb+0bj5vhy+73MYmJ60/6Kq9NiRDBO4mNjYVbbTKItndFr9y8xpeu7y4qGCCNV8MfxLwtJ5yDwSMO0/N9yoFNu49wAfvwfGl5enRte99ieUNMLXd08HY9MSFoFCPIAHQAU5L4x1t/8hAEms5LcG+54b+tfSBvXiqLhUANToEUnHVAWzfUxPC7PtrgMqYDNGOizdGc9NWl87b4tmTtrm2bHmKqkWKApixedcJfgUxtwSiYdqbd6MovwcO5Oq+JBAXhosXAxKjKL02ith+z/piaw56OKWjZewFarVVNjbF9gBojU4z1kaS5fNrXetPXmzfeOgxe+aJH1hzc9Vy/bbNzkzY7e+61W67/TY7dvqMbfYGdsO77rZDb7vGFjY7Mr4bFKvaC3IZN3cNbcYh0Jvuv9Ys3S+XT3P912Bis2cURgBsX68oRsX+KAJ/yDIk3c0hWDYExTlmAtGC4cw6kyTahvtZMkaMIgnnhdavivEJVNi+/w5QsY7GNY0WoYNZRheQx2ouMTNM2LlO7bVeNJbEVmJ/y2RYOthdxT0+vpJRleRyMOVzZjHHYH8hoVV8K216k+wD3RwkklwPQT/rDG22gNR0ltUqFYGget+UELM3u/yWz6PNNqCdj8HwNqCgIjCdDoFqRWZDMPhgYTd7A/vkpz5l9953nzX4++ysvXT0qIDWufFxTswefeAB+49f/IJ11takv46J9FVXXm6Xv+0yO3DxIZvbvdPa/Y4KomPFklqo3VTcjcA3Glu21mja+mbbnnnxFfvLp56zluWtOjGtscg5lOvjtnvPPpFJzs/P2/rGulhP+/cfsEMXHbYDhw/a3I4d1tjaVMJfqdfEBIb1hOQdCSsr0zSmZrQ/A0rJH8vBe5cTydrTzzxrM3M7bHZup3wUaAOmoyuXL3q7K6wseeagl+/jQJ2QGQzw8kr62xgAscd0N61x7pjlWqs2RudEuyEJL3UNqCDnxVGeFwxsMTiJH9mHm7C0TPfl1ddO2IuvvG633/VuAfPEFRTCKQAQF2GWhUb5ZrNtCytrMnI8duac/YN/8k/tyrffaCuNTevyXsWCtWB19roCA26//XbdT415M+mQD2OxNGe3yRy+VgsUHDGvd3uCbT8VZEhGmXnBaOJZEI/QWRTEn0jyhgAMAE8ywua6+AhJEWdPdaSBTYwOgE0SzZilmE8iDQtPfhPsuamtGR1Pjsk5rSwuKm5ZXV7SvuVMQicN3XTjTTY1OanCEAXw1aXFJFMXOvawBFNspfggFc+iyyMV0EKjWnJ5I6C2hxVeHA3SkggHGg8jxUrNy2TQPUKQIoZg3KQmidjthmtrrFVBnBiuVyP6xjJoLBS8w0na3Xg6FFyHmH2fvRrmnHKZkA0BvN4GsMm/WJcwHATAXjh+3P7iT/9EUoh1cj0VdxxoB8CmKIroFKBNqVq3r37tL+yZ10+bzR2wzfamjQ+WbbZ10n7+g9faFVMla683rVuasdbOK+3IXR+xzo59tgqYMGhZo9m3Ym/cClbWush7QKiBNENlVKQd5DwqJRWmOuRSA5fCYw3tdpo2MVayQd9N4omjAUp4JpLlzLCuNqxYyLoMGHJXkijsav/srq7bzmzFBxpH8gAAIABJREFUehi6U4g09q+WNP4piDVbACMkF0Hu8eKGS/41lZ8uLK46y51OU6QCAU8ouDCHbGAzk5PKD/m95PeQMAFnYI3JmS01Vr2bAimzPpreXjyDWELnDLOmC3aRzdu+i4/Y2MwugZ61iRmZWuYLXiD+qwBsD8lGjLVTHhv7c/h5jL5uGAMkVu6Fx471grw1YiPibiTyOOfQvUZ2QTNCpEOwBuBh3ydV2tc6m+RuIm6MbFkyc9txhs5v2BWWXjTUph5Onx/6ZoTHM8zDh6Gl8gQkO+jsSAA23anUY0Xg8u4naWNH97NiITrxKV70rU+H8OamxhPEIIoumNnLKyzFdoElKLZQPJpyOQqqxapL6iU8gechlQFpXru0ji812xjE8CIp5DDGAZgHJiYu6z9rQW1q2la2tuyhxx6zzV7P1ulgzxWtXKkn00VnLbO/snaCpdFRDG5DbiZpWpF3iEO7koJg3SUeBdwTQRIJsPUVG5+YtDOnT+v3+/fv0+k11jckIUleQh6NLNTszIw1Gs4UDmlbGNira2uKffg7hV55D3Q6+hmiG6xs7WlJ65vYixwZkHl+ecH27d8vUJhzB6NircY8UB2SYsjTHQ+usimDd8ycJe/S2FRBj3tM5xsa1LChBR7bQFgUcRQg/9T0jBUrFM8ZMxl1SzKeS7WqMMXAkjhvCGmssRyP8wKE5d6BDfCsYBwH4Dq3Y1Z/B0AHs+I+ATBzL6MTCfA7iFSA12FCCMZZLVdV+OV/+D1ALO/PfvvCCy8MCbScV7CkOXboZN9840320osveofA8rIAeNZS8nvOUd25dGoDWicyV4C8jPd7Pvg+u/iiQ5J5YfyAE5Ir8XrG18L8+URAxizbpVrarbaKE4vLS7a8uirDTGRleL7kk3r+/69pNc8dQgP3ISQ9FEdkMrpGyU4lqY8oELEXexG/8KZOLl7P/Q8tb8bTxoYXRphaIfvC/0Y3GOOAZzNauBtdG4UX3HHjbQMmOxcuBmiqsMJCATxTAiANXdc3c3db37BVFaMajIQFAzWZKATbmKUCnRdf+DJKKGTciO4s4NrApIXrwaezeXwjdIiItjhvS0ttsErittnOAlABCdDJTQxOEioFcCko5J0DnPPgxk0TnJkN6I3ZkgcRXrF31pX0saUxzXUh0F+w8XrdJTNgrKCZh1h+ra4FQ+BrapmVuVXSRBZLFGA6idZHJbYMMMWg6/bs2IlTGihcB/dXUhDJcJtkgQFVKVfl0hpVCt6Dha5SLUsHdNBtqbI1MVbV7wHHepm8raP3UKjYyfOL9sSzL4pVAvuGZwFInS3mpGX06c/8uNpE0foiOF5cWrIdu3ZaW8ABz7+nawIcZ1FUBR4GPu63JI1JvkKGZEk2hf/TNaXnF6wPVfMSMz5AawZjMNNHQe5gjnCMYdtAVOAVgHqgku+1rd1Ys4v27rapetXGazUtoGyOAjvY7BIIHFpp2gSDfUzbB8lqe9MaS/NiYLOREkjJZEJGnQDAPB/YQgSnJcuWqXg7CEJwpyAtMeIJEwCinTWQxkgySPQKmrc/x9+1WbXbOm/J1+SQ/6A9yU0u1Nbccc0taSOVS9YGEFXS6CxDAjzNn1TEAcxUZZAWOyR8RlpUMuy6g24qpOTFWmNGA5Lx/l4R7ye9sIFttAdWmdljK62BrTT7dv2d77PN6oR18uXUTeEtpCExpCSp1RyyWKT3mIIgNnoWp3179qr6S3VYydP0tG/sjYadPXdOVdH6+Jitra2rBUyM/VzeJiYnrJgvWq7vRaT5hQWZFv7253/Hnnjicbvs8svsuuuvs+mZWa+ia27TUlvWfTh16rQde+2oLZ09LsM5zDS4+mKpZLfdfrvt3rtHAQzrVBkdeQB0KqNpXpNk8wz4P4IJgWZp3iphGnhrn7sCk6DntWCzUfM8MJ6cmZqzz//W79uJN07Y8tK8lYq0iw4M3c5yzmxqrGaTFJAIVAEq+7BcneHLp3D1MmwQT4i4LjZzqtrbm2RBySmdJiQhl192xG555zts584dttVo2He+/aDd/+BDMsZp9s3WaCmtVq2czdjF+3fb4T07bKwMeGd28uw5W2g0bWmrY5N7DtgnfuJv2iZFGRdudyNHSSD5z5qzsOwTCEt7lCRe0NTa2hIraZAtWLvbEygCU3yr1bRiqSgjD7HHYMCwUSo5QW6nZ2vLy/bCc8/ZK889Z0tnTtvmyooYN5NjdcmHUFSol4tWr1EB9krwzj177AdPPWNHj53QuriwtGIXH9xvN77tEju4d5dNwVwws4cefljXWZ+ctqvefoMduuSIXXX9DZav1e0vn3nWjp05Y7v27bf9hy9SqzRGhaEhHaAva1lUvgNwiO4M5eoJYHYJIAfWaG1Ek2x6ZkbjnE2c8ciYkt7sWF3BBQ8Z9j3gG/sCbFOCpvX1Na0LgE2xpvLeaLxt0o6Vom7aDhm7/A/MinK+qOAF+QFew3hnreR81V2kdi8HoeUHUchrnwMAIEaA0QrTBQBKyQOxBMmUpEQSM3UEbNBemQBsBrCKcI0Nmz9/1s6dOWObG2tJy90LxQRp2ofZL9IeHWAKCU6Fys5bMKAi0BlNPgKU8GtzIIGWQQc+HIDUuqeOGN//9XfFA7BLcyomMnYBQFvdrGVqO+3c0oY9/Mgj9sQTT+iYzEHMnn700z9uBy45YpudnhXHJuzWu99jDXSas3kBY+NTU3qvYDeQOBHYRpeW9tx8XoEtc4G1ELYjZ4kG4VNPPW07d+1UAs81uKRZUXNfzxej0wReE0CePHlSDMqTJ0/ouLRvol8oqaiGB+zsYyQztP8vLSy6fl6SifEExrXI415K9iaNrki0w0jG76Wz4Id/G0mU5VUt09ftJD8Fe8NOAvYigVvxnsFWTYCW9lVMFxV/bEvv6Lq7HkyLeZ1a0YPZqfMBBKfolYgPtLyq62dtTe2vgNU7ZmZcrzWtQbyeY7CeMy86A9ffZt+Oa9Q1J3YmuvMkWvNLS2KHFyoV+9mf+zl77/vfZyvsxcWKnVtYtIv27LbFkyesZgP7v/7Pz9rxl1+UjvzhQ/vt8ssvs7dd9Ta1zmJpznpJ4qeuwFJehXfY4TAiAZ8AYFdXG+qYOnV2yb7x4COWq05av1g1q9SsyT7BOGTMw/4cq0tOCamt6dnZIUONdZj9UIlCMuhVXJ0k89hTpupjuh/Rxs764DGfx4TPPve8xt2dd96ltnzWlJdffVW+DLCqKnUMATdEEnn96MuKdzBPYs9mryaWATijmDvYWrdSd8vmj79q1UzXyjnvmgMoG3b2JDav2JkDU2GXmIa8o98nTlixv3ziaYHoN958szW2trTXoB0OiM058zzR5wYg49m0un07ee68/a3/7r+3d95+p8wdkSzp5rK20etYqV7VNWKYTLdGSBEy7imkiDCTijxeWNs2IXTSgUv2DIHYBIiJQZaA59Ei0LAQpDzM5YeGoNAF36s1O3144dHBXK3DIaU3Qg65EOwlLxn1+IlWZtYaGH+rS0tqUScfifWKY19xxRXqfqMghITI6tKyuvDobqGoSczHfuIEJYpV3iHhutjJ64D+IAqQ6WQ1vxKIrbUoY9ZU/ugXOPRtGF6xG2xrLRgak/OWzrpmfeq02UedoekkFx/fsW9s7yNekBmVORTJSExM70oOA2s6WzOQptADT2bbYigXYFu7DIcYl8krgLhsHNM1OjaWl+yPvvh7VqSACxMZIJmCsFjbLkWi9xKrtmhf/fP77dzqlrWzSFEu2fRY0erdRbvzorr92J3XWG71lFi5jdoe2/P2u6106BorTu+0xeXzlsnC2J2hD2koWajukshhOIdywcHEHnKAvvapaK2OwJ7l+i3rtjaVl0hrOpmWYypOXtptb2rPpBBIrMBclik9MUOnbfVm03LI/eC0k+1brkAu07Zur2ndXssB7GRWrweuLQgwPGO9XNm2clVrdLyIgW53rYoEVNVQ5gZLZ/7R4SU4E8yTdQ/yDEZhFDIx36BFvzRmuTymchXr9wvW73tHYaU2ptdVJydtfn3ddhw8aGOzc1pD9dwTWSHm5Gi8cWFRd2RYOmCqArEbUo+SN0b3Sw39tOdFYYvfqfgDi7PkJrktxjfjgnGFni33B6siya24wSNrFrkwsknKagEDvadz9NT+iu/fSijECwtv/hhSH3zf18XFK6K1LJEJ6CTH8JDidK8rkk6ZQibPu9cWqcAJFq6bTyGaPIGOF8VsGeQB9ybsJRVOErnC1zG/TxGDB8s5lkj3TiBafbOJY6yRjkkQ/7y5M8Oflx8f2pLkMJCey3p3PfOfVYve4GPnz9vJ+XnlV8jl0h1FqMJrycuOnTgmYJF1hTifr/zMe8MojuuMmJD3HioJFPK2sroqaSn2XEwBt9d4N2bkfIhNiIOcne0xJQVKPohhiBP5He/Jes8H8WIwgAEe+YAAx7wBWOS45OTkCuQkxJ0AnlNTk8LLIFIS11eR5WhsqAMCo2Y+KbgTUxFjray6fGWQXLj2iAfRuQZLQJIUMubYxKStrK3Le4PxTJcBUqUU81TASiBxxJxcT8hfxH3kK2OCPD40x7t0h2SztrqyOiz4hndYAN8AvnxPLB5YFRrY7Iew2jnW7MxsYj8v6xnu2LlT2trsPbxf6JvzXME3KDLs2b3HTh4/oXvNMwLIdhZ2R3ky5ytTa54Ps22kW4u5d8nFh+yeD/6I7j+Ywo65acVT7BfyRdlivCGt0xWYDx7heGRVX8+eO6vneujgQY0DFVKS7x5xfhS+I2bg3kFq1P0rlnW94S802kXAnIn1KjrqR8Fu32+TRHNgtynW4fW8X0iUOFE2yRomHJDji9x65423yl8kmMi0pASgzY3Tm6bkQCZTOLemdk0F8mJZJXAx9KTFJnWGGQmqV7TQUzYFsWhMkTgRiAdjMxZqZxAlCli0sKQEJ9izSg7S8XHNZLAx0J1B2Emgd6p6JpMYTWzJCntwpIQY3VYF8a5XzYYiEFrMUWfE1qHB0yqSWku5Nw5yOwsn2BHbLAofcA62OpMCszkSHi0KSTsUYAHwdLPTtZOnzw415+I4BFms48EaLxZoP0mV5jQBVfWSzldTep0CbaquyUr1FeZ1J1tSlfGVN07Zcy8f1UJA8qNFmGrNoGdjkxP28U983Hbsdk3gqekpW15bdXZHYmm58YUHn7oGBcEsyE21wgRbWu00SU8oqirB+NUimEw94zovHJjBWIlgMRx5YzJES18E++itIbGQ67asu+kA9kSt4gA2zGo2SNRF2ODZTqMdTVVcwiZn8pdgEdIijO71xqoNuKc5XIIbqgZ6Gyx63xh9sOURpBYEYCf+lzPzpd2FxjSBlwPRYRwSgQj3wcdvxpq02CZ6KgC1wAzOW3My661QnHtqq+R7FiHNrWLB2gSHqdrhzJMUfKfogYDNOyQYt9tgidgiuYxtbq26QUqO+8SmDIgK8OQV8fG6ayS22KdKddvol6xhZZs5cInNHL7cFvtZ6xUAhT2I5Gsw8gJUiWccYzkCO36mgsmCyaLL79nMAF+oFLJZoMlJCy3XtbyyKjCuXCkLVKZ1sJTJSzqDDePJp560b377m1pg9+7bazfddKPVlSA3lDTyXhTPTp88bceOHbfVxQXrNddt19yMFTDE6vXkaDw5M23vuvMOGZlSEFPwx4IMOBdgOAaOeQwt2w7ckoQSVCbWImuN2tTV5t9V0uIBigMyXOvJ46ftj//wT211aVUGXTBVshla51qayzMTY1YjgQC45Dn2YOMAXlPVFjXRBnnXYaM1TkAWLV+0kGO6kartnLNMXgs5m5qYsEsuPmzXX3etXXrRRbZ45oz99ud/104urug5LjcAmUuSgqjnM5ZtbdjeHTO2Y2Zacggr7a4tbLVtev9hu/fHf8K6MJASm3qonycjL//wyrwDr1R1OWtp6HMPsnlrdjC6hK2Ulav12saaxjWJu7PW0VrsWKvR0Oeg07P15RUZnT3/9NPWxYxtbU2th7NTk9JkRDoIRiCtsFqHuffdvj3+9DO2sLpuxUpN8x4A+6qDe+zQvt1WKJft6Otv2EOPPGKt/sCuu/mddttdd1t1cspq0zNap4+fPWftwcD2Hzpsu/fu9e4K5uJI22gEu5GQxHoYc2I0WWHYoMmIhhl7m3TEzQxtMtzBmTcEOypAYJaxuqZxRILGnCGIBuSJYwpEku6mB92s2cwrVewxqVNnjrfMqp2MdsetjpVY15IBp4yak0s9BUr/gCECO6SrogD3FpBB7OrEqIKBjUbmNoCdSQB2Ul0NCvcIcCKmltiRW9JTpe2tudXU2iYzOOKLxPZycHkbYFaQ2seklzHijOO457G+jK5FkUIFyOiMbToX0Mhkb3iz+aBSu2Q2I21e6dCTrKCN3BQrtNfP2uJay5qdjCRFvvvwo/bk089KKoJulLGZObv3U3/DqlMzNrVjl1161VXSQUZOYgvT2lrNllfXbWZ2VvFEgNc882i5Y60H7Dt+/LgCWhzbAZhhgmAeyZihuIZsEjpyfIUdQ+CMbBLGMayj3K/bbrtNUgfRQkmgPDaOS7gnNejRaUxSeCbxoKg3zPaCATkidyBAaTthHQWpNWpSEPtWv9c8YdlMa4WeXwDdSQaAn2GLBPM9nq+bunl81+5ikBvscU+mVKAeAcQk55X2z9H3IYnqAXCL5eSFekBMEjEANopmyCTMTU9LC7ZJeymFNQAqsaa2zPJIMDjBQ8yu5KAu/xGx35Aay9kGeqkDWo4r9nN/9+/azbe809qZrK32HFTIbG3ZrrGa3f+1P7Wv/sEXrF7M2f49O+2dt77DduzeaTv37BYDieMCPORyBc2/QbepcYnESL/bFEik+bS6YSurW3Z2Yd3+0zcfspaVrYGAbqVmmUrVKiRk43XbvXeXlcoFaeBSwCAZdK1ZjHkxGndiAb8HzHYQzhN11qStjXXp3UbyEs89kg/WHjQjr7nmGq3FxLD4UjAGSTyQHmMcQxZorK/ZU08+oX2bffrQocNeKEFCBD39Xstsc83Wz5+yfLcpk1frbYlFK0VcSRo5c5+4hyWiWESaKWeraw1rbLWtsdW14yfPiJl48ZFLbb3ZUC4iQ89mU3MQkIRkDvk+kmdA7DPzC/b3f+mX7dY77rQz5xdkiFufnrIWHQD5nNjLe/bsFYOd2MXXl5yKKKHZGzGSy1246y6xw4UAyXDOpThx9P+iK0z3JXUQjoLb0XkSv4sW6lGALeYL60ZtbEzjdJRhOPo9zyniN74GQOLkhJatLC3b+XNnhwB2xOcUIQ4c2K95hIkjADbzR3km4IzYd5ChktEr+0ICm1wuz5/pkPcZXbXefuJswExGnkpDBWL3i/UdK60nnkdtEzp0bfE6+ck03wRg+30dYVsOmZfExl4AGBJp1HGWGK6icmOymHFT1yQjQkFDUnmJdY32beRAMY9gBo9VS1a0gTWWFuwrv/97lu915EOCKTJMaLq8tK8lHV7OpZ8r219893E7euKs4ge06zH4LnVX7eo5s7/98dssP/+8lfMD69Z32vRlN1n98A2WH5u27iYEHYqHdMh4ocBlC5NUUh+wuisZRcBrOlHV/dl0ALqjjqWO9VjXOvzMHklHkec7LtXUssnxmlvAIyWSiD0u+dW3PCak7O8AkgM8lijMuazHwAAeO2Lbai5JKxkQB0lOkMOMta1kmbFd1uhSoHIZrmzeJTjp7HJhIjq6AXNdPo08jjhZptnIOuUyNiiWrVges0J5Qp4w2VzVsuTNA1iuzqBHLujZl1+0HJ3YkxOWQQKGXDbH/YvoIuVeI2zdUTDtza/yDgxJYaV5HjHJaKFptLsgXhfgDfKYYxQLKSoDTpMvsp4A+CQpQ8abJDqkeY20yMA6dOtI4gpgyOWn/ps/omo0DLBG4gEFpiGHln7waHX4djw3ciLIDsSOWQh/jXVrrCzJUB5PKvIWADleR7xDHkZ8xF6ER5M6IRLmErFf3Df2Gxn0pk7uiCFEaiyUhEkF2caXU5/joyD26L2JbnQvlvPg0jNM7ORgeZNDNAcDOz5/3l49cdK6SGdl8vJaqWEEiudKE0B+wyYmx5W/8nOAxRC5ICwQu3HuQXKQokCSoOUEeD17dTCqA4CWJnUy2gvANFjKo9IM6mxGEqRY1P4vZYBUbFUxl72RIlOSwpUmdKEgLIs47NTJM+ogBTMDvKYYSI65vLRgm2urKr7RCd8kpoJdzbpIvJZMCvGhWlxcsELR9b9hIHNsCBrk+njD4RfS6vYksTs5PaPuKMh2O/fsFYGPfZpriHU1ihajxdogngnLSCaBzE2ujfdjXPAMiIlZl7lncZ2hTw2OEIoCvBZAmw/ibOJtYu8D+/frePzMOfGV3xHHcp84Bs+IWJ3v65WaPf6Xj9vy0pKeMefDeYmAxthOeIoKp6zXI3sc+f/c7LR99CMfcjJja8uKJaRYvdAIqI2RZhTmJ8ddEiZkzsh9wNfALTgffZ/GQ4DGYRg5uvZwfj4Oi9al0zGZQ8bcijUvxlEURzTzk9RhjEnOUfM6zd8gFvHaeI4x9uK4nFucpwBsAn4CC+ks07YURoFJb0XgjcwbCwKwWXT45CZh1KSqOieRAGwBtwKv/YZ7a29Wi0UTdgMANuyTtwCwtfCMANjD76k8hU7cEADMipUHYk+AQCuf2LsjFTNnuqYFKbXg8hAdZCZQz6gNiHOXNloyKyLI4j4AgsA0ge3C/WGiugaxHyMA11jkYhPif8Vqz2Q0MAA5GPTxgHhwbChLaxu2kDRxtqURfIHmvsGmIcHmQwtQAgo5DtV9WCKUmku5gUCvctErgwDYcksujwnA/sHTL9ixU2eUQFOAUGshbrW1iu3ev88++tGPWm0cZnbX5nbusI2thgIv7qe0TgmcYEikDdcLAOg/u3Z4BMwR4MUmG4zxYGgHgyGCzAjOY3AGEBHBXeg/acNJ0i9RRWPiqSWYChqJbHPDLt63x8YwN0qmAFRZSRxlCjoCYMs4iEAZBjnVLsLg1pZtLs1bb2vdUF/E8myQcS3LTA7GBMANQLDBvxaA3ed3GveKwBNrkNbVMJLwMUWAGADvcKwQRNAyl8arJqxA0FQsICiG3SRQ24N6Z8A5UKqWa4xdUjV/CM44F01MEzHYxVrwJF/sn2RoBrucRwhAjI43AR8Atgi0SvrdVAO35lY/Y7n6tJ1Yblp2bM6uufUu27CibRUr1hOw75XhAC0iCVJBaUSXPgoXsSACasrhN21ALP6xgbB47tqz29t5qL6urmnxHxsfc8CPcJbxyFqUzdjnfvM37cy5M7Z79y677rpr7aKLLnIQhteikd1q2fHX37BXXnpJCSuO6bt37dbYhokF64o2bzLij37iXoEPlVotGcq6tIM6RZA9ku69O387CeOHAWw33nTD1yhqAXwBqDC///Srf2aPff8JSfMoyM+gxd62QnZg02M1Adgah8x/rpOiGbILpHZiT8C6YByYFWh/qtVldgEra3Vt3dZkrgCg4SxEukcAG2rVsu3ds9sO7Nlj77r5Rjt15qx99b98yx558hmbmNulIsLqwnnrb65bPdsXE3v/nt0CfecbW3Z6ZcPmDl9iH/kbn7EOm5h0rrexLAFTKVAVIEolHHMg2hvTGk63DsAZgQhX7y2QBemwwkb29QMNeDTi+2oTbG0AYHeVDD/9+BP25GOPWa2QlZEO3g27d8zZjulJq9KCV8gbRT/GHrqtR48dt6eee0HsuXy5amMTU3Z4/z47vHPK6nrfLXvm+edtcXXNZnbushtuucUOHbnU6tMz0srrsPHm8lau18WcLZYrmpOSdhkJnkfXtdjQRwOpmKMKkino5bJqI8fId2p6WuMY497amBuDRFBGBV0mSfmCwGvWYRmjZbO2gAwJzIXEqGD+qKOnXBRbexj8okkns4+W1iOONTc1awvnF5R0y2QZ1gYFjErFVtAbHwxSK6KzdF0+AR027xSplDBhdAkRkhDkQ2TUJCkRyi1vAWCzVkQglvbTKGLxvNwI0KUAYJ1FwusLWep20dUms5/EWIz7HevrENgc0aeM56O1ikI1iV3q8iLR83XMYxs9IxSm0JnthZmfJ/jMScbtxmbXFpc3dM+Onzpj337gO/bcS6/YKtrApbJded0NdtUNN9r1N7/TDl16mWUBCAsFSTGgP8ucohvq4e9/X5pzsDhfe+21JM/Vt9eOHjXa9kloWP+//mdft0uPHFHCQpHn2eeetSuvukrJyoMPPqg1/kMf+pAC54cfftiZIbOzamf8sR/7Mbv11lsFsHH9jC3gBgoVjB/p0aVuEteOdTMXv2cjLfwjbdGxb8d9Hf06GvS+1d8ljTKa4AYS8P8BYGv/kKmk7zUy+E7nF5JZkhsJWRkR9LdNgyQ3k1htSqSYCzIUp3AIy8N9FWiBBWSbP3vW+jBWYMCPjWstgqGtmKFSsmYHU1m6/lz6AlCQGFddizCuKQR0uypYSL9x1y775X/4D+U1kilXrEmMlslai7bV82ft3/1v/8rmj79uN1x9pV1/3VV2CWaN9ZpVxmrq2FPRXIBEXtfYpOAX7fkD9Avb6hBYXl6z5dVNO3560R743g+sUJ+RcahV61aoj9n47KyNT+MLMC5zOJd882459jbJHhSKNj4xrj2OvxHv6ZlFHIHuofxBXIIsxoLYYOWy9nHWMDwnGINhYB7tuqw5R984pq6TPTt32Lmzp5XMooNJcoTJlVIB5qn1bapSVEG111i1jYWz1ttas2xn02UWUpwfrH+uwWWxkHUo2yYG6bmiTc7skoElrNTJuTk7v7qiZ4M0FYULAAFAA+Q/1hoNO3XmnJ04fVpdOT/50z9j77rr3bbAumgZq9Zou/XYjutkP7v99juUBLtUB2SHrliWo0U17QHIziDrpmKgF2MCZI6fI4mLxC9yi0jG+f8LGdqjYHj83+jxYh7qGQ4Ginui8DIKVMeEgn8nAAAgAElEQVS5BHsxjhXSgCrUtDvSLZ0/7wzsAIn4WwDYxB4BYLfw/BgFsHNZ60L0QKc8tO2JO1NHDHuHAKEoSAX7OkBs8tNErhq9xtEilUDwEQmHwNs0VhVLQ7jxxNqPMYzOvYsi5Y7OGAtg25nY5MPKzORnlFPcKPCafQ+gjf2wXBFBhE+Zk8LARlM5zRndz1zO6pXiEMD+0hc+LynESg5GavKl0njyYhcBp3KvYs2+9cgz9sTzLyejZu8mrvTWbEf/nP3KT91jB3OLlutuWLNQt3Zl1jKzF1kDFK21YWUswDdXLN8HoPbOYzfXJGeAyOXdDXAuYInzdSiFJ8kps0p1XF1gAsAhe2hmuKcQALiD1g5se6eEd25nZDSDfEXZ/QqQ78pA/lLqqphWua6mChIfkLJcVgiZPt6z0y1YqbTLemRvYVSIbAb3plC2HmtlpWa5St3KE5NWGZ+0QrWmNVQ5IcfX2easzzpcrMnbJZOHlMR65n5eyIfCQn/6qSclZYV+7/j4hEg0PH/A49GPHxqLI+aMo6/jv8LE9cI5GrFMmKKNAuHDnLnTsbzYnejxF9QJ2ZHvlRdPBcYOiGF8TPI7/t6B9EY2LBYxudv/jwC2Fo63ArH9TihfhBgHm1aMvbb1203rt7Yk24W0DiEJ10gMAkmRPVb5JcWdMuQPJ09FvDe6jkU3OPM39p9Yy8BXJDMWDyVJP46C1xwr1t1ts01nrCtzoSlPBDOXd4siEwB2azCw8+tr9swrr1oXPfJMztpds10790iSDtmpYqlgp8+cErGA8yPOIwf29caZ0MTvxGzybcrlhtrCrH28jnwhCs38nePwM/8DCB4EQvLpyCdUQE6LnUvlNYYxYRSf4xjcA/bzGIvcU2kWK3YGNyxIJpS1Z2tzQ6TP1ZUlSYbQFevPtWtb62siISHjQx5KdzbnQ3GCYmZgPkMgdzCwWn1MEmzItdI1RRfaVgup3bptbDVVWOI15C3cQ44B+M218TN7UlxzPFeuJ+Q8hKMlxu/MzEySZwF3oxjoADXngxxJSGMEJgXoyz0hXgipU1QSeD0xAL8j1tm1c6diVnUiZzLD7mheMzs1Y8uLy5Je4TjPPPOMurlkAEk3V8I6A8AG09k2Ju6puAOAja45+GSLjiL5BzQlO0NsS1zDfZibmRUm5BI0OXWXhuY2HXjBTA88Ju5REA+HcUcQiEV0dIwpVBoibgi8Lu5/EBwCwObYXlgidnaGehhnBimY18a9jv+LNSOKOpk7brhl4JIXbjpI+3VIGkQSAFgUbSgs+LComfgyJoOVmBaYALDFnhVbkWN5+z6at/xfSxR2WNbeqtWgcpoWUC3MCeAInVkWq1hfFeSEu3TomvVpX3AJkVEAOy50CGCr34OE1w/HxpEFfJfZjLM3PDHy5JUWaG8ZRlsarZuSZEC87QzWVmJgS5rBryAWHW62t1sXkjFdQ5s2A5Lz4XyDgUJrKYxJPlwEHQkGn1RanLag6PvirJZyGLgE9ARHaDA3Wzp2tYBWd87yGFOIXY1+YNmsVFOlHv1rHNWRvYBxwkLZxPywWrFLr7jc7v3EJ8S4BgwBGG9T+Sz7QugD19sXJPSeGMLS7wIgHpEQGa2Chc5PDN6omnC/QmqE644NJ9glHhM6YB2g9WiFNV4vJ2mqze2mAOxst2UX79utTa+GTrJa4iUAMpSiUV8Zn32fOPlSybqtlhVpV9/csJVzp60LG5bK6qBr1XpFSTbV+4isMuh2YdyUK1qbIExgscNwrgmL3IOD2bAWlCDD7I9Wa2nm0b7cls6rAmk2ZgWRyJAwlnxMcs9JqNWGktqiAK+0qAAclZxN796L0eqUvtfG7vyUIX9RxlWuxwQIVSyTDENh4jzcEd5Ns5yRweayybxFlbY0bsu9os0euswuufYdtrDVtX61Kp31twqwotWJvwWjnu9Z7OJ3fC9jgQSoqOUpudDytz1790rDa8++fV6x3mjY7JzrVlHF7Ww0xLb/7ne/a9/45jcFgrJp33ffJ8VeR3sbkBCm69lTp+zY0aO2vrKsIHRmes7mdu23c/OLtrK26oYaxaLtP3TQbrvrDmu2O1apVVVocsMkzGfbSu5hNsASE9gKWz0lXirYMWfUpurVeS849KXnTDcGDFZYaH/wxS/Z8uK6joX+J8WM3KAj87rZiTHpYRPQCSyTadnQSVLBNWMoV0hJoGWULCFpJFkfaaL6xkugAGhJCMsahrEjutAwlQ/v32sf+vBH7MT8sv3x1/+zvfz6MYGf07WKXXnxQRvL9W3X1IRN4Ard7tjxhSU7vrBiB668xj70qU/bKomEZAQcwHa98GgIwz0a1rt3EYixh6t0v6/ArNfpiU2s1i/0M1NLXshgoOlFAswch4XX3sKcp2uri8v2lADsR62Wz6hbgvV51+yMzU1PySSI/Yf1lzEDWP30c8/bK28ct3bf9DmzY6ftmpu1mWrReq0t7WcUEnfs2Wuzu3bZ7v0HVOzLlctWHZ+0iZlZG5uaFpjEmiEQSZ0NJDnbxbULQesAAAKgiCCbOck44doIKAie0MPDvJgFnfURbTr2CYotXAcjap2WbsuILYH5B+ALbHte5wzenEB/5s673323feUrX1HrJcEUH8wb5j3H27d3r115+RV2//0P+D6D5wL3OOOyAhSMmI/vf//77B34IyDJks1IOoRPGKBU/SWvkTUl4kiqCMTmGgTSvxnAFgCWWNixcLGfEkxJqzglJ0pypYfrLvRe+PDW5ehg8OCyNQSAdE9HDAW55+wfb7rnyRhFe6qS7m0DJjfs8c4J/nfUk4C1nDnK+5NYeds5x87ZEh0UjF/L2hvHT9mff+Ob9uRzz8uJvtkzu+XOu+xD995nV13/diuPjdsW4x2zHoDjsTFbXFq2z3/+85of9957r/3e7/2eLcwv2KWXXiqX8ve+9732ta99ze775Cft97/4+3rWP/mTP2m/8Ru/YVdc+TY9a54voNGTTz5p73jHO8R6hbXNMXj9N77xDQHY1113nUA6WP2wXdRd0h8IvGYMOvM8tZUCMLHPJGNf3xx8b3GtYoCEH5YIidjrwqR+mCemxEmJ4wUM7JTVDpkm8p4IyYUAr0MLWyxuL+QOtXCJJ1PSSdFSWtlJmkBa1qMyBADb6CQnMDzATwgKgNesmzCHzpw8aVvrGzZRr6vLACCOY7GHrG6sSnNcPiiAKD2MyltDAJv7S1EUoIN216uvu87+wT/6R9J37BOz0vnEPoJ0yL/51/btr/2JHdm/x2667mp72xWXWm2sagXMwzFronW3SLchsm0uL+Q64IAAMBwxKeuobXRpcVWFleOnF+yxJ5+36d2HLFebMCtXrV8oWmVi3MamJq3NnlOAGV0RSK0EXLFoSXsbjDf2FW8bdjZiPHfiCApXkAjU9ZdiudE5yO9I4kh4KZKw1pE0ac8fDGwN/dt+36Ynx21x4bxYuzMz05IXcdJMUTrWAPXT9YpltjbEvj71+svWWDhj0+Wsug+9oy3IG75VgimsbmzKn4P+CTTA9x66xCpjE9bG6BPmXrWquahkjX2y2ZLOKB0VFLTpkFhe37CXXj1qF11+uV1x9TXW7ns+g+7q3PiY4jjm4DPPPGv33vuJoRE1MmlqB09c4tG9YajXn7CjABOUS4wwOC/cN+J1eg3FtQskei6cY+yt8T+jwEzkWsgIaT0eEhyC6EDRh+tMJuu+8g2fMfs4+xLPEp1NAKYgqbwVgL22vKJ5EwD25kbDQSlK1wnA9gKSFxZd3GB4c7zFXKDzm2WJAoiPsefzO3Xfvomt5iC1orJEAnJTyKSzn26cx7FO2BGDXh267pkUQD9flecgsSUgjS4v8i2XiqHjC2BFgAzt7SoGOYCdh4Gd8hrlONncDwHYX/7i74qVXMLXCBJFCbkgCE3Eei5nSO6XKY/bNx991h558lln87Pe2cAmci0bnH3RfvnTt9sNO/pW7KxYP1+y+a2+5ab22srGplUzbatY0yYLXSsM6IxLngO+wA/NnVkLpVGPnAldEC4s7GSmAT842JtYMgK9pVssJbmBpMVkbitZEu+Oia5U5mQnV1cX9tAMOsnQqdN7kLONZk/5axdRlUzBsnnWwIoKeP1+yTq9MStVp606Nm6lGmQt7ktVwLWVKtYvVawDYJ0v6h4Y4F6hpKKDaCNImjLO+Z7f838wcxmZyJKo86Nrg80NO330VavDdqVTtFoTO7ubQwd5e6e7cL6OzrkLC+w8NEl0jXhUBJAdr72QfRhrg4BV8io6M4N1zfiQLrNnfOphEOHFpV8ZqwK40VHXn6kUsG7/NQDsUUrom/VChjflr/j1EPNgfUejXEabECtoFKKLMpe1NqBtMqN2HxAkDPqpcO1dQj7lwwdl24+LNwjshO+DCTqKpwiHSV3mccJx7wM0CwBba3YqDGgWJM8G1hEacbjXkt1AzgL5qkzGVppNe/z557XnUs5ZXF6zHXO7bXo6tJdXLSQs2CvCPJD9RJ2TqfNCuW+joVMMYFXSgMh3lMvaXznP0AzmOHyQIwR4z1odTO3IF8gPeV9hDykvY23jdRSd+btkOxPLm/MRnkfuTTe/Cukmtu/K8pJyS+LnqYlxFbHI27p0qnU7kpACwCZfp+tkaQm9Z8gTVWu2eM5Zgc8cm5iB7mvyR7rXJmdmZeJ49vy8um72Hzikog1rLnkK5xTa02HkCMAcOEPMy8Ah4hr4O8BxMI4hbxGjhAEhxxLelc3q+MxXzg2QN6QxQtuZmJqYLHAsdTgCaLfbtmNuh506edLJXNWqPfXUU3q2l11yqR1/47jyXAoamDxyPM4PSRjJkibmcshSkjf69bifwHvefZddccXlwis7XQhK3lUEK5vcCQCbezo7PSPcEmISXdkcm2snjgHAjnESBqKMQcbdUEJ4BI/zXCtnJfzMkixJjFnlTonUxb2QJGkZOTiX9OOeS0qUTtQtDEsbrvtdLitXiWfEOOQ+Rz4Ra+MoXpi5/e3vHFA5AVSRCV0ED0nHWQxaBfi+raE7A/uaZFemNWKfbovss6U5gO3MZ1hwBJOwExh4gNjSI07agNKTC4OTZKwXLA9OXNW2ZFAVFxAVszDLEtgrvVqns4929IjGntrR3CneP5UYwRQrUf0BgCRxdQDbgXmMm2CQuc43IDbgj2t8kfxuV+YCvBPjPAWDAAkK6mWa52Z8tOVycjw8Fg1aYZBFQDMzPrg/DAza6LVJKeH2BVpAMSzzNKFYvAHZGNBo5tJOnR246QUC//kSm3jVNrtmD37vUenblnHKbbeUrGJgY6WSHbjoIvvwRz5iu/fstqXlJTdWy2bEdEVvashCSGAEC7ZX7F1gnyCYa40BHwB1LHbBNoiJHX93wN4/+F0sorEZRVVxewPZ1urSa5JZR2erYflBR7pxl+zfq43PzZpoMURkJdyUFYK6ZmoX4AP2h3Y5y/UAQ9esubpk/damGwrR0lak9QcutgiwYgDk80Ur5r1NjSBMsAbjhuAM9rRa5txYE2YPi0xIsETwrEWh27ZaCV2ppNuepGlUYElmcIwdEivunRYFJcneBQCAGYFrBNha2DSOPVlXAJXavKmY8jPttUrY6CRIRntuYArbKXUhpHmAvMzaVtva+bJtDEo2eehyO3T1TTaoTls7X5IRFQlgbBScI+fHwhOtR77YeYXVk18HjRwL8ep5BBh85f/4ZKwzro4dPy59Tl1jfzBsd8HEzVhPWi37zd/6bVtDY3piUvPrR37kR2xtdcU2VldkILR0/qxtra2qJc3ZoXRfFGx1s2vNjpshISHChnjnu+9WVwKyEputpty9mYfojSHLMTE5afUaMideEZcBjZKhbS1OaaSiC0kFmGpnsykAG7CuWinbl7/0ZXvk4UcVQBYohrAZdVpWzZvNjNWk444DPQGdAOyh7qx3E/gaigKbA3t61kiqSM/Pq+V6Fum80HNdW13WPWH9mp6atLmZaY3z6bk5u/Tq62xybqc98L2H7TsPPmhjhaztn5u2d1x5qdUxqul21K73+rkFO7WyYZff+E5777332UK7JwBbSKPWVP/KnGPdptMGvS3OT8EizIRmS3IItBcTvMprgaAIM81y2TXXk9a7/AoYM+k5ZzCn3diwo6+8aq+99IK1Vhct22sLUJ0aH7exakWgsMtgwajNiOn6yA+e0PoHC4cZOjUzp/V8x0Rd7G7u6bnz85JDAchmRBI4VdFpJTmqwrbx5ED3F9mq6OJJFenRdSrWvNGkflh4SwAeyfTpU6cEOv/Mz/yMfev+b9sbx47JDIsCBK8nWCJwYuwAGNBq9tEPf0Qg5b/7tV/XtYWKA8Em+y2BJOD0Zz/7r+1/+qf/1OUpMFwuFhUwemW7aTfffLPddutt9rnPfU6ADUkOezv7A2bCYnzk8/YTn/lxu+eeD2jcomsH4KfHzL3A4DYZOPKcmFe0CUqKLBWKIwCLRCY1QmnOM/dVjcfkRV4LMPbDINnBb4fUfL0PiYio9PNa7tWFyUfECtEuGWtMJJT6OxpvFAdTgY3nyZs7iOJdaQTp7Bes5STjrOuAhmqBRh4MpnUmpz1coFarbS+9+rrd/9B37ZHHn7BMsWL7LzliH7vvx+w9H7zHapNTtra5pc4faSVqLGTs3//7f6/n8pnPfMZ+/dd/3VZXVuxH7/tRBboAHgDTf+fv/B373H/4D3qO9913n/3Hr35V0gyvvf66tPPuvPNO+973vmdXXXWVxsyjjz5qV199tV155ZX2a7/2a/apT31K8iIU+AhSuV7WMO7Jd77zHbvjjtsTcO96fNK1TQD2MLHWQ9wG2RzM9oA69vHRrxEbDR/QyH6vgnwkwCloG6bSSYiWa08BoiepYZCrQWLy7BiCNypKeLE/PEykgU3Cm7xRRg2VJSGCrJMMopzpGZ4lrJc8543VVeu1WrZ0ft7OnzmjQuL0xIS6SVR46TSH5nVq66dAS3Inhn5G4DWXxvqRLRbtjrvvtp/+2Z9VfMXc7WddCuSNF1+w/+VX/pEVOk275e3X2hWXHLa52Smb2TFjpWpZnXIw9+mUylB0oMbccw8Q4g5ijhwgdoYx3bTlpTVbXF63s/Nr9vAPnrH69C7r5kvWzua1XtcmJ2x8ekoF0CLkjBTDeWLkpBAAbEBrYtGQwWBdU6dg6lxgPrC/MYZGQQTuA2sfRAkSM9prmeesZxyDAhxdJgDVFMbQ76YgQNxGW/FpmO+DjK2tYwJXsC4dU+WCdLDZm5bOnrTm4lmbKQ6s2Hf9cQdCE/WFPQgGNIar3YEN8iWb2rXHduw9KICKvWCr07NBoWgdJBFZc+Ux4l1wTtLp6xmh0338jMtHjc/glZCxQrli7a1NOzA7YzmBKj37oz/6Y/vYxz4+TGzVwaJiiw/6UVAqAGySzIiPtski2yaOEUPHehfH0To24jXxV80/FSRGdOfj5wB+NW1T0U/gTJJq0vskVrXeSyQQn1usichV4MMAy21xYV57WMR1fEUD++DBA+oWOnXihF0IYKP/KW8FntlbANi6tACmRjtARgwaVbYa0QsfTXAViw3Nbn0/8YKzy/wEiJXqAHoG6tGMvVnGdwACrvcZ3Tk+xr3zTjkaRIVcXt8LtNbvXd4AUFvyE0PtbOa6A9vBqGMdYd9EKk4a2CtLBoANAxsAOyfiQ0Hzgo9YV1Rsqozbt37woj38+DMimrAOkmPP1TO29uoT9mPvOmifvGG3TWXWrFDM2eL6puUn5rSvTxZ7Vsr2tO8mBbihdYnfE64T9nUye05xphf5XKdcZI0+pClvAQ9g272AUqcWMbpY176Hyx8rWaT06DzJ+D30RkLAbmRl0BAuWGtQtM1+yfqFcesW6tbLVa1QnbDaxJS0qQfFumXH91i2PKmOuCw6w5m8mK5WrAiwxnyxY3lrk6fRKUpBLMt7OiqAj85mu21r7Zat97q2aQPb7HVtq9sSi3Hh1AnbXJi3zNqKTZnZNfv3Wb3ft521upXoCBmvWldh7zYI7GvoDxs7/jCALbqaj71UiIq1IOKUANZG5/BwL+Y9BHR6N1efeVrMaxyqK7qfEcBEfMI7EdMiCtcF65DUDXID250FF+7Rf72ft6tHo3jM6DFVe04K3GLsM66IT4kB2cMHfWvjMaT5FjrzqdszyiCp82mU4Ma+E2BaMJgDhBwtIqrohtxCykPj3C4s9EVcP/r8In8NvxTGr5TWk08cXal8rrXb9r0fPG59pE7LFTu/sGzVyphNTc3omS8uztvklOsrE6uwP0auFPJNxHucv0thOhtaDFoMSyGJJLJf7K/EvMKXslmRFOJnwEr+j+Ow/hADsg+HqWGwZXkvPrl3EaNzTsQEb8J58MEjDpDxZEkkCPIBjHtZ01qbDRurVNS9uzx/3hbPnbMd09OKuVaXl5WDjk/Upd3MNXEPAFPFii6XReCpwkbP5e3U6bNSf6hPTKpoAWg9PjVNVUIgN9fKugb+N4o3ASArt0xmgxHrx5zjb6FrzWu4ZghcnEuoJbDH8TOxTJDt+H+eFQUCgGv+l+c1NzureIcOSMB4cjJii7179trxY8eG5pBIjgEaH7noEnvmqWekoz1q4ij8o+P+GaP4Ih08xHy+hxGztO26a68WWYkYt1wpakyNj9XcTNtMezDPdhymerNlqytupih8rNXS/s0YCBIhcyfmE9fIuUQRwzvLYq3LaP3kI+bchXIizrB3iTlew5gLsNrNoBmPDrCPyofwPNUhmvChUWww1j/txTCw2fwAsMX4JCEAfEvGSZwswZkM4gCvMVVR24VLbMDAkO5VCjjcwDGZWA1bq12TCQAW1mIwuAkE+URPLh5SBBGxCcgcLH0CeY0u9CFqHmANkhjuhK0sR1+VALlUkTZItSenr5wzDFatOaq4OoDNNVAhgpJflauqg5O6XoAvbcQOkChZoZUDrW0JrTsQy/2LlgsAI2eweNsnIEM4mS4vY0yH7ij3yFnqGjwcG4kPKrQpQSR44f0EbMtYJy9WJO9N1bKQBUB1ABuApVCpSz5kpdGyR594Wm2UVLUk4o65CIOqUBCz8M6777LLr7g8GRMMFHzRIsmipMBDxQhn2jB8mZSctxIcmDmw8VLVMAI2vsbCEe0J0VrKs3F5ku2KaSwukQzFphMAekyc4SbEWMNFfnPDipm+TE+OHNynlhXpVALIdGmVpFrqLC0ZLAIW9tBswyDMxBrcXFm29cUFmTjSvtRpb1oBgyQ2Tsw+mQeS3aNFp2yFfEkAKO1mjOtgLDvgGAzsvm011rWIhCqwJmTStGLxKQFSCgB1Fm90PUSizqIEiB1GAIw7b5V20Hj0njmIncgqArDTjymJ4n5ER4LmV7TQpQ4C5r+OkIxTxMzOF2wZALtQtUa2ageveYftvuwaO7m8ZTkMTgY9baScR7SYBCOQhS8SsGhD4WeXx0FSyME3vh9tT+G5M26iTYTkl02C1kvmpphc6+tiYNdLZXv8Lx+zr/+n/ywJDRJxvgIyu1nQhi2eO2utxrpN1ipWLeStTcWviQZj0VYaHVXGx8bHBWAjD/GRj3/M+rmM1SYmEkCSVUsoG+rq2qoD2PUxbQSqLGKSoHnnTHcxa7lOdPk7HSUfgI+cP22Waysr9puf+5wtLiyrIMLaBLAOl2W6XrYdsONw0gY44yEGQ0MMhIGCVYoGrMsyCU3rbARP/Kx5mccoZFzrWI3KZsbEcjt16qQKIHVYfcgk1esymLvtrvfY68dP2G997nP2+gvP2pWHD9hdN15r+V7LNjfWZWb12pl5AdhX3XK73fnhj9lid2BdMVcJiEMHMn1lznR7KpYtLixpg2TtazXdrIRjUsBB7gc2AQUIZDTY9GEjT4yPiUGPUS/sa/wOCHJhLDbW1m1jZdFOvPysuiUwDRmr1dWeJvmn1BqGfMhLrxy1Rx9/QsaMh49cbiWSDwDazU3bXF1JRhc9sY/pSsGZmfZKGSbRJpUvSGtN2mvIWqhFL6txX8NkM23o28mv7w3D+Zgi423Q1VuT/f98n/rVX/1V+83f+i178eWX3M+BohCM+UpFibiC2G7Xjr9xzP7mT/yEvf/977e/+/f+nu3ev19rG0EX6wRVdkDuQ4cO2r/57Gftb37mM0P99RotrwKIvY3tox/7qDocYPLKuDEHY6wo6Rm9HwYi+bx96kfvs/e+991Wq1Y05xhP6liCbTXahQVQl8uKPQOAnYUBnQpjHiA4gTfMw7gtsBTRvXYzEGc+86roCIMhrQQiJdUEZWJOE8Al4Hk0uYt7PhrkjCaUo+warcXSzvT9jXb+ALCjHRQwUGB1djCUiRJbKPlk8ARZB1x/s2AraxsKtE+cOmNf/Mof2WsnTsvE8cOfuM9+7u//vNUmp219q2kZCkyFktYXwJHf+Z3fEfPik5/8pEBogPX3vfd99u1vf1vBJcEvMl+/+7u/q6Dz05/+tH3/+98Xk5cPkhKeKXMH8IjixGc/+1kV/u666y778pe/LEmlW265Ra/ndd426N1cX/rSH2pMMW+0Fqcxrc6hEYkDjdjE9nPW3jZ/60IQ7cLE8MKEmCdNEV0SXSNZ7jA8TjJtUbxz7VtvOdbcyWbkASEWd2LpU5x1Dd0Eskd7scZMKpzK1M0TZsYzY40k2UFXjHcxLPMkGsPYAoF+o2HnT5+xpfkFFXCIL4jxtFcl1o2SuWQY7a3+GVvHhJu4sFCwRrNpH//kJ+wD93zIyhixttq2c/ceG6tW7V/9839mD/751+2iPTvtuisutbcducjGxqs2Pjkm9jVGgQMZcbmOa17SI3jUJCk0NNozdLl419baGhrYm3bi9IJ999EnrDK5wzoY5sJshE01Nmb1yXGrT4wLqGbPjCSDvZf5DzGBvc7l/9hrOpojksJDbqTft5WlRcXIrFNRvCZJgX3EeCbBi6SHsbhz5079fzDBuAcY1OIBcf7cGcU27AU8wdrYhPqEUHUAACAASURBVBjnSCVVWM9zGSv0WlbJDmx1/qxtnDthU9a0fJeuHlrLIcO4BCGYMTtytlhWAR4Trakde6wyOa2uOXTq+5mcNdvEUg7KunwbY8OlJNhrlzCZmp2zjmWsSaLOvr+5aZPTszY1MWYVZA8QIcjl7Atf/H1JiKCJyVhapYOFPT/lNw5+ht60j3IYSDFPYv7EPBmNd7dBUNcfV5IuxpWv56PF04iXI7EcBWa29x2XaEhQ5ZumZhCGdH4U2xKBiLkVALfW36RvvoSGKea+iZjA3hUAdkiIrK+sDjWwgdMAsLVWI9EXPjvRaSoSVeKQpjyOOT1c5wViR2dh6oq5QIYlnBgjX/R1K0khpqTYSSGeHyrsjQ7GxC5jPpODiQSVZGDiPgNUKz5AJ/4CABtmrgBsGTmOmD9q3tK9ud2xVS2VBWFWS3lJiDRXl+2P/uALArDL2YE0+pFHEyFHxAAKCx7f4Unz4FOv2re//6gK+DzNZrdvM9Wctc48Z9fN9e0XP3aD7atsWTmHVuy6DQoV6VnXbEuG4d1sSWsKe66Ph22WtBeD1NrpOYxyTs/v9Un7eAOGdpLjVJdz5DHJ6JEEaygol3CClKRQuGhKQoZitzOFB/2cdfpFaw3KtmV1m9x3uQ3qO6xXmbFmtiLQmjkM47pfqotR3sq6ljGsV9jccqugSwUPKHSHkW4YsFdkVLRa32rJ64bi7eriim2h5d7atOXmpi23m7bW3rJGe8u67S2brBStcea0lRsNu/7APvvA9dfZbDZjh6enbaxWseX2hoPBIzjFKJgdsjqjcznGm2KGnDOgY5y+eY3w3CjG/ZD4E13ojOPUOUJXF6zqXLk4NLVDK7xcxMTVOe+QD1kTe5DwktTNX5+BfeGunn6ODf1N6PWbq9QQErJgGXxV9zJFJ1Vm/TNJvA3vVyoySTIkyf3Ua/Xh+qr8a4RMEutf4CUhTRCYBBKakBcjN49nOJqLXrgWj15trBf8zgHsVCDjeVL8IsavVOxb3/u+bfUHVpuatq0W2BCmqY6NAF4T97JnBnuavZRzDSA5gLzwMwggOW4tEiIxfjj3AL5DyipybhXz6SSWcfe26S7f8zuOEfv4KGAYkiSRp3PevM/UpGt0Q5Dj2KGBTSGauAliGfDGyuKC5CqLmaw999RTincOHtgv6SmKZJImxJdH3j3bxUXyW4qBE5NTwg/xjFlcXrU8UpRmNrtzl/CJ02fO6rrwiuFcAZC5dwDO5EWjmGEU1rlmriGY1Pwsk3T8lBKWBZjNfSGG4Xvi8JA/4z4BbAdOwfsBltdrNcXWHIf/AbsQCJ0UGzg3/saxuMc7Z3fY/Ll5gdLcSxjYnLPucTYnolfMe/A3jGoD1AbApsi2f98e+/jHPyYsYGp6ws6dO2OzM4DtW+owBZ8QwF4qaz/f2mxKAsm5m107d9avj3vDWItuXWE0iTU96uW0PSfcGNeLly61EgB2xDRBUg1AOo4ZuXC9XnPca6RDYrT4Fx350Uk2xIXDN+Cum24bOFjt4CxVrwChw4V0lIEdADY7mRJZGogEYAcw7HpFHM/bX7TjeksfTLC262dLo44FCW2gaOkaYfFElVzBQ5SItT+OVDZ5BNDRYTPBaIHKDtNmW8jMg+dUDHSjF09WPEEbiGGbQUPwAgCbVlFAfen7wTBL1+SvA+SmQlBMTFYPInk9HwwYHhQLTWi8MBBDa4evFA0IAJcWlrQAy0iPoBt9XEAY2NWtloAzbiHAiSQMCLSHukw4sbrRWYFAOjuQWYYCDgAsTOssb/MrG3b02Al3cpVpk1duSGLWOj2rTU5KG/Pqa65WICrTwsQa8IHoQUwwBxRIJRYDrac8y5CFiMUyAOpYHEPjOCpbUbHxMbJtABhVGI7P/4wG7qPghI83bnZbAHYpM5BT/ZFD+9WuIqdbGDgiCqC15ts4DCXabKVp2msL/KoWcnbq9dfszPE3rGh9azbWbH1tWe27MzvnLI+RB87OMnhAI76UpHGyGr8OWw7Evu53W2opRTcVIJivjJ8otgS7z4MS5lpiDaUAXZtwGq8+WRPbHbAmjVu1REsn0KVwfvhju0LGnNAzFPieTGiizR79U2nJuRKcF6NcL1T4QL5oW72+bfSy1izUrLzzgO04co1lxnfYYrOvtrxiMefGpyk5C0ZlLDgRNLARhDECCSznD0hJ0QYGGK2VCgQSwM2CIQkaEn9ap+TG6waq6EhrPPF8G5v2Z3/6NXvt9TfkTgwoVKmN28bmpuQpAI4BKdDJrJWKAorR4uIZqVUKILPVTl0HWbV433TLOwUsDWCSlkrSwuQcqXTDwA5N0OWlFZuWxphrOQ2D1GQSS9IBgK3WdcycZBrXtO88cL899OB3kgwIOVzfCta38VLRdo6P2Wy9ZrXkQM+YksSMtO36YmziOA6ADWMZAM41mD0FSMTFkUJFXww3zB7QFoV1vElb/OmTdn5hXgauZYCCWt0uvuwKu+kd77SHv/eQfenzv2VH9uy0e951i2XaW7axtiLpjZdOnrVj8yv29jveY7d+4EO2AFONNrJkMORGRi6rA7BKsMk6+dX/+Cf2+ONPuOTAYCAzOla8dmNNkh+Ly6yDfXv7DTfYiVMn7Y03XhewQcLXQSur1RaQLcAR0I1ADbZ6rWD1cl4tawDYGHtyn1ljaX3nfL7/6GPSMOX6Dh+5TGvjemPLzpw9a/Pnzkm+QsZbidWgey1TRWey6JrUKZxX26hYvcmsDeZVFFlHg90AChjD2wmLh5wRZPPMYMyjV/4r/+RX7Mtf+Yo99/zzNjk95YFmMleBqc7/oGF2/tw5+9A999gHP/BB+6V/8MuSO6FLANAasGRqckJgMHISP/1TP2X/8l/8C+1LXKMb87W0VjGOf+pv/ZTG+Rd//w90r3g/gCzuBXuQr7cD+9hHP2K33/4uAdiMR47nzvCu16+9kbVDBp0OYCMtxriO9cn38CQfoj3Fy4m064fWWlAVuXbkH7QXpYKyduvQLU3r3+i+cWHiF0lfxA+jRYYIaIkBtlJbJmAQ81pt4ynGIF4QwCQA29lC/W7b6Pzg+wA+l5eWFdMQaCMHhuGM5fL2zIsv259/49v22FPP2rve/R77n3/1f7cMzt0wPmnn7Q2sgJlmqy2GNeeIxAdA9NrqqloIGccU7wh8V5aXVQyiNRKJEH7POcP2IGi+/vrrxbghyI7/4fUkMgSSPFfWYwJvwGu0ti+++GK9x/33329HjhxJjvDebhv3IfYbAWwXmGXyjC8Eri8E4i7cn4bPIkkgRAdB5LyjALYzjNMRRrxNxKomMirQZRLSA2Ew2RfIzLl6rOKM+giUAwhX4jzU103MQgFzzr6GuEALcxu2OmM7k7WFs2ft1ZdeVgG1Xq0pAfDiLMuEd6AQL1MQUkcDhSj8F/qs2R37+V/6Jbvq2msV07300ku2c8dOm5kYt3/+j/+xPAeuvuSwYpiDe3dZrVa2TCEj/evKeN3102FwSkaEYm5B+rFqW8VLg0Z7OiIoyDeatrbRtFdfP2UPPfy4VSZm1Y1ntKWyr1XLKlwWqxX5PIzVx4fsKvZwxoQ0nlPxjPlBDIMRrNg7MMzU/Tcw5CAYn3wyl9nfSQZJivjKsWLskeRJZz/t62P1uvbOzY1Ve/SRh+VfMb+wYFdcdbXt3L1XJIGtrZYATzrt9u+csZl61RorC3b2ledserBppX7ThYkSgx6wnfsuw8ts3tabHetmC9bLlWy12baNZkdAl1neFs4tWKZPB50b/Q3jL9Z8y9jU7Jzue4/9tVS2/RdfYs1uz2oTk1Yfq0qyD/3eaq1qX/+z/2SXXHJEOvbONEpgeiqijO4PAWrLSH4EUA1m8Gixc7QYF7/X75Kox/Z+4mzf0TXPfXUcYBuN3/mZfQ4D9gQBqzg0KnPH+cZz5/cC+VOyyZhnL0amaHkJlp8XXYN8wP5DEZWxGQzsMHGksLmxtp4A7HQdUYBKcmvR5cE+sM3ECGZrorQDQHl0OwT5Yo2KBNrj7e19N56Bd2qQdzmAqMJqrGUCaB20VueOgNttpqOKfMQGxF1IeSSNa+lcw7rmq0znPC4KjwxiGVru+VlG6RSS0LUHOCrmrACBaW1FADYmjgFglwq0aifyEMVFjgN7tlCxJ18/J+k3+VAhD9nLWCXft1pn0WbaJ+1vv/9yu3y6Z2M5pNi6is1qSE22V5Sjb5mzltNdVE7CuIiuJxGoUjdY5COSzNNazFgDIN0GqQOs9ufgRLgfej4pIfH1qquuYa0uA/aconWsas3shDWyU3bw7e82mzlkNr7b1jGipVxUrFiuVLJOrmRrvaI1YWxrrmNsiRZ01jaRcqJjOZu3xY2GnZpfsLNLS7a4tqECMp0x/U7Psm3fJzoZs3aOz4H1MHbUft+zztqqZTHa67TthgP77M7LL7XaVsMOYbyXxzyv9Kbq63aByuM8xs+F4PVwv5RcaGnYgR7gzOh8jw6+GM/xv5rn5kbZ5BhN4hJySLSEKZ6kfCCnZ8tcdwCb61TOimuuxhEdIH8dCZELd/dRJ1X/2wg3PTby9PuB4kYIAfLaSHEWxWHIR8RnFPKHpqppTqorPdHRJCkUXRNgAvxv6qTj/5186etFdMhzT/2+UhCnNPnDbPntQt9b88d5puogS534PAtAbMmdsbZSKEZSb3zCvvf447aIaW25pjlaKtes3XIC4EYDskhBwHHodYfeNecY4PGFwLzIa0hwAZSOjSneY2wECC6Gdmub3MT1cyzy5hhLUQgd1S/mb4FTheY2/0c+H2M5AM652TkHy7t9W1tfFSkS00A6NZE6FNmo3RJ4DQN7fWXF5qZnbBWC0tqaXXLxYcXXxBDeodUUg9nJKT3bu3evLa2s2Pn5BbGsJSOyuWU1OmLLFWljU4im+4Jr5xw5d8lT9npDsNkLlS7dy7FDy5pYBHA6GO7cQ/5GfMM1BpDNcwhJ3zC8jPgFsBkwmr9zDch1HDp0SMd45ZVX9Dfyt/W1dZucmJB0qCRR9+xRvITO2ZlTZzRHeE/i92EhhY55kcB8XwULIScIaeLA8SYnxuxjH/uI8rJqrWwbG2s2LvC9mSQXUYFoKxcTUaiLhOeY5hbb6+lTJ4cGnpw318Sz533Zw1xu1nGk0Q/WmHbTDUAVD6Z5NZoPRAGO+8Wx414H0M3YJ3YYzTc0t1IXC88tigTx+wD0NUfvvvldIqcCWocGthv5+LKhgCq1TRGQSy+KBA0Al40b9oH+3w2PpIOd9Ed5czcdpK2ya80WALPLj3gpN+eaTKF9NgJgR/UpFhKX0tgOVGJhFHhL4plzRhyf22EYVR1cej1j5gHKXFJaRqnbXa0pvmHLubyH6UpGWoee+G/JxGFirK4KEX93YzgAXTSuvWWU89SDlMGVs3pc98UXS+lei4WNvrU/cAbT8uKS4rPhvaJFBHZ0Lm8biO7znsiQIIKPtELLr0/3JQsLA50bAOyBFSUhQlo3ECuAZHl1q23nl1ZtfmlNoBeMGgIS2jzGcFHP5m3nvn12xx13CPSgdZ+BH4tcTHqvxG+zGGIwce5UhXQ9SZid71nYQi/orZmHLh8RrJ0AwPmfGOTexuytBKE3NLqR88yA22HXIrcwVa/YpYcOCpxU+iHgydmhfu5e6TVaTjENwaxka8PGinl76dln7PVXXrJ6EWbomi0unrfJ6Qm75IrLrFApC2gQG1MsCooirncp2QnOERaXdPqQtIAt2hLYEZI8PCONaboX1HqDfldWGoPSARzSpWOP97HuUiNu2ugajx4U8RHFmCgmRPLjC6C/1lnubOrO4IhkiQCe5DdbrGj8ArYzlwnapAPPMQol28TtO1+1dnncDl/7DivvOmRr/bwVJuas0epYr7PlmuKpDYtnFhXeaB2JzTTMAxgbLJDzi/MqXlWQfRAo6GAnOs4ky5LdoF0qkxFLVvI93Y4kEvjdWLlkrzzxpH3rv/wXW1xasanZHZZDH482Qa4mGciSLAA6IT0BSF+vlhUwreGSXC458zKbserYmN393veqtZoWb1oLYQiem5+32viY7dq9WxurF5CytrayJsAHlqZc2NM94B6zIJN0AJKwhgCsMgrZuP/v3/gNW1tZ3U6YSWDyOZup12zHWN2mKmUrY0wlYzGXK1CRTy2AfWuiCZoY2Fyb5wrOTlSpJFWXtd7lsgI10TDsdts2Mz1le3bvskZj3Y6+8YY9+/IrYqjkq3W1Sl997bW2sbJsTz/yXbvpbZfZ+265yTKtTbHGAbCfP3ba3lhYtVved4/d9iP32CmAhaQPqcCNe6DgzgFsvtbr4/aF3/uifec7D+n8YGDzXCk0ZTpbVisXFXjt3bfPfvwnPiNg7Vvf+qbrb7F5tphHPNGs6zsjS1Iq28x41fbM1m2yXrKpiUkFTjx0N8woqAsFcPjRHzwuEOL6G98hQAJN0zdOnLTX3zgmoJDxxnkxLpGJYa0J8JhNWhso0kAxf1IBUSwJ1mIZ9npCemECM8qsGS2+OtCQt2Kpojn6C7/4i/bgQ9+x+x94wHVTk6ZotFtxzQRcnO89H/igvfc977H/8Rd+wXbt26dzgE3O2sK6zr39+Ec/Zp/4xL32Cz//9yV3QGBVol2+3db+Q9LzC7/4C/bkc8/a177+dXUgECgCWrGueaHRWSCf/MS99u5336UWf9Y2STAJFHR5HOS1mFcAEzCveZ58FYAtE67UYjsCYLucOwbHDa1xalFLmQ57pnTkAcZlBJ0Mt1KHSgBN/F6B1QUmjtt7kwe10VLI/OR6ohtEe0KYilI4Y19Oev7MYZ4RHRwydFSxkLHFmueyExTwT586LSPY9Y0N6QbDTD1z7rwCa9qVXzz6uv3hH/+JHThyqf2z//Vf2XqrK1Yo7dPolxcrFTt1+rTGfwTJU+rwgJW6pRiCoJa5zbljhhoFZNZV9M+JF3g9ZnmA0JjAsC4BbANgE5DyM9cEmB1gFmsw3/O/BNZ8T9IQwWowbZQspc/RQoEEXvRMfM/6rwGyI5n3DTl1Ro3kz6F7q/hMzScu1cI6pzhPcgZJ7g1QzdiDuwJTRwF3dcWkVtjwmBiee0gLsPcgq4M8EVrYCbhhbHeQ7eq0tY+ju1/MuKb7xuqaHXvtNZkBU1DQvjWUwHKTQ2JdwEtXksVaImu5UtEmpqfs//i3/9amZmcl+/KVL3/JFs+ftz1zs/bogw/YbK1qt779Wrv4wB6xqdGcHZ+ZsPrEmNWmJiRbgWm2zMwk6ZCRiZqIG03ai+mOcAAT0Hej0bLjp+btL+7/rgzKYCNmAZ8Bp2EPj/knXSokNPxfdNGxFkYiWKvWBFwHEMj8IXFmH37xhedt59wOjRsYT6F3GEkNhRV+H8Amx2U8Mi61Ng4G2p8okDK3YOSscOz1dcmlrKw27MmnnrHnn3vOmo0N+/D73mO33vR2mx6r2plXnrXc8kmrZdqSOpBmfSr4twF0egPJPwFz9gGvtzp2en5ZjGxkBGixz1AAaHW8G2d9Q8WjxnpDngA8R6R+GnSJ9Ac2tXOXvf/DH7U9Bw9adZzurLbVJiq2iXFVvW4PPfRdEUSQ7PHWbWfFsp4GMBx7BCxvrp+4IfKamEOjc+TCxHE0B9IxR5K90Xk6utfEvAwQJN6HvIIc5q0A8G0Ax4GPiL+DnRjP88SJkxYM7AA5GEOXXXaZJERYxzFxDAa2yFEJwNZe6dReT1iT0XkUMkNKyk0dfX3Z/vQ9AQDMtZW3gazR+zkkcKT4Wvc2dXLIpK9Q8vhplByV9K8BsIdPTjIGdOWWfJ9gXyLPrVRTl5YTtiQZQjyApEjIhySta/4u9rWAQ/++QlFKZqgmABsG9h//4ReHADbwOtJV7INiuiVyAFfdzhbt7GbPfvuLf+iF5WrNmgM0ldu2EynnpZftf/jglXbNjoGN26rVi3RLbtlEtWDdtXOaLwDYWKT6s3Btjyhc8z33L2IacuzoHnesTu4Xrscv9n3qDE4vErCotf3Nuu7D41nHctYwBEMyWigxVyxZJzNhrcKcbRR22K5r77bc7svNZg/baq5qy52BNWWIlzHKyM1MyTZaPdvY2pTk20qjYeeWluzE2XN2fmXFmv2ebXV71kRelEcP8C9iU88Gnb5V+w4EE+/3sgDZfetLMjrrJKhOy3ZUq7a3Wrbr9u22mw7stdzKgu0fr1olaXtHh9BocSmAntF5NAr+eAHKCURMgrgnb9ofefapZX80ttTYoUjC/6mTaGCdQVdFUkBsAinWHool8LWk9c0zQk6P/JGYDJmRXCHpmP+3AdgXQrs6ypuY15F5v+nKh9gSuRFdpgDYGmfyUgGjoaCYZNykcc38/n/4ehMw28+qzHfteaiqvWuuOvN8kpOTAZKQhAwkAQQlBK6oCCqoTbfdqLe9t9UG9doydNs2eLVbbGy70YRBRsUBEFEwDEkgQMg8nZOTM48176ra83D9vd+3du1z5HY9z3nqVNXe//0fvmGtd73rfRmb0SQ1ksZ8HfPYmzHI3gKQePr0aRX1+efMZfYmZB0o3rNfTU6MWSGPzOvFBpD97o5oJh7Wz42r7T9TSZS2LIWEjsRgIoitQkraOkg4ZrL22LPP2dnlZVtvti2TL1p5dFx+U0wOjKCXlha170oqsAAhMEh4OBuWzxfZKkqHELexT4EHsY9KcjAC9YwfPwbXPnhvAGh5H6/hGM4iZm1H7zpoEtf0HgdouccO5PI7L0BzT0sjJZubm1exAbNnmNR0ZiwvLsqTiOe7bdOsPEQwwg7+IVXlcuQMjVpVmGOlsqzczY/N/QfYJM7g/kquzBIipU1Oz9oqEij4eAyPWC+VseLwiM6Xc2cOcj1cA+/neskjuWZ+793hXLtfM0CyGy5CDvEv9nD2Ps6L9zG2vEDMazgeBVy6yng/95vcy+8fY40Y/PixYyLTgbk8/vjjGutOFjn0zHNWXavaxPi4zl0g+DrxR015bJnOcNdDx9A3R/d/uDaIc2TcQ8W8/eAPvtomxumW62lPhXhLbCFSLftKrR48LVQoMnmerFYqYs0fef6wroVrJU9wE8dB9rUTEgdjFJFsq/V+bOAAtscTHm978cBjZceHQjzPcwlee4NeaN65z+8d7Hayq/+seYgGNlVEBhKBu0xZ5IxNWx0OzaGqBQgGwAS7iMHEAKISwNCSCoJuTmB3cSNgFgTQMEgFsIDCagP8DiL8aDqb2IQukXFRohQTJqegD4JDFyVK3Z4GGMASgC+bJhutGKokHTJJCPqZkvmIgYOEQAA004CcIRjS64C+SE6l4R0Y3nmqBADSuazuDdcJGwH2XEhUNjSs+LzQCtFTUsTNDqxi2HYBxCYxd1F+2CsENDwMd34HtFZ7bWz3Rl+zWq9JZxNWNlsfDLkChhOW1mJPqKWiKkUEBVA5S+eHZGjx0MOPqvJMOwYRCIm3Noh0yia3bberr7vOdu/aFUTju20BKCQt83NzurecO1rYLJRqZ4ntAjwTgsC1tXWdP4PfF10Gv7eJ+mLsC6En0A7su+YxA5RFlo2G++aApzNHeJ+DtXq+SLNkkjJCXFtasisv22sjGE+qBZGJkRcDG2kAzqGQx3isZ91WXUAzrait5UVrVpbtie89LHmJpbnzNlTIaVFNpBO2c98e6U+mVWkP9tgEB2j/cL7VelUTkHtKtRHwm0SLcyDwBDSVNIdM/cL98vacIOEhlFVjVeCyuhOiaScuvHK6hxW2oe/ZD45gKQrAjIH9Bvbdb6vyLogA3ISNUdwjguhszqrNjuYykhqYTw4Xclav17RZJHNDliiWbc0yNrrzMtu0/yprF8etRstepiDwnnvZQ1c6Blo8M6/y8llUIPkbrEAWKDZprlWVYpJONuZCXsAhLbfDVFcxO1yvatEdLY0IrA7FgK6KE7TNqGJfXbWnvnGfjeZyNrewaCdPnwua5Ankd8jzaeXEHotiT9DkV9WSxBT5oEzKsoWcLSwvCpy+7Y47bPO2bXZhYd6qrYaVx2n5atg61cheV+AeyThfAKMryysar8x3ij60APEsYJ0xhtWG3jOrS+u5Y6MjJfvsZz5j333oISUksPxYS2AgT4yMSDpkNJ+1HBt4DwOZpII7tUcDYpMMs6AbLOy21lKeo+LomCt4/OhSSazDKqblqIDS6h3+lcvDMpT7iy/8nR0+cdqK5TGbW1xSgQuJlVImYW+869V25c4tMhRaWVq0tUbbDp9dsMNn5+01P/4WO3D9jbbQqFkToEnJtJx7ZJ7F+i7JqWbbtm7dZv/pP/62Pf/8EbGEYR/wfJEPSbWZi23dr9179thv//Zv20Pffsg+/4XP26Pfe0T3Gq1NdMJVgc7mbNvWrUr+jhx62rZOl2x2ckwtU3J0l5QNXRJZMaTOnb9gS5VVS6SyNrt1m80vr9j80rI0n2nvb6GDKi+5UIBjzfLqr9btdGipYl1kLQTsYowTgBx6/rCNTowH46bIeHBAkPXJ2/L4G8fVcSK7kWAI4Hx4pKxOhF/7tV+zT3360zomrBEFZPW65ovMcylEYQqzuGRvfctb7BWveIX93L/+N7bv4BXaG44dPabgHKCa9ebHf+yNdvvLbrNf/PlfUMAD8x4WAPuPM1s+/NGP2kc+8Wf2xS/9fb/Th7ZaNL4Z5wATrG0wsF//+tcp0B8ZokiA1q6pkCuvCLFlYLP2JMfEeOZ76HgJbZWKBTQ2ArtdcQBdGFXaGjm0mymGNmPmagC0A5OLv7t0iOtga+CryBPWtT6zekCSyMHewdhiI53qid2vTqzIbONvAXAKLORgIkiSSCEpanvGNmsFhvWG7pcHXKzvzVZHGruVtZpV2x07dX7ehsYn7NaX/4D1xMA2gWJ5NOkkP9SxQ4cO6flxr4hRVBiLbBkxIIjF3DwssqO5ZsASv27O3TubOJ9B4xQP6LX+w2wioYhj3ZMU/sbveS2vUVeCOs0y/eDSWTzszzCQJbeW+nhkfgAAIABJREFUDWapfAlMjccebJ/meMwbvryAyXrK2Ge8495OeyPnALuZRII5TmcBz+bYC0cVjyiuyOXEYMEAEwlPQHwZUCYSSiY09+q10MGTDaQDT0q9gMF5MC9gQK6p3XMo6MRn0gJm8a4IhlKwJNOWkKEX+u4ZO3X8uB1+7pCYx7BrnMHkGtiQDGBXsV7LcI14qjRir3396+0NP/ZjdvLMGTtx6qT93L98mx3Yu8eGAcZ6Xbty3x578YHLbHQoZ9k0ZOmM9VIybLHpLZskZUELMnFzsTgsILvRCGtDItFRN5Qc6CW/hfdHxo6eOG//cN/9QQc2kbLM8LCtYx5dGrGxqSnLRzklxoIn5qHgE2IS7jVdGwDW6Daifcyz2bZ1m5JOdCzp7vAk2+Mz1nPGsJMQfD10Vo8XlXgG8pRpB7M4um5oCYa1/tSzh0S8ePiRRxULzExN2k+/+U02OzEm34PjTz1sI80Fy3drirfIXegAYW8NoGYA2bhnvVTOas2eza9UrZdC17uobolWoyZpCxjByFSRZFIsRIKlslaVOStzeH5l1cpT0/b2/+v/tkxxyNKA/mNlayU6Vo8+MYcOHbbz5y/Yq179aiW7PAOAsJD/BAKI3+OgDNaVwbeDVr7veEHE1ymP7/4ZQCZf+othpItB3lCEGzzuYPzMez0p9N8Pgr+DsNMgsLbxmpBcihSEnEkk8vBanv2LX/wiFaABsJHewcdC3akxF9NcRIP2EpmQvvGqJKJCzC/fhUtkQNxsXEXIiMH5tfo5DgJCg8W38PfYnemCJQPyA305NOFmQdIxjNkAPiOxKPNG5MSi5CO/02vEzg7djmJrA35HyaHgjRL+RkZQyOYFlNJJWkynBGB/6mMfFoHBmjUbI17WvhOfVSQFAB7QUbHcSdn/vOfDMvyutbrWSBUVr86U85ZefsHuPliyH7xm2rYNN61dOWfFQtrS1rBEY0VzpdlRD/Xgow5QnQLJAGZfDEN6KUYvErM3oNQhAL14NLo4QygQXPpFea9QSFi9umrJLqDrsDU7OVusZaxR2GKdicts202vtcbEHquWNttComBLnZ6M8eaWF+384rI9feSYzS0sq5twtbquHJVYOUucOzwUOm8lARm8MpCG055JsbLVsercspXyFPCGrBDjY2L6yalpGy+P2djIiPKLTUNFK/Vall6ZswuHnrTdEyXLkC+NDPfzL59DXiDn3vleOjgHfVwEE9Dgn+GdeqzDzoDleM5+dSxDRLfYcYR0AwA2+2QvFfwkAOJVXIlFXgrydQgjxWF1jtQAeas1m5idkSkehpihsWpD3shzUX4XihkbxSM9dZfMizGd8JhIEmTceLwX6iGuoR4JXBByAKohDOABUq/KB0f3TB17IfbzghXrJvk2ayn5N0xc4ivWjpGRkvZs9ic8QPALoavJjQd9r/fnEAqGodDN/jQyXLSXXP9iu/bFV9uevXuUG7JfhftvilfI5ciHuUbMhb3DbevWLdaQD1XwjEgANOBJEXNNpIU6sFeTSTs5N2fPnzxlhfKorTfaksVCAoz3jZSGbWFhXvfJmb/sHTxnSXVFYJb7o7UkMlIVx0XcANk/fnaTR/IUJwFqnUkmdU+I54gxOS6vdW1jcnOO7YVm9nliGnJ35LC4D+oKrFR0DN5PDABGxP8xvA7yvhQQlhV7FcCnslnJQ0L2AAdp1+pa+5EXIb4Cj4EcKi8dcobohQQwS7wmcqPMGUeUS0peVxhWUt5rmKBv2rZDcmNOnCNfch1riBycnxNDvPMbEgfP08FsihmKB2NXGPfamdXMR14HUE2MSdzJGHCdaMYH99JZynjXcJ/Y/7h3wd+nbstLy8q9nF3PZ3HMLMRCS4qYxNjl73ym5F4A+qOXVVhtA25DHswYDtKywbQbicerr7rSstm0ra5W1IlHQSF0MUP8okgPKI7MXGRMK/YwW1ut6Pk6tqHYfni4L5HiALrjrpxLUFrIWQ8CwCX516VFOF+7vBuM40nju93Wukvs4HkL+7V3E7hcy2AezTl4QUqY0+3X39wjSXUAWwZnAwC2gEJNlCgDIsec4P7KphwCR8C3YJQj/de4kQuQE4M7ABq0zHryqokvkJaWi7BA9hk0sZ2P36nqHL/8Bvb3QhnQBwYRSRDJkF4TgU4HSpXwRg0aFnsxxwEUA63KBA1dAmC7ERiBA/qqANgBCAIQD0xaggg2H9dCCtrfkYkXWQGDi7hXIhiUPDAeIpNfG0bUXaO6z8YGq0isZB4YLUKi8QNaBeNBFi2qKOxcaqlP0obGIpBSQIU2EAzaSr1lTzxzyFYbTUtFXVwSD9pkSbCuuPY6e/Vr77KRYRJIFqeiEkiqgtxnBrMYgQkMNYOhibMVqPBqIksDLVSFB4Nx3/gYA14JHKzo838WVF9M3KFUQH/UgfLqmS/EF00OKqethuXTSWusr9nB/XutVMxJP0ssTDYRWqdimw8BG+1q3Taga9MynabV587bhRPH7MKp01bMZuyFQ89KG5g2DFLQG255qQBsDP2QEKH9QtebCElSMk1rJlXj0ArVqK3L3IdNmZG1vlaJrAtvFQ1sNsE6bEaM+zhWJKsTNVk3AoWo7xlNGTcCjdBiRbIW5k44ju553FT5HAXbMeiWrmNkIArQQQaoUArBeBsH6JZAdy0SzFVMGntZy09utrGd+60wtdUamSFrpmBJpEN1tIsGe9DK9U3U2fR8ZyEXk7Fa1XWr2ITOZbUqEy4Mqgi4YDxRaKClFQB7bXVNLGUBTN2O7di6RW1ItHyjPfnMU0+arS5aqbpoJe49Gnetji2trNnzR4/b3MKKFYdHrU7fXDIj1iNgubTyFAwltBmu1NZs07YttnffPoHX6Gy1CdmRQMpmba26rnnDmOcaNUal3w4jNxWcyqN2F3PUAxEFGs2G5dIZtU6Nl0ft+AtH7Qt//ddi8A3lCwK2ASqQNgHAniqN2BCf22mKfZ2LmuRB37Or88KAhTGDDja/0yYSnz8LatCRi6ZFYumzJiUVLABg02LEHEcbG0PDh558xr7ywEMyvoENChiE1ui+LTP2mttvsV3TY9JjrKxUxHR55tQFO3xu0V7zprfYvhdda0uY7yGDowFLMTC0JgfRIYpIBRsqDtt73/sf7fSp0zIx0uZbbwoQSnUbNlzMCRwRKPtzP2dPPPmkAtLPf+5zkVW8atu3brdzZ8/ajm3bjbZzxhUSQMtzp/Cy1x4wNTElwCWAJLRTDdv5C/P2+JNPq6CHjEi91bZhmAgRqMX0aGFxSfIjvI8gkvupTXxoKLThcQ81vtsCa2gRg7E6NTNtC8tL0pDl9bzXgydfN6lmu+6/b8j8LchL4WkQ2tv+8IP/3f7bH/yBPfvsszYxNSnwmrlCwPTUU0/pugBWmFN33H67/cSb3my/8o53WHliQmZozCdYJwRTgCK/+773qQPgN3/zN3Ud7O8A2IERHQKj//xf/ot99FOftH/4x3/UfCAgAHxbr1ZtJMq3sFe86U0/bj/6Iz8sABddyNWVZcmJEBzBUNVeKTlTmGQbGtihGExRIaa1MGsYv3SuULyBGVWHgejyILExNJo4iiznEjpi5ARWTgAfYEV3LUVyP8AQdpBoAyi6uL3cY4jwHdmn2FnENch0Ga+D2OES5cskR+G+AJENLtBNwFRgUol9oOQIBkTK2t1EkAqxlC1X6zY0Pmn7Dl5t6+2uNHjR4qTlmY2DdRvtO4JhgiXGGsEka4sHawJ15CK88UVBgHFy6bUOAl2MOX4eNOTx9ZfnTTsjf/fkSElz36ynpSQGMzoHOF2/j+MhZ0NnC3Eg41zF+yhZwDUwFn3MD3pfeHsixbI6a2Qup9fCLgeoJDkiBoG58sKRF+zUyZMqYilZwMk+AtM//IY32PPHj4rNTPEQRg1dZLt27bLtO7aFDg7MNVtNtaq6yY8DCMSBnDuyTpMTE5rfxL5LyLBgdst6AHmBwgvgNl12yaSdPnHCXjj8vBjypNqcTwCRQ7LvDGxG0ejYuJ1fmFeL+x/89/8uM0c6Xz71mU/bU48/JuPosWLB9u/Ybgd27xSIPYScAPhULm3dZNfyw0Urj09YWga3yB7AiC0IeGp3g04hAHYmExiSwZeFqDZtLxw/a1/9xrdtvd2zRtcsTYdFKmnlyXF1oyCFARNPyWI0X8ZISclRt6uYkPuKfjWalzxjxoQSOzrNYBB3wvhh/eM4TkgYBEV8bOj+xMIM70F+Z/vWLZJs67QaduHCeVtdXbM/+fCHbX5pxbbs2G2bt2yzl770ZtuyaZNt37zJ1pYWLE/cVV+xuWe/LQZ2MI0N6wG+KAI1FWelrd5oWzrLvp62xUpd94X5ydrd7QWPkUa1prUdqSqKUutrNUmL0a3T7PZsfnXdcqWyve3nf8GGx8YtUyxaoVSybjphnSihePz4CTv8/BH7oR/6IfkIBIAPog57dSiUelwnE3udYyBbeKzshbbBZHEQQBoEqHmbA+ODOdLgazxeHjyu///S9/TzrwFDuX7OdYnPg38G1xFi81AUc8CLJPRFL7pGa5gD2NxbB7BlRs6aGb1D+tcYpX7COYauJ5cAciZvH2CDuONdEwM5oueSvhd4gh1vfp8sIg3ipHdohjbkALiFHJef8TXod1ihX+0gdjRoTAN20epN3OYgdzScE4kgSlay1qiLRNKaLmPJ91AAdgAbCZFP/9lHBGAn2w0boVNN+vZBs9W72qTdnS3YcjthH7rnXpF4Gp2ENbIlkVJKQ3lLV47bK/fk7A03brfp1KIVuoDWdK02LN1DFomxiS/TxTKE/WJAX4n8UmA6jmPJh6JdHIwQBoFuH+vBe2jw/RugNvTgTpf9g1nKc8havZWzNSvZanaTLeW3WengnXYqMWbPrZodXly3c+hWN+u2vLpsC5UVkSroSikOFRTXqstxbS2Q6dSQEdZ0wDFwCeKaTbOzkioaK43a1OiEDecK6srkOVCoJHhNJihUZKzX7lkukbThpFmx27DEygU7+thDNjucsVIha6NjY9FfKRakIpjja9/g3PW577mspFVhgxMnRC37kK8F2VQHkJkLvCcQAwNhiS/GTqce9IgBsCUhEjsC+Tv6t7lsPspZpcU+n69UrJfOWBaJgRZ+LhA2NtYlH/8+vwfXiItij4hZ9GWM/CGzFvZVRC7WPL9oJETfKLow6TINRbsgHad4Jn4YMdn8/IKVSqPqblldQ96OZz0so+sjzx+xxx59VIbVAIsi3w0N9QlwrgfNPeTLyWPCYrIUk1iH27Z//z7lH/v371e8gJcC+xzAXrFIl826Ymz2QsBW4SN0CMb8K0k3cw8WdjRyhGQA/pDJ2Mn5eXvqyAuWKhTVtZzO0p2e75+PlAvi/st9cOCamIg90kF3L/pyLYo3I+mD/IMvZyDzOu3dFLJmZvTdmdUuJefyIG7ex/GcBOL7AMf0AjTxnhMSvYACIEqcSiEfbEhkqXRK94sVpV5dV4fZEMoDrJGS0kRWFe+vtI2WSzZ37mzocIxMXF8fnfBZBSPDI6fZElEEKVcKzzzN0tikTEnzxZAP8vz54jkRK3JPYUATX/LFtTrRyAkdXizgmvg7X/yOmI575+Apx3QpNFjSPBOAcN7DeOU750AOQLGA47mR5tkzZ4Rn8Dcn87FXPv/887Z7xy5JsJAnMdY4Lp/JMdzvzPdUqUhE/JL5ScGFnIw99bLL9tudd7ws7pmQM8K+SXzmGtwA6dy4IEuT1N/ALoj3uBaeMffFSSz8brCDyfdVH3/gVaXhUh+3HcytBuMNfs9xvYvL92N+D4DtElWsPYHsG7rCfDz62HQ8WcSdWBwWgC0dEmncYbpkWuxZTLjhWsjCzi8gGjwoKIAERmM+zZQN1QFumCf7QfvKlBA7gI1Zo/6xYGOYyIKi7xcnmSRqvoD2DXu8+u7tyGLNhWCDwFnBN1WLuPIxuXVDXMtxAMCmggGQnYxaV1JTVHK8wcAOrLIACKGvCoDNZgiAzb3iHBkEBLlupMKNV1sz2oAyPQwLiRsK+UMUlb4dBir6l168lF4aARNJFUkXVQp0w2llpUIZ5QHkgi3jzZzl0lkZw1Glx+yDZ4n8iDKgTN7OzC/ZoWMnrAolVQEYC3dG7r5UpV/zw/+H3fKyl2mgkpACbAAaaiFF8zSRiJM0IXOd/nlREZTRZbbfssKAZ/B7G6knxl6t8oXVN3Cun4XB9Z8cXOV1rpfDa30gDyZEWmR5Zh3a0LpKWq7Yv9fKQ4U+gK1RSRuVWo6COWHQW2sJsO3Vq7Z84rgdf+4ZJabD+Zw9/cTjNjJUtNW1FUukk/biG18iEyU019QSrJYtxgVmSR2zJMzBlti0alsm8aM4QPGBc3PtwVg5D88RMDSjQoVYtWgbw0jUMQJ4osAX06bouh6u16VGIqMxaroPbjwhYNrQ81OhSS1B0S0Ww6LYckTqlCuW9IzTiaBXBbsZwLaTythaOyHAevuBF1tpy24xrxsp9CCzSuoYlxnaVeR6HRIYB1x8IXYXaP7Gwsmizv/Vvk7gmssEGRURPmCs5NQJsLa6bufPnbPlhQXLpVK2e8d2W19ZlgEnoMLTTz5uncWzdvkQ7ZEkoUGaiK6EWr0pNvb5+SWrtXu2Wmsq0MXUxTDdxPyq0zNEP3YdPCgW67bt21Vco60ftj2655imkpRwDwGyWYDZ3Aq4Jddg62WjPEJgrHAJdD+IJcEaxwYBg3d1VQD233z2L+2bX/+GxsYI2turFRvOpWQuOTU2auNokpIQEHxTTJCZbGBcaM2UDnaQEtF3ZDVUtQ5FCxlIXmRWa1ZQe05wk6c6m83hCpy2oaGCZYdLVk3kZAL0xDPPqbV9ubJiw/mMHdi+xV512002M5QTmE6XRaXRsadOnrej86v2mjf/tO244kpbxBhIbL1gMKRiXpQRiRoBKrz9/u/9vp6p9gmMVVkXMS+pLNpYeVjg67ve9S7btWu3giaCkccefUwA1vOHn7fZmVltsrRUHT3ygsCu19/9Q3bhzHGrVzHLStvkxKRh6kKRibUUnbQnnnxKUiG0+p6Sk3XShugKQCttpGTnzs+JTc/7Gas8Y0A62Bb8jnsqJ2YkbOK6JKASQ698zpqdVjDTHACwVQBqNHQdBDWMezdQcXA8BEM1MZAB7N7///6ufehP/kQsEnwcWGsp7jmbBxB67vwFneNr77rLbr35FvvVd7zDtu/eLQ089Na4p6OjZa3hP/KGN9iObdvs/e9/nxI2AHCCH+4/gA2MVwzljpw4ZStra1qDkcGA1cr/2aOkfdxp2+6dO218rGzV9VU9K9jWrGvSv4YVrIQ8aEQDJLmJowPY2s+FCQRQgLFMZ4NiA3UPhP1fP7i0V2TuSM5Ixo1eZGYNjGxGAl+8DAYkjML74/p4iQblYAKmvURt66H1WUW+qIfqsQPzmHUqxAaAYrw2atJHI8lqPRjeedsiQSfA/Hqtbuv1pjQ5e5mclac22fimrbZca1gyV9QahAwQezDPGwY240stnmZit7DeezAZmKqhe8cDQlranUWp7S0mus6qFGs/GimTfARmbvidJ0r83rUSvQjpcUhIKoNBqGSdkkklBHSICUxeXVWrKO2KrovIefA+FUOiiS+f57rHjC1e64k6ADafy5xTC2m9rms/dvSoPXD//bZ502btA+fOnLUrr7xS17C4sCDA+wde9SpbXl+z7z3yiPQE77zzTrUGczzmAWwgEk7OZ3WtElmxQc5NQTyaoLF9eZbW0WjUjabv2sqKnjdxAetwm24DWv4zGZs7e9aOHz2qQhHyRpwzz0myXZGxqG6nSD5Auu3AVVfav/75n1eB9LuPPGJ/8dnPqtvpkW89IPPeO156k22ZnLADu3dYESCatno8TbJJG5uatGyxKAN1NKHx4JAkGGMriXsCCRCkBuKc0N3QaLFXJO3E6Xn7+je/K/kMEuokyW46bSPjowKvT5+fs7X1WkxUE0pSx8fH1OUyOzvbB06QDwpju6WuFGS3iBNlthpJGzwb5gtfXszj/85OcgIH4yGA3IgAJG1lecnOnjlpD3zjq3by5Anbvn275YeH7XU//CM2NjmrghfsO9Ycip7Eblk8Laxu84cfsUKvJvgriTl3o2a9Fv4mxIUACjAcAbCL1ktkbbUKLSFlzU7Czi/OWb1Xt0Y7eCxQVG3R5VhryOio2e7YwvKqtekEoDCYydlP/Oy/sJlt2yxdKKqDgqI4IAtFL4CW73znu3bXa1+reazOtijByHeBzU7WkVFk6C5xuGYwQfS1ahBA3gCNY37UN94Lrx4ErgcBcP//YGFr8HeXvnfwdYNr5uA5bQBcbiAZCjkOvDGXr7nm6r6EyKUMbEnqsf4R08YDew4p35douOoMbNev3wDYiMNDFybHCjlUONIgAEM8JlPPGDs7WSh8JGAZuW4EcPvgdSCXKB4lflJxE1NGQOqgfy1CTvxZbOtI4CEeCx3Lwcybz3MGNrEguaPkQATSATIE2QSIIAVkMCvL9pmPf9SKdCd2mpYHzETrO+YRLiEiw+5swSqdhP3JvfdapgfzOGWtwqRVu0HvNVk5aTdMNeynX3mFDVWP2ZZywrqdqmUSbcumWsEXoAe48/0Y2AGQjlttX8h4kGGd6rUtn2gY3zWGgoZE+H98piEW9JHTt8uLtx8sIKzHBI/1Rs+avYJVk+N2ojZkz6xk7cEzbVsp7bCV4owtJfO2TvzAEqB521LnIOsrJDrytrFSyWYnJmzXtm22FZbx8opNjwFUjylvEEAd/RHoZqz26EDNWD6VsBz3GFMyVqUEHbZIr9X1szXrhqNUvlWxo09+24Z6NZseL0uX1/NLB/YGwd/B3MyZwP39mQJNGv+ujQLC4Lxl7Djw2gdsYmzDMWBvtmrIlaYQfrQ20m7yalF/eRhbKk5mrVpvitB2ZmFBnSTkPpB+XELH46ZLi+G+NgyuA/05qHj/4vmrUTMAYIcm9jBHwYSYFyQs6lqSjxFVOIp74CnBIHQQRBdRKJGS6RxYCXvV+MSULS4u2Vfv+6p9/WtfU5eHCu90W0WNY87XYzLff/y4/YKWsJqauhNDcWNEMcZNN91o27dv0yim4wiQDZUCSDbE3xRBzp8/Z+WxURExxIyN4HUfwOaZwDBPpyUf8sThI9p/kRHBwyJNhyiFkeEhFVx47upuH5DR9diPa/KcXetJxBIoVAOmEv+z37ImufQXr/E823WxvTt+UCebOM5zEu+ic8Yyn+sxMPfTCYoeP7F+VyqryjcoHoVx3dW9Im5HSkRG7oDMkMBgNi8uSUZE6yBd+6Xh4HEkCU61Ykaz7ZgLpFJi2rPuigcjbAw53YaKP4zlcxfm+yQ5yEXEl9wP9uAgUxHiT+9sIEbx34FHePcDf+d95J6MEe8WVw4QcxQ0s52lz//pxOW1vFcM705HZArX2QbYJn5dX1vXc/YuRJcJKQ+XrNVoBanjeI+J0SFIUdx3zxnlKyKkBQKuF3ZDdz9wX8p+7EffIFB7ZCQQlhjTC/Nzer1yB0nFBtkwvvi5UMip2Bckz4JBN+OG8eZxOp8tsm28D66KQV7P+sKYDHhV9CscKBT5fuwsbAen/fWwxOled6zQxxifwVj2fMXntXd5OeFGEiKXAthcPINJ5jCg3TqxUCkkiOZWytAKVF0V5tgmIsOKoLsapMZYABqRlRdAF3TpBgHsOtqFEcAOrcEDOtfOJHSX7diO7FrAvl0qOYPRTABFyxkMupioAVYL+IsANsG2AGwlrFRAcbRtR0MqWp6jjrcA8tDaPD05oTYItUxnQjs2SXlgvcL8DEkhgxgQk2odwT6TgeqGg9mcJ//44qF5ZSkES2xWG1phnL8AQfQZY/DrbFoPlriOMowaDUw2srC4wRpIwYTKFe3omfN26OgJW292xCLmWROVtJt1Gy6NiGG8Z/8+JaQ8bzQepc1WyCtRDJR+KlcYEoX2GxZObRiA5FS20CKK+prOOOR9fPlC4dWVwUoy1+ftK87QZmD6IGbscT1egfHj8T2A3UFrHFZgCRbT7p02NkLLXdADFhmfCRaZsoCzmUTHCtmEtevrVltetKNPPm4XTp60yXJZydHJo0clt3B+7ryNT03YwRddLUATNq50WwUQwuQO5paZLONiXc85sEuiXivtRXJ/pQIWQE3OmecZNte8KorIxITA5+JNShMcw5eoAaZNN7aOOagNuMaz8bF4UdISW2hJZr2CF94f5y8FmnTallbXQ1s2c4GiCkyz4pDaE8+vNmxix37bcfBay09sthWSYsyQ2BDEcAitg7TGcAxnyzsQ4qyCYGgU2K3SF8Y5G+Z+BiC5KbCOSjYdBSQU6AzCxDtz6rTAX0wgKJRxjosXztkLh56z1ZVFWz31go3X5mzXZEmAXGAcZPotR+vVhi2uVmXitFxr2mqjY9VOQqY1qXzR0kMjdv0dd1q+VBYYCRsXAFvrEesILZ5Uk1NpW1hcjGzEZZuemhJLjOcjY7wGyW5TiQ5JTqB+hGIY4wQ22LlTp+3PP/VpO33suA1hMEiHRKtpw+mETZaGbHpiXMUXWGSJdlPJuOSZ0P12BjZrTi/oqmosohslDfWQNlBUQRePf0EfPWHFPHJGjIHQKRBqOYzblIC00sw2m1+r2V994Yu2srZq5dGSGNh7N8/YD9x6o5VS6NR1FTguVpv2xPHzdnqtaa9767+yzfsus+XqmtjqmmN04ShJDxrszBXGL3P8f3zwf2h9UbW+RSEwHxm0bSsWYIcX7a67XhtB4iGxhdn0WUfWKmv28MMPi4nM+GR8ra5U7MYbrrfNM2PBmFX5bDA6ZZNXsanbta9+7euaZ0iGoJm2tLIscBHjsv4+lslqA2cNZEwDhu3ft1e/ow0McI3Nnj0DEJ1WsisOHLD5+TnLF/M2v7Ag1qdrwBIIE+wSpHD+AEFU81kDACod4Lv66ms0jp47dNhefN2QM4B0AAAgAElEQVS1Yu1h4kdCfO78ebGx0evjeABKu3fusG9/+7tip162b78KKazpsBQAGVkLmI+s23wWgwQdUpiS6COzX6PFhvYZjFTA/JNnWeem9cyQLxkbCxI5586dtWUYip22vfzOO8SShKkCWx7GlVJRYgMCb7qTZABrArCRXOBnmfLEYFstuyTqtLPRLYUbNoaSQQQ1gNL6F00uo7apgItotOdaxq55ynl0G7Bgg1zY4NelieDg3wcBcwV1iosDOOFFysFEIbDAKfexp0QA28EXmT4GNgQxRszMNTcxWF5eq1kiV7Dx2W02PDFta82OJfNFrT81CALJhFjI6L6z9/k6iTwH58AYYp8NxfENs2N1AcW1hnHONXny6efubC3WW/7fX3djoMm4gukhJnFkoPeTO8V7ITAXOaBaD4BONqNxylxDtge9fPY31n6CTk/OXW+Qdd6DYv7vzu6SEYnv8eRC7I9GQ6wqgv1vP/SQClIHLr/cHv7ud2V4yHGRFSExIN677oYb7e+/8mWdzxvf+EZdByxejr9v395+EF5v1DSPeV3fg4R9CNCy2RTQjSwVMdTiwpySLJbKFGOYWLjRUGGmmMna+TNn7NTxE0rIYG/D3FXhljZUgHHJ7XX7xtuLKyv2y+94h81s3mSf++IXbWV11W648UY7f+aUfeGzn1Ec8uo77rDhTMou37VDXWSZFGSPpkzGJ2enZRYHqzqZQr+eYrapAEf6DGCRzfIPLwek+oh/zZrdpJ29sGJ/83dfsWePnhChoQujy7o2MjZqw6NjammmvRzgH9M9gH/XmGcvdbYLnRgA15QnIU5IfiZKCbHOMG758vjNOwx5pi5Vw1hmnHpBD2Y/xocPf/dhK48U7LZbX2p7du+0TcjDsCcXh6yyHhJVtpXJ8QnLYLqdTVudNtn2mjXOPm/J+kpoRW/VJXfVa8EwDQZ/KNzW6y1LpHLW7qasst60ZAbjvbwtra/aQm3Jaq2aAOxOq2PtRsvq6zWrVRuSS1xYqVgnmbblWt3qPbO7f+zHbd/Bg5YqFMT8Yn+jC4qxSDz/1a9+zV7z2rtC8QYiQDTb8u8O+AinEAu70wewPa719clZSH1WcARp+0BZX1l7Y+X734HYDpAPAmwBIAt5xyBAPgj4+tEHwZXwWs/AAvDEHGD+8Tfm/NVXX6U4BBPHQQCbeGgQwPa1ORwzGLJyn/gXzutikzWHRwXSwfoeYLCHvpqNHJL56Nfdh9riXkGsIOqqE4Niuz17lEBJYgmZMjpwHcHrTJAJ8byY14f9g99HHewILLBOoxEbtK8BHYOkmzqAPUaKDGwAbCREALAxCESiIi25FWQighwJYKd7uwBg15M5+9N777VOdVnSOJ3ijDWSBRVI0+tn7bL8nP3866637NIzdtlmfBWWLZ1sWSEb2KgJC34xl371AeiLNUH0Mv8V3Q75BPc/Ath93mwEqv+ZpMgASzv+jbVLRmVNOrIS1kuXbC05Zs8uJu2xuYR97vFz1t50hdmmfdYZmTAr5K00UbJtW6dtembKisNlzcHy8IiNj44KpGZdhu0Zil0QXrJWkF8X60G3b7ZX63WskqSrsSvN8QRyOG1Yomy1rPppW6vSlZqx2uqKZTs1my6YrZ47Yr21CzZVGraJsSlL0eGpToFQKPEv/3nw957naswTJyMBOBC7DMYtfhzf1xW5D0gRcV7JTgCPALBbdDPQ1MX4kvQOYLKEv63aaNoqZrjtjk1s3mINpM46aMAzPzaMxQcBbC+I+zkNEgP8/BV7RNKBly7Iv53WLfJe7HbjnJQasTeCIbQopKQUQ+pLnSz9Goj+w56NxwieARh+0300P79o//iP99mDD3wzeq6ltKd4/ORArMtosC75PubFe4Aw1t5hCsMNun/XBdoBTtPFhWn5tde+WPeSQvjM7LTWEQyw2Wclu5sLHbqMX6guDmIHMk9CAPZ6r2dLtbo9deSIvIbwUkhlwIDChXJMmOTcT+IxxofmWIz1iHccvHOigXc6gcPIUHmge4rXOlGQ10uCMILj3BfyBPZjfk88BqDKOuDFZc5DslApMKBCX9aEc/J4MhDiQmwAYMt3fx94ByRP/lHcZ85hhA3RgZy3trZuXZ49WBN+PcQsksoNRDiRQ7vtSO4krmpaabQszLBCzk2n19Cwxi2ETCRy681gdsl50/nj5AzOmfHjYL53ATpgDS7BveHv3Efuj+LKKIfH352F71gUn8G183neXehyLJoT8bl5RxqfRRcbpFZwEnJKckHAb57BqeMnRehiDHE8zoM8knzgySeeDKBzHA/yBUqmAn4ptYPQocp+AuYIgA14zfgkdlM3XqOu8iznr0IPnxU9qyRxqupvt88a94KGjwv/bNcIHxynPBuROSOA7WuH5nfEjkOnMZ8T5JwdeOae839yTPCTwTHo4DXPi/PgGDwnzsFzmcAiTwQJEddJFXs6AriidUdmWag443je7Wtgw27DSKuHjIBaAIIOmpjceo4h6EAWILSVo9EkmSAxKmA7wiBEY24wcHIQ23dKtTxr4wkLtbdl+WIaJEsyAlUJIqV/HQeRs3z6ADbbNYMvapvCwFblsgujzo3yghlMCGvQ905Kew8Ae31tdUBGJMgIsAFJizZOah6ExOwTgUWlioEqJBkB376o8jC4N7gh04YWNkBPBKIeMqAggXVMjLX5RWMQGLW0iBdxnZemVGB8o+uNfiCSCYnckD179KQ9+8Jxq3V6Vhods+GRAHjTOrNz13bbc9k+27p9W2gxpkBRq0dWTWi/GCoW1RIi2YROS5/PluWVEZI3WvoJWPka3Cw430FWjm/eDEzuA8fgfXwH+PYA2AfnYADgCyh/82AhDPqEjPFmJ8dtx5bNVoYpFKApGT/0YNrLTZzWlbrlaKFLdK2ydMEWzpyy88ePWpeFq1i0dr1urXpN9+fosRds1949tuuyfZaEYQyTw58D5plRQgQMAWYikiNUsmACkASrkijJlRDccs5K6mJHgrP2GvVqMJVxuR3Jf4TAnfNGKzhsdFFmx2VCQqQeWdkbWoie7HhRSEwNBcrhuMw5fqeFBLY+cjUyWAhzl2vMDZetmx2yc5WGTe2+wkqbd1o3X7JaN2E9tH5bganNwsLYJ4Hj+bHw+7P1gEHst9VVff6gBpJAlkxKLsxo+ALoF4oYyDHnaGNp2cKFObUa7d+9y+prq7Z47qw988Rj9izs60bdFk+9YNuHUpZt1Wx8tGQ7t262qfFRw7VdRq3JlBzHMSi07JBVml27sFa3ZiJjEzObbXLrDksMjVg9JplKDgg8pDcdNJ0pJGFw55vLubPn1G4OoFPIFzTvAQO5J+5CHwBcmDcJyfvAMvjspz9jj3z7uwqoYfGRMI/CdssmBWBPjI0KbCYZ6AFgi3VDC2Somgb5lyhZEA1NWFdrrYbmoxgOBFFiqpEwMQOICQkuKJjgdI0BUWQHYfiKrMrQqJWnN9n9D33bvvnth1S1pVBwx43X2TX7d9kwBredtq2u1+1cpWoPHzll8+2U/ci/eLtN7dhjlUY96EDK8bsdPQjC6sn5YlI7Mz1tTz3xpF115VVaYzA/o0Cxtrpi01PjAtYBkGi1Gh0d00Y1MTFpSwtLktDApfmDH/ygWNowQRlHPA807K6+8nLJJkE9AYgjmGCTDgWRvM0tLAhARgu7PDZmc/Pztu+yy+zU6dNiHF9x8CqtO141Z0xzLhwfjbLbb79d5wD4S/D393//9/a2t71Ngc2BA5fbl770d+qGAegGnGau87m896677tK8eOKJJ8Sm9hZHPouWx107dtrISFng8hUHD9qRoy+oqMiYY72F/cGagdY6oDV6uxQAfuatP63w9/f/63+z615yvTRjOUdYIdwj9uFf/dVftU984hMC87Zs3tR3leazuUc33PAS27Jtu/3pR/7MRspjWlXW1tfEQCFoOHr0aCx2duyd7/j3dstLb9J9RnoJSR8l4SxBGNzROkjcAIAFgJ0NADbBlSREosEWADZjFe189j4xMGN3TL+xWOydUPwRFAF4rGpNaCkPho3OwO7JVJJ5ovzn+7S5C8i/5G8OzihGicAbRSoVC2Ftx/XXmS6xpUWSUMo7VS0J5ta8jz2Otd+Z+Tq+DE2TAhVqXbOxma02ND5ltU7C6rC88kX5f9TaTY1D6eFhYJzJiJEvyQ4KVNwjZwbGBFbM6HhPvVuL/YX38NnOMGFvZczyegJjxpK3o/pazfEJbBWUq8somKGx3rAGC9QnyYqavsh+8MzUkppKWm2tErrOotQYr2WMOfuH79IUnZzUZ7ipJMkRz8ulpXxvQOf66AtHVSQ8+sIL9vRTT0syhzmC3EkxX9D5XnfddTY3v2D7Dxywb9z/gObjVVddZWfPnrHjJzCkNHvLW96ibgO1jSpZC8C7DAl7XauuBzNuzpHPA8hGCgcAW94VNLWzjvKsm00B2PlU2k4eO2ZHnz8iBhkajujicwwlQ5GhyRhiHlMQhaAwMTNjV1x1lS1WVuzal7zEDhw4YKeOH7Nf/3e/ZL1G1V595x0CUXZv3WTjpSEbHSmqyEgX2MhoWSa0sJCbzY7Nzy2qy2RqekZSc9koD5UvZFWUpkoJw7jVS1u7l7GPfPKzdv93HrHS5Izl6T4ZKtim7VtsdstWS+eGZMzO/ccIl/WfJJQxR5IucIk5LgO7ELNBEiGRIr4ZHipalmuOUmY+1xxk5bmw3ngRnaLcN77xjZjAjdgrXvmD2qeOHjlk/+Jn3yomNmNwhHPJFyyVLSrnWFxclgltdXXZysNFMaynCmmrnj5k7cqcNZBqs44s6ZLdlsBs8hJiiQZFo3TOUBtYWF43S+ctNzRia6z7tRVbq65p76AOSospe9NqZV2m8xcWl6yVSNoKvg2drr3y7rvtmhtuoFJhBfTDxYYP0mLsd//w5a/YD7z6VZFZ7KtYiM/CP4dRE9qzYZ4FMDMaGQ6AYA4K/O8A7ID4bHxdCmD7muixdB/MjUCYpJguAdB8fXQAy49+6bHDOhE+3yVEfByw9lx11ZU6NgD20vyCNLC5XgewvcP3YgA7xqmwSSOAHT4/MtbjyYitGeMrMT4dgI/EqT7YHhnAvgfx3e+nOiZ6AUhWbsm/yKAmlpNpXASkw7wOIHXwKuI7TLjAOlOMLxA7sLGVzLN+8HpyVMkORrN3YvsIYDFfyTGREMklTMUsAGyKWfRnpijKy98oxOysJYMAdis7bB/+yEdsfeFM6MYYnrV2ZkSdh7nGgm3vnbR/+4YbbKjynB3cNmLVtQVLJDD3QsKlqXjRfVMuGkgX/bAxxi4ebfG+x9f+M8u+7wtgx6epA/EskPcEcKYQR3fkkK2nRm0xvckWc1vtdHqLZba/yEr7XmTZiVlr9iABrUsGZSibtU3jo0iFixiXzfIc6GgizA7dDplc0mq1plXW8OChuzSAnXytdVp2bGXJeuTOiY6l2bdbTatXG7a63rRao2er1ZZkOCrzFyxRr9ieyYJNF3rWWz1n45mM7d+6z4qp4B/g86ZPGIoSD/3cK/7cJ3FRIBTYs+Hf4bmizzXHMDhfB4Z8jRUbM0E+nBL7GhwDdJ41XB3wYpPTgdK0Rqtjzx8/YUMTUza5Zau1E0lbrdZF7tA88DE84MfkeagPhY15syGzQ6eEr0F9z5K+6WogJQi41uMGUwqELX5mDmQ0/vplJ62Pg4IzXJtkLCxp5fKowOvPf+GL9s0Hv6Xcl32b47H/hi6oAJTxJZA65tVhjQqxKHuYF1ypjELoYG4BXrvU2P7L9tlLX3qTvfrVr1IMwfoGy3h1DWmooIe9tLwkDzXWIgDsFNIz6JL3KCiYzO1bSKl1uvbIM8/KS6EBqSdXFNZD1x8AK4Utvhz/cBARIg15g18L18O1CbQWiSyaX8axR5znLGwn/hHLO2GGa+bzyHEAy53NyvH5nYONDhK6HCL33wHHfpwT93s6TCEU8Bkck5iBuJAYDV8Jni2G2MiIyDC7wZoTcofVyrKtV1Zkjg72AAsZjIxx5M9B8pwymE0KH6BzFuIL9250ctoeefpZm5rZ1JfXIfbkPByAd2k7rt1l8FzCjhwPAgfPnutwwJ/x5HrkXkDg/dxbB/6JaVyqhvvjUiOhozOA4ryXz+L+UCyVh1M0eUQ+hHuJgoKIZ6mUiFO8l1gZZj2xL7myrwXCPqOfAuci3wnGpoDqhr385XfYwYMHbH0dffHgZVYujYiEKzIsrHUwy7jfMR87YHqJAPRzru5j52QPvntngBMUuQaeNwWl0dJov3DnMYaTYPjueOcggO1rjeLyBv4poWjN77nv/OP/Pqc9V3BzSd7nxZTEy2+8rcdip4RUwG1gIYdksRdo95r4QUS9BmO6R/yWk6EWLTkySBzQsAmaJmFRhmkVkjn0L9GXDLIhDmCj5arAju/x4fc3yQEtV7XHD5hs+CLOoGAyA14zoQkyHMBWxZrlBuAxGocIwHb97ghgwwINrcobmrFaUnpdGyoU+gzsagSmuVfOesWwjPvhNzUwT2o6V9iZLm8ih12YaVGEn8QN8B4zJwAgVQbRLYx6zfr42OLar5BG5lRIVgtWpDrXWLdCBsH/ADQDyrNZYfnUTmbt8UNH7ejp81o4R0ZHlegBPgK87t+/1664+oAdPHiFzMGoBM5MTul+qWU+lVTCKPZWK9xfAjc23SoMvm5XVSWx2+PG50ky7/Gk2StevrEPVkt90eV6GbBeQXQ2l280Puidne2TBYbF8uK87d6xzWYmxiUDIjMItO3QM9WzoYUC1gcV3651Gut24exJO3vymC2cPW1l2l9I2NerArJh2p88ddJ27t1tW3fuUIDDFsu5iFUqkDBsvN1uy5qNmsAlAkLAFO6b3GABa0hQ4nPj/WLUR6M5gttem83ZWx+jlvVAu2MIkCncBG3zfqAd73e/Py+26Ps9Dmzx0C6igJqAJjI++L3YI4xjVVxDpVQ6+JxNpmCNZN4qnbRN7rzCmtlhSYcEteuuNRtVa7eC5ilGUolk2Ih5zmwevvh4C4jrbTEffaEP60rCKqvL1ul1pGsGEN5qsti2BQrQzjs1Ma5AdXl+zu77+7+zI888JaPOXrtl7dq6jRUyduHkcWtWV23z1LhduX+3Xb53pxj5mBnAMu1Rrc0NWy8/Yq1sUQaU6cKIGNjStkS7E2dfQAfWiujGTgs4T4ZnAPOW+UxBYbRctspyRQCPOhdYO2A+UMSiohyTKY0PNJbPn7d7/teHbHVxWZqGPQy+Gk2bKZds++iwjRZy0l1nTvZIvrsUBYNpHKxAZ1eriKHW48hwZgxkQ0FJazBtbJGF7UU4VWDR7+MzRooyBktnAlOc4kW9l7Ly5LRA/K/ff789+9yzNjU6Yj/5I6+34bTZOEZi7ZatVht2Yr5i33zumK0k8vZj/+oXrbRpm1XoeomsAYqIPPvAAAjAEB0vnP9f/vlf2BDs3+UVVaRhmGayrCWAZEkFUzAs5y5ckLM1xh1s7ARwx44dt+985ztiI09OTNl3v/twAFxGS9Zu0b4fgFBAZtjaBCbj4xPSqkYfd6QUTEBg+jM/fuXf/6rdc++9Chiuu+56O3b8uI5H2xZANEzOez98r9gWBw5coTENwHjNNdfYrt27FfT8+Z//uS0uLtie3bvs7W9/u9atd77znbp21tjT/yQx8Jvvfa/e+573vEf3ZXVpyd73e7+n+/JHf/RHAnGGCkO2e/due9/7328f+dhH7fN/+wUxq2dmZ+2HXvNDAgP/8rN/aWO4Q6Mj/09SQ//Pr/+G7dm92972tn9pu/bssbHxcd0/ruHw4UM6lz/8ww/Yr//6ryu4pouA+cka4IEtwfnk1Ix94jN/aeWxCa3ndBm85CUvUcLwzDPPKB6YnZmyX/2VX+4zsNG8lCwNBobIP2k/Rd8zFH0B/CggqYYnhuZGSzFzqdVF3oBicwi+AwsusG+0p0cAOzYw63oFNLsWdoxLwmsvbsG/NAHXOndJe+4gCMNnwASR9qJLiMROM9YmFaeIX+JnBykwPjfKgiGR1sS8MBS6AfKJU1gXpPFNUl0csZVqw0Znt1hxbMpaiYyt1BqWLgwJwMYIbnF5SQAtYCrxAQC2ABjOPxqTerzTX99jNw5rFUCpJy6KudYDm4j11gvDzqR2YEdFS9gRraDdrURP3VXBd4NroD2U58S9IVhfXFqy02fOikFCoHvq5AkbKRZUPHS9P7okvvWtb2kMsf8jB8E8Yu4yl6+//vqod2kyxfUitq+v33v4YQGll192mQo+zx863JeBe+ihhxS7cS1XX3WVjY1P2Jlz52UAzPG59spqpW+y80u/9G9VVGN95j7I5DvqfTPQmugd14J+9ezsjOI9xvLi/AWrLC9JngwJEViQ1mraSL4gVt/xI0d0XgKw81kFgN4hJTZn7DpQR0+jHjT3azUrjY/b6XPn7GV33mG33nabffMbX7d7//iDtmli1O685WZLd1s2MVwUA3t2etxGR0sCp6WzS9Gz07ML5+bt5MkzWhtnN22WBNfQyJCVypiQFSyb57VZGTg2uilbWW/bZ/7qb+3B7z1uOy87YCMTE5YdKtrUphkbnZy0pUpNprueGHP9avkWIyroWtNdJh+FQkHANabLtD7zLIgTnVwyCEQ62MH6xZ5PEY9xwTi99dZb7YorrlC31dj4tJ7nvX/yP23v7h22b99uyVwBzpfGxm1xZV0Ae63WsNFSWUAf0it4nhR7DWudP2rNxfPWWK9YLmU2BIiFnEKdQiZMMvYYyOcUjBJ2bmHF2pbRz+sk2bWq5GXQWBeYx2et162ysmZ0h8LApu270mxbrdezW1/5A3bDbbdZO5m04nDJhgtoOAbPBPa8L3/lH+3mW2/RWkxx3zuSWN0CCzvkO4rpLKEE9FIA2+coc74PtDhIOOgVxDr0v13fBoBdz7Eu8gtwyHEDHP7/A8BDPnKpn0AgJAVwKDD3PLFkPbjyyoN9BvYggE3njsv3+JjxtdvXITRo3aAyklX7zGoHo6Sj3SRWisXLAVNLB6z7jPfIzN4gh4SYmjwhjN8NHWtnXDMJRF6J3TkOUg9qYmvfcPCb/VXdaFHHF+ZjZP7K6BLgRsSGAN5JwkRylgHAhgtdXVqQBnYpl7FcotsHsJ2Bzbnw1IIGdtG6xTH76Mc+ZounnrdeMm3twrT18qNWqbdtxNZsU/OI/cLd19pmO227J1PWbq1at1NDWVHxJd82AOyL6dY6w0sKJBF3Dnk1uUKCnkFKUP+cqu0E/e9D4o6eKUFChPwnxwklMrZWT1g1PWbDu6630QO3W2r7DXbWRm0pWbYOYKvohA3LWkOxRj45ZNVqQ3sgjFjuJ/EFhUM0oelPrDbqWn/XG3WRU/iZGO7CyootIDuaTFgGtwqZZQbPrlYXf6K0La01LJfJWXt9zQqdmh2YHbGbLt9m+eaSjaZSVs6OWiFb6Ms6cF+cRRvyxXD1YkAimxGBGgcMPa/03w8C2A6Ie/7Ia7wAo4N2E5ZN5XXrEUYCxwDAhoGpHJRcNZmRIe16rWkPP/Gkbd2733bs2y88YEV60gHAJq5wsHywmDa4FgVSVQC7FYcw//odlyFtiqwqyfuoABV9UHhskgaiUw1ig8y/0yKbhPGn0nnAgWLhis8gvzpz+rTyATpkvvSlf7AH7n9QoD8EIsiC5ZFSv6vHWcrCU+I99zjQiwyOMzDneb269KNMgjqmo146Q/+tP/0Wu+WWm3Ve/rdmq6EOdeX2FJm5RnAGCgaSFoWsCf6StPTwiNUTCfv244/bPH4Khu/UcJB3yQTPEArng2PEYzwwIje087XX5yPXAOYl470oNTM4hhzUd9kQZwQTGzooyRpN3OXkAXmGRB8DJwqSQ/F610J2drbLLTKP/HgCPyHBtUNBH/8RcoUg/ZUSeL1eWQ2ebTINa0sSlDkXxgrjNawl5K2A2Pyf/A3wWmM1lRITG9nHTiJpszt2W2FopC9BB2BP/EwHrOtWi2gX9ybuC7/nZ9e/lv9K7A73vZwczu/BIBGT3/F6jrFjx44+WcPntmSZ+lKvplhUSgb5gp0+dUpxKuaSPsdmp2aU09NBzrOANMoX/z975qxi9H5hTMzgwN0PBQVy69jFlUjaZZfttVe84k6rVFak7w4rG51xCJmS0WnSJRpyIq6J/I4qF9in3w+PA8mhnVjqRB75f0VZGc4RCZFinmLMxRJdg7HCxlwLGv6DhKKAZbGXbawpPCvPW4J0ISaPQTJFRKHISPd1KPHKl96uDhYGFP/6EggxUWQwiN2MNhw6cVGCQBrYiaQGJosViaq0hLIhAObiNVjQxIvMRsAyWuAHjRwBmFwawR/+RvtJqEz4ujjIRFIQo88s6IliPMV5OoDNQOSGaQGO2g+qgEczDR0XQ6m48DuAzQR0dpkD2JPjY2qTZlLxOwYNiR8LP0lKqMSHhxAeZgD/OW8AjMBaMctHoJo2eE0CEl0NIRa9IEnCouotIAy4uNP3j+/VneGhETFRrEWra1ctG4DY6HnxjJBNqHbMHn7qkHQ3Gz3YBSQkBQ1YgJ9t2zfb1S+60q679kUBMGw0bXZ6Si2xANpioKuSFFoh1T4KAEe1sBkGM/IhsFdIENVSEpkdDESv1HD93jrgrQK+KHibvesTeQDgr/d2Dp8Ug9/5P6AhmpVXHzxgk6NlsaSQKsDlF6BPupGxtQNQMNlrWru+ZisLF2xl8YIVsmlpp9FzC9goJrbciGtWpCLbbgajLXQwATtcI01gYqguh0oWDH7YgqHV3Nul0lnGRmgXk5EpgEE0NqVJLZ+kpS3oXgdH4zAOHLDg9aHFkYDB9cFcMy2wo3R9A20cYutKzoHErxZaGwESxS50243Y94VEBUkVOuoAr4mUVdsJa6aKlh6dtcldVwjIbtKeqKoYBpgNS1vQU80UAAeTWnA5d69kevuNjwuvGrPBMFdYmFOHk3QAACAASURBVKjeX5g7GzYP2FYpWuh70kpm7FMgmxgt28L5c/b8M0/bs489Ks3b3du22uhIkIA4dX5Bm8nKhbN24dRRy3Tq9tLrrrZbb7zORsvDAi3WW8yzjGXK45YZnbZ2piA9ZxXjul2Z8BH8knCizcvzkYFPKrQ/o1VMIu7rDZvNytKKLcAunplRJRQ9bz0DtZ+GSj+VTzbsr375y/at+x+Qvh4MPth8aIJNDRXtwOYZGwFQRo+/27JOV+p0pK5iplBZZd2SbBKDUKQGWYBqXCYBmKNxCgk4SRLaYmL8qBIZxmMmA6Mua5kcBQfmTVgPSB8yhSEbRUts7oI99tijNjVWtttueJF1q6tWRuQcCZF6SwD2A08ftbXMiP34v/63lp+YtQrgFyCBd+uonT20c2FQywaMGed/+/3f071A+oO1htY9wP755XklMXv37LU777jT/uZv/kZr68pKxcZGxw1G5vT0jAI1Nn9+j1EW64MKL6mEgF3ut/T7m8hBdWzLlq0yZLnvvvv0PAkEeYbjkxP2//zmb9p73vNuO3f+nLS1GT8cj0AMZuQv/uIv2nv/038UgMcznZyc0t/uuOMOe9Ob32zvfs+7A+BTKNjjjz1q995zjwC73/iN34gaeSNqAfvJn/xJfe7HP/5x/R3A/P3vf7/mzR//8R/rcwny+Hrf775f1/7dhx+2vfv3aS87ePCg/vaxj33Mdmzfro4n7sdP/MRP2LYtW+0DH/hDm6DgaD17/PHHFVAJOBwq2i/8wi/Yxz/+Z3bs+LEoA9HW3sA6S2ADiLRr7z77o/95j03PBoY2UiiYpXEvn3jicYFTFAne8+532a4d29Xl06yva1xKNoSkh/suMzzaKE0mjpjlOoAtpo2SnWCOWG8FWSxkt7RXRNNRX++CTEcEiEXMCYlQ6AgLCaEkDhzgdX8DR0Au+T4Iqg3uHf57pCIUSxAQEi9Ieiaw9HwfloGi4hkA+ZCoaUkXIxvG5ro1iHOini1rLcU4ZB8WVtYk3zW9badlR8ask85bpd60/EhZEiKdpEl3nmKGjIdTKRnmqfhI0I+p70BB08+beyfj6up6P4HhOhjHYW4EDTu+s8d6EOrMELFMCgWBxeyXBJpIg1DIYP0i1kPTNyS3KXWhLK9UVNgtlcuaj3PnzikJ2Tw7o7nJnHjwwQfVpcC9ozBD9wPgPBIVjHvmEK8V+yTqb7P+kwiRSN73lX/UWnLTTTeFDsBm0LxmHfne976n9YOklmNPoeWJDl82q7n99DNPh+LRmTPav5kDY2OjkrsiGRJ76BI2PusJCeT09JTWSWI04olV5HNYXyQhgtVF28qwQzIZO3bkeTsCgI1uo+ZCYFCJ2SVELyGZHHXm5bI2OjFhp86eteePHrXrb7pRckHXXv8S+9IXPm8fv+dDdmDPTrt89y4bzqZsrJi3kULWJsdLNloekYwZyz7UwoXFFXvumcN2/ty8jQyNqCAwNjVmpfKIjY2XrTgyZLliwdK5gnUT+FSkrJsesvse+I499MiTtmX3XutRdKbbCua4mW3eust6kYHnrB7lAdpzArOUgj4SIjLOJTHvhIIHc2J8bExMK66dpJYxwLOgGEgyRtGBPZ/C4Ctf+Uqtr/xMggkgv3ffAe1xTz72iJ07e8pe9aqXqyBJh8YkazMGjMhNqestaeuVJSW9gFfTxYzl1uasOnfaVpcXpMWbSyJr1JROthQEeA6ABRSMugmbX1m3diJjqRxa7A2rrq5ZbbUa5GO4Dx1M4Kr6h2TLWr1pc5VVW2t1rG4Ju/GOO+zmO+4QG3topKTigZMuaKkFwL7y6quCARQxtWL/2BWqOYtXB+zQsKdTBBkEsHVf+14AwchoMCG8qAA3ANj6sud/92N8v9/7a0KHS2A8XlzY21hEB48zeOzwf4Z6MBFXLhVBAt5NsQNiDHvypQxsaRAjczNg+jh4noGpHgDsAD4F6QGXBtF6rW7cpLXqQEIbTGBtGbwvMrFjIK0c0YlSHivDnEdHWKUEyVtF+Y/Iut4wcSR+Dn8TmO1s69i1EwBsYr/Q3SZN7ChBqb8BzKgrzgHs2J0Xe42IHwcBbBjYkBrydL8xfgCaI+igDguOhY5pbthsZMo+8clP2LnnnxKg3MyNmxXHbWm9YRPZho1XnrZ/9eor7JqJuk1m1yydIsYEyA3doRcBlBFI9GdxMYAdix19fWPt2FGC5fsD2Bq3g4j3JSC38ADk3iDECeBM2lqtZ/X0uJX33mgTB+8w23WTXagXbTkxbOmhksEPaVcr1lw5r3ViudGzueVVScPRzQzbeB0gDi+hVNqOnTqt7+QuzCTl6hhyM/5a+DyVg39RE2m7mnV7SAxlLZkftmRuyNbqHUmIDKeSNpHp2bZ8x27YPWvp1fNWSPasNDFrOUkJhRj4Ugawci7JXW50Pw0yEMX0v2RPurRQNFi09vdq/292LJ8pCiNodVrW6CDXiqFuYPXzVBr1pgDs83NL9sRzh2zXZVfYDbe9zFbqgPp0jSI1EMBrgVqRbDUISvVjs+8DYKvIFCVkLwWwFQ+p4K+RELrqYiyn1wL2thm1Yfww58Xo1nYXQHV1lSm3aNsjDz9iX/zil6yysipDYfYRSDHs7YNMY8d9HPByAHuQ/BbWLDAvfEfW+34d3LtAaEASNitW9o/86BvUTcJXwLZayqFy+ay1IBtdAmDruiBC8CJM4fN5+84TTwjAbrOPZQuSxmAOC0ReWlLMRkzlsh7E6ey3bjztHc08f66L17G3wdb1ddKxIZ6hg/duKMjvuC+8D1CVewu2Bz7lz9q/D45PXk/86AQJPsPHufCf2GHlbFlwoUIuJ8IN5Ma1SsVKQ0Mit0BIA7wGZyHmpFuzvhYY2C4uRCzFegiWwvyG0U1cgUzi/MKisESwAvnotNqS5cvkuJ+8Ni8cwkFmB2qdSOfP3xnp3Fvus2MSxKEi+kQ5YF7PsZwZz7HVjRa11rn3gKzOwNa+F2WCuU+8ltiXuJY4ntxNXcFzcyJX0TV74ex5FXG4XxwL5jWfTwxFJyJjw4uu5AOQXFgwOTfGJzGapGsTSRsfL9vdd98V/RdCHsV9lFdL9G1yAFvzHf+STEq4JuOPceEdk058cfCc93uBw3MjCjBI8PmXF8EcC+X35CA+XlxebvD1yF6KABhzFx+7/lnCiS7pZOGc/NkmXnHTbT2dUGRgo0cUzPHCQsJDEnsFHVuYtjItCTp/ag8BEMOBNOomswAQpHmrKqxdGU/IcXcDwHYdbAICB7B1ojKriwBebG3wPXCwfcn/D4vHqyrOEPZNmQespVN6tOA9QYtMVXG5TNMxSOWypYesli+qbwQiLLaAW7msjZfL+n1w/Qz6LjDD2AzrsAwjC9yDvYBpYhAVtIXYxJkoTER+Rtt1pVKRFmsCTWBpKTaizEIhADEAQLBCIvDobSaqgCRTVi6Vbaw0YsOFtDWqVNVpkQigcatnVkHzt9mxB7/3hPWyBZlJ1dGeLdCa3AuGXGMle/3rX2Mz05MCC7n3BPIktgDTlZVQnZMovzQdg54y93m9GlpTaOv0Dc43Qa90cp/c3IlFxGVDvILLNTpLe7D6x73yKvb3Y9D1K0hqQWjY8tKi3XD9dUahAf3VThPAPGh7kURqYW411f7eazdUwe81kQrhnrcE+LGoOjOEZ5wr5NRSTwIK44KdOBRDAnsCpo4n/kr8VPFmcY9AdgSx1Y4eImwFfGw6Mmwkcei01PIqCw7XN43j3xcBpDUElUQjPzZ4WPoyP+10NZb5AAdOvbIn9o+bp0VN4kEzG69+oWvr7ONeCuPPgq22EtbNl21yx35r50q22k5YIptXAFiF6QQYmjZt/Ok8QHRCGwfPn02YDYEKHkADGyj3ByCPLxZpb8XBEOr4iaM2PjFhhQImEOi8Jm15aVnFFJJjALHTx4/Zt77+ddu5ZZPt3r5VoMK2zZtscWXVsiMT9uyhw3bkuaft6KGnbO7Ucdu5ZcZefvvNdvCKy21ufk7t10mYUtmirRMkt3vWTQHm0kWSFVDHiiNApdXSdZGEsDnzrNw8TZtkbLViHDC2AaroSiC5AigR8KTKaDC5w/Drf33wj6xVrWmtNNryez2bmZi0kXTKrto2awXVI2g5x4yEghhnEwA7gDHmPq3QYmOq5YPhFEDBGuMZQJoWJTZcNjZYihFUlJEslW7DWI3ggEQNYAIJl8CeyRSKlhsetvL4mPTeYLj1GuuW7bUt0ajpWuods5MLa/bgM8esni/bm//NL1l6dNIaOKGTSAK2K4ENrVMkp+ura3qGsK9++73vtUp8rgAWTE72ieHyiBhw7/qtd2uz/6u/+iuBauw5q5U1mbcwrtjsYW9+73uPaHMnCMC8BCCeeUh7FExSwLbxsXExP3kPx2OdcaPY3Xt220/+1E/ZvffeY8sryzKI3LNnj8AW9jq0rGFg/68/+ZCYo7Srsb4DFmHY8dJbbrY//dM/7SfrBGs//sY32pEjR+zzn/98P+AhEACEI0BE1oOqO+fxpje9SXPhnnvu0TFXlpa1hv27X/llscy/9dBDNrtp1rZs3SoAm/c98MAD0gQeLY8K7HnrW99qZ0+fsS996Ut25dVX29e+9jWBgqyhHBuZh5/6qZ+0j37so5p/zEeYKgB9vI4xesstt9jlBw/au9/7n9X9wBfBwq0ve5mdOXvWHnv0ERU7Kej+2jv/vWFyVy7hL8Deh5FbSm2BOI0z1ghGkU+CiY3xKEGpYogYbDFWGSOwnwBHA9CHoScFlgBAbFg8hb1XBdTQlhANJZFlCm2pWovVIXGxAdIgQHlpYuiBUyguhn91STQFAJt5CyDjEiKsU9rrlUA1Q4EyfqL2sERPbHM6mkiCuQ7iCCQIKGyrdJTNWSeZtU0791g3jQZxQYayI2MTtlqrKf5Ae57xzPjluOidewEeU1/tyzEBZlwxjviZ82TNYS1nLSLRYM3yZ8wx2Td4jzvbs587w4F5xblyHzkmUiasycwrbi8SHYwdQF6KdXQGMKf4XOYgzwftUe4nsQ1rP2ai999/v85p544dipn4PCQ/Hn30URWV+CewKzKfiCsozvB1/ze+IaD69Xe/Tsd8+umnbfeuXfo7RaGnn3pK85ROAeKPpaVlGx0Ln3vy5EmtEU8+9aRafX/2Z39Gn8284Pk5cCWtfsYmEi1IQ6xXbXw0ABloNa4sLVoVaRTi2qj1bu2WunryyZS9cPiwPf/cc5oHjHn2EO5lSCwDE5f9F88QulNg/11+8AorcI+mJm3z1q22c88e+8B//X371tfvswO7d9poIW8z5WHbOjVuk+VhKw0XlKBs3raVUqZ0oI+fOG2PPPyYrVXWbXZ6VnrV0zMTNjpesrGJURsqDVtueMjSeQDsnBjYvfSQPfzEc/bQI0/ZxOat1kmnbHR6ysqTwfwsn2cNDUY8DhYqUWJ9brUE7JOEEmeUSqG7ivngxEzIC+jqc59JvljDnnzySY071jdklHzsqchIm3ChoDG5vILnwoRihdnpSZu7cNZqteAb8Mgjj9htt98RklPpKUIKoDALyTCY9+V7LZvM9Gzl9DGbP3vC2tUVS7XWLdVtWCEdCrZryPTB0s0VDFvH5WrTktmCZYpFq67XrQbDu1oPUl907TXbtl5ZkwY2OQvm52cWFq0CGJ3O2HW33mo3v/zlVmk0xawn/2DNIY5l/n35y1+xPfv2KkFlPyR+UEeWBV8e/nlcxp6tHGGgbX8DXA6r1aVg1uDfxd7s6+5//9f7muc50aXfA3EngOYXfXZ8wA6g+7n46/oguzodNwBs5TtRLu7KgwfFVDx76rSKUID1FK9dFooYwdfhwfPk/ergdQA7eippvxjQAFY3Ec/2+zCFnb2t/CFuEVBwXLM3JPB4OGVCF5BIIPjCwKAOXg38Ds1Vfg7yIEGWrs/Elr51kBEJAHZ4HYcKJo100ATGtfLOSCoQCzvqkFKA0x7XblkuCQN70T77iY/ZaBEA2+SHguQKL5epNB2Z2quyAljzY5vsE5/8tB07/JT08GuZkiWLo7a6VrOpXMdGFp6xn7p9v926K2/D3TkrFjrW7qxZs1uzbA4GrHbM6KMSNFy1b8bfOvjYp/7Fv4amKbquyHv6KOUARD2og70BUMVRGvZ+3ou2PyQweVZltG61c5OWmb7cEjMHbS61yV6opOxUpWNrTfLWiq0unLXW6ry6QeupnK3SsQmZSN2myGji1ZCzLD5MiZT09DHu5t4pb4r+MUg9jA6PW5ZCRlo1QrBudbzQIZVC6oHx0TMbxyAyk7Du/GmbLZgtHn1WMkWl6U3yDEJGThKTSFjkgyEbebIXk7UvRExFRWjyR8Zy9J5QtzhSADBXKVrH5yB2rED+AWlJ+UKhadu0ITpLFUvDyK0xwi2TTgTpq15PHY1IZR05ftKOnjxj2/cfsLt/9I12frlijQ7+XzzIAGALFwH76BPxNrxFLiZJbTCwQzdJKDCpeMNKFw23hQ+pg4yCVSB7eexFnhyMuTf015nzLhuUVq4STK3LpVE7dvSYffW+r9vx4yes1YCABwhKjouhX017L+dBXOQdaFwL8beDvy5v6WuNuuUikBwK/MHHCVkDvpiXxC8U4n7mZ94qjwhkyGC48xoY7xQMNM9RC4gyjuquiHlRtdOxwui4PX74sIiEnXTWeumsLa2sSpGALnruj4Pu7hOhbqe4ljoRgb3T5VW1fkWiQsAUAiEkFKFDUYTr5v6RhztGJhwhEgrZnwFsyXMYQ/zM8V3yk1iSY5Cze37g2I4DtC4REfCE0IFCTsRnsOazdpUlTxvMU0eQ1aUDYn5B8n+FLHt6MCJU/BELf+pWr9fUGcfcwS8lmOrmVBhmLS+MlK2bzomIFvbgoX6HKQd0KRm+uw+XfP3abcnINRtBksWLNg7iqiiAtMzqqu4l2AZ5FWODf9wn5in3hTHnsbcrVnA8OvK5txA4pian7PChQzoGMaqPx+1bt9npU6e1fkKKA0AmF4TAQuz+zQe/KfkR5SeA6kh1Buqa1hVwOZEmWk2NUwjEr7v7LpuenrR2q2FDxVBAYJ4Fjx4vWG8YL/MeCE3E2owDrhmZPyfABPm3MBe5Vml6R6Nu9s/oSh12hYFuncGiiMcQTkr113KfiCmZU14Y4G8uVUJM5fedv3MPvIDixa3EK2++lYb00AYlHctEBHmDUzInEgIvXNW7YoOwSciwTNo/6F56+4m738ZWkKi5y4Aj9ZPjLZpGMLkJCGPLfr9a7mzpGLhxMQCkmsjRiVWJXTRhZBBnc1m1cji13AOtwCoPDCZpQsXWBFVVCEoEbtL6HzSMXHeThITElIkHuDeNdiMPjwA0mhcGUDW07vIVJFiC8WVfikSV+jCp2ajYUBGfZzDQ/rC4vGxVtHwyuKuGoME3Ec6NBRKmNoOC5E3XwiDs9RQsj5XHpAGbz3Jv2larrkkvl0HdbHdtca2qNrJDJ87YwmrNiqNjqiyzEEgov8OG2rQ3vfGHbe+eXapoMlmYRExqJpTA9vV1VSG5b25UxOLKeYi5mKalY1XPgc2Ciq9XtlQ5q1b1s6p6AHuR2cYlA9AzgdDZ5ktVRRau6CrMhuPJj29OvlH5pslERdoFnUwSLgCzdiu4djvYIY1UihTNhrVqa9ZuVCWLAJOnJwft0Mbk7e7hewi6CEj5TDZKLdCudaZghYCHjS8E/66jPshq8UKLkgPfOTXZmSvo6TT0LCRxoo6OcBzGoCfFrrMnCZDwLiXJ4TMjSyVNhTUEToHlHYIP1zP15MQTBrVuUK3XPTCrJ7K21kvbuuWtWxy1wuRmK07MGOIisHSDpjbgUdCh5fw0a2BsV0Ml000RGD/eVsQGynP0zdirm9wzzMsWVpYFfKBvRjLCGARUAhQojwwr6QEwOHr4kG3fstkmx8ZsRMnnmhJdElvuxdzcBXvw/vtteYnxm7Gbb3mpXXX11bpXtOoDAJDYA9KjqSmAKbIcGX+A+GxIAB8stNw3wJFwbgF85/pwFOZ3GFmFeka4D4ANdJvwWhjBMCBg6H3snnvt2OFD1lqv2jAaYGwI3Y5tm91s26bGbTTVkd6h9Kxo9WmipckzCQCfr3fSHJXMUhhrzrQkgNKOFtmfmDdQdANcIVBgjWDUyOBVjLqg0a41MZ2y8vi4gtgOQUT8HTqwCaq66Ksmk0rmFyo1W6h27NEXzlo9V7Kf+T9/2VLlcVvCmZiACSCZIozcz4NJCxX3yfKYzZ09Z+9917tl5sEzY34Dlmmjr1XFpkSz+QN/8AG997HHHhMQx7jnWgnA2FSvvfZaMY0BulkrWF8IEHguaIqx/gDw8v1Vr3qVAoXPfvazfUdqns3V11xjr3vd6+wDH/iAABeCX9ilbjp322236b2/8zu/ozEcziN016Cx+2/e/nb7rd/6rVA4W17WZ3zuc5+zT37yk/ahD32or8XGOgbbGtDuL/7iLxQY0Db/8pe/XOxDWKr8joo98+U//If/YH/7t3+r13NdgIgwwf/6r/9ar8VngHHHe2Fkc8xPfepTtv+yy/pmj6FboKoAi/e+/3ffr6CE38u8pUCy2NLx3/zmN9vMzKz91rveo2IfSRP71IuuvVaSKvMLc5GB3LF3vvMddsvNNykJqVcxLzWbGB+zGgU+khY5jQczR8BrAtKM2qRRXmj2ZTxktNxqSl6jv35Fk1lPbOTWpu6lsP568qOiuvbk0GoYGBsJrfX6Wd0jsVAYGXv82tkLkngAeJPcR0iaFFgJCEdjL7BNWQcGDUk5JEwQ5qTv567jqLWWgHZiUqZ/66sVSY5J+321Ygm8AYgzUlkxRUanN1ujQ7EnYYWhkphivVTPLsxdEAPb2VqAxIOgn5tpBzA5BM1i08SkjbnBePTWRNiuPHNAZmc0MNbZyzEJ5Yux7Uky+x0BM/s44921EHkvRnscm/kFWLd33179n3gA+Q3W/nIEzQNjJWPPPfec5CKuufoqgdXED1zfgw88IICZ+aVgHdZrNi1gnM9njDMn7r33XiO4h63NXCf437d3n02Mj6vQRPzDfeB6WQ+LhSGtDyQeS8vL9tTTTwl4fe3dd2us85xhqjP+vNNLcQQtxK2WLS+t2KapKRkFt2t1+StcOH9GethiZMH4pTPPTBJlzzz+pJ05cVJmRG2MSF3CIK7XJJR0LNLGzpjkM6694SV21YuusdLYqO38pyLa4X+6n+/7L79jlfkFG8lmbOvkqO2enbZN5aINZ9NiX4+Oj9rI+IStN1tqO77vq9+wo0dPWCGbt/HRMRvK52xmsmwzmyZtevO0FcojVkTOZXTcuqm8rTW6Vm+l7NipOXvi2ResNDVj3VzGssMUc1OWK+TF/qFjgPui5BTQPp2Wfwv7Is9ExUKYZBh3R31Rxie/x2yWAhuMa/YkZJZY5zgez4Rj8qx4/vxtkKV45uwZ6Uwjy3TyxHE7ceK4rSwv6f14AhDH0EEFU81ZOEGCLxhk51MpmSAnG2t24v+j7E2gLL+ret995rGqTs09pjvdIQMhJCEJQQSSEEBQWKAGFa84APfqVZfL4V3XWyoOOFwH3nJ46vUtFUXFEQSRIcyQECGEmJCB7k7SSaen6urqmoczn3rv892/XXWIvvXWq6xOVZ06w///G/Zv7+/+7u/++kPWWTxv2c1Fm6rmrd/akKY3TSqRRNvsZ9TDY2lj09r9gdXHRsWC67a7Aq0HBMXtng1aHddq7jiDvrudsZNnz9k6wFe5bDffcbtddcMNVm40VN03Pjah/c6ZQ+BFIpMvGlEGeyt6lMlfkx+46wmSMFJ/lsTejLNmmA0X/mX4bpGUwo4WilREDlN7hpzMFFQOB5MBAAssIKmIBFhq4jgMJofcyQ4ZZRh8S7aT++bvYYcisBZAUHSZH/6O1NbiwiX5Rf1UUSK7vCMZ5X5O+DvBoo7f/zN5ip27zKRk5lDZ9nClroJe/gMgIam6wwp2ALaKnJwa4rq2NYdbANhiUqfqimCXsVdYgwKqSf7niU8T8KfP8kDeiy4zio84BznfXKrE/xYSIpmMa8nTwLFWzNvpJ0/Ypz/2YbGvC9a3Wqlo+cy2fEl8QqoFVU2pEvKqNcb32Ac+/FG7+57PWwEGZ6kmKZF+s22T1rPLbMteeqhhr7l+vx2dztjF+UfNsis2e3DMVlcvWTlTsux2zvqwRlPvPZfx8kQRMcLOWSzViow3VU13AH2JWFkktZRQgZyjiqZCUTYeaYio8lYckhJgOfwOQqBu3xr1mq2vrksHu52p22Z+0h46vWGffPisjRy+3krThy1bGZOcwGitbCPlnFXKRauNThh6KBErQviJdcycenIlI3JK9JVQAlgJTKQxM9pD3GO70/SEEj6MSHr0LUr+BYkeNMORG21t2vrSgq0uLVmtPmr7DxxUPyHiGcDv7VxWSTdeD2aiBIfY6hwlA5fcTAkTEpwA6qGML69GSReX6JAMCa9VTx/HE9w78thPyZcEDgNcF9gPnaa11pclq7Q4P6f3+PqJJ61reTu7uGo/+b+/UxWp/VzBVqnSUjM+AGb8t4L3LUmgKHaevSrshwWiy9olTElSM+m4q9l8kghRxUEuK0KcqkDRBU4+lo+FE+JgwtOMGGIWhDHhBEmCkD2OVOry0rI9ceIp+/xnPy/WPDKBnE9nz56T7yR8KmEz2ntJVum5ybqQ0cAnEKGOBHrq0+Ixi+M5vAfxBfaKJDGkIhrS/tRP/oQtLS86WFgh4e7Nu52bFgxzZ5k7uSJj+ULFepm8kiwPPn7cBqWaQQkaFIpWo5Hi1oZ12035XVwXPpqkF1Nyn7GFhMIcEr+ErrIAv1LJmw9iw1PSAR+RsQj53DiXAhAPv89jZ5e14TXCfETYctJh7BvGI8YNX4zXcJ2ww5FVjDM+SIWAyMQ0PK+91dTaJO4bdNtq2ElswNkNQQ1CYTlnIh2Cd62trmqfcB0M6XpqxVsuXgAAIABJREFUOKnketBbwI/A//BD6M9SLIkMwpqkiTJnNuuK71xTECS5D4H/EMWSZAtji+/I3AfpTr5PkrbDbwm9cK4BH5rv0fycsYx75ZpjrgCMRyB25HKK1+qpPxzPZ12cOX1GFYnEeuBu+CDEy/F5jC++1cLFBQHhzBHvz2tJuIBHMj+MQxmpVK4DqZF+z2572UvtBddeI8IasRqEtg3iEuSFs1nFg2AJ4+MTuu9LCxeNZJHwjU3Y0gOtM+4TH12qA4y9EmjOKud1nqzw64hYKtQAhisd4vkBYmt/pyomfh5vQFDzqm3ek/XPOPAZTp4t6955fSRWlLhO15F55Uu+aVsXI51dWFS7LGUOdjF/ErsOI4ZeVBzw3DYSIurWnqj/GKlAyZ0lhA6w60pl1SSJhjpdOfXKhkofO8C4VBqcvBNnTXtmkC8NpgyhawELwC57IMem3WlGIg0lvyYcJsAhL0PzwWND8t5xOOjAUxaN4BYbjaasN2qanZ52ADsZCG3sVBKo7IcaCXq5ZTDF1FAtleQoiCa4L5bVtZzXr65vKAPHdVNGL0kJsmfp2pgLsircE0CeXyuNopyxwKaEIQ1QRddRNJgHPW80oICLpjNNQKdNe+ypZwVkl0fHVK7lmQz0ufNqePdD3/+9VkLHKZWmRHYoHFeuP3SRMHqRyeM++F2sNSVxMwLHCWij9GK4HIHn+OHLgYduOaULbeu0Wukw2GVXxGEUejixIeLxmEPGvNdp6j0oiffPa/g9ylkg88vPzGXXBoCD6KB1YGHDV8CYNb9Bvy1CgUhqcM1aJ4l9riRFcpaVdaQMLx5L5R3hXKsBElIz6YHY7JGpYs31e213TlN5ulc/8JpUOpnA7uBFsF8kA5KcTcZS16M9iEHxUk4uJRy5nc/7Bj07dLv6Vui3pWG9mSnb2nbJ1nM1y4xOW2Vqr5Ubkwr2PAByTebAiPyWfM4JBINVFZmxaJ4wXL4eWujBbISNyf3U6iN6PYDAFtk4GmYVSWxUrLO1ZR//yEds7+yM3XrLzbJPzz7zjJrTjdbr1qNxayorIph+7Otft5nZPXbDTTdJIxWHUgwu9q0cf+/irvGSXlffEzPJ0Y0DOzKwHNDDDSo5hKILNEkbbJgO12CuYEOTHu6xxx6zf3rf+6y5tsomsjIBzaBvY5WK7Z+dtT3jY1a1tg5xXh+lSPFeEcANG3we43ffG55Y0wpMoB8yD9gF1rZrsjtgDVNUIExqtAszm7U7NTOtOcBNjiBPICJrUFlzWJ4DW9vs2cJmz7729HnrlEfte3/4xy1TG7U1AhQ6UmfM+jSQVffzgSpKus2WTY427OK58/ZLP/9Om55wtl21XrPTZ87o8wD/cNDe/e532913322f+tSnxCBlz0VjO8qxAeXY40gUAJBxyMFQZixwOGBn4oTMnT4tNjkgGWxqQGUOQOaYvwNef/u3f7savCG5QRfxKD9jn7zuda8T6Ab4HOwNgGr2FKAv7OzXv/a1dujoUb2OSpqf/4Wft89+9rMqlwdsx0ngC+3rz3zmMwKgcQooB0O+BODtL9/zHq1PmjPizACof/rTn7Y//dM/lVN44403yknEAUJXOMBNngvYjywJYD6BGZuSa43SwJe+9KUC/2CKR7lb6Jex93jfO+64wwr5gn3sYx+30bGGEmpoRl52+JDkuJgjrpmEKBqAJBolMyabi75xResLp1QANo1YFADtAtgkDsP+sT4JNNoBYCcMh6SV7GiS5YgSOZfocBaoZLvwPZS82WVgA0BIQzGBEqpbSKXmHi/uNuzybuk9JejV4Ijn0mQERkxi+mm/JTVGzmTOQtaW9ONoPhZEveRH4B8xf7BKsEOA2SSbsQgbrZb1cnnrwZLJFWVLq2NTttXG56E/xFhK+PRsYXFhp3SQde+yRH6u8vmSmklNivh7nIshS0Nig/XBPuJemDeeD9jL47wXdpjXkgQS+JyS48NBTPgW3C92jt95L96HKgJew94MzUAS8scJjCnlhGWDxFiqeiP4g0kCw4J1g6Y6cylGyvS0vpPEgglD0pD1i19G8mr+wrwtJjYIIBislbNnztrePXtULcH+5/O4Npq+cp1hl7k+bAwAnIBUWCpqOOP3j0MsoCWRFwAGLi1cspnGuCp7tpH06XdtdWnRSiXKwgku2jqTOZ9qpZKdPHbcLl2YtzwSZc1WYrjssuZYKGJhD/p2bm7Opmdn7c7XvNpefsdtAsiOnThhd3/yE/axj35UutqTtaodnpm0y6YbNlkuWK2QUeA8PjWp/gRWLNuDjzxuD33tcZcwy+RstFqTP3P4APItU7b30H6bmJ2ykalJq4yN2Xa+bK0eVQ9FO7+wZo+deNpKY+M2oFqwVrFeHqAgp3OWZuARhFD9Qo8H5kL6hQAZ3Z5KXPlCLoSxpPpDzLB+z5535ZVG4o91xVnJ/PI3mm7yO3ONDeOxN7zhDdrvalQ0f0FJE9Ysn0XC5dZbb9V35jACZz53uHeG9i5gOmcY8UBn09bOPGWrz56wkcGGlXtbVkarv1yx1Y2WdbNF6+SofijbpdV1a8G0r1dlu+Ua4ifS+a3btyz+DuB1uytgZ25h0YB4W9msQOybb7/djlx7rRVH65Yvlq3bRt7BK8y4ZioGuBfWYfgJjMsw+4i1p0oKqiar5V0JxWEQd0hvOuKMCByDZQeRaJ1qsSEd7PD15J0l+YLwI4b9CvfevK9QANzYgvBtA8DmHrDbUbIeAFH4lgC0MTdcp4g2na5s1HUveIGugfMTxp3OIOyqmJOePJR8yhBh6Rts8VADtvCph78DSLv/nRq/pUrbaHYVvpIIwiJFUgns3z3mo/Gay61J/oPSdR4HuIYVjb9GrBhNucXahtgVvWiIC2Gs7kovxHMdqB4CrMW6To+lgCBdgdZfJZ+1aiErAPszH/tX2YBiZmClVNGkSknitnLF40/6JRTKVi6M2r0P/Lt99L77bGXbjBZzIyOjViJJ02nZ6NqivXC6at//2lttJHPJCnbBRsc6trj2rPV7mzY1Milpum3vfiV5OkBRj4dd3pBIW3EPxOFUSU3dqPg2nbY35YSlB+ibo/E5ZDdPFrBHPflEQ+chhi6fiOyGkZBCnqmsBtW5XMk6map1StN2fL5jB2+804qzV9p2fdY62ZIBekuujMrZXMa2mm2viqU6A9sWaz7pKJN8FtijxvVOZHONf+xf0S4trVm5WtN6lZZ0z5nSHn87WKTEdazRVP0FuQxmc31k3EbQ5qeaCSIS74+PlMB+JabEvHemuvgm274OtG+RFAyiUarSjWoA3ssrLbMi/qnq3XU6UgyIjJPLmuGXqTql37be5pq11hatu7kiqUwaEl9aXrGNdt8ePvGMvf4732LX3/oy9f8p1OuqEMK3EqDbd4CP/gb4HpLwDPkdQGx8qpzL5eB7M/aMkTAWsWgxqB6TEHsAVsK8Ja4NkphrYadqFJiz9Zr2mpLKqU8L6R4nsJBsX7dHv/aY3f/lB2x5aUXN3amS5ZxQ9X6ak+EYLmxegNlhF/kdn1ga5IWCkiBRVesxGE2tve8Qdpb1w7qhF8xb3vLdduWVR7VGAFzlo0XTSRVweFNSr7yQwr3lc2XrDjLCYL524qT1yzXr5IvWRf8aQsnWuqoVA1dhDDhLIvEOkBngKOeLmmcnpjz3jn0OAgA2mrNWcnBrazpjmT/sb/h2fB8GC/GH+BoGHZlX3gN/kvcjOc37XHXVVS7Dtr29IysS0qDy71PlAD6EmM3sGRIj4F/EhTRI3dwQ+YyYoVLKW3NtWf4We057OPUUQDoOfAgiparpYeaK+OqkAEkSWsbGZmdVASFJEZoUsoelo+59+rivaJxIpfXG+qokMxwLzMu3gUzLVzD0h3FCQHvmI6RS5HckhYTQL+e62efEaoz19NSU1Wt1MdAZH+IyvvNeAu5TVSp/n56ascVLi7Z/3z5dA74unwUecmHugl2Ym9vxhdiXrE1Ac90XmEliLLPXwLpuvvEGu/lF11suu63q2E5rS2t0pF7TucUacmDf+894RUFxp1KR9R/jJWlWse9TPc5QA1RhYimmCwWKOJsDK+U5/C3IQ0qaR++29GQ0uiG9hDoD18fnsga5DsZN45x0vGPt87v2+53f9NJvALAV4KVOlzExArEBawHXhgBsnMcqyHm6MDY6B5Yv5tSZXUxlX1AASGRuYXvBHhBLlEMslXSKXSgmaqK4J9HyYQA5GhvJiU0ANlleZ1ftliIHgI0z5cwpz8zFAIiUm7SIfXq8FQXGRGUMRvY5Y9OTkztNOnYmaEi32xnBfq4IfFSwnbKSqQSZP5bKVSuW0Vfu2fLqmq1vNmV8VcqQSoJDb1oMsSRHAQsGloQ0aVI3WA6WKos4l1Wgs7mxpkw5C8EzIwVbb3fs9NxFO3nuonUsb9lyRaX+vrj6Kge/+YYX2re+9lW2trIkAxUlKsq4JoMSQCT3HosmSi6QAJChSgB/GFgWXZRtjKFBmTKEXJuPlzcFpXwZkJKgN5ghzI9ne9xQ8PnDhiWccDnalCb1Oxr7m2++ZYeVqUwqC07NYvoqNyUD2CfD3mnLkHqJOlIczkCJr5Cb8d9hrrpx8oDAAydJMiQQQ6DJc4T7o9koTgsGx4OF//glLjXM8N4ugA1QrPcXOzi60/trlal3BYnEunFt7JAGiXEN1uHuePvaH85My9FAv3Mbp6FoW5myrQyK1i43rDi518oTeyxbqcsRcwNEqaZn6WMcBKILDPASKM/WOcDKQROsax6LoC0cCN6ziXOQSuQkKUFQBytxQDkviauc9dtt++AHPmC3v/zlduTywzZ//rwdP0Z33iUdjldfeZWCa8CQs+fPSR/5uhtusCNXXGGlSlWJMhozis+cHECxHADjxCJsao7C+eF7lGlhSAFWooSLg4Wfdw59SYd4QiFAUIL7yUZD8jsf+5cP232f/5yNUJLIWux2VCq+Z3LCpsfHbbxWtkFz1YpkW8IepSYJrC+uJaoXdgMjv24dOjiNsLHTnETH7yIap9IxTZJI+axVaApE5joB2LyWpBPljth0Od4wfWDYk2GFfaP3JuE4sNWtrp1b2rSHnz5v2/UJ+663/YgNyjXbIitLkocAB7lsEgRi6jattbFpRw4esuOPPma/8a5fs4mxhph4OKw0DMQRUV+CQsF+6Id+SCDX8ePHU+PGUxpTwDwcCBwywCucKdYOTgFACXPCOgPAVkItOSyRfQdEQfoDx4C/A4LDBPzt3/5tlXlTFfLEE08IbMM2Af7yMxrV3/RN36T3Zg3wWoAzQPUf/MEf1HVcffXVMgonnjgh+wnIzmdxvQB+vC9s1de//vW6VpxS2Iq8D6DgL77zFwXqPfjggzuAEQAOAPYzzzwjsB4nnevl9aw73hMAGi1Z7pGzg27orA/AcxyOeA73h84d78E6ikarrB3OEJgtl19+ROcF1QZLqytKaMxfvKgDjXl88MGv2u2332ajI/Ukr5W1zfVVAdgkQRW8ap14JRZN7lxOxBPB2FPOdAGlOCGUuynh5hYRhy4AbPGKUhJQ1WDZjM48ry6AueVSIn7OuiF0fpsEd5zdGMGW7/idBiFib6sqJTXZZb+pmcwui8BtvOCUBOQkubBUHUN/j/CJJKOQGt8qQCOQVNMuSoGz1h4MrIldIGlcKFt1ctoKtYY1u1wjDn5VLLpOv2PzC/MCsOPsI2gI5jRncshrBYjN/EV/CeyN2NgpaOEegnXCWmDe+T3OdEBdviIpzf1GUxrmCPsWAU90cw9wmP0RlTYkg7xku2gLly7Zvv044Nt2+tSzCpyQ8KH5Ehp32Br2MdezsrIscC+AIe4ZFggyFMFgQYLk2uc/X7YCQJAgBl+BPTc7M6N7QQKHwIZAGh+DYItxYuxC3+Lw5YfFUhIDmybL/b7bboJlAmv8OMvYpYsLNt1oWAm/E3/Rtm19ddnKIhcgTYR2Y09nUzmbteOPPmpzp89yqElDOSRdvFeFSxFEpRRADrJ7lXrNJmamdAYdf/IJO332jMgJnc1Nm22M2tG9M3ZwcszGChkxMScmGjY5M4uulRVqo/aev/lbu7hAQLlP636sWheAPTVWs5mZcbvsyGV24PABG5+dUkBn+ZL1M0XrbpdseaNjjz1xynr5km1j75F4AnvY3raJ0VFbmL+o+cJ+EYRxJjKHYrp0uzY5Malk2Ve+8hVJuGA7eC5gNPJfUfbM/HDOw7JnLkjeYXdvu+02jQusfIDumH8abiJrxLxH0gWbxxyRBGTNID3DfEdZeATfzKV0SgGH+23LblyyuWMPWyPTtP7qgo0quWvW6m7bRqevxs3o2s5dWhIzvjY6YkvL6GWWrQcDGxkDQEG8QZK29I2heeNW0zY6HXvq7Hlb6/XsLW9/ux2++ip7+sxZW1xZtZMnToq5hD1i77BmWQ+xJ2OvspdINGHHse9i05XLNjU7o7EZDuzCVwtbE54j9zwMZockRvw9QJphEDsCzQCGw1fdIWHI395lQMvPSL6is9qaO8n5YC/wXg529yW/hvSOV7i6VCK2FgY2EiJ8YU9I3rKH3X9OAHZqWhs+fVzjMIj9n7jNOw8p2UjvEGnrujPq4LXHsDsAfjRV5Du9PwDeYIMaPRy8qlIxTGJfu/a1A9iSElFc6P7zMIANeJ3PFwVgh3/m350cQfyooF3xYZJPSCXyPkfiOevsKNGQMGd25qkn7Auf+riNFHMCsJEQqcLCpmoOvw+mnYDWnmXyJZucOWQf+fQ99v5PfALk2gbIBwEgtts2Tky4dMFuu+aAfc+dL7LOxWM2M9q2Rr1trc4FG29UbWNlTYAqADaMZCT8PLXhJC7nWied9B0Gtro/6Hk0wVQiIMmrENsrTuRsLLqkHY1KBz20yhmLYKjCgM5aJl+U/10vFZQ0QkakbRXrlaftQqtse659meUmD1unNG7NfgJx8VG7Lb2XYpNIXLAG9fbuHwSZJvaM95nabYRInI0UJPPD+wxXWAucT9IOsY5cQpS4zBMWg2zRNnsFG+RKVq7VFMuIL00Ta/YBFWLpOkg6CsDmPwhukjDNSpubpEmQaryqdfcMwUfQOCl2YSYSG1L6tt7sTsxW1hs4SnvTOhsr1lpdtH5zzVqrS2Jirq5t2Fqza0+dvWDjswftTd/zfTYyOWurSJ5JjsSBfkntIbkgf3FdvkOsbVjS8txSYocxEPaTEjVa90nbXy2BsImbG7uSImmehCcpQdDTONF/yEmGLt0jDAOt6Fxe18C/++79N/u3+75siwtLtrnZtNWVVTFQ1QQ0ElJDJMMwEkqqpSZw4QMFiEs8VC4BYtOUuJ58qoHsFGvFE7Jb8nWpLX3xLTfZO97xNq2X5eUl9y1FFEuNJxXHwU51RQMA7FyuqIq7zc62HXvmtLXzJevkC7ZJoojq7U7TykUnFICfcG3hBwYZgWvj2oOZGr/TvFoSNekeJTeTSGpho7HHod0cldBau6mZIfFBNDNkrjnDxBROzOvA8bgmKgOJJQKf4Qxj30S8rD55qAok5rNk4dhX7aYIHuAN2AH8KEiHMLCzg661m1Ry5lRhh5Qt5AckISX5m8sJbOUsYk2q2icRIdHAzlaqloWNrf5TBTV6DHykXKmKjMP64H7BF+QzFAuySSRBSNZBAlQiILHSgwXPOmROGC9iLtYS56ES+6nfF+zqkAVhXuSrSyKT2+2JrMTj+LOA8sSF+Fiq9oYMV6nZxfmLWm98TkjtioTR69vTJ0/qPYnt2Jces3i1NvdcTuoF3BtY19HDh+zl3/wSq5QLkmjBd6V/CbismpYTTyVSpPsGvs4jnlDfp5BuzmTSmoN5vStTE7aS14O9Bm6oOCzht7FGIo4RPpsws2GAm7mQVGVqOE9cwXsE+5qx4/mROOGzRJBLLPrMa1728m1p+ioj7YL7Yj6nAzuAFfT8pB8m2+pGho1cJyBIFweAzQVx8YAPEj9PXcBdd4qSGoIH9AGTbhXAV2r6yOSEBpcbMW/UESVhcnTENPTrFQCCCHkCgENLLtirDJ4HyM66CiajgLxoliKNJpdEUA5ahnfgGc1czibHnXky7DUBFGLIwyCmU3OnQYGMeGJgK1DM07m9ZrmCB6MA2FuIn3MQoKeUNgQZUMBcHazK+LoGNyB8bAxnHFb1OJ9Dk6LVlSUrFWh44N1WyVKvt9p27OSzdnF1UyWUg7w34fMSlC2bGB+z1736Trvu2iutveXspFhsEdxG6TkBC+Mdetb8znNh3+L4cf3KxiamTBi/0LMiQRELUpsngQ6AE57B8+xrgNaxwKMEMzJEw45tAMkcAGSXYGNyIGojAmALoO1LoxJD2W01rdfa0qbeBoyVlh6lblzRbvmixj0dtDuliymb73shse7FdnepiVgHAcKHo7sDICd8/LkgNm4gwDrsecbKG1sAtDhAHuB5BBgBYLtD45l59tJ/CECS88647hqsFFynhSzAdkAX8m3rZ3K2uV2yzWzFsuN7rDp70HL1CWtLXNkbQkibmeSOnPKkyQpzpOLgSMxZBEYBZmt0dwIeGox4to3nAWaV0MSC4dOG7QVw74CYfAHGotezL993n11z9VU2OzVlzz5zyp499YycVFgSe2ZmNffIHpx85hmbmp6xa669VvaFMqNNyphSF3kv1wOk3WXRE1iRLQ0NSw7vYZ1ODrPouBz7IRpfAIKQ5cVph+VHJp/M/Gitbl/64hftM5/4hC2cO2cTIzXLYAe6Hds3OWEzjYZKQ0erJetsrVgh6862HywezMaaCkMdAPswkI2VKHCIYTdIXmmBue3id9jY6GCJlU1zN/SvU7LNP8tU9khTm1ypYJkEahOzwaSlugaG3lazYyubHTt+et4eOXXeqrOX2Zt/6IetX6zaRm9g3cTgBsC2JKkDm6a5vmGjlZpR70KgdPllhwTcPn3qGTmfOK5VGEUp0GOs77zzTtkZdFRhHxD0c++AJ4DDOFxhD7AZgF08hv2BOc1hDGgN4495+tZv/VatXxwAQO/f+I3fsCuuuEIAmBqKbW3KqeAxPueP//iPBS4AuiAZ8tWvflVMTsAZAJh77rnHfvmXf3mHnfL5L3zB7v3ivQJmQt+Xz+d5gDCsJZouMqewS//gD/7AXvGKV4gJOzU5ZRfn5+XkADpzDz/1Uz8lMBPwJ2RiuL/Qtw4mLM4kzg42+OTTJ2X3uF/eh7XDtZPxZx9y34wxoBTrGxCF+6EXA436KOGEhdDude0Vt99mX/rylzUujNvs7Iz97M/+D7vh+hfuBLU4oXVkCFTdotBXid9hADvxuVQSGCxfzmn5EWr84wAD57PWfLJ9mGKF9Wmd4sxGlYHklQiiUsk9v9OESzYmlYenSl236NEcJmlOigWUKiQUoKo5o+taD++rYQmpYA+oakmBFpry3mAmpJ5am5uqVIA9Ii8qm1dSZ4NgvlCyQalqIzN7LUvD22zJMjnOaZ4GA61vc/NzWoMRuADwRZARTiHfcWpDr5C5Zm1FshDHL9g5wfwM8CqCUPwx1g3fBYCkgA8bw2NcA/uGIIW1wrqjiiFKUnlNgOnsFem3Fiu22WzKRnJe4YzTbZ3XM+z002DO2F/sa5orXnXVlQqqcP5dI3Og9wU45HXI4zAG7PfHHn1UzyV5tby4pJ+PUWUzM2O333GHLcCUrpR3AHyCHO4LgPXqa64WSyUAbNnoMg0BXbNfAB1Mo8VLtmdiyiokMwg+el1bmJ+THYUcgN2slovqYVArFuzxhx62U088acw761frKJVVquxbsntUHWYkk5ctFvQ5MO0K5ZItAeSvr1kdLej1Nds30bCj+2ftwOSYTVVL1qhXbXJ6yhqTU5KgWVjdsL/8238gfWxjY+Na1hOjYzZKiWVu2yYaNbvsyEG7/Oghm5iesFyZvh0ly5bq1reSbfVy9vjJ07ba7lsOkItAiHWMjmQhb3V6IMgvbGpsIoGCHfv85z8v0Dqa2GJPsb8njp8QEBvVLazPeD1zx1yTkAx5G2wj64dEI5JRrOXnXfk8NY5lTQOgE9ghwYFdY71wLawzZ8J5RWJUJjiA7emrkWLWyt0NW3n2hOU2L5ltLNsICArEg1zRlta3xEjPVUbsDFI6zba0yGn41mxRvdmXbIiIJ5y9NHNutvT3BZo3lyp2Zv6i9fIF+753vN0Gubx97FOfsrkL8zZ37oKtLK3sBFjcY5zfYWvjLA9QLXwgkqcAkrBq2T/saf4xppE0ZT8wN2p0nXrDKDaSjAUAq/tjw+A21+Cs12/0K4bBDQWY2FrkWdDjHQLHndjjhjj8+qB4hL8bBJLodRCxQyQ9uMarnnelJ0qXl10aDgZ2yKBFo8ohf/S5AHbM/TcGYLu/CaiAYKKY0EHikMN0ACmxOgXK+z/XuE4JA6TfckgmOPs6gG2BIQnA5iDS+ST5D69UVhyZ2LHIYuqvCTjyWNXHTU0Sk2+s8yzJiMR54wmvnOuvQzbIDOzcySfti5/5pI1Vi1aiQrS5KdkibBBrH4kM4nD5hYWqFUZn7N+PPWXv/+jdtgUJJOea3Tkk4LbW7Kqpun3nbS+y588Urbtwwg6ND6y5/IxVik3LDLasWnHZQU83p1ObqU8VfZztLlpI4nVXgiXxTNWQjupiro39uUajOjV0rSmx2NpYt3aTJqktJbUlT8f7ASSLDe/ElxKPS8Yka81ewbrFCdvMT1jtwAssP3HIuuVxafp77y0qJTpiYK8DkA5VPwZWEBgFfk3shWH/WrquGTO4nV4XHF/Rb8h7FfHeJEpJtDHHPKaeYJubttHetmcvtSxXa9iR5z3PDh4+5Oxrxo64WFq7gJ+eVFHvGoHYjLZXAwRT26PQJJWQkhta1QK6dx/vJelIxQMkolstVVaSKADAQjqpvb5i/a1Vy7Q3rbuxar12086cOWvrW23rZUt2Zn7JXnTry+w1b3yTnQMIBgTkLEyYjcvsuPzabfzdAAAgAElEQVSkkiEhXbJTqeaxL/hIiT46qcF1SBFJYif5cMhCiBCTwO2o+GCtEPcB/KtCnd5jKZ52++b6ulw3UmUPfOWr9sF//hfrtGDMOmtW1XEdMAgHvyPOHI6VAtcIX8djWQcLvW+Vx6ScOUihUb0ACYEkrpL0IjpB4mna7Oy0/eI7f16kwSaSZF2vQJT93SZ1ERreKZGWAGzaQLe3c/bU2TlbJDGaK9g6qgQZs8nGmOYN28g1cbaSjOfs4P44F6KRYzDHWSsxfsRHS8vLO4kGYgd8HM5g7pNzNuLzwGfijOLzgiHM/uWzsNWcx8RA+FCSaUMCt1DQeJBUjrOI85pr4h+vR36CauxdNnXOJhoNMYG7+GWSazHF9NiENhIX2W01hsd3ZvyxswC7gL0AtryX/FfWJ9Vx7NlSWXNND5l8ra4zjL9DWIMkSgNonsvZKnyKSn+qCooFVQSCnTG/jDH/xhsTGjOvtHQfI8BqxgFfZhjcFnDbbuu+udZhsp6ut1JVFQPANnPHed5EQrTuUnrEuS+gOsnMKwqWlm01seTxvbg3/NyZ6Rl79tQpxcHCnkj8dOg/5NWZxNAktbj2Jo3aM9vqi/fK219uU5MNyYjyGOQjKiFI+jiBFBvnGAhrO3A33hPJQO6H+9X7Qpxtd6SsEETUICYquZGS9RGvxN4KVjavH95z8Xj4G8RQ4Jm8PmIL1/d22Vmv7EwJ25Tc4Xm8L3/PvOolzsB2QNqzgzKw6mLrh7c0ZdABltZVdFt2DWxKIL2MwvUC1TQsBSTalMiGkMMlI6FuuTQv2N7p0g47JQBsMWeT0xUAtoTCh0p8A8CWg6AmZIMdADuYrwFg61BVgOxMrOEyPjGy+Kykry1tzFS2DPuwCOhTpJzS9VfiEFRJjw7axJpMXXVV5pwKkMVgT1k/OdoA+2UYVwVtBgDsVseb55HVVFbJtjVpZAO9AZyXS6sjfAIB1OQJ1nkRwIqSbrRsGiqLQAubAJvFx4ZeWt+0x06ctMXNtlmpav0spUpZq1Qr0sQZb4zat7/h2+zKKw7RlF5fzFd0DQ0nmXHmMdZBBMJhbAE+AI0JZLWYaCpHYyoy1Un2hMxVAOJu5AAMfPx4HwJRjm5/nTO647BhvkKz0rO2XjYQBpNDsbm+Ynv3EGgfEXAtcJTgNJUxMZdIhmAkAbGdfZ1kRZJsgpyznfLNpLGaAFQ/GJNmWWLJuu6Vy7UI0EgMw901Avi8K8synCAKN8mTMX3rqAEn1+QaYRLUSZ8n45KqBOT4S2DPs/FytjMwMAFlopFZEhpJLBStoSiKj67x8pTcyZbTTbJpkLGNQcH6lYbV9h6y6vQB6xUrtt7ykjgPLChV8wQSID7lPGq+koDXnYByCIiN+QzHQm5ysjU6BMjCw+BNZaXM504TVSWzndX45BMnbPnSJbvpxht1MMzPXdC+0D5ITRVhxs4vLNgNN77IaiN1MbIJbCrozmPwg8Gg69+1GThYZIo5qLhODnDWGc4Da4nDIyoACCo5xDGqYpTTxEs6f864Eo+FTDE6rn/2Z3b+2dPSkq5yaqNHXSzYZbMz1qBCIZuxkVrZup1NTnS9XxygMV48NlzCKoZCqk6R7do2q2LkYRBUaaTlkiKsIcYRhiwsQj5eRKKdZngEuM6WZyHQgCZHQozvSI0UAK4L0oQlAdRq96Sn+ujJs/b4mXmbPnKNven73mbtLBq/GQHYXeygmiL4gUgDx621dWl9P/SVB+zB+x8QUCIQbmnRRsfGrFJDn9tLjEOqAIBNWtadjgAQWMTMB+AxoDJANOAujhSfA8gF0EITt+g2jV3BsUNGA21qbAusar5YL7wn+mOAJIDo/B2nEXAdx4/XffzjH5eMB4AwTiGfgcQJDPF3vvOdWgM4JieOHbM/+OM/Eij9pje9yQN0GGilkr3vfe+TNAga2Xxx7dwncin33nuvvfcv3ysnjWvjswCcAZf5LD6XNUjTR+RJYHIzJgBIsLR/9md/VnrG3/z/MMo/+KEP6t5ZK4zDO97xDvuRH/kRscmxr4wv1/PqV79a98nrYLaiv3b33Z+ww5cfEcuh0+/ZW3/g++33fv/3fY5GR21+/oL96q++S3rGsO1YT5yN2CYxsXE0cKaGGNhiX6v82BNearIJSEqPA7F4kh3DtwA42mGnfSMDG3uAoxlssGEAWwBKfyBJIZ27qTLMmRiKkhUgAjSLHZjOe/X4ELDgTXiDXSazmMpfPTj0a2dMSUqpGWGSApCWZSqLpvag1XQAWw2XKRstVSQfstbp2ZZlZUsBsHu5suXLI5Yv1mx9vaUEW66Y2wGw2d/YUUArAcSJ3RABGecwwQV2IcoMBRglKTNeHyBXnEn8PfSNcZzZF5HU5J6xZx6Y95Q0IvESlQ+8HxULrNlgeocUB2t5eWXNtmDN5fI7sj6HD11mX/7Sl7XeX/WqO61ULtrFC/NK3lx15ZUCr/fv3+c2lbHdakoOjeuElcK94gP97u/+rt38opsEbD766KNqRgUYyu9ffeCrCgTe8d/+q61vbdgTTz2p16Flz72xbwBMZ/fMOmMxMXg5Z/B/XNvUAezOoCt93pnxSSsx/rB/Njbs/NnTYgwtL12SHR2rVVVdMDkyYk8fP2EXTp9RUAYDzteHn8OsHE9oIhWTtUyBRoJNW15ft9WNDWsRIAFEUrJOBVS/Y3saI3bZzKTtn2zY3vFR2zM1aZMAl/URK4w27F8/+Wm758sPWG20Ya1mR75frViymfExa1TLNlYv2YGDe+zI0YM2PTMhm1YElK7R5AiRqpIdP3Xe5teaVp2aERCbQRKIMyKbsz0z0xoP7Cy2EPtKYhDQhvnHh8NmBkOL3+//ylcUJyDxsnePB8vMX1QrYcdIOhDEYXOwadhXGnRSbYOdpQEpIImC8XTmYlexfYo3+n19Nv84X4cBWQeWCgKaG5Wilbqbltm4ZMvPntDP2daWkrtARQA3mULZSrVRe/bcebu4uGSjNLaynPZip4vcViINpF4TCoLp1bDZtOWNDXvy1LNitn/f295mC8sr9rf/8A92+sxZ21rfUjAY/m/4QaFB6k2QdskzkawNsFbSigA+z9FtjUpRBarJ7gSbm/XNGVmulGxqZlLzyNwMg9/8zjWEXxt+Z5xP+k7SodNXJUh8fhAQPAHoQGxozD5XRgQ7CgHDm9uS96Ha1c9/PpuS83q1pvkniYotj/dPLVTk++363u6Hx7/wF+Pan/udhFCGe0zVPD7bqdJWINquHi6gdWp25GdFImwVadKX5kds69S8MZigAgkCHE/MbgF0O75YYmqn93OJy2BrOxEhfG1/zW41poBNmmCS/IR4MOjZ+aefsi99/jOqzitSIdrcEIAd+sEqyVa8MbDtUs1G919hn/3Sg/bev/17K9RG1HyQ+do3O2VH98/Yr/6PH7c95b6devCzdvxLH7dDo31rZDdsqrZtucGWtTqr0kul6ZyT2B3ccMzaAY6Ia0NgC5DA5bpy1uplLVtwsEGkFBKAJJVqNRsbHVECsNNE+7yt+BrQWYAxLGriKZjJjF2/q2o/8smtXt6aVhMLuzB1xArjB61Xalir7zrd0um3vlXLSJJ6jDNM4onkuKhSyFAkxmHMO48ruUvFKA376DkjFjl9YZDW4x/SMVnb2Nyy9c1NW1xatkuLS6pU42eqR9bbZsWJQzY6c8BuuvXF6nEAC1sRbi4vf4q9pbhNrWo8EaL7BUMQ8QPSu1ObAsBmkXzDz/rdpREkWZjkDkUmIkZIYCz3QTzZ3Vy17ea65btN225t2Nbqss1fmLPVtU3rDvJ2cXldetiveM1r7UWvuM3W0fxXss+1u5F25NoqtZqtJsmBbIbEQeIEQJzJ5TWXxAmQwZh7rQv1ZYJk4P9Y27yQ9SupEQHTDsbxmZJ4RKoFQBwAO/VgYK8g0XLs2HErFEp27vwF+z//4I+sUCjb2io+iyehYVCTGOLruYlCJflS/Lpj15J9cTvo1XzIpYSfBGgIsYT74DyTD9pqSh6kWMzbf//vPywyFRrYayvLVkMLWwA2sjmazR2Ne64xmynAstR4nzx3wZ6eX7DtUtUQLiXeohE6RCzOTew8tj18rGimh0/Dmgk9cv7O7/TJEcDY6ew0HAzfMVjUnEf4WnEWDDOqOWs5k7nXwGZ4b57LmRuM7gDBI64KIiOfHdJi8rvT2QkRVed3t2dTE+NKsHAWwwaGLAn7mTWTo56gT3Ub1RmORSA9CWkF/5zYCFurawNTbHeUrIiqunXY1ZWq8C7icKRI0aTHx6K3hhq5Et9BjpC/AFbTV1UA6y8SF/QxiJ5GrAvGJSrKo/IrtMS5Z2KtwKggYXKvrDPOP/q6QdrgC4A/ZD+IIfGJGEN87qnJSRFGJsYn7dFHHlWsgW/OewdBjvfi9fhOGk81lIfUWtLnU8HVSg3aW8hukATNZcXAPnrkkNKRW5vrArBZ5xvrnuxzW+17FcyQawpcBgY2vwuLrFQUO5IsCgA7qr+5v+cC2IF/RSKG9wxGdfhuz62GCBwn3k/3lYg52OjwY4bPfuaEa+S9MrfffOu2Z4tTVjk1dAw2cxgFDkV1nE0Atp6fmtoIuEka2HJqEoAt2reyiG7EKeUHwA6dGrFHU6MDsQYSAzsG00sInPEURlumCn0bCbkDfntwzODtZF+TfrDARWVR/SCW3EU6aL3RnjuHCmYAhpUeSh3OcQorZR3CXu6CxrZn9UPqWAwydK92Al73kdQUZMgpJJuvRhG5gozTytq6tWk0CLMETVBpW5sYSd4cLppBehDNRua7mkmRVcn6vbC5YVhiAAmyCgUcADhdGbuwuGLHTp6yrX7WMuXaDoBdKhWUPZydnrTveOPrbWpiRIBVzFksIK4hskfBpo3DIDJ4NA2EpUKGmnHECGDsPdgYuEaVGhpR7kVX+JIWZwTfKkVIjBXGgN/D0Hp2yEu2I2sjn3oIwFOjutamPe+KI9LHZK4lcJ+6IAOi9BizTkvgNU4UWUAHVvygaXJYx+4QiJ1+UyKHkqqyO6HpOYxLANisqVhPkWXiubEOWS0+t0nzbKi8R2uGxFBrXZkyBz+TRhzyDSpD8sxCNAv0MjOYJKmJjOQdAJG92Z0z7jzb7aX7fWf1keaR5EqKStIYkr3r9LatiR+Xr1qxMWv1vYes0JiyluVtgwZHiVGCtpcA0D6BLkkLAkxnXsdaiWxsHIjMO+t9d3id6aj1nbTLCLQdq/b965l6SkC9izbMAtbrfffcY5cdPCjNZA4IAFoO0tGxUYEj2CYAjNk9exR40nAMNt745KTK7oadP8YR8JnDAQbwytKy1iygDO9JwMWXpHqqVR1ErG3AkzgA+F2dxwHgKXmBGZP03h59+GF733vfqyZTdFeHDVPJbNueRsMOTE/bSLkoALtaoVRv3Xp9Dggv3YqS3WD0BIMgkm87thF7i/0tFCRRIsZWGTYQY4sWZVbsCDTe5P5uO3M1GmCxTrgX7pGyWoBnGNhZ5EdI3uWRgsiKxTbYzqop2NeeetaemFu2A9dcb6+963ttrZ+xXpZmMHlpYIeECHshGNg3XHudGln+yR/+se2ZntEeHxkbVYJB4PGmNx38gR/4AfvIRz5i93z603b5VVftSFAxD/ydBMVrX/tarR+AZPSr2Vvf+Z3faZ/73Oe0Bngec8jcAJ7AHv2rv/ore8lLXiIwnPX4K7/yK2IV/Pmf/7kePzd3XoxAnAQAPORBkA5B75psOJrTvC8H8dve9jaBKwA8PAbAA0Bz/Q3euOwP//APBUbzXL5+67d+SzrUfC7zB7uQz/n1X/91/QzQF3YFABygLs4NgGiC/re//e26P4BL3oNr+5Zv+Rb7iZ/4CX2/7NAh+/t/+HvdM/fLWqXs/vu///sFFGFrowkM+t+MI5IkfP7hQ4ftz//8PXbg4GVqAFsdqdtP/28/Y7/xP/+nAGycWDpU/+IvvlNOO+eMZBU6ONSKQjxBIga2ORMoyYdQzqrmQpyRVBCRRMRm8Hgqn2WMQgPb9UHdbnmS2v9RjhcA9n+UEEkyUdJlTMmdVIYaFdpx9siu63qcRacAhqZMyeYqiTnUKDJsEdfnAAulw16Not4N0gKEUdJXAhgtbpzCcrlqpUrdOpmcbSAhkoeBXbPa9B7b6JoVKqNWKNVtcWlVTZ2R7bm0dEmJsnCacWSVIEtMiACcA9RmD0RwIUBjiAEcdiJsbJyZ2A0CkUgO8R6RmOdzsDskdah0ALAmkcRaYj1SLcDzBTrqjKdvRcXOz82rgQ5JVBIs995zjxLqzB/feZ9bb32x1t/XHnpYAcTllx/WGmb8sePo5OMvBQOGvXNg/377x3/4R30me/DokSMu9ZSSWuxT9iX77vHjXxeADeDLuub+CEBmZmd0rqgiKwHYfCZNbxRs4HfA3swMHBwfbRiWsg/I1m7b/PlzLj2mai2XKuvR1KlatblTp9R8kSCs2yEgQZsSdqk3boKoQa+XHH5QNicZChoOUfJ6fn5eAZaAjk7LJkp5m6yVbWasbrNjI7Z/etwO7N1rDRoglmFYNuw3f+8P7NzCko1Pzah8eqw+orORXgrTozVr1Eu2f9+0HT60z/bsmbDR0brVxxpWqo9Zx4rWy1ftxJmLNre6aY29B8XqRvuUJlK1YtEef+QRe+ihhwQuY3OYn297/bfZnqR3fsXznmcf/vCHNZasq5tuvkl7+e6Pf9yuu/YFdu01z99Zr/h3+H2MLwE4vzOnJMxYR7we2wO7C/k8bCjPwd4x19FEPIIYgjyScBG8B1DBXOI/A1lW8hnLtzes0t+yU498RQzs7uqyFSUHiMQaBqpgxXJNAPajXz8mhtZ2tmDdQUE+EMAQ60GEFgJpqg1o7JjJijEP4eSq5z/f3vZf/5utrK/bP33gn+2pp07a9nbG+l1vhuX+1y6bWestaYwGcBz7UiBtasYtdnDyDcO/jXPeAdBvrN2TP4mdE63XG6tFDIe/F34zz8GWhGQU+zH0PBlPgv6R8Qk1kg8AXtcZXSeTvJDOJBjJO3JyuxrWUqCmNDzFfAoqAb8qFUlsEbuwHrABBOTDZCSehx/mPu6QjN/Qz8+99+FAFgYjCSIaR4e+roPWHsvycxAA9DoxWVPpmStFyUdStbGY2c523ZEOSQlMf2nqoZQqgp3glRo+pmqigCBDLoR40RsYhrTQcBWkS3AAlnIu5fH5B10B2Pff8zmbqFXEwDZKwEvEfym2TA3uBIqW69Yqj9mJ0xfsfX//j7bV6qrh+vTMrL31rd9r33PXG62SbVlma8EyK2ft2H13W3bplB0aydrCycesXujY6Ag+uTeBC2hdazM1h/eKh0SM8fbxO4A2AHY3Q48ZSGmJ1QphTfGrP49KQBqxY0cDwPZz2Kuw6LHDXu8RN3KW8V6Zkq2282aVacuM7rXc6B7rFerW22ZtpUazxt6iehlw0aUUdd0iLQPdJLAbIhOJZaqaE87B3xTDtFs23Rj3iqpuTzYBabvzF+bt4sKibTRbkt7gfCNWqo82bM/e/bZ//wHbs2+v1RozVpk4aNvFqprCFssV20BnlzPEWXPaY8QIXlnm0hLEdapCpkJWvRgS0zrmIPXYEtAOYA1TW9iJk8UiBuHcxH9RvJQ0htub65IQ6W+uWq6zJSB7+cJ5ybq1Wh07fXrO6mOTdmFh2frFkr32ru+2aXpVjI97g238HGTLel1JykG885p3Z42TFtJ3VTggM0ismvpbJXJTVN8DYArsS01MHSOCkIifBxjf1xlJDK6qSuKIHjJlzso/f35OzRup8kWG9l3v+nWj4mF9fcuqNcDbLeEenm1xADvsSNhIrYlkT9izYZ/CDrdbTdc/5/U92L412zM7K7sJ9kTsiexZAUmfYt7uvPMOe+Ur77DpqUlbvLRg1SIJLnY5a8TBKcXusgkOYLNPOttZOzV30R4/ddoKI2M2oPcEseX8BV/3iSQZ1aVxrfha4d/FfezEz4OBzsuxRkP+EPdGYl9x8ejoDhge9xeJusBagmHL8/lbVEbL3iW5V+Yv+lsRCzug2VFcj+QHcxrAJWsdOQ5XD8Ame2qRtYe/QuU7/b6E27SRcm3ZdtcrM3geZFP8bc4I1oLkiBNOF5U/2GmRNsCVkCSkkam0rgsaTwBsfC/Ia2JqJxkMrtGxnL6tra1qfUGUEHax1dqRpIjzO0BY1jI/48tw74w3cRHnJ+/J3FHFLeC5PiJGdiQBlBQebCvmG5bxA3cgnoOIx9IEHOZ9AlDn8/CZqASgcok5FQ4GHpbknUUKFYnX5U/64JOQH3tdu/6659tNL7peeObK8qJwAewwBOHA8vBVeQ8arMf8++d6T6hYh8QA3lfNXxvJdO5dpNN+f4c0E+d4JHdjnQ77PrG24hwHY40KssCNlMjCt05s+NBZV5IsqTzE3zJ33PJNOwB2lGDpKBsCCmNzsYhw8pSpxBgRtApoSyUlapKwWzIsZpAcQ6QW6MYOa9GZpCwwNXvAKRIzEHDMmzgOA9ihocn1yJECAEM7DUcNLZu+09gVkKRrHpYQ4Zxk0QI2hlMsg5BkT3YAbIFlWQUllEaTWazXqgKxAX3E9hKg6hvWm7c5e9Rhweiy600wYxLDccLwUlosjckEYCv4TOUjXDuddV1DLl2fKvJhRMKi5NDtaBFqc6XHOPMw4gBWcqCyWWlanb6wYE+dPq/GNVZEJ6hsndT9GTDrissP2V3f8UZrN9dcCzqVHbIR2ZwsppBPCCc8dCTDILqoPswVb4zphxKZLc+y8nxAPzrLq3wwJSIEqqKPBaMPJlbKKA0b0dgsoSfIhooxjUx/p9W0nPXtumuvUamKpGC0i9SZRz+T8YMlAoDN5vYyFgeKGS+yv3JY/ezZ+XLA1jXBlPlKJcIOECaWtFgzKev8HB1s18ZyANsd2t0yw9jYupbtroAUNrGuS+CuN+bYyZSJFeGMGXcLUwMQHMieA0Ic/CorTOxtB4O8G3hUSMjpVQLGE1E0UGn3s9bczlmm2rCR2YNWntprvWLVWoOsmLVe7uhlf+oenIDryLhG5pYAhblkbbA/eFwN+4Y01IYDFQVMuaycRK6FMUHHSVpsZMWV4XcpHUqtj6F7vbik7OM4wXmpJHboxtaGGkFd8bwr7MjRo87oUta5IpBUDmRqNiBmSSrHA9ymw+++2T22urySspEuwcNaDUYazDOCaPYtazkcI8YaAHZLB1w+ZZAHdnFuzj7yoQ9J97lKkynKzLYHNl2v277JcRuHKVUuyr5kMwPbapFN92wm+4VDYWetZTI6yIKNFcFcHK7IgpQzZpUCtoruzzhiAHMOYMNOKJeLLsWSpBfYg1ojMGEki4CmorOnKcfNFXDysippBZQs5+EBZVSO/uCxk3ZibtmO3HCL3fnGu2y51bdBoWLbNMIjcZmlJNIDeIDp9uaWXX30efaRD37I3vfev1aHc2X8SfIVCnbNtc+X0wjgBGsYABigA8AimAEAxQCzrC8AKv4OCKtDu9+XvjQAL0ByBOskAgB3sUmwn2ElsBaxazR3BKhhrPmMM6eftR/+sR9TUzIcBZjNzPVHP/rRnfkA0OGz+HyARpjVANYCLGxboBlrg3L7SOK88IUvFJD8j//4jwLMuQ/mGOb4Lbfcosce+dojAvEA3fkMrot1FR2xeQ2gD+Ag1wbow73AOgeYh+G2b/9+e/KpJ8UWwbECLEBSh9fREJK1guPFmkbmhLXM+zCeszOz9sgjj1qlWpPjMrtvr931XW+29/zFX9jK2mryAcx+5Vd+2a59/jUCKgj4t+i5kMsqsKYEUwxsfAHOJdjZ2AzkOlLiD3kgSQAAdIgt7c2y+MJplS+RGiHHeS+5DzW5TXJQgIhJQiTsGb9n0EBUw0ZnXCtBliRFeDSSraGh7cA0QTCNhDpigcjxS8k5gi51pk+gBfq2en/pOW5q3BjPQR/2AgHqwCYnxqzXgdnRtJGRhlVGxmxrYNaiudfYhJUaUzZz+KittvqWKVQtmwf8vWhjjXFEvG1pZXkHwGadhSROONPBkGCcWEN8RaKX9cZjUb3B/ccajIBRCfpkS9gDkVSN/hasNx4jgYIeO2sUMJF1xx5h3QS7U057YsP2GIPaiG1sus3653/+ZznwlNgS3BD4UTGAxh379etff1x6y29+85u1xgG3nIHk5wpnLZPHewC0sae5d2Qn2gDd+by04bnXV73qVWJ333PfvUpWEsCR1GIvIcvGuRdAGuAKvgbf+QwFQIxJjnLvvoJIAOwSQSdVgN2uLVyYE4OlVilKdqy1sWYby0tWL+TtwqlnbXNpWWu8WPJzDgDbu3xSbYgEAYBp1TbQhewNbKPdtotLyza3sCBZERqHVQo5m6oWbALZkIr/2zc1LgB/DAmWcsXmVzfs3X/4v6y1nbGRMTrHb0vWCUYTmt0TtbJNjlbt4L4pO3Rw1vbvnbSpqQkbGx+3Ym3Umtt56xfr9uTcop1f2bLpQ0dseatlxfqIGmB+9hN32z2f+5xsyRvf+EbZZXz8Bgz75WVDZ7NaqyppePU110iaiAa8fN/c2LBPfvxuu+WmmzXuBM3RJ4L1FMwx7BJriXFnHX3pS1+SjTp0+JAIDKwF1lskRqIZLUlJ5jSAcN4zQArWIaAUtosS+ZHctpX6WzZ34jFbOfuM5dqbDgBCioAN2ekpsXRh4ZJ9/t577dSp0wLEulay7sBlKLxPRkbgE74yPn6hUhHLCT+CJN9NN9+i5ru1Wt1m9+4VoESJLfcQQZUSuFtbO5URsT/Dr2Bfhy8L4wkiAM8JHzy+8z6SYRxicHOJIn6oBB+5QGypO67DAMfw788FxSO+kt8IDlqpumxJmj//2fs+sA7w61Q2TrVNArLj/dEqjbgr5jvsDYlh7A1nE2dy2J1hEF9Vvd+Iz+864f8fPykCy7sUg86CANmSDu8O0J8A5miCR4zkY+JJV/VISqoR0VkAACAASURBVLrYobG2owP+DdIgzqANX15QntjWxHu7Mlg7cibp3IgYUP6bqiXjhmH9FpzpDBjY69i5p0/aA/d+XgA20Hy23xcD211xj0FV3YEvW61bdmLWnjgzZ+9+9+9xCtubvv0ue8v3vdVecP01qTdGy3K9dZvIt+3CsQftyS9+yp43XrXO/BmbrQ+svfG05bObDkKqb4Wvo2A07zCYdRPeN0hKzPiM3EuxZi0lgJD0yYusxnoWQ3zbdFbEGe5JBa+sVIyeyytWrddHrLmx7qXx21krlEdsZWtg2dqUtXMjtl1qWCdTNMuxDmsuN0b/pULOWp2m4k0lAlJcRMUlNpjzSeMryU9vfOgVrF4lA/nq0ceP29LKqi1cWlRDVF5H8m/PvgM2PbvXLjt8xHLFslXrozY2PmGlSi0x/skaFawPdz6b9wS9dMnRUs+pMgDbRHUmY+Hgi2MYoY+MD0SjX+8rxhryM8sjU2doR9IfrAQ7w74nxiHxJ+a1JNE8oUV8C4BNY7z26qLZ1pr11petubJk5VxGMdXF+UUrV0Zss9mxuaUVG1Rq9pLbblfT+0Eua6vNTctA9KM3l6rHqWDyhAbAewHdd/w39SsjkUXDQ4+JIXZFIk+RZmJThixsJNl4HKwH3AeWLGNXgXWpnlEtVb5jM77++NdtkZivUhOQ/u7/4/eUUCBRA1ApMI4eVwnADrumMRyq5Bh+fNgWCgwDF0iM9qRQLrsHIc4bIrZtfR1JCyq7KnbttdfYd3/Pd0kih+aYLjvr8jrCDNToexfwz2Tytp3JWy+T13g/8uTTVqIqnb2TL+g+WffRvyeSoPKNk9wD7xfxaDBgFS9ubYl888BXv6r55wzGp8N/42cSxYx56Bvznryesyl6ORF76RoS65rP4SwbPqOIEXkOPllU+uAHc91B1vHEKXvNnXFVC+EniijSlSwqhEL0vsE4UAHYWFmyfrupvSzcT/33HAMB92J943Nz/4qBE25EHKFqSe2zkvZk7O9sAc3xbZ3ZWKrGxLg01L2akWaFSB15spn35f17NG9O1YtBSOQ7Y8J9M9bcO34//jBjy7gBRNPzJSS/8Ft5Pn8fqdPEcUlANZ9NMpfPIN7DX6Ty+/Szp+3UqWftuuteKF+YGC/Aa8b16quuFh5Ccp/zk8+D5Av2x37DBgBgq3oBYm6vI4WBg/v32O23vUyxGjgYxCOwAeIePtvn1pUVGA/GIrDRTeJ2yHkJ48UH5LlUGArLSoTSALCZ7yBdxT7id5n5BDhHHBOJGMZdBGQksYo0C2/Lp4l4JfYo33k8wH8+P66Lx2VjXvPSV+xIiCg7nrRRhi8mAGxl/jjwdwDsjG13216ujhg/B0lqdCfw+v8ngB3aw8NgNeytALUFYibjpwxVYmA/F8AWQCPday8jCwA7dFW4rgCwlUEC2FQDJpo6UPbSlUEdG0Hr2UsDMEmAZwoiVSLR2+mAm/xeBeEA5dKwTo6PHG419SgqM4SBWV3fEANbxghGtBqlwEiqKiukjBZBdGpwJq0mgnGCKzWOSl3NAeMGPWVRcAyQI+HwJGg6eea8PTu3YJ1swTLFquXLqaFdty1g68brrrU33/UmW1leUCCvgzFl0XcC1F4vsfC29LkBTobRwpnoDzIqq2Jc6F7PIRZlk7yP5EHI8FHyUnOh/FiQAIw0IIMJFFIQAtSSxlsY6wCscZBZg8Eyw4nqt7fsRde/cKdMQs4RYETS/xHzGvCk7fIhAlYSu08bGcaNHDd3KncZH6n8PZp7YICVPffDV5sThk+Ufz2n9DGkeMJQRlOZcPzFrNlG+w4dVgIzun27kxryDgFYiIFN0oe9mRhervWK8x4lWQCvTbE5MAqe6faMlXeydvaHXFAy5TCHLWet7YJ1smUrj0/b+P7Dlh+dtM1+RvrXZOKpEHB92r5Kf7xEMKOATsyJtM8B9obnlrnHmIcETBixOKBldJG86bnEjssFtFL50ED7jwafsKMxzuhj0ZGXbvY0B/MMccfyxbxd98IX2mhjTPe6nOQoCEilT439SA6Nyx+5VheBOZnTyca4WNh8RbMLgFC+OKz4OTLWBOLcf0hVEEBttdoK7LpobuXz9tjDD9tfvec9YrYNWltWhOWcz9plMzM2OzZq+UFfAHa9TPOaphVhY8OwyWb13hwqfB829srk7sjX+DpkXKuUog96Ag6xGxyCwbTGbqH1JeeKdZBAbDFJYcqmho5ofpJEA4rNFnOWLxUUGDiwt22NkVEFAv1c2b708Nft+NyiXXnTS+2VCcDuZrAvZZcOyZqkRJhjmjjCrgTA/ru/+mv7lw980NZXVhXQwu6FMXnl1VfZ0cuPSI8ZJvXv/M7vCMQgYw2DmvUDmBeawAEIRzNCNKwB1z6FHuncnMARxobX3XXXXXofwBLsK44eYwvgDRubRor8vTE5Yesb65L/QB4E4JnP/vSnP60yes6MO+64Q8Dvz/3cz9kXvvAFORQPPPCAwBUy1GhiA6r/xV/8hR4DrAGk/umf/ml773vfK2YrIAzrBwAOHex3vetddvzYcTlQXBvAOq9jDYbTxFjwPjhBkcWHqQ0A/Uu/9EsCve981avs7k/cLbCJNYHT+pM/+ZMC/X/sx35sR28We8N4AQ5JO5Ase6FoTzzxpDSwAeAuu/ywXX70iN39iU/4nsxmpRn3znf+gl128IBLT42hU5c0MZHVkC6osyz4max/Hmc+Adjqap8aOpPcFHCd9PvZPwFMqgmRzjNv+qiydIHK/l2amQqKgwHmOp0etlLVhW30ZCLrmaRM2HMFjPJtOBuolHUAm+ocmh9zhnIGdppNyaTQcIYqHsweIB3XyLgh8QKYCtgP+DczM2nXvuAKO7B/r3XaXVteWrXGONIPo7be6UvrkBBn6rLL7ci1N9hm19TwqT/I2TOnTltjfMImZibt4sKC1lcELbCfOSMj2GDu4kyOZETIaJHQCLYCcxrnYzAP+T2AI9ZTyB8FoB1zg02juoD1zWvZSwDavB5detZTnEf8jTVZHxlTYpygn89GFofSSBp/Ylvf9KY3av/u27dXawlH9YH7v6LEDu+Hw69GWamBCwl8mNayEZcuaW+x15irO26/Qw09ccBZ46z1ickJScghF8JkSVcbLW4aGwGIpw7mjM8mzeZgfavnhku1AGC3ui1buDhvU2PjVqJSsNW2HjbozGmdz5S3KiHT71pvc8PGqxWbP33a1i9dUvKk03HZNYIqSAq5HI2lkNrLS0qmM9i26mjD5heX7cTJp22j3VJ5OSB2pt+xwzMNm6iUbKxSslohL1mQgwcP2AQNHMtVe/DYCfv7D/2rGP3StUaSptO2eqls+e2+5EdmGyMCsA/undL3PXtmbAx2VKVmnVzZeqW6PT2/YhfWmzZ7+Aq7sLxmxdqI5mplYUENf1lrrCV86S/f/2VVNd52++22/8B+e+bUKZ2D//T+99v3vOV77OlnnpGNP3LosF2av2gTjXFnIwFWJSYZ64kgl3mKxHYkHzhXmafrXnjdTlCq+UgBC/OOLQQkZ/1hN5mz4USOwFpYl9mcba6u2P6phpUHbWsvXrD5kydsvJSz0nbP2mur6ueg0t7aiPQxP/P5L9hjjx+zvtErxgRgo1vLP9i8fO8AyHCW8Xh/YKOjY/Jzi3lnBxIMAo7RhKw+OuKVbkPANPdMYBtB3zAregdcURkv0hsu36K4JMnRhV8VyZYA7yO4kz8ASwk7OQSUxnvLmCTAYpgJ9Q1/lzwYfYrcPxQxJ7HIdwCDRIqJwJU9RTDPegDEr42M6vyI8ufQrOSzOQuxJexZYoJgk8c9KjZKicdh33vXB3cQ5//ti+QxPks0cXT8yBmuw/62xkya4UkiIhrGqc9CIkwlQkVQneVzpSrIAKS5WO/L5EnQYBqqUjj1hIrzSTFG6jHgwPVQYz71YHLYDVvFc5HEyPa60sD+yr1fsKl61fLbNBbt20jFm7OpNwxgAv1fYDjDTK2P2sPHnrBPf/Kz9ua73mLf+R3fbXkaOeZz1ssObKu7brWyWXv5vNW6G3b/h//Zpq1ro52W9ZafsYnqJStlvJE4lURch1fspb6YSc7CQXciDipYvck3Z/lWd2BZ7F7eSWqtjmv/V6ojVh8ds0VAUgHHDvwDhPr+wUQWrN0bSE5ufWVFcS0geH1sylY2u5avjlseENtK1uxlpLfNPiS+lgyBpBs4GwuSCYwKVUB0qiKpTqXymT2/ALN67oJ6fiyvrNqlpSVbWt2wxuw+qzcm7MCBg3bwMnoIzFi1PmbVkVErV0esR4WFwOS8bA0EPEhDxPPYNs4kVYewkbMZq42OCh+gagMbDzjP776vnNnqaRCP5/KVkkhnIeMTCQP3akw2iHsEb0AKQfGM1k1RcR5nkJjYKd7rNrdsc2XRmssL1ltbtubSvCFqsjo/Z2PVmtUrdTt79ryaL2dLVVtudeziyqpN7dljL7vjdjt6zdW21evaOjIC3JfAU8hLLtdWytN7y6UtVQ1eQMayLR+bPQ7Ijs1iTOg/IXvjIi66dzGgh2Q92JM6qyHfbA/kg+ELIjt2//33+3oYGbOJyRl771//rT1x8mlb32h61Qwa2iWXTQz7FAzrOIeiXxdjxvMj0c/vToh0GTVej+3CbQQoxJ4dPHBAoCcSYUiJNWi2fPRye9vbf8hTDFROJHKXJxGTTrzirTBszG3RssWKEsdfO/Gk5esjtrS1pYos2OXEM5wVxAhci9i3qVcUZyU+SxB2QmpVRMN6XT6PtMTL5Z0qJc4K/uGXsEax13G2ct98Hmcpn4nfyfkaZxWvYcyC6MA4BDbE/HIdxDpcHw21iTvAxbgeki4Cx5st+XTICKnKuVJSDyaAavxsVexw3rVbqjohEUCSq1QoOlETH4y+asT4Ak29oofPZA9I0sQGVqpUZD/oFQJhDTWHQonvOUmIkIChypFYhvXXbDWVjGA+WSdct/qwJGIpGAbjxjrg84I5jO8fLHTGAD9J7HX8vnZHMUKsL8YDP2j/XvfhGd8AbAG18YfPnD4t//rf7vs39TRYRVJYWtNtEZ1InHAtc+fnhD1C5GAfcb1UBWAnVZUp+U/HDsBLqIwF4xofq9u3vOZOkeRG6lURSNlfvJbr43o4u1lLsNGDWDDMwBbBMON+PWPnOtjerDowHf4GiO7JK/dhApsIfygkpeI5AVSHT8h8Mx+8byhkMJbMdVRl8p375XqFeyTymrC1V73kZdvD0hoKGIcyWDGJcs44hBJ4LYeDgIASjtSkj6wURo0NIuNSLivTOSwh0mx3lZXkgIkuve7GJI2oKLfiAYHKXpIQTg+LmsBbA4TGZa/jshkp4AyQkUXPBDjDa1cvNxbaLtMbQLKnzA/l0A6A9sX6HBut65CAhcVG8kkFOEvMcg4eHIUkQaLGacp67DaJEyhcyCuLyOFHYAbohZyIFnbRM0IMgaj+MLBxpDnw+jCGyqlhXVfAKc9REJYkRWCIA3jWKhWxn/PFkm22O/bQ48dtYW1LDMkMGpzjk7ZFA8nlSzIo111zld364ptsanJMZVh8JkYrQMkwlOE88ngAd7GQYaRkswQtkWF2rXGx5BNg4Ad3AtDU1dqzL8rSwArb3JATze8Y2jAckb0NgxrAdjjBYqGwqNdX7CW33OSl7d22NKkoUyHIg3mN/hoJCbLTgHtkrKNhmAPDsJGd2R9sal3vUNkg4wtTVA3EEtNazvcAyROvOgiAMQ5GQJjY0LBUokwoQHkxeHMZ21xd0rWFfrG6uovt7extdWpOLAKPi/MCZrlmSpVpiqovXbPLokh+IznUYgWxX1jbOHbSf+57oynL20p722pT+2x870GrTMxar1Cx5iBjLUBLlRK55hxjGwwQnAqcMjoOsz6ZC4JV5i8Y2SptSr9jB5hHDmPuLRhVgAp00QUkFwhAY45qVYcKY7a+tuogbMrMEjSwb2UsYXX2OjY+Oa79rySWMrOelEDWhnHj/gXi9Jy54HrWJTV3BGSheRMBOAcKzkDcR/yOAY61H6xHJZiSw8pc0IQBVjg63X/+f/2JXbpwwQrs4eaW5fs9Ozg9ZQemJ61RKVuNZqtIdgB+tJt+KCXdaPacKhVS5pJp5TCNwDLuJRjYAPuUTzMvgPCAjTh/ntF0FjbOna8tGv+kxnNiDQEW0tEYxuBATKY8Y13AvuZtpFq20XpNFco47CtbXXtmftnu/doxe81d/8Wu/+bbbWOQE1N/s921fLlk/cy2AGyud21l1XLbZtdeebX94e/+ngDsWrmisYRxOjU9bUeuOCpbCVjxyle+UqxnxhXWO/sfQJlmi8w34CGAMMAv9w/IAcv6da97nVjOANjRpRuGMtIbAHC///u/L+cMUBDN6x//8R+3v/u7v5MMCOfe08+esudf+3yBanzej/7oj9ojjzxiH/rQh3ZsMQA76wYt6l/7tV+TXAlrm7XBZ/L5MKL/5m/+Rusf+8x1oV/9l3/5lztAOPcBGM9zf+ZnfsYefuhhnSsAy294wxt0NnCfgO44MqxBwGo+D6cRQADZE8bwj/7ojzQ2R6+4wh57/DGtWxxfHKy3vvWteh1a24wF18TahSUeHcxZazg0ODIwhdZpuDnesKmZaTWFIbnA57BOJicnZFc432CswcBm3wMMZQHiUhNkbCu66YDZNMLDF6BBlbMF0RzOiDGAUcEOBWDjcljoUpO4TYqmiRGNAxeNbWFHK7mnBLWzuaLp644PweN5NGedZSdwF+YCSWhJSqFTtyWtPU/KNa25uWYbMARTt3R1TSdQlC/gZ/HaqjdQ3JBWobOrKCl9wfVXe6VDiaYnVavWRq1QHbFOJm9rMG8tZxP7D9nMoaO22d22XLFmtZFx+8AHPmi3vPhWqzdGbO7CBa0j5oQ5xz6KLJDkzoJRhG2IktIIcMJ3i4CFcYmmy6ETF+AQOnzsrWDcDDNamSPuDxCbf9hC1k0wm3Gq4zo8MW1isFHntNVsK9ickYRPQw79Qw/9u0Dq173utdp/xHdLS4vaM/yOr6hja6jsaSdRB9sjybQgbUEgOT01LWce35I5dQe4qHXI+UFTLXfMvcE070UADcjN34LJKsAorQuCoG6fAGTdyrmCjddGrN/q2OL8vF04d9aWL12UzMeg0xKDbaRUtLFSwS6dOyfpJtb42tqK1iQ+LWc1IDbNhCArdPrb0ggHBOlmsnb8qZPW5B42t9Tcq1Ev23g5YxOVok2NjtreqQmBVXv37bODR6+wzd7APvLZe+xzX/qKbRdI9g7U7Hh8ZMR6zS2rwWZqb9n0WNUO7Zuxg3un7fD+Wbvyqitseu9ea1nWNjnjexlb6WWtW6hKN7efLVqB86I+atmB7yfsDjZZ/nG/Z6trayqnpxEm1wPZgADw3i9+Uax6Emr4RMVsTklm1hU2UVVgNBdLgSB2ifWMXWLOALGjwRQsX/V/GZJWC4CWtRs+Q9hN1iLzyD7hvfBrNlttK3O+9doCagrtTbv07FPWWpy3mZGKZfFt8V1wngbbqn586uQzdvyJp+zc/JINsjXbaPbUZFNatABhBNECs6ka7ToWkeTXgpggHx8QivMz+okkZ3kYJA5/NfbgMLtIoKC7mjtjMAxQx8/yNf6T54Q8Y1SzDL937KXYs8N+a/j07D4SMPLZE6gUNlnRWci9JZ+LygZ8qGCZ3XDjTXbPv90vgEaEhNSzhvNPAFaqyAtmVTAw43eXViwKQA+/OEqXg2kVtoxrCSZlnGe5PDq4qceRkpQOMAOwYaMjmQ2znCFcWVuzyelpNX29eJEG0UjGbagaTbrSsNpKRQeCzHv0sN94T5hzlIg74EHFY9L5lWwhPUOKkhsYGanJZ6WqYzdZxntvq+IG4JR1i08lyajtgWQgW+urViIJNz9nn/rIh23PxJjVi3lVOFNFiq/H2RAgEcmb4tiIlWdn7KHHvm5XHL7SXvqSl1upNGLQrZoZszWSawOamWWsvb5oy6dP2qFq2WaIjRcX7f67/85mKudtorxhuX7LRisF21iat+nxUTFOSWIVS1XrqNrY5wh3E8KN9ZGypOrOdf97JGL6VOAB2JVsO1OUdEJ/m6a2jC/5JgBqyDWJqSlZDwe+BeJTwVUqW46q4XzFepmitQd5yxRqli+TmKR/QWJ4K+Hjkg8h/UIcur6xJTb1/MIlW1nb0F6nIhMJIMaMZMvByy6zy48ctck9+2x0z16zfNGrWJUTo7K7YttKMqJTjFURbK9YSzQj9KCRhwD34Ef0j1Uh6wQj/BvANDX07bu0CtWmXB9sT/YzY0B8Uq0DEifWu0MeXiUb3YuSLArvHyxIJUiTEg5NeNUoNOu9wmiOh+zMYGvNWssLtnHxvHXXlmywsSYyTWZg1mm2bXOjaS2Yp+Wa1ksb3Cefs7HpKTt49IgduepKnSGca2pEKRVCqn+8RxcEFWKqJ595yprtputRl8tK7CuJxXhS/SLZ1rw3SUUSMz0eBB2GC+LNaK1mC1RCjTdsbXnZ7r7747ZPElZbAiOvu/4m+9w9X7S//tt/EPPdEyUDq1fLAuhe/OIXi+XKHsF/5wt/mPMCPznODHxafArOO+xYxOsCe4s092u7ZnQ+Lx8c4gbSp3Nz5wz51UOHDtg73vF2PQb+wBoQuXAApuV9zUio4Me2W4Cho9Ier46O26BQtE/e80UB2Bu9rtUb4y4PSjPyJG8rm5OaagPU4vPHeRra2GFniXM1jknulf0JGM17AFTyFQlk7o/x4HOCLIgfxmcEwBqsWoG7iUhJnBUVgZwh/C0qagBkRQbAP15b097F5rGuBTo2nVA3PjYi/7vTQqeZdQSe0tPcba0Qg9MDjCboXp0AuK3m6tsD21hfl0QbmEycBWrgV8jLntJDC+keklIA1iONcWtMTEn6C4CbKhGxsZM0Fq5GpeoJwfXVNdnz9TWvcsbnFX6Yy8lHBUTmM8Eton9MzAWvX4IMVHG8gvFmjFmzlXJFY+Ssb0/gQ8BjHP/tvvu8d9KJE1JcYE/QOBEyB1+wtyNR/8BXHpBsKlgK4+tqDJDUvMoZU1FMWtUQbsC5IA71uy0B2PQ2aXG+qTWVyzFjezjjoxoEGZ4AsPl8gGruhfuNqmGSZpB2Ip7gfngPnsN6j0rO8D+CbBBYprCyJBvLZ8RZL5KN0QMFBQLfA7w2SJ/8nZ8ZryDiDMc7qlB49a0v2+aJGJhwcvgQMZoSmy6CyqDVyxERmDSwYio98k1RFF09pCYEZkkX0Js4wrbkIAHUhiEpKQSek/RYVV38HAAb0Co61zJprgkN27ugQ6HVaaWmFs6YGgawFSAhYaJSed+4ctABVaNrfGK8EnwToLtBGli9UrbG6IiMEeXwwaQIAFsgI2xOsobRXFGddCmR2C3nk9OFfIkY0H0txgCwfTIxQq7BzfUpOEwLlE2NMyRHUk2rnGYvICFNtrPW+mJgEnjA7lndbCorv7jRNCvVbZAvWbk+IqC4123Z9NS4vfqO2+3a519lzRblw54BYWHyLxhdjFN0pCUTx5gHQ5BrbTQmdJgDZIbUBwEljjEbEgOBc+yMYNcWFFuBMkSBx+7EERzxWZH5843U3lnIGMVgoAXLRRsR4HvQtRtf+AIBKwIEC3lpXdO4EQC73dzwEhUkRQTueqkcY8zB4Q6RJ0AcOHRWdcjAaC9I3sbLXALc9k3pjwcLO8oaxDSA4awSJ2fASdeH+Uv65TIGuYy6jOMQOvCPJmzSzE4aVHIGBPggdwLw7Ncsp1EOt2e5A8BWiZ+yws4SUWkfDiPvh64drCWC625fLMFuoS7mdWP2gA2KVWtn8taHZcR+FSufcaOEzPWTHViBk4a2JOAobAjf8zgPzBOGnIMRYxzBXDzGWuZ5jAcOMpqkrEvWj69tr7KIAAED66WhzuBQYJY01KTjnHU96zCAOx2Lmy3bajV3jCXjEHrcrDPp77FuKYE1b1DK53NQROaaZEo0L2O9Y8+GE3oy2OiQt9o2Uq3ahz/4QfvSvfeKFbGxuGiTI3UB2PunJuzA1ITVAbqyljqu9zTXqqbAwUuGO5hokQGVDQvN8J01GnbObLReUbUB1wZjnfeBnRJVJ/zslTGu3a7HkxagEo80QaHBbbVs5VrFS5IlC4FDkbXx0TE1uVre7NhTc5fs3q+dsNe++b/Y1S/+Ztvoo41dsq1OTwA2AhGd1PAXWRYA7MsPXGZ/9r/+xP71g/+iJj0qvUKKgoO3VpUOGGMLsximMusCIARQm4MUIJaxYAxoKEYpOzaIdUaTQr4DpiB9wHpjviihQ6aAxo8AJhywl86ft+tvucW+67u+S4xtmJ3op5NAuXBx3ubOnLHG1JT9wi/8gsC497///fps1iVOHA4yJfawPwGlA2QEIL71xS8Wc5XrZm1juwDLmQukSeIg5zugO4D1b/7mb+4064VBSmNFAHfuTcm95HyGfArjwv3R7BHbgdwI4zExOWmtlMHmOgF5uA4kSlgTPJ9x5G+sVz6bv2HXqXg4dOiwAuq5uQt28tQzMo4nnnjCrr/xBl3/mTOn7du+7Vt1PnHOVEmy0uiT0i80CAnOJN00EAMbULuQSnyxGZyFwSbUOa8qENd01HmeHEaXPHIA22XCnOFDgkdM7F5XoDI2SLY4JRh53LXdSYx3vDGsklZun+X4cJZIXokAzpsMOdhhVq2gu0lA3nP5EwJ0mCIdZ2E3kvPkwSNJMFMCkbOfkDWTI6vIuULSrCzWVrE6IvBwo7dtl5odq07N2sT+y2yru22ZfFlSBv/yoX91AHusbhfm52UvmVfWD2dtjA1jF+s/ZBmwQQFgR2I3GAqMp8r9UyI87EckfSTptbqqtRGBUiTkWLcAjlH2GIESQRG2MNhLwf5mLDZbXXviyafsq1/9qpjQ+Ctnz5y1c+fPqunqjTfeIGYN9xHloIDc3Cfjhu0PcE7stAQuA1bzGvmQ3Z5sMsC4CAFJediw+AAAIABJREFUAsQT6YPEBnXgWr5sKpvF8QUIcGaYSzEIwKaKSgENADYJjU2r5Is2SikqchDLK7a1vqaAS7Jj/Y4A7Arz3G3bs0+cMHmSANir9EtwObxul2CSarsS/3PgxjK20epIB/upU6etD2ux3ZEGdrWYtdmRoo1XCmoOuXd62sZqNQHGew8dtpVW1z7w8U/Z/Q8/YplSRRJ8zY1Ngdz91pYArmyvKQb25Qf22oHZSds7PWH/N2NvAmx5XtV5nrvv9+1L5sutqIWlqqDYN4FCQVEQkUXAVjZpEDpG1NbonmGc7g5jZlojdKbDBpxuNSYEEWxRUXZlL5aCgqrK2jKrMrMyK9e3v3f3/Y6f7+937rtVTUfMq8h67913l//yW875nu/5fk9cd9wqi4vWHJnNHr3Ozm/XbH+YtOrKEdvYb9rC8mEB7SSYdAIh+cK6li/kJSPB+KM9mbX66vo13RPGKPvEQ6dOTaSMFubmrYTOpGLs0BXk7C/fK9lPveOOIhzrE3OS5PDkfSftdT//8/rdWV7cP77cVJd1lzWRL46HYwmFfQrWIxmNCUzudaycTdpMJmV7Vx+zjXOnbdTYs3FrX/eMiCWXoV11YFfXN+3Rxy7Z+uaetboUYDGUHgiwBq4mEYaBDfswrQ6DoOkr0nfoEtc5Az52FIMcmCv7fPO4Z7oY7eNcJxO/tBaF3rsfCWI7eD39moOfEzbGBDCSGLwQ8HiQfOrZLrE4+c559RWHSkIjdnl5wkmCLKIQnWbt9uQe8f7a9178EvvYJ/9GIKUX2X0tkQQH+dmUQdQTAXaZqEYN7Om/TYP43kniZzENYhN3V2cAAVh/gy6v9K/RCRWAnVIRi88AuJxbmJfOcRdPkkJRskJLy4t2881PUxcf7ebKBQAEI6iPGTU3nu4/zLYuXbyo9vAbrr/Bjh1ZsxzeP3SNUNBlfHUpDIcYl7VQ6w5rAXJL+aLVmk2ZjQWgNGP1ZsMqpaINMB1FzujiBfunz33WlmZKih/pECLPIUYlN2MMAshw7dKlotUTQ1s7fsKedOwGm60u2HCYEjFlSIdfOmXXars2tL5dPH/WrFm3lz39VisD6GxuW+fKg7b1yOdtuPeIFZN9S/ZqNl9I2rBds1I+kD8Ad7t95gJSK+iFC8EWUMJ5CrRVsQeWMnq/SGpkbZTM2TiZs/0mZsVFy+bLlgEYFhBMLEouYzKmDRrLgXhCLEIOi6gKHaLpHPkP74VhI3hC1GPtk7ONrFZryFTx0pXLdu3auiQmlJdk85bO5e34ietsbnHJ1o4cs5XVQ7r2Av5GY4PL3ObTAYUA4hxkRzYjmVYOZMmgYQwgpihH4HUwhkTHOz1EezaAiEH2I8o8OnNd7xsIXnwm+AFjU0AMIDYAdBzcYa67hEgo7WosRgF0lxoCP1FhTBrjeD5p09FjAMtGPNNtCbjeufSoDWu7NqrvWYr8rTdQztOnsDokHgmd4ZJNgrU+GlqXwn4s4KH7X6lUdV+CfjfjvWt77JHdjpXnZ2zp8Ir2LOYU95Xz5OdSpSzjPXX/Rg3yIGHpMjVBlnJ+tmr7OzvKoTrNhp1+6AHNqaAlnLVr61tiyd/2rOfZv/ng79ipM49auTpnFy9fsqNrh+2tb3mzCCrEIN/61rcE4rJ/IPPHPCTfQ3rQPUBuueUW/Y0YGtk/1hSeJ/Zws2WzM7OT+PLGG2+wtcOHrF7ft063pW679773Pcr5ITeg3U4BiyJEF8Ic15hiTDLotadT2eBTlS0YYivfufse6V8P8VirVGUSisSFM6WJeRwQ5LjJbfiSJEc+P+nUZQ9kfAhXiPkhz3GmsJMMuRbegcd3Z3ere6DbVU4BQOvEAmIm1nyOgbwB4gJ7OHsv8RUkCL7Y08F4hJtEQhfa+8qZW4EpS25L3E2OKckhdQtQ++rLSHFEjM3aJoLjWGQpeTdhyqhOBUKsnm1ubliz2dB9RG3AYzykZ5vtrhjfzF/G8MLSil1Z37BULm+Ly6vC3iBuMg6DXBXa2LCRkyLB0ZlF/i75urjfca6MB64V7GePST2mcRmV7a0tSeItLS7qmqmrNRZOp8F+iHJ8nTh+PBDz6nUxs7mWEIcY45w/15f9kvvM8dT2a/acZz970vmJHjYkP66LirhghbCvCwVFEK6BbaO+PefZt9lNN1yv4hrnGjpcA9k2kAyCLAvFAb+fIs4ORxP8xuMtunMBsNkPPO/g/BSHxffjmD2G4X35HI7L5Wim92/GqReqIY9ArPMiCs8LAHsY2/48fg+Fv/De/FNs8IrnHTCwJ1rUasMNDCl/M8lZuBt2dG0FDMTcBsZeYCdSYQzB5QTMU2sRFVhYkEOBcAT7ASoMADYtUYHRGnXMYst8kP0KlVmvHPAYVQgmCIt/q9MSSBcW9AMA252fWS0FouLMHplDSnBJhBj0ak0OmsOcB1sTSSxVcRiIVNqmAWwZK3g7EBth1NclyWaQyLU57kgT1kA0cQS8Jzlsd3uqPIcbEphnzqr0c1W7WBS3D+8TXFqpdsm8sVQK7MxBTwupmNNKykwtQfc/fM52W13LVuZtCNs7E4OpxMjWDq/YW974eptfmNH5QeH39mMfQJ4kkMxIf6ff1+d5NURtga22AFGCQ1XHDEH6pvUEzgZTADSmYIkDpvI5LHYCsKNrOS2JPl68bYBrMWk7j0x+XzycmRYA7I7NlvJ285NvlA6YPjfJ42ETpxJFSxVMO7W9ReNGnwwCS+Kk9sDb3b41GVUdCqCfmwkETWjX2AoGFmJgq5J60LY+qZLFiU4ngdonooYQC5W04xMALG2NGcWGsLpjlwOADKwuD65gbRAAov3kum5olOkrAjZBJCSY2jCbAFt4BPYW7TZi/tO61x9arTu0/NIRWzx6vVXml605GFuD5yAJkcIgkvvV16bDBoQ+GRV5PjsdnceZ8wAAXgBhcWeMcy3YPLlWLGJsiPzshZe42ikA9uKQbyIATqEjIR9bT6Ob9RQTyRO7ZrsZgslUSptqCPLHAfCAAQ2wGxNfgBvfIFTMUkIaujR4Da/ni+CHYxLjJS6ankhNVxI5HyqWgLyXH7toH/6jP7IOVW7kUGr7tlAuWSmdstW5GVuZn7FiKmGpES3pAMSyU9emzabHe3khxYEcTygnjKW4LvpGIcPYFGsCCU1Y8PU+MgVFagi5J4KoKM/AGBEwHYyeGH9ycmekYAKLqVae7pakugMAJIu5vLU7AwHYGIHdeepR++k3/7Jd94znWDMC2LTCOYDdhY3Y7YqVlxyN7ejqYbvjq1+zhx88JfCQ64ppCxsfQDZhCoArDD7uDVqsnMPnPvc5fed32NUEUzyH9QcQBFY0oAtrEkEWFW3AWTmHJ5N6T8zeqHoD2sG4ANgGOOEeItuB9t6ZR8+FooiZWtYBkpEYQSKEsQTbkMcAvb/97W/rHn3wgx9U4Mca+OEPf9juvecegekf+MAHtGnD8Pj85z+vcQ/7A9Da58SnPvWpyVh9zatfI9mlb3zjG1pjOQckQwD+GL8cB2Az14B5wzF4q3YYe12193OzAboB6zl/XisTmlhw4Tp5MAGQzTi5/fbb5Ur9mc98VpquJKe7tX07tHbY7n/gATt6/Jiu+7FjR+0//af/W50/QaN/pPVARZHxSAA2OrPS86dAKLmFgY37gfVMi+2kMg8LB8Dbk5m4joYCbZDNcpMSfiaWCI7kyCzB4EDCqKMCja/XmMH4XkM8ICagWCbs96FoCBiqQqM6OUJBnHZYEvBmAz1r2GSm4ifscdeScxmvAEYFcyg6nGh9DgXFng2TtBTToUKxkr8XLJ0vBRNHGNjjhKXKVassrcrIh2Zx1s7PffYL9rwXPN+yBbT8A8PDWatu4jiJHyJA5sHn9Jo0zaz04u70euEsax4DCGQ+MG494HZA0OM1vnvbH8/xY+BxZwd5sAkws723bxcuPGbf/MY3FZvwPD5jaWnRXvSiF8qlXt1SsfhJQYJYgfGjMCl000+CX19fYeDwOo6frhxIC9xLjo3jYL5wHrR+SzYkSjgI3JZ+MSaNKe1Bci2PADYsUk9IALD5T+zgVMbK2bxkj7qNpuIJ5HD63ZYlx0N1zmQwDN/bsdP33mMpOgqGjKugC6hCicgZoYXewQ72WQDrq5vbdu6xi9bHC4aYhjbdXNoOzxZsFgAbBvbSovaSQ4fXbGF1za7u7tvH/+4f7MFz5y1DBx9Afm3fYN0l0WUsZm1ptmhLs2U7urJsS7NVm5+t2KEja1ZeWLSmpSy7dMjuuPcBa2cK9ryX/rhd29631UNHLJXMSBLo8OqS4nbWKtat21/+ctvbDzJGEAtItAAHSPoKxaDfSBsv682oP5AEF/Ex6yvX2luOvQWZ53PP0LzWntxsqlDJGGHdwijSyQkHJIhQLGG8+hhgHLCGOZHCGUhBOXOsrrtCOiU98d7+ll195EHbv3rByomBJbtNSXcBNkJawED1sctXBGDv7LWt3Q0mbgA4gNfsZ10xKslP0JuM81+kgGjITfcbLD/Gdez28H3Ex3BICINW44/6CnU+OkMOxr/v7f7d45xpcHoSv4oNyv4dxp8/Pv1cZzP5PH4cUEw0MKD7MRIDvFg+ZaLYaIW2ceV3kVlfq9eC5MzKYdtvcd2CLrevyTr/KfM0re+RZerguJ8f8b9LP01fNy8AeDHXf/fXCchOjK0OMOcmljLHC4Z+zvbE0JvAmmL5xuaWZSHYRDO5t7/zHfa6171WOt+AbQJ4mk3lvr6Gan1FpxmPkVzezp09a1/8whfU/r21vm6rgBd4hWQztjg/b3OzFZudqdrc7MxElqBUqggAzBcxIgS0rQosVYEgm7FqpaQ8oJzNWHN3y7779a/ZsN205BBwryJ2ImMlSC8E/6igP5227W7LfuZnf9Yqhap1OzBey1Zr96yHfiyfUCzYpfUrdu3qJTu8MG8veOrNlmw0LdPqWqG3aY1Hv2rbZ++0cWPDRvVrtlpKWGP7slXyrP3B/LSLLcA4ALcaW1yfmE8xeGE4s94h8TFKZK03Ssn0G78HS+YtiYRlthg0o0cAmA5oZsSYDN1YvEeQBWJ/BcS2RNraeCylAFnTYuJube/ZpctX7dKly5InabcpEGQEmCLJtXr4sK0dOSqzxerMrGQQhT+okzCAq+xbtO6n8xlrdJrBwEPeBaRaaFhnJEPgrGuXD+ExZ1/L3J77oFg7yIdo/kVF5uBXFH938BoN6QjeMH8kgTQlAD+ZwyH5nACTXgySpEjUog0kvKFkCxkPHDP4CuOXwmoSqYbmvgDswf62DXa3bdxqSCJrjDE1eV5kiOucVHDinMdiY7NHsRYiUcB5NGWi3I8F9gWbm52z6sK85WdnrDQ7o7UfUoquC+xXui3zhTA2SHWipneQs/T1hmiI7tGs7W1v2/xM1c6cetBOPfiAHTtyRPFnLldQUWJrr24veMnL7KFHztl//uP/Yq3OwDK5nEA6uhnp3iRmp1uRfIB/xNyvfOUrtTcBFnLNyCP4h0cMsoXExpBfeCx4FARJM3VNZ7NiYB85smbJ5FjdVs9//nPtHe94u0DV+v6eLRDfQK6A+CgpGO8Uoas7JV4Z6zNGp4lc3i5cW7crOztW7/fUicWYhQDIfun+EeyZrLesu8T/DgZCmhHhr14Pcg5muu7gBL6+s286dsPP5DDuj8P7ETfxGjcl5HO4Tow9cibWPS9Ci+GaSOjvvMb1svkZdi6AKp8BpiFCHn5TxIndns4nSMMRP0VZUxKESNaEdS2SQKNhZYr5hXyQ3mXvIG9o0/3SkaQfOECFbuAUMiB0IbYDXpajs7tjJ5CbROeaglazacurh63WQgKnrPWegh8xeiikhAKR9sGxSYua784KdvUI4iF+htXvjGOuC4/xxb2CUCGjUkifdB3v1/S+XFvuGcWH5z33ubr+ly9dEjObvPXUQw/pekMSoAMWEtHVK1f03sQ4fB5xF0XSrc1NvV5s52gAy2cJM4u+aCK+igiXEPEGKajlpXn7sRe+wDLK/0NXNQC2x1MOYFMYYI87UD4IuTCf6XkG4DX/HHs7wL8CaCXgPsrH+XN8zLoE2DRu4nuryCno9oMLRkKxCn2RqOuEWv88xze4Fj5eE6983kvGMm4BzCUQjLpk6ClPa0tLwF+i21kBLjoIFWM7Gnxh4MPwDS2EDjgDoKlqCkMF+YIBRn/BkE4VS5iHMgMI7CtnWWqAhR1BAAxfDjw7gE11BQDLK5xPBLD1Ihk+YuAYAGxnF6viITZnYJax/zAA2FIAbmhvKJcKlsdkoNMO7FmqnDBTaUkG9KYiTdU9tjkH8DM4jyo3c3YZwHYmVItgYMP2YMMJgGY4SWc76VzlPB7OWwYYUeNJOteRhQ64NlOtWEctzVEDi4Wk37fHrm7YmQuXrNYbWbYyZ4lcUYG49IxtZEcOL9svvfXN1h90rVwp6/pPyxN40MhnuaSICgSRHcXj/EwlmY1JVdfIptNEidIFAQCIzAG5v9Y0PgDNnVnli6wqibFSLYZ/1OBhYXTQ01k6/E0Dvduxw0vz9qRjR/Q5AA8km4NuS6ypfqclNjaPhWJACAS9YhgSk6C5ypcYXBFcD5sAYzmIwclgVBIdwfwlBBuBwaJqbBzz04F26A86YGCLTRcBbDYgjhnWH/cwaLIHEFyyJDIe6okxctAqSpCRCbpHCvLQegvH4nX7YGoRDpszzhVL1ur01C4GbDpERmRMQpGyQTpvi9c9RdIh6WLFmv2RtWFpw7BOcl9hLQ6CVADsWgAkxrr0H5EXYM53lAi7ORabJIGHa0AyThjz3DsWfcYTYDbnxroTKtYHG4jPTzYVHxMyB41dE359D5KkkWXzoU2Hx7wYovUqGzSfnD3N30KQEip8ZFWAI+haTgNIHAMLOM8DqHTWj69rXqhgLNT367a0sGh/89f/zb7+5S9btVC0Tr1ms0j6tBq2trhgy7MVmy8XLEv/Xr+ttm2Zf2CglM5qXeU68Xk+t6bXUFVbo+mBg9shSaWAAjMsrBGqTEd2IWsR6wKPMR+DzE0w5JRBRjqjza2QQw6mbwN0i9HGRpObDo8M6zuaxmlrtfu20+jZQxeu2b0XrtnP/dKv2OpNT7PmKGX9cTCNzRYL1seQVhtSALBhYN/y5KfaxuUrOk/Yg7CM1zc3rFypSK7iyqXLum8ERfx7/vOfrwCNoBKQGVBXOrijkbSouRawtWFbfO973xMYgqEbAAmt6YAwSCAQ+MG04LmwLfgdQBgda/SmAZth/3/py/8kdiGACusT7YcA5AQujAk3hvv0pz9tn/nMZ6SRDfjLWkFQQoV+c2NDrESOnwCascjfGUOAk0h6cFw8jtzIc57zHEmWPP3Wp9v6tWsKvAmwmROwvHkdYDSvBXwHdGbcMn4JDJE6AUDiM7/z3e+KSYq0CGMd9jhz8dd+7dfEVieIYgxwXZl3MMKPHDlib37zm+3uH95tZ86cVRAtRtR4ZDNzswKwYaPxuQCRf/EXH1OgIcdopG9oBcTorVK2brMph3HWCEwdAf0IUgGwAbYdVFVhBTkP2M2su1EXlMfFnu5E/WmZKI70O/8ENhOAMTYVd4RgTAWYKBWhLiRp1Q4VzHM9gtR20CYVu4NxDzsvsr3chAiOLDIiFIHUfUU7MMwQikI2nnhSAFgr8crQ8o55kylgxuyIJK3f5bwIkDNirfUTaeuqX7FkAwrulVlLZPJi5dJG/dWvfl3FCjpIHMBm3jgD2wO6MKdDwsdjoXgeTayjFp4/Nr1OOXvBWdP8zRlI7D3OwGZt9LGlcGnqM7yoLpZN3CMdqNLukkxpf1pdPaQ5T7GC91pbOxwL0EgWHYDXocCf1l5KUQGgKKHq6IE8QACmAhjA/0kKtA+QINTQL+xOilaszVvbMKDDGJImYGRoEMsyV7yLxrV+PQgODOyx5GYatbplEkmxsDu0SiLxgbFSNmOddkPrdSFtlmOs1Pbs1D0/tCSSciqydIIQijoNIGcQ3zIWTXszQDVSIucvXbaLV67KnwRggPbXcjFri6WMAGxkQWBgAwgfOnzESrMLdvbyVfvop/7WrmztWgZ2G/tXoy5zYAqjmDeurczZTClnS7MzYmbTir2ytmbl5VWrJ9J2ZnPXPv21b1qiOm9vfce7bX5pxZKYi1rwSMhmIQsQk+XtO9/9jj3r2c/WOuEMaBJVrjNGmYwzEjuKgGorTia1phMjc18oELo+OmOH9ZCk+IEHHtCY5dqTmLGus3ZdvHRRIDlgA8mxSyB5/Mc9dX1Q3w+9jZi/AZi0IttL3RXDvuVgRfbb1tq6Ys31i7aYT1oSo/J+R50haLkCgl24dMWubezY1ua+NVtdjWM0aykwcL/Y0yQZIL+QaADniW+Mr1gDOqx10UTt/w+A7eByCEDk4erB2uMY2P53B6Cn9/2D96CbDiLM403L/LV8dwDdX/N4kDhoGbsJrr9Oz40SjCpmxfmoWCKaPqmYNRjbKF0MsgoeP0d5wKgIG+Qd4hl6cjoheshM7/Ea10+8Pl4ccuD78X/Hk4l1PnTnBRJJNCCMDFhSMeLDvXpNIGYyk7Fbb3uGveOd77LbnvmM2IURWGnsH/iRCIiLnZOSj8vllYdBdCD/bTWa9pUvf9k+9w//YFcvXLDZciDvYCq/urwg8tP21maI6ZCMIMlHwgLiABIM5GIik4ROJqWM/a6tzM/a0598o6SEZmlzH4a2e/Y7zpF9U0aE7AUUwlh3inl76Y//hCXHyJxULF+o2pWNHRshaTIaCSg7c+FRycvdfNONlhmMLNnp2jLmu1cesUW7aq0r99vG2Xss3Vy3bOua5fo1s15d+z35QhdDd8vYEBBbxRJkw0KLPx405LOA03QfAVYPxviilCxTqNjIspZI09lXkFb2mN4+Cnx0TTBupUvOuKJLNGhXA+zUMTTvdO3ipcuSB1jf2LatnT0Rb/KFslVn5mTkd/MtT5dMA6ARayqGpGRqFBIpSvF+QUIxH3Syycei5jxeGcUyLMbAjA6AMiaPzriWUHcArQWoh+5V7qfXeKZBZzXCSkLEjaQTwj0Ahjk/lw0hbzoo8ETge6poFFMTzRuPAyTrGn9X98mkizyYPY5TGUOedRdWLIAmBK7mvvX3tqy/u2mdrWvW39+jtdlSIhyEbrRQyAbgizk93dKa53TlZ6wGQ5N9HmAUqdJK2ebm521hcclmF5ds+dhRa0tekzwsL4Y79yBIXDI/sSIN6yffuc78jXvO1l/IJK3TrFspl7ONa5ftoftOWrfZECCn/Kre1Hld294Ti/lFL3u5/ePXvml3fPf7duOTn2y33nyLYmX2GQzb2XMgrhDzc0zEuXRTsl6xz7D3sLcRc2PKzt/JC4iLg0Rb6PyGOLGItjLGyodWbWVlyS6cP2c/8zOvsle84iesT9c0vl6Fojr86OoYJQJ+Fu5ZkLFMjEPOjtRVKlewzXrdTp8/b4lCXsUswF6e5yCp+4s5iY/HvTvZ5dG0VoElxFiH+eLSIDzXwVhJbaRSymPE0o0xID+7n5PHjp6zeIzl4KH/fTqO5PwkMRsZuasrK4E01u6IwUuRRsD53p7WHTxmZNKZGFuzUZMeNoSYAThAs2n4lIEtqMsSpnQfzCGt9ef8o+f02mAEXrBiqaD9iOI2+c7S0kog6uXztrG5bQsrq3b52rrG5szCorToJREb5arw8KObSJ1BlpAPCGA5Y4Lrw/Xn2nANwTLIPX1fV/dwHzmNhuIc9gL2BJjolVJZoD73wTGPh0+fll42QP721ra6ltC/5vVgJFxbyAoXL15SF7vwnnZbsRXnhnwV3T4u2cIe5N4L2gejnxA/F5G9wZS82xEpDWLFq1/1UyLpSEZUvldBoiPE8wGjdPCY8wmxAmoVwbSTccPPsMSJs3zvdYyF9+Je+zjjcR7jGjhb2/d63/t9vXRsFAxTuHHMaxwD4XOdBOE5kIp+dM3IM3AcpAl/8vkvHTMRBE7GdiCq5Wzm0wcK6EECCNhCIsmbOYDtretcDABKv+EcjLdPOYCNjIHah1Wlx3SYlqKooewaZjExdcPGaQY2O4eEzKOECPpLAt0F4h0wsCOCF9vJAoAt0DSyegKTGwdoAExanUdikLGoEjCU0Jou5LWQMlFD0hhY00wAkhXOjSog1R0HwZXMRI0qrgMTmXY0FvJGK0wUgHwAbAFpgKuwfWL7B58dTAZJ3FOTgoD0PiOoz3kg1cF1b9ZD+4kGBIYpbVpVL9qlzR3rjAJIma/MyvEWowEYZjddf9ze/Maft0azZkm0keOg1v2KA5DvzsBXO0jUo3Ggj/Ni0LM4sHAxqCQpgzsyciFiZAR9RRIlQAlaiKXXWyxM2HF7O3sTgf7HMf4jgO1twQzcaZBdiXanbdcfW7O15UUVHgBZaSXttRuWGOHIXJu4BGt0RyMwaVrHMSOXXBkqBv1unyShGEOrYQhm9dqoA++B/hiwA6AjaiAGcJzPiRrasQ2GhcgTa+4h11IANoEOhnfoXscCgBjYMQmg4i0GtXBwij2wFxWxK6ggICOgCsl+ACcdpBfuHtkMe/WmWBSpXNG6Q7N6G+mOslWXD9vCiZusg455Mm2jVNYocVB9lzY4jHV0Jfk4rq3a/tRnZyO1jaLz3RWA7e0mHDsJLmODDYBF2fW4pmVo2EAm+odeQIv3ZALWxAUxiFAepGXcBwdVAF8JMhh3jB+uK/cTQ1QWwEYztObzpblI2/ukpTyYGc7Nzut1Lk3BveI1fIYbOnoCPV1JZH3qNjt29dJl+8TH/8Ia+/uE6zbqtoNGaq9jN504anOlgthymPKMenQH0BJKp0dCutAwor3KGApDQVKEz3piC65vABwPDKREImi7azOJALZ3CTB3WCPCPhe7OGKiKeNdWNdBSFi6n2jgISEifWwZbQxsfnbBGs2uAOyTZy7a6fU9e+M7f9Wqa9dZa5yyAZ0Vw5HlaIM7W/O8AAAgAElEQVS10QTARkKElaySL9p//fBH7IF777NCNhQa0JmEKYLECy267373uwWSYOLIPQQ85jtAtLe0oSkNa+K3f/u3J500MK59PXK2ANcF0JbrCHCMGaOPQRjWgIWAvbzuzLmztrG9pf2DYyDw/cxf/ZXNra0psAVk+eQnP6nxy7UE2AYI/rM/+7NgbttsCoT8vf/4H2WYiMEf44WgB6kSgOo//dM/1Thy0AdQmM/iXD70nz9kjzz8sMBoKvOYMqIFTjBNUM11eO1rXyvNbgBu3pPx8JGPfERBzqtf/Wo7ed99Mu+FJQ7TBEYJcwFTyo9//OP6bN6f52Oyx3kTxPP3r3z5KwKwjxw9pk4PDC33avt26vRpW1hajKyQin3kIx+2ne0tSUEVpEkf5DlgLI9Ilkhe6HKisNjvKSGhFVRMCjGkWbciSxU9/dCrKzaEaxergAwIHjXlpM1OwlQshuKcWNiYIUVtbWccRnOgieZ17JBR0UYu5g0FqiKTRSmi0M4YzHKRSELff4yWajTtA8CmDY/PFTuUV3O8FPaUzMIkD0B1J7JtEzwOGq2/Z2xEG3Imax3MWWF+54sy9ZMBVDJj3/3Od1UM4SWhlTAwVRnvBL0OCGmeT0lrOCDlLAZfI7yDytcPZ3J4ssHjuhex1ZHvXhB+HHMyMiD88/kcL6p5cM7cVGCqRD7sZ9wXjpPEL+gnBvksZ6eE4wqddBACCNi1lsVk35N17ceSawjxHOeh2DMyrPnsZqMp/4J9zHy4NuyF0hwFKOoKFOU6Ms5pbdZ63wsSIpMuFd9rKDRhIGZJK+eL1kN6ql5XUYbxSPG736GrZmgF2mXaLXv45D2WpO0RlpubEsX2cHZM7nEXE6HBSKZgkAruf+i07dbqarWn6xAgAJmmQmpgs8WczRSLYnMuLyyJPYhvycmHz9jffeEfrd7ta+wRW49o285mbL5UtOW5sh1anbFyPmPz5Yr2Ehg9s0srlqjO2lZ/ZH/95a/bHfc9ZLnFFXvN699or33t663TbKtLApZou9uymdmg5894oMDIuuXAMUUJN2h2XwjWV+7zU578FHWQ0LauAkY0IWLfJwFi/2Vse2cU45o1nfcRANrv2YMPPSS5JQqFHnN6LMyYYU9mTfVxPM0QgxUeWNs5gR2SWhgNrJQa27i5Y62Ni5bt7Fmm17TMsCsAmyFXq7fs8tVNgWJ7O+hPNjVmuF8AbBT4O30kQoImroBtEXCiB4pLekmCJgCKPkc9TvD4cgLWRtmOxwHRGmNuHz4NOx/IiTiD6YnAbgCFWZeCnNx0Yf/x7xR+879Pg8j8rPkZ57zmHD5HWt8C21aMuphgMr8cKOE90XdHJgKt4ElRX5rI0bOINTu+ZwDgDryBFLNSuIrkJOU2P+Kfx3ke9/hzwvkgbQGj1lf4AGCzvwjUA9jI5ezKtXVbOXJY9/HZz32evff971fxnM8mf/SkniIX64Q6aiKjnHUKfxPACmJHdP5hWl+7es0ePHnS/t//549VoF9aXFBuhYHWsaNrAjZmZqqKY66ub9jDZ87Z+taOAFv0exlXrAEyHB70rbG3IznOl73wefYzr/gJqxQp+NfFpkV7V50lEI3Ie5C/QBKvP7REpWo33XyrlQp0oq2p2LK1s2/VhQXbp9vh/vvVWXfddSfs2Nqa9P3zqaQtzszazqWzNmd1gdY75+62/XN3W6lz1aqJhuVGbcumE5KHGyRzNkjCrkbKgxKwjHF0jWaXljRvkNgApKagAqlhnMjJ7yFXrFh/CPiOzA4t4fnQMg/eME6oCFxvtaVbfXVjw65urNvW7q5a2yluMK/p8F1aXrXDa0dtde2YLa0csursvGXzRZlPi0imcZQIbO7IeCZvQgc3eOQE9jW5OOxrtLPxsKg3do08TuMKhvWEQQ0wHPJ23/+lbS051GgWzVpO3gQr3vfDGI/wObwfxwMgzDgUMB59l9Q1Gk0tAyV0klWG+Rp/9bzgiV0Kk/VF5tVmg0RaxdHtvVogRJEH1/esNO4LwG6uX7be3o5kRDIcK+QCEWYG2ot5P5cylEGjdM+pvxctRScbSw24Q6VshXJJ//DVKswuWCZfFCEFXxBJwIhdHjrtiJXUpQ7uo7Ugmt9CoIkdqcNu23KppP3gzu/axpVLVi0WbHdrU3EQRK7LVzes3sFYsm/56qw95dbb7Kt3fMcuXbkqpvQ999yreJx4ilgdIgusYcyn2XuInzk/7+5k/0JShOf86q/+qmT2IJbwOzI0fLHvVGUKjxxQ2Z71zGdYp9Oy97/vvTKlbnda6jxCHg1cSF5oEHgk30jcEzTz6/sNGQkiPZPI5uzMpYt218mTlswXLAvQH8l4HsexXrA/evcvYKewtgjeTed/UrgBlI4mlK4w4PstcQ/n7diDE8eChESIrdRZE82HvTDisSO/Q/xxdi6fRVzFa/QezINh6LSuN+oqNPFeleqMnoeHFcfSacMeljafdTst+QWQS1CMn8HEcmcnEDHBocgZWm150LGmUggES1IHH1K5pUKUKWkKS5udobhesfWNDXVz7NabkstlTUFaCSPZVBb/kODDQ660tb2tmIZ8AgCbAqVfd2IY8C5nWoMLeFziBsV8rvY7QNRS2R68/wFdY8YdZL1wXDMqqpDDAchLOpic88wZPRfikxQURmMZyzLniJkgF/H5jD+6DtcOH55IQAKUgyUpl6EoBokn3osypu8qhPYEYDfqe/YzP/WTNjdbVdzIbpjP4RsTPPbI99hbidv5nfyb3ylmOcuf4+H+AV6DRfla5CRAj7n9GimeKBR0Xt5Vz3WcLp5P9v0YMwFgg3mJuBJlc8Xqx9+rUNB1cMlZf63nH8pHXvXC28deJXeNSpIKAb0ki7CEWXQcwIa9F1vQ2bDHw66qKXy4M7D9gLUoZnNipEwD2NKfktbYWBuya2CTZoomPwVgo4XrpoCqbImRFQAeyZyMAtjm4KICsMg25DHYIW7i6ANRFS00+7KwoAdazAUCAWqnYaZkpIGt84pSF0G7KuhMsWmqYonGWrGoDdIBbIIqBqwnngKXkRVJpq3ebOuGwANOwtKChQTzSxrdOKKiXRk0gF1OBXCTREopeNTJURCJXjcs2dhaybmySe7WG/bgI2dtq95W4NFP5SxXnlFbEO2zhWzaXvDcZ9orbn+Jqoi4VatNCIC51dL99vNkoDIJ1TbabmtAsVixgLE47u3vq9rK+3pxgJZumcOp4pO20OJNYABbOehQBwmRsPh1WwEoDAUCDBAOqkTTgDrX01nefnzIg9xy0/U2BwNCMiEh2QRASY0H1mnWLKcEgcUmsMSDEZhLzqAhltFjzsoNQF/Qo+aYXGYmBOhBmmPyBRAygkESXJBVBIpO7gKq5Qwd9Ly5Bg6ycf0kIcJjnSDfIoNUsVXChpOmJWwiHxJ05GFuuJ68dBdpac8FQ4Iok3bAxI5aY7Cu6+2ugkrYEeiwols6u7Bkh6670bLzK7bXHUmfK5krSPutjcnqsK/kihbTNEDpeBg6C6I5SX8As5zFbxg0RAsApUGf0llynCcbsIv/s6nx5QYHqtQW8gKyudbeus7rlDhF9r1rTyq4jMlW2Gxh8cXgcyr5cTYO15Riyd7ero5L2rBsZl7BTqUVABHMci/4fOaAf66zr6eTw+mftTa0e/apv/pvdv/Jk5YCnGnUbWlmxtp7u3bi0KqtLaN9nbZSNgmHxUb9to0BsGVoCqgWClUO4DjIwvE4UD+d2Pkirg1MhQXmVDS1i+aMMWXVN0CKsBaF7pDwXsHco5DLhGNBBYKxm0LzkyQjoy6U5Bhj24Lt19u2Veva3afP24W9jv3Cr7zf0nMr1gai5nqOAoDtDGy1Wu3hbJ+ShMjv/+//h91/z0nJpWjcA57n0Shbkq4xjGhAir/5m7+RWSHjg2o2GyGPE5QCuMLw+8M//EOxbXRucdP11i4eh2UBu4J1y40haYEnqECjF6Y2LEAkSgBpjxw/pkSJ5/793/+9AG4CEcBr1gSCWsYNAQeAMes3LGfekxY6gOOXvfSl9t73EtgG5ilBCtIisKc/+tGP6lwwheSL937nO98pdvMXv/BFBcmcI2zyt7/97fo8rgHzhvPjH59HIAAgz7VAhoQ1gsCbYIyWbq4hJpPMG7SxAaw/8YlP6HkA94D9ANquj/ye97zHPvuZz9oPfvBDO3rsuJgnNzz5JumBP/Dgg9pbWYtJwj/84Q+pmCvzRAKhLAF1AKtp/zMKsXTbMIebDSUfzfq+AGwYBMxnFeVYD1moYOBEYx83jJYzufaHIHnDZ8H6hnWgziYSqCizJC+DKEWi1mPpT0ajkBgLuFcBe5E6aHgeUjdal4NOKoETxCvJQOjcSOp6hokjjDgWb8YACSjSIbCwSMRIugGwk7miNYcJGyUxt0S2hISA52XNeH4ub7uwS5jpeo+82qBhQvzg+z8QcJfNZwTycX8Zx6yR3DsHoqc7MqbZz85S9X3R91DvXPJCG+/D3u0sBn8PZ2A7a8JJB5O9MbKi/f0nwFYsRPgeCNPIC8LELuqWQY6BDhtpUSPVFDbN0LkUtc8jUOYFOsV8UcdW+5naJZN6L/ZUT8Q84SIZqONNAttuqnMLhj/rB2OXglN1ZsaarQMNbF4v8MQZ2Mmk7e/sWTaZtrnKjEx9IQWQNMFeSSXH1qrtWnLYtRL5eL8jADtB2yNsl+wBwQFmPWAKADbzSWzBYslqjabdedcPtH9X0BMvlcUEbdR2LJ8cWLWA/nbBVhYWbWVx2VZWD1tnaPadH95j3/rBPYbKqkAZwFq6JAo5W5mt2tJc2ZYWS1bKpwVIVcszls+VLFEo20anb6c3tu1TX7vDtkFiyzN2/VNvtg/8Tx/QnE3wXkjm5AFXgt4tewIGsrfcfLPmV7lUFrvIGUeAdzwP3UjaYMWchmHeDXu+F/BYb9hHGQPEi16M5D1Zg7k/JJA3PfkmGUWyznO/vPXZ7/80KOrFlmkvCt8XNWYDaqqCbDWbsmFty3YeO22DnStWGLUtN+5ZTnFSUnNwY6dmuzv71qo3rFGjXbhhxDQAgDCLCb1kvknuEqVF+K6PmTJYe5wGTpwUDjJMz0E/J48T9V2+AsH/5n/05XGAxmv8N3n/WFgLjND//j34TI9r/f0fH8sEENxN2B3A9sSU10vDMsYLfIKzn3g/ruP80qryuMnxaS0+YCJOJr5LLEzJwE2D8tPXbPpaTJ+3r0GKs5U3jhW3qLgYWeIBIIS8Ebp71d3B3pPL26t+9jX2+je+0QrlcpBEwFwYBn0E1kWgYb8gLougEfuPOjTSaVteXBLhgYINUkir8wv27a9+xf7Lhz9kHVrXF+cDQejG6+3QKp0OCZubm7cr167Zvfc9aA+efliM5v16S0AwwGyjVRdjO0X+MhrYi5/7bPulN7/JkuO+NWv76gZir0UKDnkHyXAOgmZ7c2BWWDosEDGfL9jCwmIwRIzA60OnT9nm1qa94PnPj4aSQbKGuJ51OIMERa9lpf6+jbfP2F2f/7jdODOw8e55OzSTFQGIdWiMoWK6ZMNUwZJpzFNzQf8XgLgKOSor40WxyyX3QZ5Cdy4yUSH3pWMzYcEvZn19QwX7a+sbVm+0rTtAtgcZhrFlCwV1gaFNTuwB8M6azd4KYJ3MYKqYUtGEuQq7ni/Gj9h7ugAUKjmm2B2t4nOQXQwazJGlPx5ZoQigE7qLWbv1PlGKUx1XMK+j/IXLfbiGM5q76L/7/Ass7vA+KqqIcBSLQZK2CoUwMkmPica9x0sMQTKbnhehuBJz1ifO8QSd7QMRSHqjhO23Ora1V9McpTu5W9+1KsW8+q51t9ett7tlCYhD5LJcq17XGo39IEWSyQQyDaA7Xh+RUEXsQ4dJj/GZzdjM0oLNLM7Z/NKizS8fslp7YMXyrEBLMa8BZEErIOXEf9xXB7DVvRtZ90gdDDsNq+Qzdv6RR+z0A/dbejxUoRF/FYxTYeEjU5bIFsXC3u/07Yan3mKd4dg+9XeftiuXr2n/UGG72VRMDPuaPYaY/61vfatILF/60pdEEOG5SPY5s5lY+QUveKHY21w32KbEJMTgPBfyHR4Rz3nOs2xxYc5+8RffEvXaE9r3hkjc4EmVCkx4184XuatL1/GMNZttzXnLZu3qzrbtQ4CE2BC7+h3kc+Yq+5mD0MSGruPtOWIAIIPnC7nFE/0JnGjA+XAunIev+95x57GmS3uynvJcvjtpCNyH8eegLp/Pvk6uL5B3f99Wl1c0VjB+FylVe2Ri8plVdNDx+ZLHTMoK+YBdgXvs72xbBrNLujh5TamookpjvyZMDtkQeTiJRAFxIeglB5JVIFhyjReXVuSFceHSZVtdO2rd4djShbw6z/fqDUk20T3A/jU3P6c5qpgYPI/uYToNYncfx8+ey7nz/jxO3smXg7M8Rznn/r5trW9owyFmZ04D+OMtIo3xTkdFGIDoleVlFe8Zl9xTclCez7w5d+5Ru+H663WPnAkO6YjuQ4wiJ4SR0OKheDqsdXigwZCu20ylEqRewd6SY3UOvvB5z7Wbn/aU4InF9c9Mq1CENYVuf87FfXcY/+QG3Gf3yglgdyBlcu6T44mFNsaNxxrMKwewFSNE8qC/1gtvIR8IvoMcg+eljDViDp7HOHYMUnF7BO75m+ctiZ9+0ctF3RRYEk2W3NCRzV3gG0AZGzrfYbFEABvWVSoRXJhVIabKMaVPyQFSlXMAO1SOQ4W8x+DD1BF9SrVgBtbxEyVEYOO4PIODgrS/axLD5ooAtkCaCGKFluKQ0BbzhcisDYwCrzKRXAFQwxoPIvIBUCI5RzqkUiyoUuQGUQIzYcGwYXSpWNIek5HGlowW2KrVvh+YYl7VUmIm7U/accKgYGFHu1hAWkyUWSip9AkIFGgeEjcYZExkQHsYwcRpsNJCVa2voB2mi5go+bxt7u7ZyYcetnpvZKNswZL5qjSNqcYjF1ItFeynXnG73XDiqNq/agDTEWTgeDSootmltxY7rZ9Fw9nYuv4k91TSouEi4CCMT4AytYS3WpI5UYVX7O5QXJCmKeCBRrUpIOT9pllj3lIgYD5q+6qAEVlUWrzaLXvWLU8Vo8DlQ7qtmvXbDcunE9Zu1EKVF+kGabr3dV2dxSbWnwwXQ1IdwIIA9jE+vCgTWGHheD1pEkCCiU+7eSDxEh15BVRbQkGBbwyMa1XPIovFE3zJ0SBIz1hKsSgHM8Mwn4bBPATcGOmQXF7flayR4GMYEBPyAwb2gekfI5pAbzDG2CVlvVHS2khqZwu2gs7m2nFrJvPW1t9xFE9HiZHAsKS9Ho17hSSwEyOArfawEXMpMBgJir2CBsDn7UfcXjYAzoXFyFl/DlTDoKKlxwGF6YXRg1LYVUoEkTaJCRzXV/8GfZuZrT5OQ13a+Gy6AAgRAKcCycbnRRKOAwCL/UBJTD84aHOMLJ6+SXtbzf8IwCaCfuSBU/bXn/wr69GBQCLd7ciQC5OtW2660ar5tJzKCym6H0aWHHG/A+MTQFegnJLI0PHiwBXX08e7X1sv7HlFnktXLcI+CwH4dCEl5IuRQaoKe2BAqkAjFkrOirmMDXpUmBNKBGFQw7YolYqqgGdk2NKz/XpHAPZdD56zK62h/eJ7P2Cj4mwEsDMTALs3Glhb17qnpA8AGxPH3/3f/p2dOfWwwHo5fyfZF4p2GBOkTFYyHwAaBJYAuIwZrrnLKTD/kdZg3HzoQx+aaIzBqADgpYWQfwReSHM4K5uggvcEvCVoIBBxVjbmLQDY1zY37LZnPlOs7I997GO6/9dff72AZhjNPiY5rre97W36OyAP4M2j585J4/rFL3qR/cEf/EEoYMXNlcCZcYR0CEA24Dzfuce/+Zu/qeP98j99WXOf9ZvABYY1z+f4AX744j7Rgs9azDXg8wnG+Ryq+wSvZ86esVe96lXSyOYz0e3mWACwqejTusa1IJD3YBnmyUMPPmR33vk9aUXu7Oza0RPHxY6HzVAsl/QZmNj8q3/1fjt6ZE3r9gAmK8zRQl4Adp5Cy2AgBjb7ZRKWRSsY07K2SnM6FveCwREJYkgg9XNMlGTUKNZuYCYFwgbrIkXAYABDYiXGQAQZlJBGk6SwPwdWgvyl1aWB23lYt8dIAgCqIosjU9PgPTEY0o7ZD9p8dEgMMADuqDDp2trSoMxkBTrAzOwgAZZMWzJfsno/Yd0hpr9pQ+u0WCwrmR8SHKfTtgMbip8x780X5HJPwezk3feKyZMv5m19/ZruOWPD9QW598469kJWYEyE4rjvEep8isVd/ubMbA8EnbFKUOmJnr+e5zyxOPbEte5gvwsxmuIslwVQIN0Xi5NjZ95DGPACc5DcOmCTBqAgSBhpTIzGasdXVx+dW7ETh2N2NljYS0PgrKRNhpyBNTLGADuDYVhyIkXlUlIeAMOynAawZeIY5Ww8pgPAzqWQ8QDADgkUhVk6VJCXadZ25F1QyaYs3e/Y6XvutnGnbeNeR6ATsY2bc7GaIxegoB9gD8C0N7A7v/99K1VmBGAX1bmWtL3dbcunhwKwS9msLc8v2OrSii2vHJL52de+fac99OgFaWfiPQErvJrL2EKpaIfmZ21+pmDVatry2aTNV2ZtpjIrgAnpuJMXLtt3Tp2xC62ejatzVhslrDq/aO/9l++2m296suVFkhhYukDreTt0S6mdOaPEjISLPdQL8pKEit4r3C8AKPZXCCasLxT8YBlRmJO83cyMrjMFN9YeWG+AArC7ifO0D6AdXChMxo7IMpFt711Ivic7mWG6kMJjFE3UdYXWPJJBiYTN5NOWbO8JwO5sXLAibNJhR5rCxJsUGPabdI61bHdj3QZdJIzIR0bW7aHhCQM3GLjBMu4jOwBTkThEes4EiaEuk0tRoAnrvs+daQDW54wD2NPzjQ4qtLt/FIDtr/Px7PHp9BxUPhMBWP/M6ffnZ08gHRSbPg5Yko02kksHR8y8FIgnglFgRhHfiwGYSGid4md1XyaStrePCZSL2AfdXtcYZfL7GjNhYMcCox+nWKhT+t1PvIYBwIuEk1j00vwlXhqObUQ8HAFsxYmac4E9y94AG3R9e9ve9Z732M+9/g2WQHuf+JC9C/Zfoz7p4KWwzrxknXEiA2sbaxH7NG3uxPTz6P+WK0ZKXU4l7ZMf+6j93d9+SuD1wuyMLS8t2tOe+mSNRyX2I7Mzj16w79z5fegGtt9oqZMHgBUWsAg2w74Ne2177jNutXe/4230Aej9aLnXGhrzSMBAJIjYQ3vJnJUPX68iKrkpMRUSKOSxG+vrdpruhiddZ7c9/enWoKBMkRkt/xySBjAh85Ydp608att482H79t/+id08P7TR9lk7PJO2Xqsm2StkYrrJovUTebGss/mQj5Iz7OCjU5m1fAGN2iCvhYxWr4e3AHq8A2mPP3bhMbty+aqKg8TyYQ9ISS6JNXHp0GFbXF212YUFK1bKloV1nqajpxEUbAQOAxQCkLPmB2C126U4S0E9AByQ7oLJYTBVVP6gPSt0rLIf8LPmA+aFIsJFZrBIIwEUVk4ftdSDQGMY1w68hB+SIuJxgAJlAWxj0UQdZ7HApPwmymh47qYcBLCX7popA9fJ3ImfFfKAMBcdaOfYNdYhDAz61uz2rNkb2V6rbTu1pnIaYrNeY99yg47+WWPXujtbNqjVLEmXPN0mIwiKSEHQuYIHCPEbGsQU+kOOoPHEGM2krTBTserivKWLeUvm0pYvz9jM/GHp8IsFjxQMeV404vRuNSIw5gBLqlAedXikpX+dGfcktXj3979n9d1tm0UiAhkMiAXgQ3RqJdI2s7Bslza3LV+dt/NX1+2mp91iVze27KMf+wuBa8RNd9xxh+JdCCJ0UwISEvsTd0NqAUyEpU0MHfSe03bn974n0PrhU6e11i0vr+i+QGTRHmaAk0uWkhQDYwIQcWQ33/I0aRQ/67ZnWwlD6lRShqx7tZrMYXd39hRTX7l01c6ff8wuXr4q09BEPmevfM1rbPnImgo2sFtZb9gT2etYXzk+z/lY/xkrnp9qjEe5CY+diXl9f/ACrxMavHPec3CPJX2/8vyc1zkw6x3gTi7wDn91TRFDxw5h1kQ6bSk0QEKbW8BLJ2W1emNCSCMGhwigIkkqKb1/4uo28W67ZZVsznqYZzaaQb0BvAdiaCaj4gGdn/LVA7hOBmCcjmvyHplIDshFiloPVw4fUVENwt424PqRo2K5A2Dj77OP/vfcrHIEOj/BCy+ce1QdNgHr6U2AaO4D14br6MbTHpPzOP8a9bqtX7lqM5Wqzhfwms408lIKC0hL8p4YgxIrIRviEmvcY8U76aDfL5+eiEMRM4m8NTc/AbAD2RWlhwOZZUmvZrMiVS3MzUmiZeLbkhjZ8SNr9rKX/pjwGfkWxE7FMDYigJwLryeP5ou54N3s7n0XfP+CH40TanwN4hhE8onGn7wHY9kBZsaDYzmOcUzjPORiEOaIP53EwLXny2VtPC9wDMlxScZl4qdf/ONal1mwpUkIO4pNPlZ5EGHn4AhaAa9Z2IKeCi0gKcvnSAZDUsNCy0DjAzyhRGgdAFubrtpIgh427E2qyS7y7xvDdMKjqyyAJ3zxGQQUnIgYmhg6EcBNVfVJmL0BhwWf5/M6Z/1OAMOowxMM9MIWhSQKoHa1VLRKuaiEXEBZBOVlehBvJJsXmyObnRoPVVkMlW0NtLhpaqMiaUqmrN5oqu1V0iPZfGzbxLAuyGy47ALnTfLAxOUfbu/8Xdd1NJyYFmFaCIMbAAQtpWyhZFe3duzuB05Zm32VQKNQlnwI2ljomS7Mz9prf/bV0r7FlKc96Mt5nkFCsBmqMoEBG1yAQ7GAQce188RQIv1ygQ36S9NtKiS1ISnNaCGilQRBfuRYqLgE7d4A8ELspd1OrFDd11BJ5TNhFcDg9+qLJjxAnJhZPeu1GvasW5+mWksXeE4AACAASURBVD/aPwCtnVYtONIXMtZtNYKuaWRgezGCc1AiRHCuFvMwthQ8S2rEta4DKKhWGcZInPQaYvoKpqXSWI0tENLKU+sbQEkYP1TktEBGIykmnm8EqnqiGwVDD+C/2wkVXgJpwBfMH8cYpOTEQMA1mmTNAWy1dklahuM70OuWQdWYFsChpXOYiqVlxNcbp6y6sGyrR45ZaX7JNppdSxZKsbVxoPkJKM5GLX1v7pUuQwD4CcTESiD4A1CWvE4oABCUsvFTzfNFkMUYsEta6pFVzbXk91ye4k+oJuv6uh5ubCGhUKONVt06oQI4vRhqLOaCdIgvrL5g4tZL4YTrCEuM11Op5DUslgTgXHsYcnvorCJfkC9Epl8IcJutxoQdrjUmSpkApEsmaDi2v/zYX9p9d9+tluz0eGTlTMr6zbodW1my644ctgKGiImx5VJsLuS9yM4EAJv3KHHt4/xyAJtr54ld2AhCW68nfRNAO2kyAgPA9uvjax1jiTnFHGRM8x5BWz0AimwOxULO+p2mAoJMvmBDQMO4lgM2A/qlEhnbq7Vtu96zux48a1v9lP3y+3/D+rmK9ZJZBWU4l+eKBcmHtHvBRITNPZ/O2PXHTti//+Dv2NmHH1EBQjIt+Zwq5oAeDK13vO3tYiDDiuZ8CTh5nopyca1H/5qq9J//+Z/rOgBIv+td7xLwe+rUQ1ozAIV5LfIcvBZ29B/90R9pbgGYIP/xW7/1W3oPJDpgRrF233zLLWJmAwzDtEYbD1NG9LUBsXkt/37jN35DAA3P4xg4RsDiN7z+5+3Xf/3X9RiBB8fxpje9SfcMsJug+etf/7quC2s8QDRfX/riP2q80SYGuINJ5ZOf8hS18fN5/M59AiwCqOR8+B2JEtZuQHSCEn7nM9R2lssp8CbhQc+bwIRrR3DFa1dWVyedDsgwHD92wpaQOej2rFguW6lakSb42tEjAif53NXVFYFdhCIwKCjUAO6x9rFnjulogpkNMAwoTEV+NNSeRUAnvIfxK1YS4zIUj0jA2P+VVEqfth8KnQEfCubGQrKDhIjA6yldbV4nqbM4/ynMEJwGdkYocqljCyCdXYDPUusunWMj7eu5PMzPrvUxrBU4Lr6rzo9OLPYtAZGcIXICY4qCrMd5SxUq1jSKwD2t4eVS1arVWRWn+7Dlxma7BMqYR6fSMp2h+A0r54H7HrDFxQUl6hgCiTVFS3Y0yPH4yRmIKthGc+wJWI9ESuwYATzk/jPmeA++S6YpSn+xJhNU8x6+lnhnTAB+IgttSm/bgSPvivKishJvMa17YiizrrBXcU8hLHhSBqNGpjIQHLRws5eETjYC9m67a2U0wpF+ancEdm5tbdrO9qbMCmktPnb4kLSd52dmNJYLFAggMMAUS6WtPhpbGdOc8dg2d3bF2PJxJqCtWg4SIjJNxnyYvS0UB7UPFQq2u037ftqqxYo6wvb3djUGC4Ws1Wt71gEISI5sFrbyoGun7kYDu2sJEqt2S/suYxEQBXIGRkN8h6hAzEesd/fJk2LbAKIwDohrBM6Me1Yt5KyUydhSBLAXl1dtq1a3L33jDruwvmmZUlkgYh5D4ErZlsslOzo/b7OljB1aI/mCxFC1XHHGhum8Xat17I77TtlX7r7PbG7ZurmCbTWbtrC8Ym943c/ZS57/fJvBsBeAaNBVFxRrk65HNqvCHPqf3j2BxMqj5x7VesMaTLERAyOSMNZbXkfsSCJbx0yp21U3ioOXjCNJR0k6LRRcSHiJ9dQBoY69YKzmMQBzWmZgkWFErM3PMq9S/BBkakjY9BjJGYXgQd/mClmrpAbW3bpoG2dOCsDODFo2ouggHWFTXNRpde3cqVPSA0cCiPyk1exYq92TgRxmq0g+wBClaAVLlO4LvAJgafJexWxB38M8dQbaAdFBRWjXdJ+O1UI7gggzQUP9R7OwnYHtgIQD0A4idLrtxwFr0zECP3u7+CS/mupwJSfp9ZHbCDGBFxoluSAPmGDaRqel7k8+6OVzrDxXhf5iSfdsEsNMyQuxHk8Y4BPWdJh3fjzBWyZ8Pb6YFgy3HKyexOwxIeZ6BOkKov6wn3BPkGcEMBuSj6ZStlOv28+98Y32uje+ySpzc9JEFZAGENxH07ei9V1dtJJjOCjSce3JTRjPxJLsQzxGyzkxZZkuNkCDxNj+1//539qZUw/Z0cOHrNuq2zOf8XQ7fuyo1Wp1m5mZs7OPXrDPfuGL1hlA3hpL0x4gldZ4AMRCPmPlYs5e8Jxn2S+95RcE5rG3kuCL7EMOjjY3x8TFoqCQL9tGe2T9RMgdRTwaj2xna9suX3xMheWXv/SlysFazbpVZyvWaDetVCXeN4313Dhn1cTQ9s7cZY98+7O2ltm32XHNyqm+ZVjbC1UbpPLWGmetM0hJx7qQp5MxIzC+Pk5bpljV+r+1tWPX1jdtc3PHLl66InYsc4LzhLE+U50x9HKPHD6itYR9EPCa9TEFGIGsVfTJoDtYgK1IzWEcME7HANcJihCwuxPWbMMYjB1dUb4GYBJmonIQja8gJ6MtKAy04MNAsZwOcalhBRA6jIt+kL7RnAiyH/7acCzRhBAAPQJ6ML4BbiHkhGaQIJGqLtqoix2Y2UHHVXKt5HfRoNPHfwCwJwlmwFWUX7EeHsjsuNYybPxaq221dtd26fButsP4xnC4WbdRq2aV5Nhy/Y4A7DYm5u22pZGWMLCKtor2GYhrFP/BabpdgYh0r/LZkFrw+ijPz9nsyrKlCjmZviMPk81VLZMrqRgEziEqnzSuswKzucaSWJmU6YJ2rwq+NrJyNmmn77vXzp4+Jdb4fLUik2JiM9ZVOiVqjbYVq7Py8jp56hG799RpO3T0hP3YS2+32dl5+69/8qfqegScBJcg/qGYA2hNzHfi+AntU4xBYmr5Lzz2mJ05e9bWNzbFjGVcEn/ceuvTlQ8wUsCO6N6FpPaVr3xZ5vYXHzuv+FEyi+OxrSyt2G23PdOOnjgh+Zv77n9AHQb8TZKzcRyIsAiDeTiyd73vfbZ6/JgKo9xT9llJbXQ62lNdQou1083XQ7E2KB24XBx7qOcUwhkwUoy62JIojQVnZ/tKUrPR0PuwH8Oa9v2Wz+e6TXfAE5OSz5MbkTsTX7Kv8ziEniNra5LFQPYPkgCgMsUE5gHrEcdWr9fEXAdD6Hc7ArOJG+kmqxQKtv7YY8oT+R2cBNIL+BvXuBv93aQ2kID9DaiM1N7BHqTOmKUVfSadbqxPDWTgIDmwZ5XKNrOwIAC71mjY0vKyxogwJnW1BZIM+Ra539FoCs514DzJm5xdHYq2iQnLmvGEBjoymOSF5HCAvodWVyWJxr3jui0vLStfJQ7gOYxV7hfdgawT3A/yzIX5eY0bPpf9Dhkal/hygoiM0qPmPNca0io58ApyO9GIvtWohf2kkLdX/MTLA7lWXY0HHeysdUFyZqx77NIwqEswFjgOmZ+LXQ24H7S/GYcOKHOMxNuOJ7iCgxfdOS/HNKZxG49l+GzizUCuC3kbY1tEmHxex8SXxzDlMubvIZfnMRWYXvmC28Pa7ptE1FOTplNkMQk0FNs6ERmt0YkbBkUuO2EDqdUlyo4oGJLINyZHI+v0+goExcaWJlVgYIf4xRfmwKKeKECJeUkSG5IegcERaPS2VXa4sElFTSlnckVQkpvEgGVjJ1GdbIZUetBAazUsl0F7M7RFoY9ZKRXV1iVGGMFNFBiXs7XYTkHDU4zSbkgSNRgiAEeyoQoHrSU2FsONChHVOQBwORVHNnG4wZhFB01rMXY9SEdigYQrBlUcH/fCP0/6eSOu48B646R0Ex88c8Gu7uxpQ8PAj1EtQ6Ny2W6+9RZNqle88pViKVCFml+YVdLoVcDHs6vCoumLmgONLIwMwrCQjqLOd0rSKmz+gU0VZCHEckd0fTTQ2IFJNx725dpdqVRl0sAXJmA8BzkKLf7RMBMjHRJWVdKHA8sDELab1mrs28rCrB1bXZZ+FtUnzADazX3roblEdZcJnUuLXce9VItgDLAVENvIShGkOGD4ROObGLUwXqTJ4wB1NLDkcbQ8aZF2DWwFJpIpCUw5B6YFPKBXJ9PGoGfnQYz09sRsBAgHyE5pUgskUOVeIhFm6Zyl8wSeWesPg4EYhwhrn3MjWGXswsgHnBEDIQZ8tF81h0nbhy0xu2iHTlwvWZlmjzbEgSUJfBm7FGfcrTe6KYudOImnAquB4E4njQkIABE6yMhvRM2t0MIUFp6gPZ9SsWm/tq/zcrfjZguTCarHYf7yfC+aAH4wFrXp1hsTPVqupTMNFcdnqFq3NCdY+Fl8fbOnQsuiqmKLNvsgEcIXzwMMwdyS02ED5RqGwgoAPUzRgdpnMbDCDbharlopX1Tb0OGlVfvKP33VPv33n7XtjXWrZJNWzSasv79t84WM3XjsiM1XShqbFG6UiGCAh2a/gJ+g+RsY5gemoEpQXSLB9fRi+OzJq7PUeI+chD0Dt8E3ApgrgQiCkVlBTBbGVQCvoxaDpK/HVkV+hycz3giWY7IN4EdiD6I9HKft3gfPCMBup8v2L371AzbIV8X8ocBC8jFOJa3ZaUsLjk0PeY3ZStWW5xbsd/6XD9rlxy4GkI61LJmwVjfokieHY/v93/s9Aby08bE+UfFmPAHcsokRFMB0Zr3leQQS/B1d7I2NdUlsAM4BHANyISUiV/Rczn74wx9OWqJgCiIVgrmhb7a4K6OTCziMASOfBYubL1riYW0zntg0GWO0wLPhA1RzbIfXDul8eYzP5Xkwo7lHBC3IRHA+gNK8D8fF2sNr+ft1J56k94UpjibsT/7UT+lvBE4ERQQ5sMP5mSCHuXPiuhM6ZljuZ9AJLwfGI/NFJqrXrum9jx0/pscJPMVAX10VC4Xz4r0ISF7yoh+zVrNtF9Bko90Rw2Iz6XOia8f69qxn3ma13V2bn60KmGae0BVEgWuIcRogDBI9BJp0KGH+kQkdWYAYE1MjWsujWbMksQASpYUZwE0xXGBX85xhBKtZ14LK6yQFRYOTucCXEt1Y8HPjMUUUMekUA1ETDA3/4FURJ9xkTQ8MJ1hXyJHBVgCsZ+Wl0MrUQOcyab0hc6RgmcKMmVhpaetSjPSELO5TnBexDgV6GBJtXNkr1cgiCy20Dz7wgJIBUlkSDMYGx0pyxf0PIHxIWh0c4jGCVekzVqsa1/ydseza/yqERqkzXs/9ny46OyM7JFihfXAivxny9Md98ZyD7qSDQpr2UhWKiQX61qOel0hL/5t9J2iOjy3Fvs8+y54Gk74/sJly1bqdnp0/d8G+8607bX1jy85fviTgt9VuWGrcl+TDC299ij31yIqlAOk6GG0OLZUt2sKhNVu77iarHj5qTdbPckWt7miNI9uCFij6+gBuFCE6rYaScsBz7U0qZlB/HFm2gGHNnuSSYCTCBNIeFNtdVWzsd2zUbtp8IWvjRs2unTtrvf19GxHXUMRh7YzMSEZpkrUe5uVwpAS8wfx67KLuVQju2X9KYiPOzlSkc7tQrsgwd3F+UcyhU49dtK9+73u2A4MnFu7niyU7Xq3a0WrFjlWqNl/KWaY4tOrCrKXLszYuVG1vnLbvP3zevnX/w3al0bVutmCLR47atc1N7RFrq0v2f/3+79nmlUs2T5cHxc/ImlEhmEJJrycTXUxmPdlVq3KrZVevXdWYAsTGzOvipUtaW37sxS9WTz+AH/ErxYnDhw5PuicF6kTW4EEteGilIkA27KOoKxvb7MUYE0hNgST619BuTNt2bL3GaLi2s6kCOYCJOsIwus0kbC5rVk107fzJ71qitW29/U2rkKskk1arN60zwFCqZY3dPcnG9LrEFUEDst0BvKVYz5wPxasmj2EsncO0EPPBALBT+ArgL11pdPmFghq/M3dIuuWJIoPYUAEP8nTBk2VxYT52/R1IJzJOvMAy3YXhRX6tbzFfI3byuMAZXP48B6T9udMT20Fklwrwv3nRymUZPVn1Y/LjcsBb8WvMj5zIIhpIBKk9gZ0G1v34uRrEmx6XK4dToR7yRuhi4HNCZ01g2PrxheMPDFsICOjMApY1Oj11nNb6fdvpdKzyz8XZf/vv/50l0dLP5YP5YSfMWQGWiZQAv+mvaTDfgSH3QVJHMCz/KhI+c5bodUBm7LFzZ+3//A//ztq1PZstF+zw0oItzs3Z0bUjOo9zj563hx5+xGqt7sTIUXIKIrYA/MDCzNny4pytLi3aXKUcc7+QbwJ4l2bnrDkc2PGbbrK55RVbOHLEaj2M++raD/KZnEyxi7mC3f2DH9pLXvxiO3HseMgfxb4B3Ae4xVhS4h5WRjopNbZrp+6yiye/bdfPZ60watn2tcu2snzILFe2XiInFrbIMxQbG/vW3N+2Zrtj565s27nHLttlmZKpbUH3r1KZsfmFRTtMp+fSkjraMFl0oCKTzgp8ofOPVwX/rQB2hq/IXAv068BOpL2f/U0a2uT9Qe4jkDYOGNDaM4VjuE581K+SSeMBCMziRL5KjK/xGecxn4e0PWsS7OygsU0MQPwS1kvhESpMR6b11C4aziEc9zR7WwaGDn5HqVNy2tA9GyOcWK/3+cnYCRT0yTf9PMnBLCWJjcubm7aLbBNzhMIV+S7M6mHf2jvbVk0lrTQaWu3KZRvW6paHOdmsW9YGlsD/A7IAY4ScZ0j3GZ3YWbH1i8QakMkKJSvPz1uhUlXMD+mlWKpqPEuGVHkEBpDIqDGvQk4J4xqQUzG0pKlK6vIhXhw1G3bnHd9U1zvmyYCWaB8DCmKyTtf61Y1Nm1tasQtX1qV9jc4xzNqZ+QV745verP3oy1/5iggwcwvzKrKCbezTSQXI1uqI+FAGD+Ee9jEVDNr/ebpNZZS3J3kJ2NOb25syoiZ+hQBE/PvUp9ykePfC+Uft7Nkz9ui5s3b18hV13oo8lc5YDoJZMq18lLFDbl6r7YsQRiF0jGTE0or9/Fv/hR06cV0ooBBguiQExJBcTnOZOJ5xTdzv7OhpAJFjx7yRY/c10kljgKaMT4BXfiae4TneFcVjxH2OWQHck0+RJ7tJMn/jGIg1fX55JzxjUyQKAY4dERGVk8s7qmv7tXqYL5Atec9iwSBb0pVZzOe076EsAHaQABckJ+deZDO6nvX9PXntLC3Oq0MXnIV/zD0VRSO5Erzh0MqyYpFcNm+LC0sqRqJ/jbJDi/g5m7Pq4qLGJkoD6ramKF5rCGdpNhuTayGsoFgUeZQ8UgVzvJqibAr3mbzMOw0h51x49Lxdd+JE6AyMHnLsLbyefJf8D3IWZEbuCfeLvBY2NnOea0p3GteTNZJYitfdeMMNek/+Tm5J3gjbnfyUvSfoTiPJFEg6kEgg3DKcmMNgQcghw8Cex+Okg29f35akK49ESi10nDeboZixsyPiIffN8wuXf1VxWLFR8Elh7IWvgAVxX7g2jBPPPzxv4TNcTs5xC63uIiwGORTGmRNuXP+a8/E4gXUoxBaBOONERBUUfuIFt489GTxY+MMADexHZ706eE0LKBtv2AgCWBUWWIHKgL7qromBh3SohtYEWQfY42LohHFrH+mxsLDHjSWa0ekEfd+R9G7YpNRSrESYwMfB4LDrKfiJemb+e5iIBS1gLl3g5wYAPOzDEEpqYpGwsobT5sCCSjCv8+oHljfHoJsZq7pafGKbMwEW1Uo2RA9uWbi5Djjzdvt9TWxpYE0ZJfl2TZUp6EWO1KrG9WASEzDIcI3qLgAU4FbUaWaTyabCJtEZp2yYytsDZy/Yxl7Nmt2+2EWpNPT/vh1aO2TvfNe71L6632iqpZlJVq/vCzjwVhUGG4PUWc9MOBJrrwq5PATnwER29j3nTJtrKFoE4wtVB8sl4Z+0BLnbdrfdVJLDoK/OzGvyoNszKzCWds6OEeDkCkVtjug+a9APB1aWbm/H2vU9W5mf0T9q8fwN7VLAayrKJM+8pwAXgAm1kx/oX4fxRcEimIJxPs5McwY291ttD0ryQ9HGA3L+BiDamSQwcbxHN/SgWR60lsTYZQwDCkq7OLC9VSRKBY0zSZQkAO4Dk58v5grMvVECV++CAGzLFKxPy2o0yRDDFoYG7Z6MURlOhvnFMOU1tXZfOteJQsVmDx2zudU1s2zBmtxntIsl6eIyFMHAFTMbxjISMd7WNonLfAFSTMx1TmmuuIaWm3WxufEzIFNY4BJi7TsoQlUPlj0goi+MqvDhGEw1PxpahLkXGJRsZL7uhAU0BKo85puy3yOxdHq9iYSJsxHdxJHiyNzicmDgsAEJ5MDsgCAZvV6zzqAbGBsDTOtyajcupnN27eIV+4dPf8YefPgRSSYUEwMrWs8Kw7YdX56z6w4tW45ik7dEA+wowUVfDqA8BC8wycRG1RgJG4MY+HFNZL0T6BwZqc5oUhELLTDkQ9Ta5iakKUsLrGY9HVu+gMZUynL5qG0dWdgyuaPIyLXjYFi/ABTjETiAzXmPxmm779Q5++GpR21QmLNf+JX3WSdTkgYj7ucwg2gxFCgNON1qqfUJYDWfytgff+jDSpaQpyBgxFSo1mzIBKW2s2uveuVP6v7zBYDNPzZq5g5rFH9jU2Uj529o2fF1+fIlO336tM3PzwlYJvDjOZ/+9KfFSIaJDeMCAJnX33XXXWJPw0jG4IV2KQBuAgE2Qz6LMUyAgRkiWq4A3gSCVOcxbwTIweCR74zFt73j7Xb99U+y973vfQoyeB+MHwHDYXzD5naNMIIfmN+MSwKbZz0ryJ3cf98Dtr2zbUdgpCcSMp/jGt53//0qbvEc1/UlyOB9mEfb/yxrcu7hR+zHb3+51lB3jlaAVSjY857/PDEl2Pfu+sEPNMZmY2AldlmvJwZspVy1axsbcp0/e/5RseO5T7z2Gc94uv32b/1rW5yb1RrTQ+8+l5Xr9e7utmUL7E1paeoWAVRhUjTqllGgGTXqldhE0Dl2siRjoquiSRjcYlnrNxXkALBDUQmWkhK6aPYcG00mcYDIjFMorJ77OCPdsCZq7jmIrTnGmhKBM8y0+GxkfhIj6f6zFgSjVBi7KeuP02bpimXLC5YuzFo/k7duPmM9yWIR80RQPgZ8rKMBjBlJ71TtdgJAknbq1Ck7cmRN6yMBLGOcew4zjYBusr9OyXU4+0Cad2qBpUgQDRVjUq37+s8yNcwfxg3P48tNl30NVAIik2gAe49C/vvvnhT5uuPgTliQaDWGaz60IXyqVGztpgg3DgyvSiZl2fHAWjtbViSwL1fsvrvvtS987gt28dJV6/aRL4JVmLBcuShTYOu3LNnZtxfefIM974ZjVhn3LT8eKi6qt0lMEjKn7udKdt2zn2OZ+UUrzi9ZP52zOsA0YBfgvOS4EhMAG3aPDP8MsDEwf5PZpK4Ve1gxj+FQW0V0CujaB5JjdXQNmrASE9bd2rRrZ8/YiKQQU8XopwKsQcFCYBikAWKFaCa2sbEpAPuWW27VvYGlTDICMMt4zGMAtLBoxVzeZmZmLVMo2A8eesi+e/KkjYhDkVxCc3emIgD7SLFka8WijIGThYSlykUbFys2KM7YhVrHvnnfw/bQ1W1LVudts9GyQnVGxTFiMBv07N/869+wG687bpVS8K2ABerAJPsB95wxiZSSF1ZYs1hjtna2J8Uy1mI3bKQwj0Z2DkMrJqPY3HklgB43BHmJMFFdTXowDB1napPOFRRjB5AyzLuQALUnzO0gEYZ83lDxHtIurEXEQ7QTz1TKNlfKW3Pzkl175H679si9tlrJWN768qLgq9nqWLM7sK2NLes30bsPRXFP1IhlMSe1ZNoa+IcMzWrNtrU6fYF4/I7+M3sdY4QJJE3/SLogSfbkNHQwhrWNf4GMwhoT7QCY33Gt8jzK8wPvhnQwa3p2hucesEE9YfTk8gDgDvDsNIjtAISuOznFlISBjwP/TM/vHMB2AFmfH+MSZy87+cWfoyViim39I4F0CnVTvjEBdA+kJAcE1KETmateTPPzZNwRR2ZzBWtDihonbZTN2Xa7Y7XRyF7+mtfYa3/hzdYY9K1F8WMwklxf6ATBlYRS5YHJ5Y8qErCfOkjv6y1jf65asVI6ZTPFvApCn/zon9s3/+mLVkwnLJ80O7S0aKtLyxrx6D1fuHjZ2hg4IrGQpPiYtHyUqewhXTUiNqQzb6CuJhYpjK/pTkmSB9Elm0za7a/6aXvFa15juZmqbdXJ9XqS/EknUvbwQ6elC9tpdexnX/MaKyHhKQOzng3HoTOYG57A7wSZNggao65dfvCHlu3sWqa9Y/lx30r5vMwgE7mq1Toj29hviq26fuWS7WxctvrOeig4DpKWK1VtfnFBBdkjR47a0vKKzc7OWS5fCD5R+YLiETF0ZYga5hpSPI1uV11//jUN8nKsIkJFAFuF6ihHyFgibkeyRNrDEYPwfm0veavbi+VIkyBoYAfGUfyWYE8O5m4qPkqzGikQ4v9kyGmjtnXQtH68aTCMeEkKeeQeCyu+6AUZkfjncZivE6wDsHoE5Hyge+3gt+ZoZHI7udCvUSgQeR0+Yfv1hm3V9m0PzWMIcCM6RoJsIgSa+taWpXtdO1ydscKwb1cfOWO7V69YEQnNQceyBoGKQj/ALvlpMJctlvLyK4Elny2WLZ2niDJvuVIldAQXIAGVFNcD0hK9AdTKq4kOKUlfBlkWgbCQ9UZj4RkQhuDePHLvvXbm1ClDKxmMhv0C5ilrKDjC7n5NmsY/uPeknb1w0VK5ou03WwIp6Whi3j/r2c+xV7zyFWIU/+UnPmFnz51VnMt1Zh7QGQTbnfnEzxBrALAVc3XatrO7IylKwLyr61dtaWXJnva0p9jRo0cEQj/zmbfZ8aOwjRsCbOnUJUa4cvmS3fH1r9nJe++1c+cvWnVmzv7le95nt9/+cjvz8COad+UK5t1Z6ycSdvT6G61tSTt94aLlZuZtfWtL6woAL+ssx+Psai8+tW0PNwAAIABJREFUcs+dvCnMIBLoQsEmFEkBoMmVHPwOnU4tAX1O9uFaAE7zvjxXa2vs6gV45r29C8uJEQ5KOvalzuBIXgwEPSS/AiYl2YeoUMCcgZwojWlpMiclPcj9pYMTIqPIGYOhzZXLdun8Bdvb3RGJEwNPCi901LM/oYPPmPBuLjcsZmwANvcYt+QlHTpkNMlVWCOfnV9ZEUGvvDAfuhSawWAc1nyz1lB+s727Pek04vqxjiKl5mxgZEDc+41jpqAA1qHuenSwd/dEXOLaAT6TJ3KsyIiQk5LvAUzzdzp6vQsSAJtjIT6HZU2OCJGFa7wwvyBWPp21PAeA3scHpCXupa6fJJchuJpwBjBE1UNGgxB/p5J2681PlYwUnaQsU7wvAL46t/DsiqaV5Mfkr6x/5JHgfo6TTAr7+EZEFQbfp8E9pwkuLj/j8QJjySU/hH3FMecxCWPIwX1/H3XSRrId15IxzO9uOOlEWkmIvOKFL5+kL9oE1N57YMrhADYJadATDgC2Ah+qGiwOEZANusZhMQ5aU8F8Bk1AB7Bpm1ClVa18tOsQYB1URV27NSRIBLYpMUqdMcTFl3mhWoTZkIMJCZ/JxXHzPeURaCmipZPPKVHwScDx8o9FmmoFQDBJuRJWS4gVg4QIA1XPjZrW4aZEl+tIQqXNi4pL0AWGWd4PGyubXQSw1S6KODmVuQhWHSwWwazNJTdkXtVHyzKpY2Kh55xhMpNUBT0FN/qj7Sdc42bfrJvI2AOPnLctMUxGChpGJJkyakzbm9/yFnvarbfatc0tmZoEJmvQdvKBp+sSBdNZ6Hwxc9Ywx+2UfrXTRQNPQPRpANsnGexrmXDBOBW7FX3LEDQHENe0KNior4CQMaaFE42sTE7tZTIARVOy35XmL0YPGIwcWpyzpbmqjVnwcEpHu3TQk5YpmyOhKa63LHBoNTMGXA4kBNYw/IO7LWCGB+Bix0sqJ5h2Mg48Qei2g2B9WMhh6E4Xe6IOoqIL3j6w54I2uyCbOKwPZElwUQ+sxLAZMK8IUFg0YBhQ+Q7s66LkYEapXGBkq9KdFWtQrJ4IXgMAwRKRicQAc72qAGzkHgpzS1aYW7ZRtmhD3LNZhFNm7ahtFKQrojRINDbxuSVA/glfCrIi8M/PYWGBtRhAeQAHWvSpbjPWYJPClvJ2mFCUykgrzKuNAkgiIwIDUH4HmOR6U80OBgmhIhc6IVJWKpUPtBYjS8eZ17yehZhr7PrtjF/GNp0hOGhzDMG0EDA+AMEUo/rDviUyQQOyQHI9Tlhjv24rc0v2uU9/xj7/2c+r0qsOgF7DMr2mHZ4t2lOOH7blmbKNel3pyilgjXd/skZGWY+w3h4kUL5+eoGQceQeA6FoF8Yimx5zj6AzgGzhuAGrAbBpd2Nuw7rhZ5zskStwGZEw1lKh64QxB0NA7ZKB2QSQwfmO5N6esgceuWD3PHzB0nOH7HW//CvWSOasDiVNTJqCJWE6IrU0HitwAlwlUFxdWLJvfPVr9qTjJ5QorG9uqgWboI7q/A+/f5faFdGuY9PnXnFvCMo8gFLLerOpdYfnPPe5z9Xfv/e9OwWqoFHHRk+bIEHAN7/5TXvZy14mpjHjRmaHW1sTHVbkQZRI9QOzmrnp7ALGoRu8sPGipRfG2lA60zwfPWvGF5/77Oc+R0Euz/MOAs4FmRCkSmCMAwQBPKNljTY2ZpB/8id/YmfOnFW1n/H7hje8QaaWv/u7v6s1F4DbJUV4H977/yPsPYBtP68qz31yuOfm/LLe09NTzihYki1blpOcE8mG6jY2zBjapmlgmG6YLmow0OAuMsbTrmm6y01wU7jb4NAO2LIkGywr+UkvZ71wczo5Dr+1v+/cI5UHrurWfbr3nP/5hy/svfbaa73qwVfZ6NiYAHqY1AQjaBe+8Q1vkLEj9yQart19zz328Osetk984hP24KtfrfN79rnnNE8IqB5++GFV8j/1yf+kFkgYwlPoZP/d1wQoUJTgGm+++Sb7Nz/3r22IPRS9Vgq2cW/q0lKP7jHAddtK7BswRjdh2iS1NtHFoGI28iKxYOI8LY0zGfAFcBrWgPwoSOSRZpImtoPR7pvglX55A4Q9XJqEAwBMBE0EFEVzplAUir4FApxCEbgnABs2LkZwrCeBdY0FlcjjDrq1OrCa0tbJlARgZ0sT1suXbI3CaWhdjqxDnXKYR+xjrFMkWxQs2SO5bgDsPXt2a85GAJsxTrFkMJmJDEiuK8op8Fwi415u6gEAU4E/7N1xn2Ysa70I7uARwI4FWwLIfwrAjvveIIim+E5AE4/HJUkoZMFUVTTHsoAZU7dlpVTPko2KZWHK16u2trBg506dtsPPHbYXjp+y5UpbpoOp4pC0CqsE1s2qZdsVu++ma+zGHZMCsIco1HUw++pYnWeRyFgzlbGVRsPGd+yyQ7feaaWZnbZQaVjVkpYdGbOO1tauVWsVdTjJVBJfELweeO482VRPEmcA2Mg5UTwnOWX/p7Mgl0lagkJKvSIAu7pwxS6dOC4AOw3wEYr4rHsA2EiZoM3KTxJ44kLA69W1dQHYAOgUoABP+QwALIBrJFLo1BFhoNW0Z48esQsLV6zBWM2m1Vo9Pz5qO0dKNlvM21Qu691trPHFIaslM7ZYa9vRK6v2zJmLttzo2tDMDttstq1OkoDOYCFna4tX7C1veJ194MffL0PWCNgxrxgrxA7EK4D6fAFQx5ZSpIVoFeb/Oc+zp8/Y9YeuFZOJ8UyrNmNXxZE0TLSKzHrDBBWQE1v4A94TYnnibO+0VHwmzxHvflQxm/gVQKTV9CI5nQ3ptEyIkXHROpiitXTTlhcX7fL5M3biuSft3JGn7a7r9tt1e+dsvJhRQcXzDrNaqysGnfxTQvxDMcvjJrqyvLsIU7pGu2sra5tqZQekwZyTrgoBYmFPZp7Tts5aAbDH5zDX2LMV/wHZhziPf0eiAprxfRO5oJnMvYnrWyTRRIAu/vT5uA2IRZamFjNfEPvM7EEm9uCxlWvI92Zbp74PkoXjKEkMAN12nrctAxL9kmJhK4IsEXhhXMWvl567r5GAmuw3feA9ANjRWFLnLu1OonnPS/sAOeu29DeRaEyr8wKAq5FI2VKlaqmRUfuJj37Edl19UODeitiEKZkdQrHlfRipRVO+COwP7ifKYQPDnN/HDkDGOS3avWbDZsZGxbw++fxh+4OP/wcbyWekVX/N/n1WwVA2nRFLfGFpWQA28hd8ptjX1YpyIpeeIL5zSRGkuPBImRqfCESUghiFW62O3f/QQ/a+D3zAVusNO7+ybiubZclzAFzja7GyvGr7r9pvr3/965X7MQYpUmmcAVwHLxQ6YqxSsfG02VPf+JIdmB622sJZ21i4KMmnw88ftfML68otV8t1adsme20bHy7YrtkJdWDs3H/QxqZmXLYqyABRrGVswsZEosWfb8j7o2Fmq6MCH3FjBCB8XxnUqPbx3cckiA/6ADYxOnMs550dgSTkheyAY8R8S+uO/84NGX28ix9EnIIkUNSFDcUSClLqpEKKIBxTGs/qoHVjR30uXcVhMYtzMsYgcX72x1MAsLfnmFxAtjvO+8cJ6WMEw8UODzIqypm3r1eMU+LlrS3bqFat3GxaHawD7AKgjS5tpNQaDds7M237pqbs/PFjdvjJ71i3vGnFbtNK5Di1snVadXlk5bLkBgnJb0G8g+mcK41YulC0PD+DmaYTzJxJTy5K/kAeoW5OwMxgskmcTcGI/ard8Hybfa+8tmrP/f3f28bKSt/MDfN3Oq1YdwRWJlL25NPP2LFTZ2zf1dfYwsqafeXr37CrDx2y17/hjZKt+YfvPCk/G2JoSCCAhv/w5He0P0FKIQ8tb24qLsGokj2eTiHySpiouQLGc0M2Oz9rh66/TjjOpcsXbWp6yt7znncLWAUcdO8Vl4tlSDBP6foGyPzMX33WvvilL0t66n3ve7/91Ic+pO4bPpR4APwrkS/YerNjX//2P1hxfMpWN7dkEBm7wyNmFYkJUUohYkWxmBjX1NjNwLiTRCfrw9ZWv0Of/Ze9WvhCICzwM3a8MG5Zz+jOZ+/nc8gP4lrMa4kzI2g5mCMJBAebQg4yGKkiI8O6jWya8JGAn5HHewGX2AJfOgfC27W6ZJhaAM50n8OwhRRYq0iOcHxs1M6dQ7IlkANF/sMc1ItAft0Z28R3Sx36PVsC28pkbXJ2TjJSQxMTtlYFD3OWPNewuryqYh/AMx0GUY/aiwnuBcKXOmZDB2PELBQ3B48tZDKJSxauXNG5RAlgjkdczjmSr0YsAtCa90NS4djkZLzn9KlTynmJqegSXlleUcc3z4T3xgIF/09nAjmo9KFRhEB5QQRR9/YR95GO7B4dFQnbOT9r9959lwBsYUvdruKlbs+JUXSXc08YN3w+6y2/J1/gs7kW5i+daZGBHcefCAYBR4yFldgNENfA2PEZi9ERR+wX2AMQH3MXX5e38QzuC3sLIYjmU8B145qaeN19D/Xixi0AL+gvxSCBySXAWmzCbQBbNwvUP4i/+ybv2sZ+HAe8EOEHpEY/DkCtr4kkhqgD2C9nYMeMSpWFTNpdcQOwCpgb0Xgq72pDDlpCEcCObFL9v1g3zuaM+o8xOFTrM9qeasVH45tKBhNnRAxsJqiuKwDoHpw5c5zP5DwBsAE6I4CtjTBUcqnMeqtP0qr1ujZD6TeGapc/DC8YcAyuVY8vyKbIJT5UVmjTYKfkeQDwAeIh35LsEQj0rNzsWbnVs++dOC1NTlp6C0NFq9Uq0kvd3NqwPXv32hve/GYbn5q24rCzFefmZsR6jgAk5xTbUsRMCtItkaFNAsFg5/VKjtGxoaiQSrssDKxduUYDuHtBoV6ragJF+RCuj2tjkpB4qM27S3XW25j4vQxmKjXJPHBcqsnNetWGqeBhytis2665aZsZH7FWo2r1akUAN/cD6RB0hwFDWAypSDGho35qv15O9R3AO/CCIui+3QrC8/CFTOx72pEqLkEhhjAbcZE2VyrYrrkag93IwHaNH2eVELXGuebdBciT1D24lA4kBRcPbmVQ+o/yCsXhUbEvskMjlsoPWSdJ0O3MbBiT7WiNQQAngN4NRWGaYHJTw8wzlbP86ISNze2y/Ni0tRIZa8ASRKMTHc/Qgi9wo+m6t3zBnOD/NT9fBhI5Ldu1870zwbsi+IpsaTY+DAFpF+P5uVA/jBlnZDuY0nFDp5AsxwRL19Bp28b6hvTJ+Ax0XlXVHkJ30SRZQ9sWrDXGagRreAa8VhtUkBaJZkaxiuzFk56qstKDIjDWXEOqCD3MtgDZNAxL2AIwPTA+afesvLphn/lvf2FHn39B4FyehaO2acVEy67ZOWPX7J6zoUzSuoChyLMo4IxgQWws9CRQrulBtkkBvIojvmELIAJQAFxPuUEsCSobl1q7sxmjm4GgQBVL1uc+iO0AtgxuMgDYyPoAbEeGdqq/rvcBbOlJevLsBpMJ6zRpiTYB2M+eOG+juw/aIz/847bRTVmZx53OCuwEkEb/mmSAZ4GuLMnXM9/5rv3lf/szBRhy+a6UJTPC67mGzZU1BQQ8F0BeNvm4CUY5Gc7nh37ohzRmYFDzWgIEQFwKIjB/aHnn9YDTEXCOWtUwqfls5BlgRH/hC1+ww88+a9dcd510GAGY2ayRImHtA9xlrH76058Wc5sghI0cljXsbMBiAmPWxre9/W12+x232zvf/Ga7/tZb9T7O6xd/8Rf1et6HkQzPluN/+MMflhzKr/7qr6ogub62riDmDW98o97713/9133W4/U3XG933X23/d7v/Z7e/573vlemU7RKIlNCe/Di5St2x+23Cywn2GSco8v41re+1a69/jr7y7/8SyWyT3zrW2Kbc48I3LlGiiCf+YvP2PXX32BT0zN206232P/43P+0ldU1Mb8ZgK9/3cP2Uz/5IRUIAZhp+4QdDdiWRyO4uuUJeLtjIyQdjYZVNtYFYNN832w31fYnI+MAYLOOUhxRAE33iUAr7yCRWSzs6za60jB8ncDUB7DbAcAAfNHa46v5YOHLC0besh+Nj105xwMjFSDTxDQpBas+D72ojXkf7/VitjOwWVExwm30MtbNlixdmrDs8KQliiOGuBHrqLOltoEd9nyScdYiAkC6sLTvhwIUSRadAcxHmBu8jmdDcCsgMZgWxsSDa1TLXzCZ5Rnyt9hWGos98hZQjOSa+bHYzFiNGoqRRShAKeo5xKz6ZT9VgB3Qx+X/Y4LjmwLPNiO2qsdFzrzOdNsyzhtNdS3faVh7fdmOPP2knT121CbRPU2m7dkjJ+zYwoY1MgVrY1JcLNoW+3ijahkA7JsP2YM3XWOZ+qYlMBRjTASz4W46pyLsVqMuUKcwMWe7rrvFxvYcsFauZJutnlUAOmkDpVjZdIPCnABsCnVu9J1O92xzY/0lDOzyFq3HzkKrV7cUSwDGTxbz1lpdEYDdAuBt1i0Xu/6IEyA3MJY0XvjJwEzb2fPnvQjSatv+Awft4oWLenaA2IVMVgkyCXSMp9fW1+zE6VMqjlNEBXieGhux2bFhmx4u2EQxZ2PEQZiCZoeslS3apfUtO3z2RTu9smUbnaSVExmrWspK45O2Xq44m2l4SHree3fO2b/7xZ+XRAH3AkYq40fJagCJSVaQZGJtlXESCZMY+22tiayl58+ctY2VVdu7a4/G8Nz8nMxfMRYDzMUoL7IdnfHorN2YvDCzyQkE/Ci5Dd2FhDeSOCCOaVqzVnWpvlRS8n6AH4qjaGetVW3xyoKdOXfBTp08bceOHrErF85aPtGy+bGiPXTv7bZ/fsqKMBooOIBeM19TWe1ROQpX6BCr29LJE17cgISTNbq0as22La1s2NpG2dq9hEw5G4FlDSgCIMI8gI3IdUJUidq4btDtBWVJiGgPd7ICsX3Ux45zLOYsMU6MoMUgI28bIFMaN8A+3WY8x2n8cgmPeFwloV3vNuuD3t+nENg3YQyEk7jG6efAWhHPOwLMPONYLBtcUuLn62cAFqNcSb/AEaUXAugSGbCx0B/ztwgyQBCi4ABIkS0O22q1bludrh24+RZ714//uLVSaWunUraM/0Y2Z7t27pLWvfaffjv09lluj89tyZKYMMf1j2ujKwKgmZwE024kGX7tl/+t1dZXbKpUsAO7d7k3SiplG+ubtrSyapVaQxrYkI7Yfyj0ZdOMNeaGy3xA9AHAoZthbGRU+sJ0ogJgr9cbNjw1bW9773tto9Wx9PicXVrZEHjM/VlbW7eVlVU7dOha27Fzp8eS6uIh/gzMf+YgI7zdtslCwdYvnrNf/7c/Z+n6uqVra1ZZWRRblvFf72ZsZHLWJmZ3itU6OT5q89MTArBloE7hpgRDLqXCjdi2kG4o5NTqQUI0zDskUwJzVACwinN0LscitHee9hnPCYrg6GDH/MJjEi/qRm3qCCDH9SXkWkEuhM/oA8wMsFBs1hwKILbA7egzI9lPJ6oRy7rkSCiiKOdy5rzeL4DVj/9S8HpwLMVrCmB8IDX5PACQdxzBizuhOyUSWpzD578OzO1+YUsSkhiWmrAFAGykZLaQ8QSDoMNAOU3SpsfHZNpLt8DuyUlrlbfs6b//th17+kkb6TVtHL+oWtXazZqNDhcsk2IdRvp0RJgFeEEe/4Zs3jLFkow9k3RIo3/P/oEvGYVKADWKSermjAx5J4ERhw1DNKq5XAR58Ynnn7fLZ89ojrA/E8tXtlzCi5wOX5Zjx09K0xhCXqPTtcXVdRubmrb5Xbsky3P58hXlqbD6iZ+vv/EGgYBRh/eZp54S6WlrfUPzYH52TsxhOqDo3GTfRTJwbWNN6xF6/4dfOCwd7Fc/9GoBzMhM8B6AWmFP5MTyg8kpTiVvWd8oS/f99//gj+2b33zM/ref+kl761vfIp8TYulcqWSrlapVegk7c2nBFta3NG8oTIABxE5hsI+IqUnejS6Fcln5C3tAzHGJ8/mOWtP8JMYDm+E+wLaOJnwxP+8XCQM2F00gGWKx85Vjko/zHo6pZxfwD14T5ekUlyaTKgC4d1dDc53xKm8B2N4iBqUlH5JNp/TckewFwOZYzUrVasjqoqMc5YghjjXxM3P52RcvnFcXiReDwQycvEYeBPERnG58dNQ21jZEBsKEk715ZWPTCiMjNjI9bekiBCs6Stb0XqTD6DwFc6u3Glq7hEXRDdrpqEMu4jiwv3kO5Iecgxt7mmRNGdP8DoCZMcA9ITaKzwuiEBgEMpQcA3Y218BzgWiFXB3xAUA495l7yDkgt8N5QGKK+ylELYBc/A3IHbgOyVmJCuQ+P8QZLPXKdYIE4lAhb2943cOKPcBm6SKYGB+XeTAdCxQvuH6uj7HFusq5cl1xLIg8GmL7WPxwEJt9a1tiMO6RkQjK/RiUIIyrYtxfY/5BTMk5RNmcFvkfWHJQIiD+5P/BkAYBcpFrH37Fa3oxKInVbj4o0rlJHMWCEIhNYOkMbCpSUZ8tvn+gq8yTUhJItQx1xbSS7xnBPSyHAQ3sfwrAVgVZN9ABr0EGNgC2U9gHDIiIU0ObhYPXLr0BA4ffxxvKORO8STbEugKwAeiplgNgo4GNeYcC21Dx5N8uzRABKVk76ZyihEgErBUMhzagqIXI+1zXz6UN/EH7QsB5Ae4pHw/641RQmMTca9fQDWxggcYOYHPuJHUb9ZatV1v23PHTVml2xD5CQ4qWXN9ve0oq3vz2t2vxRw/OWcQkSG6ww+LHtwzeirTztjRhmXAy6QkLoyZ6SNYx89FACq2ALGCxtYUJUy5vyZABcBA5EcCJSnlLYwjzSMaGqloJDAFp8Wtqc4sANm05MoFAoqKCMVzC1PjXa9n+3TutlM/IiK5WKbt2F8km+s2A1oDAocWEpEGFjTCLPGDALBNAOja2OlgdNw4AJonmB30fSVhEE6IAYKvCyngIVU6BI0FfLxWMDvWRaln2a+VLVUVV8mp9fSIYsjJiCWOHsy0IuC5aYWRcIDYAdr3lRjW0SXccaRRTvyW9V68QQq5QwchSNjw+baWJGcsMj8n4pZ3I2EatbitIyQQdOuaJqt4spLXAIJKpiVKk8N9AKkIjALcQBkKYcw5gO+AR1xDpY5Fo6v7ApHQAKhaF2NwJPqI0DYUOxl0EpFZXV2xuZlbvYaPgPAHFSRq9gjgsBisbBwsdY5H3s7mxebAGabEPG0QshHF+bLQEpFwvOlysdX0wQYYyHcliUKGnRQnQLZfK2t9+9n/atx59XNqZmJSlYPx36jY3WrTr9s7bjokRy5KkokPFxksxYUA7KpqKaq5kfNMfLKr4+AkSH7QZKqmOLuTccq9As1ZkA0uU14cGmj6IDYDNmHIGdlZseDYu1hnmu7pbYMjyDKMepAAqJpyDjK162+qNjgDs505dsF3X324Pv/uHBZJUukm1VKOHRyLCveJ5Sndtc8vmp2fs1NHj9jsf/4/St9Omh+wUBmKYwmBeksvbDdddL2MLAieeG8+eVivWHa6TsfEzP/MzCjJ+/ud/XgAsryXAApzWGJmb03gAFMR0BPb1V77ylX5hg3sKaEtb1+/+7u9qjlNog13/zne+U5Ih6ELD4oZpjWb1V7/6VY0d5gXrIOxpmIaPP/64WJSc54/92I/J5PBjH/uYgHACN9bJD33oQ/abv/mbui4Aba6HIPSVr3yljgVQrcLLxoYM0x541St17QQnXAdj/ZZbbzVA7P/+V3+lcYx0ydPPPCNzGgCkHfPzKrhOTU4K1Ga8u/bfhv3EB39C14e29m233y7wnCCIL+7rvfe9wvbs2m3f/YcndR7lasUOXXedPfHtb7vEl+RsejIj+Xf/9pdcu67TlleBbIqisVAqdAi0O1ZintWqtrGyrDiBZaBWr1oS8CYA2CxXXiVRagiBoN9V5CwNX7fRy6PgKEmRsG4Pgh+SXwpJqHDCAHRHDw0B2JKI8mbiKD/SlzgLgBoJ00s6IJTLemGa/Utta1xIOi8zq05+2JJD45YdmbRUadzKvaTWZC3xfRDc27NiQRQmWgzOtK6lUxpfjFnGNOAfc4MgkqCXeeF7c0djRgxnsc2cLRITl0gyiEFdbCtV3BW0Zb3Q6iBhZK1ERo7W6X8GwI6MiQjcxP1LsWKKNZJn68aIxGkUIHKwbKxl2VbVJlId620u21Pf+Iodfeo7Nj0ybDMT41bD0LrVs28eO2/lVMGaybTlRkatRmxUK1trc8VuP7jH3vHgPZYqr5hVVi1BgZruHktYFSZ2s2UjI8NW7yZtodKy5OiM7b7pB6w4t9eqyZx1cwWta5VAHoBxiWRTlHogJkApanN9TWtqlBCBkQ0LDBYacmTEEulO06ZLRbOtTUmI1OkQqVUUb6gwLQNc2Hwu/QWAHVloFy5dUuxLC/5VVx2QJACxxcrSsiVa6EAXbHRiXGwgpgfsr3NnT1upmJcMFRIFU6Mlmxwp2vhIwUaH8zZSypsVhi03f9BOL22KuHD41HlbwyBudMoa6ZwtbVWkm8tyDiiPfwjxE5q9P/szH7bbbr7ZparElnTzHtZvxgdjEHMrCmWMQdZLkjQYQJjD3njjjVbKF+zk4aMCBdgjee/wuOvop5DrSCWDxqyPPeUHEFxUYGLHS9rGJibx6Bsi7OLsIYgMiS4SCi3toZRVi7m0GK/cb0w2SWyXL122p554whYvXZGBJ2Mwl8G8KGO7ZiZs3/yUXbtvpw3nU9Zt1NwoFtPoDtO5aE32/Y0VaZAPFoqcgOKt8FvlmlVqTVtcWrXV9a0+gA3xxsF/b5GNbCTuNSx1it6aO8QfylvcpNvJFETsnkdFbeWY/A2ylJ0U4N4pzk7dNnfTreqz6jwucxBtu5uLf7N3xmPHv8V1KvoLcY4vBzfifPfk8ft3uej8BtYWjh/jZ/4dc63Baxo8P71/IB6POaODdn6tuocB6I4gX9wHeD2f4SQmkywiJI+Ly6uWA79QAAAgAElEQVSWKA3bw297u936wAO23mhYdqhki6trmv+zs3NWK1fdiJtnEoKveJ4DUe5LYvb495hXMtakG0zBJpWwoVTC/vRP/si++9g3bHIobyP5rO2anRGxBOBhaXlFzH3GDuVRCjHMa1Y0wGvFa3k6JfKS8CBnku/KUEkdvL101pqJpC1ubNgDr32tzVx10BbrSVuutCS3gGlevlhUAWV2bt7WNtY1p5GfZM7J54U5BVhLnoIHSi5r3/zS5+13fu2XLdPYspmhlM1PjAo8v+baG2xodMpGp+akQQwwDbhJ12+B6Z1OWIPxNiCJqG4m5pi6Zls2BrDjI7APBjshg65lQM5tE0+/79smf7FAwmt5nfSnw5hXDurtHNprYwGFrmf36QkAdWiGlbdLNEcMYLEIZvIZ8mDF2d9Ovosd4mLKK1bO6P1cW9xLYc17nPTyr20wOv7F5/B2t6WTmTC8cwwgfm2zub1DIfQJ9QHuWGgXsEUMZhCVOpJNQBpJMjl0gEM8S6XlccO6iUlwp455Y8fGhor24rmz9p2vf9VqL56x0Qwdl8RaHRvCqFgxXULyDdzPsYkpyw2PWCKTUy4KgA1QnaMjOLAwkREhHqA4iBkn45v9wEEsJ0aBV8DGJT+lQPLtxx6z2saaFQUqbllpaFhANh25FJqYL1/7xqNWGhmzO++513bu3acOLDrIv/fCC/bixUsqqBLvKj6CDZ7NqJuT/Wn3rl3CH9C+phN8fXXVrj10yK7ev98WFxYkTbGwcEUSIsTeyOYBjEL0e9d73i1kBR8N5cUCVl2OEiDetevr8nrhveOT0+oCuXJl2f70P/+pffUrX7YPfOBf2lve8ohkOFmbYGCv1Rp26uIVe/7UGZvZsUtSDvJjKricF3tJxB9iJx7Xxlzi2yVxnVVNLAioyU/yDtZCSVx0OnrNIHkhxn7bmJh323I95ED8vS9TUS5rOHKM2L0c3xfPRYAjIHQw6ebcWB8ggzH3WbPYb8k1iOMBUlmkMcWmK0DXAHCNRGutLhlXFbDlYeem8AJkFdu7Bj6fEdcAeSS0W4obkKNF3pNCfLvVsWyhIPxrYW3Ndu7fb910SrJNFEKQ56iDb0CqhdiAR0vG82FdP+bF5PWSR8Ejz80wVbDkuOAQq6sCy0eGMTHNSeojdnXzOuL6eL84JnkqZFHuJc+L64B9DfMaac0YA/A5jOVD1xzS+ARzYyxHHyjyyPXVNUmR8KzBJ3vdQHoDQ5QGNfOemA6shc4Hs4cfeo2NjpREEGKezUxNCUPBk0xm2ZLDbfZ9BITHpVL6fL7JX/iOYHoE9933Y0CtYyBOiHul9ueQG8V8ZRDApsjG/Y7FGX5CoiDvYpmOsjcR0B4sikuvHQ3sGND4xuIfyIeJsQzzegDAhoXF/wtUDa3V28t3sCwIZi38HsYRcUJLv8OwIZjFwVilFVjRw/eXEBE+RotfkPDgphIMcmGwVl0nKdc3gRPraEADm+uRgaP1tHBGANuB6I6CSsBOHjYVIiYWmz0ANn9j8Prd90DSmaNeldVGHVzQYbJ5UuSsBGdZ+7WzqFJJLFddPoTzje29eriqNGDmBkiNho1EbIIZH600Wd1rmWUShKgN0ZnukW3JpgF4vbxZtWePnrI6ZVmuB+f3LK2ctJWkbXh0xN72jnfa3v37ZTLF/UHHVM8zx3305CWa3kVdpdhCEg19lESG1wLwKlkeEHGPfwe4Julh84DNBggPU3ptdUULFu2l4xNTatmV5lYuK8BZlahURt8pqr0ky9azeqVsuWTX0phs9Vp2YM9Osb3adRjeNSU+aFaKtScTsJaYO2zOEcCOCbsmWKJn9bq72sekKi6UCp4DUM8CwzkAVLNo8F4PzpFz8DK5JmcEsfutndu6r4CYg0mCQIfgzEtVjAnL/dVGBgtAmhBpAZzoWANg54fHFDzIMItRCwDehT8N07AZQFgHTRmItL4mg/njpeV1e+aFY9KyO3DdjXbfq15tB2+8yc4tLVkNwzG0jfrJEvc7gBvKHgYFRLx1x3EPZ1DQfs9C6ABlYOwFSJYNQYxAdJvkuN7SfOLz2Kx5P/fCN3Cc0ZH78IocnwN7nyp4rYo2abXvlkvllwJWqTQc2hXrSrpZ4KL+Fws/Y5jf6Vj1usZqBCVZuAmUGKcks2y0zDMKP2zuMMlo5y5xHJjalrTNlXX7xO//kS1dvGKlfF7Fk0SrZhOlnB3cNWv7ZsZtLJ+xPAlJkEqAZQ5YDqvbW/ZdakngemHIVRJYJLUB+P3zZN/lVOJ6xb/luB4ZIJhk0I4FiB2Ybf5+4ktnfWEMxL+Z/wKus87CFoDN2krnQ9TAZjNlQ6L3j6IgiUijbdW6A9iHz1y06+59lT34lnfbWidh1Mm7ybQllTy5hAhrHptwo1K1XfM77NuPPmZ/8gd/5Eyzbs9qgNzIuQwVbBIZjOKQNJwBZWHNs8nHdibGSDShQxLkzjvvlMQGMgvsTYDUVKkZX7CcAaExY4QxDSOZokYMBnn2MKIJLj772c9qjQEsRtP1gx/8oJjVzGvGCyA5LO2vf/3rOqfo0AyATeUcYIdrRH/7TW96k8wkf+u3fkugNszs973vfQIif/u3f1vPkMCD93Eu73nPe/T/HJ+ghpnGGomGHy36BENx/AJS337HHWJRlytl+98//GGBR4DRHAM2OfeUIuLXvvY1b2FnTOVz9t73vlcMyhMnT0ozHPY118hzJ0C4+uBBmxgbt6effEpg+Or6us3Mzdl5rmFiwmV7Mml7xSvutfe+591at2nZhxnWRVs4uFr3kKghYGq1bRij1K1NW1m4ogCUR97utgRgRwa24DISLP4LeZ4bK3Z8nZYJrUuIEIBRIPIlFjA6RBqBdc0HeAeDp8dRXovj+TG7KrxH87TBAmIE0jDccYQEmSvvfEBOSLI9aOA36q4Nj/59Om/1dME62ZLA6+TQmJU7SesmfQ2L35yPinXW07Nk7LE2ad3JIouVkZwLRQ0+7/sB2DHwi6YmnDu/Y34w9gmKI1gUC8bxPTF2i0BkDBwjkK39LsgVuMHc98nBw69iQTAmVpFVITZ3JmuNLqw6L7pivplN9KyUNit06paurttwt2rPPvoVO/adJ6yY6Njs2KgYV6yN+clZ+9oLZ22h0bPVWsvSwyPWAiTAB2Nj2W7ev8vedO+tArBT1XVLdxvOZCXoDV4km+ubVpqcsdVmwpaaKZu6+ibbdeMd1itNWhl0LIsrfU3rL/cJAIt1X0U62I+ZxEsAbPZ3gnzWY57/8FDeOpisVbdsDIB5c8MWookjrEskT9StEIxwZfznBWbGzerGpl28fMXWNrak1wlbHaYuJkJDuby6FuisKYwMK2ar1Ku2tLRoGytLNjVcsky7adMjJZsZH7axkaKVhnM2NFK0/HDeOoVRS0wftCe+d8qePXrclss1qycyZsWS9XJFqwXWWgkzqbU1scWK2ZRVNtbsHW99xD74L/6FdZvu7xKL9FESgkTr7LlzSo737tmj0aBupkpVXTIkVsgXFZNZyTGMTozZ5cUFK46WrNZqyDuC1ulsLiuAUJrPsdAU4i3r4Y/BkR3YBWADEATTIa6jK69Ap2eI8ZYXL9uZk8ft5PFjdoFzW1u1DPrHkixMKynevWunHTq433bOTloplzJr1VSAgMUN0YStjUQWMAZgsbq6IKOzOCccuI0M7IzV6i2rVBt2ZXHFVte2rBm6RpFFlAG12qS9YBVZoYw12tCZYyS6xO90drGmqHitgpybOUaQW2tYAOIGgdQo4fcS1lJkSg9Ij0WQuQ+EBQLRy/8/AtMRBKabLcbyehJhXRjMCeNr498HgfR4vAiwcyxns/uxYswbr8/XxtCJGBTBoxYrv1d3iIptsF4dVNRn9GFQB7YdwOvpNSIHMMgwGUxlZWI/umOnvev9P2YTe/dapdu17NCwXV5aErAyMTGpMauEDP+Cl4H/g+tkJGkN3t8IaBBT8WyZT5BqRrJpe+7bj9v/+PNP2y5AYOva2FDBWrWaLS8uKWYQiauLdErWRvCagLTKmKdAM1Ky0fEREX0w5OJK65WaYlRA6WxxyFrJlJ1+8UXbe81Bu+a2uy07tddqlrVEJqNCXY7OB3kLjdn65qZiI2mM4iFDHtPr6diA4+TyqwsL9tUvfM6Wz5+wA3MTNpRo2cG9u7W/D4+MWbXRlSwLsoXyQcJsMpvW3EplUvosYmTumQDurAO9LgGZtRqeNUE7WrzACAALLPZc4iWkogD0ylg8yARwv9WVKolC18H2MUgOTAEjANjBUFH8C5HnXMozgtfKqcK3a2O7dB5rgndO+5gVjqBzho3oHcXSSwdIDPJlcc9lnsfAZJC5r/wpxi1hEkYAe/v3jPOXgddBZklKoZxRn5nt9yoWjLz4Q47S0H4I4Yv0ga7d2NXJtYwMlbSfEbfRLUAOLe+Dbtcunzxqz37589Ytr6lzmb2ugF9OOmGlUkHsZK59ZGxC8iHMLwDsZLYgQBBTx14ibRkR+EIhiecXnpf7fYQOdX4v8gJAudna8oo99Z3vWLtWkTxdtVJVbASYdeHCiwKvz5w9J2k7DHRvu/NOSdXwuWOTUwKwn3jiCbt06bIA5ViAvenmGyXtxx515RLdnAkBzZCNuA/7r7rK9uzebZdefFG5pktcbtjM7Kwk/A5de6296S1vttn5eTt3/pyVRob73XV9MpsKnI5JUOAmrsvmira+sWVz87tseWnFfuNjv2Zf+cqX7fd/73fs1Q89ZFeWlywzNGzrjZZdWFqxxc2K9hLyZgohMXaLQDXHjyxY1wBO9bvtvJPZZQ15X5Q9ZFwBYDNPeU2UZYhruvLzUBSMhRqtxS8rPEYZsJh/sSbH9Z3PIqblfNg7KBBICSCZlM8LcxIJEY4LyUzAeDodCDAddcRDhFX8CJEV41FMF+kAaDU1RunoLGjPdFPHGAOzf5e3KrbCvp/J2PTMjK2sLtmOuTnbXNsQCxt5KCRR0bye3b3bUsWiVclXcnl18/O5V64sWKfZVkw+MT2pmJpcUesMuakwRQewwfaiQTr3jtx0AymqhGOLV8h10mmRh3gdgD35HH/jWZJzcRx+BzmKnC8+L6Rtjh5+XkA2ryV3FRM/mbKTJ07odchIcp6wt7mnsLbJM1UAkA65d2RLApd7rS5DCDVeCCCXueXmG+3ggatE8uwguTY0pG4HPJwodA12j8rLIxQk4z6ONNvmpht/RmKMA/Q5kZ0GY4q4z8cxF8cbP+N7B4vxkukNBOQ4B8BJXO+6q2v3/RifPi8mRa81AdhoYL+EySM2jZvVqXVACxDgLsCJt8CRsDJonS26rZ9GIA7DSZtSSOioHLOo/nMM7P6FazeLSWkAZoJJGzdFju9dgiR3DRfzOSSx0gSSMUJguQZauqpnQduHgR/ZkIDUgNZi4sAqh6GSzalawSQCGFALX9g83Wm0o43NN+OOGGkwhvmdqO8wD3BJRt+z3RZIC+MmAtj8TW3eQTydRRAgmoHHw4yyGwJDpUtIAJLWIiBd3JCse7LstDMSyY1qS20pzxw5ZU22CFqGA4CN0D1SGfuvPmCvf9ObbMeu3WIJsXCjDQ0LWMBHqO5FfU0ma9TviTqIcYGNY8YLClETM7RAiYnmLYrSJBerB3aWV9XE3g/SKQQ6kgoIOuRMMMYdAR4AdrPlEgpiw9WragVNdjB6qqkV1gA6YOuxSAWdbZQ4+R2SIs7AbnsLeh8k7If10gISyyUwx/lLDOh1XRRcAltewHxYzFmUVH0E0CGYDvIpcZJK863bk6aS/k6UNJAgKCAG5Gg1rVLe1DWrElssuuabEEwMHKke5sS+Lo6MC8yW8UxImKutujMZ2i0t9nwJwDaT9vz6ZsVGJqZtab0sB+cnvvuMWNn7DhySE/I7fvRHbWhsTAAyz5Zii4PT3inBfInsidj25x2/wY07SwDoBYxBgD5OY8axjAgJRiUd4AGrPgvGOCh+uC+uM+UBAePEnXZ9rUH/mio+GwGfQ2ItmZp0xlsVpXXvXQWwV3l23M9oQKoxRaAXkp841imEcb+yBNxhzeI1BOUwimEKgwhTRGvWGvboV/7Ovvy3X7Qc5gmtpqWsaal23a7aMW3X7ttlE/m0ldIJK2ZSShi4Z9GslvWBecgaKnnq4Nr9UgDb178IYrsBqAPbrpvpeqBaL2mxbtTEFIztNmpLpOgoKZSkjY2NuFyCvp3Z7T8d4AbAltGKGNh+rirSsc6RbLR7VkFb9cxFO3L+it3x0Bvtvje+3ZabPav1kjJfo02f+wSAzX1bx1Rkq2J7d+6y7zz+LfvUJz6pSjPPROsGhZuQ4KNNd+899wpsZYPkmcbKr8DWpmvVAWDTGvjxj39c44MvAjVYz4DMtLqzyWOA+MADD9iXvvQlVbl57oDW6AxjyMh7cYWOSTSMix+4664+iIg0yS//8i8LEIaB7c7MzrJAxgSQHDAYp/Pz58/ba179ap3Dl7/8ZYHtVMff//73CxT+wz/8QwWRsEE4R64fEJ7gGvAb9vixI0f1Gddff73OlfPk58LSoq7prrvussefeEJj+k1vfkTnAaubv8GOJKDhPgCqA+YLMDJTpf+FI0dkZMn5USCAgX3r7bfpb8wtdNZGh0ds396rDNmCialpdUyxb2gOZjJ29uwZu+3WW+zK5Ys2NlLSuCXYHCoUxO7HfEr68e2OAOzG5oYtX7ksAFtdBKBRwTTKuZ6e78HE9r3aTXadeemsgWjg6IaLvnbHLqgYJ7i/hCdtmjHq7oC97cfTv+Vz4VIaEfOOa01kbLE++FIcCukByMYhXV4bGFFixAizJJ0Xs7eRzgu8Tg9PWC8LC8kB7HhM9hSPn1qSuuF5jo/7GksQDqBw+PnDSpp4HUGtgtNqVe2GBGaxgBcDwAgw8hqOR1ITE/rBGGzw+jhGfM0gO3wwgPznAGyBcGJhePEvJlYKNkn+ufY0nWBmqW7XCoC+FJlrG2Ybi7Z44rAd+ftHLVles7mRopVXV6xdr9v42Jh18yWrlSbt5PKmnby4KPC1Hlhw7dqW3XZwrz1y3+2Wa2wIwO7W2CfrbtpFQg5wnkjbylbDqqkha+bHLT29x/bderdlJ3fYCYqM4xNiBGNKHIkC4qcIuKcLDxmfVe3zpWJJez0FZYrVMtqlM6xZF4A9yl63tmqXT56w9taWJVoq4fUBbJhnAGmQAwDY8ak4e+GiXbyyaBubZRvhXKp1gUtr6xu2c3bWJjC03ViXESN61ysbG/r8BNq6pZKRPu+cGLP56XEbGS1aeihjiWLGevm01bLDdnS5ay+cX7HVzbJkWMqtjjUTKUvmCtbGHDPoX9NhBEiRQnSsUbe9O3fY//kLP29jQyWXgcu7JwpMOhEX/rHrhTULGabXvva1YlsxRjG/8vbghG2tbdpwbkhrUL5UVDtuN52wbDFnTeZg8Adxjw667Jj30a+DdQAWJeC1tLI0R0lcicnRFq1VtqxW3rSTx4/YM9990s6eOikZOSfUpCzT7dihnXO2b8e8Om8A/ojbicnbzapVNtdtpFQw5jJFagA24l60rGU01mmqUGIYNYeFRESVhjO9AIWa+PfUmrawGBnYdG5h1u4ANvMnsjMFXBNLBh3fuC65B0xgvbIWxmJbYJnFAlIkRgwmfzGJ7K970ey+3+HhcZdyrgEAPCaVzh7cZknF13r84Czp2OEV15qYwEYmVoz1498F8IU2dMXEARhR/jUAWsf9/uXnvh19O5gbQXonj7jvEEV13V8xel0uahtEDnGEJHv8WQjg7CUU2242Oza3/4A98t4ftAxmboBvubxdXFgQeD08NKxxLEIKEoLhWmJMMLhWDl5rvI4IXnKt09OTVi1vWnllyQqJjm1cedE+9fu/azvHRmw4k7QShf2tTVuFKEI3TZruUmKwrI9XCsAUemBel4qWH3K9XREc2h0rZPMqrrKuwCyEfX1lddXasNOmd9r1d73GihNzNjIxYVXyFFiujAXyyXxenyliFDE2QD5dCuwLAFGVsrrXTh97wcYKKRvLp6y1sWLTY8MCsNm4G3R05IqWzDioAzCC5Emi4yaB4zPTYofHnJr4Qfrv2ZzmGwCyZIMAhIO/lgevwcxQvlmhqBGi2ig/Grt6PW5347LIGnWwYxvA9sDCmdf6dt6Z9igVFwFl+EwW9fDZaDbD9QSfIH/p751BElQ4SMj3ncHqwHgsdjkAHzq9BrokBoFsb/MflBgZlPxhXjo4GC89mtQpTwlgvedb215LWldUc+9pzRXbOg2I6PdJfK0gAUhRvoZsh4r5dIR4JyfrUaHbtBOPfdXOPf+sNesVmxgd1ngs5jI2MT4qUhkd4+iYe3Eoo0IQBQ0B2Pki4IMMHbWOBHNJSb6EWF9AKTElBDk8y5BmrNbs/Nmztnj5sjUrSEq4/jJgHFq7586dtyNHj9nJ06ftrrvvlVRJbmjInnvhiB0/edruvPsee8X992tN+OqXv6JckK9777nHbr/9NjuBxvfhwzY5MW4vXrhgJ08cV7fD6PCw7dq5Q8xyvBJg0OLxso4BJiZ2k5P22te9zq659pD08jn+8MiwVejOtYRyeW48kiRcF/O31XQwt9HEZyJvG5uQ8bK2eOWy/Yff+A0ZXP/K//UrNrNjp7XpUs/mVWBbXC/bhYUFK42MesdOYMDGHNb3Dl+3o4xU7IQaXH+Yk7Erj3sMgSaSG8BvYvdxPF4kQykGDOs40ySu8ZJZC7LAxH3R8JHnSz7Nl4hnAcAWVofPSLUq3ItxV6uTw3s3N3/n3lMsI573mCpcF11vmYwtXLxkiwDByYSMb/GgY/8nLmrDMkauNuvkPgpKKgQK0ETNwBUEIMTQJQ0WgGwxgHUJrCCTsT0HDliHHG7JCVJ0nFLA1N4qaU6X7yAvigB2lMlVnBMkc+PrALWR+ZDM2tkzklbinnNs8jfuOcciV4PIRLwE6Ez+St7Gv8kdZ6am7duPPS6QPILD/EQ2FX8iQHGISjyTF154QccG9OZzeH4UYGR8HQhtsVgg2VK6M9r4E2VsdmbKHrjvXltfWXYPOuEcHgCUkIkJOZSrQji5zdnu3v21vr4hADtiwvzkCzmX2JESx1fcIx2fdGZ3HL+Dx4z7quKnAdBce3zIC8EMo3RxZGBHoi33XnHD6+9/rQDsWHEAEI4Atk5UbfDIazBE3E37/w/AFqgss4ieKneqIEHJb3dlLMBPtisuOmpJ87t/ioHNJgHjMN4QV9ggQXQ2tJjPQQM7AtgxmHNZDuQDcCzfbpOIkxVtwcjOBaAfBLCZaGjTSNgcNnUwfoufyWYcAWzJBHR7SpLYdFj0+XtkYEcAm42T+6vWhVbLWafBUEratGiiBaA6GleN0cajVujoWu5VFtiUYmRRDcsVbKPatMurm/bM0ZPWIh1jg8kB9ABC4qxs0lm95bbb5Fo8hKaVRnFXFcoYtDGpGTSqbjBJQrWNv8cEdnCBox0DAxGMzLjvW5IbqWtSUsGldRXwnecF8MHv2UAYJyRIY+MTDtjRCsVi1WlbiRadwDqgXusaPyazxpFcWgA2Ce7OmUkBeFE7GyAPQz0SNQwpqI42YQAE/evtwHS77YtF08e5t9NwzRGEVpu7kh+Xe1GFTnInHnz5Au8s/cgiiBPZ86EB0K7joGQM1rWR0AJjXQWSznwv9Y2AFE6RgKo1Mq2W10JpTFVvZBswt6B1DxNImBAAN5wn99IrqL6RbFUAiTO2tLZl3zt6wo6eOmvrW1W10TZ7ScuMjtq9D7xS0gZz8zscxAR8JwDhIIENDmHFNd1Z+11/jecNUCrWTQgA+2yWAFQD1nilENDWW3wBin1z7ghcgBEq8DrMURjXFHLW1lb74xDWPovYxPiEXsccGh+f0DNgcQU8jPcWQCjqdvI5UTohMh7ZWBwAp7XSlMxImkhMTGc9kFPDcACY5fgkUxvLq/aJ3/tDW750xeYmpm1zZdFGC0nDVvP6A3vs4O55y3aa0r8eymWsulXuL/IYP3GdPHMB2CLs4dTt97S/iwQN8Vi00bocGNkaWwL5nN0qUK6NPrcD2C5puw1gU1xxNjtMOGdg+7eDkwDYtXpFGsUE+jxzMTgINAVgs7/Tgt+yE+ev2LGLS3bPG95m97z+zbZQbctRGxZBBt02nJRbTTGsmdfVzS3bM7/THvva1+1rX/qyzc/MqiB46fJlBd+0zMPAJsC8BpOl9XU9y/jcAHl5nvyetQimM88MoBiJEDZzvqhQR11+XsvfAINhMvP66PQsvbSSV+CjWV4zdIGsb6wLQOfv6OHx/i9+8Yu6RxyfL0B0gkOMGAGcAZ9pWQMMB4zji2ADiRL2ChjX3AeOx7OkMs/5RXY158VrAX/4GwA0xwWEBnD/xjcf1ecpiJme1rVsbG3qJ+dJYARzF4CUAhEmlehlMy8Y78srKxpfvC4GQLCj9h84IBCegEhV9FRa73n6mWdtZnbOJqendd7SaKtW7cEHX2U//MM/qEAIaY0t9IJTSbnGU1SCOUZAlOp0bZSOhPKWAGz3hkhaOksC62wiBSfq9Q77Gb8D6JJZI9S06FXgDGwYBHKsl6SIxygxQIoJsdhH+uoJAI8SBJLGQTaL4DYkiIPtvxEk4hpl3NZCp7Fj7Zab4EbZEsyPO8wLErh80RqZonXyQ5Ydm5KfQCdZ0FoagSF+Mh7LgG9hn+fcYAVF5gwFb7mT79ihe8Iz5IvXA2DHdlKOFfedGDQydiOAzTjj/RE4/35BZLxn/G0Q6IqvHeALhPv40h98/iBzQvFJ2AfRjwUkVbGZ82APS5oVey3rrS9aa+WSfe6//ifbPzVi+XbNutUtGynkVMySzFDHbObqG+zk4podPX/FKr2UlbtJ7Wut6pbdfHCvvebOG2ws1bbhRMuS7arVamWBTl1YeNmC7v/5hQ2buupaa+TH7KtPPm+ZqZ123+sesfzYpBFqVzbnotsAACAASURBVNWhhWyHs4EkJaFOmK46VGgJlcFTgYT0pQA2MUTUwB7PZ625smwXjx8TgJ2EZSytdvdikalyj+JnR/4TGFueOnvOLi8sq+AMk4w2a5hAAD2Yv42kEjI5Lk5NWjeXVdsra0Ky2bDhRNKmc1nbMzVpu+anxLzu5FPWyCSskurZZrJgn/3G96ydHbORiUlpgi+vb1qzl7BkNmcVmFhip9VUxKeVnHgJgLe8sWb/5iMfsTtuuVlMZPxStspl902ByZnLGesj82P/vqs0RtmHkCxij0RKhL0YfjRt3O1ex4rDQ3ZlZdEKpaLiEjqzooyPpEAYI4AyxEKufOamkcS9io2QtOrY6vKSHX3hBTt96oQ9+8xTQfqgrbVgcnzM9u7dIybdrukJKzQrloaFGPTqE8x7ScMg0ZBRccIT3Y6eD8+FNnv+zbPdWrpoiS6UDydhKM4FiG47CxjgEBb2wtKqdE6JR9kjyVvEypQ2al4AR6VKXN9WIk9y5/OXwr2TUcRCJ14LGsRiFQV5s0FgOc5NAbmBhRpnZSw+xfUrtlTHdYC5GYtfMQ8SgSIQDF6+BmBSpesNySp7hecFvl4MxsODnxFfoyJZ2z2K4joU88n4+RHQGwTmI2gnxlkAvnmf6216EcDXGe8OQI4gEpX8etx4j/gsdvJWGi0Bkr1sweavPmivfMMbrTA1bYXJSUlvvHj5ijRSs+msTLnVLg77PmgQvxzI5vxj4TCe+yB4xD3i+QLoAmCjTZ9slO33f+PXbCKX8U48vFo21m1teVndhwJ2JHuRknQQ5qysS5l81nIFiACYBHoXLvFXCaCk1hQYTNHl+JkzlsADZH3N1qota6ZHbN+hm+yWO++wSYqf42PKtVe2tmx8wvV3RcwglOcZAfrX6wIPL12+ZBvlTZuZnrCxQsZalQ0rJnvyGGKNptBWrtbEsuUeSxs1nbTSUF6Fu2arIUPTXNDtVTFD3QhJlzSBHSr/Ku9ocD1p/1YGBsGngEeMd6e6bMe2trqDGd7tylyMRoscN8b6sRPU5Tb8M5xp7fsIedI2eO3/FgGNeZVMWaXRlvlwLP6oeBPAYzHlJV8yILEjID4aKjp4HTWsWR/jOOlfZzBJjsURjZmAZ3DGFLv7hL2QX/n8DyanyJSEe8NaGcmBngCYTLSdJRY6ZbWuOjolUE8+REPKyWGLI4kBa7ZSLdtUIWuFrWX7h699ydaXF+WzYO2mDeXSNj05rn0NYA4NdiQwyENzpVHLoH2N7FO+aL1ExtJZZ2CLRBC7SkKxQh5Y1arYuvKJatTVjXD82DEVVcoY0glwc78O5vXlKwv2/PMv2LkXL0oi8g2PPGJHTpy0v3v0m+pg2r3vKmldz8/vUIfLpYsXxW5F0/obX/87+95zz9r87Kzt3bNbEiFnT5+28VG66rOKw3bv3Oms9Hze7rr7B5STLC4t2yNveYvdesfttrSyou51rSuSXh3Sc0VGgfMEvGRdoLOdAjjHKg6NWDoDq7VpI8Oj6ur6+te+an/8R39g/+qjH5F062qlYtmRcTt+7oKdOH/RhsYmbBUTeQih+Xxf7ikCfQLJAzBKTBljQcYAMVlcn6IOdpRSicTSCH7HdTx2k0QyF/IX5B6bAaCNOtp8ltQXkI8ZG3OiWTAR57qJ3XwtAHvzrmXGO0bl7OV0izD+YGCTy7PH0cGJFjaa1WA9HDMbiC/EH2A/FJnhA6vQLQZxW50ijA/if95DBx35D1KJ5D+tTtNmZ6at0wLzoYiQ0/NbIz6ZnbPh6SlL5nK2gmdJMq3zHi4NW6PWcD1xOvqCzjh5MezqPMXNYMq4urKiuJ2uX94LtsB+z2vIuZaWl4TZCDzmOoMuOXkbcpP85P1RJzuyuYmnTp04aZkEudSw7im5HTnhU999yvXrg3wleSCfS/4o+ZogNYLMSC6DybLjKXwJG1QHPl353v1Fx8zb3vpm21hdlodBoN9aFu8G9oPAgPbn7Nfhc9EB7HK54mM/xASxkBIlRF6eOMS1lPOMksSRTBPHXix2UwziXgoLCZ1baXT9UM1oOaHNybPgj65SwDyI55B41Z3397zC6V/OHvCkRSzhLLIWLIYMLBJPZzUJ1KayG5IZr0omlNzyxWajoEn/7vVNHDEcjBrSfvM8UOx/sXH32+dZ1BoCdvtt/2Jv0rLk5o8wRgkW4+SMDPDYPuEszJo0sGPwFwMrNmO0Nmnv47ry2bSqIsOlooTkI3AZ2bV9DZ5g0qjgBUZjv2WG1sGuQGqxMkjE2m25N5NMqPIbjJ1iYqlqU9MHx1AB8f2i7i+TOrrekvBSPXW2Nm0NOWl1s1lsIgSfSFmtm7QXTp6VRASJTJmJNDoi8KreqEoW5drrrlOFEe3IWtM3pwYJTQC1YhUotp+QLEcNGq49GkbFZ8FgVzWS5ydjyoYSRcZPCaf6Ie6js5SlIKCWFwoFHtzTXgZjkGcJ85oWUkm50N4pTe2e2j09aepICzLZqlm7umHTYyUbLxWki+3PgCANJnTD23phadMNEPSUCAh90XdQwCcjbBtfnBVwCCDEOMh1sAXmB2mVWLlUwjXAglEbKRM9sFmUBLmInxbz+JypLkcQIs4vPnukmBeYz9hg8eVGwWiQ+zXjXoxrgGrXZKRYkR8qWWl4VA6yaNdqg1Jb7nbVVoF2Jmer6xvW6iZscXXDTpw5b+dfvGLlWsMB7K7ZeqVuVcbC6IjdfOttdu/999uBQ4dkOgFAsYoOMQUaWrs5PglSOmPNDsz9uhtBSbPbkyQ2/diK590E3hOnFhcYEy5O4oVbcw23qOum9UKO6c7E5p4zhli0ANVGRzCV6EgHCjCaYMefU0egD6+LBgpRx51Fmc0iahPHjgJeT3CjZzBckk6amsJ08q7Nh4QIc1hM9GTK/ut//lM7feSolVfXrZTNW6JZt251zW66Zp/deHC/dA/TnYZlem4+59Vb9DDbSpw9kPdkFpMU1igAbJyVpVsurTNvx/RgJak1yIFp11lHm1XJDWyrpNkQwYOCd2+z0ZrEpiVQmcAC7Vyq57RQ+UbhAbI4KlYooI2dEwO73mip6MF8LsCgSWdtc33LqvW2PX/qvB27tGyvfOt7bO8td1o5mbVEoWTAhIVSSaZVmzAHU0lt7ADY1119jc1NTFm30ZKJCq1Si5gvzkzbyPiYrayu2pnTp8UkJlDi+cFsBkyOwVgM0vh/rhlNZgIYAGmCAuYVX6xlBAuAtzxjwGDuL7/nG5NHNj2CgEceeURjFXmIp55+Slpg999/f5/5DTjOsWF9MwZpA2Mj5vcwqwkoOE6lXLGnn35GDGsCaF7DubN+cj2A6FTdAb9hh6OxzfkDdAPQ88zHRkZ0zt996rsCl7kXfB5fBE2wrzkeEiIHrr5a94XAjfvU16itVr1TplTS+7752GMC/G+++WbpfROk3nbH7fpcCgCcD2s4jPQXDj+vsfLoNx+z666/3uVbhoc1j2AKvP71r5MGNrrABJ/sk+xDJEQUgOj+qKHFhz9COm219TVrIPWUplulKRCLWS4IO8iAKL2i44UukXpFaz4sNAo7MCz5Zv9lnpDcq9FooMvHk0RnUtGlwwsAhtwkre0auoo8vI2RNT2kmb7u02oLSzbsB/K1kCcJHVAeEHbVUdOUxh2sNowaq92E1dN5y4xNWm580lIFPAnyYt9EmS3GFeOMwia/43nTRVWt0a7qgTHnjwY2Y4PXcq/jfsPY4vnEjpy4N0UpHHcFRzqp1N9P4r2JAJIAgsBYjPsPsRzjjIIGx+b5Mz9UNAzl15hkx+Q7FmkHTSUjOCbACoMewDnWnnZbchgpOkLqFZsfytpnPvVHVurUxJ7ubK5alpZ6pDJIXDG6a/UskRuykZlddmGtbE8dO231FOVA7n/Dbjiw197+8P1W7NYt3apYt1G2Tq9laEyQUNcTWRuaucqOXVi2c8ubduTFJbuwXrdaKm/7b7jF3vuj75eOZXlrQwkRrfpiD4ZiOQV+1hxaJKXRyZquMVnT/gTBobK1Lp+BVLthpVTCti5dtPNHXrAepj69ts6TsSrWYa6gdupOD+ZiR2ZtJKhbtYZdXlwSm3FqdlbgKTFhst2yuVJec2uddR2WsyTmWpZsNK2UMJtMZ+zGA1eJHYffxdD8lCXHRuyZs6ftse8ds4tbCcuNztrw6KjAmjIMnTryHU6WYJ0nnuEc2avZl2CMTk9M2G0332Q/9YF/qdhLMRHFfIqrQbcQAJu1Aa1gxU7B3DcSLWDOuBwLd7krPXt+0gLKBFfxv14Xq9qIqcplo59rpDCkwhl/m5mckKTc8sqq1rUXnj+sLhbWd8Yaz4eC3v79B2zfVVfZ7t27gjlz1tKtqq2cOmyZdk0MwtESutZlxX/jY6O2srLsZl4QIBjv2bwA6XqrpfgK4LqxtWKdZk33SACtchE62thr6SRNW7lSt6WVdQewKeoindNsq1W6mIeZHiQtgsG7s1AdbOL8XYc/GOihdBE6CqUSN2BqGeddzIVinhLJO75vh0JgeFFMXAfn7HYyFQyZXyZvFIkcAjiQV4syTKHQFwHvSGoiz+P4cS0RyBdAFAgM8RziWhXPN65LseXXu/m8+y4m/K5368ZcHIexj364sMsgZ0Iuxb99nXZdXc6R7gKIBuSAAMIAbNVWz1bKVbvzlQ/ajXffY71i0eYPXG2p4pBdWlgUw3NuZs4mRseD9IgbDcfYPK6hMd5n75V0Bp5JdLQGTwEVfwEY8jlbW1my5taGZbstmy3l7b//l09ZZemK7Zudtlyva5X1VWtgBlZvhC6zvMzHuQ72PggEgNc58pss8XXKOx1gHFYbAulonVde0HEyWK3d1LUurFWt0kCSbcj2Hzpk1958k+1gz0GzOMxjyB2dJhKDNVu6eMlOHz8uuUFW7p1X7bGh4aLlkj1rVjbVVQj5ghxU8TXFqcBCJq7U2tmsu28UwGMCgNWZ/IBLENf60l7q5G6LZAZL2LuWIb8EeTzmQShq65mGLgLXx3agOIIpjAneL8xB65qPAUnMBPa1tNADQY7chS09XyxZA2CEAhnFA3SGpRPdFaucIiP7vroh4/mFwo20t4NZmeukD9KUPIkhR+/jFcyzAZCeV7g0ZZi3oTPcT9ehb8w74/yRKWPIHf13zlKJc95/bit+yXuIq1QjNlJpQaZDCLyfK/mpjhs0syk0arWG1QrZhk6p8pp97X99UQSxuckxS/U6tnN2ymryqkopz6R7qDA8aols3trkgsFMOVsoKQbz4o/HNoxf4kLiN+4P+T7ENjphThw7bkuLi9pjYdUCEAJEX3zxkuLTo8ePWy5XEEZ05ux5eRvMzM3bxQUKo8PSdr945bKMK4mxrzl4SD4yxEynTp6w7/zD3wsA3bljh+3bs1v53ebGmq0sL9n+q/bagav2y5SR3Oq+++/THvPoN79p73jnu2zn7l3aN3fu2S2DyCIxlvLZvshN3zTP11iKnS6TkaAjl25pvvUsyMm79kv/xy/YhYsX7JOf+pTMVyvtrpXbXTt6+rzk0uiUZ2zGuJE4La6/Mc6L+6DGTNhT+EkuMKjfrP024DT8jZyA+DP6r0RTRxkRJhLKxYRpdbvKlzgWeTbPMOpfkw+Q2/A6jhk7n9mTiR3Bc3iWkhxMY2i4rvvFuFtdWXZplG5XEiIjEIiySBB6jst4aJYrWgMAsCkE0JEunx0gpXbbJpAPrVT1eoogsNu5rjXIQLWqJJdYlwCv6xjzQiSlCMp8LxRtbt9ekR0wsq4GL5oi0jf4gwHGVyk+OFmTe0r3MIAq94P8DZAeuTSeTzRbd0+LvPLKza1NaYgTr8S8ihie61bhtd1WLkm+R+4IQYXnQIcAuNba0rKwMwhRvI48EQIn84L7Hcmk5J7kfKwvEczmNQDYxCpRwpc1Wft17PAPPnDveNtb5IEij5o0Uikt5SX4JlAc5Zjs04WC70vbOEFPpsDkRIwBrisy0re2ykH33NdqFf9jHBUK6ZwP7+OZ8RV1xGMOQlGXexn3f2FAwV8JwDp2yrO2gAlFQhrvJ59JvPquV/YGAyVVLkPlmYMJGCTQUuDlP/syEKESGqv7rnfkAAk3VBfDIEUwHRH678PAJqD8pwBsLoKgMk5UlhIuxPWH3ciBAKefWMlIzvX6IgNbrw9BUwzumKQA2CS80OphgdG6OMlCnUfM3QFstcYwQILWswdWsANol0vIMVpBoKQCHMBmwwZUhx0GsLO+sakFV/riVJKlm+eMhZFSUYONz2FA6f6FTZ0tzlugwW9d+5r/L+RpRfbjLyyvSPet3OzaC6fO2nK5Lrdg2slgQG+VmQSuk3vHnXfaQw8/LF0pwFCAPQAuNhkGiqrNQVeJf5M0+yYYnmk471gJ5P6nYQdL+gQH17aqbACytEYxbmAnilkjF1HkE0JVOwBIxaGijzHJYzlrTkGJJZ3FRAWe6m+7aYVM0nr1sgDs2bGSjQ1hrlfVM1CRRQA2elfOvkZr0+Ua3DAD9qtXI8P2ozGKVrYHxZoHg2Zc0hp31nXU+o5j3QOTbR2gwfukhUstqGFStygGeZAcW3FUSUqYVRDSb9I8DEvWA0DlE4AzGdoKR103HmasgGz0ZDHQKAjwBngVQ1EFIwd/+0A5LcWVmmRIaJu9eGVJTKJqnSShI41s9FthjFFg2SKoTSRsfu8emWbccNttNrdnt1UAiVngYVS0OyqOoLNLK87WKiCi3z+CQBJ4rpvrF2M/aDOJ4cS/CV7VI+KtIg0YMKHV2AsIVF69+BWvi3nBYiU9exKCSkUANswhEh7eE1tlWVx5L6/ld2wWjDs2ZBbZWJRh86lW0eryOZUO65636nnbqmQughnK4eeetb/687+06tq6tSpVGy0MIVBoc6NZO7Bzxq7aOWejGKD0WjJKYaNANobgjg01trnCuGDzkGkK7flNL8QpIUOCQ636rrkuNlVoU4zBMKCBkiwFreiFJsTA9vVuW+taa0mWpAKgyjX2AbIFVARwgbkvgJtODdYqscSd8Z1NwqxNW2WrapuVun3vxDk7tbhmD77jh2zvzXfYaidpnUxeycHo2LjA/gY67O2WDCg6jZbNTk7Z//qbz1ujTPu6t54B/GLoh2Y28h0EtB/5yEe0/tCuznOJbPro1szfCG69sOFrctS3Xl5esT179kpqg99961vf0jNms+d1yG0Q6MYCBveJQIEv2mdhZz700EMC9j73uc8pSOH1gNKMH9jKjCcCS97Ha7n/AMF8Hppr73nPexVs8NmAvnfffbe+0drm/2+77TYd4+mnn5aRJCzrP//zP1dRlZZGNmUASYIbmLkA2K956CHJf/z2f/y4xi73BS3rhcVFsacJhmBJv/KBB9SOxnmj/Q2bArmQn/7pn9Zxf/3Xf93QwH34da9T4IGGNtpxgONXHzggne8bb7jBjp84KWD+uee+1z8fxuE999xtv/ALP2+rK0sCpDlngD0Sr8j0qNOWVyhYAVfy5SUB2Fla8xjnSS+uOMjsc1/gtdaCnsCmaNTI+s+6Lfa0JAe8KB714mOSGxM5l+nqKlnygA3pKAxjEbZxPpYHSswFZ74BXFHAjawD2Ej8LZ0pGBgi85FDYehHsMXf04BUyNkk09bKFiwzionjuCVzJVtcpp1xW++SQA3wuoAx3+iI2jQZv6w1MOABzRmDSMjwvJgTjHN+MkYY54y/KDEWu57iT8a2WCTDw/oZwSJvqfavCJJ7UulfvI/9nufOe2KA/ZKMeIClPXis+NoIaEWwDHZ9QwlczzoklLDd61XLtxt26chzdva571q6uiZJkUS9bM2qdxqRFNLxUSyUrFGt29T8Huk5P33irB25sCCDRtiJV+/dZW957QOWbGxZtov5U9canabVYf2Mjlpxeped22jblx5/2k5dXLJWZsgSpXGrWcaGxibtnvteYbfdcpPVq5uSiaDbKZfxQgkxitjkdHqh2djpipXJ3kPrKp1lFE/w1CChTzRrkhCpLy2Kgd0ply3VCfJlyNWQtAGsRA3sHgy/tG1Va9JYhRGEfAWdb+wHaM5bs2F7Jket023bUrVu6/WmtdNoYmNg0bBitysG9lXzc7ZjbtqKoyPWyGXs9PKSfffUSTtxZdUKU3ssUxy1wtCQs4ApiFSRTGmKWYreoRfnvcBNG2+bRCCbtempSfvFn/vXNjkxIdBQZlO+0YQ4NhBLgskwCZeIFOoadqCa9R7GDD4LDmy6fJwKpNznRsOGcjnLA3Yjv4bsH0Alrb6Vsl08d1ot38+/cMQWABhbTTH+ACpm53bYbXfcYdMzszYzO6+YQ10UANK0NCfatnjsKasuX7RMsmf5tFmnURFjnjhB8SadkEEORExBAZA9B0k7DUt1GypCRABbcZ38bYj5AH4ottRteWXNVtc2tUYAajdaaKpWg5yVz7NYVPPwLRB5yDscGvNnEHTAXdLIfWEi0DsI/MZ5HIvZkXQRgTv/vAh+BcnFQKyIf+NnBIsHjx2PwU8S9Jdr4A/+nc+IbNfvB2AjI+XP3AH7QUCdz2ftYy0TWBukv2KxjxyqUfd5GMFtj51dEsTl11yLlDU5SrTE/BR2MaaIALs8kzTzN523rWbb7nzgVXb9XXfZaqNps1ftt8LYuEw4metjI2M2Mzmt9X0dU7G8d6SxxsaWef4/nrvisODJoukRYjORTTAtxkeo27bxQtbGs0n7y//3/7Ha6qIdmJ+VqXFja0Mt8d5FRKyat7wkedxnh7GSzmcsncPszaWreA0gdgpmat1BbPauJgVSQKpGLcTxZuVqw+rkTsSAxaJlIA+Njdvw2Jjt2LUzeNAkbX1l1dglANP37t4tjLPSaVoS6UxJ7yQtpy4L941gjnNuPD9OVv4DUDA6La2N+XzBmg33sXJAn7jAzeFkMRCYxGI8h6JzBGDjHiI2YNByjzihA4Lb3bDsmcxZjs19iQUVsa7VDRv0stU16vLmmOi6kW5KOQndhez75JPs96wL5DJ4LEmOMQDPPN84lvtzbADA7G+ovtNaT9JH28zy2C2pOR26OgZ0znQfHboO0y5om2nu+BH93oW2fgFDUTN+4Pd6LXlTjOXDfGEBF2Qe8hgwB80XCFzMU+gEwRySgssY3Se1LTt17IgtvHhORsnDubRNjgwpn4aIRpGmMDTcj4NkSEgXMN4fqZxypLg+yX+Hooy6nFzSDaAayQ46i86dPiMTXuZWeats6xsbtnPXbqvXGjJl/M6T35W81rXX3WCTUzN29MRJ27lnrx04eI2e599+/gv2zPeeEwmGOwmA9+ZHHlHMdObUKRVDG/WqTFB3zM/ZoYMHbG1l2YaGCjYxPqbvY8eOSv4Os8bzFy7a7NycverBV6nbmBwY3Wv2UABsijeR2e+xUjQg1khxSUglrqJ4aiym6EpTrNuzL3/p8/aHf/yH9q9+9mfttW96s2S+Nuote+bIMUm9pihShXUnyiLIeJXCZyBtABrz7yifEItrkdTAmsn9JN7nb8SgUU6E2JLchK/Y2ce/RfgM0iFVWLCh6z7iUowZ3hvXu6jHHQt5mu+SePTuJz3PSlVyE3R+DA+P9AFsYg4IKoVcTgA2mJsYvuQSFCchi1WrArCRN4OAAhER7zS6O8GQGENO9nDCXhxvy+vLNjc3KxNHAGywQOKHRrdn1XbbxmZnba1SFklvdHzCJUjbdPt7cR65sxcvXhQwT/7FMyb243rIqZjb5JLcf3I56VcLu/FuC/ArCv7kVlGu1Ml1jokQd/M5/I3fcw0UCfj/nfM7rF1viNhFLskxiNHx+xoO+aDLpKZFfoKgVd7cUt7HeRCzZFIZx6bUyeZF1X4XFTEaRKBu2179wP22Y3ZaRq0QPsmtmNfk76yHPGvua+wci/gfn0+RmfWXc+bYfQmTKpJY2x1bEbCPADjnzXnGworiDciQ4d7INBzS6gAB2XEkl2eOOAj3T16IXTcnpVBAXCMAGw3sCFQqwCDgC/TxCJS4fpsJKJFeVzCviDTwvuRCH3BFO8rBNBY32ApsumpPDw7BzoAiGvRJH4Ox2JKjIEGVKfg4HkRp0nUJTLcB7G0w2YF3r4g6oMO3B2POeoxBYZzAANdMFIBsEmZMqgCwmWTQ7/ksSZCE9qnIwPYKsgPLAEhRA5vAy0X5CX58YSeRYEEGwPYEx51mYyWtSPCkjTmr+yomc6OpRQFgFwYq505yLzkXJmjeBzWb8crGlvUyeVur1O35E2dsrdayLFqOVLgyAD3LNj4+aqOjw9JQnZqesU0m6/zOYBJQlbSHmN2FwkvajBlocaGIi2kMUL04gDlfSgOaKpzLMSDL0JN0B5VOkiRvDXUDRJ55PKZYZkMF1+QlMGoH3R21eFE5NgUfXHO7WZM+V6e6ad36lgDs0WJOLGvqEHwm/1breauu1l5pXzN+AkgvYD0wqD0IBjB3DctYOWJsRIkQ9qWow6x219CKqdcoqPWEVXqJ4XcEG5EVzH7HwsgCR7Aex3Cc0Ezu0WHauxpKzASkhOeqMUQlOgisOIhNixYXi9SMF20w6SDpjqwaxqgfj+DT2RHMsUqtYSurG7aytiVQm29+t1GuWqE0okWfosfi6qpt1GoKhItjo3bLXXfZoRtvsn3XHFQrTl3gA9ImXS20Y1Tl2QgDY1mJYTBVioZQEbyWDjLBbmgf5o1oZRJUxYDWtbJ9HnNNjCEWLYIeFZNUTGgJbKOtheqjS+p4osRCHCvIHJPNArCHhZhnyViNFW3CRYo8CtQphAWtvb7mogJid5/+zJ/9mX3r0UdtOJMD5bIx3LgbVbvn1oM2NzZks+PDViQBSJCgs3GgEdiSCWetQcGgrcCRMQcQGLzPLYnOOWYegL/1elgb3LAttgO5lhhFOQBpKqyuKS5duyRtQ/77CFK7gaMDCqx9Ufca0DGCV/yOREmFJqrFJDa0vovh7W3eZALZdM6W1jbt2WNn7Nzqlj38wC8T1wAAIABJREFUg++3vbf8gK20zVqprALPiakp6YXTbre2seFsebRV/1Hf8v/+lX9vK1cWdS2YBiIxQsCUhLkVZBM+9rGPaQOHLRxlRCJDlMowz+/BBx/UBg87j3VJLWyZjApD+/ZdJXNEwF+0q7l3MA8IQACw2fgJQjB65Pr/5m/+RveLe14sFmTiSJD3F3/xFwGUnuzrXaOljYY058O5/MiP/IjG6qc//WlV7vn8D/3kT6mi/vjjjysAue+++8Ty/uQnP6nA45577tG5Pvroo/aBD3xA5/FLv/RL0tDbt3u33oNsCef4+c9/XlX9d77rXbruT33qU7pP8zvmBWoDqCNbwjlhanr3D9ylewLz+55779X1wu79nd/5HbEC/vhPPiHQEqNJ3nf02DEFXRhA7tm9x7756DdkHoJxDskh14Exqptnduzmm260n/3oR1XQ7XRbmnuw+Rl7CnbpImgg7ZSzYiplK5cuWpvOmmCOnEwF7jP/TyE8ANjqGNG3g84EMgDPPTTZ5WDknQbuz+DdBZ5Yemutf7lRnieLbhCEwaRigJB2KNiNhWPMmmgHprmW9RMGMrJfmEx3SHrRyISRULQiuou5nE1OTkjjHUkuZm0ZTfiOWbXds0YHj8AhxTesEzFgVTDY63rhYdTZ7kh9wbRj7LPPUqSAbc+YjgA27yeIJsiWXmooKMcuN36yhg0ysKPBTdxTY3CoDhwVxT2pYXwT8AGQ8/n8TXGfEurtBDyCUDGJj2zLuO8PJvg8206PDrmedWp1Gy8WLFmrWKHTtM//2X+x+WLWVs6dsOFU16xZ0/4Mo537D5OQ4Lu5vmHDI+M2d/AGW20n7MmjZ+zspUXFofMzk/but7zBxoZyMm2Gxd5KJS0zXLJqL2FXqm37ylPH7emTL1orkbXRmR1m+ZJt0mHU7tjU5IT95Ad+3FLdliTHUr22FTH2I0GS+zqJOB4cSGz0VLRgLyUJZm+j6A8DGwA73WnazPCQJcpbtnL+HHovlkCirFp2WQiAAgoqFKuRYEqkLJ3LS8ILskA9dOGwd25WKra6ti6d5vmxkub54lbVLiytWdNgctEb3hTje26oYDNjw7Zv906b3rnDlmt1e+J7h+35Cxetkxuy4vi0itA8H2JP+bQIAHQ2HHGlO1p4izZ7GQmYdA7/kVzx0Y9+VMW2rWpFoBp7NkAHcStmxhyDDkTmJ+u55PyYyAC8EB+G8mplJ7ZCk5H7B7miSDGeOJxiNsUZOns4x1rdLp4/b4effc5Onzxmly6cVfwNCwit1fHJadt/9dV286132IFrDilGocjAvGSPkrqPEu+uJZsVy1YW7PKp520oi5FsVR1QQ/m0WrjF6rGUug2b7Y5lBpk+rBNtIARfd2SujLSRBrhLHEqeo4s0CLHTugPYgZXNc2Yuog0e3hJAKV95okjdtnRINLL0QkLMcygKxNg6FpxeDiDzDAb/piQvFKfY5135LK6JL+1WUQ4W3v/9jiOfuJeici/5v5gDxHWAz42EFu+CdaBz8JzjASL4HUH0CFLHbhNfs3zt4Zhu3Oe62O4h4915YsSriOxdkZFR2iLf6nStUvPW5ySG7/kh22p17LZXPGCHbrvdLqyv2479V9vM7r0CLBeuLIn4AAsbPVJMU6PsXYyhXw7CR9Z1bKtn/eSrVsfQ9JKMx0YLORtDTqtVsy/81Z9ba3PV5sdGJAXUKG8qL2FckffGgqryH4BsBXcp66W9A8JB+7TAOToV6AaCYShihYz72rZVp1DasPJmWfcF4km2UJS8CDE638yX0fFxrfcyXbWE7Zyb0/6I8dmZC+csO1yyOmZfqZTikRJrQASvQ1et1kq0r0WAIA/CC4G8N2eNOp/iYI6AZQg/quAAQnuXlA/NbVBaxJ4waTQXtrfzfi0lktpgN/Y9rjIO0mkcySAauNfzITdnhODjkTXFQqIA9JMxt2T+w65lLYCBjVTS5BT63YDjnr+IyRzAaCfQdPqFle8/S2Jf1zYtOsqIRJPoaLju+6wX/voAdjRsDEVnx50Dyzrckzg2Pe552UT1yphHQqHTFYBV4zcUBeRvE8F8AdneIcudS3fbNpLoyig42WnaicPP2eVzp2yskLXhfMZKuYx0oxVLsJZSnGDPBHDK5eVBkQDADgxs7jyYhYiByuebig0BIS9fumSrS8t28cKLYkzv3b3HriwsqqB77vyLYc1MaB944lt/L9mmTL5ge/ZeZYeuv16doYx79qVHH3/MTp4+JSzjhhtusmuvOaSudPYdpHGOHz0qvxY66SnGQLiYmhxXB+/Ro0fslltvFrngwosXxdC//5WvtNGxMQHJxITktlGKpi9Lo3vqAHa8t+xEEDS8q4D7rkxXuJUksSgQbW3YT3zwJ6Sr/Yu//CuWH5uwcqtrzx45bpuNlogRMhkNzzAWC6P+NOOdOJ7nSx7DPItyIsSn5BfEdBBgIrlOmBX5ea2mnIX3QdDhveRmHNvnqgOezJ1I+IyfK4Y0HZVBBg9mMMQbQFjiSP52/tw5u+mmG/sKAkjlIreJlAj5A0AwnZqsLd5h6XE9hBWdK8zc9Q0B2HRjCYdCCQHj5kRPOfQwJoyVioofFFvHxsZFRlI37caGDY+WbH19TesjkmYAsHRzMUZ37Ntn5VbLZnfvUqcwZE9kH3kdrycmrjSqLvubzeq4KAqAP3Df6SSO+zvkJT6T2JyCPzgS9wr9cu5fxB+ICXgeklxLpcReJ7c9ffq0Osn44nP5HWD0gb37NF7I2WBZiyzSJoZyw0JyRfYJ8jvyODoFAbD5RvpupDTcZ2CzGLh8mWND3PJmoyZs7dqr99utN91gaclD9Zz0BqEmdMTEPCKutewZEXynQxEsAyzLyTjuTRa7a7gmrTGB5BuxMK6Fa43kwlgAjzEJY5b1EJJojGeE+wbCKwA273EdbDf95T0uieQdpYnX3fdQjwfDlz7IqCpvm/oNMrB10TIcBFxxJiBfkfXJPIwSIoMANkEnbsUwsJEQoVqgAEXr7P/H2HsHyZ5f1323c093Tw4vv7fxbU5YABuAXaRFoAhKoEQCokGJhGhL8h+0JVfpDxVkqayypBJdqhJJJ9llW3YpQrZcFCVDIglaIkARALHAApv3xX35TeyZztn8nPu9Pb0PoO2pmpr3Zrp//QvfcO+5557jFdT/NwA7DPZUBZfRx6GEyFQLM9gISSIiAGxuqva2VMV0Bq5PWAHV/a4WXKpltUrZlheXVF0GwJarJ26vyaBvFsD2c8aUZixNHJJkuWcC+uYSuEu1ot0WAxuWAL8nOIv7CxCNBhiLHaAUE1TMlqRlDDOUSky4lov5npjlYmwS1LEmYAywXbfXz1+2g+7QSrWFpGHMHx0wO336pH3xT31Rek7tXk86jCSTVCsBCaLCF0GnD1APfoMxEUFsVOEAOiYyXnDpkJBhIaGjuoZ5pDa01IJI8MZzn9UwGwA0T0a6ZjGRpZ+OfhpjMSutSEwepEVpQxu3DyzTb9vRlZo2WUlYBOABGIqREMcROwrApT8FsDk+iwPP1cHood7rJpOJRRyO1okxDMDgTNjQbfZgXb9DSqPPcTyyIPnTfAhnegIonO9pn53RGZxtz1DiKZ3ivBJI/iZnV9jtmCLouCTH3m0gJqNad52pXynNeeIlJkeYI/acYSQ9o7KSPoJdWmAxmThooLvbsEarY0eOn7SDZtsaFCGYlzAuRmM76HatARCeyxs8/NP33WcffemT9vDjj8s0FCYIgfh+/UCbBozaCcwtAF8Fg+5GrUUrSYh4c5W3uiXOomRJALBnvwSI0/aXigGAjOgnC/xNYD2LGhsblVBai2LBBQxSa2dyq2XzZ+NgMWUBjiSFMc3tBKASu4QiEl0TqVVG7YxIeAyH9oPvv2K/9n/877Z1/botFsuW7Q+sks3bYilnzz15v61WC+oGmMubFTDKAsBWmzLgMFXOtPbRocDYHA+TRmdRLHYSZTZ6AEk2fc6H9UDV1DSmPMmlkJfTuSrQln7+JOmH5sW45n1iFiaAmk2A3ytBTPp0vCb+j46x2juzmLJ5YURJNQk8msD9kd3artv3375o1/bb9tIX/pSdfvz9tjPMSGuStREd+/1mQ4yeW5u3dZ/vPn3GWvsH9rf/y79ply9clKa29NQwhOv3bA4DIzkhd+3LX/6yWqf+/t//+7quqNyGVAfrx5/4E39CGxYs7WhV4hljYsE9/Lmf+zkBud/85jcFCAEEEhRwLiSqXC/sZzZ+mNJ8Bgkbz+MLX/iCquscmzWP43I8gg5Y2TBlg439uc99TucIg1qs8NHIfu7nvyTwnM9nvYA5jSQJ18PaGBV8mNM/+7M/q4Dyb/yNv2H33nO39PiuX7smrWzG6T/+x/9Y5/D5L3xB5/hPv/JPNZdJQD/8wgvSVcNEEq005sgD95+11197zW7euqVjcM2c9y/90i8JCP+VX/1VfR5GbJg6vnPuHY1pQPWn3/eU/eZv/KbaLXkPjCoMdNR2Lz+Dhv3Cn/mSfeHzPy2ggoIvHQTIUjGuIqEnAK0VCjJx3Lx6RQl9OU8gzx7vcgIwhQR8ebaoojD7RZEiiox7E4A9GmhPRiuRPdiLjAqRkjG0Ax1aQ1PLsIIe5XJuMi2JnaRrqkIFBWgkfFh7MNHKFryQPh5Lxxv2HtJMc/NLVltYVkGPtZfnvLe3o/mh4nOuYEPem4MpB1vVC4StVtvayE6kuILjIu3E3o/BC0VYEi+YBfsHB5JoYRwCYFNkIWj22GKkBIEgOYxy+BmFO+ZBJBQhIRKAc/yMRIh7wjevDwNG3s8c5PeRqHgO7ACSgt6ZfS7YOOxfvFdyEpI58nMdjdGvHUsz1foDW4aZ32nZuL5jv/GVf2j3ri9ZZ/u6zecmApGJBUpzFfk67DRgZHesZhNrNNpWWjtupbUTtt2b2Plrt1RYPXnyhH320y9JGgIspEOho1SW0ePrl6/aN988b9+5eNO6uTlb3jhmhXLN9ltdsWOJJ3qthv21v/yXbLlStH6zbtnxwGoUvZOmqPZs5DwOGlrHYGCraI0nhZIIWjGHlqUjoN+xJUxLd7btxrl33MRx2FNcQuwYBloE+pKngK1cmpPe8ggWJe34xMCjiVheGEf1e22rlXJiGB90R/burR1rdiFoDCw7GthKpWj3HVsXgL+xtmwVxs3Ovn3n9bftVqNt8+tH7KDdgcaZWjiTWXZiWLFXwCbjebFHq/tvNJ7KwtGe/dGPf9L+5Be/KNAaSRg3j85YR6aHZd8v2cPRSYRQQEcBewRJRy5ju/s7Vk4xrCTikEIjTh+OxKpaqFQkHwVo/dYbb9qrP/iB3bx+XaSP1ZUlG/Ra0i49feYuO/vgg3bPfWdtZX1D9wzNcPKF/gjT34kk1QrFshu3A7wO2raU6djN86/bsLVnuUHLKtmRlXMT67YbKsgBrnT7Iyd0JLaQZAZV6BrqGQDIqUgc1McEYJOkspwgrVWvN2xv70AGjhAXiEvZq7kOgTXyBXGzNQGwATYlw7SQV4TwIrkjMb19TQwAO4pQs2Cw79OHxm8xz+N30d3Ic5oFjmP+M08jOYyfs7GWg+F3AGMzZuOzXR4BNMexJbeDB80dFO7p36dxtpOHAsAOBqFfQwCczlrX+gOITbcuALnWI5d8UnEm6WSSZ0lCJHm9iKgBoSRfsv3e0J58/kN27+NP2jvXb9jGXXfbXfc/qHX91q3bduvGbRm2Hj9xwlY2VrUfzhJYONc4x0i+lZfk81MWI4DG9vaW4tLlhZptLC1Yptey9tZN+/3f+W3LdltWtpHVCjkbtFtiFfKs2YvUvYuEDqbV5EbMX8hLhZz1iBGHSKxkpdVdJgcAfE0m8JAgWN+aXdb1njX3D3z/gNlN0RXTeDpYkQJlTyafLRYVD4n4wFqfzYi1iBTD0tEN66ecWMzwYlkdr+zN5GV01PLTu/wYi97KrS5PdVPmFdWLRY/EiLpnXUKAPTRyfZ6hxoUKLmhlu5eLF9cOv6bTZobB7dIi6TNCtpQ5RyiBxnXSuZackQDs9DOTtYNWW3sO9wMAVOZu8wsiWyAB5PmRa50HNqCinfTYPRaczqs7polzpoVKT7t3dY2wcBOTXozsmSKR4xA+V1NvmmOiwUJP+ttRj/JiivvkTD9v5jyUByYWu445Zb8fmk2KaSuwn3UpdUowXSZjyyOhamORwTavvmuX33pNngILmIrms7YIw5RKLnEac5XnXJ7TfczmiupcI35iXACYSc+d1xLHUdRsHGgf2NnaEgh568ZNAZ/ve/IpMeL3213LEE9NMvb9V1+zldV1FS3phKs3mnbX3ffa9Zs37a13zon8Ul2YF25x5NhRu+vue7gKAX+tRkOa1+AOr77yitV3tyUf+sRjj9gDZ++1Bx84a5cuAXqvCrxGqvU7L3/XfuInf8qOHj9pDTrxSiVbWFqSlwHPhHvOXhP31cNL5kUiXdNlOxkmzfT3Atg8FRHr/oDI8Eu/9Lftu99/xf763/xbdvrsg9adZO3q5rZd29qxeqerQhNfQTgI4zp+Rz4L6MzaSWwYAHYArgEqRidfxHiMX9YochT+xtoZhUTyI14HmYL4EL36AM5DgoTPkanheOyygshEJu+piDFPnzql+Hl7ywH2ao1YY6gCkQhVMnUcqwgCsZG1pNtp6b4IMAdrYY9lPdvfF3Gg326JIYwagkzdRyNrw0CfuA8R+EEwgCGH1Bt1kdDoFnYhHbxGupIM6UEIOX3aygvzksgk5gfABjAFtxLLeDSw6rxLL4IV3Lp5cyohwr3ATJF7wD0EuJWEH7rylaqtra7apcuXdV/IMUOahTiZXJC5yD0M/WzuIfkb4DYxPuA4uTFSIBQH+DvdtA+cfcCOHjkiMhO/41kDpnMccnPGBESlq1euyCNB+TD3kfGa1l2B2EjCgW9mM7ZUq9gnPvqCFSGbCJdzMhsxJcWhyDMohnJfyL25zxonbd9rAN0Zm/ye98p7MBQK0noZIHUQaMRYT/kk95NzDcK0iDQC2g8lpPW+5HvkROWRxlJ0l0dnfciBCsAORrDA2gSw8kDliJpaf4OB7RrFLhkRFf2gjguOTmyACAqUeaCTlaREYKIA5kVF1pUW/nANbCWwafNT0pp0Yt2V0lkvdwLgUQ0OlpGqoTOtQXFznXntOptcHwC2JBmGfVUuXKTeA9sAvvRZMxIiBCYEsSx0BFyzEiIkvphpsSBS3XOQ2x+gA8ZFg4Et4ynARiZ1GHiwNKtNg75I19miwgjIpiAPY0qeFcSRfNEuXrslY4D20KxQrVk2XzTA4WKRYkPWXvjw8/bMc88oWFteW9PGzgRzPeK0oSZmBwtFAH68Jhj5sbHHoIKl1ml1BCDS8gvbWc7x7eaU+UzQxuBzmQRv/9TipUAEUNbbeWFsA8iIeYqIvmEOM7ZGs63KKa7XuXHfJp0Dy4+6dmSlZtUirW8OYMsMTHIgfQHYbuI4kPRIMLBhgJNkce/FMANopmU9gdexMEdSwVhTAuAUl2lQM00KGNcTQNoEYJNs5FInQNLAZk5J+gBWVmJFTdk0mGR2uhpPTEwWZCrmJLByv6bVIyVdfIK3MzmQI5bwcCQtvyxtckWC4pzALqqCMGPVrliuqPMBc4l2uysgu9PpO+jS6Uk3kKCPxBXQHLgIlsJes20HnY7+j1HXbuNAyfKxU6fthRc/Yh945hlbP3JMZlEEhhj4oYutYyF7MTVD8c3eNbA9mPOffs9omZR+Zki4pEJUmBUyNlmHQhNbMgMpWQPAZkPCHZoxxcIeEiEsevybTRwAzxk8PYGbjGOB2ZOJLcgkNcmbiE3vbHwWMtYJApt/8L/9r/b2a69amcWN1vIBeq9lO3vqmD1y9xFbxsEd93io5UO01+mYYC0w6aA6ex6GMyxrioXoec1J/xitTl4r47dGU6A8n8/ccPkgNl0HpKNrgPsGs4PfLS7VpvOX6wq5EJcEwiOgkyqyzsZmjY4Cihs8entnBP2sqRQaRrDW2n3rtLu2U2/a21dv2lZ3ZJ/6mZ+zIw89blt916+V2c/CovSvGZ3XblxXUITW3N72jv23v/yrduPKVeuhZc9miB8Bz7Ra0XjlGcFGZuP+yle+MjXMYLMMFiiv+dSnPqVn+fWvf11rxCEbCqmHipjRsIe/9a1v6e8wDgClCRZgKxMEovkMUEugwnP2zqKM/cRP/ITGzq/92q8pSCFQ+OxnP6v38nkEJsxP2AxIiDC2MHmk8ETnwo/9+I8LiIThzLMDHA42NaA7yWOwGZAB4bq++tWv2rGjR+3k8WM6N17POP/a176mZ/LpT39an/sP/9E/0hg4ceKEPfm+p3SfYGEjIcJY+cD7nrar3N9eT9cZxo5/7Cc/p+P81m/9lo7z5FNPyXOAgItzJOAiqH/rzbdsY31dQeqJEyc1L2AOR5scLNb777/PGo0DMVIlgTNmnXYQmTWGYB32NSaONy9fsjliBLq1coA/7SmALVCZPQBpMWWfbF6s2643LQb2aOA+BmjgD2g/87UjAGyNT1pWVZEHzPb21VkAOwAVFcX1zRiH6ZKzAWDicCLZpEhaSWiryysCPxrdgbU6mHvRHZax69eupIQdID5npcq81RZXbX55VUVgxUEqOg6VECgRKRbE+ELOAYMXsZdYZXJZ29nds4XFRT0nnteVK++6yW0K7Nh7+Y6AUh08iUV1J4DNvhySIrMsR17vBVpnL/AaxixjyGVRmpoDYlhgZJNanb3w5YytYKDJMCeZoRKMB9GAez5kT84SH5EEm1VJYDst2zz3pl199WUr9Ru2mB3acjlnNuwKGCb+a2Au3IXRO7Y5WPNoRheqVlw9bqv3PGg39hr21vlLMhH7k1/4aZ+rsOArVXt3p27ffONte/XSVbvdHVgjU7DOBGCEtvC8JAWY00SG9ds37C/94n9sd584Yn2Y1DDOat6xpOJH0vGe1cBmrHVg1UxMUnIA2EhSZAddMaJbt27a1bfetHGrZfkJsSlF1aTZiyFvAj8F4uRhDWfEyPZ2dhiWYxEI9g8att/YV8cBrdLDTMm2dpu2t98RKAbjfLVWtpNrNTu2tmALVfSbJ9boDO2gM7Jxbs4qi8vWHrZsrjqnThLAZTokoguRveCBBx8UeQKmWW1hUe31MBaJQzf3Duybr7xuP/8f/XlbWacYN9Qani1452DEMtprAGLk4OzxMFsdHMdcHhkKGGcZN/4dIQvUt4PdPXlVvPyd37cb15wxxL5AckKhHsbb4tKCPfnkE3bXXWfs9F13qQMNNi1jhMICmtUA//wbkAPGJd1MnDvFc+K/0qBpra1rduPCmzZnPZvPDdWhVylhOuvSa0S5ANkCiCVr4h16xIWtjsfBAoq4Llaa0FrmWoaYnA9V+N/b25fEFmuOJC2I07RGJQhOdFIn5HhegpEV5BAn9rj2tTOxp+aWCbSNAtKdgHWAajHvZtnB/rvZ7pQUh84wrgPwjffNsrd5ggIlkw73LD6nNTWtI/H7yPcCPCevIk/S2nwHEB/XEUCwYpYExh8W24i7fK2K64zYhAKBtJeTVjDACPdbsV/S4xZxim6s9EwAM4eZvJiNT37oBTv75PvsBxcuWbY6b0dPn7Hjp+8So/7WzVvW2G9oT944eVwABuucAA2INMnAjPU2yDuzBTz2dNbvxv6BrWPSVSzYSm3OrNe2a+fesNe+9e+tkhnZXHYiAJu2eOYHwAn7JcQOnhTSIBR76ZjLlfFaKBi0EwBqRgjs6+WFJc0r4jF1V1KYG+Bh5GA+ZmTBcGZe4BkEMAgbe2FxWXEW+vjMN2QXLr/7rjp4T546IQNM5ADxMKEwRJ6QzZAvFpUTDXrkdmV1zmQQMMx4QZpYQ8zo0djKedrpnXTgHcYOxrLnkceJHR5yFox1jYGsdyPOFF3uZDgf+ggdziXP293zQow/0lbMlZMECGVrmc9LAppm+Yw8AYrlOYH7yFahf4/sGMU6zq/b7qTOSy9a8BVF3Cjcxvi/s87j1+q5S2h+hB62r5leLFDOMy1CubyRewDJEWda7IruspirsrN0gW8B7gFmR57K31iX496pS419Rsd0wHpakI41bqZTg3MmZ2dfJLeh4LL57gXbv3XdFkt5ywzcownigqRhyOEgB1Wq2o/Zby1DHu8eV4wP9/4Zi3nN+DnY27Ud5EMaDclW3b61ad99+WV79OFHbO3IMXvr0ru2d9AS2Qc/L+Sabm1u2/zSij373IfsB6+9YfuNhr19/pzt7u2JyYxXy+Lyksb3D159Q7d+6/Zt6cl/5MMf0jn8zr/9beu1m3Z0Y80++IH3SS4QEt/pMyd1rlevXrGPfPwTtnr0pFj44BGMWcg1MoeFPJTkG3xv8IEtqCQ9b2LhLp1lkoHhOVDMcekYYhu6C4lv2QP/2l//L+wX/+J/Zp/53B+3vXbP9rt9u3D1huVq854zJ2IAc4vvyHHJXUO6IUhZQW7g2RIrAm6GrFwwZHk/sR7rVvhJAICznsKKVbyYCA4h90usSH4cX97tS8d/eSphwTxn/eNYOxjTDgeSCuG4K6trKpSDafD55K2cDzI0PBt0rmXMnndSI50e9c0tAdmMF6Tb6N7EMwMsDuY+/jp7O7uKkQGT0cAmVyFPIz5B6X5peclySLf1+pbPFSQTtt/uiIQHgJ2bKwvAJo4A3+NZUnxmfje7bT3zkGAh70Gil+vk69w77+g+hjqBtJzRjy+VhftxL7ifkd/xHGFdU1QJ82juDc+IZxXgL88OI2wAXLoTyFejW3LQH8gbiteSl/K3KZEFYkW57HrkyKX2B97ZkwpXaLCzDlNMJP4jj6JLG+b1pz/xMVuslq3XaWqOsF4sr63reYU0Zwc8KpMRgM21Ro7HOk6eyn3g/vv4TN1mIhX7/hTY2CwhhnEkwm2Scea+8+/oMgfAjvhBJBqIg2AlyZ/Oycguh0puyv/Ffm/6CjzyAAAgAElEQVS1LPPJ5z8+CWTck5JDgJWHGsEWAC8DrySmMCzA1LqbtN68SnXIZnXHYJgJboQyC2BLGD9pSQNS/v9hYEf134FENhpv2xTtdEa/SnrdiU3ET5/sDpjFosCN49uNnxzA5rpoO8FIEVYygRmDWez0WRfiOwBs2GMAz4DTVDfZOBhAOrdsVpql0VLIT7k0T3XUCGpdOoPPcEZhMd1bXxKZ+Oh3u1ZvXuwXb1NykLDRG1l3krG3L1+1G1t7NsBMoDinTZtKPgkSLTQ//dN/3B548Kx0Z9FPBsCmBQcDHxI+nlXov4VeMCASA3m6YSbNpBikBBPDfrBXMKmBDeosOEAItZvPeYIcVeRoLWND5BpyGGkKtBjoulRtKcBYG1oLwLXbl24VAPak37ZJe99o5j62Mm+VQjJLUDUfvS2AEdqWMO3s2KgPix4o3NveXJvbTRhVqea+w3agrWp2Yxey6gGDvsMlWwzyQ7CVI2eLczYY+uuU/HOP1O7ubtzu7OqVXBYe5hjzjQCQ4HtpdU1jBzkCNg82FZh70p1LhR0t1BicwRpOn+OAx0CsMZ4DekZoROo50jKnYJ9cFTMBWPIDgdr8HPRck5tArgNYmgAWTA4wgIIxjK4rCcEu+u0wwkgoy3O2Wz+QMeTa+rrd/9DD9vzHPm4La2u2vL5m+VJRyTnsEIRBfE6kllZaj5OEiLb7xLDQwhsGb6mFb7qD6hnQYnJouhlsBy2CckKm6ONMbxZ17jcbBfca4CVAGRZd3gMIwwKo55LJqJVQCSfJqmQMXJs+2lh+8IPv2//8P/2PNmy3xDIdNRpWmkzsbvQ5H7rPji0WbLGcsflSwfKAe9JfR2wAw4C8WshpmiLY7tKVIMbS2BYWarayuKjWNx4U5y+2ZGJjusGTAwesLyzgsQmotVG6kTlbXJqfsmG9pfdw/UMyhOuX2V7GzW8JOFhLOUawqwD5SPTFnFcP78QGzL0WZqhm+62eXd2uW7dUsx//079gRx58zG51hgKws7Tez1WtP4ERNbRrN244CLy+bu1G0/7qX/6ytQ4aYuxh2IqUElk8jH3AbJ4T4DMmF2g3K6nc2NAxAoDjuSKxwTMDlAZMju4QrbOWseeff14AM9IM3Ccq3ByD98Js5icAHpsex5GkTLMpA09YzNwT2MvMT17PN+/neOyDjBvei/Ee58z5sr5uHDtmp06f0dgiqeU4BBy8h9dwPQDYAjN6vSmLgqCSAOPU8eMC5gkMOC7/5j0wJ7gO7hHjkeOh1aeA6WBfx4TRMl+pCijiNVwz8x/DR1i+wdYA8C3P4ao+nAZSPHvMe1WoBjhqtWxtbX3apQAjlb2Uz6WIWq/vJsMhmEkwLChC5mWiKbbJaGTLlYpdPX/OFtBChqmdnQjAZoZrKVPB1EFsB8JgWAzEwAgAW9rwtLeqm9z1dHlfMIfkDQBAAxKkg3ocIh4S8Qd7QEqMBRJQFC3OmdEJQSGvP5ZJYKlSU/GBAhIJ/16rY5v1hm0dNK3eJKgl8R5p/+ozJ9U5kcx6MDDNuWfEkY01O3nquFi0FA9l6iKtTTWYKimCCcdayL+3tnfUsXDr9m07dfqkXbtyxROjpJfH3sv4juAxgB/mAuNiVkJEzzDFKIwt7kuwd9T10+9rLhF48n/GZQDlzAf+TvE5iGQKHpMpXwSZjHvGKuOAWCD2SQWl6Rlj/lSmW23Yt3K/Y2/+3u9Y9mDLDq5esLWSWWnctfY+pjR7ZmgeFks2QGKDgtugb8dOnLb9ScG2uhM7/uDjNplbsNfeuSgA4vOf/7xMi0f5gl24vWNf+84r9o1X37LtwcSKK+vWy2WsKdCJoiDtlENr04WjLKVlf+qnPmdPP/KgDVtIiIwFYLM3EmOgocu6qEQgMbAZO83GgZIhOvQ6rQN1E5QzY1suF6WBfevCectx79F3Hw+0pgts8x1uGtxT8KCQwZqHVEkBORcxKIdWbxzY1s62be/tWmmuZsUy49Cs1ewLQK3N5aySH1k527W7T63bIixywJjSvC0srFuxtKSOmUavbvmiFzsp7sI8Z94CUpUrZa1NzXZbeqXFuaoXpFnm6azLluzf/PuX7cVP/Zg98dSTmivs2zKVSrGsGKiap86GAqBWgQAZM0nFNczGzOGh9VptyUVdvnDJzr31toBrxpHGZbViS6srtn70iEyy7nvgrJ08c2aaeGlcMR4gaOSL+j33TkpWCkC90MqyEf4ipWzGKoDovYZdeuN7Vhg0bD7TFxt7ZaGqc6bbDNNFADrYS5hEDXptsfEBlw64N6mALSkDgTrEk65VMhoApI5t/6ApCTaK/hTOYAwqb0JvX+Ft8vKZAbGdKOFyRqF9LYGDGR3c2Q6rH8WQDtDX86tDjekAk12H973GjhGvz4Les6+JZFHAesEL4QL3Q8pgRuc55DMCYFbcnNZX9+fw65sFucVCTSD6bLzM5975OQASgLpxTAFuatRxGREAW7545rNdkiKFkLynrgKKlCIJjDNW7w7syec/bPc+/oRd3tqxrWbLsuWK3ffAQ3b69F0qSNy8dt22d3etj5F1taq1jUJvGNjP3rvIj/kZ7d+cE2vnqWPHrVnfE1u1ljd765Xv2Gu//3u2WinaWm3OSupGRWbJCRHhhUIe2G239D6KwUb3Qz5r7eFAZmMCgNjTF5YNFS7iU+LdHuxnmaR6hyPbo0BixuyE7s+xOgYYcaw37DUVGIa5rN3/wFm7dvOGOt/Y24JlurZ+xGqLy9J3H40pPKOrOpBG/cpiVWQguqLU/q9KcdKuAMiRibtLavKlNYS9qkAXJDGH5/qaYzKKTd0iIQU2xQ8O4WFXIEkiYGloRUHF9ZZTkZVOTskseneqQHHGinCHjIzni5WqCDasezCH6TS8vbVlr735pl08f8E+8+lPaU/guQuv0Hz1c1GuyPn6zPghqZ1gNmu+xWvk+eOxu895J88pRtG1uiiF2OeSUBRMHfj3Yc6ZWNlaQ4LondjYkReKTS8KSZIeYayJmY5Ro+dVU7KUPAn8GlyyxQtsYAiAhxjSr89XJH2z9e5Fyw86Nu60rFLEUDQvwJ/nDnDNfozeOgWPfJ6cFhYlZBDvCAW0ZexgAsnc2Lp9S8zoRXSRt3ft29/6luKUe+57wOq9kbV6A7u9uS2Jp25vqI4ZuoPIQd//wQ/azdubemZ0GR45flQSfczFV159zeoHsGJb0k8mTnvh+efsQ88+Y/WdTRHaVpbmZeIs2Tsb2/LKokgDjzzysH34ox+zzjBj2/UD29g4onG7U99T1xJfIfcmxrXqDum5zQDYw/EgVSR5DmBKYnkIwM6Mh9KVPzio28988T+wFz7+kv2lv/JXbbvZtv12385fu2EHaADPVaZMW/bL6LKLNZVxKCwuAc6BvwQRknHL+A0ZkQAYI5YkNuQ1/ISUw/sAoFfX1pRPhHlqrHmBtfF5vCdiP44b7Gd+D4OYwjlxB89DmuTy8SpqbUYSxBUMIBIONA8gBZQKOcUFyIaU6aoCE+l2xcA+2N1JfgGukc2qsrayKpIaxaZW0sCOwubSGoz5lnXwWTLMJ6vuH4ak4fKy3a7XJX86N79g27t1yXQiXaf1lFy4kBOAHcQNFA8Ap8nDuFbyWK6NuJvr556sAO622tKuRsKDec3f6SLm5yOPPKK5xRgnj+OL+yySWrM5lUDhufI5b7/1lvI53SvIbJ2uuhTI5yj8U8QII2EKYxxTZL1m0yYDVrZUuEtNZOTEkt4lPxO2OJAR+Yef/YCdOrah+IfYjS+KUexFXKOTLT1vIB89xJvyYmCTB0jONRVAVLhSUda7VWKfnB0/AqmTpI1wi2SCHGMSHANfr/cUx7Pe4Qtp0Ul5HMOlk6cSUgmLzHzi2Y/KxDEYO2w4sXAreEoLLhswA69cLEwZ2NyASKy8zdXZtELiU1sS4IiYiNIzY3PxdhYCfgUliYE9Dd68xOWsqrTga0GI4GcGwAa4m2Vg+ybhG2UEfg7SeOtyXBc3VBMA0DO18+OSuraypApNu9VQUsKkUcVlhoHtQlkEaN6SD4Ct8xTrwtmxgJVRZd7a3paukxs6cl9cyJxzJEiAwYPIfSSfAFpeHHCjKwBs/i69barcLJBi8qL5VrDGYGyt/theO3fRdhsdmxTmlByqVXdEmxdtkh176aWP2TPPflCtN7AbaG2tVGvW67QVUHO/eG4hJ8O9YrIB5EzP9442K7EE8kXbR4B+f19g8dICOmplb8/EHKDkekyaLnouSf5CAT8JW0Mbi8shuBGIFkCMP7v9KYA9IYjqNGzc2rNqfmynNlZk6sjmSxQn4y9poPYEYONKz88yzOQEbgCSqL08MWaY3DSCC0SZCaKjoi62SmonVIsh8idpbGnOYN5VgOF8aPwBSATohDkNcwC2ketSIpDvIDbVXQBnWoxxVibo8ha8ki9gXa9gqtBSZKw44NgVe9fHDwkWgSsJFQBVVAkxyAv9QBaXATIQSFj0R9ZPIDY/hzAQ2aQTgB162QTYsBNdJ7srkxNYHfX9hrW7fSWDMMvUUoLUUK1qdz/4oD39wQ/Y/Q89aPMrS0Z5CV09tbWkxh6vUbt+plrqRC5w0xVxBRSc+byfbqQaNA4se9JFYHhYrRYrjJGT3G+DjQgAxOtZaNmouf8hH8L9j+NjXqjrAWhH3kiAeN61/froee3bV77yT+z733vZ8qxn/Z7VGKOjsT37+BN29vQxK40bVskOrQRejVyCNowAwUvWwRhxRDKO5A9yPpg6UR0vaZ5QfZYTfdKrZr1Si8200AUD2/VsxTpJRqQKjHPOggxpFWepetgTmsFUMQEhSFIZ/xxD1eWMb1qAzyQFMNwAWYqFskupJKMLEvjbO3W7cGPTOsWq/dEv/TnbeOBRu9HqWaZYkVa22tPzOelgb2Lih3EXzNNszi6fu6AqMUBraa4s5hBjFJYfhRq+aJ/iWcXGx/Nj/POsovWN4k4kw1GpdvDOizXhtB33KQpFDuB7IXLKRhmPVSwCkKGAB2ARAUeYPQL6xbE4Nutj6HkxP/kdBaPtel0Vf47Ne3kP4zA2a+4xBRX+T0EwmFz6O3q4+3Wt59EZIOB+RlOUNn4+m04A6fMlI0s3IxkpgEEXjS/uC9mTCmR/IM3CTwIjAvMukhxp/SYA8nZs9gcfDzh9Y7wCO5WikOvlevDKeGWMFYokji5TQMeHOgWQ32C8dbu2Uq3au++8basLNbWpwcSBseVcICRDnKkEgC0dfOYtDEbtze7z4K3WYwHYFJYZ087Qg6mrapi+tU5kYfB3XQJDL3WviylYowIpZkN5GxpF9LxNaHstMxarVmR8dTq2ubNrVze3bK/dlYkeAKtMoAiyYRhyT2i3K81ZLktwPrJ2p++dQz2A/xU7eeq09lZYXRQmpQzKWKAAzj2iTbNUss2tbWlv3t7atGO0cV+96gA9ezIGQjVnA7Je8RXF5AACGVs8V14TrIlYM7gn3m7nz4bXAVozbnnegNF8RmgIBgNbbbEJtIo5EgEpYxc2CfsLYHiASIwLuYLPlW3c6xmCX6VBz5ayY/vu1/61jbau2WTvplXHbQHY3eauJMVqS0tKJlAfZjwuVStWXVwWeH3udt1KGydt4chJ22lS+Mvbw489bvMra7bbHdg3vv+GfeONc3azM7JBbclGFCm7DRlmEngvImk2HNnWjWtWmgytNB7aZz/+Efv4c8/YqIuRLJ4H89oz84WyxjFjDMCauRQa2MxJTNNgFlcw5iUxH/YkIQKAffP8OZvATiExKGTVpulmwg5khCeG/GTYS9EMhPEHqYA5SDFr4H4Tl25ct96I2JpOnLwRsh0/smFry1Vr1m9YOdexo6sVK+fH0pEu52tWKy9ZdgIYPrbyIp0FJIjo5LKWIU+VU2KJhvXZBx6UBjdFmxHdVhiRcp65guUXV+03X37TsrVF+9SPfUbryySX1bmxRvs+4mOT+QoAXKYjTIypvo16Hesd7NrVSxfsrdffsHcvXBKAPez2FUdjvkS7d21xwY6fPm33PfSAnbr3bisv1Kzdh4XftUm+LJ8IxTQyWQWkQ4LFzdcgOlAAUNcf5uWYMSuuGdiEpAsW6GRgu9fOW3vrqsZbcdSVrA1tywDPgN/5vHvNZCBLUEQeuURgvd3xjsrU6q+iWgKvCVqR0IIAABCODjakCi+XEZPRVekxypSgkSCqFPH6Xqr4RvxQjcHIqQQga1/33CT2twAu+BlMsHgWUUCKOInELr5+iISRWM9TIkbqsIxCFWkL67I8aBI7Os4h9uKQwJsFsHkWOjeKiCl2j3OIPO0QYPe/RMwdsZd3eLhpVORXuouJDZ6gNs9HRDh5L8gnFjBm4rB8+3gPja07GAvA3uv07JEPPGOnHnzYdnsDu76zZ63hyI6eOGX33XvWlhaXZfiFnNPtvV3FJAECAWSz5nK90f7MWhot5PyOscrrZC6WywukQ5QK6YXXX/6WbV25aCdWF22OMZijm62nnJlrZW/g2kQUQ3ce+SW6OJC9t7F8aCCBSP6vgA7xnBWZq7DLyc8wg4TMRGG5PKei1M2bt217a1djsFaZV9elpHYKBc1/dLWv3rhuhUrZGp22lSqsQ+6Vs766YQsLS1ZZWHZpLXTgUscpXQrkWKN+W7kUJKBcHp1VlwphHM/Jj8WfMc8T0E/eL8RdMEDxgpJGtXcmzO7hClbVqRlmpGkURa4PizrFZhoXKox45xVf6hpEGz+TO8wlJCPi38iGtGjvP31GchT/9uu/a+9eu2ZHjh3XHkxsPO737cSxY5JUoSAv0CbF3iHZEd2id0rlzOokH8oBRcepo9LcGu/0c0wiCIEOYGckGTN7/VpvU0HI8er0PNJaPNvdgRRjbpxyIIHX8FH5hpF5KIkZRS7daeqEknB0SRArQF5oWhkTXDwibGj9+o7tXX/XSozpydDmyt4tzXkSwyBTY3hoDACkiIny6ixRd4nRLdC15n7d2o19SYhQUKawiokf5nkXzp2X5N7qkeN210OP2bnLV+38hUt2/OQpGa1euHRFkjiQBMrVqpjYEI3QPL77vnvFpkbuj+ebyZXt7XfOKRbDuHF1cd7e/9ST9sSjD4uUiIdFqZizjXWMBat26fIF6TY/8tgj0szPVxdtr+ExEbebvY+uOeZ8EEu0fk0Z2KGF7QIw2Twdfi6FaxM5vLhJuUhaI5mjUqD6s3/+z0ku5Zd++VetvLBs242Wnb963Sqra9Krjy537WtJkzlIWPyNNSfkbKIIGGsR6xXrKefL7yKG5HVhxMgxgwEbGsIUBABHtUeneBKAmzU6AEzyB46NBvMsE5n8A9wHUBEijLAjYibhA/zfCYPsX0iHgLUUlVu7vrWuk44HukXoAhZw21a3CkRECmZIz2AQXyJ+Ie/p9gRQkytJ33tz09aPrdvyyrIkllqNlv5O5157MLCdZtOyc3OWQbmgWlPMj0znztaOzVfn7YEHH7CtvR3hNdxjWNLk/6srq3oG3JPtrS2dK1+x5yzMz1tlriLiw6XzF5Tf8XyIidkn4vw4BjlfdPZwbxlXYBJ00vJ8xWZPgDQAMfebTuwL58+ryzYMISN3rJTn9Hm8v3FwoOKmiiaQ+KTOiPSpg8aQXeVHRyGqlLeHz96rb8yr6ZAV5vcHPlXgbeQFjvO5z44IvklKCWlJOvbJAxg7nAv3hGfNPhC5xmyBOfZ/PiMkRAIrZm+dYlzEecnPLeIX1nrP+3wN4xjBwHY29uF35qMffHHiNPHQGHPdsag8Ap6xcKOjAhhIUAgoqdaYTEaJlvRuEsoOyOb6sskwjIfa66t1x1v58ILPiIHKgH+vieOhwUEA2Fo41fLpD4rg0gMoEu+khRdGTgK9XSs2bmBUq2QKl1hMnKs2XFWFSNhJVMq2trKsRdZd6NuSxYCJMw0MhV0T7AHC4uSJ6LAzXsJ1maCBzVvtosOxjApqaPcQ6LRbqkgD0nLvaC+E3k9QywPi81gMdA2x8akFCZF5NLvRFJrYoOca4LRF9LJ5VfN+gClAZ2BWmBNoxsIPYAZL88yZU/b8c0g+rEmmAoZudWHBjaLY7EdDBW2xaEXbXAw4JReq4Lk+LwMS1h5fLJDSsUn3k2ROGr9J/kTVt2SQwUSR8WOSxWBvbrfRMXbAjYes6lFyiQaI3dur2/LSgk36Hes16jbpHth8Mau24Fopr0qvGNQyuXRDMCpMtEkMum2rMFY1H5JjcAL/talTGKD9N+m5ksh7sO+BFEEGC6K39ST2tgIobz+G8ZHJV8RoIiDlm3YMGJINND5hXshl3qxSq9ryyopanwClBEzn0ahbnsqLSG8rtW9zz0lCWUgYKxwLwIHnrmJRArqRpwkzBkBxlxfxgg/30l17WQxIxihmAF67qzcBZIcAChaLNtGBAGU6JgYD2C/I/cD0xjjHeUT7jaZtb+/pHpXm5+1Wp2W77ZYCyDP33mNPP/esPfzEY7a4uiYgmyq9dDWTWavzGYJt4XreGh+pFTYqq5F0MR/URi9g24s6vJsFVMlVAuXEZkD7VPIbOT2zza2taftNsJY5foCLYvKOhxqTDmCT/MPoztvW1qZdffdd+x/+3n9nlaK307W2t+zMxprlBwP7xIees43anNXyfRlH5eCBoCmXzFdZ3BnvtMfByGT9k4SO2gcBuN1PgACHjT0Y1izs0qzV60OXL2QUwMbv6ALIuFN8VDpZJ1yax0FHAg1vJXMAnNd5Gw7MfGROJq6BnTpZtO5yMyl89Ia2trZh71y8ar//+jvSp/3MF79kK/c8aNcaHbNC2SrcOwD7YkE62PuNg2kAhiHuHO7RrY7WLj4bqREkZgB/ASvYLDk/gi8YUHzNAmy+eXmAFM882OMU4Bi3nDOBAOtSOBQHQ5u/BZOA62a9imQdaSKKbKy3AUrzPgIQjhegeTBig8EPuM3vuGeA9qura5qbEXhyDQG+829vfXVgOwBGxvTy8pJAFQIRTwD9WgTgy5TNr5n/A/a7LIx3FXEcMW/6bmLqG/2hwUus5Yx3gZ+pSMIk0tqlohAmHz2NEe84MQV4BGfMN4EWSnroKmLvZd3gHD3A7WC6QqBDwtTu2EqtZu+ef8fWlxaU8GpvxZyKdVk6s6zTLh0SJo7tZkNAiApTFMDlU+CdQ3w2cg7RJu/ig54IOgjjZr9co/QGU+FGya0S2Lx1+hOBGuN8ySqLK9K4JvEhGWJv2dzc1prXn5h18eqAxcZ3ApRoZwTIB8DDmI4CDxnLSF03sCn7dvv2LS1p991/1u6+7z7LF0s+39nXUpGODhYA89tb27Z+ZEPBMsEpDGzW8mDIADLzHR0jsf5HEB1FutDAjiAz4pwoNgchITQSgw3C+zk+Y5huBgFoiVEZbAfuH2OGbxkMbm5qjNx1112611FcJX6YK1dUtCuM+lYZ9e3YXN5e/tpX7fab37ONUsYOblyyk2uLVi3jpdG2wWQoQKUn9nPeipmCDbIlKx45bb3qsjVz89a0ol2+vWfbjbbd/+ijttNsSS/y+m7D9gZm3WLV2nQ+ieXGGrek+8l1EMf1W02BScODfXvpuWfsxz/xcQa6xh06jbQq84xgqkHKaBzs23gA2979JCiqAwiTbGHCRGEyPxracqVs48aB3b582cadNhsqsrXSaydhi0Iq0l4C8lIsA1AGIMv/kdqCic+8qbeadm17Wyyy7Lhg/TYFnIw9+uBZO7K2YJfOv2aZcdMWqjkr583mCgVbrCxbOV+1QmZOnTXN7h7Sv276Q9tozmUlfG0fCzw+dvKUigTIfWWLZXVZNYkbKst2frdrr164Yj/10z+t19JFBTuc+ISxwT4q7WuKm+j2dnsy4nrz9Tfs6uULduPKRbX9sq9Xab1Fziyb13g5cuSoPfbkk7awsqJvJBLIDAZ0PsLoQ3Yvk7dG21tYWdMAqTX+pG8cUI7rI9MVRfwcazv6wNYdWpG1orsvM8fysGlLpYy169u2RneFwO8UWypmn7jEHJ1S45EkZxTThzllMLBVZM9Yo4Ex5URGnwDYSLGF7w7vx9jWWZUprkkFtgB0vRDtsgGHTOwkLUBOo4K8F5AC/I39gvkYhBLFo3cwsL1g5QB5vD9ylSAExPvifJzc4/ECHVrEzK4v6UB4AOleJDzce11f0w0jfV/wwvoIybSZz4/91vdYlz2L382C17GfS480KKYpLAygktdrn0oyCSKUpPWH+4IcHrEqBSk0c7voZmeLVu/27aGn3m/H7ztrtw4attvuSrYIsPfo0eN2/PgJGUoDxvF7ulGJP/bqdTGc2WPYawFqtdemfZd7RsyACRi/Q2oSlmmZTrfR0PZu3bA3Xv62VbITO31kzepbt6xaKojQMFcpq8sSkoD7K2Q1bw42b4hEhZSeA4+uZUoOhLwTnWuMc+YUuXWj1bQ+Xb8AFGg7Z/z60QyHOc3eRAFIHSFI3dDav76uVnliL+BS/Ec2jh2R5wWblDwg0L4uYijpMieMCfY+TG/Zy8mpKDY7qODyLuzTtbkYf/6sAEPJlbh3SLstLi275rd8fFxiiesTCAfuIFDbx7aIWWIwe4eVd2YTXaQRJqKYzzOxnzM560wwFkw64jLlJf8u6NgUjuuNhv27b3zDbm5u2WNPPGkPP/qo5zujkdiT//yf/TO779577J57XMKNdSikRA7nTppfd2i9C55OjBGXCDmM0wP0Zt5rX1XMkrpQlY+6nCY5egDY7wWv02cmtvl0PQnmdBCCALCT0kgA2D6G1Nea3pbY48msnvvLei3QNV9UV/byfMUaO7dtsVyw+bzZ+R98z9ZqFZkXI5Hj8nEuL0UBZJKHkEeXHh3jbtIHqzM7Gdqw27bG3o416nvWbTYUHyIhSH5NxwUA3a//+r+UZNuTz3/EGr2BvXPugoqDt7Z3xMI+efou29rZVZGiODdnH/7wC3YvUnbNhr359lv2xuuv6fxvb++JeMAyJYMAACAASURBVNFqHNjywrxtrK5YrVyye86ctoVaRYzfRx992Fqthr351ut2+vQpe/yJxyWnQxw4ypUV77FfKmYeIsHpYF4U+lSICJp86sx21jtSNC6DKmls5pILZLq0HE9gRNfvov3Nv/W37Nf+5b+y/+rv/oo99vT7ba/RsjcuXrZduqHTfHDJDidXsi5yDsRr9f26F9ikRx7ycN5FPWveGF0ssU4G6MoxWLsCaI38h3GOxC2vJyaM3II8LDpIeQ3/5t7wfr6ITUVShdRHzps691RUI/YV49sSAbSl9U/SwzIoBJ/pKr+ozpWtvrVtGRi8/Z7nYjaRL86g27FOg+6ukYrhJRlKdg25t8gDwTsWV70zFnC7Vq1ZtVJTwbs7GlllcdFO3Xev7QO+bm1LnoyuS+n8p4742uK8vXv1iu4195LnevPGTXXzIgXCeWKUyT2C+MM4IWeF8ECOjgY1IDfxJ6+PfIt7xuthUGvfNJvG2/wer6bAIcNbRphgkmaCAMZaJKPhJIXKGhOxJd2+xGQdYlnIZ8r5HW9hvwTHkCxKMW/N/T2br5bt+MaaPfXEIyqslAq+x4HNkouz/zF2YdBLF134E93p5HoVPfOrV737ORjYvBbCY+QKUdh2sqFv5ow75cp05yTp5CgIRx7BXhqYWgDWMqdOOM/U+yuB6hyTtZr7lnnxgy9MYuD7zfdqUHy4klcAh1zW5koFAdgeKDubEhAuWGEOVHrQIhaSAGNA5okulN9ps0xavYB90l9NG1gwLKeLdWJBAexys0Ur73q1PBYXL2Q6SKHvpJcZAVyAWYC0rg+b2NdalCZWzJsqdfPVqlrCqFoI7E6axUxS6Q3DzNB+lUxG2AyYJAieLyxIp4mwjgUeZjQuvTdubUpQHgCbqgigJqC9NnRad6gaslDC8MmY7ivaPyRhMkIcDtRm64CX6waxeYsNzApRLNrBYGKb9X07f/FdMT0H46w2dNx90dtcWVu1lz75kr30yY/brds3xZwjHOgPvToGe497EtoyAKVU+YPNJfCWQkNqQWJlclYJYEfLVlaXxVZlgXepAoTjabf2FrhgA/J6tTcXnJHN6/x6XLrExeeRFSCxADieU0J5QJUPzSRDU85s+8YVO7G+qhbRuXzGmvVtsdgVKKjijUFYz/rdtqp40seWoQSGS/46hT+JrccGy++4F1SS2WRhK3Of2Uz29xupB8E1opW8SLgegIl225LlixXrpda9W5s7aj+/fPmSFQo4IBdsbX3Zjp04akurS0riGB9FGFJzsNXnlSgF4DAFEUJ/O7QFFfw5eBmVLs6bgNGJDJGUeHudKqBQwz21STLn6XPQzkNCRCCwa1axOchgE61IWmwmjLOJ7e83tSjC5BagDRjbBVgbWn8ytm1ALGRi8iSiHdtrNm1+ZcXe/9zz9v7nP2RrR4/JIE3a2gDnk4yCTFqU0e9jNMoUSgZSXpkluHQAgLXE9eK01kzZSyknxImcf6ZiGsfkmjD7IPHg34xrFmc2aDS0tje9hYrKszROs2Pb2dm2WnXRcrmi2kuL+ZLm/9/9O3/H3r1w3rLDnpVtaLl+y5aKOXvigXvtvlMnLDto2Wolb9XUwq3CgFh9DrC5ZJAz5aVpnpJVro01rVarqD3TOyv9WjnvMHmdmjUmY9FIbDVWlUzC5BmJacccjsDFAw53a2etYLzwOzaS6LRQ4EHlVeOA9X7shkIEY6xRSBoVytZo9KzRm9jvff8tu7jdsJ/80p+z4vpxG84tWIv2JdYt5j1tVN2ONncKOdJvp8BGh0RqWZyG1MltXSMzsWkiAY8kNxJprmF2Q5xlqYVu+5S1NdX5C9maWGPSLEjx/CEbzGUqxIoJE+AEJMyCCXeCA9O9Ju03qRvrPSyzO6/nMAFJZkahU5qKdwFOxLVGAXY2mboTjODsFSYruE4gSOpaSF3tialM4diTPq0fifEncCHa59MYy6MpPdMloe4itZ6yR5GIJT1c1iyD9dax8lxRAWbr4EAtgLRNLlbnNJbazX0F8uxxFAqR11HHkdKPiQJVB6ydZe0BLlp5JEcUXNxzI4qcUY3nXDTOEjsjjF9k/AH/hTXZitaxknWsaLnKvBUrNRVvN2/fssbBntbdTpfkw5N+QOfoGhETFJ01zGOToSzziP2BgBEG3urKsi0t1uxgf0+AA8VqwIEXP/Yx/dze23PDXQqOJDNKzEn86ArLChzGwJNAOOIUkhgSiIjBeP7MAeb8LLNeQBRrLkF+tCinYo/AjQS6RFEkxt+U5ZD2FY4ZBYEAsGZBp2nxfnYAT/+dsVKxAoJrmfaerRUntjBu2+/+q39u3VtXrDzs2jwSBSP41ujjdWx1Y8EarT0rlnO2srhmvf2JdTM1Gx07Y+/s9ezV6wdWn1SsYSXbGYysXcjYbrupOGVlZdVGg4ntNTtmC/NuwLi1LSZkVrrjAyWVAOoTOk/+QGv+mUcetc9/9rM2Jg6r0KLcFUhUXZy37Z1trcNoETLuAGDZYyAwwCBjvKJRK/IGgMpoYK39uu3vbIs9mScOpfMrdRBpbk0Det+rZ+csYwEQdlpEGo/t5u6umyFv7dj2jZt2ZGlJicbR9RV799I5W11FDqsgQ0mx+DIFK+WRwyjpXCdjuoZ8nVNiKlYtqzn8MLPVjXVbWlkWiAVzjoKlWODEF7mKXd0b2BsXrtjd99xjL33qk5I0Yc8iqRFQDEt5d8+uvnvFzp87Z1cuXbbd7R11K7H2V5eqqhzx+Qvzi3bs2HGZa506c5ctraxKwxpTOeS0aFd3oM5lQTjPAEVd49H3K76qtZoSt/cwkNO4m66VY2NmW4VCcHZo1869bqPGlvXqm7ZUztq417LF+YrYX5q7YXAWepHjsXUaB3p+0s5Ebk0t3BSQKdTl1I2FiVG9fiAyABJsrnaSTJELTi5gDkfOxN9INClMaV8fj9La6a32AkS03qr0p7wmisseBxzKdAR5RIBqWgN4jVpxya9ydHISV7kWtvYPnn8q7LuMmIMhnrN5niQQm64s2qeTvIUD8y5zKC13GP5zdBi6JB77rUv/xZ4zEtN9jO+M5Bb8c2SEnTpAMFiO65maJTq9yUHMJOMzuz4FO5tjOjP/EFiPfVmMv3bPxpO8YanU7rlvS2+S01rfHpl9+o/+pO20Wnbl5u2pV0uz07Gjx47Z3ffcZStrG5YvVjVGWfthD8N+VvExdQgqVpurKDcjX0THl/yM3K3V3LeDg03bWJ63Wq5gv/tbX7NbFy/Z4w+ctcVKWRJlFHlrCzUDKMmVCrqHAmeR4CEPO6hbr9nSOg7hQKA12tvsPY2mfBIAKhQPAOyMhnbh4kU7duK4gIVel/PuaWxEfgmwwLPTXabwVPb/N1stqyGTUqsKZEI6BZYrohmsQXg6uOSgdxCy5kiSK5F8nATW11qpgulkrBiarmHmkFh16srywgtAB+e9tLRsi0srztZLhBZJBRUKttfuqAuSAhxgPdVkwCEHQyCbJL8UdE8x8U0gKvl0b5K15qRoVizr2OpwnZtT3nPx8iV7++13bGd3106cPGX33nevJDOJU53l6msP9x1Tb4y3KbqF7GCQGAJk+lESIoxZjWFf5VOmNf2n/u9g4aEG9mwxJ8g0WpdCplLdyod61xGrxvyI/4ucDZNaC752oGTS6NIkriGeCgNR2HctlyRZpqhBuY7m5Rgtf9apkfId67Yt023jaKziTBEgi+7wEoXHrA2ZusZ+VFQ3DkQ8rC7GFDo6TWvVd6y+vSUGrfI74USQvGA5D8Wa/ubLr1hxZcOeeP+zMtR8/c231JG8vLqujl9Y8zt7dcnSAFaxR8GaZT07d+6cvh955FExVSE+QGabnyvb26+/JtmST730CXvo4QeVI7PvIw1y8tQpO37yhLpBe5A2QZ4THhPxT8RTdJAGa9njaWeux98BPUZ08acOHCdmRTeBM7Fj7fvOd79rX/4r/7n94n/yn9of/6mfkpfDq+cu2LVW17JzVSePdCD/TaxarSWz2KzGJGaxjMsu5uaDvjCXhQVnIYNVqDsJMtdwqDkXbGDIOoxj78D1ewYGAygKGxgiHX8jN5Y54QCz4rpyOOQWtccktizH8TUGc+SSzk+d90hzDojNVuz6jRs6J4zLKTRg3ugx81DF73nMFpPBM/cS+SGkZvkJuaAFqWR7ywZ0ieSyKpzAqqfLnvMDn6vvO0GKOJ51jDWTeFnySWIFF0QSQDaoVK1KNojCPVJCFLzoImc9hMjAXNzb27XafE3XybWcP3dex+O8ITE9/fTTuid8QzgJrPP2rVsi4zz60MNa57k33N833nhDwDVjkt/FOhKGiDCsOX9IIdxHAO5gV3Pu3Pvbt25LSvTkyZP6G/eaAlDIk/CMeX6ss/Vd94piL+AegQcQJ/MZkHDnaxXFsmsri/Ik+swnXxJpA7xRHa8y5/X8gq56wmeOw7efq8c63A+uIQg0vNYLlaVp0W82d+ffATTHvGJ8Bu4XcU7kOYFfRb7Pcz3EupyMR87FeUVuDIaT+cizH5lMAbFkFBeTNszD1OZOkFjMTyVEYNjqxBLDi/c4qdNbTcLZlw8jIJaMgYzpnDnlLQddD2pDA1fJ9AyYkBZhdCgBuFS1T0zYqCKFhMgsgO0x4iGrAeYwm29M7LjRpOCklmzUBClUPQBnlbAnMCTYyMhuCMBW0Ok6xwDY81TlqUo0mmJtsSnTLpwpFO3m5qaqP0wWrptFmgcfDA7pQgFYo++SigIh0yKDSWmBOvMUJq+CORIQDD2QI8jmrTGa2PXNbbt85aqq8VhqoQlWrsxrA1hdX7Mf+yN/xD70wvN28+YNq1TLVi4XbWfHq0ZHjxx1lm8qABQBWFMAwmBhMqMbJA03quUwyGkFAYgGGB67kQ1f0ktMWksE0IdMOa9KxsCL14QWExNBzzGBcsEi67abVmLWDXrWbx5YKTPWz7tPHhcrdtBpGpweaTAy4NVG2/OWXnSY+x21p6PdzjfXACOcv0sPezTUc2exUEv9gMWWwgEBBME61XzkTHAGZ+yiNV1RUAjoi8Ek2qqNVk/GX7c3aUf0dkN01BcXqjbsN219bdGOnThi6DUVK2Ur1apWXVyUG3alWBUI5UG7M/E8KPEW9mDWeVLCPPLf+etYpJrTxCXmANPGX+cyDILpYg4mof0AO2ntitd6AgLL0/XNuA87O3v6NyzsXs8BbP6tQhdBFxU+tJ1wqkV+BGY40kAkrPmiPfLk++zx93/A7n/4UZsUCro/bCgErSRe82WC8I42ZzF5k0GbjCVI/Aj2k26bu3kf6rgxH3sS+vakQLFZCt5UcKLyL3OIA2+PoWNk/0AbAg7C4zHAmesNjsdUGmvW69JKXrX/+7e+Zl/9F79uo3bLcsOuZToNtSaf3liypx89K4aN9ZtWGHXVZhkMpjsX6AgsuMdRuAkWdKVCxZ1q/SEAEdXM2ABkVpHApllQVYFzxh2XYzOI5J+gOzYC5iDjhZ/RguastJFYuaxVJNDINpTlUj+2QRvZBApQZdutt+3S9W375qvnrZOv2uf/7C/asLpk3TxSRZ6ES6Ipydxw37lOgk6SJH8uhzp+h5y6SAkOA8LZ4P7OYHIauM/qfbL3AAbMGAp7WO56g3Ff9AmzTvDT+8mcguF1aEIV9zjWKu5V/DueQ6xrBLgyLovs4kf8PEyADpOJaVJCEhX9t6H7eEfiEeNqNhmZ/RjWKV1zmhtKqmb2UY0JFXiYGzOcHB5ZaneMPRfWB2sPP/14HNf3wlRl9vZIdTo5g6/dJaD1wjbAc6t54IAfSU6vIzAbXYTQnoVlQTERRjY1dpKOWdM5ATwqcHqLurp5MDMVWOeaxdqv2IMBoFRQQzIAlqgnpxg1jovz1stWzGprNn/klOWqS9JVvH79qtpKkaRire8PkHk4NCEhiIXdQIseQSJ7YIC4/Iz1mGIQ2pmPPHC/AtYTp06KbXbu4gVpjH7oxRcFINIKC32Jx0TSjnGW5NMIsEslad3JDKtc1ryh4EagFkXqSGz5P2uZdPKTPAwMYpIFeWdQHE7GM7G2K/ZKIFqM65hXUQiK64lEPEDXOxPmHzXEKUHkYbbDzm/t2HKubyvZvn31H/0vNtq9ZcVu2+46umH5MQULTC7rtrRatbH1LVec2GiQsVtXmtawedudX7G36n17/XrTxvPHrJEp2x4L+tqCdWC50hlRKtuw0bY6mvrLi2qRXyxQKJmIzdyl5Z0uNjQWWTe7PfvQE++zn/ncH6P/UzFWb9CVtFqxWpZeudojKWLDwEKywsxaB/tKvAGv+522iqwqR5LMtZvO0MaEhkaVjkuTBKga+3is9yR3AjNnJCJ4jdouRyOZjKlwQ+GPYnSvYyePbtjZe++2d9+9qOQqT9ttkqXD9K5UKFmOzgNimyS1o31TlVDWWgwjfS9EbxoCxcLSopJ2mXsBvNMZVqhaaeG4/Yuv/pbm0o//xGcFHFOIvHb9ujT8v/47v6OYm86MHvuCPA/mbHlxSdq6R88ct9rSoh09dtQ2jhyVUSSFBa4NcACZtACwRW4RAST2Azd9jxiEtTLGLOPNCTBupvTeNS9a5Mxy44xAi0GrbpPOvt26+KYVhnil7FmtYFak91v7PAA2p++t8yqkE6s26iI5yBw2gXcQNoidXGvXNYYBFzA0Jv7xZ5tAZjxsJA3mwLuINRSqEugq3e1E2BBTLXWR3glg894oTM8WM0UymSliqZsmydix1tENG+BZdJ5qr2BMpSRQXbSuvORrekouWV+J5cM3KABsFYbTns1zjPsWBrrOKJPypua1d+b4PdTzkvQD+R6kIS9Ax/4VHkCuwQuPhOvxZHc2P4gYN9aySGYDPFI7dwdt0pFMeYkrDzAqByTLFeUN9NKPfVYkn9s7u/JxAQCVOTdt/YWCxuuRoyctj0wH3QPo+rNmsm4nprC0RzG6I7+ha3JiMqSr7+xYs7VnlQodE/fb5bfetle//bItlyu2iC9N1mxjbU3FshKGZJWS9oHQKMaoi06AAt0orZbiUlrtGSO01JNzobNKkh7gJF0RzHPmJ0bAxOp0VTI+AaC5NslVZrO2s7eroixzH2bkQQI3llcwH0YuQc4UNlQc6XG/pEGSuW0UOQAtlaEDcqK/3aPgjGwmXU8UQQC/C4rLAbbpkAQ3wGB6b3dPexVFDLS4kbUU+Qf9+CHrw8iKtZqYsF4od6mGnCR/fM0jB9s7ONBaQt4ECtMgX2O+lSqWm1+zZs8BTvZAPEu+973vaZ9EPgsAKgAaxaV4W6Q9kZya8bi5uSVj7GeeeeY9QDL7anQ+/egQz8l9dxCz3/PS2dg99uDZvTjmeuzH8fPOwvEskP3ef6di0nvA6mBev7drIz4r5qJivLGD36iEjzLsU3SlD60wGloJY+rNLUlxzeWyNo9RcAnWPPmddxjJRorxl5mIZNZv7tugdWCd/T2RGYj3JMtYcnb/cJyRxvXlq9fUNX5xc9dO33fWHnn0cbt0+Yr9/ne/aw8/+rhtHDtu//rf/IYMiMFNyAff9/T7ZMROzrF565bGyDe+8XVpEn/4+WfVbf3vfvu3JUPxsRdfENtaa4xNvBPp+HEVcKTDTj5UmbNGMgO8M/5RbJy6PfQMk5dTrD/+DJIW5swA8PB9mqVqPvH1+htv2l/4C3/RvvCFL9gv/MIvaH955+oN2x5nrUfnRCKZ+fP3OSBpSyMH39YcW15dloxPL5mbexw50r4UHfSz3kGcY8Qh/J14luOzzwJEnjlzRu8DTKUjj7kRHYAcBwAc0JbXOnHEpQW57wI8kywjex/vc++tvtaobq9jS4sLIj9CAmnU69ojkcBYXVoWmYp1Dnnb7du3rU8nbrEgSR/Y+6VMxjZWlqcdsuQAkgJttUUCRTZkZXV16lEU+wfxDesjXX4w90UeyeI/UrFMvigfHHV+IJ/abtv62qp0tUWcGw7FvGYdYd0FfA78z/e3nMhw3JeQydy8flNFR8DmUKFgLHEsjnP+/PkpuTC0pXkd95zPF+icun75P8dXkTkRijgvgGRY6ADXPIvI829cv27ztQXrtDvKAST7mEh7Hscj6VtTdwJSeOBFH37uWSkagFSDhRVLSW6kWNQ1EfOAg/E5FCVCrom/hXlmkCMZe6zlYJoBREd+oRgzeTdFEYfxKFa4MCnHqEJTnXsW6zTxQJA1+TtfkORWV1emSiGcj7qQP/b8xwRgHyZKDqQJiNFAxSbApgA2bGUYUYDafIm1lEC1ALAVwKRWCwYWwbEuOjkwq0KfHJXlGpycfNWAMWvkJmkN2CeAarSgYsDikh7TymdqM4qgLlp5YlfhuqT9mgDsAHZ8mRlL3zAAbFq1PAB1TZCQKxFbJbUzalFLyUF2PLaFQsGqtKK12tpUmTCA2PByNnd2ZBID05agELkHGQjR4kSgQAtCIS+WCE6t0r6eoI2a1Tkxad0gA7q/V0lY+MSKJlG3jLUmGbt0/aZdv3FLLWBU1GEUFEoVsSth33z6M5+2pz/wtN24cU1gDcxPnqsqaiSDVMISs7dShRla02cwmcR8Z1KUSzZHAinXU9iatA5lrNNra1H1c3RpFgm0hw5wAs7YEKIwEmwzJoS3KbhuuAdqGVXRmWD1vV07tr7GDmnt+p5NMN8Z9OzuU8etBHiyvyttyMwkAdgE7IxHDCRhlbLY03qfwGuYBIwfScfQ7pRlAUUr1BntBbQYMTAZky+j0U67m2+4aJlSNQWuYmzzLPebLeuMxra5U7dMtmC7u/s2v7Dk2kQ2tqXanFqnTx5ft3vuPmVHjq1bZaFmeVWy3awym8Mo9b0GfYw/BeypYqWxnkBpmE8xP+VjRkhMe36q9jrIklqIhwCXztaVJrtkgg4DOH6PhAtf3AslGylpGyIdgg55pyemOe+D7eEA9sA7KgDFCYJTx0UX4zAKLOOJNbp9a/b4Hsho5b6HHrIPf+wT9tCjj8nJGqMZAgm1uCNBhJkhxlIwMHmOKv15Mq65SsI5Beo8EQvA2kkFyXk7xZPBymXuR9cGGy7/Xl9dExsbU7Fcjg29oLY1NMzK5artbe/a3/tv/nu7cvGC1fI5m3QaNmzs2lq1aB947AF76uH7bW2hYvlx15YqeSvOAKABbnI+kWzGoh4VSLVKS6sWpkrD9e0Tgy5AsqhIziZyERlHoucZqRtuRUtuzEPOw1lRhyBWsLlc/xipFcA7CgeuBcvaTmWWNnFMLrKZkm3ttuzyzT179eJ1yy4dtR//2f/QeuV5Adh91vF+V/sBSRP6cSEf5W0BzkZwrcC04oY+T7oYEq4YuxHsx4Y3ew+n6/0MQxrgWiZPM5JREXhqP0hF1mBIzwaf/lkMnOAC/jDAHMWIOK+4/9NCAglcGK2m/fDO18Zcjc+OYygxB/CI1tMEuEdyEcnGLAM7EpfDn2FkGNwPhxW8DTeZ9CT2zQiDURkqO5KhgiWSPOyliRHo5+bvc9DfW3pDLsyNbLyrQwEHLexk6vKSGKto2O2gWUfbc87GFB47LUkt4BVB8jukmCxvBu86Auz2Y6ZWc7ZeSTA4uM9a7pJoMP3c0NGfG+wXgtG8mGWw2ZjH0oNmg55btHFpwTbufkj/rneGdvnaddvZ3hSLDABbJqUZ9NH72utgQxBwovXGcwutwLjeSGgimJWm7nhkd505rZbUp55+Wqy2dy6ct7vvvdeeff5DBuOPDhHWNBI+zOyCLcIcBcBmIYtCF8GdisY9QDSPw6KoFWOIsaHrHPQFZJC8hwZ8BOIRQDqT7VCeII43q5sdf4+1azZBjvH6o356v1POFqsVG+xv2rz1bb0wst/4yj+w4e2rNj/u271HViUvsjRfsV6fgu/E9tsHNrCx7TW61u7N2WY/b2+3+3a1m7Wr+2PbuOdR22wNbAvQqVqw2uqiVWjxhO1x0JKJ8KDMPj2xwoDCW8H6SZqErh3G4wTAemL2wvuets//xB8VOMxYQ5O9h8luETYgRqNZmQMxvgKg6pAk9CiKuDSNJG+4j4DQw74Cf35NQZy/qRQXxtCzTLoUA8kUcAbkDjAO07EGzJpmy4rsW92Ovfzvf9eOri7ZR198wW7cvGYduttScZZYhMS2QMwwcek3ZE6mHTw+fZ2xyhxhbtH5BqhfmRN7Vm3gAJfSZK/Z3OIRe+XVt9SmDDP12o3rMhhF9oT9YmlxUcSOpYVFW11ZMWSh1ldWBRqgFZqvFAXMAQap20DtrDkRWwDIiEEBrSVnkIqu/C0AGh5XaPhz+gHYAnwRh/6o9W+2oESyB4g/6Tatlp/Y5qW3rL+/ZYP6lq1UC5bpdyxLfOqCskkKzdvn1QHScRPKWPfUWdf34n9IGHjXWVcm2MSKEV8pL5jV3E/raBRitWcloFtr/YzOtIqMsKMLaFf+MDNpds2ZBQ1iXnPsSBoDDPf56zILISF2WABwyaPInQRCqM09wS2Jfa3YYirPhESWk0tcusmBi0NJDzdPl9Fuuj7JK7JmpXmgJFOyi0m3OOQiksFduwWj6r0A9iHz6rBgOFsA4t/eGYqZIV2bQ2u2e9buD63e6QnE7gwm9uJLn7TK4rLAa6TNMG2kA5X70Gg2laDPzy/KlG5xaclqixBMKtpTpFiepHjEMuz1lPOST2A2Rp5RqZbs2PFVW16o2u/+9r+11m7d7jt52kadrvIldJUpGmcgI/GdCkyMGa6b7s9Bs2HdRsMO9vflQyEje9jJad3nHBsYAycyALEyOZ38dcpzVsLwVOQw7xxgrWBdo5N1dX1DRAIIVHsH+/q5DqsusUQ3t3dt/fhx5SKzhXIVYFIMwPpHXEguSkcKpCA0aqXpnc856E6BOcnk+O8LKvLt7e46GAcDt+jyCMR7ivmIHZFcJE9j3GLSmuYngDrEIbqr2uQczCHGFfkleSKxC7l6aU5M+8r8otrzv/71r4s1+dBDD+mbfZHxHGPnzviZWEgg7HBkRXAIqwAAIABJREFU3/3ud/X6p556SkARz4g9VR2Ef+jX/zeAHQWYO4Hs2f9HvPujwOtY62Zjv9l/TwHTH2Jc38nAPvz/tECmxMT3LjTYB5DR6JaaeLdzjfh6Z8eymO3Z2ObnkL7CqLMH3O3muBBZ6NgkjkZmsb5tvcaB9ZpoX+/LnI9nUAZAzBas1UWio2e3trbt4tUbdm2vYVv1hh0/edJlQ3Z37dbtLcslqdF3LlzQ89k4ckQSFgCM5KzEXEianTp5ws6/845dunDezpw8YU8+9pg99MD9VqvM2fdf+Z6whOMnjss0+Ojx48oxIf2wZ7F/0XHBvIznIeAv7dWKo1Pu7Z3979XyZ6eVrOpsgqFEh3zHfyKZwr57/cZ1+9Kf+QV7+un325e//GWth9d36nZutyEfM/Ya5Er5fRhC00kBaxwAezQaWKEEi70vspcTh5IXw9BBaa6BtSr2C86XeFJs3QRAQ7ZgDWe+sDYzvnkvXmehoQ0YzTG43zCAw9MnNLCFkaX8in9T3OYLRje/R4Kl3WlpTQAcPrKxYUvz8wK8GxTq5FuEf0zX/dLIRckFOAjEp+aB9RoNkV7mkdLodRXbgxUsLCyqMLeyuqL7CpgcEsYeEw8U70AUEQubOUzXB931SA7Jk2pkB62WQHtyj4X5BV0/1xJFZMYBY425wj2MXIB7wT0WgWV+3l7/wau2vLCo10hSLxXSeD+eMa+88orOL3yHJD8yHgvAZq0CnK7vgUN4NwjXcOzoMcVcHA8QnWskRmI94rnxOz7nd7/xDfk5QNALby/ipdjzAX3J62XAi/Rs1uzxRx6yB87eL1lmciukIXkd5xhdcJCT4lrAffyxONjM+at7P8lU0bUTAPYsLhvrFmMrCBsBYMfvXJrXjRrj3jt51WXVOEZ0nfL86SqPmDC6TDMvvfDSJBKkYGLGiTiLzS1LlJQWYd46gO3hiGmQBOtEUmYJVAlZEAWkYpy43qpMGwKM472JzawLdszqEJyeTPSg+Dz+qOQMs5zZhDsB2LOTytcaX7ADwCZBCYRff1XiDhCb1SSCVSJN6xRY0QoaLQnaYGYUpRLKrqB4AVNLdEn7LCwDAdh8Yx6BORTXJ7bpaCLWLsEvxiNuXjK0Uact7aaF+ZoYZLRlAWCTmHDdDLR4uAFGCUBETgVwNVewty5ess2tXQHl2ULJBoBPxbIbgZRL9tInP2nPPv+sHMd7vY41GvtadBGrp0rO4FXlismFPk4KaBRo8bvRyJYXF2y+WlOyR4IH+5BzhIGNxmkAZ9OqZUpGIoGWZlDSJ1ZQmwI0mAbcDzYTxg6BWiy2gGMAEwvlklqTGjtb0iJGQqQ2V7Jea98yo5ZldA4AHEMxIgWIoNXKBgODVg8cg0fGjxs5ettkUVVhgNqYkLCL0TvEtAdNLgJjzE1oe4LRTqHCfdczNqBNw8y29upyYyZ4P3rkmILdcb9ry9Wyrc6X7cTGsp05BUNp1eZpJaTSKOAXHTdP/GKRCJAzEh/ulZKKtIjQWhgMAgAUTMS8hfmwXSkWjEi0xK6AGQPzQVrCweL2UR0Jl8s5ODsK9rXr1YWskLOvWbykaQ/LvE8CgUYZzy6rajYJj0BtDKzGZpu7eyq07DZaSiROnrnLPvTCi/b0Bz5oq0eOWq5cthb63u22xrSSXQo3tBrBzgp9xNSeNcumZV7CWAnQd2p+N9VkdGAP4IEABPCacQh4DfOovr9npbKvT5g8NRttW5xftt/8179h/9ev/7oNWi2rort5sGvjVt0eOHPcXvrQB+y+00etlB1bpWC2WCWwdxY3Y3p2A4x1MZK3AKSivZ/ErwjQl8wKFEiOXMIp1uBZ4OOHguEsDFg0G52tFsBatIzFBjAtSCY5jmBZAqDbmPnAGoNpEAC2t21KGzFXtvOXblpzkLcruy3rl5fsiY9+RgzsQblmBx3kQVyDmSBQ+wedKclsR0AKAzMc5dOekUjDaa3NuURoChoDCIqgPirrAdpHoCkwQKA5138IugYwPE0QDsko0wA0/sZeQ2eP66+nQkkErXGuaa+J84pcRiB26pQIVluc47TAkIDeALxnQfg4DiaCs3//UQB4BM4/KgnyPiPX6w/ToJDc4fewfgVeSzoE/pczM/nJ+khr6CyA7dfigTrftMczLjxA9razYAfDQF2imp6YV6yvHRjVo4EKeMiDFKCs0aoGaA2wmExOBSGJRo3sTmpJhgkE02tAkREzR39NmKBRFA2TRgHaE7NybUH7qrpsVBjrGZ9eWly3/PyarZ2+365u7dvFa7dtV/p56IX2bdhtyd+C7eDV1960V199VQF8zLFgD8S9jzVyNtkU66xHt4+3M548c9pe/MhHbGF5ybZ2duyBhx6WJjadDhiFUfTDONZZaBPNm8uXLulhcO4EjYx3EocoMmlvTqaeLg00p/1RcQ3r5Qxz02Md95yImOE955uSMO5xaO1HMhz7d7h8zwKyMVbv/Bl7GMzmQWPPKpO+LdrALr38Tbvy3d+z09WiVfotKIt2dG1ZkjP7nbbd2Nu1XLVmzXHeBsVVe7c5tO/d2rJ2ecF62UU7+8QH7Z2rt+zK3q5153J25NRxq9Jmzv7UHUrDuV8qqENn5+p1tZmSAaEBShyAfFhuOLCFQtE+/uxz9tmXPmFdGd54R88InU52YPaOkXfpiOAAyEbQTGcg2o8AM6zNMG7RKZDmuRdevFDmxfoAsCOufA9AMHPTlASn4pJHqLT4F5XYLdPO3+/Z//mVf2JH11bsSz//p61+sCfgGTCafdDb3gsCsGHO0TmDBmcGkCxYrml+u0xBVkmHOm2SjE3IcykWLlas2R2pQN9EN5wWVpKmhXm9V6x+NHhTyzC+J9pPKZATQ0zGVpmvegFVUnsQPVynPtjWFLfj3yqOz+4FyL6le8l4DaYXY9GZm65h/YcVVIhduK5O68CWKyXLDdqW6+zb5TdesUK/ZbXcWOabRZVZknE07fZquYdVx3W0bSIjZLraQqrCSQDEP0iLcA6YGElaRLJsvjZynrRwB8su5poAZQHE3v0U++0UxJWGtOtfA5ISc0fsEICb8pAkC8cYi5iY1007FIkF5Rzq5+LfiTmYulqJo9IOMd3/ImEUcJwMk7yTNR1HUjdhtu5SaGItTuUSPEbkeskvpvtpdD15fVGvkYZ6FFPZd4QPzey1adzG3JkWd1Jh4M4OJt7L+uVss6HV91syG68ftNR5Q0zSp7iTLdizH37RyrV5dcIw7m/cvC7wq4qWvUzSAWB70qQHfIl2c2QxZWydrpf9KGQlm4Cb/b4dPbJhd911yo4eX7fvfPub9u75i3Z0Zc0W8EnIYRq3pr0TJiAgNmsfn8cc4pYDVnca+9bZ31UXR/OgISCImGK+hparG0Izfnb39rRfAMwQscOi3treFpCBIXKRXFJycmN1WRwgvVCv2/ETJ21pZUXyle+cP2+FUtmWV1clC4MOOMzmDAQx2JDJw4o1iuMprkYjvtmQTAjdeRR6MKRkH1dnFhIoAPvEYow31lARo2CQd0SOUnct+T4FjaTtDfAOs5q1gS4OdSYVyy5HCnmIb3wmMK60nPbzCYUxXoMcQgECUFnA+IXLl+07L78sMOrhhx+2xx9/3Fvu07iLcaU5OZW/SXFGKiqraDUY2He+8x0B34BK0qJNRZg/bP9T0T2YNH/4i34o7oz1bHZdmwWvY37Eud8Z/8X//e/633u6xGbfN/vv2Vwi1gQZmNM9CXFlPJInEIz7Mr5NyIKQt2M03m1ZJY/kCMt/zyYYbcvTqmL9bl8khX67Yfvbt63X3JcONp0FFbqykXoqQa4r2L46qLwIfXvvwN7d2lPBiY6fyvyCPfjwo9ZA9ufaDY3VGzdvSZIKcI+OIEwDlfcVcnb3mTP2xZ/5k8rv/utf/RW7fuWKfewjL9jq8rLmOAxg5v2jTzxuZx98wAqYdoNBkK8gn0SMqY6RQ81ex6EYyzOusQkTCqL19LkJuHama+wBUxkRf+pao7hPgJA//6U/I+Dzl3/5VzRGt5ptu9YZ2F7XNeu9+9kLKozJQ4CW9amovUJkp1JB3TXsSeTkiwuuX80cCM8TzpF7FiaMAVYHexrwlDEHIMg5sdfyO94jQmOSJSEWDeAy9iDJc/b7wszUJZVycBEP6WDDBLDga4IkuNRhsi8cCd35pXnX0kaCFtY8cwgGNvIhXQiVmYlVhatl7a3XX7fVpSWxb7mHyHkR769vrKvoCEOcrgv2NFjTkFnwCVhcWbbVjQ0RbFlLYF8DYgNmU0AHxOZe7cJuLxR1H8C6ALLDPwgyC/eF+8T6GJJI/NR6CS624AQSXsP45N/Ir0h+MPnNcF/DGDg8mMRExodlOFT3B+9l/ec88CCSUWKSGiQvgLmOnNS3v/1tPSMkSiBK7tcPVCSYNXvnGWtvVmeMx1jkYmCdp0+esOee+UACsPtWKPp6zfjg+l02zcF4vhiHQa4LPPDgoOFyVdIUryZS46HsdOS5kYfwM0jOkZdErjLbUTbLwI6wgGNxvfL1GiOPsqJj8VOg/Sdf/KQA7GDwhetvgGZMTmda5aSBTbKiTSoC5lThFGgG0yQF5hHgKOBIjtNqRUs3ReAOSXUCsL3y9V4Am71Buq0JkRedPxnkTBfm/w8A2wMeN4QKMCQCTQnG5zMCkKl4BGio6nd/oIfIwNCDpOUqAq+UHBAa1gh0WPAyzkYXgJ3LK4BAAxNNJ64b0I/JxyFUOS+VvYWx1ZDZwP9D25s+SXpd550n98zKytq7eu9GLwBIgFhJcAMBCIRImqJEiiOL4xjPOGx/mnBY0hd/1R9g2jOK0Hi+2BrPTFiSFbYliyKlmJElUrJImotIiBt2oPeurn3Lyn0Z/55zT9bbhQY5UoSro6Mqtzff9773nnvOc57znEZ9ypnt6I2jWVf0xlYASsHc0Hmn8dQEsLztj3L2o9fetG20jyo1AdgU9pGhxmDzvc8995w9/MhDtnx8SeXeOFboVpMp579A55TtIHMWGbwJ1Z8Sh/qUFhG6bNL8UWBTUsZWncgz5ylnPGX8uM+MI+MZDnn8Rrzds3s0OZmSM8z5usHwxMDu5rotzc1YaTywnbU72kSPzTbUqGHQhRmxZ7lRT0EAcwOAAykR6V0DYhNwBsuEhUQGs0Uw0nZN52FOGnI0B9je3ks6cn0B1pQm7h90rII2XLGibsHMVxxBnC24KTvdjkBaQG82krnGrM03pm1wsG+nF+fsxFxdLN35Rs1mGzWbmWuokSaMBBqY9NVA5bB0NsBGxveuMZ0A2EifeMJADNqON8Fk7YRRCOd+0sE7NXR0YM01FiOwYi64rmF09vaNV52lC0WV6xCYDgYe0GErcErZpMi8KZhGj1ayEdT/eWOWneaBbe7sWq5Usc3dfZXtVuszynxube/a0vHj9sB73mMfeP55m5qfF5OQygUy4uoKL41X2BaezfYmkim7PWFlm+Ul9+NsMwcFUsOS9AiNR17HXrGWmCPOnoN93LNxAS1zGMgY+4LdubViv/1vfstuX7tuOUrSYSbs71ijOLIPPf6wPfeBJ22+Xjbrt2y+UbXxCB2y1l3JmWyVR+h4ZsFLrTcx7Ps2Pz+rORmlXgFgR+InG+xFUBvBKsAANpdycJ4L8C1AdN4fG0cA4lkAmERZHmcUcFEVCTGGOHRFs3zV3rq+Zru9nK23xlZaOm1nH3mftUvT1qtMqas2NlRgIkE5iTdpOJKwG6mkTJupANNgJhyyGNwhdDQ1gudsKTGvxjhEfBDjobkcmuIhQ5gSkzifwUDGxqSpMCmfzoLE6IRljxkOXhawniR4jrCs9XxGEy973HByxVjLSMDEvhXfGezj7H3Ovn/yviPM9QhesPH6W4BLAuKj6Qyjq+7UhM+uiStWZmrEpUoaJAhSOaTrzfsOrsQ1n6UPA/t9yTXa2UsjyVainHpj0wqwlbHfxYKy/YB+AMpi5QzZpWjcSIM67LN3H3fday9LVuJR8iBeOhbNYVivun+h75qCi0j4SKqMIBc2GlVaxZInkctTNnPslJVnj1lzWLBbG3t2a21bzbqwd7DEW3s0am7bt771ot24ccs1ASsVgcechxqppnL9e91XjfV/DZyW5ufszspt2S9sIpJdP/fzn5Fz/dZ/Da5/9jOfselGQyAk5bBqJ5eksvi+1197TYlz/mZPCrZG2OeQ5dJKSQDTxCEEMEja9+HThA2IORuM1mCyhu0JLb+YM7w/JNZizsYxY+0d/a3qOflzQxv3elanEmV/x+q9pn353/5fdn6qaKO1m2b72zZXr7ltz5esUyhbefGErffMXtvq2OqwYK/v7lphbtkKtXm79OAj9tJrb9rK7o5VT8zb/LFFBcOjTs9qBQcwSotzasQ4PjiwdrNp27vbYoaREIS5gwY22si/8MmfsWfe//4JA1sYNX03YKVo3ySpT8UW2q2uT+xJbvd7w49QYpxgP0ALwFrWDwyiBP4dHZ8sEHHUfsVjSXF1uzYHm9nG9v9+8Ys2VS3bP/yHf9/2D/YlzyEAO+k2k3RHt5SJJOkn6Mci3brt1jxJYCNMa83d1PyM69a8SuWdgOFUQgEeAVyXykiHDa2RglbXuXY5JjU5TL+9aZf7J1TdRKM1r5iKhuberE0wl7JQXpGjysPoeZO6i3AsfoINFgDUJJmfYb6F/QyfHCY9WsQ02KyMulYdduzaS9+zfHvXKsOeVW1oFSXqKJcfu0QcZcQyhqzhtg1gFCZZEGddH0qu8f6QEImGkCoOE6mA6ib+dgJCrEv+1j4mYM+fj/sS75MpztjiAJV5PvY87C/xR8hYxboMABs/iaabUYHm2rfO5pO/kRreSvowqm4mjfB8+kPYFttJe5RfO+ftjeoL8v8EXquZnscJk2o/9UAqJ8Z2+s6UtI73H64JB9lUBTQBE70sPIDCLNh/r30vwH3e54m6sW1t78mP32u2BGrSyFFgZ7Fs73roEYEVsN1gAbKPXL/6lhKj6KmScCV5yo/Wl2JR5is9I/z+0dQRaSFpYKdm4zP1upifMKwh8PzRH37J5qZn7MLZc2o8hrQUGrUHbZqbmxKNsOxxU2rIu0HuIAbZ27XuARI2NDFzUggJNelRV2m8XZZvure/L/B6Zm5ORCmSC7dWbkvGB7sE8KG9o1qzcxcu6L7dWV+3xtyc5EFgWF+7cctKqnSsWQU94QsX1beJFoLIBkWilHsDA1xVdaqqQiJpJOZ152Df+lwTCWdVunr/BFWusPbZLyXxlRKBxFqdjssfUYER8T96tUiIICE4M+cEHljvlK/nikl+sKImf9XZBTt26pzVGnN2QAN6BC5GObt+45a9/PJLtrF+x979rgcE7mA3Yu0xf4iD1BA7VRfHuop9FP9RSWUY7/m8gLBXX33Vnn32WU+Gw9T9sT///wDso4B19nEWVP5J+8U9/RC3LD8WwA6bGd91aEOR8eo7USjJwUpuDoB4PLLycGhzpaJ1tjZtsLtlldzApsrMD4gfbuP6/Zwn9jokZHZsZ2PNegd7IjWQ3Kdqm/terjgDe7fpAPbu/oFtH7Rtq923rf2WqiNIvFAFcd/FS2Lov/HWVXvggQf0Gs0GAWiZlw899G41QL9144YYu7/w2c9KLQBbhj//3e98W/4koOcLH3vBzpw7Z/NLS8Jn+M96YG2zlpDjOvqTBbEnfpNHKkeSqdgyqhqDLxlVj8HAxu0lcUV/joEkRKju+z9+419LJm79oGUvrW5ZO+ckLGwuuIAkdlOzYoBMQE0A4cGQuVqUpBhM7OhbtTC/OGHwcpwgOWAjA3+JPS32lNiTnHVbFDgbviPvZd1gU6IfSyRReS30svH5eXxsaUnrBx+C86Uqdm5+Vj45BEmIGiQy8BuoNkMuSeRQVWoiRdKyarEoIml3v2mrt25IXgkcBQY28TGYk4BiyUlU5WtzjAsXLgjgDOyD5uzEwyTGsOn1mRmROZEQGYxztnvQ1vPYePXCWpi3jfWNiY4zrGmeZ4/lmCQJY/8llmc/5vr5we4iRcrneW/o5yPNwt/oYTPejCv2CYDdE+Xe903Jv3zBtjY3JVnI8dAn5/vR4sYGQbbjOjnOE48/blubWw52S4qxb6+/9obIPtwvPgeBR3KESpzTmLzq0oqdttjYc41pe/YjH3ZQGwnjWfTXXcKQYwqLq7rP4d97KDHCvXaZkx39B89ERYAkDe/1OZyptkrxaOzbE+JTkqCJOCvwwPisS6H5Wopkdb0+paQN48/9juoaMbAZfC5eTJToEOxWTgfCkWeiBYAdDGwZxEyJDmCKguXkxIZhYBNWExACTgHKzkqQlnQGwHbgIdPkig2fMiAxDH2QOLgDce5kZjWwlWGN0vCMLhGfzQLYEbQBvhBkLy3M+UaXmkdgDAlomLCxKYa2rq4pBfcC9jkPbjQLkdJSKPClkq2ur4vxhS4mxgvJCYn0q1y4auWSN76gvFEMcMoepNVMiSiaYM48q6cyqAAdCdbD0YSBvbJ3YC+/ddUdTXVexnkrqQPz1PS0PfrY4/aJT37ClpYWJRcA+1rMgz6BfEedWzWxkIkBLMg5IylYvgqsyaglDWyYAzgqODmcb77IZDtq2L1rfYBBAqn73s1WrJXU8MY7eQ9tdw9GeM7qMApS12WVrY9psrNrM7WK5ZAR2d60MzRwbEypbLRzsGOjPiWggN40FfEx4z4CXA57fc1dGFWAFWqqctAU2wED0+70bH276Z23CUiVgMF5pdlK0UZj1MBwAGvQ6JOWUlXlTehyrW5vKcjebbVsd2ffGtMNK4xztjw/a929bTu3vGAPnjthxxo1OzY/ZY2pipj2NHWBdY6GMDIMON4BNDDuaNBG53NP7BB4uaRIFpDkWtGZxTGPUguui8ws4HKAot7lPTVqqdU0p8XsTiznADy5fkpwmKOhicdxXA4oVrOzuNmsYDAO+zDfac7hDVwZG5X1oxHe6lg3aYfjfLIeCDa4x5Q4ru/t2ezZs3bfg+9S+f2l+x+QVhlgN+x2gg9ADxjvJGVSsfbkXMRiktRFEnjUKSY9Ulj4gBCwFQWejST3wG8MPwA24MN+q6kEAg0l67W6/f7v/kf78z/9Uxu0O5ZH27K1b9NFswfOnrRn3/+EPfaui1al2Yn1bbZBMx+YnO2JPE5kK8NJVlCSJI8C2I5kIXMW519MHZJfCeiMQI7HWafikGXl9i80D9UQJ2OH4zh8NrLpccxJMJ3K4wusHQISgEMYupL8YEEDPJft9tqevXlr3fYGRbv/fU/b6YefsJ1hwXqlmnWxxWNKk7xM06WNepNNj8AFZ0bXoTJkBzSyYAtNA8OxPgxs0/WlErh4PTv35baLEYyG9WHVjs/11PQzMcJcgeKQip0tBywXvcQpxiW7t/BcVIvEfhPvjWADXcpssH008M6WwMd1ZIHmYDpFEH8UyPY9+VBjNz4rMMBMQagP7GHjL82ZdLnYKW8g6Cw69imVmKtD+tB66O4KyPEg2tnPSCz5+FK+x/7Z69FEpCnWhOvCDY2Uz1ypYmeOH7f3PfmkPf7Yo0oGS6qp07ZuqynWFgEw0lgq41dTKPZybEdPZW0BIrjki2vKqilv0oILkB8QTWBL0nfDzuCQqgqkUtX1DcZ5m5pbsNljpy1Xm7EbG7u2fdC3Oxvbtrff0rHbraZdffMNOYnf/94PVX0RzGNpq6ay19j7I/kU9ybmCOdFMnR2puGOVt9L1c+eP2cf+8QnrFafEgvu1NkzSlrCcNI+k1iyJI9ffeUVNTniu6JsDxZIrP1IaMbjCMa1FhKA7WshVSEkIDPmU5TrZdd9HOvoXM0GyDHPsmv1aKAnKTX2VxKAJLSRfNndtrP1in3xN/6FVXfXbPpg0xrjvtWKedvcO7DSwgkbTC/a5rBo376yYm/ud607M2872OM5NPeqNjO7aFeuXrMOzNnZKZtZmre9rS3rt7o2V22ov0h+tiGNw8V6XYzIZmtfcxWZmubOlvpmzNWq9g/+zt+xRx98UI/RSYcZSNmkGj5KYskbzbKXyXfEHxXbWlbQ2YViZCEfErVXqR8Fe0mSlsuOTXbMYq7E65M5pIZ67uxTgg3AOjM1Za+/8rJdu/KWfepnf8Y6/a4tALzBPlGvGMBk/C4aynkD31Hee7ME4WQyD1JfgMn+kXzmLEjCe0NLkM/XG9MKZIORRvAkEDklx2MMFISJnQgQ2PDEdmowHaCpkqqABMhRJZ/Z7U5Gl1XsUfouuE8RyRrGhPUI8BhrMDt+EzvK/Cuy99C0s2XHZ+vW2163UXPLtm5csSINZm0oNiF+uopBYI6rwaJqzWw4JPnsCWSOC9iA7xMxUciJqDJE8UGSZ4OAMyAWofDZM6gi8SRfWnu1JFs8sciPgtkMQA0zXj5YSuBGsJsFsEPbMvZGjhWBHnstcnTRQygq0ELuQ8dLe673mEl9IRKo7nb0sFcQn/Pz9iaDPIbh543LXZok6AGa47mCtImRe6A5aQDpPuecse1rIf77pj2pKFVw7IzK7L4XYH4AKTGHI0kffq1/h58nlWiVWl3NHPEfadZF40CAgW/8l6/bfWfP2gOXLtqtG1dtl0bDYhTDGPY9xVnao4n2dQpqtF9EZRqfOba4aOfOnrGFuTkl0H/4ox+qrPscbOeZRopzqNjsqvyfBONgNJDUmnTz8ZkAb/cPVCrfaW6qspkxUaKk5SCCj2/eLly8ZLt7+5KgUkKB6jykO7sdm23MWG44kFQHkj+4OMdPnrRavSGZBMCb1fVNm11YVExYb8yokoP3kXDd3N4W0FOteTM3V+aiwiSRqJSgHynG2NvetO0NtGqb0v4n5cTYsFbUgBHAOyW+Fb8qSes9NwQQEz8lANsBa+aL+5kA0swjUaFITk43rDa7YOXGnC0cP213tnasPypYpd6wldVN+8GPXrJWq2unTizbw+++LB+UH9ZGrJOIPQE7Yr+2H2xUAAAgAElEQVQLGxKACfOcc4mKcOYVLGx85qeeeirhIUdK+O7aBH8ygJ3dC+61l2bnftY2H91r77kPZ4kh7yAhcnTfufv7sE2DBGADuuJIJ+IUMqSjoU0Th9NEeXfLhgfbVsn1rV6hAZ/L1PUhgDVb1qNx4x4NjtdVfUwyFtk47+0B2E0lYN529loiEuzuNSUdMixP2dVbK0py8N0ra+uSYVtaPiFA+/bKip04eUq+FVgU0iHMuxvXrynR/NADDwjkvHnjunxSAMmpqapdvnzZTp85ZY89+bj2aOYbpDNmiqReJW1aTU3Q3Xee+D9uyILeriHMqoQc3hvImV6BFVU58TsIO4DRXBtz//Of/7z9xV981f7Vv/oN6U9vtjr2Fy+/ZsOKJ6uogOI361yEx3ZHMhRgNQCH2KnAbvCfSVixv3IDxYQuep+0kL0BfOY5pPGY28hYAAA6Cc11i3kNyZBgtbI28EN5L8+FnA7HiVhIGAX6xkn2Er+d/RsbJOY2pBoaXA4AqUuyT0gv4U+QdKOho/xaG4sAgiRTE41syCzgFp2WfLU6bPtUCUelvnyC9XWND58nCQC2BMDPvaOCEtIUvja+KXI0yydPWqlWt9o0/reJTMf9l9/a78tnnJudE1DP2HGs6DPDnAgiS8hy8DtkL/hO/MO33nprAqjCsOa8GGfOTQm8QkH4YvSzgjXOscHSbly/rrm1sb4uEg2f5R5wnJPHT+gcAcl5TlIpxZJeu3Hjhs73pR+9JPxletqbepJw5buId73pLuQ8lybGlsN4f/rDH1LzcghEjWmqVQ7l2tjvYWCHFCEAduAOzHuuAbInDGzeK6wsNdDMgtgOH3uyOhjhUVUaZJnALGK/j++RfGQiX0T8S+WFsGiadKaki4i9L3zkhbcB2FHqBmAm7WV1DHUAO/SwonGNshkpeA4AW4BXAio4eYwPTq7rtVKukxqa4ZRLLy11Hc4wsMMhFws4y/yCTZlYbQrS5PxF+ZyLnzMA0cTRDbbT6IO5EA4lGzFqZwDYOMrIY7Aw2JB5DzcrtIW0QUaZO5p/dHeGZZy6feKowLCSnli1aiurq5JUgGJPoMHCQruHcwW8lt4wJZjlorpaT9UqYgCJMazGPB7Mo40djq0mVQKw5VyOc/bW6oa9efP2JDmAWSiWq5KnmKpPC7D4H/7u37Vz585I/63Z3BNYzqoBwEZk32E/H1dKVUIrVyx5mvIh1s83pAAAB4WFBPBQLCPu79pBAfLIWZ+UNLq0gJivE4c2sVKULaxqoTNfAOIAWqS7TjCMvtTAG0QM2vvW3tmyi2dO2XS5YAVKhVuUpVCy7iyOYNaSVQZ0l7YlTqkaCexLf4lyFumoK/nB/MP59vsRTRt5nqYwyIfgNMHo6CEBg+6PUX4ysjtr63b9zh1rAUiIjQNb0YFSGl7k+y07tdAQgH3h5JKdP7VkM9Nkw9jQCtpAOVZ7MNJ8USAreQ/PttEYgDEO0C7Aaw+kvISSRAIMCX6z0KMpAJmx0PV2EXwHNzBGGMHQTFVJOh2Pp7wBCu8h8xubIRsq90zNIgCoFX8kLW1K4rs9NV1RAMs4D0ZaAx2B1DDLK5qHzVaH5uIqISPRQodpFmm5MWOv31m1AxqDVqtijzz25JN2/7sfspmFRTEyJFHEdwJg4wCnBlAC5ChvoQFGYvY4uONsTgf+RzY7Pe0MYRwgAtSkPY+dQI92Bw1umP/trl2/cs1+57d+y+7cvKlAAwZ2bx9dw5P29Hsfde3rRs1qxbHVSuibYcs6Sgxl2ZqRZWXs2MiiHCeyhp7pdIdjero+kQuIwC7rrAawfWjcD5l22D7mQSR9IukU9ptzihLcsNEBgAmgoglcY9oDecqppZMcSUESOEW7cmPV3rh+x3rFKXv0w8/Z7NlLtt0f26BCRtusjn5WAtBVNtU6kCOD44POJE03nKTseqzB1pOzmMAiNlvdt0ysEPbbk34OAvi5u0yA23wAKZpcHibQPCh3g4YNIoDxx4dBcrwuWRkaktKfITXZjI03wIgY/xi/2Ng9eeoBWlYSJT4fTm7Y7nsGJ5TWogGZBXWORC4/LqgRbp0Ay2Cch40FHCPAXlw65hVQ0h9Aq7akPcF1MEe2uDCn5CQgnUswuZ61EqmwqoY4NCWbrtdsZmbaFubnbG5uVom4WqlsF06dEZtM74GRkdjWNNJjf6UEOT92uwiQDftN65PxHjoDTt+r19DDdseXYESABfcdQFsNjT24EsANaFcoSvdUAgHYU3yDat0WTpyxqbllaw7MVneatra9b3fWtyUJhSO8cvuWfe/F79qrr7xqM9Mz3hQ5MQiiAiB7T2JvizmiRLm0EUe2v7urBi6UCcqGFvJ24+ZNe/Txx+wzP//zYp9evHzJlo4vuy4x1ygwkiRL3l55+WWtH+wE9hv7TNDCfQ87wrlkk1exhpV0Uim8J4uzSaxsQiYLVIdtyQLe8Xessfjs0SD66GMvoCU4JCkCY29sxX7fFotje/U//7Fd++af25nSwGbGPXWVb/bHlls4bW/t9u1Hq/v24q0N680tWY8ker1qhWrNqsh69Yd2++YtK9bK1i2PbfH4su3v7Nq4O7CZ6rQ3Si4XBGBX8jB3SMiW5aC39nfFAqvkxnZmecn+3n//OTtB8yPKXtstZ8uTREayjSZoBBJoMrKXJb+FOQiDRbYk2RHsB+CnAETNS8rih1ZAU1f+5qHxykIewSLO+j5iuFLVQCBHTxEaBo5G6vfBPvW7/+Hf2UeefUYNGMv1uuVp1AepwtvTqlpI0NJoaAOSjtEDIHOD4vsiAZKdP4cBOQB0zZoH+9qjYGIGaYPr4TMkxGlESLCqEs9EMGB82POpzNK+lYLZ8A/kt8Dio0IgfWEW4NQcE4BdEruboITqB8ppYdohBcDeFlWA2fU42csEYON3jsX6Q0ZkdLBrU7mBrV9709rbG1bJDeWPVfFHZVsAE9Hgl0dvwz4JOvp6ROWfa/XK7yWRlXO5HgevA8COklilFDLSI07gSVQ9l9UiCZ607APQlexH6jtCc3A+EEFcrPsI/Nz/ol+Fg4L8rdijTKNMCeHI5ji4HHGXV68xz5z9m5jP2K2kUR3jGWwn2TRYjAIe/XicV70+7ZJg+g5XzA6Q0IFI5Da8Pw9D6jbS+8socMe/SFWyDsr652VTYRpCYQ/md4oPsmvlaHLZ78Vhw0zuESA4iVoqUAGyqdYD9MUfIXb90h98QUSlhx94wOpoIDAm9JJR4gL/SWUL2hMVz6aeHQFQKJkFoDJVs1PHj9vS4rxIEFtbm0rQS2qHZMVgqHiGpHYPcLdalnyP4lHGBV+N2AMJpOaB5myruWWNekXXgG/cpGEdsVKScbl48ZL6HW3t7OkakTthnFXyjX64Kpb6ArPUEkLyCEXbp9q3ULSZ+QX54YD7APsH6HNPT9v8/IISj/stjlm0KszwJFlCYpv9n6Zq/W5L40XF0tb6qvXbTavp/dggSGROfGL/B8QmvnE9be8bRewv/1TMaWQRitKlJeGcK1Zsc+fAxth8gORSycaQeerTVmrMWrHekLxEdXrWrt1Ysa/9l2/ZfrNt73nPo3b58v3yT/JjYhCA9NLEVrCPBnEEQCj7E/NHftxwYNONGZfMM/el+f/Nb37THnzwQckJRDLp3nuhy6hkuHJve5v8hB/zE3vtUT8vu0/Hx9/mC2YA7Kzfea/9PoDr7GsSthk7ec3j2rFX0apiNW9wk+t5SAp5K3Sb1lq/bf3mhtULY6sUIEBgi6rW3N+31j5zec8Odrd1P6jAw8ejV4KShfmijk1F80G7JwmRW2ubtr7fFkMWPXQajR4gSyiteK+sIy7f2NxKmswNEfGopoCRCUDOmqIHxtrqHZErzpw5befvO2+X779klx+8X2Bqi74rxYJNQZCj6ggCHbFZre7xYMI5sn5WANaT+5B89LtvJXZOIz9J1Lkv5bYEWwnAzNrGBv/mb/6m/v/6r/9v9vjjT9juYGgvrW5YM8XQrA3WDH5qVD5XJNFET66+sLhGY1rkjwN6epTKao7Kd0Slb0hd8P5g/DKnQxaWBuX4qgFGq/kifVrGY72fGJX1w3Mcg/UT0nYB3kacCi7E34CvXDdxBu+nueL2zpY3v82jJlAUkZC9VxgbIGmlInuqZGK5JCY9sUIfu9Xv2qDd0mPs7S5Scu22/ANwNnC0LCM8pMfwm6lOWWEu9Lq2cOyYEhZUgVfrSLdWJScC3gJOxz7ywx983y5euDixHZwXvjjxa8iYRbUiNoZ4MkDtYKkzXgD+UUXJODGOnC/jHf1pGHdeC1kWGNi1csXu3F7RmKOFzXvC7zl39uwkNgW3QpP7kUceEdhOo9rd7R3ZJ5r9sgeRAFUlHT4VgDfNe3e2XcqlVFT/Fuz6B556nx0/dsz7XlWQbtvXMbmH+ML4l2EnUIsIGyXQvd02JETAmNjnIYGy14e/FDhIxL3hK7BKoiIg1hDHC1KrwOhJhbNXp0U8w7GZ84DYvI/xDHuf++jTHx1zslkGdnw5m7SEwBOAHRrYAbTKkUwsQf7OMrD/OgC2wBMFDN4U4TAI966VBLxRuoyzG0xGBXJqQnA3gO0sTN+UBDQkzePQno2bQ4ANM2hxzrMvURoRTjM3KwtgxyYQGVxt1mOE6vdV+kH3UxYGmmIA2IB5bN4C9wh+xIhks8co5cWAq1cAB6ZE9ffOoARSaO+5nh2ORWR/cAac6Qr4YNYemb15Z91urG7IsQF8RNsHRw7Wd3Wqbj/10eftwx/+sArImQCdDkFyOZWDDzT5WXg43uoImjctMM+curPIPGDiE7zgtHBOGPgDGAQ9yp7deQjgTMFPmoyRgcK5C2mSiV6PmNgu7YKRV9YR3VT0gdC4JDtWrxmK0cN203bX79i5E8csL1Db5LwAYA/6LlHiWdORddsd293ZEWBNcAgQTKCkcv8UlDpD3BvA9AdeJooWtjJKSLO0XFePDrZssJQmbpJ5gknfH9j27p6tb+/akEChVJEjtHrnjlVw5PtdAZ1nl2ft/PKcXTq7bOdOHbNSgbINb7QiGZKSNzMEvGVOhai9AOyKsyJcDqQvrb4As3msDabXtSmMvxI8XqHgzr2D1QTI0sAU8OOBUARqCojQgd7HeM3Z/MLCRC4H4It5z31QAorqjF7SqVWHWK/YIOgnwypdyNSIkzEUgD4YKbDBEaHLOI+pQqA5JmuW7PJOq237qAvkiyrn2m02FZCdOn/ennz/B+3B9zxicwBwSjTAhk8l6wFic53IjCSGGGWaIf4vrpCSQTllfAEGqPfF8cbTB4wguOgkViTX8Vv/5jfta3/259IknKlVpU+PZM37HnnIXnj6A3b2+IL1W3tWLYxtqkKn9T0rVVI2OQVlEXAGAMA4kjFlzCSHpMaZLlsRTPgo14kMehbADg30o8kfB5vQgiO779Iu/PD+sF9R6RDBbzBRApyFica89wDYiWRqOqSu25R65+3Wyrpt7XdsWJqy05ffbd1Sze9ZuabGpsw/mBCcO7pUXOPVa9fsS3/4h/aVr3xlEpxmAWyRsRXVuaMcwJlwjoweXdjvOO+w2xHsc29JIDg07gy4aLyrYyXmdTCLsuwTd1DZa9h8ff/JggZxTjH+scHeFUTkcmJZRVCeTTLEdYTtjsfxnjieGIhpz4vn4nrjmiaAQWp2EQCqnEaB+V7mz3p3MLOU9B6dFcdeQLAK2J2nBJEAUyCFMydxjLHplDdPlcuSZ6LjPM2Jl+ZmpUWHDib/VS7MbiKnf2Art1dkewG1T586oWPgKMHA5j+g4pgmjkiGoDnJY5ij0r4m2ZR+A2BTUp/uhQBtGgOjx4duthKsLjWgRI0IgIB6BTmlMLi6Q7PqzIKdOn/JitNztrbTtJWNHbGvCXyxtdeuXrVvf/Nb9uYbr4txDvqI5mjsd9nqIwfLGZ/DyqFIEglcH4+ls4jfABjdFruX8s6+gI0n3vukPf/CR+2+ixds8fgxAdiAQfRA0L3IF+z7f/U92fpgaPBdMDRijcIIibkYc4jXxKDBqavB3kkAUpIBC4YMz2crO7JJrFhrkTCNuef+koOXAZi9U/wN1ANABhjRHpBrHtoC5a6dppV2Vuyrv/fbdq48tOHuuhIY2JB2/Zh9+YdX7JXtnnUbx2w8v2jbOKhlqgPydrwxY+2dXVu5ft2K+BXHZm3+2JLtbG6LgT1dqqm/CBrY9dlZ67V7LhGVd8YOhAD235la2c4sH7P/7ud+xqrFghpKba2t2euvviL9WkpPaQikrvbtdtJazivYkjREShRPwLbEMnEf1fdTdUahgkAVDJHO8tESWJtJPIRNFzyWZBr4rgF7KCAp5aywOsdD+9Vf/VX74Ic+ZM++8LzNLS1ZoVYV65w9cDxireOHJWDEMcUJA1v2KVWb8D3cz/juCYgdciPyu/sOuqUEyMbGhkAH3ovvwLwUcJvA+2hsJWBGDFhvQB3z5i4QICqjtKccMq8jASPJPhhbpbLmM9/1R3/0R/byyy/b5z73Oel3xl6WBWAmyUwSDokthNZ+Z2/blmfrNmztWmd3025fecOqhZx8fOYACWyuY8LgTSxB7nWse2wndpR1QSUbviq+e+zRnkCNFIXrDquwJJUGh0SGSvGxH/jQSR5JcVWGKcq+SwkusVLs0RP7liR9uC9hg/ibaz8E61wOCh/IAWEHTiQJlyQw0OZX1QdxUko0hGQC5wcQomRKJCjUYN6T5N6kEjsM4cLnW7DFNV8YJ0rk0W4lKZr8ELc//jp+onyXlHyMnhg6GBV27e5EgiT2vZgf/FZsksY2AtrwddgPOp22JBkBrNHZxU+FWQkQvLu9rWbCX/y937M3X3nJjs/N2hMPP2T333fOdaf396zdbQcH/VDqTL6sA/D4uJTCk/TC1tOcEeD42tUrdv36Nfvbv/iL2h9gMqqKoFazBgne+Tm7uXJLx2d/reBvw6yGMESfmGbLBu2m3blz1epTDmAzx/CLGavpmRkRkBj/mdl5SV3gIy/RmBHfNZ+3H3z/e7a8SBOvHY036xGQDuCGPkjtXl/xC3YDCQUBiK22zczOqWGctOulA52zWrVi1YqXnpNURzKUyuDtjTWrFvNiYe9vb4qBXdH7SRgC0OH7lXSNHIPYUuPGHtj3uAFQnYpg4gBY+161M1SjzUF+yirTczY9N2flRgMH1vqU9+Pv5wt27faKvfj9H1qvO7QnnnzKLly4ZK2Dts5zmZL8Xksxc8Q+wRRlekWyJ+Im9yE8SaO9kArfTtcaDe85EfsojEp6YnzqU5/6CTIiPxnAzvrysY/elezMJj5DGjHjA4ef4WvP7c7kN6tdyYF3lhDJ+pJvB7GH1um3vXJtOLZmuyuAmaQkzUGnAOLyZmeX5my2MLK9O9estbGiBGENAFv9THJqQAoWAIhNVQG4ivp3qa8E8krIWCE3OrZuf6jf2zv7du32quVr07a6tSOsBAyFeUJcQbKG+c71iVxIFTU6viRz5X8OBFwvzc44u3d2RrI958+fsw986IN27r5z8nUF6FUrVqKJMbhLyNWkmLGuOX93Uiwq/xjriKEC0L47icAccnLFYdziAHYk+7yyqKp94otf/JL9+q//upjYH/nIM9Ya5+yrr7xm68haDEdqsir2NTazWLZGauaNT3nnzoqtr63qGiGRSO6R6m3ZayfqMM9jvw75nPABA1vgeeI0wF4+g+0CZM3us1w3433y5En5RoC5AYDzeXxS3g+zmt+bGxsCQNGfVrK1WLS19VWdJyRJGkHDkpdtgbWb9kvsDDKWxAUA3OV8TkzsnXVsTsGOLy7Y5tqa8DVsr4h39WlbWbmj/Yrvpgk6zTy5L/guSNHOzM1as92Sxv/Z++6T9BDsa5o4QkYEnwOn4xpFKMwXxN4G9wrCF2Ax14zWNPE6Y8Xr/GY/Yhy45vp0XX4S0ikcA8kR7oES/0iipgaX4bMHtiZm9cKiITL29a9+TZ8B/EfCiL0EeRb8Hx6jG46uNtWa3DfO6+rVq7oPC3PzArZZY8Ty3KvQ/6fxNrHTsO8yWK2DfUl+PvrIe+z8mTOS25uertju7ra+m/PF58H/5cft5GFlC2Ps82FP7wsAmznIa4eyI57EZE0E/hfxRcQVMYZhjyPR5+sLKZJULZZ8CvwU1jg/zN8Av3Mff+7j0sCOkoKJvltqNkN5O0EpwQEMbElJCBTyDV5l/i3XgMWRUWMtmgymTTacOGGLZPkEoqXyTRwtOsgzyCop4J8bA+kxRmBGeXPSiRUbJOk+Sj8tMbAjK0QgL3JmaozmGVTfaMJJnADk45HNT0/ZyeVjrt3T7U6YUFxPMLZDpy0CWY7JwNcJLNCZqdZsr7kvR/Kg3VLTxs2dbTEaBDR3ugIQcFIQvq9WasqOqDkWzKT9PQHYsMO0qKUhNrTl5WMKziIgpvkGtxeHGkO3vte0q+vbdmt9S9nkKs52KlHGSaGU4hc/9zl1bCU7TgMTaR7nc2Jhz8/NaSKyINS5msWW866rTJAIYDA86hILKwDACXaNymwBy3Gw/X5G8KLJmol6lXnhnEmESCNX/WYFjHOvvLQiLxAYWQfuNRsUGXYY8p29HSuOejZsNe3k4pyVxkPJivS7TRv0KFuhkZaXxACUi22J4y2tY2dGw7rmHAC4dG6SG4Hxl1PG00slaeg3EmMYqYsRDRZLFbuzsWV7rbbtNFt2AMje7dkmzQnVaKRki8dOaIZtbKyrRLlWztvSbN2WZqr2yAP32ZkT83ZiadZKRQmcqDETZX5y/HHqEmmU8QbsZG4xT0IbGKCF8eV3GFCx5HHs0ZRN+rfZQDL8Iow+84XrC2BiAmQmHU+08dTkKWnFsT4I3NDdw0hy/9QcLWlq3dWEj4Zkaig2lPPtulzOjqS0FDsgbUFAzyGAh7OYpPHF3M6VtMG0KZ/s9tQok/843qWpun3omefsXY88Ypff/bAVWWcHB5IlkZYmQTZltKnRpZ8frAC3TezxzNd+tyNdQhpJYMilZYo9Yu4RFBw/bl/5kz+1//tf/5+2ubpqNcohBwPNsaVG3X7x53/WHnvoQRt1D9S8sZSD0d0VmNekSajKjh00DNAgnOYAMCPAj9/hCOE8Y+SDlR33JhISUQ0xCdqT3EUcpzZVn2jgxXuyv5lPAVxEgBnOPoxVNOCxGTS36w9JgNB0x2VrALFBtUdWtL4V7WAwsj1Y9jQDJUAliKXENo03doQNGht1/foNe/31133eRUWeglZnYctWELgnmQiBOpmqjXAIOed4Lez3IYALo66nTLLA/wTCZAFeklfZ48KUYs1JriKXt5mZuUNJmth3YBSh2ZaCnQCQY4+J5zFerGUSPtnzP3Rmveon7GK8J15XjwdKuVIFU9jQyeuZhpLZ57LHZ40KpEZfONNrwIGQ5JjDRKeRSutAsjPcN4L++kzDijWaIXlT5hxgLaA8SRD20UHfZmEG7+36LMiZHMrXX3vVXn3lZbt+66ZdX121YyeO2z//Z59PuphdyYR0WjC1SrLhCjCRFOkQbKK5frgn83o26eQBmsuEMC7cB4/aIknnDdd8rHKy0diKg/7QxqWazZ04bacu3G89K9nq1q5dv71qe02cLlimHfsvX/uGffWrX1WVleZFRsM8tqxs0JkNWOL5u1/3So+jAJsem9nHPvFx+/gn/5bYeJRr8x/WG/etVpuyF7/z4l0SIgFgxxpmronhB9iZqgS4fhxkpLdIMuLouvN54AzhSeO2wzI+x4uSxv2RQDizVf81/xz7Hk7St1CRfizBSWXYscLumuV3VuwHX/kjW6gU5Nfc2Ny3V7e79sbe0FbGU9apzlp5fsl66KXXS7YwN23zxaK98f3vW5HS+L0dmz970s5evM9efelVK4xyYmFT6pybhZkMOyRn48FIfhgcUPw5QMv7Tp+0T33ipwVou4wN1TfuX7JBiWGdsF5spPt0Je2x6FYGcMDeqURjuSxb5lUAHjAyT0tV9F192BjfYMPjTwHghJaq5nK16r5V0qImwTpFQ28AnXZbTHLsE53rAYB+6mMv2JCmkwChqkKSZotL66SZG/td2A7sXexBUeI7AQCjUV8incjnlhk8tL2TUulUsRJzSfJsGWBF+5QkQUIe6m4ZCNk8aRh6NUUQSmIO6nwTAxufDR+QfemVV17RWBIcErTxGymRH/3oRwrsfuEXfkHPMZ6An+M8ZAf6yQxUelzOo+s/sv3tNVu9dd32NzesmKd6g54yfk6cj/ZP5MfUQyMjcXHXCnBgyO2zg0dBlok9JpKxepyY9d5TxAMwB6ndP5DvrmoSB9IUL8E8zchqHR3joxIqWdsjHyb5sQE6u1RXPjXLjO9z5rOqdRKL2quhfCyCMZ5mcaqUclsxaVDpDxw8y5QY3P16MtUZyZBDsC1t/n5UN+n4ZyRmMmMe4x1Pxbw+vA9321oCXWIrMeST1J1sJ3sEFY2tlr30V9+1/+cL/9HKSCKUCnbfqZP2+MMPScN6p+kl5dpTYjwhSUGiqVa17gmc52cbYnh+97t/ad/6xjcUuz322KP26OPeNBCQanVtXeDJqXPnbGN7y5rtA6vWay7DBZkJCRGqOCm/3m8KwM4ZuqWtSbKL+ENxI9WZna4tLi2rMmJtfUN+Jv4e5duMIb7PsYU521hfs63tHX1u8diy3f/gu+zWnVU1LYMk05ibt7WtLVUo1aamBRQ2Zmat0+uqgoNYEPA5pApdxpIeFiPJgNGAud86kJxjn547Y4gg+FvM66rs5YBq3GJB/h/nCzgOKEnVJDE/9gtiFSASLHlVao6KduriI1aZWbRcqWg9EmrFvLUGA3v9yhV76bXXdG/Onb/PLl28rB5D2D1VxpA4UjWMy6fdDSwe7nVZnyq7tLWOAFpJvrZd65r7zTwACOM/Nun973//BBvJklO4zp2dbSU3Ik671+Z59Lyy+zB/ZxN/8RKFJRAAACAASURBVN6sn3Gvz8f3uNlKGcz0ZNaX5O8gjalCIlPVpe/Ij607ALRu2h6a1Ds0Stywra0dm6pOCUC8fP6M1XIje/i+05Zr79j2jbds3NqzfnPHGtWKHeztu1Y6MjM729Zu7qmvCTgRe6UqRNmvCiXFg7r/9Jzaa9peq2t7vaH1aNpJPMh/jtUfqAcVayGq0txmJzJBkpTFd5yfrttMfUpxKnjH6dOn7NL9l+zEqVPCEgAyqV4qIL9Qm5Jcp/o0kTwdja1KA9SMAZLNnhifQ0OnatEjTG0a3xM30X8LYxbgHAk/7Y3sLZIkdbLYl7/yZ/ZP/+nn7Vd++Vfss5/9rJo4vry2adtdlwMhkUD1Mmuj2WqrUkLJUXwbQOyV2wIuTp86mapyigL6ITFwbiGXw/7IfkQ8EAA0NiqkK/AT8asBW6l24jfzGfATGQtY2cT/ANtiVC8s6NgApayRYB6DV/G94Egifw4GqkYsVyq2unbH9vFPkbxAX3sw0PskezTyeYnnsLtDBQpM+Jztb2/Z6eVl99kGfdtaX7MejN/tbWFWsJyZS9hCMDnu+X3nz0tOI1jY+F3CLWZnlCgDL2jML6qPWQDYMLAlJYNNtrHNNGa03jk+Pgj3kd+MDYAx/iHgNOMQhCbGlWbXL7/yyqRRZiTMwgdkPKNpI/eDsePYsKx5jdh3ujZlt27eFAvbiZxlfS/ff/LECX1+ptFQo0YazIILCeCu13WcRn3avve979nmJo0inWzgiV9vwA0RFtIk/g9YEQA2yYCPPv9Tls+NbHdnw2Yadd1/vh9/t9vxGItz3dnZ1RiAj4aszNraup53ydnDptZ8hvPm+4OMl+0jEPF72CHeH1hj2EGPtUnMHGppB66jCp+EswRRT00cgyLP7wCw5YApgM5pcpGRDQa2NFUS6wIAmpupk07dkDFAai4GwC2WtLMFA8AOCRE1OYHhmfQICS9SHzG/melkpc+JZibs4gRgCzRjsKTZ7Rer/xkA+3Bz8BKwACLCSWSDnq9P2fLSgm4QQYNKeTte4p8FsLFpAYawcSqwRMMZbcUSujQA2Ohg99Qsg8YbgHj8DfjHzfbPoH9NxppmPEVlSGgqhWREH73T0cA77Y4wDGRQfFJQRsYEZQwx9LApNnab9sadDduFxQADjyAWo2JjO3n6tJ07f95++mMfU5bIy1DIlvs4cQ+95MG7vHPt3Ef2Q4xdAGfO9O1JL44Fx38Wg7OaC7bXpCOrTyzGG8PEBOUao0xFyRG0EJMmbyQCGEfYP7wu4DN1NVfWkM+0m3ZiacF6zT0rY3LQOZxrWB7WUDFv3daejcdtGw46OkcPPh3Axkjym4yf2IJJ1zKaEWmTQvqi500Jg0kDmL2+sSWZC0qqDjpd6axi/HgcgSTMLRrFLCwAXhdst7nv2S8Y1uOBLc5O2enjC/b4Q5fs7KklO3liycqlvHVpggYYA/gCqttHY84D3WBcAwrgFClrh/RMF50r18EOg8A9ZO6I5ZiArlgDbjycCcHmJAC7m5JEGY1UZAVYs6xP1qBnuV28PxwnMpoEuFntQjYogSrovqfGZDoG6x6NSVVFIGFQcGdbbDWYts7o4b/keJBdGRc0xiQMCNABsRlvgdTFsl25edsa8wt2+aGH7cn3f8AuPfguq9ante4HgF/VivWSVhXnwvwVaEjQj+7XwqLt7mwLwD4ge8o5SufJk23VxrSymf/2t37b/uxP/9QWZ2ftxNKSSuE6e3v2gfc+bk89/qjNN6asubtplYJZuQAo1xUQijOebYwZlSwxjlnAOsY0C6hKo1jOVEaLMjm2Rz97NIhjCvP5LDAaybnwwbKM0buCXwW0JRsVp8TQiTZ/uTy20huYkYbCkaXZF6XCAzUdLajqAKaMAnMBm65hyv9SpSynB3Yj8w89LY+pMzY62Wq5ikmv+Z2uIaRt7vk6ybYKjJrDJmPZIMLBimgOnBzMVKbsAQwgA1Iphwy6+J5gJE4YGJPypgjs/Tcs/mBgZ8GHOI9IYChgfxtwmOQ0Mk2Gshu59hwYzWmv1V6anOh4jjkfYLvvk+i6IZl0oOQk+xolzQ89/LCdOXdW+xKgCk7vFnq36ntAIbyJJdYgcKdqCP22vT2xIQ62t+2lH3zPrr35pt2+ecM219cV8A4KeaufWLZPfubT9plP/5xruXfbVquU5XTCxJb+NUlDpA5GqbGuYkffk5v0P0gSMT6/DxtRHh2Lw9dCI7SggHxUKNnBwGxYqtrcyXO2cOqcNXsjW93csfWtHQVkzf2mfftbf2mvvPyqvfXmFQcTKe1U4vxv9hPSNQHOhQ559j5fuHzJ/vbn/rbkICr1mmSL2AOQLYI19+brbwhAY56w1zLfcRTjPuOkB/Mw9lbGhYBiB+ZdsajGL9HsjdeCzRAB91Hg/e3z8G92/foUjm6hZMMCQJSDdmUA44MtK+xv2Etf/7IV+h3b3tmxv3z5dfvW1VXLn7hoJx75gOXnllU9NoChWzWbq1dsZjS0ay/9yIr9gZoY1o8v2olz5+zGtRtWBSRvA4qMzaarRghUrkxbv0t5ftfOItPSObBKzuyTH3/BHrx8QVVPzDuSJpIIIeYH9BPYRZn7WJJH/I29kpxQ3zUeeQ4JhbDp0nyems6A0iOrVItK/DlR4rBpLgAYGugq3wUIS4mYdtflpnhM5R17EiA2gRrBzPmzZ7UHr21sWLVRV7esgQBsrRgl3R2+RtfQEzshHyTblSpbAiiR3EkG4MH/0Xzg2vFjCRbTj+xXSizG38yn7PyZ2DidD83vQkLJx/PoXFMTTBKiUdmTQHCdUyCG6V4EW4y1QEBMIPftb39bDCuSNPhX/E0g7kyvinV7YysBjCAD0jmwApIhpbwN+22BKbvbm0pwonWM7xvNgTQ+VF9Up1Oi9t5WgHXl6+Xt/Si4VvSN1TViwjZ3oDfGn7klyTixox2M0L6RGgVSdfhOAHZ2z8iu0MkYMxs0hg7GKamQEgqhfU1Ar2bH6fl4T4DWdwPMh8Cff1/0q0g1TkeGiASM68YnZmiiCsVn79rzfEDSOxOAzftVg3+YWMsCdvwdiaSYwwHQ+fuc2a/AmX1Rup++JlTxQ9Vgt2NvvfRD++Mv/L6N2wdmnZaau9KnBjbnhQcftFKtZnNz8zY3Py95x4i5mPuQfna2t+z2rZu2ub6mJCz+xvlzZ+3dD7/bzp4/a9s7u2md1wSclaembGt3x/qszWJeTcqQO6ihM4+vddCy1taWAGHLEXdR+ZoXYOV+dVkyBxyXND9gs5jZ+F/9vrSBsUvEcMtL82IoAuowl+YWF+30mXPqQQN4TN+ZxeMnJI1SmaqL2QnBDJBZEjPIPUQTRlVGEed5zO/UhZGYkSVpJvXEeKYyFvB8ROIQHX8lzdy/wR/C3kEq0b2luhJQBLBjhP7wUJJTs/P0qThj/cqidcZFNSOlR8TLb7xqP3j5JVUpIb3FPRGZRkAj/Y0Gfn74kDlvUB1r815r5CcB2IwZiWRP5ngzM36QMvrhD38o0AjbE9q4AEqAdK4d7AzHvy6AnT3PbILmXuf/Tjuz1gNznzkfFTWp4lC1QKkiSH3FZHs8xhDIKtb2WLHqzsGuvfHmG/b6a2/a3u6B0SR4uj5jx5eP2/LSkp0+fsyW5+pqkHt6vmGFzp796NvfsEFz104vLdr6rVvaewHJqAhGpkuYSKEoHxEAGnzGK0KoFs2rEo74udnp2+rOvnVhZifSI7Ih3mPXbQVYBNcK+5pkLQkDz1kAPhclDzY9RWNS32NPnDphl+6/bAtLSyJrbO/vCWMq0HesNmWlak1JM9f+ANcqi9CUTR7E3qcxjD3tCMnEwWp6BLRdSDARKVUJk5KFwtKIg8FNSiX7sz/7c/v8P/28/dIv/bJ9+tOftp1e31a6fXvt5m0nekHoInaGrEB1rXxz36+ZfyGlK0kjyylZduv2iljHnE+QoAJf8eSBxz1RycMciAr40LeOGCvATz4Xx2L+4QvxGSRGOBbANse9fOmS9P+pducY6OpL5xhlgekpETHR9D9oNsWSZ69Qw+ak8Y/9mp2Ztm4bqdeh9SB2FIu2tXZHNme2PmVb6+vqM0PCEACZ5BsxDHENUmAXL1yYSP3iP7DfgmXgZzOOJETa/aEkRE6eOScwu9lu28b2thMn01oJEB+fg2NzndIp39zUtTFWjAnjQHwbBJKTp05pPPhuEu3nzp2T/8ZnX3vttQkZN/ZsxpYkAXaENfLIQw9r/CQfsrml8SOBELrkyPMEmY1Yge+G0Y7GO+e4unLHvv/979udO6tOwEiV+FSRMSdZL9goiLLsicgW06vhmY88bbVqyZr7W1af8qSEV3hBSnEfhXOmmp65JyA99UQB01ldXZswsF0u3iUPww+eEDlSb5GJz5MklSKWje/J+o0BYMcxHEuhkispAyRsUeoYaGAHgB3yAwGw4PyyuRGAYvLojk4JFROP7DY3g2xGyBJgpACmMEYsRh8QsrNkBbx5BI5G6POqgQnZDsqJMa5i4x0CzdEIEDauWLmUzwEKJ1abHJeBl6sFIyIaQQUD2wcmuW+ZRkc8T557oT6lxlM7e7vaDFWu0nOwVdpvlNekpoMBYGNAWIg4QGpApSBo38voOG65rC6p0lWmYSKO1GB4WOKdLziALUHylsBqADWYoowtuoQYK7JXwZakrERsy6QjjlFc3d6zl6+vSEpETVbyOQGKMOsoo3n6I88YJYQ47owf40C2XWyuiean0/9V6qhGVM60DfAAo4VTk9XARjIA1owYLUU2/nT/UtmjNswEtkR3VOlOq0mOa3XqZzyWphP3Dh0nOsgCrrBAYXyjgdSolsRUoFVNady3pcaUGbIBBCytfcvn6YYNg5pNlCZkzrIW5ZeSh4OWgExJRsCwTBqAYsj2+7ZDh2VYETT2GZOVY3OlpGesja5cnZIziEZbu0sX44GcMAwlup9nz1y0Vhvpk442MoLZ3Z1NNZY8Nj9t73/ve+z4sTk7tjRvpQpNJBCqK5oBAo5zVh6btfb2JCtD6S5jhHEMnSXukzSUQ4uTpihpk2RTx5kLiQTJvQy8ER/zm3WBMXYD6PcoDIYAML4bRzdl7bQmVBrqDg5zYlJaR5OJ1CQidKJwGmqN6Qnbx0E1z2zHeic5EB3txbwG4FazTKZr0XrdgbXbPemdSQPMchrvvYOOHBuY733DETkQ+/3E2fP2waeftkcff8Iai4u2Q9IiMQ6dkeAltM5yG9lLP/yhfe1rX5NO28F+0/W40OErl6XRTKMsgHi6I6OVPluvS0IBRh+NJCg1XZqjTI3mn9sqq6yUWT891+7sUs7pJTPBzJ3Mbxi2qQv63RnGQzCXNR0JuOzn4j5lNUDDmc0GeQDF8d6ssxvvCQA1Ar8AJLRGCxUbl6ZtQAm7ctKjpCwxskJuZEUcMJXMO1tZ/Qr4zcJX2XDBNu7cVofprBPEPOIxgQEgajrBSUAcLLZouHqoIXfI8osNLQDke12jFgXNKbIa2NGnIG3AlLB5KO4/IW0k85PgGklfZYDh7KbK3uamygOAuwNomCPeBCfO9yg4+OM+P2kOlxiBsQ6z9zeYM9nvDvCa95Ew8HkXgJafZ2i9rty5rTn47HPP2oc/8rQATxw8AliCRgAynOf2/r7tbmza1sodW7l61W6++YZt3L5tza1tO7G4IK06AhVvijpUFr9Qn7Lj737Q/sE/+p+V1GSrJcAHwKbaQaxYSgRTGVu33dLrBPSA7Nhfmoh4k0Yfw2xy5+hzk708AXUhz4WGZmtUsF6hakvnL1l1ftl2231b29yWfuL62prtbu/ab//mb6t7drcDW4xeD0hpHQLYR+9dOF33WlfxHGtA9jY5cWGLXcbMtWf/7t/7H+0DH/6QVadrarpGApOkAvbp5vUbNuw7wybKPmE8xFwIAC3Y18FAYH/Yb+7byp07Yqp6otITj2H/eS/v+28FYB+CnXnJQFEirmDJhlbsHli+s2ettVv2nW9+3b7wpS/Z9c0dO/auxyy3eNo2rWr5xoL0y2EB5kojmy7nrNZp253XXxeAjV+4fPmilep1u3XjluUh7bbwOcs2e+qYDQoF29o+wATYYmPaWttbdmJ+zj7+/HN2+b5zdnx50brdlg2G+AVeqYRkUSkkOPBVBz3tt+GbcA8km5BzuRrXFnR/kAo6TM6eSigPxLzi+PiB+Emzc7OyB+pGXy4poGMtIifjgCsJlykF2qpq6rS1jipU7u3tW+egpXJRAgWVdQM6TBjYzhImregdN6he4TGJcJ8/k4SFiCDewZ3vys4JETwSGMseD8EimgBGYMx7AugO3/dtSToF6QDYPscnZW0Zpr88k5SUChsfVUrh/wFE4bMxRxn7mO8klb/1rW/Z008/rbUAaMQYE3RKL3Jnx2Zm5i2Xo5LCKxYBUUhWkFMswurPu2Sb9rUgH6d1qe8f5axSgL19N4sxu96jIVbsAbGW3GC5DIGa1QVTO5OkxMfxZPqhpEzWtmtMBSYd7h9H1+rRBGqcm0AWJWKSVNbkpAOsPuzPkLjjia3pb/QqOgeoozHjvffYw9E4em4CsBnbrAzCBEw7BKn9CAFeHwL8AvSTVEmMb/Z31v5OxjftwRrHBGJHHOjvSQA28Q5kkYMDu3Ptqn3lD79oo+a+jQ72bUyTsP8q1UMygUoy/HHiPgJ11vgIokpqMuZ7ad/aBwci7Jw6ddKOLy9ZteYSew8//oiAY4J6JACQ/uhQzYlsyFTNmq2msDLYoiVirP1967I3dryp7PbuhvUHPQEzU/W6lSsclz1iLJCPvdmbivpdlEZ2fyDZP2JE2HPE6DvIG8I2nJkVq59kIglqfLaZOXSwy9LDLlfRCXfdcIgoANhIiESZHHYDYpUD2FQoDOX7dg/2rQ/QPuwLXOI9+NLESkggCkzgQiETlIpWQBqnUJQE4PXbd1TFmq9U9bgxt6hxytfmbKtfskJt1q5ev2bf+va3ZI8ffewRO3P2jGJj+m4oWoT0QvUCALtuscf+pTIVaIcSGtn1oSV+hBhy1+v4Kz0nhnG/2SuZA4BHgFGU79ME9IUXXpjI+IR8TRZXyFYkZG3H0bmcXfvv9Hf281lbc5fdSP6o7K/IQGlNHzkRjww9WaYYcNAXeM1eQa+a7Z1t+84PXrTbK7dtb2ff5mbm7cL5i3buzDk7fvxEItD1rFEr2f76ii1Mle2+Ywv20ne+Za/+1Yt2dmnBOjubNqCyu0uTUmQlOyJVAV7CFmX8VfEICYYEDOzbvksXEt9tNdvqaYG8pBj7hO0puYdtdDYsVQoQtcxqMJUlm2c2PVW1Rq1sC7OzNr+4YPML83bqzCk7cfqU/Fx6kKnWj6opyDbVmuJ59jwSOYpDsH+pgnkCVmfiBbczycZmGqW7n8oeSwLSkyjCr5JUkicVPN3M9/CdSCr+s3/2z+2X/vEv2Sc/+TPWzuXsRrNlf/Xq65LaJBak7xMELXwfWNjIqVAlgN8NE5fxJGEFFsU6U/PyRCAK3IBzi0p37ntoXGsZpUQ7+wokCMgPoZvNsfE9+eEzrIVga0cikceAuuzjJ44fd58zJUaCBMnYB4BN/MUej2KDWOz4dSgS6HOQNGdsfXVVPQmQo4Q8tr5yS2A2dmYeXyj1weEzrg0+ku1CZgM/JZoqct7E9FR/gIHRI+WNK1fs3MXLduL0WesORnZrdV3zgga3gMHYlBvXb2i8GCvII8RLgMzc+yybnfFiP2cMAXR5fGz5mABspEbQzcdvQQKNcWT8+I9dCWA8GhnyPEki5E3Vr63TUTLg9u3b+k7uL8fi/Ywz5wfIzfzHDwIox+97/dXXVOm8nip05AuFVJKIpgDZTjIDsyAWA7B+6sn32vKxBdvbW9e+FvPFfanDTHVUWHEeQaZiSVy7dj1VMCKzmKSGU4WofJP0Pxu/Z2O7sGfBnI/Ej9srgGqvWuM7XeKvrYg9iJ6SuEWmBA1sTi5Ay3BqmKBeku2NBdmA7wVgM0kiuBJAjRyJysZd140LOQpgA+jqRGGRwuJIch/S9ktjF98vZu8QYM6DM9HiMw0D+S4GPRx4DyBd9zqMt1cLZcpB0uDiQCxO1yWPsrsPIOnAC6Wf2ozTBigWYwI/Qx6D8wj9UsBTgBoMCnpLOPQsNGVEBL6jFeVNxaJ8nevSYlCnVmeOk8EEHENvjUUb94TxBcBWmUkCsBlf9D2vrO9YL5eaSuUJKEY2OzdnTz/7jH38b31CCw3LwTliaGjSiFkF7NW9SYAn90ITVEGZN3aMsmTG1MvKKMf1LLh0Jws5K1fpeuuC/1EmocRFKicIZjZhU9y3KDXwTvaUsE3JQdva3tZxaGxHU0ucJ4JhsaqMADdvc7WyFUZ9G6Kx2j2wbnvP+omBDShCwKXyQa5LZaLOCsdAKuBOTRu0KNotW15adMA76eGCpbBA0SZkvGnWSGMJMqhoyGkzZHMU8xWt6ik1jcGVL6ObPB7a+vqqtZo7Nl0r2qMPP2hzM1M2DfBOkIYTS9CZx7CMbapQsIOdXd1/11vsK0ALzSoA+NBMBnQNaR3WArpAaqSQWKXB5NWGmeYXAWwAy36NqbRVOtKU6HvZXGTnXVPL2QhqUqV54RIjKtlPm5UMHnNdQWxiVCem0iGIPVJzRB0zOVEw7fs0eUwAeylfEjtc2WoqEsYOYO8ftKU7XqjUbHVzSzIj6IDutTvSIkez+/z9D9jHPv3zVlRTmIrOF+YK10USiUDg3//7f68uwRj86fq0NLmYI2wSzD1vDJBXI1XNbxhjbPI0X0LvC33QfE76UbBOKHdS2WrPmdfiKWc1+LMM3+Q8ZsHjcFCDKU3iKxynu4Lj5KQefe5uB9k3j3CUA9jMApzYjvj+kDWZAHX5svXGZWmMD/kHSzYxZVl7VKjkAHNScE7A0EXHjM70qToH7VEy6AJoUiIhnHzpMib5kMk5eV4pMR5cs/6dnPZwuI4Ci4fOvGvhBatOwXgKpoOVyLloT1A5390saN+jDhnYARLzvbEBRwCUDUbuApjRVD/yE8F2OBLZl+8ORBJz70gJbHz3O43LZE6k5i46b3WcJqmYnzRdU/lYSlyixXnh4gX75M980o6fOCHn6NadFXvz6lXJK3WRGNnesc7uno27PZsq5m26XLbOflNMCOYCe/OxpUWvHBoObfHMaXvk+efsg8//lI6HY6RyaUlGdW2u0ZDWNL4DDAD2NvZM9jvsMAATjX8mEiKyCUn+J60jAQkZ6YIsGMfzSjzkS3YwKlq3ULOz73rUrNawHTUK2rdbt27a1saGvfSDH9qX/uCLNuhTXjdlEMEYNxyluxs+H4JRsQfGfTg6D+VfJF1ugUkx2QPQyY3FFvnMZz9jn/7sz1ttBu29suuWF117HQcUKYNIVOHYKmmcpECw/QJBU9f4uH7XS21ZY2Zm0nwnklPxnv/WADaXS1jCOlJP+RTUAckVhz0rDLpWHg/s3/3O79jXvvEN2yFwrTasduKM5eeXbW2vZaVK3QHs4sCq+aEV6F1x67YVSfhTBrk4r2oPEp3T1Skbt3sqfa7M122/07Wp+pw16jM2PGja1u3b9snnf0oA9sHeji0uzVlXTXbRYiXBDfhStCpNtNV8jzL3tpjekbx1ANtJEbiM7Mf4LQBcBA8EGG+98absDA2Wbt66IYbexYsX9ZtFQsNuJgNVDnid0o+kV4BYol6Z6MnKsdYLAV6d4BrNYFWq+WdpdrZ90NQeCxAlJlcSD3Glbmc0sZ9FYiNYVxyTOTOR4MnYNNkPJxVLJ1QAdDDTQ9opyetgUzStVa2eYc4mENSZvvEOXynZ9ZpN6GQTVLGWeJ3KMnxPynQJHnmNYPyll16y5557TsEk5cuU+WLPYWE7O2rbZmcWvXlDzhtqwdLjP40dVW2IbJskiXzs1SyYeiNVheStmKtMNB/fZsgT+ywL3Mba0p7KOgb8y8QWdwFTab9hPoVC+qGv5v17nB0ZTOfD8Ttqc2Jc79oTuPKMnEdIdcVepcRqimMmIHY6QMSoClDHme9PGjIxR7LXkw1MZfs4c/S97wLO7n7kkiY6+7fhfHpN7PB76PvGnMz0WAo/Jru/6r6mhqIB8nrTbgewc72u7d5ZEYDd29myAusN2TFINzQZpEpQ0neuq6z6BshJqUKWGIF4BDYpyabTp0/aAo2PCzkbFXK2dPqULSwv224qqYbBSu+XeXSoiV/Q5CfDxvd12tba2rTO9o4Vh0ObqpRtY2tdcwAyCOOBZi97CnKKAoILRZGjSEiTVOM3PROk+727ozmOL0sDPN43T5Kn0xWYTh8mtK+ReEKKA7IZTd8AnKVJLsA53Z9EkFF1MMQrnmaNDAdi1SLPk6dZIpUUkAaSr69KVOJvAAfiBPZTZEQHQzvoDSS7mK/WbHp+yRoLS1aoevNv6WGXp+3lG+v2vZdfF8HkgQfut8uXLyn5JI3jSsl6nY4VWNs5+qV40o5kFTYPcL/CnsBMzCRRsmvlJwHYImZkKiCdWXvYUOzLX/6yXbp0SQli9mj2ZkBtGjzu7+8luc/D+XsvG3LUd8z6EUeJD/H5e/n9b/ODEwNbRRhZfEOa0y7IKilU9h4wBEhW6VqRH1hZv2MvvfGq9rdjC0t24cx5O750XFWXHj8WbW9/x/a2N8yGXWturtmHHnvUTsw07D998Q+sRtJwa00JIaQzFQeQMEzEBfAj5J2weawpx4eGkpQBd0BCsjPMWbNDU8KWQGw0stUfhP2X6n+RID0+xW/EX4NAh9VoTE/ZVLkgwt/yieOqOD919rQax9JEFQwG3Wv1juAcimX5FKUysnnIN3nichI3KXGdsYXZOZWyBNlYTVK1d2lgO1h9mBR0EJt1zdz5T//pT+x//bVfs1/+5V9RUsQqNTsoVew7L72sNQrAjuQFCTX6fKxvbNqxEyeEC+wnkht2CTuFD06ShddJkAeGF7EX2pYy4QAAIABJREFU+z4+S/T3CB8mfI9IGIePAMOYPZfkeciGhiQG38/fATY6XkNs7xWDiwsLtrKyoio7Es3Y8/WNNckjKjkNxtftGo0IiTWopnB5JnSsyzZTr4sYi2TIqNuzrdUVJffQwYaBzbXCJObcJVMKKSOf90aJ9WmxowMjAaeguhEGNlUgKBLMLS3bVGPWWt2+bezsKTnYSCxn7AzVmYwXfgbrnLFhXDgm6yDkNbh+fqLBJXMhKpyjkSOJdSrEsCOssZDwzMbe0ReChAQAPPeWYwfuw/eD++DvYG8euP9+xVePP/aYwPJgacNuR38cFvYmFa9qUn3Yz4n1h2SqfA7wnH5XmAaA9YP332/3X7oP8Ukl/AMsJlmq2ptEQI0G90GEwx8m4XflylVP0KgHChKkh42wY1yyjOzwHY7Gd9y7YFrHvq7ef+qn4PKRjoVBRHBJydBjl51+/sPPj6Pc3Q3/oYA3mxnOH9kTyjWke4W4tlIpblTI7MbFqis5pQCwYI8A2KE3qIZSvE72HvYFMg+JgeXgrjvJhwC6b2YYMYFeyUAEWMF3qWFdMHuVJXPNPQfJlK+dlJ2EARKbNGdq7EHA5RrWzu4GdOZvzksAECUPALqJ6R0ggbSqzYXNmZQ4HDVE3eni2ukIuOO6ZVQA1WCPk91OOqxq4jPwJjpyuoYDLWpY0twFDIqamIxcXxgHgc2aslfGmvLbH1y5aaOil4GL1QW4NBrahYsXxcL+0Ic/ZKUy2jbOQlLQT5frXE4GgPut80+viVWSSqmisZS0uXtd15emtAXjUamqkUe7yyJ30CEmMfeP7CvHZ2Ey5ty3EMiPxcw4BlNeMimpYSEmX2WfdP6uFG3UbVlx2FeX+dlq0Sq5sQ27bWlbTtVIcCBf4NenAEX6aA5gc88m155KHmWMm/syqBhZn2s4bc4GEsiqOZxXAxUcQzZeNZVgrpXL/hz6mFWYDFWB2NwX4DglW4Y9q1UKNluv2kxjSs0XuD+AhZS0tHowhtyRJiumgDaJ5Gvhowt5gGY5m/uB5h/jpzmU5FoAsKenkXgAEPKgWEFuSkZ4wuDQuVMpV5JyCLZvBA++hj1pgnPhSScH9vW9iQUykYjhuUrJxsV8CgwPtZB8E3c7IgMP651GjmKduVY5x2UdMJ+ioR7jTYUGnW1xZJBtacJUqdUFYN9aXVOwgWwRGxPNP9C6feL9H7DnP/pRu3j/ZTkqOC5ai/Vp+19+7dfsytVrckIXF5eSjAkM0llPXCTA1huUul1TR/ZCXuXdOEvYEncMCDhpSOkJNe4FHZUBoAT4Jy3FLJM2DP8kqMwweWWw0cVECiZVeYSDETb1KAPsaGALW+iw1PfQfQ5nV3PnCAA4OUauaP0xfQxgV1OK6GE2yqbYxAKsQ8aFr0h66ZRksTKGjtZZo16xvT06NnfllAQTWzY8D4hCo7wUmCcOYZwPQbSakWR+jgYiR1npdwcIbuuzZeEeKqcS7bjubGR/1wESWy0DAvy4ACILZPjVv10X9uj9EYD+DvIjHMHBlruZ55HcyAYx2eBlMkahS6t5CSCc2m+wnwqwp7lnT81UVu6s2N7+rn3kmWfsmWc+YptbG/bd737Hrl+9Jn06mPYl9mw+i12DRYH+p2QO9gROt5r7Kltkf2K+vu/ZZ+2pj3+cOk/b2dryMmKYUb2OJGjYy7zRz1BAh2xyRv+a8yNRyRhEEvxokBYAdqwf7FK8R2yxEvrsBdsfFq1pZbv/iQ+Kib3X7ikYuHXzht2+ccO+8Lu/KxmK0WBsU/UZ6/WpFEO6iYTdIWidBaj4zui3cfS+8lgN2xLjQaEKSbgoJ02T/qB9YE994Cn7n/7B37eZhTkr1ZyBLaZaoWjf/cvvqBSbfR4/zMFT1y/kN3twsA1UtZWkpiRxkcJW1lycd5xvJJS4T2+bt2+Tsrl7Vf11HikwVTWPlzSTqQfcIOFB+ooAA8283/3CH9gf//lfWG66YbWlZZXPdkY5mzt+WlVJudLQioOu9VdXbLC9Y4X+2Kbn5m3YaFhLpbw0+SlaRXI/fSvNVq2tXhl5O7V8wm6+/rq98PSH7VMf/aiNum1bmJ/xyrD8SKw+/CeccY4xVZ6ycq5oNP3da+3bQbvpiR+S1IktHXsnPk/4kTCtr7z1ll27dk0Njggubty8bUvHjk260EfQjbwS4+FzDFDLx0nzN7Pe8QsosQW8RkJk1PN9l+CacUGOAABb6Ow4Ma8N38gZuOyhkbiIhE4AxZOE3JHGuHo9MajxWaSBnVjbzs92ex/Hj7nOC9znYFxLBIwKi5SEzM6zCOQFUEeCLnPdMV/ZI5jzBMUqq0UyJTHHQysywJeYy9yjn/7pnxboQf5W1XNU6KXGQR44eWLTfRhPlAY52K/fY52RNrJUEXiPiZ9lXEbM4UAqFXsx549KbxweiHUqADtVxUX1XAR5WWD5x4FW2VO71/uO2qe4J2EnnAx/dKNzhuDd/oNn4iZJjsxnjgLY2j0Vu6VsSHYf199JQzyB2EdBdL0DAD+5AG8D6LLM7okW+aEGdkhPRQVVMFGVFGffGfRtqpCzzvaW/fF//D3bvnXTcq2mlbAf7El5sx7+Yoo7pGOL75rWFfcKlp83OCxZvV6z2bmG4h72wOmFeeuUinby7Dlr7jXlW85Mz7rOdLVqK2trduHyRdva2rCD/R2BvxUaJyLPtbsrUIfrZ/3B5ibuVGVnPicmNaQM9gXYe5IbJOGRy0lHlh8SPtgTGkeigcpnl0+elK05cfKUSDYkvogb8ZdhaNcbM2oEqZ43JNemamIsqvoCeUh88tTsFL8AIkd7f8+6B00HsCEt0QcrVWvCpFZ0nKnS643GLhlCTFQo2fFz5602s2D7kM0qU5YvV+31N6/YN777PdvtDu3hR5+wdz34gIAqJMXwESokupMPAclLTFexizQ8ShxJa1i+3d+cgS0pQpKlxaL3ghoMxKzkR8Dh/r594xvfsPe+9716nf0YO+PJtiknYEwIGb4A3r7OjhAnMvtvMFuzn/tJ+3UcX5UzeOsJwJYkU0o0Cr6mIluN6tym0mSaJC6fAlvY2t22UcllJk8uHrMlmPojVHYSIaWYt43NDbt2/S0bDbq2s7Zqj9x/2d738Hvs5b/6K9u9dd26q7esOkaisiv/EPlBJD0gvIFngAP47gJb3Kvvo+dZf5ST1Fure8jAVn+01JsCu8A6czkvJ1CI9YwUKpXaMw27dN9ZNXJH//r8fedt6fiyJojmfbUq0JKeGZI3o4q4RDK5KkKaGN4kcCVt6YnaYFvH/Yj7k8KdiS/lA02ls8sY+T3z//o7PSamZp+BKEZj+3/xL/53+yf/5J+oiWN+qm4rB2178ZVXJ+B6s9ORZGZ9ZlbyF6oySPMNmVmSS4DAYE8ArsTCkRRnvjKPAzhknrCn8jw+CPc8mg/yPuZwJHgArUPCS9UUuZxe90SNr4cAcgFadaxuV8+BY6gRZK2mOBsWNE0clxYXJCFCnN2HcEGTR3ywJANMvEJyTzK6EGh2tu308nGrgzNSgb+/p0att2/etJ3dbV3HtHqHlfSfxys3vXnuhGiAnEoRXHGkOVCbnrbVzW0rVmp2/uJlYQl31tetNxxKkgSZ3s2NTV1jSKUAFnP9PEeS4JFHHtF18jfjR4VG2AoSiowh7GlAfCSHomqWRBffwXmGZnOQSiIup/IbZjXVHowpjHjm3N7Oru4HjwG6Oacnn3hCewHnpWvu9W1rc1NrnOeItWmqzFpnxfGd+LVU+AmvpV8aRLO8qZH5e598zIp5EqMub+zAMJr+LgnqWI9jOJG04Lzp23Xjxk1PQklGKq/3BPmDeSc8L7G2j/ou4U9znRHn8FxgHqxxMFHOh2MoQU0yOudkEMlsiVBpDmAHABsAGAfSBWkim5o4ki0uF71jKBuJsrO8GDrXKQuesI4Jq0COmsq+vGQbgIqBltMNgCkdOXfwAsDmuHw/ALpYyGp84hqF3JhsBt6lSlIXbpzyxOoN1CRKPUI3ScB5ClYqhbydXJi3Ya8rABsngu8ge0dpdgQzcj7JUCdQPrLUGBFeQydNRqRUtOmZhm1ubSlwQZqgWOAaXNaCbusYIW8E5PriKluqw7ztyUATkJNVZzNnUrK5MD5kJ9GQwkCqMUa/b9dW1m1lv2Ndy4s1TqYVkLTT68iQv/d977Vnnn1mwjIL2RBAWq7Bu66ig93W+coxJ6uawDTuAawiMm29TlsAtpjNMBWUsWeuc2896IqAKZIP/FbpEkE0708MTWVTS3StBvCqyFBiFENbmQ0KXXA016arZRt3W9K/Xp6dtnrBrF4uqJwNmQM2L8pGtQEl0EbJC/cqVLJCMKMyCgG9eS8JbHvZRpKDTDrZLMK+62bLGchZs9lKbGvXMJydn7f5hUVVGTjw0lHpMJkoun4D1gKKwBooQXAY44whN+NlS2gJDwEOxQAb27DTlDZ2gBAhF8K5YywYI51nAny1TtI4avGzJlPpZGh2HQYz3k04G6BEYBnAoDMOXIKH+wI7WhrWauxUEINQetpygpydHyCLA/IEj6496HPaqyFCg9szbgDYznRgLjgo5SVY6FNH8okmj4y/GgPQgKZIieNY8iGwNspTdcM5Xt3YsN0mzLSSrW3t2/rmrtbsfZcuqVT/oUcesdm5eSXHfv9LX7Kvfv3rkg3AyaZMUyB+Li9WNQ2eZmkAMu1aXGwc6ESRpGFj9iYDQgrFDCBhpga1aY3CXA0WVAR4wXLnPmR1yO4OgH29AAgi+xNSEyFFEoB4GOqjwV04WGoCmmVQHXGgOU6WVZIF6NRipFDWdcGqFpsuaZUCj3FdMP1UppycStw8gBVJ4djYDprohZEx9YQV1xhlUg5uOfM5moP5fU8MF7H33A1/p58sABfvyQbwWYBzAtgkqZAAcuK7s/IhvvulCpR3+PIAHd7x5KIRSKZk6uh7Q+4q+/xhgOMsvsDwjwYu9/5M5lmCryQbQUDJfkTihZJu2EqqkCkVVSGzsDAveSi6mT/08EP2zLMfUWL6m//5z6VxjQ7/zNSU5GAo39tjD2u19BjA8NKli1auwG5AVqkqaaqf/tTP2vx9l2wHJkalIq1Q5gKOKaxrrW0CWyXpSCy6HVZzVbFyxH+RHY39I9H17pI9iHUVvkSMgKqiinnrjXK208/b7rBoD33gOdvrm/pCHLQ70sB98S+/bf/6X/5LqxTQg0MDcNYZ2EmTVombBJBkfQv+ziagDu3q4XyVzifAh+a4Jw0OWZGu3XjfpYv2j37lH9sMuqs03SzmxcDGRr74ne9KyxOnONZ+yD4QLPMTSS3O564qCgK6pNUcia5oihIVUfdKoNzLlvy4Of5OrzEKSLGgAwxY7Okgqp5g6DEP6IuRs9pUw4a5gn31G9+0f/eFL9it9VWbQpYJfdcTZ9TLIF8eW657YM1r161Ic77uwBaOn7TqyVO2tte0JpJSB22bVZVY36rzU2Itbq5t2mytbk+++yGxr49N160wGtjiwpxtbW8akVBvNNBcwO8sF8rSPS6OXVZtr71rrc6Bl7mWyxPbxb2QVAdM5qTBh7+EFi7BGixggKpOb2Q0zI4SVKyZGu9hB/uuf03Azg8BHuwwBRYkl8XWduanDWCNkkhy4IT7SrPPAv6PMBoHrPFBscmqh0oyd8xRkVDQOkwNzllPfLfsY6pmiD3DTZ8DHIAK2h9SOfWkL0HSpy5LZseBWvmHWOwJAAMrLjSQD5lrEUfEvBEgkUr5oxFgrDPOl7kqokZKmkefDwI6ymO5B1RQERxz3l/4whfsXe96lx07vqxrFLs+VQCVy94oKSR8qO4S4JV0qjlb7FPYFHpvZDVk7zXX472H69/3bk9gIRt4N0CVlRPKJubUQyb16QlbFr7cO66xDBP5aCA4AX6PfFi6npMK1IQOu2C63nm4/2g0EvCiV3xc3iZF4F8QoPZkn0rSjOnVyVkcWsecfMnJuE2EvDLn9BPA6/iumC+xx8djnzOQoNL9EC0SG9S3/GAg4guM6z/5wu/bxrUrlmsfWAXJnREVo3lr48MTW4o8VUgCPU5W8hilIsYaAfXC/KxNT9es22PNDqxMefv8gi2fPWd1WKuwry1vBwdtkTAOOm3ZfKQwIErUqyURVlo729bd3xPRplyhAZtLSrE2kK+UDJ4qdAaTEnRiRuIwPtNIkhesG/rH4JsDXkOwoTIRuwiDG2D/oN2yuYUFEW9ur9zRXF9AyxYfnYRorSqgjB8lV9QckupDl1xaWpizva1N2wfsoilt3kRmg/jD/kRcCtMRggvH4XzYCWozc1afX7DFU2dsZXNH/SmqM3P26lvX7Ovf/o4ApUeffK8tnTglwpd87VLJGvRfwm8k7kc+JY1DVFXLlgCZF/J6bdKQ/W/IwI7Gn4ELxH4fcSuSArCwmWcf/OAHxYpEsgumpbRaFQS/cwXBUTD76N6bnd9H1/dR/y/72bDJPh7+k/Vh4rPMEZ7PMiS1t+VpDmxWmHIwqFGuWo1qROYtcwnN6fHIrly/apvbG7Zy+6Ytzs3ZQr1ux+fm7czSsq29+ZrtvPmyFXsdMbDBCLCtjboD2OBE0/X6pFeDKq8THkC8gyb6foeqTpdyIa6CrKeEVGKKsw5ggnulxUDkIti4VEUszM1YYxry39AWlhbs/IULArLbkO2opq/XJfsJQQc7jaxNuTIlGR3pthOTkijOaF0HUC3NcNanSJzuH2bZ2f4c1VTsJVkA23GuaOzOdRXyYAJUA/8H+5f/6jfsV3/1V+2pp56yXLVmo/qMff+1NwSotvsD29rbt1JtSnr1VHpzbnEPAUPHg6Gtr66pcAJ/AvwNLEjrN1Vd83fE2fgiQWZg/NXrDenfNAeYfySKYQ2TlA+QO3qvAMqCzeDfUOnhYCJ92iAwVr1XxcaGk+YS4DjdaNh0o257uzsiBOJbVRJxk/WKbRHYOaDafmpSXQGADWlqa/WO1WgIC3kGdvVBU5gYaxGfmd4AfC/nDptb/pLwBYEQniAh+V+r2RrJv3zRpmfnbX5pWQTCbZp2m8m20mjyzOkzGj/OCYCYa2Y8REotFLTeGU/G7sqVK5oLvAY2h371mfQ6siGcI4kF/HHY6C+++KKOHZga3yn2uSRQ6l513+vZ17/+dVWK811cyyq62gDPZqo+O3vmjI4piZPUYBMCHfKIvJ/xQF5KagBJI11yyOh2M8+oJFQ/Q08A/n+tnV1vW3kRxsdJ7BzbSZwmTpp246RsWthui0oFEm/qIi4A9aqfZG8RQnvfz9HlDlZC3FAkVoLlBq24QLtZpLKIAJuXzSahSWMnOXb8gn7PnLFPsl24IVJkx7GPzzn/l5l55plnsGffe/Bt63fRJveqQBEVId32/V7wi0Qpxw/1BO4B/RdImNL3DwkpPsNYhJQ05xyAdpBW5TtmrO7Ya4fxecYsiMRLSIjw2QD63XdxCZGQO5FPAoAdHcDD8QyAigmq8vrJyQsANsY7AGw2Cm1MAFMCvlwvVaFMaIaKfeCvBYAtwBFQKNPA5qICwB4CzKWSlwaIfe2a2jjYArUzAB3AMA9gq2FfBniPACV3WsMAcHzdiIlxW67PW3rSsqPjY5UeMLo49TwPR1oLIwNicCRo/iRqvkpQzFpkp3kuvbGadCkBtCkxFaCTwhTqi7XM5JNUQcbiADjGGYAiz8YsfXFkNZJEg1epUu7czwBsytEIEZ3Zs7G1a3unXTvtDVQGS7kaJcUE5CtfWrUHb7xhN2+taXI6iDtqVMRm7AxrtGWcCcGiKk36omEyxiaIQwMwwvkDwkvehCRE79ySyqQ1my90rmyKLGoFgmmqRcUiEjiHlm4WbDMOfJdAw3aqLCHvQR+S97OxoZUKgH1lumr9s5b1zpp27UpNJckA2GnrWACxdA/ZrsTwy0ryw7HuDyQTEgx8NlIVD3TZQNsKMNGdgrErtnO7I2Pr41s2gjeYpTAZmK8EwMiKEITidMEK6PdTm1+Yl7YWJAnpa1G6xXl1z6Uf69lHNL461u6adWmNUsCAwvhAQ90NAvcvAGJtAjjgaKOiI52VggoQzRimGC45dlnA4cCxOydsQm5sQl82X2bnUUNkvSJkwTAxV6WXreaoDjZi7HnkWOpcLjYy4OeY5lwY6wDHMTLO2vbkTRyH7xwGsppzzONUIDznouOnrG2AmaKNlxI7TTtWnpq25mlq/9jcsibaXGikF9GZJ+lCI6e+2JYA20fNplVrNbt9947duv26tFfpyE5JJUEFa/sFMgmqChjY3ExVY4W0CCDgVKVqUxjETEOU82f9iWkJm19NaMa9XHKsYJM0PXyJBETc35AG+HwQnI3aWCaDkEkl5MEq7tX/CnAFBmdGK0DAvKEIUDnA8zASwUwjG46jqsai2a/GNhh5Lo0t+6Fmh8xLgFM1QOsJwABE5DyYu+wDzA8ctig9U3Jj6GC7ax2OO13Q8yXYeac9nPLLrw2dfhJ+6NJmP7puGJM5ZnSA1qEHqO/O3i+jC7iUVQvEPYrvZY7kwfKXAX8BUL9sfPOOy8sDGSpNRuy//PdfPoeRLfO1Egko9qvQk0Ynj8ABqS/K8iit/PKtNXv33d+KNba0dNU+/viZJZXEHj58aK/fXLN6UrK/fbQuKQsayVVI4oIBSHrFGZYEEOUqkgaJnRK8FwZ2995X7f63vmPFWt0KxURO0REOKOCQqo3G7OjfB2JhR/afR9nyrPmWGOhdqjFC7surSIY6gmgUt9t+rZe0VbkHWn8T45b2BnbUHdfvvQc/tL1maodIECEp1Untl7/4uf3qnXckHYFsQFKehmRuxUnkwtoKiPP3Oz/vLo9bfj5oLimpnHE4JUvgzx1A8uT28uqK/eStn9pE4lUrpWpZzB9ibhg1ndQTZREc8EhyMuSf8usl//2yH1nikfvE/9h34zg8jwRa/hj/NwCbeVgsWbd3boU+zbUwOhAOSCBP2PgEFVjnNjUzr4bHp+22be/u2Pt/+qOt/+UDOx0MrDme2DnJwGTMBumJHW1sWKVfsO7ZuS01blirlFhLhUBUYnXt+tysHR3uW6t3osqy1VeWrVYq24/ffFPA1P7mJ/ba2qv26adb1u2f26A4pmZqahSM/Z6YtCkA7P6YgvRWu+lVZCpPHpEWXNbNS/ajgTjyOUiI7GxtK9BAu3N6dlGM/thnQ7YhGiMTzPGaNA53tu2DDz8Um4bvWrp+zRavLlqjsWwr118RA7uC34H/1DkXqSKpugwJVl7MUBIaPGbVF/h6+HGQJth7CTK7va7mPgFvttnKVos9ndOEdX/f34Jn5FxkJAMzLlnmA2g9DKVCRs/xROFxjjSQHRgeAtjZvupxgH/PiG3rvgCgO59hHw0JtRgHfH9kRNCXJDik3JRrhfDAeqkv1u2oeagEiuwy1WJIv9E4OJMmiepJSR5kPjwOhpjh8PIA/C8WAV0wN8HMy/VJGwFFAiqKFzV4875AVvkTh9e9ZX/LHQw//ovsnMYlIyvk12+coMbE8bNRk0z9MQKrPTnqf2eq2MM4yP810v+WDFL+QqM55QV5ggu355L8il/pSDbEfYbLnxgxsSXmckHC6fK9CDv3RQB2NAbHR4u5LueXhBostdaxXZks2XtPf237/9ywCZoMFwZWGvQlaXXWbXtFTKCAmdQjIDEgmeyXJLq6Vq7AwKWpHP1azEqzs9aZrlm9sWKNaw05R2gJPz84FMhCkheWK5+bnZ2xpDhurcMDO9zbtfE+zbRm7PS0o69mPpPUSqkqEQ3UAQHkJIlbADMAS5jHxOUw9/B9qEgsqBrHHWqAcJI6xHUJlVI9J0ng/362t6/1BokDIBF2IpIf+HKSHSS+LgA8erwL4AFLHIIXFR9V4lNky9pnkgljrrCnAxQl5Ypi+VTN14s2M79otcWrtn98YmOVKdvY3rX3/7xuHRuzu/e/YcurN6yNXGJ6It8BliDAdad1Yu3TVHvhwty8GIb8QM5CspBrBaiHsMI4J/iel/zv/FrJ73f5eah5rgQwVdAj9qBYnjTMM9+zeR9EsqdPn9qjR48EJrHHwkzd3PzEpqeqnwOw8z5DPt75b+s8/78LNj4ni5cHqAPA9vqHEalviLnktOJHhBIHothrQwIy1fobWLE3sELn3M4OX9jzvT07OEA688T+tbMpitLu3q7d/sprVp+p2VRx0r779W9a5+AzW//db6z9fE/xszTTJTFDDx1TL5Ta9LTGyWU6nenslbipnXV61h5AGCR/S3WS63nnQWwnx6BP7Ax8GLMwe13Wp2TbmxuS9Fm5sWrLjYakIwCwAYSJ2QCvidsgQyE3M5lQ0cZaQ+qmYCmVNGH7ItGba9iIBIqkSLNYIPZuj7VI/kKIdHkv2ZwszpEPy3pI0Q72ht1PnvzMnjx52x4/fmz37n/N+hNFa9mE/X1rW9KiyOqcY4GVDPJmjoD64CjYPeYlADYkKyri5+t1KSBgQ7D9kohhLIvFC1gLPgv3EDYv72EOcyxkuPgcoCRzDh8m+kvIvnL8TNKP4wLscizWCP9jt8cuhyQnSTSYyI2VFbu6tCj5QHwoxScZbiEfpjCm62Fv293dEYhMtcV0ObFrCwsCsFPY/GA6Ygw7OYe58/zwSMApPgKkD/S0eeT8hGOCYUAGLU5YbW5OzRqnZue8mvvMq7l5nX2L60EWqj5f12e5F1w3vh2YFFrWEYMzBsjEca+4fs7l7p079offvyfWNeAz/joJLu4zJAc+KxJi2fvOhRwJf/M9jEEQT/767JmOEURGkgpc081X19RMFsLER+vrOvZKo6HzWKgvuK61xmZXv5D/lKyShDH7OdLPZe3jVLUQH7I+YTT/6Afft+kqdbdeZcj7XTrPpYc4DnIhzAHmDdeHD8Zr+NLb2zsCsKkuiP0ysGPHc5yYFPvZRewh8CWPZyP29XXm4R62n/vjSUWveuNcotKb5/8B8APiCUFOAAAAAklEQVQ9WHOjLMIAAAAASUVORK5CYII=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1902907"/>
          </a:xfrm>
          <a:prstGeom prst="rect">
            <a:avLst/>
          </a:prstGeom>
        </p:spPr>
      </p:pic>
      <p:sp>
        <p:nvSpPr>
          <p:cNvPr id="3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7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8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9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0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Text 9"/>
          <p:cNvSpPr/>
          <p:nvPr/>
        </p:nvSpPr>
        <p:spPr>
          <a:xfrm>
            <a:off x="600689" y="631413"/>
            <a:ext cx="7973070" cy="64008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38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Nastavitev in prilagoditev sistema</a:t>
            </a:r>
            <a:endParaRPr lang="en-US" sz="1500" dirty="0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46130" y="2114630"/>
            <a:ext cx="254558" cy="263767"/>
          </a:xfrm>
          <a:prstGeom prst="rect">
            <a:avLst/>
          </a:prstGeom>
        </p:spPr>
      </p:pic>
      <p:pic>
        <p:nvPicPr>
          <p:cNvPr id="14" name="Image 2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124975" y="2114630"/>
            <a:ext cx="241160" cy="234462"/>
          </a:xfrm>
          <a:prstGeom prst="rect">
            <a:avLst/>
          </a:prstGeom>
        </p:spPr>
      </p:pic>
      <p:pic>
        <p:nvPicPr>
          <p:cNvPr id="15" name="Image 3" descr="preencoded.png"/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5874132" y="2148125"/>
            <a:ext cx="241160" cy="200967"/>
          </a:xfrm>
          <a:prstGeom prst="rect">
            <a:avLst/>
          </a:prstGeom>
        </p:spPr>
      </p:pic>
      <p:sp>
        <p:nvSpPr>
          <p:cNvPr id="16" name="Text 10"/>
          <p:cNvSpPr/>
          <p:nvPr/>
        </p:nvSpPr>
        <p:spPr>
          <a:xfrm>
            <a:off x="617410" y="2085325"/>
            <a:ext cx="2507565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Nastavitev hitrosti ventilatorjev</a:t>
            </a:r>
            <a:endParaRPr lang="en-US" sz="1500" dirty="0"/>
          </a:p>
        </p:txBody>
      </p:sp>
      <p:sp>
        <p:nvSpPr>
          <p:cNvPr id="17" name="Text 11"/>
          <p:cNvSpPr/>
          <p:nvPr/>
        </p:nvSpPr>
        <p:spPr>
          <a:xfrm>
            <a:off x="617410" y="2633965"/>
            <a:ext cx="2507565" cy="109728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 preizkusu se izvede prilagoditev hitrosti ventilatorjev, kar omogoči optimalno in učinkovito delovanje sistema glede na specifične potrebe prostora.</a:t>
            </a:r>
            <a:endParaRPr lang="en-US" sz="1500" dirty="0"/>
          </a:p>
        </p:txBody>
      </p:sp>
      <p:sp>
        <p:nvSpPr>
          <p:cNvPr id="18" name="Text 12"/>
          <p:cNvSpPr/>
          <p:nvPr/>
        </p:nvSpPr>
        <p:spPr>
          <a:xfrm>
            <a:off x="3318217" y="2085325"/>
            <a:ext cx="2507565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Programiranje časovnika in nastavitev parametrov</a:t>
            </a:r>
            <a:endParaRPr lang="en-US" sz="1500" dirty="0"/>
          </a:p>
        </p:txBody>
      </p:sp>
      <p:sp>
        <p:nvSpPr>
          <p:cNvPr id="19" name="Text 13"/>
          <p:cNvSpPr/>
          <p:nvPr/>
        </p:nvSpPr>
        <p:spPr>
          <a:xfrm>
            <a:off x="6115293" y="2085325"/>
            <a:ext cx="2507565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Navodila za vzdrževanje sistema</a:t>
            </a:r>
            <a:endParaRPr lang="en-US" sz="1500" dirty="0"/>
          </a:p>
        </p:txBody>
      </p:sp>
      <p:sp>
        <p:nvSpPr>
          <p:cNvPr id="20" name="Text 14"/>
          <p:cNvSpPr/>
          <p:nvPr/>
        </p:nvSpPr>
        <p:spPr>
          <a:xfrm>
            <a:off x="3318217" y="2633965"/>
            <a:ext cx="2507565" cy="109728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Za maksimalno učinkovitost je potrebno programirati časovnik in ustrezno nastaviti parametre delovanja sistema glede na želene časovne in klimatske pogoje.</a:t>
            </a:r>
            <a:endParaRPr lang="en-US" sz="1500" dirty="0"/>
          </a:p>
        </p:txBody>
      </p:sp>
      <p:sp>
        <p:nvSpPr>
          <p:cNvPr id="21" name="Text 15"/>
          <p:cNvSpPr/>
          <p:nvPr/>
        </p:nvSpPr>
        <p:spPr>
          <a:xfrm>
            <a:off x="6115293" y="2633965"/>
            <a:ext cx="2507565" cy="109728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 končani montaži je ključnega pomena uporabniku predati ustrezna navodila za redno vzdrževanje sistema, kar bo zagotovilo dolgotrajno delovanje in učinkovitost.</a:t>
            </a:r>
            <a:endParaRPr lang="en-US" sz="1500" dirty="0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15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4058418" y="2096262"/>
            <a:ext cx="4114071" cy="768096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04 Izbira primerne opreme za prezračevanje</a:t>
            </a:r>
            <a:endParaRPr lang="en-US" sz="1500" dirty="0"/>
          </a:p>
        </p:txBody>
      </p:sp>
      <p:sp>
        <p:nvSpPr>
          <p:cNvPr id="3" name="Shape 1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2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502904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3421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0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9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Shape 10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pic>
        <p:nvPicPr>
          <p:cNvPr id="13" name="Image 0" descr="data:image/png;base64,iVBORw0KGgoAAAANSUhEUgAAAdoAAAMwCAYAAACHpKFiAAAAAXNSR0IArs4c6QAAIABJREFUeF6Eveuvvut213U95/nM8++w1tp77Qq0KpWI0hf2oIkgYGpaFAMECy20BoWioQhv7AtFUEzQxDcmmCghwf/A8F7e2Zayayk1gWJLZbeb7r3XWr/DPM/nrJ/vGN/7HvNec9W198ycv2c+87nv+7rGNQ7f8R1jjL799/2hw3Q+a5vNpq03mzZbzNpodGjtsG/Tyahdv33TRrtd2z+u2ubuvq3v7tv28VGvHVpr7WjWpot5Ozs7a8fHx+2w27eHh4e2Xm9aG43b7f1dG03GbTSZtvF00sazaRtPJm00GrXRaNw2m20bj0Ztv9+11eqx7Tbb1g6H1vaH1ra7Nho1/TyfzdrpyXFbLhZ6P/8dxuO2GY/b436re9+3QxuNx2085npjvWc2m7b9ft9G+0Pb77Ztx/vyGuNRa7vDpu1227bf7RqPPRtP23wya5PxtI3HE/3trrU2mk3b/GTZJotF2x4ObbVZt912306WZ2272bbdbtem02lbzGZtPDq09eqxre7v2na7aYf9rh34nN22HbiOVu7Qxm3c2m7U+N/hcNAX/+3zZ/51dHSk1/Vsfm7+vd/ra7lY6j75nd7Hs45GbTKZ6Iv/uDd+x+v8fruN+z0c9u0wOrTdft/aeKR9nM7mrfF3k0kbT6ZtxPfxpLXDSH+33Wo19KysLcusz8nPZ+31lc80m83y2Xdti4yt13ov72GNQ05GfKSem3Xhn8gK979Zr9pkNNKeT9pIn9t2+7Z6fGiPj6u2Wm/a0fFxWxwdae8PjbVqWq/tbtetge5Pq9G0z3weV+M6PD/rwn++f69lfS6vv9+H/LIe3Cd/x3u3O9Z0FDI+nejeWEfWdbFYtMXyqM0XR22mdR63x23ILY+ux0fuWYWUgdEh5GM80pPrzEhOkGeedMr1Yv271/fxbz6Qv9us15Jv9kxf41jb2XTaVqtVyNJ2l/sbssFZQQdwbf4WGdaa7Q9tt93GOo5HbXvY6bv+nfLp+8/lbsgA64P8cF/cg2STx9jF2nP+OSN6jh1nZafXOUdxVkIGkDXuTfu1P7QJ+xpLJhmSBOU54qXJbPpE/qUbxqEb+Aw+d8JreTZ8XT+P9z/0VXx1a33g73XZbs/8zP7ue/Ha1DVC0Ffrle65/v65n+sz+d64Lvuh7+WZ+Xs9Z9EXw/vwM/C+4b3W/bNcD9dB5yP1UijpWM96jqx/fJZ83901OecTZGGq+0c3+O+RAWwS+i8XV7Lo6yBLvHexXEq+ZvO5ntnXsP7jM20LNtutPpM9jt/P2p7zhc6fz9sS+3J8rM/b6SyHDHbXXG/bZr2RzCKL4+m4HaYH6dCqv6sMzCbTuKcPvvv3H/jg1Xrd1ttNmy/mbb6Ytfls0o4W87bECD88tPv3V+3m7Tt9x9COD62NJqO2Rk2MWyreuQSXDZ7PF225XLb9aKQb3ux2bbXdtO1+p4fwyZhOMWrjNLSrNIJxiJoO0741Dvb+ICPNjXOuJfQojeNl2xWlyYJzuHyYNpt1KKjW2na9aWucAJSLjDgPgXDw+VwrlXA8BXpGh0CLPZu02fGyzZZLGSGUI586m8zbbnuQkphMxm3OtTFum5WMhAxaKioZWhQKB5T7x3g9hkOCsPpwWBnwjKv7+7h5OQ8TrTPPpkMkJRMOSxV0G7LfzGjEYUJV72VoMDizo6M2nc06QzuZztp4Oo37a6O22+7kGPHoIago/VCQ9YBZmVspcZ+sgw08jzPVAZu0HYYplTb3IaeHz0wJmYxHnzO0h+1Ohvbh4VFiYkPLGh5S2fKpfJ4VBB+nNWedrbRbaxtdr3dQ6poNHRcfoF7p8vxhnPmPZ9xgsHB20tlDDbJvrCVri+Lw/U5QEMdLOTmsL2t42MVa2TGIu00lr+9hcFP7tP14+zlD2yld1p09S0PLOUehTDC06RBhaHkIGbxULNpLCf8+nEjOnw8DCigN7Zj7noSTZOVshdM5CqNwylgzGzH+7TXjef23Eqy8FxSiDbycr7Cg4dRJTnY6s2PWmmOczpoNra7fmvSZHSkbIBmPuKj0gA0tf+N79B5brp8YSK/+4dDClbW0VhVbnKXigNTP0ZqwrgNDWz/Fe/mcoY1D//y1q7GuRmBofKuhfXr38a9qaOt9+jP3bP845POLDK33tzoA0g2cQ4IE6f8wrHJ+ikOHrPgseJl9nT36y7ooZczXQM6R93iIEFDk1sZc53wyw2eXfsNmzBeLNk8dyH2hSziz6CgCQORR+ooviequtRk6J/ZwuI88x2w6C/tz9ju+50A0KgU7HrX50VwLh4c5nYwlSCj72/fv2y2G9vq6HR7jcKL822gXD4IHn14qCxIRT3gJO7xgXmRDppM2nePdH0n53N/dp3d7aBhFBF/rwuE5HNpmhcFa64sH5DV5E2M8iknb7PEoUGYs3ESGQRtHZJOK1oqfhdqu1oqsQkD3bYRjjVduz5g102KG8pkt5nISWK3J0ULGaCxjNJYnNh3P2p57kGdOtBdoAF43CgGjLgWxxzvapcKKqI2dVGRTVGfuVueNYghsLGTccC5ABVj7Q2sPt/f6exsFnrF+hqMtncn9XsKHA8SacD+3D3c67HiWCBp7c8j9lLc5m7WRIuY4DETxeNFhkIhyN10kxD2gtOxNTkbjUIhx0jpjzGHAYeIecLxCSWa0vdu0zTa8Tj5vMZ+1Kddij7muHKB9e7i7b3d3OCHjtjxedhGtosMI/QIZyNMZUWFGXshWqkeubwShKgIrNg6/17AzDhm9x5rEWljRIOs6GtNQII/ILVfjMBNF4rwul+1oedwm81k7f/UyzoQ830ANdJiRXaKVdHK6aNzOAoI7OrTNnogo1kpyknpXzzIatYf7cCz5XO390VE8TxpsGc382zD06TSloV09rtLgZXSLo/yMoa0GYajYqyNi5d2t2S6e0c4zQs3nEznwHXWMceW82qGLsxS6gLNqB8rKztGW5GexSMQgFkb3YjnA0dpsuuDAZ6RGf7+ZoQv3iDV/3tj584YGrDN20sxfZKafKu7nDG2NaKsBtWHz89pZsCGwA1yd0KGhqP8e7qf/Hr2hgCYN2XP77ms8CSJShuW8S8Z7pE1BQolcQ0/h9PWIX6fr9nshMnaK/LzoSBxajK0Mtc567+zLmMvQTtsehAj5A3XFAZ3PhDjNjxayieh4gguhMekU8oHI53a3aeMpTkbsv+/Dzrqd+tjmF7/lcPLyhRQVITCWHU9htVlJuGfTSTtw+Pngx8e2e1zpZ7xJ3jeejxXRaiET/kJByFAq4kk4R3ggLkIYCxQ4D3q0WOphEFh51IT1qViJBO/v7toeyBJvB9hSH9h7gVLkbBzGQBD1pFOcWmGuN0axhIKWgZXXjOLftrZdyeCmWDeMQxzqgOeA1YGl9RQoT6DQjDC5/9l0LoMZURtKMgysHnc8Fjyn68rQ2BD3MDCKWgfScHEqcW0O0VwKmpRgHsxOUch34X7De7ZAVkPLGmI8LcwontPTUwkgBu3u4V6GlgODgPG8oBAYW54vHJeEkTMKR2xCkeMl9obWjo0NmmSgCKAFURFEfgYypP1LSG67L7A2MONkLKhTn5NQH2t5f3vXbm5uZeiOgHxAGsZECOHQGY7G+fKyhVymwpZXGvv7nJq00uCACebOdEdVmja09aBzCUWdOH7Apen9sr+8zvlyZAlCs7y8kPNG2iW89/C8cfLCl510sGBvAEIpjMY4p49PDK0RJR320ag9Pj7KmcXY8gxHOFMZUcropOhr7+RIheceyMtBKNAOeDsjDWSY+xP8jqPF+wYrWNfDCmio/I3ahMz28hRyHGkGzjvOd+eoEn505yQi2TGOTiJc3hsjFJwYlK3PV1WGNkxcZ3i/1ajViK4aYP2N5LtA10OLmijHMy9b3XxO9oYGtTp3T2UvXC+dNUf0+QbrAhmtTGnY4PlZLd8V3vXn13uojsbQEZVG8lkr167RtI2az49/573ACa2GUyhdZ4gDOUMO5Hg7tZC6jr+zoa17oyAvjayfTzJQEC6hLDj6mYKU/pHSnii9c3x2KmcYpxcdo2BKKZv4HFJG6Pqxotne0A4disgHIScXXzmgqIicdg93EaXO8K5DAWYCQW8FIAMyVsTHhYgEJ9zALuBdeboj8Jo2PwrsPDyeiDZ5MMN7ijgPrc3nR8rV6VBv1mGkjMYf9u3m6qpNieQwKHrQ8Lht0LgfRVFEeiyuvmaKFDEUgiNQXpvA5+0xkRt8fHxoAaGnUR2h1CMXaKgKqAHoGydEShvngWXhfZNpe7y5b/oQ1gpDKkxfIb2MrAUd5WFl1hl8DimOTMkNEgk5l+a/FeyKEwJsVvJ34QjN0mmIdRke1AMRNRF4Qs08g/MeGFqhF8pth4BN5ws9Iw4LeXV9z5xeHHrkIHMhGW0YyvHh1cFJGDKissgZs4+d5+17LXkkDH7AvZFnRpHzOTh72g87YYfW7m5u29X7Kwnx0empcisytJlvVr4Wvw6Zcw4rYUknRLlP5MaOS1VQjgKsrOylDg1tqNre0YkD2b9L0HFC+3omISGZ08UYL4/a0clJOzs7bycnJ7qfTvGIYzDvoO3wEyJlETKjmCDg+xLRVo8aw3l7eytjK8heSBPnI7z1cDx9/z2XIJzazOfjaJo/kDl+fsd11msc1f4/K8mqLK3krYS63wk6zfyWMLw4i3FO4l5WD48R0drBTuctlNdBekhSOcgPR947DI11ju+y3qNSSF8A3Uo+JuHoDM9W9wzdfT+9h2GE2cngwOo6xfWckRv+TTUmfr9h785wFYfd6/45B6HkmQ3N+lr1DA+f2w5nNf5Ax3Vd6334Z/9dvYYMG/KIY19ST/qbTMfgRBjKF3Sb76vf0ekhC32e2g5BvW63XsldEW+AlCm2K4MzomueZ7ZYtOOzMxlaBRnSf4k4iY8TaJN0/UGm+skaPHEUnDe++LbffkBJbXYR3RBpKopLwkGQVyIXIMgWRVvyJdv9OqgnXBShQ6mSd80kMJ/Fv4HMZvMIxzEmkUsbtbv7VXjtu53w845oocB11x7vbpXvXZDsdsJ9l0lt8oXbjRQ4uV4+G4ydr6OjZURyCXuSOwMC0OEbjdp6tWkPD/fhObDYGAR+h0eV0SzXt3HGIEEUIyKRklNkDgx7HGQh5+iAv5WvJQqcdAQQBEZfSSgyGQkCWBCAUgmnIlTUUUg2JkNVhc++rB/jeiYHDA9M/belIRyVcAowpEQkfBdR52gpAZyQyyO/gHNhuFLP2TFOUpEJiwhhtydKqiA9UJER8nUjC14rkxL0b5R6rpFMyTgcKNYLIhz7IkIPUeFo1G5vbtrNm3dyaJYYqbNTOXW6LqcOZ2GgfKV49ARBq+D3oBU2APzeB9uG1p64lUt9Tl4z30AKKpGFmgoAYvLB1/MnzMxreyLCyVh5f1CG8/MLpVps/GPPI58YTohJU0FEYeUX86kMYly/EL5KVPBwD8x+p3ytlY+IWfO5yGjSldYVpD1QaJCh9pHOYQ96VCaiXoyf9ich/qqgq6LRcyZBz6QoK/DO6baiTfirJ0aRI94kHO696x0D7ntfnIBqmPw4kgFDm6mMO0WcucAu6kiehD/H0dhzZ6ozLkKk+ojG8vHkPOSbh04wL4sAWIxVb7bip+cMdvd6BhndvaQBretQf64Ohl+vRnNoZHmP8/H8XA2tDCXnJR0af/bw84yeDB0WvT/RJgUydopyj0R+HMPhSA6IHfd0ejqyHPolHUUb2/ocImM6qkyH344mQU6bTxQ0sY1KcXKIJ5M2Xx4HaXG+0Bc2iLPofG0AZwRXyV8osqX9GRAER8uXHx/Ozs8FdW0P+3Z8eiaF+7Bet4fHx3Z2cZ7hc5CFDFUoCNxv22p9J3ayIC8MmSKSPvG8vn8IOXBuJBmt+jcGcrZQ5MkfoZQCdk2GIYu7emxTktRTktLAWsmKJHpeY+TjnrTBySgUy3Men3tx+aItT060WPZEMIz8/Lh+bNfX7/q8KYoM6GyzScgsFjE8Q7wvYNQ4uIo6SZTLt+iT7WK1CU6Le+oErGMKh8EIb+gQzLUkeEQ0HPlFr5dYxzxj5qDN2AxBjzOOArVhsCL3QeL9wIc2/jwLcItZ0mJFI1zA3EdBBpjM5lpzjC0RlcEPQaJCFtJ7RNn6/geQj+D3NFw+LLGvvQEMgx/77Zy6Iv9UPgES7MTk5jABYc7Z28m43V5dt6vP3kArbcuLi4YMs9bOuRrS8qHrYCNsMDmZNHisjdjwhdBUIaZqrK3QqsKxI9bBn8kAN3z+eP8QEX1er+4PEP0OpxMnZ3HUTs/P2insfSJbUCWIhJkywHlI5DvIPbEJIit6rXV/JaKxQma/gY4r+1yGdrHQmfMZ6iIY9mAbpD0MnZj6QpoisuO1cFgDnh5GPlWhWwZ47so+NgMZB1z7necs0jo4jpGnD+Zzy7xdQv9+LxHIBhg7WfipUI0QRWo85K1CqDYaei1z4TXqlgFM41+hRytsy5RTWKlTn0CeQ7mpRrb+3HEYUrj8d/5eDVc1wsP31c+sv6vIjNehGu/6TEMjz7/r/Q3/PtIhcXarIR6uX2XlVweWYOwBuUy9V6skxAZPQ6x7HLDxrVMkR8ktqAbWZxj918HOsNSTUKp7mo7b4hRyq1EPnoW02Vjoq+0IOlAGF5S0Va4KziZHridD+cxxXu2M6LXpyasDXjSLhjW/fP26Xb58qQQxJCBKPqLsIhhiKClj1Nvtut3fX7X9btMe7h8bnrNygipxidIYlYMY+kFJA1uJeblUycPN7b08+CjxCWKDjInJGut1QNAQF9YrQVU62EDX5I7WRMTO8XFAMikMWWQyaacXl+3Fq1ft5PRMHktADeHB6DDvI/8qFjVKisiX0pyHR10PMhbXiYSZ+PRhC2c4CXN9XpTAJE0+liohhyQD2bjIIPfuK4prKq+6Z+R2B0Z551E7JDTSOSaVsWkYMZWrlVlldbKmQIcYLMhObP7q8VFKXEacqB1hFYwzFxlgLAQiDC0GwPlF5RiVT8/1Zt1I80GQSa/Uh9VREnuHYta6p9fa399I9xbwjHDQ2NtDGFs+gz1aIOAYms1WMDLG9ubqur399DMZ/eXlZTu/uOhKdQwfW9gdwYfxCETDxpZnn2QpkaMvKwP+bUXTKdf07O3whGcdxsGQcXjWPR9ASjxDLF9fSmw0aouzs7bJvDJ5Wp4D53a+pFwp0ITIHQXUJrAlGdVccA4cn46PZKeUfvmelXrI0ho/D7lL9r97VjnOgXQE6hJOL84f/8bJ5Tp6j3O27FvKc40ajLrwvWOaqxIhSjBk+LPMCz0QiE5KDnoo0zzOz+p8Zk70CeuY500YzxFOeg1J1kuCZBrbbg+TP6GIKctEvsjQmjFtuX7quFECGY6nFWyN5nmtRoTPGTVft/69f67XtONcf2dFXj+3OjmW5+HeVAPQQa8miBUkpH6+P+NJxMq+JLReDa2va1kbGlp+r9TFNAwtPAb+c5pHHIEDaTEToUJrPoc8IZ/IqQ2u1qkwsQOdSfkvBt36ZnmybKMpqUfQSgjBEwUde+kjOBWUpoWuRxcuZgudc9BR5JMSx+egY6MoXq/R8uWXD7L+WXvI4Qc6PL24aKdn51K868SlpWRVO0gkS20eni6M4Me2SSayjE5afeVPZrO2J/LE4B4t2vHFZbt8+UL5KG7+/vFRyhuhj0UK6Eo59qxx02EV6wt4edXubm8VpclQrh5625UMTeGO47hXjKxC/8WRlBWbqijKtPJDlNzMxpM2x4i1Q1s/rlQGhEJ58+azRomJ2ZAqKZhNRV45WvKZ4TFbKKV0MXypOIJi7tq7gIqs3JRvhqSSQsTrPNfjQzwTa1eFEsNrJWa4GIeGyAShFoOyRGaK8JLMYyWKABsO5TXY3GLDZm6bKAthm8OMpS7a9XJJzHHNLhqfyJ01sKH1wVLEl1+SrcIY7Z6916ux79IgYaBCb4Wh5Zlm5FWIPjJHC7QfOdr3Ogzs8dnFhfZXOfmgB33OSMoj72tRoh4uSUuOeAzxV4/YCs/Krhpd7lJowSidhSTzaN9gxa/WSm0EAhRwqzz1/aGtKXmjLDgjLgzfyfmZovNjCGsqtQu5xdjiCFu+BCsDHcaiJeoSJLAasfCzzutq1SEZXB/yGHJj2YzShSB4yCFJrgHyYWWm33X5U2Wfw66xqgV2fc4oPGeIKQ8UsYrnSyfBOgAHl7PQweIZ2XbGPiFFpXzKBlWDSTSrzy97zFs74mGiZy4PqpFgNSw1UurPeVQZ4P74TD733I6MhQiUNfLr7IOdBH5fqwS4rhz5UsPra1g+uxKW7jwVgkCpofcS1ai0Cw4Gf6szn0YJuTHUyvt9391+TiKY8PMN718GM+uoq37g/SKZgoq4rjrvN85TjwZ28p2P5vXOii71X5CeS06R7wVDbeIe9gN54nm4J5y+xWKuEkUiW1KP5qS4jwD35nQNz6B05ISgL85Y8IKmnePrPdEepVDaeRi16Um4kyh1YCjVD43UmAGKM1Ay8BUHEsPYMSOz4cF0QklHeCg8GIJPZPv+/VV7uLsTgaVNZ+3o+EQKBHgMuIioA6OH4naO05GqFiq9XOeBXCSMcSUii3qoXTs9TWOQXo2gNowCTSdgBUPuyXxARAiQZLL0Q9BHNLJAAZMLxOhhYKNxxr69f/c2PfmIoJ1XnIsGPjcjJUyDlEV89jDvEujHU4o6ecepkgMhqDJ8RH8iKQXUxn9iaSdpygeFa4EW8G8EwFGL4RYJazG08f7IUXfvAaKjfAUoPMkBKsbh2osj5QszHV+g8HBgWGQM7XQaNcVVkfqQsHeGVlHew0NqL1iKLAUzhNUNGMJbpRQoyqECAUDG7m5u2vt3V7rXFy9ftvPLC+2zyqFKwwrWpTpCfJ54BukIPBfFWtEYXv8iQ+u1UYlPfmZElNFoBQOLHLEOUvBZisLrOB/cqzjvJovNZsF4PD3ReQFVUCMOIm5ByeNsEhB3xH2Ss64Kfmho+R3PwXmpKYMof1gkpGomZdSu2thqj9W4gvI1719EG2KHJjXODVfqOtWfqwF7spZuTpLNZdQ0Jp9LDV8eHsNpKPKgvGw2tJBTnmSmZ6M6Mennkb+2ManEJ0dJhWDova+OVnWsqqELhR5cgucg3ipb1XB3r+/2Uvg+Fz7bXwQX+zPqGkqRF09j+B5HrPV8DqNePs975M8e3m89Ez63RLPVkZCuKuie161Cwn6P9NEuAjE+R85/cQy8ppA95TwNnAH/m7MmWyDZyYCnRK6Uq0mOt1uVutFMyecaR/hoEc1Ugo9CgBYRrcpVcSzkIAdXQvZhHGlO7he9jM1UeWkGQdXNqaz30Uff+bsO9zSkoMxD0dqsHS2X7fzyUl41hx0iERekfhNjFUo9cjij0b5Np1HGQi0gDwbBgqiwr0EMRYGhFpkI7zxZuFn02DMtnbt0HXzm+QQfZU5FeVAO2Li1y5eXYuNyT6sVyiTqFvFQUCSCi4HCYATDKhZBKuofMWjUaWJA2Tg1USB6FdQXNaHUa2KIMUgYeXl6Xe0kDLV5KKaus1BENo5ch5AqVrsT4kNrCxACansLhMXvET57QxhZQYiJTfogBomgJQ094BEbZ+7HNWj2wm1ou4MMZL1aC3pnX8hJ0PWK/cHQAuux3y5Z6XOTwcQMA/mUCNUpixT67rkSwun+LokvIvsURL1XdIZ5w2C5lCLY5/t2d33T3r17r0jx8tWrMLRCLHaR7+UgJySvQ4HRU7qB2symnL/XSs5NQvSGtVk/7r3m6KoS6pVv5MrNlNT9Y5xaQl/pDKm22l270lHRucpDLVhMtXw4OXSQWub3I3n8yDKyJkc4C2pirSkfS1ZsKbSpylQOnAmE2RUHBc/Xk2YnGDCcyYSKVbeeMLie12e2QHPkaU0CGxokK/AaRfk9oaBJM3FeQm3KQUnvRRE4+XM3jCnG1nncMLR9V6wnxiShdndWM+GGtesioux69UVGRuewlMf4eaoxdtrqiwyt32vZqU6fUyn1PYZHO0cq4dP6ns9FuF/k4RQm7tAA+5mrI/qcQ9TBuZlW6PVcOBd2SIaG2fdv9Oy5Z4zyoCjLNJclmkG4c1x0QYtyz74+X/uXUPd6E7ozEJjwORRhp1MrJ1GpnZ2MLF+gNIpISd1A1iX1KAPrNI3L58ayecHtSYdKKc1R6CSCHxwdShCz65q7UEnO0/FQKvFf+t3ff1D7QiKgNIYodRFEiCRUC7iLwmKxLDPqWkcHnyMaXKR7IdbjIYgfKDIuDsTKjXINcr5RKtOTFLbriLKebESXQxkJehPkMIrAG2XpInseitIkRTBAEWpsQW4JaACm2FzGlY5X2gw9V5SsxPVoxTXu2i9KIeehR6GzmJELpoB+JbJXF5Wl4C2XRzLAhnicu8MJcZSpgxFxxxM8n7zwjPt7iAi9O8jpYaqcKNfCz8h7nDcKptxeUY8NQz0YlTErDzIjWh8oPVsWfCtiUqOPiLAWR0DH1KZGswp/9XCTiivUWUoQToEsK9TTGdZSAycPtSOQuWFFkgfSSOrgpmEiD6b1o5xJNbitXb+/au/fQWRr7fL1K+U2kSucKkHH8pj7CD6ctL7sKKDtSFcYNjV0Z8eE/RvCa1Yg8VxZ5ye5jxwS+xD1dfE7vSmfPSLdkIWQP8hw0X2L97rBBoceMhpwPsZVxlclc9m5K8l4eOHE0i77kYIZsEA5A5Hb7Vnd3IPhQCtOrXd2klIOVhFssPHjWV3DmqU2qdZUBj1Q9NXg2nBUY1adreD9RWrGypL1grwF1Cd+RDoSIkYFtJHrmpwMOxpOkheWMc+pPekMdTL83WQkHaGh8XoSeftzy4vWA2qckxyRKhvD562Gtvu599xCO5Rz4X9XQ1+NpWQ09cRTsPjpZjxH5qrvcA75i57f91QdgGpcfX9DR8L/9t8N713PB7KoaLAgAiaEJmlRzm6J9jShAAAgAElEQVT+3g6zCE1poJW2ylIw8xP4G+q/gykfZFnkeb1aS6bUKU2oaQuiZXaU455cFS4HNJFaGf5Mj4jbkSgGunFHFJyOvPStCLmZKkxDq336V37wDx8UdQhLp6RjGqUEmZBWYS6HTRBm1Hya4IBiG0+y7y2ht3qX0nIwtj4gs1hIbXhGL4GWRkQcsFTf2zS8X4x1wACGuxQ9Z97NMAGlQ2OMaT4YMJ3Kg/Ytwvxsy2UoUfkte/3K20TfXDbLJCzDOiysmk2ovjd7XCaZhg3EsGJggZBRBhZYoFQMgw25PMY4NZHPsaJI72vaJlIqOCL2/DtBdiG+qfQ4HHTvcscTkvLbXXS/yXuyoTXE7QiN+6m5FN0feV2iBpwKGdqJ6sgwuIvj6Pvp8ijBKeq725VUJkQbmtZQrAxXEhR0SAtRx4dNz5mGFsNopaR7YodK3aK7QknJUnedDHUZ2rdvVcP84tVLpSWQR9bR9bgcQPfVFpkms4p2SgQrJWu9et6+T3vWAzvSR/PyvCPfqs8phtbQsQ2IINhQp93fKx0ziXSMSt783HATVAYXLHc+nuewoeX97Dk59BHkjOx/rOdy16TMB4pomKVObkVoT1tRfkLrqemDI6F2jBEldNBxNvoIxpdVOzlWkKVQlFbqljWvX11P77UUsJYj+gXHEQnlx3nEwSaivb+/e8IqDcOWnaR4N1WF2c3KRsFGiH8rUsqcmR2o6ggQEHQsttLUwO/pIq2BEfQZlT5+xtAOZWYYNevfzj08U8bjZ6kRZ2+XexlSR7/i6QyvM3QU67MP5buew3otG8satVuXVAP83DMqR5qyWP9ejgrplqzx7+6zODXWyZXjwX3586RCxEVzp6RknxOMJUqFQXZLR17DnmBobd8IyPSfe10fsHehF2QgW8LE2b89WsKG7ApW7lrUZtcxRcdxHtBHKtXjc77rj/zJA1ZeEVUqTHv2HOjtJhPdaZi4OJCrPGHqEHcBr6mno0pSw3gGwSAS5WqxJjp15GNlrLOEQLYuGz13QpUVLjyq+1+GFXcxe8CisGhpiyiPXrAXhKk4rMEqDXIM0ZqUCp4y0JjKUqIFoFuoRVFyr+y4Z6BkKS8ZcCLbdAy6xvwoozDuRAzulhMOdV94b9jTr4cvquVXcj2MdnQgYu3dnMKbzXcbBwwtcJhgzxzKQEQ7zNHa0NaciYXLCkdsPAZEKP8eNbMiQ03GKonqDK0aTWSXL7XA7cuQ6OSkDlaZm6nlHoZtHOEODW1ViIo69LXtehQ7FxLtMQOyRzGyvFfv3rf3b9608WweZKhnDC0yVuvodECk4FKuEmJS2sNOWTHyPtC/maE1OcfvVUmMCD6JPAhJiNx+plOzQ1icj+mIdAUoS9/GMXL80TREfcIpp4GNn40m+A5SdHx23o7Oz0X8c2ShTk0JvfFatNcsAyZEfHwa1XVKtXTOQt4xgoooO/g2ok7LL64jnAgb2Wpoa97RDoSvY+g22mnSCS7xHjk+oTQV0T48tLvbm675iaBWQYhBttNe7oMZXok2lisbw2ivl8pP3IJs7lJKCa3AnzOQVW6rAYpUwFM0x9f051XjXz/bEaRazg5yvPV61ok1MqyOqKHKev/V4FVDGM5MUg0LgW5oIOv7nEOuusO/t0Pl+7de8b3wb++LotA0OjbS4hPwWnFU9BmF4CZOkJ2/Qe9y9M56F6kv3VOm9XRfoJCrtYIlnc1ME6DLIw2IzuboRBldf35ALUtbVipDsH2Stej/3X0WtobOgKlXdA7U9RBOTZ7JdIJG3/4Df/jAjaCQ8JL5Wd4k7Kw9yXqipWxzSMs9TdmJmjwxxmjZKAZkRDuktCGvEB1HI4mpWMt4virZyNBaEDJwNVFqGlrnsGLjgxTTQbUJ/bhEQ6wxOhktjvT53LNYzom9RzRNbW6UB6GcuE8wfbcc7KDivC+3u+OasHl5BuP9GFmUTx99R+3fGtaznA73mk2PPyPwMLJWThHV1oiAyRFEdYYpJSSu3S35IXJsOENsJvuk/FrWAw+hY9ZPqYAkKzhas9D7QMhBUMMCGHTRCUoRLd2jjpeq57TCDwdpJLSiKo/1dt0RAapX2im5PDhyzAoZzIfb9yrll52hQiFF9B9RceQHBfWkQ/f+7bv27s0bReEYWkHH6r2c0DHTe2TwkhVuLefoMyFcojeliAuz014/360cqpKsvze0GoY2i/hxPrJMLZxFPOh4DeVApM3rYirvApaXQvR+q3wnOqfxDI8MpwA2VzenaIRycnqiRh2w+Meq8QtShznbdnxwLDn07tKm85TMbu6H8x3Pk2ctGcdRX+rhAn17z+41PQGpmL6F5VBhW06GCr4zuOpfHYZWBsC1kkS067UMLV8ypKr3ztIsESijJpv/VUMrhynXUemkbTDx/RWnLyOfJAPaSTI0aePkc2LjVI1Z7zw8bRlYDa0dlKEh5XW/FmTEp2iAr2flP5S9ztCpSd/Thvb1XFWDN7z3JzI8kP96Pd/DU92cedDCY7CO8d96TSWT6YzVtJb2Ur3qLbEZqTrSj4fsEJeurWshrmFPVrtV9DbIkk/rGQ2QIRebQZfhZ3MAtH+kfpgGZ9ZzToei46EJeIGoBUGWShQ+V70c+DepxEM0SxLnAZRJDZMi7SOymM/ad/7hHxF0LEWfGAQ3F8Yyoq04MNG7mPc5p+tyGSspt0oMgkQE3hgFfX5CL667QnmsHx/bMay7J2Qie549ySGMbd9ZifuRY8BDLY5iXBpNGba065uqTCfa/bFAQRAKiAUPfKsoQQlqYffRV9ZlOhZAehiLTCWHAA8p6wlLH1o29/HhLmHugL500HIUnpRtQsUxq8JGOL3K6GYZE2QMV9gYpaL2wWUsn/t6utmAiUquh+RepVDTQCH87F8V8OppKzeJ8VYKIIZCmHW8wNCenoYzRc/jRCKMHIYyCqgW+MYHXAIsxRh9qZUjLIfAz6n78MQaRxkZaSnVMM2hBdm5KNY0De1+r4j2DQ0r9rt2Buv4xWXHJ1BchFOYTNkuGlANKM7YWF2R5jhSqhmNLxtHOyhezy80skYmupaR0XzESikYoYz/CsfUU04c3U6JZDG0ysFk05WE5sP52ssJe2R8ZDG03CeERdrELSjBy+YTQjmy96yNBo6xOqZ5jFimhVwbT5s5O7Mi+7k7V5ZldUbQJR811z5qbXHU/33dW6+5o9wn8tG10tup41cX0eYkHtaQiJYJTYpAiE62/Qi1Dj2hUmAaexiOf6Sx7PDJSS69tP16PHtEd26QUx2t6jD4LFVnzKVaMti59/6b/z9D6zXiXtBRkEalN7M9aQdJlyjL1Qr+2ydOYRwk/Vdft8xarv27Go0+QZhKmWJ9rxq6cK8i5FEOE+kG8WGS29MRgUzWKY4E73darT6jzhotEDOy9P1LbooxlUE2o7/rvhecGLoZ0tQfp4t7Ep8n679dHobDxv2hzznzSo+6414btdPLS6Vp7MQGDN0P1lC0jJ5nsM7NtSpqxMlRLTj3sW/z2UIIExU1lK1SrYFdEpKkOtvWRr/jj/6oIlopHBLIauQeLE9vkjanayYQEZcPJ0rfEz+sqIIQlBcgQs7aRudMDZXyAAvVrmYkkIe8ChQbHfBfkJ3UeCEZk4LGOEzZdDqCsb55BIbNzNLwYAptIKMLs3kNZzwRPo+f20X9o1m8quHdRA3dfguJqWcSR9SWGH9CcXYkJLAp0PbCPV/0iQEqvUgt5Lz//v5e686aC9an9CVHOynyUU1y3+bPudvqIdtDlQOhfPYmxviFJum6otAwgTwtTPHoSBkeIHIIiUjOiwYTUE7TGxd5stkxSLgEE5CSOekpMoYalaIXaxT8gkgr6l+DNRwQJ4pQioiou7V2PF/o+7s3b9s3v/lNPKn2wcdfbsvTE+Wrg6CV48ey9MmyqgsdMj9c8qrRzSxkoypZR7T2yo06WNkwS3S9XbXZPKDn6v13UZuiq6dOY6Tmog51Nma+cl+iExFnmU3s3sLhGXZOweJooTr3y9cftvMXUZfOXhDBRTlbRBI4Qcrnsm5EjkrtJNxLn2xY76W9nRWxjZcNDZ8VTmffVzkQquhfXeXO0Z6/Uytqp92kv1grcsE5HUlldYFIqTnJNpQ57+N7RPVJakpCICMpd7QgTb3h+6g6oJ4rk4dq1IWTW8dOOrL2Z5iMI7lOx9ARmuQAeTPyksZRhiLPfq2DHXYHQ8eqPKt0PapOnUg1JjxldMf92WBJhrI0ysbRDk7nXJZ+zRXG5TqsJ7pUrW8L8c9rVp2kGpX3Rr2ptaeYu4meyTB6NvPAeXWEz3chMHT7I/2YjhKfgTH0+bKB7qDmXBzrOgKPh/vbCGAypSF+zG6rlANfsIw1vOaICV/Mmo0e+CZ70jyJ84KO4p7g3MQo1rBJ6FyMLdd69+5de//+vRxfpVmRBzqTjcZqoUobWAwsAwmOT04lF1wfIuPoO//InzjI08uoQ8Kqdj99sbQNbedZFWaoBKVridO3HVRONvNOimgTyuTzFUFkhKIsaTf8+fNN8Q2Bcg/2oGoBNYMINN2nG93Vt9fjbyoM9DmvLoeNe4RS540mU433y8ibvZaG3XW84W1FXsmRsNYqmZrmKLjBvkhH2VaMa3HPMkJJaX9O0RuC4b1sGv+52QDGkQgUoZHXnyPd5DjloO9AI/poyUbH977fkCIIog6tx6JYe9wWy2MZ2m4erZuB6OBHjoy1laEd5Hu05kn0iIYTkScxCcH7AAwd1UGA6/u2p6bZ82QTcUDpUu82Bp1nUg/Q4P7QPvvWJ+1b3/iNNp5P20df/pLKYVDGqqEmr5PK3w0l3Bq0H4gQ+ySCXzFsjno6ZKMgBI5UrVSAhClvcg1djRb8jMoxlbaI1Qjx3PNp9FD1e6xUKsJRmaGOvjGedDt79eGX2vkFpXgnOmMbYOlU0LCueT6dF0rX0oDZ0MbMzYnQphppWSF2xrVUBTx5FjsmmWMbrp2VLvdalWcf3WLwIwivHAuUnOR5Fc1UQHNMcqNNLHoI2BFi3Kg42j7vQxizGq/hz0T87ikekhjOFs4kZ1VnCoSlzHzWcyVbln7V0gDFUTP5xhGz7stkvIz6JB8YHByV34Q2jA6twQCf9SQyzI5qvfELreM1Rp5sMIWkFF2ADiYSM2pZDbjXsq5XlV0/L/oX42Q575zodAw69OGZMimlvuDrlJKeIXnTuszyyXfuV7yi1aMiS+6Bbn67TeRrx6NDWz3ct3uGaTDPm/2bzdvR8kTdnWjPS0939XYnXUq/cYwv6Ugi3qx7RyaVQh01Xe/tu3ft7ft3atYkohOpF8iQh6j8WB6fqJseSODy9FTnCiRKfZJtaLuBAVnIz0WU70pI07WJNrqWDSy6ew3b+wroLyOrNE7eZHtSGrEHCQfCVHo0Ppj2iPi3ux3xszzqzJt1JS6CcrNjTTEqNrDV+/RrnSLJfKiNjzy+rr4zIh9Dnz6AvIcZne73ipHqyCG1z2waGgRFBtw1lGUAgV8b5i57RdTnf+TV0ymHqA5G8JIa17GgF9iojpBN/nHk4HIjG4cuTSDl0dRZSwxTDShn5OG4jWbTZB2fyCsTdCz4OFjkUQnylFQxPOhmkxu6UWRU2KHhkOzbWFAJM2j2mpBEnlVeeqcQYlQjpVCMRFuwfrt9+9Y3v9m+8eu/1kZH8/blr3ysfDLRnGp+k2mqSTgZhXT76gSJa0FNeS1sxmpoamRQnRZ+VrSTBI9qZK2kjLg850B5/ex41b+3w+frVQVp44dc4jVfvvpATWWAq6JdY6BPlNJhoAyJGaVyrWqc2Sjh8wgwX8/K1edv6Cg8MVaDMWlDQ2bF68i4rgVyRw2+CsWSzChnJqsXjKhFE5eSe8dg5PhEZKLKla9Xz7rX9nMG17NgHYkmG97GSO1m01DZMFaijhiviRxUQ2uDrfXs+mfF1ZMnqZ+tN2WEC+zq+8WhsOER2pOznW28PPh8+Lf1eVnPTld2tf7h2NkZt161o1QjSHTNF/3Hs2zVWa7PMdfI17q36gY7oD1E3h9AP8cQVarBgWFrgg503P3drVKQj/SB2EWLVtQHM9SJtjG0er7xWIaWMxPRbdSp036Re1bKkTaLRNogYjmyVWvZmoIcjOy7qyuVDSpNAVeCZkHSwTSXoZ3jtDO00S8iqnlGv+M/+LFEDSOSjTqh6L7jqEueTJbFGGL0glED+uQwIUyZb5In1Q307iGnbhi3cphjQdb22m0YrOzcE9WH3RtpoTCe3m9c36bQh9sHp/sbsyjFoI6ITJuZhrzLx2QLyArLWNFFmzrgLVi7fUTrA9dF+dl6T0zsUtZi4SHKrfdePc56eO3FsS7kZIkSiNxo46fhBgn/mdDmVmM+ZF4Lr6Oug7FYPQR0zL5lNMvMXc14PTlpW9V6Ao3GAPiI1jO/NSh58DoJMnYP0tIZSc9TDLQ8ec9DtaFN2FN7Bblps25HwEk5NcoR7Td/4xvt1/7p/6PKt49+629tL1+9jHIjdf3CFsczAX07shBhD4ZgLTlKRMLr7kPu/bGSqYe/X0tuMScaFW3UrUPOg62f7d/F23NGcYY0zxmHul+OTHhNZEAUxvGp0Adytmo6QnMTkAa6Tm0gqiW0280AjvNtBjbzaTG0NZKuhtXK3WdkaLRqr9vnFKr/3r+r0RiK0U3ZAzVytULoHxuD4Hj0bWJ1Zum8lU5XdVStizpjVMhCQ4dH/zZ7eWBNjEbVARRhOJ/yEfBWVZKWwzHqHvozEET/XEk90nElOKgOtvegM7RZ2sh7+sgz4F83HamPUPewMuq9BnYUl4ujJ9F4jSCNJlY99ERGk/Dp61ZHzfLi775vc0ic8kN/Wxa939WhZe87/ZwooIMOvr958zabrNCEorUlabXJpD3c37Xb62tFpPRTVhnk0ZFatZ6cnApGFm8n7Tz7Il4SiJl6GW8UTClSb02fc3Vz3e5I38FETmIiiATrRKoNvoMjWvgTqDZ4Fuig0e/84T910GFISrVrhEyMsrcTY+2yh2MqQ7w1QvcuWZ15TwmM6/iyEF8F87lo4dpFxEhETP3rkIziRWdjO6P0zABuG2gLlgXJAoFQ1t91hjClw0au8+IKBKTnyC5QTwUsS3d2u/a4ug+fp+RZOuVoSCmjZHu0/r0EuUCL8nIHB99wpQ8G7zF0LvIS8Ocs5u7yDES6fIbXpcJ/vF69W9je28eHLu8WVPuJ+lsDfRj+8EzGXslm2KR97o93eP3JAHTP6uzmJWQkZ9N2eyTWaVhaQceai5tD2xOOhHiwxNBiIPeHttTIvNa+8fV/1v7Jr/4KLnX70nd8e3v9wQdJBAowX2xMFfX3fXQxtJ4eFPseX+LPDvrJet1MJLOxfCpn5IO4TBgz750NMc/laPQ5b52nZqiFc/rD6K968jWy5nORazkRKAdgK3oX55hDmlyIgZ2QXNcsUXB/3mvK9tEsB6N7oEDJ11rhVXmtCvxZw1XOvZW2dQj3XOHJKKOIXuNuBA+HoRomIzA2SGqYk9GtjGD27vQ59hnytfwMdX+rsyNcpshw+j/dkHEUr3WI8pg5VcbPdhgHK0B7kuzxJ8hZRqF1NGO9PiiMS4+qM+fnqVCqdaTXMKoTSg3DICrmnvrufJmzT0dB8k3qKvORvmd//yLHyzogELRtO1NDoqdDRaqR9f7xmkhJmYrR6+uNyJgEW15Pv9/nqbM/GQw5RaY54cxavgtyktCRybidHC/lhGKXFO2u1+3m9k7GltfPzi+UcsEozuZBHOU5+CztrXqqR2vamooDZn8AqgbFmiUxjEAneU0KTBI6PmGW7fFJNwpW7R1/54/8RweNwnJpTCpKC44W1oKoTh5hJM2gpAWaPcrO2/K0DHcxUtF9wMAS1lJy4Q4eNihVoRh6qLnZIUW8eoQWgnq4apK+HsZOSSRRpTO0aTB9GIKcEVGAjEX+F9BCTDVx7Z+NeGdoM5p9co7TU9e9ZPRfyS9PI55Q1PXgWhm7jEGEqNlMAoWwOB9mb9RrbgjJ7NPoorVuGzy0LqKN8VB0JSKhvyShr4WKEhSn4nk+NWoYTLepa+a15t6iDjnLW5JkoOdQeUYyrFx4XuVNjsdIEa1a8W22banynkP7+q/9evuVX/6/ZaK/8u2/Tf2ONTQ+oW7lXWaz9kjZV+nLK+JRwvp0Nstk8pOSpepBP2doHaWpzjrHUVoxDOXXStrrUQ11XDsY9dWLr1GFr1+NXSeHwJbk/Rfkn4IljhIRKeMoIlz3apVYq1TBwzsg8qFoI2vNfdfntpz79fq76qzWM2EjZ9TJhsMOttGq7nyoX0ycIclUTujRZxbkw8rW6JhRKMmQGob0k4d8P/Wc+KwPja0+rxuDGfCt71m8iYRd7ex35XXJ4JaCTxni74iwa35YwUJyRzC0FSKWM9ZakNfSqXziAKQFNReiOtpGNtxJ7IlMFfaxHb2ao63OEwGO78lOneW0tiWtsmB5EFeA0snJuOve95wzWvWPf28HQDXa603Xr5trd30TUiarTnfwZV0tMtfRUUzS0bCAfVvSn//4WMQ/7pE9u76+btc3t9obzsfZ2XmMTlV7xSCRUkaGnupkMJ2HzvkleMkyV4iIyu2qnA54eK9ySJAlGMzoTc5i8E1iPvvoX/2Tf1qGFsFSHoejn6UZ1UNXXJ4ki6j1CVcQL4AaWXkE2Qhf7FyxVM1uDEIISeQnhiOhoiGcUj0irhIDBIIhZxax88fqk5leJxtZIT//24LyOUOoBnb8Td/wXsY9PUN1tTRUUyZL+HNxEqJ20j1hn5KiDKHamx1GBlpBlGUho/iw1cihM2BltqaVFhAhmz4kQ9mD9FpyraroZJhpSXZ7Gzkujbyaqn8nc2mBPhCYmIsbkZCjw5779nS9rWitrLh2GNocxpAevw+zRCoby8txyzIh3XPCzDa0GFfuF5Y6ke2vf+3X2j/5x7+k8p6Pv/23tcsXL6IjVBqUiPhmKv3qjJg6umRXFxRpCzKOoqpBm73+HiMitvGwMpBinTALNgrsq4KXEs09taPnCLkqLa3TuIdtq4FylBATduK/oTI0S5vuOqrhO16KiQw8BkFKHjbrr4HWwRCOaoAkJKLkxgcx4Su86LV4YnhKWU93Q4UEVF8bGrRqaOuZhMcBxC9Da7KkxmFGmZHlqTO0eb1qaF1G6LWxE+SI1vpieH9VJwyf10aNz4p+0P0EJBy140SNRIZrMUDCkS576L2KzlrwPp6HjhFVEfgGxtHnR2c2qwh4Pq9jZ2izztkGyDJY199r6GeqhhbDsjw6kr7js9U1KUt2PISC3KR1oJE0G0rNOKZeNafnVBTBzk01jlX/ak+32zYVoTT+G+p9f8YX7RUKQ+ktNyuClDSfiYHvfec6MIWvrq70+ZyJ09OY+cz0Hu797u5WxpjnEW+ojJ603cFpFfIACY/2qNngZzxbxDhZziCzvKezdnJ+ri9xXmxov+vHflzQsWtnteiE9DmSTA9pTy9hvRhCHbm62SSiqdpMgZtAjdUDJu9Nhft9hKbSj5xFWj3qerAQdDfIiIkjkXOzQOA1VEjCB86byt8OPey6oWI8DjuPWPBz86WEsm2ko+wQ/Jh8MzTgPfGm719qJmK9P9aRSMTlUlWw6uEfGgELPveFNwVsyOf6WX0NMwE7ZyEdCBtlBtzfX10rR4tas6HV1KYc1RbjBOnqFVN7wqiUcqbStq4ztAX+Zu3ZK9bEMFgHD4kEQ2cxCFdRN2sjpWdWRLBRRCs4Zx2GlsPwdQztL/2j1u7v2gff8R2CjiVzaVSkUMZjGdrOuAmZCGcyCDQwdGGxhqNV19kyMlxDZFOF8CoJmLXZeCo0yJ579dptoKu8+fdGJLgZN7y3o2pj5HNg5f25+6OD0i4iImBk9g1FAjz24tVrGV0gMgZFqDhf9eRAxSOxeMl/z9Q3OZjJ9QxWh6DKt1+3MRje23MOSzV+/L3hdAYKeCCI5cNKnGjLcquObyXCtV7h2o8P7O9TueF11neYm+Qzhs/iaLX+jvtzCSI6R/e0DaYr7z9eHksZx5CR6Gsd0XVAoNVQO6WUliSWz2mmUVPOb+gEVEPp3gR28CxTvEdNULL5Rgexe/RfQvhVX1lndo6gU4YZoNRo0nJey7FMrON3mim8WimtQ42pYdaaqqvOaT1f3VpzRjXnuKddVyfDxrcaWusY5eAJ6GhZAgEq4Wcc0+XxUceC5vMwtHzRC0Fs/ZMToT4xj3vbrq+vVLrDtCj0NMxjB52QqdRzHBSD6wB/L3KKHS7CdNYeYaZrZN5c5+vs8rJdvHwZ3aHMb/nuP/MTh461JxZoCIIVnYymhVyFqgH2xSJQaxuFwiwkgq1G/m6pVajsavSeA3h5rw4RQgtTK8kp9uJrNGHvbeilabMEYwdpxuQHyXGZNIGgWMH7gPszJZw05Mh8ookOUh75kBX27RiDyTiVou5Wo/fKZDDTSAsVMEs3iQ+dh0ydIB2ZslSmRhBGE2qEXmFI9sWTSYZRfI0ogVFUS5YdpbwHHIw1DQHuH9rj/UNb0bc5a8Ccnz06ORH0ChFKsxmzPICoKPY+2N4+UD5ACiqz7Z1yxangao5OeyxvH0JMpiLs2nZN5KM+brte6R6RS37G0FJi9Sv/8B9qxCDR2+nZaUzsoW6QRv00V9nv2919eOSKY90SNduEavDDIVAJy40i1VITy9pxr9y7iWY2gNoPj5EbdL2qe2C5tgHoo1xRpIUWVPmtxmy4t44QdH5mk8jFSg6D+KU9PDltL1+/bpcvXqpN48PjSiQxfse+odyJcFUzqFmck642vRpcrmWZGzqBvi+zrqsBq8rSXAEbZK+z9r+xrpE7tPNno6y1AkWpI9KyEgKExLWf6B/nnS1//K1r7alvlKwnKmZZ9X10MmtCZNdMIxwvDArRin/mu5n9RLTLRT/4uxownC8PHJe+yZ7pTx31JPqkXv6j7YIAACAASURBVOzkyvogc4bqbT6OUiM7GaHj4myZY1ANdnV4hmiKnR2PjPT5rKiAdbACruzwZ0fMjohHiapFaskPV6fFcmN9VvVzlNzRo6DnN9T9sD6sjprvQY4NkGySlcIpcy1sIJ/cN3/bTe3JaB3I+ALU5/xcvfqZZ3t7c9Nurq5ly6QNkiBoFDAG7jAcPlosaqzoBCO77QYjQITinpjlLdIVDWWEfkza6Hv/7H+mwe+Gi6NlYO91dcpd+EfAx8ptqJlAFJk/V9/6pDg8oz48dytneSbJfjRUWzeoRgb2Yj5nbCFjqan502HXQ8+/5iisSB01sMgawJ7THIYRSfVIbYirIXfbvSdeV2mm3wlYTkbhfV5TaOIUa9c6TAumFW9VEPbQpVSTWOBmCNyT18nC4QjJHaXsvfugPUASuLoWFf5hvZKQ0PgB2JgvDG0HN6ahjfsP+NGKwYfMh5O9V3kXnW+oOUsjVJEFvVdtFSHiRQvLaEPcl3pwkOkOBGECQyvFlaQG9uJrv/zLhIM6MDAKNWVKIwajf2rIWxghrWsy+px/U6nLmMi3h628tjXS6SKw7Jva/RunUzXITyP854ySDEZp7BBrwlkKpKAaAMuv5b0SSvw7FdfTLGacfcNN2qMecHEUzsfFRTs+OWsrFDRENDkfGI9oQ4ozwjxnFA9OhJWT76UaR+9xZ0yylaMNbY1Y6jn1WnlNqiKVIZ9G6sTOSDW0RCl04rFMCIolN0jOv5uPG+taP5fncK15ldGaOnEOclhepTnZWZfv4EGOMVFutoH08yG/hB2HQ+bY07mWIcrOScxADcc9UDhHpDa8bpbS3SeDM7JTkaBazrkc22gna30gHZSVD9XQei0s81zba+U96NYr9X7Vl9VY18+ozqcNreD9ojerDhzK8NDQhlGPaVMyK65dfaZNq3VbvQedJU2+ipSWyLWUfE1iPKqIgdn8QjlYzaK9bytViYza+dlZu7g4l9EEmbi/u5OhpVMXusVNlOxsMsCm62M8MLScLXV2UwSbhvb8IjpFnZ5F18F//T/9i4KO6zAALYoUU04kyQYVOmxpaM1426zDeHJDnirDgpvo0x2wpLI/2fQcUeaBvXWTTSrwItsA1u9qdJBMVhvOGm1YyCxYNaKVsWsk32OAfBUMw7y695KHMhOb99ZIYyhg+qwiMDrMRGNl8HpcHzsRg8qrk1EjH4TEXrDhsP4AREeT2nnIjsQwn+314bP4HWtx8/59u3v3Xob2nnF540mj9SICQmsy8h9EQSrrEbwUFMfaE1p7XRoaRKSSHbogSpSGFlXZihWsQQx09qKhCTIUzGSUKTAOioV7I/KFrAAZCsfohIb6R8v29a99rY33e+XMOARqW5i5SO5CDMFUUnKkknXscXmC/rOFG89QPWfWy968ZaoqgzCaNrQe39ZL8HPKqxqrsPxEbKjq7Mf8TD2l70P3X6KGDj2axLD7mJkZXjIIBBDy8fGJSoAwrrgb4gLkKLBgJO/b+cWpnqMaWTtxhs2rgq77Henw6K/sM2Fnz8bI57eekfozaI4/cxi9ax70A+VnNrCbSGuloY2Sud5J8hoh38CD7oxmnWFFzfvcQpBrd4PbPcGlBARisNI8I6cv+Tl1RidjySMGV7ola2a7fKc62blLXN+XoDOGwVTrU3M40JxBaqSPj9XNywM8eG50AU6zG+AEEhfQdXXuhj8P98ZGD3kx4uQ9qfrV96nosXTcMyoWz9zDvs/qwUF9+nCvqZ13hUqnAwcNkKr+c0QrOVOLQ8oOg0cSRgs0Y5H1slEGyTNSZwtEfHN9pb06OzmRg748WepcAIPfXt+EY5d8JeeuZWDrsICEkOkNv97s2iY5Lkqx4QAT0cJuPgtyokoKq6HVfSZc4e4YfrCgwQfEx8+RV8TLQshCmOwxmg2nU+B8Z+lg0i9o4M9WIFUgOq9xgN9XbzmEAnw+ShYMQdkLQTiUHxwYsu56GgQQczc/Z2jTWMoglmkSTzz6Z/J6fgYPMOaePEFCB4R2ji5zyLXs/qZEflZ8NSL0+vI8dljOTk+U47CSslDy9zUCtsLmWkDOrMvbzz5tj9SaPTyK/s4u0viAvsHkGCBDxai2qM2MHG0oNl8fJ8JrJ9ZvzYOlAjCruhpkwZ0wPtUBiDq36PAlT3+9kcBTo62CeKLTVbCkKU4/OztrZ6en7Te+/nWRoSg0D2IN+dZg13pSE31IvTYwVAXjkG/P4eaeJ+pnsux4T56DTqujA5Eqqtk+j6o4erHyqnKo94/phRzogP9+GNnWaLoSPHSuZOQCjeEM1uiN3q4a7KFJIjMpAPdeZU9hqwf8Gg6OjZQNuCFkK+UakVQnomvNWs5CRS6eM7CdOyLmbSJlz5xRrYmbVyjVsZKsqpVnNnc3ouQ95m8wjq41x+DaMHSISzkv3RBwG5LUWZZVPo96ZOm3UprCM0K8IUrSpBj3hM+qDRtyj9qUbtoY6s1a3CTZyYGeRH92pSjm80Z9K0bi7uZWhhUDi7PJTFUbx9DEQcSsxrXKYn1mv6fKmLtOfREiYRmuf9OjCdHgp1YVWTa8fnyvOrueAemFL5h+NDxPRueMNMX5Gee85ggEhIrsqXGNZi5yNDUoB4Ldql29f9fevvlMCBncmNPz03bx4kU0/9/u2s31tYyt6meTOxQOdfQsVs11psTiO/Ylx8gSg05nqqOFFIXuRJfi8HbQsRbF4+UwXDnB/omxy9rYmI8J6QQDRQP5KMqN5gDRas+RAU/oyE3GrRvB2HvAbs9Xo8QnRi/LDrxBneHOFmZqB6g819PyhKq46t9UI4GSEus0Z6B2EUeWf/DezqsvZT/VMNaIuxMuj+HKTkiGMAIujcikembVAFmwbYzrQfGmO1KXZ6bOLT3b2fdjxWhkoBoM7gfv+NNvfrPdv38nY/aI903XqdOTdvnqVXvx+lXHOpanRgu/AhlXQxvwhatmYgyZ2KQlCnsCD+bvBAWm8YT9R7mUIn9arN3dS7FyQI7IkWlGakxxuYCev1y2r33tnwqRMN0+2n5OpHqQTyIRjI3lCUOrkXRJhuIZNPu4mx8cjoL3ht8PDU51CjVu7gtKM7ynQxi2OiLI7oJ6uwwKvOdOdSC3KHCuWRmfnUEV0Sx6bePAiUmeRMbe8NBOk2J6mlsssx/rIiZZrTbt008+kSw4F21D6+jdsms5qmeT+zKRqz5XNc5+lmqcq1GoiraLjdJyqOY5O4gRxYahfWgPd/cyuJC5PKijfr5zinzH0Dr/6xRXvVflGQvrFwVaHQVPlSKiUdkIznuWqtFrOcrkckh9NryRrkrHRz+7XCktUtcEg6g4YUgNucAhSlKVFf3V+/faU5OPumheqTf1aYvpVl8QkFREob5H+wvcKWStd9SHhvE5R8s6KSYH9YFSPRufcyoHjqh/b0TDAcxQvircXvkD/D3ONekToljuBIKfUolMH1uetCVtZDVwY662jNfvGUTyqWZw8zq67uLli0DtWpORZb0NH8vpoTEQ9lBDV4KfJGunvQyU78m8aNqNwpVYLkVOxODL0H7Pj//5gxZXfxvUZjetqMatlvfwfhtaWr3jRXCnPowe3STFoVKfPtIxTGpFrWgvfbKhUbHAV8Nmb7jzklSw0UNv/r0FDMXBf4Y/rLx0fVSyeApPR03Z8bChRRPq80p1+BDmqk6JFKHzvqkkJdjugezyjyQXVQF1ZGFjXD/XRqBjUwriyD7VhW1YP88eYI2GeY32ZJ9965vt/SffEqFnDXmjHZSXxchevnylchGaIZADAY6kObZhY90LinYTXm1Vkuq5Kzg4u4FltOLZqsDlho4xtBAQUFYQ05Qvp1wMz53cIt4nheWwZsUabu3i/Fyy9kv/+Jfaw+pBNb9nF+ean6uWgoLkd5JRIjuvIYZWedoQ7FSwT3vHWlbskAkiTHJU9cx1Bmi9tghWqtfc8lcVhj/T7+vkGYbj8rgbi1gNhBVPlTMbP/6e95LLYzIQ5wd508QbRstpYPq9vltm6FxDSoBxgnjaUhwMZ/jsbbu/vW83NzdS5vVe+dkDLCo64s/kflBuXZ39b1Km8twa6bVSsubo2FUOWtMMAhiBGamENLT31D2uuxx51Qv1Z68Zr1XUx86Kuku5dWrWtZucqLMDsJ/kKnXfEvkmDJumxlDDmQPFTdDqZCt1qo2XUKaMnHUe+ZpHnhEjGxPHolWpRlhud2LD8tyK4NNRNxytqUdZyP3UgXtaEzzUIZ3BZX2zvLDq+mEEWh2RakD1c4GtaxTqPTBDf3g+/Pv47J6tXQ09614Z5tXQRtCBowJ0HM1ZgHHhvOBoB5oTKQRQP4h/D3e3Gq3JxDVaNWKkTy9f6DyAKICi3by/EnJgFFMNgLJvv/oGaIRl9knUaNgwvuzl0fGx9KWCEvLDlBqdnoWh/e4f//PSOCYmKZpN02el32mkhDpVRqGCXqIzoMNYts4ApGEzW89zRn1ALfRa1ISr6wb6fSxmNb5Db0eDs8fRlN/36lxCNc4VTpUX7nIBVerHfM4Kv3R/u4t8puvhdH2N1io5qaIoOuWY0ZcVonK+Gh8X13HExH1gPFwWMHxerynPVGFx58L1fs1GjMPuyMdRhBWLy35ck8nrGNqrt2/a9aefaKg6OSgYu9TQXr58KdYcEAisOROM6BHqMVMi45BDkucesGU3HUmNCKL5u3PQPItyVyiN7E0tyJufNYx5HYY2GcHqIiXEZNvmYvdGnTeOBdAxB/gXfvEX2sN23c5fXrYPP/qoXeTIKw6dRg8KtgpDqTUhBQz6UtrlsRZVZrhPR/9GZizXdt78e64zm2NoQ3qGxrXKuQ2YFb8IJbttOzpZ5lmKsrdK2PH1KiRs2bShxUnE4ArlSMckBqbfao+RC6JVZmyiUE5VtkX+ljz3cRtvGQH2GEX919fx3tJ83rKmusGUY6+RDC2djTJaqUbNipQ9r4q7fgb7ozFilbFqxZ2RnZxTIR8bRbEYWtAOWOc0kW8tc/t5wecUuh32amy1t8CM6XDIUNlhKpO9WGcZSBinSfBz20mziiOyiRwshte6iOsSqVr/mD1sJ5pZ3tPlIuS0OCmKYGma/7jSPrpFrXWzdaLKighi0qH160OHsAYZlh/rdDVVKKUVXj9/rxHxcG113t3CcKAHvf84e8PP7I1szLf29Kqhg2Q96fW0ofVZYj/wwIWWkcbccu5B0nJWMlUtx8ft8vKynZ4ct9XjfXv/9m27v7sJJAAy4OULGUOgevTo7S29kyMPXh1K9lx9JMpIT/Z9wlgZETAn0pVPDK1KgSLiHn3vj/+E7DKL0c+TTeJLMhndqEIPnkqUaCEIGCFk1fPn4ACJUHvUseQSYpBSS8/N3qr3Wcq51GhyT8Nex110os/AKQhmqw0NcA4sSh8q1+Dq/jwcOwlUlEdEs92ndVwyUJm3OqIkohsRFmSdnukr8LCDgrtIMhmBPF9ElMm2TgWGMvXBxJg4krGhdbTPppJrkhKFEIRyySL6TugO++xsEgMHOhJUYXIiPHy2awJRCEQ8t1fv2/r2WmeF/SQ6wRM7u7xop2dnURcGmUCzVCdqxs0XnmAMNjhWHsQGVLM/PTtSXXfC0Fq5aowbULFo9hywgL5Ux7ulO9k2jOAhSr/E/BOzs8mI8B1De3y8FEvw7331q5qec/HBq/Zt3/ZtKmkBtkH5i90urkmUYygFgAEmL0lzFRwcTYaJfqY+1OEpR/ck1nrIVLWR4X3qYzqJMYJdlFAUPu+pcKXPCG9RqcZu004vzsVmtUEaOoo29laW1eGKgeHRQEG5qMwPQvLCyLLv1BG/efNZu72/k1cvpXISyuflxWU7mszbdr1VRPv27VtFUB636C5iJkd5jbwG3OtwsLr3ukZYNnQ+u/6dFDWIDPB7rlvX6Q00LFEg9ot8PZCxmPLk7x9XkhmOMISg6uRUg8/PndEYkBhxgDHgbiHrkjQ9g27oEJB7dgECoVFekB65aqQTw79Be+x8WUELzcuZs3ZccIhCbrIZB8r5+EhzVYMdHy1DkQ07E5wN0J4YFxlyKrhSunnUhN94xrCg3MKLyaDCJMouEHA+vTYhyvXvUIVSnsivcjl6oxkJK3U/okSmcx6yY5zX3M/aG9uwzJIFDSWI9U98Sb+r5W61Pl3nNK8VOjNm3XImRPiDmb0Lo4s+Q7yQ4ZcvX7Tz07PI0757o6k+yA6ydv7yVTuDoa8UTuhSIQipi7i+6mc9wzanR4W8xZQnzTcfUz63kL40J4KImvtQxP49/+GPH7wR0Z4u832lK5IEN3OgKMue/h4bbuVuyMUFvfybJhVPWgzWXr6DzlCdkU0lyMPhYcdDUtweFHkvvhyqrokCsyxbW8yZwjCV8AGridoNeQIYEdr30TJGv2VSUQ0zkl4ejTgyuutmXEZ3Fh96DxPoWMXjModUdaF0loqJRBiVx8eHqC3mYNJJJZU3giZSg6fIFPixeo4VSq4HJbzXaLbgaNlwdefZytsIEe6UWzIqQ5B26nUsoePg4rwko478ArAowisoTzANhduMZztpL1++bBeXL9p0QTeUIAoY2WCvAj4OBdKp0fQIdS9Jqrq9veoCGj0rrhO54IRmNZFD0aj67AkqPF4eiRT1i//gF9rD1XvNo/3Slz9W27Poy8yM1YxqFbUAOSPbkefFEHk0GbLAwRw6iyJWlGkpQ5TAXjUtSD2hiH2udaN8pj165z7tPIYjYPi6L0/xgVbEu9nIofF+2vg7bxXRFo4lAwaO2skprRdj7JfO6W7Xrq6vVayPEdW9HEYyHJcXF0IGvvThh43BAlyP93z66acxWizlsUb83Lvrt1ljrsHIMfUeTmRAHn9xKDulmtFwjc7Z+MVxRHR6X3VY8jU4HGahY2Dvb+/kZMmBpgWgIt+kBQ3SNTj7wxxykDrDqmgeLOKd1+qDgCB7Int0EIo8vMmgkGAMzfIz18hB4YUQ6rMqXRQ2u3MmWCOdPyZ/7VOfaiYzIypnOose/TaFTKte0GE4FPtCoku9ddhEZM/1QJh4BhxA6w32nBw98gcZi3aF1bHXPnqAexJ+hFbm6EzNG+/makd1ilE5EWMz8HL0h9Oh6C9Qf10rHN7g8cg4pdGK+cjJMZDcAJlHIySMFXrA507BDaCwdHUMe0cn7zYRnAWxKghSaryT+VTWme5XVCmIJf742K7evVMulrX58Esfi1BFEBI9I6INpLtkUQ50eX4hR0d8EFVswGJm9vdUqF9E9lFuBFyMngStwMAqq8p9fdcf/RMHTQJZxIU6ZZ4El1D6yTTOgnEbOiWBGT/EFBGSxollW/EOyU+6YGEfq2F/9gC1IVC+N+E7FlnKQd2JIkS3oQ34FyMY9xwG7iAPF58J2j2Ubr7fPz601WarMB4WmMYjYSAxAVHCKXa4IIjDLusvUYRE6nHIouFBkMaiCXoI88OKhgcY62jFh/CA/0vhZDkKxwMFo+g+lbcVUjn3T/J8nRdeyFNdxOxymswT2ZC6FEneVmk60sFFpRGEYHs9T5RMqHQnPVy3tUQAobCrf3BHCIjcBkqaOs2XH34kg2zZcU2oJ+hIdjqovZIuQvvANu4IduoLG0xyw3HsHwcERjIQN0rlaDFvj3d37Rd/4e+33eqxvf7gdXv9+oOuFAk5RI7crUz3HosTULWg61BcoSif7zVso6DopMwR7qG76CKjnE6iF2a527lS1Iyjly1KpXhSdlgBpQ/KZzv6c+Sqw+8GL4kE1X8L4VgcRbcbyhVOkW+axoA+jdrNzW17f3UlIwoMuduQt562izMM7Wk7PTtuJ+SoplM5tRhlolvN+8zB65xttyK0klZklesHAcWOh3y7vF/zI7r1ykYMjow5a8wgdqSr9FVOGXLPWaE7nB2IUEna8jxo1f5niUlENb3B82figGhQhUsO6/AHWPbId2eYyhzXQzhaaijTMWOT8OdyJhmEhZxPo1RG4KJhRkzVQl9UZ8kpKAzo9vEunMoDfaun7YChFdOaHO2mLaboqCijEb9FDXqm7SD9ReaLcqdoMxrITJGvRARNaGOfwqHMEaY5CMFyrppUGc54H8/tTnzWfWIZe1635lf3JNQgv8Y99JFxv/ZZf9M5cbgW48aZj2oBqS1VO4UD40Ykod+SeEXdu40tsO0GfRzwt4h1si858jNlESSBc4pM4RTD5MZho578/PJSTirpFPQaETMonJ0PjCvnhmeGK6L6aBw8mOIgG5xnyxSyW8qAPIxFsvjP/9t/4ICRVd0WVj/JQy7VkMKT3ibZTDRJTjDLYXhgOhQtl2KBGoITjJKeTsfaNVyQw+Ajqok+l3VsmcdhWWFL2PFQco6rGIRESipYp+Yy8izTCYc0kCgMCLR7RiXdMy7pnukNa0GhmtxAw3W6iuSIvs5AaZpKlkl05QoBFUuRKMrvR8AhjKs1PZ4DauQ/9Y3lGd2hapv5FspnklCFZ6lm5GFWur/1DzWilUG0ofMwBufKwgeKe6s1mMPB8+rC1Jd/+L2s02QUDoENrdtrCi5RF5R5Z2gVtSb7HA8Q4tSrj74kZp2nBoWCC7guFHHMr0Vm7Gn3sCJRdDAfFQGrJ7LHfkVKAu+R9Qyi1E6GFkfm/uam/eL/+XOCTl9QjnRxqT3F47ehRVYM88lVVEhAVMtBorQlcqzV8FXIawjb6pksH+ns4CljaG1ouvaMCS+a4e3URoUy+TwMms+NlXE1vPyuRrDDvBX3CEpDZywiWrp6EYWFwV0I2gRCxtC+efOmXb+/0l6IdXl83M7PT9v5OcX7F7oPjQO7ipZ0NrjsLV/cl2Ux7nGk9bNz7GeruS07E0YMrPS5b6DzMd2tEnGxOJuIgl5QFybWXHn8QLNEktMcajrZoUciNWMUIqL5iLJlaN0oJCHATk+Nxu0Iw7aNz3WZn50cR3Yhr27R2TsGeOezxVIRjPWcU2WuTQ6Zjqi1g1HT6uM4ru9vwgmglWej0xc56wBT+f1sfODVcBRlQKLtoN5H74LJQSVydm7s6FhveN05k0FSjcYOeh/rJ4UWEVmUiwX/RjwpkVmj7WqcnSTNJq/Gk7Z8niPHHehnGMdsHtPlnwP1kuOvNd21yUj0IhnL0BuREoy+6pH6if8kJWow0/1M0vMQZYepBHNiV593dqqNmmScOJw2UhBOq2D7IFGaTMnz2tFg7W5urtu7t29FVjs7OY6zfjiolp9nYB44xlaor4buxDqqe1R21NO5ePm7vlcRLfk2hc/TaKGojcgpLRI8QVkhMIEm5oDu6UTsVP62gwSyGYM3uyMapUfrTQhjG32WvfiCjwsTLdpdBYNMToCG6cbBArJZPdJvOCIWIlobWiIhugrZ0KqVYA7LJgKQosiJNOFhJjM6yTiRk4jBCOopqtZ8kV/uOwEhDGFQ3E4sjFhCttmA4e72JhpWJ/EphsZHXluh9Bf8Z6/cys3f69vFnOZQpHHz2nYHQ4SpKCuyIo9oNmz0TvWrEd0JOs7yLSDk6O0Zxsv1Y3JugAmBLJO1x+BxWt3VPKen/cS4Oi1vHpyAkNI/D+Zg7quUaN5LHLLwYocRLf++vbpq/9fPfVX39RqW9OULrSUyESFItPazR245U29YWNbrlXJsiwUNHfo+x0N4fujkGB3QWmoAxViKP1ChgGBtaCr8XHOsVn4YEQhIzoXa4DuqZS8dEfNZPl/V2CsVIWf3SJGt2MVn5+3yZZA8QJdwkK9vbtqbTz8TNIyHLjRoOlVnKAztBx980F68eKFrkN/FKGNw+W7Y27lup5pYY9YvqDx9LbGdFedKFZU+E5XjbE4Xke/sUJd0wENYsnQkf/aad9Eh+Xfqp9NQGu0iVUR0Tv0ryIv5GRFlRns+PQOGZN+0f+iLvq1jGHIxf61r8meejfpZEZuYMzoBSuzLwsIBAanhM6JnvPeru+8I9wQd71bRIlSRbCM6Cp2AjE8R4/1avFalP1TPPtV79iKhHtpCNJMekemMXml72vNe8hybZJqGVvoga0TVGWsfskZaIu45R1x6WH2WXVkP2VEKRpdCpw6dU5e2/M86oTedGNg1tVBhU5Q2Qh5iYLr7M4RshbGNlisZ/MDlYFJ1dlbDCKgpi4htoWHYUzgMJ9TUksIjCLu7F3JzfX0jJLcaWvpvx6CL2DcMrVnfWmecN2QoB+cQwRqqjrJXNHLTCD50Zwxkof72n/vtB8NB5HpolE4dkjY/2+0pp5AsYx8YDQLHqk3Hygt1kYOn3WTbMW98Bw85Kus8m75ZRJcQ72puR/JIEWgIHETOc2Cx7FLERtAwQ4dU7Fua1+MlxUQe8hwa/AsMtt3ocxTNiukYtGxydIZa5bFxuDE6HRMwSDEEnpC7YvQY49iiFSHKOnILffG25M1/f2iildOUwWQzfV4y1Zy5+CJja4TByqtGu/b0hg0TrJDwRIUIuHFIzdXmfFjVryYRw9C/SSpKAWSOxY6Vcp84CjzjdCoyAT09gS5N2gon7alhDa8zWXtJNOMAu8+uYJhQ15HbyHvHIDqiVbs7crbTibpa/YOv/j20ZHv1pY8EHbOnK+ZDekBC9i22I6X9xX/e0vs2DK1Y82Xxh/B8NRr1dwEJkq+ixAmDvZCzWQ1tHFQOM7V8FM4HuY/147wQURI5ujmJD7eNsm/LUZINnI0S3wXvduUHY+WGILJBDKOUJ9CbGD5xc33TPvvss/Y+CU9h2Hcil71+/bp9+OGHMky+b3K1vN/RmFsbOp8V0BjlLr1itcHtHL5OySaE6ER+6uTtgeipN9RyVD1SroyZdPlhSEhPpkHpYtBYU9ZC5/3hod1mHtesaVrooUsMg2stkckkyKlOdR2NMEA7bLSFgGjoSOgZdEvUNAd0eBhRV2tINp3GVPD6vEFntPAqQqfI+SNPywOloVXYIYe8ydBO6AU+SkOrNE4Y2i1xLvdz2KKCuxaGXnfLCM8ZchWpoWEKRFyFhFwd9rAvjwAAIABJREFU0cqRpnxsMY/OeQ4+smWu+CrpEHWE8Yy4fX6t7/uJX5F77QyPgi7OIkhfBG8M/IBcxM843OhVjUFMQoVQBVjGciwCL56OAmKuKKpSQWloxXNghCQ1tehvctKrdQ4auNLfRvMK2iWettk89LvTo1dX76U/qbEF+aBRjnLUo5Emht0x3QjElQAQhCLLJAlSsDciRikd8tG3d3pGIS8Ye8JCGBPNryzNCMLLjiS1iDNzphZEntQHMnJiPbFKm1Ig0D76wj8xFMAeRMQYRdQBEMREBGb8nQQkdhJFyFLch1F7eIj8hHqgQnJpe8G3kbaNvKgXnlyKHAJ7QJNxe+Qg5GhAavVGCJVyPyjRg0ongKFU63YUuS88PhQaEcQdg4dznq8VgAyI5q2ONKRBDEkICxlFut2lHIZcgc47LIrIEc3QCMtwpMZRv95aHmEyW3rZnjji+r1qLNyn1BGtvFpqAzEgwN94tRB8siFJsIh3KtGRMR+P29kLOkhRHB4D501sceRrbNsHTt49KEFGkZBFFGlkHjC4AjFhJkpT7qMzFB2i2NM0tNfv3rW///d+trXHh3b5pY/aBx98KPkZGlrDmcHnDJmwoQWhkQdVhr4PHZke5g7l7ijNzgxdqcgZKmpKmJetEeSZTeltOH1GOCe8F4OFgjckW3PCRgf4nQ99fV8HQyaUj2LxvsFDQAlQyoPRPTk51fqSkxKz+O1bRasYJBQpnwsigbGF5CYCTDJ0MbTAbBhd7p999hQtnVUagOQwecul13D4PNX4KjpX+8h02lKGbWjDWc0aZ6dGagetfL+7WimllCQWngteBpGtkQCNMVv00ayuL45GDPk2+QU5MzwdRiYGgnNfclilmBL94oFSZ9mAea/C4WB6VFQD6K1luk80++GzA5FShJpfvMDr48OuHU3RI8EVUf51BMTcG9rDNlIpMjRltq7WOqtBzMw116BDD9LqCzlCJ6pvcN5rTnTirLsfs0sRJZuJknGWTBSzUqq9u83ID8TS+ddg/DO1a7+nc18MsFeDknTQmbTTkTsVoZr8GRUhkc4bteM5TUTCZvEu1e/nfO2g1aDD59Ljch7gIbWRCHVEtAzc0EQfavEpfTsBoQkHlq93795Gjfrjqs1Zk+lUHaSQGWZgMx3LUPmG4C7bMaqT3mQiTpCcjuPv+J0xVCCb0kdnlGD4dvpc3kdEuXz5wUaTUZsdMT4oYDoVzDP/06341F82IcCgzHWNI1w7GqW/4W1xGKJeLQg4coCEBY9FODg+OZbXoVmCRzRPmLbHx3WyfCOChS1HNAncqwg3IfCAv4K0QI5CuaLFor2/uxOzFpr/fr1p24fHtmMaEZGR4LqAdhmuDRUfV3NL7uQo8r14XjwzrdGiDCg2mnvA2FIjqowLr6+jTtR1ykAUIhOoFWSIeGdEi3V97jX/GudiaKTl1OSL3UABD7AveV7eAgym/GmWcsnpSEOr0U+iqIdh5D+eFygSYylBOjvTkHGUb6xtDIQPuCxgXBndLoqNkqhIDwRxLHJB0dgeo0DJkA0tjgRpAVjGQDd4lUS4GNqf/9m/q9eASYGOgXCieUqYVe7B+Tg39kAmkJOA9aIO3E0TqpEdRrZD6NOKbDFfyNDaCJsMY3IMBtf9qlkjDBX7Y7KRI13Di3xOJRG5V6vPJ7Jloka8N9c76/tYVyB9omUiOFrMEdmen19oXWhy7xwsBhSjZKIWeVrgY6Ja/p4zArTN+/muUod0KATBJoky+A6BVoR+SDJgso8tn9Yf3Trb80yFGGva4VrdBJUOkckpTDUCtu6Qs52tChWd5gzksIXR2cfQe7/PHmDR533VeYkIWU0iYiCGIOzMfXQMXE1MiugTA9URvApbHZ2phh5pvZwS8HtlGPeRXxVbRWzZWRArGX+4W7fj+bSNR6FH1VqUBkFpaFkq+qBxhuJsRk2x6n1zAllf6xtkKZ7dsqSpVW6nqprmZAxnvpbPCSSTmuOI4lRipHRU9CjnLNXxlpFTTfZv2g05q+F5KNXWyYF83CA36TXeouKCeF5es6yLOFdIZeqR3EZtuWDIe5Y9JY+oc0KzUsZDGnh+oltQW+T+6ora8RvJBWQozsnZOZULBHCkHRn/t9b5prHJin7JV1ftow8/bF/5+ONESwn0mmyCyHhqTxytJbFh6EY92we/6/tkaL0Y9tg7yrqmIsTA6EqGiHzeuM0XCEdsHocYCr4ivMznalMEA0Qu1l6VOrJkuG22mJogHFGHFNButLoah1Kn2TY5wfOz8DzowiE6e5CauB752Ac82ft7DfMlcR2RVvQ/7WCk6VTJ7PnxcbuFYIFXu1q39d192zAy7vaubShahiAhMhat8pbqQKROKqPWlmfH2pjZbKGoFtzf5USaOJPNKGJY+UxQNLWAsCTnPF+OmZssgN7iv+eMraOCYnd7QRWPoZ9OM4wofKi0t6WFpD1r97PGeGo4Q/G43RcXQ0sRuCNVEZvSYwQ6hnlMXjCmvwCVBKTmKShiH6tLU+T55bSoK054mGJT5kFkfxjKjLG1oYW5SQTBnuKsMCaPCPf9mzft7//s31WUAnsW4+zZudyD8ver8Fa5npjgqm9GiQLpkWbg/0HcstxXp8YKwY6ojUgXmWQOEXmPBh5RN264ECWB0cJIsQZEi8CzfM4nn3yifCmQu5Uk17Eh82uOjGUwVEOZw8RzHdWC0YQz55pVahAtM3FMX33wgeb1skYRZa+Vs8XQfuMb3+iMLWcFQ4vBpc7W98b9k9OKCDgm0PCsOA58psoZUqlVR8HRpPY/G1fUqBwyVNS91DrMvoGLJ6jYadQaZFQpww7hUjXeESHZCVFEmqMD9fuM+u19ej+BREWKcz5WjWYiN8uUKPe8FQLySMtHCHnwQPrGIsic0wGcGde3U9bIOrM2HSqSQUpn8Bt7EWMY9wy8UJABO5bpkZu2366Ug6UpRbCOR4KMcd03GkYxasujeZTQyMmIASRR8hXOj9A0c0zUNwDfNEru5KQZJuW5gMMZdF/aM3a9DYCTgXYTCXA7VO5CHapSf0W+Oti/IRMBAkSP/KC7eT34Pp5GhyeiZSGfCVODBlo/8b4tZVCZNw0IWZZbZCizqBXsJVHOZxq5s4PL99McCo/sv3vLnFrg42hTSsOb84sz3Su/50tpifVadbhvPv1EweRP/Lk/137sR3+0ffrJp+0v/IW/KIedaFajYHle5FKDeMI5kl79jt/z/WrB6IXqYiGX9WR3HfcAtZD01OtITiPQeOkQLcCzUYxNjKzwooIZHMa665QEa3cbikLKUId3KShakZBudKSZqFEHy1SLgJDFsjw5lcIGbmSRUQgYWPIseCOQkAJSCngMfB2PhroqRiQxoPcRAQaywVG4vm3Xb962m3fvxWrFSKppvrqIMAaJ6QxTGV16ZGJog1Qy03W4PtdlczC2GN85zx+1LloP4GkgW8Hb5AuoV0tBrVGU96PPseQMX+fPBe3BHiWPEu3Z7DGzF1YwjjKsmMKxzEbZIlA5HxqdnPjPESYebUSfodQCcgqyge4PBTefax1evn4VTS5EngpiFV9mh7N/MTGmzxVxv4LmxSSHvR2TN/gykxtDyx2Q47ah5d9vPvmk/dxP/5Sg41ff9pX24sXLZBwHYQ62rT13OQEizUS0EuUWQMigIEQAIZeOiqQAUlEYEpSCGjTOZx3lUCXr0EbQf+/P9JoCw/7wD/9w+/Vf//X28z//811O10YCQ8Z/JhY60vS1vXfevyAGRr0261xhbRwbnFQ+CwXy+sMPZTxhiCN39w/BvPz008/au7fv9LMUDiVwaXBfvXqln/kPghSws2cb817uj8/DoDt/bASh3osdFj7HeejQOYc2L2Qoy7zPAYbWDnofhYbL2Z2V+OcTJMj9k7mCodxoYNDrOe+VnicJgxhZ5d3F+WDONjKX06U2/l0mQxKmffvunZwpHA8cO6BWjb3MvuCcBxl+GXw3zyh53kmkalDQglmjoSYsxTY6bNrv+Te+t/0nf+ZPy4iSFvn07VX7yf/iL7WHLX3JIbtFeU30QM4zJCObTkhrquVfUkubRC2eHeNBsIGeYs+vbq41ceaRec/TmTgtammajgT3PptEeQs6jr05OV4K3sZxrSkj8XeSj0BaySklVayA6LlhUTbKIRBaUv99iOb/U+wF1109do4LsvbP/tnX23f8i/9Cu7q+kk5eLk9EhnVbWNWwlyE1yI5L1AjMcBxJoXAmeC9G9urdlfaNkjjprxnpsnCaWdfb25suR0vqCkP7V/7yX24/+AM/0H7pH/1S+8n//CdjuAC1tThnIAPZVpM9FUqArv/O7/8DIfKRqU4hDqJQHJBkxeb3rrel+3ngbWXJi2qUsnOLuhhlVCfFkF6g4IvszYoH8LhZdUl6EUqWRKq9oY3m8AlfZJ6CiIlFI/qJhYvwXIKeNYvqjKN6wOj9iiACk7Kh1A2+Am589aqtYfjN6arT1HXm9t1Vu8Ng3hARR3RupYBCVm72aBGGnsG+R0sJJEZJ3ZYSjlN0fXcfBhaIkgOc38nbunaXeaJJqUuV0X+zwn4C7WduKl4LdqCLy02q6TzoVGzax6TcW+mFcXC9ahhQDwGI/BlwLkJHvi5rjE2IC4qg8lNA6sCTREznlxdRWyZIDYZjoB5SBG5dJoYj+a6AtzyKytFuEBuioQh/B1HHZCi1imR+8GHfPvvWt9rP/sxPt931VXv9bV9ReY9gPP4WyCkJKmbM8hkqC8m8G0qJiEblYdkZyoagGtpqJDpnNA1xB4HlntjB4e9teAxjsaYY2j/+x/94+9rXvtZ+7ud+ruvUZWfKvYY5B7zfUWA1JE+uqX2lmXqUKqXFSa9+J+dIjSxOTmVs2Se+Q/4gz4UD++ZNdIMCHq6wN1GtmpIItYl6UKJa5NsOB0gIMByK1axrl+9Uw+h7DketT1NFucZTea/r3eVEi2H1u+Wsp3zXbkbdp+WedGU/mbrwWirKtkOan4ODbnY65WRK9STjVlCpy4pyDizPA4plp1a1xiIPRutPMfYTuVJGMfWpypcYTajGLDF8Q5GQc9DgLIddGx+27c/92f+4/akf+9G2nLR2tzm0q7uH9kM/8qPt0/e37XG9VQCgZ0onMBCRQIooI0Te0X8yilFMLmOErJ3QXpVRkXnP8F/eX10r9SDULhGQGEVKu1tkchcVFG3Ujhaz9u6zT9rF+ZmeR07pgQ50SzlyamiC0U0dIOQs8+42vnIIxYWZKgABsaLlKk1qOK/cMePsWNObu5twnGApZ/nPfEbnvHCShSQlQVGylkgKciJDm7WySsfsdu366rrdXEWPb4I70B8MLY1O2Es5JNIXO9XdstTYuP/ur/219vt+7+9tf+d//zvtr/43fzU4JaRl1iuhf8gAelE1trnXo3/5B//9g72R8BRtZLNRvxR0hvtlwLIFmhquJAlrY5VEFoMvCDPGDmxoKyEASBhGsLpqkKjOEgmx+fKaiohEwgnIzA0BRMpYRv0Txta5LtXGZs9KDC1K5IGer1yH/IVa1h21F5cX7fzFizZaHGvIOYw09VKlycXDY7u7vtHsQv1tRozR8i42QmO4lkft5OIyiCdnpxIs2I6CHe5uZGiV+yWKSqIVbobauat5RLCZv6jCp0IsT7z4gcJSHjMbnzuKcis71W/mRJLawD0itmD4hZENJWjIRU4FuWzGzGU0F13B+sgAWGR5dqro/qOPPtI6AD1FnjfzFOpkE4ZX1Hu14swJKTHRIeDQhETdXs55LWAwnCOkUB5ldrJi8tBXf+anFdG+/srHMrRRQxt5Ygwt6xeQ9kzwVhSb08c0iHNR9tR3qnHkaBTAcKij26HB4981n1prJW1oLa/8m1KZP/bH/lj71V/91fbVr361i1ydz/V73RwCeXdkWL2wGs0xT9edmSCTCD4zATDzbsG2j6ECL169lrGF48B6QSZE4RCtYmwDLttKMRGpffzxxyJKuR4YB9b55eh8ttL6utbW6+37NlRcnRRHluiNgI/7//xsncE19phvGUa2Uef/lN/gUZ5CHNKYVo6AjX04lvHB6j6lCDZaGirdRf4xI8yYHgWkHCSZUOrB4XCvYXMPdDvuUKT61SSDZr299KJKeMIg8m+n6hT1UuhD9cT/xyj+b//KX2p/8N/9d9qC6TLb1h63+/b9P/jvtav7dbtfgQYG6SZIRIFqKWd7oPcyfAag7TCqnlsrB2H1KD1InhUUErQQQ3P/+Ch92PcLj5aI0tuUMqomPwaKQF+BNfzB65edo8aQEVJ76EFFjkSw6eTHmezHqZLD1BAAYGluDsO4fmwLiIIgXZtNu7u5aReXF+3+4aG9fPWqvbt6pyYT6np2dRODTlKPPDG0qU+cxsG5xNAGKS7Ifre39Ht/30W0BEywjk2aCyf5oBwtNkF1z6tV+5/++l9v3/e939v+xv/8v7S/+Tf+phBViMGUk4GksTCk0+h7LO4Ljs9v//0/EGKahDp7Xf7et4l7GtmqwDnZvgirOyNZsDvPNQ+BFXiFlGxoHT0LPlaNW0a0CTUqL5gTYZQjoq0euUAi1JO+9y6wMt4Ui3h//xATaj75RHCXolN6hgKvjA5S3kfHp215dtEuX72WUglyQkzOQPgog8DQkutloVWSo367sM9o6DCXoWV+K4Qc7h0IAecBCJt8NdfVuLccXD5V7Ze7TGFoA0IbKhArI0c1VvZevxodOAJzXqaOqNPfc+iTINEZUkWb4XFFHrWvJZVylKIgX5bRZUJRLmWSE4DXmzMdP/zSR4JvEWS8VBnlzMu6zixY1m7AQQqBz8+8UZIyTOt3oTrog6ZvQGabTtrj/Z2MJYb27/70T7X93W374Csfi+xTDa3qaUvvZxGqmHurvrEgJChKctfZ9aoU2dvQslaG5G0wvC92fJ7Icyr1GhHL0ckZqTh9P/RDP9R+5Vd+RYbWTSAMTwv6Suheyj/H9H2RbMiZokQi+6nGbOAwGkIIkoimNaeD2/GxolqGRmA81VJztmiPGNvra0XcqrO9u9M9YzS//OUvK6p1QwvuEUNL2RLv4++MGqiJSZbQGF3xuvF5FWkJ/RIdkCqkq3XNlope/+pkpqrq23qWvF/n/JfPcPQtRy7JNNZNMkzJ1lU5T3Zuixm4MSBAcbPkJIYQoB9UNqgRjrBS37Tzs1Odfc496w7K1SNB9BGPzkcOMsyHkL6jXal7FLgGW4Z2q65P/+P/8N+3f+v3/Jsy6DTHeXt9137wD/4hQccjupIhXxBVu45c0Q9cDuxuG4z9zVrIkLln6BuQvmNy7CLzPQg65f4/+da32uRo2V68eqW0wO3dfeZ7o9+6Uuq5+qzJ7c279vrVCzlorAHnl0gY+SDFhzw6YnaNvBEkDO0q867AxRhaulzN4cTA4F+v1CIUNvw3v/VNOYhvr96365vbKMtslMsFXB7oVA/vC0VLI86eKE97AvIYKUoRnu4f2/u377WP5KcxtKQyVJM+j5QcD4weRxawHdiF//Vv/a323f/ad7X/6r/8r9vf/t/+diBwOPK03SWindLDOgYMqMSHdoy/5ft+t+xsV3Se0YfzCVZYNrxSLM41UCCcpAMp8NqdqGt4EdCh//OBC7gkktc+DGyIDa16GCfjL2CBpE5nlByGJlq40V0GeAxFf3Z2LkMtg8+YKXq8PtwpX0szaSLW7YpyDFjO83Zy/qK9ePVBe/HqhWA2FoXfAQOjRDCURLd87R5XyRqmni6gocXZWTtiWPrlefSaXR7JALnPMVE1xvr++kaTRxAmbCtfYjVPoxRpGLE6AnBU0xEoBqU87majvGq28lOEE61Woo7W7ROzR2v/71TMpZlEB02moXXv4d6gBESj9YUIIej4MqHjS90D+R06cWlvM19LpGtDG8oUj34ao++IrAuZIgrsA2ojR4siQynQAo2IlgP4yTe+0X7mp/6P1h7uZWiJaAVLZa9Vy60QCKLzhH1QOoIDVZMbPZftfNSI1ftRc99dJFnyQBX2t/NTCWyGFTnoQK9EtL/8y78sQ4uxq1Dp/8vYe8BJWpXZw6dyVVfnnu7pyXkYcsaAqMi6iguKiSASFFByECRIWpAgBsISVkWyBF1QMkhQMjIoYWZgmGFyDh2ru3L6e85zb/XL6O73Db/5zdDTXVXv+957zxPOc07w5zzQ+uz2I2mfn4fWh7RxB8tkbBaZMove3o0RtqpCLM9Jas4sBblPTLqxRfuZ65VZLUlaDAiY3fHaWbbj5/RlZD8rzOxXRtkjFL8YUy/z88R+BMgzXYMBYiNIcVJ6wcpNA4zdXOa2GX0j47VDyykHGYh/5FegxaLhEF85aRBqvLCBDRh60kuj9Cg1KitdmrOUgS4/D8utJH5qrIug6MzADcDHxljEEnYzodYzt5aJgilmViQEyumOgam1xwT+HFGsl5XVXvezn+CAz31an4NDbyu2DOErXz8U/Zkc4k3NUiKSLKPkaZ1BPcUulGmbXCw/L0vHXniCe4HPl1ljLpORpCnPY2n+0iREUwdReVSzLOpFJ3ie1lw2q+dUqyDdFEepaO05rhO2I5jhyaDEtac+Ujp2JiqmRRxCyXt283slsVpEjBVOjtgU8jj0G9/AF7/4RWPOt7dh9bp1uPzHV2DpsmXO6IR95P8daJW9O0EZbw/pnZjox0yLSE0NsJSvMcOYpluIQzZ6F1aixSCFiRqTr9/ecw/22XsXnHvORfjTk08rSZGgE+81zzuS0agtkTQRGY2/jt9lr8Aadb01X2NwRBm/hD3YGiqYk4/8Zh1vlhccBAT+HN8kGMm6/WHlQtc38WwyRdFSbomrHyCijtNRVcSihWgjAJp9Y38kRP9BkiqSAlpmNlS5IqGGoxeZ4SEBLf+kLdzoSAYl3jjOqYWiiKfYa21FR1cn0q2UsEvrM/Mz8fChjOPocAbZwSEUR3Oo8gAqchNw9CiCCHsfVNaiwk57m5xvWKbgyc6sSepUo1n5HBKsK/QIZZbpFR2U4f3vQMt/CZYug2Cg/qaLuthP1ViUywxNUMN0T33FwNf49Zy8LqqUrWwEZ6yk51i4ykJsbtofmL7nJFILP3ssijRLksySWoxow83GEhSJIXzGJrZtQCsGuWOyq+xatVKyvwljwhb+nkBA28weC4MYp1VMoH2TQFsuNYDW92iNhDWWoQeBVrOLtsw1ssB5PW968L9ljj4T8UFiI2h0YxDBIMmTbMayJts9zF4ZuDGjXbp0Kf7+979b78mNTXmQDmZ3/HuQjBUMVv0+ImuTBXk9U2ewwRaOzyT8aJZm4mXbZabUrOCkmpqRSJoDE+8RsxKWt001xyzz+LoET2a0JEeRUMXv5SGkYHRouCEW4clbnuXpW0E+CNz2/vI5GPPVMc8DvrACb5fZBu9v8B5owsNE3awi58E2IIBhJCTj7I61J2xt8Oss93nikIBKo3Hm78uMSADmhCyMaGOVBpUTCzk0JRKateS1EwwIMiyn874zqxX7XYGpAa0lMLb/eNaxFM2AT2VsR9egAEWM/OJ6BddceTn2/8x+OktaEgksWLFOPdqBkTySza2AeqDsC5OUZD1l3lMz0iCIG4uaZCgT9DG7SVZ3kjxn6zXMmzsXGzZt1PqYPHUqlq1caZ+7VFZwZlUSL03LTNmVwlFDU1MUA/1bMXXaNMyYMUMJEY82Au+iRYucH6slTX66wQus8E4XXDmZGSzBtVYuOEUsSiWO4pabbsJnP7GnAKxQB7b0D+PIbx+FTVu2SAGNt1XBmOR4LaNV8d35WvN9+YwJnFQwFEPdVUMZ4BBoCaTSRlBbMKISsx/L433zPWkCLRM3ZrT77L0nLrzAgLZcqpgtp+ahzeOXPVr2uuk3Lc34zjk7qRgw1qcdU2lp0LE9GSGg/qGNTiZaKqlFJUBgqdF7f7rF7evh2gTO51EloYAwPgUhPBGDBAFlteGoyor8Xn7NRy1eXIERZqlSRD1SQ6FE7nBIPVsrH1NWrg1trW0CunKpgFx2FJnBAVnDETzp/GFqKTRejmt0p7WjDen2VquvJ2ymlw+hwIH9oQyKI6MoZrIaA6qXWLsJo8RactyYyMoU2to0/MyHyl6urJdyeQPrYZKsDGx5HToitfj/99LxtkC7LRgqQxMr2oIcf2DzXksBy1UWGlmDcyoS+EjAXHH6PwFtI9NyGafvV1pP1w4qQXg0ouDEhr2bBOoEWiqmEGi9IhdHFzzQKqJ3bQICrWcyW6Bmrhf+fbjQCbTsMbW3tiAq146QyFCvvfIyKplhdE+e1JBg1EynnGXGeslGwLPgzAOtZv/q7NvyMB1jsfrr9vfLg6w/4D0w6usBoN0WIH126l8nCLRLliwR65ig5cdl/ikja5Bn/lXJ1SkxkVRGoA1ocau36IJTScCZHIDMsP3YAUkazD6k+52yShDJhdyDBFuCrCdI+TlssZcDc7ZeCW540FxQWEYmMPP+8H77Xi0B3Veq/L3094TPRNngv5of9xmpXFvGfgXBWgpurouq8ys4BxQgqPkgzgsaeC4CX4ssW90jJ7vHKpPOJ/YL3XiftRrGjETMlIK9ygqyI9SO5ky2BQayzHO/CYDMCllVUJ/WjaToo5JTwcob159kZ81gRZKkVIVSRlvBr266AXvtuZv4L8yCl6xYi0O/dRQqPLfiSeSZabv5WIIxX8tm0wm0deRlCccRl4QCBgItRRe47pLRGGZNmYIbb7heLYVYIoKRbAEXXHgR3lu8WPu4o7NLY0pkDFspn/1dG42LUhe4QqenKk47/XR86UtfUvk1lytg5cqVuOaaa7C1r39sxtiV0H3gZUBrAE4CFBWwasxoGQhXK6pA3nXnHdh9l3nIFszgYTAzgu989zgMsVJYKDrzgTGgtfae48C4cUKWxHkWklOjc9EFnFww2cyouDQESq4z9mhbWlu0frmuef6wtOycHjRHe8sz9+nEAAAgAElEQVTNN2PPPfbAVVdciUf/+IhVxSTwwzlnaxVYVptEguVoMqpbp23nSsdubMPRis3xwgayGxFlw/nCjYXQ3YFA66julikRuGxGlr+I5kZodrNyrv83BrY1RRy0HeLC9kPRHmRTiZTNzDoXE1PzcVJ+JFKEqhgZJbu4aM72tC6KJ3R4dHV2GgPPlVXyOY4eDWNUY0BZRSqcruGhzFSfpJ7mjjY3M5tW1M9IlSXfPBnMI1kBLn9XWEauA6PFfMNYgWDN38zw6DNKU2/eTi5wOkaMMqsdGkYxm5OQBZnIssr6P3q0Igq48RF/yPjKAclZvAYetMyuFYy4/qi+h6YAjlHoxypUyvVzgNGYIjCCrbn9fPRA4/ux56377U0SXO9TWULYeiwsnfPg1kJ2QJsnscwDrdP99CISfDsGMYzoVZJxvRSuEdlsBRxI+D40bebvjrY29dbJUGTv/bVXX0F9JIPuKVPUI5d0HcElbOM9PmvhwcI1oIOTTHiCtdNrpQyjwykr47ryug9YCBr+tjSCmECVQbJ1jknrQdjfxWCWSqAigB166KHwQMuZ1QZpMMCs9S2YbYEpWKK1Fo4JW0n/1TmqeKBVgEotXicUz5iSUXueakl1ZiJNGudoae1AV9c4VWP4+Uk6YabaTwWpoUGVk7UGQxEz0SbYtnfoT/6/Z9mzJ8e/s8okwHF6wrxGAS8FYrz7kJuVtPv00bZSo3XhzgsvpbdtNq8zyVW3bB7aiSK4b/R7RX1F91qmW24sX98uENNbLTAzblfA4+Q/zZfUBFKY5XpNZZ81spc4c8pETJrQi1y+iLfeWYC16zYoi+FZRNckVsfsPS2YtufgEhPOpTpyjK862dqsIVqrIFIr4767bsdO22+nEnO+XMXazf048MtfRT2axCi9XKOWOYmU5TawdJLp2+qladk3jsVEgOL3cPqCQJuKRbHPLjvh9ht/gVHyqmIQyJ149kV44623kMnmMGHyZOQIREV6/0ZVTSRwMbBJpuKoVfJqxV15+eX4wr9/Dk1hgJ3NFeu34pjvHqeeJQN663vbOmUCwqSMPVoyp3k/OO7IknmN2SeTAY6LZkdw7z13Y48d5oD6WgwbFy1fgxNPPkXaB5u29Cm5YTmeQhfKaF0vXIphGpECirmcgg+OdTI5lKKhQDes/ms+mxfQcp0QFEnqZGBMoCXueJlaPhsqSl33i19gl513xi9+9nM8cP8DOnOIg9IVZ7WDJDoSZlNNToc8hVDr9DkGtM4fVNFmIAvy/TMt3AY91tc664oAjDVsbE/P+rQyJRnA7ENGVZbw/V2NcOhrtMHLqewhr0QtbOqe2JyZGSpbk9rX1zUmol6ciV5nh4ak4CI1GPYFi+bNyMHk1pZWNdIJmNF4VOA6PDKMEQ4rDw6q3h6TXibdMELqOTLlZ/m3naVksS3NIowHGH0MMwNDmhHm+A+zU/685MhkgBxBmM10+rWO70bruE5UzVNK31MiQYvjQ4PDKI0SbEuy9eOi8ED4kdJYQCVo26/73pUfZNeh7s6sRqleBLexCoVVFMYcWFTedvZS5h9tw+bqP2vumRR79njNYEBZrQdcshprdRRrNaTSzbrHZLLywGIkLL9QKS9Z9cKymrjN1zkxE366dJruKpYlezWfhvuPmw0msKZI0CC725mWE7T+/PxzrI2JlThj5ixtIM0BxqhBbSMvou4zsGBmrnkQN27lMghucl+iVf/NsXZ5vwkQKik5Zw7tE3eYNcygPTHE9QC3zYS55vzrM+M76qijMH/+fKxZs0aHnVd+4nsFR3oYaPoZXYFKIKtrADmVvVJ2zwXCNsLvWJ72Ex48Gnlh0AkqwjIZuQUtAlqSpXjQsNdEwgn7sH0D/Zo1JNeAooUt6WZ0d3ZJHYeAS2AlONMhiwEv5zEpGsOKDkup3jRCVmXsgfFQ4myh42BovwfUyvy1WAXMxsqCvzxA6k/NMY9JkDaqNq5apvtGgZnA6IvfNzZfb6L/EsihPnHDBYeZGltH5Ya6HLNDHpLFPOdOYzqgL7voAuy/127WBw1F8Nr8t3DSaWehqaVde0OZMiUmHQNYErHcfwre3NnopiRU/eZnZdBcrSBO+cVQHfffdTt223F7JELAYL6ENVv68fVvfRvVWFJlVwldOCKfRpY44VCv6R7zfGS+JE6FEhQT27CAvIpQpYgD9/s4bvz5z0DTvXgYGK0CJ/3gfLy64B2UOAmSSiPG6mKlLjEfjTsykA3zzCojQXehShm3XncD9t1rN2XjfKcVfUP4zsknYzhflKJtnBl4DSjlcwrbo4moErQSAxBxKEzYiH1ahbblIqqFHP7w+/sxa9oUkVAZWKzbuAknnnIGBjKjmuPXiCP3d92InXw9JX609uUzK5WQqNXQlUyjo5nVyhRau7vxyoK30N7TIzBl4MAyOUdzOLJIu0n2a0mo5ZolQHPd9vdtVbB/wXnnYp+9dsUVV/wUL7z4shKNQrWMkVzWLPNcy044lKJyVZhAO1sr2jxD3UHykQXuZmkbfY+xwTcuimjMyDy+9m1zjJ7gwk6o9Qr913WIEmiZbbGEUaGaCctdFYEkAZefx49HyCHEM8bY52N51CnfqARCRSaWd3N5k4BkhFojq9is/1gS44anxBYPG24mHsZDmWH1TfODwzp8+XAknCEmc1oHj4lMc7aXs1qMfvJmOk3WZWYEueEMigPDqKs0VDO3G4qXkynb1YF0ZxvizU0q+WhWslhCfngEuYFhFEeyqGtGy8o5wZ5eo2zrNHODGdK/OG9dTjB2FHsWubUEglmq3ftGpkRGoiPTmCqLybhINcYBrcmbRaw04mcXfWZA398qrcg+WnUwAQor3Volwkgkyg65h9wBxwMh1cRo3DIK757iD1MPFFw/vnTJZ0piDjOoF194QYcJe51TZ0xXMFeolETfZ4QqIpKrKLInziqCSv7evFouIVZY9X1wb9fHz64ess9wGxm9K0l7YpmDQH/If6S07Ga7fVWCmeK3v/1tEaEoWuHHaPinZ2KqquO4DpzrZJBniZ/1xYJApPvrBuv9+wbvHX+MQO77xj6Ya5S5dSjQhKAVHeO6xJ5nRYb3cSSbQ2Z0RJkty2WZwWEUsnkFKwTb3m5jg7Jl4If1s/ksBlkxyo3qvmovsQ3D/hjn3Rm0SqWLbSGrihFovYqQ1lcAJH1g4z9vsKLj/75tyT0ItgJa71TjZp99e4X33LO8eb/NnYwzmsYZYB9Sij/eaUuRKNWX8qqqUCnqikt+hE/uNA8RAmkoilfffBenn30+ks1tJi5PDQDNfTtZR+k6s9xPkKE2fNUZiZPUqZ6OFRFrVSRRE9Ded/tt2GnubCTDwFChjBUbt+CrRxyJSiyBch0av7NWi5FDyayWDKOCZdtzkht1jHZ/3/i1cLmAr33+0/ivq6+GjR0CI2Xg+DPPxksL30WB3Aw6QkXiSLDDwvOZrxWuoxhmoF0Gh8SS1Spuv/Z6fGrP3RHjXHcIWNY/iKNPPhkD+SLKlTqSoYQlJcUSNYwMaFFFViNKbp5fRNG6gDbEs7GYwyMPPoAZkyeBoVC2WsGaDZvxvVNOF/taRLNqSVWBcI2gaxW2Eu1OGQCE6+htb8W3v3IIvrTvZ9Dd1qEWyug/KhqX/de1WPjhhzrXGFSO5nIC20giiXHjx6OtvUPPRzaWYc71hjE8MIC2lhace87Z2HXnnXDlVT/BwvcXI9nSjGK1guHcKMquPKYWSojBi9PUbp1mGa2PmYOb0C/04Gxt8KAn0HKOT6OSEte2g9xYyc5T0DtGOPsnHeNqOhN82P52Kj28QewFOBNyX8cnUEiUoimlejfr3gQz1dnJViUpSpKL2QbYcgNxoQmsY6y5t6ocIHNfZl18aCQ5cVa2fwCFbE4i5F7PlzdfHrvKnjpEU+dB7zctAUEzh8xO+wdQyTObZuTGiCikrJgAG0un1PNlpkDA52FfyFi/tzBqQFtnn9mp1gQPmWAJzR8Y24KsVR/GANb/zJgyDglZTsggQMQIAi13hrSWmZU7oCXY+sjX3DPGQFawpFEJ0y824wFGzyapyM9k99HyK1+61sC7I2t5MQkuCS5gr9Xqpex4nb7MGPR3ZXmaJR0e8NwAL730ktYdn+3suXNU8jcd6oRUWkTP5wEkBaiyZDWlY63I2fyF/Wfyeq2+vOg/gwBMQaZtE1++1b1mT8YLmHsmsM94XZbmdY55z7lGPdCuW7dO99Gr1CijZW/ZjQNxc/vP759/MADza8FHz9sCvP93f30ebIPApB7ZPwbwWeIic5xVHLZP6DPMpcASmKmtZTHQN4DBvgER+qh2RmLUuK4ujO+d4Fxs6sjmcxji+AVH25xNHcdKGCzQt5fsVhlmu6CLLGmuBR9YeKD1n/1fAW/wXvyf+yJgZBLMaIMlZU/e4uuQqW/Sjc4POUAQlIQhRRJqHG3Kaf6UqlFXX3YJ9pg9TSBAU4CX5r+LH150KeJNLRrFMSZzAGgJHlx3VJKr297k2leQrRE8vhLFKgxk05EQ7r3tN5gzbSqS0RCy5RoWr1oroK3Gk6izTRbjhK0/AwJleLdeCbYWxJsErr+nGvsr5fDNL+6Pay+7XCDLFIpAe8wpp+OV9xaiRCEGvkckjlQtjLCY0RUF5x5oo9UKmup13Hn9jdh3j10FtOUwgXYIR510koC2WKoigTgSFKmp0NYxhEg8glK1jAKDXyc+oQkJORLVEK6WlXE/+offY0rveN3jfL2G5Ws2CGgHR/MKishAINBGagzaagr8ixQBiXDWt4Zx6RSuufgSHPKZT+o1ihVguAyc/KML8MbCBSIEFllh4z6X0h3FiFqFY955i4lQKh5Xv7utuRnn/fAc7DBvFn5+7U14a+F7SDY3o1SvYoQTLXIXsgql3KFYEeRZ0T5zXt0vvuBB7g9wLVJnXbYNgd4yAYGrUz1xZUmzoDNqp/9TUaJLtTTa4Q5nFdedhKMHWl9y9KVm+W02pWRqzd9+DEejIWSVSW7RHEZsVtIiOH52HkRkkXEGiwcya/rMplmm5HxrdngYw0NDYwPXNBbw7iosf7W2CWiZNbGE7RnJmZGMCE5FKovQSJjjO+xduEY4wTbE4ec0BTGstKqeajavUZ9KriCLNwJtww1kmzEoHQDu4PUZV6Nk7Mkezr/XbrcvE48pe/l51IbqjCoKTgqOWRm1lhVFO7DVrKAvMVmZ2Ss9yQDCAakELghqVFJxZU+vPqXLUMYX1n3WgciokAx0L2WorDksTVevJsRr9aS4YMbC9+R1e1EEeqfyGb366muol6vo6p2InXfdRYQOMv9YOh7JjiKbo/OPmT3TGota02R5qowmS0SzP1MW79awV87RrKCTkbPbakP6wdIlgdYHV8FMyn+PqiD5fAOc2cM88sgjpQq1YcMGfV0Maa4312NnFsufZ6DhgdYDrAIk5ySjT+RY/569z68Fy7D/KgP+SHboDns9mwRH3VoEtG2dndpnvI+aQS8UkBnKoG9LHwb7+tXiIXAyeOx0AhipppSAeZT3nfKO2awAmg49rDrw+1llIrCwbMzSpqnvWFth2370tmdSMEAYW+djAvX+7GokCoHM2D+bYKDis/sG8LgZaGsljPkn89+3BVr2ONmu+snll2K3mVPVUywjjOdfno9Lr7oG0WQa+aLZ7dUqND0h49ZcgfT5ZN7uJgLkjFV3QGujP8xoU+E6mqMR/O6uOzB94kTEYyFlsO8uWYFvfPto1BIpMncaAW1jzfFMFAPbNAGsdWDCHDpDXNVAoFYu4PD/OABXX3wx4q4Fkq0CR5xwMuYvXYKKFKLYdokiUSWYMRivCmhLEZ7+VdQLebSEw7jzhpuw7+47izFMoP2wbxDfPvFEjFQoSlRGrBZVRkugZXIWilogx4qK+tbODagBtLUKwtUSnnz0Dxg/rlNBQK5axdIVq/H9U89Ehve3yhJ52AEt95EBLYcKKxGuqzpS9SpuuOoq/PvHPq7xKLbKNo8UcNzZZ2FNXx/GdfeqF82zgkFnKBxFa1u72NbEE65dKla1NqdRplzlPxj3F5x7LubOmoJbfnUnXnrjTcRSTQLaAomtTB7dKKFaVRVWF0IIdc0l6/ijv6xEaIe2zQFa4zoYcVo2ZcPlrM81FrHPZJ0IdvCAN4UUKzOrBytfWJNh4+sRICUb5liTek3Xz2UmSsUS9pPYePbjJmSrkWxE5phEz53NlVenkocsTQQc2LL/ygzZLzqSlAS0g2Qj50R84s/yQFPZjpGlKz/zZ8mwVW9ZTkUFZF12mpE+8qiyJWXj9K0Nh5BIp9SzJVjzMGVWxQyaI0LsxaDC9xobrdn2WXi1oOABGjwwNCW0TQNvLMv1cyxjAOxLoXqWmq+wheGH8aWMw1Kvy2I5ruD77b5n5s2hGSB4U2pPvJIZhPgk1hWUbZ0DBOkgew1Wp4zD0hpLip7sFpwl9Yemz9a8GAJVqPi1v/51vrSKJ0yeit323EN6yyr9scwzOmKbh/Kbks+jHJ3J6hHMFIjJDnHMr9fA1M3VusPK3KfMP1jZrIY3XXbr6PzcG/zV6JUG+qD++fF+M0Km1jGBlmL+AkaCtQhaBjaSnQsALcEpSLs1hyhnJk4Taqr7uCqDz/B8MOb/3wNusD2he0rxFCcY4tVsmgS2zGw7tWb52vx82dGcNJEJtCPDGe0RBsTcj+PH96K7p0cziJwgyBcLDdMCavTyAnyvywOtSsmuSuSDSF8x+Feg+v8XaIOAGwTdjyQRgXEi/55+CkIiK25e1DPf1QcMMfjk2IoRa5jR/vSKy7Db9CnKBsldfuK5l3DNdTciHE8pU1MrRCYYBG7TXDelIPOxVRuFrS6Wt53xuhjk1QpSYaA5GsYf7vstJvX0IMZ5+zDwxsIlOPK4E4BUWkCrsTx3VntHNAkJ0RWILTGtJ9vCfl34NRSpFHHsNw/C5eeeJ6DlsuZ1fP3o7+HvK5ajnkohxM9arSNeqSOk+8IxljrK7KpEw6hkR9EWi+Hu/7oZn9h1e32Scgj4cGs/jjzx+8jVwwa01YiAFiRwSfWHQEvTD1OPsjE78/Gm/GTUKWM999RjaGtJ69+ylSoWLVmGk07/AQqcGNBIFMeggHAtSiMvfa3MCl2ca7uOznRSpfFP7riD7inTuj5m7WecgaEiS/lR5PIlCX/wrGKFjhVQfi5ZdLoxqc7WVhRzWU2MXHTB+Zg+ZQpuu/MuvLHgPdRjceQrJTA35xQOL5PTKlQDjBkHGqHuebv8E9D6J+NlEIPA25BjdC72BCLPmLO43+g5jd6gKyPzNXQAOxszX9a1rNhA3BaGzZw1SnTO75FAyxIsGX3sO0nWiv6YlJILeEqq8U+mcMH6teyvSnCdmW1Ls8rBBFplR5oRq6vkzHnAYYqrD7EXlRNgi2gRdnqxzEr9nGy6SdE+31+MZEp59Q1guH9A/88bLNlI9lo4k5VMqKzJaybrldkVe4UEWjO9+udHsO2BsW3vqlE2c/PM9gofmW/Qq4rBK1qmMWo9A1NZQQBojevBiJVAa0pfkkqkCIYju4nBKjKaP+wdeYG9oHhA0csxXC3bM4ETqaNogN+ibPXh+dk4TC69XCOk+Mjcg0NwTMabdhNo+e9vvPEmmJxOnDIVu+2xh8qf7Bdys7AVwL+T+SmA0diLWRXy2XJ9UJCAijTc3Ho/EmOkpz3G2PSuP9KndUBsW8fGZrixVbnZ5vD24BEMlIJAy4xWLOsYe2jMaI0suC3QBt1q9KZB4QUnYP5/ZbSNw9VVS4Lgw/GmYp5sfT6fGGKphIJYZrNtHZ1iznPUgeuIxKDRjKmlDfYPiI1MCTs+x3HjuiXV2DVunEwuWMVgxYe/mdWaSAgdf5xIQySsvcc96HvT/18ZbRAog4FmYx8EWNv/F8B6YA3uL6va2dpjoCbx+4q1P0y4g45bbHHQX9aAlmvn51f9GDtN6BHQcsjlj089jxt/fTtCsYQyWklVFnJiAMsQg+tP88FUXjPFNekrczl5e0mWqCtlNEVCSEcjePh+A1q5dYaBl/+2ECecdgbQlBYBy4tJNIIUVyYW21qkKHMDsl9O7pFBJtd6pYgTvvVVXHzGWcr2SgSqMHDQ4d/BgjWrEKKzFIG2UkO0RPKUk6FkLhsPi59DwlJHLI57brwF++w8V2cHe7RLN2/BEd/7HorhKIqlGmLVMGL1MGo0DeB5H6X8ojGZG/O1qtZID1NAGwvV8Jdnn0YqSaoWkKsB77y/BCefeTbKoai5rpXzLqONMvFEmecTU0l+vgjQnkrgl7/4BXaeNkNnbi0SQT4MHHX6qejP5VGrk5kfd0Y2JpfJ6g5/sW3CZ832VmdbGwqcbhkdwZWXX4aJveNx5z334u0ly1AOR5AjeYtTOE027sqkjTgQJyNaQLvDro3wvBE1OjlGT0oKZkj85gZpSs43YyChf3MgawePAa9tIjukLQLzDjEES5ula5AUJEzh+opiflo/lge5/GSdpJWZTrOXatR2K/FYpC9ijWO+Emi54Hno8zW8LyVJNY1ycCQigGS0PrSlT30osYpZ+pITR0RgmWxuAiN+HUBOmIKfgVnq6MAQBrf2iVHM1+IGZdbLEjJ7yprNleUbGtkVS8dmg/XPc7R+aygACYyPfKT0x8zJjZ9YX9aVhP2IlgPhRv9dh8mY0TlXNVW19LPuwZIEYrNoRnpjsCAGshRi7Hv5edjTIjCTIMJMXfPTHKPROJH9HO85D3D15B3LnF+30RsIaDnL5z2LvYqSB91tmdje6pBWc7wP8+f/DeVcEb3TZ2Lvj39MQEuyG4MwDZAHggJJ7IlsV9YoGasRtELjPDUDHRNgpxJQ3UramqNk2U+pqu4JQZj9RS8iwc9AMQL/yz8n/r8HDl/6588QaGkqQDKUMlrN9FGXuaLeJasI/H6vqc2/c+1yDfBeNaoanpjFvcYKQUCo339PEEg8GHmAapReqXU8yvJ6xPYG577D9JhOomPcOPVsTb/aRq6KBZqGjOo6SJAayZC9P6R/Y2ukt7dXvVuuE0qQZnOjAlr+DO+3lYstqBLQSqrQ2Na+fLztZw0GmP5zB6/xI/shiMaBfvq2oBrcW3xNlVc9cUrtGq5tC1JN17hss60RakNntT4YMF93zVWYPa5DYyf0XXroiWdx6933oRaJI5snG5tjMXnEOJtTNwEctcUCQKsZTQZ7sgY1NyYCDYG2ORbFQ/feg2kTunVY81k/9+rfcOo55yKcbkGhamRD76SmfelMM7QGmYikkk4y0YJJTwJTll4t4oTDv4oLTjtdWsocj63FgAO/eQzeW78WoZZmVOh6QqAt1xBzwXiJlnVxBokR1ApZdCWSuPvGW7D3jrM0Lsms+INNm3D4CSegTMefSh3xehQRqliyWig1P7tW6iUo2OD0h2ZpQ5aAOKD987NPqT0Vj4T0un97/0N8/7QzUY0mUJQcb7lROlZGS2Ip73ecVdOQxo1uvf567D13pl0j+9DM2k84EesHh9HdMxVVEqkkS8l+srkW0QBelZyREQVZzGizmSGU8znceN216Gpvxa9uvxtvLVmGClWkSL4k2sVp0UnSHF2IwgiVrRoW6treZ7QB1qrzEOTDUulQv2yW0sDTSr0asnbG6Frwjq1sJTQ346sRDTfjGbBZEwFCWSnZnXYQa9FLksuV6aS3avNJBCmNDmmR2mFnsln0sI03SC1+4/EmcWEzC2K/iGMIOnjdHJ1mAjkvxXlCWn2FQhrdGRkYlB8t+6/McnlYqKzErE6M4iRaOtrR2T1O/V6yksli5bhOpn9QRCeO8VAbmSW0EpWI6AZB/Ux6oxKISM7hoV8qKGqzzsxYj3XbqDsItP77dP3yjXSuBI4FOwakBrrBkZ9tDSOIpdy86u9awGu+tZ4e50qidv8TBppO3YngYCVZK3Waf61ZQjG4IimJoEopNykSsYQfozF7TZEs35FktvZ0iwBO5BmW0dxYjT8UgpmuB1r2aPnrr2+8iVpmFL1z5+HTn/2MfFc1jhOlDGTFeiXs+zoVMfbkFQBJ+7ogSbUk16AOqLLNy1VN4JwZiGzSJDVnVmkSWHD3Wc/ErVVf5QkCrc/M1Qtz5B8CFCUYPdDq+bjSrO9zS+rPlY4brFhfiubzcIIhWsc8VAi0bo7dr41g6VjPI5DNfmQt1eqIy8/Z3J00blGtCGjJvKR+NXtVrAIlEyntS99HJ3DyYFqzeq3sxvh1GWJPmqRWCw98itmzL83WDIGXa1ZVCXIukgkBLcvNCuR8n78xq28BujKzwP4IBgs+uG4EDgF5Ur+H/PcHKw6NalmgRO9naxniq3XFg98JfvA6SIbi0xodzbj1UcX1P70aU9ubkaBcIYH2sWdw5wMPioE84giaFojyIXF8kT7InOs1nXGuG1nO8e8KUnm9rHSVlc22xAm0v8W0CV2mzgTg6Rdexw8uvAihpmZkqVDnVNv8c+Z95/VZsGZEKBWyNK9r5583UI/Wijj+8K/hvNNORRPFNVjFThjQLt68EdHWVuSoNlWpI8ERHQ1tsw9aRjnGVnMYtUIO45Ip3PVfN2HPHWYa0NaBxRs34rDjj0M5SnUsIMnxnnINRepos0OdYI+6Iq9uSoYSaCVJqXmkMiKsIkSAPz35GOLxCBIkTwF48/1l+N5pZ6CiYKag8rCRoejJW7OMltebYAUihN6OVvz8ssuU0bY1RTFaBjLVKo468zTkQxFkMmXEE83CAR57JjtJrGH1Ii99dSZCrU0pKQtWCjn88uab0ZJK4MZf3Yp3lq1CqKlJZWMxjqPGS+EzSMUTwgW5tY3bYTf50X40U/IjPDb+0HBvIEJ7Jxg3H6kF3fAqNRcWey0rB/t+q0OSxrytjfzwELAHz++VKL6TXjQgtixJh64WyJgGLksOPLibWtIqqfCg50E8JqxvIuKc8ePikqsQ+7cBA2puJDKRW5tb5VUbJi2Sg94AACAASURBVAhkqeI0rFIwtVyHh83dwdjEFHggONUV7Y+fOFE9W4pqkFHHmzrSb30s9mw5W8gZK2kC05GCQtMslfDgzxfEOqYVFvehP5hVpg8cjL70GHw+DfKI/GytR9MQWnBZqy/325+Wyfoqg56FKyOrIuFmEs0Ywpcn3SgJ5QNVsifr2kzvvfCEL9NzPpZZKg9r2aol4sgW8sjm8ogmEup5EFAoy2hZnMlyEtyTkZhYrAQhflYezJyX9Vq7BGAPrHw/9vWYNfFZUl2JmTbdPL5yyCG6v2S8EtSZhXFeWoSGhFleUVqwd/x4DeDz6zQoYN+lWcPpeT1vOdFQFSaf0/8za6dv56aNG9De1iq1Gq4nZnAEm0goimQ8iU2bNglEWEJlWZhlUTLTCTp8b4nO5/P4/ve/jwcffNB8ix3bXKMwHHZ3HqH8N8qHEqD4i9ct1joFRBIJ3Rve5+FMxuTe4qbLquF6WlVms7qHej4BbV9+Jm/lSEDctGGjom56NPO1GDgyoKRtJGcU+dozZ89SgDh5ylTtZV4376My70gUK1euQqlQkiEBg0jex1mzZmkEa8vmTfq+tWtW6/NLK7dWU7ZgI1sJjeB5XWTteQe6vG6bC600PEl9G6EhfOGEH7xKle+R++qYfUYT7VdVwLUn/Gyx/z6uRT9xwMA1SIbivxFomfNUWB6sUlQHaG1uxkU/PBvb9XTqYCVh83dPPo9f33Wv+odUQmPbgtq9bB4ycGOVxLY2N7xJzOqz0X7OBU0KLop5jc10NTfhd3fejqkTx6m+RKB99JmXcNGVV6EQiqh0TAF/risy8iXkn7JMTIAt5S2TuOQ1sIxsWgWmFFUaHcIpxxyOM793AlpicTHNKVxx0OHfxvL+PtSoaESeSqWOcLGi7IwONtQGINCyFBWmYUEdeOj2O7HznCkCFYbLbyxZhtMuOB99uQISiTQitN0u19Ekf+kassWsCGKSS3QyqDwblQUyOGW2iyr+/NzTSKWiOncYnr/05gKcfeHFKNTDyLEa8A+HI/5MIhQXELGcXKyVUY8CiVgYPW3NAto952yHpkQII0XO8Iaw3xFHINXZjWKRUxVx4QKDSpETXRXPBC9qSCXiOif42avFAs46/TTss/Ms/PSmO/C3JcuQ7urGEH1rEzFkiwVTguLzKrJiGTWgbZu7k85wH+WNERPGMliBq/oBY4xVH0X6URIuH08o8OTZhvBAUMs0IKDAKiazWQ+0Ki86L1Iv5+gzaZVOnFwf30uNf9Gx2ZWnSLdlTTzsvJqPZ8lSoYgHjCdLeVCXprIsxFLS0pVwPWdz80WB5WB/n3RMpSJF83iSt2gNxZtPglRHO1o7O5FuSqM12YQIvd1zBWXDA/39Orw4/M9FIr/DdFpAy8WuPnAhr8XUIOB4NnAguw32KIORvc8cJSoe8Jr1ozimGTzG/lVA5EVJHLArI3Zl94YhhKsmmF2d9a7UG6e1lLRnnZSfI42w9MMAh/rSEqrgocTs1vk7DmUy0jn2CkV8viI+aeymgoQrHREgeOhSSMT7n/qAgq/P5+cBbsqUKfr7/PlvoJQdRVNHOw455BDZwBHI+Sc/+ZatW7F8+XLMmj1bwERnGskFjo4KkFgSbqKIgjOSUHlZ5Sgr/VCqMxFPalCdGsC9veN1E9mf5GdrSjahUihJL5XP1lvMeTUkP67EFgX7PZs3b8YNN9yAW2+9VZ+LAYw2eCJunqHptMBZQSQ5Bem0iTzE45K0I3hRN5vjTbwfm7duwXbbb4/FHyxW8MH7x59nCXf9+vW6R7yXfHY+0ORr6NpI1qjVMa6zU6plnrDGoGQ0lxeDmwP402ZMN5Z/NIY5c7fT+3pyGv8k05N7cdXKVVrXNMqWChQBq1bTvWY2y8/mKxb8DArXWNrk2J5z/fEl5MaYmAPIRvDs3G080Pozy/+/3ys+WPUg7YHWl/yDgM3XUJbvzyin7y0bWjf/zSyRpWOKTxBouQZ4Xvzo7LMwdxx5AeZB+sATz+E399yPokmfYSgzZG0HVw6WfKwzHWAGpx6tc9cSa0FJTEgBOMd7xrWkcf8dt2Hy+I4G0D789Au4+KqrUYrEUQ2FHdDa2iHQkrPis1buebYkSLDi8+c6N8JpWcFNcXQIp3/nCJx+wvFoERPaxnsOOuworBjsR402bzxHqnVESzWExNa3KgqBlvwailWk6nX84fa7sMvcyWbeHiLQrsCpF5yPjUMZxOIppbmhUhXNqurRTKBIHSjjR5D/4ErHAiUSSmsVCWg898wT0lPmOcRA46V3PsAPfnQRCoggXyaRtKasOFKlSl4ZBZahI0CN4z31CqZ0d+Lnl1+OvebORSIKjBRrGKqWcdJF56MYjuH9xaswfvxkjbix0sb34FrlnqGnOKuO7SobD6u/3NXWinPOOgvbTRuHX9/7MH712wew/e57qFxNIhTPe/JD2HZsYjWWLQheU8vsHQS0XGhmuh2k2hvho+Ef6s3CHQNZYNsoWTr9VYcGHryDRIMgKI/1iZwvq4s4bQ7XSlkatqafoSuZWdnMjaE4mza2EPibm5GRBDetxkWc2IAiUtfrkt0ds1OVVsxgnN1IHWoUQmhv18FD02FmpAP9fTpkCbZcxKLM+3DXeQ62kDTS3ILOlja0pZsFHMx0GOEPDA7qsGJGy8O0Od0sIW/1dIczKGRHqQ/TkGAMZrVBckiwlBzMdsV2dXZRup++R9v4U7TwsREd19tTTM37LOGPMaUovYar+Xv9YRk2sDfOcSX3bMQcFiGqhraWNvRt2ap7wMOY5B4+A47XEHC9jZcX9KZuqkktUs6thjhHYLI5bXwewARDgaAT6+D1egcbX3pkhqs52hdfAGolTJo6Bd/45jfNDYcWW84ph2AmR5IkGYQ2psLf/mDm8Dn7tHzGvN/NLS2N8QduOoJWU8qkOD/28Y+pHPrCCy9g1apVNvpTKCEVTYj4wM/os1JfrvQCHARvfub33nsPN910Ex5++GH89a9/xW677SYXEpKGdt55Z33Ohe8u0HUw4/zggw9EWqFVHdct77My0Y0bpZPM6+wfHNChwODj3XfflbA7D1ofsBB0+XknT56s6/FZHsGfohkTeydobfPrFGlhm4XripkS/84WCdcJNcSnTpsuUOK1+J4mgbe9rR1rVq3WAc7DaWhgUCYerc0tOujp6yyDdM4NU7u6rc1IUv/oc1IYgGvDZ7XBXi2vg1/3e8FnrD4ZCCYHPgP2X+P38ue9gbdiTheQ+kDBl1v1vS47NnYIiZnGJ7HydUV9VjKHCbQMxBiUX3D2mZjRYcYQDHbvf+wZ3PW7h8CuYT0SkQqd0hVmsxzlk6OY7Ru1/SXrWLEsygGtyr2lohiyPW0tuO/236C3q0VAy+956PHnccnV16CebAIZBXwulDslOGQyw6qkSPO44ajEPW2tEZZmfTCZSMZRGhnC6d89EmeccDyaJdUJZErAwYcfhWUDzGiTGikK1UKIl+uIOK9e2riUxF00dnBTrY6H7rgTu8yerM/JzHP+slU49fzzsWU0j1Aohlq+jFqhjJRz0ipV6ENuGbe4YJSjZNWNdWYGn2SqR0J49k9PIJVindqA9sW33sPZF16CfD2ks4XPg4AWRxSlQlmtslgyjkiSr1dDvFrEjVf/BHvP205AS0LV0g0bcOUvb8bmTBblchTFsulQsz3GXrlfOxLUSSaQ5lhaJISO1hb0dHZg+7lzVfX827sL0ZcvoRaLI1sqqD24ZaBfBMKW5hZxdTi37zLanVU61iB1wCDcE2jIwvKLlKVWszxyc7OOxNTQMXYZmS9FB3tWHwFkn5p5qzunpiEyDUUofE9KM4Zu/ML1D1lmMKlAI1UxelE0zj4oM9pUUgeQ7wlKMEBRk7FdVTopG+uO18HxEAYSLKV0dnRg3DjLDKhrSkOCzNAQBgf60b91q6IU/jw3De9PmMIZ7GE1pdHR0oqutg60ps36jMpTg0NDGC2wRGilQcpCpqIOaMVuHkW5ZJJk2t7uuv1hE+y1jd2yMacTZrOk38t/xlsUOok1Xzq2F7bs9iMtAvW6/xlojfvDe2ytWh5AKuG7HqsHW1ULpH4SkkQfD3QGapQzY/bODc0euGTtuPjpVFKtoH9gUAfgWHZfVC+UGScBhpmjom9mwYGAzpcH+Tz5XjyAX3/tVZSKWez3qU/ijDPOQHdPt96Hz5IkndWrV2PRe+8JUFjanTRxotYAM09mpQQrbiJmf3w/kqn4bxRREOhGwhgYHFImd+hhh4nc8sSTT2o8h+B7wP4H4OnHn1TPnRklM1Z+nZ+R18HrJJjSeo7PkiXl4447Dq+99ppAlwDTM348eidOAAUsCI5TJ09RUECyFPVUGSzwBvLe8B5t3rRJ947fw8z2gyVLVKolcPGeM5vmz0ybNk3fx0yaIMt/J+BOnz69kZHze+k/StBlmZOvzwCJlpMSFWGQKtnAMCZMmIjNW7Zi+ozpel9WiaxcmdG9W71ipfYGeQ3cJ7SGZAbFsTn2ZKVSxHL+SMacaxIJ9E6ciMHhDGih6IHWpFeNgc3nz+9rVM9c1umB1meu/s/g+vZ/99mx31/BoJU/58HbA62NalkLxc+gkwxFQsy/AtpJrWkdpJVwCPf98Sn87pEnUOWeDIfVuqhWSurvEjzIVOb55YHW6x/z/Ky4sTS+PStdqQgwob1Nc7RdrUkDsDrwwMNP4/Kf/UJkqFINelYMdgiwymjp0sMM21UMLHY2nW8+J1PfK0kutTgyiDO+eyROP/54NLM/XAcyRZaOv4XlA5bRllkGZ/+UQKu2EqdnCbSivSJBb+96HQ/+5nbsMnvSWEb74Uqcdv4FGCTDCjFU82XUi2UkOWlQLSNfyolISzIcnwMV6Ai5BNoQS9vhEFKxCJ596nEkU1SRskz5xfnv4pyLLkUxFEGevVxWRWluUyMT3I1msaQdZ88X6BLr+OfYYcpUxEn0iwMfbB3Euddcqc+2YcMgOseNF7+D5NU8eT0k6bk574kTesXdyHNckE5wFEbKZlEtlzBp2nT050ronTYdazasRyQZl8Iaz02y81ua0qpcCmg7tt/dAa3p0pqYgR3MnkhjRAGbffWC7zbyQbapOYR4MA5GjY2IUqDowNHZ3dkCNy9Heac6RxfNYXrRdomQm9eiSi4c+xHQOl1XuSXUGA5ZBixmclyZrYS2OcvqIlXFXwJaG+/QHGW1LiYlHzIzHy5SEj/oQkPDcSrZsE7P6KV/yxb0b9mKzOCgMlJSfjgPx2UkA/hkCm2treh0ETpLgiOFnHqGYt+y1JhIIslSaaFo6lDsERZHG6pD/gAJAi0/fwNEG3fa/sIIr8bAxAmFBDPihpqTpR4BoDUA1UEm95kxVri+pr3kpf4sc5VsY4xybGR9U7TfBpL4pNJ0OMpmBTC8Zh7AjNAJlsxy2adVJY3M8UD2LV3SUhHjOjp0KHBtEeQICDx0CYJcPzxE+MszWgkwBASC2cN/fAiFjetx4KHfwH/+53+ip4clSfPt5HPJZHIY39qED9dtkrZwV0enXp8HD4OpOXPmCND+/Oc/C4gnTp4s4GOwlhnNYvXaNfhg6Ycqox7wb5/HdtvPw9BwBo8+/hg2bNyIH57zQ/zpiacFegceeKAAmNcgIoTrlfG+EJhefPFFrYGDDz5YZWAC7bPPPovTzzoTO+64I2677TZdE1nJDAzu/e1vcfHFFwsU7/vtvdhvv/0wbepUPPbYY9h///0FoM899xyO+vZReOftt5XNXnLJJfp3vv/ESZNAdvZ9996Lo485Bn99/XULbpw5Bz/zLrvsgjfeeEMZM0H3rXfext777IOlSz8UsGZGRiQqwCw6kxlR0DF37lwFFAyounvG6U8Goks/+EBmHRvXb0CaI3jsUQ4MaK/xNOH7dXWPU2mU887M0ElmidG0wvErPMfCk9682pgHySDg+n6uJ0v5TDa4RTyQBoE4+FqNsrFrkbhDzPgMAY9mZogsHQeBlm5SPzrnB+hNJ0y1CMC9Dz2BPz71LOq0x6PUX46BecEyWqnAWc+ZYFuru14wq2Tk/zjfZn6GUj6LpmgYk7o68Pu77kRritmZWqX47YOP48e/uA7J9k6ZDDCj5R6xjDajdTfmEW7MY/WgqxWV9KV+5QJZlo5PO/YInH78cQJaAnmmABx8xLewYqBfc7QEcwJtrFxHlJue2b8TrKiHakiFQ0hWa3jwtjuw06wJOpQIiH9dshyn/+hH2DLKyY0EQuW6xnuaWKUsF5Etjorrwmqk+ue+P8tWRLUmoE3Ho/jTUyRDsdRsvd+X33wH5116OaqxBIokXFaLuq+JegyJSEJJjYwtYnU0p+LobU3j19dei8lt7Qp2Wlrj2Fis4avHHYNQcytiiRb09Q/Jh1fqg2wjtraia1y39iV/LXj3Hbz15nx5YM+ePg3dnZ2yyxul6FBTM5raOtDS2Y4Jkydh6+CA8IcVUrZkmFhx/Yc6d9zDgNYtNgGlgNYekNiI8vAcE4Vns9gDoxFbrL8v5x3HHvbpt++L0DhAM4DOucMiTlMsETvVMVc90Io0I9o/VTjN+UF6zGycO6cS2aGx/8FVSNBwNn2a6XQZGKN1MTTdbK0HWYsi2Ih3JXPH+uODJ4u5vbMd7RS3kEZxESODg+jbuBkDW7ZI45j6xvJdJCsyGlVZhgAho2yykZMJyXH1DQ6o/M5SdSoWR4wLMZuXFCOp/8UygWTMONuD7bal4+AB0Thw+GwI+S769z/TCJYcAcqyW+dw4iantgVaPyLggVZrwrHMFfhEKTCeavjKihzGYKOU1+LjYTxp8hTMnDlTspUioJXLWLVqNdatXy9vSh62O+ywo1ScerrHqyxDT0+OS/CQoCE61w9Lk/zNNcQsjIfDDjvsgJ122kkHND/bO++8g6uuvAIDmzfhW4cfivPPP1/lNnpWep9Sri1mDyztcnSmrZV9Qs8CDknRh78GRmj8TGJJDLliVT03rh+uhbUbNmPF6tXoHt8r03R6dbLcycx5u1mT8fhTf8HQ4DD23ntvbDdnEl5/YyGeeuopnHTSSQJdgvi+++4rD1qC+ec+9zkFCg888IB6q9847FDMmDlTQMhruvTSS3WvHn3kUfzHl76k+8Jg4OMf+5gy9OGhYR0AzIBXrVyJY489VmDKsjBVp55//nmVkQnQu+66K2655RYRsJ5++ml84Qtf0L8TLEUM6+3Fe+8tUiD26U9/Gtdffz3OPfdc3H77HfjCF76IJUuX6t7vueeeeO655zFv+x1k4PDa668rUOvs7MCWvi0YGhzApg0btE+3btqMLt6fSBTr1q7B3nvsgb322ksZP9/zkcceQaFYkIBMmSlUNG5C7LSNc2RG/unFSfxa9/3bIHj6bDVYCvZA64NO9UADI3LBhMAAyLSrmb1bK8zOPqKf55r8X0A7PhFRYMdw+e4Hn8Bjz/0F4WQKBfanc5zHN/9ploM5SmYBPo9Cy5zFEnZAS74Id2kxn0VzLIKpPePwuzvvQJpKiA5o7/z9I7jq2hvQ1DkOuVJFwECgZbXMMloCrSUxvBz2yhWUE2gTCb0/x2lkAzcygFOPORynn3AcmlxpesSVjlcOGtAW+YxqkGBFRH83oC3KkJuAGEaqWsP/3Hobdpo9UUDLOdr5Sw1o+3IsHccRKhtrOSUv3DxGCiOoURWQErCubRmnrjr7wdSqZ7siGsGTjz+CRDwqDeNyKIxX//4OzvvPH1vpnBoIpZymPgi0ZNBL/IJ4FQ+hJRVDSySEO2+6EbO7u1Ar1ZBMh7FqKId/P+KbiLa2YeLkGUi3tOPTn/0s5m6/vThCK9eswYIFC4V9rNqwVdDT1YWWpiZNiNAnl+3FoZFR9I/k0TN5CtZt2qiMliqAPBupi899QKld8U27dtrTZbRuoWnRG/Vch7u8PdkN4EZINEYm+G/Mbjh4zaxHwMv+GOdcyXRzJcgGa1ai3DY60iDeaLSBQt7ez5bax2ZE4IGWP6Lv1+LXs1WqrQ8vxx32R5zzhXYRZ0s5F0iiU1TSiyZo4cvGLN/Y5qJ4V9hHliQ7yM2mhlA0jHQLe3PNaCEhhfOj9FgdHMawZmWHkJMxdgGjZfZYXKmLfdtEAk1tLRKqIAttcCSjEiTvCxm2oVIFxeFRFIZHZC9VrVNUe8zcvQGWvhTsTg7fm/UHhcCT/SMqzASAVgxiX5Vo9GrdDE+wR+tIUJ5o0ijH+YxWalXWy1VgRQPwANCqp0H2dSyMk793vEBQgQkdQNiLSca0KBd9sFyAQ/DgWvj0Zz6LneZON99GQ38Jpm/sH9T3UIyCGSAzWn4mZncEFWZdc2ZOR65YFhjzey+75BIMbd2Crxx0ME4/7TQdNrxSnS22h01RJmcykJJbdDPc7PtkcyWtFc9P4GnG7+B5wg/PaxzIFPDBsmVINZti0suvvoadd91VqkkcBWA75f33F+szHnvU1/HBh+uVnRLcmM3ecccdmDdvnq6dpWOCG58de7Ryh0olMXvOHKxetUr938svv1yg/Morr2DfT34SmzZuEmhOnTJF94AA/aUDD1RmtHzZchz0H/+hn2Mg4glQDHqYMRP877rrLhx99NHKdHffffdGWZn9356ebpWMt/ZtUYmbYPwfB34JzzzzLD7zmc/qc7BPy3LzW2+9je22m6c9z4ycBzXHOwaH+0VoZImM1RyOrZFFzgOdM4i333YbZk4dJzAaLALX/PSnWPrhUpu15TxJNK514IHWl435+t7TVhkPg1nXTvBZrP/eIIvYnzv+Z/hvvhfrx6WCyYAvMf9vpWNjLVeQkM0WtX7N05jM9PN/cCa6ExFwADJDoP39Y3jmldcQaUpLCpDZPoGWntNUFOJ+r5S8GIYBOqs6DMRJOvITFoXcCFriMUzv7cEDd9yKJKd/nCvO7fc/jKuvuwEt3eMxnC+IyMkAloRMEs880BrBdEzChv/P4EWiLWUDXQLtyUcfJqBNc2yP11EAvnLkMfBAyyyXylAxttg4Eypd5rr1aNkD5VQCM9rf3G5AS2GrCPDmstU47YIfYYRZfC2MarYsoCYwE2hz5RzC8bAkYJVokQwFU48i0CZpVhAJ4cnHHkEyEROolkMhvPy3d3DupZfJvYjgS1ko8l7CJSA3wvZJRbPa9NYN18roTifxm+uvx+4zJ4D+LbUosGxzP6698zdAuhlfP/QIRKJxjWP9z0N/wN/ffluCLaVyVWc5g1Jmr/PmzsVuu+yMGHvZ5TKmTJyEtxcsRKqtE7lyWb3ZdFurqpjETPKBhvoHlJAJqzp33lsNQh3krhxsJUTHWg2ZjB4XroBWKjE2qyWigTMD5onJBRzcHMHSDBerosfG+I+fG90mm/Zzfy6j5ayeBplZvmSmLTKUiSqo9MwNwEK9GLFOjtCVkdULEtWaPQCbKdPIAJvojgHIegkfDssYBFi+lpEGoyIwje/u1vgHs1FulnzGfGVZSh4i4JJcoyw+rAVDRh5VoCg0zayWc4lyMWHZOMZeRdGs8uhpWypI+FqRpyOh+dK7L3dp7tb3pF2I7aN12UQ50X8BrGeFO6CVK4pTnLEoPSD16AIqLib/esGesPrrKuma0g/vb5wsOukVG/M4Hqphek8nLj7vh+jtGS/CADfecK6A1qakNq7KalXg+b/8RaMge++1j7JaMq2TcWCkUEZzMobNAwPyaWU5l0QClrli4RC2bO3HmtWrBTLTJ03AYN7o88tXrMAVl/8Ym9ZtwOc/dwBOOO54jd80pyh6BuSypkbEniAt3sb3jNchFIlR3D+Pthb67FJjlcYGQKFcU3+G5XGaqbNURXEgDsW/9OqreHfRezjwoIMwnBnBwvffw6q1a3HqGWfo2T740KN45plnlIWT0MUS8PBwBp///OfVj2V5j2XlvfbZW4fic88/jwMOOED76N1338bmTRsVOfP7OZPKffXqq6/qXmw/b57W7LPPPYdkIok5s+cItBcsWCAA+dR+n9J7f3q/T2PFiuUSkiCwL1q4ENOmTlMWyT3AzJgBzKrVqzFlylQB5vvvv4/ttpuLzVs26z26x3WrB8w9TI9a9oz5WWx8pEUlYxKZvJn7SHYEoUgdbW2tGOwfREdrm2ajqSnN9gpLbPfe82uORWpvJhLAFVdfi9fnv6FAOBQlc5bKZWNA69egP0tYEuUv8S/cWvVZKL+HgaLKsc63WfOmTjaW5UjLlsxOTeIhrk2hr5FB64LPsT1m+YC0vBnQ6yykhCQFRViRo4xnSZ6u5515BjpiIaTZi66yrPsI/vzXN5FobTNxe8nBUoGMOtsm70pfV1XnnDQfgz+ppTlXH7VLRobREosIaH9/562Ic69FrLx8631/wNXX34jmnl7tMzHWc3m0trRYqZIZrYzpScE0voVqWWxn0FCF70egZb92ZAgnH3MYTjv+OKSiHDEiKxf4yhFHYfXgIMDXYmuKpvZ0vaI4C8+FUB1VAS3LyVWkajU8dNud2Hn2RPUjOcf6txXrcPqFP1IflIIVpZEiQhUb76nRzQgVxJoSOp8kEMJMlhrYPPedTWAiDDz1+KNIxuzaGS7/5e8LcfaFl6IUiiLPoKHGddYlMlR2iKN9CUyZOhltHS2olfIY2bQB119xJXab3otCto4S6hgoFTDE3nJ7Gi/PX4j7f/8/WLZipfrkLe0daofSYH7GjJlaM2yL0J5z3pzZmDZpEvbcbTfstOMOuOHGm7GhfxCJlhZs3LJZNp25UlG8BjG74wmJH5ky1J6f0vH9r4gEvgxj/TWbfVQZ1nl0SimIx+420n4EDX6/fi5mP+fHRTyNXkkrD0QKvztlGCtxMGq0jLNRJlIkYEPX6le6/zf5R+v/yrfSqzhpjtJYoP79pVDlsjhviSUjcOpdOmUdbUqOMWmez5r0zfSW7ezS4cJ/J/Czz8dDKDM4oLkq6vVqo6tfHRKRhH1bjgCZGpUFLRLmiIR1HG1DXgAAIABJREFU8NPbljq7KJGo7pSythFX5zX7AMETy/x9UZlL0oY2e8zMjKmcRgRo10cDdR40jRldUg3Mw9Pfe1XP1SMfI2L5A0eHGOfHqHDiiAGSvaSKELMLatVGQ/j+0d/CTnNmayyqo7UZoSpkyt7b2yMwLVBVJhrGwg8+xNp169GUbMb0qdMxY+o4gRnJbJlcCQsWLVSJdNKEiZg4YYLEu9nTlmJXf7+exeSpk0Whz+SzWPTBYjz+5NN48c+v4Otf/QYO/cbXMGVSD5K04AKwceMActlRgQ9LqCLbOOlO9s35jNgGmDa+WyMGZFUzcKHbDH9x6J6l5XWbNuuZ0iS9iQcDX3sog7+88hI+WLYCPZOmYdPWPsycOUs9U4IsxR3a2tqx6L33RVYZ19OjCs0Tjz6GI7/zHRx/wgk48wdniWAxuGk99tpjN+0DlpY3bdqsfiz73cxQd99jT2XM7AlzXOywww6Tdd3bb7+j3n9XTzcWLVqo0uyUyZOwaf0G9FDzuVzG+nXr1HvVYauMKYY169ZiOr17Q+YmZKRAr+PseveumuXXmt+fjUDMTxrQl7RGo/eweA7s5fGgZS+PVaBEKIQHH7hT/c6EiaLhh5deicUfLkMsRQnBMIoVm3Xna3OP+VlgvjeBlc+N7+/HlLwBhU8OKHhjn99mxX01jkUYXpuINnKVYpBvWR5JWgzSqR5GdrDKxoYbyqwMrGvmDkO5SKnL5WQQkCbRjuzv8eNxxonfw4R0TKIODEBv+/2j+PPrbyLa3IIqS4uZYY2y8FnwjJCxBTki0kE2QwsyY/l8Rik+4frnCQbIpTx2nT0Dt914rVoiaoOEgOtuvRu3//4PGKzUEZXXKUTaDFVrSMUSqiYQaHlGy99W56PpdfP6RRxicE6FqmIe5510HL71za9LEIJAtnWkKtOCvtEcKvREdhUtSrPy7OC+1Gehh3ilhHq1qGz48d/ehxnjO7X3cqUaFm9cjzMvvlg92ixncCtAKs5kgwONVdSiNUQjMVRzNYwOjmDG9GkYybBSOIS2dAKFTD+mT+7FA/ffJb/yaCSJLGpY1z+MI777fWwcyGDClClIN8WRp9xn3xBmTZulcbd9PrEPusd3YTQzgI0ffohP7rwrRtZvxGf33Q+jhRJKLEn/9TXc+/AjWLupT2dUe0enQHY0VxTnZePGTfqagpZKBVMnT8TkCeMxMjiAf9v/s9hv371x3Y3/jRfm/w0z5s7TOf/uooXYZffdNG2SzVrfnC0dnbede3zS6QA5JnHDAcYOZD+DFsx2rLI71vcLAi2/TyDbMG53ovVeH9ZtCg/iFCfnAwyWd/zm12YyHnxDxTdYQjW8Nf9FydCpp2wem2ZCH1EEbjPiRv4Rw48KIow6xCCumCG4l7KS8TnB1kadeB2M5mnRJ8a1U9DhjRwdHsLowBZUaLEnyysyZamXSeBkNm3sNS54fkaKcPMzDGeGNDLECDFSriDmDoMg29LfH2kQB7xI/dftT4oL2Iyq/GL5J8GQ1y7JQ6cfLCayGblbEd6yW90v0tlFRLPr9Vm/nmMsJgDgImqMXzhSkw6/UB3nn3kqdpozC030tqWWqJM1ZNldgM/WA4DV6zciHImJgh+PJtA7rhMUHRupABu2bMHWvj5leFxXTdSiZjmoXsfk8RPQ1dFkWWqZGXAe4UQUC5Yuxq233YkXX3gdJ594Ko4+6ki0Nqniq83+4QcrsWb1KpHa9t33Y+pxbR0aUbWBmeu7Cxei7x9EqE/vtZco+xQuYQbOQh6fJftdFIeg6wyj7CIJLKraMLgE3v5gMX56ww3Yfre9cPAhX9caodPHyhUrBYLr123EmrXrRCjasrUPza1tWLl6NebMmydy0u133SmZuXNOPhGTe8fjrnvuxqOPPmqCLm5GfMOKleiZPl2CHyOjWfT3D2C7efPQ198nnWESP1KtzWK3JqlaFoshm8moAkO62giZxK2tWu9sc/RMmIAS5eHoc0sAEwOUWttBstyYdzDXow/wfB80GBSTNVrmMAtn2CMJ7Rse5AJaGmqgjgfu+Y0AjEuRWckPzr8ES1auRiRpQMt1K+MJB6xWqjWA9KQoD7S+b+uFJ8RtCAeAllcS8t6mbg5We8sJ41CAgFmY24+sQFUVaNLJyRSGTHqUQj3GUVCFipWpcgG1cgnNrA709WPKhAk44/snoCcRQo7zpbEofn3/H/Di/LeQoO8px5pypoLECQZmwTbLTAUykgbJGymDu4/XniuTF2DewRxrCeWz2GXWNPz3z64SA1mCFdEorr31btz1h0cwWAmpRM3xNr4OdYjpfap6js7DqtNQdtU+sbvMIzVGsQwC5z/mPc896Tgc8fWvShKR+7QvV8dhRx2D/kwWJVoF8nmoTcvEx4IRgo9UrsoFtDQnkahX8dhdv8XM8eOUfefKdSxcuxqnnH8esvUQRnJF1ChWkaBHeBLVegUD2SFVB5NIY+d5O2PZh0vQlEqgUsohHq6hpyONWjmLu+74NSaPm4ih8ihisWaV6L9y2FEohWJ6Rl0dzZg0vgf77v0JNDexipjEuo3rEU/H8f6id7Bx+XKce9LJ2H/XXZDLVjFSKGLh8uU47ydXY9nGTZgxb0fEUs3IF0oYHskiVyxhwqQpyOVM+Yxrh5W6rvY2JRKolPC1Q76M5lQCS5cvx8bMKN55f7GN98VjIlINDg8JTvpYOnZZTahrj0/KJu9f/eb3bJtJ+RKnDn9pHY81AozgavOvLDNLo5gjQY7N7DNKo8+Pjal4CronLdnAtbk5SNjfl7YDmXdDMFJZrTNO9/6sCk8tDOQB6DNdAREBgZKJKh9T1N9KFgQfSerJLJyb00QDeJ1iMPM6SAji3zmqQgP5fA7ZoT6VhZixE2ijUbOuErC5rJ4HJwll3oV8aHgQ/f19IlmFiiUBrZeg8zOeQabkttfvo3nL0u1gtmyTpW8LMKhMY8YLVj5W0BAAWiOAQNfE+xP0k21I/zmrNh6kzC5YltL1u/tC9ZYLzjzFgNZpxFI6jbq8ciHhIReLIZPLYXB4GC3NbdhINaJwDN0d3WhuTbFFhw/XbVB2RrY3x6kYXJEaz8H13nHd6ofxuakI5ubpXn7rDVx3w01YtHApfnDWOfjOUd80uKiQ7g8MDwwhnx1BW1uLjdwUi9i4eZM0fGlO/v7ixdhh7lzMmjhZmTf781SzYumYWXvf1q0ijXS1d6KtuUllZHYW8pqtDCFTKuL6m2/B4hWrcPVPf6bn35zmQQlc+KNLsXbtOo0y0WZxxcpVeh5UsGpqbhEB6v4HHkCpkMcN1/wEu2w/HWefe6lIVCyRM2OlGw6Dx8GhYZGbKPwhk/bmFlVTeG9pRzfCMmN7OwpUmioV0EoheFZKZDpeVCl7r7321mjOB0uXCvBHOXeZbla1gprDPohWW8X1NL2BA581v8+3i/z4jYJwAlWoovUQj6ekWxvlPCT3AvcNarjvrltV9uR2JIP1tB+chxXr1iOcaBLQinS2zTljFTHbf/5PXzoOqkgJaCV8ZBmt1bwMaFmK9GOIkvWTFSfnS0mGs9lSqTEFgJYBN4MF76UtOUZaQdIWr2pjfSx95oaGMWPyFJz2vWPQQQIezVAiYfzqt/+DV99aIKJSnUpgklwsmd80SUiygaTWdkmONgQr7iHu9XylhlgiqXOPPAcPtDdefbmAllWXSiSK635zN+55+DEMVcMIp5pQrZU0YkduEr1PGTCofsYgiO/rJgskRsVnEo4IkOWTWszhgpNPwDcOOVgRKgOhwQJw2NHHKihlVYfjPXx4PEuk++5MOIyWTcDNIV6rCGhn9fagKQYUa8C7q9fh++ecjS0jOTS1tKEp1qSMvpDP6r2SrSn1lau5KnKZrMYn5203F5s2rkOa1p3lLIb6NmPx229JS5oBMK0Ih4sV/PT6m3H/Q49qX195+cXY72N74uU/v46HH34Er7z+Otq6OlCoFyXBuGXlcpx4zLG45KxzMNQ/hHRHFxauXIErbr4JpUQCI6UqeidNRSxm5/q6jZuQo784+9E0zOjswuZNGxRktTQl0NPVgc9+al+0NDdhYGgYWzOjWLpypfzLuVaXr1yh4JrZcDZPIphT5pv48c82MtqPZkv2fz7L8ZmkB2T9ox6ilScas5cUg3DyiPxZahV7WzyVMx0LzrOalSE4sWsx4pxsnM9kxRoMAKwvbRpKGMgazdTJDBqH1y6QJEIHRAQLqU458wEyS1kSoDuDgJbfX603fGw1QO0E8lWWdQL9HHMh41SZa6WMcK2kOStmQQwuaMTMqNqrYhF0FKXXzBeSn3hoaFDydPTRrefztlEcGHqg9c/Cj/cEn43PcM2wwTSfrR9reqk+m9Xf3fXbgRXVULgBtYmU6Gc54+gONr5fUKZSYzzu35VRJM2iUM+hXMQ5p3wPH9tpB/UymqIxJNhvdh+WP5tnT6tWk+cjR6lWLFuOqZOnYnLvZB2S4RiwfO06k6uUbRo0VtXBzRlPKKstFQo67KUXnSakh/D6or/hxpt/ib+/uQAnn3Qqvnvs0TpkGPSQqMYS1aTx3ebiQ6F15xNM96e169erDLv7DjtJRIBVFVl9KAOPom94UMIRnIXbZ/e9ZHCebkoJkIdyBR2+DArmL1yIR//0DM4+52xjI1bqaIuGcP5lV+Gdd95FpVxFZtT6RgNDQ2ht7xAofvXrX8Pd99wjUt7xxx6LT33iE7j40kvEsOYaIgGJ8+Mk8pGhy33DzTtp0mRdu4T6nYQjs4OW5rQCFLqM9HaPU1bLWUn24g743OdwzjnnYOGi93DKqadh1tztkOVIznAG3d09ri7iZi3d/uMX/TgWAbehmKW9betZbR1OcEesjxmJxE10gBTDGnt3NURrVdx71+1IpzivStPtOk487Qxs6OtHOJG2/p+EAuI6A7zAB8Gcv/k1vy75/1wfPqu1z8DROstIG9KG3PtkR1q5y6phLhdQ+djCNfVd9TdnvM4y1D8BrdP15vpnX5FAm2AGPjKK2dOn48TvHCmgLfGzh0L45d2/w/yFiwW0LB2Tn0GA5sVTT5vnmwfabK5o2tolM40g0NJ0XPKIkRAixTx2mzMDN/3kcpWOeXYU62Fcd9uduPeRJzFUCwMcjUJN1YwIvYWLJWWqZMRK55taAMx2I44gSfEZKrPxvpcqCBdyuPCUE/D1L38JFbKaGaAWgSOO/g62DI+opBqOJyCVZ+kQsL9shCjuBekMh2tIhep4/O77MKOnXcQtAu2CNRtw4tlnY8soJVCbEA/FNYbDPjc5EIVaCYViHlUSJ+MM9iJob22T1vHI0ADWrlyGHbebidt++d9obW6yEbwt/fjT8y8CsRQO/PLXxMTfsm413nztNbzywqv4YPESXS8fZLq3S0lQe1sz9v/4J7DjtJlob2nDUccfjT+/uQAnnH8uIm3tqEbjYlaXt/ShbeYsNLVQv55tpqT2IDkLJEB1trcgN5JBWzqlMvKXvvgFPPPcc3hvyYeYPHW6sliJ4USjaO/sQI6uboVCw10pNOnjn/knoFX/z/3yGazPboMMP1NfGlvoBoLGVFYZVCbPLpuS0bv1Tcd0d+vaODrcOd/lNjr7AR5QGQU2MjhuKGehZ2DDcjH/3Tt3B8HWLkBlVNfjYXbFXSeQcQQjRrmyRmOxjb0ZEqNcNj1mYOAkwDSs7Q8W61XQwomHGjMaZrC8Rr4aY2sRxqIxDeyrR8LyMRfz8JC0c3MjI6iyNOtGmxrM34DecRBgfZbr74cieGcu0ABcifhHlKnyur3IiGW0riypPpSpofiKhPWlrXTM7FKsTSeubT0+y3r5vDzQsozy5S/sj6MO+6ZGltIcHygWTISbzL1KWVE1L5rgzdLn2lVrMHfWHPT29KBcrqI/M4iB4UGsXrdWa2DKlMkSp29JpdGWatK95f0jMG7u24pivYr27k4sWbkcv771Nrz+2t9wykmn4YTjvqsDoJTLYvnSJRqdmjJpkkC7u9skC7f09UmWketg2vQZZl6eMG3YUCwqhviqtWuwePEH2Lxps0gWhxz8ZbS3tiiqHh4tGsi2pJTFbBrox1XXXotvHHa4WNcUIB8dzeOPf3wYt9x8C1KpNEZGRzSTN8z5Wh5YoRAOOvhgvPTKy+jq6JL+7IzpM/Dc889Z2TzdLDnLzVu2NEqnvP+UiGN27BWf+gb60dragnyBTEt6HGd1z5OxCIYHBrSmqOt88803a/NP7OnA8Sefhfl/f0vcgZ7eCSptMasIVq18QO3/5JqwIHbsTGhUvwgIHM+wqFv/qXxMiQKCJGq489ZfoqOFWrIknFXw3RNPxlA2j0iiSUDLPimzAa4/Ai0/i83rmw6wB3WuuSDQqnwsaVOeQa4i5/qr1hpx5fDGHLohr6m7mWykiI+slHB9O6D1pWP/rPi8CVQKKyjFiDpKuRy2mzkLx3/7cLRHbZ6dpgK/vvt3cnNJtXeiSAMGEZIcMBHYKyRksRJWggda6hrzXmdJNpJlXEWl40SlhD22m4Ubr75UrGYSpkgq/K877sb9j/8Jwyzt0OihXhUxi0OQNbZe6B3rzjne2zwJl6ps2UlCJTaWjskCZNZ84cnH4asHfVFlYwFtoY5vHftdZbQsZ4MBj84y6/OqrRcA2kQsJN/cx+++F5PZ4uG8aw14b+06nHLeuejLs4cfQ6gSQrVAN6w6ouoHV1Ao5U0/mJk4A1yWWvMFzN5+e/zg9FOw/eyZmP/qS3jwgQewbOmHmDdve3zmgH/HPp/YD1NnzMG1P/8F7rv1l9h+u3kYGRoVv2HC1KnIVgqoJcIiREVqZWxatQqpegRz58zFF79yCJonTsDtjzyMoWoF69euR/f0mWr3UbSCI2dN6RaVgCnuIQnUWBTJaFiciu23myNS1JTJE3HllVeiKd2KPffaG8uWLZNKW75g8qZ9/f3iaUhtilWAnj0/YUWXf1E+DoKt753wMBTxx1mnybXRZ0mu16ND26m7MCpgRO6jVF9K9uhOrVNuKL6uSsaal3WlYOczGwRaZrKNrLYx72P9Rp8le5MDcX2YxfH9Ew7knbiDnQ20vcrZtbu5Nj/r6wlZvoQsYgE/jwQcfB+as5eJhsmySsZ+2N1JRYrQQRKO0/FnBk1Juo3r12NkaAjF0RFl1L68G6wY6LBzloXb9qYbB58jgPDnCbo8PKx0bIArBxISYZjx+u/1AhZelMSZQqs64ZjZukantqWvuWcuwX7f+62V0dkcx4U/PAe9Xd3oTqdQLLNSYMLrCgzCIWWVLDuT+VrI5tHe0oqmOA+JGgYyQwpeVq5epaxt5qwZmNjbK/3SljhJ/nVls2QPM0MosX4SDeOtRe/iN7fdgZXL1+KM087Edw4/TKUvwsKSxe9jeLAf7S0tmDRpIjra2yVYQZWoVWvWYPqMmfjcAf+mDKM9lUaJPdlCDkuWL8OC9xZh3br1in732WtvfGKvPVltVI+XBJZE0gRV+rN5lQuPPP447LjrbvjRD88Ra5Pav08+8QT++5ZfGmO7VFYJmV7I7MGx2kBRiLfffUfVHhb6WAUhyAwMDKpMKQNu2YlZS4EAw5IxI2T2jjkiRBnGOJmwYYqu5NQ34/UymyXxhiXkrxx8sMaMlB03RXH4sd/Hlv5+1ENhjBCYGdFv45blx8uMwGj9Q59Veh5Fg5DHhxyWFI3mQgmysUjMypO0v6xXccsN16K3sxmFch25YhFHffcEZRDs0QpY6NLi2hH+/Ty4+xlY3gc//uPHfhSwR8zowweJ2hM2G+j2s3E87OcJxpYZsuStzJziCY6Ry0yQhTFm5Jqvd245MtFwpu9c16RQVwsFzJs1G0cf9k10JIycScGKX939OyxasVo9WhKkxPvlPKICd0sS2AorFulWRWZqCeV8VmdXtlSmMzcKlF/kmGClhL3mzcYvLrtQGS1bT/kacPNd9+H3Tz2L0XActXgSpQoFd0KI0m+ae5S8DTdpIDYzS9PklkiMoKbsjOcNgTacH8X53zsWXz3oCxKroNDEcL6GI479LvqGR1FkAqRj1TgeNo1ikrmsBlLAg3FOazyKx+66FxPbnN47jd83b5WpwIqNW1Q6Tkeb5GpGXguz/GhTXIpPLJOvXLECqXQrZs+dh8suuwI93T147eUX8carL2Pt8mUY39WJD5csxUknnoSP7/sphCJx/PsXDxJRcnJ3F5YvWYJafwZTdtgJG/u2gpxmpKPo6h2H0cF+fHH//bHr7HkSXemcMBGhtlZcfN21aJsyGeMmTUapRl30frQwm02mFBh7i0TKw3Z2tKtS1JJOIRGNYPq0KYhHzIxj0qQpEn157PHHJVE6rrsH+f9H2HuA13lVWcPr9i5ddcmWuy13Oz2EOM2ppIcQWgoQGMr0GeADZj5KwoSZCRBaBkILzBBgSEhgCOmNNOIUO3bi2IkT27ItyWpXur2XL2ud91zdGOb/9Tx+3KR73/u+55y999prr1U0gZZ7n++pM71jw3FvCbSt2avgIeeAbd1kdqPxYtQRcEZFmnCtQ75RVqqfN+zf1p6lgicrQiroOL0hO36i/q0dxSGlvNWUwIpQC/7keI8hGrVWqY6Ns0GOdFD4jKOLmLjGHMEGNlZdFvYmOcRWjbbCbh23saQj9akoK0efxCA7UYZAQ6iQGauZleNiJFvOjWg4IojaT1EEOttkMhgdHUEykUAxkxGc29qPaiWeWYeX1kBrg7FgXcc2kKSmVkKULOucw8QkAMbIXYeO4xFsSB82cTAEMiU9jseqeu3BQJOMZSpkPkvDyKZYejGXwrlnnoH1q9bgmA0bxDYlJD48vB8bNqxHKOjHdDplZP5mZjXEzbNHhuvsvRDFaNTVN2X1R1UmKjhRS5aVETvemXwB1VpFAZrVQwENPLblCVW0b+zZj7/8+F/iI1e+T4cVV+TOl3bo0Fm9cqXuPw9ZZplc9Fk64wSD6OsfkD0iZ+/4ecjoZFXNXyQaRUMRrB5aiQUD81ApliVcEgqYIMsDL5Mv4uDEOD71hS8g1tWFb9z0DQljzGsL4/u3/QrPbXlOa4LjNIfHJ7Bw8SLBSMedcAL6BwakLiXWd4MuNkbrl4QwwsK8t8aowZmRjEQN2sOxB78fbbE2zfbl81l4PQ2EAl69N0lkvPf8nYH3X66/XjKO3BuhoBtXX/sJjI6Pqzqm4lOdwdFhyh+5vmzAta0LG+zeEoilamTlUA1T3wZaQsfsP37npq9isLcd+XJNZgXvv+ZDqHt88IToumUcuFqTfLv2bcLX5AM4KJkVtbCBlmb1ElNx2lJCkjiO8pZ5fTun7lLgsX1ongm0fNOZx+CvMUAzQO2M6ytYcn8zqeF6Z5BtlMtYs2II77/8MrRTTIKCFXUG2l/itUNjUm3KEYljcs7XF6GTAZd9YqJ3FHOpi41czJHeA7GO6y631im71r5qCceuWo6vfvGzIEDMZ5+vNXDzf/4cdz30GHLugNSRqmL/0r+V2sAOLCxHL4NCMdGVHaZTvHDf+RhoKzV4ijl85qPX4PLzz1GSSoXx2WIN773mQ5jJ5KWlTOiYDH07QqWOI5FEJ9B2xKMiQv7mx/+JgTZCxOR9AK9PpfHXn/0M9o6Oo9ZwI+gOSCWJ+5PEslw5j1q1iIC7phnxv/2HTyMUbcP+AyN46qmn8cTjj8uWbmjpYpx/ztk4+6wzNfZ37/0P4N/+/WsIhmPIzsyKNxFiy8odwGwyjZ55A5hIJhDrozd1EV1tUXzl85/H+aduwsxMDqliCZH+Tvz2iS1I1WsYJ3eko1NQMc+HHS+9jOmZGUxPJQwnxUft+oKkWhcvWgh3o46NG9Zhfn8fVg4tx/PPbcPjjz+BZ7Y8gzVr12o6gagT1ycdzSjeo/XFQNsKFx0JHdnAw9/f0p9pwsSEcHiYOb0/R4HIHOpGwMFUuKaqbbIqnR4qDz070mMraJGgpOZkFJ3+5Poc4QsuJr4tN4LNhud6ycYXlZWCRlUojO/0Ke3YjxmDoUcqK+m5/hMTAEsAUbIgNZd6UzC/OStM/VMv4UCzgUoFwgZF/S4FKrldNFRdcIY25PfrEKT04sjIIQVawlAMtHMVP/WeTUAkAYizeK3VhQrx5v+bhMEYBDiEKPZcnfEeGa47vS5TsRv0Qc9S2SkPHoNOWJKL/GIdCG/OQcm0AwyK0XJ9tL7LZTA1MY7FgwtwzubNmNfbJ+UUzo1+7GMfxfyFg5iemRbVfXjffqxavkL3ghAnK0WiXFliTR438iVjxsARm57uLtQrVdTKrJrJoqUgeAPFOvvqPmzd/TK+ffN/4Mk/PI2/uPYv8PGPfVTkomw6hQfvvw9dHXFcctHFqqwZaMOEoSlST6GEKhWnDqCrs1NQWkfciLbvPXwYYxPjSl44E7ps8SKNJUS80CgS520zhQYCIRcyxRq+88Mf4v4nn0K0sxMfvvZaLF60GPH2dvzoRz/G7ld26XWee/4FzdcuW7Ec4xOT+NgnPg5/MIQf3/pjDMybj9lZksTaJHjB58IRHyYl2qwObEvxDo4J8N+tw5FqizrXZRE9XXH1kphcMJnrisdxYHg/fvj97+PYDatRonjZm2NU//iZL2DHzp1yWaKuc80h/Yl/4PAkrMCMDWi2b6oet20JOcgHe3YUpzeZulFxU3uC+5OBplrG92/+Fhb2xZEpVpEtFPCeK6+Gyx+CJ0DpRa9g4zn0yPGtbkG0eB2tyNpb9okcUwJN6VXyIQyzyrCI+WXRF7tnKjXjT6wKORjQmuOXKkGSs8ivkLiomaWVkTgoLk8bthrqDLSVCtauGMJ7L7sYbUbvHuka8IOf/QKvj04g3NGFPIMfNb+pDMUgazUE6PBVJQ+CM7lVZJMz2ltUebKBlr1tT7mAo4eW4htf/Kyg4xJdYap1Bdo7H3oMWZcfVSrNBf0SRyDrmP6nR473KNiy/yq0kORP+kCbipaB9nMf+yCueMfZCrSQESSUAAAgAElEQVSUOJwp1tSjnc0WpMREeJ8BwzohtcWicrOJRcLw+zyYmZmEr1bFf3/3B+gOudVi4WbaPT6Lj3/qkzg4mWBMlzIU+8KE3vv6erD+mA3YsG4lNh13lMbwfv3bu7F3eATlukvMX8LfL23fjqM2rMWn//Ef0BFvwx133IFbvnsL2nv6JH9IIh/75pS0reTL6OrsQZ6kpa44XCEPJicP4/gN6/CDb30LuYlpFDIFLFszhPFcGb9+7BE8tOUZ+GJtWEHFs/Y4tu94Ca+/8boQL5o/8IzkOcRgS55ILpvBxNgo3nbiCTjrzDPw8IMPKSngviVsfMwxx2LDxo0i2/J+cS9zLl5nbttao3Vsf/05GPnPZbsKrNygDtQijLNpBuCQc5oavI6lncPk1YyqDRbUK3Y2lg0irL5sBqYerbXxayFFmeutwetUtNYs3lbbvBb5p0pa0iQJhOoMycNYh8n+y5Fq5HvrPR3IjL6azC5t35hhyvaIJBFH3d+AD4W6yVz5+elMw7EfWpkx2DJjJdPPLG6XTMaZURLaY3+W3qZ8gLaiVT/KmbnV9VgNOKtXSpYnN4wD56lX6qg3GRMFVtkGMmbvlb+Y6FhI3aprCd62r91CfOHRZJmnEt9otggcoXdH4tLq5Yok4zy7WDAs2JIyZYRUSBQ77vjjsfHYozCbnJVPaWJ6Gsdu3IihpcvEfGT/I18sobM7gkSqiFd279KBsHDhQi1w3jcSm5iwUKc32hZGMptDupBFIp3EF790PXbt2I3z33EBrv3QB7Fv7xt48g+PiWj2Fx/5MM447RSTrLHXR+9hn6miZ3IVjIyOITE1iRWLFmCgv09jLxzH4OFIeDYxNa1Dd/3qVWIxU2WKnCm2t+gC8tAft+LrN9+MUE8/ah6vRCL4M1S22vPaaxLf4Awtv6gRzPXGe/qe971PWr9UbFq7br2QG4pb0MeWG3PbC1v1bHgPmVDQ/cZ682rNUiRGVRGJKewhcayqqMOAOtw89Dva25TEffCaa/ChD31Qs8WpQhX/9M+fx/aXX4bL41Wfllk8g4ny1haouJnwWpelliBsGMZ+00MlwU9QYkPVOpmbIgmqV1gRLLj5lJMxMz2JyakJBEMR7NrzBjp7B9STpDIUx8D4fLi3rDg+SSVMKLj+VOFxbTtoC6+tyXymoHzQb2B5itOQA6LMmxUtk8Cc9J75GtybtCW0SmA8HNPZjJ63qnZ+Bs5Os8rW+WQU10iuIfFtdjaBSCggzWKSvZYuWICr330ZOh31sZkq8NPbf41d+w/BE4nJx5WwM1nhRFVIUNK5xiBL5KtK1K6GQialPZrKFTRTrLl16hSU8jhx3Sr8y2f+XsGL6UaiVMa3b/0vPPTsVvVoc2RWq9VMoQePIHu1odRuMhwMnoNE7ZR/kJwl5S7DPHblM/jq5/4R64dIFIop0DLteMdl7xPpj8byFM4nke/MM8+S+hg/Ry6TxtjICHZs34Z0ZgbzOztx283fQD1bRXvEi3S+inLIi2v/5u9xaJrmHd3w1j1yONu4dg0GBvpQd9cRCXiw58UXsH3bVgyPjkszOE3zAbdHbSRC1JmZaVx4yUVK6Le/tAMzqSxQriDc268kLZfPaGyoUa6ju7NHjj5cE7lyFjPTE1g2fwB/9YEP4ZjlK6U8NX/JAtSCwN996Wt4dXQUh6anFWi5R9nq4T7k+uNa5DmgYNvFYOuTJ21PTxeymTQ2n3EGRg+N4J777tWs+qmnnSbP5he2vqCzhvKljB3c2xI+aV9voOMjv2wP0P4+Vym2jgLRCNzK+9mKiZWYyUxtsBPJh9mu+raWk+q47jgL3b5+EzZ1erGtrGNdY8tYkGEbE0w0/dk5woZDhHCgVZONm6qNN5O/ExbgnGuNUEpgzjCe10yCATcnLb940+VjWzKVMbMo/iyF08mCrflcRi2JuscUs5D6C5nIJS1qGrxTsou9HQ+ZmPwIlbKqWiq6qC/kOO4YqNeM6djPYgMeA5CSC7VM7DMwSIElPXGOywRbM7sroppRozDBVnC8GZsiRGaeh8PQtEYOjjKXfV/CyLaC15iUU9XwWirM3LiRK1Utdup6EibnopSu8do1GJ04rA1P4Y9quYSj1q3DYP8A3CJUuDF6eELVVbleNQP+fp/kF6mkJSEPHvJlOikVUaqUFAy5keI9XfjZbb9AYjyhvhxdNqiwxF4qyU9XX3Uljj32mKb3LG+DNZwnRDQ1nUAuncTQogWqXDlfWyQpyuOWLCH9hHnoVvJFzOsbwKLBAVqMIp2tiZT17NateOipp2STBZ8ZfaL28OC8+Tq4yVg2QcEvIhefJ8eL3nfllerD/c/vfofB+fONqX2jYQJCvoA3Xn9dmTOTL/4MA61RMTPIAwMt75sSwEoJXi+dWYoOUkLY2K8+UmpmFqeesgmf/cxnEQl5kMxV8IUvXofde/ZoXVBQhftU/bsjEtjWs8BCt62jP61SiGyJiDzn5ghYUJ+XTG53o6Ye7ezUOGamJkXc6ujqQqFcV4821NYhQYhAwIzK8TW513gfNXbkaPZatEv3guu6pZ1FTXKW6tG2qFESc1j1XANBtoqcVgfXKvtlXAMkCPF6mZhyPWvExwm0mqV1Zuiluc6kmONqPg/S6aTuK0VMSDpiRXv1FRcL1uUOSpZruPWXt2PX8CH4Yu1wk7VKpnAxL0SFjHDNoNb5vLgPicDWyL7U50rni81AK9PzUgFvW78an/r4h+l9g5DHi2wD+NoPbsWjz21DKRhFhQYl1HonTM7PINMVBwkkzM2Z3HBI38N9K44J763Pj7AvAG8phy/93cewYeVyyDISwGShiivefzVC7R046ZTTsHj5crFw2YdcMDgo44jpqUlpWmeySfT2dmGgI46zjjsBpxx7HLpiXlnRZd6UYv3Ul27A0jXrEYm2I+aPYvzgCF7fvUsyljR+3/vaLrS5OV7pEuqSKZYxMjbOwWWNpwViEaxdswoLFsxHrpBTUrjztdcl2xnv7kW+XEQ6Z/ZKPplFZ7xTcaajK46Gp45sMgFXPoeT1q3HMctWwlt34ZzzL0DHQBSbLrkSiXIZy9ZvwOv7h3HCCSdi+fLlkoul5vq2bdvQzlE4efwGNaPO/XbKppORSs6iq7MLA2+SqhYuWqT9xFl2ThKw7cQzjCIsPBd53qr46zvRsI5bA+uRFWwrdPuW73PIRtblx5B3zKFu+i5OT1CEJKNWZKFoWz0S+mlWbpaUZfV2dRg7DFkrH+gEWnMYNFCpkjRixpCavcumyIP5d35YLsamWpVlMDJrZrXpBE/KmWles15XBcZgQQiPN5tej+y5MvOORaPy2gxGwnDxYIuGdfgRNiYsxR4z4WYGUhGe8nkUsxkxco1EaE0LntW6xn+cQCs7OifQKgBagQ2OBciaz0BhOhyp0uUwnXmf9bN02KESFYOvM5JEQoR66apKOMpivF4ZDAUPUp3FmVs2CZGxz9OmdEhqGsZ2mKDme8z7kyjBV+OCot4oE4tIKKJNzYyUfcmDoyMIhAISoOfc4KJ5g4jxEJVlWA1jE5NGDIQsafW8/aZPzMSG9oXsa1MGkPcym0GxUpJw96LlS/HIw48in8qLYMXBco5NLVwwH339vTj+hOONli/vP+81WaVSMqPZdk0HL+HN5YP9GOjrESrBQEuUg8lFLptThZBPZ9HX1SOYmT9LaHn3ntdwaGxMM7UIxzQEz/dhBdUea1NSwPtMWbzR0THN8BJyTw4P44Of+iTe2LcXu199VWM5PHypEc2ZQG5o6hozU7ZKQlJG4iEp6K+m58Z/I7GmVCogGGR/NqseMtdUNBxChb67eZI4OvDl669HZ1eXGJ3/duONGJ+cEiGLVS03jkE83soqbt3/9s8WYWolHjH4U6RD2sOsqPwB/RIfgFVZvYKwz62Km8+HjExCg8FoG2ouL4YPHkJvT7d+nutaoy1BjlVUFXzsv1uzeaIafH/C2fydIiMNyn4GA/r8PAzZmmHgY9VG7WvKRvLnJNjvJBhM/BjwmCCTlSudYyagEq0wLS/LOmZVqr5uhUK5NUkV5lIpHLdhI6565wXwMphxvTeAW39xB3buPwh/rJ0zS6qGGVQ0CmPFHlRAGOlPJSQMqn4TaMtV07Zx1yoa7zlpwxp87qMf0JgOR+dyb36ur9x8Cx5+dhuq4TZxBZio6PXZfWHQd3rTSp6oghX0ay8WOIJIhI3Xy3OYWgKz0/jx176MdSuWIsCxMraR3cBv7n0Eo1MzGJsyxLlnn38eoUBIHsPHHXOMnGkKeTp2RfDsc3+ULnNbzYXj1qxBanYGwbaolKFi/f04nMrgtT17kUtkJKYR9LjR1dUBb8iHxMQY6vTlFkpVhDcYRo0KY36vkvKlQ8vw3e9+B8FwENG2GPxeF/7Pdf+KF3fuRrgtjgy1o111EQVL6bx4FflCUQS0VGYGxekJfPD978N1f/VxRFiSFYFcoSri2iPbXsDTL72kz8z5bia8K1eulB45215MfjkRsG3rVu1jPivuU6ICa9eslg44YeJLL78czz73HH5/7z0YPnBQxiOr16zBq3te07lopZZci05/hwQrbA/DZrOtm601w20lLpjqylSottqy2bF9AwsTi7XmSAw2v5/9M1aDViawqf80p4bErNTCWraanRs0oE4x8Twj12jZzwZqNldtpR+l0NhSvam6pXYzK11/QLASTakZ6BTAKWNWrWImMaMFRocSBl4GRi40EmnoZuMOBhCLt6vqk2ayAro5NBhgM6mkINV0IoESzdDFDJTGm0gSDMo2826taE32Y4wbpGDj2P3pOQktMDaGTIr12Z2ZWUHHzsywcTMyNobKpJ3xKUHCYiJ7pJ9rxUNM6mJgJwvn2/ezlayqYA8FOGqCjYsM4JR/o6oN+0Ri0rrEkO3u6xUZg78o9E3IpSMWg58B1Os1ow5MNnjYO71l6k0zYDFQkNzhrtU1ZkP4mBUPT1F/KICBBfPx6COP4fCBMVXRrIByuQyWLV+KwYXzMbRySPrBZABSeYjXaNmTZlTJr0MzrNlC9lzz+jztnR2qzOTvSmWYugsBn3E90ayyz4upmYTUpboG5uG5l3aKYTo1OanDiiQuWjFyjXD+lhAvkzX22ne8/BI+89nP4vZf3yFRCgYS9rwoUsGeKyt5BtM39uzRmuN9EHLi84qAUipyCN/4GvP7mQwGQn7BalwMPJxi4ZDaEgzaJN1946ab0D8wT6Ssr37966qaCBkzsbEjG6172ibCdv9blaYjES1n08MjBEhm1lL+0ty2GK41eFBDRyyMvu5OMWNZGW3d/hL84ShyZQPnk3nL17ZjhHZ+VolkraZ9xX1n4WWuP3tNRKI4lkX2OkerSFjpaGtTMCGBhSYHJImpz0vxFSbKTtDN5vJacx6SGVsCLcd7RKgiUdBRhhKzV1KKJclKUrpz04lvw5WXnCdyFJ95rgH89Fd34RUn0FLFiQkWD33C2Hx+RuXNOPfUGMFJAi0XdF6wmiM5jeuFgZYzricftQ7/58NXSZiEtnwluHDTD3+KJ158GbVIO9I02GAEZ0FC6FtVraMD7wRaecdyltYpRgxpyqfvr6RmcNPnP40T1qwUbMykOVmo4tu3/AAPPPo4egbm4/yLLtb6uf1Xv8KOF7djxfJlGFB75FWMjh5CrpBFLZ/D+95xIRb2UFzGj6obeHrXTmx7fQ9ivf0olqpITszCXa0jFiTpaFaEqP6BXkwfGlWCQ0EYP3kUal+RQFbB5nPPwg3/cj1mkgk9t0Akhs9+4Xrs3PMGlq5aK5OByVQCnXQymk2LZEm4V8Q1VxXuWgmXnbkZV154EXyZAmK+AOYNtGMyD3zu3/8Ns9wL8W5kCKf7/TLcYFLGImpsdERGG0z4WRBRz/vpp57UOl45tFIezwsXL8au117D7++5V6goz0QaErC6pYObjQfaX4s3X/iWQGs3mg2GlmpvA3GTiKMpcFfTecd8v+krNns+hOusp6wDO9qMmAGYPUQXm19c8M74iRNf3oJka5O3QsbO/4oyzyF0sY5Nr8gcCBZGZvVCGrrxs2Wmzb9zMevbOMfHLNbp2TJzMqbxhLnN/C83KitaBloKtqvSYo9D4hBeCSjQ1YVG4Uw6GKgZuM3BWNBhxz5jKjGNXDIpNSj6U9pAS+IFX0+saIdoxI8n8oIzs2sr22bCIe6JYXmyOpMCE++zDNp9Bk52dIm5gIx11JymLQ9zMqQZPEgSIoHFQoSSpnRcbkSacg42XpPpawf0fryHRTJXHfcbDp0TwuXctB2NaOuIy3VD7hzUxS0V0RGLIuD2oKs9rgM0kUoj0hbTwU+oTXAemeCONCXHFtrCEZBmz5/n84m2x9A3bwAPP/QwpsYmtMEotdjb14ujjz0afQO9iLXHdO2SvCMiQBhHG5r3gYijDyEfbbTY1yLZhHOMbmNx6PcLQsqmMlKGIiRJKJkkoki8DclMxpCm2Lepmf4kLezYo2XvfnD+oAmy5TI64h2YmppSwKca1T9//p/xzW99y/TNBJ0G1Rdi1c0NzplISkcmphOC6dgT4yywZoRLJe0TJhZ8XiKtuYyvL2swMkFZ/dNmjT6/vObv3/J9zJ8/gK0v7sC//Ou/OWuDrQVHdMLR//3fEm1Vqy3jf/Zc4O+mcjWQNg0CWNVadIpO0bQLuOgd52D92tVKHKj9fP+DjyDe3YciheY1U0qtc0O0s5A0151luTIIta57ERvJoHNmS9VjbdQVZEmy48wzCTKsUNesXoUN69ajwPEwQoL79stPmLwMVtc0/WDzXcx7p0dL0qC4Hc7oG6Fjtix8Po9ms1nBZpNJbD7lVLz3vDOUGHH/pit1/Oftd2L3gRH4WLGzt06JRQ/RISo2GfcyY9bCRFURpRlo2bMm/C5VNgb2Yh6bjlmPv3r/u5SMEDFKlyu46Yc/wZPbd6IaaUdRvtymHeUF52PdRobR4Xpwz1GdimNQumc8J6s1Ef04jtfuc+OaS85BL/eK34/RyRncetvPsWf4EN526uk4adNpmJiaxr333S8db7ZwkqMjQgY6erp19iYTkxgcnCc/2t5YG6LhIA7PJODr7cKJZ58l+cUA54pTBSBfFFmw0agiNTttzkGygHv7pYrFlg1bbDQbqOQy2HTqybjhy19UYt/T1a3+8c0/vg2PPLkF8b4BTKczODwzrbZLenrWjC1RoS0Wko6Up1bCBaecjGsuvgRrutpRyNSkihbvjeCbP7sDj76wFbOVhvrDXIN0P6IKG8/+/c8+i+D8+VqThMyPPmqj2NHkTtDwg/ByR0enEoSXdr6ic4MiMvS0JVO9o6sbk9NT6OjsMoXQvFPO+xMJxtYoZ/siNuNsDbRixbL/6JSYCnLM1mzgc4S+nZ3anAu0EK5mPn1GXKE5q3ek1rLGe8wVHakQxf/weedmPw3z2KrBGAhbGLkzD8iMkocTe6kKwHCLBMNKR/OKdN0JB8HZXlZDZL8ymyHkyWpsltVtMiVoUCbO9EGMRBFpa0NbvF1VsQhXEvo3c2uEWMgsziZnkZ2dRSGTQZFm8PRVZcbup2i6OTxUjTZhYYqaG4q+Hdsx86yGDGXHkxhopctMkheDLIkjMjIwes2CSh3nJKOSw43f0KFdLtHOLqjgYNmdvD+ETg1T3GglWyYqK371thwHJzI4Cf1L3YcjGy72Ewk51+EiYsDqjoGWvWk/VakYNMPKvBloWelNzsygvatLov6Cx7km+AjJkKxD1oKUlytkskoMQuEgOnu6MW/BIO65+x7Ui2Vk01kRqDadugmr1qwUvMyeDoM2R1n4eficeV2sbplpcm3oUKqY4MTKiJOMLDSM8pdLz75RqetwYM+VcoiR9nZ9nkNjo0jncmpH8J5xbdBliPeyt7tHSUkqmVQSw8qTCRh9eRlov//97+s9SEjiQuHcHj8b4U8qUDGxm5qcEhpSKhRMX5YVntM+oCsIK1uuA45H8f7z3hKu5X0ThMzRoHwOt9xyC5Ys6cfDjz6L6778ZUQoSeqQfdg7pCuNlJKOsGW0Z4CQKsfgw65NO/LDAMPr0tic1y+Y0cjzk4xEJaUyJsYO4cwzTsPSJUuwa/er2PXaHvVpg5E2PQsmT0Q7+EXYmGuNa9GKVXCfWuaw/Tfr4qNKjYmtz4vO9nYFM/aoub74d1oIrlm5CEW5qgPPPv8Stm3foXYRA6mf1T81jB2tY8Kudp7eyC8aTgQDLTWSaSpALW9qlL/9hBNwwZmnSRmKMTNZquJXv7sHe0YOa76V1RbXCSthSTCyj81Wm7SYTaCVLGO5oL1PcQhW/FLGKxXgKuZU0V777ksFe8rM4k0Xqu/97Jd49tU3gFinfG8rRWoDEyEi2S8grgT70ywWeG+4nnlOR2NRVcU8twjVTo4exsTwGwiV0jj79FNw7AknYf7iJRiZmELXvD68tm8Un/7sP2nchon7smXL8MoLLyBCGdFQUEYf1UwSXYsGNY70gcsux9J58xAJBTG0cR227n0df/25z6LKBKzaQDASV0WbHx0Vfb+tv9vM2BeoJ2zGJbkWvG4XOtujct656Pxz8b53X47u7i7N3R+YmsHtv7sPz+/YhXlLViBXrWHPgf1ympoaPaziRyRVrwtj4weRSUzg5I1rceqGjVjVO4DE6Bg6u3vhiUbwt1/4ZwR6+9G/fDUOTkxhampSP1uSWlcFHWp1Ge117i3O0tLPmWNHl156qfb33Xffgxe3vyRtZCKgtBEl+sCgK8Sru0eQvc7w/pPPfQsZ6kgY2RJm1JtzfjUJUtTTlIbvXAVpN6atbG3FJWjTccUxFZQZOKdAvGQNeTCzd9QiemEPO3sIqF/rkKRMz4hBxlw+/92yk+dgbxNUWs3mWeEQguN1MatXlcNg7BywHFdgoCVBh30zsYapbFQuYXY6gRlWGpmM+mCEorh9vIGgvpcGBoSTzTiRX9VJqUBjYjN/l0+nkJ6ZQYYs3FxOPRNWVtbAQONGzrC5RDecSsL+WQxPZ/PrQxOWZRHIQMv+LL2AWRVb3WMxQ43wgOAxZ6Pbfi2zcTE1W0gj2ujOKIetZgXtqVI3bFNbbbAhpDliPQcPgjwoaDvoBFpahbl5aFJ2TaiFS9Us7Qb7u7uRSCTU5w1EItp0rDaZJBCpIHNVPR23V/0kSgvJecgFdPf2YNHSJbjr13chN5vWDOXRxxyFt296uxiopWpJjHCS1Zglc4SJkptE1VRF8fnX6grk8UDYSNjRqUhKOiVpW3MjEQpnZU2jdmofswdDtxdWQpRpZD91cGBA/cCFCxco0LIyUgCSRKfpNRqrtwZe2f0K3n/llfjxT24VDB6Otkksg/rD3ORcY9R4ZmCdOHwYszMJZFMpVbGSznRmMQXDOn3WMp8ryXHSuG2IGWkSlZo0or96441YvWoB7n/oGVx/ww3o6u5VRUI0SXyABlfwn/Ih7R63JBp7LrTOt7JfbORL3RoVIkvXSH66UH5zdKSUy2DViqU4sH+fCDQ8sCPtHcgVKebgQTTWJvEW7hMpIgUCYnvyfvH9+LudK7Zz5q0cEUH5TqvHBlpWVCTX0KLvqiuv1GsQLeiJB7F15z489sSTgpHFKmaSzvE8ScIZCUZrm801o0ArvoLxofWzrZFKwVWryb1nw9By9MVCZp4/3Iantm7HRLaAui+g8R6J28haz9jLcf1SD5rQMQMteQoWOi7S89UJtOV8FvVcGm/fuBZXXXoB2gI+cUQmk2k8tGUrDiYzqEfigD+AeDQkwiAN080+MWM8Sq6JqlUrGBkbxeHDYyoWuJ7ddcjqc2bkIM476Wh8+2s3qj9aoFJbNofbf/M7PPjoH3Do8ATSuYKqMq7/gf4BHH51N1zRqHrrE6OH4Ar5ZBP44SvejcV9/Tg8NooVG9biN489gt2jI/C2d+D1fcNwV1zoiXeCWugckyo3KphOziLa2aPedH9fr9ZtZjYBb6OKqN+Nv/yLa7F509vRHTXGMOxRP/D48zgwnoArEMO+0THs2vu6Wi7De/aKI8LiKByh5Okkyrkk3nfRO/DJj3wQwXwV3WEKlACzFeDhF57Df9/3AHbsGwXxoA3r1+keMzmOhsNyEmPV1t4WUxuLY4dr16yRvSWFd+j3PHJoTJrVBapfeT1iQa9csxrjkxOSOeUvyqhqf/afct7/GmhtT/NI2LiZ7drDvgktWR1dJyA4tnIK0E4QaZ2jFeRJ+TC/MXU2vq4GurHvabNnS3YSjORY6RmPScp6OfOhrS4kTQ9XM7JipBuZjBq9Ub4OgwMDkebEBG9SDckYB7BCJVOSUAEPPlejjtRsUvAg4WCO5TDJmE1ldHBxQ1NImlUxNzFvOskuytidzL+Yz2rsghJ59I6kTyUdhIyYhOmTW8Wa1s8r5iUPWaYhDiOZ16u5UOoD6/4awQkmDzocJLFoTAcs5MBkxCQyzvs587R8jPYAtQHZOh0pODuwHrNOXot12WHW7KYri5Sg3IhGYmjU6cvLw9+rii8QjSjIUV1HpA2+f62G5UuWSAd4luM7ZGxXyqrced80d0jZQR8H0b2SbrOfgkpeHKHhcPhv7roLEyNjWLFiCGeetVnONtlCziAAXjeSmbSepaQgNeZjKlrqkHLcg28cdwJbKBpRwkeYWUhNqYzZmVn09vSgoz0uKHliagqRWEwuOIQU6cA0vO8NrFu9GqedeioevP8BHUjsq1qxCW5KGrETmnruhedx1tln41d33K5qngGWfqzMhLs6O4yfaCAo4tXYoUNITE9Jw5hPzJLm2PtkEJWYSCCoSp2JmJI2XneBylsxoS5U2PrEJz6BjRuHcN8DT+BfvvKv6O3vV5JhPGBdMtVmMmkT5FaYWNm8I8uprW4Z6ZwRdRjQvC6tCXqKsvfNfex2I5ueleDAosF5+OA1V4sM99LLO3HHXb+F2xvQoU6pyWyWPTWfgqHYt+m05oX5ZyY4nFjubNQAACAASURBVB+25Cj2z3idTFJEhgqHdX4wOLNvzfnQ7s5O3YdoMIj3XHEFVi3uw3SmjO6YHy/s2odH//AEgtGYzAwKROMEHZP9a+Bjrgkm53y+7NlLK5j7qVaVJ2liYlxM9EqhgK5ICO5SRpXi4PKVGJtJoxGKwqMedNlpU3BMjkYlDi9C+umExs2IFvXC+Vmpdcz5avbyS0zkM0mcdNR6fOS9l2mcZffuXdKI3nVwDMlKHYlyHelCAUUy2rkGuL6J1hRLqsrkhUt2byGvIMURIyZ+hVxOe5D8BxRyuOXGL2PT8cciVygjEAnhzt8/iOtv/BqS3B++AHzBsAhGTKiqySTivb1KjNhioioeDdZdpSJ++5P/wkBHBCEvHYBq8IY9+Nj1N2Dba6+jq28eCpkiUolZtIcjWnPlehkeZ6yJ0pxdHR0inFH7Oeb3Ynz/Gzhu3Wp86P3vxdKFCyWROJ3K4Wv/8QNMZYroGlyCYgNIZJKyqExOzhgpR24WdwOJmcOol7L4mw9dhUtOPxXhYgUNtv2CIWTqNdz001ux9fV9SNe96Oifh9GRQ7JDHOjrV5tDvXIXxJdgNavJC68XmzdvxnnnnYPX9+zFTTd9A9FYR7NQoxDNrld3I97VpSSSEDKfgyZfB8+6uGEp9JaUYA959Qp58LSIVbSyDvnv3GA2SNjRHes5ayEnu3lbIWltbKcHaLWIyfrVe1uFJi6IEMk1Bjg21VwrlEWCQvlPIGUFVgZabh5VwXTlsdKOpsKzVZko/06g5eszoDFwhSJhx4u2U8QWzjQyKJJJzJEdUrxnyWiVaLdNDEhU4rxuQD8vpxFCOuGwDkYxmfNmzpbVEA+iRqUguI8fkr1ABnUN3qsSpwi3KW2lPOUoNlk1HR4QZBVKQ10kKWOPZ8QrjJBIVUIcps8lpi1VmayBgEZ0zPC+FSNR0JXTienpWt1Z2zo4kjUuGTxH6pFVF2OkEALHSclqMdt+szZ8vY7FixdjYmpSjjmGCWzYlxamJvmA/XAGZbJJ2YMKsFqnOXMspn7JPXf/HjOJaXmxXn3NNejo6nQUjxjnKZYSFM2eYyQkUzFBYACVGAnJJyQjRaNibrI/znWmz+k41pCMxPciG5HXReo+SUycC6Z1HQ+bV3bt1HOm1vHwvmEcGB424yINONWYG+FIRPeU+sVXXn0V7iF5gsbbZKUCiESjqoK5rvi8Gah5/1nNMthyHbN6JOgoBi5hKrJoCeFXK1qn5ANwhpSVMSFj9umYKF53/XUaQ3j6j8/i29+5WUGZyQbl5oRecP065uh2DbSSBk2rYU4S9S0JIZM6R86QVbHtGxO6nJ4cx+KFC+WRy/npK971bomE/OjWW9He0SX5x33Dw1LJYtLIRGbRokXYt2+f7qcdwWNFa83n7e+cW+QX72G+SKWvkEbaOju6pB7EeeKB3h5sWLsKF5y1CaPjCSzs78ILr+zBb+++B70D8zUewl57JBaRkxarYLJx+QykV+5xi/RGxTDCf3xv9sYzs0kFs+OPOgYLe7vREYBG9ULxLry8Zx8OTc2gUGvIaIBymtzKHBPkSJ/2ksahOK/v8Crod0pLQwrdVGpGajObhbdWxduPOQqXn3sqtr/4Mr73ve9KpanQcGEsmULFF0A6m5fGOCs5EeuYoDgtBa0JEc1MD138FAbfMltWZj1FPMB///BmxAMBzM6k8YMf/xRPPL8NSc7zstfI2W+SwxoucNiOAD/niKnS5g35EYkGxZru8Pvx61u+jXqWspt1xGIe7JrN4od33I4d+4fR8IfgcweRmkmJNMmzj3rHvKfUG5AwCzWYfW6NhfnqVYQbdbz/kotw8RmnIuhMINbcwPdu+w1e2n8ABY8fjWAAlUZVmuJjw6NITM8iEAyj4eI8cgb55CTetmYIF592CmL0n56YQpnMgUgEv3nySYT6BlDzR1GoGMMEFXk8+7gv1V6qCwVgwdQZjwth4tn53ve+Bzu2b8cDDz6Mrr4BITkWiSEBjs+Qzj1WV0KtiUXnXtaw1UzrJrJBkQfMXCCdqzRN7HObfldLNXZkr8f0TecyZht87ffxILYSjU3/ScFic445xn7D6HXasSBdk9pBRt5M79ECkxr3H1PBmUDr6Cg7g/n28DBVbq05Xye2MccWAkYCj7AE+7WsNBT0NAdXQSaVxmxq1lRQzsiLFTJnz0ojB+qVBBRoDSnJSDTyoJ+dTSKdTKCQTmgTEqbkeuJIiXiPjlYye6hWuk0wvB3x4cahjilLPcKyPqPpLClGZ9jeuvvw/ipL57NyAq2qE/ZfG+b5tSZXNvHiPfr/DLQOlM33ZkIhoXaSSVoQDo1W6Vql/KqDhvd3ybKlIlrQtUfWhc4spaoLQDKDzMCDwYACrJR7ZFhd03jVwvmDuPvu32FyckKB9t3veY9s6JhBqlpjFU74VwiIY1ohA25alfHA4egF4Uq/KirbB7TBht/DzcN1xntA6IgVFoMA/8x9kcqkkcyk9B40Bjg8Oqaf4WFnUQIOrPNg5XgCK/2rrroa993/gNYbKzNW8vyMXFucl9UBSOiUVX6hgMnxcbGJNTLOfjd7mBzN8jEpMWMuTF5Y6XP9kDjFg4IHBw/Z73znO1iwcBBPP/Mcvv71m7RGmBwzOFlxeLFinYrVJlRN1OrP7N3WZJutFqIPJOwYaT7DpOaBvmzJElX6t//qDlxzzQfkaER7wO7eXol5lLmeyQauVZWUkIhCTWpr0cc9wwq3tXfL+8vK1qIqsXibxnwmphIIBELo7e1Tjzw9M41iNo33XvFOrF45pHtBh5Uf/uQ/sWDJMpQbboRjMRHJmKBkU2kxpaOqsrN6Lj0UMqEiU7FoJgko/F+rY8XipQh6/XjH5uPhzpcRjfglyv+TX/4P9o1Nwh+NwR8Om4oyl9HzYS+cCSn3AUVaKlVTBLhqVVOZB4MoMGDWgVw6A1+9hmPWrcHZp2zCa6/sxP333avrzVSr2HPwEKoMWLMpdMXiCvxk+ZMjIn1jwvChoMiGoSDlOE1/mOuSPAAlT/y3cgGfuOoKLO7rw4F9B/GrO36L2VIFaI/D3dvN4Xek8kWRAhu5oli79GQl073iIV+kgtzMNEZ2v4qb/unziLk88DcaKNSreHr3Tvzy/vuwaONGeKPtyGXLSEzNYME8zuJmNP/KZDDKyQ96JNeJkvD8qKJRyKOWnMUlm8/ApZvPQEeY4i1eVF0e/PSu32Akk0U91oaK14Ndr+0SKSk5mUaxWEG8s1uVtttTQ6OQwmlHr8f7zz8XA14PyqU6PAE3km/eixt+9HPsm55FpLMPhTI9mqnmR+tUY1LDfUS+RHI2IXGOvt4eoTKHDh7UnP5L23dgYHAQvpDxsea65DrluuTaZjJr2y6KeUvecbkCra06bR/WbjRbRTUDY4uLh9FCsMIUc/Bn6/fajNjOara+D/+PsCIDg2UTShPZCRpMB1nBGh9ZY/0k6Ng5GJh9SAVFwdYcqDawi5/lkDikO+zMiupDa/pgjqms0RcHimUWKK1fx6OVN48bm+M8Ig45c4KE+VKZFDL5rBGHcFSozL00gUuHvT9grL3kekMJSgNXczNnUrPI0Di+VNDcJaEfBlVrRM9gy1kuI0lpxCZsoDXBi32gmjSXdd8Ev/uUYTntJsHlRgnKJBTUgVUP0fke6Qq2jHfZpMtW/Ew2juzPN/vwjg5ssyKWKg03ixHh4NrQWA2REYfExXvFCnP5ihWYSiSQydFGjqIFFRDRsF+mP04tbKICpsLnfWFfi3A+hSF+f/fvMDOTEOvwwosuVn+Wz46vL7KYZjwN45qbSMgFzSsqRrtV4yMhBlrTe+YXnw8DKwMpN49VJiJzmAkXr0vmCMUiJqYmjNBFkWzKOKanphUkeQ/4b3zunK0+fHgcXb09aitc9s7L8cwzz2jemgGGQduwag16wfXFdUZ0gGuW0DErVFZaJGewggwFQ3qGlK5TYiAxgprgY8ri8ZDg3wkhfvOb38TyZQvw9LPb8ZWv/KvUmTT37igIsd/Lg87yGo7kYdj9ZPdtky/htDBMC8YQfmxvnagMn+f8N/vXX7nhBkH13Z0RvLF3DB/7xCewfv0GqegQiicjmAIe3A8cc6IUZSuzmEmp+uUOu5n3lc/L+uMGIyElxewRx2Lt6Ovpc6r/Ono62jFyYB+Gli81rHE+e5dbYytVF43Z80KZqK3NkSi2hNjb5fOnKEmWjGgSZCplSemtGlqJ448+BluefFoiJisWzMey/g50d8ZRdnvwvR//DFVfEIFYuxF/mJ5ENBJyXG/MAc49SqSFHXW1wGgVx7PJ7VGgVf+2VBbrticWw/lnnoG2cEgBk0S8LTt24M577kUjGJIMod/lIG0lE2iNwUNDa01CO3QccsQyuH7Yb+T7MXCFPcClZ27C5eefr2A2mSyj5Pbhoeefx46RgxhJpRDkTDBRsWIVDXIbaDtZr8AV8iIU9qNEU5BkCt+9/svo9AN+njNu4I+v7cfP770Hh6lFUKCkYgS1Ck0NvEqY2drhSFxHxCRl5Ebw3OdxVEwlMbVvL04/9mic+/aTsGbJEs25Erv8j5/dhjcmp5GjdWSljHA0hIGBeSikaDySlzFDqUyxiJwC7bknHY8PXHIherx+JMYnUfeHUAoE8Y3bblOvO9jerTaGmdn26Nq4dzR2RrTGDfVumRQIYXS7cPk734l77r5bSWLD41MvX6OfzlgnWyKa22cCl80ahGvxOy5v9mhbiVCWdGBn1uxGa810xdykiofzZTdrK2HBjo20Vrb2/0XmcTa9/s2prOxoitXq1eZnT0HfbxaSynGxJU1Vax1/bGWr6tPO9yrj5piPOfTtv/M7OOYi1SRHD5SHnzmsHdhZIxgBwXmspBhweZCUiyVk81lppTJ4OAWH+dmWg4uvzSDIgGsg5Yg2stjPuSxyqRmNDXB8hYcpD0tWBUptnYrcJCsG8lYFI3iYhAozAmSDihyTHMiYbEPB7Y57iSakBJ9zixutYyk9cY7ZGb1qTYpsoLXElD8hwtlKx4F1TGLjML6dBMw8Z9NXFhNdtn7mXi0fGjIwbCopaJUHAqE2o81c170maY4MR81Sk11LSItZOkdoGGh//3tBq/MHB7H5rDNlMWfvi2QoW+aHCZtzPIHJhg44p11AiJ8Hte0/GolOM2Zh1MHyel4kbhGaY/Bkf5XrWkIYDZMNM0BOTU3r0Oa/Mxj39fULRtq/f79GmHg9b3vbSRpm577ha5AkxODBoCgpPckusn43z4ikOVa2hIYp2kHYmIkG/z+TTmtNk3XLhITfwzYEoS5jpuDGddddhxXLBrFl605cf/2XEQpHtZfYs+Zhy9EmQ/aZG+NphY7t/j8yebZ72Li6GMcY7kdW3yboQvKK133xS0q4RkdHsWTJUvzwR7diwYKFgstpW0h5QwZa3mcepkxoLCdAkwGO3KhJRkzS1NQ/5vqS1jkQ7+ySKw7JRqw6Bnq6cNIJx+H5Z55CbzeDp1dQdXt3r+QOvSE6ClWM/2kqrUqWLQqyafk+fF7s02aLRe2zDRs2YGj5cvzyZz/HwX370RmL4+JzzsRFpx2L2XQWo9NJ/Nftd2LRqnUItcXh4tw4PYOrvB9V5LMZ9ZuLZLKyr83pjEoZvYTBWSh4fTISp7IcWfBRnw998XacsGEdIn6/yEK+UAjPbN+OO+65B+5wFIkk59LjSiI5Psb9Q7SIqBAnBOhrTLiTCWI7WyRMxB3DCoowxEN+vOvc07F23gCKzAM8wOhsGT/9zW+QcDVQoj0l9duzedTTeXg5ZcGk1+NC0UXCVQlRrwtxjxdf/+w/IkieUxHwR4CtBw7jF/fdi+3Dw4h0UfWsilKhjJ7OblW0s+mkXLXI4BYbWi5feeQySVXzvaEgPvre9+DUo1eBQqZUjuIl3n7/Y5gqVZDxeDCRSmFsfFSJ7ci+MVQqdfQNzBdcP5ucRGJ0Py4+fRM+eOlFGAiGMTs5jZLLi9yb6lHf+sUvME5PYJdf4hdsVfF1CBUzOHItM7nh+JnX6xaiycSW5/Z73n0Ffn37HeifPx8Hxw4r0Frk17RfjTQuv5qF37IL3220EVro/a2b6sg5umaQNCR+9UZs4GpGMecPtp93JJxsN40yr1C4OX+r63DUkKxQvsgVqg4JiToMQSeAWtsrQVYORC2nH5J+HHeYt5KnHDksh72sQOuMx/Am2EUqNyFH65ebXcQPH6GEsCBNHnR8Hx6wxmjYVPPiUjhORDrQOfsoP13H5supjg0L1RBYauW8I1idVe+2qHnRkqpbBka+Lg9c0/PkZIapXo1UJPtAnF80QbOJLjjBzCYuLfNXpm+tcQET9OpS3Z+DjlsPNAsdt1Yxdq3Y69Fr6J6bxMASruxwPsOrIbk5yAc3qtuNFUNDmEnOqm9J4pkxf6CTjTGZIHuQlR3vN8ktInqUuOlz6kMSOr733nswMjyMhUuX4KRNJyuJkaYwURK5Z1QEy1m43joqqUfPipJwdShkxqGce3xkoOXfGTipMNTd3a3XZzAgysFqn/1xQtAU/hg/PI5OVkdOJUxJt/a2OGYox+h2i5hCIhcPfJKq+Fynxse1gRnUVdU6dDVZn7HKYQUitTHO0RrFKfVr+XrZnKAufi97cvx/VqcUuGDiwsP0hq98BQsW9GDbi6/iS9ddJ2Y6f3EmmK8TYqLlBFrb1mkNtDZROzLQ6hAR0d8kv9q2XKGyhONIVJsO9p07d0pEYP68QRTpghQIorO7G5lsTodTiNaKZTNuxxYAExTuN/PcjEe1hbP5Z0uStPO1rDbJ9qe9GXur/b39WLZ0iUg13fE2nHLSCZJBpKrPgUMjmJhJIluqYmImpbNLYyoUoudsMtXdclkDq7tdcjoioe5dV1yh5OeW735PJKJqoYQTjj4Gn7jmUuSSWeSyKZTgxe8ffgyDK1YjV6kbi7kahQ5i+kUhB64LjohRLINjLUyMqlwr+Zzm+flMOBKybtVKLOzrw0BnB6q5jBxxOjrishl8ett23P/446gHw5hOptAWbVMPlc+gLd4mMiGTl3hHvEka43NhAkcyFwsGFiFM6qu5JN6+fgW6KeIBH3o6otg5ksIPfnU7ap3tmKBmu1AkGhBUFWip2c5AW3JzzLCC1MQYfMUSvvCXf4PBeCe8tRpy1Qr+8NI2/PcD92Ng9WoZC0TCcXS0d2Ly8ISKFOnE5/Po7WKCVFTB4g/4ECbnpJDHxN7XcdK6tfjQ5e9Ed8wUOJ5wBD+98y7sGj2MRLWKWRLSujrEhiZ0PDo6jmQ6q4q2PR5Gb1sQ7zzrdFx88olgV79UqILC34kK8JUf3orRTB41b1CazuSDWFEP6TI4CA0nTHjed8TblfCyn892yJ13/hpHHX0MxqcTgo65P3hucX0KOdRoaU1JuvbVysuv1hztkVWprWBspP5z0DF/RjOT/0uQblaOtlJ14Lk5coWpxuQw0TK2Ypi1RquXkKutaO11OkY0jpyjREOble7cJzHVla10W6HrZmLgVHlNiUIHPub1SRPVIR/x+3kA8pAlu5GG4banxx6O1QC2iYWx/TNVgiYHFLgNKYGHM39pPpkPqEFYsySSFQem2Z+RKQEz6bJRdLEHHz+3AoGjZUxYVHORjn+myZicsWM1sOfE4oVWqF9tGNjcbLLFE+ptyFD2/raSXyT5eIRXcTPYOu9FwQATYI39t0lyzDNlz9R44jom9Y4h/crVq6QBTP1fHrCs6uwBy76Z7nU0omDL6+Y4Ff0nGZQ4K7h44SLcf999GBvej8WrVmLjUUepL8VKiUkSZSiLJYrTs1rmvKbxO1bbQAbchonMyoMzvBZ5sT1aCx2TMUziFqtYwrwMGvxcDJhcH20d7aa/7PNh5NAIorTey9ECrIahoSG1Cfis2fPj8+PnevmVXQq0fO7J6SmUncpZTjlCXsyGZfVBwIDrwMCzdX1+ojP8HPx+2x9lP4k/xwSFr8HMfGhoBb70pS8hGg1g1+59uP7668WqZrCzFS19NbUmbDum5Vlb9Oh/2/tcbPki4U5Keno1085KmvKRDGwi/uXzUtEhnLZv/wFxFrq7exVUMrkMAmSgsgp2SG4MtFx/hOi5JvgcNOPu9L8sGiTilYg5NTE8J6cTWLFiJdrb2nDBeefimaee0CzmpReej60vPKskae/wMOI9/fCFYxKvnyU06vdphINri4ctyVRMrGY4VuX34epr3olHH38Bd935a6xasQKJiUnkkimcfPyJOG/zaVi/oFOKSpPpPL55y48wnspJsSkYa5NEK+FVilbIsUpiOEwEG6pekzMzQKWEJYsWY9XatQqy5AGwPTJxYBj1Qh6L+nrkx9rXbbSIXxmewJ5DIwh0dKJMkpJG6tgLzjkzv4YARX4CPZxffVMkhZAx2cZ8HvxdEqHFEtyVAm74zN9h6UAfejr64PK6cN/jz+OX99yHyKIFGKNQT76AWCiKNm8AtYIxQ6kSOg779Nl8tTLmvSk7+rm/+Dj6ox54jH89XjycwJ2PPoJdY2PI14m+FNEWbQeFbRjkJxMmWeW+jkTDmvcljF8q5hByu9Dl9+EDl12Kk9auQUfYIC+5OnDzf/4Seyam4I53wBeN4tXXdkkecnJkWj3aaFtcalzVWgEopnHCquW44OS3oa3WQCGdBYIRpAlB3347sm4vFg2txdRsyojDUMCGBhUej66F1SwJkRSdYXVLAiz5HJyjvfPOO03SysLAIY3KEMLrVbtIRFSHSKxkdd37PtKEju0BayFkLubWQGsP2NYKlgHkz0HO9ntsBnpk79duYh5E9nttoDAwshl+58GkQOPoJtuqt+n+Y+HjlnLavra+V0l2S8XbEnzmmMlUgqFucrU5b2oVpHgP7M/zOuy8LxnCrOY4q2kDlWVM8/0J31icXmSrFhhMr8GHxJEntjRlCUhopagHm89ktSkICTHbVhBwMggZCLAKcWDRcDCifo+CvEyqjToXBzh4HayALGTOQ9CYTxuCm6oC9m8cZZ7WQGsTEysO0Ip6tCZmTVF2U7c7ECI/lIH4+bllsM1n4PRAeYCtXbdO/dnRsbGmwwrfg5uPGS5hMFZkJhmBDkKyO1nRUvJu2dKleOjBBzE5Norlq1fLho73JhaP6z2pYEUYjv/G+29doAyLmxBnVWIPHkLTDmqihMpJOrhpGCTY/z3hhBP05zfeeAOTk5OCLqnmlGcPT2xy04+lTqph/ZrnSOiYKAlZsmRYD8ybJ8LWthdfRLyz01SqlZJgcWbLDOJsIRAeVnAj4kNbRUf6k/An/8xDwKIHzKcYsKV1zMosGjH9Io8bV1x+Oc477zx9fs4A33jjjRqpCoUjgi9lWFAuGejSycrtfm3dv0cm4XNbjWuORLu6I3pigi37yiRE0Y1oxYoVWr/UfF6wcBHGDk9IBYj7iwzN9jZ67Zr1yPtKeJX3ngGHn8OeLaxwLeGE91tIA5W3ujq0rirlGlavXqMEcvXQCux6+SWsXLYYC/p7kMumFWifef4FuANhZEoVxGipViohEg6K5UvPYVZNTF4PHDyE/nkDOP+iC+VP/PAjDyuRymfSmNfTg76OTnRE29SjXbWoHx7O4no9+O1DT2I8mUWDFoAt7j3p1KwSJEN0i4pxnGZVm8ti1fIlWLt2rWQORw8fVpthZP+wep+rFi/C+hXL0ChX5F89nUphPJlG2eOX5CMhcK5rJo5ES3ivmHi4GdhDIc0o8wyRiAN5AwVCs/Qw5hhUFwY62/DJj1yFJQN9iLrcSJaAx57dhjsfehiunm6k2JYgaa1QhqtQhq8BWX4GeM8aZeQLGTGXF3d14SOXXgZfqYZyJoOO/jj2zqZx35Zn8MdduzCVIUEwjM54F6YnphBva5eiGdsxJDqSDChFShYt9Qo8RAlzGVx8+mm4/Oyz0B7kzIHqLtz+6B8xls0jUa1hPDmLyYnD6OroQnaGSV1JPdpkagbZ3Kx6tJeffQauufgCLODMeq6Ami+IZL2Bb/7854Kg941OigXf2dmpooZztEz2eDYTAbDSqkxklRDW65Jm/OMfn0a0rQ0eJk4OaZTJDs92TieQK6MRIQcpc62/6qOKb62QIf/eHAFp6Wu2xLJmBWmMApwqxqlMWwNbKwx1ZGWkw14w6JwlnA2Spj5qcQpqcf1pknMcU+/W123+fAuT0pKkjvycvGmCpkgmcXB2e9iqqnVulCXO2M/F7xHZx+2WShEDVZPM5bGfxwR4G2SNEIQJPqbPSqarR5UAoT9+ccOUC0UFWZIWTCVmZgZN+9MgAPw5zU5WSWyiipExs1cvVAQljufw/QzBxrAOTR+N1YsgOMH+lME0Fa09YP8cdNwaZFv/zGsqczzB6jA7A/kK+kpuHMRC32eSDY1yBfzYcNRGSZYNDw+jt79PhyjfW/rEBWMSwB4O9Zg5g8hAyyDEjJqowoqly/Dwww9hYuQQlq5epT4tP3esPa6KlhUUX58BRf1mWuXJwEGTvAq0rDJ97NGSfOR4v9qDnYc9Nw6rRh7y3Hy8Nl4jDwiy0XmYEfbkCBGvlbrYElwnxDSVUODgwDp/vfraa9h49FEKNrT7GqTUG2EmBms0FEA59sB+oUacHN4B+0Z08yEMyx4xK1i7Lg3JxY6BQTKhrIJ5wM6fN6Bqlr0lBi964X7729+R5RnNqQmPEg6l/jZfw37uIwOtvS+tyWsz8BKp8hnCl6nCXSJj0f6Rhg7jh8eMOxFcOHnTKdi3bz927tqNefMHmwpSHH3hz9qJA/bHeM958DGgWiIUf+cz4LMwzE7OZxv7N444zZ+3QD02EsV8HhdioQDOOu0UFLNJnHLMBsyWqzgwMoZHnnga2Uodk7NpkQbpF0uiSyxsKpnenj4ce/zx4g3s2PkyXnhxm1GGQgPHbNiADo5qFUtYtmAhNq5aABTKGBk5iHSlhm27X0e+4UEgTru3IlLZjJTMKFpBf5OfYwAAIABJREFUyJV7IpcroMiKNxRWAlbI8zOFkMnl1UZR64QtkpkEls7rR6BRx0BXl9bcVDKFA5PTqPmDYgeX6w1EguzXc9S2op9lEs57xNEurt/JiQlxGhhsNb1AFIS8E58fsTetiL70Dx+X3ne93EAg6EGqBtzx0NN4LTGNqWIRvnDUNMHzJZQyOamO1V11lN2sGosozE4jXKvhE1e8F0evWAlXuYyxxDTu3fIUfvv4H9CxZAlCHd1Aw4d6tYHx0cPSoK6wb839SdU46lWrSKB7Uh0oFZEdP4zNxx2Li047FRuGViAWDWB0Ko0bvnMz9idm4abJh8+Hyclx9BEhSZdRrVJAJyw2NKffIp6aoOMrTjsZbRTDSOXhbwsj9+Z7ffG7P8HOA4dQang1y85KlbwQISalokl62Z91e4Su8JwmqsX9cdxxx2LnzpfFRp83uEDqiHYGnOs4kyHBM2CSSaoIcn9tuObj/79+tHbco7XStZuNENSRZgE2WNlo3gpB2X6LPdAFHbeYEswd5A5r1ZnTEzzqwNSWJUrIktmwhfvsIdEaeG2V2noNJgAa0pJ1B2o2rZ0K2FZ0/N3Cqrpx5VKTASnVLPY+2mI6hC2c7HSrDMnKqewYZNlP4gHOnqHtazGbE9OVFbITbLkZJP9Xr+lwMV8O21qG8Lan7obfx3GEvDYa4SJfYM6EgN+ngOvYrFlylVHYImnCqArp5xwLMt47MaMdYYpmUtNiyGADq6BsMj5ljkCRCZNEmD6j+ewM4iSAiMhCRwwKsOfzOOnkt6viMeM9Bikwh7pJRniwkgglFw3CwIS88iaD5+GybMlSPPHE4xh+Yw8WLl8uuyo+G34eQnA8gKVnKwtDzsaxkud4E4OKW59Pz6PBUa5gk3ls145dI9wo/DMPLQY6vhafM3++u6fbOKMUCjrcCNkykCuzdaQZ+Xqct461t6NvYACrVq/Gs889q+qWxK5uaiuzV0tTggBnDBNKuMQY5ciBekfs8ZtEydksJlmTq09VsBYJJvwzg+3ypUvlz8vh+/vuuw9btmzB0NBKJBIz0hsm0599TcKHfnFbDIfA7sPW/WsJSc394awPtRTcdFsKy8vTQtdUQuOhxWthz3nTpk1IZ7IiQr2xbx8efexxLFy4SPA1DzKNVlFH2OnH2t4r77Pd50wU+MXkhv/PA5rXy1lmCl4YCVWfmN/z+gckRdnf1YFLL3wHumMG/SFhaeuOl/GHp7fAE46h3PAo+evv79G9J1IytGIlTj55k9Cmp7dswZbnnkWQzlyOsEdnW5u0jrvb2hDyenHmySehM0gLvRQOTiXwyB+fQ8fgIngjMZRdLvV3rcY3A7pprRgJRrG+ZfoBjQlSvlI64m9a4UUDAeQSU1i5cAE6w0F4lFxV4Q4E8MIrryLS04uSx4dCqYL2aBvSs0ntKQYs/rJnG19sdmZG64n9YKmHsT9LUl21hnjQgxs/9/fojUXkDlSqA9tePYjb7r4HM143iiyCfHRDcqOSyqGczYsMxf4q7UF9fhfSk2PYsGQJPvXBq0VaCtFT3gUMZ8t48Pnn8Mzu3cjK5J5jix5USxUzL+4zfXiS9ziX7g7QujQoj+VyJo1gpYx//MiHcfzQIlXS9E7gc7zjD89gslhG3uvDoclJHBjeJ63zepHs4JwkFqu1MnL5JNKTIxrvOeu4owUdU9zGFYoiUanit08/jWBPHwo1yvDWdS3GorEoaJ1rl/dIYijRqCMLajgCq1YOYdeuXWpZcA2xYOF+NQUCn69LrRHuGWv36Drq2r9qVrRH9mlsMD0SUp7blCz3ncO1pf96ZKC1m9TCcq0QpZmRbQGjbI/IsatitmoCHZVNTO/K9g0ZaG0Ps5l5t5TdtmK2IhfNTNwxsm4d+7FQp4QiHKjZEsFswiA4kQQGx8mF10Gokg9JCk2q6G2FaHrPJihxFIfWe8bblr9bZjJ7AhJVZ4XMfq70XymoUNRhxe/VGJP61k7/VUOVhojidlG2zlh9UbyC5CjCMtzghDU1+mQF4PX9JsiqR1mpKBvjBreHmk1aNBJDWMrKMbY4LzXvIz+ZYypggrjDOrZCmg3SYihxaRitgo7ZryyXcfrpp2N6JoFDIyP6bCbQWkN6c8gqQ1cS4hFJjNAxgwN7tAy0Tz/1FEYPj2LxksWqigklkqnOIEKcicmHCZzGl5cbx8748hlynrTcqMHrN5+/tapTYsBgTCF/mksUCqqibN9e85xRjsoYVyQZQxdLqqgY9GzLgWuEvUAmM5wfJWRO6Hhw4QK5O4Up1en1qppVH0hKSOYwUg9WSIsRJDCEo7k5Zd43mgeQTMMAy2r3qI0bcN4556CnqxM//tGPsOWZLcrEN28+E93dPVJnUrtGM+F11MpGX7a1crXJLl/f7t3WQNvcx0SZPIZBz38jizYcChj2M/uEfj8+/elP6x4y+SE0+rl/+r9YtGiJeukanaJUJtmyDonQvid/5yHFRNPOM1ubPL4e/5+vwQBDlic1xqnitWhwUJKnHdEwzj/nTHS2BREi+gNgx559uPeRP6DYcKPqoi54QDabmjsuk60dQz8DtduDielpJUjzFw0KtaBzj597p1xCRziMiM8nQYlVC/uFWk2ks3jgiT/C294pQ/YM9a9ZgUfDqppp+MA97nUb72q1ezw0n08iX8pr3RKFYfIUokJZMokTN67HumVL5IFLoZV8uYoHn/qjZmizNejv0gEnJCqnI78RWymbc4b7nCNnIruVych2q+3CKo3CEf3tYXzqw+9HhBW3i0m6Gwdmyrj9gQcxnMtiJJ2GOxDSNdezJG4VESQC5/ei4mnInzkzdRj9kQg++s4r0B0MozMSwWw+i6d2vYzb7vk9syMUNQVPIR4famUysHPgvATXBwMthV88nMdmkl2voFEsID9+GO869xxVtYsH+g27PhrD/73xq8h7/SiTJxOJ4OCB/WIyxwLtmJiYRqXWQL7A9ogXIVcFm487SnO0C6MRzE4l0d4Tx+ybY4P/fusv8MrBEUTi3ZKZ5N5n0aMzUZaCRuCmNdByDzAppHvPrldekZEMn7EV2uH3G8MLl+ZobbKoHu2xH/37ZqBtiVFNYkwrFNvaizVB2cC7c1rHc/Z2tjJohZxsdWQDrSoNaq22GAnM/ZkZthEysIFWesZOH00HN2EHx7zcwqs2K1fQk3DBnLF1a6BVoHP0RzWDawUujqhobVLB72fQYwXGA1yHjc8rhRtZ7CnQmkBhiFyOkpVjjcVgw5+3jFTLSjYuQYZEoiBfqYpdSxUXBlrCGAb2JbzrmFrqsxuXpDozc40oQWQga/pOwQwGUNuANxW0Q5Byggg/E2FP6TIHTGVtq3db0VmYsjVJsmiEoGyqNTnkJzu77MT2ZktBh7RUxMjQpi9pEWecuVlsXPZobfJkqhlNAhoGsj+gw4mBliQOQpIMuKxwOWrBedSpmWnMH5yPGAUhatwIPkkaCkZn8sG5Z83GzZlLkF3KXpxmWR1xEpu82XvA+8m1x+qU98bCmAqqVCRyBtRtIOZn4EbjeA9hJ8KYgjspp0ehELcLff39WL12LV7cvl2KSCQs0UGI4xx8H64h9u1MdWeYkEJRCpz3LBpWpO35SOycSlB+rRWudlqYXXj++SIjPfn440pEmACMjY5h3rz5EnN4/Y29aI93KDgwsFOP2I4CtfbebbC1++nPJdsMSEbhyPSHy+WiNHAT05Na0zx0rrjiCh1I/J5kOoPv3PwfmDd/gUh8JkDzgAs21dr4fnakiAmsTUptMsa115wEcPgRREqYe7LH2tfTrc8U9Lpx5mmbMLR0MXo7Ykrynn5hOx74w5NScap7g6D0X61BZnpIVRtJZqw2xQ0h/Er3KRqoV8sKCCGvG0GXC30dHeiLx3Hs6iVod+zl9k8kcPvd96HkC6Ls8cEfo3mDmW9WD5oJnYejW35HstqMJhWrVC6jOpS5D5RrdVXLqKbTOO/0U7FkoNd4qQKYyRVx1/0PIktyEWWNqQVTa4jsxC9zyDeUfBCSJ4JD1iz3D3u07OObvZTXrG484MYX//Yj6GSy4w6hCg92HRzFnQ8/ilmPBxkydfl86cqULUmvnddHpj3HezyeOsaH31Cg/bsrr8HCzm4lIZOpJF48sBf3P7sFk+Uyym5+bo5PBTWTy3XNYoD7iMkzdZnJ22AsYI/WxbnayQlcce45eNc5Z6MzwoQrg2Ashn/77vdRJuOae7NSQTI5g3isHUF3WIHW5fGJdRwIuuGvF/G+C87F+W8/Ab00fkjm4I1GcGA2qx7tZKGkeWrqFfPeGWEUms6YQsjuf1a0lj3M84EkR7LpKZTCESobaO26ZFLPipZrlT+nQHvcJz7ZJEO1VrStQcn++cheqDaj2tR/ylpuDdqtP/+WHpCLwYIHa0tF2/yjCeImcDkm8ke8j+132v5k86CwAgzywJwTQWg9NASbqr9lYFyShJzIZaBGR+DCviZvIrNEkg7Ua3TGbMg84w2nGogJFKY3y0NcxgXOLCl/hocygwxnOi38msmmBd2pT8serkQlHBs99iYly9f0gHecVmxPm4eCOezs9TDw8cHTv5EZv3q50qLluBCTC5MINOFwLnLHeswGG/v5W1sGNslSgtOUsKyJDKYgzIqbh5SDBti+PaFUOzrFxccPw3uw6dRTNCbDYMvq2/SerSWageupqSq2t9enAESSGKtFn8eNlSuG8Nxzz2F2NoGBhYNGNo8ShKGwkcR0jO/NZ3IcnugXTPa3+r6GMU/RD+uaZJMJ2wKwdH3bH+Q94L+xZ8PfuTFZcbHyYjJEJKK/n1qpaeNJS5ET/h9N6VMpVdqDCxfimS3PyhiBgZYuOzQrZ9CxQgyEjHkt3PR8/lZ4QGtJa9NAWAyiJNKFgwGcumkTNm5Yj/179+KJx/+A57ds0ZxtD80bpunZ2SVyFp8BmdgkbBiBCbO+7HowqEzrjpzjbzR78Y5YBRMYK5eqpLBY1BjEzAznY0NKOPjF/nmKbPpCSXPerG65b7g/SFJiMmQRBF4H9xp/tTKMRQh09iV/59+5zo0xSE2KXwwk3Z0dEoGIR4I476zNWLdqOQJuoNwAdr++F8+8+DLCHd3IlhtIU84SxhFKrmP0PNNwklsuWGwJJZIzxorO1QBFOt2VMuKhoMZv1i5ZDH+lqP5nqlLHfY8/hUogjDTbFBwvEzHJaIHTWUi8DA+nDbhPTKB1+0goqwtZEmfD40YpnRZ0fNm552DZ/AG0OUhWstrAnfc9BGqAFWhO4PE1/VJtcqLkOZ9zgkVVkwyCjvlZ2drg85XhRBDzO6L4/F9fi3ka7wFm8nU8sfVFQcfFWBsa1A3o7NH11jKmoiX6QcGKfKMCj7eBxMh+nHPSSfjUuy+ldLLGe0JtHryWyOCn//NbHKIQSI16BZwbrot0xgkLJjB8hrFIGElCxw7s3aiVVdEGq2X83bUfwnFDK9AVDSHkAdJV4Lu3/TcOzKZQCUcwnc2I6MYkidDxzEwKbfFO1BvkpxRRSk1JsGLTutWIlKuSYPRE2jCeL+CXDz8MT7xT8osMzuyXWxMLrlu71pn0WgldO162fMVyvPTSS+Jo8IzlWWNm4Q17nugD21ZCVJ0zzXVsS6D9c8HRZrY2yB5Z9Zo9Obc5W6vV1qy4NVueq1rniuJm5azhvLlqeY6kYicM56pmW91KRN5Wa3YmmHOlHA8iCcBciH5TZt4w/UkdKIQ1bUVr1YesZKMDm9rAySqGajEc/RFzmJVgMKQKiu9jZ6cs7MqAyu+xZgZkWTLgmU1hKtR0moJgxj1EQgqsZAl5Oh6Z5vqszCQPAiPSoYSFFQVDEUUDZPZuTAUIhXLgniMk9MyV6pVzeEkpqkXb2C4ew4Q286S2emlWrkeMfthAK1MDHlJcUDL8Nu5K1oHJPB8juciXYBuA18Ze6ttOOkkiBnTJMLZ/JvirF637bqQPGYTIjmVfico9mWRKh8XqVavw4vYXNde2bGiFXoPEvLb2NsO8pFm6Q7Hn+tQzobKStJ/ZLyL6wEDLoD63fuwcra1oTzzxRF0H4VfBzZaIwxlQ57lrLpobrFDUqBKNBaiGxEDc092rgLB33z7N+ZIY9fiTT6KbSjcSLTFzwTZp5DWp5xsy88QWNjb/Txcpk3Hzzxwz4+H56U99UofnXb++A48/9hjaYhHN5zLIskfH50HYmCc712suR6IdR4S47ioKJK1JdGuSbfelhY7t/9mEmZUqe838DGRlqlnQqKufTXnMibFRdPUPaJSLwbV/3nysXLVaSYcxOueBa3refC62urXkOAvHWSjetlz0DL1GTUl/lqqWHwN9vQh4XBjs7cJlF56lvmGOSFGjgWS2gK2vvIZcpYHpTAE1KtM1Skr0GGQZ/Bj02bPLUiObUnzkCbjq8Js5K1RoVFGvY+3y5Vi9eAH6wkGR88oeDx7Z8iLq4RhmimXkqlWkC3nNtDJxYiJCMQ3+0rAgCYxMOgsZTQgYUwWveqClTArZyQlcfM5ZWLVoUBUtp/Fnc2X85oFHUHT7UKQikZtoljlPbGBgEmb6hfkmz4NFhPgNTOB4vHIsMBzCYGcbPn3texHW/LZXpgKJAvDgcy/gcKWKQ6mU5o2VhGSKIoExya02qii6aOvngqecQ/FNZ6sPXngJjlo+hEX9Xdg/NonHdmzF3U89KblDVrRscfm9ZD87ErMcBWMSXK8jlU6qBUXo28W7TgZ1NoOPX/l+nHb0UfBTJ6FWQ6HewO333Y+JYlkjOm8cOiTiUywSQ8AVQiKRFGeApvIuN71u07jq4vNxycknIg5gfGwKsZ4eZN3At395J/ZOTiNLJ6kG59Cjag3x3pGQZzkDFmmyCSCzUjLpt2/frkBLngbPP9sS5HOQnnp5jjukYpGB9s8FUbvBWjNdWxE2A5wj0sBSuXUD2u+bq0YNe/hIGJoBgw4wPIib0J7zWupFOZWXhalZidhgqYNHZAKjK8sv+zr6iyMioet3tIjNSIwVvDd1eLOSdMg8ZgrfMDmtKQFVjRgkCRMQOubfGUDJnuUBJmYrFzMDqUP8MRl6XaMUgrucqlKzkk5f2/QkTSBVT4BzZPm85ipJ6adqCqsWGURTu1Y6wCbQKjgom+d8qtcwiPmZxeoNSheVVa0ZvnfGf5rkLJt7mAXCLwYTCx/bBMlUVab6bqIHTi9e1S6DlMT4jaG16UHNzeOanyFsy3EnZu1leHx+ibRzZGb/8LAk95j46D0Fi869F5l+VI3hAcogRtg4NTOrQ3XDunV4eedLmJkcx9CGDbK+Y/VOggzfRwmO09qwPXYe6szuuY7UEuB9Z0XvsL55DaqUKMxOVKJcVoVqmISm72pdZix0bEZpaPtILVVj3j49nWiKBbS3x9HZ1YXDExNYtnw55g0O4pFHH5UNoxIuykxKntNU8zx8+V6qmpmYsAfuzGDzPdS+yGb1fRw/uPiCC7F96za88NxzgpEZ2CgWQSEAkjYWzB/U9eze/Sqef/4FhCOcE2Uvya9Dk5J3VC6yVaxtlRwZYO3f7dqwiS3TXyu8zmdHeJ/XTg3kSCSMBf+PsfeOtru8sgT3zenloCw9RZQQIgiQQCCSyMlgA8YBJ2wX5Rp3uafCVFdX/9G1VvdUz1Sv9kxXtbtczgmwyZgkcjQIJCGJIISynvTyve/mPOx9vu++K6p6rXlessST3r2/+/t933fO2WefvRctUttArZJmE48//jg2bNyE+QsWysGGzk3tw/38WX7x/rb3bf055JM/34aqUaaU/XWNgTXRSwWuShmz+7pw4zVXoq+bDlx0cKph594P8Mr2nUj2DKpPm6VIQsLsOmsV7q2gWdXR3J1M6gCQ6EjKVSYeDSPGzk25KOWiyy68AOvnzyYsouTn2EQGv3tqGxrJDo3fBOhlLXN6m5Pn/jYHJhpjuEAbCCA3Palgwf3B56ceaK2KSmYKV2+5GBvWrFaQLxYrmMwW8Ch7zKEI6MFTkh9x1VTy5DxmrRetkWzWRgXJWI/Qz9hpZcu/mYpidQymovjrb9+FVQvnoSeRQqYMPPfGdvzi8d+j2t2DQHe3xD14I5r5ivxkeR8I+1ZCTELCyI0N48Iz1uHPbv8MczY0inU0IiEcL+YEHb+8ezeqoagCLT83e7QaYywbsZFEQMLrhI6ZcHA9EjWgBOOVmzZi6/nn4azVqxAjizcYwr/5m/+gHm2orw+J3l7s2fOuRGI6ol2qaMPROErlgrSOg5UcrrnwfNy0ZTPm8fONTyLa1Ytj01n8Xz/9KY6mM0h09krkguuZwZbrzBdK3Ns8E/2IIwssohKEjnft2uW0pY035AMzX0cqdFTRckWe4uB53/nz/9+B1i9yvpgPYDxE1dxvGxH414OqBVqfkVqwDsgiz1dQvk/K/pY8Vl1gNQIK4VU7xD1MIqlGX6m2mQW0B1opSzmRBC5G/6XPoL5a2QT8/xeBVkGSurGVigItyVASHqB+cSKOru5exeb2cRDdJ0HI5jRjhC9XVTnFKP/5aQytyoLVFXVfOViezRnUwx6WYdGCk02T1le1hicT7VJf1ikusQcapU0bmXKsuFht8V7SwUfvZNfGwMiApfEKx6TlwmjvVfLPSgycLaEPRLx3HupjH4o9FlayBvfyAPcQMCsl63kxOeH98z3a8zaej6NHj6qqtdEnL49prGO+FgMtRxP4i6INCrTptKgVZ60/U9Zh9NRcdf55qjj5bOLs61ESMZ6wxU6tZF2T9UpY0XqmuRIXJxfok0NVR85z15MhNLNZLutZnkKGcrZtRkSJ6eCgQtQ0PUtZBRDGKxUxd958yU1uufRSrF6zBtuee1ab1HpABY0EsSq2gBoUMYrvxbXJ/iH/HUlhrPZ8C4PXSN/Mo4cOYbC/X5Z9nMflE+bauXDjRlx26SUYpCn22Dh+97sH8PzzL8i1h8kXR3IatSqS8QiadCtxsqHtSbffr+0Jdvv+sd5805yDyDUIBDSmRKERrqubbr4Rf/G9P8HYdEmQ8Qcf7sOf/+VfYOmy5ejrH0BZEwschwu1CFXthKf2gCuo3BHWeK38Ej/DJTnsR5Jw1M1nUimhvyuJq6+4FCuXLcFgRwJlAM+++gdse/UPmLNomRxlxqczqAfpGhXWqByXYCQSU7/UfKajcpnhHCzHczpiEYCVYj6Hqy+9BOuXL0G/65qN5Ct49PmX0OzoErRbp/Ud20d1kg7pQsUgEhZ0zFkWVs9qCTWqIksRlWP/lL3cjmgEkWoFl208Hwv6UiAmV6oA6XwJjz73kgLtdJ2Veh0FinY4XoOhDCZkwpYGESAKcpjgS9lmyWlmQJ/Vzi4MzerBn9x5IzpIWCw3kC/V8dHwCB575VWMNJo4mc/LL1YHXqGKcAOaeyXsWwRJlCEc3/8+5qSS+OoNN8tUgL3rRiSsHi1NBaZ4FkapzZ1AKMAKliAKfZ9Nu5uIFa+Z97pS43lXB5WgcyMncOOll+C6izZjMc0dCMV+Ilv6H//b99Ho6EI2GEIJTRwfNpEYVrRTU9OIJVLq0TaaZdTzU7hw3Wpcfs6ZkmCkvSED7YHxCfzTQw+hGk8gGE1opplrmWtPsL5D8Px4DtedSJ01s6dcuXKVg47jMhbRuKUb2+QzYCLLaRyPzlig/e7/oUDrPVG1qdy8pw7gNsUg338UOcdbrfHwasF9M70/nwELxmtjJLf3PnmD9SFUWRj8YddidP32fg3fu52o4/FvjR+43e/fU6/hKlkpEwn/t9fzB4k/UKWK48dTHKlCfUYXEC0IUHihKuIQqyUGC4p2a6TDVeDGVmNFa2wz9f9qdQ3eqwfI8R2J7Nvn1M2nQTZZnyRDuQpLKkEMtPm8VFM4TG8wsh+haYeRmeDYPKx8aEmookF7IqlqloLoDLYN1yeemeMNacPzGVZrRkP3B5m/R/ydIyo8wIyh7EaS2ipaKTCJ5WjBmK9HuTL1DmnUoBGqhq6PXwy0IkVVKth80UWCjQmp8vV1eHqDiJa4f1gatEb4qYp2z1EGkoDOPuss7Nv3IUaOHMbZF14giUQGM5LA2ANmr5YJABMtBt14LNEiElmfkyIh5hPqR4os+bGZYrPUM2UirhkZB/RYFcr7xYqLz5awsIeJxYalBnE2i2g4qvXAzUuJyaMfH8D5nzjZ0Ef3WRdo+YH5Pgx+DKzM7HkPCblKuEPvafKU/Mw+4+Y18floiL5Ult4zZ2dZnXcmk7Klu/trX8OGs8/BieFhkcfuv/9+vPrqa1qTnFGlq5DUnDgCRvKNE2v5dKD1kKQPtjNtHwpqGCIkCJ49RiZd/D0SxvCJYfyn//M/Y8sll2Biago9vb14/oUX8bOf/gw9Pb0iSKmPTxMMBhKx7C1h8baQPtHzTj3Upebn5ufX2cRgRjgzYh64vB9LFixET0cSQ3MHceNlF9jInPtFPeIX33wH6XIdafqTUss3lxYETQY6kz22H9QKa9iMf2d3J8bGRxEOAj2pBJrU4x0fxdbNm7FmaBFSDSPH5ZpBPPvGdgTZ90MIVZo+CN3imEhNykZ8Dtx3DOgytaLbUjggiUj1oOsNFLPT6E0l0BEELt5wDuZ1xxRoOXqTztfxyLMvoPBJZcd+LeHpju4uCfKz+pKntkvoKUwhaU+O/RApksa36YWz3UC0YWigG9+5/QbM6aRHbELw9EfDGTz8wksYrzcwQlSB18t8tFRFoNbQfciXCihUi4hGAshPnMCKObPwb796NxZ0p9AZBsbyDby0Zxd+9cQTqFGZLRgBmmH6vethCF4l27telaQlrz1I0hDIgi8jGQxg8BNRjL+454+wuC+FTk5DcQ62Bvz84d9rvIeqTh8PH0cmm0ZvVw8SoSRGT46pqMjls4KOg7UCvveNr2DrGWvUQhg9OYnuWX2SYPzPP/xnvHf0GAIRKjtZkNUsLO8b75l0DqylwfXMtcGznc+Jo3LWoyV5imOV7LtlxiqmAAAgAElEQVQ7Ixla5pG8WK60ZsAV187+3/6yaT0OU/OxIGBzmmSb8T94eFgPzqqg1mZTrcKD38QU/GY0lIJ+s/Y63p/WH2Stv1eWQKNtC9C+7+MF9H2V7N16PBdq5v1nesM+C3GgaIuEJHF5+0BW6DrY0AKKScf5GVVdc4uROwNhcjPz5tvMMOElqjqFHWOSiYKZoVMRiIejggvF4SPm1EHIQbN+PBC4oKTcpLvlXCIoiei8UJmRUiUonVHA5Z/Zs+XvHGQnBEQGITcN+7lxkoAIy5PlHAoomwSzWGb/9HdtNrSIJTOpsVnrQ6nqpKoQExX3nBRcHYQcjVh1y8/DQGIjFjZyoX60Y39SfclD8qoqnHygKls3m2s9YXOy8IHryiuv1GjPBx986AwZVGa7u2Lyzfyi0LvE73lw5XIKuMyEN553Pt5/by9Gjx3FytPXaiyGgZwbg8GWWaXE86tV9QsZzCQ56RS6/Frjv1NipgTCC9fPGEOcc87ZCpy8dsounjgxjEVDi7RuKRrPykf9YGmpUvIxqb1C4QluXipL8X5RNWouiVLT04Kd2MtlIC4Vy0pM/L3Sweyqe3NAsv1G+K+lkuYSAvb0eMgzWSL5imuCMOXw8eO464tfwvp168wTF8BDDzyIZ555Bn29vXqWqWTK6SSbqUA70UnJhtsvukYO3dPDtK2i5NpQxq6ExVynPOQm+b9CHmvXn4G/+pt/j/GpSa2/Z556Gs9vew5dyRT6u3u1hqpNa02oohZB0daoiFbuGlrEQrf3+By9ZzITWt47wr1DCxeiM5GQw0xvIopLL9yEM9es0khLIxjEi2+8iZd3vItqLIFyOIp0riCPWUHHIVpGWosm2AggFoggGqKfbFj7NxgJIpWIIFAuIFQq4oaLL8bQQB9md3dIuGD/yTH8/uXXkQtGEevtRyMU1hiboir3BJNZl0ByeLbJs5XC/aWCPi+fH6s78F5yEqBWxqXnn4f5vT3o4HxtMIhjY2N4/MVXEB+chfFSFTmOk7FFwsDl4Eq/hzSKmKeOckGkQjbdyNynExYVyTgONpCI4O//4rtY0E8BiSCC8TAefeFNPPuHNzFZqaPBEZokPx+hb/+cCXHzPKFa2zQ6I02cuXwp7r71VkSqPJuAUAx4fd9hvL53L17f857g52SiS6YCcsAJBzGZS6snW+VnZWJO1I2z5zQNCQZwaO+7uGLjubhsw1lYu3ypzNdPTqXxX3/4E2SaIUQGZmOSCNf0lJLxRDCGZtWtY0Lb9SJqxWlcdcFGWe111Gg8Xhf8fCw9hR/cfx9y7H0HIurJC0FTu8lGqUwD3yYkevt6dfZNTU6Jub9waFELOuYct8RWnOa/569YQs42lRMDOvu7f6VA63trfs5Q0C3dDKZzWggMui12qSsh5Z5DOo47qE8Z83GHpvXdXAB37Ln2/o/0Zp2RQDsj2cKQBWqv33tqMLWDmEnAv4S23LxoG0mL/8YfqPpsLtCqQ2TObjOJgq7XIFYFGxFQTKjCq0B5mIZzXzrgqlXBcTxsTRGJ7F8LtHwdQmdRZ1BNkoWvhBt1YwOLDOK8RflnSQ4WCzZcTop8sYhKvqCMVN4uJAhUaggrESKOFkSd/Q6mnGRj0nKO/pdc+M7RhwkA7xZhVJGe+KmdKYBPgvh5zQ+UgZYWXPxcnP2lVJ8JSbQOXFatzpC+VZU6A3BDQgxS5585K2lJCOdBg2CgPXb8mODEUxI0PagZIjtJNlQwMlu4fGvOmCSl9/fuxdjRwwq06XRagZYbhAHAkxH4cgyyHCfh8/fVkK2roKBdfk7eD1aEhGtFEHMiEVdccYUG6ZW5RqOqNtesWa3PdZgzwBz94SHp4F/KRvKL7GiZDkgGs4wjhw9j6ZKlOvj+8Ic/6D7Ksalcbs0Me8jaS2Zy/7VgfZe4+L1kz4mGEjbyxZ9Vb7lWw/FjR3HHbbdjzerVmE5nlKjQu/fll16S9J6RrRJOVMKSoxbK0ppjtw2oRNhxG1otG61TJuEGU2rGUYiN3V8iGFPZrJ7L1771TaSnM1pPr7z0Cl7a9hyS9GgOR1Eq5hFLcn6T1Y71Fk2gxAiEvh9OFIj7peXmJfN085DW+wcgKJrXsHRoCOmxUVx8/gbccu3VGOhMolQsKSi9/NbbePbN7cg2A4gOzEKcMG8mJ5vJejSIBodSOTLYDKIjFEcsGEE2V0CyswPNCFmzJcRRw1B/L+648goMhiGVp1QsAkpqPPzyWzgwkZGYRDieVGI9OTam4BlwpEadh1xrLEBUaLBKoj50VbOtVFZiHzjeqOHyTedj1dAizQWTG3Jg+AQee+EldM6bj1IkpmBdIUokv2W66bBMtjXjJUQJ5RPSJzOd7SeOC7LSHRzow7UXXYA7L7sA4SqRnzAojXNoLIf7Hn8SxUAIx8YnJcF48OhR7ScmaVT+oiBIT2cnBrpT2Ld7O6LVMu646jqsXbIMS4cWYjybx48e+B0e2PYsBoaWgFr+nalu1ElEJO8mGsZUIY1wJIhE2CQLa82Axs4470tWd+ITr9s/+6O7sbI/pSTB+ODAL55+AUczeUzWAzg2No6TJ4fRQcQqEEGDfrJE3lBHqVpArZTFJRvOxmcuvxzJagNBJoupDkxVKvjB/b/BKJXmaJRGfomzNeV6J3Ip/W7aPdIJSd7NULJNlvzgLJp07BBTmUk4EwWP4nnEizKYbI0S9VGyvPF7/74FHWsT+zEXHRcBQajWM2WWa/J1LVapoFY3SN8m46eD03nH+kCr1+bObGP/qgfEgNY24NOCrvxsLaEpzyR2s7E+UPNu+A3fHmwt9Nr/C1p2kLC9tqscXbXAatS/p//dgu7MjLCHQM1I3RGL1IfljCOrKDMT54ZmhaJgwsqZg/Q8bDnDRi9b0uijzE6tyle17+ZrjRpulmeSSnSaxOxLsvdmkHJW829SeNGHq2txicxD2JhBMxxEk4uGGRahD826Ruw91Ys2Gye9t5uDbTGwXcbNBUYBAAVaQsdlzkhaQuCrXv6uKp2zcBLY8J/b+kQWPY1QxIOeQUEQoFs/W7duFRGKJB0hHA4TcST21mtIiJ1jD1QEYiB1gh4kUynQHjuClWvXqEdLVxReL3uQHl5lJspAS0k9fWYvF6nRlCCynINzs9jspbG3KPiTiVE0IjIUBSEor8gNNTE5jqVLlyiI8mDrcmL1GkdhO6VFtDI5SUM6ChgdGcXmCy8UWUqMRXnVFnUg8rW8HaFIFR4aJQrhZvGYcLSTLviMmADYrLi1clTxkl15Yhifu/WzOG3FCgVa/uzjjz+Gt958U4HWPxMbbbPMu7Wn3MrnOlFLwWkQ889eTk5yfi4Qcq3y7wiL8v5qlrAt0N5y+22tQPvWH95SoE0QhanWkc9Oox6oo6MjqZ/l82VWSuEGrlVB8GwtaVKAn9NG17ylJVnsRGRILOOzp1/sXIqCnLYC8/p7pNxEOT9WdKxG94+m8eb7+zBaKAl+pFZwOVdsBVpeC/dgqBFAKhhToKVkIu3yasEG81Y0CtOIlIu44cLNWNjXg6F5sxGJx3BkahoPbnsBo+U6mokUEDZXLZJ9VKUqeeNnoMhHSBU29x/bE2Lb0k83mdJ4TBwN9MYiuPaSjegMQaM3RF2Hpwp45LkXUE+mMFIoocSzmeOAMsmg8IO5xvB+aRSR95NnpAwq6F9QEoIn1a56FafNnYXbt2xSMI93ppCpAj9/4BE89MxziHT3omfOPHT2D+g84Tlt+uslJNnKKZcxfuIoEsEqLli/Dt++/XY081VxSiIdUbz+/n68uGMnPho+iVKdiAy5BuRINCRWMZ6dEAks6sRkyoSlI1HB2nTrKYydxB3XX41V82Zj5eJF6O/tQqZaw/d//AuMlmqod/RgbDqrUbJULK5A22SQpRUo6ihzPrmcw1c+ewtu2bRB97CUrSGaCqu//V/++cfYe+gwop09aASMAMnzQPfNoXfco0xweJZz0XFvEqHq6+9ToCXCxf2ruMFn5MxKdP6HCCXzvruKdsM9f9aiDGtBu96kP5DYp7NRFCes5yBmH9g4JdkeqPz3vQGxd+ZR6HIemT74WjwLtgTzPUTcqlytvG71zXzF7JWeeBiocnKfQAHVwdaOodU6tFrKT84sfgZ+NozSV7utQO96kWLdfsrgXgkCoQEqN7UFWqtorSJiL1LC7RSycL8nOlKI0aaKBzIDqoTga/IZ5aHCg17QtDv4GaiUETmiFGXiqIXMZ6Sqx40Ded1lBlqZDzDoSrWHEBvE6GM1oKxQ/W8bBdIzcr62ngzD5yzIW/C4KfaI/VmZcTNioPaSiewBa5NTZMMlNbYGDHqX7y04uB1uDdbzEhlojx87jvfee98SOsH71oBQYuWgYzkdiRhFW628gj6h4/M2nGvQ8fAxrFq7BpOTU8o4Gfw8aUiuQTIq6BAVX4HAjVbpOZO4QMKZvFRZnREmpedrXdURAy1fi8gCNyCrVcrtsW+qxDMUlnPL8MiIgmq7RKM8hR17lnuJM61bLrpYfd69e/bodXm9FLRoD7QMZqyAfduEz1/D9I7B6B1t+D322YhWMFn0lS8P1cmJcdx5x+ex8rTTJCLPn2VFu2vnTvRSC9pVqTK2DlmP1e85P6LlCYrcX54RLSKYhE+saiIM78fGfPXN/UICWrZYxJr1Z+D6z9ysQMvD6p3t72Db75/Uwch+X6VUkFgDGcpcJ3y2fH8meawgeIjxS9eiNWFjbCIWOqctkgCJShCxGFq4SIH2xJHDWLVkEe64+UZsWLdSrzU6mcGDTzylijbQ2S1CDQNtT6pLgbbGijXAtV5DuBFAHBEF2jh9TKczKDUqiMfCqOczqKUncdNFF2PlgnlYuXRIOr0fHD8p6DjUNwsds+aAauLs+4ZZHNC5ib1+p1VOC0dWtCQIMtCSTMNzgwk0Z2gbhRw6QwFcs+UiLJs3F0GiV2hidDqLJ15+FcHuHqTrTZnFNymMQPEVtlRcVcv9yiDLX0xeuCZ4hnCqgUx1Bvz01AT6oyH83fe+g0WDAyjUm0h2p/DIC3/AG7vf0yxwKNWJaiCI0clJfRbzQW6IPEfhimigjskTh5RwfOPW27F41hz0dSeQqwK/f+01vLRzlwItVbgiIZKeDCWl4MV0OasxHFaZSc6+R2KCjlnRdkYjOPzeblyy4UxsPmMtLtxwNuYN9OLA2AT++u/+HsO5EiIDc5AmUpGb1npKBKNSyZLEarCJaqOMZrWAS889BxetX494uYZ4KIzJbA679u/Hwy+/gEWr1yBTqrYCLc8BJqFExpjo+YqW5yHXEPceE+9Zs2dJdIbtH1/MqSXlklOdpRqZo3Ski50rPvcVKyLaeq86KB3sygdoh9IMkcgHM262KMU6PcTrChkfZI3wM8P0lUE5GcCtcROzZJATj6uIW4Gai6vNGMDrKTMQ+X/j+zkqoBx9XaxcQb/s4NuYDvsk/N3rr/rsXUHsVP3HtqTBtJZZrVkQZoXKKm7Gc1ZEobKZcfOA8YtdY0YqNSiDGBEZiQPw8WRKVa1Um5IJQRJ8oIW8zW4VSwUReFqJC5pipNqQeUPBjOxBwiN8b/nZsqfU1svz/WgRTXygJVmK4yO8eAZyZwvHA4K/zNbP+pI+EBt0TEa4sYCJdHh4mP+m5UDk+nbWmzBZR72OAy8EyTp3FlOwsayI0DHJUPs++MigSdkkWp/WLUj9mf01Jh4M1Ew0vP6vKloG2uNHsXLtWlW09Djl52Dg4nUw0HJdUaCB1R6fCz+rPX97T6+1rT4hRyW4blQFkPVuAhEMsHJXonVhrYpFCxfoIifSaWQ59lUqKdP1PsN8Zroflap6syQ6sS961llnKWGgTir/reQWOeDvrBP53LnRPRzroWQGfa9MwyDs7bgoGWeJifU4+fOs/EmM+vIXv6RZY4oD8D0ffPABycZRPcnABmv5iIPnx6va0CoPJTMAKjAHAnoOnuTGn/c9fCaLllBZz5/rm2IQDLRXXX+dc5YJYteOXXj0wYfQEUuooiU7JkLYtmE9Xq/lzOrOt3dsHM54I0peNStuam88Z2gMIYGWhHmtLl64UP6t560/HTdsvVwzmLTBqzaBx7Y9h6dee0MjOM3ObuSKZeSmKKEXRiMWQp2UWFa0zQCSiCIa5PoPgLpNOfpGlwtIhZo4bd4cfPu227FioBP5QgldyTgO5UqqaPPhuLxiKY/IbJHymvVyCTX2uUlWctBx1U0zcN6Va5uJLLkXtXweoWoZffEobrj8UgwwMJIs2mxgeHJK0HGgqxtTtYY+EwebzPax5mT/7HzievMVLVnGqURc41w8q2hSMdDfi2s2b8IXLt0IlKsIUCOdhKEK8NAzLyJdqWH/sWE0I1EFWiawPtASymalzp8YPbof83u68PVbbsPC/kGR8camp/HISy/ihXd2INjZjUA0CTTkv6PAw4q2EqBZfR6paMx6ydU6kqkOIXb9HSl0hYC/+ONvYXFfEk0GQxKnUkk88sqbmKwBEzXg4PAJ6RBEGMyqTVS88Ugxh3wpq4r2c9dchbs/exOSDSAznkWqpxOBKPCffvwrvLJjJ+LdfYKtuZYlX0tdcxm62Jonx4fnB+esOQ3Afb5g4QK8/c474mDwi/uR8SXKkTnnP1vXyJzpv+s8n335DTIVsGBp5tz8oqyZ7wdJAPtTVnWtYNcmUMAX9MQaXzH6g4z/3kgx1h/Vz+ugt8rCCwX4wEwmsidR+eqDQfbTfVxvZW9B0+BKaXvycOCfCSXwvxWcGAQIm5hCkLSFqQziDnr+wWCAmblTZs5G1nIKQ67fbOQNuu0UWmpIOpx8z1jVeFCfj/kNK0xWtzZyk5DqDGdsg9T/1AxuSb2BQslce3i48CVYVanCZeKjz+LgF4knlB05zTIcr26lg8r1IPk8bcbWHIpImBID283d2niOD7TOaJ4QnWOVCzZxSZevXvhenAdkRcfFaUmQQVbqcTroUxgIVXkId/MQrpq5Mu/xVVddJTj1g73vayFYzeJaDq3EranxFlVVjgzFYE3JwY3s0b7/nljHK1jRUlhdPdqak1Jj78uSC2lRO1lGBVn3jBQMXeDlezPIGu8A6oMzEJnROkUZrNIkDDkw0K+Kt1StIlet6ncx0B0j2Y/q8HXousK+Dq+L9lqEWGm3R+YvbQKpjMXEh3KTHtpuoQsu8GrvuLYF17Wf1eY9lxwoR8Qc8kPyGA/Sr3z5LgVa6soy0N533734aN8+BSPJwrUM4sk9sOTCZtfbOA/uXBCbmpUm2x6s/F3FzYyf+8r37j0jmAjKRCajHi0DLVmxfBb73v8Qv7v3PgVaHopEw+hHS0KQh965J72IhXrtPMRc4spAy8yAh584BkwSKY7R042JySksWrAQcwYHsWH9GVg8dxYuv/B8dIUplAIUqzX8Yde7ePXdvUjXGpiqN2U0oIqWs8pRchxsrpqyhvFGGNFAWGpWmTx9WacleM8e7cLebkGlZyxdhFI2q1ndD8fT+MXDjyODMGrRuAItHVw0A099dPWfSZIMq5XDoGYuU3FBxxw7o1lGqFZDMgjM7kzh5iu3oC8MmLAicDhTwkPbnuOwuKBj9p3pEctnIDKUUBQjiHpddSIpLDTI3Cd9g0k7kSH2Ws9dvQK3X7wJQ7MGEe/uwlSxjseefxEPPLUN4a4eRLt6EE4SBjcDCfZ7NVPM/VAoYGz4CFYtmYcNq1fi69dcZW6LdSIwwLsjabz90X48+PQ2RJJdqJbZorDRnlK1jHqY437TiAW5t3lP4hp5y0ylpQw1enA/br/uKlx9wfk4bWgh+j655yRD/e33/wGH0znEB+ehHAhicmoc8XAEyVAMURZDOsQJT1cRalZwy5VX4KaLN4l1XCsCo1NpfHD0KH75xGNIDs7C8ERaUpZqFTnUiOcwiyZ+8Rmx9VSr1uVHTbh4ydIlCrR+vtYz5jnapz3BZ07uDc8T36PtOm+L4qwPEgqW7g34PS4WMQCdDZvNRfpGjgnU+znamYDdZm/nXo+v64Npa/jcVVS+mvWjFb6/q4DvemqnwNOOIKU7wf6/vDst0JqxOX9V7XceIq7f6StAbiY/N+sDrR3AM644Pung9xVsJGpgwWSmn0VtYlqaWVJySrKipIO/qKSiixQLmJUtezqpzg6JB4QjcUG1gi1qFUGJknlksHKwmTcdYDboYWVZ6klE32A8BWFuNBKe2Id1B7OuiZWtO5QarLJ1HWT6MQhHrNJz4x1eOcoThEwQxM9AnzqGxXtEspdPoPhYfGWritv1dJlEcAN46UBeEytaBtr3du816UnX11WF5noBfD1We54kRoIRgywD+aaNG/HBB+9j5NBBLPOs41xO78kNYGQoo+ezP8tfXH+tpNHd22wuN5P8SYHG+jxGAAxIwo4VAa+BDFVCb5wblZ1brY4sBf+BlsMHr5fvyQpbrQGOYCRNcea8c8/V5/nwww/NBo5wO9sDLoG0dMkSJr+evAGEerVthCPTYzUrREKPPkBaLzuHb3zt61i7Zo16tExSfvObX+Mg1aliPNht5pdBmaL6lpieav5u6mxWHWl9+8zc3Tdb6xR6ICRqxBEfaAnv+kBL6LhAve5AEB/v/xgP3Hs/uhMpFKazItV0UhCiZuNhDmbQeiP5kvdP4viWpRv65SpaJSVEPDo7cGLkpDTHOTO8cN487H7nbWw6ez3u/tIXsO60pWjUm4Jq3923H+98dAA5BNWjHRmfRKNI8lZIbjS1gClx8eSN1FmxhRCNJXDs5LACbTweQaCSR+gTYtKXr78e565ehY5YWCM2uw4cxn1PPIPo4FykBmejwplTWvYRESgVxa7lycokl+iSD7RMTKVPnM1r/xbTaTSLeY33XHvJxVixYL7UongmfHj4iKDjgSVLUaaBer2BjmjMghd5FK7NxdsluVc6QFH2lGtMiE0FXZRlbdSlR90XCeCvvvpFwdP5WkMzpr959HFsf3+fkoXeufMxmcvjyPCw+r8D/f0ysW9UK0jF4+jtiOPYx+8hUMiJDHXWytVYuXwhshXgweefV4/28Pgkuvpno1nn+c+EgqM9FYSSYQXashJBztDKjQWRYAjLFs5HeWIMN12+BasWzMHS+XPlc3x0dAz/45f3oRxLoZrswsfHjotIR98zGs6zRythm3IBxUoegXoJ56xcgduvuQY9gTDhFhRrdRyZmMAPH7gfBSIOXb2qaEUI5lno9N+J5Om8kBZ3QoGW7b25c+di4aKF6tHaSJ4JFXHtss2qRJRjXU1TnOOZrfgUO/3cVktUZANmL46JyqpWlRX/scskvQG7DsYmZfKIX7u5xDYpMB8YW0xFNzoi8QAn9Sf1JkIpjjilCrpNZ7U94LZ/329yBUbvWatA6wKOmLzUCzaRB9LrGWRlksxqVng6NzbbggzSp0pIqmpmcHUauQZnmjOP711r73PQWo1yU7bS1bhExENbtNGTOTrBAh6UrBSjEXAmkIE2Ek3od0oZ8l5P57IKtpzX5WsQMlK1wt6qEy1gz01Qbq3asqATPE4yQKWGIBcJUQiXGPAe81Di+AJnbRnoOSDO58xKW8+5bb7XEh5WDQ4ut9ZHawzDkg0LCtIWdtUU581YZYk1raywovXECojfF1zplGAuv/xyjJwYUZXD+29dKBdoTN9DXxZojcHnAy0Plk2bNuFDBtrDB7Fi3eliHXMMSWQoF2j1Xs2mgqxMH7y5gBtN4r/l4eSZ1CJvEeYTwcwEBAiXUY+YsHF6ckrG6uyNEpIdn5pC/7x5mMxkWkpQ7NNy4xEW9iM8vF9U47l4yxb1aD/44AMFWrFpSd1w66c9ifNcCekfu/63CW9Y8Gb1zn4yjSO4oXnPRQCTaEQB3/7mt3DGunWYIonrkyH7X//6Vzh08KDGhPg6/DxU3CJ8a8L3hvJ4noMP+kyYeIDw+76SNfF6O1BYiZvXr0HHvJ9cX5l8HqvPWIebP/dZ+bJSy/fwgUN48L7for+7B/n0tCBRVlnhsMl+Eq1gjsUeLQOt7zWqtSTJRZsX58bTWRHgTGcRnd1dCgS0yKN7z4rFQ1izbDGuuvg8pEenMGuwVzDrbx56DPc/+QwKlEHs6kGhxH5gQhVtM8G+KVG0OoJ1IN4MI8LDOcB52BKyZQq71NARodF5H/7ojjtw+tBcfY6+ni7sPTGG3zz+FIK9gwh1diNbLDtyTxUVag+TP8AgLoQLKFMprlaVuIeQiVJFbTiyjqONmshQ1126BYtnz0JvF+lRwL4jJ/Do8y+iY+48jJUqGE9nEGMiX6ki7yYDCPHy3vhAy3XE9yUSQ9ENnpEc82GFuHXTufjaNVcgSrJWjHOswOHpKn7/4ivq0ZJ1TJEIzgOLtMpKrVrWCA9HCwuZCeQmhnHumlX40698A930ci2WcWJyEk+8/hpeeXc3hjNZ9M2ejwZ9NYKGDOWKeQQTIY3m0AKPASAYialyJAIT51mVnsC3v3gHbr5iC1JhHuENTJfK+O8/+zWOZPIohOM4mc5IJ5qBNlwP6NzTvH2liEq9hGCjjGsv3ozPX3edAi3V9prhCEY+GdX7x3t/JdYxFcLIOrYzn2IT5i/Ns09TA9Y9QqVcbfVo+wf6VdFyfzOZsUkKtlYsUOvckw1gomUdGoiuOrtJ6FJ6tezlOdcTIx+QGWe/WxgzQhOrHKkIsRILsmqYsV3zB7Y/if2Ig9/Exmi1OUwSUShK7yFqT8Bo9Xh5kDtnDx5Grd6q7yc7IQYFXl6dWLWs6nwlywFtepCa9J4pARmUbBKLrPw+pRblLPlcfdoKrGLzuUgw00N17+vgAR9oVV04tjQPUj0sQqt8mJwJpQcnyUZEC0IxoQaENhl8+X3CFflSSQpHsn5r8wDVYetgXQViN4vM3m2ZGraFEhplwibiFhmRRTZhdqDX2aZlTysZV7BlMsFDyoc5ZnJ+tlkyfczAXX/eqlUSYFyfEwEkkokWEphRz48AACAASURBVNBCKijyTvjbiXioVeDE8NUrrdfAsZnRk6N456131APlAc2ZNIrtU4BfVVfNgiCrSPUmSTbjOE4wpGrtww8/QGZyXD/DCpwZJ4OXIGOXtDHIKrEjPOVbAK7vaM47pofN/otmqpsNBVT2WVkdUiuYowzWioCuJZ/PyaVndGJCrGO2BI4cOaK1umzZMgVZBkJCxp6VyPdYt24dTpw8qVlaJWZMSpzPsPH+jPgnohETHzfLN3P/TNCCwY33lwzpKJ+h8/A1ZKcpMtRX7/qKAu346Jg+y09+8mMc+PhjBVqbmzebvKDQA68vPqMj7gMuk2geHExS+fqcjyazWmx0BlVCoW4OVD1iXg8JWbksLrxkC7Zccbn0wYmc7Hx7Bx5/6BF0JpIICWZkGUJXG8uquCdtzVLNyJIHjfwoIWeAZVJue0t7jAUBR8gYSOIJLJg3H4vmz8f77+5SoP13//ZP1e9jyyiRjOKt9/Zj/8g4Dk9M4dBkGpVqA80iyVsxRLtTCMYohlFBtVhGpEozi6h6sCOT4wq03EWpcBM9n4zj/Lt77sHqWT2t5PBYroQf3f+gerTsb1abAQzOmq1K8uBH+5CZmBB7nuuce5tMXvWW2WdvNtCR7EB/Ty9LUaBUwMYzTsdnr75IYhWMzBTV3310FPc/8RRqiSSmmwFVtKwItTcklEP+o3FmfJuHCSEDLbWzU7SBY7tJ97qKKy84D3dsuQD9NAaJhJBtAs++sRM/uve3SA7MQjDZgVAiiRIdpMoV7QGuFxofkOQVblYxdfIwrrvkYnz+6muRVMuFo4bA4VwVT772Op58+VXEOnpQq/DsoIRjTBVtrppHLB5BaTqrc5jkMSZYrMA53lMcH8EXbroOG05bhtMWL0QqBEzWGvi//+ePBc+TeZwpV5ArZDFv1mzU8mVNYHD9ZHMZNAI1JCLAVz93K7acuRZ91LzO1dFkmyAO/O0//gjvfnwAgXgKpWpdQZP624SH2c7htQgadsl6Ip4U32L+/Pkt1vHg4GArsHIFt1or5KLInSgitEFtyuTacxVoxd3xZB9P5lGmbNCWVXgkI1ig9WQYCoN7gYn2qshv1PZxGD4DzRy5prPkD72ghEuhPXTtg5XPrNurXR/oGNgYPFpf6ruyh2lVrIKqC7TqX3qBfie5yAqLpb1rD86wm5Uxeys6q5t9X2/mvZ0YhzNTbr8mX5mpCudrtX6RcWfaxNxkoTCrSopY0JwgrkDLgEvojVlvzUtWuv52+3sbE7NpEDCvlcxfknUKJWMml6mN3AZB8jjVewe1qXyflsxk7xdrlQJvkyVe7QGK1YT2vOvnql3Qph39L1oD7vAn2UOkHvWQqBVqlQp7tCdPnMDO7TvRxR4IZd04HN7bKx9QbwbO6rGzo8NGjMollEi9B7B65Sq8995e5MmenD1byIoPtEouXF9Lg+h+07i+tQ9mvIfepo1Qr1CQZkPBiMpTK1eswOTEhKQOJV/XaOrAyqSnFFSPD5+QutD8RYsUWPm+8+bNa5FR+PqsYHkNDOTz5s/H008/jcNHj6in29vXh4n0VGv52uyuJX6+wtRcoBsFI6Lhr92+Z7Z5sk/0bQ8XaO/60pdx+tq1GD05ckqg5UGnhIPv4wOt20M+kRXE5R+w4qEnypk1H7/8GJLWCPehI0xxXTEATuVzCrSXbL1CVacC7Ts78fjDjyBJM3GNepDIZyR58SUca11COc4IwlcaNp3gxG/cNALXK5NFkq9GRsek67x21SoM9nTj9ptvwEBHEgOdDC5GHHr4qafx9r6PcSKbRz4UQaqjG/VcSchQmZE/YuN/Teoel+qSC6T2MXkN1UAduVxG0HGyXlOPtjscxKzuTlTqNRyezOC3Tz2L/qWnId43gEYwLGNwVn4njx2V2AzREJLFiICQQMeEmuubiAJn2+mz3CTrfDqNJbMHsWn9OqxbvkxQLc+Gt3bvwYPPPIso5SsddBxRwuTUxuWUFVByJ3KlxlQCp4z3UHaTyeLo6EmsmD2Aq85YjU3rz8DQacvx4eGT+PkDD6ESiWO8UMLgwiGMpjMiQ/F1aVLBpGhqfEwtM8pcDh/8APF6FX/yxa9gfm+/NLbTxSL+6f778OYHH6Jr7nz1aOtV+irXlSRTWSpTonRhEJVcXqzjaCKlgoMVLZOjWLWEe758J85esQAxzXPXUQuF8P/89Fc4kS9jrEJWdAeOHD0kwYrpsSkVFxyfYzuE0DFZxxeccTqu3LgRK2bNRbVQxEeHDuPAyAgeeOFZzFqyVHO0h44eV1BdsHChKlQmw1x/MnyPszBowAfaBQsWnBJoffFxCoeBs93UbSYPxiEMgdS68y3QiiFsJCUuAKteLXMlvCiY0bGPCbXYiIhjsnr4to1I4Tetz4RbhwWb3060nRWLCTieOiKkw8ZlrXp/d4jompy4hfWkAjY7ppl9p+QrJRYLqq2g6ypc9i4d/mswGftbFPluY137xEBQiesP2yszq57pPduBaDCp7/u1E0n859c9ag+2xgYyGzcSisIxMwUgSsBB7Y6Ufqn3SQZbaybZ+tV8Py+LyOtjkJa5Ag8isg9ZCedpTFAyqNxXn07UgO8rQgYrbD5PF5R8NWXsX90QJxtpfdzW8/ZkMBfEfZLl7xVfV/0O58Sj4ErrL5JanDgJD5abbroJx44ew863d4rVJ9Y2SUX0eMzZEDirCzL7eEDxs9CGjYQMLt7ly5dj757dKE5OoG/OHP17Hi68P+qDOSY2URfN4tKWrZUkzBD9WE14eywmfqx+SB5at2YtVq9aiY/2fSQiCcUlmLgw0E5OTigYHz1+XFXFwOzZVvU5azfjO1ifjOxPXhstAb/whS/go4/36/tKPggzMbi3VbN+DYkl7xGEijHLTZ7QKkz+N6EpfV7nPqRKlXZnE+P4wufvxKqVKxVo6S7z05/+RBWtPH5JSHSB1pTdZtAiH2S9DKvXhfZ9Wl6Th6lFqGL1STjUee76QJsu5LH50kss0FKIPxrDjh078diDDyPBGVNm+mQMa7Bf82AtMp9XMeN78dmpTcU2DoOxJ0nye3QzcpaVZKwSVmegPX7oIHoSUfyHv/gzdETCYh3HUnHc98iTeH77OziWnkYpGkdnVy8SoHpYRW40rGhl1kFyDK2TGwEZdFBdrYQqstk04oEaZiXi+PO778bcrg4kyNoOBvDx6AR+eO/vNHZCIhHnaBlo0xMTyE5Nao6T64guRmSr86mTBMfjQOdgraH+JP1uOyMhrF+xDBdvOBtL5vSjWWsiFg/gjV0fCDruXrAQlVgCeY66UTmOQYjCMU721cPGkoQtuzXN8yUS0uQCkRvOw245ez3+zW2fQaxeQ40azGHg/eEpPPXK6zg2mRZ03DUwiAjFTWgwX+AeMDlJarLn0+Oo5iaw+az1+MK1N6I3ZpaPU4UCXty1E0+8+hoOjo4jFO9osY65XqiVXAZtIcOaA6b+QLHMaYGkzmJWtOOHD+AzWy/FhevWYNWSIa2RY6Nj+K///FPUUz2YqDYxMj2NaDyCQc6GZ4sKtHz96WxarGOyn85bswq3bt2KdYuWSBzjxPgEPj55Ev/0u/tQpsxiqgsVkt/UWgoKjWLCz4pWvAMywmt1xKJxVbQLFy4EoWOO93jEivuee4CkLt+zJRmKa4nXo/2dXLexaSxHkycUM9WRd3ggi33sqPSiGzlHHVPSCCsdZUDW4SoYybSafKDRwejIQt4NR1WrvmezRq0msWOkzpCSOC83Y+H1ad9ZkbZcs9CP9fhAyqBq+sDmwiOPVwVaY+1qSJ8jCrx+LznpKgY+VT9S0B5sLRgZ8cRY2EZ4MpH+f/3LIwF+xpVQVythYKClwguPR1aQzM6pocxgy4OD0IWr+KW3zKpVusMmHmGuHZRNNIiXvUzCtQxIFJBgcCpT0YqkGcrIOQ1o30/TeIsTs7C5UPOO9QmVn3dmoOVB6XvrWg8tVriZJ1gFZpCyciGxdo0AJYk8zgg7WJRvcccdt+PA/gN45+13ZIZNRx9+cc1VmMHLJs5+lsGWA/KEvbgp+dyWL1uGvbv3IDt6Ev1z5igIKdCKwMeWhqEw3ECeBOWrcbkJOUckvg/Xrolp2Jo0NZ2gMn9W3YRL2dPkfevu7lIPlI4hk+m0RMxZ7fNz8738e9AOj687NjGu66c4xz333IM/vPnmjIk8ReFJknEJXAv98Q5SLtETlO+0vnmPrBIPqu9mbF3bf6bwZnO0VIbiPZoYG1eg/dnPftoiQ/lAS+SHgjMeetae1J5x5D4nlM73lNCAS1R8tT0zBhXUYc8vCUqEgsgUC7josktx8RWXuYo2ip07dgo6pmAF5fA4jxkM+vVi0ov8nO1Md7/PbE8ah0MolmvNmD1iSAn3siVLpQxVyKRx7eWX4NpLNwnOLFYayOQLeOTpbTiankYz1Qm6mJbKNTSyJaEnjXhYylDsexezeQTK7P2xLxzB2NQkcqSsoo5kqCHo+G/+5E9w+rwB5fTsM++fnMZ/+9HPUI53IJDqbAXaXCaDiZGTqmgZ4HiIT1PHnHs3RIGEgiBGWr2xMmswcBZyWLN4ES7beB7OWLFcvWxWVq++/Q4efvZ5dM1fgFwghMnprBJrEiAZZP39kWqWWje2f9huoVRjKhnXPjK51wBuvmwLvnbpJsm65qoN1CNB7Np/DD/4xa/RO38hauEoxjLT6rfztYkssd4qF/IqZDrjYRSmTuLmrZfjhs1b0B2BoO6JEnBwahLPv/0O3j9yDOUGZ6TZu6yZ0lylpPEeVrR1SriyPVEnoc76/fP6+xAu5fHNz9+Gs1YsUs9WsHU0jF/+/lnkAlEcnJzGGOfQcxn0dHapomXrjNFH7j0RIBkN4As33YArzzlDNnk8oznjO5Ir4//91c9xYGRUc7TdfQM6P5gEkevBM0hBX+1UGslz8iCmccRFixbJGo9kKPIs/J6wvM/aPkZkNYMQJuQ6UuNrz28as9cRk1yQFDwc44Fl0KIwf0KK/HfOO1RVAyszR3TyvUONonjWooOd+ND9rKY/KBgYzLnGBWanDtSqDF0F6wObDwYeQlXfU8iJVap6T6dsxQpX87SOiavKs9Wj9ezZusgjojq5PqjXXBZjWKMGRvPWNfnhY/c73z8Yjloy4pmi7nAythnPE9Ny9oiA+rUO+pLeaYhVq1XwMj+PRW3GlvOzhJTJYnWVDSnnVjlZQLNrpmGCF5iY8XP1FTvhVMJXJJqYypeTrXQ9TFa0qnLVNnDVtgwZ3H9zAWnGzKQXVQ37OUZVV9Yb8oe0n18WwigSAZWPzHWG/SgFDQB33XWX5kmpFiRPUxJrkpwrNq9gihiYPF1IIylGUiJ8TM9TYPmy5Xhvzx5MHD2CWfPmKchx/k2B1vWVLfkzVMBzBOz5GlLDjJ/jJWIJyhSBgTlm5gX0vQ0FBWUnaFRAO0FJUEaRyaTB/gyl46az+Vaiw8rY99RFdmrUcejQIfV+Tp48ie9+97ty7mHfkdfhe+F+bM3Dxjx4/Hr23/P7x1e2vN8+eeEBzu9rRCEclo7tbZ/9HBZTjlAErg4FWpKh2itaa7GwtpoJrH7o3ifLSiDVTrAzQEmeU4wSjOyclnyglcFFOCQLuosuvwwXXLrFerThCHa8swO/f/hRSeYRqWV15JXmxfIm+c7tO+M7zDh1+YqWWEFLYc4pUZEnwB4ie7SsaMPNBi7fvAnnrluLVDiIuHPSfPyVN/He0WFMVes4nuWzK6ArFNdIWrZeklA+/0xlqO5Yh/qm9Ludyk6jEqTaWxORRhnITosMRa1jcI4+ABwYm8RPfvcweoaWoXvufJmys2882NeHY4cOIp/JCJnhwV0ol8XKpvMLEzf22gmXd1MmlP29UgEXnrUet11/lUT6VWGHgVfe2avxHkowMtBOZKbVGtM0ApNtjojREEP9+4I4Ddz/EspgAKgwKNfR1dmBqakJrFkwFxctW4RzVq/C7EWL8cGho/jFgw9LOYlkKELHxXpDcppMZDTT7wItX68rEcGRj/Yg0ajhyzd8RtAxWd8np6bwi8cexZF0Rgb1DLThIIsBykA2UCMpM2rBPjM6Jtg8Ek9KdISJHqHj6tQ4vvyZGzWC1M0Z31oFmVJZFe1YqY6RUk0ewDxCORbFQEtskq5EJENN59OoFDK47LwNuHbzZsyKJZGMRHFyYhIfDQ/j/mefRi0WRyUQRrFifVQm6FxzXoJRQjKplKYDaAbBPbx48WJVtNvffltng3c300igU4VTvJJa24yYUiC+blPTGL0znrE8cCWUrGqAIwC2wbynpFjIbmZWjjFuPMFDhp7SrAzX+fvZULUPFDbgTgybQcBXg76S9QpQzPS9VKExYWfYYTrs+YGiM8bifsbUjwnwdb2KksYXnAuO+ptO9FmFqWvS+iF5m/018herSIu0bvTH3UxVZ7wPch8yAQAy4+yGe+mtgCo1aV46OFyB1lWNxvjl/bODkgcUf3HDMOCykmRly8cjhqwcZSou+Ds5SKfTyQPOXIJszpAPma/JmTkGKNlkUUVG1ZERx1Qd8VrdQa0+dIsU53ryPEyVBNjMLMkuHpoVdK9ExBIrJWNaJwy+JhzCg5sVFeE5BiJWDPy337z7buzcuQuvv/aGSHh8zvRtLVKZyfmyMiAxsHGDs0qXEhHnRgGZL+99dzdGDnyM2fPnq59CgwN55DrtYgWfiM21mcaxcQRsDIUG2exhMVs2HWOvYMX3YXXc2WniDoSLOU8rdmEoIL1jbjKOZIRCEQwOztJG5aHGTcq/G5w9S69xcsSceDie8Z3vfAfPP/98axSH1U2Joy/eVMMhPZJBdRm4T6jEpuSGV7ZtCQmfrZeoVN+VrHR6505nFGgXLVz4LwItx3u0jxwZqlEzEREbjZsJuC18pk3tpqVn7YIr97kSFK5jZ13nA22uUsZFV1yOjRdvbgVaVrQMtDQVYKDlvqNYBWUgmZyLTKee8IyxiU/KWdGK+e7tS9TGMlcl/hzHe5LxBFYsXYp9e/eg65Oxj7/9679SdcTKn3KFP/71vXht917kOTrUN4Ce3gEEClVDYDpiSHaxTxhGJV9CfmIahVxBlnmVRl3QcaVSRE8ijLkdKXzvq1/FQCKGDqpKNRv46OSYyFDx2fMlX0hyj+bk2TMfHRHEy/dhMkgyFPcdv0GlMZLrUokU5s+Zqx7t+LEjGBrsx5WbL8DapUtMiSke0xwwBSt6Fw2hTrF/thScQpfumdu/PtCSCCVp10ZdSk7S+qkzYCZQLhexae0qQcfdcv8KgHSv7R8ewc6PDuDgyBjGsrTJ60eAbOIqhS5yIlGRvSxnselJdMUgCcZbL7sSoXIVc3riYO3/6Gtv49Xde3A8PY1CtYl4lPPbMSmVTeezKFD0v1qW4AY9anm/Oru69fxT4RBOfPQBbrjkItxwyWacvmIZYpEAPj5+En/7/X9EKZqUYMVUqaTxnoHePlRzJQVaVpDpzCSmpidQLU7j/LWr8cUbb8RQTz96OzqRzhew/8QJ/PTRh3B0ckrjPewPi4Do0FPeP65OnldyAyvSYc0C7ZIlSxRoiUx5JTihnu6sa7WBNNvuxjUEHZ91cUuwQsmrg1FleEu/PkeWOZXoZHBhlcGKhNI2MsZMkLGgKLFlpzXMC/ISc2Io0qaNkOGn2bxtfVhVSr6ydYHWw2SMUUHS0p1RO+flpATVFkjIaDslACu62Pca7DdESOZyzDBXqYq553rA1iO2AOQhPvUvmUoRziLc6uByD30J/nKlgA4gBw22+q28Bn3GkNxfAhJ/cIo3sg4zrWIGTD0DB1cz0eHG8cGfwhoK7qb1ZT/HIEsqPwMiYWcxrNkPq6FGHWb2bMjOc4GW84U+0JoouY1syfXIzeJ6m7FI1MzhOdjtg9nMjK0FM14fKy21BZx2Mp1iWImyp8jgwwfOoLN9+9t47bU3bB6zXsPsObNFhFJlHwkrKDMAejKSjWaZqARhwt07d2H04/2Ys2iRjQaQas9qq90OkcpcDhEgF8GSNUNpON/LIMp2AjcVqxlet/osUnsaVG/VV+IM0vwMrGipEMNxokQsiaGhxQo0ZCxyfff294GkCV6L4KVmQ59rw4YN+MEPfqCEicEy1WHZsg+S2pcuYfOBzhPaDJGZQV4MQTCHEbY/BLtzHImVfS6L2z93GxYuWCABAFa0P//5z1rQsZI6wcFkNhtk3tqDDtHy7y+SkpPhVIupjWDnSVDsjbYQA1fR5qsVXLz1Cpx74SZBx0wed+3cpUBL1nFQju911Hyg5bpzjFmb6TUoToeY9opNQHgOQctxyiUYVAVbs2o15s+Zg0o+h6/eeTs2rFossYdiqaZAu+2VVzGcLaAWTyLd4ChSA5FKE1OTEzieHkOhUlQiRaGKRMA8jKv1BrLFAjLlHMrlAmZ1J7Fs1iD+8lvfwpx4EHGyWRtNVco/+NV9aHb1yVSgXG+2yFAc76F7DyFcEm1y9Ozt6UFPX6/6/WKPh6MKGFE+12Ie565djZu2Xo4F/d1oVOtIJEN45/0D0jrmeE8tkQKxoZHhYQXA7HTOuYtZgsw1phlaavwWC5p77eq0FgxvJ/ujt269DHduOkuvn63UEErF8OGxCXz/n3+C/oVDKAdCyBRLGJmY0Fkwa3BQwTo9Ma6ATTLU/r3v4DtfvQuXnrkBtekceru6ZEi/59hRmQqwR5sr12Uq0NHRJa4DoeNayEaFaoUi4qx0QzbdQMnI2T3d6EAd3/3aXVgzvxcNil3Uq4K+f/uSKUPRvCFTqWBk7KTY2tnxNPKZacHlhWIOkXgI3ako7rj+Wlx39jowjdZaaADDmTJ+8siDYh2PZnKYt3BIe2d8YkJnGM8PwtjyRqZQTrGoQEsrzqVLl4oM9drrryu55z7Wl1PP0/4VmdjG5lpmPR3nXdb0fUj7Afs5UpWJUyvSO1jWM4KtQqgJFmVFKzinzeLKw68ezhIs5NSgfKOehwYhLxn6tkjyrnhsE7loHThtVm4+0ArCjpkpLw9gPxLh3U98QFXB7gKL9mwL6qwjwopYPUzrefr5UV9VM6HQbfEVrUaLrP/HxVfh9nfknxb05XvAzlCdAdouwYhfvnKnNRThY80IskI2JVEL3C5oers9LxxhPdqZxEBsascoVkBXoDWVE/ae+GacnhBkI/JESdkoiVN6P+fu44OdhsZZ9anvaKNdfP6+F8YKSlWUg6lkAeiSFz/6Y3CiVViEUrkYZQieTCKXzarC/96f/ineeustvPra60JM6OE4MDioxU6fR7KvDWY2cX7OPttittnoJYsXY/eOHRjffwBzhobQ0dMtSE6WZkyYZExEX9mqnpU5JjHQei4B53oNLubMLz+zIDyRjqyvQuLD0KKF2gMkSXCd8O+m0lPoHxhQRUuEYdEi26i5bA5pmRvk0dXdpc9AyHl8ckLjF5dddhleeuklsH8rf2NB3WbU4OUHPdlImbHr/fOZKzEli5EJriNDeWMC/jyvka0YJgKck/z87beLhZtJp4Uo/OLnP5uBjqV96+aiXaD1euGtStZV1FpbEjtwFmTuLFDQdUplDJC+otWsK/WHa1VsuXIrNlywUYIVJPe9u8sCrcy+JbDCfeeG+4Nh9cL5OY1/YImDEBOHqogM5fyv/R7iGmFlIbnDaBTnnHkmIs0m1iwdwq3XX8Voalq/4RAeenIb3vpgH07mCsgHw4gnO5EdnTC4OhoUOsa9SkpZPBRDLMIRuDhOjo0gX84jGKgjUi+jNDGKz197tSrBC845CyfHxrD7wBE8/OyLGDr9LAlWlOpNtX2ymQyy6bQgel4HEQwiLxXyBBoN8QCI7CXiCVWdxUzGoOMzz8Ct11yOKHmd3EOpKN7euw/3Pv6kgiwBYRLxWNESImYSzgSZpDBJYzoinuX7ZvZeY2+U89Nsf6QnsW7xQly8fAjnr1+HoaVLcHAsg5/99gF8ePQEputNCVZkaRnn/LX5WiSvcbyH7xtqVJAbOy7W8S2XbMWqocWC7vcdOoR/+PWvZLDeOXc+JqYLiEYSiNNkfXpagTYQp7RnBRE3tYFQVOgdzyhqHWdPHsfnr78GV11wHhYMdgvloGDF3/2PHyIfimOqHkC+3sBEehyD/f1olqvSpu5IJpDNTiNfyKBWymP9iuW4fNMmpJoBzKG9YDqNdz/ah2fffAPhrm7UQlEVO/LEdToFLAZ47g/OmqVgy4Sa93R0dEyBlt7Kr732GpIUrykbomI2sjOosBQInUypvp/YdHnTe7DOKOKYOAKrNpvTc7O0bRCoBSKytDgT2K6M5GBSt2O5AX1vzzOG+Vfq+ZAG7Wbn2jd4+595sa2ebJuYhbJyjh95drATdvDjB1K7ceM8hBN8f4mHle/9eOcfn2jwQGaA0eyUMhOzgfPv3yKruMqfQSpA52wRiRyc7u+FSxb4EExK8lR5QVWhmlM2cXpj9RLHdspbCrywOWNYxcfXYfIjclCN4wZZ9WOUxDh3Hg+1e5UmyoJpFMupCpmMhQlkEzrlQvEztD4x8omMoGcmQm1zvFL3IgvZzVw3I46IEzDHIUKcGg+iEAh796LHmysKDwweJgyC93zzm9i5cwdefesNmxcmWSQWR2d3tz4nkwlet2C1VFKHKGXjGEQYbFesWI73duzC8IcHtL5mL1uMbLUka0Au7CTdPCo1ZdBsgTSj7BXVdb801kWkg16mMm02kpxaHpxLrlSVHMyZPRt9ffRvpci4JTS8Hi92b6QTY0syaDKZILGLD5uHqNczZr+dkOENN92E7du3m+RolHAcK38jYGmde/a7z3hdULUql4mGa0t40p7yYkOOxJYV14Aep0V86YtfkIBDUXBfHb+7/35Z9cXCtPSKCglhUlEqFexV2rTOeU26HlfN6r/bBE10HjjiEoOljM3JNXB6xGwoZvh5b70FZ563QRUhUZPd776Lpx5/HB0cY2GySFUkEv4L/gAAIABJREFUVuWOpOe9ovV+jmxH9iefGb1duR+I8HjSGdcN01beR+6bJUOLsXzpErz16qu4cMNZuPOWm7Fw1iBm9XQgXwX+8Uc/wc4DhxDs6kE5EkdD+qAUy48j2ZmSQhT3hTSz6+zo0JnK3JcovxioFdHIp3Hh2evwxVtuwvy+HnQhjJHpKUyW67j3sScxUaxjwWmr0QxHRXgi0WlifAzTmSkpdmkEjUGR8oycYS+VRcDp6upU8OpKxDBy+BD6E1HccvWVOG3hfBklpLo6cP+jT2DbG28hOXsuAp09KFKuMRaVlSbhTZ4TROO4f7geed1MEFOUfeV+5T2l7jifdxC484ZrcdvmDSKM5Zl4BTirO4ZXd7yLbAOYKpQwlSuIIc11LicnMpdLRbGOo6hh6tghfOvOz2PL+rPREw0iGQGmq8Cb+w7i2e3v4L2jx1GocjymUwYN/PxT2TTqYapkBVDXuB6t8+KoUp0qHBF0PD18FFdfsBG3XHkp5g/0IRUP4qNjY/gvP/ghsoig3tGLaXIrUEGCRMjMtAQr2Ifl6BFHx0r5HFYvW45vfePryKXTqkhXrDwN23fuwH0PPYgCk3cKljhpUeutmhsV9y55GIx/DLAMxLyXQ0NDSux2796tc4comJdd5DnHtenlaFW8uLG3QHLzVlW0LUcYJ9+n+Tw3S2mwqRt4a1Nz4qFdzJMt6lnERlTwcK8PqDYz6vqQrtLRZmKWTPHmNpZyi6F8iqyhdXH93/HPMwxN+76vinUAqMI2gQoeFlzsnq1rgdYzN1mVkilmr+GVkKTu5A5Lc5WZ0ZL1/GK9I0dmwnZvRHbyVavT0xXUrMrXjSV6xnGLtcz+qIlGeNKLYHDdQzdiw96rxPGNgc1gxEXAf88DhhmyqmHXx/U9LVUGEmqPKEh5xrDXbJatHzVYnfxdq8fmDnF7TTtw/S9+PgZhPwvNedxgnMIbziSbM9U1Vj8usZCAuqk+CWasVsCwFmo2cc/d38S7u3fhxddfloiGiXhTtSpuUK8zGmeVJnKTOxwYRAgjrVi2DHve3oGTHx4URLdo3SpkGxVUFNCriDeCEiPnyIS0ZSOssioSNyBsHqbkm5ifpjrlK2b+HSE3JmE0m+YcreQK2UqhPRgrahjDmKeVlJCojub682QneqMKBmvO18oIPZ/H9TfeiNffeF2wNWelZyAmN17js3vTIRMKw+CtIK9AbL6zvsdqPTnToTXRBwr9BwR73/WlL2LenDk63Ile/Pb++3H44CGpD/EwY6DVGiJBRhDPTHorUmGLze/aLEJpnNa2+zsxLblPqjVBn0x6DY1pD7TnYrqQF8qy+91dePKxx9BJf0+SqpR4Ba2N4ypYJbo8oKRWVdd8uVWyNsJiuug2MlHlHC61uhsmSE/hk1UrVmDewABuv+l69KXCCiI5jn5EY9jz0X4czeTw/tHjODAyjliqA4lIRNAqe6WstqjKxgou0dGFVGe3/GZLgn6riKGOcDWPizacgTs+cx0GKWdYKaEr2oW3Pv4Y9z/+NJDqwXSlgUYkinCcvVASkqaV0PB9GFRNOSjmuBxs79j0xUBvD4KcrQ0F8O0v3YlVi+ahO2QQd6laQ7Zaw/1PPKP+7Mcj4xicN0+CFdOZNKam0q1gy3tjfI6y+tZKHrn3ggER+9he4HH1uWu24vwl89GfSoANhEITeHH7Lmx79Q8oBcMoNgMySufKk/50MCjT9zoTYxrKB+pAPoNzVizHpWdtwNDgHPT1dOL42AQeefkl7BsZk8tQusD9RITUxvjylaKgY5LLqrmcOQzFUvp77rsYE45PHH6+982vYfmsJGrFmhIFdhZ++cTLODyVxcfjaRwZGUWqk+dhTMkGNY85V5ybSouBzGTg7DPPwnfuuUPQ8Xge6E4Br7z1AR557FE5TMU6uk0S05F2PUmSZw5FLHjWsiXE6+b6IBmqu7sbe/bsUTKeL+TMsMS1V7xXt0ehPMci0LXl6iY3HQkgPthaj9HGMxS4vLsOGcZOmUWjLTwLah5uJcTo5jz96IljDYog4eYa/UGtRgE3JlPHNgOD9oPdM5fbK9p/7Xv+7z0cZurW3jKvoQyehBf5cJL44wItK646g4OxkyzYqZ/q9IOVWdsBZIF9xmzAfsRM430127onGrvxs7cukH8qyJraEgNtpOUJ50cXdKDxEHWQM4MrK0iZxQcCesCmWjIz/uTJUnzggvgldjEDlcr2joQmEYWMvNIynXYktXb0wD8HC9j2XGeYzs6/kd634QDYu2WfRTPJDSdgwrPaBVrC7uwjsqLlRqA11h9/81sKtNteel4jTfzsrB54Q+V+1KC1nlnBcR0aw5Ys5pIAdgba3W++jdH9R9DT14clZ65VoC1Q2adURqIZQqBirHJupEowoEAraJmkKI4/qyVATdOQ1od0e51wAtnrhNgUvpx+MteOqlCJ4dNXeOZa2YuhNCYTGwYtKTjFTV2Gz4yjQNdcdx2ef/EFyWx6SVGNlnj97LZAqzXsKlrPcZjZej7x5FuZVCgr2QDl6EhUqZTx5S99EXPpl8nEhAf0fffhCP03XaA1X+IQqnXrp3syR3sye0oC7HrHpwRbtkbcDC2TDbVZxKQPYbpYxPW3fAZnnmeBltVie6ClPysDLclbRqAzdr4OKgZPanmrX8Y2yMz0A9cGk0VDcYB0Ji3dcEqBdnd1yb3n2IEDuGTjudh87jkYmj0Lc1jR1oHv/88fYcf+A7LJK4djgm+5HqUY55IYPitz2uoUlMk1efzoUQRqFfSmYoJK+xJhXHjOGRjoTGHN8uXoH5iNR55+Hk+//AaWrT8HiHcgR6GRUBjdvd2YmppEIZ9VYqt2gVor9IVtypGK95l8AGoaRwLA2NHDWDFvNq666EIsnTdHFS0j470PP4bHX3wV/YuXqiLnPeZe4jNmi4SvyYqfa8/zJQgrcx2zwKAZANcV5UBHTg7j8vPPwY0bz8ay+XMR7ehGplKTqcBTL72GaE9fy1SgJnUwp2n9qYq2nBnDqvnzcONFl2Be74BY1qOZDH7+6CM4nMkg1NOPkalpiYDFY+ZqVayWUAHZ61UEOEXA55Do0Noh4pLk889M4bZrr8Q1F56Hzqj1V4czJfz3n/5SjOPJWgAnpqaQSHLGPyjtgARHEBlo0xm1JihDu3DBfFyy5WJxLfYf2K+C7+TYqNo5yc5OnKC5vRdxcSNy3AMMsJyT5R6mmA3PP1a05F4QUfSBtkJClzcScHP0PtFRO8fzRbouvroFHYui7yAjqwydqLiDDk0b14KRVW+MNUYt1/ycUzLySkMm52iEDVVqDn5ThcJM1t2M9g3tD3V/+PgKzVd8Pu9uD74+y9ch4fqjZgFmELCfN+QBxMNS1y6SRQhVHnIaU3DC5TNtaifj1240IHDPjcG0pmEs93CKPmIg88VaTkjmaGQFqhOYdoQc05S2YXzTU3YzxQ5W9nPNZPtygbCXyfvI+yc9WGZ/CXNU8cxaHxAZZD17zt8f+cjqkDJ0ge/I0Rtf7ftAyt9FpnAuPIJUPmVjqGqX/wvQkYTG7FFESOqSCBtDoSliUbmKCZiSG1rYEcZuAn90990a+n7yuWeQ6u7UfSgUDR1RsGXVFwwqqVCQ5qgPA60k5JpYvfI07Nm+Ayc/OiS24vy1pyFTLaIkjesGusJxhEl4KZZU0VYpmtGs61rIbY1qoJn8A7Y2TByDhxL1jZWwKYMPtCzybPypqTlImYOTJEi3IsKahNcdo5ktewacRNyQB87mca2xor3tjjvwzs4dugY9U434cObO9gaDn9jANu+mvWjtj6abL7WRMZ8oqrAMGmTLGRCOy7CwZTJC6HjOrFmoUYSjWsNv75uBjolwMLbyQDbWb1u12tYG0j5xbGJf5SopbxkN8DAzsQqNUWntS7xYNnmEjtefuwHTxbzWyLu7drYqWgZaVrWE/cQm96xlMu/dzKyEdEjcYQIjHVnqezv7Mp1DVumSuMceOEXvV1LIZMcOXHbB+bjrjtvQzWSp0UA6l8f9jzwqBSeSoSbKNZTqdcynTKIU6wyp4Rd1mSlyT0EX9ueOHTmKRrmIvlQcoUoO609bgjtuvh7L58wDmtTLruPYOPubD6EYiqF/wRAqCGrsLNmRxNGjRzA8fExVs0lKUqykKRUkBhaSmdiiINTZlUxg4vhRDCZj+MaddyARaGKgtxez583HY9uexYtv75JYRTPVhXKjgS43+sZAqKkJR/5jn5FoClsnrGKlF+6czcxspaaK9rMXb0QX0Z46UAkBb733MV55exeqZAjzGjktInexiipvivvTsYwtCXoQ5SdP4JYrt+JzV2xFpAYkY0Y4un/bC3hr3z4Jg4xMTqNWaUr0wQfaUoNCGhXUpqdFGIrEqZrV0PlE6Dh74jiuvnAjPnPFFszt69F+2n/0GP7+n36CfCiGRmevxn2aFBrhvswXNIfM9ZidSqu67UyllIRQrW14+LjMJ9g3D4ZtMoNoIvnunExoP+M8BMxAyzPIS6YSjaCpAM8kQscMuEzUGWj9GarYRklSNxaqGX5uz44LDTr2FmtiNrb1injgimXrqlpjAFrwsBEYZqHGRPVwo8Gw9mF08DtJOT8eoH/nCDpkJctOrU1VyldTPnBbD8oIQ63+kO8p+blVRwixz8KqzvpZ/G8Z+DqvVA73+8DEQEBCgRSSHMvYVxp2aDhY2pnTy9HH3xtf7SuI2M/PkJ0cCiCmpDczn4Gf292QyNz2Rg1GNrM5ZXM0smv9tGIXDx31dFkBxHnfZ6B1/zl4303/1PqFPPwF9XEzOvjXz436KsYnL/pZqso4taP/ZaBlXzxoTNhwgBQS+5/uE58HNzcttaokvJg8Jg+GWCiEb3/9G9j+9nY8+dyz8pn0ghxc9Lw+jhPo2UVowB5FKECyD3ki7Ok0sHbNanywczcO7flQYxTz1ixHplpCnW+NALrCCfVhFTDpysFq1FkX8O9DVTfiJbg1JIiPxDwGWq+yxcNJ1RYrK61nv56sFaLER0mOCeKbCpc5SnETcsyHn4G9xLHxCdz62c9ix66dWhMKJjSYp2Wdg+e1b1oCLgbZkrwiRMUhTDYU7/S62RaJ270zhSeyHAMWaO+8E7NnDernGSx9oOV+k1qNOHxMHky8pXUNLuD7hPYUGU8naMFga1W2/RJ0zEOrvaItWUWrQJvPnRJouQbaAy3fq70v6xa9CeiwZhecbJrcsjV07Snu6Y6uDlPyiSfQ39eH01evRn9nJ26+eitmdXWgJ8oRoJqC//bd7+H4dA4HxyZwaGKK+oo6kAu5HHLZacdZKCuBomobe7R0biFCAo5BlfIIlvO4YvP5+PJtt6CfxEPyHT6ZCz94Yhw//NX9mK4HkOyfhWyliv45VAwrY2RsBFPUS85lzSdZVXtETPwoEQDnn92ZTAg65tzoNz5/m0QrBmN25hTrkFLTA08/h2j/IA6OTSLZ3Y0AuRpZCi1kbKbdtfEY0PmLbRAWGjZLawI97Nl2pBL48i034ow5fZiViIEeQuk6sO31t/Dc62/JGAHxJPKcVnAVrckMhlHjXiEfIVDHkY/34pqLNmPruRuxkuxdADveew/P7tiOj0ZGUYzEMJktItgIm69rveYEK8z0pSscRi6TRTAaF3TMWBCu19D9iYnI//7tb2D9/F6UyybdyizyZ49uw6HJaVnl0TYvFGZfmo5CVckvsjo+eXxYyXZSc/tV7UOuESXV1JZmctisqxffaJoFanthx2fEM4fQMREp9pV9wGXQZgJNDYAUSZrcc0TMXGHCn/MFnicA6wxPnn+Zxnt8xurZh5ZZ2/ymNoIXbXBwpoKCAoNlBDIZiBKWnJl35Z+5MXxTmIe3r7i4gbhBmV17r00fSH1vkL9L3soN4xt8a9fVXtGa3uuMOYApTpmfaLVi/TX1/WpV9QD496rWSPZhoHPlvd5Xus+mHWoQrB05n9Y6bgV9/o0bibIqz/d0TTHLWJKWlPgxH8EJzt+XMJKH1T3c7N/bvu96pe5VCKVZ0uF6v+x/ur43v8+kxw5vUyhhxsH+iqn5zKAKmpOWl6yNLbWY3A7uNwbxjMiI70G0kijp5Vpf0Kov9utIa3DPSIE2iGYoIJcSH2i7kylVtSRD0QHj99u2IaQeh40WSZGFbGXnQ2oi+lFlrdzEhOC46k5fuwb73t2LA+9ywXdiwbqVyLM6CxujNsVucNVxAFi5RULq3+ppMDBVaurlsnfIz+9de8gMVcCs0cjZpCo9oYGrQAhJnKNvMSUDFCDv6OhUL1X9WOpX02whnlD2S2iTAZmB9qbP3Izde/ZImIOEMlOQcSM9bhZvpuVhJCn2W01e1FATLwajKpTQVISIBtdqU8kIe1msYu+84w7M+WQMhYmJkaF+K+MDisrIZaRmbGf+nJdg9MFWLZ3Wwneci7Z+fbs4C5+JOfwYdCx0KBTGdNEq2jM2nINMPicG/K4dO0SGYo82wIDp3IbEmm5ZLFLb2XTXWZ2xJ+7FUxTHnbCL38+SuguHNd7FCmTB3Lk4eeQItm7ehPPWr5P4QX9Pj8Z7fnbv/dh18LDceyjKL3YIE22eUU6b1vYFn2/SwbBRTIyOKdBGm3WMHT6AgVQMl1xwLub0duPMNWvQ0dktRvMzr72J5evPRiUYwVShqFlZIk7iQTRqItUR4eD6pqIY10lmfFLnFGe2Ce0SOi5npnD+6as14nPGacvRGwtrNvX3z7+CR557CbOWrcBUtYEck+F84V+Fjn2vkbO0DLQMsNYPr2tNpKcmcPXmjbjqrLWCp8PJTkwWy3jk2efxzCtvoHP2XHSSPU1CaINuQKZ34AMtJxciwToquQl860tfwHnLVyLWoBoT1Ot99b0P8fALzyPbDCKdLyMSiEFjfpWy3HsqpFg1aojTaH06h2Ywojlbrs8oEaNCHl+//VZceu46hMnXCAeRKdfwD7+8F0fTeYxXm5jMU96U88HkJRStH91sykiD7SEvNENBEwmtMOYwYoVC6OjuNP3kGtstpuzmET2edaxauZ74xUDLL0LHPtASOmagLVeoLDbDAVIcdEpx7YVnIHGeBVrfJ22n+fvK1liz7ldLuMGCAKtBsWb5MAkLOkEAHwg99Muf96oyvqJUP5EEG0cG8oG09V7uZ9pZsD77bQ+4Pvv2lW9L1tHZRUkv1fWPWdHymhT0SSCSs44FarP7czCaPqcP7KcOINl1ur/TvKirKJ0Ti69CjRVtalqWlFiC4NEBPnBeg1fash6v/lULl+ZrqwJyylR2X63i5aHDMRESelRVhiMgy5hZON+D95fVnDX67XNVORxONRlWtYR13YiLJ0v5++uTGTvQTCzDq6D4v+MCN3WfhnRhzXDe7os3vGdVS28gXiORhlQspkD73Xv+GLv37sFjTz2tg5kJB6+BvTY/L8zPoIXL4KfeKhm1BR0ap9O9593d+GjHHtHth85cg1yjys6PDs+OQFQVLaFj9mjLVLThbBurRh7kVbLeq2IdM7gRmpZoAo2xqWtcM1Nuqvn4XgurXs7UUdRA5u7N/4+x9w6y9LzO/M7N93bfzt2TM4ABMMg550wSzAmSuBQpUtSKCiWvtS5Xucpl/+Eqe62St8pel9e25NVKXJISKYKkIHAADHIYZCLNDAaTZ3p6ejp335ys3/O+5/bFiNzarpqa1H3vd7/vfd9zznOe8zym8aXt23co0EKaQHhARhxxPCjMY5udODVpt95+m7344ovBuDzO59F/7K1ou/svwrlIauoVPHmMa00/QwAWMQhVJbNMioH9GGi/8hWNPWhOvd2xH//4x3bq5EklV8HOK7COQ2Dv2d/e4onB1nuy6uk34hhcNykATceCcrWiJfHmfjt07IE2lU4q0EKGoqJVoNXIVpwDlzvWaiIogmAKsllT9yoYngRyoaM5VOIuYQgyND46Zju2b7M3Xn7ZHrzjVvuj73zbRvuzVlmp2lK5YruffV6KUAuttp1aKplkCdokJ1n54kq5iaSMvQJrPpG0mbNzduTQYTGkJ4aK1lpesG1rx+yLDz9kl1xwnrWqVVs7OmTPv3NAJKKBNRtthZ+nWkazPB+YqQhEzM7PKeGqSz8eDYG6HGcgrI2NjdrywrwNF/tt8cxpG84kFcCAjgf6+mzD5i32i2eft5feed8WyW37B3X9WWzyGkEtjv1Pv5FnBXTML6BY9ovG4poNrXP2ISpRn7//bvvtT9xruU7LFit1PCntg2OnbO87H1ipk7C5clV+tA4dEyNgHfdWtDOnj9gF69eJdXzj5VcKrt37y7fsyTdet4VOW4F2frlsqU7G+vJ94g8QaGttoOim9dOPrTasnWA6IyEVuL5MyuaOHVUP+ZN33GIbx0f0bI5MTtmf/8VfCTpODI1bRa2WYK7B2CBIDYWUIPlsVnDzmTNTGrPTHqZFJA/ntvUPBi/ZZCckr0GQKaxv/kzMINCuW7dOBDa+16Fj9j7QMa8LZ4M2kMZDScIjstvLlQkV7fX3dCtaBTifG40ZrTvteCVKrdft1xEYREoIOrkaI+kJtB4w5XEbSTXnHuDAcr8u0Hq/djWArrKb9dpyHAoVH1+aZ4qQqlenHIAcmCG4A0GEmT/6aqpdIyTeSyBSDyoGjNXKcTUA9gZaEUniV4C/AhFKZKcY7EKQDQeuYHg3+obkw8Efr9vt6HSuOhwddW39eqTTK1GGcM9Db3c1G6MPwkLgXhC8yMxga6onzdxvVJfiPYBjYGzyu/cWPKvTGM85jj0Oj3gLQAPZMK+B91iwkLsY8yGBIbGxjtUIkGnGWdLSYQY2LmTS9q/++I/twIcf2k8f/4W1pbGNDykyj0GJBSEH1h5+sPwnFSfQF4xjMvTLLrnE9v3yXdv/yus2ODZqW6/YJei40kT9qmXDuX7LWyp49DLGwtgL0m/RQxjWMf8HhOTBxgXyS0vLCh5sbtZO6InnBC9zeCEPSXAHyZmZnbErr7zKyqWynZ6clGYt1w/pBV1U1hJtlZOTk3b9DTfYnqefDiztLPrOQekpQPurhCQfNxLsjzJZFP0P+NFqm4Anms4G0X2E3mEeQ6ipVyv2yJe/LGIK9xx06qePPmqTpya7RDrWkUbPfA66Zw27yhkP0p+1jCyiA5OfBfJhbnF4r7KOnQwFo/Phz3+uW9GCnHhF2xtoqWC6SYMnr9ovrPOwx9VDiwYCveN2+i5xQBKqPjkYb7npRls3Omr33HKDBP/TjFzkgtnCP77wqu07edqmSmWbrtQsmcOYnTXSUOBRIiWf36oO/XQq2IAKcQNer5Ys327YJ+6+w7786XsNqQLwhKNTszZbqtmju5+yuWrDxjZusSpJLf7GSAcuzqs/u1IuCf7OAZ1LnKEscwXISjDaYQW3alUFvq986iG77pJdtnEwLyIQ4zevv7dfFS1kqKmVinWo5PMFCZQsLS0LOhZDu9UK/VkEXBpNKUGRFGPiQKCFdTw2Omy/+xtftotGizaSSgg65tfLB47a06+8bqgGrzTbH4OOScwKecZn6hK+yKc6tjw7afffcpN94W56tPRYk4LNkTg8cPq0LTTbNrtYslQ7ZcU+JBZbVoMM1YEM1bRCMmkzZ6atncRNadCKIF6phOWbDfvu13/Trtg0rs8Ft4Yz+j8+/pR9dHbeDp2dtxNnzur1qFx5ZqiesZ6oQKWloImTQK6Tqlo2eO6CsKn1U6/bYP+A4k9XvzsiTLR+GO/hPQmw3FN6tczWM9cvMlRfn5T/NIEQ2x8iqUbBED9L9Xvumjs7HmQ8UBBIOFw4BDzKdysxJ0jxykDDPRWhB0QdTLHXxibq7a/663lwpE9BM7z3ezzAeqbvJbhXxx64CRL6gOeq2Ti83BVgD9Cov05g3La0kQVNR7aZJwOrEKv3WkN269CvjzOp0o/8KMXQOEsrcpP3ndUPCOMuktqDph7FO7juRpuNF4hN/r5AZm71FmDLSKKKBCvNI/vn1u8h0BLouskOvW96uMws+hxvhB+9ygLOFcREfzFqBHvA5V5wTdL4jV+9iIMOWzZNZUVkE/JC+rQa79H4CvqlOau26rq/kG7oH9KbGy4W7Q//5e/ZwY8O209/sVuBVnKLeYhZPpcaxlpYRxyoZOWA5RzsvMyObdts8uhxO/jWu6oQ119Mj7aiKkKz1OW6FVIZS7aD8UQt0bEmnLcoWEKgpZqp1Co2PDqs+VxIKajMoA+c0xpGrjEkctjcQVghg11cWtQmnD47IwOI4eERhb8Tx0/YxPiENevBmJ0NScAF6WENfPWRR2zPM08LckKSkTXBZ/bxMgXUaHwR0zJVbBweqkJISpNBHpVrogdPRcvfGbvgoCbgMrR//z33yEcXtxag0T1PPWXLS8uxL0vRHxJmZtk9OXU7vO7gPZBhNYyPsU7U84tzyFS3VCf0yIChQ+842MoBNS6UVuxLjzxiazZu0GwzKMBre/fanl/stlEEJiBDyYggJMnujuUHViAVunVnIMi5OpsnJtyTLIYCMNJTaalwkVwceO9du/fWm+y+22/VzCtvc/L0lP3Nj39iU6WKNfJ9No2dZCdhS/MLahWMDA0EQRISQvSAh+ivm1Uqod2EAw+Q5uaJESvPnbWvffkLdt6WTbZjzYidmluxPS++Yrufe8nyI+PqbVo2a9VGXRVtBai0jkMNCWRDo0aYFZC4YEbOLDFH1tjwkGWRlVyYU6C975ZrxY7Pp0zV6093P2PPvflLa/cP2EKzIzJUWq46vH6QGOU+uYc3UCfa1gRa9K+ZuUXnmORrdmbaLt68XqzjS8/fYTNLJTs5O29PvPSKzVUaVhibsDKfnyRdCXpAVgi0VMaM9yBYMVJI29c+9xm79vxtlqyZDeXMTi7VbO+H++25t9+2M6WyLZXqlk/lNZGAQtXs/IxVWnjoVmwwH3TQS7WmWMcEy8F81gYSZo88/JDdeOmFBmVJAjiJpH3vqed4VwMIAAAgAElEQVTs/ROn7cDUjDUgs9Ja8eIv+iJzZrHmA9kwJLqczZISJrH08UqqXH66qxgXlcgMKH+gq2Xs/VuYyzt37tS5dOTIEanvQYYkgKv3HiFjPg/IIm2Pboux74Z7uxN0esFYJfqBrewujh8AY3KzvW9Lr8GYB+zpm7IoPdC6Qgm/+wHeG0RDcAhQqtOgvS/rmbTPI7EBPWj7rBIVVXDZ8Y+wambgG9b7lL1BIlxDONScMbz6/pH5qxM5bnQFzbDRvSpV8IqG7s7Cdmg40snCt0YBfo0PSZSiJ+BTESQ4nAIBKCQWocL161HvMjKW4xRSN3vi75ozjGxugqMQhZgkqQqOaEOAq12BalVkn2TFKxRfFJ7QODqxen8jaSWyYQOc6xrSoU/brDUCCSt6hUJgoKKVE48CbUOB9g9+7/fsw4Mf2c92P0HJIsIU/dlatS7omwDFYwVKYiNJywMYu1GTExPKUJN4S77zgQhXmy7ZaQuNiqXzOdH6E9Wm9TFqg4gGAdXa1kzAJKWXbCJD0c8hSBMEpAeNAg9KQJOTOqCQCA0iEKFPyzzk6PiYRCtADdwfFXiTGU50XPHWrNeCu5L2AZKImp9ctN/62tds7+uvKRNm/hmY3C0qvX0jhrGT8KyjSkjPTipR3IegER7Id/jJYLaes0KOWWaSHRPUeP+9IdDSjyO7J9CSkSvZjAQuvYZs9qI9JsEvCsTERSa4mOthH3GAOROdn5O9W5QvJdEKI1lMm5otrIRAO0Gg5boyKXvjtddsz+O/6AZayWlGIwtn3Yd9Hgl8PCdJga4GYif7BASAmengilOEeb5hg7SOpydP2YN33mZ33niV1VeCzCakR/xoD56ZsTPlik2Xa1YYGJLpOAF7UAbxda0zPiPVFSzYarVhy4tLVl5eDhWtzN8T9oe/+y0b7i/YMHrYiZSIVs+/9qYNrd2gio6wNDYxbqlM0kpo+5ZLGutaRj9Z5MpUcITiDFLC29Dzq64sa7zn/ltulPn7xrERBScSqqdffsV+eeiYFdassxVLKdAyR8s+ZPKDfUOS7gny7OysKtrxsVEFY4Qm+J1AC1T+2XvvtIeuuUzkq3ITpnzG9h4+ZS+++Y7NVeuSYDw9OycbT40K9pChSktLZo2KjRQylqqU7Y++9g27YNMGrdOnX37Zdr++1z6anrbC+BpbrjQUaJMtWMk5m1+Ys1qnbvVGVTC0zsZsXr1uoO5mpWSV6TP2wK032r03Xms3XXqRISb5wutv2F/++KfSOj5TaUoect3EuKp0xYY4+68EhnUcleFwQeOeKNAqqYmjnBpPY/pl9d94Hf4fUQpIVAHJCsTQ6elpu+iiixRvDh48GLgkzIJHs5Sglx7WD3tfiXHcW4m+G+5TmFI16y42XWP3QHd3/NkPAHfqUBCh59lTUar3F2FHNrUyenkhhmAiOCw6gfiHcsjXK1X/nt7elSs7BcjTTcgD1X+1pxvVl7qBN2Tu3s/tZssxoDnDWg4+cX42HDA+Pxwg4FWRCnfxibO2xA1JJnaLvkBuCaExwF5kOUrIA7tNwUzemgSAlqo+r3K7vsBdycrYz+1hO/ubdQO9j4Z0md6uMhX0moN0YlBzYjN2n0Hsh+nv8fJ5Te9V6DlGqnoI9KuogN9HHXStRrdHS8O51QiVl4wI6Bd26BMDUTZUfRjswL4+++53vmP7Pzxo//DkU5YgI2y2xEoEdoXBKkk0ZlPRXZaUs+aDVEUBXW3fttVOHTlmH771jnovzNHO18sy6QbqyzYQJ8+GQNsJgTaYVwUyVJrmOGzhVkN97gLwHdXzP6lWTU9NyQWEQAzJgg0EBM8cHsowBFpGdCBhsRknT09ptESjZa22lUtce+iRc09BLFZKZfvKI1+1115/XY4gyDhqRhRrsF794EAwiJyJYNmnxCcyj7swMs8DshC9bSrabFqwMYc197db0aKe1G7bUzHQuvUh91v9/ggh80wdbXIipJS+RKILrGqeCQeOzgrtIT6fB2cOLNR+cqre5wm0v/GIRlxIukhmCLRP/2K3Ei0gU/FCVIQF+0k/h+QWFmfxgY09wXRZGt/eYi/Uapq15tAD7rv+mmusL5uxB+641S7YMCbnG7Zntdm2J194yY7NL9rJxSU7ubBs+QF0hNtqS4AIMF4Dc5vioq8fA3GEU0yymkXGQpoNW5k7a1vXTdh/96f/yiAEK3lMJuzxPc/bi2+8bRdecZWlCn0yS8esne1OkOUXCddKqSJOAj1aLCzLi4vqq5NK8PwSraaM3z9z7112w2UE2mHLkaia2RPPv2JvfnjIMqPjNldviQwFdMwaDfcEBbmAKHHuEmh5hrRAZJxBFiGb0Jb1FXIa77n9oh02mknZCtshYfbEa+/YM3vfsAroVDYvIQsPtNxH79GSeCSaNct1mvbwXXfZZ2+8whYXW9aX5+fMfvbCa/byB+/bXK1hJSrkdMESzY44GjgHNROMDdU1LrQI7N02GxoeVcKKBCOyjvjRXr9rh2Htge4VYr1Pvfq2vX7wiL350VHrpDOGjrSIjFGmVIFtVW8lGqxkouJTNA6I2vPcNM4V7ocXYh6TEKUAIWFN0S7ifhJod+3apfV/4MCBwF6OIkL8nDxtE4mu+YfvFT2Zwg336xH5GIoy/NiT0gFNDyluNgWsKMivkRzGd5hl6+kReg9pFfqqBOJNDDK+ST14e7+X9zmX9NQbGDm8ZWcWoeiQADQNkoU2PaMcsGojjOBMXkkaRoLRakCOyktxVlEhsef7VglLITEIlnmRO9xDStK8J1VSDFQK+vGDh0MhiDmoEnZTgmiJx6aAJJTrC4bDvSIZXsHyei59FpIFxxQidEx/VJVwFJOI1Wu3co0ELNnoRded7oKK0RVo2e9zb4LjgVU+rT2og8OM4SPTk46jVJChmCFt9pDJILOIFeqBVoOwmhX8/W9/x/Z9eECB1uSrinB60BUlIeB9CXysPWbjIEQBsdVrFZFoIL1Q0b77ymtyOtp5/ZXq0SJKARzU10lbATYhzEICLdBxIuh2U9ESaAkysA+pVEMPq6lZWiqN7Vu2Kqijg0wwHRoZluQlm4/+OExGl+ycnZ3TAcGh1t9fDIIVzCxjqGFBM/XI0WN2/s4L7O9/8hMbHB6SJCNLSoEkBtZAdAtCMVSMBEgfL2I1kcCKrBGfCZVsnco5BloO0lwqqYr2gXvuETGF6p/gv2fPHo2XSF40ipmE9RTIiI4k+UETRk4IsKE61/6TocUqaYRqljxUXsde0aZDRYu1GoF23aZNQhGoaN964w1VtATahFfKVBMR5RG5Mo6jAbsFu8RC5CGExNXH7rQ+gcmRsqR/n0rrOaHmte+dX9q9t91sD951h1178fk2t7hiR06ctB8/9rhNlau2kkypIhyeWGNLC8sSO8hmklZeWRZzGzgQKVCCLFAvLj4jg0OWw+FmfsZ2bNpg/82f/KGtKcRkGkbwy2/bTx77hSULRSsMDVkNkROkHfM5MeXR8uaZlys1VaedRFpJFGSqoYFi8KTtK1h/Lmt5a9uXPvGAXb9joz4zdRL908f2vGCvvLfPbGBIc8AEWsZ7PNAGS8iQEAcEZlnIDEGWtVws5MVvYE2vLC+KaHTHxefZ+pEhq3WSttRo2bOvv2mvvrtPDkQ+3gOTHNaxhFuyaY3l0KNNW9smjxyyb37ly7Zr4xbbODam5HRybsZeeP9dO7Ewbyfnl6xca1h/uo8+mfVls7awMCfv31YntEKQ8cVUYHhkLKjOMYZUq9hDt99sD956gxXSnL9tm5pftP/02G577/ikTVUaajnlpeoW1mSob2KRFNt3IoT2TGl40RT2muCTLiGPf1PbK5m04eFh9fy5HtpA/ELC8eKLL9bbUNEqi6Jdp/FRbECDM5ZXtD5lo8vqv+UhkaFkEQQODr2a8QU5tASiAocd3xO0YINShVx66OHGQKsLjwGHilfZcbTX0+ERlZccnvTAFRjBPeMEPsYQR3lcV9arYIdHQ7+VmRL3ygQCDSEvJAghi6lJD9WrXp/Xi8QmoIPY79THisbSgozjHGsMr+EaI4Qb4K7A+uVme880POQIMcfgykNwey+ve7tSj7ABI5z58ao7HIFuJBwqjK6/3scY4F3WakQjNKPrgTvMhOh+BB/ZMBakZxWDspsHOPzsiY8nRF4Br157GKPS/3faOkx0z1mvBFnsuqKnrGYgod+TDAFvwd2q120gn7fv/u63bN+HH9nPnnpSYxDArwRar2gJvND1YVSSdWZ43q2mWMc4h5y3Y7tNHT9hrz//onokl95yvS236raIOIIlxDrOWTIIrqM6RZBVj5bBfbMMlQ49yGY9uKdkAgsUtuLmDRvtxutvkGQesBswEuuQyukwvZlsWpvw9NQZ3VOSITbiyRMnbGRoRJ8BnVn1aCsVBVr0Ui+/8gr7yU9/auNrJkKl2DFV8Y7caE9FwQwloi0q+ABpB9iOwfoATQH3EmirUY2G8YfeQHvfXXcp4HKoEp0UaJkHxJggQsea046+xlwM18RzdZTIE+xe03euJThIoWkN4538ZzXQZs/p0a7bvDnMwjLe8+abqmipuBVoYXiTNHTn5B0mDhrj8hZWohr2VMiLV9tbJGBLs2clejE0PCLy2RWXXmqLszN2z2032dU7NtrM/LINDQ4YTl//+PQLdnh2XtDxsbkF6RHn0jnNyfb35USIorqEid8/MCghipVyxRYXliXQQP80n0rIteYzDz1g523bbBXBwSV7/+AR+/DocVupt61/eFhIFSjSyPCgLS8t2PLSkkZ78C/mmGq0Ta0GngbQNsmK2LxUv3Mzds+N12mO9oLNGwUdUwU/8fyL9vr+g5YbX2OVVFZ9W6Bn9ggCNkryIvrFM+J5Q/Aj0CpR05QALHEIbHX7rc9+yh68+lLLghQlSAyT9taJaXvs6edtGbGKtgme9UAbxrg4cHEDa1g2aZZNmS2cPm0Xrdtgt15znZytnn7pRWsN9ln/+vV2fGbOqvWWFbP9+tD5VNrmF2YZdjdLBL17saMLRRsYHFYyZ2hgl5btzuuusm985XMitQ0W++yDoyfsf/+r79nJ5YplxtfZUrlqiUZVI1EKkh9TsItTMdKqj/aqPVMk4WhkTQUddk9yfSJD/f6JCQVakBwqWozfL7zwQq3BQ4cOdVX9OEOl1R5bgOxd4qcXKQq0A7d9sgNMAxTGYhYjEvYnkGbsG4qqzOHEYd2TBQN54tUYJCmiTCGbmMogbkZ30vFA61WrBxZ/Dw+2vRUuf5aSSoSvnTK92u8lGw5ZiLxy4yYURMu8aTqlLDKQl1ZJU95D5QbLnDeE0PCgIovYA60v3JgudcdsoqpHTKI8i3LSRgi+go7RMo5w8ur1BUNyDj0qPugGClaaawwVuiZSpS0alJ+iqmT3UNbhjLITvUKf3xUMF0eVosuu6zB7hR+K+4QkHYEeBVe7UlaEuqlaeX0WnXufeqD1BenviXuTJPGk3ABdPlRkfLGuGJ+ByMDG1kZHG1aB9pu278Bh+/nTT1kdiLZRj/OoqHdRybbULxUJgutSxdmwaqWkQLvzgvPtzImT9uzju3Ufr77rVqtYy+ZWlhRoB5I5zdHiBkKFRaAFVibQ8v8eaCmLWAdk+owIkCQy+L4VKb/jx+MhlhPzcMuWzRKcGBkZtvPPP1+BdplDIpPVRiTQbli/UddOVUwwxo0o3O+sfet3v20vvPSiFQcGgmoX7MRaMGHwzc4eY695oqqDMfZOQ2YeoGUFRLnSpEOfmSAAdIyaVV+f3XPHnTbQ3ye9V/Vo9+yRji/3Si0FQdFBZzd404ZA6/vYn7/MBOLe4t+kkV0JPqeqaNNIbqKvE8bjIEORQDgZav3WLeqL0Vd+5623FGiLQGwIiUC2kyBOjyBN9KD2pJf2ivS5xUyPClpR8INAm2rT+w/mItgBXnn55WLu3n7jtbZz62bbNI5JhdmZmXn723/4BztdqkpZiTnabF/Rzkye0Tz1QLEQ1ihyfjK4yFm5WrNUJq/++ulTk6oI14+NWKdRtfGhok2MDAluPnHqlMzNz991mfUNjVoqn9cID3tsDWM7SwtaW6wVoGO4481OQmMoQMWwZjmdmKOFkQ/r+IsP3W/Xbd8Qg1Toof/ji6/a3vcPWHpkzEqJtDWjnKn0rKUVnRY/giTI3XuCw1Jg5iqN4cyD3Nao2Te+9Dm768Kt0oOmYp6utuy1D/ZLsKKVK9hCtW5ZRCBSSDqCjNDPTyghEBkqQRFWt1y7bf/iM5+35sqKbVi/zp5/7VX75bEjNl2rWLI4aLVG2wZzA2b1lmWTSZubmzFLQcYDVYLNy7osWJbEGqEPhEYyKbvr+qvt4ZuvtJm5BZsYHRa8/X//4O/t2bffs1p+wFpU2otzWvciXEbkRZMf4YCWGpXWeCTccq66OIL2Elm3j0/G9gnrkr2LFSYBUwYNlYqdOnVKPti8z0cffaRAm8mBSKIgxkxv6I+zNzk3e8dZE+P3faEDE0uuJtEyjSArc293pImNcMn3CcILFa0qxnaAeDwTluWULJnCA/dKV/rJPaQnh6a6co09Mn/hQIm6whGy9YpWlXW319sM85mulRzNAYKsYQh04fCIAdAHObpQcJSm6GXx9lSu6ht17fF8bjaQpLyvSWDpVqM+K+vXTriMwTPIMIYApPtAlQmRLEVACs4YCr6a512dt9V9DeE8akP0CAhYxwYGByO8HUeHBGcEqNrvQ1CaCgvAlXWU8MRAG4zuAzLgkLHDyL2IgwdZ/7wa34lG6+h7wfCVnFr0FeVzkewQLNnYZO9I2Q0VCvbdb3/T9h88Yj97+kmrMQZRbwiuYc6XA4PxKzn2cJ9ioEUrmYqWedqLLtxpM5OnbfejPxPZ5vr77rT6P5FUZpcWRHDoT2atXa5pH4l1nGRmOrQBCLRAx/wfJtQkWzAzfdSMtcsIxKGDB+3883YEVmSpJFGBg4c+UmXLJkQHtzg4IOlI1jc9MeZoscvjtaiEt2zdaseOH9cB+Dvf/pbEzKWiJs9dDB+CHWAgoCWUzPJa7B2qRyptSRTyPYLBgrOWs8Vz/f26xwRaYGMOnaH+fgVa2MewMvn5J598UhWVB1rdhxRs5hBohVwBm7kHsXv48t5yZAqJLIFWpCgCpOajYwuH9dWGbBvcpjzQrtuy2eoi66Tt3bffFnTsgVaKOnGUbpXR7wlxsJVkFIN9IWnBiKIEu0OIXwkr5jKyoeP/8d8dGxmxt19/zT7z0H32tS9/0QbyKSstl21qZtYef/ZZm220bdmSGu9J5/vEhEWQPpeFnATDOxmsHRndgBGczGgtkmgV+/I2Wuy3dq1snXpF65lAy97KDgzbzksut2YibYulkpWrFdu0caNce1aQXhRsXLFanQCcQ49Mo0QpxBmEyjUVaHl+iVrFPv/AvXbDZZfYSCFnBaw8I3TMHC2sY3q0JaFDBSlDkaxxn+QpHb+0ZkAXG3WNEMFtAKoFITo7PWVfeOAe9WghXAEdHzh+0t7Y/6G9tf8jG9m4WeM9SUQgYqBlHXGtBFrWFTOsK+Vlu/ayS+2Tt9xuhz/YZ2smxu39QwfFOu4MFG0FgmTLbKgwaB0UntgnM9PGHxBLaSlpq1s/Buy5gkaeRvoLlqiU7NLtm+13vvJ568sEvsMrb/3SfvzUM7b/9FmzoTFZGCZqZSE5DvtKCzuarGCtRwtHc+2SSIXvQVsmjNJpNDQZmqaO4nhFy/5eu3atqlSXs6SiBTpmH9CjBS3sKw4oRnA++EgkZyfnpo9D6vTe8vmvd5QBSSYv+Ih23XY0MB5txRK4ZkDmASuKSjVRZk9DwH5Iw2yNZbxTrLsZRIQ1yDAEPUXhBD/AVbk5LBmDtwdcD8yCjv0gJ8grKoUgo8pRDL4wXC8GryDtqNFML8ozYx+L0cBzIB158BT9W3BVMErw8RqXRAzvE+5BTm4tq4E3cBJCJBZM6YYMMpNfVdhSMkEmBuO16zIEWSmolPAlcphclFbHe7p0cWd6xwDqpJJu5Rrhcg6wUBEEXWVlWS5+ENnNEHJCPziKu/fM8AJ/8mz9lyc1+ju5eYRLlBiqog2VOfeetYO3rNSValX1dDrVig315e0PgI4PHrKf7tlj1fjMkDzj2XFwlVbCWAt9WQ4GDlV6s3hqUsHsuugimz1zxnb/7Ocio9x0/93WzqRsfmlR319IZq22QtaNE0xH8osaRYvUNsQs6M/Irg6CFdAd15vNSYqx/58IW2enp4NeaoSF+D7kFAnMPJvBwSFBhKdPT9no8IieW6PWEHmGe0A2LPeP2Vkr9PfbN775Tfv+D3+g5IgADSFJTG1VjK3QjonQMYcjwUzsychkZD9xYIJyaFayUrFUHA0TbJwOM8oE2nvvvFMEHg+0TzzxhMznWXMiRMVeniNOQlvOGXNgf/IFpO5TAB5oNRYHjA0io2cUkjUqWg6epVJJrOO1GzcYYhIkA++98449+XioaOmda2wpcA9X917c/1FGI8DHkPhEgGRULloKxjUxNz1tI0ND6tMPDQ3a7bfcbEOFnN12zdU2MdhnbRlVmDVTaXvm1dfsyMysnG+ml0o2MrFW935pYTHo5ZZXVPmRFIxPrNH+PXbilNoaJBfqd6NAlMva8ECfkpul+TkrDg7a2fklGx6f0Gumszk7M31GyMf4KBXtoqBjfIpLZdyS2PMW1jiiLKCI6ZQN9ufNahWbOXnMbr3qcrtk+zbp/AIdMxL07N7XpWyVHZ2whWbLlqs12U4iSoJrlNoQ7HEMVCJLPPT/2zZYLFqjVtH70VKgR/sbn/6EPXztZTKlZ9ac1On9M/P2o8efsFoyIzN4mgIElGqlJsUxJyVSiXKfDh05ZPfddaddsGGTJVste/bZZ2x2ecka+azVON8QcGmbDRYGZFuJld3M2WlVktxzjCVqlZoVqJyTaY2gDfUVrDQ3Y5vGR+yem6+3VKdlH374ob2zb78likOWGhxRRV/H+IOqOCId3o/tKuNhWqH2UxgDhWRJIqk2WdQ7aHYY9wlqftq/cUyHQItYBYGWihsY/uzZGbv88sv1Wvv3HwjJEWIYCQhvH69og4Ve2DcKCec98nsdSl+GtefmZm3DhvV6AUguQCiwrqR5i5IMLMlo+q1FzwYSkQVDbIQGKjpYFN0zHGD1Lm7NjCKHOVk+F8X/rV+7zpbm5gU1QzbBJYEL50Nt2rJJmLhcZyJkrUOHwzHq0UImqjAwL1ktN5cPrFIWFI4yywtLksUjiyTIspjoWAAjcuCwsUK/MbhsK6i6KECsMjkMXMYxyBYGd4yhoeGgSBINq7kfPDAeNAcEmRo9VO93Qy/3xeBs5HQuvH9vn9p7qEoqcoEsE4x7VunNoa+HoDWBLI4DRXq7B+rwhMNoCtAPX1yLU8+Z0WS2j8yN13YFFGAPp6XzOUM/PMB2nlB59iaHldg/ZWaTAEFFQG+L3pXUakBHGPivVawv2dHh8c3f/Kp9eOSIff+x3VbtJCRLKD1mKmKCHUPqCrThmXPI5SADYbRsJoPvo4cO2RO7d6tKv/O+e7QOWIOCvuWfGQKXDh0pgQWYXPc6Jg+sbynLrKx0x2gIMLK+YlZUoxBF/T/iFb6hPIOm8uE5Dw8N6f8gcIVqLwzLI9HIM6SCve+B++3Jp54KiawY3UlDe1jQbExUvT2j0TWUfBCJoLKCXcw+iG4zIkqxltMpy/f3WYHDOla1yFzefvPN0uHlXpFAPP/c87o+11nWuoh9UikHxWpVwTLqL3uCwf3wEQfXvw495DiKJG5DGKdAZF2VZyJhn/7sZ2xi3VrtF6qKd9551574xW4dfhx6vD8sX42oRwlVX7ueMPK+AZILkwaeUCvRo7WRLah6zBZztmbNmE0MD9ixffvsc3fdbQ/cfodNjIxYqVazfSdP2Pd//nM7MjtnLZymsn06DzAVkRyqZrQDasC1IKFJ3xNURp7byAACu0vNDm7H6s+IIZ9O29Zt2+38Cy4QbAhBSVU3ojDNli0sLtnM7JzgaKBjoO56vWXVSkMM9/LSrOUTbcu2azaUSdh3f/trdtH6CT1DgjKM4HcOHrdX9x2wTv+AHZqatpG1a7uuQILumamV2EtwqarUa0HjV17GLRGRgOwbzGZ3zL7+hc/Y7ZdcYGmGxAp96ls/8err9tybb9vg2g1WGByxZIoJAMZw6kKKJKrRqKmFw/zy/AIerVvs4p0XKmE9OXnKpmdnbG5l2dL5vJVrNRsbG7dCNi+OD76xiwvzEuhw60zaJ4j9s+eIHfRtR4eGbGxkSIkMghy0EFlHSchdzPUyAhbRTbVmolARZx2/OHcQuxE5Sehq5BlFcSBVvSLBgvKtTq8QRxYWFyVMgSgNZzytA1CN6amzdvHFu2xxftFmZmb1+XPZwD9xMq9XxC6MFJZswhKX/s5/1WHRkp1g48RAMizMYrFfUFnI4JFXDAEGmqH0TMUYSghiKeH9hzJHIZgyE2Tl29np2MmTJ+XhxxdD/3wP1Gk2EGQADKAhvRDUOZBEyEh0bP2GDTY9fUYLxiFrGR9IOi70lDg4G1xKGiiW/iaHSl12bCwKBMOzZD5VZjubwegZ3WMgKwyjCXzMZfaMA/2znmwywHQ6sOv10ABHc7dcEdmFf1tl8obq2Bvz/nMQOlwlylnToaoQ+BbPj8hMjuxkr66lZhKvL4wGuQZzYE6322E0IvR3V2F0f8A+RO0jJN4j55nzDKg2gUL5fw5ivsIBke72JzzI+v/19tlh25KkQRZpNGpaMxs2bJTbCLOIL728V0IQECiGCzmNA+QSTfud33rEZhYW7f/5259YuR2UfcQIjnKelXJVCRXBhmqWYIt0Y7MasnLGOI4dPWJUahx0N99yS+gfxnVIBYQeMV8EWqfaq3qKGtrcA7Gbc+jRBtagq8To36K4eC6bky8t94QkUMlKHDEjeeI1RhEur+DtJt0AACAASURBVFRCRRxZwfo+hAuQnSuX7O577rEXXnxRIhc8V94fqN37oFwrn1kHEChRFHVQpclzUZIQtXlZIOxZerP9fV2dXODj4f6iAi0Qe6h4avbsM88qWSAghtZCgOMIsg4d+xrh+XuP1kVrnHPhB1lApIJQCWcBiTlQnMh9cYzq4U9/2tauX6fkiWDzy3fesyeffErz0hoDYl9Jc3IVuvNr8PXrbaTeNehrnQ10dmrWxtdOWKpfIcmuuXyXbR4ets/ceoeNFUhAkrZca9vZes1e3b/PTi0u28mzs1bBIzWXt5mFeU1P6H1iIst5wzmFhB/Pm3OLql5s3tj/5H6w1vIk6pqESEqEfmx0JED9wLV55FDzSsRmFxYVaCFY5fv6JCSDj9RyqW4jw8OWbNVsrD9rfYmmPF4fvus2Gy0UbNcF5wstWChV7LGnn7UX333fBtZvtCNnzlqCBIS5X/kno2HN+Un5EebFOTsX6cujGJbLqHefarSsurgkyParD3/Crj9vs3rNUyvLNtdo2s+ff1HVYgVlqFrT+voHRXBMMroVR+x0xmKygM+tpj3aKriAxtVTz2YU4IkPBE5G3xBwIKnEFpDqnj3Fycdst+8z7i/3lHOMNhLnK0kWz4DX4d89oIVDM2l1hId6zkff2/69vm561/a5LTDxIwQ/hyST6YKt27bZyOiIkAIq2mq1bqcnp+yySy+3+blF2e5xH4r9nBOcowF1ZF04QvqxOdrLv/VfdzgIyTCCU0pGByeawARLRNEJslQZysKjXB6dgKCBbEHzMR5Ys3OzOly4gX7DBLtE3Jr7w83kpkI6gWWGCgeNZtiZWBkRcBn0hzwwMDggbVZlIC4yITSkLZIF6iupbFrvSRzFrQQohX4hgZYhaTJnemQE2jZ9SQ4fqgFmyzBujyYCvrm7ELLEAIJyCZ9FKiMMJSeSoutTDQVfyWhiwHC990Eje1PwcHwIzuwNGbRpgWBY3WVdRteekLqH++vkLD089VVXXYw4M1v0GqMQxbmBltfoDYrd9489uUB2YvYrGEU7td2TARa6H7jnVrK8Np+VZ6u+j3o/VHHBwi+JP2knYdNnZ63YXxSs2SyvWLuyZCOFrH33W9+wM7Nz9v/+3aO20uzEgycwxum3aWMZHpY5wVWYxcMurHBwdDp2w3XX2onjx+yxxx7T4r7zzjujtGZQmCJbdejdg0NXM7rHTYrP4QxBnhPfixB7cHxqqo9GYliv1TXCw+cNayEEWKfzc8gqyNObqYaNx+tS0WrkK5mwTz38sO197VUlp/yd66ZyItByODuPgW/XED6HJlA6CQg4C+shjjLwXEFDqomw/2AdQ3bpDbRUs3kG52s1e/rpp3VgqRcsU4sgkMI+96mCbu+9x3tYiUrUufZesn9276dTmcPUleZ2dJzkwP3kpz5l6zZuUOUO/NoNtH39QmKCBV+wUPS1+58LtEKMvKWi+ceODRQGbWFpwSyXsE2b19kFWzfZ7LGj9okbb7GbL79Sc5vNlNnpSs0ef/FFOzozZ3MrZSutVK1cq1umn/GhSN6LkxL+HjB2WeMkWdwDIT2x/cW1eFDgvOQghAgEYU4jNPgmg0gxy52k79vQLHWNlpY0shu2Uq3Lng7SVHV53uARY8PXWVmwT915m60bGrKLzjtPQanW6tjjz71g7x87aZsv3mVnV8pSX6NCZTxJymyQoWoIQQQBfXrjub6CJi8IBni1ItDPz+STKfvtL37O7rxkmy3MLVj/6LAtmdmhuSV79KlnrJXJ22KlZssrFQV6pCrZd4zXuSc0+4tJAQotP6uU9BUK8nslcWeNw+AlAWUvMwUgNjSoiWbOS12Uj/tOcGLfgHx6ksfr+L3uHS9U+yNquTt3h3se0D4X+lklqp6LGjqTnfOeyQiWAecX77d9+zaNi3G2UlTxa/LUlF1x+RW2ML9kU1NnxLqn9qSy9etyBFBJWYwbIrdu+uxvd+gpSdw7ZpYQQ3hDDIvBqvFnpJ+kD6bqLPTgsJNiwXBTHFaE5euKGhxWCK3zAd3VwEkVqwSTAR1Ki8tLtmbtWglvY8grQkKhYPME+miTFXRfffoviFHo8NRYEuSSMFMqf0wYZ0mgRuYxsfHLK9BWGBHh5xTUEqKnq2NF/zaGXA+06ltG6zPBwar8g+gDFTi9GRaA+oqJII3HgnNcnsq+q2zjgdeJUjIOaat3JwF1dyDyijWixLxn4HZFwYieQCs2NRNOMdB68PNA7QdntwKIr8N7BXJZIwbaoIEcPl+o2PlZsnHppUaY1f/doWQuUV7EqaRIJFTHBAMOWRAEsvdWO6HMVHZiEJVaFYmEf+frX7NDx47b9//xSVtutEUQoicmmzxVjitaU4xmYFaO1iwbfWVhQTD0TTdcL5bvo48+qs9xzz33dDNKEITgxRs+h5KFaAXnSY8HC1dA4/O7YArfMzYyqnshODiXU98VuJODg88TkqxVRSWydtYCBwhCBOrf06Pt71dFy7q+6uqr7SePPho8ViEcRmEY1qsSmTjTqiQsBlqyfa9oQy8qzNcqgaIPxLqT8YKJnENC01vREmiB4p577jn1CD35Yg97RUuyq6Abn72zJR3+8hl2rcUoOMN9YO+HcbKw7wi0Gpmgmmo27cGHHrJNWzZrX3GGEGifePIpjaFIQUqM5tB66G2L+HPzCsHZnL3rWmuy3rREM7CeU/0ZGxsfsq3rJ2xpctI+f+fddvMVV9mGsT5baZq9deSk/cXf/Z0dnZm1TN+A9fcNCjquYorhZMio884zZO2znwf6i5qfJPETotTjpMQaIsECKeAeY97O2BlFC6ImASWhCGnY3OKiDAWYo0U/mVMdZxwIR5l81pLtmmU7jS50/PUvfs6u2LKlOzJJivHkK2/Y24eOWHZ4xKaWli3f12/DhX6r4H5Dwk0BALpICycWInOLC0p+qLgHmKPVw2lo/vY3H/6k3bxzsxXSZrPVpk0ur9hjL74kWLqWTFu50ZapPc8Y5AXYnD42Y29A0UH5rE+wKmcU64vCgLXN+c394t5QneqeZoMmMRWtI0d+vvmZxN/ZW9x/EQI1RhbWnZLLHpnDkPxjRbpKHvW15EHVz81zEzlHSsSTiKM+rCOQXcb9tm/fqutOY2dYryuZOHly0q6+8mpByadOTgq3oceLg5S30nr7xJ6Yci2J3PUPdNgcHGhg2ksw+ICj8ijWBLsgIFYyUi6JypZ+GvJx/JnshMqTD0hQoTplUfbCcl04Nd4wXpM3pyc4MjoqeIMsX7NzmGLnc7a4sqLAy4Erxqx1xEjl57xnw03mZ8DfAUwQrqcnIpNjGLCWsNkz01bIFeQcEWzxmhomb/N9aUg6AYoMsGxQbOra1JGRiiiE525obnuQ4ZChr8z10SPkwUmDNlbKXtH0SkR6dekbW0M8EjXoEcSQSs4qROyHue6hmN5BVjGQHMS46kIVvYG2Fx7xQ4zX9UNLrFWQi+hE44EnCPsHRxktkK5Xb6hgvapQYpBIWRXGLUkAB72uz8U0GJpNWX9xyKbPnBG0PFos2HgxZwPZlD3y+c/asZOn7Ie/2BMOG5ACIGsCdyZrK6UVZbwwj+nNinlsHUP6jcr2lptvsqnTk/ajH/1In+P222/vkhmCfnD0fI162J7gOXoQPn+AebgnPFsF3QiZ07emkmBNjwwNh5585Bfw2g4denU7Njqm7FzuIYjFx0CrINVsKJG89rrr7NGf/lQHu3r9MWkKASdWa+dAx/RnFWwJrkq2XBIm+BQ3eabwGHoC7UhxwG676SbB7UDH7WbTXnjhhQDnxREwqdpEc3sCre8rryr4uwfa0ONfPfB8b3MmBI1iDCyCbnGwXQxD+w889KBt3rpVByF9w7d/+a49uWePUJy0YE6s0kCDPs4/6E3oOJh/faBtWSEB2pa1ZF/SisW8XbLzPMs3GvaFO++2izaMWrmEa5PZSsrsjYMf2emlZTt+5qwtLZa1PjkPSGW9CgI5U4KUD20w9IIpFtTfJnhFA/RukiVlNIjvCSEfE+NjSjYkOZrJiKAk6Hh+waZnZqxSJaFjxj9tjQ6WciTbBRsoZC0P/FZdsUS1ZJ+863a7aOtWm8BzFq5BrmCPPbXH3vrwI2tAtlpesUJ/UZVpBXccC6OAnJGQz2jvBYlYdZ+DJKiGsOvWKJX160sP3m837NhoxWzaltptm6vV7Zk337bTyyXLDg1bK0kgZc47KpXRbqpSXaJWFnR8aV2RbMPNobeJzKQSxXbb+vr7lKgPQRqMSSVo0dJikBUV0kSwRK7VNRuiRZ0HaVdb8gCqszFOSKjHryJlFeXzZKw3efPzr7f94IGxGts8gsFlo5qUvvj2bVtUQNJG4JgFoT1+/IRdf+0NiltYTopoit5xc7V9yDniyWx36oYzdMO9X1CPlmwZRuPC7Kw288jwkKpZsGj6SWwmqPiyrUqntVnI1oElzs7MdAlBBNFJtGLzwUXm6JEjXfYl/8ci5qt7kzk4Uik1zCenpmSKTLCFtchc1cjYmG4mAZXKkYBL8BODDBkzBNwrFWnHoqnrRuiSlkN5R4oWQddYiw+VIpxARNrAr7QezL5jjzPISbpgBTN1q8SWLjEouuAMDg+rL8FJEcZlQoUT2NtBYUvk8RiwHF4gGGsh8J74eDpBp7fqjcGf1+kGPLkCrQpGKMsjMHdZySFge3D0XltvJeDksm6PNpVQcuTBw31qeT4Oj3mC0Btow7+lrV6Lo0kRPiY5g8GOfB2A5+jYhKB7hMgz1rJ8p2GDubR9/atfsuOTp+3vdj9tpWYnaDYDkaLTTKBdCdUX0KYSIQmAm5WXFvX322652U6fnrTvfe9vdKjffffd3c0rfVJUxEjaYpXGZ6HK4p6IQxBF8vl/novIFg47tVqqWvlCds17tHxmec5GL1/+P5CDGjIdh3PAvSfg8jvXQSJKhU47BOP31998Q6/NZ6XS5XMr0AKLSlEq9AoDCzqKvoA2iKWLvGlYY1Jok3tWkNdE4ziTNCuk09I4vvXGGyXcz3fz2tjzEWi7LN/IQA8WhKFi8EOsN8nyZx4QkLAmur8iqsXZAPuYXpemFuBANBt23/332+atWwSVso9++e579uSepwU3Yqqu5EZoVfhIXoUoiTynSulde448JFpmg7miAmEr07YNG9fYlrUTdnL/B/bZ2+60+26+1SZG+m2h1LKPzp6xnz37nJ1aWLRKC7u3Psvm+2y5WlELyhn3SjgQ7UFNLRsQDA5Z/l1wZ4QlvbLyuWZ2JdXtpo0bVKSgxMQaQEiDQLVSqYg4RK+P5ERMZtaO/gwjv2WJZtUS9bKl6hW75Zqr7PyNBMGcFanwigP2o58/Zh8yz7tmrZXgq2Qyar/hNoWnKgWFt8lIWunTkuDRk2A9gW70E/zxeE5n7Lc+/Um7ciJv5VLd0v1Zm2mafXj6rP1szzOW7C9aCV5LJ8D+vkbozcLFoFWgKrRJ3Cio+oNYSUISiKCBxMa+4v9clhcLSipaD6zIczoa6HGB/+OLatiJpv78u8heHOHRfkbTPMYUtUYiQtJbJPj64nf9jFpUIJPB9ESBFhMItA1qVduxfatIkJodTqdVxR47csxuuulmoVtHjx4VXyldyFktojJ+Hvh7OLKp69l+7+c6mzZt1OHFmyDifsP119nll11qO3fuMD5ztWbKyI4eO27v7fvAPti33w4fPar+E+oZQLZkLgRYDiMcDm668SbbsWOHsjyqEhzpn332WX2P3yx6ce998L7dfsedNrF2jQbqC8Wigmqt2bSPDh0OuqByf+nooGQPIhJNFkVGmivghFLRQ9YsXqyowFSZl0xEqT0F2sg2hsEngXl6jFIFCszYVcw+VJVe5TqpiYdIssCNB7OH1LIkU+swqNxtuGtGMgi/+ynSDVbK9kIFTMJQo5KJoxEaK3KlqR7SU2+g9MUTsrOW4BhJNfcY3/u1Oxzj/+eHqQdvVRSJMPPlh5x/DsGKccH/OliPlFlKQASERl1wku4B0GiuIFjpzNlZmxgf13xgaWHWOqVlWztStN/9+pft8LEp+/mzL1uphTlCTpm45PhSac2mct2sSYUWUAOjR7uktXrrzTfZqVMn7S//8i/1nvfff3/XF5LrJiDSg6df5FWnSEpUgNEDljXrLQ0dDIxBxWyZe8I9oBofHAjKUO7Gw/c4IhCqvqb6UHAdqDdD3zoZ1kqslmHGEnhefOkl8Q6Co0+AzMVGp58Te+qKo3H8zSUQNfcnVAOZSw+MKe0Pecwyg5swsY9HBgbslhtu0Gu4MXs30EbdbfYCnyE0TEKCFqC4kDR6K8hhO+/Ve4tBgZCRENomUYEt2FCiWBVcTe697z7bsHFDCLT1hr33wT7b8/Qz2uNJQXLR/iwGVa84/ksDLbTrVBMiXc4SBSr7hG1bv8Zai/MiQ12ybYetHy2InX1gpmR//dOf2bGzs2aZvCUTWc3JFkeHg/61TuIwUqf5be5pDBRMQ/jYhycbfj9IUoFSaRcg/7ht6xYF2sWFBa3BtevWibV7dmbOps5Mi/3Ovg9CNkH2E7Qnl0laJtGy4XzGJob67VP33G1XXbRV8osSvjGzv338Rfto8rSlikVbqNaswZ7PpHVuctbls3ldBzCn2mqMnYDYgfQxbsZeIuFkzndp2T595+22a3zIxgf67fTSkpWTCXvmjTetyTxrCwemihJlkmZHhBRooyIYlTnIO1U062ZhaVFrin0i2H1gwGbPzqiVKFQimQwI6OJSKLhIztk/7IM4JqgzKX4FsmaYHPBA6kiLzklxdUJh4Ykg3+eCRr6efT35a3kgls4CkDvIkor9uuUhKTbrdv6O7XI64tlyFszPL9jhQ0fs1ltvtQX+fPiwxGLYtZDOvIjyWOH95W5Ve883fr/z3d//l3bFZZfayuKyzc3O2HnbtlkuG+dSkQtDWk/zbkn1Wk5Nnbb9Bz7UIP6uS3bZzp0XKIC+9tprykI+/9nP2c7zN5vGl8KIUgiQabOpMwu2e/duld7bt2+3d959z/70X/9rGx4pRP6iBXumWsd+8tOf2/d+8MPQA/J+qcTUg/IT19M3OKbMkKwC+JhNIwJRFNVglpLkob+vXwu2jF1Vo25SNBIeH7R1lTkJCok+t9EEgAMxUOQDtMfi4SaS5eqwpC8WZxk5hNiAqjBiL0GBJxI4yKAkmB5ZzDBtkWKTZq5X1W61FxebB0DPknoDLXAixAu3NeuFi70H4dCoQzV8jlVYBenNoFXsC1gVGVlpq6XP6geukwt6qx6xTpMZwdeYjmcyofpmcdH/omphNo41IdeeQk4HyUAuab/1pYft6IkztvvlN6zSjoQkAk5kHper1dAzVV0cZnQh+tRZ+JmM3X7rLVpzf/EXf6Gs+bbbbxcExXW7mpX3tvmAmhUHKmbeFOZ5u62ASD+Iz8Rn1j2LY2tsLiBbnikVhbONNbrWE5BhyHugRemHwwTCB9fOLC6cBdYDq+qee++1J/c8pbVGJcsG17UBX8bxKyU18qENc+YoTAVoMoyTUD27gDqZPGICjBTp/sMgZ8azWLSbrrte/U+Yoqw3oGMRStQyQVc8qH+RvQd4LDw3Xy/83Vnc3t/ye6gATSKK9Jygv5Rex7XHRS6LgXbNurVhtrPVsnff32fPPPechvyxiQNSBY1xB69zqw7el2fkqEP3BHajEw6YRjDNaGfaNjxStDtuvM7WFfvsvmuutrGkWaVKUh2g49f2H7Kp5ZJNzSKJiI5YwuaWFgNL140deqppr7RANXx99FZJkGD4uw5wjS4OSLCB6i0oZ4XEnM9P4oj8IuenoHYKB+ZgQc/abUk1ojjVrCxbol6122+43q68+CIbyBVExir0D9gLr75q08srRgNgHvONwaKV2y212eAxDPT1K+mFsQ/aobXVQY868CdU0WoMLKke7ZcfvN+u3TRiHUaNs2azbbM3DnxkL7z5tlmuYBUCLHPekuHFYIH9UFOgTWaYE89bdYWEOCX00t2d3J+VfyOokoQ6Sx8oHuhYkDDwMWgCfsYxsdHZEVE5D57n8nu430rKMEfIF9RW8QSQ1/H3dxKfoyPOiXCkj2fAGlA84V5FcwlGCc/bvk2BlnXN54B5fujQYbvttttUYPJnCkVmeenzqkKOBCjvJXs7Tp/n5WOTneGhQRsb6relhRUbHy5asxEOt0ImoUCgMZQwzSO2LvqhYNtAx1LVyWes1ux02WTFYiFIWcZMbKXWsr5cyqqN0Nva9/4H2jwE2j6Js7MIwrjL6ZklWz8+KDbecy/stf/0gx/Y4nLJdlxwga5heGRUGTQEhQ8PH7W5Ut3Wb91qR08ct5HxMSuOBMF2hos5NNdPrJGU36GPPlJ2STPr2KmTtn7TRjs7Ny8XDSovNgxeo2wKrs0fhtvWSb2kWOxWNmGui2Cd6ZIpYlKs86C3qgz6U+FLG9OVr6gc4kC4S325ogh/Z9ERCHqzNZiQni3RmwQS4h6yGHqDqS8qPxT9sOxW3TFT5DWA+7pZ3jm604Kn4/V6Fu9BmT4brGeysA6prYQw3Hc3BNkK/puIf8NurZSsL9m20WLeHvncpyWt9g/PvmTtTE5QI/cechiHBFk58C9awwScOrOKnbYkBXOZlN1y440iQ33/Bz/UwmdGlUzaJTsdQlKPnGmweJA6bO+JTbd3G/FLmZ5H+MmN4J092Ju1Ehh5qrQqSmUqEkhhKWXZEldptoTmcLB4H+ryK64QdCy/0MgoFwO558sPEFnQUbnG4fqgZqN0N8CXUmoCjejT/YV1DBGq06jb+okJu/LSy6QMhcgH6+ill14SpC+5VfVFQwuCnhSfxT8z7+8kDl8z/m8+S+uVAoFW7H3B3uHZB8u2gA5R0WKgQEIJQvXOe+/bcy+8qPGWVoekKAy3Kdie0xLxW+J70atdr7jDfWpbPp23ar1qjWTD1qwdtWImZaWp0/bAtTfYtRftsi0bNtpSpWr7Jk/aU6++ZpOLS7ZUQe5zWOIaCF3ofOvRyXW3Jp4TZwlOS957C+RHr2ASwfiCmdVy2davX2fn7dghMhQJYnABKiqpATbGvxgEQLRTkidQBfgs1ZrcdBq1sqUh11RW7OuPfNVGi0Ub6S+qgqLy2r3naZstrVgSwQmSQJT8in0KhPL2pUggIEbRF42QMUSUCaOPqKyRrCIsUVlatk/edqvdsGOb9UFiyybsbKNjbx08aPuPnbAlpEsTKdn6STw/SqqyhjgnCeCc8IVsXyymgq+rKv5YSIhpzLgn2vNRIrHraRxbFW5b17vWeouKX9VOWC0ogl659/g96fnYhuo5d/389d8F4WOTyLOIPBOQOeRe106M2fp1a/Vc1atfWrQjR4/aNddcq1bp3Ny80AnOOKKln5+9v/M+7uedOFardyiXafIvzc3ZxnXr1O/hwEDTlC82Cgch8E+GWUNE4iOkAV0d6TCp10R4yw+LIK0ZVKCYy5UDRLOl2VoW89o1a6TDSW8HdaL+fHD+qDdNgfT01LTNIX02OGQXX3qpUeWgLZnJJW1+ftn2HzpqL/3yPXvv4EcSpke1ngyVfghZI0SdP/mjP7bDHx2yR3/yExsbH9cQdxO9z1yAjuhipdTvhYkbVWdorsfKMmQpgXHNl2dL/JlMjMXss60KtJHY4YHWK0F9T+yx+oLQ4oqsTTJfsmYPtA5d+u/BxSUciEpgZJzAXF9NP0NgdqiY7/GsyvvKngX6IgzBMzhYODTs/SfPKPn3Xrp6Lzwd0wYrl4KtHfZZHC4SOyE4JNHgzQjVgGHIBucAIdCO9OXsq5992KZn5+yx515WoFXAI8lBQB1GZlRVYcZXOrz1IFRRK5dEjgrQ8Sn76+99X2sE6JjEz2eBvXJX1dg1QYiVS1dWc1UARM+rRzVGjEoqX+b0IprRTcCiHKHWbSGnuTvgRtGUorsVhw2QM/3aMD6Qsssuv9z2vvpqgDrVo49WeuecDGHch4o2BFpBX2LEhgF7rpogEw6IcIihQcs+bNdrtm583K645FIFWuBjDj8g65BIRnGW+Hn1zLoSkKFS8OSjm/lHFMb7mFqDcqpKWiuZUPAg0Gq8HdnNaL14Xwy0KCVV/4mg9O4H++yFF18SdKwDSh+Jn1tlHXtA9Vsi0liPEIsHWv6fe1Cr1KWnTY92YnzYzt+y0dYUCvbAtdfbhv68YXlBBbhvat52v/yyHZ+ds+nFZUslmZ1u62d7eQ+8F3sRIgxJLgze6bPT3TlOXwuh/dJWoKWFA+JBNbt58yY9D841jTGmw+vPzS+KDCV7Qh3OoEApK5BsqzJGRKUhf+d8Omlf/txnFGTHBvttcR6CUdJe3LvX5kol6QAsVivWYm5ZghjNoC9A0k4+RvDgJ9IIcgQ2uHTdUwlVs7w7gfbBW26xHQNF6UU3UimbWlq0D44es1Nzc9DiLVPotxJkx6g+J14Hpu/Nus5QntVA/4DgW9ZnEFOh+g0exySqfg7xd9aNz2Mr2EGai0bsfgb1tg1+XcvKA63GwqJPswc4/5lf9XoeYLuvKzo2/d0gS4lSFYGW7uP46LCtXTNhFeQ581lbWl6x4ydO2BVXXaV5aNoJ9HcDc2R1hKj3bFeM8OmHE41mh2oDndby0pLghVqpbOsmJro9I2CuBiVyu6XZPbRjl6O6U6GA+cBqRHe5RW4yv8gEeOpUXAoQkVAiYhQZMYbfqMRADqlQpiPG3NIHU8bOkHUaanjClqvB8qy/IIqTLbbMDpyatf/xf/0zS+OAkUzamfk5a0FEKRTs2LHj9mf/5s/slZdetqf3PC24Diq95m+R02PRZ5CMC6y1sKGD5i/NMK8KuyLj5WCZ5r09/l2mBGEQsNvn9MCr14sC6F3GcS+LN5zLYiGyqTVKkkVZKFSyLLruAHR8fc8IuZ8wxal8gP6cIOIZ4Co8/M8ZnZ4xBjWtkK16kO2FiD3Q8v9+/b39XaTNkLckxbQvJAAAIABJREFU0Mo+CwERhtmBp2FWUvFG3WZUi1qVsvWl2oKPv/jwgzZ9ds4ef2GvdVDtiiYI8l1TAAKSaapHSzAgYLARMMYmMyfQTk6etr/6GwLtogItiIMqWre74iDqgQJ1byJM3pspf+zwjv1PgqxgPwW90LuUMpO0qKOeLPZv2ZQY0szP8v/iBcQ1hFrUHMbZQjGSdvGuXTIVEPEuSnO685MnN7ouVQbBns57pJI9BVWKHIQQbGEGZ7uKPcgwEmgnRkft8l27pHoGBM1BTEXLXHxoAQUFND33qKHsFa1Xdr5GVMn0sI59fYR7mVD/E4lLQfyMrEViCEHw3vvulboOY0i0d4COX9q7V+N7aiuAIlWqgdDXU9F2k9OYUPaiLf6s+D0oUwWRjFamYxMTQzZWLFhncdHuu/o6u3jzNuvP5hWQDp+dtqdff92mSxUrNyA8oUXbsDw2lVx3FC/xXixrqThQ7Lq2gEw4Y91hQr43kNMC1wPm+cYN64OCVCTKqReZSNr84pLGe+Cf0PbCKo/EjUSZM1SiEtm0rSzOS9zlwh3brYkoDvBsuWz9fUU7cXrKGqyBQsGq0cuaSREph0Hw4hyQnVJoBfFAQAEDohakTCVigqTiyrLddf11dsm6dQr2qWzS5psdO3DihJ08OyOmtkT71X+NFS1ER+QdcZWiQEL9DNUvraGgMYxQkI+pMRLEdWhfxEBLS8GTFQmcxOmAX4eorVav7s3dE9QIcT3jVr2wvidq5wbuj30Pa45RK863OJpIoOU1R4YGbHR0RLwLeBSo3J05O20XXrxLiT0IRRj95NOu6t2few3dwP/e/EKHDXl26oxIJvVS2dAP3XXhhVIsYVGFEYWWGKGVJj3aKVG5NeaThzQQbqRGAJpB6Yn+FE+CHpNDCbDP+D++j0xVfp806wlWHSThGFbOK+ByeA8O9Fulhs5oVX0uoCp2BdU1+HozlbGFVsL++//539jhkyfMclmrkm3ncmpUnzh5yj750KfswL79OrjZLBs2b7TT02eU7VHRZgtF1qg2kY+1sAHZHM6QVoUIHh+HqfldwhVk4+cYEjhEqRscGXUSkI+LjSrGKywtAmTNMplAtIn9P+4Df+c16AVzbznI+Z0Mi0DP+xNo1fiP88+9GaD/2Vm3Hlh6D7GQfa0qU/n3dANxpOCfm6U5hKw+bv9gVNQBzgzPn2eE8g+VTL0ZKvAswa9asr6U2XA+bZ//5D02OTVre/a+aa0ks7MwtE1uUJJaIxsnuMoukKBCtt8O4z2phN1844126vSU/dXf/ECqOw8++GCws0O9SxVVgLz5uz6XS6HFpMg3oldnul/0KaOAPgmPxtB8+D1qOHOYdJMRMebpv5W0rnWgxJ4jlTCBFnJKeP+OAu1Lr7wc+vfxAghifhj0rgvN0bosIj/vwcxNqyM7PpvOxQOOQy8pico1o6N2yUUXqX9PhYnYBoFW1YMnhRGhIYFxRqmCV4RQuZZeqLyXBOWJGUkvv4I8aDisCNzSOm+1NNuMJSDJE4H2/f0HuoGWA457SUtAAaBnlrb3cOy9Dn9Wfl1yC8Iurt20Thbf3xErZpJWOXNGgfbK8y+0gXyferQHTk/ak3v32mwVpi/7CUUz0KBsOH+cUAMJMJMWPwGEhP1Hj9YlOuF1eJUtpbhoBIHkIupga9euUaD19k6o3FK2uLRiC0tL4V4JxUoLDWu2IezlrFQp6VqQJxweKNrE8LA18UKGiFeuaC2ulKtCEKhiGUsS0Q90hcmIVsfy2P6lOJdC4kCLAOQO5gr5q6oI5EX5+eVlGcufN4oqVUfz2NNLS3b49KTNlyuWgGSZBk1gL0WynGZz2yHQdsK6BR7mHCc51GgcLRTvu0eER0z6uCcFLUdEJBQiLI+o8d1TrJwbIL0Q+liVq7GjVYu7XxVoe/d3b9DmzyJDae0GhzBei3noRKdt/SgYDg5odJXnhEb1wnJQjGImmpFUBHmCkuAqMnYOONUlciX2HD3eWTM+YUsL89bPTQN2bbbsgu1bRN3OZhJWrrakJ0qwXaqUbersWUG8zLmijgG8Jwr0/LwWJgo6VFkwzrjJzsLcecFOBQzpWTabNjt71irVFXkYbly/wS7cudOWFpbs8KHDqoZx4wAuBRqFsDQ41K+PRD9YYv+ZlB1batqeV161H/zk70UMaKUzVqUaQnCh0G+ZdE5uKrCjT546ZaPjY7a4smyF/r5w+CbTIcuMhvfhcAtD9Ar6tVrQvWVTZxhEL3X1h/HBDH2zoMGq47RHDoyH6TO2Ohy04KL0YoQE2ZQEQypY+TIyMgMBB2YmSYWbfEcYhplHV9YKMnFBAs6/zl1svPa5fY7uwd713f3nPbJe6MV7tPxcb/+OoKIRJo2nBHF5lp1YghBsqDY6AY6kou3UKjaQTWi85zMP3GknJ6fthTffQw9HGtpsaA5kHGYkXQjrUJAOLFyIMyb/Twg+CFYcPzlpf0lFu7isQEtPVBVJ9FzlOtTf1qETyGxelfRuuvD4orBFrABRI2Mu0St9Zek6rXpcjmihJNoSJygwc6tqN5A00IZl7ra0UgrkMOsYPVps9kAjPFixtnoTnDB/swrBO8EuPOPVflTI1lh+GC4kNccM45iKlkBLoqzKCmekWl3jPSSoJHpSdIsuJrIfjFW8fzbvwYb2REi0HTb2ZIDv4dAl0LI36PWGUSFkFQMkTkU7yngeZLNa3fYf/MheevVVyyPSEp3AUgSDOG7hVW3vs1FFFDkTXvV3iYMckijAFfJWs5rlC2nbvGbcxnM5u+OSy2w4nbU8yj0ds4Nn5uzZN9+0ZWb1kxkFWvZSKskZt1pxqZ8exVrov/P8gYXVp5eWs7dtAhrHemedwE7luWJwoKQjQrqsB8g2QLAc1gL+5awVrCo7ibbl+wmiK9Zf7FMbYs3YmPZLotm2of6iyHXq+3c6Vm40lThA6ORcHAC14IxodqyAME8yo/PAAxp7iRnnbC4y6kkuCBwLC3bpeefZ2nxWY5B4NS/WW3Z6Yd4qJBu5PhHtqlXISaEqhqjIM9c4VIcWUctyKI/FQMufCbxSkVKCHLyf9VwjB4KRO1WxMbnqbU0p+P0q3feumXuc0XceSTfIrqJ2vYG4N4HtPRf9z0LRpEPA1QYkicSTPSPzjnwQ2KBog2uCbvPE2hFbWK4p0GoixidG4gF8btLsjOnEnz/+ZOfaq6/RYHtpcdFmT0/Z1o0bbceW9bY4Hw4JNhsHIHBxGZss2LXAsxF2wbiYS52amhI7C5UcAuXxY8dsfBRHFgyD03bNVVdrwVBZ8gFOnjxuMwvTNjhYtC2bN9umDZvs4P4DtjA3r8yYGTFed9fFF2uzcQYxLwsErFlIhr5TZvvPrNj/8m//rc2slKyAiAQOKuWKja9Zb/PziwqYHvQYAxocGQ7KJRB0EFaPgVKs1VjBpJIhAJa0gSAktRUMId4Q4PhM/I4ogHqdEf7yBeSEJ9+ggfkXxCb8sFK2Ltuz0Bci0MJopaLlvXTw+fXFByk7PXRNI7NZ1WwMFB4wzq1sffGeW5mGwz6wkP2QOxdC5md6yVAOZfL+PmeIQL98LlMMnoeeRUPjWDCwSUbCeII1qjaYTdpgLmmfuu8OO3Z80l5974CVmx3dY8a4MCNg/IZebbCeAozFVJ5hcizNcDxJ2I3XX2dHj5+yf/8f/tpmF5btoU88pIrW16v6osBVMTlg1Mft1c6FIv0A92ArcQjMDYQWBBhOtpCxVyjoiwoXlrUH2qiT7EQoAq0STloxGBq0WnbFlVfaO++9qySK11TPK4pFhIq1u1v1XBw58GfiZKjV54voBEIWrKGE9RFoG3UF2osuuECVGskJ7wHrGCTGA63ED3EDYl+p3xuSRKFSkZnuAc7JeJ5k+fUQZDl4KSyoSnGgYd961X/vvffa0DDjMwSGhh08fMRee+st6xsclBsNZwKwJYmTV6nnVh383Uc//BodHeIQz1hKPbRKpyqB99H+gmVqVbvpgotsHGMA1OESSZsql+2D48ethaY2Qgy5fsHq6QR60wH6gwGryr234orypNo7MXHj3NBYVwMZzuD0BJ+FnqvInUIDQpKnagkWcjNoEASRnaCqBxLIMy30wYGpC8ZGlYhDvry0IjYyZE5GgEiWSEaRnGXmst5uqxKmp0uVSsKRS6LtjnZ24Jpo3kHM3qZem9YL+wc3oOX5OduxfoPl6k3LM+ddSMuTloq/AmELMZpaQzOyogi4JKyqwLbV2qwTkipEPGo613Nq8a0GWhKoYIwTA6T7XocDK9xztYR+NRnzY9VrT6n4MeQNgZSedty5FWVvAeLnY09VEltbcVSIhJw9glYDY2qgrtxb+SYjbJKwvoG0LawEpjctEfaA71wPsucGeL3v5/6H/6lz9ZVX2djQsM1OnbHJY8fs+quutksvvlibkAVExlqGvk/TGCPcel1VIQsTmUYCrYwCoo4lkDObF6bvpZdc0hWQvvSSHbay3NK8Egv1+Mlj9t7+d+y+B+4VMxjB6f0ffGCb1m/Qn3lQS/MLdstNN2s0SIIFsGsgy9RqtlitW2p4yJ557X370c9/bjOlkg2uXWOlZsvmlsuW7y/a8jIjHPRaKtr0KJcQaEtVNGtNUJuLAHgWGBr4gXkMy05+mEA9zE35oHY0zJZqUU+Q1UOPjF6HRvwE7cKXcWEEC78ArbpzBdmxB3FBmeixxgNfogVUv319+l2klWaPvZpP/vcM+59LcPKgGYK9W46FpccCcejbgw+/95Kgzq0qxGqORAKqKv/M8n/ohHlarlGC5I2qDWQS+vXQXTfbkeOT9ua+j2yl3pTKDWIlSysIleQlmYn8JiQ6ArmGyVNJUfAJtNdefbUdOnrc/q//769tlor2oYeCny19syhSwQEnRTFJiK6amruyVm9SwXPzHqz6le6PHGEwJ3V4Va//d+i4XJKqGmiECCFUTS5NGnt/VEpYbL351ls6WL2iJUj6PdeG7Ao3hGfjwS2QolZVlMIhRIcyMJ0R59f9AcIcHLQLduxQkGVtEmife/75UJVFREWQb6slnoQy+ZhgeuXKc3SI1K/VZ0i9x0ZVTEIloZGYNMJydl1yxplQTyMYE2iPnjhpb7/3no1MTFjfwKAOfMZNZOAeme29h6EfoC6y4vepS7DpJKxdDbO4QMeDQ30yTZ87dsxuPH+nbZ8Ys1TLrN4xm2u07cjMjLXhQig5yYqRzewqAUh98whhqmJWP960HruEwhhogY91FtQbQjNkrIFbD0YmuTD5utqGCucHYyBCzhD3wMaTQJnJ2gDSsK2miJ4oOIG8sJZYF+PDOWvXwrnHOBJ7Yhmpq0xKvVJYOxBDIV6lO0nLckaBIMXEiYQAQQiCM5rmhMsaZ2R/n6RMN02ssdHgRGnVttl8uWRz5ZIlMlnL95EM0gIIiEXg44XZXAJtvcOYYt0KOXq0jeCYxqgZUxFy+cGXmkQv9Gx1tsQWSnBKix5p0aS9F0HrLRjOrRA/HixRf4vWlz1n32q++vGz658HYQqrWGxT1TNJgDc4ftUymgj9W5LSGgx5FGHSZosEWpDNfK6rLNb72r8y0F71O3/Qob/UxwMHNqtW7f577rbrrrratmzeKEjqxMnTNj07K/bv8NiYVJsYTgb6+OCD9+VYgSHumokRq1ZCJo6X51tvvWWX7rokiLLXG7Zl81qbnl7QXOvEaNZOTa/YY7/4B/sXX/uKrrOG3uaJE7bzvO02d3bO1q8ZtdMnp23b5jV2dm5FB5TUfcD7gRPTadv7wWH78T/utnlo+OWyJQp5K8Em5kHnCrqRlPfqxwDZidFaE3FGPqlVTJ/DHKHPvrGgOXTJ1DlM2WiFfF+Q4RsaCipC6ZQSi4FifxB875rJh9MyVLlBG1ULtAfe5f9URepwT2mlsDGddcxBRjBVRmxmfYUwugPUxZdUlHDbYdQljvuo8vOBZTeXj8xIidP3ZOk+N6sgGnvGHmg9kPJ+gXEdejG+eM4lLYAsSHpP0EtgkPM9BE36rpK1jGITVq8pyBbTSXvglmvs8Klp++WBw7YkP8qi+klSBBOzPCcfVyTtONCYZwN14XcSsKuuvNIOHDps//4//EebW1qxTz70kHpkvBcCJPJ2peIUWScIPPA8vHJSDytWbj4kT4DWc+/pyxLg+Dy9s5yeXOi10szg0l/LSw9WPd1mSzOS9PnI+h3av/zyS+z1NwJ0rIM9VnJaG1FS08UjlARxoLEnI8s5EI5CXz2YOTJeEloH4YDoWHllRSb227ds7XIIWK9UtLpuDf+T3qGEE9AcD2C9hCCuz2cbtbajwIUHfh146rsRbIMntCB+d1tqtu3ee+8RGarRaQvyPDZ5yvZ9+KGt37DRRkfHbKhYtOFCXkIbv65Hq7ZDtMr069T6isSzeqmq+dWm0Vpo22Aug+iuXbRm3DrVpuUQ2m+2bbHVtMnFRcsMDUvxKJ0GhTNLNGsaTaOK5cvXvfey+byafY2JF3vZ5+S9jUOLgEDLc2A/E/jo8avfDTROoFVwZb+tBlraDf2prFAxJUDRWYmkkl9jcGQ6Zrk0EoA1K/TnbKVUE9O9BuJBkp5ib7ZFgspA6uwE5q8+BxKz7YACAq8jd1kuLUvQBK7DhrFhy1G3EESTZqVGyxYrFWsD/YLE1LGLzOsMdX0B7gtJGn1ayHXcc9Y4KwRiFAGWxIkgS+DFtCWwy/X20YgmkBK5p0LseoKknzN+v/1c8t89+QroYCDqhZbKx/uk/joO3f6qgM1FuMc4n0/mGpxV8vCGIBsQMUoh5sVTOQQqCLQ1obtpRvtomfW8de/7+HrSXrn+23/S0cXG+VFkp9atXWM7tm2zjRs3CuaVTRFCAYWCbdy8yTZs2KAeGrDJ66++IjHt22+/xfKpMGfL0TtfatkPf/hDu/DCi2STR0W5bv16OdMzI/mJ266294/PSaLxgvMvUOOZzG6gkCFhs1Y9bFyczuYXamHwnw2XzQofP3r8uB2bmrbXD3xkNUuGJj3QD4sbCJg+SKwuJXUo04DV/kqAyZpWRMgi9ku1kTXXF3H7ON7CTfehfg+Y3ifiAYU/A99Fu62o3ckDo4/T+6XNHTdtKCNX/9eDnP4lVr3qgcbr8wPGYS4WKUPqq8BMeC0nELH2CBwauYEIE142JAUxmATfzwDd+OGvxRyvS5shHvReSTjzmD4506Qc/F2YqFcCkiCu92pqZCzLaEqtats3rLdLzttipVLTXn79bbIMMY21ZYA7Ib2pd8gBktSsHChIYPMG7+I1a9fZ3PKS/W//57+zY//ElPzW13/bdmzZYg2IIznuWSC1APhIyzYmC66LSlAkGDv9vjeL7n0+vdW8b+beTa1ZUFWOUXjBE66oD6veDy5NqESheFUuaUO71rF0aXm+6lUisRiYzRxi9MK4dlAVJQWMhOggY1wqVA9KgqKEIoEZIiHwJwcrAQgInFGEV/e+2q32cWORiAiwLG5DPVaP7PMQkEM2H1iz4UDS7G87CK6EvYJISU5Q5nKtrNKLXUZNl2117IZrrrEtW7bouS436/bugf0ajdixdbtt27DJRvr6NO6FWb2zUnvJK4LsoyrQf65iUI9VQb5uqVbT+tNpG6C1IaQFQYKULRNsyxWr4yQkGDRoXBPkgQvpX2tcStKpWIIG7XNaDjxK7QFpOUfYuBVEErQ+YpLEeQWhVFC09k8IyvQ25T9LchcPbta4IH9yFJHdAmLhKIR+p1csQZoQpGTrSYuBytqTd5nBRIUkTxS6gQI94SAAob2rka7ANId9nEvSxgkTHASLeitA/ExjSGtII1whmZKBSVzbEnqIhi5N1OAUioIWN+uThBjtbSEt3J/YFomOiJEcGMhIbd4pEjJ9D/qz/nXQce9acNbxxw7Z+JfVVkz4B//76usGMWg9PrVqvFAIa4NEnQkYqZ+xLzNJq7UItCUZasimkjOQ0axziilPCLqJw62//98q0JJhrPbqwgJh8JoFJg1fH5nAXDrqGLPAlxbmbHh4yNavXx+NzkM/lMrz8JEjtmZijW3YtEkXxsVjFcXXli1bNfQ7vxCUQ5yxWBQEB0QIESZkLECIi0tLevihMV0Xgw+JsGaasZ5wCACTqAQH0tPYDRJxKLFAYgi3WZkwpBb17pAwRH5wVWfVbxALxKtU+eG6Bm2sDB1eEvVdMEjPzY7CAtrket/Y/FfwDIFOv0SwCQbg5y4u7VON/6zCub7JeU4cqkDJfTCsYwBVkPWKh9/Vp+QgiNl6rLR7g4cEw117uZf9qfm0cL880PYGY8GaYE6sDQKtmHvhgOHnujO69FBgAHdaOJnRMLRNExO2c+s6K5c69s7+A/iESX8akgcjWsEhKkCwKfx2gQhV3bOuGtZHJTQ2plGuP/93/4dNnp603//Wt+2iHedZp1oVq1IsZchKSF3zbDTmEBmGUvKBQJTsChH45vPKyp+RH/y/avPLHi5eV+jhhjXmUFmYqQ0kLFAjFyz3QKt1SULBYUnCBuQG/Mz6F9moJYjORyIkeA93AIgylRHsy5cSKSDyZksa0RAX2b+uYY1O614CLW2IGMjRnA0wcphZdsgf7W6uB4lAkUS6rZDA+O8dj1KClkhbIpu2xXrFiFoww5FrKDTbduPV1yhZR1d8qVm3Dw5+qLGI87ftsO3rNtpoPm/FtFkhQraOJPSiJr1r9dzDVKiWbPaQn8RKkfXSUqJP8Kaq5PmwhkG5lvBL5ZnpVxDDx36R5xHkXQlIcVQu3hu4HHrO7Dd3TYoJjubrlcAF5zOwAiVCQhxCoFWiKker0M/mdTA3CWpwaTF+Ay7r7k1ChLWWgo75qr811xjGYSITmLMojFZ3ZSQ17NBNmkMA0edSHz+ldca/kbRBuCpmM3o/ni1tAIRFRHJjz2BawdEhdnCoTH38URUgil8KlauBNkeiQg87Ihy9Z0IIuMFxzFGVTpK92VNt9Dzk/7JA+6s5v9qJXiycs3D87A3+leFzBVesaIzBeZYN5FX66sD88EdoGUDEXWG0FZgZFzccfOLZ34v89Z4f+rQ3fOdPO04AIBAGs2JGM4ICEZtcWSUZD6MAPFyn4hPNGzUbLBaVLRMMceNBmII3KqIDWq3ZyOiYPhOuB8PDIzJ+Zm4X4+KphYVgUiwpuJQNYYpNRRrHNDAShxQD48sDLQstjM5gQ4fEWciOglsFesch2IrdF7PQ8MFD1SY5MK3t/5+6N/2WLL3K/HbEjfHON8fKysrMGrNKVUhVJalVAn8w7s/2f2CWF2BMg5AECCTmxgwGAWpEA23G1ct4LdM0yz18sJdld2OD2nxoSb2QkFTzlDXkPN054t6IcP+evfc5b0TezJpYuEmtUlbdIeLEOe/7Pns/+9nPds/h7P1NwKGukECb4Ey2UQFk1JSghJIC8X3lmQmv54vETf/5d6/j1htHkc4EisLrevnauSay/1MHaWa0YdieUT6iBwQoSV3XtIoDug+yDo/cAuSTuua9PaOr+8BKoMk5MVX2G0DMtUsgw4Ztew8yHaSIUwSyUveGQAzXGeIfG1mbzzwY2PHVVTtzfM22dyf2yhvnbQxFjTAC/2kOmPCJpuULpxtltdJ1zLkRPYHe0oK9cemS/dpv/bZdvHTZfuj7P2bvf/gRa+ztyYVqOKTRnigdO0jvJ1RmBjikIhJnGOpLwTKUzzf/PWnlg4DWN2mtoEy2guevw1etjM4eMHeWA4jJINw7QEDrUwmRN/zzOXUYSpjj6s7BmMlZLlCSX22zZZ1m/B0OTIhdWC9QnPSfa5oWjm3Ri33z5rp96UtfVmmEz87ahk5mf2NCg96B95SqldnRMbgjaTWn3N14oVzv7KcW1CfTX/Z2FfFT7wRoe3sjAe1dd91lg8nINkZ79syLL+j6zt7/oN17/G5b7XRsec5sPuph00Dr27JkBDMgza9xLZREJXwj++Y5cisHQ60BrQP1rTY1+zWBFmoUtkt+wzEoQckG6yK9dRU0NXQvZdCfGQufuc2exdXN94E/64nOraROvenDx3gqIw6wpb7J68EYaO+PCU5jRCmBAu9PKTCmNOU5xBmgPmiVswiwXCWvPV4ArbfL5EQvLzGISs4gPEyEJF6bm7MFnplvAAUDAK1YwQBaHLyUyQYgcR1u7ENnLopuQh2/fjJmjGnU3lQALedCSJfjqA06OaPS2wDtFMM3G2VV/30rSN8JZDMZqZlE74pwvQrBDsFWlJhoMYzAg+6URqupMsTW9o5PSAJo+b2iN3/2nKgy2o9+36cnGvk1pP7XkPqV+iX/QD/h88uC8HvlTdB50BNJj4YDW1yYl4qXA0H9oDtuU4a5AxeFGAlxARQWQEuN6uWXX1bz9eWdLdtiKHGzKVk7jhzQGtAbPDDeU1QVh7V6aduKLog2OvSM8SJw/yE/d6WdAy9/Q3en0EKK3RjXlCKUzPbKTFZAGxmsMnqimcImTsAZrTpTDddJzUZGpyxBDw+lcM6cDaI3RABSrwaIZ/SekRF/k5kkdZyUZt7/NAk4CCAUTUcrigQJkW3xzPiT1Hd2J5W1Eb2PNrr75GaGVkZp2TaDYTlfT6D1A8bN75XV4kZDYDPeE9A2hkNb7fftxOFl29kZ2aUbN5RlkM1y1I05JEIYw3UbYq/GnLJl1qFMQvBF7Xfs3PlL9tnf+McaLv8jn/ikPfHoI9ZiQEHLpNLkHmCq7qm9U4G6FyyR2J+lM83sfeQ+zQJtgnK57zPz0y2OYKNaV0ELJnW8O2DEGAGSW3emw45otgDBBFrRxiOceDzAJdgDZNvm1DFUNPuCLEnBKu13mw60BJvYO7If1v+j3d6X/v2X3cwj3Nvo7yWw5sDQPFHRm+MKaKmTA7QqJyhbd1YrDfgzcO12+gLardHQmh3ELxODY+kM9wW0R44cUVYO0D73ystitB5+4CE7c+yErbTattSYBNC6z/gsdVzeb39Pv/PaDJiFAAAgAElEQVShBbNGy2x/OBYFjKMSs1YHmAyQrcXMYK7/5ta23dzerjJaVrUAM9TXgIdAKtXlUcfWagZogzHwwJsxdx4QQbV7ppYZLayEg5c3/KVi10U1qihUGa3XVMkyGciRvt4V0NJKFHuhArjwAueapKKv2mbC5rW4P3wL7QZOUYC5dnSUNFhL3VZD5T633MBK06ljwFZ7UecGLUgEYX7tAtiw/5TqnORCbmUOtAQ3alkEJxRghysPNy4y2eiA1HPUGZmHUGJMbK63A7SeDddgW4Js4vgsRheDJqv1zDU4M+HjPlN/IZo86H7263BvbNsMdABoKfGIMXvrP40Pf+8PT5Qhxn1g8VB/lSClg6H+QGOt3Ch8X4DMz2DLiMIOJxPVJmjJYOMi146h0lhUkdWSwfoMWhde8CE4DF698KZd2tnUw8Lu6n1nz9qxQ2tq5eAD05e1ubHuQgWl82SQyNWhLScagdedtEQvKsMNWzsdDJHRptdm9jjKvSTqI7q50lIXWUmRzSorLVRxJZXhxfga0Ll/siKL6KjMJEUhV+5Z/lC0iCLjUYY1M/w6wTX7YKfFVAXVfIBZRb4+f+doOK69cr0qRR9Z4Y0aZpVZR5atg6/I+PK1PfsI4QBRPiDGoRGfyS2c+T/q7N520oLCgu6em7Ojy0uqkV/Z2FCsBPyT3ZHRkoECqgQ3olQ5IlQLb0lBSfCBw9cr5y/aL37u83b5ynX71Mc/YR987FGbG9FP2BDQ8vhom0iWQ/c4rjFZDLJGr0EGTXobUcXBWymZCH8elXFIJWzyiSAwJ3KOgnrCnzqAVtRnvB/AL5qNuw14amVCN7objzJaQDYoesBWtD7UZFDjUH7KaLc2FVgAtGTsfI2Mlg4CrVEJD33OK28GA6X9zzQrqV8n2v/cb62HqONXrFFVh29ar9O3Jn2Zkz0BLVjXRtw33LennvygxgcObWyb4/0poD199C5bmWvZoo0DaN2i7yCgvRVsg6Jne7J2aNOBnqc1YX9oQyZyNRsa2u5rsOFAu7VtY/rmgzom+AcUNH1KbnDZZ+2JRXanC2ihSaNeWwWpYpt8zwtookY7BbTR/sFzFlCJeUPh7EwPbTnKwvXNyKjEfHmNNulnlpSCQs4K9W96ySEhJktN9Tp1ANL5IbGc08WqadJu15yzfpsSRA20Q4RTw2mgRUiaGW1VqxbYqrqqIIr1wvUm0DIliH8HVdwIQkWbEEXl7G1/hvqMBfLOipbKM3d2D3o5KLjz+OZscjwLvAL3Yo/L30pjgJyR1DWBNZzXYnLr54YobLiHqyCe4ZHJIggsasy3XGM60z32nR+byBCi43NiuXiGui8uLglMNbosp01AHcu3lQ3okQiRy862u2fklAOyVg6BK1euyl2FWhFf42/EVfwBzL/+7DP23GuvWKPdEsg++fgH7NDKso2pGSGowIUF/1Yp7Bo+7UR9YU7JkEW18dJVgTlHzEVPqJhj/5pmXgZVzEGTMz+5u6MJqjdfrvr5kkaNzDWCxJrzjwelTR4Px4EsRA2yf3HwLilnz1inoy9tgII6rl4nHlDamJXgWV2P1jBBSPaq+XcE0mHDJtG1F4ajelgPiletN710Z1aItkZMwylp7Wpju4LAk0WyAwGAC0MEF/KKZj0hBOqp7YQaGqusO2nYYWY9jsd2Zf2m4RjK6EJOaQFtULxkbGp4FyK5VB+gZa22e217+c2L9nO/9ut26co1+5GPf9I+9C2P2dxobP0WNX4HWsQaCfqqKXKa5t6KiDwdvMpNnaxCCr9ut4GSXnWg9UMln498hKnx7KNa72ktE4jyuanFOgsT6y4yYe15AbCDbQItv6MgkYYe9Y/CurTkEiSxl03cUGZzU6Mb+fC9hXkdzjfJaL/05aoezWUCujApajcZenkIQNFweI05RGvhNegUQ2WNNveVhGV4hXc7AtpWj3rfREDbHuzZU088KVaLqH9rMrJnX35JoE+NNoF24QCgLWu05X3P51M9p6hHsodobeq3GtZk73G/2y0NKlHXAW0620PbZN4negBsA/M8iRp3MheqnUqT4uJJsQORPVKT1UGdWaaAzrUWNXXswsAUROl1FZATELkIi7MsWRuYPBYBZ5xv2jB9CbBNFb+bOrnneg0ArgvJvep7cwp6dQ5LCBnGINpHMfeY2cXzbQdEwIJzdReqVCCaNVpX3Xoo4f7SJXVMWUAubBXQojSmvcezeg8eQwOTYFvVab0ePaUILR74281o8xPnS5Xn40Evr/Ms3nXUcIMSL+X51Lesj1eC1wiQ9kYIaJk2hAFO6D4A2cKtLddmBgzVunrsu39gosi20XAlVcNsYXHJVlYPafKEzPkxqRC9BAj31XpBNoKC8v4zp9RLxgtDG0MPA6jazETHk4mGut911wl9n3qrwGAysZdeedmefeEF63Ta6tt98gMfsMX5nve3SclaR3TuqgSN4VEh14XdFz+bN00LuoqOoiUFZ5mog6Iu5EMQRcn4W/1Rg1L4W0VXmXHq3hQRV007OF2N0lkgXx2vvlJS9JQgOntQV4dFtPAk0E8dLHEI58IoQdgbwWld8daDpPKS4k/hQjaaOwXmB2vSXrxXjvoq3zenDWUttgSgHGSfn1GbKahjF0LV9SEphydjAe1gZ8ta1Cqh/Cdmh+YXZbJw8do1r/NAGVMqCEWlFLZq4fBslofOwgdocbuhWfylN960X/jc5+3S1ev2o5/8QQFti4y2xcgrp44Beh1FbIb4n2rJEkKYaqASsxXzf/ncGYCUqtfZaDsFhIrWgz7M+5itOKpvYwzR9VGMXBev4+1jLpDhvfNAYqOrrsc6pwdWJu6hHG3QK+m1cEYYCGgxOEGQwmuNvJGeXkvAob+4IFpZQPvlr1RTZ0R5bm0pwGNguEzgw7lMIyFhKqC2Y2RgCbR5qFTtD/sTb3MogZZgdndoH3niSQkdx62mgPaZl16UGOq+U2fs9OHjqtH2JvvWbztFfVBGe1BGU36NgwxgI4MlkGON4eWLeUcPN6Q4dfFJ36IWjRMXLTasASfyNFwgtQrsDYBWekn69ndYH1QwPNtOEWRmmAAxz5NyF1kQAFMqj90VzBW8SR17N4RTzyjHxYLlBKQYC6me9KLtyUtoPngjFeGK5+OsmdKKFGCrM4NMOcBVe5Se16hhL3V83vPtgNbnZbuY1LHIs9ms0cJWsMcTaBFDIdLDJlVMXRV4ugZAteVIv3Xf7gC0d8pmZ8/Tet9N43YJuvkz1VmNJiTPh2QilfHXYOvPyYfoyGgk+4qlws4AYro9zeNth/8KaB/4r79nonl/uMqwWDC4X1yypeVVmQ24ghG5ux8MRDZsQhR7qgHgYY2f6nCo6DU9QekJ5WBBkHHs2DE7dc/pylmHiBUHqevXrtnzzz8vAQGWcR947DGb79FXNlJESoRBrZZDQO5OzCMd7asezA3g9WkxcrvJpJMSbLNGiben91UySoqbyCIDfHnK67vbLj7LqCumryRV65M4IuMNyjUfmEAs6GMOrTwoZuudCX75HrmA/KCrG7qrxRJtCQ6Ee1V9uFp4SUdQl9uDygeEYtB8zmoMhSDRl2pfWuPUqN0zOgUAqsEWE3zyGqWOjN7TEuAlzIqN7JkNtRjPZhMsMoPmeSHgoIaPdSIH4UKrrax2rb9g3c6cXbh8VUAL1dmkBxKgjWHO9OVBrWkuEApk5PSYfsNQtObsxdffsF/49d+wK1ev26d/8IfsQ+9/v7XHAbQKDLHW9MEOaaTvIBtZcqNpO/sM45wG2nyOebCWG6cEWwntZpy+5L3q2koPuLTZ9uSYg/cwNKdq79C+Ehb6RlZA5gulMgbQ4O69gdo6JFCSaTxZbcOBtgnQRquHst+x+pA3d7bFOgG0CNZuIIb68lf0Gux1wIKWPS6x1+6KOs1gmzY6KFL1P8dzSKBN6rjMaCEMaNzfpAbfpxVlYu3RxOZ2BwLaw4cPa/bzdnNi33zhebX33HvPaQHtCuWm0dC6LddEHKQ6vt1hm8+B69bBDhAQhI1H1sOhqUObYExHajRtY2fXNgFapu0gqmOfo+HouUGMAJEgPBzXNLyhQUaLOMwd4xQg8X10E4jP6O+WmNANO9wdy4GWNQuIONB6RugMRoiLQpzpQiHPpHySkQso6UUtOxQcaF0Mle2KKsNlx0K1huMs02SBqBNHMOd0rlO1XCP11OWueCitVlHHUaN1lqQpL2Bdfwii1E+rWrr7XMNxci9KoIVd0D0gUAjBoF+Vg22YicaZ64FmefYd9O93AlbO9CmgLX74ICp5KnFoeI1ZwU602SlILoSr6Wfsjl7K8lwYKA1LneiUCvlkxKrrevg7v3+CKICn6q08bVtaWbHllTXNupTSmPoR03jwfkU4iiEEoGUTW1jA2suzjSkxT7iTAIb333+/em+TEuJvFMgXL1ywV196WUDIsPnHHn5YriWN0b6oILIAMlY9ojCBDhbRM1t5trpiLMGyOvw5uDXM1/1yndr0moGUfCFK2Ma5h37F6EXkkVfXGX6wZUaZh2cGHWRiknqHg1KZBXKY5hCBvOH5AHRQhEdsfr5ygeUCSeoy6ZfpBYfpgBubuzjLwTbKRq52DOceTA9Ec4kOb1VWkAxzLuu/uQi1IST7rFufshe1rAxB5wMrWV9U9qkI3kNyFqys5sb76q+cDAYC27sPL8GSye9YrVjxDwIDBQQ5hH2wJ/qdnlp0AKpdhrr8jStX7PO///t2/uIl+97v/C77ex943FowBAQP9PdhvL6AaYlH3RwQUh1HRsv9IHATyBf2ilkn5Gs5JD4P9rQj5DOmU1j9TENxnoFQWPHJ6avblSeu96wDtLSkxflaqbWd0pJtJIp++mIZ1FBwLpRJpDrGnECZRhi2N/yQJKPF9QygTeqYLPKbTz9jnW6nAhUAoNvpStXtB6cfmF7Ziz7J6BFPIY48o8Nf1vsyRWRbq9+17cm+zfWg+sdiLNqIoT70IQXfu/t7tmUje+Hcq8poTx47YScPHZVZBTVC2QgWxhn8e4qSyn1TBrK5R/V8RmTF3hO7t7Wpvw+vLMt1CgUtByNAuzUYysiGPlEZEMhG1HuufQ/EFC5VF/zwl4sT4iBZCMXZEGb4UhLHCMHV5SXb2dqSCYdqtC5IqVqGFNxyMOt3nIFQ1wGvJVYrsjtpIsYqM/R7HZ2tqg/v0YLkQbOuLVi0Mb7scd1S+ivzjNGKCgAaPlEpTCTYnzJ1abVtsdeVHSpAC6Ay8pTuDomhJLCjNo1mwtuRojgSojUvezDcQKr0prcLAbAwChV1XF2Td0+kvsaB22n9ZI/UvZATsgpWaRZ484xS+MKejqlwviYi0MjyUAQZmSxEOu0/JDHiSBjiquxgCArg9rMg2pvoEhf1H1Mrq8O4BvrZgCDP1saj3/PxibvF+KHMBlpcXrbFpRVlkaKTofE0xLevDayHreZuHiMuJNGfGoYNCUwJIGfOnLETd92lzcMbQ1cyb/bcq+fs/Btvyn6RGu0T3/KYHV5ZkRiKDStrtqh1Jj3sEZFnaKqQCAi8Py3/eDSSYgIcy8ISLMY4qfsblSUerCww1R3quaNZLPeWkhDJZK0z3iRrI5hjUNPIw1n3MYzJAaEq+MhgIZ6J1wQiI5oqMvgbODXswU8JxElxKgvjQBxijO4ZgbdhuTBHUSOuMr0Owl1tVH9uqU706DI3ZZmF14ct/ZR4TEePcGH47dmNBzpqiZArTU0dq9ePhYxTEMpHxvnxsAYDm2+17eShBYXRb56/7is8W7JCUa7PxMLeQwTkY/NYe6KZeeatpgG0n/sf/4ldvHxZQPuRx5+wub19ZTWMGuO95xcZMh4gQuQdJH/qQrcGu1FPjgklEXDlQc/f+QwymFSmH963AwzVY03o6HCWuhKQyX1MoMbM3jqjZe8oc9cosciyI6uVa1MALRmtV8FcxCGzimjxwQ1oTJ8xgwIo1cgadbPKaLsMfm9g+HLTnnn2OTFAuc4daDsKYABa0eXV2vCzIMVz3triquRZoNU8XGq0zMTpEG6NxSok0GqC0XgkoH3xtXN27foNu/voXXZy7Yit9HHTcmBRcFY0/R9Upy2/n1m11jxiM5SuAO3OlowqsKFkvrVctaxhm7u7toWPMS5xzLEdjcXi8XwqAM89Hu08os5DoCXRU4ilsnee54RDEPdydWnJtjc2bGVpQeeWA60HMC7IigyIOl+YfShY4/o5d0OAgzqYzBagJdHIIEAZZFplRh1f2gjcjVQWSh1G0pYh0pKRh4sWSWhSEMV0NMyB6G3nrOUJALRlRksfLRm4DvgAG2Wluiee0RKwSKiqtdmQCYaAlhaZIivn99RLHMMotKZoKYoab55xs6LQkkGqADbZS/ahXOe8ba/0Psj1lKW70grS6XYX+TH5SRqXYCWce0iwzvOSAMZ7l72VNOjvO9Des4DbePxjn5p4NA8H7QbzqISpzzKMPSMosiCZjAftyON1oRHqrBQe1f2YGTlgZsHAAPrpEIQk2F65ctneePO8vXHhor5276l7BLariwvKaDko5V5Cn2agrDZaBbLOd0iyUAFI9C+KsgjACoNoIl4WGjS1Ik01ZZttYthdSdZdYZsnZz4QD34Ktj8pPhbKDND6geUGmgKgUAj6QiquqoiaclEUb13ESuELOiuYEhiPCbmrjFaClniP2OfVQeHN9XlTHAnyPzOirOKyYAvUoK/MawZokzymm2Lsk47UggMNGv2uqQCXaI2DC8AVPzW0hU7HTh5eVDRw8dJNbUDl2/RTho8sNVQBd4jXCBRkX8f9Vd9A0968esU+909+W9Okvv+7/1v7yBNPWAunJlmpwbr4vFH39NET8OtTIO2OWDu0tUm4VR+4/GQVuAR9nzRyZr4Jtr4eXcnph0L46ATYko1zHYAa1DHCIw0t0MADxmF6T6REGCEcyYwWRefWcDdmivoaxGaPNaz2HtSrmj7i9SKMXHBNS+qYjJavU6N9NoA2n7VMM9odBWBed/Oxav6Piz0IbnJN+nqKqVkhEuSZM6ZP1PFkT0ALTQHQtgZ79tEPftAOrR2SMhXqOIH2rsPH7MTKIVumX1+L4vZA66WNGYvTPChDvAgwLUBDU0sNxTE2g7AIURZUDy0Z7R4zVhNoOc+CsalEgWIJfK3oOURWqqtUKcVHo3l5pCnhGWWzZWbXbmzY8vy8Jwi6cTxnZ5mcfnagURATnQZepwzmh8A8gFY9qZhJFJS6Bzt+Bur3WT8jFzfVgpxglGItqhQRE5XQtEjlOx5rPS71uzbPTGqVVugpHwlocbBSMItQTqKfbFbyYNRbfHxyE0JG3lFmHVDnci1jXTjQlkmCfp7hCrAACiR9PXnpJsEtzu1iZnIJWuUxzK+0Yt+UvgfVeRoHnlisWEP5WgnoHmL4KtfpHAlbArz/HWKwKrN1WPZ1cvtstjzXG9/26Z9xJj9uIIuCyFftPTKwwADdT2WENNnS4gpOs+WVJdUV/IbmzQpODOVwp21nTp+yU6dOqcWHB4+Iikk/b168aG9euaZFcuruu+2RBx+wQ8tLBslCPQ8PUAwZMspwWtTfS+YVZNriHjLycKD11pqod432FTUyIEG1HFSFfgcUUQG0MlhXlhu0cvFQqA1O1RCKQrcoHVTQM2b8FYghXpHQzBWMsYRcVBCfIzC7+m5Cgn+dmlHUXmOj84PVqCnUq9l/GdR9Rf3GPVFGJkGOZ3UKGPJBRYRe0YZ5TdqL/vPJFCSTMHXdDaJzB1oOfTeDqN2EoM1RzbIJEKJ1CID2R7bQ7tjJI04dX7q6oY2nNhuYh/C1lVgJs4FoF1LbGMKfEAnh03nh6lX7ld/8Tbt0+Yqcob71gx+U6lgZ7dgzWprMtURibWZ7j0AKASD1yKC3SjGOqFGp631UoWwJgzmoarjcT7L1eP5aQ3Hfc9KO3IkY9djt+LhFggCAKANWuQx5X2+WC9SzqVFk41uANg3bmdKickh8DgHtcChVL7oK3LVo76FGy9BqAa1aPSJoCsckWnvUqhFAq2eOzWIIXrLeruw2J8IE0PHezIMFaBFD4QWbQJvtPfTRUsfbaZpmRjP9CqA9vrhqi70OIuDq/NDanvIEb7rJRvS2ztbyBMDBINRAuy3TBIC2S7YaML7OwJOdXY3PdOrY2Rr0GhrzGFOIEkCzFMV9SIbHqX5nM9Q7PdcUTY9mZHlxQf7BK/MLyuYANK6Ne+60JeYpPsEHsJQFo0DUX91bvTlnRzr3uC6Alo6QLFfkM/GSTrhd79e9tLXcvT5teF3NA+csxnREFowYpgR13PGSGvcJZg6gLZ2hnG/wz5t9tNyrEmhVoyW7jrnTTAPCDIP74NFktKzJI5l2tX1NM0rmhvtYlm6yDJdsYHVyzrTeqfdcQrTsuiggOWY4V8xUdopU+hZPhIpT2YPkmTF92UKlkZ+e+upvp+9haN1N6nZ/Kur423/qFyd5eKYPLA+Eepia6iMTS6oG0GJWp2dPTNHZcUFM+P3qMNKCCSHI3tCgju+77z55r7LiNjbW7fJ/zEIuXbtm33jhJSlI7z11yh49+5D6aHvQDkJTjNLd/9OZkTqxT1l9u9GuCfPsq6rkBxEtBv+e9IbqiQE41CacZvWbVW5qzZKcehhxTzPD4xCG5osDIgUTClwiKsZBJoE32OIqy/SaaTy0rI9lTTQyzqxF63YEBZo1xzmEPxy2cphymroGWq/TQEElXVjWuOTtyQah3aGgVnUXhHFZs4um+5i8US4pV4C7dZyAVh86/uGgCStM0XMALYA8GttipyvDCsqVl26si36iVqrpKWHsr9eKaB2xlYBW3sXmGW2nZReuXrNf+keft8uXr9jHvud77ds+9CGZYjBejAMLUQ+uSd4571G5TjwEVmHiIWFdDFYoqckcxZZj7iQ8ifmsCQhlTZNAJj2zq9mxUqLO6aDDzhRBVDXAIFTHLn31jDY5E15XQGuY8Q9cgRzqTT/QXH3sJh6+D/kZyjwbW1sy9WD/0lpHHy22jM8+81y0eng7GQIoqbjp850pKfDEs87vjkl+25I6zmzeywXNSgzV6hGYTLxGq4z2QxqZiQXjYK5hL7/xul29dt2OHz5qxxZWlIV22+wBB68p/UKAefoJl7R9eaipf7PRkBUpwfn+9raMKxxooUPJzhq2vr0td6h9JnJFNqbhANDuqrO6VWEKXbw9zdXBZZbvnz3mqzYbAlruN0BLRru6sBiqW28lS1YstS24dwloWeeITGPohsOZgy4ZJkCIWp/PzTPgPvB8pSWJDgIYJLUPFkd9Pc3GdyK/T5DLT2nAfdRoOcOXoY7VmuNZGyCIYYWsIpXl+lzpFANJ8yHr1xpoXQpGoEi7JaP6YFsQWrlpRQrqJnjPRLDhNo8+wcgdHh1oHcD9OcwGVyWFPAVqKq3Vp5IeoRLTnIpGm1pWl7Me7K+QLmnCKnUl1J7TviVTu8CRgZVm+D8TfMQa4HxJcehBYFuV5D70yR8X0PLBlMlKUew+oRwyayurU+IgHpwoCNUDIxqraoQZmcQ0EoCg39N0H9SHZLRuSeh1TCLL69u7mlu6urQoZ6iFDu43+J9GI7UOxcgFixtWsaBVid5v9+zXefjVYwgZvjvwuB+p5791B08+FP1OBGOBPbqI6kGy6KjxQi1VfXYuiqqoItE23l4iXl80VIBYRNDVQauap3/OPFjVpxtm5nnIJVXJz82NzRbIKsK8gLpfWafgWhBLuVl2yJD9U9Tq1qDj/dsuHBGApoAosSkEZ6F1qttyFd9BP7kZhL900E2II1CRq060L1oJwwoy2uNrh3RwXN7c8GAlKCQyeG0yqGNahINl4CDke2xsgHbSnrPzV67Zr/3Gb9vly1eV0X7bhz6oDF/1MXnT7oVK2b2vBYzRKpQmIfSZVjRSTu0pqON+n1a2etJPHgiKVCOY8HXhmWJmWP4ofZi0exu78IZ6rUBb/twoSFuR/PrvZkCVGS1iKN/Kfu06MMMgREesrsEDOwGtDM+ZXdqV4p9DmiEeZLS69hirmKPflLHEgZLBFYFXZk/6XAok6xptBqQJtJ1+rxJDScjDVKFwhkIMRQvIsNUU0F6/fsOOBdAudjvWarjStqTky0M1mYSDRDJifNQG6Cpj6nVQx9Rr15YWVdbK3lN6aKGOx622gjWaAjXnlrru0AfbCxTCfg8Q9ok6mBR4p0MKY9QeF7ae0PRk3UuM39vwyTiwZwCNMzm+vgS0GPYjyJLjG+1eMo3U3lALTjgs8ZnmoXV7DqJoLAYDB1v57ub8VtX3S6rYz5AkrRR0w1Bo5qtbLqafAOf8Ur9jCzF+lFdRRguow24oQqBH2ylyhYFoRrLMsA/1azYQg+hUuVPHDQGtlzbywERQFUDL8JegjgXcMbN3NtDKcsEseE0DbozJmynD6byOvaR1k9ls1MwFwtFL28JrPg57/VhQx9lbIaV4UPZ8Xg2IUFyCjae3V97Oq1nXkfT5H710YaLJIMi91YLQcaUoEUksFgX8MnwIBxAaw6UWY3MTGfvw8kz+1GcFQKQjTkteBFEbC5qC390b2cYO0vp9RaRL/Zaa8eXy0qFX0CORyEWqex5JiUBSvWkFv69IPIFTw8hjusYYJaofVGr8F93pYJtiH7/5+bUApPgrs40y6ibqQ7WslhTRQj4BBGaAa5BVma46OP44jFVnEehKSubEUWV674emaiSUNBH1TMYyHkjVZx5+gMpKqyMFqg9iJ0L3+bheq/X6TNYNNWVHauygTOScFMd4Nr5HvS9Vx0mdVArkDFxyOEIYlJNlJdB6K5Eb5uPMxPui/iajbQz3rD/XssNLK6qPXhsObE8mFVF7iH5XgBbwroB2D1/llg5t0cetpp2/fNU+/1u/b5cuXbXv+67vsqeefFzTULx3j/oahwb0sauauW+KmKOuo4k0IVa5HXXV7bbVZ5liN/6uze8DojwAACAASURBVA3IwGt7Ul+rnl+kIIpMV2IoOafhQhTtPXpvyfk9eMuFG8yFIn6o4xBDeR7jrU6a9an2HnfRkk8IYqjBUNkr037oEKBvncN5Z2fXgVb9vi7OAQD8IjHM99YRra+o0abCVYGf1m0d9KlUQHbP/NNGy6nj8Z5Ux+gGyGg7e+4MBdBmRvvKm29UQCvqmGC+QdBRH0jl/mI/pgVq0vj5DDPzgZoFQAC3MWtpa1OZMkDbIQDh3KJNZ2do28O9AFqf7IV9KGCwN2Tgu2eLaAsIUjpQqi3ON7Od3T0ZefC8NPEnfaptYje3Nx1o5yOjXVq0eerx3J8cEZk9+8N92+F9KB3EftX1qUPDRVCijicTlRroA6aEzxHDPwQNXt/1vUJdVSMg8wyLE/JWoPUxdjLHiHFwtIqhOl7qIGLyE0IT0EKsBNBiv6gabdKkxVABZbUMpOB8iY4O9rcDLcmSU9LK0oNx4STiPdBZpG2hB751RlrW46ukpQDSEmjlsUz7XlUWqmG5YhIoJRU1/qzFqy4uzXy4xVV1Yq/hVMJATHtiIASBiJt5hFsUpbPJnTPaCmj/q8/+pqb3qJ4Q9TFWJw8LoOXgZpFrwyn6MBdFhRpzfr4X/sGeAeeBxQHPPwwKIDpbWVnWvFAfcL5t5y9csMtXrtn1jV2bn1+w+06dtPvuOWnLPYADqTiHj88W9T6ppJaiVYOMBfs4BozLpcprl6JXq5FHTp0iMCByzWZyNgE9mmzwfsf7dfMBQ8coK6wWbU2Dl9GjNrwxw5EBzH5gc6gJaDUH1lWCMi5XtuqUan2Q+PqiLytt+BTVBeDIXzSAlsVP/6goF5n5087UkBDgEG0jjTnrdTreQqL+wWBKgzLPZDbO5ID+sI8THR/ZWFG/rYwpsq2qIEiqha1FkRlt2AfmN2eiI6wgCWzGA1cfr9ESsje2DdYJzdgxkNy9doLWEYftZu37+4ilGjagLs69b5q9fumqfe43f88uXrxi/+A7v9OeeuL9oqa9RuuiHswcoOl4JqoJKXvwawZoyVSo/ZZAm6Caa7wEY//IMaMWcVMedBFEpeIse/uUkSDKwhmKVpIA+px3LDVqtiLEgZLmE1DHqGXFcEhh78GHrBi1Tl1x7DIF+jqp0W4os82MVj7muwN77pnnnGkZUf9rVcEC7RxOE/thpxnK0VLCl+iHLzNaHxbh83nbc23V2Sug7UJNjrQu3ev4g2Ky6CQdtKCOX5MC+q4jx+zY4qotAUiIcSKjTWagrNPyNZWlwuAh6UUFsZOxWDJZ/1FBGoxsb3tTYrtDy30F7N4H6s5QG5hxNFsaBM/XCUaY9ERGy31SwkFtlK/36JdFyW22tbUrz3buMUJRzXbV0pzYlRvX9LuL/XnVaGnz6WPEAS1NELOP65a3T/JcCIb4vQRs+tqln4g1S198npucfa12UMMuIQlxavRa8zq9brSb5B4OYWoEwv0eA+q9rEHdWJOKBkOVNFBlzyFSDB8CAAXgdstbV0o7wxWGFQEwqumH6nib+o/Oa2/poS4Oc8Uel+o4+ET5AlcCKD/zVI7kNbO1Mp34xKjVvtcluGaS4awZiRZwWwB1Ua/Vei/ae0rmSftfZbeodVdeAsGLZuLD+giAVY1d98h7gX20IPNo6/e/XQbeePS7PzHB7Skn7sisv9Ox1bVVXT4LQo5C1DLyMIG6UsaLkGCoQ2Su1bH+/KKcM7gJfaLc9ZvWHO/bo4+ctWNHD+vnOEZ3B3t29cZNe/aFl+2l185LcPXkY2ft7Ol77OjSvK2gRqTxvINrikdueRiM6I8MIOVrNFnj8gL4VHNH9aBiPJTqh97jBYDTzN5vtdV3p+ZyfCs0Zccnp/gDqMFVNFn2fFXRfU0HE/GpujJTRPc6CtSVL8TMavNhiyLU9IuI7ooivQtSXD7PgoTOgWYf0leJkIPePugnAKvbtsXWnLIDPpcWevaxhbtM5OwOYCHSSGekimMpVki5bKYWuSfnNR2S1mUFVVPGlJHY+pfSxUY/m/XIEKsUGXwCbVbjlSlH31qyF0TG26OxrQ/27dM/+0t27o3z9rOf+VF7/OEHjBXW3BsqqpbwKFxdsokkxXLZew3kZqBTPsPZw77cpFXApfYEgruaOq7qtNHLmMGn6PBZ96kYGpGzRUVhw4ZoUpZTeAicsg2I+nVU/fQMEAoCFJi2kJ2ShTJBi7os9qm0r0AfX7p02V55+VUdaNxNAkL2L3Rpug3lZ8+SgWzmRmPtWe8VpeZdl0ZS4d7vL8iQAqRjiqlUs0zsanftw+//gB09cljtPduNkb1x5bK9/Oordu+pM3Z0ccWWMMqxifWh1MM0Ig01eHaZDQgANfvWhUVuau/+56wFucZBve7vWccmttTrSmhF64rWjpld2dq1KzfX1UfrblqhK8m6feo0YqCGU/Ludcu9gCXgbwF/aFQIcHYG7g2tveVI6OYNEqpljdY3jhgDMsDKLpaztlcFf+qvjvKP1qeysWhFKboOJOQMZThBpBTI0T/LfeQ9CKZkRMR6CkGi+7072wjIEJg3Q3CYGbUH4z4UxNXAfu7zyaUSxu83RF3KfsNL2o1UJhpR6Blt9NTGdDTdmtTD6JlE8hRtZDpn5VEf7x2sZDksPrNRDwjDElIlp+LUibM7v+L3pR5hWgWU8dk8jInMO/qOld9HuxSf289p/9w7sS8FtgRPM85ys0DrfuJmjQ987w/L6xjqBGCgVxEhxeoqQNuQ3WK2anj/kA8/ZqORrY72dgXMk0bLOn1Ujn7hzJXd2Vq31mTfHn7wATuKyKnXE1W2O9y3K9dv2jMvvGQvnANou/bkow/Z2VN327GleVtFjQjQYrEoGXUo3sSPs8nISshV6IFFOJIHXljXpXBHNS2NyTR8PXtYs2nUGCO0yGob1u0QVTnQaqaoqGPfIC4PDmCJCCeDjbQpZOFlEDAFSgGuig5DUBY5Q/3gOVDDPL4MilTH1QHudM4Osnuy2tHEdvb39bB58FA+h+c7tjjXVHawSG1INn0scihyrj1qOLFhS2ckfcZikc4ukvzv6bpIvfH5fhlN3u737/T15A6UtaUdWiVmcwcn/pcM0zh6RgW0e2P7zC/8ip177Q372R/7UXvikXutD6PAqDz6VPdwFeu4kCFq4FUtOiLhveiLmwXS3JyZ6eb3y59zP2KPzkuQzn/Pz51CwgSOqaBM/bTO0nhxzdc6lL5mYYqy5fuh+g8aUvuPSSn0Ag6HDrTyNV4X69FFD9F25TFisVdfeVVWixw8JdC6009tGsC1cS0JtBwUCbQyPQkNgouT5qzdYR60WaPrQMuabAyGttbq2Icee78D7WTftptjO3/1ir187pzdf/qMHV1ataVuz3B87sfca0DCTfDRFvj4Qv6IPo7gvmQZFJCwd2HeOCmoheOd3HZFLZSy5rKb2fWtXbuxtWV71B3DglHBQpQR4rStRIBeygkxlO6HnzfZluM6DMpfTD2r501z3shAIWYeA2C1biLYuGCQdL62aUGK7C3cpCoBptpwUKU7UDjdGULOmI9LoM/6yMqLgupgbKr6ZDpDwRqF4AigxbCkM9dWgCAXNa5VwXiUPgLcvd3Mx694iw4Uqpt+ALSarMZnBmSrGi2si4NtsjyejYaVY4g+k+WLQ9L1ErLSjWcfAeutiUxqCONUnVEkl3sv7295jonBjI4G//cs9+SIU183AlrEmGPvveYc5nOrJZH1F1oNP+Prw/SWM/Pxf/CpiawMceDBQ5ZF227bijJaJuZ0fExWYbSdA8hZTIw/k7JN6sO+gJabtbywIKBl+z10/312eHVFQNtsd1SbBWiffv5Fe+Hcm6pfPfG+h+zh0ycroJ3D1QfaVXMfsw+NhepAq38CaKFffSGEWjIUYzwt9eKigptrWb81Z31oprmWoi5oq067pq40Ci8egOjzWUYglWixCrKnN6nZpDUqgKp0hP4VH8TgkZxHiRP14ar+WQ0n8IMWoOVhijbeH9sO0RSzEIdea/KM1uzoAsOz55QdLGC7J9egGmireXAxYcJN+qOPVFd1J81cKL1nxAZOs/tnSqb49iB9e5jN+rsAOwOZqDhV+nIdhC7GUMhCzQQRGnTgcGyf/vnP2rnX37B/+JkfqYB2bn9fQCvhD+0zcZ1V/T4i2GyTKD/D1LNMQ5HMdmb+Vm+k6k9+M0qAzY2WNPTsJqwOjnDGcech/4z8O6BGz6HaLqI2VynURRkzjqytAw4DGM9o9+0G05AA2nkHWtiiS1eu2CsJtDHsnownBUAHAa3cizAJkSUmdWlafg4GWo0a6TCyb6wMuzncs9W5tj35vsckhBwafbRju3Dtqr3y2msV0C5jgDMZCWiz9q2Wl9HYhgMAzP+Iqo+MthSjCWhphYGdgtJmis9kZPOY5VNCgXELm0tae9Z3d22/MacWHwCKs47ipwJsDAminU1Zfeap0L86TEPpkIYwKt/ApHmNLkEwh75XZ0kE8TWA+LOlrMFam2PUZ/xxjUi8Vop1CnBUO4todB/oovWLnWQ40ykbjpYaBURRgtHfoarVZ6Okpfa1turssXqldp4FWt3/yGgBWk3sEdC6/8Aw6q8o/TUTGNZQPsquOlYvbXF+pJp9es9FMlC48pUJTXmCVF8vjHduT9zWv5kMVQaKSVt7R6wzAun5IZVFvD6MCZ8b5lH91yQ9cs7yjFZ9/XkWzgjTdFyFcKnxwY99ekIdljoOCxZxBwtweXXFZd1K591IQP+t5mrvMZRcHOs1JOhjFKZ9AS4vvjQ/L6DtNMb2wL1nNJVH9ZRuz5iCkED7/Lk3JMBKoD1ORtvvWhP6iyJJOnKk3yhx88gzWqX0ymaz9SUVu5FpKUqbRBM1ANu0HgpFslv6ahlSLMtjJO41tUeUm76zVRYSz0zC2spFJ0mj6EOOPrvphREiH8e0gqRwOmYUsy4roFVDkys8eZi7KB5HY1Gl0Mabwz23kkOYMdewI/NdW2w1lR0AtPN4QAdVPicaJmjuyl6M6LMeaXcnxZwHB+WghgwYHGijmlFUSG4Pqgd9h3ssZWIBtCnsqHqnFXV68FEBJtQxQLs3sc/8/C/bq68VQAu1h+WhDmzELSFWKhTmjorONLji2K8hz4MSbLmHZZwx9e+KdutgYyYeqV5zNtjO11fLzly6D4UTUzi0qXdSdWYPtiScCvWnfo9DTOMesQAdhuHAvl1nGhIWe7SGtDtipOgzBmjTkIaM1uu0bi+YQJvUHCsmVcezQJv3LDPaLjatuPu0cQJzGhigXWm27IlHHrXVleXbAi1rFqClRJS1V70f1wVoyoUuzPyp+xXakEqcRlCp4RPQAENrjnxyjzJaFMYxPUdex7sDAS3jJjgzEDXRduaaDPfEzhY9tfeEqleBjnQcfv65d7grXqH9VbGTvSdBuw9DycOb/1Y2KraQdVy70Hl27PVb3VeXvcbrxLoEUCUsdVGPgoIAWhnKtDs+qk8uUyHFC+c7idYo+2VgrNcKW8gw06nEOqr/3wq0edY5c9P0MxcWUfXKsTJa3RuU9NFHq8lJEoN52W4WaOv2Rz8UM+gslcYloGZ/Dt+fAtqp2tStJ8wUw5hlzzjTBLRVJutdKGBACkezZ9zZsADacZbuaqB1IK4/w2ywXVHHH/2hnxI5l0DrtmRNW1pZdhorxkmR5eZ4JhagVIdEWyOv9wCw3XmmhXj/GSrirY0b1m1O7MH77lVGyxg9z3rNrt5YV0b77CuvKTJ//JEHldGeWFmQUAZ3HwRLXkFNf0mvTaj+GkBLrUVAG44puubK7WWkhuakj7NGC7U03+1pjJa3F3hdoqJmeBixeMuHrzpDeVP1bKP7TUDg2aFHTW5SUfW9VY5NvimqbJgxZ3nyJpgnVYOXKEINADcoZHoB1aYARTzXsLVeyxZkDu5A20eBTC+jepuz3lFb+LkzkrfO5J+3ykodhArBQWno8c6wdeqnOVYSaL0nN/Nrf696zFaq/Go6h4z2xmBkP/3Zf2Svvv66/cynP2VPPHjaepQKGMenhkLZ/ruIpHDCyosQ3Rb3oTwP/HHENQQTUAJxdd+CWrrT/SvasG8FcxdnT3keS2RRDNmWNyyZpAwS3K6Rgz/HpwFM1A95Icw3rt686TN7KfkAQJ2OXbp81V569VWvaxKFC8R8drSEOGHtV2XZhdcx699ri+4aNQu06DKoU5VAiw0mQPv4w++ztdUVAe1WY1RRx/edOj1FHTO/NOuuMvKItMdLWt5WU2a0+bNcG59D7nQoQ3d3BLZks0vzfet3XWhGDX19a1AZVqh3nnms8/MCWhgeiRnpu44ODESMBCl8HcWx1PnBRnEfBJyoyFUrHYk9ST9hPk9ODKN1pxbXoRLGSMXrz7yHOg+yNSwyT5Wx5D5VKztKdk3yxQj2+Sxqr4EmV9ukvz73S2IqdSGQRPj3qPsm8GvEYwSaup6ggJM6zn2fGa28j1k/AlrPaOlLVstRmGKQzQK0MIZ6PT5DkXJ6np0+A/GNyps5vRKKZCZKFe5A5H9ynXo5xYfdlN+bPZJK8NPdSiFWWGUqiw//By8Z1p4FUnYHZU7CQxnPvaDDQjLP8ggIZ9+rOmu+9Qd/Sn202zu7Kp5Tn+VCGNiujc1DjCxXdnGR0YpiJoKKjBbioLfAGGf3TSZj3Lh5TabhZx+4346srUqYkRnttZsbqtF+44WXFZE+/sgD9r4zp+zE6qIdmu+p3iK7xPCX9H6/QlEsoJ34IGf4ci08pxYTEBEmEGlJcczCY9YuFpMC2q51NYsxJmaEV6bTqh6Fpd9wtt5ktpUPluerKQ6lGKZaD0F3q8HcN0P5R+0zPKTMaAtgd+rY6yIqvifQjmiHin5AaiytOVvttYI67tnCXMt66mVDYZ012lAqxdvncPZqTuStlzZ1nQctnNnI805Ym9TJQT8jKizuzHSN1u8W/8jHNNWOca1Se4/JaPftZ37l1+2Vc6/ZT3/mU/b4g2cMH7O50VAtRDKOUMDjYBttvvE0vK7VHPshVP4p457blH58w1c9z7e/Awdls9VPJyuQ2Xq+Zp4/bo5VzVSVe6gM5sNBCRZmDuD1hm8oras3rmscXJMWFIQocy27eOWKvQR1HNOYaKdj/2JaIWFNOENVz1rvW3sdzwJt2lOipmXC19uhjjdt395EDHXunN17zyk7IjFUT+YS1ZSdmGqURjHz813b3fW+Y9bKLWIoM+v3O5og1qDXdHvXxoOhDvqVpXnr01CgnlmzmxtDB1r1bJum+Cwt9Q0zK/Qsw+FEYz0BW8441MWdrgvTtraGtr2zEy5OTqW2O23rEgiMfPKPjDXwFkeA1gfkXf2/uTnwsyQa9IdMY9rb02eh24Lnq9aqAHLOVGcq1IzlyvLQjijrrwRpDg7Z55rZGMI42AC+Jy8EgDYyXdTMPHO3fKzdjViPMh0qMtpKLRwU6q0ZbQG00X9E9urZbLb3+PXrHE2QTJ+/QDTeJ4WrB2W0uc9S/DQNqKC4B58JwOXfCaqz9d0KaKP/V8FAkWypLVKqZg/wUww1ULLjrlYCWjLd+NlkZMrzsmQDGx/5uBtWbG/vKMKjLYAfWFpeFtBq0ACgSqYbQEu25g3k0CQ+iCAzWoCW3wdo129cFdA+8tCDduzwIWW0jVZbHD9A++yLL9s3X3zFOgDtww/Y++47ZSfXlmyt37MmyrnsNTToiaDYoKmyRsuHZZ5mmEBkS0wCo4A21LlkeMjOe9Rl6buTGIpNzmJwp6AUQ+XC0Fqo+tZKqjSpAp8NWT7IjK0ycvMsIgmJupbHSys4UF2uaK8JClNTPjSIGYcgbwyHNr4ZFBjRJUB7dLFvC1DH7Z6EXgAtAhNltNqkbv5fRVYCN59e5ETVgZLhW8C2/EK5IXIj3Alsb/c9mVLEdSCEkhgq7TzDWk2BQbZvccV4yEMdk6UMyWg/p7rfT//oD9sHzt5nPRSWDP6mbxa6TdSxO7kk2LrPS/RUx72YioOqjVtf+UGAK+BO2rn4kAdRyH4AVCxhRb1XLYTRUpPe4smKCSiYCc5jwkpYGW1aoHjWw3/T+rQ3Nrty44ZtDnaZ8qEgjmhcQPtqAO1cW21A0Ka0tbA/EmgrpXXR3iNlclDXmdGmPeXbEUMdOXxIYigyWoCW6yCjTaBFJwHQ5nsDAIABt5U+YN4/VcfZS+vKWh/YjSGOXE7py98Z2Gh3YGSUymg77ubD/dvY3rWtHWq0Tn3Odbq2vDzvbUH87sBsZ2fHARMdx/y8dXsuplrf2PM2J9VEvQedpKQ/3xVob+/u2s7WtgK7brttSwvztoDrUsvs5s2ht2XJwYuf3Rag8/vY1xJs7+7u2+6Oz+4GqEWRh4oYwSlzm7kfw+G+DXcHAiZ0NV3OSfaDxGy+mWklE9Cir+GMUxuWL879MF7R9cSecvtRX0dkoN6D7vsj65llRltTx7cCLcKnBFraezQYRslYsTl0/yoY11nOoi5rp1UQGyKug/aYU97Q8vUmnKVteR3uu7L/8KyuzsGogXPNtRAq9Ij1D7n2R7VYVMdjOWels1h2jcjPIW08CwvR8pxsfOsnf3LCBqKpHcs2esTI0gBagJVCuyIsgFbj1VwZqc0m6hgPWuiDhlTHqI+1ATodZbRQx48+fNaOHzksoOXAQ3WcQPvcq69VQPvofaft7tUlO7zQD6ClD01SAzenUJQN1YUxe2S0arhnQ8VYt8hotSn4h8Ufw4g90vJWH7djNOt13Lgi6Rqv1tQRGIdQBSZVBlJTNxJUlG0/QS/57xT1zTDm9q/XU3QEtEX9ILDdM1o2IUA7MdvFs3a4Zze2txWZO9C27PjKgi3OzdlSB4PwlizVEJTTG6cWy5jIIMeYVNnlPNakamcyullQdZA4mDp+K4Atf2/2Z8UejGM0XACt96TF2Cpx7ypeOLPBgdByQcauarRj+9lf+7yyJID2/fdDHU9sjjpd1GgdaH39lBTvrNhq9tryuvPvUsyUP6t7GuutDDgO+szl61R1sQx04gVTBJdBmgI0BDcYZjh9orXjIw+pybXUxwqt2+xgAG929ea6bezu2IRyDgKpidn5y6725dAw+kiZPxsDDtTDGBntQUArUAtv22RyZoGWSUqpOs72nkO093zLB+zQ2mpFHWdGWwKtgsIwE+E2cG8EOuOxGDDV5SKjzX7+BFp+vr+wYO22C1mGO0Pb291VIE3vPoYP/GELb20P5OMrMQ8+z+2Oraz0lc1yNgLoAKCGV9CdML9gvXkYPLONjYFAmP9Qn7Exx7Zn84sEM2abWyPbQO09ZLZuyxbn521xvm+MV15f35XwiB5qXmtre8uY+cvvr6wu6flub+/b1uaWzis6MABRgJYMdH6+o73MNe7u7DmgTxhPOm/9BcSibqoBiOpshMaOZ8prqH8bz24B9UCZs1PJPm+YCW0qnXFeRIuSCnVB50p8NiOGuoU6JujBlz6AlgRAozLGo9Dx+AL3vZIG/d7mdyDQRl07e8fL8zXXiIOYj61TC2hxhpb/np7ilf6gOMdE9cuFzq/K6+N6ytW1aiynarR0uLibYVLHqJGpU2d7Xpqo5DVOnaNPffzHJ0pxQzbOQiJSAnRpEcDSTZQvvW6hjMwh7DRjM12HG9juZrbqhumA13B3S5aKTOY5ceyowHl57ZBtbu/azc1t+9o3n7Hnz70uUwlae554+AE7ubZsS+051RvpzcL+zm9DeGECsLj9RGMJsa+ylUIsk5AgapDMKOzB1FAtH05aI2iwZnSU24dllOdUZSyM4vT0x+AIXAZobNASiPM3Ja5If+ZC1l6CqlOZ7jySUV1mXdlHSyuCRFB7ezLHwBx9U03vCD3n7PB8TwO0V3p90eJktPwN08ApLEOD4k9mkOr58xXxVlh5x+8fBEBv9YL5lqKGo0aqGipgG3c3iK3aPznnQHLoBNBu7k/s1373D+zPv/jv7Lc+91k7e/Ium+dZ02bC64hNcKAVzRvjxeKuRxIb/R9vddEHfT8a5sv1MPtjd7o/Wp8+OyVYjbI2lb6q/oo17R2siB/7Hqiocd7FdbujsV3bWLf1wcBavZ5q+wDt0889Jw0Fin9vIfINMwCUI5isgAw6VD2jDnKomQFzPmfSxplRIIYiZdrFea0FW9S08faOnVhcVo02Vcc3RwOpjl8/f95OnbjbVnsLdmhxSWIoDQgvitkafFBkIHyPUZrdLkrpsW1tbTlg4MrF2YOVYtOU7THbFWBZBIhwvRGwmm3vDOTrjIjHT1PPdLxv1e9pisO89ufJhGfzrsD2hDZaIDXJbM5ZA/qEN7cEtDB5OSEHMVa67LmojF5k+qLHVSulaIoQCLhxkDOEXBE1VXdzc09jZWbh7Zu+21h47u4OFSggTmUkpYApwJbnpK/r9516Vs1bZwQiMjdu0PtEjXY2o1W8G2KorNFSlwVkKG1xPzlb068gExlWNu+dgzZSyS3znlBYe6+xJx5a5+lHEDobBVqpMJ5R/VcZbbY8FZuvfL1yD5YBL59dzF9Q51oWsZmztKdebXqHYyTgNuLUsKmUf4OYprjn0TqVbAvvm+2BjY9+4idiqIB/eB4gQIuJBYIKjCwA3QpoOcg63fDvHEn5CtB2egtq3ZH6GLqC/r7BtlTHAO1dR4+4yGp1zTa2dgS0X/3G0/bi66iO2/bw6XsEtPcE0KIM5kYQzdeTI1jwLBS4NN8wFOTLKClBL/0ttXBD/ZZAS8SlxZeiIQ3+DUVf0Ueb1HF50M0KX9KOr8j3EsEqYRT31RPd+pDMNUGWoe9JVRp1v6jPij6GARgF0A73bD08W3nARO5HF+dtWUDb04ABAe1c2KqhukY1W1SJldXm3Fje9z3gTH6GdwrVVUYX1+L3N3qgM7JM601ZqYr/jpr2NND+6u/8voD2N3/1l+3s6bttngyJUW3cUgQqap9wgZxo2lQ7VCZwWQ1+50jrQVFK4N7576fhCF+2gAAAIABJREFUJ1cwK7LLwC7Xla+7vNMef6vGLWcbp7WkUh+P7erGhm3sDmyu3xfwnr9yxb753HPW6c3L5UZ96SjrCYYHu7pPHEDyLxdVPQ20WaN9K6Bttj14nezsCmg/cPaRtwRahHvK0+Og1doo+hvz8KXWSBsgP0Z2KVBiOhS9nwT7cj3aU9AAXaoRc4x5k4m/T81RwBB+3vm6AJNWQBVwJsNUszh6FvEgpgCBfQ2jRcsZgKO2GbceTDHS3nDgjKAoTNpi9tyLQC2TsAujakoUamv3PHaWh3/HtlPgrj0Q/bbq6vEWL4BaQZGen1PAMqUIARn/LgpZnr/xmXKessK8sDp9l0ALjSrcCKMcOh7IwDlrAdoELwWTmXBUBkDB3cxmoykqLZ5LdntM7zI+UDGBp2izy59LSroEcf5d9zR0O1IiRXuPKuPhOpV1WvUOj729BzGUDDtCdU1W64IyD0pZl2VLXwW03/aJn5woYgtDbXH/vZ5EUZrsgu8w9Ey3owfKz/J1j36JivcroKXuQa1WwwloCh9sizo+c89JUce86eLKqq1vbtuNjS1ltC+98aY2xSNnTtmTjzxopw6tqF2FeiM3Ak9NB9ppMZTeF2cODo4s7OsO+mEUhoAhqIl5iVEPkiMUDf+NicwsfEEcDLRSQMYZd2BWW0Zi8pKtC3HCT3H2NWNQgVPYLWoMV75FLED10NJLyHNpNvVwt/dHymip0dJLK1P0uaYdXVqwlY5ntOoRbuDMEmrePI1LoFWW7wKFOoC4U052ZwB5pyCrWxkbImfOHgy0zkS4g5VHAyofxOgzuizJaH/1d//Q/iKA9qFTZLQTa48ZYIBZO0AL5B4EtKFxLiZCvXOonFZJv/Pfz1UazyI2uDZ6vFiyKNUiLOhmAa3EXD55hZ4+gBYHpI3B0Jr9vg6INy8F0PbnJeSQpV4YsQAE3KfMcnhvgFbsVWS0PvzcD8rM9LwtqikxVGa0AG2Z0b4doJXVqihPV8P6gRcubRIaTnxyE4MKcDKKPuBs2xngDaxsOE0ffGKSKE8UwaGyTcV1lnN8YhFmEnFeRPaRnRWAXs7jFSjOWECqds21kY1zlsQUHTFoUtt6a41bMHqLjYY1oNBWauxmGHjFlwMTAFdl95G94nnsG7VuOXSwj04CTd/yPaVSXjg/iS2SoZDPq852TH/tCNlof9YUqHeX0cobOTQsKsVJB+M9/LJgDGe6XM9eevCAOde3nLJuyVRdcMbhnUxHTcCVJ44HyWl6k+fKbNknz5zMlrN2KjdA9f/WM4EPEoHpOYs69vaeBFq+NiaACn+EUhBVnnP6d4DWZ1F6RIsYCqDVHFQeAk3v/b7oGbUaIB0P/2NfpFBRpowWoZNqtQXQzrebFdDyAQFaMtoE2hdee10G2gDtB9/3UJXRAhpuaRYZDYIopebeQyt6g8HjOoAjK5E3pz+I0nhCbSLqlYVuxXYRKiVqteb9XxV1nO4revp1KJsHXpVpxPNOF6n64YYJe0SPVUmgGvoeqJ0K00oNExmvmuDZkL6IWYY79NEyhQUx1O5BQNs1mv/7zYaAttes22Zil3oGFP9wP3yknXuFvluYrfOrdwYxZUabVpCe0SZ1HCAbNaMEWpl5l0A7mtiv/8Ef2f/zF1+0f/wrv2RnTx6V6pjwUMZnirbZCGnXlnXauiaT33tnn6D+6Wjoepe/fkDPUQmkhfXn7Bvk82REImudQ4CDD6C9fOOmrQ+GymjxAn/z0mX75nPPS0MxC7QAwT5m+yk84VDZd+P7BFrRaHGgap8EkAE+AC01WgHeDHX8doCWYBegLQ9BedBGlpDWjMoQMc+J9iRl4O2WDcZ7ou4AfT8boEWnZ40miKOS5lNp6InmiCpt9DaaHOZe3X9f3Zn5V4M4CnqT8s3OyLNkQJVSF68nGhWVEurkoHIdTDDC8Hq79gBBA7xkvCbvSIat3kuZ/6Mejj7UOCey11YOT+qj7XrblcwsYtCEphr5NSDuUqiqSZFOh6ctIfUnTIHeC9Aqow32CbAlcUn7RdeJ1CxeqeQVDR7DLGqmJjLuQgvj6ui6ZFedHZH1Z9AwW6J5K+pY1DlrOdywfJqbl2GSyvahDYDsRIJUWCPqtHxmqc25sFbHXeeKmdQlO1MFkAm0LCgiMxlqq9ndgVbjnDCfbrd9RJBMALyPlovrIdvjIbbdXnG4H4bZQR3PAi3UMTXa9a0d+9o3n7ZnX35FhviP3FsDLRmt6oypBokJN3wA6rPaHOHdgs9qDibWhcSGSRCgj80jTAdaqG5X8nGjzTp8PageLcQZr+O8aYm7Se8mOKkeUxyOVY0hMDrr3/xeWjV6baGK0fT7vtkdENi4lYF1Au3evobUJ9DWNdq+vKHpo5XFJM8khA35uqX3U+SHlWGUmq3fPUz4tb/D3682RVLHYZpf1minrjOGbCJ6S6BFDLU5MvuNP/wj+/Mv/r/2G5/9H+zBuw8LaHEHoo/WDcWLPuwSxGKu0ju++Fs+63ujjvMy/FkVaykOmzADve0d9k/XlJ8wgZky2vV1W99x6tiB9op949nn1MMO0CKIEucDaA0HGqOWdSVlkDNAm/FmAoQOKXUduAXjbI0W6viuhSXVaFMMdbsaLWKog6jjpHN9UAeDJfzMUb9rKIO7/a56h1tdJo5hRUmbjQ+Kp+8/Fadkn5nhse0w+FBgYZOYeBWUOfQyLkuUZUgWOt5HKwMNaGfU0FFe43v4DG8OB7axvaX9pJpsw2yh19MoUblbhTGKwIh6YGtO/2jwCMKvYd0exM8szPeNtibYir0hamSsWTxD5nPRCpkstw73RtN2dgeqvZLJQ69nkCIHqeyRVrlNJ2U1Ns4Nvagpv8uMVoATtfuo7wK0ab2YQJvnWtXSqOQogbZo6I9V7uutOJd8McQ5OXPaRHb/VkBbZruZ0Sow0BzdoPKDPs58m/PaHQc9oZMzlGhjB1qGUxgzpgMXZ5XNGUBpbyd1LKDlQYZsPKljgJaify4Mp4/8vzU3cR6dK9FlTw8doBVNEUC72G1NUccA7dbOQED7108/Y8+89LIk8Y/cW9donTpmZF5OhPEpEnUfLQ3ZwX/Q4J4KtKooHr1biFWICtUjFbXaCmi9CA7QxrHjEV8sxIpanenVKHsxfQPk4egZQLlA8l4pMq4i4aL2oyEZTuNJoBN0MhGqaBmoJjbSaGTbjBRkOsvuQPU3Hj7Z+eH5eYmhPKNtWg9FZEUdhzl2AabKZqO+p3c9OKl6+9A5c3/ezi9OZbTxC+lz7Nu20t2G3tjVhQqvqMXR7mRmGwLa/9n+/C/+nX3+s79oD5484kA72pcVnLIbJswkezAFtPX7vJ1rvt3PvJWWrAzUDnoNMvrZQOWgCP7g989PhvrR28CoyQK0UMdzvXnZdpLRfuPZ5yugdbcsP1yHuzvVjFytvwDakjr2QCysQoOS9Lojdq3dO1LHbwW0iKEULBQ3sir7RPbKuwMIvCeAx7QcQLTHrODRvhIBTWIaDKUc5jNwjiUwi3rmUMVHmXqb1Ld+LuDprnGDiF0GQxswrody2fy8FL/8GQwmUvvy2vwhGUGV3O417Mb2vl29dk3PUHO6mw1bW162pX7DdnZNauSkxKm3SlVM21A89K2hjzfM10bEtTjvKmFMrW7euKlasyap5ehSfCaCnhrsu9BLE3k0eYi+Yg8cPFhV0dZLWOEMlUEMP+GOeO8eaGGZ9PmiBzeBlk4Pea1HGJ8rVW54KkO4f7cnxNM7YIo9zNLcVB09dwOiOZ8op1eZqdHOUsXlHsqMFm9s7lYGMv5cfMXLOCYGv9TUMcM+Ypwg52q7q7M6a7N5Hbnvk/pufOvHazGUaKEUQ81DF3fdKzaja6hkaBpRNZ5mk9Em0GZGSzQI0O4Pd6Q6pkZLHy2/k6pj+toA2udfPadC/cNnTtrjZ+8XdYxJPkCbGW0DZV76A6vvSo/XOXzmUFZA6w8t75UoAB5E1k3CxAHaODPaFrRP/NZBQJsF1Mz6yp6uOtBKIs8fpYNt9fQLB7LUSsfPaQBJmGwXEZw8kFUXYByc12jJZjeHQ7uxs+NWclCkc007srBgq8yV7EYfLWYhUzXaeuHwbwmyKSGYbXt5J6DDJ6Qm/a4z2thi2oRBGyfQZouV/+1AK+o4/IAzo/3Nf/q/2P/951+0z//yL9iDJyOjLYG26etX5iDlh5PCEC/sd/KJb/3Z9wK0Wj+3BVqP6Gcj9ekriN7jaJyXH2tRo02gfePiZfv6M57RDvfG1qBurZpkw3a2tyoD/xRukNG6+1QaY/ipnpmGAnJchwA/TPHvQB2/FdCS0UId5x/VgMle44wBJAWcmGNgmYi5+2DgX5NQqGGdLlN9aHPx7yHeqn3FvccREJrv9xXYorTGH5p7i0Ukv8vPALK8H+9PW0y/T/3SR+Vt0x4E0KoFp2eMB2Vu++X1Pbt87Zpnk3izj0d2aHXV1uYbtrNntrM9rJS+Eo0yM1rJgR/kErFht6nB82N9f77Hdfre2txYVxuXfK2L+qoYMI2WbGr8nrQzMRe8FE25SGouEgJXc3s2T+6S5/jfDNBSnxZ1jLWtpqE5yGdGK7YuLUZpQwqg9UJR/UeCruJQSZBWzDC1X6Oz4jYH0O2AluupqOPRvgNt4caVojESOHk0QBuH13E1SS2p405XnuSzQJs4UAHtR3/gJ9Te47Sr94mpvWdxwUdtEUWKHgjjihgR5VHHRFEl3xWFhB1W1FIAT4CWr5w+ebemeAhoV1dtc3vHNkUdP2MvI4Zqtezs6ZP2gQfvt7tRHbMpJFYiK3Gv21rE4Aq7Gmh90eZx7w+oHiacnVtep/U6RgKt5mBinB41XZlWFDVastop6jgeaEn6TtuL5W2sDybRCR5vVRlrLqnqUkMIkgKAfLgcnKgakZTXQLvrDjd4OMuwogZauV7RskSN1iG/Ek34FcQ/hVPLe23vqUQa7wCvDgIPz2hrcVF1rQoOQgwXk3I4liWGGpn99v/0xwG0v2gPnFiTBWNrvK8JTd7eIxfcW4A2n1DpWvMOPkL1o+8FaD3wqQ+Z+hBJBbqLNG73xwMUt5nEnUn91iNXHatG2+vb9v7YHGifVQseKtcmHuLy2W3a1sa6j24rmvuhT+WQFP7iel7Rw5uCqARaaoSkLkMc4louhhptb9txVMePuAUj17axP7ALV6/aG+fP28kTJ22lv2CHGM7OzpWtqoOtdCIaik5m1rDBAAMG7/3sY80KoA6cbuW6MKyIVnYb7mHe4UGC3JoGDtJU/slCV5aXlHHu7gx8tCBZKOdXZCRyZ8LMIkaF6jO2WzKKQOmsKUlVRjtvrW7TbmwO7cr1a8q4ue7Bzo6trazY0dWegcsYdA0H7joFmGuFawKOj93r9eeVjaeQhu/LOlG9ry4Eo9Sl+jJM197QFc56JE2bX1hyIWuIodSOFQI3Lw0MNaUHHYwLxNw7WeeBRgK674EEU5Vl4rRhRQJkacGIhgQFu+wsJdRyX/kEWs3+piNF67ewpI2hGfJ81mzXPJluLZ1of0Qfb3WaFUirTFqRsn/+cqfkuZ0iv7Jcxc+lZSWe+uCBGxZNt3YKZWJwQJZlEEMBtpoNzvt3ujZgytaM2njWG6HxrT/wM95HK9s1n/GI+ImhAjizpK9npbyLB6TfQTlHzQEpPUX2WBBO2RClDdQje889d9vJu09U1A109OUrl+3pZ5+3Z55/2ZYXF+3+EyfssQfuszNHj9hyJ4wXoHRStODVBQeLcDfSIeOeidEb5w81peBubgE15UX5BFSmDnl7TzycjPD0uul5HIKqio6oo271x+b/OMsj/EqgSGAtKZA8LJWlTAVwvvn8T9pHehSF5IvqEnQx2Sw0IAfo+vauMloccI4vLdhSJ8aCSe1n1sEVRsEGk0lyAfoyrANC/++QGtzhML99yufP4c5VxBpUDwaM6Xy4CpemJClV+1bcHx8mYbYzMfvDP/3X9r9/4Qv2cz/5Y/b4g6cNhmIeUBgN3f1GmsIgsGqSIdvmPfR4L1ntO03nyzudC+SAu58GI3cCf701IiVNsUEB27DdycQur6+L+bBu14aThl28dt2+8tWvWW9+SUBLmYipPjq4Gfw+8tpjDhCgBrpL7XY8EYV6c2NdFoR9aM2lJdvc3NReJhDn8KX1DwBgP/UYLjAc2KGlZXvfQw/ZsWNHbYs649ycvfbmm3bh0hU7cuyYHT1y1BbwJMadLbiGMgNx68C5CqAAMoaS8MeNJfZU68TOEBAFdOQgNee1TECW6wSwldG1XAikbRFgo1GUsEeh9GUQPL+bAiyuJw1pSrGLDnXEWnNzto0XM6s1Zsfiz84/CKPYH5x//JM1ZPpovcsjhgtoNGBH2Tmvm3aMPk3Ga+F83QObloCTPmI+CH4GBFn8PpSxByFD293e8Yw/2ooyoM+BBFki4Gfo+IDZUcAcdVwNA9AkoDkPDiRAdEZJTNvI7xkgy7rTyRWe8jIEkuOei418Io4feKwnwJn7rmetjDFD6nqll9sxr/WgfaAURiLq2VOt/ulUJCfwOgsZQ+cRQjXGCjC03mLIgG9p/3+ulzWOMx8jWRGlSnhIWY/ZziiRk3Uphl4IeMW6xDzaj37fT0Qbpys+oSMAWjZUX/SxK/2maYv6xCJDlXOIbBF9rBaqZagagG5padEOHz5sR48d8ShVdYSuXb16xZ55/gX76tMv2OLCot134oQ9et+9dvrIYVvElJteSD2fiK4EsyxerL38393qiIXg0Z1rZrL5328+tRhuoJriA0RVBI9xUyzmMtOrfq7IAGczwwQsriHnu5ZAWp7dde9mXYooM2IeV3nS5wCFBFrCBGqzm4M9qY83dodq8SGaojn+UL+tPtoFaj8a+I7ymMNLZHvlJVxXSzz7T7I7jAnfHdCGF/HBWDP71Vt/KgOSfHPPLvPuVIRRqIbrK5VIIYD2D/70X9v/9oUv2H//k5+2Jx66N4C24UCrJn2n16ogg3UQtLFKC2+Vkt4J6d7j96YCslsqVfWLT1nYFe/pQOtfGJRAu1EDLXnbpWs37Ctf/WvTAIAhTk9+SGsqDIdEtPdksC2AYQ92Ovbqq6/a6qE1iYuuXr+mXtR7Tp+yjY0NFxwxU5YWE/YZQ9wZEADQrqzYIw89ZEeOHJZ9IVmbgPbyFTt85KgdOnrUFjsdW6Lnkj1ezPTN9h7OEn6X62y32qJ++TnoYc2oRXXMEPsYCF+Z9Uct192cnJXSuRRAWg2OR+FPW1Rk9PJSDsAWEyVXLtoXA6QrnUUE8wgVhwA+vu9hzLCPS9JEYAvjpKBe5v6AlltH5og7srrsr/d2qVv3SAq/Emg11YnirRTKLTnnke2mD7Rn8k6tIyDjM3sNNSdVBbPmdQEFAek3TmCuzJS2x8Kww/3j3RgoLRjTix3QEcsRfgWcOxKchqpXCVowprcAbYD3O5dT+pqn3DQKJqyGxulXy77Y8vs501fnY8O98Hle0vIk2xdBsDv0+fQedX/s7Uszo7KeAv5JRd1LIIjJidzUoMbr3vTGf/5xHyogkGVRdDvyPIY6JsJbX193PjsK8SlKcNWxi4c0iklAh9qPh+4ZraLOuabddddddvLkSevN9yvDiatXrxqtPV975TXrLyzZ/XcDtJnRtq1lDrQT6rEVrjOlw4v3qm1pCD20QdAO4eurI1pN0GS0YaIdQ5U1mk0eza48rqdkOBDntIkqSZ45TGejJ7W7T4Vg07+QtE75Y+V2Yr5uJYSKGZhpZK0IstEUuG7FAy6BFsp9rduy5V7HhyRAecU8SLdpyNlH5TWl2Zh/LV1g3gtm3Ho85FfunO79TQDt7//zfyWg/bmf+ow9DtCOR7YgteXfLaC93Z26HchWwYm3uzrQMoWLjHZj3a5vb1uj1xPFDtD+B4B2YUlASykI1SxK1RHtH+opZTCHu0Dxh73KOXD9+nXb3t0RoMFykSUCTmfuu9fOX7hgCyuryqgqoIXN2t+zteUle/jsQ3b0yBGBJWfDG2+et/OXLgto144c0YD2ZQ7l6eq5nyvoQdAn7OwInMjOEigTaDID57VTjZzZH58hzf4BZs4nGDqC/fRP5jUVZIT7UwKdU5IOrgCd+wHXYrCs8VHj3IYRSO1DBJ5ks+kwRz2Y2m0CIckByYYU0c2mHLXoMPChAjEVSHSuP2Gyd89qPVhU6Sv+mxouGaxETWITg4KOwQOcbSkA016P0XCKz2AvK6CNzJP3j1lpYvvyM6d1In3BJC8MQiCjNerQnrnxe5Sr/lMD2umpR35PM8v18ah3BlqerTJXXLACaMlqE2jJaNNfQnPbKZ3wPGN2s54z9/6//PTPTTTqSW07TUnl2WTy25ybUzQr8QPOLCiSu/D9XRXoidZW5hedKomB8Xio8jpQSSwSgHp5edmOHDmiTFmiF3r9Ll+2Z8+9Zl964WXrLi7Z6ePH7H1nzti9x44qo52j5sONKKgBFhtLODNaIIO034HWvTTVRlOOsiNKK7JTr9U60PoMQl9kOSIvnUwyyouXrMIkr4sFstJ7XBG+BVSlpNARv+oDqw7HInJNjNaEmsgzZXdWFeEb6p9FRbo7ngh01zE/JyvBgrGPECqmESFCwB2KWpky+BQ/lTl05udxUyREuQM9/DYyvoN++46EcnE5JXX8bjLa3/uTf1kB7RNn7/s7CbTVungXFLaWIkDL6DKA1iZ26eZNu76zYw2o4wpov279RQdaDgbAEaDdVwtK1Lg023avmuFKpnj69Gn70le+bAuLi8okjxw7KtCFvlw5tKZxc2S0EywRG2S0bRvvDW1tZdkePntWQAtYcpa8Ier4sq0dOiygJfsFaKH7EwgSDLLf04fTcxg6aJRUomcQvudxkBMoRmtOq+Vqfjzcyb75g8K4222r7st5px7SkbvCJTCnpSqsXI/xPwD2PpTsQJ/bRVhOYyNL2dpl6MCm7WxtSdS5trwi1TCINByMbLC9U9HCXoempcip4kkg0/YIQB3q+jP7zgw2a4xclycucxJikUATE+3uDN3rumq5crMLXkf1zXD9yjWWPbRKRBTAeAnNB6o4YHISeaIRQbkOUExfmqKOHWihTye2PdxT5q+Mlnsf/gQYFolJrDJ1n+Ob1HHdU1u5jr/jWD9776dPt+mMdipQzXUeBh9vB2hzTB5tPQAtZzFAKzOhyGhFL+cwAYncvA1WrIImXpg1vr4/mTAiipmWKmpz4zV71o/fsOH1PrQwqhe4ZcakH/KHjlQbYQKvzZeH+2bnzp33xaOItGcLS4vW7zft4sUb9tXnXrCvvHLOGt2e3X34sD106h47dfiQ5qs2RlC+LGoeXzipCGg9m/Xh5RTfAygj6vTLSUu3lH9Pj2piEXk2m0OavYabgqlUvFZTfALIWQmphhMlHBx/qiZdNOLrpQKaonh/KzWUUFivMV4WMZRovOjf2tjF53jfdkcTAe76dgCtVMc9W+p6Rssip380naHm/LZNT89IWC1SqLfKmm63A6ScrF7nVpSYytJKAVbxgqiIS6B5p9Tx7/6zfyGg/fmf/jF7/Ox91i4yWoLB8dh9svXs/MH8J0MdV9d0B9r4jqdPKpYFtCZQJaMFaKnRArRkupeuk9EeDLRQx9n/x8FM7XAQ5vNuVDG2j3z0KfuLL37RVlZWtLfIdK9du6YMl3Fz6kygj7Pp4zEBWtS8j5x92A4fOqSAG4B48/x5u3DpkoB2dW3N+p2WhI+YBiTQJoVa1tY07lB7NsbQZHamdkSmZ7lPcYKkLGDbPnlnZ2dPQMvnIOCnlkkWmEDbsaam/PCziJdEVU8mtri4YAv9OMfwSt7e11xaKYPZb6iOO2bbe0zo2bKNm+tKPNZWVm1tmUTEx+/ByrHCiQG2tnfVw8sXpDxuNm15zVmH3SET1LZjVnBLtXHm6fK7fPrtnf2g4JvuPc9wDUYD6rP4/SER4lyLZV4Jx9x7dEbBHkCbrJ66MHByyuk9RfDl+9zrqbSyQJdKKc3kogJoAWy85KU6lj+zi4z83HNPd9gUmJMEWtVo7yT4O+D8rJgHGf7XhjsH8WiloDW/X1LHmj53B+r4TkCb1ozqaAg1d4qg9N8xTlH3/rf+r7+YZBTLZ0bYJJPuKOCThQqdc7EHpaPiMllVp1NP/+BIC5cWJOc7uzt2/cYNUcfHjt8VsnZojpZBHX/jxZfsr9+4YM1O1+5aW7Ozp0/ZmWNHJe6RByoZbXK50cKjni+HW28SV44bAqOC7vDit/drVRZdcbIpkw35uea2ZjN5OCqp9Buiq3BL87UQ/6i/qgJaqO06L8tFkECbzlHlgVlney4wKBdI9m7pbyJ1Zq8OvL1nyAxWWILtHRXkWcyH+tgvdr1JXsKSsGDkDUcok2u7xfJgz4BhWlh/67F+pzbZDAZS6a3PEXjrnylUszMgmz+XG/hvAmihjp94+P6/c0B7RyAtvnkwa+ABHd/DmEIuYgArGS10LUA7Gtc12sUlGSRwMNO6R0ZL+YXWkjSs4NgqqS8yOXQb/8Xf//v2l3/5l+qpv3Hjhp04ccK2dnaso0Mfunikg7VH2Wh/XxntI2fPCtwGu7vKAt88f8EuXLpYAS3CqaVOS5NfSqDNuhrrJAVSCRbVWom9nuArd7vMIihzhWEF1y/wHI+VhUpQVLQMYZ04jyHPnNnO7r5EX/zhZ3u9lg32PFuB2uWcVGuMjCda+kfqU+qiMdAApowBCIzK6yHqpIYTY/i2tjcF1ik8Q0zaWehXDklqTYIZmJsTmKaimkSIz8D3BagwiiG1JsDgeVaCqRg+wM+RkeY9UdIQbS2+NYnmYQriLFQtNc17XBeTU2w4/NSWQ60yTCqGGn5utovBR7BnCbQCWwIoTUhzoFWeLJWxC8FkWFEVrm5fYiq7PqqzNQWqeo07A225bkqg9ftDHfvOQFtSx+7O5zVaMlz2mywoZ3yOeW19vvG4FkNNQkPwAAAgAElEQVQ99d98r2q0RBmq0fa6ongRQimzbbnyDFWdxj1Rb5ArDI5ME5tD7RZKP9VtiW5pvdjaso3NTVtdXbPHvuVb7KGzDwupNre3FcEQET/9wsv21y+9KutGAe2pe+z+E3fZSh/Q8MHlWqVCvZyb6MV1oLY1cU9NKV9j41V9rlGjVb0lWnZyk6Y9Ga/vNzoXmy8Of9vK2FG9elkHdvh2V5PxeN/arahvFGo2PcSAT1EnM6dk2bLhlrI12KpeHo3SrvQDaPdsC1n5aGybg4Hd3NqW2g2gXem0bXW+Z4scDCgcm5hw4I4krzlNV4qW41pmVJSV30sfaQW0RUbmIJqGE05flS009b1wQcl7zWh/54//1yqj/bsJtOFhW7Als+B7J0ZZPcYF0FJeUEYbQEsN7WLUaLvzi97zN6LdpefqV8CDGmW0SKg9JOq0rtZtqWWGv5966in7whe+oGyLeuf2YNdatNdAQ0cbCuYzqtGurKhGu7TglDN06YULAC0Z7SFltBiuJNAm1Zl9h9kLKmDLGxBRX7XXY52VlY88mFXKwrQfX/BovUgFb/4MZxsvnZQ0LU0pfsrr4GuZZafyOOfysn5p9ajOFwAEWh6w5Ryl0VYTgqidjkQ9yyhDtTy3QkwzDT9yar9nNwRhvJ7XlDM4yM/O9xCIMcYzfaulqmbbU6MNA6IqiI8ZtN494h7SAK3YPfWQ+nmb9HGW0/y880lS0oyMJzp7mIIk1bGGVNSqY7oeFPAnY6hJRJ6hiDougNZJ6jtTx3r+Aayzf/OyI+aTx4Y5UBlSWtweQB2/FdCmGMprtKMKaPlvgBbGCPqX60yRngKL6M0mKFIQ+e0f+5FJUkSKTNotqYaJ6BBGMVBAEu9CxUafl4CWF2uhRPMoGGUho/XIiPlvrMHW1tbs+IkTtryyKnqn0+3pa5cuXbJ//x/+yp5/7U3DkOLI0qLdf/JuO3XksMQ9Gl9EVguf4eGYK4sjo4U6lhArFMVO29aRUUbCDrQeVelx628XD9Cnx9Wrfyy8QRMYibJZAm555s39HplltOLqQRrMtVQKoUFpcybqpHrfOuNLsE3qtcwGnT4mWvMh1QwTwBkKMwJcoUqgpRVqdX7elhkLxrObg75hqotZY0Sj/0x/2UxFVsNM7pBWFdPLbvmpqBpUCuY8EH1bOYDASFQUfLAE+ULT1HM85neoOk6gVUb7yAPWHu1rPi9iqL8N6vhdlFWr+5hZf+me4zzArX/ywCu/k9N/VKYho+XgH03scgJtp6uaktp7/uqvrbcQQBvtPRwO21ubboDPvOkw7N8N1Sqs1n333Sf26ebNm9p/Tz75pL3yyiv2+uuv2+rhQxryAAgDMOp1Ze8rowVoz6p1rwTaS5cdaFdWV9SetojZxNjrWWXGldaBqlHmQZtsSQbVYbyfrj4e43nZKMVB1RjLgpqpgJN5vQrkffJKtjLyeQBcKG+54hWKYA+EY550s6lgg/NFNeQYZ+dj8jw54TNxXvI3qmOZaciS3R0r6JZVh2KIr7IGnW0+BAHZMyzdTLYx4XdAe49qe7WiWJk3PHUCbXHu6cwL4arfKxc/ZQ9pTtvJvxOQtfZ43wBa+f+i65k0ZOSgZxfKY4BW1rYkXwQx6gcO6lgDK+qM9u0CrYAqnnn57yQ8bxdoU3mt14nsHpgnD3k7quODgbYhy1Pc52R4Emr4tP3iWWdLWuM/+9hnfEweQEFtFK6+3ZbqmFpMRkmiO8I9Q4uYqIi6JjZoyoZ9QgTRLS+HrViq/e697347dfqMNiSblR4+xFBf/cY37evPPa+C5F1rq/bIvWfs3uPHrB9iHkCCaRflKDeBZtRoeXwU8ysgK8Auo1ZFnwGuqdyrHxpN1og44rNlZBeEnCjkUDRXh4AAPSf0ROYWi4CfyYVcydpj5JeGHOSSK2sS0i7UxuIpTBGINRq2M9hzD1tls7T5DHwYPAIIM7df7HtGiziKaLILM8FNwRFHCs4UJdR1d6e+1d4Y92/6cM9ziUvNf5+lkWs1uE9HUj0pXjfr3GqXylsWKFLdvqbXofPP7cRQLiGpB0ZQw0aQgTvU7/zxv7D/88/+zH7q0z9kHwZoEWSgWK8mJ83ZOEdpue+CMxYR0as4d4c/GabMOkLrQJ+te5WfZSZ8mf39urt5GkKTCEsH5aSGk0mpf88PL+hMWCYAFWHSeK5p569c09xiZhnzNQwrnnnhJW9F6XQ1bQQBE4Km7KEl+AVMARe6DfgeoshTp05JeXzu3DkJo27cvGnf/u3fbn/2Z39m80uLotAIyHnwAArgQq/n6ZP32NmHHrRDhxZs4+auqM9r16/Z+sa6HT58yI4eP6ZaLsGh+i0j09KjUZ/rOAYEuKI4F2FmNa6anei9FucXPBMNCo/vkXXn4ZeHXWaFqVruLczbfmMisEwxkejhAH2mGLmDlgux8vV0znXauveaHCaDIrc4dMB18SiZbGbTucc5J3Wd7HmYhcacLfaZouwq6VRPJ9Vdfr3MrLkGgDdFI5mBE+RUwMzziIwuBwrwegRFOs9xlqIrI+rfGieqUpqvtjxXlZ1JnBk1WoR30UeLSYrej9q13LHmXBDFv8fAeb2nt+qqTps1WneJ8rpfCaRlkpRK6qqEEG1K3uXi7KKuNnqBE1CrrRhmHgLo+GJdSnSg5TPDQuicCqc7DbZAdQ4DVKiO2WckPgCvbBk5B4KuTzU7b5NtY1Uf7ZPf8ykZVgCC7m/cUn0WkF1YXIiaa5g4xFQNjaHi5sw1bV+HZfgkS4RQAy2RFakzG/TE3Scrg3c2AVHy1599xp47d0436ejSkj10+h47ffSoLfCwsHfstGx/vOc3MydshAAkHXUy08wHldFvPhg+cHWuxnB4fUFGDhonXziD+KuKmg5aCqAqkUAAGLS0y+prg/YMRnRvCsVdgqw3oZf5I58L6qc2w1DzuK7P/Z3dgcRVpXrImAnwNRbEeCzh2CI1WqhjBGf0QbPR9Rm8BqMRgGWtRGIxB/hb53H621f0Wk7fOCDNEgij2szG9DgkMzuXE5fqNNk+UNPKorNpG5i+vQf20b4doP3JH/1B+3vve/D/F6CdvTUHKa7vBLTl99yDrXAki/VSA7A/H7dvaWqkXXuuLZtONjxG58yfxT2M1jBqqF/HGOaFlzS9B/vFqzduqL2HfTgY7EoVzMEN2AKIULzUCE+eukfAS1AMyNx9991ioqCWv+M7vsP+5E//uTWivLS85LVYAHx5cUng8eAD99vmxoZdvnzJs8Mowaytrdqx40djVKUHaRVlrPjQNSGAbbWnOFiL+5LMFE5MvW7Pp9QE0LJ2AVf1M9JvG4DH1wEn/lYtFJDvtFU3VUYpFzxvV6nMGuLQpG1DJTbUyvgE4AI13LNNRGfFHiOo5dAWM8ZZEbVjqGNpYMLYR0DB9wd76g/O186/ecZ8BlH5oQTPYIS/Nfyl2/XPGO08ee7kcHctlJz6EwMJ9KVq8HtTmXcFtNKosFc9Q80/WeIhtJfqWICJ6rZhWwOn5gW0BPpMH0KUCe0d9Hhehlsu1kCr+qfyoFt7iPP8rrLqzJzTbILz0SPmar9U6yOuXeWIIuD9GwdaqGM82KMWnkCb1PFUjfaJ/+4zE0VznbYiWf5mAVKnhUKWNDnpVgmIWEROp2QUKFygAM6kn8q4e0+KODbwKYD2xInwH8UfuSeg/dqzz9jzF97QDTu+umpnT52yM8e9vQcbQSLD/ZGr9Lz2StofmWHSSCHvzw2ZkUuBXU7Dwqkjwy6GCgtDMDUPM4vsC2aRKZoLd5Uk83zMVdBGMbDd553W4Jm0cR4cKW/Pe+h5SICZivnRR+vwNl2PYOj7cGgMF4YaJJNF5QfQ0ntHBD0voO2pJgRd06M+JArZVdmpuRXYh5Wl6iWxcCuV4ozyL4E2GY3879x8/nlcFZb1HP5T3tI5DUlm8F73poE9W6Wcaqp7n6vXvI1hxZ2A9nf/2b+0L/zbf2s/8SOftA8/+pAs/TAF/dvMaO9cQ5UtxlTwklkZdzDXYwY30yBbt2JVkXvcLL//ZCdj67baqh9B5VFeuHj1mvobCdCwYXztwkV7+vkXvefRmnKyIUAkI2PoBoIllLkc3BwWgOKx48eVdQG6APL9999vzz//vACB/+bPRz76UfvK176qToWLFy7YobXDtrK8bHuDPTt5992qUV6/dtUuXrwoPcORw4dkYOMmNodseWnRRoNdZ0OK9ZcZLNkY74fgUiPyIutL8KQ04KPoWgoQytIRZwzgmz2y0OGcXcsrK167hR4PYwkChMxandp1dk7ZZdyPzHK5ToKQbq8jly18jnlm7C/YLFodcVtKb2K1UCnLdKUzm8Ad9HwyAO+bHs7ZnsR7pqcynwmxWn4tz1zO6l63bTsMFIi2Jj4zXwvmuhJJeVTt95j7kZk9gU8GwT4/1wNjSnY6A1UqCyCDOpbfOBNtHGhTdSyGYMI69HMHoMU8h3anHLqSAlJNgAtFbgKtzvXbnD8l0E6dPfx8AG012aeKDPy8Pwhokzp2nHiPGS0lG4qPDdpZmRzlrl86+2NQRXXNT33yH+oUSLMKLQJENTEuL4u5ivhiILOiMv33XFgces2T3jAWMyCnxTHc07QK6CcMK4h2eeiddtep4+eetr965UVr9zt2z5Gj9r777q36aPFIhjrGsEJRSwm0OdWHjLTtFIJHiEUuEUmiq92ieK8CPsX7FE8pBavcZrNsX/afOgVcPUEHqCqKIjp0krQEojwEy8VTUiNVqKjPFX2sOdg5DmUHRbMBdBIP0nzmqLw2USCryX5k/facLdD7HO099NECtD0ATsECYpLsk/QuuQRaj2BuFRvkZ8laV4JAudAVXHkIWWW06t9joYkpcJFaj0OHtaEIN6s1/koCilJI9S6A9vf+5F/Z//Fv/o39+Kc+YR9+7Kx1JmPr0Rb2t0Qdv5VXdJmt5n3NdVFLxmp6PjNX+V5nvTZ687wlogYljsHx3r71Oj3bISCzhgKxG5tbZsyGjozjwtXr9syLLynLJaN1AVrDrl2/Llbj+F3HldVCF7OPAV6A5rXXXvPsrdWypaUlO378uD377LM2HAx1uH/4qY9Ya75vX3/6m264MJ7Y4UNHZIp/7coVO3XylBTKw8GudTotO3Ro1ZhOQ4vN8vKSlMn7O7seqEUdNDO93MuAkyuA/VzZ3hpU/aSaotMnGzJbX/ce2gwMu13sG33ST9KxANrhw0sSDNIO5f1zZkOuAWDodqo6LfMBeASDwViBB14D+dwA2vl5glWz85fwinY7Re/CaNtCf94WF9rWi5nt4BCvA1jCBuT5IbvbhXlrd7xVh15g3qOsz3Lf+Pr/x92bR0maXuWdN5fIiMjIrTKzMmvp6pZ6UbeQPHgsgS3QINmDB0tjtgMIjC2BGYMEUmtBAnMOjBk2w3jsWfzHbAbPmWP7AAPMjEEIZsb7DIIxQqgl9VLdXdVLde1bVq6REZkZc37Pvff73ojOqm7UajE469TJqlxi+b73fZ97n/vc52ZWq30XPbPcl53tbVePjzFJbVpKaa5nxOFqtZSoO9j37DfmmsjfOPpn3efdhaHeXxqLT2YVvk/VP4sFY7TpZHsLzloE9SXQElh7kB2Ze3RqHAa0d3Jnq/bKSJuPn6dRdsssN9XI6R2vs6hOgkZr/ak6/kKpY1bc3tik7cc9oy0u1fu6ZlG21Fn31o/9tAa/8w2fleh0ypQatvnrtmfpvZlcv+jj2vFXtFC6RbFCmQ1J9MR7J7o9fux4JSwCFKj7PHrmjD157ZJNtlp2YvGI3X/ypN19dEntPU1Jr51BzT5aTpnxQbhCOZFk43DMagXy6DCnoWRGi0E6NQH1fcVAdadlEVfVB79nsIWIJ+qKNcj666jEEBrgTGTngw+qjET17irtqEQeutijYi0xAQHSoXKu51f6AodqoQ6kOgE2YPTT7u3LyJobSftOe4pN3VB0CsBgGkBkKUous9qQ2Ps79AqM3j0vPrPLOgIYChyKLztApjBB6uVw5tIFcLeZND1E2p9Ai0gGsCXa1WERD6o6Z16uLwBof/5Xfl2q4x/5wYftzW98yJqDfWvL1i8Wur26NVrWUWa0o5lrFZ4VVFa5DjyYqt2ms4DgwZxfmPx3Kt1TVa9vk6j0e6KBe6xzgLXrNXwcm/bHzNY2d+wzjz5un3v8tKjjRnvabq6v+4NL9doTXXr06FEd1NxbssMLFy5oDQC6ZKR8fv3rXy/Q+dS//X39+/EnT9tXfPVb1BL47LPPWWe6oyB67cZNm5+bV8sL+3IR8dPcjLadqNUGpgtt6QrKroEE2zxveI8JtPSUcm4xDSeNGwDaqaavnlu3vC0HoOX3MaYg2yOA4P88DufT/DxBBH2ttLKM2QEzbBNoYzoQyYYMJcIXGd9nPrgXgCDPOzvrLUEXr2zIAITEwg0gJsUuAbatJpmrAx1jgH3ggQuicIRDCIm7FGP+EkCnplCwel+wJy/++/k1Hd55lqhG7YYjJbuounAhxFJmJ60GM5r9PfAhfUu4OrkrnnecS30cm9KzWgfaso82a7ToRySELYBW3sEBtGT5fjaGCc9oRqtkezhRGd4jZamtPon8LPX2Ta2XyurRa/w6pwNoawbJf7+s0aI6fiVAi/HogbJ9N0xxhy9/bu616ujc57f/8M8Msi4hgOVAxAFquq0pPmSj+cZT3VePFBq3qTD6Bmg12DjaOfRm8Xvc37dVmYgvK3oS9TI9YZubfXvq+eftc+fOadTd8syMFMfH5+fUF9qedHNqKCfd6ojCydNSDKVOLPpYxj2DyrYfz9ScLqHfSxskGqUrC//078yFq52EN3AYYIQQysHbLSq5eFInQtNRcwmRjtc7azWiFla9Jir6vZS9VNkNDIAMvaONoWjeZwESHCTQKqPFirHft90+z49X6YTADKMADi15HQeFo6mjJXiFjVua9ItOjrjgdtRNbux8Owmy2oBjeH36JBEHbPdPdSWj01JEuWS0vEb+LUeuGMpQbeZXALS/8Ku/YR//7d+2v/mRD9ib3vCQtWzfpmXrlwpUJv8ErL8KYqhUjZcsgB8sRY3rNkDr8tPJqtWP66lLWJQ3qlayWIMVeKe9JvNYJxtqmzgYjNn61raorMUjc2o/YMLR5584I69jgjQMJraZ2RpCKg58DocHH3xQzkkcFtRhn3nmGWWxlHiY/vKGL/syZbgPPfSQnT9/XuCLWKoxM21Hj63a8eMn7Nmzz9rGxqbNzcxpjirZMKKge1/7Gpubm7Hd7rbWSavlzkhQ3m1aBYvgLetsrqb1wNaHsHt6mD2/GqVHr38AKw50w0DbVFBARps0sAOwe//ynjNZSOqY5/DuCReE5n7HzEf7I3yW+b5MIxpTdmtjozpYuZGcVZ4pep0W1olz0f2CnXKtOTEHVGjmBFquWdZlM/DILL3ci6rlImqqbBv9+ZymZvISQOqj9XS+xNAIXqOy7zDtyYzWhZ/eR5tAqz2eQd8IdQwzSGCnkZ3UwbHt5NzB8IhuDbkJUmr02bovAlophp2G9ls9XIApGcBRZrA+Wt1mN/Gp0r/EuilBVT+T6yzLjtLnvDKg3WX14mNd1NJ5LwqoANomxSyA9mM/oYyWhVANfY/h79DHlUdnvMgEWXHnzHbkuFcE5KOWqu+HSRLZ6+rKUTu2gvjB50e2Wy1bv7VuZ54/Z89eu2lTzbatzs/ZqeVlO7EwXwMtsvt9Fk226MiAsfqjLqwJ5Pme0YqmCFo5b9xobcDhydtn1IidQMsmCXCtwJb2IQFhOJkoUnGQzTpDLY4qarcVKvnGyqiQDLrKULSw+H9dc/Z6at2zC53fhRnA+oymd9VoezowoY6JotqtKf3FGUpRJNd3ctJalAAEtMMLWJks9y7uZ/bRfiFAy5rp7vVkSenl7lBesokDaHPDQSMllaSgKHLqyuKyYBT88tVhyZ1qtP/w1z5uv/Fbv2U/9KEfsDe/8fXWHjv4kgIt6+kwkH15QDthBxrjF32NKbSLTFaxX/Zsx2c9bvRBS+w2OFAWpaBsf2DX124JaJePHbUug8O3duzy9ZuaR3v15prTfrLRG9i1G9eV4c10OgLVBBaeA+DC1xjm6Z5Td1cgzNe8h3NSmeylm9fty/7UGyWC3NnasbW1ddva2NJgdA58RtPdc+qU1ujOzpZNo5DvwJL55Ce8uVWqyYxL5Yd6bmoyVal50PsPJb8yGexaJyZiok0tqgKwZJsYPbxZs0v1sLJigLoxKTGUZ48NgQbXN8VQrEIXco2rKyNBzDOVce1DAVmxfitnOQGzi8AICLJuJ/o/feL3sZH1Gh8fGQikcliAGC2GuaaybilBV3oAxGCDNO4QFR78dwKtziFG2+VQAqmjOVH9jHDxpLe7ZLdF7kTNgS4sGEUBq8cfRmQYaFnRBP0aqhBAm94AEkOlYQWKZe51ZLRlaaXKQose2hefUbWQVMCcAXuR5NyJOgY/vhhAq4x2f7+q0abOApyo6sdf9cEfHZDtoSBG/ASNIWeoiCKr9h5ZiSWF7Aua9p6uJijEGLrwRCZK8mjRv37i+HE7dfKkNplHVuN2/do1O33mWXvkKSLnebt7ddUeoI92acnmW1PWxEhChwiPAvUREKtaAiDi7sATDBWQ6YRny9INVyDm6lqVKERZZP+X0758jSxeOzdk3Tkmr1TrVvctagJ19krtN2ZeRhSVtbWkFKnLZPbni9aXgz8G1Bj9uj4A0IMFZwa8oD5uvT3GNCGrHyibpQZHRps1WqZvMLkHZ6iU1I9Sx/n6tZBTRR1KYB/v5a+pWsihVFQ0W2ZmquXX5iC8lV0y2gSbIqPV0AaZibjdJeYEYkQysizo4xdTx8PBgdcmi/YeKUG9ved/+t9+w379E5+wH/qgZ7TtsYF1JnHIgtL3ejzBjNMKvu5H23tK+rrC+Ny0WfeJlzRkiKKonOfIICtChGA3ytp9fR3ray39gKYL+dcyk60y2ggE1edeKcXr2i2K+XFm78KFjk3IPODytesqMxw5uqK1cvHqNXvh0hU7f/mKaGNA9uKlyw4QZnb3qVO67+eef16Hhdf5Wvp7/vwLAmCZJlCXZS3HOuHnZG4zM2NjBHYtRraNqX5748ZN0bbLS0uqWa4cXRbTsb/XkyCKnu8cX1nNAg2BUHrxCvSZFS2606nAao1KdOfBL97sAKYGFxS9ltR1yc75eiqNMzuW89XenoATr8QdBFlhzlE5KVF3w/Cl5a1OpWgpg1Tqtu5zW2ffKt+gvEWNDTCRDU94HdmD85h2o+k249bY95739DnmuvJcqqFOOLAn0GYmWhpTcF7wvrK0x894yc5LeR6YBLWcoBfBP69Tqy/8zjXqLkBWI+OivKZMXDVaD9JgT8AM/k03hF6rwV5NVNoQ9dNq37tYVOddNfQ9GEK16ckqxeuZBROYgVUJuCWY+hnqQFudFqlFKc6yIdVxAcae7fpQgUwGlORECW8cjJmg62NfmTtj8lD2Y4VL50ePARwSH5oC2wpoYRjUMxl0eFLwX/GhHxsIxKBg+Kw2n6a12EhB13h/rIuCuGAAKYOEWeRb/a4oRFmeeVFJTevc+O3NLakQj62u2l0nT6oGTIRJ1IZIgtrR6XPnbX5h0U4uL9mDd99tM+Njdtfyok0xVUGGED4AWReZGm1lWOGRMDXKVA3r5gTF7BsTyzAXClQiIA7H9KXkq1gURg267G2kn0qKRrXvpPKaDe5fdwpo35ryWvUmbA+2s1Lnp7pqrAFYyqKzPho3fa/XrzZJMEwVXePzFie1sMlid/ZQHO+rr5Zjkgwcn+PWpNdoJUZoTFm74QA32NM58qKPSApCFpVmG2HAFSywFMTK4OuDXddBLmDejxo997WSR6GcO2q5s5YHQH4I1IcB33dwr6+WHjuygvoFBwDF7MqMDn3TH1jXxuwf/frH7Zd/7X+1j37gA/bWN7/JZjg7MQLg0NAczdyIdS01KXPdi6IEpH9WJfbaurKul2adKWpAOK2Ou+OHHwhsrjhQD/zaOf3m705/QvntB099bfV1+Vv7vc0MQGrT+B3Pyvy+SOXKvhvb14Gmw4BDAROBA5NpxZUbN+3G+obWyx888oides1r7d7777fTTz0lZ5/52Tnr7ezaH376D21xaVGdAWfPnhUAvfGNb5Roid5agrlzzz0vpS4BNEYUL5w7525vEw31Gj76+GM2v7BgX/0fvNX+8DOfUcfBAw/cb+fPPS9x1D0nT1p3a0ueyEcXl1TqOH582TZ3ehoyr1YITQRD9BSKUc2VZaY1Hr7uUJeqTs0aBhSmGhIqJUBm9qYMVMNNXA3KvwFfvp/j86C+dzAZCMOMbL3JQJh7l14AGmCQg9OTBQvGqeoDjXXvoMH68wMYQSjXkudOm0XWMqrcQW+vcrYrA1uZS4SVZD5vZR0ZhkGyxWWtj3u/rs4r+n3DtCKp52QA0i0rH29wsGf93U2tI/XlyrbS9ytBDkGBm+Ljc+w1R5HO4x6EENj19ql/gzb7UhrjTkegLzUzQ19UB446bHQbQRl7wBFuWJnRxl50LqvuU899+WLjkpd2hnK2Ica8RoKTwWI57J57IWalcrVzTg1MRL3fPdi3bQ0W2JdJxS7mIwOEa25LqWsToxU9qfMJPkpIeZw3f/DHBjmwnch0nDmKymz9r66rhE5kqSxep4hVX2Pax8BroJrsg8G4jVmn1db/AREWA2pFVMcIrRAW1ED7mD15/pLNzs7Z8cUj9tA999j81IQDLVksFocNHrFWzU6ORWYbQ8fl7BHUE3RM0moZRXkfbR52nsX6HEjPRtJpwdtfAnTTWILnSAvBjIacFwj5+L41pqD9MuIOmXq00oBIZf0hm7YzAuMSaoyfMn8XK+QiqIQwNE1zgwW0UZ+NaBIwm200rDUx6aIjABfF+KS/LQm2C7HRiyHXf6jqHY6abUzMDoQAACAASURBVGb3ngB7fTPfhyeHSW+HeKx84KhTcU0EqDmeMCYkVTXe6Gn2SUiRreRrzQw0HjcNyIeBdl8Z7T/++G/aL/3qr9lH3/+wvfXNbxbQNhhuEapoH+1d060eyXqJ4TCgrdytSgSOV+jMSM2Q6LEnPP/0aNs3FQDrAZYzFhmECWxVJ3fFKmsQ5yx/uwXQam062KqNK0OiaPqvDk4Eg2PYgCq3dSMT2sD2B3ZzY1Ngi4vY5584bVvdHQ+emy279/77ZAd46eIl27ixrmyUNp7t7rYtLS9XYqM3vOENRs/r2TNP29rNm+70NT5mO9s79lVveYtYprX1bXvmuefka45T1JGlI3J+Ylj8lcuXRRtTi+1ubtkygwQmp2yv27XjK6tqCcRZJYE2xZQc8mlQUQEw02MC4AQgUe8EaKtB4gX7ouA5nK4yUM61nIDN18mGhx43enH93BuvBiJkFpkGFHr8CfpuQxQZ/bKZPVKDJkCpXn+Y/aeiWACgkZ1eW006OKnffH5+X6KvcIXKDE+2jLT1YMWKFWMo/glWsk6rwCFUv3qvQY/717UKbb+/4+LFPH+ybzuCHdnwht0uZynXmh2ltid8jsepa7MpcNgb0+hD6UVgvtR6FZE+/aYJtKKOhwP5VNTn2ViFx8m2VW5OKVoNMC7m0eaaKc88BaVSVtdMYq6HBNpkIWrxaHGgwSowBYqzFwvGvT3b3uvLqIWg9uBgQkCra5NAG2Ue/k9yKaD9yod/VECriE1/p0QfT7XcgtFVfHQLuBIPTl9qLxCd9pKZjtc4gjbmxvNv3fyQ5q+srNhdd92lrBlhAQuHYQOfeewxO3PhipyiVhfmNY8Wk/y7V5atQQqOEEqj8tI5xinjHLiujBYbxcgo6oy20kIpo1UWIOVeAGKqORnZFwf9ENCGMUcOF6inPfgNqIUa1IezTlBTgtoMkfbV4wb89qf1ZkavCMZ4/bXQrPRV9mZobiqLWlaMMqwgmmTANPXIcetA89PDrIZxz2xlzH6AP/Wo13IsZR9rIcMOn1wUUd/oQAX1g0XFlF+VG4tns3qb9cAivzhK8Bw8E2g9UMosNsA/qPuqF66glAN5qtV+J6D9J7/5CQHtR77//QLa2cmxVw1o1bhfAS3ZMAeGK+szo817DNiGO54390eGW7+3oJaCS4fi5oplRqufp71LrRvRQhbgzXPIMhSW4KDnrMr4hNq/HGgPbH27K5C9cPWqPXr6tF29fkMUL3v6a972NmXTZ54+a08+/qQtLi7Zbn/Xrt+4YbNzM3bi5EkdTrdurYlKPra6ogD6s488onXGunrH1/0l1WVPP33Gnnr6jE21WzY7P6vI/s1f+WZ5mSOoOrq0ZLOdjvW2u7a8sGANTFi2d2x1eVlbZHq2JTWuBx0hIAK8ovbJIkiDnBxsUoKS6NFYKYfV+JJ61dKMHkd+HzAiOKBcxte9pOXCxHSZ4rFFMYeIM0EwD2+Njos9neDNmicrzMA5xU2lNp2flbkBWeiBZ6HlCMAys+X5eQxZ4mrQi59tvZ5bLSLkwrAjKWJec7pD6UyXfZJfId5Hjt+TR3uIy6pEpjjbFHzEXN4sE6aQSxOe+j2VJqzRlDaAAxbA8tbCSR8cH8pmnZmR1apcFvS59oeCp9CuhPbA91lRKijYrlLAqQA6ziN/jtCK5O/G1w4DWn1NdpEhhpqYLLo0aqBFh+TOfJ7N8jeBVq5YB2S0aB5iBm28B0SSya7o5P/KH/ibA9EUcniBIm7aJD20KAYZGBDDbKEAvE825h3K6/JAMym3trZ1E6GIqDvwbxlpM1Q5MtoTd3lGOwq0Zy9e1YY9Ojdrb7zvPjs6066AllF59NFKZKUaDnZtrjp2Na2PoRoC2sLJiFulCFQURd3ErJsi2jBuVGRfVUYbdCebxQ0ZHIiqGmYgT1TOFGLlJq8+5/yL6IfNgzgjudxMTDpJEFJkW7rkQNFETQRwpTagGi3UEE5A+3vWHh+zzhTN67TPoPqDPoa64bWjSvYadMGQev+ZL2/fEAJBPxxy2lCqkV044aiq65MGITH+K6qf1cqsBwj4c6rW4+FJHVUG7a3NlO1bXyDQ/uJv/bb94q/8qn34fT9QAe0UmVeoreW89UXKaKUKDjs6LQEOBAkewosbsFSpqY7eYYCoJ2tqSbIrCoL8Dfth4SAr4/ZgWrjvrFsH2pqWljd1OrTxvHsctA0bb0ypjk/NDMBlyghr5ezz56S3+I1PfEI9m8dPnLBZWlyUqUzYtavX7ewzz3qv6nRLQfN9992r2uwf/MEf2NbWpr35TX9GLXqf/cwjduP6dY2/g72an1+wK9eva/i56pyTkzaNCvnosqbgwGR9/rOPiKK+/zWvFcD2tnZsFmvXMbOVlWWbatHO4i0Rae7CqbxHu1J4rGtaTVDH/rUIbKK0I2Yorm/WJjN7TceozHCrAQKAVK+njCM9jlOdnECbtV0eu8xkE5BhK5iGJJe5AGr5wEdtFhEVwxeS1uUMhUauKG0mC21ti/1Lq77ycE5wVLYZ3gVJifN87J+NzY3K8ILfRSHO9chJPxkl5/tPIZtnsIijCPT9fPWSj5+TfFbQ0e9XQq7M2HgsZbT7e9aHtg5tBkCbymOcoQRk4/64QQRWgSrrXH/8dnq57BCgzewzy0oZvOeBw3mU88H1GKG1KYFX733oBPT1w+tjShxnFEmK2LccVBFPkE5YGMEwghKgxX7Ra7SMN8zhCsx59lbSSlNRJMZjb33/Dw+gQNx6EbD1Htpmi8HGRCv7ktFjni8LNS/e2QTiFuqX4xMal8UF7UBNxRB4LggLjU2Cywx2brcDWh4HoP33HnjAVman7dTRJQ3wJqMFaJXxFUArOIjMCWYiM4qqJlE7j9VAW9G9Zc3RhxYkzZmLvBZ91TcoQcgxI/tpXURWFeOLC+uZaxT5tRFHKNgUGqU8PaPOgsLWw0FdcJNFHzNcwCkbqZGx3xscyIIRJTcgy/VnoDU2cHF8+xLLRLayPHT3l3JuZL7H9CbWgZcHvaiyKMxGm4zeYSi1q4Vf1ThroM2nTLAX1fpFymh/+f/4P+2f/PL/IqD96je9yeYa4/ZygVYHQBV01Jm2v686NKkOgPj5zGpzM+d7rwnwAGHVaxFuuWEKwV7+TDIbUJeZ/wu4K9GJV5fpj3VVZmQFik3CIAa02utKcMS+pVVip+/uYds95hfv26Vr1+3YyZP26x//TYHh4tKS1MYsinvvvc9OnXqN/f6nPmWnn3pSNDHZLPUlBEAONAd2/fo1e+De++y+195rjz/+mC0uLNilCxclNFo5cVJzacmGYY8A2ctXLtvi8pLdf9999uzZszLVOHnsuJvnD0wKeSb8HD+2ErOr3ewhA12VdaI9gr3IuZJ2g2lAIYc6zV6e1Foq21rKMXLUY/kdzg9AL6fhCPxiTXNA8tzZQqSJOrI5nKrm3HKWAUBkl/laGCp/a3PT9zYg02zqOQh0u7s7trG+UdVpWSOMvWPOLQwEWMbzaITgpA8dIChIwwMBaYxZKzPpBHRpYhqTdmtzQ2xk9m/SdsR73d3pVlN/kpouz0fVO6M0hoWnJ1F+LVUjl0jTr2tqMeQ7r81BF8SeArqd0BSIBo95tG5cATvhbU754QBU99Mm0+iBaThQ+bFZZbTVuVKpHAotRwT+TkT711NbUp01YcOYgVdm97qO0jn4UJm6Rlsc4hrs7m1MAlrVZvlMieYgDDxch8MaYv1TBhGDFSItqch5bf/hwz8ykMCFi0wUEkDbovm85SphgLbBZtZQCp8+AfCSiW53sZ3yGq1uPv6q2KVhiB/N4ivHVu0k1HEjMtpWy8VQQR0n0P7pBx9URnty6YiAdkJFxqA2VccYpo6dprkN0Mb1cpFEUH6FelHRD4KFUDWXGV/WwDyPSKW1L0wdzjm9Q9N12LCexVf1R/WY+iOmUrByAcrfzXqSFnwulNqaUFkM155a98CpC/5CHW/v9nyu6F7fJgd7AtppGAj1rLogSn6r8iKubfsrijMKkQAg6kDvnQvnr6KmUw9VSGFAksKRiQ1lrDVQOakwnNGWma+2VILOK8xof+X/+mf2j3/pl+2D3/c+ZbQALe3/ZLQKiO6Q0SbQVlur9BrJGm7sYGdA3Fw9Dwt9KxZO0ut8Lby+9PO9vtdrAdvSRlFrMlo3vPsyTQGcWuuHWAqgZdXV1LMr8BEN4Zw2Mei7dmLCe2kB2Y2dXblAUde/fmtdlPHG1pY9+dRTAltVAMbH7NjxE3by5Cnb3Nq2Rz77iAz/73/dA1rHFy9ejJmu45rwA1tFXRaEeOzRRyV0xLbxrnvutkarFXU8t5+7fPWyvea1r5Vr0Z96wxvs2uXLduXSJXvtPa+xxfkF21i7ZfOzs6otz89P+zGb2UgEmlIGh+LWgRZTfxcTibrFpS6AlsADQMgszt2soIF9kDvnEODD4PpGg3PJxVccguDATtddpejvhcTqk6pQlpryAIf/8xj8Dpl/u40a2Gxzc8vWNjYq6pP7ABMwN9PWGdndcR9iP4PwFfeEJbNzgFa+BQhNlIX6XOCcpcv7TPBNejvXqjJSnKF6uwJcrhVJEa1aADciMgH57q4zjATe2RebvsGhJ6DMp6Hx/EzsG9/7HtDlOQYDIH1LADCA09WoS7erBWhlvUjfvFp7/Hl1GoSg0U1+HHAdaH0DDdVobwO01bmc5zC/CMEae3AooYgLJaak9FIuaHSqp5NMb5Pdr48t9HbHTJ3ccpJ9paBCo0rRyRBkkMkyf30qygcuiNpl1CL+EfE8M3OzHgS8/b0fCmsf2nVwhmpo1B1Ay2fG2nk26RJ1/VXniRvqY5zQbndkjM2iIPKjZsAixpKKxXV0ZcVO3n1KC6JLjbbVspu3UB0/Zk+/cEnWjEzvAWiXppt2/Mi8gFbD30VR5gitGmiD6PD2nsLCTYsp4htFUFEDSFzLryXQqpUmDBSSGhZgRrbmm9rvpL5fSPl5LHxjXb4/MoEkWzZCwFGKokqMrUTtQVEnjZz1ZpriOXQVUfX76lvD/WeH/rX+rkbiddq097S1qCWph1UYj5pDURvN++c1VpfuMD1YwqEQQ8iGsggo3GQkVNdpx1Zs1PRKTtCpDTDqyDNrtEPBzBcJaH/1n/1zAe3D3/teZbSI6b4goC1AVu+lANrMaNWekMKwEDyoThfCpgzoagoMig01YhwsOhiCSA9q2LOhFEL5IeR0lYts+H0dShJ2es+mlPcT1MEw5thT5qCmeTPb3t2zjZ0d1WdZK5euXLP1rS2bXZi3p55+2ja3NnUI4ASlALnRsqMrq7a9s2XPPvecDu+V1RVRxs8995yA6r57XyuAXVpctPvvvc9OP/GEbW5s6hzIKTarx47JxOHajWvaczNzMzK1+Ko/++esv7tr169etaUjR2y62VK2tby4KIBdWOAg8n2aZhGcN/wfsQ//JnDMVpWyREPm1Rz34JKfT6BN4VAKj3hcHqcyvUgTfgCh3VL2zs/kYPgcd5aq3wQ8gAsQBMh5bK7N1k5X51rWdmEXcNGabrkJBTaQKi9ED76y9WrQQAidAPxCuMXjTzV8XXVJZCJYzqwsB6VAe3O4497H6+H8lblHTBriOaW4jlIDz53Cr0wKeK+wYJoxzjqOTJYgRixAx7su5GxF0BjKb0CXLogddP3RMgek5uQe1WnD59ypYw9aqow21jQo+VLUccS61blU0sDZVfCiszsj4GBKKjOLAGBltIcC7TA/6d7OXo4BYKnPpo+BynqSvvvUOxkjRUlVlSG5oPl89rH/+Xc+NWCziyjgUJ1woG13ZvRZMw+dLfAiP3614WDDobDd3bVOpyVYef75SxJAZF2EhcjrqKjjqYaAFuGEt/c8Zk+dI3KekuoYoEUMtTo/K6DFkxS1cwWd3PwQQ4lR13uMOCEtGFM1F9crgVbtE9HfmKpjRYlSpdUgWWWlHmZVQom82dro8XUdgCF6yt/LiDOzXin2YgBBLvIEbUWGbMKi2J/CL0WSoka8BsKNJpvFiWWTbKVLxLprM+2GdTCsENB6jZWDJ2lgokw/3+O+seS9qK16RGtizIFWApuoRcd71wYJZ5usDWWtNqNUia0KBC37ZP33w4dqRAz1xcpof+2f/wv7R7/4SxXQLkxNGB5Cf9SMNtXGef9KVfJoNuuKYK+hkvzUbQq1ACq0yFLZe79sgGxkbNmqMzE5JfZDGa0yZjeT4J57S4UzMmr0j9FxhIEEpxLtGqUV7iny+0mtk/XtHfkdw3xcuHRFwrn1zQ2NuCOjgibGQvHm9Zu2vHjUjh07rr1x6fJl2+5iZZjr3jNCsqMTx4/JVpB2PdbauXPPC9joI+cvE7oQPV6+ckX13xs3rwt4WYv87t133aVe3fWba3ZsZVUZ1JGFeZUjWD8JPqxNwJ7XQ+9uCphyf2Wbjaji7q6L/6INMXtRs96ZlHHWZcs6awIe9pC0MAGiCL94fL0vDV5w838JjGLeKOtDhyf1um5X96s93RFQ7uxsa7A7Gbho6smGXbt+NYAuekmL4e68JxgxgDWBVnXWJvaO3s6Uwi1lZkV2KaYxBtuTRfORvcQpgiJzTuMLteyUE5Hive3t92sdBSI03KYkMvV2HzybU4AF3nspZGAMacBfe2sfQ51gxWxQZbTpCKcgsEx8SjGhAlQXPtS941GzLabyJM2dyU/VnhfOdHn+lIxiqTKuhK65uYOp1FjAmEeunuLIzOsfQyPjwxPkY4CADvtbTU+jTmu2BmuLJgYtjNoJvR8+hENKPHW+/zf/9LfZpaKXyJ4aUy1ZIvJ/t2nLYr+OVu9/KhRpGp20P9BmTFpHEVD2cjUmbeHIEbvr7lM+v3KvL48vH5P3pDLadnvaTiwthtfxoi0w+B1al/psiJ08mgMc3JRCxhISatVAmYe/Z6tFjS3bIoKiqPsenfLI9pyMlhXtJBVc2IPl9yvQJQRgBqh+JnLTdIuMu+UHhQ9h0EKPv5mF04vmwiR/kdlCAVuASpt1mNQFNzqHCjDvl03dnBxYp830nlZl5M/hIzox23PKgQUxdNqzduZhutWlxgEeuDAAGkU1VI0rq1W1osepN6ehRlGfrbL0eo2F6jhqJ6OCrJfZ3qNaVdBOGWuqjjmgj9bsf/9X/9r++5//BdVo/8JXfVXV3gMlLkXjuBO2NdMR5YCQR1RtBC8qtNd8VNZkM5uVUUFMUMIcAsecikWJPm0OUDnmTExGHThdwYr+QOjPxlSok/2wSapKFm4xPUZZroSF7pDGAUo9bXJizObaqIB5Ln6XHtqBGI91ZVu7dv7SZbu1vmGbO0y38cWJvzGHcn93z6bGGnZs9ZjGYgLsZEnXrl0TzQpYclAvzM/5KDoAqLsr45mjy0dtYWHeHnviMev1ewqmsWvFphHwbLWbyo62Njc1rYfRebkmOcCZ7MPh1O50fP1ngDw0HaueZlWckdU/fa/UqvqkRvMcyID2sN8tA+I7fb/8XgbPuYcBWRjAXDrp+53CP2e5DnMs8t+of68+q/I6vJzXJOApatsl0FQ1yhAH5eMOm9Ogto6ihQa3R0AerZP8LDR0mYFH/2EEhmM2tzhj3d7Aet0d2+/1DEdcslrsFzmxqVtn3bQyDoogNUFWp1+qdTlI4t+K90MRXpbxqpZLhIYaP5i7zy9qmb1WVzYudl4jJSLSqGA7mV0RvkWyO0WainHoY1cW6xzmL97WfDazG72uzCw09UklHHcAE0AXyvmxt737e33OWYAttR5UxygVqdfOzM551BkUYi5eIhWi6EaLeoRnUERSOScxwZa6bAItrUA9apoF0J45f1ntPRhW3HfihN19dNGOtJsV0LIQZORwG6DFFKdyUopagPPjnrVl5uBikii4h4OIr/aoj5ZpWRbWg1It6ao643E6JCeh5Casvh+Pl8IKr+HGa4iGdtnmaWHVI+QkKgD4oqeZw5cMRwAbtAV1cZSeHJitqXGbbjet3WypZiVbO/WxuUdz5XVavbCggUUdH2hTaACBVMruDCOgDRu8UaB14iMHMnj9OkFWa+OPAWj/h1/4h/ah937/qwK0ZTbLYaDoVqrvvvsL0xcaLQtZpxVzEoDhY9d8/3gWHIdC9mxj0JDBhNp7PIhAPKVBGPLojmxWZ9C4aD6ZD3DvnO+TMxRBH+uJjBYrxrX1TQ0QeOH8BdvY2rRZstHptmjhre0t8Xjtybam//CBiGO601ZGSTa6vb1l3e6OgjiyKfriUcm3pqZc9NOcEhgTeGH+APVKPy4g3elMK3AkW5yb8dF4et3UVaeYNtWS+HIwRiBSuo1lgOMZ4BDwDNUeCilrAdQlyJaBcfn1EsQqkcwdkC1fQ+7xpGBT3DMco4UaI1sOi9dchP7Vs7GWMhQ9LDC40+vj8byRr97TYpFyQ2a9NVmt7CqohoIAtKwd91nndwW2/BEdTAE0/d3dwELgp4TFJUgdxiISFO7u2hjC2VAeU9bgXsOg+GvywCLV9C4MrM1c9FJLj++4WGkXWZWkMkLRe8RwKNof4ia8iCIeCaDLNk6obkpvMEPCr0JnUyVdE4A5/ewx0AU/AxTr2OAODmwDARR+4VDqgVNKjsIPX8DL/fmGhz9a1WiVmVHna7asBe3TamszAKjKYnQgeyYpW7CJCZueAYgdaJUJhgw9xQmgPA3sqI5pL0igpc/uc0+ctrPRR1tmtAAtQzlSDHU7oHU13YszWt2LAjgPE0PlSi+pqVzU5YZKKf/oRvW6Q117uN1G3seZKg01MmCIxSs1alCKKT5IcEzaSk3xQR2LumD4e3dXtaFef9farYbaOwBaBFBkO9A+o0Cb8XMd9boFGZkfGa3ua1DIaTQOjaQxglmbT3o+gJb3HNu8OjhqFXK2Rb26Ge0//df/RhntqwG0EetXtG7+H+qIGtUuoofJpqhZzzjVexN0qIOHFK1hSFB5XRcA4jRn3UeoIdJhTUcmC+Vb0cYKYtxnWEA7MWYt9rGieqgfiDAm+HTlCLW+uW031tZUmwVocX7C23h9/ZZ8jJuNpi0vLNnuTk9sFGpjwBLxIgGi7w3vNFAJQMISshwfh8lh22w3BawKPno9ASve5hywfDCnVmPl2i1Xs9LEj/VgdDiMN9r+2suPmgusQaPIcsofLcG4BMTcjyVQHxYwvxygTQAcqg9nMJVUYQCAg56/wtIvuO6j9e+JSeNnUs1ZvKnyNd/p9aWKO/3Kq4corFOdxPAX5LoMD45deEE4GF7yGSRXw1kyiA7f6RyaUpgxwIDQDqp1nxN8qKnjaw7rQhkgxJV5VqYRS9XmSLtuXK8URCWW8upElxctOynWyvc60SAfzeAmHiiz1wxAymsb70/XAslNvycxFPqWHIxTXnPGlLL/YIrIZPlLx4cHwugC8HoOUxod9DE8IjJaAlJd+3f+wIcG1HsAUynCqNVNNW16bl61B2qQHpFHXS8yGvVdEY2HgCrt0/wAcDEDvVZML6Cl4MSpuzQNCOqYLBeg/ezjT9gzF68qowVoyWjvWVlSRgvQMpM223sOy2jV5zrYc9uwAPrcYNk+od64aCUpxQCZWeRGLWmXMjvlcQ/boLFdIkOJKRdVaucUH+BG5u+9fznOycVGEntwjXhx0T/r1HE98s+pca6C6eeoE+zQH7m7q8MUoEWNiTQdioa2Hg2fRvEnT+h6s1RhQZE9sCQQnCV17COznPaRzD8GOtdAW88NBZV942ZVNqwBpdOuDSqK7w738n6RqONf/zf/t4AW1fEodVyqjm9LHWeGOXzUJ5mvbFJBWxz05B9MhELtCeDujbvaN4VKThf6euRDdTbuBzXUQgiV644MUetNj08pAjtFzy55bomhwmFK5IcGdEftcGLMZlsNUcfeNO9/WSf6y0HQ79vz585JbYwAihYTjCgwu59mlNtk27rb3UpJDxUHDXzx0kW9B+qNaWCqtUUbCO9FrV++l48dW63qmgTYAt7ebvSGes2R30MZy/hM3q+XIbAXdS/qFNmIlh2hD/PgHWmFrLWhpVixuI8lCI/u4dFs90W3P75wp58r+yXz59Ja1EszzigpnRMG1OlVagJG1cQJiLd7PUPxCKt0vxZril0KUCrLYCV9mtmvPw5nD8FhkdFWnuu+fjNDTmYnWUKJfniu8Zg8RBCm2i4tVyjiUYV7C02eld4nHoMyqoy2koNWbT1JI+f+8WvpQX1JIesd5AFzmylkfv3zFRSZfyQWGnYfwZFjgF8Xv36Imbz9zvtfhj/zjf3t0PKkZaRaICPrl1FNWLS+4/s/OKBORGTiF2JMGe307Ky1pmdkYuGiHM9YdRykyhewJZulGJybXxJ29zpmEVE0Xzq6rP48vJGh3PgM0D7y2OO3BdoW1MPLANqxA8ZdBdUKKMpEwI2+uUAV0BaewwLcXPyxEBJch+ochRw+AXx4A0QmMlTH9f6zvFYU2Tl89plXGWCbtSRFd+pF9nqqYqFwr5EbjnwyfXHm4SkrRkQIAG2vp9YA3iNA255qShyioQ5RZ643n8eU2VyfB0EDU+2IPjnRiUJFofjprtecHsyV+jgiNzEYUJYFPTNKHZeGFSXzJyAX8xCvKwVhutC+nfLQuVON9uP/z+/Yf/cPfl5A++ff8hb3Ot6nTuR8Vbb33A5ob3+QZmRaA61qw2rpIqoNoDVmUdZ0XQZ81QFVGbrn/hmm9tSCleuRaFh2d2FcoXXklDNCKDev955ssUrjA2uFww9raZfeWc1fNuksaA2bao7bTteFVbS80BIGJcwHQsfdLn2SE8pkub8bm5s2Nz9j5y94ew+/k65vlCS0NnSP/IC8uXbLlpYWw8McJzkCbbONjS2bm+vYzZu3BLQ8DjV/GJ5kxKC7d3u0QnhAon0Sda2k3kvmLzOfETawWiej9c3DAuTR+12uycPArWS5hkAuzg2CLWdow+M7ASHOSvZxCbDZ9qa1HUY6o6/70bjoHAAAIABJREFU5dZpee3pJZ7n1qgxQ4Jl1RozFJQMrDEVry88gRPQkmJV6Y0HCVMOAa3KWT5QYWKy6QYqvBa9Hm/z0VAB9B/RupS7fMhZrbiRVVYbjR0Z2EaMm0eXn5MSLfkREf4w1a2pyJAE18K5LiQKAda1t3t92lThR4YhOnf9CTNVqT9zxHDWwL7r6aLVKd8rnxsu2raxd/zAhwYMjp6cAmgZ2zVmE42mtTozoo9RPcqaMVRq3o0Q02UY7N2ZduMKMViuoBV9zGGBGKQxactHj1o6QwG0jN+7sXbT/vDzj1ZAi+o4M9rF6ZYBtGRbd8poRXEOmOfo4K7NHJs2PWaVyocFY0UJl83R+n5t/K81FdlxCphul9H61InSFSo3m99lRbQYWkAthM1cuek0eipqdI43roKW2AUDkTDp8BqBm3jLjICMlob0vb4bjVCra0ypxSrNKnx8VhhuRD0jgasCW43Fwis1Jusom/ahzV76c6PyYaCNIEIBrwPtUI2pEkjl6MLaGerVANrf/J1PCmhp7wFoOyhxD754QOsqwnpTS6w0OBB1jDvX7p5PH8lrq7UTwjayi/TvlaZhJHDjEk5r2Pi+13S9b87Vx9FGVLUHpeq4HBFnA9VooZBzek931yc7AdiwIZeY2oPDW4xsUysLmajUvQ3b6fYlgNTUGA396EqktLO7oz3F9BllsuwvQEPK1D0fajA5aVvb2Bgy+3VHPaTsSfYLz7O8vGxrazervlBAVr3rVWCMosADtaruWWS0VU17mBGsM9lgDMrgeBQsU6l7GIjysDnG7bDv8zXeIx8ly1UBoYwb6p7JBNH8vnddjUJfnA2RMdGGNwr2L5c6ztdcgWzh6ZvfE/0fLJbbvHrWFpKXGqCGeshr+lvvfQSJMrOj7IU+gceTu1wYknDFNLUrLFr1GPFMWX7RXPDiOTNjjliy+vkXzUSJB+AlCQMhV4qbVwFznEoenEar4ZBHuwNtv1/6DNQe7r6fQ1cTZwBBtquuvZ9eB0Pfz2wFwzKxcMfEXLvMeldM8M73f3jAYU1bj+ZicrPIjNodmZALeGklIFPC4L/oq9SBTcQ72fA+rHCs8SkQ7htK7SeBFrAGaOmjTaDNGi19tAm0S522tdmMIZa+XY1Wdo+2LxNrNal7ucsQSnMBFSUXQwWGMtm8+cGpj2600dqOR62jsXTQwirqO8im+jhNG5D416/f6x2VQjkmQ0D34fLEX7d8xKmEazipPkWpuqEBw/NYM2m7u6IwNVSa7KQxZbPTHWW2fl2IpiYcMEeAVu9Npt8JtJhbBNUlW8saaH2PhV4uaBVFjfG8k6KO/DWIEhyhjl/tjPYTn/xdAe0H/sb3DQEtIgcRBDFU4AvNaCuTijgNJVbCsQmJv+qytX91tlAli8BJwn3xQMVLBqlwzxqRsREDXESZCWjT99iPbp82VU9SijlAyh54n7oVynwR17H+3QtbQjv2pMDCeyrdWcltTTlt17Z2tH9Fd8d4N4II7Biz5OE1Vddh4PJEfyu9mW624IOtUTHPzc4qY+XnUCjPz3es280xb+6ERB2Y53Itx4QerwzUFLAnlX7IsPvy0NZ+UwfEMCVY7uUEygyE6nqlP2s4it4OZ1W/qzKUkrkZyXDKB8iKs2sehj+Ggk2Jgyox+NAPVpnZbV+Zv66EiRILy+fgZ8rXEzFjBe4VzERnRoqOKhAPQwhloqkMVlui/93YRYPgs69lyo+/ujoXxnSOIKDT65GJT9gQSPwX9xn3v+DRS9MK7YXoA9ZrCf+C6nOex6KOa2V33mc/kALNixWWBkRJE0trVGT5HoSkOI8xpd4Hn2cwgW+vTzaPFSO+xz2NiUWvwD5FgyQldNbgY6jC2Dd/6IfkCsERqSiaiwbQTnsfLV8TkE415aLkB5avOPXqRg8RQJuFd++tdOo4DSuOnzyhGwLQ0mAN0H76c4/aMxcuWbM1LcOK+06esHuOLtsiQIs5vCiCoC5zsk2097gzzJiNHwC0k9aZblvoLwS0RPYcFLxxj5Jqc3xfRAEOwSeM1ngzgs0a7Z2BNsAs6DR/fM/oUHlKBdxwsZGEWfLrTuk4B+NACmIOJyhmHQDJIChqBmg9owVsXYxDQd7fWx7oszMzPqKQPktJ7P2eJM3ntL8rhn1xYlbBKED3PeWFkZE40Dr46xCPrFabOXQUvnt5Hg7xMMiv6iihryOqTarxju099R2p+1lfijpmes+Y/fYnf8/+2//xH9jD3/dee/uf/XPW0Zg8VxOWQFs2+2psVhw/uSFelFYUdjOZ1ebBpjqtpncMZHuZLjfV9Slo8ErNGRs/Rn96FiC1Y64JBlwAtLVLlJOzdZN/xnlxtuhgQ8vAepLzFBTepP/8rswuzJpTTndrnnmewIEcqv2HZzOAiNhxtj1hNzd7Nj8zZWtbiO3cO5dklufjcfb6DpY4J/mBiavRgU23x223R5+pWW+XEZe0tJEV+m7b2/P+XAJAACxNwUpQKSnGbB4osaZwxoy1HRRg6nuKH86kowSXvAT5WcYCo/Fz8Risf933okVQ4UsAcBowVMAUe6S0HR19zlGwHX1+rscdXlL16sr3l++x+r14vVpfsYj87An72DDyIdjxOByhWnAzUeLi13zylJcefHyj/zvn0W52+zrX1bql/e/UMYIoxJmkgHHSRpdGrOdITjzj81c9WpvXdS5ANOL8oa1a2S8Woq9yvahGGx96rGh5zNKeLBJz0ljQ/Qo681nQTITmAXMmxFACW87jwb5tHvRtX9fYA+Iyo+X1yySFtfktD38sBr9P2GSrrWyW1HCi2bIpqMhOJ+zfcsIF0ahHpKiO6SHEPQqgQLbPayWqhYriM1Hs8RMn7diJ4wJs+o/4vavXr9uTZ5+xJ848I3Pyu1ZX7J5jq3Z8ccEWO9M2LSMFZtKG4UFcSBaGWx7iZDKwFtnfOL2gqN2Iun0xIcQCZMemJtVoTHQv9fQYjeBR/Ge4swwj6mU9mrWmS82oowr/93mDvJ48RWuFX95cze0VDew0RIIsxh8cXkSF1KlyqDY3vY9RebxexGTqp4ygQT7HmJHvIoba08xgud5E4z7CKIBSWW0Oko8FpFcZkZZcfZDiKxr18We+wHwQgMA5rn1S2p7Z1oPplZWNcFCl6pjL8tJAW28LAdXICaOALTObMHZwwKOPbcz+5ac+bX/vv/r79t6//j32dW97m803GN5cCxx0PERBJ6N+H2jnGxDKVkA5crQpaef7e6x7FwQSuYo6jlqtgtA6aK7pseJQpgSW72voc5y2ok3jhSWgSwwVAMZ9Cm99d0njZ2kPFsXvQQVvj8xIwIxIE+tHDSTwr7PXeS/bXTP8ebHrBIA3t/rKYnl+5k3furXpNO9kQy1AJ47O2dq2Jh9buzVua2tbNjvX0c/RH0vv7ebOjspKeKPjOsWhlE5F3Dt3jNvVeuLw9ULDwNrNpoLjii2JcYq+RusERixJuLc5xVwEe3H9dUncB197ChBXENF3kNd19cRXH1re8VjySo/tq8eIv/k8Wms51o2f434MEHq6t22OyZMeoAhIc3oPzwojkAND/OcyhPL96AFa3bGR7nXZEaGgOGukQ4EEAyt8fVZ7OxTt6W8sr+J4496KF0lSnAOwIHo9AldnXty4wQE2zT5SMS8FLjaDjGTcP3CP7WQONQnH28+kOgYbNAQmPAKkQfAeU5IFskW+RXmR9wBe8AFLwn7jdWV7Zhmc5D0UGIYfO681O150TauzKbLhwxhJBgpwDisp8der9RgsAysDzCCgTm2MRKk4dvV78p7vgx8aHOITjSR+wrgiZnnzGYwY+9b3f3TAxWOFTmAF1mwJaCehYhks0G571hQLlMhFNLGcJCbsYBwf5KbqPvTVCWgPcDtx2Td01YkTJ2z1xAltYBSa1I4caM/aU8885/Nojy7b3XgiLy8po50mo+VFQjVVlG3Oe2V3QIsObK7ZsCY1ykkGDvswbA4m1JYazjtuasPAxhCVo8Qlah1z5eMo0JbRkPZVGE3kAk2aIZvWdWmKVTAqZEj7t6TSU12ZCyFFIOVC4QFp42ABstDVV3mwr4XJ+0IMhSsNC160DUDbaIimpF6tNp8QKPghVQ8xd2mDL8RRoFWLVh54ivJSsYQtiSuiPROrVd6j7QdfcqD9/U/bf/lf/31733d/j/1FgHbq9kAb56S/xwBaRekBtLXlv99Sn+bBtQthVGSKXY3NQnTE9JG4RmUdSiN2/OtZs3UzAHBwuMVCFnKMa4ymffZaukJJBNf3w5wtoA2r5MNtGOl/Ht/vKTBytfKY0UyGOxRexxvbO+qjvXb9hqhdKd17Pb1/SgysjStXL8mkgtYfRJEvvHBewigck86fv6B67db2tkozHBpf8RVfoX+vr6/b+saGxmSurd/SnsZ8Ymn5qL6G2BFXHA1Z3z9QC9pcZ1pDwaHLpVBtTNpMp12xP1U1vyp3OCumvRLq9hcduCEeVNCU4+5gGRQI7ykIyPFuVYYUwZvX7nxmq7Zx9trHQc3zVvU2LQgOXq+hA7IAzTbDBpKilHmEB63pzKZAW2JD51Cyhph1Vc5HP1troE1BZ2aTKnnFnlWCky5PaAAaGI76R7JwOeictZde62WluAbbYPpc764kJYOa8dj/Zf071e+UJrLPWwCpjM+nWJFQwKTJnY51RkeLHPgiwAGUCJLpPxVAo2PwoQo5UCHdvzK5KYODIZo37lk6fh0GtLfT13imfBBAi1raz8ysM1cUOowiVrt7PqyjJ9vFcInqUYZxHMkAxK+DBzQkSN6BMGFj73r4hzReVUPfyUj5ywB3DBAY/A4XFSpHDYCndpqKWBxxJhrKaKEZE2ix9QJoRd2+BNA+c+682ohWFo/YqdUVO7V61JZnO8poJ/b33Uyh6gtLEsKpbjYrfYQtRvTRBN8gk2Mf0wazazv9ng0aEwJaN4DmhjrQpmuShr/fgagRVV70pY0uatWAq3mkNUzngkigzcdJoE0QB0grD9uqRcmBlmyDjwRaQNZbS2qgVf38FQBtMyn4PBxC9q4ItwBarxqmMCqG1JdRY7z1f9eAVsdjZD9kh4Csz6WEuj+wAZRERY7lP/3AzQ9dNx3pYdQexiJaI1kDqyhid6BJr2PpLcKGUexJVAIInmilkB+41I7uCuVWcfuyYLy1uaUxdpeuXBXQli5KIDfCp+vXr9rc/KzWOJ7HCCM1A7WNzeI5m+7M2NWr10SBsZe/9mu/Vm1C7KMbN2/a1WtXbHNryzqzs9rHzelpHTQEggAyz9Pd2VarGBktQMuhJn/uNrahekcOpnHRtN9CgVbXWGFPkvB3UM3UV7RliLAIBnRdc+Z0BFHZ4+zfSzrBTe01HD2/FtRqlpLEeAB00puF8UgC7cGBRIkp5ipLLJnRakJMTBqSIC7ea4IrNfMEM295ivJciGsIgqTGjkM7M0zODIIwMtIXAa2YLL8mymhHKNgKlMMatA4OwsNeZhPRBZG/m7oBev8LoOWnnEb24BKghV3LYB+g9QzRA3wJ/cawlHUbQ4C2WteZjUcwUbKLo0xjBbiIX6NFLoOQMqNNsC4TqLzecB0ICXOowGFAm6ZCAlqycESJxpQspqh5q5paYzVpq19N7ZGVKgYeoX8Ye9cHPubO/bw51EQ4edDug3cu2a0spTxrUsSQtmJasHIVF210GNDm6Ko7ZbTPnr+oPtrlhXk7dWzF7l5dsaNzMw601F95zuR5QpgtsgVKgnrAwZ61Jyesoz5SohIu/IFtdXcEtDaF/+u+Lk4CrYx0pJillWIYaEcz0lyU5Y0qo8cE2tw4oz+XgFrVestm8uJgyQzZF0bIXaDkmk1Fi5nRjgItWcgrAdop6qxxT6tMNbNXffaTPYFWmzKosCF65k8o0CZ1nJm+sp74W2W0AaSsIWqf23i9YnsIY4MYJEK1egOHn3QEcBl8iJaPoe21cYA/WWa0ZNjpdcxKkKf1nisZ6wHwnimjFm+i5mGTM76LEoncpcY0wWdtc9MuXr6qHloySzQAgAp+xXQIXL58Sap+Zbr9vp08eVJlnFvr62HC39Twj0uXLgtor169al/+5V9uCwsL8kdmghCPQW13embWdnZ3ZfdItse6xPsYENze3LTd7W1lNohkOq2WLR85YkeXjhiZUxo75N5L4EqG1bMyVzlLkBXiMLXChZNZMkZyLKrA1vUkmRkmyNYtO2GqFUDrQkVYCs+iU52vnmb2QoyJ5N8aiUYigSBOHRfR1kdQFUYNnJUINSsaOdofStBIP+M8N9TdoclDflBX50IBQvxsXgPaK0eBlmU3RB1XJ4pnzlWWp84QNyXxLDwUxAG0fC3pa2XRUeMtgZa35IMwDio//NGMdhRoyWhR7mt4huS7hcajYMsOA9oE0fKc3WeUZEEdJ7gmG1kFvHHeVl0lBAYqoblw9DCgTYZJwTXlAhgnzoFIeABU7lk5UIB3JDOivX3dSwVP3/L9oTqGbqEwTsoftDFZ7QSqSRZ4qLM85Y6gcARoyWJ5L/29njLanJ7xkkDbbtvy/DDQtqExmLcq2Xgc+DF8XepoqNUxUx8hI5mmaW+Z8kiMEVaYo2/3d20wMa75gSXQElaJEqyCwbowOAq0o5FU+X9+tgTa0RuqbFQWa3XtdpQG8RpU1Atjo/sYNJTg3h9cUscJtNRpoY5Z3a8EaBuaYuF0V47Scvu1BFgvcP07C7ShcK2H2PldTOqYeq9oy+iRA2h3Dsx2FJEPbHt7pzInUS2typhiTGC0d2SfdIJtZnAVuKSjTChJRR8H0Hqk7CYoaVvHmpGIjaEC4+PKDjAzOYAqHRt32nhj086dv2Cb29tybILuBfQXjxxRK9zazRvKNK5du2oPPvigdBVPPvmUak0Abifmt164cFHZKmPxXvOa14haJquFfu5u+/g41io9tbAt6AY4wGVeo4Ha5tksLUKRieOfvLQwr707DLRlu52HnNQDuU6pENVwBdmLso99jGZJqQKMur4TUHoBnqkCLYxteHSV1FKXOzKzWqCUdXxx954NJ9BqTrT6aIPidr5BVL7AVcGB9yGrZBBjRrPxPBlnzXkO6pdDObN47rsU2nFYi0IeGkrgLVx5euX3vc7q+gnP/HOoyDDxLpCUsC1aAaOnndfJOcp1zaEEfi28nXEUaN3oSJb5FXWsMZ3YwcbneIc6y8houWpuzEKpz++R06wFu1DQ4bdNeKLFi9/P9VFeo9GSXyYHvv/cGe92QMtzyv6UKUx7DrRktHtj/N9ngkOhC61jQAzBt1P/fp1Uo+UM+Pb3/+CAFhLUw4qGxyeVzTba0/I7JqPle1CUWXTXYgqv45eijrlRdwLaM+de0CY+trhodx9ftbuOLtvSzLS1oMT290SPAbRuM5bSQs+yOSRQl0Ive0YLlQbQUjvZse3ero03G8po4dXJaInoldFG1Oc3wpdqRUcUvF/WDepo20UPmb3kyKpRgB79+TILzoVAtJ2zJwXae4zUom5A03/DRy8FjcgCBWRHgfaV1mirnrfwO9Zij/63FDEcBrT+cymGquPLP2nUcbYUjAKtKyi9Iz6BVsB3YLYtGqmnTdfrRZ+cCB4/mOt1RJ+mr1OOOI0gDBpZ1y4GY+gQCyAnwPde3RgwAKBjYi5VsefavGYXwE3Yfm9XdoeIEsmu9mmtORjYtbVbGvq+sblll69e1exUUeDResA9doW7OzeRzTJMgKyVNUddFxr5yNKivj43N6/+dzJZLBXZ1xvr6zYbg8ZhtTT5Z2xctVrqupqII3p4XFnsTLvl+9nMZqen7cj8rLUbIZCKIMUDiexr97p0WbtTpqcJM2MuvhzQEufiIgFLNXnIgdlbo/wgz58pszp3zaxVpuXBzM/RjqQ1wpUvqGO0HWS0W3QKJEj6JvegNcSICHrUHgXt7QX2arP443MvfVqR3icBVKOh98H1yyH2dHzksHhlmexXTe/pV0BbAYxKFL4/81zLXtpshdIZxnlfAK3PBfagGvCBjRgFWi7j7YB2XAJPr9Hq/WrAgAPuKNCqJUbv33UImZGWlrflmZlrosxk/YZGshM9z7qmYXpyGDtZAi0tSQm07CXR7dELnAIymdREjVZzaFl/AG9Qx3xW144STHQbLChMbFyZnfd07Dsf/uhAA96xSCMtHnP1caPTEcDiFOUtPAxFdkoja7VSEZurjmlsP0wMRQ3iTkB7+plnNbjgrpUVAS1WjAvtpoAW6rhNEJAyRK8aOmUdajamL7B5vUbb0PQIrOHY9CjDJqdb1ZBeaBZNYQ2hMRc2TfNHgTZvkmocASgZMVaLtxAb5AIYvbm5cMpMNh/Hm5x90DMf1MB4PjYetBw3UKYBIYZS71ZQFpnRvtIaLfVvd5HyjLYE2kqaCb2X6u8UQwXdVsrndV0Kwwq2+auuOn6FYqiXAloyWq0ZBgqwwQ7Mtvp7ttXftZ7k/MXWr5UuXnfU5vdJSAoWJUDLQMYPQkR8CvVC0ewjuXzwO/fdrTYdbNO/24HWlZ1jBKOYXoyNafMTLAO0V26s2fnLlxV1X79xQ4eZes3DEpB11qVuOzbQ/oQeBmQZ2M7hevr0ae15slzqtfTCs5Z3uz07unJU2TEAzAFKhru8sqJ3rN7diXEBAOtaQQAj5zDnaDZteqqhfYq143ynbYuzncoCL/S3VXbHQ3W7eDC7qESDDcJTGWWqVMvoL/qIUjxAlbI/VbaTKFe9dznpxMqEoEoDw2krpMg60IuJOElF68dDDOWm8WQ3B7bV63lbpFgfr2tmRksgJTGUGKqUc9UGNwm01PF4XgxoeAPcT/6vQevBFlQ16Agc+LlRxX/SzBlQ6Pvp+BRZbnk+IfKD8paTnJgXrhNBzECzjvna0PkXGa1o0VAay7EsemwBWtY7QFsNOJEw04NK7oOm2vA87uZh/T0Es+6r7QyIBx0pbLsT2HJP0LGk4EtMABR3UO66RqVYwg/uyusZoJ2CNo7ygwyQFFhXWsbKdlGqYzo+2JsF0FKrJQCTIAyBJNEQJkXyK/cAWVn6t73v4QEGEoAp/PM+iyIyWoRRGJWT2SbQOuj4hBgUib0Dk+oYoNWkBi10zMlbuljUhu4EtI89fcbmF47Y3ceO2T0njqmfdq41ZU0UYQf72pjUdiSLR3qvqouLoVgQc9NNZbQyraBGS7pPmo/ica9nE82pIaDVoOERoC0z2sxU8/hkoZV0RkaNSXMkNXw7oC2/Xz52FbWjvgznHjX0RwG9Mcm19+heVFWojlng0HNfDOpYQo0AWg+eIqpL4iBr4+FYVYmhguLxGbbDLfl/0oBWm1p9i/knaWOnLRE7IUxTW0LWaCOjRd1Lb52O1+wRyY0dqmNltLFa0xazbvcYs+mm9zHKCCPadKi30gyvYRIozam9Br3mjfycUZOutA9FKx7iDJuANt4bH7frtzbs0tWr9sKFiwKr7Z2uRCNM1Tm2uqrD/+aN67aztakHfPbZZzWu8ujqitYgIEmv9oULF+yh13+Z3XXXXZoh/eijj2n2LBtdBhg990leXFqWEIpeXg4Y9h8gzeSf3m7XKFEcmZu1I7OzAtxmo6G93ZmaVC93TbnHgPBCAOkZnAeBPCcHM/aRc7MoDMx6XdpNCFBdR5JjETVmMh6nFMVkRutZlBvtePm0HmMpI/uwnhWAVX7U3t5D9gJT1gsKtMqEA2hzNnRSxwCP9xgNZ9iysA2VtBTIAbScJ5qnGx5+I11vXqOVy1ZdowU0y/pk2uB6jOC6jxJ4VATk/MabmIBwBGj5Woq1BPSHAK2GadwBaJsC3RpoOcegjinpoZQHaDHmzzUny9yRmb01w1EHKQLgBNpgNLJ8MNrZMZoF5znMSqEPvQLayGgVMFUWsR48auh7Am3sy+1+TxRyZrBycROF7qWmHDYg1fF3feRjA7IiCT3YzJMNm+rMWmtmFgSVyAKgBUzl5KL6B5opp5PZ2Nmw7Ob+aURZLw2JJ06etFZ7WocGdQWmijx6+rQ9f+myvr66tKj2HjLa+faUxFBNolg8WgEEbjR8fswy1Dg/uPG9XTeskCPSmEY10Y+l2gwjjqCSKqN2b43gZCWaG3JsGhEpJbjeqcaa0VbeuDJaLKmOMiMeVRgTtVaWllVNIlIc2paazUNrtNneo8lJI6rjlNar9ho1wmxdyDYBF2z40HfZpYVys4y8EyBqBXK2AXgtpRL0lHRpeDZnE7iDSlibFb1s3tqaAOVbIRf46MbIjC8I/pjb6n20v/PI5+3n/s7ftb/x195j3/iOr7WJPbNp3hSRqXoe6z5aHTghDMm6nO5TAG3Opn3Rz0WPqjJaarTMWe3vqm5zMHC6MjSV8blutKeFxR1TvMVBaznAsfKYjkPD9yB/aU3zPkXsNjmQdOWrEluMqKRPVVkx+3fg7QfYdQ4GUh3fWFu3cxcuaExeVQOLg5z7PTM9bf1u1y5fuqg6GVnr+sa6XblyxeZm55UBMwgE+hkQRtx09uxZjb0k+4VWnj/ilDL9tJwDy6ur0i2gSGaNnDh+3G5cu6Y9emRuTu8fyph/73V3FFjXVUYX1ngPa4659LueQ0B8oXi9UJlX9EHmXkygSdAtA93DD+xQM8c85tJGNnvoFYxlLV9tGzGPmOwm5kWnaMjNOBxUEVXl/oOSTFvUfK2eBbkyVZlYpdHw+cZk06USWdchgwFdpDDKSZFPgOnQ+ywyRZaPnkN0NeAK27BvA6xy6SWd9PMblg8QYo3kuuG51QYaag30IQCLMjcoUkAfK1eVBlDEEwg2RB0rUYrWJ4Lag3G3MXVvAzJYdw3LkaKcebzvbH3M86BkBXNNUPb0Wrevk/K98/9RC87yjAZbpjQqD2GhJxlqoAtNkJ87Y2KYugTV8ZnWPjJZGA15i0uZnoNAGAaCS5SvGQV+3Jf3fOgjAlrSeDYpJvdTnRmbbE/bWKOpLJf5tN5E7BEiHw60k6IH4Av0AAAgAElEQVSqQHRuSgItFEKloB8MXKV4G6B99uIlm57uVEB7fHnR5lsOtLTtCGjDs1cMskyuEQFgGwew9qzdmBR1nEALdawFyU2FPiqBVn2PHmGpchACgPJwL2u1uXHzfY/e9NFMtqzN8r1cPBlFl9EaiymBtnzOrNHKTCAoxNupjg8D2rKP9uUCrUxIuN45SSjaebyfLExDQo0sGi9rtKHIrV7/HxPQ/id/9d32Te/8i380oNVSdpA8IMoubCsqQA43CdVqAEKMH1C17/XkEtOX1oS6qU/peHGNNgYJBn2sayyLOjZ2WF+GOTpA6+O4PFvSoOlev/I9ZgNrHbLfMAUYH7f2wcB7UycmBPy7tB/19+zqzTW7dmPNbm1u2lNPn9Frm5ub88MVK8+dbWWV99/7WnvkM5+xa9ev2dLSkl2/fkM12D/97/8ZAS6Zbne3Z0tLy3bkyBGt1xyhN7cwb43ppko0ek3Msaa1A4YGe1EYGvrr6WIID+35mY7NdqZtfmbGFjrT1pkcV7knmNvKuYjLnj2a1Z6r7lYS83zBbUjTjKGmiF0glf8fzZIUHGcmG/2zVe90QTdW2a+nhYUzUtwftBMBftxbtT8GZSugjbOrNo/xd+OA4MNCOEcTWCpgC+D147Vu+RkCWlXRYqpaNeyhCFoBiRBUCbBVIvbzW4GI6qgwfIcDbak6frWAVmbFErztVTQ11HnWWkfP3yFADaGaMtuKSfJodPT/uYbKjB4hHV3IAK0HvVGrzwlIAbTcX5JQaGM+I4TMPcr/5f0crlCaQxvUN2CbLZpj7/7ABwdM+aCPlvosquNxHKKabbX52ERDymN+hs3EG+UiSGovRazXTF35F65RERnlxXopoCWjPba8JGeoY0tHVKNNoMWwIoGWG+LN5w60ypQCaMloqVlRc8T0XIeSimQTbkEnyTW2gpiiu4oZwYCL82txUwm4+V5HoyQPqkNo4Gd1FYCUgJk/lxlv+Tj6uWyAJwKK6SUeGWNp5lORXinQloYVisyzZzEy2qzRVtTxKNCKRomMTFe+GLoQ/XrZp6f3+yUG2k9+9lH72f/8v7Dv+c6/Zt/0zv9I0zQyo1UZo3CG0gYsM1oPhUOIdHugdV/yMZmf4Li0sz+wzf6uItzdfj1UoJbj53ryNgs/wLO1pzas0IBtQj5l3q7c1OjEAFm1PxAZR7uAKDG1j4yrlIOr1xTaCOpaUh7Tn3ggoIU6vnHrlt1Yu2VPnz2r/co+5PCHAl6/dUsD3F//0OtsYWHeHnvsMRlUsC6Xl4/aXadO2ZUrV+3ixYuqDy8cWVAtFkOKM2fOaIBAo9W06fkZW9vcsJmZWVHHDBlod6ZtZnZWgwV4nuXFRdvr7aqeevLYMQmheM0nji5bC41C9KF75hi2fzFlNKdwVWAb1HlsO+vv7TojVLTK5WGsYLrog6/OrmxVpM9UghXff/y8xn1Ku+E0bBU4B9Aq86QFK+4Rh64U4vx+qo2lhva1pX0VYiuBbiH8VevIfgG0Ibwa6kJQW6JnuLo+WaMtWsr4vqjd6AGW8C7eYxpipNI5r4lYNo3SxEos2qRGMtovBdD6iVKPSeR1ZRZa0v0ZnJSflcjgJlWIvkZLf2UGW57bup2HAK0y2ghGFIAr+HWARQgF2EpxrJ5a9moCLTV2OhH23YaRvRqtTwqWvuvhDw40Co9IF2oYoKWtpzVt1miqt3Z8sgbafLG6kdrgkAwuplGPJTc91GcvBbSfP33anrt4qaKO7zl+zI4XQIvj0zjUihaoF5g1jUF0Ncpcitd91XpmWi2bnhq3tLhXlBH2dhptJku2A+vjgUwaov4tz2SU2GZrRuzoBMUh+ihqASVVXLrJ5GFQfh/6bTTLreo5XLMJVx4SeaYYSvIbxF4vs71H2Q3CE6gaJhmFGAEBju5HZWjvQAtsKCsN6tivr1OavgETkArv00IMlWpZj9IjY8vF/iUG2t/93GP2t3/u79hf/yt/1b7pnV+nyT1fCNC6O1OoS5PG5qDOjFWKfDN8fLb3BlIdd/GdPgRo/f7XLkBey66VqOk648rG4AsQQ4m9cLDVjFsCsKCtWfdO3XmgA91IaaV50FdwqQlPElF55r2xvWvr2zv21JkzdvkaM58RQk1IxIRauL/bs9nZGdXl7rvvPrt8+bJA9fjxE3r8s88+I6OK1z/0ZZWSFy3HXXedss997vOqv9JfN7+8KPMB/o+LHHSixmYyAWhnJ4aNoHDetblOx+46flw1WtbcwnTbFptT2rMCF7nKOZgooJYqtTYESS/cFDtxNfr7iFFiStXI3q2EQEX0nGUcTSKSq1GM1IwpN1KeBkujgQX5mAG0fvjWQAuNCMUvUI5STQ7SEF0cTFGtOq4tF/kXSnHv6HDqWMKvaBfxWabRMlYCLUlEBPueAbswKoGYxyJgIFjnwC9NcrK/1oNiP1dLoBWzENSx/M/z3rxK1LEbbtzeFKhUIY9SxxlsVfco2NYSjDNoKc/m/DdAixiqzGhfDtDuiHGij9qBVi1K6f8sAVQ9wUetS7zD7/nwhwcsaEz26ME7gJJFDDU9oxYfwJfJPmS10EEl0Krnq9mq6iVK0rjpQR3n4rldRlsB7fS0rUZ7z3HqPkkdAxJ7e0NAq+QKIJpoeB/hYE/U8Wy7bdONMXHuAtDMYuMz2MrUhT049QJoVZinlWhkcHzerFcKtBmdVeA61DDuU2Cy1lLTW4Aj01R8ssSdVMcv1Ud7OHXsB1sCrfrmskYbqlhvSXGlrOqtCbQVSKeX8v8/gPa7v+M77Rvf8ZdsamDWoeSVdnpjbnHoFeDDM1rvkR3OaH37vxhooY7JaCvqGKP8EE6U7T0+VckP1RJosw6NBaiCOTe39Ky6MKuQMxR11+6uis3eIJEHH4zHhDLBFkO7NWZvrG6mlwXjrsRRTz59xi0Sx8dtc3PTNjc2RBlyECNYfOLxx2x+fs7e9KY3Kesli0WljAiq0WzaieMn9Tqv37whapls99IljC68VkpGO9VuKTNEbdmZmdXeQ0OAoAox1M3r122203aQpcQzPm5zM/iZj9tKp6M9q30SYEMvove/lpN8nJYvwZb/wwJk7VpZbWSS1V5KBiNHX45kvjpLogyi+xHGE6rXFWIqnQfVgAH3OVfvcr9fGVZka09pWCGWTZSy22dme48HY+MK1NKCUCP3AOyirz4ZqDyPUpjljJhnuTltJoHWM2tfI6NZsPfYOhWtPyiPY5oTLkm6POoycNr71QZalk2u6/I9ljgzCqSjgJutOIcB8Z2AFtTLGm1lWBE12gRxObMhfgrqmIy2BFrEkHV91jsFWBvl2tV7+d4f/MGBvqn6bABts23N2TlrdmYFtNgwylVJpvweYWWRvtFqO/BlBB+GUS+nRgvQPnvhosbxrS4tqb2HubSijjGiYMExKD4yJ28wR+UyodcjA2vG5OEMNdVUTx4Dv1EVA2ASLahBmibzMAxnfmhYMAJSVMA4iEcz2rzpGSlmhjsaGY3e5FHqOMVPJdBmACLXGgkCcixT9r050DJ8gY9RoFUPVxhWiE14mRaMNXVcAy3ZkA8U8IzW++98Ckf2f+r0StOKbO8JBaNMLv4YxVC/9/nH7af/9s/Zd337X7Fveuc7VXN5JUCb99e3vxubSD8XGa1qtAAt7T1yf3GwVK3XL0QEo7Ugygc1hHeyDrdwzdeAdxdc5HB7lThCUcompz6a+06vKDIulRdogdvvqvEehod9CrW90e3ajfUNW9/ctq2dHbt4+bIGuiNg2u125QyVwpgrVy7Zgw++zl73utepxYe6LNnz+uaGRE8MuMAzGPBFDIWLG+sNow4wjXF607Mztrm1LeBZOrqsTJH1SU24u7MjZ6gT+JivrtjW+rpanY4fW7H5VsuOTE5aM80oQnzjJvWeCWQPq9yXoq7pyms0GL6vfbJOnSmyJyuKtTBCSPalBB9YI3e881aYA4aNhoiFNpXqkA/KV21e0dqiGjq97/F8CqrCmF8UdAaz6XUc2WJS0txXni4zWmWfxeQcfo7nyjPFr4WzGlm3JanR2ss0P15wwVD7vY7rU1LHvpboz4X2xh0p1rH85bEn9D7+BKtXQwzlQw38RVdZfTnXvOhqGAVS3Uf1VNcfo1TxHYE2MlpZmaYz1AjQsjfLGq0coqCOyWhpTQJoo7fdRVC1GErrV6xEAi0Lh6h6YtIOoDEaTQfamVl5GbOBZcgffZYJtDwQI/WyRusUxstXHZdAu7K4qPaeEmjZgKNAK8DTODCPjKfGDqxFH21jSpktNBSLDncbeQMf7AlopdxU4R8AcXUZi5V4VNlM3O1RoByNpkb/n0A7+nvlosjouowOvR7F9Auu6+jw+dqCUfR7tPdkH+3tgHaUOpa3bjFUIIHWX0ehOj4EaEVo5uE1ArRJGYtu/mMG2v/30Sfsp37mZwW03/iOdwhoZxgs8EfJaJWt0OYTO746rBxoJXYCAMdcDLW1dyDqmKHvUh3Hr+kQjF3v68Gb0HJLeH+e6wP0XQngHWxdSOX3OunifF4P+nKgkg8UUFY6QfvRto2P+aAOyj9Qx7e2u3Z97ZZtYBpxcGDPn3vBfYmvXhXw0dupA2AwsFN3n7Ljx4/ZI488Yi+88ILdd9/9Athb67fsMurjuXkNB1D2Ot3RYbi4uCTvZHkiT7e8hCQF+biyYP6PGhS6entzy2Y607Y4jwvUpPV2tjVdCgvG5bkZm5+YUECdxi3AK3Sb02+Z9bvGIkSvAbjeliWTnaiRlg5IZKYZHKdZg2jhsmbLZQ+aVtkwIphiSHiWSCq1d6jkedzMaOV3m4dzKGsBKLU/kqQIsLy3lGCVjggoaQX2AC1EQKiOy7YU7rkGGgR9XJ07kQAqOJA3MkHavgNOQTOn5iMzWLW+xMGfRjMyytC0ohpodRkYxvAlAlp2iMqBAbT5ukV/N5xSz6Rn9LP2kKfEQz9TBst3Uh3zHmGF7gS0JDsArQMsHuf7Almpjvfcq1lBeLAw+CJIGBVr10sfAO1HPjygxgAY0c4DdcyGbczQ4jMn0KUOSz9tAm3SrJIti1p2xVbWZ/3a1OBFn+zxkyetOe01HIRXN27S3vOkPXvhQt3eE0A7j8iiMa5Id9DvaWOmIbpoOtmr+Ti4VqiTK2coAtMYPYcEfWu36yAbXp0OtE6f8D5ons4hwymWKGuspYrxsBteNoSX0dRojTcfJ6+d6jFBDypOHZkcItMKDXRw6tizWh/Phcqz29utHVXGJ9XkTn0WSX1GZ3K/Uo02TupUOybQksVGFO4/l2riukbroo6wYIzpPaNAK+AeEofFWKxqRFhk7EXknVlwDpN2qjYUHuVOiYPFK8v+HzEBdqB5tL/32BP2kz/zs/aed32HfXNktDOMyou+SFQpQzNMg4Qdau9RNloPyssI2Wlfp3ZzPJ4sGKO9B6AdDHweb87FLF+612nDSD4P8Cp4SSrUKcmkn0OaVw1/dwGgi22yER/AgG5k5sTUBO0arGI3AAB4tnZ7tr61rdYghgrQ3oNn8q2NDbu1dtN9ecfGpC4mm127tWaf/vSnbXV1VV+ntvqGN74xTCyuiXImm+U1sn5XVlbDOAJDfG/Mn19ctKlWW89BfXZ2fk66g9ZU0+46eRIXGdteX7e5dts6rab27uLMtC21W9YmowCYYravQFa1r7CzK7P+bLUJ/QXthapnF25AvIfcf9rTlQVh3ZKmvRqDAvS7GAtE4Jh+yul57HrPoOyCTlVWizhG1HE2XfqABzkjBdACWqqXBujKlxdTCPXoTli3v6+atqwdw2ghz5H0Qc7zyJMMvwcq/Yhud5tXeqTJUBNYvN+4p+dNK0wH2szYfQ0BcqwHLx+FeOwAoHVKmg+Z54SyNrguGegj/nGPX+8zpracs8jL9h6xYQQhMb5QrEC09+BoltoDPUeIQnl/CbSZtOT5W/6f58l7nSxGMhb8fJoB5b4sz+gKaCdddaxyQQRcei6xswXQ7uMIB+D6QAGAVoGCBitEbRYWNYJE1m/2OY+972MfGfBLuEGxQW9sbNnCyjGbX16xm1vbdvTYSdvp9aUuxmaNqDZrF053jbu3aYzJ4+bQXoN5BTeapnGa2ZdXV+QgBegBkleuXbMnz5y1586f14QQxuSdOr5qq0eO2AzRsPpoAdo9990MRV8ldY9pKJP7e8poUUROt+jb8sb/za1d29rZ9rmGoUzRhYtT12+Wb54SWMubmcB7GMBWGewoKIz8v1wUgomidUD/n3TgkLoy6nb+c4hDnD5Wa08YmPOZbJ2F7rMmET401G+rWbTyjg2RkkQROKfs6ZD28Wr1RuWoz7qMb7RYbKlIJsuiRSEb3lU3C9FHBCoCI1FkWffJVqAYzxeZk5eUEnCjq2ocAAvBh+d41abJe5LUVdIwUpgao6v2bXswsN976mn78Z/+GXvXN3yTvftbv8VmeB+IzeM+EGFy0ioo1J+oveY8zqjNZvYZ8XOiusAddzSVHzBjYAzdwUABnMR1srJ2VWiq16tfHtromfbWdoDOmbk+QGDO/ddadTUsjIxOp/iQ2FBBpweKYvoOep6BIICbYgDFgXpoGd9GtnTxyhV7/Mkn5RCF6T+Ae/XaVVtZPWYznRmb6XTsiccfV+Y0Pz+vTJVMdHX1mJsycCZcu66rxtdZzzMzMxqjx96+ceu6Mstme9qmZ2dtDJMDvW53OKKPlsk944xDI4PAIarRsIXZWTvSmbYjLcZbTuhADOmdatJyTaMOmqb9efmivYlL4myAZxQ6ZGOAgI+2czo5fYNFkoYoUPdYokrvVU2GLr/v5jj+aqTRCPYpgz3t12i72x1wsLp1qjssuROY6rKowgFRfzFD/dT++s36/sMVqyX2K8wylFyEt3xJDZfsGYYRWoEa/OI99TwVAblP7hnId55zube7I5DnbCawlj3gwGv/qYj2/RE0fLB8OUYws09ZgmL3GS2UBFq6VgoAfN8r2NBs7DyPPOBMEMxApR/0f8koZrlO12hEgFoer/wO5x7BS9LxYhvCXz69j8ugK89gr8u7+2BmtGUfre9mv2Wq0aI2PoDJKjNa+Cf2KgxHsjCeQElnUJiujL33ox8aUM9sdmYM59PdgzEB7GseeMj2qc02cI2a0l/VNOMG8iY0tUfORj6PNm9oAi2WYhweDrSrAlq5CIwz+D2A9tx5RdbHV4/aqWPHbOXIfADtuAa6jxMVVCKWGqi4CEQkM7wOqBosGFvMfvRh6js7PU0tSTKwzGrqm+U1r5cLtCVoarFn1vQSYHvYtxV1axaqz48ZymiBpDCQb7RaXmuWxNynhZDNArZ7PSJPX9QsOEXREVWm1ynONJkNAZJeQ4r3HCbgqvHFkHgxE1GnVRzL76hW6TaCXguLAfDxOALa8Eh29jW+L0rNjRqcwkrP08heQwCkeCcy1XLDaWKkXnMMXYhDMb++eTCwTz71pP3YT/6Uffs3frO9+1u/zWbI8gbu9uIHltPCuXEKTamDaHTPurexv64KbCWq82k4+Tl7aXd2fUze7m7WaKM8W9DPKq1EnT2n3pZBm9o/YtpLDbQeYHGYsS811jEBOcSGCogUDBGAIuDZFwUK2LJONra2bXN7R+BKRnv1xk07f+mSXbu5Zusbmzbd6WisHX7amEn0e32BLC5AgCjr5eLFS/bQQ6/X3nzmmWdsc31TP4O6mL3P12fmZmxt45aCJY3ZxF0umBpa9vTz7Zbt9/o2trcvlXQH+8Wppi3MzNj8dNMWpyn5eNalA1GLgavi9GyaIoiaTlOCuEO6JxkwRR0yWaKqbqvANnQlgG3FLPiuZP8l81AZsBRAy9rO2mgFtDKN9wk0u7anoDfruhXQylvAfX6TqXGGJAJQlbNgR/oq4GcWnmWmdHISULsC9JBapGfBGh+oEk7dmeHGH4Owxm1IoLq/h2beZwOLiVAmHL7IEVxXAx4c5RzEtf9yqIB7HddA6wYeyZ45YNdAK4qb4QroUNKlKzJ32YzCwlTe1uEQFgcmrz9rrLcrzfH4o97GCbSlEDXBtgRa+mVkWhE1WjFFIzVad2yrxVAl0NJHTzlSfs3yI/f2uxREpbmSnvP7PvKwz66emLRb29s2v7xqNza37NR9r7Od/r412h1liHwfd6jcEJUwg5aS5pSyWICWC00G1ZhqSERBVOxAe+xQoH32+ReGgHZ1ccE6jUllqQCtqE3RP35454VKoJ1DxUhmRvTUYEF5k7qyPrkuxSFdUNl1LaPehPm45UE4mtG+KDvlAI7C/ReAtSGgCbXrUC+uA62oINiCaPlQNiuvYzKTrhTULGNFzrh3JdDKnSb8VXU/yGY9Gy2BNudHVqxYMcLNxTu+uSsAyugyvpYUVqo2oyU+QDVM+QUmAbRxkfL5MrhIiiqvfUnha7PFfU93IP7PvzcPDpTR/thP/KR92zd8o73n295lc5MmJSHrhhKC7lkt2A3jTi8fpNI3obJ8r9WhLkW+D1RXT5366sx2meSxj2rcc2H/0ODNCtSrtZpmFoWhvP8QvrheLy+Bln+rxQeasTpeI8DJkWZiHzBt92xEv692oIHtQB1vbNn61pYGv9Nf+/nHH7er12/qce+97z6Jmba2tu3ihQvW3enKVnF5eVkTeqjVksnef/8D+hpD3G/ccKcnmCP2D4Hd4uIRu7W5rusLyGowSczr7MzOCGh5j31mru7tK5Odb7dtTj7HHZuZmrTlmZa15CiUdoniaT1jDDrOqfn6Q4AXtn8SIgWN7KK1mB8bsiEoaO2luD1+7NeMijJaXn8CYNbPIwv1gDgjsFgz4Q6lQR8HtPdERhsmEMruAmgr2jrFdWFHKOAYH7Pufs/ZlhG6OwNT9fQWrkeqIRfnIEyY6q9cM7UJwl75jFe+7kkP31dBU4POqdFzFqilsO8WozIcCq2G6zNccHY7oNXoRlH7DrR8qHMhAmooXQnCAmhZqwm02aOswRnyYqinEuVdTmD091a3OB12zlbisrgu6X1c1nfz8cqkSu5X+B2/QqAlo83roWw2lMcu4PNXPPb+H/rBAcpE1MVrm9s2s7Qs44qpmTmbnltQjRa3GrJQ1MGtJn2h0A7QM4h53Amm3+/pBqruGTQyNVKeB6A9urpqjWa7yGiv25Nnztgzz52rgPbu48ctgRbaWIcIh1Ee7KF29p47xrsNrBWZbUX/xASPrHdIqMENTVedoG+9VuoRYH6UN6b8WrnQh270y8hoS6p4FKhdqepxcvk6FJ0GdUyWkvWMVDlCCzI0Ac/XybEw8Y5AA6qYvynvV8kBikcBgVPHolBjUUb7ome0EY0qQ62yu5g4owJP1F5DWenjtZwa0vUPao5r5BmXU3qeJdcDB7JpXyxgfYZFVl/eD/93/nwuWv7Pv7cOBva7p5+0//Qnf8q+9S9/vb3n277d5psmQZSo42iXdlW5bnx1yObbkRCO9q7IqVMMkzeE0oi7QlErd+cmmtVlhg6ojLFV4zDMe/mi0yCDqRBGFPXs0YzW59KOq84jPUMctH7o1QpxDiCoYwRG1JcAJtWG5FAzsLX1DVtbX5cvNtn3Y6dPq26LXmJxacnOnT8vhTEAurqyqkMXT3IEU9gsvva192p9kcFSuyWD4XvpSQuNLKepVkPjGjW1hFqehFBT1up09Lu73R1NCeJ+IFica7dsrj1tczMdeZovthsV0Kp8EvtRLRMEiH5MVQMVdFuLzJa94VmwB1/QydkCxO/yHpLWci+4LCF4jTbXRvoAV/e/KONUizDA0YUvMSOaucQSODngZdCZQMtnX8ORJBSZacWopCggNRQKTuOLaQdYHBDFjxdiIURMLiQTFZy+z1IN+35kQ0yJpsdPeF/XBuZZCvZwtfKf86Augbaag6zyRpHR6trXQOs9w36NRRsH2HqwEUAbpSTVYtlXkdEmRay7XQQd+f/yc7m9Rilnvldmr6UQtTzTdd7F9J5XArS8nZI61hjA/BueD3rtH/yRHx5cv3nT2ultPBizmcUlu3jtpt374Ottu7dnU+1pjb6SbL/blUk5GSRTPTi+ET8wg1YZpWaw9m2q1fQRSxPjFXWcQIuRNjXap848Y2efe0501QmGvh8/LuqYjBagldkzB3iR0WYWRaYKbdbkJkZEpRtUrEI2XGbgLwdoy5s2elaOgm1Sx0MIeUi4dTug9cdjY3gdpZS4ezuHU4iYisshSAcp3pp9UccERwJaFjP1uQBaUccxQcMN/6PuqWy0Blo/vtLRigM8/IvTWjGMK5wq9o1SOc9UQHuI53EobXNGKCUF1NDRheCii0gA9/Z8SkhmuDpEI3WJsrofUnFdM6tRaRL1777ZJx97wn7sP/sJ+9av/wZltPNTE8Ys46kJTBI05MkbxovZBwnuyoqiFpPK4Gr5hCxf9cLIYvv72CM6qwC74GMlaTDL36oPp9HgTXXiyBCqjETZuh+CcgmSC1Rk0GG/KH9x1Qh9qgrPpOxD3qxm7Qpo2fB4fLuxBYrjm7ccaG/cWrfrN24q0104smhXrl5V6QZ7R4wqvuZtb5cz1PXr1wWeiKFwetrY2NSB/cADD0ibcfPmTe3/pPTYt/fef68Uyrc2N3QWYFqBQxR2jKzJ7a1NZTL0k2IVSWcA5jJYMC522nak6XoMp2jdkCazyLo+FzqLXAdF7SvmgwS4evYpo4vYUDmCzQ/gDPZiBShb9faLzGhTfZzrXr+X2ooYg+hBDQDr7TiZ0Sa48QvZO6uAPrPlXBSRkvtr9Sx8RPBetyuVVGbhx57ADYOn8ZpirVy4lEmE083Ruqi9z3nootV9MvEegRz2j57R5lr0wDZk7jooste7BtqcVKOpU1U7zu2BNm1cdYaoDs0UH7OexJ7DXR+jmWiCbHmWloCaSdYoACvBitc2Sj1/sYB2X/VZmC1fC1mfVU+0aFc/eMa+78Mf8qOUzInPU017y9e83T7/1NNqep9ZWBR9Sct/KYAAACAASURBVH0VYQ5jskTJwsOzmaBuQ/hEpMRNqoBWRekxO7LsNdrhjPaGmumfef75CmjvOXGiAtocX4SfK6bUORu1ohGkEDSbAdyLG1VFRHHVE3xHOfr6phW1nzu0+JS/Xx2ixSY4BGMdJMKxpdpjBQ3k/W9xVEQBSK+LGmk416AkTeqYjIVDnh7F7d2uaCL5Igd1LHVh2GBq5F04FAnUizqfe7z61/JAqfryqjmzDh4VLZNynxRIVAdI3S9a1medunYPU40vhBqU9yuBgPfO7TFvE+cxTzaHMtohoA2QzE4HDQvY99mw//aJJ+1Hf/zH7Vv+8tfbu9/1LltEXDPhNVq5s6FCD8GoDsyqButnSQXegZVJK1aBVYLgwNTO0+3FNB3NpRwT+4Ny0je+w3bqlyU+i9p1JF1VtB4XN8xYnBolkPIMekzZKUAof3GJ5agHOfXPQal7HUCrgRuysfPxZdBYGF2gUbh87Zqt3VqXxoKeXC7I6SefVHBMZosXMs+DCIqM1UfbTQlkmZCD1SL12E5nxgdc7O3JwhHAJdC++55TXpsiKG41fYLP+LgCQmq+bkHo4wBZBzlpa4FJPjhDtbCSLH2J3eQ/157ug7obar/f3IslbVwLlULEElmRVLVJTcYQ9GR0akq4oI4TWWNvZI0wf1ZZaGS0CF5ywICYm+idzX0v96kAaekeClOcilEJqjs5xiFWLaPvUFpX0XjBwhFwcd4iCCI4b8gD3vNhZ5OcNg5Cx8bUc+3qY65NY6JZBQJ0OjnYelSSJRq1EAWrQDCYa0zZ4m2AVoE/vvm0LxZucbxPL2P5vGXa5RJoS1q3PC/vRB2XyuyysyPXTwm0JdgKnEfae76QGi3MVpXRauJW0UsblqJaA9/9vu8fzNM3t7UlKqzRmbGvfvtfsO7BwD71mc8KaKnhInZgEPTwGKNxm8TajXF5/V1rxpg8aBWopZxZuLh01IEWcwu1Ck3YtWtBHZ87d0egJaP16Q+uds1FzOqhwM6YMNGcI2reXOBJI90OCEuaosxoy5t7J+r4pTLaaqMWAFs/XrivQMFUmZwLtLxw5ICbtnxZo8XYXe09e/iz+qHLAalexKizZM+gA1hJ+UaI7shQws5Q7Sf3cjZce0wxPPQe0HTXqPrqZp1TE2qYZ9nryx0IMCDq5nXRhsRjEbDVr3OkJaNQg+c1TNDn/2ygnYMDe+TsWfvRv/W37Fv+46+393z7d9gRXMWo0yKKo6Aa9OCQe5B2YS3I8rVSi0080/cbku1kCOyUzTIhR5TmuJTIfaL9WHv8Tv5etZaij5YDMUU3fE/X9eBAU0N0oAXQZkZbUcfKaJ2qLIGW7IkWmZlm0/eHgMWs2+tpJB4RNu+ZHlrYD3o1EVdduXpNfxFEzR9ZsIXlo/Yv/uW/EqCy5slwpbnYP1AWy9cBzOl2R0pjXrt6aINFYs/ja0x7D+171N0obWzubOv3yJCV0U6OWztmRvN5pt22+XZTGS3tPRmQSjGvubIxLi96TnMN+LINz9/sqkkhXWFw4cDrDJcOdXqec/xaniQVAt0eaKv5qGEWkUArP9sQfiGG4jkkfgpwlTq8AFoPuDxYyPfAYwnAwvAizza9d5V7aoV67r16XXlEgP0kh4erpF2Rr/Uci9eTn+ysyD3sQ1d9qMVkCMScLpZmIFiWPBs1TCGYAs4i1layJ7oeiPHSfjKoY51JAbb+WnxEoIA2ziNo/hJo88y+HcjeLqPNtZGiqFSap/1kCeDluf7FAFq5Dabq+BCgzdalse99+EMDRmGtb2/b0eMnbG2ra3vjE/aVX/1W2+r17fSZs9Zsd2x6ZkbRNbSSMpGppiF4QJhDew80sWTjk+4mIlr5wA+mxeUVW1pZEQU9kIfvhF0tgJbNDHVcZrSI/clK1KUYGa0O8VjAAJCUbNR/0qmqUCZmYKr+t0OAuATVFy3i4pCvNsX/R9p7gFmeXuWdp9K9t3Ku6jTTk6SZkUYZrABiEEkSQUISIJDAgmW9klgjQPAYbHL0YxYYCxRsjE2SwAkvuwY2PAQvMqDEaJRmRpO6J3RO1ZXDDcvvPef8/1/drp4B03paXVVTN/3/3/e957znPe8pi6gFaqsn8XooXviElhlx/bXTM6KOtZJzLqfXjzX4vTUqOkKK41Ady4yDIfFBF2UWkhlttqp4Y3qdvWaNT6xQLHY1rVd1Mf9C7y8+VDrTpP2csuCM0gHPkPZ7dh4tEWptcNWlAy3etkNqQ+EAaqBgR8m3s7PP+aa81rkhslRQXj/RjNFE/pkTJ+yHf/TH7I1f87X2tje/2WYpcwwPWhMzgL0dP4i8MO09iFFPzVpc2dCu16woM/+c6Yaj+iwCKOqzFKrgpKNvtR9oc23lgadadiiFeY2q36/TsVZj5OmBFkZDfrxQUX6gqTyAOQtWhij/w6yAz7e1ta2xdtTz2Ze4PdHSs7q+rsDs4Uce8ZYxhDCdjt16+x1SKeNzDHXM4QTQqhWP1oZolZidnavAGPAEqEUjdzvGFJ+xiUmxLZdWVmxtY13BB89DNkx5xAe/O8COtZo22mza+PCwzTaGVaPNLEwKVU2zqWfJJjVYieLCW7jMYq8xswiBFOs7/YxTt5FxYVpmcp98alWcFUntEiA03NwjQVUgn21E3XpkXgJtZq28Z+9f9UazMuCu+z2xJxgp2kDqgR2wP/xeqZzNjK1aX6E9SD9lQMxbXWIfFsPeS1tHsSsaizdswz3G2IXzmzoMXAeQ/bAKHAugRWmdGW2CSGaNKahiFwlkDwLaUHTrOipQranjct/0B/UHneH5swzSYFt0H8K6Nu93GcD0A+3fVwwF0FJSknCv8if3axRHuuPPO7//B3qbuMWMT4gKoxl/u9OzQzfcaK970zfYf/rff9+oqR4+ckwm42yyjGq1kaYmRGXyR0OOhwat2cItasA2Njflkby4fNgWDx3SgIK0rEKocfLJJ+2hxx6TaOLQ0oKAluk9k2z0GMhLo3sphiqpY85PTC1Uw+3rh3UKNsbqFfLxfkwso6SDsuL+In3/Ddd/LzK6/ueveo6LqRsZLKjHFdqnvSflH1J+FgsHIwcN4jMOLG4g7iRVnTZUx0TSPE7ZTWS0GuCcPatxTxJUq7pLoVxMSWWtbvWaUX4k1bbTpaaPos8DSmxDgLqywaCseC+AABnsWGvUtjY3FYWPjY7aJpZ9fG4+c5gN5KGiCDmmePDe+zPaBCv62j71yCP23vf/K/vSl7/C3vjVX21H5+eNII0NRNsL7RspeOLCeFYRzmBC37pOXY16DH9nUaIxPSdrn6KJy79B23rQ7rOQlXnHQuCg9n5Ir5flYZJWl8pGJYpzEZQLoXyjklWSHcYNrWrsCdwEmK2hEQ2RwCxAansNY6f1yOu1jL2jpSepaOhhXKI0sJs3RZY5Nq7DCUr44sWLOoTJgKGaURk7LTpiDBXg87C/xycmdBawZjk/yGAJRAg+0BVwZuh5oscdkwpoRILj5vCQhJOwUUdnpm1I998ZhBzVmD3PeUimyCiDuQyk06LRsdEZmnr9es02ywNu4ZjCSBdVpbAqSwrZ653/Vv2ZcUNT1exTxNyOkc/N7/EeczBH1mv5ubQruNDF4BDeg2b9tloePOO/3uno9wg+Z2an7crKVX0/MTFmly+vVP3LmWFzTuzs4CdN9u9lGIJH2CP+5XsZb4RzEslUa3TYnnzynGwyOauvXLpih2Zn7fL5KzY7PaVceHNtVWMMEdjBUupzjAy5IFAtTVC+Th9761WcHDHq0NsL664H6OOsE1esZICtqOOgkPU8BStZBtZ5ph50PufZUDIevheDkSoGQ+TZnViRqmN0Itr7nAvXiNVM94gRlPI5ZjpWe8822WcoyQaGZFwhF8L2XgW2vk7CD4FV+fZ3f3+PGiBZK08G2wbQDjab9twXvMi+6O677d/821+3w0ePiTp65JFH5BJDRut2U96wTVbKuC0y3qtXV7y3Cpu41qgtLi3b4qHDGk7gb25QI7wA2kcff/waoMWwIsVQCbTQT1UDd9ZskGbHSKrr0QMOhPUBV0VNgST7RDIH0M8lcOZjy8irBOKDEtv+xZGRrrfiDNlMy8f4ZVa5s9NR2wU3qQH9Dk0TrlCibVS78x5hDtThQZfQV/TxAUAbaWqlJiwDA7c/qyuX7lIUma2mqbjrSy4cffYwV1dwReYhpxs3vNAGiVqs1LBkSPRdjo1VQDs+6l9LlY68X7TotYCaQcr1qGOGMX/q0Uftve97v33Jy15hb3jNa2XhOQwwRP1bnW2hLPZM3Ok79Tf22GDY0HndKkc9ulLbDd5FqFWiKXUQV0ArMxSPVz3rEch61lm5bKWrWQm0IZZxIWgNtGprKYBWA6epq0ZGnmpQ3p+rjh1oZQoQWT5rQj3W0X7B4ynTrGPHuLdnV1dXbX19Q7Q9e/Hhk4/b8tGjEjxRgz116pSdO39O6479y8GvQ5qxmTGPVUJIQBe7Re6xVDeYqyDSGqkG1UN50/LXajaVxUoNT3BM+x708ciIHZqalGmAPluY0uS1y1VZCfUO0ERkIOhsiO9AkTUC2OjLjRJABZKFoUW6OlVlqRAuZR9rXTpJ0A6wlkGGDz3X3F31szpdnEEi14nABGctno92qLGm2eaOSe0NxU8C8vBjj0oBzu8jMKMtan1jQ99zrrI3+LnXztdsa3vLDWoI4khsaNdBmKWkhH7ZPQEs1133hxnFu7s2yoSl1oiUw5dXVqy717b58Wnb3diSCny0OWSrl69qjCFuYwRRYiMCaFmPGglofg4pwCjaGwHqEmgTcJ2J8BbN6iwOo5HMaPudvUqK/emAtv/c9/tfG9/kY/exTMGA/m2AVlm3hke0K6DFgnFjZ0f7B4ZW/fTsO4C26KV1J7Wo03/Hu76nJ1eZZkv+jT02yvCIrW3vyILxla96lfrwHnroYTt0+LB67Li4N9xwg129elU3mek8bNQbbzwikcrFy5dkQk4P39lz521+aVl9tIzb47nYwFBMCKEee+KJfUBLew8ZLUCrxgkixT7VsS6uCv6oVmlCZ5O6as6l6JW3u2cXRca5nwFOtI3j8gCgrfv7aleTg27kQSCb0Xje/FpFGfN8sRmTQwtcgmdbRKrU2SRswEeaOicChHAa8WHguxJDoTpOMVQJtJLoR2RGxHsQ0CZg+rzPmvzOzEAZVgg/0gnHbQLraTV8x2YU0EYPLhy4KC/eP5Z6lBRGRpTF4rPLKyXoQjV2hrDQS3eb6HmOKDQz3OsCbbdr9z38qP3Ke99nd7/s5fb1r/lqOzI3qyZ01k632xZ1TEbrLmZ+KbzdYFBAK0uBiMYpe0TnmJvW629touC94z5eTRUx7xmqa4a0eYSphpvKI3l2UUlmtHlfxAA8DdBK1ax+cDkKeNYbYiuvKgyqZDI60qhcubiXGjbBsHjNw/RZp6dOn1G2yn2REQYuUVtb6rMdm561x596SgcE7T0c7Gvra3b6zFnVcvmeDFWuQwBHGKPw/OgEKBEhiPRstynvbq/2+R/uIXVcTBIcaF0YhZHFRKNhixNjNqSJNVEnjcAkTVPc5cypd9fv+kGaW9XpOUdW35dRw43X9/seaznWc1K/AuLgn/uB1u9slF30TQ20on4FFJ7twCxxPbIum0BLNkdAw9rn/W9hIrK9rXsHSHKtHj150j76sY/JFITzFHYP4IZ+53kA3aNHj9rzn/98O3TokF1ZWbHTZ04LcDEaOXL4kC0uLmiPXTx/3s6dPWvt3V07euSIzmRGID564oTde9+nBLY33nyzFOh0hbziZS+3ieGmDXVdFc5Zur2xbtPjY7aztWnjTGVietrTAG3WZ3XWRVufl7DcZQ62JVdDeqfn+Sn/aiwOi1F+VZkg1Lr9ANl/zj4T0CatnPX5zGoVFAXzRUbra9Mz2izh6cvBwafNaAmMNVxA2o1aiU4wkoZgCvDf8YP/tEfNBsqKOtTQ6KjG47WJ1odGBL7/8G3fYR/56MeUvc5Mz4hempqcVO/s7s62Nugtt9xiCwuT1gpRyemr23b/5x+0M2fP2dziks0tLNtgo6nXANhpOXjs8ZP28IkTFdDS3gN1XGa0/UCbNwKgVatI0b+ZUVD+K5FJAbT8PG9cSBKiLeD6QFvWVlRXCEGFFktBUVwPaLNGk3WZBNus2W1tbLgIIfxRRYvKo3hYw719RmnOJzX3O4a62A6gVQ9cTR1nnSQPdCgiz7kE91EPzgAja5CBxfGL3q8ah1OCTSjo8mDz7HDAhU3h3arQR8IMd5MCbOih5BDAWH57c0uPGR8bte3NbUWAe4MeMZZBSXmN8n7z3/PnZY323s8/bL/y/g/Y3S99uajjI/Pz1mADxYSXXozJ08LP/DMQd5DhEr1ov8hm/VBlurCJVhmvUaVBC2idw6rz+fTmJfLIFqqsySLvDJescMbJtMuzN4ZceNuO7gxZaWS0Ofwdii74hXAQi9eIyTCjI80KaEUn4kEbBz+Pg/KlTssc2mgm1uFJlgWrxACC0+fO67/BVEEVkzExwJ0ShgMMPrbDyog0Xzmm7Kh9Dl0GXQmNZiikoy8zzApURgiqGOEXgSUMB+thqtWyGer3ymareKIaoK56bVB6aj9Jl6UUr+XUo6Kmug9so06rgDEyXISdasMIGh96XXujcIxK04UE76zl6mUqlsdnBbtuos5oXeXrk7DY+1MTk7aHeHFrWwkKTBbrmHo4Iwl/5X3vtSefOqUltL22ZqNTUwJuavAEL6vnz9sgpbVDh0TVk+levnLZNjc2zLY27fjtd9jy0pIy2wvnztuFc2e1pm666SZ7znOeo+DooUcesSfPnLHxqWm7Ew/rCxfsWbffYW99y1tsuNuz0eGGjTUGbPXKuo1TDsQXYXvLncdURgCS/OzBGUHUMQEbPs/R3O4sTt3WpEAzgu1qOEmR0eosJVuE5g7bxKSPs86dCUqerQdRxwmcCbj5mATzsnSXP8vnzz7akjpOZyhhxTMA7TYZfQCtRJJyQow+2gBajY8EE3/kF+/p6T+yeBkqwPCAZtMmZmYFuFNzc1LGTU5NyyGGm4qY5cqVyxK5tPe8jsMGzIOQqIyaDQuIrHZmbsFmFxYFtD2ozuGGMlqiuYcee/RAoM0a7UFiKF2o8HxNH959NyNNxDP6jZpkdaMqBbBHppnyHnQjS3Dup46z5nM9kL3eAsmIl82xtbnhatKg/3yheGbO4aY6UDhDVXZge/jWOtCOcD1Z0EWNtjKlKA6kfqCtKeCkieusth9o4xyrvHjLKNMVxGGmEOYKHCjD2mRDGjCOSI4sdmdrWwcqXwO6igCpXT0N0PYDcG4o1hrU8b0PP2K//N73291Qx699rR2dX1B9nxFynJ4MBiejdXO0qJvEocrR3RygvQja04VjnillmhNAGyGKZ6/cn/g3LfySHo7HJYPilpMOqHrfcdDkZxJ+h5HIMwGtrDrFFoTxSLwmGW0qTVUv3N2t+jo9I3OakkyK90AGAh0M8GLJuBF98pNTU1ITP/7447a+sW7zC4u2sLhkT556SocH7IrqtQjzdne136fnZjXgAqAF0J1md3apMdJUgMVxBUhCFXNeONAO2cTEuM1OjMtCVe5v3qitII3LyLdcPwWRUftMhzFdvxjYUJU5MqMNr2Bd6piIROuRB1qArI+m9IwjPMZz0EMf2GZaXgFtlFUqMRQ1RoIbqNpgcZR5x/sGbJsjDY0mhEGBymUe8Kc//Wn7+Ec/JmOQRx95VPdkanpa7VXco72trfyANsaowbh3CEBJdpLR05AJvOAV0Pqwgib14FjDEqmizl9ZMRsbt+mlJbvh5ltUZ33eC19oL3vZy8QYHj102G6/adHOnr5q89PTGuTC6NG9nW3dKwIl+TLvo46xnmzH9Bw/O1KtrL7+yGgB3GzvOSijBWi1ouNMLinj8pxJQL3eWXsQ0OY+O4iB7M9oRXnTklhMb1IixZi8qNFqgo80TG3VaAFawmTVaEMXkb3VmdFKMMZa/dF73tOT8ALPx7FxGVRwgM0tL2vQAF67j554XBM72IhEVd4r27Zuu20z01O2G0OeueFEw4rIUFMCFINDNjUzZ9PzCz5Sb7hhI42WNvkjJx6zh0/UYqh0hiKjTaDN9p4qKgoaqQLacPupQC0yrYou1iaqhzsn9ZQ3MU3nr3cj+292eaMzoy2Y6afF3Lzh1UGLPSJ1SgFVAXRF3XS4SVbrYFsBLdMjdnZEHeEMlRM6BLa0iyh7KrLYSn0opVJlPJFj3ZJSzc/hTFwodWPWouqUBXWcOS8bSkKQGFagGowOHfc7hfFoNhruErS1pUNoTBntlhS8PZS7TwO0B9Vu2SRq7+n07JOPnrBfft/77ZX/4KX2+lcDtPM2QqbF1B4pJv1QdaCt63hcbbLZkZ5TRoNR2/bUJoHW7aw8oMqsNcHWRTbdQUohKYJxHkAClDi8uQYJCvV8X2cD/jZAq2ukTMp7aX295phDqDlXLfOHPZk0pq9nL0XQEwsAKziR4cy2Z7RXVmzp6I3WHBtXGxlloQceeMA2NjdkMoOLFLTx6tqayhnQxlCeUpkCJo0Rs4Y7w6FS1qSSCBKpfevgUkZqNtps2cRoSzNPWaOTAO3khMSMdBfoMwB8UtLTtlYDrQLJnAwTNH/VI17cU2Wgwdc5ALswSm5RAbZuCuIGMCXQJivhntcJHBmehlsRz1G4zEnME73tSR1n/7oCBAw71jdsfm7O1q6u2oc//GH7b3/6Z/b4yZO2sb6uc3MbUxAyfCj7tbWKVlb7UND/rJVRBEq0UcZ9ZM1Rk5V/Lm5NO1DSAzYxNqY1uLXlLVij4xMKBgYA3XbHhicm7dCxY6KQubcwC8+980776q/6Kuvu7tpUq2k7Gxs22Rq1QQZ3dztu+jPg5au6RhtrTfN7/TpJOxBqZnQDPmVKOaKX93SD/IaJLSLwwWWwKgfUjnXJAJbJz0GJUGbB18tor5cF834Poo55t14p8Ob71MVcTwylboQA2nRIq+ZJawmi6cAZ6qd+uicagCk4E5MCWgRR88uHVACmf/bI0RtsbYPMq6fIlE1KjYXWDYQNLBhk/NRqaQegdkNvLYYWaxtbNjE9Y9Nz8zbEZmy0bDiAFhHAIyf3U8fUaBNoJb2OGqz3YYUBQPSXqhk+QKVEOF2oAv2cCopRe33F8mcC2n76onydzGifDmjzRufCKSXn3IM0+UhY9APYDRCluo/NLXolhlxzQ9VHu1MDbWa0otgKoM3ezTyYEmhd6OM+wNGw4wF8JYZyujT7M7PekBmEXwcfWp+qY3eiwlLV61UcqLvbO04dk8USqVvPJsbG9TURcak67q/FupCjHjzdTx0zgB2gfc/7PiCg/fpXuxgKoGVWK96uA8NsZJTHLo7RR4wPStVvcM9cTDSchggunvIWiFpY4SWDlLBGbZYMUZQLWau7cOUYsgx0EmjFwhQZbUUdq33m+tQxQCt7Qf4nGr/OaPUcRe8koKoAWH21MQZyr+1Aqeu9Z7s7O/rvfI0a+amzF7Q/yagIpJ944glbXVvVJCBqr+gylAXHWDStswBbxvCNz04HdYzXtluwuneuMy3Zm5lASz8tQRgH/MzkhBTiTt0hqgNoPTOTsEbXzCd3QTe7vV8GKc5AJKAqgPZI0Ndg1NazPku4kuWDBAu3eSymKQWNLGDIVp/sew0BoGjo0CHI2Yg2NTkzhRlLNWrSKXLu/6knn7I/+eM/tv/6f/yfdumxx8wwARkbtzbdGgwkoHwQYjauNcInGCuu9ewcPga+B/A3p44LwHK+Zt9sq9HSNdvb3VEgjeKYC0f9fG111QZhIvywkSHRwuHDSnpozRydGLObbzpur/+ar7EveMELlODgFU6mC4Us+8wRLz+hpTgIaGXlHTqE6wGtB5lO02cwVAJtqV/JM/Zvk9GqNHiddszy8SUdnetDM3dj/Wm0KGW4PqDlPT6d6hjNUa06biu4qTQAJdB+1w//cA8ERkU1OjllbRu0odaobsalq6sqVg+NNHXTiHqhOqcmp+zqyootLSwqWoUeVItJEwrJawuE60wQIZrURp6dFcAiukKJTEEer+P+Gq17HaM6poe2p37IAbKwaIpO2pgahoQSRS6YOWGCbPV9AbSBJd7LGNZ2CZR/V+pYdYZCZHNQOpsLodr8BUWSIwXdFikXa+2MIwoZ7+iI/ngtRdFtd93BGUqGFdHeI6vD8BvNg97p0PQidnBM0NdhVFGldZdSpd5k0RVm7/l587P49fLnc6MBFxbpoFS/7LDoYjLa8RBD8ViAlnUE0HKYq45R9BqWNdp+oOVe1TXarn3y4ceU0X4xGe1rqdHOSYnOX95bp+vUsRtP1J+xEkN1B0S/Q49JbZyiI7IshGhiHOoxhpmxSWRBjZW2mtAlpFKZV0lLP+6NvuY+8CGj9SeBFlbomvYe1eHZtN0wx8jaYF1pdp9pLLKcsfF6MlNVvK0nSxEc3AihCI6Z9sR/zzmfqF5hr546fUYtP6rFAhRQkYwCRBm+u2u33HabTc/MqKaIdSNAi0hqcGRYhjW09Ahgq9mnuEt577RPf/K2E2W0TKrp9VSnF9DKtMMH2TuT7spt1hOUcbaKEUDyvddynZLn31LKl0RE6gu4MnnfdeU4q0JB7xlt2AemTLlsVcmsJv7NtePEhvfVcuf22I+hvs3ReF5bdg/yc2fO2H/43d+1//sP/0iJycz0tNgcAh9U+U3o4D1SG5OSmPtE6xSsAyC7snrV26sASV4Lt62YVqZRijt7qp2LlUHrwe9sb4s9ctah4YKe1VUbmJ2Vyp97xns/cuONdmVj3VqjTbv7i7/IvuNbv1VAe2h+ylYvrdrU+JgyWg2tD09j1gV7RCMUtUa5sr7XnDL38wgRVDVYIXzOq/a27KWFJo8JTBkgKtEIO9j+JOeg8/mZgDb/ez5nlgIFwpREBgjKax+dOwAAIABJREFUfR4t/3o3Qn0WJ3XM0PftbrT47Hl7D1nunryfs73Hr4ePaXQWzNvABmzgf/6+75EYagD1KFTv0IgNNFo2NDpmg81R1VUBxoHBaMPoFg4oYX6t3s3IZqDgEPFILRsHOX16C7QEIbKCVhweVgP9I4+dtBNPIgQYsKOHlu3YoWU7vDBnc+PjNtjes6mxUevu7lgHFS6RR0znccrTbyrLT6OvIvIsKYSK7y8K9v03L7Oc7OPrB8tUMfvjHBBqIHKpXVKSLqDZ/3sphvL6WrrTRAM7FoUx4JrDUo360SqSwCVwDVFOFZGH4lNAJXAdcj/hEIiRAaS0Xu/Z94HPZa2kNfFjF/y6E0/NXlc9iZ7RhuK6cMfJ66TAx/G7EFz5D1iw3ivctoUF6LN11fRpEyN74nqAsd19M4Lre5mHWt5Tv861dJ/D4iOf+rR98Hf+vd115532pte/zhamp2yMsoVuBNSXf35PYmtz+shtTRXafRFx/fxS7VaBhh8nVdAihzNG6KW6MK9Rdm369VB9NscEFlOMKq9aZWUx2zPaiAQAMdNSje+qY6UCOiwJpbInoBhWBkNtiBdkY6s1hzURmeflS5ft4oWLoitpveLniHQw/l/f3bULly+pPsghT9DsM07DFrHXsytXVuR1ftuzniVzir/6yEfUdbC+uSHtBldGIzND5Tw1PaOgHFEWiltKBbIjlGGJXxPqtbMTE6rRag9rfKaL6XRQaYZyt2oXAWR9UIX3O/qgChyUsB70ax1zeWJ/uneyALGiKRGcQSO7AA9Q93USfc8FrVlsBV87zv/rr98bVOE922NMGpaZOwxVaepfAkvm7T7y0MP2K+95jz1x8qStX12V2IkZwNRpaXGTEhkDoPaezjYUxgQw7IvV9TXtkaSPq+A27DcBZc7srcGejY6NKwihTWcPwSEuWKwJJUAxVIWgU9zugA2Pjtrs4oLNLi/bHsHApYv2rFtvsX/8jrfbzTce82lorIBux+amx+zi+Su65ocWp21tbU/rhPWztr1pa+1d6yAgjCldsEMJtE6fD9VzeCMwV4lAoiEPVDwUC6YiLGvzrFTtOxy39oFkdVBfO0+8PMOdiaqTi9y/XkunfNRxHMk+Wk1eCvoYoSaK6Oj33el0bQMhKhoZhMBM7ek40KYQin/RMOgUCHczHb3f+a7v6gGM0LoSK400rDfcMBtpimYYCrClMTfwqnLe4IK5pd6IlIgyBEBtR+0mrANZ6FizMb2HrJgDgWwUOuvhx07aE6fOaVMfWV62o8tLUh3PjI3aYLutSR/dvV39ZeGTdQDkLuQh4h2yRhhW5I0qAbcfNPtB1g/yg4nfpB3KRuiyxqrkRNSpc/D9QqmDHl9mknpeFGsV0HpPqhZTp84Qqx7W9BWVBZrfTOg8+hbVrxcCBN9L1EedCikQMEDWs1ivYFFsr4G2vF5OvXlWV1HkmcEnP5deyCXdEpGtFjTOOgxFAGjnZ2ztqvdvzs3O2ubmhvecxeDpfcKymoqo7rXXTPx+5X3ggPv4fZ+yD/7u79pz77jD3vj1r7e5yUn1bEILcbAHyRtA63aJXvN0CtnpzdqRJ69BvsZBgdu+dZWm/+EeRLaTKypVmM68eE02/4381n1nU80eU4l4bbf488whFbMVe5LzhAG4wWEFMmmgAL3nU7M8cAPs6KM9f/a8DngBLeb+zZYGAAyOtkQhwlABthtr615fBkBozt/ZVmA8PjFpE5NTeu4vfOk/sN/4zd+0u+66S8MHAFlegxm3k1DQ29sSTpFp8VmgibXee52giQfVXzuPdSO2oWFWIEWvRF9hJBHKbzkVqc3Hyz8I7Txb4oLB6rgAKyqFurmepA5GdhGqY+49GaSYDl6DNUJOFQKEjKIzcq5kcVHPDQGWv08C4AH5wbdGx/XaK5ev2OLCgl26eMHm/qZcds8v/IL9P3/4R8piAT0Shq3zF6wxPe3exJh3YFqB2QTahXFXdXMvAWCy14hha1gh+4LxA2ihdseaNqAh3B3b29ymYGgjfH5czLa2db+1hj3C8cCQ1x0btdbUlL32G77JuoODdvKxR+yLXv4ye+UXvdwmx1o2AIWNY+CVK7Y0N2u723uaK6wzRZetbeevXLLBqTHrkOnAopiXYXQuy5zE23tiXmUkQ747OAu9HEZZpAbaEkzzvCz7k/vP4Dy+y33af+6XYNsPtNShVf8nQJCRTQjxVF5F6OT7b9d6tt3p2MZe2zb3dtWNA23c6Q3Z9k6tOGbfumufB/gKgEugBWRRHQO0ZLRkswMMah9uKNOV5VzUfaosTX6t3ktJYV21KnruoDlCTcplbY2PVUDLwcGs2gTaJ0/TWjBkRw4t26H5+QpoB9p7Ns6AYsQRbUZddQXiyjDiInBhGlEH6gfYg2iGfqDtX8QHAXP5PNeAaQBtZlrP9PgSaJ0iodnZBwbzfQ6NFt2hFh/PmvS4gEk1izPBJwwrUIMqow2gFaUYQOuzLNPUN2uxfUDbdRouA5XyGnGwZytHmdXGr+sxgGi6+HgdxKm9BFp6KPmd+blpAS2Hx9zsjG1sONCaxsz5Z6yub+FM5QFJ7YpevQ8p5Qfsrz/9mQpo3/D61wloRxnXqEMUCrK4y+FLrPsVH8Ln7jpdVW7W8l4f9N+89ICFHiPHAMS9ilJUgBI1KwKNOqP1UkcqaiPoDUbEwSIDKwEsQRUtFKGW9cQ/MquwDGwA9DTOh4o2+zqd0jNlH7hD4eoGZelitTAOoNVqdkbGKNRuMU1AtKP33hvQTFoCWw+g/T7hjwz4vvwVr7CPf/zjaunBGepZz75dhwt9nrPz81obADR/oIkTaDWmbWhIGo+5qUmbQbEc6zs/u/Z3JfByhyOpt1PFzfpWzRY2y4V4HlClz2+GV0yb8ftEgEUmK7pfIw8D0A8AWpU/igBc7UDxHqs+JDJbG7DVzW0bHBqR89n5c+dscnJCB/bv/cf/aP/lP/1n21hfE+NGpklLJIEMGS/MDgJB3hvBkDI3PhMMkGYRe8kir4P2YtCqsshscE43bGhqXLXTva0d66DwHxyyURImRK2bW2ot0qoJxkAjN1Euw0I2mjZ79JgoZO7HK7/4FXbj0SM2PztlywsLClSp1c5Oz4iK3trYtF67q8EFk9SR93btyu6mdbzw6i19gCtgq6liJdDWck9fq97p4rPLfMxkuf/KjDaBtgyC87yq2ov6ZtaW9y8z2nx8XkdfTwR/AbQxHtSFeL4G0S55RutdDpttVxzjDkWGa4MN29zakWbG2UfXP8Aq6TMm0L793e+SLY7UX4TXUMVjE9aanNaAAeJF5QUDQ9psgGzVm0RGQm8YM2mlMh7SDaSeIOvAyIpaY6O2sLRs/Nuf0T559oID7fKyLc/P2aG5Wcn+bXdHxXi1P3TbXtuChivHuTGWS1NqaojrB9jygh8EtFXnex9KlsB9vWw1Dcv7X/MgkC/pi1wkLCAOp6xJJg2b/smqecp9KGrBIcQgq0AYgaScCSs8LikbTXYJr+Hsa01g9By1BlodTfSRlpaMGcWLNUj6o6BTk3rOLCRU3TWtuh9oy4x2dcXVrwm0Ln13pqSkhGuCO6YfccGKm5yg7ED7WQHtc+68w974uq+z2alJG8MMAPoRp5yojebhrcO2QDhls6GYPkgw0R/A7XufqqEP+7g0WpUC3HIjp1uWHyV1Vpv1Ra9r+cLzQRL+jTYrjmAcoNqwXhdLk/z8XdUxVbuoh53z+2SocofqdJWlIqBhgg97laMFqhlakjU0PNqSbzFBHj9DvKZa6Z4bWwC0av3Z2rb1jU35m/P+br3tNg2Fv/e+++z4TTfLmGZyckoTgS5evqzMjHOAawpNrD+9jjUbDMDAkrNl8wJaz2hLrUN+3tyv2T+bAUv2Z5LRkpE40EYJwK9m1gqyc9ynG0UAp8AlgZOArBCpeTZfA20GuXp/uQ5DhMXV3N6lJscR5TaSXLuHH3zQfu6nf0ZnF+09F8+f83a3oWFlulcuX1bLG2cpwQxBVWoRvNYeo/uKyV+ljiSFjwPMlW0Me3/rzq48iwFZ2TAS/JFFE8gTtMkAxdcSF0zTwUZGrDU7Z4jaELLecfuz7ML5M9YaGbaXv+yl9hWvepXddMMNtrm+poxvaX7Ktje7tra6pvvLOlvvQB17PY0g0jNaB1h9HdRxZVpRrXFnbNAAqZO80K6Ue6yssWa2WwJmrXguyf5Ybjm8o8/vIPenM0wEDn5+ijERdZyt81DHbdX1+Ut7z+ZeWyBLRgvQDgw3bGNzW3tJXQjoAFD/a9Zv1OVYke/4fh+Tp9maAbSN8UkbnZq5BmihKVNIoYsRWQgRmlRwsmBzB5nMaEF3pOn05CXQkvUiZX/4scft8TPnFREeWV4SRbE0NyNKydp7ml1JnSDFULwmG9dNx8MZCjDqA8nyRmRE0R8NVQ8pDvASIK8HliVYCzyDmtl384uIvHzdfuo4+/Oq6RchCFEvYdCZ6pErbRBDiMCNFTsw7EpP71slCKqBNh2Pnglo+zNabcbSirGgjPsDF2XdUYOM5V3dD6hjRCx8voV5arRritRpd0jqmIz26YA2UKgC2nITskE/8ZnP2gd/53ftuXfeYW943dcpS2I6jEYnUhPMupBf0Io2jorrPp/sfqDNe1Bm0eWBwEXSYZFN6jFFB7qd+6AsLsRP2e8tkA0a2euKAbQRRDrQhkm5PI/blQtRZuKK/GNKSoo3EjzIbuht3dzekn3jufPnbWXlqkQ13FYOTChhxDisISJ2Dl3qi3Iroi9wZ0eGIojt2NPsbWhjgPup06fspltutieefNJe/vKX2w3Hj9t//4u/tLHxCdUDWZNktDAXnANkbfgaKziSrZ8PHgdo5yYnbKo54vXAyEgEiDGGjnWYwWclcOy5CEpUn9Z6qln9586kVBp+L8VEbT8zDgfP/WWjal2H8ji/1/uOUkNmswTYCq5YuMO0O3XVlzw7M2Onn3rKfvLHftzOnzmjHldaZaB5pycnbXVlxVqNpguhRkbENnDNM5uTwC7uvRgusSVpmFK/34pKZWxpzILM55CRPwwj7AhCM7JnBmGEkUmeoVL0wxCOT8g0AsXyaKthhw8v29TkhD34wP22tLBgv/jzPy/3KSVUQ8Nyi9pYd4crsuNd2Zt665trBhy03GnKM9tqNFnYbOYZqtq5WJzajKbK4AtjoIP2ZbVeIgK5HvOYSUx5buVj3fDI3QWlaSmAVokDNVoEX1KXX5vRUvazoYatb21rvedsZPYs9LHO9bRg/Eff+49lwWjDI/4XG7XmqAG2g61RLSSRgygzqeUW4hCPUl2kxKbSAVMALReSFwRo8TumRsubYOMCtA89dtKBdrghoF2cnRHQImjxpmlGOPksWokjoFe4kREpE0FCQ10PaHVoFVFFCZL6Oi5mGS0qHj7AirEfYCNuViRbPqYfrMsbfA3Qhrgi/XElGJE2IwzWgyp3oHUxDFG5G5nvump3eMRFRyFC4BBLoYjTz15D9s8buWKlvvWMNoE2M6rMKMtM3tW4tQl7BhBs7EoNFq9SlVjlT+0mCQvz87a+uh9ovU7mAqV9UWxmy3FAZkCSEW2yA6zLv/7s/fYhMto7brc3vO51AbSeJaF+9saESHCgDcPEoKpRV85NB1PHefiVbVnV/Ya1oT0kprnkelKPtwZph4GDtAxObHqN1sl279n0d6c2KQGF08eaBBLzTnUQpRNZ6BN0WOTzReOEMmBqRO22bcjdiRmzF8MSlUECBGb03fohTGZKP7b/3EGRgxEf6s11FMd7lfYCoIX5Yv8igrrrec+zRx99VEBLRnvy8Sdsc3NL/aCsXpSzPC/iHtYkdeRuB5cwRFrUiJvqo51qMFc3FOvhisZaz4EO/WI7HybjtVriGGZSE4hLVRrX1Yljr8H305HK6mIotwNo0MxJFfcBrdalIi5n09IZSmKoTkduS9SnBZidrv3r93/A/uD3f19tkNsbG2rjYX9tbaxLec+1JRsEZPkj5bg8ceuxeqJ2uSb0ryZ9HAlBWWJRnzSBvtodI4iMMy3n9+b4Qx4nilp9rx4cUmPsjjSsjZXu4qLdeustNjs7bbOzM/bQQ5+3ne0tW1yYt3/+sz9nS4vz9thjJ21pfkHvFWeqqZkZu7R2tQJa1va+jFZqXs6HCBGjnMLnztKL12gPPqdLOjnP1TyTEnwJcvrP7DxL8ozqTw5yTYArdC65GCr6fmNPJnXMflKNlh708Dze2MOswjNaMvLNnV0FtcnKiDqOoR7cI50L1wNa6GOAFhUyT0bWKe/duCi8+QTdpJMVZRMZRI1W9YdOW6IIxuRJDBUN0NRoAdonz11U+9DhpUWbn56yxdlp/QvQEmnQDkB2wkFHAV5j1oi8Y0Sb2jLyMD1A2NR/kcvvnUKsWz7KTXk9CroEH28ncKrpegBdLpBrM9qgZjEhIDgOV5nMklNtp7aNMKvmpbIOgDqUOq8ANSwPRUmpphVinz6g7aeOB4oabdZCUyCmhR5RdkVfFwMadP5E/awC12Kua3qf9me0UMeaacpCDaDdJ4YqwTGFW9nPmNlJ1Gg/8ZnPOXUsMRQ12ikbb9U12qpJPmlwQEkj87Ix0mnd8t5nUFXe6/zZvn+l8g1CPlgA1WcFAtlSlarjWgiV1HFmtvUw4ujlDaMFz+w87PGgpAqVRIXq8TGgwMGZQ8EN33Fmg+o9e/6cWunwHidDldoyOgT4LFUtMN53How7WzsaubextaleWkbvQR/fcPxGm5yGSt4SMD/x1FO2tHzIbnvWs110demiHTp8RK/DY6Ek5RCG/3J710abtP7UQDvdasguMzNPZwkKdb7q57WNqEsO8tpS1yOTqgcSpF4gs1pVZKO26QxUTFcKBTpgI3ajAFqPfXxT5/pPjUQO3ch5tK3RMdXAAfmPfeSj9s9/5mdtcW7OLjzxhDXHx215cckuXrhgmxcu2PTykmc5AwNa/6pz0gIZvaDp7a3kIEYrZgYKs8DjdA5qqhSUN5m9t/34msYAolZI894nqBlHMEy9lhYjMZFiS7r6vsWc4Sj9Hzp8yL7/B96t4OiHfvCfKFO/55577FWv+iLb2kA45muGEgPvEcMOXale18+gFENlRgt1XNHCmcRk0I4RT5jxxASv8rysPntRfy2BVqU3ZL9FclTu2f6zP4G3Kgfh0zAc3SvXAVq363SgBVihjlMMxfcECjhEUc5jD0qMGNOcpAvIz/7OH/jefdQxYihANqlj5OsA7fBIUxktb54LzZ/MLNXTGrQciwXVMSkzhwNvAIAtVcdJHQO0T52/rF6vw0tL6qtbmJkS0Hb2dtQLqaEBgAt1hgJoeR25sQAkhQq2P4o5iFLI38nNkzequgEH3NiDDtoqas4nPODf8vWvFUPVJgc8l0ZKxdBnRbSR0UoYE0DrwhiP+InmlNfQchXUMRuE6EyZkmTiFY92jeo4a7T6lRAcZXZfLehQefcrjyNGcWovLS8jYi3FUByyrjqetdWVtUp1vLGx7q1NkY31B0D976fagNHHKIoN1fGnvEZ713PutDe+/vVaO6PR3kPZwR2aIisJlxaJrzLLD4X39YA2GZESnDKjTn+EzMjzwEsbR56TtiuniBHz5IBx/1cZaTgiVZmL3PVjUEH24aU/b9JpkZVngKVxaOxL6nByPeraOqPrNjc0+J2JPWuaR9uuepCrAzs0Flwn6C/W4MT4uByHmCLlU6J2pTrmLwf+7Pycgmnu69W1NWkFCMJvuPG4Jv1Qr2WNzs7OVhNmqAt3OQuaDBhoSHwzgzvUWMtp/vxba4eFHL6WYl6tKEbvT/SMnkw2u27qwKaq6YZLl5u4BHcQk6J8fQ34BJaK8inUxxHQccaV9c00Psn9QI0Vg4n7P/s5+8D73mef/eR9ymJ3t7Y0BecyKmOo46lJgRbPB8jm8ACud/aQ5ntM5y2yVL5W8hIzVjlDZEwCGPd6NjYyqnNAU4zEhTIn2RXGfD6EU7wm15eedoA1RWWsX0BhEueqs2ds8dZbVHI4euyofdu3fatNz0zbiZMnbWlp0Z73vOfZsaPLduHCZe13SkHcZ7pLEmhFHQ+E6jjEUCV17HvMD8lkx+R1HIFVBhzlWZuZa7JZecR6MMsYwDyx6sO3zGiTOu4HWT+/rg+07FUFNvKa9xotqmNMnKjPphgKgZQPRfB7gErZQTf0Jfq8A16jVdTMIY/iGHFNc1RgOzw2rj6xEmh1fsso3GsB+hqlcSyEqnVE3r1DUmMhtsDOjRqtwGN42K6urdoTp07bY0+eFojPz8zY0cPLtjA7owHRpPTYLyqWVQSGKMqH+nJ48eb5QES0PpNxQIe4FmbehJgFWeJfSVFqEHi4D2WGzvOUEWalGuujk3UwZu9eUchPQEiK5yBT64ywPUJ1wwJXekYvWUTgueCyxqSIVQeq1wA0U7QDfT5sLQIk1a5j2kkoNCvCWLSvexJnTyAHWIeO61DJOnUZNmhRB9Qw5dgYjt2+sKvPHxlt9oWKBs1xZ/w+dVJNcGno80GZLS0uuPAmTLnTI7cKkgLFlb1HBpBUmGjktHAbGLJP3v+g/fpv/pa94PnPs695zaudjhwfk+sOIgf3EnbmIGISfZ60fXPrv+tHStXrF9dmX9ScdKfar/yJOCBFBcY6dIo3pgZFfzFrWT+Xx6+/Po/Lz6l+egW17XCaiSwgfbyCOvbpKNnb6RsdWmtlbVXTeVSjvXpV9Vj+QAfn4SPFOHOfqa3uuukM/Z3UaAHaubl5ZcS8D7Jisrdn33G7HbvxBvvc/ferNUUTbHiPzEIdG5PDFO0+HDoZkBMMUwNmyD0CJv++YROtpk32UcfQwlwPH4npQxnk6Ru17nRN82CHfmEpcaqsVe1tKZjMoNVXrFOmIVrSTySRx17Q2QHd11Bl5/7Vz2Rkgm7Pg6Cs9XZglMLp7Ed/5Efsr/77X9j2xqbNz8za5QsXRInLopQ9Olz3NQNmPD9CKajkZMRSfJjnV2bTqtMHsNIfLUAOZXhzaET3iuBK4DoyJMDVjGeuT5TZpGuRI0vPelyDcDpDK4xAkACJlqLm+Kg+4wte+EINPBhtma1c9bm3V65ckbBtenrKLpy7oMdsbG27LSjlq8hi1Q3Cnqf1UNS4D42omQX3G2CNUOaoAp3rb8Nrynm5Bwm8SpYmz4a8hiXo7jv7g85uyOAnSm+870jscgCmRiECsswJ5y/j8sKsgyY6jCyUlUfNXhlwJEKi9bXGBp8ZaDsDzEulXoBHcVM3OakLDr2kjbM2Wx0WBdCS0QK0o8j8WShDQ3KrAWgfP3VGPqkLc7O2vLho8zPTNtZqaDg0jjEMxkZBl4sDBxnaiVj9NHqz0RJoUyafUVCCZ//9q6Pn2uWl/N3MLqT6Tcqyj5YWIGU9lUNzn+lB1CAiIMlNmwdc9bvggA4Qd/fxg5daU10vVCQXquNsM2DjUQcQ0BJ8SHwwXAFt2telI1EG7CXQBjFWAW3/+085bEnpqlezyD64rul8VNfJ9wOtKKUAWugqavNLi4tGRusWjA0NrUjwdlCssa+KcqNGVQUdqlcP2qc+/7D9+m/9tr3weXcJaDEKYMxXe3dbbAiikPI5U9Ga2Wg5T/OgfZ6vf1DG6zGxU515j3wmfAJt1GKj11uORnyAnBgTHtF5aGStTc8bzkUZ+SeF7IFO7QkLVafgMKhjzc6kL3Z9XaYwZ86eVSudglDG6G1vBxNCaxaBqtnk+IQOXjJaUYr4Gg83bHn5kLJiXhE1M8YIx2++ScHzU6dORRA9of2L3apElWKZhqVOxpaV10VL4SPkPKsHdGj5oU9zBreoUH07Q+T7QAyAnKEc/JyZqNuw/Lr4gAOpaDOoCco+72UaE/gCQ4leWC5Gi47o/jQpiKCnuifFeLwMdGWxFx0XZOMPPfCA3fMLv2gnHvy86tgTo2O2LmVxzIONYFO16rjOfEiAVgY1QQcrs1W5Jj5nIY5yqpgpSpyfUfeLMY/MpFbbkpyv/KAv25A8uaE7w0GPe5xCVm/bHLAx3KgYEDEyovtKqe8d73ynvewVL1dAwyg+tiBgzKonO9brkWFHnTQFUCXQOrinTWLNnHmN1u0r/z5AW7EdcU4na5j7dR9TViQJfsz0pIKndCFGUL203rOdKmkJ39g3BLBFRqs2ui5UMsPea02FAkyBrmsssiX2GTNapvmQ3lOjJVJNKkWjuLod0SJZyAdss81HnfhsvPgd3GJoyFYL0MCALN+ePHXKTp+9IBoFoF2Ym7PpSQYQN1TLaQGoZKhEPzLQZsMiGXc6zmsZRDRBIwQQ9F/kBMvyIBVgxKGu6C9qznng8xiZafcBSz6HojMOuEIMVR7GGYwkbbMvQi5Uls6lRHYc2VUOuPdEzA/RFNykGKqt2YfUshxoJU/PPtbwiXWQCd/eAGx31crMlC8c5KqAIsQUkQM4lZ2q48JhRe9I5v1hMVhl/PFZwrlHEnr6fGE/2h0BLcIogJZDcrg56kB7ncQy75EHHEE5BdVE69mnH3pEQPui5z+/ymgnx8ess7MdIhuXegWJ7m5BHLjx/jX0/Wki6Qy68vqUFJYo6MjyK5GKRDM5xCIysyQR+DeZfL1uvqv6DaRKURmtFKeuROVvmlIk0CbwSGEalDGZzfauzzPFnxxAJBPRyDvtGQ9ryLK2yaw6bQ0K4WcconkIc3iPjY3rWkE7z87Nq3OAPtrPPXC/aGgyPESOdCPkHFoBBfc7VMwyYJB/Ma/rfzEzYKgAzMPMWEsTUxRg6tq45oF6XwrIXK7kwOuloghkrWfrmDTE9a5UwWEmo/VJfTIOTuG1vI3jeofLk4cu+df3dZY/dDbE85WqYwXICOm6Hfs3H/iA/f7v/RfbvXJVE89478x1hR3g9XR24bYkoPV2G64dQAsTxX9PVXD21GfQVQXpB7Bmuio9rnXLz+VeV3OqZeshokmrAAAgAElEQVSZzmABupn15fpNoPUzzmxialrWrjyOdh/O7Re++CX24z/5E+oNZtoSVgkrK6tqG2KPEdC5DSEFoDqjHRkYVDYrtzo/UIv+et+LKcajjc0FaU//p/8MTwAdYtpcKtZDy9NPF+czl6CbQEspY2ggkpUA2ux1zzOwHCxQZrQALd+7y5hbL7L/CGjTcKaivp+JOi4z2gRabfqwfBP1Gso4Nxz3flqXbLvhAZsOqzYiXDXAm2nzP3XqtFoPcJeBOp6emhA1waACgFYjn6BVIwqTcTc1AE1ECWFAj7rTfjFLeVPKjKT/VuoQjToIX5eZcAJtmY2WUW6lesPurshm87UTaFO+L7AKNXEe3qzObOpPyqra8EUmrSws7CxTjFG1/HSi5Sks+cRUFECbhhV6XwIz/19mRt45Vv9JYKvPogD6tGEssjfecz/QauRfUN86KCNb0YD4aIPAPWd9fU1ZOWK7dGsq30d1D+PelrVjXQ95zQ7apx58qADa16jOPzU+qnmaRKb08eaG0T1QD6X3pWrd5n98pp1+gBrdn8NpxYqiCorMy8FOHUrBqD7D9Dv21+VaUT/MQEbuRqGC1UGk9VJef79/qU5OUxPVquLzSOnf3pN4CbA9ffq0nTt/QQEOz5VzUj3oWVW2Ipeh+AwYL0Dz0t6zurqmAeEc+jffcqsYCJ6TLBe/Y/ay6ra4AHGoEgAr2/LMloxzfn4++nf1SSRcgmLk4J4eH7cp/NGTyZGw0K8TFJ7ANgYJ6H1LEFQHW2QS1FjlnBW9xtX4u0JpnkGaK/rrHll+ruwvSyFplZkKZv57WvjFdXfDi7gPDFtYXbUf/ic/aA9+7n65MY01W9YjM91r23irFZaWOHe5RaYbzkN5M3RgRJkUGW32upbsxr6gLrCoPNuQ8SkBCqDlmrsHupt8cB6rlhuKabJa78uvr6ECYPpvqStzzwjWmcK2u6v+6Z/4qZ+0F734xQrIZEoxYDKvoAUIsR2WhAAN90VDFMKYH6Dl/K7sDGPqkt8LX9v6qyTi7wG08mGu/5Q6mLyv+V/La6czWyMcvayTyUqWK7PrU2WmqNMSVMjzGMMg6uTsNdVmox0v+pRd/e+A+3cC2rJGqwwrJqoAqqTJSkgiA2QDqkerAFp+BnUM0LqzU08CjXPnzssmDN9MeH9AlhoOo7TgzjX1Pjah6OME2mhp8cPIx8wpwyzMqBWxlIPerxM1qYWCiLNwJsnstsxoq4wlnld1kmhdydcqM1q9NxrWm67ULjPjMrIig9n3fUTvAtzc6IVhhYA22knUxxd0Ghs23YhKoM3WkQRavs9D2UUl0VIUtagSlK75ulS9FjXq2oDBH5FAq9zjAOoYoKWPlgXb5uArVLBlZq3rGgdbXttSlAXQfvLBz9uv/+Zv24tf+AL72tc40E6Otmx3a1ObHIqy3HCVmXzlS/00BdrYof2RcLmxOezr9qSg7EIFm/VPBRspGKuoYx/jNzTsQOu5nD6x/j+ptXS+8SCtnvea1yPrdd52ks40bVsFENfX7cLFSzKsQNhE/yYDyDNbY4ShKMXwq+Y5GfggNezGloYIcGjcePy4VMX3P/CgPfjQ5+25z7tLGS1CKXzMoR05qGGxoB2lhqdex7hLavNkO9J0wLo4dYwYilFsU00f/F71MMqEJnoxxYqQKUVvuFoLfSYvf2WIM9TQoUYQQE8wfaXpse7mJOE+ELOSdalV6kkVVdz/pKiDti6vb+63KsiNGhyudZ/52MfsX/z0z1gbzQTewjw3bnlRo2QMJkIwmVLkDFy+UmvSkA0wFKLPsEXrtQTWDLoLPHLAGlAGLSMhWgO5/yEa9SzSkxH9LtoNtCwhlspglWCGa0JWnEDL2EQFLwNmL33Zy+xd73qX7hc130XYqLVV0cEb9PIPD4pCzYwWAyECXAGt/Ne9LpznWQZKnfD3fiag7QfHa8EzO9H3R8oHMZH5XNW/JFcDsKTQxb7mANqKOo5BJCyNBFXo46pGSxmgvR9oPXhwOt3P57B3faaMFupYE3wwRhjyBmr+prpYPV/RA5YCKcnUgzrmRRFNzMzOqacuwQ9BAN6gA52uTRLZSobObfeoV6qvUIyyaH06BXSSe/jynbLGHopcB8pU6SbwlUrRfZFgwdW7ejfEFgUFoc8XDeP9N63KYKOhOQVCJeBmBstBcxDQ5uGK4k7HbNBVaQcoD16NRwvasK+PNqnjrAFkH21/Rsu1UY9mdYany5CXvoax2OyrP1fZY+Goot8pTCzy6aQ4jt5QfxF/tGg+iVGo2bkYig3nNVoXQ1Gf2ev0KqAtN0KVWQfF74FCXcvl/bQHvEb7G7/9QVHHX/va10rJSu3PgdbUz5h/qgy0yEL3b8/rf1dlrOWvICbLEkQGUwJZvwo6fGTB6H20ulYVdRzWmDkxKA7/3B9SkSYAx5zV/L5af3E9yI5coONtQFDyZJ7UZultBawJJleuXLFzZ86qbopxgrfjeXmBg9pnTHekOqZGCzhjbo/A6cjRY+oV/PzDD9ny4UPqv6U/Hr/kntYqgaeLudRypq9rJTD3v4k5hQLpIRsFaJstAS1QrMOOzIJDetCn2gC4Crg149SZgRJoGf0G0JJVALQoQbeVYXV8Sk+08OT7q9ThMTPX91ys2WBsqla9uM+Vu08IoVKgpHOv3bFfe8977A/+8+/ZGCKyrS23QRwaslE8BwA6HIIAW3lX+7hGAbaM+JlQ5pR5/qky6Lj/ObWHRVWuQXV5cEaNjem6K9Dmc8HWQMeG4CkDNmW1iFZx2xuGAfF+fQ2Ol9XrkEQ9ZLToJnhu3ufRY8fsZ3/2Z+3woWXbpl1rctLWGb0nz+RB2x50Mwd9lrhn6YLVlA9Csjd1G51GPgYgeVnsfzyjVZ9qH62eyWBer4PAOjNagFYezdmOJAe3fUZ0WkcE1IxE1FzaFENBHe9wb6PvO6w6ZaEZOFmVeZ4JaKGOce+AoqC9Jz+EDlpooqA/K1FU2AZqs+kg6qq9Z35hUUBbLSjsrDY2bLjrpuM+4YPF5E5Q1BmkWGV8VMOjI42EG4SecP9YFgoZ7d6eq43zPSTglcBbno8VcIYVWzmiKQ86HivqRWPMDv6TDjGiYoMWLrNaAU4YfJRgW9ddUL96JrNPdZymBoUQQwszMtlUHcMmsEgFZLh2hepY/athwr7LjMqg20oLRgctHut9ePuuT3yTFFMJsmXQkaKV/xGgxesYirPTc9Vjed08WvdsVn8SYAtmIKnjzz56QkD7wuc/rwJaMtqdrY0wiPCn0GaOQMHrqgGGz1Af0oFWtp8Um5ogJ6usea3KCUm8rlpLcoBBQR3Lh10K8KDz+8wV0nEqLkC8h7gxxfVKwZ5qtPT1CXR2BbL8BSwBWq4XCleC29Q6sG922gyExxrRHYQwFcHCb2piSo9j/6JYhhZ+7l3PU8b62MkTUhjTT0uwtBUTf2jTo8MAKlOHTXtP+gvZ88nRzQcBQOePqz47bhMjIw60mqTinQYAbJO/OFYNUyryIRkeExCAuKaiNzhkO71BdUZw2Om9dFCFOp2plow9r1f6vfLsrToflMk77amf1fWJaI3Do3+vErfJHziDGpi8v2nl+Gfvepd9/tOfkfUhIMvggBZnJc+HDaJ8jLE/bNf92zH1idFVTahPtSztnxrlb6goLRV0L28YJsKorzZbqomLEaCkz3PRWwrQklVl/z0ZLWW9VkOAy8QdnUPYuGKuscvs8RGplOV4NDysLpFXfsnd9u3f/u127OgRAWyvs6fJQGS4AO3GQFcZrYyLCmN+ynuUAKt+5mLf8FlJABRMRl/7dQ/ZomRTsV1FogTOUFLMe5rJVb8o6qDnd89xypEHUMcRKKfBjffS0uLT9daevRhjueee5DmFrVIcx1AQBXNg4Tu+/11Few8TIbK9Z9JGRsdtT57FqOAbEkNlzVFzOqEJ0/84nKEqVWThdAJlvLi4KFPtpBb5F9qYxQG958bjHrGymViw2IKxwbw1oKnFxEBpd4PxegubeWcHJaVnTjp4Yv5ninD2gUjfoel+snUTe/4uoK3eteLB19zo6MfMjDjp5+TlrwGwfO2s+yD6aDSi3dXtHFWrTROMBAbVZx180geXz51+uNnyxAGWo8S0iEKZzftwxXGIgqJuqucLcUz1H/Msz1pUxayFEXihPOaNK3OtVLDx3rPFQipHZz+8FtTVBJnFhUXb2HTVsftoF2OySoMKNkC2jVWio3rkFTOdPvvoSQHti18Adfxqm5sct/FW03Y3HWjdsMBPrdzU3jrj10L+xHmTD2CRNZC8qE/nPfXAwO3jsqUtT2tnJzOzr1W0Cm0iq63ccsguslasQ8WzwzSoYBP7/fP+Uf44Ne8ZcpMMhYNbLlI+Io++VtrnqNOeOXNWYMuBnzNS2Uu7O7t28eIF296lTxb7vZb2DWBMgMk4N0wmuD4tpvNcumTPfe5dNr+4YH99771SH58+c0Z1WoYSMEZPjFcENdCUBOb0mIpxol/ZnKaDZZiZnhL7MEpAqylKZPvul8ugkCY1TMbpjQzra2VHZIG8Qqi1bWjYNtuYNOBYG+49asNw5x4OxhVGA0bGFsex9hL3z1mGoDXTmUtYnipn9wqo9n2sFxgDmcjv7Ng/+57vsYunTsPbqzZLJgng9NAfqMWGwMAVtixIeQxHixrnBsIhF2hFsB7vTWdIYcupNRBZkt47Ii8mY6FXQRsD08d732troIC6NTT0I4OSARtsjNgI97kx7FN8uI5itUbs6saGhsE3xsclhhrGuWtuzt785m+2l7zkJXb8xhvFTq2vXg3V+JhdXlu1HntNQ1CctckSgPyOWQO5t4PpKuvDLkosHG4OQMOnp45hJFyZXp69PE2eyddjNf2l0P+4V7aChKCO3QNZqgUF+e5h7KMVMeiQz3HMi/auAwKHrDnXjm46W5Phece7/1dNEtRQgcFhG2yOyX6xOTFtQ61x9dYyx1DKsGgcL8VHfEBuFK0/blQRnHlkI9ubmzYzNWE3HDmiJmcqtGw4gcAO7k/eFwuYUsPh+QDYpLGgjDT0OdpX6MsKXY8OnnZE5JlRujKR6NdbK7I2kJZaNT/vB6SajYuGaVHQ2SpQWroVJha5HtTwzWaShH3/KV0tkIKWLd9PDXoOAIXlctXLl3W3pDw17YKMRVmE23wBoIPUtIeHPfMfCWcoaMEYuSeaVXUtV646yHiaJWN29d5GK5OkmVkp9N+DpnbFq4tHJGKSUlSFQc8ckzYMBXh+fgIy1emiz9nXi5cgpITl4ImoVfQhdXmBjde1M6NUhTLWINcA4Njq9uwjn33AfvODv2PPv/MOe8ub3mhLU1M2SubEEOxBBmWjSg0AE8tCTdrRnMNmq7NXHToZ4HgUGi1W1wm1FehJjZqgXTs3uejM/zhF5cKoBFpnKz0X9t5baET4mgRZHNVijFgIwwW0MdVpmDFn6lGkBoenMIoOqD8MYnoSslxZXRPQbm/v2gMPPqhpSTAeGBbMz87bTcePC6QffPABUclpppBCGt43exBnp6XlZfvEJz5hhw4dlkL59jvvsPvuu08sFB+KtTU6MWGDwyMyysBtaWF5SWsVISTvW65BmubioAk9DfPAoHH/uRvQyw0uKGOAlr+toQHZsUqoEoAMkHCS7HR96InYJTnzoATdsw38mpXduik8oCv9MPdVTBxGK9DVfnfYwwQHBA7qqVWPeqfy7OW6sSZkMt/t2MLSvP23P/lT+8Wf+hnbWl3VdeWe7u3siJHj0IaRy2DPZ1VHq1IR1UqSE0ARh5UHVn0dFP1MmbJC2L7JaX0mzlXWA1l0h5rw7rYMftTry39nvaAXiew+BWycBRpOMjGuofDru9s2OTujLO3LvvzL7Bu/4RsVGLMnWSeubvYzk3t+idYxxvx1e7qviFi5TxpCH8JMBaop4gtti0vj3FXp6ajj/uQmr4P0OJwHgFlx9JbAzHVkPZellur8DxoDtiRn6SpYiJbAxABvm3ODkLRjlLJYU5BMI/JEHUeylqLV+tjwKH7gHe/+rgpou4MjNgDQjk0JaIdHx6xLlCpUd69PRVM6TIPuM4DNR+PJM3nfhB0MyrdkInDDkcMaGjBEqk5UzkLhBg83VA9CNDQy7NQOURjiAha6VIeyYvQ+UXrxaqAlZQdsnCbJg1mPiQNOAJCuZGm1F1eB+0M0JiDLaDEOxepGViPPitw2gIjN6RZkIVIpDmXd0AKwdLEDXdPcwTOsoEn7Wj0yi3JFpTfXc2OltMSsfNcdSHrR3kT0qL9k4hFoiGlTpOx/XQkaABEqQES5Alo1ase4qopGi5Fi0CA8NgQ3MABcO6mK08c3muhTnJOXgoWOOw03Le3+JJbDO5R5m0XEq/etBnIPPHRAh/OM67782GKTqybXM/vLzz0g1fELbgdo32SHZ6ZslOeQohcGIMV6Th0KdSmPMkXPzDZ7e3JTUqAWQVGKuQS4B9SP8j7ymdzdqvaBrtqG4obrehRDF5JK87qSA61+Jhck7DQ9mwUYRFV129p/fA4pusPXWsCj69RRoIWgDICjXrm+tWMra/TRbtjFS1fssRMnpUZ1NfGW9hLsEofDTTcdtxMnTsjF6eLFi6qhc58YQk5rDgANuPIXBTPf33zzzXb8+HE7f/6cXb5y0ZYPHVIWdP7SJRubmrZDx47ZmfPnRS0TgLOPWSdkN1DCtLRMI1obG1UPLX2MrEHPLNx2lUNboDxoymjJfKGSydqgR520hzaO6S8JtLQtdfYUbACy2OWxx7mWXrf1w0CZlKjqEf3LjFbZHEIPxwHOhhuF2gY06fmmJslUpG7Hpudm7f/6gz+wf3XPv7SdtXXPDlnjmMtrDjK10razD1ofnvXVjFXSE3VpogrM+ry/S6DIfaV9bYPWmpyMLnx/fpXdCIw7ZNQAACU196KXzgazn2BMWGf0PwO+69vb1pgYsz30MY0RmZI867Zn2+u+9mvt5uM32ejomGw3FaNiiAFTNdKw1Y1NP59FG5MJ7NE7pglAqK6hzRVkBNCmlVeq9WG5nw5oMyPNOmx5jVRiouuj/9wtvue+9GfF5ffuoudq9yyFCeMC65z18slcqrNHa6C8yGVU4dlsunXl+yzr6X8noOVJS6DN3lVuIjdOlBeepOF37DTuoCIrgJY5hwDtCN6kikVNGe0YdAUKNQkl/Kzr7NE3u+euSfSJhjBJKmTvr3bqOFs1yNYqr8zIrgLYcsarREJZ24o1rowx5NuKIIs6ax626rNM0UmAd4Imm5UoR4tvX+ZaZDD52ADZ8vecznTTf/+1uu2jFgkw3svBliWFeIiMlihUkWQ47dRA69fR6w9Or2tssLJZr7l50urUyD6gTROOqo7lK3avHT2cAlpvyFZGi3BFVH22nNRGCvo0NLRDWcpgxGfXKg+RTzVZKQdSDWUa7xdAm+8wpxf5RfLjlbXI8252zf7i/gfs137jN+15z77dvu0bv8EOz0xbi8BBJglCsMDWyFy0wwfkpsN13RvEyrE24kh3rsxqrwu0sZmzVUhMQdTQlZFETpsHRTUhKYOYFFGlnwbg76eYPh8BHP3rAAX+tQ7gnhlCrbboU9QQcI8/WBvU1ujrW9/eUUa7ur7pQHvypBTI9KDLAYqMcXhE4Avb8MpXvtIefvhhfU/bHWuU7IXh7VxnguDDhw/b2bNntRf42Z133qk6K3scGvXJ06edlhwZUUY5u7Bgl1eu2MLiorf3yCbUhU5MV5qm0wAxldp3knCGOmZNojkAWAcr6ngMxoasl0NQt9SVw3tdnzPr+8O9c1Wrpf4Mzbe7K7FOGgz478WoyC5Up/eR6mdQukEhp7BoojXq9CfMzeCgekcl8Bxr2b//0IfsP/zGb9nu+oauizMG6EW8FYZr7YMjkrWogVZud9FzXB7KJdXptcyD2wd9jTHAfVyfv9roUXpL/2wsChWsqq1nUMDaaI66ecnOjuqHM9gpXjxvjfExGx5t2vjUlL3xjW+0makZO3rosN126602OTGpcgSq7qHmiK4Tr7uzB5AhxkJE1FP9dqDTtubIkAZHaPJa9PJy5ngXQUxokoDPSzD9f/LMLTUSOlNyyEKwRddz7ivP7GtAr2AnNRQlTIN0rmeLV1W4dy8IB9aO96tXe5016NOwMqPN18p/q/fxTBmtQR3HTQUNREMUY8DIZgFY/Q2f1lQh9wMt82ZF6QWtkMIBbkijEcMB1BYUQIuQIdyHiDxEKwaI+EXX+hd96hltTvFwUGV9C2hDT+P5UP0nzlyn/4rB45nJKGIqshxd+yJLVU8mh2tRnOfZK5eZ4oYmvVFGPFk3LPU48oFSBBj0Y9QBOUhdZm62w6xQalD0y8W94NoIbMNSTOdF1mS5pjhYCmhT5ef/dWAA1qC2vPNWA79GKfRFD6ZB2XGdnLL2x5ChiPYOy8aS4tKBDdDGAHDPhH1QgcRdbV7bpw/xuUUdSzzkz6npTCNkvyFciv0IEMHUbfbM/uKBB+1f/7t/Z3fd9iz7tm/6Jjs6O20t1ogmPfE4rBFjRF72UWqAaNgWDvaM0eq6LynHL+pkOV3lmoMggbZQMKe0X5ssBTZFcKdr40UqPVoHkCwEPcMGaHsIezqemWo0F+0aFdB6DdNFQrinEZgQuHgwBg23iVnF1rZdXl23lfUNW13bUEZ76fIlUZTqGAh7SOq0ZK3b2zt29913C2xpBcrD7KmnnpKAETCGQl5exuv2gl2+fFmterff/mz9/auPfkTAeuHyZWWPqokCis2GFMsEsAAXAQJZOPOCp8Yn1EdLxsph7IGV041QoLjC8TnxrW4xKH5kWPQxQinoXr9sBBeuX8haudYGWS2es7j3iOr12pqUoFHvdhaCC+t1dgJm1rgy3qjfcnKMNwFaFM8eRDLnl+OW33vfL/+y/fF//UNrb27pXHRTFvQeXvdzf2fo4/1AK/ak6s/d39fbv38OAtqKTqUvmglrUa/XLglgS55Mr8WUn1jeLSj7qRl9Fko3W5sbdvjoEbu8elVmF1OzM/acu55r7/6+79e0odUrK7Y4v6DOEYZEbOxuy095sMmwGZKrhtZPe3fHqWPqslrPbk/p09VchpktVVLHh2WhM3p1gN5P/ZbU8f6z0zcg9+F6j/EzLAx3ivNdZ3RkrAmuGdgnbqjs5kusmqJV92h7GULblzBRNVqvhWcwkECbgdPfmTougdajfh8ITw0A0CXS0YcLupbRWJnRArRktDlct8tGp6eu2bJmw2t1waipH4yFKtsxGeZTw3HqWAe77pxnW177yF5aL5Dn74jRDGceXeD6nIu6jj9VGYkktZv+pxV1E+CTQKTsKvpS8wLnzc3MSBR7vGb2y+WhXdUdq1PcDxuvacR7UiTKQeKHKYEFTfpktERRSbUCtPJTTXVmBBUqHyfIhr9pLu6owEad1gGOkygXjNubRUYbUalENwm03JeqTdHFG+UCFu2CC04od1MBWS3+NrUsd/nivWigd2a00dqFUlWiQk9Iq7ooMdhGz+yvHnrE3vurv2rPvfVWe9ubv9luWJi2JpuPSJ5ZpSjZg2bcB5YK0Ewq1SwdCGCK0oGXSerpUGWQVt3DOMBEKaVzVmUI4hu6Cr4ygNEJEfVZsTgO/NDGKp30A22InTyjNQEOTBBZH7KWwSGChoGgSvfs6uaWgPbK2rpdvLIiY5gLly65yUyo9clYmc7DIToy0hB4fsmXfImdP39ematbNXaqcW7PfvazlcV++MMfFlhDJdOiQ532jufcaR+/917Z9l1cuWqjk5NSlNP+AyATBMs8JOhf6NhJ+nWp0eq+O8vh6uzsa/RWHw5unREAbmS1CbTkwhr1lgFxCFcor8imVEMW3LReXwfQpihOGosd73fc7TkoyzM4Wu3QLXCd0ySH9Q11TAS3/jeq9p/68Z+wB+69Txktfzif5MoUQaPOMGW1ETYHa+b3OwRQsc+rc6MIzq+XiVVgzP7EFILzN6b7ZPuTdpQYJdTOtOoMiDYem5zU7GDeAi12MI7TM1M6x66srGjW8Fd+xVfaW9/yFrEn2SYkEdfQoG3s7dhmO1gW6OIGo/+2ra2xpkM23mzoPg9Ku+FA62d4QH94A/gYyP1jN8sgowTY3GvlGa0txMkYdpT5O/2gW2k8qolQpV0uYwadMcg96hjhNX/+ZPCcjJXuZLY5Stjo+pz+rpO/M3W8y8bUHEZafLy53W9qjpBCmec+yNRpla0EWHhNoiOgPX7sqAG0UEXeoE6P2Y4i1YlWS3WZ1Ao4OHRFX7FwpZbkUKH+GGKoBGUOpeqADDVtNRkure/inM6MNmvnimRD0VtnGSEGKmjivPj9nSCiCotDtbrZ8UXSz3qv17H6y/pEqmOV5WRtVekzEXfSY64Al7I0MlrR6aKtPBDRiDxls1F30CFUU8e6xjH9xQ8EP9iqmrS/fPzxoIbasFyK4sCv2oqgaEMBmgBb1Wgjo2ZDVaAUlEsV+amV1EUpns14P6UL2YgYEU75dJCMLn2D0XbhQPvxv6kvvucDH7A7brrFvuNbvtluXJgR0ILOEgv1AHo+s5qQssFGT5KG4cpQskYbbTZZo0nLv6ouW14eHeKpCHZavjLUuF5GGyDr97hrXXhQ/cwbLHtk2tRaVVfs2iYllKCr1CZDRsuB2WjoYANoeY9qdWGM1+6erW5v24WVVQHt+UuX7dTZs6J2sViUar8apMGhMmiTzJo1U332DW94g91///32Z3/2Z3bHHXeE2cWGLS0t2Y033qjs9uTJk7pemMzQvkOv7Qtf8hL7/COP2LGbbrLHnnjCRlpNtfVBP7vbk9VA22hoss00LX2MzYz7rv3FevLQUswXGSyfk8wWgIZ6lh9tiB3F9ARNrxudE1dkiRflAbLZfRlUBNcDg7a1Bbii1ejYTocZo86iiQqmn5e6JkKuUB9v7qHIbdjFK1fse7/7u23t/BWHe/cAACAASURBVCXbXl2rmAKANYFW5SwO8jDZ0GCUqqsgsp+CNdM5U5i37C8z+TKpgv4QBvKZMQaROj9Gh1aMSmSt6rNtogyfkDqcx9CyhWnM+GhT63BiatKmpqfsi17xCvuqr/hKu/Wmm9UVMjM5ZWurq6rxjk5NSDy4srku0RQ9pTbI491dibNd1L8CpBEbp/6btGyU4PzO5thHZ7XKz9X/dR301+xi1R6ZdH+eVn0HdF6r69K5lEHCYrOieCPs99KdC/2y5zdB1pXITmV5iaG+N3kO5mtWAPxM1DF9Q87X+tQd79tzWtGXyoBk/HD/AG4Crf5LH9AeWpi3BkrXcN/o0laAHVuraQ1F5ZF9auhKz3CuEe1Ew3olhvKxeXngVudjiBFcpFVTxDK+iEzW321NjeqgjfpnZivl4q6y0urQrAVNOiglwFD7td5PuSgyMyojrDIjqn5ecYwVnDilGO/Tby51Owfb/owWpbGAFvccZYPupqP4MUCD95WCKGdHfaIEK0UN20Edewbv9eX8w3Mx4EfZWlCYAD0bhsMuWzLcFrCo0RZtOnr9dJUqrCg9RY1fjCHxCbSuUPH6Ulh6hGdt1OI6Zuvdrn3yiafsnve9z559/Lh951veYjcuzpgsKgS0ZIf0QYZqXupu2gH8NbkWZLxY4pURqJiadBrrq8tXFybA34dKFW5bhYtXeXBmOaEqPURG2xnksY76ZLR416I41sGPghazg2jrIviEliuBdqjH0Hb257AxvHKr3bWrW1sC2svr63b+8hU7de6cnTj5uGps+OsCGm7IMmIba5sCWkAWapgDm3+p1d577736OjNbaOSv+7qvs09+8pP2xBNP2C233CyVrlyZ2nv2pV/+5faJ+z4lYZEUsfTjTk5EjbarA9gZrKaMD2bGxmxMwYIHHbSP8NfBlv7GATEmUJJktBzeiKVKoFVQX9TTVP+vxgp6mUTZk3qMY3Zq1U89ZDttJt840NJ/S2uQU+f07Ht/OvtBnuWI53a2FUScOn/OvuNt326DO22JoXgMew/FL4uLvUhGqzGIEhNiBkLt1k/NPMNqV7E4TQvTnPIs2ncuVXvNQxLO5SzPZNCBqIvEiICc9cT5PDkzIwco2DBNEOq0rdVkMHvXFpeW7NVf9ZX22le/xp5zx7Ots0PflPf5rl1dlUCqNTFum50d22jvKrNdWd+03kBDZ3UGRRptypCCxoiNMTSBsyhV1YEXKkFFMkYvd6VfOMDKtqy15t4rgVZdLn1UU3nmHkQ35/PwPignlGIsL0fG2EFU5JRuMoDWoe7eEbpbCPzI+/OeZqeCjHpKhfnfQnW8o2Icjdr0xY0ENahXcfYWAGYD4IQSXqdV1CWP4j3Z4t107KgJaLEeC8WqgHbA5ORDbVFTIHjzqUrd3nKD8ZgSJOo4xhjlxQKcq0y4qCs6Bcp4qhiCnlFPCbTQdAGYdQ21PEprUVHWZ7126L8jakZiqKCvizuY9PM+oE13oH2RV9To/BlFROdXWpAhXFLkLrUg9cmO93G12xKW+JgnB1qpNyuKHCB1OjKB1nE2rOkExrQt1Co7F+TkpvfsWBktB2FEcgLarGNJs+5/qs9aOEilwrhS4xZ9zCmiy83gPcAZKMWBVA2ed9GEktVocyKj/dSTT9k9v/Jee9bxm+w73/oWO74QQEst0uW88e6SzwiiOjPRbNyP95WfQ7Rx1nH61OP7wDbG2ZVq47Kvdl/ZoXge3haP2RuIPt6o0QK0KYaSaXnQmdrs0HH0zgZ1PDoyZAPtXdXmMRtoM12lbcpoz6+sqvXi1Lnzdunqqp06c0a2p9wPerChhonnbjh6oz3xxJOieH1s3oAyWb7/+Mc/LnpxYWFBYAvD9KIXvUg/g2pW9E5wx/uZnJTwaOnwYfWuQsOS7VLbRYtBj+kg5jUMFBhtydt8bnLC5sbHJJ4hs4F+RAQpD2iCP2WVZLTDVUYLLelA62uBjKMK+WOSke8bF/DxeQECdTJEHS3FixIXdn06GdRxAq0mEHGuoZIeaWo/aCRor2cbO1s23GrZE6dP2Vu/+S021O7azvqmrpv7eUNFulEJQAt12uMeMqMUjUKoYLVHAeYIPMsg3c/w+ky5PoXsPdhQxx5ghJM516fR0HnNaYJamHYevIsBXERQXDdcy3a2NzWy8MiRI/au7/5ue81XfbmNwW5s7tr0WMO6u2ab65vuUT88aBudHes1hq09aCoTdK1hm1DHqNpHRiRwg+4fIVihBYhrUrkkZZ02ldaIiBgmv3/6WRmwZ4bYD54Jthlg5J7sp46zvac8n/Jau0anZkQkFo16azp5uR4ltS2Od7xGwrPm7Qbo5pAPfRulgXx/A//oe97ew/WJPlp8mGjvGZuas9bkjA21Rg3qWMk9zbzhY+yiI+zbAGAyXR/0rjpA9LHqzbBxex1bmJm2Y4cP2dHlJZtAqUJdlWiv2zUmWurGjPiknCqzjKkXLFoBrcbuRVtR5NKIGVS71BXLg9mpR11Y9XfWZ60CEg9FAih9ALiLoaof104x0QdW3cQElBJoyUdKY/Ji8ocyxKS14mVda7E/BMsapWeyCQw1xeudx6HWgzbteO2Fg5GPSq1OWQ1tD7HJ02fYqSh/BT6jJv6EIAqmDeq46jGObs+aJo13Fm09En+FMb9f355PXqnEQ/XnyjaiKnzoO1CS3lKbhQ5NB2xnI/xzaNnJejOM6n0qqP4SiW50uvb5c+ftX/ziPXbbDTfYd771rXbz8rxJ49xuC5Davd2o7WobpJNt+MtyjT242ZfRZhtYuGtdc//jB2IbItCrstq44yXVXfXQxvrLFh8o67YyWmh+X4i8R8oh3t7Tte1u1A4Rl0Q2p+kozCAmk+m11T9NeQfD8x0yuIEhW4dC3tqxJ8+ds6fOnLXPPfigDCaOHD1q5y+cl8J4dmbOhgaGNaMWShgw8drtlr34xS/WNfnoRz8qwJTidmtLoinW3eOPP64siqALsG2Nj6nFZ355WZN8OOhXVq/KqAZgBDC319dEec9OTYpWPDw/b9Pqu3QBoabYtHdV19QsVcaYhe5AtHH00vJ86estal/71CuhWSfPw5Rs2/dbbWFYZTnQ7V1AFmu9PSmVEaBVpjvQocM+R5lsnrGDZHZkv+cvX7Zvf9vb7OqFKzZMfXxrS8HJ1saGatcEDTguZV+tZudGrVJ7IkCfbLtsYck2wzKYS+AtwSQ/kx/NuNhhkUtLhqvyvaEmhiZwbTGhGB8TQwF4wFiI4qYzpLNnr371q+0H3v1uTdZaHh+17bYnRINtT1b4Q517q7tnuwOMh9uVS9LGNgFMz/B9hj4eHR6SeE29tARW2dcflrIEBex3MkUYyzFR1+FSVfjNl5+1PyutylSaXlSU+opz9SDavaRzk2Xj+me3jEZRRtaqwFIWsR1l/6xzgaZsd8NWFlV1YJJEk4kPqfMovfb/l+99R29gEEuu/UArw4rmqFFxAGjJaHMknpv4e40WZyONyQqg5WfpqKSaRKdt8zNTdmx52Y4sLdrk6Ij1mAnZaSvqaRZA67RumGyrCXhPBy6RZZpQAPAJoo6vrvrKGqgCgBAgiTIO6jghINN8LV6CgQDa/qkefshXGpx9FzGxUO1BZETRjO6Uk7+S9+/WdYV8z/68fVxHqG5dBh9BQB7m0cOcYKuWFA7iPe9tZTFz0BJBp2OOKOS4lrkAVBtRL23d3qMgZoh76VSZ5wi1sYKDpAsDUrFcGTSEF7XYiQCmvDeZFGfIoEUdvarlBhB175FHBa5+zf17B12gB2IKOtIpa45VKPvNTs8ePnfBfv6X7rFbjx2z/+mtb7WbluYEtGRJ0OntblDH8UxO2sVcWK2BUHkfkNGKQt5HpPtNqe5ewaa4qUjhIx2/VAkt+g0rJOLpWXsoBCEBslxsDi5EPhz60McIi/i8rBtvo4CCHbFRAM06ymhroB00HLOubm3blfUNa01O25//5V/ZfZ/5jLXGxjQEHkBVRsuw9uZoxdDoMA1TAmqyt99+u/31X/+1QJkMFkEUj3vpS18qAwuABRqS+40ZwubujtTHgGyjNSr3L03vQWdB9r61VWWzHMBLuEM1GwYpq8A8M7+o+1cKZFTWAbQ51Sf7bqXwFYuTkiMvk1QsSRqiFEFRDbQDtrHr1xigpf9WBjaxcLmF1Gj5gMyWRXEMJcvMV+b9fsu3vMUunb0gQQzvH/GmCjLUnSV5h9HzGq12UgG07FWv/dXZHO8rHY1KoOkHWq3BCB501mSyU7nHeXifa5L2LMCUfw8dWtZ7AWih+zfW1+ym226zn/25n7Mv/MIv9Ak9aiFDf2HWw7tZrlwE+11Dc41Kf6eLA1fHrm7SzuTzwumjpRTo6nD3DKaXVkxblqWiP5PPmdksQVVp0FEKKsuadX+gIdUFtd8okdXXZX+7ZXn9Kto5POZdkOprpxLLweKFMRAnzubWdjUoQzoVzl3KCq2Wu32V85DjTercKM75gbd/3zsFtNAnchZujCqjBWgHGy0BLek1ijWA1qlAp2sSaKnR8sJpKg7QciiIKmnv2dz0pID28OKC6rHMcGTOLBsMoKW5uRpnVgBtNn6XQJvZatSiXSiUFlwyfsmsNzKjkL5n1li6iOwH2npzVodj5epT4ey+cgA3x1sv6h7cBNuSMqy0GnkTSqCt6EQ/8P0kr8HW6VrP9xxsnMqlxUeqYwQjSOoRqIVSVwbsQV/U0XJMd9G1Sqs/rpdTXQ4qYYVYv4W/N9BWNE2qqQtAkwFGBDvq+40s2b2THeZ1kOiY5rMnYTOgzQ7Qnrhw2X7hnn8poP32b/kWiaFUo4W2G3ag9fqxXz/f/i5i0Cuo3lL00ZaCk2cAWQ8MPRhRJpL12cIZqqK+qlw66gE6CMlo/XHUZ6O3ROUBAS2CKHMQ0Gi18MBGdUtGi5BwZICMw/3IKfNQ8drsdO3S2rpdWLlqU/OL9qnP3W8PPPSwIvRTp0/b1NS0+xqvr0fN1gdLJD2MWQWASn8tv/fnf/7nagPC1ALDii/4gi+wU6dOCYDTeADqiP7ZienpypKRgxSg3dpYUy0fMwNo48WZWc2cnp8YtxmCxBDM+VQeByW5wWEe0e1KRNViEpCM371GqyAxDkcPrD1A1KOztsP3Ibapd3D93ynFkP17G9WeFMW0AWkXxgB6TaDB4hG2CIZEAkiM9Dv25m/+Fjvx8Am1eCD6Wrl8OUxBNqzFYAv6VIs+Wh8bGRFYutEV6y2z2bLVsN8rfT8A+3NhdJLD4HUfAZGcP93pWGt81DptXJ2GNcCdR11dWRGw9IaGbXZx0b71H36b2IobbrxBNfWpsVEbgHlUZ8iIglbNxGbEHYPfOwBt21a3YSHcfpJd6op42AfPagmQdB81Schd6aQEzvtUTWPKIRpxFkXZpl/NW4KXJmKh4+gDtYPudYJtmT3ztYs33ZOfLFuTn4IxI8BVZwKjB8Nhyx/v2hElniMwu96dUAlKC0Gl2rO4x4ihEmj32OyNURudnHWgbbZMDDrghalEqxVmA+72obQZagCgVa+k08kJtERz3b1dAe2RxcV9QMvGw36t0XMXkQTaxBkNDFDjd6hRw+3I+xr9lPTsKqjj6AsSdR2/wwd0BaufiJ6v1eysMrVoCahs0Apq10Ux+7DPcTDuZEU7Fwe1bl5sphTVlOyxJ3B1Vl6JYwKIKupYlGYc4pWnrpsZqIaXGS1Aq/5ip181W1Ffe52gdKFyo3qfoeoGI2xS7/nz+mfaBeY1ivAkqeOgpJLgBthFL12HOq4Wd84QLUA2QU72npHBJthWqumg3hmW6EBbT/qgtg6gnLh0xX7pPb8soH3bN73Zjs1PhRiKrILSgj9K9eCqel0rBStT/1TK58FXXY2oV5e7N9ZQ3kXVwAtBlKjHAFttwFAOJkPiFDFMUde6QR07teIrlDUN0OImvhO1Q+qG7jLkGa16TNWzCKU1pPr9DgA9MGAb7a6dv3LVzl6+YmcuXrLJ2Xm7tLJif/WRj+kAJmvlfe1s74iuJdPJWhIHAzQygHrs2DF7zWteY7/6q78qwwp6aKnXoj4GiHGSkvNTBOMo+BEK4YkOlcz7Wl5aspUrl5TtDPV6hvHE/PSUMp35iQmbYmBABHp+iDllzHqmDkvmR50T2ljUMT8Pi06uJ4e3Z7fRRrev+FK385VsU97KNIoHXFEcZ+9tRR2TyULRk3Ds7FpzbFR1aH3O0aa9/Z3fZR/+//5C9DLXbPXqVZVRZDs6Miyg5Qx0c40Y9JEUY9YtCwFNCbT5Hq8HtDqHJOwLYIphB0mJ6r/r8nUEdHuIuIYHbXZm2mi53N3ettGJSWtOzdpQa0yDIu7+si+1r3396+zuL3mlzU3PGO2XTZmjeIbqmj3/HyIrgBavaQI4jCpEHeMIhTc9QWBYQkpDEJaenEGUG1V2lA7CP2kOvsggSWfnoNs+lh0NeXbqnAVooa37zuw8d8p/S6CtykRd3OM88AZo+UzKatkjrAmNXqSVctc9o8W6OCPYUKfNiDVatLY6iyvsCYo8z345U3Ec9ANtb6RVA22jZZ1wFbke0CKUyl4u7myOl3OfXaeOae85urQoMdREq+Gjk7pda9KYHkAr+XwcYBIcBXVcGdeHoraijsMoQPUI+cB6D2qZ0Qqko/6Xz12StgKyNI0uqcMEnEqYcy3YJlCkaUXK9quMtohUM3jIzVNSx5U6WLFAtsJkDdmB1vmDQbn/eJ2UFh+fzMFO08Bl2Wp5vVVqYD3GaRV/r2RdntVmg7hTs57R+kFVZwYlrihz1yZLetTDAd57SR3ntB0PEGIDRVBU1kCzfun9wdGyEFR9WafNzaH+3vjs+b4caM1OXFmRGAqg/dY3vcmOzk0KaFE60kcL0Kb4y69KZAEpCszpOVWgk9l9Eti1bqBcO35RndruB9pSDJV9uBnk6d9gMXQ9yzF5BLpxTXCF4u8OB0CMflPgGFQ9WQZZw2AXQxDPaGGf2gMDttnu2bnLV+3Mpcv2sU/eZ0eP32QjrVH71Kc/KwBloDv7DaGIyjOYLTDIPYRn1GKpSZ45c8Z+6Id+yD70oQ9JlZyH3yte8Qp75JFHfJAHYxbJVlhViG8InumLH6O1p2WHDx2yixfOeVCgDKSjYQKojpemJm1ioKf7xXXyA9dnzfoh7AYfBJJ4eHtG6+1sWrNal167znJR3BY9l4LNyJz2MU3xc7mchVkF1xhv5BzYrVKK2lYGbWJswnZ39mxsvGEr69v6ndHJMfvffuk99m9/7Tc0dEFTvno921xft1arKb92vm9vb+e7cMvSVBVHjZYEJdmvzLbKLC7vSQkadVbHwc9gl5ituy+bD52DJqHtWXtnUyzC9OS4emdhCI7ddItNHzpuK1s79on7Pmm33fEsBRC0axEI/cxP/IS98DnPtVEm8ZA1i77xMJvsj9mssEoAEhaVuLEBsLRrKnliXbb31HYooI3+e/lJY3QUFESd5NfGD7nW0rCjFEVVjIVwxMfveeBxzQ7dx26UtV59jegukilErZjr6P5HPVoD3jVYw60s3RPf9RSUEhpk7gCtHNpcyZ8lQwXFEWBXGa0NuPLumow2gPZ61LHCETUt09bjzlASbBTUMTXEEmihjths3DQiWQdaVMsxKSfNJVikUM8RsVb+vRERumrTxTlyZpIYyl1ysi6ZvZl5+fvBNvtJ3eKwlmNr4ScAZEZbIk987XWQzKxDLSxBUj2HMx9WUtZVN0L8xwRbz9SvFUP5+4v2nvjcMGLuRtIN6jjes3VFrznQhs1b5REMrRRHUAzN8TFhvlhL6rgfaL1logZb1rYU4XH465pF+n8N0OaYvgTd/NwKuQP4Suo42se0DyVW8GxbtbO4H7RkYMH46OWr9p73vd9uPXbU3vqmN9qR2YkCaP3gdlrCQSwP35I6duFIXTrIoKMUs127hePZ4nYpIg+XsOzY4j8po43Pm2rwvMU6sqrSQ5hWBHtBIAEIbMf4Nw4C6RWC/GYUG6pjUYINZkYzgNsEtgAt7T3nrqzYZx74vFTHE9MzNje/YPfe+0kJ6dinGxvrAmn2WU5J4noDqjfccIPAlKHff/RHfySqmEk8/O6rXvUquUgpqxhyIRYZQWNsTBkflBqZ7czMtC0tLtrpU0+qZNTCN31nW8rU+ZlpW6R3U7aMTr1pxYavNpeMz+tBZGazrjjOYIx/JcbS42sxyj7quBgYIvCOTCpBjURBh6yGxndECYvelDJgUHqSyfFJqaJHGkNS48rnt9mw//dP/tR+8J/+qNqkUGIzAWl1ZUUmHptc26EhY6iKHGNcBFKdDaUFY1mTLGuVBxw5FaBkjbaeEOOfPwNa76Pv2t7OljLLbntH62W8xVzots3Pztjtdz3fFo7fYedXN+2p82dtbXvDvvjL7rY7n3unffC3fstuOX7cfuZHf0xAOzo4rKH2BPEEDLxP+rZXdxi1CHNJRvv/k/bmUZKmV3nnjYyMPSPXWnrv1tJSa2eRwAIZY4Q4DMgYPLbAgxA2g5DUWloytmcwZvUwxmbRCEEjjIQkjsd/MBzbzDCAhzNimOEwbAJLQAupW93VS3UtmVm5RsYeMfyee+8XX6aqWxxP6aSquioz4ovve9/3ufe5z33uXCrjdqNuzToZrXctpJmG2maUaXtgIMP+Ee52Dlb84vNkUCQldckW9+z90F5mqECJQTz7PeUM+SzQypRSTJEbD8nkBFCdz9XVAciS5ZKcaAQln1PiNUoZTQEt/vwyCxJF7l0xWrtZyojpaKrRArRExM8EtM8khgJoMZYuBgpoPJ1ntVmjTaC94+IFUcfdRt1HOFF7wURcNVqA1gc7cwh5RutAAn3svZUeLahGm4dbyvizCTyBtmRUr+i3ALQFQkoPrEPOnVbTaOAUDXFmqs7Zw9az2VJdSPS0f1dBWZdD7AJgTousBMJnW4SKS3WAyWw2gR0zbm3KkOlDk2bGA03ntzLBIylJZ90Vk0QQ7Apfv+6bCX9y4aaFW9bAuHdOHfvBx0NLmj0/cgJuOauIk8J/4380fUeWJ+o4naa8kOyG9DHxo1Ayh7KyNzN7ePfAfupnPyCg/W/+zjfZresdGVaIVgobxwyokhrXe+caKtkbljdpgm0RKJVKBuXvK14nAqCkkPMeOKW/eN6Z0aqzKtqIvcbvQOs8AXoJbz07QUms2pGXAVQagM4TpQkQTGy5TnXMrM80kdncTsYz2z3uyR3qs088ZZ/884dkWHDvC15oDz30qZhRO9NkI4Is1lHOcoaqgxamTkvdEbeo3/zN34y5qt4u8+IXv1iHIQ5SeO3CZEGxMc3l6KQnoK1Tiz1/zrY2N+3SY5+VY1C32bQ5gqnuitp7znU6tkFWEK0uBI1T5rZKIOQiEzyZOcDIZmUvWnoOPF9EgSlGKQONnnEYW+SadR3C4pfEeIBRCWhVowsVMyWLpVlFs2bJHAF0esrRZdBvi5r7Tf/wzXLY4p6lBSO9oaiOOa+gaBF+um+7j67z9ZesVQTlZ4wqMstNoCnW4aleU9S7mdH7wBfRz0ThlPYIWsZDO7exZsuVmY37x8Ygw9qS2cXzW3b3vS+yl776tfZ7n3jIrt7Ysa943d+0e17wPOuur9q//be/aHfdfrv9s+/+x9ZE+DNfshpDCEJBzkFCILjXH+jZl4GWCT5ktJSwZKATNROVrrTEfQoSQroxYitlhwtGJWunpSphqPsXSUjejzKQ5jPPdVD+7/KezWBEJ7+8v33PsQ4QulGHZz4vQePJYOiMjeY8+zhVTF+ajaZYAe6lzIIooQK00YKYyZrcDfnI3/XA2+Zw5jhy8lWpt9Taw/glVMfUaDWPlj5aBgdnRsmiZfG3muEI5Q4+RXuPog3QYGqbqy6Guu1zxFCfC7SZe5SBVllytPdk4OqHd2S1adCt94/+Rz0Tr+/mQbe42U4z+//HvEEltPk3mWWdNr8oP6w8SBOA8uFmXddp2fh1Zn2U/y2zbNX0onZ3alHEBD4ffuBnsTyPw61pNpssxFCRt2kaSrxI1pvK90vzT1UD8ZuYSt8FsXr2k8Z7l8DEv8OFCF7j/Vyg9XsS9F22vQSA8m8CMxLOIt8MoI3XFuWLmCAiYJ1NPgxHmfnxzOyR3X173wc+oPaeb/mmb7RbNzp+cKvtKOwsPZLJkODUh8t6sxMa/qCKZ1j6zs9dQ3FgBgeR/ekeDCyaurAM1WeN1yqvCT0TRdNqVPb/CPWsgLZidjKa2BAfXkauSQiE169pAk6TBz3158/n6M3mqs8Cznu9ge33Tuwzjz1ujz7+hJTqME4MZWdaj4a/Y6nX74lNok6b03o4TMjQXvOa10jMhO0iv1AZA66veMUrRC0//NlHbKW75ubyDAgJ43loY76Y6rO5uWGf+fRfqA8WgK3GeXBubd3Wmw270Gop2M79g/JYAaMMWHzcpRtHeH02afcEKvodk2bk9yJTLajEhZI32bYEJP3sEgr2uTJavnI9IIAiq61XXQwln2jWFDRc1WzvsC+g+aY3fIvct3jfyXhinXZbc35lPci5FH7HUKh8ttw3bkjotUmJmUpAm2sw65r531pHpZou/46vcwpxeE0JUGWOwRSdiTVrVXve3XdZrTq33WtXbNw/kd3t1saabd12t7341V9tn3zkkv3Jn33S3vcz77df/U+/bo8/8bhtbK7Z9/zTf2q3nTuvOu0ypRj1cfsUJp4RNOsxQxs0ZN5HAuaoPDER2dcf83dzb3D+MIgCr+XByUBrj6AuTUHyc+p5hcVi7s9ij0ZUT5acGW1RkiudtwWdHOfxKbEcQclw4FoArQOyWc9oB8OR9UdjO+71YtrRAmhr1Zr2Cv3HsAVQ5NRsk8ktZhz7Een485Z3v92BFiEFf1FvWnPNxVBq72Eh4PhUrbmvpJRaPmBdTlHMcFRxe9lfkZFJYVemaThTB1qyWSwYV5tNiSKwX5yPR6IzsSgrEwAAIABJREFUcIrhotPFSbQw01VYLClfj4emxRmHojICPGLLp2DUajOiSBDI19aiLddvitcrAWNGze7VsQDMAI5MqRXpZGaSzHP8fgpoSwd2SRAZh/pCoHUq847FEvbDMZ4qpg0RiE3cc5gRTjxgFrjqAzFYXJlh6MaSqs46q146RWJRrJcRSKmdKQMAftYX5+k6rV981nYDuM8ENbk5yhZmgcpBcQErPv8ze2ezZqLqtGocCVp+cUnXE7QzJu/h7V178EMfsq3VFftvv+2NGvy+ijhM1JmXKBY3Okfl+Z2WtL94pgsjkiKrLhH5Z9mMfKS6nlKbT/Go41rTuObsz+vepCkW75PpOjaMGKGEmcoJzjRYMMZUFjI66pT00qLar2HByPD4KorYJRua2eFoatcPDm374NAefuxxe/wy4+361jvp21e85ivsUw89ZJeffEr9sUe9Q2u0GhKdQAljvYjo6fWvf70973nPs1/6pV9Sdks7iNNmS8po+dknnnzSZktVW1tb189zN/HRPeodSwz1ii/6Qvv0Iw/bEf2zrYZG49E7v97pSBy5Wlu2NYa74yaEmFL7nt57pyg9I3KmS724tBgqa/Dn5rNCo7QQi7ysBSjX7HQelPZhPn8FytzftGnM2qn2gzNzUIRcgxwHJSDEScrs8C+HCfzwj/2E/aeP/Zbt3tjzYezyPK7ZqN9Xe0yFmbCoVod9L2NQpkGkR3ilqUbPxiN56aEcPJRByO1ZfdYsxhNkaN1O26bjgc1GfVvrtu35z7lbM2KvX3na9na3RScTmN1xx+1263NfYGvPfYk9fn1P7ANBFI5fsGQ//f6fslsvXLDVdltBEjHdeIj3/EJARAkC1ymyUzFrsvf0AMltc70Om0xX3v9iaIoUyNViHng+u8RJGARU3yicfX0xpH7hgsX3I+bL7J9sshB/xr6XYUhpQpuXiXzvyVozZnZrQo/WwESllQECKFqQpjA/QwmiCIoy6MEMhD7pdovM1jPynGUre9BYy1yTfuatAC3js0J8UcETc23d6iurntFyRTiPCGh9Rp1nre6tqYk6AltvRFbLT6jMZDkmoF21Wy+ctwubm7ZKBkzkxYWP3YKx3ayrzUCeu5GNoO4S0AJ28jl2lZrTkYXRmCZwnKqBp3FFqZajCLmcYcaGK7Kt025Zbl8Yh3BmJIsa6yJf8YbwmBxSyojK+znFW8XBfJPstgD/M85B/H1xGOcAcJ91rEbqnMXLZvRFjmBhMUSBz5wHegYoEuAozIpsvSSP173P+1S6lgQT0aKhrtW1KWsoqY4L56tFdu4/4/2Copt5hgvXRbcdzNeJ57QQRC3upCRJsVNF+QXQPrKzaw9+8IO2CdB++5vUMrIiipHo24FWPyYfXAda/0pBl/+hHADl4SAQLgVdnwOWGYRk5n42igqGJZ9veV3k++sQCNGarCHjPbUfmcgDbazar+daAloOf4GtGbO12DeIFmn2QnpzNHGg3Tk40tfjT122vf1D297esefc/RxF33/0+3/gY/fqVeuudZVRAKSIpQBShgZQh3300Uf1b/x9Zk4vf/nL5fj02KVLttxqqkaJQKTVbMuN6Mb+vnVWu/byL/oCe/ixR20wHmrI/EqbIQIV69TqUh5vtVoF0Po4yxhuL3rOaccU9kltzGcGaItA2WtpUsyfAdr87/Lg7zwkdY+1jisScqoEpL5OKF6343SBlX+RODjQeqAhW1Lqk/2h/fKv/4b90I/+KzdyEVsT6v3JTBngfDDUWTcZDhREzCq03oRtq6Yaudf3M/0qf678nqKmW6G+bMoIqdWz3ltYKk7HVlua2fmNVbvlwpYo96tXLtvu9rZoTkRqGIms336XfeXf/Tb7kZ98v73my15tf+1LvtT++ff8M/u5Bx+0L33VK+3OC1vWHwKg2cUQsky153hwMhlPY860A7Do09DpcGYraE2xUiHODKZJwebis+uZ5GCOcLkSdX4Ta0adYWGWU9yXaH8728Oa56jKg3n2hMYEMRWbv3hfjQEFbMf6fDA1+gKvwi+B6wFY+RITxO8loBXgi13wvflXAtopPWQ6pKpq4SF7dSWlO7Isw8UT8QG8/H0ArW7azYC23ZI6DU6fjJZ6GkBLVJD2imI0eYgjN6woKB9x6U7NZXaTXKLTvv7L2yD8VzFgIJ9GAHEeaH58LVxjFkdd0JjKEjMrOo2SrprNYQhnbBjzWs5QQmcP26KQHxck0CmBnNZBgKwAT/XJ8OCEimIakqYbeX1AdGzOVMxsLW5Gzk4VdRwZbUHbpr/vGZoza7rqocuhAHFQiclVxpH0aNDIeXMDYdzazMfV6fOGhZluq2YVLFSk5Tpt0i7+cjcH2s/u3tD0HliT7/wHb7Jz3RVbiWZ56bTVLlKyfiumny5kZ9yv1MLF5RUBRwG0WdfNVD+uaUE9n7bMK+issAosg22uokJIx2vH3HkxCDEOUWIoTaABaN183c3bmZq05O1x4ezFPh3R4mNmx+Op7TC55+hYGe3V7R3bPziyvRv71mq27Cu/4ivt//7t37YbN3aVWbU7bQ0NgA6DHgZYmOLzyU9+UgIoPgsHD4BLdP+Sl7xEQPupT/+FrW1tSQjJKDkAV9X+6pIGo5+75aJ99vHHbKnmgTIimS4HU7Vqa+2O3baxbhs4CUkpH+PUxLCEw1kALeUfAJdgMs+I3OuohZ8NaMtCo5tltNxjCf0+H9CG/3qWXCYTaNOxPb69a9/4zd8iW0OCIe7FZDRRIDRnluNwJNck/ARIHOjrnszlsO5lG3nlPjPQPlMN0gNWlLx4Sreks5gjjGPIjk2t267bxa0Nazdr2gPb16+qz5cMjGfMQIjNO+6xv/vW99h7P/BBe/F999mrvviL7bn3PMde+YUvt/lkbkcHjMjbsBl9shH8aCRj3CuVPchoocfx4Y5RpgpOlHk69V8IS8u1aQWOXrZTWSfOEIAVgBMLFkIoMEauVxEQZd3a6XY/93X+F7Nk4xxUbTWm8zi1WQCt965HDSo0Pgm2/Axgy+/Q2wCtnq/8IzwrSJDld4CW+rxbyAYLExjmZ+PcKm974O00rbmxNgc8Ge0qNdpVW2q0bIZrVBgmyFotZMwsDi4MIQZASy8tGa1oZCauCGhZYBPbWF2VKxSD37tM7ODzYbMmoJ1pA7YazWITKRMjo9VgcG8OLtSCedAJPDBvzkPSj69C8ev/Wsj+RUtE9JJgqh7apH+jPqtoNm4Or8cBkFXGMkj6/XYD8zw4y7TV2e+92X97hh4Rz02yWX8P99VMkNXijsWodqC4XtWzVFdatBAsWnv83d2zMxrDE9wiI82fK5SxAZZeB3cQKfeK5tng/be+sFPMlsGCP5AYPF+a0VoseDnn5HOLWm0ojhc0drhrlQIWfoQDZlgx++zOnr3/5z6g+t9b/uE/tHOrAK0/e7JaCe90lyOjlcPNmScaaygLKm4M4dl6GSDLQVjGEjF7pFB75sGYzzvbe272/LM1TIlQGCSIPk2bTTOvzwYLwWFHTQg1Z71CRjvX7F2uW10DlSVltNRpbyCGOurZpx+9pFF517d3JYIa/mUrx+u//uvtLx76lD388GdUesAdi0Plta99rYLaj33sY+EcNS+Gv/MuZLmHh4dyjAJoP/Gnn7QLt92mdp7lpWUb9AeyaX3Oc5+njPbq7rYd90+s3mroXtLig78xc2m7jabdffGCdeZTa0iQ5xpv9bsH0LIWRSFzcEdGm/Xz1JBTVyXYO5vR5t4pDtqiZrt4EgqUc2j8XwFocxAVnwWA6UMrVpftjd/xZvuDj/+RFgwdGNQdsSbF7KGmlqYQJtGmhcUkJiqOEV42eRagleq+pKot0+FeusqMG6DFmWqictz6atu21rpmWCYyR/b4yIb9vrWaDH9Z1vN73su+0O78glfbb/z279j5rS37W1/39fb1X/d11js8tLsubEphvd6u22C0EF0CJtC4tMKkA5z+rDnHMTNctVX/s1i2uPeLc8H3vM7LkjxNZ02oxKFy+XeCv0yuZCihMYROqbti3suLmWD4+nBhZ76HqGWy8jDK8O4An5OpgQc5sjDfG6DVMAZv+WHeLkCbGS2vk0ALU0M2S/uZxIqapLYsZlEdM3mGnAVaTCrKQDstAy0TdJgWI/D5PEDL50A1PB7bhgwrLtiFLQda6DxltPRzVeZSJAK0+VDKQJsZbRloM+vgGtwE2u3MdIPTDivURZKNR1qmQ7DUQuPOROQ9KYSJjZ43J52mSllMeaH7g1wols8esvmgc2ufrRklWGfbSTmDK2LckMEXLSNh2C+pfDbDB9ABenLRKrVAxSosgDKBNmnfNLfg2pQRl2b3ZqaX9okC6vL83choMyKVmULwrR5lek3L+3dvltHO1fmQgQ3PWitLlpCnrSo9o11QvgDtYG722O6+/dSDDwpo3/qd32HnV1esEwM9iOwFtGHQ4ZM3PIouqNvIqvXsIjLhvb22EvZ4pVJC+Zh22vfzMxqnWIt47yLwCShXu1FEbCoNROBLu0kZaKmVlYG2tey1R0SLVLFGYVixd3wioH3k0hMS6zD8nY8I2H7pq75EEfif/umfWmWZkWknooi//Mu/XAcZYilUtAih9vf3lcXyGdIZCmoZz9xPP/ywvH+5r9DRXAn+yffe90IJSv7kk5+wZretMwPVLX2/GysrEtesNlt2zy0XbbNZt7qmSDnQ+mEcBH/WajnYNA4yWifC/5z34zD8/wW0UUZ4pow2g/zCXjSeEefNaF6x43nFfv6jv2g//t6fdHFos2nDwcgmUMaDoahyNCm0NMLwjacjjW7k7NG6j77MmwViWiOfB2iZ2uRnn5u0Enx1203bWOtYu75s4+GJHe3vK3dMC0hU0TzLV3/V19jXv+m77AMf/Z9VP3/da7/aXv81XyUL0+3dQ+uudKzdwNjEVdPS0eCNDAihpo2RhACgq3HJYL07RNR/PDNnlE7vZ2cJnclygF2AbHaAqI4aLT7ew+r5r4BV4gcvS4nij/OrqMUX3vdO/wtoi3bMYNhE3TsgZh2c81G1WurP+DFPxpHRUqONJAUBlGhj6OOa7gvqeGkJCDbCVEUDJFJgWQZaNneR0a6s2lKzZVBSgJGoY/U7ZXbp44JI69lsqtkmdbzMgAAHWhbX+mrXbpEYass6zYYO0+l4ZPPhQBaM6rGj944oRXVaL0RCteShl/WSpB9z4eML621AThFqELqiKA5Af/hSGOc8WNEE/sAkMonD17PRJDJKnsXFgesPOB9kHp5Z0/l82Ww5Ks3XWQBtvHaJmU6gzaHpmdUKvOU97AsvM0IWrRabFrrTLKJTsnaljDZomcJfNXw6S1FgRoP5/vm5MhvOOod+Z8GrL3HhKpX+S4XaLl2lAmhVb6GvL6f4REtLQRnHQAEXuPn1x/Hrnyk2C4J2gPbS7r79Tz/9M7a+0rb7v+vNdn5txdragxw6ULJngTbEXflasXc9CAsP7/Q4vklW608q6KoA2kKcF5uqfN9TqFF+5hmQ6d5qpNZpTbSEidhsUiLApjEicNF37DnUsKKPzdpMp6JmiAIVcGYG6XReZLRPXL5ifAGKHA4nvb49557n2J133GGfefgzEkLhf3xwcCCaGE/jzc1NiWLuvvtuu3btWnGwIorCzIIB8LhGXb1+TbWZI0waGk27cO6CnTt33jY2t2zv8NAe+synbXVrXU5CPEVEjxudjq3UG7bZ7dqtGxvWpQ9RPcILhX8CLadvkdGKhkzVcfTL01b0eWq0n486lkDwWajjmwFtPj/u+fXjvn360uP2rgcesP2jIzF7BCvD3onNRxNbgpXjbAol8GzO03Sfa/3SnM//cupYIzTH+Hkz73fJGssVOfFtrq2oZtvvHdre7q5aUci2OONOej2J2f7G177eXvIVr7N/9b6fsW9/4xvtG17/t+z2W25Vp8i51ZYuj3m9rgRngpHTwQk4fibguw7Q4sR2FmiXPZBI1qzMEMXHZ+36/V+YVeQ+Z+8Q8LHAdaaf6YFWy5TaFCOLzdKZ7qu/QfaHqxc/6rOc+0UtPljOFG4m0Pq0p5n1hwMFmnxGmf1E2Q1mF5Ct16ryml8AbdDmGoLtmKITDKAFIAsxVN3FUI0AWomhlpZlwagpB2UxFErgmquP3eHE03P/cEsOgMpoV+3CuXN2fnNTg4bJaKGOZ6OBNeZT6zRocm5GndEt5rhIflZZTogSsr6nBxf9WdRKWNg54ku1ypiZywkG6PB8y7SmUwXePO1eu1mjTaBdKJOzDlBQAFGY18GZmXCqoM9YDGb0dTOQPZsZ5+uVf1fkJqozhBbxjwIbgBYKFTm/siGnR90KzD+zt/aQcDiwed3Df3cAACizPnqacikl8fqgykjLc1cXkYAblRTOUkmHOacu6jvnO8a1ZLO6DqwA2hQguXgitEuFNV+ExAGOPibPzRke2963n/yp99tGt2Nvf8ub7eJ611psPmjWaJYpTMdjlmRmtPpdtHHWVyOTKsQXbptXPMcC6oujQCWXco2/zGrcjMHI13LazMUgThsvdAWngBZlLdQuVpLQc3Lj8hotQNup+3xoUceij92wgmz2xtGxPfbkZbX3MI8W4cbOX4rHLpy/oH3x5FNP2K233WrHJ7T4+OQeFMdQxNgrkrViXsF+4sDjcKbtBzMLMiLG7p27eEE/T9lifX3D1rprGsVGP+21nW3bunjB+oyWW16ytQBZstmttTVbbdTt7vNbthz154VwxoMeQAiGhAAcpSxrzGtxuH7BnlSVcfyXiqF4bih2WYbPlNGmtV7Ouc7Mi2c7XarYTn9i+yd9++c/8AP2x5/4hA5nZXyDoSbfoDpmHCiCKKhdH9EkzXG0E0bkXKyy038oU+L5L0XwIM3Kklyo6nV6jakPmoa4bK13bToa2MnxgWqzUMYAJoCgGuR4bF/w115jf/0b3mC//Xt/aHt7N+x7//vvUX12TAY7GauTAVXvohc2+5udWVAtFbvQqGf6POzMaF0Yxe7wMtBCv1EOK8qlv9yHWabiPQA5xLWsT50bweQVDFT0wQvQwygi1b8K0otWxsI4IFTIsb4Ca/x8dEqZTFbT0QS0Q90rgLbY5zo3q7rnDX15r7cGfsS4RLEvEbwXNVq192SNtgS03t5jVtEIJlcdO6K76lhqY2ZiymvXvY75Nw2AT9n0ZGJrymjP29bmhjJam09tOhoLaGvTsTLaVpHRSh4QQOtj4GRdlv1jMdg9M1wNdC4DLepb7Ah1FkaPWVAUWffLiMwbqIOOLGUjDnD+EsUkoBL14Vmtc6Tp+xPeQqcsvxRYPQP1k80GZ5sObhbbFq9d2oMOengeO23jtWVq5B5o5HuXJdmFKCkBOEwBCuVw1nf9STp4J3Wd9os58zJAL12bsjaeQq50XsrrWABLKI+DWpZq3EXQC7OKUibJc/ZNlVrwmEerjM/s0vaB/cT7fsrWu21751u+yy5sBNAy7FrmDmEOEIMFYuZ7kRkroTgFtH4tmYk60JZFcIv8mr8V0BaB2s0FcTcLqrQ8Q6UqNiJrtKHPGBJIEAxikiDVdrjShL90DfGRza1TJ7DyYFE970tmvVFktIdH1l5dt0tPPGVHvZ4y1evXt+VV/NQTT9q169ft3hfeqxtP7VV0IL2QZJ4bG2rpAWDpmeXfEmjJbMmOAdqVtVVZAGJRqJ7IekNzT7nP+70j/fvewZ7UrpSNUOKiOl5vd6w2m9pGqy5aVQRG1tqkCYCtmQpoAVnAVvcxeEYxV4DM56nRFkHSM7T3xAjs/yKgnVUr0glcP5rYz/6bn7Nf+dVftcPjng0Hg7AkNNVop4Oh+ldVQ9UHpVfT963Yp/LyOgO4z9beowCa4Go8kqAUoGX+NxntxtqKlM794yM7PNgT0AJaq/gbNxoqCdx574vstX/n79uvfey3BcL/+kf/lb34hS8Um9hpLtnRYV/BDWIfcIP3IXPVNVGuYL1UlwVKPkUpep9lxRsCTSjbEKcudBeLDzkZZ9C/qKkmTZwlKyVujNZTvXSgZ6U2H+mDlgtGUypfWnYwOGEYRASIiRVaPymKihIiZRjZ/YIj6uTwuixmGmS1XqeFRiYPdiGuBH/gXH3Z2i2EUPR518SiEmwQoAivFC+GiuPt736HciFN74H3rjWs1lnRBq3h8YkqFGcU9fc5N80vAE7CqGZN4if11Mq/0kUnfnNpZB/aKr6m58/Z5vqadajREqET3ZGxjtySbaXTcUCVrR90mk+EkDyaXt4iU3YDaEVKKPug2WSTReS1mKCQ/VyL+kAA55mFnIPjcwJQQR/n4S9gLwmMSm1CfgQ/yy6JCKv8lp/z3aGWfvZXWfTylqM+ZXaA7YhRVSw+1N/OOvB6viGi/1Q9Z9R1c96mZ43ZFwhIey/tQkigWx+K4cxKs8XHT0aPbCVMkBgrFM+hXObnh0M3Wsgs3Onm/O/FMxS9Ivai5OjEi8cDTPUz38C7umuS2eM7B/b+Bx8U6Dxw/9vszls2rDql7WXuRuiqY2ffUrxvMEvlBnoXljmj4bX+xQFRiKICdPUMIrihFpn3oQDPKDFkkHCW0cj14GWqcOAICbKyq3AcU3uPrAEnWvPaAwhuUB7L7B23JA8GNSwgLBj7k7kd9gf6qiyrAuozmysmUQcASl1qY2tTM2rvuOtO293dVUbLc05nqBSe8P1qB1lft0uXLuk6GBQOUHdWV2w4GhpN/KPByFqttg4pxFAE4GTjvldpSaoIeJpLS9Zttmyt2bBuzWuYroNydauPTcMEYarabLb6pONccV5SeQyT97z3ZVo+1+aZLV/8p++NhU9wBu1lf93yYHGdAxHoc8kYitzoz2xSXbJLTz1tb/j732KtTkf38NoTT1qt1lBGu9JoWP/w0EaDE51/0+lYIwRFhX6+jR9XWyQapaDOL58sb6pMltWNScvm2qqdxw2qWrEnHnssel9dwKMAck4w1bT66oadv/cltrJ1wVa7K/aP3v0eu+38ug36PuZveHKiva1pYFIbO6DyngoyVR/3yVr5y7NJAMeZlvyXonWwHPCQDWPdKNxgGIO31fAMEdhCzXL+MLhegzCYDNRmWAWgO7XBsG9D2prUc71ocUwvgVwTSR/z+oC3BLsK4CUkcjMSBXf+mQBVZbWTqQInz9wXZSs+Lxk2Ndpmw7NaFPEu3ltShguGaR3lMJv7H3i7/kjj+bQEtFDH9XZXNcxqvSFDC8maGzGodzr3jLYBbVwGWg76BdByg3iIW1ubtrmxbk2GCkB1ER2NR7Y0Hml0VqfV0kXKyzVEOT75wgcM6EbSnyuXEc/geEB4kDrQuhWb2gRC+UUUnIYTTiv4r3LWWDYb8Fp70K2RzWnIfXoXn7EZXHx3iqk+d0s/Wx+tasqFXeIzHQenr9nZCM+cVB9hwguuM0THPGyMvDU4IJrBS5m6QHOyEBWwERrI/6PXzSn68owbL3X4HNupoQRU9lxiu0RnEr2SSat/LNqT0jhf/76Q5isAQJWujUo0S0Tvq5gATL3U2sgeTOlphFJYWBG1FjLJ/oSMds/e/+DPai7ve95xv911y6aMAph1XABtthUhrEiQjYxaiXuY2etZR6tBQc+pbpvtB04ti03I0W6R0SZNlQd9/vxZRmMBsr7OpLrUGGKCS9/sabmJ1d/JZKxB49x10aXqM+ezEUWjPPaeU418I7Al06fH82RgR4OB/dmnPmOPPv64PfnU5ejzrHhP7NKSbW5taag1NVpaPjiQqMFSfyWL/bM/8yEE1G75or2Hw0N0XmQ1WxfP2eHRkea2kkVQo6XZn/nV4/lUYisZDyAawQe3WlVGu7nStY12y+6AOo5hIKIeZd/qFqaqcU0nhQlCBoJFzS873gOsFszEYj966efmv3ia3GsHK6/b6TAuSiv42C5M/8v1dr4Hje/h2KzdMvvkY1fsR3/sX9tTl5+27Z1dZeB717dteWbWF3XbFLtyhGlEvWYr3bYd7e1pnvezxepl6rP8/r52ZtZoNtwsYnkpjPyXbLXjJhOT0UD12THPg5GkdRTH7u6H7eFSu2sXX/BSu/We5+p+f9/3/nOb4PDVaGgoO5msqGN5GLBfAcFQQacQahQtLxFcuk1uiJPU5qMhdoWK/yxjNxqxav1v8/7zn4Aq9z7bfKT4DRYon7MmEzUA4xivCCaQVSJIkiip6oMvSucPHwRxnoRcmg63EEJlzVlAG9RxbzBQRosxCmwhXwS1amtcYp3OrdNuyqbT0ZjyTvjtR0uUjrC3vet+uGCbL1UFtvN6w5ZbHbX31Fodtfck0LIw6w1yBXdukjFFnTotN8UFUYimsmaiKGU0tpWVjm1srMtkHAqDixmNhvLhtMlIkyI6zZabLtCHFFy3LMzClJlNSITDTcuNwIIRfx4ZnVMXrrxFVSl6IRSoGQWnSCfwp+if1AgoFdADaGNFuILXI/Js+SiEQjfZv/m6zw6bi38tzO3LP1CaZ5q10qTWPPHyxQGZMZgxcUJu1AJZd4tJmOI/XSHujJsDhCZ+RI1WPiNiVHyD+PSJBXXuGyCAlsxKtWHvw836i9ovso9Xi8PraNxKDwBKVHYpowVoFYdH1OeRadmAJIAWgIzPxBALbfqZWW88s8e39+ynHvxZ9Wa/5+332923nbPqlDrmTECr6R5F/+4io/UBCf7LhRCljDaz2Tjsk0rWhkmaOdqdNNAiBWflCVCRFSfwnqWP/e+jdSk8n7NepdGP3PclhE0LoPVA1CcTuecsY9xcADhHtKjBIBUbTKZ2pIy2L1eozzzyWdve3ZVrE3uCOixUMYwUNSiuhKHugMyTTz4pJ6icSfvUU08JhMlm+d3bKpwa4+gjo+Dntja2ZD/YbrZtd2/PllFitprWHw0VWDXRYdBzuORAu9Vd1Zi81tJcz67opY6pPVmySaAtixx9vTrzol7LUlZ4NqN9JtregUqO96fEUK5BuldBAAAgAElEQVR5SIvSAP6yRiT1EaE6njeXbfdoatVm1X76Az9v//5X/qOcsq4+fcVatbr1Dw7t4Oo1M4IRxgO2m3ZwsGfT3rEtMfM19skzBgOFcNGDvdNgO7d6o2aTyUj05Uqrae1mQ0BLKHtyfKiWnv7JiVol02ZTGg7OtUbbunc+19Yv3qr2qR/4vu+3tZWubW10rHfM9KFF/yx3azwJoM1WGYJCVHtRRuPasj7K+pB9ZgyLcLD1M0P/HxoFjfpLk4pU9cre15kGgFKTcWBHplOxLZz5vD6Jl79YJA8xOg+Qze6LPKuzJ1frV/VeBlK42BYQT0DXAAFGVGpaz1wll/4Ql6iZrIYRu0l/pKCYyWkVW+m01J/MenS3L7QFGWz4FVTe8e53SBfFJpW6GKBtr7g7VFDH1VpDtShwiIel/imAFqOKhtdoVZcVyketNjIDFm4ngJYmaYCWC8TQnKiJJmsiqHarpagAezmBj0bA+Tg9qACiKpTJWbNwGgegHX0O0CpiY1A9ri9EIn6kFcYKqUjzTMazCFeIhaos0E0q3lgoLvY523LiGVbu85tF1Lnxz26kpHAkAT9DQJczxsLbNTJFvV66mQTQUg/T9CQduAvvZr6NvkZdH33P6hmLz1jgA9RusAgZjRabgnOIxe4GGdTDWOzxclE/R6ziGS3PTlRYKn15jNRNor6mLFDX6pvLgdaFWtmHqwM1QNzDHtcEZL8jk2LYHHj39sZTe3x739730w9KYUlGe8/tF+XLit+PA20c4rxxPKsEWakdk7JMlIvWAS8XhC1lqbfX10pEwegasiH+TLRdpvry2WfW6+C+QActt4I6dqcxPi/0eF9G5z5TlyBSzl8SRQUVu+Tzh9ULL1/ySmS0fVkE7h8d20N/8Wl78umnXQTDVBINEyCyp4O1YhubG6rZQS2SzaI8Rm0M2AKq/Pn2228X0PJvzKal9efK1au2RAsJA943Nq3TbOscYLzecrNprZWOHctLmRYIpg3V1NqTQIu5yEa7Kf9jMSVB42UTVyrR5Xtc9GTG0PfQSUgEWeKoyvf1mfZewSrwk7WamKGkLblHOhgD1Io5oyXFa3Y5MK+mP6+KOt49OLJPPvSQ/dCP/AuVclBgj076dumPPm6bt95m45MTO9rZ9gEQ1NxHfflBY6r/bPRxgn5eU/l3dsdybUnzZRHm4LzVbbdtvbsitmNw0pMQCqAl4YEu5vl4kGE2qdVt5fZ7rLG6bnfdcYe95bu+y176ohc78zef2dHhgVOiwSKS0QJKgJ4bSEBDp+HGQl0spXZhh7gQGHqSE0xOrH9EtD4Zx/tj81z3roa5GBUH2mUFVWIvI0slW0bFzfrI4RMkamrXkZx8pjXNGSSzCSjtEMvKvnM6tgrnWwis3JAnfOS5JlHJMzE0+Dm7T4Tjm8Jk6ZBGau8B1wiE0zSD61CSJuZrbpV3veddqkzhaSw7b8Cu07XOxqY1Ol0bkv0s1zWIOoE2s4Ay0KLec67dXaMyq+WmtNpNRcSra6tCfhYavXuALYo5KIqVdkf0MSIPQDZdpdIJFEEEjcHcqIKeq6Jsdh9MCuGKosKInAyLL3lhhmg1Qasc9aZbUppZLA7FMqiWxlud4Xkq1ChKIF1+7TLFWD5sy38O2VYBXgVoxzcVIhE+RbYopSQdmXplpsUCVedAEiYcEi85Jqtuzt/rL/yQ94wA+t1bxrMuWbhLZWDBCLRYiIBsuQ9XvXu00QC0EUUqIFFGGxQ9o7WCftNhGopxroFDXxFtfFaPgB1IXYrvausy0EqQR9P8eCIHpCd3D+297/8ZCWoA2ufccatoY4DWVceL9h4ZjKRBQRw2BBFSZ6eRRwCtBBSnxGKLUGnxvPGc9pqVsDIict3fyIpPH4z+GouAzA8naRDmBB+hghYt56rWwYwZqQyd9vqPLCVFkdFPS1abQEsO70A7mMzs6MSBdvvGDXvq6Ssa/K7m++FAz5M9s39wKIMF+mJ/93d/V0D66le/2shiAVcOv/vuu099tdRo+XzUchFT8b1PXn7KXvTSF9uVq1ck5kJncW7znN3Y29c1KzzgmWL7h+CxDnW87EC7umrnVrrWZWpXmBO4YcVpUZzARJTyQmiTdVLEUGK3ThWDToe0zwa2SjAQm4VSmLMqSwL53PJgLrMyCbTTyrId4d1fq9thv2f7x8f23f/dP7UnnnrKbrvlVptDOfZO7IlHPqspMRjz9I4OtPKYWTvon8TzPH3Nz/Rfn/NZKgAJVPtcPa+cn/gar6n/taEWyicff9zFWbO51WskKi4e0nptNG31rufaLXc/x175xV9kf++//rt28cI5Oz481rQkBFJZawVgMdtQeUU+95R8FkBbnLEiCVx5rL76qGknM5cJjXY3Z0Bmj3FN2jfRJcF5IzFmONLl+Z4BKwNVCDIyCQNsBbQAKwKtyUQ1Xf6sswZWshT0Y9ZCaYMzTc8e8BVThePWAmhpIWNknko6wQqCd7JhpDQi/QTDBbxWK61Q6HOK9p4H3vMuiesTaOe1ulp7ANp6pysqCqBlSsRZoK016jblfC9RxxhxpwsPN4QPgLvH6vqqbL8AXaKLfv9ENACiAG4Qm3S1s2J1OHDqJGP3SXZrNlce0qsn6pgIPw4zPgijiBBFiLYIlZsObUA53Dn8QS9oCy003diF81Fmukk1linDrNMmT1VQgjSMn2nvyQM3D9+zIFuIY8JSL2uRZVOKBB8t4HCQKdc/03gDkGXRA0ByGmKhaBC3Lwr+W0AbGa2DdQi8OKwBWgCz1PCdLitlUNBiTCAJalu9dRq75XURvUaM2/OpPszB9Iw2hUHZB8098hpt9sk6xevPLz50PCNl6mJdPHMna0dtDdA+fdBTe49Nxvbud7zdnnv7bVavzAS2QA/A5M8zvY7doCSDEFcM+9zaFMJpQ4fOQIKxaE9wOF0wH952lWSYA2g++4zMy9Tx2SDMf9JHpwFUrsVyW8/MaIc29Rotn4cDTNQxPcJOHdd4/mS6HKDhvT0YT+2gdyKgpZ/1s5cu2bXr26rH8jooihGbbO/saAj8l335a+zxxx8vJsggfqKFB8Dld2qyqVQlu6Dt5/j42MbTsd1x952ya+QmIoja3NhUX60HfnwOLzNw7ThDtZYB2ppttDu23mzZBt7nwSY4u+P3eGFN4kBbZLQxa5m2NI4zspVnA9pngzDu8UiTexY+x+Xv53kl0KYoquyHPFuq2fGkYvsnA1s7t2q7Ryf24+99r/3xn/yJ7e7s2Hqnay99wQvt4Ycest0rV8SwMEzl8GBffsSwEHKNKlHfZ6+3XPs/xYLocHJvMQQ5G+trymYhNyjFtep1TfC5cvmyDfp9iSDJZpeZHxxGPPNGy9q332X33Pcie/nLXmrf/qY3aR8TEB0fHenM9X3AGUk2idlGMFQxI3ppFqrptD8MjUWWobIUlUHUgjn07FHBYcmMIoWTfFbOHLDD+1gRTVW1DvndGQhG3MW5kcCuMkwE+uEsRTav4CKErYtWxZlEMuqrDTD3XMSDr6SQAVkC6lQfc91QyASPBDfojXKoAvjlRiS+lguv43c+8I65b+oFdYzaGHcoqOMJB2gALQ8IKlJAAZ0bQJvUMXP6dNTq4Ximwg3j5mBcvrraVYM8WejxybGEF0TV3DhqtF1qNry+Wwl5YTsyK6KFvMmKcGI8FptY0UvhxelqMjdvyJpjOPwERewA4g+aPlqnD52oXERmYQAR9cVCeVrKaHXIkoFH1FU+aMs0cjmrKddYXOiFMu308ICz+04PrAxg8Q2yGSSjoeagyBwnk+kpoBWsRkbrtLO37qjnViACGKWr1oL60DVnn24UOsqUtjJNZglXMbkPP2qJofy+ZYZLEOT0k9PFZaClDpLHKr97BhklT7m+uBpQ9STVaU1aAt4ZAdjxcGLXekP7ife9X3aeymgFtNT9phLZ8N0pcFJmTBZUjPsDcIOqjRYTrzuXVMfZTpYLINZOPl8yT583WDIRKdX4zopxyuwHbW6oHhVGyIXEgVazh1mXBBTzqVTH3IcEWhdDMcINPYPPw6TNwjNaM4B2/6hnh70TOzo5sWs7OzrUETJK5VmDhptKNQx93FnpCjihiqGGucZ7771XYiiYKPYWv1Pb5Rc0MnuXOlpzpWWDQd8atYY8cQmGofuYTUu2PC7aWCoC2TaCqOVlW200rQt1CSXMXlSfTdTKQqTirSQLlyE5x4VgzweQoAE5TR3/1XJD/y7ucZ8DOxibsnAtn1M5o9Xhn+Y4BGjVul0/Gtj6xXV79MlrtnXxov0fH/uY/dhP/LgiuYPtHWsu1+xvfvlrbD4c2u/9zv9j+9tu8sF4Q2kqRuO/kvK4HLAVtdolzrWZxt7RQkkWy0uvtFoCW+rbB3t7drC/L0cwdDRktS7kWbJprWG3vPhlduHuu+1F973QvvnvvUHM4lqrZgdHJwp2/J6zRzyj1bhGTVKjLQZ7SQdagQsdI6XnozppGAZ5KdW9TvPe6gwhICiJC4tkI2q4MC8C1RgxmM/D99vUOi0G2YeHagxIkf2jtD5+nQT7erYxfS7LX0uolzXgIXra0wyHThYMKzTQpq65tCjpSVrY7wpUKJcu17R/yZz5fJ7NQl172bMsvq287Z1vm+MuwkadE4VCzyKG6nSt2mxr/BYtAiA8BxRqNYmnAN1GzSrqoyXidOqYvrA5EymUBvhbscFXuh1b6Xat3sQ5Zawm997JicZLAQQMFVhd6aifFjcY1aA0jcYPPj4U1LEWiCZshBoUdyf4famQfVFoUcZDl2Iudl/SF6la1g2OTPAU0JY8kxcgmXZ8i/qaypHxGTOT8SDAa3g3oxCLbDYO7sXVea6c0yUWXaMp/PCB3wLcWNjeuA/QytVXMx6H0CYxYo1IMSfWeGTsfGlaEkp0pogwxB9xp8r3i2clWA5KJw8y1VURA1Qo/DuYJV0EyGrSivr6Zu79mUAbtQ02CX1qZa9gCdayfSKsJh1o1cOiz5X0+HA8st5oaju9of3k+96v5nwy2nvuuL0AWgfZ6M8UGHr+KDcd0dhQRAsVsZ5XqU7E9cjQPGt28eE9oNLMHW+byTzsVEbrNZxshzubDfv6oJbE/XWgla4qVMw+e5je2JnPSdWIOgJPF0TR/6cZrUuedWEqo3avudnJcGIHJyd2eOwgS30W9oAMAXDl18bWhg5cKMWrV6/pfkAJwzJRY6QOu394IPXxtWvX7XnPf75MLKCRAWH28tExfbRd6/WONVQAoF1nZN6Yw7iqYKjebnrvZaViKzBb7ZZ8jjGt6NbrtkqzfynIVQCsWq0PL5eNnzQA4ZtbTNVxwwqYr2RobgayzyaG8l7fnujCdArK2ce+j/3eZp2WAz1Vyeom4BCuLLv6mD7ZatUee/JJ+7Ef/3H71EOfciHeZKoSxsWNDWX021ev2NH+npKNCa5HpXaXXCP5OVLhnkxcMmwJfvzs+saqMk7qhGozWV6yjdWurXe7ypaP9g/s+rVrtrtzQ+u00WzLpIN9NKrW7Mv+1t+29VtutVd/yZfYF7785bbRbdnhfk+UqDNMC6DFHMRbn4Ihogw6XjAKKXhKnQX3nuRoISAMC8M0z2FCVTrGxYcuJuR4zClNiCd2AdCAKcGZ5r9WbdjvOahFCyb7QorjsKPl35wqd3yQ81OM1qP0KbYoDjxvW/Ih7+MJU3x8DCODBZhNq24a9loITl234zaOgCz4BEjSusq/cX0kgfoob//ud815YdFpLGL6q9or+sKwwnASIebWYbesh1StIhH3zKJWh8oN43/6OHNUHny5VI0DazSbto5YYqUTs2uX7KR/Ytd3du3G/oEAnAiMOgMtAK0mA3WXbDjo63dEUKKBxY+XRliFmUU+hIz0XK8S/sekbQXQps1EnI0SDjlgZ20yI7NUxsHxy0pSbS3+3hySUBk5jFtRU0TFvFXK0nmgKac/K4RxapHDwy3bdA/jWnMx8/DywNGm1dBlv1Zv4Pf8xwG6onrHkPaL6cxGXI8aqxeqSh3kARoq3CsIdZesNKcoJW6KzFRfzawwhVhqS3Jf4wqD54nuEEMBqNF+omBAfX3eQN7trLjgplETs0HmVK0x5A1GwVXNfo99hxF9sqDZ3DoY2CQs4uAdqK8MxzPbPTi2j3zkF2372lX77vc8oBmarB8yBg5q6K8UgIl5iLq1sxGR2WREHQd+OaNNIVeZ3iuzFeydpC4dJEL8EMpYlPIZ2ElFnw8hfJQzGi7WqAA3QDgYgKz3Sg8u9sHdt/gdaYuANqhjSkAn44ntH1Mz7GmgwFNPP21Xrl6z/mBQiH74GU3joX2BOaNq9Wrq/kArcwDe2NuzJsC4umbtlY4ONwJj6rO9/ol1uyu2ut6V0AYWk6yWNh/VwSgBKNP2rIKVBiW52mqJQl1rte2WzS1bbTS8DUtqeNrUGC0WvdRuw6SfRdgIjZgMAb836PXsI0nyQLC4h4XnOT32frAuSk0RmLNOa8vWnwxl46igL8oA7oDnLYrKAgnw1ZIIpDqDoGQB84Rmyw75nefQaNru3r79h//4v9qv/m+/qmz7kDm1s5k1CJJmUxv1ju3k8EB7g7OFPmkFxAQW/J5zeKNfnOcNeHIOsGdRLXM/+Ex85nZnVXuk02kbNcuNzVUZY5zf2LA2z+vadYHt/o0DgUet2bJ6uyPA6FdrZucu2ur5C8q63/iGN9hmt61rBqhPotcXYwbuiWfz7lmpMaa4JUXvOffe903Jb17ioVRKL8IgPyvd0S4zRLXoYMoSHgliF2VPunDry5nNcqILnGGdifWIEqMPoKguhtKoVcgza14TJqcYdKrg3cE1z3tdk1ogvXPDTX5c9CjmI7QdrA/WhGxe41oX4wCdMS0c6TjR3vqPHpiLftVorrk8U5ebLeusrVtrZVWuUJC4ytzCihGXKNViaaPRQeJRhgYfx7QZsls25oAJPQLaDWu12wXQks1e297VQcCHajebMrZGnYhMnQNyNOgru2WhJ3iprSioSB043ptRCKS85pcWhXlwe3aRvwrFWCmDSlm6d33F3YSig9rIGkLIzqXYKyZJeOuPUxlhKhCCrSJKLtk2nqaAUO9hieZgl4eFXicoQaeWHWQTaNUfLFUbh60vxKyzA7K0dyTQynS8RGvyvW5fl57DcfjrVdTp5Qsc8AFo9V5hqxgoJVOR7OmszN3kHmVgAb4e5el6pQhclmmJK1trOqAZ0cYsUGhOoMqfVFhFBrUrIxUUtgG07rPsTIkUiNOp7e4d2Yc//BEB7Xve/YDdchGgbYg2yw2gTxbtNE4b+3sJ1OWUVlKch21kBm3ekuC/3D97oZrkz07DRy6SaqawncsBF16fSuPHxSqUDiraU3Kj+2NwgNG+KsofvEtaA3jA5yPzvD4O0MqGcV4xhsUn0F568inb3r1hl69ckZ1ijsKDkjs6OLS11VW79Ohj9vwX3KvD9LDX0x4ejMfW7HRU123StrOyojow7Q5ks5gIwFK1MWAggp8xpBtxiLNO8j2nX1rxkq9VhpIz9B3aGxA4jzgS5iNa5wBat02N4TaR1XJgySAAwAt3OoJUzohJf1RMask9qFCtsIr1el4+N2kDQuEK/TepTMUYyMpVWb8zHun/lawEz8HtCAkcec2R9RCWMa2HwDbsCAfjiX3iE39qv/mbH7PHHn1MDnjXLl+28bWrAtGVTlvPbDLo++g1eqDDrMVNdnxakRTmIeYDaKm3Cpxb0MNhUrFMGY4stWWtTtMm05EC2SZUMn3R7NO52cHegW1f27GD457aNZsrXWt2V22+0rXaxdut2u7Ya1/zGvum/+rrbIU9eXSoZ4VQlYCWwEsBuwCStWk2x/ym1B5T7BH5EocVbOgt/LyN71By6oyQoru5J2oeZMNUhlYiWDLOUK95encI3S6+N2FNqwqWAFsdwWS7anlbLlyZ/Fx18OftHGgDFySODFGXS3j02VwUlwYWMLmUZMJF0Ju8lSTJNQ7DjGgf1LqPtbdoI43U4TvfA9CyIbxFYA5gIgNvtW257tGP2xTSOsKH8yHw2YvFQ+Clsr9OrRvygsQeq67F1Gg11VsG0Hq9rSLP1GvKaA8VTXI4rlGjbdat02pagzrSZOQ0WTRZewsA70Vm7aQrii+NOir6svwwhCIoC1NOgWw4mwh0CpWr1xahHArFbPDuWhgRtWQ7Dw/MN6wX4/MwV3ZcNmgo9cEtDvwAftV3nb4rGsEDFCTm0oNzgOU+JGXowxdiqHL4xErYgTfnZKq6E5kthwYe1d7GEt6q0dbjasCFub8+AIu7FDTo0It+xXR98r5UN04Qba0IMprEQ8lMCKi2GkoN2KHVliWEw7geoOWAhoYEQE9GY609ryOHwTiHYXg587lYS5q0FFGmKE+y4NnM9g9P7Bc+/BG7dvWKvfuBd9ktF84XvdreBpuBhMNUti1q+YeyuchQA0SLGljSekVNvMBcP7hlmJ6zL0trILx4vW0w2xvCCrLUZpZiwbiUwFhasOKwQWAU47fK02205gJoqUOzFmCcaM8DaPvTaQG0T2CgsHvDnr56Ncz/GwoeqaPu39iTLuJgb19Ae3B4JPEU1PHm+fMKauiDxbu40WoFwzCx1bU1MToIG1vtlqtTKxho1CWIcuGZ93VzrInqW66qNMQwgQbZ6FLVNlHHUjsOhfd85iyEbDPZcWQ5CpjC+UfngD97Pj/lJHUblALZVA3nMxRdGMPceWYZICvDZQHXlmTEUghd1MPszIeL5DzYTltXHeQYKUwndjIc2EQUcs333hBz/2U77vXtd37nd+3Xfu3XlZFtX71q+9eumY0G7uzFIRaBoGqP5akvZF+AVQQfErwJaCdmM3ph68W/t5ptOz48sa2tcyrjMVCeEXybG6sKftUiOZ3boD+0Xq+vmn1vNJEDYKXRsEmjZa/+2teL+v76r36dfcWXfKHNB3Mb9o41w5b2F+6RjInyPqbAQUNfJjYaL8bHJWsg4Zoof9evpIC0KEYH6ip0nC1mgZORJ2eVmbL6UmOz6pyMlkDHHw/m1HXBu8iyc0kj6wSC0Rvv4kr/8szZ2wwVTKkdNfQjAtrwGtCZ7KUhF2K6feM8hIcyaeIlp2MvnaU4LMw6CrzJM+Wd3//9czjo3qCvA6/ebltnbc1qzbZVoH8bzcg4HGyVMnPIa1oPoIkK1Okr+Hg3TXCzboCWzFVAu74hqkQ1iepSAbQHRz0bjcYSQYk61oAB6g01USBEdlCPGa0KaOmFCsNqtccE0C6OQQeWsrjBgSTJ+OLRh3Nl0NEJKqHK5bsbtbpHYApRApxi+kNy/6cyongPj9qoMS2cZRJolQkFdSy5Tk55yAWoekPQs2y4oIzZpGygBFop2ia4vng/qGjDyUTgRYTNf1PMdzek6J8Nh6ys9xSfrcgCFtm501WljFY9nA60Xt/1iSF6RnFYppCtAtii+lMmUpOY5pC+PPr9VjoS1rh7EBSug6zkVYAsgZIGEZAWu6KaBS/zcreH0nOjhnIyHNsvfPijduXK0/bAO98RQOsCiVM0eGS0UhlnNltxylqrITZEriEd1JHdlrNaHx24YFDUTx4CEAdMz4WyL5gD2ale/zvVoeN3LV0i9HjTBeCH2C+CTK2VnNea7xHPgNYYhWMMHJegsXoKaHf2D+zJy5ft2vaOZySTiYRPZLSsbRgLaEBsFC9cvMUu3Hqr/cl//s92x1132dOAQ/RmA7QIRHgWsFPcN4LszkpL1LwG0QO00UfPM9VZUMXkBvMYBr83VKOll7ZRrWqSD4MFoIA5GAWqcxeH6QnT2jQcuvVkTA1L3UfSh0mhJr2+yKyc+k3gVfB9Rl2sNhICOAl9CEy9tcP7rFMk572YXqf1bFa9/LOpAhJo2zpTztBIUI9bomTWtD/8o4/bz3/wQ7Z3Y08jQRksgN8xtPGs19NrYS4xGXlGJJFXBBgKasMdiyCW9scMQlwJ7Fljp9WxEYrntXXNFCbwGY4Hdu78pjJg1uLu9R3Pi6O/ujeZ2oD2LgSF1Zrd9eJXWGd13d74hm+2L//iL7Kl8UwqcNhEsksFAWS01SU9c9a7j5aD8ZqohAANnK1RTre733xR2/biVtatThlvyPCiKJUQFHuQ6cQtxxumEjmKMtRKKhU40NI+hqhJk4nkmUAgFHaw0PkcUvH+3i7oHSuphyEwyqBKf6+Rq5E966jx0pvOUA2OB7/c8AN2o0F+mtRxKJ9vpguofN/7H5wfHB3a7t4NKRTZsN31dVvfOmft7qooSOcTAQQ/DFnkAhA2aUhFqcdKFSy3Ds9CAFqk/mWg5QLZgJnRHh3T5jNUBss4PYCWkU6thh+W0JY59i03DXUTgbxUZp41JHilYpeohcM66diklAswjszNM0lfA4WbR2QpPDQyioJ2ygHsyri8plgWP+UNLh/ENwNax/ygP/wTRK104UgjUVBkQ3zHAmRRm7rsnr+bj31WKHBBjRaQ5WsgNeVcwZIALCh23isPfh30cUN07acyA88mvO7qGawAhBqegi0H2wbZrL6cylRBIzJaQFfWe/W6bQTQcugCtIhylG2T0UctRBlHgKy3Krn4SVQxm19Wm65C5p8A2sFkbh/68IcFtO96x9uLjFaU+4IgjkaapIwXUjM8sjMAKtZGqijPiKCyTlumj+WlHAKd9OV2c5SoM4r68rXlmQqMyWlhXQ7+XgRsXkoQdRxKW62XQvEelDJrNmpBaTgD0HKQ7h0d217UaB+nL/b6dqEjIJsF7Kmbc0Du7+1JjfwNf/sb7a9/5Zfaz37go3b1+nXdf/YuYFRvtazXH2je6to6B7vfLTIp9ikCuCZ9mrA0qrF7ttGkDITtqsoVJuVxvVIRdXyu27W1VkP1S+4R07rI2jyjVbFMrRM5fq2gjqJ+ynfBmMlAodS3vNhfDrRlhmkhZvJJY4PRwBmfYsCIm77Q2pEll7QDLLE8lZUAACAASURBVCwiRd06dcrrIRAVOC8tq4+53uzYI49dsg9/5KP2h3/wBwIL1kkxl5ZpPtjPzqaezYc2QHqMKBt5O5PvKdg+N0rCRrFeiPMIXFpV5oNXbDQZ2drGmo1nOPFB+w7EJO1u79pIvsBjDaqfoqOhTo5Yqt21G/2pPe8F99mb3vAt9vL7XmQ1TB5wJOsd63QAwDWZTZ4FAK1rEgi4qWWS0eZA9mT4kt3kM2jqjh5IUr5lH/GK20Pq0A5dAqqZYHRYYgSEGYT7bXJRozwbVGOdqRPGrR69vJNBPxmtJ0oO3P57UaH15CN0G0o4wvhe9dnIoqXJkYDSjYA4j1I/wr+sMNQjE6dI0E6dJ5nR/rMH/82cTYxC8PDo2A57x6rHdlZX9SWVleTgclktAn+JRDgEACLZYdWMvtp0/SESwLLqVEbb6TifvoQYqi8x1N7+oVoFUBtvrmNo0dDBTLSnA0nij0X7REZMUp/SI1uu0SZQlMa6nUprkj8vWRxqMHzQecocQj1biKNKIgtFxTHyTRstHUWi2fpUv2jc/PKmLz+ABFruqQusFhl4mm5oYSB6oBYXWSNK7FTVEVHRj6fIPanj8cR6w5H1EWtF+5HqmkFJ56Sc8DYJQ4uStVtSx/J8xUPVgVZzgqOfV16ektBzXdRoHWjVRgMQqj3LMxNoNhSRCbTYpuGbu7193ZXuWAfqoHNVLAecy+hT4DXzcoOA1ZW+Cp5C/NUbzexDH/mIXb1y2d71jnfYxfPntH6gobw26qFXUd8NejprtKKoFmVYPxTSbCPvmUNHIZhYPEf/rN6/7VT+Ymh59N/q35MByHGCi8w3Z9GeDtJCoFYEZCn2yTByQR0DUjxEudjIgGHZhgiZANqjY3vyylW7tr0tD14yWVGuHH4ENSO3sqNu+8pXvtJe8YovsDtvXbVf+He/Yv/nb/2W3XX3Pd7Ch5AJiplpQN2udbrUa6sKNqEWuX0ALRNMEmglmqzXdPjjLSuf3MnEmtWqvjr1hp1b7dpKDerY7xuZnwMtoKyB1grqMov0Z+ge3m6D52tGwXuskTK7lM8pM6uFrsJLXdzzfn/gYyjjMHVFqdfkXAeAqYpPa9EzJlpIcxLWOO2LzPkdjiQencyXbLnZlmHIr/36b9gHP/ghn3ID2KoEFEPgMc8nG9aQiKj7RzeF6GnmnZK0zGYOtFXPpjH8Ucg1n0vFfMvGurLl0XRsTRTe5Na0xjESr8bgd0xKxnZwfGKH/aENCdo7K9ZcX7Nad83m9RX7m1/1NfZ1X/06O7+2ZhUyyOnE+ie9on+WCW38h4A0Xd9iULtT7j6mVLVwFD1Ro+V+IWT1s27htpV/loUmCuDCMSrANoCW5w3T4q2imdU6nGoNRJbN+iWgT5Gg3AVjL3IuZU1YTzkoZGfy/FwoNCxoZTKbLekxJIyT7WRgXszGZSk02dsRoZeZLwXjkmaEmOvd7/2ZOWKlZSb0YHlFkR7vYC2uqjaaslOyyGjrSS5eDiFImkmjNQi3rgtSfxQR/HJNLSe8/ur659Zot7d3AmgHWkxbG+sOtCiPG4wdYq+5O4mfmTmiz03psz6TGUYKIPJgVQac5go3EUOJdtdB4Qu9DLIpjlITfY7Si4HrucH5mcIIuzRkODd7KpSzXnQzoCWIFRVVAlr1ilEPiAkmGn5Nq4hA1qljZUgKFKnxxJi02dz6JaAlo82+0+Ie6WfCkaioWYaBRdTPPbqbqObBoexS+bg/MfRBvWr41NrUPXfldexAqwHqqtECtFXVTOjRxNKNNUJGe317W5EyWanabYKep+4qp55Q+ImVQFwWsnseqNu/eQZ/PJ7ZB1Wjfdre9c53aEqU5miGsCYXv5dfsl8uWp30d7ERyjyzP6jYPlneWdgi5PP1thwfeKFD2EPRcPBaCNgkbAtBkDKvME4pzENw2Dn1/iK5Fu+fvsmljFYBZ4XeVFdYynCGw7BSler8xvGx7R0e2dPXt21n94aM7mGRPCj30WCa4LOxoVaeV73qVQq0r1y5ap955GF7+JHP2sXbblMbHoEaLNcNhsOvrVmr045n54bz/IIyhmmhVqu9z3nQbNj61qZ488HgRMFXlx5PLFeXa9Zt1K1bY66ut1WR5VEbhFZWYBfD4gnOZFSjrNM1Ggm0Ij0ieE+quMwocfirpEU7y2gk0OP7PCh2oZRr/LwW50yJC+00yUWTkxYaDdXpsmVExiEms539w2MB7Rz9Sr2p7Pb//b3ftx/84R9Wzzr7aYKvNC09mksbbnMTgonI8qI3NIFWrkwMA4i6LODL3hHdP5tas7pkt6yt6P5Va56dc6WwAO5YBK25JLVxrz+y3aNju9E7sSGBc6dttZVVq3bW7Dvf/Fb7sle+ylq0qLA2ElAZuYh7lY8GciClfBAlJJ4HWJEWiqm4T19qB1r3XXDWp7zOvWTCAJBIAzyrTZANtzD6VxWWujBdhFnhDSAa11uIyFwTXDlvZBwRjBb3Kst8BEreF+zPNJ0Bs2uk5MSqde0MmmfQ7ojFhDTXCKmHHR1LafBIGWwjwndm7YH3/dxc0QiRd70mUETJxUEnSTMtKhps62bKvohD1acDxq3/SN/pl83JLMpoEQmE6piN2my1or/WJ4gAtIdHPR0AymgBWlp7aIQnQuG9omndFZ9eZ+U9RTOiAoxDNw+QBLX0yowExQ+tM4epNmZMiUnaIQFWvWox6ihpKR52eQB6nsdJR6V7TNYrTtF+pazSL8UX3XTi9KD8T8OEA5FHAi2LRUpH7rHqAgugVTIzHRUWhQDPWaCFnVhUAReLWmbm4UIk8MqsIHxNORhw3SFa19ir6G0ujDN0GJrRvUkdSXXjqCOmECpVxwLa1a7XaGuojru2s+NAS4uOhHgxW1PCFFqU1KROu4MrWLlaqCqVbaOdirFwvencfuGjv2hXrz5tD7zrnXZha0uRPEI67iltRwq8cupOkeT6ZsPpJp9HgWz5YOO9cvOUa6n+orK/8KlTymjDEUZ0rtcZU8imWneIXNQf6ZZSwRJ4xr4IyD4XaJ3aj2AzsoMEWnkYU8PW6DYH2t2jI7txeGS7+we2c2NPOgj2KGCDgQHP4cL587bWdZEarT/7+wf26KOP6VoQQ3GgcNBCAa9tbcnGcXVjQ8MC9FrUASPDq1UAWoIyp3E1VACB4yb13Il6bblXW6trUsTWjSBhyVYbUMnRc4Wydj5zT+RQkuJ2dBZoCfqznu9j1iLQKWW1+Sy5NwJazW4enwJazjMYGyjDdD5TDyXrj+9F5xCDNLx+6xl1zksVmzGfac4vQQ0dGvPlhkAWwP3Dj3/cvv8HflBKXbXCcJZFEIq4iTqqt+otZkjn/FLOITdncEU/jx8HvdXVVd0PgAGzmE5lbOsrLVtZRfdwTdnsZDSUacV0MFIAhKjn+GRg13b37OregQ3Jhkl8NjZt6S9tdr/ne7/PvuDFL7HK2IOcQa9XjCqE6QRoWZFQ5UpuSkBLmUoMlOa1elLiTl7+mQjAU31fpve9/WVmyzGH2TVTQe9mWS7O+KyR0vMOqOfIVp99viyBpe4RgQVtarSC1dALeC3dgdZLRLT6FECbolmuPBTVDrROaSk4dw/bWGM+CpZSgsSIlbnVNa1nYbm68Hj2FehDacwqb/rhH5tzU9g41E7VhBASZg44XjSnvujG1d0CS2eRVMBemGZTAaSS32vmH6/ZUEYLAKuPtrtSXORR71hDqJ968mktfhSJ57Y2VKsFaLlZ/C61Xc4JFRggjMmCtc8F1eSZmIfn2bQDB3+n+YZ80BjBpSilRPViI6d6SPRh5eQfTWIIx5GkjiTUKY2KU1SthmoXXvjZu1A7898caNleUPb81WFERhcNzSnPSgpMiw6faCj0GDxQmBRUGWxMVA8j1VctHLiArjoeDJXdQB3TZA2lKMojhSGRzQoYpUh2D2T+Xf2C0SPIpgIMWMBeOyNzdXqQDa97gnBlDrU9U72PuvrgpC8KEHEb74HYg6j2HIfR3g1rd1p6HxbzSX9g0/mSgjoNLNCA8xjsHpSOZpqioA6FL+5jKt9xGM7mAtqf/zDUMWKodyqjbQpouf7FQAM9m9IgA0Ceew0IJIA5vjoAJqh6EBSWbmfUrXlwijaPuj4BigOw9xDz7JKRkEAqauSeAVfUJlFmrn0dhXgk1moGQZkRpMpdhiUxYSXbe/r0AC5V7Wg4tOs39gwxFK09T1+5KjOK4jNGPzpWe2ggUA83ycjmzBCmrcO1GTwTngHM1RJBl75q7hC3XBXYso452LJG6zW6mgL2eosRmxx2TgkzwWet1ZJ5RYuMZ2lmK3QaNJu2h20hpjVYNK6saGg595AeUfYRNXrez6k8Z7lcROVetUkHE7hzzzY3N8T6HPcHukb+njJVzmWtMwhl7uKdnINKtk4Gc8Kwduxj2z5f9/D4yI5oj8F2tF53s/n+iaa3yCZwOpM2YmXjnLW6q7azfyQx2Qc/9Av21FOXbTQYCgA7zYZUyIpPZFrv81F1zzgzc+pYABTXRt8yAW8G8PIU0CDugXWWRtaqV9Rmtbu7rdae6XAoan7aH1q73rRLj16y8QSVfsUOBkOZEp277Ta75777bP222+07vvPNtjSd2WqrY8PjE3V9EBjh+AVt7PV4Z8EUJAKqMvef2YCBI7BShVufC2PV7hcJRAG8aWsa/bbS36gnlw4ObHS9LzeNOtivPDP1NcdkOJcuume5lxHdUENjVGVU4cwfNLvO9HKKWjTDR4+uBgi4vWkmkC6ijaAqmIs8qz2r9QBCpVKYPCxokxb3g6TQC8Vt84z2W7//R+e43wCoOf1FnpAUl2lqx7AhJM/5hqJSo2kZiTnHh7LesGf0uolntLkwu2tr1u64YQVZL7VbMtqnL19VQZxRQwyGB2gpm0IfK5vjP4LGKzLLNB3I+lgAiaLNkPJn3Ub1kQBaX6DpFOKUbQKtPD1DEJV1yeyLXbwvi9UpJX9RjCr8oeUB5vWABe3HJkygzYMghVt5IPmLLcQC2oMhTYcGLQ7ucARS1q3Cu1m72xKdRgbYGwzVQ0ubBy410MaFo0leoyjD9PVl8LIreRNoU/SQgKFpTWys6cSl88sEQOHnOZ9aqw7wTXVQct+IhjWSi4ApaCjqJxx6+L9ipk4Uyj0BaIn+eX/1Mmr0XwKtN4fzIRUxxzUup6p1NtPh1ptV7Oc//GEB7bsA2nPnrFHDkcV7MjNLFHsQI/7czCma3qs+3/hsgJSKYx3gEbSV7d+kTuSAGA+9piiaz1sMZCoRs4ZVLwpWIqkseVcHlVxQcdFKdBZos0wjulOiIX/uDv74Ocd6iz5aBgpMl6p2HEBLjZYDH3cnhENa/7AFtFUpUJ6pGwCWoboEGPXVbysXuGZTTAOAWSUrBGyp7xJYQFkjhuu0dLCS0XIHsGDkTIA61miy6oI1InDGgrHbbNoK3we9OQEMlm2107Fhr2fnOCfotW61rH90aMeHh+rBJognGCMIIBhDCavsArAaeaYKgLJeydr5nHwmfhFgcI3UqDm42ZNaWtDEw7G1my39N89EM3fnMzvun4jNY5A7fgDcD8CWOjVZHoGEt7BUNCCF+jjUMW56GsRSa8i84l//xE/YzvaO1NPjwUDB6MGNXVfJysnLzYCSzvYzwYNAvgBZyi7r6xv6bLrXUaZrVOe2ffkRm41PbPv6NZ2hzVpVQcr+tetMvLClydwOyWIHE7EbvfHEOusb1lxdtdbmht37spfZd7z5zbbWWdEzGfUGCpDl3Mb9hhnSZnCgTa9tm3BumB2P3OhDQYCyRs/uxOAEpZ++8xICxjpXiyCKZu6D6rsA9yKpSvpfa1bMI0Ef5wM0MrbArvxNPUvZjU59/QpcnAHM89Rfc+Hap3YfP3w9o00hZgJt7K1M2jyhC6CVK9uSUXDN9h6PjxcdCXxGcFJA+z/+u38/FyhBx0IbRjZLloRzD44wifYLKtSdkLBcy4MvL8bpOI+GyRqUdiOA6a5KwZhAi9J4Z2fXBv2BRkVR5F9f63qzNqMSpSKLrCBuhh+ai8J4AmGCaoKcshI1KXtdRodVAHwZaPk7qSFjEIGLFaBBvSVH9dk04E5LwBBgOFi6LWAuinJtKC75VEabmXbWS7k+maKXxAL5c17/o0fS6ciilzZs+NRmYoxwOhHQQr9CEwO0ZLVktCzKZepFKeqJlpWshchijkMk6tBZY3d1oVutZS2PjDbvDfUPjw3YXNTVZhpzyAYdD4aKIslo1ctGza2G2fyaAiv3q/apS8fUDJdq2kAaLM/vBEscQFE/kWNZqAB9oLR/cc1Qxyfzimq0AO073n6/nd86p9mcUMc5JCLBVvSXnF6cNucD5uDo9LDNoM4zdq9LicmJwy0z3An+2lCLw0FhAKKNFSpgr2lDY3ntWgCZPbURVBG4yPM2RXppllFkD9n24VIs9T5HUBang4BW6ymAlox2urRkRwPPaK9u79jV7W27QZtJGLB47c8V0ICPbBdxjcI8JIJqxbY+2Tpmy7YEtoyVo9NANbOK2erGuvcSS41etW6naysrXTe9kCWo92Iyzo3Dj3m0ZLVktG3MBiZDay4vySCB7Ob8+prAuLm8bKOTnh3cuCHAJODn4D8+6SvYVW8vk8YquEMNisEHCO14Zux7ADVrb6w7ZvDyWXk9lZ7w4V5atk6rXfgsKwhk7inKYN2vhgIO4rv+0N2yDhGVVUlCWtYfnhh2oOw9ALa9tiFXPbK8X/rlX7Zf/d9/TWUygpshrY7VJRv1TwQCUjsvobzP9jYXeiXI5rolCVJprl5XIMCIQuwyb7v1gnWbFeu0avbIw5+xy09csp1rV63bbNj0uCeby+HRiR0fHNngZChzIHpm186ftyr7daVjr/26r7Vv+Ma/bWvtrpcxeP4xCQ0lM/a6cgOmxEIAGdQ39XbOvsMBATJHwcIVLZ3VpE2IwQSFT3UO6JAS34Hby1RktP4ehd1iMFCcC7B0MF/MoSYBJOBTQAJYk2HG1ByfJBZAG21QC1HkwpjGFcgKr7wsFcF2WpUK3wI0M9DO80f6lCoJB+09IXALx8CiV+hsx8LP/8ZvxSBBDmo/sAFIFtey+mJdRi1hVPp+ZqsPH3xEFBNF7qwjiX72tgzcgKCaCqAlCsH+q9/XwXvS81mJAG13pV0YIAC0mRkkVeb2i9E/pcwUN5fFdJgiq4y+NA5Fak+6nWo0dso7nWH078O+A20oxKSwTVovLfMC/fRA9AAiKpKaysVfmUknUBaAGROMkq4uZ8fpOZzWZZkZRyJ3yqxC7T3LVadFYlKOANMwnMf+raGeZ2q00IV7R0eq29VbbfUIEp3LEzT79WIRYT+XGTaCtqx/shCzHUWinWAPAFnNnQ0ayd31ZtbC5GSpKjcZUYRcTwx2cKBdt91dMtqm1hFtNb2Tvo+DkysZ/bMzifDGMdTeAdg9iYUlFR+/JbjBJ3Vesd7MRB1fA2jvv9+2Njd0n3AZkpI1ggjdW22GxeQesQhlFWlZwe4kQ2GGkJmGXkeHNIeD192yNzZNAAuKOFTXaT4Qgkd/rjGFBgtL1XODcVAwFiIO9SsHe5CWiwm0embQ0pHdYppAjRaXokllSYPfr93AEeqaMtrr2zuuVG0xpLql5wB1CghAH7NPR8xGtZijKVcuWYBp/9Les4ziFfGj5t96Xb292pXhDOMtAVkGhzMlBoAlG8EZjpYuBD0o56kBNqvLTh3DeuCVbTNr1xsCoVUUpDK0WJJX73Q08hpcw+naHpaR1GUZucc1YdNJYNnvK6glOwdkyXyzbMM9JTMkU2cfUlNVpnvSl3UkQSGsGmM701uZ84KSF0uC/SPjFBgbaOSjY12DAhGM/VnPZrZ/fGIr65u2dX7Ddg+G9j3f+73253/+5wqmqcfC9kD180VLnII+9bmn9sV7xDXOLbJcFpe3k8fM72BPqNVubq7bPffcbvc+/zl268ULtnP9qg2OD+0v/vSTNj46tg6OaqOxbV+9bkeHPVHoM2qn7bbVV1bstrvutG/9B99mL3vZyyRKmg7HmqDGfmd9Hp0wHKJt0zl9sqx1Jqr5l7LQmQMt/QULyjR7yD2QQy9RZLilkXnui0yi7PcGkC2MWjQ324GO80mti+ETwHkhoI3eZmXFuIuBTdKxcD5S93bATUe2bKnLs9XrQ/gae6FGAld9OWOZGh8lc7RShte22io1Di+AtkqAWWI1S5jhwbUjQeUtP/QvqZWH+4XSN9X82Fg1aM+o8anmGlGEBFCF/Nkt8QQgAtEYCkzmGXQdbT+r6QwVdAL9tdRo93Zu6MBqtZq20iYrovGdUU2MuEOMw+HvLQyy/4raJosPwGSxZqbtxevFcHH+nqbypIWKbISFEm5WUJmFG5JaUtyb131l/bULAA/VqhRrREDaAD7fkffNTFXZcEZD4aiSQJzRambWHHbUyNITNAE65zhKkSirPReIAVrQt+plFVU+0uBtVfpwWppM1NbBgaSZEhXaMHwROf3o1m6pxBPohf2jU9spuHFRgzadmAUfHSdlqYRPTmFSM+O1RHFj4TkYeu+fmuyZrkHtryEAvAF13II6xnZyqhYvGXcH0GYmy9PB7NtbLFwNmhOh9LnjYCIXPBF17ED79re9TZmzJP0ycvDPmUyIH2IxszeeD6WDU60Hkf2LHZkyjaZRPP8MhAA7/i39tLWRwg+6MKXwJoySy08cLGFYocOHZT1BA7qYMJQgnX9Hq5JANg+mLCuEuluvoYDhNNAyIi+BlqECtPdo4k7Qd6mUZt0CTqg2CR56Rz2v5c5hojCs8VqsqGP+rFotg0a8T5bh7git2vWWXTx3QTQsLTMnzEBVDWwi1oD9zRoBTAFb+mjZ40uq8xMwVKzDa8MgoE3AthM3Kh3APseYPZtCOYJ1ggbWMxkYwMrzYW3x56SS+TOfmUwX2pjneu7cOf3O+DjoXMpUZLcjOiTkqdzwEWidTmEqz9pEc4LBQa/fV9lDrT+ha1kiaBmOzOhrrTXtyva2feADP2d/8Ad/qH06HvRluzgdDqzJvZPupCLL27R7TJGp97P7xCqyWFpoxL5IFOW6ED4/9eNasyHv8Je99CX2ohc+3+6583b78//8x3b50c/a6LgnoMUB7OCQvuoj4zScANorK/b8F95rb7//rXb7LbdYFYem8cTWVlZdQLhU0dm53PTWLAJjWWQGyEIdA7So/qXSkBzYUSVLHKxlzRBPCjloY+0XBbGsewdYD1p9glMyk6xNerc1QzqczyiLaLxg1IDlpQ64qmbq3gJOI7sqHwxxI5AFGPp+9107mS6md6m9MM5yZbhpOhQtlarNBqgjWCWjrZPRMgGtlNGWcaBgyN76gz+i2yOps0s6lR01Wm2BLYeg+milIvPoJA89D+Xz35wzB1S1ILgx87kd93pSKVJjQAyVZgNEl9SN9nf3dINZ3HgcE+mRDTXryxJCebO2c91EzpptWcNKHcNwpoTkNYWKNIaTJ6DJzSQyOSmiY+C4FkQIqHJmIFGVVIBqVfEoLeu6BS0cXs6iGoN6JQrKumzSPVnzywwxlcmZGfHv1MlE4UkMsRBUeWDgQKfma1lBLnnbUx3RSb1wbCKa0rXE5JbeaGx7x8d20OvZYORUm4IkMgoJlAiSXM3tn2HRv+s9goupQ2SGQw5n0ekxkUeDEDxq5PETjJH9SpwVQCvRFBTjBJHbioKlzGjJbDLTUEZLJK1rB3DJxnC4cq9mHx7OpvA1l/9TZgjtVqkKaD/0kY/a1StX7P63vkVzOVlDMjsJY4GCZQhXsxy5J/oZoEtnnqKes5gUAtDms9RzCZcm36Ze49bGEuUVh0xYZyZlpYMnzCq8hpUjHPGMxavXTQD8tT2wSoOQVh3FrHtTe6bramdltFI1OwgBtARWWHCyqhJo8RO/fPWqXb12XQM+1HOrWZ5jvQZrrxXZrcQ5w7FoQH0k1WDb4bW5LHvWubKJZWWUhiFB1Ds5oM9tbOlaD6EqRyOVjPAXQANCBs2eRgAF0CJ40sHIB6WFzyqyZxwfH9t8NNJEnwsbm3ZyfKT6Jp8RoGM9uBIWM4yWT4eJHs/c53w2nhlATMbOnwFNQJc/5+g/KGfGK9Kzz2dmvillB9//MXlGw1NQG/s5x3pFHAX4sWZlUck9EDvmNCoA9LH/67ftl/6XX9bkHPaFbA2nYxuf9CTWo4eWdZC94WlBqiA9rFaUwOCehrAPRkqWgzWv0YrBatmsijjNDS2e/7x77O47b7X7nvsc27ly2S4/dsmuPPmkzpb+cGRXdrZtBNi1W2rved7znmsPvPUtdtv589aqNYz0gmk8BP6caSRcRINQx4jZKBXRflXhTB2PJK46mWH76UmPZ6XRthN6ArpJFFRGn31Erd5zTy5f4WccZF2Jn6MS/Uw97uNYWHXNCb7wnNmcYWFS0ojRdKKOOZfCHlYJStSAs0+3PADB/6wUwsVVcz8LJbyMPxfJUiR3AvA4ByklOZhPCtVxJmQpbnSLyWgfvP8H/oUbboQbitdkGtaAXmi1fN6q6Fp3h3If02gQZ6FwKEA5Rg1ULh1kM1CARJo5VGBzU2Iop6EronGuXb1u29e3tcihjhEKECV0Wg0BCoIWqAfoHB2KYcfF5uLI4b9xF1IvbKhqMyLh4aq/NDLclGirNhOm4lwLtFaZOk7VsYza42BTnScFTtlHF3JwakX5nlmD5eey5pfRWbkFiI3in2ekGndalmUmLFFWWBumUb+mGEGNEYTwfJTVEioPtWiJ+nKgAOpHgBaq6Or1nQiSvPaT2Zea0mgZaCxqtJ7NOjWedUk2DyCfJhk5Z9bBAyGHlw0SaCkDcG3KEkZD60ox6UBLSw8BFa/N/QFoWegJslDGGguH0GkWKuSwXFRtlk+q1MYzQIB2VFm2DwK0T1+xtwloici97ODN6il08h7azBTUMqAZlYvgojyhJ7NXOHUDDgAAIABJREFUZUwZjEQNVQyKQmKoJ59ootfKgQ0xrSbpd4lI4j5FdaVwSqrM3SvVKeMwTInaFZVUMk2tAf1bjDgMIw61aEG9cVQs1wW0MrindnbSt6u7uzKsuHp9267v7Ahc9cygl2MPEHzJs3aIFeCSrbQ6ykp56f5wqAPNTa2XGVsjoGU0pgOtZ7awVVDGyL6GJ30bktmpl5apQmTGdCvUxchQl4U6hhpWe1ILkBtbzSp258VbbHh8ZMOjY5ucnNiFjQ3rHR66mT8/1+6oTkevv2jrlY5KXJwnCa5iaCK4BtzJzvkCdPN7lKmqvWYiAZZc6CQSG6nsgB4CQR/3Cl0Ja4b1gkJYYhxlQgRpE2+JbHV8+tnc/cb3Do7sx3/yvfb7v/f71sDCdjK28cG+zrHJ8aGLAZlqxu84IxUmHAGywQTyPpoe1MDnIJILAqmxi8JsNDVrb1p985wt1xCiLVu7UbPXfdXfUJ320mcfts986qFiZOFe79iqKx2rtJvWXFu1L3jFy+2t3/qttrWyYtX5knUaLdvfvSH1OWJVhGDVBhaFQK0coG0JwAX41f40t4Exao6kx0fouSNbMGeINZuwDovpaBkg+jlEcOodDSnMcxFoJA+zmZ30hxrfymS5GeeGQNfXnZ6PMktvkdLZFCLEDFaVEMS+cbo4zEGivXE+d6/jBNds8/K6dFRxtVad0VPbVVLVMuzxIRhSUWT5p9Sqx9rVZ33b9/1AIdHIUXnU+pjcoWwFoFXm53VagW4a5xP5cBOjoVzABe3cbKruBshCPxB9rTG2Sc5QfoMQYVy/ft32dvd0Y90NCpqhIgm8Ay0RJj28DrRsYN3cAFoiSxEwodBLUMt2Hr7X3Up8Uk1O/iirgFENKktXqRHxEa1FbiLuajX3v5TAS3csJttEqw9RdgpIuM9EPC60cKcURTlQXoqy8R72ticWL7UlFqGk6LxfvDY/oWxWnqrUsJw65p5AxXaaTsdilUa9B9AcjjA5Hyraa3RWRK2wEQBbDgWymeOetzd4076DebYrebbmVKtPUKkKIBEpyJ0nF1uIcqTSxlKv3dLn44BD1IDITX2BHH6DocZt8WwB2huq0S6oYyi4eQXbOq/RjvUFbcxQBB/IrXmUqknDMIQ/U/gty0S/UlcfLRaM97/trbZOnyFqVs2f9NpXmopo44ThfQItbREKpOSEFZmiLES9HpxlAQVspZptQfGXSgdiSUIdnFkugWKK3RTmFEMmnDqrLhHVL4A2hzj49kd975Z7ZBtpGiI1tUR4MSy9BLTY7JFh7J+c2NWdnRiTd0UtPlC6uoQwd+W6WAvsJ4/QYS1irqbAZKqMArClrUf1WYJq6m6ojznsast2+x13qLbHcAK+YL4ANgkSeRbKCNy8ALMKgFbm+ja3tW7HZsOh1vfz77nDhkd96+3t29GNXQ0ZEXVMbbndllEGU4UYfMCaa3dXvP+ajDGy1QxieV6cRXw+slpAN88HMvh0OYI6VkYbRgmArpcefKAG70kg1R9gdoGnQNPqjZbejxLNytam1P6cMecv3GK7e3v28Y//sf3I//AvVQveuXZd9PRkb1c17gTacb8vu9mkNp2Bi35xCfacuoQ1azZb6ggZDEcCfBk0wLQsYae4YYc7N6xzYUuZIULSc5vr9oqXv1QGIJcuPWYHhwd2RD801rYb6zaYTW3t/Dl73Wtfa2/8pm+0Gtatxz3bWF23gxt7dv7cedu9cUMlBZ6fNCkALWcD1DHZLPQ8HtkVBioQhLhD1IKNY//4M3dvAmdrXCThk6w4bybjgY8CDQW8RErpuIcACnEfgcfSkpgaKGSYFRIsGEq1gYYXdgKtLBFjFjXnubfU+XmVjKOf5ezv1Gz4GS+fhBinV+zx8BBwK1oPInKqGe1UEnUVwbf/VA66gLV0oP3+H5QYSu48ZGKgNsKE9oo12h1bkmNUCDjDeiptFr1LgiG8oQALH2Paeryx29WkSPFX19ckiHJyHOuzvmaS7mxvSwzFA6FG64rjZbVocPOJ+vzBuCOMc+FOVcgInMMIUcSyt4ywKLyXF1pm4mYOHMwxLJjoNDNQHjbZBIBG1Mthi8CCugJXCbVDHYfXPjo6FP2UwgoUjFwPYI8yETABlPonJ8Wi4mBjpBjXKe/UoNqJ+aCeiKBbdTenditID70U9QUdSWbIISQpOdZ1eM2udA1KETAjMvasba4MkQOBSLTV7sjjlGyR+lGt0bSdvT3bPzry1gwOqpWOqH2iZmU1A/xRq7bSbouqgrbDMIAZrzPGqu3vqxEeT2o2EbV0olFqOFjz8cyv7GBCcqzFqEkbk6lMJAgSDvcPVKMFbPf393yGKoOzVafFuALru5kOU+hBiSBQ5UoQxOG3oLXFGsyX7Gg4tl/69//BPvPpv7B/8k/+sUYtEiBQb3Nv2rBgK8ye/GCWyEpiIo+2dZSUygwSSOTUl6hbZ4SbG9APlWA+UvRQqtVmXdUdoLwXVxtfz9sV75Vl9p73DnrDvWe1AloABpU2m1v2l/6Vg7R9jUaLQoqhGJE4r2gQ+dWdXQnjHn3skryOZZwQnykHdbB+ncofW6fdtmYdAZCXTAiaEDPheY64EUU7IhSYLiwZO6uuBmbsIfuYiUyM3UN3wP5WDygCx/C8pf+aoNL9rxtq7/n/aHvvYN/y6rpz35zjy6lztxBBCGmsCI3ISQEk2Z7yeMYuYRnUZiwBAoTIkjVjVLY0parR/GNbDvIgKxkLEKK7RZNb5NRAd9NNh5fDzTn+Rp+19j6/8x4t7JqyX9Wr+9599937+53zPTusvdbafXR2vKf9fc0K15eXo2d3TxIfipS1XIAAcoRWf2N7WwVlLZ2giK+ESnLV8u2U9PD3yfGJ5j0XMY4igGvHeQQh4trDRJZtJ/Gg3/p7Ok+uEwW+t/jwtX0qWPgcMOzGYL8kM7xnmKjEgd/+l78dX/zc52NjdU1Jdnt9PXbW12N/Z6shE1WBzXy5KeizKDfq0nW2Vvz1UKfhwgid4vnpgDYa9QOdEkw70O9dwZOTesa/et/X4sChg0ICjp48qecLkujLX/7y+MmXvUxF8NLigsdRqUllrsvntRGHcyqXOvYOWwGxv8Pmnt3YoJsVXO7FDDy/xHhtt2FMAHSsBsSOaN0kaGiXTCdZUPJEat5ufwIvagCKBzKmkyXpinsCTMwZGaRAtE2n3NfSJKJZ2dmsvSzClhuf2jBl0lPOZhMydj2cuuGColNSWTNhoZBauNLyp1chkdEhu2FxBIDrX/22t3e0HEBjaUOQrMkbGpsQY7WDs4jmkmbdqZrNwa9nImbDyRWpHDSAmEho+2a7kmgn8E5G15buUhATSLQYmpNomcVOIkxPMhRzDDmHNPMu+Rc169Sa7rXVzco1RGu5+htpETMQE4FSwpQJWGwyKm4Wl6euk+8J1b+6MyXi1Goh3hYlPwM0SX0UKIvDRaUrCYi1VTJ52N2TnICfz4PAwaAag8rPwRQiigZrH7jKZhEUGxwc7heQEtArgQAzcgLvUN9ATI+PxwwaOD30HVnbiRSGgcOWq+6h4VHdF3aLzi0sKTASLC/OzcXl+XnNPgmcFAEyIACSQYu4veUFAARLpFEb65o/HILJS3G0uqo52wxaR8hyPOwYCPDMs8cyOnFpfj6WmLMVSrO7F0dmD0rSgQUjSZbfC0sLmivu9/QL8tY9QvYDEYqHmNdIx5WJ1qMB6+AquZGgl0m0f/Kncf/934g3vfENkohR5TJva6BjzZ3z4dKi57Re1FIKJ1rxt69NtFTaKYzX89N6jirZllNYwyiurrf10YYjTpxKvnlmga33e7suULwyk71yDSGIAQQhWel5i5OCkx3PG6mPhAqZaJH3cL6WNjaUaC/NzcWjj50W65gz33AF8hmWJjUhTDoYzi5f50S7qdneJA5CGEZw9ulGMbMfH9e6vKc+9SnxwIMPCKHi7JqENBDjPBuZrJQEGiKliSt8zUhvT4zs7MSobClJtMdidXFRxWPN2Ap9Gmd37fiYSH4QZFLJLpITr5WAJqYxcHZC+jy70sxm0GNUw2+SIl9HUbwwN68/z8xMSxPLs0exydeRaLncaIv5e1+vyUg725ZB7Q70x+boUKzs7MaBacwxeuMrX/xS/L//4ffjoW88ENsQeXiONzf0UdNAimIW3GtTEUm9u7SkYrTZO8kvT1lhkcFqPOUtaTgjMbpKoqO2yoA6piXu8FAc/WtDisfPnFZMZG4+LBXCbhw8dDDuuOOOeOrTnqZrBNmJZwbEDMkaNo7yMuA1kjh5HvFdlxkL3AK7t1HUcd7souXl6Npwk74M0p6Lk5CFYrMoxYmWsy1TorSkpDiXYYpm0r1C6vhXGkDOOJ0tTYs2y1WirTWduYTBSzzcQTcqhXQW7C4MMIQnoAxgvHGjau0w57lKtYWgYwrgtD7VHD9nttW9ltFNzXaFbOa4U4lW5JBMtATgdqJlG4Vp7CYDXJto6epItCYWpdk8K+5y44qYa61Ea3PojuAcEu3C/LzmIcxoSbTS2g32a56jhQItqYOLJc9jTSDqynVINA30IqgjpTfNhhp7N3vWYhYf3Q5Jjo/Q+0WagASmYONKjuoX0oR0XviLDg8rgdINIczngvN3CgKYtTOTU4J1eTAXFpfiolaN1b5QJBPebajrTDeyuR407/wcdrZOYtguluKmiEh0sdJa7u3HSP+AkuCBqSkJ04kfzBa4xoavnVAgizE/ml9Y1H2l2xyfHo3L86sixqgjiFDxI/r8Pi43G7GJmH9wIA5MTyvB82DhejIxOiL5BcxJuvBZZnKTEzIeJSiOIgGgQwCe3twS3Mj8XAlsZ/eaRIsWcDgWlxe9Z7aDu1BC8xp22CmKhMuFIIhIllVzq5TCYJuHfGlhbTPe84d/GPd/4+tKtAdmpxt0wbP9CsnFjk+XrBSXU8S0O1ojSmVE3mW7Wh7kOUzzIGXHrQCZ7lEqPpPWr5ltzYekQUzr0nQu4z1tdwzjG27y16ujTcjLHXc6SmVy7c6cLK1qJ9r1nb0m0bLvmeLqscfPyOu4Ei1BTPlaPtKsdfOsUNKrnJ9XokXOwiYvxkhc7+om4HBwfo4fP6YiZW5uLlZBQBgVoOPcsRk/5LdrE63Ym8xce3pinGcuyTInjx0VdIkjFHNNuh1eBwUYSR0Ylw1jEPx4pvg+FAeS6XF+NzevSrTcB1k0NsXypgoCJFM8o1wHJD4UuDiKyWUIOJ/7InlQv55zilcxmgfpvXuFHNHtb/X0xnxnLzY6+3H44OFYuDIX/+7f/Nv4/Kc/E4tX5r1ODtIZM2XkQCLnlP7ciZbXovNUjZBubvdAlD+3B40+gxRqjregI+h+jfhJFYLbVT4vXLcjR49pM9vyyormvAcOHtIY69jx4/H3/pe/F9/z9KerSGfFHm5QkBdXV5ZjaLBf0ir0zNKY0DDkBiKxeeGYMCsGndvv2DIVNAXIWx7E8Dccq725yTaujTVpwrH+XvgnuzOEE0Is1siG8SMzaTronM2KfczrEXTMmGOgMaYoRUU9Rx7leXQjPkUqV8y3cTHTC6IkspeTre5FXv5CFWs+K6vVXKAhvwdZTHo7UeOpnvpBj5q65kU9r3rr25RotUWlEkCro61Ey+5QGVBcw44FdqxEW5IZEiuJuVabMcPlQamOlhdRHe3li5dErcf2C9F6k2iBjOUjmUSSrEikaULnm3MlkjGwJwkfn2YuIEboFrbvy51KFRaVnkgNtteSLg0Ia8SwGVpCHkoSLQ+hjL2RGExOxvzcnGeVfX1x/Ngx7VIlMckBaXBA8w1mffwbSWpggAcc+7ANsT1JbKt0B8DFusZ0trmYWLrT0P+fnpqUQblcY/CRRd400Be9HHBmTj29MTk6KugYaI33AcDKLLzb7XsXMBUmiR5nqJGx8ZiYHYu5xfU4d/FCrKytK8GOoXkkgGqOtRrra6uqYg/OzCjh84ChfaSKNblpOzbXV2W3yMJwdIEEw5kDM6o6V0n4vb2G99Y3pDXb29qOI7MHxDJdWVrysvCRISXa/n4kQJieuxKu9VNyTVVe9LIB3bvUujmReXa6tbMXS5vb8fvveU98/Wv3xZvf9KY4fHBW6AhVsgJlLQ1o7bC0x7OTlIxAkiQmWDUTrX6ejOVdlFVny+drlsv5Bu7WVKfmnkq67jZ5hMXylsjf0HA9lHr4Ga/0eCZUyVOzpUqs9RobtnORoZopg+fqrY62Ei0zWhLt3NJSPPLo40q0vB/udTvRskykEq2ch7DNBIXCMIL7vb2jjrakfiKmZMfCyAaI/rbvuk3/h3EALkZcc2a1fD/ONfdBMo/yiJX7UV+MMA7Z2orJAfZP98cNp07F6vJSbLHIIK1XixnP2IZOmmebjlZayupYI5RoZVIhKLjHM1uWGMjxyhuLeO+CtDPR1n20ReiMZm2cG/ANilwKbp0DIHPFHJu/iOuwua1NOPMUcsSivv745Cc+Ge/5D/8x5i/PCZmgSAYFYh6L+QaJCycxLU/gbEjv3SXntLtWQxe1dcoFWjvRWk5JIZnoWMp/SLQkVBWn4qXY9Q/Pal73iVOndA5++Ed+JF70khfHDTfeqAKFgoh7qXHUzraWulDsj1Eo8ewk25iYIMc3ng2IabvYMO7LG5pkq+1b6aOgGJdFpcZj5QpVpEEt23DyNepgs4wiVtE4tBMtyZVES7HH/ee9KtFK5+o1lCp4NRI0QYk5ropj4OeceUsyKDWNrrC3N4mfkVuzstApWZC+v+wds6tN1YVzBFuDzB0ptrGSdck9C7q+NtEaOh4RoaagY1VICUkUy7SgM+YW8jVNlq/kK61EWx1tJdoKmiRautlLFy5aRzs0JAsxzSIH8NTtazx+vQjZy6/lqwzMilyAmUQO0nkIcKQhqS4tL8fi8kp2a5YsceDk3SpT6n3fpBEo8sxnN2J5aUkPKiw5HjAuMhAkkBD/5kXLI3Hi+NG4cP5iLC4syutUBzA6cXD2QBw9etSvqRYGZNUHXHv28mWZCMhujaRVsAKsXgLG0KCugVjWkDDY1DE8FDMTY1qlxSOPcw5sTTGPgbV6Ixaxims8fXvl7uNtN6witAYNeHhsbDCWN/dkME9XgIYVHR5VJ1ASa7EILhBDeC8zU5O6BwQHOlkdYpLbJisNsdkb1gyKRMUi8H0cb/ipWhm2FWtrdOoDsbuxFYdhnGtGu5iJdlgEDZ2bYB5Got2zoYQsGN3N6swpM/nzZvamWQXVNEvMd/fj3/3+78fX7vtqvP0tb4mjhw4KHcFvmWtZLEYRqVImJEN6Z8xG61oJlOKlkBIl2uqIC8rLKlUVMAkU9CMlUY3dml50zmSB82pbT0qA/GDmOAcLSF5Nzp8t/DfZqeRBJetR3Gpmwb40nJ1rEy2BqBLt/PJyfOuRx1TwEcCKedsYZMiT3EWUXLuSQFhzT6Djsckpb+kCNoaYAx8ii1UCNM/TkSNHZLMJurO+vqYCw7Ned68kWpJdIVEiR9HlrK8r0XL+b77hulhfWxPRxvKmjrgRJHE4ByJDbe+IDc0skHtAYuc9sRiBr6MABBomeVDA0/FyTa1B9ao3Ei3POM872AndCbwDkjvnHZQDFAsiWnXLjDA0/kl1hkidI6Nxfm1NloaPPvJo/P6//w9x35e/qjEMbFhGBpAB8R7GFYqku7ay5F2vLLyQ3ND3sbpaJYUk7XynROvES8foBqKLslj/7PFZnwhUh48cEXv6kQcejOM33hRTM9Px8z//8/FDP/zDsb61qevHc819otimUIV7AZKmWXmSLim4i5jJewMqXt3Zk6SM4lqJVigbrmHm/IjIWBamKbkxtIsPAKMSO0RpAi1bU4/BkHIWs9u7fvtExGMNpBK4rCgHY6gfqaPZwJolF7U39eqex5rNfVWizWvMli/vqnUDpue2yTfmQ9itMBNta680cdpWwWWN6lRbM/em4K4ZbRs6lgMKZKic0eLZqe0paUChTqPWOsnUOT1Hc8NKO9ESABi6k3hZFk1H2060zGeZkfBAMBsk0coUuh8pS78Zh8wycsBNkhXdfYBNQYPqOFl8rk33w2jqhhWQEcsD72jWB0wmQwjPmiF/eCPRkPY3DowgcN+U3MgyoxFdXF4T3TUEEQIdn0eqwu8rGG0sLHjOsrcjlvSRw4fVkWqGy8JhSAAqOvri4txSnLl40W5NFG/Ac3KoYu4BIccOKvw8KmrS5MzEeByamY6DzKYkieiLHjr37GxFROrtieWtDbF1vWC5x2YDOChlV0ugJCgC9THfwhidRKiOc3hYhBauBx06ZCgeftieE0gnZG3WI5mV5ynW31LFCV7nYdjyVpgO9wsz/95eC/rR7xIqd3bj8MwBQd14rgIbj4wOGcpSou0VNEd1zBkTi7TV0dqsotZkUT6YNKbuZHtH87Hf+/f/Pu77ylfiXe94exw/ckT3oxKtjn7NNFOa1rhDUaBowpDdgxiHtj2sxGuEqUVMyUpVkh91ksDfWXZW95x1gh+6nKdWsk0yUyVatMuCB1NCVF1WEQBzUtcgh2YbN9HZzPTsaHlS6Gj5yIyWjvbK4qIS7fkLF5s1cfyM6uK55nJdkgOTGaIkIwpZIR0bmzGCdEfLBIZiNJMuZ4puhftZa+pInvbjpbjwNQG61+fLySchX4I6HS0z2jHNunrj1IkTsbw4r4KPQM9zSJfF+5OEaHpG54QiUVDlzk4cPnxI3StjKP4+Lf4ATGFLRrQaj+SZP1fJPzWXfG/yFM8r3sokSIhYzCR3t7a9XzcXk1D8cQ1AbLxooV82hnOQDyen4gPv/0C85z++R88RRCEQjPWVVRE7az+z3aFWY2N9Vc951wyn2hYR6xuZSMkTBWXWQotGJubkoeIxC1KTQc2XgKBaCBFIAsXwytpavOhFL47vfcYz4jnPe25gGlTESMhQFDsgW8S4rY01Fdqs4KPrZIQkR6tcrK6iG8LkXifWd6x4oPu06QxJzYlNSKgY/Gbx1+zdkh8JayxTTCtGYoqKWG2O8xYlbZZWgzIoeQ9JnAKXPECilVvTNR1tMYxVDLcSbe279rVj+uVFBlXsNMCBRjdA2bs2wCjTCiFjtkNVouUcZIxyM+hGoJEG5X3r+YW3v6OZ0aoaIdBAYR8dU0c7MDzqjuKaRFt2jPLLzY62DR1zgQlE2LABHZNoR8cxrLD8pTralaVlk6FgHWeiRZ5xVaJN/F7zYKyvSrcrqAejbgg2I7qg3FyS6Qa2bGyqkFuVZxdKtLAFIWnAehyDPTkaGxvrIupQXtr3tKPKliqGCz3OdejrVyIl+fDgMpOCiTc5OiyjDRabkyxJ2nS/zFz5eczAgI0xkYABuri6KghZ8FtvX2xtodejg7eFGEucOdAHpibj6IEZbToZHejT/s7+NJEXOUFL0vdiE4ILhhGCi8yQlP6OQ5km/Rj2AxFSgAAbQ4rg2tDRYkzC96GiJcCpSNAGJdPW2bojiUqtLPSJVJBgQ8jW9p4SKwd/YHQo1rZ3RcLSXIsDAeuYRNvfp/Vs3Cvg46XVZUOJTaKFGW5HGoKaKlHmPA3lx57HPLD8IwGUZdvLO9vxr3/v38bX77svfv2d7wzmfNj7qUPT6y7SkIOZzl9DjDAaUYxvHm5+VQDUnKX8PxPG64bESqMUAfY41mcyySYynJ83icn/1vSyNlKpBR2tBF7diS51yg18GdperclSTjYqQciGFTj19MTy5qbIUKApQMd0tGVUwUexwjWP8kKQSrT8mEq00jpvbIpIp+09uDlNTArC5UrRNTF2ue7666wguHI5Tp48KcYr4xSb9/v61jYXnlEb4zvRMqMdTbbrcc1o59VVMTqhqCvDGIh7IFYwZm3d6Y4WMhTXXn7Ce3taQDAiHbBPjjgWm5tNc8DnISCR+HGtkr0g7P+BIRWFA50eQb47G5u54s3jJt7/4Mhg7PWEtvSIUNg/GN+6cDE2tvfi//rt347PfeZz9usVya43VpeWvRuZMVBucfKoy2Qo+/ElC6WKpzxvnivag7dGFz6/BVB22bMVUzVzp1uHKFlL0UdGY3F5SZ0/89nnPv/58bM/+7Nx6roj8dWvfTNmDhzQ6ID5ujgoIHIw/zfWZJFJV4ub1yCExyRG1SIAbQjr9MiNDr0riZZ3RSK0cYf3YYswK8mfGfc2wJG/G6sCVMyXr7g3+NDo7Ml1jvGQnlJQ1YEBa2rlow9xFImj2b/F5oc1XslS+aBxFevxljDNYule/SQDdHfVBMmvyMbOM2MkU11HPBEV06yn1lTaq9xOfQpcJb1rFe09d7zjnUq0VCCVaHlo6WgHgFFHxr4t0ZrMYEkPAbWR3WSQwoUI2I9E22Ydk2ivYh3PzYliTyUJXGF5T48qKeBjVYItWy7ZXlHB1A7aDoSljog5QETC9JkrbW0LuqSCo9Ml6QAtc0hJwgQSZrxAUUPDQ7G2vhYLc3NOqqOekXInkCBsrq/Zng4IBliSudPISFwicG1vxvFD7takxxTzd9MWbto2AnPW1dfW/n5cWliIMxcuancls26u7co6zkQpeSDR4BjD3HNiLI7MTscYJhVy0umPYQm0+8QI3t+1Rplkw+Hh/cg5h04gNyeRaPsH+2Nrl2KoJ9Y2d8QIVlcPrDYxIXhG1mOI6knSWBcmaw946+CBAzGFdAcGOR0AhUwGrkOzBxTMLl5ZlEZveGIsFtfW9TMK4o2dvTg0MxPD/QOxtLCg+ywy1ArQccL5WQmLSZlQqCp7kde8vKGSjzxgIWBsWeax3unEv/q9fxNf++p98Rvveldcf+K47hHwI0GOCrnwOY83bG3nkaoNH9qJttCa6mgb6DghKAW7IjO51chvnxKeJEIVcVQsaXNYHAD8dDedblu21HSzmTz50rIQVZJtyYwEowtnhxmN0HZAzEwtFejpdUfLwvf5+YZ13J7RNkQNRjHZ0Yp4lImWzpSvBxFn+MgPAAAgAElEQVQZn5pWoiFoDoyM5gYfOA5myQMdc9495/MeYEYwZcRi8xXPyorISKLlXA/x/UVqGYwbrj8VaysrYr16WGBzGV5HLW9new4jEXVt/SZBcZ7qe4NA0bHWHFqzZvTled8sAWJMRVyDLQtbeTNG+gdVFIKxcFaR5AjeFPPVqBDP7A7kJy0RoCEZklfx6XMX4s2/8uZYXlpWPBsZGlFxDquZ2IFMbmNtTWeA7lCzyIRIgT+rm8oX2bxWzfDTOrV7eLqlHmfYqy5rxuglIXxPoO5tyJRjLDjYFUeGxMQpfdWrXx3Pfd5zpTq4sjBvedfejmD6E8eOxcryomIbsYaChyKZRMt81vrnEMpF0bMOirK9ozhEUqTIE7wubbzBJJ5ZckSzkznhV2Bj1LEkWm43KKIKlTyDIJL8DBPwMEoZbCQ+FH2DA0Mx2ENT4CbFNrZ+wCrZlr0w90871iW1tH2unvFObTLzc6nYl85tjmEoX7xXV2v3GgtVd7QjQm8Sbs5bY1TTRbFtbXtCZKhaQyRPD77h8GgzowU6LnkPH7Uiq+QJ6cnpC+ndtfrGdCLqgEPQMYmXjpZVeR7g7wuqZW0apgYba+t6g0B+0tnxG6lHMg+lN0wd7cT4pKozPwAbsb21HoODruLKC5TkzsO4RWJgVsBsc3hEyZiOj59NYmILBmbZJNr11VXdZB6McuMB3oGFK0u63T1pSqmYSUprK6syxL7xxPHY3toQ1EqgWVtdUdXGIRY9nc6OqravTzPaC3NX4vLComYaVGe9g6PqGph9oFGVAcXOdhyYnIhTR4/EMLANxAmZFngtmgg8WdiilQU94NrX6VKHlaxr6XebZQiukAuW0cO4a50z752gVW5cXF/+fGB21rrHnD2TZEEjCBS6770DJqfQIWCfmFaKaA1HsYjb3omZiUl1mVT4Mi2YGBFRi/kQ8LU9cTORcLbT5tJzKyez7pmzty2oArrOpe2t+OCH7oyP3vPheNuv/mrcct31InAB6UiGIDa6OPyW7wgLtg83RCc9OGlakk9e85CoopUMLL28G0ORrvC9s2PT8RLgKwmnz7GbVxcuZbvoRRImYvHLvs0tODjndSIBqQCCFd7y0m46GheDYqTzvOX2HrazgJgwo11cXYuHH300Ll2eU0cL47Z0tFV8sKGLjoaCluKLhKjViGkCwfllRouBDazjiZlZjSFglo/hKGRbHD33JE91YeoCXIzL4xjHt1xRKfZuJskBZqzB8ndrLY8eORzLS4syqqlkRKda/4fRkHgW3P9c5O0dvYb7lcRr6UTOyrRsQLubfS/teIbmFbImvADg5a3ohdMEVMybQdu6byJboRzcC3yfOUFovCdnppQABscm4xsPPBC/+3//P/HZz3wm1lbWYwxpE4mH2JfmLYUI0T3XIgpei+Xy3cF7zWrrYwXq6mar0/U80c95mwWvzkoKETP1QfrWN3Fgc1Im/hGLf+InfiJ+9u/87bjuxuvkg0xHK/KpdivbFpP4Njk2Amwokwo+N9hjn3Pu0drWVvSPTaiogxNDspUMh9WX4kH49YmgxVhszyYgSlqpphgeFCwpiaQscPN8q1livDU0pE1kJNaewSExnDnrSBbhdwz3DZqkJC9Pj+2UprREpkejw9IhY7AhE5x63gqyTjtaIXW5vKX87oWqNDKeRKWAjbVYgEotx2qtcVNhDnWvdO+Q98j8H0zdT4wID8OYS7OnsQ8Gsd1Ya21Wu+o3bPw3J1qg45rRthMtD73MKra2Y3Nt3WSjYdh7lvcQLIt56J20NqxAuwqTkAdre4f9mrvRN5B0dy410Bnzmz07/bBjk79rcJ6yGyVa9KIzM/o3RPE6aASSsVGJ3LUZJDdBQNZS1y1S0ZgKAMgSzJLpPLc22HHJ2q5BV+OaGTuBaLbCKrq+3BG6sCBIj0ClWUav9YmQWkbY6SvS076+79EDs3FoajJ62AXLHJbvS0FTq6UIxpKbeQat+aYWpjtBUVkWCcArn8xirA0Vcl0S+9rG+bx2AguwMYcFXR3QJl0LBCMeDmQ7QO2VaHd29mN9c9uuN8gpetjZuy9R/zAr+rZ2JEfCEYjdolyj8fGRmF9akoC+j/9XbMAsKUV8ourParhqeCU8EpN8ou0etbi1FX9x113x0Q9/ON725jfHLddfn5rjXLOYSVpwFN17wscqPugqSIQia6Q9ZREgU03BNatEq9uZL0bBnZSK/CiTp5NsusKk842YzVklK+HmdyiiE2fs2kQrGc5VidYwaUkPJLZXqQ6V8jsn2vOXLsXpM+fiscdPq0DS2AUCXGpKKdJItLxu3Xu6y2sSLdAxiZYANc5e1Jz3a7+0jBVcuUt3mjC6uoDseLV9B9gvK38+L8lPpxOT7GNNbsCTn3xbLC0uxflzZ9NAg3GQoWzdB1nAuvCimC8IuuZxuk/JAK17xXVrJ1onY1toeuGBvb8H++yMZc1yr0iBYwMR33z0fBw6dEhd7c4uUkVGUITFPiEqv/5/vlvzY0hgf/rHf6rgXwYw8gzOrVlFvFP6uWoMkPruIse1kBMrK/NcZlLw9U2msnvfhkjlpz69BhJCkR0m6oGRYcVOFSk7O1JTHDp8OF7+Mz8dT/2epwryh8RGDJDioLcnVleWpP29Kh4zdkholWbqAlufGOVozaV9nolnYguDEKgBcqKloKBBkHGJRkAkMZAZ4HuMKzzK4VeN/7jeFI7ouEm0rCIk0VKg8/zJoznnv8DGSrQCrWBcpxGNCFrsvAaOpkirFXh+oFkBSBEgYChlO9V9q/jI7T3lbFX7dTlXMMhrz6465Ja7XP1dd4kZbTvRwkIl0RZ0XIm2WMfXynu4iN8p0bZZx+OTkyYlsWxgdVUdrbxRJQWBeMSqNbbU9CdsQZWza//R7GzoXOlMOXB0rKvrK01HIuZYLuomWMCMnZ6eUnXJgS0mJQeKB396aloQJIl3ZXnZLMbx8YRLJ9V98YBQDEhXxywVWBLoCPcaXI6Yy6KFJXBAltB+2TQBEKzXKwIFHrGbu7sxt7Qc5y9fkUMTh2abClQbefoFCdOxAtVMs/B5bDRmsZkDTu7sNV7HhMWdfUgeO7G/g1aMJQ5JJBJEYlKCiREm64i809qdC9wnWErvaVg11O6uK0LP7zxLkh8zDNFcbwfxBMIEMLI6zZ4BVbL9oyOy49whMLYSbWfLulsSLfIeuuPxcaRGC7G6tRE9w8Myp5DGjcRRDOMsGGpTlLu/THNMFHho9juxuLkZH7rrzvjYPffEW9/85rjpuuuUaCFvMHrQkvqEoyvRanevggLsRvv/Vkekh6Jxk/HPa8h/lfHzc6qkcR0rknQRBVMT6xlUwlHN4nZ/fwWEDPBXzWRrqxDFndCH7kYRU7W0fiBnkO5oqebpJPiNgQCdPh3t8tq6DETQ0eIOJQ1pymK8rQbWLfpQu+t4fgk6ZDhT6+aQsI2OaczAbIwZLUkXRAZXqNIyyZEo/Wc5//KeFcsYaY1ZvgXvatMKn2Pf68Z2TEhFMBQ33XgqVlfXxBcoqUVpYQWVJ5TbkCJBm7KDaWDpRC8q0VJc1C7Uuo+VaJlJkmg1xwP5IVnseG8a8HPBuuNjQ7GwsKzOfHx8OB599HT8yZ/+cfzJf/7Pcfrhb8UPPee58WM/9mPxz3/tn8XIxJSKQBIHcDrXmT/XSKYfNyxxD4wsaeuCGXcabdX7qI9VnLSOXgIv6SBXRL2qAGuckeYqvAcKFXgp5GeedW09QsbFOGh/N5705O/W6//BH/yBOHjwgDp80CyeVZyPaHpKdUDzw28Ru/CaByIHDQOZBGXaoclBnpf8ChA5kc9czFWi9TYwCY31kURXRYkXyOyKCEV33O1oB2VuI9MU5tA9cHlAQfn+tlg0V8K8AF1POB/lXJVMaTkK5nJ34mApBKhNGimPVqVSy+41RKgqIivRyuhHcrAuga0piLOorNHTEybatrynpz8F0ODTMl7omieLwfdf6WiBcQn2iNtJtMWQAxIi0cLMw0EFOIFlAtqagQk5HUaaVPNvPHAiw6CXzY0d0lt1YBXna0rCjvafzs5qk8sogZwVWrkblMOtdVh/bZWGXdzGOiL2NVWk/BtzYpyPIFnAhNZGGsFAZtHy0GolF0zI8XEzVtPAvjb+GMryyXelZ8G1ZBera2KD4tfKodkHXkO6wM8C5uzsKylNjAwr4UKph3Q10Buab9JZUpRo2wQzkU3gHi91kO2lSFLAI4aM+XztWmwgppSSGH1yAaLqr7G69H5eOj5Qg7JS07xrZ0fdP+xmzbuGgL63ond4MHa1ZIKOtqOOFk9moOPZiSlZRwIL8vCOjY3G/NJirGKAgZsQ15jusuBj6Vy1M8UktnSZKoKLGa0gMBELGxtx5913xcfu+Yig45uuO6XkJxCT65be2nwtpLBG45dQMomsjdBcyxZ0F/3EhuE1r5KtXM5hLVugK/LM1tq7XOFa23kSOuZsSatZ0p6EjbuoQzfRSrPbsJszquYibu4dSZbzBXR8baI9c/a8Olp2zhYUWnGZYEmiFYqh/bfeOy0EIHWRwHbjjH1gm4+OKdFyrkFtCjr2NSwzBZu8m0thiY8kc1nQVCeKvGdkey9m0cj298XhI4difc2jF2222dkWgc5oVjrQ6Xu62KDAIHFVR6vX8AQdbePck+SUSrR8/e6++QpeRdfr99TPzNJQOuqCAzOzKq7Pnn48/vgP/zC+8PnPCZ2RXv/SpXjBT/90vPhFL4nX/8IdMX7wiMwsiFXqeNJJzo5mdFkVG5wo01SzYRVXgq0Cr0vU6aba5jlO5ncRpNTtZ6Jt1pqLr2EIHDSKa1fxE1gVfQ0IF8n3SU96UvzYc56thMvICBUCpChiDjEVgxpUIIrRyJf6+2Idic/mlvgwMqqhqEgpqDa4YTpSrN00X6lNYHaLgvlv/Sv3m0ZFDVNaOtIdk7yZh4vrwmvg+6XCBN20E7mJVg0ngpxATMvCVagZZ5oknrvMiYsQrjSayOdcG3lKypPjMxWReZYTpNR5tNbc/7+QBjU0rZWpjTb6iTra/56JljfDvKAsGNvyHowg1pZXNKfl4rNUwM4bGO070RK0SLTeooIeDmehET20qnpEdDBxQq4idJ59vRKgHzp4QG5NCK/pTLmIJA8eGh78iYlJsaKZ5zLLIeBxCMdGR9QNlz6LrhdIxUbSvWI4ckOBXzgUNs5m96HhBwUXoC10X1peXMy5fs1pL88vxPLqmqCWvuFBQeGwcdHb8Z5lvE43wOIBhPP97OilwIAAQIdm6zAy6c4W0KQ1c6VB7Xa03ptrR5Ra5ZdQU65CY15FMvYhdSTnEFWhsLy6omDKdRkeRjMZsbnljSjcD1IKutwgYTK/yiQPZEWi7WzvxuzklAhKq0tLgqHxv51fmI+Vrc3Yx8WKZQIEdV6jmJYu8nlIuN9NsElTCKU+Kube3ljc2IgP3X1XfPwjH4l3vOUt7mjTU9USEbOXZe1I0cPdqY42DSoaJ57cQVvdkBJP7iZuO780nRGQUkLEhoWTSJGVO3dEzk6CpOyMI5gprRRtaCF9SRNFK4iq+1Y3687HLNuiSnYTLYQSVe1p7UmiJRipo13fkAUj0PGjjz2uYlLIQC7RICBAdqqOtklUxXhNMh+A3tTsrOQ9BDzsFxlLQIbiTDZ4ekLIWp6eDm5CSFqs40ZT2d8Xo339cXRkPHYxPon9uOXWm2Nu7kpcunRBDFgKMiDumtEyiuBsOnn5fQ9AmmyZxZe8ou4h8aFM6quQbLbL1FyNsyGf3o4Y1RC+rJjwnBU2/jQa/d2d+Jfvfnd88qMfdQHXA8S5FT/7d/5O/NAP/XD88i++VvInzr6RmHTfUvFlvTQwpeb5zZKTJNS10ZIsuK7tYuvv1yZaT/U8o24tU1Q84Jkq7gzHDOiYDltfS9dHbGGZSxqUMEo5depUPO95z41nPvOZcfLE8WY9I3PrWoxB88Hsl+IapI6EZZ4FxYstGdVkaaGA5TfNYhLuW63Ok2GMOQow34sMVYmWJCuPbeKUoGOcp3Av9Lir5GTERRn9JFIkYlSDjnWZxjWmsv+8mc1wLNQV55YsFdAZ65Fq6cym9zT3sIkLfW48hCa2uBVGD9PtK5GF/+HQsVyY+vtEDoJ1rFliOrlgWAFBBmiWREKiFdFH3afdRyTszs0IBNeRkdHG3xRnJhV1BDRBRvuekWKiMDUhM3uqsT1gTg3395WIgT0J+CQ4tJhUs7VCjAqJRK4uWntw+Z5bho6T7IVFGcFvYnJKF5TuF6BEer0kxnDAxIQmMQHbkBj6+gWzXllYlKaVogOjdOQQVIzMgfFEFYwso4N9vfYyzZY+0SfdFTAbVkBX8FKm4we25f/otzHL2jfrKisfVaDkXNSMXEoPqcfgTSD25zC9WFdnCdxHUKVCkwcuW4B2YYOOxDKJFgida0VHLXnAlkgh7Rkt0DHd8/jEmBItsqc9GJ4UI5gpCC71AS2Y1GQQw5qJfadfsHdUrmxtxYfuvjsT7a/GzaeuEyogq4skEclhKhMt3TOJVno/AnaOJCoolqOL5609jTvQtSv0XOWSNFkwb/mOVgfKD9UQGedYhaMqZksaxI7MpOxEW2bnCQsnaaexi8sVfN6y1E20uh45t/9OifbcxYuS9zzy6GO6ZwQmsUxb0DGdYZnC2DCjui2KlH51FDMHD9rAhs08qAeo6GHEj440idZJ1bNa2VrWlhYcdAQXt+FjWMf9Mds3aOOK/r646eZTsbCwJIep3d1tJVKeU832pKHn+0Km9F3zOIi5cJecVqzuSrT8zNrM1E1GDqT6N/gRjHx6kERtyOWIs0xA1t5ZGbZsxlFkMH+9OvBNr31tfOzP/1yyPWLL6vyV+Kn/+e/Gc5/7vHjjG9+ksyr70V5elwOwCaImY8kggeskCBlkqljraVqh+6qo3QRvz6Wv/tXco6SyN5BzFqH1d2acvAeaEkHu+bwLvh8aFHS8eOmC4sfEoUPiLKzPz8fQ1FTccsst8f3f/33xlKc8Jb7nqU+T+gDiKsWHTGsYAS0vSE8LMqLkqqLQfAgtc0lZG88KMU06Wgpoedrb4lI9A2hTbtCSflXdJvCxEy22wCRaOlyKSgoinl7vt2Y0kQ1IIkm6LLlHlmLDnvfuamUVKY+FHRcinIXUwwp9kvzIEkeap9on7dti0qaaERHqciNYFlVCgVTAO47VetX/4WQoJQSITuPjjY6WQ0CwJtGuLC4p0daaPOnN1MW6o5Ulmta3eUYzNuatFJoxbENh38zZqbs9htPAG5CaDkxPqbMVYQQa996uHFpIxnKiAjrmZqb43cSfQS/CHrS1Fjcfmj6VcZE4xN7c3VXx0D8wJLNzqjEOoC25PIcriQ83Vgzjgd5Y29yLy3MLIlIQOCbGR2McmdFAX+zvdBpXHOvMPGeUhV/C0aytUlLQjAejAzvDcGu1uJi5I51Z8ts5FGYokgi88VTBNL3bOnveCOIu1kzxYjxqz28uTxeTT/Nea6D5TUABRgQy6mV2Des4vMUD6BiZA9pEyFB4Ja+tLDvRjo9pqQCJlsXVVKnYSJph2yVzCSpWpU5y6iZbMdCBp/r6Ym1vN+68K6HjN/+KoGN8oaUYkFQA0Ty6viRD8N7pcHNus7fb8plN2EddXzqRiX2YWlchvlqkUdcLiJvz6Uq/ROzuYG3wQbJ1onWgwWjEhufpa9xjT1QlhuwCLdfwijQ6EAfobqKtjY1PlGiZ0XI90dGurG/Eo2fOxIWLl+PsufPiIlRX1yRUGR7YHk8lXO3ebQwS+rQGbvbQoRgeGxc8zbxWulqIi8MYs/hMGiZmxmu3HFs5uuOs2W8lDT4/hp51ezcOw2oeGYojRw5qjix0ioAvcg4dqclWQl/sMKFrRfAeHbVWt5touqwikWe1HcYdXM2nxX5VEB6Q1zHkrh4WBABXQrKMTlxeXBBT+/7774+DKCbgrfz1ztx//bu/G1/53OdjB4keb3t7M57zkhfHz/3cz8XPvfLndStJsiV7LPhcpJsSWfJ6RdjBqS7Zw63E6iKqy0RXz1v3o650Vc2ZaAv1KTJUwznI2btRGG811swW1QO7rMdGYmxiTN+VHbQcTBoEzh5OVpCOiGMnjh+PZzz9e+NHfviH49abb9HrWYIsRfGtOWhHjl1y7eL6AucKOvcKPMs26Rod02RMBEFOzZQNgvhdxCLuG4iCCEx8v6Fh/S7oWHIzztWgNxcxCrQ6xb5vul7JDhYBTOxj+x2TdOEO8Zu4qVEGRDie+30vJOC12j41LVFxcBNps7XAAb11o4zwWdMILJeTeEsYa1ojev4xSwUUuL29Bz2eWMfoaEdGo29gyOzVGrqnvKcCYN3AwqzpXr0k3kGbp4wHkW5WHa08h51oWcWEETdUcWaUzFPpDrgZvNFyhyGg0HHyRmHOkWg1XwGeHBwWE5fDQLJmM0ZtvZmeGI+ZKRZSE9Rs70WiBfagGp2YmowNdqjubOeavC7rUuuXUlfIw+9uwDZykIFItHS0VFZKIsCp6xtykqKa5zDTPfDA0WHavB2YdTsuzc1rPyy6YAwhmF8ODSCOjtjb3tXhM9ToYOKFBgnBQVBAz6f5qfxqLPvmGkmu45+ne6YH2bo0MZNzRqZ5t+C3jmRLBAZVdLJuzF2Y2Y0MIdLPOSYezjzXm5sEwXVdNxIYRcMgOmJ+HvCxvJPXZWHHXIdFC7xH/KS12UWJdtHLDUi0qjB3VGHKZCMPb24ATqgzRTOwfDXr6ZNsarOzHx+888742Ic/HG/5lV+Jm06d1Exb00E0wTm/5yps8SBwDuTu46p7e5vU0bKwqwcrbd2Y11R3VDIMzp7lbHguw8x2oBfkJLN0m8d7W48Z5fhUlxFI+b7q/7GarUhOmWj5eSo4mkTbhf6dZBPml7lIjQyQVnmFGMjC8gaJdj0eO3tOo5HFpaW4wvYmfLrXN4zojE/EhnTcvq88rjVj0nONF2/06PscOHwkhscn5GxGRyvWZ3aFIp5kIiDwUUwZbcHW0cQqsZmRaGQhB3lwbGAwJri+mh124qabboyFhbmYX5izFndkWOgTRZZ8k9mslcFPAVASvy1VtQJNpWEui5OUF0uiA85sXbYC+GZuh1Hhjp62z+MLnouBgbiyshyf/9KX4nNf+EKcPX06brnhhliZm8dQOe773OciQMWWPVKhU8Vp6c1v+dX4mZf+eMTQSEzPzOr8a72jRl4Y5HsTlIidOUtU4NZCAHMS6ld7LmsyVFJBW8m2imF1xcVIT8lPk5RlOWkNMp8TjN6JbBhcNNPB8h6u7taIAyQOP4HicPDMIP/q748Tx47HbbfdFsdPnIhbv/u7JNtk3zjnAaTO7nSGY10xOLHalMdWriQzxQdtM9oTKdVKBhexxE+SdnW05CTmshAggY5tmtJRotWZI75yP1qJtopHOCsev9jWleeekaHiTY07VIRQBBiFEqqIT75iSEqemg7VhR8GOzCiKzfaOpKONue0LIchb1WilbZVwdoiY1p0HqrB0XG9Ida8EdQ4KG3ja25eLWFXMBc5wZZbXtfE3tWdGJbt3miM4p+cC5jF9F1ajvnLl8ViE9GHATcsL7HJ+hWokN7IK3WIh5SZTL/o9jwgmHVvLi0J0gHypaqpCom9pHSz0nylHrdWJ3nRMJ0O5BEL/muYXWSRJimlFMIHzibj8lFl/sB6LbS4TcfR7U6qouT76WFLiIEKB9E9h57ufHRwtNku0rYSM/SZ3WwyV0U/F5TqR5LHQCv3OF7Jg9BNl9G8f1mR2LgQOtDly+SjKsyUrbQRKkPy+Q8peUlisx5W8jdJnSXSJFcSuiEaMxzpdu1hDTowKMkA7kGcFwqlCxcu2ARgwB2tGZD7mvfULloFqlx7JqAcv2Itf6fqhJjnGe2n7v2ruOcv747X/+I/jRtPnlLpQUcp4Xl2WzxQFCMWrpvibxjJkHp1EbXpxfMu5GL5oOVcMxs3J1+2L+1ThfvneMtHbeCpj1k40pHJ0rLWhtndq3cfT2a75wgd51zK0cZBWJ6vuOOoYPIyBHNgCGRIncyalkkAZCgC6t6+uABLa2vx4MMP67m74aYb5Ef8+GOPxYf/8sPx8EPfjIFerD2HdS0J/qXZBRKmS6EY5PvSyRZsjDsPKMYo8WHYRhEOjh41qGPNxKf4oO0qft/y8Za0xmcToh+beyABMsa55ebr4ty5i3KGYmUdyJMIY4N2ctLGH9yAQFZEltmNfuw2hRx45ZqgSU58wuyejVrbybOB5pvfPDNDIyOSmE3MzEhmdvbiZdkq/qc/+dN47/veJ5094459lsOz1Wd7O5YvnI/txQUv+kDOtr8vO8Nfeu3r4hWv+GkRG+WKpqUqLgbMxs6l5wltknxh9ro7T917QZNNd0vfY3jbiJ67Uj3Phb5kkVf3oens82Em0BdS8kQQNDFM/yefkzKIqe9XHVzzfRsdt3AEFRMQFllWcMutt8ZTnvZUFR6YAZ0+/bg8Dy5fuhi33HRzfPPBB+LmG26I1eWVpigC4dHYL81J1NnieKcki6SiX0YY6PTRfEtHK5OVEZ1R5svFiSE5lk0s37GIfSYX8rz7foEiEKeIAfwsT9lqyxCQtl9TY1yRoxTdpVQPKB6xxxx0INEmIxQU734PtS1OseJV73iXcAxmBZKEwFIT/j6ZLjB2eZI9XnapytBJsyyXpm6Vb8hADOUcxuO+RKLlECKg5o2TaOlwSLTYHWLBSFDmASmYQaxjDbctQJbebWggDhyYVcBeRyLDMvH+fstPem2PaJP/WS0sBwYG1vXKPYF/gsdMkqHr80fnte5i7Ho/ZVtXlV1VhkqgfX0xPjlxVaJ1BXo1Td9VbcIZPOyyKGTR9liMDOGlbMacDne5CIlpuy8IXYmwrP2q7JXXLr7J3m+rfZB0hkUoEvXCwUTynm7B7FyRf9/e2G5YtWZn+jOaJzwAACAASURBVAeUno3XTmbWLCVZnaLf66DuRS8r0dIasK5fmdfX3Ntw8RMn2n1IGAkXs9SZg8tvEqLXfRmWTO6vEm1vxx0tiXZpczM+ee+n4p67747X/eIvxo2nTuaM1OLzhsRAIV3JNt2wSGZCBVL+5IfIMHUTlPJ+uqplZp9TXV0rHp1kHKdJheFi/1w62QYm6zcZpKzo9BBT3pJoNa8DZkuHn3SbEnEFqAtUpOl8XBQIOpUrDWzZru0d8ipmWhChsMLkmf78F78YDzx4v5ZevOAFL4jbbrklHvrmg3HvJ+6Nc4+cjX22IC0t6d7PHjyg53MDZv7oiMYqSIRAuo6fui6mDhzU50jAJHDOFwlWBgHJ9GySb7I1tT0HtYASbWpdgVhZbJ9LxfEovvXWU3H50pIY/sxeYb3Ch+D8SGrCDFxEFWupYZGzxEJoTVZ/Zu5DRsw1mpwXztiu1ypOTM/E9NRgbHUiLs1vxtDYcJy7dDkOnzgUZy4uxm/85r+IywsLMT4xpe8xi+0qB3BjNVYunI8Hvvj5WL98Sd2tzmd/fzznec+P177udfFTL3+FYhzzP14TnZTjSEpPKPAznvGRQrQ68G4f3p3V8jmMdWrncSMDyvm3Y4ofkaaLzdhcXXEDKT8R9NyxkkPPeMYfJ9pu/FKYaM3A22GE17e9vacdt+KF7O/H5PRU3HDjDfGsZ98et9/+rGZjFMjE7PSMWOT4FJS1IeM8EQJVrO+48wR12AHa3dE8FsQLLwLgYu4hm+bk8UAhNwIpypuQKGSLmyGbR5lYuHj1fDa86jEdopRstTQkY6+W3ptHIe/k9KBXgtUbTxg5NwMhRQQ6JubWMyl/5oS8eUZNiuqJnn/01rcLEdNQnguOmJhVcWMTgpCxvmonWm5Ic7FFVjA0xM2R5VpaM0qYScUnu8PBYKVWO9GSbEi0eJtCNqCKINF6F6eDFJ0uh9QzFidbfHJJtPxcqs2djXXDziOjuhjMSQnNRw4fihPHjmjX6x6FoxKFWzs7s7BCqd/bWfJg1U3uVo8OuK4K7WhTf9fXwKQDrgZubVi9mahah5XP1PfgGtViY2aYgnU016GiSqu+7CY1m95Nw4PsakvzRXbQ8nhISHvh+cj2lkkJ2udqhyX0bTIQ4n3XncunRzPpnEHq+ha0nAHNs7WBJjgogOY6KFXkkDqAf1r6P65LzYB4z1WgVKLlvlHlsqcX9GQHiDFf6z4WmTxkyWBkBlvwlapyEqzLEpdMvb2xsr0dH//kJ+Oeu+6K1/3SL8aN151SovUeV89ONWfWz7CXt6tbb+tQ553ymiLYFGO2Gvo2iUYdSKObgyRGMeBKppASsxadWBX0cwYqMkg+wIK/gZWDcYXPGe/V6J//rPlsMkW9c9TEGV5vPW+QsXhBIndxPTud2Nzbi6VMtGfPX4iv3/+NeOjhh2M7F3ufOnkinvnMH41n/tDfik9/4gtxz90fibn5K3Hw4EFtslpYXJQLEmSZC1euxOFjx9X1MSujEJ+cmdGKRY0mco4Od6BBgTLJSXKRxBGZv2BSn5A8l6yfxIebFE5Lk5Nxyy3Xx/nzrKDEWMOJloDMWAjEy9CgixjOpu6huipfZ+IF1pt8by3pAC1hOcDwiALzzn7EKh0t7H4aioHBuLKEgcyVuPezn49Hz56NRe267Zf87rZbbnW3jSPU6lIsnz8XX/zkx2N3eTl6trekNoAopkT7+tfFT/7UK5R0SBBypGs82gV96L1YfmJYQlBpl7LdFMAVX7n3xbovuU4zx68zWwqEKsDz49+UYOvLBD3nGKLOdyVVdXiJTlhr7+q7is8GZuZe9A16Jsv1pvnZXI/OxkYcvv76+L7vf0a89KUviZtuukl+9ozgZmdmYv7KFXkVcJ9pppRoe4ihnm/yG1RLVrG5k/ZvSrQshuEscDY8AyZogjYUWdFNht3xLO2xaYWbEoq1uqbugl00lncDXBmt8UvaZG3eUgGvfdIedVUjwzOr2XIueChumxKtsj1wIoEBJ4+R0RgaHVdnq60JBeEBWxRdOTtaOsmqYK9NtLw8Bs50tOjTOIR0tHyeRAssvIaeFFE5S9YZeGv3n+ddbGChSibRysKOizmMo9O0EtTa6poMwYGV6Fx5t/iWcniR9Rw5dEhkKv4/kLKOi8TpttVDL1fbfa7taCtoVFLkYKpTz1VbSrQcRqrr1uq0OshVFda/WYZEAWynKvktN3Ngd1+6fnJlyr9rM7xZ19KepXC8OktWj2zvuUpjUQCEIhG7SCQJR2m5elZ15YlaB4trvbVpD9bq4FXRKVA6qHHgivPYNtQujjIHqeYqZRdXKEDN1UmuQP1t6PjSpUuWAaQvau2g5fDT0Wq5hejzpOFSTjrJehbn5LK2uxsf/9Qn4y/vvLNJtFrrJfg4Z3bFL8iEq+ugh89aUSreRtqUpgiVZKXhLOlEufI0VT+v0XMhR0nvna0l1+re0i7T81ssK52EdS3ZjNJj8l+dPxVPuc6xLCOB4pWEm2UIZp1rTiQGejfRcrVkTSl5z3rMLyzGY2dOx8MPPyxNaC1RgLEPdPmqV746brvltrjvvq/GH/3RH0kjffTYUUF3+OAeOX5cZDfIfNOzB+V7zBgJWIw5rbY2tcwB6ixI4iOJhFECw8c+w0DsKqhh7FNdgu6Mjyognz17VrGBryXp0/XBbGZeq/Ol8+bkyi8KeD1rJA4SmbytbYvJPBckDcN7CF0qPvv69bywxYrZ8/nLl+KP3vteLfwgmOM+tLa1HRNT07JZZR/rELO25YWItdV4/Etf0Iw2trdiANi6pyee+/wXxGtf/3p1tECaBFox3fEgpzjnqqc5SmcfyYtJO8hsFLBztqojlGYplWzNuE95bJNMHYR1ItLg/po8m0k7u9XWP7Y7XRG3cjG6utosRvmov6vgM7TaJNqcsZcF5MTkTCydv6CdvJMHZzU2wnGLJoZY/LznPy9e85rXaAQDsY2CCa9pkAriPcYXmqXiKMfMNBMtCVC+9GwkSx0tHS3FHmOA6mhJtNXRNmSrdHMqMpNm4Tk+K7klcb8QQI1uc1mAfbnd1RpB8ao8fUzTnEIeUXlYbpREwmI0p5LFqgZHyp5feNevd6TVw20n7QJJtBjek2gRqbv6w33IibY6QLG+sssrMhQdreDk1DD91xItzDYWiBMUmb/UZod2onViNOwLTIK+jkSLjzLJRUxHbbq3lpZDjKk5xKRKrA1Ek/MOzU6wRuQxkFm0D3wRC4qFCzuvutU6jO3utRJt0e0LOq6DWd9XLjwkTc1cPDQn0QI/0h0SjDzP8qLwor/ztjlAyH/KAcUHgJlYf6xtsmLOLkfAIBLaZ0fL4QJREA8v538lEVFAlF6ZhjRnD0lzJ7l6rVXXCKSgEzN+u/uBDZPaDq9hdWZXWwmX91yJ1h3tRFy6dEVnDg9ozWiZ76Jry0oTwhJnToxtYbsp8YAElVAv1elGpxMf+8TH4+4P/YUS7c03XO/9mSmtsT+N14kJjZGPsgOa79nVAvNiG6t6b3WvTSBSJ+DrVUzS2kqiJKCJYJdV3KwF4zopgLkjK2ecIYn2neg119E8MWc9zPqQi6QMQSYdIknZQUuJhz9L2mULVRKtWMfrG0okJMmPfvxj8c2HHpJBCy/7wrnzeg3Xn7o+HvvWo/Hk735y/O2//bNx7NjR+LM/+7O4+y//UiskIbus5vcguM0eOhyT07Nie+tdYnQxBgkuNZnN0gC/tlomUN0Fy9FLm67nnPWT8vbe0Yz25ptv1uxei8gH6UatkRfRkR2pOfZpd2XehGPSQTG/+XM9YyA6x46f1GvGKIZudebAQS2+eOChh+I9f/RHgU0lRjLj07Px5O/9XsnvCDQYVawszMfG0mJsLlyJwZ3tuPzot2IfSH5tRdcQQ/3nv+CF8brX/3L85MtfLsciil7BhrJ/tHqBZxxyGAlXLktprtPWZ2fj5A4yfeSd6NIQoTXyKelQbo28Cu5tX592PHIid9r02e8y3UsLqn/L7pViRjatLfJG0/UmJHro0FHF0eWV5VhbXNCGHZaL8P00Xtrein/wD/9h/Njtz5a6grNAnGMWa/kMXgnWv2JxWUsk6GgpskFQvlOiLejY1r0sgTerWbENIlwT/4x+oPUt2ZDYx2lYUcXFVdCxvocbn3qmq6NV48xKVtCLHJOKSLoLKdXyIbOdTUbtefU7f03QsYJeVnyyYMyOFqFwO9EWdNye0VY3JMu11Jp6Q4pJMt8JOmbOiimD5rJUlEBKCR2LcWOee3fOEfuqcOmkeTOwfXlNduQpwXKZP/tzJNsabKOLKoKSEi3kmvQ+ra5CF13Vd2H8Dsb6d0dokxGU+P01lWjblWUlWVl1JbQsynvOgiW27zVkwuskmWoWTfecRBItWu7v1wy7qyfOLgt7si3gRYb8SUQqWKRmuEIebPNWBBsuqUka4oaKDu8ZpJmC+q0dkk6gSrKVkHIRugordM39g6lr9dfa3BtFlWUpFBgYInDP5ucXBPlPTY7FpUvzTngYnVPt8mBBpBKhCo69E22xb2vFnNjGSVLaxnAhOvHRT3w87vqLD8brfumfiiGKq1izfKGCRhVTagZceJjcYHay7u813Wve2G+b2Tas0FzLSPK0wN0EqhL2l6Wb5u6ZCAQZl4MSOkAaB65tGouoO8v5nt2KbIyu85Oe0CbWuaPlwSWo1aJtsY5FhnKiZakAu3/PIPO5cEH3EfSHBetsoCLZ1tapJz/5u+MlL3mJzsIHPviB+NjHPy5Td9arsViAc0YXO3PgUAyPjgnmj2FWl6WFZXb+mAUo0aqQc6IpgwL7h7uwHehETJCkd3cklUO3yUihpHQgIisrq/YRZ/GAim2Trwx97klpoE5W6zo5uz5/WmaOK9mBA7G6viHLU2LZwcNHpGX/iw/dKcLTJuTENZzhVmL6yNFYWt+MmYOHNAKbvzKnvdCbS4ua0e4tL8Xm3OXYX16KPs4MM9aBwXjBi14Ur//lNyjR4u1b6zl5jY1xRyXaROfkEJ07dyvpNbEjlRqFbBSMW37lNVPkGmqmeo11YzsG1Ris/bmr4pX4CO5eK15dNaMtzkaiQvqZ2eNSIx04eDh+4Ad+MM5dOB9f+NIXrCzp74tVNnVNTcXG2or2kL/xDW+I733602XEc+7s2bj5xpti7splxXyhlsSv3W3dN15zO9HWjBZibnW0MJBrRsszTKI1q7krH9Iii9wxrUZDJMMkcUr3m9aUZZ0qcw2jeB5xmCBl8qX5AWmY6aYOTgnjsUy0JcGjmSmtrpjeXFug4zYZiuFzmwyl9UQJHXt5erejJcEVnGqhuhOtHoQ8BMAn34kMRaKtGS1dKRCDuls65ZSYSF8lE3FLKqqjhfqtYXbLmUN4enWmua5ISSUh0Xai5fVuIe/IAFEdbVU3vCev/ep2utWpqvPN6u9aolH7UHPxzcy2zkrMtISOoaXDrizzfrS9vEdmDFT/BBGqNBJwk2hzRmp3KJiNPfIW9SJ0dkKmLlhzSFsyigUuGYD3PPJ+qqPt7aHO69oQFkOUw0ZQpLMwTuXAoP9bMDfsP9JsYksFG7a7P94zZ2RsbCTm5pxop6dJtAuGtIGH6fDldwzBxfMTdWyNT7OHLJb1GOLiTBDot3p74p6PfTTu/OCfq6O95cYbbF0pe0JbIJpR6DmoX2p3tV0/hDiCZkoZTAi72nLxWnJUk2j5VmldWLNrXR+53eTeTckGIFOkyULB9DlDHlKm93sn2ZpYhP8uMil7EUuGkEbojUMUz2mTaPs8e86yieuyxJrI9fV4/MzpeODBBwXJcg5ZD8dCjOXlJV1DkAaeAzSrZ04/ru7xpS99aTzr9tt13973gffLJ5nVjgTV2YOHcybVE4MgRsO24tNy79Rig/JU516Jtju3dgGroq4TMUmxycrGsbG4+Zab4/z5802i9fwcm09vAEL3av/klJ/sbjee1jVX5DVXQUyRD2GL66Dr0+lRF3vnXXfHvZ/+tFyzMIiJca8EnTl0OC6dORfDhw/HsWPHpfM/zJgqOjHW24mHvvylWDp7JnauXIrpiQnvcN7bjxe8+MXxy294ozvagUElWrPIHTfkHa4FIDarMAzZcaK+ZsdwJTyfV28eUxEsO8HqSIu8Y3i6Os5mhtrqWutZbHel7fikJJCFz7WJViqTNGhoRmFXZWwg/MF40nc/WWf3kUcfUYJkVtvpceEjv+ytzXjaU58a/8dv/DNZ7soykREaaKRkh26QsHv1KMdENwpN8tHf1NFyz0FeuJ40BiRaxjFdAiIa+C4kbn4GajKMMLyXnHhZHbwVB+lglWO62rZVSdYIhJ9l/h8zZAoL7oNJi+ZVSFPLGA9EjohDopVbU0+ftYVAXEPDMToxpVV52maPJCGh4xzoNazjCmAFHV+baPlhbXkPD02xjjHyBzbW7lAtG+8PZkea10LnTrbx5saGKh6SEFpUuiN+nvZSksRyWF++ohbje/2UqkpZtQG9WnPGz1DyHRwQTNVUjC2fyprRltynIOWaRwv3T6eRawi9zVGsgIwAXMmhDhFuM6lJg/RBoi0nKZIqHQ6HBl0x1TqQOttE1GXmxFSBXAkU+vuubBFZ7I6xN8nKgdeEnwb2F7HGM0mhEKrgWoN+rolIK/YOBebrziWMW/F34G0xQek4mUcV/b30pa3dozYtINGOxtzcfCbacXW0FAJAQ0Dd3jjkhQSCu/X+ysYu4Vr8bbObgVxBN7LV0xP3fPyj8SEl2n+aibbfXsNAd4lW6B63iCeG6fZDiRYzk9Qi1llQOq75c8lW+C9ZvOmG5vhBHYLILglhpqdrLaR292L2fEHTIglh2K4nNg0pUtPH+yZJeMWXdzrzwCrQppSK4liIi+6lNfDyjE7ySLGO73/wASXa06dPu0ii493c8HhllH3Mw7GwMK9nBNkcr5POlw4TR6AXvOiFmvM+fuZcnLtwITY2tzWHHBrG5GEgtinUUtZX0j4l2SR4aalD7jcuj9vatkK6HBGJqQsdV0fL64K8RbLVmrVEyki20llSnOHWJpa+r4GSVMGu6bfLGcMdCZTkwYceig9+6EPxyU99SiOWYydPxk3f9aQ4gU52bUNx7+nf/7fi9LlzmrMK4lxfj0MTYzHeF/G+97wnHvzi52PhoW/GgYMHYomVfj098YIXvyTe8MY3xU+94uUqBki0Xsbuc2EvX+981vw4Gepa/q5z59PfZfx2iWW8zopFQmKyqi8UUYs48lcbFi4Erhqha5Oxu1rbnXLNKiHr8y0ylCwGq/jMa9v8vByU8J6f8X3fp3j6mc99VmjAsRPH4vHHH9d34zVsrK7EO97xznj27bfLJ7rWJlo+l9A6Hgja1GQJntyb4J88wYy2OtrRMW94IlbRnPVnopUjG01idd+JsPJ+lWCZo+ZihGq0HNtMhCoZWo15hEqlntbxLlkqcFgSsZSsJ9fyKdHS7Wai7/nHb39nR5UDmsqhocbqamB4VKQo3hDBvJblDo0MNzouOo4iwBiKNOuYz1VHS5AAOpTX8fiEPUDLsGJhQWQoki0zSS2LxiYsRf90usWGJdHyZ8hQ3tjRIxbzMtASMoQtWIDDwuT5Gfi6li8y1TsL3UkOVKm8VliOJDjEd1V5eW5qcXZBLsyOIJHUgcWYvcg9coiKEIu2TC34M/8XQgfwds1IvAsXs3HPabWYIBci62uQLjHfQC+oTRcWq2J7ZmYeW42sIdR8LxPt9i5dDxTzXc2sEYyTbIvJqwXZGLprGTZi/U2TMKRrZH1Zf2xubEoWxXuk4+HniLyRFadNwVPywoPtsaCSng5z2wLvGmlTkccOHToQ6+ubOnzMaJeXV9W58hDV7mLlPsE7TrzElIIJYV8L2tXMpEevF2ep9c5+/NXnPhd/8cEPxGv+yS/Ed918k2U1HVABz3NBB3iIyuPVXQ8kO4gp+lPXTzmh5vYGn2IZPxFDlCCuX8kUF9JWf64Zb8oCGlOFBoaCDEW366pX3YN7nPzoRQh2zTI7nq8ro3QzcC3AF78CqAyEgG5YcLzHCTwjyHdgeWLWos4qZ7ur66u6f1wLBYbsoCpQTM/OxImTpwQXE1DQHYMCkbLlCra14RnxVcx7LxJQckxv55JIaKVgyrPR0Q73Rowzf+1xoudZowvi3Ni+zqYLvA8+R1CvrlXGLhQnBZ1SJMomtFdd7OLyclx3w41x4dIlFQvnL1yIu+66Kz79mc9oJ+upG2+KF/3ET8bZS5fjsTNnNb+lQAEWBwq9fOFCDPf2xvTwUOwuL8bKhXOxeObxGIQlPTQYK0DJu7vx3Be+MH79N34jXvqyH/dIKbXOkpUwZ+csp7TH/5ibWhP+vgrKLXZvBmhtl2kSne1I6+tVDOboqv25dtPZlhW2IWEDO9ip2KpQKECRRGuzj8Y+9hpXEi9Iu0EAKagGVQSyd3hqZjq+60lPim88+ICQkcXlxZibm9NsFkOKG6+/Pn7rX/wLeR4QR4mVSC8xvyHZgvARF4lRxTehENdYhNcqLoI10dpP24vj4KjzAXprjIvwXCAPpUSR88evUhqgzaWALa9jb/HxFTND3jGN2CgZWfrta4yWxLM6v+poKZTyeS5ov0aD3DvPaFn8/o53NYmWdW2wjsU8Hh71urzRMSVagqJ0XflQ8CCSaOvmtclQqo5aM1r2XZJogXEq0XJBFxcWpIVlRluJxGxMi/3R12rHpQ7BnmY1+OQy0+Tm8AZI5Bg/ECRIgO5Q+2IdZ6LhEd1wki6Jjh2z6Hd5zSRB9qr29O7LLL/Ybjap9vaSIvhwKOr9iRFJghocjMWlZQWf6ZkZHRB+I2Ph/9qQYkyOUvXzyuii1vVRCEi/rGUEHc0rWGiAY4pUw3u7MTM56eUKuJVQxOQcUMWlyD2YMBhuZZE6JvEcUhjkBF6kDTJ94LASfLPqqtWG/djFpRcqCZX5HZW8RuO5wFvC77SELGJSQaxFxmg/3O0/l8/qoUOzsbq6kYl2UjMx0fc5qAX9pwlHO5lU5a3EAFNVwdt6aWQaS9vbrUR7R9x6043WHufmHmnigMayu+D7cQaBlKRjVC/YZR0r/tSstQJcMkGLuNJ+fw50homLnWzChJmlBTVVktbf6/uJsGWWbDfYmmFapuR0LPLbRUuY0jqxkYXUeB6p1MUYQYsFMskmKe7osSParqRZOVpWvIOxvNzc1BarETqCRisNUceIBteA5Ab7WNrAnd0YHB6NAwenQMtjZR1FwV4MDEN8dHWfUxslbqgdEFNYh6rAVKsERRjz53j1/HdWwoLgTg1GXFrZap6Zkl3xfIjHkMvkSba+YBRTdiwSN4QOe9dFBwxVPoJ6ff0b34j3ve/98cgjjyiZPPTQQxEL8zFy/Q0xNDUTu1pVOail9vN4r9NRseggTWn2lhdjmIJobSU6K8uxs7wYQyBjSFA6e/Fjz39+vOvXfz1e9rIfb5jh4u81m3tK+qX9jokA+Zm/+t7nYKPEsZn8SIhaAJAEqYJ4FcCfING2RxttMlQ70dYYpaDjSqbtTpkzQzxsCjtX1E33qwTT50RLbMaK9rrrr1eRQpIh9i2vLMXI8IhsbI8dPRJvesMb4+nf8zTFYWINMckxm+9l9yrp8PexSdxpDCqccJGgct6caOVjMEG8tV8yJMgh7BjTU7nUGy5gnWwLkhbvQX4Amkklz6S2V5mfovl6fu+GxCgiW5r5CDWsUWoVQObz+Hf6hnOf7vi1f9bxfr6cN1EpDAyKdUyiZXbR7mhJtHrRmWivhY6v7Wh5cxBktFQgEy0PNhd0eWlJG11qRkuiIQjYhrGn0dHqoezrjdnZmTh+4pjmNe4O3b/TdYKPE4RJwBwW9HMkPS4JHp4kWZIuN9WHqT9WV5ejv68TI6NDujBye0oCVCVavpZEzedJkN7P6kBUiXZyairXUG0rgdeF5ueXfpbP2x94W9+H6zc4NBzrG7CaLTkS6QlvUcT5SarBjB54idtIMWIPX3eUesb6vEiArodOljktzDpZYfb3u6ISA9xzyV2YfI2cBR0ttpU+GCQDmb/nZhJJaAhimgemGX5Wf+rc1EXVKqpyWOoSx8oIgiB56NBBEVu4T1NTJNplsTOpUBuv/MwZV8kJMoAXFGY2a586M2QYSzu7ce/nPhsf/PP3x2vu+IW47ZabpckOlnrzwCVRjrTH+/S8lsRruIpEW6YolUALZquE6Wq3mNYldmq+WmnWqJqNCbxdKJNJnqdmjt1icCoQaAqbS90LkrpqsYL3wmqE0fAeunN2crQIaL0Y4Yd2d4IS1HrGcxcuCsL71re+JbOA0mwD2XFfdoAzk0RoRmwS4JAM4dyE7aJm6BGT0zNx5Oix6B8EqenxCsM0by9nIXc91tfT1YJSefxgkqPYm1mUMMse7WdMZH06hhp03uW6pq5Wz4bJapb41fo9Q+6sqpRhfn+fuArM3CBu0TRcvjIf7//AB+LOu+8WdE6BvLO0pAQ6fvRoTB88FMvAksOjMuN40tOepmIF6BeEijn/3vp6DO7vxsHRkfiruz8UFx/6ZuyvLseY4MLdWN/djmc95zmCRV/24z9hvgewce5MdqtYida+y5aBGTJGdaCBQDnINKzfemaL4d7dmdzMYqUhtjFQGzZu/7kNGX/7n72IpN0lKxnneIZCq3wS2uOx7rwWtrlXCtL5Ehfpalm7N7+4YCZxNkBbyHkmJuKnX/7yeOUrX+lNa7lijvtnlzUnXV4/MW2NXeW5Fo9ES0FuuSm8AK8GlYVmLvUY0uKCXu/1ToewsmG03aRtaouoVMsPhCzqbBkyNnE2iY05ehQZKuU+JthmUaT5dteCtJCBhu9TclhYx6WjLXkPs4pKtEDH+PTysPG9r020Je95Iui4qggCgZYKjNnrmAtE8CDRYlhRM1rIUJqfaiG2pQvaGCOWLsL14Zg9MKMH2CSDPplecLG1Qw/d3QAAIABJREFUMaOvT2b2fOSG8fM039rZVQKsTrIqQ3R6nc62jMm5MLymulB8/4KoqMyqo1WBkTNIddXyWR5tHFCKVcz/J7FTuXFt+DNfT4FQEh8SLfMuVe6a4aH9NOPNK6V65BEshygZ0ntBN4lXMNoA3sLuaKnQ6Gj5LacSwpu2g1SHlFksfXJVDOyx4o/v7+RRA/+CSTT3kOTKswv/ex5AwZid6GUZQssZqg5YVcgFnwMLklx58GZmZpxogTGdZpqO7moySJdhWqztuvZo8tiDuRF98anPfjY+8IH3xWvuuCNuu/Vm+//uM+u3xtWv2dpbXwWlRgc6sMzG+cUFjGuIrr9pkzhbn6vvdBWc3AqW9bNqXZpeQ37zprPQ/TZRqq5X8zFndvwcza2KfJfSFc1bk5sgkiIuNQkZQ4YC2YARiZHJ44+fjocfeliJ1kxXYHRbZBY0KGiznG8SInNw6kiyApw6Pjmtj4yakJbh6QuJzVwBJwKzoTFyAeL19hOT2OzdLV1tEtSA90aAjtm9PDwc119/vZ6X0pzz3rFh1DVJtrtniV1yIvcQZIhmAI4CzcGxk8fi/MWFuPvDH47f+7f/Tp3VNs9qdmP7G+tx4223xd/9+/9rPOUHfigeOn1GUPuhY8fUQZ0+c1aFyeLcXIz298b04EDcdPRI/OG/+Vfx+H1fiZ7N9ZiSh3MnljY34pnPfna89a1vU0fLvfA9t6WliVDsccX21cWNnl/tF+6uzauyrQCK9lYpnZvUd7e7Un2NoOTuissG5s3kW1/vM+3DXR+tIEkrutYLaLrdlndALRu5qhhFAdDHKlCPdET66euJ6enpOH/mcdsmpsxri2URvb3x5Cc/Od79z/95TE1OKf7L7jP3OUOGKs4MEQyrWjAnIP1KtAUdk2i1/SyXCcA2VpJtJVr1IZkwxepPFQzJluJAvy1cT81segjkOS2Xvib+NbrabkcLIlg+8k0BlLLBJtlyXV75lrdpkgSEKe/Za5yhqqNtQ8ftjva/V6KlC6GjpdKmayOxyFZNM5hezVNrvZSDAnraMbnHyI4R0wsMKKqzzc/XAR0c9ByoOkwxF4E31lc0Q+BX/Rt/5iLx3vhYbGEupKqvZN0W0UgkniQ66cBl4Kw/8xHomkNUHbGgPDoCuTHxf/YlttfcMMy6ZtYwMTpqqc9Af4wMDjXQsYwPBgZicx87PFswElQ9o93quuaw9FmuUH7AtNShlWy1kFtet05K6njE4oOc5iBhfaKhFFsU2iBAG4RIk7Xx55qEwXWs80GirW4FD1kSLZ2DvEvzejddYwb6IoE0Mw8tVrA0hGC8urkdO31D8Ym/+nS8/wPvizuqo81EW4LzxjZREGaJyxMVSPMABaCEdNvBqc1C1vW7ilLVhUHbXUQTswSXOhC2mc/d7886P28bubYjUfDJbyQtpVaOeW6pv1Npl0E9QV1dgH1gCR44IGHByNYefp85fVozRe6n3am6zNUihlVQrOtOIMZpTJ69fQOSvWBaIQs7Qcn4zfaqm5QsrZmV9mrko0UCQ5Z/VZKVY1c6kME6xspwYmRYBMebb7pJidZdjQtPClRPpn02xR1LqRkFGiMpCku6n8WVVSXa6QMH45HHHo8Pf+Sj8fDD34rZmVldr0cfeSQunT8fF86c0eu9/XkviKGDh+K+hx7Wc8MqQPbJAjdrTri1GatzV6KzvhZPv+Xm+Nqn743tucuxvTgfo71s5xqOxc31+NHbb4+3/Opb46UvfZkKEEPbNntg7MI11yYykqykSO5q/T7Eprgqzyr+KCm2rRBTC95i0Dtrdp/nilvt7rhJqk+QaPVT0+/gqgSsn5/knyye+D7iTaTM0WcERcqAXoOLbRMZDx4+GJdOn46e0RH7wwPF565ZOCC/+e7fjKc99Smax5clL9fg2kQLt8AJtq9JtBr08J7F9XFxp33H7NXF0CjX8UGSKw27Cod0grO/Od4DaW8qr/OC7Lu8E3sJuEA0EaqSsSU+jhfI1uw5UMhuXW9yVOUOfe3Pv+0dHclE0I1zEfsHYhAP3vHJxrCioOP2jFYd5d8wo22Tof5boOOa0ZJoy+uYRMvhpOsETlXbnjg+7D3eGJAxzD9uJtsy6CaBBQjuq2vr0gDyxukc+Tcv0mZbBZWLh92b62t6YErz2U6U1dEWI69tVCEW88CAgD8G7EUkaF9wfnZB2UWGKrlLVW6DcrxJDXCu9OLRgXXNrFayCG26sMQHuYrYstxgZtL8nzRhwB+UjTgFH2vpALBwQ7TxFh93a6bUixVYm30ygVb3QaDk53punsFSbkRmUYoRu8+uXR+8J0o27rx6RXRh1k0xg9UfAZXgyExN8GMRhBo5TrcDbB/YkpDwUGLWsRn98bF7Px1/9r7/4kR7682yRZS9HUbwWSwIvhQaYNKH9Zh+AIuZeFVSrSCXD5UZh9kZV2cgeD+JLdd2C/m1TvJXe193uxJgRW+uqetnEnI3yYoMphm+X3+NOPj6WkHH9ePZ5V5T6ROcSLILi8tKQkh7Hv3WI3Hl8mUVpibe9ZuUt7HVcAR8bZOElDK+0h7yEbMK7BjRitIIQJ5kNSKs49rgU/fS/AZQGK8ZdBcbtqXMv5NoRwUf+7XccMP1covjmef/Euy0XzrJfy6cfG6VpDqhOT3PwRC7cnv64tylS/GJe/8q7rrnI/HwA9+Mp/9Pf0tjo4OzB+IbX/9aPPS1r6nCGh0aioPHT8QqBChkTpOT0QuxhyJleVmr8yj+j87OxEhnP647MBtfvfeTcflbD8XWwpwSLe9nbW8nflQd7VvjxS96qRIXhasNK/xsCUemOBIyQdFEVysSROzp/ne7zEq5xWr1KKvoN2bsdM+P7VGqv2on2Gszdzvh1s9T+ZJcGhfhXZc7xcjkqhRS0e7Q9DyAQJJsBoc17ycfYFLB3HRxfl7nA4ITSZZYIlnj9k7c8Quvjp/5mZ9RbAQNhAXM/cTrWJt/UjFBfBCVjGRLV5umLBouagucU57W5PX3xfAAaGCupEx3wXLh8njE4xAKRbHWKU6Tze8xUrKOaTJysYAL5DKZSaeo5HBwD4f64M10WeJ13X1G3aTpegMdA3eQaGUWjnZybLxJtLwhLigvjscf1rFmRUCruc2Gm/T/lwwF4xh3KLqoaw0rsGD0A4fJQ/od97NY2Xor+QRTWY4ybOfhHIhN1moBI62viwjE6xZ8SdUP7JvbhXjzXCAOAT+3jPBr/lpdrL4u6dsFG9dBZUbF98f9qrpcvoY/EzgqMJaWtqDpIm1pLtHjSrDpJvGPRpPcgpDlA42fMxaVjsiePw4NxwbkjzQ44HUwp0XL5u7G8yL7fNYM1dCpgiqL4vfQ/JXUJ60BdUjTK5SgL+F9ru1LJimHjBVbJcz5m5JsPcAkWiwYuQYkWjpabPAIbPU1qk7TOCNRUUNSbbg0uzi+z9rWTuz0jsTHPvVX8V/+7L3x6le/Km677RZB6izY1gwU/SFEopIsiMzth4DvXRV6dY/Nayk3nvKrTXlQFQQKdikhshdqBstMUPXACWivSuTa6KcuzWSs5lcZaeQnZCPXQhTU3QtVoahn1dmuoFstKs/nF3hteXVN2tdz585rPR5JFktBVlLuJOEEOHp6akbfz+c8NcpZ8fOqRsbGBB0rDgwMxshY7qKFiQ4fgflw6ttVuOR1UKLVWAWdY85mk+Soe4wz1H4njo1NaPE79+LkyRMiSK6trogWV8HOxhfeeqR6JjXHnOvxmWk1B8yQuZIXLl+OT336M3H2/KU4fuKUIGBWaz768MPxiY9/LPpgme7sCCH6+z/3yjhw8y2xP4yccTLOnL8QZ86dj9NnzwrRYaR18sjBODo5EQPbW/HZe/4yvv7pewNy1NQQ0sCN2IpOPOu5z4m3ve1t8aIXvthyGc3oXZRJ903QlfWed2JrH6Z4EsyevRSijaJ0jSls2ZrGaM0Rab5Wicaz3Oa8tTgA33bcWp9Ql2fyS6PFvTbR1qhNKFIrCfPsSMqFlGmL7WygdbC1R7wMXQ51ufUKgtPamows+H8b62vxrB99Zrz5zW+2wcjAoPfgimHUEcwvdyh1uF76XomWeOZRU85qU6tciXaon3FbiHFcfuf2LE6/87RerW5WREOtGnWpYqi467nQOLwltFznz4ieZ+8jIq66SKmGzKiLx0FNov35t72z44sTmulABoBpPDw+qUDOwwRspMANpDnK1gQLpalWPCDOVVnfJu+xBSAJGYiHSockyE1mJyRVzyZ+xysrOoxi22a1K9bxznZMTIwrEHAjCQToMflFgkTETcDla+gqORCra2tiAiN1YUYLcw0/VElGZJ5hDa5gYuzqNtDwDknjprnq6IhNI1JawvfnAjLn5cLVWkDNX+jo2WWZBKmaDfN1JPeS8ZRmFriTr+Hf7BjSicHhAf1s6U1lEDGgSlrBG1kPc1I0tdrHOexVbOlBLBeavTSTz7kcM9rariI2byvR1hJxL82mC0EmA3nMK6Uaa8CapWELCQyWCxnsGOX7V6YgzIcL+m0fsBJ1o7nl+pFc565caRIt3a0SLe8zvXDb9nwmE/k6Gjr2dpAi3aAbXtvcjr6RqfjoJ++N9773P8er73h13HqrE600i9T7dGjakuKCidcNIayKjUq07UClhybh3kqgpX9tB0STmfw668FKakvuFy2ovrWRpaQSDVzensYl6Sq7bF4zxvWMkQ3dY66RzmYEcTTYeztebMECCTTUdLZ0eptbmnEBz4sM9fDDMXfpsshtNaYROSjJcVwnAivPWI1BuC9iGwPfgnSNjIhANDI6bjkPrwcPz5TytGVelWgFHdvKtuEAVOIdoAje2YuJ9MJ+0nfdGBtr7IZeT1epXj0D1jZaRkZw00ILDOjxut7Z1Wva3N2Pi3Pz8fUHvxnvfd/74+vfuD9OnDipgvX+r30t9pHy0V3QwayuxMTBQ/EP/vGrYvqG62N+c0uFyZe/el9cujIvWRDnbnVpMUbpkvZ3o7O6HL1rq7Fw+tHYn7siGQnd6VZPxLOf97x4x9vfES984YsU71zEU8gmKiNbIvutF2yMe5hnzZ6N17nqjmGcezS+avagXp1QlSxbHa3/fnXS1rnUIf72tOuZqnkc1VDw9WpIKPaHhhSnVJRnwcvzwpersRoYiI3V9RgcG4/ttdUYmZ6SWcUSiACkWemDI3ZWlmN0ZkYvAaXHqRMn43d+53eaveIrq6vaNWaOzYaY7vIhZ9f15raKAYqpkvoIOs695sxeiV3wMiBB9eFzDEqXfvFC5LL4UG6UDp15LfHEDP0qrhvZZGs85ntoZ6hydGsQMHYzizfTNcQpmNqFlL3Udfn/tze9taMAJHP3jh4o9k+yvacPiIhuSe7T0OdNOqBqI8kp8Y2gs8ptOLr4g5rZeO5rs3tu2MyBWa2UU9UUhlSX5hdiY2lJDz8sNMtIUoRfZuzZQUnewUVMP17NDJjncgO0+sjuQtL71p4aOapYqtMETFxJWm4+zSaYhKO0S7P4ATmzqzVLlpLl7lA3lg0xq/0z6khX8L32iLdhnAY2zWq9tFy1/UWEMG02GhKMqw0wOTeQZAejESy/6KxhnG7vyjEJBip+wWIeMxdKqFRwb0LdmDX00hHp/RoisWtPFk9phC8rQWl+3XEqKIhkhbzKsw5+CTYX0WbX9yr/zsN5/NjRWFxYlPXf4UOHdP8XV5ZjndfW6qD1/vhZztr+WbXPN2Usmh3COt7ciq29TnzxK1+JP/iDP4hffsMbJJSX6wzIgtwsy6c0CSOtNXdUr+1O3M1okb26ycFBsBuruhWso1d13eXgVHpXwX/6km6U6y749udIlCpWa46bSZYZk+03EeH32AFJHbQlIYLvKbqUZA0daxkDe2WjJ5bX1mNhcSnWNzbi/Llz8fijj8XClbnY29oS90HbbQaHbBaSSVCaQ7kZ5fOMIYlWi+2rmx1FCz81rTmolsJD8puYsGYebgH3Lt2ACExo1XmuJSnKZR5aBp4oxvjQYIx2emJUZjW9wVahleVFFdj8na1GFJp0uIxeODvIQdBfAjHSua9s7sbM0WOx09sXZ6/Mxf2PPBqfuPfe+PIXvxT7LIXf2owxOv/NjZi7eFGFIpu+KCBGZ2dje3Q4VumaYG9LMpLoHWe4J+LEyWOxsbwQP/L0p6mjnX/0kdhdnI8+No7BkYiI7/uBH4zf/pe/FbfffnsaquBVztpD8znckjp+1YYnnbtW0XVVjGh1paWDbc9rK5bx0THJJDQRCTF/KK6ErGSlyNcvJdb29rWkBbbJVOUJbhOH/L9ZMNT3qY675rj1ejzz7SadYrNDjINhLKVF6s7f/Zvvjmc843stsQRZUzPFnm84AfZrhx8gVQK/s5vd6/jvJFst9FDMMlw8QLxiZR4yH+1/9vlxPPIiCiV+xSxGVr3S4suCl/9faF2tTKX5KfOdtGtVI5jnnJ/T39lTYves+Nste5uO9h+97dc6VQlpabhmf0PNsmekPkWyYIZBwhVTS11IT4wOM/jPvYvyuh3w7trE2amoYSrPzM56DpJBE3YwjOON5WXpZQVHqKvyTIMqXjMdnGBS51dbObwRg4AOM5g5KYWqTem5Se1kS7VfbMNmflqaShFMkpPanNW0DEhto+FFgg/CZvVBSYd34Ib0oSqvlcwrkVairb9f+3ldI4JOJtnqCJoNEn0cHHSGho7pLp2I0nOTB2BgUGQVzAmQdQg63tnzQniVYt6LKeIWMCos5SRueZOKyTjtFXnlz8qh0gaa1hLk6vb84PbY5rFx4AILx1h7R9V7QYQEFzR0JFpmcJVoF7DfJDAkcYHgWquuavKkGWpuIpLaNB1/nGgRtnfii1/+SvzBf3KiPXrsWKDb5jxU8i9Iui32bOagFdTq/rVgpEqPVdXq/lRnlteFB1aFZW7ukOQsKzVBRypCHPw4tO1Eq04li1QbORimL+iLwCFbOUhlkg3Z7crbRDy3Q/NOELo60UYsraypMwPZIdGezkS7g65bjllsrzKbk/NTRDd1WZkgeJZ9fjpygRqdmhJZCCMbnD5ATJhlak91svRBg7SHuCdiasKJ1oQYw6cazWTgH+NMdzoxJuOUvrj+5IlYXlqMna0NFVqKL3RVwJLDw0axeszyR89OrBqdOhBbPf2xP9gbf/Lnd8Vf3PMRucVBIjx55FBMDfTH4w/eH9/4whfj3LceTm35qORQrHKbvO5kbOo5HopRmgsMP7CBHRyI8fGxGOjviVNHD8Xx6cn44B//YXz+A++PWF+LKS0s6cTKzm58/w/8YPzWb/1WPPv2Z5koI2i1T89Bw0rPJFsFhzKky/9r6/Cr/n5tAd9GVNIP18m85dpUOmw/AN0ut715TQWg1k5eTaaSZre+V8pWaqmBpiD53POty2e5OnK/HSd7N1QuXLWONB2f+DvJ55de+0vx4he/SMiEE+2ONbR7O/bIV+MA0bNXOceGFawetGkFidZxk7zRVWmQaNkKJS1tzmtpyPglAixFafqw831YCtDcCa23tCFO+5efta4m3qRBz4P79ne8/zqTb3W0dd9qVWjPq97B9h67V4C5l1YJ1xfmFkh9CNpk/1owwIPHCxbbS4SoXJUm6Jiq0FmLwLi2salEi6kD5tLC+ll9tOlEu760FPsJy8rLOOUrcqiByJROSNKa8TCnc4eSFHMAzakIaIYDyjNXnrBccEHfHuy74zJuTpWjjlhetLaMk3+wrrHnpk6kMI/5WbntgvolsRjPKros4wrsV3Ws+UAVfq8D2rJ6rIPdhd18XcsCkdToQT/kqAHDI0qArmApiuhekfdsbO/IMF2r8lgiTmeaxvyuPn1gqspSAklY2PBIN6kKToEtmrKNSrYmBCX70ypUJ5MM/mhV7TzkRCv/6v29OH7sWCwtLEi4zrzWHe2K9jlK+J46Yc+nwRlaFBDpR5OJqQ1S1dE60X7hS19+wkTbQEKJlHhe6g1PMhMQmzY5hMa/ncBk1O7VWbVSsYk9iXLogeztFZED9i//3dB8ri6jqJGdpGVxTZBKKE8PYgYunRv9fDG1XJnDvOf6JYKBfEGLCXhtumcp+YC5zigkO1rIScDxWAqSaOloL164EGcee1wdLcTD8oJVBZ6Fqu+12e9ix+aaQhItJCsWrFeipaOFAEWsoKOWVWY+CzwvIivS0bKzFt/uZJ5WojVSEVpBt7uyGtOjo2L+33rTDTofnT3D25qv1d5W2fTtW44WzKBXord/KPqGx+LBx87Ef/nQndGDpeTkVHz+y19WbImdLUlzerY2orO+EVdwe7p0KbbWN+PUzbfGi1/xivie258ZHW0K2pHudm5+IRnMyyJaDg30xsr8lVg8dyYWz56Oufvvj77d7Rje3Ys1lgtMTDaJ9vZnPdNGM8mO5zkQ3K/u1R1t2XQ+EQL2RBm3vs45zAmgG1/MRG7+XhBpJUSNZRwnFNWSP9D+/72dlAfVD89E6S65mywrTjnRdgsExl9X/Wr+f/fnAjvX667tPC972cviNf/7P9FLAxHl8+LeJFtXWtfc5EWiJbGC3kn5rtdlWF4OZOi28zkBaOenuVg13NtNtN4qJyc1YjBrQnMkJeQgUbn25rLi3OQVdMLO7Wl0zH2MbtLzvxJwu6EqqVrPz/3KWztIQ2ifSUpe5hwxMj4ek7MHBCXvOqs60aYnsnB6HoScz9JFyJ1FQuLuTYIFS1c5PTPdLIvmhSjRLizG6uJit6P9/3h78zDJ96q+/3R3VVdXVXdX79Ozz90XLqCCEH+/iMujiInGLSgQ1J9oMMkvyfMzUZYIKmCMT9hNjEkUNTHAA0SNMYq4i4iALBe4XO5+79zZeqb3rrWru6t+vt7nnKqa4WL8x8x9+umZnrndVZ/v5/N5n/M+7/M+4bGbHmaAosusnZJk07kwgj5JLvgjXboZwalulAbtQSFTU81oQ0DDwQ1Tfwdub5b3eys+D8DWgVbZLIp850bcAQcg43KhlWTE6zez5tx8o61BGe0k0BIckJGP/ny1Mw2A1hXHXDrZ7kOkpgkTscZGtBjZ1ABoGdGkea3Z0O4R7zCIGB6VMYxRtGmHc1dTIaqNHLNTvdg/VN2J9hJrMRwzlz7ElAK4YPl/YB94noxgo70EgF09dsxLB/WGtWXB6EBL8HAj0CZ1Q+asloeoOZPRusL6QBnte977HqeOT6CKpYne6U9F1DGJiBecGcVgiMAI0GYA4RG6X2iDPtAIUrIf1hW61DDRCsTEmIiU9ecwl1BtP/rbs14WVTPtnxSgALROKzKfdkwuNzcCrZuYuHAuqWONsQQMKdMwCzSBttVWjZb6F0KoyxcuCmgR+ITPiX62Lq1BUAV7420oHoS40lMGKAG0UMcE35nRUppQcB1RPaCq4IQecLI+gl19LQJl2K6wUAVoxzodq8Vg97OnTtne7rZ1qdHGHs9ZoGQ+vCbobur1MGKFUtnaB3378Cc+ZW/+2f+gNaiuHrfmzo5NUxM87Fp1zGz7yiXbZ/Td0aHowYPuoZVnavbMr/gK2+G+UBCO3sJbRghUqTPWG3s6e831NZueLNhYq2F1/Hv3dq0KbY5PdLsdQPtme95XfqXWgb3FWcDC1AN5B9oBXSwGyP88GHc3glaj4DoKYqMB/LDE4YFispIJqAO6OMDVI6fra7gKPKGTVL/ybFQZaThQDeolAbpJOw+AxFOSoUbjhhrxcNyfl3/UFSKFcd/uvPNOe/Ob3ySdCMJFQJb6tpKgsC6URWuX6TjMPHawHXi5hZucJ2Iwn16jVVtPtChKxKk2Kw8c1XalOcGemJE8omlIHwNfItev+NQeT0q0HhkIxzJJM0FyYEdKhDKRu5FCTgHs2P/zilf3icSxL0Mo5PWevqjj2sKiNwvrFi5Iru0ONC6MkhotsyAduII3rwfnDWhrXmyxaLM1gHZ68DBRB+/t7Nre1rb8LtWyMvBGjfpcRMmiIAW0voGhM0XVHUEteHatdeD3LjEYUHTOnsbEEJlyuyAhsFTBhQaB83XtWBfQCFhCOehOSmQ3AbbSNgC0PZuY9Iw6Kc4bgVauNTcMDs++UAUOEhe5k5AfGM88idIAOQEsAqroqxUQpeH/hF+UCbSijveZSOF1U1EtqNz0TYff3w+pT8QpjDPEwOsXvIRBn2wYWHhNdvj1gcBDe4DAhp40r0Vl1u5m6b6OXmrtq0ZLhtButmxlZWUAtKKEJDj0Qe0JtGk1mXaACbTuizzMaMng7/3MZwW0P/KKV2iGKmMZc6rJ4LlISOSXvZuD+IJnRjvotR3QRHHFBbNyY0abQCsP3jj0ozVa+cgGy5JikxwKwGtKCllrxoUbQKt1AGij7lRC3SsGw2u2o+1EXk9DjORnEqCFCANwNFSg3pDDESK0yxcv2db6hh1i6kDwEW9PJYZQ4GdG61NmHGgVeDMLGDFeraYaLUBLXV0ZLW1uk5MR0DBrdNLfjwG07gqlYCsm2ShIjkHaVfrC8Q0O28/TJ4/b9uaG7bdbXnML60/+n6QePTBRsVH7e7xUtXf8yrvs1G23WWVh0R67dNkWV1ZEOc+WS3b+8/fbA/d+0h741L129dJF7VGUpuyAU7fdbls9N3qZKFVsafmY2t82Cf57PZudnVFZ5ezxY/a8Z3+Zvf+/v8ce+vM/N2u3rBZahr1u1579XKeOyWiTGuU0qdbMe9dZC/enMDPwFDOd6YdU5SjI5t69PmXMcxz7Ny+OQaY5zFz5l6lXGVDOOWPaOUzdY+KuYoMP/l1ms2lqMUopxwsKYm8AtAn4AmJ9hFd5ZIoS3UYP+MLCgv38f/5PNjdXs263Y/td6rMOtCoDhqkEWERwLeUxZY5QHacYysteriFRD2209Tj742vs9DSsJT2/0M8BtOBTzLvOtc6y2cAeM0tF+Yjimen7IdYc73u5K8ql7K9si8r3o3X5gVe/pq/MjMwqDixEcqlcten/dxQxAAAgAElEQVRaTdQkf4ZW1sSEqNmo7jkGV+2WaLL8i7oVv+eQ8gHQkunOzNauA1omc+zu4Ay1rchPYqgcZu14p2flzfVOl+blzYWg+YUoDxWQZY4QXm+SivuDJrvS9wja2Ke0MFHDaVJMyJN2TjovF0sRfz6InvdhuZWfT5NRRjpVvA5oRwFHNbqRzCoPTNZ0pdxGYJbqxATaqE9l7UFDjRk4EKCr6C3ceA6jtwyqpbPv9nsJtOQ98siVT6oDXtL8UsoeAW7Uu4eD3BNIJZAKgY4D7VDCPmCLxqildMUs5PvOi8aFa/7seL/HT6zaDrRcs2HLS0sC2u3duo1FT6YyueyBG3iVxhCBoI7dV9TNxbNGy/slo33v+977VwKtMvB0ew8gEMjFAdLfRXDh9Zi40K47aGGaMGIagC5A1DF1cjJKPW+n3DjQuk/Tw3nEYjGBNgM+z6ajRqtsDgFUBB5BJafCeVCjjak96mdE0clMX+jqXk+uWXuNhjJa5qqS0a6vXR0ArShZAg7ZKHobik9UCepf9LmP3wNo6T64EWh5DpOo62OUoko9gG6sGa097BtZq4a7k19CLuaqErh32jZbKWs61bkzp62+w32wL00CHynS0zmCzYihHCjur1zbsAcfO28/94u/bMunz9g9z3q2NRiQguCl07FyYdyuPv6YPXb/ffbY5+631u6OSlgwc4gGF0+dsq/4xm+w8tycTYwXbXt71za3dhR4EIDTVbG3s23HF+cEtO/4mbfa5/7sz6xAny/GMNi9lssC2re+lRrt8/S8xWLBBHQPBl7tGcg5+xXZ7KCxxM+mY+/1n0ez2C8A3FjnrPcOSNzB5kVD4T7aCX5512TWSpIln7Qo93mfvTtGDbrSBpORhsKq3NcC6Hjdo7XOzByUsEi05Gr2/Mw+edtb32LPePrT1FHCR4Iw/bTyIhYg0utLi+JwqAC/p2ToQRdr7TQxwZkC9Zj/7CK0MNlQrlhUFiuHKMRp4+MS6zoNncmEJxzqd44Rny4OdUxKb2res36m9dwyN1TZo0Cb2bvW/2Wv/Fd9Mk7RbVLv9qUsRuRAnRZnKHkDUTNhzqDMLTwi56FwiARi8aBUNxzUaic8oy0U5XXMtB3Rs0SV3a6cgrDhYrKDpu7Ib3LYWpH12qQvvYbmoJlAy+siFx1EgqEa9kCATY9yjGK5t8x4H5tfpFLWYWShcTQu7vF5oDFfs1Cw/c6+bkoN0YjqJACVFMfE5BBor4vocvON9lhmJBhfYw0FtBllDnU0g4xWwwRi1mI5s1pNqEB0NiGqUDXagyMJoQBbB1rviZeFHtGWMroUBbgLFGIyajQ5b1XWhEGjDzbWYKqF0yl61olOYxyEQ+thvhzq27xodJkyV5g9c9Sz1ROrsgBsNZrKaBGzUKPtFUq62ABaqWzjsKQ5QV4M6pBgoxP89E0HBDEUNZYbqWMy2qSOBZ7BToyKoVIBkSrNQU6R5vdfBGgVrETrl7IjVMNBPwO0Erd5NBNZtXtBu3NOtvkMRVGZXQ8Ps2e0AK0cwTQaEaMHH7bhc21DSU1rGTQlgrgAWhTngC2KbEwryGi3Njft0pMXbP3KVUMMJXtP1MkI1uiRlXOT96uPAi2BMqAti71Syapzc4OMFuYLoKWvnpaOVNCqf1xexgzuKEXrxWQwSd4b63FwAm3LatWKVPVnTp207Y116zQbeo30ulL6SdoYxo2aF59Z34987OP2S+98t9lk2T790EN+fqdndRfgGtfcuGZ27So2Z1ZDwIXgRmeka/Mrx+w5X/XVdsdzvtzmV1dVo/3cfZ+3S5fXdM9xQdTru6qVjx/u293nzth9H/2wPfjRj9r+2hUrM9WnNmvr9bp92XOfY29/29vseV/5PHfviuBaE7FyVFtkQllm0l0RgfVTgWx+LUsLXwCyKaMKFX2WJSJaHATv0t/k/TKghdMMxicjZZAskB1RGw8U8yPZrY6qUwqDNp/rAoQoueRd6G2gDkS07cjzvY3nQcFe/apX2gu+4eut024OPI45Ospm0dAE0KYIStmszlaUKWNGOXe63Oui5MK5EVhGwCMAVzucA60MKwJo3R8i+2jj/tPd7XqJdDQbUPXhjKX7jnPIsBvNSnZRrMplMfEoZ5lrLV76L36kj80ZKjvvL2J+Y0k12iL+wFOVwQguhA9kFKliVR0GL94R+bcemubGTgpE3EBiwmZmZq1cqehNcTGB9pgWaIrL/r4yT/7fBFVRxDKP3x98LTMOFlROTogNGI0XAqN0OtKzCPaCz2plCEtHmtXJnpUx8zqILtmIAa7KxFFGRnbe6bgiOoGWMCCpX0WL0Lc3qI7zUORh+eJRqQtarstoJRWPTH4cxbG/dhqjB1ktX4ua+EG0djjQHmheKG0+EkMxREBKT5924u4nAbwC2kP1+/mBj6x2FGwHYqCR1p8RSp1F1HzUER9az+IZXDAUQ3GznjhxQsPGmS187Ngx9cvtNpp2JFW7U6IOKCEAEu3swJ4ZYQIttF/aTdLQfqPqOGu0CbKD0oH3+wxnx6ZAJB5YZpcepLswKsMKZ5SH6nIZEYyPaWYqQjp+cWmJspYy2hkQL2WIP4gShQeFmdHCmGTw6MPinSLmWzqFfD11LEpsYHAAY0H5IoCW9i6EcP3+AGg5Y1jdOdCu2WFnX33ZnDMuIFFz1KUCaCWWewrqmIwWoEV1nNQx565crehike5ANVA3auG9UMOkRunToLw8IzCPYIQabWdn2xZmpzUO8uZzp62+vWtdUccuhCyX6DnvKrtiODyOb1OVivqD6Zf9uV/4RSvNztns8oqEUOPlirQgtelpmxzr26WHH7ILDz5gGxcv0nxvpWm8mt0E4eanP8NaE+O208byccwB3MZlwcjPIyOvTk3a+uULVthv2/RY3+oXLtjB5oZNUhIiyC1M2LP+FhntW+2rv+qrtGdHgVaCsxEwvA6U1GmBYnuYxf51M1oFfNHuleUZqYBH66z0kAtkho5So2Us4EU95bB7kXXKojUy2kw+rhNTjTDe7G+nxiOAjOhBwBWUNpOVxHrQc9tpy0+B4I8/v/zl/9C+64Xfbq2WA61YNAJU0cahv4mwktJIKo45X4yn9HON2Mkdt3RuolNCc37RiYTnA3cG9/qNQJti2myZy4DXyzkOtmrpUXeKCxH9l5v4HHX3fbzrCNC614K5V0ImWt/xj/9Z/8SpkypEY3m1ub2tCR00pyujLZXdmjEst7zBmQjdPXE5LL0jN4sAsKFi0+ha/Y8RLxBhYiChiDdM/3EK2kV52sHpCYrXo2qv8Xhvp1O/w0G8fN1nO7oS+oDaqXpbUyHr9oBeB4pZlb0jIxukbkPT+j7zD3Gi4sDC39MuxPeSPaNbG/IKRLvydS5QNR67Gb2oFRXRUa6FluCGaDE3tLcHDSfajEamPANaFXJTOthpqcMVxy/aKUwsaLsKIAJwqV/xJg45TPLA9ayW1gRk8cpoRYGVB9N6tEYhYHMV99GA1ssINCn2NGFQ3VYONH5RJrWsS1qKWwQG19u3uZjGU2r6Hw+6+4a/8dbWZvTRrmgT7rZa1lGN2eehphqW90w2w+WftRO5Wz1FRouY6sGHH7Ff+uVfsv/3n/5Tu+fpTzfMLKQViIAsAzRlUpkJJM81ohhM1yUOuhrUw+BC/09Qfi71H14kiH80BSey2WzhScEFr8MnrHhwKLo2bA6pnxPhc6s7tvvB1nOOjFZtOKLGoml+kNV6ho+AB3WmREtm1tIs4r7aFpguRRaB6pj2no2r16xHX3sMrFBUHtR9+ghnWOCZC3+P+5m39xQrFWW0OMeNF2GCwlAhglrvg/dRfNRl5QGbZihhOuGCxMggUCT3ezY3jd1h0W6/9axtXd20+dqs6D+CbIaGeAbLHne3IC5dSlG/9F9/xW572j02f+y4Xd7csv5kybYaTavNzdvS/Lzqv/d/4i/s93/zf9ojn7/fxVCoovsmJoQReZXjx6wthqsgE53Z2rxKXgQQBBy098C54A51uL1lH/3d37EyPZ8b6zqDB8UJu+n22+xd73qX+mhbtK8dO2bXzp83Y/qZVPehNs5e89iXmuQDwxZ78LDdVr0dKv6AOyoubJIDmDdee5f1mJ3VHcY9C/0OmOG+VIppYXIK299XEpBCvaHIaUj1Zm/uoH1nYO/oXSO6hW9o6RntC+cIDUYW+qEYXG/pD+CmKLA+EyqxkKmScPG1v/t3vtH+0Q/+gNPrfdP9oPsGI6Kw2RVDpLsOkIQK99GA3DtogmTsk+cmy13cVWTE8g9w9GevZulJ9d4IlEkKed2JMXwvn1hGDztBoU9ack2LT5YLcll7O+1R804YLaGN3j9j3/vKHxXmElEsHztmX/7cv2XVmWmBLhktLT7qmw0zCt50RkiyTaR18tAtCDVJISy99E3JTqiBQm+FcMqVtnQ79RWdAmQ+s/RAG9fpK+cJWXRk/2lqnx67g6eJQ0gBe8UU7GRpNv1S+oo4pitTViLy6R6oXYDaD68dUDoqeh1KtShEn9FPy8vn4uJn65J3dnMgogotkU0SFwxinJGLPC50dxP27xEB33AzjqLuSKSo2nRkNgDmJNlN0hswDjmvl6gpvrf3EiNko6+VuobHO5HEeX0ZQc2I8UJSJh6RhgVZUlrxmX/DxZ/rkECl9Tl0QWC+L15DBnyKThUVMazBbK5kttHo2vbWls3V5uR1vN2oW4e+bN3qrrilLsk+SKDNDSzgCltJfg9N3mi1rV8oDID2H/+Tf2J3P+1pipwpX1wnJkkRQwRwgrZsrwmDjnwcToqNmthH9pCtWiNBlXqTNXqLLN77yQfD65Ni1n7n7Q0HaKv1R2PIoF2HQOtKSQdagSyUcVrKhcm513J91bk0CAQ1vQeLu6jTwm5sITbc2xN1jBhqe31DF/RECK5Uo0bwFKPr4goeBKq6gInU+UxrWbU6AFrae3je0Mbpl6DeQkSTYlx8drILHOMik0vYUCAH7VY4OrDKZFHM2NPvvsOefOy8LBKr5ZItzs1p1OXW1rZtbu/Ixm/p2IrWErvE1/3kv7Z6p2uT0zN2dXfPeoWi1fcPbHp6RrXo9u6OHTJIod206mTRWvU9GeTQkoOb1NzxE/bcr/86olErl6tW32uqq4JATR0YGih+aLedOW1nlhbsoU983P7dT77BDq6umbU7Nj8/Z42jrp297VZ773vfa9/wDd+gPXDq1Cm7evWqTU1OaUu5+9ZwIEaKZJRMEFTHmsHyuC0h3u1NnwXLPjmg1uve6pwbPN75e9HzDFKhV/rKFTcL2d8XMLH3c0pYlqYGNdy8r0ZVzzk+ciCKihbNMF0ZmleM3HfyMYrZwCPBZ2xNPaeBgUnUVNWiVXZnvK/5mq+2V73yh53vOeqpTptsjcRv3D1qH02HOx9+o2ECsWYCu6inSvkeAWuOgYS1dKcAL3WQlMnfWZk/wkrHDLRGSl5Q3cP0ScTnPeyZyapkFPxUJoODPtnQbXh3xnCkYXo3j33vq17bl9nzUc/O3nTOvu9l329T1aK12kdWKU/YdssjSCmJixS1U9WGtNnMh0X5r1Qy6k3F1xKgQlxpBwc+Vos/I0ggKul2DxU9Zhbh/Lr3NY0aH3iWFf1Occl03dXcX4Wa/7ngo9/QenIKoXl9CkA8wILtUEB11D1Qja/V69tepyPQV2YwOi0iaHJdswponB5TICDgGtdoLrUYjUyuuQE/B383GvXo3yhzz1kQWb+L9g0p6XwmbyqOk1Ylw+X3ZNPjUyX1OUNbojhmPJqM+uVzXFAGAMWtdYuM2X92fM1HDjhYjlKlaQsHPZSm8Wm9BrUeRhWwHgJB9tABMv2u+7qGoEjTLSYm7MzpU2rnqtf37NjKinUwLGm1DPM1zBKhaQCZrNG64tRbu3h1CbRuct8XdcjzK1aq9tCjj9o7fvEd9oP/6B/ZnXfdJaBNy7gBbT8CtFlnzvqsWJd0RwoPaAlWFLFkTOxCpQHFntZswbBwfgaSvHCcEj0sMYir81Vi8IXWnpA4JFXn8UyG6uthv3RSyQMbuIFoy6u1mjkcLT4ALXVaZvXiDMXFjA7i2tpV27q2Ll9xnYHQIhDZ62wPLCeHrSjKJgJoqdGSMZHRMnREJROsRiuAiWsnlBWEAjMFiJ7Zel+49yd6x4AYJxgV6wloCX6fdsct9siDjwgkYZ8WF+a13lDHBMX4Lpenq6rtf+Lee+2Nb3mbbdebVqhUbYIPBgsUSzY7W5MLVGdv12YLE1Zfv2pTvN7uvrWaDbNiyRZWjtnqzbfY3c99rvVU5irZtfVN/ayt7R0FatxJu9sbtnttzapjfVutVuyzf/SHNgmz02wpCdg76NjJm87Ze97zHnvBC16gc3T8+HHb3t4RjUxG672U1Ky9zAagwgiRyQESmnSEy1THR3zyAZCmi1JavAK8PE/YQehX9sX8bE13BEPt+ZVAm4mPgGCkburXzpCq9iw0WnpiktiwpsszJruIXt1Ba0TMRJAznltEDoLUaPEZ/DlscrP9ReBZmNCafMkzn2lve8sbtc5KtBDUxr2Tvf6uaIcZBSyduVO9FSMjGf+7K5l3OiByDZvOUC+rL5f3nIPjQ0wpvwjuu2C+NK2Mnx93PCweE4GUZET/uhsp+fnwYhBBVFDz8YaH9W5fs0Ef7ff96Ov6RNUYO1P3On32jA8QYMIFtY6FhUHKLdu1uOikrpoYs3JBOtyQ92cxPUY68eAP3JqNzZE+wSnzrjebtr6+oY23v9/R08uDmMpKXTyR6abrimhJtZcANtSE3DTDfUSpv4aB96FHy9NTJTu+vKQPxCX7raaiZgZYb7U7dnl9w65cW1df5hEURcw/5PKCgvON5zUtNsVoDya1aBezXj+8OTca65Qq41FaIf++d8jaOTXrv7wGh75GEWuxaNPlsn9U/PNstWpTbMCJcWt0u6L2qSvhBkTdk5YXBQfjEzL8dv/UbHnKQ+YN9FmPHNSJw7LQRdv0MUMFlkQH8nuEcwicxDywCTXE3qNuSgAcdFTkzkj0baE2pxrGzTedk+sPSnNUx9RqtxtNW281RH3nIclgQpL5tD+LPUfA5weOhGLfGu22fFYfefxx+8Vf+kX7hy9/ud1+xx0DoB1QtZGxetU3/IQzow11uvBvBGxc3p++yMOaf9aNWS8OtdTw0E00wY/6GIe4ju8rQ4egPnXJBRAz6YQ2heyldNj0AEsWhIBTMgo44ISIKUfcKcvojwmEZA4v79+ugJY9ANByIcMikNFCHUMxyhlKE6M8o6UuN+oMJWOF6C/k+wLGAG05LBhxhkLXwCWMtkMliQiolJEpMHPv7MkQS6bxycBkX8YbAG3fFmZndC5vPnvGrly4oMCYP5NZUI6ixsc6wWLwQYD1+JNP2h9+8IP2pc9+jk1MVWzxxEnrMrQ9ztOl8+et32lbe3PDPvMXH7Vrly5KZKXJVgSJY+M2NbdgxcVFa6syNmGNRks+zgRNgCLq59pM1TYuXbCK9eyuUyftw+//LRtnDRsNAe3uwb4dP3NKFqBf93Vfp4uVjBMamj0Ble7zrAvSqbBvUNyzvtSA2y3qlQX9PP5dZkM8N4A2AZh15d8AtJRjYCrYG0tz81YtlzU8IeuE2nM5ezdYlrxvRkF24Ow0WvZKQdRIgOsCVi/FZJAohkYe3OhZnAMaBVu/yQJUwwvez0Io9Pf37ezZM/YLP/8f5QqGgnumWg1thweiuRaeeWb/q3ceIGxSUKe+ZcRT7kYnAAQspZegD7erYBf3NDlKCWBpi3RVNZgkB7yJwtBjXoCNKxt7EBbUAVZmMZEQ5H2vslcmYSNCqRt1OWMv/uHX9NWaE6n0lWvX1IZDLxpUMrSx4vCc4BCtFqKJikQUgGM4Q0U9iijH+0PHpPLj387NzSvSdONyN49mqsja2lVrNFBH1gfm775RXG6NuwwpPMCinkplb65Kc/4+FGg87JiOwWJgIn7QaVtvv22LtVk7d/KknT5+XGbgB+2WGpkZnlA/7Nn5K1ft0fPnbXN3z2SahrgjwJYsV+891IRpX6jIS+pp9xEeqJ5HhEW8j5SsJ4052DwZAWGDFr2q2QWchfaJsb5VpqYEsIArIDvDh4DWe8KAVF2sAtqGbe9xmXS9x5ChzNQrIhLN8WKDzCuEQRkAOM5n5ubrz+B3xoyhIAVs2Zh8UFPjITX3O66olSPUoR3s06p16Io/2UcWbbY6bbfefLNtb22qxWdxYUHq4829XTugnsT5Vf0jVMdSVTvQcjEn9a7GcqmO+8rcAdpCuWKPnT8voP3+H/gBu+322wc1WtY+h0KkvWc6W6mnlienyTPQm55pIQ5xsw1/LihHPduND4Gd7wdRouoBdmBCwOFWnd7brf7omNeaGa0G9EWNTorQmKupQOcpgNbVlE5ZAcA+eCHEGVob6ln4RY+LgmdsHKrjBFp6vdeurNn5xx6/rr0HoFXY8VcArQLIuJgQQ40CLWwK2QKaDJU6EFNBb9KdQBYbLXXJSvgQi+GIRZ2H3qGcdZawdpyctDtuvck21tZtbsaBVyKX6NnnmVN/JqikR/hPPvQh+/BHP6rM9GiiYAurJzRgoHPEBJiOXcZYYr9jR/U9a25tWG+/Y1vr1zRjtjy/IEesbqFoc2fO2L5hrFKydntfNozEQoAZ2pOFuVk7sThvi+WSzVjffuHNb7Iis641X/XQOhN9O37mtP3qr/6qgDYz0VJpSiwTGTKtRjADM9MOtIz05BdDQhqNXZuamlRAwZ2YZzGBNmdts3a8Jr7Ov4WlUGltcsqOLS/bIw89JPDR3grVc4LVCAbGER/t0hiaVQw8AHR3eIkQFsap2qhDjaQECk1jvvVAQj36w6J0oKEqmJbExKy8Q2dnpu1n//3b7aZzZ6y+u6eZxKypDE76tD4Wvc83eue928UHIZDgKEsO5zABbZSfAFp+hgwwZFw0FkDL56CONXDFSxsOtF6ukl/D4aECUZyfSMikLlYC4ndjGipwzmETxbbp7A+1OJm4JOCOvfwNb+xfW9/QAzp+8oSdv3BRVokLS0v6EFrzLNQrS2TuFx+LwGSO7kFHAhsJR6LYj9o4HY8QY7BQRHNEegm0RHWbm1sCCKI0RA+0+bhU0/vsOKwoF/2yn5INoasiXXyiheSBAN6a0nKgKBnqGEPxQ2p1/SM7feyYnVhZtoosDMd0qMmcFNlOVuzK5rY9ev5JO3/5itVRitFyQ/8wQAaFGFz+KHAO+6k8qxiN5kYXORvtnxJoNQ1oKlx+PCb0gcERQY2ZTRULNl0t20ylKpAFbAFfNgUHoL7vNoTNNpZ7dQULZObqNSPqU0tWiBs0TSMdaZwuolWJaF6HTJGZm3lk3yzZKA4/TE3SDFP8licn3a5vrG+do66MO9jcgCwfh919XZJsWqYNcXHecdttsmBs7tVFHbeaLRkD7O63w5nlSJs52zoIrBJoucm9p86DBvYk7zGpY7IbgPb7XvYyu+XWWwW06a96I9A6bcwWc6BF1MO/9VGMPQGzFNNx+Piz94WmkUgI86S+pvXDX7errX2ohV9O7vnK3lRGi8Iz7OVEZclw5cjGCt7H+sWA1o07aPkJ7+8E2qCjgWD3hB1zZiMm+FCjxYKRlqO1y1fsycefUEbLs5EYaphy6HyOZrQphLsRaKdmZgZexwm0TMYan3Dgz5GWOfRdrFfUqxxovXXPVbKITI6s0DswPI+p0T7zaXd5jbbbVe1Roihm5nZ97COBBNn0bqNh//Wd77QPf+xjdnHtqoRNmFWMl8o2s7CkTLJTr9tRq2kFZjQzPxbxFtTxfscmyxWr1OZs5tiqdTlLMzVbWFi0ThuXL/953FUwdnvbm3bYrKvWe+uxFfv9//LLAgKsLJgy1Ogf2MmzZ+w3fuM37PnPf76AkGe5vLxiXSxRW23VaLkfNa6T1jQNtmcyVcmaDSYFXQ+0DsZeo+WscT8m0PJ1vg8ZLWdrpjRlZ0+ftk9/+tODsobEPCHkSROZ0QzrC6jjGx2joujuw+eDawvr3Mxq/fuNAK1TQtcJovhSDvhAq8N9nRPN+Mw++1evfoX93W98gQIH7hzuVe587nIC/DTcyRZ49gHnCYxxIPagXp9jcEOKEyWcC6GgdDgaTsDQeObbTogRVPAXupC0/NTEKDJa6sMII2Xr6AYV2esuPwbYCQlPh0CrZRip1w6m93z3j/5kn3oCh392bk7RMVEqv5+pzSlbISKgKO0Nv04faBNMlazd7Vw3ezVrA87dx2Dt8XEJFJgLmTUIqU53d21nZ0+bkwwHylERbNRn+V7lqZKy2epUWa4zYhlD8Qr1NlGkb4lRSLTJdZXmMzKJaPlov2NXzj8hyvjE8pLNT0/b3HTV5memRcl2aYEpTVvrqK8D++Cjj9ml9XU7pE+Lh4w6GgpisNmGij0BIh6wUCfZVzqSzd64sXNzD6LG2MHQ0A7Mfvk4JeE1AB4sD3u6PKV2BcAWoK3Suyipuinz1gXb6djm9q5t7OxYo+2TTRCw8HeKOhWRupvVcDOQNTj9kxmdK7pzwMO4NvvM9LRNQ/0HqzCot+DfWGTs1KEo4267I+cnLnOiQibNLM7Niwq85dw521zfsL2dHVtZWlZgdW1j03rRHuVBkpvdk63zzKnvSXks0wQyxp4L1wgsqKu32zY9v2DnL14U0H7P936v3XTzzQLabIwfrLvoY+/BHq3RqrUrvuaBDlGpZ+MyHSBgEKXsakj+X+o5DiIo6oh4HThlfMLB9gK+vi+tRrIylF+2R70KHHquEFcfazhL5SF256+kj71uxb5WBj0yZcn9aCcGSlyeNRmt2zEe2vYefr27oo4B253NLdU/FZ2r/cGndam9Y6StK4lAyRGDOqZEQI02hwqwbgQOAJKqZtGaoYxWbITvqfQvVyuGZoP6WmaNdgoxUIj/7rr9djv/yKNqQaJWT8YD0FAmgHXJFkgAACAASURBVFlqHxxYGf/1yUn7td/4DVvb2LA77rnHurBC5YoVK9M2v7KqjHa2XLZeq2WXHnlI1HFze1vA2ey0rd5q21ipZCtnb7Kv/dZvtbGpijyUr66t2169aSQe1P+gDedrM3bl8UetuX7NnnX7bfaOt7xZYigcl6enK7bdbdnKieP267/+6xJDkUCwZxjRB1On1iSZG8XUr6zNh09vq1kX4I5mtNwHZLcAKusGqPI1ym8+LL1szd1dfc9qESbgVvvkJz+pNZXNIS2ReJyHK12e9+vozPCrFxU8ApAJoAr7w9HOGRrXqXgAmYKfHL4+TDRuBFtl2PKcL4ndVJtPu+30ertl3/nCb7dXveJH1I3QpVvAzGamq5pbixAuBYbequjDXbK9R2IvMENuf2g8XHtCdkuCd4AwMO5vtQcF0MIuoO4GaNUFE0Cb40m5uwhsh0DLHo3Wu1D962famDUwqRk92zcA7UAs9ZJXva5PfxrhyKUrl0UbEx3PLyyql5aG9OxBkpG4Y7rAGGWe6COidk3l8Uu8NDnlUzo0gLquwwJ1LAvGyHrZjPU6Pqzb2jwsuuTu0erhYNt3oC0WFeVgjsEhdT9W5+CxAJS/qmi/rsCpMkXGisp433Y31608MW6rS4t28+lTtlib0cxCopaxiaJ1x4pWKE/b5u6uffrzD9jD55+0fTKx6rQyW9pHVBuE6opeM9HIUavFKzm0BdcxNF8MaK+naYe+qIOBBr5b4qL3vrCZpI6p0ULhEeRwedPGEb7GZHiIRMhocQXyKUzRmqFh6a6wU7acY/DGC9ZqM2+yGIby3gOrZxROQTAJ0PdcelwIgB9CJT1v/hvDoetAQKtae7vjwrbwGZ2aKIg6vuXsWdve3NTs4dVjq5ric21z00e7Re2bZ8IF688betozTdYXY3syQJ4Fh4fAot5u29LxVXvi4kV7xzveYS/97u+2m26+xVrtli6hFJEIbEPFLrCKubpcYoCTLpWRmpADwVAMpaAnqGIpRIMGlSJRrQBOb2ngdfQUS2BE+YTWpwHQhpl51HQAj3H27khbhFTHGtnl4iLW2k+cU+sAcJqeOxNRkAGDBr+rNrsvP1hAidY59htBLGYh9Z0d6zZb1sdvVhlAX4Y0AzHMSI/u4HIm09dwikm19QB0xXLZVc69I1noed3ZBWW5NqyTfMkJ0MOWTkF2GMk4ddyzSnFc1nkMO7jp1KptrG3a/AxnlFnRbV2EsGlFLmoMVibHrd4+sP/08z9vVzY2JIaaYGwfnuZTFY3tI3E4d+qUMe/285/8hD32eXeF0pQwtfWVFaCiPq6snrCjwqRVylVloNMzswIYfe73rFWvW3l8zOYnC/Z/P+Pp9jNveJ01Ll20koxwzI5KBVtYWbFf+7VfkxgKkIdFOH36jF4HNDFltGyzGWW2qFszJo69nkDLumdpja/xe2Y3J9AmABOosjf293bt6ffcY5/99KfFOJIAdegYiXGFfq+kQcWwLc23vN9pQ3WI6xSG8j+vsWYNUoFXBqYZOES74w2XX7QHeeAqTKAGve9JGc96dn7eGvU9+8q//X/Zz/77n7H9Tkd3AkHm7MyM9BzMGfdA2QWQHmz7WXOfhoLq6BIncb7DphdRJkCLWRKvl04MwFDDccClGFqvspGYIVMbJUCrtglltG6teIRlqYJBWBsPEl0Q5V0QtIbJ1IW7KUodiXFZItJZ+vYfemWfCMUfKirVA5uEgpmbM2zOhP7QwrwgarlcfKIig0JGyk9NMy4qvg8/QIPM073o8FDRWA2rM2pymEV3Ora317Dd3abV9xoylVY0Qs+Y+PCeahsL87XoJeXiDXcnDX5mKkpfNUhAX7U8FqnnikpF/tazrWtrVi5M2MJM1U6trohC5mDTPjE7U7OdRlMtTNR9yGY/cd/96sljMPRWvYl7h7//8OQdCJsUxbvYe+Djd91uG/4h/59R6bcy1+iv40JyJibt2RwMWQcK8mSx0Ghk4lBsusQ4ENCFRHrQWFyszaYuHlTU1OnkRTsivxdikYWH4EmGC6rheoewDl8EpzIdQDBSmlQ2XZud0YXgc0Jd6OKH1anczkHXmu2mLP+ITJWdMsFlqmLLtTk7Rhni4MCuXb1qK8sr1mo3RR2jjpUyGmMTWq8KE1KcYmuW9T4JVdod2YDieMQeJHtvdTu2eHzFtv5SXfqWt7zVXvIPXmp33n23TFDUNqNB07QMZF3Te63ddSq6oqFuR2vsoWqPLsKhOCmGWUDXueTfD1y56C0BMu4QdeyONsoGot8vGgS0VlBhUihr3BeH9NDGNDmKHsMj0Wucn6kp6uJTCkDlNqOZrTHRRmDL/gg1vGbGutcxDAzBC+tEWYaImmEO165c0UeHqTeUWyLTkHyEnzdZGox2c5WwG8BnRgsgV2drBn0MU+Jfj2wo+qgH7T0ZiAQjxXPg4ncBnfc48jOgYGkSQk9BWeQZd99uD37288q2p8sVUaOq61FDnyxaHRFReBH/3H/+z/bYkxdtY2dPWTaAODZTtT73iEpdBZurVm2y37dNjDroO0X9q4lDBbEPxdq8lY+fsf5kWaxMbX5OvcfTs7NWm190gdvBocb4bV+6aLccW7bP/MkfWf3Jx6zYO7DDLvXeWZtbXLDf+/0/sK/6qq9W9wLrQqKStDF7EOET61mrzcp7emlxyeqMCAWwo6WHf0eZBoYvv8bhIhFhD/iAk+FwAjLXycKY3XTmjD366KOhJ+DucGMWt0EV3xJndWhVm1N3cqxjtl/69KrsosgarYOvPL21rz2jdTVyzK0dTWrTwlE/OaZZDejocGqL7zEzXbH3ve+9Oo+0KRHQuwbnQOUqz2jdDx0jHu4KT/RcMzLOPFiob54ViZoGwFAbZ/+3pUHQhB6xM0Xr09esfYsrIOVQn6ue40cn6KkORTwJGaU7kgawJE0wMvDmDHTo7U6GdWQU4CgUKNB56Y/+hNp7cuFY+DIDBeYXfNB7AmsALSm3DllYddG+waZIE/cE2qQxFFHQF5dAS60EGqjdVt/azm5TgCugJTKAQlSNtm+H+x2brVZEJQIwUJejxW9+JouISwjgk0IezWsFyA4PrLW3I+XxbKVkJ1aWBLTVEtRk0eZmZ0OVhqLxwNb39uz+Rx+3Ry9essOJogujZG8XY9pG2nygDpLG+OsCbWazqo2myToF+PTgjkxKEVCojwEs3jsgS60T2litLwHyGHYQrSmDaTUVHJDR7svxKg9D+EQDDtRkI9sERfbHXWDkdcOYMRk1Bi5Dz2inbQ6ghcUoOtC6ow0i73HRuQBto92yvSa19gBaG7fZ0pQD7eKi6OS1tTW3YARot3esc9RTcAfQamMXJtSED9D6qEBqKRPWaHVUc663EZYUbWt71xqdti2eWB4C7UtfanfdfY8DbRGg9YAvKVmJiAZmIA5u3ho2HADvV8qwDzvFSDAkMrqPMYXSEEDto7qXopvaLAyLB4C8ZoCWYJXXQf8foxYdTPm3tMDxjHzUSBqjULrhAiNQoEeVC0MZrurjnuEOpigpNosWH43JY7SYnwkyW4CWbIjs4Orly7Z+5bJ6STWzM1uMgpZHHSyDGNgIBRWMu/P+XM2eBmhnasoYobs9+GYerZtJODVMMODe55qAguCw5CyUmJAw2E86HrUpZ5xLbH56xp5+1+32uU9/1vrUSKGCUYIywq7rvaEyzikWVTL47d/5gLzXKzMLVpmZsXqnZbPzNet0O64z6PWMgQzXLly09m5dzdyMzoNVwcCee3dmZdXmb7rD+qWy1Rt1m6qUbWtnWwrnickpBURXL6+pDr+3tma3ri7b/X/+p9a9dsWq4z3bb9etWK1YbXHRPvC7v2tf+7VfZ41mW6+VshvZLGsI21OpVgQeBKzr167a0tKShqooCAkFLfVXgDZrsukbnSKp7ItNyzGMYCbGelL0PwbljnAvlPARt4dB70hLj4Jp3+NiuMK03yd2SXfvHR2RSar3O3tkoyVGep3QfbhifjhEQMG3/n3cKSEKzMQsqeUsocFG/sp//S+2tLRozUZdtpYHUUKEQUug5a4HZJmsxEvW+WAEYs/bQvWaCWCVbPXFZnEGKK1wHjSBjqSjMBnzbN1UAIYkgRY2LcsqEyiP0YyoNxdGy+9N1+a4ERL7BPaT1+ReEN4vPVoDz2EDYy973U/1eZCqTcmDdNyqNHQvLApoE1QFrKTWkXprbJ7civyQDSNxryvkBoKY4wU8JdDWG7Zbb9vuTl3uQcpoc5IPEfdhN8zFi5LSE3WjwKTYD01Mw38Xw3NaCEKhKmqNS4Q3zQHFFGDcbKowbsvzNWW1eKvSEM9gah540m27zZZduLZhDzz+hD25tq5GeB6OG1pkjuOIJLpTTehef8tf1wkNgib3umsQMgMFsH8tFcdR+h6Yq/hPc/MCMrzadNXmqJGh/uVgqgbo0RpAiwhmp9lQywxAS29qTrrRa1Ok5r3OXtj37PUQIw+f1x71YX8nEgmMj6t1gChzrjZjFQEtFItb+AnIDrxm2j4EaJtWbzZEAylrsnGbniwNgJaMdm3tiiwYGy0H2mY3RG3dfQGAA63bTcqCkLo8GS0G7sVJMQ+jQLt69oRt7u4oo33RS15id971NNvd3RPQZttMOsdwNmQEAU1EpMqz482PZLRa97TwVB3De/Nk7Rb2bgp0NCarb5MsZNR18XyWEIo9qBqQO9h4xoy3cF/CmMMDrE6djSGb1UjQcCKTghjvYfUJelCatU5ec6qOB11J6ivMwe9DoFWPeAgNAdq1S5fs2uVLAloCGgIGfk1WKtJluIsTz5Ph6gAjtoq8RlceK6OlVQuREEYMEXjrXgjP2VGg5TUDtFyG7BUJ6DT03e8D3Q/jY9au7+mZw3h86V232AMPPm7jRz0FldTpK2XsFtsezIW6+urmpv3Ku95l9UbLugd92cQ2Oy2bX1q0fcR5UPhcsliS7u6RChkljE6z6X20Y33VzudOnLTKibNWmJnVZKlypSxHIinbVUsu2GH3SHt4qn9kq9Wy/e773m1X7v+MFfso7Fs2VZu12uKSvf93fsee//wXqMZL4E9rJECr5314KBoUoKX+eO3qmoAWpS2/SE44a9Ri0UNkTVbCUVqWQo0sVyvWLnrCeVYQKgm0GsmmJCUYFwV47kM+uJ9uBFpPVcOf2k0SXKyW3twJnGFZp+c9bPVJoPVvMyKeSgo6WiOdEYyhemn3GnaLb3/bW+1Zz/oy29rcUO80rZ4ZlDnt7T3oCbTKaIM6TqBV+yxtbuFFznN0ER2PH53NuNo2+3RiRJuPstlJF+ml1alKXpnRcmci2It7QwlRWl+C7XSd4MgX3Q03Aq1OdQodv/s1r+tnU20aMyTQ4nnsg+D9w+cRFZRZiOfmcKppuTAwcc9Nw4NisTTRfiSjReadGa3GeDURRe0po+VNEP3BkesePzpyoC0VdeFTm9Tg9sMDATPgDnVKDcxFLlyiBV0iAC3R8kx5ysaPDswOuwLYMydWbWWB3rOSvqf61xgcUCjadqNhO82OPXLhon3iM/dJYHEoisHfr/c/et0h1XfsygTaUUBNYPVpJUPqZhSQJaCB7gixXtZpU4HKoaFOoJFfUadNoKVGC9AqiwmnJIB2q94QHaurTHXcqMWwTlIBh6AmIs8jgFbvwYUGytLDflBAy89FQFabtapafLL1xo/zwSHq2b51Dvet3oI6du9qp46HQLu6uKgACaAlo02grRMUcIFiwUlNvjghVXiOy/Mm/3HRhjyHBNqNrR1ltOfuuNm2dnfsjW96s33Xi15sd9xxl/pHOYiD2mPI8hNovfbrgSIoN6xLDatTCbbsIzEAUaNRVqvpSd7Dh+NYH7qYbFYfiM/o8/MarbfzcMlgwQjI8Mx9BqYU1DDPsYdEK0fAmwbveowhKhKTMDoXWDVbAr0xHXZ6vhkoga6ArA+g5fDv7mzblYsXNSYugZb11S9qeZR5ovbMuQIMyWjZttInEPDgIcyoy9lZZZJ5JhBFURtE6CTxmr6Pi8aIU5L+Vx+2xuWFYCyHSGCT2u/Z/Oys3XPXLfa5ez+vWirlErJi3Qdu3SPWplqrSYvwhp/6KXv0zz9qlbO3qE4tdmNlyetyUPKI8xpNKzFfdq9uBRgF/o7eX1i1/pEVZmo2dfyk+mk3tzY0Fg+KmnoqVDxuUYRTc5WqnZyfs2PVsn3gfe+2tc992oowQUcHVqhW5TL1W7/92/Z3/s432fbOnryYi6UpUcfZYw7QkqmRMJDRLi8vW2OvrrsEYRB3AZ7U83NzAlrvsy2r7pj9tRI6QefH9Ckpc6eKAtpHH35E5bg0bsiM1s1y/ZeYtL8CaJM2ThY4SpFDJXFSxyMZbUiNw4hl+DOck0uP5YGfkv45X88yGr7WP/yKH7EXvvDva13m52oCWmrNrJcDLjXanoxZyB4zENUZNp/6liZHymjlWncYwIwl7ZFb9aplE80BWEYZlHPqGa32KUweXg6cdzoPAFyMRSI4p1ab7T3ScDBm78ip43T7yhp8anTEqAG2f/9fvqrPX8pMIuaXlsoVZbRslr8O0Kp2cEONFgARyATQoiBTjbbobRRsHgfaji5G1Wbh6bkcDvYFCAhAOHASx4QKNellHgLCE9FJQXuw3G7fB6XQs/5B1xZQRdLE36zb9NSk3XzmlJ1aPSYlL4efLFntFYWiXYPKPOzZ2ta2ffjjn7Qd1YQKos00IhDfY2hOScydKpNKN8AsP48Ca2b3o383+Puoj/mffX4rD10PRmKcIx/6PjnpgqhKZZDRJtCS0Xb7fWt0Omp7IKPlwuVy5D1J7SrZO3Sh167J+rVhcDbJeb7ZeC2xgXsXc1kCtMqma7P62VMAbThTuR+0iwEwAoA23mtGjZZL9osArS6ZyGhbXY/4VVsPoKUukjUTMqsh0E7aXtPrLhvbDrQ333mLMto3vvFNDrR33q3ADZZDAKeeQjeW0BQnPIQjKJNyGBtPRf6jkpAw7o+MlgAFsOX/8zmpPtSBtZxSx7wDrQIGKY49+JTBS7BEoo6ls3BBh8rl7PeokQt41bOegVvUxdKHVWreL6SOJ1Vj9mHlCbQEXwAtNqpcvjcCLeucGS2N/AAt60xpBjDSsAkZC4T1KKrMzGhnZ/V7hHYEn6pzDWwXXW3se8czIzJl6vzcL96+QQ0tPJ/7RzaDRet+R+f8GXffZQ987n4XSRFUR7ZXwD99YkLBFkDLfnvbv/t3du8nP21rj19waqZ3ZNMnjotV0VUOQ7azIxcoazS1Z8TWVcpWna5KSDiG//rJ0zZRnba1q5dVR4VWTb/w8lQF/xs7bLVtoTxlK9Upe+gTH7PGlQtWGe+p3NErlmzx2Kr95v/6X/Yt3/JtcpfCKhI9AcIoAiYCT3pESSYA2q2NdfkhI1Lj+TCblftyc3PTlhYXRR0nC0iWJsP9kcHpEu5Jk8L9MCagffzRx9xxamDc4B7lZLTXqY1VnxyhjkNjMpjJlXagDs1RxAoR1VNQx35svjh1zDp7iSa8bUPhnIwZ6uLv+q7vtB/6of9P+5RSFXc72TzrpWQt7jCAVu59snXwgI65zdyRmv/LIIKgbr2P1hkeHAjJPBNoM6OVNqLgdy7fQ9Sxslho4yF1nGUjOfWpK8PNfrj5M6NNoM2AJj8PxqQCtC6+mBJFh/Jucqo8ANqs0f5V1LEWI+hGorCMKFhM+lxz0zALMoFWYiio472GgJYLkX+PIo0an+g6el5ljsAUj6zDIpjq6mHIX3ZkNijPEADCTEF9gkdHNjNVsjFk3s26so+bTp+0s6dOes0xMid6WXEKkWFFf8x22x2793P3S4FMha8wVRHQooPmUtIINgldyHCHEWMC6Cjw5oKnAm3UJUoGjFAZYYc4avqf/p1ciLx3gJY2GdWqJYwho52wLq/pqCcFbgIt9WaeF8wDRvyqs4TbCTV1BE0q7MMgcJMEPeMRrKv8BLbhNc1kFTJaz6Z9GotYA4AaL2PabfY7VhfQekYLOPFvpouTtlSbMzJa5nNeXbtiy8poG5r9Cc1NLQywoh5CRoupCP8v9zLTWzikoo4nyGg7Yh/WmW3baduZW8/Z1l/W4f/tG99kL3rxS+xOgHavrv5k1T2lCg6QVW3ZSws5hk81YA0/T3p/mNWqDCPR0wgbAO0cNUgOIHuK21hK+Mhoae5XK5AMXLyHFqDlfVKfRT2tbJGDCpUaLUtiSwJoPet1X/Cs0Q6oY7k6xTU4UqMlk80aLdQxTA2XNhfYKHU8CrQ4PiEyIeBE2U8myGUtlXqYsXPGRoGWwBOgZX8dIh6LyT96rUGr57hFsly+t9dqY+BHzgjtHVm1MK4SD3v7WV9ytz3x6AWxOLAoqWXAiIGfxf5G5Mf4v/f+9/8ujcf8NAJLF0udOnPatvd2/FkwHWxr2x7+3P3W6+xbaaIgYBNzNjGmstPE9KzNnD5jvcmSbW6tW6UyZa1OS5Qjz4k6IPOaj9odm6HNbqxna488YBvnH7N+c88FmzZhq6dO2//8zd+0b/u277CLl65ITKX63T6AUZKYifdPpkbACkWq8sleXeDI76F9N69dk0kQzywdpo4w4QhrxtGMloDGS21tu/WWm+2Jxx73/lxqOZH0ALSMsbwxo3Xdo9docwBMqvKTOs42n8xM9eeRjDYZvQTaL0YdD41b3LxfmBxCKN333X177nO+3H7qp/519MK6WYyzg+EdPgK0BFkqK8fACu4LPxcTPuglWugSaKGOE2gBWMxN5BAlXwjYSnc4dIZqzBBDJXWsVlGC85iihT9Dgqz30Q6Bluc3aN8brPhwnvZADMWbVq/S4ZFNVao2v7ikcXlscKeNXXX8xcRQOaIpqePMaHO2YGa0UMeATQLtzm5dGQi/uMBRnu0zWFkzZDFR6Eu4hEkDhxaAgN7iAdEnBbWlebpE0uHVy6LJo7LXk0EFStbDdsvGjg7s+PKinTlx3JYXF9zqDWszJPFEQBTRe30ZlV+4smYf/8xndLGjVKO9IQ3YBV5xMY9xC49ktCNrPPhtFv6TKh7QC8z2DUqRXGY0oxXQyqHEVbi16YrAtlKactckjWIbt0PRFw60OwQuzZYoNgEtGa3iDc8gyGizvuh1RYaE+2D4cWV2Hp1mwMBljgsVQQnUHq8D6hgRiwMtUzGoUzjQ7jb3nDqOMgARYqVQtKXZmq0uLYsSRAy1vLzkGe3Oju3Um84QRC0EYwFcgWQRGHNFuQww5BDQxmcy2nq7ZeduJ6PdFtB+53e9SECLcjSBlvfiQykcbNWfGmIu70v1ArXEaTL0cOm+e2d7Fsv5Um07hkuz9qJHERVJtBYZwkAoQf+ot3QAul5tdws5LnAyWoIrDvw+Xs+0pukZeb+i/t2BO9tIKCMXNs+ieX7ez+sZ45G8Vr+wRptiKPc6Hoqh2o26onUuFX4BmAAyP4dzANBKZBNiLnmVE6ggPKJGO5LRcjdg+KFWphhrmS08qtHGqDyCJdXaR4IZCVcOD212atJ6+wz+KNsz77nDHrz/IV1mmrQV5wpmgJ+FDoF6LM5n/+3d77arV6/ZxpV174PEZvXUSbu2fk3rg7lNa69ujz/4kC7O6VJZ2gHujGKJlqFxm6zN295Y0Y64d3CQW5zXKEfoe1reOBOcHe3h6aqVjg5s78oFu/LIg9bdXldvOSzCqbPnlNF+x3e80B597AmbqdV8HBt90hMFqYipVVOjhRrFIY0aLd7fBIKMkOQ+3LhyxZaPHxd1TGsTxkFktFziKTbj3/PkoPZZp/12w2679RYBLeCMgjuBljuxS/tLipn8Nx49/m+ANu+CFDXdCLQphpJqOWni8FQebQ9KoL0xox065PXt1MkT9jM/83bVrxFEkf3zXuQFHbViKfoJVEe0RCoFjXkLqJzqQmCarTYwEwJagpXDnhTrRzzT66jj0RrteNDGvUFWS/CvjJYzFyyrex1DpIypdEfgzHMZbe/Jy9/V3GM29v2v/zcSQ+WYLxaOGu0o0I629wC0g5otYodQGcpOLqgep536OlwJtIihbsxoFW3TjrJXj0HRHlGT0QoUMJ9ut0UniEIWndRXZMjXKXgT3ZKNi5qCQpb/ZphBU+coFKxG31y3I+tFRnKdPHbMVpeXbX52RsIbLlMupqnqtGpcKFupdX7kE5+UDzKWBTwkLpuk07W44t+jh/ApEDYp2KcCWt9o1Io805FJAtmWQM9t1GiYB9BUo70BaH0e6rj1CtRpqcl1ZL+I8piNRUTN5eSN3phue8uQ+kAJnCL648L3YfdO+WWdWddw3wSyymhxBSqXfD6ugDam1FjBgbZLRl23vQb1dvLsvk3SHjQ+Yctzc7ZCjbbrNVqnjhsC2npr32vefQ+KpnDQEUXq9LbGyAloXW0MdcznDVymOh27/Z67bGNn23763/5be+ELv9Nuve0O29nZFXVMyMmecblQ+AgXvFUms0Pl5ZFhZRStQENproOtTy9yyl3tPTLQd6BlzJksSIM9c2MLN20AaNOgAvWjm6JjbOHG6EfjY5q+RJYGzZVAK8qrSyvDwcCFK4EWdieB1lvAHMTd0AFV5pECr6zRUvejvQfV8cbaFUugzbCKNj4oZrXbFCcV5MIWeaDgo/AAWmbQUqMtz87InYn1ZX9561swIAG2UhxHrzbiHp4BtLTWl8AuVaKMT+Nn9fvK9J5xzx32wH0PKLPhzAPUABDrwTnn49SZs2ozeuNb3mIf/uM/dm6bu6cwYTMry1a/ekXTeOYWFqy337Xm9m6MBnS2TJdkqegU4FTVrLaos8LzXlhdEa2r74fgi1F6UxU7wgCC57zfsYod2NbF83Z09bIVqmWxK+duunkAtA89/KiAVi4AMjLoqXfcE4wjW1pcUEY7Pz9vWxubujVOnjypzHb90iVbPnFCJiPdZlOWlwQk2Q+u1kip6F2sJmFZtz0AWt3j0b2RZ/2v8EDCzgAAIABJREFUAlo27aA9MWfmSsuXVdrwrM8/P0WN9n8HtOkT78Gmt/uM7hf2MgD7H//jz9nqsRWtDb3ZBCcALr+kbRgB2nzNEov2j8LUyD2L5dGNUJUWnzgPfi560ttQCtQKskcRRGIjLM2F12gJyjQbW9Sx08dUh7Bj9ODUy0rSfeHghR4mLB9TbzNqSpR9xGMvftVr+/yFRjRxeJQpTdjSyjGjVuvN6k7daGIHHL8UyK7a5OIRaESBPCMVRbYIGGj1GMNFZdqmqZcGLUDEolFpO7sCeYmnJPaY8Ekw4SUqBaQEQVM6sPwZoMWBiEPYjXmO1IK43EQBsGgAI5G49QWmfawK2y21+iwvzNvpEyfs9PFVK0NdHR6qrsLrbey7Uo3M8ImLl+3DH/+4gJY2lNmFRbUB0a9In9zm9pZNTvpAg9FfozVago3MZDPSyggTMRM/i3WXV6dBV3lkpvos2QLBwuSkRv2l37EUuZHRNomk6Bfd72qgAGIhNVAH7af6dQw2oA4u0wOpP12lR8Sp8YYYEFB/ZpB4tmeMjQlkyfxxyBEDMAmt69khmcy+RvP1VC/dbQG0dfWvka1oukilagszs7a6tKTLbe3KFVtYXJA6GeeiRsvFUGOIDsZ9vnGlBDXtQAtFw/pAifJBYFJv7xsDKdiLSyeOqbXo9W/4SXvxS/6B3XzzrcrQuODIatnoAr/wCYYmUmYbEapG0oX9IvsKZqaoZ4p4xvs9s+/YhwgAsChSvY4uMYbqvj57FRrZh2C4+EetLPR/s69RKMKcaLAu4owJa6BYjChdog/ofPqKMWyJ56YeVDJ9KPu0MgzqeGKMvnQXLHGh4HpE4KNngs3l5qao4AtPPGGPP/yQjPVzWo5cevb3Ne+VjID94YYl1It7olBVfpA6uWq1pSVltKi/yYQz6EwxYmoNvEfWnb3Yy7XZWdluXnjySavValpT9YyWJq29va1SAQD4Fc95ttpU6ru7+jPtHSpDjE8oEN5rNOXBzqzsX/rl/2L33Xefgje0GlgrzlDeqPp8Z5zk+odHdvXCRWvs7NpMdVr7fv9gX5frVLViM8urdjBVs93WvvV7TI8Zt4V5H+HIz2w2WhqoARNz7vhxq5WKdri3ZR/8wG9b/8pFmz1+zBrNhkxSEEO96EUvsQcefNhWT5yQ6xm90NRp2QM8P58FbWIYyGivXb4i4dTc3JzWQ0yXmcxFePaztB+2GLiyr3Xjsy7zft9mZ2aV/ZHRPuPp99iDn3/AOru7VpqZVhLCHuR8F5Alj2pIRsRQvBgCP5WKYkbwYGRjsFuDbJU/B9BqItXA1nXYypPj+HIiEJ/hiMAJBZYxizmxQv7ghwda87e//W127uwZZfu6A2E4NWLVZ4KrlVNiv6EYSvfjkU/90X3ob1SfuFN01kJ1TC0VgD2AaYjxj/JfRt8bqmNZk5KoAa7hzJesaN55fsadQua90XZIZpsAn8A6Cra671/y6h8T0AJaCbTQHgAttdpRoNXEjhuAVpdONDEPpMwjXo8as4St1syMgJZLR7XBblcUiUvgu/o36QTEBqEOmz6WmiBT9IPLZc1GIuLhNWdGltTVwLknhD+iLycLEkYhuuBQk8kCtDedOmFVDjnqZgawExgA8Bp/d2CXr63bJ+/7nK1tbIo+xsCebIHslovTPYVuUPXdoDDOPqrRSGuUOoaupgWECw7hQg5Blrm2DK/xOy66GGq6qhqtBr+HOXbz8ECg6kDbGFy0ykQ0JNkbzPmZGOYrCpShvCvzeGZDoCXz9ZYj1Rep0VYq6mWGOiar9vqw0yhcsMAp2VRjnx7ahrJa2jFwHgKgauWKLUwH0B4d2dpVgHZR1LEsAutN79dU9j7mQMvgcIQKIcdIoHWZPjZ6AG3bDsf6tnzyuID2da9/g73kJf/AbroZr2PqJV5jE3UcbJkDrFPHAixqrGEq7kHQQVwG0d4QLEB6HSuoVGvUUwBtrBdXi6bW4AktxaTb74nmp54dkbki/ELBGspAI5uVH7K3MXiPtk+MSqBVJh4ZbdZoeUWjQLvHuMdooidT5YxhevHk44/bpfNPiFqEOQA8xDyMT0RPIn7hKIV9fGLubA0VYY/QS720bFO4u1EfVEZAacJNUaQ4DgcyPhMUswYESgsL8zZXq9m1tTUZ44tik93mmPVaTXUGEFh/2Zd+iUw1Gnt7try0GIYdPlsYgwIRduPjmrP7rne/2y5evGh33H6HrGDp5+3SfzlmakfDoWzt4iU7/8hjOisA7+7ejurR88sLyma6Y5NWO3GTNbsUQHrWbtYlwCSj9Ok9h1atTNvYUc8Wpqdtf2/Hdtcu2p//7vvN2g2rTJettbtrX/P859t/e+c77ZnP/FK1HIn2nV9QoIcNIwEs2Rlnm6AHARDK+yuXLuucqdWnXtdexfKUn5+6Fk3E6nYFulkHZO1qszUBLfNybzp3VgFKh4ED01X9fJ4HvuOwZDcCbVLH/6eAlqAlgVbJpFwDHZzYa/QWv+lNb7Tbb7tVeoJ0+kvATdXxaB8tXQWch/EeQr6CGxaN3L1SHR8e6r72zgwHWpKmpI6p6wO03kXg5TDNAVed1rNZN3fxtkAp/gW03q/LGSFrJjhWTViBqjM2mWimEG0AtOLEcYISh1+whaXl64DWHaJ8QkjWbIlUmM7yVwEtcnu+JxslgZYHz6ZhcyFQ8F5BaD6M5H2qPdE1mSYbU5NBoi4JAGFbhl2XgDZabVLFltmYZx70z3oGpobPuMyxaDxx7Jjdeu6MLc9Ma1GVeUpYdKT+YQBwa69hDz/+hN173/3yPT6E/uOiK00pe+T9SFxxY0ob6S0PPoFWNcCoi+aGkCpWsxVpjyKL8U3jysxDXapkTWS0bsNYkWMOQCtvYgICRkTRY9g9kLjMM1rvf/RedN/U/JIqTzNVsxfYjUq4KCU8CQpVFHz0QQLuZNILtZqAFkWwj2uD0Z2wbs/XjBqtgLa5pwHOcv+hxjo5ZYtkNEtLCmjWrl0NoB3JaHnWSPnHPKPFsAJHLB6bass8D4wY6EnEX7TdUSSJavfY6ZPW+ku67Cde9/oB0CJCgY4HaLOzTzNdE2ij1pk6gFQqKgKnBzMaz1ljp7WdTvP+Y0RiDrTUZqlSk4k7XRrqZKkY3QnJa50++xLQAmgHZv0IdGQwwc/0r/P3cr/xrn89s6zRktGOAq1rEr4QaKVEJ/hpttQyAtCS0QK0KGVZZ8RCMEeztTllCvzi53De2NMEB2RbukjwNp+etvnlFZumc4BBGDGwAkpc7T1RetAaRAtUmsisrCxrLbAN5GekYT5zcRllR+CLavieu++2xt6OPfzgg3by5AlndjQoHLe5cb3OqXJVpYRf/OVftj/4gz+wo6MD29ne0rhGEgECapTJ5cmS7W3v2Fxl2q5duqwezzIg3+9Zt93QXTZ/9lYrzCxbqwt7NGHN+o5KDJw9EgOeCdT8PqpjZvFyIR/t230f/CMrVUv6Pv29PfuWl77U/s1P/7Q973lfbe2Oj2UjSeEZYjML9Tw9x+Syovfx9nsSQF26cFH7a3V11ba2tvSsF+bndS9yt6F3ASxpcZodyWhZk8xoyyWmAlUF2jxPghz8rLE8JNhAsHkd26bIz0u1EmuHavhvMqNNoFV5MYCWl6GzraBs0n7yJ99gX/LMZ8iWkXXi7whMnP27vo+W10yfuQLPAMoE2ix9AXoykhgBWqrb1GgPYaNCQMeh5TUQcKMNAQvStIJ+bjd3QZjrrZFe9PESiFoiKf3hWx6Ba9LHPsEqCzRmoo75AkDrGS2XwoQtLq98AdBmRquxa6KwHGhdXemCCF3cORJrnNpaS5c4G3cG2kkNstC/+4pcAUwpYuVCxOAAomCyL8YeuYGF+gijoR4woo4EQPM9qNMO2lFGfq7X0qKIzcIgIqAOSqRCJrS0YLeeOWPnVpZd5SoZubdXALQIVcic1ja27MN/8XG7jAF+YVImFmS01HEr1WnVRAZRywjgJphmMTyjylHnEKd1J6TEVjZ15BSTWzM60HIhojoGZPnAMUeXONQQPra9Q20csjia5aEOASU32XAZfM6SdGWst/r4lCDPmhDscGXrNQuIc5rLmECWj8W5OWXUAC2Bi0/3YegCKlpqtABtXRmtgFZTL0xCEuq7x5eXdaqvXF2zxaVhRgtgIvzBnIT8L+cHA7SayKQ2saKG2VN/TKBtArTjZqtnTslI/yd+4nVSHd9y6+1Se5LREvXqPUZWm0Cr9YvMHIperWVcjpP03vrezCDJ286cWkuQVSCi7lv2LR+usAZk0tSCdgEFhzG3V7VyIl9o/Rj1BXVM1yriNeqQ6rkcAdrMaEfFUDILibUR+N9AHZPRArRcMvVGU6DGHgVozz/6iGq07HfKAIh5+Lk8b2qGXPis+fb2lrU7Hc2BBbTS0IXaLCMkpZLmPaiFCUORoBKDfpR6PtTHvH9oYwBcXTfdri5TAm9MJfrdjuZF8xyedtedCtD+7EMftLOnz+hCY0wh6yKhT597ZNZmZmv2zne+y37zfe+z4kzVDgAvOhQWF2Rcj3p6brZmFx940GbmFlSbZa00spNJOSiaiwWrrRy3+dVzdm1rR21rzT0+uyELz05tYhNFO9zv2smVZTu1smz9Vt3+x3veZZWCWWvtspWWFu2H/sW/tG/65m+WYUWr3lT2jzMUrxv9CWKv2tKinhtBAfVn1htw5BeD4tfX17U2jJBMto47k3uONbgRaGcwxGjUbXa6LPZvd2vbR9txrrFmLJfVKomydhjYZ2+rT6L6PwG0MI6jGS0Bz2hGm3T6q1/9KnveV/5tZfvyMA66fWjBiJDQ+2ihu7kTyESlOg7sGU1m0AalYQUZ7T6tdZTHIqNV6RMgV1BYUPKiOizAjgc5WAHQ6kz7RxruDlif8DsmgNA0uafIaAdrnzVaIijPaFF2DIE220S8zcep41GgFaAF0I5mlV+sRisTawzQA2hbjYaEOVAd2I9xSHgjqtvGjNPMIFTrxPGDZvxWSxtQA+NFVXvmoJ8bPaApYPGe1JwrCIgdSHxx04njdtuJ44pWEVMRoQgYyV6jbWW73rB77/+8feRT99pYqWzTC0sqgEMlSy0btmVfDGyTTk+gzYjLI7WgGJiRC1WO8hZqPYAWMKXWmUCL5zBDBegTJohQXa5/pHmunX3PaAFasjkASf1mmlEZIayidS50n/OpLFYvJBxMwu9YRmzhF82FzAdzOfn5XNLZi4uYi3YookZ8h/daUMd7uqQ10xUqrFC0hVmnjnlBa9fWrstod+vunnN04JlWFbtNOUOFilwU9YSLfMLhhQAIgO5NjNkJZln+ZX3rx3/8J+zFAbQIiTiUAloKoyFgSNWxj/sLv2aZSBw60Gq26lhc6s5GuPe2i6GkOux7RktsK/0ArDCmCzFZJ20aob4JDuUDzrrLjxgXL5+GpboOB1/KRW+uT6DlgkjqWIAfk28yo2WPaJD6SEbLOaVGC9DqYgmg5dLm8jr/2GP25GOPysQFYMN5idrpmbPnpN7d3dnVvms2G7ZX31VGtLSyIv9ssTylKZuZX7BKrabskYyArHb/wL1oM8gWDUd9luy7WFTpgRokWRnq0GajqXok548pTxgD8JoAiztuu1Wv62Mf+YhaVnBuIxjY2txUV8Xi4pJMICg3/emffsg+9alP2VRxwlaOLdvlq2s6j0xuOrZyzM6dPmO/+ev/w+pbO7pf1A5DaYLRe4hscKM6fcZue9qX2uNPXrDyZME219c0WhMRIgrla9fW3SlJHtwFgyivr6/Z+Y9/zKbmZ6yzs6Xs+v0f/JCtb2zY933f92uebX17207cfItoY14rweL8/JyySGqQ1CRZo/Wr15S1Li4u2sbGhvYd7xe6n1+sGzaNCbRJHZO5ArQELAtz/pnsVZoASmS0a5VKBu08algR6eEgo2U9/qYzWrK9rNHKa4Gyk8yOgi2Kwe3//J//M/vmb/q72qvKyuntjszWDV++EGg5A9jpJtCOMoYkYJwpyig6D+pbHxcrSflJQBvmJOxTZcdgR7hBAbYT6GRC9AjIanhIDC4Q2IpJ9IlzXm92C0aRBhF8DnDhryuG+utQx1kAzqyWz3Jqodb3FGIoMtou/ZGoS0sl/RuiPZ6+CzN8FJ2EO4APPHi3q4ypDdCSufQojg+HbA+UvtHqI2NtdnjvUBciNB80VblcstX5ebvz5Ak7vrSo2hHXp7tZjTl9Nz5he+2Onb+yZn/woT+z1mHfSogQuoc2Wa1KCct4LR3GtNq6gUZOF6kE2NE+2lwvLqeDwyHQ6r1GRgvdSv8q2SzGEdMSrjh9S8Y6BFrPaOk3JcNMf+Ycbeivj7qsy9AT5AUCsTk8+3YbNg1DHvdZshhlzM0ypq9sZdWHw/SB6UfYCqq9J8RQWDBKtOHUcfkGoL2iGu3CoEa71/B5narRjpHRFgQEAqrw4yV6lXLwALn+mLU62D060J66+ZyMDH7stT+ujBbVMWpdgJb/j3q/CJjIwhW1Rp+rhGFhzMA/8kklDrxZkgB8EljVFi/Q9Ro3Ge0khmEjI+wQ46n3DteZMR/WgdKSDBAgoJVHLVdyXAJo3Vow67KqK40ALWdn1IIxs/F0X+qFbzJAy4VyI9CS0aLkfOzhh6U65v0TyCCy8zbKCeswlq5QlOCG/bHFDNajI/WDqvUIgVgZT98lDRUg2NbUpT4CX6dys65PMJBzVLkwUdnKOOHoSDasAAf7HqHLWJ/M4VACLfb76ZOn1A3wyEMPShNA7Y7nx+xiWm2qFewL13Uv3Hvvp+2P/+gP7babzoo6fez8Ez7kwPq2uLBod952u33iox+TAcb2xqayFsphUzPTtraxrv7xZzzr2dYrTtnDjzxqi/OztrNxzRo7W4N75rDZNJMH9Lj16ntmnbZrMrotO7m6LNvG1dPn7GOf+Li95KXfax/84IdEbct6E7vQvbr2NgEbNVrWliwUda0Me3Z2VZ/l7/GkjpjXGru7miMN0KoFqNuV2c8o0E5XpwWw1fKk6GjWifObhhUqLdFCNaIhUbB/A3U8UPD+DYmhEmjTgpGMlnZMBfnRRkeXyctf/g/txS/6LgEt2TbPGDEcnz0jRuA0zGjTsGKGSW05TWykNJdAqyEbKJDJaBNoZSPpQIsVJ0GYtCckaHKD6vkc2qjPqutAU88caNPvmKVkilje7aN9tAm0A9UxQwX0P7RaqtUpM5wo2PKxVfXTatBuqI6fSgxFv1rWaPObj35uddoD6pia5mhG26RfrNkQxcjhhCph0DgXABmtVLFhrADIclipHxFtEsF5f1nWILwaF0PPfNNKXn+oPlyiVJki0KSsRTObLU3a0286a2ePH9dh5eFPlcramlx2KCtRIW/WG/YXn/msPXT+gmbVcvigj3UFDyZYXD+OSi8gfo2C7GDhZZrgFzaX5uERWYyLoTKo4OFDqQG0gKxm0pbLLuSJjNapYzLa64FWTkQS4rgNoIP6EGj5M1G13LXCe9bnzOIJ6DVJgHZ5YUE/szbDLFzv4VVfmUZMFa17QG/b9UCrxnkiQmrkExPKaKnR8jX6aBeWQnWsIfUA/6gYqjgQQ/H/J3UM0NJ4jmxlALTjY3b6lpsEtK997Y8NgFaKQ11wDrROZTrAQgHltCSX6Tt9L5VxukPFJTBwdZHvf4Cs6rVuLwjQFsYBrJ7eKwdV47Y0csupZPa0u3M5YPFMqBM662DWo4VNJijeRwt1nGKulLM/FdB6Rj5uh6yJ6h1unn4j0PIeyKLIaPe2Np36H0PL457Utbl5AS3vz4VKB1Zv7Olio4+T+ca87snqtC2sHLPZhQXRx/JA5uJSkAnQJlXujmlpWHH61Elr1hteGqpUbGdrW2vC62KN7HBfdWP2JmzWydVVvbZmHUMIcw0INboDr5eSJSIk+uAH/9Te/tM/rfYq67RQtNg0rAkB6MGhuhSYvNNuNGWYQfBEds+c6bFJrPjYO7dYaXrGHvrUJ62yOG+dxp719hlr52wB36eHQQrZ8GFXSUDhqGv9/Za1dzalkXj/H/2pFSsz9vXPf77Ow36rY8snT1oj7BfZ2wQY3qrkJRX6Rq9evaqMkx5aF4U29e/I/Fs7O1bEtapSUXcF9xxUc6qOyWgBWtq2rHeg78lN4mUhNAU5IQmWb2SggNrW3Bkqa7R/00CbzlCjquNR6ph16Xba9j3f+z32/S/7Pq9hR/DP9B5w4KmAlq9xBqbpULiBOpbYNjLaLwq0aAxgXUolBdujXscAbbb3UG70kZ8xqlIMZvbae0abQtcbM9rrarTf89rXC2h50FB0cjwqTjrQVqdFGwloaQgmYgrVMQIIV6Y6/Yma2C9qp2/VQoJYh/FU1GhnZ1SX0ailEEMBtM2dHb+Qp6ZEFbGZvT/MxRpuJuAqL0CTza/CM4KXg66iHv/7yHo1RcXrkE41H6rY7pRK13tIzacETY717cvuuM1uPnVSIMZlS52YjI7Mojg1ZU0o2U7XHrt02T740b+wnc6+FIWIjujn67Sp4TmI+eXiBfP8lT3FohZCXZrUQgpo2CgALV65yqg1yBiPTVdEI94io9X0Hqhj1j6AoQ3NHhTGkDr2C51WGJ7TQOWs8YWs64GeEZuMWoYDrc9ppeYnpa7sLB1o+Zn8fF6HxGVhWQaQkT2nMxQ0I6AHfQeoEgUCtHMz0w60tPesrdn8ggMtxhLQwAqojg6UbVGjJeMCzKGexVBgCA/QhhiqRX9ke19D48/cfLP6K1/z2tdeB7S8J1FWau/xmqHAaTAwwON7DrKbW7A2rhhkvnL+nYKhsKVLCtmz2TQYp93CgwrWBQciF4z5KL4B0GrCj9fNoZCJzgGwiRKtS3gk+3xLvs4sTWq5aR4iGj9G5SV97F7NboogmrlQFL2+12qqnk0LGi1Qu3t7qvOtXb5oO5ubbk1K1oy9aDiccUHQjsNr5f0jNuQeoJbJ2adfmTaJUrWqmbT9bPOjT7oyrX5w0W+0/ED5h3qZPY+ZwvrVq/r+AOn25payOAZ9E0ACFIAlwEs2w8i34ysrtr25oYwMfQCAxH6cJyhod8R8/c77P2Cv+/Efs9KYWWtv12rsqXpd2Wi1OqMBAivLy7pH1JfaxlFsQtOHUOhP12btK7/2a2z/6ND+8Hc/YJOlgnUbe3otlBDo5+/Td8uYTMzqjw4laGpsXDPD4WmhZt/8977F/sMvvMOe8ey/pX1drlRFHTM4voL5gmjjnrJRzh0gwvk+c/qUPfHEE3puZPGXLl0SwKJd6GCdubVlkwxvoCWM+l+36/R7uA+xZ2lXqu/tyK5WmVj4QqujIDzjYQmzTKTdLlN/3/cRKw76aAedszknM2Q/vtNjfKYGmXj//vXtPTlGb7Tv1hvL+XYJlDLOoYwTIiH2B/QwfscveelL7Qd/8OXWqHtrF68Vf+i0n3S71yPdy5wVqeUZQCKBYMzbTsEp5+iIwPxA9rQD1XH00VKr9RptUbiTQfio17G0PLJvO/BsNoLpnKqWbURgDUHyqBiKM5QuafIB4CR/0z/+5+p/EG3EQtA7Ob8gE3EyOj4U0ZHJhQCHN4kChM8sCJsH/1B+QDZXU+NhIZtQwwG0Uh0rs/LxZR3qSbt7Nt5zST4fopNE9/pgAKK1pI75fxQ1qO0ibO5yFH1kIQLXaFhOSy7ffJwVssZox9Hw9wOrFs3uvOUmO3f6tKIaomAi4Co9xNGLutVq24WNDfvk5x+0+x9/wqxUViS8s0c9oTTIiBzwvQ/RLfj8AOg1SUGZbV7yIfPGcy7k4Ix4aIPB6zkkgQuPSSPTFZubrsq8QmBHxjRRsDoTSmSecaT2ns2dXVF640Txah3yHjYXOvkL8AkU/gtDeyJlLmwXGLiiWart8TEZTcxUyxrIwOtANIBwBCDhF92/XPA45GA+sb1XV9YhBfXEuNWqUzY/O20riwu62C9fuaweZNogdiKSF1txiHGB12hp9wBw0yyc96N5q6ibuweybaQNiwwO+ztaP17xylfq4nv2c75chhWj4jwFNmEpmcMnfHi670Wtg2gnD87SdEKqY8BIQk2e10iNxm8uCaGo71AXU5tYsehuY5MFuWoBXlonZar7A69W0WC02pTL8okWdRyuUGS4/B3nkUtKtd5iQepzfK81lzmU45NhUUm/OkEOhRSmx0BpMfgdxS41a9prpitV+9X3vk8G9FzClF/S7k5gHowGl7GmB2lEpE8nIXtj0s9UtSpaU45QBC8lZob2BX4qi2BUIjpuQsYDUMfnn3jcFubmdb7IVHGKEqNCDZypTRPjAhNeD79nzxGYEeBx/rGPVDY5hrnBtJ7lR/78I/aG179eGZ9AUe1kpkCCiEY1t6mS5iPPzNVsd33DxlAC98z3317dnv3lz7JrG1dtff2q1be3RFVD2xLEyjRHwrOidbZ3bCL67CUA7HQ0bea3fuu37N//7M/Zm978Zj1nfhZ3nAvb3KMYBo+/4/1uXLxop2+7TYHMxqVLVpqt2dLCom1vbcX87gkFFZTNCPZg+XgdACsmLyRDrVZTz3KfUZjtlhTN6Y8uIJXfr5sHZcCTgpyhKMrBNiB3MOXKz8IQWAdmFplA5HnRaLyRqT5xl7i+J+422S2GbWPcPwM/cQ2PD8cknn2nbc//xhfYj73mNRosIJtUJUQMdpiK+9wBLWvKCkPpJ46xoYNzLD1EX+eHO4IAETasjTMUAI83+LiDrNrGQq8h3YZ65tlDIYZiN9P1om4CN9VJhzjWWG1q8lh2TVFmtFm+HGhwSGBf9uNv6LMhppmTuLGprIHoEPvFc7fcIls/B9qYQaueQJf0KzKJ2hY0Bw+WHwjwki2pl0kzEsdstoZacNbFRtG20OayvbpuEzgQ1WqqA0LIZnagTaNsy2X+3qvkQh6/gLAUDDVY1kZHbLjSkks/U/aSHjnz83Up0Ow8dminjx8TZYXQKH1LGiKrAAAgAElEQVQtZelFxkDf5sGhXd3ds8888qjd++DD1jrqK+KkPtln/IooZM+8XXgDwCEoiks8/IbdaMg3s7JgKLlwseLLAtqgysUMhMCGDA+QJauUUAjBCZctRutd7MW8dkFmB9DymgW0UCDRy6lDSKE/wEK1Bl7JxLhnUIiHQiUrmjSGDyzOz38h0Eqx6xQULTYOtJgldGWpSGYNQFEPn58hE68IaAHfK1eu2PzCkihOVJ2Ib1BWZ42WkWQ4eWnwe/b/EqEf9ax9eGRNBszvc4gOJHRYPXVmBGj/nn35c5+jlpZUU/PsCcykbBel6yCg4A3ONZycFADyh9g/ScH5110MpTq3bAS9vhkI7YYXYebOODbWBhCZITiZ8hFo2Dtq2pTAyN3AoLdK5alQRzqtp7o7szQx3ZBIkEDOKWlKCclmpJ2h5t1Cl4adJgCIHSH0dKe7r6zq2Opx29zcsksXLtkjDz1ily9dEkD5mcIsxrNnf51+TjQMgSwpQXaqbLhIMb1H/YfIHiS489YlAnUX1xF4+zg8puEcX121SxcvqD2MNYHFIljI4AGmiX05eC1ioEq2ND9vCzU3ZSA7BXBwtyKjv/ncTao7v+Y1r7UrV9bk4ATdx9kl2KFHWJIz+uLbTSvVZm1/e0eOUagcSzM16zY79tznPscmCn175NGH7OrFSx4Uh1r+AJFl98AKlapAAZqxvbVj1dVVW1hcsj/50Ifs937v9+yVP/wjKmeRcbLv0g0PcAUY0QtwN/K9Gfh+9tw5dWJsrK8L8AkeEIhxPjnvUlfT0gSlWSgoC2ZdWd9Gg2EDDI+vuWEPQEuJK4BQIsowvU/NiNcTc+ydH/qB6YIuAAdG/20O53S89UaWYOli3J0A7YsCrQPrQHwZHupZzhtk1JERC8hhR7pd+3vf9q32Iz/8L20zgNbdqRxoXWjkqnwftRcBgYAWzYpjivd+B9DSrxxAq4w2xFA4Q9FVQwKZtqAyg0F7AivLTwVzKEn0DhW4ueK4545RBKEjbYAsVKqObwTaUa3S2A+9+e19NsPFy5fs65//DdpEH/j935cQiAyW7NZnTjrYyheXQjJ0MsrDAE5SZBXjqb3QD0vDNPRVve4uJ3M1UcfJW/OiqJ/sbe9qs3EQsfujbAMfDg0H0BJFqOYQi83/x5vTpRnTG0QHRrTlmZtPCMnaqEd2IXIZAdoeLjFjRwIxDvYiUf9UyScHBQ1PAR03kb3ugT345AX7i/vut7XtHStweErUELz+5nMf3axANZ7w0FamNAK0bjTqA5ZlUxjOQy61x55vRLUWsnJqpLxGeR1PFqX8TaDd7XRj4PcwowVoUYkSWSfQ6rA9BdBC+dP2wCbOHmRFZHyP8bFB/+wA5MnYwh0KoO2NZUZ7JKDdpsVIQHsooF2YqQpolxfn9bXLV9Zsbn7B6o22U8etIdAiIpqdKitKBWjFMAhAvLWndXAooM0pNaNA+8pXvUotFgAtPYlu1OEUDsYDcphSplkSMFJS0MixG5vL49LX8HDtQ+9DHoCtAm0/6h689HRIJUIBJKCkyCpRuIZtqPa8+mgZDO8WJzwb6C0yF0BXFFtYHsqnOMYHTow7FQvAoj7XuoQYTj9fvdgepAGu6ChgKXw39u2z991ntdqc3X//5+2zn/6s0hDchtLYJRkU1obsWGCjKOL/J+/NoyTPr+rOFxkRmRm5b7V1Ld3VixY0QozBqKUWts/MnEESMsKMsQHjZVhGY44G9aLWwohVSGAdDBIYGBhhBjHDSCADxxwPw7EH+RjkwQK0taTe1NVdXVvumZGRsUdmDJ/73ov8Vam6uoXN/DFTOnWqS1WVGfGL3+9737vvvnudsue1qJsNoJ2an9M95b0rI6HFEdDyr9gH55sAoAiAKKC3Njc0muE6AZpeIPuaEtfYWQMvYmQB2e1plYyxxe1nzmg9Cdp79dpVzePuvvsuUc/f/Z3fZRefuSgWynDxCrtMHYbEFFYq1mg3bXyqZh00KJM1O+gObHJyyg77B3bvK7/WLl66YFeuXLaBRlxumkPhp3uEMRX08VhZXTFOebffeZd97N/8K/vfPvq79ou/+Ev26T/+D3b6jttVQHINAVjuP8477l3pSGKkRkNDZ7rXaKiAOHbshObXeW9S8IgqZW850osAVwR1FIiNxp6KGNgD5roUHyVo1DRqCKAVPIZpUHa31207BFQFur5goE0tQ4Kve0r5j9GwLICWe9Y3GqL7VQ0bM2I+6/AsVe99cGD/4L/9R/Y93/1dtr2x7joaPV9EBTrQKmQjgjYyEYu/A9DKFz2+X56jmNgAtJyFckqTWUXJ4/JK2OlOiDbmueWaEsGaQJuFP42YUru+DKDNMV3iUY5TSz/54Y8Okcx/4k/+xP7BP/qH9uKXvNQ++lu/JdqRrmNqdsYNKiIs1zuFaL3jIOSCKqQ4aFJuEipApyQ9cos9MOa0uiDhDLVP97O7p6gyzLaZ5cnmTgn2Xlnw5j00wTvaAaKIOBwRU7BHRQep6iErs6AC+T6ywAsFXnFYLeDud0OJXBLIkzDDzqf7XcZNwZwEC7ih2SWcoh593J589pJ16UansJQc90MzcjCTMlbUaTwAqsKOrHOtVOKAccoYYYqsBrVj4zds3rQyzR4rKYuW10UeLCAL2LJnSvVY7/ZHHS3U8XZ977qO1ivMeBwk6nGRmLcs7lpEZyWgDXN4r3p9nWVlcWGkeOb7Q4ly2CvyzEj/wYHl0Np9/HWhjpu2t+/gyQ26Mj8j2hvbSwHtVTraZXkWA7RQYRwYdLS8rwRa39f1ewWghWmBNgZo09MXWig7WoD2b37jN4o6LgKturRQrnPT4zAmoYsEU/3RvIjvkzvGeu8ZpSeQTYMKV257rR8fFBGTmCWwMiW6nIxmN+33WMGJWBmLblGdrRuRZ3atKDVYBJ6n6GiZI+rPmZ2rE6/YNJT6xIQoZNyO9DlV2THuS5SBHSmHC6lGqIL57LHDpKBot9q2u1PX18NjF5ERKyUITnzJ3otXfqSpBq+JA4mCIKnjiSmSrMZHeg7EcLzmzFSVrzYCu15X+gnyVZm9QgNzmAm46NRhFgJodTjxjRU2gl9vzz2+RReX3Jd8YV7BIgi46Gr5e2/+x98rVTFAe9jFkMY7EP3k/KBD5LnkfdGhTk6hRLPS+KQNB4f2Va94ua1tXLO11asO1vsNiaqM7zE3J+0A82RA1Lo9++7v+z770fe8x37lVz9kP/X+99vW1at28uw5rUk9/qlP2fjCgkwx5LJHgUeMHcIxWIFIN+Nwp/Pl/sO0ghUfGEDOTDUfrZb/Hp94LAe7HXWwAAJNC58Xf8bcGREZOoRM4nLhqJbHRo1HzjuL9HGKebw7fWEdLQ2Wa1GO/n6SOvlrAqtbMTrQAs46/64LHIjuOQWIpZI9+NCD9re+6Y22s7khoHWNzRHQMp7wiEk3dtFKGda+ciDzGW1+H63dFICWcwKfY37FIYqJK/obChg1BIWOVroQMakunqUIuBXQjiL8Yksmt0xSEDwC2m954GF9BvwFVMcnTp0UyG5ub9vSyorNLSzohtVcNvwtlaYRhhVqv4du45eKYm4aKvW0WeSbZker7jLEUNoza3UEOcSwLdDxQruqkyhJ2EAln90DFSYXmx+8Af7OlNYo/Ma6rquNeVuusrjb1NH+qGjoMIlANcquKEC7PDdr4wAOgQla9fFdx/bh0Db2Gvb4xUv2uSe/aBu7uzasjNvU7KIMIgBa3eQRDJD7qTo/Qpg12lkLpbKqpUiXKd6kCbSyS7ShFMcy9QfkAmiZlXL47fcPRKlCHd8MaD14PGlP2VIIZFW8ABhaLfL9L79+fpNzzakUYRroRiiCpmsc8jmjlYeO9Q5xX8HQ/tD2i9QxXUHJbHmO1z5txwHaAdQxYiiAtiWfa4FCu6UbG1ocy8aZCYLfnS7Vwa+82/51QAuVXARan9E60HKQubDPZ9PM8yU8y2IsOlGAjO4vq30dVBF87+szcd3CGUpdQsxGvefza8vBJyP6tM3U50bEn1fJ2u3WKCIpY/yOOXz1IQhQBanQaBwG8kN2OlfhBFg6ln1G60WWFzr63pM167L3OejrOimukGuKap+xR7slhuHSs5ft6QtPKygebQTGCLLoQ/XJPFhm9X6Ijug53KFqfP2BumUOJ+a01YlxZ7RkpVcRo0OX5YcwkyZnowCFDALhtXM9oAkxofECBDFX3315I5WLe8RDNQajJCHf+Z21M7edlo6Da7K5uWHf+6Y32eOfecTX8nALIogk6H2ebZKpoAg7wTaQTcs5NlFFkXxg58/fbqurV2yvvqN7nVVDChoM/ZWHqmjGssJQPvS//prd+6pX24++5732s//s5+xFL32pXbhwQSlBKIDpMFkPQ9l84uRJgSsrO6iFAV5AF8DkTAQkuSfYn7166bLGbG752Jd4lHOHw585LAUfFDz/PxQ1Yk2uFd8HYwpZU0Y0HPdv7oxncR2b8kf3uJ7tI9WsxE23oI5VALrS84UBbaxaFme1ah6S3i6gs3bJAeM/L4B//Mffa6+695W2u7Upl658L6yBeQ3mQKuzKoBWSnbGlCmGCtGWZrRBHaubvQnQoo0AaHPVb5RRrSQx3KFcAIWpypcDtMWO9kj3MGalv/mm/2FINcqsB4NsAHIK9eHYmB0/ecLj1kJVLLCVfVWYVBAajeWYOdXBF6bimMB7lEo4XXXCIBvT71HV3O/LIm59c0cfIAvsPFB0srwxck9VTchxJyLBgqenMOB7yRu3SqKKH3gJ4kkfj4b/WvM50A2pAzLEWFCmMhBgr7ZasWOLi3Zsfl4WgLI5hAqXnWHJ9sm37Pbs2vauff7JJ+3JZy5au39gc8vHRU141RqEGm8iukh1ShEPdrQ94k5M6pxEm3lHK6CL4PfssBjMY1G3NDer2Sw/3dCh6oYVhyagBexuBFolwjwH0ErNzQOn1SJ3ifLPxufXacIPyLLaw2fDes/UBPQrQiXmcyiendrt9A6t2WZG29L+IIepgHaWUAEHWmisa1dXbQkxSqstr+NGywUeAC20/eL0jBGVl0Bb7Gj3URtHR1sEWsQ/AG1SxxxwouvKvhRPp55Am4k8Gi+gSPzzQAIKR3XzIajLNQk6BSnqcyc751spJIkPFNBgN5v7Nd1l5IpFAk2MNeS6BjUsoUbfzU60tJ+zJy3M+ow0Mzfl9OOuaRScdLPoCNTRxshGySGaYTOr76vbb2mO3RXYPv3MRTtz5ox95jOftU9/8tNyTJJ/LruzckTDLMV31nmvmHwo9o6xkLoy1pIO1TlPz83qbKDL1X0qkxhcfA40h3SmkKK7qnsaoEVNS9g5HSpUOiwVNC6CKICWkQtFM2Iyp02hb52Kh16l+KYr4+sAgidPnBD9imnNT/7ET9gf/cHH2AW0XrPtwiDtwntxwusmbawjg5ZgIMpVq01MSY28vLRoq5efQf0iu04Als53olaz83fcYYvz8/Zt3/qt9s3f/M32Z5/8pH33m94ken13ryFqH3BcWVqyjfUN/TfgvL65Iacn9mR5P+hSZK4z6CvsHZBldsv14ufWxqbuzexoZZsYsYgKjK95PCgCqlSycl2kN+k57QljI+1JkLghDRnNfUeFZBT8f1GgvZE6FqkzurAjnsfnpdEtZ2ebzNrRPoaPUMSUTEzYL/zCz8ukBKBlNHUj0EoADBMUqmNpdCgExfaE6tipOBdDBdDKjjSoY+3RCj69o+UzYyNF8aRRRKf9oljV0lAMzPMBrZKFQv+TQKtzYyQwHLPSd7ztB4ZQFdAjaZGIUvjOu+8W6EK9aHUnVFrqZsOonjfLA6OFXx6+UsnFUFSvRNMdHo7We1DjsSemDwE6kPltC4rLQWZu1vdEoYFhDqBGNYiGfw/qzuleX2fQhbZDm5ng1yOq5MbuJOnsVCAnIHNhFPCMopVw8OGh5qAn1NXO2RSJNjlXoHPsDaxFhF6vb49+8Sl75NHHtF87PrMgay+v2iI8nA8trhP0pEBzdIflvm2kwIR4IaklJb2kWEsKykNbWZgX0I6XCRrHcIBCgABjgLZ0y45WN/xIgejCMbklaa58KCu6DH7Q55rshuZoZaUG8bkA9vz3FCA/7utFdPAALSDf6Q+t2elZfa9le/WGVqkA2qUZaG+u65LSVFZX1+Tws99s2zahAq19CaIAWpTNNwKt1htiRivFca8rMFGaT4ihANqH3/a2EdBymHEPyoBCq17efWZHq6Y01q0AJwFtANcoMi9mtAqGj0IvxVAuzgtJButACM5CuMdDL2UiQMPqQMzndEiK5kVt3B+5kMmpK0KklfCjOae7LfGaoGB5DRRWUMeyToxgCeoixQxyH0iN3bYm6t3+wHb2G4arGS5dFDYf//jH7fOPfM6/FoHm6CKWFlUPKoqOebVDpXcPkY3LQUhnPE5UZYih6Ghhueh2JiZc1SxjDll60mWP676dmZkWFYrymAMMlyieaWLj2JfXDrwIFAxaKIQHo8+KogzwpWjSRsLMjOayaXxxx7lztnr5kl164os2aLXlxtSs74kC9nCDkjpaZFGsJJbVSLSsXKrYFBsFAwRH49Zo7Bp+wcyPU9H/spe82F7+spfZ6VOn7BP/4Y/tgx/8oP1ff/Ax293ctDG8xlk56vV1np07e86efOIJ3WeijYnSm54W0HLvIpLabzZ1jSl4tD+LHzMMAMxeh/AU1w/IJhK1c6xH0u2zEsWvdMK+4tO13e1tFUTMwV0Z79nSfo/7rFtiT7mKHUVfjua0R+sPIWh9bjFUsaNNoM0O2O+XOPPi7hntM0QEn3fD3nh4l+09tusLPMGKguPXfu1Dcsyqb28JaLMykrGJzhoHWs5T7k3fo63cEmgpNEehApxr0Nhsz4xVVCzKwYxAAgxmCl7lsmCMjrbPGOAWM1q9rthykQo5CuhkWDkbdG783G/9qyEVhZRsnY5hMMEb52Iwm4FaBGTpUhNsOcAkNlFCDjt+FT1o/KBLRAzljjimeRk/atBIsfLDTUC1RhTdxavrostYIaHylbS6NJSohC6BzilN7n1OywPpY/hy6dDmJlx8kvSoPsBwCFFwN+stgErQK3kBNA9B3dk/kDfuYa+rjur08ePuFDVe1YOOJRr0Uedg6B/a4dCeuPC0ffpzn7P1nbr1ylU7VJqJ30wpEqlQVTP/FNAmPVmgceWXi68mh4vPg7muKS7TgwL1ZeYKzLkZgSzrQJqVhoPVHgVA/7k7Wl77kQLxCGgBW7qJMd4ngBtz7xuBlsNd1LVi8lwNjCiHWa+oYzxFuS79Q2t2+lZnRlvfF0VIKHMRaBUqcA2gJY+2ZTuNhm3vN0ZAuzg7Y0szs74bF9SxPEQLQFsUQyV1DIC99eGHBbRfe+8rReMBtHwG3A8Hume8Y6NbktEDDyEPrXtPFDygfe9WJhFhXJAKbe94nZ4L1391wjysur8oMrlfBbQmYOQw5oeAHKc07jsUxbEWR+cvZkFKfuZZDrTcEqKcQ3kuMRRxiZM+p03bOXE05TEpsSlcWtCP/YFt7u3ZGv7cVrL6Xt2evXhJrxnjCr4JNC5g6MyTL91zeLPOotV8pfa4EYb2fcfHpTimq2UjQet9PPuV8Uin8a0DrjkCFo5T9iCxT8QJCYAFaAFcYvBYnwMUIM0BF93rUv1698qZrASgalUKXa031WpaUQK8+dqVw0PbW12z6Uo1aPVxhW6kGxfPd3Vq0krjE9oBJvUHzeLU5JTGXVxbhXcNeobKmIJye33N1q9esX/9f/6+ffwP/1BpMpcuXpQYFG9zikKAZuXESa3rlKdnZB2bq4wwKQAiv0cZffrcOdG8dLUALYlD3NNsebATzFgDdkGfdTg7pUEJX4MCgA6Y/z5JLB+Zz+vr8lxX7GUBaMW8BNCmSxGjixs72sKe4QsG2pvPaKN7CGUznaR3sBnYGmIogCbANuVTMuTn9lJTNmW/8RsfUeED0E4qL5gzyaPybgW0WGNmR5t7u7yqInUsTQeFI+c03tzlqsc8KpzFQwUU1hG7+8z6GQOxaso59uUAbTKm2dGOgPbSYMgY0pNSrgt98wNI7jXBunhgtRcoyKD5SR2ccWb5q8us/SfPKl/DLQDMGl1mwSz2m+31zfZ7h3Ztbc3wPHZQ9UgiDlqAllUAKheoHp+3+pI+/83fqZU9yihpFVcnu1OKVjuCetPsI5KGUqAFvUanqqKCaKmxkp0+tiID8flpQGVcykOphKkgh2Z7HQLWG/bEU0/bZx59zJqo2ej+tG/swqKk3QBZxemFas7PRO9UXNnre3+iegBeqs+CFF/rP7if1CbV0dLxydtTPsR00OSZHqoIwFQA6jhN5bmpoCvZp9TMHKoZiolZcnS02FcibKlQQcYchBfgwe0UP9MCVQCWVQvSeyhA0rCC19vpsxtKFNWh79HW961RdzEUhQEz2mPzc7qeHPTYzmEosL61peu51ajbbr2u90jyym0rxwS0ubPLoYTyVes8KGYPD7RHi9EFAH/69vOiOAHab3jDGwS0moEFdSxKjtl+iOJQu/oM0DvLLhaeruu6eecaQiqlm8T8L7VlOTJxBzNEEw6yMDIUQtw/fN4q7iIqL60Yk3JLqslVw57dqfhBKNZOR/8eUKW4mp+eDjMPp5K1ShKqbK2hdXu222ppZ5Bf17a29fnztR9//AlbvXpNe6LMe5mLzzGqYY8RRkdUV1mMkWdSl7TwD7BCs1EgzCBoXJjX62R2y/3l7KwXNKI8Wf0JQQ6qY7oz6E+uhUQ7iCMltHOTl9JYGNKk2YAMONJwxmlzzXHH+DrYGA7UCECZPvXoY/bed36/9ff2BMhQv3TKfOYrx47ZsDJm++wuU3zLoIUumgL6QJ0kAGuHPRmO8LqgnrutpuI0ZVJB8YHoMDr97MZcGOrdmWdk+9/BcAZqU50kBzfqcFadQtSn9xXMilb5lLuNHvZIOOmpUCi+vRB3jsG7fhn2RPc0UvvG2t7RuMzFUPkD8MgxVAJu6gwEYPoGPof134fRRIyz8s9czJT7s0f2iUlXp7DKGUNGjA4q0n7gThejmlT5a3zHa+907BWvvs9+6qf+qRgNrj+NFoI4xHRaFYtOmBltdrTuRvb8M1q6WDFg0dEOy+huyjKscNEZI0LvaLUxEsHvAC1cDkBL8wfo5moPv8ozQWLbg9jacJGuCvvYbOHr58/Sz//O7ymPVnRlzBO5QUjuoINl6ZsLliOOnM/yd3zFpupG6ylGCtm2SIVIh2E+QZXJN+WhpoPm72/V9zTz3N7B0PxgFCzuXVNVbwywyXUMOhMHWt+npXsYLwFUR6spCbRKWwkVNO8NtSJmDElv82c4DO0jkEL23W4ZtbwD7YotK/C8plmj5qkYdrP8jJih2bILzzwrUdQmaTnQGJMTOvCJFdM8olwRI8Bh5IN8P0B08EoxF2IaPsSkVXiAk64OYwloFAwcECOhPgaEEHwoy1NAi5EDit/2KI+WvTGjc8MtiOsd1RvXD2Ws7xv5SlIJMVkEn/shwGFL0sqhZmqK6JuecqCFlSDdJF2WAmg1ox0Qgty1nd19X+/h+46VpDpeEdDSRRxafXfPpqdnbGNzW2YXW429FwS0qI6pSotAC3V85o47xTg89Na3jjraItByn2VHq7k+inn9f5FXWQDaPNT8V7epEyCoCvHDK58EB0rmkRNSp3K95NDD6EMZwj5HB8HT+ECGL5rBHozm4nTN2p+N1S45szHLDUcg/j3Xm07WCy2EYh7rpYp8nAxlxGgD22t3VQgelqsS723vNXRtWu2OQtJJi6nvbGuOCX3r8ykPYc95kpKUpDYZE2hIAEVerJktIo5cXBSLwVaBnLe41WCfEM8F85WCHIBWVC9raYyW4hDzmEWnd5mP5qHlYRq+85zUZ+7Q8/c5Q7guAC3/fempp+zdDz9s+2trrvJldajqncoCHsuoc1Ex81GhOMeEpzIu2liULQY2Bx0b4znge6LZ6PisV11NaBW006mP2z8rdfyhCxmv+DUU0PKZab3Jzx6KqzTS90L2CGhzrsfGRboM6fkLTYU60ygIU+nOv3emy79OHuzaQ461xixyngtoR/fwdaEizw+00Q2MwDgLxZGJSyC/rkXsz+Z+t7N0CP289eK80fWKAujsudvtV3/1f9GYBCU1QAtroUItd2SlszkCWqWevQCgpQBNoKX5SKBVzCP3BHqTyKcWg5WqdZjVEEOJZWWyq1Ufd6xLynxEZ4f+J4uafJ4k2oU+fuM/fouAVlWak1jir5nXTkPPoPrS6oH/HVHGeMbG7Amg1RQ16AHRn4UgeP5bQ30MF+bmfJeR/aXDQ1vb3LTOgckgnkOJOa3iiqplzQL1pjhoEEtAdapSGLMeKy2q9ktWYapFtRHUS64BcfO5u4jf9ACtlNGRzsKDS2fUidUaPJcrw0M7tbRgZ04cs5NLS5qNQneKSgxKTd6ZvZ5dubZmjz39jH3h4iXrAfiTNV03xTj53owOVERmvgPmQJsORRJ40QXknkixWkxTBPJciSqr0c0QkTfpKSJSoVJVV6wxQHUMbXvU0RaBFrFMrl4BOLAELsWisDrIJ3sUNMBNkdaXHMR8DpneA9DKSILwdClpCY1wahegRQwF0CoaDKCtjNnS7NQIaAGjvfqeTU3N2MbWtiraLxdo2wcDfW4USQDt2fN3CUwefMijyl75qntHHS3zQh1O0ZWq42IvVmYV3tEyYx7V/yFu8o/E1ZkKb88Be6wciD4OoJVAUPNaB0TfA/eOVvR+UMR62LiP5WeM4t3dg6DGVAWHdaiESOG4xgxO6u+xMX3281MOtORmeriAB2Ck4KPR7dkOHe3h0Oqtjq3t7GomTOHz6KOP2ebGuhtGkLrTaku0xByVtRGeUwDMXW4G0ZHgZXyo+5rPauXECQEYimm5xnFwDaCcvYDVwUVhHmlJHJRYCqwz7YcAACAASURBVN4ItNw7CbRa44vuoDj2GQFtAAKTxxQM8TpROW9dvWLve9e77PLjj7vxf5tdWD+j6LyruG7hj87XwFWrNm3V8UkBbb/rbmTd9p5McnT6oWjtdRVrR6wmz772+ENJ612bs04yn+GziXOQWyZndW476MzVKBFMjQwGKQ6g6kz7KKzH0lMiijtXtnsX517tIebW7/O6uNbIZ5c+yfBxRhFojzQFBWV9QXX85XS0qTp2hM9e23NZfY/X7RaLnS33Jvf7KK0n0N/TfFz0RxIUWwi/8zu/rR3q5l5dM1o/r7H1pFj1x+1mYqjnUx0XZ7RJHTOjLXa01wFtqI4TXFEdFztaQPbGjlYCrQBaf63O7lxHH3/7275/yBv3m4IqAzehcVtcXtZqj2qnUBjmUDvuBM2nnAI6iskaIXmodqEhFf+EcnZpSQ9lzmqhD69t7shEnQgtfE1TdQy4KLao5Gs2Eo1ER9sm+Hu/KYClGtXNFX62uuFDgKQbbeiVNq+hmDcKpSVTgKjARFkM+rYyO21njq/Y2RPH7bbjx9xQIlN9wqEID+HNrW176vIV+/hnH7Emrkqq/GvqelFqEoEmK0RowFA8C2jDCMJXdzxQIH+E8D4Wu72bl9K0xrWp6bDFeUjpMPy7ctXqvf6IOt5tNEJgdqB5BMUBn18WRbKulJoudo4RocT/EHdwvfhsNL8FBCTA8eQg0lSgjt1IwtNp+Kz7B31FCqqjZY+23hypjgllXpip2QoRe9NTelpwgxp1tAG0dKDPRR1z/yBqkNcxcXwDt2Dk93QqUMfclw88+KCA9t5Xv0oz2lzv8Q7A4wzVWWausYz8D6zPIZ8sQj7REk/5p8HfFzMzovTduD3HtBKbqaij+Cl7shFrN1XPuBx9X8CI4quwR6sZ3MS4njmpFsM1SnMuUYIeNcjXFdAGdaxZfVDHHFZaX7CSVPFbmMB0+rbZ2LerG5tWZ1d9f98uPHVBJvRQxzAUdHDspXLIyElLmdFzOsiZIbt9XlkJPtzLrW7Hlo4ds6VjKxJsYbGKR/QQl7QoKMRw8X6kO/AdyCJ1rAMZkJbrmNtIAnbZHQgsCuyPd00OWj5DrkZOaVVFe6detw/+9E/Zn/3hv5ON62Gn449SqWS12Rmr8Xe4Pnwj5rjYR1YmaFRtIKDtW3t/R1oP+buR14xQLcCWrpa/wxPqrJ/PH339yVdOMokmQTANZ7RLWhgb8O/1fqJTlSdA1zc2UgMw6jajW5UKQpoV76iL96DvqsZdekMhmIYVxa+X19Lv5QRl14bcijpOc4rijHbkFsXXgREaKT2PwFafnApdgJZ7n0ZN/6ePyGI/nv9z5dRt9su//EGpwNeuXhHQph6Ce8ivrdO0ud6THe10WJLq+t5kvacItNwD8q6+AWihjmUCwzZNsC4JrkXqWIrk+JnFYe72auskC/WCCQ6vXYXo377/rQ60tPMo9QAzHuz5BVtYXnGKRPMu9zoeLThH5iuK45xD8cHzsKldpuKtVjTIB+TokBEJ8HcAPC5MvbFvV1Y3dPEQZyCGYt7KIc7B7FZt2NlVvQKEzhmWVIHjZ4uIY2zMbcfye3O1+XtS4YVaVJR1r68DYdTRViqigREy0YVDHR8iiKiN24mFeTt/20m74/RtbhDPfh5VWAhVWGnAsP3ZtXX7d5/6lG1ioVYqS42o6DPNA1ytKeeeODzkjau6xatWj2lzT08VpGmFECYWPBCAnQPtlM3S3XJjCWj98Kh3ASBAzqljZrRQJUkdJ9DqoeSm1wy84kFvylR01SufEQeJRG1K/ziQAMU72pot4eyluXVVq1cqgtg9JHZPmY8m1fHWbkNgSjeG6hgLRoAWkOaE488QlWxs7iiCbbuxpw70hQItYiiANkPgbzt3h7q6+x94QDPaV933au/QYo/W531Hs3Ed8AXVMcAn0U8BZLObFdUZ99CRbHzUQuiQlG4h3GMyasupY/aNYWf8XudwER0r2pjwd18vYqaZsz3vajlc093EjS+cOp6wBaIm8cAtj+lrM7+CwkWIhiK+TqHT7hoW/BR/m7t70hbUG3v27LPPWqO+Z2vXrmgcwNel0wTMtza3dP/RJdJtU8hKdUxRGHPg/XbLlo4ft+Xjx1UsMFrivbFxTleXgMj7ka0j+orJCV1rvk/OaItAq2cgxWUxi0x6dESTBiMli1AK7tj3VkBJr2u/82sfsn/5kQ+zfKw1HzUDFAJTNZtdWrLWIRFpqrZtfJLZLlQ/Ww8ezTjoNlWsI6gEaAWuUJhQ8AjVNKtLEaOrUIoObjQlxR+iDuO+cbr1SAjnNYADpK/n9Hw39bqvkPeiK2P8/vP1Rqcl/UD3jtZfT+o6RvPSwoy2OK9NIEgxlH7/AoH25nu0GPv42ETwHZ1tvm+JQ1HvMsaKOS3PQc6sCSSB0p+Zm7fv+q7vtG94/esim7irewowSzFU7tEyo809Woq45wNazuK0YEyg5ayGOpZVcKiOUwxVBNoidewe/DcHWveod4YqP+9sbpLRKn3bw+8cKjBdKtmKU1o8HHPzmsdkag83FP+dFozyOibpJXYNRwIfvlZU2zx0+OhyiPNgALa8GJ9ZVSTUePbSFXW0HExK7oFurYzpUEF9JtGH6EwHWi44hzWuNm0i+MaSXvGORbRMqEz97HTnHgQx/JozWnW5fD0JmSqaDRx22jY5NrSl6Zrdceqk3XX2jERIHn9GfB03Ohg2rtd8dWvL/vjRRwW4pMkAtHSSAlpmEhI4UST4bEXZuAm0sZPJPOK6Mz53grXSxIywJKBVTF4NC8ZxzT4x3kY9t4vXcQAtHW3GpGVHCwiNVle4r1FaBtCK9sFGcXhg3Q4PPfQc+breTeGiBKgDkm5c4Qk+rF5pjQWgJRWJm7k/tEa7Z1v1KIJYSykNbXl+NoC2VgBaxFBQx+YrPi8AaAFW9oVZ7wFoEWBxfU+dvV1d+1vuv18dLUCLytN9uJ1qGzk7xWwwgVbZsxHgPKpG48B3OixWeJKaK8xoo3Uy4gj5Hg6IqMKdbaBAY40m56AygsCakMo8Pa35fKtuGOLdLE6CBGd4DjOfv7rj6GgXpqdl5sEzwWfA/cxqTw+rPwrQ3sBkyWljttft29rOjqw4t3d2lRCzV9+1Z556SgUQc1Kcqyh6EajxA6aB7t4FPT5Dm1tgJouXdddO3Hab6GMYBl4cRTYzxixgvcDmfqfLcaCFAuS5zhlt7sZT8FBw7td3R+dyPq85ZhHYSlhUlUBvUitBzjCw+z9hQ/u/f//37Bd++p/aoNF0Pjf0Jvgxz60si7GCCcFQvjqBgMu7cK4xr6XX3nOgBRAAMOa2va4N2m2nj4MadYD0Tsw9y72rzdCOpHoTM9NAn84zNwkSaAVAiN96PVHHXwK0SaVLjBVFTPjregHijYVu8KCyk3Xxe9YB2g+WCFG5rhrwOe9fBGj1ZQrU8RHQ6g/iu7jqOAsAtgLAGH08sqd18RgFZ21+wZq7dbvrpS+x//5N/5391b/yn1ur2dBXkpUt10/Fk5v3pxhKs96xseucoW7W0XJGJNA+F3VcFEOlM1R2tM9HHatg472EpWuOUBKLeJ/qaP/eO96lkx6gpcXn8ANop2ZmBbSeRg/AVlQFaF0kLRhR1AKcmteFJ2wc7HxxaBUOYtaGAFpPCDpQB8kLabc6trq2IZk7FJY/jJjRl0J4gyjKJf50WH6TDW1nZ9dW19as3WmFz6vfeNldu8rXF7j5bypvQDp3ffkz1ILMmpjRqWpC0ddp2li/azPVsp07edzuPnfWzpw8ocMTcQvfjEp/IpJx1nbr9vlLl+0LTz+tmWOFuLXquNt8aTm6pAX3nNHmuk52s7JKG/FGUXsGJaSVpuh6i0BLOoyAFhAhmB77w5jRArT1/aZurARaDp6cFXBHFIFW9mO4+GAIQPU+dCtNGXuwAsJBjH3m9JQtLy4IaFG/qqMNqqXb7+qeAWihjrd29iRuQ9gAJcda0rI62gLQzsza+qbPaBHsPB/QUhBBFd8ItLx/OloA4fve8hYB7atfc98IaDMUjPftqw8+BogjykPeqciPZMSi8YqdgXtexxS3MKPVvSXNUETxZR5tUMh8Tly/rGw5XCh65CJ24PmzB4w9BL5ugQjI8f8jGARoASKBqoAWMw9XHbP6lqpj1wSYBFCEXWy3OsbK12ajaZc3NqR/ILaNGDcM6p99+mkVjjlnB6xhnXh+aoiFmGFHVwigkknNrzh4nTpzxo6dPHlToM2RETNa1OxUpNnRJtCqSi1Qx66xIOjiqNPLTpZr4vNIP6igs2Fbck7Lf0+Vx+zyFx6xd7/zndbY2vZZebx2ruXcsRUrk+lKkQ6wj0+qoyXYA7DlrGk1dmxs6NaNAlvufYrHbscOu97RquiKeyCp4xwuOCUcZVc4KGXB4EUCKUchNo1uXAK9UB37fP9oJut73EFDxjZFGuxf19EG4B29nhvu2xuANoHXZ7lfHtDq3YUzlN7bCFB948M72pRHp49xeB2H85N3t25okljBWQrQ7q9vWHluVs5Qb33gfpuqoeSmGPEs6aTtldcsRz9/Xm60YLwZ0HIO3iiGSuqYz8afUQ+okdsahXm4vHF/JNA+lxiKkVsCrQJ0wo44BYJc9wDaHxiKjqFDQSEbebNTs3NK8UHiT3oPLxiQ9WCBIwtGApZTyp4fptSdtObjFc/D1N6bz2glDgiDgOZ+y65eXZOwib8/M13TDBEKjsM9dwf5vd+Avki/vbtj11ZXrYlvaqj9vHLwGVxWxDwBLjiZGAFt7p2lgpGDijkAVgH9VlPBz5OloZTH99x+zm6/7ZTARvO2eN5IZOHibuzu2ZX6nn3q0cfs0rVrSsyBnkDCQlcL1KN0lEgiFL9SQ3PzRceEoIgfuYPGPTxaCQnfZ+akizOzLoZi9h3zXT6r5oFZO1TH7KU6deyf2RiKyCiCdLMCtAjZIpGG4oV5CA86wMgMF6paNngIsWq+r8uaz/Kie1HXyKQlVIBIvXJJph/Qp1rvaXdtY6euDgoWAwUunyOiMoCWKpr7AerY13uGtpVAOzVpw17Pbjt2zKa1GoOYaFyFGkpu3hMxeY1OzxpEh5GcNFbWjJZ74i33v0XU8X2veY2ybr3zSVvJANe0UgywVVXNoZZ1eNLEPkqLhuAonCIPQOUFh4hOlFgYu1MAif0YK7kncVCn/nxUBeh0s0TiQblT6KHgdbB3kSEHsB5eumTclJiFBtBiqAJ1XATaarWs+Tj0KLnJW+2OtYfMa/u2trtrE1PTdnUVP981fcaXL150xXLZGZPJ8UmpjlPAoU4B1TPGEu2WgDbHEnS0x0+dEv3NaAjFNQUhhawfKKwcQe86SPL+NaudmHA2iUKZlTcKe3VyQ+uhjUilbaxHpKjI97tdeImJzuRUTRoCWDIKQoB2WN+1t735zbZFig/XjBNECu4Dm11etvHZGdHqHIHliZrEUMqwYlMCE3+ANlJa3BIV+ti7WtbNMCxQgZBAm5mueq1cwyONhYROhU5OXWYm1aQrU+zLq8hj1SkLv4z59HZ5BLZKmhoJnwpBKUH5Ktox7l++X963fhanmUShwx3tjEdHm6lUhfUe/m36ASSwHnXsuRLk3bIXrfEa9Mz4elA6QmVYRlLudLQpjlKurFjUgc3Pz1l9d9d+7ud+1l7y4hfrPmL/O4Wc8kzOHGfO0tBNME4b7dHmGmphj5bRIOcGrF/imEEdR6jF9MyUz2a1MSAKzO1UYQ0Y8yi4AbbDxwu+wnc04+b808iVVUHU6tGsSKgY5hUC2n/4rh8V4Z+RXVBb0HRI+aGPmaMh9EF5qMvKjaN91BCJqMPzB01iCAzWpboa08yHjEZmNvz3zOy0/izDcOl8Vle35O0qoMTeb4IDvByevni7MgfyB5MDAGDcqe/a+va2RDe4DWmPMeYWXvU55eI7TJ7Uku4rTke49y0L+r0+4owxiTJKpDUcMqPp2PzUpMwrXnrPXYaRAoCRysSkNYalil3e2LZrWzv2J5/+lD27tmZzx45ZaWLS9vDInEQc5UvcumF5raSMcM1CXo5Johtlu1Itq1eJwpjFhv0eQrElHKsIbFDoAu5TVWt0+6rYySLF0nA3OtoSgBx2err9c34eAjMfCnOYe3eE4pKZFfO/svIYB6I/FdE3P2crS4s2j2lG7J1pFk/xxYimZFZvdgSaW42Gbe7saKUE1mBxbl5ggVcz9zFWchzUGJtsN+q23Wyqw+PmnZ2Y1CxSYMKqyJ8bUeCqg6oZfQDGHJvY3zGDRmR2aHbXPS9St/PWtz4kkP2GN3yD/g2HtFYk5HTFi3Rhk0IqOGxC9Zuh1HFWxRzs6EDL7oSjRMWQa21CXemrZlKYxsoVRB/XkPuWAjF3t3mwtVONGxAm/92OF0Q8L2FdqhAOZdBG8RUWpMyvoY1Z78r0JoGlkp88jQQgaVFwDQ5trz8wMpTZpYVWXttYl/Pbxtpq5K26+xp2fwtzC3JcgkqlIKVBQbi4vb2jA7E2MyMtA9efWRriKDYRBLSTE5rnptiMZ8vvj7iPxSa5HkAUOkeyAHhSny3ADwXOrDIV+Rr9FNZgcKbjmZadovatfMwlhXOpZIt//qD88MMP22Of/ZwZTm0ItPhsAd2JCTt25ow1BwNrEJa+tKw4R861NqMSGK39PSura2WsEzNHGVi0NU4CdFVYpX1rPEvS/6ggc9vS0Y+iRDgKaDEpGZYeSUsUAtyXuhvTYKfQ2XvnWQTIkTb+6HslNzOqFAt/lOBbnNdGEHuCpl51UsgjwZe/F7GC0rlEITHSMfjbzW+pgjap6tzLDbCVyDBfY6EISRqeL0LjsL+7a9WpmgR2xAh+8J//su2iPq5N6jmBDYUVxFiI64jBB/8NVvhev1uo+jnn2hhsN3GS4/lq4QJIIIFGib7nOzGOBSMrmSWrVBFDuZGNGjpGH2iVRO8DtD5a4Oll7KImCW0HRXH4LxcZVN6X5r8RtKP3C9DKsQbxCs5NoaxdXDkmX9MuuaKTk5Jhi3cH8EQls9bANzU3VY+hvwMte60OtNBSAC1OLumSA9Bywba3d22n3tJBiSClNoVHsrt14D08MzFpiLs1hI4PjId+u75rq5ubAlpmRFyUVB6r01C2I101dLbvt6VyWLZvcWMAFDYMj1vtzXHgs0/X0Qd4YnnR7rnjnOwDCS/ndTC3ya6QjrXe7NpmvWGf/Nwj9tTly576wdyr1xWNDIWsbiUO92EPmop4PKfbcSbKg8UPKNV+et3Qutw+mMgzs0b5C9CO5rzlirJyObABWmjY3f19FUoSQ8mGkMrKnzqn15GvBFgoKHooUIM6RwxCNzluhzZeGsocA8BgPry8tCBzc+z1cn1LX4lNkBJGJH25PG3v79va1pY19puarS3NL9r0ZE1eyby3VrulDg6jC+az261938s007xFQKtwexcqSLXO3NJKOiQJdqB71iz88NDuuusedYBvffit9prX3Gev+4bXizrW/qI6d+8OsovSZ8f8nOImVOwjkPUeYDRbynsp53H6s7yYUT2nOMd3aMOnG6CtHgGtAublC+zKfqXt4EXMAz0+cQS0sAOsIqVtnmhWU6GCOHCO9R6cdJRLi8K5bFXuf3YFDw6kOt7t9iWI2tzftx3yiet1297dtc2tDbt6+bJtrF1TJ4dAieocoGVnEaCtER93eGjTM9O2tU2mr0fNwWohiGSURDgIq2yALPvw/J4fXGk57FBAQpX6gE7KZg4uNwlxkwaMJ+R7nF1DmKjoOsX8UvcraudOe5TK4k5VPuMDbFkkOl6r2T973/vs3//Bv7WD+p4LJ6F8UWtPTtoC4q1y2XZ7PQWtcx9NTM9aq41Yr2SDRl1AC5A6PUhOdc8Oeh3XbfQJlS+EqRfnkAG012HQCGyOAIn35PRnAcQoHCK28rmA1puHm0qlkoORh0HxR/G3I2jOr1EAyOwIYU0SNPKMGBWXz/P9+fowofk9R65Q8f3S71gq5ej0Uwwmb/eh6bxp1HdVvPEczy0t2ve++c323/ydb7G1jQ2thfIsz8zM2trautKgMF4BW/i8vJhlO8ULHv7Hmcv4jA2FLkk+AKIUybEhg3VoFaxBd+SRijB0R0AbZwPFBglvUv8fqMHB7S7pclHZ0WWPVMehaqUQTP8CXdfveOcPDTMqjQqQdp4ubOnYcatNz+gLlTGYwPFFQ0NPItGsFhuzSLkpAq326LAKnJ6WVyniCKgBLg4/Mrt2Z6du65t1a7baBoE3MzsloOVw5DBZmJ6xiQhG985kKJegnb26rW5uKGZtAqcPltwDPNXRar7lQKs9tFhxoSCQ7dtIuQdlwArGmOwWlRqEU02/q4uKR+9d586KPj65sqzKBqCVGTs+tFLbDkVnPvLY4/bYhQvWw6S/XFYVjdKRKkpOKZ7s7nFceJvq5htDAjwCWvc7daDldUrwxKyrSvA7CTqz3tHKItATlaDFiERLoIU+LgKt3HsKc0bR0voUfDbGa1FCkmZUBzY7MaFEpFq5ZDOT4/JVRnW8MO8JKiqSChU84zhqrtZgaPV2y7Yb+3Ztc9N26nVd1+WFJQEtXrUOtG0bHDJzdctAgBbqiMdEIHsD0GrdBLA9IJmmb9sEXg8ONZ+Gej1//m6BxNvf8TZ79X2vtte+/nVSHesQuAXQav4XVodFoPWKJBTgGZ2XCUyjcIjwko1/qFFJ3Kdk8AKCRaAVEIVbjmfR4rPdsy6dDNSzZnb4uCKKGhGBYcEJDc3nX+hoodV5kEOMxCfJYYL5Sr03sN1u17abbQEt7mes9zAHX19btc31Vd3r0P8UGidWVrTrCsAXgXZjc0v3F2BFZB9dt5yh5uesyriIRf+I6BNbIorX/Wd1bwbQco/xvMySR8tOuVKCIhKv3XJTmABaZ3O8ME6hDkVJzt50oMceP4BbHQ7tzNyc/R8f/Rf2kQ99yFpb21aG+WNthtUpjPvZp52dtV1WlggyQFA1UbNmqysl9GFzz0ooWTknwpjADvo6A2B4+p1WAO2RZ/ZRRyh7tsLEMvEvwE9apSMf4SKAaar5/xLQcv30mgv3tR8B7lFAwZOz8RuB/VZA/0KA1me3sdoTny9fM4EW9qrTahritVZjX4XU3V/xFfaRj/6mgBYvB5q1hYVF7YPDuhAtqC530HO/BRXPNwdazmEiTXHvk85I630OtNDTCbQS9oUFqOxUo6OF6SwCLf76Th27XiiB1nPS3UNdWpgA2lwpLX3b2941pLOio8WcXRZxZrZ8/ISAljkgnREybMXlyVYMv0jvaFVVFyzYuBAJtCyW43UMsC0szI+AVvFElYrt7u7Zs5dWtebDjTc7PyOg5YOno1yanVMMkmaaWB2iPO11tcaytr1p2zs7JqfjiDbTByig9Q6G15XFHP+tVJEYsju9zYWnq6WZdaDlkNRDRnD1eNVuv+2k3XP+Djt38qRoAx4+bAkBWtSY/WFZIPDE08/YI48/blvkq2IiQLnArCtmKZrlcLDTfetDDNXi5HhQNK6aVs4rTjV0R7QzOOHgRT09Iy9W/luHepi6470M0O41m6OOFuFQdrRQltmEieLUrDYW22NH06njvgw7ZvGpFtCO2TwrElKMjgsoMXdnnu19YoiExOKWBLQN/KvbLbu2sWlbu7s6bBdm59XBONCWrNVpCVT4HCkKtvb3gzp2oJ2dnLBp1Lqijn1+Q3GFOQVpSbuttsRfUhN2e3bPPS+WOOId73y7gPbrX/da7dHy+iRIkILzUK9FHrLhY6yDXPfN9abrwgCtPTjY5gOUN5Io5KD6co1DRV0ArZKnKow+fL1H9HpQWhKuBHUIfUyhxo4nj6gsGBUwcDRXE7VPri3xgaKOJ0XlU4RyfRSero52zLpDqOMDawR1vNNqW73Vlvfx+uamra+v29bmpjX2dlVgcWsRwj6DqUPLqePJCQ8GmJmdUUdLQc0uPfvmnAMJtL6B4IwMna1T5w60EkYWgJaOCSDNXVAOIu4HfI9dfHIwAtoEIvbgpdIviIvUzcbvdQ5pxHFoJ6dn7NFPfcp+5p+8z3avXrUy5xeJYmG0UZ2a0jgH6rhzaDa1uKT9c8xVeO+HrX2zPo5EPRseok3wglMe5Ad9gYDGKhTZBeGSAIhbCFFVANlRiXQEbKmwTXZkBLaRCw1l/ZfZ0SYbo04yusosLFW3ODqMXKuKoqmcMV7XMhd+IwAP21j/+r5n7KDuCT6uvi7MdUcduhdj0P/6U8U1IuzzPcef/Z9+wV7+Va+QSplREM/p4sKSbW1veWOkz2SgjQgJmeSw5T0tHS1nsnbuYY/Q9lDwhBkMYIs2QR1t2cecclkL6lijxgBaOlqJ5LCr5UwO1oPPjZoYti3NZ3StbwDaNHMpfevD/6PSezylpyqQpUUBaBFC8IABrvw8RDEGNTROTBYG4CzTRyUQM0YZHkjEYHKaUXdBMk4ALS8mgXZvb19AC82ojnZmysYnKgICLBgRAEEdc4jxoXDocejW9xu2urVpW9vYybmzStIzOgSji80LyFtS1QNVHAk7LtiC8na6gVgud/SpCGQPOngfm63MzdmL7rxDnS3Ay7GmmDJmS8pEHTPkHYihHnniCV/14YNC/MJakSo6r6L4ZABZqYdk6j+0cgFo+Rzch5RPgeQN72jpCDlocWgCaAFGeZgyixAAPTd1LMFBGIo4kPM6fEUAReVsraa1lEOSQABaRCbVsgMtACn7PIB2WqIodbSqSD3Bhjc4VvG9zf1ez/Y6bXnskjXLD8zjoQnnZ+f0GQG0hIOLOhbQNgWmoo6jm6WLlrq6WpFQh44Wr9LugTse0dEOSKzpdO3FL/kKPaA3drR+GyOg8BjCBFr57AaN5zadiJn8oCkCqHdU3n3qIyzkaSaFnIeYQGYUJkAghovnRGtxj+V+oeZHDqpST8pMAfclxDtHO7Te0blnLYIydbRT8Lgx1QAAIABJREFU0dHGXIrnoypXNmR87g4FdbxH0RWd/06zbVc31u3KtVW7fOWKXcPruLGn+4eZKdTo6RPHFUcHbTcuRe7Q5hfmxRbhagZrQEfLmQB1vLC0KOo4gZYON4GW580tRo+sK92rvCzKj9xWt1mkYxjICUgzWsRHYeaijjaddmKmKCwIMwJPDSqp6OeemYd6XFuz9737x+zKo4+5QpiuWe1WycYmJm351Ckj9bre6dos3gBjFSOwnmdp0GzoeUf0wuhIQIutq2IPB9Ym91VWje59XFQICyI4ewJ8snM8omxj/SfGWdeNHbRRwHzWv64KixtmtP8pqOO8R72xTKFSUNkUkrKYPQplKdLbORZ5PqCNFz7a601TjpEBz4i6PuqqpRrmEWNsxAoWqUXjEzbGuKjTta9+1b32Y+99jy0fW7E9WLpuTylUFIyIUdEzJND62MaBVjg95s1Pi88PwRs+AQrJcJGWQnAmahLr0WfJsIKzl0IhzHpw7eLsRX0+6mhlr+rUMUDLrYYGAqDN5J7MtP4S6higpQtlZsQ8JoF15fhJhTxzGACyPGjc3HS3CA7cLB+q1atYPhQONhc6+TsGUBVQPDy0xcUFUckphuKFALTXVtmHZRfzQK4yAC2H1vQkSSU1UcfMKPlQeI2sGbDGcnV9XdmPHDaCSh2gzMCokN2ZJtXPOrAk3jlSCEpMQfcdIKSqG6EWCmdmgp22qCkO/7vOnbG7bz9ny/Nzo0xYxU9ZyXoHXOyhZmFPXrxoT1x81jYbDTuAXuegcg5TNLv+l2YEAbQldnhD9p/UMTcQ10/mTwBQrWYLM+TBumessnLH3N4MxXGROq5jEFKY0XITiC6JbMTsaOXeE8wBQMsNL6AVdQz1WR4BLT67iLEwFEHsIts4CYNKMmh3CruvzF66WoRqUMeardSmoqNFDBVAK+qYGW0CLfOP6GgnJkZ5wAAt9w+qYwHr4NDqTe9oNYfp9+2lX/GfuRjq4YfU0b7hDW+Q6jgPrQSstJ2UcXh09h4I70A7UroGbZkHFEVBdrNOefmPBGIBeqxiyelL44eSijFmR9ClfhBHqDodLPmV2DAeDEUda682lv7lVsV6T4RN0PGp0Jnyooe5ubraMMMwgteHJc2kiHDci9zknVZHHS2zqb39lu3Wd21tdd021tcEcoiRABL2nPcbdYmaqhUXMgK09b2GnvPJqSl1tFDHbCEAtFDHnkfr3twJtN5w+ljD92QRGQ6sx2EVzycgCrtE8aXPAoag6A8cgik+E643zzxsl9yYoquVHSygTioYXcbgwH7xAz9jf/qxf0tlZGPcy6HwholbOnnSSrUpFXVT80vyux0rE/hQst5+Q5oMhW1QbMslys0reCY6RDiy+idLRo/x8/vBOzJFxxWANkHn6COPQU1htq8/y67/LxlotWWRQM+JFaIsWQRKWNQZ7dreOEfOz+CWQFvwtvez1ANT/LNyEZgANy7SUdfvoSo8K5zVrXrdKlPTSouTsUtjz977Mx+w//q1r5X6nevdgVmJ0Bgo2QGJa1OTLgpU3uIR0GK7CdBisQvTA/CCbXwdMCOBVoE+sW5aBFof8ZHe4zNaWA75mCd1LAGr2UGYPD0X0KaHQenvPPROAS0zIwBBVHF13I6dPOWWgtHh8qBxc1N1MLdxubUDrfbCwoiiCLT8Nx0tV4COFqDVDmvkdDYaTbt6bUNKS+Z23LEALYv0iHAUcq5fiWXzhw5PX4D2ytqara6v6XDI5WUFSVNhROyXqMJQQPJn2mmLORsflPZqY89Uto2yHaxYCXVwBJePl8zOnDhuLzp/u3ZqmVtCIXtnVBbI9gaHouiurG8oaODi6qqo4xIzb8AoKA2FE/Bq+b1M/Yc2VDSaV5Qphjo8IBPJgZabCJCDOkYUo7URpcI40CKGSqAlfxSgRQmX1PFI9RfVcgJt8F42US7pOnOIJNDWSFyplm0OMYlmg1OirQF6qbYjoUPPDku05ZI6Wrk29XoSqqE8BjTmZ2YdaKU6LoUYyoGW18u+J8XAjUCrjlamJm0BLQULKsKtvX1J9dntphN8yUtfZs1my+5/4H57zdfdp11auuCRg3H4Euugl/Uk7IYzDB4Gn+lKYe9WUGHy3MrtRS6L1wuh8vCRgQtCoPDllrPZWMk9u+lsASVvJ/R88XkAqk4ds1Y3oRGEZsYBwl6tY5fp7EYCLTS+z80daMXIALRSWQ6lrtTnMDiwXQIG2h1b3dySLzTrMZubW7ZOHioB6zR+vY7ddnx5BLQVmasc2OzcrDpaRkQwWE2UxfIPXhDQcgYk6M0vutsb1zY1prKjrECblwXoCgxh7FGbig0A98elk+W+S6BVoQn1F9eDr4sYTv5lEXgCyCnrOdNWyHyt1exf/sZv2G//+v9ug70GAbtuUkOmrZVsdmXZppeWJaSr1GZlwzc1M+8rbVIXI3zq+TNQGupQFdCijm87daw4w4y0DNRQ8VzIKr4ZdTzqbgvdqj7W6Gg95OMvr6PVamM6F8XO+I1FN9d/tBKZ89xiQfkcSKua4zqRU4j+kuKPBqgItMlOOJPoYxaaHIpL7jc2EnRmDfr2NffdZz/0Iz9sc/PzYlek7yg6MI2ZWEZ/9hxohbVxLssXnR38sCnlHs6OFupYO7RVF/GNDCYA5DBHSqCV4ni03uOCOa2q8QyJ9bp5RztK7uEe+ea3PDwE+BJo03YNoMWUmw6WiClVA3DZZDvWaupioE6LQAtQeC6tlxZ8XXZoE2ihkkH+jG1TR3ttXdRq/5AlfkLjfYeWwwU7rOrQfC6pbFeoYzfPF9CurbvIpBA/B1XIh6YOO5adtXoRqz5iZmMRPIFWMXzQVYre88B5iZ6g+nod5dPec/52O3/6NsW96cIjeuHAYT7WP9DMcKNet8889pg9efFZHXZGtJ5riF00kRFYQZuIRow5RgKtVLKIMeJ7KGyB+SxmBTcALQXKPl7Hg4F2HQGuPVY6CkDLzTsyzNCeHYcirwXqyuXqAK2q+eHhkcUfpiG1SXXxAO3i7LzyVfVvFQWHkxgzZA9fhcKmqyU9hhnt2ibWmge2NL9QAFoXQ8FetHsdvd6tItCG6nhEHVd8Rqs4u4NDq2O+QAYw2z6scYyNCWhRn7/lLd9n973mPnvjN71RBiluduCzaFGZYVYht6VgYbhfJT2L0AetXBT2HbmvRCfLDcjXHYr0n+67oOP1lQSODrQymmCWCtAGZcW4hXsBABDQonQFaMMZCjAWrU4XBxOhDtFHFXSzCIekBCfsAeMQgUkpqOOh7QOoUPj9vuwYAVoSsq6urcsZanV1TS5QWn1Dtd1p25lTK9cBLc9Oqo6LM1oYrYXlZVtaWRZ1nB0tIfC6r3VX+EoKbA9Aq2BuubL19Fq5FsoFhqUKVgYw0zpFqMTldRzPYl5fWR7Klzs6MgqkcCbjOT2+sGB/9K//jf3Kz/28NdfXzZpNdeJ8ZlzbGpT3yVO2Xt8zq9ZsbHzSFhZXRJmXWOejMJcLFNSxq0uZyQG8A4C4j1VjNyxg/TTXUxCCr5HuN9W2AUyAkK/IBCAXfpUBP1/qLxloZasZrkXc32Kigt3KQojPh4JGTEohuNz1LDdxlioC79HiboyowqZX/3/6QntHe71iP0RkfPb9nthTQLBL99rr27Hz523jmaft/b/yz+0rv+qrdM7Pzs/LPwEhFBTyLN7rCFODMdQoS2OFsgpzOtp6pzMSQym+VAwEFqYTHsE6HtqCKPI02og1TM3lxXQ60Gqt0tBNsK3hHW1PRfNRoVKkjnPFR5//33rzQ8PMTJS7ZmlMVoLzS8tWY70HOf7srKhjqkrcoTKVgfUNXrb2VmNB17vVssKcManAjILDbmVleZTyARhTtXe7fbv4zGXbb7Y156tNT+pXqhwOFRb1J9l5ohONOddByWxje8ueuXzZdvf2RAEoHDxuknRB4iJhEjEdZvY8A/DwdLK8Pnd0YWm87yKZMJzXQwN9GOkdVFakppw7dUJgS7LPZMVnmr6qMK09xt1mU3uL7Hk+8viT9sVnL8mtByP2rd26uva5uXl9wHRc5C1KvQ1dX6SVNJsLn1Pk66xVTM+4z22BOuY+5mum6jiBNjtaVovkU6vVp8IMm/emEHRutork9TigcOBJyKPVlIpN8uewADa0YwuLdnx5Ra8DBTQzN6UOERvYakua3x2ieu15F7W1ZTu7u+riMDTJjhYlNSAC0La6bduu79lWA3EUsvmSOjViAFHsiiKX5L8nFoMHB3U3s9r9bl8OWLiX3X3Pi7Wr/eBDD9qrXv0qe93rXycQ4/Pknkg9zZEjlIcqeDfru9mOD25yILP3GwzC9fAWwDZp6dx31QXWUjvvw/OUU7AGuGg2jjBOXVk4QIXKmEJNPuIENKAg57mIQpEeERMXCi9UxkQVwjBA9fv8l5kW6muz7qFZq9fXwcIcm4JHv2+2bXV9Q9dk9eqqPI8pNJYWFm1xbtb2djdQ+Lm/8tAFeWCIPJcpcmdmtN5DcXv2jju0boEJi6hPAJMcYa2J+T1LIcf9IaGWdByIrDxTOsVEmWAldilcpDL6LWMJdXvJoMaLHzodMT9haUhHi1AGAEcURSbt99//gA3qu7YP2A76OsegjlGd0tFOzC7YfhfXtKpNTXuAwkG/YwOJoboC1kqJbsUPWH7ynCvVJ+j89Lz20Ynbg3F++P0TMXiRN11M60mwzXunCLQuTjz6WcSxW6l+nb4ewbyPNAq/HQkWU+1bmNFmJ57rPdnRFkVb+VqfizrW9xsZeDhrI+/mEENlxnYmHcWA+6jwBMhJqIq9dPf5dhGcPt9K2Y6fPGn/4rd/ywVHw6GeDzHv7MPjuZ3aCIpnBq5BsillDUqaVUJEh8HMArIwkepo5TrowtIj9zz3eT9gBzcMK4prPXgtUJAJI2CnIldX50Yo6hlHZTM5coj6uw++UzF5fECu+jLtzc4uLApgJ2dmpD6me+BLswLEoeCL9WWrKQbO/Yv51QMD4NPbUhmLBhse2vLy0siOLoG21xtYY6+lJJ7DEntv4zK51+4goh8d9hXtVEpIpD8dipoU0EJvRXan5gmZAylFYHQzsSfGhw/A8mAmTaC4s8iIzQsNBcH3V8oO1QoxXxPjdmp5ye48d8bOnjwmOzzJWtiHpdiojmuNggOOPdLHLjxtj1+4KECYWViUgIuvWJua1uHuDiIYyk/4n0Wl66pg3GbcNJxfoUUQQd04o+WZuRV1nEDL56QHMqhpXZcAWlGbmhU50HreIkvkFZsarwhwAY7lufnnBFrsM6EXlRPb8zxUPp86xv4ArYqDSVHHvD9ED1rv6Xm3tR1Ai82lAy2qWrq2I6DFExsxw36HlRiTYQWZwNOzc3bHHXdKTPfQww/ZfbHeI8ediu/gutCDpjvXMBxoM94sQ7t1UAYtlYe711zpK+v0MYdnil40/+K+Y1YXbl3yOw4glCYgpP7SP4DHwfcAHDxvnmYCuI1d5xoVxbm6PWIjdQ/MzozEa7x+KXxhLA5dJ0B13ewNFD24sbMr8xJMU65cXZWYZHNj0y5fvmx9Uqu6fX3uZ04ft8ODnrrdg8GhnTp1Su9xbX1D99eZc+c8aq/VsnPnz8udKbOWKUgWl5e8UwkHB6UVRUcr7cZgIKDVal2Edeu1x+qVLpH2VJ0tGFlgRqC5Dt50W0rlcfzK58A+LUWNtVr2/ve8xy589hHr79UFmqz3wcZxlWuLKzaJOUefHexxm5yaddbjsK81EWh0hX2HwhSgRqshwEUMRU5vZDmPOrN43yoongNo814pAm0CogRb4aV8M6C9NcgKBv+jgTZVx8Xvn+/v+cVYR13qKBi+ALQyuwj18YgyDovZIxMfL4ZjvCp2Se8r9qVRtb/lgfvtm//2t8gb3/UNB2KFMF2hKQNeEUMVgRYTH4r/hlTHhxKsytFQbBbOc0EdayL6pUDL502BRdgM34f9WTEdcVZKDIVGh5lxuHzdDGizGC99y/1vH+bwWqsFmKOjEl1ctpmFBX0RKGT5qdLxQA3HDiMXaxZlcnS0/Oo7soCJd7Ru73ZoS8x2wg+ZWa1TFQN76ovPiE7kwk4h1a7iK1xVR1sDGHEuyv0mce1D5dhevHpFgo38hFJ1LLotlI96XzGjc7GUq8u8yvBdqFTwSoIuub6b0CvKi1MA8UaJndoZReedPXXcVhbnItXHd2Mna1PKvGy0O+oonrmyal/44lN2ZX3TajOz6nhhAjzQO3yY+fo4U6kyOvI69QgrVx3zq18LZrTTAp8bZ7TFPVqoWAwritSxDnf29aJr15qF6Cz3PR5XlKADbSZU0LEjAkMYBgASKHAMs4LpGd2gzE5VhR66dSPVZ/vAhVD1dttduxr7AgJeew2gncGwgo62rS4FoN2s79lO0zvaBFrMKpjPQ5civOI+EdCiqm13ZZ4P0HKtcSo6feacCrWH3/ZWUcevf/3rfV2IUYMch4KCDW9UrbZkAHwEUmdlDqj6ik1aLBII4/GBKYQaiaDy/wMIIo+WoshpY2aTHrtFV6bZYwCtPlnmOoieqIBLTmelz7GvCzhNmp00XsGwGVwTfoo2jnUELOD4+0oFkgr9wBrttm3WHWgHB0O7fOWqNfebtrW5bY29hliVqcmazU7XrNncsV6vozAJig5GPQQDTM/MqotYWFqyze0de+bSJbEzAC1BA7hHTTJaQjwYuoPsaIszWgwrlJBCoR5hH8LJCK7A3Uc0XLIIYUGYFJy6lzh0U3zlCm3vcEqy6qxapdez3/3wh+13f/3XrdTrWDlMJmQpS2E1vyig7SF1Ko9bdWJKBzrrHXS0/W7HhnKGcxegEo5fcggCZHuijyWICnDVfRCFwQsB2mJ3KFAL6liOwKMxh090XwjAeZf5FwdaXdc8C0LiVwTYBN7nB/ujftdXe9AiHNkwuojtaOVHrzpWE/Uv5fPtCn/ZSQbQejSr+7Dfec899j//8i/rvOS0ZEOGzpZ7h7FXEWi1kgfThgCK/GsYIhgRPmtlBzvQTqXqGCoYYV0wXGpEmLnS0SrKsKO5fQKt5vfh7yzquAC06Q5Fx5wdbV6d0re85W1OXMabB/VZ68EZCpVhWjDyq9ybpqdVgcs2keSSEC6k9aKv7jh1DJcuYcrhgYA23wxA63TvwDbWtyXUGFKdEDKvN45ZwoQOX9yh6Gglu5bl1YEO8kvXrugwJ8TZ92FjtzR8agW2MaOFRnbmwJ1rfDbn2ZiqiOK9ZxQT15G/QwqL+xIf2PR4xY4vLdhpQuFXFoPahkLGK3nK8JVBDERHsU7YwJNP2RMXnrFSdUJhA6xOSV2qG8mBVUvbUO5JwaS11wEzZg+0Zy6LcjeBNg9bbg4+6KLqOMVQRdVxxq4VBRDqILTGYAJadfByBOFd+E0lr2G5D43JRnF5gVABDDNqOqi148s/wQGLFBZoY2jLdktUOQIl2Ab+DawHIC2g7fiMNjva3bZXqVDHiH3wLpUQLtZ7GD20eViY0bbobM3DBTpdHfhnzpxTR/vwwwDtq+21r3udG2BUCkAbh0ruDXIwiomIGW0ebqloHM1ixfL0r3P1yco880BzTid/VGb/XD91dL5PynpPAi1Fq3ZpRfsf6Bkqi+7yYQGBAwCtkoni7/KcULwqxCG8jxfm5tQl8pHx9ZlJ03GiyEcAwtdg5YtfKUYpRAa9ga1eW7Wrl6/afqNh/W7Ppqcm7czZkzY+XrFLly5bY2/fTp48KcHatdU1MTBQx5SePHcvednLZFhBF401HrqOFEPljFbz+0JH2+92JTrJjpZulv/OWDKoY7pezcaiaAmHFS96MwwCqjBU38rvpShiPQ7/b86K/sA+/4lP2E+/+0esxGoeNGO75T5fnA8zc6KObbwmoGU2js6kXC050MoFCltGRIEHYUN6IMBlx5734V2tB244dXy0Nib24ybU8Sgy7wiPHF/y33LBbgDaG/7qLX77/EA76iQL6z15/uhbU1AEdeuNyfU09n8M0I5mtAWgHXX2aeQRHI9rKjjyvKNNsBY0/blA9Ufe/WN239d9nZ6ddFbj/k3qmH1yjYHkX34EtA2MYQJoFfeK70OojilYJX6LjlarjxERCnVMRwvLIQtGmNbcsQ5LTp7RpI5HMXnSKBy5QmXxUvp7D79LoQKu7AM7S1IVkkUroA1nqCLQMlvMBAXUhLnaw683o44TaHXgcFgE0LIkX9/d10IyQIv3ZAItNKJmtAXqWB3HcCigvbq+qn/Hi4Y2GEnTIwQ+eX/R4gKtMCyIQAO/2wdyhVG2KntUmDtAGoviCvMIGY4fSJ07Pz1pp1aW7NSxJVuYY15ZUQamRB6suPQGAj5miU88fdEeefwJ7X5C4yL4ErsWKme+PdSh1NxFsUR0st6Je0dLNzPHoReKY+WJyoB+qPlDiqGUhHOD6jg72iOxlT9cEoRxgzEflSIbNTEHh4fDZ0KQbPpmZ5XeQ1c6O4X6mZSXclhSdrX1Dm3MOgl7tMxeSWbiQMWwoladkKCKBxughTrmkN7aq2umKxoogHaOzg2zBwQ7lbJApAi0rPYQe9bscsgv2e23n5djzENvZb3nVfb1r32twDGBVkrYEIHdCLTcjzm/1gw2VgdSAAWYAnT5+eSJ5x+jry5IMELhEqYGehgpYAJoUdreCmi15BAAgoGFIu+kwneaGUDBvD81BBwOFDoAQ7OxLxqYYha3tK3dHe2YK/4x1LkZ6j1dm7Zuu2st9pa7Xc3WZ2en7Y7z52x9Y9U3CCrjmjNNErZdGrPNrW07dfq0be3s2qWrVxWRR0cLZQ+lBz3PzLa43sMFzY5W7JFYJA/yJhM6zWQ8EedQoRa3oo5Hfr9F84oQR4l4n54SY1Ll/rt6xd77znfYzpXLAtp2s+H5tIyeJmtWnZ6ziZkFG5YntEtLh4TX7QBv415nRBPLnECHqu/TokgmpB1BlABBrJeqYzf/uMWMdhSXNzJqiLmmUA7PacDyuWe0twbdLx9oUwWdM1qufXGPNovOonDpVq8hwdkBPcIEcg0LYwlR//6ciEZNJijnxvI1yDQhn8uPaGVXrtr0/Jy99CteZj/24z9u47VJucpxLijgpNjR6vx2m4LsaLXaE0CLzkiB8WVytmua0SJsco8FX3fi+3OPJtDCaIjxO3CxKOs9muHzd6CM+X4xYlKhGECr9LpgcFXYfPtD3z9MU3uJnDRortrc4pJUhtDIlclJ/2I4J01NCZA45L0N9/UIvii/0jIXqWP5zh4ejGa0HNCoj7OjffaZy7JgJJezNk03jMChIpWlDlvD93h81NEC/Juk92ysybi+RmVauBM049GH6Ky/Pty4kT3Oz1+zKlIAuNtx5XQkrCj2LGhkHRqa19JxYQs5pr3DU8eX7NjSorruSuzAIrCg68JMAfB7+vI1++yjj0sVzM4n8EUFzVwW8Zm685iJa/ifB3cAbXa0Cv2uhc/t5KSow+IeLes9+FErVOAG1bGCIPRkHXmt6iYKkRBggPey9h4r3GzQ6+4tTafB9cGQBLMK6GOAdm6afd4AD5kD9LS50mA+22qJPt5lBafTscnqhDtD0dEioBkeChScOnavYwAaqjeBFpMMrfZE+EG315VhAtT8buzQQh0j9FlcWrbz5+9S1/bggw/Yva++dwS0XGPNaEXRhXAlDka5hLF+chOgHWWhhkBNc5dCIkt2Ay6kcsV7GjCIEYgCBuqY6wooKq0EDUNE6xU7WqcJ3Qid+4SClnkroEvhy7MWbKqeARSiBLivXrtmm+vrtnr5shu5dNq219y3vWbD2SalxFTs+MkTQmwCHihIYRh47/gbz8xMq6NbXF6Ucnu/0VQR3NhvSP/A9YU63m+1ta515vbbBazs0WZXierY2Z8cx1wPtIxgGAEoeIQ1KFZ+FLgQu+AD1mY89IFrkaK1fNOpei2ukmi0SWNAgVKr6b1V2NVtteyXfvJ99smP/6FV6OxxFKIYhhFj335q1qYXVswqvP4xnW2HJVTlvi/pgqieutgyvufBUAC0FDSArda90iFKlI4f1M81o03Vcd43IyAL6lhs2i2o41sD3pcHtClGyuPSxVxujHJj5/rlAO3oPfk3iEg9Z+ykYeB8DSo4hVI6lzyjxs1zoqM9CrH0VwljtnTqlAJTPvybv2knTt8m6pj7nbOZM1j764WOtgi07NG2KaD5ZoyKhFlhWAGzUmbn22e0WlGLjlbrnqjfI1iC4ovuFxMjD5/w2SxNjp7rQjQr1PGXAO3fvf/tAlrfTwvDCg7XxSUl+FAdA67eIh/qIePvcRFRHXNoZSfLhwN1jAghqWO8jouq4wRazWhZsK83rxdDQduMIYbyjhY7PoBWsn/Fih0IaNe2NmRUMFebGWXVqmMJMwJVSTwoAaoedOD7UloiDleS8dyJErVCFKCb8AOCWkUah7Lz3TqOyvmZmt12YsVOHT8mBSjKXFRqZTJqbUw2gdCbl9bW7XOPP6koPdZRFMYgGrHqC/ixh6VkxUK6R85ovcobaIaMECb3aDW7DE9kih2AHKAtrvdwSBfFUF7FRdhyzJqU/8taV7OlDhZAIsQA4Q3XX7t1/Z5sBGempm2B2EQB7YzcnngfWmfhYCqZaHO6WTpN9pyVrlGdsKXZBatVxiXicaBt6b1DHQto2aGLUAFoYwosgNaX0N0NrBPOUNgvkuDDPi3fpwi0Dzxw/whouU8AGZlNxIw+6UhAtwi0KRTLjnakvozTyFWVDgJJDbqwzu8jJ0ZwOvI9bM1zRBm7SEfWbgWgjYnUaMUn48RUjJXG1NEq5L4PtXyoGMJdjD02t213Z8d2trdtfc3tFFtQwJ22BydEtq6yYDPphlOs32M53RbmF7XLeurESYnTSOwh6KMyUbHdPfzICRqYkYCRTFmKWDpaqGPEULhzQR2vHD8mtTdAC0WP+lOrcwWgBTsmquMeCI/NZ3S0GMlwoEokmJjxAAAgAElEQVTl/xxiqBuBVoVO2PuNCp4AWrqJQezDj/d7NjMc2u9/9DfsN3/1V2zYaVuvwzZDRc+CGMnJaZteOWmlak1rUX6ueYpOzmIP+x2xVCRYAbSIAR1oO88JtLJDDfZBVGdBdVy8Z4qCqKSObwa0xQ7yPzXQ3tjRFsVQt+6eb/6n6U+t4ieK+nSG4tlSoRFeC1IKpz1jvBAMnTDPSaBFMJfJcHrvNAF4ah8c2E994AP2iq/+KzovoI8ZuKRF73MBbTM7WjEi3s0SIMC2iiehHc1oE2hxhZLFY0EMR0PhGwUeHKIdW0C8ALQpyOU9JNCOipq///YfHMryLQJ6dRCwnD6/qI4W1R5RWfx/CC7okrhwtDFQWrlgXuxoS2WfxSGGSsMK1nvc1H9MHS1A28MqbmvHO9oy6z01VThUwBy4dDXM7hS6LhGR78VRXa9vbaprwo5rJK0OhadXmD7z0a6aZifuaSkKLsB3jA483GvUofMhcDiMlWOvlg+TilW+cKIPcCI5ffKEnT19ylbm5w1zBxxKqpM1s1LVF6QPhnZ1c0tAe/HKNR2cuPfgJS3KWBSap7TQ2XEQczO5UMtBMVd8oHXxhc31Hrf2o1DwJf5mn1ABB1pWMBq4AbFywNrDuDt+AYopM6cAogOjo5jmc2i2Y86OupXZgot4Dtlrxu8ZpyZmxIoKnBHo0tEqIBygZfdwDIFST3NTqa/3GtZjNjfuObrMXHH54jOho1V6T6+nKrXN/CsCHZjRQjGjeqYT8vBnQLkvhyNWVfYBWvZFuz1bgDq+407lVj5AR3vvvfa6171OICDnmLDOc//RmKuJ2omUGYqFFHAU6B/RgyFGSlpQtHIIdooFGwcV15NrJetPFXcoj32+TSScqGMcoLgnwzVHWbQAFcEXYWpCB0uF3Or01MV3egNrNttSCl/44gW7cvmSba5vWBMTGCXjTESR6YYXshwUJRFe1EQw0p1F1NlBt2+zc3Oauc9MT9v5O8/bubvusOrkhAojPgfu//1mSxaaMFxnzp7T53T52jU7eeo2Uces96RbE/dwHio6C8LRiv9PYCthmJtXuHjIgVcrdhgWcHKF6jg7xexmofH6HKgUzzFfS6pSjBDCGFbRJiesOhjYQrVin/33f2Q/+09+wnqNPZnOKMKPfXZ2oCZrNnP8NiuNT8rRjY2KAe9ERa13tUrrwY4UoGUUBtASX9juiK53kVbsxnKqYB8a54nfN67v4HVyH6ZqPUE258x+ALOX6c5IORu9Ec6eF2j1ZY44vRu2fULmFN/t+k0gfX9WvdLruPi9XuhstsCIH7Fn4cBEBa6s5sgvd9cnb2NdU8YZWBoBLS82Xey82ca6d8G2r12zE+fP23d+z/fYf/Ff/ZeuX8h0MxlJhOpYxR576kPPoB0Oba/X0694Hcunv8xZ6GIo9C8wF1rFCzGUCm7EUNHRUmyl8lzNVnS03LPSWQR1rM8+fI7zfMgzV2wGM1q3XyyP9i5Z78HreHZ+wcU6vAglHTj9hagHoGWojEJLOZ88TByQqt59CZjKThRxr6vqmYoa+iuVv4g0OJQ1B+NwJPoqcjzp2iSYUPQYLZZfeAULtDs6CHYbe3YwRsXkaxYceL5e4NF3ysFll07ihSOKJPffNJ9LlxfRt5GKwzcLxxoUn6r6UHXiHjMc2sLcvJ07e9ZOHz9h1YO+AAtqGDpziLuJjdmTzzxjn/78o3bp6jVZ2DX2WzK7b+7vW4tw9lbb+oOetta52RBUARzLy8u2uLRkyyvLiqWD5j3GatQYkWYzMtGm00wxFMDD96UDAWzlCywQZ+2oqpsh06C9a/PILxk5YOo95jmhMp8IYwdXj0qHre6DA31+dlYd7ez0lOhQicp4aAJ89tsd63QR4PSt0djT4jlJNivzCKgIi8fYgGLN844BSkIBGnt7mhmOV8YUx8fND5FKx8M9xUPJ12b+y1xtu9EUPc9qEEHkd9x5h8LkH3zwQXvFK15h3/TGN+qh4Z7KGerIODGC39V1xAkBla/dv/DSpgDMw5GvQ2U7msWGYIe/6+DiYIroRnNmqHjthjLTr8ijuio3KqemOGQA2z42oayOcSozD4XlYD+YZCL2q8tV29netadZE3v0Mbt44WnbWF0VcMgGkLka/16Kb4z9JwWozL15DblFwINOYUN2rGbJUXDw2m87dZvd9eJ77I4X3WPbe3Xfs11b1T3oxhk+W0Mxz9eH4ZmbX5AYioJ3YrKm4pB5O48Qug3XZ3iXr7znivs9A7QoRBlJ0PnzLDF/F1skk3bWJtwtTcEbus7h/6yChwxsj0LT58b9rXWmoXWwpJyf886dIm5/z37iB3/Arj71lJUpcNnjJ/wEm9lOz8aXV2x6eVlq1KXjJ22s4sp/mJZOpyXdhl4ThjPdrlVhwrjHiTAUC+eaAqf88erls7geHm/47Ze0gt7V5XTr1oYQNwLtl1K813/5mwHkrV7Pkanol9/PDpmvclYGDa4RFcY8I7RPKrksCl8Yomfac5kRRYINAHGyQ+4LfqSBmJ+bl5sZ4PjDP/Ij9tf/xl+XLSvPKTXlDN4LOqe4NxgJMuIsaR2QcJdtPldmtJzvMi2asPEK5ik1j+MUHVyMZ3SRJ4UzM3m/N933mpAJ5rUecuPqaQpjnpWi2ceo8IxND90r3/H2Hxyy26g3q3CBgW5KYvJI68CxQ9ZVHCyogmPfT9QxgiG8I4Oa5GHQsBsz/KiuVZX2ugINdikVyybTg4rMokkWkXE7og856cCbexUsgwl5FMdF5Gsxn2u2FUy9s7dr/TFs7NLnMvyNWd8BlPseOO/Ci5jZ5hA+Vv+g56T+9ahLK48xJ/KBN2IkAJ+vA+0F6MxMzdgStPrCkrqvc8dX9G+d7htIRk4A+qce+Zz96ac/Y5/4s0+K/muROtPuyDCbDxF6Qob3KhR8FsdhxQF27Nhxu/38HXbmzGk7e/asrSwtCYgWF+Zsfm7azSWI4xviBoTCdOBAK+VpR+pVRUJVqqJYcgaseiFWh7gm2i099AcjVt4KsxrvPvg+FBtk4c7PzYnGVqgC90N4/HIoNttdeVbTgTT26tZp7dtEGaCdsalJ/yxlynBo1ul75B0H3369Lis+6FYKiWmMvsPikvmf3K/aHWt0unZQKhtG+QAttPPxU6fs/F3n1dEm0L7xG79RD506uRCpZDebh1buc0pjQBJVdM/8Gx4Yl+l7waZuO6h9dR2hhAXEuF+5b2EJOHzRGbhPvM+2p8i8hCWJdSLF9wKQUF/DAx0EfUxF2KVlZa7v9wnz0ksXL9lTTzxpX3z8CdtcXbU2e8kyUiG2C8GVAxEuOOTC5mt3RgY9gFNusD68P54xzUCZlZVKNj8/bydOn7Y7X/pircoBxnSs5++6yza3tuzRxx+Xkcz5u+/WihDK7uWVY3bytlMBpv41J6YmpQQVJce1DK9bAW2VfUUoZM8M5ZCSshetx3hFynZ5x1L0Mb0KoJWOAFGKDa0vGty7dAEtxRI/ifMsjVl7vGzj01PaXTY6znbLfukDH7BPfOxjyqs9aLa9UKcg6g+sMjcrp6gDvKKnZ61PILTMRDAriQQfgJT9/07Hpvi+UN6IoXpdrUL1MS0IQJDQ7kYf4+fBrCIYPt8s9PmB9noYfaGd6JcPq1/6LwS0pYgo1coW3gNxnrhHp+tdJEgriw0dQy2vJLgxdaaMOnJ0liYlEpnFM6fRUbOpe/Od73iH3XfffbYJZuBgNsVKGqNGxyIv8ryjJc0K94JdNB5R1PJ9KWLpahGw1ipVm6l48tZI1BWXkwZHHt35+R72RwHwakCiTqLpHPmTx+suAu1oj/bvv+OHRkCbIc9QnKz3TM/N2cR0JPhQDUhpyIzRzRKYonGg6CCK1luG32IHfHeKjgDv4YX5OSW4cBEJCaCCoTIBGKim6QKwWeSB1KwwqmEoVl9wd4UoQEsnvLW1bVs723ZA0gZ7dmn2oPkP0XkeMk2smy/B+xVMqsMTaErW6pJ36YKE8Cp3sKXTFA3m9nKi5WUwUBLYLi8t2+LsrJ1aWhAgIUa6srpmTz5zUWs9jz91QUrNje1tdeHQxRjwJ33mtyHUEjPOyKZlTkeXOVmz5ZUVdbdnzpyxe1/5tXbu7Gm5BPGTmD5uLpyxBqWyqGPod3JHEa6IceDGwx0JgU4hdDpn1+pYdWBFBeoyyiC0fHWBa0hHwiyXzw9BFAyBG+Z7rJRShOjGWh0BbQ+xzl5dHrGTlZKAtjYBKFV18aHsugNXZrfbXWvu7bkpA2lBs3S0rA5FF4igqT+wJowAhuJ0tPstKbmJ2KOjLQLtV37lV9rNgDZXRzRKEKimYQXdn987aT7hVpwes8j/l4DtkRBHO44ALV0ZLEev3/UkpgLQUnyiLZgsV20cMGRWWPaOtkMgNcpr7qmJCa2EUbHz/TY2Nu3CUxfsC5/7gl148ou2ubZunf19K8EEYelHygxWoRU/HNq9gRTAGp9A/RYMWUSfR4ABgMsPQFmvFf3D3JwdQjtUyqKI73nRi22a7NZ6XVTx3PyiHTtxQqEEFMTMxM+cO6u9cX7yeba77istkYneg3fUsp/jGVb4AZaPsFJud8g9g2K0Nl6xcdJQML8RyPoOo1b5wpxGPtChyuZZzMOcODyU/p1q2Q7LJblcScA06Nvv/dZv24d+/udtEtP8/aZGT9Jc8AmyXrS0aPMnjlv7YGi9gzFRy/psBhRZ7E/2mO+oo53mHhfQ+q6tgJY/T6DV+t/z9bDP3XX+fwdoPWShCLQZC6nA9WBMBbaM0GLE4YJF57SL9HmqlNt7e8pDP3HihL3//e+306dPK3qVo8r1M261C7vq6z0lNRraxhgOrY5COdkjYZTTx9jnMoYje5sVT72GmDHzaniuaRABXDpmuloVhLGV4Voavw20DZOFbLoMxoZNArg6WpSdWjupVjUbAmhZ76Gj5U1qC5UbdKom1WxaMPJNqBaV1AFtHFy84rK0LjKmWR0d3OL8vDoiHiJoRP6M+e0+HZhucFeeuvK1FB0ttJMLiOhSAHeAluoag/SdnR0PfHfVuCvHJLJwWTgHK4ehPrQRV+N/N5emu31PTkkHIb4/P0VHaKHbZ3oAfpfX2iVObNxmpmcl8KnictRuykTjqWcu2hcee8KeZicRqjPAnM5DjicUJzosfC1ALsgSlfQEsNrrS5WpXmNZdNxf+2tfZ3/1a77aXvqSF9vSwrw6QF4acz4OD5TYAC2zNK6NEpck7Cr7z6Cqkjp2RbPPr6ulnFPmYZBL835NAD2SVvi+UOYEHDB3pCjiunhgHmEBXWuy58qsFiqy05JKG6CdHPfMYlGnhyUJfRrx9xH0aGxQHhMtjp+yVmNiPQV6GaBFAFUEWow5Tp4+LaAlmeaBBx6wmwFtPMHXebZmR5tZtAkO/F2JoWJ9w1ccA5xD2+6Uoau4FewwcKqZrs7no37vceDQzU5VYGi8+6X4pEPrHCBg80BqVLNci4zru3Dhafvkn37SPv/I5+3a5Ss6xKE/VYTCCHTaAlpFKJrpecVsgu4SoKWLzTU60rBkX9jvS2XM9WfGmnvb2Cf26UokEqza6TNnpSy+8667bHVjQwcWc2OYEz7b5ePH7djx427FyoweByw6WmkgUDmT9+xFC88IYyCevxs7WqYUk5Pj7j5Gkcz9OAiQhWEKf2mUIx1EeZnew0HO97Exq0ITcj0mxrXucfzYkuaqUL2PferT9u53vlNAOWi2NOpgBk0+tAxMFhfs7N132/Z+00qVKafu7dBdy3od71wA7f7Axnlme30rcfB22wG0PuqKhZb/nwOtiwXdHS0SjWRsHB0tIwt1tZ78xk+YUSXCkdsti14/c3KtTg1RCMxgNzBGoeH48Ec+Yhvcl7BMOpP7Nk3aGzoBEplosBCywi4CtmwqFDpaVMcVAmrG3INcGxwVtwxVM3IToO222+H65h7HAtpYTfP37IE6Hm15ZAyUM98sIkrf/vC7BLRF6hjAzY4WoOVBgzpmh4norARa9YkHruzNB9wBl47BE1JSKMKSPcpVOkd1Q6Ux29tvaPdPtBY3t+ghX3iHQtYiOh9OVCoALTQslBaKyPrurlp4zR1jf8+7t2IF6XPG7Oo8K9fnsbKSZBwbYoRS7FRxqLkVYvitDpglsIYA8FR1ENd36ra7tWnbq5dtc2PN1tY3Fb4OPQX9rioO43YJZHwkow8GoI3MXBlmjFc04wNQdFhRWHAzMgflEOn2JB47d+6svfbrv96+6hWv0LVCAIJZwLbi6DDr79j27q4EUVAn0MY528o9TVWMeMYG0CpgYMix5d2R1O3R06achuugmD5ENKz4TEMF4/bDjZ2DJuLvekp5wV6y2WDu2rap8bKAdkJ+ou70QlMP9bvX6uhzJO9TVGKl7B17bVL3jpuIlJx2B2yZf5erCiFQLm2zaafOnNGMNoH25S9/+XUdLfclD4CueS7Nu59OdCS+oJ/AOaqqJWyIlaC4lZLWykPBv54Med0HmdtJXaZ/1hqplHwPnPEH9zx/TkfLHFtgy2upTclakrkn9/NnPv0Z+7M//TO79Myz1sYEny/Y7eo18nWYE3L/cH2kGbCSU8fQ0SROhSELf59nktcGrS2gjZ34fBYonBkNsVmwX9+zybk5dbVf88qv1X3EvPjs7XeoaFzf2rKZ+QVbWlkRo8XhB7UPyGnlhXsX8I2ddu4PhXYQLhJpQx6J5x0CTEmtWrYZzgsBrR5E308cePFLUdJVAs8whGh+mFPcVz1IFJcb+3/IexM4Sc/quvtWde29d8++avZFg6QRWpCMPwQ2XrAJBIPBiM14JfbHYgnbeMUYks92Pie2iU28JHHsfMFLwL9gCwzCMbYkkIQkQCMJbUgzmq33ru7aq7oq+Z/7PFXvNFpAIvnsZPjNbxhNz/RbVe/7nHvPPfecWqtp05PjAmw65NW5eXvvT/+UzTx+0trVmkR5AC2AqiJ1fNx2Hzogp7G1dF6mMgAt5yAzWKX4MJ5hhNBoWoabNmTW8uc0BV1vP0Tjr5/RPhMt+78XdewjOY2f+udc5H88GtL9GQiaykj8B9hqt5bzl9zXALJRtBx3j/k9LmUA69ve9ja74cYb7cEHH3Qr17hHm/UsaBhPrcmBEYzSANtu1yrdNfkdSw+hWbBTx+po5bQGSCd8GAJzhf6BGW2z5lsZTJUdZN1nQCuDjNbSGfdGTggl1fCFf7NPHX/fjT8roIVm5IDnIpNAy4MI0NLRArRUrQCt5pohYkxpKBJBRaN2VFx+uLqCq6UZn4A2zGg5BJnRLiwtqO3mwIpASwUMyHoSkMvl+X5QoiTlMItcWFwS2EEW0N5TVUU3KKeIHUzjWk98wTooqUwC3e07UEEsFbpigF6uUnSLEpiwpmBWr9atvFy22Zk5O3XylM2cOW3nTz+m7q3Fw6iO3lefAFmEYfGh0lxJQ3Q/TEjtwDjCA4Q9colCgtfIvwGtN4IxQL4gQcvi0qLt27fPXvqtL7Urr7zCtu/YpkMUURidBUCr96RS0RGAGMrVfZ7WEQVRDgzBAJ5jsOMjgAhEzF0cLNxQQBQj1PHoqMB2jLgzcoJzUDUejcbrpbOiqxXQVlak4KTanBotWS7DgxAi4kg7Ile2UrfVas1qlYouDfMPZi7DRcQKGBz4caXEplZbc2iyWxdWBkC7befOPtC+853vNID2n7z85X3/a+6/5Iw13gP+0hwg+yIMX+tz43rhZwgYjFVb8N6NQBtpLu5ZTalUuPnIRD7ZAlq8un1VSasugCPgETpaYLLH59tiHFKRsvjOO+6QAGp1eUXrJHKcwg9b9JgrdGP+rf6cUYyA1lOrYjer1xZYJt5HbE4RnfGca2Uik7FiqRRypj2zFIYExorwAN7bY5deqtHOudk5O3n6jI1PT9v2Xbvkha7wkJy7mgGKvqvtWgreZ6mO8UXvOYNVKuS0fyiTGCmPPYpxlHOH4pfTWCb/TsPByui90g4kBh6+RaDQgjRzb3YiM1hj6drREbB2ISFTu22/+5u/YX/3qZsFtHyt7B/DgW6jI7Z55w78ZG212VWaD7S/bB2Z02L4AcvXbNpQs2VDnE/YeQYxFPQyQKt7FPbj62OOL9hZ/cdNHfP0D8RQnrntDUVoLQR+rhL2WS0Ustaf+jvo4Xlz55j+OaVnisIQdnVywj76F38hp8GZuVndHwsLC7Zty2bLpd30w88wukswwo2DANp6ygS0iKP4/lDH3KMArTYvCj4C0jkQrpvPBNqYOEkJoiJ1HMDWGUnv4lkr0npf4jxJgmw/VCB2tIBrFEPxK+k9HPYArSLyGCTnvEuSd6WUxh4UzYMV9woj2EX7QzmqtKCOHWgBHCpMHkTWFBYX5jUbcfcmpyt5mCLQaoWIjFjWaKRY7dhKtaaOdnlx2TJSMnb0HlH9iFIIlotcg+ZRIVIrUoMO3i7plsw8WKcBNqK85ZXsZDNUNc4zUByPPfqYPXD/A3b61Gl971ajap3Gqg4NRDXcXFpFQXRBYYLQRTm3vj4gtahs5txZhNdLdewrXgNjeS39MQdFGLV5i+a1Z8+ds6WlZTt0+JBWWK6++mpXfXbaunGp2JkHs8MKwKKmdOGaz2j7bX4AWgdTGAmnP1SVxllJsEUDkLkZ6WDJowVkMa8AaKHjuEHXepgjsKbUFr2Igr1WXZVoZ6SQtYlhqGAHWj0IhijFA9xRYhNVxudEkhCzZ4CW2YmHJvg6F2suAO3aUMbmy5XQEdd06O/dv9eWl5fsqYD2yTpaCVlD2+H3gA9bFLN1ARni93aczSb/XnywFDLAhEFsmRcpYngYqfRSfeqYogTGQGIoKmx+4pQF1bXWtfnZebvn7rvtjs/dbrPnzsvuT0CK+pVOTbuqroL2gjStIrCFaQvOZPiAQylT3KnAhN4dEiDyubLgT8EWDwF+pSslOGQhZAd3+HPiGEfH7MDhI3bFC16g+6nSbMiMZPvu3bZt1y4p27XbjCAFDUfI0pUVaspHFVyHzGu0U8veYtaLzE7bPbZzGXWzwwBnUB0rlxUzeHbDWfsCZFkF5jkJebQ63ALQqtAnuGJ4WGMY7iHAnCfx0zfdZP/2tz5ozdWKi8fSQ3qGNRukGx8Zto3bd1qFGp9nRZF2rsbn/e6iCajXLQNNGYCW+bg6WsAYbav8vv3A/Xp+/G/T0WqzKHS0QQylXrb/frhTVFzH0e4mBZJ0PE4to3sRPOvsdRDmr0vZvbZmxbFR+5G3/aj9xA032OMnT6qoY3sDhT1e3cO5of56j4Zxygf3xB4YIzpaZrQRaGFcoI4ZbVAA0gz0gVYforNdgCwzeZn7iLVwAx+NFTivY+Qo1HEAWuFKYlUoahX0r17/kz+vjjYCLQcmVS8zWh5CqOMItABeTCCRQhYaOXQFEWj9QYZGcsDCyioC7eTomGZXJLowe61VK9bBkq/d1NfIJIGbWlaOWT8kREvnRF1zHfJvrVRsZm7BFhcWDFEEQMYHxKJ9DH+PFDGVfoa909Ai9Vt8WeRpiy1uWruyMUEjUKEB9NBuj3/lMfvC3ffYww89bCvLK0H9CI3Qsm6n6UksdK0ZFLmDdQplhmLhFgbrbunlqUFUg8VSUTQIByuiFHZfVe1R0Aggh+zgocP6fFCDMoPdtmOHffd3f7dde+211mO3K5MRxTy/uKj3RuYYubz/G2HpO87lInXsOa3QJnjmRjGCrxqICg3qZGzKoP4UPh/Alpmtr/hkrNl2xTpCKDraCLSkn4wWczZeymvNB5bAHZCG1NEus+5UIblp1fdO6XASQKtaOQAtIAslv5YeAC3UMUB74NABAe073vGOr+po+w5g4TVFpoMHO9LJ3KOaCVLcRIFLQpwxUC4H2n+dH2yz7elL0JsRaJX3yry9i/FKQf9fHX2q5+s9ZCabJ4qUGy2ZoJ89fdo+d+ttdtcdd4rGVTB7lSxnZ2codng9UFpRqMWzBfXOGhGfWUzR0vUENoJiT0Bbr4ttiB2v5qj4Sg+PWHmVkPesrSwuWQbgtJRt37XbDl18sV16+eW2XKsqkak0PmalsTFRtXieEzwQRSDca04dOzsioGUEQpQezlBBdawoOinZ8zbCM44QTgp4xFI9HbwI6libYI7dHcIty114eGLEFtAxa9XHbUgRDVJwIrBilIRo7L4v3GO/+J6fEdB20VXwjFQq6oBN2xNm2w4esW6uZC2xLG1Rx9xzsvHGVJ61s7WuBFbGWo/iLT1Wz433gpPV/8FAm6wynDp2UZGfKM586ojVTcsaoc9mRSWr0HdRkRof7Zt7wIabE3Vs6/Ztduttt8nHm1EjfxcxFGOzpfl5FfJxj1bfj+cmoTpeajYuEEMlqWNmtACtXOhCh+3LKQ60zUZd8YjeHLXdSyGx3hPFedHk5qmAVqzi977rp/Ve0KVScfCQQSHjDDU6MdEHWgWUB4GOUhBCiG7ywY3qTc1oA22lyrzVkphmenzCurL844DPWAuXoEZND4byaTV49heqh7FU0rUwtySlg2tgjYZZ6Oz8gqhSHiDHrSBOkNo5GDBqNYDRjHssJ7tvDj2uTWpO7TF698Lhw9ehEgaIqXweuO9+HYKPPvxIAE2Kh45cQrqdmqrpwQaRV2qRiuXApIBQmLuoYvcTDoQj5fnACIG5Kp9BzHiEGmN/cfMW271nr4ocOryTp56wSy69zL7jO7/dDh48YBMT4+rwpQY3s7mFRcuX/CCEkpQ2IZTcSaClgxtKoRp3GtgdkGLoQRCNWU+mFYAse9DMa6MRgah5SDTmgGtkRbb1/RCHQaAjhoI6JlxbJvjqfHmAPPJucXlFxiZyEsoRQDCsjlaxZ6HDZkxAFi32llgwtntpF1I1mxJDHbn4iM3NzdqNN95o+/fvt9e99rWa+6iLDyYVEUDjgxDUQPqcYU50EIRuKi6bC+RJCCl4t0inlaSNpU6GodD7hj/ZJF8AACAASURBVMkLh4dX90qJYjbLDqrylL0bFZZwiGC00O0ohaja6apAOfGle+2mv/yYVZZXrMI4ABq10QxUNK5dbqYSr1X0LOxNs2V1rAYDuPV3gJUW5NaoCplnbSkIu/rsE/aeY+Oa7dJFehh9V9aEG7dskbfxzj17tAZEYESXgIlNG41MaF4HBTD3vVaKwnyMLtMzn93gnW5WO7MyqPC1OYkdQ0e7AWEd18XYhJUKlOt0zJ22Yv/WhhDPta3Fvm5C55BjRSOb1zk/NTWlbrQ0XFQ3iqPcqa88ar/+//yKPXLf/XrO9V6qWPfwjPzkhBUnpiw/sUmfAU0Ehz0GMhQwKboUzqNWS1S0oa5mfSisAEEf8yz5Yfv19LP/a7+W+0L3bxT1JVZZknqDeD4mKdD432LxHX/ti5fCuphX55Es7i8vONCG98a1UcGeMSjTdUb2vOhN0sb8f+4vCqtjz3ue/cXH/qvNLcxLE0CS1/zCvO3evdseeegh5YP7frbvXkc7U2a0lXbbGpjpBOo4iqHw9MaDnCjWXFjhjLoFXXNYSVVHq9112EjfoVUIvF6vn5MUlzQXcW8/4mHUffTFUK+74WcuAFoKDPZoyaMFaKGMuUCUifDr2pMLnpEugPCZTPJnEmhjRwvQTo1PuMFFsKhqV6uWD8n10MiYOcSVGsQ+OEvROXMNDNJx9+DAJQYMmpT5pCwNE16hAyFUNOpmz9av0WlaV4xqLgo1wfoF30OzJmhmXyOC66fiOvn44/bg/Q/Y/feesMW5eTcWFwVMJYZNFx0GAqs453TXk/6cL+S/Yqco+jh4i8LZag9NlLhXx67ahMKSL5HTLPy3oYxNb9gkloEVi9Nnz2oFaOfOHfaa177Gdu7aqb1iaD7epwZBCXkMBZi5Q1AOgFYq4TCj1UPQ5TP01ZK4+uNdVJg3pkyGFcTd4VBF96SVDRVaPAzMJ6BrutZstq1arVqzUfsqoIUWdop5ALRLyytaD3HLPjyV+ffz6oI0RggMBiYXrDAtVWrW6qUVRMDscMu27Xb02NELgPa13/u9vvPMPRtGAuuBti+G0nwTD16PR5R1Y7Dp5DPmwAdoY8eryjR0xzFSj2sEZP1gCA5kAWghSwvEPMqZi2cnAG0KQVjbap2OLdeaKji+ePfd9jef/KTVVivqvFh3AUSjg5LWiQCKhNUfnTJ2gWQmR8oqhiDwtXy8/D0JpeJ+cDDPEBCyZjM8ovEIP/kaGCDWXcaIRZyctD0HD9j23RfJao4dyPGNG9xjWHu67nQW13o8jjHh88oKBlaqmFZIHOn+4lrvwdozl7EJVMmBOmY+Cx0eqeOWufuTQBddQ1hJg4cCaHlfKWTYCW5TzBXyuoe5X+fOnrXf/9CH7O9v/rTmv8ynBTq8K3TVI8NWJAp08w6r86aK2h/S3jlFFe/rWq1uvXrD0jxDzbr1CB5YD7T9nOP/tQD6tX63CLQRHAeiUGeM+g1BSNNJjtGeCWh1DYEpjMVGX4fan3eGK42iiwCqSr+i8gxe3wKkOKMNHS//RGl0xP7jH/+RvfCFL7AHH308xEmyu97UqMm9h+XJGR5zVznjAU9yDzPa9Xu0UMfMaNmjHc0OyVN/oNVIAK2cwuhkobHZXw9xorqHvPDGxjMCbTw7IsYMwNssRfC71kjFt0M5mbrICLTsPHF4Q90yo1XrH4QtLoBg59HnnQrrFUftzlBU9uT6IYZiBxOgZf6IeIqZU6tatULPJfnM6jhkVCXyBpNYMz6hfxOwAZDW5AVLN9SQ2hZgccP19ekXkbDwLFCJdjgM+7PbQKkizMJKkgMsOAPxazQP4KD9u7/9jH35vvtt7tw5db8catF2bY0Hr9vSvebWYcGVhw89uPAkXaliIk9cDZC6LoMS1xWMsAA+0/DqDAqY/N9mrWGpYtG27dhp+w4ckpsW+5artap953d9p133kuvUvWIED93sNn9QMCH2KnjDxufCi5FQ/XX41a9bTEC/ow1OWayEkE9aLApomWuwlyhlsKwusZfEGQWnIiwDB0CL6jh2tDwUPFgNPHzpaOstpfzgecy10OGQQQx9LMVx6MFJifKwhjUplaH5+JWOlnWU2NHecMMN6mi/9zWv0czkyTrafpWZ2ImlaOAziq5JEbDchYx9VVfuxjlurOpjl6AeNnR4faCVKhb7UBdDYXoiC0LeX+7DtFmdSMV225aqTXvizFn7/O232+233CojfEQ3zHeppqP6XfcxqlnraUzB/SGHGiWN4Cbl9BcHENckyhjARycAUAGiwTc4fi03LjoAj29EhOQZuYwr6Go5RPYePGi79++zdD5v2eGSjUxNKrFE+cqysPSqHpDSlCIII1XZW8oNaKCRswOg5b6JQDtKkRVU2h6a0NFrgDqWqQdrNxJH8cq9+4ElotDTe6vQi1Fr9zo2lPMufnRkWMXKxz7yUft3H/q3bm7Beg/PP2DLHiyCy+mNNrljjzVTeLz7BElPIh1gs6WOdg0vcO3U1q2nzFpGXKzjube1tBz/gDvapNgqgmqyM40sXxQKJrtcFZHx3g94uf73yXlzEvz9iHF2r/9/4xf0NwCC+j8RFt/3SQ5bB3zq3/ldL7MP/It/IXEfO97CqxBTCNCyForOxLtnx7AItAQlArQKftduq+sIcC1jI2CqVBADIvyKIi4YOlkEhxktZyL71SFohWYQMStFKc8I82JpQRLz2fj/L+hoRRmq2pPCXvPACLTMaCPQumLMhUlBk+k7tAnDCu8ew24SoMFD0mpKsbphckrUKbQxP5vVivVqq5YnY5B8y1q9v6MEPYnqVsIeqCmMwQFaVllaTZtfXrYl1h9CJaa5YqBIdPOED5WDNIKIV1EOKPpvQZ7PgSAzDOjBQMFBgc6en7FbPvN39uD99+sAxLO3vrKqKocqnc4tjWGGk1oh3inQJUFY44xJWAXR3DGYvus9d19pPjCuCXqQXz1DFpGNi86k+k5nxDDs3XdA1ph082fOn7OxyXF71Wtebceed4k1oUrIIWXeC2VZKKpCV+PaX7B3wQ4HuGiWHitYccXFd1PkWBWtLKH/6D6K7g2qbFF2JLXbzItzWorw8WYAWnY9GQckqWPeO76fm+UH6jgBtMxoI9A6zjo1g/AGpTlgy4pP24a0lsHr3Mkc8cghm52dMYAWVfbTAW1kXeLyAR86xY3m5TFLNEmtSeXqd1K/UtdB7MDr4RDOPsSOVip3aF0Ax9KqmgW0YoK8E+TwqLWbVmm2rNLu2pdO3G+fu+UWu/9LX7I2vt/MCbkHELqF+0ce3YxP8EOG4qWYAKDY4Q0exbw+5v2qtPFxpVsMgrx4GOi1xOQhgJYEGz07PuOFyeHW1bgmm7Vde/bYnoMHbWRywkoT41YYGxXQ6lyQT653sdphDMpj0lFU3Supx18/JjQyqGQ/NXS0ZDxPsIur9JV0SCdqS9jHzFSRgQDtWtufAYGsAy3vL2A7nEVAV7Iu/5HoSOvK7pVi+K7bb7cP/OIvWYM5Lethuq99/qeIvumNNrp9t9THpCZBm0uVDTDzPiKI4kwCaBs1AW23Q3Hd/kcDtLFrVZEdzsqId/HMjAXoM3XJSdAeAHI8aS/826GWDwLLwCQkviQCkI6lZDB8yBCP3a1YjHTa3vT9b7Hr3/AGG58Yt9VKxcbGx21udsYmR0f8LOv5uStxK3v9gTqu4q+ecIaKQMtIkGdzouDhNbGjjXqVqDrG7lZiKKnlvaOlm9U4kDW7fL7PFsUCltfWL2bDa5ZhRbKjZZBMR8vOHIYVROQBBnSUkV6JYh0OTok+lEzjc1B3iArq3bBHC4iygzk1OakqVyHWcNuVFWtXlgySC/UkP6Oii4NpeHjEc2I1py1YL5OReoyOdnbJqeOhTM4pJe28DkQtunl4qOTy4yWnexn7/C+29cwDXSDlFS0PGofTzLnzdt+JE/bl++6zxx55xLqNlpVyWautlKWo5fBgppzPQVE6feoUNtfiwh9X0/GexN1e9xpGaBTBXntm6mh9Ls11Q/Vp3sA6CPmgpeEQm5aSG9KRo8e02vDE2TO2VFmxF3zzN9mVV10t8RqiKA5i/nx0fFzqUO9fQ1cWknrcy5hrw3zfV35U1anI9FmjuigUwQogYMfVwdb9qHOWBTi6PquEOqajrTFTbTYsn05JaIBYgZt0PdBWmdGSWxs62gi0dDpJoOW11PFQxpSj1bFOKqOOFlEcIHDo0EEBLRaMe/fuFdBG6nj9jPZJgZauPDAdseKPFHF44/rCKf99fB8dfuUlHcLc6ab4XxTr0NFqNDHkS/WaaWOdmepZtdlQpOBqa81u+9wddsvf/q2dPeV7n1nJLjvuAEWhGIpfBEvMSXlPFIXHsxqANs5dBbTsuQagdWW679jyK8VBHPdQpGYKPD9+WIo+7/gYRKk3VPybN9u+Q4dseusWG9swbUP4KpO3yzZC3AsPqxVidEJSi2bKGTf8944egKQT8OIBBqOEoUkx70BLf45nLIUVHa3msqhHKbL8uqMndarrwMwBOZLz4g8fXTKt6YJxg+PpO3PypL3/F37RHnv4EYmbOFu03qbX2rbsxJQVN223wsS0UY5Gsx7e71atzm6Z9fiV9apGzbrNmlmH0ZF3tBRo/9A72iQ9nOw+4/+PYzfdzYO5W1+PsL7TfRI4XV+GJr4kEb8nFIxni38vb3jdukd4C2BGz4OgTOaMxWKT67j+jW+wV7zylbZ5yxYxFwgDYcCUnkTTyXaHG4zJgpEs2rhHC24k92gxrChlc1YawlgmAbRBQBqBVmMZxeLhge32vHzuUqbDzooxcnvTpJA20sj9giQJtOs7WoAWC0bRkQCUXjxGDK6K5X/c8LLii/FzmnUMVMeAH4IXLPymJ6d0aMm2cWhIQLvWWFUqDp63jWpNL1rUMq46pZLmxRmi+Vgqhxrr9qxcq9nMwoItLi1blwo3etEK8HyvTddE561kkIFrhx/ioYMLoi3ZgIUuHRqM/d2Tjz1ut/z939uZU6fkNbvGB24pa1VXVdUIoNtNHRiAJ+kgfNCxs/UDx98n0d+BlsWEXakVYUWD74fSUpS5Om46C6+WNFdmD7FY0ooLH3BpcsquesG1ViiU7NTZs/b4+TO2Yctme9F1L7bDR4+qk4WKBpx0WCp6yH8IQEKp6SMT1KFFTxPCRSvnxVJcOYo2g9DFeBwTKID6lfUsD/V2Gg6gjR2t0nma5AQPybAC1XESaEUdx46WGS2xZKxkhI42Am0EP+49+SivEZ6Al/SQFMsIZC7au9cOH/aOFmcogPY1r351H2g1e40UfjhIVGDFuZoWzj09JVnxR6CV4UrY3YwMSJI60zydIiVYBLpxoIuhktQxjk6xo+XzQNZTadatXK/bcqNtn/6bv7VbPvMZq5fLsgykSMFbl0oasBJDA1jnYXVceQ97wb2dY+TBvqeoZVTJbmknswietXxeQg0BbXwOknapMFAqkrGTpGjivnOnKO6l4fEJu+jAftuya6dNbt6kordDRzoyLAqbzQPOHnW1gULmvVQUYTZrI8Ol4CKGUQuzLkQlPipIAq30/2tQdnS0zX5HW2Wfkec67skD0yiBsX9NpW0MVTcWj8WCrBgBWn7POVNfrdrv/fZv26f+6iZ1p4A+BzdbCEoFKo1YYeM2m9y2U5Qx2g/OG56LxmrVhqCy0Y1QvNSr1oU+btf7He0/BqD1Z/4CPkb3egSFCLRe7PuPJGW8vgv+aqD96n87+TXx3IuaFT91ItB6dJ2XPuF7rwNaCRKHS/I73rh1q73w//pm+/63vtU2YJyicAoPbacTZfTB/ZsEWjraKi5sYY8WPQpiKFLfEHnmU26Wk9yj5Uoi0PJ9I9AqAjPmWyvxyYu/+N4lhVARaOOfpTCsiNQxB0bsaKGOAdosphEAa3D1EF0UZrS8OHdpcQGE8gY5yBKhAnSUyKQJFZiemtIif/TJrVVXrFlbtl67oZUGDgzWIURLUrHyRhSKorFwdZGJ+Nqalas1iaEAWgQ4DLcdpDgzw7xTXYTPEbULFYQhHuUV+HSW1BFcsNsXFJTcBgD8Y49+xT71yU/azNmz1iadpVo1Yw+vjfjJfZBlHgBlpZlqiD4VDUKx4Xux0aqOGw6Q7eeFao83Y/l01g845StqV0m0hMv4OChzouT0OpmT5Yt22fHnW2l0TMb6X3jgPq0FvfwVr7RrvumbNJ8VvYijEodLifi+gQq6Hx7gnI0NZQrWwLCfQxtrTDouKEuo7KAYjes9gK2LoehmeW8xvICSG1DHCnZn/SMzpI52tEBu7aCj7Yuh4oy201Q3/VQdLfcePsoIh6CdAdql1aqAFgP8w4cP2syMA+2ePXuesqONB44Dpt8rUrcDaoEqj/RR3L1NhhPEmW88mGL3i9rRd8tdDBWBlkIRMZSHCkRLSV/YhzpebdRsudaws4tl+8QnP2Wfu/UW7X+2K1VFL7KzmeHzCVFjWrZnvS6VCuMBPHnxiB5S7mp8sKmuBbAhkpGiEVCBOpYxTLSPpLCkUGK1CrOHoawKFFS/4jrCiKg0Om479+7RDu2GbVt9PYZVrLEx5UGTOiXPAvaGeU5DdwzQcp/I3U3rTtB7ntsbVeYA7UTWxVAOtF09CyoMmIERmoFbk4A27CiK++1ZmlXz9JCNsavLLHq4ZOQDtIHMsPvMn99808ftd37jN61ZqSrqsby0oH17RR6itt+0zbbtO6gzDv9sinoevdpKRdfVZi8dXUa9amuk+3SImUSi5YXvP/SONgl6sUjkXk76HsSY0WT3GwvzC4F18DsH7yDuiePYJ/1iZ8ec1x2MYATmIXBAI7SwadHXUYSOVquLK2Ub2bBBoiO+7s3f/xZ71ateZZOTExLYyQ0N4wgof3zlO2uijqudjkXqOAm0fTGUnKHcX79PHfMs8+8EwwpSyPQ5owGQQ5Qnm8mGUToJL8Y1agsGRZE65rr0zPFOEZMX1z+iIIAdTOaBgK1s9KmW1Vnm+85HKHT5RlHo0bd+U0frXa0f2h1FUBEoMD016aHPIYgAB6GlhfOqEGnR6b0mRkYFtKiTAVsi6CS0QBHYJWh3zcp1B9rlsgeMA1h91VjoQNSNyQ/Td3MBWKUqaLDIc+UrSA12eKmMcgUlxVARFUvD9vhjj9tff/wTNjdz3tAktyor1l0pCwhxsvH9KgdF7Y8JwZwy1tyYD0z2eAVX5pGgwqwphJGnskPy5yxA3ZIFKjUjaD0AWh4IDAGgg7l5yAjG3GD/oUM2Pr1Bxc+dX/yCKJRXvOp77PIrr7QlbCkRLBWH1dlC5feXwftWlHqMvPtOZ+Uq5UDrhh8dug4ENcFmkcNydHjEO1oKoSy2mG59prkblF8ITqhr96xlBSwVme3mM1LrsbPGe8McN4qhFkj5IcdV7kEZ2S8OY2zQp/jwce7Zar1h9Q6imK5CFMqVqrq6vfv22+FD++38+Vl7J0C7d499Dx1tyAh1jjDsLIfKPkkPUyAh6pKKPEbZKXrYwYr75YL0njAeGBxI/lC6QjxW9oE6ljfxkMCWgk+iJjrJrOfSVuo1FYwPnTxtH//EX9uXbr9doNWqVjQ7IgNVUYEEQwTtACDNPcUKSnSNwviBNTmeOe55D9p2Zyauk/uHey4CbTzI3J3HmSryptn95lkivlHq4cBacc/tvGiPbbtot23avh15uKXYP5wY031TKBT961PeBYsZ6vacNqYwVPYvDJWn96D45XBkdgvQDhNTppUJB9pucIYCCClIqu2WC6ECQ8Wz1ut4R0tW9ag60J66HjpaZq0qLM2Um3zv3ffYe3/2Z622sqrggfnZGa37KfkIdfHmHbb78BHcbmxBBvasc/UEtAWe2XLZ0qz2VCsCWpoCdiq1Zx5MC/4hi6GSHWosEjlXVEQHX2xFmSZU6YP5aXJMsh5kQ28qAA008FcBbWJcFY6c+JToe8QCVXPVAMYhYEWFbXhmGKfkCI0AdBsNm5ictHe/+932su/6TquslqVsJ/qOS4FlYQWUbGypjhkJaNavwHWNQ/i+3Kt0shMjJdcPaI82XF3XY/LYpaWjVkQeudu6TwdAC9iCVTItCUDro0lX+/P+cjbrnXrtu35Kwe+KulLCiouPeMBGmany3+gwMVLQSoCDSOySOF9QGMfduZjiE+O4oIH4wdyEdt3nNgX9Nwwr5ufOS1REwg8PI166MusHGjn800MyR5DNH0owGY13bWZxXtZwUJY+eA5Dee2pRocOhD482FEE5aIkcfrhbGTuSKXkIrCC5TjsOl27//4H7I7bb9dSdLOyau2VZTwYvaPttCwNwIqm9srOyY84dwjCKDlTmY2OjVs2n1UEGjPMINX0XziU8JHOM6l2A3jeC0CA4oCUIBTGFAKZQtGava5tv2iPbb/oIvn9PvqVR9X1Xn/99bb7oosEylwSAE+nqvUolHjBOYhvGosivg6g4zOTKjaY6rsJgdOpuA7xeWmHdsRD3+NnjdpvKKwvscfI+1in8icwPpOxMYATKz4Jg3zeDNWPyIW0o4XVFe3EkjhD95vH4NsosLwjy2TzUhmzP7tSb2nuQqHB3BkrtssvO25HDmJYUbEf/bG32eZtW+373nC9P6ByqOlKkERRpGIruM9o91W7vy6KiYdRUo7PodQ3gAgHSDwk4txF6SQSYYSVqbA2hRWgngvAOpNRkcJ7zcPHGMCtRxfFenz+ni/YJz7x1zZz+qzGJyT+IORxj2+KHo/V4/6SupfxLYUZrlGsykj64XaS8aaOxQS/RxTlggBMptyTldemeXwYb7A7DmWK+riGsT6FRnB+Q5G+fedu27h1mx3BZ5u9Y+bGYlfyYgNczcz4yEO1VbSEhCS6WYooCvILLRidOh7JpKzAM8l72CYG0GMKKTyjIMp3+P050/NGB83IKFjjjY+PSShGN8PZ5KJIF10isPzAL7/PTtxzj1tC4sjFPizFlQx3zPZd801Wp4jnwOS54RlCxFlZtVS1YhmCHLiva1XrEQwvBbTTn6wCPVOm6/pxQ18roMxs73ie64+kUCnez1/Lv8l9tl5IGv++RiOBUo6MUHJm6//tycVQg+/91JJsZ5X8qRpE2IbIOueXE57ILYnzRkZHbbVatWuuucb+1b/6dXyZtLol29t02kbHJmxmbt7SubwtV2u20mgqi1YB7TRswRQIq1EYubG8Ay73rX9Obskr1bEsN1s6P6Qt4DzRGCgEw3S7VsBJMAopaeZIn4PFki4hug92LXX9je/paZjLs6jVHSrdjGhjbBjpZAFaRUkpcWHQscV5HzOPWB0l92ol7Ak3EnQsNJYOm2AKgSsQhvzkeXLzU/3SNY1h8cch0OlakdDobM6rTNw6sNRa69j5xQU7NzuLbDckhvg6is/gfDbHG6f0nuR8zlP83I3EejY2XArzK05CkiUKVm927N4T99kdt9+h1YnGatka5SXRR+kWIomGpTstrfswo+MaVJHFWUjoYJ1CTkuUxA2NOw+vgdfC1/LACqzoDrU65RSk4rqYm1JocE3suWay6uwywyW77OqrbdtFF9n5uVm7+67PK0LqjW98o23dulWdi7aGZCjPv+VrEcx6/f870PI+cc0tbiAquuCStV4c4aKWrD47Unv47Hgt7vozpGJIRvCsYpCU0ajqPaOjHSsUbCxXtAKFkIAWIVhP1nortaotsjvd6gjo8b1lpjucc5co2evhItVLWbnetlUJogDaNan8Zudm7Pill9mR/XttaalmP/rj/8w279hqr7v+9dISKMSAw1YdEPvOIaxbYw1/7VyLDB78ZHEr0cAA8Obx55gorP8RFdxeWHkxFfej5X0loGVWi/XkkEYR7jrGvV+0aq2mvWf+2u13fN5u/tTNNnfuvHdR3Ot87sxYcUWiQOI9juHWYVVlDYpXhglc/yA8PAJAFJs4oPp95ari8D6I3SD32UGW1b0Y4cd54HNatxXdvmOXbdiyzS4+flxrZhj59/I5n2cGMZzfVx4AItAV0A4N8mj5TJQY5Sp9OlpCBUpYJyL/SAjAKH74jBnpyBVKqm4vanz7klxaxI4c9HTteKIDChh0ZHVqI1SRq1e3Zx/8zd+0v7n5Zl0Lsze6FWVU5zhXurbl2PO0U7vcaFk3m1NBz33dwjEL8xWAtlaxLgY7gLRc3XwcI7/yxIzxqcAtgm0sgiLY/v8NtJzH8drWFwQ6JkMBlxy9xNe4Hty/FmBf/zVM3vr/Hk9i0i5Wz6lmBopo5WxDh4Be5rKrX2Af+tDv2PLirG3ftlWbGsrkrtYDVmVtcWVVDCjyuzbnKvdDFNdicUsy2VBKZ5WCa7hvAmvV1zUAsjo/2BZxbU4MhpERTxD5qWmiU1aSkOepSyScCX7zr3n7DQJaHQTKZczoV5bVMUiQCIoqVT+/GmglPCBaDgQPGXzJHSI62kiBclirews3+Orqiq0sM2clk9apMvwrAdoiM9auqcJn3sUBkQTamaVFOz87Z5mUZxCCcXTWimOj6seRSsHvw6GLjYYSg5tHEv9cxith5rxZ1It8oGt23/0P2J133KmEntryktXLS97RArTMarBhk4eqd4xRph67CgfdlHdro6N6zbInbEDT+koMAOWhw2B81jL5rIQa/JnTFi3NHsZGx303rNmy7Xv32JUvfKFNbdlsc4sLmiNffPHF9vrXv14m8QibvHN0QOX3TmP3fEcymIxw+Pr+a8uFWYnM2n5hEroSDutINfE6oARZ+KZb8fl3z4EW67x6VQfZUwEtIwfAY7Ve1YNQI4wBlWwmLYXyxEhBvrhKamp3rYLhfnPNVhqoUMmy7SgRaWZ2xi4/ftwuPrjPlpcb9iM/9jbbsnObOlplX/JAwFJgPKJ5ur/nPkcNdIaKHS/IkhV7UjxCVbv+x+CAcXMR//w9PovD30HWQyR476LfMLRqPudMw1J5WcYMt9x6m33mbz9jS/MLVmc+m3lywpGRkwAAIABJREFUoNUZROHGHLPZsgi0QwwrZZfpPyLQxvtQblJhRq81LLrjfrA2TEauL5qD1ZKvsGZO3JdOp23dtsOmN2+xY5dfbtnRMUtRKKP25NDiHRXwuHFFEmgVDhKC35nRRqClEGEcwXpPbq1tRQoSvhNFDx1UuE75HXM9wfFMQEu4eAqxkzYnLT2E6Ug2PFM9y+XwdsYHmlkwnukF+/M//TP7D3/w76Selw93yL6mhALAC1u22Z6Lj9kMOpGhjLQNFMDN5WXLtup9oKWjBWhVrISdXnXGXyPQxs+oP4dMdIzPBqSSf+fZdrRJmvjJruGp/vyZ/t7X+nqeCWiVrc3nODqi85Ozig7z8quutt/+Nx8067XFlpbLKzY+MSn/dBvK+LgJ5zXOQ0ZWnFHoiwLQMgZlBXGcezSGwcT1IO4/mEWaLExLYDBUULkrVAyTYLd2uJjzRJ8+i0NH6z8BWi0ByoLxHTf2JAxQzJe7EK0HWnIcAVqJokJHK4coKErmeoHjjlVa3CHi94hj+HWE1BcsFQN3zc0K0NaYtwWghTIU0GKPpVSPlJaKEVzxMEMZSoa/1rHZ5SWbm8frmGlNMFeQUYYn5ig8muByWf+5CtmFMF5CRboviyAq7KkKaDM57dM99PCj8jY++8QpW11atNrSgvWaLK83rCsFYk0HuTOPTp/0g9X6Ha3bWSLoilZ40FJuXq64HtGkMonPZWQxxvyIQ5sPGWFIPswe8PrlsLvyhd9kB48d06yMFYibP/Upu+qqq+y7X/5yzdgAWc3aGszPCnL8UXqPqMOYWMNif1hHCq5U8cGRIUAMQ090efFz824W/2MPhkDEJV9iElY67T51DNAOo1bOFi7oaDmiYke7tBI6Wrx8s74KNDlWVJIP14r4qSawXbNyrSnVMa+ZzgsbNoD22KF9trTU6He0r3/jGzQH1VyUAgw7xvBey5QhWvlFc5VwbyX9SpOHyNOtN/AZktqkB8mlHQ6uGi/5LCcWKWJagpqXwg5zETyGP/3fPmO33XabZoio7jFhAPwp0GJHq3ki/xYPLhU6+53NYAmXupA6Xg+00bhCz4R2RS8EWu3EhI2C6HAVxyDO/aRt4+atis183hVXSPWeGRlRZ+AFTVB2a0blVoxSs8uUJqN1MNFpsE2IzkS/4Xde0Ay/lOoOgBYaVjvN3nkz1hDQSkjIPTYAWgpQvjeiJAkGwyGJIEvUH+5gsAnFon321tvsA7/0SypsG7VqiGFMax+f7txyebv0RdfZeVTwFLTMnjMZqy0uWr7dsKHQ0QK07gwHle8drYJCvg6gjfdW7Gyliv8G/Hi2QBu/f3LckLycZNG5vuON99RzufwItP17LnS0XgwHhwLFXXbU6MHUcTa++Fu+1d73vvfa6GhJIQ8A7YaNm3WfEKvJjBaTmwr2iLGjpXhE8BlycfPptE0T4chZIeo4Jrlhweu0cbOO+K3jNozB51gSEhWEbRsp5T1GL2wWxI5W0XsaLXkRnHrLe36hJ3s2EEN0XUqAG6lj9mjpaKkSANqoOvb5Tph5Pg3QcsERaBFmxIMHQCD4fYWQcPHh3tHidTvOviaVsKW0h8iBqS6PboZl/07b5srL8jpO4cWPECOs0MRqUR028VgxHafvRjKw0aPLKxBcLfMIF1zR2bKlc/LkE3bi3nvt0YcetPL8nK0uzMkdZgjxVL1iXZSe6oj0NkZRXQiU90G/7hUOo3AAKf5LFMRAsMHBEqljxepBbeqT9IxHTLfpgBjy7zty1F72ylfYvqNHpcbEaPuzn/ucXX755XbddS+2paUlr+bbbS11Kz4NYwNEYdFcIXQzXDM3EF1pzFTVKwmVWXzwPCbQk1j0M4BsnNNqnotvNBTfmgMtij2JofJ5G8nkBbTcdKKOoas1ow0dbbMtanqsmLexUt7GigjWnMIhd5a9WTraxUrNyqiPg/PRUnnJnn/8cju0f7eAlo4W6jgCLcxGBNrY0UagVYcX5iewJYpyDLtw6w+Nvsgu8Qd9Ok1RsaHj1U4psAQ16kAbd5GjwtMFcy5oIkP33Mys/fXNN9vnP3+XwLNdb8gsH+qY91pjBMRxgb7jOephlxiAVh0dS6WJGe0FEzEKpVBQiD4OVHkUc0EPs+7g6s/wM7io+culMB2yqQ0bbXRy2i55/hU2ummTFScmrEunLIo+rI1JrOTskpicEHYfgVZz6wC0WYUKONBO5DNWAqRDRyuKLnS0UMfs0MLDKFRA1uXQ0m4GwvvRXiPggELWXwfPHZ+JAsNzhIxk7NRjj9lP3nCjLc7PieqlAKAzQSNiIyN6pZe85FttqdG0KhavlZp3v0uLlmvVBbS96qpmtABtDKYXCOk1PfUc8qlA6BvVEcZ//9kCbfTGThYA6685WRQ8EzB/vaB7oZBsQB3HHVve2dLIiFXm5iw9NqrPnM/g9W96s7373TfawuKsbWS/O5O18gq+7ogFO5YfHrG55eVAHae0+01Hi/HREA0NjFw6ZROMrZ6mo2XdzL3qPb0nSqZ8bbRtuSxUMh4IcTbrASL8VABGJhjevP6GnxbQivwJ89lkR8sAen1HOwgVECJ8TdRxsqOVOnJtTXFH5XJZwEA3BFjidTsaRTSW0kK6jPmxxANse11bbTbU0QK0Q2se+utqYqcAqWS1gqI5pUfvRRBR55EA3XTWDz7ZPKrrgB4fsrNnz9lDDz5od91xuy2eP2/Lc+ctxWwWoK1VzJoN398Vde0/9F10zgT1sYb5Xvl6U+UZi+FiwpoQi84huYLg8FAwxG1PKiroMFTHW3btsu9+1avsqhci3liz83Nzdsedd9qhQ4cVm0eMnnaHOURqNQHkQEEaHHFUKAbhU4fDyJ1wkg9QVM5xnTFMPIqioOIA2Qi03Duoz+jSW53WoKNF2KbPMS8xVJzRru9oWffh3xwrFWysiFuLz84dPoas0TWrtLq2uFqzpUpVtB6gsLJatsuPX26HD+y2xUUH2k3bt4g6pqONQJtmLMBDEaKs6Ly1FM/sHtEVAongcxzvkfWiqOThkTzQfKwYKtagRlRohO4o9z32cYqLBaMpCkXq4tKSPX7qlP3VJz9l9957r+LwOqIs3bZUXx+ANnapsA0Y5AO0PWbbMhkB6Pwa1HEkLjZ2HNHrOyl68WcABiin4roPtKoWwjoYoDaUlcCkODpml155lU1u3apVix45sOrYB5nHgJpjjgMtc1iAVlU+/6YU+hd2tBtLBSsi0BPlEjsHp7jZFSZMACWx6OO+CIr7yUcuEWhjMcu7LjHTWk8bC00KmGbTfu4977ETX/yiDkpZhzKDRahZopHI2P4rrrK1bN6qaz2DaQFo68tLlmlUL+ho0U5QvLtJjl/zswHarxeQnunrny3QJp/7+D2SoBuFcyry1hVqyW73ma7vKQuOeHAq+CSISBNmFoymhicmFKlaQEEf2MAf/KEfFtDOzpyzXAEmMGeVak3e3Rjh4P8wv1yWcLYDRc+zw7nHeCNs0LCvPgqbJjGt54gnZ7SKoWT1Ec0MzB0e2bJ79N17gDabgZEMoR8SQTnQ0oTxdYwC9UTEGa3G+xjFoxzM5W1ielozWm10JqhjdbLBd5WOVofJ04ihoI75QOhmoY5jR+vU8ap2YV2kQXxWSg/mSCFvI6hVLSWLNVG0fMhQX+wgNhs2Q6jA0rKle5JGBKclv/mjqMVl7N6xxRPIfYm9Gg5RQS73zuWDftOPSYD24QcftJNf+YrNnjlti+fPWq9ZF9i2axXr0emF6jkeclHdGYFW3aFSVLSp7J1DzL8NRgrquvgT1GsAhPyOQ+IGNGGzpdkDdHa2VLJrX/xi+9aXvcyGpyYFtMySt+/YYVdeeZU62titNJqN/vqaqOOgKOZXn6MFMRYrHmFOmaSNowNS3Lmjw1I0HtQx842giuXvKDC7t2ZExtVqFYmhioQEFAvKY306oGUOCw2tjraQs2KWGRwdMr6zaSvXW9bopmS+j4owAm25vOzU8ZE9trDYsh96248IaBFDJanjDEUEhSSmIHTzvM9htYX3gvFEnNMmgbZfPK3rVtYfaEG07BtcYQ86BjcoIDqKjuhQLSUqn9kmReKXH37YPv7pm+2BBx5QfCRAiygIoPUAAWL1XMAmkWEAWhzUrE11TZHmQBuvq2+1mTApkOViMC6JFHkEWh0HwfUtJgu5MMwPn2w2b4XSiNT4l1x5lW3YscPGNm1U1BzzTT8DqNGDDWOg39iVZ/8aU4AItHS0dIBQx5rRZjM2XchZCStInoOY18zrZgQSOtrkjFaaQwSQoaJAKpXJ+SEpu1ZSwXB06pnOm+pqRWY5/++v/pp9/GMfkyaCrhlVKa9b8W0jI7bpor02vmWrVdprtrBUVpHQKC/bUKNq6UbdUrWKdWoI/dzKUa9dn0fLRxPP8GM9BRvPjG8EWPXPn3VF1jNdU7zfk5Rw/G/JLjYyMvxZTK1K/t2v5fs8LdDGJiUwEjxMXlw6dcw9TeYw96U8DzIZu+aaa+3HfuzH7OKLj1ilVpEQCtFpNl+w+aVlsWaij1Gww6bxPUJHy3w2zmhH8d2OQBvcAdXUMaPFZQ9NTaetLhrhn0fyhcShHowgjV5Kq5Dc88q2FSvoqU6+oJOy1A/83C/1tGOnpXA3OwBw2aMFaGNHC3UsU2aBsRucU80KINmTC9FY61XHiKEi0CKG4s/5WnW0q6s2OzuneVx0+eDBHOUhhK7E8D8ss+uGhDZI0eE0bRagLRMnpkGNd9aIKoIgi8OT7xGBFhViVIwrCD5Q34pJC25XzNtwVGLofurkKfvyA0Rste38E6ds/uwZzWYRQbUqqxJFQDtycPapRDWzTl/5A5TymDWANlTA8pTFwSRQZMop1Z5gSjPafNGDuqm26WbptkZHx7RPikz90CWX2Eu+49tt5/79UkfOLy7Zxo2b7IorrhDQ0snyunnfRbcjClkHtP05tmzDYmqPgwIUSKxeeV2AIO8Vf0fh40HMBtjKlADHLrrZNdyHmlarV3SIDeeyNopdo1y+QkeLe1aY0UId0znQ0fLvjhZyAtrhPBWhd/8dKY5b1k5lbLXZsXKtLps83isyaI9fdpkdPbTLFhbbAtqN2zYLaJkdxhktqmOAnwNSwJrzOY+Qkdev1jnaZw5cdOLhE40fvgpgw+Ea1xv6XawqXXcvGbAnaa318FcQQHm28KKdeOAB+9Rn/pt9+cGHFKkHdUxR2W40LgDavsmE8p1b1qk31QHrYU5796xu9UkO/GRHwuv31ZeY2uLKYxViGcIoPJg+ZsvKUCXnK29D+aJmtJt27bKJLZstlcvrs4SaFhUfCoo453o6oO2LobIZm0R5LGbB1yS0MgfQhjxSGVcE0ZKM13TyhgQAnrAhzwFmtAJwsrbBecKzx3mzUi7bzu077A9+93ftj/79vxdF3ayxD9u2/HBJz0l2eoPlJydt2979Vu30tKOParS+AtDWBLRSHTcwY0HV70WzmONW8x810Caf9djdRkYnMiJRnxGBNo5ZYkPwXIE2lin9jjYBtKNjY7Y8M2NT27drHCZHL87Mta699vu+z97+9h+3DZs2qpsFnzgPAVHms+VaVR7pyJhiR8v2DH+OYh6WpZRCiBk62nVAixhVZjzaW2dkgA0jj0rYamAVUUrkC4HWaWMRfaKOBbTf8+Pv6vlsEBWqiw7o7lAdx/UeOlqANiZ2RGcoDlhUvZIpJIyUk56P3MhQw0RZTbKXGxbr+VCp6hGFsPYCQCG3ZqkdD8oJ1klQIecLatc5pZjRArQssc8szKujIzWG9RfAXmHz6hoHaSso0gTC/Qo/KEz91NFhxQMJNTs1vUFylr/6q5vss5/9rACC1JkGayjLS9ZBsUhiD/FJOIeI1k3soYXZq84CWjJELXSChYIKFKqjJu5SwbuW6kcerAAR149fK+HgeNNCeTHfTg25+w6zRPyVzeyKa6+xA8cutuLIqNUaLTt27Hl2+PBhCc+Wl5f73asqM27M0CHHVQKtfIRwcMRXrm8Ls4Rw10dmgPcNgxFEJVE1LoDN561IFF/ws6ZQQ2hER4tTET1GCY9kZroAtOblgf5fW7Pl6qotr1R0/RhgjBYpsDAx8P1IrSb1UoowgzpeWKm6z3Wt7nmurYYd2H/ALj120FZX1+ytP/yDNr1lo73xLW92xyNcuzAMYaoXYth0w3PKh7g0HtZCWDiPh0U8XPpdfqDM4p/H92l9RyJQVQcbxG1Bv0Dhg2e3Rx+6SplnjHv/iyfutc/cdqs99vhJddb4QUMLV1ZWrF6ryYQBOt4VvWE8EihmZrV8YpmsF0o+fnGjjRh4z++Th2a8Zom3QiEoHaBiMNP+vmmE5J0hDjqsI1FYF8cm7KKDh+zQpZfa2MaNKvoQKQG0iLUKOFCp6EQgydoP1G1RquOkGEq7vxxu+Zw62qlcxgqs4bFzrNAAxitrAlpAH7MKGf5zL8eQcOewwj3cdmYqZGmjTIb5khq817PJ8Qm5zj3x+OP2y+99r/QWUoTiwoWZDQUXTM3ktO1/3iU2u1KxcqXinQtMzWo5AG3VeqG7EQOn55v1PDmc9Fmh2Ak+F/BZ/3e3bdum4plkrPLCgvznlSwVAiNid5n8e7EwTN6vz+aa4r2SHKfEEcTgPno2//KFf8cnDsEbPgii3MI2zG1jkRiKSUUz/o+m4H3vf59923d8u6jjRc4+zkjYkLWunL7IskZ9zFoo+JXJ+TobIlXGZhmyiYUdzoq4qM6tQNXVhvQ5HM1ioIAKdIrDDOdLT0CtUVVYaaNIUwPFuhmjSZ43qGO3TXSg9Zi8vI1PTQlouXC47bjeIwOEYMHIAz48XBJ0x5WegfDDH4S4jwTQTkxM9B00+kC7UjHchKRgBvAFtFmbLJWsxMOOMETOOlzfgDo+Nz8rMUm15qYM+PSqGwuAGn9VAH3Yr3Uaz6/LZ6BYuXEgDFu92fAuPZOzj33sL+2zt90moN22ebMtz89ZPpWylYU5dbPFTNoq5WV1tByffQVvXHjudzveYeMHy01Dpxw7TRUmcPhSqTIjdkpeQEt+KOpk5p8YqENrY0lJKgmJKgcO2PDkhFxs5haW7EXXvcRe/OIX6z3kYOenbNXYAUN6Dj2cmEN61++HqttlOpWuQyIIovQehQhBvh6QHRkelnCpD7TM31Ct0qWjOl5rW6NRUxITnqBFbr5uT0DrwjSAdk2H5nJl1ZZXK9pZFtAWAFuf0dLRKrawm/Jg9HbPFio1iaOiGIoc20MHDtrFh/dZtdoV0E5umhbQMjR5OqBVIQSgcG0BaOPBFIE2HiaxkFpPqcU/p5DzMAt39HJf7RiO6Xu6gJUU355cLKBlj/aLJ07YbZ+/006ePGWZnmmHlm62VqnoM8wX8lZjXBF2rQEIAHYNAVZM78m6NkEmD9wvwdw8ztPiwZ98XYPX4numypeGWg5gG1fT6ArlZUxnOzwqFuXQpZfZ9NatfTEU9w+gsx5oqeYRPKnISqiO1wMtFowF9moZ33DviYnq6P4FZMmiRQilnwFoI3WsAhLn6BhTyB5ksPaLZvUUeNXVFT3Lv/qBf64kLjpT7nT3PEZNmbGhDZvs4CWX2UKtJstPzoYh7EVrFQFtD6YIK1a6mw6e0AFoefsD0D4Z4D1XCIL52rJ1q8LtuScef+wxgQ/PZCys/rEDbdS2xI5WxUHQEES2RH1R2JTgvwGMAO0Lrr3G3vu+X1JONyY4qNRjfjVRmrV222rMWhlL8Dln8wJl1inZ1y8AllpRHQj59OyE9VDOaxg6gFZ76yHpi3EIM14GQk8HtHHGkXrdu36yJ8pJB2/Mox3MaBXyHGa0kTruu0PxgOTxx/VYoLhLGzsmHoSYHDI2NqaulhcRl6SZzy4jcIEyY5eUB73jtCNAW0xnZJpOpc+bgaKMGe1Ko25nZs/bmfMz6ooEtFmozZAgFDJy/XBh1zXk5gYHKQcR59B543CjQniBkQD2ix/5yEftjltulU/w1k2bbOH8edswPmYL589arVy2ieGilRcXbGwk7HaF1Ql1kMEQINpCegfvu7aurm716TvUHVCrGnNR5gfFp6r5MFeMHswItS46cMDGN2+y/NiYbCiHCiV76JHH7Iorr7Rv+ZZvsU2bNmqN6uzZswJWXqOAlmo/gAE3rDp/dQDdkMiUANogFNMeqsRentfLvAugFWUc6GPsGK2NxaEDLT7OzWZdVAtAK7UxXWMAWoRDdCnc9OVqxYG20ZZwTR1tPmvFnNs6xhkt+7O1Ts8WVmuatcQZLUEVhw4e1B5trTYA2je8+U0OGLAVoaPl8IaS9fGDV85SNfZ6omxl65cojiIjwnvGvZrsZr0T9K+H0eG9cWGEd2I+XYoMineO0JlYT7rlXEqWirPz83b3F75on73rLnviiSfknIVJPhQ3YFutVTVXZe7NvydtA7NURF3Q4FCl2r/2aEUfE7jaNoJr8jXxGmOXzvXH2XGch/GeMdsGcMV2UBShC8iifh6yTKFk2/fsscPHL7NNO3faEKt6rNUEFhcHqtjRetCAd7QA3NcCtLx2Olo+K9nfEZMH2PbW+qpjGGFETlDHGFa460wo8hRbiOeArytF1yvGL3Snk6Oj9p/+8A/tIx/+E3XNXZglrSvyDAxZanKDHb78+VZutq3CyIZRWqMhkBV1jJq+AdCyQufrR4jsJCpdB7TJoibeL88FcPnsd+/eLWZsdnZWP/n8sOlktBe/R/LejPfoN6qjTXbq8fn4hnS0YcYf13t8f9tZpzijjYp5jeCilWpIimLc9kd//J/s8NEjtlKtyAOdOFUCIljtIctYjoIBaOlo5WCWowBMWz6bcnOJYM0Y7Iz6jQp7tNyP8qJX8Lvv5HOGYlZBkcg5Jyco3NQyblYRO9ponCWghfrxFRcOAiLvchJDsTtHPF4SaJPrPd7Vu4Q5OkPFGWmkHrWP1G4bQMtP3igt0Zsp5k4G8agoAUTUq62m5YfS3tGmh2y8ULRhrZVAqzrQIoY6Oztj5+bmbLlcEZBRnSpsXl3tYNYoC8bY0fZzYcNKAhRuz2SUz4dZqVVtZGTUPvzhD9vn/u7vbWp6WsrOdr0u8C/Pz8slCrEWsxreVFGzoRuM5txSXQr8YxZu2g3bg5lE7IZYK2GXS+NCLWC64lM3FJV9p6sgBoLescB88UtfarsPHrSletUePX3aRian7b4vP2TDI2O2Z89FymM9cuSIzZw/pzUcgNE/IwcedTzh0NbhLHEQK03BUSuAiJY6YocbbARLxZKNjY7qYY9AK2vMNusNbqgPzdlqNXRjYk6Qg14h/Dy4pESgpaMt1yq2tFJRMo+yh+loC7gFIS4IM1rEUOzPtnu2WK1bu5dSRCLXK6Ddf8AuOXLIGo2eOtrxDZN2/ZveKMBQZ0fXQscWgFaVf6COo5F5HpV5IvpufUf7VEAr0OKg9f0W3c+O4e4I1TcAkSAO4xCfIWIkhmnJmbNn7c6777E777nHzp47LwvCaDuKo1UVwR2rUISUB/0B3ZmMNxDydCikTPvXUfmr6js4WSUP2FhI6IAM89noGMXro3PUvBUxHnvnJPlo5YnVMAwvhsSebNm12w5fdplt23uR5UZHRWGyFvh0Ha1n0Q72aNd3tGPZtOHrBGvFnBbwgslpskO7BtC6M5SCJOX4pJvNUhJac2Z1NbKNgilfVYq+4ymrViq2aXqDcn4fuPde+9X3f0CAzpxW6uFQeKUnp+zI8690oG34TK6DoXytammEhfgcY1YBRS8bS+g/xhOeURrn3rG7jGD0XIGWwra2smKFkRHbvn27xm/333+/1Qg7CHqKp+ton+v37wNbQlz31SOIZ1dGSPAU5rH+GnwHOwJtkBf6Kkc/vtML5egtD4Pxvl9+vzK5l1dXBKyWzchHfGllRWMHwJeNFTzgsbJlRx3qGA+FoRTuezxD3tE6fYyOxsMtKNRoHNDqsEfr2bT+jOefAWgpNnlJeg8B2rjeEy0YUR5DHU9t3CRaJTpDJQ0rJIriTcKYHbOFIJSJit44p2UuuR5olRKTTgtA5pZW1KW4eKSr1BJewFRpRIKo0Vyu39FSsTKjhQqYXV6UaKFSbXhIQcj7jF1YFPUIZBNKY1eEBvGL4rZ8pqWKHGFXJmMf+fP/Yp/+xCcEtLzBm6enRB9XFhd1fUj6h/M5q7H8rhmndznqAuQg4tQOYOs7tngY0+25q4wLEHxfIaN92Z4eeJTHnvnL28Gh2LMNUxvU/ZCW8j2vfZ2A9suPf8U+f++XbHhiysrVhhVLI+pkpqen7NixY6rGpyantN5QKhX9xoV6k7mEO2gBBACtaOOQg6s/jIH1oevXKCAs/tMtQyHH9R460aGeW5Ixn6X7YnYK0KIwTUP741UtByHfo/W5W9dW6lVbWq3YatXn3KiORxIzWn3W3ZSsF2sd03oPzlBV5mSYltRrdujAAbvs6FFrNXv2Az/yQzYyOSagZdYtkiAArUwFgvE3aBgtCXm5rPfE15w8JGP3p33WxB7r+o4W8Z7sGqGMA20sFiEYlANEWBPiyY13M+rx8uqq6OI77rrL7v3yl21mZtaTerCMZESQyQhocdriPXVWIqU5t0KnW21LIYaCuVG0od9jEWiTdHF8bXoN4b5XIaXdwbTue+2rUjAiIsPxKUMggSehEJSdwgI0l7dNO3bY4Usvte379llhYlxrEjwz3DJQx1Htm+xonwloR4PXsYAWoxQdcm5yjxCKPVpmwY6vvlfeF0Opi8Xf2Clj/QysnANzT1qH6YlJa1Qq7KrZ7/zWb9mdt/pYSNs5WEhyr0xM2pHLr7CVdkdAi+K0jbdxtWJpOkdF5LnvbfSMTgJtkj0YMB7OJj2XHzx/0nV0u/I2OHr0qD322GM2d+6cktWiF/F6QF1/Pc/lGv5n/d0ItD6q8LXI2FH66wl6m2j2H75MX68gA+2X2XUv+Rb7lX/5a/oca/hCUzxYAAAgAElEQVTEE6e6tqYZLb8nyYzRg8AVj2OytBWoAEtERKev4MWJj5/X7gxFo+hiSvznncXgC5UuN5RSIEakjqNJS+xoxfR1Q3rPa9/5bqmOFQgdLBgBXMRQAK0C34PXsQLgg4w+qo5FXwXVcVJxHGe1CHQi0I6Ojurmjwrl8mrVzs0tWL1BhiYNXc86zbpcgjaMjApkWfFhVUQpKzyELCR3MTBYUcXSqLXcp9eLnj5tJtWputvQdYfqL4asSGEXAgi4WTlw+Hqu9dZbbrE//ZMPCwjxQr7y+GX26JcflPqYXcDGakWezCvlZSuWCpqrCqNC+o/ETiFXN944qo76QOv0HP8+B6bunwC0AtswK+X6UH1ior1p6zZ7xatfY1Nbt9q9Dz9on737LltLZ2znnv129QuutUa9LrHV6OiIAgDGx8ZVn2G4roddUX5+YHsqT5jPxZ1JGUTzlgST/VBhsg/JpXJ4OtAO9mjpmjEP0Iig29GsvdGq+84ZP9mBy3nwdwTaKG4BaEnhIcQ9h+VnEmgT6z04Q9U71p/RArSANUXOwX377fjRi/WtANrS+IgMKwQWT2LBGDtaqWwDODFnfzrq2HexL7Ro7B88svDMhsxjV87zMwYVxAOXBxvak2oa0R1CqMdPnrI7777b7nvoQZufmxezQpeKIxFBFwAt9DGfh3Z/FVIQOj5sTYmK478F57OnpI5DgRH9vyPwxoK4NDIsD1mAlvSbCLRRPYzFKCppFv2nt26zg5dcYjv27ZNpRaZY0MgF7cSzmtGS2ERXwP0VOlo6e0wl1M3G0HfuL6mqQyxbN4SEaOXP7WMVJgDlHWbgbnDBzu6QdqjRC4zkC3bnbbfa+3/xvdYlLUyxg74RkB6fsqPPv8LKsvxkLtdWRyvqOAAtRTYdbUy6oeDG1F4imXD2xHsjFvPPFWg54CeJiGs0JHbcsWOHzpHFxUUPnQgCuOT3jyD7DaF2/2ehbLQLjWEwsUsNoOqvoY+soSmI+91hTdK7Btu4eYv97h/8ge07eFAiSxoxrIPJMoYBQxzFGIT7mGdR4tOwikOYiVZy0Nso6Mvvm6gtorOF3ZDaHNCUUYVbMeZ4XnprCiWI1DGgTX431DHPWt+CEaBVzh9L4/lCP1iA9Z4ItDxk0dBBfvjhQqkIItD2Y/LCHmukkpNAy0HtcWxeUaxUanZmZl4rD6I4oY6bTtNuhGrmkCYfVnz6AGgxiF6uVdQZNCpNBdC77t9nY31hFntyIVBdqjCB7UCVzIepWQcUYFDScr2Liwv2+7/3e/aVhx+2seFhe9lLX2onH3nE7r7jdnWgzEZ6LN+HHWIR7zzYsjh0Px3d+CE+zzvYYOslgZLG/vrQmGFqlioeMKGKDYUA9DE3x649e+3a667TbGymvGRfevDLNrO4bEcvOW5v/YEf0uyU17e0uOgmHYB9mvUiAsB9HglVJhVxWIEStSGddaBrQhcw8DqGAnXVXJzTMquNu7QaAcjCbwC0zVZdByWB8N1m0yaGRwS0XA8dksQKmI7Ua5rPC2iZ0SbEULC7fJrtbsrqa0QjekdLqECFYPkk0B65GDbS3vrDP2TFsWEBLQbkSaBVFaqVD6eOI9Dye0UyJoA0nitxDUYGIGFRX/VQglJ3cwpfG5Mlmw4HB8B+50u3RC4lwDiUtWqtYbNz83byiSc0o33oscdsaXHJRRattiLyJkZHrYIqG8EdxhABaOnQ2QHl/sOIg2uB6uVxlngo5C7Hw13djiLswufLgx+78zAHY79dxU9YMdOcNkSGQdOiIGYlAkHk+MZNtv/YMYnxRsiWhgXSDvWFQPu1zmhLuYxtKBUUvk0nL9WxtATuoCYv7kAd94FWYSADw4oulprB7EBAy5x7QMzovsXaErEZ62btatV+/3c+ZJ+86SblZKcz/gnS0R46frkt1Tmc3cq0i0CSn1D1ROUhhAqjMJ/RYlaBQGYAtHH0kFStPxes4vvwGamQ73YFsrBK/He6rfXz2STQP5fvu/7vxvsm/vfnSkmrCNXz6Luyfs96FxsLVEmHAvvn7FsMjXFjiWidC9v34+94u73u+uutsdaRtSbGRtUwm3XbVjR9Ps5zi+CMWA1PDXMxVCwukx0toiioY4C2u+YBA9yf0n9wUHXbAlrus9jRJoH2ghkt1RJzDnb9ZLWYHhJNwYw2gqz2abFo9HfFlVtagncJ82Ae6W9GpJLjeg/dLDeM77bStmdstVpXR4uTi+tUMGioK2INoB3P5bXiQ1dEpaCbjUSTXtdWGjUB7Uq5lgDagWGFA6sTeJ6B6x2us6hetfATV5H4oSsku9VWoPC/+eAH7e8/8xkdaq9+5Sts8fyM/fVf/aWEOsyQy4uLNj01YTzo+FkCsn7QushKSlStD/l7wzeGChQVwRyKNBnNaF2M06WzJEg93G8uXurpeiampgW0ew8fNvSQqWLeHj93zh499YRt3bbL/u+3v9O2bdtqBw8elBBqfm5OPtK8Dm4SzWOlSiXxxYsLgUNYb/Ku3x2l/Id/hvzPVbesUKE8LkgUpWCBHLtoHvQtT15EB826Xh+Vn6Lpmg0bL5XUpQHo0OccmMxN2KNljrJcqYcZLbu0zGixL4sz2pTsFwHbxUpDUv1VdhmJc6tX7eDe/Xb84mN6n37wR37YCiPD9n1veIN2kbVULrGbG9UjtdcjHOwXNQahKo1ip3ViqLhbi2iCz+LC1BsXbPC+9QPNNbMdqI39nnLRFTNPikmuYHll1c7PztrJU0/YvfeesPmFJVteXFbRReWMCnpqfFyf39LyYvDxDQAOpKrCZkbr1DFBFJ7M5Epd2b65i4V3O0EE5ir74B4VclS5xtJIyddhRMP46EJbBRLV9rRaRoFAWQm47jt6sV106KCNTk9brlSSZsKp45J2WXmvAFqeMcRQVPYEa+t9kpjkwvWeHdMTloVeD6s9UPwcZEqw6pFB7NSu5qJiv734g7oTRa7vL1mf08ucbCGBSWIaRVmaLczOqoCZGhuzpbk5+4l3vNNOn36i7/I0NDZhB449T1qAFVbIeEYbTUuzJ8sopIVJCActwhjWjzruChVySv3Wii5wg/PlySw8vx4ARBNRLZd1327Zvt3Onz4tARSFNSwWq5nxeyf/3fXA+NTfM3aNT/0VuvvW7Wg/HdA+87/o3ysCrc9cY7G/vhHyBkueZ2GFlM/Vn0kF0FpuctIuv/IKe98HPmDD4+NiZlgBJUYU4paOFjZEvvM0JIpzzIhFycOmALThfdR9r6ago/EBmgeeyzZrnSHFR7ofJcOxwtPS/S2ghZXJeKwrNqMywpETIKECb/8JhQpw8ewZyes4m9NqD4YVCKGYxWjymMlarlCUYArlZIZv1G1/lTNUkkLmwAZsAVk6Wj6wWFWsrFbs1NlzYcdwLQTrdq0wlBZtDNBOl0Yko5b1VTA/x9Ibn9+VRsNml1ZcwCUnGz88OSX0ounE9dvBIXiheg5/556NjI1YtVaXMQRvTC6bt7NnTtsv/NzPW6OyKqDl4bzzs7datcyh2NHB0WoCEtCyLgiSsQMqYnQSUHEAac6BnJsEQwn2ZbmGcrlqG6cnrbmK80jXxqcnbGFpwbKFnADZK2OzyfEpm5lfUFrFRYcO29DwiHWyWTvx8MP2xNlzVsqP2K6du+z6N1xv11x7ja/3sIbQaQuMZBgSA6pVzAyCFVwE5AUB8+W46zmYlbDeQUfsuar8/+GwTysjC0Ic8hkF2mP2wQ2NghyzDYmh0p7Kg6JYCk1WEtZ6tlKtGSEJi8srNjO/KLp7cqSomLwCk4owooAGLDfaChVYrNSlOqY6pSisViu2b+8eu+KS51mtWrV33nCjhEZv+v63esUa9rLTnY6V6PpYmWIveQjrQHckFnW41pFyns9NxQ2WikE0pPFCuO/60Xr+yEtExg5llo4q+CQrli0UcSpU2J2mGiZJqVCwlUrFHn38cTs3M+Ng+9hJO3/yrBUyOT3YqySQjI6o8JibIwLS99OZtcsURDvYgx0/iaBSnpwTZ7A65LREEDqDaNTiX9S32tSfi4lds+JISapMZqGMjJh9VSs1FVeFPPGW/Dl7Zlk7cPFRO3b5cZvYuMk66ZRWrijA+4WaXreb0sRNAGZWsfPjOQZsSWjaMDZqG4oU035/cW/KhUc2h+52pTxrCWY86lGfUdz1DgI0PxyD6jjYSer5QenfcTtLfg9bRYdCrOSJEyfsfe/7ZVt44gmoPBUXl1z7Qj1T3Md8PcUiQsgUTAHxeIAtv1KwcmZS4FDIBlvXfpmaEA5FtiTJmkShKPcIz2lkvKJhRNJQJtkhxz+Pf1/XGN6MSBOvF/PF33NtSTbGr8fvCS07xiIhNCL96w0zZt1fCdFkBF6JwELneQFUr2OJLvQ0Dsd0EGQGCigBtoN/KYfwNGhfYufL6/BGiQ2WnMYxuWLB/vyjH7GN27dJDEV4wKlzZy2dI+HaZBAzvdGNLTZt2iwB7hibLWK1HGi1Gh2aJUYX3IfssyuPttOWVpX7V1nFjbrWGPMFdDhkHw9ZqeCJZrJkpNlELAvrwPH/6n/29p5a8BDczBwWddbY1AabnEZ1DNAW3FmDVQ8cbqBntPrAgYYF40B17G15mI9i+h1mk4AsP9VFBjEUQPvE2bP6tyT4EIXUE7CO4RCVzdmG0rAi8+iKBKRDaYkkyuxh1mo2s1LRdfHmx/DymEXp6TLsNroQRFFGAZBdDAJd63RincSOQlGgh1qX7uSTn/i4/fmf/Ildc+UVNjkyYg/ff8LOnzltrVpVcVt0Xr1O002lQwYnIKGOVr6tvFanJrmRUTXze26sxaVVGxsuWmMFsUvPJqYmbaW6KoN0mHDvOtO2tFS2ZnvNrn7hN9uew0eshgigULAz8wt24r4HrJAt2KYNG+2bX/TN9m3f/u3GcjsCmkq1YquVVZ8f9v13obMHohgOchR4cS1JMzCBXPgZZs0RaAFXCayKBYEBtFuuMKR5WqtDDF9Xzk0NVioC0ObTXRst5XWjMu8FaFcFtF1bLK/a/OKyz5SH8woC5/PP0tljV4jKuLVm1XZXM1pSOJDqc5m8vn17L7IrLj1mtWrN3nXjT4oeevNbfsBHByieEVSvrVmpkPVDE+VgOjAzNqSkpLU11ouc9tEubJyZR7codaR+ENH1KRlWRg0OtBkoclSJCodwiX9cetcGSnpIayo87KgiHzt1UkYrs3Nzdu70OZs/fd7yaWLe3PsbYxAe1vn5eaf1BbTDAl1EMeqm9Fo8m9P39BImLH0CzjtYXlPsZrU6HEYSofazbrprheGiz0DTaRubnPAOvNmyTIiABGzJxEX5vu/IYTt2/DLFNNI/t7gfI9BKjORFSARazgjEcE8GtBvHRm0qnxFrhXCQ69VMjO4/XKdciEK36ApngFbzGT+YYwERDskICL7C5VnBKJj5PUIYii1M6mkuCHN4/y9/QOMynvfdBw5IWMj8HLAjdCBG96XaLes1G5ZqA7YwCqx7uCFM39/1SZrC5EqVz5UG3ZuDoAum4niC/xaBNgLrk4F1BM3YaD5boCW4JNkRxwB2fc/wvsdCDuo2Pgt9oE2sk/VHZsnCL24yDOiy/rvEf3KDlKTSeDB20XXFGW7iXY4iKhi3dptRZF6f8Xt+4eftn772ezWXLY6PacVnYWVZKnRGNuMTE1ZvNmVpS1MxStOgWat7GDjQ6mkSQ8d5wdiB4gwmQ12sqlMMhVz0KUY0BMIX8lmZLsUiX+POsOmRuv5dN/aUjypKjcg4zqKcjU5OqaNNZwsCWrdBS6ujpRvgDZLiFhuqTKpPFX89QIvq+OzMjG56DhVacTpFgHYEr1w8l3N5KxE8LoeZjGaZ9VbTFlfLtsDfX1yWAEJ7hqH9l+hHhuluYpGs5BUcHQ0atKDvBhG44NDVc4jR+pcKRWs3G/aXf/FRW11ctImRYZs5fcpOfuVRHawswQ+Tg7g0L69LqALoLMU+BSciWGAM85mNck2YYvjecdpWKhiXF6xdw5hizUbGR63aqClNiMPJK3qz2dlFzc4vff6VtuvgIVuo1W14wwZLF0uKWCvl2W8dsfHJCXv5y19u173kOt0odLPllRUdXC7QcacqURmi59xfujRccupNNxmHE59tEBuEhyPS3wCs3H4KRYETxW4un5YJBQphup4mFpbsH7JjirNfrx062s6TAu1SedVGhktK7gFo+TsALYUfQIsF49MB7ZWXXWL1Wt1+4t0/KW/kN775rW7woCrTjeyLuYw6JXW0mbyAYa3H/cGsb00Ph2b1UJ8AkyhJp7B4b3Roa0fTDwYOcA4Aqtssr53RC5Rp1iMEQQE5NSnA3TtZZsvLKyt2dua8zc7P2cz8vM2dn7XFGYRQTjPh/c01cc+Wl5cFPKwPUYjww1cNPOmKz1VAK/GaF08yn4gHW1CN83U8CzEoQgd/iEsEpYiczZeKKqQpYhkZAUh0CzwPzXpLamkOJpitPYcO2rHLL1PnANDKnwpBnJK//D1SESJdhQtNvhagpXuWbzZFSaCgI/0dVam89+uBNmbe+2flBYdmtvqs3LOZ547NCnbk0QnwZxs2btTn9If/8Y/tD3//D6w4PmGHL77YlpZX1P3o8wOgef/o2vj/xOq16tajy8bMQklc0RfyQno1AtFTUbgD6tVHOUmgjT4E6wE2/lux+/R/YzDTTFLXkVl5po7W9S2Da49A64zAgOIVkH+NQCuATOg9ksiapJXXA23ye8a/g4869Li0EmFOzbXoHoMxqtZtBPev5SW78roX2a/++q+royV3dqiQt1Pnz2mUwPkGdmkLAOUxCXWFggvxGG2F+5f7nPsoGv5IwErhB3PBtVArUeyFIBxvpFz7gtMUZwnPLL8y7hwA7TtvEHXsQJvpAy3U8ThAi7I0XxQtx9dkWEYPggN9ky6V9WAmux5oPR+1qW6WOS0PepznArTzS0ua7dAVxoogCbSlVFozW4BWwhzWe5oNVSrzWKvNLQ6ANqppQwcZ6eP4oSVv3Gh8zCEDvTRcLKmrVYxWWD7etW2b3XX75+xTN90kkdYESuPFeWvWqlYpl62yUrZadaWfKStzcW4CDcod5KHNFM/G+0D6Dx8AXs+qgoasVaUyaluumNfOJNmavD/u7rRmjUbLhrIF27Jjt+3Yt9+Wmi3bctEe27hjp/3ZRz5qo8NjNj09Ld/oF7/kxfbKf/pKzSgB0ZXVFR0Y7vsc4vlCghCHGf8tX8yHGUicKXpUouhkCWn8hgZY5Q4F3QJFQg4x47AMjTtrOzgEkZzS9nUEIvgATVsT0AJ4FD7MVZjN43GM1zH0MeA9Plyw4dyQFbO8Z557DNDOlSsyrJhfrV7Q0dKt09FedfwyddA3/NR7dB8AtLGDh9UH8KH3OTR5LwBaLroD0LJ0nu6avk7xgjjAYHBCak0MYqAI8RlgBNsw+JcgIhtCC/hDzWayORUyEtMATpmMzS0s2MLysqxGV6sV0cZPnDkttfHy/LLABWCvEywelOHQ4VwHxezYyKgeZAkLg7sYnRRApqzM0P3FgzhJEXIdfX1CLB6CfsBdw1ISj8l+MZ22IrnRwyN9k5XKSrWfRcQ6yfa9e+ySK55vW3fvcg/ZALRuxjHYzY4aDkC2wLoVxR4jl0AdcyjR0W4o5qygjjZQx9qjhYVy8VoU/MR/W5RhoO8FNPpgwspeAFkVjeFrGHGhJajihSvxmI9CcqwmddasVBqxX/nVX7MvnThhRy8+Zl/44r2i/PW8NhBAsarWtTSdawJoOXhZ59JdEpT664ExdorJ4id5FjnAXdjR8t+SHe2TAXYE1DCT6gPlswFaiugLrjsyBUEsFzvbpwPauCXRv64Ete/P4uBHkkLuA22cz4bvnZwJ8+wBqsniQ8KooFJmjjo8OiZ7yrGNG+yf/8qv2Ite+q126uxZOektVyoKGHAjE6xucfPzLQoAtsR5jCsf2BcEVnFGKwMYzEk4F/i8KbrURLlWQjvhIQmK/fk8pkmwORm8A/zMlEYGcH712368D7TYD4L+gClCqIkNG6U2zNLdCWidVta8RBfLPqxTyFH8FNd6knu0AC0gG6njeCMBtLhDQa2hBqZDLOTYpzMbzgypoy3x8KMQC10o1B2B0Kz2LK5W7NwSS8leQUU1reYGYbbGhxIdq5KzEFcq+uwM6TeU6MpyWRX4aGnYWvW67dy6VQKI//B7v2t33f5Z2zQ5YbXysoLg8UA+d+aMEoe8duZ5831N7Vipu8kNHK/kv+orIBrEY91HEHWlom4LUQs3VJ4Em2JR89xmo22rq1VLDeUsUxi23QcPW69Qso07d9roxk32p3/251YaGbVDhw6pe7rq6qvtpd/2Uh0iHEck3Di4Idby3Ex3iwoWY8wdsiGrVpSJjwd4N1XZrfHeAahpzWfV0RaL+lVzdgGUvyaAlmIsAi0Hq2a0aSgaZrTkgLr6VkDb7shsBKDl34M6BmhRonKjar7WNVuqNtTRJoGWQxTqeO+e3Vq9Yn/zxp/6GV3DG978Fr3P1OOqLq0rT1JueAo6LNgEtOYCHbgarpMfFDxSoIcQBe4h2A7/3KKpS4iRA4z51Imr4zNX/iqft3enCrEIM7TzM7M2v7jg62ndNZlVPProV9Q5ERPJIQHoR3MXzjj2P3nfqYp5bijeOPjltNb03XSuM+71PWkCUfC41qpZUJpHG7tIaXLvSTcgq9W0BE6T09M2PMIqntnC3KLvxwJSxaJt3rVTQLv7wP7g2ERN5GyQ/u0g/hJ1zH2ey3pHmwRaWIZ8TjPaaQRwIQzE1dsuPIurd7AjTgMHEWOwPO3TnRFoAw0ZZ7jKX+6ZZuS8FgzpoWA4h/j3KHRrtbpNTW/UffGvf+M3ZYt56okzAmDu7+WlRQfZdR2tRgXh4FWwQ6Dun6wDjQCxnlUedLoOGrGj5evi34nnWLKTjf9OBO/nSh0/Z6BNBNf3/eSDAO9Ju1pVF6HjjdRxAmj7hUjoiHkvXIUwSF2LnS1MrApbze8157J/8j2vsn/9wd+y+x9+2DLFojyOq013hgJsmfnSvdLVKheZXXK2Z2BzBbReLEoMpSzaNc1ZEcXCYghoOZ1CAIZc4USfE2hFUYmKeciK/P98Ts+sXu8bf+LdPZfSex7tQAy1QUCL2XgmX7RuakgVrARTHMqqCnMGexVVx1FNnHywqcI5QJIdbbyRCBRYZAYpkUrKxkaGrVTIGZIsMgLHiU9DcRzMB7ihEWyw87fyPwQwy9W6zZZXrdGJO6JhlsaD6k+iX2NQOfvB5w+yHkQ6kgKJQn6Y1SsVdbM4USF+AtzHikX7Lx/+z3bTf/0LiSLqCoBv2OTmzVatrIbQbadkBbQSRVEluQpNQ/JSUYcOhw+dCFUVLll13H9k70VkFwkvThuj7D1z5qytrlRsaWnFCsURW0tnbc/hoza+ZZtlRscsVSjYrbffYROsJRw+Ylu2brHLjh+3Q4cP6xBBUIVqFRGauivWQUKsmWZhyNa5cTJ4SA+oY5mzQyFLOe0AQoHCgX8hdQzDwEZS8KbtpqxNSH2rLZDgYM2n8TtOycMYQHCg7cpkpNlZM2jjpTIUfNFGiwQQeEfL7Juv43OtrxEi4TNa5oHMaPnsYkd7xfHjAoJ3/9TPqAN+/Rvf5I5X8s5mFAEVzUfW1OtlzpjK5Kzd8zFFbq0pKzU35neKX8HN0EkwNwBtUPXqvqe40J+ho0tZqkOF63O1HIVqmItGdXe1UtW8dWFx0W0vez07efKkPfLIo1apVtXhLizMe3YwBg2s7qBt4JkQ9Zlyhy9covA45rMNi/TqqLWPjcm9PwMRgCQcpEtldgxDo8Qtp99cE+GdRq1S1ddh8iHGqlCQunUDRXa3Z2fPnLNKta4/yw0XNZu97Korbd/RI763qqCcoFRWoeZAwQHI3JVulmfKI/I6PuNa6+i/09FO5oZ0n/i+dkr3aexmuT6JocJBrEIldo/SciGs8kfdgdhfm4umnALkJOD5r9Rq3gzkEBu29ayhPo3WmIDs//efP2z33PNFFXmVSkXMTatWE9Cqm8U8BOMKrXs0gzPU03e0cdXqqSlkn0n2gTbQovGsWt8Nr//9cxVDPVfqONmhx3sqXmMMeHkyFbJ0LOFzi2d1vxiJgqzQPOnMDp1/xA6PViXUZtQqqxXL4Cfe7drGrVvto3/5MWXQpvM5JX5pn7Ze1wiOZzcvJX1QCHNOyHTI6WW+D/cRxRaFd7PpamOYDWhgZUDLdc59pCSEDMxGBFq6WhhYQJcCX8/kD/z0zwpouUi1zDyAmayNTUzZxIZNmt3kSsOaaznQsnzvCj/vaD2PNu7GRpCNFDIPCgcDlSQ/484q3zwCLes9zHknxkZtuJgX0BZTaRsnmxals4DWf/Agt7prWg9ZrtVtdmnV6sSvAa6hi9VNHUQsRTJwRQ24qlQ0LhWIdlqGbGxiWg8eB3F5adEa1ar2Gelam5VVe/DECTv5yMM288QpD6YOZgxQA+rkmNVw9Ic9TYEZ3zzYjNDVIiKKB+Z/Z+49wCQ9qzPt0105de6eKE3QjEZ5RmGUQSBAYGMQYEBgGy5nA8awxhhjWEwwlon+SbteX2uz6/UaY/8iYzBJJCEJCeU0M5rR5Nw5VXVVddW/93Pet/qb1oiw9v7eua7RjLprqr/6vvd9n3Oe85zn8BkA3pEVK2xmasKy1IibHCZmXCvLj+xx185dNjE+aY2FResdGLZqs22r1m+01Zs222Ima9meHkVsW7acq4OOmbQbN52lQ3WuOm8LjKyTd7NP+kBEo1YnWpwC0EJV4yykw4k6vQIor7n5wbDUt0amrxmiIaPlc5HN00smQ3vEUK22MtqoOpZzSndLZhQC2jStKGS01MwcaKkjo9ajRlvOIXrz9h6yjPl60+qWelJGy2bwjHa9XbptmwDyzW99m9UXzV75K6/StXO/oaC729gkArRVmafrdzgAACAASURBVCsQNLKGAVpqrLlWfSmjlVk8dJBngMkDkD2iyLrTYuB1XDyvoJt57prRGzPaoMakRxY1MQYDXBd74XEU4/gbZzI2V52zw0ePdLQE0O7KpBHfhKyYAIdnJoVqmJZEpgd7AtvDvZVDUwTQUG/lfXi2UkirV9DtNjtZERnfXNUPMYRhPPNMxtaceaatXr1Gwc7Rw0c1jlIgDPMwPGQXX3G5nXPRBS6QbHsdtDNoRLT7EsNFoAmoSqULdRzEJGS5ZLS90Gw0/svz2wOD2IrF9ccxm9x30cFxHKAc34IYKmQ/OiiDWEprmi+EdiUCfp8N7aUOxq/JSL6r2/Y88YRdetl2+4d/+LT91//6SYkiKQ319vXqPKCVyqd21TpAi7gvKo/l7BZSy5jVCvwTvu6niKISrUDikSLQcr6E2b4RaAVeywRUnQforLkHGonXxWtYnhGfTnX8rxVDncISxha5cIG+Q0LOk7zoZX/v6KSiUj48ZwHUMtVzZCrjWxA8VWfnZAlKwM06fNf7/tye+/zn22IqpeHvtBPS6lPq6bH5hbrm1nLmYwyT7Wr7MBvVcZ0FkcaCXm4Sq7l5UcQArdq5AFoCANfRdihkSDGAljMHzQ5rHiqZ4FmV9Jte/4Y26K2TnoIz0XzWqeP+4RFRfLlSWRQytCIUE9NH2JQArfwi0153TPodR+o4Rt9JoI1tOADtxOSMptrAdQ/091q5mLM0Y7e6u60PX11EJlDWnqAKaKOFH4PAR6e8VQTwjOBOdujtFa6IjRx/pJ+kUJZLCDRixg4ePGw7djxmj+/YYYf377dmtSpBFsPdZyfGrTkz7YfA9JR62MqFvM2Mj6kvixQ2WRvzKM6N0an3qm2KIJ5h6KWi7tHQ4KBMwqenxi3LPM1Fz9JocwG8AbFHHn7Uxk5OWCaVtf6hEZucq1l5aMTWnXueVMdrztpk1z7jmfb0655uDz28w0q0yAwMSGgzNTMdZOruwsVUnY41ZGiBQtlJbfoUoKV+K5ctp4+djXHNquqZuawWp1THPHto/VxaPs5ks3Uy0Fpd2RiqY4A207VovcX8KdQx01EW6ovqKZ2cmtJ7Qh1rTB5TmLp9bitAGzNaqOMnZ7Qb7JKtW/XaP3zr262+2BbQ+vnaZTmCiEZVoii8kWv4UzP2DSvEFod7tzFVlb5ofvlUFqf2OzWh8HUBLe02AUh0+CkA7Fa/HTcL6ljtXKLmnXaamphUiwClAO757MyM7dixw04cP2H9A/1y09p/cL+AlvfExFzXwvoJwiwEdQRusQcdIAI4iKaLeBEr0IHiptc0CKLCnFi+pvWvFgYfOxYPbtHcdZ/60053az3w/VVnrrPVa9dKgY+B/SjWo5RZYB4GB2zbFdvt/Iu36qyQIiEBtD5iLxF4K+DJelZIiYSVpbp5xoZ7K9bLBBXU26FGG/vPY/9vB2iD0Yy38SzV6PS6UD8XS0V9PIyxI4BgbUAXcrDKJoZDsFCUkxXBDwnDWZs224GDh+z++x+wj37041ZfaNhAf7+Nj43KFpIDthWAtoXnMUEQqmPWg0xBQlodAC+ZvUZnsQi0y4GT/X46oFVSERXiPwZo/7ViKPlGJ94/npExoBGQRiA/jRhKIqWEL0FE/mTmvby153QZbkfhHMA6KsvVB52YkR2ffSwHypeg0bBib69aC3GKeu7zf8HeffOfaVQe5UUyW+wYewYG7cTYmFrY0EuolY6MVtOrPAhTQKdJUc4c1fC7hnZWkkWN1oFWYCsNiDuZySkKP4nQM66BBaxpMS/00b7u9W1qejqEpJCcs0pvn2UKRYmhKkih1WOLQwzSFmpxFJe7tKEAWmhfefsGv+OkSxSHFzQMQMuoJ9G2aoVIqZcJoNVmwI4NIEqZFaFPM2lLLy6ql1buSaJU3CKO6FrTX2bnbWKubnM16m8NZa4xE1F2m06JnqPmyd+jdRqHjrILxEb1RXv44UfskYcesomxUatOT9vC3KzaiQYrFTtyYL+1J8YDysujS5FLbL3g8NVnqVYF7s3paQZydjLU6tS0pUSxd7sCGH9jPJwrFevvLVuqq2GrVw27utXaNj42JlBHkdpYaFo+X7TqwqJ15wo2tPZMKw2vsO5y2c7ddrFde/31tmHjJpuZnVMtis+MApiMluCF90P9GTeCDoDgDqTFH2j4uMhd0BJANpwdUKc8T7JZ6BCJokK9luhNtVjMTLpSNk9NeW5O1DHPi9pnJZ+2YiYlAZncmlIZAXKtsWgnT47a9PSMlfI56yvn1UsLdYwVJ8EfPZrQxiiPZ+pNG5ue9X5PApnFpq0YGbZrrrxSmctb3/4nahf6zd95jTy0/fkAeFWrlAoKYMYmJhQs9vQPWq5YUYBQ1bhDXzfcDzeMX6rx6z4Gr2zWMv8vww5q+/Q7ByU3FD3Qi1oYkEfAxDUcO3JUVOjk+ISMRPbuecImxsatv69P93VmdtpmZ2dkUCHKPUT1apRvMLiCEoSrhnl+0ZlI19hq+yjJIF4TMyXvYQIm35+I7/g6GSuMSQaKOIzSK+YKtjDrpZ0qwE4pIJNV5D88PGIDA4N2nJ7f48fVW9qdzVp5oN8uveoK23r5pfp/b6+FjiXYWpSyEztT1qK0G5RioOqwtWM8HcFDu6VgDepYGW0YwqBcIvQAi30igA5MQkeUE123omUfTEygicVSScTjSnjWhWbOcq+ou6NGDa2JMTOSBy799l3d9sTeffaud71H7BZUNsGxanGAKXOB6zVbrNFX6dSxjFCCQKbDEiQmeckQ5icYSkSnuiTtHzPU+LVkArg8u13mI/EkY4nliWRcXzHPjBltfF1UHesalrX3RAFpTKKUIbO+tFbdRx3BaifLjXsJZizRWxxS8MA8LXlBL+8ASoJ+53PEvvYQHPCz0CygiCdRJJAmKfz0LbfYqjPOtAUYtGrVpubn9acMLaS9YGBLv6Fm0XQ3WrzCZC3WcjwHMAVRHy291Iif1LvN3vN1wdmBKplAmAwW7QG1X4J7vkdCIqB9yW//TpvCMG8Md02PY6mntwO0DBcHaKGTqW9R1ySjdKDtlsXfcqBNZgQsFsQeTwW04xPTcoZCxVou0UPYJV/SEgcuHHwqbbQEK4rg4CAd7+7STZuu1uzIyQn1ZMZsQ3QZG0AUTLcVSyUfbI0jESYSopRaAn8y6oOHjtqBAwfsyKGDookQOeBoRP9lAcFPu2UTJ05as1bVTeQwXERYEWhELS5aeJpNRcn8bKhhDlybnbGVZ51lxw4cUJCCunbmxEmnhwoF9SCff+5Zojb7+npFb/JQDh08qFaO2vyCtagBpnPWnS9aZXiFlYZHLFWp2NkXbbXrnvMcO+PM9WrCpo+MbIsDpsogB2Xyoe4VxRqhrSOaGkRgicKwEHt1slldZ6jPYivG5ycTIbPlN2Ijsns2EbQxQItym4OKelyq1bSstay3VLD2YkNZG1Qjw94B27GxCZuBOs5lrb9SsL5SXkDLQmYjRKCdnF8Q0I6T1Qag5VmODA/ZFZddput9+zvfbVOzVRlWAA7QrLKNbjVtbnZK9fQ8rlaFkrGma03PflIIKqhdtmmJqnYMEhSwyVDAjS7i4Sfnq2i6gogn1Hed7vUShI/Kyoo2oi8WOnnv7j2247HH7NjhIyotrF61SptwdmZafcD0bEoVLV/qto+KwwGKYClMpGIzexnA1zFAm0eIFMb88TU3+Q+9iXHONAc+NfZSyU06pGxGGZlj+rlEH7KtQ8GMpqBUtuEVIzY4OGTjo2Pq+YV2J1soDw7YJVdeblu3X2rpfE4MRp7SUji80qh61T7lASg/R0AL+NP7qyFVbSvl8zZYKQfq2FvjYqYjVkg9qgySd8Yo1l4j4Kr3Uh/TPbujc1BH/SxDd6/taRawKkUArZ8PAlqeu9rZXIVK3fw9736vngcKchyBZJOqbLyuGu3iwrzOB4BWIBtFMZEifQqgVRARqdEEOspMJzn+LeEulaShk0B+Sga6DJ2W14Lja5eDdQRaDWlI/PpZgFbvjeo2DmmJFHoI5nUtCUo79gtFkVT83vJgIIK8svpQBkwC/ynZchx5GYZKwLJQGvrdN/4He+krXmntdEYgy+86wT/lOQmsKFWWLUUiAWunskq31oqGnyiAa2lfArSqz8rj2MVQbuuK4LM7TPYBaDkbM+59DJsXRkSKOn7xb/12G2VpVOBWFxpS4maLZfXRFio9igA6gwUQRXUMLroVIUMdSwwS6OMOhRtqLtQKEf8w+F211HCA48Y0MTkroCUzjkDL4PcSA9sZms3waQ77OBKKod5dZtVm3WYXGnbg6ChnhdNJQcTCz4/XAo0qGjCaDiwu2uTkpD3xxBOaoLJz5y4FArX5ed3EPBy7itwexVCvhQKYn53Rn3VAAhV1uWzjY+M6kHi/+vS0FQb6JULSJBdqQlhOTk5atq9XNShuOMO99fPmZuUqksuQAKftzDPPkJcm0dnBfft0iAK0DIzo6R9AHm2Znl6rrFxp+YEBmbs/4znPsZEVq3X/OCR5hmQVZF0aEkFNtGNdF3otw+JX62VCdKBF7TFsp07htJLXHjgYCRSK+bxnt3kHWmhX6ruImxCWUKOFOibq7w5gO9TXY2lMPZiq0SDjrgloJyenbXYKoM1YX/lUoCWj1bSeRkvKY4B2AtMKDmC8eZsNWWBeuX27spF3vvu9Yjhe9opX2u49e9QqgxhKpiDzM3bs6DH1DKM4XrnmDKu36P12sQugSNbHWoGqhAVgvfA10bkcrBqJ5yP12IBSYRc9WEIMMTY2pnUger0MU+EH+sZ160Un//COO+wH3/u+LUxMWqm/39auXqP7yOcnwKLmqvqw7OUAP9YZfbMNbzfqTIjyXl/1zJKZYkkYIMqpUzd0iPVkBxMGGmSV0fL/0XWJaUBZw72mYdXGgrJaykIEJENDQ/rdWGjYsWPHZLZCTRYjgIsuu8S2XX6Z3OMImmgJ8hGA1HrdllNUc2C4oL410L1RD7UtWiEyNlAuWX8uozKRFNRBoCVSPig/k0Dr/d4uchLQCrQ9MHGbPleEu2reA2oPABA/Oi2oNiFRvZ7xIwKDWevr7bNHHnnUbv6z90lcQx89nQdkLYhfbJFBGahPHWibuEQBtNTRE9RxpIEjVRzLZKcDE77WabsL17dkROEAuDyr/Vkz2mQGe2o2y+3AQvAnA627JYXm2JBRduq9sUwX3Jo6o0KjfRdnfeztDutU9HmkoyP1fxo+OV7ZaXt7O8FK23IqDTDykM/TornfzjrnXHv/h//CVpxxhlFinJiblf5gkYybNlBaRsk+W4sCRSbWReWxA60zW/N0hSijdXYDbFDQKBX9okohsEyAL8mIgBYKObYNxdt20+++vq3IA1NvKGSiyK6UFXvc67hY6VFGmwRa6rNErbQFqLQb+mjj+LRkRit3jVqtA7Rx2gQPHbeOmNF2gJYsFBoZAMdZCXqMDRt9irsxDm9rfNZ8Y9HGZ2rKaMniOpFqHFrOAZXxnjiugUgVU4DDhw9rpuMTe/a42pMRdvTMkcmKsyd49cy1b2DAtmzaZMePHbNDBw5ac27eBlattrM2bFStjUXA59bhm89JDQtFxefr6+0VfTY1MWGjx45paDdN89W5OTMePCKhRtVWrl1la9astuGhQTuwb68Gf09PTFpzoWGTk1NqQWB0QgtLynVnWv+aNRrA/bRnXm99/UOKvnymsKn1iYODSJ5nBGDFwypGmHLKCr/c/yW0TjgW+4EVQkioboC2XMxrYpErwwFbp8OZrITQivqonKEUiHgfLS5P7XrVBnsrfsBi2ccYsnnEUC2bmJhUTbKUy6iPtreY62S0EWjpocV+MQKtfG9bBBM11fSvvtyB9l1/erPNzNfspTe9wh7fvVtqPyhpQH7F8IDt37dXdbj9Bw/bpZdfYf3DK61YLOnZU2M9OTZqo2Nj6rnEzCBfLChgAXhhP06ePKn6KuAx0Ndvw8PDNjQ0qDowysTdu3fb0aNHND94xYqRjh3oShiI7i771te/brd+81vWqtasp69Pbl4A7dz0jIBOPXsyWmH/Lmo9wp5Ihax5Ez44o/MMQxkA7jYO0ohP1ZWTDraavIOhCodAgbnLeG57zR5zlZzEXD5UgGCNQA3tAXNPBwcGLZPK2KFDhyRag03Klku2/uzNtv2aq2zTli0Khig5AbIEQSovyXPYnZjYE2TuXCdA62ZsTKXK2kCpaIN576NVJh8GICQzWq5TgCTQDBlOZ+JUmJ8XaE4PFoMdY3A2AlxZS+K4Qp1XVLKc8NICWspLQ4PD9sM7f2gf/cjHbYZyRqGombURaAkacQdq1asC2SZrnHJVmHccM8kItHHPRdVx3GOOp0uooqA8keEmgfbfIqNNvvfpgPanoY4j0MbZsUlRFRmtRm1qrraL2aLWIQpElVglqePAwCgkStTYO5RG52wKf1nW/hNb1Nxpq6V2RoRQlD2UxpHUZPP2H9/9HnvuL/yC1RZbdmJywtqoz3E8y+X0WxoTTHcwrmGkqZTHwRVKauKWxFAtGKRIHSMcVODlYzGjeQXME6U1zkWAFoEVzJYHYW3r+qXX/14b2lHzZem57EIU0VK0OrRiZbBfXAJaFKl8GF6vHkyMF4LqmCg/ZpLxYUQLxt7eXoEth0j83vT0nNpXyMjS2ZDRCmgz8jpO4+Kx2BKFSzbJU2HDkLsBtNzA8dkFZScdxSU+04iYZmeVOcaDkqk2ZBzyAp6fl93d7PS06CF8cIlcNBYLJ55SQcDAYVfM5e2SbRd7fW3vPoHQFVdcaVdfdbXtP3DAfnTPPWrXYCjzTTe9XCrS73znO/oZ11//TFGH//kTnxC1fOXlV9jE6JgdPYLKtNsmJ8ZsavSEbBeHBgds86aNNjU5YROjJ+3g3n3WqNasXO6xfKlscxzGqZSAdvXmzXb+ZZfaFddca5VyfyeS56CV3zCZUNOjeCIzT2KDz61875cs++JGX0p0/RDo0DM4qmQyVizkrFIsWAWgLeTUGwltSkbrh3pa64Y2ClpGIOTwLvb2npw7q4RZoWRB1VrDRkfHtGB53j3FrIAW1XGkjjnEEUMBtFO1uk3NM/zCeyAZIdfXW7Grt1+m933Pze+TKO5Xf/23JOAhOOirlDQ3+KwNZ9oTe3bbXXfdZXffc79tv/IqW7tuo2qQ/b09duLYMdu1+3FRpANDg2qRGhgekriI2jsB2qOPPGK7du2yQi5vmzZtsrM2brSRkREBOkHcnj17VMscHh6ylStXSvXMjYeCnJmesq986ct2+23fV92PQxyxDX/OzUAZN0U7RwcvshxKBxrIgal9kPsIUMnKwvgtDaOQl7GLfCJrE8sjAC2iv2iSIrvN5BQp/Mo1wYm2JW/NkQKZMZnlivVUYCK67ejRo7oWho+nmLI0MGAXXXqxbb30UusdHHEVt4bHe41XgyPCoG3WJPVsibmg86ndssdzORsol60PMVSo0caDNwm0MfuOWXqnzJGo0S5li8EPOahHlQlhRJKg09UrHqhzgnBm8KJxGB4ati9/6Z/tU//zH4yWrAJ2jUFwRkYL0JLVUvMHZBcbuEQ50Gri0FNktcn2niQYL9GfS/sxue9OCY4T6fDPmtGejkpO3q+fBmhjANepgcfzIegA4s+IxijSEgQLw2hMHbPYGMBHMWEE2k7gn8hsl7Qj4Ysx/g+lBNYU7YkAGcFiOu+0MNqLrkJRYtG3vO3t1jM0bEfGRq2VStvYzIzlSiXLFgoC2iJAKyczZ2IUMIZrVzfFAqJWB1rPYL2HNlLHKJLJeNHEw2ZRBkNxrDot3S7BW77rpte+tk1tKo0DlFLqrM1WazYwMiKg7cJ+LdRo+R4fZBFJP8IjUWxdAtoIsnHWbFxg8YafFminZm10bFIZWDqbthIjs9KMLjoVaBmsS4Sg6X4cBvQUtheV0U7M0UzvGSSgziFP3yJZK1kI9VdouHhw8UA7oi2a8Mm6mDwzj4iH2kxWmRK0Amoy2i1Wr1otZ5nR0XHDn7mvf0BzIcmA1J5SLCqIWLN2jURJZDhkzvJ07jK78/Y7bO3q1Xb1lVcqgwFoEVWhaGvUqxpggDhk3Rlr7cwz1ti9d99te3bulM/mQN+ADq1ZxnNl0lYaWWHrzzvXLrn2Gtt62WVWyFesSxZ47szDCDmyRvnrqkYVB937GD/qkjqoA7JqdmxC1h5MZDsRKvdLvcUAbamoFiwofgRRyNhFqWlKTVp12tnZOX12attQwjFLRWAmkOjqttpC0+aqC1LecvDCYNDe04NL0GmAdmxmXkA7XV0QPURGS3tPpVy0p115uQQY737vnymr/t3f+w8CBeYI95SLlukyAe6hgwcEhjsff8LOWL/BRlauUVZKoDAxPqoWG/bB0IoRW7dhvZXKZT1LgjUESXufeEJACwAJZIeHrVLu0eclsIM6JjOqIPDp65XynLUDJXpg3z77/Gc/a/f+6G5t2HKxJOU5QEv/plTbYapTrMPynhJEqSbshiiazKN2h2A1qOAp0nqhFStkDuolDdlpFAmq+T8MtVatmQlAAmpa+vB7dRtF9i42m8U8tVVTHV0ajmJBJhXMIVpxxho7a8s5du6F26TnwMgGIVS+VJLxBc+p47qGUCy0LLHuUesSgCCG6sumrZByD/KOdWkIJghOlaUGow/WM+tbKthQ+5DtaZjk47TyErvj/b1ktHhNe2kp0sqdGi0sS72h+c2f/OtP2re/9R1bqC4owIBZ4pBNAm2r6fXZJkCL61bTRTGnA1qBS3geyyngeD4mx3Ym8HQpME5+MdEWFAH3ZxFD/e9Sx0uAF1o/4jWF4I7nwrOLJTtZaWpamA9W6YB9bP8J90QgFDLaJYYtcK0xmY3tPYn7oIp8mOiTyaZUyuO5YrQkH/5607K9fdLO3PzBD9m2y6+wY2PjGoIxOjMjQRTlUbXgIOYMfd+q0bba0rvo2vkMmFbQX4/KHN0Lug52iXzRmzKrgKlhReIBAdCSFEp9rFqtN6Z2/dYf/VGbAwJBAxktrT2jE5PWNzRkgyMrZMEooE1lvf7CZpUQitd6Ezy/k7RxzFj5AZFGAGgRRMkSLijxpiZn7NjxUWW0ZMdJoGWoABltivYiGT+gbJGsTdH3QgvquGWLqbyoY0B13959OhABV6JwMlhqLTFIgsqQijFsDNSP/ZWisi2K3gAfSlX1VSHICRQbCIZxNcHIfM2HQrtkt26VFSvc5H52VkFHuzZvXcWiHoCMqhcWbGTlSgErlHGJ63G9vA309YmSJbMlK+rtKduF551ju3Y8ak/s3KUHTC14ambOmlDnxYJZuWQbLzjfrr3hOXb+1m1mbcQtXl8VqIYh2YrKQs+wMx30GvvoPWX/oc8zNlSLhVEPrfdB8gw51HVYI3qDzi8WOkBLjY1nQmAkailF0OX1LuwDoY4B0GhCgerYJ8YAtA2bq9Xt2NHjRhAF/YxhxemAVq5Q03MC2plaPQR6LdlLsl6uu/oKAeG733uz6sR/8OY/0vXT70sJIM96bdZtemLcmYzZqhiCYrnXeumrm55QbVy91XzOYsFyBQY7+OQXgrZKuWInT5yQyGqwr18gS7AmIOrOyN85tta0WT9htB5rigNhxyOP2hc/9zl74N57RavzHitHVuh7DI3oDJkONpkERHGdErT5ROo4azlktaEu6S0JnhWJvgvtGMoEJYJCQ3GqhZ0AK7QrALSsVQJYgFYm7pSRsN3MQK85AMq1CgUv7XXU2ws5lZfWbtgsHUdOQrOCWgGh5TjMBkeG1dLW19+vrBaqzQ+npp4Z7T2DZAEEV6HWKpMOAS37L0zRCeDptdZYj3WRAdcpkFZbBsInN+9gH0SgjTVaBaOBGtThF/QenGV4VL/v5vfZY4/sUF+0/G0FFC6C6VDHzZq1gskMQJtq+BjG5UAbqWLALdnaE7PWqHpOiqGS3/u3ymiX4fQptLUWzlJnkiebyzLKQG/5vxNDsPQCZwxk26D1GVvfoq+2MltcxRJ9xvqMIWAQUxMYleXXGa8jBocx4PLrWYJlSo6y6Qwz0mnN6gJwWROttv3Om99sL/vlX5FdLwrkifk5K/X2SdiHE2EO8xSSRlrQZEHcVmlFIx9DCUdAq4y2qaBLLmdQ/hq/6RktQMtEKhyhANrY6hPHcHa982MfaROVozSUBD6bsyPHjqutB7CVQYUiQ+oZLqGW+wttBzSiq4E/eB1TVw39gPHmov4kqolAS5QagRYD7yNHT3pGS7bGIZfpFt1XYQwbBwytP5rME2oB1JzSKdWT6LNc7M7Z+OSMso17771Xyk5aZNioHDrykVXU5BSZhrMHmgdQNcwiQrN/HGygVpww7YXWoCkoTubvBkUlrje0DnDYzmL+nsvpPVXXQ1SVy7r6uFBQhk12pEOXuZKFopUJOAJdSG8h2e7xY0cVAa1aOSKZ+J5dOwX4lVJFbSnZUsnyPT3WSHdr+PYNL/wFO//CrbYwj7R+UVEYmZ7yE82+pU/WM1sNBg/WdvFPqVb5uqLB2PDOQe2HcrTsk70YtT5clDCIJ2KDGgmRJpk44gHadrK5gjAB72HuKdni2pUjmp5DzVsggGdvbUFAC3AhqFJNvpCzcshoWbQ+JN5srr4o9y9afGa51nRGnxODfoD22isvV63zve+9WZ/x7W97h+67RuM16qKlofoixSuLye60ZTCu4NBo1DTMQmtFbAD5Wlt6BahWsmNqeQcOHJQoCMqX2ns+l7ehwSENncfKT/7dqW6bn58L9p9dyoahnh956GH7ype/bPfdc4+YEyhngHZ6alo9mwR0cVBAVBB7P+miatg6jCPdqfpkqEOGIQKdUkAcJRkyCrWe0S0QAqdTa4OtjmpWegQ+CMKWsH9ZB4AY7TkEqwQpU9NTlinkrdzXqyZC+hTna/TZV7Qnqc3SnUC2gEPPmRvW2/qNG2zFypWaTuUe5+7vndIg3AAAIABJREFUC/Ayc7qfdjHV91zUJB8ZwIn1GlgZPt+Se5kHk9Ffl3Uomh7tRhDKyaiC3Q693O2tHPH/3TWtEQRVDEUwZeHc97e/7e12+OBhS3elbAHjGoLyoDbtkhgK8KUTgN9Nb1UKU7o6tpGx/ShhIvHUQNvlAU9HbLTESvxbAe3pAoAkqEVnqNNRtzoXElm0XhNEeZ5RUnIICZAvyvAMfTAG6w6mJgYT/jOcgekEVMvFWAFII12tjpEEg+PfDu1CMiRzcwmtre6U1WbmrDQwqBm+XT099pKXv8J+901vUsfCPBOyFqpW6OmxequtdlIsggSMsI/qpfXWQrnEqaQ4t1SjVWvaEnWswBFdg0bh4dVPRpsLAwU8oyUh0TU/+6aXtp3G8NmGLErQnVFClb4+1Wpp5mUDQR0jHgBsJbqp4hU6FPoOXRSEtRk1ITkwUfuVe0tb2UN/b58uBjqNKH56Zs7GZ6qiqnktdT/aRdzRx9VdqHRlOK4UnDoSm8frxOwfMu0To6P22GOP2sMPPWRjo2M+NYSAgJmCkX6jcT9cSxRNaUoO44+oEWkaBIvDDeWJyqS4pT8rLDZ5FOsAZvoD1+RUg5SeUWARDqqYQXJYE5Dwei3aEJRgbcjCLNMyRQ9zJiPDCg7UOajX7i7r7e2RGhJTBwIVKORST8UuvvQSzVbM06jaDJPS4sQSOhGIH2j9C8pi6DaJQSTH96kcTi1Sd8J03sceuvDEZ4MqEhft4xQkbADX5KYkrnNlvWi+q6xpUcG6OKXdxKgf20aGmCOZNzt+YtpOjo4GU5QueVWTlXLUISiCBq5QO8lkRPXhbFXDsKLZtplazY5PTlkVQGckVhP/0gUlLFddfqn191bsIx/6C4OHeP1rX2sDlYp1NZvWW3LPahSBnWBDuxyGhukyKT8og5pVmWF4RhJUpLrVrsTGm6MPD5egLpOqGAUv64XMJxpJcG/EloSMlMyeUsO3v/0d++pXvyqlO+sBowqESdCTEydHRZ9zv+kbrbMXyALo2evuVuAWW37c5cmnDqltpc7gwKBg0xp1C1IPKz3zY53p2QS/6rieawitam56ofZTHZiAlWdnWuvYVSbaTaDSOVToRyN4xGe7VkcJ7CDnd9nXl2rpZja8coV+X7htm21lju1gvw5GMpD+csV6uzLWXyx1nLGo+7MuY0sV1xF7YmWOIa2GG2VIkr9YkzsdQYKEcsFOVBOLAnhjvCE2h3+FujTt5xeBW3lwSMrpwwcP2F986MM2fnJUwScthrPj4943ydnBuaj6HFk5NqM1+d+KToxTg4IbXAQTPYtgGZkEN69XLlH+bhCzVKuNlHMUVi3P9p70XlHVu6x9KL7P6QRRAsowbzlm18lALP4b1p4U3YmsNK4J2bVKqUfve8qHl6gFxNkVzpFNZ51lj9z/gBV7cQV00Snq//npKXVTqLMiYccYS2BaQwT4gXrV9QQgj3VfV9b7uXZKyUvDZxjf2C3W7yP/+S+t0NdnD+/ebelyyWqtlq3btMn279tvqwaHZLnLvox0dwya+Dm0BbIe1CtLkqbZtD5MgrW62Hacg2KG4YNJg/mT7WgwqxB+fOWuO9uewRBtwq17HS9HvYV2gEAXk4qrzUczYVOiaPAo7umhHuWLhlotNBUvU30w+ECSFVGTIa3mAqOd4my1bl15WitcLphlupGXVSSb5nfNS4jOAuGhDohAkVMWUP1G56Z+y3c5DIPmNSjwB4rCInc5CpQDwMBfeT3rIgS/AVCXmAmviwVPzvAeHpE7yBA5M4uXn6V2CzkoLXlbcI04JtFnjEcugKMf5zGDfFpxxVmE4lcbjdfYq1XAv9sKBffUHR2d0tCDQiFjdXwGZQaAIba/p6jo0PftC9TvC39Cn/L5FZgkPkv8e7xf/DuviDFxZyn2VDIQFrkHIP78JKBRvc5/js46vh5+GIJ0jd4Nrzs54cpeDkLYiLHJCZuampBYigweP19MHxDvkIlRTgBoEThN1xZE/czLNCGvTEpAm+q2yy7dZgO9PfaxD39YwpQ3vOY1NogJ/2LTegpFUTxEz2xK1qzmrobSh5gYPmpoiQndmA46gDG2oy13F8KUfp6aHb14UtL64HuJwmIf7ty8xBP0ZJKJotb92je+YXv37rUdO3fZ2Ni4DFd6entFqQKws+MTAlyCQKmPq9QAA9B2dYmGX6rzUY7wPRaBlkDJvXuiw49Tv7HNB6BVEBimRnHdHOwEuhJ60BYWwCBSq7xeNooEiInpU/KQTrRzAHb0eMNkROU9JRBYADGS3Ed+brGgDHfzuefYlvPOtTXrzxSt3FfqsXIK603KOxz8Tbd1RfRITSwwM5xJ6t0Pk4I4QAF3ZtwW0xxH7oHOmm4Er1r2D5kptF+624MNb4PzzB1nHMQx9a6UDG9+9MMf2v/827+V0li1V2vb3OSE7BdTBD3U5gJtSJZLXZADGEq5Y8EoMHKmKD4Pmc4/qZDqNU3dIs7T/wuANoJtBPEk0C7PrjtASzCuHlRAhX5mn3/Mw4+Ji/QrlYrtfXyXlXp7bG5mSmuIPUNgn+rCUCcw2LA1wdGsMwkqMGfxDOr8GXtslSNGsVSX92NHK172cCZrG885x170ilfYNc+63k7OzNix8XE786xN2udlyj8J8wuui/8nkEIjoxY7ujjqPn+YtksFEgoCGARCvb6uvn0YIECWVkj8k7m06HjadaBeb3NhaskJhyaHN6CGx/BcYGE4P+uS7ScOYRa2u7Z1gorOgR8CNsCN9/P2DkClpZvB+gJgA8b69HquTCjhxu4c1GJmiCTU9wZFJDbZFur0U7ZsambWjp88YeOjo6pzsgGohaoOlEopIiEz04HraZgfPDLAoO/KPYDjwuJPV38G4/VQY+Fr7m3sHphyQ6GtJdj2kcV4mwX1TQ8lYs9f9NHktagzY9Sm+oTaHtyn1s98N+lXgz0LoYwtY0veyJdffrltOGujnK5EW1PzxbYxKIrVwxb8nKPXqw7lQKl5bxg2fXE70eLg81M9A/esXzUv7knoF4WB8NFxbhMYF7LO0Sz3y+n5jObxdgl01aOZzgg8qVnShzk+NelA22yIDq9OT1mZSU3UOxVI+Ofi+pDr1xoNTd6YrS3Y2MyszTNOEaClvw26prvbtm3bakMD/Q607ba94Xd+x4bwsY1AG7KM6IOrTD6wIjAZPrbNs51OL2asRXEAwt5wQCNO6gwdd7MWn4zk4UlkAMj4UBI//PDDdvfdP7Lvfe97CkgR05GpM3Q80qgInaAoAVopiMnkyWgX6h2jcpxp9CzCegRo+dmxjULe2xEooxKXQy+sCepOWltqhc8IENU3Dx1L20uz0aFok60lUK6AABSv2KnQ/65nHywrtY66M5bHBARjDqhC/GEXarpn+jeomQVuKSsNDwpoL9l+mZ17wfk2MrLCCrmCghan4XCIy0hkp4w+GM1465rXXGFQZC7AGYJxCIAcho0QRMHcKBNSRgvj4GMvwT6tKYJ/HTYpOQhh64mW4ZZ//Ef77q23CjwbsCC0O1HukbLYM9rlQEtGi5f2jwNa9VvGwDWKgRIsxP+fQNsByMRc16UAbcma09dbCARCXfu0GW3IGt0YJ7Ci+ncwhG5jCuu5fft2e/CB+1W+kR6gsWA9fb02DWOQyXtGG1iV2C4UgdZZgXBgLctodU0JoHVKObTCBUEepaYGgtUNG+z6n/s5e+bznmdnnXuuHRk9KWayv3+gY92r4BIKmglx81WVeQhGYcXk3x6H24S6Ms+9Vp3zYDUY38hvIAIt/etRDPVHH/tEOzqwiM6Ux23wA0UghRKZw0/uP9jfUYeJJsxmvZVe3VQiAfWpaTD20kgjF4aQ0bKBvDkeyg2jfe4bI9Nk8oA8W+bi3pyvG9bdpQ0Mle2yfJ8wxG/qX9CPd997r/omD+zf1+k7nJmcVI0VZazclmRU7uAZhSXKVjWBhYywgzyBIvGIM0b6vsiWHFxEuQRnkEzZZ+xG8FaNM6igY20JQABGXUXZ9lQ6DKRH3cmvaIauzRAELdjp4bdMcFAaGraXvPQXNQov/pqYmbJ2xg08nBmOm8VrrfwSZc0BpJm4Hijw/3yf8WbWhRdynJ/qrSLJIeFQuT6PlgESfoDH902lyXCod9UFFFlq/AJbl8wDtKtWrrRSqWgLjQWbnHH1KvVkzCEaWHMutq2S8dGAHOosdH6RRTIJaLZWE9iOT89alXueySmjBYRZh1u3brXhwUH7xEc+osORjBagxS+7Usxbo+Y1Ip/MEcBUNLuvM7LKSB2TSTup59Gkb3YYFP86v+L1KzhVzbFb2a7HcC07tH+/3XfvvWol2rlzpwCaW0ZPLnduYHBAQROgjnsYh7ruGcFOAFrUrqrJEsiGGpcHYgxq93qygiu0BWotcGrPgdKpDT+TeD4BaEXpLHmSx6CJ/UgGSokleoLr3wc/YdmpBu9nKN/ojKUug1xB6nFoOl5HUEXAxI+CMue+UDYRncv1A7b9fbZpy9l26WWX2aZzt9iadesULLLvNUISEAz7lPeMPy+avVNfB2j5nOm2afiIpBZQ6WJtwvkTfKih+Toza9kPtDh1d9l8Y8Fm5udlzMOZ9/GPftR2PPKI6GDqe+hDKD80a7UnAS0tWhy8Pw3QJmfVxn3r2bsH1v9eQJsEzgi2yT871xqcrpZn5Z2zRueIj5kTkxKDWJXW0gq81q5do/bFu7//fdX40QTQIkiPasyEo9AqmdFG6ruzoD0C8MUdfsXET/dSPdrhDBTQpjRQoHd42CbHxvQvrnv5y+3XX/tazajtHRgQY0YZhPPH97fbfqrdDtUxmS2OcRgQsefZX8EeFNyoBy9k9iYalgi0LtLr8slAsmB845vbonoCXeTK05SVSmVZMRKBI92PYOsWV97cy2fOpnyYADST7LhCNiABBnNFgxUb/ZcISFhgmlOJP27YkPS0IhaiZsahrAb3sDm5AbTO8NAQ0fBAAV56MPceOGAP79ghJ6CjRw77oOxUWlaKSK457MkOBKRBJcb7RtVvnCkYRWzhePVNEK3fwmxMN//2AEJRvdR2ZNxe0/K6C1s2CIoCWPJa2d7JI9oj/KgE5Q0RmShyl0uMU3wIWDjoEG2UKhVlrj29ffaKX/5lu/ZpT1MELgowk7LphVnNnu1snDgvTAsOUZdPj+Ds8nq1Z2Dy0M3kNJcVv2cZy4d2BImEpHTw9gSer4zhg/tLBNp0BkMEFiQ9sg6uZLJAvDLaVEomHDgoATSj46MyFsFsgrpzc27OBixlvZmsDmhA3UUN3T5UoOaH4Xy9IXNwxubhI+1A21S9bdsll9iK4WH7+Ec+ooPx9b/92zbUS0bbsjKOMah2NW0qTOYgwwp9p76BHcDi/fNKo48ti65CXkPyrF+iMygvUas5K1YqduLESQmldu/aZXfefrs9+MADMreImX/M9NjEvf19NjwyojUzOTEheor9IEco3p/h7lBVMq1n2Qa/X2kAvMbvtTtfoyhgtVajkjPoLZTRaiiEMxquKve1yD3WpKGQgcIESdARWAsH6qWMRroExGVBfRxruOxD9BWUUCL7wl4lYyajVc96jelAft0SUjJQoFSys6GRLzjPrnrGdWqpQp/AwcRvHzfpU6w0jzYEMe5p7LjJPqNLsZDirIAZC9lsOH/kdc1zo54W9wRrmc9B7b2+IBvXYqlHFqbvfc+77eihQ1q7zIhOhSEIgOnyjBagpXXrp6GOO7XYAAx+TizV1aM3s2PI0jpM1sY7qHKavyTBKJYYkuxc8p8k6eHldHASWJcD71NRx34Ohmw2lBTbJGvS9BAQ4RyIj3SXHNzuvON2m8E4ApclPi8UPcF+wu0rrmPVX4O2IAm0OqOThjuRNY7nb+eM9hYzWA5sGNuwGuqV7bJXv/719os33WRcK321OJthJcznhH2KjKUyVdow5+d1dhKUc66xPjlXqV/KHyAISzUSNZ+XIIqSEnu6A7SvfOs72lF4oEkTHMiYRBRKVu7tFaiituVPcfG8ATePDcx4MEsp23HRT1qtNy66cZXwQr2miBgxFP2DOqSDIEiqwiYOQRM2PT2ljV8ulzT8nN3DwYZBOdaNbF6vkXnmgAH4o4/tsH2HDtjBQ4fs2NGjyv7kZxoyTuV01PXYmAA3SsFAG8tcH/stRcSJYn8AeI84PXqSjWFwcIkgu1Q3S9RgpAJdAmJeg2uJrkmqSDd757BzcVegTAJoh5/oI5sCi07bBIIraOdzzjvfbnje8+z8Cy7QgTExNWGZPGbYYTC5hFlMAwotPDj/ZJgbm5JQCZCVmIV2JQVHOWulPYCJa6DjZJPoeVMgFXyT48b2+aZyO7PFpo9s4zVEdfAiRH8AbV9vj8bgMaUGMRQHL4Ed/ceL8/PWZz6lqVhwoI1qZw7quaoL5aqNpqZv0DeNjRpAi5Uj63DbxZcoa/7YRz4iP+rX/sZv2mBPRbOD6YXmOrQxEi0fMVNVpruM2nOA9cBZ9W4WXNAuqFVNRvHe/sS3jhw9Lkblgfvvt/vuudf2731CNJKGtXd1yRhF84gVbKF9yIs24xfGCACrZheL3sR4f0FtZmohC4KnBu0kwehFP9ejoM48TNa7qDcy485YMd8nWnvh1fEAJcuMxjK8b6yrJg9igLZTIqAfUNOuXMGsgAPXLOpWrAuYjGVDRdiv7PvxyQlNVfH51TmVDdin+f4+W7FmtV153dNseNVKG+wfcDW76t3ezoRwMjIcvt/iqUoZg+CEFg6v1+IWx96CSnS6MbBODR/PSBCu59delMNVVyatg7ZY6bNjx0/Yhz/wARsbPakDEltOrpExmXQ8EMDJ55ZFQYtTyGgBWtTIP446Tkwl7LBBSaBVOPN/sEZ7OqD1QC2eER5QRXBeYsU8M1weAMQ1pLURwh3VznlurGEwRH9y5tEu54nTiqEhCSQffvABW8QVj/MVX3C1Qnrpxtep//KWIWdB9DOjg1SkbTuv8794QCO5nDN7rAWArlCUqA2QLa9da7PHj9v25z/f/vCP32ZIY5owPmLqvLwi9pFWzGrV5uZmxb5S4uFAoAShMkQno215oMveJLmAqSVpyKFHymktazIQ1/fS33+LqGOJBxA+tJC/L1qhULS+gSHLFfJO13LjNB0hrxYgj/BZzNxbqL+8ZRlcLtOLQCNjs1idc2PxQCtJhBSm7KBQoz8Vz2Oi3xb1DmjjYIaufshy2YUnSK8RpizQFnLCHnzwQXvksUcFtpHa5VBlo/BAZa2HMIOBz7yfxFle0FbGBig1Gm6TFZ6whreHGq3/3evJsdUi1lG1KKPTUshuRd1GkZCiq5h5kPX5YeS0Vpc+i9PDXg/2Wu5SL6wE7AQv9B4yZqxYEo0KLfP0655hL7jxRhtZtVKikdnJcdFtvKeGbQusMp1a8fTUjNcg8KhG1VrD6g+v2axlcmnryvoziuPIIj0cN17ygNcC1mf0mj4BE9cv0Rt2mbSDkBVRAgsOQLhJATRklpOTEzpoAQ5oRY0jZEJTsSQxFBQ1108NkMOfTIP5kdVGwyZmZgW4ls5aDV9lssps1i644AJbs3q1qL9Gdd5e8+u/YQM9FbViYInWAdrgdyt4Cv63outVM186UDxgjqMPPYuNNU0i3Xj4MGLt+ImT9v3v/0DzZfc8vltUMBsd8Qc/l95qImFAlvY1WB9X65Z06PN9gj+p9WEoGDiN2hqqKtDHUJRQbTGLpq4ca65sblTzHUYm1Gi5xpjFSrWZMHRQLoj+IfiSEwDGmdHxUNZ+CsYVArqwJ2PrDz9ffbVNpvUwqWdpAgsAyH6NpQCeNzQywZwfhdSGXXVM3y3rGIcuGA0F4HFuNEYRMmV3oY3OBLU2eQuSr5OMtbrdzU4UojxrNSW0M9qsu9lS+waZsgJmPMwIwGDNGEzfOyh25Nvf+pZVZ2elIFbLHs5zAWgZMOK9tIhhFpXJ/rRiqOUZraPIkhjq3yOjjUAbwTYJtPw9snbxddoTCeerzmskgHSbfYEVa4VpYZQLhQGMXM26x32zYWetX2+H9+6zcYZUMHSFcgVZZnK8Y2BmtAY1dSmqPD3yTYRbyRjCQ0m1hy3VmtnriOhy5ZItcN7zXvWGVdadab/7e2+w7ddcY7N0CEQHPa+/6X0Zq6lRlN5SoUANMyPKn+xZ2CdpA8hoFRi2RCuDP7gJArRks8IePtMr//CtymgVoaTcF5iaXW9vnw2OjFgmm3epPkEi1Cx1NABANSVM0L2xHRWlQLFY6Jiyt7oY8j2rlgHqb2xANk2krqBdUdhqnBV+xPWaqEU2J4BNXyomF3wvFqrnZmftscd2yJd0166dOvA5pHgos9MzAtcIrA1ow+ai/p8NRCTKDeEQBNk05iwGyVr/IZ4KmY7oDU28cfGUZxEe/WnTaoB88PmMr5AZRMhs5UKV7cwC1WDt4L+sRu8woFwuJMp2nergfpPJQhtPM3YOdXMuZ835mqV7etSbeOFFF9mLb3yB9eZzWuqB1xYMRuGPLBhV+3bgJUuirQPhFlF+lmw4g8n/jIAtZjBxA0baOEa52mDhoBZ404+azlkTJTTtD9QA+Xqol6htxVqSvAMgU4ihwmxc3KM0Oq/dsr5y2UrFkrdlcYDS1oLfM69hlGGjaZOzc6KQyUIi0JKZnX322epD/sTHP6aa2Wt+8zdsqLdXByUZbZwLK7FX8IPm/gASUPk+9SURSicoPD4vE3QApQ5tuthSlopX9kMPPmQP3v+gHT92XHuB/lrWCwMoRK/KYSnvIr1mXS1B1GfLlbLKAWNjo15GyTEZKa/PzQFORgv4qZebzEp/9z0AYMRSBfcbhyJv0/BMrjtI2uOAAYDPQconFEWaN7qjEQBAl8VaaOfZJwa4+3i5Lp/PGQIAGCyyc3oPAVGCAdY2ATplJ7URBZElLMYM1H+ggTl8/TmjPCWoL+gwIxDUZwre5HxO7n1kiVwouDSUBHpyAcwKfbRSU3LAs88QiUFNQmur9YyWpZTaD1GNN9uLNttYtHapz0ZWr5WWQ7Tx3JyAABMD1lCb0hPtSKcB2p+lRnsKKiSA1tuq/s+19yR/7nIAfSqgjedAEpBj4B3fr5PRSo3UbYsRaKHmYQuU0fowGlrZ6HUf6O21vmJJOobjT+x1VoHxnom5u0lBXqSsYyL0lCDb8UlwoFWGG3ut02nVad1kyBiTpvv9kptuspf90i9bDa0Gey+VsnpjQSUuifi6/KwHb3jPOJGLr7EXCRZJdBraf6wPz6YJ6gBajIlyMFUK4tvWdePrXtsmmiQ7pWeQHZvNQdf22+DwiKg7isYsbw5/QKBQKonG5QAvZHLKcDBKHxwesnJPRXQBG31mfs6Onzgh4Qs/Q2CbzelQFVC1u6xaX7TRsXH72te/blWEH4zAm5u1VatXqx2EG8AG27Bhg4alY0ax87HHNEqOGpfoG3lLh7pHtMYKDeXkq9RpZJMFMAZHpAicOPnEiC5SVlJAxocfZpNGAUO0L/TnCKi5ajlyHj55JJJckX5J0OmqXXszd+w1k6ctPasEL+oFbAfKHuGGF/W9/4/arWncGTaBRIgvePazbdWKYR3cPJtyT48oVyJ8ngOHoAdQi/JrFk1YI8Doto1nrbNyX8GmpyckLovZWjzMXFXrFmq61gCCcdMBtO1FxrSRxSJkc6qERQn4c8+oxXufGQCPuhrasSZaBkDheTAXsq+n14OeQFmKvVCdtmYnxyaUzTZhLMoVO3LipII93mvLlrOtt6din/vMZ+zAE0/Y7//e6214oN97H1G8B/2Bi8GaHSMPkU08P9p+Wlisee+oGteD0QkBEG1pAIw2WyZjJ4+fkJL4u9/9rh06cMha9aarhsNoNz4jSwrKCaAVzUoLwOKiWJ2RlSNW6emRvePU1JTAlECRvcHPJdtnUDwMD5SVlxyh/b0uqLYvuSy1fRDGIrV1H7MUKW0+GyYmKKKVOYa+71hnJmOPVG981vHQFYiHwI2fCwi6gj3Q74HJ0b8LAaCz654pR1Kbf8fnZYgGn4XsQPOgA1j62qfdzxkjyhvQ7dDL3Bdq+K5d8D3UAYWYWQms1FPofXv01OYZ0sE4u7r/fb7aAV3usWwu2a+029H7ly+ZFXvtyhf9oo0ePy6f8fnpadUOqSPW5+bcLCdMbJGnMWs5dDfILQhGITIgy9p7OBZUcw5lmA49uzS2w8sToRwWAaJTvlmesy1vEwrZZ/L9TweI8X2TAXM885bTyLE0FP+NRJ7LRvfFjFaWoMiPaKOCRUTJHbLaVmBAqdeyFgb6+2xmasoGenrtumuv1YSyW7/2Nc0dnx8btVToOpg9OWp9K1bY5PHjliowR9qf81OBbBwq7xJGX33xl+q9mrhWs1xvr0pOqnelUnbxZZfbzR/8oBX6BmzH7j22YsUK9feeOHlC7JNsJY1Jp9MqadBJIM/3fEGME4pkEodUhsAXHYC3MmqYQEIUGqZ7W9cb339zm74/3yjI+VF/FmREMbJylRyiANhZJO9hMge1Wxx0VP+zbrUkyPuYaCbUHWkIJyM5GfyA2USe1ea1AWUx1+62iel5O3jkmN3y2c/YgcOHldUtNBvW298vwG1OTdnqs8+2q668Uv6wgOz999wjkNWgAYkdiFgdbOP4IjZL7HsCaGkyj0OaI98vlSm1nZDVJoFWC1bgvZTNKrsNDyC2NKm9I5ERyeA9AbRYHkYzbg3iZvwfVCKUGFmD0YvlNJwEUaE2ywKBGiX6B8r5f2oO3Hc+T6ZUtP6eHtu0fp0965nPtE1nb7ZC2VXimsLSxuB/TsGLBhnLzxkqxO30BLQbN2jdjU2Myp84gmncWBF4kkAbWy442DMpqNmMar7adLAVrANlVgFoofwl6Gl4LUbK1QWryud5QeDcWyGj9axGDCAHbABahriT1c8toEBekH0aa5H7Qd13w8b18qbG4vCJxx+3N73xDTZqcug8AAAgAElEQVTY36fh4lwH60E12gC0UjMTbNCzutjU/fFpU97L6oej6w74TSQs85K22cGDB+0OxE73PyAv7enRMSsXSi6KCMAT2Y+4BjqtMV1dVuntsZEVI1YoFkSLo00gGPCslvKIB5XQVmxmWgtiyxX3imk+HNwEq9wrGU6otccPl/jcvN3Lva25oWSd3lHApXrtVdmx+udjV3uCqQlzXHk9eza2j3kd2O+RZ9WUvugeWPr5mpQTXNPIHlesXKW2GgK5OOSD9aTSg1zIoIbjQARoYRfSIATkHqkXNwwCWMp8wlGqmql/RkmkBLR4EDf877ROUWMDMBFqovqnhTaTtmq9Zm2e3eAqu+qGn7cTx4/Z1Pi4zc/MKBMWoFbnQz8//rYYVzwZaH+aGm3MzDrglgBaNwkJQz4StGd87XLKttPqEm4BzN+PA9rTgWySEl4OtElsVyLxUwCtDEQAWkpJBD7Qx6qBe6mR8469VGYWbKttl2zbar/yyl+yP33nn9jDt/9AaxnXO0RoiD6nT560yuCgzUxNdzQHsTyyLPZwYWu4n0tAG+u9rofBqS5TKsmLvUs6pLatXrfBXveGN9r6LefYpAZ7NGTjC/N07Pgx7Y04OYv1OXpyVKwNexKQhaUrlos2Pjmq4E1mFvINd+VzFIVqLjnn2t/f+g2NySPjidQT7QyVnl5btXqNIgAO7/HJqY7yGKCt1euWpe2G5m3UwBR+w6YELNTCMT0tNx3qcVDARDY+x7PYAdqFZrftO3TEPv+lL9lju3ZZOp/3AdTBsJoa8fOf/3zbuH6DPXT/A3bXnXfYxOioe6ZqXmzwn4wFc1G3nrl6Cw43oOl+lKHFx1t6wAeUii4kWQqDQhE+CDKiKEqvj5lu8J1l06IkFc0QAilFXuEN+VMHkpRwYSauDAccbKmbci3QjtGPVfVBiclSOnDIUlnEsAzUtHgfqD7eU7R5IW99/X22ecsWu/a6p9uKNatsbqGmody0c5Ddkh1IvKKRa+4jS0Bwxtozra93QEYKY+PjMoqIbR+dyDZkE5FGjt8naNAhLYbA2QQAyR15QstUG4ra5e3UFhWPCPSaTgFC59YWvJ6BmEJZqDvKcN+wQSNI8IlEddHHPQODWocEHWyK4RXDmkv7hc99znY+9qi95c1/oIk8crwKRvaqI4f2JoIMNAHYjs7Vamo5AkyUff0vK8fYygSVS3sYikPu18TYuN32/e/b1776L9qQfHa1JxWK1gIQgwG+m9x7KxrPVeAW1JMV/H+HBsUIwUDgxQ0TwOt5vyxmDQBDs6EMkAyW2jZBDLVe2VgiKpJwqi1mQIeM1m9QSkdhn5+w0gp0Wieic1SoeQrkgy1iXP+Rno3zOMnwdZQFkE2uD+8YcgD3EWr4Q7tgzDPstJip2OYxPTml7NYvzUUnXThdyRgjq5atVDprZ6xfbz39/TY2MeXDuNnK8jsOB2hwA+L5tmoNBdqNVtOyOdqBFgSSJcYXTk9bfWraZmntYAxhk6CK+nRG7WaLhbJVNp9v526/0o7jjT4+JuqYTJV51MydxWaRjFbBYwRaBocg8OJ6OWSDtsNBMATnISDxIU5LYkvtq4TqWOKbeHYk64uBOYiBTXw+yzPWTuC7rOSxHDCXZ7PLASt5jfF7Pw3QeveFDjivgQK0qHwBWg2WcDEnql5GL1KrZc4xgfFf/9Vf2Xvf+Q4zyg6SxXcLHxYmpyxXqXgCF2qcy683cWD7eup0fSxltdIZUF5gxjT94KzXLKWuhnXn8vas5z5PgcGho0flvHfk6FHVkxkWw+hXkgHAk8+IFSO+8+VCQXhHiYPgfKEFY6j0Kohu8YNIqZ4rkSPnOB/tLR/5i7arajFD93oIUWn/wKCdtXmzRp+RWZFFcNCTdjOAAABFuKAosd1SPRH6GI9YDgsy2smpaR3g2Nch+1cLRzarqSVqi+nqtrlayx7fu9++8rWv2c7duyX9x72F/G7N2rV29TVX2/nnnW+jJ07YP3/xi7Z7507Lk91x+E5PG+3F6p2K5khkoIH2lQAKUBKd3Aig4O09vF6DpBMZrZ5YoKD9PUJ/bKgBSCClmm3oqoSabDUE2A6w/vj9/UOtIJAesgTje9GzWSOUGHidduuyUD/URgpTR6KYgB5B96H2Q08j8KTI65ZvJ9krdZAz1q+zDZvPsgu2XWQr16y2/YcO2uo1a2xmZlpAACXJtUGjsRgGmGVbb9vU1IxNMLw+zETlvbk38bBkfbDp4pxhDt2YDeH72uawiaxCUCNGwYe3bLilJYeQ6ONAR5MlFBBAyRrTRSKeFTtlzfUgpIFKR2UM2Fb6YVhKCkJ6B/ptcGTIBgYH7XOf/Yw99MB99q4/eYemDHnbi/dPeyDpRiNkV4AYa5M1DNhSb6T9DItQ1PFsECni63VR31Dud/3wh/adW79te3fvUUDgc4zrGDvrMAZUFc0q2Ah2oaFfGY0BeScAy3xj9goZNWYquisEGARTzLJUf3lb18jzYrO7mQWtWd4zS7QsQMR7t+VCRj8Ulwa/e3sdO8PtNaOKONZsBZ4YPkgVuZRRxQPMvYW9ZOBr0o0qkjW0ME3dDxlEV7FfPBiA8G/yBSZb9QrQ5f2M6DEEIdDnsoLDYYv5r+yt7pRs88694EJpE/j/BRlm+OQuXYuCcEY0pi1Vd9oO4ARE6wtVtVzArc2Pj9uBnbvs5IGDtjA7LeDEJg83N2pxrVLZNl1zvQ2cucGOHT2iAJ4SE9QwgRpgK3tU9WeaVMc8c7kFYSpSr/skl2VAmxRAnQ5ok2IoF0X6WRHvrY6h8J6no5GTYNt5Pj8GaD2wOdWQ4nRAG9dEEtRjwJ2s1y5d6xLDEcGWPmen852iBTMAOMZPcqYUSwWxFZ/8m7+xnlLJ3vMf327/8uUvoz6yVL6gGeCF3j6rTk5aOo93+rKpB09C3CVgFeSHDDfyzSqX4OolOtikQtaQ+EbTztyyxZ7+7OfYXffco9GXnIFe7ih42SWYXzBEhGSgUipLYEkJgjosYtJyb0ndNuo3V5Lhgy4oOUE1x0Ch61Vv+2NltGxIKGM2C2uZSPT8Cy7SQZTNF63abPgILNW3s5rhKBODtk8JoW6IN7KPzutWxksmRf2VKBZxVeyVpJXDaS08E3N230MPK6Pd9cQTurlkMP1Dg3bFlVfJVYQRZ/f96B7bv2ePNlENFSMPBCqbqDIc7pGn18DhALjUB+NII80vDCDpEVzMZpd4/Qi0TlMt0QE6jBIUoSLN7rbVWz4iKQKs/uxktcH8Wtlz2H5Beh5FEOm0C228BhXUntGGTA32mfjubqCQqHFhL7aYyVqLwxIwy6YlIDv/ogtsy7lb7OixY1owgBsLgwOEY7W/pzcMCcjZ4iJuPg5qcdKSPHWDwTwLJboCQW0uibhwRpKlgupjkeJyjZ27Sun+4qjDoU92CdhBgXJIycsay8YwPDtI9AkAVFvVMHSCGB8WHzN7gSzgnM/bJVdcYavWr7eBoSH77GdusXvvuds++P4/VzTJgQnrgeLZ22Saoow53CW0mp6Rq5iibqbNlEoagcdAAq7LrddqUhHuePQxjbl74L77neJutTVjlsHytelxo3GHh9MZP6g+XadFNeMSkKChnZ7wvn4BLcESFBQHeHSXyhVcrev91XOyXwRwdZCHKSGqZwKNskoFgNyru2NUEdqRFBRxuISpTUnKOGYqcv6i7Ug2jL6GYzAV1Z5iHrxQ7BlysjWEA6yLEkhgawLYqpUtZKC8K+47fC7uOzoQBXLNlsSPqXza2bFCyej4xrhm7Tnn2pVPu86G16zV18h0AV2tgZBdsz7Rh6Qa7OkAtBKH1ayFfmSxaZPHjtrO++63I3v22PzEhLVqVemlJD5t1i3V02eX/fyLrJ7JaajH2MmTeh50KnCuCWw5X8houTlyNXK9AUCrwe90Zf+YGu2/FmiXZ7C+uZbOq5+GOk4Cbfx7p14c1aABqJNgG8+lp6rR6p9qFkQc2sDKxLyCrgpKXQBtXkLOcm+Pkhr+H6r1rW/7Y3vWM55hd//gB/bWN7/Zjh895hNyEG8C1KGNx+ctL/06hX0MKnZnFMMZ3KnVxvY8b3GDIaRtFXEvDBOBce/QkH3gox9V8A5QUj6D3ZJWIMsM7oKCb5iuqfEJJXc9pbJaeADRam3e2ikGz9P2k3G2EOxhX4ThLAT3uuc3veWtHgMokXITCjblytWr7JxzzxdlyVgxWiy4YdS0iECJyGVCke72Wlsma/lSsTPVh/eAMp6cmlQfXV9PnzabDxEvuTKXDZrO2IOPPGqf//KX7PCx42ouBmi3nHeeXXXVVUrl77n7R3bvXXfZDFNsGF82N2dNUY5ZW6gFKipmnZKFB+qYzc4HTZhVsCmjQYGoq0TnVjSycPeRYFoR5nXGvttYp+0AbTu6/YZSUchmoY2VNSsi8xBACza0LkUlKFk9BxWLOhbg/eB02hllrIQrwWAgWT/FYH+mwdxTptqkrdiDyXvNevt67Pzzz9NiufULX9CBgYMVdo9dzZbM9jV1YgH/zODqEq7Va+du5g31J0P3hNIzgr0UpWTncA8EW52F7pvCAwdGnaF6dutGfcZgWcltF3UZLBB1yItGdUaA18lEw7pEoaqEQbYXjOJTpZLd+NKX27NfeKOtXHuGff5zn7Hbf3CbffhDH5Ddp4uS2gJGBQvMKp6fVyYDlQR1TLZMZoxKFsYFzYHPHIxDEdJ2eP8B+9Fdd9mXPv8FO3bkqK0cGZbFJ9lPX1/FmtUpS2vh+MQZiZDYaHLGoV2OUoDf4xyTm5j8Uyxq/wC0GVkUUn7oUisdweiTgDb0hKJ2lMOZeqU9EGwsunLe14WrVx3ksWr0ySdu9ODXGDMgV803LQ/FR8sVmgacsoLye8lEJVgIhjUZn60AvMnQD/QdrpxFyAhVhw5BA7Q1VSUrtTUHmQYZiCZ0xkdCwnS3tBhp/I4zOQFYcdVqe9r1z7Gt2y/XIIk5aHOCDT5PaM3i/hLot7B0VY8srXpYqjasDd1eX7CxQ4ft/ttvt6N79tjCxIREUimxTzT54La2wq564Yvt8MSUnTh2zCbGRhVYQR/jo0ydH7ZCU8RiqSN626JilSfykzNaBflR/ZowQ+kA189IHZ8ObJOB0Y+r0SYz0uU0dATd02W3SSr5qYBWus/uIJ5TqdzlUd1d7pims4VaPOr/bpMxyUxtTtOf3vmed9malSutN1+wv/zEJ+wzt9wipmb2+AntdfYkgaYGQzwF0Ooo90M71GmDyYWfQPqv1P+sEw1aIeh3i1fWa7ZUtOtuuMHe+773CWT5zFDI1OtlcTs7Y6tGVkgLw76DNu7voc6MFKBlU9MTVizhee77hk/vrGfkKPy812W+8Pf/0CEKpWToxSQCGBoesTM3bNBFlXp6NAkGChnjAA4PDuChoUHLpagf1QUEZLXUaRlIwInJIO2TJ0cdaJncE9SPGORzsfycsfEJ2713r33+y1+0kxOT6oljQ1117bW2efNm1bF279xl+x7fbdNjY9bASandktGEZkVqUkCI8ALIiirm8Ar12iXgXaIW4ugxp3nD16PNIoAUxFC8Trcq0MYx+leURWRMRqcCbsxkkxntk4E21p514EG1qS/Qp+VI4RsMPXh7Mh1eF387eDlNq793Az4VyxXcDxl1K1TiuvXr7ILzz9MB+u1vftOqhw85e8Cbo0IGxEMA0sXUgdiqJpAJB6vbYHm7RKRvQvN4GNfj3+c9E/L8Tr9UJ1gJ2VCc/BAWua8+yYI7tphL/zZcB03ipbJ6f6Gh8Dl2G85uS5fL9urf+m3b/sxn25mbz7Yvf+mL9o2v/4u97+abrbGASGhRhgcEYyqJqDcOEZRn7oy2A2wBQTY1GgL63mTZx/oKzed33Habfedbt8p0nnUFlQxAUqdhCEZ3m+lAqKmhxXk++mAdA3wXt7nxegYhIIBOuxOmG7SUBOaFkgKAVCh5RhupY+jWaL6gaUoS9rG2/XDheQMaWo5aKyG7DAcUgKT7qvsOuEU7Tp8LW85Bk/s8Xm5SFElpySdETpE6Tg4eICvNdOPM5CYaZJxq3UGrYW2JGmN7G+/LPVIbkXrZmZYFMDZ1TtC2RZvF/GLbspUe23710+2a659l7WzW5mA3/IDyEZC0VtBzm4P9YkSjm2gwBaq9WBfQtuerdmLfPrv727fayb17zWbnXCTV4t45wA+sWWvXvuBF9ui+/Xby+HHVaDlMYcsAWsIUBYKikb2UQN+k/KFl1H56oE1Sx5GWT4JhqGo6fPwEMVSkjpeDbfz/n0QdR6CNoLocbDsBwWnMKX5SRguV0GIySmB0oDtd3gnoUM5wNTIBF1RC/8oVhm1s38ig/fkH3q9ErZLL24nDR+y/ffKTtuuxHTa6/4DlyhVbwJ6RPX9KPnuaebmU/hKK41OVxx7sswZhlbyNyrFO7nuapd2yP/nAB+ySSy7WGcA6xXwG8xLa95hZu+3Ci+yi8y+w87ZsUdvO9MSEsKynUrIqPhEEb/KId31G9FDgniuw5Ke+7O3vanNARCUqKkI2E/TWMIPfGXU2PKIpCGS0gCEbiINixciwZZmc0WgozWbOqloJZHyx6BNPqjVlEtRpYm0QoCXjA9iJvvfs22d/+/efsv1Hj/qcwL5++/kXvMBGRobte9/9ju3bvdsa81XrLRZsbnJKmS0tFciu6WOKQKtoIg6XTmSx8aCKbTg8jAhYEWijwliLK6qLRV+E6CQMS3cAD8DOkAQyOi22JfeSmM0qbu94hS4dXKLgghUgRiA89Ai0vE/0JyZKl+F6VJGGUX8x40ULmcrSPlFT5IePLj2LLOwLtl5oW84+2x554AF78K4fmU1MuwqXmiK0mC1aoZi3Wr3qNuzBBk1K6JiBMhEl9J9KKBeAVrNLg8CH1p64ISO1mPzMLshZIn90QKgO7jXZrpxn8x1lfhCUaMqTz2+zBgekygwonCl2Fq1Qrtivve71tvGSy2zzBRfaV7/8ZfvS5z9n73rHO2xmCjVv28rlolp/oIXlm6tBEE6Tkl0Btqlut32Ud29o7SFwpCUA+84f3flD++JnP6t2BGpKtCRpGlUuZ9NT45ZNM0IwqoO9PgttJC2daE7EPAwkbyu6x7KR8XKissLhrdquMmuAloyWCU6uPMbUImavFJmg1CW8CkDr1qte4+fZafpIYEj4enyWZBjcOldBuwodoBjo63Gg1dxiB2sP8pzJiD20/t5uFO+xlfeLg1usd6hiuT/hWV0sKIgkS8YuNBpMaI5zqL3zIdX8j58sqng+Tzpjde5bJmfnXXyJXfOsZ9vA6tU2Q2sTnw/xJZ7rGB1Qy88XrEpkQ02/hQMUQWHDWtV5a83O2rE9u+2e73zHxvfvM6N1MbTjKDvNZmxo3Xq77oUvtvsefcxGT56w6fExHbaMqWSPUJuFcXAVMvVaJvbUfD4pQU/IdunRPW22GjOrn9De4zFpOEPiTOGQxSVVx0/ObF29/ZMy2iTIJoHWY6+QcSUo5Fgf7gyyeIr2HtZpi4w2tlq1u627BcSS1TrLAWbMz85atr9XfbMLPKdi3v7oP77Nrti+3caOn7DBvj7b+ehj9uY3/YEVMUOiF3183LK0nQYL2ZjUxnbMzv/HDGepwJZo8XEGjfOV5FDYplIO4JvRmmrnsnbetq32wQ990FavXq3hH/v379fErR/cdpvKCTByK4dH7OduuMGuverq4BWAu17KSjlUzD4UhufgepSl4Ssdpu+mP3lvm4fFYuegUa/bYksimr7BQan/6F3sGRyyGr22jaY99NgOy5fLtuXszdZuMJexpjoJIidccaCHya6Y4oGCi+wXSgz3HxWLUWUxNabdVg14/+Ej9qlbPme79h2wdKliQytX2ctf+Qp75OGHbO/jO21q7KQtkElTN6O1g/697rQWuzohNfHe1X5a8IBsGNEn28Xg3NFp1ZEhu9cVdZjHElQ4/JVZBrDlxkVBjWq8wezCN5ZTUJGKPkUQFQBGIplEE3Xy7zo0gkDqSaKHoBDtbAz+XwWfJWED180lqwVlEWVf3prdZvOtpg1uWGcXX7rdFqt1+/anb7HsYpfVx8asJ5eyuYVJ684ztaSu6DOqpOPiTf65vCZyute4JHXJxi35mlMi6EQpPL6G5+f/Fp9sF4Y4wxDVmd6/KX9t7NIA3Mai9W/cZC959a/a6vMvtE3nn2/f++a37LP/9I924/OeZ8cPH9Khe/ElW+2MM9ZKiIGRirI5uYv5XNUs1G69aWWM5RHJ5LI+OIPDv163Q/sP2K3/8jW79Wtfl4EBAR4A7gEATezdMhV3T1QvV/iAALeg5OFAj1JW8fnJbakw0TLQF029mDp0dG6Sijyf0yEA8EGZR7MKUfqBwmdtyrcasExkIuwngNaVxM6Q0Jcb+5/Dje58jwCZz0Bm2QmigngsZsgxaOo8r4TJvAsofV6zRhASCOIMJYc4b/UD1KNJhg48gFaZbsaK5R6rNds2PsEYyJJo91QmKxef0tCgvfTVr7LKimGrcbsxbAlGx3gXN6o11QEXyHrynhxQfwUIs62mLU5P2u5777GHb7/NJgBaTdppW6u2YLmBQVtotmzbNddafnDEdh84ZNPTk2EmbssatP6oHa1hOdYFvdYLNVvAfKeKzsGDb84WtfBGVXHH3CaIy4JA04MSP5vcItCDTGcNdPp0xEqn7L3QU94BlSf10cYNdZqNddqNeuoXXTfigOhLOp6FcY6uG0DEa3cmbZk4KfQJO6C4YUomQ9CaEwOK8AhfaVp/3E7RGal3v//P7bLt223vnr3CC3QjP/rhXfZf/tN/sqlDhyzf16epOS3c4xAoFfI2OTEu1geBoI/ZY8KTz/n2u7gEv/FvS4yAJzpKGJRMpK2V6rK6ta080G/vfs+f2gte9CIxrKzdhx991MbGxuz222+322+7TUH3i2680X7+hhusp1zWPh/oqxg7u5DzYD167UelPms9DivoesU7b5YYiqxTfquhj3HN2jMEtEMrV8oOkMU/Va3JiYWsluhyeHjQBnpKAsBU26ySL1pfpUeyZwrFqI3nalUZAqDkQh6tTDSVtkLaFbTUfHfvP2h/f8vn7fH9hy1T6bX1mzbb1ddeYw8+cJ8dO7TfZidGrYE/JhEyDkZqr8EKy+mdpGhJSmEdSpgQOD2mwrqGCSxx+bJVhCIOtKnqEFLFurgrft8N9sMCi/aNAnOvByT7GEXTBIVffNAKBpILWK5JgcqjtiRBwZJH7RLqhyHenUjTs7vkgef9Yxhb101Wc7mcLaZTNmcty60csQ1nb7EtG862u7/5XTvx8A5rsYgM39m6NTKu+OxqeBT6b/VredR9urrQ0s+SeZvXNzXh0al0HfJhrifPl/VD+xhlBU0cbplV1m+0F7/q1XbGtkvtvG3b7Pvf+pZ98i//i1163vn2+GOPivHesoV1dLWduWG96kOocCN1ynPOANr1Rfksy/kM4JRhgwnkntj1uH3zK1+1H91+h5VR3k9Nah2R9CHoYGNBISsQkxcuQiWnGznUWYueFfqQCOqMKPYBWgZLMDShipI41FQ5cDqjAvEghg2i3SQI4JzZ8PeUO41KDVpxnbWoNqFg5O6q5JbPxgzq4aiMjyDs4w9PVRN3ovBEJnN6oA21yOgtG1gRAJX9TgmJMwAQloNayo0AAF85S5UqttBO2exczcqFooZnQ7tBE2d6K/bcF7/IVm7aYE0NN84KaJkxmyYoW6AFMGUN2f2lnfpuL6r3FeLaZqbsifvvtYdv+65NHT6kA5tzgyQiXe6xZnfarr7+OZbq6bcnDh62iYlxUaA+NrDuoinR+vgcLyqbZaQhQiu+LrV4DEo6YsYwHSy0u0UNWUfXwU0M2oQYnDt2/muA9n8PZHUpMmyJQBsCgHh+hf3nrYAxmEhqWgK4UcLrVO58KhjPWd0n6Yz+JJmqkwyFGjt/vuPd79IEJwZy0MYDy7kwX7Vbv/ENsVOzJ06I/WHCD/Qte6/UU7E5/uzrsbnpaVc0U9P8Mb9Od/50lPPsX2tZtlyyl77s5fbGN71J7T8Ee4/u2GH3P/CgjY6O2v333afMdusFF9q1V11lG9adaQN9fTbQU7Z0q6456xq8wbAO/XZsY4/BpukJ/8qffkDzaKGOZZsWXtCHyTdGFbWalfv7rUnKjV9vd1rK4LrS75T1V4o6YPLpjA1Uem0Qg4tcVsME6BUcnRjXocTGI9uVHyQbMQAt0v2dT+yzv/unz9qeQ0ct39NvF2+/3PoHB+z+++6x+ekJm58al2KQPjbqJBFoNXIvRodxQQSFJvSf17I8210OtPIq1pzbJcpmyf0pRKBB+ea+xj5RJBxrrjCNgwc6MVUyqvKnnwRa3fCENzILfVG10ODvHJXJYfKOq1xCut35yf6+vrwcaBFsdGFfBxVfyNkcVQvqH0PDdsMznm3Th47bd2/5gjUw116ctUo5a9PVCbN8yroa9Af+2wHtzwbYPxloeb4ALRmnGmgwyGiZ9Z212V70qlfbyvMutC0XXWR333ab/dXHPm4bVq6y3Q8/hHuJrVy90q5/9vV20cXbbOPmTVJw66DXMAvmFnVZKYNbWV5iDWAL0R/PAyeYh+673776hS/avl2PW08+b9WZaQVweEtrtCOCn2DrqWySOahBoapakeq2zQC0pmwZQVQSaAHbaMofe8xllEEP8cKCNAp+FLtFaKR045/eeRPpe7cZjBE1P5vXAbSx31JyAtVpXWzmPc5eLkiyKqdQjIlMaqksEEGfNgh6Zt2jGrqYe4z7VW9fn2E4wtdUR+P8CC1I+D5nC2Wrd2fUJ1splGSowvfl4FPI2cXXXGVbr77S0j1lnT+aWpXOWgqKskkPfJfV6b+GAQhAy2CJHOI8ZbQ/EtBWT56QaYWCaAQ6qJULJXv2L9xoJ+ZqdvjEqIQvLCx3MGuIMlYQ2KRrofpY51gAACAASURBVGkt2LR5bx1yAF5i0DqaidCpoCJgYpqMCyldXOmFFA/4PRP+9wdat7h8ckYbE4+ocn7SUPtwAkX6OWa1ChxZD+m0GFGAlnZPuUfxcf+X0OjNb/lDZbRMYQNoCfhWDA1LZPipv/s7u+3rX3eBZz6vwRvOVoI5afVKqyuCZCsxyeenBdy4tumgWQwWiSvOPNM+9Bf/j5134UXSIx06fNgeeOghGdNwFoAnQ/39tnHdOlt/xhlyuipmwbyiBIU+5xlLWn77qE/OB1hGPeFX/9mH2rxIGxJ1lowCGjKsgF+fxK1jYFCTDlqpjI1Oz1iuVJYIoZDPWiHTbcVc1vrKFRvs6bMBRE94iTaxz6va2OSEgJY2iwi02e60FQLqk0E8vv+A/Y9Pf6YDtE+//lk2MTVpjz36sHW3GjY3OeZKQrJQHWzQd2n3fw0ZrWjhsMDdi5I6SgRaVwYKKIVdIRvVwYXgaKklxeu3wfQ7NsgnNlCkJ2I/rYOdw55nxadSqKcD2lgrVkSpAp0fcvz7qA51pR8imgiCngXzbwSxITtHDKMJIyhSwexCXodPk0EGhZJde8U1trZvyL7+6Vts/MB+SzWrVih228z8OJJf61rENOP/XqDl+bJ+ULQq203npYhYcfY5duOvvMr6N2+xdZs223133ml/99d/YxtXr7GdDz8kNfTQ0IBdctkldtW119h5F/rEIw79OG+Sw7K36LoCDQLvMpvEjWxx0SbHxu3O235g3/jnr9gMDlDQYBoE7f2ajaYDrcQOoZavQQoBbFW3gzEJ/cee0WLCXwjUcVqj5Gbmq6Jt2aRqM9K4wKzPpl1YMIYXKDgLhhTeP+sA6qDldFjMQiN1rIA5DHAgyu7UarVUHbChlSVMSgBtXIfxMOrU38Mpthxo43txqBLRqy6r8Y5l9eLHyVDQyh3HqiC8TOfy1kzjl5y1StGBdoE2LNqWurtsxcYNdsOLX6g6bQ3HLKhufLsRUi4SgLWtCvuRzwU7U8Zi1ixNC874SXvsh3fYo3fcZotTk1an9ERwlckLoEuDw/bcG19idz70qE3NVRVIox6lrQvKWOeKPGzdjnGRyWH03jbqynAj0D7pfkQf49MArQfpDrRL863/vYE2nDOBvYjnmFPbSwxfOHVC0BfWXPQKSDBtLrdwl0HONVhRfBHQ9ZBUqNyRzdprXvc6u/Zp19rRI8e09iljMN2tUizaA/fea5/5p3+yPQ8+KGvGxeq8RIT0nePGND81ZVmcnmSNuuRsdjqgXS4Gi68RO0SraiGnfWCNpv3eH/+xvfrXfl3CxVnY2Pmq9h+jPvt6euSZT0mK62RCDwr2Fi1qIVjlvaNpz/JMWhmthCJE1qGuA8W2es1aHQgogKnLnpyaska7y46Mjlm+0qNZtStGhmxxYd76KmUb7O2znkKpMx4Iegh3KICWv9OoTMMvWQTUMVktG4/JCfuOHLX//qn/13YfPGKF3gF72jOvt/0HD9jBA/sslzIBbXN+zpiioRmQcqTJuKk/2U5Y3Opniz2HAG0wA/d2CPegjcAYMwSJmzp3PzFAINqiiSIKPaGhRts5fDqRqy+8JNB2BApE58t+JYFWhuii7pYtmFCjTdYgYr689I5ta9TmffJLqDl35XO2iEgMUUyuYBvXb7IrL7zYHvjeD+zhH95puTY1+DlrNGfpp7Gu1r8OaJMLubNJE5/3yQKO5M34yRntKUDLxs6gyk3ZqrPPsRf80i/b0Dnn2Zr1G+zeO+6wT/23/27rVq60Hffcox7nVWtWCWivvObqDtCqh1N9nF6HR9fIPc4U89adzdjY5KSESMcOH7Fbv/4Nu/f2O1XXy2ooBTaIVTE5BJI8bwRVflS6TR8CGqkQQ3Am3+OQSXtGW1AQq/nKuFRBRaK4pf0nyxSsgtqMAEJU0liNxvsayxUSNAWwjT7DMfiK7Tlq/Wn4QAKNsYQ+FpsSxE4tepobPvA9AG1UHCcz258EtHJZYqh9F+cnPeEMSGno7zhh8dni0IIItrxG613KT28fRN/BZC6mVBF8A7bdlbL9/Mteohr8AgI21ZRzxtQv/MboRWYScor1Hyf/kO0wnOTkMXv0zttt51132iKe0mGmaCqHd7PZ8Lr19rTnPM++c9c9No+7nJzLWj6/OCiOBartpkCW8hg9tVIu61wJQslTatanp447JjgBaGN2Flv//n2p41OBVvqITuDmAVkyQ49c2hKQLI3T8yzONcDKcpnPWqm4k5t6q00lSurtr/61X7UbnvtcTWJTCSaYgMCIAmK3f//79o+f/gcbP3TYJ8d1mUZuTp48IZCNYz01KvHH/EqWQTr7KDA0BL/pfFa9vaj7t156mb3/gx+088lqKbnkshKalop5y8KsIRrGiwCAln1u23Jpul888PV2Ufa/M0T8jq2RXS9/x3vbKIahqvglA/Xublu9dq16/kjfj46O2RRN3LmCzdYbEkchWFq1csSmx09qLBmZbCmbVzMvfrdkigDtMWibALREAlDHEkOlMGJoqx5zbHzC/vp//IMy2srgiG297DLbf+CAjY2eENDGGi1zIZmYweHFwOEItDF7cMD17DUO7VWWGybtUFOJC+n/o+494C0vy2vhtXs9/ZzpBYYZylCl10HAAkaxYo2aWBKTm3vz5X5pN4klyWdQiQ2JIBpbNAkqCiigKKhUkc4A03s5ve1ezt77Zq3nfff+n8MMoOS78R5+85vhnH12+f/f932eZz3rWcsv/mCgNfacM4Z3cJ2ENfxYTVAM3Ns4OblBfzj5itezBcUYPWyg9c4jvkfmXDxsRWix8mbNb/N3Wv58WLVU0IKQOhFvdCImYe8G7fJSaQz0DWHDWeehMDyKu37wfcwVZ9Co5BCKsdritaEq0/znfM6Vu+CHhwq0wWwuyJp89vO+sEArypkZLllFG4pg8Kh1eNVb3orFx5+Io9avx8P33oevfuF6rF25Eps3PolUPIp1644SdMxqdsXqVeY16SpNwaYtCjtVxEBOZNLo6u/FTD6P3GwOu3fsxG2EjTdvRYzIR7msIErWMaFjrm8NuXNESCQX0UrUyjAJSid4QoKUs58U9KlA2y0YlUINNfbwXY9UBKFkSkGKG5QBLDc768QpOi0OJpMyp3YSj0H3F64X7j+JWTjCFJ+PDP2ghZiv6tvOXY5V7DW4g5l/MFlaWMERveL7lHyn9LvtcOG1JsuYkwjU5+b8snrKDqLUNuUhmUgJIWOglTiJq2grTMKbTZx60YUyh2cfllq17PtS8ISVrfTBybolusXATPIVW0wMtGMj2PTLB7Dt4YdQm55CiGNdbDslUoKPj1h/Ao45+SXYuH2XXKF4vej2pUQqbIxSwsRNSjWSZ1Ipq+qhTZ6o1pLmmy+vaEiYQ8MWVLQ8Qzw3w089/CYEWjXDAsTL+YHWK1S5Pq338l7AQwkGsGBFS+Y5CVGpTFaz1fz/2UJB419vevMVeM3ll0v+lTOsClYUmEkksHrFSo3X3HnHHbjt1lulP00gjy3JSm5WFTHXKe9nOMyU6/BfCwNtsBjgWmQ/vm/xkPgSHBv78Ef+Fu//wAfUd62SYBoJiZekaQOOc3GvKqMgT4ItBs7o29SBWiiOdextKNv8nDf9r79tUQmDD9RgP4lEzSb6BgbUFKZkQL5cQbqnF6FEErlyVQtzcPESZLvSqBRm0deVRU+2S2QoQkBsXnPhEzqezs3Oq2gZaOlbykCrWbtmE5P5Aq798tex++AYhlaswoojjpSq0ez0pKBj9WjLJYTnGiaPpoPNbN8iHK1xowgePjZo2PooWtSOni92sqs+2oFWs6Ou4+kJAI6dJmahC7T2u53GexteZiUTkDfrEAccBL2gh+AJUzbXSHq86Rq3G/S+H+YN5F2l2x6B9lKODqbmgSvrNMKAzLRY0VIhh0GaYzCpLDaccz76kmnccfNNGN+5jekUwiEyZVnl/+cF2oWkL4+QPMc2eF4yFPthMn6Qn2izXdEOrFmLS694M3qOWoeTzzwT9//0p/jaF76Il2/YgHJuFl3pJI48cjVOO+M0LF66BOmubFuKkBtalRxCmJ6ewfDIqCCkZStXCOaiDR7HDb7zbzcgNzqOZCgsSbiuVFLaxyLd1GsaxZmdzRls68RPYvQGdsQ6Jnk8wCXXSD1e+rcmEu1Kj7Aq5TVNC5terOZ0Qnceri8GQVk/Mqg6L1wlXi0bxyNjeaHNmiQv5RPs+sd03ZJPMWe1HRGPel7uOX3G7cd3OgzlTgvkuQKtfy2fcEliVBWR7RaO9bHCZbDlezKhFuspM3BylIeqUGSTUhyHhDHyNmpEC8plLFm3Dq96/esRz2bVOiABhupShNnpm82qmEkLRzaY7MxVSghVyyiODOOpB+7DnicfR2lsFFFZpdXkZ4xkGutPPR29S5Zh1/CYEDuZXVTLOl8SMuwOi1hF0wC2DBhozSqPxDcLtL5l5Kv+5wq0ntth7l6m6vVfHmgdIcrbEAb3bxuRcy0q/X+g9xxMxOb383muuXlurXuoqo3EOTUQQb5UksLgpZddhstf91rphudzeQUom6tuqnKl1nhuZho/vO123HvP3dp3vAd8rtLMDFI9PeYfTA2CF1AZLCT4qTCi+FGpgGRPl9jRXAOnnnk2PnrllTjp5JOVHMrCNKDLQLTKlOtqOkP8iBrfgidDSS89kdAfTzAOMdAy+nJmz18wMgIpWEHG2K59++R8sOaYY0HTromZHCZncwqGnFOcqxQkReeDLG2QuoifN+rIFfLWo+V4TyYliTuxjh0ZioGWENFUoYRrvvgV7B+dxPI1a9UTHp+YUKDl+BADbahWRYRjDYSpmMm2Qvo3DzbCwn5cx8x/nWSA09/1pgKqXp0bj5Sp2rCwp+Nb7yTIHDapO5epvshA277ZwvkcWdSZJ8wPtEaQapMM3JZeuCH4NGZM30CtTgiSIt4p+S+SJU6BB2bvF5x7PtasXI27f3IHdj70IGLJCOqlnJRy2Fv7z6poPXwezBr9QX7ovfD8FS1hOpuXCQt6QjxNpXAsXrMWr3zTFYgvX4lTzzkHd91+O77z1a/h99/7PiwdHEA2lcDAQB96+nrUL9Tvu7lSDx2TuLB37z5s3b5dPdo1R68zXe9CAU898SRu+JdvolWqIBWOID8xgf6uLmW2JMtQ0J8J6sysec8qaSEURbFxdQMci50VrTNJ4DgCKzJaGQo6rlQ082zzjDZXzh4tESYFItoEFovmZ8sg4TazkCenskRYLlhlkm/AQ8t6sFa1E95VAA1UYKb7bOiVv1/eo9Z/T1BYoP87v3LpkKHYFxa/QGYCJkQjJnmzKY9qM4egnZ/NiPvrQdJTnbOWdAxLpXWIUtea0HEjEkGuUEB6cBHe9Pa362BlG4uBloc1gzIV5LiCOI7BSpr9szmKX5SLmD2wD4/f83Mc2PQ0SsMHlfw0OEpFokqmCyedeTZCyTR2Do+izp4vk945ClJw7CssgieN32OhlsZ6VClLNpS9d3Oi8iMxLzTQtqcNfoMCbXD23Y+KeXLdwvttiJ8LuJ1I244b88hQTvaQiE06axUtnXOKZBh3deHCiy/C5ZdfjrGx0fa65vWRdWYLGOwfwKKhQTz68CP4zre/hU2PPoJs/4D2gwpC1/LwpLPDxdrg3vCfxwsAca80WnOS46T049Cy5RgfG8Pf/cOVuOLNbxYaw0Qgm0lrX5MwV8jN2FgX14hcvUxjnAmw2j5U8ONaJIrkZvP1ugy00iwmTu5MpvkA2uTRh3bHnj0Srl+0fIXIUHtHRqU/unTFSvT19aCcn0EmERfbONxsYbCvX+diLB4V63i2kEetURdBinO0Yh1HYjaYDCBXq6DSAv71Ozfjzrvvx2nnno8c+16EkcpFTI4eRLQ1x3kL1IslQcdMk1jRqg9V5Y2x4GgHnrlpqPUpyzrO3NosLBmF5hBjcnmsbDqWdhb92rqlDrBtY+yOKRi8oZ4g0Kb5+9GdgCi4r5bnVXs+3ZeEWUc+zz/GJodMNs/6WWELiE44vtMj5tw9ZxPntGB44cOaS4gYnNYKS/xj2bIVWLduLWrFAn783e8AxZy5jnCBvaB88LmhmeDBzEeSaUfpTA7/b2cQW/DVyYApdlLDBRdcoITg/gcelCSnKg/2MxNxVer0D2V/k3O2Yh1nutA1uAhvff/vodLVg/Nf/jJ85xvfxE9+cCu+/fV/gZoS9All9hkNo7e/T5UjBVS4IXTNePjLRKGFgyMj2LFnN3hs9w0OSoaNamTf/fdvYWzPPvRnsmgx2DHolUsYGuzHxMS4DnfBl2KwGxtZkHI0or4O2ZLcSzSPNrs5y/ZZ5akIRguFUsF0qgn5xmIKtMmEVbQke0gfWEL8Jj7BL/aAeNDQhpJoCIMU7wHnCwlnSVFH0o4yWHRsSENNPAnHHzq0IqOaE+8J0Sw+hgcGX4v/LyZ7QMyAv6d95vV93Ry53WJPyqLXr32HRvB8Tn72YPVMIheh9BoTgVRaEw6cl5SQfCSCYq0mJI1zzhte/WqsPW49eoeGNHderFX1eEpo8rPzHmqshPZkvPelIvZtehqbH3oQI1u3oDA6bJrStN2jlnQyjfMvvQzj+SJGpnMiR/G6NepVVa0iQjkCFChGQgiZLSvN5zPIsqdrlpAeAfTXo0O0dEHJsc871aCTGQ3IZlrsssTlUFDnc+y+eSjb4R93+J949S+XbbVbVj5pns+xaM/xtJ/Qj//o9BQS6Gbh+bdEbszeM5ZM6J5RtIUe02944xvx0otfKuSyqysrXgSXDAs+tgZWLF8uzXJeN2rdf/bTn0E+lzMmf7UqMQu5Wcnd5/AjPs/HEWk0aujpIzt+VkmwV0X83s03ac+ar3Ia01OTgpnJTeX7MHtLJq/WLvE8B4pb8Puaq2WPOp226/Kuv/uE5mhFUXeRmexMvWgshuWrV2vRN8IRTMzmsWnHTlTmGlh15BosWbIIowf2qke7cukyyVNRG1IFSCSsijZXLKi6pZ0bAy2tnkmEosg9L0+xOYfJQhHf/Nb38MCjT+CsC16K6RxlHklYqWHs4D5E6JBDxaNiSYQE6RU3zWu0Fgi0ZmNn4zy+Z2bEKVa91rNSoJUmJbVaPXTaYfF6yTS/knyPcb60lz9WLDi/0EDbPrCCgdYN1vnqtf26bep/wGKPB6VIWu71PaOV/SXnIkR7J0JpjLo8MmLpLPqGhnDs8eslgP6TW24GJscRZXZarz7HEn3h29Znjf5aMZtjtcdFOjw8/JyBNhmP4oQTTtQ83xNPPqX5bAlxe/SB95NCBKwk9LmiQDqLrqHFCrRlGkm/4hW46YYb8PMf/Rjf/trXZSbNz0oWKV1dSO4rlM18nBvA65KanmkRB4dHMDE7La1uHgb8+d5du3Hbzd/H7k1bUKNfZaGALK0HKcQfj2JsZFgMYoom+IpWVRGh4khIiSVZv6xO2fP1VRzvTVdXt5FGQvQmp9ScjXepok2ltcFV0RJyrXCWthNo+X3T9p3Te5dDiguUIiVxBtVVr56dzMTC9159oPWoDeFrry7kK1y+vpigru/kg7K/kT6o2HOxivUHcCDYiiQfUp+WiYHY0k5wwwh+DLQtQfVkH/Pg5B+iZ6p8yMimFV0ogtPOORcnnXYaBuhtG2bPrIlIMqG+moQHvMcuX4+bo1LG/k3PYPPDD+Lgls0o0Myb0DHHRBJJIJPFea94JUZn8xifzaNBZSuSJ8UotnloOvNwpKdVd2pQdBqS3jEnGSzQspL35Dr1n53Iih/lsY3qldBc88fN0frcxarHQ8P0z78D3fM//wMP+4hgILI8UJm/I3c656ZD/Lb9nrXm9Lnbsc609NoBV4YnVLDjOJe5v5Hw9trXvRYXX3Ix8sW81jL7tGxv+JYc0U8Rp9DC0sVL8IsHHsDXv/o1ufv0L1mKqYkJm832rcDDfMLnC7QcEiPiw9aD1KMSCTmhfehDH1JVS5JUd1cWc3N0bSI73YxRRLSV05hpfXtE0iBw5+ZDgqMbmQ29+++vahkG3RlFiCcTgmY0VF+rSdib0A37G3uGR2TAvXj5CixaNAjUKzqAhvoHVK0u7h9UYKN0W7FcUkXLQEtlD1W0oOtGvB1oK6EWhqem8c1v34SNW7bj3IsuwYGRMWMyNuqYGDmg12CPdo6Vrpt/lLmGstCKzZJqztBIUOrhOgiZQVDTO26m0fdWlEGSiBIIXJ4NqHsWmB20e/jsRW392ICoeKA+bGe4gaDo14JnPKtHq4PKaP/tL0/8cSLwnhjlhoj0MA9/0OlCM5EtdtM5q8gkw8S9STZhDyzRlcVxp5yEgb4e3P3DH6Kya6dYm0xeLGv59b/aVXggG/fVmbdGW/jsCyva/v5+jXiMj00QCmkjEpS6o60ZdxNnXE3MIkq/OWSHFuPtv/8BzCSSuPiyy3Drd7+L++/6Gb75z/+MHppXyOA7oo1cKBmyoiDEilns1aj8Meu1OYyMjWmgnmQoMltp0jA+Mop77vopHr73fo33UKhAgVbM8xYmJyeQSCR1nY2ZafAx1wNhJo4A8fMPDvQLfuJyIuGQgaEdaCkUU9HUsw42vicGOQZnX2FyHxRJuArAuLz3fE3KxfHg8pWur0ipwyoZaUorso+k0ZuOaIV/Lo+Q8MDi83lilEzopU3sLCEXCK746kXjH0yE2EP3yaNudqey9T1fBkONdjhBHB5OvqoNRWIKnBQOSFDwhjPLNH4vVYTMLF2xCudsuBAr1qxBlZU6TQvCIVOKEkTttGa5Ovi9cskC7UMPYv/mZ1CemlLwJCzMQBvq7sE5F12Cg1PTmMxT3sV0032gZbAmEYpMY87v69+u2vWBlslDNGaQeXC2OUiG8oF2nlnJgkDr52h9MjMv8D3rDFq4k158oO3cS/fczvjEYORndz89V6R9JgZ5LW4m2A40FwLVk6e5QAQxjdGZ4cQrL70Ul172SpQrZeTyOaExCXrGOq4QJykoErF06VIlNb3dPTIeYM/W+BDOGW2eMcyzz7HnC7S0TOS6J/LCCQK2S8kFOffcc/GVr3xF6zuRjCOZjEvXmFUtkQz5HpOcx1ZW4DppWpOWpq5F4hGh0Ls+8nEbenHQBTeXoOPBQfT2D2BkcgKzxZKMeOOZLoxMTqPSaCjQknXcrJWRikWlCEVpPLKPGdgI+7GK4AEnZSgG2nTGyS9aRSt4OAyM5/K44aYf4IlN23D2hRdh38FhZTiUt8tPTwC1MubYJ6ERsJO5a9ap+0rDbYrkW1/WW4fpIHHwMbNQEw8wEYq2AL4zdqcwurpp3jbPS4y5Cl+wqJ/HOVT951nOTqtUfZjA9TTJtfkLth1odcTOD3SdxNBqaM86Di5wsdt0wHIsxBiXdRh8LAECVvEtkyusM+OPx3D0S07C6tUr8fgD92P80ccQJYlVYu4vbrMeqgfiP+/hFnkw0DKZ4gVOpDIoFcvypOQa5BB4uViYH2h9RZtIITO0GL/9B3+I8XAEl7zqVbj9ppvwy7vvxZeuuQb92azMLigvOFvIYSY3q34opQF56Gk2FcCyJUuRzXZhfGISdTQRSyU13sOAUMzlNUf7kx/cpgQvSbnMShnVcglxmorTFJzBguuQyIhmU1npMAkylZ2+3h4sW7YUBw8cELOZvUrOfxM69kGsWC604T+uNR4wRAKYFfMxhI69OhTXlj+I+DOShcyOzGBZXm/adXHv8YtVGgO19V4ZaL2ClGPAqtJkcmaViw+EneDo/JgXzli2Waf8nZqraM0msLPS7V8mhGHCAnJjkkykjTPxvtOikUhFKB5DJJ1Cip7WVIlqtlAsc2yIphdRXPiyV+Dok07U6BqSCRRI/tPsub13IQI8fOcaqnp2P/UknnnwAYxs34q52VkTrmFCRM32wUU47YIN2Dc2jlkGcxmU2LyszheeFQyump11gbbGaQcSL20231e0HN3yXse6fkq4nLWbr/qc4YhniAXRMUsSjEA2n1TkkpfnzIFf3N7tFBCditpcd0xitG3yEbir3oXM/66kR+dVtR3al1eKJ1zM5yL/gf9mu2PDhRfi8tdejtncDArFgozWuS7YbvSQK1suQwODkkI8YvVq5GZy+MHNt+CeO+4QMTedSspJ67mg4+crIRLJmCrnNM1LyErnnm40Fa+uv/56XHzxRQqqiQRt8Thh0BBaxf2vMR6aarTjh61/H2i9CIyq3ff9w6dbvlz3s0DMLIYWL8bA0CKMTk1iOl+QiwqzzbHpWVW0vQOD6O3txvTECHoyaSxftEQkJ6p7cD9zU7MnVqiUJAqfTCc1R0vXHY4AZdiHIiYfamG2WsO3bvoBHnjkCZxx/gaMTkyae0kh78QqLNBy4YcpoeYOOJbwFmi9BrHBUz7Q6ga4asOzQk2lpWNU3mKgpZeoD7ROYN9n6IcLtI7LNM9cXJWmC6r+IPU2T8Hg0w60EuYPmA24VeErV20+CVbY4m0HLgcZ8wDjwU1Wbi3EUGEHAYnYkSZ7JFE0qDIUCWPpcUfj2PXHYP/Wrdj2s58jUqohxIo2KvD7+dbjc293l3n7w8ITY3gvfLUVfIJgoE0rU6wgmc6KRcpDl7NqdN6p0EaOTEQOhjNGEHJsRYBYApnFS/HO//ZHmIhE24H2sV88iM9+7ONY3NuripaXbiY3o3XIHi/l0HjYDx88KIRj5YoVGOgfxGw+j9liQZqs04W8MutmfQ6P/vIh/PCW72N6ZFSQJNmnfG9mWmQetKFmSL1UtkpI8yeSIxZ4aw4rVizHEatWq089OzurOdF4ND4v0JYrFmitvxVSkisZRhGKzFyAB4E3wPZwLh/P68bhehmpkwlLboTrD/HAtwBgWsemxerCoLdxY693jn6dHda71rALvB4W9fcueH/tHrbkh9uerXSN2U6CZYQob3JgPsQWfAVl2+KX60+D/59MINnTYwxjRGz0CVHkiiVVtKecdRbiKYKEuQAAIABJREFUvb1oxKOYoUOT8zm2xJPtghBCJHnR8euJx7Dx/vswvW8PWmSKMyFQ5hpFesVKnHjm2dg9PIoihV64twKBNkKEj7OzGuspuTEfKtLxrGBrqhNoif4FA6101r3gjRfIOUSg9ZrB/7WB1p809ncnTQoEWlfZBqceOuuBx5+hOfpqo4Md6Fj9c87R8tKz58pWRzKF004/DVe8+QrM5KZRoU8wpTSbTUl2ir2rmeyW1NE48kb0iAVEuVDEV7/8FezZsgVdAwMo5nMvKtDStJ0BluuRwjXlUsUMB6pVvPa1l+OLX7peKFWDBMha2VnikZvBfi0PTx4G89NLoR3tZNJxcP7gqmtazJrVr3QHOHHqbpJZenoxMTujijbV3YNMb58YwhzvSXd1q1c1Vytp7GFR34Cq1UUDg3KJiSdiyDsylHq0aVfRhhx0TMszziWGSYiq4V+/fRPuefARnH7eBZiazVl/qlREbnIMYc6ykWJP6JiHtwyi6cxQR61a1IHqSQiEwAUfO/o9N4f3JmXf1uBlC7Ri7DLQtteJ6zkF1J10oByiom2HJke+8oeLv+QeOib9+1lfAa1ks1fl6wbzSyPNtAkJThu5M/ljTjoKtMz4aVUYaVCpVdcnNNdCpOF0TNMZVGMRZJcvxvoTj0cjn8Mjt/4Q4akcIiSHRdgr/P8n0PrgsfDzBwMt1VU4phJPplHnvSAUXq2CJvMkSgUDrYzuKUocjSO9eCne/d//hyraiy69FLfddBOeefQxXPV3f48VQ0PyCeUVmJickLkFxRI8NEVmIT8yK9qhwSF5w45OTRifoNVCV0+3fr5t02aZCjzw87tRKxQkMM9gVSrmBfmz6oy0Igq0rBhpe8eZZgZdssCPPfYYHHfssXj6qacxMjKimV0faH1SWyrbjKD/4gFD6NjLuHnWsa+GfNXJa8vxOVa05DMoufS+mGKiW6Al9OXHDlRpB4I61xizdxJA/MEQbAWIkOWMqw8dbHm2EpHouC/5FojfD2JkMhl0I0nSGnawmhocZDVTXpEJFdnRRCOyFDlIoNkkoQuYyRdx7Akn4swNGzCwagWq5H8wcLJScvOpUcLP3Kj1mqDibY89gifvu1djPpxYmKuyTRJRZUVDiuNOOwM79h9AZY6UNAu0hIjlP8txwXLZAm2paIGW5DoFUAu0Ir3EqOlrM8+8TnJAcoG2Lbno/JXbQKyKUC+AY9Wshx49OuSv9XPDnhYagyOHv3q2bEignskdLl5kVu/F9Wzblem8FoIlWp5tr98PBFoPH/M8pn6w5pwZPEPmDHf0McfgHe98B+pzVRSpuEbdBe37KJi8MCbx7CQxcXxsHIP9g0o+ORr6wH334ds3fEvENL+mf/XP7q4ck3j33rNd3SjkCkp02XahmuFNN30P648/TvKc5HuwJVRjcSdCBq8bG3VOl94VWtwDQUlTneMf+MTnFGjZy/EHOwMtoWNWtL1Dgxgen5AnJEdG2NOg4Tit8yjBGAk15GzSk86qCiB0zCFeWrCRXcbxHh9oSfRgRUud41ScJt5QdjqWz4t1/MjGTTjrggtlAM8RC0LHFKuIkk7vyFC0q5pPhmKg9cPgZoukQOqCqRw7nDetnDachJ0PtOT2d/qjvOgB3aV2ZHv2ol4YaD0RaCF0TCjvWRsnaEogXxc/+O4e6cXcVV0YxOaTJv/2vNan/EdpeE2CXqhpmXmtgQgRLi6ATBZz6SQa2SSOPeE4LMpmcff3bgEOjCHBIfEI2bwvLtAGF3k74VgAlwcfEwy0pGxx7MUH2gSl+MjWpSuA+mpVVeqco20H2kgMqcVL8bt//P9gFCFsePnLcev3vodtG5/ClR/6sNShwrSuatQxOWXuUbRxY6BV37hQUH+ehAv+YQ9pZGIc5bmaXKm4/rlOpscnJMFIveP85KRYpwz8dHphUGOSE21FpdUaT0RVgROe5iYkzHTyySfh9NNPlyj53j17USAyFCVRrKut7FSrl9sSoLxGXC/s0xqhKaR9ION759rk4Ve+P0LHrBCsVWkjBkJgeOY5pRomcSRDiQQmdKRTPTPQSis2oGQTbAXwXvpAGzz0+Rgjf6imdUlu8MzvZA6qYJ2oACsH30cmt4CJLs8DmQOQWc4Z3FRSgTaeSCMUpmJdHYVyFb2DQzj3kktw5AnHoxRuocbA7AKtwXVRm5ufq6MyPY0djz+GjQ/ch9yB/YgSQi9RCc324tCxx+Hok0/Ftr37UOYs7oJAy6qYgXaOIgXs0zIhJaxsF9aUo1yg9ZWYV+oSITNgTKI8XX1ZJ8/a1kh2tmpCaf6ryFCHD7S6UK5fGwy0tnc9rGwyld41bWGg1e9JGS0hLQWiL2QiU05x+cqVeNfvvEua5EQ86WTFdmF3Tw8isajE/Lu7uzE0MIQd23do3GfJosWYnZoWC//eu+/Bz3/yY400/rrQMbeNcWSMFJNMZVDh+BATwUhEalXvee978Kd/+v9iYKhfSQFfr1QqIJNNoVzkSGxU50Ab7XGhwpOj2nO07//4Z9rQMaEdwVvJBI44cg2OXLtWM2usMMnVpQjCDJmO0Rgy2S4znZ6rIJtOYPHgImUgvCC+MiYJhcxjQcd+vMdJMBI6lqB+KoH9k1P49s0/wLY9+3H2houwaes2qwCKRdSLecSodVutqqogQUG3mpGH369XrS+mQXAnTsGFrr4ZuT7ml8vFIOhM84mm8apqkz6h7R6EB1E7tCMfQOdlj858R4tRvTHXy2r3rhz5SqbDsXmUAl/p2qJkYDd/VP1xMV43zVmxKZC67FKPdxHLbqTzPyUpI06I1UkL8vCQaVEISGcQ6cqiGmniqOOOwdrly3DXd29Cfe8B0MisIRHMFxdoF1ZBfIuerHWorHxeoBWRhmd9FLVqXcgJ+y5e5YsqPYLEGWi5Yfl2w1GklyxToB0LhXDBy14mMtT2p5/BR//mgzhy2TKN97C1QNq+4PcwZPBONjSFTugKYvOmLTnJjE9Nyi+TI220ceMa4dzlLTd+F/f+9KfIT01hcnRUs9sM/hSrENEIEY0kSLWmkEc0TSIT5DZ14umn4+yzz8bDD/0SO3fulMoTs/Is+0FVSmFSXYpBy/XnHFkrGGh5+DDT9xtZ87ROmF+Qsqo0Y4v6QCtUx8GXJsTuA63ZlHmkwUhQz/ZBDd4z3/s9VKAV2GhZr1vjHa1un1jR+k6EEIpkuEBrI0ecPwghzvXNUSIyxPnu4jEpz7GVEIkkUK1QlrGBViyO8172Mhx3xukoUeIyk1LixSDm4Vf2VwUd52aw68kn8cwvH8D4zh2IslqiaQChS8ovHn8C1p18Crbu2Sf5RUlb+oqW0poUKRD50gQrGGi18NR7tbEdohZU/PKBVgiFkhvzqfX/VhvNnTCGujnSJh/HfjXtBF/UeM+LmNBzhNF5Fa2SNpcouT5tZ2Qn0Ecm4tb29bZrEpyIaLe72M5IUE+Y44c2s53KZrFoyWK8+z2/i3pzDomUwe/kTnAskGt9ZHQUy5ct05z72jVrcfDgQcUWrptFQ0M4sP8APvvpT8tDWL1zX6PMO8usHfNcynq+JedjlvS/WczJo5qzsHF893s3Yv3x69UmYaAtFPPo7+/D1OSUaW+HAq0XVx37RIXjPdqf7/zox1ocjNfCZ39MLj5JaR1zljaeSKFKY+YGIUaK3DsrvWhMWXyzWdFxzR4JZ9oYgOP0RaUOKbVci0Uxyqj2wR5tlSbwmQz6enrM1SEURqnZxNf+9d+xf3wCJ512Bp7evFUMMNomFelewl6soBz6RNqMJYOsmMVc/N4/lnCxCAsMtA5GdUQozwbszBG64CItCjfD5taYbo7ztrXEzmbffEBSwPNGze75F/azNMzsySsBQpT1fju+iHSBsdPCzaG1i1pb7NYjNgEL/q3K1pl487nS1G6VtJ0dqIr9fC5u71gCpXIFsW4yOWPo7srglPXH4IGf3onSxDgaxYKRxly1FNxwPlDOn5n0s3LzyV3BavVX+7e5D4k5ynpBn+vZNnkseshUbGijRoFEGumBQbzl/e/HaLOJt7z7Xfj69V/EtqeextUf/wT6yF6lq0uzgXF+TsK8sZhY74RlWUmZSEdIogesaSh6Tgk2jgLxsUxp6tUatjz9DP7xYx+TQbXco6o1zFXYN0qqJyt/WioxtVqqPl2ZJ1hzzZo1qmjHxsbwyMMPaU1xpptz6wzOJPM1mSX7NeZGfAgf+2DL7J3BlgdRUDtVUKzblwxUvi/eXjNubrXTn2VQNdW3tjgKr7qrcoP9V8sfnXZrQMvX7wVf9Uqgg8gDhWe4N0MQo5oBnD3pej6PVF9f26tTM8FM1Dmfm0xplImLVY5KoZYSb5KiYgmax2cQjbM3l8YkRUFiCRx98sk4dcMFyC5ahGokpDaDkNw5wtExpGIxVPI5oFLCL+/6MTY9/EuUJ0YRo8oWq3/JFGVw/Hnno5nKYM/wmPYIk41WrYIw7z8P2kpJrapmhe/VAq0MIlyvlddQIyskmDl2tva/8yU2Upg3G7HRl44kZ2ckxki68wOBvw/+WvuRqIVIkU++/anUSV7n78B2Ym+b237oAqlpX3cevzApFjDtZmM9iuEfrecNFhbu6dtFgzvnTCUqDCKRRItICmTwYYLyP//8zxDrSosbwbhTyhdkEk/2PZWhmKyQOMjnYDwoFEsYXLwY3T29qpJpqXfbd75j8QDc4+ZRzvvAfcn34jkiuuoqWLzkpFMwmyPxiWpjJRHfIpSzlf9wWff3qLVH4bwLzsef/dmfSlJ45aqVGB0fEyqlOFCtCzGSkUYmI3SLyTw/D/eeGhNc1+/9x0+3mDGr3xeJagA/mUxhydKl6CMuzr6YDm5WWcaEVN9Fdly0BGIAbqrcZpM7RfWnGL0j2beYk80XD5W+nm5kUykteEo00jy3SC/PRAr5+hy+/u83YP/YGNaf/BJs2b5DM4LVUgWF6Rm0eLiVKFZRAQfIBVeEOO/WEjkqxAzejerYrBv/kGFs1na+OrKg4bMfW3SaZ1RW7OQZnVPK/EDrSU6ONOCH9QOjPfMWdIAUxe+3mce+cvUSj24Eox3g5s2juQBPYoqrWAif2mJx/feWkV/42TVAzUDLvhs/F6G0WAIVVhTxhGY1exloTzwW2555Evt2bcOcBOvDiAaa+X6z/Z8MtLYJLMg+Z6AVI9IF2v5BvPl978M4mrjit9+Br3/xS6por/nHT0rBieo+pOJPz8xI+YWBkAEuGU9qI9PXlAGBdo9sYZAsxccoMJG1y3tTr0nz+AufvxabNm7UpqoVS6iXqyL+qW8XaogxycOL867GlKJaSgRHrDkKp556KsbHGWgfVnIYo4JMMmGoiiDNYlthiBtSghpOVcaTMhhoPds4qLTF3nK9bj1WW8u2tvkcOgRc+4T6yiRZeWER/1gGXoQ60qLBn/v1HBzzCQbazppl0LHkKJ3NoH9gQAgCCWg8bEYPHpTkHg/1EoOs5pDNjpOCHv19/ZaQOr9eEqPoGpbOdIuJznyZsq8UtTny+BNw4llnYeUxx8g0Q5hVk4xhSx6YXFGUpVUu4Bd33oEtjzyE2syUKtp6xYRukO3GCeedj3o8iX1jE9ojOpxpRsARHgbVchFz7MNXioKiWeHI5cglgTwvZAShg9S1fZxYjs3xd8Qq2gFXRKoOI9kHKiXPQa72Aoa3v6cLEQUfWDki5e/LoZLcQyFKwccFA20wiAYfE0zC/Ou2A7+XiPU93sAZp7PPeW0TCeIcLc9/ah1zXf3+f/8jDKxchln2aKmSVqkKxeSZHZejT0OiN5xx5dgdeUN1Cpwk0xgYGkKtXMHVn7gKMxPjmCvkZOBeoBUoWuIEkcPj2Dtt32aNCIr/Yn+4j5nw1jhvLw9JC9QUY1q5cgWWLF2CAwcP4PVveAM++KEPYd/BA1ixbBX2De8Hx+i877T2nOMfiDfAc9snKkSs3n/Vp1u0A9ILUzO02ZTu6JJlyzTew8XEGUeqx3BB0NqL0JoWNn349OZIczU2mTYVNwHl1ZzMGyG8nmxWgZYXnExTjvrQ9DqczmK2UsM3vvUt7B8dw5rjjsPuffsxO5NXRVuYmgEYaKl6w6y5Qb8OLu+mbIo4UqQKloubQdf9Tei4rUfqJBSD1azzmHCB1leoHmowsMGyOft3Z0F6H8mOU9BC6NUXv8pVAwQCg4e52Wxz8Dl12Lnq2djIHeYyH6XDz1WzOsRlrRfoSvBQlzKOyduxQlF1SNMG6kmTiMIr1mqgO5PCsWuPQLUwg6ceewhzMwy0EY1FLNxk7aonsHH84Xq47PlQG/25v2cV7a8caOMppBho3/8+TKCFN779bTIU2LlpM677zGcx0NMjcf96rYIpxxGwIBpXD1T0e9eXVOLIXrBuCJOVOOiVaqBGE9OTU7jlu9/FD26+GeV8AeUc5fjMQUpzlyH2QG0on5wEea7qvoex+ogjcNJJJ2FyYgKPPvqINiX7pJn/GIg3M4sWSsXOeI+vGhhovSg5k2BWyr4S9WQovl3O5VYrdSXIz6poA1Wp113191QVhshSdSWsSqMPMSvrD3CPahwq0HKfKzlIJAQHLl2+TFC8EptkQpDfwQMHMTU5aWpKkajkI5loKLGg7ysPKYpwsM0DigakkOnqQZq97AZQa4UwVSxh+VHrsPr49TjzpReiEeWMf1293IaqmIYkGGmp1ijmcd8dt2P744+iPj2FSHPO5Be57/oGcMp556NIJ7LJaYSjCYN5CQ/XKoz+aJYoUJJDs1JChBBvINB6KJJ+qzwbeV529rUXzPFQutNcd6jXrxNoDydh6oOfD7TPt/eClXKwKPCynMHfP1RQD/7+vCC8gOwZrGh9Rcn1Rra+IGSy9hlTwmG85Z3vwLqXnITxqQkFzSgLCUH0dMKiiIgpk2k0ulrFkmXLMTI+oUJuYNEiLF+yFD/74R248d//TagS7300EZdVItc016GdWVYoeiENmpJ4I440R8VyOZG6KFzBv5kIL1++FEuXLlHbc2JyUijXh//2Izj19NORSmdkoUfbV6pTMaCzAid628UCslgUIsW9Sl6I9s0ffuqfWiSf6IWpujI3J9hmxapVKtPJwqR+LpWieIDwMOGHZtaa5IA9j0q6X3B2lnql2axmpRRk63UryRsNBVn61tLWLpVIWNDlBUhkMFOs4N++e6Mq2mVHHIGRsXFMTc1grlJDfnJaNmVW0ZJ1TLNquoPwXORgOStcwjaugl0YaD2E0Wb6zXfTsWo2WOkGfWUp4tEhHfv5t3Y2x8NOnoi29ILZngVNy2y0SNsSkQGZNQXeoP6ynqUT9nx26wKsLPXcffILR/0pkUFcr0+PDaMZtkBL9qaqRZKBYmH0d2eQTUSw6dFf2rUkQ9lBx8EN6A/9eVBQO/n4z4WOnyvQymSbghWs0CgtSTG9eArJvgFVtJNh4PVvfSu+fN0XsGvzFnzxmmswSEJFiHBmGRNTEzr0CQNJe5Si8q6PIshc41yiWymJkTcsbbnUTKPqVxMP3n8/vnjttZgcGUOlyL4dNbdNmi8abir7JqLDJFSBlgGj2cKqVatw3HHHCdXZ+OQTytR5n7iR5SQVYg5p6lxBJIGHixckl2AFTcsd5Ctmq0NEGGCqZb6H+YHWw2U8pBmw+f/BQNz5fxObWMhbC1YwbfLVghEuq8hMYo87iofa0mXLLNAmLFHodbDxxiefxKZNm1AplXU964Jxm0reOZ3gA61GuDgaQeQhlVHAbbbCoLXdyPQMeomyrViBS9/wBkQzGcwSpuviTLLpQscjIak5VWencc/tt2LXxidRpzEJ+6yM2Ex0Fi3BS849H+OlqoidQlEIHVMlrVZxsHFBwZp9Wn46wp6+ojXI1nrMDLSUkdRh7pL5hRWtaas704lfo6INJlaHqjKD1fAhq1eNEM6f023vaYmgdJ71UL+/EMpeWD17NCWYqAfPEf6b65noBtdEhwwXxSWXvRJnXbwB+0cOal+lEnFpScsZSa0PN7IWi6NGidNYQm5ZRGiI0iWicQz19OLGG76FR9maqdeRyqbF/qcAiUkjOjKpI3AZXM/9YNck3KK6YFktEDpccayQiodUg8rnc4phff19kvtk0Pzoxz6G9cefoISc7VE5ZSkhiCl55Gf040Lcf+Qm6Rq+/8rPCjpm4GQ2WSyXVZWuOPIILF62TAotlKajViWXFEt42bFFzequL5FCrVRWBcsmNwd/+Vw0gOYL8c1yoSVjMVBuj5VGiiMMZHaSABOOY6ZYxk233Yp9I6PSM6VVGVWCmvUGchNTCrRN9mhlykxrAx4QdkjysDt8oA3Myy6Ui3Mrw9BfHra2YXTYcjM5dmCbF6DDcD7srGAqGcdOReCrPt8PUaD1ozveC7UtbiFVARMq98o6Dsb1mbNVs2Fl/GLeCkp2/VqWYH7BOKq/fk+Pj2KOYFcsKaRB5A2yNUt5pGMhTGzfLLk7jkz5inZhoA0mDn4T+kP++TLoF/bz569oDxdoE739uOK978VMLIrXveUt+Odrr8POzZvxxWv+CYO9PVobDLSco2Wgpag5NwHZhOq3EYRhgsL7zuuv1rddX8e2M8i/1cKObdtw3TXXYNumLagz8w6Fbc3TZBxW0cp3lcx9137h+l++YgWOPfZYsZyfefppu5UkJ7GvRxYmqziuvTbr3NaRzfSZFRgDHQOth+F84FNV2miI+RgMtB5+5vXn/mPfyM/FdiQQbeSMB5ktFyO5zKt0HOTHQ+NQ68IH2mgsidqceXcOLVqEgaFBnQ98TWrILlu2TLrS+/btw1MbN0pxyxjQJL+Vkc2klOTw7JEABZnTErOQnTay3b2Ip7MYn5lForcPyf5+XP6Wt6JnyWLkpXmb1aFJNS/aGFJWtDg5jp9+/xYc3LoZtelJfU8XudFAasUqVbR7J2ckVqGt6AMtGcblIlqVIhpkKTORcsm8AnWbbRtSkFWLrC29aHBUMNC2bTdfRKB9PuhYez2gILUwWPr96hN+fz55lCLI2H2+QBsMsv5sWBho/fP7NcPX4f3muvUqST74nnjaS/DqK16PfSMHZYWXIDKkQsn4N0xeRPBT8hvTvDt7o2SpS4OhVMGaFat1/z5+5ZWKM4XZGSEpRK04Gjdf8KdT1VqgJXm2otfJZlMKrjQQ6O/rUwJ68OABqcexrzy4aDF27NqNCzZswJVXfhwDg0Oy+KOwBa8tq2/O4TKWdhIK0w/XHnvnhz/eksYpIzNCUnNiUF28YrnKc45z26AxoR2D2Hho8YPHw1Fkw3FVnoxLxOBVKrsKjL0rRXn2c2MRJJipOwuqBNm4kRiqrShylRpuv/Mn2D8yIvk1OjyMjo7qMJwdG1ePlsFWgVaD524khX/LiNlZTnnoWOLfBh0bU9AHSWbhHZYlF0WTJC+xfwMQmiM9zAusbRH1Tk/E3DwcdB6oSrS4A0Te9siP03ttV8SscHhF2wPuVmzN0z1WBWuBlvC8gqxKaFfdRkxaz0zvrd+m2UqmI80QIsmMel6skHq7M5iZGEU5N436+IikGcnkXhhog5szuHH8v/9PQsccqWF/eV5Fy+RBgfZ9mI1H8bq3vk2Bdvszz+C6z12tQMtrWqmWNftGZiODbbtSU5ANay5W87ZynTHZUO9Zq4DHedhKRbqq3/73G3D3XXchPz2reXFm4DIuaJqJAKFEVrSsnElS4p9ly5aroiWqs3XLZlOPqpOoYapNEu53laE/mHyg9IGWwZHsYn4JgnOBz/dOS3mKenQq2oWBlr/jdY49SsG/veSil2YMBmMf1P33Dgcdc8dUa0x6I9r3hI4HBgeVZBNyYwuKB9XSJUsUWHfu2KGEY4J7Wspt7CPXOzKkYvEywSCpj+sXyHb1ynSgxBYRpSnTGbzyda/DEccdI9N3eoUSklQVwa1Yq2Bm+CB++v2bMb57Jxq5GY0GGiGnge41a3DKeRdg074DGu1Rfs3+fK0i6JFVLHu0rWoZ4bmaAi2lG3nffL+P+5HvkYGWn9VwKAu0bUlWj5K9yIr2UAlrEOYPQsfBZNj/XvCxh0qcg1yUYFXq/+3XQPD55lW5DjoOPne72HDJnq/y+FzerIJ/L121Au/8vfcIOiakTI1w00lomSIcEyA6kdVqSFPYf2YGff0DoD4365FkPIXWXAv9PX3Yu2cP/vWb39BIKNcdEQ4v8mLnsQuyzhUtpCKlgWhYJ6WCK/+Yl7PFApHeQtQtT4nLwWvNivrVr3kt/vzP/1Lz9mzrMJGgeAxJUOQmMLnVHLASZWuRhH7n7z/ZqnBkhheBv0B3nEhET5LKZjT8wQBbppMIGbLhkBY2DxQGwiT9MhoUXDESidZti81oGlx3qRRnT4p9WdrpETKmtZ2CVDSBuVAchdoc7rz7buwdPojKHA3jqd4zrAAwNTIKEJpmtun0jwm3cgCa1YGcNtrG7u7Q5MZRoOVFDGyAwIC3XxiEnYwQNT8Aa7DfjeB4MlU7QLZZe0Bcg8t2U+YdSDba2BmlcNDx/McQIuF7NMEKvyBcad1mJFo168wCmO079rGIQ5JhjCjQ8tAyUjJ1jsPqb0VTWY2AMMs7eu0aVIt57Ny6CdXxEY2z0BCbpLKFmWgQPlwIBf2mBNo3vee9yCcTeP3b3oYvff46bHvmaVzz6U+JeMfrwUA712pIAtQHWivlWiJDJSj6zY1HBjsPTyZ/zhye/88AVqZQSrWKB+9/AP/y1a/hwN69qiTZU+LaozE4Nycze7KWuQ9YpVKEg1AqK1puOgZa7yDlCXp8LKFHmzfsSO4FK1quF7V2AoGW3zOTgpbgWB76viJdGGi9OpevaPwIkAXaqpILwmbBQOvVp/zvHLZH26SsMO0ZY4KOBxcNYdHixUraWdXygGWSQNEBjmSQ7b171y48vfEp+fuGEzFLlDUnTYcq6uEa7My+M029pdwdjUuas8o1HY3irJe+FCeeeQZCNGzVZOUIAAAgAElEQVSo1iSeI19mXsNqFRN79+CuW27C7IH9aOZzxiaNRNSn7Tv6GJx87vl4YvtO1JoQOkFomEl8vZSXAh1ZxyRFEXKmGQGFU3ygtQkAM7Wndi+DgA+0JgZCGz1D0vRvJ1GohP/XgI6DQWthsFOh4NGyBXvYbWgJQDzXl/foDj4mWNn6dRX8eTBhO5RiVDDgc+34QMvf8wQ/3g/Gl/f84e+hzJagO8+JUDLGUpiC94U8AiZRfDwFWigqwUKEM+QDA0OocM46X8RZZ56BL3zhOuzbs1djdLzevEdWxFij1hcwnbOtiUw6gmyGYkppvU8WRZRX5BcD5/j4BNauXYet23eiq7tXe3z3nn34hys/jtdc/lqN+fF51drhGmOx5zgQ9jpuhvqNf/m3LepLkkQj42XOk0mpjJqUYY3glKoVzMzmkC+xp0HWlzEY5+pNZFNZRKPm9kM4mYPH9UZTsNHg0CDWHnUUenu6RIbq6cqgtysrQQvZipHxF0miVGvg5/ffhz0HD2CWbMV6XfqwrBwmh0cAZvGsakWzt/lD4feNhqoST4YySNB6tQq0jgEYrGg1R+hWDS9EMND6doUukJs39NlN0KFHh56jxlPnma/rxyE81OO9J2VV5vHnZ1lhcZmaEL1tDPvT6dI6RqIIUVSAclAxK1sxj0mMiooBTojVE2zkaIKweGKJrh7NRpPpd9ZZZyIRAR558AHMjA5rDIK/p47kArbgb3qgjfX0qaItpFIWaK+9Dlue2oirP/VJ9GQzun+VWkW9nWbI+kSaaZbmAJnqLYkl0OJRRgE6PE0qzgca0vatBx/Czm3b8JlPfgqbnn5abFmO/sQpbu/6OwzSrGIjYtw3Nbu9eNlyrFu3Tj2jzZs3a03WpZFqG59jdLUakwB3+13V7ZnH3kFnYaDlvfLMYgZq33P1SITv0fqArNzCoT7+c/rvSZ/ZSSLy9wl1+b6gJ00dDjpWUsdKgQkpWvLvHFqy2DSlSZZMJDTmQ+GBgf5+ESAZ7CbGx0WQmp6cQGGGutMtjWC1kR3qeMusPo5spltJY7q7B8W5BngEHvuSU3DmhgsQ7+5BnvyP3j5TuGKyW6lgbPcu3HnT91AcHUazkJfCE68l++oDxx6Hk849H49s2Yq5VghJiijUajJ5rxXzIkEx0BJujvDa8JrUOYbFfeycbShWEU8IKpQ6V2BOdmFF+2ID7XON91iEN8b3vGq2LTPXEkJwuGCt77tpi0M9xgfX4HP7c6GdhAVGA4NB2f+OIFXN0ZogEoMZ4VXByNEI3vmed6toYjHLVgIlFRV0m01TWpOKWESjNTyrSURiO4I6C+lsN2LJjMZKmRAfeeSRuJ5cja1bxTMiCVc8DIdQ+jlmiYfo/G6ipyeBZUsXKSAW5CAUM8KeI+txcsZPQ6Q4/z7XkAd1OtOFP/uLv8Dr3vBGJcuywyyVZU5AMx3FUlfNCmU853c/0DJJNINr2HOwYGGZG4Pw9Mys7LwYACWMroVGZmFIJTWrKslYEYpLJAx6XrIERx61BketWYPBgQH0dmeRSSYVbCkYL6ZshMPpGZRqwJPPbMK9Dz6g6pluJ2R7sh9WK1B6sYQ5quNwpo1Qk8YSmI2KTdIe55Eiixss1+HJDczZONd39SNrbVkK52Mp6NjBBZ4prIXSYmXCHpXN0PkWDReZBKX5YB50rr/F1/Kwm8QzSJqR0HinWvHwCcUyCK3P5CYRjobQ5MhINqtAS9iDtPZ8nv6pZBJHlfHrMGJWyPEIx9KcI6NM/VdCnTYXZ51PgtJhRFMZ1ASPQ5Jix649ErVyERt/+QtTuNEwPqsKx3AOBJrg3OZzpsW/9g9fWI+WjGmjVdOpCJqjjXX34rfe9nY0+wfwmje/GV+89vPYs30HPv2Jj6M7m0FXNqNMOU/HjVZT65iC/fR7pYIZoWMqutDcQtqkguX9gdVhhfN+sKc6PTmJqz/9Gfz4jh9hbmycFxMp+mjOTiGUiLdFD7gXdPjFE7qHa9eu1RrYuWO75AAj3V06PJipU7iiQs3pgISbvw+89j6A8pDyQdMHPx0UrBzVKrBZRf7xB6avQn0F6w9B/32/DvUaFAVxbQ1fEXto2SpnSwT9a3joWZUb9xdvSSqp84EjPkS2KtUqVq5cKZtE/h5Hqyg4MDs9g77eXut/N+ZwcM9u7N+7B7P5nJJ7tnA4RkVUjZAdTRu6evpM9rW3DzGiZD09OO38c7H2pJMwXasr0JJwRnbwQDaLrY8/hntuuw3liTE0crPSqaZLDO/lylNPw9Kjj8G2g6NCz7oYiKpVlHKzNhpCkweKVjSY3LMfz7tDspU5L/F8JPGtt69fyBvRCkuO/WSCEZ+8YIUd7jw/CF86YxMXCHVmBsZ7fKKk+OmCQfDaB7dZ+/vOfCKItvl1cLhtGUSkFqoqHSrhPtTztJ/DBfognBwM2h5+9d8Lvk8Wcm9+21uRSqdQLOTl9Wz2mA1k0inkZ2eFiIodr+LPiHOyUOWZRrGTRBJ9A4M6dzm2xyB53ef/CY2SzcSKjdBoqm1JdIX8IJ6RQwMDSKeZzHFtz4kHwQSAREUm2DwMeL9lyhFPIhyxMVe2sNgqYfBlU/Kaa6/Fhosuwq7de+UPQHiZkw5d3T2YzeUEI+u+nv/+P2wxIDCAkkXls3mx6iJRzObyKp/5Rsx3j+wsMqnCgpNDyaSYyZybJduYvoMMtpzDPWrdWkFntEHj4ZdNp9CdSYt5SeEKimAk0z3oGejC3uEJ3Pmzn8rth24NPNhmJ6fQKNOqqqKskxtTvrI0Y2YWxFy4UkVozlnVOcjGxL/dYLifjzWluXkC+rawrez3c7RBCUVz4rCN0snqnbKOsnk20+vtQKtAHxySdtaD0lcOmGXrMDPaNMLxEJKphBr3VBoCDxnKMpCVTVhOlmVRBRqR0Ki3y2yQo1jc02Hr0ZLoxMAv9St+plAEjVAEVVa1FAqpzanZv3L5UixbPIj77/k5Cvv3IRxuSQnn/8ZA+6q3vh21nl5cTjLUF67D7u3b8NmrrkJPd5eSCgbaUrUs5x4Kg6SSKZvPq9WRjCb0/9yw3k/SH3B2sBi8wJEUJofUQL3u89finrt/jtzMrA5SiaHHiASZug83GdsvItSFzZCd2Teh5bGxUUFaPV1dquDYt+VMb0Qhfz4r1Ac0X7V6prEPmv6QZYLVcjO8/jA8FKzvoT5/2Pn/9/2yYID2AZiv4Yfw/esFIUN9j7PyJc7GNgS7c+yP1Qv/HhsfV6LhZRe5tvt7+5T0UkqPiQ2B4TQZqeUydu3ZJTUgVhRMWJVoc/wPEVUP9MCmgxg4D5xO47TzzsHxZ5yBCs0SkinJW7JH25VIYPNjj+CBH/0IxdERVbT0XlZADIdxxGlnYGjNUdg+MiYv3DTJRJWyhC4KHHcrF9XOCUuooqIzh3vVCgxavJEzEEV3b78Y41Lq+r8s0M5b5wFVpWAwDHIGnnNtBXq0wbW3sF8cTPTaiUQ4gste/VtYtHiRCbgQopfvawWpVEKBV8WRF/gRkkfHJwqvWKBNdHejq69PAbG3p0d2rb/8xS9w3933oJSfFROZiQ9jD4swIqutxpygYvZmY3GOoTHxpQEH7TO5H8lhMJSLKVQkGnea4qa254MskduzL7gA/+1//DHWHXMs9h04KNlifp/hm1UtC1S1rU556ztalIMjPKUyWe4aJjJO93g2nmdmZhWEvXoUiQ38NxfqXDQkZrKgWmYLpGjHYliydBnWHXM0jjjySBEiqMpD+nYyHkN+dgajI7TCKyIaT+PkU09DMxzCXT//GSZnplAqFVHM5zG6/wCq+byg4xBJJK7/QecE9t3C7LGw2GF246TPBD9x5MVVpIo7DgZWg5uXIMBplwm1a7rbDXXHrOuxaOjfH7yOCadDxlWpFEbw0o7+QCLjTYvWi7K7xxokzdlBV32EgWIpD/CwbDaRplJOsyVtW6qV8IazqtUNd1WHqpeoiS2wuxuKJIzIE27paUjgYSD2c7TluRbiyYyeh6bmyUQUx68/BlufeQoTe3ZpSD/s7MuC5BdlkE715nCZ8Yv//guraEVgY5+aloC8HckMYl09eOUVb0FjYBCvftMV+MqXvoidW7fgU5/4OPq6uxGLR0DuARnzwyPDCrYcMKdiGMfRUrGkJBnlfhPQmrV7ZOQ5Jlm8t6yEC7k8fnj7bdj8zDM6FJiQMlim0gkLDprHpa4rkR6Ihe+F+jlTx3lZHiDkK3CtUvGJ2TcDiVxsAvC9T3r84eRlEINjOkrcWA05otjCvpoPnr6i8Iegr5p8MOfh4mFAj8b4qpmHDz9DEDqe91g00ZWIK9nkGmQQ4rVgNXtwZFi/xz6XxjsqtBojGzSs+0CSJKuMQQbjckmcDx5KRLMYhIk67Nm1R6YfJB0ROYum0jJ+pxvVyWeeiZecfz6SPKQbtmfShJubTTzz8MN46K67kBs+gHC5hHCTIxxVqrvgqDPORtey5dgzNS2oP8X7ViqhlMuhwoO5ao9noKVYhUa4InRrsQArcfxoXBUL1YqItmiMz7WSNH8dkGD8Taxo5+3bBdyUYEX7Qva3vGYXiGwE16IPqoeslMNhnH7WOVh1xBGYmppUYkuCXKVSktevCEURQw/FVBcMTtTVSErhWFyGNOmuLsWvxUOLsHTRIvR2d+GmG2/Eji1bkCKTeW4O3emU7ivbSo1aBfFIBFU6QKGGVCapQovJoIxmnNiLoT1Elpg8s5I2/Xj+m/GQyd9cOIx3v+e9+Mu//hts2bYDXb19IvmW2Fpi0snikHFlxUWXtBhgqTJjUdyIHdK3bPLAoLA4I39CwZWSfswm0vSWTSaQrxSFn4OsPLrJp4x13D+0WNDx2nXr0Nvbp0FejpjQ0/Pggf3YuXMHpqdnMbRoCc465zz0Dg3goUcfxuT0pPB2Vrwj+/ejkssJ2gnVPeW7IUYjAy1zj3grorlGC7QG2XTgY8IJVMnxbhkMs21BYRulkKi3wbzBQOsPPh6Ibpqmo4gcGFInkYaHB7PaecbWnvzEDe4xZyfG7g8rfpuGC8LeCIEb7gtQxcYp5FCUoJ0XCM0nKYp/TLaQVSvvFTnjhI7J7ubBROOHZiSGeKYb9WYItSb7NTGUijn09/UgPzOFwuiwHUSUnfNqJgF5yd+0QMs5Wjq6gLyATBde/sYrEFm2HJe+7vX4xle/ii1PP4WrPnYl+nooj9ZUFVsoFfDYE4+3ma4tKinxYKQ1KckS7LM60ptPgLy1ITcf+zzcgOzRFfI5wU/sHVm/KSbPXPIbTA7RZkOlZOPU1ni/+Dge9MzYWVFzrfLfiRiDlFXUvn3hg6o/5DptjflwolAYJo5B3W33Sz6oGgfB1vvhIMGFcHPwcOXveLuyeZCf73ERPKNyEjkT7v2wpcTXZZ/KjyINDAxIV1zXjBWog+oXDQxg365doGgANdG5+JcsWSKhmsmxcRmPDB8Y1qFGf9pIIoEKWaihFtadcDxO27ABy45bj5lSWVVwTyqjMcCNDz6Ix++5G7MHDyAqRx4qQ1XEWj7m7HOA7h6MFMpm+M0xxGIBxVxOalAgEaZZlxwjIWSStQhJ8j3wXGRrixVOJtstH1Wbt+5wNrRXHXSs8anfQOg4GAgPpwy1sCJdGHT9zy1WWHWyEE1pt9F8qRKUrmWSGI5g/Smn4pj1x2PX7p3qDnHudM4x0bnXvCKabB4puWkmQUZGSyYxyz5uinKodQz09qk9ec6ZZ2L7li0yHaiw584KORpGo1JCNhlXYkcNiHq9inQ2aY489arBxCSXOjITCyaNmgVU6zjRwUBLUlSZOtmxGLr7B/FPX7geS5avQLFc0/epYEV+EwU0dG2Ou+zVLVnSqQ9koyGM4jRc5hYtFMuoiOSR0AIrcaa1Tq3SZFtJQ4GPC5N9XmYdvBBdXViyfLkq296+XlVo/D7hAFaztCojNHTU2qNV+fYtGsTWHdtkazZFazNCyKOjCrIc7SHz2GyqSDwiYYtiEBE0q2yc2+JWY98JV1iZYuW/D7Sm2t8JtG2dUQeD2Xpol7Qm00QCjWOO2U8DylAM4GSaUtHEGRpoJbjAK9azY/15AQt36rm52ZZuBA9iEmxoWB1OJCULVmYlT+UhiY4b3VxOFe7t6YDkDedJqy4fdXRZhXLGL+oCbRzJ7l6EEyksWrbCOQA1US7REaaIAxuftIqWbO5DBFpf4b6QzPbXe8wLq2jZIGf11lBACrcD7cWvewNiK1biZZdfjhu++U0888ST+MePXYmB/l7M0Vqx2cDjTz6BBx64H1u3bsX0xBQSNCSIJ1Ga5SEZQoMiB1JGsoPCBwS7zLarjWQGsWd5L5gIai6QTiRSfjFvWJIiOEjPPg5Zx14owMwLTJRe6jcqy62npIH6QEW7sMXQholdsAxCcDqEXI+1nbwtCKo+2AarUh94+bf0WF1/1r+279Mu7PsGg61+xrFVKv1QrtKJ5PMzs0dLKJkHF68TyVDcF6xqiWwxeA/09WPF8mXa05s3b0KukNNeZWJDR6VkNIaxgyMayeG1lckQKwSSZkLA0iNW4aRzzsXRZ56JApG4BqvrJGr5Ap584AGzyBsdRpzVZb0m5jh1jtefdz4KJFnW5hRou2kyks+hODujgKuZWya/JLI4wqUPtKb6RcWhJJKZrHqI0op20DHPgWCgVTuKe/c3qEcbDLJqc7lIezjYd+HjgwmgkBcn/3m4Hm1wXS5krzciUaw9+RS84lW/hX379qrgkK8z90eoZcRcJXD2Jeponee/oRwk5YKFlFM268l2aT2+5KQT0d+VxZe/cB0O7NqhMy7JdmUhh0w8IuJbJmkkyHRXxu1fSwxTyaRz7qnqtTWuKhIcXbIo0MLJBFNQJG+gGY1hZHIK7/m9D+Bdv/seVOotjFFsCSH9nAJQUqR6+5/9RYskBpNWpJ0YG31khLEvGMXBsXGMTkypTI6nMlJu4Yswa2/Uq+jlwK6ELGrKOgnvMZqzosr29GhOkCIWJnhvZHBCaFycXVn20tLo7mWftk+wcblSwgRJDFTEmZnR+IkCLVlrbjZNWb+zkKtVJMtgYgCmomd/O0Uo03slXOxmZXloW/qlm8eshdWsvquZNw8dGj2fh4V/33ZAdfq14gQ7P0wuSE98kuiBUxVyg7FteM4fcoL0+JJ8fvrsJuIYXLwEK5cvw/TEBHZv2qz3F6YFnoOvSZ7yYtmCTiIxNFoGfYZaRiLgELZkGh183IzEke4bwPIj1sjzccXKZcYrCofw4M/uRIk2Ym42MwhV6to4zdxfL4i+kN96YYFWvfVQSOtKRsuZbkRSGbz0ta9DdPlKXPLq1+DGG27AU489hk9d9QksXbxIDEZW/Y8+/qhUiZ5+6ilseXKjfr8v04Xp0QnT584kRSbzkovehUXKTboGYW0+zssxIZKsmstSqXBE1irXGsfiuCeI/JC4ZnrgHA8qGVISDgmuEmjhNbgZdJkkuVbCPJKKqxo9ZyJY2QahXUGWhyFDedg42G8L9mttG9hMbbCC4fe8+TZ1lg91COt5QuG2BZ8PtBx3YaAlA5m/S9hcr08WabkiZIv/b2becQXh3v5e9bD37t2ja0Wmd5VKQUQc5iyJESRPCJfBOBJC9+AAjj3tNJy0YQNavOaNJuJk2ufzePy++/HEffdIYjTOpJyuQdxn3T04ZcOFGClVkKfoSK2GHiYAs9M6a8hOxhyTevI+nP8s1bUkuEACpumIxxJJkIGao1Y4146raIOBVnacTl71NyXQHqpKXahqtzCQBnfxIavcgG+2X0/zKmZH0PNnSzBZo4zm2a+8DH/6N3+t/cUzuMpJAQm/eC6KGXaQ/8C90pgzYie5EEzYSJ5jC4f3qCudRq1SljLc0qFBXPfZz+DW730HkbkauuJRGUVkaYRTZaCl3nZT7U/uH/It+N5IwuK+p8gMz37a9omMylLGuYxRVIX/rjaaGi9DLIH+RYvx53/1QSxffST2HBhBvlJDqqtbMsMSFfqrz1wtDhzhM/4hQ3VOvZ+ooMed+/djz4FhzBRLiLOnpd4sTXBrqBeLGEomkY5FpRhVIDxDPJuC6+zjJhJ6IVL1PXpKuIwfjIdXX2+fLIf4+t39PQajhlqC6FgtUEwhrtm4mnB2+YS0GOQpAM/gSSjRCFpc5IKkXKbt2XS+erCioc3zNpY02ZLcpG4OVgulPfyjJqsOV+vZdRQovCyjkgbNfRn0FxyLMEKyGUIbWanDIvXBltTzSrGM6YlJQRarVq7A2iOPwPC+ffj5XXeJJFKVhKUjSEm5yAwQLNDGFWj1rvkYN5PL07xBVILVUjMM9PQilEqrol21eiV6ezlu0YddT2/EnsceOWygfT724gsJpc/9mF8z0GZ7EEmmccFrLkdi5RG48LLLcNN3voOnHn1UgZbJCjcOxRi2UB2oVsOWzVtw6823IDc5jWwihenhUXT39SI3OwkkojrIdR+dxRzXk3pztZqCAwl6mgdk1UMYi+xHBdoI4lQm4swfR4YS1jrhemBVxy/CxoKQSWJThUM+OBmMTdSJpkgqrmMe7Q8sf+38IWUqM2Y8YO2OObTIXQiwVBcelMEK2BOdOnCxqaKZzZwFbB/Q/Swv+2Q+kAfhZ1UwZL7T6i+eaB+OPCQzXVmpRE1PTwtq5/umLixPJ7onsbJl37vIn6GFvoF+6crynm3ftlXas9x1FJmXpnSzpZ4oD7YKWcmRsNjHa08+Gae89KXoWbRY1ociTpbKePz++/HE3T8HSkXERGqiXGYNod4+nHHxJdg9NYMqxy/YJ+Yem55CadZcwkyWlFZpVTMtcUYTRCh4uFJnnKL2lJqdIUtZc9gGHS8MtLLMc1XtbwLrOIhqtAOeO++C8G/wrPOjYsEgOy/gukC7cM0G1+5CSFkFBMVXojEcdfoZ+Mz114tDwceRwOh5NAxoRIlY2LGEUjWpgGdkQ/ZvqalATXPuVe6vOBEVJsjNBh742V24/nOfRataQooTKKU8etMJtGplVbS6P65VyuKPiRHXpciKJXKW6kJjLdBab1ilmEOhWLVWyLJIpTGdy+OvP/L3OPPcC3BgbFICK4lMl/hKqmj/4qpPtrhRNDLCD0YyDlnIHDNBCNt278aB0THkysaArTdaCqo8INjH6A6H0J1Km3FvkdZCxM7TVhFz4J8LXKU24QCbozLIIixWIoOfaNXZtFxWGNVIHOGsLeFTQgDs/7Ka5XA5VzU3s5iYJBbFbGaPIzY6SHgr/ECsPGhZBRqkY2NwFNg3MIIbh4HWDhsnBO4YbiafZsxT/3T0DfWHDm+yDjEyU4NuKa4S5GtqJMP1MDokEjvcCGvyDUyOjAsqnpmewtjwMNYfvQ7LlyzBg/fcg+0bNyIcj5pcn/PAlD6GY1ITpqzOOcUTdmypW+vGPdTP5ALh4kyk0KLHK5l26SQisQiGBgcQqpQx/MzTiBA6dvAp743N7plO8yG/vHIWH7VQKPdXir4WaE1Mk2kUX8+/JsU8zP+T151JAuce1ZTs6kEomcEFv/UapNesxYZXvBK33PhtPPHIw/jMJz6OVSuWi1DHe7t3316xXCmUwBm73Vu3Sdu5eGAY/atWYPmaVch0ZzVyQliThJ0kJUJTKfWLmBiyuqPVHan6DARbtmzR2ArXZ6RaQ4LG5WLDW49W75oD8/G4Wib5XE7XlCgCSYO8R5Jh5OZX2ezIcY40F4SLtaYdM94ncm07RC/KEiBz6cDj4e+sGTlj7WdozTikE9DFhndEQD9OxMeyH8kvL53nf8bvsRfLNeKhQlbtTCi4/1llsBLhLC1JkNMz04LsmehwtIfiGpwv5t9U4WEfm5+drQ6eBb29Pfo5VX6mxsclWlDhiFsshoHBRShxDKdWVaAlMerIk07CiRddgsVrjhLkXMrNAOUynrzvfjz1s5/p3hCtoeAEq+To0CKc/rKXYefYBBrpjKrc1tQUqlOTqDLQktTFUTJyThhwna0hqyXOolugDYtNTrlZTka0k24FWndt3RSDTRsYomYIm5P71KiPa0G5toFPvoMBz8P+PjAFt5ZgWJ5/GnfpjA8eCrE4XJC0dlZHevZQyIU/r/37W1jVmlD/4Xu0fp0sRGvUJojFseSEE3HNl7+MmdlZa+EwIU0ltZ+oq895WAU4kXTZxgvbdMyc05Buy4ia2praDrRpnBhD9D+KnL/7q79AdXoSIXKJZqfQm0kItUgniU7VkUxlFZ/Y0mRSydl4XXf25MNhjasp2WAyXWMyzckP01BmKyve04+9I6Molqu46tNX44KLLsF0oYxYJouieDc2MRL68NXXSoKRc3B8IsK9lJkaGR/HU4TcNm1G/9CQKtPp2Vn0Dw6JtjwzOyN/WS7WEKthp/XIg4UwC6Fob5dHoghhOsF/FKqIx3QA8aZRWYbwMQ8HskSNZk0lkLAqCboj+OrCTGws2PkDg8vEjz0oG58zJx8/O6uL1La1c4HTwXIa7XGFqozj3VeQpcys1wdYH3T9Icb+DO3VuNu0yfgcruHvn03G2gruNtTPm6qhaCf2zh7UyIEDYmBOj48hHYtg+aJF2LtjO6ZHR3Q4M4mgcTUlLr1mKHsRpLZXOdqkzRrQfOSB6kaAeJBmBwZRYD8pm0GTIwxdXehjxTE8DExNS+6Mn7HZ5IhXXdxsf4B4socOV10fJ6fBc4Ofi0GZGZ73zeUvquftEpVDBWtv9CC4XrJitiAZZK0d3e4BsPesip6vI1Y23SvSCPX04fSLXobMEUfh4lddhrt+eBt+cc/PcOVHPoR1Rx6hec2B/gG93wP7D6of+pEPfkjKTtViQTKNfYMD+J0/+D2sOGI1tm/bhuXLl2NocBDxWFyBgCNXxjw28QV+EQq95eab8MlPfhKNShWRSgWRVlMkwUw2izKZzqm0EB/+jpdjYxVns912/Tw7vCrVqo4qmUGOnM12AhpeH9sFPz9s79XIBL7B/jEAACAASURBVHk7tEUVKYO3pOM60osiKvnD2B2K+h1W3apI3B5y8nOcGbXKmUYJFSPmya/aRsw8QYWzsVw7HHMhMZK+ouQcpDIZvPt3f0dB9+577sH999+P9cccq4SDfrRJWm/WKV3JQ81X1dS1DVsPNxqT0AWlGsnwlu0YZ/ed/SYRLV7jSP8gznvbuzCwdi3iyQjK+RmM7NqGZ+69D8OPPYnwbB4J7Y8Qyqx+0imc+NKLcGBmFg360BKBo19xblacEM3Pcu0TKVDQpWGEqW5xH/Nc477i+cfdQDSLKnfSOLZ+lP7zI4JcyDISF3fECeg4Zq2JLJvcatAY4IXkqZ2gRW5I5zcOFfCCPItDVbRtv9T2mdg5Bw/1XoKohtZQYI7WV7XB9xFMGoNBl++rGoli6Qkn4Mqrr8bg0CIMj43ZiBz9mus0hE9b0mpL1dc9Lok043lK+nI91CTLa0kmNa/Zm4/PzeG6T3wCT9x3NxalEyhMjqIvm0AyEcb09LgQrxCi6O7q1h4i+mJ8HBv59J+H57yNu5oqH/eS5sxbIWSGluDxpzdj+arVePNb34G3vOO3VaRWG8wMoiJEqQr+y098qiVZLEosVqro6unB+MQEHnn8cTy5cSN6+/sxPjqGCDN8ao6WWeKHdYAwE+X4jxYiCVOyzouL5MSsg9kQ3xgZWhyjYIAla49ayXzTImGxCqavH0t+J6bOLJAatT6TsxuknKr9PSmLMCuiKH9gWF/VmPOAnQfHObqaqENtOroFQJXRupO2tFTNsjp0qieedRwM2FpMTBwI4zJQuczOjwrZ63RE/xkfrM9gqlsMtL5iYBDpyaQxMTKM4tSUgm0lN6sNz6Cg3rQjm1BNiMmIZrPInOPbngc78lqZXCP/SLErElEPpGdo0L1fKq3UMTc9a+QxzgISTeC7o+sDP48LvrQnnLebVYAaAWRecG1Ts+26tFlbfG6tXtNs9r9jm7GFFqFYBloJPTApMnJXWwFgrqp1I4YtAzp181jRZnuw/oyz0X/UOlxy2aW4764f4567foxPXfn/Yc2qlYIdB/oGUKnUMDU5hfB/DJl/+G8+iN07t6NcyGGorxcrVq/EH/zPP8HEzAxuvPFGjaGsXr1aohYMtlzPVDbbuXOnlJ1WLjeTADIcP/e5z+HA7t0aD9GcZrVqgZaHb8Kp38RiIlDx8URtuEeYlBLmElOde6NF43nb1L5yZfKiQOuIdEwe22IobjzMVxi8hhZY2Uqwfpb1Zi3QmvSkeW/aCJIzUHCz3IKyBV9bAmvEKJs+kICEq5y82wkJKoSLPRQuVTYaK7AK4TytZFhbeM3rXyd5Os7Qb9u2Dbd+/weqUDlelUmm0NPdLTjXTwsI5aJIhebGOXpRlb8vVaT8z/iZxWRuNnU4Jpcsw7nveA8iQ4tQbZVRK+WQG9mHLfffj/HHnkJoahZxBtpwBLVUAuG+Xpx04YXYPz2DeiuMKicaJsYl01jRPLBrTykoGvLA+6AqSpW+nWPcUwq0ErSwCBC8zuYYY+dIR8XOVcs6mwypsaafucv8Kl/zK08L8D4oBP9e+O+FgdblBtrKh6o8ny/Q2on87Nc+VGUcDML+tWrRKAbWrsOVn70ayVQK07mcSGZsOVaomNYuhNyZIJMP/16tN86pD56qc2HupYbWOOlRmUgE3aEQHrrzTtz8L18DCrNIoI5KcRrNBhG8utqCiVgK2XRW95ZnpI852o/O9cq3U/xn8AgP0UKku7Fz30Gx0MmePvklpwnx5eohy0PyuXzff/zBD7UoJcZ+CTWM+c3tO3fi7nvvQ2FkFIuPOQajB4fpg4UU55VmZnXQJjgk7Fzk/eC7jG8plO5Ke+rr8iaaNB0t2ziHZptatWW1ikRXt2AZHfbMnMn6YpbimMweJmsLdjt8X1VsJCIYmQdMG771c7Suymz3G5ydnC5WQDasPUM5z3e1Axlbj8IisPVcDGZ2K1uOOhbQnUuPn5l1XGBWfb4CJxuVfXBZDCaTYrRZX5CelzWU8znUebPrVWk7c3SCDjE8kDh/XC4UrMFeptRXSjc0FOMwdbDH13GosKDmzAgIg9BEgD21ZEI9r7PPPgeTYxOCwGZmp3XN5WghE3SzcaM7hX34Trw1gQUHkwmpsKqqDSc6VSMlT2JtO1g/8H2DpVtyb7GRsriY7j4oEAZnzOehxEqHa42jTHUKdCTS2Lp7L/L1BpatOwYvv/SVeOT+e3DHrbfgmk9fhZVLFqv1QGbr7AwVX2po/ces9Yc/9EFsfvop6T3393Rh/Qkn4E/+6n9h07Zt+NKXviTo6JRTTsGypUsFO69bu1YiE3v37sW9994rCJqfc8Xy5fjRj36E2YkJxCRm3xRDkodFldeQ75d9WW727m7dY6JGhEyZ2GjEhUkiE6YIIXHruc+b4TtEoOW68wldW1glIH7uA61VnBEFWtujph3Mvccgyb8lScnkhvfamd6rFaL1a7P0fj5Yq1+D+sYu9hWtSVCanB73NpNoBtxcsYALL74Iy1euEITMROPaf/q8kp++bjorQQk5UZYUe2We7CeuhbUO+F54lvBFKY1HYhWvqRfvIMej1d2Hl7z2LVh87LGIpKllXMD+rZvw6I9/jPKmbQgXKwq0DGv1dFIzt8edcw5GcnlUSbKamUFzfEyiFiTR+AYGr4kFQ59s272SxVs0ZoG2ZaROPi4YaL01m11Lg44ZbMmhYD9R5En9jrWO/rMCbTC4HSroPgvyFcLmYvQC6Hfhc/mAe6jn8BXt4QJ9sN8bDOb8dy0cQfeq1fjUtZ9XH5TthxSZw+QAKaGjK5ShBzoXuHIEHVhhZLaTpAVF0WSF3JizFgYgxa/eeBw7HnsUX/zUJzG8fQuOO2o18rPjaMxVkM5w3fG+0Jwgqb3vA60PsKaYyNl9W/NtnQQnWYpoHDXQF9lGv7hiKAsptURqnrfMhIAxIPTeP/rDFiFeVqqEfNS3TKfxzKYt2Lx9B8anppChpmihJFH/aFc3egcG9MQkO3AB0iibVSwPERFApPNvm5mHPR9D6FjhiZAMgySDcMugON8TIszJzJ0HKzexHu7dMZwARRAmE87P7Nod4O2MLVDReq1QnzMGXXX84vC/54UoLLBaruYDiKovCWZ0/GTVDHZZDysmj2/4AXYuDn52HlpcDGItyl81omyfFRA/Q7lYxNTYqCDIBNGBSolWDQg355CbnNImZU+vwiDMbJmmDZmMeWES2ppHtLJAq3fPLI/3JRpVT4nZFQknqZ5uHLv+ePz1hz4sm7GJ6WkdZGYeL5dffVbeBwVEsUZdvkF1MIk6uCqJj10QaD3CwL+1Blxy5ANuO7vVNfUasqzAjTig5+cmCtHdyEZvCMmyem+EyT6N4/s/ugP3PvgQhpavwGWXXYonH34Qt9/4LXzu6k9hUX+fbBn7evokikKmMeeRr/zoR/HYI7/EXKWMdDyKU08/DX/wJ/8T23btwje+8Q0la6+9/HLpE5MMcfz69eoX8n3v2rVL/cwf3n67Ep0DBw4gFYkgR/idwgasQjWTa/OtYgs7yJlVGv+/VCiqR0vBBkFnbEvEqfBFgww3I+3mr3msSBbSITE+wQuuX/7MIH8nkRioaH2gZaWt9edkUiVx6Ea5+PwiZfHA0aiGF86wgTEaDjCRNbKUVeD88oGaCQOF3yVIwVnVZkMCIVR3O/Ocs3HyS05RRc/3vGXzZtz+g1vVbiJiQHJgIhYV2Y8zxfwykRwySymOExVhksgZmdtcn/yTo7AEWcjscWd7cOIrL8f6885DqjuJQn4KOzY+hkd/ciea+w4ilCsiHTKzh3o8ivSKZTjylFMwUShJB7wyO4u5iTHxF9jj9YFW8DGV55gEu94SYWPpQsdM153XhIGWFZUPtD7ISslNXy5plfY6q3dnqanf+c8JtFbNHr4iPlx1qTPP9fMD6PNz9lv1iYJYtTslF/ZffWA+1OODwXYuEkXPihW4+gvXq+jgviEiQjVCK8aMgCSyp0sAmTBLK8FpJ1AykTwEzsNXqdbGvn+r+b+5e+84uc/qevjMTp+d7V29d8nduOIqF1nGBQI4gR8QAjEtQELnRwjEJgQIBpJAgNhgbKpNccEd96beLNlWl1ba1fY6u7OzU17Ouc8zM1pECOH9I++7/uiz6y1Tvt/nee695557DipDYVRRqTA9jp/c+l08+cCvMWdaM0aHexVog+EARoZHUZusUuLLQEvo2J9dfJ1MNI9DRcuMYYT8FCiiwzGjSo2+jk9klCRIGpJysfmCZn113p134bkFBir2Zxl5Y4kkVl9xpaLy4089g+defBGV1bVIjdCfMYtIcwuWrlghTH3P3r3o7Tc2puDMXB6xaEywm8GbdniIM6ZAW1DGT+p/a2ubPnNR+l4WezgkT3R1dirb4AW1Q90YfQp2rmL1N5ybu5ys4We1/NiD4J7jZPpLy8AgqeP1YS1j8jKLJaskHmg2fF6q3Bg4rUdb1uF1DQWNHLFhXpRNNGcYaWVWBJCorFSgFZBXyGOkf0DKJUxmUoMDaKqtwdyZ0/H8008bmssbHwphdHAQYRofM9Nir0CbhYxma+Kbna0LtOrVGkzMvynw4KYyT2UCDc1N+Min/i/mrzwFoxIryapnwUALgn/u2khizgjYDkF22aXr7bEHVeQvle8wf9Qcx9a2A8EnNoLmnP+rhVQGdVfR6CCyAyoetU1ItZXRiSwCkTge+s2TePKZZzFj5ky8bu0avLRlA+69+6f4t1u+IliYgZZM17ExjpKxopzEN//1X/HcU0+q/8YkhoHgPR/6sALtHXfcob7sjTfeiCWLl+CVl18Wd4DIAdcne/VcW/fdex82bdyo7Jezl5mBAbGPvWCDecwakcLzCEis4r1hoGUiyWpOVS5fR5iqQ07L1bUA/OiXH5z3fV0fdD15zxIYC7S/DzpmoudRAgZKBlOtcH9fXNXlkyI+Dg83a79x/pfZvPEAbI7b7mGxInZBm0lDeUW7fNVKnHPeOVqXNVXVgoq/f9v3cOjgQTQ1NOr9ywotn1XAYkDjgcfX4dnVPFfYo6VUJu8Bv5YOOsdqCNcmqnDamuuw/OxzMJZNoa/3GDr27sb+zZsR6O5DuqMLlWESBrPIxiOomzMbbQsXyvCd9n6pgUGANnou2BvIZ7wBkpfEInZrn/dIRUAoIhs23m9JBLqNYfArkTWbjfatEaEFEtOxipYwva9oGSz+1Ir2DwXaE2zJ0h50ydVx6+EEDPbyPesfz6+D8v7yH6qEfYLtP+eCQdS1TcNHP/1ptdLYImLQpFGDqaoZqmIf1o8uGriQs0BjDjlucbhCLuVag2q9MMixxRAKYc+Obbjv7p8hl04hPTYkM4FwhGfCBLLpSTe+ZS5B5Z65fsZcaJOQTds3RhjkjC+B3hjoyazrQMlbmk9o3tpJ4brWZGDenNbCSCol1jErWY4oLF15EmbNW4DR9AQ2bt2GvQcOifkbqqkXjX7VmWfinHPPw8bNm3Hk6FEFDH6wf8JAyxfIKtUHW25w9q28ik1za6t6XS2tbSatFQqpsj3S3o4nn3gSe3a/atZVMlUncYTQqBwEDbp1GQ0zcx1qzuaLr0HZfdm4gq9oiwSFotes5XGejWxXUVfSjTgIYTe4SNCnsetKPQLKH/KwZBNe9V2pY69YatJh6i3KQCGoZMNXPHy/hHLJauN1y4wRMcio2hoZ6EdzbQ3OOv003PfLX2immK+TUGhvF10rknazHRHJDnWDXf3b0IiJI0VxVox9j4CD75llMQD/2VvfhtdefR04zyZ2q5QerXK3A8IsrvxC94vdb27+XliBuZQTTyVL+AP9RJm1qmbZTrLK4jHnWMfsZUssgDqz9l0mEGS8j2Xy8th96PEn8OhvnsC8eXNx3TVrsWX9C3jgnp/ja1/+Ima2tYjkU0MkZiRl0qJ54M4f/AD3/+qXcnzi+MaSpUtx4wc/hCOdnapoSYZ6z43vwYL5c7Fv3wG9bVZUWldu3m7jxo146KGHVNW+umMHYhzhGhtTn4jVH2XXSITiZ5+9M1hzDXOOlDCqjYLYoD3zCgVaF7D4N34N+7Exri3+jXpFlJB0zF+/fqcG2nLouMhB0FgCZxM9ocNITRJ/ceNiPoNXoHV31aAzI/v47N6jPHxPfj8QqZEkZEUAqfQ4Zs2ZjTNf8xqtn8WLFulvt2zajEceegh1NbX6/sjwEGqrKsUW5WPaPi+NGPFFUFqRhxwDLf/x+ai73tvbi/5UGovOvQhnr74ME8hgoL8bB1/Zhd3rNyAyNIqJY92Ihsy6EzWVmLF4MapbW9EzOIzR0XGM9PUhRIs2tmcI+Zfpo3Pva1TQ3Q8ZO5DAFYmqRcCpAc5vmtSr9WjV1z5BoP2voGNb3f/zHq3teVsb5R8n2ndTg65HMUTULDM+mdqvLd/TPkj63/nvELmmvjb/txyVokHE+RdeaDaH8nVmQkemvInEMAaUzh9r+xWPG011mCBRzq09nXtERjmOlZnAwLFjaKmrxeG9u5Ea6pfReyCQR2UyriCdGh4pFYbOpN7HEW/pN/W6+dcvSgsh4iw5GhnEE0lMZvM659ku9SpxumZL5jYXCMmQ0UpfR+ZbQ6lxzF24BKtOOwOv7N2Pjdu2CzqurG9AqncAc086CZdfsQbbd+7E7j170NTU5MxvvW8ms/SsU8jJ6Lqw/2sZdRDTZ0zH0mXL5dfZ1d1ljOVwRGpRrBZ6uroEHZM8QuNtHjTKLp0IhKpat7AInxpxp7RBiweP9wU8jglol0033wUU4+rYpiouKp+J+qBdHBnyAdoIPyZr4DNfV/HqUPJZrfWoWcVKg9gxkKlqQqi+beZ0ZemcmWVA5cTW2NCQ+n4XnHsOtm3ehKOHDslUgUGZTFgGfc6MkbxG2L9o3+VEsPm6pO6lqslUvFjNMqrx0GGA5/0+95LVuOLNb0GwslJjSMzkKeFIxwwCCN5kXEGyYJWskExW0s7DNxE3hZXyKssvTPVhXEXsv3ccTA9WMWa0TIMEVrWGQ0OKWySDRUMVIqowqSAcM54FwokqPPHM83j86Wcwd/5cXHvNWjz/1ON45IH78KWbP4clC+YrILFCHRoeFbOd7+/nd92NH952KxLxGIL5rORBP/jRj+Hw0Q7ceuutgozf8fa3Y8aMGeoHUqeX7yESCaK3d0BMWK7Pxx57TIHi5W3bkB0aUqDlIUHYih6b0lWOM8s1QoXYuZwtdz625ihl0CydIIgKqP+qGXALtPp/l0n7JM5n0j7QqeIt6x2Vk6E8dCy3GfXwLcBam8vWsLJz9hDzpsfqA61Dq/XeVc2L8WyB2h9CQjw0emTjQ0x2uWiInhDlaWlrxUknnyxJxdmzZqkK7TzagWeeflrJOu8NgxsKNgfsH9cjUXxunySPp2wWl1MIJFfxOvX396OzfwiJ1tm48KqrEE5GkMtO4JWtm7HpoYcRGJtAYXhUFpA8hEP1NZi7YrkU6/oGhjE2Mo7R/gEEJlLGidCYiDtjdO25XYzZyvNGe4FMVgbaRNy0rslS9UHKVbTlPVoR1VwiU5xzn9Kj/X8r0BbPtBPAu1MDhQ+WRsyk+IIhd+XBuRhMyhCo8p8Xky6XJEwNpicK+uXf05nC1ko8LktVPr/MZjJpxBMxpFKjThPeihu9Zsd78YRWQztNiIhFnJ9v9QHafIYnJF5RUxnHxBjPglGkRoeRSMSkpMdAyzaGlwv10wUaz3PqZuVJiIeWfR9XrHKOwk7mbNbb6UawFRuJ0AaT8S+AwNymaIEef1S24RzsvEVLkJqYRCRZhVnzF6GrbxBd/YM4cPiIiVEUgOkLF+Oc885Hx7Fj2Ltvn0gPzNoJp5F4YqQL6xsx0+XXIivJCSEoZ5+FixbJtYHwM/Fx/j2hNfZySM4hbDg6MCgiBy+szaFZj1QWe445LO3Rsky4NDNYYlEKVisTvvYZHB+P/aHy+VgtWJfpc4Mpi/Y31FV5Jeo3YcLSIjBozxNmLTvn4UdYjWslEqPdkklbsuIhhDtj7mx0dHTo/Y2xT8r3PTiITCqFK1dfKrHzDS++YD6NTjGlkJlAsrZG14tewDYi4BIIRxxgVsX+MclXITph0MXCBdtkba0O3VmLl+CGd79XVlMkQpFsxWDLQMt5RlpX+Q1nTErzHvX3l4xRwn+ExDxhgNdA1bG7J/4AKA+wRWKBAjSFAPLISkpSKZWhCm5GlGxoElX4enmt+4ZTqGpoxsEjndhz8DBOPfssvO7aq/HYQ7/GE488gM9/9tM4acUy8x5taMTwSEqGCvFoHPf+8pf4z69/XXOzNHyfN38+/u3b38X6TZtw8803Y+XKlXjHO96B5mb6U9rMNz8nk1G8/PJeI0U98ww2b96s5HLfyy8jS41cEQkjus8UayCxkONyHhGQ+APlSWlGPzauKo3vlGRB8hs4P+4VoKYGWm18Nz7HAO05C56owUTUH3InCrQM+txDzLy5RhhYLfg6a70QnWks0BfZlJ584nrsqmjLWJg+ERAzOmgzpgy0rGZpyE0IkHt8+coVSlYaGxvR3NiE9vZ2oVbbt21DhvPHkZAOu2jUCHP0+OVjMzHha+HXsr8T8cUIUrwnRBn4j6S4FMJYeeaZSOczYNLXvncPnn7wIYRGxlBIjRkCxndeU4V5y5ehIsbRxBHkxrIyLJkYHUSealDOUMQqJut9q0cuBI2iCBZoWTCwFcA+Mme1bRTQiixzgbKkRm0cLxfroGMJyjjuge/R/v8l0JYH+qmB/URB2CNcDQ31ut41NdVCxwYG+pBM0gRlWCpNIix5eN7xROw8dp7hhlcUeSlq1xR7ugXZ3lHHuqWpQV7QI8ODGBocRl1dleB8TnTwLxgQWUB41Te+Zt8SnVrhl95fQRLFsZiJBlWTEzKaEqrBc8fQDcnaITC3rkJkKLKCCxUkNRRQ19yK8VwBkcoqRCpr0D04hK7+IaQnJhElazAUwTXXXY9RRwohfGusvBxq6DVJ/87BQfUy2Bvjz/kzVZpkv1ZWoq6uHlXVVahvbEBdfZ3cUXbt3ImD+w9IQ5SBVtR6VpSsnpwZcHF0xwVOmtJ7MtTUqlZZtxul8IeD4JKiktOk5lRtGsUNXrtKzTOMXepf1BsuQqCCi0r0dv6e1SNurMfdDT/G5EdtRJjhIDwP33hMIzdUHUrEYgp0FEHgbePneCiEc19zJh64915gYlzQ/gSdLViZch5ZIvvGwjtOjMCzjUm+EqRC2zyHk4dD6tdyjIu2YwtXnoK+wWEMDw0q2MejYcG2XJRapOzN+yDuCAkmWmDNK/Y7GWiL19dVS/56+gNT5AFXfflERVevwio5EqGo+CIdDy/EwMNfalcFUwOTiUJIjFGEY4g1tmDpWa/BlddcjZ3bNuOeH9+Bm794E05euVzVEgMM1+zE+IQSoBeefQ7f+JevaKQolohh9WWX4W8/9kkJIXzqU59SBvv2d7wDixYt0iZrbEigt28Mu3btKvZBOQZ08OBBZcCD3d0Y6ehAa3OTRuJol0cm69tuvFFr/sc//rFYxyTw0PScB/RAf7+IWVJIIpNaozLWA/Jrq5jcaH6VDj9W3XnGra/+CENHI2FVx4KcnWqarXtjTPqxE64T7lEuUCIrfg9odNklkFrDfu04jTRZh0lXNlbsU5USJYPx+NiyyeP7keg+beRqsGjxYiUtrGo9uYmG3evXrUNvTy/S4ylUJxOa3+brVxvJEfvYr/XG8cX3y76YDNit0g5GE4jWNCBeW4u65gbxC7qOtGPfjpcwcLAdBYq6hyjCk0OstRnNM2eInTo6NIrM0BiyY+PIZlIm9CKI2Eg2/NAIFoO944povEq9cMqXOqMSJ/bA98/rbNfcRBXsfhESt+hgpCkubkqvck07Cdb/AXR8fCD7r8lQUyvL8jVm8/2lcS9f6ZYHzfLepN+35YHTWpClEZ/i+VhGJP19gYr7mlKItVVVqBCyQ6ckFkUFaZUzKeEIjp8tVxJfvF6WyLDfqrae7kkJbfMjgowNrI453dDYUC/+T3/fMOrrk0UREbVzytT9uPel7RAImL2iey/SPwiHRZqS9gT3O9dYOCAnMCacbL3KbWpi0mwVPZl3RVu8YGMnwhE0aFvX1IKhsQm6OaNlxmykMjkc6ekVpByMxvV7l125RnqfO3fuNMUUDWdP6gBntTZMndNEQi+KMKOqSvdmNJRMySyKizc3oqm5Sb3dzo4OHNi7TxUtD3vJ4bnZQ+mFOvUm37PiBSBUJSWcskF8D62pJzWl7+P7Etbvoj6w0fgt87Bq1IJGScXF+ralAWZdeW4uwRZORMNlWf7Qs+BnULRgCdCwPSJ4Td69rBaiUTRNa5UCCjdgOpWSCALf80QqhWgwiPPPPgvrnn8OQ/19iJI4M5G2LE96uQZRe3WWIlxdFI+osDkuBVo3M8w3SCgzHkM4Gsfyk05BR2cXjh48YCYGhJIoXReLCBI1HLcYaUv/b6ta0KeH/qbeA79xy6EXf5hbtc+HcJBdBYOCaQTn2edgplnIoypORMEqMY7/FEIx0PqPalexxlasuOgSXH7tNdixZSN+/tM78YWbPodTTlphDFHqbmdzGE+lkUln8NzTT+P73/0OIrwH6XFBxW/8i7dKDe2HP/yhgsINf/7ngo65NrmpGFQ9rMaA+ZvHHy8G3v6uYxjv6RVDnPeTEBh/5/u33y7o9L3vfS9e2bIFTbNmab1wTEXmGu5rj0H4QOt5BOUHkxev0Hp17GKfvHATUy/hDwVamW+wKpZYO9nFhrbofek/p4xW1E0uGR0QQqdrigQrygghuo9a3yY1Kuax1rldCybZ8xfMd+5dtfodVqq8Pq+8/IqgXyrAkQzFvcX3zL61H+9hoBUZquygY4Li54lFWuHropNTLI6qhjrUNdQJEeo6eBgHd+xE36HDQJxCIwVUz52FaXNmm+1ndx9yw2lwRnxiIoUAOnNX4gAAIABJREFUPZmlnOGvsSU+IkoSXueYHU0ipAJnKnRey9iuYynQGinRk8is//2/OdDa/bcz7ESBduqe/t1esAXaqX/vg5PafPbAx/2OgmahgLpkArVVSZ0FEiqqMKu8rFjg/NrmkcV899Cxm23mdaUftFlaOl6MYoxpFpABzPOMntTkxFANj+N6vd3dqEpU6rEphsPn1fkvnpFpmROJ4RpgW9UXCZ4nwD3Bf3LlIhpSQdG9SkykzS+A9398nGz80ix84KTpiQJxZbKlKBxRqAijobUNA6m0xijqWqdJwP3A0U70DAwbYSUYwhnnnovFS5djw4aNReiS1likabOHkaLDfTiE0dSYNiAXoGdfkkgikhEXcziI2ro6tLVS6zSNPa+8iv7eXh0gUo8hDOOg4+JcmwuIindlbjr+QNSmFWvNxiN8VsaDRsvKE0vITisT/fOBUeSGskDr+7lTF6IOP29KXOY162dMPTnJB1rr0ZLUw8oiIAWUtlkz1Kegbir7tCTxpEdSmk/koTFnxgx0dRxF91GatDOuFUAxe0LwWsRFZRY3isP6pyzQaplzFfOQJIuU1XvIrPSIYpx33ms1mvXkow/bwnPWX8lEDKMD/cYEdfoR2jxlMVcMTY1BlKQpffXhq55yP1OfbPF+qFJTNWVepmTs0ZmHRuxCLXjf9PgMJpackDbPQDvB8jwcQ6ihBauueB0uvfZabN+8AT+/60f4/N9/GmecfoqbCabQABV9cshmsnjmiSfwg1v/E9XxOIb7eoWs3PD2d6B/aBiPPPKIAixZx3PmzFFSRMLNkSNHMGvWLPVnaUy+fsN6Sy7zeRzZv1892jwJO6GQYGNuwIcfeQSL5k7DDW9/Nx6/7z40zZmjpIibnIGWSA0Z9taXNaJdUb7PXV9/rRhcfPDxsLwPkmLnKqv3JDgXTAXz2vr3JB0ePuWB1io4q7a8UYZ/ThM7sXEezQM78ZPyw9RDz0yGbb6Us++OuKL9FxQjnNdUbaFxsxbkcxLBYZvJepzOz1VkPONZcF2L1UyUTaYdhhRxTXEv+X4a1z4l9Ma5nyIhNLc2S740mM3h0K5Xsfvll2VjSBZ97dJFmDVvnhCF3iPHUJGaRJYe3DmSYwwVKgYRQcD2erg0qVXNaQAZQ/BcIdNbryWjM8xDx54MJcU5ZyrAqvZ/e6A9URD0lbC/Jj5Z/h0YuEwZqryaLQba8imNsoCuY6mQl/awAi3PNepL+0CripYB1Ht/G3pYIpuZCloo4lCHbF58AXJ9uF7I3SHbPMARNa6PigAaG5tEsu0+1gVpQtEpiG2brAVaK4pyiMXM7ILrj4HWrzlf6fL/GasCwQAmOLYFKDBLPYzILUl8mYxpo1Onn+97VWuskBY1HwixWg1F0NDShuF0BgFCM9W1qGlqxr72DrR3dqnq4OzmwmXLcOFFF+Ppp58twpYj7PEFK3TgpDm/STIOe32s1HJmbM4heW5eNZujYcQpWBAMqufFi7r7lVflikHCijYxy3opgDDEOzNCbUZHPBLrzDLRYqB1vSUefoLKXMAVQcsNx+v32XPhZjqesFfqCbgq1le0CvRllbMnlfgALCJHUfvTsZRddmu6zHw9AUHHOtTCISRqq9Hc0oLOo0eRphxlNKYebZ7KKJkJ1FCSLhhA56ED0l8NRULIkiUes9nMcmUWq2htvtXTqTVaxSxbwZbVbUCsOCrc8DBctnQ5Tj5pFX585x0iHw13daKurkYmDrnMOMIMAq568RC7v1wiIhD69D65PoFxMLHvcxx3b8rEK6RhzECrhIkHVkBCVWKaM6lgWidmskl3ZslM5rhGPqAkMFDfgiWXXo2Lr7kO2zevxz2/vAuf+sTf4bxzz3YklDwmMjQvj6hH+/ijj+Lfb7lFJhjjQ4NIVlfjhre9A8OpMTz66KOqwj7y0Y9g7ty56kNzVpY9QqpF7T9wAOPpcTz11FNi2nNN7dq6FRVjY6gMhwUhMYkimnPHnXdg+YoV+NKXvoSf/exnYihz1IiEqMGBAQVazohyX0j+0CEyfkisiMg46JhBT3VnmSycoEkSL5QEubEpISx2d+zQLwVa/pbEYkQaKZGavHZ2sc9bxmBXT1f7xUYVGGj8h6+6ff9YTFE3asfH4nMRIeABRuKfqoAMpVWt96r3KGYvE2lDlHTYce04nVkfaIts5DyTJgu0DOqsWpLJKqTIL6GZdyyKGW1taGtoRG4sLU/bLTt3qO1SuXAeZsyehd6ubgwcPYZIOq8ECUFf1btr6Kv6gFX9LJU4xkNxHQnNRIwoyCpXhiGq8k3Mo9SftUArP2PNCP/vhY7LK9oTBUpffJQH3PI1MFUZqrhApkDH/owsfw7u7epYCHVVrC5LgZawOp3hTErXEEaNm1HQRjauzi+d1zVkRVEgS4GboNTHeB/ITZlkEhemeh69qbOgLzLjTw/jWGZSSVM2RxGUEnTsK1oGWiZ7DKhca/zM9UhuAPcE926Buvsc26L8erJKPAbGOV4TEiNjsbiTEAUCp0xPFshMlVIZRepzBRnZjnJmNlmNyt+a2lIUoL2rF7t270W+IoRwLI6WadNx1dqr8ZvHnlD/laQOQaDBCvVnVJg4hw9WAxNkyFLVh3NyhJhYsYSCaGptlp4qB9n5Bg7s2y+/z2RlQoFWWsNcxc6L1gaV3b+ykQifQRUrTClHVQhr95AX5xat6e36hdzQZdVxKQtj/8RVVi7T8YoNvwOlyAzXEfTdWE8pcPsBf1ODkneoExUwxaYKRJMJzJw1C13HjmF8dEw6sGMjo8q8OPITC4c0F9px+BAmUyMIhYPIjqWEBOgQ9H6QslsrBVo7CPmcJhSiS2gqxpJkZKDla6GY+xv/7PWCVXdu24JCJi3vxjx7wjSS9wGvOOLkYSbbYjJNKN9dU7NWB1GeqIfLzUXWKV+rulYMpI6+bxrPLFQI/9tsJSei8+EYJhFEjj3d6ibMPvcyXHzN9di+dQN+fe8v8ZEPvx+XXHKRmLTMLjPU7UUQtbV1eO6pp/DP//h5mWHw/TW3tOLaN90g6PGJJ57Q2vjQhz+MWbNnCeJkRcvRNfIODhw8oLV02/e+p01GGGnHpk1Id3WhkuQYuYzkFGi/8W//inPPOw933303vvKVr6gaJprDeWBWsgy0hLJMx9f1mMpGeMoDrch4XDNuzfpLzf/XSASvtzcVcIxiq0wdPOzGTk4UaLmPiBZIvcgHYbduTAnKYGDPAfAJlmep8mbx3jBhtbluJ1JDNbjspBjCfO/SNaf1GMlD7MVG6MFsVQNVz8TdcEpQIrK4/2dQ1uyqey98776qVaCl5rHG1kJIZTPgmCIRmLbGZrTU1qv62fbyTvSmhhFvqkNtQz0Gu3sx1tWH6HhWrmAVEa49xzlwkqn+2vl9zfOII0DBSFgKbeIM0KhAqJwRYawqdEmuq47/vxBoy3u05UHQB1ZfpPxOJev2udeKPxHa58/T8laI/z2DjlnRRlBXlSj2ZYnW847w+lLMxpJxE8wRmhqwQKs0jeu9wpywQkzO6erDM5glGdE7nhscnyuYfgMDLce9eju7pQlBfsPEZFrwr08oTLPferSMVT5eeI15fp/rlcmzFQied5S0JFBCNUFNhIRDEX1PFe0pM6oL2jisxcIROQ4kaxswRjH6ukZUxBNonTUHQ+MTePbF9ap4Q9EYquvqceWaq7DrpZcxTIo0PRtVdeRNhcjSahEw+KTK/mgp5A9euiDIwzvhPD6j2lTHOjoxoUASUqBlBmmsIzKOnQQiyx4vdXgCMWzfh+WFop+gKkn2c+lz6WTcBG0q0Pp64PghfstCLagc5+RzXC+Y2Ykbcrerboy3MrnH4kZUw95ISZZD20KprKkWxMZDd7B/kDRt6cHSNIBKUJmxFBpqazAy0IeJ4QGL6DnOYtprM86dbXQeSKbYVNr0eh7dX0daUAISEtTHYEuAYu3aNSIl3Pn929CQrET/sQ5QXTjK+xMOgjxpb27g547dZZCGcNkYbZFx7HvjfkRoKvRkm1r0JqUBrGhFhnL3w8/0UktXhBauLb7PSBzZirACbTbZiFlnrcbFV1+HbVs24OEH78X73/turFlzuYIHkZpcPqDxnvq6emxatx5fvvkm5NPj6s/VNzTine/7gAwznqYwSDiM973vfVi6fDEGBoY1kkJ4md/v6e3R2/za174m2JMB8NWXdiA3NCypTP4/f85h+7//7Gdx0cUX4+6f343/+I//kC4vYVKyjetr63QLpcQl2U4LdlMTOLutAY0ACXJ1g/Ie3lXV6JnZRcOAUi/Mty98pXUi6Jj7i6xxXiu1VYown0t4eIDJ5ssES9RycSpgvmILc6zHjQbxkJLAABnEk5NKUDi6RpIYgyv5GnwOiROEQ2hualYizcqc3xdc7JTEdHw4lSi1jlwV7tEr35rggVxdV4NCJIzBkRGR9xKRGBqq64RQpLITGJwYw3iwoL03QSJU3yDCI2lBzIWwSWAa/Gvz6D5htdcA00EmKSxKbVxz0/Kzv0KKygKty8/dmCBh9f/d0LFcxE7QP/UJXTkZqjyf9uvV82+mVrI+MJcH2akVs1W0wWJFSwKUQcc2DSKykwRZTItAiTjPm4AlNzpLK0iaDSBcCCDE49gYqtYqYzXLkSEZl1SgqakZhUwO/cd6EMwbdDwxOY50xiz6uMa4rjzpyVeyXkuAP+c+59rnuaaikXs/HkNlskq+ybwenOJRgCWEzWkPvtqTp9cUKKJAcQNWquOTWSTrGjBRCCBZ34TJQAWmz52HilgCv7r/AWf7E0S8uhaXXroaoyMpdHQeUxDhJuQYCTenHZ8cxrd+pEG9fO+hEo7OCpPKP5VxZRE8jAb6+lXRSkHFERR8z1QuGD6IlRGXjsvE+KY8i7PCYOyiucGUQCupRMHSpflZWzBlwdNpHPvXcxx0bGCBA47scYph26X/Ikc41wc3ImqZGAloMlgICzrmjGBXZxfGRlKIR6JFBjI9MjluQ62RVF+PRBzChI9JHGBfTJWIjcYoEy8GWgu2tkAdYYt9UbpQsO9KOJ2CG4GCKrjVF12An/3wDkyMDCM3Por8+BgSoQpVtKEALQq1Vh1Du0SeMFeYMrWnMmiY14oLsry35zekQYccOLfrzY5szgVaoR2UXzS2gmaq2WfJ8N7HEsgGwshWhDAZb8Ci86/CRVddhy1b1uOxh3+Nd73zbZqrzeazIr6wgmegbWlqwbZNm/Glm24CMmmkBgYkpbfm9W/AkWNdklicNXs2zj77bMxfuECbiUlZXX297hWrMTKLGZC5GQkhHdq3F4de2ikSGQOVjN4n0li9erVIQFu3bZUhAdcEIWNuXNrFMUCyXysvZELvZUx4n5Doqvi2hyPo+REgr14j4RburymBVizuMvGS30eG8oFW42xMZMsCrYdDiwpkjo2r8QkHIRvr08gq5ZZ6dgBlUVtbi6HhYR02PKCkhOUUs3idOPJDSJ9JprGbjWmsKsr7Ape5b/2urEMBE/QErkwAMVYnVJnKKOENsd+PAhL1NchHQ+gZHxFBM0hC1cAIgoMpxJjmhQxi1DouBtqSfjfh/Mn0mNyjOIakxIQet85YwUj/Xp6yFBTsPjpS5f9i6Nh8vY8nQp0ooJZXtOX7ubyiLd/b5RWxr2KL7Qb3i7xDleEA6qorhV5lJ9PFHi2hY2On+iSTy5zXmQWCSbWKL82YyykOsn113524CwmPHAerTmKcdnjJSjST5Ns7gK72DsSIiJFRHsjJA1eIityk7DM/WLVyXbL/6r/H7/vWBcl9RLeqq2ukckjpSO67BvaCJXZkY3R6/8tnNhR81KWAMxvIydp6jLP/UdeIULIGM+YvQG1zC27/0U/E0GTVVVlTi/Nfe6GUMA4cPCR4iwGWfy+RZ+llW4boCTHEv7mJ1KuVosYkunq6wFkq/g5hJtqbUZSBjGCW9iQi6CAROcmqTH54WzqxUV0/oNjDorwbxx74XOxxsq9CSzvnouLlIgVBcxhfBXLJ09EfIJ6BbBWtsAurFv3zKdAaMOsZoz7Q2aukryH9C42gJBsna3TajWAWH4ujtr4B06e14eiRIxjo7RfdnbNfY8NDGvFhBZuIRuTuUxhPiXBGYXySqfTutU8s0Aoudn1iX9l6VrJ8EZ1wgRwveB3Zcyjk8eY3vh5bN2zAS88/i+kzp6O7/bCqW0ymQfCZ1lMkjXjdA/YnTBrT0+rtoC4f3Zm6YUsJkbvWqoT8WIvZYTEjdFfOkbCs0iH0w7ZGIRxTkM3QfSVai5Wrr8eFV12HrZvW4bFHHsBfvf0tuPba1wk6HuX4hu5ZBWbPmIUt6zfi5r//exQm0nJJ4vUY5v1PjSHc1IRVq1ahp6dbm4NQMzeYyBDckIUCDh9p11A6Tc2bWprRfeQIdr7wgpyXhrp7EEomUVVTXRyfIQuZ3APOjdKJpqG+TuuZOso2lhOQgk35AWT9KFtrvK9egk7QuTN+L8rEaeTN+AqCXw3msGBWFmg9OUfCE2XjPdxPIUdQ0vp3VaT1Jo0Bxz3Ev7PRIubZ5uqj53AQqqA73iNncM897gMt1/7Q0KCdAZolj+pakhBVU1MrK8PUKNm/E3qvNLGQjrETctfMKtEnV3GXC1qYAVROPJA0FeIUqGNCdSbG0ho/jCQTqGyoQd/oMAZoAsGkf2QM+f4RVDLRCZkDl9ada3V5Jr+chcjWplVgnvKyEalFUReZyQmZ2DrsHWQslEEjbI5MqWzJnREc6VH7y6YZ/HiPbd5SCjGFLnLcz46rGt3/lPC48p+e+GufSPnApwKo+Pp/N43Ryy8TN/GPelzibJqvWnv+HDYEzb0Ta64et8b1B4J4c6hJRFCrQBvQSI/pnhTUo7WXRm4BiwV18i3QOltOczDj32UQmCQmFkDU6XqziMnkc2hsbVWgJbrCirbj4GG07z+EWEVIvfdogiM6pnHskzxTQ8sJueJ7ra6pdcItWRUO5Grw55FoHEMjKTncscXU29unBIDywpLoLJtxD8yf11ZgUKN7DBcCe0fJ6hoxjemU0jJvEeraZiBcVYP7H3oYQ0MjGvug6fgZZ75GXqc7X92NRKXpf5q2r2n8trZN05xWU3OLLUCysSYmJHXHF0woiTJs3GDs17QfOizBCqtaSfEmI4zWVWbm7ofJhe8LruF5YEL9OpdcEFN95Cz3qqqrNVbAja9yn1XWRAap0VGTXfMEq/LeostEmVUbE9JB1Y4BV4JDyCAmo9qSCQvMhPScmTK7Dexfl/nP+s2ow4sJWbJKwtMzpk9Df18vhgYGJGheV5VEZ/thjbnEQkH9G+rrRSwUQmpwsDh3mSN2UBxvKvlT+teoa+UG6Iti8u6gnCwEEEwkhUJcfPGFIj499uADCNKer78PTTU1iJElPcYqm4LvvLdc6wGkJyd0KBLi5uHjoRfbQ07SzZkTWHJivTdvWm/jPZwzc6pD5oHgEpZivuqCLFsSQCAcFQmKPpD5QBDj0WrMu+gqXHb9G7F53fN47MH78dYb3ogb3vRGrTt6QY6Mm3pWTVUNBrq68c+f/Qcc2bsHkyOcpY2jddEi1LW0aH579aWX4orLL0PHkaPo6urWeiHM2dXTbU5JFUHs2b9PphrTZkzHpheeR+err2JscAjZdBqJmlrJY9LarXX6DFx99dVYsXK5LPg2rl8vI/mhQSP6TdBijaQNzts54hJhMjvcrGfpv9ZBVuY4pcOP33CjUDbLaCQnC7KlQ5NsXxOsoMGHU51y3Ab+rgn0O51sMXxdZu+qaPachb7QkUuGGBUKttzfDDicChCHwhPmnI2f7UVIlIMHkyd00UaQEobcM/0Dg0gkkojHaUsYtjlW1/clrGdSqkYWs8rAeBMWzBgEc4iQb+BG2CaJQiiZqNAhyNlfIj4VIYMER0eG5biUoZl8Lq9+Ha3YeJATAdF7cJrqpcmDAgokdnJWmEIa7A8yGWLri8mMiGo+rfakTGtxMRiL0eyCazHIunVuko+m36tb6u+fu09kzIsgNoUFoefz97joE/2HA+3U3/ACQsVEvOwXyqHf3/k7Pyuvt2YEUXO3dH1Tt/8tmrq1WBZsfbEkZ65AFosWzFMCKpIZ9xwnKpjIuITNpkRsWkN+3lE6lpl1obA8tRiIQJnoBM8V9mh5/ViUzJ41G3W1NfI37jjcLmGgAGUaCU+DSIoliSTvHevsxMyZM5FKjamilZ58oYCGpibZxNIdiPwNTtXEa2oxms3jvIsuweNPPC6+iwUlspCr9JheGS+w4tRlBdpVEaJk1RKkUHMsrgfJRxPIxZJSgqpqbsNvnnwKPd29yI2Nq0pcefIpaJw1C3sPHS6Sm6iKwwuTrKpWf3TxkiU6rPjCZSyQZ+BtNtZgNov+3j5dUBIm9uzeg5e2b1eANWYfhRMy1uyWBKNOIcuynLerqR9ZoC0KprNSC4f0Guvq6qx/lstbdczGeHpCgVayay4YFOE3JaFmi8Sb7UcOlJm6asuqV8dA1l6zA84IKzbu4Ek9vPB+dKOUCZoOcoGSgnRLqqzEtGnTkJkYV9bNkZZkPKrASiiXcFUlh6DHxjSSkOG1FJPaesRK9Bxpxe2B4oGrQOvmH7UIHSNb8B4XbyCsnvvs2TOxeNECjcDwObP0r41EUEPSDisS2edNolCRR4CyiLmMBC04k3qc/rODe44XJTUkwuTojFbMIFMRDGOSL0Jh2OZm1YvXgWuXOxqn3RT93kMKtLLKc4F2LJbEnIuuxEWvux5b1j2Ppx59BG9985/hz294kw4noivDY+PKhKsqqzA6MIBbbroZe7ZvR3pgQIIhc09ahQ997GO495570NLUjA+8971s7eBYZ5/WTk9fLwaHhpUMkXtA2dF9Bw/gWE83nvnNb5DuOobMaMrgUdqnCS6fxLIVK/GxT3wcc+fOwbe++e/4yY9/rKSOajfV1Un09/WpNxkJ2TiC/1CQdUmfxkicDrEHLuwALNOmzfsefGlW3T8WA6RpyNL/2MTZTWzE/y6l58xbVn1gHVymiOTRHK0zryiloGUVrRTfMpOIU7nNQ9dOsc0rTIlMkjVYnX0sPigPKgZvHpYc/UsmqxGLmha0NL8zduDy8DNRfz/DbpKPula0JZQW+qQOZs3k08yE5g30wy5YC4vvjWcAzeRJLuzt6sJgX6/gdoav7CThfip4uecgYqNb4SYYZGph5wA3GUdHpMJGZMU5GvF+K+65cOsTAP2Nq2a9UYHdW8f288mTO1e88INB65YQ8ZD/3UBb0BorLZjyeviPC7ZqZQppOB46LoeJS+vy+Fpba4hHj6RZDUlRS6zIQfHZl89CrHI32cRSRRuLBrFk8QL16pV4OjYwiz9/bvKRaO9I5EJclDDLXh6THM9kRUsyLwmnjAUMyEwKTYeYRQZ9pGuSSQz296G7owPp1JiU71g1ZzhZ4RIx7neSFauratRvlVyuwyxnzJwlDsCh9sOoa2hUAD/S04f5J5+GNdddj+985zu6Dhxnu/CCizRlwLYhi0mtj8tfd3nh4L59yIyOaOyBFQoXU7K+ARWVVRjI5LHwpFPQPGsunnn+RRw6eAi5FLVdQ5izYCGWnHoqDh7t0ANS6YljDqwiZ86arQDLXhVJSENDwzbHmcupeuVmo10Wqwc5eYTDeGnHS8r809SOteaPZml9oPWar4K5vF0dq+eit6KVRVJpcYGWzEcyxXyg5eOxJ0R4mpuBggnmdeshS6f76WyYrF9rAhXlv2NB033PZ9zFtVga7REJzDM5i2vOjTLwRrB5XlWN5qZGxKNRHG0/rGFt9mQn0zSzTsmJIhmNIh4OobfzmPpFfExC7zmydoOl59Pe9uMivj/ggnCR3el6ETyQOI+aZFKVz+Hyyy7Fts2bcXjfHmRHRlExmUEtdZIpLRgNC9qZLNADNwjalccTcQTd6FX5yIatLDtQLHu1a2gVi/XelZy42VkfaG1urnQ/DKp0BAhKCAbDIL4xaXZQSMWSWHjFNTj3yrXY/MJzeOGpJ/Gm66/BW9/yF5bxFoCBkVFtvMp4JXLjafzHV7+KDU8/jXR/vxmTz56FXz34AL757/+uTf7ud74LVVVJDPQPaL67i4fz8LAQHCpz7aFX83PP4uVXX5HWcSwzIfcevgeu6dQY5+uCmD1nDr72ja9rNOgXP78bt/7nf6Knu0tsepK7qMTF/mRu0rJyD7trttaNS0kYoVgvOZJHUQDejzyUxtvKK1kvMyqkgcHRBczifXJr0psFFM06nDG9D7Q2IudUp8hSZgB0TlzcSxyn4EyW11yWiKZDeKSKJgu+ggIt2w2saBm8GQDFCp+Y1LA/gxgTax9oWf0TqpVYCecg2Yfj45LIR5SFgTQzIejbYG/nuyyHKq4RC1Tc+7QlpNBLX3c3hvr6dMjKZVpwMStUW68Wv+xo1XWSUpSRhUyxykg4vGdWrFk7yAKtfdhEhK1z76FdCq4uyPp+uKtmLSt3bakppC+TPi2Gu+ITFato/wL+uBhrr1XFSUnwpvwhpkLGU4OvD7ThCmcJWBZoPQfluELctc1UpPhuVyGL6mQUK5YuNtETBsqJjEZwZChTRjxlssZgS6RKZ4K71qFCQdwe3utIPCFuEPcgBXpYvLHKpY80993wwKDWAPUK+DyTIkFZS8C3vBiceZ+pLcHlwfVLI4mWadNEruwnt4LtjEIB/WMT+PhNX0R923R84hOf0Ot9+9vfjje84Q3aA1yjxXbmjR96X4Fauj0dRzQPWGCk5+FfU4sAD6dYJRauOhWNM2Zh45Zt2LFtu+Y4Cc/UNTbh8tdfj5de3a1yup691nAYS5ctw/TpM1TCU8RCdkMcmKc+KAfXOfgdiehCsKL1cmvbt23H+hdflD8roSMPq5g+qCnhejcNb5fEvox0lR105h2CyGrka6EfJjNa3hmyPnmBeWPYMzOt44mS6pOb5zMhcYOpfG/YNSCzIe/gAAAgAElEQVTc8ixlsMUF76ARX9162zri9N4PVFVDmRShjatEEEtWqX/X1NCAw4cOIp0alTwdXWbIPOY8bTIaQ2NtLdoP7NfhwsONh1K+YMPYBq159qo5CxUb8Y4ZqREO10/jZwaiaLJalQAPs0svuRjDg/3Y8PzzSPX1IUBDAAbZcFjM58xkGuOZcbKjkMlnBb1ydq0o+i200MFhTnpOiZKDhbW5fb9bZxvvJyF3vm5TgZEcnodGLb9xYhsMsjR3JszHGeQIxuNVWHb163HmpZdj/bNPY+MLz+HaNVfgHW9/GwKsugB09fWLR5CIxREJBHD7t76Fx++/XxrF1TXVyMVj+OFdP8P9FJZobMJll15mVo8cNleVGsbA4DBGxsbQ29eP/YcO4omnnsKeffsw2t+LYGoM6eEhVYpkG3KTsw9JuPrL//IVLF68GAcP7Medd9yJLZs36T0SNmZ/qDpZJcWq48ws/Bysgq3TdHUlgAKKX5dF1r0TeSg7rH2vjDiPX49TDQHsYPeuT07pSDKDBREW/Vr1AZqhjIcL15UXXvEVhe0TBhi793xOzzrXmmP/jnOSbozI7NCIbhWk2kUiIMllfE6iWVwjPPz4z9AhqwSZfBuz3nno5nNqW3Bv8gwggpHh6xBHg/ZlpovMccIJtqkGBzHUP4BMatTUqzTnSLKeCVNYQJSbcHEOFs7PmddEpDJCjpp6cG5GLpG0tW3TEX6dl4RAXLLJ61BsQ9n5MvXD8vcSYlHcw9oTPjyWx16rFP8nH8KSipKbJYJjeZA9UYD1z2Xz7m68z/doLY6a5GtZj9fP4PtXqmoYOQXaVSuXmXgLiWc0VqkIGuTqzQ5cG0Prmu5ivj3FIEjrVbpicYabiBfJjyRgVgTVOuAaa2xoFPpGfQYGWnkgZyxRozgF1xnfJ6tYOsoxOBMa5j8GbM7bs0Up/lEkIuEaGvBcd8Nf4J1/+zH8/P4HNJ/fOmsWvvKVL6uq5ZlPdyd/iwP/8M9fKDz1+OPYs2uHhNYp+yfFplgChWgcicYWzFq8HLUtbXj51T148cV1mBwdVc+HRJ633PjXeGHjJs0cUkqxobERZ59zjrJUZgcdnZ1yneHwLlmgxK3JOFRTmW8kl9PwPvHtl3e9jE0bNqii9YGWF8Q8HK0vW24XxiyIgdaIDK5v4Sta16Nl9axNDKiS5eP5QGtkDhdo3QaxSstlu7zRgpctvnp4yOAs2ySEuHw1Yt87vvGvBSRpuVIfTLq9DPKaGKtAOFGJ2toazJw5A329PRLzJ5zPkZuBnm7kObcZiaC1sVHztOylU6aRlS9TcyYufkMaA9KcLIrBtyzQGlxkBCRLqGqU/DAhoeUcSVkvPPMM+jo6UEUPUDoJoYCqykpjl8YjSFRVYjzLIE/zaz/n6KtUm3m2BMWqELFqDV3S91mJaz6NcmUFgwOtF+eYzU7gne+D8n+cFSbVIZ3NYWKSBymrqrAC7ZI11+D0S1Zj/bPPYOuGdbj8kotw41+/W6NLrGo62OrIFzTrGg+G8LPvfw/3/fSnMvuuq6tFJhzEF778Zby0YwdaWlpw2erLtUlqa8IYGs2LqcpNzHW7c9cuHGpvlwzjnr17gLGUKn4ymHlP2cNhJkwZUrLtP/qxj+O1F16gBO+2W2/Fgw88gEQ8KhED9gtVETolm+L9KwZQW28MWHY4lQ7f8mDL+60AXKbAoyDpfl+P65LA40gqekw3a83HcAIuXOcWVEqzu76/KoY715pUxgxqlh65ixfFI7+YfcI8p8MhVQMcfeLX7NHy7wndcqStMlGpisPsNbmuGfw4o0241hSudB4UFds89B2QbKmgasoxkvTozgNaQxI6pgYt0xXChf29PeJACJZ04jL5rClPlXqzbBuZlKRMAcbHuMk1E8nrZWNN7nqrqi0FzCKsXx4HyXsvG59x4ee4e1Zk/bpE1GQLrXdi/IYS2mZhzH3oyz/eZq/8z+3elsbLij87QRJQHji1egqOlOo0E1y9flxftkRQ9UYALi1QUpZDVWUYJ0sy1fraNN3gmaGxQDdPXVxOjlDKypb/iOxFhJrlJX1IPQhOLjDJ5j8mXOz/k/1OS7zBgX709/QoDvDsMT30ECbS4/o9jujMnTsPhw63o48JWS6P1HgaM2bPUYDtHx5WsCVJ6uTTT8dnvvBPiDVNw6c+93ls27ABa9/werznPe/Rz4mkcF36edvAl77574WN617E5hdfwMTosBiUGocJRxGqrEKwug6tc+ajtmUaOrt68OQTTyA9mkKCfc9gEK//P/8HO/fu1RgDs/fZc+fg5JNPLoolUCFjIjMB2gbxxYuR6EgPNBJgxceKk/g4e7RbN28+DjoWREz4xmn7ejk6XShudG0sjie5QOvgNk+GYgDRwLyMmqkTnNPBxxvqM2XvPuOzUV+9+gxV2VcJG3KcDNOI1cC+U6XS4nMMRBEEygU1yiAebR4eoDRyn6D5N4f3q9DW1qYgxAXB7JtEj/HREUwMDYkg0FhTg9HBAWXnrMzN2os9WD8w72TkHEnjxIG2JGDPPltNfR36B/pR19CgPXb22Wdhy4YN6Dx4SFUsh/rZGw4HgxLin7tgPuYsnKeKVgIlDnrTIU5oh6o9HHch0SCXw/DggF07pwTEe0aj7zRhccIz1DV2EJGqWUd48ckM9bJJdc4WAkhnskXYmP3+sUgCiy9fi3MuvxLrn2OgXY8Lzj0bH/7QhxSxR8bT6BkYUtJBIZBkNIJf33UXfvq92xRoq5IJTP7WJ/aTn/k0Dh46rBGfv/3bvxNUxADGipaBlsgIg8CmzZtxrKtTIz50naJrTyA1ggB9mEnoicW0zgkt0Z9y7dqrZVJA9jKN5e++62eIxyKGROSySNHpg6x8J+TiD1U7nOx4sfXuYHhXIfjK1oJrhY2Z82uXcCnQuuBbDOD+Ects8txtOU7ikMmsZzX7isIz5s3/2KBowcl8nSIF2UGtJNgFIR/8a+rqjJNBDeKebh2G7M8yEWFfLp0yMhaFJwgX85D1/AiuG36Pa1/zunQFc/rkBk8HlXAqaaMhBl19klXqrQ2PjGrcgsl+bU2NEuyj7UcwOjQoiJ9rc3JoWMYE1tpxmro5wn0GVSu5IQnOGdILNnbBT8FQLRxDYHyS7Uf4irCnY+SWpFJL1afSciYQ7vrJ3EEBxBkROGTNUKLjg60l/46J+ydUtFbKlzgC5ZWxP79+b/B1PXn7eQkg9+x3j4rYuej6wGV+4Kpoq6IKtEqwnIogoWNNwvCexumRbiQ53xbkvmSgJWk0TuSOMpmTWYzROY6IHZnnhJ9lcBF2BgGQ1jiLGLYOvFEB19vgwJCmA2bPnoPGpmZsf+klDAyZdSxZxZXVNYixnTQ8jIpwFGecdRauvGoNzrvkUjy3dQdu+vJXFMc+8clPYsWKFYo3XMNaxx5p+upttxbaDx7E+meeRvv+vUg4Me9AJIrq5lZkghH1Z5tmzMLoeBoP3PdrjPb1CXZhWX3+miuRD4VAQ2zOD9J6LFldJdYV3zwvEg9y2gcReuOBRUIEK1hCBN3d3erVMuvYu2evAi2hYy504vS86MxAObtWzKC4oQXhMNCaIo0+XNnEbF7D707hg5tYrOM0happP5mxTIPuEFJYMleQItRThDhdw9+7+7ieoz9EBAOJJFQa9mfl6vsqVkGUyFLlZChRAoIhpHl4sOKqqlKywf4ge3kjg0MKWlHHNmYnhH1awsnsM03SsFoBnkw8by7g6fjmZuHp+140Q5CXPE4dNMg5tmSlBrYJ5/Fe8R7ufvVV7N65C1UMHrxeaQ6S28jUrPlzMX/xIuTo5ZhOY2DI5DV5TQnFUKOZX8sUIk+HISOvePMGiSNwVIeMPPr0FrNpg91MkctGXLTRJa7BcTGOYRC+5EEfFpQzEghhxRVX47Vr1mr9bl6/Dmeedio++tGPaMP1DgxilDKFobB6iXWVlXj24Yfxo//8LiYG+o0IFw7iL9/1LgXTX/7qHnz7u99FTW2dbCMJR46mUoKU2IpYt+5FdHd14/nnnsUhmjAQUeCYFVmGciDh2jbYiu+tpa0N1113PeYvWIBnnnkaj//mMUFYAwP9CiCsaMlKp0arJWb2nkuEKLufReJmGRRXWqsU+jCmtz/QPHTMv5XghA8EPhktO029N64/FPkrRoYqKTT5CpYjExofIiKi+8rJAFO+Ka92StCj9QBPPf10jT8cOHwIvf19gpB5WPK5qxNVyIxTkpUaszExss1Q3k0eZMnKNj9qE/23MT/Th7YWlNYSNWUp9xilFaWZSRBdYLuKI0Jcv6Mj9CId1aFI1Axc1+GoCDW8gubUwxlZE5nw/4wsZgk1eSY2l5wH7SqNS1LieJSP0hWRBD6+oFU/emXKXcq9i3PJ9t6453nWuQuqAsO4DgbLl4KuoWeFghPMKI+Q/82vtWJUmPz+ilZkrCnVbTF4eCqGWjwkabk+s+Ng2JooBdlib9b9gMpPtdUxnHLyyuLopReDsSAFoZFMyL3zlDHgbdyOJFFOY3APEW0hAYrtMHfF1HLi7LYSRSmpmRwmURK+FiZ6JrkYQ2tLm5F2x8atIIxEtTbo7NXP+Vi2IaqrsfKUU3HFVVdhyfJlSNbX41+/fSvuf/AhcTI++MEPOlvIBqkdjo6OaE3rTt1yx52FsZFhrHv6aezYuAEVeWMh0qWnbc5cjAdCaJk9F22z5yog3PXTuzBEAhNp/4EATrvgtZizeLHMsN/ylrdITpBqMG3Tpyuj5Gwsq1oGEu9V29nZKaiSwZVfe+iYFe3mjRsx5hjBvBD08dSYDy+SJ2o4IQuv4qEK+QSsY9luOXFyCwR0h6AEpBGiCGMSo9d4Uxkb0+dnYtM6dnFxvMgtEl918O89m9Zntcp8mdEoA88J0uKB4OXMJNdHoXuuJM0TZ4X587CeMXMGerq7lX2xac+qdrC3BwEqlgQgOcauo0dElLIK0FWEfm7SEcNM79g2iam7eK1bM1ywg5VBL4OqmioFTc6AXrlmDQ4fOoRtm7YYm5SzzzQpDwYxRH/acBi1TQ1I5yaR5iKNOTFtHhByWrLXwz6yxjJUobo5ZNczVL/PqRERktGBZCeLq2iN4c3X7rNSzhWJjyu2MrPVAsZzwJLVV+HitVdr/W56/jmsWLUCH//4xwXxUIiiIE1nQn8hNNfUYOtzz+NH3/0OUr1d6oXTq/e1F16IlSedhNu+931897bbkKypsQ0nL1Sgu6dHa3Tb1q1IjYxgw/p16Dx6BBW5LKpDQfX85BbCAfVwRL1a9gepiMZgyyz34MED2L9/H1qam7TmCVnR0DxZmSwiJEYociMurjoVEch14Rz/rhgArGPiREnK2hn8faEshYIM6Iv+y+5gLSdNkYmvwCbWsTGeFVicKw+/zyTDGJhWVWiO1jHZpU7l5nhLM9Qe2Qmoyl9z1VWYOWc29h88gPajR+W4pVEhBDAyMCSSipSyKgJKuqlBa/vN+rIe5fB1lxIPNe95zU28ndAu1wsrZq59sZCj1FjOaOKB96+utl6w3r59++TznKhM2vq2C6ZAy1YSA61Z55FXYqQc3x7yugBMLnNMUBVofeXig6kluRZEDZoVU9hX/k6PVxVaUXvaAj3POQZb7Rm+Txk12L4onkfFkQY1F/6kHq0FWyeqUEY+8onTcYjI78DJbjTA9Uxdpud8ea1St9ys1Ec2FMWSwkIhi5qaOE45eZUSLxY/FIBQcHJtOAZBEmyJipZwHdOvJ7eHSJtnCIfpq12A+BTcj9SD9+qEDLJ8HfS6ZTEjDev0BHp6+rBk8VLU1zfg5Zdfwb69+zR7O23mLIykxnCk85g4NCT+Xrx6Na5Ye7UC+Kt79yBRVYV/+ucvC2q+/rrrsGbNGkNss1lUJhMmWOIr2i/f8cMCCTdH9u2Vdmv7gX26v8naOoSTVaiorMb8ZSvQOG06ovFK/OiOO9HTfsSqwXgcdTNnYPXatXI0Of300zF9xozigh8YHFKgsxGDsDJMMlWPdnQoC9XGYM92fFyelUfaj2Dnjh0KfBpC5s3g5neGAkWdY08tdwy98mrWwxZ+UfvgZlALF7NzhPCU/gJt1EYlE8fKl+xpHhhkKgqYqaiQnVclRTbCYfNtpbRjdbUNPEfDGB4e0k2kOwRZqtrkkYjUgBqbW9DfPyD4gv+6u7tAOE3UbzbxCdWFI6p8KYZAA2SOI7HnzYBLiH6CBzlfYziMKs5gpkblrMMxIMLG6l072SZ/KAhW0j4w1R5ClGZlaCgDf49/Qv9HBtqxTAaLly7B2eeeKzRi185duP/e+1FXXYPR4VH12FnR8PpEaqrklpIZG0e4qhaT0g2NYIIHWiKhvhmlM5nYUJiBkJAsx5x2Lg/UVSefJO3ZAR6wTmbQZO18X9cON0JrqlIIH6sir5D5Nt/bSLaAhoXLMGfxEjz/5JPYsXULErEo3vTmN2uzcXMMpFKCE5PxBFrq6tCx+1Xc/q1vov/IYcHwhMOb21px5VVr8ZO77sJn/uHzcnkhlf/VvXsxphZDAclEQhXYKzt3YtvWLSJVVPD1EoqaSBdHe8iGZmLFipbjPmwR8JoR5kwkaBhu1bxIcURRnPWjwcDuXhZZ45aAMNjy54RPvWqSCbWYEpGvTNR3d56/NvISKY7zqKp1MGYx8ErG0RjsfnTGw/il4O6UeZyBuqoWF0BkNM9ApKO+HH50TGD6xsZiWLh4EU4+9TQk6NISCgotIJN7+rTpGOjuxaH9B7B796to37cP1Q31Yon2dnfpEbl+mBDz+pdoGAFrL8mgwIhL/PBJtY0R0skor7XOEaKjRzu0jpYtW67E/7mnn9F5QJIhZ9Pp88wgl2G/LhbRvmALh0G/vFr31ph6Tq5V1yO0ItICqguLqvC4ty0dds0AJq1M/ChYIsKeTUjwI5NOix0ttS+N/di9kbiFZ/Dr+zbXb6pUf1qg9RVt+XssL4j/UKC1IFpqyhsMXprl5svlHLeqUDceyTXBRCeajGP2nOloaWkSyskgy7XJVktvf7+E+q1qh1oP3gfbt+p0vpFtHImqmmUCx/3HUTxVs5NZpH4riSr9AOrKR6lhHNdeJKrGs7CxsUXnV19fv/6x7TNt+gwkKKmYyWgefuGSpTj1zNegur5e1XJNfT0Y21588UXccfvtqK2uxtq1V+Giiy4yCDxLJn3CCI/U8+Z5+7lbby+w53fs0EHs3rEdRw8d0OaPUXYqUYlwdR2aZ85G68zZEmG/+yc/xYHdewD258JhJKe14do3vhFd3d0KtBynIdxGqJjm73wiZiSsEEZGRnXB6EUpQXBa6sVi0pTl33V2dGL/3r0KrAxuefYGE5UnDLRe/Uh9Ic9Cc7fcq5QoG3cbRctBKjrelMAqLWawMvAdSymTZOVN1ikTVZOFTGGYggRc/NlJzQezv0iBgmgijoljHZi2bKkCLCFHLiK6GI0eO4Ylp5+ubIeVS31Tk5jZHCnh4U3onNcoFidTlbNWAUQTlVi0dIkO5u7uHm0uBi31PcfHJIOYjIR1sI+NDkuO0Wf+fnN4mNAOAoPQ/Ycfv/OD8fzbynhEVU8gEtYCXbhkMdZctVaH07333I9nn35WmR+dM1j1El2INdYjQ9invhFj4xNFUQ6y/yqdYwUPKAYmXsMhqTCVvPZaZkzHO//qnTjznLORDwflvsJKQ+Ma7KfGmOTYCIfQFULFTMoIU/Ln3CyEaQsB9IxnxUR+8L578eKTT0iOjzrDHF1qnjYdwXhcyi7JRBzTGxsxeOQIbv/mv6Fj724JcTBgzVswH+dfdBHu+sUvceXrrsWiZcsxNpmRn6XkRAk/xqJCEV5+6SVs2bgRXR0dgo4TyGst8BAnwkPBc0LbrKwYaBl0eYAw0eBaZ9Bkj1ri+Ew8XfauDF7/ykQ7HBHGM295L4ta4Y4owrNLB5j3exZa4ET6nRpTEerzjLSyXi8DpfUoaeLAfleph1h+4BrvxiowR9G1KlhBwR20RR6CAzlZEeZyWLFqFV578cUalxodH0NqfFzBtoVCNuMTQgmoyLVv716JfTCI8hqRjTw+Oqqqtpr66Q5GFVmGsG+QY4E2m+9H10Qek60ig2xepEzO65KNGgpHMW/+Avz5W96C93/gAxLb4D7VPqngXojLto9a66xqic745/TXQprTzh5TfycD9xJB6fhA6wzJ1U51vVAFWrMAJL+EMqjSded8P2fkSb5yPVqjU3utZF/VOma3O/fYUvlTWMflVaIBHsff//L/nwohK3G2CqYMIi4ng7pkX8hYTtrD3u2ItoMsxuvbmqRE553NGAuYnJLjwHspvoQjoRExYnA0gqmTnA1SnYtccVOWI+pKYpQkg6QMmFRbjGccq8zKyoT2IdcNk/fp02ciSElH/t0knb7CKoSoJMVxofkLFmpcjAguZ7OJlLFy5tTBww8+iO3PP4cLLr4Il112Gaa3tWmZ6HULns6LDyRjkE/d+oMCx0eGu7pw5MA+9HV2KOtmtVrBOb9o3IwFZszSk97/q3uwfeNmMS4ZaOOtrbjujW/CZHYSS5YuVTZi5ARrUI+MjggW4NA/1yMZxzxUGWx5E6nGwQOVRCDO6G7bskWHOStar1owtaLVgnAHErMTQYyCyqxU95m79SMda9MaV8UxBPM5JG4/odEaSj+STZ2oqxMLLUcCUm2N+o0MinNmzxKZgovKK5ZwTKO+thojI0NKLiQiPZpCbUuLDqNBMoeTSS0WLgySQHp6+9wog0lCsoplsOIiYjY1d8ECBRMiBKqwR0cRoexbekxjPvFQhXxqOV9rOrfWs/KsVBsNKClZETJVRcTsmDJjETPUFlOzAkgyyAYDSNbWYqKQ1+fzzr8AJ518ioLtQw8+ioceegQ9vf1KBKil8oY3vwkrTztVh5kkGAnTMCBNZhGPxFTBahYul0N7ezvuue8+7N671w6NigBmLl6Mv/vI3+HMc89B39ioenYWTNh3sWCiQMTN5linvOc+8BJO0pxaIYDRSWD/ocP49T2/wotPPIFIZQJnnX026pqaUc+DPBhCY3MTYuEwWuvrVIEy0O7ZshnB3KSSmukzZmLxyhV47MmnsHTVyTjzvPNEpCKETJIT12KUxubjY9izaxd27diOwd4+E3lhQOYIG4OohlLNrIFBOhKL695TJ5nXniQJ36PmY1I4hXKkvppQVet7rRY7dU0kTO9aAAbHOeUxHd7kGFhFp7UetGunx/Izme7sNDEE513rRtdkrOF6a2IQTzlsfaVdFLrWqI715PScDilSgud0r03+0aBSzjDPmjMHrznnXFTV1qBvcEBrgCgDSUq5tPXziWoNDgxiz6uvqP/NPUam6PDgoMYv6kloIqyazyNKUQomZSRJkaPBVoxbPz5pMNk+m4olE3kkNY7axiZVKd/7wQ/wyKOP4Suf+7ygx7DaHQWpsDGZJWGKHAiuGXqV+nvie9862Pk/cj9y42guEpuYRKmq9XC7GwXQ+iCaxT0oX2hqO6sCzympZ7tIgVbuVUxkbOqCzFp9ds/jx2WsSDxxclSeKJ3o61IX2v6+xCH5PcnWCaBj8/ItcUPseUpjhlQFpOmMeA4RQ+7yVH+qTAghS9ZVCVEi6ZB7ZZh9zXgcJEGS0CZnOCqbiZBmhg9k6rN3y9+hDSYDKs9RmoTEEpWqalnQsCgiQY4thJj09Jnc8NqHFWxZCUcZ3wIOKWLMymRcwA3pPJZeOpn4sZiYx2Qyj6Un8Myzz+Dun/4EVZEw3vyGN2D58mV2/sVMq5ttIMLU5Lc0NjYg8PHb7izw4M4Sjuzrwdig0d8rSJWn9nFFCINjadQ1t2DxoiV47KGHZTeWYwBIJmktj7XXXa9SmeL0hA55w3jRmB0cPHxIm5KBVi70PJgmJ3H48OHiwckDgGbbB/YfwIZ164rKUAwSNgJS8qL1vVQ/6sPGtrf50thMUbGplFnpsPBWYsX5WCPc8JDka5Z2JaHZqqQOXyYb01rbcPDgQX09e+YsHDnSrgvIQMLF0NbagmioQnORs+bMFsmip6dXPWr26bgESY5hI59ZzVBnJ6ra2pRhc5SE8DCDhmQbRUsPo6q2FgsXLcbevfv0eJQLi0fCep2T4ykkfjuOQjUmspE12uC2tYJrcYuT9G8kGj88z6NP5JFwSMFW/Wv14nKCU7jwmTs3trUhWplE27QZePMNbwHtfX7y07tx7/0PyHAi+FulqE985v/iz9/6ZvQMjBTFM/h4nIsNB8OuQjBt286uLnzuH2/Ck88+rUXKHu+CxYvwnve/X6SqiQB7KcwwKcFHWT8jyahX6CAovVbnKazKy3maZrJ5HO3uxeH2I3j4/vuxZdNGBafLr7gS8xYtRk1jIwZS4wq0ZIjWxqNIFPK489vfwqannkBUzizjqK6txdJVJ2H91q2Yv3QZzr3wIoxyfri6RhWZAn6gIGWpl7dvw55dL2OC65+i9RVQACacnc2ZDWEwHMHEpCVOCrTjpqXKPSJ6gdilPFiNkOcPSl9MWPFvsDFhdgURlyiVDjX23k3VRxrGDjrl6JakUJ3vcvk57JEM/m6RKU8BAPcKDKa05/WHrqoY9RsdocfL7bmTm0mgkfL82Iv1Z03/N6B7y2Rl2apVQnX6KdRRmRC7k8/Dv+d5w9fL9gNbR9u3bZV4C/d6amRYX9eJOZwxJIwa39lJBVrriblxMd8SkSwjR5Aq1Gfj87Z3HkOipkZr+B9uuglnvuZsXPe612HgSDviJFEFKzT6UUnxgswE0qMjKDgilvE0LJgoFXIkR7MZtF6yDzDGOvbB1qZydX99m0uzyzaLzIqWyRjhdLlNUcSeSKFDorg/beIiX+KRlDHS9Zr+h0FW66j4r0SGMui3FGjLq9gTV7Q+yS8jYhZ7slbR0/tViEucFnM5OSElmpowRjJhJIjTzj5bRFmbt7YWGoMmz05+ZqDl+UkFMbKQGUcYaIkecpSIk7sAACAASURBVI8xkWJri6gS9yBblAy+/H9pGDBZD5M0SOKpI1JRZyEUltG7TyZtRtvaMd6Gkc/F184kQZwbJr75HPbt3y9ka97M6VixZIkSZq5JojBkNbNt1lBXpwRJEqcfu/0nCrQhQiVUuWHlRKybizUSQz/HcoZHpV40d958vPDMs3j0vvuB/j6gto74Ki5de7WcT1iVskTnpWc16ytYvlBeSP4/yVHcLIPDQ7p4DCbMIvi37Yfb8cquXQoAzF7Zv7U5veMDLReJD7RSzyFD2WP4DtrytPkibOYqWjcL4Qb/aUYf02CxzXFZZsyAJLZzPi/JPBKyWBXOnTMHN998M05btQhHjtHAO4DWlloxc3nU7d5/CB0dHcrWN23ahCeefArrN20UTHXOOediYGhIurePP/64MjgevGRv93QcQ+vsOTh28DCa5s1DPFmFmtp67N+3T7BajG49ztqttjImBa+RwQGNAHGj+55NcbDfnYusWFn1klnNAEviBs9LBVwRhIJ6XCp60btxOJ3GzPnzUdvYrKzw1DNeg4ULliCeqMK/fO0bWLdpM2oam/H6G96Mt7/7XYJhWKWSsKWK3UEwXlKQ7aOjnX34/M03Y93mzcgHDSaeNnsm3v/BD2LRsmWCdll9aK6akCJn3Fi1RCLqk4vw5qE2blYJcdgYCSvqrt4+tR5+9sMfYedLOzCZSuFt73oX5i1eihDHbPIFjS4xMQlMpFETCuCu79+GZx56ACES1iZzul8XrF6NdVu2YObCRVh52mkabwvH40qIJE2Yz6OvsxNb1q/DK9u3Y2J0RIG6IpMWpEyBBLKixeAMkX2c1SHAHh1bJyQUMYv2/SwSX2yO3CVIxQPODm3PNCaU7nu01g5zBgKuLcJ1x6xfaACTnXL/X9ebKvZnyw5QH2hLZCODrC1ElIKtb8t4VqlElJwYig5ld23EwvUjpd6Xle4pnF9OVOKUM87AwsWLVdHyfjOhJOFvemuLzckzEYnHJerx4nPPWT86UKHxMO4z+lV7Nq4MuyeNBMW2j8xC0ua04hMOMkjZAyXZkG2EMY5/TE5i3uIluPq667Fg8WJs37wZ37j5ZmT6+xCORTA5MKiqm62Z9Mgw8pMZkfpEOHQBzfdo/bni5Vh9xVge+IwEVR4MXUD2430VQQsUUmcyaVjz3+VeIuJUoSpJTkbufOLX/kNqlOVztX+ohJ3yc9/bL5dgnFrVlhPc/utAa/CxVcY+dXOubQyElZVqqYyNjljSEY3QKxKYNg1/89GPSHmN7RYhJcGg2j2cR9cIoMRBOEsd1rnAAGkJJ5nGnJygXjY9jznq5qYqxOoOKOja+yTCwTFQs7q3kUgKqxiML/JfNqugSFctvhm2whijmAjxvY+Nj+k1skJme5IMdiJdOn+pqSA0TlJmWjcsaOjENjg4gMDnf/VggfNIdNOMEQah/mPaJKyoLZupCCLFmx0Mo6WlFa/seAm/uusudO7fL8IUHTLOuOBCzdDSKUeSZ4m4+iOiwfNx43Ex/ygiTsald0TxM648THmg+fEe3iabxSTV3Yx9xV4tU8WR1JvLhjUK5GHjKYG2uCi9sIp7DHssq2p56HnhCV4nKonwYeim09TUiPPOOQfvf9/7sGLRLDy3YQf27tmtnuymDetx+OB+tNDJpbtbN66xsRFf+KcvKItn1qqZLMJf8QTeeM0a3PQvX8cZZ5yhOcyvfvUW9W8LhQCyg4OYtepkVWcrTjkV/YPDSkL6u7s1rJ8dT8nFpz5ZiUTEAm2KGtXSVDXGotdXJQwmopOG/gMyjxfBgxeS88gO/maAZHVMicxoVVKjRpMVQUybPRcNLW0IVISxZOkKnHr6Wfj1Qw/jgUceQzoPXHrllfjIpz6JEGFsah6zx5Tn3oliYpwSe2RSUxM5hGO9vfjK176ODVu2CpoeGkuh7bdG9+/5mw9g4dKliFdWYWhkRP1rGWmz9+JY26wYtNDdvWbQofG9Aq+TBuzp7xfp4Dvf+iZ2vbSDGR4+/IlPYtHyFcgxQ43SJKNKqjDD3ccUaB/+xd14/L571CqIhbjBc7jkiivx/OZNWLBiJZacdDIKHHAfpQVWtQ56EmaGe3vx0qZN2PvyLkwQ6iL0FalQj5Z9GwkG8TkrQqqcyLhlf7lcb7jIUM+ZuwcPjvIP67Gb+QLXIDe+FzBQBeOqVVX2TACZYbvqtajGJEEUI4Dwe17fWG4nwhxddcYetCepuURUwdO1ZQRTO60kkbd0UFkWp+di4qM3TWjTt5iNDKPDNGDC7iSPvOacs7HqlFPQQ9LJwADqGhtVAbQ1N8togfe+pqoKXcc6sWPbtqKwBHu0FJghjCyYNxzSZ/ZwuTYk5UiULGOe13ydmrEl1Eg3n0QlhqhGx+omnkDjtGkKtLWNjRplvO9HP8RDv/ylWjFIsaCownhfr6ouJpJEjSzQFk8SnWkGnTvUzP2o1Km1b/hAppnjYg/e/ZbIixUykzdPW25N05r2ylwMqlRKMga+4dUl6Nhmf/NFQ9I/MsoW+Swl04ITQcd/TKD1Vb0XQlGiwfZWlAmmej9aO/NOPVVraYRV38xZ+Mv3vFfVJwlRHNtj2KLYDIMtkzS2RjSgwTG9UFjry8t15gp2n/iztFpweX3NdarRnRgTebYUacjO0TTbEwy4fl+wOuZaHhsZVe/f2Mz0Hc6pACCCQmtSu6dGkPXjWuSvsDVKtjzPCRJrSWCtInpL4qgKnAoE/mPd1gIzt3iggCQbxLmMmvKSWwtH0TkwKOm7AfqkxhPoPXYMv/jpz9C5YwdQU6OMceHKVYJ+mblz8be0tQofpw0WL6iUYBAQ+5a9TAYlb6nFoMwXTlH9nS/txAvPPWc3x1nPqXKdEmj5hn1FyzKdx4Ff/B4q0zYog0Fcz96dBj5oE2Kzik+LzM8xugVNuHL16kvxr1//Eg7sP4ovfvGLePihBzXczOyzd+9usKSct3wZOo8dw/jgINkfSLa1ql/94AP3YXB0HHXJuOatvnrLLcqKmIFd/bprsPrS1fj7//sZkY0GeZO7ezHrtNPR3dePeQsW6TrR0YfbcHJsFMhmUB2PScErnRrRAU/hClbiynilYmVBNuxUlqJhg8X4mYHXD9gzSeHjxjnXzEDBxVpZiWMDgwhXJjF3wWJQsnvVSaeiuXUGUhOT+Pk99+HVA4ew9rrr8NmbbtIB2VAVM7gtm9f6GB1NIRwiccDkyg4d7cA3vvktPLN+PVI8CENBzF+6BH91442YM38+urr7xOBj8iUokSxNx0aXFyRVvST1xozWRAoYHFjxsHqboLVWKIgffO82bFv3onpgf/2Bv8FZ578Wkcok2GFjn4Z9t+7Dh1AdBF78zaN44r5foZ9QfjyJwaERnHXBhVi3bStmL1mKM89/LQLRqO6DyBuFPCKBCqlkHXjlFXQcOiixijCDYYZqY3SkIS2KG5CQZQhjGRqFM/O1mUtVWPT/lcSgGEzaA0okpkB1xqS1BIqBlp9tWsTUmETMk8KXEUH8HLnvv0oxjbaVmj/2jjLGXzhORczpCvlA6UsSv7dEdnLzkQaXGhHIl9t83bwuFX6EodibdRUNkSnqDSeTWLpyJU4740wlVUePHUNTa4t6r9L3PtIuqI2BllXAkcPt2PPKK0Vj++6uY9rvVey7JSt1HpBk4nvemil27GO+zmIvWn18LqoIUtksqhoa9ZmcklPPOBMTJBoO9uNL//h5HDtyBHnOT8ajyNHYI1AQAkGxlqmEQy5U44K4pOKE8K3NlRahd9/HLJV9Iv0wsBRDOK+nE0ehGw2vidoo3opOfte+ahSU9ScHWq91XP4aykP2HxNoLVC7ayIdaIOOiWqwN87ki1yIT33mM1a9hiMYpa3c7DliDHOtEKWieQctLolI+LYIH5cBNEohJSWf3JZMrNJK+ItVNJXmnF2o0hIJuhh/R+Yr1pOyIIu8igwlb4KNCxpp5Fpjpap2lRLJgtqDLP6InHrkhG0R+rVzzxP55N9nxtNC+BhsiQwzUdQ9/OnLewv8Bu3QqtnILeTE+iMWXRGJom80hVxFCAfajyBH/Dudxn2/+CVe2bIF8eoajA8No23hQsyYPkOjK1zktMGjYXZjU5NMzVn+M7Nlo5uMLma07IPy/4mLM2g1NDRovu2VnbtsJCQ7qf6ZoE4bn3cHlOuAiCXpHUdK5AxVA0WbNs/gtPTNgm2Z+4+q2UllHcyuaftGogWhyOnTpmHtmqvw2U//Le788S/wT1/4gio2jj/Vt7Rg0aJFuk4vbd2K7NAgWufP1/thBkbCF6v7pcuXo23aNPzjP96kPu23v/1tQYi33HKLKi/OH7///R+QCcNXb/k6Xt21C4gl5A5BthyLbo4YELZkz0hkKI7CEOKmnJ3rMbOqlSVXgdqv5nTEwKpgGzBXHFrcRUKch2VGZ301IQGZSclmMtBz5jTMwBaOoqq2AWMTWcyevwgz587HtNnz8J3v3Y6Ovn5ctmYt3v/hD6OmpgqB7ISkIrkgK+mQQyZ1zEgKoWgEB4904Nbbf4BnXlyHrgHChjnMWrwYf/nud2H+osU4QLmzwUENiZOdWyRFhW32mGUiIcQoe8uUK3SONpo3RR41tTWor6sVGeq5hx7WGbH6mms179bQ1obxbE4IC0llnYcOIFkBbH/heTx5/33oPLAflQxW+QLOvfhivLBlK2J1dbhkzVWobWnVHuBGHKM7z/g4hnp6cGj3bnS3tyNH6zduoBxdQDLq82uLMjBWBDXozv4sH5sHEJNN7g0mNUoUnTC+h+O8U4kt0ZJwBTe7ft/N1RLhKYdICR37AKrA6PqlvqrzVZ5aI27W3Bibbs7Rzc76uWUHCBU9jTXv6pn9TsfWm8RzDUX8/tSh6vW23eyokpykrsfsefNw7vnnawyDvI3K6iolApRe7GMyKSKW8Qpol7lz+w5LsvJ5HOYkRDar+1xfW6vfY5XLKoLCAFzP/MegYRMHVmmKuEL3r2hMbZGh8QlUNzXjnAsvxLKTTsJJy5ahfedL+OI/fNaY8f198hTOjo0iwNGtsZRZ17lExwc5TwQTaiBR/RORhyzQeja0D16+H6gigNCwmwfmz7l2mHgRyuSZSU9dmTo48qfCrJv3L5Ie5VE4tZb+71W3DISylJv6+h3fw9Zi6bFLPBB7fKUaxQrGJwAW9ORyJO3qSbum7Jsm4rjg0kvx3e99X/PU9DwP1dSie3BQr4OmHT29vapkBcZKNatMYtKNLApJkf828yEzB+A+Yy+X94LjOvzMKlmv090ewcZqM9qMMu9f9P8h7jvA46zOrM+Mps+oSy6y5d5tbIwBF3oxnVBDCoQkhCRsSEKy2UASdlN3IT0hdZdsNllaAimAqaE3U2yDsY1tbONuq1l9NJqu+XPOvXf0WRhI2+cXjx8ZWRp983333vd9z3vec6JhCUsQoudaJNTrdJAdGVcyoOUZYzPiyP3ECRWhgDKfGFIcCdKxyhLaqigGNDiIlc8+B9/tq1aXquIJhNkL0vC6McClVmgvVVR42HP8h6zTKPVufVi3dh1W3H2vscQsGoN2ZqNU6qCsIpc6IVSydSm/xkYyGZx1o0ZJXSNP2GCQfn8ZdLS1K0PhAcJASz9AkiMIByqLl22X8YTVcLxlV/Izs3tWOnwqZkDfGDWbeU1zd6Vram34elpaUDVqlDYhmc8m0KQFd/OmUrhjwoSJGt34ype/jCuvuAwr7n0IV15xhfp8g4MpHL14sQIqiVGNDQ3YtW2n+keGLRcTkzCTz2Hx0iWS7GOVf9j8w3DqqafiX675BJ56bhVmzpiBRx99DE8/8wzWrt8g5uEHLr8cS5Ytw3veQwZ3UaMQU6ZOwc7tO9DR3i4GJDc8K1hC+2NHj0L7/r0I5DKUutJhX19TpfdQFY+iVMjI2k7BVfZf3FSOyWoWGzcKgyHhGN5DLlCK/IcjMQyxKisUceSxJ6AYCCHRMAovrl2H9Ztex8lnnIWvfuPflTnmcqayoC1UNkOyioF5SEqoro2jta1X37t+0yaNB3GBTp83Dx/9+FUYN2kiNu54Azv37sVrmzcjFCMTUQ0ZubrQgosatfU1NWYBZ9NoaGxAJBpGT1+PqhtDSAvghaefxctPPqX3ccJpp+Osc89FmPq5iTgCoYASFo4UJA8cwK7Nr2P1009j52sbUGVdkuYfdTRauruxq71Dtld+rnVKA8aigve5N6hp3L5nD7qtNR6fg+aXdRIa1R8yGYlYVFVVK9navWuXQQxE2CAfIK2NWiYcuUPAIyRvDjerp+s5Mw/JCrXa3t7KwwXSkao+I49jtXxp+ebRSi5bkx2kdsSr8Qzf02pRh4oPQxRt0Hs3CYGbdSR8zorNaG/7MfewwzBj5iwj1k4CIhnYmjM1JDgHjzOZ2rVzJzZv3KQqga/a290p6J8tkJqqShFM2GLj82dCyjnsrp4u9HLtU3LVqgkZ6JoQehBBonH9SQwUiph/1FEaSexqb8ezDzyAXa+/jgP79xmlL0478DM9ZCXzZ03azdFf/jD30lZwb+Og87bmOjb515Gl/RkQClQegbGkHDdFYNjHTiXKhEdVan/FhxflYyJSoqkHg62c0owokJS/iF7YloSbaih3m52udtlIwCA0QhPKc7TmuceqqiVIEqyrlwf05Z/9LK6+5jPo6u1TayfNtWc9hZUcGShS64v3QSN9zu3LJYcaSrYKatZW0m5CE1j1b+Yrskh1e8vqV7tEic+GzGfTBHBOY5arYPelrPvIF6LqnUbhhk0zeF2mFWTaPGL9i08Ewc2JaBRvbN0qQxHfig0bSjTETfb0GikyEgfSafQPDiJbLGLH/v0IJhKoiETR1DwJVVU12LVrDx584GHpgFIfmYP/sUgEDZyT41hMhV/wMy+kprZOYy0cG6kd1Yg4D01uIDa1gyEcaOsQHMA7s337G8pmjYiFtcqzRAleWNGaM7vZUB4SpqPnybwEI1lJNCrj0Gx7/z5EGxrEVCPTl4pU7AlOmTwJFf4StrzwAqonTBBLjOSLL1//r7jk4gvwja/fgN/ecYcOyq9//Wt4buVzeP6FF9D+xjbExzUpqA929KJxbJMgsZq6WtmAZQt5ZewMspkDHWiaPVtVyNFHHYXZs2ajvq4Opy1fjjFj6/Df/3snXli1Cg///nc45YILcPTRR6sv+K1vf9sSxPZg3Ngm7N2zRwbjhGKo08uKK5PsQyHZrb66b6iAGvZZB/pRGQ2r0mKAZUXLWGAqIrOhHYlANQ4b/RxrKPkR9odkhl0R4OhBCEOBMBKjRiPeOAqNk6bg1c1bsPmNnTj5tDPwxev/Tc/QF6LwRlqLjMgEgzUXOeFYBt29+1pw2x13CC7UjCEJZE3jcMJJJyEYjaAnPaB1RpedUqACXf39qKyuweDAIGjBlUkaZjV7yxzmr62vlcBGrpDVQTt+/DiMbRyFB+9ZgbXPPS9W2tJlx+Cyyz+AHM0AShQbzylJIsSd7OpBT2sbHl1xP/ZveR2RDCH4FKbPnYfuwTR6s1lc+pGPouCvQN9gGvtbWo3gBpWo+pOaN+/t6NCIAu8b4SOx3VndhUJCZiZMmKBWyqiGRqxfvx7r162TFyqTTSZ1kn4jyUMa3d6KYdisYiTxxMsE9f7dPE+PP61tmbiK9Z3OYMKS3kDrDmJXVZsAzups+Do1GsZ+Ke0Zi7ScM5rLMsmWF6h8g3TQynYsEFSgnTmL+6Cg9hH3cI6HlIVXNVsaMEQUKpO9tn6DYNQYn1lPN/p6uvR7+P9M7onSSMaVbFBCdsW85tp5j/n6HClh0pOIVyGTzSMQjqIvNYgs21STJ+OC974XD6xYga6duzTamOzrQYkzrFmyfo2JyRBlTnVwuklNczeH78Q7B9p3vP8WkeC9Yk9ZgdZ6xLoeohlLtKgVg61Fo0yg/euq2ZGBtlgymusKGrZlR3TBcVds5DLFi1TehhFFzVXrXzyCGtaIXRaYLN60dUuINDQiOwR85trr8K4LLxL/YYgID9+XZ+SsPJpmg6vjHWie3s5Im4Bs3reb/Xbvy617J7ThjNcPtZ/4CtRsH9lm9BLcpAcggwpqyw8zlJXMiu5ALQajnSxnOZob8Gyw8+ntrW145umn4bvu5l+Wdmx7A3t20p6Ng+JZjZ/IaoozsT4fmqdNw+jmZjSNn4hINIGOjk4898xKlFhFJaJY/8oaHYajGxsUaKOhkBHFDwZNCcXeGsXBSWUPhxCIRFTZku1JmzBSo5l57N27B20trSI28GLZhyMZwNw0EhCsopG94Qy0PCgEuzv6vOBgc/DxzXNmijeE/TBuZmYlMvTuaDcEot5uTF0wH9u3bcPYMWPw5BNPiGB03eevxb233YaqP8/3fvhDH8I1n7kGmzZtxAc/9CF0dXepUu/v7YevANTV1glidDOCLisOjx2LxtGjFNT729oQb2zEb+/4jW78PXffgx/95CeYPnsm3tixCw899BB+8tOfotjRgfd96lNlGbJHHnlEG4D2XvwsiEKN/zSGBHFl1FfnIURDiGwqKbIUB+lZcRBO1oygDbauh60REFa0UUoFZlAx5EMiHEM4QKYvA3AIFdE4CjysRo1GrHE0Nm7fhZY9ezF3yTH46Mf/CX6yxv1FdHR36VCjtOVgKq3qhuQ3/uFY15at21CyYvTsw3D+bWzTuHK2SkLIQCYrAlF/agBHHHUUcpk8aiqr0NfZjQOtbSJ/kVkar0ygrr4W/oAPsURMM2qzZ87Ebb/6X7y+ao0mO49YdCQ+/k9Xoae/F5V1NXpNQtb1tTXobetAcKiEm3/0U+zetBH+VI+qsvGTp6BEqDccxsc/fQ0G8gUF/63b3tDhEvT5kOrtw/4dO9DV3gZf0UhTcp8wYHAzEublWq7jwHt1taBNPnvOh9P/WI4e7CtnTHaszX9oPffhyskRmA5R2epLbxFoD1n9HuLU9wZa1WiHqLCd1oL7ce41uXfxdxfonTxsbsB9x/EHo79MdIyG734JRUyaMkX3iQmoZs55DypMFSyiC8lLoTDa29rAM4lEMa7hVH8f+rq7UCrmNerGapPJfFVllQhnfB0+AwbaaCJutI9z5lxhqzuVySIYjiFFNMjvQ+TPUpznv+c9+PlPfgL/YAZ+VrAkvpAHQVIU2y909qKdnkeZyb3/4WrWVLWeHOSd4uqb/l1Fgg1jDHiSJLUesQ52ViLEN8IK07K8jXb4Xw8ajwy0spyUQboJrnpHiqeGJDps+/fmQDvsO2vegVdEyAVaIzMbQol/fD5c/S/XYmzzBPTTXpIs32iYE4RlmUsvtO6C5siK1lWt5QLL6im77/MGZ29S6l7brHOT9Bt+gxsFtYmULdZcWqWEhgmBxzym3MqxqAMXvFjwwZAxrLcVMgVpOjs64Ks8/KgSD28Z4ZJezqY1Ze7icf2ZNHsW5i1ahEnTZyJWVSO/zY6OLjz/3PMY7O/DnCnNeOJPDwm+i9P/j6Lq1tmCmLcyXDv+kmfPi1R1D+2fGS69Qil0QRELUaGZaVAMQHO0Bi7m0zcQiivtbTapHpjV6rS5JgNtGVpQSe8XXOcgtXxPD8bPnIGe7k7EIyEF4oULF+LHN/1IldOyJUvQse0NNEyciJv/62YsWbwYwVAFR75wyulnYd369ZJQq66sRjqZxtw5c/HuSy5BX7IfTc3jsX3nDjzz3HPYsPE1PdB+9n/6+3HceedJQYTQ8Ssvv4Jvfu2rqhRXrXkRGzduUT+G5gw//ulPJORBF6SXXnpJ/QM+vN7uHhzYshWRUaMMpO4vob+jRdBxiBJ/oaCycGoic76Xn5WdO+jYwullJikDbcSwYn3MOitCCFWERJHn5iBbMMdNSM/amjrk/EE1/6fPnouly46TeEWoOo7egaS0QrkQuzq7y4kTK1qiFpx3o44yfy/JDuxdUteZe7C7y5ChOOfYQpP1gQGcsny52MtjGkdhoLsX619Ziz07d4p8RUippq5GSgmEhCn5Of+wefjNLbdh46o1UtpafNRRuOzyy9DR1Qnmq1093SJNEXXp7+rGwrnz8INvfQfbX30V0VJeJLPR48cjUl2DrM+Piy+9DF3JAclD7t2331T8Ph8y/Um07tmNvs5OiRswAPEgcb6vbIFwzfJZaSRjaEjjbAy4iVhc9zmVHCh7tbK/yPfj/RhZuXohYfd9Bx0ejkHsqWy8h+lB1e8hwoAXOvYGWjOuY1oOpp84/MPlA419rlxGM8YyRbffZAhUZn9SjYmjfiRG1tXXG5a02OWWDe3nrDmVx4yvLJMVJiUUkOHsbJw9tL4+2UVSRCIWCSnIcr2rh0vJvXBIKNJglgpdXFsJJaN8D6kBSvD55OgykMkhyd8ViWDJ8cfjkYcehC+dRQUPfI3C5SVvypE1P5N16okrWbXwrO1Rm6rWZCR6l39dUXnQU1AV5IhVnkBrxDY8fBLCk/ZcNXC2pXl7iHR/SZT3rg3pAA8ZwtLBimDWi9vjHe3Y8Oapmj/eQMtyxwmfaLzPiqlwf/De5wYzCPz5jCCJkpTNfLGk55Ut5ISWuDPcrUHnEcwzxPsWDXnbjZLZ+e0yr8H+Wtkemj8kMZnAfPDdMa9p2PMu0Ja5ERwVLVhPYqInei1T0Ln9aJJPrmEDd/O+chyRc7TUYuCeJ1Oe7UXK9/owfpq5BIt7869kiVXW1SJaU4NFy47B9MMOQ9OkyQjFEoJh+pMpPP74k9i7/Q3Mnz4Jjz6wwpqRF9BQVY2ezk4zW0n7IqsSxWyN0Aj7Xgy87N84lw32r5jtkwxjjNL9qtj4ZpyQgaGZuQVgLtk1xd1soSqEMrQxTFGgZGJ1VaVR/ZDXpU/ayns3vUYwHe961zn44fd/gE0bN+Ky971Pwu+7duzEBy67DDf8+3/gN7/5jRxXPnvN1fjRT/8TX/7yl9VbIgRYW1mDCy+4EN/93rdAlTEuPibd7d39eOqpp3DVhz+M3ZjJdAAAIABJREFUKXPmYMe2bVJ9WrRokdjLK1euxAfPvwCXXHWVPDMffewx/PgnP8GcuXOwe88e2ardddddWgiEmVv3t2hui9dFck5tTY36sZlkD0oZaukGNKrjpyD6UFFBl6Qpjve4DaBD18IuBsZlVVs0RBJWsUXOj1OSkYSoEDLwo4/G7ZXVqBvfjGNOPhWHLToa4ydORryyRn32puYx6CezujYKIm3ssbMqoceokoz+fsmZEU5kX5zWeoJsxDI0zkW0n2KwJimKme5RZISmM5jQNA6lXAEvPrcSG15dh5b9+1Ao5lXJ5i3sOOewuZgzZw4eXnEfNjz/AkKxOI5YuBBLly1Fa3srOnq6pJvKHjoTML7Pq6+6Crf/7y3YuGYNApmUxOEbxjYhGK9EW08P5h2xCJ39/SjaOTwGSFa0FHinaEWRc7FWHnHIMyagHq01sjAC8DT3oYSgaXBoL5BEIa/mgFTTnDi/y7K9n7UtnTOV55zwwmC8r94A7K1k3ynI6gAq92iH53nd7+XBI7jOVhzmwDIBWMGWSRz1ttW3MiIRZZKVlcQTM9xKZxL1MDrLBoHSXuEcO3vdmp23cDpVsHx+8RCYHLE11bZ/n2RHWdFyrpwjE1ROo3IPuREUkFdgsmxh/jzXUJCJomT6/EjlcuihRnI0gopYTME8mC8gm+xXz5c8CArDcNSHiAX3jwlqJrR652JNX+/g3t5fEuje9D1lJbsKnY/ka/Cz2LJE8ZjwSJ+9aKYxbFXL//97K1oGWk4WmCBkR7/K1C4bmcpG9rbQcf+u6GLXp7UZdP19E8wNIY5FVSAU0ZjUtAULNOpHZMEfCGFgcACVlRT2cYInjgQ43ApxWvXuvnnbJCKjUbDIGcSX2e8HixWN3B9leNlaO0ph3L6Hciyx5h68L9q/NuEs70k7M4+KkJI9l8BwLMi5UBFN5ax4Y0MjfPULl5Z6ushsLQk6ZSXFQMth/XBVJabMnYtoTS2GONQbDCOaqEIsVomnn34WG199BWeeeAyeefRh7N6xA8XBQYwf14S+zi7Bx+zTCiKzowhkldF+iFmO9CglnWik4kiOcGLrrBbZo+XFS9pPEMaw76MqVovPm6LNLkgXaCXKYMzEJX6gEQqIiCKFkUgE7du24fBjj8EPvvtNTJ40Af/18//ED77/fS2IWbNmYfLESfjZT3+C559biUsvuUS9m1e2bFHw/Py1n8eYsWOlGJRJpfHFL34RV1/9cby2aQu+8tWvYsmypbjyox9FTSKKh594SnAzoUQqRp144om487d34KVVa7D06CPx8GNP49L3vR/jJkyQpdOxxx6L733/+8ZU4MAB3HDDDdi0aRMuff/7sXvnLtx3yy0iFnABjm6oR9u+3cgO9BkHFoo7WH3UBNGFPOF3o19b7r3pzll9aPkOUuIsAF+hhHwmJ2/UWLwKpUAQqcIQ0jxA4wlE6xtx9oUX48Tlp2vGdjCd0wHKBIZIBO83Dy4aIVCEgYcmoW4iCQzkZBOSBMNEihujs6tTtotFvo/x42Q7xXlLHmtjGfT8FRg/tgm5gUG8uuZlvLJ6DTZv2oR0ZlAqL8yGucmWHX885syZjYdX3I8NzzytRIJs44mTJ2LP3r2CAdk3JxGLhA0aJtz4Hzfg/hX34fknn0Chr1tjHlQ+GwoE0TMwgNoxY5GhAlHcuPBw3fDAZe1JtrePcplO0J6B1hPsHHzmGIuEv1m1E5WQK4n1VHV9JjcDOzLAuiDpAu3IHpP7/7cKtCNf762CwDB0fHCgHQ6oJltXa0aWkGbG1+1HJnRivdsKwXyfCUGqymzhJcU2Kz+oUSGR8YhK0Gwkp3vDrzEZcQkLqwFCxxQbOdDWqj4qgyFJUewPE6YjOZPkwVhlXG0FIheE5tlbI5GFY2estnnesCeY5pxtLIaWjna1MErpLLJEnDSGaBA5BlrC4UymuI6HJRittKKnsmU4/HsqWvN8Cd8aMwqeveI+SIPAfHCiQM4+TNTYD+T/q/Xw1xGh3JooJ2BKdliVGba3a785NMPA5sNBb3gNunrezBO7s8X0LV1aYs4ZBVoqpRUKWHbccfjy17+B/gHC8xUYSA0gHCJHxLb6PG0SF1APxTUYvn6f5pAFXHuCrBdyZkxRUWZ7vI5f4ObAuS9VsNkKWKCfsijrlmRUYg4qVpzkp1So8iWEIsbD3VX6prUybH3JosgXmjhNoqBjR43G4qOPFoRaRVJQOqPsL8fq0udDN4kEhBdjlWhoHIOXXlyF115di/decDZ2bXsdTz30kCAXymdx7CHO7DVvhCC0mEiMoNalelr0oyyosiUUTaUZEpU0ikBXILqfFPIKshzzKZs9W9s3Aw0bmMlUueZGu0ds20y6QfxZBlfOUSaqqnTTefjzfd72v79GPpPE+99zCfbt26cgwCyYP3/brbfgnOWnYN7CI7Fn42uYMu8wrH9lNVatfRXnnnuuDgRWbgy0v/rVr3HR+WfjlQ2bcewRR2hu7zs33YRzzj0HY0c3YNbc+eb7w2GRZa644gr9fgbf7p4+3HzzL8SWvPueu0Ws4QzuBy7/AC648DysXPki+np78YPvfV9szFkzZmLPrt0KbI0N9di7a7uIIjwUqGjDg4+fyXiT2L3z9rQ9CR3wdr6MFW0owoVeQKkwpD+svUiGYtCheEWRTkS1dehO5zBz/uGYNnsuIvFKoRpU8smns1J7Ydad7O9Xtc3DKUkxjVJJcC8/+vr7RUzj8UrJRxkp8NCsqcHi447FGWefhTHjxom1TaSAA9+V0Th6Og5g387dCrSE0aUshiEFT6oLLT/zTBxxxCLc+qtfYe0LLxilqnAQCxceLp1lDqgTVqSwCg9kjg5cf/2/4vFHH8dDK+5FVcCv/l9VHa3/ikJxRo8bj3h1jSE6DRWR7E8a/e1sFpkkx6zYE2dvkWSekiB/rllWqTpoPKIoXEuE/Pl1QkjiQJDxTiUZrm/H7LSH6ltVoe4gGRlwTbg6+MMdUn9JsHXSpN7emFOgcsHW9LxMsubccuQ6RKcV9thkcm1Yyc5FygVabk/eH21TIlRsSdhKnd9LJx2S6bj/+frUTNeYDqDKnzAxK2dWtf09XSIpcS6cAdioh5m1RHZ4KBKSoQf3PEcrGIj7unv1OzX/S7MH1k+sXCngM0SCG52xUjpYWSUXM1mtIRG95LDEJN8GvPKYk91DRovoIFOBt0po3urrGqlmcShzgZB6zuWK1s4EqzdIBEcCPuRpGK6GM6f/a37nwdCx0crms3dGB/w7zypnD+jW48GEu4PXnKsGva/toFqN9ag94sPiY47BZR+8XMxzoQNyJ+L78MggWpU5JRiHIHqNbIsYTwVz4nsDbLnCZIHo7AltsHVBl3uSELF5ieE+rUkw7MtKPMa6Q3GWX2t5SOuUI4ypdF7jjDzbzT00I1pGJpaOQ0UThOumTi9RJKAyHkfzuGb1Bekgw0qjtbsbKT5s9pdIxaZSSZGtuzhefP4lbFi3FicduwThCh8e/P3vNGg8lM0hQvJTCcr6iZGLBSwrt4AyHGMg7ZdUXZbKTxWsoiyJgfqiJC3JK5Z+kiSOGFF1jfLwgGOPxyqoqN9TNlS2vQN7c9yiIfmJSjK8gbyeY485Bj+jg8u+/fjC5z6D1zdv1KHHKpI4e6anB9d95cv46JUfwTFLl2lUadnSpbj+S18S/r5gwQIRf4jHH2jvwA9/eBPOOudsbNu2DRdddJGCwa233YYzTj0JqXxRgfXZZ5/F5D+zHde9/DJOXL4cf/jD7/D5z38BiVglvvq16/HQw0/gio98BNmeHhxz+mno6u7G3Llz8cMf/lDXvWXLFnzh2uuwd/du9ft4XyY0j8PWzZvQ1dmhw6hAZi0DLJ1PolHZ2Ani9JovW39MgwcOIRDyyY0IBaLorALoPUrFixAqYnF0Eh6eMg37e3oRralDtLIaxZIfyWRKpLL9u3drgbHp71RseHJkeC2xqIFrqZiSNYdpsr9PhwnHr6rr61HZ2KjZuuVnnC75Oz57PgeO9BSJGPQPINnbh3WvvIqnnngSHZ0HNOyeLeYVmBceuRjHHXc8fvi972HHxg0ySGB/+t0XXyQSAlNRKnPtbWmR9R3lLa/57OewevUaPLhiBeqiEXS2tUrfmShK88xZmDprFkY1NSkR5Ibh8+SID4fP+7q65O7CUStZ1Ylcaza6qj1p0xq4SRVVsSj3JwZYp7ikjcd7Qra2lZN7q8PSG3gPGWydVqM9mNwcrbcieLuDWLCkZ7ynDJE5iNhyHAzj041OGHMOBlpCuV4RDc2dWtUjISckkhHFKhREWiJ8bPpixj5NGuB0tbLCNUw8qE0rkQ8x2dP6Heyd0peZ956kKFacnHnMZ+m4ElBFy+ScHA++JvkhWUpc5mj8TpW2ILJDRfSmBnVINs+ehQNdXSLdEc2jmEuRIxwpcjl8CFf4lfAZ9wAXaB331vrLMtCSoPk3zrGaRIiCCrDOTwY+ZltNjGOjPWiqStufdfPvrk/7V7ZoDxLxMX1UE2CMnCWdcgzyJ3TRBmADFB7MbPeuKSOmYhBE8+GY7MZSkT/L0SHuK7Z0unt6NPcqgxPpwRgyoTcxdKiHCWyH/t28bm9CcFASYa9kZOtlOKCai3XQ9PDvcJrxCvWGhCv5S15vSMgL14dkPynvSIGMChPMeQ8Ys6hUJQ1u9ndp8kGYf/YRC0p8gapEFepr6zRaIviCllGEc/jCFHGuZ8ZPMosPY5ua8ctf/grdnZ2YOmUiTjnpBHz/xhsVDClrlhtISSxceo924FpJvp6INe9maV0RRI4GyhwxcKqddjbL0f5FimJvl5BbLq8DLBqOWMKUkcdyFG7eOqni+H2oqa5S5cpqkAxh4387hCuv+Ag+/emP4ZZb7sQvf3Ez+roOaD6TD9RUGiX1Qq688qP43Of+GbNnzpAeMSUmH3zgAZExZs6cI8LGvHlzpWl81VVX4cZvfE0Hc0tru3q43/ve93SzOdN68Xvfj3Xr16F1927JkFU2NeHOO+/ERRdehPRgFtu378RTTz+Nqz95tXq/FD+YPmM6tmzdqh7n3XffjdmzZ4s6TtOFb95wo4LRqMZ6tLe1SHhB95UQO4U3aD7OrJ1WYlbUo7qS98MofmWKOVTHq6Urkyuk1aAPsJYV0axCMBbFSpj5+zmT6K9AniotNF/3kY9ptLr4WhwW12A5Kw+nkUuqu+2h05GEMAo1afn4uUBZcY5vbsakyVMwZlwzmidNktFAA2ecqXrFPi7tqFgvZAjPD6Jl737d6+eeX6mRECZr0UQ1lhx7okwY/njXnVi/do3GnBhov/Avn8MrL6+Rt+mG1zagp38Au/ftR7y2Fhe8+xKNFzx4333wsb1Bu7vKSh0AZNcfe+KJ6vVS/J69ZFWh/UlB48nebolfkDyojNU3pGs21Z6pgJiEGWiVspQh9da5dtm/UdVGCFBSgQHBpoIOPd7KI4Ol28Tez+5IY0JaPt48Smju4PDaJB7qwCqbbehFXJ9u2E5SsJk9RGVJaXuWuhb2WLm/beVRTgTMiWn6jNayr1wZWWKKuRZT1SsYB4NGWS5KlrJPojGUP61MxM0Egx8iRHHUh9BxZnAAAZJe+B/vve2Vc+9zWkHXymqFpBv6RodizCUVbENUoKpMCMVobz+AAsVVeLkSgjEsaq5yPicvLOx0i02v1kKK/4BA63qZ2neUGGRwscCIApCce6haZDxqNatpnZ4E4/+FHw61cAGNz4SKZWKQ23OagctVtCJNmsHWt/4NTnDDkeZGQMd6NhKXIdAXVEJu5G5ZyHJW3qjZHepDAdqD+EiExY4iuX8zYkbv/OHW30GIkURNzL4dRnRsdWshc/6byWWH52y9r2Hcy2wi4iwkrBuWvk8kwhJ8F150jrraITZxQ8Z+TD1UltWBANr7+1HXNA6JxkYEInEEI3HU1Y/C7+76vSoFzo6ed9678D+/+AX6Og6I6UphgBCxefjk42nMcAn4UZ2OFHYSFFjdcuaEi8pCMZ4g67SLeZlaBDzU6aJCeSxS4Es+Val8l+wBOmk7wrEUeGhqGouWnTsxbe5c9RBTf9Yx/dY3v4l3nXs6vv2tH8i099UXnkdAJs+GocYPBgRWahwxeurJp/CVL/8bbvvpT/Gxz/0LvnnDN/DEE0/j4nPOlWYqPXOZwZx40km49tprRYShJy8NEs4++2x8+9vfkuzk5Zdfjueeew4TJk8SnHnBhRfixhtvxHXXfQHz5szHtZ/7FH5/94P41Kc/jfrGBjRPmICVTzwumv+Ry5ZhzTPP4L1XXIGf3PRdJJNZHdg/+9nP8Ogjf8KO7VslIdm6fbtmlemxOqahAfv37EFlhEIcQ1LPCXNon9CUHC4o41dEMpM0qjp+uqhU2Dlq9lSCGseiDGHNmDEKuGDCFaYbDYXyCZOElG2H4vRhNVkf7xmVpljJ0ayBRBbCQ870PE44L2wsrprGNckhqLKyRi4mvAg6O0nvlH7IJMhxvrpQRGNNHQaSA3js8cfxh7v/KBiYM7Kxqloce+LpmDptBn5/12+w9qUXgGwKyGdw5cc+htUvPI+e7m50HuhCZU2tpEQ5snbaue8SvH/7rbchyn5hnnOWYRk91DY2YO78+RpBY/+Q0pAMnJrtHhxUD5+VOw9xKc2wopWCjRFQN9mvUVNyms38OQZarg9l4dQOt5q8xkrWkTFs88Opl3nODxdkvVm//i4xl+GM3wVp95kBzPsxsipmYHKqUHo9vh/N0xstcGX9YlwabV33dVcZOOP3N1XbjoFsYbdyoHWyhHZmnweVfkcgoGdPBjGPXZJI6urr1B5J9fdrJpyBdrCPQdeHLOfspbVsEgE+C4o3UCxeLix6rky6gho5i0bjmtdOMxGnAlxlpWzzevoGJIEKtU8KKGWygqfJpGargIn9/yV0bHSOTS+T+53VP3u0bK/x9/NruueWBKV5JevoI6KOE0x551hTDibeQGtUtQyJjR+aEtG8qAmyznbUvPzBIU3/Z5XPFCo9hCETOq2ohuw0mXSSyBYyOuUWDocCrdU9OMR7cHO1enkP9Ks1T0Yy//yFrO+RwVawc4Uhnbn1W654lWAMG3hYVov2b/n+MTZZmFnXY9+zicwmaXVf9c2cMqZkrOj4O423KBvXWdLwacDr8ynQpoZKiNfUoWFUE2rrGrF+3XqxyVL5HD74oQ/jqccew7o1a8qEnArCZyQYUGWKvU8eoKT7E8tmdUNYjX3bYNhAlVaoWabK0lQ16kU8iARbcRheup+UGDRC6+rlVcYloSX4KBZTJjx16lS88ewzmHfqqdaOL4c7f/NbZchf+cpX8MjDD2vkRGxcK7LPKoo3RkGgaSw2r1qF2++9B0cfeRTeeGMbpkyerIVy1cc+jof/eDcWLVum2/rys0/j+fXrcdisGVhw5NHYsW69LKDWrF4tTeQNGzbg9NNPx/EnnCBI7NFHH8X//OpXOP2M0zGQTKF1fzuamydg8eLFCoCxRBz7d+9CuJoVZ0luNBOnThMxivD1Zz59DaZPn25IGj7gzt/ejq997p8Rb6BDzQCGJP9lyDrxcEQLm5CooEtWpkMF9bVIUOBCy1FBiptN6euQJA/1nMhaDoXQPHWKkA1aIiboqFFVg0Qlxy6ouBRENBEz7MNiUfKcfNZM2qpYMSQqkcmmRWbjtSphsowBJijRWEKtCPbuuSZI/SSsR8Y5EQP2y3KptHq1/NrWbduw6pVXJDieLuQQr2nAyWecjynTZuKPv78Ta196XkEWg0m85/3vwernX0BXe4cO0rqGUQhXVkkZ6Pjlp2PG/AX471/8AoOU/2NiSfZpLodQLCpbPeoUcw2y/6dNxGpVTipGbk29WFboPPgcdGx1UVXN2uqScBz7/hoRYsVivXa5z8zhZm7IQRvYgwc6XeODMnELE+tw8EDHIwOqt4I59DlsrsHNCLrDzIRVc0iKeSxDePMKRgzGBGBJxRzESn1z785bkZij1x7Z1pKP2beIKIEKU93bg49/r66uQtPYscYMvZATdExXHVaclLmTESOV36x1n4hhild+reOhfFGkOoqomEA7hMGhAnyhMCJVVRjVNB6DxZLELfg7SB6UOh4DGPcez4QyddALGw+/j7+HDOW0kgkVa2DHx9nwSiPtl8ujv7/PeNVyXVnBCqFWtrKVmIaSoL8s0ry5ojXP4k1EKDe6ZGedNalwqEBrWEh2rRsSnKn63ZM2iSfHC6nsFg4FlEA7hxvN6b6DKYJZnx6mu1WH0nXzF7H1+DZv3xtAvXtACBSvlbrHIwKtxvPsCJXbd25yoxxkLVGMLTvtFbdn7fnm9kh5vY+pqigpu2bP02LN7DqwR8tKpjM1iFhdncgvY6bNwLjmycjlCtizay8qa+vQ2tuLD195Jdr378f9d98j6DLBipNaoRyLoD8m/fmYLfLibEWrTI7uFaxa7OC/7pvVKtabt31dbURmWHLyocYxPSxp2p5DOEJdUKOVzE3N66CUH6X5WI0Qprj9tts0DsMe68MPPigjagYuVmCVNA+mLRbZsAxQrGQCAX3tsMMOw2233orG2oQQgJv/+9f40ieuFvTLDKCGxvDFPLZsXI+2zh7d7OuuvRZf+sIXMXv6ZOzZb2BkqgMRluSYy/atW7DgyCNx+2/uQCUZ3JEwfv2r2/H5f/onjJ4xXWQOqhhVRMIiaUTr6jBv3jw01Nfj6aeexmBfH8485xxcf/316kOxrzqmoQYf/tAVeGXVKrTu24v6yioxZA+0tiizJwLAe8g+eFdXtx3yt24WNFTgndYgvIWnVCkZWKWfxtxMuimJFjAWVRV++sMaGJRwkBH6NwLc3DyE9EhEYfUqXVAebraPwww5z9k5blAapHMOjRl1sEJsYlNMMajlVTXWV1aDrHgGWjpx0GaP15IbGkLz1Fk45tRzMGXGbNx7zx8UaCt8RRQH+3HJ+e/Cq6tWId2XlKtHRZAjHXH1mo845ji86z3vwc0334yeffvAmm9gcNCQHph0sOdsYWMeHAqa9lBxRCdtLM7OxWJ2ZMXAXNrYbmTDsualTWz7Xfw5932CZMtusMPHgDfoOl1j96/e6lV/L/fHrL6vh32p4+4QhBJ3WJR7UFbchd9r2JemGpdZh+2xK7FwxBC5yZjDhfv7TdWs50Rz1+u9ljIEzltFAh7vA0lwxYISF1VRfp8mETjiw+DC3myyu1PjN6VcXjO1fG7knPIgZ1LOn+f6EbzIhL0whCBbHeyvRWISRBlkxUbXqngc4yZPRUW8Sr1akiVZQVJPXIGWhBdyF+SoYwLHP3q8x2oswR+k16npx1ILvr6xUckk9b/V8rJVrPOmdS5dLBJc+D90InXwVw8ZaK2WtUsM3XNy1FJJqpoF8yZNZDfCpr1h2eYMXqrklIDxGbDdxxZihSB/ohEyBZQRinle3hntke/D26N1/+auVWuU6+cvCLSHuj+C56Vu5alc7ciPq8YdmuoSzXLF68b7ijmzgzVrPjw+qfXiHb0bk0CJsp48Sw3+zd4b5B3KQNs1mBEztCKWwHEnn4qmcROxdu16rH3lVQyRlRoK4dwLL5T84q3/8z8cnEWC7NJcRlkne7RlFQ0eMrz90vXkwUpKNKsculgwtykp0ArRJ/yjhrLZiLqZPAetoDQPdRoBVNVUqmIi/Z+VEQlHO3bswMSJE1FfX4f77vxfPPTkC/jsZz+rKpBBobe7W4IJ7Ed3HejURuJ7d4bZpPfXNDagd99eHH7ssapqH3zgfuzbtBnxhkak2tqASBThWASReAQ/+9lPccrJJ4upODCQFrRbHQ3iW9+9CV//whcQrKkWHJvu68OYyXSqyGHS5MmYMnkatmzehtdeXY/K2lpVUINtrQiNGYNcJo3aUaNETKBOMudue/bvR83YseoVltJpfOKz1+AjH7oc48aOFryW7OnB2aefho6W/SKl8bBgFe4OSEpPUvWLc4fsR6eZqHCkgYepxld86u1yJEg2UoTiKHmnZ2N1bHnIaubW0CW1kXx2fpTws8zkTeUjLWk78K2ATBjTavNq79LOqsL4hbLSzhdzKEr9i6gFmaUVqIzSqmxQ64Cs8aRg4xJ8oSAWLDkWE+YchYnTZ+Keu3+Hl1c+BZ9/CKWBPpxzxmnYun49Ut19KOZ4gPsQjFehbWAAUw6bj0v/7Fl7yy23oH37ToRpkZVJG3KTBXuILHhHFxT8LEV0uJ/j1wgQD0mXdbsg6w2MTsTckYC8cBjNrB3ZZGQwGnk4vCnIMngTeXB9MSsGcXDPaQTcdxB7Zhgec7Klbq+6Wlta4UoITLBhdWV0iU0tLujZW2Hbi3ZMzkP9m6oRu05UkSjRNpUF0TQefIGw6d02jR2jQ7q/pxup3h6p0eXoupPLSf2shj3dUkFEqFzBVLTBoB8VNEMulqR0RnyfTHrO0TLQUgieqmYTZsxConEMWto6xNwniZAiFaweK4hgcIRMvbn/G8GKckVLu0PNZQJV9XUYNXqMFMf6+vq1T8X+LhR03hEO1ziVZnzNXvl7KlqJ2Vgij4E6DZFJIyzW+9ZMKbxFoHWOQi7IHISwlEQwo7hIJFghglmQv48JguZUKV5kJByGk7+D/662gIcDMLz3jKkMe/Bv16N9q0TTQb1EUsomGW5dekxsFBMtKcqNSXoT1SL7zDa50LXafWJ3yzBSNaUhXGLGx3k69UvojcobzaoxGEJnKoWcPyBt3ZOWn4FRo5vw8svrsP7VDchxo1dX4bAjFuL4Zcvwi5/9TJuANm7cEMw6eTPYmxIEIqjNBFL25Qhf+koB48fIjcaDgsHWBlpjk2ScGIx9ETeQVTfmwhwqItXZjolzZkv4mQQhHjKEfzmP+p1vfwu/u+su3HH77TJkJ7GIYhSsGJPd3QjG4nrKZNzxEOTiShGGjkQUIMg2ZjW4b+sWLe5obR3S+/YDVVUYO3qMyERB66dnAAAgAElEQVR9A32q/r7x1a/h4gsvQnUigmx2CDf98Ie48atfk7Yz50cFgZBsVeFH5dgxhoQQDKO/l+MwRRTYc4rHUddQr/lQknDYW2WgpeoUYfF777kHvR0HMGvePDGet2zejOxgP/75mk9j5rRpOOfMM1AZDmDxUYvR2dKivlOG8oNuDtnvRypFk/KQYGxuHooy8PBkoDWKUhUanSCAz0qUEK16L7Y/EvAZQ25+FvmMlacdreLXnTiD8011gVZBhr/P457B9I7KKlwL7NszmyoMcZzLzAqyKkFhSCorGoD3+5FkP40BOuDHjIVHY8EJZ2Lc1Bm4997fY9WTj8JXUUIp1YfTTzoBe7duw8ABzogDfcm0ksV0IIi65gm49GMfB+UtN69eo/XKIKJgWyxKXShMJyshG1Qt8kC7Nns2VRn5DE5HxYo42MzeVAGGiSw6iYcH4CU7hUN0GHlzsHrbA8LTw3UVrTuQCDV7CUgjIecRNU551twFT8M6NmpHCqQSijcZuxIrj464ee2DGaGqipWUHHxgludyPReg1yfyTrEKJnXBgOzUeD5E4vSwHsCkiRNQRSSmvU1KdBTIYMLKmdKQr4SaaEjrnHrWnGkUYZ5kKAZymyHSKIPM0HRhCAWafhAWDIUwdd58RGobsa+tXe49hcygKmbC1AwGrG5NRWuVmOy1Hwyj/u0SjELsePZRxMeiBCRp1dTXiyWdyZIoZ4xbGGT5nkXC04w62dJ/f0WrMaYyecdwBXgthlfDitP61b5NoNXztoFWveZysCHbOKtKlrKwqmbZRirmbfJSQlaV/HCo9O41voxLTk2VfHAv1fiRO8RhZFp66P/37is+R/JWyprSziXLrmsHi7vqdpgs6F7bpOWODFlGj93P20pXR8HkxkjJifMTDmTumueNJuMzGJQkXW86i9ETJmHO/MORqKzB/pZ27N/bIgsyxKNI1FTjg5deil/8/GfoaW9XJshDm5JmPLK16HlTbNXKA5OZBAk1jAF8sxLS5obDECjVyKXNipZQriA9ayDgDbR87Uw2ZQyaaYPV3o6ZCxbgrLPOwvve9z7ct+JeEaAYLCnx2NvbqwqPUDMFyUkIyqaNUhQXFW94rq8XsdGjRLqYOW+ejICXLV2Cndu3K2l44bmVKCQH1OeR/WjQj8Pmz8POHTs1WsOMkxUnlw49dglft7e2SoyB0G3rtq3w19Zi/IRm7N/fitGjxilzld4ryQJx2q1Bh35zczO2/tn9Ydr06RoRuummm9C+ezdiNTU6yGqrqySKsfHl1Zg2YwbeeHUtjlyyGA/ffx9OPfEEbHj1VUnLkRlaW1ujyomBO8X+FlnJVhSfQCFhOGWaUsQxaj8MfBUhktXsqcmAarTh1APTAmLlYUdbVMVYiUxz2NqNUfbvNAHHbcpAqQJ+Kn4OsZphdssf5kwf/WaN5RRHe0jSY+JBKTeSmAKxqHRSJx92BGYsOwXjZ8zGfffdjZcefxj+kA9DA304/YTj0LV3H/a/sQORYASdXX3I+0MSN0dlJS74wOV4/fXX8crTz4C6QVwftGtj37+qpkYKVLS28wZaHQJ28xjFJCYPnJczG0/Ii7VqYzXMZ0rLRIPemP6sq/Ccmo2gY1YFh2AM81Bw4wnegOk9LFjJMet2B5ILhI44cijBi+GfNxWtg7tNpm7PPTsLbH0oyvC5Xs8SRVxm7604dGR6oDwXjHXjbJB2BybdmVgvMImiVjFVogZJqOPoTiKOvq5OTJ0xHXXV1XKqYn+W67S/u0u92SCKSKjtXxTknGfWY6FjVclFEqJIxGESF9ChzvYB+SelQAAzFiyEL1GLlvYO9Pd2q/rKMTGlBaWUmMzs9P+VqYCraBloxTzmGtIZYIRS+DUzcUFJQBNoSTbUPK1VrhL/4e/o0TLQljWOraITHyGrWWOt6Obu37qiHQ605oxX/1PJN1Wt8qpm46GAqllfPifVLamKVfiV/LifcevJ2zoZbmcM7x1X1br+7duF2EPtm+H1z3apZUDbNa09XM4VzP4oB1o75mQOPktzIhnRfr/Zw1bgxZ4V7tp8U8Yk1KMlNEu3FGatVLzIc1+whxYIYHAImLNwEcZNmoqSL4iOA93YuXMP2jq7MG7mNNnC/fM11+C/f/5zmWKn+/tMZUTmsRrLxbIdkUZBRGM3lWwhN4RQOCoIk4GVhz/ZgUL4hd/7jfUaq64SRwrsXKjNmsLRkHSHW1taNTLyias/ieXLl+NLX7oejz32mGY5WbHywOSoQE9Xl1Gb4sIVyYAHvSlLaEJN0QXO9PGg5bxmoroKZ559lhjWj9x3nwhBuXQWue4eBCrjGCpSvDwiyLqXPrsDKZFfZFqeqFSPkn08VpEMnnzIKRpL03mEVH4iCIWiqnBqwbYf6NB4D2FwDvOzGqY1H3+OkHhna5t6lRPGN6tvdcetv5Zrz6LDF2DG1Cmy+Xpp5bM4+7RTsXH9OulP93R3aQGk0zkkEjGRrjjgn6QISaEgwlqERCX2r8T6LUqxhXAvXXKGD2DK7tlqhxk4X5NoSMCKh/CZ2QDMni0Pf9573gtJLrI64PMXxCK8GLESpSI5R2ieteKOLBHZoy2hpjIuyD81mEMkEZXWciqXV1VyxPGnKNA2z5yNBx9YgRcfeRAIlYCBPpx83DHobWnBzs2vo766Tj9fDIRR1zwR/cUhnHTOOWhpa8MzD/8JgVJJ7Nb9+/ejlMmgsqFeBLtYPFaWSDSScrayY+Uu4/kKFAtmTMV7IKgNIuitqHlwVsZcczxYDDw3PJeYzxUNS9aSPHRIjVDj8faFRh4qslazrFEGQd5r/m5TcQ9XCiPhNxPwLbGpLPZip3L0HA17mm9OKIX2nQ389lDyQtYugfDCeOryuqCsKtlWv06cfQhm5ImSnIW89okMwEtDUnnqaW3BpNmz0VBfi5Y9u+XJzKqIvsCEUil/Eq8g0aak4KxRFGfZZ3u0JP7RM5bauhl6G8fiGOB69PkwY/7hCNY0oKWjUz1aVrAM5kUiUDbpJEFKhCd74B6cR1gi29t64b19pcUzSHOYLDTIc2CiFjBSjCxApEPOBMUKVXCPSv+d/T4+P1XcfzsZikRIiWHYbNEVRU5IwyAyBjp+0wfPY8NHH87Q5EPrEjhu7IICbTQctOS1nNGSFmOaDk4mmJf16m3C6fYarVSdmpP2hncUR1X029/fctAewVcwySVbVIZbMgxJ2z2uB20kSMu91oPG2MyaM+Q9LynMSAM7V6FyEjN5XGWJYzOcex3K5tVrZQDY29oKP9mm1TUYKAwh6w/g6ONORDhWiT372rB3X5vUoxonTURXXy+u+ODl2Lx+PVY++aRmRWkITdiJ2ZcZneUCYt/VONJrDk1dcLbGnQg1MyJjGGxaslSaMZAuH6ggaPb4rAcgvy+ZGTRKVq1teO7VddJifvcl70FPZxfiVdXDfoZuo9smvBik2kxD8FNSr+RDmE+N6j/pQVVYvkgI+ZAfx512KgaLBby6YYMq60Imj6HuXlSEQ6jIZ1DMpmW9x8qT4ukdHR3YQfut3l69fv2ECTjn3HehecJEbNm21UjGxRPYt3cPFh91BPbv3Ys/PfQnsar5On39SUGpHGPhADtHqHgI9ff1ob+nT8+Jg/WhSBi/+c3tOH7ZAhx+2NGor66SbeH6Natw7hmn45VVL6nvRJeVCoq5WvjFjU45hiAXI6tHI1tpXTrsfBwZqRrvEEpoKfWSv6RsHK2wTGBwM25sQ2jUyn6Ng+luRo9tAAUB/i6uBa5TMcnJADSD+y5oGV9H40DEn+diJpmFUgXhRLXEUw4/5iSMnn04Rk+YjOdXPo2Vjz4EDKWB3k4sO+FYZHp70L53r6Ql03SJqqqFP5YAIjGceu65yOaLePC++0Xe4gYma1puUZwPFcnLcBYc0UN9al6rkkCr52rtsbhhy2MSHlq/Oxi8RBTuSzdGEY8lDAStioyEQbNXxDgnmdD6tTo4mL/HwcTGx5T7xwRup9rkqm7DcDZ+zK6adqQ0JQIMIkQbOKpkR5JMZczeu6mizHiL6YPpXPOKn5jvLJ90akF5zj0bhuxXRgKu5ssKjiTk2GdvetyWoALIEpGExv4+WnGGUBmJin2c6utDRS6HMZVx+Ars7Rt/ZTNiMiz0T0JUKBQBw1GuBNnksU9LtC5cXYcphy3Ezt3UUU4qELD1VcplFGgpksEgx3NsuJNokH5KPyoBfftz/m3/1UHzPAfz1qjeF48jUlklpCRL6Jj3lMmr+rM5O9pj5BcdpP2Xjrcc6mLIWXm7DxYBBycXw99th76sBzhBA+rXaz7MrsWiEnvO0pNBTvIpn3VVIqG2AIMtlfVYjFHIxM3Ispo2CeMQInR8s31a43hlkCPuBybvVLcj8sR9QnIspyvK5gCujWFFRxzK4/aDUXHjrTXtL74GGeuutWMFKG3CafW5bf+aZyZNTfLgqKT5eRpZyNFKbS8jA8xERntm0vjqEgktEWYXqUGE6XQfCqFvYAD+aBRpFgjFITQ0T8LCJcvgDyewd387tr6xE/Vjm7Cro0Ob+fwLzkfY78fvbr8dsWAAebrliM1sF6Pt86mi5YHOTIH9PpIVeMu1K4dp7i7z5/ZRr4AHtvpcnFcki1WCxojWVEuI/o9336sK5ROf/DSyPX1onDIVB9rapfjjmJTq+dlqib1FBWwOpZNYkS0gXCiigmofzHiHCigEgHw0gKWnnoxx06Zi55496OroQu+BbqR7B5An/T7LMZRBHY6VVVV6byQcaVSBLkixuCrQeQsWyKeU/Y8xTU0iPFDRKREJYtOGDXjogYdMoK2u1uA+5f+oZBSOx1FVW6MKtK+3H5mBFHIDVHzyo5BK4cc3/xxnnnEapk2ahDnTpuJAyz607t6Kk487CZs3rDO6rRp5GK6kjLuK4VGaPoTphZhmv91WNqV1UCKDrbJAe5ga0ozL8017QAHRavnydzBjNZnycA/S9Sy16CkuYPc5HVYUWuWPanuD8gXlWEyFDuR0vggCecFYFQbzDLQnYvbSE9EwrhlPPf4Inn30QYACHH1dWHrcUuRTSfWqSaYaTGelakW+Qd4fwBnnnY/ahkbcc/cKJXAknTCI9XR1av5XjPZwWAo2ZvSM42g+EQD5mdWs1ihl5DxD8w7udfAoX2P4llqqhGfuVaiGFZAXH4FJEYl5Tj6Uc+h2ttEdqAaFZQ+dbFqKshv4T2M6lvXMa+NG5950uquuynUHFQ8IHgwu0PLJOwja6euqmrZtNFc5OWqUt9Ap989sr9FV0COh5IODk+TkTcAS4922JfjC1uu0blSDkrKu7gNKuki0pANTOpmEP59HI9XHMhmR6IQYcJ1Li5mQsUnmOJvKBInBLMdAy2TbBtqpcxdi194WpJJ90rDmHHopn4Wfwg3UW7cVo3vvw7Wjtxf5t0VbvmZA28OnCnuIyWdlpQ205AfkUCL5iX1Irg0q5FF+Ub7chtVLotbfE2jd836rdzByPGvk95mZa3sv/G79kEhJ/WLTQ2ZrL1GVsKJBlNgNIpfPaQY1YJ+7lxAob161ZajAxETROFyZtW0cd3TOsHdtTVH47yYQD6lH7xSfZGXpWPV25rcMJ1u0RnPtNtC6veESW+/9cQG4fA/4foN+FBiPWB1zHt4S1xSvmBS7wahRdSE2k1BNrdG8caugxmg2X0CGizWRgC8ax4WXfQCnnHUuQtEqPP/Sanzt6/8hpaACM5hgQIblxy9dipu+821URSJIc97NGgGoGHL8CPWwjJIQ+yZ+ztHqgDXT8uVK10Jp6iW6noRiq1GkEVMuGMSBjgP44X//ElOnT8e73/M+KatwFq2zuwcTJk2RJq7gEA12kzVZ0CEqI998DoP9vbSSgZ8QRTqHUN4QgwiZZgmbVkaRGNWAo45ZJh3nztYOrF+zFsgWxLCOVZBZlxbMqyxMCgTUdQ5qFpPVKzdMhI4tHETPUxszqnvQ19GOmsY6DCaTyPUlZdVGqJWjQHxvHPWh0whN5FnRDvQzwzb6rGMaRqHljTfw7Z/9COecfSbmTJmMyZMmItndhZadW7D8pFOwaf2rEmS3xayCqjOKNrfbKP24AOt6kMJU5Mk47FxRRmnUBjMVbLnKdW4uTm7NQpcK3hUVQhW4SJkxMqi42VD2Yisq3FC8DbLCjk2g5aJloFWWyWqkUESac5fhOAayBQXapWddIKLeow/fj2cfuo+q/4KOFy9eBF8ui7a9e5CheUEJCMUr0ZfNYyBXwElnnoU58xfgt3fcqX4w568r4wnJMbJfS+iY4yXa8DbQkkNAkiA/O6ca9co8Kf/wPTTbUWvPM9Q+khGsHq27b3a8SEiBqj1DpPKSQHhwlF9Pkc7Z0w1XtPq9DoIjImGJWAq+VqCArylpUwYdisnY0SR3veqnWtWhkYG2XNXaN35Qj9Yj16fbIvj54OPZA2irIlG1b/v+8pfme1Tvy4fR48YqgLa1t0jjl4GWI24Z8iTyBdTFY0inkoKeaTnI5I/vi+s1wj5ngaYZIbn3FAjpUxiDSQl1tlnRzl2IlrYDUp8it4SkRE5MMNByvGdkoH2r6u5vCbU6nAV3+5HlXmSvvaoSseoaPVfOf1OG1AVaJgDDgdb2Dv/OQOuQjre6fgcpv9W/qxfOR2zR43JrRI48hlk8feZ0hMIWBlf/1iRFDEws8Lj+eHaagGd7nHbmnJ7WgQr65ZoxMtdG4d+lNc49Ys0uFCzZsuQ5Y9cek2j1mi1b3u0llxC7CtYlmbp+2yLh3x2qxL/LfcvOw/P/tX/YS7PKXYyj+WxG89fkBxD1i5MVz7N2dH2sRLiMYxRhjvbk8sbnsSKAroEBsY4TDY340jf+HSedfjZqG8dg3YbNeN/7LzOkmoZ6FH3A1IkT8d6LLsb3bvwPZYYkExhijamY7CClkesT087AxP6ACbTD6lASj7V/fIJHdaOs9Jiravm55K9AMlvADd/+Dn59661Yt2EDDj/yKISjcREKWjs6JK1HeFNBRVUCNSppDJ1FIZ9FR9t+wZel5CCKfUn4B7Oi9ufzWeTImKuvkegCre4aG0chn0pj48vrECr5tUnSqV71S0Smok5rIKiecZ4ONvSzjFBNiRqZURMsslnrWjQE+coxM6WNWDgirWmSlXpogFBdLYJHKpvRe+HP898SkahEHGZPm4mXX16DH//8RzjttFOxaMF89a/i4RDWrVmFC84+C6+selEjVlS5cQuvTARQRWpZezZxKZ+Irq+mYs4QgFwwLn+2pAE9X89BWq5kdKhT6SYkCTwu0Cg1Z/0GElPmSeilSCETAc3litZBagy0qsb57CiuwSSDPdFgFMl0DguOORHHn/9uVI8ajT/dfy+ef+h+gMlRNoUj589FxAds2fiaZn4DhKAiUXSlMxjI5rFgyVIsPeY43H7bHdrotGikL3I6NSCNXaqOueemQMiqUyxt81la3Y4c5bJWJ14ugYfhuVaXQXszYoOylPEeMzvq9olV+5Fwi8cmT70f9r7t6/MacnnTQ5Odq8y6h6FcsTJllWiu1RwmRglIBxXhSKI6nkBb7gdb9EeH24iKtvy85RxI4RQLo1o1LB0s9muE5d4u0PKgMmTHIQVbBlpZ7ikR95cDbWvbfh1idKWi2xJlXnmg1VZVYSCVlNBJOBrWMSPFOPIQJEOa00y32hI8c4IBZHk4B0ygnbHgKHT1UF6zW4YRZB6T58CgRoU79kYN7/bgbOEv64q+ffjlXQsKyfEhy+cXDCJUU41YdW0ZOqaMKljVstjIUZo0bytaR1M6eP/9LQH/7/kZ01v1pk4mFbEpouRWFx25SAFRz4gCLnRr4rNiYKSCg0V4hNKQGS6DCpOAEbrmmeH2iguU2ksK5kSBhhNaBn5eDdc21yYlH503tJMKNXWE4ScQAXHFh5es6O4Jfw8nPvhvzgnI6B1TC5vFlVES4wLjs6JaIBE0rhs9X2uQ4Wuoi5fIlI0wQPAQpE5xMIh4VRVS+Tz2d3Vj4sxZuOEHP8DcwxchHK9GZ3cfPnH1p9CTSqE7k0ZyMIWm0aNx6SXvxi2//B+0792jwM1AowpUPbmAmJcM4IZhbPpy/lBE2aYelj3QdGpYhqYIMladhZtIKkZ2HINwkD+awBFHL8Gu3XukmcvRHMKuJBUMUdDZzu1SKs9IipleGMcBhop5dHa0ivyQ6exBsrUD6QNdKFLJx/aBufsrGxskiEEnEGrvpnv64c8PIdPXh0AsKNEMB2eIASpqfhap/qSCJIlerOyYoTJYSkJNji9BVFVXSjOag/sU1Sjmi/pZMjAzhRzyDEgU0aDVVCaDmnil4KR5M2dj7dpXcON3v4lz33UmFh2+UPe7Oh7D6hdW4sJzzsba1avEzlS/0/VY7UygNzM0hclwf60cjFlRqtpyVa+Bix0Uz2SOilIOSvQyZE3FawIDCWF8TVaIIkDksiYzDFUgV6TxM3+9p1ev1+TiLYo1rUArMRMgzRG8irCENBYedxKWnH0ealnR3n8fXvjTg+rXhQo5zJs6CbXxGNa8tArxyjhCNA0YKqEvl0chEMSE6TNwymmn4+7f3y3Rf36wb58gSYzP1fauBO2qzWEqWXE8NcJjAqXWou0Ble+b3aV8/0QozNFjK3dLqNA95Lvk25QCmo1mDo63CJB385tkycoc2GCfL/CwMH1VpZJSsTJhwFiWEZUYhu6dCpCraA1Z0czGOrjMwMXDr2dGfYaDzT860Or3v0WgrR/daMiObfulOlYZjciVKptMaUyPaI+rZtnP5frkTHkq2S9hCy4aEjMN6ujT/DXHEkuBCoSqajH7iKVIprPo7eqSjnKJwZVoF5Ng2xd1usLegPSPCrQBG2hzDLRUrKqpkR4322q0+2Phw0S8pNGetMiKJBiJDOUmOv4RF/M3RlsjH2plQB36YiAPHemsZBcsmC/2Pc81BikK1nCETmgQNRzKRECzH5wNnWs7mTbTMHxchrMl7p9VsHTOWUw0RaS0iSL7puWgau/TcOuFs2XD4znmGBy+mS6ou0DrNPX5HlTtyiiE6mMKLppQSTMJpPhR3rDBGVMVv2rqKkvckHzgrJYoQZanz2hdnUYpDvT3Y/bCI/C1b34Ls+bP16HY21/AJz7xSTy3ahUSDfWyQqNs4QXnnouVTz6FdS+vQTUZhHQ5kYu9gVLFpAvR2JiQcUD9LgRCKPEm8oFZtShX3fItGzjIOdxbOXvO3BYLMiTwBaOoGzUaZ5x5lpIDVrFBBamC9Hr7B1NmKFqtBA90aplx+dygmIbJtk6NgxzYvRfdLW0YstZZSPYh3DwejfUNgnE697Uin0wBWSv27S8inIgJruCIkaQR7ZgH+3slzc7yfZKaa3rT/F4nxzfQ16OHFI7FJVnIiMIsjszLLPvEpaGyZGWWKl2szIolNI9tws6dO/CFf/sCPvThyzFv9izE6L5RyGPb5k0a79m6cSNy7JWXta0t8UQpnYWO7eI6VC/NJTjDVart5VpNU6ZAXDdlVyUrAK5+rXVocfCLCzoOcuFr+gMcJSOhwfRnzdM1QUHzm0zBlBiYKo3VZKboQ8EfQDKTV6A9+mzqTo/DY/etwHMPP4RALoNYqYgpY8egqbEBq1cz0CZQCoXQM5hGkvq3NTWoHzsOF737Eqy45z50tLYpIaBDzyh6/La0SMPaOIOYZ8YEkc9Ra9aO9qgHbYl6ropzCYybESj3fDwB1p1pvAeUE5XFnObxzOiTpfXosHLuJM7nszw+ZeHrjOUCGIaxdXkxkd11xnUpZTjMHs4KtLJupG64VbPyzCmaJ2EJTEIph2dJDXHJ/AIzxTXce3b/Vv7aO0DHTGRVWcgtzczz6x4qufGBPVrONLe07pO/NVtc5FAQOuaEgI/JWySEmtoa1NWTyBlQdXqgtRU5khFLRsddbHgmfmTBsxKiIEplNWYesQS5kl+jRN0HDphqlmiX+rPka+TKAv7/F4GWxhkMmezR8ryN1tYiUVevZI4azYSNGWiL6bSBtikxWtRMiA20pg/9/+ujHGjtBRgZTPcM/fL4bRo/ThCs9ARsUqj9TO6Blf911z9S99sw6E2gdaQoIYc0GAhyDl98c1uMmVaY9NX5fK0ZjYF2rZ6yXeOMH+ohi35hEB/X1nF7WYQrzmtbZT3TAzbkTu0ntiuoPUDmP1tiHL+SlaEV5CgOie8hoOpj13yytG/PXmxYu1aBJGyhPXp9hhNxpIpFTJ41Cx/95Kew8KglEhfgmr3xxu/hrj/8AcFEDL0HDqBx9GicuXw5tm/ejDUvvmjMBaz5t6ogym/R25SG8hy54TgP52fDUXaUtbE4qmAGpI3QMxNzjUXYjJwVqLI4C1nRpqh/MIuTl5+G5aedLlFyHohcpIRdaQ7OzwxWZHW6A8yJLyjZ8JdErMj1DyDd3YvW7Tuxed16GdkjNQBQSCGfQ8P4cZg9bQY2rHkFA509CPsqUFVZiYHcIIKRcBla4IJiYmGu2y/nFkIO8iqkpZjYnaaKIawbrapSlsdgxUyIa0KHMxVumCikU/b1K5BKDqiCrODh4a+QuManPnM1rv7kP+GoRYsQDYckvbhpw3qcesIJ2Lppk/q/Yh07mHPEHKSTlXsTvueB/1xm50hTZYIAG/5SZzRyjE7xSFW9slyzuF0V7O1VmmjKgiNvj3NT0fKPgY5Nf5Y2ZNw4qmjhQ5qsb18AA5k8jjjxZCw59zw0No3Do/fei2cefBD+1ABID2purMfkCc3YsGG91l6+IoAeaigzAaus0mF21Sc+iT/+7g9o3bffQP/5gmaTaa8nopeu3SiUuUBbsgGXa1VsYauc5BiNrsfpzr4yOYy9cCacGmszfWr+iYZjxnCDxAyKiKgfbSvSQIUgbQcXu8yfa4X3nIdWL4ONiFmeoGd/ngewY427itVVQQw8IkORgOMB/8qohK1oBQGrij64wrUnW3nqw60RZ4eDI9UAACAASURBVFBQTs5s0PcGgmGgUeC4qcY1Zmfih2p2JRw+jGoao0C7r4XM4AEhNtKmHkjJXo/iJRTNqamrQVVVpRIHWutxDK6/vV2CJ+wFurlv8iQKJOqwJZGoxrQjFsMXiqK3q1OiGESAoHnapMQxWEG6inb4ug+1W/76UMfXC8AYvEuaIhxGtL4Oido6JRkMtEwqGGiHGGQzaQzlOX5nyFDDyZf3yv766/h7fkKB0VZt7szW1hYDucLohoeCQvWoG85zmLwbBjBeP8lOzv3GVZTllkxZpIJnIsmaBn3hOcN9RESQ57f4NtakwzCJTYxQe1GjO9a717ZB5LrFIM8kn1WnLeZGir24veBl7buEVcGYrZp8XrryOu9kcMBzS2bHRlTEvCn4Bkql0t333YMbv/7vOpjpmMKNL4GFqirs7eiQA85lV1yBI5csQybHBrcPf/zjPbj7nnulUdvb1iqj7FNOOB4te/bIXICVMeUXeUN149ikDocEpbJvGkskUBGJIFZTp6pW6kA20JJ5akZQDJOsHJjYo7AmAKbXmsNAOosLLroI7zrvPB2Mu/fsQW19PWrq6tDd2yOZRWqgkoTEz+o5MdvRQeVHKpsWBEAxyOAQsH/7Tqx8+mmsfvFFdLW2SBM119aK2NixOGL+Ajz3yKMIB8OoDEdNBWtn+MyhTJo6VabMQUq9ZPa7KVphqjyD83OBMLgyUeD8nLSV0xn1nqpratUT6OzuUk8jWlOFMLP2QECBtpgxDkaZ/qTuy8evuhKfuPoqnH3mmXI8GTtqFB5/5BFccO45WLtmjSAMsXslY2krFy4Ijy2hS0DKThNeJaQRNlK8jjKBQmpdhtbuAi1XFnsqrj9ImNiYotOwwsCTjtDDOs7nN7/VjHgZg2hVbbaa5TGkPqI9ktmjZQXCinbRiSfj2AsvQmNTEx65+148fe+9AOegfcDYulrMnD4Vm17fLBLMUCiMgUIeSUJxobDY4F/44vW46ze/RXtLq54R7RcpF8cD3dkzeslQrGS9ZCgGYAa9chVbHrOh9aNJMtiT4tpzWbhYyCRWUDIwS0cfs98MehPUAaX+FlEmu3/MHKsF6N38n51TJjO9jPh4/GIVPAXDWfERZuDq35K9b1ibvK/Of9Yd2mWylifQGvDHo47kPFqtLrW3Qh9ZXXlVospVi/0LQ+kQzet4OAlycuCFkWplL3zchGadG3v37cFAsh/VNINnH5YWmH1J45us8ySmgMwZeCaVA7296Ok4gCJH5SjxKgUhU41IT51G74lqTFm0GBXRhAItiXAc62FFm+3vlYSpCbRWON4Tkf4RRaR6eD5eD6B0kxVtQ/1BgZbnqAu0nPNloCVcqTE8JewGBfj/9WHYwbYitMUR740s/yoqMGnKZGQLeanspTIkjeakI84WmnGWMs/dkZBMlWuSUJ4XPDvMujVVsvs3Bj+DOuWRZT+djl9ETDn5wNagtOvN2Wd6wLb9pT1qziEWbvx7yBNoNUpqoWyXJPPeuvFF/r1M5vT7ZeTC3ynFeJmNGEcfuZllc8OoUEepVHr6mSfxi//8L6x+/kUM5fI69GfMng1m7zGaccdiqBk1CsFoDKFwTDNP27dtlxk530jn/v06JKZQX7i6GmtXrVbQYONeGSLfbCisapaVLAMtA3miphb+aEx6t+xrMthqhk7Ke8a9h2/QzBzauVc21fM5OdIwkPHA+uCHPijDdb5hjWnYQ52HUzkouIa7FybjQya7N5kUQ5EkI3q57ti2DStW3IsH7r1XyYYgtKEhVFFAPpsXLMW5YzXElb6ZvqXxdTREEz5klyS4RcPv8c5qkaGsGeD+fixdvASjGhowacJEGR5MmDwRbQc6sK+9FYuOPFI94jWrVqOzrR1zZszE5vWv4Y1tW/Huiy/ABy+/DOecc47EMghdv7JmDU49+STs271b/cfKWFwBkcoy4l4zo8sXBL1QVJtZpiPduIrLkBcKChS8/zqAZWfmmePkPamqKotUiMNm+4JOrs8QcTxfL48NmVGiQIWVfKM7k6RqDZHIeYJiiAEpY2AeWp7l6dxDt50hHH36GTjxkndrHOKJFffjufseQIgShANJzJ85E4l4FDv37UGxwo8DyaSYpsVUGpFx47Xhb/rxT/DLm3+BN7ZsUf+YutdjRjUilUyq/8f3wh4t12IwHFHrgw4wDABsgYhH4ERULPSkLJjXHzRCEuxLMZVw64P30AlKmNEemsPb3qphnZVnyJW8OVlLa8PnRCQcN8fNmvNZCsa1ij7OgJ73zWn6kNbmNCz0PK1WrulnmWsos0yte4muwf6cmae2gjG2Bye4+iDI2XyPO6y4HnlQetnW5UqMgZaIBkekVM0O+wYRleKfmoZ6hCIhGbr39/UiThu5UkmBlOYmXBNcNQxQdQ11SkiZSLBP275zlw5AP38/bQo1fkZ7Q45SR9GfyaJm5jw0T52Bvbt3okj3qVQS2WQfkM2IiEfoWFKHNtgqUbdEr7822Hp/VveIG6ZganqyoXkv66dMgT8cUaBizy8zwOTaQNkkZ0Ei9iwWTKCV7vjbTPO+0/jOO7GKR/YsvcQ30xYqSBOAAV+mDmTms30WCmHsuHFoam4uGz7krRCRmzrhGiEnxUG1jtfheqhcy0qM7JyrznL+Hlb5dvJBA2JK4E2MMLP+xrCAhCTNipcVz8z613uyWuyEfxm8HT/BXYOIWbZy9t4Dd62m6jbVtEtqVblqRM3urSEzm6t/f27PzhLJH88+8RTe2LIV2YFBucSEozHMP2KhnC66+bDpplFZhaam8Zg2dToef+xxbH7tNWWXya4u3ZDmsWOlS7pp/XoULKHI2WixR1lBi7wIhfg5G1qrKtgXiQlCJqws7WMGVt5M9inlZcoelifQak6T1WzGVh1+fPTKj+DCC8+XSEYmVzBML1s5OSjBEUnM6Kg9HCg3SRg2bCjqzAu4uAnXbd+xHdf/6/Vo2btPSk38BkK9iWgUA319ep+c4/IFg+U5R7ORLAPOZk6sTg0DjhZrppfA71PDn1lYIoH58+fj9ltuRTzq1zXwNSJBYG9nH6rrqrFl2xuYPXMa8vkSaoI+9A/kUZcIoqszKWJEa2sLzj//fPUyaqpr8PzKlTj1lJPR1tIqP9bs4KCIRYloTL2LVKpfi6SmslrwugHVTTBkT9xBQQy+KfbZXV+ZqAPhTY/ggjJAW12VNXEF7xsVLx565nA3dWuZ+WcFEJj9GRUlM94lghEPIM6mSaqN4yc59WLYH2WQpa5MOlvAwpNPwQkXXyw96afufxAr73sA/mweSA9i7owZqKuvwbMvvYBgIo5IdTUGCFPRlzcSQzadxdWf/BRW3P1H7NuzW5aGlM6sq6mW6YSraHlPeUAEOFBvAy0DANcr4T0/NZ/LB68NVJYExvtCEog7YBkEuOukkGWDeKAipEOq3NM0s2vldTIc6EyA08HoSVZYCJZFGhj0rMoNv8f44ZqK0cBpw4HW7AGS3Ww15JntNbCYgYqdWIy7LBdoHXTsZnfLh9GIWUX+ThkR2Nc3Acb9TkLmFGUwEqtSaROyYYIsE5qquloEIyGNX/X39iDG5wBIsELJYiyBwlAJ0apKqbiRKc6kKTuYxr5duzQCVEoNau1VJao0EpIaHEA8kcBQNI7Q2GY0T5uBPTt3SqgiPzigYMvZXEpzsi966EBr+9JvE+RGVpmHCrRUP2O9XCT5jj3pyZPgt0kcCx5W7iRoybWIgXaIki08ZwyJh0na2wVatzb/1or3nQKtkYkM6byWcA2Z3rmc0MrRY5uEXJqpDzNpIsKr09myhCUFIpec2Zl0kwgOCS1zFaSCoF2Tro3lgqxBy6w+ukYTzagq2wjlUTWHyjgdb1anYnKbQoLXMDLQOob+Qa0Pt36tFoFaZG58SPAxUQbzLql8pv30fOv+EvVk+3t6sfLpZ7Dij/dgx+bNGDNxkuQQI9VVyk6CsZgOFsK7i49egrvuvEvqRFyEdJJhJUdN0khFhRYt58+M2ow9W5mNcDEx44xEwB5wlIE2HNPC4uhHiI1jCmzLSs3g6BreF5xgynwz32nUOIoFUvd9+PSnrsZ5554LTiwx1+Fb4x+1YO0ZL0jLIGce8gYhaiAWAdIFIBIAehiTAERjwMWXfAivvrpORvCUMWSzmxg8ad3MmgQnhEPlik/Fra1sXUZvKgUzk2qIv5ZgIu9Gn8QpWN3f8I1vID2QwmsbNmAglcK45vFoO9CuPzQaoDwgD8v5c+aikM4KMRhVV4dFCxeioaEe733v+wQ7cyziySefwvLlp6K9tQ2pri5UklxRLGCgp0eJC5MEZnxUbAlKq3i4ojIMWJMCMlCYKtb0l410oiENOGiURDIaaRvKu1FF4Xskc52QDGfjhhmrJtjqwLGHeZA9yQLRC56vHDQPmINYEox0IOI6Khg5Q45H0VYvGMLAYBbzjj0Ox15wASrr6/HsQ3/Ciw8+DF+ugEChgOlTJqNpfBNe3rQBvelBRKprkO7sAmKVwGAWleMn4FNXX41H//QQXl79kiCqTG8fGsaMRmbQoCWCoyJRyQLSacoFWkLIDLQ8NCRCN0I2UetAfV2/VckyxDMpPon5btjcshsMDAdaQW6WEOWanwp0dmxG68d63op0JIKYSd6MpyxJGGZ9EW4WQYOZG/eN2gV2XMuWYqJgOWcaD9tS12/JULwHzjKvrOjogY5dt9JVwyOhY0F5bxNoS0MGXlNlpkBrVwvnJmkbV18nFKy7u0sSpzGeRfCJe8BqSHrp3K+VCUSrEgjHYtoHTJh3b9+hXi57aETW+J4ykkEdku/zYK6AqplzFWj37tyhoDqUGUQhnVJPlCOKIkWJ5WvbLTaZdgev3c1/URwbGWjF1uXaJ/OYMGrAj/qJE40oCq91kASorAIsAz8TAbKNJetjk1ejUPXW0PHIamzkhZYRv7d4B28XaIXc8PkS+qYLkyZKyFsoSmiHFa3jzBhCqkEreb47IX8vo9sw8c04oRAskQWHbRjF9bCImQuKrG7F4fAEN3Pm276sHQ0tso9rk06Tm/rFXaGWtZdx7w203mrfex9cq0j7VZyKIcHVmkV3+8yDAinQ3vHC8yU6Qmzfug33/O4P+jyYGhSUyzk14SfRiJiahM+YLV76/kvxw299xwSOAfYKqYFbQowMxkIBya5OM2BMSIjwgEQczPiOsho2x9lXqaqBPxrXiA/VkwjHMSPSw1DpPqQKilk5y3tnxqtgq0FtQk55XHft59Sj5Ibi1wktsVJSVeuCrZ3Rc+eJ+ywWnA/oT2VRUx2WIMJAmtrDFfjY1f+Ce+++G42No3Fg7x40NI1Fsr8P0WgEvd09qG+sF+zsAqzplZlxJD1rkjYYnLl8ypWDJ3ur8GOQD7q3R44y/EnKLOb6+jB94eHYtm0rHQGwZNkSbCSDmH3c1nZMnDVLPoyt+/bhtOXLceutt2LhEYvUy921Zy9Wv/yyoOTdu3aZCxEWb9jQ6pun09J15XOLsnS2wghcMAxo3OREF0jBV+XF50UkIhZDNBaXoANVsAi/OUINF2Vfby/a29vQ3dVlqO9ybgrYRW8JNUY3xI4TGfq7WcRWtMTabrE/JnODElXBihrHyuQLKKACFZEY+tM5zFm8RBUtiU2saFc//IjILxXFIhoa6jB+8kRs2rEN6Z5uLD3vfFx48SXI5Yq44es3INXTj+uuuw4vr34BTz35mKHr9ydRP2a0+jusaLmJY3/u5ZLZSyEUMlZl0Ucihg204ubaoFeuSrUg7BztiL+bUSbn+0q3LDN64iDnssuPq5KtjJw7gFyg/X/MvQeYpGWZNXyqunJ1VecwPXkYMggiggoCIgKCSFKCChIEZEVFv3XXtLruun7urmHXsL8BAzlKEokioKAkUTLD5J6ezrm7cvo9536eqppZ5HODe+1wzTXDTE911fs+7x3Ofe5zRFAKAkXOmVxgkccni1sn/ybfZp+A6wGgScuVkoN0Z2oK1T6IeDMB/d1O6z11wpMg8Ub3XT9rTUG7uaPVazWLrfP55X6H7rVXhXIpnpB6S3OincbszDTinPfXIIU0Fg/UHSfZLdVFTkkKdL/p6OzWrvaWjZuQHRnRjrrte9vMNRAOId2exlw2j9Tq3Qw6ZqLNs2vM61fKqlIAX1Z5OyRa63zqBcYOVLJXz7evlGir7GiZaKNMtCH0rFwpr2WiXUy0JENp5YidmWBKdm1UvfKP9n8t0f5HOt6d379PtEWiBtwuod2fuwTpzi4sWbZM/083OGoaS1ugSTtZZ8PJMloM9drJLtE6wRw9V943t6lRUT3uYF/HqFLcNwK+dZZmMs8kyJ8UaLH7Z8WrITe+EPRnn7/6wtEjMc131n+dq1xdI+UEXrxynhJt45wE3n7RRbUHfn4/8hOTQK6AtoFlaEu3CY4haWB8ZlpG6m2d1i0xgX70wx/B33z6M4iFWrA4PqZdKVZeJNwQ4uDvpcjBKocQkCOyeM1YHqhwaytirSmEW9uMOUhSQ4hkEM88NrqO30/1dGxbBLG8Lc+LP/gB/t3nPyeoNOKDeKVsnqpUhXFems0Jtr4xSlYzq/5KBdlSCclW7vQCCyVgPpvDV77yVVx77XXobO/A+NgYUsmkdYH0ls3lNDuimW/zYSUMaHCGwWXJZKutiOiiW1DWrMypVUUTUQX0hZlZ5GZnke7sVNe5y9pd8Py6F5FdnMcer9lXhgJ8hcLcPGLRGBKhCKZHRnHyaafhq9xx3mdfdPb0YGp2Ds8+/wKOe8fxWL/uZSUHESqY+KIRmQww0dLvlvZV3CGWhRLfHVl6+rVF0BpNEfiarFrJGqSPbZLz9fZ2aTLTCIEL2vxoJIZNjI9jcHCr3Ir45/4BMRTCiAJ1eNnNSYyRbC44LKykrUrIiPAs67KAdbR8/WyhBPL4IomUyFD7vPFNOOrMMxFLteHeW2/Hb+9hoq3Ygn+ght7VK3D8aaeIzLd2r70QjsRx52134off/QGqM4s4+d3vwqZNL+LpJx9DZ2+vuqBELCrjCT8C4Bw1R/1jl2i1hu46WlMxs0RZL65cYlXu8+xL51NprMyGnZ68nzWftR1vPcBaDXPa365Y8wIVTBb1jtZKOSVaW6ew4KIZbtPDbis/pumtSt6rVTnlKUrl7Zxo9RG8tnHdxKPBOm5OtCaz10jedXlGd0GsQG4YxftEaxA4xQh8ojXEicQeUexcRxtvS2lLgc5bXNuJkWxYrSnREjVjk8Dz2drZoSSLaARtnV161rYPDSsG0FaP57+1o0MFVHF+FkF9bRzR7qVYs9ue2LZlk7pXJVn9mlHS5fgiUKPwjmkL+/FQ436/eqJrDtCv2NFWWBvWEIhFtYLWu2IF8iJv0uzes46LmhmrWK6WJUBDh2hBx9UdBSNePdX/1/72lRKtcQ7YENnYjwgWSV19AwPoG1iKLOfL7GDdHrxvuKSsRgSSiAFjqFWLjULMjUiMTGcjp/oMVg+cnSnlFye6ohmp0wyQ1L8EMEqONW73z5RLnHylO7fNz29zLG9Otq+UaPXZvRmD8zcwyLihtW3BoYbAt2+5tfYPf/9FEYFYHXLFZ+WKVdpJ3T46ismZGUSTCbR3dWp9hh3cX//lJ/DFL/ydtEdLuUUkYxFJmDGp0WZKHrQtIVUbuhCsGlhdS5BCuBZCiYQk8WKpds3N5EIih5OQi8Z2gCzRmm6mYCy3xkCSjTiqf3DJ+cqX/y8OPeQNar75rziMj0YIWxadDVJjnsLgKBUe9Zk16RyTvUY26QKZ0lEqVQFD03P4/mU/wPe/+33EI6YuQlYvbfbYNbe1tWF6ZhqhsGV3q3wsZBlDzUQsZmjS7hKsQTwu6brnszWdVCW3tK9fFezygaWaF/b090ofdLGQxV57741HH30Uu++6VqxLzqnGh4bRnm7HYW85Qvfo6Lcfhzb65RZLePjRR3HWOecgm8+jt69PwXd6ckp7gpSdLPM+0kGI94pwPncxmxItL7I611RaBDap9HCW6kKyF1dgAqAwgN+jJSzHBMs1BM3dqP/cmtTB1poJSUQkU6litGJEfGPtpZKoYg8tO1ieLSbaKMlS7GYLeTkNFUmYicSRKZSx35sPx1FnnIFoaxp333wrnvr5/aaFym2OzCK6d98FN/zsdry0ZTMeeexxLB1YgcENW3HfT+/G1LZRvOO4YzE7O4aHH7gPqY4OlIslJVrOaO35rgk6ZkdLCIzQMROtmOKS9bMqvv6gujmTVlOc0pMKKnfuWdApONRF/hko3WhFSdYSbX3m68hJdejYnuy6uAj/VzqrgqWtQvezLSVWByR56LhexbvgJZcknzx2isEeOq7PZJugU090E2G0SQBFn7Wp6OBLMtH6cU29Y6i/T5ZNvKI2oxUKTmUZl2gZL6Ipbim0Ku6QEBVnjKjYSh67PRbb/JZMskxUNP9ItLUhnqCMZga5xawZI9BPOkbtakK1Ff0sT86gZc1e2GOvfeUOVMwuoqyf1C/nrrxBtexoG4nWd7R2wVxY/ZMy2CsnWvp/Q4k2GIsq0ebEQSkJwTLWcVErR+xoOUpxnGz3/e16/U/8eKVEyzPNuEa0U8ppXFlLt2FgxUqNxDJCRRnT3R66zqzN/lkAyp9WqIuHw53QinswLHGafrX5VFvB6OOHnNgcU5ljKw/xa//e8WokmsSmzcPt/H6e4KnnbUcU0l9LjYRcIv1j0LF4OowDzfZ6KsoMSayPCq+7/8Hayy+tQ24hg59cfyPGhkexbOlSVSEMlC9v2qT5XiSdErOYCY5J9h+++EWMDW9HOhFFJBTA5NiYYEnODgnvEEr2Q2xJ1hHW5d6hL5+jUUQSrYil27Xew8QkMpSzz3PoYt2myOaIDThAiZY3IFvAN77+dRx80AH6cAyyhC3j6hS5WuQeCJmOmyYn34+gDqoulYoKrpx8zFNLlJ01gpjK5nDZ93+I7/7b/4fsQkZBgKIV01OTEhuX4EZ2EcEkGYJehCIsYgAhcM4s+fvd/6CqRfeQdFs7env7MTCwFH19fUi3tynB0+avUilhzYqVuo6EukmqC8eEgho8WAM2btyA16xdi61D27HbsqX6upGxGRRrFTz1zLN43/vfj3RHp8LWSy/8Dv/0ze9j6YoVCvgbN27E5Ni47Pwyc7N4/NFHzReX13phXtW+d+CRATW7lJaQkAxeQJIZDI0weFfKLHQS4cpEJGIG7Yo6prerNQpn08YDqL0/wV22VsX1J1WoYoCa1isTWUtLRHKJej0qRpWLiIWCSrR6mDi3Kle13pOjYMWRR+HwU9+FRLoNd99yG576xQN6aHhdc/MzWLn/a/AP//o1ZKoV3HH3PSgVKti+cRue/c1vESzUcOJxxyISreKGG662OWuJpg5prffw3FAgIZlK1ztaKnT5RMsEy4DBe+2hY40OtA9uxSXn2OpQnSmCYC6H0hjJgtdM1Bar5J3hhp5Rh4gwcNUlF22mYolWZ7mGEpNACx/0ho2dgpaTxjSXF2ND+kTr75WCFX01m1jHdhsbnYFPtOJCu6TqCVfGpt7RS5cd7Q5wm7s4Pkg3d7S1KmltTuXIzWiZaMnEZqyoBAJKtFR/IoI0Nzfr7ByryM7OixFMj1OeuWg6LeZuZnEeiMQQ7ujU6+y333448LUHYElfn4p0qoR1dXdj+8h23Pazu/HoE89ir31fi4mRYbn1FBfnlGirhaySG4l4f85EG6hRHa0qngNNXPpXrkC2VFSipaRfiUpy9URbsPciLyKT3nQSPv8TebZO6qsjGE1NC8mCkqsG0L9kQImWeu15rq45kReqXXE+S/tREgzJCo4zrLi1S1+2CBVxiZLiD3Jskyevmcv4HXdxeJyMLJNwfQbrxG5EnCK/Qg2YG105RrDGkfy9Q07qCEVTe9tc8O7c0fpr4LW8LYebYIzDLt1j5qb4dz72ZI1v5qADXo9vf+Ob+No/f0VMUQaImfFxxLu7BWeuWL0KhVIRw0Pb8bFLL8W3v/1vmJ4YVzfL1p8rPloWz2Y1q2Vy5uvad2WipRJUUNWbfhACisXV0dJYQKxjN6MV49DNadVxudpND6urIZloKdpQyRXxrW98EwceuI/+DZHnYrGGeCSgJXBr3Bsres3/z1dudXZ8LADojJkhPCvIuwXf/+5l+NFlP0BuYRHpRAqf+eSnMDK8HQNL+vWRVqxcoUQZjUXUATK5mt0T15VsvcPxMLSOIk6lm2lROo/VEHsKdt6DW7aqk5oYG1eBwvnvT275CZatXIH5hXkMbx/C9m1D6JIfbg7RYAgTk5N4+wkn4LAjj8S5554rmHdicgpP/u53+OAll6gDXL9pkyj4ZO/19faiNR7D8NAgRjdvBqh+xaTJalmzWCYNWwMSAzhKjVh/xTT5t0qGP3hv+W9bwo41auQFwZjO+EFapiFCwi7RtgTlDMU9W3ItZVrtklAgRLZoAvFYQg9GMZdBMbeIKHks3GV0yZgElmyxgmyuhNe97Rgc9u7TpA17909uwm/vvc8MwWNRlOZmsOoNB+Ef/+1beH7jRnzj376DSqmKvnQntr20EaF8GYe+4SBEEi346e03CyrnAWLXQ3tDvm9C+iz+CB0zsbK7J/IhZSgiNpSRDMc8/8jY1/KppdqPET40btF+ONchTRrOq4IZp8gqaiVk1/3yT63i564f3YGc1rTTaDX4y6iTnLEK5nbdpYeOpbUsFUu3p+pmRr529yxNkeHqPrE29vAdg1iTfKDcjNazxutf38Qk9glU8o8OreDXmc2eDYG1vOO6aeu8ueNrnYfNaFVyWEh0M1puKqTa2yRfurAwr0RLkYDF6RnJEhL5YMJv7eqS4APnuLo2nd0IRWPY/zX7482HHIp99toT7e1t4leUqyU88ptH8L0fXI6ZqQz2fu2BmBwbldNVfmHWyFA0FKDxO525HIPVQ8d+LKt361CsPyXTvWJHixZp+4K78okEX7DiPAAAIABJREFUBlatRMYZlHAPkwih72b5K2FsNjEeSWhWU3ul99Dcif0p73Hnr9kZSvX/r1/dqIPPgefWMLmuXLMGfVyhK5WQK9BITrhVXc/eBFa4xldDsEI43K0Puu7VJy2eCxa7jPU6U86yT2fSbz6UTGOeMdQIVF7Q12SPNJNVoen8e5u6WY1y3B7wH0u0fl67c6L118HrBUgv3DGl/TDBI3dKyiOFYm1sdBQrly3H3XfeiUv+4mIt2pL0NDE1JXiMTD4OtnkgmCjPP/8DuO76G7Bl8xbtpxHOqZQKKMxOoyXMJX5IfrE1Qbsx+gPawF/wsaJCSObGfJjU1SaNLUicn7u7MkFWUq4qwHlSnQ6NhxsVXILoaOvE//nLv8I+++6DVHsMC9mSus1AiB0CkMubwwPBA3ZLPtCQoxNhEHeJXzNzqTIZY5kEvxuuuQb//OV/lFrWu08+Bf/wd59Fa9iMeyJ2rxVDMiy0qkA2m8Pk5KQIUIS6tg0NKWFPT0/Lo3Z+fkGzRq4P8c9m5+cwv7CgPVrt/9L4nsGdhKXZGazccw/svffeuPPKK7H6wANx0onvxLe++Q1JNXJ/dfPvfo+Tzj0Pf/eFL+CIw96MSJj6qFmRqN7+jhPw1NPPIBpvRUlVYAsSZHaHgigWcjLRJuOutLDoAqFr/T2W6R0p6AkrfdKSJdeoQeIGCRoAz46L75lsXc1zJUeZ0wK5IH8xtINIJOIGzdO0gfqtqIpRmsuT0BJGV1e3SFZ8aDJz04LyAhV2zsbo4zyqzI6HWsfZAvY97C04+F2nIZJK44HbbsFTd99FOMPpigUQSqXw9//6rxiensU3v/s9wU6d8QSyk5PIT0zgyLccgZ6lA7j59lu1ksDr7xnZ3KPlfSQqoXkSIUvuxIUjJsWovMAzFlEB4pOlrTAYCiCk1zkmaQYrvoAx9z1xjpV9fc5DpjCTtfOA9RrEukFOnUlJTg+0230V07hJ/cYRm4zAZDWuGYVb0uN6V4PsQTKS01r2ZuxuhssuwlsjNpLnzvNc07itdzhuNmWzLYPJvRSn71b8vNbv7Yo8qETrYT+DZm29pwWsT+OtKc3uSdJkB0skir7L7PZCQcaHoGBj/qTVHIu/YCKBRKJVsYzmAmtWrcKBB7wWk1PjGBkbxoaN6zEzT3nUBHqXDCCZiGuXloIQpUU6j1WNv0D2sfxFHbubc3BncqEyiWdgJ7j8T01oGmOBMTAph6t4by+6BgZEkJQ+eLmIwsIsApwzEkGq+9G6yuU/sFr0p76nP+Xr6p0eY2alIpcykZzortTdjWWrVkkrgZ+DqI/6SWd/yTGT4lyRgj4FJJLcFbHz7RupOreDTZCefRZkZqausyVRCa4VhbWmx5gpsxYZXDiHNwVnU5era717VMahRbyjzGmGnjbBvF5C0sGhXkeAL2nNU8PD14pSt1niC093ETWvdd14YN34eI2rDb1tbfjN44/h5BNPVBVLAXvKB4qeLc3RPoQiJpt49rnn4aqrr8Ho6DgCZXaPEVTLBeTmZtTdkn5O6zgGdU+9VlyQ76bBhOqOgpx7UZLR3HZI3CExirupNAXQYy3IsuGE4jF4TTuZsFsiOPO970PPkn6MjI9han5W1HLOdSToH4spsPEzRUIRRGmjF40pCWivkcmJc9pwBOlUqzo+QqKFxUXcfP31+NH3v4/i4Db0rF2Lz3zyk+omH7z/fq0acKVpfHYaWc4k1eSVlDT9Dy7NKwi57raZkWzdS4to8SQahd1Ml0nYKrYaDjjgtRjcuhWbN21Swj322GNw/fXXY2hom2M3B/Dud52Ov/6rT+CQg1+Pns52TI4NS9/37HPOxXwmh+m5BRRKXNlxhgCE2iolzXp4cAusOJ3IAREIPiyqAgW/0HWO5vNc0XAQn7Mb1NeEwlLJ4myZ11J7b+EIWpOUFaQUpT1UUidyDwYfUiYwJjZWgKyEKTpCCLazuxutqZSgYibaUo6EF86lTCi/XCLsRP5RFJl8GXsdejhe/+7TEU6n8PBPb8Nv77kTLcU8QmRt8v0nWnHJpz8rx54rrr1OSS7F+z09her8HA5786Fo71+Cn955pzHkub9MLdxiUft34gSw8OO9IlHPJ9sQNywNtuN7UUXXvCsoizeOGwP2IDuITWxH/ucSKv9fKkXuwbeVHzej9TMqV855hxOfoBSUBBEblGxylw62coHfSBkNyFejFT9LcXMu/3w2Bxp1w03ENZ9ovaRmIxibpZ1PtMbH8uIX9n5UNNRLUkv+/BqbfRk50NhgJB3Z/FFNrxJtEJVaC+LJFEolJtoMQgE6vlRRyMwLWg3WCM1H1A1yvEXDiFINiimdnV0amfCZ5erh2jWrMDExhumZKUxNjUtxKdK7DN29/YjFI9g+NChiIJN4kFAkdcp5jplo3azOuiAvHm6ykTTX+M/80AiLntxx7tpXkOjtR9eSJVjM5STIU+Feb2ZOzwATLU0SZAKva7bjdf3PfP//7L9pTrS8j5S1lFhFAHr/PQNLTFOarHAVeZyxGqucYzmt7DjhCSoLcgRifAJj6VqB6EYhREY1e7VVH8ufVvAxvrCQEomSDPH6jNYVmcxDRHzqKuquKHRqL/Wjt5O1Y51VXCdLNch8PoZ7wqv/fyEMfgzj1t8sR9mcNzBeKtVs5y6A+39+Hy44/3wlIapxMOhnKTxB6LGtXTNAVl9MtD++4kpMTc2gWiyLycqKNLswJ3JUgEvVFBqolExvUoHS3DMMQrAOgPg4Ezc7Wv4Mct5HUQSXcCXDxsteX+DzVYrnS4VQrAVw5vvOwgEHHYgNWzYLdmFiIGzB7oKBjjeEnye7mJVtluZbssIrIVvK67KLJV0sijCUnZ9HV1saTz/5W/0+EQpjbmxUBChC49ROJQN5ZHREyjWE1L1RgDQ8g0EhArxh7FxZyJgXq4kz8Ff9GWUBM1l1NCxs+O9MrjAk4kcPX1uVWhkdHe14y1vegquvvEoSjrymbW3tOPM978X5552LfffcHWtXr8Li3DQeffQ3OPnUd2Pjlq2oBTlLpPqTY0NznaNWRjzcIgspcRnc3FXVIwOMxDWsU+Kc27oeE+BWh0SoORhEqq0dbak2DG8fNks8BzOyO/B6ohZoyR63rpfv2+v88vfUGeVDGonGkW7vQLI1KfvCLCE8rVlkBRcySeayReQKFI9IIFuoYM9DDsPrTn0Xom1pPHzH7XjqvnsQLtn+Y5ED7ngCp13wQWSqwE/vulusyEi1rESbqFbw2v33Uwdx1733GjwrwkRA90LmEHV4rEXFUtBxCDSfkBEGYeKImzE3rN3U8biuxwrMhhWXBNKdYpnmwk2yiaorvfylT6AOwbGE2aTC5Fnb9T9/5UTLe7gz07sxLzU7Mf/Dd6f1XcU6C9QA3TpcWa/+G4lWyXanRCvAsJ7YG3P8elerUQpXnMimLu2QaJWEGJADYcTYmZYqKvx9omWcYaLlegzvTSydRrqnB7VoTBsDkXhCfIjZySnMTEwKperu6sDU5Dhy+YyECuSHnepCV1+/OB2jI9slBkHBCnoZl+fmFNeCLtHy83EkYPfXrtp/R6Ll+hGbkLb+AaS7ujGfyQgRKhdzqGTnBWHzJ9n0/2sTLY3c4zEsXblSa1Y0dWGRKrRK95i1lBH0wmyQiHBS771aFPTfDMWqIHW1jO9gvW6BISCGmIjnQQ91aysN9fL6DU7UQ2uGriz24w33WFsOcnXeDryCpgrEJ9I6kc8RpLwtKhGvRiFpZ9w6c/erQ4wCz20bqg0ODkqg/uf33YtbbrrJlD1aWjA5OopQPKHOK5luk2RiSySKiz/8Efzw8ssxMjwmM3IKsbMSpNl7bmFWRJZoKChyQYQYq0u0vqu1iG3dbTAaVQfKh4mvzUTL2SA7CJIhDHlw8wB+Cr8mosPegmA0gXMuvAAnnnI8NmzeDm50sRqmdZ8cQKTVHTPPUSpclSpiIjNwUR6v2gL5pWr9pGYaqvMzM4JW77jlVmRmZ+VPy19rObIQbY6XjJtjDx86JlovVMFES3jYV1xSqSkU9Gfq4MRINhF+fjaSHggD84ft3LIzLurfcKaUTCSwfctmnHvhhdpRfeRXD2NufBy77rMP1j/+OM7/xF/hU5/8axx52JvR2Z7C5g3r8fTvf4/3vO9s/Pb3T6NC/WAHr2mxmoSvaknL2pxDihwcsPek2FGlRmdBPyXQodmaBVmOBfgrKfnBWAwD/UuQiCWwedNmFQiEhdndMnny33idaxHXQvY9DFb0lmy8NySDVdUtcs5NXVt+32JuQRV9ObcoNS6G+mwmj2y+gnC8FblCFXsd8ma87pRTEU6l8PDPbsfv7rsbLeWCOloSTGqxJE5+/3nIt4Rx1/2/MOGNShl5mruHQ1i7ejWW77IGd997T11mUMx5Sns6JrYJSDDRhs2FifNZn2gFAUescHSkJxZ3Rh5jt+KKzKaO1ub0bjFfwvnuMXUQbF2e0CVQSSkyaDQTlrwxNbv2V0i0gpm92bwII/Y9NZd1e4cGXZMlaom2uYr3HbLKYjdjbah7NWA2z7L3cak50RoT31OqFX7s+7hkbEndYHTf0aqrdRM9k2Bk8ULCIKHVslj/TLSRQA1lJkue0RJTXxChZAI9y5brLIzPzOjPuD0xPT4hoiah4HQygYX5WZTJJubDTiQinkb7wDKk0kmMj40YLE1DgVIRpYUF7dI2d7R/jkRLAiZ/di9dLjnReRmR5FEqZFFl41KxROs7Wkk6/C/qaEmqJLGxtb1Nidbib1aQMqVOyVnh0ESaxUQAOG6ia1G1gnyZjU5zYmracXXKcir8nSaDYqfTG6YymEYijnipxCtfcIfK2WGrWwry7zW8cZKwgnXr9d+OUqL1M+0KRSGQdZMDY01zlZOcnHon7ovmJnEi22OvIrDPmw6pDQ0NmeC9qqiiOh3rqmZFBuGaB3fTWqIxLOby+Mzn/1ZG688+9wKy8xn0L+kXEze3MIdCdlEGxfFQELn5OSkK2fKwwUT2wYzwQGiIhtxktxLqqSdaSpARnlPFb0GrPoR3hCiRilpCGJtbwAc//BG896wzMDI+pW44GAmLCERIlgQUrmjwOacNGhMu4UH+P9eVEA7KCJ4Xg0xZzpt5oGcnJ3HFDy7DIw8+hOroKJBIavaYSiSQz2SwODWNgZUr9RqEPr0uJt8nk6qftVKjmPMWsiYZXHzHymQj9SvqHXMuKV1OvteokASJ8YfDSrac7150wYVYXFzAVd/6FlqXLUNbWxrbN27C2RdeiHPPOQennXoyErEItm7aiK1bt+Kiiz+EB3/1CIIk65DFKfGCRqL1ajfc46RVmznuEK6p6gww0YrMVmebUl7NfE8ZqGKpFFYuX6FCa/vQdolYsKjgezfPYAvsel0mWodsmJym/WQgZtFipCGuzJj6lPbi2HFUSEahIXtMnVE+V0K+WEMolkSuVMM+hx6OA046CeFUEg/dfguevu8ekSvYvZS4nxpP4pRzzkcxHMVdDzykgiseDGBq00a0hlvQ39ONffffHz+94w49yBTP4Pvh52dXK/RBCdRWExj4eWZ9suVKUjAU02qSZwyT3CXJOVfkmWGDp/D5uWnjPHvUsdH5NWAzW2twO3+uSrb9UzdP2gk69mQlPzO0FQPCt2700pRo1TVIwo+mHTsyh32i9SxjHgG/VucrdusAzFWlTrhxEL9N+41Ep1m+mxW/UqLVFWmCjom2KEk76LglHFeizeeLKpQ5lopSItglWv57QpQUwelfuRptfb0YmZhUJ7VqxSqMbx/G3MioPgCfD4rwcCQRjNo6GeJt6Fy5Gh2dbepoidbk5mcRIss1m0WASJMjQ+lyOuj4v62jJTLCgiKRRP/yldI5piMTRy/kKNQKNj5RonUd7f+mRKtnhM1DJIyO7i50cR+9UlGiJeeG6z9hQvt8HrTCZfrdTLgigwbMucqrM5mCnpOy5VyWcURJzRjG3snKx0tC+oo3Pr6IHOX4I5rXuhU0N0LxGxKWP50HelOx68+y73B3KECbOl37LSVmnTGCe8qbu1nrW5yOct/aXWuCiDOL6OvpQZ5ydZGoZo0+yKTSbeju6xfjctvwCP7lW9/GNddfj5/f/4Au3i677oqZyXHMc68UVbH3WHXm5+d0AUStdolWj6DKeEui7IwIR5MMJWiO1nmus+X3U/fQNFfSgNuL1FM8vAKccfbZeNMhh2B8alJXlq/FgEexa3abSm70/SzZUD3KFR5npceOlusRvAF8CBmk46EwePluvfEmJdsa7ekILY9NINROuLQVi/OmCBVvTeqgsAP1iVQsOCfIT11k79Djh+gNJqCpLhHCWOQ8l64zS5aIXUnTZwaE3qVLMb51Cw4+7HAJQmx66SUxttl5Evf9q898Fn29Pfg/F1+EdHen3CToYHTu+Rfgnp/eic4Vq3XfypWaQaJUvBFz0diolLAzch7JDOajyApSB9IHeb9axetENZZqRYIVTLSDWwYxOzOrYoGfjwWF7rk2uszdxlZADK73B9iuUQmxqEHqlqwMgRAbVULzZTGP2X3zvvHtFSpMfHFkihXsd8SReO0JJyDcGhcZ6tn77hHUJ3cXnrFYEu846/0Iptpx369+rRWr7lQrXnjyCUTLRXS3pfGmQw/FLbfcIlnNiPZ+W/X5c9msdeQu0XIcoZUT7XhasqWIRSgSt/fuBEh47tT5qkBk1W5kC7sAdu4d7Uznh1W9usumM67Zjusy2dFacGhAxwaTOTcd/r2ft7oZ7c4dbX3y4gTXGwQmexhfLdHa3MtPbxrDyOaOtA67uVWe/1ei9Xu11t3vCB37ROuhYxYyTLTkErxSR8tuqcROJhjEklWr0LdiBUYnp7RDq0Q7NIzx7dudWpx5iJbyWcRb49LNRqId/WvWorOzHcPbt6GYzyI7M2UuPvm8Ei1HEX5GK/fTJjKUnKb+KzNaF6hbUmksWbFKLNhpCmzUqshnFoACNwOK6qwp0GHCI9bRWoflMZF/lwX+bH+wMxmKZ54iNhK3cU0OmwihEmLZh6UJro7SF2eOF8I/VvHiWbvOZcefWcZsoxVal0bOR13EiGiMY+XX4WNP6nOiFJ7Qp9dwpEF7PZsGq1Csm540ozWNm9qcbBvPjmSH0NJie/Se8axE23QeTH63ikB6YFmNKxfz83MSF+AMkkGXiYPBk8NsBhSqfDABvrxxEy6/+hrccvvtuOXmW+XKw121rZs3Y3ZyAulEDNn5WTHkStpHNHjLS8g1sDKbv9boU+sSLZNsgCSlaEzdLaFjzWvd3qtno/khMwNfrhbAa19/EOYW5rFx0yYRCVJtacSTSf3s6OwUpNmabEVbKo1UKiXWLu3rCFMm2lu1IsGEQIiyM51Ggu+jUsFtN92Ia358uQwSyqpsa+p4M9PTsuHjD67khDhXZOXOnUear7tFfUoYmoxfQteSv5p7j8GoUrRpTaGrp9vgZK4btSYxNjqG7q5O/RvOeHkTaXK9bNkyjI6O6PM8+eST6pw//elPY/vQNnz1n/5Rs/KZ6Ums37ARH77047jrnp+jq3+priUTLccDhcUFoEx5RCtYWG0yaKvLZAfrWKxenoxJk4dVe2oE+9WtBdHZ2YllA0uxiXqytHujPCEJTqxgnWwmz5X8eb1yEVeo3IPC78fkFouGzLuXCZ/AIdmeckzhInsZtRI7a86VSSrjvJm2YiEsFip43VuPwv7HH4dQaxy/vP02PHP/vYL+WCwVOKONxnHk6e9F27IV+NUTT2HJkqVY1tuDB352h+a0XelWvO1tb8Mtt9ysNQJeDyIWfDDIOuYIhXMm7Y/zvlKH280ORZIShExPTPPeVFfLP/fwscg83nzQJdkmXwXtsToGZT14+T1ZVeM0k25GFfwsykGybq+8OdGKCb4TGaquBdskbWAQvhHA/A//HhxDSQHOVhbqMvA7fW1jRus7bVsFcmGM8ynHSVBY8/KLdb1xc0dqntE2J1qiB4SOOVZiovUzWhbxnNFq7ctB+TROpy/xkpWrMD49rUS7y6o1GN4yiImtg1bd6xxxB7wgER6dkY4+9K5ag46ONowMD6FUyKmjFRkqm0WQY7Q/Y6INhKN6/kLpdixbvQb5ShXTM7N65vLZBdQc50UdLQtgtwL1vyXRik3fEsSy5SskajSfWRRSR916ooksng0UMz1r8VCIXMkC1WKKHyfJ5MLv3zvXKqJ4WjdtEm/Rrj07VULKDlb2LPf6Aa3L9DbY95Zamww8xAre0eZSJ3cnBrInLyque6ELKbm1SCOBxg40q9B7cMYx9eTsyI6BQGu6xoBOxSPag3V2tEtukDuh8kDN5WSbx/kHZ7Sb12/A1bfehp/dfTeuvf5GJd+DDjoYL734AmbGRtHV0YbF2RkUFxdMn1Oi5K6Scbt9FgxsGlPizEWJNqkkxcRNAwO+LisiJlrCnsZQdKIVng1GZ5VAC/bYZx9s2rwZM3Nzusn0O2QnQViXQZIVB3c3dYPUzrMLoJVZC6KtcQRCQbQR+nTOIFzx2Hv33bDxpXW4++ab0dnRiemxMbkCmfzbAk466WTpMFOXlLuuXpKQHSmvJ5MH4VQmJCZWJiL7abu1/sdihnAx12Fsx7I9HcHg0IRM5XlP+PVcQ5qZy4nR25ZowUKB3otBvLx+i/YCb735Zvz9F/5WknGcdc7PTOHjn/ocrrjmOrR2dNv8uyUs6HluZlLqN2KHUzCHBAXfY0m+z1RTVP3JJorXLai5MYU1+FAJJuro0Ix2y5at5sIArjdl9RBxjYfQN89QnglMS572QPEekDQlv958Dok4r0kYYR5YipMXiyJDUZO2VikiGQ0jl8mouZZgRC2MQiWA+VwJrz/qaOz39mMkavDLO27HMw/cjzAfViIMpCeHYzj0tDOxdPe98NizL2DFylVYtaQfN191FRaHBtGWTuP444/DrbfcLCSHD7PES0olm6mryKShglk8EnHxiZb3PtASRpEQNclNMrr2ELLtG7NS1o6kym1LP6IV1Zm5ZqfoRR+8xZ2eDzcfNSWcpo7WrUF43W/N1V+FdeydS0xVjSsSBhNLIUmqNm52ulNH7YUu/IzW7p/d6EYHzHFEY7bVvLxvL1cXO62DUgaH+5LfJeomMhQTrboABx0jGNH55Yz235Gh3MiH8YLLYm29vehbtgIT0zNatdt1zS6YGhnDyJatiBARKeQ14y3kMki3pzDPMxJvR/uK1WhrS2lGy0Sc53oPHbcWFjWr3TnRcjQg1ySt9zTJ7f0He0h27QGee0rFtnVg2ao1yJXLSrR85tjRVvNuRkupTSfYoDPkOto6vP8f/N7/lS9v7mi9M8/atWulBDU8NiqEjygouS9mClMVO5grWowPREwNoSojV+DGRoPVa+pxbpQVDMhRS8bs/Hp1t3Q2ZbNia2EcY3lL0gbJz8h7mgnXERunMe8Ly/raXfN5bmy3+GTruTeeV+OJnJZwgdZkWs+AmdyUnHphwyrSpIOrCLT29tf4jzkHIwnEFGbonz0v9SK5MLW0YGF+AZ0DSzE9O4dvfOe7eOr3v8fV198g+cQT3nki7qDpdrUsJZ8y4cNqBYvTU7Z7KYq3rZMIZnEqNewIuPdG2Iddl0hR1D+mdQ6hWsIMTH5Mtgioy5aIveuK+GfRZEo7W9xbXVjMYH5qGr0rlmOW4vwcxIfDSKfbBGkSVqUwPrtXJoUq1wliYaOLe/cHN/diRxsoV1CixVyphDArLXb6c3Oyf7rkkkvw8Y9dCNKeCrYXrQTKXwuFqrm21Gp6X/zVE6T4ffW9q1X5zmoPLRzG1NSUtIN7e3vwxBNPqBhIpVrVBdNogAmru6tLqlJzc3Po7e3Fcccdpe93wgnvxGO/fAjJtrSC1NPPPIcrrroWX/qnr6Kjpx8VDpSCQaRbWzE8tFXdAAokKxgRiSs6eo/8rNzZE1mHQhEkMtAv1c3NSF/nrCQSlrUftZR5yMItTvs5EhEETrMB/hsmWv6IRSOOeMMgaoIN/NzUW05RWUzOQCHpu5r6C2f6ZRG3ou6BWszk9X2LtRAK1SBK1Ra59xx+5ukoViv41c9+imcf+RUCJMGRYc2HLN2B17/9BLz1pFPw9e9chg9e/BeYnxjHFd/7LqoLcwiWyzjn/Wfjqiuu0N43xSYS2vM1QpiY4Fw3c12T9rvdappUtbivyZU3J/DCZGtKWlqVV8AhT4BzeEGwDeaTVfh1z1dns9W0h+c7zbpKjoPOrNv0zEbvq+kKUKe36iUS+fosDrXw71AWFk8+UHoVr50ZlypGnRkB/05OJ85XmK/jZelUNrj1nvpsyotpuHEDg6YvkP3XuNxeX+9RGUKXJhokVM2ly0PHnNFyrZDnnHA+z0SMiiblgoojXlc6jDEEJzva0TOwDPOUXszlscuq1dj44ksSt6D6GcdBFW4ZVMsIhQIoEo1IdqF9xSpBxxPjo/LQXqQeAOX+6JiTz4lcx2df15ABvMUlWsWEHaHCV0pgjVHRjkFdn5GIkt57F9q6erTXT+lUPnsiA+YXECgXZEavjtaXa8RcXZHVPIr4ryTQV/q3ngCkZOEkRr11nNCnSgUr1qxBIpkUuZTPhRWYFtcolmOOOAYj2702MwCNa6JU0+OdYegx9IbJWOMboUxOwsTva7tCT0WOs7mrJ7O61Z7lGK/DzaTsP4eXfrSk7CwZnbWpJzzVkR23stkMHfuzb+gMRz6UlDUvaCZ1JWAntWpFqV3VQDCZFqtBer/lkuBTBkgKKPDiUUeXdnm77LY7JmfnMDc8gi9993t44qmncMutt4std/ElH8aPfvADc0koFtCRSmKMtm5kbvpFa6d1S0dBmzMYLZ+Xli4dhA7Z1VKzVIlWrOOg1F0I25GdKK1YN9PSkBwBzC9k1KmMUJd5ZATtfX2i9FPvtH/JEmzdOohKsYSO7m5VSuNkUofC6jQzfFCDJgXo1Wnqu4kbK9hjAAAgAElEQVQM+Px+3C0tcl2pKjiZ6z782rW7rMVe++6LYhDIUT+YEIZz6/HkJ150JkX+IIQqlrITwiZxiMUMiwe/O8mbIvi1WhHMPTs8bBqtvb2C+Pga7GDntm3Daw49FJdddhl2W7McXb1LsNvaNdi6dQvWrt0Vd/zsLrzjxFOwfvOgiENc4Cejl/d3YXZKouqBYNW0YtmBxhJKrpQeZPITgYZdD6Fwl+jUzZDDUCUsFMVee+2Fjes3KFFzB5hFDSFtPhzsaJlo2cGLHBWiCIMhEnrQ3OnjvCyViCgZEH4VOUxMQmrfcqe3pDktOz5KLko4IxBRomVXu9cbD8HhZ5yGbLGI39xzJ5795UPyojUBYQCpdhz8jpPwlhNPwfeuvAYfuOBCjGzZgqu+/12AibVSxumnvRvXXXutGWFEWG1HdJ1EDGTB6Fj3kgZ1iVZwkwhSITMel3ykMY+9YIWX+yT931jWrmr3zZxLtGZtZ92+T6IKaFpv8NfMQV71JOYSrWa15mpl0NmOe7TGsuR4wIKyBP53SrT+vvggq3tTt3a0pGzm827O3gSr+W3FeoB2M1oPPfv1nuZEq7+rz7Cs0/eJloV6ldKbTYmWq1zhKNfFeMsyEnEgGconWsaESGsrirUqUl3dWLpqFaZn56Uxvqx/CSaHR5oSbU2JmsncJ9pashvty1fJu/hPSbRm9wZUbIj+X060Vc74gi1IdXajvatH7lBcqSQsbqx7l2j5vuvEsiZ9Y/dM/Xcn2Obz0FyIeaEVwb2UWo3FBBsznqmZcPNr3heZtjtjGV+geXEbYw6XhF6xY+XrMb7xzGs7oVpRoStvaq2J7cRYd2dUjjzuTNYTpRjORqCyJGkxx2878L0o5pLc6GR5m3kKzYmV8dkSZoMw6K+BN/UTsdlZF/pn1q//yD2I/36XvV+jY88HltJznmjE2aAEoysVtPX14R0nnYzB4RHp6n7i05/G2MQkrr7+RszPzuMvP/tZ/PCyy7SDSkef3s4O2U5Rw7JKrU4mW5q4E7pSFeYcRujXKb1JEwRggo1wdppIihRFYgBZyUy0fl+JnYDf87MDYDupNGdnUmVIYrJid8IkkEwkNa8RLNvergtG9SYOwZcMDGBmYVbKUXXpOlsqtUPNm8U5kKndC5KU7Z5beZH9E6s3p6ajWaMjAKiDabpBnhzF78+gzO6VxQxhIyYoJiOqLzH5Ll+6VDu7JD9t2zaor6f+tFcr+vznP4fNmzfjwx/+MBYX5nHA/vurEx7fvBkvbduGe+//BT7+l59EIt2BkhP16OjswiyFGoo55KYnEYmFUJyf0zpBayKpw02INkdTAPnucqZiO2r1HUqXaOnluWbNGmzdstXJ6tGwvqSEawUFu1PurznWoDMY16zFMWkFyZDkVKEiE2n2nAMbG9kSLa8/dX6ZyFtQKJURjidRCdLKMIBMsYo9DnoDjnrPezGbWcBvH7gfT//ifoDSeR60bE3jjSecjCPeeTJuvOMunHX2+/H8U0/hhh//EMFCXjDzGWecoURLIhwfCiZ9JlpW21V29PGEaUIzqWq9x3419TJ2uFYkmNQifyW5wq33OMlBI0tYR+SlEaWgyKX9Yt6udVMRIoKNDw47kaGsiXEL/m7m5IllPtHaCoMlMBZM1o2a4HtzojVBCUvmOwSTuh+oc6txwoge4mt8vUHH9aCsN+cCoiOjeJJXfYbmEq29hnXEr5Ro/XoPEy07Wj7nzR1trZRXR0vGcSgel/BHe38/lu+yC6amZzE+PoE+7qROTrtEm5eqFJOXEm04aB1tohsdy1dpRjs5Mabdf9/RMnYFiwWt95jsIc1RmhLtnwgdv1pHK4HNUBhtPX1o6+zWWlomm7PVpUIOFULH5QLhJTMzrwPyTR3inyvL+hGdOx/+jNS/XTAgM47unl7FYCYlKTDzrLlVRsaDxqiiIjTS81QsmZrpA6+RTGgcdMzKinFcMcMRAUUC9M5orrg06VE3//emHspnjRVCI7Y7voFDaEzhybzPm3/4hOqTtt8W8d/DK0PZ19FEw7QR+CzZGiNXR61hMlTTax8Hw7Voa6sCDOdwFJ5PuN3PUrkschEP/bJVqyUUTZHo8z/4QRT/sJf6iU99RhJi51xwAe696y4Mr1uHziX98oXlDu3c1KRsp6TVqaAJMwLwCh5ufcfLMiqpUuGFiZYPF9Wc2FE4Zx9j2/lhtl0g3ohMJquZIW/U8IgJS/AGM9FGwlHBr4Rpc/Pz6Ozr07oPCwkSvaIJzgatm6j7bjo5MTJY2eHSCYJiFjz8TAIR7pzKpKCGRHubro+vcpoPle9wPUuOB8z7J/L37HbZwXFVR50vkwvfE/dqazUxkHmjKJHJ6o8Sih/60MX45Cc+hq/967fxL//ydXzkkktw880/wfOPP4ZNo6MYGR3HIQe/AUt32xOjkzNItnehGgxJ3KKQy2r+tDg1bvPZQk4avwled8o+5vP6GsKmvEecVXrCjBes4PvhSKG/vx8jwyM2e3SJxFZ6bGjFGS0PIDtzzQIDJEtzrcoeKF4TamKzYic2YfCqeRArGRDW5ygizHkNE21JPrSlYAT5ahAL+TJ2fd1BOOG88zE2PYUXHn0ET9xzN92yVQUrJCVTeMPx78RbTzwV9z78a5x40sl49KEHcccN15uCVK2GCy64AFddeaWIYl6AXHNRt2iuPc/67uxOiZZJlcppXunJ6Rprj5aVuJKYI4J4X1l1jI6BrHWroj5/PYG6ZOUreNqONQv6uy90Cc0qfZsX2U+fyBUUHbzmoWMzpvZVvgm11xmYzfZ9nsXMFRfHZ/DF1g7QmYzlvQOp72/9xN/myl4ZqjnR7jyjbU60Hjr2iZasY3a0PtH6jpaJlom3XK4aGTEAdPYvwdJVKzE5PSsm/LIlAxjdOmi6yISOmWhLOdfRtqDERBvvtI6WqmoTY0JRdky0jRntnyXREvqIxtDRtwSp9k55LjOeab2ukEOtmFUx6hOtHQ8n/OMs4f6zEpB/Sn72kKtPsr67VbwLh9DT349ka0rxgzFXTYu3YqTHs/S9DVLlc8/X8/NOQ3NsbYevaxKKLHZtD19xQqwn4wfUV4DUBNTnMJ7+UC8Wm1OnL3Kau3IPgYtxXOf+NIrN5ljuyU+WTI3MVZ9RsyD2qJOIpcaI9mJI/Ox+hh5IdfXVOPvj7SNc5pmG/JBkjTEJLszMKHD077a7Os0zzjpL89Nv/PNXEetfisOPOBJPPfkEJrZvRzqdUnAMtwQxtn0bqiSVONNifg8mWkJEtjpCcRb7sOxeSTYJUbQgnpDhAL8XuxitAWlNpGFn5NU9RkdHMTAwoGqdCXbZsuX4xS8eQHd3t2ahJPvws/D/eYO5M0yXFqpc8UhIMcnNv+qQnW6qJVnCm9wtVTIoFZWMKoJIgjJCoMCGZ675qsnviWofxTm6MEAx0ejg8ffRKIrz81I1oigFEy1vVJ6yb0xCyQRWrlyJbYOD6O7uwsjICNrSKbz4wnMYG5vEXitWINnbI5ZySyiAp3/3OzzxxJM47m1Ho3/1LphdzCFfBnqXrZReLAk9ba1JjA8PYWFmUiQLQqWmf2vXlkHYm0Gwq+VP3/VoN83tpJElTaLX1OSUJUZnNM77SaaxoD/ZWpVVvUqCkUURZ/KUR2TSZFcfjyBM8otk1qrSmtbaitO+ZYETbuGD2SLdVISjqIRiCpALhQrWHvB6nPiBCzG4fTu2PPM7/PqOn7pEG0BFYgRJvOH4E3DUSafiwcee1CrPrx/4BR7++X0I5DKIBYO44KKLcMUVV2i2zHtttDt2gnbWRP337iNKutbFkvikbpbjALFjbcfP9mltl1YavB7ac52edgglSWcFBU8/z1a963GrOyY16q6HC60KdnXGriEN7Lw9NOvJRzITcALnIrS5jtYn2mbZOC9n5yt2BZKmRGsJu6EMtXOibW4IHP/JjQcsJfggamfCs6UbPfDOHS0TrYA4PuCah0fqiZY8Bc3teQldouXzHeYeOpWVerrRs2RAZCh2Inus3dXNaKc1oyURyma0hI6DKO+UaAUdM9HONGa0JEOFdB4dO1bvDai4eulPIUO9akfLGW+yFT19A0im25HJF5BZzAo6pjIaE632aJ1pudW1hgAp8POY/SfXi/4jidZ3er6j5HNNn2A6hAmRdEgVNcwV112sVqHGkE/ikhNH4d+JjFcqIeLEbfxMVYifg1ulka79f5t72pjExk/+9c3y1JQHdeYdEmRzYes2X+mHYjXjluRUreP1xUQdGnafy3/mBjfBfb0z0DDOkAnAWMHg3q+6eofYIBCusf03WMI+BD8UkwLf9MzMjOybkm3tmplm5xdwzLvepY724UcfRyLdidcdeBAef+xRBUzq+y7p69H8j+zXSj6nfdAqZ2feWcG7LHgGJL8nAxD1fqM7drXsaNWdBIK2BuJuID8UP0S+aMICFNno7enFpk2b8c4TTpAmMFdn+MGnuLBeq6Gjv18JQsSobF5WTWI1u6rEXFKcE4orBhh8mVxJoKBqEK9TUbJeAQkgkHRBdRAvseihYd+heOhEay6UgnRVHdeMWAgQReBB4s3i3Hh0cFBycvvvv5/2Bp975lnE4jG84eCDcN111+GmG2/EJz/5SRx00EF46KEHsfvuu+KxXz+M7112Gf7PxRcj1T+AgeUrse6lDehasRotsVYxY9mZ9ff2YGjLRmRmp1BemEEsmRDL1z+o/PxEHXw3y0QrjWI52RTribZP7kUBEeQIHTJJiuDkdoepO8p7w/ti94sB17o4X4RYRxtCLEC0oGCiA27XWoQrwppcJyIK0pRoq5EEquEYMqUadnntgTjh3A/g5Q0bMbHxZfzy1ps1o+V3rDJIhyN444mn4OhT3417fvkIVq1egyd/8wg2PPuMvHiT0Qjee9ZZuOrqq5HPZHX+iVaYmowRmMwrt9HJyu3DufcoEURMWMUbtmufVlCy7QT7jsC6Nsc+FlnLsbtVhDSp0jipTE/Qk2tRs+RFfX3GEhmLYwsStuSvZFf3+zTN6ldKtIa8/PuO1kPO1kFYFS/ah8uizcFGcpK8Bu5Hc6I1hnKDdazX83Pouq6tdfzWhbO74Xy+wTr2EoyRWEIdLRMtO1qu92gEIlJhAKFkq8Y3FLRnoh2bnBSMueduu2PzunXIkAxFCNglWiqjtdB+McCOtkMdrYeOmWgzLtESOg4RidMow0n+NSdav+/8/0h0fyzRSvkuEJQpBhNtLJnCQianjlbQcT6LaiGDlio1jq07MjCEaJqhe/8TibaZCOU7O6KE1JPvpQkC940d74IbKvy8XuPcd48qnnxzxbU1eciWEI+aoFFDqKJp556KcV7RjGPIHVjEjj3vrU+9xCy/h86lNQ9KvjuNRuoNEceQNLdpysQ7J1mvbuc/n389a8rIhObIzBItP6OPb14zwBMSAuF4qpZOpQWdKXlRUrBQUEJit8kkvHrtWumHPvn4E0Asjrced5ze4C9++TBire049M2H48knHsfC3Jwqsd6uTgVPLn1n5+ckaSa7J5JbHMOQ3Ypny0lvmoeO80QmrWSr4GN2teFYXImWwYuzTD7YuvFicgWQTCcxMzttzNxMFj19fSoSTnv3aXjwgYfwuyeewJ777otCoYhN69crSHI+yguaSKakdGUcE0fQcuwxe7BsPkg2LmcJNjesOJq93VCyTsna9fBw80PFi+4rK3/DmNj4g5AtE62fgTJJ9fX3Y2ZmWgfj8MMOw/qX12PrunW49K//Cp/73KfwnjPPwiOPPKLunK/L+e3zzz2Da665Gp/7m8+ip7cXu6zdDY8++jgC8RQGVq7BYqGqjpafuTWRwMzEKGYnRqg1aclQ8Iajvju9X28qwF9FfuLMVfrGRoYaWLZUZySXJTWfVWNVhQY/D3WyKYhOhSUPtbBzZrAnDOoLDa08tQAhqj9R8pAQJJ1QVP5yJlaVBZqXb2RHq1WISAK1SByLxSpW7/c6nHjehXj+pZewsH0Q9990vSVaVqvOtOKQd5+OY049DTfecSeisTjWPfsMFifHgcV5tKdaceZ7z8blV16h1TZ2X3R6YWJjF87iiEWUT6wmVGFQsc1sHWveWQN62zAmWQkxONjFEoxLtG5WxJEBC1OyXPl+7XO7OaA6P2/wXjeOs+dlp0TLZGgVt5NqbO56HZPek6Ek58hRSL1Stz1aD6v5rsVmYXb+7Vlzfrc76TLz3vN5rAcy0S+8nF4j0fpCwHf3Hlxmomah5hOtmMeuo/XQMbWOmWh5+HxH25xo+fc1BstqFemlS0WGmqAz1uwcVq9Yge2btyBL6zySDuuJlmtbjDdhIGrrPX8s0YYlnOIEK1h88Wzwp0P/LZ69em/4qok22IJYuk2JNhxLiNypREtEiTGnlBN0TFKgzoRcoSzRSjb2f6Cj3TnR8tOyUWjr7EAincYcpSodJFzMswmxFRzGDEu0Fun96/hYKcEaBgEfzz1F1xV5TKzeycqQHG/A4dTReDIlDtNgFTOB80z5GSrPukRjmkcjdSlFurcZ+7gBJzu7StcEcmuEn6XOjG6SMJUegn8o7QF3wj+GolqydStxqc6eGgPpFAlCrgUmMSSRSqut/sIXv4ijjj0Wd933c3zhS19CNpfD0tVrsM9+++Gem29FpLsPRx9zLF586UVsfPpptC9dbqsdZLNGIpiZGENhYUE+j5wzkNyi+VvNLcsbL8qsjAlhcp0nngTnxprZMtHSeYbC4YSTyU7l/JUfBDXEElFMTI6jva1dXRUvDOdG3d09OOKIIzSQvv/+X2BicBtiHR3a6zL7s7DYxx6CsWrLOZ3I+9D0NdVduYqbPpj2ZyYtx//n4ri8dB1FXcnFwRa2q2jsO/6eVR6Zeb4DZ3HT2dVpFl1btkhZhQlx27p12HXf14Cw+DXXXIN9990XZ5xxOn7/+9/LSH7dyy/jox/9KD7z15fizUcejacf+w1233cfDG0b0qHJFctItHWiQIwrTA/VFnR190hInYbWs8NDaCHbmqOCJlapD7CcfxD6Vye5aBAzZSptblnBshXLReQygQqr4shUJ8OYMDh1WumExNfmv2f1y4TJB48HkNdD2spM4oGq3FW03C6xfUu07AeJILDwY+HkoWN2s/w5lyth5b77490XfwTPPP88cmPDuOeGaxGk8hWvO6uCYAvefNqZOPbU0/Cja29AvljE0Ib1CJJYsjiP7o4OnHvBhfjBD36IGVpCunNrcKc9LBKqcCxjJVpS+dXlGnRclua2TVlZ+DUn22bXKRXVjjVMApwexHIZERLC3PzWh2slPtdNejHW+r6rF6OwfQJ1NQbTG/tSsJ1cgqy75ayvnmhVzJjoCL/GB77m+ZW9B/v+9cCoApxrDPa3zV2trfjaX/iOtaFWZEnUJ1pBc66oq8+5fFB0mrREjvS5eE0ldxlGVInWd7QlBTfOL1WocpygfZISutaswW577YXp2VnxB/p7ejC8dauRodTR2noPO+dgiO5AISCWRseylZrRTjXNaLn6RZu8sFZ7fKKlCxZHTVw/smvhm4VXS7V/PNHS9j6IWFs7enr7RfqanV9ERmtMZZRpPk/3qqqx72W7Vp/nc3mj2bTh1ZP9K/+tO0yvUih4+NUjdQYFBzSm6+zuQjgRM4GNlhYxjyXyEmhRwa2ZrTpME6LR1giLMxJV3UxWqq4O3q2PLVy3ax07Y4DBwP7sqWssmb0kEUmq9jHm8rX5Pbi7zmvDx00Wfk5kQsiaWw1lXGFpmi+W9Tz7TpZjNJ90+R3ZNPCzRJ1XN0c1HqnjFgs3LNiZa7TmECx+ZkLo/FpJEPOdLV2zqkZikLqTWg3JVJt0QnmEevqX4COXfgzPvfiSrKeefv55rP/dU3j/xz4uc/GXX34ZpVweJ516Cn75yK8xPTqORG+fpk6xcBRRwoncG52dQWZmAiBVHVQKIiRFFSITriAX2eTtzCiAXW2UXW2cjEOKBSS05sO5MH0PBcc5uJeMVT+wJmynCtutyXAv8/TTz9CFXr9+A1548SXkaPtGP1FnNM1gF5eakzO95j6p9vNKSNIkmgfHMZE9G5ndiNHHafwdqc8oTLTA1jw0N3DELdvdcvMqzSa4skITdApVZNHV1Sk9456eXszPzVpFhgAeeuiX2G231Tj62BPw5IMPIbV0qRit/Dwvv7wOF37wg3jgwQexdKAfm57+PRKdHdJzlsh3uSrbrVAiJcJOa1ub7sfs2ChmR4fls0nQpL5O4wKsP9BWETbcXbRLGwigNdWKdFtKn52Vt81m/APrVX0tASgwMzCpKHIwsFZheH3M7DtI7Wnu21VKWKDICWpIJiKa5dOdJU5DCF4P7tmSehBNIEtbrGAIA7vtiVMuugTPvvgiClNjuO+mGwDK1umhDAp9Ofi4d+JtJ52Kb37vB+jp7cPE8BDmhoek/EOR+fe+/xxcffU12rHmWeDMTfutzlknGLOOVj9l02VG7ZRFZ4KlUEKAC/X+vrtOZ4ek62Am3lOxIRVIjFWdIFRd1342sgXPDYsSBi2Kn/hg58cQ3DPkD5IVWdT4AKXk7U0EHOmQAhzSimX3zHm663zNJchM6Wls4UkrLEBZePvXpIuMAsXOCdJ13Nyh5pCrnqy9XKSL7L6T4P962NEHbRG5aEOnWbbN8DQfl6evg/38rq67hioC3Ocg0zjHmSCvZSiEvpUrsWrVKt2/qYkJFHN5zExMYHFu3qlCMYCUVBDxe8iLujWF/mXL0dPdKRh+emIcC7MzKkJrJa4SBQVXkxjJBG9CCBwpcJRF+0gjofnPyUTsqBn1fXHfMSlRNAmEsLHIVALo6OlDZ1eXnu35xayKWEm6KsGTIFlEiIWn8+Ll5xUK4iRBRbxzO5v+PuxcPPnih/e1WQrWP6M7w6se3dAGR9O8k889EyrHXKn2NCrs4jz4KuTGNADd0pYSHTWP2ThRKjPD88RkFyExtCTiLAttJioW44xHlAMuF9iUeUEUqyGlp+MKO+3ABgMosWjiehC4W08kK6SChQ0bESe6uLFhpCZBV3cXOjs7tCLJ+1ikJSILOJ4ht+JKYijPPx3aWHCTJGxqXDb+4nvyM2RxU0IhNUcik/KZdSxrCfK41SDdm3hnqsY3zSDPTnByakY6u0uXr0Rrqg3r1m/AUW8/Dpdceim2Dm3Hvfffj49ceiluue02fOcr/4xoOoVTTz0Vt9zxM7FCF7N5dPYNaKUmFU8iVKkiPzeDzPQ4yot09uEMzazaOJYhebueaAmH8IFiciUpKhaXkAUTLX8vIQCjtDXYYo5wQ6UeBShWgu5B4EEkVX7ffV+D1x90kIzs7733XszNz4PrLoSEA6WSHkhJDcpOj91uSCsnXJ2RUbZfWOdDxSQr31arqCS6oRGyVwcyQoyG9K7DUBXF906fW3a0XFWhQbqEHGpKrrF4QtAqA11uYRFTM9O48657cdb7zkK6owOHv+VI/PTaa3HaBRfi//7TP+KQQw4xU4RAAEe99UjcdN01wMK8fDnJkA6n2xFkgdKaUtWfam9HJBjE9PAwFsZGXaJlce/ndI756it11zFZ4vVuFVW950QyrmvMjsLITw4a9atPfnakAO1Vjiy42c6wg+qrNSzOzssjuBaookR2ZYCqVxGtUTFBM5Cza6alGfWLmWhzRBRaWrB0971x8oV/gefXvYzi9DjuJXScmTcPYybaaAKvP+Z4vOMP6lDfv/xqLF22DGND2zC8ZRNq2QUVOmefdz6uvvpq5BYzsiHTMgHvN6tu3tdoxEhProtVoq3xgaMGdxBlZqAmIpRwEc01OO6w/sMHreb5qWBccgtIlnDQli8Y/RzIkzB8oPMVs5/7iljGBODcoFRZO5ay96ElKqCy1Iu1uy7Y7qppTPvvx+RRJ3QI5ievwGzJ/Pf26zp+baFaaoyAmt+fL9i8baQP7s1fw4BVyps2tgobN8Ors1K9S5FbifNFiEeKCPvluV8u9bkAujo70M+dc9SQXeCoqqJibWZqWmtrHJNwtMWII/NxFsrpFLr7etGebkOxkMPC3IxkaAnpcz2R81mONvj/oSA9SEjXd3wWp+ddIULn3qOAC8HzJrOaJ5QqYQTXkbmkpM/SEgbV1RO0m2xrc76uhqQYamfWgTRsKUs4p6AC0b8vfo9KkOUyX7/BXLcZpCV/JsVmyLVeSDuiHVfs/BzRoxL1jo5FvdsQ8Neer0mEiaPFWDKOQKThJyvanMY/fIoMU2HyI8mVYkTUta+1BBGTV3hCRSfJn0y0dTvOsgnZSC2LiCOV11ySZadKKVnO6/kcVgPc46XeAp85Wq7S/S0m0iSLGDZt5Ba1plPo6+vFkiX9SrTUjAjSAYqJnwmRSA/ldWNR6UiwkNUqqgSWGMOM60BERH/m4HrFvZYWjaR4vm3TxchX/y7RhtPxWjyeECTJA7F5yyAmJ6fQ2dWNqfFJIBLFGw87An/zt3+LXXbdHf/8ta/ikMMOw9f+5V8wuGUL5iYn5JP6yBNPokSBiUSrHGMSiaS6A3qJFhfmkJ2eQG5uEtXsPFClMwt1O+2N88Zo7sCQwABF9nEs7lShYjJwJxPZDAY4H2P36xKZI+J4eNYnWgY5Vutz8wuaJ7Sm09h7n330OV948UXcd999qM7MINXTZ4L+Km6TOpSsqHhMqP0saT6nFuW1NS3ZlgWHyG3GK4v4jlYdW6N69ZAhg4F5/xpRSA4d+UVR5LnK8+LzL+LA170Od911O7785a/hy//wJbR398gcYWxiAu87+/34zN/8DT7y0Y/i7p/chN0OPBCHHHoofnLjDZqDx+nDS9iJlnu5AjpWrkKuBoRiCSVrGqhPDg0hNzqiCl/2Ut4hxpsWu07EJ1iDVAw10EI5yVER2mIxABWktGVzQ5uLNGBL62i5kM5Aqi5JjFsLAlr5qdaQoLKSCA2sjCsoV4sya9Y1LgOt8SjoMERqlE4HHFoAACAASURBVBJtLIECX6MlhGV77o0Tz7sIL67fgPLsFO6+8bqmRBtQoj3grcfipDPPwo+vvQHLly/H8OAWDG1cL9GOSLgF5150Ea686mrkFzKmVe0+PxNtlUkq4tSgmhItMyltvtRRSOvV6xw7f0vvHyAbrsaOn66pW00Q/MRzpRUGS8Z+BcLP9j15bucE68VRGLzJ5gyxMOGZc0IwXI9gESHHJDE3bZ9W58/NlKwINHKW78YsoVui4L1m8GPR4xsWD5M6oNiuFO+JKyaaiST+93504ncnPYSp+RZn4pGQCGhai/DQtyM8Ns/0zAXK7WG7BMwOKRCLaL4vC0zN/CJmyebuJZ9jjgVoAiL7QxqHMDhGTJGp3BJCkiI5oZBW2zKL8ypUFZ/cLnc5n0OFwgpk6LcY1G+uLBWNPIjC6PM6bVU+Gyz2OJqSxKkM3usVbD0pIxRBLZqQ5GwsHlfAtjEUDVBKer+EreenpzDLDj2zKO1v7vVKQCfYIuiZ38uLMngkytV61nU7BnojoTobNYc+1N2d3HXlPfKdr3Zb/fqa+wz8fxFTwyFkKKHIPK/U59GeRkyPxZNS7aKwRSSZ0K+pznYk01Sxq0nJTyuFziKURS4/O+MInXEohKOCkN2t6nl7bRaILHCpc55n8REKI5FqQzjWqlFZWfaWIY3juCWxbPkyDAwsQXtbWoxzogVER2cXM2rO1KlHIjrvEeqbO/azzCRUyJkSlT1HDQSHa4dyHXNFiX+W+PxwTOgLzECqt6PGTpbzT8pl0WCZCYpqHyR8bNi0BXvsvQ/+7otfwpsOOxhHHfNOXPrxj+OTn/6MyBwzg1ux30EH4bmX12s9I9bdi0Klht7+fonNJ8jKzGeRn5vG4uQoSvPTGvCLGEU4Va4Opgtb5z3T7cE5+LCbpWIUO1zq+BoJxSTu+BBHdJgbJBu+dwY3ij/wArZ3dKi7ZtTv71+iZLvLLmuxbds2PPjAAxh/eQOSvb0KVBSE0FaBEy3wLGn1zySquLkaO1rBx67zYZLQAeeBJF1d8yULKX6/jCQByVE69rRV8BW0phJKuIvbR/CFr30NF37gApx11tn4+a23Yf9D34yJyUlsHxyU7OWxxx+PNx92OMbWvYSDjzsO24aGdIDWv/QSZga3SKwh1d+vWSRt4sjiTvYvQSTRKh1SKluN03t4bBSBckn6r0Z2MQk/H+gacJ8VM8aoM2Uqfl2wxanvVquavxqs6B1ebLfM6/NSAMDbWPGSUCRfuqBk2+qmmxRhkLrT8Yheu8J1BskHhhBpIcREcMol2mhccA+lO5fvsTeOec/Z2LB5CyrzM/jZ9ezqZ6yjZVKPJHDAkcfgxDPeh8uuvBr9SwawfctGDG/eSM9ERONRXPChDynRkk3P+6oNPnnvhpRog+zYqawko3f/uAUFLfGRU6LVDNfJL7q1D0kx+s7Wm7l7ONVhYFofc+IgvtPwXS2DWX0dyqmO+U7POiY7ayw4wzHOkIyRz2TAPXgS31jcSHxEWuNuLcJSq893gv1958w/tDUF+2k9r+tm3Q67kr6DKa2LswX95iTbvNTv2Z87J1p+Fr5nrpypKGjyKvadlS84fKD3r1snc5EDUCxgbnERg3+whhzZvl2IlFjXSrRGpluYm7e1PK4sUu84FJKxCKVd2QUxZvBZz2UzCvqSgtSzXhJ8LPGaKl/Ps3wJX5elKEdEgfGG18HmhDXNCHnV+GcS2uFZ4RkRI93uK3/y+Yy3d6qxIAQZjUUt4UqdrIwSC4NMBtNjo5gYGUaOu/YkzxHFcIWtSH+O26B74L1WbXhu3SzHBnyP8iV2hZVjextk69b7HNNePBOXXD150V9zf049DF6iC5gTR7FSzutXW+olIilRkRjNYqJah0t1tCPd3q7vMTMxqXti3tcGOBvJy65Tscji3pj/Yv+LI0GjD3N6QywifWh+H65sRhIpJXZ2tcwdFDLiLHlg6YBEfdrSLKq4/VESx6RUNmEMmaFQ15zoo9u+YFJl0jXVQN/VmkSxHzVSxlbPelORws/hE20dkid0TGblHOcYxRJiqXZV6ExSu++xJ9Zt2IjXH/xG/OiKK9HalsJrDzwIN91yCz75qU/juaefRm52Rh3t/b96GO19/ZhZyCLV2y+6fZhm4KxE2cFk5rE4OYbcNGe1VDshk459ipOH8zRtvz8nebuQZrVSjJJfbaSebLUDS5Fql2j9kJ54PK8DHwLf3RI+4YFfoJtQMIh9X/MaHHDAARKVv+6a67TCNDc1pcPgxSPKiwuIt7WpuqrLMspCzlSjvMoOSRVKUr6rdd2Nj2Q+aWlm4uZzDBipZKt2YCenTe/48h//GG84+GC84/gT8MLzL2CvvfbGc888oyJ0w9ZB/OKhh3Dh+R/Ail3XolAsYowz3d5eBamhrVs1vyllM3IlWpyeBhKtSPf1I0Mt42RKHS07Niba6sS4HlgeEK1xNQnG1w9G08zHJ1qTFeOD1ejSqJHdgBXtU1vitgdd3YrINyyMzHOX3YaqZsI/JXb2FRk7kNhGNqj0rIMBxPggSSRKPQPKhKViceSZoFpCWLrHnjj6jPdhM91ZFudw+/VXozY75Wbk1tG+7shjcNIZ78P3fnylir/BTesxsXWTYDgqXF1wyYdw5ZVXYWF2FlU+1G5G6xNtS4wwlLGNZRQueIzv3KztSLqoB1knPyeijKs81OU02XAZcusEUsQCtDNlSc66Ot+xMhB5A3qpnzEIi3lvi/HiBMQI5Sdl7ydzhlCLChSS2WT9SIUrB0OyyJGEqUceXBetLsIt5Ms7mAGHwu3OtUlIRdNiv0GLDp1x6z0+EPvE6hOv/0z+z/3skJ+DZ6enq0McCTuHDfUen/wt4btz5ZR/6nNG8hxiMQyPjuDpp5/Gpo0bNPZiYKSIPT8Xiw4SwryIPccdRJQ62tslSzqfydleKs8m98bZyfJ5INmxXBSsyeKF+9yc04qr4Nm+9EhmIuaz74O/OxO+o2U8YoLgveLvffJlF0RItbWry9lo2j2VpScLfSIK+TxmJ8ZlaDI1OiLUit0sF6pYOIncw/UYX8i5Yrk+k5cbjgne85pYQjXBIJuF27qhv1fN19/Dx77oqd8EXyxqD9UKUjYaXo7Qi7EI8hUJirU0IV6OAc2UI55KoaPLXNVGt48oHhh60SjW9Qip4LMES1MUElf5pLCb5bWkXWgtFkWB6oDxuAQ/uB7K4sPHvHA0hrb2tLQICBu3t6cFEbMB4JpmrUT0xjg3OvsivpqZPH+vUUE90fpVNNeYcI9dcdRQII/A8BJJh6JY1HhNMfHbP/xeraenB/PzCzoEvT19GBwcwpe+/GW0dXRiy+A2nHPeB/Cpz34Wjz7xBL79ne/gwx+9FBd/6EOSXAwUizj6qLfhoUcfQzUcQbYK7bXR7o4dKB/WBH8tFZCZGkdmfBTVxQX9vw31bUQgg2x2WPxftf3sIoIIs/Lkmk+CUowxDdZ1w9TRMgrbaolv0amXqyDuzIjJhGU8o7Qhky0t9Eg2oDj/UUcdhRXLV0mwYHRsVNUkO3RWXR39fZgZG9fQXt2AW062B9DWJMzijMGBZB83i3MdQXOiVbJ2rDwGLO7x8t+qQ2kBnnrqt3j+uefwnjPf6/YraxKYINHsmRdfwg033YRvfPNbsjIMRiPo61+iKpoEqlUrV2Dzc89hj733xEvPPcsPiu41a0QKWKQwR2+fDh1ntOyeCB1npiYR5vytVtNBEFGiCTquE188JOaqYB4ePrQ1DtdVfQaU6P0M0pMErJK2w8j9ZnVFfgXFzWyNVNCiWacJo7Bp5P13i+0SqwihVuZ1ZtcYFpOYc54skZdAAEt32wMnnnu+BCuC2QXcds2VqExPNBJtJI4DjzwGp551Dn509fXoH1iCrRvXY3Djy0A+o0KHHe3lV1whURYSMDTLZLUfNuSkMaO1RMv41ki0RtYQkiHLPJL5nOC8YyDzzz26UQ9Wbo1HKYTubQXuUnO53YpOQw6MIckzwtEHfzIIN8N4fF3avaXa29BFckrSukMmGNr+kdzDeSM7Bv5KfoAEBZxcnHgDdXcgn8waULCAOldANquy8X5Lv1rvzwpbfwaaO1v+GREPH4D4d75jJ0udo5llVBZKWAHRPKfVpeEM1TH2fSDzhas6K4cKbdiwQbaRW7duNR/kYNDIRBVDXJgchVJVytpK4E1MtabAkVmgxYw1vCCC5DDZGLBAIdI0Py8FsxjPuZ55Y/8Kbm0JIlMw8RomTu7VKwHwbMurOGJerCQAkh1LmVmOxfh37MjIWm1vU7IyD2dHtOHsMptBPrOIyeFhQcfzUtnLyRhBnbVGEpxPlwW02AjOXLLkIqOimOQyJ2pCHQAmWkGcnnTWgOtfKZHyWnt99ma0qx7bdHyd8JDHsYSQ2E8+KySzKtFGY8oHeXWfYbS1d+iez1C1S19rcqAq2ByKYgxvxvKwu66cB9tqHRMoSbMVkmRDtgIWS7aayQfjfHunmoukxoataqC4CZFqTSARjwpNlCVs0caAev48+cnd3/o83tQwrDixnttW3zgDl7Jgs9VfY0WPZ535R4l2aGq8RvlCHkAegFSiFRNT0zjsiLeIjci9rq98/et4x4knaV+RePjaXXfDaaefge2D2zA3Po53HH88nnz6WQyPjqF1YCkWC0XEu7sFuZlAfhKxAJCdnMDC8HaU5uYQ5JIzYRBJaRlzTR25W5eQMozYWrZLK7WoaMx+z6G65py2T+XnNyKHSKnI/RnZt4SEcnkZE/MgMqEyYJHNOTU1g8MOOwJHH30MfvPYb/CTa6+VWARZaTPDw2hppRC/PVg2FGd55pxWnExjMMB3bgxkvX23o+gJK+xCmNj5Ptnha482n0dEKlbLcPfdd+Kzn/0MbrjiShGZ1qxag/UvvojVu+6Ge++9D9dcex0+/7nPY7e998bo+Jjkzka2bhGjtqe3R3MFJomZ9euAZEKayEPr1gGRGFIrVyGPgKBjzURKJZGhKrMzzuyhpPmezW4aVlU2ubMDRSq+ErGDGOUhqRUMxjlTPbHgb7NcfX4lZrsenMPp2rg9ZUuw5g7E7zE9NevccWggEZZ1oSpLvh7JFAUGBQauKHnLKuB4voq1Gvp3WYtTzr8AQ8MjaMkt4Narr0B5cqzBOg7HcMBbjsbp55yPK2/8ifZ/t2x4GZtffhHV7IIC/Acu/gtcfsWVlmjzBdcpEHkiCaoBHZNsYR0t5zsusBE6pscmO0yXmE1U3RKuw/HqidYHK81pva8oLbZopNDU0WokEokoSfDZpNwldbo582FhxGuszpYQZCyqGSPRGQ8XMxlkFha1G78oF6u8WNUU5WfHp5U1MSibdjHd8+bvtUckdB88lOzF2zn+iBj8Kdb9H5nR8hkgI9MXDb6DYsHmE+0SrrRxRumQEf8cNReqvqtq7rh8Icfk8eKLL+C3v/2tZFZV2AVM75y/2j4nV04scWc456R0aiKBllBEBRwRFb4nbUFotamsOS27Hl43ytKSGW8kGBNjUNHA4ExWN3kLtH/jOiJ36plQqQdAjfaI/b+Srv6OSdV+spCLJOj+5J4dFq/U+M3lMDs1ZQl2chKZuVlk52ZQK5IFHVBHq5VDGpoUMnreTBPYjCOIYlBDW7PmWlUkLyYKjhKEUjh/ZyVR7znsuAS+2POi+L4A8vHME+f8qKxeRNUhY88QZiKyTp/IolZwSPTUTNs6UJ2HosHaNqbwI4gGcYz/lit2vHZSY2Nxzq0UcniiCZSZWCOU6WQijyqhU00wnkoj6mDj9o52dHS0I5lMIBELaw7LGEaiXMiLx/C+8rXdup3WCrmdIi6Jm9M6ZMdzFJjbKHziN0w8Sa/5GtU72m2TY7Xert76PtgiK6lCCfvtt7+E3EmVPvKoo3DkUW/DMccdh4VsFrML87j0Yx/H7x9/QnO/s89+P352z73IlMoyYo93dSFXqSLe2YFitYSOtjYkQkFkJiexODyMIvfayPiVqXJDjtEmztbVykKKTxgrQV48drQxN6/lXp1WdNjNmqyhdCVV/YR2IJbw9Xi49feBgB5oVrt8+EjYikQTeNObDsHhbzkcWwcHcdVVV2FiaAjx9jYxFa2FMThB3Y5cV5zBr7ouezB9gPCVvQ8Ufs7E78vfc6+UEOZZZ52F8847T9rFv370N/JpZZU9tmEDPvypT+Pkk07GRR+8WO+Js8XR8Ql0dnerUGhta1egnRodlTHC7OQEWmoV6UtL1ozfi/ZNLE4EvSdlJchEOzs6isLcLFqcaD4fcp9olTybupM6ecIlWgt0nEk51IDFDlmufNAZQJQknVCDq0qZVNlJ2D6yzTZNE5kwnDEIBa9FOHsJaNbpVVaIHIRkQeUMln2izReQq5TRt2Ytjj39PfLADOUWcMtVl6M8Meo+BZXGotjv8Lcq0V510807JNpKdgGpZAIf+ODFuOJyl2i5UuD2UFmAaO5Kyy5eIwcd16rWyXviB1mQZj5u8KD5cwbriVbL8k7owScME0C2o8WunV2ln8n6ZMxCkEmWbFRKcVphOKWfvPddXV2CjGnD56FkX8Cwo2GSpQjH/MyMEm12YUGJ1nx2jQ2hxOH2xz2cLTZxfeZqs3YP++r9u/mwYGquGbn77aHGZsjYPwu+M/Ja3yYEElGHsXrFSkHI/EzNsLl/ftgR+Nf080Ef0JhEuL70wvPP46mnnpKMKQtb/pArFr2UQ6G6LSX/vEhtaZKwmNjVecasOHcdjXWWaqetaymVjCDDooIrPSGDd3mNCuzOWJC5uSs7WhYeTCokNcnHmImWXSz1Afh3kpU0ezX5CcQ4bfVa6/KPQ25hAWPbhzA1NopSJiPRn5yzdQyzY+dYjnA0HzUJc1nDweRI8iZjDEldnPGyEBHTumZsfq3Q0FHHjY14Pjlmq++G+tUxF1NNb8CIaPxRX6V0MD7Pk9gK+kyOXOfkECVxyBUbmbyEzX2Lzz1n5xoVmB92XSDFzZ1FeiNiy2eR318oZlTjI6+Lr42U6P/P2ZuH2Z5X5b1rz0PNdcae6YFuEGwUmnlUoNuIQAMioygGE5I8SYzRPCQ3enMfjEm8cm+SJzdGUWMkz00UR6JxCAIiDti00AwC0tDTmc+pedeuXXuoff28a63f/lX1af641U/1rlO1h9/w/a7hXe96V9esPacslulvEKLwEThZdanUanacGcWnT4lxvLgwp2y20256KQvhf7JaJBN1/53o5tXl0C52aEVM9twXqdTmSGBkuIHAJPPY+Qs1Iamyq187f2Z6+tQpwRYsdLK/L3zhixJgBxN/8h132MbWtp2/eFEKUW97xzvsVa9+jb3lbW+1B//qK7bf27Hv+W53tJu9vrWWVjQsfvXWW22TXrR6TRBdt1m3A5z45Sv6nmzt2LTPrMeRoBD/z9NxMH9Xhgm9U6CBLhdwKdjHAccoWkWoOvrI1E4xo7l71oXjpp5wuCvbI2LT+DVYvS944Qvsb3z7t8spf+xjH7PPfvYBbTRN2Ik6mupbwbB1CtyBNavMT5xNpMjMBMPBIiWi5+ID/WE42eBvectbxIB917veZR/+zV+31vFjtt/btc5fZ9P/5l/9GwPK/4Ef+Ed28eFH7ManPNV6u30tVme3MuUH3eGqtViENFXvbGtYgFiSwFtk4K2O1bpzyny7i8vqox0PBspoRzvb1oQ1ifxjXO90qj5Yocgngkns3QNu4MbuaOUsfIMpN8XZaq6s3wOcT46/cqYtvcTeOwt9HsIHTeAMaFfDeMO/k1SkLauNOFGLDzUassoRTotaJhrKrY7d/V1vUStUZ7xvv/6B/2zDtUvqd1QF4aBqz/+O19pr3vxW+48/+wt2y2232pf/8vN24eEHrduqaaO9++/8PdXp1y9dUk2YNh9npMKlolUA5SFvFWC7ScnIUIRxvWP69NTeFb2fmkkbQ9+jKlJktEVmWMgs+hAFDJlqc2r5aql1ggyWRxwHf+P3+ZysoRKBg0JlgCS5RmUwA8l3QuzZXF8Xix5pVKBjn4FLJutiLMBnOT0ox+1pQHyI1+S6IGNSqcNzPqEXIvREdpdOMI81WZhJcioHnvxMRsn5HVteFhOU5+MceT3fOf0k91OZCJb1L+BRnMkjDz0kLXCPy5sqRTAblbWtzw+WqDKNsBCOvNRU95dD5D5DoorAn38TTKTB5d8yxDHGjc9x1MN7Qv24PesSVMwjiNoBMwOcUcyeHSO0EJBsswVjel9OBZiaezEgQNrass1LlzSUZePCee1rpqJBgiLbpXYIlK0WngoE1mF0BQwFOeNo1Z9M0iL97kDjAlVK9S5PTGYcgjLRqYwiFObgKj+ovBNIh5SQ0slGbz3XFvuQOmFylFGMxaXRwuOfFYJBYbOTTJiqgThqatquf12zBllsZ96qrTnrDydy4pTIcLbNzrx1F5fknKkFX3vddXbs+Ir80PLSgrVbDa0brhF9vDmgQFKl2DmyWAJMZbBkuh588TxnQ5MouOpTTl3LACRRF2x+ar0r4Dy/cWW6urwa0KEJU37ggc/Zva97faHZ2pmbtyvr6zba6dk3vuAF9gu/+Iuq4f7ar/6qsqQ3vvGN9ru/92HVBQdcr07Xlq45bfu1qu3b1LrzXdH4bW9g+2vrNri8ZsP1TZvu9qw23lc2NoMvPQNQgVkQnAsDMK4MR+vs46Zwetep9MbldKpXdbTULdSo718Jg6g/a1oVEewkNdtXvtJe/JIX28rqqksywh6LAe45uiz7qHAeZAOLc2311xU07oj0MhIkA8FxYjhS+pFrzO8/8tGP2p/+2Z8oa332s59t/+SHf9g++Mu/Yu/73/+FnbjlVvlypCMxGPR8CYphYINgqIYWBTR/Nuew39NGxNGKCQvU0unasFp7nKOd7mwLtodRKa1n1WdD1jLhkZiJmqxkbQZN13FHq1pZ1GV0XMroYFz7wHMnf/gmFIpa0OMhltSltgIaoYHQfIt8rgJb0XNIT576mGmmCVIEbGPISeNKxfaqNXvju/62XV67YtXdbfvQ//sB6515RK8Za5JC2571La+wN77je+3f/aefsdtuv8O+9uCX7OyXvmDNVl09nD/wA//Yfv5nf15BSI3r3d8T+5DjJ7hjKgzGFIKF8kC1s5CZuzgJxyLyU9RnNZNWqIyvRBxwGqIkQmUvqotGOCGNAAxnmo6WTBZndPLkyaL+mdnujDRT92QmHLdcYDBrCRBp9eptb+mx38PxDrxemu0pMGeH9GoGeS0Qi1l2Gg4568Wl9hr1RKs04zXq/JLgRdSSk7Ga8GJmuDxyvkDGq8tAenM6rlRsS6eb7Gp+jxMuUKuclqWMfGKbG+sqfWXvqgJCkKeMQLK1RuJcHK8PKdEM5FAPamkteieAHHYIdxAssl59prLXQYtRb5HRs1Y862P9ewDGv4WuEQyJVdzwljjIlLE/fJwkkqzeO0rmuru5oVYeyE/AxhXIVqhaiXcPa39QKIkhJnIwHcq2uTa11+alCQ0zWTX4maP14DUSjoBr8xodReLS0ZbJaFdzuNT8cx0rixMCFSPkJK7jJSSVU0K1u2yvVf7zZ3iNOUhQ2YMuaV6ncDvUr/GUXNOW1ZqgnPM2GE2sxr9bbbU74XCXj59UzbbV6YhxTB8tRCggZBwt18X7y2OATEhIco1T1EUONspfEioJZbVUjnOOjq+ZhIvzuiWnIAPEyqWtjSlMVRYAGxi1H2CY173u9YI/dkJpSM35TK1pNOw3f+d37L/90i/Zf//AB6zSbNjdr7jbPvrRj1t3fsk2N7dt/vS1Vl9etOr8nO0ejK3Z7ejkKhSdd3pysnuX12xErXB3x6C5ZCuBRzYBt3n3R7RqtORo2/OLilRwtCgeCVLQUOp0tsHqLDlVolRFHOE8i+daxbqdedvZ6YnJS7/VbbfdZtffcIOo9vwOozubgRt94SIcuO7x7vaGmsrzQieMIhgvICoMydlz52RQ+AyMAmSsm2+5ReIP1I8/9an77YO/9Mv2ufvvt/mVVbvppifZhYuXdD9wrJIL2x9qwUHaAhaDRUqkC2SMLqrEzyVicKBm+BSs4JqR0TLcnIwW6BgyFL2C6keONoC0S4IxQ3JPxjLqt7qGahXwIMTjvSAIYYioU6pNyx2tjE0YJ1Hmo4cYyjxZI3A5zlbENkhlODXhmVEXjHmP6tXkdxg2jDvZD0pSB1P7vh/8J7a+uWEHm2v2+7/2QTv3uQfceff6ZgtL9k0vfbm95fveZT/5H/6jPfmO2+3C2Ufta5+53+rtmga7v+c9/9ze95Pvs26j5Y3zg31lAkDH1JEOcKbAbbynmLfOOhb5hGiYwKLU0pM/J36iLF8kFYXtWpXq42QyFa0OCwtyrskozp8lCIAzmpuLiN+hwWQkF8xjsmzIPBjwYMXSSqZWlcGe4GOid2YNEzTyPGd/D71FDZWygDAOabOGMpi/p99v9kJ+4Wg1makUuPI3jiuHf6SDLfZGtIwkTM7zCCbK4yNZMynYkO9VzhbSkPEcr595vTm1pbN26IGZG3dnr/p3TnfRiDR6M+EDIKgQbG7e3wdp1IuxZ96OA5HIHW3CggQa2CGvsXoPqX++l1DyMbrMHRoPR57vgzIcfeMQn6jFMjloC6bxhQvWW2fK1kBBNA7BtZp9+pcUlPZ6ZlXuzWxGN78XD0RseCdXJew5Q6uiJhrlOamYZSZZ8qYFp+BqHjbdY2rWx4KPd0rrWwTNRc+2f1DBxHdHOzuevC5y8Eq0qgbBleELJFjqKsl2nxqOl/YhYuoOzCsbgpjRcXHMHS31XTLa66+/zk6cOG6rx1asRonKpkIEKfvlBCuVSCIIFTkr1rx4CgIwU+EvpvRAsos2uMxkyyXEcsmjcnFjbcqGBhKjmA/mft9999nr7n29debmbBvHOBhYB/WSlWW7cO68/fR//nn75V/5oP3Bh/9AZIC7nnmXffr+B6zT1ZcDUgAAIABJREFUmbetrZ4tnDxl1YUFqy3O264dWL3btma7JZizPhjaeHvH+pfWbLB22SYba9LydFaXy/Q5B9khUOAWCCdMYmnNL8rRUvCuIP1Ggb3VfpyjzXWhyDHEFnC2j4usYSNv7gT7sCrHqnoSxXJUZyAtFcpHTmBxIguONqaN0HM3GbnucUZnUavwTetkIBwPsmVoRdOvi4AGEPDcfNfWv/Y1a8MknkyNkYUYnwe/8EW74dbbbGNrS5kDy5GaOY8Fw3VyUDhaJiRJk1WbGep3s3C0RHg4WljHa2fPKsBBYUaaws2GoWzjIvIu/ZhBAgtNCkZBmEhmpp6nzB1GLd+e3fBeUsUSg5io0+t4cswheanFi6NVq4NnhRi/AyJD1UK911BjETGENPzHsAGNnyPAgJl7MLFdq9hb/94/kDZspbdpH//t/2EP/vknnfiysWW2etye/a132xve/g77iX//H+zm22617c0r9pX7/9wa7bqN9vr2o//ivfbe/+O9ttSdt+2NzYhwQwSCMYId6t0+ZUWVGuBytfbEMHXCigz0gmnMAahnsuakJWV51I8k0uDDMcjmUNkic80sMPsrM8PlMZvecx2p9y8VaDAqMC9BGkJ+UYzZ0VhOFggZyBinyh52R+utaZoXLFEQcgB3HlmDdxQipqhEpqT7LVUcN6USIQE6zY7pkthEuaYrZxxypemgyhAla4TPSy4Dz8/zE2EpHHdmyTw3YWWgP86NYAQbFqXvoguBrBat2VmGOcu2HL70tUqAyPt7Ruocguwnzj2cQWPaFp0D1yQ4Ielo3Y+EgoP4cEkGdHei65z7CSh4sCe4t7e1aTsb6xqAsLN+Rc4W6dpBlIVAKtgetMepfYfsdX9gbXrPpVnh9EUFIPSdB3PWRfmDPJXOUEFyIC4RJD5RRvv1nS3QfDCXS0PZk3FM3N9qcX+Lq3bIofs6yIN6vLNVwE2rKWQ1oWYOH/tgyZDrpRthWrEWQknNlg1pvWsijoH0rBOwbrr5ZiU1CFYsLTPRzbUDaCsTvI7dDEhY4jkx1conjk0VcHnfvMcIBGEp7OJ7x5O7FJxxvzOTutS1vbS5PnUCAbh/S5ktVPnXvPZekWounjmrdh2cLpnV+toV+3/e/37777/8y3bfp++3/cnEnv70b7S/+sKXrSL8ryY2GLNSx62m7bcQ7m5Zo91Ub19jfGCTnZ71L6/b/toVG61dVKuP968lSQMoK+BJ1VHwWHVFKu05Mtq2Mln1UfEdhi5vnGdbjvsnrT8zgUMKKmSJfQgD4SBC5YebS+SpRuboj0p8Po2SZykHGl9FRKoWDU1HmY0G46ZhANhEFWo4rZayycr8vJqo186ds+6xFRmW+bkFO37suF2+dNk2H32MIpYtHTuu+zEii4TpSQuEIEwnaAFv4Vyp0SrqzRothjBqtBXkKztzau+BaIGjHW6su5QbZK52y8bhaHO0UypY+Sl6lqysJNobXMfY5fuIKHFAQNoEU9IdJSOkfgxhRs33E2XfU5GbqnI61EO5N2oPED7DWDsGqfsmck5yxSqM+NO83BANV/ar9NhGjZbd8+a32x6zRvs79vH/+SF75FP3+VSizW2zleP20le9xl76ba+yf/cz77drb7je+jub9sjnH7BKfWrTvzZy7/kX77Wf/D9/0prVuvW3aAGry5Bx7MBWOFpgah/V6H201GgdVJparYFDzZqmK0Qp6NDAekTHKZu4Y+WRTJ5H/R7Clex9sLUjW8qabcGYjWzMjasT+WRQtQw84ncmqfMGcKA4WfpHgYzVk4ljxcmWemq1XgkcCsbxTLgkjYogMxGDPBMvZ7Q4J0G0JYnG/HtG8wQVuYcy482gAciTPSHB+ZBS5fkJEZPVe0AXQU1peHjWrKlPZlacU1tA4ngNgSzJg1i+BHZkpQlzx7XOMpUHBy4qocfI8gn5cxa2awJ5WSt9h0oocYyCloPh4Fk807/qxeg0b5dyBTDdQ6EKtBBtSmMZqLi/uWY7a1est7FmQyaqTUYqDWEfsfu8TsmAyjIH1mwTsHoNkYALBjuPUX0rdMid4JMQf449hMvg2s/l4KecwD7R74Us6D+H2meIYik7Ft8jOLrFBYte1HCyyH7qnXJilZ7u19QHEDS0vsm1SK6AjjW5SCqCVYlSIIiBP8DBjit1q7a7kmIc4GsqVZWM7njqU+Ro0Tz20teBHK0kKJX9O6dEddokREp7eehtUTGIg0CZ5+n4Qjo1B2dwz8VeD2QnWfbyR2S0ObcVOAslDqjy3/Hq12iBbly5omHsQGkUtjGiP/6v/5V6D7/8ta9ab7Rvz3zWs+2zn/qMTYcHtjC3bPvjqa1cd53tIdw917Zpp2VVWjfIZtiY/YHtrW3YkN4wHO3+nujoQJneFYHBcEfLMTCcnSkejRYtPvTTdjQMutbp2ASDWHK0uUGSgl1ktGrID8gzNhG3uNvsCBrTfETVcqdybJJRq1TE9syG/nSiHv058WRrY00KMlKnGoYYQ1F3cNEO3kdwGvq5OKsgZ/E5iPtff9ttdgbRhcmBrRw/KcO0srIqQw18zJAHXoMUJTAXGSuZLT2TTH9JMlTWaKmH6DrNzds06O44WhjiQMf99TXvo+U6UPNE/FCScs4AlOGVcoy3C5TJMg6fOCkAyuO0Ro3Xs1mcNo+SRgsni+Phuqh/czKVQ2OB42xcHm7sQ3BZvNIXJnsM3Vt8sOq0QNCe+Q45dwwbqkettn3Hd7/TttC13dmwD//aB+3Sl7+oVozB1o7WzKu/911269OfYR/4617k1RPHbX+vZ+cfe8iqk33b39u1v/nuv2u//EsfVA8tMCqDJKRF3WraCLJDt6MMOh0tWbzqUBqGAQqEAXeRB59+VdO5iywDGQ5lM8QZOh0NSCDAUP2PDFfrgalFM9OWWV/2hqcBS+OMoy1LMA4nB4Wj9fvnjhamKY5Wkpxjl1PM0XxArkJkYlhVGoqrZbSJdJQdre9Lh44zW0lnkxBa+TxkOkvtI0mQIphlf2j4TmjqynmHXiwONLMD3i8zY14vqB0kTm1zDs+rb7NGTyUEHN6TNikISk4aE7wcOVRe13abVo+sE2LMc1LMTD7Tb9DMGZVZ5KxtZb0pplE4Wofyude0xGnutEov3ucKUpGKSNsb63K0e1ubkqsdbG/a3haDDSgH+ahRIE4+w2u6Tvry8oFriHPujnawj50h69c8G+lUKA1Gvqu38SSQPpdiLvFcjhBHy4738M8um5rsyXJQ5NfEs3mfw1zEKLORA9hFtJKj5OVchtm94H1xtNR5IeaSnWr4jLoNfUQeZUkREimh0BONn+guiJG8OxyLhfy0O++0b3j60+zY8ePSOU7dANkgpabU7Vk73v6UULJGdEp2M/qbw+6JBBjBAaxpScvGV3mdK9iLbpjKhfW1KfCVoiBu5GDfPve5z9mrX/0aRcyS86NWyaBfZpouLdk//uEfsl/4L//FHnzkYZs0a/byV9xt//PXf8sa05p1GnMSFlg6fY310d+e79pBp2UVRV41axCZ7I9ttN2zg80NG55/zKyPDilC0kNh5JCLpM7ChQ/9Y6s2lMlaDXWopqCC5ty83vuoo82M1ntDs5k4J2zkDfdWnf3entcKoezjFMLhAlOoTgt7MaDiYpivmGleRO+wyXFVRKmDfamNaPMFDCthCrFxketDvhDH5lkCg5P7V64IAl88dsybvCc0iTdVx53sDWz1mmsFaQ9xeKj+qD7tDlvKN63GITKUiC4scrL+7pz6aFlsOFoEKnC04/U1BTX4N/ow5fpLg7ln+SQ9nj5D2C1UjE+DBKCIk/olY+TqVi0crbfFyPGG0VRPnkg3FUHGnWbbOrQ9YCSgCINuATlTQ5Pjnx1B9SD0k2O+azpistphvWFvevffF1GvOdi1D//Gr1htt2erc3N25fKaXdzYtDe8/Z3WOXbcPvyJP9H8zMl4YKP+jo3629bv9+xF3/py+/wX/tJ2NresK0fIRKWB7v1RRytFGuCoCnpmrhjTadYcWlK9zmt1yR7GEYlIEzVZslkcLK0ZguelsBUD20uGLmE8Hst1TjZtQse6HQgzwDLW2LConYu0NpERh1VN1gTsyH2U8lHMmRUowsoNMpW3WHjAJSMZIwpz/F5CYck+T9ZxMv6zZsyeTeOSUHhmpEluUlsQjhCILvTBU5mKoCS/+Dkh5YJpHQMU5NCRn6R0VNhxyh7OCxDTNdr//Ngxjr6usgOBS06Ll9TKcIJYm6i1koBpP0ZQnLB0OiQlaFFG8rq3qy3pkwPtypGEoAmDPaB7UAWXIOU+6ue9fU0LAjYe7+3adNC3/d62HC6OlvF42xtreq4CszjOZFPDjBYydHCgAQY4Wi+1OAnPg4skEXDQMVlHHWa0lcVBX6VGy7PLQcjjHa4jOmLklbXdM7CK9h45Hymq+Tt4zuiBfD1fXwx/D/tcEKOwB87TgVFMNktLnXM2mF/OsBFKZQ0F/TToNeYWhKrujSZ2+oYn2Tc961l2+1PuELdFwQA1Wj4bUpXWv0PHgt9LrGPWjeRBQ0QjIWf4GTpf7jnZdQnRybVedrw6/Evb29PlhQUn0MD82x/Zl774Rbv33tc5xDEaq3eWCB8nsnj8uP3Yj/+4/eqv/Zp98i8+ZXOrK3ruz/3Uz1i3OWdMv6NxuMt0nHrVxt2OTbttq3Za6p1qkNrDkuwPrLKzbTsPfdkq/R0boKCBWpQdGL1iOX1E0a0kzKDSA0ti0Bqq1SIuUUX5JaZ/uIHK6Mxvpno4w4nMNF4jlD+Y2nybjTaxIUIMga175umYe5l1l1GrizdEPy2RZvSXQaTZ6/dFqHFHO5M5W1xe0vvvMhQdIf5qRX2NbOz5hYWg53sjP5uFaPzUqdPKZnGqOFqCANoEGBrv03N2NVd2sLsj0kQd48lxYwCI4FG+meuqjs3ns+U2LlywASgFRqjqpCI3VAnYesgvaDgm6BTRbkzx8aHkkICY3E6N3B0tTruSTMxof6DVQrN76d2buqwi3zggUCPYvzJneP2Y+wo8pPYIafdCRvN76mMIXd+XEVf9qdmbv//viAy13Kzbn3749+361RW75vgxu3jhkn35qw/Zc1/6LTaq1u2BL35RcD1BUate0XxkmslveepTbXOnZ+uXr9jq0pIc4A7tT0FA47xwPWqKiXYaMmxF6dMDm2s53CTyS1G/9Dps1ifZvGKqot0czjdMvgadi8wS8KhnhA6liTxDLztCAxiScGLqG+eaUrcHgYm9q/UWdSUcrDtW7wXl32RVXgIJRyqlK69DKdMSYdBr8llndRWhwzUnd/6u452s0XSqWUNlRZWdoxxrwGrJxNR80hDfSEdLxpEM/oTOM9hIohh/5xog6N6dX/Dh3REcqJNAojVu6lxwweuucrIMqFBvvNfbNMoz6t5yCBEsiVIQwxUUgARErnuc5CENbvKshdIRztCvbfLx0VweqZYKsqDJXaHzrbog13Eysd7mpvW2Nuxgf2AHe31ltrCP4V0sw+G4fEk1dWr6dAgQsHN8XM+lxQU5jLKjddjeSYqOcvhqc4cwcwweK2Bf//9Bx+yK9ONyJqVg0R1pCtekk83hefEoEREELGICVLmGHGPwkqmMk82xgEDJgvNRQasztQd/sCBeCjO4q8wtb7Rsdzixb7jzm+yZz362arScvktOzhSoSGbcTle9fU5ONQlxNfk8D4qTjcxe9jYgCcsgDZms/6NlDvSTI6isPLJ2ZXp8lWzKR00B7z3wmQfsZS95qWofC4tLdunKFdvv79rq9dcpI/pn//pf2a9/6Dft7LnzgnDe8PrX239837+11vySNu788qptDvattbJsB92ONZcWbUp9Ullzzea7C25sB3279IVP296l82a9bScX0Goy2le9USO+QqwfyIANBQcWGreo23MLdkAtsNVWrQfj7NkiTtIXlYK5oHAntOb7JCDSgFaKCCSjsXgUUzGUfBTBHoFVyMqIbIiK2Ww4WddD9SUicQBBJD7sAKeJyADvSwsGbS4yslUa4VvSY0Ymcoe+2u6cjARDEXDOnNfCwqIcMYtiu7dllcaBGIuT3X1rsMiECFashsDHwrztjPetsbhgS6vLitzWz56z6eaW1YFkBR2TaTsc7PXYaMyOGhbnRNRMIzzqUrsbG1JnwlgiyA3S0Fk9LpZrBdQDsfBm01ZPnVLdlX5GYDs+SoL3rbbPX9UIPLI/N3jBlfK2Gl0TJ1lwrpoEFSxEeAPcWdW4rGIve8XdMo7UqNF8Prm6YnP0LbZamtyEqAAZn8r8MfLNZ6B6D+EYZxNykpkYOYQVSlkiezgLgmPKzE21WmpkaFqUmvlZR+XsLh0om1WOJ0hRqlsS5BygWjSbfOShsvd4O7Q7FVeC68PagDnP9eH4CMKGtDFFbdB9bAoAOIyMY03meJZRMPg4cDmfA29X4XUiIdErrjGU/joy+zRMjjB5AOBr1qHBJArl3sigI2HkJDKVoV/VaTO8S5Z5loCKCqhDpF7KmHEfuBeqF0OUYclGJdAD6XBysX4F34lr4bX+AoLWfFFmzUIuihnBofecToPXIpeqQCQ1qnP2sm4Uv2d/+z3L0XaaDEOwLF1v7ALDwscugMEYuMhmWT/9rXW12Ynxvte3KlAka5aWrJ1tkdlkEwlyNcSAAAsHFwIauoc5GGK2bvNeeL3Znat/R1aZU7nKsHmphpFOM4OjtI8JD/v912KddSUEl0NONhCRdLilW6q3csKlE5Fke1IZjZZK7ode6KpSauPUpCwS11bwhShjVm1SZQ1MVaPF2e7sDWQX5pdWrD8c2fNe+CJ7kXyZK5ShHAZKKUQghzMU18b3jnxDHn/MpnZ9cN+TWZaU+Zy6AIjKOdi4GEKvdcb+i0y/8sjGxhSiBj12tPns9wf2mb/4tL31TW/WotUQ+GpF0mXgTCduudm+/93vVp1WfXR7A7vnnm/TkPJOZ86Go4kksZBOnD9x0i71dqyxuOhzUdk0dTeikt7qbVtt7bz1L52z0ca64EzdOCDk8ViN2RgAbXw2DAuexYDA+vyCi1c02+5oQ+pMOu3aDF4w16aJTaGNmBCparC+TI5+OdThNQ59dinDOFTPYTNjsWMDqTa2D1znLGQxQPeHIjG1GfcWZJZk5GqBBWTvMm0N2xsMxEju9fe0oEAY2OzAyRjpFiooISiw02fwQctHe+3sW535vmIKVTTVojrXsQOE+rtt6y7OaaydHC2MXJwkGXvL5UIU88YiEsSTcEioBOHMmxwPE0QIalqQnBjXNGed5RUZvaUTx629sKjJOtfccKMtHT+m+goQsiNUZLSuGQu5w3WSnRnOMXPflMXyHM0eprcSQRECDmp0bmC0vWXgG6LuJ1P1/Plztry0VLwHELAb+2AVqkVjBseKINNsuZNPwlcpkCobqIRzy4xaZXqBaJTh3qxPOhHPSxYzw+fBo/8OZxfuJq95BHW+5ti4sEqZnTpRe5fgUknnoYkM8uHPy/NUDb3UFyuHFsxxr+W5Q2Dd4XhgqEq+TyIfQeSgTUvohU+oIUBxw+tC8sVYOPqV2acxJiw/Nx2tE4L8eDmO8rAED2CJX1h/ZelSz4RkZws2dAQNcW/yWmr0nDgCYQGDiKj9WxJe2WOeKwPANRcatGoiRID9h8ye94eHjGqJPa1zLk038vY2f16SnfoDV67S84LnkAF2zgcGTXARhJRIhMyG1viB9bc3tIYYIDDs79lkD6H7kXTO+R1O2i8HmSzsW0QqEpEg2JMo6KE1pvOPa3j050PrMLSnC1LwVeDjfH45W83g0QOb2YSnDKzS0Xp8FApkpePJv2tthiqVIG3WYwxlgOUvqDjm2eJ08QH00hJ4yveAUOCMWcME50jcavZ8zfXx2x17ybd8q931nOdKh5r7R/nGx33S0UD5zF2h7mfqsUcwpbZ+SVtqOJ8nfYWzQJYXR+uJVqIuHJdEa6JnO5HSysYUyYaKUuSFFhnVnn38Y39o3/e932t7/YGwcZ4sggsN9X8tyvwT73uf/eAP/ZCyWQYs3/m0p9v99/+Fbw0GSVeqqotVunPWObZqY2TscIRcIIbzVnyDN4YDq29etN0L5zSlgtFlcraTkdUY3xTQbzpaMlqYZtQ0ERPQRAiGm6MSElJnmsTBJlNULh9YtCp4RBK13+ir1fsd+So7WtU/QqItjWY5utPkihwEzIYd+lQInBobTRArhq7iWsdE6IKNaSrv923p5Cm9nbK+WtX2hvtSqurt7YkxCYQspuGBqQ0JA9xu0Y51YIPRnrUXWra9tWHDrV2rjKaqkwt6xFgC1y/PC7afW5qXg9u5vGaTnV1rEWeg/Tr0eZLq/5XUZDKNvZUpAwt6TlsLC4K/1GMKQkG23u5KTIQNMo+a0eqKza+u2unrr5fsI8LeYoWCMWHY6lVNbeImkc1TGXPD7KpLWBX+zb1zuvyk0MtFvEO1pzAIZK0Scw/yC3XtbrejY074EWfrG9t7I5XVxOtnY808Ip0x00NSLrLQsrFxWC7qXzieYI4KtQiYKEsOHF9qxqbTybWj94xNnrC9i+MEbBzthSol6NgwsiEOIS3pDL4JHLzM4dlBchH8XmYGpwUU3IBcx07qYmu7o1V1P66/+5iZAVH2kVOeilFsGBm/1lyT4n0DRs9zPup4MyhxnzYzXYeMeWlP5nmVr11eV2Bzf49wNrFX9dkaKtBROYcshmOUAlS0CMngCkp1Q+uIl3+Kl6BCB1Dn7YpBCRP6viBoCWWniQtuqL8+CGna/+J3zDgb3J/MaCF8aiIP15n6e3/Phrt70ivAjuQIRSEVSqWkqh5tj5G5hwBJ2Sbl9c2ANK+r3HU5kAhE4qhqXtkcltd++X39znmQ7F1t5ax5Nt1rRkDNv3s9NzPjYu2qPu52QMUL1mZOPor+WamQwZEIGAwnjK+BEMhQATpgYCGT0EGEuv5JN9vL777Hbn/KU4V2cr/JZHNdakoYiGQITiTiqW4SkV1jznA5mw10RVmvBINCrjORrBiTyjkK4s+pPo9ub01lJKo1sSLJND/+sY/Zd33nG2XYd/t7iqJvefJtmml68tpr7Iff8x5781vfYv1dph+M7HnPea599MN/YJV6U6L3zAI8fv31Yrwyu2BAlMJFU3uKJilqakvXDmxusG39S+elhDLa3DSDfTydyNECrUj2UI3mPnJJGSgEAGVVaCDDiAY6RsShIRhN+ZngKGo5KYCfOW5kFyHH5kWGw19HM9p0tHmDytlLyhHKXHDjo2GcSNQjWRcCKerE0STe6XbUQ8kMTfVqdbra3Thb2MVAJrQpsBBdcg4Zx0Xb292TyIHqQpOhrZ5asc2NNeuvb1t17I5WZwpppNO0+uKc1eba1l2YE4y1fu6CjTa2BFH550KGmmW02liSGXTYMokWGCoCq739gcg11EWmOLH5RWssL+uYG52OtRcX7NR119nJa68VFR8hf+QEu0ScfB6QU/TVasgCmamyNs9w3CmSzc7gMNeJdkOmXsfY1KqBAv/EcGvX0KUdIKZx1GoysHm/Ugw+41KHgzzjTcOdGUA61KPBVUbzuk44ryAecdzZypLOPXV3j66bDF4IBrmHbrScsDJDFoL5Xa0KfqeeqetUdwlOOBXSyw1IMzPaWa09cJyI0lmHuQaLc2RPiTUZzw2oyw/I90kyLDOryr3h/0bijzmeTm7KrPAodDxzrH6DywY7kO7C+Llhj8pc9vZGppgQNguFgeCuX55acB4gOqvXx575jNFatNJQCw/Rjaiv6Z4fmbyShB05Aubdxpgz5yyUhXHcuUuyMbgL1GIdLqY04jOrcUYgA16lcTugMhPHToYqwX+EQ0bOfN93B4u4jFCxIB7KvgeErL7z7A6IVp6rOVrOQSXBUv0/n5elGKEQ8csCKSihOhxnOsXHOWzKGNji7B+PDLZwzqV6cO7Z1EnP9ySAVPDC+YTEbBKfZM8laUkvNKUCnwkNGVTSsQHp05XS7s7b1m7f5paXxU9Z39m1b37Oc+2eV73KTl5zrZw4+ygD8KLnldAlbI0wUHEzI+mQDfT94X+bIaQSMeJ30o12m5WcBAltaG1ke+nEKmuT8ZSIlq1CPQtywEc+/FF79T332OkbbrQLZ86qjebGm58kdteHfvu3RLN+8UtfohmY5x962N70pjfbL/3SB6U/Kei2Wrdrb77ZGotLtkM2xxDqhUXJJ9ITK9zdqjaHPsHWFdtfvyIllN0rl8z6uy6koB5VKO2zEJNYiCWLAdcQeOBU5tRSsyXDRUYtxuup55Eewxg55gbCjaNustsJz5C/jqPVAilBx+VojL/52LhZfRPueU7QUP8iUbOEH8ae0bZaPjqJSRyLC9J7hVWMUx0M9ws1FNjewKQamqD+x7HNzy9av7+nSS1uJCbW6NRte3PdprSzTNCfbYp5iZBIrdOy3mRorYU5W1xd0qZdv3DRJlvbVtNMVROzNlgT0YcpTxcju6o2YvJQUNSBjCUiDwloZUUR5CQUuo6fPuXqU9WKzS0t2clrrhHLd3llRYosSwvzPteT98YgAtvUG7YvLRJqvp5p8K3aWbBGMRTNejMc4YGcmepuOURChWZmVOS4PyDoieB21VmSpBTswDQC7kuYO+qD0fk69LfYVOkkj0b2HpC4EDkMXyJgFzfxaVF8uYiCR7UECO60kqAXNeJwbs7KLDtad0ijoQdZGFfWjlAPIEUR9Zhbita3G309JmITKa/3J87GFvL5rhjkSkYwVfO661iDWV7eEt5yUaqRxh+1NdFqjhr146Hh2XzZDKBk4PP1sfc4VAwfta6yOpVKMjEr1/ftTABGjlZD7UPiLwIfN6Du7PK9HMhy8qJqvYFAKReG5Z7118yvAwngdexVrmuKuBSwqZbM1AZD7r3fU9akmKhipPpIPR9ZFzyNaAtx9MRJZuMRXQqIh4zUM64Vwt8jR1fnAAAgAElEQVRxtEOcdUgFhvHOFgCv/rGGZ3BmGSZOpyDoNhxteY3r79lLXFr75T3gh+Lrq/yd64Xjx9HqrYIgln9LOymUquTID+0joSDeWqm6u+qbIWMZwwToMNH94aqKp+G2Qb2/qv1N5NDQCsDRtpeWbVSp2vZgaN9y9z328m/7GyozYmtIEvQ5GiiPdOWB7ZMMBQrEYXorT2jnz2AjHyiQ4EuW1ShJgbzGe0o7IFnx2X8eZa7K19bXpiirzDdbtr27qx7B3/2d37F3fNebbOHYcTlFIjWyyFue/GT71H1/Zn/0Z/fZa1/2UrPFBbvh2uvtZS9+iX3gF/6LWF+kndXuvJ268UY52IuM31tYsMbCoijYI0UvFRnPuVrFFg+GZv2ebV2+bOvnz9nB1oagY6kcUf+RyIpHXdKJD21cnK2+2x1J5bXoVwQ2UBtIzLNVRDfb7EnPTkeL0fJ67uGvckbrFnhWs5wZibjqMgYePUusWwL6EEuCvh99dmOuYa0mGBRjQH/uk29/sj125oxu+uLSsiD6OViELK5QnQEuhbnLVQBKZgPPkcVT/5tObPn4ku3ubNukP7BWtW5datY1ZwAz8WhvOrbmfMeWj62ItLO7uWmV4djm6z5gGpglIQ41bmsmo7NjicDJRkUIiYyNYenUIW6++WYpsfynn/s5+9P77lOQtnxsVfcY4wVxisH0zII8jc4oa6BKe0/dZc4IUCqQkRDiaB+CdKS6pGjYa6fqpdbQcuY/dhW4qJ+UTKFKiwHSoV4r41ax2CGaJcQrOEoM0tmUJW34ycRGez0nRh0Zb5gGw3tFD4syFNF59EkmVJzQcQYBKY6fhKF8rxQdSGELGRLgmkAT5AwCVvVM+0ClEPpFyWQxGNmO5+bG9XuT0JbOiXXpTtChZTkCSRYCiQa7OfpT0zBm0Cg0QwGNCyRkf2NZ3ELEuQMfG5dGOWH7vPa8NvtiE2KeGduA4UOIXuhBoRvrAYIHug6HJzyscxEXwvdY0eetDMclJuVoI7hOlqjOX5KibjSVFMQAiNznWVbI60E7Fl9pfNNZFUGhtLk9a3URCn//VI+Ts42s1Elj2Q/s4jy8DvsKVCwxF/YkQUdktCmt6U40DrzUcsTeKK/Pq9qyYMPyt3IJQ84zyiCPM4JFMBRZXMnZlp+r00+EvUQi9OvnjrSMaBx2tC5Co7ZHzfT13mAfnuIjGJl6JAlGzTCJqnDwRrivlG70VQcuHqmlsT+ZWmtxye55zWvtWc99vnTK8RFwHAjCSXjQieaLDg1NMAoeA2tZIwjjWmnucKxD3deQnHRbP1F9nXsmkZmYi16G0Qvo+CuXL0kZSiPMlK1U7IHPfMY+8Iu/aG1ED5pNu3jpkpr9n/fCF9pLvuVl9pkHPms//bPvtwvnztrLXvhiRbWffeCzkmDEaK6eusYWT5wwTuUiGVGnYzTurG33JC6wvw+0cyCxhvZoYK2Dkdisl888Zv3LF/V7IgVIUUWrT+FoXf+Su0vfJQEAsCuQNY5WDDXJ5XkE5De2CEWK7CUjvqvVJ67maGfBzGywL4aAiC5JEMlIY5MBHWOk0JjFqRJ9M9uSTNbabXvxS15ib37Lm+15z3++nAJtO7Sp0H/a39/XLGCMKovNpSBbujcaGl2vS2loRDtB3ZRR1SZT6zKFBGiehQHDtdOyxy5dkB5vs91URtvf3gFSsHY+L+QmlfkEIUqtKFJjYuDClo4voRYgHBzvTTc/SZvg9//gI/a//uAjtrm9LfgYJ8sjQQWCAkvLi3bqxAlbmOuI5QwZighQjpa7QVAQOrMJPWZtMe8byl3O6ByL1MB1FpPUDmxrZ9PmF+Z9LBptH5OxIG6Y2knAUWY4xqB5T3QKF2B0GxWmdByBM0sGY5btzepOZWOrfr6o25ahtTTU6fRUHww5z4Sz1ScaWVbWFN3JhnEjC6cGFzN+1eZFLY+an0aTJUGjvCYdPk2yjmJOjNlkovPHsDshbOJwNIIAce+xAcpqg8AlmK1cZ4qBE8X5q9buQUo6WiESUbNNg5yoUv4+jU/Csfl+7vyDzBXKSg71zQQYeC3ZYDplr7g7GuHQuHMwPIs/UO+qs6sdsnUUwutv9PEOcOzhRHL9l6FtDQJJMYpk5RZw/YHNL7gWtdqNUOMKBC17a1MJivdMR+vHF/XwRl2v85GQaOpOBR2npKtsC44miGrlJgmnNMxKX2UnVl5/5Yy2jNBkinF03R5ypCU1sKOZrWfFswAo72tm1uwN1lj2Wud9Kt4HJBXlsODU6PrA8tfaRjvdW3rS0cqBRWDIz3Qt0BLFz/uTqY1p/as3rDc+sFu+4en2qte/QTK2e6CBi8tSkJN+fbMuG5aBhiRMY0BA9r0nMpT4SzmbzelHONpGBUKd1/6TfV9cv+Dn6Hqc6e1M6ed8+KGHpV4DAWprczOUWuoS3D974bzdfscdIugwrxZn+S0v/1a7cumSNas1e+jBr9oN111v3bkF6/UHynSQ/tvcH9jCqVN20G7b9v7QHjpz1h5+9IydOXPOzjx2xq6cO2fH2k1rV6a2v7NlFx99xLbOnTXb6zOmwqpMl9F8zID2ojVaI/RCcBorSRQzv7Bo7Y5P9hHtO+AGwUNhDLPONIPSDk8eyQt01NEGSKE/p+H0jX5gcwjPl4TCtbFk1J0xqHoRjrfXExkM2HdjY0NO76ZbbrFLKMLs7dniMuMF+y6qwAdJCcmzut7urrJZsttOu+sZMcQk+vOGew5LW8VFIEIhBqNcVTP3WASrgnADKaRSVfarc6C+mQScUkZFoZ+vnN+btVoc7f72tp248QbBMf29fdve3LJT1OSrFdvp79ryyqoIC2yyxUWkJVe8RmsH1kaqMQYqC9YC/ke9J1iphYRZWBQ+lyADI7k/8Fmi3A/fGGZbvS07fmJVToRDZr3i4Le3mebic0flaJU5uKSmwztVr3/JiB+GjssZQjkzKxvgNBoaxhHDE7Kem68R7N102JvXiggXRpnzYr/1drYc7g3GrLNlXVc4s1URONDeRumJ7CdqPw6h+3DvWaYS9fboKaf/0pmTPnKQLwyNw52wb51wlhAjC07OIjJVadkeadvIaF+GFYlMcRCcS5CONmthHKNguuAqcB0EE8sAO2OzqH0W7Ul+PdLxKpCJSHdmzL1fAGjd69QJIc/GrcnZJCuWtU7NluwG0tr0wPZpvclBFlEnP5rR6nykDhSD7o+MBXQJQbcLKdlaluTL8+U5mgAUfA19TpWgtCtkRt0HcrIjsY3Z0wSktAtKOjPag2TDsqwREpxlUO6oM0yHW16T5aw2nXM+r/xYdrgz5zkjCrqjSsb7jLmdz9X6ZM2FLnj5/bSPazXrzC3MMlpN/3KuBrGm2jUJqtV/nSM5/d9gnJShIGmq9x2iZKtjg0rVdidTe85LXmav/s7vsmPXXme7+0NbXFm1PsM19va0D+mi4Rgc4s/yTk2sZNZHohIpZjEjLEaQhO2aHlirZocdbSlo43wpcSh4/sYXvGCqmau07pw4IXLE+XPnNLAWw4QD27py2drLy8qsbrr1Vs1/XD5xQtBN7/Kanb72WkEm6xtbIgMxA7W9vGITdEtZ1MiFLbr6lOEsTl9rK0vLduXCBWOc7wGC+GQXk5ENtzetd+mi2W5P2exkf09CC+UMNJVCNJ4spqy00fSNYQOw1cRCBiLYH3qfZBiepBVmhsqizYVXXoBFi0HRo+jPKxtT1RJlKGbwsxsfh68k/j2Z6LohHqAIvvR5bDpgDOniMmsRWCnat4nmqENzzXh3ncfUrEMzdpAMaI8Z7O9p7iimtIXTpKYDtBJ6zcx4hUShY2eBUi+iLirxhbqUhZTVB+Sd8KX2M4s8qPBalJoMRLtHTUxisnDWiCJCoEbOQ4xkBjF7PRKbgMB9p9W06689rcWJIem0W2KD8l5pBAqIURvADbe/R7SXRF9pQorUqyq1qTJ7RajVihjbbHT+7SIDzkDHIDpBMEsJTl5zxz1bX2kMcr3lMeW/y4/l9+N9ytBxOq6s2ZSzhqwdA32h+kMQAiMaeJyAIturPMt1p1TAa2mMAnbEwQDx8xwMPYYPQ8G64xpkfTXXs5fmZqQeAhD9WwMTZuPy+F22QiXSoPgvglY5F2Z1hiQoz89gLO9btvWUr2FCybperFGRgjwLLZyEBlu4YfVaJvfNe6+5Jhm0wF+gvcnbnFyIoNVmwos7fpwVgg5f+sIX7djyos13OkLttjc2nMleMRvQWhMTinyYwAwGl/5yMNUzKyyy2yg1aOzeVer5ef2033HWqLpFG5SCHbHlEXtxTWahCAR+0SaEiIYm9YTinLSsg6xTZK4SqsjmvLIbm/18NFvN114NqTkaSPIu5XtXRioKSFRgQaAIseH9M93C0t6X4wupYWZQquyUVRetfLruaRuzHxrls5gr7OvD7UAGNdhUqLU4zlGlZr3h2KpzC7Y5GNq7/v4/tLte9GL9HnKUuEEgIRBto2VH/AYmcQVrXWu4GMEYte9oT9K5l0Q4tA4JpEsZbSI7KqnEHuP4dVnax47LS0DKuXL5sl1/w4125sEHbfn0aWUHE8bkLcyrl3F5ecWe/ow77ff/14e9tw7otFazE8ePa6NCAtlFBmxasbnVVZs/ccKqC4u2SbahPqe29feHIuvgMIDuDob7Sv9hGTeBs7Y3befiBRtqwkzMYkyGXfQmCayQJi4rtuZtR7SZyLm21EKE0wVGRj1GBfRQgklHW47kMjspP6bx9ezWb0AZGuG5CUmVHW0aEhetcMdMuw8QVhlaltGSA/C5rUD0PoZDoZzXnzFEBCfSOCVbcEerliFuMjqqI+Td+j6gWrrCnuEAA2YPZLmtw2XDXKmIjHSo4dHRChLOlXNPSC43mkN2buiAdzASal9hkLUiQp+0hIP1cXkJJybpY2jdFv20aPGObL7b0SMG1PtofVO7IXOlG963IDOlqk8Ka+gCmrU6aKF6fYwvCVqE0IUrAIVIfPSCqiVAhsGNUTHAIGHBsFFH18dRB5z/hryhYfAlR1smBaVjOGrEVJMikBzsKssXczNq/N5y4mIn/D4dbTozZaOxtoRmRFsR2SuONcfZyWnr0nofoO/4Mich6qcyYH6/8ryzb5BsN421jimCSjkeKXkx5GLGusz1z2syyOAauA2etYCko6WfOsU83FAJiirUqLJ2lll7vo/DdARzHowKVUKvVvCjQ+C8ZnF+3i5fuKDyAOIPvILrSukF3eDdkeuIKzDKXslSMJw968U6vAqno6ysVM7mdN1iXdEjT9kj30cTmyC3SfjFxS0KLWqJ39C1ABM5ZV2DnR5Zv+6miEExKSgX5JHHwviXgsnC2R4ZCHE1R5tronDupSBN51rKaOW8i88PHYOYwMN5i5OAIpycqo/BIzAX27g0ASdtTjLqE0HJ8lXaIUlc0smATWy0bGswtCl9/avH7S3v/Jv2lG96pkGXQ9SCNcp1VilF6qkMOhlbLadxMQglBGkUCAeK4tslhqjE2kyrQUhWBz6mdTDrs7GH8loWgYrV6lPUfNQuMhjYP/ln/5v91E/9lO2gwcsJiOGFaMPEXvCSl+oN//DjHzejtQMBedQ2uh1NwEGNaQ96OnTrEyfsuttus/bqqp3b2LRJo27LJ06Jmby93ROTElFnFzsfWh0BAwxgf0eOVlltb9vnTZbh4zSQGgzvlHdaTeilxcjST8WFz5m1kK/S0QarqTAmXw828cJ3yDCWxoOVaxye9XkfbX5lpOhi7DMlGOqoKVChulsU9OUvNDTdBSuk30k2qPFxRHRDOS4cLs4BwYo8LpwlG5GMkeyoKbUTbylASqyYiCEB7Gi0l06oZx8+0i71dA4LVgAdZ7AhiJHaoJSDDjw6l2i+D6FQm4d3BUV7lZM2+BwCg9WVZR/Ovb2lAdZ8osQquD6UB/Rcr+co6w8VKMG8NRdnEMGQftEYAaZ7h2FtBJU+sjEFL6GLrPuuEr2PrFOvbpCA0slmiSENUtkZpNFM4361R/+MmURhGbFIFEDZTdQxc33IEXGfpggXkM2wJlydjQ3PgaeiU1G7LiEzXCupErEmgomt0XfU7cNQ8FkwjI9C44G1FuQizxRi/mdEIJ7BERbNptdo3UVGKZF+BpfjRCMTLBiXpQECXLN0tGWjr5IA0406LR+2QI+9UIeE5gL2DdEa1qLf25l4Bip047FLodDj64xceu2DkQu8qExkapcvnLe/+su/FDpGZtttd0Sg293vF9rHR4OpJN2VDXDahXwux+yqYQQegZzlmMdgvLP22Cs41rxGToRjbRNEM3TDe3DV5gOpaggb2cVv0ukWLSY5NSY6LB5P5zxsj4764HKWm4zoJ3KyiVIkkid7VWKOM1BDAVgck9dXgyEV4zOL+dLhZHNKEjYC2yYBlOANZFnBjYlYZfHg0Lz3IDuhTxKgBKeNlgbfbO7tW3VuyZ5+13Psla++107d9CQbYDNYx9EnLuZ6hb01EgGtSqdGONgkM2kWd07r4f4qOHfGutuAmK3NtRDq4eggr0v7UbYV+rkxvzjVRv7rFP1H3/teydbhaJEAqzRbUinauXxZakCves1r7eN/9HGpRY1pUcEBtpuOQbPYhcfX9dz2yqrdcPvtVl9ctMs7O7Y9GtnCyjFbQBqrP7B+r+9ZXGRhtfHIWqT14Ohrl23nwnmbrF/xyFYj9EIeMAQLXAwOR+sZH60+ONkWkCasXBwS2UYakGiBcOc6U1LxWp9v3tkmnrGMBUmFo82LmJkt501EVbRWxIp2YxrEDDJBTa/xCJWoFfJYQkuqVUnxBFJQMybgeJ2Zb661+jOVxfr8Uc/YvG1IEe9g3x0tMo8wthmGI3k5b56XElPU8eSx0vHEIOwCfIq6WIzHkKNlo6WjVa1EL/dM3Ouw3miuLJSoMXVmA/pbmF+wO26/3S5dumiPPfqI9I1dyZ5YnPaakYICzQaNzCdnfGLkk3HrmcFMr1X3XC9zfVopxUSvLVAS5DgMGaSyPD7nGOVUFm8TQASiMARP1AYR2UCujwLijBp6bqrMVsrRfxqmhMfLRgkT05giVNCzfq8nY4ujBdZ3qH+kSUe6LpmCByqHY/FAxDWUOSYRxoLs5JkIf398+1pISTlgFjVIr6PNxEDkNCJrnY2PA7HwOiOOg4CQFq/8XTqRvB5pkDOrL+8vnsvg7bl22+bnuipFpCRfURrwlKaYupUGkfdnvNtkPLVmY87HNdZceCJnK2cyCeluvtu1LzzwGfvUJz+pjBZNayRgUYzq7e4IESmXhIp7FUpuEvUIZmm5pJTkJney4WgTepRWtwez/A2I3bMe1xxVO4y0AXwvU8vLMYYcM07WSz0+8pCffWDBTFBGgdwRJOaoUy0nE1dFaVLwP96n7IQzgCyv2aMOWTrFpWPQXlM9GwGeDKtj2lkEZHldOJnRhEDdg+/8nDJnQa1zUYNPBSbOEcQO+0MrKfrGCBf1hge2dPpa+7Z732B3Pvf5Vp9bsAF7J+Zeq+eakp5mk3tpDyFzOm00AIRvHGZpVJ7QoSAIFnswIGSCthozj2NqV8LfvvcO8z4qncWVqXDw0cj+w0/9lL33x/6lXTx7xhpzc06SsIq0d5/znOeosP3xj37UTl93va1vbGjizsLSgqBRHC0TKpiw05pfsEmjaavXXWfN5WUb1+u2w4KBYMFUGYSYkY4L1rDqMMN91WjbQK67O9a7eNH69NUOB4oa6C0r19KUmXjVzVMvsVfbUoxqdxeU1UpZREPTYatFWlQ42RBtV23niR2tG7nyDMWSXF9kIcoYso+sCIujJUI1F9oRfGwZbQkpCCEIWEMTfIC0hi50vLYMvV31m8nEhxCERGH2m6oeF+0VCJbjdNBdHmkKks/2pc4j1nawQz0L9DmO2gRCKwPWS1Qxe4aBrINBmoGF6lGFAfYh7an2pehyOpVjc9KNDshOnT5l3/zN32znzp61L3z+c1q0XCpv13FhdUgiYpGrpzTYmXF8OHc2lI+gi8eY+MJ96zCCEX3kZlNqW1tb2xJaOXHylBAOsR5l8GKKiSIF3/j6zJIaUmZM5ey2TOop/z0NTgpopLEpZ6/pcPJ3aUgyoACpmQ73bGvtioiFu7DSo0EeRAFEwltxSmPcYhBLBozKSEptG4lW5GjHbGkTHBs8hdxHMm4hxehTa5zVmf2V2ZPuEDz1z5Zq4ExBUVuJJiXGrNfM3o70XGZWnwFHXjfWC/N4F+e6crQp7iGBmnwPaVrPiHxZI+TcfXA9M0XnY2C7ZmiJQ4ARVdahbMQnbP3hRz5in/v0X2gs2hLyrRAmh/u2sbGmIDhbspI5mkpheW05btWcA4JXOwfSotkWFsMIMrtlzbrT8SCUzE2SnwVs6vA/+1qOlt7oYNZTUknZRg08iHqtqkrROiTynO7XUdd6+N/S9D3Coi8/o8z8Pupkyw6jHDDm7xUMIkGaZYS4b+loCXS9BzZ6X/O+6lq5+tt44uWOWfLiSYG/8EBJhA9i9yCDoFzcGOneV63aXbSd/bHG41mzY7c9/Zvsb7z+O+2GJ99hfdosCZI04IQ2rakEQii3Vaa0jiJoNNEYzhSbwLG6kI3bfN0vUBzPq0uMdleGalYYCu88E0Hg4Qd0PoFKeUbbmptyI7/3+95p933qU/bFL33Z2yTonVTtp2Kvvvdee+U9d9t73/tj1tvp2clTp+RoRcU3J10AaQ76e+7wul0bjw9s7rrrbcRszsVFay4tqZ+JMUeNRkvKUMBOQ2pQnMhwYI3x0LoUt6k7XrkiAYsBGsgQAcgEo99K8Fz0zPkdcJauGKytjjJaxuhxgaUmUkR+xeUqjc+LoWxHIrpDEJGS1rKsWEAlONqEFGIYdMKcWRsTJMiCAvZAz5SFA0GAtwy2m4yPjt/nunLccrZkDMORzS8uyCmI4Rp9c+rFxEgemA24V/STMjoOR4tx4rioW8qZSQA6mr69Blx0PPG8XMUpzh5GXkYmZuuqTzNwE0X3QL9E6Mgr8h39bghqcI7uaOuq6d9555328MMP2afu+3PPvpm4EbqvImaFELeOkL5aNkaMLSTLdx3ophraeS6fnc3htFfBFwCW29jctLNnzxnzlW960s3W1ZQj2mOiNy97I7SBIrMQzTek1oqIewZRZv2zHIyVM9s0/gkZF7B8SZUnn182eDJcOIx+z65cOG9nz5y1bdj+qrEzgND7Y8u1fW307JkNayk1oQJKrDp5hyBFMLsLIxQ1poIQ6E5Xua4moYTh0xp2Rys2LYYIIhb7s1aVk11aXlE7FQgCy0r3JljXGcWX2xwUgEW7UDmjFRmo2bATqysaVQdq44GI9/5yfMrogtF/CDLOFp8RZSX0q7m/EAmjpz3Gv2meKO8zGtqHfv3X7Ktf+pI1KlVblCRoVYNSNtYuyaklgYvj5Uv1QCYnUZ4JUh7XVnclWN8cs6YDlbLZvHaF8ALBYaAArEORHA+xtH1ABuUf9QarXuuQMQ4Xm5dyrvR34mgVnBedGF8POPa9lesjA7xyAOjm0+1iOtpyNpbs8FzXZZRCfA3Nw8XBJGzqHpF1QbAxc7LeKZJfoSZv1RqoFaMDnf+hnunop84hJ1oDQm98fQv5GNOaZVZdOGa7k4rBBFk+ea294FtfaXc+9wW2cu11tjMYSieAIBumvSBjZp/v71lVpCjKVV4aEfSrbLamz/EAJHS3gzOQpL0CYUIWt96KsYThlCWPOlWAz/M0c5xLUqu3p8961rPsbW97m/3Ij/6oWjVa8y6q4EzShv72jXfeaT/0j35Q6j9IAWLU6g0uMC0VO7a0tKx6Isp+ZDnWatvTnnWXTbtd+9r58+qpnVta1og7H55dt11aNiISpJWnjs6vHVjnYGzjzXXbvXzJNi+cl8NgwgXZj+P/QRaJkV4S9ldKx6JuSe+SSQ48Mh5GwESMyYq4pCCFZFvF41L9WHgyoKGfmlEdj1oUOMxUVgpZNIVdWk/eYO4ZgwtY7++5E1IWEmSXHCqgDJObRN0CR9Nui9wFmWthcVELGaeLgVNEDwuZ3jurSH/YT595wjHXl8h+uG9VUAkMBcXIoiXKBwl4qu6prDaS+vg8qOC4ZPgCWvdfe0aMkyOrIaCatJuaCwwDmcXF1CFafnhjNtvzX/BCe8pTnmIPP/ywffKTf2a7vR1pHDP0HSSlwf2i/zc0oHkN76UJR426dUIgQ9k+ClI4WyB2MRidXUoQgKO9fPmKfe2hhyT+8Q1Pe5oemTCU0HEyIdKx+FLydhC9T5QP0nnyvMxoy8ap+Dmi3BRsSOJDQqhlI5Vlh1xnOgZYr7u7duHceTv72KO2fuWKglUZWGW2XqPKvmI5amndZobrerfJQFHAFg7aDZo724iP/H6n8ZCjl0eJung4N91jRzwE7Wn4RlUZGeMZmWuMBGhOWOIIaH2RY4yWHY0bi3Wag9wTPk5Dm452odO2ua5PW/LhD07UY8/RvuaymTnWzNnH7jjYexVNT1E7TSFPGDJ67COpBx1o3ut//6//1R792letOjmwY0tLgufXL1+0nc015VsJCR9yRtESlXtAtXCpdXkdnHMjExcxtAQf42TzWwTByGJV76ZO2fDgwwU0ovZIO6AyVw+OUsIRoy8GMiWWyLS0N0Nr2Z3jEzvbo+subViBsgRi90TZbDrpXPPl+mw6Wu41+zY5EJLYFQrlNVQnRjpa4tKJns2zluFNcr4uzJIlQg+YFND4K2WmxApX25vbrpHVba85b5Nm18bVut18xzfYq97wJmsuLNniydO2O55oyhuscpwsusaIIY2HAzvQSFbVBGYcA5T4NGHLyyMuQxva+BEAaB3HIqbfvV1rO6jqxd9iohUOVvc491+jMTe977777K5n3+VZIlDl/JzEFYBhcQzPf9GL7OTp0/a7v/t7umgrKyt26dJlXYzlY8u2yTzQY8eVPWDY6p2OHb/mOpfWiYEAACAASURBVPu2191rz3rhi+zn/9t/sz/7i08LRxekizhGvWGD0YFVOkxiaEgJqjrat07lwDq0gGyuWx9HixYwxCs5WmeouqKTq8io1hcXS3KKXKx2xzoLC8psybDVj0pjd1GDc4F0vqQuEhczHwuIOuC2hOHKizSjL+df+EIvz7lMQ0fYrzFkCAbs0YozcCemOaFeg0nygIa58eFE+8hWMh7NzBaXlwtH65OaGd3rOsqtWlPRsFVcoo4ofcygAKTfmPoTtVo+0yMrHDp9xg7N1NpNvc67NmNEG4Sj0I1NR+atLJrBZ5V2S+UESgRDILSFBY2h4j23e33rM+MROKbZtFe88pV2++132NmzZ+3+++8XIQriC5koohIEbXKsGLGo/XWo2c1RZ0fr1OuvmdHK0ZYy2jQAsKAvXb5sX3nwQTt27Lg945u+2VYZ/yi/4RG318Y8WxULUufNOcXkllIttgxTpnMoB2OzOmxAlFeZt1q03EQkX67dprOHqX/x/AV77NFHBR/3dnbc2Wq2aUWM8oKtTnYjQYcYVUc9VyMInYTDPSvk/TRKLqTkwukeqtHldJtkemtcYNAFEz4OB4FjQFgAVTDa/ehQ0KAIetannr2ko+W8chYvH5t9xOlo8xhwtJ1G3Za6LZvvOIPdgx13tDghZDU1YD6m7hQQo0bTRbY6cARA/xXIBNlF9N5OD2zt0iX7hZ/7WXvsoYdsOhrb6RMntC/OPPKw7fc2rdNquJjIAZD0rNcackyKnPB3pptxfir/qB85GLMBEWuWrbgLzuhnzTkUH1Ane5AAILJkSWuS/TCIJDgcbldSr9kzakpOsMvFhI2MNqU1ISMd+ipNLUp7Vb7vms0bNUUOzbP1WYuS69JGXTwYt24LcII5ztGdH1+aLBaBMo5VplCBkddqXY86HK0UO30ClGQXZYNdjMOZ+u7E3MHFQIsgdmbdNFtncIaTRtsu7Zs1l0/YQaNlT3vmXfaGt73Dzm9saViLj8tb1DHCXeE1MISpgdMSiWMHQcwZxCoH0BoKahYzpr2HeaLgt+gmSAET8SkaOffey4eRBNIlQu2/cLS/9dsfnb7//e+33/2939GHA9WRqSqaDBhl9dhx9UaeP39RCwh2MQtvMBpaZ2leWQpXmN5ZHBrakt/z/d9vtz7lqfbUZzzDfvA977GvPPKIRqjtwVLVAvTZglQdHK4STcXswBnIzdHIWqORXf7qV228vWUHDDmfUnthXBTyfd58XznAYCI47c5Dm7XZVFbe6jBwAH1ez3QZsaTpQgrkg0ziE31nNYJSJptwSVGjDIecdaYCHo5RT3x20a8YBXzvtfXNIyMYvZK6aTDWlD2iWwypJ7JajYhyViICFsoegJGREBTrz4XSGergSalH7wyBJ/PfY2weBjoGMxAVzhr+fbamIstoJ2IwfJuMUhCzfxNZp2IKC5HI7yBbjzC8aCmjHDa3KHWn4/RVT6e2RYDW6djalTW76bbb7MUve6ldf/319tDDj9hXvvKgPiOJJUS07Y47XR7JDmiBcEaz99xx7ZtksMDp0eOIsUsYOWtnPO/ChQt2CRWz1WN2x1OfYqdPnxYruoB3S6gGa4eVh1iKNI+TbFRitxakmJIE46HIHkMFqaIEu+XayOdlCaLIDKK2psVbrdnO7sDOnb9gDz74oJwtSlw5BcYn4zy+rcxjuwiUogc6ja33WJcFLCLkOyIjWdRBxWRvOaOT6SYxfURrGelLskzVwjsKsJeWl9WDqslJyHdGryTnzXMIospZT8KuGdxknRrb0qlX7eRcx+bU+sJUrxhheGTKUGZfZeg5z1/wcul89VwlF57pQib72oMP2v/9vvfZxvq6LS8sar+QRTWqUxv1NlSvc+cyczh5DmK4lnq9M+NVFkcmX8fZor3u/AH1j0ebG61PoFBYtlR0k2OFwxAtYWQ+3sc+03We1SuD7Zr8idJ9zzJEE9ZusmEFa3tZS+z12D/lQDHhWw/0KrbPEJciQMGWBkIgIYeRELvxYM8kITth/OdQP0+kEc49n4/a3YxxrfUZc8GL/RBkRtV1szccByu96rJgfzlpQbXNR+mlbU2Il7cbVpu2cdCwyvyqLRw/aa949Wvs2iffbvW5edubTGQ7GWxPXbfOohBXBkh+JtDCqEqOFvviwaNLbnLcfFYqfWX7kRTAQpZU7GTai0IAJwcdcP+9FWli/V36+Q+s8kd/8pnp3Xe/UieDis/li+et2Wmpnoi3R3Pz+OlrpPqEo/W+QSLVlg2AOGpT1ehwdKOdXWuuHrM7n/lMe/Pbv9uuvfEmu/GWW+09P/LP7ROf+GNbOHHSdjY2bPGaa0RcaTLeroZyT9UO5A2c3FSZjKw5nsjRrj/0kI02NmyyvWmVMZNYRHmwgwoM2IpVxj4JSGIPEdlWUB8iI+z4TEJ0Cumt1SxciFhT6sJeh2mok+KJDW1GMbmwy4/coHqDixoautmonBsj67pR8xQ8wnSfiI4geNE/jKMV0UgEIIdY0tECoWYbABkv7EWMGREh2dD+vmc+Yr5xbYb7Nuht2xhHSwZK1BaF/exLc24LsxyrdgBU0p3XQGQgyoPRRHCWIrmxw5T4XncMnm1Xuh3rLsyrDt7oLum6rhxblePe7u8qG1/f2rIn3XqLPed5z7WTp07bY2fO2pkzZ0Q8yJqIspcGNfu6DK1nuu5ki760EpxbMD9LbR4+sYfMaione/nyZU1Fuu222yTAQlZUrqMecqjTA2sDHxdw5MzYpoFQvfNxGq4p+MCYrmgxUxT+eAgve1ozu8BwZEaBo13f7tvaxpY99thj+ub4EZDJDZ7OvtxeUTha6lbRDpMOoFxn47jzdYezmplIPEaHvZw9ijlbVmz8aF3hPbk3crRLSzJIalVBexnWbLT88By+895x7AmnF+ccS4nnzNVrdqzdsIVwtPwpA5Lysc8C28jcS+0kDvsHvCcGrdccvQ/SofUvfO7z9jM//dMim6ETPoP+xjbZ21K97vFow6xO/4RBGBTQuouzuKP14BgHqzY9lI+6Xa9lg/BEoIiutQKB0FkGnSsH8+UMNR3+UTTFAw2mKznknwEdcKaXJby8BuLBUwsHVxp9Kfi1REaSgwnZT00OGo9suNeT+tJ40LfpcCABoSHZ4GigYKHRaAeJPVtf/OoWwUI4rdxDZUfrB5aDHkqsrizD6Z1me1JrKIiQvB9yFdvVrlUXj9mNtz/FXvma19rC6WtsEkI8EHUno31rKpOtiqsyHlJ7xwk6/AyiJTvUbChQPOpoxQwPuVLsNwgHCm18CWKO/ltf6/gmvw5Cd0EsQ8e78s7v//vTD/7KB623vWVLK9RZGZZ9YEPEIkKwefXkKZtfWLILFy/LSA72R8o8xjLCB2A9Ri8u/UrffNdddtfznm/fcOcz7Nip07a4umr/5n3/l33xr75i/eHQOsxa7fet1enYzvauzXUWvIMYej6tGnwj/Kysdmx7Fy/acG3NBmtX1NyvrLZ6YBOfWmjToRez09EqxcPRUkNseb1WdWEIWI12jOnzYQLcLB/8+3jR+Iyek42Yi7+8IQhOWm3IBgFzhJ1VVhutMtoE4Wi1yELFRpE+8AkN86GPesjREoUBneIQA3IBBWDjQvbh99x06qFsWhYTDnU06Nugt6MNISJUCKvrmEK3XqaI92VyCYafuvv8vCYqEfFRKyK7ERGq3D5AtN5qWnt+TsMPQAya3UWrtzq2sLQsyKxPnX1hwXZ2d+3GJz3JnvaNT7eFxSW7ePGSsjUkzoAz1LiuXjVnHR91sGWCTTmLSCOe94H7lIo7a2trclRkXDfddJMcQ07xOUpIkuOrTK0Dz+AJhr6Xs9M0FEXmKEjQFX/cHszo/OXnFpB9Qa4IB6D2rZoNJxXrD/btypUrCkSA2NfX1wsBjsPrbTapRoYWRwspOYgXmZFlXa5ssMvHVDguJnYNkPX0Gb4Eb8Dy3POUjfT6ovfq4mT5lkECYdDwbbJ6b/HAyfK38r0sE6HK9W452kbdjnda1kWvvDTLNw11tt5lhlGuN/r5BGcjMuCZA/V6Xips/fmffdJ+9Vd+xUf6xZAIYGFlZROEZEJf+UidPtGSJOrkvxPpczKYB+9iFauk0XRUECEG4HFmNUefdcL87EOyIa51pe4DL8qOybNN/0ZVbiYvmUlB3NmcRJZDIkLgxVsA0XkmCHfFfwUuR9d5BVlPMq7QUxZsDZpFjyl2aShS7Ghv10b9XvEIYgahiH2DfgK2rhyMlAOmvP9H17H2NIGCEMUydO0JcmrQZ8lBJYRADXIdDKxmu7V5m84tS3LxFa+51yaMZoVYVa9aZw5RHHe0PswEUioKahDOUnaRz3aEtlzyEKELFC8ITclCxy7yM3+Da4J9TfKe+vy5xtGWiKOV8xUhttGdYpQee+xRZUMrJ0/Ybn/Xhrs9q3Wpp1as052T1u7Wdk+LaoAwPcSUZsvaCwvSQO4uLmrC/Rve9CZ73otfbNt7AxtOp7azt2e/8T9+yx557KwNx2OxFje3tu3EiZO22+tbVdlo1aZYDJwttUamIozH1gRaHQxsHwbypYs2Qhd2vK/MTV20EoTwIb042qyRqq4nJaqmnAFs5HqTAQktsypN4jGzVlCvO9pyJH3ImJatVUA3swwHJpwLtOdCS+j4qKNlMWmxMasyoBMcLbDMwdjrQj6s3gUYMHAilKhsCuzszDvOC0fCxubGIhCCUcFw8GoK/Xu9HQ2P9ohtRjAWPKZuJY96yWanRImrqzKg/G64jzj6vu6VhDVCIk19gIXcpZOValzXNgzvOa0RasrDyVhOGMnI62643m686SbVcHAeLDocLWxOteqo39driQ7FBU2+ZGjSMAo6iib1hBjTAYv1WKnY5uam4Wwx+Ncwpo+xfUHmyuccyk7YYDjaEpkkYcp0Rgl9lpdBZo2Cl8hKgiBRzjoy6ySDlaMovUH+DMA3nNASNVYQcv78eTt37pycLgY2zy+zgMehKjB0WfelPtBycMBHHm3vKK9tsj0Jx7SY9+vEjXR4aquKmqOi90ZDJCi+ZZDEBneiIUgS96ac0SYqkYY2jyvPgePqNhp2cmFOjjZhznIGLsSpBOWVA4h0tBK5KCEOPs7Mr3DOFf34H/6h/fEffeKQ5jMBAT2azYZDk0f3fx5vmTXN78qoCne1WnPoWPKjkMDQygWZ6bRV3nBugPfhNhhhKfm/EElIFauSWleuv1yvGegfvfflwF+oC+Pm4v4Vc5Hhg3h/zaHz4738fJkE1Xd2enR1yEZoTB+EoaHtbKyLGb/f29aQeh53t7dsONhVxtuRo3WnlQFRHhufkzXudLSHAj7N6P36jjaDRxHiyGaDDMtnAB3vVDo2bHTtnte93l72ba+y7fHEeqORRoTWm3WVh7DRKBjK0Y7RNZjYcKRU02o11q6v7wwQtb+j15lrqjGl2OpiApbrpWPLXGUvyIAZyFBSioxWWS2BxOLqiSnanwsrK7azsy2o0algI1s4flzQW6FpOj6wdqtrexubGoHHRIQDqPWNprW6Hdvc3bW/8w//geqz672enbl40a654Ub70z+/z372535ezOQvf/HLtrS0Ip1bn8TiYgVTsitalmAPMkwZlt14ZIvVmo03N6x34aIN1tdsqqyWTM2L6alUc8jRcqFCK5hJMqhENVtdwceQo5hVK8E1pwUfgp6OGsuEbnIj5gZM1uiYzD/JKdknFgu7aAlKJm+wedPRUht0GMaFBvx4nJXHjc42GHYKWYMmegATR1uBamihASpnBXwxHuraAv1raLGDSm6MYtO5YEXNpugrM0z82DFBvxgGPocFpZGEtFppBmpNf3N4tyP5RQlvY2DabbV9ULtnJjCvBVamtseYPIhJXCvkPHNxEmmLSEP9lQ0UwhhlB5YZaD7m38qbWMa0pFKDPjcDG9gwJ0+elFPga0b+mLk7v48KsYqkvXxvjzraow5YRiWGMaTyUnH8cZAFnBeDpMvn4pu5anv7QyFEMPcJEnCyBAxk4mzyqzmgGQyHQg6SgjPBhaOONh3+VTPygLubjajRoh0L5ElGG0MABIlpilRdaApB3iFoP4RK1BcbsHHWY8vBTdnRspdUo23U7dQy4hEeZCV8ncfM84462scb81mWP4NPC+K/9tMff+IT9pWvfMWYu81zMP6cB6PSWNciUh2Co2eCA7nGyusvAz7v63Znqjqt2Lc4XAh7OF3/W84qZv9kKQJeiX5WF9WMoFeuQ5czw7KjLQd9GYBq4L2mMTHDuqG1Q7BG1pUMZ+ddAJt6+crr285+BsXyVkQ4GmOb4GiH+9bf2bLh7o7KUcPdbdvb2bbe1obt7+1qTnWbPRStOelsy8edpbe0n3n/tJ+E9s3GIRbnVcpoi+t+SHXLr9e43rLd+pztVpp275vfane96KW2ORxpUhyom5Tjal6zFxOIjBMNdWWzniCRtNXrjoqJBBUBv0hNEYBLi5rMFi2IUKfiWGUDYb5rhi4BW/RylAZ26FpQqjtx6trp5UsXVROEvt/b3nSaMnWvYKSJTNRs2cH+UIPWR8w+JbpdXLHN3p6EInDUjJz6nr/1Lnvj29+uiAJ1tP2x2Sf+5E/tx37sX9rK0oqtX163YyvHdJPdxHpf57SBo63YRGSniZwKalGLRM29nu1fvqx2H4hRtALBUsYhs1BzGHK5BUW0bWTeKHDTW9vB0bZFjIKwRYsRN5EeroJlXF7B8XMukLKjTcMtMgG1ixR9uMoYsWxwTyPAYi4yWogR+wOfqxnTOZI45dGzDy1InWUNKlDvWi2yipbmv6oNK/Q2WR4Ih9BbK8H2zKWCxu+ep67XgUoY82uPHRNxgGAJyy2hb1pngGXbENZm5IBOywkvLbJZgplmQ+phGGNgMgx0Gx3jg4Oo583pOmvT07KEQYV23+5oc5MTibL/BMzczEjLfy9npTjV3OAEhWSGbJjV1VXVEvlbGv5yvSsdrddUjkBXpXVQdo5lI1gYgGyPySwqIMs0JBgx/Rxw/eEl5spUZJUcO7VZHC7SgBpEEYz0oxntzJARJDhhJmuhZUdUDhrTkeTn6/wdowspzaEcUEL2lIQS6pU0JmziqMEKwiup/GBIxNgsEdYy+8trXq7RpqPFwR5fWnSZxIJA4u1I6WzLgUP+PPudZ2ZFHS8Qp4SMeQ+6Jh544AEhKinAQjucplIhrhIs2bIjLTu1PNa8FgllemaLYW7GdBpvO8wWD7Kv7C3lkWvjMpMORwLp6mehV/5ztoWVg6Oj0GtmeMV9jlps/pvrKJg4BpqovSp4ITnshH/77FzXIadVkGsCMgK5h0yVmizOlnmrZLSD3pbgY8pSu9ubIs7CpWlj+9Sv7d9Xs5fldXg4YPWyx9eDjlPYItmc+XqVLRptG7QWbdjs2hvf/j1269O+URntAe2H8/POQlfdbiJSVzpaysIAhC6EMRGqlWs3Ha5Kdug80L0RJFifaQ1DPFjndYSXaFHygMoFSHzykJ5LACzhClnh6nRxacm2t7asszCvKGyn17Pl1VXbvHRJ2e3SiZOKZi+cv+A1zqkpWxC5qNG2vdFE7TTTZt1ees8r7RnPebatnDppSydO2I1PusE+8rE/tp/41z9h4719W1hYtp0rG3Lquzs9Wz1+wqY4FKbMNGo2kSyZT78BPp6jSZlFsbFpu9Rr16/YFNq/oM0xSLCyYJ1gQrvuOT0rVEuRayBTS5wiRJ4RaGg4l41TLvLc7EdJKOXNTqSEs0joMReBFlZkr27QZoYjHa1unmj8PsAa6CabtVm4bhRcFSglyGbMSDdsCo4Wl8RG5lZm/yKLobfbl3Y151p8RRZFFguLXPD/8qqGJEODx9FW202ro07VchlInCnvLXiarJVsGhhZURyi4A31+eIY5GgDvsJQA89lhMjmLsPAPHe/7+1HBdx+RBeXa1d+TXmTlp1POlOdd68nx8YMYM17DSdRdrLFxldLiF+dq2WC/P5xWWgyP+PR+/pmrz/qVJMMdSiQUBudb0o2svoKY14s1zGdbPkcr0aGUoAnXzkrXZSdFOeZ0PHVoFGxb0djazIFh8EMI5AGb9XJa8qe4m98kaWlGlLWEBXFB7muXFfPrC8dU7JF0+Hzd7SOF+e7Puw86sKcZzn7nS3e8jKekdHKQVd45wK9yez10UceieEe1KPbur6cJwEqo/LEEi7Jb+Z1z2PPdZdrKO+lwqeKj1xMSFPrKeVcBWtHkBqIUDrCvD5Cl6JPuHwM6ez5rLxm5WA/Fq23G8WELe4Nz9fISOQ3pX3ukLIGFqgX1Ft1cBbZIkjLIS2CauGRFwpHC9t4sKvaLLAxj8P+rkpTw0HfKuORtdlDRR/srNadx5/nm3fvULAUbTypWjazU1mjDR32nG8cwazuR7T39JsL1lo5aW9957vs2HU32C52FbvWbhWOFpYLAURUCdWCOh55MALjvNWsF10NCSHzGThJyqg6l9jvQgcCfWzWmfEN/A2y4ciPnivo2J9Hm4/0mDvtuekeY8yA/Q6gPw+t1uk4yYmoq9W0J99xh+DBz3/+8zbcG1i13lQvHfXBzvyy1WS0G7a117fnvPhF9uJXvNxufepTrNHt2JNuudHuu++z9k//6T+1dqNtkwGF9rEtdoCgvEUIUYlKs67ZqBMOOEaAUcOEmdhCKaTXs90LF2xw6ZJNmSUIbR6IuX6gum6Z75knK5wdp9KZ6R8XGW2o2biRP0xkKdcTygujvOkTii3mXZZ6MOWso32o7ET0msho09EiFycd5Gj3UYQnRRgyPa8B0oqQcxF9kzsRBJ3TY6eu0X1gQ0MwwxhSz0U4wtW9mIEaU0Siz5hFqFF2rY6dvPFm0eGZi0lPLUhEg/org+KjARuIjHrEHP3JLGLas2IUILW6xaVFZWRE7GzghAGLKFECBJ4VSdFqOlXfbW97x9nOpWw2DWcat4S9EkZNQ8+/ea+EVjOzxdHyBTSYTiYN2FGDJUcXGWfZmJadbhr+dMZliLEMx+Y5ZNuMnh9jBvmbekFLs0wT6VCbW2meLUYy61r5meX1WHak1O5R5kniSHl9plEu12gfB98xfrG/p3vAe3CuaaxVo1U9zK8R5ypoTXVHd3RkZThqjb8sBSX8nBmu98LOmNa8T9a9yWQZKgDrnPdzreaZo833LF/nckanGmmpdFAQ0qLFRTHUdCpInuPhWBbnFwTLC9auVXVu3vc5G8FWQKsBn+dnlksQQqXGZNS83LNRiHG6LnmfpT/uM4i9RxyxHq/ZK/BA1UyBcLmCP1No4r181GFkqJEx5brIrIth5qp5d9HVY0RkXzaCQFe1W0HDDClAIAN74xks5SWE9fmZDFWTlEB3aLshox309Sgy1N6u+CQ8DnbR5d7X8yroG5Q4AnnPci2W4eSrBk1huHP/eAARXNJg74Kg+Hg9l21UeogtqTVtq9Ky1Rtuse/5W++2zvKq7YJEkxyozUo8XdlRiKIExdhJZBfhRbDeKEMiBaqe6CBWptoX95gJTyqlBeGQa81YTo4XR9uo8d1wMm6oqKWjJYhOSLlSqzSmIt4g/cd0+t1dteuM+n3VYZE+vPve19qZs+fs0Ucf041nxJSw/gOz4YFZd4FeypoNubnLS/bGt73V5laW7dnPe57NLSzap+6/3/79v/33tru5bcdXT9gODcWIHbCxcKqsMyDdes3G6tl0HVpNeaGPcK9vbdSUej3rnTtrg7U1q5FJAvsyQAhHG3XSvLG6caLPVwR7k9GiEtJodZUJOunIWXxlxiOLOmtLwuUFvz7Bl3pYHXosfyW3oWBBlkZLyWhq2LbDLAdTHoHKvadMqkDSKp5KCSb44bMpFukzNbC6ppGE9XZHbEeR1rod9SrjaKnQCv4HJmbxRW2W58HInVtasXp30ZrdedVVm3MdBVaVZk2Ollm2OdYKeAQReAbG1yOL47yZ/5k1Lq6B+vBixivXEqchRE3QqV8lN5z+swxP6sUecbhpYMrQ09E7Uc5yyzW+zKDSgPO6vM8e8XvrgxigJdm9zOTyOI862kOBF1kYwV4EWUVJITJC1c3CYeU1yfWZz01oeXZdHs+ALxxTZJsFC7ZasT6znMOJ8x7plPOYMiPK9y9fv2THl4+Jv0tMIIxZ3rQiqi8FpfxINpyOopyFZcZLMJQ/52en4/LebkduOIbyeSaUXM7Iy1m5rwlXbZM4wpGBEBnIan2F4y0TrfymOabHBLGE6TM4zL1fDgLz9QqcJNdXl2Y7KcxRVEHXnVph9BVDlhLiFOPU/H4EMpV75sgIugzqsl5fQPmhNsR7Qbahr5Otk32gCPX7JCwP+BWax7xbHC3J0vbWpu1sblm70bDNtTX1zMLMJWOF7ETXQmVMiW5koz3vZOBvEKQgbxL8a/Z1wM15bw85zCe2nMVfQLS0boPX4ilTkpFqIoLmcIscxJA2Cei4V+9a+/hpe+e7/647WqTjKQtA1Op2dF64E7X3CDXBeU5sSJAkwR8XLSrXZ310qQdNcqzBNFYwGmUarYEqAhct71CKiq4yYRjfQOkoHIb8aKXbWZxCgEncGWPcOXZMxhrW7i1Pvs2WV1bt0595wCZb2+58tcidzdZZWra9/p61lhYVPoyrFbv727/d7vmOV4nle+zECfuN3/yQ/daHfkvDB+bbc+rVbFTrnv20G8qccLT0dY6ZowrGHRe+gyHfHxiy+vXBnu2cO2cDpglB0mLgQJ3NMnO02sRh+FTQ5gKzKRBC0Ag9IGTEK4hCPCLP2kgW7svRbbn29Tgjn9NMS2IHxYI78uQ0eIXzIOPV0HUYj+lo9yW3hrQiUIfrmuJ03SDp/zniUvN46YWtCwKmRkBGC/mLCToDhhqrrcnbDHDE9PixOV2zdsk6c8D/HWt0ulIDgylJiwIOttpCq3RWO8KgImqBdJ0E7yXCMYFXVrA+OUf1iZLxREtB0SZSBO2zyUmSEoqxLAAAIABJREFUZMvOx3IbUQmePQp5Xs3R5uZOR8s1Tsgap5qBUzqf8v2lxpIGLA3pUYZyOcMt30cOfQx2FFBh4WhS9AL1olIfbhFdxEmUHdNRR1v+zLyGuU4zuubzeQ+y2syUjmatZeeWAUteB2/BnTFGyzXZdLRyuvGVrP7ifYJxWXa0+dzM3rn+R53gLAjwdZ3wYu61PM+EbmWIE5Y7std8ju7hjLDYg7EGjyIZBWoiJ+8CH0fvRb5HXusMRsrXmfvJYAOxm0VoSkjbfXgGFEjEqgYbOt15nTkVWnEcgvZzuNqxZmBV/rv2WghkeHDoMqQwbWVjIIwG/wGUcm+354pjKF+NxlIcQ/6ThKq/s11ItzK1DbtKaye12UYlBCv2kAZ1db4c/4ltwoEfYtQf2cdfz9fKThetPT4gQaIPCspjNrfeL9S1ApbH0YKGytE22rZ4zQ32jnf9bWstrdoeQCwCLIxd7bRVmoMQxexnvoCNhzhbhtqA4NTMmhBJgwiVQWH2kGfAhePkyAp+jSQh69aqtwsSlD4glIE8Cx5rOpFrJLQXphrdRrF+bt4GqA2hpsRw5GuusWMnT6r3dW1tXRkoB7J55YoMs6bS0G+5uWnVY6sqQBNJnLr2WvtnP/Ij1p1fsAc+9zn7jd/4TTvz2Flv2EaIGVIArDvgnGFfzd3NlotLkH2603WYYKe3pcy1C6FgNLT+xQvWv3xZTn/U22ZOkWS8ijpp6c7+f5S9B5St6VWeuU9OleuG7r6hc1IHJVBCgIQAgYSQABFMFCBZaMGSCSYY42HEskESWmADxp4ZbM/yMDNgA8tjwmABnkE50Ja6W92t2PmmuvdW3UonVTjD8+69//NX9e3GU2vVqnTqnP98//ft8O53v9thBh83pxYfnG0HIQsIUq5sA1kiDevV62AHs9XyxvGNwjaYPqZszAqDVmoLOhyV0xEsuTH1rqG64o6Wwn06Wr1mQtwp7k9bh6BgslWHpyrtjtbcxwPW1EuMbjKzbqlTI3XYDXlDJA5brY76AFl7NiXrQeQtB6ueNc80BANCf2f6SAwo57DmsG295xi3JW3aQtIxBouXrt+zX59sIVRBU3uufhwPZ2NXW9s0ZmmgysESe5VsILOKrGXxMx8EflKqKhFI+H06Cd77YSddNoS8hx1wg8goVdsDjQBWop6JtCjBnMQ//PdJ/CrqgOFocgUKJ1CagpNGvuxo/XFeOyrDp2WH8XetX84Add1cf988n85BPK8UfkrOze9b3LCItw8PjU+UIUsF5aChDCW6TXZHm85Utqr087Nl5OmYNNqv5FDzzOk1g+2da5Jfp7uNFg9kDoPFGmzcRDVY7zSsCmgCAud7sU8psxF4Fo4y9nYwe0VcjLZDXU9KNMZ4SiwHsKPPA56KceRrluF/rrncz5trRA90wtbKBWu8jpeXeB4pK1ErVD/sUAMKdoYj21xft/7GhkQokG2l+2Gw7VkrnQCV/V3rb7jtxekqe+U8SEktA4LpcIOyrTtgI/8Ox5vzcBVsxVCLsqOVjGXoJKeZgOGNo91vtm2z3rajN9xi3/2WH5bG8ZAnaTQlosLEnsxope7OeWWU5i4Zp6tx1YVsOcSf0L72nBIaD2Czd5b/p7xaBISge7SLZiJUCrR0vinF0rop21jroD9lncVFm1talj5kd27e1ra2rN5u23WnTumNrly8JEYkkCNG99ixo/bU44/b1pVVkXlwBCJTQECZTOwbX/d6Gfa//Mu/so2Vi9ZdXlbvLJuFWglTXiTtNodyE2+IaSowgmmCr2i8Ece9wbzb/V3rou6BUsnqZRutXrbx6hUbrq8iZSRH6+PXPJPyw6kBaDFsAEELGsoh+bSsSc8n9cxWUzXpjLjTiKaxSyP+bFEZ21liVqUM7PD3aSiuHpETeTpJAUhHk1ioo+y4o5XmZ+i/5vgyjbmLzFa/a7bd0ZK5tzs2u7DoKljNlnVm55TN88m9QEOY2jr1eEaeee2Vg5rTcKZ1RDRUBYNEnUrjqcKJam0ZVhBTXXSN0b9I3Y7eOF1ltjnpAIXBpn0rRhxKhxgt6mczlCVG5WEjWc5i8/uETfO+pZNLgk8ekMyggAzlDAPqzcyxHHiVa5x5b3N/lB1tofoTMpyCotB6De3czM4SWs/3A8yUhvawgUpjmq93tX1aDj7K35cN9+HrzteRDYyMNo2KsorSNKDyGLZ0uLp2f9LIJqdOIg1uZga5pnkN+dx6vXC0h681r6+c0V71/ocAy1UAJT2F9oU+pytbPtO0ltB3nmSs5AOUHW3uqbwW3hffi0wk8pgHuQlPq6eZspD65SEAMuXI2xB9OH2IxXAixGWDDDjtH891yqCfr9Ra2ZOgA/ycaA3XAcqEhCZOHJiTTJZAmRMnDkPorONg6a3fJ0AAOr6ybttX1qxbr9qAFh5qsUNXfVInwGRPThfhCnFhNKnMB11IQS7GwOVYuDyD0711dZThwB6PoQ1FaUFBicPIUbuQjyjaEQNS1thB9KKbbduqte308+6xN/+977Nad8ZGlMvqrljmNoxrduUEZaehx78jvaOJ1fZ3RcpzSdEYY5h7R+7DyWYKlkMms2wnqkaglY556gvcl7hThv1csWMn/dTAUG227Pgdd9hrvuF1yorWNrds8cgRDRSQlNg+BXbS8R2RCh558AH78F+93849+biiO54HXdvbb79dC/XYo4/bY489bp1eTyIVvEyzzZSOic3QHrQ4Z9vjbY+Y0bKjFL/vakUM9IWB3OzBHN21Fk3HsJE31tXiM76ybv3VS0ghSYNT7NyoERZDhHleTc9AmKEuYhQCDJpbCyM2GLV50PmamUYeyMMb6PBGwdFmhFd20Pk4RWmlHr0DB11auRBNmLDD/FgnipEtSjw7nsQjLBXNHGaPKT9iFLe7VoHYRLA0M2MzC4uq2aJDTO2cTJY+WNad2mwPDWhUa+Q0K0YPJVE5dbKcjqGOqZBt1CEoTo+LvpeDCTeAbmg0v7GAjiMCiZm3OfuW8KeAIInzECzhGBzS4i2v+9XWNQ1pucZZvq7DGQI/p9OUlrDIWa5mlNF/+QDlPlCWl2IjOZi+xFJNrWNJ/pV+r2uO2qBUijJoiPTds6O6jZTpBmu1tLnSqZZLF4czQ6ENRPwlVapppuc3Kl/36sHjVGOXxxYZbYymcyLHlGhYPEfOfgpHmxlt2chm9lfOYA8HQpBUDouF5D7I18r1L//+YHDhwXR5bcqP1fXHnn2GMyAo4vMQGbL8Pg4LRiSUnMFG8f5ijnMxbUkWkCyYnmQkVt3RJitZqyq5QydT5f0+HJjz/Oloc9+mo3VxiX05CQ4m0oCCjEWQgwRFxl1V90F/c1ODYiZwQCBIkdn2t6xte7Z+aUXQMdmqZ77b6qWl/gqjWHOvizLZlGMhW3YIuX8ue1m2neFK5TM0czkMC/7PVfsEbXhZJnqUXfwj7jX8lHrTBq2ePe/LX2av+5Y3236taTto2SOzG3Aj7wlHy9P7MIOJ4GMcra5/d6TaNPYx6/MFQhT+QH3GrEXYgXKJw9EMPiPeCvGiRIm4/y4RtHQNFV76dezkHXfa7ffcYy966cs1aQcoGM3a5SNHVeMTFAe9ezCw2269xZqTffv8fZ+w3/zV99rGyor32g6Gduudd9qllUu2duGiburSddfZ2saGKNlLR48KXqYlZWeyY+1Zh/HqFUbnNa1RR3GobdVmWyzkzVFfODeaxA02EbRy2G/rG7ZJ/y9Sg7s+RkoZZgjsp9C4bgz1WAxm9I9Se8YBoVikuaQBV2WPW8KP5cN7eJPkRnF55qifHtLELTKfFIwoCZf7howBCZw2iDPoDONsfRdMHbicrA9OoL/V4WDaoepW681ao9NTpo5jxdHCAq8122q5ckfrDEfg4XYblieQpu+MtmpE4VjZ9KxfkLz4XgZA0aDDiYrO4h+yDxohDD7laGP9s7dRRBdlsy5NJkESjTTzaL6yrwrXMyTc/v842rJhPOxodEii5JGQMfuXw0K2AaORBUgDmpldZi3ZXpSZWHmvsA5ihIejy2yVxygCpqc4RAqURYd6T/ZzYkBGlAmu4miLDDMgywwiytfHa3D/0rFczdmUs+Kyg3In7ByAwiiEFm/WZRPOe0ZgVYDWMJI9UCh/cB0Jv5cdfBnVyQAOlJMSFI9LpKGcUT+3ow1d8JymUoKcM+PKTPRqZzkD88N16nJwkmQ4ru8wjJywopytxmZ6GSg4VkX9UboAnB/+ECP1nKHkFqsUyhZBbDnzLyMyuU5CXdhnQ8g+AfnzOprZ5mIzyqh2YBtTbyVbHYjcirMd9ftSeWpNdmztwvnI7Ks27G+pZgtc7L2nwaIIpDAnRTm2yrmGo+D272pO9u9MVGKIgZIc1Zb5dOuaHA4XAnGGdpHhEkDUm7Y7u2AveuWr7DXf+E023K/YbrUhng/rzLVhfXy0smfLIkPtos/tgTCOlsEMCR3nvlXHSrScKaNNBxr7IAN3bFcG0pK/0dAEcGH/4LkdVLnt7sm1J0/aS17xCnvJK75CrR4QbNa2tqVVvK+h2m1BvWSrGOitrU0JKlt/247Uzf7JT/2kPfTAg94FvL5h88evtWF/aEeWjxS1XUUY4PyM2EKiD7i5UbV6x4v3tf2aVRjibA4hcw20+jRmujbe2xFbu1mdWJ3iNhqc6xu2sXLeKtDSQ/RB8wsjo1LBXsPhg9Ec2rKKkugFBT6mZqtRX9OJMixU1kLykF/NyaajVbQX0GcapHJ2ltFPZrYHNyROxzWb09EyxguCTgrUK4qi2hTC5cD5iEhAXNKUovkliYhA8GIGb29uITL3pjSHCTDyf+VYNOA4ZnyCEiBMAqGBA4V4ATrErEfCwZktZa9yCoS4t7UajczywNO5qfLhMW9SQ651IHkfU0erSBWFrh2yipApLBFCcs3T+B52Evn3ZKoedrZ5D8gC0jmV2cVeh4SkMIU9cx/wmvz9MJHqmcaEea8hSCGG+EFajhzOISckQ5ns0kr1GY4232c6hgJWK8oIHvzwOAwAPc3l/ynXN58Lek1Hq2HWmamHoy1D7GXoVXsx90NcjyTmSmzZDEQyoy32/yHlJf1d6+PaugnXpkNLZ10gAYfKM36/Pc/KdqPyOS0mqZRq3YeDNzkNGMMBlee1Xw0FKJ/p8uv4uLcoh0gmlTJQ/I6yS5175dCxHG2OUlMJBZZ+Xep4zwyC3FTnXkwHWz4XKlfsePsOhFaCb+AnOdiY1Q3hSep3PAbUkXaeft821q7Y4MqatW3HttYuCTZGbU9KddG6Q0ZM54MnhwW+pgBBTGCJpVA2fKbgy39PZqtAhxp3nHu3ERorE2Soqu1iXxEXivnIZLVwe1ywomV7c4v2sq99rX3Fq77Wtka7crSkXPB+dmEco0eu6akOQSONiKMdx0S1mpK4Kes4kYV0tIKb4c+EKFFmtelo83wWAS33PwhiSjwIrHC0b/3tfzu59fbb7Ojxa2yzPxBcfMPNNys7JRtauXzZjhw9ZhcvXba5hXkp72xrIkrVuhWzm5cW7I9///ftT//4T+zp//bfrHLkqJ245lo78+RTYqjCVt164gmbv+F66w/6trOxYe0jy4qcGrM9DQfgIikqN2otqzOxvtZU9rlH/2WdxYYZXLU2Uln7u9bY37Ph+rqGwldptKYnLET0pbgSNUI2OAurcXAYvIBfDRnBmVlroxYlAshUw5TNn32DmeFOqw1TOFfHXLCx1yKvBm2l0eCBh/k+mdFS5BV8BswYWa2PcXJDonntbDI2F4FBtyMiGn2vsOtmlo9qADu6w0ggUpeFTEYECJRMgCOyTsjcEShx7+RsNa/UX5ceOhxtnRkRxSAlosEYLh69hjrIWSNmfgMwjaQdieqn8yolNA5RKMggntV6Nuu4dHSS7hCoHOqHlN+eEnTKAUzZofK9iHwlJ+T2wI1n9oYmGSqRCu4rDgDhAhjW6Qvz8Kj+E5M60uGVSVFF3S6a/3NQtIxlkMJEhmo2NV82Hy/mqQZiu4gID6efryDDHBpuwUHNMW08Xo6T+xBwNkEEGW3Z+OrAl7Kv53ZU3lqjWntkoVrTbEkI6LggQ2UZpFQUVZZRUvbKYCQJYhkIuYFy0fUUaEhHi0GXo425rZlFIvbxDAcUmZPOD4YznX+cw3K5RVlSvDd/vFyGr33WSOPmlx0p36ej4HvvY/fr0/0L7oK3cDjrXGUXqYJNxWrIbr3POzoLgjfCuci2D2p8eU3lvZYGn6/sU0dgnFyX6yPhmEpNnBeuUUptNfSr6ctnoACqT06AAjbmU3VasZC3bYR2/GDTdvqbUqijr3Z37CL8IA08pttBJhf7FF8UlCRcz3uFIFsOPQ7OITn4l2f+5Jl53BPZBy8maARhta7ME163JGE18QgUqimVsv1Wx0a9OXvla19nL33lV9lGf6QB8PB76J6AgwHRKe0d60vPt6Dj4JhQi8YMei+7t/Skk837keiUYukIqjBhTk6c9oh7O9V0pJ8QIyFWZpV/8ZnHJorAIB4xbSL0SrNGhaNa39ywM+cu2BNPP21nL1ywDaKkStXa1Zrddvw6m2237NMPPmD3feQjPkx8fl43qsWFIy935Yr0io3Cuhp9E9OGh0XksWdz84uaY9tHiEJ9n03boJeXwz6Z2LEjR+zC2TO2ONOzLmzljXXbuHRJc2o1wmmH55aJtQk12+jP08IEDCH4FbmsOv1ssJurEsCHSJCapEUhPvaEsodQVFHNJRi1jrtnm6vLKno9yyfeFJGRDJcX0vU/JaUXERug/ss4eo8XGQI+hmADYRCK96yF4GDuDTNbez05URwsetRA4alBDMkpZ7WmYVckELWCos814g4cstZI8BfZpYuyS8Q7HFZZdCOZrmmsHBZx3dJiahFrn2PKwnhO+8w8AWalZNBcdboUqIQYfPx/jotL45frmk6tSU2GCFLTjpoKAndCABzFM/ZWDvPOQ11kcIpyXYnscCaZzjsdRzlCzwxIrGuR8KIWWoLP0helUTzwPBHBY7j39xx29wkfnu16jdzXxNfRLRm1vjTQusfNhrgRZcGLfG8pjEKpQGSc2J9F1qaMxDd5Oroy3Ovnxp1uZtCqYaMGFg6QcWNYXch06aAVNKvf15Vy1NzPpJoQ2FeGQO8lko7Nug0G2x4YexHNHaPePyPIvEZ8WMa06IvFIHfazl8IKFAIw/5Evf7Ma05lrmIGszLcrAl6+UYBcSGj6sY0J93o3mZ/eCAUyV9gffponYe8ZpK73DG5fdD9j5ZD3wPpbLx4wpoPhz52LUVXFADGDOAyKlG+hx5O+gQn2aeoq/MzLS0IStDF4DNYBzZE/3yAAMVIbT397S3bhey0uSbRCWXF9MbigIJYKkZ4GREItsa01u4s5Gw9zDNy8D36+/Vc1T/yDPP4HIzufckxLWeH/VET4sgwmPOXLtvisWtEchrtoua1b8eOX2srW9s2e/2N9g3f9u12y+13KEmkFIONH2NbY4A7SJ6Ca3FflC+7Ypam0/n+9vF7BFHhbCN4Z134X++2cFUtDUOB96LAx4NnKeVRCtSABhcc8jNBIG1W+Z8eXZkQkYudtrtrW0wRefppe+Lxx+zihRUN694eDm2LaTwSNcVR0T5SUSH+pmtO2h23367ZtA888pCdf/opOdSZY0ftnjtut2vnF+zpL3zBnvzsZ62/etmqSJ7t7tg2o5Y2N21mYUGOlLab3UpFMyONflCGyFerNr+4qCk/GknEIu3uiCXIZlns9ews82oZ4URGq8HwOAx4y24AFUk7SOh1TmCIujsjfm722sXAZhXbQfULNqUTRAQNCQ7wlht/XodK0TpNtqLEpwXZOFuNG+hkjHAqykamrQxpxHyDIvnlotdyPbTtoKUJUYJaMv2/MKURpej1BAsDI7fnZlWzhRDhdYa6YH1IMjyvItKcCRSDBZIsFg3HntEnkSe+T8dQOKCyfcjvNTA60TBnfOcGKwZIh9EpOzL+PckhDYrv8eHO051WBgSZhU7/39dPPwN1sw9xUijvkEGid7y5IaeLjKgMO/qnEIcielZNTUQOKjj0kR4ck1Y8/7PUnXJtHA3wwdHqaS3eiVtTbz2Z1q/y7wecdozRUlYZ8ZBX35JgFoYqoNcUk/Amfm9tKdqRMhPlikLNptkEcTg4hi3ve6IqWWcutzUl3J6QZQbeaSiV6clwZWTvknWJCvjw6yBScT8l1AADN6TvIKc1UAobBtDkmXiOFRQypaHfvi5az0CRMtDhpNViFrYCRM1T3pFQPWgaGZnsmiZWRcCdQXdk4d4vGXZC/bRuLdwGkBHCY/XAR5yFyL8gUYEWUVqTglpqRzu85e8lnK1ftzut8i7hPSV6oqAqkIok+HGmc/8kOlZ2tkLsGGsajlZAekzfoecVCJi6rDLa/pYTnUZDOV24NnuDvlX53HNFrkQyMqidOs7p/OLM6PwM4Win5ZLpvj7ofF0qtHQ6IhHhxqv2CUdH87T9foPiVCo1a7TatrM3URlxCI1o6Yj1x3vipKDzYJ0Zu/srv8rufslL7cSp0yIWAgnT2gPkTFcJH6jaSRVK87n3ZMM1kIZ56jCqpYDnyEzsssLGSBCF69U99cAa8QtqrzhXDxpEiXJnHL4iy4+gC9obP/lHfzph2suV1TW7eP68rZw7bxcvnNfP/J5Mk6xWc3Lpo2x1JIDAG6EusDcY28mbb7K5pUWRnLb6W7bJbNtu1+648Ua7/dRpO//4Y/bEIw/bylNP2hbtOch57YwUecK25QAi/s882z5aubSgzM3L0bJoiK7zRo4uLwn+QM2EiUNH5+dt7ewZG236CCexj3G0Ahsyg0xny46AUIQ0F5i/4/5t1JBEimGEFfVh7+sMm+9+A6Mc1PYcqyeDMDFrtzqRiTozrYCqgvQgiTfvOQqFE4cmVAvmUGdPXUTatDlpIgiOVuO3aElqW6PH7Ff/xNECH0NuYmCCiE7haNUTmPAaUoQMCojMMQ+Jkz/CucR14ZjL9cDYaZ5p5OSfAuRKbV+CPLIcz2q9NBsZSUb5bsWiTckNTT4utXqzRcAza/+71F/i4E0zjqynpqPdty5kIO4FQxVabdvc3rLHnnjclo8csaPHjvseDdEFQT0Qr8oiDVHTSuNdhgz53dXIUAkpOYwHG9GJXr6+SQo52PJSGMzDtcbYC4koKJvLgCXWsjyG0Qlp6Rg8OxDMFnCmHGMoAnl7yVUcbUKngWSkvKeCyriHykyjjzQhWBnX2FusKQhMTqHJRv1Ec1gHAkeybvUREvnD+keqrmBvw8ilvS5QHQm0uHhEOtWCfBNEx/ybHD0XoxmwDa/38r6wFZOJSlP0ixbKSBE8pyJcIVKfqmRxXcrqNNHJJSal7KXpL8UIFLdbAVkz3jN7LqcR4zTgTIRBDjCcdwYNnBonnk2h01zjPItlx5bONvcqhn+m054qNZGNIpIAo1iQ8VCM4x31yvalZ0wtlmwXfePJeCS+S6005jPfQzkYzHt++GyoD1VlusMf7mgzSPNA9KCjTYjWwxpnHieCRoCmFh5YxeM9a/dmbb0/kub+XqVmI0ZL7u3brfc83778a15j3aVlm1tcVHCNUM8IyVDkFJst117PxAMyLTyecLSFDkAR/sT4VN99hbN1hMIRJ6lIkc3Gczri6cGgEESSNTG+HSHIoKlid7/A0xLheV5r46D7vNCajbYHrjyEgHJkfDhcYEsyrFqv6yPp6jWbX5y348ePaaOPNjetNZlYr1Kx9XPn7NJTT4pGvr2+ZntQyZs1aedWdsnfapJfZH7tSP2zkvBgKrU1brjRRZp3XJOSTT4/N6sN1MAJr63aaGPdtjc2zMYDd7KqezqkwiF2Q509dZ7VarpPpWrdma4K6/T/AqOqQVrMe68VYEzEqA3YWI4iDBQ1J7QuMShZE/T+r/yk+I6iiNc1MULabkGIABXYRbIkasfUWVGKaTbbuhbWu0lDetRmp462672wMI1xvpHRtjA6wUbMrQJ0JkNRaqbmDRYGTRF9wL5xXvJwZ71Rjw/CiJ63gMaddetljXTIni0KcsrsOAW9A4pS1hDOzgXrIyNMJCH3X5B+PHnNzHDaKsNzzHaQWcPRQtpr2ZXNDfvIxz5qt952m1134qQHNVFzQ8nFIVmH9Dg8IvVFf1w5ks81SEclw1oizUSe6Y7JYiJTGOByzTKzBJ3tq7DSYZFr70giz7MEiHE5xYn+6nxd6m8+A5aHMB/Te3CTiFHUVuW80eJ1R6tsJbL6NJYF/Cf0xxm/ZYfKz+yrcntLGtx0xhhEavSC5APaKJ4/glWcINeajlb15SwbJDIUco9ZVvGAyx2udGRLyILMX9hsMsodYDxm4/JY9st4LJRj5ewZZXR7o3HZxgebdXr3MAtFoFISGJDRlEa3I2NZSc0uA+0HxlcqAy4xbiNpzcBqem6mjib/xlW4nKDXosscgoTrE0lIp5X70CF1BO0nkkUkc9pH3H+8o7osMHHCx3K4UYNVFscn9nXXJ6SJ+FgitB12suX1z33sXuhgRjt9Xy7cIVOnAq472sMZstYt7E/eV7/v+oMSjl2jDs9wmJ7kZrvzi3Zxbd3uuOtue8Wrv8aWTp40xrqgisccYHWz4EzpJgjZV5yfuCayQzhbh/OFcRAo+ZV6CkAypjOVQae/F0niKvhkrrBn36rTxuhFrj+TFXVp6MxNJ1FV7Pi1E1i4kiXEyZCpQsYRmaVirXZXQg9VGF5W1Zv1ns1ZqzGb8sii9ImBRzvtlh1ZWrYeQhDIeq1v2JWnz9jlp56yrXNnNLTdJfu4yfTdVmxpbhlzbCNYnsB8GGyIJHNzGr3H//KzSz+6qhRwDkQANJBnyAy3mJG4brv0f012JbdVheqeRjxjCDk6HAvO1h1MEyF99VG5c6MALzUpPXZaO0zHhQNPx6PJJQzR1Q1KfU6/cYKVQmDcZ7uGs1UvJKcJAAAgAElEQVQ9wNttaM8ZQTuXAW2ozkrPHHN6Pfqv6b7wicNFOQuCGnrGbTZWs2lLTKmJ2jprg0iCNlXAVAlpZNaQ9a4iy6RNqNznGwLxGaNmrVAGI3tAS44Wg551HB0uOZOQpVPtLGDagP2SMJAQmLcHePSYkH3hyEukoTRmBWHB/8E6raacCAYTR7u2vm7/8Q/+wF76ipfbDTfdFKSK6HHV4YgDxEHY2VGEKuJWOPJybT0dytUMjTKPFOIoQbNZmy07tCKbPeRoMdE7MXSc2pj2K1ByKElJE1sjFB36zuHXHATNxlS25e1pZWg3Bc6zL1jiCghnxL1Nh1ogHSXCUEKIrEM5yEijmVmvZ5ZMV3J4Lp1t2dEmiuNj9oACWwWRy9c0DO2hgQTT/RjKXOFcD9QLJUFqknwVm5xee/b9Lj33Vfvcgw+IaatRb8kGn/q6KdTPnoiB4l5m2JEBVl2uRrvLoOBlJH/Bs5uQC1RhNvZvmOyyoyq51zxSpa/CLwoJ0GdztAlDJmu+IOdMJtbfuqIslgwK4w40iiNFiIP9TYlNjpXeceRdlb16QCfHgwRppKQHrrtEeDu8//MNOFTta5EfmbUfdrReFs+SSmSLagjxKWDyN9mTr7bCunBJqzeVwaLHvjkY2tzSETtyzbX21V/zGrvt7rttazS2PdAsfAQqbHv7hX0lSBQRUryaCJawN2q/8R5nYH8f061Uyuv9qtOGHS/ZPAIvEhdsRpYD9DNnRcQo5wrorgZ3JdemYvML7KqoX3pBmJRbDhbnSu/RhDmxDHh3xSEcL7DmmAhycdZmjy75/M922zrAOHt7trWyYlfOnrWVxx63weVLZjDcKj7/b7I7dLWRWsOa1Y61mOpDqwM3t9mw5euus1e86lX2qq/7Oqt32nb2/Io9deaMfeGLX7QLF1bssQcfNKPPl2gWYtbQRa93tjbdgQP94MxFNppS4ooFzSkQ1YqyQs9ocbgIObj4Pk6ycLhKcQM285DOMwa1z4XjFgRLNAS5hkEJ3paj/l2ceqwxtSqao2HNVdstG9Yrcriws3GwmvXaahVGSUPV+R+ukxosTpdWHurYrNXsjKB0nKzgY9AGjR1zgf/s8UoSV3EosveXjRb9X9kPXDZoPvFiqk+ch86hNRdkz2jYa79BqkpSTzCqk/TE9vVRXa6c47CiJykZ2ADpZw3SUYA8oG6UHMRz80YWL/gWFLHVtstrq/Yb//Jf2ute/3q77Y7b9ZacMezj+JLskBEnMFA62nTwmSHyGj4UwcltZSKW1iRqeWpLKGvxllirmZkcNET+E9c82hn5/8awCfYs1yaJS6TzgnGqecVh05NkRA+r9itKajEPVOsikQQngWFs6BuGmarh3sEM1+uT0YtHELyCgJ+TwJU1wzL0nuxrQdZqzfDAhcyk0CgOZILzkHIXIkThaIPcyJoqa2x6xpqOPPeSZ9ypsxxQcmRdxX3gZ1AcOCPjkboSyNA61Yp96L/+le3S+rczUsam2mrJ0cohSDAGrWgny/AAh7WDPU/pCgJn8DHSYXudNp6sCAb954T23amUJis5a9DXqmAL4WAOwpSJqpTLOKkIlUEOZClBkqwuZCyGCCiQ8mANBwt7mDot5T/2FMITcsRSInPHUyjpHQJ/y4Hh1SDkwtEq2DroaHNnl2d0hyl9pqhIKUDz+61wWveDGq28haRke7Y9QnNhzo5dd8Je/8Y32c233a5OC0pFJB44WSfZOVeD6yYgUR+rNJ/JOJGWdEcrlELaCrQfcp+izxbzpfsWLGtpHnlZTQlMtKUl+RMIGWUpBpQkGTQRInyPkClpHc8vTWgI1mQTHQyGUcNwdOUSHJpYwNQCuzPWmZ2XMALKShOMXK9lvcV5O3bkqPXabUWQwytX7OLjT9jKY4/Z+tNn5Ahr9L8ao822bTLYQsnZunMLtjOYWLvVkzMaUgve37fW0qK99g1vsO/6gR+wjeFATn3AAIJ6wy6vrtlHP/4xe/jhh+3phx62xnhkDTYW8mE42uG2O/GIXCBO+faPDDWyWpG5DN5VO0ZW4Wi9Lso6CCaPaTfKFkrQadYfxGSsMr3GYQdXfQmnCuyEUdHsxKbo5jhKz07RHWZMXcP22y31w2Y7iBhsOFbG0TXqmtubI7ZyKIALT7St02zYYretCB4nS9FfMIlYclGgTyg52MQyaFFPLep9pYhUf0+moTbZ1KkdepjW1aHjJIOEu1R/YB5mrzlKgUdIg/cMK0rHMOjg+71w9ajIclCuAlJL45U139j0TuKeFI4W68GBu7i6au/6pV+y7/qe77G77r5bY66AjB2W9FoQDkI18p0dBSblGnI6VY+ncrD4wXdewILR96drLAUjQg8LqHv6v0VE76CW3hmwagYnyQXwrNaNpuA/ZbTxuKD14EiJ3jEQHNXUY8Wx8TrKeMdjMVoZHXjlyhU5W+/xc5ifxcb4lPtY+d90rJn5ZqblPdi+ls5op52E9hW/h9RjRTBToAFy0yjqlyA0fCbxiMepy6HbK6Bkdy7TPmGRfcrwW7LhM+jxvgxBecCjM7BLd8fW3N+1//T7v2fD9Ss2GQ/C0XqdNe9r3h/YqVyLAojQPM77qRqkZrq6JKrqvYHWuK9MgzxFRFyvN5ypAp5g2yoQ932ufaAnqFq3O6PyFB8FmzsmPmlcW4zKU4dCsL0JnNQfDlxOg+TOSCgf+xm4UjXaYB2LAKQaou8hz7iCza6zzQU7cvdcHxkAlAMFjx0OKtiloz1ADfScpbAleQ88MPGyhRNBfTRro9GS/eVHpsP15hdsuLtvd9x9j738K7/KXvbKr3TBCemVM02u41N29nY1MIU18xGaQP+0LUKErGh4gFjSjAMUEtKQo9VwljhHlBh5XV0Pt04lNxfV8ev2lkfpvyNhy4SzGIPp8rNO4lMwE50D7mi7C5L6Qdxd4gZAlqThjZbtEylSg0EQodOzCQel0VJrycLyss0szNvydcdck5gMt9+3i2fO2Nr589ZfuWiDS5c03m5wacWM4QANDijG2WupZMiV/aa1O7MiWOGY+qJcm93zylfam7/7u+2Oe+9Ve8tjTz4lpSMc8eZ23z72iY/bB9//FzY8d8661NjGI2l27m9vme2NpdWpMXol1qLfWHd+6Rg13zQYqyJIafGdMEWURHavDDWcbW408lVuSoVsPJjKAtPod4XlRlRFSwMZpjJUhCZQbGoqiud5q3ztuaqTtDZLRgy2KIZLzdnRf6n6QAyQZiRWu1m3uVZDGwiqebLgCjnAaLspO1cZs/Icz6gXF84yN0cSX8Il6O+lk5gQUWY40zqt1zPYjApxgJZDAEOMbS+QyiAk69rDfCeViIOoDnMMX8D4Af37NWaNlud2o4EBwUhSt8bR/tzP/yP7oR9+q93z/HvlcFSDc5zXe7ZjIPbO2IOEskPNdUhjwH1JWDYhvCSsFOWFWJd0sFqbIL64ozhYn8r6tcxu9h/L7Pr6qBdTKkP7MpqeHWSdy18sm/uHY3e4wMia9aub7brjo7Fnsxsbm5rJSk+vtx5EcsX60f5BfS8GKGQWW4bSsz2q7Gj1Pc4TXdmYIduEQxGOVm0P2BKMm86XcyCEAvBaGKpm02bn5gtWNAxgSYEWpCwfJ5kfU0fsjp49g4vC0TLWbbbdsPp4ZLWdof3u7/zPtnlpxfb62wYI6f0EEd6kwETwQfIas8c5gw2R4SithAiF2iDZz0Uw6lBlOcgqNMnd0hYBfvIyHE7PXk2mO7VshJAE6EywjFMohTISH6lklrNt09FKjEHXRnsOIzY5Ux7AKsOlRq9A26HisqPNgDIzucNOtpzJlp1w+Xx4QO4OJT/8/yLgjrOVGW0ZKcrnVPuLUJWJByXBNp5Uai6XiIBOq2MLR47ay7/qq+ytP/IOJV0XL6/Z8vKS1K3g7mxsbuo+LC4t6Rxsb2/b7ExP6+KO1uQUNcVHPzsHYYDgSozqFIV2gtMHxQ3KUohnJK+D62XvIWNL2Uo62RloyvE25Gz9ZSD6emmu0pw9LkdLMzATc6CrG9q5ZKz62rUKMn4tlIja1pmft6Vjx2x+aUlvcGG2Z+trq3b+7Dm7dOGCba+t2T7DngcjZZvjtTWb9LetsjO0RoUXZmNSsKYWQtTbtXqj49BqvS5yA5vkyC232Fe8+tX2+m/9Vls4esyu0GCNQdmf2Ga/bx/+6Mft6S99yR6972+kUFXd27Vm1Wz97BmzjStW77ZsAuwXB0M2LRqiHUIW0OlEIAhDUl5qivTFJ45fM3JVjJ8+TvXXIFkBoY+IkzE4RPPBZEaVBOdKJksLDo8DAdBnwMJytBDOgNojiz0wE1GU84oybpwu2aoipDCIHMJuu2mzrYYy2oSaRH5i4+66shH/lyQZHHFOqpE9pqYh6n1As5GJ+ezYyCxKTNMCQi1B0mkUFcJExuE14miFYpOJUs9s4ZpVcR40zUPhV7dYXdEj1yEIO/Sc2fxkamTx/B2jmnKZRL5eswRzpo7nWdTs/LydO3/e3vO+99lrv+Eb7Mtf+hI5G4KS7e2+3hNtYjhYbj3asJAmMpYv16qfSXyaZq3peHNoBXspW8kKBxVJi9cyPftOpMB9YZAzdvc8ClYkHJl/anpEoOIqW15TSlUvnoP16Y92XBtcaBAIgbedACsPx2Sz27axsWGXL63albU1Gw4G0bMbUKqkS0ujC0uZeWYxSZzKTJZ96jVZn1csqC4mPSmQif5Cblt3pufsUx4XwST7LYNHCRDk/tcg9GkrCdsSiBSiD+vnQ+m9N1HGrt0R8YXrP7YwbxuXLlht1LfG3th+492/bNuXL1oLYuTOjs4KdoXzwJqo/jypKPj17eUZOR/TDL4mZ8Vr63d8rzmvpSlMgSao31tZqWf13AvaykQGC9a1l6ccAUi2cbvtGvLPtt8y4MuvZViXoIzpO2TZXoqJmr6UqVI6MXjW2cefdeQs1aDOVpRmppltvg73JnvZy6UT7YVAIDREIc6jl0o8MBTMGmUsifZcpQRFOyJBIWsgRLGCrsJEyQtJSrs3Z6ubm3bT7XfYz/7jX7BrT522VrdrZ8+fUyZpOyMNQShsWNgttQvVqprO1uu2JeFLpwuykrQ8UnLirNAOhJ0mqRqO6VNHNIP7Bx93TzoGsk/c/xi/KScbpTuIaDjbYrqZ2tKiDSzIfsoj6vMnVSQjha7gHNptm2Cc6eHEkEGwmZ+32aVlm11eFkGJN6pepeHA9hCrXl+3tdVVEZJMeppjq+3sWZMbsLkhUYnJcNtqEw4IF46kFdJtGMimZAPVMgTZmLWD2LC0bKduucW+5y0/aDff+TxNptnoD6y/471Sf/3hj9jKmaftS/fdJzIUdeGFbtvWzp+17TNPOZstpMSUJUxjLh2sYsomhW210TQ8m8fRouvM4gfzV3IeLGAM3sYlsIEQitihFQeFFg6R2NcQnfjZs1dG8olNLOlE9JVxyg6jKeqnplAHKs4xTd4G5CL/XkPGuFJryDmvHlG1rN2oW6fOqK2pQEb2z3I4cLSpKqNNwjVHb28R0UZNL5en6P3LXrfoc8pIVg49a5bqTYtWH0FDFR85pkNITcSsCjkBI4mAP2sjMZkdGS0dVBTAcL7R7gSxgX0gcXGPBoKx7UbdDSGwqrNBeS0OK2u2sLRoF1Yu2rt/9VftNV/3tfaiF7/YBsORRgPiaDmPBCJOEqo6vEoGEJsjDUG53noYUjtoLBhJhjhDZkrZmuJ60BIi0YdPYirXvh1GN+tW62LJugKXcx+zCq0exYIf4CpO7mi9bo4BJ+InEgfp4f1IWLJC7dfbHIj0yWjRHpejZSapyAWeOYuBWXK06VRzDdhr+btEAzIgdDm8RjH1BMPFY4QS4VB4f7TtSR7QR5uBHhXQs9rSvI+d++JydZkR+crxo4QF1EqXtTcf16lJYRpzWLGFbscGa5esuTey8499wf7db/+W7Wxescp4KHvUbTX1PARaOFrOnxAoZjZzvjiTZMYM7ab+WanIKROYCH2BJMWei9JHksYgMGKQBbcLIvVMm9CI9836cG9EbCSQKA2pCNpMQaZKR5aQvQKU2EPlvVkwmbl3MXg9a9pcq+DiKBVFUaYI9vLnYlfGGDpf62dC69z/JOMlepWlgnSies3oA3b74gJI0/cTTMgg7eVr+T6IMZJRK5ejFYzrjhbUc7i7Z7c+7y77hXe9S2I9+Iqt7W21cKLLgKP1a58mCD6uE2W1Xet2WspoyfwJWplxjs3gVvaZ3qbZ5DWNz9NAAwLXCeUXd7Qq0UTpkOtVmY5sllGi+8y0dUerREY9tSG6Exm/p3WLN07I5Grtltp09snkMO5g3e229ZYW5GQXjh3VkAEOMhnl5dVVG1xZt721K7a/3bcRDpbIM950m4OB8WTaztam7W1vWmUPIjZR9xjgNd5Q3eaXjghyBRLYI5OhiAyTsN2xb/q2N9s3f/t36Hp2KzXbHI2lAPL5Rx+1x77wBfvS/ffbYG3VODanjh+17UsX7bGHP2NGXy0HVIPTvWXJN5eAFIf2ZA09kwaeFpQdX6tMxKClqeLThBwSjjFKasCvy9HukUGKoARTuCGHS7bq04HcqaajFaFJc179k5vSqtZVJ/TJEa7+wGVx6BXpQyUP5yY4FmcmacuGNaoV6zaDuh4HMg8mvcc42UGQaRQxKgtxgkYe4szmDkOo6Ux1qIre0Kmqi5OsXI9R/yvxCr8+9TTiaHkf9J7ZxDr1mnXrDamFkdWKoKJAy2dEElyNcRYwaok0+Z6m8pg27H11oTiULVdRI2JMGNkIvbMXVy/bu9/7XnvVq19t97zgBVoD6txodSur1NirXa2hsmjqZocc7QEosOh/nIJrGXSwl1xCsQxJeoY1dbTpZEOIIxSZ+B+Cjh73XxmSZ8XuZP1/0Jl1rVmeDwUm4NhpsKRIG13w1HCNoAH4Eic7HI9ta7tv6+sbPuTjb2F1NMhlGMXBoBjlDMzMmNKpJgpShpLl3Nh38akm/9CdFSM26qs+RJv6LF0LZIxRsw0JQb138RBQNAuORCgDTWlxvt6sAzwA9pVEa2KQA3/jNTCIrUbdWmzSYd961X17/3/6A/vTP/x9q44HVt0dqV+0124JWsVIAiumo6XWBx8CciHvlXYzmMcKGBooVw3UMkPrjEoioSqEIhdnDCU2J854P6iXpLzEwc+ccxwtF65sV+iLP94dqq9NBjF5fvM+JGKUezIdvO4Pzp2AVa/rQZ5q+THgw2uEXspJJ5p7M8KYooxWhorLWbTqpyGEMoX0p5Kd2IH8e0GGCz5B8ZpRo833kI7WHXHM2RWqADemLieLUM8+TlfM44bddtddQqq2R2Pp5GOLySYbKgv4Gmabsk8jm6o5EaBhHplNi/VXGyT128nEBsOx7DOQNcilSgGSfHQBIQVRpR7o3Bc6AwSIdDuE4BPOvY6v0FCWnOoW5Do7ehuz76zZQ5kJ+LhijdlZW77mOjnX7vy8dWZ7kv7bHvTtwsqKraxcsOHmpgSqbXtoFXDu0PxEpL1dr1mnWrMWjlZtPlfU6woxYbIPTBDCErJGaPTOCCfH0ZJF4/Rx+EQWx2++xX7iZ39ejvbIiVO2tt23x8+cVZTzqfv+xr700EO2eXHFWlWzO2+60SqDbXvwkx+3/pkzZqhFqX/KI1FtxNIAAFXoMRBENPQKA48TdTcDKm80xXrj74J4CUhQBMGQABUTFWE8oo+Vw0udiqyVdhy+F+SJI5WcmDMkXTWqpkPbrtXFGuZ/FA1yMAIiJOpyuNiJRGxqYEZurCvnmM20IUCFVrCCOod/MAJkc0ToZICKrlXz9BFaOuhkRqVItoCvir5TjzaLml48NiNVz1yTNTqtIbqj8APAeEM2Y69el6Mlq21BGgilHaBdDJHauzByMHH5eZ/pTsit7ckYuIwfrFXPsHwQSlVKQESXBDdHjx+z1Str9ivveY99NY723nttMBra3Ny8HG5m3zmnkzUZQxL5OxxtGbZLJ+tfMTLe5hKeqoDNHD538oRnsyEuoUAEVSeTo21PKtbkvkYknPCxrw+KOT49icBFql8xDYQ1wElgZmHsq04rRytef5HRsgeuXFm3iysXJUKDo3Vta582Q5RfKrEdUJFKqCz3xTMcbTDqydKKfQ0SIz1n145lXxPIiLkZSjqejeJkfZKUiCX1hrLaHCumQE/zSt22KPBQ0Flx9qxaQxz+VWaxM7JudWLzzar95nt+2T7+139pzf0dQcfAi91WS/VpHD/oBvuFOzccMUPbldW4DiBdz07dOeGcc150ZirJmlfNPrXIo187OGauNhccAzkiAiihEZB8PLBR73F8FGWZQxOIpuGdO+eyo5VngTgVxLosfShAicDNJQB9f3pJKFxsfOPkuSA8ljZCGclJTkIGXeWMNh2xgqfgmKS2cwbvCj8k/DUVrvFSF6puODJIfaKuy9FOKt4/i+2d1BrSLj590832m7/92wrAL19Zs97sjPqFG5UQoAhSl2e11L7dRnJ2cKzuaMHKEKFhfyZM7vK7JFTOxUGIKdoxpVMRw1CK0o9zAuTIKUXBm4n+Wmyz7kX0OGvYTDL67eYXTWipwdFQV2zNzNj88hE7es01UtsQyWJ3x/r9bVtfu2Krly/ZeHNDN1irN6TeJS+ggcPU3JqNmupxjNGrDAY2XFvTpAj1uUJHLznaCoY6etkwEkCIcmz0zbbaMhzf/ba32/Ne+GK77sabbXWrb5c3t+z8pVX7whc+bw/d/2kJYTBo4EV33mlzzZp95hMftzOf+6xqtbSKkN6T1bqjTRq+C9vzGs6qbksYgjq01K+A0AUje5YrRyuSk7facDglnM4A9SB2FLVWPcYzXI9Uk0XsP0P60O9h2NGWEmPstDEd8ykyWifYTFtmUpVEhKbJxG90wIk6UMouqT+ObQB0PBo7pIjBj/aj3DypW1sMnC0JWWRbkJquDxESZRTkaHjtqUycCG4k5aLT7yuTpW5ODblbq1lHn8DddWuEe9pl+ghZ7f6ejSY4WJzfvg3391SPd0iZNaGW5zCtsgBIEhzUcLQEOTjai5cv23vf9z579Wu+xl7wwhfa+samLSwsKPDwSLoqVRyunzoajUHlt3e4jlTO9MrGJ6Gq/GeWXn9P0ZeUpozsVn18GugQCERktASkrIVqStHrx30FdtfPmekqJiTYcCPhdT7WC4Pk0DEM2j0RyqJGu7Nj/cHQ1sLRMux7Z0g7iDfUYwQQMvAs5yBsmOtQNq6HoWOhQfqcCqv7VBfepztbBaTqJ/dBF9KUReeYfnDOjmBjJ/mJzBccomwHSyfHzwQf3p8YspMwnhkyxw3cGdpyr23tydj+x5/9KfviA5+y5mTXWpV9tfgwIF0scxxtf6DzifPzvkucohtP7a8YJCCd2xgTSVYoJrjQAJinLoE5ZARjvFd3dB7Mp6MVgpbDNsT58HunQEGiCjFEPX5XDurSsZadbWa6uj/7e5KazLalsqP1M5pau8HBKEQpStN2nkWsIvd6OcgqShZBfkvHmu1gz+VoyzVa3x8+Qcydnx8bMllaPifVhu1FNost3hwObX552d77a79mJ6+/3i5cuig0ZDQaSje/6IsQe5qkgzPmz881gRS6boa3NuVEHYe7Iei5L+AaqNFyjqSRkJ0kyY4O3oUSnlDga7F3pRZV1/5MFalsBVNArmDsFV8/gd7PFfQWFu34dSfEKBYss7dnm5ubtnb5sq1dumS7g4HXdMCrs2ZR8SkLEICqrYBX61XTBfBGxmNBu/3Ll+Vo98dD/S9SicrgdOj3rdVF2aNj2yMnaxjQNYeh3rBTt99pb3n7O+zaG2+2K4ORtWbn7P/50EesPxzYp+/7G9tcu2yT4cBeeOcddv3RZXv0Mw/a5+//lG2dedrh49C41CIE4y/beKzbE5O6KlZwx6rhZPlK8IGuJr3DfAKT1Yl+kT6EmFGtWhv8P8gcMqIR3XvNp+59uvE7GZ8QiZfRir4u1V6jZUHQcWgi6ys3L5q6yIS4wfpKcEJ7Czc5RDB8VuPU0aJRTUYDLCsd2mRqBrlGrylllil0eLiXtnAepdOejpbxXjjbHHwsBqKPgpRiDZksprBddUfbQnsZ2UsCEwwVFPpdiFBAxXuCjSk+jJjORB8ohqtaFQlOmUPAQ+5oQ5Vlb1c9xAQ1zDpeuXTR3vs+arRfZy/6sherHgezlSw2+2hphcBBAhEKQizRqcvwVsJ75fpYGiB9VaeAz5706N0DIieGsdUcThcakXXYkBsUGkBGS40Zp4txiCwWJEAZbbRIuW73xKXkYsShHC3vQRltTYGKDIQyWrMh04fGOyrzrK1dEXSMo90D6gYxjp5L5Pkykiq/93KmVdQEI2vJLJS6Fsx5oNLc4+JGpOJREIPYY6wzNdpspeEMQfTz7CAMFY5OrOtQF1PAFqInGoE5XUdnCEM8arjwyP6uLXabtnXxrL3r537KLj7xqPUaCFjsyOYAH7IH0AdgTXC02reacZosYH8f3Ev6w4co2AVRTRD2eEcscByufh/lLsHn0YomA63szFGr7MeU8S89xjNySJgu45l10LKD4zHZanVg3wVpkX3nUOU0SEon7ohLtpmRUR5mBnv5TAFNaXCAB6NTUlSKnngGGlrEV3G0iX54IOytaIn+eBPPtM5ZdrQTJFyL9hoQVXwJnRw1G+1XrNmjh9aRzh9629vsm974RttkkIwkQBmf6rVY3cuY7+sTddzWYn/dj/p6+EhFhTNF4B1H2YmvoGmUCqJcNrUNfq6zfOeEOHM/F/s3JmtPa/kh6iL7sPCm754Aq3GDejOztnTkiNh8g+2Bba1vSIh668oV20PikEIyToMUm1FMe/tW780FfNqwSpOhsbRlYDjI1pgfu+eOdnVVfa7MjpUmMe030U9Icz5TdCAQbWxvqYYK2xkWdHVmVlHr9//YO+1lX/1q2xjvWboHqlcAACAASURBVLXdsf/6wQ/rsZ/73Gdte3Pdhutrds8tt9jdN15vF5943B7+5Mft7Oc/Zzboh6ONNgGcYUgukrHWZudsgkMlA0WkA5YwXzvugOuQmZCKBMrWiKaGxtF5UzRKVThSVwbJKI3sBAEKfpd1Je+tCggnD6/glOiP1CZwlRplEbERsi5STNVBjSckxTDQwLAqwksQwx0tEXl/NLI+je1JkmHjq23Jp6rIiYgp6mOc8iMPtDulEMXPHruiNzRZylDXs+XGN7OcrCYSeW0WR6tMFsh7MrEuE5M03otwm+ifzJK6rDtWGlTIZgehFEatHvKbptYQuxK1AqXzfLC89/asx7CFVkvU/rMXztu73/se+/rXvlasYwIN2n7oIQXibTIRicAySFVJjDoM0ZVhrswyDmcb3iaQ8zQjWBGs6QdSEm2S3XHH6XXbEL9IaJjnwNlCllE5wNnago0ju8MYicV9gAwFy7hi+4r+QxMcgx1kMgTWybao0a6trdvFCxcPOFoxp3FC+67VXCh1lTKrNLiHoeMMIiUsAqs2lJSyVU4wZbCR2YvKWjlj1MKCVUxGi6OFmOL6sc6IT0crEX4pD2VmH+o+4ig4NIgza7Z6YpZ2agQte/bZT33Cfu2fvcsGayvKcMlmaf2jvAA5sNnq2NZgIGKiQ//eK1tmrapWu0+71EiBU/akC+aEIbvrUDb/01fSMJXsy97aVBcBikzDn1OOdsEmQTGgwlZdTrOMlhwO7HL9ywGPnBg7a8/FOPIjHW2Wd/S8oWBW3uO6fO3LuNJDzjYfm8Qwt23uaPldlhF4/sOKVmUylGfBPtWsKE0FIqERjTHJSfoN+xVBxbRM4nBHIPgI+fRm7MrWtt1255320z/3s0rK4J4knyXhYkHgkyjLRekiW6LkbMl+FXB4mcuJn9gTl9wl6BJKBFkzSmsagxg9KmVHm10CEFIFHcdQBOy0912Hepimcv3t9J5rv/ftk+y/8ptTFcTS39q2IUxNov9dZA0rgjkrQCdjBuqaoGam3KNsRL2y0kCkwa2DeD0Y1mrd+mtrtnX5su0xmYfNq14+Z+kps9zfFzMUR7O9vaXnand7NiBy7PZ0GF75+jfYD77jx2xrd2JnL6/a42fO2We/8EU7d+GcZMY2Lq/Y7Tdcby+643bburRi93/so/bkg/dPs9kgJFCTlS4mbEeyWIYXRE3VnW1HDpevwMbAyfS50qJDHRknLUcLaQxolH5XRTWRrYp5W2KhyRDHtk0Hlw3OkgCjLuAZZ25etZyE8dMMyhjNl23T2SDdxMlqJqyzd9XXCSQajpaMdizmHM8/EfNTjliwCMaQgxNknoQ94lJxsjjbFLR3CDuiwOJg4zwYXM0mdVslhyDY1J1sA2nOA462Zj1gQk3dcUq/Q8dOfgI+Hu7vy9GS1eJoqcenwVIGbd4LCwlmZzC0+dkZBYeLi4t25txZ+2e/8iv22m/8BnvJS18mEhRGfWNzQ9ffbrajf5esheAr2lxKZNeDWetBHVhF5wd0j6ewnPfE5ri7FOxwVZoCOg4RdkXEcqguGqHgKX/H2cLpRmaMo3UWZ7b3eAAkBZuKO1qIXWS0u8QvlYoyWhwt0PHq6pqtnF+xrfVN26N3WGP5okdVCaM7Xe8T9tF3HhSGYEfU1uQwo4/bBW4ctsaMqs7KmYLeGbwEyiuscZZW/H98vSi/EKTO9LrOO4j+w0LoJBwtk2cwZDJmQbRz2M4FSLoz8zYa9NVDS2fDB97/Z/av//n7zIZbdnxxVv21JAXU6WjnwtGS0aaj7W/1RYbizGUAKmOMkAc178heXcrUUaRU8RJbPqYCZX83XwtVIfXec9+C2Ah6ohZpWXarNWq6Jox+ZoxleDZhYt2fHMMZZ1CP13BoJxWWoX9Hlvx3Xh8OstShGlDC8YnIZAZafi4hQdGmkwzkqzlarjHfw1R+cTpS0eu27myLjDaCUOem4Gjxk3SAuKMd7oN0mV1z8pRdWL2igTO/+uu/bsdPnLBt0AbOvzoIPNj3cZKu/ubootvkiImiRODay8q4uaeQrjx9lX0koNeoUgLEes1GIvjyEec6FKIU9ILQYf/D0XJms3SUwiDF5Klrv/PvT3ao49G0HvJd1G2I3NhUHMADI8/S2JJtciFMCIkZqJlme5EbeHlP7NK94dh2GE48GDLp2uu7HlJJXKKxMO/KQUaPJdDxjvV6PV0zdTqEMirdGfv7/+An7GWv/lp77Ox5+/Qjn5V6yMOfecQef/RRm+yO7PoT19qX3XuPmpi/9LmH7ZEHH7AxEo2CxqtW63St3mzLuRNht2dnrbu0KEcq1m8QlaQ73O3KcOiGiczkEXlGdrqBsH5nurrRh6ffaLMC7epw+VZ3TCljXYd490KkrpD3kpi5t/ekxGHCxUnNF1sZxibGDWF3MT5rtlc1tcZAGOhjZIcj1Wlxtto4bGIcMplkQpzYRW90KKAeHdJorVBkVz6gB3R9iQYdpsFoZO0DqNMzs33VaIGOIUPxFagUli1Bguj3IczurSo+kQXyA852zGB01VGh+wdbXFrVbkSU9ezvqXG83WrbqVOn7aGHHrbf+K3ftK/7+tfa85//gqJHcDphx+tjHmUr9yr1903l5PKAZA0pjVEBOXE7q1XtT/VPhyyfC5aHjmyImCtILSQpUwLPM174DM7Udmfi/bVUVpwpn4MxtB9EsInygFiuMCMJ1pCr8/uO9i/rN0B6ceSlg7W1NY28BKHal6PlbOJUvY9QTMscLRmZDmeQ33FdCYVnrbUolTQaCoKYJiWEYH9irU5X7RKCkxXYeXkCBMjbsDyzB/EB8kdUAAk7VzUjo4WR7u8dRISea7IuWijS4WowedSFcVQoA8E+bVb27dff/U/tkx/6axturFkzAr2c5KX7TfAYtTfVS71NVsGYekajZsh14lAISNypeQ87gYp6wOO5WHPa+gRLt1piKWfLj2tFR9CiwCUh2TxrnlE/AykppZ4877N9AJXqfJZrH2XmYgRA6ViyI0S2CbJXCNcw7jCFQbymOZ3ixPfpHBPhSKGZVKrSOsWkK896PYjLzDwddTpwXzrXqqbkoRIc5NFmy5XMtgeaWDa7uGxr2wPrLS7bEJ39Ws1e8/o32Gte9zr9HfJsp+Nrzmuxn3gtEA6eHzRRZbls+4k+/6xfOyrgWvUpQ+vXnCxySKVjLwkF3JzvxTk2Zl32YszvTclblfViz2SOVZn9+u+auKoIWabXXtHIJKUX2UQkGs90CyUckZcYMwfbcceaLRddSEdCjRVdVYYM0yOKw5V2KxkEvWioucg41+36W26ywbBvF848beP+lmoqyIVhnPqbm9ZbWrYdoLFa3V79ujfYG77z79nFjS176IuPqgfu/k89YBfOnZW259HlBXv5l3+ZdZt1e/LxL9l9n/yk5i7KKZIJ1VBpQpC/p3oszVWd+VlBEQyK5qBkVCZyhsaqhdxWtDTkIO50tJCjFA0VQvsxxDqYf3r/0cebXwuWKlFzEFESVqSIL8cqg+SwlfemujatDxr3a4KxzIQk1pI+aLIZtcZM9m17PFaPmLJaRWhk2ghggyCEqpJKU9FcHvjxtK7iyUeqLxW/D1JZsSH3PXJ0QknUQaKmmBlt1mghQuFoC9Yxxmx/V9kYjlYQcjpaIkvVa3G+HEqXSZM8phoWo+1lb0esbfoxr7vuhD380CP2r/7Vv7bXve719vwXvHCqQayG+Rxn51AWhlfzf2WBc0qHmzXVfeL3SRaKSph8rbJ91qzVEWNRNDa1XLiwAQ7XNXYdniOw8L7YmAYT0z+qNW/l0X2OuZYqE0R7gJcPs4afTKG8Emc9q70nHS2IBmpCOFq192zbOpKoF1Zs88oV29cw8H1B7jjYnZCbc6k+HGs0wIks5TYg7LKTmkKGUUhLvSHmM331cvr0S7e7rvKmFh4fPam6bMOJXCLLVaoygggHINsK4xhHK1KfWo587XC0kN1oY+OTur5nDz6qjP2G2IHgZ6Ovv2+//Iu/YJ994FO2s71hzQj2nFsfxZiQ+3SmOX3gnhlLfL5Wk2Sn+oE5T2I8+3nLYeGFPKYg9opQBGVWIWCP0cdpa4Rg8FzkYEIlKuNtrSWwqgMIBUpShle5wqzRXs3Z+jWVWO9BvJs+ltKMB3bpZN2+xT0N58+1Zi02eSbK4SL7POxo8+ckP6WgRf5vMqP/exytSkOReLVBFuirRySCM04P7f7EZo8et8Gkapf7Q3vei7/MvuP732ILx47Z+taWkFDprRt91tjvKVPcJ5e5tS16/0NcJu2Zzk8SZA+JtfgaOMPdgzRHCvITS9QGZYo6dzpaIY/hExh4on9tf+U3T1x31vtN+cTRqqWA6Dmwat8s4bBgrwbxx+nLfrHFpoBNlnNAyWDjcJLdzXZ7trS4aEeXj9js7Kzdcdfz7InHH7VPfOTDduaJxyQErv7QTls1FRE8MDu1hh255TZ758/9vI0rNfvE/Q/a9mBk58+eF1mrv7Vp7WbNvuKlL7Hrjh+1lbNP20c+/CGJatMjJ01WanTtns0vLElIgmiqNYNiU8t63V5BXJLRi2vm/Tsz0sX6E5LxqJCGd5cOnLJPpyPnBJEkhT9l70rtNB7VZXTrrRyqc0p5yaFYDS3OVpGSo+Wa6EltUbOVo2WyElmhs3Y3hyPVaalHjXcceuU9kNWq9zXaiCWuhHGN4n/WfrJum7NK/e1GEKExdwKfi4w26x9AxkneYQMCHScJqktgkHXlgGCohQHBOSHKCT44V94DX2EhC54ULO4C4BJYyQxyb0ewIAf0+LFr7JFHPme/8zv/xr75m99oL3jBC3RoMTbcoD3Vw9Phep2ag1ZkGqXsXSQ0DSRwZKKA14pTJz1HG08Y/B3DG5LIE7KTUqzZ96CRPZ0tO8msBSomqAzFWR8eLTgrmIqSF4STHPVfgoUkq+iCXA8WR5u9x1mjJdPE0W73++5oz1+QowWKBToGVfI50zEfNmBviQAQhGiMILCcM6n9/nuAnX20QlE4U4wqFGuUYdsdsfNZkyRA8c84WogrUnqt1pR9MISkh0oPjjbk7HhtZfMhdMLPClRi/XwtS8IdQRJjn12+cM7+8T/8Cbt45kmbjPpq+YMPclVHG8EaNT3uP45WLGLQvJCIFOwatbZMFFPz2Cfo+L6FWc3PPEc6WofM/fduK6atPCmsoN+Ho09YNXtSD3ME/i5HWyb4RLItxzAdGBEB5CFHm1B2MofTiWSWLRtVzA8OoZTI8tPRpjRpon3paPM5niujhey6E7A4/99k/jbOlkEZoFgkRzNzttto2YCe6cUl+/63vc2uv+02DX8nIOJDZLyok/oYTr93mg+bqnUxUSfJX/zfzk440rKzLZXJinUP6czC7gt52lf7mEpABWluSmCN+MYdbecVr5toMkjoxhLFyunGdINM870A55ktLGNBQ7yJ1JvN0V0xScVrNV7jm1tYsGPHjtmRI0c0fOCa48ft6NGjNsuA93bHzj79lH38wx+yhx/4tK08+YTZxrqPxaN20+3KAKMYYs22/fSvvMc6C0v2sU/db5fA7Te37fKli7axtqpo/Cte9hK76fQpW1u9aPd94hNiTbtAvys3dbqzNjO3oDot3qzZ4fdeexKTMZryia74HZvI5byiLysJTcHuhRCS8zWLGmYhwRXQTt6tkjNTf2xANwmnaUOmcHoEwdlbKOObrSLJ/sRAVGJuJkIMOFn1oO7Z9mikbHazj6N1o5Azhp0L4M8HrJcjrNzJRgtFYB4+uDpVXkI9Jhu4FWHEZIsIEtzJeo0W1nFDm7GiOq0zj6tO4GKdCVKAjoGaCkeLc3UHy1cyMxwt8CjGO6n46WjJIL0hvWbLy0ftkUc+a//u3/6v9sY3vsle8IIXRo0qWY/PdLQOHQdUFCP9nPzgwVPhaCMyzt/7xKGK9XfQWfb6avYucgCdzEQJxcc2OuwZddms83AA1SMagU5ksapCx73g/mdw4HVZj5Ay8MUtsjbF+hHRq0a7Z6MdF6xAEerihQu2sXbF9qgJapqLZzGu0+36r55e4eiAv12Mnvs4ncRSdVWzHC5QqxcZrUTYw9GS0aajBWlQSMZkHcHfbjdAkCCxzXaZ3tXQPQQeFsyLIWe/SiXL1zIdrb4PeT1lUNFX3GnU7JEHPm3/6Cf/ge3RRrgzEJxMO2GWXBI61tt1GSdltNg0DflAa33oMCSkR69du7yg10JdWo/vfbA364eujXdoIMuHo6XkpDom6yOVqYiaC+g4g1YXfHGmsicqWf8vO6mrOdlIsJwfMc25itq6s4w9ScjS1dQ++TMmFJwSkJllJ8TL47NmfPDxXmdN6LhMhuL3WU9OJ/3sjraiQTIEZg45J0nMdbGp01I23BzvWmN23uaPX2vr47G9+Xu/z+64514hKVuDYVHO476k9KJgfu5BJjKiUpbRRl9Br5dPV1hnLW1fKavPJKOM0lO6aorP5shjlli9f/ag0E+l8aJXqfFLi6FM1KeG4E9wNK5kElF/bE4XOvCpD1X1LXm9ksL0kNoOME/MTT127TV27Ynr7PobbrBj1xy3OeanxlSKGJOg6Pri+XN25dJFu3jujK1dXBGcxJte3VjXzVgfju3cxVX7tu//AesuHrEvPvmUDcdO2kJneXN9TVRrHO31p04YbQtf+OxnbX19Xc/Djev2Zg1tUW4s5BlaDFpdZw0XtddyC0O1VjDssq80N6vsnatIFEpL+lupL608lusZhAMZUz+ARX02GamqK3iLiI9fcraqwz8ePXHjyXXIauvqPSMCdFIRjnZrOFRGywAGWHS00bgCDQOBvXFNMUME2p6pJzRSzsSDph/wSxEzCELm8T7NxUfzeWuG2Lawj8logVcQ/KcOU615nRZlK8HY/p6mEoyhCgUhCvYfyi3A3gRsARlLADxID96/sC/2Kodmfn7BPvPQw/bv//3/Zm9607fYPffcG4fXVZAU6UZGKxakDIlLscnARQaTc3Wl8JIwW7xxr7R5jUvVa4308rWTQY9RZOIcSEnIyWoJf+Z8YIeKafEJWb+YY+m3xDNaEaZKEoiCFbmOYO7yVVk+pCRB7oxnrEhdDdbxYDS2za0tKUJdZGzl6qrtwtYky2dPSB/ZDY6uXZkAQbfcr34Gok1CnEg9IRXqyk/+uoczWtpd0tES5Mp60IkQGS0ljJlez2ZwtPS+Av2jFMXfQxubYMVZ686+1jqKC8HeqooIp5o1UqmTfQm3/N9//H/Zu3/pf7AuKMTOQENFNFwkEYG4h5oS5YCiWPOY4MxoIb9wvTmLN+HjA46WMgd1TQRW9vakSoZzUUbbH8qu0LdNOY2BAXJW7tpKog1BVgK7jwwqs9hnc6yHf18Efbk3g9meybq2SpDPCrt1yCk7CumepVw2ymvJ/efP9cyMNpHLdMrpaPPxrN9zOVqCaQIzd7TYJB9GwX3d48w3mrY13lVWu3TtdbYx3rHv+L7vszvvvVeE1e3+0GUvWcOY2Zz92D54PRxsafEKcmrRMjj1tLlOXp5y6F4BSQmJLB7DHlXgGJ0EgUYlG06oX/Jy6ne9bMITifXHAQmmoZRrJIgd+o9CkFzcHasiI4O2RIhAQyKQ6WHQwPKSXXvqhB295rjdeMvNNr+4aPOLCyIU4bh5PSK93dHY5oBsYR7v7toMpKoqBIiBolaec2NrW8zTte2hPbVy0SrtnvX39sVCA8a6cPa8HO3W5rq0f1/8wucLOmYxz587a4PtbbHIiC67MzNSF+L9o/LU7TFoPbSEJYGYrRolFZPIQhVMZISTNy3IPOWDksXvfIiTSfwjN3J5ug6/L4QMQsgim+S5SUDo04j1IDGJWl4HaAXoWAMCvCfVM1p3tDTnS31pF4cZtfao7XM9QLcJC2f9xns/p5C2It1SNOj1Lne0QNFe/0gxgczmnFELfAdc3KZ/tnC2OFont/Ak3hMasovmX128AscLukYt2/tDY96W9z9GKxN1GvqxGbn20MMP2e/+7/+HfcubvtXuuuvuqI/7urmjdQfi78GNbGYRcmQBOameTsQaogJuJt0l5f1wg+1BZiIOnhGGkle06fA3GutTcMHJEg4li8mv1/Ln99dN7oWPqtT1ST0nDEKULPz9+1hBOVjWSE63IkfbZw8gWLG6ahcunLf11TU5WkQX4Eu4YpgHYDIlEN2i9S5C6XC+MXg+SISaKkWAogEQ1QM1WqBjHC33SiTCcLQSs4k6PvuVjHam07Y5xjwioSjBCjI8DzwIQCRvFyhAoZRV9Yy2JelHBn/UlHX22k377X/xa/a7/+Z/sUXaesY+i5bJVkmjyzpbiGT63ZT92g995pqSBRFdQhM79wb3VPc/0Y8oSRDEItKDQyF7H4QYBj3aXJ/G2YUcYz6XG+pQFgvme9qQzCbLWeWzOd60NdOyj19g2WEKrTxkf/LvfPXrm2qll21Z2qzngo6LEmE44sxi+Yo9LbOW8z0VzytWXFvseBwawVun09McdEpIoDLo7zM5bheFqGrNZpaX7Yd+5EfsxltvE2KnPmoNZfBhD0pEwuZ6+cd7sst2OQMvP89un6fOM+2Cf833Xq7jFmsULXdegg/Ft9gjer1UAFON9s6XTCCySIJMsoeu7yjjQUQGUUqz+Ry2IqqVgdLhZ+KF12eAT2YX5uVcj5+4zk6cPmXLx47a0pFlqSixtZgZiOPW9A8Mws6ezc3MCsaiRWeWOavNuuj4ECO4STPz88pmLm9sqbf2Ax//pK1ubtsWCjc47NFYBmQw6AvuuvvOO+zaY0et1awLUk5xAuA9WMN1xClStaZes3a7rqjEr8kdbflAaBMGjJeONo0udxXZO48gYxBlCesvnKvujD+mKKRHViqjEkMEkvHnG8TdADVa/wgnm8FXbKBOvaUaLZk1xi1bZfpjr9HSykB0jVEtmuYlvepF/R30P0v11yg9FzVJ77P1TZT16XS0ChJYSwURITMYc2cFl/JJC1SlIklOMlucLVm4BgxI1SZGEBas42l9ljot915s5JBHy343OVqMLDrK3Z7eI0b9Mw89ZL//H/6jvfnN325333V3TKoJgo8g2jx4fpA40FPo2Huap85u4gSeODy8X92b4o6YVNNE9klpxawHhZNVViiYPPWMUwua9h1z3edStMxhSmTE62eecXidOT4ODaFX1qHZxzT8e8sN9Vl6DYFCYR2vnDsvCcYxrH45Wt8TkpAMRrRUmNgPKRghO8VjHD71ST3O0NdQd68vOetYbT7YAVj9DmVzznA+3jpxdUe7MNO1Vt3JTT71xJEA7R1B7pBNsq+Y4IRxZy7ZqP7XWk1cDgiQP/MT77QP/uX7bXmu53KvhaOdkqGmow3dzBJ4E4iqbMRQgZiOpbMdIidade4LgZigxsiSqhWhavxvso6znUzjGeP36Wi9DjudcaxMSRyBqaEvbEbss4OZ6HQLFDYoA8BwMge4FFchU5WdLN+zdoczziRkZZZ6NUcrFIuAKuqrbgsiswzImb+j0fBcGW2VxGk00rp3OnR6dHwmOj4HIZZKxeaWjogUtTUa2wtf9jL7nh/8QYnToHgGsdXJWFO/ArlXKKbseebrjjgljK71U0DryKzmY5XJUDmKMn6XrV9FsMs9EygSCUkgUEmESkSqCJxm7/zyiYrQCC9EBqsIQ3UVF8QWK1Riyy5vpYw2dIObMwyCn7UTJ0/arXfcbqdvuN5m5uesEjVanpf6B6+hBRGs6BMhBoOhdbs9GTJIGrO9rmYGMsQZKJKGcWBempXPXFixW+68y/7zn79f0ohiDVeq9uTjT0jz0mcwjuzO22+z60+eUNvA5Usrtr25VTAKpe7YbFqvN+M1AEbrNVhqN2Jen5w6w8y8kxjDdeYm1ALG3M8CyitlJXnT1F+WxJp0rslcU0Hd1W+y7sU6uXOPDCdq4GK8RZbpwYAf+HbNhTFwOrwLhxD3tXkxtptb2wEd+8Qhb5r3++glgGxziWigaIjxjThmtFQ4kQwSfPO48fKSwxQ6TbgUiI9Xgj1KjdazWYeNJc8pfVtYpu7ofJ8hku9axzhZHGwSfSTFyB7U/XHJPIwsGS+1Gp/hWRd0/Id/+Ef2nd/5XXbP3feEcpM7WmWOYcj9+ite/y9Devm+4p651nA42KsR2oA7U1iCQylDnDW9EFtQbzVOIiZ7RLmA+w5DuUzOyD2GQdYMZLDdiOHSCAtdCdYy9VyJN4Sz9Xqt6d4jWLK+sWGrQMcXLog0yPAP6sYSytdYtZATDKeKULv3GKYKzlS5KB2nq6LFwGzQil7PfwZyhYVNAMe+h2WuczolQ1GjJaPtdjrKaI/MzzisTptEOA1CeTGM8eNR704BD34PytDWLFwfM4k8LJraP/x932sP33+fHZmfNUPxandcML1zDcuOlt1AKYm9wzX6yEauWz1vchJpE4S8SILRacIiRlKDjXnHOFoCEIRRqNECK2NjUhzFy+BuR9NxZeDmxMJSn3o4WTniRDEO+tiwV/7LhEIPO1H9LeDefP7Dz8d1J1s4H1t2tFdr7ymzjnNWcTkrlpOLnmvW47kc7X6tqXNOEtTudGUH+sOxJvd05+ZtczDSV0HMrZZ907d+q33jG94gv8Bzd1pOmuU8MymK85PzewmSJRSURdhssyytNednujZUVUKqN/5HQwUiOFKgVC5DUGqNuDsda8E4Dl+S97rSPv28CQLNnZmenCN9dRBQZPQwlM2GmLuqUdCHioPa31cGzAKcvu12u/b0abvxpptscXlJxpusVdM51MfkRe50ODnGTYPuJbHnUSQMR7VFqAfThcI5SCMa6TH4e/v21LkL9sgXH1Xv4tzSsgzr5sa6nCnOlub3a44ds+WlBWURGq+VherIYj0rm7JWG7XIcjJZSGcWUHFGaeV6aznyYaHLQt9Zi83sLzdlwhkFfByTHmRASg3hWSvNDNlbrBL2fnvxTAAAIABJREFUPAiBcFOB3YH909Eqo5VYwVjGlo3CFBeclBxUyF4qa0NFKBiEXqOOens422n050SQglmd9eLo03MH5hC4y5FVJZgvzd6o05LVAh+TzSYRSvEvrSaRDZGd4mB9cg97o2KD8a5IcRhvl8tzyUcFe7B+QUokBL9vM3Oz9hfv/0v7wAc+aG95yw/aqZMnXYgfhzx2YfnxsG8dxhsyQpHnajR9hushIlTCxOoljb7inKJUHEzVHnP+popEQQ70oMXRCgennCzhqkZTKMv/rqHcAUn6QQ/MIFAQ7a8wxpkViXVOv3e0uwhCVW9v2dFSOthWRnvuzBm7dHHFhlLI4rjhZOmRd+hVikchup4s9www1GOJ01MW6fNWc5YyDjUnVek8M2MacgviFJDeNBnFHa3qhWIJN2xhft4WZmdsvtvyKU8pJco6cWajR5o+6eyfLVp8GGuXc2yb9OO27JHPPGDvfMfbbXewZZXdsW2tXrKluRlnWTtd0fdRtIq5a3MinAbUk8FK5cnRLWyYsj3qbnFW09l6l0YQ655R33RlNof6fTJNJMQHnGZmOhqQUJqOVYZXy741nW45u/QAbVoHzEBYyVCp7ps2LJ2+kIDIdjnjVyM18fdkE6ejzPIZ/5OZbNq5cvmF3yW5NJ8js+Pkwug5qO/3ZkWow2aBkPq+mo4oResYr8B4vNmlRXvbO95hd917rxIIyGcEYj7UfhrAJNdEk87oNlHW7cgcX7MPmARlZzgSEQ/SrAZNaKIPanLUf/u6h+xh2sjQJOB1+F7PQWCGg+91bTgYqhxC4oCW+vzcnN/7hI9bJ26d4BDJCjR4nX680JjdJ7uS84WBSEHOI1TYw7feequd+tuJCsunTmmsnSIYmIOQJbLeKaNObyG1L2dh5RghNq2yL0FeYaSCSKJxVKH/y8QghhtwgB978ml77KmnRUBp92b0ZjEcLrax54Po5+dtbnbGo3xlk1NSCYoh2oxiu3omC2yVGW2RMQRUfKCmUNr1ZUfLQudNLrJdRZleiy4cbaFQ4s4sD68YlME+zoMyfanAiUu9q3mNctjUaJkYBJlAGa33osLiBQ4bIJOZGyMUaqT8ldNPolcQA+TQsOssC37SSxc4dVHj0Ov6MdYnmYgTq5wUQE1M7Rci+righLf5OHmrrPIjBxSKOwpYAvrG0bKuKS2YTGPnB4RYBTVJyDjAc8r+9jQO7/3v/wv74Ac/ZD/0Qz9sJ0+clJHFiO+NxxqVNupvW7fdkgHWzNQQE5/euzTBQRAKclISHpKAUqQUMt5JJCoJXhRM4mmfrEv5TeFn14OdZjNCJDAYlEtjE/BX9RWWsp4ceQj8DsmMNYWYpGyNwFUZrRsGyFBktE8//ZStXDhvIzKM6I/GwcLzlTKc5Bip7uaZ8VuMMRchSCL46WgdUchaLCpLOCtdP8aS/UgZStBs6BunoAk11kZThmhxbtZmOy1rhmSrAk7Oa9RoMaIiQuEMCL4VXICGADM70qAh3O2WffSDH7Bf+LmfsX0g49FQDheCFBC5O1qH+qaO1rsodsZ7PhO3jvxeCC2USilyUkFqSTtGkCIYOYaUTO3EFOkTi6HU8piBVLb25BnP2bH582FHq4A4gv+0O5mpeo91jDtU+cHJjvkcmb2q3BdSifxvoma555OZnKzndMxl9nDZNpWdaj627NhlC6IVMhnJ+bvya5MUNDrdQozGmevsn6YEKVyNr6bz3Zuft6981Vfbt33Hd6iLRbVx7E20yOV7KWx42DH2r5dfciyhq2xxPQTgkBcZOME5IThgf9DiBSpB6QU7ip2A54M4iqb7hHY8jPfdyZ7aR9GNILtmT1LOpKNGqmKcEyE1C9dOGIHXmZmRpu8ekC0HhpvD5oOlqKk+s3b02HE7feq03XDDDXbqxEmbXV6y6tyM9XfHunjJE4bCCo5P1HZqG8BpZC7ohgaZhO+JVLao/0gRx1sMfONlk7XXdU+ePq1xaY987vN2cXUtmuJDszYiGswiWTA9lao3B6SZyiDJ1C3Dn2LHhjJS4dxyYHJpc6dxTbJKbipFrgG+prPNWZB5wzOTT0nDhFjkaMMpJdEoD1Q5knW2rDvz6cGZKo90kY+kvkxGE9CGhB92mUe6I0KZDjnrHrNoC+ev5nCvASZEltFgbsypUy3XOPwKCYgKaDVGuuF4PXhwA8m8U2XtKZQP1FkSzNf0ETmIkI9kXwgydhKU2npUo8x5n25Q5Aapz4VAA5l7u9O2P/8v/8U+8pGP2lvf+jY7deqUE5qovY1HItuh3a0h4OORQ3/h1GTEIqt1VMLZvwUsnmzv2L96vIx3AFNxn5xl6ISmhPiz9ccz4uD4xuPYQZ7xuGHm+dLRysnmjMyMuWIvgOYgWNKVmAOELO8xzl5jr9GObGNzyy5dumRPPfWkkwP72wWDfQJBjr0Rg8sl8K4ac7DnA8rNcXDZIudqTz5IhHtEBuvDGXwIPQ5YU30YfhEZcL0ZU1RqDFRvFRktzlAISA7ZSLZ2sI4hQ9FXy56BndxtRxtQTq+hNajZsD/4vf/Tfuuf/7rVJ7sSvlF/Iz3KUS4oO9pCvVaDwX0eLUmC5pMOBuKlYHQlYiEuya6y/6zPKjaK+zCt2U0ZxYIaC/Ja/N7/xc9NMZbOE4xsnzpw7jPQOjRdJx2vl2xkNOM5VNgLwmPCodPXc9jas/ByVpnPpz1YDDefKkMV0Ge2lJUy5XTaaZfK9qucjJRtXplUyhxqlQBjr2jsI8cBlI56badjG1t9jWjtzc/ZP/nFX7RT119vs3NzttXf1n6o0iddwOvB7S4FSin9mLXrzMa5drHc1WtblSIVgST3U2WoekPOHDIhNl5D4PkU2zxEKOg4QSeg09beELIYrT1d3lcQG3XPbebIpNbtCgbG0Y6B61jwmg+A500yMu/0jTfa9dffYCevO2nLTPep1qy/M7KdRtWqrRhcHpCEblj0nimTJeOR9fCvOUKI+HmVmpHqYNMWAx12D9d0UJePHbPLq2v2uS9+UfMj1QOLGo82Wwi1xwxCly/MiHdKZklnNoVXMHoYVxdVL38kbFiunR0gwZSGgWt4+CFFkbJjLiKsUt3Fa6XUD7xGm8992NFmRlzetEU0G0pCnSCGCBKOKJqvZEFAxkBg6n9WRu1QsZPaWLt6CE+4U8nn1qYMyNM3iUKLqN35SumAxjCkJPOkk3Vii2cm6hNVHXpKaBHKEGP+EmpXyUFmwzV8y3Cxtk6ShAp2oxN/NpkihcOlnaLRsD//8z+3j3384/b2t/+InT51SvuILBtFJBzt7nAgNSJltPwfNbOSkXFYd9peVZQ6iraqKTvYyVRTEoWzmYP4Ft84G9EZpq6yNM2UPYBys68anhyrO28yej1/1qajFcHPFsayLkJZByhW0558ALzXSitq7SGjvbK+bpcvX7Ynn3zSzoWj9ZreRMxj2vM8U/OxeUJ3UrgjJrBAmhLhkbYLRN+J0gkawtGSvQp+1WCLcLJhPH1cHv2uLptIjZaMFuRpcW7OOi0XZc89IxRKzONpe48gY/qwgYlbPnBbk68i0OP+/vqvvtf+6D/8nrVrFRturdtcp2U7w74Pc4hzUc5oFXyqLQ3YmP5gh8TJYgbo6NbrLgNLwgCZMJIGH3xAB5RDkOI5FMpOHhAr4OU+KagChSkQxGAbZz9nkvQOsl7Ltigh1wPoWvBIvKzkiUmR+RYsWn/OzGaz5DA9434N6UgPZ8v5emVlqnSoeX2Zpeb/JlKXzowAreCclAh8+f+ShY2paARlYs2zHzUVqqXMln08v7RoL335y+2tb3ub5tBmUicbA4Qb2arb2iCmxveFVnsqccUIRB4r1FNT6FwlTagg3Q+hdUyQy5hR2VFlsvtyyCCGWjuuvwG/qekT1dQH7nK8GiZTpDDKaK+ZaMwTI+LabduDLINiy/KyzS4t2y3Pe56dvuEmRRJEePu79A45Bg+TcFcW1CnSLKyK40ACoSBDSi2DHFGgnC0odGiObkWfZBpzGeEUTxcxyI3HyqVLdvHSZa+raUFcNg2SiQ/XdlJIik4o+9zbc4ZkjoIKMYZpVsuBASwvGcvYBen8FP1FfbLsbMOextDiQ4y1kpKQNnb8fzqVwtECYQcZJh1yOtsUKc8azzNgo4AhYfJKji4cbV4XjokePzYLsJgbBCJGL+dnrTpGFZeUoaaC5N4bWna0nukkeUNNXkH2klYv2Sy19RBf1wFQyQBH66SvhPKdNEDC65NAUu1JEugKsvy+y+EGOha8gwKWB3HZQMWs0RTygaP60z/7M/vkfX9jP/qjP2rXnzqt56cVZEJG22rZ3mioWi3qZzgnDSwIR+t9pDE2LIk5mYUm8zouwjNabzlyWHCKOOReVo0zdVZTx1gbs2RY09GGMdbzxai7hJI54NmG41kH58dh1E4NRxvDq3ktUArqRDmLNhwt0PG5c+dUapEUJQPvUS9SQhRax0kWKepeDn0VjlbzZKm5etZKWUllH85dCMIgc8rP+nuMhksJRmlhl6Djhbk5EaI06UvEODwYMq17VkN8QMHanmrqiLerpSeEQKi942BxvJW9XfvZf/iT9pEP/L9ytOPtTZthLN5gq2i7mqIPrsbmtLiKNM2d6OkzZIEFgQg5hyBjsmdR/iqIZxrvuFuIUnDm0pGlo9VbiexR+1ebYiqY4OdcRupAkJ/OrOzUMiPMB6b98m4oxJp9T6QNEfYU4/qczJT2afpS2XWQGd/h18vXzCy3bH+mr+Mw9HM52mJ6TuldFvY3ppU5nE/GhBASDHr2FbKiFXUUnLr+tP3UT/+MzS/M2cmTJ+3s2TN2zTXHbXN9wzo46mDti95Yyrzd7E4HGUiDv+RoQdMmO2Pn8kRZintGvZjAnf2L/WSmtXfdmGrDToBjrxDcM5mqIaUz/BrPCdGP2jBBmbpGRKKcP+5ir+2OdZeXbf6aa+zYqdN23U0329GTp+zYiRM2O79onV7P0G3EcbJQ1EPZ7FTTKA6rL5aoON5s0qWzfqd9lg284WjVElB1acQpLBtTShQB16RsAwQGbZ6dST1ZSkf79Jh2pNwDiUOQiMgXDqOqBoyjTb3LqNWqRpYN/zpc7poOZ41JfkrI2WuQ0/qgjGUFtqwL9pc3pJxr5IEpwaiIMzabw8a0FXGdh7LpGE+XjvbZRMV1EGIMHdF+OlK9tkQ0GGLsbVqqp1GnzAMXPTwaYC2d3nhv+t/p+yxIGnGNLm02dSiOUNCe4v+jweTMTA1Hi4P1aTY+S7TcBpRrlBKPcrTJtwrH4a1kbqAkG1lEiBGN1ypytIw2JPLEufzxn/yJffqB++2d73ynnT510nYRe8cY7IxttnUwoyXbYniBssjQKo5X8wMbPt+Dg2BXF3XryFLCsTlTN+HBvNcJwU5H4wkmT6sYgwMw+ar1E6wGc9y1naPmLkfr7Gi1h+wB2dfFL2hVvWlewhsYWNWMq4rCfej7FdVon3rqKTt//rza4Jw84mQoFJjyPk1byCIjI1ugfJQZLeIpmgHrwa46C+RsfcQYowolIBEsaOC3ZLcXQydgowcZan521uZmeiJ1ScyCTHB3rOATMp1Yx4yibDas12r6YG2uiXJAE8i4bvO9jg02N+zH3vF2e+TB+61Tr9jeoG9NHjoe6v8TMUj5Tox4NMsJHROzNM6K18S9b5h7JQnFOM+erVQLIpnEGHAO2ubTMXBTgZ/MrrwsUg6mM/s67GjLXrfIUoue9ulzOCJVdrTOoi/qswImPKMtykMBWXsWOyU+lt+vVivac8pO9LCjLTv954KOk3iVwQhfM9EQV0blN/Y9h4zgDUSk4YNEcLS9GU3ieutb36p7zprPzPTkHFkNEImia6DkaH0d3HoQVObaJxlK/BICQcRxBgNvbY3zRTKC/gDBI+fy0uVVD2SqVVu9sq7zgJ8Zsr/UGlq3udlZlRhIMOdn55RcpVa+25T2ArQz6xw/brfefY/ddu/z7cTNt9jyiZPWXVwsRAN4KAukWZQYLlRldkbqVRPZgCQkJNGEc++M5YBTD1MGplQnUEajViFvN1HsUfzdBQVwrESXOFueZ2ZmVr+TnGDdRf/rdWTUpgejYMiF81b0VGhRehSp2pk6/X0UkosvhLONxvRiI6UsYUlMOiFlr6FhqEtjrDIjKuAdru9gxoxTEisvBl3n5i5vWMnsofYE6zY2UF5TEUGKnbnrU18iY5UDjvYEMYqB7jCImq6S7TE4YgY/IA8I3BGDC6KftwyZF4QovQc30Pn6MtC7XncH5UhHq2DGT1bUJCN/yPplyVl5hSD1i90kJrs4s26viTmbxQM23zF7FbMruyNrwPojGBsM7T//yR/bAw8+aD/+4z9u158+JTIMgUhmtIKOW02Ro1gbjqvAW7KahOBKw7CTvJT7aIpquIFwxarpBCDt5FTd8hsbUfa0Pau4fzgTzdj18oPIYEEIy6xWesRqCfF42PswPahsNpjJS9uWQ9NOGgPtceiY9p6NjQ27qBqtZ7S0wiR0TLZfQUIyZDYzz5Pxk/PxyF1atEDH4WgTbQA6bnTbTpYU/Ap87PKLGExn8/rUoatBxwvzczbLlKw4y6wDtXTEa1wJCsGKqjJ3zf3MGb5Ip2pMYk1kqrWLF+xH3/42e/LRL3ptliBi0Jd8o/TbSwGcArryYApJqDphxvkMXlZJW6SAsCRGwD5xlrYzj/V8KWKRk1/yoBY91890tIUjOJTRliHi6dNMJ2ul8z3oaDmT/uj/j7s3AbItu6oD98t888v8+ccqlaQqJEsyAqTAQggBZhCNGRoaRxuHMR66bQQSAhNAaQAMmAYctsFtB0MLYwfttjGTkBBIJbAxNtiGkkDIDdEGYaAlS6pSqeY/5fSmzNe91trr3PPuf/lLEqYj2r+i4ufPfPneveees9ce1l57nXGsvQh7ydIF+u0z84jX4z1wZj19x59tJ8O2ux1l16BbX2+xCxUZqnYWbOeccqaWPjOb4GVI/AV7Z6svIhT20j3Pflb89Zd/RXzcx31cPO1pTyPPACUhEPsuXLgUyxMNG2muKfvCi9Id0tFNcIDnjIHxeDTAD8D0wf4+CU08W9lqiLY4EITx74cffVStrdvduHbtOs8javpTCCulhjdKIZgaBE0DaPljb6BEgsBUQNvfXcVkEh/z/OfHSz/7ZfGJn/ppceGup8essx3HMBgDzWHFhxAscQBBg88UTucUWsBbRaoRxhybFRGUwmvls/HHN+kHiU0xn+Hniv9wsPHQMY2BhXsASbcbR8fHlGxD/+t8Nmcj8u5kh+87HECq0d6kanzcQExbifHFOZ+kegt0JTcn8oklJumF1vW23OU+ZAJwRTU2uvBwmNZbnRYqfH0QHAUJc5Lo5UktGdGCNciNXEXFXOckTYghl/Mmcx3tPUv15IRAwjVGzyEPlHo7OdQatack2DAqyggXLN35dE6QxXpqeL30nBugbSIzGfp1YpaINBJcQJaAc3nxHjxRqvXBIGauNO/TTg1flKP1FKumrZBYSs6SLMpaOaWE4/0yM4JI9Oh0Gf2dndifz+Lm0VG85W1vi3f/7u/Ga7/x3nj23XfF6WwZAzghixmJNFAdY+oY0njb3Vi2WMdiAgvQsYaFKezUbzqFPNjIaJColangqufRGRGnsopDkfuK++QU/aJdRs5kWaMem0BbUsgsAWT7Qs4yxXPFcwLQ9rYV0YpgoxQ8uIdkHU9nnHDy2OOPxwce+EB86ENSStMIRkWH6FmX1rLUrOjqMLIU0HJCV0a0cG63kRrGfmSWZDvGe+fYgodsCX6O/ke3YqnuqWwKM00cb7fNdNr58+cDqWMwwJkGxu+h9QIdBHDQU99YE3vQxpapcss1on0QgLvVoWzr33jVK+LhB98fAwyA3444uH6NwhbKmMjUuRQhx057jlrFiFzQ149+/BwogJ957qr2gAIF9B+THJb9tH72TunLKVZdtvmjkZiKOJv0Jp4B5W7LCz0HuKkz8reSQVsDr5xQ2UxnxbTXsn0xSzwSJVFrn6NLAavsJFjb+HeRGkw7hPeiBG9xFvTpdebPRDBnaeiEV3O1OXYQLWSZcfPr1AufdpR1fbSEYmSeWMeYAT7awVS1SXzxl3xJ/Lkv/XNx5Y474vDgIC5duhiPPvIwZVd7XXAGMIY05+7akS9KVxh/OGA5wBlHYRDUvxRxIqODFlH04Lq1DuliZIKYxV1FfOiRR8qM5avXbjBgASt5enwUYygLbm0RXNlDvd2NSxcvsK6vsqX+dGJnD9I6nIbwqZ/9sviEl7w0zt15V6wGI9ZrociB/iKCEuj0PUSzOBDKT8+XMFhqNVd/ksam4YEgYsLhaob+Nso7bP1NdSlmJhGV4kCXeZA4zGoIdtoWoT4ME1papCyEQezacExD4yAY6NOrYpoip+Ew9kiiB6+YTCqRR7Dx8Lti5nlxOppxyBSW64vJjjborHLapVmjLbBmSizTznV7h/VyWWPRDtbfhfQjL43qK+6h1CkufXrcGBRbUFkTgGupOjDqYMDgefvtOf+WnqMhTffNKNjOSAKK2NrNgXfNiURi93pmG5YE6SVAj+tAhC2lJG0zHU79zZfm1tPtatNbPYfXkr2hbh1gK0eOCXTPsmTntlnSO+314upqGdcW8/iZ++6L33/378Xfuvc18awrF2IXhNwFniscNGSlMP8Vg3sBXpp8wzXhWnrSTz5/7qGcEZt5F66JI5gcsm4nbc0QZhpPQxkczdLUlsOHNeF9Zz1PtSqRokCyA3tc06tQBlBk6/3tiGawLVY1xh9y9g/btyIOphgqMYsbRwfxxNVr8eBDDzF1vH/9BoEMnAk8n/kULGTtHzqsHA2nrAVrf7k1sQU1DxfkJtVfYTAx9IO1WGoPK/XHtDf2ZQcVqTH/VvSksg48fbQ/QFTmwvlz3Kc4y3DgWbNPEh1G+eGcoz47GQzYhy3t4w7nPKMtYzQYxe/9zn+Kb/jaV8ThzSdj+3QWW6tl7E5GcbJEVk1RORwE7B0oxeEeoRyHVkUMFieRDPYqBwUIENZTyHjuMNAAWjBPRRjLoeI1ppZmIu78kmni8bZTXU6AiXJOCXvfNW/IqC+dvgb0KuUU7BnOl25KUNpTzoAoTVybmFK6aGXK7BTWf1O0o5JorIFXLHlzOtSF4H3jrgWlWNF/KhxBiQt7mCpjUA3b7jJjeeHSpbixfyjnbecch6F8xmd+dnzVV78yLl2+wklv3Ywelf5Vmpazlc0ArwagyBER2WtzaluBAPYS9pzakLBrle1za89wMo6j41lcvX6dqe3rqNeuoAg2DwyeGUJVsQcRpAn3FtrWYF/Q4ztDxIuuEALuaAJqblx61rPjkz/js+ITP+3T4/LdHxPd3b1Y9QdxsqUUEOuvENBmT+KMvUIAuSWdaBXE6SXhP/wbHT05IooPnUVpAS3l5Ej+UEqDGynbgJTqkQC5LGNuQni4mLKBloZun60NGgCdcx2zFYJDznMD6YAJfNiPR3JFRmAJ4BTMyPIxRdYTaJmST6+ObUAEIjFnmSonQOKz4YQoPUGHosh8+bA0PaZMl9voauvHivNgBd6lxkdg1X0zjZUMSQIUCvrut6RYg+QxaXyQvsW9QlmHBk1Aa69qjbxjhnI2yxMYExwtWCAuOJ+OWLHZG+9JLbqFbJaw9CIfWQpt5yEkkOTcV6yVbq90N2bEURkXCmc0tWJ6vwaCrIXReVltx/L4JE57/Xi8s4wnFrN4431viz/8vf8c3/EN98ZzLl+MCwRapAQXZOQh3UnyFcianOWa7TTZGuW9aeOmen/unQokCbYAWjiDVUaCv+cpTa53Jeg6Um7uFGDUAK3SaE6liQAFoMUKw7nh187EIELZguoWnjWiPnQpA2iRRVpRohSDJa4dHsTjV6/GAw89FI8+/EgcwlBANjD34nyGVHJGs+Q1CGjphZTeQ7UdwZk1i1g19a3oD6UExTVNEhQOCm0CVJyGGioAm4AIBL+PiBaGc3cyiQsXdhl5UpIVkccJmNCZ8j094ZmfJBkKZx5AC0cOylCIgifjnXjnO94Rr/mGr42t02n0txClHzClB1uDbIAiTNgkDX3A+0MSEyBwREEUBQZWOUq4K+0wRilwVJg2ZplBZ9RcjDWszbPt9RPIFQHr8tLSPlaITOvT9ErgXYC2/hR9/inGNKaj6J/aUVj/fsMNOAtoteebNDW+9pi/GmBLVKtqjgRJqlGeLEG4cwG9ysQBBEU9lUey9If66/7xlGpi2G0gIF2+cmd88OFH4mWf89/FX/+Kr4znfeyf1LjBZPqiPgvnY0Y1QJQYUhQmgdVr7ayf68y+t2KVsz3MDh5Jpzl7nfoMsxn/R1SLktQT164zlX3t5oFKMwTaPvt40WYEoIWjtre3x5LgeDziNSKVLKCd7DIxPbjzafEJL35JvPClnxp3Pee5Mb54ObbHE84E7CLVlj2G3MDYbJwFuBVLeGlZH5RuZ9ZeOe2qYtR11MqgVhoNVgbxhtEMDJlBiLVgiXpv9ZR20oMF3R/TagS0IwiWw5PnNG1R9fEAoT0MA+XUBNtocoIKU5w5LYX4nT2YrIdl7UvzS30fGZllIz1bh7S9MzWKdFRfQ4hYp10m0MpZMFAmPjYgWxxS07FTIKKKahsvNEWu89RxPVwbPl3FdCmDDFYvwTWVdfg16k/JClaZU0bcVHVHtvRYSWi6FWxlMzK1y2hWtUlLlaHewYi/gHR+ncZBtWMF7KqBKFpwUrojOnqxIEq9Z8q2OvSeXlTXh9CtuzxcxulgEI/FIh6fTeNNbwPQ/n58572vjmdfPE+g3YaBXC1ga0ngYSKQ48lyTQAwbtOyuEGCDCU5rePs8XX5/CiygR5dEqnWiWK1kphT8TRiza0qlej+5+yhZWYotZ2pzpZkLVwf+/hIONQcZDiPw61TjZAD0K5I12GEjogWM4mvHuzexEbNAAAgAElEQVQn0H6wAK3aeuQ8QCnLQMuUcbb5GGhVr2yAtshfJtB2ke0y0zOBFs6MBf/BD8AtM4LpQjYRI/EGBNpzk0mc35uw9x1ni5+d7RpMZ8Oxh052r8vzjvQxhU8SaBHRjAbj+OVf+tfxbd/8mtib4DWncXRwjY4wbIsHCGDfwc6RTwBCVhIij+aYNrZNRxD1NJe1sCFtv9jKU4lU1BkakAk3/1nf1/WDL+WEej8lecczSGQ/8tT6Z2vpaDnAdFyr1rcGSHTmmvrq+lXWUV77+m27fJ1r8F5l7BzRWutbgnHJx7CTnQ699g3GKmofI7oFiB1iXjla1UZjRrYnp5143vM/Lr76VV8Tz//4j6dTvrOzo9ab09Qz5mAaDHrvxwxaymXqWDP4pe4Jrm1Gk+aWs4Q2MUe0LhfhdxHRIhIH6/nw+DievHaDZZHrNw5KRAuhlA66GnrbvEbsF5REULacTMaSEIazSaDdu7QC+aCzuxd3P/d58exPeEE87dl/gunj4d55tk5sDwa0+7hIoDiiTqR5EXXOV/K4TSenIlI149MPzS0FZHtBq3Q4jMEAQv45ozO9QzauwwvAzzA5hRFdSmjBIehsx7g3INiC7t/pgJCgaIsqSOyJwvcU6ZIwBaJGRqMaX5ZC7jks3VENFXgItI1nx/mGCSLSq1VfntIk2OuaHgGPi2lNDBcvnmGqsKQeacos6MwlqG7BWjJCFvTwXwxydaoKm9nj4UxRB+EDc1sZ0WpYN9YDxogqOlkzxc2wHpctDRZAwBrha3t6ikKbvmRNo1lPHSvFqUHh+hpyZNCTTTIUjD+cJ4nb8R43Aa0y4YjmbIzWgdYHp6gxVW1GjeHAc9yK09lpdIb9eHR1Go/NjuON990X7/2DP4z/5RtfE8++sBM70LdGlmILe0I1edaxThrAl/OhTEsxjzkFhU5SPj/X6pw+BtAutjusq7aBVs6VWDhOzddRgQHXey9FAtMZ0nAI6z97b0vvWVkTRIwGWsgwij2O6BupuYgDkAgBtIcH8diTT8YHqAz1KMdKIresfnaAy1SEoXxejmhJdEtng8+aj0zZKpHtFNEaaB3RShWqAVpnYAC0GOpdA+3eziTO7YzIKlbkoTF97pFFWhCEKOzpMRzrCmjBVObZ3u7FL/7CL8Tf+a5vi73JIHqxiNnxTaaNycT3/OxArXlZxC9wPuhop4ODcw/+R7Nn1bXA/5Eydrq4ErIRKW0T0Ho/O1Slt1rOGgmZ2Y+LvVRHxZ4N3bxeMNeUSvU+jqiL41qd5SZtbBH9xp6c4RU0TPjqzDNrlIMC/Jn1+WOWi3sxe8RzD6mdUvvevf1u03RQQzIrek17fU7hwdhSzDm/eOlKfONrXhvPeObdMcfz2tqOy5evMGLEGrBTIzkhSM8iC7GeOvaoT6WO65py44RYze+EnBLIj5pdzro3lfUQ0c55XSAVPomINoEW1hY96qNhPzogY25v0XHEXrlw4QLtKICWZEPYYmBm9/yVFSLBGAxj98qdcfHpT4/zdz0jLjz9GbF7+XJMzl9gROtcPPLSZElSCUp9dG7ad9pYzDelIHgACRjKq8PLxEWcv3Ce1H6MD6OKkMwEKddsEQF5ApNTmNPHSC8dErA0xxhx1xvwAEq4Tx43DBFbf9JgGmjZTJyCCZoOggOsgzaHx5U1DaZEmRayccz6HB+wqP12DDQJAvYGaY0kep2KtWgmDQ9UeqNOw6pGLMcEhl9ykAzxCtDq6wRaA3rOtGQUBYOLPj6K7wP41PJAdib6lylmgTmomI7TOA06GErdsKUh23bkuSo9zqg9xSrqVKdrwWoRUmTLOjyE21PZh8Lw+bu8q6z/uqwgcC5+etkX63wLpdpJXGNKsikdOPA1SxxRaWexBR3KeCxW8cjRYfz0fffF+/7wPfGdBNpJTE4iunwmIPYAhzSto3PaAC3vJyNaPT/Bnu9fz1Hjt+iApP3Es5iilior1KqTpaNiJbR2i0a2FAHi4PAoytf/qtFKIYs1WT+zMlhBlhfPeIzUMbMYYC/LxcFxPpgjddwC2scei2MALaLGFI6Zz44Lea2OaKlfDQfWTlUCbTt1DNsApjP7zVN6EVkDEo8Ansn4BcAioqV4fEa0BNrxgG06yDxRvKOUdtQ6xiECiGAREefXmkcL4QqMaNyKX/yFn49/8D1/OyZ99KUfRXDUn5ymJSeMDXk9sylKXjNG8jgr2GMaVJH110W2CSbr2Dq9BlqCYqYoDWadehK4IDDtuUG2cSKbtGyCAdYGqe38jSaCNCg3jm4T4eozDLQ5TKjgZxOxqZTX/LklHF7D3E3p5E0RrR1z3ylZ2hlhyiaq7GCgRUaDOsZwSqjJLjKdHLVOClP04pFHH4uP/4QXxtd9/TfESz/t0+N33/2f4+nPfCYzI5jqgygRgR1q+9iX0N/H+yISJphXWsfOZtqxreu0Bl6RUxEhA2iFLyRn8tlDHz6BdjBgRHv1+k3yD67d2KfzBhBmRHsyYwkHES3e+/z5Pa4rdI8pcQptAZAC++fv1GhktJtMdqK3sxujCxc5zX73yuXojicBLVOmqkBMGI95MbxIvEFqhAIacJgkuQYBhWT9Fg9QaSkY5b1zu3EHRuhd2IsdRK6U6EPNLYdkcxxXn0BLNiamjVCg+YRAO9zuEWzh4W7R2jYAsjGizdmfm1LHnhCjXlj9r/RltsxwzqEiNbawpCKNIgCkbtTUDLAzjZzbO5mCUpJJwhEBVIIdZDjj60x9G2i5kQvQOhJNjxRpDhpfMeegAQplI7RfwHlARDsCG9P3S9Az0UJ/u0bCWh9VbJyq9fi2Jn28roa1XqMVaEItBYITUkPh+lDlSxG/Dh7j+6Y9JcG2HFT2Kzp+181rtm0qrWQEv24mUlGJYtkRndEwHl2dxMNHB/HTb31rfOC974vvuve1cc+egLaHxoEtsF5c5sCXYJGq7QLXyEk5aZzluCmKUJahSR9bQhTPC945BNqYOs4CtvZOs+b4d506ti1WHkMq22auWs6xaFbDkUntYw2LQBZjPXU83gZ3Ac8ZZ1LxkYH2cCagffTJJ+IDDz4Yjz32WMzQRwvjjvF4yMRguAJRXobHLFYDrUgiKs1YUtERLQEWDflnAC1KSo5oNwItHO6dUQyzZ55GkOcNv6Z6KkmPiAo6KotQRSplPhHRwvm57+d+Nl7/A/+AQLucHkQPBx3GnmM+TzlKDdd4dHhEpih+jHQfnCZOFKONyV5aJeYZSHhM3mlVFlgDH15v4xTfArKORHPzyrdfn/NsoG32jPDPzqcDlQYVmyhV+zZtQwXWdmzrlLK5MH6fJtO4VsvIz2727zrJar1+S04B6i/sKpNmvOc5m8GOGj3IYyzn4VlC8Wlbg2nIMu5scfrb409cjc9+2efE9/3AD8b7H3iQCoA7584RSDHhjXZsdUonjU5tDkPRlrdTfmvq2AMTakfCoAw8AjEPPbkuEyBQMNBi9CYCPtRoQYZCj/i1mzezT30Ro0E/tgKDOQy0p6zRIjMDoMW+AY+JQHvh6X+CdBZPs19h8sZ4EsPzF2Jwbo9qUdCdRDoIIfAO2F/wWCnojdF68lhwCCHOjXSAvN6uRJqLtqYUnGCIz53bjafdeUdcvnA+9sZD6eDmwAF6rfBW2Q6AnL4iVHgHOHgAZHi3Q3jIWTuFgwRjhfqVIjX14DYRbaWvmzVadpRhHiN1dRtj635FSeZpKIJbg5RCVlrUqePFiRqrmRrP+p42s0LUeiaiRfQLw5gGXfJ75biUyFaRlw0VmYQZ1cLYYs3hVKBGy5moqxVBFmk412nhFNRpKaZIMw1oYhPWi9GsBd0JmmZDGgDdwqJ1lrqmHAVQ55XS0XpxfQhQWiOuREWiYq0so7baoJQXujaa0Syuy14o66WcpJM9vahPT09iezKOR05P4qGDm/HGt90X73/P++K7Xv26BmhXyL6gHq7eW7QDAGiRjnHdmoePzfNZuS4DtFMukpFsgmbeENNgnJqTLTG1mEem4HzAC9iu9X1IarIWEiHwuo6eQOtZvCRDlbnQylqMe9rbbFxL5wH7EbUvAO2TB/vx8BOPM3X8+OOPxezoWGpeJAadxnIG5TYBraeckBSSxl6zPgW0VnrCuVSrzHZsYZqXM1clqm1Sx+2Idi11PBnHlfO7BFrPNjXQ8nydnhQ1KOxplIDMPXD2BCnkH//Rfx7/5PU/EFcu7HKowHYH96Jo52i6iN5wTOOI9gtE8BpsIcONgSR0QHPCi9L9K4p5gEVaxuTZacwaZQHcFtC1wXYdKJueapcTWNMsKZ3m521AbIC2abHB95iNrJxpR7Qax7ce0dYOoN/vFvnZDWSodrTriBEHn21B2TZpwqK16sm1yPGdIkBuMaoVy1tZG8ycRUoWkeunfOqnx3d853fFH77nvXHpyhXWbMeTnbh44SKZvWwrTcMFoieGiBweHxZb32RPG/EQY5BtSF2jxZkHprmdFJYJgSD2HfSOQYZCbziB9to1XueNmwc8C9CRR40YetpwMEDSwnsjosX7AmjldAc5CJ27P/ZPrchuTLCF4QDbeGs04li883fcQb1jiVH0YjQZF+Ul1FoBtlIgAqUZg3s1WB0XiII3HgTp+wRnzXHc3d2JO69ciSsX92IXOskw1ClfhdQxDg+FMfpdkpuQOgYZARFtF6kgpJKQhqIC0SkzEXiO60ArLwcPBEaDoMyACWBtlaJOHOOAFaBtRbQ5y5CqRwCSJP2woYftINDnlBKP6xWC2CZtxIjGdb6sx7gWy4Pimq7ruqWskxFoqrjIsCkCc98uotnpyUnMwCw+PaW4OsQYyrDsHOjN6Evxc9ZMFE3hfzICM2IDq7rcp4UkylmFMyHAxdkmKFGsQ0BtTV+3inh0XlMnSZAuZCjZBx6OMsfXo64qMluOoaPDxtS90tOsp4LAcjSP7ckoHjk9JdC+ARHtf3l/fPerXxd3741jOF/FIAC0yqwaaJkIAWPTa3IG0JqsR6C0tGb+zZYXitGL6GWFndowOcIthrWymFhaOKVuDbajxlRxDlfA/ve/kbkAi5Z8CfaKR4z70pVmZZzpcOyPENDOZ/Hk/s14+PHH4v0PPhCPP/54LDAkBH2V2FcEWjlpHy7QskUHREXK5aEFD1mndC1TqAKjNdnKAenLKnWMeipSx2Yd703G8fTLF5k6hkE261hOJwhmiDgq2cUEWpREGM1iznF3O374f/vB+JEffn0865l3UcAF6lJIEe/snouj2TK2e7BRGhiwOlmQkQyKFkRL1E6YQ93dSwynfT4j0QaZCmrYCkXERE4GLKaB1fFsDYYGXNee5VRmHqMCs6yMVJHkrRmR9fetgVba5QZaAw0j3Y8CaJtou4lcyzzdqgZcnIwEWo3X9AxtFUCsvmcgtsSqdNfVhoaS3SlUoGATOlvxok9+SXzv3/8HjBofePCD8ZznPS9nGg+lj49pZZhtzh5nzU3u9lXbPyt1XNdpG+eiSTUDv+o+Yke0YAxzVm+3xxrt1WuIaNHeI6AFQxo8I8h/guOwe26XdhA1WlwLZ+MywDgV0D7/xZ+5YnrKszmRCobxQ2Q6HEVvPOYoo94QIs8ax9aHHFoKWKBx2BEsLkS6pvJQBLhIE6jorNmbEVcuX4pnfcw9cWlvN3YwlACakaeq0yJSBW1fAuSajgAdW7BbqaiElGKozQd1FoTtrCVRchBpVKUplLpVStP1NQGQYBE1TWwJjPiT1m32nWX0VfL7GHWUbFz8PvtL2TPK7USgLQQhMuwA/M2Bcj0FG6Wh81scAzct6cGSOnaxrqnYqthvQpNrtIhqIdiA+gIHN2jCCRiaRUWHBrhp0SFIZrQkkoLUfggM2VLBViZ2amh0HoyMU8xOU2kYk5i6JytEtC22cpKhGk89gSiFuZVw0KADsjyLJVlXUcK32eaVSk1IJ+OPyF2ImDsJtCBDRXxw/2b8H294QzzxyGPxTa/82viTT7tIMtTWAgSiZWz1lBVgeRxLj1aYLBV48pEY59mYXMgdTfsC2fGpFiZCl97PIFvXg3CtEg+xAEkrAZ7lCqs6qZNXZRAyu9FyAnDN2iwzT0zXS8y+14UzqZa7bgctKtiU6AtexREkGOfzeOz6tXj86pPx4IceikdBhtrfjxVEBDjUQWdOakfoYUXritocnDqmo5hD3b1f4EzTSTs5jcFozOvjWYOTjQko9CSlDoXyD9YUE3IGqJXmnkKK7Y6LF+LyuV2metWLb3W2TEGCS4F+8JwGhevlFB+UlWCvkErsbseP/KPXx8+/9Wc52xbCJBhezx5GDqHvcpA4/ApGNyfLmCEKOhFblNkX92EiY4A0J9dArigd/Dwf3HspOtFkWdbJUOt8gwZcldlRKx/PC1sPxQGx2hrfv3Ba1NPv1zcg2GR4HNG2I846dYx7Fgg1ZKwacJDWrP+t69xUV67Vl5oUuM+LdrgmP5nTgGt25stAC4a3Rl3iLHZjazBm+QvsXohU/Iuf+AnWQSG4gvafvfPn4/joOHYw+GY40jzl1Yo9rIvFLCDN3+1JpIfrwXowSkVNOlnrcesUNLqn6KNHsMXSAX5XnB9noDCTVqNGMeN7wZQ2vqZa2olkHCfjkRxCiKogtZ3PcYgarhY0Oi/49D+z0gD2LTLAMAkFUW2nP4guBL8BthxZNBTQYuMjWk3VEIEiUkhKJ+FwOaLF4eH4KYAAQp3cvFDOgA4tgHZv2IstKHWgoRn1V8hiVUDLYeAQfgaRymQperYQFYcQuWo6OvgngT5aAAAjCA9Uz9YVEoQ4MUeGhCQIRoiVKDj3WFbmkmEsCUeRoQBCTo3iM5enmjjhsVhIPdb1Fjmxzdg0i+nDOlODE+0P9hazPqt/ZijAJ5UTczN1zIgW97o6jaNFpsqROajk6pBqg0Mh0Yh1hi3AZY0NmGlC3mf2VCp1KPUUXB9JI8k6LhEcriMl7uzRMo1pXePacKQjZJkzq13Vh1pGpZEqdD+ewZVOQ0YFrOUiekPEMunHoxHxwZv78c/e8FNx9fEn47Wv+Jp43h3nY5epDrpU0elpjByZkgRaRARy0lxfV1SpEFs1WrHMLTbi6S2uX7NfnAmO9JI3aFfzmqu6rY1ZluozfmsYmgTZnORDzgGcqpwyZOYx9zac1M5JZiEQsgMjVcc30D569cl44trVeOjhhzn4HWQotM0wq4P7BpsWzgZ6wNPYsM5WzfCkXi4zGHLMALQwlthHw/FEEox4P9gEClY0QIsaHYeMMJLF2DnU8rdZy7py4ULsTYbMwACQmbYr7SNiQrOlI6dBSbRdPbQ0pKendCz/6T/+ofiX970ldkf9WM2nsVqCeTxlVL1AAgAThWBQObAdghgYjYZWH9SoFbWSCAYnPdt4RP1faX0SaHXurctu0qS05gyITeo490/FUdFez776HASiQHkd2GpgWE/36nP8cr6uJZDTpEYVODB1m4S2GrS9ByWI4RLP5nptiWArEPb3mmtvgDYJ3Q3rN+0zaaBIFZu1jufSG1HvHvsGJcofeP0PxWCyoz7V0YR1WpDYoGs/HgzpQJH4yVQyhgFAkKRhR9e6zdgjdlZ8nc4w2bnAvqQjkj3cxenJRYYqIWwtsAWypsgeEmih14AumG4/JqMJAwLsa0a57tDB12abv+hzv0QUEER+AFoYfmyC/iCH7/ajD0LU2OljKHr0FbGyJy3ltJCboywbtHXRA5vRbx99pogKVVvDBr586WLc88xnxsVzu7E37hNoWaNdQd0IkSp67nA41AIC3WQCLQx/R0pPBBWwkrNGaO9uBq+cUoPyaMRMFEOzAC01UJOpzOhBRX0zat3j6cjFUV6pY/Ip4QR3Yk6tzcpQA1RLRFuxBnM+qQUrYMho0lP5hYegWF5EzXmo8hgIexX9GmhB5ML0I9YIE2jh4SOiBdBiveFx8VClVKDrfwZaK0M1PbRK26k9J5jCt0fMqJ9kG6XYxYyVxGbTSytHREZJYvxcrVSUUto5I9ra/XdtWvKnivAzUtah1nvaDfJ6LaaL2B734pFVxIP7N+NH3/jGuPb41XjdK14Vz7l8LnbwQtRFOgJaNUJhIL3eExjRPL+mzl47S6WX1qQoZwmcBnfdOtPPPsTl78KqqkTf6/p1qijJcGbtKtdMpRMJL+A548CreV9A2+3ByICxD8U2kXPw+ul8GYfzaTx29Wo8ef1aPPLoI/HE44/H7BBAe8pZwdgZkOF06lipUYlGQD0JRkd6t4qScW3sh0W7Qo7jg2AFwJ+RbwKtBSuod4yMFnkaau/R3704d+5cXNzb43B2ROacBpYa3QIPAR1qpSpnoEykNC4dcezvk5PY6ffin//IP4lf+vm3xWSAKU3HfKhQNIIRXSwhfIf62VYcHOzHyWLK8zHooY6wjPn0uIy845SeVMWyVCsnu2RdUG0r5ghk1wH3d53Bqp++Zr82QJZpf/d95nvVoEVnNlWeHCzI+XDKWO9fnPPkMNSkJZ63PKNqr8tWxIo17ffg4HiDQTscz/ZCM63rO6uvLa8oi1EpVpFgw8/GJySZji1iCbQA2EVnEL3xbkzRJtgfxGv/5rfGC1/0Ika02E+o0cL5AYBBGALpflwypF1Pl4s4Xc1JVLUwhVPIvr56rW5xaDKgckbPrPcmw6DZtNRnACdmgak+S36NkhsdmU6XQOtBCZzik/aKaW7a4YjOS/6Hv8CVATgyf87xV10BbdZZUKOFt0HaPltvpPCCC2TkhN9DKhn1XTetZ5SLek6Ry0qSzOWLF+NZ99wdF/d2Y7eKaNHWi5QwpQQp8wZJOqWOTziUGvVZAS1eg9QxDktmpFOwIvto87pwKAXQAloRRxqgPeFIMkt1KSVKv9URCBYzSVBu7RGISP5wfiJZwxIRtYDWG12TYEQyog+ZSkQmOJW6bYKtgFYydpn04dcmy7C9B8IE0IZOCcSSOs4WH2YAmEnwgHL1wIrpmm06jv4zaleaPQlfWLeUp9PBTcBm2ljCF3MYfSs5+XcRbeapxD0bQPD7FMhHe40aBpPcJMNR17BKe4BrPwm+dU0L97U4msXWziAePjmND+7fiH/xpjfHzavX4zVf9dXxrIu7sUughVN1Eh0MoKCuKsQQpPTl9oj6+WnNdT0i5zSCHp7oo5RQtikk0EoSU4allB4yrSouiPZV8a5NFKMhMtFMDgzXNwdBSKhCE3zU8I/+QsmPDoY5UB3PmEArJ+h4tmBU+8T1q2RMPvrYo3H1iSdijjF5nNqj8gnV25J4VLf30BFEqw37W5WyZkUG5y8JLXKqeyWiBQMZ/9tGMI1cCRa0laEgWLEzwUix1Od2Cxt688lmVURpdTeeCDCQeaYRzJzEuUE/fupH/1n88r/6l7Ez6MbJ7JjlIQi8qwNCdWFEJYcHNwm01EhGqxdVsCQ7SXZ1gmzpA+X6gIAjuT7tA7utGejmsPV2JGtQcnSzBrYJeOInIM2Z6nalBNEI43v9G2e3kVrEZwC06gjYn+tSmIFG5ZpGY7iAozZy5RPW0XmwflmDFh3cjNJt22QVipVKhzjPTwItsMVtPZyNjRJOpx9Hp9sxOX+JkosYbvOlX/7l8ef/4pfHMfSYO1sxRIDHEZxo59KB5RxiEnM0wZrZ6FbPrK/RrGMDsDMmWpeGTEZpE9y6Nd0pEaz0PerdOIMAWNRmfR6ROkabILhJWAtGtAOAK4iDIEENJPeKNfvUv/A/rYroc0qnKUWM/wW4mHSPFh+OMWLtVKkYXCmYrtww2Td3ivcAWCfQ4lAWoE0mqiPaS+d36YVuIeLF6K9ViodbcJ/KLpitOWNUjHXg0GdGtADaLllfOHSu0TLVZmH4lFCkGgw1eFGjzYHkaRBPPHA80yttoHWq17KC1Eum0U+gpSrU2aljkygaoFVKlwYRf1NSMUO1TDErWsuIVhwMbeN8bZ063k+gbWq0mNuJupbIXwBK7R9F8JwSk+pO1K9mD7HSdE75qo1J9SPNDV6vYTt1DECYsV6YDgSmIREYBbR1RZKbeqlUF5nHOSjh1vaFKn2cp8GOdg2yBGYAHDS3dwbx0PKEQPtjP/OzcXBjP17zlV8dd58bxzlcBGwl5P8NtBzvB6OjtfX9WD6TYJnZXiprua5GByT7Y1Pd6hSp6Iw2aqDV6UpWZspm1iDrg04TlelDrU3WYQvQZhQL4hJLBmrnwnv3+qgJgRSU7UpLEcRgGBDRIv2G+uyN/ZtkHN+4di2Wx8cRIM/huWXKGKCq1JmEYeoabYmOMitSpvHQPmiAAMo1+IMaLYDWghWwI9hUWBfVZhsyFMgio8Ewzu1O5ICwdq42OWSvKPySgiccEMLITHOnNX4MXtYyLo5H8eaf/In4D//ml2ICYswMMoxbGgHY2Y7ReEzjiFQyU42ni9g6XQSGoXhguKQVFxL4z+wM3z8dWMujKtNjXeiMaFMrbi3as5dZIkX/tGnNaSLCGmhNYtJ6qfSlgKaUJqi+l3/g2FJL3hrtDZHKTP8mFd/Uhpsz52h2vX5rJxGf4sEKdfqYpqiSPDTQ8nm544D733CuVzRgK0U0AW03di7eEUezeZx2u/FJL31pfN2998YUDjn2+HAgTYWMDAmwnGneMOMN/jWIrmcJNtdoRYRsylF+5pTSzf2n/Z+qbAm2LE9WMpyoF7sjApG31ndFEpTtVOez/udXrMgipDep0WyIWEnBhn4uxlihTpuapgTYfC2s1AQfkjqnFOjHz3JWJYB6gGHy0KR0W8bJSVy6cD7ufsYz4sLeTuyM+rGFqBSF5ZRYhBAF22KgI0ugnccChCnWSAEgnZJixjRbGWCRM5g6lvtW2nsY2WU0yxqt23NogxU5kDVqsfzcIUoZSmdXWscAFLetiMW74FABqyVlc4hTnJlCMJRKZlJkGho3ePtUr8m0sYElo9ninWY9uaSOSSo64bXfQGoDaTYQzsjGBhkKrU+oRQzyQHMAACAASURBVK+Ugs8/Dbs1pRTr1oIEW9eiSV7Ley9AlIBPIlSSoQC0WOvS+lTEHZJTlB4doyLOVc0aUzat14faEUudJk68yidSed48Aas4wQSinWE8tFzEAzeux0+95a1xtH8Y9778lfGMnRGBtoMyJGQltjWvlb3DTB3LD3e/YQOUdfq/mkub9Vr19MFRQhddOlqpLCWw1O/rvRWBlNJ/pv1cW/MwBYJ1EtRQ+yzzabN/1v20TB1nSwVGRIJIxCwJcGGB9IrWF+0HED5/7IknYv/wIK5efZJEqNPZjBNLummsKDuY6WLWMOnQpqOUghW1BKOL1ygdURWKWR0BrUAW4KuRYviaHA2mybFH0PIn1jFII9ibk50Jf5e9w9jTLP3A0ElIAqULTllJpTI6f+CC4PQtl3FpPI63vemNcf+v/NsY97bjdHpM5x8SsXi+6MFEWw+AFhFQdwuMa7QKYnKVAIwTXSDFmCRHl7hwRsktScBlrT6vw+lYyew4CqzgNlVN5CyoTNGAXt3m00SI/rmISxb8UUah/G62EzErAlvEvs+mnaUBRPEyGnJeIyBUA61T9Aar2mGQOVIHQH1O/do1wM5Uv2ydepHN8HS8W6ePGdFu9WPZ3Y3eZE/DPba34mn33BPf9O3fHis4cihbQWpxPOJZ5+g5sJ/AMs5Mh4OQqszNW7BzLkDMM9guQadqGEuUKbTBOn3+T/EUSqTC2VVdlsx/AG2SKEGCQinE4jzo8/WzRreNS2edP/Oqb1hRV9gMUIo/i9iEy4MEFSJa/M80JyjtmeKBtz/B7MAEWoJGAi1IPvBaaqDVpIGTuHj+fNz9TADtbuyOoa4BMtRp9BDRdraZPvY4OqaOCbRSlaJ3iwED7KWFyLgZwCAmIZeOGpbqpw7ncTgAsB4swKolZ7OKJ2PtXvVS2hXTxrTSUfkbmzs3E7466UBbtpkSwcSsafycgKN+PRkvgawNNdO4MP4+qj5gnrtaaquN2pQkzDTFZX56GvtYmxSBd+qYNW7rMyfQMdld7lWRkxVV6KEmgakhfTVkspK2qqM/1mhPY4rUWjWMQL27ghZ7eVrurOumxKXl/HSwm9jXBpU4nDMzBcAFruQlJtDOj6exvTOJB+fH8eD+jXjDW+6L44OjePXLXxF3TXYEtBgDBqlOAy1p0zLYqHca9NaAtgrH/cwU9TdtPpziEaug6EkaOw1oT3noKinnhJ8MXzPInY5rFiL0jJTpQNOJ67UlVeUpPkzXo3UNg6tPuK9B7lotUavXQ54vpG5z7eaNODw8jBs3rsfxwQFClAZoUcudahC8hQYc0Vrr2NGU2zJwjbhHSegNCbQsXbSA1sRIAy0jtA4mSglozcYGscr7UKSvhsyIh8w2P3I2xN6mJCqyZThZy0VcHo7jX/7cz8Y7/sOvxAgdBMcH1EWGIQbS4PNwD2j3gdwk2n8GqGuvIKuIFhEI52tGKRa8EB2h8rbEhJhtDfxIAqVLGrcF2nVB6yTHaKevR10aLykgaFK2AshGOKcuZbFXOgEjc2IlojUACmxzX2X9fFPqWCMhm3NVg6zLG35OBtpSG677bbOvPdl4VepY7ygnMsVh1JumNsUttJFejOUW6rQjOq393V0C7WhvL0b/79dHs2lMIG8IkJvPJFgBsJvNo9sFEAMINzOl2+td12hldhLP+ELp12Oamuaby2MFd4BiNiCfJsh6NCpLp9m6ytnEq+yZJfdDw+FL6viLvv51KzOIizoGvIYkQIC5h6iW6lA5kUMjsuQtjXsq/lJujUCrr1G/QU6r2+vSU6VGZdY6UKMl0J4/Rwk2EprwGqaOUaPF2CzNVMXnFNYxDbom1MDLrVPHBL1kh9HbyPQGe+DMGma7jw2l+0pzdFyCrKOKRupBh68ZcWeg1QZCOt2pVRtsd+YUbgFfKCPNkW/VgYPHttbegw2Zs1d1BJo6reu17KvMGu3N2TSBVgLZiGYNtL7uxD2ildtZDLRIq3lSjubtZj0ygQZemWsZrrXaU8Y6TyF35z7akkLOuZvVyZWPJYa0ApxqWHn1ukZFKb+Za+f6bVqrBNsO5z5CsOLh6VE8dONavPGt98X06Di+/uWviDsmO7GLfYmWDzRipSSgaisiZFEezhJuKcKRJpH7mu1HKbsoJ6CRy6QyVKZ4eW+OLMzizJSzyu6q3op05xGRSt2LfiaHo5DULMWYrT1WhNKoPIyjVI+4gFbFe8wGZp0WbU8kbswJtiAB3bx+PY4PD2KF5w1AISsNZKBp4zimOpTHWhKAs9RAlm9Vr0e2CraB5DhG8FvRhVJOv08bwNIRW5ucR5XjhjYf2xs+WmTBcqiD9LclGILuBncN4PWMDpLciAiCzg8i2uEwfvEtPxdv/9V/z3785fEhdZGXs1lh+1OlZ7mIm9evRixnsTsZUNQCs3nBBTlZ5DBw99djtywV6aNURSNsEF6LaP38mpr8JmKRIsIEnbWxbWqjE/lGP/fgdkfaBlmz9KUjnylo3C/bGd1/7jqsnBL2qlZAq/dXdKoyBtqnlOasQaj+un59DVxNnVZ9rGZpu83HHQMuixUFtJyZzCEw0Yv+7qU4mK9iCHYxbHivH6/+tm+LvTvujL1Ll9hTu3vuHFPYICZB9hDtaGAiI/MaCHSS8a9yT9MDTIfcHJEN7T24NqhU6eTJ2lKRrKo5I4LWwBhlkhTNNmcY2xvpeykXoo1N6WICLWVFs6XrS1/9LauSbsBFckivxCnIROaMSaSJ+gJPFrWVH+TDx+BwEqFyqgwZE0o/UzTaqcNMo+GQYMLBnXfeGZcv7sW4i3TnNmsqWMDJcMTctmoxquvBe5GCCzyIHqnd9GzZdiHgk+edouupsUsPOBvbeWgzz8+0Xy48alzs3T9ByacZEFyngxxds66S9l9rluSk1vQMpwyddvEp4rJ5iLTbi3KUoDaxjqm9ZabcTBDJ6Ag/wwPHAUOq/HiJvi74gphmMaAGLIUdUMtOWUSBlLZSvUbYQKCs40d4PYwZWZIK65seUB9spz0z3YbfB1tQoJnpYw+hz83vNhiDPeEmU2FOszqg5XU6vZOHBobQf+xVO9hk4zh6ZKGn2on4g/e+J/71v/23XOMv+vzPj2ffcw8dOLZz6RzJB2LaVOsMVa1SI68dA8noF0ENGzd/ttPOEvBbTwvaUPH9IXqeacNy/TZ0TA/KGCq9aoMtwBXINSPZ+BoLiWSUz9myPmMktapHEanQ2Wwe+/s34+jwIA5v3ozZ0ZHqkHg2OG8gARGQ3GMIT75JQ+Lzqdjk/s/S4yk2LchGW+jfhUMCLx5ZVs6S3BJQ4j86KekgIwMFxjAONu0FjO2W+oTT4ZEwjlTlCN44vxz5iAk/2tPu7+6tTuPSqB8/+4afjHf82v20B+N+P6aHGJywjBE6HiAxiegU+/RkwVR7fxvXhJnac/I9ELniuarPH2nkGUsxMLrLOSjr60L1dIhynfCaBpgaElOdbi1p3+oZ2+YCZE0qQmS9DrZaFw5yIEAmgz8jLGa2wG3BlLPKKfSAd6RN6zNVg5DriBjiYDfP278G2lrC0N8v4Mu2rwSSPEXO9um9MONXqoFu6WF7DxXFgCXdWPL/fsRwJ5b9URzEdnz1va+Jj/1TnxTXDg9Z72d2sjgqth86AIrKm2xA4VlUNiuPfnW6i0XJFH1a9SRC6RnoM5tnZ1GMdJY93ANDCSrnyali2fOq1PVlr/tWso5LX2Mqd5Cqj6iS0SkOBwSh9W/VcvPB5yKW1EJ6ZQBmpKDJmkuyEj4XDw4eyh133EGt4+F2xBBzbXHQlifsl0K6iHVVHPL5gikebHgsJwc+DzAFRIpP6IfDwzUhoKZ31xtLDeIpHlD1nvH6SCDRnEmn9vwoCIxmVhfvXL6GiUT6bKUEb9UUbfre/Dv2btupjBT/k4eW5CVHkVZ2svEF0AJw0USNtDr+QLfT6QpHAyQOFA+2cUicDp6BBJKgyhaLbAcw0NqBaTzjBABHcBXLtnZIDGT8bEd2CeBl8yJFmin8BmTWz4ONxqaf48nPGP5gT67iPe99b/ybX/43fM5f8AVfEHff/UzNN01xBlwHFWaoISkDwQi7dQRvSTHdkvJzEV4DHgySbYNqj7q+9tooKBXQRB3F4a0zHk5Ft/olm/3ZOFDYgxyYAKBFqm02F8juH8TBjetxdHAggEUExZ5SjLsEQahR1inCGzlkAWfR96EzL9a0Iup+kbEEyHI2b/bC4bVYd/QZclJQknvEOEXJhZ3N0ekOYulaIs5UDhSBjjrFcZA6phKUgBYkSHIH0N4Xq9jrb8Vbfvqn4v777ydoAlwXqMeenHBgfOdkwYzGcnocJ0gdd6AJTsox7x18EKyFyYBgIqu3VppvOUqriZRyYIpKIbiDnMdcGXs65KVks25w206j15IONIE2mfhJpGvALx3xah9g33K2a2oaOPviVhc8y/o6anvIa6RfcSvQ1iBxO6CFEWw40HJXy9SnPFWIABmlF9axhk3oe+hS6cZyux+r4W7Me6O4Gd14xb2vjef/qRfHtaMjOmTQg7fDLlDTeEB1zUmZruBPqxZukK05EuW4Mw0vHk56y6Wea2UrfW62m2WkCg1j2s/k2Fg3XnZDQY1tQXnef+lb/hbyPrrQ1NO1x4EIlhqnqJm6zy0XbA1oM+piVMOUkXpppRIFsr0l+zDpocuRQhcvXozze7vR21rFcNAT0EJEHCxnfFYCLWotVK1Jmjl+BrYiQMH1QNwaIzUq24it6M3uv3lda5M3bF4b4Ki9+c1A27RmNB5pphUyGrb3WxvUetFL9JEHRkok6f8l69SpTHr8OV2kNKYzZZ8EjjJ/V9udsnTpTLg+SmWbEilpGxg06SDQoMpjV89kc49WW6mdGB9Cv4eVf2gwkqji9K+/Z20q/24BJDtgxq0NfXxeL69nbahIRoM5TEbq+97/vviVf/fvmI77/M///HjGM56hCC4VfTQiUfV5Zxkse9jC2rV/1hFqGzQdZdb3Vj/PW6OI5lkrPG1SgfVra9D217Wz48+Qso+MNKMHCWqqtDCfx/HhURwhdXztehzt36TTKrFqsI5PCTKqTWkf+2976TbaxXHLDybQdgW01GsG0IKYgzo4uxfET4DSG2kL3IPKhlGdjLVtTJlU+pkZMuxBzKbF/1UfPntned4FstLU3op+ZxXne1vxlje9Id7+a/dLog+9s8fSc+YcWxCk5tOYHx3GYnqEab1UhAJEIJJFGt1rwMxYC2g1B1l/bCOblCz2UWPo152o+jk3Kc16Y/m52rmlo8R53Op9x7PQVCM58g3T1dci+8AAqC5z5Dmi/GHLAfB9yAEWe7cd0dbX6Ofva633KCPKYi/Mm1D/sx0Ut4QVAm1HJUYBbZciSUsMGRjtxqw7jBun2/GKb0RE++K4gedIro9GeOKza6Bl+1nOs16LajPzU85ki4zYGFyU6ZwFEpdGZ12OpD6T71LKfQZZtJvi3sDPMNDqfHKFi40t1/VXv/27M2fl0UWqmzBlnC07qrdA8anxTAy0rNcmkJdUDw4XpQWRQu4l0CqvjdePOfD5fOzsov8IQNtXDhxjj6BIRWkyNCWL1ABjCeIVPoipYzIR5eFKTL2JaA20BtW6mN+O7ATI7SjPDDUti9+n7aH6vVA7sHGyQS7eVaYOaqCtr0GjAzUnla9JT8iMttyy6u0lKDVpSjF4RegqEUflSRvsOF7QdYv0LeoaMb3SjJoMtP63swD1/bXvjUCbqRM6Wo5cqlpWIwPZGB9GytjQcOYqMtQmQG2DYOO9dmKZ5DywVD/wgQ/Er97/qzRUn/u5nxtPv+su9okqfaneYICtBQjwvpoefOuf9nWspYFyPX2Q279dv9ZRhrMifm0BzXzmawYwjaOzCTa6bS8Z36dEJfpNKaMIJ1MRLfYlItrDgwOSoG5eu8a/l4tZUQzjPFrWaK2M1kS2vj6DgJ0o3zO+jzOItDAdQqaNO3HKFqqmTsZpR0nyo6fvNDPBFnR+9N1KPxkACzEMA63Txixr4OfZ5mMp036s4uKwG/f9zJvi/l/7NdqKPkQQYKAxVKC7TaBFRHsymzKi7XWgCS7WMgAWGTMDLdsEkeFZzhnRWtt87fymAIyiFs3PdURV24hi5NMG1Knket9gnf17NdAaOGugrafx8HeobCZxnvZevCWiqmqX3oMiaJoT3Ozieu+3z3u9T9tAmzTnNaC13KIjWn5iC2hPuoM4GU5i2h3FjZNOvOIbXxvPf9GL4+Z0GtDNBtB6Di3LTSl6I0i7NaPAtaic9yakWuNd5hAO2AUBqkEWv9+AbGYvhbdZ5pHdxrVMk3zbBGnrQGunqfNXv+PvZI1WbSbqdxI938xBA60bjbl4paieHZP2SLMGAw1YvB/YiVQzyuiJbMnBMHYwjm88DIyNHw77BFIYB4ArFhWbAAeZAJseOA+YBcU5Ig9tQF0RQRzWV0a/ToPWG6aJFsCeFLXbRq29QZ3aaf9+DbTe5PVrDE7tA9cGe16j8/kG0xxBR8cMZInq3+ylrWrMTNFtoN+zhShTteVw5FlyGgbvA0Y21zjTxzbquE5HMd5Efp8SleMb2V5gcHHE0T6sbXKjgZZ9glXEXYMW3qMNcPXPcWih0U3BkdVpfPChD8Y73vF2RgEve9nL4sqVK0mIWZ+60yhwqQbKNokqmm6DbG3E/Py8FpToO+P6vZZN6aERrOD9l5YeM0ybtGEdxdafb6dK6yAHUzN7zUYVcQC1YYjiTxnRAmivMrJdzqYi9yUxEGnlwsQxqaTQWlWjdfnBDEoAOtaBxo8OkyJZpo7J7BbDzw4OXwM2tCMg7JmtQGdzdNC10B9Q+QcMZLCU4ZwDbJ2F4pnPTgS1nGXrHlTmRoP4+Tf/TLz9/vtZb0b6eDmdxtbJCSNa6KgjfXw6n8VqOY/+FuT7NKEFaXT2EmdUz2XE9zE0nq08oqnV+59lthyEwb3ZimjrPetz6j2zKZ38VEDr/e9IaX3/y147fet9ayeptkv1vi3vgYgw77GA7xnnoB1E8D55/pWRURSbvcdVRPtUQBuoo28PSkR7bdmJV37ja+LjX/wSAi1qtFvU9G6cCXFZROJSJ+x6+afYWCV911zptRQyuztU4vB58jqoDNb02NJm8nMtYiFNfQzvoLhMZlJ9Dn1+S0bur/3t79X0U4qjq1Gf44yyHmvFJ0+PKSCbBXr/LgBBRh+hvnptpTSlmq6BVkQpDfPFwZqdzGKI1qEEWnmtunGwKjWbVbl/9bVK1o/Gi7n1htlYA9BZxq8BWeXdAbRm3TWben3mY71J601cH6oSNWaE6DR2bSQL4FUqJvZ4vAHWyVBwVCDK7rajpKS7P9MN/VXKtzgGCd7l2kuHUJPIJVkc14uMQY4zrIGWPWS5gWzgb/HMk31eNqjLEAZ1S5BVRKcSUWetv44pnyqSXDc0MNgg66im/aEPfSh+4zd+nWWFz/zMz2B5ohj7ZH0TNHiT5ACvHUN/dn0Nju7bDkCzriJWtX/X/3b6bpMzZOJG01O7zphs7+f2NShlvMhygRxezlJF69d0FtPjY/aPIpLdv34tDm7eiDnm0dLAioHP/lLvlVyXxhArhSbGrVrrNLM2+2apQSxgBQkK9VmCLRc4SVCoQWeDPzM02AfdfC1sDtuERjHemcRoNGpANssgzqqQ/JhpY7w7vobuFID2F37u50iGAtCirQ3KV3DfRrBh0DZmLXrKyBapY/A6kCJGyw/a/qRnjDQkNjN0nhc04OjZx/elDiRnXCRQGWgtnFLHZ9mbzYMBmnS0gVaBwq2p40aZSXbONkeOmjJCHGSSzocDDtsBZ1Rq+1RsINq0mOKviXg1g7qpL7fP5Sag1bn6yFLHK2gW94ZxOtyJGSPaLaaOX/gpnxIHELGgPLLqsdqn2lvkCXFP8ruZEVx/Dvg5GPr+sxbZ5mlR4rhhhdvOGWg9+EH3L01s8XmkP34wnZ0JtGsBysv/7j9kjZZ55QRaPpRChGpEoNVkppoMBSUybczpPcil27shvT+ZyBVrVhrEHYIHSA5IC4C16oZkbCrn4gGsSBPj5kpdpvRo5gQXtsLAu1WNwgbjdlFQbaz0eqVf1wz4BqHutQ1eaZG2wdbXUItbe2P7MDTvlbR811Hq6Db9NSvm+GC5ziVvWp4USCk1KDIjkJFqAYAKzcqhSzo7p5VUAwC82RDNaPB3E3G11xnPvfZ28azq52BPsD6oxX9kKKvklf+cBbQbDzo9hS57p3ENjzzySLzzne8ke/oz/vSf5mxIOWRKHbvWUtdoMYLxLJDE920o6+srIJsGX/XHBiRro1sb2rYxtrHy+tY/3xTR1vs6zQ6jcXvNjBp5JgS0jGgh1nB0FPs3rpN5TKAl0UcsWwB1yTbknjIxhCuGGmDep1r0tOfwhyCIDAv+R5tORrXMjKWwAlLLKgtpYD0sYwdMUgyrwP7CHOvxJHZ2dqjihEgWJSoNGRCBkQznKm3sskhvhdRxP37xrW+Nd7z97TE/PqYqFFqY0OqDiHaAi8fYvOPDlGdsgBbs4m0EYSm/KMU3EMUaoIVJd1mLz8QyhhyRR6tZDH17D9PQI1rOP/Ue8dc10G4iQ/ksug3MZ8t/Y60oYJL8mBpobRNqu7NmIz0WsALa9lmwo9n+PtdCRiPv7iMnQ2F6zxJ6Df1RdCZ7MUWN9mQrXnXv6+IFn/IpcQRWPEew6uwKULXqGBRBXgl9oZQ+zWuqr5WBkX5lQ5FIWSBNZKoDkBz7h6DQnBdRkMkjwjNlILVaxX4FtHLGHNg3vAd+/Fd97w8WFeimD9RtPqZlC3glAah0JinnKGwnkxgHBH9UN7QyjOZR4vwrfaz0EfqOKKvVg5FcxmgyoaFEC49EuxXFktXIYfFoJdB0hEbdTMhxsoR6R0MCchTgzd32KG3M/DAkZ1felb9WR73aS40nWRNSatCp65R+j/oQ+XPr9yL9HX2o4hrKUSnHUl8wOeIesIpQkhca0+NpYWHb62bKjZGq6f3psVbvrYNOZhB1pH2f5QBni1B9sP3rXmMcAqT8GmMg0oJrGXxdNerLa1D6mHhgwEpf93RqUK1BvF4agRRYq0mkOz0l0L7rXe9iRPunP+3TKFxv1nLTqdq09sDJWrC9Z30GaPugtj/XRpJrDFZlVbNtA257/W4B5GqwfVmf3IN19qTedw3grqLXF4GNMoJkHQNHMdB8HvMZUseHBFqALFLHi6mIQlLywlxNKCZlqMDnlUSx7DWjo4TJWpm+5dmoSg0A6gK0SYZib3jyYXxdZOlilw960YWsHvohURrq9mM4mZAgiVnXJEGhNcjCFG5Vy4jWThPuGeyPS6Nh/CsA7a/dz/tEMxgi2j7a3VCjRfQ8m8by+IBgi4iWY/lwr0u09yCihfyiBngDaJlSRkSbUqS4R41fU0Rr28czQ36FSTTNTmnqrhkJ548MerYDZgZjXWugxcvxzLGXtYca1nG9H/HobOO81w3utwNa7SelXev9fjugbZ/LNtBazEVWSzYHQvyMxHOQANp7wAFiyQhOMpT1ALQ7eyRD3Tzdjq9+9eviE1/6aXGEdU/FKZf3FKmrrEk7l1GmAFWf6VLU2vW2gimtoW2knHFDsZ6RbJk4PgrspAUOLsSSZU5I0CLqRueEx/NZmKcmFvKTvvJ/fb18/Ux/0dhnrVCCDB3WVAGkqmdJyBoXw41H8oXAUwN9s76Lw4L+WKToqtovGc0+RKmbTHPvpmumcOCppCdL+TWBHaXm1iJXVyea1MdGz+uM1giW0k9TMSmNxzoQShjCBrDtkdqItoG5jjxqEKqBuUQxRUVGGQVvFG8ERgLpqWHd4Ny4N5kRLRRtqj8+yBTG6EC4QBFL7bEVwES2APWqVo2yBoca6Hz/+Lk3Uk3/52dndGowdl1v7SLr2nG2S6z9vPoH+1CrfjTXjXkA2MeHw7wgQe6BBx6I//gf30Wj/eIXfRJHsZFgN5TcHwymDZsM4YqqSY4KNz0fz/PEz2zI7OVLnrPmVK/fhZ/F7cCX8qQVI961/TrK9fOoU1H6HXAW5CSyNY3/K/sAdjHEKDCd5vqTT8aNq1dVn025TjaOh6aTWG0J0Sv62ekgUjJxi+REBXp4b6RV5byxjSyHtSM9B5WyDkB/AE5GkrHmGFiQzGqYXpzr0SAGO+PoDoesryN1PNk9F5PdHYEKbAnUdvL9y3zPMthB7HhwOQbbW7G4eTN+652/EW97631s1UH/bMwXsTMcUCkq0NpzfBjLowOmkaEItYX/QSTrRMyOjzJggpMBfWQI1quftgwUqNzfxinMDFquo21Eex+bJ1I7Td7DdJBKba8B0/r8Ne/n8GP9E9qOefvzN9mf5jWp237W4XuK79M/K07y5oi2zTpGWw6EXliqhJPdG8WyO4it3fMBN2jWG8fXffO3xnM+4QUc1zrnKDw5NGrnSWlJR7ZZGy52PzksJU1c9S47sm3WVw6qSpF6ngZZBnUg/CH7ks6lnEyVEWBXoBR1OIfgjTShYavEGhdBtPkeItp/+I9Xa8X+JDUxYiCvoqOxeKngQoJT1Y/KCRnMcWsuGpeb04BywG9q7dr7IViwcV2hf0lZ+2bobafgAiNZvC4VldKzaACOeiNPSWapjdZ6+g26t4rK2ymSzZu92qIVo7jej37/W9N8eohrP6dDs67DqXX0Q8c8xaZTzfKQBfy4MQTNa2BUNJobRnFJD1YXC4CFtbEnWAONX1avyyagNf3fm9TAWpyP6vrLR1fAaa1f/6z2Qpvn3JiTOiJAZIGxVdj0MNIffPDB+O3f/q3YmezEJ73oRQm0C5UpIM9HpmCyPHPgNh5+7Zxtyma4ztVmZdMpa6Xk2/fRJsCsgy6MOwQJGkKbz2K97r6mtrEmHngcWbZ/MHXMiHbGiBb6xgBZkKEg2gBhVURz0PHFk4eT4nINgBRKW4ruVAclh4AOzbzChQAAIABJREFUtSRE3SvtZ0NHJGUol6gZsz/WKWwYSDlEyBpBorU3HsZgd4cR7SmAurNNoN3dO9eIVCT7mKnB5B8U5nimSAG0HAU5n8Vvv+td8ZY3v5n3tQWi1skydqCnDFsGxjHSxseH1DjWQAH8f0IpV2XRVFsEsDKSzRQy/r2W66omaSnnVtUkMwvR3rPt/dwOBNZtAk/Ruo0oh+YsoL091N4eaJvRkx8N1n6kQCvyH6b2GGiROu7FEoS4nQtx2OnFcrgbX/dN3xL3PP/jApPVIMFLeX1K32rV1TiQ/dz5vWK7ZA31aNbsTDpG1fxf2kwqxGVPbhHe0b4D7lAr3qUzPm6BLEEUQDtTZMsI16PzNgHtK7/vR1aUPgNSs/0mp0YQKAW2HjrgGi4NTObmSfFfA1qBrdPLoOszqAdeWE0qgdRAS7DNVIY3BtM2VCvC+6fmcCVlJuODVXITzPpW2WSwa/AUMIExB4nBdXZrfVhqttsmQG0DUf27vpezwFdyjzJLNavQUbUiUhlinWlEsEpfGHByiO16g3QSn9ZSmhvOI4B2AXr8eua8wsNb00pe1zYgyERk6rhKv/P1VQTLN68OANdmA9Oxfn5t8Cv3TtnNlDvr9eJDH/xg/N673x2TySRe+IIXUIEMEaPWMw+emEuNsg9LIOt5pfrz8FmbgJbXkD2wNbjWzgi+74jG7+mfOyWFyNMRjvdODaj+/Dry8efhPVFS0WdUAwyyRouaJdLFEKvA/4hoMYcWYzAQ0eL8AGjLHs+0mLz8zB4xBdxMzaGYTA7UxjWhdEAZRchRLpfkXCBWhgMOdbglolryPVSX7U3GMTy3E9ujgSLa2OZw753d3cCQ+LrNpz4Ha0DLsWnS80aK+Hd++7fijT/907E8njJ1jNrtGOpScKoSaE+nR7GdQAv2MeQnsQ7spSUHStrGHDxAay4ZxrqPls+nmHvtGeZFMnV8tkO0Xr+vbUTtqNaM1foZ6+tNQJuQ0tJWbtupdkalgHuO7vxoQFZr8dQRrUhLORavAlo4ySAyzjD9qj+KQI12exCdc5fia1/zTfH05zyXet/whgrQUo8997ptXMXv8H2oDXIzQcoAXNLMJ3K8bSt9FnGuGPCl7XU7tUm7ZPUvl7E/1X430BZicUa0+D6f3ld9/48wouVB5s5pZhYSihJwy4PPNG6TvpTXKvAV9Z0XDoKUBSsqkWznz3WIDNjatDYwkkuWN021Iqbn5HXUuXRF0Ot9r+1N0zbY9SbX5m3GnNUbstRFK+ITF6xVj6vnNdYRYW1Y6wPYNspQeOKmqISxm+vYimOI5mcaA9e0hOTgqSTwMI+0fcjL56bEIA16fqi8wQZxJV5/ctvUce1x1/eO9+EaVfKTAp+c25E/pxHPQ+G1r5+RWLlpSkokfzbw1dfPA4waDxr7t7fi8ccfj/e9571UF3vuc58be3vnpCNbebncM5DWyzmTIPXx+lpg62s10NXRlZ0rrK37lOu90Qbb+n7rPYa18mSrumTRzsDU6eTaAHMwu8dUuvyT52gxnZEchJrs8aHAFm0viOTwP+qTToFJGU6FVa4vSTIyMhyTlk5FLYjia5T8alfj8laansUsGGRSe33KQPI1cMh7vejvTGK4d45ACwIVxs9DKY5AyzF7KViBSCKfiaNoRtTpzImF3OGknj/8vXfHT/74j8fB9evRxwxTzAVFNIJ7nSN1fBCniGiRGj5dkBwVqyUncYFx3AAtIlpohiNJ5gh33UNtgFZPIpXLi6Nru+F9WjgCt9lfzZ5uBgZ8+ED71BFte2+u7cePFmU/QqClsIX0t+iUqUbbi8V2L07641gOxgTa4eW74mtf981xx90fwyEDqw6CP0jtpu1N5iqVoXL9bS0UsKQuQoKtHYK2bSZFyk5kIbg5yJQjV/ZdFfGSaDifxXQ6jdnyRDVajgBVZu1MoP3K7//fV8WDp5qdGqFtwFGbLSSpBGFBdIIjPIIEWvxuXUPj3NpSyPeGyNFzKcWGA2pj7utQTVY9s/VGFTtsLQBKI3r2bqkNaPtzBBbr9d22wWuzBr1p/Yk2tP69GsjriLZ9AG1wkUlgZJu1tdrI4qFNpzP2ECqKQNFd6j1yZuCoyKP255ZoiKn4hpHaBlkfbg7rqyTM2ge8vu420DKiIvO8SV27f1cg3KS9y2GogB6fZcZz7YDUT9Mefx1lrgHRiQAfh2L/xo149JFHKNN51113MbKlmIMp/hrNQjUsAC3eh33YeXhrEKz3ze1Sx08FtOVZVeSyZo9o8pT7QmunxvvMtfA6yq2NCa8ZZzaNhg8cphrNUrhhPj2K6cEBQRd6vwBaqq0lo7x9ekrU3dli3cnCEfW643uIWk+XEkxAmk+pPtVi3T+JyGW7i/F5GjjQQxvP3rnYGg8owbe93Y/Jzm7sntulNjrZxkjbJZvdaXX30cIGaFYyeBwYAt+NB9///vjJH/uxePzhhwmyI9RwmUZexNZyHsvD/Tg52o/Ock6gZQqZbT6dmM8gZa/aG8QqJJSDkoAmGlFJq/rTMOSzvNPaz7UjiF/z/m1nKbzGdtr0EbdGrTUIl3R1uR65kLf74717O+fvo8XaDyeidUeLgZazqJMMdQqQRWvPYBLHnW4cbw/i/DOfFX/jdd8c55/2dJYhkPED0HLGdSnVCLRx654P7XsoCnrZ/tREGesp+XKGUqaytIymOIZ5C2x/ouKdcArrOQPJEIz+xYI1WhRa2kDL9p9MJ/PJfsX3CWj5j4xIXfODmiNbPFJAuY6sOHMzI00ugNPHlQC3Li4FLXIlYNhM2YeBmMMIZlxubxovpahzAruNXkM8cUoTqe31999kNGy0aqBtUtUpim2vpmqMboNjbexrQG1v4nWwXGcxrx9E9cJxz+QYuTqS5vuw77MRE0cq2SxDrA8GZJs07ejS61iea55F/7u+hrq1qfb61oxLBaS+V9+jNY3pVGTELxq8Utyb0rL1ey8RXXwYf+prL58NoGaEL8CyEhLA/9zubpn4gjVi1EbxD0y/ATWfHFitbbUIvr+6ZGBjxXplNWOWzs9TZDwMtAYr70E7ImY31g5evV/dh+v9ht8rxplRglLhLDNWjGG09yCiRavKCQlB0vqFwD5EClCjddp6zYnJZ1E7Hb52fK4zOEghDzAmbwlHJmIJ9i3nUCu6pcjKacRoOI7tXp9Se9sQpEBEez4jWqpLSbwGanFOHXPoQPIZ/NmMMCxW4XGTHWmfX33iifjJH/sX8cB/eZ/aepABQkoYwAqd9MP9jGjnIkNxDVSLhcGsgRaGFUArNusJ69ybgTa/Wznqfm7t7Yz1tcPk19iBWLcH/98Abduh+zCO38aXfKRA6xotgJZOGiPafsR4N/ZPOmQd3/mcj42vee03xeTiZc7bZkTbaSJaky0V0aptbz3/lQp6Blr7L47Aa63o5AWxK5qBi0erSvVMhCgBrVLLyrqCQDidHsd0sSxAW7JDmSrHv+Gklq4XAy0HLdetLCXft+JUG9giEhOyPmPjgwNQGqmbAKYJuwkS6f0xM930xiEfMEeNUg1st/RrFiZY3edFOrq1PpH2RfpJQGSgaKcBa6NRPBlGXBhIj7vOUWhVWrg+GJuMfAGxKiW0Cchqj3VTVNaOJm1IqWua0nXiajTgVRwAsEYXMy5vuXeWl5oUYLnOKq1io02P8DbpWq8p3sP3YQDye1gZCa+pa8Ji6qUXWh3TtqOhiHZdIKRcX9W6UBuH8h4k9ShydhqJ0W2mF3lNzNBojBv+X2A0XM7Q5WGH4G6m2f259X4xsPKwpRNWDg/eM1m/m4ysr9lG1STC2kkzo75e1xrs64jSQGfwJus36/XcN2DAJnEJTgeBlspImNIzZR8pWMeI5BC9kQiU7UXcUy6NVJkrOtdZuvA+wPVpdN0gVqdwNkSAgmgF0sNIJVPLtrMdw+GIEW0H/bGMaHdisLerGm2nE/3eKCaTHQLtYDQsbX9YIzj4YB2X6CJb/4roCKb1DEdkDiOifc/v/350licxAEhPjwm0MZvGCjN3Z8fRQ2sPDDfWBKnjZF1T/QkiBCCLtYBWU8OaP3XPt7yu9YiybYPaZ75+r1ujzKxnbjwvm2u0H05EWztutW1cP4sfOdz+UYEWrV3TTje2dvbi8HQrFv1xPPP5L4hX3vua6O2ciyl0ykkVuhVoHdE2OtoN3JoE5WCQ560iSNX2zGUSgKzOuHpnMTVM+06RrEuWAtAmdYwaLYfWJxPZqWOykufzhmT78u//pyu8COk1X5gjVywkDKHqiFFYgXitU2agP2vDrDNqpHmrgjI7CiyNWE2nsBi5gbY2sL5pAnqVHjHIyjBhFiaijGbGYhtwGWlVYgI10GLIL4ZAo0er/j28pumLqtKf7X7PCtzrA1Vv2fXUkKJbgyl/p1oPG2Y+D04DSoDL3kjVqZt6NpyjKaKUrJuXe6jbmdLj8/XVRh5fu4Lbdk58CL0OtWNRXptA5/s1oHC9a2Bv2F7rRssDx6vU96Z1PMt44c2Y/kxRBRp/1H4QQWDqE1STEB2hEgiHEO0gy0XMFnN+jdmokJ7x/qzTe15La81yrVBTrOTWAOKokW76U69nvf/qEoOfd83kJd0mQR1/w3NG65KvQ16yWoJwv/Cu1TubutkV0EL5iNNZkCqeT6lrDLIPTgxSxx49idJDHbUbWPH5GtMmMgv/5rWpxUziKVAm0qAAzqHmSM1B9IdDyq/2ByOmjQHAW4N+9CY7MTy3G9tDDO0Gq3MQ4xSsALGKEoxUk0PfvchWqKNbOEAtbRrKjetGK9dqeUKg/f3f/d1YzWZMG58cHbI+C5DtLKaxfbKIwVZEDyEQtIwJtuA8oF4LJ0VAC1tTR7Tt9rl2jVZAe3b69qmAd93Bsg1tQKMBw3bc5l331Knjs4C2trcfOczqNxrHw72z/k5el+cto7TAblDxdyjN2x0wZdzdvRBH4MqMduKej39hvOIb7o3VYBhH8zmqC9ZIypng7lThXZWzX69zPeijrFK2SNqm2s7QZmWpsgDtlrS1AbLYi/XK4+yRCDWbk/x38xhA24iyaK011GMNaP/y9/yjkjpuLzwuRh5tzpqtFEho5FBfJPt/vWHbdVrnvW2scSMFxHOuKv3oKm3rn9sg3bx5kylAjsvKlqDGGEcsMesya5g2XG1wM7DVBkwGcxm9ojrSgGC9MfE1rqUdTShdDk6FVFk2HSg/5Do6Xq8BB4dnO/dLr2ihXk/ry5ZUIdmi6VCUubJL9sF6OEGTUm5G+9HRaEWz9aFiRFilhuuNaeCpSwYeosBnDCcKY7pagh54jzrd6PvH77hdgzUNDG3n+NJGA9iv9bMq0eNa/3QzT7iAvJ2p+ljkPFeXIODWlOHsefDAiseAdKwB9hj+IJ3IyDjb2NrP1p/JA1hF8n62NZi2v1fvFTyZ+RytSX1NrMpUMMevZTmnqDexj1ca4K794PMpoej2g4zMsYeQOiaQMtJdal9xRB5AFfVIgNUJJ2fNpkclJcwhBYXRj574JAtmf2C3N1B6OAfTs38WRgk1296ArXvb+Bs12e1u9McTevzbo2GMds/FYGdC9jHUoTizGn20o7GUoUYjGjfuLbKprf28rrzFhH+22sB4498/96Y3xR/8zu/EfP9m7A36EdPjmN+8ETGfxqCzolzjCozo2XEjSIHB6SCFsa1nFT3PIMVoPbDVWdJRfzLWfDwekzMB4Z2LFy/F1atPRg/PJFPQAP2joyPuIzhAiMZtizadsbZzq311FqB+tFC4/nubPrPt3LYDk9om1BghfFD7S1EoAfTmcyPUItqDDcoZ5+Cvox0GvwKN487kQix6o1h0B3E6HMdLP/fz4ov/wpdFdzKJGcR8PJ1HQsFUAszxIAJ6lM5ajk7tehgTNgdCqrnKlqmCqVnHsFPZ9cLn23wCnj0A9Bjp4/kyppighsECZXqbasG2Y3SEsQx/+Xt+mNfVTnHUEYy9rjWvFylkpn3B+22MtR+SDYya2uVt42f1KDbqH4OUsjbMOtPMaVjxcwN3O0rA0s8XqFFunjWL+/I8zXZExn+T6ov3bwy918KGHgfMhCy3WJQ+YubMlLasDWi9GQ3SderVDx8PjXN/aw3TBD6nYfmZWXvjNeVBJAAjOuluy3BmxgD3VRt3X3PjGTcHj+93hnB/+/18H95QfCZiYq2lz+pDik+q36d2dJTqhKy86qt+thufU8vG1EbLQHzWHraT4GeGzy0EIxiAQv5bJ8XhdbhX12Xb95WnnMQcm8ZNgOyzs+n3GQOscKB7ckzKwAgbD+1RPUOpObElZz5XpImlT1UjRHncY1l3ghMDADk6OiSzFpE/nx34Fp67fLqkShLaWOiQVSL6+BrXpNnI6lvkuExM5trS+ExEsVtDAC+U3jB/Gi09IDT1VZfFgBHUcdFCBQGJ3XPRn4y55wXIPc6XRfqXylBQjGIpStkDOWaIv9ezUlpvJQMh37h/cz9+6Rd+If7Tu97FVPFOdzvmYFkf7MegcxqY8gMVKdSnoRoFEMW6or3n4OAm+4tRj9XYTZQ8lAUQ21qlGNgB6LMjkkFKe3f3XFy/fj3GowGvBc8E5Lvj42NmGvBv2B7vzw8faP/rAOpZ7/JHAdpb3zNnuWZULzhKzkCqCFLnnjyULT73VQciM8rknXZHsRzsxqI3jtVwHKvROD7vz/35+Owv/MJYQZ4XDlAGQiI94WEogwm2us48BsvfPqpv24ZyH+kfMAAsQIvUMTItShsjQ0Z7nYcc52E6m9M5B9BCJnJx0mRA/VnGvNLe8xf/3g8VoK2NYu2J2XAbaB1Z0vPmgq5HRbVRwe/WUUoBqfTCPUZv08aowaEO+fFaHcTtmCK90AJav1dt2P29ksImkGt6TZt0RQ8kIyREN1bB8SLaeFJjMyMa/04NsvjaNTDfS/ldz55NkClGWjak1AVKdJs34Nf5PjTPdl2wYi1qavWs3gIGLdWl+v03OgfVvF+qT6UWbPEMq9mYJe1YPdz687lzcui218/p53rDtte0fr6bgLZkATKyrh01/0yOihjJaCvBH7ayYKD4YMDnimfvvb8JKLGD2KdrrdQq5dt+fdsR0z0IaBEVMFpNtj/XPcXZYezl3CACVYoXNSKy4eEoQqhiPue1M42eqWP0ycKRuXHjBiNZRbQaN6nzqIgW7FuCeO53Rr9wMLpbHFlHxSlEH7A0TBnjfwEtqutboyENKOdDo6UHYy57A/4NoO2NxpTaQ0Q7mOxEb4xUMuRX9f9gLaIdFgJKsw9kvMt6lqBAZ+/8pcvx6MOPxP/5znfGr/3KL8f2YhmjrU4cX3uS6eP+6oRtPl30x9I8NwxjACpSyEgfo2aNdh9kEvB9mnJKW+I1ChRA/pqxJLHk11AVQ0YApkTfGxSWNp4H1uT/70BrG7B2bksJTWmFbE3PRLJ7e7PPFoxcKgomUY5T3aRVDFWoww4i2Z04HYxje/dc/OVXvio+7pM+KZZbWwJaC1WkKlSHndIN0IId8FRAuzmalZ21IuLtgJZHNQm7GEuIPTCdzWK2OIlDjKO8DdAWZcEv/e7vv21EawOKz6qBFgtPoFXHxFp/pgHOBnJT6pbvV8lj1eBWGyVHk3U47vfHYcSNU3u0NSrO7+GIuESROdxaB7kRwmj/vq/HB6ZuLF9jn1bSXbW3eFYEWTsUnL6R9agCJoy0bYarv6vpO83GQdSVDdFnkJp83zU41WsNQ7IJ5GqwqtPdtaNCp4F11nXmNt7PzlVNAPI90oOkIP0Woy5EE47E69KCo8p2NFCDmDMl9brWr/dra4enNh6ITvw8vVe85+yN1uvjrwWTUoqxQ13vW+8FZ3DOjmiboRhqZXV/crMmSv0CJBv5tyXTm6i9zgmkaFMR0EqEgROZlies8SLqhfaxNX2dPgbQcgB8kgGxlVm+4Azj0CxpnPMUGlglyEr3XEpPqz7SxD2Vdgi0+B+SrYho+4w4A6CK+utoHN0RxuIh4hXQjvqDmIzHGdEO5UCn86ksSjVYve6TzD2ze/5CXL96LR76wPvjrW9+c8z39wm0i4N9EqI682lsA0RPTxjVokcWClKYy4v/Ec0u5tOSTqbeMbJonaAgBrIIHDqAVjaI75wqekGIw3XKoQLYU7h228jabnrft23Cpuiy3sd/HF9v+szbpY59P237USxTpnTFE8leTu/jjGQBtMyIoDeae0ctX6v+KG6cdmPZn0SMxjG5fGe86jWviyv33BMzZG6Q8cp2Tmkye1obCrduHf3IItq1NU2gJRagfcjjI9niAwd4i1KfZwGtI9r5stE69rO2/SsR7Rd/+9+/Je5uR5I2UvbObJhw8OEB1qmz2qDga6cu6wdVP+z277YjiLpPsW1A1Wivnr1NQOvrroHC14NrwGLiILvGWMAuL7ZtLA0ypWaJjZSu0OaIpXFO6mvwWpBg1kdiaz0iLVFJpVHM92fqpH5c8s43GXF/hkHlLKDldIyi8dme+7ieTm0bCqWdldJ0pF47VRvBJclpjjIJCpn63hR5lrXa0GLk/dU2SL5O/G0HyXvHhoOflSxi6ykbFOsSgfffpueLvTtAjd1N8h7+UKXxqWyW0WK9t7nXrJqT/eHef05vN86l+l6dtjcYctTb8TGjMddg2R+bwAuAZY0Xqeb5lDVx6RUrOpaTJEUkAYOyU/gcppLJ1BaoSgweXQfocVXqN/D3CKngnCGLyBa66EgfQ0EKRDG8pj9gaw/SyNtID4NJnGDb3+4SaDEAYgQQZguV5B7lUCvztK5xDmdE+xbgjp9BavJn3/jGeOh972NrD4hQqM8imo35LDrLRXRXp9GD4V6dlDUhSWw+FREq08lwPtACBaCV86EJT8qcaaKV2eDQk+b1ZebONscOrm3Ifwup4zYuwNXUEJgUE2rzXVia2eY4OQFtT0NEDLSDMYF20R/F1mgn7nrOc8k47p/bixnnHJsJIKIVS2wZ0f5RgLbgj4rI2SeroFVTreK2qWNHtB8O0JaI9gv/5t8tlnsNACvyiTePD2CJ6FB3zfYC/+7tjH5tELlxwTpMUYuzvDen72zI66gI7yHR6tRart5EB6NhI7c3fLnOqpDuw1AbRrylo7JbarSwAaghudeq+jxfiqOk+hrXAMvSgDXYVazdGgT5nrcMc2+M0ibA8brVn+n78/CI+r43raWvYdPfrG0VGcBmALJTf2d58Wvrn2S6Gszqa9qUHWg7Dt4XjgjtYJjgZAeAAFIiaskvoq6Gn1vA3gQG/G45KGco+3CUozMQG7IKBvb2ftT1ZzxUs8Qzc+Qaj51bgCHTw5m659ck90zVK4uxXUwfLzhnFcME8He/u83XLWbHnNcKEhQzEKJasz6LrIivE45TcUYpiJJAi4kpAM1tRKIa0N4BoI53yCgGGQpOI0EWtVkQyxANoFUCLT6DoVp/+r3oj0YSp9juklENklENtDSqRa0rU8cZzTaOeaYmV8FoGJH9/f/+31OO8cbjj8fJ8TGBdggnAexjRLbUN0Z7D4h48ziZY1A8GOpTRrf4XE7PJjN7RUcca7hYzJnSRjQLpjrW6uDggDVZAC3WDA4VbJXrstQfqEbk/bcCtLUTi/1bxppmKa5mYPNYMOuoOj/2D+r7imh7sRpM4manH/P+KHo7e/GCl7w0vvzlXxXLbo89tJoCJb6CEoeAdBQACIfZaw0n6Owa7fr1NhaSeJBAW0e0NdDCybtdRIvU8VPVaH1+O1/0rQ3QbgI7p/TsXWvtBGBM21UpzTr6sOEzKLffuxh7sB+r1HO9IZmuSVHx2gmowcepQ3uQtQG2g1CDcxvw6vf1ZzuywrXD6FIGshpnZvBiDyPYJBVruh21wPPF+9SC9Db2qchZBgvgd0WKSZp/9sMatGowsaMCcYZ6/drr3IzZurWOy3WE2H4lguDPqh0nX+9mJyqLNC0np35tO91MBwlR38kpPUenCtvGyHtskwPhA1SXFtpgi3/XzOF2RsTTd5zm8b7ye7ejknp/1wfYyk5eu/K8OKowB09vBGr5TXUEi8/gvwGcWebweqE3tk5JzWfHsYKgAiJb9OxRr3dBEEErD1jHbO1ZzPhv9tLC+BtoMSaQ5CDUubh6hbgItrF0yrGIkllkRLLdZ9SKuvZWfxirwUip4VSKIsjif4y4xPcGShkjoqWgBYB2OKI4BVjJYBobaMcZ0Rpo8dGIJql85sxZOtYkMCKtu1rFzmTCaB1Tit71678ef/Du343Da9dihXmzuDdMVVlM2daDIfBYrxXWAQ4Go1lFtEwdJtCiCkhyFPTAZ+o3RvoefcF4PteuXYuLFy9y3i+uDwCLmi3uB2uKf+Ps/7cU0W6yM4V1XAIW19PVqYL9g/Iew4FCpFOLD6QXD8A4HoxjfOFyvOy//+L4M1/yZ2O6iphx3CpPg+yDurxJhsJ71WSo2wHtWbaR9imVuGRLBeYG2g83dTyFiMttarSa6BPR+bN/63tKjbY2VDYqrjU4UsD3bdza+fs6Peev6xpdO6oya7V2SNrRSztdUUck3PysJyUPsZYC3DBD1kBmA2oAaAMYrtkEKLQX4dAYsGpjjPFg1Hyu9KFrw47PAd2/Btq2se/1UTkSCPr6COpJavH3YfhshMv3oPWKSKHVvuM18rPyZ96ythGcASrd380p5NoRqaMy7Q9N1miT3ep0rQkh3kc1gxuAwB7RbOnwHvP94X2sRFSDrZ+b72uzA6DfMHO4JuGV556CHXWPKt6rjmxrCdAaXPXZzVlor7Ff64i6Bun6+mFwDLSOwgvQLkRMwn5AqhROn9PH+BqCFOgRRZ2xad+RjjHAAaljyC8i2sPAd6SPFdEqdYyyj4ZWKEWLa2akjHpmvx/D8UStGexB7glou6ivDmIwHMUWGMX9ISNX1tzzb0S97J1FlDsaM4LVWDzm5Ai0EKdAtIy1RmSIqHQ8HilCImFJ6WKTwLieUEn5iXh1AAAgAElEQVRjyUeMUKaVITDQ7bLN6crFS/Gud74zfuPt98eTjzzKObToq0XaGFEtQBV6xwDaLaTK4YTMjvh9jMhDuhgmXIxjjMvDMi1Z/+bs3tk8xqMx9/sTTz4ZVy5fjsP9fQIt+n1v3tyPyWRMgMV94RmVMtuGFrp28NB2KP84/r3pM9t7t+0k2+Zt+rsEM6Wklap97KTY0qxWpI7RnAjnC0MEkgwFoD0cjGM52olzV+6MP/tlfyk++TM+K47B7IWjiZETqFp4vi2RVyArsMUDun1E+0cFWrOON5GhkDpGivt2NVrYf67bF772O1Y2JnVqGIvvQ16nAddqrmxC5pyhtT7StkFv32yJGCpR6E1pw9pQ+oHWdWK2H6TXb9C/hdWMnj/3GW4Qrth0re0N3gbHswy7v99OWTt97MjYKSWSJ7K+UyL8iiBmYOP6Vz2dfq3n9lqsoABwJSOJA9+OiIuhx40qnFwTSagPo+vRJYqvWMfyb5o6rp9zG5Dr9Xe2oKwhpQNFyLJR8vo4/VZH1/XXPvjet2bD1yl+fM8A7vRxeb4r2H2l+Lx2+Fldx6+f9a37QAIOSCnaufE6+bMM4gSIvBZGkZmtOT4+KspeFvLH7yJC43Wl7CHTuycgN03j6PCIPwOxZ3rjGsk7iFQturAEKxkR7nIeN69d0wxaRHFlQk3TUnV8iLS59LZht5hRIWkF7XvBWirSv7GdesVs3UHqeMDUcWeE1LF63Lm/wTBG3ZTRL/pox5xuApBFVIs+2sForNTz1jYjW0SB53Z2WaPlM0yCJSIO97iWmq33KnvqgPHN4PshWL/TWfxfv/Xb8a5ff0fcePLJmN68ych2bzSMDz3w/rjjwnkCLIYs7Az7VIzqk9OHrIBJUc3gBbRvoWZL+5KpRu8DPuNcUzv83oN4jW1VDWS1E1zbvD8OULVjXr93/Zn42o5s26b5mr2f29fn1/u+m9cpYBBBdTv2D44Y1YIg1x+NCbgLEBChf727F48tI/qX74zB7vl47bd9R0wuXYn92ZzZEOqwgwFeiEoGWIEtBZZI5GumjNUO7VOu6QbWMecUV2QoZAyZjcwxm4vlSeB/tPcczxZkHSOFXD9rO8NeX67R53/9N69q1qUNjoG2ji7qB8eFxoeXGY0N87gGr00eVDGWfEMZ6jbg+TWOhOTVN/UjRn+p1GOjVgNTbRTr9zYIrv08n4hf1379WZsMZx0G0X/qzeqvbWjraNpAQuehpbHcPhQEOg8GT7m/cp+oWGANsvfWYNU+HO0D7d83yOJvA6qfRQ0UBkc//xrQa1ZoG2j9e3XmoH3Q8W9KKGbd1EDne6lLD5ucIvzcm7xpOxMLGp9fD463kSvXACDJCTz4mZ20OtX9VEALsKgzAt5fXgtEtI5UzUotDi3qpxxGrzQxh6uTNYy5sBJSwP4iMNPY6/sziCacoO8zyK5FRIv7ROSFwQHQ50XtEOlQ1G81rWfBmqRaWVT30r1Zr1kG0qL+ILGgQ1xAC4GJgSJXEp3QwtOPYI12l9/H2kPSEr/PyV2MgJE6HnDYAL6mBOMY0axqtCBUIQUNoGVEOwSRqptZbJEsEZWrRifymp1Gja/DFKZlTHYmnGqFiBOO0/71G/Gbv/Eb8Vu/+ZsxPzqk9jFIUnddvhinqFVDnhFSlKuTWBzciME2pgKtCLRo9+FMIWg3I/Jlu49apbj/6FShq0rpbLOSXcKqHVJ8D87HWbbIjuJTAsIf4QXee20b5c+ugbZ9PT4Tt7PPt9h3pyc5ejRisTwV+Sn7q7GnqDIO1vFoEte6g1jtnI8/+cJPjL/2yq+JrdEkjjEK1DrufDVkVdXyqEg2o1qmf6Uc2L6ODyeA2tTe88cGtJ/ziq9b1V64jVEdBRTDbEKCI1j0RHXRidcIXvhh+cZ9wxujEmvMnpFWwe8YaLnIleKGriml/izvWBGg6o3ljX6L0dTFZj/jZsBvbz5fh7wDKInI0zjrPh2J20Dg90vExDqTWpPOAkeOHczUahlNmOvPeYkdyQL6GdWAWTtG9fXVUSXFQlwbrnpgnSnw+9UpsBrQIZpRay17vYpBTGeoBuG1PVJlG+qShF/jKNC/v8lo+f7rbIbX4yxDw/XOiTd+Hq6j1968DWjtgDTXj7pTk1Xx9+vygR0tr3/tLGovQExCgMrPSs1ifh8gg8wSWMMgPoHtCuk3pIGRUoYU6vSIYMRU8mzKlHET0eJ9oQ6FNqAZyVBSHpPqEZ0bGLw0Yixx9FVvhRMNuTyli8Ee1mCArTSYAFCAL9iiSCsDZOkQouYOoM1WDqSNCbKIdsFEhgwjIltEr2wFyog2U8dwfBqloRXvTRliOdZMG1PaVUzXxQmEJEYU1jg4OKTKFljM7/2/3xNv/9Vfjfe/5z3RPT2Nxx56MO66dDEOr19lqngAB+voIFbTwxhhiABH5s24TgBhDx2AgWemIB0iYi0dW6lGUUQks2q2ObZTeEYuQ7Sx8sMCgj8CwPpXnwpoa8JWbTPrvbwpACn2HPskxX985nj/aHnBOuG5IfOBST2QCEG5hqphvZhB6/jchTjuDeNL/9Jfic/6vC+MY3Sc4dlAKIX1WSz0ibIyyUcnGaqjXu4/bqDl1CjsSQA/JvJkRIs5zh9RRPsZf+UrVrU3UC+qI5d6A60ZOhTooExUAW0dVRpU2vul/XltYftN12CAW4821KvsMXE1kNbAflaEyv1hNtsGsoqBvn7fNYMPFmJq3bYPjj/fAFqiqJZTQjLBGe1JblJmlGRmdTYu83tZzCfFvoqM68+q66U1IKefwEPiGjLrbFkLrp9zO/VsoIWoAeQ369JBG2hrUK3X0ZGfCSNr4F+1MLX3SvvQuwa6yRl0FuQsj1x9sE2WpI5ofd315znK9zpqoLl0eX1v7VQ7rsEMYv9+IV9ltASSDQCQpCSkcZkKXqSIQif7YEVoMqCS7Qrd1aMD1WIR0ZJJq0hYPbPLmIGsgxYeqkPhPdH7CUat9IoR23r/MW1cjamTdrEUngS0ANc+I1pKh7K9Z4cRL9StALJcQziPCbQDC1QAZNFby3mzfaaMAdaKaNVHCzIUIlIKweSgCPe0ngW02IMYekJyzckpVXvADEbk/9CDH4xf+aVfiocffCAu7+7Eow8+wOHvmFULOcbF0X70T6WBjHVHDRsZAUW1agXq97ZJnGqAVhEtAcx15CSu1TbAz7rN2Wg7jPX+/q+Aq7e8xVMBrZ3M+trrc9p2sNsBBQBINhkzoZuxphjnCVBCWw/SxgBGzG+FHCf1r7d7cQC5lMt3xGK8G/d+y7fGxzz3Y+Pa0YwM9SU7ERqgRVaGNikjWrb30Ab+8Ua0NdDCKcE9wYH4iIH2Jf/jl93S3lM/nNojv8ULg3EHTRtU7CqqtNEzOLaBs2y23Bb0rDM96iisrgXbKK9FkwX9lcKp/9QbpdQjq6iv/GpmrtsAXQPVJvCuD0vbCWlfh6OkOmItTgN12DXppACp1ySnRtCoZ8TL38v+Br5fR+l0pP/qlKVBAn87dYWv6xQw3tfZAv/MgFpH3+2MQp0GBSFFrU3rg9Pbz9/PtjYq/oz5XGpM9e/Ur6tTx22jVDszdorsILSdo7MMGqKwOnr3/tO6al/6eddA6/VHNgfgpGk2IgXVz9pAi0Pa7oPl0HFGSGINExyh4sT2nCP+DW8ehp6MYZCeCKQAZnw9i+P9mwQBADDeQxGtyFFkPFOUgrlO1cJpvDAGTOSlBX6WDhYi2QZou6U1B4AKtjFAli09SB1DTQtAOxgLaCnCniBLlrL2dHcAYNb/bu+BUAVH4oFwNRoRaKF1DKBtR7TdlEF06pjpY6aRte96/e3/h7g3f5Y8rc47T+558+bdqqq7eqEBIQMCJIFBCw0CBMgj21igZWRLDtnhbTwTE/OLYyLmB8f8FRPz00w4xjFL2LJHsi1kWZsH0GYZIcQmBGJtaJqu7lrukvs68XnOOd98b1bW7W7AdhFFdd26N/Ob3+/7vs85z3nOc9SexWHOew6GY+0HwJZ67R9/9KP2R3/w+7YcD+35Z562fquplh8JoMZDay6m1ly7GQj3eDYe2mo+daBleHzDDSu8TuuHva8HPzzItqHiM5gqA03+O8sa24xVyZr8pwDYfM0XAtryfCxBNPfLtqo/Xzf/PWuX6qdHREqAhcsaQDtfWK3u5QYCuulsIRKYGj1AO6w1bHbjITt+xXfZP/qf/rG1D47sfDxXO5j30NJq5fde+yCA1kf6eEZLxvufkjpOoOXc1R7G91pBxOKlZbTf95f+6joPlW0KOQ/APJTLA1k3OoCConT5wMqFs50h5QLzm+bzWBMAyvfPw+9Bh3D1OoVhQ5mF5cFdvl95+FZfL+zzHnTY5+YpAVibLdpj0uFqV1a7HUSUhzcROIOvJRwI2lbvFQKlSyKlAN7qfWXFcrmPeDsLLQMT7mMKVvLr3OPsE9vO+sv7l5+7XAfKgjU39DLIVtleQeNvB1FlZs2BVa6zvD95jWUAsSsgAmAymGEjJNVbHhT5c2Vmrtcn+NBEn/vFUGUQUgZWee1eO2/KIB0qFNUp2XV5vXxvBqqKhqMPlmtUZjpxZTAOTk4NU0ed6cDHiMLBdao6K5kWGa16Z2VIMTHae8aDgQ8NUB9tCKKUgbm6WJlhmr5rtrHvNw5Erl/gl0MBRBnHWuTAZE222rJQ9BqtZ7MyoBCNTIYKwDnQijJWqSOBtmFt1MXQyUEdZ0YLRc377vf7Atv+fl9exzqoo5UHpiuBFvbGSyUAbRgkqOrDkcwiakq8xRz6VrurdTC4GChI+aPf/337zX/7QbtxsG9rmIDZRHNr64up1RihN/faLPcZAZmAFutGuUL5dB9YhtK8PjNaNwDZ+GfnWZGZLM95+9zYDsb/SwJteWbcl0gVAsVdiQxf4zlmRpufndfhbKN/VqMUa+wTfzYAJO1hlCxGjZYtHr5pf/FH32M/+dd/zqarui1qTVuqZEEJYSV/akDWO87dykTUMRaOMsz4zwu0ZUaLCGqAZuLFiKH+wpPv0Ji8ywDgrR55aFRUV+Ux7BmI5p5q82Yb+eZxVBFP0XqzfWAl5ZZ/lg+zzIK3o0T+rodLAzr1y/RpLfpBEyj4DLuyHIGGslyXiW9fb/49I8Ly36vDlLYI2nPCcmzXBkpBRAYcCXi8HouxXsMtZVMHqN4nqeKidcjryU536/skkydz2AxFyPuW4FYyAwm0eS3UmjICvWrzbwdc+RlES4f4IYGxjNRLsMv3zLW0AVSszjbj5/h6qrNLlmQ72MnX5mcT4DJrLAE1xR5lwJaf1fv8ENRs7A79uWz+XhpW5Jqq7mPUL6FRNTc1pkttR/38ndfJYQC8PlnYeDS06TDab6KGysEu+heQ1dfGojlpz5mMhlVmOxmPNYeV7DUBNVvCfG/41Bn+9P7AKDQAXqGklLE/oqSgi2FXfMiC157pe0XIst5FHdNW1nRTCl4na7R6DcBWs6sb1un1NG+ag1PuUFDGBCQcpI2GHRweaqQevbCohttSHbuZjYDVFRSVGIr5Rf4siTN5djO1IuE+xBSVRsuBfzQe22wys8P9vj3ztafst371g7YYDuz8+edsNrwQXcxUn/p0aMvJUPeROmBdDMJMBzyTvWAWcIySA15hN6t1HKI1NSRtmY7ken1QDTTX7y5w+04C7wtltLvefztgz89y3x7kbAqBZpnp+887KDYaLbW/iDmpu+FJXQr2li329q3+spfbz/43/9Be+ervscF0YZ3+kQ3GE2u0MYJBLU+NnuefrjCuPF6R1f5nBFqdEwV1THD+koD2FW96cwW0ZZsPNzVrdpkpXM5EHGSJyjW2ik0RtFkeaiym7YVWPlhuHVRVScmVoMrrVA2/RQuRR0wuue/t7VV2bWW9LQ/b7Yy2pHAEtDFlojp8d9DQ5cFZAjiHEpN6nebYHWTw/uVQggQG3ZslC4gsIA6nNKpQRhtuVwGiOf8zqeMEWtSf5abNZ8TBJyFRAAn3KwFymw5Kr+jyuZWBznaWpowIE3lUs5XZwdaYwbhutaFohJpbESZ4VuuF/rq6e8Rmq4CAM3xjdR1b053y82bghg0i95VZs1xPrlv/WQ9OPKtwIxAUo1oXbFmEFwGs0JZcV1KEXFeVoavu6DUogFXevu2Wek1L2jhDTgeLWL+IdgS0c/3Jb4CAHszJcKh+2PFwoHrqHPDEn5hRfQyYHl5oUDlfm46px87gKm06ndhkNPYQF+FIDBHQfYyaL/ez39v3vVnsT9ZGtuIAplC5ej7Q5ATQGmjvrk7UVdcaa+dUMRkuGaMy26jfSl0c6411qnJIgDYUM32TNERCI7foqUVIxX2umR2eXFOdFtOKPfyQJXaKXlmxZgQKNWWyfN3/9B5a/pm2J54Dtngc5tSTL4Yjm80Xdnx05GMEFwsZWHzwl3/JTp+7ZcvJ2BbjsR3tta0+vlCtFrZASmQyJwHtXKALq8CUn9IGMteqJibN3cI1TWbSTjTXUAag2V1RsStxnqUF6rcOrg92RcqEZPts2iQNLghMdof7yVnGuQgVzNoXkMZbZEKjYSJxPuWY03wNsQtiqby9Z7lc23gysznjTFsMoECF7irkVf/Q+q95rf0P//h/tjU1WwKjkxt25/RMpQWJ9qJO617KUS7z0Mv1JaE+L8+EPBdezD3142UzvYeXo6UrW3yyJMJ7iTIOzwHWl4YKKKN1Js3f14PqZImrkZYHjz1WiaFyEZQRzHZEdOmhhfJu2wGrBNPtG1D+vEAjw8Qr7kp5XfnaAjwOTjQJhYNOmcmVitHyM23eirvsRff8lQBQvk6Z0VWK4cgmiczcW2LTT7rJ1u63gSw/ix6MMri2z3WMXstOt6uMACVluqvo5aUSpc/RaUsWezpPOfA5dccPZW8nYqVUNivbCMq0ul6outj0ZeZfglVec3VIxKGtoQBiQ9IOL9yn4rlmsKP719iwBvnezNf16TRLgV/ZnpN0PIpS9aUXLWBlUCdBEzQVdKn6Qf2eA6D6DE0O4anATVNyeF5Fryz9cGSjBGzeqoGpPlND3NuW9wVYBai0n3ToIe1at9fz6TYrxig2lIlpWHQAX7R56nU4TGlzmLFJzfTn+cXALi4udJCf3b1r9+7ctvlwZKvx2OaDgc3Oz2UhSA8oGdh0fGG2mNp65Sb46vmUeKquzI1rTiUx2ZdcjhqNyqmI+wLF7TS707uaB4vxhIRMTvfK1xi3MdYjNbe9PVHH/B0Cj1Ydvx89a3d7opHJIDfBGFmOv7bcogBqZT5NZSnKaiOjBdD7xyfWVY3WM9qcCEVvJJ+hTbYtDYJ7kyuAqQSF7Du/09xXDkHuLQCe6mdvwZvZ+GJgX/3Sl+wzn/iEPfv1pwWstenYDutLW48JcoYKbGj5kT52uRB9PBkNIpuNqTRRMtLbrswmF7QKkV1HF4QOQwKf8PBOn+RwItK1+5QG7+/mf3F2lExMuRcffDQmyF7uZb90xu7ItKv9U2vYfEp5gXMIy0P63WB3o9OhwbzkqUCD7gZGGrJn1wvvKSZBoObqIxNRGPtpVbFH8iZu2N1753Z47Yat6i0bLdfW3j+wJWvt6Jr94Ps+YO/6az9h/YND++azt6zX72t9DXDZ6nW9fXIzHqgCM79naCg8eN7OzMvzuDz7N0GGh8Sck/xifbVYX8GgIILr0OsdgQgBBTVnb+WLCT6zmY3od8957JEFiTaPUlFeW613cnxJDHX/hWxAaNcDl3ghfu36sFcBLT/2YiK6POBLSiMzlNras6RSvJKZU9K22xFd/l0W6mvMA+4fXJ+LJTPBjExLOlOZWERW20B7CWR2WDT603Xq1zNPp5/c6aalw4nCO0KRqEL4QOXsqYUyxhkKICo2UwJyZm+ZCUtwFXXdvI+sMVShmT2Xmzs34/Z6qO5dfCZU15ldV4tKn8szcmWpZCI0fRZlBD0/5gU32z4fNeqZvK8sIUsjjJzXG+liBjLVPNzIWLNVi8+FaxfPaq+3L5Al4OCw53twOxIjsl7LJEEHHlNr2NSrpeqtR4dHEuiQbWm+aqhs1VMq0RAZLUwEddi6dQAV2k445GFKCmtSAiYUl1MBbc2mi4WdD4YC2ulkbKcA7fPP2+TiwuYXA5ucntrk3j2Neathnzga2HJKvZFWHcROY3nzctBTeiCDRbDjtnFuaZmTqQg0FG3LUtF9iFkbnsXy2QIoA2jT9B3whDaWUjgGCLhxhQcv8iqmfsuQgRSC4WObgU7UbDGmALz1fhGkCHBhsuoN62JUgTMU1HG3G5mhU4UEPmS4CbIaXhHj0nyt8nf6VGs67Jj2wm/CLcA21x9rar+7Z+PBUGYW/L53+461VwsbP/cNO+m2rdNqSME9YVj8fGIt/IvZ3YwmRKyG+IwabqjsBeRWt+lgYjV1uIV4p+4mCitG8FUOXL5rRN/H2vARiWvN9P7WgVY7rjKN2ZVMlIxexc7E3m3Um7aYOmCtuGsajgMrgEeCW1wyJYr9SVLTJiADimDiyFDrJBnu9ARIr0haaogIvR2LGhf/gyoGZE+HE2vsH9i63TXGoT/ymtfZe37ub9mrvu+NOgNx4eM847kxho7+aGrcAqiiK6Rk27ZV0dtYtJ3YlHjEf2tWLsxqDJlRAFGjm6ShwE9BRuhnwCrOZBKDyWSq4e8jyjvF+UsYmECb/fK6/PZe9z7VcXkx2+C5DbYJQNtR1C5Q/la/Vl5PmWE7feHK211Auy1ouX8h0piuELNyD8rvyffcFtdcBlQ3nMhsa3shlyDlGdJmyIFvERY4Ey6g2jwyA0gBWg68dI1S6z6fNafkRDbN93M4XQY/z+T0XkHJCnQv1XEjml6b7fX3LwFgvtYupfA26HLrcmNkplxmvVzDFA9ZZcBeVyuvletqNVxMwS9NutFEpZWyeT4zdHBm5KI1CxcrZT8Rker+CgSaYhhE0S4XrrrWffVsFhBHmk/2y+theECwkPVBBDmHBwd2cnyilhMyN36WrI7WhDkCXjERZOl1a7Z5Xg1lXh7xs2kjCI8Dgs0sqolrWptqiefDoV0Mh6rVnt07tXu3b9vw9FQU5+DOHRvcft7NKMZDW9MrOxtbfTlVVos3r4wo1hGoIHyiRJECtbRdz7Ftood9hB16AAV3mEe0OwJTDXSPAEKemgLUEENFNqvBATGRJ8VOZL70RqpNR1aaDuL62KKh6261CMgDsjACUixnjdYtGgmGyGjFKihrTc9Zgk6nkp02jmk+cTjSOtKot9VzKdaAfmFKJeuVfrOOOMBx02IcH78B2C/9+RfsM5/+tH39C1+w7mJiHcCO4Qrjkdp/2oAFrMF4aD3EPssY1oCSW6yJe4RTL16MsXR0sRT5qaIfKWTd5lLMZjiHERADUABu1EPUB1wxPEU//YvLaO8H2l1nbAm25fnmjCB2ry4qAyzXBAqAbMPvNc5/q6VrWdirySICuDxvxRIqN1gFtBv2qW6jwcj6Ryc2HM+VzR7ffNTuDMe2brXsHX/1/fben//bZr1+pdpmv/r+J0je2wm0+tQFC1D+fRtoy1Lh/ee/n8HeNESnat0z9draOu2mzgTO/4ppo6c9gHY8ntgIl7YA2ioBo9CwcivTpJCFC3vtzrcMtPygHsRWXfOFwLk6bPlwbPQrELgEL2UecSj7bvYhiCV1mze2ytqKWanbbyNqSjWIy4PrSzDYBtry39KFs3zQCUZ5Hbsy+mrh10xZjvcdeotOOuzInEKuPcxbzPadGDaQiEXEKUrUvZmdPo4BCAnk4Q+bXp1+/QjZvB7T2wdoL7t6lUFB+TkySy8ZBq+9bpTHzhpHUBFCNKehLwcZyUhw+LCRVfdFAEGUqWZ1ya8VHaa4xt9oUx9SXYzvVb+ef59morZgCGLesX7EATiBm2iZX2SkHJyHhwf20PUbdv3aNTs86NvBft8O+n2Dwnd2gdmrDdUAZ/wmM4Wep57ThSKFOm549iVjej9M3bvI7zN1HAB2DtAvVnYxGtmAOu1obBcXAxnin9+7a4N79zR95uz552x6dmqzi3MBbW0+tga1w4V79jKBBi5J06+4R1F24P29FOL90ereoZ1G4iXuLwFCULvhRwwQKtMVxU/bRIihOPiVtcbPBO3L96ZFI4KonEdLhpRAqx5HxFAMhodWh7bWeLwQX6FYb2yAlvsuC8bIYAFVr9WiNPZD3zNaH82YGe167eYG0MYSJQIOgC3tOsulAsHxaCQtCc+FzBaV8Kc/+Un7gw9/yNqLmY1O79rw/MxatbUdUke2lc2HF6Ls+RpZbWasmgmcoku+Pkc8FX3Pav/JVhSfkKQaYpiQKBmOmmAyTP8lgLYCW61Th3234AwaRkfPpqtB9CrGEzxryiliUqhLN7X3vK7PvQe3vb7rZ3LNZtOFWkBH06W1+ofWO7lu37x7ag+97GX2M3/nH9gb3vEeOwvVLmdAlcjo/AvR647Z5dug+SDq+KUArdaX9u1KQItmIIFW2W8kAOrXnkwroGVPJ9CyCLNOW9LHtcP23qVq+jYwXAWaubBToLPre6/6eZ4ri/+KKUeVGCUBrqRu/f1dNZyAnA/gqoiwysw4jCQhv58ez+8pr3+bhuB9uem75AjbgFtGWiXQ4gFbvUJEHEkG8RotLO3KPlqJeELcE+09LPRNfScpKT+M0hAjA5PqIIwL6vZ8Gsmuz5mAmdeeddtkMQiwuL7MljNyT7BNxykFEFv9pXkvAVlF+mS9gBrzP8kAlKGSnRJde9blKuvL84fJECRKoY0lqHVAFYZA90nf78ekbxQfBEG2enDQt0cevSnF68nRkR3Sy9nb80Hk+32BhEAfwCcTZYNBASNsgkbiurtQq57RIqKQmILASIpIZyw4dABZ/SbzWq6krBxOJhKADEcjOz87FdhSrz27c9tOb92y0ek9G53esfVoaDYZWWM+tTp1WwQ6AbRdAoiYJZs0fp1UAHAAACAASURBVNpikuHzuT2LxDSg7hls3bN7AJJMVwIm9cp6H2xSxBpxx1g4iZnQBnhW69/Luq1Ze2/fnZ9kHuAVLq2bgjpOoPXaLO/r/br8XHdvXzXaHJOntqMAVRelhMI4QNYDiRTrUDbCuP4y0EohGs9atF9cmYSblEtabTu7d8+e+uIX7dN//Ed2fue2TYcD6yJ2Wy9tekF9fGwdxFaTsQ9mo40kjBncMtP7OxuyzPSJSV6X9V5lPYOYMeP2mXyfUseq/q/DO60do8tjO1HYFaiXCYP0EYXGZPu8LRnHPHcuJzo+xGGT6UZJS90YMX1HQOusiFgy9mQCrSxo17ZuOn28bniAq6lU65odHh7bcEwtcynLzjnB1cGh/ch73mvv/cBPW+34IRut3AecX2SCLtRr2BirTJ3vETTHhefZsf3ZyvuS9yGp5e1Mt7oHwfqwcjfq/JV1O85y8Tr5TJI6JvBA2DhRjXaq4Lnq7iiAlq8lfVw73gLaK5LL+/5Jjwe/4x1QU1KsD3pNFj3U30vJaC8BqGoD2WH14q68XLg6FsLPtIyQyu8pHybfU0ZIvpg2ytZdV1BmxNvUq3qIkblriLXbKPI1beJKKcu55+IEfnlGH768yhiwn/MH7Q87QThHGbpzk7cEBa1X/enAldT75j037ULZepMLLj9/vl+v36soYT1zuR354swNUSleVbfxu1RtllzoNcDUgybVTdjIzZb676rDX9ftLIabeFATdY1A9cxSXKes3zMb3lJZf6etDOfk2jV77LHH7ObDD9nDD9+QUcJRP5yJWi3rtFqKZjudrrI7CW1UZ11I/DBmk02nmtyx1lxWz2aVfUVUnOpYGB8+E2KoCqCXaxtNpzacztTSwIY9Pz+ze3fu2L17AO0du/f8LRveu6tsa3Z2asvzM4l3moxeYyoN4xdXS9uXYIP1ULcOvanxuVkvgClUlw9Zd8DU4HbVZz1T5R47KLrAbiOGcsCF7iXogSb2oe/+myyer7WZR5s94HHIKLDSbFqniNX+E7SzyiQEJZVDVK+YR7sXYxMdYDcCqGw19Gl+ypgALj+ASOhdDcrXGfWn2qczbVKjz2bWpQWr1ZIKmXGDCorWa/vkx//Yvv6Vr9jTT31VYFujj3Yy1sD4fqflCmT6rGm7knuXD3ogO5Ailhrm3D2kqeHiwpV9t8poVZmKvbn0thcPYF0z8Z8CaEuwLYGbu3UJiOXmRBjiM63zmnRORNujsjUODz0376kmUFTrDkEsvtlknpRuM6uNwJYCQLvTs+l8ZaPp3MYk+e2OveVtb7ef/Bs/Z49992vs2cHErM1e83pojhhkf4/GI+9Dj1bMPF/LsyUZzgdltC8GaL1F1cV3JXXMGZDnnq5NgktYVQfaKTaMOIztANo8H6vE8Li9qdHuigiuiqiSFrvvAcYLldHAA8F2Zxfu5ruz9rqdYervMfg92z/yZpd0c8quqwimKBTqpoZC89JhXSxI0W9FxlcuXNWARbXdb9qQ71cOELg/Iw56VNGvT5LxGqX3NXPY0MbhY8ygVSJSDppQLj6ttg6WDViGy1ZkkCjlvKfNMUq/goLwDeV9o7lgM4stA5r8/CmQ4iXcJWVuHSagVNMzNMV+I4ihBqoxbJ7R6pl507Grn7V/ma4TFxdBExkKmQ+fDXCSlF+RbVDnYYogoA2qXEFIiBIcZGjDccemDnXXoyO7fuO6nZwc240bN+zmzZt24/o1lQ72mR4DdYkYJ9pHoGRVM2ajoxReeDYL0AKSgOOYe9Ch/cVB1mlOB9vM4CX2Y1zYcl21oAB+bNLBdG4XjNoiwx0M7PT0np2dn9r56amd3btjg9O7Nrhz20ZMoblz22qjkTWllp2q/YfRb/tdBCo+pFyZQGQ4AKeGlOse06rjTjoYBTCmDjqZjLQKWgJsZSkpenkjfFLGKnFU9JzzORNw23tuclFktOyZBFrWs4A5MmgN/W63xBaoTarbVY0WhmG/t2dNDnQ5cl0GWq3LCCK8hOT2fsuVm7YQbIouBtSyLSWcvS7Oz+WPfHRwINpYmW20DAGeX0GN/KlPCHARpHFncIuqzWcytmDM3lrGIgAtQxqi3UetQBiK4MQ19cEDCbYEvWS84YWsvmZF5pcDzVIws2GlNt7xLyWjLc+/PJMTlHad7U5te7YukBV4sk+9vs5+g8VZwAmzH6FS0SlQE8+RhVp9GhPrgwAa0R4WYE1rT7PFiMSmHd24aTdf+Up785Nvsx/+kXcYjaFnk5nmGnOdeQbpvwWuXhLZBbT5uTZtNZd5xbwXpVf6Nk6J8WuGRiTq6Qm0ZLScBymG4nszo5XqeMr0nqnNmekcrYmeaDh1XAKtTrejokabD2ObRnwQSO58eAXIKt4sVMm7XucqalmHZ1jhbS+4inrUAw8DjWI4Qf57PoidPy+Lr01GvYtm4UFVtECR0WbB3rOwzebZXuz5+cv3vxQQiH72qNCpP39I/IkQhM2b9c0SaFWPbbVERWb9NTNWebFG07jEBVUrQTn83XtmGGSdi4JPUW5MrrME4awF81m8ncbB1vE6BB5SgjrY8zWyh42wytuxql+hTuZgTLU0ESM0LUAL3QmoSTSG6I1FrGuM9iZqi1gBxjrJQwtZ/sHRgQQ2L3/5E3Z0dGSPPvaIPfrYY3ZyfCQBWZfxbJ2uHe/3rC3rOBcycSGALJsMxbGux2q6z0kdj6GMUB3i8IR6NqzneE4u3NlMmtGUl+iZns3d/5XPR9/naL6ws9ncZuuaDccjO7+4sIvhhQ0xVji7Z8OzU9VrL557zga3btl6MLDW1DPaJYKS2cT2WtDUtFR4DVOtJVJKug1hAiLgyYOiNQlgg8blsyEgUuuNWsY27T1JI6sOHUIq1cwjoFGbUAzydsMKAJJn7spnZdFBMSfQ+lxbJvow63ZPM235PnpofR5tT5qNDCzzfnrrjNPySRunYG4CJSlQWFdgqzY4gtBGQ+1vfC8OaGolm82rwQTzGTRlW3XGbzz9NfvUn3xcQwjmo6Gt5xNbMEt0TsvPWr7HopBhSML72FYIoaZmy7DPXMw842VPxFhChsdLRyCXLp/+kxGv9keMTMy99+1QxyU1nGdMuZ+3kxUXa/lZ432vPEPq7AAtauKGAkz6Xi0cwZb1hk2ZIqVgo2btZsdZOD4mdpVkyGFWIqtEstpuz/b6h/bmH37S3vCWH7STmzdt/+TE7l0MtMfF+DBAIxIIP1tW1u745KsE2kygMiDhz0xkHpTRbnsG3Hc+vwDQbtdoZcE4X1iKofjcDwLazNB13UfdzvpBF5kP/ypAVSn9inmv9z3cEpRCTCXELyWpWxRH+W/53/kndY90ptoV/e0C2M3n8VrPVb9e6Po1/H2rD7XMqHcFEvmabPx2w4dWc9CQ1SAIqeo7oovLQEBIEJG9J4fuuBLTfwpTj9zMmv0o5yWT2pZfytTCmUo13K3gqLwfV0XUUus1N0PDifR4X2WvElwBAG764Bm3ulw3YqlG3cb0Lsp0wyNasib6OqGnEBCpf5NAQdQloipvheKdqJF2+/uy+RvQk7pY2OOPP2ZPPPEyu3nzYVHD169ft36/p/t6dHhg165dE33MYd5rt60D+MgtyTNS9cJWCnEXV5EJknVmiw6N6gQA58j72exhC5j0LXXrDDRUp5FFn1NwysKi+X1CJrtcaaYlKuTBaKT7MZ1P7eLi3IYX53bnm9+04Z27Nr592xbnF7ZmFu3FQP22ZLS15VSKWdWIFZgt9d8EG864NNSOwD2jzEBNVLXvYITUZuNSmMpkgu+VAQWv4ZGNC/bChCJpe54VVnhq3eG+RXuP9kPUezEe4OeV4VatUt7ew2sikqKN6vg42qkAb/2KIe96XX827NXSPMfV+D7URAKloIzLPcdav7Ses+c1DExSZzEZjezO7efsma99zZ768pc1u3Zw964d9rrqZcbggmHx1HFhQWaTsU2G59YwN7bIgfHM/UWshqMU5iMSWwZjJAcvFrN+Ob3EOsnyUlmnVLYVwWqKhAAjfqXlqLceluIwf+0E1zLryzMpA2fuC8HmcHhu+/2erBIpb2Aw0Wh2bLGq2Wgyt1a3ZyMEX622dfqHtmrUVfLA6EStc/OVjEsaHZT5dVtxf/b2bF/zhfftoYcetkcee5m9/Lu+2649fNPaB4dm7bZNVyubUI8VE7Lj/I9bpEQpqOjtszjv0YPOr/zM2/hSBiSsXf0KBzUYKej0VnNj8pLvwxobT6YxVGJtw/H4vvaezGiTBUywrR3utS/l3NvAcCUAhkitEsFsuTfxWrlIdoKZxDzeO1rejDLqyP/eCbZRrd9lAZnvt12j0BYOlbS8gfTWu+RMsR129G9dyk6voI23g4JyQegaVmvrNls2C6DlcCXbom7jRtnVT1T3J00J9LmiRu39uBs1bm7kqj9PE1GwEHNlZrlRtwTjlx4T15ibf+fzA+xWZLSuFnT2wGs9mquh9or0Qs368mZajDaQ+vVCEs/1Rd2QAxQgVd8q6sZUIwPWHNBka52WrZpkaR0BLSD5fd/3vfaGN7zeHn/sUbv58A1lplCSakBvt5Q1ic5br2yPkWrNNj36onzJPjwzdJk/z4/34b1pywFos1Y7HE/sbDa1EdcZAhdlcnKPApT84ZHlAbJO70OHuaqaZzFdre0C16LFQgrkAe5Pi4VN5jM7HwC0Azu/e9fGp2c2ukOt9tzm5xe2GAxtycGvzAlv3lnVBoMXMp+jrbYUz1ak3I7P0sabGMFTToRiApPWmtPBeaiRjcKYePtaWn3yPTE4QLOUnV7OjPZBQCtVc/TRek+yT/rhOshsAVpYh/39npdPinNEArwYi5drLBkmVdaifKR/SzVysVjL9VuJ9FLHIEofCa0bYXC/Lk5P7emnnrIvf+HP7ZtPf93u3npWtXAy2hZrGtCdjNXC1W3VbT0f22w80PxfvgeTCw0sCGU436vJM+qDkZNMVad1UNwAbeoh8vMlG5ZnaDI2+fVkLjJZKAP8vIfJPpUAnCwhz5Ixl7By2mNJxRv903vW6OzJEexsNLERtVjGIqJeJ5DUqMN9u/nIy2yvf2CH105s//jQ9ijB9PvW7x9Yt9uz69duKLgj0NIeIilD9EigxdrUbOAd82QDaHVOXgG0D0qEShzbPofLf2PtuoGIt2JxDgCy7gwVHgcR9OwC2glCuKJ0J/OPmO6UYKts/WCvJZS5KqvdjghyHbNwETTtAloPEnyDP+gXhz7UVCLKroiljEqq943XlJpQqnR/j13Z41ViANGrWQF/wEVendFd6qPe+Qrbiz+jKX2djAxxwWSqw4Y2j263XfVf8YIcmJz6+dmqKSZS4tbVL+j3L5yX1P5QXEqIklQ3CLonI11lmlch7Yug/v3AdKB1GmfTL6wMF1ovXFyyHapiANQ2E4dliA3UJxv9mHIiWq29LQSKL6Yt0apyfHxi/aND6/R7+vqtZ7+pw/Ltb3+b/dAPvsVuPvSQnRwdyMih32P8mru+kO2pFrReWY9hAKgp1Y/pbSTZQpLXmLVJ0cdSt3p7D4rhs8nUBoBmlC5Ul43aYj4z1UnDqSuBlj81agugnc9tssLKbWpQ0pPlUpE+PbZDfp9faHDA8N6pTc7ObXzv1MZn5y6G4nBY+UB3N3JYy2mKPzHEZ0gBmbozC7RnMF3ITSVSEc7+86TVW8u8Xc5rdmSdG7MUF+Q5qxDq5Oi5BUhL6ljrq+ijzYxWimUNI0BQ5eumf3ho+/v7arESdVwALc+gFL6wqjMjy/2gckKxjtO/KfftdumqYr90qKEm93XLPeiQddcbNhoO7NY3n7U7zz9nn//sn9rd5xCm3Yv7vQy7xrX12k2bXNyz2WQoOnmPYA590GgoW8c1823RWMB6hXkFiyGPRL9G71woz9iyVpkAKao8bP7KczKIiUs/XwYqJdB666Cvf5WL1mtpF2BTEER3en3VSyeLtU3ZIs2OzQnA9nrKZnuHR7LMPL5xw06uXbfewZG94lWvsfZez9r7AHNb57l4LbE8tL21te5YAzBUrO+FC1K8XEadeMcZlLKNFwLaXYduiQPl+bsTx6Ls4CVEfBUcaDOjpT/8qox2ykCPosSmtkmVCjbeDALafkdQWf3aBVa7LjAfNq0MSR3n9/FvCSjla98HpGyc0gFox3VcBXR6mEjNi0/woOvfeR1EVFdks7t+Jr+2ybQvy+svZbtF328ZVeV/AwydeiMy2r5dDABaKJxoV5Hzkxfkq8+Vri5xqMun17dZCIy2go7oO1XgE4B36TlseT1vP+vc9A8MluT84odzpXquFJUIVpz8dtMMz7rVpuOFIXhs79NM0UNFlnsmBaj19vs6kGkDobf16PjYbjz0sP9582EbT8f2p5/5tI0GA/vRd73T3vrDP2SH+z3rtpqadnNARgtIsJFYrlBuNXoqu/Tpq8VM0WuItkrqmDYR6oqZ1aKCplY7GI/sYjLzHkDd4/QGB4y41/7MCApCjL3JaKGRAe312ka4Gdla4DoW6CK6WtjFaGzD4Ui1oDH/fX5uw7NzG9w9teHZmcQ5TW7haqHJPiKFaB2ajg36ksYevk5/r2a6xmeUC1C43bgdpUNTHsI8H8/yvM7ux4/3VZYgK7AthFNeQ3V/2xJoyVgzo812ogpoG3U7Pjmxvf2eHYhq3KsYlG2ALc+UzX7gsxTWiEVm9CCgvbR/Q4mPDSdlFTL6NoFAva6aIWrlW898w57+6lfta1/+kp3dvqNslqEP3H8NIJiN5UWN/3SDMg0MD9Tx8FyAS42XZwTQ1jSFxpX5OQgkE93t87IKRgsQ2pw5m+QlW7nKDHb73MqEpxRbOdDi899VpomiuNnbd70AQ9sxp6C2enRij3/Xq+zl3/0X7PrDN+3g6MROrl+345NrymiXrDTKOypj4X42l2hIDEmtITeubhtNBH3cvo8WDIOIlVXHB6DQ1lTPx480D4qvyGgzkdo+l+8/p/3M2cYTKep1OG4y2pI6TjW0tDqrlY3wztYeWqvUswtofb97csR9dqBt3480ZYABlXbVLyLAEmi3i/llRroNtMooi5ffRQNcBbRp8XVVH26ppi0DAW1c9WxeXaO96vrZ4tnHlt9XZosZCXl9cgOWVTEfMQGR3mSqnk5qtIwMc5N7d5/xebL+83JLSjFQUMdqsyhA1D9j+H/qgNwY47tncAHEhQXZNsDmfb8KaKU2VPuNv5+Dvve/8m9EzGWrgBZ1Ye4v8JIQOQw5qozJ+zzTvQgf1GvXr6kthw1+QlR9ciKLtmvXTiQe+v3f+1177tln7cfe8277kSffKkcfgIi7Q0ar8Qr4AcsgAyV2DKQIAU8qhjfKYVfYAjp5QKjNZ10TfUx95mIytXujmepW3C+Jd/hvlJcBtFL8qs/b7xUY5hGv2wRO1wuDBwBcJ0T8AtqVDciWaUWJ5nhAF3r8FKA9P1erCd6sgCqAKqaabIGxb4u52lKoEZJp8XUOsxR7CWhrCJaghh2oUuiWGZbA9dJoxuj/lIsUam/Panl26nkOoPX5ypuMFhBNC8btjBY26eT6ie2FGAqgTT/uzGZZVwkw5Z9+kMVpXATa24BTBrj5WhWoiVb3ofFk2Pm8BULRdshcX3yR79y6ZV/70pdEJ4/OzzUAgmwVkN1r1gXAg3t3bD0dWw/acYFH9bl+05vLFBqBbXIEUXJaLXNt+MG8nYGV51cpbMr9ijVk1rN3AQnfl7Xe7TPIGi27cz6yvYNja+71bIRegHLW8TV79Lu+2x564hX2ite81h56/GX28COPWae3L4oZAZkyZVgZgkaVVlAnuysXQZpU+7AfcjtWGqB1xr9zStB3C3asYybzdhb6YjPaXaXBcs0kdj0oEHkhoM153iXQOjXsZwDtPWVGm73k+b4K2ADak27jvgJl+aGzblCCbfnvZaRZPuhcNPm925FHuYB2bYa8WbvA9/Lm83aVEpDL/06hwTbI6u/UiF8AaDMa3P3ZXN2ZC9gP25wA4+DI4ZFUTfl9/nomMQAuIyXQZm9udQBU9b2NOjevJ6kxD1g2FHLeAzZD9u4lIGYti+/RzImk4rf+dFCPlpqd0ZZnOWQxDrRuvUHdI2k5DadX43vW+sJIIqbEULPBqJ7PQfRIBsg9Y3waQHr9xkPKaI+Pj+3k+jU7CmtEaEZo4INezybjkf3mr/+6feXLX7Ife/eP2rvf8Q7bazU9i10u1GsKzQrQcr/JPqCKEAfJMD9acmSfGPVZORCl9SWCFQ4WDhLz9gbs1zCbuDccSxGtThkBkLel5PhAZxrc91VtKEsHWQFv3WxuAC3q35WN52QETtsxFWQ4nUuENZ7OjJrwYDiys7MzG1KjJWtlDdFaMGPyjJuvYBtIHRFTi8ngwmw+sxVOWICtNk6MzsNCTxmGb3+vLzut7AGTTzbyXxENR0AkmjgGW2SdVGsF8BY9Hdmu1VSDfRB1DL1weHKkjBbDCtXPQ5xX7rfcN5WMKKZAsdiyj/q+/uxCoFieL6KZJZzyYSLz2VTDIQjqyPBgFljHUr03m4Yymf7b+Xhid597zk5vP2/n9+7ZrWeesVvfeFo13B7iwsXMJhdncu/aR7Q7Hdnk7K4tJwPV0slqAVufraoQ1QWAy2KqVFDDueeqz13M7M7zNvdmAm25PbfPwqTjU0iWZYIaoqd61ybLmo147+6eXXv5y+3Vb3yTfff3fr9de9kT9vATr9BkHddIQEB1VDMnABmNRmKYMktlDZPV6sxcrbXe9gg0uZ8hbnOLTLy3XZ3eWIdwMnUz8aefgTmxJ1iVOJ+2A67to2mb1SzX0n2J2wtQx9keJNHaA8RQZR+tiz1j8hptgbOZA+1jh70XpTouqY0KRCPqLcEqP1SZOmd0WoJmLqIc5JxAuB3BljdmV9QjmmtrePuDsuBdtLJGP+0EEf/iCwEth2pmrLmA+TPBtawR3X9da9VgJ9Ox6lS0d+QQgY3tYDhf6egrRk9rMobX5XSv41PkQ9Z7VZNxXGxAFuIqS/fGzVFlZR/wdlT8QkC7mPt0IN4+/YllQh/1L2/NiUw2rP4ktInB4p3DA2WMog+jxaOXfZX9vl27fkO00/4BAou+lI78HVDGyL9DoDOb2b/91Q/an37qU/aed71TQNvvdpTVAjx7KFdpY2GIAIb29A0yzabbsZnckrx1RJSxpsPkinD1rD4LUTu1VYBobVIHD8YzOx2M3fs4hshn/yfp4ybj97YXAFZAi3esThGz2XpmyxpAu1af7mxVQ8cq0EXtiQgFladcpBBMDUeKpPGAlhqXvsbJxLN3gGN0YUtG7Y1HNj471SxbBCeq6UaGH/1eFRORntp5qGh9VPX5KAOlo1H00Orw1nP3OmcJtPq3sH8sVcdktKUFIxnt/mHfev191QrZA5v9shFI5v5yzHezewEmk2Co5+f+rUROG5pwm27Vz6XhhTJMB1xqlPobry8TDzfy0CFJYMRwDMR9ZjYdDu3Zb3zDnn36ablLTc7PbXR2Kl/qBsPkpyNbDs9tNRmYTfFPnss6E6BNQwtfHSjzfaxgnjXJgiXtWJ5BJWBuguDNSLtdGbHALOY9ZyuMAiXU8ta03vEjdjaeW723Z698/evtDT/8VnvFG77X+jcfsXW3Z0t62TFoCFcr2nnUhij90NKG44GYQdiZdHvWtWkQkOYYWkOiT5+Gw0ZbrHzwA9nxAt46BrPk2e/nmcd3KfrU3XoRQPtiQLb8nm9XDFUaVggHwzUrr7UC2ldcP9Rn8jffQM6uBVpmqS6axdnI2wPguHdlfQ5UXpfLm+bzQIMXz17WoDsrzMvNG4swryfFOzlsfSkBTmzAS+KJ/HJSpS4HqxZj8Oj4d/IdWefUvSiAN3talekIlN35CIGJXivqCHzOXUBLtqoRTOUYu3h9NjzOSkSGRPNMc6EOyf3MmZ7Ua/VZK7GTZ08qBHKtEQW7ACEPGHdO0t9D1ViKW9LsmvfAeD8Xcf6pqDnqV9X9joV/mf7gWtjIGPd7xqd6q9SqHMArN0uIsXpQTsyOBShRA7N2OrTndLt27fqJXTu5Zn36Wltu6E19uhOuMfpvMl4MKPRvezKJB2QBjn/9wV+xP/mTj9u73/VOe++73mXH3T076nU1AQcwJpslm9hj0LkywbXUyuMQxMlkQupWN53Qns5snrolgwqW3lMLsCJcGkxndnc4Vo0rKT/vAXUwyLUkMwANeABoizanOkrmibJKZVOM6GP6R61hE+Z4kuFGdntBrZYsV9aNYzkh8ZzoAZ5Pp66YZoLNaKgpNLPBwAan96ROXoyHojnJMNpcW6xffj57FFm7peqVNVY1+4fgSOsJWjT7ZlUi8AAiAzeecYpfBNYx51aq4zYjBjeD5slquv096x04YwFz4XXhKElEZuACKJ/3mfSp/i47xY5/czEtafsc2g7W04pTyvO9jtdjAZJYuwisVDOfTDUswcVl4WWteb+4Qc11P+8+97x99pOftM9/5tN2ced5W40ubHZ+z5rzifWbNVuQ5S5nVptP1G+7XjnYagqQmt0QKDkVW6qNuZ9cF5+3bP/h67l/ZcyiyV/hlEXSEXXqvAcJzlUyoClO3gkwmpuNanvWPXnYXv/mN9uT732vveIN32fL7p5NWPudrlrPGh3fe1zvdDzVWEayWgGn0b4298lJDOuIdklpAmp1O+73bYlNIxR9CO/khMd+w2yH4u4uoI2e6SpxewDQbicv20CbicL2Gsjv01pV3Tz8wsMoKIdZJHWcGS0DKlJVTOCLV3320WbXhcOR7/8KaJ+4fiBI26Tj2wC14fhT9ZZ1GA4HpPqT2cQAPNWoEgDigYt+WSx93mW9qUZ9F1W0bLmgFWFlzbgoemIFWBz0RJianOC+qiqIx8GQE3N0ltFbJpeYUOZuprHpBs6xUJPvrHcR+bQXRDEiCnEQEyWik1Vm6h6lKyNdL7XRBGbqViOoTgAAIABJREFUgfN+OacYnfLxMXmbg3Y7o08ALusr1b0OupELy80EjUXrhwamx+xUN2gItWdmRkF/IeBgE4wnE/0M2SBWYePpRIYAagGKepZHiTm/0a/52vGJRB88I7lSsZGDAgI8yUK0MXTIur+t2wqyLtrWbu+rzQNgpVkd2T4Cp7omtFBfZioGXsAt22u3rd/ZE93bR9jUadnRtUP1uWKDSFaGgOmQvlfU1sulvrcDIDM0gQNexv3e70odaH9vXyrGX/vwh+wjf/gf7C++5S32/r/8V+0mpgzjiUahdZo8V89kCASIylu0pnCgQiMHjeVAm9Ukh0m154R3qxyqNMR9LTp3tFrZM6OhjaP8ULEzsYbZnIpyk0rSAtwYnGgjTidV/V30HM37AbrUavm73KiwfaRRfjYV2CbQ4mDD5ncLvbrNp/RwTmxwcabWoBkzbtUH6pQyCliOFjIOri2NBzask+//BDe+J1tuACbeAxbG+z+zN9jPCPaKem1jCIFANtq10sBCRhIwDJoW1LDuwb6A9uDwSGWDpKQlOElxk59QngYQuBdhsbcUlUHmZX5q+4AtS1as6Qw0gxsqWCN/lzyPFDzxPnHfFLQj1Ot07dY3n7Evfv5z9oXPfsY+/6lPWL9Rt/npXdtjEtB8ag3GGqpeeyagbXVQdPu5sZipa9mFjIV4MjPRMssrqWRfnWtr48wWKZL+HU1BjOTLwF8ubjFkgb3L16mLNw9P7M+eH9ir3/zD9t//o//RRiuzh175Klt39uxsPFLrFqaWAh2CVTkgLWMIiNfqF0ySEiPgNpPp/a7ADcalej7+jKpxnZmdhu6kZEzzeZa4VOQ+L+k/k5EsxXUVGIuST0YTxXF0H8RgC92/sL71pee0eFLwJBYXnLvx3PwzbLCAn9GYP9bxa1/56Ppyi0eU6yOj5MYJ7KIuwg/poom8yVg6bV+sEXG6C8pmmgg/50Drk0MmMw62plxr1C+6numAVbTP3FAaplUni/pp2MGphSQM+LXVkgbD+7XqnyPDDHu2uClEXdn6AHXIQlT0osUJqDaVrSgqDxpRLQ/U0wJoA/VFHcnfVDJwfwUov+xB3xxWG9V1Au02JRvhjLIj0Tia21qXXSD/TXSYzj5SV6diN4YVKyqP1h6AVs8AarS37+YUjH/r8FqMZHZaN+nkNJHQYbbISShhTBBtQ6q7sECaTQGvrPRo7g4/Yg4pIvEVBqcNvt5Qs/oK2X4nBnzHRCE5LbXbdoBieK9nx/t9O+z1rNdpW7/fkVipxxSc9co6zYYd7HVENQEK/L1D/TYHq4fzEMDNIcs9gv79td//HfvtP/gDe/33f7994K+8zx7v9a09nRn8QAtMbTJ5B4Wwz9Fsrvii10n12XQoxIi2mBDjQOvUKJNIBLTEdrQ/YKG4WNg3acsJsZuGCRCQoOKEmg5XMU/FnD7nTx0gOTEJsIp5vD4RyO+7aGSZZKBIdo9lemzlSjWdxoG2tmarIZtOd2RqKoKeMr5rOLCze3dtMhhJqFNltUsIQxyOqNW66cdlNsTruFyT2wa64QmrPRWuST2yZzAXSbpTDlIx7UjBNG08GgHpXscaBh9mHh5AN6zd79n+4aEdArQoU6MvV2WSij6Jogn7T2C3Ad4UT5VgW57EVwMtFoML93J+QHtgMhW7MiJ5egMe67XdevYZ+/hH/6P9+ac/aTYe2ei5W9YYDW1xeteOWw3bs6VmCk/GF8wGEtCyDydjDRqs3r8q62wpZMtMrboWR1Qf6pEZverWG2cy1oOEbmqtcgZrBMuxWtqk2bVX/tA77Mkff7/98Dt/1Fadnp0TRAJ+KLC7bZsznhGLVULsEPTxpvI/1i8fC5gg68GXl6XEoqnO7+t+A7RZw/RgpQwm8tlt08QvCV2Lb04s2rU+0uM5a+YeHGx0Nvxdw9/j9bhWSjaz2VT7jCEhI2YUR2Dq98DLciUjrGt49ate5olOZQS9UcF5RBkeqtEr6QvPzd057IlKnS5wU+bcoBJX0PtI1KxRZ1BCdZtMWWT4z+7pZxi8zsPiAeFBKmAPCs/7/Zx2U1bLYR70A89ZtbQZStJKB6TX5How+AbIMSmoxh9FY3K2O/D6UF0yFKD+hjAnWo7SP9WDipDkC2QBWz9yVe8kIIgHUQJtLp5dNd5cB1y26ppBD6UgSOOVFp5Nu4tTDBSIg0fUe9ZmMVpo+3BvXgsjfE0vWS5F01HDdvGH5wTeC5kLnXqJ2x3yEZUloXSGJkINDUvBDFcCk5hp6upMdxFqIXypcZC2tDGFaNxvHIA0Ps6BsN1sWh9bxO6eHQO0fQfafez3WjXr77WsSxa8XonaJJuF7kXIRD8o6loctJQxMk4P0BWI+0xVOkd/+4/+0H7twx+2V73mNfZT7/sJe6J/aN35wrqrhS5r1Vi5MlJsxAZofVI7s05dxORBWbZs5aAH/u7bUo5UKyLVmQ2XS3seihFqc4GvrU/t4ee9Hy9qfLm3qOcHyOb6yBp/TixCWCWgnTvQ0msrNTLzbKPHFkpTgZMoao+a9XwoBcz9IBgPh3Z+io3jhdPJwwtbTiZeq6Y2qeDYZ+uWunthTgG0CoZDx7ANtOAd3smsr9zvMiiJyUuZnWrqTwwy4LCXi5RcphrWOdgX0B4cHF4CWmeVEmmjmzeU07uAdncge9lxqMwYPeh8YaB9EGg7OpiNhkMNrWdm7Z9+8hP29Je+aE99/s/s2S9+0bqLmc1uP29HzZr16mtbTYc2nQxstcJW1JmO1QIA2mS0eVBXZ0TZArKdubN0m86ySNMWiYT79W4Gg/BZ3YrTZ1zr3GYYTGff3vhj77N3f+Bnrdbdt0df9Wq7M55pP+HfjUNZq8VYPG9PcitM2btALKjWKmIQk47IdkugTTtOb+0rylqVWCgNPDbAlIHNgz7/SwXcDVO7McXItaKUUgGK/5t3HOZAixxb6uUk/Xu068zmMwW3slON3v7U5CRFn++bFqC113/va9fVG+eBLgcbV0dy6HNYVvWayMB4/lKYxfBs9SjKxcWPGt94TR30oiUpfFN3YnJGq616jB58TYPE1OJCrZIMzKlGn32obC4MzCWwiJmTShJ4J6UBUWGVI5vbFqq9ggwmmvY32YZTv04c+8HKzclZoa6cc+DVoRgLXQ8hANanHYealx7L4umX4qFyY5cRVdJEvledknU7NSIoB0fuOyDir5cZ8uX6sSj0WMS8V4K2Iiqpf4vaYN6jyN7EUBCnNlvWwgGGQ4daSqMuYRLBzWQ29aw4Xk/G8Oqd5NsA2qYdqq7WlFsMtdkaQBu/ZWxPUNVs2n67ZQedjh129/S7v7enNoh+w6zfhhpuCmiBcUa/AbD0HQLAlBYSxKgNsRY1aByg7e6pzvr7n/mk/avf+A27+fjj9jM/8QF7xeGx7QNG46G1mxwc3rvHWMIW1PG6qZsp1W1M3PGyqlOUOdNV9ylGfqWCmnKDvIqXS7sLnTtfiI1hPSr7C7qcdcxGyyDWa+2ezW5cu/zZJ9DyPDUcnn3DWpQSdqFm/3SlIpvWYRlzjJkkpMyR4IixXdDM9PmentrF6ZnUxyhiAVrG6wGyiFRcY+AZe1KqWa9KHQIBq9ZuIIu3MBVljKjf6oAiY42e4zKjlfgtvI8fBLRlRpsCtKyFCRNDyyGldZHReo1tQx1XSUO1by/rTi5Txy8MtNuZVQnonHPnGlhQs/7+nowtxmdn9pHf+Hf2uY99zI6w8huPrDa4sCW08WxkSJBqKM1XtH04YwLQbosOS4DIoKzM9nxN+ZD2zGgTaPlTZ2PhHSyrWAJB5iYT4Pb3rXlwYh/4e/+dvfHt77avP3/XDm8+bvdmC1t396xOyUg2Ry4Y47e/pidMntUSLBDIMzaQcpdTx0n5V33XagHLZ1SqcjdAu/0Z8zlu1uVLhdjL318yAkkjq2bMPirq2nKGi0lc/kycYU0WR2mXJkP5cHqJGwvhynaNmLKOkq3Xven7C6D1RSnzgRAs8YPUTjKzyqxNRXnS/iZ1VzLRhYy7EbFcAhtlABwKTU+1J3jbdmz/4FCOP/DGAPZoyADsC2UKHM4IZnwuYUz+iIjMqUunOfU/YV5ci1oS0k3GKSbAlpYO9XRlFqw+QheP0HSuaIxm68VSpgGy2mPBRLSSm8trvE49u5UaCx0bs81BVW7MXCRJJWxnvKKVVRP2Gi2BhWjgqNECJt47G4dF4eIDMHJIYuiQfYzKsGNEHVmu07t4BWfPYdaifROyhQaLpXUDLH2kWsv2+30JJryJn4w2ei3jGShCJqNtNO1ItnkNd/vRtJv47ziMYRTITvdbLTuAPm63bb/tiuB92jtsZfvNugRQsiBfQ/XWBLT8XW49AbTZdM3hquBPdn5tG9na/uTLX7B//iu/Yv3jY/vZD/yUvfLoxI5gCi7OrUM9rBnG5wG0GC+KDo176oWAq4HWp9doMpi73CyWMqyA1iUwEmXH5y6ou/SnddrIgdZn1HqZQ8rwnFfKJka8FmP5AFb10eYcW7ln+bg9HWYan8i+chtMngsbO+njwfm5jS8GdsFc27N7avMBaBGQqb8WMOL9ODSqCU4uDHFbOh/ZqMNDhxHbzg8i/+22fVkeSaCVEWdBHV+V0XZRHR8cPJA69oMrR5h5ySa7xD3D2oxJfFBWW2ZH31GgxQObAQ9LtBF7GrPXqdXs9377t+yj/9+HRBsfobK9h33mHSmQm7WFNepQ8zMPqNXe4wM4yuvPemxaSJb12QqE0aAQOCFQIwCFdo9avQJTBc/YoWxMSVLvImaq07M3vusv2fc/+U576OWvskb/yMb1ls2h/3F06qAXmVXev+yP5cLLKBqZKE3Hwpb8DqBVqaoCrrD1LLpC5PxWjen0mnuC7C56/NsFWrBom8otz3Od4ZnZVu2ZscarLDwc48JTXsFelA67TK8qxo5mgJBrDqxWp9Jr3vLmijrOTMsVxQ64yh5kgecUph+yboIgqrK3J84fQQ1Fc9SkOsRj40JZaGxVs61DgtYEZmMeX7tuLWap1tz9B5C9h73ceCyARepPjxZmBYrC6IVUS0g4C+VYLnRKC58ViG+nRyCh/JQqsamDGrDVlnQ/PIEwh3qvw2dhwfsBRisFB6ePh0JMdVlN7RSNgy0/p9px0LhlDFU+3KQT8t4lGOuAyik3QdEBIIyW44AmCwhB5WYTxuGiBcQkDW1Wp+44yCdMd6nXfSoPVGwML65aoGR04VcKjapBzIxN06HprAS0PkCrCRpcD5SyVILRIxl2fmSq2NABtAA0zwegde/UGBeHu1WzYX0y2lbbDni2eA4jjqqt7dCW1sObF6FTKGelAFbWTN10w5KEHMVBPibTkD2Pa2aff/YZ+79+6ZeUVf+Nn/oZ+67ja3YNzniEO5JntFDHrLdmo13VaGv8W1l52Fh6hNwk6vXctOgJhjqezRY2XixtMF9pzUi8JmchpsR4rTZr7zpIiixWQBv0v/oKJSTxwI7AjeeCbkAU9WKhwI894tN21jabL9yfOPpVE2g5MhJoZww8IHAdje3s7h03UyC7Zp8QGKPWhtVh5i9CGSamqL4UgWRKf7k+sl/pLjaWoy604Zm7RZ2yp2ChvJ2rXtVor8poAdoXQx37UO5owcp4UX9u5h7nvnpQ7vOdpo41MYgSDUFmvaaaeK/ZtGefesp+79d/3b70yU9YZzqx5ngoZqU+G9t6MbL1EstM9ixBUvZVJyu3EUWxRkg48iy5XwxF0ObippJNTNqY/SPqMp6P6OMQPHKvFs22ffNiao+9+nX29vf+uHWuPWTHL3uFHd18zDqHRzFUgs/nimsBrUpRXjKQV7IBrEzxwgFp4ZqQ7EAJ9mnTeujrIg+gZCrKs3KbOv5OAO32ergUkEmv4+12uWc9iIzhJ6GlcJV7Of3M6frp2MW228FcmVzpfrzlx/5SITnwsNs1pU6isamzNcUVREWD9WqtaJTNTeO0lIcxGcbrgmSYPgeTTQhwjcbQkXt2fP26dfcP5BMLNXZ6emrP374t+pj3o6eSZnfcgFggAC2HuZrogy6VcT0LtShCK/oN5Sg3kPaHBFroY6mOQxBFNnvY3xN9zLWRzQ4nGAXMbETjuibe+BguvzMiFSPCj7p0MT2jjErLG51y/ATaDFSytsUFKPNRBtrSgmWDaPJIvHelmtMCcKEBSwSnIk3BkIPUWjaOUO179MCtlgJHtVYF5ZeZjwIl2j36fWU12b+ogyupEoaJdxhy4IIFV4t69A2oeB8roh8HWt7L6eqkerEIXNpeo2EHAC2q42ZDhxHgu2dr69vceoy75DWifUrmC1sgq+cuAYbXibgWH2jesEnN7KnTe/ZP/8W/sNlqJaB91cl1u95uWHO2sBZg2qDeSfvMpkargc8BtN4eshHZyPEr9oHEDuK+wgFLY+6Wqs3eHeFRjB6Akoe3JSWjo4BTqmPfhqmM3wAtX6M9AhBduYF/CPKkFxDQwrQsBLTMAOW3LDolVHNjCJgi75E2taSkfSAeyZPhyO7dft4u7jrQktEuJhP5Iyc4khXxM25avwHazPA1yi2ANosXqpUjfmKgfIofA2jdBMWBVvOCQwzlma3XaLMFKIH2KjFUaMgqoPWMImvp9yuOM2HYPmC/FaDNg78E8Qr4ggnIcW5MW5JyvlazP/6d37FP/4f/YLe/9AWrDwdWHw+tuZhYfTHWCD74JKnSoe7V9uV7rAzCeZ/tUlT+u/6MNrxU+CYLUYKTGK0Q6PB+CuwJaPmz3bVFe89Opyu7/sR32aTetoNHn7A3Pvl2e9MPP2mH167ZkABB85VjHvA6ZhKThTMQBIdPgBZdCUCLJakYTN8v3l5UjhK9DLTVefoAMdq3C7TlPd3JeGRGG9R2xUrpnIvSYYhtdR9DXZ3JU7OOviWY4BBFZpLJ95A4ag39wF95n1THnra7WEMLVVG4i5E4xLUo4vsUFcGeonLd72uTwlkTEUBf6FdMlNHxVWMmYVeHFY46eGRef+hh2wNorSGgvXP3rj3//POyIQRUAVok6P3DAwd6gDYzqog2uBHMl0x5olOzuQk3mStgi3IV+lh1VvF3XO/aum2/oSxzKLqL8VT2d9TdEKIwPcZbDRxq/f+9j7aGZyczKLN3LCLL7U3ptIqLSlwIshkdl2O8fISd/zu1UoBWLEJYLfpnc5rZF0xdm5QWEJSoRL687mA4VP2S6Rlu5egUo9fM3SgiDyIJI4QwzlKoPSOoOI3RQtSkMWtOH3o9ye+BB1VNKYUBWuo+Yh1CGq+sFO9wucM0rN9s2kGraT3Ga9Vreh5dW9p+bWHdOsyJt9akMjyB1geoh91fNi6wgTnUlTmbTWtmzwyH9k/+2T+z0WxmP/8zPyugvdGuW3NO5sB6ROsZYihrOXGsGm2YoG8BrT9qh9qNs1UALbJ9gHaxtGfPB2JANJ6OsXsAbTxff4WgjIN+z8M+D+tNa4RyVAn++FDUx5TVBtMCmCqwEn0cQEvkLYof0ZofaNRr/cCbSxBFjfbe88/Z+d07yKUDaN2vl6uDGQBoWW8eEKYfr692/p5AW5lx5PNvd6KPNrIqQDWobz4DQZfAdUsMpbUYquNdQFvWaH29OXWs9ougjrMtI7VCZZBbZhcl2H4rQJtBRAl4mVkSyPKLP9VqA6gt5nbj4MD+7OMft69+5jP2qd/9XZs896yNbz9n7eXU9hs4eM1ttfByG+YYCbS+x2PkZQAPQrcEi/y36nsoFUzH1c+k0YrO8ujjZr9zvTBDKsXR4ZAMRq1hrYMjGy5r1jl+yCaNrp2t6vYX3/5O+6/e/5N247FHdY1KmEIo5K2dYAFYQemLYHIDtKw9gWO0PyoBqIoyzkBUkadESPdbbOYzS2Z0O2B6KX8vn1+ukYp6j1nkkT+6Klpj8vy89O+PtqQis011MRqmyWR2JdCKuud93vy+D+gsSIOCzFh1wNPfyfQUamEaqRQOQ2k2nobxlcDGb6HT1w4GtIekxH+I4Gk6s8OjY3vo4ZvW7OxZd//IzgZDKSe//vWvK6s9ODyw/sGB6GMOcHxuAd2sOaZ9GpQNvbiAnn948hXoT79ZLC5AkQO/iYiejZrUbyiQZSDdprbYUvYwmM4FuOPw8ZRjTDgvlQ+KDeXv50O3d0WiLGoOqRJYnXLzxc+/7fd6VVM6D4VoMLNLWcHp4PXXdxBzubz6XQGKetPGU89GEgDTI5l7l/25OvIVZPr7S0yEYnzORnbKmE2BoQRqYn2eoJJzA1flgLBL7CJ9p4aP3aHESf5zCtO4dkDYVtZlSgtgC21cp17btC5A21hbfTm2dmOt1hofmu7OTFlv8vgvhxHwZ4xpk+eu2y/RqXN7uRTQDiYTe+873mVvf+2rrQcgTD2j5cEn0DatHXaE0WYTOzczOO0Holi1NbjSOFt7uMu45JA5DhncvlhpLi2lk7y3yjQCpNP28lI0nUyTjCPceCLkPm7TiMNTUMlo/dA4kNUCsACtiC6Nutv8mT697A0OO2waRwOnjqnRnt/BEH9iNfkgz1WjZQ1S9mG9cBhkRsvVq3yh1pCw4IxaaYqhXBziA8I3GZ5HFdTqs5VHpgTY8UWnAcyHB5yuRG7tcwbsS3Xc7fUqOjytPf2gdNxIEaP+DNZE84kLZW4CYoLhdtDrz3bD2KEPuaq9pwTtcv976cwDWSnHg0YmgOe8qVMPH4/tD3/zN+z3fu3f2vr81Gx0boftmi3GA6ut5tp/MBUpdizXSF5/Xm/59wRkJQjqi43RjulHsDV2jmtkfxM4Ewjy8wRktFoy9q59cM1W3b6NG10bN/fs1W96i/3YT7zfHn78ZdLPeKLl3gJcq8+EBrC9XNcIViip4wxoWK/pEpaMnIPuRkeTRiTlcymB9IUy2kwatgOq/Pu2yGwbpC87AwaFHGcRr81n5xrFOERCxTV5qYUWSzDS6fJyrSQYk9FqDf/gT/31yrCich8K0YfUmNHz6iOzXP4s4Eij9CIKy+hzk3WFpRmA12zZaDITzYYx/MOPPCIKud7q2cVwpAf/ta99zW7fvq0sFqDFco9pNidM+Nij6LypD/PhmTG6XBFRALQh2gjq2OmUTW0W2lgb4BLQsklMYi+uD4CFNgZkNeh76VNVuJnaBDmZJDLaJUbhIRCpssQQSeXCkkgmoqN8GAmkTje6NzK/MnMsx87FAK0qavVF7kppAW2jLQVsZsx6XylA3Zjf75mb3et9QpAjUCYKj7qoU4GIjNqVQYGANlySlN1EbyXfy/fxm+9hM3l5waNAjQJDQYzZASpiVJnNhu3T5tNoWC+AFoCtGy4zKwVG0RLogo50Ekuv4ApsNwPgG1BXBEJ1szurlf0fv/iLdjoYCGjf9j2vsX3Uv0EdvxigdZjwQ9grphugTTt4vkrrDY5fw8XS7syXdj5F7j/1NqFqpqtnw6Uxf3no+5v4iDDhrug1b61ThuMNIF6XJeiDPpbxQNTyqpmygUIhhNP303c7BGgHGrN3ce+uFMgMGYA6JrNdAbay1pvpuvPwkO4A0ADUA2gFTClKSlVmAbR5wHBpGVwn0GrIPMQQa6vTVYmhBFr6aLeBtho0Xw3EuB9otaaL3vKS4uX1t4G2BOPvFNDCYsSj0/NSdwWHM65a7O3JxD77H/+j/fq/+EUb3XrGaqNz6+GkNL6wVt3Xl5fCN/XZXCNl6WnDflz+Pj9znKatAoxkJ4Nb11mzZipdtMTJzxqfn7kzIThfdfZt2uzatNWzZe/YXveDT9p7/tr77fpjj0topx7cAmh9UAmtjQQaeCR45MjrybCims+66afV9SnL9oqon4/OmJQAtQ2ELwZod4F03tMXA7Tle+q8zGlc4ejnNHHUnkNfIZYy2u9IxErqn+9PoK3ae37kb/5deR1nA31WqVzk4/QwtK8ObfH7DrT8chMEn1FZ1aV8RIjfSE33iKi74ZkXkfnx9Rv2yKOPCWhrja6dD0dS7331qadEH0MbHx7hGLSvrPb4+MjHLMWCYedK5dwiyyY1d+pGi66iVv25Qudwtcpq5Q8sZ/dihq73ja4bDWW0I/UrumEAf5JBIO7IxQEA5CHpm5mFvnlU25GnwDS8RZPXryJSshXajwKI9RzipZSxhs2eqsO675s2AD1MLNFWtQDauVOp0Rzu9ByuUT72qwLB2NhcNyrsPQ6sqAUBdhm9psOXukeVpUaLUWFGolob9dKcR5oqPX4GAOaeM1gBT1tafKjP0j5EdA3dLJaUXrwQsEULlW9HB1sdPFGT1o1mFFvUmty8wOnfu2b2f//yL9uzt28LaJ/8ntdan/WCxuCKjDYDj0qoUOkTNkDL6vImB89upTiezmywWNlz04WdTmfSKSjAjFppZrTOSFxuP8mDIQcBuK+/f2oRLUFnO9D6PuPAU9+eXLmCLcpSCQ+SWl/2g8PIjMZOHZ8xXu9MWe2c7JV6K7+jHsvrusmLMyxyfyJTQvkuC0B/7i4E8ezSxSLBrhSK2WQeYLGgi10U51S4slcEbBIOeX1XWe7BvnU0vedQQx5EGysgdB1C0ndy7Io+WomirgDavL9JG5YH6SXAFRX/rWe0AC1MDCyChJOikH1QSIvMdj6zs6eftl/83/83e/bP/8xaqI5nYw0a6Da5x9n6FeH0lvI4g4dt8Nkg06amqwEpAbKujXHRqPamfns7XjJVPF/uD10ai3rLhta0effQ6ic37fuefIe95699wI5vPmJD7D3RX8SUMI8JeC8Er5jsUF3zNUKAl7N1+Tb+u0xQgurcCNgYPvUdAtpdYKsrzfP6ATcxS2UeYAZNXKmk6Xpwu8o863VGR4bLM8cHWhhRTGcT2xHlQpVVOTPf+Qv/IO+dPyguKBa6gm6yno57lGqcWShKPWpxY+hKqFNw2qk8deESrSgNZbNkikxkeeSxANpmNzLaiT31tafsueeec6BVE3vfjo4O7fjwSB+YAwnglPt46E4EAAAgAElEQVQUDjdN6AxERH4obm6sc/8SQ1GXUPZGjSdcZcKqTC0LUMrttq2YC7v0uhu1WU1R4ZRTX6A/JefY49AJv9h839zAGYHlJkmgVY07KAdexg+rumo6Au+wYNu8hau6U96vdglaZyL7lZMWDfMzV6UC2ElhJ5Dz+s4EXF5lAl6UhERsMWVDNbC4Jih31YGiTlk2v6entV5DM1xjbFpk5ml1qRmvZDKrpahjQBZQB3C7iKwSaGtsdq+/iR2IfskKZGPxJ5WoDkFdX47fMqPaeGZm//Lf/Tv70lNPBdC+zg6ZjvRtAi2ryE1MVCTQgYpALoH21mxlp5OZjTDu14P1nsEcv5jtW+Wmz8cBcJD1e4uDg6yylEro4gGe2kColQK08b2ptkVnIHs8mae4lzLKz8l4YhNG+Z2da6xbZrTr6Uy+xw60iKtwRtocDETuaTxDb3DW0NzbO2jcqCPKYYwWu/i7jGWKcpG3kngLUjpDqW6rMgUWnU0BLRktmoIE2gzOc7ZtZSQihsXbezZ0qdPeeX/LjPCFsiHu2bcDtDgFoftQkBJgK6gF6FChL+a2t1jY//m//i/25x/7qPVZRaNzs9nIeu26zSajSnyW58V2jfbSuomNXGXk7N3Kj9vLFerPDn1Mso9inAh+YE0AhfRE1opdqpd+sG7ZYu/I6tcese998p327gBaPLZd1JZTyfzc93GPThvDLPErgVZrOBzsHE48QfNnE2F0ZNxkxfmrDIKu+toDA48dgqoXAtosPfh7B7GdnvnB1nmHieuYMrMFbGUsowDrfqBNFX9Vo33bz/3dCmgr/X4CLaIV+lk1dcPN4aVgjcWl2ou8TYMyjPqsFovUp5sRaQh3AFqM2a/duGE3H3lUbSUo32TOPJ3aV7/6Vbt161kBLSbjh4cHdnJ8ZMe4xiD2oF2HSFmLBdqVMVNEhUHThRAqbAGcohIlmYeyZ1o6NIIGVf9Z2MahWJ1iXoGqNLJaom6PdaKeJ+s6N+/OzD2jqWoDZA0oxWNxEGWkkzUTPpPmo8aDqjyJQ5jmC9bfW8FMZBIKgAJopUpF9Yp7S0W3OqNAFAoToAUUopJ8Lca56bNr8HlEcqkWVvbsTkl6zfjZpFUrgQCRH8FA9lVmLTn6llt843wuYHWgbUgY1aH9SEDrQhdNlalcmUJ4EdekqHvrYPdsZyOpAGjPzeyDH/6wfeqznw2gfb0dU3//NoFWAKbRXsR3bo9IjZZ+78HK7NZ0ZffGDrQ+kYQ1H9QvwBB90vcBrWwa11rLOU9Zav+gkDWhRj/kqlTqtJWxRbizKaiBmQglugMypvdL7SesGM/unQpoB2dn6vNcjic+vDyMKATSAbRlRsthTEZbAm05ZNzLIW7F59mtA6rELmK+vM1LIIuxCLVBGWw405JAm9Txg4DWxXsPrtFK0XpFjfbKQ/k7ALTNMOygfIEZCjV8AhRYg8ZsZvu2Ukb7iY98yI4ZajW+0KzaDpag46Fb18ZBnnuzpDvLIKL8LM4yxH2JwCztPf2+e0CT4ksAmTOPZ7qcew81QRrLs97Zs2lzz6adQ1sdXLfXvfUdAtqTRx+389FIOhuJFWFrVlQeyIY99SBIJuHhVxpWiLqPRKwEWr/+DdAqMCjsfr4VoC0Dq/vuT5ybV62BFGfl/Ghfa3nuZUbsDlLVOZ197/RRR5tr6eiV1LE8pkMLUfuRv7nJaBNoMxLlwWU2C+DkzNOsIXLY00+V0XUe6IpAc16lZnO6GT3qTPoAGX328M1HrdHtmHU6AlqQvwRaBnqTyV47PrLDfl+ZLKDUJRLmQ9PSwAOlThojyZymyF4/j3IB2jD/cQcQFnXYEkIhd2N+Jtc3IzrhtyjZtTJcgWwEGA6oSTH4AxHoRV2iPEyzTpEPORdEPixX7bZEM7Ex3SDEjSWS8mKziIqJaFCHW+EUxQEs16BQjEIDJXUuQRhgFkpj/jtpwKw58GadZseNPyJIydpoGol7HcjBz5/vhgYVQFKHjfYgz4K9xuEj3GpWx0qyblVLD9ktBhbyLg6fWH1fBbReI5RQmLUTQOsRcY50iN6O6OucmNnQzH7jD//Q/vBjH6uAtmzveVCN9irqOOlfMsUEWq0PTCRkwWj2/LymFp/BeORWpAXQZo0214WeTRWqOzviAzXSqNYz0wzq4o6HKhXhRRrJRMlmvZbYTMbnKJUjm6WnnECAGuvZvXsyrXCgHdpiNLIZAg0BrQt5Xog6Fi0WGW0Gl85i+fPIzCnpXo0dlMWi/ynDmwBaFpJrATrKaJu97pXUsRvlxBCPHdRxYmxmhC+U0ZYZzncio20sYyIYzwCaEQEk/rfTmTXQZ0zG9lu/9C/td371V+yoBp08stZyZs313JazidzPANvMvsuMNgP4BwKFfI19n/ggh/AYCKBNLUWuOzo0NEBk6gJSiiG9TtPa+32bNvdt0t63We/EXvMDb7N3v/8n7frjT0izQuCE1aO7AzqgEmA5KK2tBdDGSM60zRR7F9Rx2S2xyeocc79TQPuge/VCGW0Cf5XRJrNWJhixRVN0mzSyD7xHrOiMUMlqbvrSw/v/nb/wD6vP7hF0jrkJjh9RDW0f3ORE+qgpugtRGllEvBIUpAMtLkEAtJt4aQzY2uza9Yfsxs2bVmu1rdbr2sV4FED7Fbt165YdHR7a9evXPJvFcHy/r3YQ6Egs+aQlDm9ZDQmoVNN+ACfYbjZoeLpLoup9tzKzpiUjgKG6abQMUYeDPtZEG68Z5QxMAa36PD2zz7FneZOTRi/rsVV7TNA8Ai6yPu6P5mpu5sPyWbKwzj3XsINChJY1BVlE0vtL5lKJoWiJddD0rMFpfQFuUHYb+sOj0kaDvk/PGpJi9lYgomHgLutzG2egKsPE8IO6rp75pn7MunQWAZX3yjo1Mth6lc3yLBnK3gGgGSLBgVH1PjuV6i5efk0SKEgElkbzPlRC67VpNmI+bM3sw3/yJ/bh3/s9+7F3/qg9+T2vtxtMSXkB1fGLAVplidF+LZMPhHKzuQ2WNbs9rdmdERN1RmrJYcaqqOPswo02CzEDRWO79m4oRr3jIYUiHvXrORUtd8pqY514MkFAY9a2lbVj4pRUyaiFEU5xoApoT20yGNrw/NxmWJyOxhXQ8pa0p2l27g7VcVmjzQEDm+cRNHFROqrU4aqhb4CW0Y8qPYV+wIV0HR8g0G1X1HGpOlZdl2xY+obwoA6gFX0c7ItXch5MHe/KCCsw/jYzWizCWrS50PFAkIuTUh3vAa+Bt5ZLa4zH9vEPf8h+7Z//P9aejay7nFmDkXnzsTWwN1z7QJZSTLMt4NlmyvL6CdsweRGjUQBtUse+b1wVDkKSnGhwC6M3NZydsZF1a2Jj2tizUWvfpnvH9toferu95/0/bTde9nLP2KImjk4ngZYASwEequSmlxS9TSmHZHgJIxlQPpMLvzKrfXFAe1U2uuvftrPiFwLavJ7NOgnBr9ZcJBnawx5QwQZU9VgMQbQvnW3aBtrsBFEQ+Laf//v66BlZVKKQuDGYRqhnMc0TpKz0/k4uMu3DqmwuzRGoCWhWLcpjuR2otgWgndx4yG489LBcfBr7e2rJwMD6K6KOb6k+e+P6Nbt+fGwnh4d2RJsPNKeZdVHAKYsko41UtqrQRpxQTYrwdhEvcnvs4tkso54caGsJ2NGjqAYhPGOxZMSUnpaDAEgyFmrDZLAOtN5uUs3jLObhlqpHte1wvUGx5QNRm48mFrnPsfecufqYn1cPa8jGE9xyLJiuJQYBkF1pQHXV6+avVWYDrtD0pZk2elB5sEgboA0qN3pkAVp3RAm7ycKCTwBuawmdpDUSbbgRzviko7Wy1jZUMfXinMSjUXVN9bLWVSP2upvIUt5PU1piHGHcs+wndmfAUGtq3mnNhiuzSd3sdz/1Kfv3H/mIMtq3vu4N9lCnYfUp1qAYVuB17H20TfNgzWXBWWjYUNG5qcj0+BbNm4xZtD6XdqXpPcpoJ2u7R0YLiPFMKGeEC1ROm9JhE2s1hV7+3mtb1VCqxoDrqBJ5MJQzXt2IAsaDr5U979zfNAwBmGR0EnTVDLeq+dyev/WcTYZDmwwGAlqoYzLatZzIoAFpS/J7WjpD0d7Dz6fadDujTerYGa2NaE13MYA2vbaZKJVASxCiucIC2iaiCwdaGdT0KoBOgWXlMRvG+ZVDVFGOyay2uo6o1ZUClZJt2gCtP9uMf3ZRlxUBUfjhOvOkJmfraZDDTDoBJlfNNedkofvbXmHIsrbPf+yP7F/9039i64t7AbRMU0IQRcLg82nzoM7yT1XHjz1VMmSVJgbhVboYBdBqWUXZgdeqOhm4JzFtKAcQkP40NKG9ZaN100aNPVvsn9jroY7f/9N2/YlX2DzocLnzgQEaX+qaAixY6bxotV2n4fOW3eWMP2XhGufCZaCNu6oE7HJbzEsF1u3vf8lAm0bFAXwKTqJjRdec0+rCEz/PZr0v1LF0E/65k5XwbD5o41grtSd//u+tvS/VVYWlqIhMVPZpOMBoYHO7UhHKzL5WU/tNdTBEZinXETJBlIE0sbda3i9Wq4smfvxlT9j1hx6S2QUqZPyS75ye2tef+YadDy5U87txcmKPPnzTrvX7tt/p2D6GFTqwnO7ikEqqVZrYaGbPG5VK2ZwnmCCQQ5/VDrRkWozXflW8D5W1nHuioJ/1hkposPVkndndiJRS1p0bOw0i9DpRZ+PfEnQ1aSeEKVlPScWaHlyAt7vpeNbIQvZh1fiMusF9Anlah8mtKX9GQcam1uo0iwP1ah3jrHRw+ffwGlDaot01Bsv9QAXSCbZhaSllcSjRvbbhgjOyLYBYrlyof8m+akEbhxJSFDM1uBQhqG7p5uXsf16rjU9xBEpeFffnFBgpldK64arjj33u8/abH/qQ/cAb32R/+cm32jE/z7Nl0dcXnm0aVpwo0cOwIp69svAiq/cauE9YYaoRdVkNfdcQDdiOhdp7bg3GNpgvNSeW6Tr8O/QhWYCGMeiGhJsXn4x9o/YnrmVl60Y28hQK0krGHjSyxCcBtEW/ntYR9zlYFzc5DztRglfEUOfnsmIcnp3aYjyxNbNpmaE5nXp/4NpHf2W5IgdxcChz4GTbXJWBlwrqqNFW4KASgntek9H6DXVaG1YMCjnH5OE41up0Nb8YK1Z658l8MeCQMDDeJy0IWSsajchqiaHveRBme0sCYJnF5teqckwlynE31tK5axfQll8rX1/aASxOQ6uxoMxTB2jdVGSBFepsZh2MQ249ax/54L+24bNP2/Nf/aItBqd21GvbbHSh9rrF3O0wK0OJyjjE2a28v1VpJsVnOlP837OFUIr1HeKcDELcFD8sQFHNzqfW2e/bstmx2t6hzdt969183P763/9v7eHv/gs2YK12uxKNMet6Np7YHiNOJzOdRUz5qbzWI1jbvH+ynJuS1iXqHkYlWqReLMC+VCBN8Mv3rYKUoIal1YmMP7USOa2nGhISveQITvN6U5xIYFsOFfCz1fer/PPTcOQHfvZvu+1EUTzKwjDv3+v3AyzbikDx14Wfl1UcGWYXr1OPcJIaAmBlvcgBDO3cajlfj3PRaGSPP/GEXbt+XbNT4bcptt85O7Onv/mMXQwHkqI/fP2GPfbww5pfyog1gNYHVURdqZHtBnmIRe+lsqP472hL8ejDD+cKaKPupOafOGyr1D/Ve4U8vPSqzZFPflPdFDzpnjKyycWzXTfifQS0CFHCfpGv7QTaoI2zV5X3SfWy+rjC55kDMWtlSUsnMJcF/gRMbbaYs6q5kcWYODcoh9oOA/forVS9NIUpQYXKQzqBNlswok2nSf2GjBcRG1kso+Pka4zdYszYDSGFz3D1qSPpaeue+5mGVzoKp6DirxoqEUD70T/7nP32hz9sbwmgPQqgtdXC5jUHWt6lBNqKwQlg10SPOIBlth/+wmSxAlpUwFgjxni8O+OpjWinYUZleCm7KMaFU/L9TYBl+C3v44vJa6N12ks27R1aM9GPqsZ+QCcpuaqOX121sxPVYAoHWcCWdiOAdnB+JtpYQDsZq3YoMRSONaLEXbH+IKAlW/NritJBBm2qw8K4bGr2Pq0Fv2s3qam0HgXQqqSkPmw6Gbq2woEMw4qjQ+vu7VVDNtTDH6Co/ZJA6+m3gmPtoejdLvfYNtCW7FKCVnkg6mwoBFX5bw/KlhKoAFoIcc4/ZiIDsjPN6V6rtIU+oUVQc++u/e6v/hs7ffqrdu/rX9Yknz4e61gxSrzm7kEZlIs1i7F06RyXIK9BKYV4qgLQHOVWZMBV5l0lkJvReQr6tT5NQGvNjq2aezZr7Vn3+k376b/7D+zx177OzsiC9/ZUi+z1ejYbjW2v2bYlbT+UE2HhiudU2g+W969kGyqWIM7jq0C2YsmKbyqf1QtTw5u9kslPdc+4V+AS/xBoWWpMygBHzBYBewQGgCgZ+4OAVraqa0STjEQ0q73pp/6mgu6Nu1EhYQ6glbMT2axaXVxpmEDbbpPTxIxaDWlHdRg9tGRF2PjFFBpqjgm0eBhrSHm0A9w+Pb0PaB+/edNO9vsCWqa9JNCKzqp7uwEbWwdS9l3G0O10/KjkJzk5RQATcmxAPgXEEYn4Ib7pZ602cDKNSZOJkq6p39C9h2NmbEST24snF0wpelC22oS+9VaLzHIzK86N4nVWbzjPKJ7vIdPC3UUm86Kmvce5+v6qvhURZdKz+VlDfCWgjWkfAI1cteSs5aYfKuaGB64EZaFi5h7nnFjvawyFdPgoVdN41MTvtotqKZJQytuH8ErV+okZmk4jb6z2HAA2lp56Hsk28KMIKJtmd8zsjwqg/fG3vtWO0afogS5tUVtEmxbSL+r9dVwZoz65oY15ec/0HGRTcYxavgRaNthkuVIPLS1hI8bTMQBbGa0PBuD71doGL+Ce5LZeuvuMiILa2ma8Q4TS5aEBGG/AA0Z9o06vArg0Z4mJVmUfrYYLTCd2cbYBWgwrmOBDRkuWz+FCe89VQMtsW9Zhll/UBpbGLRJ+FU3kUVct+2jTxQrqmD7aNPCQTzJ/73Z98PvxkTocUjmb6uQESYCWSU5eLvKATPXHtMgrprToejeZw6UexwTvbaCtDv8HAG4J5PmzqnHinrdcaFg69cwFpaTQtjVhQc5ObX1+Zr/zwX9tz3/lz21w6xtmkwtr11bWYsQcfZYC1o0HABm79zNvgo0EiVK3wNcy403w2AaeXRmgMq4AAoKjdm/faq2uLTCtqHescXzdfvJv/R17zVt+wO7OFtbY39d63tvr2XgwFNCiqlZpqtOJYNIz6ZLRKwOWXYBYtZNegbSXMuAdz+alAu0lsI1z0GfSuq5ENsI5yKQwYyqBNud9A7Q+zMY/e8TIzijEGD2fnhRA+6CMlrdHbez07yajle1aUMcpyE0/WvUNbgEtYJs2bNtAq6HjjYY9f++efe0bTwd13LSHrl03gPbmybVLQKu6QgG0Egetw9wgZ9Tm4GOdz3EQZC0uM7kQRnHwVcrFrciWG5QAGr7Rupl52Guhh4dx9X3ByVcRaLHhtyM8vT5ZQbhaJf1TZsW8TgJnZqh8TdLx5VqWllDHPNz06JRfZ9DGUMi+CVO2nglKCCSW/vrKSlWf8M0t8ZQGomtoo0d8YWYg4wDEH/Q1NwiA0hs0eY3NWLM1NRwBbV21WrJkWWHGLGD3c3Dw9mw2aiRJdUcm5SblWQtM+qVu6yuA9qhu1lG0ug20eDT79fsYq8yRk/nwiToy8Q8xiHyH1/TRuokEpRD6rAeovjVica6BBuq5ZZgAgBs9pMocJAlYadJU8t9kExP1se44abi+qta4UaMLeOLbPa7xWr7WRNDGsDYC2snEhoOLKqOdDYcCWgYKINbhUBEddkVGC9D6CXJ/Rus2re405BsjTCYKw4oEWkxvoI51PlBu0IzajjV6PQHt0cmxgDZFblDMOShDegXYkOgFLYFWc1artrao3xfiqJLuLQ/ZBAE/7C9nPbso5F0HPkBLRptAS1sgQ1IUlqzWEkPNUX0/d8s+9G9+yW598XO2OL9jreXUaouJtTiawqj+Uj05Sng8H1HUOZ5NfesblzeuKUVU1SPYcd7sytbFirHGEYTu9ay517dFo2Oz5p7V+sf2vp//BXvzu37U7kxnVhfQUibcq4CWecZyhsODILLoBNmSrt2mbvO+67n4A7kCZjeM1oMYhxcLtA+inBVABl7k2SOgJWHJQCeSqMxoZZEqpzZ315J2ItkmJceeyIk+JoniPd78M7+wVr2ukpinujQG9KawodXWlBdETZKpRBMyG90z4o3SUFNFaGaPjBagTRu2kjpWTYbXbTTsubt3LwEt1PE20IpaDOq4ymjlTON6zlR1coin6CRbcPyhbgZuS9HJw6bIudVSkYuBP6kh5kOqNm1E0VU7UyyWXVF0LrTtTZ7RDz+T6rSMthNoL9UTioEFG6BloIBntJsarRthuOWaixSEUQKwzaKuPhMUVXoLR91C1pUBtKrt6jz3tpus0WrzKzcEjHMQeAiagtxVMryYuTNXjCrUn2S/UROFOeaZ+vPzYEDAHbODvSG/6ANOwZVQqGHrZd1WkdF+9LOfs9/+yIftLd//RvvLb3vSoI7pIqala47TsT4+V70B2nXNRyumq1iWCABYOb8wjUSjuje0sY+wYxoQv6MlDGP+AmglhNLGQDAStVPaIhauylTsgp0j2fPWQZ9Tivy2e202276q51YJ/JbV6DPvb3TAhbIio6U+O764sMHZqc1GQ1F+GFZwwHOfoS2vAlr+Te+ZzlDuSxWOP/TLtx1joxatgLugjkugZfyiDz+gxccz2jUDMI6O7gNa+vbdZ9YPLQ7D9L8ugZawI4Go3Ld5TblnywP/UilHis6MJXYDbn5/SWMqAIZRkwhm6bVZ1onA0YVSjfnc2rOZPf25z9q//1f/r937+ldkw9hvITq+sJY3Z1YBVSWIyja60HJU9zf2SIlNaWizC60ys78KaOfLucaWdvvHNq+1bN7u2WrvwN77k/+1/chfeZ+dAfTUZlUmdKDttTrKaBG1LTWBaFP3LZME7te3C7Tbn2tXEHQlUkewur028mcEpoEXSjiKgK4McDgXAFfAls/ktPE8kpzUULAaQ53MupBb1nwDtG6anLLlMKkOi7Xsf8ML2Ed4uRuMQFdPfAO02ZCu4d9Ro5XBeJHRMo/2ZS9/uWq0vf2+Kw8jo0UMRY223WrbzRsPCWiv9Q+qjHYbaOV3HBtdVHERmeTfy82R0avyF7/0ANrYaDuCKymDt7JUPbT43irjS1OJ2AV5QJSLICPvbRq5aucJ+qv8e9pdbh8mGksFXTX3IfUJtNS3BZRkBGG5xiWJGi6GH2gTisqcR33WqV+uLWljn8Tk36esMxrkM+vV3NUVAB7jt3RPArTQwOiA9ilJEjfy2gm0AnUyYh9CUGW06fzDNacnatVdmnczCP4VhiUNW7WcOv7YZz9nvxVA++NPPmkn9V1AC2nc0HULPGr0Srs0XxQvGUrYqtEzq/5ZAAlXqKjPCoRV4wpF8v9P3JsGa5ZVV2L7m6c35JxZlZmVVVkFCBAUJaqKeRBDgShACCRZtmxL7W6H3ba71VI4wj/9yw77h8Ph6HC07Va03CEJSbQaMTUNCCQmAQ7mQSgkISioKcc3f/PkWGvtfe75br7MrAYkFfF4+aZvuPecs/Zee+21XfxAEQyVxPL4xn6hgw4Y7ilqoWivANhC9S5D8jGHF4Ra29ehC1aizQevLVTIOmhCLMQbKFN7z2jjMxTDyGjRPwvV8WBvl17HUBwnoEUtGYr4W2S0hwGtashiGAC0QVuyxORAG0MPKAQDPekZbVgwRo0WIiKM2kRGixptKNKCOpb4D20wvoYphpJgLqjjfG/EgRqvSdfOBS+Z5iLPaLOuqxtqteVMMQ+6UV+tORuFth5ks2Q0EEjRsGJq3eXCvvKpP7XPffTDNt66YtbftY1WzWajfQI1mIXY46FoTaK8bExePC/3VBaYyZAm0zKUgKWc8cXZE9QxW7vQfrd2xMbLmi1a6zasNu1lb3qLvf4d77RZu2PLdptlEqjCIYbqNdu24PzxBlXWCCqLoFCBUdqpGbtQBsRnQh3nwHpYwHC7jDYH2MOy2hw3ePZRn6LEIZi6YGECaENRPZ4Gmwifa1DIuc+zxsQmoH3hz/7SLTNa2KJRQUgVIbJUAS0BklReIU1JbjA+h5IjvzjKq5jgAaA9f+GCHT9xgkBbpo4DaM+cPGXnzpy5AWjpOIuDxWu0nNDjRgAU9HiEkn/mZsOHRxtSrurAQoZBfLgJhZFTwvlCYW0oKSC1sPINn2elKXpaUQsWCzIOgrz+ir8JKjkdZCXRAQ5xjvND25S3A5Fey8wqwuVEYFvU/STK8Y3udLEiOmW+4ZGqLaSMJgA3OUZxIpKoY3mrFkCLXxZdrWwYgEtbxgTkoqYxPSnVfYP6T9mtg62rgQXIEQ3JFBgZbV6j/eNPfsoevP9+ixpthxktamczzxxVBa450M6rEgSRSnMART02qGF6HCM7Zd0VilKBL2hlnCHsmQQ4E3SVnTJHRtAEkHANQJhJ0JzEB2SzFzosF4vLnMRe3FmMVXJqSgGBDhj80G0S0bvrXscAZc6XHY9JHQNo4QoFoIXf8XQ0ZEaLOvkUQ+DDj5XCKwQDGjiA4AxiqFtltLBWxWvhweRj8pDR0uEK99+d40J1XBZDIaMNMRQmdAGIea74EAwEugG09AT3ixKHIGi8cgAbwJMHtJHZlingYLqeKTW5QkXDrMUzfWS0tOkMOheG/dOJVQ4O7E/e/z775uc/a+3ZyMY7Vwm0i+kAdSdbTGElq26C1NbnfZu4+RF0pzMgO6ry9x1nz2EUdx4s5NeEo01rUkl31o/aaFGzZXvd9hdVu/9Vr7U3vesXrX3ylM3Q/jObUVOD3uxeq2NzUNCf8KIAACAASURBVMroI8UazFqtIsEoZ9Px+lfO0Gcghlqh1P2P83t1O6DNA6Ny0BS4kRI0z2hzoOW98XJHDrQwCRpBAIm9zJKNEtV4vUEdJ6B9/lt/gUAbUVL+b/ZKcb6mxFCki9lDC0UhrBdxDEuUFE4R3EgZ0IbyGC8G9d4A2hMnT1pvbV0S/2rVLl+/vkIdI6MF0J45dpwZbQePSXBTBo2+SCrzSgpj1DCSMAqv36lfOi+5mpi0sZ/XyDRkw3X4fwF+cbxHJB8HHVW8WdQW0WkAbWzMAOIAzzzjzYGWN8gl/XJiEZ2VK4ojSkcmO8CgBm+ipoesb1pktPR55vXArcuEFfH2CbRTtz+MaSghhgIQCgxFG8rsQ0IoV5ouoSJu0O+YQ6BpvQYZatS93OcoholzLqb676iwpoOU14C9VsIAI8wqkAW7WQGVyByhp1sXHzfWaD8l1fFLX0IxVAG0AEGsUwFtfSFv4RnG53EsHWihhU04/xU1V9VghwAhDzABtKCHVaf1QI2jEjGuTCPL0EtLswqKFzTlSm1UMpyYTWas608nioAZsK5kIVqHzHLd1i7PysLEQgcXQBjDJIqM1lletX/BzMSz2ABaZLQA3GcKtBj2wUPTAy6VD+Rbi/2PknNoCDh31hmqAFq0BuKvc69j/G2096BGi6ECmNgFoMVM4xjRmYNCTh3jtWDtYA2hzljOaA8D2jKFGfsqPwviBLjZQZ6DrPYDzFi05uEqlxq1uLBmVocy/coV+/B7fs8e++bX7UizavtXnrQ19Lph6tgc7lCqdbJnPvrnwyDB67Mrr8cz2vheXjIKwM7XU/w7gG4l+MB+gCBvNue40jE627ubtjsze/5LX2lv/oVfss2z522CbpHxxDprawwS1zpdmw5HPDfHnN6zOuwkB8cA3Pz503XG+r5Ne08EGs80ECqf4uW/KwcdxVnirY2uN4mpajGLHZuNewrnBOqzUwDthN0HCqJVvsuBFs8NMRTX4/Me/flobol4IQ0yx3EWTeSI5EExtLo9HiA4lDRRxu3zfEoHVYU+8BmRLXsJIYJptny4QIVex2fuuIN9c6jTIKLCgfY3j33PLl25bJ12h+0995w/b8fXN2y93aLqWIeuTNSR0RJok/Apa+/JePeIeCKrDQjQgVU0X99wA/K6K/2RXTSUjbzDLEZkZIfRU4dFcPkiiNcFOvEweiS+l2e1+UGAn7OHdrawwWjMGx2Dx7VIJCqSUtmNO/w98W/h2oKDHsbgbphA2gTDBsKEnEoh/FpY8Im9kC8xQLJuy6n8rpnlUv2q68pZrrQ6xhhD0cnMaFGfdeZBEXnMM3VTDKcI1TPttWFE3pht64EEgike/Jh5i4O+XbUdqI6//Rf2ic98xh66/wF7/YMPWW+5tI06enIXWi/sXEUGDaBVe9qoJhcw1FtgZzmC4xNG4MVcYmwkSPtxdvqAAdKhWAdUnauGSTD1PmweuDyAucWK/uysF1axbVDghWm5Ajk1yuPvUavU+vK+cW1bz2hhOAAQVz1ImW7RZw1aeDYZ28716zY62CdljOx2iUwLr4VqdWTYRXsP1gS/h/YUF0vxNTG7whXA/VcWy0CA7mLq2U6DH3xyF24ge/Dd6zgm+uB3AbTUZ6BHPlMdh6NcjO4LFX3U0XKFKF/DrbU05XP3xq99dnASs2SKZTw+DsrYy/Fa8CD8fYAEpipBgdvpSKEOcRGycJiCgEnYum6/+3/9C5tuX7Xx1lXrVObWMMwEHrNsg6CTloauOmYA7nO1sY/zjBbPG6rjYNrKZ0KwC3mGGwFC/j1SxwtYdQ6tAfq51rLm2hHbmxjrtMfuvs9+9pd/xc7+xHOtvr5hV3Z2ZN5jFevA5Yss2tKWdTAXPtkro+nj/LpVxhlcaJ51loExrn2egIT4L2raoWUpJzX4PubBRiBTLuel4ItWvZpwJDHEkn/TxT1F0hNjTMH2UOQEf/mJDUcjjlENo454vBwPktfx7YAW1DE2CKL4AFpQxwBaCIVy1bEm9ZCjFGWEn0PQQLcouEQpUj9x6pTdefYsqWNstuFkwnFM3/3+Y3Zt67qt9dYItHfdeSf7aAG00UeLg4URfEWZtNpEvKCd0cY8Bl01Vs4IQrcZ1Fx59/HvspFVvIFOpcVNTSKNahhnOMBkDjJ4nJgTexjIEpBSPa5QTJYj6pwiWqV+KqSOMawBz8PB7a2WBimEw4m3+6iu6nmJbwjWT8M/Ns2tlV0jM2P3LOb188MgvJ616QGaDR284Znr7VM89qn0LqaFSMQSBvGKJdEqplqkT4eJ/lg+vv++C0/Qfwuv6xZcr6CqRmaEe9U02zaz/+/Pv20f+9NP2sMvesAeeenLOL1nDd1meE1V5bPkXhxo8W94JA+h0p1gMAAAdmIHw5EdONDuj4apJxYwI+9rgSGuMc35mdwKeGQ3GqYaoZQWjapDJ1wxnDL3bD/Vtfx3InOFKl3r1ME8Y0+IyV5fjlIIhyAgM0ftdTKhICoHWvgdL54B0KKGjPeHQOlWQItqabAtMb0nHyoQhjdgxnKgRY0Wex99tLcC2mhpuxnQugn37QH1Jr/hoY6Cw2Bust+N/ZvvwQBaCpliqlG9ztIBAROH8QAj8Sb2+F/8ub3vd37bKv09mx9sO9DOBLSLGYWEsnEVBc777ECLQDmvdxJ0Qv3th3/8Tbz+eJ0RoAcoMTzLzkNmX2hHm0/IWi4qDWt0N+1gVrFps2frd16wn/mP/mO7+MIXWfPIUbu6u0uKnyCE3lkmCEQoneslHUsO7je7OX8XQAtRYO5PENcZ1yK/5vRmh9bE70EL5wwCCq+T01aVM2jV+of56aCO4cqXO0PF+2YghiE16KPFvf0PAVpQx5CC4/hDjYquPp65yGDcD6EMaEELIaul6TmevFKxk6dP27nz521tfYNZWX80sv3h0B57/Ae2vbtjG+sbBFpQxyc2NhPQRkYLoF1WRR1z8kzWA5XXaXGDEakwg3NKllmNH1aCxhtD4hxkYyGHeUKMpUrgffhD6JGzmxmLbSXCw0HtjdIrN6i04XPaODa5aopG/2gALYcs1GpcHDF5JxlJeMYazk9R80tCpTT7VdkJ67zeS5YiZi825pE/LmOjFkMlVPdGrSJoeiXQxbSksHOMrATXHom1/nPFp3tJK9tWFgyogVIZ/sgA2l6nY2vdrnVR3wMV3ZQY6nPf+JZ99BOfsId/6sX26CteaUdqZl3QjAhSCbQapl4F0M6rNq+YHZjZAG1SAFd8jMbKaBGxoj8Wfad0edKoPLTqxOggwqYDbgRNLsFPoCvnIadanW6lc5pXm2sIGN0nVTonATE1BeytVvlA9LNm0cbaErvgymTPaPEQUB9P8LpRR+r3b5rRql48TWIoBpEc+o7ezhuBFsIo/ByRf2S0lZoGuTPDcgesANoYLEKwxQQwjsZT9quhAg2b1+tUHcOwAu09FEt5fyzed7JgjE4CL3toOLdYlB/lvzJ1nINtGXgjyI49iPuGNYrXyPq8jxFEn/JiOLT2YmGf/vC/sz/76IetORlaYzqy5mKi/tnZiGEbVehhlhBWr2RJwFa4QiLrHw2gjXMkgDTPIPPMNc98c71JAG21uuC9mc4rBNrhsm6TeteaJ87YT7/tHfbCV7zKOseO21Z/QIof2TcACSIu2vBy+lOR0eaAy2A8xvgdcpOeCdDGWucZ7iW1PKMt9oKfIlmpLRKdCDpyz/koCca9LPfPRnkrGIKbAe1wPFFZyMt3K9RxjEVFcHQ7oIVaELRvZLQBtABIAO2C49l04ERGG6pjZLRloMVBB6A9f9ddrNEiM46MNoAWGS36aM/fcQf7aG+V0XLMmPdgUlnrfZipdpspeRGN5IIo5gMl/6yVbDYWSuZQlNqFIoJzBXIs/PhcpkDKCyKyGwoo3L83L6aX6Z5YLHgcRlboo8U8RIxsc8MKLB5N6ynmyYIC4fUJr+OgIJMiWGKheN8B6nKKkkCDB5pba61sJP6dO2t5DzIMEGISEZYEFiAnZfpoQlrGeT2WGSEMHNyVKoCZmQL7X0ANL6yJAALZLGbZNhusEa33erTmREbb7NaY0X7+69+0j3ziT+zhBx6wt77q1XasbtbBOiXQijomlhFo5cE9rAJozQajKQM+ZLSYMtVH2xQoZUT9UYN1oMbGirJ+lY4bWbDmIiCGDX790i/zewGUouXR3hTTW3Tw6OeRJbBNLqb2MEjE0+kADnMRrhsHYwm0ZuyjResOVMe716/b0KljZLRBHaPeBlCN9p4caBGM4ZVERksXqQxoeVDRa7qVqNWgrsPrOAa/B9Cyhuv9sWjvoc6jZFhRpo4DxHNDmqjR8mcuVPlhwRZrlT3aHhiXA978QM73sCjeuc2hLO52bDAeURCI8gbaqJajkTVnU/vD3/pX9ldf+ZI1p0MDuVybDq0OFmIx4f2bjCaa6+2CMu7v2wBt0e6mwJhB3grTUVgexmuOICESB9Kuhvr2kvdkAidcWDBW2qSOl2tH7SWvf5O9/E1vtvXTZ2xrMGTZEEwJCzccGg9xrBiceA1loI3Xd9j9eSZAi8fLX3OcTznw5o9dvg4pI3XvAfxulADisUnPu/sY/QdccRz3hGvA7SJDrR0ZLaxYmdHis7N+6RwPluKZZLQBtFRfQlwEuTdtxuBF3bDJZCSPXNKHmkEZNVrQxlQcU4xTl+WX2Qp1jCyZ/YrzuX0Pg9+vXWWNFkB74exZO9Lt3ZjRgqZ0MVTU8mIjxoi2oI4BEDqIiibioI4FcLlY3umVoI3ZWA/evhiJx5aYyIjVl57RgsUtj98pN5Tni4I0JDIW9yeNLDnPGlNE74rjqFVQVQozfTpEhdpt4f2zLoJiv2Ld+4uLjDF//BAXxetSGxBo0QxoPXMLCjHGAkZtgpvMe5R5rSlYk1iHNS5nHDjH1wMjilmQ2TklL1crb0GimYgGCyCQAsj2QOUAaBsN1oh67bZ1sL5AZa21bLdi9oVvfJNex6CO3/qqV9mxmln7BqDFDF3UaAVm46rZcG6szUInAIYAIqgJ5m6yLqtJPPygP7SmaJIUj/UTlzYo3jh4vHwhSjlfa97O433DvKcOlopnlNFybXoAg6+ZTbvrtIIfiILUt1lkvVJCA2ghhtrf2y0yWphYZNQxDweIO6Y47GWMcLOMFveOoAt2geriZw602PsQQrJeC62Fz6MF0MLeDxktnKEwkrOc0cZhmOr6WUbLdfq3DLTljDH2iSheiNsm1ut16XjXQO8vRE0Qm8H+8sple+//+1t29bHvWn08IG08H+xaA+WmxYRah8lINb4caEEd3yqjzYG2nDEeFvBTER7DObKeV65qZNitpk1mFau3N2ze6Nq8uWbjRtde+MrX2Ovf8XO2fuYO2x2N6SAFKpSrxLscKN7PMtoc9HGNflxAm0p16FrAmezDVyIQygE2P2N1Dq36zIfVJf8GWJKEngh8ndHzYDbuS7hBUfAIs5qparQaXSkDIawHnI1xRmsQh3ds3C6jBX8PR5cA2hqazB1oMRA+B9o0GstVx5z44w3NiGajfhViqOijBRBDzQmgffryJWu32qSO7z53Lomhcq/jXAwVxgfJUcjrimHll4OKeiS916mUHeQ3J6jj6NUT8Hh9M/o12MIhaXzSZGYUTwLjjAbOv8fIleEVAhCvwZXk4fixJvA4NecijNWMVhmXFuKcdBOyWB6a9IMNGw88h9psckosTMYZ+UaLkvevahHHlckED5m6TpGx0+SJlvcM2X2c5Tol9TM3KPyOMacUBzCoyKoCmpiBm/yUKaDChJqadesNgmyrVifgIsuFlSMEUY1eWzXab33DPv6nn7SX/tSL7S2veIUdrR2W0RZAi9c9hG8xDAfo9DRPoqcQP2FdchqPAy2EEGwUi545DgdYFYMEQ0HRktsj8pp7HTcyYGahmIbiAwz4Oxko0/Q+wD2yWq/hKugRG6FzQiCMx5ogaIC6eDK2/v7+CnVMoEXwA3U0MloMFXCg1WMuVqhjZrGc+yxP5KCOCUB4xttQx6xlA1BxfymKajrr0mAXQzhD3QxombnnnQRh1emB4I8KtLejjuMgT8KZTFDIEsx8xsEqGJNI9gh1WlhcDgf2F1/6on3ygx+w6c6WLQ92rVdb2nh/25psTZxxH8ynBXUcoBRAG2WvnB0rU8d5ll3+d3wdYrU8aOD7qSxsOumTsp8va1ZrrduiucZe2oNK05778MvsZ37xl5jR7owFtAicSWm7OJQK++gDL/Xwxr07LJslIMdHJC6H1MhXateeIeZAG++pfH8C8NM1LXVzYE0zCfLWRnqPe382h1dknSh8Ds9ooXKn8xrrs2OG3AG0PAvJdKhzJLo1nlGNNoAWTfsABLT5qAkftbFmoo7zjDbaew4TQ+GFAWjvuPPO1EeL9HswmVB1fPX6Net1ewRaZLRo77mBOs76aNGmQP2V18qioE2RFNoxXDVYzrrCy5ZThuKu+4pYAdqs9xU/Ri00oU8NlnxS/0bEFTc4jyxzOiWyVj4WqDmaD7jKNAPa+JsA2pySjufCcw80544gi6iK5utsF/ART9Fv6dlT5O+RmYfqN4BWDlJu+B/iHV6Xw5SFylzlDl1ktelwBFCj1xCHLIQGbnyBLAyLGZlqA2piAq3m34ZnMru1K5r6gzsEAhzUsWbZwqsYtVa5UlmrYlfnS/vCN75uH//kp+xlL37QHn3FK1SjvUVGi9c5RqbG9h6BLKfzZE5QMK0Q0EptSAFJAlvce8q7VpTnyeAkXRnPUEWi81opM66ynQj7iWxPduCopODzPaMtLYK6sKLk9dSM3hxoMS4PQAvDisHBKtCODzLqGBmtKVNNohsH2lAds67uYynzjJYHGA4r2J+GaxnVyFCfZeyWM10BtM12i0DLNiCsCc9o8xpttPdENsus4rAe+R9DRns7MVRkQ4dlTABarG+s2/6wT8CdjkbWAM1+sG8fe+977Vtf+BxH4812t2yjWbURRuXVIZIcu6pe4rXYM9z3vOaohReq4wDNshjqMIBZSRrcJz2Ysci2mIDY3KaTkfV6ANq61drrtqh3bd5et9151e77qYfs53/1H1rv1GnbBnW8tsbWFhrZONCiNp0DbZx/KTy/iT/BMwXaqMvGuYm1FkAbrU352RsZbPx+/G687/zv6cjns7uBFWB48Heoz4bZT2Tl1D54r2xktGWgzSljub+5wE3U8bsy4ktvv4igBKagj+mOA5qv0dRE+YVZs9VkH5b4fw0fZvMyDkJkYjhg4QqFA4E9byQV7fjJE1Qd99bXrd5ssza21+9Tdby1u2sba+t2+oRUxyc3Nq3X1PQeTpOJ6T0hhsqs+qKuGLVaXHRQHXHxE9ePw4TydmQrhZgiBE9RrwzKON4fD8iYO+huDDDw0AgzUQppQ7o5RFDHeZE8DTXAIYkWGQcxHGrKagolc2rvSWPuCsDDduyjfQZ1PGRl0ymDizZGCkIkwv5Hb5PxrNO1Np6he3tNVqdO1LFT1XEIHBYt43tYkKQ7Mw/pvK5GqhELl4o+gKOMEKDqawNoUbeCqMcHGeQey/S1xpPMZ1QON6uo1eKxlB1js+PrWdXs6enCPvf1r9onPvVpe/mDD9lbX/nKQzNarL+qU8d8CESqANo0zUR+xiF+QhlEoKcKL8GWNK9qM1B95xktr4OfMqqnSo0cvbSRvRJo0YeIYQXcTwX9SxreGRfaKgboupgwtfewxqsaOZ+LAdeSrQcjAC2o492dlNEuxiObHBzQyB61b9ZmvQUrHWgI2KZwi1J7j3rk5ekthTWoY/VB431jTyNjVXuP9r60GjW+HgKqDw7BWYKMlopj701u9LrWhdcxqeM2e/BzMRTdp8LcPXrm2VMtMRTNdPy/XNYYI8/iZ3kbUCJpoi6LMCqbjHRYkByAllO1CHAic8E5s9Zts42qiwB8b8/e/Zv/0r7/rW/aZqNik53rdqTTJNB2mjACGasIsFBmFZkb12SUV3C2eJ9pvCa5RhUMF6j/w/ZmnEMBLDk4RcsJgBY+AuvrTVtYw6rNns0BtM2e7cwrdvH+F9t/+o//W+ucOKkaLfpoFxKo4bzB60DZKjf7ybPvHPAP+/czyWh/nEAb5ZHwJ6A4Cu50PqyCAwCQGIBtcyYxBUBsZfP2Hg5zWc1oiSeBDal90rEU5/BzH33nEkV8AgWyIyhJ/Un4wlhDhOignoY341DCpgLQagC8izSwEdCPhHoMJnM40KKPFpkwsoODwdDuufciazKbR4/xsEFbBSKjxx5/nNTx+vq6nT11hqrjk+ubGpPXRDsH7qkOZVqHhcm9h0dcVN7nGjccF5PUUzaHMi4KR4oBikLW7REqHi4Uu76Kk9NN1NPUlVK16cxrdW49qJ8LMHFYIgug4IKzfcP8Xf6oPGwWPgrNe00j41TdW0GAgN9Ho/PckzgJh+T+ZERnIwCsxs/JihIqXfWdwnJQYKvHxPt12tH7WOPgXjHl8J2R10Big8em5yL0bI5xh9fLoMbE4YjnRyUvHKEAmshm0QfLxYyB8HUYIoYYq5gJW7hF+UxbgDJN1ZVBh1kwyOdZzWzXzD782c/Zl776NVLHj7zkJXYUhmYTUM/0qWD2BqDFq0KNFhgCsZMGvOeWDFLP4yBAximbDlf+ZqwDHg/Td0gm876rjuolH+4buEypZCLJXpoKRBcquUgV1HGMcZQzFes/7M8FJawR2e5jxtdHE4eFarX0SPBgB8+BjHYw6LvXscbkTUEbg9aE2xMcrWAR50PHAaRSZerCICKP/md5gqs0EcK6FFy7RSmXS4xLBFXsjlDsN8b+InWMOi08jJu070PmWwfQwoLxyBH2aYbRBbNdtI4kU/2YQOV+217e0GBxlUm0M3QxuEryUk5Q8r6uC+ANH+ciwYhMOh2yTmkGGCd2CYr18ZjCPBg4dLDeJyPbbDXtc5/4uH3iA++36mhgk90tq0wGVl9MbTkZWnU5swb6T+nCpUAmL+fE+4hs+jAgDSZJAH2j+X6eXKRgI2vB4WNWGSrx+jXba1apd63e27T+omb9SsPueNZz7Vf/6a9Z/cgRmzUaNgY7hHZNr0+TxfRzKd5D/lwpaMg9CTLExS3LDSvy6x7XOAKcnBU8DLTzM+lm/y6X7via/dBj+1gEdSmpEQhHSSdKj0hoNFBgyj2KYJiaGWTI3grK5woBFoD2Jx79uWUcplKIwk5N8n2m5tgQAAnUXTGtgZktjMwFqK22BgZQkBHtDl6TIXXsG6oCytmMbTz33Hcfgfbo8eM0XUdGK6D9gT196TKBFiB77tRpO33kKIUwXTpDyY0WJhk8HL3YHgCRA2pcVLyHXHEXFIIyWh100RMZVBD7PR2cKb13EwE2pHtUo32NIrtqdMxyeOAKRANoEXECeAneGlXjma8mknBgGy9c2OxJuBU2h+wjJFWIwwQZhvedgr6vVGywmBBogSWtZoN1T0zLAb2KxvlOq6n5rsywfRyig7dekzKCfHHmC7m8wPOAhXSyK4JEH3o7QszSRG1jOk0exxouAJAV0CIzpeOXK2i10NWU7x3G8koGveOD6FUr91gYtOWiQqCFYcW/B9B+DUD7oD3y8MMOtBBTITBb2ox3SCUFDKMX0KLlbCXHWQFdUWzyQNb99syTAwQWNoXABe0aGGPnoMlLwkBI1DCek/2tCVQFshRYuJgiAbBn1nDribKEXKcE9CIV9R9bEmDYAQD3Oi8z9PmCNUMB7R6n9xxsbxFoMfh9icidhwKcsNzRxiPyMtCmmj6pMD17sB5FK5P3BtO6040rPJNlCyAp3mjx0bCAAFpktJ31ddvYFNAycOdCFTgTSJLhijuCxUxkaid8TKYHmGWgjWA11b5XADfUbKu6hcMO/MMOetxTXD9kP/PhyNpYV7OpVccj+5MPfcC+/NlPW30ysun+jtXRr4q7hxm0Szhnq40q6vVloI09eTNquAAiZJY3B1o8TvSRMplyByMG/iwvTXjGt9prtqhgyEPXDmZmo3rbzj/3J+1X/smvWW1z06aNumGOE+4jGZcZ9mUMdPEgNSt9lAG3zBJohyuwLIN0fh7l4HjYNbod6JZV2eWMm7s792EomR1F9ktWyjU+ZaDFfgugTYPk9ab4fTKLz3nLOxLQIool1QjaxykMRaZVqgUhbopDh/QwRCktWaxF8EgzcdRTQC8gi0wD4FtUcB6MRgRamIgfOX6cYor+aMwxYz944nF76tIl29zYsDtPn7E7T54i0K7DpYPOUHxVbGPEaaxN6Df7JlFTqj2FIjSbmRjtPon68Mhd/ZEObuHU4xc6Rkvx4OWK8xpZGpNUCGW0COQWk4BWelXVYCAG4TFJB36n7fUzjqFjLdPbJ3RnpEQF4C4wksusPx8TaPFYHfSVNprMbCEcig9aV4JyjzbNrJUhgLa8McpgG9RWRMq+jjwLisBEAwI4TBmUDDJceuq6xzGUxj7DloEA2nZ8kg83vgcDFGV5Dy7VxysHa2xRtengsk2rAtqPfOZz9qWvf81e+uIH7Y0PCWjr04W12Hct9bBMGKscRo9rSOhwoOVGdiV5qHvTQcjdn00MpJhNYMsQK8tkGXiSMpY3soAXs1s9Y42+btSIITLy2bdUcTvw4gBnxuuZqoYYiGLma8M9BXPhmnJ8G0wTqeD5nFang/4BvY73trdtf3tbQItsdgyglbAJz8MgMQnclNGCOmaNycsY0ib42oxWFDfnIFXsPa0BtPpelcE4zooy0LI/GCWE9TVrr63ZxpEj9NI9DGiDiYnhU2G6L5W02qvSEBHFrLwfIe6LwCRG8MVnMSNaCPkhngNt+SDPARfP0EBddjyx2mxuzeXCmvO5bT35hH3oPb9vT33nr60y6tu8v2fN5czaYPmnmAU81USpyXilPacMArfPaDU7+XZAi6wMH7jPoLijZa9WB5M5JZXf7m7YZF61WaVle9OFQl2IyQAAIABJREFUTZodu/D8F94EaJVY0HqVk9NW+2jLwJmDbH7O3I46zoP/wwId/HyFtcgYjHiesur5bxNoKYZCQBqirhxokdFGBKHeOc+Y/JdJ+yB7barmGtRO1GM0J1Q1WmaBGWUUQ93ld+xAGxktgPboMas0WrY/GBBovw+gvSygvePUabvjxCk7tXnE1luyYIRoJtp1QXuQLpu7acBNGqPziCiK1UEd08RiKZ6ev+eUEz+74AT0bgAxRyVREKNshAX0yVyqJgJ5cRDF33MAQpbRxtg3XCsW3DEPlhRueBFHiSvo7szd17NZzT9E+wkGjw94UIMy77ZaBFqIhjrNBoFXtVEfL5iyxeL40Nq8eUQamz2u4+riV607DibWhVnHhihLdots6OeIPNHaqLOCAqa7E9THFK0Vfb4xKi8yWoKvH4gic1MrKg9ZsAJo0QF1/O8//Vn78je/YS998UP2xoceohiqMVlYsx5AK/oV4Q3yoCWwg7oOPa5YCP1XlK19lIHPM04HhUfkAlHfXO5rzL/3YjioY9VnXdzkYAn+B9VdKZ3xO049e70WYAmgJXiiBAE/1bBw9PVHoPW9RwqLWbayLGS0B/2+jfoD27p+jb20syFo46ktMGOWQAtqW/aLVEu6y1FYMAJ8OerQe6BzoCXIYWgCrp3rMzQIQFTxYUALYSXpYw6+0NSu5lovAW2722N5RWeMbC5xT3KgVRCsD7ErqlETaL2oIm2CbhDXa8yijmApYwX4nkqUag60eYAZ9z4oZNzTbq9ng37f2ggaIOybze0vv/oVe9/v/a7N9nZsOdgX0Nrc2gj4piOkg39nQIv3DwYhZvty6peXDXCWYu0G0M6tTqDdnSxsXGvZ+ef9pP2DX/tnntE2bAQGEd7V3i4DC1b6XmfU90ogkk0fygP02GsOPAmYDstYy+075XOonEiVE4bEaBwCwnwdPyJ1jD0ZXsexT3Kgpdcxa7RvfWfizQpTAo8IPSpH5gqgxcYI9yeJHrze5wOftfmgHHVA9nm0zGwz6vjue++1DcygPHbMqs0OgXY0m5I6htcxqOOTx0/YmRMnV8RQdXKsyPbk7yoRCTZ3YWodb3I18yrovqCOeahSBAPTZ/08pjjwMA8TgrBU9LQqTA/43vF7M/R66vYGx08LRB+mjn8r6lT/FyhQ/IdIC5QTVGWkkOs4NIpDJERQakdSRuTEGVWKqAugLWVr2CdTAEqWPaaITuvKbgW0aK0J60NVG/P/bge0EZzcDGjx2uk57UMLeP3p4KKMlmPAEPkjsPAPtvY0GqzRNmNQgAc2kb3GOLAm5pd6/TvQT2enzDJgGDEys52KgPar3/ymvfTBh+z1Dz5omwDa8dxaDUzSQZkggLYuoMUZy8Mm6nOiiGNPRi+rDuuol0dQ5fdcDFFS/a5QlLJjTiBL8UxQz6ChOPhdQAvqWD8X4DKD9c8cQO9iO2W1+l2uI193yMxBNUM5jfouxIUA2uFwZNevXrXt69c4zccwbQTORRjjxiDQZ1F7RstxmcimIfLKMlpG6odQxznQajJPAbTM+NDyklHH+FqtXA1mtE1ktOtrtr6xyYyW82oDqF3/cRjQalBGEXkXg0QcYA+p0eaAq+lbHgHdAmhDjHNYdkUv6nrdxoOh9VoN6wDQBwP7sz/+mH3igx+wxmxstfHIpge7Vk8ZLfpQwRRAEzMt2gYPaW35cWS0UeqJUhjWDN6T+vBRGgRb2bJed8OWtZZZo2u744UNrG53Pucn7B/++m9YbWPTJvW6jRC44MzCfZlDba2yVh6oRBBSPofLQOtxkMSCJfvG/HzKs9Y8Gy2o8wiNSzV53yA3K4klQP4RgZYBsbfzlIFWvedOHT/vbe9apjpAiGwySzD8E5sDGyDoMDm+iC6qc5CzFnyhPvaoFBup0xGFDLUyxFDDoQFo1zY2SB032j3bGwwJtJHR9no9O370mJ06dsyO9tZsHeYETdVolxSviJ7FG1yi/6uKdoGC7lYUXBguEFSjfzaflVjBAYYxYIpqCYZuPRg2gQRP1p7cx9nVxhyoAAFSpe5tKwJJZJbI2Ni7RocRHWZsVUFbgwuRaPiPGrarcOVDLPP99J+bpnOcGl6iU/Qc7D2Z0qxiGxsZvakY+IBMFpSxZ7QAXj4+BGTMBGN0XabPPMSV/QZ6pTTPMxav6LkYmq4MAxGyFKsA2jqNJ5TJCmgTdQygRbCRAa1q0QVtjFeJ3/Eck594b+Pl87Ss2nApoP3Ipz9jX/nmt+xlDwloN9A2NJlTDIXMVVQvwAlAixF77BFapY6zMggz01gvbvmXZ7Qk853/kpOTV4+z7JeaIm/PEe3v1K8rnkfIZCsFeIotKUbeqYarbJbTfyBKyoIBGtsDMCG8YquSbDl3+33bP+hbvz+wK1eu2Pa16wRXIP9kMKD1opYcWAk120s1iab7G4H2h6WOcXaIVkawDhtGZVcQRCFwb6z3rNXr0Y61u7bGsyayYdZqqbFyxkfJ6YqxPs+W8CaPAd74u5LjW6KNs6yWbz+Jvg4XQwXQrkSn/gUBggq1uXXqNWa0B1eu2Mfe/0f2F1/+olVHQ6vPxjY92LMaKFpEBzNkOBBCygEq5AGHZXM/DqDNgSpafPBcyLRgutBo4560rNfbMKu1rdLs2f6kANp/9Ou/YZX1DRvXALRLnuNs55lLfRzTvfLzNQfbuG65TiaBHy1oi1nB5WtwM5CNpCbOg7QnD8lay0Bb/vpHrdFiek/udcx+3MCbFQvGt71rmTwgxSWsOpVAkeaOLVI1Sl0aauMQOwhsCzEEreM8o2VfnQMthE8A2nXPaAugnXFMHqhjDIA+dmTTjh8Bbdy2Ndi0AeyZ1ClbAuXLPTKHGbTaC+JgDKAF2MV7y29iuunsuwaBJ8cigaT3ULkDjSy5NG+VNIQXiAjkMLX3/lABAOhSKGMFopwywxmfcDlCK4xMq3Fo4fucx+qfizqxMoyI+BDUkBJkZqSJMJPZjGbWsArcw8gmtF1VjEBL96RanVQ7MlqM6wqQVaygUXOCbbfOzCwEywuxTN2siqE00YWDBpzKy4E2jP9FHQtkKYSCZ3Yd1HHV0CQSLQvyry0ELzxkVZG8IRMXpOmnQzPbWqJG+xn76p9/y1724MP2uhe/mEBbG8+sCaCth+pYQFtbIirHYhbQFsGFCMj4L6hDfn1DT2DFan6CkxqOAzgT3Lj4UBlvFmXzEIVzlsbOZwCM3tSgkZWBK7OVoTnruCmjhSPNlBSrTF+WBn4GQLtz0GdWu7Oza5cvX7Gta9cFKvMF6WRM9cHVm4M6LgHtiurY25kESEVpJKhjZje4Xh4hIaNN5SNOg4Kug+mnu0M1WC8EXWnYI2tda3JM3gb76uHVzbPDH5N3ORNDsRc7o44RYORAmyjkVeJG5aGgjP3fvMtOOeTnQ5k6Lgee+UEPIGZAi3LJbGJP/vVf24fe8wc2vHbFRtvXrIUWmv4BM1oElYvpmECL94A2quCp/raANgJFiRV96pKrYSlqhYCy3WFGixafRa1lB9OlTZttu+t5L7Bf/Sf/1Cpr6zaq1W3IFB5iqCpV6fJEl3AhwCVaXOL9xP7JhapB5+IioC83ALPMmuG+RmmqHOjcKlMtsw/5/Sr/+0cF2uF4zP0ZzF8ZaKP9i9Qx0ltlXSpshyUYIyDQfJhJW5dVYgBtnvIrm3WbLwAV6CLUan3wOwZnV5tYchogcM+9EkNtgDputJnRolb1/QS0bdtcX7djGxvWqdVtHU3tnba1GqCmlpx9iqwWSs/ZeG6Nmuo+OdCG7VjUJvKbGHZkXCTu8iPHG9QOm1TuBiXCrNQVtcri4XPrQQXeFyln0GoC2rAWlEoWOS/2lVTBbPR2A2oqm2m0IcANlXE4DimUR20RxvuguNW7zBrcdEYTfAxj3p3OSD3iAAqLQlDHMNzvIoNGRovnBuioKypiBa+teIifKY/LizingcpAK+bIM2Xamaluq6BD/a4UQ8H8P+q0WCN0doJLE3yNo0Yr1XGWb6tfL4m4Vk/PxVLBD4D2+sLsI5/9jH0tA9p1vN/RlDVacMWyZ3CgxZBr9qUWs4m1mfNnL+iow2pM+F28N9oyJwo5BFYunsosO8maeN2QDAa8oDNf4wh/eGi5wlHuUBLUUVsQk5c8u+dgdhx81YrG/S2NwxC2CbQDu3L1moB2a1uBBYG2zx5bQORsOvaxeBJFaTpTpOZyPrpVjZZ11AiD3IqVTlCu1UAgLjpdAkn25TcxGQXZU8Oq3Y41e11bR0bbW9NZA6BlUHNIRivXPG8EAAmrGnFM8AoHt9Tu48FREDc5tf8fCrT5GRLrYTIa20a3Y1P6Gw/sr7/+dfvA77/bepWF7Tz9pB1pN23a3zeEG1iHmJyEqT1k5KYT7v+8xpkDyo8jo8XZHs5QkSGmjBPXMQHtps3mFZssa9afLW3ZWbf7XvSA/fJ/9Y+turFpQ+wzZGu1BuSoxAgBrViRMtAGwIfwKoA+p7JxL9Aic6tAhi0zEcCWRhiWr1V8nZ9f5T7kMtD+qDXaAWwYHWj5PjyjTS5RpCKXVrn3kbcuVTORpy9bXGjdJ+AcjsZUF3Mgs4uhtLgl3lHPrUe1niFh80FlSHk+JCugjNodUVuLhR0/dcruOHeWkexsWbVaq207B/v23R98365uXbdur2unT56yI6CSlmbHNzdZA8Hs10ajxmwWIg46DBkObIgrCj/PnCoW9avMMv9PEZYy0MhE+dkdpVjb5NzVaItxsZfvchmRS6ghwXAhwMDfKYsUhYXHpKjHs5p02MKFCFFtRp96xVCuQLgXBFtlLDMEFq4uRe/xwWRqW0MottGWZRRDIfsHwOIDgIuJN2j3AdaQOuaNzzMTiUni+pQ/5wszB5v4vaC8k/rEQTFqrQgy4v2rRitRFIMSMree0Xqv7+pd0tXQ94KmLsAWIcRgOLNqt2FbZvZ7H/iQPX75kj38wIvtdQ8+YL2lWXOG67+wRU2K3Kh11xaykdPc3MRF3xBd59lN/v75Ktzikuplr7+qJUeeyBEs8Ro64CqAK7yzBfSFCTyfQ8SSAkfZPtOVJsA2PXZYb3o2OwYluDQbONDu7B/Y1u6ePfnU03bt2nUb9oc2HcmRCIEZ1t50PHTLRbEsAQDqQNAhSvEMtARR3nA6Xd0IqMHKjpECQYjdMJkHYzEdr8l6ud8x7P46nQ6pY6jml+2mbR4/bmtr6/y7drdD4MRBDq2HMiJZTcb0qQBa3k3UDF1ToYBM+zEBrpdueM1ccIjXynuEtQnDGPen5eO4hiLXJuCMw3/BjoVXLmuTEBeNhnak27X+9av24T/8N/ZXX/+Krdcq1r92xarTsTVQC0UWi7a/BQIXfMQ8aE1J4qXOSlyx74KdK9Ooca6J/SrWcHn/4lyMrDLKa5FYsUbe61ilWre13ibK99bsrtvBZGE7k7ndd/8D9j/8T/+zff/alk0RIK1vck4zz/R6w/r9vq31Ouq7LrnaxevIxwzeEKzmorSbCKrifsT7LQNlDsQ5IMf1TH2wWQ08fx3YV3zsCOq8fMggIrt2nNDjQliAKAwrBsMhx2umEyr1mxcex+H1XnnWm9++jAyPHo2cQBBetVVuFtA/sE7josYmSOO91dBLiTfBlpdBgih3hmL7DYcLtGzkE2dOnD5td54/Z521NZq3I9vd6x8koEWN9szp03Z84wjn0R7bWKexAYCi3sBrgiJzRhqyjVYNtBH4hYkFmVMxKwdkTKpxsRLENOHFy88uLEqULq+Fqxo9kmZpkKPM4IriJ27Utf2mcZi6H7DIbhEUBPCmA4Gje+XgFPRp2nB+jXFwA2iRtSKrRQ0On9EofzCe2NYItRaoGJekiteo0IbBR8PabJ8BsMHAQuPmkH1zMg4pW29h8kV2OJBmzllh/RcHGkVdMixJym0n6JSZKoOLa6E2H5+Vy2vj5gNOZ/P5V8KhCDvwOGURlywMh6OFVbt1u7Z0oL30tL3kxQ/a6178gHUXZi0c2BBB1RYKWpyIBtCmARHFWyyEcWnjx4CE1YkojF6Xun7KOtV+A3WwuyEXYBvXNwAhNcZr7STLTw8IHYtTOxEFUD4LkwdaiPdYK1PdmSIoDOewivWnM2a0oI+vbu3Yk08/bVevXiPQIgOLdYlsFq5bymq9XOGZVgBtOI7dDGgRTN8KaJmh0itWrnE4S9oYh4eB51j/a13bOH7ceshmmy1rdTsEazkQFWKbJJKLNjCfoERDjBAmZkFMbEueB1EjdwEVgdYV3PWKgCjpVEqghzsUlOsNQIuzAaA5nth6u2mXH/uefeAPfs8uf+9vrDWf2uxg1yrjodVhKMOxjwBX2Xgq+0GEJj3DDwu00elQBpn4Os5DfA6gjSwPJb294dBOnzlj9VrL2p01u7q1ywHwk3rTnv3Ag/auX/kHtsAc2m7PdkcTq7e7Np7OFUwxKFGIFdcwrmMEqLcD2jxoPAwo84y0DNQMRN0MKH5W/p34+zxrzpOuMnWMWxGsZFwvnfU3B1pZCbib3yHtPTzvo4+WLzoD2ojucDBRwNBqMjPlpvJJLfidHGh1bPgkH9+ANLnAv+sNTkcBcJw8c8bOX7iLjeoADQDx7sEBVcdXMPh9bc3O33nWThw9ZnccO2abvS77LSE6qKNVA3Wt5ZxCmSoGniNjLGW06Y1ndEOZAtWwX4iskHEKsCUeEiCwMd8FP0VCrEpPBBuqonm9MyUxnq3h2rmhvtpU1KpCQYeDFq4t/z4xmA5a/ptsJwLQsudSYhfU4gC0++OxbQ8nvK6gBGH+0IOCsNlgTTuyWvgFozVKgBdQEzQyx2+s2FTmizWPKBVNajvEZ8YJMZkmlSF1jUjHsxyhPBL0MQBT01hzoPVMpASyWk9ZBnuD2KFmI3TRt82uzMx+9/3vtycvX6bqmECLjJYzbRes0UJhLGK0YrWZuwkxwcxAXOibKSmVceRijuJlFj7DaLGiYAn1VPybRhiqryr8ZLenlxfEotBIhIpwPX7xHMX15cAjd55SjTYTy4UlqK8JZLQA2iF6Off7BNtr2zv2+FNPEWgHB4MEtHjLs8mIz496LZyhdHDJgvGZZrSHAS2GByDjwVtHBqveWLXrAHiR0QJE50CYTsvWjx0j0CI7hj5DowFxbDSS+C1KHrJXLQRz4UYW833LjEEAGO+C1yAIDa7yxqMFlZovv/x7hwktlTnjIs6supjTdvHbX/2yve/dv2M2PLD53q61AMKjvtXmMKgQ0LI0BGAKIeFEorQAxPx543uxLgIsAsSkn9D5k95n1qqmfVoMOI9MPNVN6zUbzWfWW9+w5aJqm5vHbDxd2rzetHmza4tOz170qlfbQ699nZ25eK89eW3LGt01ntm4N7jPFKf6+ixntQGE8TrKICi/79X/8tru7f4+3nNg1WFATNVvJAY3aCyChdHQEz5OJEoe9EaQdTugTe/dgTaWG56fyw59tIHwcvnROROpOtpI5F1cZ0ZLb9GCu0nUsbJar6v4xA5ETDnQIqMFdRxAC5UhQAOUNIAWquNr21sE2rvOn7c7Tpy0U5ubpJABtFioBdAio61ZZQLnoQJo03s5RLJfBlosVNRjA1Q1ZFwtE1AfAxggXErZmYfJfBz/H6P1JCzylp+wPMRh4cpjHqQ50Eb24i0MRSbnmwaAgHmmyGYqFYpc4IvLOtxiyVr3/nhi1/tDG4Ham81JFa/RF7plPdDHAFy20UCEhFqpssxkyeimB0WGvQq4sYBjK+SRYLrO/sNCUSt49HSRgUY6JP2AJNASi8M+zoG2lM7GgVLejMWhArGb2aJp9tTE7N3ve589efWKvQxA++AD1pkjowVQzm0BhhxBAQcdVKw2x2uQw1hpq+t1ZRktxThJVa8Xif8vjPwR+Kksgmk/AbQQ6oTBhAILZcBppCPZE22nANpUw0pZjp6nrJqPawOzBDlMYUCCgHYwX9jWwQEz2ms7u/bE00/blStXCbTjEfo4FezNxiMyHdPxKBmqQ9yWAy0CxFtRx2CuaNPqdGxOHUeQHhltAG23203U8cKp406vp4y23dbj5UDr60aaBgQrxREUgWAOsDqFstqn37BcDBWtW9wR2YzmHMzi3/Ec+fnBDBEJx2RsLZRElnPaLn74377HjrYa1r9yyTaadRvv7STaOBT6wf7wa46RLGaulpm421HHZaCNtRyvHUARyulcDMXzHaWlbsf20Qfc6lqt3rI7z16wxy9dtXPP/gm7PpraN7/3fXv7f/LL9vBrXmetzSM2R2mg1aVuBPeTtrIloM1VxzctvQTIZgxCUOc5YIf25jAQDSDOz6XDAo7427yEGNcH+xY/x3kfzEiUHvB1siO+SUYLYWqojsOwIp2XnOfsQIuMNt0cN6wI0MQL40ERPRfIIFlrkVsUXwiyVRdDMV9jQUXGFfI4lqMU6GHUEkGBgjo+C+q41/NRcTXWaB9/8gnWaAG099x1wc6dPmOb7Y4d31i3Lp7H0LtF8zKbzTFFosqh3ji6gv6OixoXsnzT82iQgiVX/sqlSUCr70kli0MnUZxeo+KN9QMa9afkTBOZWkabsoUnmaB7UO2BDKPNbKHllcL4GUAVGS2yFYhcSA/OF3YwGtv+aGzX9vs2RFP0fEGghbkHBjDAH7pTr9tGu80JOK266rTKJksuUSUh1GGLuryYFUIDSLR6EjXDwDDodrVP4ECSx7FqIbnymeIyXoO8VupUTKqZhQNMFo749BuwcfOG2RNDZLR/ZJeuXbOXPwzV8f3WQs2Jzz+3eQ1CjgqDFjhKAWhBRjCm9sEUoUsVLRxZglqzuNZ8piffsB/O2CNYY2AeALIEW5Q2ECDxEik7A8gqU3Zmg5Q6Mn7VzkMzkGfOuE7pQHBRRYBCipjh8sTWHtVnBbRz24bi2IE2Mtr+fv8GoG3WqwRa9HTiuWgZOpumoQLPBGhvRR0DOHF+kElgO2CDymJQx1MMnNhct40Too5Rty1ntASHJVzU3J4T+zJpGoqaam5YQcbI6frI3pIbVMxN9jarYBxiDefnxWEBZtwPnn21Kuf7YrrYfNC3j77/vfaFP/m4nei17eDy07Zer9pwb9vqsBF1kVmY3WhNLG059Sk+/mQ5YxFr61YZbThDHfZa8b0A2jxoTgEEvKQrS9YZN9aPWLXasE5vw568ct3e+LZ32F3Pfb79j//L/2rH7rnP7n/5K+1tP/+Ltqg1bP3IMWp3QB+jHINLXQbJMktw2PmRAp8UrBfDVOLvc/qWa77kBlVmePKzqJxY5edaDrQUanmiqIC4GFpxO6BFH20ZaNP1RYLk87grz/6Zn12mdF1Nf4oHHQBa7Y5GepG8XgVa/KbERDKp4N9QkVsALbJVZLWo0UJZjMMoB1oKVKpV1mjR3nMNYqhu1+69625O74H94nEoEvE4OJgyoOUmZJk0hEoC//ym5hx93LxQwPHwxPQYdy7CmpFwSB8Q7qxaALoqNtGnamcKMVHQwUGLItoM1XIumuIVxnVmiC7VZtSUIl0ivVWpcDrMvFJlD9twtuBYt+FsRttKUMcAWqiQUetBbRY1Wmx8AW3NNtttZbT0C1a2Tjo8+lW9+TOuWTlrTQBayvv0JeT3eKVZKureDtGmg+HjBCoGNapVR1ZCmENrTVzPkD0FRexUXxCvK4DOL2qoJti0BqCd27s/8D67srVlr3jJS+01D7zAmlMMfodqeU7qmPon1vGQ0UoB7mECPwnYPHJI01xwD+XjHKOzPC4g2AKIcI3gxoS1zTWO7NaB1lAD5ImizEmAKyCgI1YFEXW4H2U9odEz6iMUU6aTMTVkuWfyYqbLFMAWQzoyoL26vW1PPH2JvbTIaDEQHi8I8RBEPJ1WIwEt9kcALahjgZf8Wm9Wo42hAbkYKqeOoTKmuQ0yhvBHz4C2tt4j0IYYCrRyLoZicEOKPRT6LlJM20d91mKLvCQTgaybM0RSoIlI+gidxRSm/n7W6f0XE7jKB7uoWrEL2CcwZME0pI1Oy3avXLYPvOf37LFvf8vWqmbTnevWmE9t0t9TC5uzJAG0BHgYu8xXqeMcyBls+1CFHGDyZOEwMVR5D8cZGJl5+hrUMcRaMLapN+3kidP29OXrNpot7YUveam99tG32Yc//Wf2qa981VpHjtt/8xv/vZ29+6K1exs2HI5tDR7IHJNX1CjzWm1cp7iO+REiVrBwZYtzOzFlvjeZEfr9Kf8sz/4PL+0oo4znPwzsJeBbBdqYbf5MMtoA2rR2MmEd1uMKdRy/pIkdESvrsrQ7XZfna9Qdai/o7YyZm8zYHGj5Zn1MFt1daN2IxnTQzk3WA3AYFdRxT7XOaoU9f48/9STn0WLw+70X7rZ7zp6zo92uHVtbL6hjGvei3WHKOsEMzkxwr12pcRUHf0Q8eaSK3wUlgQkaVZtq8Lj3edL0no5Fbq6A7J2mEgXIphvPDe6tBfRdLcQ8pIV4EKs3VIrNokGeG8eN5hGc8G8ju/VJMcAwXDMA7XCxICWIrBZGFfCM3h+NbGcworctwBP12c1ul/VZTjxq1BmoNCoYMRcZZVjcO7CEuvRQIC3UyPHjVeDFQHCtF5nu8x3q3OIAiIpNJ5PUxiSBma4rQQ3vE32s/JtCkZTTd/6I8cilVgAAbY1A++RgYr//wffblZ0de8XDL7FXP/BC2i92YIKPjLaOdUanbAVmzGiLmJobPd6BG5iwFo9yhU9CUsN/cLqYm41ZunLGQiYLkIVbFzNbAi0gHkIKL6ngTE8ZLe43nh8HSSE+jMxMVxXKWwFJyrLzVgJE3u48hQwa5YVVoD3IqOMCaEmNOXXcbtZtMhoyo9UhiYky09SudjvVcQ60oOEQeAJoRSdrmhdYn/A6Ro02xFDIaOethm2ePEHDCrT8MKPlVCxNt1LJpQS00RKHwNgnRiW6L+wYHWxjelecWaEIl9dJTUGqZzMro86yul6cIbj0F6ReAAAgAElEQVQXyvo1qARAO+0f2EaraT/4zl/Ze3/3d2y0fdXm+7vWBsjubVtlNjH0XkQbT9T6aLaDPtaF+tzLIBLAczugLYuhDtvGAXi5GIpgjXJcXRRyZVEh0G7tHNii2rB5o8Xa7NodZ+2PPvZxu9If2Osffbu94c2PWm/jCOcwN1ptmq2k1ikPAvNe2sPYsVjPZaAtAzG+DjFV+X3lZ0QO0rdKtOIxcuAO6jim9zCfBGvimp/b1WhhWKHOALcwdaDlmomgDPf3eW//eTpDSVGnTCs/9MMODTelhr43r9Gi0RgXlNNlCFz4nFmw+XisBqgjLFA0PE8mPIBO3XHG7rrnHlvbWHfRSIU2jE8AaK9e5TzVi3fdbXefO0evY4AHtu2SdLFoRhThsaExPYfx7CFAGxFhHFJ688rCZUQBNS76ZyEWckMF1FtgREG1rowWCqq1mO0a4YiObW+a5++m09rBISbnOA3olCMXW8VsDPP2Uv1PPZSiHkG3z+Dnu1xaH7aL8wX7Z1mjHY6sP0GrkzbrervDa0X6uFm3br2mGi1cmkiHuwApTCJYn1oV1+RAin9HFHzYJoiKrxyrYo5uIc7gffLMKOprDFgyip0uXxnQ5huIoju+vjCOLKhUwTrqTzWb1Kr21GBgf/DBD9j13T175cMvsVe96H6rjafW4wxj1GiXqtPi2ZnRijrG8lnJAAhqkuczFPASBSwj6fgVQMu3KdcrKFgR2QNkI6MF5Q+Q5ZSeAFoAPCYOkT4HfGBzIqMpvLXxWuIp8GopYMlaH7CrY1OzpcwDHewrlBUmYEGQ0UJ13B/Y9t6+q45RoxV1TFCCen0yItOBz4cBLYPE22S0EENFjZYHOsxIoEj1ebXqQPAA3UflcY61oe93YbVexzZPnKAFI0A2AnsMr8d5golUovIKcxcp+EUIwX0siA+8JwYq3mtLwRfESnSyk4iTLVIMCtUdEc8TNeYYssD97ar8EIax3YNAq4lCLVCvw4H16lX7y298zf7wt/81h7zvXXqKddr9q5cY5EKIyHKJq1cRGCOQQGsQQLjccVA89+0z2sNqtPkeyunnEEOFehp+BM12g+up0+raYl6xbu+IDWdLGy6r9vyXvNQm7Y5947uP2ZXBwNZOnLL/8r/+7+z0HWet21u3PryzkaU4fRU6jZTVls6PclYe7zMsUMvZMN5HtFble7TIZF0vURI55Zku1lokhfnZFoCcA3kqa/kYz7wcib9Fe08EWhj6PhgNOeI1vJ+xH2MYR/KAV6Zglbvf9DYCLZ44hkjzyZfy5uVhC4MBDBNvwIhC2WyMi2t1JPNOcyERfzp9TNPwTtcw8quKPtxGgxaM5y5csKPHjtnps+eSNyvmZ1669LQ9+cQT1mm17DnPus/uOnvW1lpt24RQooEaqkbBcbwXxn3xRmgqRZKJh/8yz0E1VXtKoKkyLnSia1GtYq0mMlhMycF4OUxDgV1gha0xMMCnUtdpDG0WBBPq3ZFRlYQlaXGX/t1oijqMsl9QT6KvVKMli5TG7ElYQ69bUF84CGmrt7DBdJaUxyOYVowntr1/wI0PAho9tBvtlm108Llp660mzc71XmQOoRq0BDnyKAaBeZjcKC5boWhMmZWjLoc6MGAQAHIdpfevv4sgJEarRXk76PUQmiUgj6zeIxYpE30CTtRNo1ZTrdlsUbPhsmKP723b+z/yEbu2tWWvf9Vr7P577rWT3Q4deQC0s1pYHYLGq1pjzsq+Tf0eEFh5n0KX7FNd2AeMgEzThnCw0/ErJsTU4eQEJfjCRtOJDecztrFpKo8ckWjeEJOXQFV6+5xcdVxsFyUPXjaPeKMXO4VsReRMhgbuPJigguuAbHa5ZIkB62Sn37ddGlZcZw+tqOM+p3BAOCenJ6iYUZOFyljtPbkYSq1nCsIhCjysjxaDAqKPkHVrBp0yp+BAeFot+tfUa2guLcdvIhhHqeOIBoygTIXsihmwTxDjGqKYT2WHaLtjGQL7FmIc0L0wNvGOgXATI0VOxbNr4H3aENer80+VucBsAiYCtXXYYbpPADkO0uxgrUTrSy8KS0nNUW7MJ2ajvn3/L75tv/V//nNbA3AOD8wGB9ZtoP7d9+scpg5u28idofagKD9ET2hZHXxYllp8r1zpvPVvB7jxc9Ws1WlQid6qt63TXrflsmljq9mo2rR+tW778EJYW7MKDITuuNN+7l2/aOfvutuaYCjHE2utdTXsIk1A0lmoMaQL1uNDNBjnB19xTFdyV7Y4P3KQ1L2/0QMhf4crYX1JAIvfgyEGg9dSIlZmEKKXmeG7t4tKyLrKtIVPNKYgYSZt352hUsnBz0HuT354R8rdb347gRYLidkLIvEMaHnTfQhzZLNxoZCLwCuT/3kvLSJFRgLcSHWrt1oUalRRqyHQDgi0R44dtzNnzxm6+hDdDYcDu/T00/b0E08wo332vffa+XNnbaPXsyPr63KFchtDbKzg7qXkc1P2oGAiwvELv9K/iowW9DCoY/ThtjEXVa5K9ONFlAzKnF9rrmuhQvMamgsA+AlAm5qhNb5M4JBPDXEg4iZ1L0x32QJtTrtUvge1b0hIo4wWByjsKKA4Rr0W800BvENYMI6ndP8pgLZFoEVPHz+3GhnQVq1KoFWNVB7Mc9lF3QJoY1GXM118H0ECXl+yEKT3awHayjTC9MNbZCLn94yR7lD+J3FtEqUUtnnulJQHM4yOQf0tBbRP7gpor18H0L7aXnTPvXai17XGcmaV6sJmNcyNRTCAw61irTk0BTVmgPTwJojHBCf5N7MVCmYDWOfI1NCXnIBWWREcmWjmj4N6PrfhfJooZFkJSLNAapzYpqhLh7dI91Cdrlo8rgY/MVcoDqJgZ1CjxQPhPrDHGvX8+YJua2CJnr50hdfk6pUrNgTQTpVJEVjpn4yxabBhXAXacDoDbR412mg2CBYkjbTjetKBFMLI5A5FdziIA2rc/2DFoFROg9/bHVs/ctSOYPB7p2sVAG0MFuDjKZvVFCpwGCrjsFPAqWPWut2BLMxiZNflal6vEuAdMjh0P2kkE40F+mgRoMxtbHObOtDy7mJdzED7apglqUAHWypubWGt5dRqk6F9+0tftPf+9r+2znRslcGBLYf71gJTsYTITKxNss4kiaSzdjGf/L0C7cFgbDjCG9UmfUprta5V2+s2aXTsoF63oxfvtQsveIFtnD1rZy9etPWNI3bs+EmboEa7vq55xuwhj15klJO8r3a5ZDuX8MID9xSIq/6vgV+Fqr4MtOWwIT+HqBFxdqJ8Tolh8wSI4zcPz35lNOQ/8wehk5Y7HVKXEYwSAkkEZZOJPqZT60/GGmfJYK8wqmDy5z7a3Bd3v+mtfO06EDWVgZsO9AuyobbECVjltB6kt6lfNIBSG/No+VApmqV5BOo0/GgQaKPNB0AL2hhAe+qOO22Cw246s9FoaE8/9ZQ99fjjCWjPnb3Tjm5s8AO1JBwMnDgCOhW0S73uRui60b7TSevkN6xQuqKa63VCtO/UKtbrwHJRNFAAbcupY4mIlL1ERMsb5iU33h5myTp008116CIdhVqMb3RGbdHc7HlkDPJWr6SiQGayAbRs76kSaOFhC0oyDCsGoynVxwG0UBtvdtvMZCHQQKtPq2q0scR7Q0aL7FyHlvfX4VplWqbbx8N59l6h6UCwCVxILq6Kx8kdekjX5PixXFirCdakmOEY7ITy2OI/XTsphOMQRNgws4YNFmZP7O7YBz76UVoNAmjvv+einYC9H8RQ1YVNAbQYrYixhIuKNRfSmE81UtjLEYX7FO8pPaoFuGA3NENXAVoRHGizg+FRjVbZLDLcmKjDUW584WysVcIaM1RvArTFWooDQ6xNvq55AFAMJdtHyD7QTAATGNTwD4Yjzne+dvX6DUCLrBYZLVzWALQBnpHRhr4garR5Rps8m9F+5nQxDiZlDSofhQUjNBoIJqHvCKBFthtAi26EAFpmtGgjhCc4SlQUW7qNJ4FN+gJmtV6nZS89xHa0/NR+xRrHGaYJMyBntXbifoDKZ1ixMKtDUJcBbfKe9nIQrhP5H9bWZUzCVUJzm4V1KnNrLab2mY9+xD7z4X9n9VHflgd7Vhn3rTqf0JWMzkkJTNyYbRECSNR7dXb8XWe0jB3w+pEMjdE/DU3OprXWj9od9/2E3fuiB+xFr32d2eaG7UCU2WjSaay3tsGZzpiyFsmBDEC8zONnHL4XQJuAMLDCkVc6hWJdrwJpNtQjYwq5WwVaK9nyDaDsGXF+vqVgPTurcn1GZL/wvGcdHsZLgXcMjJTkMaOdTm0AdzUPLAJo08hJB2ai44VHHuV5xviCVV08mECLTwTzb4Bw1DkY1ip6xRtotVuu4POo3dNuWjCCagYYug0jFuf+cGAXLl4k0J48cweBNs9oAbSgcZ918aIBaI9tbvID6kiOXwMAuXADmwhtPtxEiCac8okbEReVNWSPummzSJCFdWPVum0Y8WvyDXp1Uc9kjTYTRLElxnuEA2gppsB1c3/YVaB1ZSNVuQG0sraM6C5Agz6ZabqLNiT9bOPwZBRdpaIUQMs2jsWSGW1/OLb+eMLDDvQmgHajK/p4s9O2NczwXS5lxZiAVvXoqF+rBvsfiLS+0AFQ/IiMPql4I+ZZBdbys4j6R+3MTfUzIInHzOs6PBuz51hUsLaa1l+aPb6zbR/62McItG941WvshfdctOOdttUXoI4WNquLOub+nMPIAm1XVZvCntHFW0lxTBo5jD0iOEHPtYCWlJJvPmRwYfo/ngtkUavVyLpYl7rG/J/Sda/RKqNdaW1CIOmtJwG2yffY67MKC3TXADD4F2vEmFmLloIA2sHInr582a5fv27Xr1xdzWg5vgtrE9SwgFb0nQwrAmghjKJlX/STK7xXYI6hHQ60cTDlOg0wYaCWb5XRwqT+RqD19kHvakA7T7SHAWxpXe01WwynIPPgLUAEY7wPH1xPCz63h2Q2ivvFLisFPoupBjiMkdEuFzau+JCH2PPQGLDI4OYkUeIhM7SwXm1pbVvYh//Ne+zLn/qkVfp7Zv09jsizydA42pNuUJG1eXan6E76j79HoIV2Af9NxzNr1DtWa3QhD7UXvfxV9q5f+S/s2MWL9uT+gY3rDdsZj62zDk9k1HQ7tr+3Z91uZ8UVqrAjFBiydBD/palWeu9KRG4cKpB+Pau95gFm+neUBEoIu6K5uEn9Nh4jB1nej7AWRhsrMCJKjzp85NDmQIsZ6vAwoBvcIRmtfCk8Db3nTW9VrMaFoAUaYigechQNVK3hQihQO5HBkjrm99XOw1mUaQg0BjsrisXiRkaLhQ6gxfQeAO2J02cS0CKjBXX85A9+kID27J132ImjRwm0yGgDaJHR4o2h0D2eTHzaietec7rR5fpJReZuT/ia1DGAtlmzdgMfGNtWJW0cc1LxGQCsPlqvFUS7hYtmeFD6wRjgkFyjovaa0RgCWylu/cz1RRfgHMArahZ0JIYyAFwBtLMlaOSFYWpEfzSxg/GYCx+ahLWoz3YAtB1bazWshukiTotHRhs9Y5wq5D615WgwRaAl8Mx/D+tDdoOpmXaFhc4XMWsyQR/FYyLTwYAIX1FRt8mfI49wWRd1tBYI1W1eaVp/IaBFRru9s2uPvOan7QUX7rFjbbx/UcfT6oIKZ1LHc2S0Ghwxx/cBtq4EVFYuoROpLT8MQxhH6phAK9Cs09PX23sAsl6fDeMK1uE9lMWLD7FOoXHWYINUM8rYEP4dXqMLcCjkobjKnYU4SELGyFgnAbSgshCAQaxy6dIl276+bdeuXLFxf6D6LISP+ACoLqYrGW0ZaEMMVQZaZq8wQ6AVoqg21dOKgDusWMsZLahjajqQ5WYZrahjCKc0kITOYtHr7rOL666gR8087gnaZHC/qE52hTLAVoGc3KVoHoI8Iuq0agayGYHWCLQjW5BCRp1WtWZnwHiv44x0ZsFp7E5taZ3KghN7vvinf2K2v2u1Ud8a87FVpzAEwQ0F0LoqlfSWmwJBLAfXKG8b+rvOaKHCB/VZhQeR1azb3cCUAdvaH9r5Zz/X3viOd9pzHnqJDcDmHD9he5OpNXprtHztdLp2sL/PczNlcsnpKRhFQIB8BhynPAIvjgms6XJiVD5j8rNohVr2e3nY2RX76WZjDtO5kjkH4nGkw1FXSnSnpATBgTZltABasKsxjzZawyJhyIH23je9bcmsxqfKFC0pooixsclZY3M4rQOVbACF5PtQY6qWy1oUaWbUZgS0qKWhRotLCqC9+Kxn2dFjx+3oyVM2RUaLiSIOtJHR3nfPPQagPXX8OKlj1GgBtNKPqJaJ1wNzZw3LVjYYWU+uZMOhVlghQkShSIVA26imQekAJBgi0uAB0QytC0VNSdSjaxI11TTphNRH1GazXj1EijjYfCVE+ZJnuWeCEn2of1MkSkEF4pDGAYrQB5ksM1r3OkaTOQ7T/RGoixmj/C6p444LokQdwx4O76WJA5CHkU8L8ilNuejksAUbrQ0R7d0ItEXfYQBlXg8J0dBhIEqtiQ9ej78Jh59Y9ImVYAaiZw+KGi0GGOvVn5v9YGfLPvixj9nO7r498prXOtDWrQIxBIFWrURYz6tAC9V34fTFxycFJjEUXa38AMd6aUHMk80sRoaLg5oZ5WwqwOPoQjlEodQS+y2sFhXYeu8hG8E1gSaifAKD8lzuGdYVuZljLq3We9SQCYb4mZcZIMKCwh8Tni5dumw717ds+9o1jscjKIHqQm+sAy1HHbr6PPpo4xzA2sfBMocKOKbmONuFvc8Qy9migvWRyjeA9lYZbQDt5pEj1up0KJJi0I6WE7ZmSS1PtgmlHAdasAuki51Vwr3ikBF3YlOm72IoBLykfVV2UYuPxk5irBPFhouZYTYwMlowETELl0xYMBEhdOF9BfgurFVZWLdqpI7/+I/ea7X+vtXHQ2vMRlZbwOwGzIGsFxHkhWOiKl0aifj3B7SY1jOlj/0CE3sMI1HXbAJDl96GHT93wf7RP/t12zx73ka1hg0rFbu8vWtrR46yLkla1Wv96Vxgdi7KV37VPr3Jg83Yz5GMpMTjECFT2uvZoZNTvxLz562FqycYthWFvUlBXnBq+ePkGXDs0fDOT4YZfu6sZLRT7XfsTQoGHWjLNV3e6Xve+OgSETo2FlJiXCWApm6+usI55NwXP3s+2YCuyqTm0UqNy8glWlW8dw5gC59jAC16DfujIYEWQ9+PnDhps2qdquTxeGSXL11ijRbUcQ60EETBwQY1M/bNeaaKzQilJ4E2IsaMyoyhwiGtJ8h4j1QL/aUA2nptBWi1mY3AhH/rsC0EPWpl8ekfZZ/RNNrMaWL3uhWAFlHcahkzU7UlY0cHYtTbCLTIWBapRotFjv4tzKPFBB/2HNqSlotrbVgwSnEMz2O8F2a0HAmDgQJqbwoARNBxqyJtKNJjCa/QMtRzIMBRRusMrP6dVLRCx9zRKIw9CG8aHlT8Df42MxzgY2XTWNLmY/sMGqBbtj9b2A+2BbR7ewf2RgDt3RftaKuOHhYXQ6HWrRp5DrQLtP6opy353ybOwbNasH84bBGsQeUKmpStL34tAbSo0aJtg+5n3ktL3QCpSonEcE2QAfMacuLP3Jach+sBRET+BAXRmzBU8IqOj8vTAPg5hGwAR8yjpQUj6sQqM+DfANnhcMR2OQHtdZsMhw60c1ugf5QiltUabd5Hi/cIMIbwQ0yXT6tyoMXex3vjns/KK+Ua7a2AFnOqQR0H0MbUL2bHFKH5foQwsSqhIsAWwIsST9Rkmcm6poJ92oxkvHULbT30oNYHqX53FltWmqTakdEOmdUu6Vjls4vYBsV2IkXSyacYzC9p6vmU7T1//bWv2u//5r+05nhgjdGANdrafGJLUMishSsgpRiOi007Bvc4Znv/XWe0OMOn0DDUqjafzm02W1i13uYEH2t1bFyt22t+5q320te/0U5cuNuqa+u2N55ac33DMBmKCRoycs8KaQxSle0o5yZjPKh3ruRdFwwkPZjBeRq6lfA6yOEyD/TLiUC4feUsV/xOMGgxsvOGvw1K16PbFbB1nwUmmDl1HMM9gjoGbUxB4SrQ5sovYiru9F2vfdOSPDSiPXeAEZqrtYc2W86FB+iCPpYwqkJXkVAHqT4tSokeqHUfrVeH2hALekHV8b3PfrYddaBljXa+uCnQnjx2zNbRR8tRsEvvq3PhgCs+2Q6DLNfVqdESwv7G8Jp0bVkojiFPx2aF4xRqmPAHBi3ILNb7TkEdy6dXdIKodGUYzKCXc98zmXUYIzP3p3XAIchmVotBvXORsR6u6DtRqEF/s88Wqj4HWs6elWqSM2knUxvMFgxUoI7toHfWP5DNAnjx3jAIHu8FBzOeSf2RPjWI7/D2/x2m2hNeFNRPxIsBso5fScDDxR+DuvFK3AQ53nf6+xiwEH2RXuEMS8Iio0WxrmkH8zmB9kN//Me2S6D9afvJC3fbUQwRn40S0IISRBYTQIsDVA33hULR/yXwp0gLNdoS0NKkRUYlpM8JmgsCLS0Y4RfMACR8irU+QiwkBbJU5gDaCFq5HmI0HoG2aqOJGuKxfthbzdm0qgnhAK95MID1j2wNgELNw2hk/YOBbW9t2c7Wtu1cu0ag5ZhERN6kjrF2pDrGv1W3LwwrsE4wjxZAGxktHc7c2k8exgquU3AUs6k9M6V48hZiqEany/aezaNHOYA8vJN5rSjci8B3aS223y2syawW/za6oVGJzLqtsly+Rw6sn7vhh2hjsgOeAYlGrtt0gclYFYLscLkg0KJNStao8jqn8Arrwfe89rOWLywUN5oNu/LY9+w3//f/zdrTkdXHA1sc7FIfUF0ioCkBrVty0tGLNW45Tv19AK3U0HNrNdvWaLRsOAYbY1ZptW3R7Fj7yHH7+f/8V+0Vj7zJdsYzs+6aXT/oW63ToS/1eDBY8erGF8xmZ2JfaPKhsn7y6w6g1VoX0AbIBrDmGedhQT63p2e0uTNVBOJ5qSrXhgT1HJ+LALE4A2NADT6jxp+Cex/ikYuhAmipY8gyWv2Rce4zgfa+N7yFFoyM1kqK0Shsd7o9iV5Yk1UvLTZ99LwlGa4rjwNoKxjIDnm3j8pDdoZ+tWMnT9pdd99NCmLRaDF63N/fs53tbfvOX/6lra/17MK5c3b3hbtYn13rdKyHfl2efeqXw2tlNM2+Xh10OGyQWTDidyVrngGFiAMbEhktgBa1TPaaYnxXGPA72HKoNyI2r+3GgtHhEolgUVsN+X4oZzUM3GlB7+9N9W0HZAVWDrT8wjNAB1tY6ylTQsYk6ovX0XtqtzFjlIKNhXU8o0WtFqYVAFq8RxxYoNjCc5lBg5smsF5bwtk8uksjtfx3Qiwg0MABhnmO/kOcbysjx6TWDloyWsiSuZJHtuzDzuaAxqFNpgWq7nBtCjGQR6MAIvYZ12r2548/Zp/8/Oft6rUte+sjb7YHLj7LNlsVm4/gBTxz6li5amWuPloEG/KtyEz7vW83PJg1R1i9dbKPlGo9rlqjXfVZweicWSij9eEZymh1YKfgI+vLYz866nd4BbFOnGqmMtazrxQ159Sx944uZ2gPERADgAGyWBvIZkfDkW1du279vT3b39m1yaDPFi9kIRhGMEUvOuvDwCVkNBpIjnASASCicdwr3lOqlDUEQm5n4pHxvAjGAcRYK+hS4GQeZPA+wJ29s7BdpBWr5lRHjRa99cdOnrK1jQ2rY6iAT+/BpgZ7BeKR4GpLw0kBqraNPncK/AS8WPdSiC9JHTOQmC/IjNGlCMebq/ghyCTokkau2nRZJ1UKgOVHxeSw5ZkKW4C83UMjAyesq2LTYC1gr9l4ZOOt6/av/vn/YbuPP2bz3S3bAN89HVoLUTuAFm0w/rqYaaNAinVBQaey3eRC5MK0XAiY/zvP/LT3Vg1PVrK6LMDPvx//jmCRxhYMRpBA1a3SaNmy2eZH78Rpe/kbHrE3v/MXbNps26hSo6c2Fp5a0wrTl2AWAbQEUg8kWHbzjLA4Hys2mszUh0+2oNQeCNaU6yiEY5meg7OkwVTghNR/cQylOq5jWlDHEaAH0xHnSrE3lUjJF6KYb47Hjlo/LEwZSMznNhgMOEUtMvKUKMScaOxH+NATaF/3ZgYGenEeTocTj2eynW5XETXECeDlA2jpfax6TAihQjwlelkbDEAbGS0ifQx+P3/hbo7HmlY1HD4H2o31NQLthbvO2/EjR6zXbiegVX+cKyTRY+qHtfpQEUUVQBs3GW8sFGBUHSPDg7l5rWbrBKMaZ7mql1YRND4YHZNKL5qmfcBR8kqNynDeJ6eFpGyGC4wUMl5zwdJGvXfpvAdfn0vdIzhAcMPsCDeMIhifOwrBzQSF+Ln1p3MZgtjC2hiT1/KpPaSOBbb0N/apPUHvEmyTE9iqoT8Xhm9QSP8ZgSZVqoNCKIDp1euN5RFYBHXszlMRnVJc4qWFqNmG+4rMEXxjxmKvVm3KMWK+hL3YGY8HFABQTmoV+/MffN8+9YUvEGgffeObSB1voKwBQ4HK3KYY/M5yBwKPmtp7lgBa1XhyIRt3hif6M9Ymw59Z9e0Yq4jtgnpe/H2YuAggddAAdHkt02HhDxyBFEapRX0qGBN1jUkNCwDzLJZj+KhPUFaLg199mGJZ4HIEoGUtF7TWeGJXL1+x4f6BHezu2mw0tBrWpCuLCbQeekfbAjN4Ai+yEtS33InqhwRalpqg4SDIot0P9dc6jWYAMst6zY4eP8FRbQDadrcrfcdiyXp4E0AOgMX69s+t6tI6dXQILGlI0m354A4Y2lC8iMBgxmCah7vfi8hq2eZDNy+o+Rs2XtYIskP4iYNF8p5kZr1zOMehQwFD6BGMoFQlJgvXqYPgHMzA9ra9/92/Y3/5xc+bHexax2ZWm42tXpUxiGq0CFbUQ421R8W6rxEuObIupMUAACAASURBVDdViL1WBto8Wyv21A8PtJSDuSVoFaJEUr81lfrqLVvWm7ZstGx3PLOLz7/f3vmf/aqdvu9ZVumu2y4ABPex5WM+vdVG56Dcs+LaR2dDqt06+whMAdAytEteBKWoP/syvx78fZZMdC8CbQssU/IY1HH6Wy/h8Czy4L4oZUWpQV4Q8UFm10V1AbS4RweDPk07AmgLytj3TGZvW3n2696soQIJ/b15PyJvRI/wO/Y6Rx32aeThweerLsuJPq46pqjD6SS44mBzwX6RxhWM4DVU4O57Ltra0WM0rKBIyjPav/mrv7IA2rvOn6PqGEDbbTcZQeYZrQ4ymVoHbYzsjwcebmaKdaJIqiHbkm0LYNcccJHNRi8t7QpDiBFzZKPwnvpgC9DMD+oIWKIGQcGIR8cpy46B6xga7qIX1tsU6qalhccYTsaJTpR3rvHwHY0hLZ/ZEFkUB7/P+foBrIjw8Vk127Zm7LrjSepr5QZTT20uFc6z2Rxw8+W/uil8QIEvWlKkQQ8je/A5p4o4PRvMRgOy9he/H8YR2fSMyKA9cOdBRZD2jGq6nPGQ/NYPHrPPfvGLdm1rh0D7vPMXbB216Pl0FWgrdTpDtRY4kB1oIxDKBoTndR8eSGEb6ZGzvJoxvrAAWglAvEULgYkLieKOhoNWXD/c3ynMIqINyDOvJH6CAA60baKMFUSyO4D7FWA748ADHDqTMVpxQFXK+hJZ5t72to0O+jbY37f5eJSANtkuev857hNLRxAVeSbBe+fahx82o6V6GH2xMcULdoyws3SgtWbDjp44wd5MtIIE0GIbsJSDNbpEvyqAds6+6HZ1yay2WZlZqzKztTYGxKttDQFzGWgVhItWj15anBvTZc0G04aNrW6D5dwGZjayio0gQlyC1pW2AEkEgitlZAiMAmhRu13QT3y2u2tf/fQn7eP/9j1WGexbbdK3FmSMFEPNko+0Al2pmAm0DKIOz2jDPjEv25Qp1dtltIfBVjwG7UDjyEEAyVGoUHxDhoyyQN2qrZ5d3etbY+OYvfbRt9tPvvyVdsd9z6Ywakl2010Ewh2OgZmAButWTI0LSTlHoTibuX+mOKcj0SvOvsOy8vx7AbQ85YthaslxKlhaWnC6aU4C42ClDgHaCHjC0jdqtOGSOByPUmbe72ugi2rS0X0injwMK9J5+6zXPKJyVBxg/MJNDFxl2+lhsIB69Tj8vVbl4mBjuWezoTrGYUIhA24UfU41VKDWbnlv4cJOnZbX8cax43T1weLf29sldfy973yHQAv7xQBaUMcAWg5apqBHN4QHFSInirD0tQZwe1br1mAetEvQz4usIjeAFl7AoFcJtBFBezbLug8XSYxnKmqviiNFScVrSQeorwgcmBADQDCktoxVp5IkBFAXs+q0YbzhXAiaovGemOF4by0WJyIp0MlQHWMmIqLmBLSNunUxYLuh+rOEPOodTsYCnq3HMPZYxGWgDQeusEKLn2uhYz8WtGi8f4Jt+D9nY60S7ewkD+mymNOb9bvlB0t4kQbNk2fHuDG4NqivffOx79lnv/Qlqo7f8oZHCLRrOORnoI5hWIE+WqxrOGSBOlZGG05ADNS8bUamBLpXYSTPbJtZpDYUDmCuPLSvOVUESpGqxAj0nGWJ9RG0WgJkp6AEmquqddZhIxvzn7E04kCbDlDowajQRT1oYsjAaa+I14oBFP2+jft9Gx4cMKOlShQsyWQkG9NQU5aAVu9X1oY/CnUMUCXF6IYVOMgDaAG+AFoIIwG0oKBbna5ENktli6hBI5vt2Fxgi3VO+tgEss2FrXUw2Uv2jAJatCnOSB0Hu8RrmZlWKKOt2/6oZoNFzfqLufWZ0YJGrigBQCCGsgzOOKc4kJWSq2BGW7HZeGxHOh1bHuzblb/5jv3+//MvbLG3ZcvBnvUa6NMdJuoY9W4eyADv8L+G6cdtqOPD9BHPNKO9eX4IDwAwd2IPKAisVUjtIzjCepwtMHCgY5VWz/bnZqcvPsue8/DL7OHXv8E6J06atXCmC+gCQ9QvXPQM4+vobIhaLBgB6WhUo04mPn6ul4P6PODPg3zs15lrRHiNvPTJa+PlUAqySmdM2MGmYe9lm0eIe2kjXNgQM6MF6zEqgPag37cZGKR4v+EbnwFt6qO979VvcKD1DNxTayniVNNq97oaLk2HJ92IANp6DdSBIhaKPOhzipafhlMQsmJM1LEt7MSp0wTadWS0lRoBGEC7u7NDoN3cWCfQwoIR7T3IaGFYkQOtqADVxcR4F5mFhnArSgR1xyjFD3KuJ29ERmsGxFAEWlDIUJSSOlbbQPgCB9BSkh4HYlb70KKRnCnRgNEvS3WdWiCKa5otTAYzUaMNl6ni5whq8B4kI0ddSXW48VQK1/3hmDVcCEBAHSujBYUs2pgtEFDRudFC6nckuC9IIyIqvxnQludBpmDCMzd61sa1jZpMpjrG86UgLjxH49rhwJEH2w3PH7Ft9MHlAJ82HgV5ZgfThYD2y1+2re1de/Pr3mDPPXeXrSMQROtKZW4TGDMwGINYpmL1GWrHqMe5NWOUHry+H4r1ONDUmiFbNXmYKsCjIYvXpQWyci2Lv49ALIKyVJ9yKp417ESbKWiJDBcHCTQRcRDhcXGv9ZqgVhV/GT1/yGBnEE/h+SdTm40mNjo4sOlwaMOD/QS0y9mUQ99hRsEWJFCpoJo9o4Ub048LaDW9qwBaWSw2aITD+mS1woy2S6DV9B50MGBHUMgH8346MC2s61ltF9Qx9mx1ahudha21igk/yIJRowWowcyC19u9smVY4cIoCAoXDdsdYKxgzQ5mM9ubL6xfqfBMGpFpgxbFa+z0qpbqmLvdBwVMhxPbgJ/vwZ7Nd7bsPb/5f9vOE4/ZdHfLWlXUjadWWSIAg1+0t1H53G8pqmBqc+sa7Y8CtIn9OQRx2fa49IlEyL7rVas1NM4QlDnV9POqrR09abuThVU2j9nZ573AXvmWR+3kxYvW2th0oV6RqEUWK6wr+pHFQGmogwJL/SwsFPMgPT+LYv/F9/Lfw52dLnS+BzUc3RTU4/hriNIPA31nz8JmMb7HLht/EmbI/nsU/aIJrKm1BOpYzMbcALRUV5csGLFiSP+7zzFf332veh01nooCijb6EDpgk7fh/kHqeEEKWNSxov0YJsDHcMCVcThqMABlGVcAaAkSXqMNoJ1U6wTa3d0dAu33v/tdAu35O+88FGg5WipdWFDHqn0mmzVkfwF4Tt3lCzWANpyhOm4WD0MMbGzNokV3nYAWUTGFL15jC0AvHFDcuzgzvhfY6q4x23TqJIbApsUCqAugpWtRZOtROQMQwTlr5iIbKfkgikJ7D9uiZgJeoIZqtFIb4zOie2TqUVfk7ODoB3Z2AN5KscTK2Wws4PJGj0XNGqWLHaL/NQQBkQGTYo2yRCzeTBOQxpaF3N7rlBG0hMF6PGcoyrVxIeCo2sFsbt/6/mP2uS9/xa5e37KffuWr7Tl3nLMNRKETEMtzG6OXFrkIC+ZmtZm8h4fLCaP5cF+ib6u3i5Vt5fjevBk6akF6DXHQqA4X4ir8Oh7DG/m0DrwtLg4OZDaxVmJz6+90+CLQwn8MGlmDVVbE6wutBFqMQPex11OGM2jdGQ+GNh2ObMDa7MhG/choNbsYbUE4/NH7y+fzjBYIq2EHP76MNqhjZbWq0XLaV6NBoIU4sre+ybFr7U5P+w01WjBOzZq1lshm54Zwv1eFG1PFeo2adWozW29NrNPAoYqgcUG6GSCL94gsJGkLfL2gDkmPbtS5rWl7w4b1p1XbnU5tDwwRepAh9kECAJNF9Gp79qlD37sDkFPgqzlEWmaVQd8qB3v2Zx/+oH37i5+34bXLLoYCVSxzEA5pd0U9qGO8T663v0XqOAeqG8pCXDNaXzBtQUZbrWtdubactozLetsOFlXrnTlnR+65137qta+zM89+tm2eOq0kMpIPz2b//9rerMfSK7sS23ceYsrIOUnWwGSSVWSJQxXJmi3YUj8Z6AejHw30T7L9Ewz0i+FGy/JLN/zScrfVNiCV1apSFVUsFskqSUwymWOMd4p7r7HW2ut8514G2YblTiAYwYgbN77vfOfsYe21126cLI6oJqv5bzvj5XUlf6VJTi6Hjmsny2u1pjA5LCje6J/KSxvyexIdqebNFr5FEp7Y6pgJgI63Wx7oZMp7A1bHNdvRImAAdIyXX+Zo5U91huRof/JflXcukXLFKKTcFjLadLSY4gOBcBgQDj1HjTbhY4unM2rNoQK1o5UsnchQkGF0RgtjDUd7fHS04WghwXgL9Zsqo912tCRRuiaQTpbHIYX/Mc6oNmBuSOb0npbYizjQRRkKtQpK26WjBSyXD0JZiR+GXAqhoBx87GiuRHU5Qq08+4reWwT+crNpjzijNYysDFlQuAhReG8EF3C0qM0uEHXC0SKjreqzcrQ9QsgUYU+RBQiky9HTSkS/Lf1YO1Vvav//9uDkUjPNPQIJMgUSOpreYF5z1fmyhpF1Wkd8WMt2XwxV0/rpULNmahi2PqR4f2eJHAqwwAzWTrx//5P4i1/8Ij598DD+8Ic/jns3n4t9QIfzCaHjeXultg2G1cGMFv8m6ynVofg8qlr/tqQnlYGyn5ql9FwoC44oepb4hOFYO1pmnlmCUCtPvkFm11IKapijNuZ02i6T5ChL9rQi2IShgI54GiwPzkD7miDjc0LGs9OzuJic09EuJufqu4XBZ2axjPPZVFl0so7taBEc/eeq0XIAfE7vAXQMe7C7f4XtPXC0XEuwhtvt2B106WjH6Wh32+vY73didwB+Beq1ZzHqYZKRIHGwjvk1W1Z6FeuYjD0SfiTDCHSoH5OLcZzOW/FsvqCe7/E64jzaMUPrjxqH1IKSpR8ilClwgj3QhazSbBb9xTzaZyfx4Le/jn/7v/5JnDz4JKZHT6KHgcHZ4uNpLqwZskYroRq39fznIEN9maPVmZKGKvc9xkiy1U1BHO6r3e7GeqXBHdNWP4Y3bkdcvR5v/9E/iXvfezsObtyEoW0SHRM+69psOlqRZYXW2M9kPFXOSw0LbzvX+v9L8FQy2uRs5ESgIn2YyeB2Rks9BY68bJcxryJsNeUb2uMMlHFdyGjtaIk42dGmzK4lGPF7Rk/LGcJKv0xHmwYy4wJuANY9W4Sq3N6DTJGOlhR5jc/DBsQi4uDQ8TJqB+MY2IoYbBwAX8hQ67h+q3K00SGV/viZHO3vPv4oruzvU+f4hTt34tbNG1Q8wkQfmqhUh/JGgZtwzcvYvzNHfD6fnFfiCdkTm/MGAanCGeFwytFCjECO1r15Fi/H5xIwpZXFNZjRSDgh6w3UKs4BAjCGzJAISTZEHsPsNPx878a51vIWVr6ig2cErB7aGWq0EKvIvklE88i+h307WGWzdrQQWWB/NIVF8h+zAAkR+N921GvVGrftbByG7GM2dFxae5yirdH5IKiFDPDyZ5MswIAIwvRYu9Q8zdeYwctDVWrknoDiARII9Hqx6vTi7x49jL/65S/jweeP4iff/2F88+ZtklQ6bJ9ZxkUbGYwSUkDHmEeLu56up+xlJUSUwUOjWuPBpiKwNBtAX5LclYFLubes7+YLGjhKv1DqwHS2nCQlxY7a0Wq9lNHaAOBr1FS3HS1qziSTcH2hjASyFya3ncfk5CQWyGzPQYY6ZnvPaj6NFuB0tvKs6WjpgJKkIjKUWrIAJ3NnwuGDdEiiWzNfmRkJUJ/+oCjjoL0HQbYY/x1W0DRMIBnHJNtoFB66Elbdbly9eTP2Dw45Jo9kKPA2LhbsADjcGSmjjWXstFax34nY77djf9SPvf4q+uuTGPVwfahNy9GS5YtWo8FA61XEEdLRZr/yfNWP2Xo/Ti868XQyjaPFMo6W6+JoL1rdWCGzVaNDBnhVlIUuDJTRzs9jBy4ZrO6zk/iTf/E/xvGn/xBHD+5DJFQTfJYQ/ZAal4VjuH+gLEb1OCGE3COXtvcIuqYzKDOt3S1gwlFqslc108bRbnYWFEeb9gfBA+Q4yahO0aJuF2WLTnRHezHtDON43YnjTjf++L/5Z/HuH/1xDA8Oo8PXpK6AHW1Vay1dBTkkwpiAAnm1idZwcGOcfNwS3cv3tC3hZyQhofYe99irvJjOHMpUieIxiPGsYpbS5GjRfUL2sXviPeAkzysRpOJoo9RoYZ+Q0SLYx/Mj+TZtXG1D3QbYuvfjPxTrOG8EhkMtKXpaJDWxZ0rsQc2WxIYQ4YkQMhv4ZcBpyMhg0+QeHDQ42cF4nOPEVnHtxg3pHV+/Ec/O5tEdDDkm75NPPuFMWtSIQIR6/s6duH3rBvtq4WgRdVOWrYtNt6KjabXRKycqueFKsnxzwg8+A0IC1Z/DtvM+RQxSjykiX7w/+uVoSNBSAMk3KqbMqQakcXnqJ6RmcBrl09m0NNqDuEQojoFIFvp5qLOnMFl3MEw4YJjByzyw9KFVI/Q83QcGN+cqYv6hsz9kmmCknk+nGvqQIgK4TznbAfsQd8c7amXC/VN2UdOZ+MwpmLGZzXov+LBjSoUDsRJJpiGA78G0Guu41s7Y61wIRCkQj/cyVIZnN+eYN+FwIiDkAWNgodzVPKnstOMLdIAB6/disVjFZ48exm8//JBr+vJL9+Klb75IEQNkOfBkMmXKFek0CQHT022095QYJL/4ItxWmQIMkEdGs20sciwXftftPUXFprTy0INxP1EYHwFHwsKuufpZwFmwxzUnPPFAAxKDsyJ0nUNAsie6ho5PyTo+jenZSawX8+hgP2GPIutrtzhPE8GcJt2oNopnzlm3+H9kfmA+c3RmxiKEl9VraE3gQpbDLkueBoUY8EwL8xglJHA3Unmu04vOcCf2rlyNK4eHgTZC1HQ5GxrnM1bRWS1ipxOxBy3v9jp2O8poDzAKchDRWx1HL+YKFmEk00aofN3UvNWWp6zWcP8ihvF0NozjRSeOoR1+sY6zVSum0QmczOmqFTNkniyBpRoeJ7XIqGJXod2HPb2wK+fnMfn8YXzy/vvxi//zz+P9v/6/487VA7b5tFeLWExPYzE/j0EfdmYdJycgbOFrBB+yaRAxIarA/S1+hjkwWYNg/7cDO7a3VKRM23GTKrV/VYKo+IblTPtslx77hN+wrzv9YZzOLmJ0eCNOwNDuDuLGvVfipTe+G9/8zuvxtZdf5rqR4MZxchLgce89M/dsWXKPsFtu5CgVwBgBqpFH733YOe8tJjMWhchBN9JRSPIVkwbBx/iMv4/50a7X2hmzR5s2Ufr2COqwJ0h4QrkRvoMtXAhiBXF7eAp8DSRv6V8otDRXRu/gqJSRGpSOfvSVn/wh59H6AXFOZjuHlSPiQq8b9Yv1QVUo1I3yexSuyEkHxubxMxwYPADYcUSzdrQg9RxevxZf/+Y3Yv/wekwuwHSTo71//5N48PBzHrQXMP/wuTtx69aN2N0ZxxBTgrJGYkc7R0aHir0xdp61ZpIC1ggPhtELRcoFSdFIMXvVyDM8jAEG24M8w4I5Bn23+cGRXDTOUOFB357aCBAM4H0gKk09Z5AokGmSYJJSbzlOC9/HIck20BgMhnS00/MJ75W9is6CkylNNh4iZkb+ECOQoIAzPRhfGMRZSlCKDSsHBMc67PUzatM9kWmXakbesIrSk6RlB1D1zPp1Pox15MmDQhRWmbpfg8+FeJa1dBw+t1URBXDdoo36sxwtIbmqf9cQLMe5Ws6R6ySons8Q7QfIGS7WlBr88LcfsIby8sv34u6LL/KAsi6WsHxxoiQppOxixbiv72E7sr78/yEBiIOMZytnh+dYnDNFJJqGeivY+HXMYtcrEtXwjyQqIDZpnPBzPM/iaM1mTEfrvWHYnQYJex41fdZoJ3H27IiOdnJ6TEfbQjvRYs4ABNdzxjMkdjFVn7Ku5GeGQBT9tgpydTbYC0p4UXDgRjkh8RGS3FBSStYxa7P5AZQHQfoKgdIAjvaQg9/laNH606XkKpSUOxfzGLXXsdeJ2GmtCSHv9tqxD5nR3joOBkuEWtJAxzPIDxtak8/ccigTrLM4W/fj2cU4juatOMZYwfkypmvBxiBDoSQxw3pQtz1r5RmoWrR4iXm0rXV0sMdhdM/O4/Hv/y7e+8u/iN/+/D/Gs0//IcadiMOdfvTBE5idRqzmsVzOY3KeDrUlbQL22lbTnCgIk6Pn5GRTFjd7X3UGU1ct2wKFRnInly3LNrCqbbCpSYoXgmcLFGQAO47nB6ONxAl9tP1RzLvDOGv3on/9Ztx983vxynffjqvPfy1aGAIxHnLoSTk7FdfCEG2xvzjkWSbSnhXPwkhfEyQ0ffu0J1njdTbrQNPMYJFU1TeL+3Y7j4IH3I/sj88HXgunCoItbDuDMwSOqcuMljtyaywek+JEaruDHYZ4ELgSqNnibDSJqsoBTZbuddlwtIpYPTZNm5HzJNOpEl7jAVKbhOXXjL/r8YqBzMME9hoMIqLU0YgOCI5o78pB3H7u+Rjt7se6hxmUfTqNBw8exJMnjwlPP3fndty6dTNu3Lgeu8hoh8OMyLQ5sdhYEFyHYGt9D5vGTFXQt0v0n72bpNYnNo86LQwJMoo+GLoZ9bGmmbMtyWKEsU52LuaSqoarth9G/8nOxobzeDTcNyJ3DGtXL6SSaQQm6CGEo51NpvybWDXD38zGsz2JMXNugiIzmUQdRHowwBAQIWxh6CLHALIGncMTOGOYs3wb40gGK7JzTp9pWIM1urHteOqf8Wuc/Q4ywk3Wsmet+qTjb+PQuSfNjoGwGV+UzU3lkOYZTBhNB027qyZDcbYKyCqrkKP98EM+j29/65W4e/dF1cCyP1l2pjY++rpu5dm+9/+U46XJhvBAkvEamC6DhjLyrvnLfE01YUowndAgKTM1tdr/Pxzt+dFxcbSr+Yzaz3C0/EC7AvvQ1Z8OchTJgoSOVaPF+dDYPBgrDatnhpD7zEbbELecWKr54GzmmDxmPVCForOVo6UOen8cuwdX48pVZLQ7dLQIeNEbLFUotfXwg6QokaH2+t3Y7UYcDNFPmy0cwrnFpKDwhvI+t5IA5nNLHRzYbN2Lo+UgjufrOJ7O4mwOGcYWRXRA0sTAE4ynRJuiiDE55zbLLXz7jmDu9WwW3eUqBlAMevQoPv7l38Tv3vtV/P79v42Ynsa4s+Z1zifHsVrMONUHYjWLBZBBIBrKPKUSJhEYB2zaVyLN8QMRbn5PGbqwnjojzAeVRt+Tg/BcGmEMOnK0pKEPH+Szbo9IApYQYRWg8/7elTherGOJIQPfuBvf+IM34qU33orDO8/HHEnK3q5mL6f9qQNqt/hd5mh9VlAvp+0zylYF7Xasvi//f4kgYGOBNPAc+ruplUB0RygHbX4mV34dgjmgmGgf40AK7EU6VpTm5iId0sujn1jnlxA5OwtS23i1ivPJrCFnVdH4NvzfeuUn/8Uantnw16ajzXmChn/YG9v02LJPFBFryThcvER0IKk1O5zecEgiFBztzu4eKf2AjJfYZP0BGZVPnz6N45OT6PW7ce369Tg8vBIHBwcxRkYL2n8FyeGesBh4X09a4MOrDBUNYDoYQxccgZRi0cTvEUzAIcEQdCAFiMgHjhZfy6Eyk3VPLUkXONiaFLKYTRTt47045LodU+jD4oB2Oux1pcwY66sRyMI57aTTpXKPyMwVZJxSkibj8IiReq5WJWdMuFf2bW5BFsz0kmWHzTXsD0oztY0ojU82lAseaRwtN63JTTkcvto/Bfko30PDuufJ5vvw91PQnc7LGVhmQCWjpbKYtFDLxix/Px1rMmzFJ1K0aEctBy305fGjR/HBBx/Q0b722mvx0kt3i6qRkteEiuubwR5CZleVTmpnufXSL/wvIGgRLwoXla/h+/G5ZV0/f7NE7IotkoRUjcir965rRpDbNHT8/yGjtaMFdGxHu0SGmo4WjoTndHnBCVp4bgjScF/QaYUZg6NlFkspUhl5IQralyRm5bM18U8EsHY61Xa04GD76qFlEI6/gYx3MI79K9fi4OpVki4xVKDbk6NF29kAgwQgUhH4QD/tmo523OswU9zvtWKAoBhnmoGyaYabQVX5Lko6hP+WMVm24mTVjdOLiNMZhnijDawT8xb6qzvIkwPaWLBhitMULUstLmVYO5pudIGgGaM7YaiPj+Kzjz+Kh7//fdz/6IN4cv/vY378JLqreawwcGC14HhDolpTZY9Jis5AwXyNJoAtzpaADvadaiq0DWlDNsocCRlrDpQHqGtNYN+cJcLRsld9tSYKxvm9CADwgac/GMek1Ytr37wbN+++HK39K7F743a88PLLcXDzZvR2d6hep9Yw1URrmJgBWS1nWHpsRWpkv7jbY7b2P94Pe3/7n4NRVgLgIPNR0+5kwOFBB6yJo7zJUkdKqCFRQusYHG2OYjS/yPr4pUxXhedykxoi4MAC5cuNklmef3/PQhetV378U9Vos1YnQ9uM9vJsSHh21FqYTlcevj8cZp6gTFYPMqW8+Ho4Z0W2AFAxbQeEh739fUIyEMXvUO842JeEGhtqwPv7+zHe2aFaSR813qHgVngm9zzhd9iva/o4HjRg4BSCtnweYS7qq6ruUVpPoqWm+HwI+jlgZRkU1PjwIDgeLVt/wOiE8UHd+HBvh5M7ACsjs4bxgIM9nkzi2dkZlZtOpzNmucjawV7EVBX0w5YHkHAHD0lZ16YaWerOFOcQDOl7wVpjI9q5NnUyKdoo4JaOMJ2Ue0A9uJsOXDXKGu7YrpV8lcMh2FWLbCR0rDHn2gtNBiv43uQPPguOWsvSRbbOqLZWVaRYWlMP3IZTRNQNZxctZrS/+c1vuB7f+c534uV7LwkWAyNb7o//bUhL+n/Ow0zW+GUZ7Ybx+sKJl5az6+x2sHa2+Gw1MLOHdb6StJLZn0sudYDjv4sD/Y9xtICOwT52jdbQsR3tnHYehI4FpC2z/wAAIABJREFUyzesX9HxSqf1Kx1tii3wfLE0kzYg25gkWpPtHWj5gxwos1qNwsP5bw/HsX94NQ4AHe/sSAeZQ0s0gYdZLdjxdLZrjqRDDy0kGEftVuzlUBDW2zjCUJmMA1ihBMpGmJEkmRCEwinO6jLiHNN7luirDTrXRQvSjNA7xsSnLJux7qdAnsE3Z3C3YoKABUErykNgdKN0dHYWp48fxuTJk/j7D96Pv//g1/Hss09isL6I7nIR7YtFtMFtANKEPlaxJ5LumAFhTgYjg7r8E+zNPWRyXg5/8Utcm7XzJcZovo2Z79V5oONg/b0VkFtFWQvXA0d70erFBKIu/WG88K3X4to3XozPJzPC6i+//mZ8+403or87omaBz7jbZeRTVnxP1/OJelTQMTke6P3OPnSjj/WZq8uaPjv1MbR0a322aRESwRLqpO5Mi8/A+eLrQQ86A8HSIVBR/Arrs/mBvQJhoLK2PK8pPpQJzna/fY1CGJHitb38ox+vaYB5YTJmhElyY1L7kpkH+mEzo03jDOMBpyn7qA1QjD3hFjkfbBXAx5QPXC7pNNGbi7mZ0+WaGS1+fzKdBSIJGN/BaEilGLT+oCcXMxN5Dbi+dByF1UglEx0CRGQjOP+MhlD/Mmzga7MhxBWDmUuoE46VSleKwEQJR4TWpqNF0Rw1DERK49Ewnrt9O752+2bc3hvHQDRlBiA4rCfTZTw6OorHR8fx29/9jgO5O7jHNiJYSeqxhg1HgbaANLyuUfKoGRxIyANrDUeLf4CLUWMwNKqMQjVYfI+bMxWMIDVphh3VjAzxFDJLOvWqrlA7HAtWXJ7pWRCkmsqT10JI0dBdMmJdJzdMRCec4LGMh7a0DKX6Qu2sc9BPxSWANmuHa4vPn3/+IN7/9a+Z0b7++uvMaHn4M5BhZC/WRdZslXUaii7ZZsWYvOxgb/haZsp2mvqJ/kRTs6mDGP9ucbQp8oIIuTYyNeyE1/5jHO3p02dq8zk/pSOAgEed0YJXDBOPfQhWs2E2OgEgN/mzy6BjPE+XaRg0WbiG9S7NoyVWCaeU0DGcrR0tpFkDg98PQYa6GkME1uxSkHMm/AujuAa7eBmDWNO5wsmyLS8idjqp7DYYyGCiF7TMjzZSooCH4/Eg+sKhHAs62lPU2eBgUX8D6gSWMfgWS0xhQm1TsLHCOSg6yYnToXfacQTmKftONSebQiDTSVycn3HYwNGDT+Oj934Zn374QSxOjmI9OYs2SGmYtgREqyOGNpjSgrvx/vpbChSlNy0D3gRobIFSSqcrS/4K67HVHtbvVnbZSm2cZCVCEicIYRZtf5Clwm5cgE3b6ZMchnan4bUbMb5xi3NpBweH8db3fxDf/cEPYoo+1spW1WfepCNntNz/VfaKs+F5rs4QC6RsQReX/PLw1PVavjYTihJMCF4q6ANtjhXocrIQ1hvXhP0C1ATkUTha2tgkJCoj1SSsEp1nYCwYv5GXtOGiHc5krvgYBzkv/+BHhQyl2pr7nQRNqM1HNVfPlRTUKLo7nKZJPna07C20Q4T6C1J3NI+DhYmZssMBs1QaSShLIYJOXVeQm5DFIgMGjIRaAeEmKk3lwcX1gOWGbCjryPjbiETgcBBFYeEBZ5hoYuNmpyarqMHSMqiKeKgYkrVakaIg8gBYpZstQN3YGY/paL9x52Y8tzuM/RGuj+2ZYghHxOPTZdx/9DB++ev34/h8QlkIGB4cXtawWfsVcaVmA7ph2v1mqE3zXtlKpL5KXyeum6y8al5uiQYzO0TQYadHc5GOpkRpaFTPf3U05u8VCcLKwzQHGbBwVlkruJkbLp2+NxzWnWzaZD5zr3REFjIsbLhZBk0Ol1qzSVAr7AHDlkRELkjGePj55/Hee78qjvble/eYOYtkpXukcEa2L+jMJxvc9JHKQW6vyYaDrf4HqImRHEPbfO/sryb6UpMjKvKQSHxdsudZ4sjmecNOrnv+YxztyZOn/0lHC+IH67BZz3K/J4O3ryBDlb1R9VDT3SLDBVSMbAt7E063ymh1ljNw7w2U0RI63iFngLByogycLQtni9YdzKGFzCK7ANqBhr8h5ka3MI2rFz3Asd4r2TUn7kaq91A2EyiGDCikDs6RtVBLWo4WWbaGDsgB4fu0GcySVPODcRZ03I4TsP4TCQPxbjGbqZw0n/Ga2/NZfPrxh4SSn93/JJ59ej8uTk8JM5Ochp5xENQQRK+XdLJA0qjaxv2vaWXNv0ZUKDGroizXhHr1qzdLJnXtFwkLM1e1ikguF10ccLLtHif3LDr9WA3HsRyMon9wGNe//o147sWX4u63X42v330xTmfnpQziZMd/3TVaZ7Q8gxXsCv+BPnx3UjjAxPvY8ZYstELhyjnLrFnPRwGWbFgWs534FUhbZ9FnjQMoMF50MCBvxhKnvn6WVDcC6ex9bjwvFcJsD42W+tzWAXfr5e//sHG0bBMR69ikARkjtPS4rqLRWFY/QuapBdJNkhiVFHpeJh3tigeIPZNopxkNGTkBWl3DyQKqwAzN2YwPvQe4Ac4SEepgGBi3x5YAvlYqTTis+MB7o/8ON4dsBteCrNbRdm3odH2CuWr42BtUsHFObUhygqLjIENtdzRmnyJqs6gf3zk8iDvjfhzujph1gxQQyDR7fWa0//DgQXz+5Gk8fPoszqZz9Q1mqw/WaTGXHqudETeYB9incQY0ARk+3o8hmtLvIiKNSjSKevmwEy4uGXxq85IMlYOMRUCQQHodZHizfJnz3c78ENlv6DMntmHnjqAH2VHdHO4aC+C3JaC0jLjpUBNyLrNzk4Cj8RUp7p91H+yJk/mctXAQ6X71q1+SdfzG66/HPTjaxQXrfY7yBWdla1OuLwPIKkLdyAYqneYvc7SsN9t5bjEOfZ9f5mgl79amo8VrXBIwDIdnYdKbiVJ2wljf/zes421HC2gTGS0/ABu22jx3MPZmHUuoAqpoPbaygXXs72VpUnXZPEdF2YeZWXIEAAEjuIaj4lAB/T/JTtRLB3TcjvZwVBztcLyTLYQqUWFNEOiCmd1G9wBrtm0KWWjKVitGnV700ZqB0g4yZ2SELF841kfpQo5WYjMieVL4haPxgkImaDNjY03C3dImVw2xOFoiRTnoPNs+UNdlCxMN7orow2x6Tg1kwMPzk+NYQP7y+DiOH3wa9z/8MI4++yyW55O4mJ5He71gC6Hq4EAQVuzlp6NNuNr8Au2j0qGotU3Wu2r+2qV0NgmXyvlVZCifNfJuujFbqR6re1DfMEJ3TO3B8Pf1YBy3vnk3xlevx/ja9fjmt1+N21//Bm0ctMPbfQ1730DS0sGZlW5t4csc7cn5eSVikZa44iK4xEZCZZb9SjmKk6gQmKgcKHvXJKBKE7Uo2B81OkfoGOjKahnjAXg+PY1XTT6JnLl6lhvoXYih5Ibl0MWl2UQRanvus9x67Sc/XeswQ5PT/YkSlSbECSlFk1ZSvszaobgrYNaAeimpltkwI/yM+JiBMRuWpjEjxIxu2WxPB6IpPIB0yE9NBwtyEXrYADEpAoaj4lNMSErwFKBUL2ItZ4bvcXpD1ctFSMs1spScpHFPcXy9vQrniFoRpfKBcAh1O0aDYcmwDgbduN5rRR8sQURHMCxw+FANQY/rfBHH51NC5Gx6L4yHHOK9XMZ4PBKZIjWZBV/nIGjA7Mj854D1VIutjTF+xzURQ8du1q5ZfIwoUxnK0aCjxxUMB+41Awyy6nLNLGGHwMUbvpAeMFkFZYGEtry5CIHmlB5vUGazqbXsiJK19EE/2lCkWakFa9Drqz1rcRGj4SD2d3dZBthBIIX+ttmcB8vDmCdYl1Yrjk5P4+OPP4pf//rXbCL/6U9/StY6Xqd2mWR0pggDhfeT/UuosiJjXQaRNwetniurA+waTYniK7h8Oyj5wnsndKx+QmXd3ps1hIZ78B6pnTD3SSIxxdAl5LuYztjeAzLU2dER23uopwdGJUhPyBJ73TjFmC9m+1KKKvBUwuzWDW5UjZr+VD9zBIK4XtR0kRTjmeH5wkmRFQoGMZwsetXxzLHm6DVHv/poh3Op0Vu/e3DAzJfDM1KohOgU9hQMLT5SMQrBLhwutMpZuYHj7crhshSYAv46S267EiJGkRucyZZKV4CKCSvndB+rvzmrZkmDmSwMezKaqTKGPnLJkFJfnYEryDIXYiJjvTHtZTqN5dlpzI+O4uzhw3h8/348/OSTOH3yMFaz05hPzuhs1VIIQRV0EQDU199jApCRgxWq8HfUB6+dZ8jWz0TErWxvoYPOgCFLUcwUgQgtqcaskabDUbT6o1hxPJ5m0V50evH6O+/G8y/di73rN+LG8y8w6wdK1x8NozNQAuC6JksM7urItk/31Lu8gD2M/Yz1okh/ohe+9vq81dmhbbODPKJmqUHu7/kcMHlIjffkJBZHXBw26rOwjZaldSmp9OvyRFZnsilF2EcoC5aMqe22yZ5O9vgur/7oR+uLhYc+WzlJTFBsUJGNIFYBIpKIUGyz8oPP6Qy6eIldcKEyykDGCUfrbJb1WmSjVIjB+3X4fhqWLUcM54pMlixeOlnAy3LWnpnIJviMPmsotRgzZ6+EpTOiYxSqrFUOqxsXs4UW0ozmZB2bGIVbAYbvea4QgtCmXsderxPD+TkhLUNeHES+WsUE4hUwetGRehMjnxy6kP1ZqBLC2bgAj2t3Fupr7vUz0qoysRo64bzWSrezMP7S8sNBY0PyfrO2rWxWBAYy8aoG+Rq2hKOqG8YLLJ3vjXVY5nDwJqKsUINWO5WMpApVQ6swoOiNRsM/jAKujwY6afmAc/b39uJgb5/TnHYwYDtrFqxtX1xw6PLjs5M4nUzi97//PR3ts2fP4oc/+GHcvHGdLVvNmmpD1+QKXA9rMDUUlPe27SRLcLZBZko5vromloxrBxQ2FJcZEf9dt1dtO1pnwg5+LGjhQ83nkSiMo3y2cqEGOZmWPtrz42M6WihCbTvao/NJcbTM/N2HVjlazb1Fr62VoRrt2jqjR7BkvXTuB3AaKKqBVrdOyWYZeMPRRisGu3uxd3AYV29cj539fQWrhC7EqOX+Yy87ZqdKFhVcCSFLyGzx/eRS9DD+Eoo/etZAbJwFqhafAXo6Wjx5cCpwHSJKrTIZaFqwSp0/tZRh2D0Tmw65jQQCgbQSBbfhwfjC0SITB/mpBab3+STmx8dx8uhRPH3wIM6PHsfR5/fj/OSpxhjOMTMIEbnmS+M+mK1ltmoQWMQuw8k5QD7/3w7XzkWBmZQhiLCYQ4CgM9oxXauNaQ2BiuEw+jv7MT68FldvPRd7129ycABg4r1r1xkUYeIa1u18Kkc7x8CEr3C0PDe2F1nHx3W4ZxzrdhlR0LbGc2A3YFiXqdhmCVUzaSM0aF2OMSShzn+dJzBRv+z9hqDFlqMlb6O0G4kY3AS/VbeGiZ5gmVRa1b43/DXY4iJh+8o775J1bHUlToDyTFlCjRBjQOFfTk7DLNKRcgC8brJJp/PrdLzURM76Luqv7KtlzVVQMhuWsx4CkXyaPUPGqBngdTiwOaRAzGcRtMRolrExbFqcQWYWcBZf5mgRGCwXisBEldeONoSMz/hdZFeAcbClkXWxdrJcxbjXjv5iGgM80Kw56fDmgSUABIlBRLkiHug6M2tVKFpmNNrQ2ki7h9b31GyABiZ2tLjtBJ1hWQCBPcPJCm8c7TL6A2QjeoaOyAxjYu3gqOuNZBIWI9j5gqpZdbsAyQnVlAwfENdfSxYEZRaofeVkExgUSOYxGEDzPHSbB8MYj0bMbCFawmb6JEDA8KNV7On5GQkV9+/fj/fffz8ePXoU77z9NvuvKdtZDqXqbHKgCmjwHGZz1VhrR1ofajvKOsouzynbmphd1K0JlTErz8Vi8hsMUIuY1NKc1sDV9xwQ2TA5ACiHH8ScrOHzunNgux3t8eMnRRmqsGIhu4j6YbdDwYo6o7WjNWsdGdW2o615Dsy2wY3odPisYNqQ2eL6UNIRYQeIkXgJyGrlaNVjv3twGPtXDjXBZ2+XZQC1BMoxy9Emex692AgaARUDIWlHLBfgwMrRQmWJjpbQqZ6J2lVShYgPTiGzoGFIzOoz9WupzGSIGQ9M6+8yhrL9JNhlRrlMCVE62aoHng4EKNXFgu2BPXzA6QFaPj2J82fPYn52HOfPHsbZ08fx9MnjODs+jtnkLOaT81hivGPKzbo0U5BEthzphFNSNXW2fTYK54EqbB7NJ8RE7YtJmgRM3OpF9IZ0ov3xLh3r4a078fyL9+LGC1+L0cGVOMTwACQlaAHCSEB0j8xnJKjO6GjFXKadyIwWexLPyI7W9sWOr9hk9+OnwfK+3s5kS6aeZ4uPksJukgvF7xnVtHwpmeGFTOXApCJufoWjNRlKCoi2jc30ISNLIpQJVqgzWtuD0sp477vfExE68X9J8jUzZRWRSkatOFm37yAqpVSVnrrfA4dNg+AlagHYCL+PrM5QsolNqDEItkFEmBxUTvsZMLplJktYVnNt2eTuDBs4OuQYq4iJi51APRejymyZ7aWiEzclJmik5KR6VUuBUfR93B+0ngGR4BbR1E1HK6gN0fQAn0HCYECi+ahYQhoL9NESppTCywazW9Za1PhadL/qFaWjrZjc9WYrGzcZ1964dcZmZ7tBANtixVp4vXby+BoHxY7W74nv2agT+lksWK92YJKboKgzOJbEtaLeByeNf47y3EpFoQS3LaWMIGq/MJpwqOgFxnWSaZkQK+o/CPnP0V7RCjpYtPfg89vfezvu3L4VIxj+JLJwbzq6dx0LQR6VxfSs/c+BDu7b11x+WH2B93ZrUu1o+ZxSFrSO6AvZqxDH9GbbztOZvx1+7XD92vK80tE6o2X7RJXRPv38IclQgCftaJE5UZqy3aJgxVc5WmSQFLPgiDd3ozaL4AlHOFt4xlTJSnUrlJ245zOARWsPoGPKs6bi3HBnj0So6zdvxGgXjhaZrspLlHZ12ScDMGS1/CAhDnVk9bsLOoasqmBWZ27F+OVYQ5ar3O6DbDbRcp4fzqstg/D4XAgLlok72XLmPcX2MqFVgMn5gbWytjmCkOmU19nDtYI7AQeNUtF0EiswlCfQoz6N0+PjOIcDPjmOs+OjODs9iflsGhcIdHOiFGNMsZlympgyNqnhoV1ILUNm1uMpsU82S094ndZJpTagcKjRjvYO4urN23F483bsX78R+zduxbU7z8eVm7ei1RvEYGeHthkDWngOYeeQrXfbwUAjJxBtO1rOwGaA38CvngHrHcR9tTWmsw5qPY/a+33zHFKypmofzMEAtLVKoESmyrJMHnEHGjiPl0HHxZayhOGgPFsht/poPUu4tp9OTOprbd194611kzF5vJujHmSygoyxm+mIUr+Uzo7OabOpWvcksWxmCjllBBEsWXyIJ1EPpNCFdFGxgRAR6uehDLaL+iwk2pDVytnCyZJunyQMZMQ4mHBwteOxUIAhCf49ThTSwd0MCgR3W0mFv1NFfXhQO2ikR5C8XCnryigKPVjr+UyaySnfhU2nJWjxPt2eLMZvwpfsZ83RbCioJ+zTQBSZeVVs1TrSo4E3HJ7iCLWhr+sVpVZLgYpGvpCbLWup1j72PsB7GV73Ri+bswoEqPl6oRoonXBFMmNmipYt6Dmno3Vt1RCoAjEbBhiA7HVm+4TILajXSj5Nes4eO0Xlq/4gQKbA3nz8+DEFK+Bov//uu/H888+x15kZIde7IUHVB4DzaTPT976oofXLkAI7uxzoozPg1iRmUymq4aEAtQ59OnmTvir/vpFVO7hxRmbnXztmfI0SjMsFzmhgUFGjxXg8ZLSo1S6mmtyD9h700ALWxPWfL6SA4xpt6bXOtgnwEmDAYRBlxFUGKGvAdjPIUGqmLd6UQu3kXiB7UB2ZPA44WtT72VEgaddOdyBHe+tm7B3sSx8dvgRISQbGYp2nKLwGJCUxDvVg9MHDJGTvO/ut3YMtBEmElSw/Z6OOhPnxzRRBSWKLqC0KuPFjZyTeMwwek43KRw4eCJIEcEwQtORwEQRw1P11ew6LSIK+UYPlOq6WMT87QbtELOdzMpYvMDhiMuG0JRD7QPBk6QAOHH+Qa5K15qwb29HK0eXwB8la8D1AZoPcK9nrYPlmkIxziClggINf+Obd+PpLL8eNF74eu4fXODCgP95Rr7PLb8sLkdOADIFUB8GJjgiuBW2r5EHtaE2Goo12H3CiXqxllyEJzb6y43KWeililyIq3JfUwFeS5ZKBEiXPq1W5061ODOCAkMAGbtVoeS+w4+mXnKwJDRFBzjYMLamXBcY+rwURe+mNt0pG22xPwcek5pMtnFJXOTjZvXE0/ikBxsiqMOI8oV5OlJEtIRbp4qopXdR/kHTwmjqjpWJMtw+qGNnHhItz7B6gJaXzaiQH+QjX58jXMDJvnpNF+hui8ZsOC0423y/1LJXV4r6zTaHbjb3dXT5IQEFwtJBsZHSIjAjGK9fB4g9u0dFDhyPSpAj3kHFmKJvVoR5lZZfG/NcRHQ96Olz1+0oAglBNZsPEIKpgw2xQOseEv0ufWiF76ZogVFIX7+3EZUPUJ1nXwO3gGXMRoROjuKy/HUkiCXx9ikbAOfreVMNDe5aGJsg4ZqtVQlxkLdKoKxLHuuP/nRFjDwE2xl6Ao3VG++4778Rzz93hc8NrSfJxVJutAEZfKMSS/+pMtq5VF6eSAVHtZCACz+e9pS5lh1UcY7Zblew175lHt762jUBGtevauW5fCzPElKHDNdsJYfD7EoZ7Mo0VDOxssjFUgIYSSm3JxrUE47ajxeooU9KetaMt1wRCE4JhtOdNJoUMxfoUgzAZP8DUxdEm6xjnt93px97BFWa0kGYFtOzhJeRwWFeZQ0DQapeseqIQYufiaEnJzbU3DQZxAEgCkSp0Wkv0y6aiFwYwyHcKOqbv9QCKLJN5zdnuUYJfOWLclzgWcrRqVXEpTmdIym/pXN3Xiv2Ot6P8ofplQYhiig0HjawXTjGdLDJKSt4iWQApNHkiYM0aJmewnWINdGqtiMn5WYD8h/dCqQdqX2dnp3F89CwmZ2d8zc7eXtx47vl47ht34+qd52KwdxCt/pCtl0xm8jxyohlnZq/oaIHGgYzIqViVxrxh3NrROhisJJd15pNoVqM3NWoDLkeTGG0J6/AHSjq4NNnBQRGatHPIvF2bFQTc+ApqMbPu3witCAr2TGqw0SFG1JRLiXJUQ2smU5VJ+P1qVvQXHO29t95aM+JPnWMSmhSzKG1GZlqxjjVbQtAFNxqNbNNI3fBCPDkjCVU5wJywULbqKMKRM+Z8SGwwMrDSscIhQ+UJBprtRYKgKVhBR4hZiSAiKWNlhm1SAK9Zxpw3bSOZvVbK0MDJTxKXm+SThIFMwbDTLhwttV8XVJ0SRKZoHU3edJhVzd0FdTtErhEMPA4hnWziVdikGgm5sZnsNPEZB0O/r1jQ72moCwe93FuVGTNeyEzT7Rd2KE12qoyRrQBomQDpKx25M2R89utpkOoBFAnX1Y5KEG0KTiRBga0hYLAnomD0gcxUqrRoD/GwZuYkkQ3VXRYQ9YgWa4B4HWqAeC2eLXVzW6148uRJfPD+b6gQ9fbbb8et2zdjPBozEFB7TyUsXhAB9dHW7T2+Px/8uiXA3ysHn/2WqlE1BjjlNItjSuPAWmeT6SppQtYDtr+LHwqY6oy6hpW/sM45vsv71I6WQR0CufmccCWgyuV8WjJaslrRUoLAFzwFPjOxjjkOL6+VQQ4h400yVF2KgFHDWTSEiZihyWBUC+XzBqKE1h6oQmU5ioF2D+I10Dvej53d3egNASt3GICaEIX7I4JBZ4vPIPYJ8VArn4Z8sP+9MJAlqSrjZ43slCxM8hOfGaQDmfGmgEPOJOZ5Thunjm49sSoc1pdt1e0gIXtxIZEDlN/cUqQWLL0ulRQoWSoEGHwE1JQ7dLCcIoNWOLw0syZ2TuD94eS9393mmD29ElHNYDsFG9ySxCApn6mFHGazaZxTLew0Rl2gUZ0Y7h3E7tXr0d874NhJyFAi4YFNhbNHyxERPJzFFBGB9OIMyUa1Z+t6KRIRlF4seUuHlOIsWk0IqDbcifp8+X7qvb39c65onim8N8taaUfsm7zmDPBTYa6gn0gCUT7ENWRAYUeroS6CjoVSZp0/+UwY5oLgCh94B6wREAOjgURSMknhvdz77nfXgtekZSrSjOAQZmOAcd1ek2Qo1jiSwesFEeMwhSxs8FPijzVajnxS9F8yWkZd2UpUOVqSr+BgUz+YrTNdjd2DU8X/0wCiRjdfMGMmizlhIu7/HD5vpSnXF3F4XBPVYdAoQGdt+qyMG84ba7Czu8MbwwaFbBeyWkb2cLTDHUY4xcFX0Q0yTjp7w9WaUq+RZCSYtTn9B9FpDQU7GsP9nJ6epnPv8zBZvICbhRG/x6BXNsBfpii/+zztwJsfw2kh4tMmpTiGhzMkBLRdu9z8K9lQ73ap/GHdTgToGE7O7TuqmaTzyTYOwInQmmZAlNEoslcYABzU8/MzGkMoctE5A27iBA617+A5QCfb0PH3vvfduHHjBslW1u3VUED1eOJ38XuC1Rslp0sP8nYWWytoYeWg9bw18YjPkoZzWYIyjwssUD7/MGa+Qo2pMZQOZnR9ql3XgZedfAl4CiUVa4dgQsQhsmMvLjiPGEPeUZeVkRRkidmozMQygyPclugDuQ05W3OB9pREVdwuIkcqp+O2IzxX1NKxl9yKBieIMWKUSM0WH55T9ukjg5Sp5dARIEXDQYBlz+AxESaebQvJgBlLQZl0ttYsxz5hH62V3WDgRcbxeioQbgQH/Kx7CLQSJnTA7IwWiwmYUETJDNxZ90tkJo07B3SwRU92lM424VDaUNiinmQl+fyUxnFHTqYX0e8Ps19YhEtkgtg/yEKxhuzvpJcQKgD7RzkLODw47Trg0SmXAAAgAElEQVRQS8KfkSBwSuDA3QfNUYiwk7A73A8SzAEnpgthig5kZNG2xOibUD96fFEeI/lsNs1WR40BnYBx7AA8y1klkG53eP22vXD+CqYFb3M1kodSZ7H2KX52pU+71grI5MV14eJoKx+gLHrTYonnq29yrdH37bp3Kj+5Jq59AI161N9Ve8e14Nxgj0PGkwN3WgroOGAm++EdMJvj0XrxjTfJOi4Ffz5AEaKwORmRJRnK8yU9zcALsUG2ybor7rBs7mR4kvyT44XwAIejHVLjqcQCbVX30sKJUPhBcm0gTyCbFcGoS0EL9nWiZxWsSRfbMytlxGxo2dlmOjZl52lscZupu9pvQ/cSZAVI/2XxvtOO/YODWCwX7I3DYeasTGSKOb0I0V8PBwXGA8EJal4kiKkbZQYyRV4XstODvb149OBzEjr29vaohcxrrQxqgYYzSvJWMSRsqIKZWhIe6gJ87VANp9hA17C0A6MSJCQE7IPBaDr7ey9x44rQEwvCa23YTOIi9IwoHZFjKm4RCnNPMA5hb6CRaQk9Yc9TKCFrLdC8NvyrzLqp00ppCjXEZRwdHcV7773HwOSVV16Jr33tBWZPuzs7cXx8EkAl+LcvLlg3xtpPJ1NN7iiIzBdrRKhxGfbCNepamub5+cVckTTqOQn1eY05/QaHMH+H75POye+h5yLI12xJOrzMkokfFcJkAzP7mRF4z3oX7XgyY5GJwtkClvRgDPbE4hqpRCRjhx2EKVgKWJBxZGZlsYhsDUFmRDIZHUi2a+XP6mxe+7hp/yHsmEGrSoxwOmr5IRLNrCnnseYmY288HC56qyFY464GkmtEqjM6AqfF2aKZOQkm1GAE7DnV6JrACpkw9hdhc0zcaUtUg8FRQsh0rEmqJFkuuxJ4/uDkU4xD2ZbXRPwLwcR2tsvs+dYDNDIk+FJSslRhSpoL93bKpyKYIMM/x/OxPpi2TOUtaS2LXNRIfiqc2FQrkn3PXtokCGEdcD1UNmMQodqvHIuUs9gxkmpldE2pv2ztYFwbBsUgmTHr2E5U7XtD7jN8jTXzGW8Cfde7G+dXO1fPuVY2uil1qogFWtgp2GOCY/VZflz73OvPWn65pzVJagQcGPwhD2p6guFcbXOZoCVkzPGsCFJx76t1nKFPGgMlUmPfdfXaftLRag0VYWhBrZ2Z8mkVAUoyPsoK+VDTCNi4SIfYDF5t2BKtuP7EIeAis8ypSqKbVBuMWoDgUDXLUhEvHK3GJEKgQvASbYpFIJKJV4ZNq+rNgj03aW5sqVwpg0U00h4O+XOY7AFmLragcwzjLSPUw8xCtA3knExUlnG1o16f8pMQpMDhp6FElJiOifKQiIihKZp15PPJJPZ3d+LZ4yfcHqPROCC6wOi0mmPqjKvemHW2VTtSZHcw0Jc52vo9y+auGIDlmZUSgLLv2qHXGe0XnC0JIzrk1pPWXoLzUpZhJiR+TjEB9GF7pB9fM0z4FjYcEbqyEUaEpQ8SGbFgKEMypY0gp8YAOv7rv/45a7WvfOtb8eqrr8bOnpzryckpHS1Zm5Dcm05jPB7HbDphNGst2Toz9Rq7j9iHtnamWBtMvMH1sqe46qczBA/YjtlDOmf2dyLzIWLQLvrV1mS2oeWZyb7VUl30FKKqDILDrhq3taEtqqDPxdHiLommoBaYcCnrkjIsvB6TonJ4OrIYKRZpoLocrdEbZV/IlpFR1WfcmRuMI/u4KceoWnip93PWKuapqk2Phj4dNDJGjctL6dU840KaMNJShptGE2czGe2cPZqtaio9KFvlQPVk5RqGxplBkO4qjiayNKxh6Qdr5a1XLXWpzFbzMMChK/iQk3UmaYSKe9nAc0qHOmAksRQJRHIvKMuaADPWia13FaeiQJ4kmKq0VaMd/vn29+qzby4FnQ1Kb4uGdV/bA9sbf6+gUOaLmPnchgZC42i9l/BM4GhxJuBoLX7DADKdIbM/oAMVQYp/x+MwE3ly62UTbzbzZ/sI0vIH21nxtr3auPesYfe6ymh9nw6mHTgUp5zZeK3UBhLYBGMRU5EQ94i/4WCciYZnb7/4xhu6TMlzNFUI/D89r3pMmZWZ7ZaMPEYJXqaSo6vH1qw9DgZAFI0DkBkTllrQZ4+OVi07mmavw6efWaBCjjbhkmyE54QhMJhBmqpYwiret+hgVcTOGbrJfjQxA9eF98VAA7y+2+rEsNuLUW9IeFGC0hcx3tthyNNBjQKZMAatT6bqjet2Ym//QI4JSB1gWDidbEMCKDtdXwQ+Q8ji5PQ0dnd24+zklBkxHsrZdCZIooKfFaypnucoyU63KEglnGZH69/fhodrR+mf1Qd0Wzlr+/dNRviCk83Q2TUc6hM7M89ACq0AyPIRNWNdiAag/mbllRUQEwiA4NAraNMsYOSpiqDBmMTX/l2R0mT0mQlDhm9nhw72L3/2s/j008/ipXv34s233oq9/T1OSzo/n3CoONYIbHc4WkCVIO9AWNz9tV5jByg+NF6TGmkoRo33rUDJcLRfT6ORAhJyrDpjdrSK3ov5kLG200rijQbX25JktbBytGCNyrrrZxa9t1a0ma50c3AICHJYd5UDQq1J8JuINFhzZrc5Cg4QM6FtyviJW2BJSz4jTn5pehOZFefewGdE985o+e3ScqG2GCgSkbPBdsCcrgUng/PJwCrtT46WhPPVh+pxw9GA7w8jJ2RCtsXlC4vzCxpX1m4IE9DfMvvbWYvLgd5S+0lR+ZyYRR4J2agWPcmSQy0kk5wZnV0FUyypGTrK+qkdDZMSTvXKa+YkK70/76Hb5fqxBl4FwAwyku/gmqh/7kDGTsW6796vDqJ5VtltobZEO5pt523o005sO3hvddtE+2x/7GjdHoh7hQ2rhScK54PVDSAOm9mqxEVy1KT9SoUBO4hhRgsJyq1/tcPdTibqYAVBPx1t+g+dRxFNHVB/paOlkliLE35Yx05Hi99n8lFxhlp34Wh9MmThq8tOtcjMyAhj5NgoZ7RwGOUfF8N1CB04izXD0TLKz43KjQB94MxomcFwrJiyVDhQtgDk65DdUmM522YYaeYUnNIHSbha0Afp2ayhqZUITMZSGUEmBRIFHDiy43aXQ48H6BnLHjPrOfdHkECccs7l7nAQu3DOMC6LJcXFVxfqLYOjLj3IOCCrNQXvW6NRTJFxdtpxcj6J8XgnZpMZMzc8TAyF58HOh7Od2ZqgJJum2gBew1pV1pA55WNLws/PxBvch7uOdr2xtiNgb058/qo+UjxqBkjMhnRN/DuAijmuUKQxGgPrjbLtJ6E62FnU6ByZUxREZBDxR9RGAKgewhispdDYp5xctxvPAAMfHsbDh4/i5z//eTz4/GHcvXcv3njzTSIXMKA4CGDGIoOBiMJkBhSiy7WEo7Vzc6btQ6KMFc9+U8yjdsQy3g3rcgNZcP23DqTqMWF1JlhBfmSjZg1XNWsRzAzfFaOHmj0QjXwtA5WEwuhoktlM6BjvAqcAaBi1pWwDQTDJgCD/nxlgqdHKMUvOL51tVVOjf4cyWTq3OvuxscTeVvap80fmZ6JcgCcFHecZtVY3yhA9lBUg0akyEBwuHXHK+tlhoDQCPWvXAt3/7olVhkwJy+cZsfavel+ZM/LaYE/UqgMHLOYpekflvfUaZVspmYlgnC1NzfmDEydBB2z0dOylLFCIeclRSDtHBjSuIlnW3kNi5WeNuHKGPK/peC0OUjviGpGy07bjLU4u8+/ecJRtlo2QhV+Lv4Os1P/o/KsWPnyfCQ1y8rw+Jwh2tPi+n43fp5RiGBw2ZTMZD73KXoh2MfeNC65Ndi3It3am9dd4n9pR1jaQ9yjQc0NwxwGzAwbbArlGMYud7WptIXoDYpSkfvH3C2JXBQetl958k46WxqO6Ux1mT+9xRqvoEk7Ir95wtGWBVJ9le5CzHGQf6EFCtICB7b1e9IcjOlo4T42wUsTIgweHlixjfp0tQnSq2S/FbCAFJ2p4AYecvV3JcOYcTJBtXMLKgcEaQo1hx8MY9kUE8kPmxBF8dDAFaM5evb3BIHZRp11jJmY39gf92B92KA/Yhz5ozkYFheVoMo1Hp6dxHhHPJtNY9rpxNpvHaIza4IyQCeZ/4nDhwTiCqjeDnavrUXVG5YNlYlBt/GuD56jqMljFh6CGheqIbzu73Y4ck6kjx5+6os7aYPBMUBF5JTvoqoAAED3ai1AT56aHUQF5BCQPOGZ8b3URu6Nh7O+MORMYSIIIIy2qCN0/Oorh3l58+NHH8Vf/8a/j6bNnce9b34o33norzqcz1vOhaIOACz23o/FOAMLHfiBRJREZGwgHLDY2drT1mtbP6PzsVCYrD5XXmROV2pKgdF+tRSz8t1wzppGtfl8QroITGW47uoa1zGemNlDVCQk1KwChY80h7U2GK2fKth8454SvhZhYhSoz3WzjEedAmruWHaxbSZA1I6MtoTbKAonMFITFmVgiGTbWNFpwdDjvzM7UBiTt5qyDoh4L4RpmuiYpAk4W1KwzoA/XbeF45QzUe7vd+uKggsZw3Yo5hgK4jzIDdAe+dLwITkoXRjOknH2yGWAqmHRvY63otUzyneB2P6cyM5bkGyUGDmqdjHBPUBAIyE0S7i7pqy/QZO6f+szi68v64O00aOITQq4dde00kRHbPuA1decAk6YkDPm8eG8T+kYiU+mz+9zY+cmJoYRXWZbqPvj6FBiSa2qEL3gPSVKrz+N2IuFEpT6fjY1TrZyA7dZ4Owc7Lvn492vUi8cC4xTT0dbrtm1vi6NtCugVLpz1CfatSn6lHAZxOD1UN7NYhyPpjLV8ir6woHgwhqpIYBjtsD0H7ENO00D9CNAU2G45Jo8M43S0mtwjFSZcD20LDHXCS0S7NzJjNcrDYYqA4ahUmRgOcH8w4mEeZJsOrwEwd87PbHdVWxwP+hzRFRDTXq3i6zdvx70X7sR3v3039gZo+emT1LBaY2j0Oh4cH8f9Z0fxs/f+Nv7u4aOYdzpk8/WG4zifzOiY4WiHQ7ECv8zRssaVMDFW07DJZQ/VG+jLHG3JhKo2IAvC19Bzfeh8kL/gZB19Zt1dZKdGcg0bGKQTsIehOSz2LzKqJvrFdcLRstZHYsOaNT842j6i6W47bh4exI3DK3H76tXYH484tSUbcthW8BjKOZ1u/Pv/48/j3/7Zn8Wnn38e33rttfjBj38cp+fTGIzHWXZoxxM45fE4Tk7P1LqRKkq+txq+91pusIQzqrXhwe+R7JWOlveD/Zy9mQg+AP3RKGS7hp+BgybXRrmcim2Lky2kI6ZSJkipTUiOVgx+utwkT7E3kGS9VEhCnTdDZhCkUHMlOSuZn6wvJ6nHs4r5XikhiDo5HT5vQnBz6eu22H/Wvrl+Fn5Ih+u9y3OZDsWGlqgTESoxkUkgJKVC0q/stU9jKhKUslwOEcnhG+Wzp26lk+X5yOdSoNi8T2ZJFG8BmVKOtGQsyXdgEERnrN3h2qzKPJVmdoH4FQzJ0YgzwVIFm80zY6WjyLJZEnzg6AFZ07HmPWkd5WjpKLPNaCMgNgpUHcx6X3qfWcmtdsB+nRxlA+fXmax/34M5yhpaLIjCHApgG2lZoVsMYHOwANeg+h3bFmd+bC2rjUvNIUn0w8/GwQf9SRJM+XwuqVXbBtYZeL0+vg6gghakuCyxMC/ECWP9DMiLSITIdtJ727fk69hwtNpRvu3KeVqwgnl2Dm2SnGjOaEzWWNZEaXC0KnJ81Uri4eCi4Pjg4MDaou4p8HpGuFmcT8YxnC4cLdSiGFmmo8UBs6JePQ+0ZNxVTZYOGAeZzlUfeFCcwYgaYcJRZGBi4UCZhwHqoc3pInbGw7i6vxe7OOSzRVzb2Ym3X/tO/PD11+L6qBW7XdUU1foerMk+mkb8w9Pj+Dd//h/iVx//Ls4wAxPZeG8Yp6gZDsfsB8WgagjrG45wZrr9oDb3YhMC+kF6E25AQ2yBkbB+vVnr9/ahrv9uXae5LBMu18LnLedCMlTW2AgT9wAd99mqYLIQszSrJSUjkNAPSgCol+DZrlfRi3Xs9LqxO+jF26//AZ3trcPd2IFAWKrr4DPME/JJuLI//df/e/zJn/5pfPT738d33ngj/ut/+k+pM4190x+N+Fo4YZDqPn/0mNOquN0zc/T6bJPK6oN12dc4qIYImY1cLMu4RqwJIaWUiRPMqOwFfxf/Xw6iy7C1I4PTYkaZ/5KdXEvWuQOAzw9HLmur2I8g3KG2XXoV2TJSO1rBxBoskSpIYGEnRI+/TaNJuobaSLgfEqpmBl2YyCn4UMmJ+rJrI+UMR5mbniHJUMnsFUyowJjCDOQ8oE8ePbga0M2abxpvtrtUE2kMHRt8rLMxGsFkfeP7yJynMwzL0wrTSVRygvjbGBDPe84goOmpFdogGF5BkAU9UA+mo83JUXb4+Bs25nLAKn+JlCXnhL9jVIBrRQW9hpWra6kEehq0deOc12e+7LEKylSgpoy2vq7tjBCO2kEDXmfHjd8nK7eqMXtf+162h5I4OzRy6B7sDUdbCUrg/QDLOrkoMHiSWbk/qjF2tY30PdV2kUFwJWbBOncq+tV2rl4D113rjNavpQQoAo2Ek7WnNsfxFVv70puq0bq66taeUmu1w6QMI5xV42hZeyBxotlAruHa2eJG3DSu+ZsZ2VJMostGbDtBOltE65Rg02g8RryAZVPOEBEuIV9uEHZG6pg4EqJVQECgay0EBqLMOcWGC6za0AX6i6qMmFKTMDyYV8XpQiA0tGJvOIzdbi/G0YrbB1fiB6+/QUd7a0eOlnNFL1bRSaf7NCLunyzjf/sP/1f85Xt/G89mC07JiG4/Ts7OY2e8l0PIpVFaO9p6w3ij1xBR7UzrjLOOFm1gTKby5tg4dK0Wa5BfFdHVjnx7IxNg6OggkvKf7TfIbpHFot+4GeauGqGa18XGQ7YH5AIGGyPCBmjn4JzRiIPhIA5Gw/jjP/xpHO7044rsTazmgpQHKK22Io4kWR1/+q//LP7lv/pX8duPP47vvfv9+G//+T+P4a7ap8Z7exz08Hef3Kcoyt9/cp9ZrZ2TWY+OxuvM1l9vr5/XdzqbMKMlVAbFsBwX50ieEpLZ9I9M0gENfm5YWWOrBQHrfQ0F56D6zEgFviuoYWBgp8GFUQURX7o2i8+74x311mbfJUoNho51rTOiDcww2I6UI9nY77ggM7uWNHTNk8gEeBc4v0WLd7PNxMGLyxc2lIbzcJZPziYSxMmgnEhZyrbCEPaHYqWrW6AhTdkYApFBxmfOAklRbomp2jvgrBV0AoVQXRq/c3o22choTUbCz4nAgVFazUdVrplFNktrZvIghwsHK0fLhGJrRrHOUCo4EX0AVyBbxlJ4h38hnSkcvSeLeT15JvPnSY3+wtHcDnJqZ1qcEDdLw5vx3ty2I3a0ho5Zby8ZrUpyvl6uG0hgSVCrg8k6K8Y1IJOH6IX/uRZr0izeE50dQhdyOIKZ6xlsrTB/tEIk6gDDgUGdUddkUneu1M93O+jw9W87WicXGGQBR2umsYM+B27Fbrz0+h843dlo6ylvnA6KbTpJ6eaC4HCA3Ys5trnQpdfJjLbsS+Pv5fby+9IswDkmvZ0HIOfVchQea6Si98/RlsDDp8kf+vtQgtEM3Az59DcyUvP1imAghQ9OcEwigbB/ZLQiyeAD3+sNMXS+z2EF6BFr9zsxGvZj1O3FAZxtuxPjVjt+9OZb8c/+yQ8II/dWixh1B3Eyv4hRvxsn+HutiMfLiPvHi/gXf/K/xC8++DBGB4ccTQXoGNcuaUBAc41e9JedmMsiLm0KwTX4hw1lSNKZgw9PiaTTqDmDMNmgjvzKM9oi65T1LRmyngMb+MkgVIYGEhQP42rFIQzc3BCt4Fxc1aTpwDCCcGfEa+d8UTxTTGJZrZjN7g+H8dq9u3H3hefj+Ws7gWoiQhr9RsQpCLE9ZUX/7s//Kv67/+G/j88ePYq33n4n/ss/+uO4dvMW52Z2MH2p243z2TyePDuKZ0cnbKtydqbgslG9srHA90w+q41QMQzIeGbTwjD1IaUyU0LBdGbsXZVBcVTtgwrn6/Pj8g2JO26nSaWjun+V2WBmxHA0fP7MlHPKDbKCzDpHQBWyh5kGYT6jpq4zec745fm0AwdzWTAxQmq8VhB207qiwQVSHNpBDRwzbgFHW0Ws2sR41vXEJ953dh9Q3ALKOtnXaDQKwRsdZrcXM0KnHZLZYHTZI58sVTNvTQwSbGe1OjF1pQOQLP6CGmTtG8+XQz8aMhun7jhDxfNFjT3/KePVz/18RYLM9jozt6u+XSAKNYFGwZ0Z3mhzbBAn2ciqp5RlsIbRXe87Z73YaWCx41/N5fB+NZlxG+nifgdnJjNkO0q/zihEySLLYHUhWPpQRmxy2LajxntgX/j1/hs1vAoJ1RJkpU60AycERxY/qYfB+P2wWAN0neTz896qk4Pabjb7Ls8hzhAlXJWF1mtke+mSnrNxZ/RiJs85McpAgdnKfhZOkrhXakcrZmNGa0l4Ym8b5dAEG5N8waiTyrt0tMpTc6KE2WdZT+WNVjVbw7xytHjYyBo9D1KMPjlaNLGr15Y6nwkhU3s52a6AkXBBzVCAZqMyCoYEG6CCrd7eQuJRQwT7dz1QmQ4e9dxeh84WNE4oDIGIc2U0jmvjnbgyGMZb3341/uiH78bNnaADgPEH8QlfnySc+WQe8Te/ux//5t/9+/jo/mcx2N2PyfyCUTRk1xRV57zIyjjVX/pQl8hoiyzA2nfWPUukmeIDNnD1ZrMz4OeUmyw90RWz0c6mGJWt/lttZqnDcIMiuEiGrAQnVJcEfMzvAxKmdJ6cBA+LWE1kLSLjMnSMGu0QQ7373Xj+xo14/ub1uHV4GMOuMt6doZR0cEjOFxiXt2QP7f/0P//LePzsWXz9xRfje+++G1euXadzZR8zxd813JvN+BmQ2dHUEWud2brRvs5yi6HJqSn1wIKCGJhgCPiYqkFQ4Gk0UbHRCbWxV7ipe/JZ0uKmMecOVX9ojR6JQJc9qjgbHvWH7BqoQEoUcokRDJFUtaSjRRuaHS0z0yRDMaPGsyFCISEGqVMlGSrFM4okIyZb4flW0Fkxclm7hKG0AzAsb4PHjBx7w9rlJlBmv6yCapSLpKcsYpS4Gcxg0T5W9ebWJQ//DZ4Jbfrs/bdGgE4ZylV2tAxSWZdt2u2wxk3SkW07WVVkCxWWCfvJveG5lkTxlhfkLUjesgmmFdfkaERmxaWBS8FYUxlq9ArqXs/yvFByUeCKPXmZo62d2jY6xfXPqUa1g912VNtO2PufQUBqhdf3V7/XdinGz4VnAdBwIj4+G3xvk5NSMIdOL1GK4mQZyLYC88HXF818bQezfp0RPTvObadeyolbZEbbyW1Eq9x7MsiBYDZkQnWP4J8h5DKPdiOj3arPmmRkXWFCsRbchpvF5sVCJfDMB2RJOPy17GnlImb2pVBQtQgqsfAjW3s4+B0LLUeL6LXV6WmiD9t8NMeSYuRJmOCg6TQyZYMSVhE0DPKVIl41zVMLM2Eh6iq3RbggpE1aPoY5t6LV7/KDGS6c73pFgs4O2oBW67ixfxAv3rkZL965GnujQVy/dkN1pP4oHh8dx+PTs/js6Dg+PTqOX374UZygtWR3L6azi5hOFyRPKVNQ+8aX/asNvF9TjHle92aWoOjc8I8j03qDlsg4p79sayEz2rU6Ub7YG9WHTv+vIIVfV1El608kAC0JSxJahvhHOtpyLVC2GfYI73N4d2ZikAjsobUI2wkSmIM+PzDSCmQotORQKCAizjiV5CLuf/pZ/MXP/jIms3kcXrsW33r1tdi7csjRa4iawQWA0WarVwqkMCucz8ta1c7WhrNutK+DnsaAVK0xXtiqhQfZZC1ywQAmGb/q59TEFa53Thmqh3cLehdBivXArIfDAXpUoZW81AYkGB+ZFNAE1miTHKVxdwvKbiqzgqOQY3ffJ/ts4fzLAIHk3GZ9mE45AwwwxIfYx6mmUwK6HGfocgivj8ND5Fxqdj/2j2d+KsuSyI0Ij80AEfA08D1pzsKpYJ7xgBBHvdeLKlVCq3ympa8/92UtmZnCFN7vhHwptSfil555Ih4pSmH6DhztepFymwWBEHSKYIb7Pp2m67Q+jzVTmSS4PDMbjoKIYILVJYHRJvPzs1yj19Vox2XZ3bb9oMRkkk/r8+3n6Ay1dlLFdhjVahgEGyasRsXkCjbFNRRQtBj0kjdTDdNwAsD2Jgco1fqU+1+3YgBEIEdS2jn6erdt3oaTd6CTg1e2HbTtnNcAPyeEnXN3ta9EbkOi4P1TJ0QMpI1+vPT6dxIDKNV+57QNjJESjHBkGoxcDfdmjabREFWkogjSTtUN0Xa2zWtESFL/rJysoIx0tJxS4Qk9OYqO0a/kwtgGwD4qsaGt+uu2InwffYZmPUt9RpGUGXfIdGhyMmhnTxuyLkQqYKShdjgaSju13Y4RYAYIfy9B2lnGoItJFhjSjNYl1CZ6JOBgjuMCfZjtdjw5O0fXdvRH41gsJHeJnl0YtwsUHb/C0W5v7HozOTjwRq5fW8Mk9QGrDxTWTOOgmtpaveGxSRwRls29QbGXUWQvXNYWnSlZ3MBKUDA0nL6Sm48btdMi8YwuMMUqmNWmw4XzRfbKOaqo++SoPEoLsuOsHRhwjs0PUYr3f/MBn/fB4dX49quvxXh3l0QoRM2AILHPCHNX/dzINtlzugUd+X5r6NhrXx9KHrRSW9V9lIw4e0jdk8d7znoegyF50EKmKW08WZNVP61eZ9ayIWKsLxwte1QLFKtJO2RwpzKXynDqVqRDT0Oh58SaSl6DHChe41YeQ5xqXang49Ryxt8apDKSAgVBmDRKWbeC4eH800pmlEaX2aTQpsZW6GwimLaTdR8tWv0Q8Hu/goFMbW6yppv52XpGSXrMQFStf9kxUdVbiRZP49UAAArbSURBVK5XRKgayfCcYWcrtcP182YqDGWlMgHLJQipgTm7Kb3JVvCq6rbmMJjwZENd6/uKqixIuYaW+Ww5QaypOdeZYZ291aiWbYAU87Qu5XvpxB3gX+Ygy/4vTPJGcvPLHFb9PrUzAnRvQQ6jaIw7ck+LedAwk2sHDr/TQ+kwWfh2jnUW74zSZ7f+GQWSEv3zdft12/az3hvN9ctyo2fagff2Opak6KU/eFWaMohwU3rRNaPSWZv1WTnaHCiQm6YN0QFnVlXWamfLi6oy2/qhUpjCGSsHKGvmomq3go6pGsVZtOjDVXuPtDmVoSLK9eJ4uHrt0A0RapM2Tdms4bZbMWNjeooqoJ+T2Q4cQJvyiajXDsejGI5GguTQgA3nAnbp5CxW6wWJPP0OJMdGXEOYmwnqvnAIw2HM8Thy/iaK9+AoA8pDgR/zWCUyfvm/EgFXPy4Pj1Mjmuk63qh1xrsdYXkz8n0J3cwvh6cS3r1MGarZTHp+/BsZ4VoYgIY8sybCjzmsW9mTxlqRot/Lg55GgzBn1v/RYgKhesCdMPYcHk90QYuBdV+hfWa1jMlkGj//xS/i5Pgkrt+6Ha+/8TrVnyCPZrIbZQArI4z7QH2xQurKXvI9nmPebRqfOiJuDqacEKPnqtbruh3uxdmxh17zUOYaIIBwoOW1keRhTh2CQ07WssUrqJOLoHRxoVp4pehmdaRkLqhPkFmwHC0JO5k5u/eWhio1dj1SUM8uBestiEGzImlItgJdXKQTV6+vHQvZ1ghuQLRLGE0KSXIWkkaU8pr729Wal3sh5VFhB/qDYZatVAoiorYGq73Hn1khinvGohhGtDjkPQP3RNqE0md7Di9Ir2FWwnVJQlM+F2RXen7WzNXvqo6+ojY6gmyfMz0aTfrCGrD0kGRHre1mz7UdreDt5pBzP1X1WqN19dnm2qJ8U0l8OqPFz2rb4exuM9BOgmstOmSeSwbffg//3W0r5STqyxw1n3dNdks74b0AR1s7NY+44/tlDy3X2y1SHuBM7Zp1DHuDRFgaTWNfI4O87Lpwhl/XYfE62OD6X3mO6ehx7a6xe01LMpL1Zbdz+Z7qYKfYXznatJM0FK7SKitV/VMflzpa9LFWpsIOje+ZLbmu6dLIlZRb0Stl9EiEksNDRssaLaJaQITDkUblYZxXQs3FwfraHJVmgd79emyCZ7P3JmWev08n3olzNO/jYqlS1KbCE64TiecCGdWV/YStAYFiAPYidoYjOlvMdbx66zozi8npWfTBwF1c0OEiQOgOh3GO6SzJnmarB6ZFEDfPeg9szlc4WhvSejOUTa1oRvfyJT22l7nvcmhyyIPdvJ2wnYjhKP+9+kDoPdRw7zmdJfpPjWKKNlA1SdJ9Fl8QtK3xXOPdsQxCZoIkqLl5HFqikwlVeuhY6WiVHbHXEuzj1ppDs8/OzuJnP/tZrB8/ieELz8c777zD15yenbP/EjU+/J2iwmNyR8KtdoYF6skov67R1MbE662Wl0YZqKxdQu/4m3RAqwYyLf2qcGTMbCsCTE4wsoi/AmAdUAYsGPRBopmcHTJuowgqp2h8nPteR0MZIkO+FM8wzAmCGkVDssaVgwOcWdPRWgPZGa3lBakyhVYgZVWES9G+ZKGFhYY3sFbFDFZ2xTBv7Wjl6DLwypKPeRs9sE7hHTmjWuUgi1qw9aIIV4iZTJ3lVJHyTG1nzHh+1pWQI1Nrob7OuiyFKGC0FTxpzyg7LUIT2QK0vlhGD8rntQhL1tMJMV4smHXTUHOsWkL/lcWsyxHlrHrIRVU33BB1MMs3B6nD5rilxka+drR1NrvhDIjuuXSWamSVwfgy51ocmWVX83rrbLP+m+WZV4RD25L5bME6NgOEnAXb2G+dc57N5CzQUaa0IRG3rsiAPqfbZ9T2s3ag9X3JHTUEr+33QaDkCVU6X7pWXlN2WzjJuGydNxxteUEGrHa1pa5aO9qSxqtG27rISR7unXVhv2ieWsbRB6BxtvITUowqylBmI6cjxPgmHDY6Wg7dXTMKFpuwzek/GwSr0mcmmJgN1YyImo1kliIc7ekFargdOliOlabj0KADkGgA+U6XC2a2qi2t42B/n5Dm6WQSZxcLjehbrePqwZW4gLZrqx0nZ2cMVPC7gC+xeQDxQEgAo5koU9jrxCKWZR7tlznFyx6gAmDR0DjUoBK1d9Qmh9bM6N1+n0JIy2jxMkfrg7kNrSpCxiMAq7LJ0JgtZJTIaT4WOUhHS0Of14UWIBFGNMgBrQxw2mzfSnapEQsbSB7aHC4Qy0VcGQ1ienpMo/43f/PLWD59EjvPP8+ZtLgWtC9ZG5ftYwmd0oFR6zTHpJlpuqU5bSZ3jQzUgQhrmhXZpRziwsyuBCx4n8qQSv0u69dGBZQZN0pQXH8mzRqb535lOnr3BFbQH/tncwg623oozCFI2O9bZ7SNo01VqIJEKJvls8xgwhluQS0ultrPecYwnQr3T7ZlOloS40T7LfVZBgqZ0QrSTRIje+QlXgFkC4E1njWQLgTlXU57kv5xrf+7wcHI5EAtQ+mYK1EEw8Vc70Toth2tAqcUkWCfOxxZwrMpdMJ2k3S0Hr/D85NynDLOCxIpCyvZQVP2UzpAc4ZdnKCDwAzSapF92wj9rRZ5D7ArhkC3He124FjbGATJ1DpOJFNnQjDyZbBzbT/4d5iOqxXA+37bOePv1+01Ikwq4KIM6hSCPHJe+GcIlpeWr+GIOip0NQpOXBO8N+r2eWZ93dtZqx1xHWQ069DMzvZzqM+6EQKvja+TfxNB2YXUv2xntwl/BRFARiujaS1Vx56JP6f6h1t7TIaimQcsAC5D9fQEgWQ9hF9K5L+JNLcdLTLlTQlGEiIMF2OaC0ZlIbJIpRY4NhpiZJ6s1+WNGmohXJGKNynMYkfrjcSN0unE08mplKGgrbzG0AAcMvTxYkxfXxrFMNYjzcvE4dgZj7nBnx4fRe9gn5D2xXQWV/cPYoHJMKMhMw20I+A1g7EaUnAgICEYgI9Rpx0N4qIFdZzLXKy+501Uv6LOaOGYkLHZ0eJ1pqALom0IIPUh5ddZT1fCtNlG4E1Xb15vJtcrkGkOhuMNRysHIIYt1sisWmW3afSTIYnRZtPJOduBWE/niMG1SGXowYXBpVNWkMV6DiYt5fgwDHi4ujOIZ48est/xw9/+NuLZs+jeuBGvv/46DycyCq2X2KomNGhd1SNdCwpsONHKWdbrU0fAEHXYdrT8e7nYjHyz/cL9qk3NthmsXiDdJNyU3lUSzeR8YbixjoZhxeZumuSV5WYrVc5oBRlKGWzjaGngcU04O6zRCl2xElWRb0T7ywyjBD0az6IVqsfiPdD7rHF06ovGPxLILgDnT5TNVprP2EOG8wAdc79k8M7sF6UgDhiRNCGC7FmiTjh/HJuXWS33WAq5W3SGa5+SjRqJqTnH3M9c20Y+Fg9pmsQwMk/wuq2MFqxSOFmzxinmkVKyzOhxeMv0HnGaaqIae3oNexZJWmXQ5bqqjIyZXooe4DPnOVfTbDb2IbodBkMiCZc5Wqyn+0Br52NHAkfb7mCogUg7fm8zZgsak/bBZ6PYFN4FgqBN21E7XWfadlh2tOyzRfsWHG1yJOxoKTuZxForU2Gv4HsbPbFoHxyOpJWQrG9foz+PkORcQuy0LeTQkuzDrm1l/XWN5G04bdgT6Kh7wENqIWMdHSQ40Pl/ADUOwiDFb61VAAAAAElFTkSuQmCC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987768" cy="5143500"/>
          </a:xfrm>
          <a:prstGeom prst="rect">
            <a:avLst/>
          </a:prstGeom>
        </p:spPr>
      </p:pic>
      <p:pic>
        <p:nvPicPr>
          <p:cNvPr id="14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226637" y="4237742"/>
            <a:ext cx="641978" cy="658725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16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data:image/png;base64,iVBORw0KGgoAAAANSUhEUgAABAAAAAQACAYAAAB/HSuDAAAAAXNSR0IArs4c6QAAIABJREFUeF7svXusLWl2H7Sqdu29zzn31d3T09Pu8SPjcew8HCfYiQCRKAQJRERiRQYZEVskPBTxMCHCKBEhiQVIWJHyhxEogCAJYIgRxjhEBJOg/OFEKE+cmMlrHCUzHo/n1d23u++59+yzH1WFfmt9q+rbdapq7V119t1n37P26Ezfc3bVV9/3+x611m+9ks3zz5XkH0fAEXAEHAFHwBFwBBwBR8ARcAQcAUfAEXilEUicAHil59cH5wg4Ao6AI+AIOAKOgCPgCDgCjoAj4AgwAk4A+EJ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7htics/HT1QeFYGxTz/2/J16/486+fzw487g2Pkbj9/xezB+DN6CI3AMBI57dhxjxP5MR8ARcAQcgdtBwAmA28HxJFth8eFey99h8MlxQRj69Lsi/p16/4+2eUudwSPOZHLMIwArR38GzsJR+z+wz6/IbfL+OOLafUVwHD4MYK8/w1s57p1D3x7H7bU/3RFwBByBU0fACYBTn8ER/VcC4P6KcCOVjxHYx7LzUBGoUh+HNnDP+z9y+Ld0+/EEeF42R1Wg0YNiOI5H7fvwbr9KdyZOABxxOnF2pKdLwjDxfqSX1xFnzR/tCDgCjsBdQMAJgLswC0fqgxMAxxVAVHYeKgI5AXCkjXOrj73vBMDQ1S+T4PrnrS7GvRtzAmBvyG7xhnB2nOomcALgFteCN+UIOAKOwH4IOAGwH16v1NUeAsAqBNERQwDGqT/HjiAfb7+5v94nqr0eGYGjW9HHkXCnqvu8Gi+ShJwAOPZMHvn8GD38sW/A0R3wBhwBR8ARuJcIOAFwL6e9HnRyXB/g46N/RCuEij5DRaBjR5Cfev/vwOI7ugn7+Ar0SAIAk3jqOtDxF+KwHpR4ezj4w8C7rbuGvj1u6/nejiPgCDgCjsApIuAEwCnO2q32+XguyLc6jEGNjVM+Bj2ycZPGYQ9qC84Lg268vZtOvf+3h8TQlo67/47o/BK8b4DbMCVmLAE1dMb8PkFAlP+ju5Dc3+k4Inl9f0H3kTsCjoAj8Gog4ATAqzGPI0aRUHl0NXJE90fdenwCYDT0w3SnUaht3TyWgTh2/28PiYEtHY8A4CcfFf/xDz++B8PAaX8lblPlf+wh8EqAcYRBaPja+H10hM77Ix0BR8ARcASOiIATAEcE/248GgTAff7cARLgPsN/r8d+POUfsCsBcKrqW+UBcKoDOPW1fxfKWJ46hqP67wTAKPj8ZkfAEXAE7jECTgC84pNfliUlScI/+BTFdtmtNE0rBHBt/NF7479pO/q35j1NOJvXN79v9mff+8dOX1kCj7tLgVj4xvM3Fov7eL+F72ExOTwBYO0/eAD06c/W/RZ+1v1j8H0ZZQyt8Vn9t863Q+/fsf3v719CRT7u7Dzk+rDmhkmw8F7sutaaP+sZVvvW973zl+Dd3t8Dq//W86338dj1ZT3fat+635qfJj5j27Oe5987Ao6AI3BXEHAC4K7MxIH6ERMA+jLV/+Jll0YCRNvLNv5b2/djX5jHvV/IkbtMANy2AHegZfbKNmutz3ECakJy/3ATtvV8a2KsEIDR7R9Ywdo6wKzB3sHv7zoB0L/+73P42G6LKc/z3S7suMref/0ebFmWjXq+pSDb/bMeP/zs24XA2bd/1nlvjca/dwQcAUfgVBBwAuBUZuoA/YT4lqZQQra9AvAofXG2eQjEL1XrhWm9gMfeb7Vvw3a8EIBdsvj3EQDHToK2S//78D92/3cRIMeuT1OBGmdApclkYi/xjit2KgPa8Aq60ZRlgjR7N04B4LOqp4nx54M5gN4LrPVjEXzjnn7ou+FZlo7ynzr2/BwaIWt/WuvDNPEbHmzW+toHf7Ove4NpE6Bjn7nP+GK5R4cy9vl7Q+I3OAKOgCPwkhBwAuAlAX2sx+gLrM29n8qCJilSANZaSPO6BAqGKgFlWREDTW+CrvFZL+Cx31sCjoV7nm+sSw76/VgL7LGToFn9t8A7dv+t/lkCoLV+rfvTdLgCj76PtfBZ2pvVf+v7fnwTGjt+VpDGcwid3Rw3vppIHXo+WuvT+n5s//va5zcH3gmHnABrgHf8e+v9ZM2P9X0beR9DYt/fz0Di/mYb8e/W+WdNj4gW3Rt4bP8tD5tWuSjqtPV8a3z+vSPgCDgCdxUBJwDu6szcUr/wAmQhLSjxeKHh33BNLIsNJfgJWkDbyzwWYLQdKywg7rolIFgCknW/9YLvh7GkohznojlqmnYo42eN/9AKUO/4dui/hc+oMoJW4zt8b+FrCYBj708TEADDNVjr+RYEFgFjjX/s9zL+4Z9kUucwaWtl3Plgx4gP77ncaVmIx7ZvzY/Vfh9+QgDc5QAqa3T2/I7Fb+z+tN6P8MDo+1j9t/q3j7efjfbNKywCwGrT6r+1/5v43DCAjPZwskbg3zsCjoAjcBwEnAA4Du4v7amq8OOByuZD+V+v15Svl0T5ihIqKoJAO9al5Dct/5aAMXagY1/w9vOPFwLAc2J00Bq/6SJqAzDqCqv/VuMjPeCt5s3vLXyt9T3uflGgDvmx+gcC4JBd6Mdv/PiTKInpIXEc2va+CsjQ5xzqvn4CgAj4j/EAsPbXocal7VrPH0vQWPdbzze/JxAA3aewTSDsd4JbCvO+8yUExn59iJ9hnW8WflaOg33H49c7Ao6AI3AqCDgBcCozNbCfbQTAZrOh6+tr2qyuKS3XlJLkAGh7mTYFwNtmyK0XtDVsS8Cx7j82wb9THHbXIBKi4tAapAHg2P4fUvm05n6X7631OVYAHTt9loLZ1z+mvgwCwBrfLhh2XzOeALAIsLFJ2MaNz7YwHxZfOwTBGl/f+i+RRHYkAWA9/9DfW/vb+t7qn7X+rPb7CQRs3v5KItPptLeLQ55/myEAFgFgnW8W/tb4ID/oNWogiX8fK19Y/fPvHQFHwBE4FgJOABwL+Vt7rqpQTRZdfxf3/zQIa7D3wfq/WCxoeX1FZ1nCHgDxp00o7XqRWgLsLi/gPiis+63vLZitGErr/rHfj1Wg80ZZx7H92ff+sf0/NgFgrR/r+7Hrf4z1q4u023UOlQAYs/+s8dt9GWH96yAt42eOVSAsAmXs/KF/TQR690ScdKM1BGe7tbb+N4q9Dra/quUfRMDQz/j1M/TJu903tn/W+WF93/v8Ugm04R4A++wPq6+7Ibp9lZUDxOqf1SfLAwMESa34p1v/BrlYhCoOUZakxjCHr/0hePk9joAj4AjcFgJOANwWkkdpR15LbASogqmh0OMjpr2SClb+4WsMZVdCBku6vl7Q9dULmqa48nhqmCVgWS94635rWqT97vGPbd96vn9/nxFISC1Qus7V4qRC6dj1h/tji1ZMGvB3sODy8dBQC8PvlgA+tn+nPft6cg5XApIqCUOEf6dXRhkqHsi14ALY/lvdumN/uP1w7hlZ5O35GT72MIreR1jnv9U/a31a7Vv3tz3fajO+x2rfamusB5Hdvp0k0JqDvu/Hjl9X8i59aFr4MbKiKCnLpjSfz2k6OyOilPKN5AVKJ1kdopUg2WVctwb/Vu+L4Xtgl377NY6AI+AIHAIBJwAOgepLaxMCYeQBULkDJqSCJZT+VM20TABIzDsIgAUTACAM7jsB0D1hloDy0qbaH/RKInAXCICYFFCQdd07AdBzNvC5itNzmAIgx7IStg0bYysJcJMAwHFe+3rpv/r7EyveZZkf7fwX7qMfP+v8tdbn2EPDev6xCQBLgbdc2K3xWe1b31v4j3m+yC1lRIB1P61JguJ3IT6Rx2JC8/kZzUAAJBMqNjnv6UkgAMS2ogRATAIwTTAqh4GFj3/vCDgCjsChEHAC4FDIvpR2nQCwBAhrGiwBZmz71vP9+/uNgBMApzv/uyiwfaPbhwCojfw1UcAeADfCAGwy4pQIAOt8tlaPdX5b7Vv3OwFgr7e+ObLw7Zuf2yQAZrM5zUEApBmVeUFFiQod4gHgBIC1y/x7R8AROEUEnAA4xVmr+uwEgCVAWNN7CAHQeqZ/7wgoAnedALD2x32eyUMQAJV9MehVer7d8NEKHvwTDu+6OQt9allNAISwsCN5gO2Cn2XhP7SFe8j6jvfM2PfTkOfvc4+1v4/d/7EEQPP+rbkJHiiIi1QCIAEBUMDajwSXEycA9llMfq0j4AicFAJOAJzUdDU76wTAWAHlrgtAJ708vfMmAk4AmBDd2Qt2UWD7Oq+RWbULv1xdpQVAjHIV5N1I7hcRAHFewPp5/YEJFWdQSrzzMT674Ged79b5fYxxvUwCYCw+Fn5W+4fG99AEAKoQYKdwHoDZGU2yGRNq8ABwAuDQs+vtOwKOwDERcALgmOiPfrYTAGMFlLsuAI1eIt7AnUbACYA7PT29ndtFgbVG11TeY+Uf924TAEICVPleoaQkmkMgPIm/hEqz7RbQ7hEgHgDH+twGflbfx3oQWO23ff8yCYCx7y/r/Wm1PwSffe4ZSwD0zT/WHwgAdfc/m59TNp07AbDPBPm1joAjcLIIOAFwslMngp4nARyXwNAScCwB6aSXj3f+6AjcdQLAAsjaP9b9p/z9bSmwTQ8AVeH5v1tp3uss/6y8BAKgxjBY/cM9DZ+BllSFd58AGKvAW+vzEOf7yyQAxu4fa/wWfmOfb91/2wRAPF7sIVj586LkeH8QAFMQACExJXsHeA4Aa4r8e0fAEThRBJwAONGJk247AWAJMNb0WgLO2Pat5/v39xsBJwBOd/5viwBoQ0BUeSkTqR+N3VfnflwRK8iST79BiHKSwJAt/caD7j4BcOzz13o/tM1dfI+Vo8Bqf+z4rfat763nW99bu9t6/sskABACIJUARPF3AsCaPf/eEXAEThkBJwBOefZugQDIYEnqSQJlvaDHwndoAWJs+2PH5/efBgLNdbLvuh96/7HX5zj/mdOY20P18hAEQJTjXyyRbM2vT2glBipSIBAEsl7LUPJVvpU/oUxaNwHQmkEwAgzP172g/60SE5blFgGxZV1VLwTuRPtnF/ysfYjv8Vz9kXEn1c+uCnjX/rX2ZxMTHWnX3297LSoBFGMQY5FlyGQflZhs/NvysBjbX+CAOdA+TCYTbhK/4+9jnt+sAtBcpxY5g/UHy/8mRz8mnAOACQD3ABg77X6/I+AInAACTgCcwCR1d3G8B4ATACe9ALzzt4TAUAW+UsS2XLVFCdnlYykYu7Qx5honAIajt4sCu2/rNwkAVdFr9/+4zeb6SZnQZRWL/5/vghJf/b51d3Wd1c/metbnjnF33wU/a39Agey6RsmBvrGNVeDH3m+NzzpH1IOoSTzw3AdypG+9WO1b68L6PiYAYmLGCQALOf/eEXAEHIHDIuAEwGHxPXDrTgBYAowlYB14grz5E0HACYATmag71M1dFNhdu7ut+FfqHCcoqz0AJCygi7SpFP+yqEiACRiBrZwAcXUA8Qzo+7Qp+kwvNAivuI1dSYFd8LPO7/hZQ6zuYxX4sffvM762ecrzfMtDQ5VsJQDwfdfc7Lo2x16nHglNAiD2LhnyjH09AG6QWO4BMAR2v8cRcAReEQScADjpiXQCwAmAk17Ad6bzTgDcmak4mY7sosDagxEFvFbLRcmXv4nuXrv9S5R/9eEs5vXvrFCxOzwIALH6MwEQGtvOBaCKv00AdJ2xTbd77ddtEgDW+R7n0IiV8Vjp7JuDsQr82Pvt9bHfFc1zrKlkNwkTi4DY7+ntV8fPuLFed/SUamt5HwKguY7YOyIkAfQQgNuYZW/DEXAETg0BJwBObca2+usEgCUgvgwB56SXkHde9KOBLvwK39D7j70+PQRg+AYYTwCUdUk/XoSq/NcO++oBoHHJSg5Uyvak4QIP5T8iAYQACBRClQtgN+W/iUybsqsx9m2W+LZ9Fbe5C37W+e4EwPYs3TUCoElAdJEBQ3bhLgRAm+JfndlOAAyB3e9xBByBVwQBJwBOeiKdALAExGMrWCe9vO5R54cq8E4A3KNF0hjqLgpsPzrt57da/NmGH3T12AtgiwRQC7/QWGz1Lwv1AECVgKTyBqiTAdY5ASwCyAoBaDtfb9MDwDq/PQTgbocAKAHAFvcoWWMcqjD0BNmXAGgLAUDyP/cAGDoDfp8j4AicMgJOAJzy7HkVADPZmiVAnvT0e+dvDQEnAG4NynvT0K0TAEFVr6z95TACQJP+sT9BqPLCIQGRB4D6GIwlALYs+j15AdoWxS74Wee3JwEstt6Blov/2HNu382tmf7bCIC+udvlOfsQAF0hACj15wTALmj7NY6AI/CqIeAEwEnPaEjixHmeavdRCJD4H9uE4BIKIZCDSQtKUrnn+npBi6sXdOwqAMWeQmNzulIjhtASIE96+s0UXqc+usP3XyOoxwrGQ++/nfVpqXHtOG7Fkx8e6jv5hJBjb2DfdPVsV3ywZyOK8a9ujfP0h7NcEvhv5QCQjjbvlyfKWSilAJvKfl0NQNMI7hYGELtwN0MA2tzNFcguz4EtwoCH0l8to9/DS8r9lYWE8MTPVAuzlwHsLgNY0LgyfLtsmpgAwPWalBDzowTAbvVSWikkTpRR7ZywlpokSFcYAM4/fJeHMoCz+XYZQEoQXhOeCxkreNiE7BxVucBmWM4uuPg1joAj4AgcGwEnAI49AyOerww4K/osFGqSKPmviomSCBpSUkETlhELWi2vabG4ojSp3UFHdGXQrUxFGG9/S0FKWAAY/rFCCKyWzf4dkKDYBT+r//f6e147CWEN3eZn5zjXhMgiwKz1WZb58A0wTvu9TciO0pYMf8zp0X2A8Xnc0vR2Dn4kIku3EgBukTINUrcGKSr0l8rZrue7Wv0R+w8SYCsEoCoJWKnpVcLArgnQtdyn7I+ZPF7/Q6eghAKHuvJDGxjT893utXIUQAnu+3SRLjof1v1mL9OaOGE5IiLk8e/R7Rsd2OfsbZJRjA3kmujTF/Ovl7WFqMATIJvOKJvOaTKdgkbjChz4e3WfAFTT7rzsuqtymNj7BY6AI+AIHBEBJwCOCP7YR8cEgCr/20RA+GtQ+psEwHUgAKxSUGP72SlcVvJztwZmKtgj5EdW/0YqAGb/XgoBcMsa7KEm/M61CyXplAkA2KQgAA+df80Qf3cVqEMumV1c0HuVM1YIbqqfMhuxYlCTAdsEQEoFEwCxEhjNRUUASHvyqf+L2S8Tmf86879wGiB90epWCMAdJACs87f/fAUWE5tFPuQiMtq2cijsO37r+n2GWrL2XWyR8EM9mfZ57rZCvTt900YAWGRrG17130LODCahUppkM5rO55RmM/jTSAlOJgDEmFJ71cgIlD8devoOwczvcQQcAUfgthBwAuC2kDxCO6dOAPBLNAmZsDvw6xMA5aU8DviY4R/S0jEJgF3wGzKm+3KPrJ/bV34toTTGd7QHgBMAg5frSyMA4Ka+pbyrArEPAXCTBBD6BwRAnfRvN+U/OjThQdLzObQHwDiFFjkSQrjE4FXwcm4cqlg3qywoXk3PgCGjYAIJBEB087j52K8XfPLuQeD3EQC7WP61d04A7DdPfrUj4Ai8mgg4AXDC83r6BICIIH0enL0K9h7CQ9c0nzwBsI8EdcJr/SBdDyac26YAdiUA2JnUcIG2BHKLgDJxOwABYj7zjlxwCAKgjqwPiqk6Wdw45BJR2/s8AHDPjTCNerXK6QkFPsT9I5gAsdXB8i8VAIUckMSAzfh/dfm2PbAOFQJgrd9+F3RNknjbO/j2Fmgz+R3TOIl4nul3uxAwN5XX8X1k+z+HENX4NePnrfkZ04vbIADanm+dmTEBgD3CJEvwAMhmM/YAQGiJ+AfIrnEPgDEz7fc6Ao7AXUTACYC7OCs79ulVIADqhDrtg7YEkLGiHxMAI5Qgs38HDAGA+0O//8SOC+meXlZbZceuom0A4znRTBytEHNujn4XFkuYte7vndoR6/5VWDK3TQDccP3vsPzXarh4AGwzoM212EYCKPpCAEgeF0kCKOulJgRChrwt5b+uACCl2XZRQO8mARBCsu/wYhxLADSHNtSToA0iIQCg/L4aBIB1Vt4kUWSfAFPsoHQyrUIA0jTjEAAnAO7w5vKuOQKOwCgEnAAYBd9xb341CID+GGYrBGDcDEA960/CZLVvCdCWUGLd3/v8YEJxEsCapa7vYYG9XeUfT9rVA6B5bVsv+9dPUODuuSI/dPbHEgB4bjMESRUGNfjfrLRQhwPgO5sA4Ke0eALg77DugwCo4/4rF/FgvywLXFNTDs2UZbWS047i3Q4BCMlthy6Al3jfUMX90EkAt1PoiXfCy/rcpgdAVwhA2/s19gBAskx4AGAfKAEwmc4JBADvz8hLzHMAvKyV4c9xBByBl4GAEwAvA+UDPeNVIADgCNuXxGyUgmzifuIEQKWBjEyEYOL0al7ALp4HEHidADiN9XIbBAC8h1RlqnahYfmPCpftSADEJECMLaq6FOIBANf/0BG8F3gNNtz+m8q/WID7KyEcmwDoP//rgIu7uuK0/00Ftevv1jiGEglt7dbkVBRW0vAIOSQhcBsEQH+Sv3YPKycArFXm3zsCjsB9QMAJgBOe5VeDAIjK6rTMxWEJgFDmZ4QF1eqfJUBZ9/cuTzY/uvI/dAszeqdOADRNeEPBuIf33QoBUFnng5LeE/PfVh1gNw+A9slJyoKylO2UXK5NMv4j7B9lAQMBwH+7+WS0qBbOvuPv0ATAqPOv4i7u7hk4tgzgIZMAahWcWOeP5wP/PmQZwEMQAF1ES7yDnAC4h4e9D9kRcARuIOAEwAkvilMgAFSA4Di78KOQs8AaeRw2hY9Wq8UeFgq0N5mgTnT3xwiBPfjqsAgCFQB7RlB91UzghC/yvD/L99gBWgKiJeBb47PwsQQ+s3+Gx+vY/lmWPguftkRh9T3qwTLcbdfiP5oKyNj1cpfuh+LLevKoOvLqni/aaDPbv5w/2yp4fRYSFaGOfayU1OejuCc3P7Wbf0GzFK1H13AH4l7o6NqUZEly1iQA4rM63l9tZIC1P7k34ZDFfzGe+PfZbLb1O9MoYVG2rf0mFpNJyiUQ4+fE9+vz4ncPvtcfa/9Z31vj7/MGsu6Nx9SuwA7bTdtYpKzk4294V6BPWZbx7+v1uiIAbsuDYWsc8EDJJUQlXvPx/CiBEn8frxELgX6MQ5q/RFz9UY4TZQCn83OaTKa0ySUOQ5nnAAAgAElEQVQ5oCcBtFD27x0BR+AUEXAC4BRnLfT5FAgAhfem8i+v/aIQBbVNee37u7abtwjI8ZRaCpzYzIYrUIdePv0KrAgwfcKhJcBa/bcUaAtfS8i1+md936agWGOq1iSXeW4iuH23Nf7NZtP7OMtF1Vp5/QQAVq4omMM+cB0fdudt3TWWoLLmp6+ft+cBEEzvwaoePzPPtcxavc4qBZtSymbzxvxt72dZ/+Lirz96LrLlv9gQPAG6PhoW0PV90wMmVs6bZ/YQAqCNgI33hJ4fzX0eK/G9c1huEwrxOwNtWOvLOp/GrvP4fGw+K57PXZ+zb3+7CEj9O/DROdK+4veYEOhS/nHNmP2HowcEAJJX6qdv3rtkhD7snADYdWX5dY6AI3DfEHAC4IRn/BQIgFiwawojLKBJlp1OAiAW4NqEAyYANPY1shw1BYquaQ5Fs462CiwFt//7mwSA1d5tD3RfgXTf5+/b/n7jLymZwMLT7UIMK9hwAZN2EpD7dPDmeLZ+r2qgd7dgCsBHJgD2m6+bMzHmfsCHKiCjPQAiC/92D5FZPPYA4JOOisoiLmn82EOgckVqW4tKAMg5qUoXlPtJmfcSAGxB7VjA4gFxM4VoRVAgh0ALQ9Rn1W4+SgmyLuVNrc24r+39YO2/6XTa60GA5ytm2gc8Rz0DbA+xceEFfQRAPObO91ML/jGWuxAcbe9NxbrIN0wAYE0pJjFOXfOv948lAMoipM3sWGfafht5ssu7xDz/ArnmHgC7oOnXOAKOwKuEgBMAJzybp0AAxMJEU3CMs+x2TUPsAti0gPE9qZa+qusrx4SCJeBxGcAjfiwFxrIws/oaxTE0/221bw19FwGzrw3LQ8B6vvV9vL7ia7ssX9vtIfVz/xMsAsIaX3z/DSsnawD99vuu8anyIN8PJwCsHBJd62c3fK3ZG5913FqffT3YhQCw5l89iLqy/UuIgY5z+8TGd0m67cGh7uzS79rCqvqRhE3JfAsBAAW/W0nt2//sWxA8DBSnWPmPz1Fdb008LXziEDBtQ/uE/3at7751X/dhe923rcn4b13vInuVdl9hjf/Gnm8ouvucH21K8K73N/HUeaZSPAA0DKAr5Af3x/Om91vv1z5s4xwAzXNSn9XVvoW7PtcJgDGr2+91BByBVxkBJwBOeHZPgQBQwaISOCK8ITRv4L0aubfGSj4unc/hIisf/a4SZtiFWzS4NnIAf+sXkEAe3G0CwBJ0qjXQQQJYAqK1/K37LQXM+t4iKCwCpNn/ZntW+9sK1000xli4+vrGyk/Q2/qM8LCQxp/t8YyzTopq2t9GF4FxWwSANT/W+rT2R9/9u+QAsNpH3PBNAqaO+Vdrv3gabGfc5y0bYozrfsp8qGKOGPl6jsJ3Ieaf10++aaV/lJCwQoiIwwfqNdAkAKz9a+Gj57+OL1Yi9dyux1ujoO1a53dFwHTkhmlT+pvvGGuN9X2/z/nQhpWlQLfdE//Nen5zf23nRCioLBDCdHP+Mebm3MVzqO1az+/DTqjLuopGc43g9y58dj1/nAAYs7r9XkfAEXiVEXAC4IRn9xQIgC7hji0KsF2lGSJZWdjQH7z0Y2U/fonrv/W/CAFAHLd+bnxvJcEbUQHgZSwdS8BSVWOsIjV0LBZBYLVr3W8pIG3tx1j03c/YGTkkLBdka37i9X9D+QmKXh8B0CaE1+NTwX2YBViw6y8jEI+v2f9YgbPm+S5+vwsB0D+/coZtEwDbCf+qswuKfiA66zWR0HqDHCjx+RUjVdLZmRCgVaI7qmPeuS55cKG+iW9/bgu5Hu4J+ZYHQZMA6EtCuMv8Y//EZ3KTxFWCq8tSbhEA0+lcOIyOEAK1XMfJB/E3qZpQe48NXZ/W/m++j7reU13PtwgAq99NAi+eX6ypzeaa1uvVVq4E9czA2PT8bPZjVwW8r38xARDPf4xZ04NE29v1+U4AWCvEv3cEHIH7ioATACc886dAADRdMPFCrxT8NKNyMiVKaoVfBTOpaZVQ3ojB3hJoWIS9GcO635RGWbz3u/GlXN2n2IvasO183BR4LAvd2EFY7VvfjyUuugRTHVe/AlFSYhAAloC/XC57IYwtkKqkVHsi3KmeAG0NdSVJ4zYSVNboV+D78VUPgN08CWIvntuwAO6iQFrr0yKQ+u7fJQngfgTAzYJ7q9VKupCklbdS3SfkCMgqLyRRSOMs+LCA1jkqyi2yRmILJrinhcTUGS2K7vORe1vmlEYLsEkAtCmwbYRsF85xDHcbqQsFs8srANeLB0Rn6yQ5ZOMcCgHuyNW+aw/sQgBY55e1Pm9k2WzGultlaPT75n3h99IguNVDruqHthdCP/L8mhaLK7q+vt7KL6F7UwmcGCslVcyxGxfg/ZWCGItyMig5U8kBURvxPDoBMBZ9v98RcATuOwJOAJzwCrgbBEC78lAVn4KeEiwuHGs4ybjMECfHmkyoKNSKtl0uSpUldQHsEuLSrC7zt78yCcHR9II+6AqxBExzTBxHG6kUjYzK5v3G6CwFa2z/5f7hFmxkkG6OMf7dUuBhRd0nCV8TLhGwe1oIISqy0NhMKT9q/dfvd11lWwoD2uonACwChAmEHgYitpweggDYN8SjCZM1v32wSmx+fwhQX/uycppJBG9a3mWNC6G5bZFlP2txhI6U/1pp1jKedSUAHo+WTw1nV9f0oX/cVlephxK+V9shALou47luU/itfa+4W+dPnzKJ7/o9gBKaTLJeDwAtbRcrsNskR38WTGuc1vi6FFVuV4PgexZpl2eE3sLrt4e/0ySIMflS34u9X9CLy4/o6uqqKgGoawD/jZM4Tthrou5snUNi18Nr+zo0NYERoCg4VE/z/eCdH+claFP8b4sA0AobkqtDygDO5ueUhjKAcj7IoNnjpgn23bYfDJuYE7mr3j6NPbzXnOxGfp8IJN5NR2AvBJwA2Auuu3Xx8QmAMliPWMtnWzyy+mtt7QQ1rhNY/DPKpjPKsikTAOz6HxQZSwC3EJe4Wuuqru/xphh8Mzfa5iIdP61POd3lfntk+wuwbe6WXc+xPRBGECiVBXvYS5jVKkikw27nZWMJ8Bb+1vq12pcs8d2f/hAGFtV7k8D1KTC6dwbCZ0EjQrNRZ9BScCz8LA8Qq5P7tt9UYWBh31Iuo8OoTXFRTFjxlQOgp4t9M8P0hfx0XWYcbVBo2PofSunFlvg2y7+F5el9rwANeweM3zfixTP4AOO5b4ag7DMLBSXlhi4vnzHRooQL/ptNUlb+q/3F1XrCiJMoeaPxuLZ3TbW2NANAA0gNBcR1TQ+oprdIG0G3TbL1kMtQ+Scy9+Ipk9I0m9H5+QNKshmhQoGIKcHXDuNubLbxa2Cf+fJrYwSwdVDFSQnQ5vuMCVo+Hrf3t86ZmJ5qArSay3B5fV14qi5/nwZH4BVBwAmAE57Iu0EAyAEq4kGJkFR+kabphJI0YzYdma7l9wmVSIbFoaslM/8ZZ8Ee9xn3Eh4m/HX12FIomvdZCoylQFkKaNMC3OyfZUHte74y8GMs6LBADReAe43XgxTQ/VaiLXxbCjhcxPs4qGYSwKYANJYAGKN+oC/7rvcmvri/idGuAnwXwbCPB8h+833zaiYAIIT2lMtrIznUAlxG+UuG9WXE+VWWBP0HXiBN747TIADGrl5V7oZjOI6Axt39Hjz2mjA8kHoaSOD9U+b0/PKjXgKgsrSGhJG6NvTc2vf9WxMAOEDqNIDxmlNSLV6XzfMG340lAMTAD6IBoxAC4OzsgtJsJikyWJ6pCYAx7yp7Lv2KfRAQAqAOgYr3oq7Jmzlaoicwc1DLrzFP0FzTWyeEUblnnzH4tY7AMRFwAuCY6I989l0gAMCgQvblbNeBbYXiD6s/3OjmZ+ch07W4ygpBIJ7LeIFPRgvAI0EceXuvgtzint51veUp0E049A8gm07lgkasqT7PcsE2CYh9pb+t7obwhR4XdNMDYdTzxyqwNgHQNzvo+iSb9Dow9LnwswcD13nvBqGXgAgu6f1BEOM2yL4EgbXemr3pItB2fe6+z7tJYAQlpkEANC2V8X2VopMiCepw5VPaHHG/EwC1F8XAZT6eABh5gN1IQrn7QHYhADgWn88ZtX5Lf9mDhcmj/hw8fQS3nJ5oX0NgbiZltN6Lbft3VwKRe85aZAgFpJSyyZQJgAk8AMLkOgGw+5p6mVc25d+bJXXr93MtYmyfl3lahOose/bcSYA9AfPL7yICTgDcxVnZsU93gwAQK4yUu0rYpXWSTWk6nfFLlAUFjpPVWFm4ZYnbax2/PVwIGiH+RigPf36bYK9/i10YVWjaZWp3VV72batNmLI8AKxn9CWws8es1t9u/KHgdn14xRkK1G1iebMfar3qXoV9Crx6zfStvr75kRAGuPF2z1I/ASAKZN/zxyrI1vrR+ekS5K35axP229yOu/phja//+ao4BFVcE7NBKWpJ7hZ7O1QWzuERLFXugKFhTHwyhzCc0/QA0Fkden6PI/Dw9KFPFi1aWxjayrgQhl0IAM7BI2bwcFJEfU3FRX+X86stHEZOz4QTAep+YHmhY/8wWh3lHrvew337VxIIo4qQelGknJNgPj+vCAAp3+keANY5fpzvsSg5C6h82JukpkSr5KiVq4r69of/wnCVllTEUVjWVoxf9U4CHGfa/am3hoATALcG5ctv6C4QACoCVe/lJGXlfzqb02Q6o5zLXMlLlGtmh/JLmuXXEiD6UOXD3jqwe6dFVLAxjXQpeJZiod3qs5DgGktBNxXghgK9iwAVQ2ZZ4PdR0G5MRXAF6VNBLQU6TgLZNtWj+mdu6YTDWvo+FoFhrX+LAGAnyIF7AHKR9XxrHVv4WuvXKjNnTkFDKWj2py+Eok2haD7PIgDaLPCxAqMKTVNBqXCtksHtMtLmNaw+DblRJWaTABjR+E63Wuurv5Gx9O+RCQAMblQOAG5gJ5zbLrodAqDfA6ArRw6TYWwEmLAhQAkA3ZNdHjS7rJd9PABAACAPCyv6ZcIEwGx2xt6LkpzTCYDBC+zgNxZUppAvg1dK8NiQ0ABsrbC/Wc6I/s2LDMYqojIlyvUI3UGh3/L42eH6g0PgD3AERiDgBMAI8I596/EJAD5JGQZ1l4NChGR/KN+UTuM4OmHZNSZLXAjHlfBTAmC4CIS+IxPy8Jm0FPhEk7zFlov4321J0qLv+xWQkgqug9WtAVp1lK0QAEvBs6oEWAQCsQt792cXAmCMBXsXgbJvdSC3Rd/Han+SZb3rrxd/jZ/tSSLQ+3zeQP2L3+q/Nf+7EgDN51jPVcyt9Wnt7LH39xEAscU/7kes/IuH1NCPKChDP3wacxJA8ViIla5d8R/6bL1v/HNGKvEjkuipMjB8/vTO4S0wjgPfX7sQAHYIwM0ka/GaaO7/Le+cUAYQBEDbp80TYJf1si8BgDMY5zgIABBqSgBoBQD3ABi7yw91vxAA7MURNgKU/m0CIFb+1QMgbBr2AJAfEWIj74FGl7d2qi5XJwAONbHe7ktCwAmAlwT0IR5zNwiASpQL9alSLvMnIQDT4O6vQpoQAHUVgBImgJBCcH+EboUAGGmBYQU/KvHWFKSbZQz1exWE2iyEsZDUXwarpNVq0evB0FTwmwqP9q8L/X4F9GZugWY7FgGgL+shz+eXMq+f7o8lMFrf26uyXwExFWAoXj0C/FRzOLR0BNjBgtbXgDU+eFCMwc/Cx3p+lyKo91n3KwERXx/fYxEUFgFgPb+pfbXtbx1jTAhUFk+DgOnHdxwBwOlajSSA1vyO/d7G13gCTHhDNeCgNIy5f8siuDcYIxV/Tb97QAKA12lQjqTeYlQBgL+oy/i2DT+e3xskH5cBnGxVY2mSZlqdoO2caHt3co+iPdW3vzUHAAgALifJSQ0Smk7nIXxREhY7AbD3wn5JNxRUIgSAZTiJpZKkgLIua8lU5pVXcuO7PI3ev+o5oOs9HkW41T0AXtLU+mNeCgJOALwUmA/zkLtDAEQHK3IATEAASMk/LVXFrqqI9WOFTQ5n8cySSLwhn9shAMZloVcFXQV/rZveVPBjxaBJEsRjbwos/QIyci9sejNJWx4KFu59zwf+khyq+2MJ+CL+Db9/gwzmPfePV/B6exeyRw/vv6VA9CqwwWV1DAGQs1Df/bEIDItAstZX3P5QLwAW9yI34i4yoK0v1vrs/17Xbr2Gm/u86YFzg9gYRQAgRGhcFRXxAOiuAmDN39jvLfz728d7Z7gHhL6bho6hsgoOVMCHPnfrfXEz89nOze7iAaAEQGsSQN54cJHf7fxrrn3ABgKg6YES72clsG/cG+XbaD59XwIAiXKbBABCACQswAmAnRfUS78w9uBsJlMJMmZFUvGqCmEB2tEo/DO2/rdY9qsoAvW3DHt+aPjdS4fKH+gItCDgBMAJL4u7QABw+RxOpBsEsZBQR1/CFw8ehjJZiP+fsMWWP0FqsAgAy4KMBELSnja47cqawsWa3+K1m2utgKsCrWEM2/ei2diC3qe4H2cZ6QtwGIEyus8jXeBqV73unvRacFj+7/cAOCwBcKO4wt6Q9ln/zcaCy+rQJHC8bQwFNCay4v7o/rbwNcdw5AssAsMi5Lj4SZJwrg6QNfjB72gXnlD2/ftlUb8JV7/2GZ9Z2k85LqUMa8qJ3HIuA6d9VwUM/7VyKFgEkXV/25rqIgVuWpMTMUoP/tTeOzeeGfZFkddJxtquyQu4IMtnVzJjyw0+EFc6hKaiG79/miQXfl9vNluJUNWCHq/JLniUALhevKDr62teE9Xzg6Wf/xbe19vyhijGG+AT3sHavxgL7AO0ocQ4vsPf+CfBnsn5ENW1p+tJ16O1vqypb3rdxNdj583mUx6DEGkp5ZuCqwBk83PK1xsJDfAkgBbMR/leDEBy/mkSaqxBiepBjD8STie0KXLeJ8g/BcMUkj6u12tar5Z0lmV0dnZGqxdXvCaLTc7n4mw+p2Kz4fwQNJ3S5dOndHZ+TtMnj+mjr36VHj55LJ4r+agD6Ci4+UMdgep9s3n+uSNpDz4JYxG4KwRAcBKUQ5cFpxCRlSScD0DqZMP6n1I6Cf+G6yAun8CC0L0E+1zg8RQc2HwQN2JYKyE3EANN11wRwiDwwIJcH+KxcIZ/xwqCfnd3lB4Zw8hc1KOW4SjjF1zYjaf3u3AKAdD3seZqV6G9/RmSsXqoC/FYC6ImOaqyHe85k+J90O/C+6oTALvOf9t1LGyG86WpnEJx6VJedrVQ2krlTZfW5hLoIgBEIUP+k7JS/lUJ2xWTPZebefkN74goweNN5V+ag+W2zwTdT/AIUbPlLtwgxJpYNH9vI/D2mV8Fpflu0d+VQGmSBkEn57K6W/XLo/VozeNtEADIMctdiHDr2iua+Lf6L5MfQt439xHe+/3hb+Zy4gt0j8btV0RYgjKsqRMAu0F5567Cey9NgpdpWPeQ5vi9htj+hFjxn0wzSrOU8qJgMgBkARO0k5Rotaa0JNosVzSDJ8j8DJlxqVyuKN9smCiYzmaUnc1Fti0LWq3XNDs/o6urK5ojzNU/jsCJIuAeACc6cfxy21L+6vj6OC5PEj2xrzb/TMK/V8trul5ccRboMQrkTQuXugTGRICoeSwYsLUMjt8SDlAEIbRrGnqFAPZevam8x8JULKQ3hS0hAPqrAFhC1PGXz7j5G9P/2jI0ppX+ey0F3soBYN0/bn7HEQAqxI9CD1LO4E8g7Hq8AF51AmCf9XFDGQxFp2KMVPG3FEf9fp/nt0/zbgRYbBnmdcdWV1j9IRAXW8pW3Derf5aF1srBoGPqwquZ46F5fUU+d+yB/v0t76L407xex9fVPygXTfq6jQBoIzfwXCYwOj5thPP2fKAKSdrrxdM3/tsgAJJkEqyvdYm++JmYP2AIIgNKlyr/vB65yo3MYDwu3APPh2b8/5BjDs+TtS5hLuibeiBwBZ2kdAJgCLB34B4mAAgEYJ3FTwo7Fqz849+rzYo4x0OW8t9BCMBrZ5JNaJZNKS0TVv4hkUKWnJ9fMCmwePGC5rM5j3K1XtHZw4eIV6GrF8/p/OKC/w2vmVnP/r0DEHkXHIFeBJwAOOEFcncIgFoEkpe/umWLgAVyNnYBBOTsEZAQs7JjCIgJhxxsCxCxMNFvhauz6HcJSpYAO06BvIXFd8wgtJEhAPXou5UYywPALIPYUo+9T+Dfd0bGuCBX5Yn3fWi4HqJzkfdXUehrGiI4x7nuwCF0KUCWgjhwaC/ttl373zr+EPqEMCi0g7OGc5+EMyl2qZczbwegDzTyJgGg5/FmsxaROVKQ2kjTrm5ZBMA+w2nDx5of63y27m8u/i7rddeZ0SxD2jXH+HtMAuh7Eh5yujbUMq1EOV6QcENu+7BnB/Yv3q/BEyV+hnp+9JYRZaNATmNCANI0YwJAn6d9jcfaJACq97V64UUDxHxC8QcBgH9bITr7rC/FuSLpnADYF747dT0IgLJIo1KoYgzhsFLkNUlKms5nlK9XTHRm0wklsICVpawvXrcp5XlJCFW9fnZJsyyjzWoNwZRmjx4RzWZEiwXBYDY7m9MKITfwWgVxBWOW+0/fqTXhndkPAScA9sPrTl19JwiAOAkRn7/bJ6Ik11GLU22tr6xMhgu7JWCqSN0l6LX9vWmh6FMIYwFzF+Hw5S6Q4799xqo0lvpqCfAiLHejvtP9QycNAsiIKdAEgEOb4BAYJgCGtSAKRH8Sr6ZA3/zdwncotC/rvn37v30GSGZpPd807j+2OradX20W4q7x2qTBbjtQCQB9joYA5AUUrXzLBVsJgOY9Q+bE7v92q/uc47gTFuS+jz2/PXkAGsRy21iEwJZPH4FxU/lX9/SbCSxVkcd/OWa5JcGlEgB5kXAAm5IHsYW9SUA1cbpND4CYAIiJDJQD7ho7n1+FhPDhgzZU+cd/8fs+OSTa1oF6ILR55oBCSSeSx8BzAAzZ3ce+J4GeziQ21wIJooDsCAidyE+BOICleMDOQsld5J0IuSvWNKVVQfTgyWu0+ugZzWD1Z9ItocunH9C7775L3/wtnyZONYywrrM5e84m2US8SUZVIDk2fv78+46AEwAnvAKOTwAI27r14aDE+LMtoDWFmTxvt3Dc1rS0WYhiQU2F3a7nWQLkvgLubY3rrrSjYQCD+gMLl5GIzsIf/P8YBWDs/AkBsJsS1uzneAJALB1DnUDE8t+fA0D73MSpIvDGMCCDFs3LvSlef+0YSBiIKj0gAdoU6NZ7AzHat3rs9VkrsG3IxH3h2dbkdrC0Ivlfsa6st3o2azuWAnmImbD2uyqK8mx4XbADeWdX+tu7WUaxibfe37X+OflYYwLja7uy2MtcpFUSw65+qgKtin3ctsT/Z1wFHX+X8rvigRInpOwC5zYIAARboxtxqAaer/vg/Pz8RhJAXWcpey4IBYzxx67/2p5lALDWoBIAldt/8JZgfMqCrcJOAFgo3s3ved0xOZZyvj8lAQgKPn4gXUCZj2sNLxdE1wui+Zzo0ROiYkKLTUnn5xecCHCGEID1horra/pTP/mn6K/8lb9Cv/W7fyv9+t/4G2m9WdP0wQXBayqbz2i1ktAB/zgCp4qAEwCnOnN3IgeAZHHjZFKV1FgLY2IVUHf/4DLFdYXDockJqPoJAFMgNJI2WffvkuQvbkP/rf8dK6CMX37HfQGNIQDYdZVj9YaFAKhC06cAW/NvK1j9M3RsAoDRG+YAINhHZa76RnpfCYAmJm0K4r5x/3Gb1tz1r0/dN937p40AUGUL1tdNsblh/Vcl29o7uO62z7/mWRu33zx7RfHvz8JthQhU1WvCpHQRADF5ovPH1wZX4K05jd5J/YnsAgER9u/N8YliHVvU4/ksUAZ0OgcNUoWfgDAAEaAEwKFDADQHQJMEqzL9hyoAsYdAdW4HEkcJAJAl6vrfhveQd2VFNqQIOazDMHgPICeSJwEcAuuduAfvr5xzeMIST5zfKmHr/kYUfyYCCqLlUrwAlte0uXxG6+trOj8/I/rYW1Q+eZOW6YzzAayvlzSfzohQCSDP6ff/B7+fPvOZz9Cv/PZfST/8h/8wewEkyPmBPc/JrBGiU3uw3AlQvBOOwB4IOAGwB1h37dK74AEgebDqLL6Sllhj8kUwlXh/efnyyz7EzCL2VASUXSw4N9VEifi66WHAzw9/riwT0SMqQQtZgDkLtHyUsGDvsWDZ5FJemmuf4y7DdXwRUWZYoA66ZqTezahHDHUfH/XQ6GYw+H36a58SgtXU9ABoxrNv3c/GuuZ6qcT5II7K73JVvcKkjyAstpNtGvqHCdMu8ffdjWiJroEMAHIIMHnXsoZCk6oQtRIAEMA4iac5zPYLhnY7tFat/jHttHow1A3G427DAFml1fUf3Ypj6S33f11iQ+Grge9uga3BUZZ1nQhREHNa5+IBIOe0lDPUcYAdGkuQ9d+/PXFtCrBFAIiure1s44C91a0Ahx0e8QewSMcf9L1W4Etqfq/vArgGV+dDwLE61co8EHS6oeJ3FmKY2YzfmUVfE+HFrv1K4DC5zjH4iSQ1m804cRnyCug1XMYsOtHq8XEGkZYcAHq1JA9mxT5AXKMjfeZvkolUEoElPyp/qUn/FL/tdRBl/Y/yByDjuhIA2pZFQll7py2EoOoLup9C3/MQgGEneC19RSdmoymdoUhS44vFc0bf//V+iU+1eu3V7+S6+TIpqJjAzT+nCSeagsIP5R8K/4povabiS1+my3ffo2fvv8uu+9fXC9qsVpy8L330Bv2yf/I3U/Haxyh9cEFXqzVl5YTmqCxw/oj+wO/6N2ixXtLnv/gL9BN/+ieJphlb/9H9xfKaHj9+zKUi/eMInCoCTgCc6szt4QEg8VASK4yqtvj3MlQBQCWUMUn4rHvNF3iPAqhKWJ1SkDXzIKGIEJKXEL4aYoBWx4rmts1SzRbQcG0t5AS1gh8jCh/iPJFVFhmfp4gRSxJaroex+akAACAASURBVFe0WS5pnhKlB3SDtgTwMRZoFvAZveEalOI3dBtp/d4h92Omik1UBaJFGtQs36wIBG2bRV8WvGE7C4RVVQ6PKapALcG9XqwBUrJySuVkRhuaUJFmlE1mVK7XvRZ4c/70+Y0yljEB1YcNE1w909dnAVXLmyp/fBKEtYzkmhrLjvbxezwWXIcK6MVEyi11fcz9bxw/ffjhselGQiC6rovrqDf7yOteAvhrK2u6HZNdK2DhNIqVadSYRpzybFrFamvssiowVikzE5+exIE67ib8uhyqJJOqZFUkp8Ray9iE/1H8uD+i2TbqwrfNcPWkwfNvxfBbFnzcv2VdhkYXFFfs8a7zRd8ZGRTkskkLVpXfmWBkYkQ2S1DYwysIz2YvpoQK1LQP7wveT2VB+EtabPCWEmU7nCp86sD9X7jzXv7MWh9Q8DGPOM6m0xnB5Z7jmPmMKzhJYItKJaQDn/1IAiiKkSjx4tGn1YM0Rp9JfOCkSX6ZDE9RRy+8fyUJZmz5F9Kidu+vck0kYb+BwEWI9mrF7tSxt0NFYARCqnWBlQjlzglzqESP7j/1yunLIYARwAiBPCgsS+TAA4k855RN51UC42o1jKyYNOQdd5fvEblBkzhrKJkSQyJYYd0U4ZzJsBZRcWSz5mGl04zWoVwfn2F4lyEnBBxLkVQVTWxymmARxeU6sdgRw18uic7XRC+eEl1dEW1WtFl8RJdPv0bl1TN6XBJd/+JX6OF0Tl/74i9QkqW0TIlluHKV0/mTt2n18JP05nd8F+Xf/El6b53Tw/kTerCZUXKV0h/+938fffYL/5B+8cN36cf/7J+m84cX3J9p2FMJPG1AoN7lSfK+OQI9CDgBcMLLY1cPgMMSAP0AWgKMSKCd6kNlidWxJi0EQF11IGonIgHalH+W55iBDnWMgyLComBlWdcsy6g0k/ILa5JNmbVe5xsq1itK10uajEkFb6w/Cz92YR1oRpZXtZWGr292Bj+6atQan7U9IZTqh/WWxnKSEBTRcvR/Wjwbgq6UwcQ6UCJJGxABHoRZATdpFkKmtE6mtCxS2iQZJen0VlwAm27PvBRb6stbWLR9b7poMwkkgr0qUrB08k+KDMlQXuT3JgGA/B95UvYSAH19VgLCsuJ1tYGpy1gxuXnFLvjxqqgMVEL6NNkUiSEGFjUBgKepR1Oew41YYq9Fhq3LjQE/WDX7PlaSs34PGGm5iwDg79g6HUiuKNHaFgEQ5QaI28Oz2epdG68bQ7mJV3Os/ftbtd/hIrTGu/NzcBZqcVwlMLYU4Lp3vJ+DAt7EUNaTqH1QWicaY6zZ9rW7TD6AHE4oZwKgLskHAmBCG8rKDaX4IcQkq8UzpRyWc+wrgzy28NM9CqJDCIALJgBY8QoKmHon1Pk+9DxsEgBCCJXwWgjlg3n9V1iFqiFKjlNKoDdAMkwmN0v9cUZ2npew/qr3ZN2jIlj9sU9wrZYKVALAJAD5/aft16SVEhF9e88JgCFvlPoekcmwrsUYw6aEag/KGkN6PoR5Yg1lTMIXVHKSPXGnv8K7FecrvHWYNBMjlay5kMgPxADuAXGA+PzNmt+7JV3Tu+9/jpL1C3pUlvRwijtXtFp8RMXVJZ0vV3T5c5+jR5TS4npBKypo+voTWuUFPZxdUPbobSqnb1HyLd9Gi09/PT2dTOnB/HU6X2Q0X87pj/1HP0x/8W/8VfrS8/fpR/+P/5WevPk6JWshABI4voEAgIFg6AtsHPx+tyMwGgEnAEZDeLwG7hMBIEKaWmYjQS4YgG8ofo1paZ7RkEmEABDxWG1AtUIpinWCpF7phFJkY87g7iiiHLs+5xsqF8/5xXWoT78AeDOJ1T794Ff2WO+FFm+LffowmgCICKQblk9Vj9iqKQHvbF0ISiMrvZLfN1jwtJ4wi+pMjkwn4gbMK28yo2WZ0SInWhYJ5WlGa3gejijvZo3f+t7yMDC/VytkRABg9EoAiOeE/N4kAETEi7xyWibeev6oMgqYEyhh4bmKVYxZ7/OZ6wsnQyhJVuUzqfaFWDa5Ylg0zyAEkAAqKxKawhskk3ruSqIoQTB2/nrv13lpUcv1T3y2KXmBcytY/qXOehDEtaQVC+8y1/rpz1FgewD0zm/FzI4kANRjQVwZqjng8oz84ohOf1TuiP62XUaztvzL+0askqzcTiZMBIRJlpMFnKBsDzk/ghcAe6aADig3ROsFTUr1AgBZJkTj7RAA0kkhnYjX4NnZOc3nZ5SG6js1Oa67Nbh8tHoA3CQAKhzkSAyo1G1hZHgWCDD8aEgdEyPoF85RPjtiLxP5Dp1GPDZ7MES5DtTzyNw7BK/sKVuYY8u/hh8oOdL1PnICYJ839c1r2zwAJCyk9gbA+aEkEiz5EnYSvNYmIMKQSLr2mEngwo99g/9C0mJ3/iXlywWtl1e0Xl4LAZCvico1Pf3gSzRPCnqUTOhiNqXJDITwhmi5oGSxpA/+v79D0+Wa5mdn9Hy1pLOPf4yefvSM3nj4hD0A6OJtKj/xDl19+hvo8uyCLuZv0Ox5Qmf5A/rJ//y/ph//P/93em/1nP7oj/0J+uSnvpGSTcEEQLlBAskpCqg6ATBuGfndR0TACYAjgj/20feHAIjFWRVpAkMcXLlFItsRUZU3AwFQC7vaADQDsSah+Ww2o8l0xmQA55bFSy0w1ZurZ5Si3MyBPv0KlAi7uw+80UmN7xzY913h7mveEvKsrnF8s+pw4eL49wkrPwmVXC5PLG4QSuDSzoI720drF14J++CZl5AZFbBx/WRG18WEnq9Kui4SWqcZLRN4A8TEgdXj7e93sVTv12J7+21tBJt2pfDFrtRQdrD2uAyZWrwbehr+PinK3lrIlgeCtYb61ge8d9bwQOgIo7Bwgz6TBwWuGiNbPpMqbrvINxLbHIgQtIk1hfJhU0rpAU1pmojrMz5xfzVuu68flot77/4PBEBf+whfSkPCKvwbitIqirXGQDmXHZMcsMTJf6szkQfV84TRbtHDlf+4V5psVrgAySiP8SK+eztETFe93H2TGK5JDVVzMbfTCUJ+lACQ+3A+TDN5D4liHzwA4DkB76FyQ/n1JXsCyDsCZ1VwvL8VDwBhIdTrBLH/Z2dn7AGA8rsgq7eTfNaKWXsIwE0CgNefkmEtBABlUyYAoHTjR5V3eE7AOsoYszeRkACYGyWhSszPcrlFmjVzHVgeANkEbtg55w7AtXE/8Oy+/eUEgHVC9n9fEwCykzSgUAgA+RsbWkKlB+we4SJDmJHEMImHCNZKvqZiDUX/BW2un9NmdUXTJKekWFK+vqJ8dU1lvqSygPIPzxycXTnNk5RmG9y+oXVSUJZNiDM3rXL66Gf/NpWXV3RxcU7XyHlyNqPniwU9mF3QGx97h9KHb1H+sbco/2WfpmezczqfvU7TRUaz/CH91H/739Mf/5M/Spflkv7T//JH6Fd+569mQhAEQA5PABAA8GiwXmLjYPa7HYGDIeAEwMGgPXzDryoBsC2iCY43xUSJYcSLYLAVm63XIYlZdYoHC0kIA0Cd2Ww6o+n8jD0BWGlg30oIygWtrj7kOPFDfSwL6hgDvr6LmxGw+4zFimG12hpDAHAW4GDc1zVSv4zFW4QFSgjeORRVUVZZsQ+WY8wn2/qDBa+2mIU4WKwQkAxpJgRAmTEBsMgTWqVTWk6mowiANnyalnYLw77vrfUjrr7bIQDsJREUQlVsY0uwtgksJzksnd09MAkAw3vCIgDg1qk5CGICYxdihUN5YIGCchJOGXV5Z48HKjlhFCvGIUwCf5P44oTmyYQeTWY0DWEmGkahSg9+txR8a26t+esqgxm8tEMceMhYXRSV8i9eLcGjKsw/x3AHooPXRNS5dk+A2r3bGkf39+MIAFX4WdkIoT7Yr1ziMFdqqPYSudEPVkDkrzpGXQt4r0C5xB6YIfwrkGJYW2zlT0rKggu0uP+HuH6mApCYbE3F8gX/V7wAYgJACOa+vcNnmhUigFZDDgsov1D+8QOlXMMAwugqpUwHrCFgdQ6AdgKAKQ5OsiZKnWCNXAspTVE2LU7yW3lgiPVfFXrNLaCl/jjZH8KLQshMvGd0H2tIQNfaqXRJeBOAmJtMGiSEJhlub8EJgOG7VlaCUOj1+qoJJnkPNwiAUKqPpTl4feQb2iCMEoo89hEIs/UVLa8+oqvLp7S+fkYPzlKaEMIsV5TSOvyIR42Ez0AOm4IJpnKxoudYU/CEmc7YO+v9v/G3qHj2nOazKaVnU3q6WdLZgweUbIg+/vFP0obOiT7+Ccq+41fQM5zl0yd0nqMU4AX933/8f6I/+sf+G9rMU/rB/+QP0G/4p38TwWMI3kCb1Yams5mEB46D0e92BI6GgBMAR4N+/INfGQJAJa+thEi1ZVvELXXdDEIIv2Gg/YlgpcKAiiht6FYHdeW2jgfGMQRB+a+ex2IeTbIZzWbiVgmFU+6Ataygq+dP5eV1oI8lAFoKQl+3BDMd8/4D4DtHvv2s8fX1ioV/WOaDEsm/VwtBkxuWLGSyUgtrqKSuqmJc2aMDihpsdlEMcZ0IsKQcggbi/UEA0DQQABNap1NaIykgW/M6hExDgLeUfQufsfMveRC2k8CxxS7kAJhwDLWI/ehLFQ+sSjE8K3rWwJj+WSuSQ3g4EZtcGWOl/+5TwPOEaJMmBGfT6gwJVUxg6UGzU7WMq8s0V35LRClMJnQOpRkcYoPI0N8tAsDCx5r/ZmZ6xSyeEg4BQMJCWP9XK7aWSruB/AmJD5WsYbKjAX73HEs7Qz8anjB0/0iSP1mhSgCop8MGa1OT1rVY6fgNE4WQ1ITodhJACPyw/nMeCGEc+ImwQMLNH/fh/Ii9h2Dxh+JfLp8LAcDR8lJxQz2OOOWcAZ01/5zBIyjgSgAgTw0nPw1j33p3bp334qlgEQBVQshwL9dd5/ZTml88qDws6r7WXhSypoKqzaSMWOvV7V+quNWT0yTx4io9zTWCuzbrDZNWcfJBXKdlEPvudwJg6K7VHddGANT7gK8qxMNI/QPEh6akfL2S8I/lQoi0CTyr4J2Hvz+j66sPxbhSLChLVjRL1zRNNjRJNnwNhwcghGSJmPwzouSCiDL42lAxyWiWzbBD6aO//jdp/fQDmk1Tyi7m9LWrZ/TWO5+k6+dX9NqTN2mVZ1S+/jE6/7X/CC2SKU2mr9OMHhJtLugv/tj/Rn/kR36EJo/O6V/5Pf8W/ZZ//rdx6Cf22Xq5pul87kkAxy0hv/vICDgBcOQJGPP4V4MA2PbD1ARM8SsGSrgkmNHXSBD4+F2iSWiaFpzavbMWR4KiUMkb8QtM2qydO9lhjdPYgADIshmlk6m4VQYrB15CVy+OTQAMdz8fo/yPWbfxvZaA2/ccWROarquu6KB/0XhDTiqEbO2YUbgjItMwJ6gqqEQWe/YA4KtqogmSfnCPhscHPADyyRkt4AGwTmiBRIA0ozKdcjDIUAWmjQCIMbEURGse+hVQZDVHCSxR+XRbiMtuqC2OMphRZni1DLOrL+tCx3OBVE+Fpm4X49eXhA8EAERJEECw9lbjD14iSVHSxfk5f8crI6qQAGIESiHHgDcz5m/lCujfnxZB0Lc/hJ5s0WwDEVapxsEld5NvOCmhukvHyQ1vEBihFKrOd0ywVmuuYgWGEwDD7wxneSjNWlul4aFVVEqmksf1Pqm9AZQsVAKp9gAI5GFJPP/wFpJEmLXyj/Yws1ki5K/UE5G5wLkDhR9Wy/zqkjJaBQ+AuhKAEgbts1f31jwfkwkTAGr9hvIP93/JbC9Z2CUuO+BVveNkPVsEgAwuzBITXaL8KwGQzc7gLlSRSVHPw/PrkAyUUMuLTaWcQzlsyy0Sn2lWCEC+kSoAGvcv3Y3KDPZ4GDkBYL09+r/vlT91YWOOef9I9SnJl1TS8npB1y+e03mWEuL+QQJMJjh4EQpwTcX1M8pXl3T1/H2aJtg/S5rQitJiRSkIgFJIzCRBIl54AVwQXbxGdPaAFX8pTzmhq7/2/9KLL3+J3njtIS0217SYFPTxd96h62dXfF06e0AvpnN6/Tu/i1bTC5qcfYwmxQVR+oQ+82d/mv7DP/gH6ezJI/oXfuf30ff+ju+nNQkBwB4AZ2dUbFYj6M9x+PvdjsBYBJwAGIvgEe8/fQKAg1i3LEjblqY6rkzcK6XUksQ2ilCDjMX6iS3SsWt6bRmOlUQR2+qfWPkX0ZofkEwoTST7P0gA1F0WEQ9xpmtaLD4MmXAPsxC6LHzyNMlRMO4TgqCHNKIGMUuK7WnbFHB7+6UJ+qQDsQcArxwo/VymsaApBAxk5g4/JZfnKjjVA9NATADIGhBIRQlAfe1NgWz3GW3SOS3KKV1uElrkSGCEKPBpyBfR3lFrfLHbeJsLu5Ul3lIg+13wEY8rFjS1+vOqChZuTpYYCdSqBFZCO6znZc6JNId+xoQIsPW0xQMhVhr6ygBC8V/BzTtUOVAXb+R9UPqPyyEqIVC5fieE2GPkAUCSCGAQhxzEz7fGt8v66MLWIgBwH6+PoAQh9n+1rsutIbkdfm58Qrm7eFu3EgBMkunOa++lRWBBWe+LobXwg0uuKv8ccsHnshIAdYk37V1F86gXmB77YRiVJwifH0QPLi4kRwKb+bcTXuJvSEjGt1ZVRAIBUKKm+JqS9RVlpRAAeHspWrdDAMj7CaFpGvuOPACq/DMuUM4jD6ma5JaTDmdjnweAdDhk1+cygFgziPWX57KixVUyxENC5zv2MMEZo3H/+LdWpVBvijYSVEMHrDKmmP9pqMKhZ6nuKa0Q0bV/nAAYemrLfaLUhzYCEV+/Q5VxClVU8D3IZk4AWNDV1Qu6fv6M3nh0weX74ErP5TLhkVmsqFi9oHz9gv+blkv2BEjzayYA8D0nCcQGPTun5eWSynVG84dvUvHwNVqVEz6z50lClz/zN+nZL3yePvn1b9FHz96j+cce09lbHye6XtP15RXNHjyhry1W9Pav/k4qHrxB6fnHKF/PaXL+cfr8X/6b9O/8wO+mB689od/yL34Pff/v+tc4x0CaZZSvNjQ7P3cCYNwS8ruPjIATAEeegDGPvw0CQMqgdQvwlgA3pv+SFGlbgKzj+YNkxuWMxEKbcwZnaHRirUWvN3ihKIcQErzFRIAqNGIprgkAefmLC2z9EZGaX2LB3RHPSVOJrUR2ZQg8G5SggfUkLenZiw/g0BbkpJs4jsWvX0Go3V47hZxeF/S45GF7C30KFCBaF/1lcKzxWwpQbx31aumGOdThBOUdwsYsS2k+SfhnhlWTr0NtbinzpyEgdRlAWSdKA2B5bEqiTTKlPIMHwIwu10RXBdZgRmnR5jC9+66wxj8WP7snwUVT48A11j2EAagFmHcp3DmjBnm1Z+xL0fmYsf23LIDsft8zyD58MRrMLbtih8R/TISw349Y/bVyRDh5mCyBxRFJ4WD+X9NmFAFi4WPNn/RRuMq2WYACiHh4tvyjdrYciNuZ2ZXAUTYxOjPauJ1tvOUcHfQZWUGknnnZrYqlhADIT8g6VnUv9ghAGUsNg8AFkpkeYQNEs0yy2nP0ROT9UY9dCAKNs+ccIgGGSQKicU0zrI3rZ0wECAGg3gJ4nwnVsEsIgCrBnKMBVWmCBxrGl0ymHJ7GyTpRjjB0gjPyc5kyUd7FW0cWCsfvh4RsOCMRi/3hhx9INhTkVcnXHDO9Wi35Oqx3JmKgm7FLd8olB5Ebh72j+B1a5xIR5V3mA+sOCQFh/ee4f4TWBKJASu72rx2MlxM6ci15Cb3RuUISwYvzi979HxMIzb3GqIQqQDLLsvPxvs+mkkgxTqKo62XQWn8FbxLRLcxf8DJqEgBY5Zh/eEvxLkVS1TSh5eKKPnj3q/TGwzkn/5tMkGg1ISbmOfPuiq6ffUBz5LLMl0QFqgEs+KfMV5IwkHIq8P5JMqL8jFZ4N9OMK2zM0pSegGj47N+l6y9/kc6yDT16/YJWM6KLT/0Sosdv0Ic/87OUPXhE9OAJbR68Rq9963fQZjOn7PHbRIsJPfvS+/Q7v+930MXDh/Sdv/4fpX/vP/4hKtKCZU6UNwTZhr3iH0fgVBFwAuBUZ65SUmoKtsrCWke0VqXzWLAJmevx7+Xympn/u0AASB52kWS3+YBg9UfpvVKqsucQyxMk4xNXfC5kFawz/AoPealUUKsUALygINwEcZWzvweBqBZB6iQ2GrWWI3lcOhECYHZGCRMAwf0sTejD50+pTKT2d/yxFDu9dlyd8ITJiOEfmwDos0AznlxJobsH4yzU/SNjx1y2yqmUjjkOQn1wb52lROcZCACiORMAcCOEe27OORzEZgghtnbhVeu/CrVKAGxAANCMLlcJEwAFZaIE9Iqg/WOw1omlIFr3G08PgrrqhUERVgUxJAPcmt6GywkLaz2fsf23CADL+cDCR8M+hG6UmRTrf3QWMbEId2VRhqD8cxUJXv9IQjhQAW7EP++7j5XoVP6zeT/6B2UMir/GXfNWiUo6Cv8ZfF6ChwOIHnx0ZttmuErbMmLs/JRbIgFiAgBKKpRjjJuV5WoAtX1fsJIKElUicnYplioPbFGH4hvjUOWoUeZRLPBCUNfeWMgNAAJgCofh60smANgbIPYAUCV8h6UTh5jEc8epSbK5JKllAiANSScTVv6zaSbu9uHdVOtqQp5jPcMjqo8AYKU7eAg1CQB4xcEL4KYHhw6qDAQAyv5JqT/OCF8RUFD4+gFo8w7gZRMIyhmq8/RsHCcA9j1Vdr9+S1bb8gCow/K2CQCUTs7hwFkRAI/nCZWbJc3nc8pmUyqRnBRrJV/TanFFQqYhnwZi/9dSFnCzQvIHypMN5dmGSpBgk8dUTB7S9fSCCL8nJU3zNT37q3+Jrr74ObqY4roNLbKS3v4Vv5zo4Wv0wd/7OSqQfOD8EZXnr9Ob3/ZriNJHRBdvEm1m9OK9S/od3/t99PjJa/RN3/Zp+qEf+SO0SXIqJgllHHqDJK9j5K/dsfYrHYFDIOAEwCFQfUltnroHgCheKoBGDthBMuRkSYG22JSi/EPpgjcAEwAQbrVsW1D8JVY3/Kj7ciAJJC+xlH5DMpcb7mrheSJRiFhR5CULOUIAzNlCALdDjj+bJPTeMxAAw5R/tG+5uPZawAkWkaw3B5flQdBvP+1fyFyGjSvhHu7Thw/H5cbv3yDshzRb7G44S0s6mxBdTAi2AZrA2lDAIlcTALICY0VB3Hi5HXgAFMQJ/zgHAM3pGXIA5Bkn/wMGY8oAWQqqpUCPQx7VEOoWKsE8CNgaYx8rg0Fv4v9AjcighPR0oq//tVWyu4He+wP51KdCWPhOYD0Kn1ihlpwAoAegpIjioso/XI7F+12z4O+gxXUMcdT8KvZRJYzmYxLU2lYCIGRLVw8AMcDWu7c+imNKtN1BTAlbsaIOX4XDkQvHnib5i8gUDgFgDwAhACJ/nhuEA+ewCGXKEAIyyZDXAfkdYGkW0ieuDlDnqAmW7wSJYXF2wANARsPxzEwAwANACAD8XocACGGAzkgm890+cYgQLOEgpifTcw5Pqy3jYu2H8s/W8yoeXkvG4rHbHgBljweAKtqMIxwkwrsZ7x0Oi4MCHjwA+H0eSjCqsg/LP5+vIekknyUVCSVrs28Biaed5CPRxH5oAwQN9mGcu6QNRScAdltbQ67aNtZojiZ5W8RmKfEACHkAYOFPE1otFvThu1+mOS0pXy3o4uKCzh485HK9qxW8RgrKsXZQhQPlNpEokMMDNqz8ExJJ0pJe5Jec9X+WvUbJ/DFtzh+zfJhtVnS2fEHFz/0devb5z9JrjzJ6vviQnk9KevtX/Sqi7Jwuv/iLlOMFls2Jssf02rd8B9H8daLpYypLhBas6ft/2/fSW29+nNKLOf0XP/Y/0KpcUTLLKENFKPWoGgKe3+MI3AEEnAC4A5MwtAuvBgGg1hS1udcCJxdT4qz7ELI4rRLlgQDg7+AZELI4w/LPmcuVCAhvIFUAoKix4h/Kusl/EU2AbLFBnOVrQm4BnhQR/qH0S3mlGbt+8cEPV8gso3cvP9wqQxbPpQovffNrWcgtBUHk9xESeBhnVx/7FHAmAMDW9zzeIjjGjJ+ttRUBIJnOQcZI/L/4i0yTgs7Tki4yeAAUlOWrQAAgo7CsPbV3qisrC/4hWREUAPEAyGiTnQsBsEISwIzW6YQ2hgfE0L19W/f1W9AhXMfhDvVEau4JSRAoe7I5zRxnuacS0xzX7urPTUSw7nLxTB70YQKpoUJoMkA+WzmBVcoWKVY60pRmcK2GcgjFKs8p4zwJw0dh7e++gVV5Ttj83cEDplKKUL2WYku5TGuNHpOajaHsFAIwygtg+Nklumh9P1v72ZW/7CYAFNDgNsE5ZIISDjdlWNJRR5zXP1una7+67T0goJeoCc4ETB0CIATAhgmAPAoBqD0AhDDg7kfJJ9vmmuckjFGUalmT7KEwRbk/SU6r5yzCH7AWmCCYTEJCPGlZQwHUKwIUBwiIfQgAYMvEBRIBTjLGq54Dyb/Ayluw+EP5U4JACMbtUSqh0LXOdbzc5zBP+Ld6aDTDkprtOAEw6Gjc6aaaAFD5Kc6gIU1wnowiZ6KZ1z8TACmtrwMBkL+g5YtnNDs7oyevvcGU63IF0gjzDU9/hM4gzS5+kEQQpSORKBByx4povmZDUDZ5QnT2GtH5Y95byXpJdPWMVn/9L9F7f/8z9PbHH9Lz9Qv6MCno63/pt9JiRfRicUXnDzM+K6h8QK9/068gev0dylEacPKQilVC3/vPfDf9km/4Rnrvo6f0o3/uz9AyXyA+iEMMWA4M+3gnwPwiR+COIeAEwB2bkH2688oQABAggyCkApHa35QA2JSouJwRewKwBwCsrwkVkqErJOpCXteaBFBZg8W44P6/RQCwIMOO4SGbfJQjINyMbK8QBiHoIC4U1qFigyzyXHiY3r28DOXjbtZsfikEwHDdI1JbwSlcWQAAIABJREFUuhuxLLCidHevWssCO0YBwoOlimOIAeZMXfhIfD9KdE0pp7NJSQ8mRGe0YQIgK1Zcv5tzVwfX/zi6Xaz/8sMEADwXAwFwRXO6XCf0IkcZQCQGlCzyh/qMwsdwMWcLd0QAiD4lY2H7ZPi3ZpqP/8bCXUk0BYm2hxWzidOI5Rtc8Md5YIDQq+OQ1e2/Xg0clxrc/7H3YXVkUgAEERKQQdgcMf4x8xt7LLThqPtSy+KxAhiVfOSdol4BYWJiXV5XdR8JMCYuulnFY+weEgJACI86BEDOdvnU+xTXCVEo2cnxmWbw9JqydQ9Xcry6XhO3ELw/JE0Mpy6T54ZzSDLUKAGgHgBaBlAoBVgpZQ9JucmuD/ehUSZPyv0hBn9OJWqgB3fk2EMAnh/qFVCR4BirOB7wR96VuxEAjB48HYIHAOcR4IoAEk6gyj17ACCsALlhqn2h+QHqd6T2lasJ9CCgln99l2q5P34eOmU4oDgBMHZXdd8v+Ed7Kuy/MC2yvjsIgM1yQc/e+zI9KBb0/IP3mEx69NrrlExmHFID2QrrgkMccUbB8o/8AcilEcJZk3RDV6sPuQrFJHlEyewJFRdPKJ3OaA4vP3gAfOZn6Bf/9s/QW28+pFVW0EfTjB6/8w20WE1oOsdZfkmb5TUVyxm9/olP0/Trv5XWyTl7E6R5Rt/zm34z/dJv+hR9/os/Tz/+F/48reGxMEHqG3kr6plzOJS9ZUfgcAg4AXA4bA/e8qtBAMBiIdlk2aIb1XVmKz97AUwIBMCG67zC4hJIAL5BysqgiQk8AIog2KhwIEVo2UqNeu5FGv7LYQBAUMq41UkCRUhWgRqWMxz1EPyRGIntfUi+hMM/m9LXnj1nTwR+XIsiYCnAfXWK0eZOIQA9K81SMCwBvv/5B1/iN+qrbz8RHhosmjYUGxAAyDics/strP8PEAoAobxYCgnACa8giONfEvGt+4kVf3yPZD/sAYAqAFPaRCEAV+wBkFEeCT2HQMOaP+uZVhWAOAeIhgCI4BasOqz81hsiLtvFIQKGBdPq35jwCavt3b7fVp1FmVefEDlENPlalQwtlJAEAYIo8REGcGN994/gBgHQtK4GJRYEAFuP+ZDdviiOYY2VKtlV8mlTUG8rB4CUdh3ziXoX3OoR3oXycGINvxmgovSOvG9kj2OOccZzTflA+kgCyLp3NSEi9HRIABLCysQDQBJKYl1ICEB+fcnu/wg5qj0A0oo0lv3TjUBMALA7frD+gwBAedq8zDRd5VY5ShAAmklfLf9SsrP2KKg9APLOJICVB1AgAGoGIZyWTCpoUslwZmiJ1eC90Mwzoe9EUep3JwDwruTkhsGzARZYrVTStYKcABizt+zzJy4lvFWSN9yKvSSVZnCU5pTgJ0spv76my/e+RI+LBS0+fMok+uzsActU+Eln86roBuePQNK/9YoJACmzidDMnLIZEktCwHtAxeQBLWcPOTRlXm5oslkQffZv0dPPfobOz1Mqzmf04tEDOv/ENzBZ8AAJCNdfofWLZ3T1dEPTi7fowbd8B63pjMqzx1SuEvr+3/w99E2feIc+9wufo5/48/8Xbc4TJgDKzYbms9lWksjDIe0tOwKHQcAJgMPg+lJafbUIABHL6qzIEoHLyf+SjEu7KAmAkAB2DGMJGO5ieCGI5R//rbwAwiywW2ggAZgICKEAUPw3BRRAscZAOOKY7q3swCLyTCcTOuMQABAAwQMgm9JXP3rBHgn6sRT+5sLoy7KPa60ycFYSQEuBbOYvaPbPej6soH2fQ4YA4LkidFeBpbXLLhIHgTIq1xwC8HBS0nmS0zRfVh4AsGJtEs4MwGpOcCAO3gPqAVCGMoBTDgG4QhLAdUpXOUgoIY/GhGBY82MdJNb9/d8Hu2XQbJQAYCU/JMRrKiBiQAw3QFHiLNrdCkzvfggW1D4FsO9+7PcMid57GrDwiTNY1K7KteKLGGb2/sHeD3HIksgsWD17MyBYs1d7WdhX3rxCc52olt4GwxoJS0NpPMZSOl4pizyW4DnDhE7Dpb6tzug2ITCmCkCwmveZwPuACdZoHb8q++oBwORlRABUtE7gs+R9UdI0WMtRErGO8a8Cw6pyZ5HxPJwzIA+CxTskA8QzJLme0NXFUggAdl2WlIOcvDbUmAgEWr8HVm0tF9d/VYJRkragKRWoZcoEtJzFvI8jAkBzE8ha358AYCKEq2RIBQH8YClVyQWjOeI9pKb5+q0ooVatnjLbqLZNtxIfkvdASpZyW0ye9KdgdQJgyMmy2z21B4ASP7U3oK5oJQCwT3i3Q4HPJlQsr+n5u1+mh+tLousXHEoD2v16k1M6O5MSe2EdY12DACgL5ARYQ/sOPjfwzlxRWUAme0DL4oyu0jmTa2eU02v5kpY/93do9e6XqCiXVD48p9WbH6eLT36Kzp68Q0RLms+eEn30Pj374nNalw/oY9/+a2k9eUDF+WNaPd/Q7/7t/yq9Nr+gz3/h8/S//JmfpPStx1ROJYcB8hZwPqjRIZi74e1XOQK3jYATALeN6Ettr7ZW1SKrvFDl1chigXxVxTTjRRxXAWDJoZKhtPuVtaMSCOWapqgSy259B6FaOTS5FrfFSrmoD9JjjUHVMUjmf1j9IU6tShACsLrCsTtkHw7ZldmKwwJdHQYAsYgTQSEOFg8EGw1hOIR3wv0b7QmfHPUHfQpCogoQyPw9n2acAwAEAAvK2ZS+8uElkxHxJxZ0LAXYUlAsQkFLOnUtO7N9w3zZF6OvCkNfE3b/h0r/Yb6iBalYCKkBcQIW/zVdpAU9Tks659+RA2BFaZKz62DOxQFl/ut4320PAHiOIAdAPlECIKGrXNYhlXebAIgteDfXCITo4MCsZQA55j9Y9HT/aFhAyLytSgYn1Ez7i8D1zX/THb1tDR+WAIDyBktScCUGBmErqx6DainIUI0fzqi/3nBOAJwpEmO97Qa71/HfcMff695wGPftHnRtvVlXidnUVbvaMpwAT94hVbjHDgQAz3/obCgwt3fX5YUj57Lk3tj/I+eOviug60s7dRlAEABx29VbiG/Duwj2c7j+S8k/yfcQx5pHd0Tu5vq+BAEg12uZWo6PjwkAeAAQCABRWmS5xASABg60YwCFH3H3OIfZS2Eq5QnF9RjvQJCQUMhVwUZyWrH+q7JcK+pKEAjWXPQO92029OFHKAOIdYAKCrBuShnAFINhAgBvPlH+hQCQHDqSGzCcnlGMvq4p6ZeSxAG3qgqFhGv0qfB4f+uYJfSmJhJ4vgwPJCcA9t9Xu95REwCyD3U7xjIi1g+qTMh5ilj7nNJsQvlqSS/e/QqdL56ypwxkqWK9oWcvrmD1oPOHDzmkJpuhFKPsEfZgKUAEYM8VlBZrmiEpXzKjzeQxLZILepGiUlNKj5KCLvJrevcv/zQ9LK9puVlQ8egB0dufpEff+G00ff0b6fkHX6Vs9fNUPH9K73/hA1qtp/Tp7/onJJfAg9dodbmmH/zXf4CSTUn/4Oc/Rz/6E/8zvfapr6NkPqGr55f04MEDyhEf6ATArkvGr7tjCDgBcMcmZJ/usPUNAkiwyjFDz265wU7H/2WzDh+YbAFgxbagxXJBV1dXHNMOt0fNdo2kK2rxhkvkcolawNIGCwNBMpZnigk2PKVOlxTcOllIYWt5iOjn+qmIzZbfcaxvuJxWEDIqLlX6LzZYWFrF9Z9tKkwABKs9Apgr4kAcudE2u3WG2M3YvbIWvtR3gh29Q0ymkAMoayckgfwOF0UWvihll68szYLZGWxDRl/96FkVArDP3N3utd0CtGUBFkF8YG/YCHM8/psFDVbYEpJ68GHNpCXlKfqV0yxf06OkpDcSogsux7Via0CeiUv0hEv5bWcwZrfvEAIAaODkUMDaBg+AckrPNyAAZD3C2rAPAlvxvAp+A/9mzG/f7MBqiQ+X04qEY1Vitlz2Q417tfRj20lm8psWSCV1egmsQJJ12y/tdWUtvb71y6eEJuK3H3XjCiEgxHJa4cUESFAyyoIrfwiGYh1na6QmM0OSKsMDxuxWZTE1r2y9gHsbzbviJQpaWREA8TVxQ1B+t+a/OZlGfoMq7UZH93sJoMCd9K2ffgJRFuAkzSScR0M3cHbnOScTY+U3IloUHyZ+qKRHFxdVCIecZdu9aa6/7fUKhQaFaEFkS+Q/WmASOoQfFcvnTADAC6AKAdBks/AsC+8+UdJrV3qFfY18M6hOMJnQfH5G0xnq08s7iZOXwfsssopvreMQMsDng5wSW7PE+wdZ1pOErq5e0NXiBddjZ2t9kfP7XiskcL6VOIFAhRRkkF1OgI5rAjfQts8xFiU7lMzQAVQkjbFt+s4PLj+cgiTbcDUdLvG7zinLZjQ/u2Byj8kONaWEpLHDduqreVdNBLaf5Mq/aT4Nfl8lCa1XK8qff0DpR1+h9eVTTlJ6dn5Os7M5E3gbJPpDWMAMSZolsaeeYbo3snxD6eWH2F00+6Zvpefzx3RJM3rj8es0X74gev9L9OJn/x9aP/sylbOCnidEn/w1/xhtLt6iJb1ODx6eEy1/gVbPvkpf/twvUrlO6Zu/+ZcTfeyTRCssjJR+7+/5ffTlr71PX3r6Pv2JH/sf6e1Pfz3lKQhg8QLLaKpCyKs5wT6qVxoBJwBOeHrFZT2XuD5W/sHoyw+/rPWdG5R+EAAoXYckPdera1osFsy6ggCYIvGRutUh+zUrB8i2G0oJETL7Flw+jzP9BqFzkgiBwEIIagIHMUe/lzJKMQGA2Gz5Hf+/Ydev2ltBWWWxwMP9H7ncRdnCQY9EgFwJAGIWxw9q+6FgINjiQDRw7e6G0CMv88rfQNxjOSlTIADShOA0ywkGWThH+SG00yQAYPyd0NeYALDUmOMtMssDYGzPLAv/2Pb77md+C/IEu4LLumcCR97dQgAUa3pMJb1JRA8QF1iuuHzQeir7ZlrA7VdcF4MPSlghmgBsmwBYlFlFAKyxNkcQAJq7oMnA7E4AqEUtKlUWWesBj1rA2K5fKa+yXlmpNZKQWR4sY+dX9nt3Kwddv1H4wg07cch9AAE0LDMpCReSj3G/OH/c0BoEYcwjzw5YvVUwjrHSbOwaYtQkAPRaVDbomwBrf48hAHjqu6oX7LSwQDCXQXkTazLHo3PccU6rdfB+iOP41foMQpsSujibV3H+bWM1CVQQAKzQCwGAAwn/rwRAyQTASuqYE6pJiHeZpv7jIpR4l4ZTpyZweIdSzpUo4KGApH+oUDDl96zOLzKgi1V+mwhShbm3jCr78Q8hAKT2qeaP2Y0AuDmhTDUEA8INoiXsC3hA1ISl7FKdJyZsjP3jBMBOG+lgF1WEWzgnQV7hbysQAC8+pOL9L1J+9REnjTw7g6cVkgBKXijJjyTrGjIYInpYROV3WUpzXLdc0PLqmvJv+BTlb3yCLvOMK9O8sVxQUizo8i//OVoxAZDTdTahd77911Hx4BO0KJ7ws7Lya7R+8R599QtfpPXzFX3dm+/QxaO3iKaPiB6/RT/07/5e+odf+hp94b336L/67/44/dJv/zYqkfl2InLwBAGnIQTnYCB6w47AgRBwAuBAwL6cZpHULiR3wqEYFH8lA8LrsrZyBQ8ApE6HZf8ajD9cssqSUANZS1ohyV2OOqubNVUWRpFHuIQLflJmclNaBxcoVZ40qzoTACHhkFjqRKEShUPEH7bRBgWq6muQCnclACoX1mD1F+s/vAxABIQ6zmEy1HEzJgDQEa40wOEICW2SEg5pPQTAROqOYXyTzAmAERnQx+4RJwA0Nrd2rRXFPtjqQGLBxZYtWWK5rr7nf0vwQx99ZQnYY+fw6AQAzovYgsoWfShdCdeCZwUk2HjUOlzFybNL0S7Wz8MQHLVL//b8Swx8XiuJjT7qnPKaEJWqs4MvgwAYvobgXiwEQKUYNggA/F3JaIxFXeM5mzwn/gvEd6RYxv05NAFQJ9EUpUbx5mp7QdGB0g/LP+djCfH31XVMaJwuASCGitqtP1b28W9VGPXcipV/nc++9eMEwPDddVt3xuRUTACUi0tavvsFKq8v2dNkfoY1Lh5JOH8nSLK3QZI/KNsgANTdXspQTiHjrRa0WC4peecbqHzyJi3LlOY50fniiihd09VP/xStn3+NJmcJ5fMZPfnWX0X0+Os4aSDNM6LsA6LrD+jqC1+ij979kJL1hJaLkibZY3rz7W+mP/on/iR95h98gb7w3lP64f/sR+jX/YZ/nDaTgpJpQhtOJoyMU3fXAHRbc+jtvJoIOAFw0vMqSnYtvol1mwWH8EdWuoVql7gpNlvldH29oOXiOT2YplRuVlTC1TCUN4Lyv7pecgygxG9J9uEJEhDNZ1KCaDZlF/iiFAs+3BEhtFTqvfjMinrBz68ogigbch0LOZoAYJdtcd1mEiD8WxGpp3nbA0CsN+I+Cuux1HVPAinA6aH55YNDHu7AKBFVZZ6rQgDu7gvg0AqcpSAccnudPgHQHv+8uwcAEWqX85aOlLw4LIMVnmCtjgkAEahtD4BDr5/AK3YuE/P5Y/RveFDBAhqSi7GlCWWnQlw4FC72bgrnYjMe3Or7LmvfHJ/VSEsIAbuHg8CFyayh2KqCVRFBUdWDtkdZ+3u0B8AYEENZOskkX9e5x5pHHXp4ALQRAFxDHj+wRoZQsSZOisWhCQCUOAP5Ls9RK75SMvDAm1I2xTt3Lh52wRoq1m94yImb+ql6AGhgQezFoiSN/lfnIlb+db4sDyUnAKwD5PDfx2tT53S9XlOxeE6rp79ItLoKFn8NvyqYCICciXwU8b6A8QXyGB8byMWyvKLJ+ZzST7xN1yUHgdL5ZEr0ta8RffAerT77s5QvPqDJWUrrLKWLtz5JyetvE9EF0fmUimf/kJLiihYfvqDNIqfimujp+1e03szpY+98mn78z/x5+pnPfo6+9OyKfvAP/SH6p/65f5YWyCN0ltF6s6J5IIgPj6I/wRG4fQScALh9TF9yi4EACOXIVB7m+FZ2URUXP1aMRUziBGm0gOvUM5qsryhfXnFMlgq/uGe9XPHfcBCLrTBYFpkIgAfAhAmA2YMnROmU67gmk0zqqkMwkaewMl1Z3rcyhmsWASErbo8AQDiE5gCAcNWYjmBZUS8AiZSAu3+oDsChAKj7rnHhwYqapEJ8hBwAIBvgAXA3cgB0L7nRCoaxmi0F4ZCb4dUgAG5qQLsTACWXLGsKyKKwykct2JLGo/YAkG8lZ8YxPQCs9WGtX8uDoLf9DgIAkLIAimRrVeRzncysJlet3tvfW+MzW2ghAKD4KwHQ1v6WSzW75h7RA+Dm8jeHXC94qUuvBEBVsSJ4vqzzTWRRlzFqGT0lADihYyDPXn4IAF46klC2JjECmYeke8H1H2XNQARw0sSQEFDzBbxKBIDOT0wANM+25hxZ+8cJgN2306Gu1DnQkA38jjOqXC1o/exdSvMVlSUS++XsdSplAyX8FAR3ldAS5qui5LMN1Y9QGQBBodOLM5q8/hpt1sjxQ0SLa1r93N+n/KtfoenVMyquLymZJbQoNnSdTujBa28STc7o/OGclut3pZLAdU5nk3Oi9II+/OolPXtR0oM3vp5+4qd+mv7a3/scfZAT/cv/5r9N3/3930fPFs/p7NEF5eWGphxqOIaFPhTq3q4jYCPgBICN0Z29ohbcQwGzoGxDKFABv0AZKxymbIgPBxVY1asr2jz/kFaX7/FBjJgszW7PBkO4XW2QgTdj6z3XYg2uelK7G+EHGZXZOU3m53R+fkHz8wtKpzO2mm9wUIOAgAU9kBNSYq+O+2TXWs5dUKXZEWWkism2cwBIjLOWmNFKAiGJG1ycgzt0LWcG4kFjydC/KgQAJABVIQDSVxG68NKaTeeUwd1UE645AdBR2unlbJlXhwDYxmt3AkA8ezQMFsqqWvy1DVX6YVuJP6wEVvkzXs58DXmKKeDLUTTsE5J6VVbxkGhKhU8kQY3JSa6kUnlWDXtk8y5rfOZTtCRadGHsAaA109uey88O1WG6nmMRfIf2AOjFJ3gAaPUPrvgSvNU4ASKsjBxPLPkv8F/19uD/hvEflwAo2MtExynvGhDsGYc2IPafw+6QrS6ECKizD7/tNC/FieYAiMv46T5slvtrWv75Xb5j7gwnAMwT5OAXqJdGlY8mlFMtVtdEUM5LuPlvWKFfr5dMAnASyoRY/gQJMOXcF+KNVaxzllfX+ZpmZzPaoBrA+YymsPYgeeCXv0If/N3P0oPVipLnz9nAlc5SWlFBH11f0RufeIuy6ZymD2dE55Af10RXK6ICITbndPnlj+i9D1c0e/Q2/dRf+Ov0lz7zc3Q1Paff8i/9dvq+H/gBevbikh698YSfmxTI7TEyD8zBZ8Af4Ai0I+AEwAmvDBHgRbDXGPZYyeaEQyAAcJDiMij+cAu9vqbNs49o8ewp0eqSaANXf3EXZQtJcCvmRH1VkqvtOr4QrJCg72pTUpL9/+y9CZBl2Vke+N39vi2Xyqqu7qpeULfcrQY8aEECtBhEeGDwxOAl7CGIwIAd4GDCGGNPGE/AgI1tFtvYww7CoLEQeDAORiwGxGqwZAkLkFoSknpVb1VdVV25v+3ud+b7zzn33Xz5Ml/me1lVma33OiqyuvK9++4959xz///7v//7KFDkww8bcKlSTOVszxeRPKqks5rOn0KtF4q9ZhRo9fZRFVIDAccCABRlt5Jwq4T/VHWTwXy9HcIwDQwcYlR+eRTDAhABQAEFFGRCISYRneG1kQGgxRIXDIC91PPbfSu9EgAAGbOxEvxxAAAVBxPwUsl/vbprDms0ACZ8VQ18u92zd7Tvmxboz8sAqPIITSuVViddfRL6vxYpk/1lgl3q0a7i4HdNu75pxx+nfhsqtRGJM8H3QSKAZu88qwCAYrYoajxp/0zyjV0c1d1ZLaQtnvT8k/Jfv0eMHOwdZQAoAGCU3KtnDSn/hv6vRHfV3auAANUqYEREzT1fn+OzIgJo2Er1861T/03SWAeiKsDuAN2G+lpeAADTdpBb//uDAADGplYWaQCArKVEQIA8S5DnqbSfChvLJhtLte1QYpOxKsE9tp1aAdsEUpGItliZTwaIr19H74UXsRY0kGztIIkiWJ4DO3CxPdjBPfdfglTEAhvDMoJHp4Ekh5MRjvLR3xhip1sgXLqI33r/h/H7f/wxDL0G3vo//SV803d9J7rdHXTWVpFkMewFAHDrF9DiG27ZCCwAgFs2tLf+wMbyT6rUOrFWybVSGjaie9TMt5nIJzEQRyh6PXQ3N9Df2kDTL8VP1dCzVACs6oWCGWgbP3U1qvxlHsZi8Of6SPICtCti+k4AoNHqoLm0BKfRRMbATEAA/YcKzfp8lXo7WQDzMADGAQCT2is2gFtVOtX5a1UC+btRk9VNEaIFoCwAtc6fcQfYAwA4quea1UJ30QIwrUJ4K++CVwwAMDZIRwcASviBVwFcewJf/T/sL5707xUYcKdtHKcskMMC+ErfY1YGABlCrg2KnppEQwn/KeqpESgzqiFKx2Rv9XHe9X9SAEDd71z1iStrQ5MMm33bnK/63qph7MBZmHZ98zIARk+Vyacwbf61m30leEgHACb5PG8m/9QBcDif1HNgAiGuB1ovoNTV91MDAKjz4jnS8o+gOkEAPluNAJoI8NY1D844A4DPUdUCMaJ61y3/zDo2c7YH4NStHodtIQsA4FY+gY927EkAgAB2WQKLGlM0qCbDtMhQyp8USRKpdgC2oTq2tGORfaliUwt5lgvDNHdcNAIfZX8LN555HNb2OrxBF/HL61j2Avhw0e8PUFJUMHSx3d/C5QfuQVZEGFoZsLyM1vIKfIaRMYtjObZe7qLXL9FcvogPfvRJvPf9H0IXLt7wJW/Ht37PP68AgGE0hEeh65kpaEcbv8W7FiNwq0ZgAQDcqpG9DccV2z9WPyj6RBk7Ed0jbV1VxG0q2sdDsTpi9T9j0r+5gXzQB5IESGMEnhICY6LPP0YgSWyU4kiqJu12C/1eTwKqRhCIN2+v14PjeSjEAlAFVnlZIklzpFQedz3YfoDltfMIllcl6e9GEeD5sH2CBqpPlYIt0wCArLTFBjAp7coGMKfgi4gf1UNI0wJgpBBVwG6cfKXVQAMjo/DXjJmCBwycINV/zQQYWTEprQPFirBQ2A5udnvKyWBMaXtvoH0bFsMBXzFvgjHvmU9LIOY5vjhFiAWmsgF0QJBprw1gUGZopAnusm0s2SXKdADLzZH5hVAIA5DmfftsAPddr3HK0DRlU9E1Aa9UMGu/21vlFxfE/YfU/1IlqzVNgHEwoE7BnTQX0+ZvnvVVyXGY8z2E1juxgq11DY5kQz5xoWk7Ut3axOSfe5snooCqRYLVJnX8vYFeRdo4IhX5oHVuBBrrv5825mZtGJTWrI+6+v9RjlEd55AAdtr83vngV1nSmZexRcy0C4IA22S1ea7o1tQZE9zHFUA2K4KknxhjNoB8zhgbQCT9Q2wALThaVFatb8XAI+1fqf57wj4bPc2qq6xoQ2Ltq/eH08gAqO9n1dmb/UxIiXnltqFs3ww4oxiHU9ffHPefFErEGUlpSchuWrJNxIPj+tpdolYy0HHVPM+sxWdHI8CRjeMIyoqUwqWJCFSTgMpmTAIAWRyrNiXD0GIbj63FWW0PcWEjcCy8/MynYO1uIHn5Cvx4CC9LEdouihTo9QZIsgx+M0Av7mJprYWL957HetTHIGxjmJVYa7XhJgXOPfQavPzfH0OzsYysDPDeP/gA3venH0fsNbD2wAP4vh/+QfSLFJ3z57C7u40mW3QWk7oYgTM6AgsA4IxOHE/b2P7x7/XKP9X+KajiWCVc11ZeqdtbGGxtIut34WQUS2GQQuV89k0qv3D+MSJJfPiSZsVq2M7ONu6++25kcYKd7S2xELx0//3I4xhDOgVUwYsD21VCgGQHENuN8xLLFy4aPCO7AAAgAElEQVQgXF5B4XlIS2DI5B+QKoeVKcV+Q82fpAEwCQAQ3+U9VSwzkbpKp4N2BtjGHUB5DqjUf9S3pR7wxo9a2vuFoaD+nf+fi1WY8mJmEGlUaBUA0F8AAIfcQ0dNRGa5DV8RAIBpXzF9ymMDYSq7JsivAwCqv7+S2NzzyYr+r++sepCy9++HmxhNm79pAfph82oAgHr6Nel4B/UAK3Bv1OJz/DU0AgB4LCYgrDSxysTKtgIAlGWphgnlK/ZgjtNK4FNOalybYRqQWB8f/p0JYJ2ZZez/ps1btVtOsTGcNr93GgCoWuAk0Ve9/oYBkROI1veV7RLU2auWL9X2ucL3+QEAVjWLTD17CVTwGUP6P583kvoLQGGS0L13roL5zx4AIPeQtiUlA4DAm+n7l1imajucfkdPW5+H7z8LAGD6CN/ad7CXn1bTXOFkBDBuddnLXyqRP5P8CxikAV/eG8KCYfHLDmDnGa49/nG4/W2U2zfhZREK0v6LEs2wjfX1TSRJCsulzXOGzvk27v68R0CF6Ky9JiBCq9kCBhFw/iKGH/wT9HeGiJMSf/Kxx/Ge9/4e3OVVBOfW8GPveid2kyE655bQ6/fR8IKJDLxbO2qLoy9G4GRGYAEAnMw43pGjqACVlEFH+hzZl8/kn5unscODAyQbN7F94zrSfhdekcNDAbYFUN+f1EJb+gpHiLuIrciDWHlJNxshtre30Wm3Mez1sLKyjJ2tbXg+hVlU8mx0UCQAsyykBYSi1U8zeM02WufOKRDAdTEkpdG2EYYNCX4OEwHkleRwhAGgNF9dZGI9qAAA8UAQZF4LC9Raqo3JoE7xlT2gAAIM6lX4ZIIrBSZoz2gJrEcuAOw1E2DE84VGagCPBQAwfdkfNRGZfqT973glAADMH+WeHXuZwLb+c5z+qj6yX8W/ShNqyv/m8OPVcjnmIYM/bf7mC8D33LaHLoHx8zDnPS8AICKKRvvEVlRxVf0Xb0XZIuoAwJ7kn2c8JwAwjb1QZxLV598kUVlBKFVBKHUGwFHvp3nn904CAGpeFPtKrkMDAGYsBNDWVX9Zp2NzZZKKo47VhB1IccbmYADw2ctnIGeQyX8YhlL5Fw0aAeQJBKgrHQEB+kz03nFWGAD1ir65f8mAEMBNxxyyoxmtjQkClwftk7PM4YIBMMuonexnqOav5r6Qnn/+lP+lKwA1PSSepRbVSCqHu7MwZywHMStKcYwbTz2Ocx6wZOdAQKFmtS/2r97AtSsvsYqDOIlhhQ6cto9H3vZGoNlEz2lhd5Cgw6LV7i5WVlYRv/gSom6EVnMZH/jQh/EjP/VOrNx7H4aWhZ/7tV/Bbn8HjaUWqDHiO2zBW3AATnZVLI52u0ZgAQDcrpG+Rd/DajSDHOn1lA2TKbM0qcsmmO9uY2f9Bgbbm5L4h8z1iazmiQiqlIXqKRRBZPaOKgWB6oHMYJhVsTiK8MxTT+GzH30UaRzLQ3s4HHIPRhAEQqVM00zZCbKyQmoUrYtcD904ReF6AgAEy8vwWm1pHYiSVIKekW3ZfhHASQAAQYAKALBM8jSyGzRBukn8FcCgrAH5bCE4QhBAvXR1xdgB8mFTMQIUCGBEAAkAsJKkNABLFI6Ll3cXDIDDlva0BGOe2+KVAQCo5KVO360neiJcVrPvGwcGlIr7Ph3BitVsXACq94y1A0xL4KfN37TPH7o29EkdRsCuf/+kBOIkAACOkfT+i/I6acia7q+rTmaXUEKAY1d0AgDApPBxfFz3zbtCAJCzZ5b/6b5/sdeaUtWvX8G0906b33kBgHlDZ3mG8doNXXyMBcCWDv7OvPbF6ppaPNs+NCcDgAluzmNQpNCFF/jiNKN0G3QlXLIh1eYgT8cxyjvBw9MMAIyvtT17GQCfz9SxFgZzn3McprEBpq3Pw/efBQNgtnV/cp9iAUqEmOU5NnJ0kr9TaFrvZ9KmV93HvGOUcCYLX2mvh2tPPI5zgYeWU8J3qREQSaz3wrPP4+bV62j7IaIogtMIMLAyvP7tb0HUaKAfdJAVFs43GvDjGHYQoHj+Cm68cBWB18CVa+v4ru/9ftzz0J/D9d1dvOf3fxf9qAe3GUjxyy61VszJDcniSIsRuG0jsAAAbttQ35ovomidJAkkA2aZovUzKKWqfxJh68XnEHd3gDRC6Frw2eaWxSizRKGoJf/YqpKvcNgqmBKanipRIhoO4DkuPvInf4r77r0X59fOo72yhN3tLXi+UmfNEtq3FEpx2fVQkqrlB9gdxoiYNPsB/M4S1i5dghOG2NzZhR82dR2e4zMdACgsT1gABgAopGu/lsjrv9f7diV0YvVfPjUJANCZCCs52h5QaSmooEsAACYIGgBQQYmF3HYWAMCUZT0twZjnrjj7AAB1OkYMgEnVXlakVa5X63M2gICulu1LompJfhVw1xLXPUTiKT200+ZvvgCcMRzbbGoJ2oTkdWL1XzMX5gEAVJW/EJVpEYkz1nAVgKp6kE170kkDAFLTrc/LhDmui9bJDrlnrIpK74X/bnRc6uto2v01Lf+dNr/zAAD72BTTTnbs9zJ+dfs7Pq/YQFyrHBsbRFljGuSuJ6Fk0M3+mg8AEHA5zcVdxqfoH6uJsgYoZKiSfdVuVm8B2Hu3nyUAoL6PSWxhWWLvZkBKA2KZ9y0AgNlX5tn4pGKgsg1EYVtajllbkxpsVe1nZG4arQYdr6GEF7pIdndw9fEnscT2LWEOpEjyCJ5j48Wnnkb35XVcaC4hi1PYjQZ6VonPe/vbMAwDDL1Q9AFaZQk/jtAJQwxfuIqkO8DyyhqefPJZfNf3fB8ufNaDeP7mTbznt34TmeeAgbTre8IsWLwWI3BWR2ABAJzVmdPEz8JWIkeS8GeZsvvjazhA0d3F+rUrsLIYTpEoAr1VwCpSEQjkw7dIGWRoMrxDYT1VTeHLKPP2e12snltDf3sLu9s7+OSffQKXL10SXYBmpyXvJ/hQZDnone27HkjtGgxjOEGAjDS/ZgvDokQ/L3D+0iV0zl9AP4pREihQetvHBgDIFctLUr3UA8FQJSvZpEq8S+kMKABA/dzLADCLwCgDmAYB0kZtZTfDJMGnCCDbDxQ7eAEATL95piWQ049w8DteGQDA3gBinOZtAIBJoyANMJNU/McAgBEjZv9RTMJx0ChPm79pCeJh86t0t+qVnZEA2Pjn9lX/dQIhFoczxmCGIVQHANRYKdqpIV6rczGsALPbaJLFHAwAaT2oaRhMqvJPUvGvGCMUkBRrbKX6P97/X//sQfNwGgCAeVgAdQBA7h1H0cnHl8QkAMBM9ex70PwAAB8m1MJhOxwFfZnwix6AWBe6lfr/SOnDjBZ/8v4/OwyA+t4msYWAawoIkLkwrRwa2DFze9j8zLf/LBgAs6/9k/ikYsAokEsJNMNSjgBc1yM3CL3mte3PiAjA8leEuLeD608/j7XWkli4soyVIkWnEeDJxz6CdHMba06IZJAgozBgu41Hv/htGPgu+igRBD5WPAcWY+h+D+/7xV/CS59+AdEgwRu/6K34oXf8NIJz53FlcxPv+Pl34/zlS8hcwPEccZBZvBYjcFZHYAEAnNWZ02r/JIBajqVs/thvz+uhT+rmBnZvvoxi2INvMfHNUKRDoKCtCpn5ClEtaAbAhn3w3zzY3NR0YsENOE0TtNptdLeUBkCRpbjx0jU88anHsbq2hsv/vzJqEIbw2RvPfq5SifqwshHFKdxGiKS0EC4tY5AXuLGzi/a5NVx64AGUno+Y51CrsqkA3Ijysf9/rwYAGQDyR2sA7GcAjGpSJpiX6v+sAAB7w6R6pBBfAQBUa/ACADjCvTMtgTzCIQ58yysFAKgHxubvvOj6380g1Mdz1PSyPwM2SfGogj0pUVaiaRMaCKoxnzZ/8wXgCgAwgKP5rvGf9QWwJ4kgCDAnAMCA0QAAci3S36N1Acz/S6XeaIaMjZZmTs2yjjnybJ3aM1e1dg8ec9zezyRKaptUF18HAEwLgGJv7XcnGT/Psw4AmCpxnTZOQNww2jge8lL2L/teE+Q3jjGV8wMAgad6/gn0KT0DzfLQdn+GoaBaF8y9OtK7KSm3e4pdAMy8mHPcY/dnWchSer2bfWgEAkza+yZNzHz7zwIAOMZiP/G3KptVzQKQhF+BWhlbVHUb6ojwpOBS9UczAawUrh+ju/kyXnzieZzrrMq9QHefKI/QDlxsPvdpuL0B2lGJMs7RjQu0L92Hz/qiL8LQs5G6BQLPgk2Ga5rQMgA/98M/inyQIhomeP2b3oL3/MZvoQcbN4dD/NN//a/xyBtei5ynocUKT3xgFgdcjMBtGoEFAHCbBvpWfA2V/xPZKAkAZHDzDFKfjiIMrl/D+tUraHo2Gp4j/54lQ5RFAs9lMFRIkk6tlCTOBH1nL7/v+xWtUj1cSyRxLL9T/Viq4tDb7eKJJ56AHzSEDXDXhQuMVqVVgFUtihmJBoDjYrvbhRM2BAh4aWMTjaUlPPDQq+F1lhCTSq+9yutBjiKDSa0eueUgK11klgtCHLlNAID+hewRTCudc1MlMemQnL1O/kUDgL7PwgBQLQFSQdVBIWNpE+KPmAQcJwUA0NnAC9j3xXNSeQI1AG7sLGwAD1vb0xLIee4L5dygZsspWElS66WwgcwuYZc5/DJHmCU471joMFtMB7CdHIVHn/AEvu1qwKlSjNBcErU+uC44/wI6eSGGhYteZmFQaFFK9i/OrCSurDrHfbCPOp6ytic6YYyS/aqqfMBBRWX8kAr6tPmT489oxSVfK4Kb6gTqFcCJzAZFBFW5nGYAKABgPLM7wPewPgbylhIuAQCjQm6o49oulMm5VGPV2e2dZT1mQtWe9VVCOw6oY4yDP/w3OrEclPio9EUluIYBcBYBgFmHT1IC3SdeBwBE+E8DM9X4McmszVW1rucS8NJuMjURQNXRT4edDG6Zokz68pP/r0xm1e1G0JvJTKvVkU/wpSqeWoBX3Rx6aLTQrlol+n7VDIB5XAC4e+Z0C7IwGPYxGPThOEoAk3pCjCuMQKlJ1vaAEOaJeQgFZxwAMGr/igFgi6OQ2f/qe8ACAJj1rjhLn7PgWC7yjPGnah3lzyRNBNxUekua/i9MEZX8y37PtkwrhdPI0L15Hc8/8RzOL6+JplSeZ4jTCE3fwac/9hgaaY5GUsKFg90ow92vfgQX3vhGiYHjMkYQusiHQ4kN0eviB7/jO9HOge52F69781vwhx/6MNZ7CXbSAn/v278db/ySv4DcYUyoWQsz24iepblanOsrcQQWAMAZnlUmzhnp9nmKhpXDy4ZAw8Pg8U+it/4yfEl4R5RWJuhK356Jg+pvjZNcNs3tzS08/+ln0Wm28MjDD8u/xYOB+GLTTolBelbmaK2tIep18fL6Tam+rV+5jp31TTz4qs/CxbvvgkcqlecKEEBGQVaWGCYpXl7fRFqUuHDPJSytnkOj3QbWLgC0DSzpGlAiLQqUUr1hj3+JlOr7pEHCQlo6SC0fmR0i40/LlyScPV+s7lch+qg4ou26FHWXdocEAOT6yQaQgpDAC9oSUFdXJCA0DgB0VpDIDKCeAfuxqZvA1oOiFJvDzUEsPyeJFdVpy7Mus2kJ2KzHvV2fm1ahmev6agAAdSxGjg4KyiF3JLRKOGmEFc9Gh0g/75E8huvq4FerbBv5IdWOQjSI/u+leBJnBetsjgAAseWjl9ro57a4UhS2W6WGk651T8V+rMeb3+Ozn3DG19T+6ynU+ImJ7di5HDZ/MlZaJ8ME7/WP89rr6t6T3sP7vnrVquxm3BSlU7+0q8EeAMAEhPUvrhIS9f28Nw1wac5HwMw8x1KrpR1BxidBA0sSlI4BFDV8QSr4E+ZvnMVQr4BWoEzNgWF8/zDvzzLT4lQfJrPfcUAAet4fRfzvwHvtEAzj0Pv3CDjLtKU9DT4Zt8GsloIpDRYqcRbdGUn8VQJN61Zer4zLpPmpAb/TzvGw3yv4yhK9GwMci9hsQavdBL6VoYj7sKi5w2eOo4BGy/Zgux4CPxyDliaNyORRUruc1qmoayFUYIJigRz8Ikiqkv0kiTEcDpATULdY3NTJP+MEDUbsBwFMC4L6BrNWxte+mR9T/a/vA3WR0nnmYZbPLlwAZhm1/Z+ZsQNLNX7yuS0LWd2vYmEtAJnSN7FcMi5zpHGC5aUlDKkbZbGgJWJWgBXj5rWrGO700PRC+LaDdBBJvNduhHjuyafQ29mRWJWaG4M0xWu/4AvQuvsicoIMgY8y8DEUkmcJa9hHI0kw/OjHUAyHaL3m1fi2f/Qd6A0c9HMXf/lvfh3+2jd+AwY7N9FoBdKusHgtRuCsjsACADirM8cgh8r7ji8AQBMpvDIGkh56zz+NeGsTTE2KNNNCVqrnjrutBCLGV8V2MRgwKSqw3O7g6gsv4vrVl/DAffdj7dw52ZT9lRWA9CjbwjMvPIe7L19C69wqrjz5NJLNXSBJsb5+Ew/9uYewsrqMYTxE+8Iaupsb2On2VKUeNvywgWa7o5gB3P7DEOHaBRR0AnD5x5NrImggFRKxJ6SdYB0AaCC1AwUAFICrE/u6RVJV1ddWXgYAGLkB6L5JcUyQ9L1SIVCUAFXVVWoBfHBQbdaVP6BK+AIAOPJdc0sBAIk6TTJkKvG6msomkTJHQBmHLMKSb6NN0kg2hJ3HCBg/5Ln02uo6np5zrUchAEChAYACueWicA0AYGkAwN0DAEwaFBMMj9P85dQpYuTO50R+5ImYfHI1gbuDj3TQHIp6s4r85cOTEsyDetjl/WK7aWjN5vN7qfZ15rbqGNZsbnF1U2rQKpCsnb+sCfUPCgAYMZfk33SyZBWFBImHASn1a983lwwaWYkaG7rxz+xJ+Gt054MSpnoyVVHYa99RJVhyMQSo5gQADllEtxoAmLZ+DwLQKoZISUswBQAw+Zf51i1sPDatuiYu/RMDALRrjOgOKBBSeEhstSv5TE5gUZE8T+Wpov6z4HghPD+E7ahn4awvgR9mbAEQkFTcI/YCAMTclPivgkXVNmvuU0XbVlwclbBNIsHU7xWT+NcdTcx+Me35MOu4HOVzCwDgKKN0+Hv2EFWOe7iS1XzlqqRcq4wHFeO/EoVdIM4SaY9JkxhLjSaywRChH6Do9tHd3sIzT38S55aXEDgekv4QbmlhudWCU7CYv4tr164hbDQkptzq7aKXRPjyr/xfgHMrSDY34DeayIMAXQJ4dBBJBliJh4g+8hGU/S78ey/iJ372/8FHH3sOUdnAX/6av4W//ne+AVFvE0HLXwAAx53zxftP1QgsAIBTNR3HO5nCspGwWk4GAFKQlDy8+hyizRvIuHnJvsrUm5UAZScmlW+xt9J2UVp4qNloore7K/nUzvY2XnjueTz4qlfhwoUL2NjcxPl7L2N7/SZW1tbQ7feQZCnWllZEBfXak0/hxRdfkGD0/gfux+raKna6O4iSGK3OErKigOuH8AIqruaCxAZhEyBdKwiBIETQ6iAQe0AXwzQF2xtc35dKe50BkNoNZFYgbAA+OOYBAEgRt5Ap20Tz0gCASs9YQ2aso1gJFhkArAhKUlGCzQcLBsDha3ZagDcXA0BFpnICurGjCqYJ6twJAOCg65F7Tyi+qmpu7kVh4hzvtj+5d08SEDxiMlglrzIHoysYv/56ksvfqWq8tj2Uz5IBUR8BQ6s0/6rrqtKPr5J303Wg0hAFAMgRzG1cAwDU9ys4r15NJp2U9P/AdSoG0VEGtj5/8pUZ9xD1qif65ljjFdj6/SDsiUNcD+otEfVzqwMArJIRADDjas7jsOMe5TrNe+40ADDpXKvkUs+/8ZEX6r9uKTHvuR0AgDwrNACgWgBGAIBbJAI4Oqys09aMjBebYHgTYaOFTFTEZ98B7jQAUIlj6okaX3d7KP96/5P75hhWlcdZr8d57wIAOM5oTX7vvAAA4Ch1f7GwVkwtaW2itgn3NrbxBb5YT/uMu6IYoevh2jPP4caLL6CM+rDyTByoyAogg7XNhD9N0e31EKcJwlYTaVkiLQvc2FzHW9/+xWh02lJkcnxfClB9y4Hl2nCSAdrxEPGf/jGy7jasi6v4wz/+KH7xF34bpb+KL/2rfwNf+61/H0ncFQcCshMO7aGbf4gXR1iMwC0bgQUAcMuG9tYfmBtYxo2Llc4ihlWmuP6Jx2QTc9JYGAAjiqqujFYiV6TCS+Ff+vuj4RDNZhODwUAqKmGrjT96//tFE+D1b3ojbrz0Ei5evow8TaWXchixqlGiYTlI+32ptDz1zFOI0xhLy0tShXnNZz8q9nl99ld5gST+2zu7EvSvnb8Ar9nE5jBG7rgI2x20Vs7B8gNEWQ6KG7LnXuitpY2kdKTqnzoNpJZmAOgWAKXob6j7e0JlTf9XlO5R77/qnSYAwBRftP+rJ5mpdOjKcNUC4FYtAAz22BaRWTY2Fi0Ahy70Vz4AoFQlDgtqx+nfBghQmkejBPLW7xhj33AECne9kjcpyTW3zXhAP04DNuNTT2rrWhujdaIAgCqpNhVI3W5gWEzmPQYAkHOTLzGg0AjUU+OsAQDtF8/WJs91ZI9UAn+TX+NJej3J57nkWsTMjM04CMAEaPxVHyupZNeE/ypwpKaIftDnedZ5mcteW2cKmHOuH3vWpOtOAwCHsiSo/WG7VQ+5iP+NaUrcNgCAbBjTo0y+m7QApPCQAskQdpGodcbnjuuJdk5AXZyUCcTZBwAmJfScC95nddCsvp7uNAiwAADmf+LMCwBYliPFf7k3NABQ8KcGANghYBgAHu+TOIGdFfjERz6KjRdfxPmGD4sxKVk1jiuiktQQIBjIxJ9xZJxl2O730FldQeHa+MK3f4m4VhEc8MkmcF30ySQSAKCPZtTH8EMfRLy9gc6r78cHH/sU3vnvfgnN1Xvx8Jvegm/53u9FOtyGE/DpsQAA5l9FiyPcqRFYAAB3auRP4HtN76GkIEkfiLt48ZMfRVhm8Nm1zJ5/zYZVViumrs1KmhIfS+kc4PrwGyE21tdxbm0NVrOBF556Cmtra7h69So2NjbwRX/hL6C/uSXgAEVbKPJna3s8ogiffOzDEnufv+u8MAHWzp+XPkxWO6IkQdhswfF8bGxuiUXg8vIKvEYTMXUIWBTxQzSWVuG3O6oNgCcrivvcYkcAQGYrAIAMAKb9rPIaAIAAg3mZunAl7VYw0VJkb2oB7AEARBtgP8VRvZt6AGwBcHQbgCP/z2tLLQsbtJZZaAAcmkAdttTnDgLvOAOA6+GAHt1aD3yV9NdYAIQNWPmYPfyfcxOZAQCogwAq355M/zfzOk5h35MAVLX5UfVcuBw1ejZl7iS4q42bkeusMwDMSOizqVGXDUGBvc6KfcC5ILAZkNFTZIcCAMZHfhKgIWCEbgEwSc44SGI+f2ASXwMAzHvqLIlJCXidAZAVWdXvXv9uAyTMm3CdJgBgHIzi+BsAQM5TM2vqopK3EgDQkLO6BygYKYKahgGgGHmhXSCLeijTSBgnTDj4HGQ7Gen/6rk8+w5wWhgA9X28nvATABjfM8ZBnTl3sZk/vgAAZh66vXHWrMuXbEsywKQXTFmvyk+d/CsdqFTdHkWBBl2qkhz5YIjHPvQnKLpdNJMYTYKsbIflZx1bdAPIIu1GA4SdDl77xs+Hu7KCl69dxcc/9Ul83utfh+XVVXidDrJeH4XliEW161hwkx6C4S66/+19GG7fxF1vei3+8A8+gP/ws7+JtUsPI7h4L/7J//1OpN1NWAHZaKN2s/lHc3GExQjc3hFYAAC3d7xvwbcR+bSB4S6ijevYePHTCMpUxM9oDSjq9jWYVoxUKPJDXTvGrxmDYgKrCVory+h2d5GkKdYuX8L6tWvCDmBLwLPPfBpveP3rkUax0AZajSbcZhPp5iai/gA3N9ZF9G9pdRl+GIg1IFVcyRRgu4AfhHA8D93eAFEUo9Vso9npoPQ9RKT5U9glbCFYWoEbNlDQglBX35lgj0QARwwAYVPqCv5+126Tnmj/bqoaawBAersZLIpIokoA9gocKahEjq7PwWILBa2aRATQQkYAADY2hrH8XIgATl7ar3QGgLSD1AL4cYq3oYBPqoJJL/opBwAOBW+0G0a9fj4O6FDEbrwqPkqWVff9nvZ97QdtdPyMeJ+hectnde+xJPNkQNXHX257ZY83EidXe4B6P/dLRyqTHtt5clKzD2YAmAp+vTJfBxvqIoDj18n3TRJhOwj0qoMMkxL4CtysRE8hAXK9572eXL1SGAB11ohJJo2PvAEA1G6vgKTbDQDId7OSqTUABGQuMjh8DjsFsmEXZRYj8FyEYUMAAD5XDHPolQQAcPxNzz//PokBcwuCoJkOuQAAZhq2PR+aiwGggTPRlGDyznhVADFF/2cbgDCcJI4tETguHLZedvv4k//2ATTyAh1qfMSxCEbTmi+1SsQs8AQBgnYL/8Nb3wKsLMk5D15+GRs727jr4t1IkkQeE41GQ6LCOC9BPV4v7cHpbWHn/X+A7vo13PvmN+ADH/gw/uO734vzl16Dvt/C9//CL6BIe0jtXCy1Fy0A86+jxRHuzAgsAIA7M+4n8q2KQZzD8V2gu4Wbzz0lQABVzyl+ZvF3rJwxMNH2QsbiB0WqPgsbLkX4bAvrW5toLXXQWF7C5sY6HNet7P+2bm7gEx/9GD730c/GJW6gw0gcBphIf/xjH0PYbMAPAhEIDO6+iK3nn5fKVHt5WdHlmQjYjlQ8CADQZeDc2nlERYbScZGylcBy4bU6aC6vAr6PmP21pHUJA8BW6v/SAuArBoAGAHTop/kN9aHVDgAMDccAACUgptkAphe6soQasQFUgcYWNgIdCcgEoFgMH0qJZWN9AQAcupZf6QBAJVapk4/xSvC0AFixUu7g6+DcV07qIAq2JKvSlr+/j30aq2O0JrTQ5yizleS9Lson46MTCUkuZLSUAd5hAIA5htDhtQigqq4kNhsAACAASURBVBg78FxXqcbT5iwnvHjwIJgEvp6EVok+AJfA4ITpm7buKxBBs0fqVX+FYWjG1gR2SZ0BkGRJBQDU1x7fw2PWAYhp8zJpFd5pBsA46GFAFVGWlz9uNf5mFg0AwPcSzJ70qtu/znr3qaeEaj87CADwkaFgSx4dSXwPnh9oEVl176jxnX0HuNMMACWxwTFQr8ME/8y6HgdJZx3/eT+3AADmHcFa5+QMh1LggRZxJZNK/xHrSbIAhGCvBJsZZ+YxXTUcKnvig7//B/DSFEEcIySjqxEiLnO8tH4TvTTBQ4++Bo++8Q0S1yZZBr/VQjSM4Pl+JQwaLi8j3e3K/RdnBQINAKC/hZ33/R52br6E1Yc/Cy/vJPiJf/tuLK89iEHYwfe9611Ay0GUDZWl9sIGcIbZX3zkNIzAAgA4DbMw4zmI/V2WwvIdYHcTVx7/M3Q8oBz2lcp5RmEVPpQpjqTtkfJMFFXTeIAiTbHSWVY9euyHbYRIsxRRmsANmGCr3lIGuekwQndrG9deuIJzyyu4//K9AgC8wEQ/z+D4Hu5/4AEkeYZuv4+VtXMSfFEAkEACj8Okn5W33d0ukjjF6rlV5BakFSB3PPTTAnajhda583DCBqKsEMcAAgApnQDEBpAuACMAQNn4GRrleChfAwC0rZt2ilfCiAIAKCVkeRZVcHYdABB/mD0tAKSaSgsAbNyMFgyAw5bvtERolqRkz/fdwRaADC5y7VYxXuE3183+xXoSs+d6td/87OH/jBvHMT52kIq/JMTqrlFWmWMvc52H2QDyPS6dNfTnpWKtOQHV50WRXKm7KzBTqZOLWJTQ+feKCCodgBGIIH36eSafofCfL73/rk6MGXQer4eznmTz2AYAmFbVl5GakMyb8WWyXhfyO+j9JomSn4BorjCZNdX+OmDzSgEAxsEXIyxXBwDMepSftRvqtgAAwhJjP7DimNUZAHQgcdiS55QIfV/Z2vK5ylYBWbvzvU4jAGAsGY0Fp1mzk+6Rw20K5xubaZ9eAADTRmj67+dhAKjairJZNck/f6p1olhc/WiIIPAlXov7A7TDhohGf+R3fx9FfwCfLgEWMEwTDLMUK3ffhQdf8zAa59eQc2+nzbRtw200cf3KFaytrkksTBvYOI6kwMVnWJrkaHo2rGwADLaw+19/F1s3ryBbbeOuy6/GP/u2H0Crcy/K1bvw3T/2o8A9KxhGXfiuNPJNH6jFOxYjcApHYAEAnMJJOeopOURKswTwHWw9+UlE2xtoOyUKepl6LgqtUM3AhMEGH8wMhnd3trD+8jVsb2wgHgzF8u/SfffC9lzEWYrSoU0RfYopMMjieQ4rK5AnKXY2NrF5cx1FnCLwfbhU0WZvYyNEe2kJfhgq2z+hYnKDtxDFsQgM9vt90G2gyAvcuH4dDz38MKJoACcIUXgBnEYH13e6OH/pPmkvIC3L8nykJQEAWwMAoQAACTxJPAwAMN4CoMZQK4pLjz/dEEgLVn9n3U7sjkjBNr3QNQBAxZBMbvYCADYfKNpnOiktbFJ0plSMgHqAY4LWkwpwxoOnwyqER10/p+F90wCCqed4BADASofoeFZlA0hxLgJkFAKS5IlJpah4a49uWTojG0AG7BmbRQg8OSGGhYtuyqCjgMUeVwJENeprXe1/UmuIuaaR0N3Uq5z5DePrZny8TfGuTl+v/z3VFdSq6mzo5xoAoPDaYRyGw+a3Eu3TV1fv3zdj43kKQBnR+ZWOSWVPpoXX9oypBgBU66imlhJodF0BAAgEqO2hEBtGU8GsX+M4gFEHeKq2DgEjDmdwCAPBuB7UqvrmeGRGHfYaT35NUsXPsb9diWXNvDymfvCoDICD1tncAJ8+QwNwGE95xeBgID8afxOGTwMAZE7MmE1Cr6aOinoDD+E7trDbUi4zJvWOK73E1Kah8F8e9dAJPYQ+n6WcK0sx4UoLWU6b0fkmb14AgFaYvJdSJlDDAdIsVs9FWqLpVhteK+02xfpP6xwoApCyEFTvH+2BMjYa7Dqp598Rp+RYbxMIUyrNajZLeRiwbcGD4/oiKqeuUu9Mi37vfeM7LwBgbj+bhSoNBIhgq2aYsQ3AMAAYqzbIoMkKFP0h/uj970NBtmvo4a577sF9r/os2Gvn5NnNtlO2kfK5LtognEMyDGg9SIJBwe/g89tGHMcInBBJdxet5RBYfwnP/OdfQhrtwr98Aavn78UPfvdPot25hKfXd/GO3/x1oO0gQiK6HvPdwcdasos3L0bgREdgAQCc6HDe3oMxyECesNSPraefQLS7iRb3uzSCTwG9NBWhIdFWkQcbq2gW8ixBNOwhHQ6ws7mFYX8gVlKdlWVcuPuitAGQth8RIfV8lHkh/bJOaWHY7QkAMOj2JPj12DhFW79GKD39QaO5BwDgM5VJBJHWNEnguZ6ICK7fvIm1tXPoLHdE8G+YAVajjW5a4tKDr4ZFW8JhDNsPJPk3LQBMwKQF4CAAoGYJrujDEulLpU+M/QwYIC4AqvpfAQA6EFCex+plWgDoF8/knwEeLQqZWMS0AYzTCgCoz/4CADjavXBWAYBeZgkAQBshQ+WdJPR3GABgkoijjdRs7zKJ04GfpgXThF9OSoblTqr1yxsK52FnNm1+99576l5VQoCKHs09ywAFo7tyBACo1iYD1xknAAPlmBtYCQsKAOB6kqzI/VmwRcp85+gq6tc4ruFgkhtJ4PXAHSUAnJQI8xjjIonjYzkOABhA4TMFAKgDnQZkq6zlpL1jRKC/EwAAO/+FvQElDsv1SIFdBQCksPMILd9B4FHtXDUnCABA/hlZKbPd1qPnk26RqQNN/OV4Qj75a/hcPB4AoPp+mCyPAADGFAaYqTNkzL0y5yXeso8vAID5h3ZuAEBvvyoWY0HGMACAXLQAyPinyj8knm35oUrmm230X3gers/2TEsco2zfQ1LmwgYoHQcB7QBz5bIhSjEFv0P9FKYBWwycAmnC47ZRDodwGw5w7QU88Tu/hizpojy/hIv3vAo//s/egaXOZTx5YxM/8Zu/BrQtDK0UnmjQLF6LETibI7AAAM7mvMlZCwBQJMCgi/Vnn0La20GT1YeCG5MllQnPDST5V8GRtthiElxmooAd9wa4fu0lbG1viyAKqfvtTgeNJm2KQhW0sFKhBVuywRBbGxvo7ewio7ifT5XfEl4YotXuIGi2pF+e266EFpqeKorZtO2zSbdK0N3ZRRwN8eCrXwXL9xEVkMr+EC7uuu9VQKOJnf5Q2gMMACAtABoAEAaAbO2s1OoWAAaEe+az1BUWTfVlwKUBACH586FTqy6aFoBRZZKVIq0ubTvCiOAfYQAUJRJY2IgSAQBMoG4CoPr/n8QSWzAADhjF28QAyC3qVHgVA6Cf24iyEq6v7C3HK+h1KvZB838qAgddDa9Xqet/P5TCr50zDiNATmMAGACgqrir200lMJqlY8ZvIgDACo8SI6h8PEwLgLy/UHsA/3iszhLEIztJGDuKDTRiE+yfkToAUJ2Hse0TV7fDK0CTAJh6Uj+tQj4OAMglFYUABwxuX+kMABEAG2PXVMntKQAA6EEua9z2VAuAOEMwsc/ZIITAzhE6EJqyaltR7jYEC1jlVIy02V+3iwGgQHH9pwYA8Jrk/mKBgDo5mglgrmja+p79yuf/5AIAOIkxnF3CQuIoHbE5NIwSW2cFMvMPf+eFgbSSuhoIZuNmvNtFsLwC9PsAAQDeXLYjbZlksKak/hOUYhGM7FUyc4RhoI7Pn3wulFaB1MmRpTmW/CVYCfVCMsQvPIMnP/D7sKwE/uXzuHDhPvzo//kjCL1zePzqDfzMe38V5aqH2CngsjnhVlKw5p+ixREWI3DgCCwAgDO8ONhbCPoMr1/H+pUXkA66aFLIhPthWQjVnjYrFr2Spd9QUfaY+JdFKlVxktz63R66u7sYDAYCGtAii3aAtAEUnD/LpGqfJSkG/b4k70kcy/HCgFT8QhDYZnsJQatdAQBSp9PBck4WgO9LFZ5/j6MIL129grvuOofV8+fhdVYwLB1Elo/OhXtgN1sY5qUwAFj9T6gDIBoAqgWADAAqKSsXAAUAVFQ9Paf8F3FIYJDF69Y/VdBvLBEVPayq5hEh1p+vyKWs6pABQCtAAwCUpST+4y4A9QrISQY/CwDgzgAArOZxDZsWgMQOEJUeCAAkBVtlfJAGX3/Vk96TXAMnvVUZ6itZLpMAAAEZx3zs963DUdo98fQOBwBG7Js6AGCU+sUlYWKCpFX9+Y1TAADe16Rpki4u4n98v7le6f+nNoA69TqIY/5/moq/HO+QV72CXU+KpjFDDkqgeDwDADCBZO35Vsafd7oFwOgYTEwwxTu8vl+rUbudLQDU4KEORElLv1IBw0obooRvl2i44JMKtqiZ54pRxvfr57Eon8/RQ3yrAQAR3BSgQlX9DQNA2gEIeWhwrWJl6PuhDlyd9L51UsdbAADzj+S8DACK/PFFKU8rJ3NGFVO4t4k5gAXRlZJ9qCzhOy621zex3GojSmKA8aejUWPLgue74kYlIs2i9K9BtjoAoOO90i6Q2KkGAJbh8HFAduz1F7Dx1J8haNpw7zmHdmMVP/AP/iWGOzmeunYd7/6NX4Zz7xISr4SdEwCYl8cz/zwsjrAYgVlGYAEAzDJqp+QzTpEBTobk+U9jd/06iniAwCoRMknNM+mPzJlEOx5s9r6yX4mVL3pfS1BSwGF/c5xgZ2cH25tbSONYaLLSKwsLy8vLsvGy4kQV1f6gjyiKtJe2B89TdFpqBjQ7CgCgcr+E1hLsqOoowQPPVcrbpHsRQLj64vOI4x5WL1xAa+0iMjdEuHoXmmsX4XaWkILOAJYCAKgBYGsAoNYCYAAAowFQr0YeBQAwuuI6BVDosEoHjK+UqvJRiIyaCFK9UVU4YQAMkj02gAsA4Hg3xzSK+NSj3WIGgAEADAPAAADD0hVmiu1SA+DgGt5pAwDq5yNBFvUrxkr49feMz8/4/09roZ7GADAtOGaeuUfJH131ZdI0PrqVUCA/dAQAwJPk34HLCqV2LVAJCpN/1U5Qv2/rf6+7ANTXogSWB9j8jb9PdpPaGqkr/k9b//W5MMm/+fxnAgCgptiuqst7AJlTAABQh4drKrdsuuNKOkNAgD3/oWshtKnTQ+vcVIFswlJTUrQElae5UEzb/24HACDnoG3aDQBALQACZ6IBVNMAEACmpnmx0ACYNoNn+/fzAQC0+pMVoyrzhaVbALjcCG6yHl+IkDR7+slGXVlaFt2qVqsjhamE76MWiHaa4p7OfV6IOCL+qrRe5JlBcE7LdAq47BQYlkPkaYG2s4TQ9hUbrLcN9DeBJR+lm8OyGviRf/D9uPLkVVzZ3MRP/uLPovPo3RhaGbzCh1XOL+Z5tlfB4uzP6ggsAICzOnOszhUpG/7RfeqTiHs7sLIYTp5qAUBufkRGNd2QZFcRvGPQW8CzWaUA0igCA+QkikUPIOoPlEBKmiEaDGUzpXI/H+QCAiSx6AP4YYAwDGDRr5X9jo6HRmcJjXZHlFdZCRFs19gP6p7bQCi4QHd7G73uNqK4J33UVqMDNDq47+HPgb+yBoQtRBRKslT1XwAAzQCgHWBiuUrXgG0QYwyAUQqvKhTCDTAMAIZeuqoofWWmfUC3AqjWAJNyKPCiDgBULQBlIQyAzWEqDgUm6Fm0ABzvhpqWAE092m0GAGLLRwwfEehO4Ug17yAO79GT/3lIwFNHqOrbN+dT/RQ6uRZBrB3m0KR9D9ihRTIPITFPZQBIUKap9JL0K3FOSfw0A6B+hVqOS1sBTgcA2LrkagDAEcsprZgvB2V7gPo53sJR7SG16500n8dZv+Msi3FgYNJMCtBQswrkHlwBCJKXvbIZAMYBwvyst9ao3OHOMgDYAEeAPGN+IWKijgDoBgBQNoBDlBnpxWLJQw0zzcxjlnK4DeW0u/t2AwBM/AU01wAARTr3Nd5pAMCAN9Ou4U79fsEAmH/k5wcAFPpsqPkEAUQEULcHpIzVXEc0qnjvt9sdrF+7LkBBHCUiFM3CU6fTEZ2qLE3kD7dMtg0I47XmGlO1wWoAILVjFFkJLwvhl3QbKOFKXJ0AoYWsjOFaIX7uu38SH//gY9gc9PEvfvwHcPGND6GXDRGiCascOf3MP6KLIyxG4PaNwAIAuH1jfeLfJABA3sfG4x8X6hIBACtLELIHP03g2B7cIESWl6I4nJP6n+dwLAUCsJs9TxI0fB8MjpP+QKz+Brs9FOyHKkpEw2FVfcnKQvqsWAWn6J/q/+dxcxE2MgAAlfuzglZHDF4VPSrwPAz6PfkuVv2uXnkBge/AdUskFFHym3Daq7jvz78OcAKkjo/EdlG47ogBoDUACACkIACgWh3GWwDqAIC08AvnV2kF1G0A+T6CGXtExExAqX9KwEkQQLcACABgqc8x8d+KMvk5Tuk1wf5JVUAWLQAH3D63GACQdhFWGGxPNACY+BMAIBOAAICqYOx9HT/xv3UAQJ2KWwcA5N/ltPer+I+3MNT/f+/fWfUc3T+TZuioAMAowTMq/yqxquMNlTaHrtrL+U9gAPA+F9CvVMJ/BAAYDEr6L1VjZdYmlUsp3uhmCNPbf0jSf5yE3yT4B7VXmN8f9mAYBwDYomX2GmllfYUDAASfOeYTe8tlHrVIZDWLt68FgE82V68npvEEu10vEMA88Gx4BNqRI4/6KLNEiU+SDUdw3FLuOdYpBwAU81rQjcoFgGMurkKaraPcAkbibWZdH/deOfEAacoBFwDA/CM+LwBADRMBACqRPsU2IbDFBtfecCAW0yU3a2q3ZBk+9ME/wu7WtlDvPa+JdnsJl+65B5fvuQeddlPEXUXgVQMAZZkjZwuObpki4izr2imQu4xzLdhDD07hiXNW6LB1NEOZ9tFrOGh7bbz3x/4T/suv/Db6eYJv+Sf/CI982evRTQYIrTbsYgEAzL+SFke4EyOwAADuxKif0Hc6FABMurj5iceYisAuM+TxEKHnIo0TeJ4vD2pWyk2lgEELk2BqAIhYEVVWo1gQVbe0kA6H2N3YEpV/MgHYCkDQIE4TZa1CNe3AFwBA0H+L4EImPsjNzjLC9hJsAQDoa63otQy4260Gdre20AhD2cSffOJxrJ1fQ5LFKD0PjZU1+MvncNdnfy7iYYqMVjyNtrQBGAaAJP52KHZsCeELEXVRAMBBZlxSTZQ+S/W+kQuAqjoSGNESgsoipsYAkL9PAgBqNoA7sWICzGoDWE/99omp1X4pQVjtDSaZE3FF/Rr9umZzJb+rH9l0fpsP3brk8yjLfO4gcSIAwOSvBKUo2RJDG8C2Z6HjW7DTIWgDyP5c0m8rvfgDbAArAMDykNme9P+TBZBYAXLH00JsR7nSiemx/sfZ5+AwAT4evEoWawH6KFhXtmU1Yf89Kv/1M65XyEeJqzUFAFD90Ae9RACwoIgYEwrSvJWVGGmc5n5ikqRSj/GXunJ6PMvvjQigVieX1gINPJLFJCJSun/e3NdMYCqXkNp5jtP1zTfPslaN44AoxY9ZhVbV7EOWzyQAwDgHCCurpBDgjOtv2uIZa10Y/5Y9e1d9EdU+d3QwbPI10D1mfO1Vx9QAwL6VUTsxOtCMX+ZoHhVza/Q6woDU3k3ozFECGgJGO2ydC/lc9ODRgYxCgGWOLB6iSGOlp2GrZ460AHD9VQD2bHM4LwNArNFqNoAZiwjCjNHMOQMAyKNc2QCqe5W6Qrz3VG9AHQCvOxBM17o43pjvH6VZF7+oGyxsAGdbdns+NesMqh5/9YwQgT6CTEJJUwwAxppSdGKcJlX8Etub2/id9/4Whr0+zp+7C2XuIIkztJc6ePVDD+JVr7pfYk0j8CotXgQAuP8KCEBAX6pCAgCktPKzbHiJB6ckq69EELhE9pDsbCANfbSCJbzv3f8Z7/nZX0SUxvjb//Cb8Pl/7e3oFzH8sgG7WLQAnMAyWhziDozAAgC4A4N+nK+sUx7HA3KbFoC9DXSf/CTyghV/thrSao/JsVJPNr1R0v/KSiYVValob1nK/7QRYGdrG23a96U5HCpMRwlefPZZgCrTWY40iZHlKVzfQ7PdQtgIpSJORgFjgJQBjeXAC9todlbgh01VJU9T+K4N37FQ5hRbSUSYZWd3F3GcwG20xPpvvdvDubsv4sFHH4XVbiOmz6tD8iTFlfjTFdE/tgDEkohRC8CVwM6uKiiaB1AP5FUGpBN/FeiQ9aBYAMoGRuI3ZSyjk/9RMmESHaH11xkA7E2TFgAbG2wBEDBiVAWp2gb0+O8LnE2lseZAYJB00SSXB+CoKrmn6loJmKkHJaubkgjp3mbTEGG0F0xyIE4JlY+xGgtFn6Uo2uxB1HHW8qT3HidBmJiAVQCAEYE0IA7nOZcqnF9maDo5mk4JckesLJLAnGPHVhWpOUtvrvqj1oJqFeE9RSCLGgCFE0jyP8jpAewhtz0UdU/xmQfj+ONvKvhsvZH5r62/SUn/gaemGTqznbpxP9A0bBMJVqX6kQ2fmmcd7BnPcNr87fv+o4eTssfkuSj7c08TrC+ju0nO5gw4loUG7aHMHSJFJGkCqNoMpon4TUv6jUr9pPeNMy4mjbEEpFOmX4EiSofFMABkj6nW72yzx0/NaUN/IGB09DPae/HjyT4FaQ97GfFW857xiiQBgINf4wM/Wnv1v1l6kGRfFuFIpUvAxMGmxo4w+1mN9OD6rhKblByDDjopsiSWfmR1GP2cMPoRnP85XtO2bt4bB79KeR6HQYA4jtDb3VGsGAqf8tmu18doj9YAQE3xfw96eOzrMGD00e/5+leMQP/j7596Jk4FADDb1R97sPd9YLZRm/97q3tVknBHnq92TkX90f7MPZx7Y0wVf+2aEUUJ8jTHO378J3Hx/F1Iogyu24bt+giaAQZxH2/9krfgnnsuwKXzhk35jSEaniexLO9B2U+k8EP5wRJpmaDp+rBz8atG6gO2T8trsmMzOF4DGOR4/uNP4zv+9/8DS80Wvvobvw5v+9q/gkEewysc2AsRwJNbFIsj3dYRWAAAt3W4j/9lUwGA3ZvoCQCQqmQ8TRD4rOopeyvpgyLtn8IoJcSCT2xRbEeppNq6fz3JELourKzAsNuVP1G3hyQaqqCadEbfk8o/gQBJnhkkOJAWAyZIbtBG2F5G2Ggpuy0mUUUmffqD/i6i4UA23jhNkbN/v9lB3/Lhtpdx8d5LWL3nIjm7iGnRYrtyzLx0kFFwjQCAVP5pBci/KwCAQohMbo3bwJ5AXHJeJnJa/IUJs6R4ihGgixoyKaMKokkga3PFaogWAaQTgKJxKhHA9UGmwIgxAECOOQEAGE/mxxkAgooLMKHVl/UbjI2iASrUySsAQFIaeoozUdU5l6HMqQDRhEpqTRgRNTkWBWymRZHHX7ZH/sTcAID2fzMikOaLOZ8KAMi5YtCwC7TcEn6pAAA6aFD7gsJdau1MBgAYRMi4GgAAPoaFI0wAMgBYnTBr78gXfUJvFBsxtsnoCLK+BmXWx2i5k752WoJ7+KlqfQwjmFm9WYFNUnzRdHxVyVZ9/YbSLUZ/E2z0TEBcBcaHRKqs7BDcFCCB15tl0mLkUondsRFqCrnMruh6cswUBVTN+ohCPsv4HBcAqFf0FSRioL6DR/ogAEAYANNUGKestdMIANQB1MMT2Ok30qEAQGVtp/bIygpGH1ZzTCqAxjxTzfkJ5JRST8eB77nCiOP5snqu9lky7WgzFouLjqx9AQDUPmzYIdOv4uB3TNu6p40fY4Ag8JEIALAryb9DACDP5e/1/n4FOrGQsN/ub7Zr2Hv8WY4xvu8f5xingQEwDlgd5/znfq9mTc19nBkPwOdmIQBAAbegE4C+D3kv5pm0lrI9lCw1Ckuz53/Yj/DOf/czWFs5hzhiVT9A0GyjnwzhNT3c/+BlfOGb3wSUKZqBh6bnoGS8OYwE3PJ8X+LhNMtF1FkYCLTLTmkdWCIJgYyIXl7CzSz4mQvkDtZfvIZ/+M1/H8t+A1/51X8d/+M3fQ0G6RC+5S1sAGec/8XH7vwILACAOz8Hh57BVABg+wZ2n/6USsZJxycAYIR5KJCn6bS04LMtG1EUC+LqOi5SqqimKTrttojytcMGrCxHd3tHwICtmzcx7HWlkua4Nhyq+PPYUv3Pwd4qxzWJpwM4IbyghSBsgtRNMhGSQRdWmaHf28FwOIDFigQVkxl4By3sFi7uffgRnL98SZJ/UrCo7EpVZdg+iAvTrDAtDQDgaQCANT6qxhIAGNkNHgcA0CTAKsgxdoACAeiHowQYGgCgGI1QprUGAFsTNoZ7AYD6ZE4CAPb8Xifx8m+6kmwqgqZiKgmDFgJjWMmrVoGkUUpX9DNjQZWJf64eD6lq12gG8n8j2ykFepxtBoAJUCWUNOwPPXcEnlz7bAMAJvmrr5uqsizzXrO/rNGZ69XnwzaYeQEABUyNwVi6LCtpkDBwVGAniX/Vz63WcV3EzZznPlL2tAq5YW0QONTVf4qNcv/xCXyq20ufA79SgQHqn0YicpPGadr4mHEef9/4+E/qkT4qACCnqRkAZAEYEIHf+UoBAOrXVBf8m1dDZR4AQK0Y/Z8GsFRHmALNmSdYWYmGH6ARsvefLXGWrEEDAPD5e5YBAFFQr4F2BgCYdl8cLaxaAACf0QAAn1+iwmoJ/V/JsVAAIBcAisJ/jAcZc5HplqYZNl7ewH94989jqdkRACDOPDhBE2mRwm14WDrfwZd/xV9Ep92AaxWseCEZ9GEXBVqNBoIwlDtaLKQJAFDDajiEHyewPRtJk6LTBeysgF/YKLoJfCdE3h3g737D30HH8fC2L3s7vvLbvhnRsAfPbUhT7eK1GIGzOAILAOCUz9rhAEAMbN/AztOPa8peIRT/kOJ8FPzLMnR3d7R6ahu+UP0S6UFkMs+kkZTS0PcRD4fwLFvUWJPBQKj/Oxvr3wJ3IwAAIABJREFUIhLIShr7c8W2SFeolYQYKdLarqUkmuqhtDw4ri90SNL/B90deA6ZCZFQWD1uwLaDKC2QOgEaFy7jvkdeA3dlGXkaI7Np+1cgLUp4QVMYAHlJYMCVFoBE92Jn9FKWFgBW+GcHAKTHWxO/Vd7Cvkz1U6cMIjRGBgDBC+UCoHqfCQBsUgTQUkn4pGr2YT2QKkHSdSYTWCpuhfavVVRlValX9GmhNouDA61ujICbsnJLKUzIFg4RmRJvJkUUqECAOuXSeLCPJ3C394aYlwFQBwAUlV9dsNBXyxyenYtevzAAai0AZ4UBMA4A1MfLgD4H6V8ctCb3gFCH9OhPXwkqoR8BAKMqakXN1tXOKokYAwAOY8AfhRpbJSIiVEbGUQmfib/ryk/FkDEjZEpeZAyp+2kaA39aolOfj/pePb6uJ7IxBKCbzgBQ1HOlIWB0BMx3zUkAOHUtAOOWf8fZHyat13kBAC5vEQ/j2iImXWsHIH0osL0KAOAzUuZKfMsNlf5sMwAMAEAGoWgY0AVAt+3U2SzT94pJ71gAAAsAQCXP1J8ic0s0APJMmKIUnKYOAAEAxpR5luPZp57Fr/3yr6LhBkhiUvibiAsLndUOtnrbWLt7DW/74jfjoQcfQG93C2vLHeRxJIwwClFLws/jMs7NU1iOBSfP0SADAAX6QYmSxS4KyKYlym4Ezw3Bqsq3/s2vQ8d28Lmf/1p81fd8B9J+F47XlMbSxWsxAmdxBBYAwCmftUMBgCIGNq5i69mnVCLMvqkkQZMAQJZK8n7j+jWhyC6trIhQCqlPCcXPmBySKus4IhhIqizFANn7xCB6/fp1RIOB/LsRy2LQLAGOLo+z5cAqaZlio7Q9ZIUtivhMv8g2UD1Y3EAZ6NIpwIYThEgKIGKfv9/EI296K5xzF6TFIKaTQeAhkTaBHGGzgzQlWuuIHgBV2AUAoPga7Q2FAUAAYFT9PQ4DQLUCKHcAVVOvsmWdMujUQQAAZwwAIFPBEg0AghHjr4MqsPWAVv1dlzdNImZ8yUX0j/RmJV4mglN8UErftLI24zkZCjuVpdmWkLIdQzHY1BzrpFgBNvVUsdbxfpRM6xbdJ8cJ8CclY1MBANMC4BSVBoCtWwCUBsAdbgGYxuHV4z6xokyRJE70WBJfH6dp4zstwT182usAwP7k30Boe3v/TZ+ntvkTEbLJr6MsS6kQS+CoxNh4f7DqH/ie3COqF7u6sTXVe/R9qkXh4Ne08Zk0vvVk3wA4E9+ngblp1zme/NfP9pUCANSrzHXrv+kicoev0HkBAKUkrgBZBaWOZov7cidsie0fWwCkoYPvLXIBClzHQp5R++ZstwDUQRk+cwRorVrU5ukkXwAAn+kAQMkNmgKA2gXAYuKfK6cTxplszXckBvWk//9jH34M//X3/gBuaSPLHVjeCoYZHaRbAgA0OiH+4pd9KR5++CH0dslq9cWCM/SV/XScRKLT4QYB+nTnQI6m6yDMSBaI0HULiUE9AhJxikZOpw4Fcv/jr//bCLMSr3rNQ/j6H/xepL0u3HCJZbBbFB0tDrsYgVs7AgsA4NaO79xHnwoAvPw81p9/RtTwHYrxRRFavo88ikTRf2dzUwp0yysr6KwsIy1LxHkqvf+sbJC+2N3ZxXKng3gwYEYhgilXnn9eqqjtZkPFPJL8s7qsVFTFr5uxdx4rYS07ECFAehyTlqxggBKebPA5MgoWui5Kx8MwK2D7IVp33YPLn/9WeecwHiJnhYUAQEHVVsDzAuQ5la6p524AAFcDAGQjKBGm2QEANhewGUEJ4o1e4heg5QJ57TZAEUWhorEFQFFvFQCQIDdK5JoaKunGhABpvApYCRCKGrnuGxXV5ZFugctxppaDpv9XIAC1G0B1XMIYVFtQYoxpVihPaktLHeo2AKMFIDlHlRApFsCdfE1LUOvndiQAwIg5agaAb2kGgAYAAooAphEIKZ0WAOCwKagn/vv+XgkX7p/Bg/aN8XdOS3CnrQ0CfWZ/0PmsfKRO+6/3/lfUe3Pg2sUfP5VQbQWKIcNdxILn2FX1X+kCjFpeTPJmDBDNKdwqAKBeIR2/9wUYOCIAQOaUAQHGWQaHwxfTZu90iACOJ//8f0P9P87+MOlq5wUA6i4Uyp1C+ZFLUmzZWGq25acR+BPAoixeMQCAAND6emVOpPo/sr2db/9YAACf8QCAtGMp1iULT+LMIy4ZumTB2IixFzV40hzv/y9/iI9/+DFIFQk+crsDy2ugFw0QtEN0ox6+7m99Le6+eB6ebaG7s4l40EerESBgbJnF8BsBwlYDUTJEkvbQsG0EGdlgBXqsnQkrAHDTAk0m9zEds4B/+s3fgmK3jwuX78bf+4l/i4xxRLAkce/itRiBszgCCwDglM/aNAAgufIUNl/8NHyK1GUZyihC03FRDCMl4hdHQvNvdtrorK5Ikp2S90rxFRGRs6Ty7zmuqBoTBCBoMOj14OlKmgpeFVWeiaQJ2JRSOjv2uT+yt98VY+1RsaRA6FNsMELKwMlTwmn9NMfS+Qu495HPgXPhPgyyAqLJagNJmVeJdpaxxcCvAIBMGABOpQEgDICcwf9sDAARiQM1BJgk1InCpnJO8EH5O1OEZh8AUAIbwxiZ0CJHaYQJ9vmTtMlJ1VsBCfhHgiplR6aSI12Zl6p/ocTMJPkfgQCGEcDzSvkuJvulFibUAAA1FESGqmoTUHMn5I2K6qD0Be7k6zgB/lEAgHpSxxaAAwGAMhN2xZ1mAExL4OrWcfV1JX/n+ndGKt/HGctqnOZqAdB9/PpgBkyqV9xNAmF6p817KoDMqNAdQZBqf6KurDF5CKr5sy2GtH/uWyopU/3YRvRyhDnsXfMnCQDU50jyez2+4wCAQkl4w4/DEfvvRgIA9d5/2TuM6Og0C4EpN/dpEAHkGHGfNJX/k9yPprsAmNnfW92v1oo4gShGG5N/WonxfKlxE3o+AtfXArLmGan7mCuxWerynF0GAJk01fPeAI7GiYbPKA1+zzZnCwDgMxkAEMaMiXu4n9GSOVNgpwhkSv+jimN4/1GV/3d+/Tfx7BNPoYwyOHaItAjhNdrY6u6gvbqE3WEP/+tX/Q202w2lhVWkuHnjOlZXOrjn/stAmSEpKH5dIop7sK0h4p0dNHMXzeVV5J0m+oyj0xxN24fHsDdKBAD4N9/+ndi+ch2dtVV820/+EOj+Z7kNibEWr8UInMURWAAAp3zWpgEAg+c/ha2rzyFgEMXNczBEy3GR9fsY7naFFhtFQ4StpgAAbMincrklD3ZI8k/KbBxFWGq30dvZxYvPPYdWsymgAKsZBgCQeFVXBFSlI4fnKGukrFAme7DYm07bP1UJoR1Lwt5+4rXtNlICAFmB85fuwz2veyOS1MIQNoJmiBwlesMBgjBA4IcYDIawLa8GALhILDIAXKSiAUAGwBwAABNE0O6oMt2rrODILpDKulDpHVFbl160OgOgpAvAEIX04+8FAAx1Vfoma/oA9URAvtUmaDLyI1c9/0zMC8XqIO0fgMckR6raFJ9Svyf7u3AFwtAAQCktABQCVAwAxWJQFnf114jOupcefftvhuMkrYcBAAY6OSoA4GoAgIyVO+UCMFJkODgFNZ7v+5J/DdzQe3z8Ne+YHmcViCCl6WSpkniz2kqxRFMJhJohI64pFW2uZfZNV7ob6psnjcYkpopRVDeaGPwuiv+J5amG9GQfqhTe1Xnxe+sAyK0CADgPdaX3ffNyRACAAK4BAOqVcQMCHWe+xt97GgAAQzEXp5oxwGS+CjO1Zw63ATQA3DhIZMaJFH5jM8nnHOnJPM9ms4lmo8HONd1+QrE8s35p2ZiJLg8BsLMMAFDcUO5JfXGq5WTUArAAAOa5+4w+z3zHmPnTRwBdZz72kT6otFhkbVG3iEynlJEi834btusqhSY5TwtFnOI33vMruPrs8wIAhF4TRRkKqzQrc0R5Kt5/r3vD68QJi5T+rfWbuP7Si3jwwQfwxW9/G5rnl5ElA2RlhjTrIRvexPrVKwhTF/c9+DBw1wVs94fIkgIrzTZcIhQJz8nGO/7F9+HqE88i6LTxHe/4EaAZVjbSR7rcxZsWI3DKRmABAJyyCTnO6ThFjOjqk7j53FNwKX7FXqokFUpTb30T2zdv4uL587hx47pU/S8/cD86a+fEhm+YJcoTlZYocYww8KXqX2Q5bly7hkYYIvB8oUWpl0oa97YsM8VUisdMNBXpn8bpxpyHQVEpoEE3iuC1O4gdD1vDBF/45V8B+E3EdoCENnqWQoPlW1RhTFEN2QRGNwDLRZRD7P8KzxcAgLG9UzABUUnuvhfHQ46lEmb+ZFItpHmKgBkAQHsxiy2NUOoVo0ASaPGMLeEHDbieLw4K4ksLC/0kxU6aVS0Ah83dpAqg6s8fMQBUj74aSfn2soAnDABlX8jE34AAkvxQwcD1kRSlUP8pnMh6p7pCS7MXlG3h3td4P+udZQEcZ83X38urkio+FYMl0WNFnHRBFVDQfSJ0SrhlitDK0fJIGkxhZzEc2maKoKVZO5NtAGmJJaKKtofCCRBrG0D+JJuFocFhNoAChtUsIk0wLUGPJMZqLfE9ptpfr/pPG5tbPXOGwVJfvxVl2wB9en+Qth8GbqRH67YWxRwy9/MI8pAdxYyNTvnrVpfmuiXB0P39JoEeVSQhgZ4IR5VlZcdGJkClC1AXANT7V33MTAvBtHE2vx9P4sfn9zjgi+Amcnlq7vni9daTYNq0yViNMXUqVtEUBsC0BHocGhwfh+Ncz6QxNNU8kyjWmQz8tyAIjzr0M73PjN/4OKjrGrG+KoDKPO3kmaFF//T8CNOELSa+jzAMpfe/4L4j61MBAEKX121cBMjjaCi7MdejtKpUOgInc+dOkxCZZgNIcEl0DvJMhICZNHHPExYNW/LGHh3mKsYnw9wHZq2a/cIA4JMnb8EAuNMMALJbDtrbOIeT75vRbI4XPsbn2dz/4+8zoHBeqoQ/T6iVkcJzPPhhKK2m/cEAzXYb/X4f7UYTeZTgXe/4aWzfuCnVeYaeWarbNblYWdwCtZCUNTQ1OFyxo6WNdY6v/fqvwcoD97BZEnkWYdC/iXx4DV6a4MrjV/DI578ZOHceu3GGZmMJRZLDtz1gEAF+iHf/4I/hE//9I7AbTXzvu34aqcdn3fEb12bayBYfWozALRiBBQBwCwb1dh1SAQBPiAaAV0IAADtO0HQcDLe3sbuxiTSKVEWeebTnor2ygqXVFdDSLkkTFFmGdruF3u6O0GafefpptJstMHBaWV5GErPTXQUrTNKrh0UVPrH+PAIA5It4HhJgiaM9HJ9V/wwIm4gcH1ajjUff+IUovBCx44uKvrgLkA5bY2Sy+50AgEUBGMtDlJcTAACK5B3gxX4kACCXc5XvZ0W9Sv7VMZmOEwBgoOpSk6DQVT3LwkADAGwBmPaaTAHmICo3A0PLVxZ/qm+Zv1EMAJX886cCABTNlO+iICJrXAnbKAwAoFsCpFojY6u5/3tOchwEmHYFp+/3JqAWJwVNTzXJoQAAeYqGz36+BKGtAYAyhZPHsG8zADCexMk9KdCZgnsOqvBPG/WTSSMO/pZ64DbORjK995JGVW0sqj9a1rEk+LoHfx87wFS/Rimo6UwxW4B8n07EeIYquVLHVeeiWpgEeND9/0z+BXzQDht7GS6j/cWMm4AOx3jdCgCAwa4Jts21me856wCAYUGYBNEAHTKXNpNpVWG+Va/jAACVSKrcmGqFGICR/89kKQh90FJX2ApcZbpEWd3N2nVCgK8ylxa80w4AMIlhqwwBALIV6gDAfu6Y2nXNS9wRqvtx7yxOSiDH3lHFFrPO/0GAxFGOJ803VQsO9yol9uY4ysmIbL86SKTin5PdcU8LAHAQwDhpHOvvPapWR8Ug0XudOkYp2lBZxh57ZU3tkhEpxRclZOz6HqLhEJ1mC4gz/Puf+Cns3LiJkM/NtEToN5CkmbSOsq3VaFvxGUD9KQoAFvyOPML//JVfgVe//nNQZkMkRYw03oQVvwQvjXHjmZvonL8PK296M4a9CJ7XksKSleYoU0pQO/jFf//zeOojn0Q/LfDPf+Yd6Fu0FuT+dbJr4ihrd/GexQicxAgsAICTGMU7dAwCAMnVJxUAYFkCAlhxjIbjIB8MRAPg2pUrQudnkDmIhgiaDdx96RJa7bZsvKyEMwaO4xgv37iBJIolMCMDgNWaEcVvb/Ivl8zPagYAG/iZsDMZl2qIVDyY/uewfdr32YgdF0MnwKVXP4LVyw8g90KkdA9gACK4QR0AEKd7xlCKAQAXwwLCFlAMAFcYAG6xtwVgz1RMBQAK0BiGjxsp4siDRyX+oqIvJR1WmEtpSSAAQAaAGZN+qhkAMwAAVTJVBVOjJKpqA9D6sqbyX7UAaECA1f6YOgClJfZ/AmBIz5zSBFAMg3qCU6M+G0bHHVq7J/G1vDJWrtgfSMqg9AtSSEhX20ggDD1UAEDTLRGUKexcMQDopiCMCRmjW8MAMNc5XgFR9G0lmGkYAHzvRKDoJAZrxmOYIL5emTaCdFJ114wLU/00FaVq2QkKtbfyv+dURMxSvaqVqqXtJYnPVYKhWAWKXSCOHQKUqcqrCvZc9fuq0qrtM/WxNYQ5xmAaUZuPOjyTKuJVNV4zPY58LM0AGAcAzOd5XENhP6sMgEnr3swn59Kd0MJy1PE7yvumAQAKO6xrsChKv4y3aLhwT1FrkIk/KfG0uOXv84ztYxr81QwAtT6VHgBbANIkPtUAANeXYQAkUYQ8S8S9hwKpEhvsax7bCwAwRjAAgJnraVXh0bwtGAB3GgCYBIDW95ppDKBxhsD4PTnp/jeipkpUOkGaJnAsB61mC7blIE4TeZaTCcDkni5VHbbbZAXe+cM/jt7NDfgUmk5ztMIG4iQR56g6AKD4qGSA8j5M0R9s47Wv//N4+1/5CsSDbeQWWQK78PLrsAY97F4f4vpWgkf/6lehSEku8OC5AX2yIcrWaYZf/Y/vwY1nXsJTL1zBv/q5d6FfUuNKuX8sXosROIsjsAAAzuKs6XMmAJBeeRLrLygAwGXQQgYALYmSBHkcY3tjQ5D9KIokaCGq7YcBlpdX0O604bk2NjfXBQC4ceMG7rpwQUQDSXHc2dlB2GhMHiFTrhOsVvH2mbBLdZpJsiqNiO8qAYDUdbGblcibHXzuF74Vqd8QAIBidUzAxGKwtpVKkF8aBoCP3HIxzIHEcZF7gbQAkDXr8LtmZACoPnsVhIySf83o1BVlBQAUwgDw2AKQjwCAigFwBCGkSQ9SeTjq4VM5qAJjKsE00QLQ1H/ptVZ/N0kOsZGoJKGNgEUpAICq+GsBwD3RRT0RkwnTrRvHq4CepttFAABSWLUlIpc/kynVGuDAIyvQyuEUCQIrQ8tlmwxbACI4ZXbbAQBTBTVJPudLpDI0A2DS2B4egO2naJ70/BxUmTYJkqIKq4RcJT9V+irJuen5Hw+SFGtIOO9qJdbs+FShTQVVku5T38S0FtTANjlGkYnqP/v/leq/8pIWVsA++vKIdWDO0jAJjjpuBybix0z+zR3Ie35ck0B+p4/Hvdj8f/0cK9DhlLcATNJAqNv82RMsVI86F0d537wAgHDALFuSfib/FMXj+RthRiYuau2avVsBU9QLIHp92gEAri8h2hSqFbDIUwEACI4SAJB7uPYar7jXGR3TksH987UAAE4bADC+vxmGx0H32kFzXgeD6sc04LG6f1IUBVucSviur9lAliT9jGG8IECaZtKW2vA82GmBn/q/fgjJdhc+47C8EAaY7JUsArj0dLIENCVwzDgpYBBQZuj2NnHh7lV89d/9RiS9dWQWnxsDuOUNpBs3gb6HJ57fwGd/6V+CvXY3ytIV3Sd5iFCXIM/x6z/3C8h3Uvz2H74PP/orv4zCc/e1Zh1lT1q8ZzECp2UEFgDAaZmJGc6DVObipadw87mnNV28REEGgOfCJjJPVDTPsbl+E73drqLK0ys+YYLfwPLKEnzfRbe/K8n/2tqaJP+rq6uS/IsQy6TkVvfq85QVWYt7uKrM7QMAGES4rgAAOzngrd2FR9/6dvSTAqUf6M171Puv/sZkl19C5WW2APigA4ACADzklQZAKQwAfucsGgAS3Om8WKr+uq/eiOaZBIUAQOiz8uOj1AAAcwujAZAdEwAwD0cZMak06fKnKa5Uyrh1VwCluC6tFQzK2JduWQoAMDbomrFQKTDUgGlDUTWU6Kqto9YHO8MSvKMfkeHS1TmOFFsgDOXY9zz4jgW7SBQAAGpjFKIBwPvmTgAA9cROieCNAIBZB/KYDPZjf03FVKnZWpqKH9cjXSqEsVJR83UyLwVU3f8/ViEZrT3VJDQSYlOnJ5ZQ+kxZ2Zd1z71I/6swA3TSRaDRcx1wvqX2SlTQaJBUWiIjl8+Ki6C/YF4AwCRABwF8hwE4KvifDACYQPmg458VAMBoSNQ1DgwAoNbM9PapYy/a2gfmBQCYGAd+IIJ/PlXF1eLTDAHiV0rk1QAA6llYVCKAFBE8Cy0AZFJlSSIAAKnTMit0PJjCAJg0N3UW0+EigQsA4LQAAIcBm7K+aw+aSQyPg35v1kcdSOZeIMKmWYLhsIdmI5T9m0xL/qHGEmMbPs89xohFIexWN83xY//y3wDDGEFeStGr1K4cFFOmUxNbIQkaMK6juHWZJ3Bs6glsw3Jz/G/f9Y9R9jcQlzFCPwKKG4hfpg5AG1dvRsgu3ItXvfYLADdAlqSiIQCKCwY+fuudP4s1fxnv+oX/hB95z/8LNBooLW/hAjDPBr347B0dgQUA8P+x9yZQkqVndeB9a2yZWXt3datbW2tpJCF1GyQ2I3YEYhg8x2PPHCQYwQEjZhg4DHhgGDPCBsucMTI644EZc8ALwxjbgIBhE8KWD8YgEHS3pG61Wuru6qW2rqqszIzIiHj7e3Pu9/3/ey8i18qlq0rK0ClVV2bEi7f8y/fd79773dTbv78vZyKDF87h6tNPqOO+QzOVGF0CAGylwn7EpJFGMcZrI0xG68gTBiSqdWNLo04vQF5olWlxcRG5OB0XEuD0+n3xAtjJaKgBADQZZ1JmGQBs7ccEOfN8TP0QJ1/xatz9hgcxinMg7MBhpYSV3LYAWBIAIrfKAIAXCiUrKh0k9AMgo0BMAAkAaBK/NwDAyAckRDOUbKPNtnUPh99TFAIAcJMiAGBpzmQArGWZXN9Or/YGWydLlCiYZKeuz88cylRBbbIivc5N8NkCAMSITkAEpcJL+z/TqqkOTuVQ8ps65dfv1Pffji+eNcNvYQIYEITXwaSDiWPHVwCAlH8m/jQCbAMApLnmIps4fAmA3P2WGaD8tzwn03JyT+0YLQPg8CiIbdaCDQQboz/X3P82E0FHE6UYjeFZM7qahMLMNzMqdZwaIKEFANCIdP7n9j6SwcMKDxkI0kbOApDCAtjEwMoMc1OvlS+03hu7Hf+bVcjqZNw8w62qX/PfofPPdiCZbRloAYD5Y7cDajujtzv3naqy8wnehnPc07hsjsLnYk0thclBxkjL7X/zng+7fRo7v28nAED72luwykCnVhZgEvtepyuMOPoBVKYlYyNjmGUAyNg03QKYTIsc7hY2AVRgRs+ZDAAm/WQAEJgmu2YnE8DNksH2OndkArj9GL3ZAMBmO/98xd5ewWYSj/bV2bim/f42GGTnzCwAsI6FQR+BH0hhitJLL+hIPBenmXSEknU9y+HnJd7/k++V5J8MgI7rieEfGVRqpsyY0EGRl2IIy44wSTQGCbFxso5pMsIP/oMfA7J1pBV1/hGc4gVkq9fhxX0M4wBPTws8+NavhUt/qigSA2H+oeP/n//Gb+LlJ+/Gr/7ab+IHf/Zngf4CEAyEnXr0OroDt+MdOAIAbsenZs7ZK2Jg+Xksf+aTooUWw6I0QRh4UvmX5DrP0SEyOokwur6KZBrDdzxBNyfTMbyQPe4dnD17FuPxGAtLi7h67ZpIBLiwChiwTX5oq82s2Avt1lBwCQAIRdcFkqpC3unCWTyOe9/41xCeOotR4Uj7PE9E/qr9tzpdBSi47Ht1F4CcEoAaAFAJgAIABDn2BgDIbSxNAiYmhHoOpnGYMhFcghCF9H2m6zM52xsBgJ0TaLuptjdJ2kj5YiRl5A+Ky9SUYOmGYA6t/ApTfTIVTt65VJgLmgBLNU0CWkoC1FhMKdj6lAgIWaW76a0jLgO3OwAgFTl5Vppc2GoxPYEpAXDyWKj/NAK8GQDAhsTfJFVy3x1fpRut13ZV47l31mZ4h7WM2cqNJOi2Em+c6lmZVwCm6YGulXlt2zQPALSTf01ejQLGJGHW4M+OdX4fTf3qir+RBsgcknFdotcNFNQiOMbzszwB0zlAAAxzc+w6dpAAQLtN42aB8k4MgK0AAKuTnU/45/+909y92QBAWwLQbvenS5mlPh3W6KUSTrsozN8H+91cM3R+cr000hEjO+F4YnWSYCLd9MXdn63KuOdY4zvLYBC2i4KzUk3P6TSeCjvlVgYA9D6Yc+a9qgoxASQAQACD4NrM2mRmd3scbjbG7Jp3xAC4vQCA+fXKepC0k//2824/33ZsY9/T7mjTBgB4XGmPWcbiI+N7bEvNthM0AaSZn7Zg5ucp8UKSCdvzZ//+T6JXOvDTXCr8bP+X01jQ8dDp9OD5HZR5iTzNlQFbZgIAJOkYw/Eyfujv/TAQFEjzKfxgCmSXpFiWL5eYFD08nzi4/81fClBqylgaKdxsCqRTfPIv/gr3nb4HD3/sMXzpu74dWDgOuAQAwsNbwI6OfHQHDvEOHAEAh3hzD/vQ9ADA6kVce+JRVFmGkMFuxqDDFWSUqD61UKHrwc0LZJMIyXgqnQGyVM1X0jzB8RMnJGnq9roYTyZiEBhFMTL2PObiW0e2s0peCeAlPnCkku1Sky/xhJoAMuCmwV/EYKI/QHi395TcAAAgAElEQVTqDrzyLV+KjIZ+UL2WZ0z4ZkAGARO0vluYNoDiAVA6SNmOzXgAUO/Ntn7q4m/TXD0febVMAJkkqnZe2QmWbS/OvzZVkeSbm0lDlOd9EQBAGAC+3M9ZACDflgEgZ2XuidTb2Y1B9Mn6Ha5DQylN/CVoMgCA1QWzhaJckclibDJkJQAZWR/6Dv1jqtnWWKz+jdWpmlaDCgCYVoc3lQGwHXiyfWVbJRwmBXLUUMzzVaNbsQ93nqJLFkCRIKjSmgHAf/v0AGCPbsrU67GjY0jvJMewtouk8WPdBtAJERWetAPUNoA0EdwhyDNtxObb+zHgYeBix+tm1d6dwIDtA+ydVqCdmQMc++3KbdsMkHeLEgClRCvgVAMGOrzMpZk5YCdl637J/bZzwdD8a6d/SepNoli3FlVwQZJ9p0KvS1lOrt0CCEg4ppe86Stdu1Q3S4LOd/Pv/UoAJFGfq5LvlgGgS9TmDACrMbfHmh8Hzb+3r+FvBwDYVW67UbLT+NtphLUBAIJzkkhzfpo58WJJAGok1ZywBQDYNpTwYZFTs98AAPQQ4RhjJxw1mzQaf3lohuVSl2+12wVfhan+s6VZzvWnQ4DKQk6NOa5x/qjtMXe6j1v9fid23vZtAJt5KaBFlkjMwC2Hc4o/4xppp+u8/l+udwsTwN2Nm1tBAtCyKJV92nYBCDbpAmCCir0+rE0+p0No0zp88+6tlmljnGxXAJFN1i8zu1tyzfbXazFBygJ2RhhPoHbbZwdJTBNLE6vUwJg9UgWXAJcBWRUAMPGKjaEK3RMEXOOazSJVWSJJE/HHqChjzQk0+ej1B/CCABlpAK4r9P84idENQzh04q9cvO89fx89nnOSCDjMDUIKQUGI48dOYNBbkOR/tDrEdDRCNyC4oADAyvAqfvB//n64Ax9ZPkUQJMjji/AXFpCcH2MU+8gWT+PuV3+eMBFct4RTTJFFa7hy4Rlce/4CXn7qHozGCV725W8Flk4BVedzGACoBXVmQDTjb+fIQt+r43CPE8qM/80/vUNQttF6eI8ncXt/7AgAuI2fnwAA4yu4+NjHEMYJBqSApwl830NUZshlgjjo+AHS9TGmK2vwikwSm4JmaK6LlWsrtckRDf8YpHGB5sLK5F9MYBgEMFmUSqtqVmXRZ3LkO+rEnhYIKgdBqS3ASKvOSP0PAqyzRdep0zh736uxdNdLULghpqlqoLWPahMIyCZS/4SUdiZZnvwhcJARFHAIHviyf9kuBDY4qf82G5BWCq1I3lDgTdVDEo0WBb/OsmtRvg4O2bhoSuNrhVkpkyXYIHEtLbWNoalm2WquJKcio8xFmkGgI2B/ZYcOy0q8Lx0P6/SXsRSyTTZruzZuFSLY5FWTENNPvu5xbeQCZrOXZIBmi7YCzSD8Jif/s0GlfRhNXbMoaFJlDOZMGziNwc2YMVUqtm1yqRdnxdg4xAvjoVDXfzZL7HnljAkgGTMiATApf1O7ngUA1B/CFx+KxAmRVIH8SR0fFSsF26whtgK52Vuaq9xps5r99E5V3c2/q8HF2r+XYN9Uy+dZKlKBl/Fu5oEFR+zcknk1axI2G3+asTbTum+20wHZO2rwZ5z+CYrUCRbBOvUYkDVFHBM1kBTTP88VAGKzFLjVsbQ+pSY+nr/fW0cg8yZ2bTbHfmIXe1JikmoYFTy2TfzbtPnD3KJ2l6htfQYW8GlX/9rvpta3XflvA0iHxQBoP00BaJjgt9qPybnKnuYKQyAMQ00mSO8XZ39HDP9I/Q99ru2GzdYGegSccgUBFyAPNAsvEBNUzzKR12llPRMQIORE41pWcT/QVq8WhN2JxbHd898PACCdeswfrrMsCAjtn0QyIwtoclOD5hmmnwXN4Wwx/3c1aG82AGA9OJQ9x+epzR8qeIGa0klXGQOs23Rn9tL2mr3oUSQS2HT5N9+2zeErp4QfuqDPRJUXoAiKLvrCAjSsSMoDc7YMNmOXa62Y5oqVkIuiYnNhxgUlHFZwwE/QOb+U2K/DTk1JjjIrZA3u9XookgjxdILBmVOokinSPEPQ7SLLC0nG+/2BSCUJggWesiZpiikxowukRYYoS5DTr8p1MVpZkfl58sxpDI4tiYaf84hrRRgGcpzeYAHR8nV85I//Ey6fP4+X3HEWZ86cQZeFpaAjbQKPnzpD/QAwifDL//TnxCNguHodJ08ew2Q6xJVrl/DDP/qD8AehXC/cBChXMVlbxfWrMeAfw5l7Xo3e6TvpIgwxHnBjFPEQK6tXMFwdouP0cObMvejecS/QPy63qxAQ3zKadjXwNa7c/VsP8Z07icDs5m9Me1tnogWYhi9rowT7Fg5dmo7XfjaGIWXnGuebrKGGNaw3xRSxSvqoFPA6neb3c0a7Itv1JBo3nMMmUlHm6+Z3WNt/NkW1W+VJHOJD3vLQRwDAzbjrB/SdXpUCk6s4/9jH0J3GWKocuGkiKOvUKZBTfy8AQIhsNEa0ugo3T9nZHrkBAKq0wnQcSRcAOh13+z34AelYEnWrq7ok+yZwN+culTXfwTidohP66JEMHOdwc+00UHo+Yi7uDOCPHcfSPffi5L0vRWfpBNLSAQsuTNbUf8CkXpLQKzKtkgDaEQfIK56xSf6FOcAGb3S757wXAryBEExP9Zau3RYhJdgUd3AbdPDo0mhQjfjqtcOY8rUWaJuAElixAAAXNd7J1aQE5QmaGLQOg0rJ9ew0YJJ/njVBAG65LgrkjodR6UtLw72+bG1JoZl2cqWLn4A5dZXVkLIN00DOea9ffCCfszBJU2OyIIwmcLairF/WblkkiUdVImS8w6FKEyAm/9ZVnEE7q1lOBTdXDwABANgzIYsbBoA8bsse0dGi/98wAAQAcAwAAAMAIEBKUIAUYgJvrSqOrW7ahO5AblV7462/y963nUOJulg5czL0s+D0MXKRue8Qkz9PRCrN9Gh/3oJrm1xgO6i1FSL7thpoEAaBkvZJNbbJoQCAxujSJv/yWY5lMnlcRyrJBAFsu9GDvsf1cmArWa3gowYBzJt2SsK2O7e6Mmaq4rcrAMBr3AyY4r2qPSOM9l/GQ71Y7jx2b/TZttc0JuVMfiQIba12lHYJqG3o/FLnFoCJrS199LsdqTxa+Esr/I05hVwr96nCAABspZvliNJEEiIuSq5HPXKKXhggFIOeDG5JWZIyl+SYxrPlRq+xnks73L7tGADSVcbsiRYAKEt2VVEInmyAeQBAq8z1ripFgL2X8G4FAEAldw0AoHsimWQCANThQGuPqOlD+7l2mTEKPm9gADQj2O6Dm44Pp5Q4jpJPl4kvh2iqybpDJpTP/YnVB1LrxT1IGIwEujjWK8os/b564Eg8yCSf8ZTKXAh+TKeJaOp9+Ag5Lzoh0miC888+g2vXruCLvvzLkBI0CkP1tJGOGaGcC88jYHFDjkWAAag4J5wScZ6iSDPEK2vIogiO7+L4yRPoLQyE0s+56tPLygHiKBJNv7DN8gJOEIgz/8q1ZSAMMBgsoMPrZyKeFcA4wi/+7PsxWr6OpUEfg16IyXSEJIvwvf/D34G72Ec8XMHa8CpOnu4iXFhAlYVYXolRoo87X3IvcPIYUESoqjFKJ0WUThDHKVyni4XBKYThCVQI4HR7KIxM5obB1JbXzV7n//4/t/P6q7GDjsn22iozotT4fWOEoLGmGDISdCJTxKy5Mu45/sjqqw17DcuEeYX11Koqefbi6cRnTjYyf2cBg6pETutuOTetnjVXo+vzplB/qzqg/7nzPdj/fb41j3AEANyaz2VXZyUAQLSMC489gu4kxgLjiTSRythuAYBu0MN4NMH6+roibr4venf+8cOgqfZLtdjQuaR7l3oHTAQACBCwEpKRku8KHSsBMC5LjF0Px++9F2deeR96J08jdwMkLLuCdFBrQEhqvK37G2qa9Ad3Ubn+ngCAuaXAJBQNAKCaYeNZsEkaPJP0mAr0ZgDASkwAwBpB6RLJrVahCCb8vFJeXyVyBflvU72meeC49JAfBABgAmob5Nr4uqEnN8mi/Zk1PtzVYDuUN+0MANQU7Q1mZMrm6AWm4m8qHxJSmk4JBADE0foQAYBMaPymP71JbBg8zWu4D/L2NYnW7gGAzb9fAQBLX55PekXjbzT49e82HGhj/bIdDsxX0OfBBKVas+1YA6Kop4ACdkr1V4q1ZfNYKrmwE0wCc5D3t32sNgXfJv4yy1vg2UEAADYptgDADQeTe7wBh/091vCv7fxv75+e8uEEX3YMWgCgBuVaHSv47az8y1wllZ3O4b4nhq+9sCOeOralpJ5rK+GToJ8JPv9iJZW05gwxqc1FISA89+EjAGC7gXkEAGwEAOaT/3baNbvWMvFhNZ3jLHR9VFkpSTfHJWMwit9jGjt6bLWsaxZjDybSBLlAZihb7lHqJhzLQmjvkr1LW+EKbqevxyxZNK/gZBni9RH+8k//FL/ze7+L//3n/k/pQkTNPgEHaudFXchFsWCxwzOGkmSSykIvVVuCBgQhktWhnlMYwAsDSRLJ2eGmwDkkLAICvdTpJ6lIXclopeM/zzsKHDiBj2wSo4pSHOstAGEPv/N//TM8++nPwONcLAuMh6uSP37zN78d977sHrnGSTrCJ899AhevXMHFS0PEiYdX3/8gvuHt/yUWX3sfMLwGdHLAyZAmE0ymMeCEWOifQtA9AVC+yXtrVBQ3vJbeZADAFtuaGbpNOWhTKQn36Y2dQmp2EMdhGOpYEhaIFhqsVEQlIQSudLzZ/dV2jJH1eTDQ39OLzPiv2ONw/Lts86ipw9xOYkDK+Uuqtxvrj3U4+88et+MX/WNHAMCLfssP7gsFAMjWcOnRRxCuTzDIyxoAiNyyxQAIkI0miFZW4RUkrisDgDRIjxQwttdLU0ynU0zjSE5wMBig3+9rxdtQeG0QxcRRKiYs0Ic+0iQWZDbwQnTDnqDAk6LAelGgd+edAgCceMm9KMMuYgGficyxpRLRPg2qdBpaErbS4nYPANhKtjH0M+n3TNIiFUUDANgWYkID2jkIkeqAS4250o75UgaAg+sRK/mskuqxuZmpiRKrz0DAjaz1PXK5RlNK4GBKLoChkO1lZNR3ziYk6ilYB9bKALDVOdMz11Q1bg0AwFaTzNULN9Eu5s3YmKWnG8M3p0KHltVyfWpmeLMAAPvs6jnS2uz28ly3+8xspXV/G5i28bSbsurxVfJi/m5tqw01vxWkbvP18mRbFXT7XG2lXxJ/UrGt67rxE9D5oRUCOQ8Vt2j1n6wEmYfUdrLN02YByEHf8YbeacfhYQAAbeDohoPJPV7yQX5Pe47a0yG93o6peZaMvmd/43ery24DAHVgaUFEAwJwSHEMFVkuIAD/u99R6j+NydQJX4EBlU9Zuqk1reWo9IT6TNp/lmfITFcbfr/4V5R5zQBwKJUrVRJ2MAwAPY/tXtszAOjbo/vWEQPASgBuJgNgu8p/SyZpHri8m4bPfOWspnLMURdPRmElsgCnG6jHhSRZmkhx7KlopUJJCjVjlZIdK5T+L++zMkE/RMFKKgFaHp/sgcrBY3/yJ3jfP/lZ/Ivf+A2g00VK6QyZo14gQBiZYyJJYKwn80gZAGwxQQCgYIxEQCFJRbonld2Shn658UEq5ZwpVygyMmdKaV0NAnbSzSpFZ3GAdSdDd3EBXukIAOB5oZgifeiXfwXnPvUExisrOH38mMhweH28PaPRGs5ffB4vLF/Ga970atz32vvx1q/4Rpy697XIJwW8oAtnoY9ksoqgR3CDwF4kvliO08HS4mkEg9PSnUo8DDSoa7GadrkY3wIAwKxUbhsAoI7QW9dGOakgQ3PXW8efRs5r2LFS8TexNL1XmFdQImYTfgsWW5CAcUIcxzP31XaREW8y10GexZswkHZRGLnJ936XI+TQ33YEABz6LT68LxAAoBzj8iceQTAao0+dVhLB913EpIdRAuBAJQDDMaar9ACYBQDyrILv0qgIMtkmk4kEM5x8RF7JBLCTrjbUEvq1xm40DpxMxrJvdLp9VK6HSZZJqz5vaQn3vO51CI+fgDNYQELqPz0CvBBu5cr3CCpsVdibSAC2ZwDws4XquVo07nZrO0kebE/ySjc/Q4SvDfm2i6GaxUgNrGYkAJWL63EuCbzVQ4k4wVHaP/9mq7k6xWXrRePYz/2V8oyUrWv20QvbLtmakDQLnw0MaWAnm1M9DBsQQNvn7J3Auf+RTanH3N2fS/4tMlx3QzAaRiaOjCd4j/WlHRAsAGCfx2FLAAp6ABi34o0mf0ox3u61Fz3/xs/sNYlqaL62Qit0PevyT1jLAkitAGcmaZz76noEzsUS/Lkm82QVKKBm/T/s/Wk+a0yjLNnYgGYKGKgMR85RMjJNYA7r1b7WdvLfnlM7JWHbnZuVAPA9VitpOwsc1jW1j7tfAKBN558F6RRAIgBQP98Z6v/8Uz/Yq60BgFwTCrm/82aNltkqwBLAlpNM/jukm1L7zWTeSODsnHNceuFQU23MYr0A0zhBlMQCIjCwJbDOz5a5WIQKACBApZEAHCQAYDRzW968nQAApeAeAQA3XwKweeXfFkYs+6S93PLJpWQV0vyWJX62KObfNC7OcyQ01wsDragzFvFcKUhIcp9nKPME7oDZeAKkCZCl2vM+p6mqFjhiUu97AzheqOxOFpnCLp79yJ/j7/1vP4F/9YHfgnf6DPIoEoq24weI4kRMk2nI6ooVhvGKoWeUyACkyZPEZflUuwDw6ouKdG56T7EDQIU0TdDv9aQdX5Gk6AahgHTZNBL2QLC0gLXRqrBWu36IwEhGMVzHB/+/38W5J59ENB6LueX6eChJfNAN8AVv+UK89Svfijtefz+Qx8B4CngLADqYTEoMFo8D3RBr1y9jmgzRX+ig0yOQyT2rizDke3vKGqLaQVgTtysA0GaVbLWPbp5Qs4BkwY9mAVJfLb50t9fuTBAvIRNsspqf58iLAsHSIsosU98N4zdEUIB/+KoBZDEm0bHL+87fi2GpN+sBtLXPT2uJPEr+mz05Hz9zeNHTwe7pR0ebuwMe+5M6ES5/4mEEawQAMjjxFL7nIHFLFJ6LDKySBsiGE0Sra+IB4DgFMi7v3CjYBo/FcU5Kk9hzcpENQDBgYTAQupgYJRkH53aCwG4CHEBC9fEDjKIEk7LAwp134swrXo4Tr3wlSqLCcIX6T1O/wO/AoaN/msJhNEQjrC0kADTK29oDwAAANgEwbu5KwDdLUF1xVwaAbU9oHAY29DmeH2SzAACdgRVxFwZA5dQAAM1QfKdEUBUIXAIARn9uzkPoohXN5Li58W/yMKiHIz1vrwncZsm7SYeMAeQ8AKDVMD1/Cf1uNgAgj8lc/yaVf5uAMlnk24QyziRVKOMMInSjIABgGQBScTQGNXzehykBoAdAXqp5W5viZqvcLw4AcONLox1xNGeyBnw2+Zfk3IBJNhmV99cbu36fjh3hezYbin2G5m99FhoMqKRAK23yc8p8mEjZCr9GUYYB0oKzTOXfav+lC0fLf+AwAYDNnl8NBJir3g8A0J7Bhy0d2WyUHDQAUDNIDIi0vQu9rtGH8WoDAHas2u+pgQqug6z8s2d4GAj1n8k/xz610gwwbRc8ZQAYk1Uxwi3F/JOWgVGaiocOlcv0z+H4pDEu6f/ciXqhLwCAwyppye9jkGx8N0Tqttd7oFXc7T5+BABsPbpsofLmewDUI7O9lLZYkeY529liq/P0piEYSkp8XiGNmMSX6HS7QK8ndHupzOQpsiRCWaQiQRRpi+gfc5TTa6jyKdw4hhPH4q6f5wWissSUa/bxE1g8cxalSwDAg5fSD8DDUx/5KH7sf/1x/Nz/8ys4c//9qJIEBZljQYhpFKPX64sMQBUFev5c60uCAKwcswDMyxZ5QaVtiwno089A4tJSTCnpR8H5ye5SkijmnD8qzUnjBOGJY7JnxCur+PhDj+CvPvIXePbpc1i+dg3Hl5bwwIMP4KUveyne9AVvwslXvRKiySTLIIkxnY7F08DxO0CwyJ7KKDIX3mAR2XSMJ5/+NBaWulg61kd/0BfJqut1AK8H5L6YLzohW12rDfANr6U3ORGVlWeDtLKZL82qtDkAwOeVO3b/bjZDq7xnWBBHsaynXD8JCGmbZgMIGFPqOMvkw91+HxDwtUTFvKIlC7D/reGiZSlybKnZqq7xrWLXZi7AZiPY62p7GPvUzT7mEQPgZj+BfXy/AAB+hhc+/jC81SH6TKijKQLfAgAOOLVmAYCsBgAEKS5Z5atQ0pWPjDKiuI6DaDIVXwBOFlmAacRhAADpi0wKrushmcbocrEPA4yzHOtFjuD4cdxx3ytx8qUvRdnrgUtAVlEnycDfA/8n9VsuPpJPWy/6jRKAnQCADV0A6r7fZhmquwCoqZt+l1L1hZq/YTWY/YEs6rUHgG0N1AAAq0khSbxX0ZqwQEgQgJaF1PxzoyOwIom2cALkPjBolOSfJlIMAPcDABjq/wy9tsUE2MwTQGnqxjSw1Sd9H0Nxjx/dbGPRYMH+pgFgGqO4Ri/Oe2wN7LRvsP2k+jso4HOYAEBSSeGlTv7tjbCb1E5BwcEwADbe/p02Obs/0qiMN1s2aJO0zeydc87nMxUo8dlRIUm78t/+bzXqa6r/df90c8o6PnXjrhN5ExiJ8z+TMGMSqGuQej4I2MKWnKy4HiIDYB4AmGEENDHPHse/RCR18DgPAOxlbNzoiew0Pnc6XpsBYIOzNptkRgIydzD93U4jdacz2Pz38wDA/HlYOQuTim6ng0Gvj5AUZq4hhWkHKAQTdmkwyb8J8jlmWb3ijjliwlQbRBLgtgOb+w3lAxV6nQAdSl1mAABrAngEAOztCeunbMSwl2PcfACATSSaOdAkYzNcvqYNZX2RNuEBKtHDeyIBoFbfo6baD4A0xniyLsS4gABUR7sXgZRpVvvFvCLBaO05OMUEXpTATzN4eYm8qCRmG7s+ssESTtzzcmRuiF64gIFLir2LSw99HP/wp96Ld//dH8bn//UvUzkB46Swg8k0EmM+tuNzCQIowqvv4f+ECaCys4BtnckYpdSGwIRZ27UgRQmAgyxJ0Q87av6XpkCa4fryMp556mn80Qc/iGtXryCaRDh57Dje8uY34y1f+GbceeedcPs90nr0WkMPZZUjqwqkLNJ06S5fyvE6fgdF7iGKaJ7YwWCwKMnk+mQExy3Q64XwA0/MEKuKhnR9wO1qNdqJUYlx4u0HAFhWyWZzZ9Pkv1Uq5u+FtSEygHas3ZjxCejf6TVrPAM0MgqzXFgm9Er5y4cfwaOffAyPPPIIVlZWcOLECdx///148MEHcd999+Hee+9tOgNYiaCRlCh7jmehMgSJJIQRaqVR87Vty05o7zuf2/XvIwBgLzvHLfIZj9XPsMALHyMAsIZekggAEPpQBoDvSHASeuwCMFEJgDgUF8gJDXgukiRXZNPocZhFSYWtrIRmw4XWkG1rLSSDerpyhl6ALnX/vT5iVLg2ndI8AHe95tU4fd8r4Rw7hlGSCgPA8UM4NKoRk1nKDuji7SHJ0xkAQJgArS4ANwwAbGoFYjoAGADAygAkrqszts0DCpuAki0hfeYNlckyANbiXAxwGgCgAEl3vrAAKLnLZYFkkx5CBGxlSAAgk2s0geU+YuDawG0TZ3iDu9dBkiT+JlhtGACHmT7tZqLMX/xsPUwT6aZVHJP/5lWJu7aiw6TmarFBg3vtwnDYEoBpToLl5g/Qjp3t7sJekrzdfGZTzH5uA+dGSfOlGQ8Ac/8s4q7zUa/AdmGwf4u2dAsAQLbYSmnVYuRnqgByXgSfrKmo4ICzPhxKHLQaar27XJPCQCU4UtdiAkYKIbWAh/iyAMBmibK9nQfBAFBQbtY8cjfPeb+XfhAAQDv4bTv+20qePce2RIA/O0wAQNMNxpnKEJr3H7AAAE3FBr0eBv2+MN3YBlCAJa737GZDzbOJFzXUVD01x17uOLg2HIn5GRMErsVc75lYcO2XfKYs0AtDaQPoGEMyZQAYo0thAOz11YBnWx1hWwYA78uRBOAmdgFgqKMAUOP2P+eH1JIs2gil/tsBzp0/D5cU+KCD4wvH0O0vIBoO8dDDD+GhRx7C5SuX8KrX3Icv/IIH8Jr7Xo5+rwNEE8Q0fU7XkMSX4ZdThFmBsGBXCLIDfBReBxMvRHn8NJZe8gqsRfR46mHB7cGJC5x7+BN43z9+H/72d3wbvuIb3iZu/AIAdLuile/1B1Ickqqv0MBtC2IFACqiAmSC0RNKZDqVOMXzxTkrhSdKLrsdTFdWpfJ/6fx5/PGHP4znn3sOp0+ewqmTJ/DFX/RFOH36FI6dPiM+VNLhQAAHk6ISNOCc7PhIkhhO6GMcTdHp9+QtyWQsxSjP66LbWYDrdjCdRjLPl5YWkGYRwm6oRopJBkpm6TPgOqFKfgLKFm5PCYAmypu192uCYu360X7pvwUoNSzT+t3iut8GAITSoW/Mc4yur+Dc00/j0UcflT8XL16SwtjqcE3kx9Z8nGyq8XgsrCoCAvfccw/e+MY34oEHHsBrX/ta3HHHHfDIcOGp5LQbtwAAr4fSLL2uTfmxpouJvS7LGtjrCny7f+4IALiNnyDryMjGKIYruPzxR7FYFgizBL5XIaoyVDRcIeWWydEkQTQcoaRHgOcgd3IxLWL/9LrIZ4MS0xdcNFpZJlSrlBQvtvQwiSYZAxXbw1QupnGMsttFcPIEnl1Zwd/+nu9B3u0g73SRM6gizd003RNamEWFOXUNYqfLykYGAOt/lSs1dTUQZBM9l8Y0ZBSwim/bM6nvfm0fZy9K3MPNcRmY0XzGtgI0LID2EJipKMjhlI5GAIBtgdTV3Oh1XQ8jAgCsnpL+6RTwqwwEZlzjjipVTMOAoM+uBQDYVk6ZAfvrozwbFLTvYlMNF1a1cQGWOqulEAowodrYNsVqZrnfBztht/cUOfIAACAASURBVFPLyhSE4m1ahTGQ5gbb7XYbKqREyi3enLTsshtUIwGQDeqAJADi2uC60rqycEOUwQDjFFhPK5R+F+wCsBUAsNvr3+59OyVo1EtueFn6vbld9TGMA29dhee4pV7ZHKC91dd31dDtrReD3ltNqMQCyDXUTiL7xrRPe02rTp9t/hpN4IxaQP4ho59z0oyzmn0g2n5D0TaVf2sSZCtl+8DNNtyy+QRx3s9hs2d0EAAAL3sz6v9Oz/0gxtZujrHTedgkn++z3RnaZk47ff6wGAD22uy9tWCclXBJt4Usx6ljS5Ks1/KXupplFk0zzuVZm2SdnQWiOEZCnbX4qKigWX0CrdGsMgA6TGIEjAQIVcl3tai3O0mwNgWemg17RqJgn4UkJvTwCYJtackCsknATvApF811uw0gZQzq01HPenV3r/fZrQPt3Ywt3aH2Dn+0I4bdfd/suyRPNK2OeU3Sk1wule7kLHLQv8KeoWVqaIFC37czALPTealnja6nIsWSQzf3pEhiWaP5LK688AIuXryACxfO4/lnnxPDySp0cW15Ga96xX34tm99J7oLi8jHU/yDn/wH6A96ont/4MHPx5Of+RS+//veDb/MMR2uIKO8s1MgnV6AV0zQo3FglCJdnyLsLQGLJ8Tg2D19N3pnXoIEXbhuH4veAOlwitGla3jPj/84Xvum1+H7f+onUKyvw+t1UbqeAAG8Jt9jdZ9iR9NtSdZ7HTMEAeTelhXCsIvCjD+liLtC4X/++edx/rnntBUcHJy94w68+r5X4u6zdwnrIUkiFIGyKLnPSEtZ3ksheqq0oJKWiNrSWivEGu8wdsxRonAL+bzrsAjGtoO+UNTV74otTFtsRIWi1W+IGgY5nvWg2ulJb/L7F0ECwGu3Rnt2feaZyPrHapznIKAMwnGQpZkAnipfZBGQ49KVz3MtodSkzNS0T+JaFvLCjlT1xQ+BqwmlwDRknkwwGg7xyEMP49lzz+KTjz2GZ595DkkcC9Oq2+lKQY1ykdXhUJJ9AgD8Hn4fz4H/JjBgX5QM831LS0t4wxvegDe84fV4y5e8BWfvPotjJ5bg9TrI0kiMxX1WQVFJjqNLtzGLrkGKZg7vbwXaw3O/hT5yBADcQg/jRk9FiORlgmLtOi59/ONYyHN02PLMdxBVrLyzL6sm3NU0FQCgiKdquOoWyIpcKGPbAQCkQOYp26AkQsXiv2VC0cff8aT9SkY9VhCgWBjgUjTFf/Pu70XR7WHKKRiEkgBr3wClgwkl2DjRW6TuRgCA0gmETt8GALhQtZP3usJjXI71DIw9YG0c1rQftEGOLgbNpq8yiY0AgLjquh7GsXog1MZ/TP6p9Dd9o4WuDEoxPGm0k1fKAFAAYL9BxGYByCwIICGpRBgm3DIVXhtmcNm+mQBAuyo4k4AaeQY3i/o26ZZbTxOp8tf572cnALDTmiAU/haN3N6iGgprBRkSZLaq8VtoYMwM0MNKIFSDabNbpXoAK1XTggKyLrR9GswQ3+x8pKKqvf3Md1oqoQHFTKDBAFjlR22DoZ3uzI39vg0A1G2GttFHtkfifhgAjE03a/23c+J8Y9e313fvdB5tCYANMNtmsTt/7/5gnM3Aq/o7yXhOUxPQWqaQWeFF8uJgsdc1EpPG98KOVQEmbYWWwK/4rLHdXyrt/hIGw9IOl7IUdVMnxU3AR6cSwzXic9IZxqQOTGQEcrPmoDswAHYHACiAxvtux5LtWrMdi0QBAJ3fRwDAzQEAaJBWA/KmfS2Tff6hfJCL8OVLF/HIww/h6tWrSONY1kGOa8d3cfHqJUmAWIz577/nexFPY5x//gL+zb/7t1hcXECcTnHmjpPSxu7df+c7EQ9X0PNdpON19P0UZXQZXj6GzzZtSYYiLeCHfTj945g4XZSDUxicuRe5O4Dj9NDx+kDpI31hGT/8wz+Esy9/CX7sH/80qjSB0+nIfKDhWyFgMNu0qmE054DKBGYBAE4qMm04r6j5Z9U/6HRQpCnWRyMcP34cFe8Hq/vSvcCweZjAVwUSn4aCLMBoTEmvAGEB0KyQMjGeR+0JZWjiBtsTAICSczZOIFBNcSoNnY2/kPWlsruTKSsYAMgGHrMeODuvd613vAgAgO3i1TbQ43iTJN93MSUrgq0ZjfcOnwX3Wv4zS3N0+gOUSSosjUyS/woLgwWg0xEphrAuWOUvCly9dAmPPPwxPPzQQ7h44aLkDZZBzGSfbEDGc3wmBALSNEOn08Pq6hqiKJLkn+eVGU8A/tuuZyIXMYAm92d6kvUGfVy6egl333s3Xv/5r8OP/tiPwBt0pTPAeLqOXr8HjY8U+ZH/8e8axNRndwQA3NCoPXrzrXIHmGg6XgGsruD5hx/GAvWMeYJu6CAqU+RuJRVeKu6J7sbDEfI4Et2MAABiAEZLVuMMywsz1X/TS844uKrzJgEAonBC2WL1lbWNJEfleZi4DuJuB5MwxDd9x3cAYRcj9pglwCBBhqH11uZdOu00aZ+jvTFEMm0ALQMgq7wZBgABgFzaxOjGIohl3QlABFlmtdeKjDaJK00XACKYNVegSaBMZaMBAYyj7hwAoFIm7VU7jRJT+Wna/7Em3E5UtcuudtrVP3yHJ9doOxLsbUw1FZTZRWwjE0CDDN4Bc99N1wBlAJg1stayNmdz2DRkQZPFGE43IS74/E7f94TyLRuVrfxvUAzrM9XX5yAA0MqqZ9IomRJmThn9vdX3N/4JGkjRoaL9mj8OP1ezQ+b8AGTzZNLjcD5p94C2kaBYMXLuzDES7HdINYZfbudBXVI3c1q6XGk1RgAAs2I0iKX58N4mz+x1GwaCvdatGDHtD9Wnu68ctqH+t5O9nRLvA7jkAz2EeEiYDg0WFLBV9+2/aF83b2b0zh+J464dWHKtsZIAVpd6HaXm686hMhU7ouz9FwyAeyQrxUz+2Qc9TaR/OvcfVorJDjPmAVJ5lOTfdxHS+E88LHR1Eiq07Eumi44gbNtf/84AgM4VazrK9ZMBtK6hvvzZ6lVfs+xnRwyAm8EAkLFl9OP0O1HzyAwZvSUyFlwKvHD5Ej784Q+bfukaW8TRFOPpGEE/QBCGWBos4jWvei2+8q1fid/8wAfwySeewMrqCroDMjxz3HnHSXzXd7wTqy9cxF2nTyAeraHrJPDSa/DyCdIokiSbiVpFrkqwgGDhNNyls8AC6fUBChZjaZK3dBJYHeJHf+RHgH6In/75n9NxzI4DYgQYCADACrHsNy0AwFb/lXpO0MWTvYPj3M5NMZs2iZu2DySKxpZWZJ1m6stBKWbgIy1oc239DtlakN4wBAxy6RSgYKRlPRrup6LVYMMEJ2SsSS25zn87Bur03sRNGi02RSYbI+5r9XoRAACbULNybllaNtFm4SccdGX88d5Lgl/QvFpBEG7OHv2+OEalm4uRAzouopUVPPfMs3j4Lx/CE48/gSeffFKq9dyn+cw5jthRJZpODbhidm8DymisQB+xAGtrQzEdt8wxrl9cq4V14HlyXP6bazbHBn/P62HLyM5CV0gZ3UEXH/i930JVZiicAkmeYHDiBJLpulnT+Xw5FrkGt1iTMg4/dyGAIwbAgYZBL+7BxFOeBdK1FZx/6BH04gjdPEa/4yEiM8AlSspKhCcAQDRcRxZNBQAg9YlURi7AEqiboESRQBugqD6LE1qcjenMmqQSVBHBK9IMXZq4sBLO9khLi+icvQtvefvbUQQdTGia4jAAMa3wZpJ/O+2aoGsrCUDpsGo+KwGwAAAlABq7a6/aerE3SZAm+moAKAwA87fmTho8NTqghuZXpyBy3TR3aiQAqjXXTYMtahSAsMRIg3SbFnsiIaiM4z8r/xVd/ykYUJDjoAAABVM2pnJtOyHLBLAJv1DhrCBiExnAYSf/PFtLJ7NBEP9mxZdIMUEA6nH11SSF9irladU78OcqAGBDkebZ27kshEXjuC+0fOu+b966WRtIuZ1mINmqvkB0c+BQDco46pRuqZsMoKxMyES2ugG3jtnWHFgJgHWKtgmY/l2JMzsrXto9QAGFwwAA7N2bqcaZ695qVT8IAECcsY2mvJ0w304AgK0+2zFg5/KLDQC0x44dcwweLSPFtllkUNzr9dBlq1ruHwKWNfrV9hgQgzWR+VSS/LPdX5rTtEwBVY++NgKmEgRTSRKTf8rsyE4qM3YCMJXLmvCl+6ukQAcEAKhXitJ9bQWNwTKD5q1eDQPgCAC4mRIA3Wc5ILgWFLLGMSFPE45dF9evL+N3fvu3ZT2cTsbiMyH+SWkCt6Og69LCMekC8Lr7X48nnvg0nn72WbzqNa/Ck+c+gyB0cffZU/iud70Tk7VlnFrsI5usCwDgpyvsxYcpDe8coLewgDQtUZQ+eifuAvpngM4JoHMM8AbAcEq7duDaMt7/3vfi2bUh3v8v/qUk/0zIs7KC3+3Icl7QS0OSroYBYPXZwgQQ0I0MCGWaCVvSgHRiAEh5mikKWDNOAQcsjb9gJZjjW32CxD3egCglgQFj4CxxhikzWd8ly35jjKFxp8aRNi6UNUHknzrP2bdQJZu2uKKzyva42VPk/yIAAFwPxEuBQGC7lR6lvWkq61mv30e3P5B1TkEW3gv1gqAbP5PmyXiMxx77JP7sTz+CZ86dE4PweDJFv9uX3xF4HPQH6IShAAnME6Tlr3j26LNl5V/b92nszLUz8EIMhyPJKax/DI/FZ8fzts+f99cyy2zRiDT/3ClQOgXG8Rh/9OEPYZKMxV+iIhXEc9Cl2aN5UgQA2H5cZMiSK2jy/7nsA3AEAOxp5t4aH5KKNvPr9SEuPfwIwsk6wnSKXsdDUqUGACjFrM+JsxoA4HJYuHR7ZfDeaHQlYLOXZvvHtyp4qn9nf9YU08kESRTDp5EqW8bQiObsWZx93etxz+vegFiMZEJZRAR1s9UPERaRCsYlWUOQRta90QMgF6f8WQ+AWQmAZQCYcqjh4+q1qNM/k37eK1Vv2YBPP2f/6Mfq5b+RAZBWKQCAV3sAKANAj53GYw0gDVXUgqRCrTcbBv9bHP8dAgDWgaBpg7b30WQYAGaPauVu9aKnrav0n02l3xq40FNBzfN2U/Hc+3lu80ljfsYN39JWmfxz82fgwICoCezrlKv+2c0GALjNbecBcKggSo1eWylLc5+tcSeNzXSWaYJg72X9vFl9mS9jzMkG7ABScLAxA+ThfHFzbgI4+x01kDiv7W+xOGT2CYugaUdUgw4mGBMTQQEANNRiEGFlSPpd+6rB1DdsPvG3v9guET8IAECqftRQMng1E3XmHh7KpDu4g9rk3wZvbUnArQAASDLcArQZkJI+Km1tPQLbmnhJQt7eEpQ1KrpXSs1s5Z8t/2TfJKDGucUuOjQCLXOEoYd+N0QnZJLCZCRHziStblDKrc8kEPWz3v5Z7JYBYI8yDwAQ6NjqdQQA3HwPAO69kvyaNnlSEOB4iyJE07Gw4Iarq/iD3/89Sf4n4xHyNBUdNCugK8NVSapOnTiNbtDF277+G3H+/EX8zu//HmJS6kMXd919Br2uj+/+zm9DWOWo0imQUdWfwknXgHyCabwOv+MjXFpAHsXIowJdVv4nQPTCEMNrYyBzcO3aMu688yyWji/iD//so/iPj5/D+3/5XwO9rgAAwooJQ+1uwPlEouQWAICkz5W668vezyozk9Qikzkm5r8cv1mGTNpXKzOQv6A3VUGKuscKtqVz6lxGmaGsCvEVYJVfpDsiN9MYjIEbgT3edbJYRZ7gsGOHxon2GehctfCdncWt9re3AQDA9Y8+SuJjRN+SJJHEmkm/VvVdYBpJwi6eF0EH2XiCC8+fx+VLl/EXf/5RPP3U07hy+Yrc/25Is8Su7FfsFEa2CruoWLp+mqjmnsAMfzZeH0uOISAE77mJR0tKTpgKsHg4nggDwLLIbGxi2Qs2LrQeJ7wmvselxxnzCL9CnMX4gz/6A7gdB9Nkit5iF+NogiDQrmYC8AncpB3IlPdlTBC3ahl4cNvkLXukIwDgln00O5+YAABstBpHuPqxj8Efj+BORuiF1Jxnom3Kq1Lcjdm/dbo2QjqdyKpMAIA6dvoD2BC6HWzYOcHKG82SxJjD0DxtpYE/z6ZTpBUEABi85CV4zRd9MbwTpzBlz9hOnywsodwI6UYWWrIC6ARrK7sqQbC4qp2qVgJgAYCtJQCa9sokr7U9jbM4qzKiwaRJk20LV5v/qYGZBPK12XkDAggcsS0AUKGIxwIwEBmWpnNCq1a4Qf62P7fqinbCIn3Q90M/agEATZY8ywRosyJqZYQxcKNczgAA+niMM/XOQ+/A3qHAvUV82Y87lM1Ck/9SNvI2QDTvAaAmVXajblpqvVgmgIcNAGwLIBBIEwq+5di0euSa2kRoAIBZ70QNMnXcbwQAZqr1c0+6pkmLnwAp+gY2a5lFCqpuxpJ6CGydpisA0JIJWJ8CBmlyfCZT+t8WALCAxEEAAG26env87yYJP0gAwFY9bCXXzscDm2h7PNBOAJZN/G0Fz97DnT7XnM7+AJz51bN9NI5j3ldx8md3G8+TYJjJv026CABIwG86U+hyrGCZ4Kqeh4x90dOk1v1zmyEFmcB6lZZKNfYgiX+/R50rZwmNsVJJ5JSFpntUDTQ00NO2T2YnAEBYBgYk5XstAMDvYgB+BABsfXvl+d4CJoC6RnK85LrOEQCII0yo0+91MFlfx8ceeVi8APIkxmg0lLG0uroqXVz6/QG6YQ/rwzG++C1fgiefOoeLL7yAaRIJFfqee8+iG7p417f9t+gHDqLhCnwaVLITVLKGMl1HVMUIByGCfqhygEmKbtXB8hPnkS5PUI1zHB8cwwsvvAA38OCGLh67tIwPP30NP/MvfxUOW+71utrdxVMjQKkis7OAYX5K5wvjAaC1V+r/OygydnShH5WnlWqJ6Lj3a7GJRrdC+ZcYzTDehNHmgcEnUzsNq/g7MihyafnH1oJsOyi/Ea8NjedEdiFMNXYh0DnpEAAgo5YRkfg32YKSte20DAALAOhxm+h5Dwvsi8AAsFVzK630yAjiPWYRbzhCv9MXo8S11TVhjvzVR/8Kjz/+KYxHY+nUxUQ9TVKp7rPaL8n6eCoMzV6vi05HuyFY2n6n05V1hxV9VvbPnLmjXpN4LPEgMrIXMmNLx8V4MhUAwALG7X2YsaCs4UYqOmPiWmRYWOxjPB1hfbqOX//t38CxU4u4PrqOwbE+vNCwO8xY9BwfPk0eBQgwjBPTNWAPT++z4iNHAMBt/Bgl5aQLaZ5h7dFH4Y7WUA5X0KUnh1sIAJAWOUI/gJ9VAgCw7QkBgNzlAlvCK21QsnkiKtT/vFDqjjEPqd24KQmbRnA7IcZckE+dwmve+lWo/BARdWR+R9r+CfYmh9fkXwEAtk/hik4Xl+0BgO0lAA0NXDaCWu+laDCrPAQAbE94Lu7a+tz0C5XFvuVCYNBC2yuAGwUrQJsxAEgfLaN1o6ynsZ+nf4zmn4CAdkBQ51n5nhqsVvqnrcrvbRi2NPC1M7EeyT7NxhzRJvjNtUo/6x0kAPsDKHa+KknURQ/WmMdJPcQwA0QLWG+UtkSnx23kE5+7AACrHBxHtsJv/RRUz2h0zaZyb5MjDW1YDTGWH3M5WBsAqKvS5ng2QdXvobO5cT03AEA9zuer2frANrwEijKGaPIUpYOA8RMwc0WTS0WvyAAQMyhDeW5xlnYebJu8ow0A2JZ/cqotT4CtDnwQAAAD3zYD4HYDAGrph2htjTeKuX+2YrP9gzl8AMD6UDAwrQEAoaSSAUfmhbIvLMPFSsn4LNKiQJrniJJUTHPF/JVZtziPe3ASMuxItQ8QBh6LoHJM2V+qQqq4AgDYuVjfDMsE2L4LzG4AAGk1a86fgbjtAkCgQ6p/W7yOGAC3FgDAaqqwnTjuBAAY4cTJk5iOhnjm3FP4sz/9z1L9JwBAZsD6+lgc1xcWFnH5wmW88hWvQlU4eP0b3ohf+8AHhAJ9x913SNHl5S+7G//13/gvUMTrCJ1SugGwJxGiIZJoFXlYwh/4qPwCVZbCm6ZwhzGS55fhXJ8iW17HUqeP6yvXxAC/8CssewP88//8BP7RP/83CBcGcE4cl5EmDvtC4Q6UTm4BgJbkUhN5smg6AhJIsl6q/w/XFJEnloW0BmSll0Ac41UaBVK6qp0aAlQO/6ixpqToIqHIUZExIGwAxntG3y9rFMEC0zHKofmgdsGR5N9hy1CNiDSAsm7/5uhiNG1YazPdq/a09WwLjO/xiBs+VgMqhmHGdWI4HOIzn/kMnvnM03jqk0/g0vMXpdrP23Vs6ZhU+WnQl0QJet0u4oidxXz5OZN4vo8AAJ8VmRkWlLH7GJ8NgYBut4fl5WV5nmQX+MbkT6TELB7mBYJeH+NJJACAmG0bLyi7nnH9sqAmf6bH0u/muM6yRKLYKI3wG7/96zh192nE6QSTdIJOv4M0sx5drvgNEACwQAAPwULkkQTgoEbb0XFe5DvACUPH+QLDxx+Hs7aKYnUZXY9IawEErtDAOkEHTlZiOhohGY8lMJEkXBaF2bh8tsVWJRpsG5RyAlLXJUidJB1kW2XoHVvCCA7iTg9v+OqvQ+oESFwPWekgJIVX2v5p8mZNYGwbGGqrDLm3zg+0+iKpIXIWZxxKADwkhYOcuw/709JMTxBF0/K1DtqZMNq+rCUCodc15n+S/JsuAGKJZ9z6rcGL0MSa7UQQY+0CoNRRlUFooEsAIKcEQHBm1fbT3V8M/4zWX6hnSvAzY8NIFkxFSAGAvQbB1gSwpQFofYutZNWpsjG0sUElz+0gAABJJmdGPp/z7FSo/2neWDM+aEQTBHJv5bm39NA8gmr07B2alQDw5/r8dLOuQRsDDijwU8AtEoTI0PNKhFUGJ4+lAkKZAQOV5nM2NbZjxATypM9x7HHcsQ1gBqwnpg3gQUgA5h9/62ZuX0klA0D7nKtGXvWgwtSRca/3U+ar3CzDlTB6S6FSmuph+2m132s/K4ZhxmncVnsbeY0Bt2bG3txSWDNsmp83tNfZcyNoR+MhBsNWL8jvssm/PG0CAC1N5l4XXt5fBpvzbf92AwDY79xPF4DbHQCwgaAN3CyIohR5T5LR7V77BXA2HHtuPyNVWKjE9HChCzXp/6azCJMDCelZfbUeKLIEMEnQauFkGonhH0EAoSUz+bfSE2qcsxILvR4GC33R/rPqzz9kntEHYDJZVxlaW4LTYsu0QafN7tN2AAD3HUpwmjHEtlc8T+qnfbnWDqnZrRW01oNpW3bd21lvJdCRxgqKSLcN/kzbAJqaa1MVbZvtttrYbtaes2YXtnaIesurE8O9zd4DGTvi0UOwhpK8zdoANs5EVqA4e7b7YfApKM95ouyNTP0qAh9s/zcejdDvdVHkKZLpBL/3u78jf19fvoZuJzTdKOjJlOLOM2dB+nWaFPjGb/wm/Nt/92t41WtejWk8wYULz+FLvvgL8U3f8DW4fuUizp46BpQ5UCZAPEQ0vo6SDP6+j7yirLNEGGXIrqxi7fFnMIgr5AQAeguIp+vwQh/TIsZ6/yTe/8GH8ZO/9K/hn1hCcOcdMmdymskxuQu0Oqx30PwxDvyk5vOe52kprD/x2jCJvVSoGQewhZsYxRq4gLJAYYapIWfGWDToSHzF+SYJf0HzPzUL5DV6BCLoYSX+N63k37AGWawRtoJwIe0fu18awKAVD+rYtYUIG3/ZEdFs5PNjc8ZormYrtDb+tuzO7NUz89YUj+o9x8Q46m+l8V/tR9Bq1cn4fTKZ4umnn8ZH/+Iv8Oijj+L69evyTGwXL69iy9AQIVuC03+C7v4VvUxInycDeLY1oKz5cNW4L9A2gdZvhP8tdH7Pw2AwqBmuPEWun8rqNKalHo28gUlkAQDDkjIyActoosklk34FDghw2phHmYHdbogr1y/jl/7VL+LMXadw4o4TuLp6FZ0+wQM1ROV6SMYIQYDA1f+WPesIAHhmfyvY3tbuo08dyB2gwKqEV2TA6irO/eVHccp3ENAptUglwUnKAh2ieDRDclxcv3wZoVMhiyYSIKRGG8UFV5FPTZalnVFVib6HNCxObCbBpO+IdIB9vn0G6BkiLtb9JRQLJ3D36x/A0l33YHk8RX9pEaUgsUypuVCZ5Fqq4vTlN5r8Odd8CwCQHkSEVirqbJ9X8W8iwTTRo4u+MX/ZJESxm05Nv6yTfjVg0g2plAqmEs5IhdYqvrgF8G/HFZTSBrM03hE0mZuSVO6IYhKBpMhNP8fP5+wZLywA/t0mrTfLd5MyWwr7XgfE9tPXKgzaiaRFV/nECz7PlgfAjVb8Ce7Y/aruad2i6tkkwFJguSGxvRETPAYxvJ9q+KeGLxxr1sW6TSuW7zDJvr0WTTqI4EpKuAkAUMIpc/hVho5TCAhAAID/9iVxphdF48lgN1EdH00Vz/F8pKWDjF4UQR/rGTDmxAl6Ol5sVwgDQrVR7B2p0EYG0r7vtlooyaltF9YK45v3apIhiblJ/usKsnnwUrGcTQFaA62SFkAzsop2ICJxjjo51w7/xrFZn0fLhHGTBH9+RG/EurQ9mjW+UvdgbUPE/65D7xnQqDEUlHPYATurGQytpKt9XgxK9vPaCb+zVfD582gqthxIh/fa7XyeH6dtAMT+twVJ+G8GZHxOOz2A3Xz/Ts9wq7sjdHpDDWUkaOeL3lulm0bRVIyg+r0eQhqVGaq/jGu4CGmiwwokQQCu6wR8XUiHnLyssD6ZqKM5PV8MyMYhJxrWLMOJQR8dVv5Fa6rrBv0qmMwwmY6iyawEoPad0asyDTQ3maMb1/X5MUQAmnrukqaEImVTwFxkd2T9BSG6vb4AFspq4P3SIFzRQAL5Bh7m9TO4ZuJEJ3BTiZZ7aVrIirGbzDnRQGgATVDEeixwzRFfIa1iSwcR8122cqrmbwZLMC259gp/N+va3kJYsX5kMmloNN7KOQAAIABJREFUeALui56c1WVfxrgFz23E0Px777B9ez2WIgpBWn6ttJTUgkOSZtIFYHHQRzydIIsjXHzuWfzHf/9HElOxxeTqcBWZU6DT74nj/ulTd+L+V78OL7v3FXj4oYcRTSJhQF6+dB6vfPlL8HVf81ZMx6siBwgDB26ZII9XEUVDLJ5YREHtfJEiXV/HoPJRXFnB8NwFdCY5MIpRRZk+W1b2fRfDYAH/94c+ine956fwsrd9lXQl6C0dQ5Zk8LNSesSXVYbS1RSeO63HycW4w1ThW11gZ6Z580RtCxkdJfX+Zmj9IrGUdcCMaxa3tEIj38frb39HHXcJEOEglyRQ90CJBIx3lPWtkpjADNi2VLyJeuxpG1aBlQ5YXwLTRpd+DTKXxPhTLqRm4Akl3njb0DKPzAlFPghMMRRXw25J8xmDcq0RgL+AtGaQuIiFMRre+UivreETH3sMj33icTz68ceEij9dn8j6xZiLl8skWmQBnIMG0LT3trnHysbQwh/vq+75td9LDTkYDywDotp4yL6XgEC314Mf+MJIIgBBSQcZAQK+OS6Wl6/LGCYQQXYAE/Y2O7bZIyz4YlUffP4FhpMV/LNf+nl83htfi9F0iO5iTyQwvLcufcgYH2qgK2OCrGjG89qN4nP3dSQBuK2fPd0uS/gEANbW8MwjD2GpLNAtMrj84yqFka6sZAIw2F69cgUBNxwxyAgQCw1GEylJ/KUqovRFSdyN4QonYxB2JKggxYuTNC9yLNBsI03Rv/NeXJ5m+Gvf/DexujqCP1gQE45BvyO6KlLwdcoyYfJNdwDGIEyT1RhQX9J3SRZlLskZdUIgVYuJNY/ElJ3ggTb2s/QdhRZaC7k5liLDraq73dINKGEpzE0FnxR+X6r5PGJmAkwyCRQAILOO1RG2KikQM2Aild8CCAJYmPMW9kKjS6+vrxVW1FqzQxqHmyVABwUAqLGjRnMa4BlLRdlxDWrPgJraRpqyqn2vRKhMHujwLkZcJji1DsCWCmY3H3sN89cinWqM/4Keg23TY/5F0KfUZL/j5JL8EwRQAEChGTEJqita1qxyFgBgMJjMAQDrBgCQjg57BQC2SZrFSb+1M8k9MWPEbtBSn6DHhUl+LGBihxLvl6Xkb04yYfVJ577MPMMUqNv2yTPT/uiWmm89AOwY4tjfyMvYYjCbC7Dv14CLa406+/O7AiYuxqDJ5gltScK8X89OyeN2AADPQwKb/WYg28zdNgCwGQhHSuthvnaTgNvAun0emzEg7LGsKROfUyPf2vwqtvv+etzs8f63AYD2+VoAgFOIFSBp+dftyPrNyWpBNQIAASVo/BlDcyZfnousKjGl5p/tpmgiaIxypVZO1pm4/3sIHGBA47RA2Q4aiKs5LPdRrnsJg9DaA6AtW9KqncxqC07NsBfaYWkrHWp5xnCnqtKJVDt1NdO9h1U1xw/hBaHs2Qy2LYNHMwobRJcoyIji/ktAg4UDev0I6KeSLBYObBu2in44QvHmvqZMCWn/aZXQTFik77pNpKxhqHXb5ufaAID6A+1dRz1fgd3DTKqd3jUBlyc0AwC0GQDmvzd9Xjf+3bpjKYjF9E6+X6ju9L2j71ImDADfAdaWr6FME/zWr/+agAHxdIw4nWKUjOB1KPUgA6WHb/z6t+P+17wOo9V1xNMpfukXfkFM9R580+vx9m/4GjgVzfRyZOkUWTKC78SIpkMsHltATjo1QaDxBH2/C1wfYvT0efgTobyhillVN50vPA/jYIBf+g8fxd/6uz+K+77lGzBMI3QXllAmBcK0hBcGKJ1M5ajixQT4suGyUKIxnibcO7/aoH97veJItuwdJoJ27tu9Qz2C6h2xiTHNf8k4br107zNgg9kYZKhvA0IbXp2Jby0QYOIiAXaEAmQyVpXeWt8jURTR54bpPPcikSUZWW5ZwF9YBDKyNQoZG/KH1xnHyOIpQp/eXqt46qln8PFHHsOnHn8SK8sjOCWB9B7Kkp2q0rqKz3hLfa9URlHLIeydqb2B9L7WzC4DXth7LyAAHOkGJmuLaQFcgwNmjghdny3C2crPFHhYeBRAwxg/8zuWr60IyGoBAJF3mHtuAUP9p127BL4z3RlKrI6v4//4+X+CB9/8Rgwna9IekL4tTP6l0xn9ImR5pizYQSgtUq2vxM7j77P1HUcAwG39ZBmhA16ZAcMhLjz6cXTiCXplDjdPJblKiOazNQdpM2WB8eoKnJSLeSRV2FSSV630SSgvfYsbYy6t8rlwWe2RingplEhOLOqz1sdrOHbmDFZzF+Hps7jndQ+gc/I0Ik60ToAiT4y5ijIAeMKVVPDV7IV1ctMNvLXK6iY8DwAQBNgAANgGL4bKqDRn64pu9MkCaDQEPmU6KCuBZyIUSFP5l4qu+W+GeuJqS4daAwD4lH8KZVJ7lSY0nDFBHB3+xUaG1DbeShNMNFucLmGzhPn9MgC2H8CHCQC00XFroqiIqkayGuKqjERaxZlgkRscF2Cp/DPgKbQ/d9sIzW4kbWr2ZyMAYDfZdlBjgxe5jZYFYNB1YQcYejWDdAHq5iojdbjTShY2r1S3AAB7fOPybwmFNhm30gIbCO0JAKgvTM9Qe6KbRpQm4WBixe/cLOlvB2L1Ne4metxiirwYAMBWbBA7rhnkH+brIAAA+6yVSunV/ZpVhmEhoc2v4tABABOkqru0MXU1P+P0EDkJ2+FJyz8yamgqquswQ1i/ZJXamIR5DkrXQZSlGJOWyt7ZppUVxyXXsSJnn2wX/U4XffaldhlQ6jxl8K7MAwUApJ97ltwgADBbj9L7Z/ezxlxT9mU6umeR7kWy2Opuxv3H9UNxVe/1+qYiarptGIDCshUQkgGRi48QkkRYAFrFN1IIfr94Hqj7OtcrguKWDUBWoF1mrCxH5TqajBHUE+mfhQlb7DDdJOxKs5dZ8NkFAKhWhWUaR+nSRSGgFdklTPJ6gY//8IcfxDNPPSUAQJRMkCFF7pQY9BexurqOd3zrt+OVL3+VJOLxaB3ra2vC9mTV/+SpJSSjFVRFjKpIEHgE5scYT1axsDBAksSi/y8nERaDHrA8xPCZC/AmGZxJiirOpeuFJI2eh2m4iF/544fw1d/53XjTO/4WxmQm9BfoPI0gZTcAHwW2AAAM24Jg026X8Hb13+6X0hWm1cJYwGw5oJnjM8yvTWq9c5KhBpy2kdrs2bXBYpXQ2J7yfB89Aww3QP7Stpw6/pl0U07LCroDn0aKbJEdsYDEWJhSPQVKHJoeMtBEien6uhSdOsa4EHGC8dWruPDMc7h65TL+0598WFlzAZ35PUzGKUbDKaKY6xyr6OpfoJVwVyr/LNzxHhF4mDfOVpbCzIyt0+72gxJAplIvgJkuQXPTmF0H6kKO9fgJfImd01R/dxAAwHC6ip/66Z/Al3/Vl2JtvCpmllL0ZAc0MfxjTKFyJy5nHTLYAr+9Mu1lAbrtP3MEANzWj1B7XQoAMBnj2hOPo1i5hn6ViyyAmsQky5VWJrlCgXh9iDyaAnEsFVnRgPN3NQCglUYbuBGRo6YwK7h8aZDhMPn3Aqks9PtdxGWFtazCs9eHePArvgZ3vPwVyD0XURqDa4xqq5R6b41VmGRrEqCe+SYzVoqUoWVxa1AJgCfUfwIAtgWgkodt9VIrzlbjrMGNDQ7abf8sbc9WKFTHr9uFUv5FYiCBFO+Z9oHVhMtFQNqS+D+1AABWTgwNja6mtuWfav9NEFWn/JsFLLc3AFA/OLNp2Mp/Pa1MhZdpAiUoTO7o7M7ARnv6Nr2rbeXfOtfWSZ41UJwzlpP48TZnAFgAYD64qQ3vbOHA3AwLjKjmn4wK1cPVAdEWXSU2CX1kzihD0QBkBnBQCq+65NpkXIAH+T6Dw1vTtF0yADYP8oiS5bIOCchGnZ6pJNjvma++3CgDYH4MtZd7qR4Z+u1hbQMWAJg/vnU2tg7uh/X9+wUAeF4WrLCVf+vErGaMrP9u/TpMAEDWbZvsm0DeGokpUOYYmZGuO7rQszJfGA8bF26hrtR0Cc9RISkyqRzR9I+6f1ZlJXgWPw2ajFUIvACDXh+DXkdajrnsOy0GlQoAcDxzr71hAMCCYs3iqe7XbamboeMKi4GVwDwWpoGkUZJUKQuKFTRW2tgFgBVmarJF3mcMCRumMsvNKZDEKKIIWWxAACOZky4CTD64kfMeSjXTAAKuhyRn9drECy2PEOvirpVbm+SpAHzjeNltCjg/zj47AADRRRuSPLMTMe41YBafLcGkkPc9z3H5wnl86Pd/X2QA169fRVJFyMocvf4C0qzCt73zXThzx11YPH4S6WSK4coKOuxKQV+KMoVT0J45h+cU8DoVkK5ifbSMvsgIcrgEuSZThKWH7PIyRs9fhjvJ4MY53KymfshYSLpL+MCffxKf97a348u/77sR01eHrvIFhAEgHZS8ArlLlpWOAb8QPhlyIwG4UQCgvdcpA0i7BM1uezarn03n50ePISpuXLxaHaGs/MVSxdtAukpITGm//kVrfBsATFgIYkhfoGICnlNSm1G9iw6BFikgyW5k5hcF8ymKJBK/heXzz+PTjz2G5556CqPlZZRpCpLaWZRaXFzA2toIo9GUggdUoAN/gWmUIc0hY0JacQulvpJCYFZkKr8VUFNbk86w0ySYUJlCHVfYn5m5XksTBS0opXhDsKNtaMsxLK0Ax2NhYSVZijNnzohHwOLiojF6pvGju2cGQEUTcxcYRWv4oR/5AXzzf/V2rIyuw+3Qg4w+T4EAvFKwlL2Ke1YlAAAlYS1o8rC24Fv6uEcAwC39eHZxcgIA5EASYfLs0xidfwZ91qHzBCHpjNSqS89MDyUNguIpotEQIPpGLZBZuGylQf/W3vFc4OIkQ6fXRxB2pbKQsCOAiAxZCfLx1JNP4YXrq1iJU1yLUnzJ174Nf+Od7wSXmGlG+iPfyyTcUpiVtsPkWslWRo/YIhK3AQBtp6fJv4AANf3fSABqE7+Gblgn/1bP1dJdGny21nxxMZC40NAn5fg08zN+BdawRBJXOtIS/CYAQNplWSHOqd+jkZBht5vEf7b6bwMcS19qP9fbGwCwnIbGGKdhrisQTyiF+59qQkO2z5LKv/ZnJRXMbh58u0WEuZHw5xY9tsG+3ZD0788GAKAx2axBgJYjeW2CZ6r+NhGXZMTSjc1w2m2y14w+bn+WPKxBQO3CbwAAS0esYwJLyzMRl6VQbgowmC/aKryXeWpMxwgGCdhgHJtrtscc/fIgAAB7bJmNRuO8i5X2QN5iGR0WAGhMLA/k8BsOstsx0Q4A23OsZnqYuSmgnRihavcGT/SVW78OGwBoj2VheRkQS5grBABo3GoDWeMZ0NBISbUluOsLAJDkGcbRVAAA7c/OvcD0b2XawoqXF4h0id44dP2nZppVPQsAqOGgAgDUcO/EAJD91yTJct9nJpJmNnr6Ot/tuijmagLcNaZY0t7MZPbUEXfovC30f/MdciDS/QtN+rMU8WgoVd8sTZAnibjMM0lR/bEG8ARBvCBQSQF7fne7cLo9IKTm2LS7pdyI4bQABGZXbw0MpXqblmu1dGyjWeyNzYLbHwCQ1nhy78yoNAatFjhJWZUXzxwgoF9BnOCP/vCDuHLpEq5cuQi4qTxyv9PF3fe8HG//5m9Bt7+olV+RZBRiUIkiQb52DV6ZSOviIp3CrSIEQYq1tavCACBAD+rPxywQ5YievYDJ5etwpxm8tILLIUfAh/Ef2aOdJXz48eex9LrPxzf9+I+g4DzwO3BKF15SyDgofNNxygAAQaHGeiIB4Oi5AQZAe13SuaKAnIZ3GrfWL1uYn/n53EolOXdNVdSP2rfUckYtkot0xf7M7rdzFHpluJoZaGJPsmxp4ijyCgG7OW1Cls6VWTONdP7zOui1NRrh6sULePpTj+Pic89gPFyVIhm9tqTnPdcXSo58F4EwCHKUGTsmMB72MYkyrAwniJISldtBKv4m6kcl/iAEQJVvIKoCHsOet63+23vA2yOsTMMwFB5DC4Dk+8WFf85Ety3XsF1iCADwRUDRAspknKiJ7P4AAHaKGicjvOu73olv/8534PpwmRcmshom/kIKEQNAFpwUiCEAQG+YIwBgfGQCeGObzq31bm64omcuMhSXz+Pypx/DAqHFJELHo8GN0quDToiSm36ZY235Klyj9WsSfmPTIgsmE1rt0bl07ARWh+sYT2OE3T6WTpxEmpc498xzOPf0Mzhx/JTQ3q+uT5AFIaaOi//u3e9G59gA/aUFSf6NdZCpymvCa82PZhXEmiC3AQCHxmuS/Gt1XlxbK9XntxkA9aJTK7qV7iM9xjcFAExQZQEAMRy0XAXDADBhl1YnlQHAoJKgAYMkAgBRVui9Esq/CdPICDCyALv/NHHdfKp0OwMAaqRjIRQ7M+o91GzuvjGEYlU59D0JTG0ixDaVbXMxW/3nxsM/1hxQntYcA+CzAQBQxouJPYRS3bw4NKUCaCn/HH+W6my6caimz7Qwa1VEbbCkzJ6tXkwotPd0bfIn36HsAvtdM/rHljOPzNYtfAzmv3Ozc1CPETXlsYHCRqMl41ZuLmG/AECd/Futo7mGF2NVt2tU2+tixujhEE5ivwCAZeXM0//luLcAA6DRz2u3C9Xnc602LCNWVAWHbM0DQ6vX3Ub7gjMgjui8Pp0iZXXOmMBJcMuEx1T+Sf3vdTq1SWVZZnC0x62CnTTPYwKcU2edSLVvOw8ABQDsg7csudYaYPcu26pQpAVGLmUoxdQ+8yV9zc1Hef1drrNMNmyCxMQ/T4HxOsbr64jZEjhN1LBQDMGULSeMHHOPaMoqVU4CCWRCEKgLOwi7XbhhF/6x09pXnKAHCwpsDYwShbL7jcYY2gueoIp0BLLeMRVKe+/2NPZvfwCgrnu0W7LWjA8gjqYy3ibrIyydOI50bYjzzz6Lf/+hD2E8WkWerSPsUGvv4YEvfAu+7Cu+Go7fwfo0kudGgLXf8eBkEVavXEDfo2l0gj5ZAVWENF3B2upVLC0uCliGTg+YxpJYxueeR3RtDQ6p/4m2jC6zAkmSQvwgOkv46LmrGB87hXe87x+BKEXhhXAqD26qs6sIKm05LQCAA79Q2ZAwALjvtOflDY4B2T+0UmWW0bldRrQopu3AZrtgvYHJCmGxsxoIaP/aele097tmfGus2Xjn6HkJQG9kbsYESb0AKLOJp4jjCEEY4NLFC3jyU5/C+afPIRmNEHIOGlkOTYxDnzImeiaUyFEgp/RHju3Az32UmYM0KxEnNMNLMIlyMc3mOIjSUny0SMjIuHdzHrMYSJJBXqDrdQQAsDGYmInahB4kCsf1UxEghOtP3ampFCPw9h4me5zxJLLst8WFBWEBMI6ZTCa4++67hYUlS6Z0Gds7AEAQg3KKSbqOb/mb34Qf+KHvw/LaNZTshCbMQh8FW1E6ZJ5SDqCyQ0pQe+yQsgvz4hsclrfV248YALfV45o9WQEw4SDg4sq2f9dfwPmPP4QBKVfRRAAATk9qbYh2sSLB+br8wmVxRxetn8zCpuJfmcq3EvNdTOIUJ07dgU5/AVeXV/HUM8/i6rXrEjh1OwOsrawjK4A7XnoPnrtyFf7iAnonj+PdP/A/wu8FiLJIqw7C12onIzbxna+OWwBAk2nXo+kgEUw1AVQjQC5g+nlWX5plXxfddlvBzQEATf41atL/EiBZ2suoNY+KFhRGnukCIAAAZZP0AACmKRkW0lDQsJaNRo5UgZaLu3zbJllQ40xwOANxPmmWK6+rDvvrAtB2/dfVvN47a3MfJv+sQlkQQALzIJCFn4G23reN9WN7jrbaaM9bbmNNTbvNGQAcWy0TPjsCbBXcXqutzNtKpnUy5z0SY8XWM21/RjZgJi9bvQztUAJ+I8+wLATZ1k1w1SqK6JEsw1KAro0uutsl/7MJfiUyJXEMN9X/+rmbIILXOg+KtC9ntwZ+M4m/lZSYA+32GPudofMAgLgwb43O7Pfr6nGxmwNtxQCwLBxb+Z+Zh5J03lwJgF2/bfWfKTANRjvG5dlWsmsQq3XDZe1hL2vTXipJSfunnp6GbKqZFQZO5QiDiZX/frcr4ALzVupppSpnJACyY9j9IWNLtlh0vVsDAJowNxuDGeut9VArVsY0zFD5KXNQ2ngJ19fgnW/T2qr2RA89mlz5QLcDRBEwmSCLIqRJhDSKkERTqfgvdDpwaNJqgEhtwckEXRkA8j2s+hlPG4Le4glESrEXorN0En5/AH/QB/0EOJfYeSgTop/ugVr5VwYF/3jmv7UAa7u47GaUzr/ndgcAbOVaDQg1nquzWVkbppMJmEBF4zF6gz7y8VjkHP/vr/wK0miMKxfOYWGhh7Ry8KYveDPe+rVvg98dSLWXsU+Wxuj5HLsOplcvIiwTZJM1+GWGyegaOp0Mo+EyFgcLCOm/QgYAdekFkF66isnVVSBR+j/bxhVZKQCAdEron8BHPnUR53Pge3/hnwLdELlDr40Ajkjf5wEASgB0pOam5SIBAFusv9ERoN2lzD00AZas8zOLqsaJGmHMLrYqAWj/rPEuaieGGuc0DIDmPDVW1SPbhN962xhOhzW5FUl/IeDbpeeexZOf+TQunT+PaLQmHh40g6UEg4lpJwxUZppTqsE5YztzKXtH+DVyXMbEBC/ZIs+RODwrXMRphdE4wXASS1vqkq2pK/qBca6phIdnl2eFsj6Mu79N7gUMMHGZehg0xRcxXJTCGuM26geYXNdhgb7X/ruqsLS0hOlYDce5lpIBkEQxjh8/joXBAKO10b4BgIBtKbMxvvrr34of+4n/BStr15A7hQAdMtYy7rOetDkUFlWRyX2m7IUGhRujzxsdibfv+48AgNv32cmSw4We+jDXK4HhNTz70Eew4CgAEBK4JwCQxOh3ewIAEE184dJFSXHV8VcXQSaxYovHv237PcfDwtIJrAzXceHSFVxbWUOaV0IFFDPAOMegu4TJNEFMetOgi/U0waRI8Z73/iQyV41gRD8librV6dspZ8MWk1XMZJAKAHh+RwEA/rEAACUEcq42ATLMgZoA2XqotURg4xYgP6GTvAWKjYFSbR1oTF5qDwCRALA6qm0AGQxNYwaMwjUwW7fqwhhAcnOwLuP222cWm7p6fnhZwIsBANgFv42Ay5OVlitG8+/RcovFIm3zxiAmJtVWFmBr4NVUsms6fGvz2YoBYPty33ZdAAQAMJtn2+TPtKfiPZAg3gY5/LvdG0cSsAbQsaPe3jsCBqxebj261ANAWn4Ju0V1/zbwZ9VUWnnNsQjk+FK53B4A2PC9c0UWzvAOO2twbJiAULXNGlhJd4g5cOggGAB2HNUux4c3/WZ2FxssWskL/551qT74zWi/DADLwhEquGGfWP2nskRuLgBQaQagY0Ysccgy0uo3Wz2xWq4twRQ4lKTerCniaE/TvyRBItV646fR6kNNAI1zgIBCL+word6MSwEAJOueZQBwTmY8Zsw2VDpHbYLdsNH0MxsBAHssBQM4PsRbgEm/+Arkqunnz4QO7Jk2mpUk7lxz+adDQC3wRTeeD9ewuryMaH1dOgbI/QkDYbSR/s9kn8cWqbJpC8jvo+GhdfGm0FZlbgZiZxLhBBinFfrHT2Dp1AlgQL8ABylY9aWhou3KYgEABx5BgFJZAFIhJngyP6l3PQ0+GwAA09rOJCKFtHsz8YzjYLI+lhaWATs5DYfoDmiyl+PXf/VXkUzWkU/X0OsGWI8S3HnPy/DXv+brUNGfKexIC8yA3o1FgqXQxfryRXTB6vM6el0fydpVOJhifXgdi/0BqixHwCp/lMD3u8iWVzG8uoIqYfnFQeiF0kqNHQoIWPj9E/jjh57CZ0YT/E+//IvkdyNzOK66EAoIK8V+hdwj0GY9ADQhL8w83CsAYBlIajJp98AWS9AWCsx4NTqYLQlXBkafSQbbhaU6xW3tFSJBkLHb6qxhmFFS9GLsubaKC889h8888bgk/GTdaBxcCvDGDl7dwIMvHRP4KXbmMFr9LBOpEYEASh0otgoI0nCPFl8uIHUD6j+QpgXWRhPR/heVjzTnulYgyUq4QUdMt+MsFwNvaX9YVrLeMScQeGOORWiLMuL3Mpfg2+nJeZvTV0IMBckQYtyrDAAb56ZJgvXRCO/41nfgrrNn8eCbHsD7fuZnEEcR1ocjdILuvgCAIq+EARMXU3zZV3wR3vPe92B17Roy5HC5/rGTV0qWowIA6gHTAAAuGZS7Xm8++954BADcxs+USyqpXzSzyFavIOh5GD3xCaxfIdKbwS9zkPRSpJkE+aR4sXI9XFtBNB0LOMCeQdqhjwY/HnIu8AT2gi78sIcnnnwaw3GENVL8/3/23gPasvOsEtzn3hNufrmySpJlZSPZlmxJWICNMWEYwgCz6IZp4pAbN00Y3NBNaJpFNwwYw7jH4LiMxwkDxhiMI8YJGwfZlmwrWCqpVOnlcNPJZ3p/3//fe96rV6+qXkmqMl13rbtevPee8Ifv29/+9ibdRmyFXAEAkihjaxme8VW34J77PofGRAsIXAyLFHc+/248/9u/FSE3KVnWTKAmFQRpMjCtACp6Y+ncQnmuauJDv1lqF6VENw3CKUKA7G9j/5PFdo2Qn0AGpdm8eQHfHgAgTUgE+0wPvy5e4ycXNmmh8DxBZoVmajRbhmEklZHNHATLOjOfbn1qR/ppZnF8CpL/Mw3tUQJEAEnAnnESea4JwwjplZspss9abTY0XNomcnNu1mpI4lgqU6RcERBgcExqqVgkCnVUAYDyYzvg4vTz0RYPZYKMBbAE1zHIOW0AK1ks9n/1Si5fK1kkbTMMrjXc0vutmhS2T5VJgz4J9GQVDxkpdfDQzyoY5i6yiq+uD9Zb3AQdNtErn0MZ0BgHLFYZeOxvzGsmx2Aq4OXke7uE2n6GtQIcXSMDFEgLhSQMnOc6C8dWPYDnqTCXgMM8AAAgAElEQVTOaY+SOvJO+fG4XjV+hzJjwPZkj85ZkjGd31JtFJbS6Z9vwaQzjeHRPN9k82TCtG0YJdu5SSiGodTlJ+sh96/kUT/u/bfnfHHDD3t8W8/fjivbu2n/XmYKyGXbVtTt3K7m6ApcwPV3XIKsmhSz6l0PavJVbO2yXJxu7NtLkCubBoWjVHG9G4ZC/SdLzs4Le+5cq9I4kcp/s14XEEB6jrmH8Y2Y5JKWS/BbWmeUFaB2pzkG/Z7YbNrdxPbxlzjLsvfo/qcOBSL6ZoBTAmP8WcBmas4YIb9NATsVrYXmn0tln3t6i9RWnutwgJNHj2J9eQk118WBvXvRW1uF76ntGIN/q8GjrRPGqlUUyXW94LypCgjJ66xrpesFMmcoMJbBExFgWig2JifQ3jOLarMp7jj9KJZWAWmzMNR/yilaAIBbBxXsLwUAQOZByQaQsQdFFHXMjKvI8n2p5HkBQ9fEL2bNMvGRrkXjNYEAACulFlTyee3TFPd+/l58+uMfQ9pbwZ7ZaWwMI7zoW76VzH0cuPIqrHa7IjTXadXQYCUo2kBv6QRqRYhaJUV/eR7NBls3EvTmT6JO20hazq12MVxehZMIZxzRMELYH6p1L4XT3ACtFuO8AEXm4sP//CDuW1jFT7/s94AD+0Vawgua0kLA65QSgxIAQEE4bQFwQLclnqVqAOx+DaQTlbYLKnW9vM/y81SwlK4KKoQprDkyEl0K46lQtbAZrICllP5pH6xJepYwdmYsYxNhBa70dmk3PdtvpbrPfvl+D8ePHsWDX2LC/xjiIbUWFJTTCEWtD8XuL08xUXeRieVoLH5YBO0InDGmSOV89PjJ69HWGUe6ankUqVPFkACsTwcAOoH3sLK6ISAATT0yOpygil4/lNjdD+riajUchrLmNJp1hPEQrkd3gEzo/rw+HPe8JklCgVMm9WT8KJvHXmNZK6XFmC4Guo+SPcVYeXpmBs++/TY861nPwlffeReaZryAzBHXw//1kz+FtbU1hAPqW5AF6GN5aVWAJTJQeC+rri9fZX/WQN9cdRtxKNNX3BHdCoZpH7c8+ya89OV/gKWVeWUfxxF8vzZiALAFQNdSFkJdNJsNOa/y6NvKhDu3newr978uAwBfufdOKeoVCqo5yPtrqPgFho8+gIXHvowak3/6iOaFbP7s3RoO+rJ3sZ9oY30VC6fmMd2ZlEkUc3FEBY3WBIqKi8eOncRDjzwmgjJhwmptqoKBFNJggCWl8wpc+LKg1JoBKn4Fp1bm0Zzu4JbnPht3ft3XwG+3kJreQJloRhTOAgBM5LnWjiokPCWjBG5IVQYAIL2JTAUmrFxxTGXU2PiVXQC2v6XbAwAUo1EVfyaT2gZgCV18nzIAQKDFijIxAAypmFxaPZR+ZsM8gymbny3IYM9JP+fiPJ5wAEA0EZQ3YdX+WeWXCi6VWB1HgwfSwBioxvFIXEaqRLsEAIR3cZEBAHGMML36mluMFXXPlFzZZJhjVisIpjpp6bKl9ygn0yZG3DxoTDxiK5xmrxz1PI82NDNQbRVUgAYj6L1TAHa25H9zuLpJQ0nPq7y7cn4YVw1lgjBpUkeOrY+zzY4zAQDbAVi2umH/Nvr6FAAA5fPi515qAMDZViAJBs3jtDYBWSl3tgHc6f0llLsgEUbllMs8K9TaiVV/VskYwHNNotiotLhJ34qtv2vbUVrk6EUhooTtXAQErV6ABp5cv5h4serP6j+p/3xfta9Uf28Kn10oAKA0edtyo9RhEU7l+6eJJAtpwq+mqjiq2BnVGbFYBQR0JcU1jjDYWEe4sYGo38fMRIeaWGIfd9UVV2DY7wsLi6BHu9Myyt2GZUALYZPjloEr1bJROy1d73gNHVS9BmJWI7kOBz78dhsBP6/RADxX+o7lbLhnmwSmSuFFiV3IgPifGwDYPD82syE4JlZXVjE7OwP4PsJVJk1DBAQB6Kne6+Lj//Ae0XY6ubiM//U7vwuTs3sFeImzDO12E4vzxzHZ9FGvJKimXbhOBAzW0F86Bd9JxUVi6cRxNL0aJmbmgO4A66cWkceZAGkUfSQIRCDQ4VrAcUBAiIl1XMX9D8zj3Z++F//u5S8FDh1CkVXhkAFAAMB1kVbIAFANAGEEUrWdMZwRAVSOyO4AAL7KavjZfW8TJV909WgFR9cqTfo1QFN6PfWH3DpBfNX4YBYtlsU8TgMIyLmKdoaVaSRthxpbkehspb11nDj2GB584H4cZ4V/OBB1/sBzZT6mZDlyDtM+lBV80SahALJIIaLIhmr/J7EnYyFeP7JmCTio+wY/jkUwFexWO07ORYIoj56aRz9K0O320OsNkGVk8/koyJalHaNXRxQxMS8kqaarFz8rCkOE0RAVn3E1WQDEdIIR6BWySJPEKtpnGXkE7eXY1bkppdOY72Juzyy+6pZb8NV3Pw8333wzGpOTWoEh+7jbg08nEV5HAgCej1/5mX+LxcVFhP2B3ECv6mNleQ1xnFwQAHDTLdfhj1/xMiytLowAAM8LRhoAFAFUZpMCAGwBIIB0GQA4WxRw+e+X5BUQf0+3JsJ+lTwCnBhYOoZHv/g5+GmMGok/VAENI1FvZTVEEto8xXDYl8psGrLi4IjAHxeI46cW8MBDj2BjEAkYMBhS8EUXI7G4Mz2Asqg6LirsQaJnLUk3RYxGp46TK/O44rqn4Yf+3YuR0AuZC4bgn9qXxmBFegyJ4bGyyvWXYAWF9lidIKBB8UIuxlVvBACwACK2gIVZHA2HwFZUdkoatvubtFBIP5TRQLAOCILya6VIvFPJAKCqsmEA2Nydi6jdeGwiZKtMtlKgGLGKBGr3lqbJFmg4IyftSRxxTxQAYAojcq8U2CFNUNXcufkRVWe/FxdaobLlmVb+TSWa4yGzlo+7YABcCgAAwbKzAQBbE89RQiVglwENDM5vwQB+HYnw2Rds8SzWwWfGqtnFtIA0tsS0yZEV+SvbCIr4sNgIbh+AnS0J31rDPg2sKAEA8jfLSjDBmOsyUVMXgvLjbJ97tqlRTlRHY63kFV3KaOXbJ5MBUD5Wq+A+slDSTz/b6Typf7e0fh02JTDKUGttC8ppyb8VrLxABsCFAgCsQXOeSGDNp7HsE4lYaQlQn3rJX1ntYdU5IzU2kWc/DtUlx6qvS48oeT3ULqlI9Z9AFYEF4RIY5XGbHJPpvFsAQPbDEfhsoGFbYOb+KIJ/iQj08ZjE8sw4f0iFntU6z5Ukg/R/0voJuA5WV7C6uICw20XDc7F3ZgYLJ0+gEQTCaJia6GBlZQUzs7Po9rsGcFdLXWktYIOdsebkuBDHAWEIMPhntZD/x8WI8YQn7XisVkZ8PYG9VhPtmRkE7Q4S/q/AEmwlEjl1ZQDxvWi9qD5kuxzju08ex2uAWv1eLAbAuD/dqCSa9cAmxYP+QFoAON5YjSerpR7UUaH/ep7hPW99E9JwiN4gwh1ffTeuvPXZiFZWxQKNLM+JZiBmDdn6PJLeEtysi7i3jIan7kwYDLB6/CRqFRf1mT3AxgAbj59AHMWoidAjxeSqqLeaolyfhExYVbg1TT2EYRN/8rZ34Jf+9OUCAAAB4PgAfej9QEXrpM1DGQAeGQAUW5Zkd9w7v5sBwFET55nM63L7mm35kZZDn+LX7LFnlZ5tMoxLlHFDTCqhWIEhMVp2T8WCfLIJ858SIOIzwnB9HcceP4qHH3wIJx4/impOYe1E22eMUDRjIcbWSRSj1aQtIhkFRmiXAFqWIY4SROkQtY6PoiKRvPQD5XEB0todx5MiFzWwElQQ0ZErL7ARRVje6GJpfR0bvT6CRtOwcQliMuGn84cvRb0oZELtw3MZe1EGZCCfy/9hMYbgaVZJ4FTV7YOP3qAvTAD27s/OzWFI3ZAkRq/fF/s+AgLXXXcd7rzrLtx00024/bm36xrFa029EQJD4hxgGDVcJ5j8y80Segj+8y/9Eo49dlTaWyoFW7YCYQDsBgCgDSDzhSgf4qqnH8IrX/sKEQGkDaAAPGQSGBFACwCwBYDtT9RFowjjZQBgN7Pv8msu+hWQemuVFJcIQcBIpA8MV/HYPZ8ABj00GdSECapZgWZQh1dnn1eMxeVFrNH+Jy9Q9xvwvRqWV9fx5UeOYHl1A14gRoLSU6SUf0+ekjAzGBEQQEhJmGh2pNexKGJ4NQdrG0tY7q3iX/3wD+Dmr/taZEmG2KnIkwgnVyJW/ShswpWXvUl8X7uAcmPhe4tdiXgxVRUBpcCJoKDsRRwzAJTAf/YAYrukglsSUVQm5uMAWL+31CMFALhoEgBQSqANhqXHs4RgjyimJrDTFg3VVxDwxHxlwCRVkS10v6dqQD2RAEBuRG5EfKtCq0RXgCaBe4ioFwWajQaY7HFjodCWbtYEc6jUaq7gVzAAcLYWgDIAYBMHew1GzMItQ3gk+GevSznBLw0Uoa0aHQCDsI2GlQUDGPAIjbFala9CKBQUS10AdhuASwIjk0W/2Y6toHwaTf5lzRBHCK3GiIMBXQjOYf6eaW6Uk9ZNIIJB6Sz137IANiMNY5bOkz33+PkWANjMUjj72vVkHptdyywoUR6fFiza+vnjKtuFtwBcCACgACDBWe3v9MhOM0m62I5aj26OMAPosmJIa9z+MBSKKL8Xiqut/osSPiRA5LNeC3TuMGkw1oeiZm+qcHy/CwIACECXevA5J2S6kPpPX20LAIjfOfdOCxopRbluEkFR8ifYPhxI5T8e9GSvn2g2sLKwgMl2W85HhNmSBI1mE+tr61hZX0NQrwkd1vVZIeU41T3VVvpUANIAKTx3XmW5tsyNUmnVc8goyHPETKa5V5IJ0Gyh1uqgqKhKveyD0oVEYF01R3KjgrC7Mf6VDwCM2wfHAIBZlUa92WmcKj2aSTrtFysukjBC1O+hiRx//ba/wJcfPoKN3gDXXncj/KCGK644JInp0SMP4sanH8IVeztouOw3j5B0F5mHIV9fQ9YP0VtaQzUt0AmayAYRVuYXRejPDXzsu+qQ6DRU64FU8YchbesK1Nh2krP4NI3ffeWf4T+8+hXAwUPIHcaLdSBS/3km/3w9WwAoleHRHVBsAO2qb8/7/EcAV07KCNv5K5V9glWMMa0+jrQlUseDlXFXAXOjC6L/ZPWphO65yZKPFevewgLmjx/HIw89hFPHj0vV2lL5K7ST40nltOJkXKwsIsY6ZB5x3+12u7LfkX7OZJQgmsAeQvHPkFQSua4CjBVcY7gWUW+F9ps+jp2cx3p/iPnVDawNhggZU/E8KNZYqUoc79OVw6Nw4HiO2rYBjdV5xdW2m1V+0uzjkG4BXdQnagjjwYj6z2vJOI1q/VES44YbbsCtz3wmnv/850vCH5DOz2ssaI6HpNsVW1ARG+Xv0lRYEHyfgL+X3l7DmkhSIKjh9/7Tr+Gh+x9Af4NtyFy7xwAAj/F8WgAsABAXIeb2T+HP3vQ6rHZXUJC4wQaIKnVg1AWAYLC0quacS1psrNXZojR+XG4BOP95ePkVF+kKaCXZl16+er1Cvg1QDHDq3s+gvziPFqmQgwhTjTaczEGv25NqR63ZQJhEWF1dQwUevvTFB3H02HFUvUD6/qn8T8pRrd4UTYCKLIxGIIzBCXsDtWwvSV+jFsBBhJXVU8icGLP7Z/Gd//p70Tl8GIXrI3RcxKJGShqgpr9VAQCYBGpLAfuQtJW8pCsumwT7oZSBtV0LgDXuO9dbUJ7sBCRoLSi96Lb6ZXykJUyhGrLsF6oB4HubAYA4HMA1dX37+UJLUwhBKiPiLMDPyZUFITaG8ntlRIxFoc71DC78/54wAEDGgopHiThNqfJP1JsVJSoYExnnNRwMhzJ2NNDUQNwhLcuIAJbP7EyJ3aYk7xJsAbBidhKmW7X5LZXVcg++9uBufpQTaXmP7Sr/5iVlAMBanUlyYpIUvtcIACgl/wJkyfXbHkA7l6q4VjBLm2cJpChbB9rveVyWhSTCmuKXvjMAcLbjKCfT223e2/X+j47YgARn+4wLn3E6Fqy15eaxffEBgK0AlXU9KbezyIq2pW1Jc9HN1pXnc62UEbZ7L3jZHZxclbNZoSeaJoVNbUXSuagQlLhZs+KcF9JvOxDqv1EzN2wluQ7c08z7sbrOIFH1KIzQl2GxCNAgVndc23enASB7hQDERjvFyqlwrNCNQJJ/6huw+m+4YwTPDeDnMNHJU7GJY1C+tryI3uoKKlQTZz9/kSPg2htF6DSb6Pd6AsQxYeD73XvffZjZsxe+BQAomuUoC8ACABGdAlotSdgHg6FUJ5mESqCeJEizWMC8Cnt3QbuxHClFhSVJ8bHn4CGp+vF77ntsCVCLXO0tvhDwb6ypcD6jbutie3EZAFsBgHE7lCbGAhxSp2mkWC8rulw77rno9/ArP/8LKKjyHqXotCdB1gDb7nLS+08+hq//2ufgG5//XEw0cvhBgmKwDKcaY/no46iyBT7MkPcjIExRJcsy5n2lSXwVc9dfgyKPkbNPvELnnlh86IUNmfrIogm89LVvxov/6PdRv+ppoNqOX58EIg2EqAFghR5JrfeNP6QwX2T5uDAAgPPHTAijjK+tBqL/zkvF6rOMZ8OMo8YGE1ECbQGTaAYiMf0WgcEQ66srItrHCv/JY8eEyUjNBb4H/1W1jZjAs/ef4ogWXFArUWqA0F6P14/3bGJiSuKbPGNPfYaYttE5D4utu0zaOSXJY3IwzFKsD4aYX1nF8YVFEd9utielj5+0/mrFE9YtMbMkSqTNI6M9oFqFGGV+tdVj6xafY8s+jdvjRMEK/q3erKPbXxOFLo6zdruN62+8Ac+7+27ccccd2HP4sLIfBOw0G71he/J9hQnCtYfrgBEl5X1lXz1zBskbuL4LdZfXK4dTq+Plv/Nf8fl7PoveGltSKBqpGgBkAJwvAEAaB9OK1IlRa7l429vfgnWek7EBZOKvqQZBELPeUP9JhkYVDTI0SkvCZQDgAtbSyy99aq+AJMcF+9IzBD4bnjaAaozekQdx8qEH0XQqCJICAfVDpQndEUoUF7+l1WWcml/EJ//5s+i0pyUQWV3vSpW62Z4QbYFefyh0IVvbs2r4XApEeImKxHxmMQIvx+raPG64+RpM751GtdXAXd/5vwmNKXQ8RA6rAKQBkhDI4ERphWQAsIJAL0+pPmSkMjGKs4rN2vuUcgE1GgAqAqjy6UrgH0kMlqfytjejPNl5PGwn4DlLTGIStbGgmgoWjgAABk7CANDqRzzsw3MSEAmW/UWXYWsIo+drGAZM/vXJz1PdAQmqzaueypHzRAIAAuaQgmt6/qWeby4y96WJdlsSfaLK3Hy48oqolFMgSTMBAOQq7IIBIFf8EtcAsPd1a2VVf+aA2ZyAb62inwsAYBMpCxSoOru2YJQr/lr7Nw+hvbJ6MqrjbxqCo8r+DgPTAgAKZI2JBPZ7W6xUEMJU/je5DbDaqonNmR7nk5yXx9BW8GXr+LIMH5PDPunTr0z/t8eiFpc72DQ+6Ue1+QO2G6Pl8Vv+b/lfc/FKGNB5HbEkwAwkd/kGXK8Dr6IMAFbcOL6NLpcyXGwtVQEA9vwzaA5T0m91n1FXF/N/ovjvSLsS+/7FntIInOoCz+oRE3BrNKt98Qx+dyMCyPMndX7UcWZ2Du6tIvpHES6rJm4AgJFKv7Qi5KgksVSxSK9dXjiF3tqKuALV2V5DFkEcYWp2BqunTqHVaAq1m3v6gw8+KPvu4aufpom4sSPVFgAVSOW1IXVaxfCA4SCSr7VaXarRYisszGGmPmqdyyo/IT0RR3WqmJzbi2qtCZeaAK4vf0uY1EpBQZ1hdnn7FaS4APaQbsCXEACw6Xw0MWbsIakLk33xa1f9Bf7MZJRX77f+/c8jHMborvclQaSiP8dG1F+H58S47ZZr8W3ffDf6G8dRLTbgFD0EXobe8goaaQ1eESBZoUjgKvyC88kVdl7mOmgd3Iu4iJH5DgqfLRsEu7i/FEjCKnzswZ+8+R34npf8Ig7edjviwodfmwRiofgh9aj4r1ERHSDIAFDuP9mRCgDsVgRSdg1h0Ki2DOeqKOTLnBGfTiCN9SuvFW3hlBuv7WhuBSe/cB8W50/i6KOPYXl5WUA3MmX4Xlxf2F5j2QQjBpBpw+HvxWXEWuEalhEdoKqsyFddLC2vSlHN82k5p3Z9LKopRFnFwqklrK6tY355Cau9HjIWUZoNYc9U2ULBU6Awd5Qii/mD2jGS7SRODLVAxPcytgFzb3WNoCj3FacQ+r64hZCVwHYhth+YOd1sNXD7c2/Ds579LNx2221oT08Li0jdaVT0z7pYWe0gYUoxsTd/R5xoks9bSgBRmEIZREMgZgtEE3mibmPiOOYFePUfvgyf+Ng/YdBlAe10AIAAyrmKAEofBy0TqykyJ8I7//6v0Qu7m1wALAAgQqQS6jPu0Ni+3WlfBgDOa9e+/M+XzBXgIpLmKqZVRagtAJUIWFvEQ5/+JJoURkq46FZQc2vS58++m4ceeRj3P/wQFhaX0WhMoT+IJRHrTEzBDWroU/k1TtTKzmzRZm0bCQSpUmomNl4PP/QlXHvNIezbN4WsGKA+0YTXaeF53/hNwMQ0IocsAF8CAlWJh6iwCxXQq8miodRGoz5s+ht1f2bCfDoAIAIpXEatEqu5KxpMbk2jxrdsKwBAa0FCEjaQUDFCTc7s9zsCAIilClNOJFTQRRkAGvRUkEhg9C8LAOBVZhAi40+qziq8xQCZATQraPw17f64GUivHUVXuGAbdWUdDbsDALQqd3FdAM5FA8AmVuWvOiIlBRi1sFjF/HJAXGamnL7wjNS6FEAxTAHp97e0f27Y5vdWrk1ALOMTfSYAwH7WTsnZ+QAAPCbSIlUASTU+WNkUPZBzCOLPdBwWsS9T/Ld+PzqXEhPjYgEAElCZNqJLAQCwx7K5NcVWz0+v+svqOgIvL5wBcKEAQKsRqGAXnybIFBaAdRcXdi0Tl0IS/0ESSX80kw+5/sbmz84RVoWaTHAZ5Eq7murWWMaMdrDbuasqmgyqdwsAJOJ6Y0AIqo6LkjYV/yn6l2pCI20JlgGg80UYAVmGOquRtN7tbqC3sUZzbwRVBx4TqzQRFgB7oAlqcO+fnJ7BfZ+/V1gABw4eQrPVMe12GWhBR29vW/Cz97nX64ngLV9TrzVUWFGuAkUWpe4pib+QIxzLiavKfge/hqDVQW1iEm6jiaxSFQCArLgRALBrEsxXOgCg/hDjvaAMhioAIPoLYkSvbRPs7+a1pwNR0h+gMzeLv3n1a/GJj30SK4srUh3eMz0Lt8ixsbyAupvh8IFJ/NC/+Q4MeyfhVfsosnUk8ToQJmhlTTiJh2hhBb3lVQSqdCFgWaURoP30K1EUEdLAQRGQwRGLdS2B/mRYQb1yAK9869/itu/9Ljzn274dWaWBaqWBYphLspdWcgEAuDkRAHBluzNWcWLBvHsAwAI4KkDMfF5sLKQyD9p6hkO47ZboHLDCT8bm4qlTeOjBB/DII49gY2kJe9stVKgjIB0AbJNT5w0yX5I4kgKGaGNkTIxT2bd417g+cP0YhJGKDDLWYbsoQUZaHAs7psDU7B6xzg7jDP1hjI2NIVbXupL094YxKkFLWiWEEWBECtnuwfkWhTFC0WJooMY2Sk8r+kmWCTBEppPvuFphp7g3mZU8/YJWfwUqroOgUcNadx1REmHvvr14zh3PxfPufh5uvOlGdCYndR2xAChHlliBGG9igkhRBD/w4bAQWOTCJpLPllYHiovT9UQlvQmEyripVuU1bsVDksZyfB7nOw+y6uH1L//v+PAH/xHD3hBu4cJ3a1haXBkxAM4HACCIQk5R4WboR+t4zwfehX7UQ1wk0sJC3ZEzAQC8rxOTE5cBgEsmo718IOd5BZRaHtQC5HEflTwEKlz8Bnjoox9BjRYbSYFGxcfqwgru/8KXcPzESZm8tUZdUHiyobhpU6yHPqHcyCuuLygfWTtaIdEkQq3eKBqowkvc6heOP4Y7brsFyEJ4voMqe8tcB95kG3e96BuBqVlEFQIAHjIuVhRmsvYvBCgaLVnULJVci+u68TGwooon6f+KhGplQTUAzCJlNADKSZNWoEtVGludl320XHNnIiL1SaMSpViu9iqPdQDGAIBWQmz1iwwAF+GIAWATWav0L1UOAgCFVv+ToiKCLlIpETYEq0m7jn7Oc6yUQBCTCHErS41GgU2atlZKd/oQoqgNn6IzVe3p5/jJKOZYRaPeEPG/dapRR2ovQ69bx9WqEs+aTADVA9wdAKAMAL1+QvUq1ZKsDSDBGfogE4apV4qRDSAZKKKybdF7Y9Z1NhvAkDaAaQXDQm0AqdJrRQDLCX65yruVSi0jXETpLHtlrCsx6v03idYmwbgtQ0VBOY5dpf/ZUW+Dk5GloKnOb5ojoyRmHERvNxLLiffWv1sAwI4Rm0Rt/aoWYxXpUxS/YLEUoxpvMmL+nDbOtn7YGcqE5SR6p37/ra0ClwEAk3aYANC2pYzE8GySv5X2X/5ZgKXd1295BOXxve1KyLcf/cGOcT12ruSTDPANoCUr+YhRrMKuAjSykk37K6rjR6EAAPSIZltXFsYyNiU8ddjKyiQ3kJ5/Ku+zEm7nqmWGWYxZwRNa56qALV/P5EFbcDbbANpqdXn34V4TpanMAUle8hQpxcPiUAEAUqZFQMv4hhv6vyyaXL/SVNTGB6dOYHF+XpKUVi0QUF6YWKY9i+CsKHHnOe679z5JJPfs2YPJySkRBZO7SCyDloXWVlM0eHK4noejR49KT/Dc3B7MzMwaWnEuNPA0HoqTCYF6rQpyfybgom17gzhFfWIKrelZeJ0J6V1WUWDqMow5Sdvb91qgpbR3lRcbA2xe0Ai8yAwAaYuU9VlbI/U6GPq/tEhqjzur/lmiFqrUuxAwlwFaGOJ973oP3vhnb8H0xAxatTbSMIKbZ6hXM9QqIWrVIX78R1lfvXoAACAASURBVL4b0WAeNT9GmhAsWkLLr6PoFnBDB735FWS9IZqMV1glRo76zAT8A3NIsxCpTyp/hiiNJLH0/CryhGyDq/CaN70DV979tXjhD/8Y4HeQZxXEgxi1dgtJrj3uPO4qhfDYAqCTV3AABQB2HcqYa5OjkpEBYHSVOH/W1xD1NvDAF+7FqWOPY/7UCREwtOsbk3ayZNwkGrWjKohubKqNKCiZiyO2npkbsqaw1YWie7WWiU+FSC/jX+YBWxsrVTx85CjWuz2srHUxjFil9+H5NZmDZIPGhQpkyt6VZtLuIWAE2TFGK6dCK192KjAhT2OJWbzAlyJLJWURTMcM2zOG0VAOYWpmCtNzM7jlmV+F2557O55127OBZl2AEN5fa39XDQJkUWziM2P/F0Vm7lP7Q9s3xQ505KRAQf9YwIHOxKSJwUwMYmx1beuBgBpcR4ydIWPtN77iT/AP73u/AACe48OrBrsCABTmZesFwaYca70VvP8f34NB3EOcUZOMgIkydlWAVNlb1qaVOcfkFFssxo/LLQC7n4uXX3kRroANTrx2E+nyMtzJjvSFrdz/INYXFrH0+El86D3vR39tAw3PR3d1HQf278ehQ4dw8uRJlnCNFzsTUyK/2ndPFFAXIA8hfUPps+xWxU6I34cDig0t4zk3XSV2MgxUSD9KkCHzXbT270Xr0EFc9TV3o9vrI/VqqAYNhBQlLKpo+nXxNSZqadyZFWAotEImSxopSMZuSO3/lD5PWj173vh3+ggrE8CoPpsg0OAIhpusdDM+KT5DlDLlppQDNRoSGZXoEThgPUcN7YEJKzcM6wvMa8KNOgopYhJKXV+CKFWaMoCCUT4mVZIAAANK0h9FeNBY32kmuFsNNvmosxGIz5TQy7gxLAV+tVXZcs+0XQxtX7vtYebPVAiuUYCKfVuiDJ2N6KKNRkOQ5Ij+tkz+7bxgMK3Zul4miWu1gn8uj1HlcYRYM/DUKspIK0+yUrYlMBnQHll2p3pI4RcpXCLDpDGOkm+lII+9njWl0YCMFS71ECZ4lVZ8RJsAAIJaRs24lDBtPc6dzq1sgbep8m9+GM0F8yZlMEF4K0lsggUV+RurmW/+1E1X2NwQHa1m8NugbMvB2uCsvEkafE2bVwygNmIZcB4aSyXOK/YnSz+2AdRG1HFDnCzbOJU/euuI2H6EqHq7CpdplbZc/T/bmLLndCEBaCk73fbjeL4CZpogSof/ZqvIsx3nhfx9BAyVPlOXHR3xwhRlUGTGjp3r9jqqj/b2j3ElfPdHSG9rezw6nnQ3GAdiGrTJ8ZCebhTI6coiwldWH6PU7sJRLRRmCVpd6fWn6B+psmJpZYRmJdki5bdSlbWdgAAZAEwkytdtfHZliFEnDJcvSTykfS0VwEDAULYZhJocW3abwMtyDmbVNkmQ0o1ToStn0VAq9jpOmEyra4FHoLVSQRwNpcjZbNQQLi9i9cgjqCax9idzDzaMBa7JVnuFwX6Spjh24jhq9Tpm9swJI2uyM4l4MFTbROq4uFVlavFBxXTXxZceuB8TEx10piblGKyYIpMc2TfjXJwS2IfMKiP9gMQyrlpBnKTa+sswPWgIEOBNTosQGLUAKGhG3SHZf2wyb8blSHfBEqzNuNC12iCawvgYczJ2Mwrt3iFzUu677qlsj7D7/XhvMPuEBcF20GY5l2PhuTAfloghK+DahUgAJIWmc7eCOEswDENMz85iuLKOgMlllEDU6lHgta96HT7x8c+hWZtEBT6KKEbdZevnAM1KF3unHHzfD3wHwvlHEA/X4DpKl6dAc6PRwcaxBTQiYLi4iip12gjcpyEmD+1DpV2DONSza4991U6OJE+lx7parSOPArz/I59D44ob8aKf+gWgMS2Z/SAbwqt7yApSxIFq7qKaM9bSjb+gBaHcZDICz7z/71SQkMYCl/31mbQWVFmlThL8/eteg/VTx1GEPXh5jJrHKnAqc9oTWj2BN93b/So1FljV1p59K3Ap4yBTq0uOdQJcBBI5npmIcz6xJdWrTyIt1B0jSXOh/J84OY+N7kDFrdkjY0Axrkli+cmkOme8lAq13647NgbjZ1Gdnk/uG1y/6FjCOeXXfGFRqpNJLGsa2QdU7X/a067GXXfdhduec5sAfGT01JsNMxR1sG7exwtkpn31THsv91Um+s1mExU/QHd5WRw+2HK00e2KZSEfRx5+BNdee63qQFFvhOKEBBeKXB0GqAkVp3CDOv78Na/Fu/76bxBUAwx6oYgjDvohNja6ygoywt+21bYcb9hGW3sm4krC9bSSozvYwF/9zV/ArdEdDQICENQsw8Yy0kprRqNRk+PjPmctei0Yfj7FsHOZ75fi/zhp78hTX4K8FK/EV+AxSapOddZBXzdQRgthBMQp3vqGN+KD734vGrTpCWO0a3XUPR/Dbk88ja+84jCmp6dw5NgR2byFml0hmqZBBycVJwCtP2YmJ4VuGPZ7kjjxSVGhq/bNwAmX0XAdoQdyoaQtS+p78Odm4O+ZxfVffRcGFCLyAiSoigBrUK2J+wCpW6raJKGfBkYmOBpRxEkttAr6mwAAFe/LHJF3GtE/RfzFUkEN24x/t8l/pm4rSIWSVqBOL2P2Q5skUPvSrECNMiAi40/KhYLXhEElFxICAPTVlXqGWVSo4ip9SUJN4uZGlwECI1ptl/5IOW5Nv+SeXcBDCAznlj+fJkon4jQSbWsVgue2HQBg/8avViBMfNzZ68bkOKYWL8WlVHhGxLYICFAQRyxhDOJvi3n2eE2yvtPp74TIasIw2go0aDbJA4WABACgSBUy0O2XT4IB1YK2mSrHKG0nMv4MkGBqmtonRutM7l2FoPV5NUBYeBjmVQxzFxkVZo2NoQbs48TunJDkHQLI0TUzdPFyUmSTM54jvTlkzBslcwsAnNOQkoBn3Lu/eaPVdxhf31LwYK65BQAU/NIw2c49vf5AI6ip8aXtGbeOBWYs6HzbcrTbXJftK4SazFmK9qUIAPDMLHC2VWm/PK/O6X7t4p+2T2RtTCghqlZFytoMoz9bgGWnD979+qVAmyZ/CkhqRdDOpXGwZ/BCUnWZTDAQpiir60nArt0vJri2YKYkcoWAdwySuYYzmB7NI3GxAVxWp8R+Vim41ud6x+tWuhzcrhQw0L3LVgvpzBNHrB5yOZQdyCKeYwBAG1LhMAhPI+RxiCIJ1SKX14XgIinzopWiIqvU23E5Z5IQS0cfhd/bQCBCmuP1Z9O91APA/Q8+gPbkhCTywyjC7NwsehtdNCn8S1s+t4q1lVVMTEzIeI2jCI8//jiarRZanTaaraYA/LTWsjK9Tu6gVZtAPAxZsoRfD8RTfKO3IfdoYoKCdEPR2CkcF357AvXpWaDVkUSox97gWl32d3FWkPFg0m0rvGg0cnQdMvu0+V7cTIyt4C6mhq5vBjy+mAAAj4N2zdVRAYEHlsm+tBEN0ZmelBbN/voKHn/4CG647kag21eKxdwMXvu7L8W73/1htFuzaDemBUAKnAQ19DDTiND2+/jhH/hO9BYfg1fJ0e92RdA4iZWtMuE1EB9fwuDUCtriAFVg4BaYvGIfioaH1CFbjgwRFY1lkSd16SsfIB1W8aGP3od+dQ7f86u/AzRnhIY/dEJxBCxokVc4cDMPldw1AECOvJKMAAC989s/dkrCuFZQmJAonM84ju/T6+Mdr34lwuUF+HkEl0AEHQgqhSTRXlBHRHpKhSxXB3HSV6NmYaPoUzckMnoofu1KYk92LFmynI8UvvMphOk38OAjJ7Cy1sfS0opoZrF3PQgacAyrVunsBAHU2UrWNCHtqdtGq94QHQHaZfN/2KvP2JdgGqvsQZ3C3GpVNwgH8n+cuzfceCOuuuZpuO2u52Ju7xxmZ2dHSayw7AxwSwvRM15biYvHHEhZd0vLud2Wq0ENa4sLcuiddltAQj47M7PCdIiHQzzwpfuxurKCr77zLo0FKQ7oVqUIxDVVYn0W/Lwa/up1r8c7//LtCFwfwwFFRMcAABdEEQIsMUN3AgCYcxDoYAjbG3bx5re9Ea1OA0U1Q5oTNNFZbk9LyjsSn+vZNeo1+L6njiTCRDa6MCUQeLdry1fC6y4DAF8Jd+kMx6jVuwzRcIh6vQEEdXzhH/4Rv/3rv4E90zNosuK/vIrp9oSIm3CjplcyPUpJ0b7mmmvQ69MZQIMlwwOU6SL9TlmCRuCjt76GhqfVf9Kq9kxN4corDkpV1ckGqPukMBrhGC5irQa86SkU7RZmr70W9b17kQU1dIVu6KFWa8KvaGUwSSOT9CsIsBUAsDJ/YqG3BQDQ1jgru6eL1yihMVkFK8RSDWIgTkTdiM9oBaNAjQGgEaISQrahMEmnl+kTjVO1OpLeR36G8chOoj5cJ0alYABmGACyuFgAQPUFxAWgBADwKujnaN/qhXQBnA0AKPdI22E0ripr0jtCWrcBAMqAADcWi5ZKwEThnZxiQJEEmVSRJWV0GIUiAmOD8icTABCgylTLLH1eiKVM/rnhphF8KoUjh+9sBgAYeLNCtxMAUGWQQfolXSyqAdhMQACAQAABAG1pPD3x3+66bzuNz5Q/lRgAWjXXz7BJrvQi0gZMxBc1+D+v5F/3xTMCAPaemX8zwbI5g1IlQRgAUonS4F3t19SCjd+TJsyHDfHYryeiTbYKfYbqjyL1+nnbYVySNGrWo2tAqfp/rsi9vfRPJgPAgmq2uiDnY8bLuR7nhWxRO36GVNOpRK1j57zHz+ZRsavDVODUAACGAaADRiuFklTbRgNh5VBwlLZamqxznAk9WtxjStfWzMv+YICUdF2x6dJAX6pwRrOkJtoU2s8qNpk2cC7pRex0YlJ8kjFsafr8PheBPFL5hREgR6b6NrYFQD5fRT+QJzHSqI88ieCwaiX7jmlp4n7N/jcKqMmelaHuVjB//HEcvf+LONxqoEXBPyYYTDbE3oo2Yo4AHgRhjx0/LkDZ9NwsWhMdSQ4YmPPa0f+d+yDtyiZnZ7G+vCynS3Yge3n37d8nwbzns9WJtGf2G+v1I9hNG3Rp6TFAquOymKAMCjLnPPpw5w4S4vx+HY3pWQSsIHqetAcwZuFeeP4AgKmcfyUDABwVSh6Rar4yACw7LkPGSn2zgeGgj5XlJRy84grka138+RveiG9/0TfDdSrwJifw6pf/Cf7hg59AqzWLetCRIo9bRGj5BAHWMFEL8X3f/Y2ouazG07OeDABX1ufF48dxaP9hhA89hv6pFcy0J9EbDpA2XExefRCZV4igmrSGC9c8R1IkSMkAcAMUiY9/+uRD+MLjffzs//M6ZQCw5Sag/bPwHQWkcXMCAJYB8MQCANLiwmvH8bS6hre86k+Rbayi5RZouKzwh/C8qjBR2XLa7UfwSd1nXMhigKtrH+3i0iQDbRdlx3KqArywJZaVfPb2r6xv4PipeZw4eRLLa120JuZQq7cEoEvp1kAOhl8T0KA/GKLV7sg8IPjA+RMEvlTsmUAPBn1MTk2J7oauTcoOYFWeDANS+jmHb7jpRtx515249VnPxMGDB6Ta77GlJ2BBbw31VlPdDng+obZb2n1Hqu9neJTjZ/svWwEAVv/JLPIaTQFaksEAx44dk/Xy4KEr4IgFqI8TdE748pfxNV//QmRstSBYSQFtFgwFuKRmSS5j5m/f+Gb8xZvegpoXCADANt9+b3gaA2DcUjsuIG1lAEixTtpkFAB4zetfhX0H9iBFLPf2bAAA270IAPAYbaxrY6mnYn/e1ab5BL7oMgDwBF7Mp/qtGExkcQSPfThxjLf86avwgXe9G4f3HcDKqXkUSSp0sbrvY2N9TRaiqakpWVRYFZmb3YOpiRmhInFBEvsf+qXKpkTrjkQSqGbgYbC+gloVuO6qK+XnJOyj3arDryntMKf1SZrBrzdEmMafmkIcBIjqNRy47nqg1cZqP0TVryOocTGR2hNYKbFB0ThAMr2bkvSQlcAk/nQAQLMDRVVHeZT5xtL2BHmVXjou9kZxWczXKwJo+CKURLRdqwEKEBiFWn4+F3bavYhIiyc9WjZQTqIBPFAlVgM0QZANesxUSNgUZAAYZWQyAJj8CwNAAtwLBADOoQWgPCZPr0rTssUKOhl7R4OC2tfZjclW/jfRo1itkeC0UJtEUj8rFCgKBb0W5V/TvybtCiL8V7pb50ChtGCLTRjLX/n9qBplbCpH1FEmpVLp1xaAmkPBnDEAwP5YAgDEcnYCAPg/0oZCBV8DAISFuwkAkDcxj63X+Fw2kTE6Xbpb2yDxFpEftRiQwULxIUty24FKue3aZACAEjw++nZrUjxKlm1GPsrPFZRg8q/QlyOVSgEAuJZIZcVqHJgKngFtVBB0my7ybXp7t6tMyFiqkKuxGQA413X4qQAAbFWhLP53rsf3RP7fCPQruW0wcWWCZnvbtwMAzj5+d88A0KGkaJJlANjVQXvRjU6GsbSUij0TXPaimmSd48Im/wSy7dwQXRkU6PWVimvHSJlWyk9oB4HxCB+3z5TXmLMyeUYAhib3CtJlsq8RBGAlXKq5RqzWYFa29iznTaXxNBpIdZ8cMbEZM+wsodiKkBXVvwEvT+H7Lh79wn0CAFw9NYGpBqtYvlCheT0D35e9vtfvY3VtFfMLC7j2husxPTuj4oeui7X1NXEFcNJCqv3N6WmsLy7K+v3lhx/G3J49wgZgr7FiJQpwMLAXloQooHPeu5JYLSwtYKPfxcRUB4evOoxaqyXMQ/ZQMwqngHlcOPA7k+jM7UGl2VRQnCwq7WgfgYgKJspdGK1tFujXpEXTAFH1vkAdiovJAJD9yyzqBABUfs/YS3LfcQqsbKwLsM72kmarjVf//h/iy/d+Ec2qj1uf8VX4tp/4Mfzln74K7/ib96MoAkxM7BEtgTzqA/EaZto59k5V8cKvfRb2zDSwMH9CmJ+0dAwInvV6mObetrSBaHld9KLCLEboA3NPvxKJy3ZJMgUKuAIAaGU1Y1Gbgk+Jh/vuP4V3/9MD+I9veicQTMh8RNtFmLEfnW14BAB8AQA0PspQCAOAqBDjj90zAOj3Lu0vvJAUtFpdw1tf9afIu2to8W95iGjYR70RoD8IETQ76FGfoNFBPyKXgZQiBQD4rXHARIXH5VTx8KOPSSK/vtHDRn+AiKwVz0dQr0kvP3v7G822zD8CAATr6D1PwT7GVguLi5iYnBQmDSvVg+FAimvSchT4WN1QGz4Re3QcTE9P48abb8IddzwX199wA666+SaxKczYSkmhPyb6rFYzhqe4J1t+CTCEobwH22+qBAf4iGN93x0AAJW/Gq/h2+2zjx45go997GOYmpzCnrk5LC0t4QUveAFq9YZck4npWQw3NqSds8FcxIH8XKXmk2m3kv57Pqs+3v+Xb8cbXvO6bQEAiYlNC4DsDqbFcNy+YAqF5pi1BVGraGwB+KP//oe44abrEKYDHV9GgPJMDIBaQNaqsr/KAMBZ1/0ncnO+iO91GQC4iBf/Qj9ahj6r07TY+R80wd+kHcxaFw/d90XcfO31Up1dXVxCjf2DZjISqacPMqsitaCOK/Zeqbm+KJxSeIgJHXukSZVOUKQh/e5w1cG92DfdQTrsYaIeYGqCSGoX1UZdkdQ4lerKxOQUpub2wqnX0SuArgMcuuEm+NPT6CYZnKCJiheIH6q2Laj4zQjZMy0A+puzAwCqXFCi8BvVZ6Xxq54BIQLVEjA0ZVLXqVTKjSOliB/70TYDAPb1rJZwUad1ElHzjEimqYBQAMmnCwAryRKvCCnR6BPwcwkAqOifOgBAAICcrATTAqACLk/eo0xltcdtk2qtQo3pUGWqcjnwF7q/QZJtQsPXilBWRDZJXSr/BEq4KQn6LD24pL+pgM2TBQCUNwi5BeIBLupiIoLlOjk89qWSBWAAgIrQEllBPzsDoAwAFG5txAAgE6DMAJBT3CYBP1sCtfX228r3KNk352TfRwTL6EVsrIqYFMg6sMVG8ZxG1JZEu3ws21XFtwMB5HNk/zXe6wxSDF1ZaHVik2SHmdnQbZ83G2VEsX38sAHIGX9XAo1sD61N7sqJm70fO12XpwIAsJX/rcHFru7XOd3U7f/JVoXK45SJv+8Fm+jj5THM7zeJUG771he6gOmdtqyQER1KWC9mF2CMLuuNI21HBAFUeNTYVMn40rVMendNjy7XH1L/NZne3AOrCvQOOo26qbirfVaZZXOmOV2+DLLei/6EWgjykWWJAABM2lxWw6muTzFSAqJGI0DaVtgux+Pj3puQCUd1baV+83i5RzNgJrtONHh4njGrlz4e/tQnsfz4Y5hwCsx2mtKjay0KRZ18MMDGxgZW19YwMTUpor97r75akgkKs07MzaG3sgonK9CcnUNvcRG9QR9Hjz2Op193nSQnfI20TbBFTgQFKUCnjJFwMESvN8DSMhXGUzTaTRw4dACtyQ6iaIg+mYVpjnq9rpZeRQVDipx5AZpTMwI4oN5ARAa3gIRmHdlEQzZxQanv37YByL0x7SMXIkR5sQGA0Viy9pLSssHKqXAq4DdaKg7JBG8wxN+/7e1oVjx84VP3YHlxEc++43bc/+VH8PixZaQ5WxRVqNiv5qhVEzT8EHtnfLzw625Hp+mi399Ap9MWmzoMh5ipOHj0ns/jiuYU8o0+4t4A1cDDStrHoZuuEfX/zAAAnhSGUqms2haAqFfgsRM9vPXvP4nf+Mv3AtUWyJh0JwL00wHcKlvBHFQzH5XCAACknTu0p+Oc3D0AoBoAskGKBoDsHd0e3v7qVyJaXUbNYRybIBr2pIWFMZjj1RCljoj3rfdC+OxXH2r/+fr6OrrdPga9AYZDUvBZQVZrO4IBWogqpBWASvxc22fmZjAcDrWdgm5WEu9oCwHBsqBGlytdp8I4FIcPAdSM08L1z7gRNz3jZundv/766xG0eL8Zg6t14bDfH1lyjoA4vjuFPgngSFVdQQHmAjJfS7HAThoupla1IwBAa8Tjx47JMJ0/NY9n3HyzCIKeOHECL/iGF0mLFfv6mfDXOx2Ea+uybpDBQKaDBbjEplE0Ej187F3vxp/88ctR92uIQmogKANgfX1Di2K7AAAYxhIA+K3f+U3c9bw70As3Sr3AZ24BIEPRAgB2jyzr4PxLBwIuAwAXEFRd7JdKelutItzootZo4nde8it49EsP4OmHrsSD934BB+b2opIrukjVY/ZM9aKB9r8HrGYDs+1ZsQgMfKL6pEDRIzWWvqnA1arp4f1zaHiO9FBPt+vI+B5xiInpKWxQ4IpBv1NFo9bE5MQUas02oqLARpwi9gNMHroCtdk5FNKm0EDqVBExGMiZnEkX5wgAsNXMcwEAuMzqskyKv9L7Rz32tprP+rxQolTYSOzRnIoEVTxHLx1KT7j2n5rKi2EBKCOAPUascPvCANCFXpOwPAnhZoYBYAISxaOZ/KsNoFX8l2qHtAGo/gA/y3AGzrWFf1fDTaqzlrJpvpYrfRS6UZVU7f+3T/s6/q/tj5XAmlQ2Q1cjNYxVJxH9M0EnmSRSISINUESx9O5aBHeULhjW7Ei97wxnt/MCPFbP18Vb30STUVFgEDssglkk67PWpAKACnAZpYcdGQC8k7YF4GwAwPneILstbWUAjASxSkGx3A9hRqtPs/b5miSpZJu5KTkxLQM7HdeZ2k/ORIvfLt2zFTvmPzK3TEWFiUIqNiPs1TcK4yVEX4ovpRaYEehxBg2AMihgLo26OJgK5dak2iZzZzr/pwIAEMcLM7dsQllOMp/sAKP8WVvXAssAOI1ZUhK0fLIBACurpwR+e1et04o1CVVmCSnwFJvlVx357PFX1pqCmbqmkolGBhKDYSu8ZR0BhKQrAJorQEKTIpUlgUo5grKrxllYNRUyvIwXuE3uEwLsAgCQAs8WBQ3o9XO0qi3AEDVSwsRY/JkmNYc99rlQZ1XBuiqq7y7ZPlynBz2prD3w0Q8j664j765jqlmXRFvceoyzAgEABuqMD5jMk53FXn6PlFeeM8XB2LvvBVg7NY9uv4f5pUXpK/brNXRmptGjyJexWBSKvgD2QBxGWF9dxdr6BoJGB0GjIQCA3wiEjsu2LFrA1oMahkOKfBGCrSLKCoS0gms0MDE7B29qGknOBFNr37p229lqFwH9hcQDBiUor5e2heR8197xp6iArKVfP5UigKP1zDBgFMQqAQBFgf6gLyD73j17ES4s4cF77sWH//59uGrfAZw4dgwf+/QnUGt14LHyXvgYhFqFbtRctJucKwO06jm+6ztehFoA7N+/V6zZOgcPAivLQHcd973jb3HTvsNwBhG6Kyuotxs4OVzF4Wdci9hlfJfCRQ6PvWa5AgCZ0QBIBsDJpQhv+ttP4Fff8A6gNoWYrhgEAJI+XLaECABAwU7aQPMcma0TACD6S4r67hgA0qpKDQAmoXzyfYZD/M1rX43B0gLcPEbDr0grDsc9LejmV7qIMrZl+gIAnFhYEnq+2ComWsQSxo0wi3hoyhZlrzuT+5HKP+cicsRJKOBerVZHu92RuIftj2RBkAWwsrKs4qN5Jsr8zzDJ/q3PfCb2HNiLSuCZdifVitH9QmnzbHXi76Snn5c+z4Wpy2IdxytbUlmQCrwAFQI6YsOscbUk/ozPrKjnNhNE9s2RWvbW+afA/EMPPYSjjz2GW2+9FZ/65KfQ7/XQarUwPz+PH/qRHwU8X1qLyQAm64cgFddYCgHG4VBBAGlXpI6kRuyf+eCH8Ie/+38LAEBTMWoA2BYAEWIU1u04Li3Hj9u1ABjqEDb66/jlX/0lfMu3fpM4AtCtQsbYDhoAvMZsy7D6Xlz7LwMAu11NL7/uKb0CWvlTETYixW9++f+Lf/4gA4MB5jqTiLp91Koe4jgSC6SMCW+zDq9eQ8G+Jyao/RidRgutZl36tVKqDDsZJlt1TLZr2D83hWTYQyugcn8VadhH4DliNbQ+ktd0bQAAIABJREFU7COnnWDVEzGTyfakgAAM2yLaClLAr1ZHFtTR2LMX7X37kfoBhtJTTSV/TQDYgyhJQskT3AIAO2kA8PwZWvC1TDPYay8WQ1RZNck7rVpET8RoDVIopuqwh7QKj4lhPlAAQHr+Df1fXst9gOCBOhFQ5FAAAPqeisKyiywJUU1DdvnbhmQJQDXEG1f/1XlAHd/5VEeCpwYA2FTtL1WpbeJRmIXWDtxywG97oez/bgcOWKVkbnhW6VySDpOUnU7hKof5Em3vOGfOBgBYhXA5bpO1MhCXvl4CU4Rhcir/J6jKVwUA5PdyjNr+cSYRwO1aAKgBsB0DYOuJ2ITrzAmoCW6t8JkFMEwgPE6stQtaqv+lXn8JWm1TRSlp2ZpongsAYDfZc1nANgfgKvCnSv9E75UZYpMqHU/C4R65bY4+S+a/9v9ufdiKoN6ZM+tcCgCw5dzte10KAAADtq0J5cUCAOy4GAlGSnI3Tr7s38tfz85U2D0DQJO6LQwA68dhxjar/ra1xCdri57b1gWEgKWhhJd1JRgUU4GejCQ9OmUAUCuAP7ueOrqwms01wmqHjNbE8wQAuO6xCkm6P5nEMSt9SSSVfa5D0gKQEwwl25jJBYHUWMVToxSuABgiWcjUX6q/FKtVRgPtdivw8gItJiDddRHXuu9970WN+9awB59zzrTdSB+wSST4lar/TO6nyMDr99DudLDv4AFhB5CKn/cGePTRx7C4sozrb7oRzckOqoGPjX5f/pcUfvH5TjPEwwhxf4gkjEX3JYxjNCensefAAQSTbSTRUFxfxBPdcQQooNicaBoSkq1UMWDltFpFe2Yardm9yCgk52hqsKmPb/MvSgDAOJwfW7aey6q1/f9cTAaAXd8lPJHMx5GWJssAkGQEDqJeH51mGxuPH8f73v5OzDUnsPT4CaytrSF2MhxfWMTRE4sIEwetiVkpBrGQk2chDu6jTVsfL3zBXbjhhqdhds+0VKJrnTbQ6wLHj+HRD30YB2odOIMQ6XCISt3FYtzFoWc8HQMMGRXCq7AFRdvqMoIAkl/6KJIqTixGePPffQIvefkbgOmDyAiwTdbRDTeedACAmAJZZl6qYrgEAN7x2ldjuLwIjw4EeSQDi3Ec2/g+8Zn7EBfUn6BKvCNxs4j8UqzYbExMQMXWUhx+NAYUQEBrSKO2Q77v7NykxNf94UBYN+yZ52Am5b/eqAtV/pZbb8Htz7kNweSEBKLZYKCCf4EnCThdHjhXhVVpxFg5aVhc4drE92SbDvdSinVaxxLGsey/z6PEAAeavJbbJs/GAFDR1fEavrUF4JFHHsHS4iKOHDmC/fv2CyjINoM777xTgCYWyBrNloj9ykXyfNEAYBsCRcMJJsq5EQAQcKWC+z72cfy33/ptAQByOil4AXpdMpa66sSwCwCAb73eW8PP/vufwf/+vd+N5fVFVOlwdhYAgOszAQARrzbgbzneLV/L3a8yl+4rLzMALt17cw5HVqDqVRH2B6h1pvDQR/4J//U//TqmgyZaVU+sYpJBiMmJCYRJJNT/oN3EIAmxMeyjSa92p4LJZgN1ggIZxYiGaNQ8HNw3h/17ZyR58l1HxIm4+JMGZuraqPgeVuIIjudhotXBRHsCftVHmlAt1UUloFBJHcvDEK29+zF91dXIAx99qqn6rBYQDLa9bzblHyP+NgA6kwZAGQCwyX/MwENU9lV8j5Yt/Byi0KJGa8TJmKRQHM7LhvQmMAGGtg1YgT4GBxTaZRUpCGoimCWWgGwhqLjI0xiVZGiaDEyqIorHtvVAGxTUdcB8lb59TZCfCgaA9IxteYzaAsyGp9YrSoG1D/szNx3bGlBmBdjFkkEihSSZ6BBF5etI/xLWCcVfRpaOY4r8CBQQ9t7ZjAzHB2+Pb/RVmvbUrYLBPR/8fLGikacjyb4Ia/FpgAC3YGsAE1dV4t0JACgzALaKAOb0TC4lMdslS2cDMMr9dzbZla+Wnk/qHKvqVChncCCq1Vbkh6q6eo23SzLPlgDbz5F7ubW8fg6rjyp26/yVwGMEUoyTdmGAjBS89R5Z3QbBBc5Q/dkKCpzp8CxgdaZrf7FbAC5FAMAGmWJfZ3rYy7fbMobsHN95KFw4ACAr/5i+Y/AiBbdYpRexUTKRKhUEhoJuuP4o6DBjGDC2zUJsF+lOImu/GXNM/o0NF9cpVuzY/5klFEU7fXSN1sizMAC4D0jVjhVSlylILhVHPknlZYDJ5J8ggAqpccnKJGlIaeWWansDe6Ul+c/p850rQC/CVICTcp/K0WaQvbEqAfvn3vV3aFYd0eXJY00O5CwIrpeSCZ59u9PGEi2CfU8oyYNwqH3JzSZOHDuJOE4wOTONvQcPwJ2awLDblUS03mwKvZl3gj3GGytrGKz3hAnA6r4faFuBVCWdXJgJPPYoCmXI0B6Q8zuOYrFTq/q+MAMj6RXuYGLPPuS1tgisnjaKSgvAJm7Illtl18lzWK62/ZeLCgBYDRYjUMxrrk9Wn1VbB0mGelDH4sNH0EAFH3vvP6Doh7j+yqfhS1/6Et7+rneioDtRNYBba8HxGhjyeucpWu06kDM+iXHTTdfgB3/o+5AWCdqz0+h319H0XST3fBrhI4+isj5A3uujRitIJ8WaE+LgzdcgdFg4ImCeaewnmji0AaRVIgGACo6e7OGt7/okfvl3XwEcvFZsHjFRQ7e/Bs9TXaRqRrFJMgBUt6moaGJ+oQwAhzY9TIwZqHGy9Hp4+2tfrS0A4hAQC+BHEcq8WsPfve9DyJw6hmkFjltTBwom/OImo3oiEg9VXXmGpoVI2lGrFdGCEktO30e16mBtYwUZWwqrVezfvx/PveM5uPtr7sZ1110HoVzECggwoae4nxA8jNBoyrYgj65b4xY+3bPZHpRLNZ/gotXU4ZqkrboKDFQo5CgirjxWAhZS0RjFVGJruUN8Ja1GW4C2rQBAxfdx5MEHRSR00B9ILnHDM56BU8eOYd+hK3DPPZ/FV91yq7ARklBFxikUys8mEMjxzHMQAICgSu7g/n/+FH7713/zNAaAbQEQaz/jAnB6AckCFjaW0PYvAgBkAPzEz/wYvv/f/Gssrs7DC1jmMS3CZvZvdQG4DABctgHc7d5x0V8nPVBVYNDtYaI1wRmAF//Ij8Pph2g6LiaCOuL+AN31DaH/VTzS8FJ4jQAJqxDRAHUkmG43ZPFs1AM87eorMTczKcELg5XAozpqLL1fYmcklV6quxaoBLRC48buwat6CPwAzXoT9aCBnD1/UQr4NRRBDWHVRTA1janDh5EFAbpxjKofIIu4mKkUrnEs0utq6PisgJCGRRSW4qwpVX8JbhRVQUh9kUCnSFtVqv+xU0GYF4ik4q7JvKYZ6lvMdJgJC4EAl9StChcnBnBq1CQIryiLGjtA/lxAAAAGjmqdY7xKaXFCVV0JQDV90y8KAGQ8BianhllAJsDIhaBE/L8QF4AtDC5z6TRKshX8nQaqimKdHgDbxFUSeSNyZwNs/mxRaCLfdgOzfx8l/cKgMy0Au5wtkkCWFLltciK/I0puKNb8mQwNaVfg5s2tnWOY1FveI1v9Z0DA6r9pAZDNdgcGgLUBPJsLwO5Oz2xmlnJtNynNiGTTrFFY0YABplO2dLfUAePJ7CEpAxjlZNqKLbI3maM98HzRguAxUvyMtGgh/FWrGIZDSULCcDhKPvi+/eFQaJMnT53C4QOHMYgHEmi02m2koppcoNFsSG8mARBWHlgNkdYhepITSExN4rOLGzBKLHYBftiPI+Nhu/7+Mmi2i0N7Ql9Svm+2QqQaEtsDAOf34TsDANuNn/L6oGCpXfJ1Lbeq/wIuGbcRBsE1Aoyc9qnal5GSy6CaAIC9B1Y5eiQ4yqBe6Pbsp6+IVgnbuSzAqeyz8WO7NpKdroddH9UIgGBpKvtlQVsvs8bQb1wU1Jk8pbFU/0n/lw0nMQB4hesQn5kk0dLSxtmdA24BTNXqYnGGfhePfu4ziNdWUee+l0TCICAIwTkoLQBpJhW7q6++Wuj4cm1M37BostB/Xtq9CvGC5xWnQ8DMgX2atIh+i9onMjlaXV2VGIIbGgtq3D+nJyYxObdHBPwoaMtKojzVrE95cKZloF6rqx0ggObUJMI0xTCNhQHgT+6BE9RNBVbFZAXAyam7Q10ZK2Kmk7R8t5QZtHsASt+P89e0kknypfs+Ez2uNwKsGg6SLVFoq8lYs+D85sv4v21bBQMtfgpjMuoDqYtCLiLOPiqi67RxagHv/qu/xsKRx4EoQduvy/7+xS8/iKDdRi9M4DXaiIsK6q2WrJnMt2jCUuQRgsDBb/7Wr0kA1Gg3ZKxlSwsIP/85LN7zWdTCFAcmp5DEQySVFP7eDvKOh8TPUVRzaaXjE2mClOLQnqrdV50Aqxs5XvO2D+Infvl30HrW86StZJj14ficz6R/WwDAxhoUAYy09a7YuQVgJwBdWgCkNaFKG3gRvWPC/ZaXvRQ+k3Kx1EykUh0zbvSb+MBHP4Wo8BFTlNCraWwjgafawInek0+RvzrCKFYKu6lKU99oeXUFg2GIubk9uPLqK/Gib34Rnn7dNXj606+B12igYOuPYQORqUP3rRFt3Wjf2BGgWh9KTZVE17jp2NhGHFDM+sWD4P+IY4Awi7gf1qU1QUDCkn6JJNyGTbDT2NS2183zZysAIO9lK+MG4LeFBV6XD374I/jar3u+2CJGZAfQLSBLQfeV5uQk0jTWc6NYNNs03ADHvng/XvLzvygAgOeyTShCteLhxImTarEtTi3KENb5N24h3doCwD2ABajORFtcAL7ze74dL/75F2Nx+eQ5aQBw/WDxk3PdnpeNd8ux727n+KX+ussMgEv9Du1wfFxAWLsm5UuCg4qHl/3qr+PIvV8StDjpDjDBKj8F+Xo98fCtNevSDhAXGaY7dXjxGq7cP4s9DACmpjA50UYSR+h2N6R/kQKC0sPIRcoEu5Za6VI3gPojrlH9rrqo+TWxGKxWfAEBCqr8uh6G0g5QQ2v/ATRmZxHTU1gyblZNZInZFgCQxU1QRYLhFGGpCACQ57pgM7gSuxFaCkIBgFjE9iqg6r52g6tFH4M9CwDwU5kcBhS4US3YEgCgSb9s/GZhVgBA1ZUJJpAFkJDuyE8eBZF6LFqM1laAMgAgp1vyjbe3dtf5h+nL3DpEyhW8s1GYrCr2jhuF6WEuU9Tsxhyxv80u1NtRsY0w1m6n2VYAYLR5qtoXIMkAUWBVpyYIoA5bRNBTCVqY/FMMSJ4EAkBgQFUauAFfTABAY0lTASgJQQndn0AVqxPmpLdTzH8iAIBRArbNTdq2gj4SD2RQyEqfL0lDwoDJcURdnOI6rGCQQtyemMDi/Ck0GnUJdGmN9Nhjj2LvgQM4evw4nnbV03Fy4aRswA1aGhkLM1YRur2uVCt5HKJ6XK/JvO/2KDKWoRnUVeh3F4//GQCATaBNye7PAgASf+7i2pVS5h1ffSYAaRTYGXBxDAKMj0fmtXGX4DwgAMDZwHElqUSVzVeaLCoAYPIysx6NaP/m57KeCWmmdpUun8D5AgCqh2LeQQCARJP7LJHKP/cnAucVJvcZqboRMq6ZEljTx97Cepr8M/UXVXCT2LL6SwE4Nug5vR6G8ycw//BDcAY9BNz3EgbPWmVjSwODbFbkKdJ11VVXqUMHkwOi+dbiluu0tNuxQkjxdIr4tYQFwH5+J/CJ3Mn7LCwsSMJDBgBf1Kw10G610Gm1EdSbSClEJk8FAHj0o91PAIBCNAyiMAL3ClYUGXswOWrP7kV9zyHAr8s6zESc45LHQ/0Y6cvddJe2yv2NXQJ2O4QvFQCAwAkBgMJopXD/YvXfTQsc//IRvPV1r8eQDIzlNbg50AxqWFxYhMvkpdnCxjBEJaiJqKLfaGKj2xUBykYjkHYA183xwz/6g7jyaYfheA5o15gvzeP4e96NYHEJnaKCDunbaYSi7ggAUEx4iAgAVCwAQMYm2X0J+dzw/ADsVVnvOQIA/B//9j9i7s4XCgMgLiIgYIxGjQsHVdoASsM57ygBACMCKCp+Ohe3e+wMAPCdcgHAqqy2EAAIh/j/XvYH8DOCAUNhrxLMCjNaaBAA+DRi8Ph8YQCQqcMkn/MnqNHVKlDLULJICQiYfvu5PXtx++3PwfO+5m7ccMMNcGoU3k6QUC+rTs97V37mnCcrgaKZEbUHRDzZVq23YdpxLozcQxQ046QcgwCsxRmRaYKCZq3jeuiRaWHst88EAJzt+o1E+szF3woAyPoxCrp0beaax+tFltWRo4/jhhtvEr2DqNdDQJ0vFLJeBM0G4iRWkMW6ALgBTt3/IH7xxT8nAIBbDRCGMdyqLwCAtF8YAMCyOncCAChmSQCg2WoIAPAt3/ZN+OX/8EvCAKAF4NlaABil12oBarXaiAG7XfFrt+vLpf66ywDApX6Hdjg+buJrvQ3Mzswg64cI17uIVtbxyz/7c3CTHNcdvgqnjh1Hs1aTylqj2ZRAYHltRTb8hpvhhXfciAnu95JwaI8iK/xcuGgZyF5B2dCJUlP1nYsigx5JuCq0IlUvdVMpZxJWrzXk6Xk1qdgz1JHKvFOFOzmB6UOH4Hba2AgjVNyGJOlbAQCd9BVkrDqw394wACgmZBkApOazqsMllMeU8H/Eaq+CnMioUeCXt5KkhYJw2ism50pROKkGc/tVarX055cqDVyMuBARIWSAJYsxwQQCDVGESkUTya2VAmUQGCBBHAmsfZG2CJQfuw7AzwIAlIGA3WywfI1Q+o3wH4MzXgf+jhuAKGyLZdWYwluu1u8yL9t8bUqCZKPKoQEapPrMQLHqitAVk38+SHvT+2RoiwIAxCMAQIynRgCABsNn0gB4UhkAHIsy9LVKJ9ebyH1JRd8yAeRv21jm7Ya6X77AW+/R1rFoj0vmz2njthBL0Hg4FEZIzfNx4vFj+Pw9n8X62iom220Men0cPHAAs7MzuOaaa8TSigJC+w4cECuyyT17pdLP39WbDWEE0E6MlEZWL1v1NhbWFk1VpoaV1VUJ0CYmJ0QRPu7TxWN3i/gTAQCUlZlHcZLpwx5XpXd3fE/Eq7ayZ1QATy3vRD/jKQQAZG5u1fwQBtI4MC4PMdG4MX2wnOMEALQlgBRZXfsT9iOPAADeUVMptiCAzCv22Ot5c39SUS37fxfGANDzMQCe+HmzQsfeYz4z+B6Vz6kBoM4AIg4oSt3UIOGea1q02M8vyu9jVxvOOSbbg7V1OGGIynCAkw98EcnqEvw0hl+hAxhb0rhPZgIWUleAvcjsD7/iiivk7zxngvQKiCjgKRTdqiv7Nlk13N+ZUASNOlqdjogGM/E/ubBgrLjYq+tjcnIKMzMzQuenfgz3d8YFkvwzDpA9T1k5BNw5N9l6J9eb+yB7nnmN+H9+HZOHrkGl0ZYxIPTrKgXAshIAYGv845Vp/N2/AABAth62LLKIwXvD9d+RMU7K49LR43jvO/4W93/ms9hYWEIRpzi0bz9OHDuO/fsPiBq9V2O/fagFEO4pfoDBcCj3neMvCgfw/QruuPM2fPt3fRuSIoZb81AszeOTr30Nrq83MF31AVrNkenZ8uDMNVCdaWDoJsgrmQC9fBJwZ3sBgQrqO7AHrjus4vVv/wi+6V/9JK79pu+Wts/ESRQAyBQAqORsAbBif3x9pOw1YQDsHgAg+0fYnGSKJAkQDfHGl/0+PAIZ8VAZrHkhAEDhNvH+j34GiVMXEMCp+hgOu5ijkj9FAAluECxIYlx/4w147h134K67n4dDh65AtcP+fSDrdmWu+bTao8I/zyFLZA4lWSyK8hTD5O8pgqcFGLPGlDdXab1SFqOUiqxmkqxbFM2wa4qudVonYJxgxLM5p/0AhdhMj4WetU1AWTMixrxDC5MUvbZs+FsBAI2MzN5vToPsPq4r0mYFB+3OhAB9ZO1xjRDXAwKcbnUkBC1tgkJD8rB65DH87E/8FBpBXQqFUZSMAADLSHUqujadjQFAAIBCmUHNxyDq42u//m78xn/+tZEGwNlaAIS9SMeTmmGDmHOVzzXX9YnYhy/V97gMAFyqd+YcjovzyW02MVhfEzstIsGIUvz8D/ygIMcnHj2Kuelp6dtJqYpM1eE8xwte+PX4hm/8BnzuEx9CO11GkA8lcNBgS5MQCVAMGscNXihSUtHWKrb0QrkVUdKXXmpRZFZRJiaJzXoLtVoDRe4gSnNUgxoS18WwUkF771609sxiwDY3r4mcYiamEqqLoZU2o32KAgBU1GcLgAUAyGVj0g/2d7H6mOaI82KU/FNwCAQOTIs5z0f4AAxKhGbKd2JwYijEWhJROvuY4TeyWqnXaqJArdUn3cgkcCJ1c2TDNm4BGPWeCpNgnPxrsLvrlH9zckwRtS31O5v0n0vyr7HH5mPZrgJW3lCsHSCrQ1ESw6HS7DYJ2JkC7HMY1pvPcQsAUG4z4L0ky1CUwdlvKjQ+7ZMTz2r2EPNeGwBAhACzWKwBtQVA7bYuFgCgPfSk+ekFtAJ/VsdAKH+0nSxtwlvbRS4EABjVJZSAM1bi3uYmWQBAxpUZNzzucNDF1QcP46GHH8AfvfQP8fGPfAxX7D+ATrOJ40cfx2Sng8X5eUl6GBTQ6oiJyUte8hK0Z2ZwYv4Uas0mpvfuRcGgosixsLSIRqsloA6tyZiQsG+5Hw4xNTMNz/Gx1l9DOAgvOgNgxAa2WhcmcOCcsUHE+Y75J/L/rWPHSPjPiEQJBV5jyqeMAbDdeVkG0mgJMQNcU3mdyzxSznF5kiKqkaECtuQAGPeS8dpldTI0gOSY5V7GhNeCH5buuXW9O28GgByH9uyK2B/XFSP6x4q/L9XAFHkaIaUQL9sDJPnn2mu8SuR8VCfAOpNYUU0CH/3VNeQMctMYX77nU6hlZATkwmKyatm8HtQKkV79tXUJ0Pft26c9xAYAGLEs6M1tmBdcxylsK4mDScDZgsMe541eTxJMJvv0/G52OmLz65HJI44wPF5VRhfvgjKlmOdohL/SKJI+ZrZfiGgjiwxFjo04Q/vA1Qg6U4ZqXYz2E7I6+P8UdFSBXjNOt3Q86fXa/eOiMgB42EzuuG+J9Z9wuRUA+B+2zk6Y4B1v/nMcue9+nDzyKCpphk6zhVMnTmLf/v1otdrobfThBgF6UYgB109OamtdzLnCRDQK0WrWMDndxs/9ws+KqJ9bd5GePIaPv+qVeM7efeg4LqKNdVTcAhlb1ydctA7PYlhNjQtAAZ9rR077OxGugMeCSMR2jhre/Hf/jFu/7jvw3O/7ccCrSRtB4XEekiGpDACH7E3Zb584AIAxIAEAj/OPx5VG+IuX/QHcNEQRD6QVkABAlFeQVur4wEfvQVJpCgDAZLRW99AbdKUN7Zv/l2/BT/30T2Pu4AEV66ibBD+OMRwMJLZgokiAhWAD96Z6u21s+Ij3JdLWwIIYQRLG25s0mMaLnIKSHNnsly8DALIml5J/o7NjGQEaixVS9HAEAFCXK13jtF3StgBsp/9UninnAgCInohtJ6XLiNEZkBY3sntabbEytTot2i+hYJ+0Zpl4fgQAoIrBqQX85I/8nyJsyVtGAMD3ajh+/IRxpJKK45jRZVAIvXw2ajHcoGoVEVtxCXSlIZ71nFvxe7//384LACBow5xl6/W6DADsfl29/Mqn6ApQbXN1fh5T+/YjnF+Eb5Sdf/T7v1+U+aPBUER5nvXMZ+Knf+an4V5xBbC+hrTfxwfe+ReYTlfQdhJQYZmoM5NibtYEDGj50Wy3tU/OSN0xsa5QiIl0TFKvUlYgqMCvIncJBUrcKmpBXcRrmrUm+oMQvlgA1rAShWJBNHPoILzOFAZOICJAdmKPevqMBsBOAADR7oRVIH5umks1guk5UVEu7myCGwusaMeYTf7FjslUJ8qpj/pFj7mkrMaSzkVBI9KaiSiIEFteSG8zqXAWABgDBxqA6sOAGaM8+4lJ/u3w4sK6CbUtWf2dyxCUQNgCHqXqXLnaXk4eJGYxwoCinCs2f+Nqmk38mcxKAnseIn9nOt4ymGATK/7OdRzUqQzuUrVX+wutU4Fa0vFWptoCkJMBkMrXMgBgwZkzMQCqrGyJa4WLrSKAWZXmgrsHdAQAoE4Bj9VWZY3F2YhVXKLg7YTmn8u93vo/43M3f9kBBBD2gbUEM99zZLMKyQpTnXoecYwPvOe9eNPr34Bjjx3Fwb37ELguwl4PczOzUrXqtFu48vBhfPazn8U1112HP37FK+B1Ovgvv/HrUt1/9u23/f/svQeYZWlVNbzOPefcXLk6VHfP9GQmSBIGFPQDFMUA8gsoUcKQcQR+EAHBTxQBJciQlPjx+4OKiOScUYcgDDMDM8Dk6dxd1RVvPvFz7f2+5566Xbl7YJAuqKd6qm449z1v2HvttdfC4/7gCSiU2e/fRZtVqQJ9m0uSPLC3UOwlmVBQ6yGjUG9+BE4FA8DSNyU0WcFKc/NXdWqfYYOYZfPL2oLeCQAA0X+x260BgZX9pcGeBQCssCdBAHEBkLFmwq3iWrQzzQdstnpkBU718yu91K6jlfanrQAAch0GABCJ1xwAIPtHxKq/2gKyLUlBdmW4sQ2O7ylANIUCjTuJOM1QJ2OxgaDVgkPl9iTCbd+/GtU0RIVWamQSOKTJK5jDPbfb7ghtn1ah46NjwswRJXBhoaltsLABxFKsJ8kCvzi+4h4QRKJ3Q1o0/dEJ8DKhrI+OYnJqJ/x6HSErnmIvVkCxwGonGQDaT6ytC8ay1GjuUKdFxUtZXSXrzxUBYTICnZGdqE1slwBcnutSFE1ZeNQrYMHCni86JUwbgGH0Gc70lhfNnQIAIIuR8RPnAAEAjigBgE6It7z6tZg7dBSt2TmxUWMx5+j0MbFgJl5AMJTj1A57aHTbKFDYUooOLHS4wpKiWDFbO3u9Ni5//rMxOjGEGCFa+27DrR/7KO42PolyGCNFsqzPAAAgAElEQVTqtOCXXDTTDjpDBUzeZQ+6fqIAQMp2L4rqmnVHp52Ci26zjdQdxoe/cA0mL7gUD/mjP5XYK3ITRGRHEmxn9VdsALUafuoAAG2xVD0nAwDEAT725r+FF7aR9Fqy3lhwIQOASf+XrrwaiTeEEFVhiXajNkoVZUzw3Hncs54pe0/UasIrFYUNa4thrDZbkT2JN3wf3UZT2gao26AVemXyCCgoRTTLerAnegbnGyCT/FhT9DK6P/pcBRaFAagCI7JWGYtK7ENQjwweKcz19Z4sA0DmUU6EeaUFogDA8nh0kAGg7kpmb7UaAPnPVCwLA1D2K7KCKEBJpi3XLueziCsqPVgsfykF0GjhaU98MsZHxtBu9RAEkQAAbAEw2O6GAQBx7uI4u9QhiXH2+Xvxd29/q7QAbMQFgPfMAgAsbuXPhFMdb215k7oDn3iaAXAHDu4d/dLCyAojhLSaihPUd+xA9+gxlEdH0Tp6VIJsHur3u9/9hHIvcBu/GX1Uq8DMIVz1kfej3G1IMsWDOu51UWUFnyh/rL0+isBrCwDRTyLOkvhFMbxQWQOJR4RV+9h4kJGOzR6f8eEx9Ngb7JWAYhHzvS4C18HY1BSGdp+JrkO0uN8nZQEAG0ZQBHC1FgCGIG3SINnvLwEggwcmpOx31MqEJvTcPo0PIElLBWUBaOO/bQjQu2VRRu3gV1sVfk72OVfY70DqqbSfJ2h32/K5ifpmVCWbS0kybaiPOamildL/FQroG5o6fC0vp+I9WP23Va7VXkzeN9ejP1ixtP8twnpkPxh02QaNPAR5AJ/AaBAQuA8KbOjDrPEguxGLmJcBFHg9VAWv8iA091jBnr4CPYNvCwAUmPgLGHDnAgBYxePak57sPDXZuBssO4ROVetIP983Cv396lqWe1llDgEgjMWfVP/VjlCZAOz7b2NybFQAw+bCIsbqwygVXHz+U5/BP7znPYg6XUyMjuHYocOoUyQpSTB99CjGx8bQaLelh/ge97oXnv2Hz8EL//iPcfuB/RgeHcE97n0vPO2Zz8AFl1wkwfFCY0nARf6NyUaTHudslSj4W65gn0oAwAYOFhw7FcDXya4b+/xltH/bc2+BpRVcADb3vmvvXoNB1An/nXt/2Y5NRTfzfJcKmc4/As5swxK1fVJORaROae0EAGTu5vYd7gWs+ucZNf3dQR9rmVr2M28WAFD2gQIAwuaRcyUWRx0KgMnPmOcz+4N5UnFv5PmjbjA9sSZkYsWKPgEA06Jm2F3T7Itlfz97hTtNHN93C/yogzJr7qQ8e2VhuUkATg/yTgcH9h9ArVoV0JrMNdm7SV82ATn3bVb+2+2WBL8cBz6OzLYoMKrjni/+6OxtpnhtfWwU2/bsRqFeExu5LtsE3SK8hC0OmsCqJaOyAUW7gW8ahtKvTqYewkAsErmOCerFxQrC6jiGt+8SSjUTHr4GrXuZPEjCZbR0+piQYSBl+Hq+YW9zM1fP+5+gCKABDXk/OH4yEwxo4pDu2A3xNy/931g8Mo0KWZBhKHZz23buwL4jhzC1YxcQaK9hLwnE2alcrwpAKtELky6hXqcYHxlGp9vEQx/+EFz6i/dGELXRuv0WHPjsZ3FBpYYixY3ZulL20I6b6Ay7mLhoL9pODyFonUu2HfkeHC9t4SAAwP3dLY3j41+5Dr3abjzmz1/PqASRnyJ0KCCs7ZZ3FADANk/Rc2JlXOLbHj5yxRvgBk1E7SZ8kZgqoBM76KZFfPnKa5B4wwidKiJxiopQKLqYW1jA457weDz1GU8XIIrzj2NJPQ/2sYvwLDUpBDgL5KfEuJWKilYaZo/r0bGH56POLrYi9vcc41macfqU+ZMHACQCtawiAyjTXlRjr1Cug+tc6P2MTaXqvxwAyFhfBADWcgHYAAAg8a8p+Ihrj2Ea6AfkJPDF5UMYCQQLg1D2GXGAMkintQEUAIB2DFGCyx7zOGyf2IaF+QaiKEGpWBEGgDgxcENjEc8WlsziX4kBIOCHtKEmKPgOJnaM4R/e995NAQC0ViSzg2Ap90LLeF0PQNn8bnPne8ZpAODOd082fEVSwWbPjclck3YbhdERzO/fh7Ezz5BfJ80GCvU6uosLQpUZ2bFdft9cnIezOItDV34J7YO3i2jaMDezXg9pGKBImqDZbCSo4kbrF1Gq1YRu3WMPeLuLcspNJkVMsRWPPfixiA0yIKEzwFClhpJfQoFigOzZLTjosOpZr6KybQr+tjMEABC00yTdNhE3dYRVRQB7cLBI2yVRs9au/jThhqj+yZK6CJNAq/oUBCEiTclYBo7E2tPYk+fagNMOvnAe1JJXRJtY4awUi3KY8lDlJtHstBH7RB7NLbA0YPMi+usTfc4HQYCTAQB8U/2xwa8FAfI2fmtNqNV6+G0gnE8erPiLtZkiumvdEgYDZxlyU6nb8IRe54EWALAuBKwuc/ZznkrCZapqOr6q7UCFiAI9uO+EAADnUtlob9j7ZUGbQXtAgZNWaB05GT6JZQAoVHViq6IMp7mPUlEw7AQLADCRCbotYTGwCkN6dsX14TOpi2IU4gSve/Vr8OmPfQIXnncejh+bliSO9qP0E2bv4LH5eYyOT2B6ZhoP+c3fxHU/uF6qWUwSbr79NtztXvfEa173Wuw552zsO7APk9u3iXvAsZlpnH/BXbC01Nzy9DoVAICt8tj7RnDMslS2fGGn8InC2jB9/xZgssAeAztWCU9mDmXl+1WuOT9nB/8t72utV0yblBWRyw61jB6ggCwBAPZsMlKk24Rs/SZQ1nPQ7PkGDGRPqthnSiBr7TKVfq/n2vJPsFkAQATDDAAgiT3PFaP2HwvlvysgACgOJlaA/NSsqmn/LJMQnj2ssHrcr8igY/LM5C0Bjh0+gpLjCADQmDmKaOk4oiYdANg/x4S5CApsC8W+wH7vLm695RYMDw1L8sG1JrRlCp0xGTH9/xTUbHdaEsfzfCv7JZT9sqr803LRL0oiLnRytlnVaxjaPonq2CjSkifMJx58Hu3UUjLvjH6O3TQEKE9RiGOUaKfWbon7QX24LtVSMntCr4SOP4yxXWeiXK8bNodA9fJ6klD8DwYAZAi5BsnIyPWA+9yYeiHQCfFnlz8f2+ojOHTb7SLUPL+0iE4cYnT7pBl/xjApgjTEYnsJI+OjIvLMeRx0aX1LkqIjLVmOE2Hv2bvwhGc+GWnQRPfgPtzy8Y/jXLI1pewdgQqDtP4Lx4sYOncKTfTQEwHdFCUmnqYvm/dHYjyeD5VJfPqr12N/w8Oz3vAOAQDisouwwGq1KjzdUQAAtaHE1YlC1aK9EeAjV7wehV4TcbuhAEDBRSdy0Ik9AQBQGpU2gNDh3E7glXw02i1c9vSn4tFPfhIQBSKuTSCrR5FNA85zp+Da0PMvX9lnRYgrQte1tgSpzkffZamf/FN8MzOvYOuPHrImBlYNAMsAYHWbCSr/W7SYqPUhYsfG9k+YNcsdnzIbUAJ/JwsAkD1k4ytbXDFxiMR+ZMhKJG2KXVbDwAiPcp6IPononTjSogzXx1Mf8SgBAObnlgQAKJeqAgBoC+fmAACX1pW8T8UCKkMlfPBDH5AWgI3YAPJ+EWDhHslvfuVbXu9MQP4pDAuylzoNANwRo/pjek0BAFwPjbk5DE1NoT09jVKlDLdaQa/VlMCE9KROr4f66Ij04M4tzAnSxd9XKDx06w24/j+/hsWZo9g+MoQi0UxSwYRCrcij+KR6vqD0lboCAJ1OG83FBipuSZkC3A990vFpH6TWIUQFadM1ObkNfpE1C4AtC+04QjPsIq0MY9fFP4+AjgFGQViq6Zo3m2COlXz2mbPHBwhIN3SLiB1XFG8b9EXNqJ3crCg8wz3LVIPF5sVYE6kikVZpMgCAUqHcTC2+yOqMBmkiGigAQCTJvwIAKlnDTYKHRlxkMHRiCi/jZnulc8mV/Wh2iqyU/C8PyPuPGAzUbbUgs4fL0f8tELDWBiYWXCuI+OXp/5wrKquvn9km4ZpYcPM3Qoe5Huhlgf6aa6GvMGvqdxrDn5CSaOBOOjAPNB7IVG4lKFMQ1N8CAHpNkoxJ3y2rVBQgMur/1g5QGlq0986aVql1o763Ytuk5CbotwC44iPcQxGdxEU3pQVmcfUWgDXc+TIyYEoRvaL2RZ4gjiaTZ/nvN8gA2GhCpxRAvUFZsm/mqo6BqnJnoJK4EjiyLwggAGC4QpvCFFEvkOSDbBkGAy7XXxiJ9efXP/FJ/MkLXoidE5OolSuiN8I1ReVgqo7PLyxKEsSqwY5dUzg6M40uxaMMVZisgGde/hz84fOfh/mFeVEJ3757F44cOQKvQkurjUFqWwXaVp3CRvDMgjd5hsyPq39wvXu9zPbP3EtLE+VPVyotJ/fVH9f8KjbzKndv7L6Q/ZSytGpcaPXfrscMmjFzT5WwmcAXfbWD5HNE4I7UT/aJ51qu+swnRynw2Z5gRPCEVksr1+UChDL1B9ahXuuJO5Ld0gn4CANBBGkJkvE1YkS9LmKecWFXkhKKAgo3TWW+tYeeexltcgVo0yY7AgCgzkyUCA18ceY4qmxzSiIc23crClEb7fkZVOi+IywCD2FIKzRPaP9U27/pxhsxMjIi63FyYlKENyvVSqaVID3naSItNvPzc2g1mhKg16t1eA7tIV1VL3cospggZgXSd1EaqmN4+zbUST/3Cuh1ApTdsgDocUEdidjLzi9N/hOp/jdnjuNH110njIO7XHQBtk/tkPVNAGARRUzuOQuVkVExdRFKs4j3srjhaTJgjfhsYJBnrRCxWOH83eiM5p1li1d2XirSuqoN4AmAxEbfaJXHUcCSAICcxUbsTQGACGgHeP3LXyEtABXPx9LiIuojw+KmQKI12U+TtXHEYYQojbDYWsD4jkm0WZhIU7TbHZRpF8jknVbNHuOiDl7+Fy9D1GsgOHwAt37yYzi/VkfJr7AZWwQCAz9COumjumsEYZEkg0iEHP2CBzHYZcuNFFPYguABlQl84Uvfw4+OtPFHb30v4PiIamVEnooZEshyyRQRJimBIuMCIIyHk7EBdGiUIOdQUQpIBMVCfPRNb4DXayHuNOEQ/BcAAAIAfOnKa+CUxxA4VQQOz3RqL8SYX1zA05/5DDzx6ZdJAs54dknaAHwBz0R4NApRY+XdLSCYncXMocOI2m2MDA9jdPsEQJatJOu8KHWrigPVQJD/SZXJfusOok0ztgVA53IG0JIPJUwD3aPJPJBk2gAAtsDCRNwCvXx9An3c3yxrc+Wpp7C/LQJkcelA3GLjWFnTos6fVbskxmbsTSZEQh0R3msjxMzcg/OaQD4/A4FbiazIbPFLeMrDHo4dE9uxMLcoOl+WAaAAAC+izwDIwuesP8HsoSZy4fsQzPTLroAAH/nEv2F+cRbFqo+YwExmv6hjr/fBbFQEZXMAAMcxa4uivtUpaGE9yS3iDn36aQDgDh3ejbz4eiHc2q+R9cybhw0GYxTTYRBvFYBlIbMawgSfHsLdJm75zjfROnIA0dwMxgopai7QXFgQRe644CFyfTilMorVKkrlEjxWfqMewl4PS/ML4lVu1eK5YXBDEDqhCY4o8lUfGYFXLiNIEvRYMeEGWRlCVBrH5N5zpJK+0GvBqzK5p41ITw6vAm1iUvY5ltCDh0bioJEAXel/Ii2OG2y2fQ1ssP2xs+m9Vn10A5FqUapq2PlNxuS7cnDy37JVJKmg6OpDTY9iD/NLS4gYpKwl6jeY2GVvZC9V3zt3BRrwmBtpGfq2QtufLVoRE4qfaK4oAjv4bTez/CyyAThfgVUe9mupgB5trGKZK3rIqGiW2DJFYVbZtO+xOjSxkXlvjh8TfHE+SpgtFbH+rOZhpqJ+Wj1jAkDaquhPcNwyH3j7HEsRZeUh0R77lD2M/GYlg//NKpsKbmnSoXdAr8Ee0ScCAKlXRs8poh056MIXIKrLAJW6GGbs7USyCbUKaiqtT1tc+2rk9JCnKNhGAtjVklc7dwdHPL+r5JOavJo/wZ/ECAfRW12EfMw1Um1dro8gYpFUx7LoiYwPD+P7V1+L2ekZXPfdq+GGEfbdehsuvORinHPuudi1ZzfOOvtslMbHsHj4MBZm57B371n4wXe+i6f+wZNwtwsvxtLsPCbHxjF97Biq9SERk+S8EyeHUlGEx0h1pegfkwA6lsi9+W8tgFe9+tXYtmO79GyeffFFOLq4IHoBTAbHxkbR6XQEnCSab6mQNtSy9zfDl4gD5tfjxqbtskepj7OuO6WCakIoM+oUiX2udll2T8gDEJZ9YH/HZPmEuWGFNVdIeAcfa+fOypV8ZVkt/xoEAUxyNfgo6QslnbW/f8munHNQsPcvA6C45o2IYbbPmb3fBs2D+5/0v2f7q70IG8SukNoPqmzmWGnLgnNJOBSE0F5cdu+rpZ60JiSRWMRGnSXVHgGTKAUd+1POQRKlAlL04p6IljD5IPuOombHDx5EKYwwxr/Pz+H4of3odRpwmUCRXp0Sc/fR65AL56Beq4kw7S233IK5uTkMDw/j4osuytrTBu8lx4rMATp1NBaXhMpLQKgoLV8EABwR4iMIUKxVjY2fj11nnIHa8JCIkIXdWPaQXiFFL40kcRI2AiuXYYwaz9deiFuu/yGWFhcwszCLX/7VB8GrVRDwvd0SUKlh256zxA6wS+CDxQIpPGhftRXv1XPRQpMmgD8JAECnDmEZ82VcMfjfBCd5X2RemaStP7P7c17Api3sG/oUBbzy80FSEyEpkgvt4OXP/EOUkgLCVlvYGdQ9mZmdFcvGJIwxUqyj12pjeLSOYzNHcd5F58u+2eoFODY3K+LLZHvs3LkDc7PT2D4xhOde/kx020uoNmdx66c+hDMqFRQKdURJQeKv+e5xTF0wjsBpwi1rC2aBspMp40heVoQw7SBKQtSrjOsmcOWXv4tvfP92/PF7PwDURtDmPXR9lFIXRRJPZLmkSNwEMYWT9RcqDLgGB2mtPVTjBU/sZytF2vD1BGj70FveiKSxgBJBN2m9AboREDplfOnrVyPyhtArVAXAjx0myxDb66c9/TI8+ilPkott83lFD+0kQqVURiEN0Zk9jonRUeDQQXzlQ/+GYcZfrRZq9Tr2Lc3jF37rN1C/5GKgVsPM8Vlsm9yNiEy4hOKJOaqRHMKGlSo2gFas1MyE3B6o+tsKclJlX+NrxmV9LRMdSMb06naSxVGWAWvYJTIQWRV/MOZceRJrC0PuK8cIJP1K9LaMwr89j+yGy49MEJ97EgEAKQ64RKGAy5/0FJRdH63FpjBYKBbebnexsLAoQKDnlwT8y68vXa99cFjHTdsnabnolgroBG186WtfwMz8tOhZcJ5lRcUMfNG4X3MAtqk4AipbJwArNN3Xb9jyAr/TP/E0APATv0WWGrSFCzGV7bU4nAwIB+ngNtkj1akYh1g8dDt++PWvoRa04TXnsb1WEU/PcrUmvVOoVOFUqvDKFUEjpbdaKhoJFubntEeTy4kLlgtSaKVGAI6bFxHaWhW1kRERCmH/oFD8ijVE/gjKY5OobBtDWHTQTHpIXLUoSkLSIlntKSJBSZKuhcTBEgposZrFxCuMpdq40a/B6rTaA2qw3t9gTNBqhIYkyRIAoG4AAKq7ulhoNBDSaeBkvO5zwbgNCuRKcl7rWaBvFNg1YTQAgBFmk70xBwDY/7Z0sJXGx6gc6OFhLaKUu58BAKr2SrXpKOuXte9jD66Njv3g4yR9MACJiNEYnQnpyzS3NCKVjlUxqXgUUPJd6QEWpWQGiWbO9RMRDc5YgRKARBJ+CwCwl5HfFgAgzY8QgIzWOgBAAQQAOAc7sYsuDSTdEnoSINqeeMGXVbgnp0WQ76EX6y+r2JurAGx5DNdoCzgBBBig8DGhJiDHS2biz/5OfiudT8F+v+hLZfOzn/403vX3f4+F48exc3xSgJczd+5CoRsi7PZw+8EDUvVYbDfl59nnnIPnPv95uP+vPhjz+/ZjbNsOXPmpz+DPXvQSXHju+aIXwL5jivqJAFiaoNNVT2balYrgX6ctCchisyHgwMjoKI7PzeKv//qv8Y1vfhOLvQ7++FWvxOzSArpUGhfKMF1D1LqSjAKbANogIO+aIMF2TvNzs/eA88YCAHyubZH5sQMAZt3nqfC28m9dO/KfLb8HnsA82cAg5AHEfEXUrKJlFXM7PZcFh5oKyPrNAwB2P7GfIz+OfRDArDXZC42TwcD2b6th/arYGh8qq8rJu+cCTPPf/TqZvEienpuNtwhxuQhTFaMlYMmEn3tN1FlU4JFKNSaZlbmiNUE4YSwWl6R1U1BWfM1JuU8TzB44gAqBLc9DMD+HmUMHEHSb0r4Wi6AtGduk4OvcE2GwQgGtFun2IapVWvGyvc4kmeanvX9Cyk0dSSyoI5Swl4AV8TBCt9uTwH10fEz2fzoABOYs4O9oF1gsV1EdHkUkAECCHoNtnxVBF16cwKW6d5e95cAtV18jLIW55iL8oSouudfdEfq+gPlpuYaJMwgA1NBlsuhroUDYRyKOqOyIPjZjdH5kwm2dASCjImwInR/KHFGsdqMAgGXHbWDZrPAQI/TW5zjIY7gXEwRgQftVL3wJgsWW+NwTgKXCX61Ww8LSklTkJ+tjCDsdVColzC3MYvfe3WKzuNBuY7bRQELr3lpVLFfPPGMXok4DZ0xtw1Ne/ELge/+Fq//5HTh7dATF6na0AqrlhwicFqbOqqIySjZlR6uxSQWpCDY7SJnEux21rEyLqFcnce23bsDXvn09nvuOfwCGxtEZGkPslVEMgKKw43nOJEjcVAQCLfAhFpGnDAAIgDTAB99yBVILAERsC0gRRAUEBYoAfheBAAAVwyRV3Y5WcwmXXfZkPPqpT5aB75LF47tIhIUSohAGGGHr0cICbvr85zB/002YLBRQD3oSQTQqJYSTY7j4wb8CbNuB0C/B9WuII7by5AEAs8cICKL3X5iIRmvH/luZlgpO2D58rmkFAHiu9QtXOnlVo0sBLU3Mhc0oIs2cYMqS6jsO9QGAtSAssg7yceWyVkXuFdIKQcbf8jZC21pFppAytYR+ooyzJMXlT3mqPCdodgQAIIuo1epgYWHJAADFDADo78S5JWQZu4l+xigOUPALaAdNfP7Ln8NCc07YADLGGQNATyhlAVgGABkipwGAre1fp591CkbgjgUAWJHK937ag042mKCLCg/QoI3rvvx5JHPTqIVtVJIIZZd9NRGodO7VhuDXh+D4RdmUiJpR/ZuVisWleYSG0svFTSqh5K9SGHPEq7lND2Pfx/DEOCpDdUH3xSLELSFMKwjdIibP2oPi5CjmWktA0Ue5OoRWs4uiQ39OVgR8tGMXiwnQdApos+LCRJVo+UpV9jXujA2AbJXWUlBVTMQm1/oClojE/WYQACADYD0AYL0qoI1dByv7eQBAAIhcQilJjrDyaQezvId3vffLD4seELRKNEJappopolmm+t/tdpU9kqt0ZgyAlajrm1oRmqRL1d0g2Db55zXZAFsU/Sm667nwCQ4x+eez2D8poLCtCplAzgDFqwMAtBajXZf2+W0UAJCE32Gw3gcAtH6vh4lN+uU/DJ1TkkzS8ZiMive6Ji1KG6ZYjtaBtvq10v22c8kCW/Z6ljEBKIDmsDJCRX2qebvy7ROg0IhBVYy9Ao4ePYJapYLReh0Hb70NR/YfwH98+av49y9+GXWvhLPOOBPbp3biO9+9SgSqZufmUB8ewqFDh6Rd4BlPfRoe++SnAMUy/t/fezRu/tEN2Dm5HYsLC2q/U9QkhUk8v8q1Kiq1qiTwVLyW5L5UlHlYH6pjfmEBr3zlK/H5r34FX7nqW3jN374BF//cJUI5PHj4EM4++xwcOz4NVwTO+hW+zErMDrYwAPpsm83eA90pzI5hALS8UOVm1uJm39uGMpw6ecFN23pg+1ZXqmJsBgBY67GqsdJ3AbEspnxAuSIAYII3rj+yyawIliZgOQpsbn9ZCdzMFOFzCUQ++c8DlauO7wYAgD5PwF6baTmSF9We9TApIGCVTtoRCAfQOz1G2F5YEwAgh5lJeo+VQAIApM4iEQBg/tAhlHsBRtwCunOzmDtyCBGtzRzCBKoG7sQOyrTYDdWLnOvJVq75d/5ernKF1gbZN+WsztR2pNWCjIKlpSWhkJNFQBYhdToc15X+coJyCtTVsW1qN5xSCYlfQBcxekwKuV/HCfwoRZXV6/lF7L/5VnltMgRaUQ/3+MVLERd9tPhpixVM7tkLlIdOAwAGlGRyxKF881++GscPHkVnsSHtMhRppL3jzOxxuChgkok2kzSkaHdbGB4bhlcu4tj8Apr8PWM2x0EgTgB1nH3GLhw9dDt+/3d/B8XGMTS/9zXsLPmo1nfCK9fJ6YdXSdDqHUFliFs2ARIWc8pIU18o34n738iE3xNgOAwcDJUncPDmGXzqy/+FZ732zcDkTgQT2xE4PophYVUAQOOvHz8AEPrDIj4de0VpXSFlv9Nq4IlPfAKe8Mynsd8IoUOHKUdadLq9NtDtYKReB6aP4QvveifOqFRRarUwEkcC2oVjI7hhYQ7nPfCXcca97wMMjyIMqLHiq1ONHhZZ5T8xAABbC+5YAMDsyoZxle3RuWLSWgAAGXX5NjIBAHIuANrsuzYAIDkI27BEGFSLac992jMQtrtAQMFUBQCUAaAAAFsJLANAd9mBrwEAIE7YMuig0VnEpz73SQQJHUxUlHQ9AIBnFPdMCjoKW/rHxODbypl/qp9zmgFwqkd00683SKHc3AuowN3qzxkEAGxQxMAg6rbhJyFKiNA6cDtu+NaV2FMvYf7QAWwbGUGz2UJ5eARepQavWlPPUVZkYwUAfPYBBl20Wk2EPfZbe5LkJJFSjURFk71LdBcApN+3Sp0B+qvSdkj6+j0EcFHfMYHajkl0aYnj+XBJB+yyn7iIQqEiAEAzApbiFC32dNyh9IQAACAASURBVBH1o86AJCyrJ1ArUVgleLZ+5rmnSoKQK1XpAcU+WRXyswAAPc0ZuJ4KAMD2VK0FAKzEALAAAG2x8l+Dgd5KCUC+X5bJqyTbJpGxm71lRIjirSj9LxeayVNuNzdjl12tBqfmtQUOIMUwS/41MOX4+z7t/phIq5ewINoUn2MGnS2AHDVTZB4SEech/d+yAFzTBtDXALCHy8oMAOsjrIGPAgDtqICeQ1HLolS/GCAJiGQCaUv31+SfFOc+AGDDnTsKAMgn/xxbK36Wmermhp/jzkobD3R6PFPEjwyAPADQ6XUwtX0nZudmxM5v++gYyuwFLZYxv+8Avv31b+KlL34xpqamMLVrlwSmTGg4b2zvH6l/1VIZ7//XD+Fz//ohvOed78JwfQjtVktod1T05xcPYM6rTq+LSrWKiW2TOHT4MIol6ph0hREg+iUlWgT28Jzn/RG+8I3/xDevvgpvfNMVuOjnLhGgoNXrilOJ9B9qp49p7egLcmaBUM5mcbPz2AIA1mo0n/xv9rW28nhTy8hsmuy+ZgG81SiMpwIAUGo05xcV5m0Nz/Jw+ptqHwAwriu2BiOUMRXVygMA+WR1JXbCMlBFbqz28+c/+yBYsObYrgkA2NCzX0HvMwBM9Y4WuMTQo1QAAO5dnG2uk8B3EoSteXgpLUiVMddvAdC7x4quAADUvPBZyeJepQDA4pEjKAU91GifN3sci9NHkQSdDACQ+5sUxLbPAgBcHwRvuf549tsWkNUAANnnxXfP3Dv24EYRuh3acwXodLoCwE1s2yZrkmAAq4y8dDIEK9U6qqMjKI3UEbnss1YV8CIKKLFvPExw8KZbEbQ6mJmZQXV0GLvOORPF4RrAqimTMK+EbQQAqiMIEgepx7WrSuI/iwwA0RkScUzg3977Plz9jW9jfvq42DqTCs4vtu3x3yNlshJTBD1W6pk5QXQCDh8/Lu2bBAC6YYSzzjkL11/3PeyYGEVz4TjO3bsHD773hRhduhUVukqUxzEyuRMoeYAf4si+azGxrQavSFCKgHUJEK0mByFCpIUOHCbIKKPiDqMxE+BfP/EVPPElr0DxnAsRbduBZghU4cOPVQtAPD68FBGvMwMBfzwAQBhTgLrPALAAAJ2r4pSC1i087rGPxlMufzattYTJ0mN13vfBeC9tt1Ct1oC5WVz53vfijGoN8fEZ1KNA2GmLRQ9HySzcPYVLH/8EUoEQpNTSoAbDcvo/aekEHgRYlCLGyTIADHuSi9KI8llqfubyJPGSFlz68W9W+lh1i7QAwDJAOWMdOlgPAEjIAGYhwdia0gGAl/DCZ/8hFo/PwacAd6wyghYAoAYAAQBpn7A6LYNXaOlA4vrFl4wFAJhvzOLDH/83FKueaE2I3uI6DABhOvq+xCKWMWWB9K2cyz9NzzkNAPw03a0VrlWW8BoAgG0BsE+1C4oBdNBpSXWilAQSrPzgS5+XDa1zfBpVUq1dD9XhEbH6AN0GxNedCnukUCt1iodAs9kUGjCTMSY8ItzDs8h1RZCE1QIGRqQQ+pUyRsZGhUIYJ+yBLgjlr+s58EZGMLRrCpFXRCtI4Bfr+ne3gjDx0AwTAQA6VDt2C4hIgWRFdQMAgP38g1U5ywLo2+GZjdkipEJbUrIpAQB1eYqEjk4AICi4a7YArNtHtMkWAK32KQOAPwcZAOsBAPm/Sz+fmsjKt03++cqiB2Cq1Hl4RShlpjIntFPTY7u1ZaTAQi5dUA9oscDTBIHjzsp/0Xwr4Yw9Y+q1a9kRsgisjkBW2WUljvZaSvtXIEB1AE4GALAMAAIApMCJRaZkmvYg11YA3iIZH2ufY5gcfc0Jgnd9DsJWxjA/nweTfwkUTXtHPrESYMCKHhKk4zoStgvtyPS6ybqQFI89iA4dyJqYGBkR1efm3AKSboDJqd1Aqy3Jwwuf9zx873vfw13Ov0DE+fga7PtrNZsYJYjourjxRzfgQQ94IL7z7W/LWE3tnBLhIO4f/CK1lXOr0WpK8M/q446dO7H/wH7p+R8eGZEkgnoUY2NjoiPynBc8F+/74Adw7XXfx5v+7q24533vI8DgQruJSl3ZRvn5JfqfmTOH8E22MuzyHAsAqBWcfm+FUr/VC1gJAOAazgdr6yXR613vamBBHwDoA3B5ENOuaib46vCiI5Z3lZDOKaOzYoPSTY1FDgAYbBHY8OutCwDk7nRu39M9UBMZ6qj0ogRhrGwALnPuOz5iRG22AFgAIK8B0AcAGOxSaI1q1qSyUrekTKvL6Wl43TZKYYju8Rk0j0/DiXvy2mlKC0SCtwXRIGCyzzFgws95aKm7AgCu2gJgGByct1KFUyhHwUy1Vpyenpa+3KHhYWnBYbsC349xBd8rMvoAlbFhlIfr4hYg9n08WHohZg8cxpF9B8WPntdbGqph713Ow2K3BZRLSKgjQCr7rjNRGBpDyIDeLUqswCRXNAD+B7cAsNyZ6d+YQI5rRCzTEuCmq7+Pt7/pbdg+No4oCBEEIebm52VTpsvSSKUu4G2PsZwBkIbHR3F4ehpuqYKlTg+dQPdLjuVovQLPSVAteTh643fwgj94MEphA75XR60+gijsoRcsYWbmNpx1jwsRzk6rOCOZmB5bAMh26SECK8MOSl4VXlxB0vLwgY9+Eb/+pGdh6v4PAmjx1o1RdYp9AICJr0sRQKW/K2POrINVFv5aLKoTNQBWbgHg+7AFIHQrWQtAh2Uv10fiUUiQArZt/N6jHoFnPv+5YleJUlE0L0TfJ01FkwOdrozh9f/yL8D8HOpss4lCiW9n6YgzXEc4PoZ7PPYxSFsdOJWaCCKawEQ/YYHOHWkGAFAoc6sAgC1i6TiI14K0tEiab3rzZfysTbVhG9jzX1OHtdmH3EdsXGjp/zaWkJCH1P41GAAEAOwJLMUaigD+t7joy57/AhzZfxAllumli6eATqeH+XnVANA9bX0AgMABz1+2RRH8Or4wjX/64D+KHWCU8v6tDQCIf4k4LXhSgFipZW5TZ9JP2YNPAwA/ZTfsxMtdm0C8TAiLCZVB1LiweWgU3QRe1EUJCWZv+CEOXv99jLBvp9XE1I7tKFDhk0m9bDKm0sMFJz1KEdySJ9U4CrGIF7IUZ4k2Gp9l+qcKfRdi/cO+YyLUpAi7BR8FoqSVGmY7bQSlEradfS5QraPZS1CqjqIXFlDwqggTF4u9CE0CCaxweJ5U+KSCtAkAYDAwzGMnethYrpbBVZjkyntAqpZiARiFYq0zRxFA45O82jRaDwBYrwVABP60a8lUk5cDAJqA9zfx1QCAwSBQ/5uKsery0Le6YexmxAB5P40HrUVELeAkyU5CCu/WVcTltQQhztN+NSmQL/P6RapgE5Cy99r09wv9NqfSqvi2DSlIN6M6NoOpvg5ApgGQuQBsjAHARH+wBSCmfSWFKA1oYa9baMhGgIfjY8GBPJND5oWw4VQFeKtfgyKAy7BAAzwMUv+zxJECbKZHWCo0Yt2l4ICRZJBrpN0aBTBJ623NL2Dbjilc++//iZt+8CM85Nd/XXqGR88+B294yUvwqU98ErumpmSddFptUSanyvj27dsxOzsLtpSce+65OHDgAEZHRxGQ3i9BhAqq8YuJEBMMVh4vufhiLC4t4ejRo3KvJyYmJNlhYlKhT7Pv4PIXPA+vv+IKoVG//i1vxsX3vDtaUYhWrycVHO371+q/9JwakEP2jZPtIeb4GPG/9ZLprd7j1Z43CABw3uWTf0upH3z+qWAAZK9pq+8nXKTOaQEApP/XVJmNZokGk3atnzj/7TWu9hnkjhpBB2vplw9Q7eWs24axIQBAQt6+Topp96B+CAFxJsGBJP/iHWJE6xIB15NuY00AgMx/tq4EcQhPgPJQnABqnovO3BzipQV4vS4609NozU7DTyL4DOhJeWVfVKEo1XKuHd57MgD4b64fagDwbLYBe/4W2eRBCYSKwtr2JLFLlP09QWOpqW4bni+vxyoogTrRljGCjBTtpWBabWwE49u3w6cYYaMpYp8zB4+IWB2LCXe5+GIktAAk26FSREprQiavaQGTu8+EOzSO2KG7io+AgmGUrWfyL33S/wM1AAyTTY46WQyajkkqp27FSFpdPO/Zl+PBD3gQbr35FhEA5MJZWFoUpuVEbVjs+ZI4hO/xPI9QG6rjyMwMitU6pucWsffsczG/uIjZmRlUiq6AAKNDNcSNg7jsUffFiB/CST1USxXAK6A1dwzzc4ew59wz0VmYI0kFjluGX6IOQIpe3EWcdrUXHT7cqIxiVMc/f/gLuORXH4q7P+aJwMgYWhR8j6kHYds0CQBoAtxvq7ljAQCHVqFgku9mAEDPrSMPAAQUtA66ePjDH4bLX/QCpEEPTqUia6fA+C4IUS6WgHabllC4/TOfwdEbfoTtpRKGyFgLuuiWi2gUfey9970weem9BTgAn0PExArPGDo6ARAyAARoP0kAQNe0iifrTxUDFDFlw3TV9a8WhXbcVxMPHtzGM8vnvMixaSmSeGsdACAW4wAVyC36RaTdQBzFXvknL8FtN96MIiMFOY+XMwA2CwBIK2UhxbHZI3jv+/4PzjrvTHRDZamsxQAQ1RUyST1PGADiMDPovnSqD+470eudBgDuRDdj85diA6f1EwhbnbKiWNzcurTO8FM4QRclUpnCHq7/j39HKQ5Bc6LRoXq2GJim2CBaKgVC006EdiNmJqQ89eh7THEipWaSosb+YiZ4kugBQiFk7zGVU+lVXHQ82USaSYKu66M4MYnKBKlodYQOKww+HL+GED4WuwEa7IMrFhFRnZ5MBKHnr/75V+vnyQLMgUEfbAGQAMTITY0ODcvhHAWBUNHnFhcRsVdpBSG2jQagJ16HoWmZzg7td18OANhr7AMW/Q+xWsCbBwDyLQBkZjC4szoRomRu/KLtAcLHyz3kdfB6bK8uE8Y1Pvt681nCAJkXxp7LgApyMBrAg8k/x5r0dDniDGVbnQ/IoNWZaWESS0JW5WiCN8uFAAcBAGv/J8HXCi4ApO2yrzffAtBnADC5VBEpu75s8i+oeU6cTYCxvDWkRHqq+r1VAEDmRW78l4FZqywJuSYDTvBeCmXQACpc0yKKx8co1QLzi/PYuX270P8RhJisDeH1r3oNPvLPHxQbRrb3EAS4/NnPEYu/xz/msZL8U09AB0ZViykmSJG/oZFhHJ+dFQ0QqpbTPrBSrsgdJN2Q18KDmGPSaXew98wzpR+Z47u4uCiWZvPz8wJkDo0ModFt4tJfvC8mpnbgAx/+N4zvnsJb3v1OOOUS/FpVNA7UJlATfwIACgLwN1aNev39c6W5bMEwVX6n73PfTmylpGu99bDZvytTQxNsvnee+m/X6Er7wWYAgJWuaflrLoOcMjDS/laso7TRXK8xZ1XKCqJSz0+0wVw3cTdrXiv/auk3+Bw7JmuO6xoAwOCs4FrNmB7cs0i9DpgMkUZMTQ32xxohSgqHxT2kvaYBAIzuiNmtdJ9SsVNee8gEruhLIsd9a7hcRG9hAa3jx1Bot9GaPobO/HGUWY0keBlHAgAkrGIa6yr7ea0TBSta1tN6pRaA/q5p9gRT/9fqvwIA3IcPHjgoyRBhTb7mxPh4JgxGMTKu5YgLquihRKcc15PWgdZSA0mP7XIedu0+A+O7poT2Pz83Ky0AkQjKqZ0vGQDuyATSgo/I8WTdsnBAS0SuU+7DfZzUCp3pGl6hQ3hDS0kB6J+cCGDWyiZtcAoeyf/VpVjbAKIUf/HSl+Pn73Z33HrLrbjhhhux95yzMTI+hmu+cxWG3TJK4ubAAoEymniWz8wvoFipCQBwl4suEVX6w4cO4q4XX4iyX8DtN9+Eqt/E4x95Kc49YwSFmAKwgDs+huTIQTQWj7NLUwAl2jqnjifW0dyXg6iD1AnECanglFBKa3CiOj7ykS9i6Ly74sHPexEwxD77IgoRdZpoxasigHQAIACgbWYmHd1i/LQRBsBKAABFANspY8iiWFezjTUMOvjth/4mnvenL0bS66JQr6HTbot9ddDpoko2CuOibhfhLTfj8I0/xPz+/aghRY9CgEM1NAoF3P8RjwCGhwEyZ4VeaRJzCaa0H50AQGIG4OQBAAOg2AM7AwCsS4bZiQ1jSUsk/aatzNZvlRUzGD8vOzs420wL5moigBYAiGgJTGeedheFUhmve/n/xg3X/UDmhgUAyACgBgBbAFiU2igDgPEq2S8EAA5PH8Q73vN2XHTXu4gjwEYBALWWLsv3aQBgQ9vn6Qf95EegX61e7VrsZM5bW/B3FgBwvQRRp4m6KGEWceyaa3Dklpuwd8c28Thln78yxDWpl8q+JH76e6oRu74rAAA3TCoKi+AHzy4e4r6PdpsLsSDq3qRVkfJbqpSxY9t2lH1fetTAaoXro5EWML77LNS378F8M0TiVcUtgIIy850emqy0UDWcDICY1kqaFK72la8QDwaIWRUk/2TZT/vCYKSak0bNNgACADycKbrDpHR2cRGJTxr4YBC88ZmxEQDA0ty1n7yv0L5+cG4O2RwFdBkQYIJoCwAwoGX1SMaMllusXlvaq1RLNVjNe8FmEsob/8jZI2X2uuwxNPRpaS/RJEHGnDRy35fKP1s9lLqtlSAmDww+VeTFvqQebRrY8h7ysVr972sAGBcAU6/r20BtHgBICr4KJJnkPp8ACjPFACWW9tz/4DpfBUBb1gKxuUG0AMAJsy8nC5IP/G3yb69NWnrMW5p8X5J3uTbjMEKhp3KxiMXZWbhRjD1Tu/HLd7snLjzrXEwfOarifHGMdqOJd7/jnbj9plvwipf/GXZObEO1XJH9gABAV9SSgTCNUapUZD+QCsuA8LpcL5Mc3nffx7GjR3HXu94Vt912G+q1ulCbuX9MTk5iqbEI5lvdKMDDHvkI/Me3v4n9M8ew8+y9eO8//xPmmg2kHgnTFlJiIGqSHePwQTu1k0ogSIk1AIBlW2V9i5sUJ93c3VfIywIAmsuoeKd9f17PyYoA2vmzDGhatt+tBgBoz78k5tJSJBwy41dt2o2EKaPA2GrsidUSVx0rfR3LAFAwoC8kaMdkzXHN20LoS2q1f4UnCdCda/dgb2u311GRVFbg2HMtfetsE+vBiboArW3TUL5VeNTsyaZdSTy8C460tdCrXc4bJBiqlBE2FjF/+BDQaaF57IhYARIqoz4A7c1YgW9HEWizyy+etxwPad8yfuGDzK9sp7StZ4bVpywlXQqWCcBrLflFHNi/X/SAAlrzlivYwSq/78s+3e205Sx3fA+dsIcmEyQC/2SVFVxUShW0Wm3c85cfgNmjRzC2YxvSoo9m0NUWvmJJrP+EATA6CRR8hI6HHmMH2vDJvDkRACDYorfrpx8A4OcgiCMKEYbxZwGAsNXFv7z/n8UBoNvp4DtXfRf3vPe98FsPeyj+7k1vQbEXo0xghr370pqoYPTcwhK8UgWzC02cde550l/d7XYwXKuguTiPqe2TiINp3PXnhvCA+18iZ2xjehpD9SoWjh5BtUQLRLI3S+j2AtF1IEOFgnlB0ILjRCiWqMdSg1uoA9EwPvPhL6Bd345HvuwvENXqCEtVuIkHN2Frmd4nOgDwp933+bkVoF35ay0gcLMAQORVpQWADAACAGzho+4G13AU9/Abv/UQPP9lL0Hc68Ct10QE0yuVhQFA8LvikcLe46IA9t+OL37oX1GMdByiUhHO8BDu/+jHaPWfOjWdHopkVRjGmewrEq9YFgRZHlsXAdSxWRkAyMRv7fo2bBNl0ihQrTudMhFX+8rHz7Le8k5TDnW49P1XAwAivoNx5eHeIQBAuYIrXvGX+MG130fhvwGukwEACrSBpCaXAQAOHTuAv3vn23C3n/85tHutdQGAAkEp5hEFBTdPAwCbjUJOP/6kR2ClyoUszlwAOVi10b8xUNb+P9sDyKTN9v3Z/n/7OrZKwt8zkA7CLgpOhDTsoUbvYS7o6Wkcu/UWBEvzGCr7IJGIVVQetwz0pVdQLD9014gL9PbUZIc9aj0GAAF7sZT+aW3kJBijijspuQxW4ghhGEh1kb26qFTQCGMshAlQGcbQ9j2oT+7CYpAicEoCALSpFIoCAoffmjiuJwK43s05YYwzuVZF4lmBJ7hRKZUkoWGCxLGIwwALzaYIFm6WAZC/lzZp6FdzmQBrIKaxqPa5D7YAZD22ORHAlYK9fEC80nyqVKqCtIoopKn851HhTPHVAskDA2qR/LUOkFWTh4IjlpDKLVGaoIAcwgBQEIagC4EAZWFoW4DMJdEscETAZxkPxtK3TFU7zwAosL+WdjFJKFaW2uduSXGrAwBSyBath6LYAFIEMCgUAYpVRUzi+9XHwXVqA/7B8bHH71ar/xr8moQqR88TprWpCOcBiXzlP2MmmBBaX8tAJ+ZmqLiojo6IYDIgp2BZlOBRv/UwoZ4mYSTVP74P18XtN9+Cv/mrV+Ntb3ozSq6P4XodXfZNCqDAIFcZkWKJbOaTWA7msi3Lksh/PvldDmTp740UC6KQcAivUsLvPub38e5/ej+WwgB/9qpX4r7/65cRCcPEEery0lJD9i6qprcaLQzVa4gS9XFY6yuf0NuKquylYj8UZUkh/5ZPmDdWxV57hxq0wrOPtuPESq34rhvXjgxQNHNiMIBbbz9c6+/5117tcXZe69+VAWLXqwaPdu0qgEzr2I28Zx4k6F9HwfRsbh2AtQmzvr6ea+oGY4AJztectoOcXVFkzs+enL8ibyaUW6b4upZUcyRE1F5CyYnhgzTrSMZD3ksWrz7ejpWtzvGVmDB5SYQiUtz0vWuAVgNRYxFuEKBOqr+A8TECMhFW+fibqWQZ3CNrB5BxSNn+E8r34vwCFucX5VLHRscwVB8SEJy2rLyR5GHRf77Rbpv+/SKKRdJpC9i5aze2nX8Blo4dQ2l4CF61jA61hggOMsl3fXEC2nHuhYjTgrQAJKJvkBjHlzsOAJDKu1n+GjfxfqsIWSagaJKcPNMsu21SHdnaqlI2m76qAADWijjnBBC0u7jqm9/G5z79GanG33zLrcIAuPd974PRSg1XfvLzsifPHD2EoWoFk6PD0mYVhDFm5xbRCWPp7a9Ua9rLLW1xDgvfKBSWsGNXjN97zEMwf3gfxkaHgU4bXTJPGi0Mj4zK3tnqdFGnaGMaIey14Ls8E2K4ZJgkCRamm5ionYFvXPl9XD/TxNNe/XpgxxQCtwQk7KFngqjnSVRQ0JvuTfwS+PUkAADqSLG9xCEgxpUYdfCxd70dzaOHUEEs64d7DDUAYr+GL/7nVegWatIC4PgVASbpqNHqNPArv/YrePFf/pmIFTIqSUn/V58hiU08zseEtoJcx/yOgWNHdZ8rl4Eh2iaUdF2zCObS3cZWuG2xTn+KBoIBRjMXaflTXk+GbA4FusRBw7DMhHkh7EEVQO07sRgtAGnz1ZllE3Z5XVo5RxwnY79Kq20UpA1Qdmtp61UGCZkx/GqzWFcqGdFJ/XumFbUBAIAaANxPee1kcUadnoB+73jDG/HN/7hSNABUJJF2gbFYAfLbMlPt+XXCCW2ChpSiobKVqgYAWwD+7C9ejt946K8LACA20muIALoUgSSbynFkfREAUDvhn42v0y0AP+H7bPe+weRtMFkbrG5YKqKwKA3iz8fYHtATEpEccsdAVfr2oy4xWSRhD2U4qFHor9nC4pFDaJJ6GNKGj4hhKOgyT0pazxDZR8rqcILYYS+gBnV8XWoBEACQvk9DJ7bXyo3AghByzUmMYslDZWgI5aFhEWWh0n/ol1EZ34HK+E6ktAZyiliKHSyFKTrsEfRL0jtIanbRbM5bvY1bAgDY9xsEWGw2pQWAm9xqXyslAdnvTFLD564GAAiVPQcA6ONku1ZKrRFxy8LIHGhkKaE2eLYJod3ART3bBDz2cLGK/H2E2FbF+mmS3YzlWtY2oVjRfiq7VlGhN3ZWmXAfAScyAByp+lM9nsm/dWKwiY8AAhYAsIdBP41V8SjSIXMtAJL8x/ScoIileuz2U9+tAQCkqy07aG04b9Xl184t100+15rXds7Y2ZcJeA0Ah4rRW/aIPro/Lw2UZ5+TAT2mWkFFbyaYSQqf3t7dEI/67d/BRHVImEDzS4tiS3XrTTdj984pUfvevWMnDu0/gBIVyUWVuA8AMFmx3wL65ACALHk2Hzq/qlYDANgLXaqUcOT4NO7/Kw/EUtDFTGMJNx88gH/56EcwMbUTR48fR31oWNwGatUaXNeT6kyFVdaIPdKr3yS7hmwytYxJRep2FC6rCtv7dSqSf1nla4DAghManYy8hkc+UV+tsr6V/XLDAIBk0n3QJgOquP8bNpm8lmbZa+ZPgxV9O3f1PCyoUNxWMzArhkkKv9ESKZheWtUXJLWfCYvqlPDei94DQR/j0804WcAt1u1NO5C2H6noaNxZEpcdn7UyAQAUMNM+XQIAZv8wAJyAoAzQGZpzj4oClMpFfOtzn0GNrXMEIBoNlFOgyups1DM91Vu5oyc+R7dS03ZmUDomUJ1mC036ykcJykwIaB8bhZgYG5H1wypch64BvZ6IIjKx93wqCzkYnZjAngsvRKvRQKFcglsuIkwTqfKzXcACANvPuxAJAQAyq+gGJMkGr2U5AKA+56eGAXBnBgCkSh6l+NbXv4nvfOu/hGH5wxtuFKvV3/6dh+Gsqd146yv+GmN+CUG7iaFKCSVaRrYpCFhExPx0Zg6V6hDKdHLyPGkVIGhDAACFJopDDTzp6Y/C0pFbMbx9HJidRq/VQhSkqA2Po9ML0Wy3UR8q088JcbeBMvPDOEaBdoPHZxB1HeweOQtXXXUzrj44h6e99goRAey6JbXBk7YrSWO1990CAIw95DzYXPyUxQ/SQlNQJ6AokBYIAgAff/c70DhyEFU6cRCgXgMA4HpjEYHJ4gN+9QH4k7/6c64wYackTFhTQ5iX+ERBOY/CHVzLLda5WgAAIABJREFU8pNCDTGFa1QomxpRMW2u+U8XLhNcm47bVjtLtbHMKMPW11+fWgCgH+GwTTeUFiO+hwhbky3m0d2hL+wsYLc4eUWSI4jWTqUirXdSHTeaLnKucL/bYAsAgWoKVie9EIViCe9901tw5Vf/PWsBIAAQRUkGADC2JzN1PQCAz1NIRV0ACAC86KV/jN95xEPR6jbXtQFkfCjC5nQUyzkByJ5PdsZJsHtPzY58x77KaQDgjh3fdV7dUnGWex/nn5QheOaXEoREGoBo7+fyCgofLz239OrNeVrmAydbwQjDHk8YUX514xTDflk2hnRhHnOHD6AxcwT1UgEgUBBRfZiq4h4hALBjjN3LkYgRaSDPYE56yANWDQL5N9FZCaSIxBmldHst2g+ViiNAbWQUfqWObuqgGaVISzUU6mOYOPMc9LwKFiIHM50QbW6olSHpfaQibmkdG8D1bu+yADtTLO0HpRwP2iKx39kyAFwDAAgDwD85BoAtP2TJnBQUDH1WEv8TAQBbt5YzNfNkPdHrWf/c39ztuOeFwlgt0KoH76ah7OYqEbZCvazKnkvQ1gMABsc/P958TTn8mfBLfKCUfdIRS56HkufL4Sn0f2NXJaEp+4YNAyBJBavP+rz7d870QzoaSLMFoEDlbGEARGLTZZzITOi9NQCA1aLlCXX/Pojtzh14gPQT/8xVKXs/u2/Y9hH5b3Mzluk25OiJknCaZJ1rU47VmMi9K+usyN68dhePe/gjZa9gUEcGAHvzh4eGJEnwGDBFMWqVqiUnyrsK8TOX/OcZADLd84luLvHNHBOEwpgbW1s9Y5LEilalLCDAox7/OHztG1/H/ukj+M3/5+F40Z++FIu0GfQ8tKlBMDyMINT9U+npa1eg8yyKwSo0gyHp/zTJ4Uqg7alMwLPA1+pxmFSNDACr4WEfs9F5t9HHDZ5J2fustMHmKpsiDGvWquiZ5DUrMpbT6rt0HgAYBDDFJk72qq2VYG3VW+6rtUF1+JoM9fVMJgAgOiGptnr0QrXXU7CddPvQzGva2lpIywIAYQ4AiOGwamgYM3LNBDDNO0vNzoyH6nhr0lutFLE4M42RehXf+vzn4dGSr1JFMYqlV9lxpTEhG8Bl+2uO6rv6COv+1YfAlif/BPvZjiUaP52usAHIAiTIT40OVo3JRGA7Xsh1xT2v4AoAoALCBfiVCs696EIknlqr0b3DLbL1L1QbScMA2HbehUiTgqqzkwFA9ttKAAD7nJUPdtItAHdWACDTAUAB3/n6t7D/tttx7bXX4tZ9+7Bn75l4wpOeiMnaCN7+ytei1IsRd1sYqZVR8T2E1FKhWHIQIWG85tEaknbKLN7QmYZV6Rix00Kh1sZTLnsEOkuHUR2vITh2ACkdLcICvNIQyvURNNpNlCucA00knUURjHajiPRI7D96CL5bxY7iFK7/wSFcecNBPOtNfw+MTaLrl1AgzZ5VZsNYJQAgcaSZsqccAIi7+IQBAMgAWAsAKHgVua6EAEDYxv0e+Et46Wv+QgQ2YwJQAtCpeaeCYsrxofkdYwr+2xMUVrJ9Y8HHwhT3DhYoPG2ZtWUGA+4ZiyP5g7RGrQEAyPxnMsrimhHJFfFFI868HgNACyEq6knALokCibNkL3YpwD0ka9+K/YmDB1uE221ptfvud78rop9i8zs1pe1GRiDUEYBEV+FaLQDCqGIBgcyCMBag5APveBe+9NnPyzywDICtAgDSykhAxrgAPOM5T8fjnvgYNNpLKHimTTTbAM29THXQ2QJgcygrBEgmwGkAYL3M6fTfT8EIKBqaDywHA7h85ckm/lbkR6rshs6TD5Q4kUnb4UQ+IWg1gkFsARAAoKAbA8IEJcdVFkCvi8XDBzB7+HYMcT+IOpI8aZLGXYtlD08psKREUUnbUP65vKIoRGBaAaxKvIidsWpCmrlJNGXhUqWz4KBaq2NodIxNgWgFMTqpg6hUxeies4H6GFpeBTOdCI3UkxaBxCuhJwCA0rO2+rUsQLfcexMO8bNYAIAqsBQ5kxYAo4yeMQA2iWAvC7pNYmMTHWUU9u2YRKfNVMusBoBW/zVhZwBjA+CVko181c4mhfmfRHmzyquxArQVr7WSf93212cA2Hk5mLzIVGKAykNBev45jRKxwCq6BVRIx6LWQxBmDAh71lqHCaXw0/SNV2rGoU+R0CCalTgBAUI4CVsA+JMuDhpC6vCbI3oVEcC1WgBWyh85nplo4h0MANgkZpkDgdEfUI/1fuJv71k/WzCUZ4lf9G7nAQAB6KiQC4ind5lBTbuHpz3uD+B2IxE5cjwX8wsLGB0ZwdL8AsZHx9BcWpKEgb3CbdoE2mLvwM/segaW7yATYKW5o0wQCo1GqA/V0SXgiBTDE+PYeeYe7DtyCLcfPoQ3vvUtuOf974fFhQV040jAxk4v0OSL4IYBmVbbP7IWnRXuIy/bAgCSRNnEPNeScbIAgF2/9nUGgRIKrPE+W2bVaoyB1T7fZgCAlR6bzT+haOi7aDpuKa6axDHgzAv1yXUavY/V2mTktQZ6+hVMUKtDJpqauG8RABhoK+GcEP8OAwAIc82I/bEixQSXiW5Gg3U18JQAWom1ZudOBWS0LgDKAFgOAMguLwCAAlACHZiuG23tFXhUnHaGq2W05o9L//+3v/I1jHg+hgoeeo1FlFl0ZPBrWxZyei92/NY+G3XVW6eM7A6adgip3Hm+gLBJxBbAWH6SQSOinYmOhyQQ4vrgSeWuQAV/UozJknGAveefh5Ftk6IRwBCiTIFOtgo6LhK3iKhQxCQBANMCEBsAQEVw1QpQPqPc6p8BAMA4AcS9EP/6gQ8i6ga45ppr0Op0MDoxjide9hQMe2X80xXvQLKwJHoT4/UaKl4BUa8r7Vm9Xoj68JgAU9ovz3Woo0cKe4g23KEED37IL2DPVAWIlhC0F4Qh1WgmKFZHUT3rPKC5ALgBwtZxhEvHUSHo2qOdG7DYWRIAoNqp4rofHMJXrr0Ff/S2dwHbdyJgdZlCezw3zOnCgo/YzRrpFYaSJ8MAUE6qVGTksyHp4ZMGACin0boAAN2syADoxj1cev/74H+/7lWIyAor+gjlXPQk7dc2BbPSRTeG853xLJk9Zv0SbCEln59QftKdIWeBKswgK/KsT9oqACACqrI/rtYC0F/1bDUhSBdHgRT7uIZV/9dHqTakakgGqBVGFQGADqn4LXzjG98QBgCT/71796LKNgfT6uYIy0SMTzcEAIibVpSIrfhH///34xMf/qgKRCrHcxkDIIyozL8+A4AtAMxDLACw0JzDox7zSDznuc/CYnNhQwCAZdNaIUDrBHCaAbDVrOr08zY4AjbkXh485g9um+zbPn/bZ2orekwEbXCltETt4eEkHrS0sAFc1gIgDAClQqdhKoIcFdeHT2r2/AwWpw+gO38MftpDsZDCZz8tKfohtwwffrGEKGQbgfZ1cfPTSi1bDLrSDsDquQSocnorvUkDP7b9FMAOXKrMUuxtfHwcw8MjQisiE6DtuAjKNRQndwEj2zCfeJiPXIReBZFH+m6CIg+0UwAAWOq7ra7boMxqAGQAgOlRJ8PhVAAANoC2DAC+f14DIO8CoGmqBtf8VvGptStglsKc9W2ZQLHfQqK9ZNmcM4kOBa4k0DU2fytBLCcLAFgamQT1nD/SS54KRZHikPxmxcnS140+nOnVNTZioHWcIvA2yLH5gKgis/ovlH8LAARCxZXuN85B6SHbGgDgeKXM7tIu+HyiJgDHHQ0ADLRgZAmSTf5zlX8FUHK1Pkk4bPKkL6SsDH5rCwD7fNMwlP7/WsFDKYjxvKc+E63pOQVnWHGKI6FZEkzi3rJ92zYcn55RqvAa8ydL8MzgrZQsr6aRoI9lf2eMUrkkVoGkxt62fx9+91GPxBe/9hX04hj3vt8v4JVvugLzszNiQUa9DoKOvG5eq2oQrJ5A5oMAC5xZUJX3lwBAfm3kATeblG3wMFjxYXkAYNk6NfR1CwAMPs5e63rvvd78XPfv2X6k+5JN5rNZlTuf9Jr0iuSzSEVMLVbX+8ozMSwAoAKeJwcALNNIMACA1pVNWwDPqDBELwiyNgErsEVBNJ6fWQsAA36hCnMvUw2AtGtbAGIBBQYZAJEBACT5t4Cq9IPr+hNUgGACHW+CHqq1IVz1yU/DaXUxVinCT7ugFFd+38n/e737l7HJ5L7YjnR7+hHMj4ViLWmWtQhN1PWHFUkmCcJEZHsQ2YcUQjQ0YnFA81x04xiTu3dhz9lniRUwz6xKtSriv5wBBACoAZAHAJYxAEw7188iADA/M4vX/NWrccbUbhw5fFj6tZudNp502VMwNTqJt//l65AuNjBWL2OsVkHcaSLqdIQ9V6SCfUQWi0pxSAsAq8fUfWM/PwJExRjnXbQLD3zY/REcvQkOuuJksdR2ML7nXGDbFNCcB9BEe/4wgrkjqFMXqkdvP7o4UNiyCMwCN/7oKL509U149hvfBkztQc8rwvHYOqDVcwWaUpAUz1hT76eDeJMtlNlZa0C3ZQBAGuBTBgAoJeG6AADnLa03+b+73+ceeOUbX4ug1xbWSi9idZ4Im3JyZK2wYkyomSCAw+KCipwqNqD6WAICGHcR6yxk15nV+bAx60YAAL78ahoAFNvMLHsE5JF+3CxSlIKSAQCY/DNuZRsAbax5n71KHazk5yve/Le084ahWIDyv4eHh8WCF2S8drsqMuoXN9QCoKG/FlxEA9Ip4DMf+jA+8L5/RJlW4PyfQy0zbQFoNtsCLPCzZXvZ4AFhDg3tvlD7VLYAtHoNPOjXHoiX/flLsdCYX7cFgAwACwDwc7LNgYAHzxgrqrre2fTT/PfTLQA/0btnrPQGkgQbYPInKdoWYbfBig2AmGyz2m6plfZx/Dur/2wDsCyA/MfMAwCkUJOmz6g/DRMUHRdlnhC9FpLGLPbf+D24UQdFJ0KZKrBJAWFAXlMRpWJZAACVctHedNIFuakJ3Yhe3u2OCWw0sVVmsfZBMhCIC55QcilOU6tUMDo8LFZCtAhqpg4W0wL8bbvgTuxCpzSMhbSIVsqAgVZhDDj4mmvTeNe6xZqEmhQyQ3n7ESn70RnsCADAjUGwSvVGvyMAAMsA4IGiFX+T9NvgS4Jns2kZCv2giE4+6MuLttjf2zYSotMEXpYlKkbUSDUa2IdFBHzlr40AAIPPHEzyeA+t8B/HmtV/fhNs8oViq1ZUevwSqe5X7BUoUVGbLPnnG1p0XBKSPgBgWwCoaaEAAKl1W2cAZADAsp56w+ixFbk7cH+RqmGuwm+TvmWaEf2M64QrkcpFXqHYVNjyAEC5VETY7cKLEoz6JZSCBC+9/PmYvv2ACPrsPvMM3HDTjUKtJ2WQ18CDc2RkROz66B2epdc5sCL7nWk3OXFemABx4KqXJdtmLTABoWJ4q91CtV5HpVbBxPZtuHX/PnSTGO/9x/dhaNs4Ut/FUtBBgXZrZB4Zr+21AIDBirqtSNv1QQ0Ae03rJ1ubnwyDFXDdZ/sq+gQA8naTgyyE9RgIK7kE5K8y/5lWeq1+ytgXkezDKdb2L68erdGyMgBssLz+uNi5nc1xtjZJwGvX7/qvsVIMac9a+ZsBACSWN/sfd1qeTwHPM+lJJ/NAxeJYOXQyAMATRxDuxQy4rQigAgAUAYz6AIAIouljIwlATfXfFv4JtJt2Ga/kodlcQr1UxHDRR7TQEDr31Z/5nFj3Dvl8XcLo+pW/R+vde/OMjAFg57G1zbQtN1nbFcXcBABXgUCuO2oiiG0gnXzYIiQih/xnipiib1QAd4DSUB3n3uUCFQ3lPl8soRfGSAueMgDcIibOu1DEwLIWAENV5kSxrTo/awyAowcP44rX/S3ue+l98L1rrxWBRbZGPOHJT0LdLeFj73o/Zm/fj5FqERP1KsD9jXOVMRVbMagPENHuVFtDRVSOFfw0RoQYPS/F2PYKfv+yhyGavw3d7gK6QYRWVMLeu15KqgaCzhIKbguN4/sRzB7GcJKgQtxd5m8AL/WBRgkHbp4RBsATX/ZKYO/Z6HgleOWq6jUYXRCuVjLKCkpaOWUAAIWs2doAhPjMe96JxUP7sR4AQBFAzuMwDpC4CS6++8V49Vv/FkGnhWK1hjBgbMH4yHrk8HrVOjaleDb1sQxDU0kBZP7onkZUkEUUoi0KAljhP8YkGV9RYuW1RAAlHFu1BYC5tLIN9CsPAJjfWJvsJJbqP7/Z3y85A8G6YkVE+awYaj5etPuHbZcrFAmGAHGvZ4pDauG9FgOANoDZ3hRxH9Sx/OqnP4v3vP2dqHqlDACgdoIFAMgA2CgA4LFQRIFnz0Ev7uDu97obXvfGv8Hc4uy6AABZHGRT2NyKAABjFhYuCICsdz5u/tS5cz3jNADwE70ffQBgWWDJTd5U80nVPyFwsVRt6d2Jsg3EBjN8LasKzcmcDwr570zFOOhKv5NYR8FDGqVi2VKRQIjWJ00cv+l7CJpzQNCSvmyvUATbv9JUqX58Pg8UrejY3Et9n7kdd1ptAQK46Yj4SI7WKdRqosTcFKhOSjpvuSRe4U65jDYcLNHmozaKdGwn4uHtaHtDaKQ+AqcsVCIieOv18a51i+8sAMBqLQD9+rTpzcwBAEIzFxFASwfrh975iqAcDeYxeXDJtm0sC4IFGVZWgKgw8/VXGkADiNvK1WpjPBiEnpgkaU8/D6SS56Jc9AQAYDuAOCCYSqfQckWroJ+wK7ptAQANSKQ6p2xHo6Wg1X7S/u8IACDhoZ+jfOfHgfdHxvYO2mOEcmsqEPnkXwoVefsfM4Yn7CNSYDTBvG0ByPr0NWCh4jAP/GICjBXL8NoB/vwFf4JDN96KuBdg5+5dUn1nGwCp+I1mU5IlovICHhmRN0uTzP/M2g0GLizfeiJzPFegH0y2yTAaqtGyqa2e1XQ3iUL84v1/Edf96Ic4vrSAJz3j6Xj0k56AyAMWem2g6KIn1j8uXKNSvdotyifgdoztHsrkh0Ge8E9yIO4gaHAqbn/+NS2bR5hVhnU1CBTkxVbXev/1AhyrIZIFcTkGCYFI3bcMg0gi+vzt4rq2TB0bkOqDtGrWt2Rc6xrzSf+ycc4U+1dncKz5ugPaE0oJUkhDxP7IZAtC2XdEJDDTRrEuAQmcgjIAqF5vqcIM8G0LALpNlBwVAcwYABYAoDo2wXMmEeKHrbVSaU/ha/JYpJCZ78rZWHEKqPDNllpAdQjXf/zDqDtdeOmJMYL93MsYDisORr8FoL8e8xVER50aTHuCVOssUEF9FtrgUpMoCBF3A8SBBAfamuY6ID+Gwn+dOMT5F10Iv1wSNyCOJRl8qVtE4paWAQAUAZQe7FUAAJVJ7GsA5HkLm1lr+nnvnC4AAu4mwOLMHF77mr/Bg/7XA3DllVdK0cEvFfHYP3gC/Aj4/le+gR99+yqUCym2j9RRdlJRvm8szIuN3eS2nQhF38cRGz+OlbR8UpPJLSCgXlQ1wYN/7a7Yc+YwGs1ptHohOmkNey+4G5JyFd2ojVKph+bxfehO70c9ilDt8ewBunFbAAAvGsOxm2bwte/fioc/63koXXQJAgrF+iUDAPTbWjIGANca5/pJMABI0Rfnm6ArltUEAD77f94lAEAxDtYVAeR8IQCQeiku+Lm74LVvuwLdVgPl+pC0XXgOWxiY0JtMViz8CFxx3SfCDGIBzeVeFnFWsgqmNHoVB1Qwj9oHtlFR9z+zBxo6vsxbUxyz7ExrE7xZAMC6mEjcJ6/LATIAABlrBnQgAAC/LAAAz+qMFWpayvJ7vpzjA3EOPwF1EjbSAiCXQQCA75kC3/ryV/G2K96MiluE67jCACAAwOo/vzcDABD8p6MZAYAIAc46by/+/l1vw+zC8XVtAPMAAD8jWdP1el3iXsYSlsG4mX3lp+mxpwGAk75bWUi6oVdaHqro4ZunRVrqDdEnK8wxuPCsErVsEMsJqBqICkCgdoCczDZ4FHp+qiKCEigTAEAoqHAhpZIq1V2JeaYoisppD73jh7F0/DC6S7PSb09fYMYspOuwciYUYesVb9Q0hQkg4iW0Te2Jf3DQ6wpdl31ArCLwi3FFJ0pQKVfgpQnCdluSwInJcbjDI7KRLiZAwy2hWxtFYXwKQXUMS6mPXqEEp1RZ7mNuGJO2WmzpzH0allU8N3RL6UNXlZZ+EK/3xG6ea7YANE5OBNBSxyTcMoJ/di4YYllGnbPVXptQWQ0AAQAYNq4DAtg5I5/LAEiyKecs4+Rvpn9czyOtVK30JeNl/XzNA1bqxV1GobaJklkyWqm2vcAQv/lqmcrxDDpjUa31PRX6knczVEbV3VN2BAEoa+dHapkkQlZpXBJ/FfxjRY4CgEhyNoCiO5jXD7CrSUNMMksILol2pbEB7KU+WrGD0CG9sSTPt2OaX6cZem7UxVfbHDa3eyx/Fek6NgmgTfhkrMw1nQC+5J4u18qKnlkc6k9sxfpUnNPaAKZBhErBxYhXgtPs4BUvejH233Az0jBGu9PFvS+9FLfv24d9FKg6cw+WGg3ZY8hAskDEcgDAKMSbRZYHSOw12zUre8uqAICyR4JegEq5LIi9tUEN4xDnnH8errvxR9h51hl467vfidh30CJVsOyhE4Xw/SIKsaVrrnyH1gQAaMtkVdwHAIBsz82JdG7ogFjhQXmAjtdjP2Om8WACM/s4C0hxTljbwtXee3UAQFdz3gJRY8n+3RIAID+nBt5EACpjY6V/0ucqq0n/p69nNuBVPrs9y/IaAhkbbjWAMvd+di8/4eUNWGGw64w6y8STyT/97FvttrRBiVo9wfNY2WsEGqVyRBcdmQMGAJDquO432gKwAgAgoCATfR6lyuZSJo5pR7EAAIfFVa0Kio1Rn6dSLLNnDu0Dh1AdruOHX/40SiJwKmR6YdJpn7G+rlW41vVk9zeb4NvfGLZNptFhF5xhXgnqSqCTgbqjkj+mt9n1CADECHnGd7qIjQWwX1QdgG4UoVyvYa7ZwHkX3QW10RFh4FBQUVjghTUAgJwIYMYAkE/1PwcAyKjg0vbRt0jlfsm9maDK43//sXjAL/0SpqdnRHdhZnYWj3n843D+GWfhyx/5JG787jUYrZUxOVSH0+sIABC02+qwQYYFX8ujLSOFAE2/N0fR99ETSbs29uwt47ce8StIogVJyNtpGcPb9iD2K9TER7mSojt7AI3Dt6AadeB3Avi0y0sCuIkPtzCJIz88jK9ffQt+7fGXYfg+9xUhwCjlrGSjlVn9TqIMANLlWSXn5z4pAMA1AEAPPheJE+OzhgGgAIBaVwexg9ir4YtXfhddp4oOfa/8siS9AgD4wPmXXIA3/P1b0G4uoTo0AlowFtkCIMl/HwDgAkgsE4D2gEz4ucBouyA9QAS4xCtaGAB5Rp3dBy0AoP34JmLNAIC+wLfGFCrSJwKcBHJYsLMsR9L3TQuj7KpMyO1ZRA2fTAQwEucq2lezh18UCsS5wIdLsUbjpiKMTJ5ZbPOhrkcWK3Iv4WczzisUSMxZuGaFIHM8yH7D6+beQf0XXiPbhDxfJsJV//6fePMb3ogSXHg5AIAMgEajtSUAgNXF2Amxc88OvOf/ezeOL8zAK7JAli/C6N5nWX+iE2XWBOcCGQB0POAYnAYAthqx/Mw8r39wamxjKrG5zy+9Mlywthc2Mn3wEgilcNhwH4eCoosXe6SiOvlq/lrDKcmPVMmMrVDCdUYfW1cC3Eq5aoSUbEVVsib0ul21yfDJXaK/KYU8CvASWn7Rp1UF1JAGmN5/Cxanj6BSSFH3C0h7XRREQEutZvRAVoQ3Fx5qv1fBlUOL1jSS0JGWxrFIGEzFgkIzgPDpw8mNxwRYtaER1CYm0XM9tFwfiwUfnXINzvgkCiMT6Pk+liIHPO4KbglluPC51wTs96bCaQGp66LLQ4ova5JIblT8O8VHJMWVjXz5decBAG77vDdsAahXqstEAJeaLcQUOlolSc7ft3yCnv830Vgr02ZuodnOTfAlwaapMBpLG7sps5JCeqoGo5r8Dlb+10sATqzInzjb8gna/2XvTaBtS8vq0Ln6tbvT3r46qoqusEB6FOwSTRRFo7zkhaCiDHCIER0xOlBfTF7yog5bfHnRKCidokkUFQFRRAWqCoSqgqKsvr9V99Ztzz3n7H6vvdba62V+3/+vvfa+p7kN5S0qtWucOuees5vV/M33zW9+c86ck0neZ2qAZmOqJraabBpqPFWiZR+hfY8i96L4H7GlRAOU0pjZWHBNP1Pnl4Vn1CHBzMFKcGvHolBxKfbH3lsR/2PyP5bgXLV9TfVLZ0BFUFGDaanklZsYxaoiJIWPYU5aK0WuIqG67vTYjQGgPYBMZPX+2YcFemaSLut+UFp6MsEip2b2GKqQzU73V+cBLT01yaaIXtl7bBgUBPx6rO4HpCDH4jn93a/958iHiQRIDI5WV/fKcaytnZaWJbYNSOVYhIWmQpGSvFZaEuYBiq2upLVhk/czoFQ5tgTs0ODICuGJVkqeo9aoY2F5EWe6bZzcOIN3/8Hv4fJnXoNelsCphWI/yaCHbU+zMom7b14SjBknFul3vojHFJysVM7NCc5Db9VKuAUBVAh2loEgSbZVC6k6BlSsYKvjrPp8HS+Goj8jrzcFRWdP1wiSVj7HHo/cb7GJqjwqYoHyuWTsGBDAVpmq56NbmwU9RLHBgIF6PJTp2/oxHU3ldZwbYHKmtrLFflOJ4XNhkFBUUtZWAzCUx2jbkey8N8DZNCkloFSIBaCIAIpqOhN4VQ4XHRy+1o5n086lScC08l62CHBs04aTX+LjDu2hlslQAJ1NPHD7F9BfP4O6CwRpIvs0GQcTUptFHZuVVhepsLoYmLuSGBI8FOaduYbTtWo68mx8YcLmGWYR2U9O4SFL1VZY2IgWmDWtATx2Rhi0/nKiEM947nOQEDKhl3kYiY3buHBRX9qDmP3mQYz8OH29AAAgAElEQVSUiSEdjErIotICIDd7CgBIDHWBHCu5hBfJAKiEfee9Crjsi7ZjkjGKxClW6FDjlCJJ8Qfv+z3ce+edaNHC1HXx2GOP4ZWvehUu27cfxx58GLfc9Gk85+pnIOl0hL1JovbGqVM4sGefMDB9cUzKUKs3MRgmaDSaMraZjNGK0QupzN7BP3/dN6O1SvZFhrHjIWqtwPEbEt/JNpN08Oi9t2IpzBHmfdS4daRcgD1M8hgnjrRx26fvxSte/Vrsfc23Iqs34fp1mucZxgZHEbUiVAyPt03EM3eIn3bav7QFiJ+dIZS9gAl3gU/9/u/ixIP3CQPAy1OpMGeFh7FTw8dv+jwSt4EhvQxcAhcQIWtaGu45tB+/+e7flnyfAFUYxcJoUXFOE3uUTDkFyDOKDzou/DhGf30DjeVlVseQjRP4cSTMVzcK0NnckMSS+8Vw0FdLPUPt1zYA4cHKuQhDgyAimZCmzVdtmk3xhowD3hDuPWq+BacgM4cAnf6e+iQT7uheAZfsg0mG8WiISZJprM85xH2fGABbW2nZKW0LZJWx916LQyLObOYX1xAWQugswdYdib947Fagc2adnxbVmNeEZAqxom5sA++54w783z/977BSayIbjhGFNaRsCSocHD9+UnQCKEZpgd6zYgMT95E5MEoS1OoREu7tAclRNfyPD/x3nN44DS/g+CIQNutAI+1NEk/pQdsWCF5v6h1EcSzFy50YcluXxs57GbikL3iaAXBRl98I9WgIVgIAszRIM2k50sygmwY6DF7YW5hJQGmDyiptb6cFUFBEAwAo8ueJBy/BVaJ7rMDVxI5Lk37OagnHiokE6oNRDxPyyJx8CgDkBAA0wJBqQuCiffwI1k8chZP00XAmCLlgpon0+zmumMKYPie7eU2vCydQShZAMhJ7QOl/ssVFEQLkepnJcVF/QHoIJ4X41satBTj1BoZUpfV89LwAWbMFd2EJaNQx8Gro+wvIEUnyH0wc+ZIYkwsnqZw+aUqkmWkFhOdFIRKhbFUSnipwUVJUDe47DwBwUaQNUrffRy5WR9svBVsFtfaeqmDilMUhAb5I0xvlf2PPwqRY7ZDUrk+QfXnuVAF2PvEvK6m7JKjnAgBsN0W0eq+tHpbUZulnMwCAjDkrcmX86Ilkc2FOE4S+I9QrRbY1oTofAEzfviLmp+8gv2HoQcEjUf9nn1hhAADLnhFRH1ZexHnbzOEpACBxhUG+J26IBD5GBADYG0gATOi82y8i80nu/DMFoTc6D1veC1PN12RJNzH73VYH5gGAmX14h7EpAACZP9TlrAAA4uFuxINk0y5IL13CsUcO48E778Gvv/3XEPs+eptdpMkEz7vueTh58iTWz6xL8s8xzQCH1Q1qZVgWgBy38YK3lqD20m2V/JfwTAXYsu4Keo56PViJ4PsQbBR9CzpJRBHqiy1s9rrY6HfxPW9+I97wg29GezRAHvD+KaXbEJq3vYHV+WvHpdXQsL2RF7OFCA5Zecz8s6xQ69Upqf+0/bPzZO7DZRcygJs9Xjt2lNAzyxaqAk0WXrMgwPR1Nvnf+i4JG2lunbGfs9v6wr/rS2cvhL7OAOoG4BSQ08xRXR94D7cD4HT0zLzzNgAAA00Gt6xW0eZPrP7EAUCdSoTOXtIEpsCsfXPrxKK0dLU8o+1oQABg0Bb9HCbk3JE0yba2pSaJl328Ej9UGF15xkRA22mqDAih3ZJhYZKFe//uM+ieeBwHW3Vg0IWTDkQc0Pc1AGaVlZZ8DPIJAggQMKGIrmoWbPVQgORsm2E+V4oUDDRyB9k4l2tm1zIB+QgA0AaYPcoEARjQU038mqvh1mtIfRdOEEjCkRYuGst7EREA8COMmfgaAEDX8VkAwF5nHZ9fvgCAZ8Bwndy6BmfaPq6/4m1Jc9z86U/jzi/chhdc9zxsnlnH3XfdJdXgr/vqr8YXbvo0hu2O3McGAZUkEabIxqk1RNQH4TjhuijuazWktGMLWflWu0bRYsh6uPpZe3F68zC+63XfgkePPywAzeVXPxPB3isAOr7wWAabWDtyN8KiC3+yCS9PELJ0XtC2sY61x7u441N34wVf+83Y99p/hqzRguc3MRGugFbFNWa1DBXOr+q4P3sU7g4AUGk/RyiDlRRWAgDvqwAAZABaACDGx2/6QgkAMImlD3zGAkEUYM+hA/it97xLTK4EAAi1vcW6c9ijs3a2vCgkHcgaaoFgabFN4YfkOSgDlm103PeEGZBn0q5GrZrRYCDaNZyH8ucZAEDZsnxwn5EviRVcie2lem9eJFo2JQCg7QcU5p44tIEk0K1MSTJ0CgEAXARsWSIYGRQCVLhhjHxC600yLpVVIdo6bNexwZsADh6bmSAR+4TtJoyadP1QQO3se8j4nm47bBMS4MJxcP/d9+Bn3vZTWIkboiVEAICsYgsAKBNhdxFAAgBsw4hrIUZsAwiAWlMBgI3OOjtEVKSc1pcmFrJ7XnVvtwAAj54AQFyr7QoAzOd5Wy6iT/JfPg0AXNQN2h0AkIRGVDjPJkgTpRuPB4LW2Z7/KlVbgped0NFK+8BWAAAXsDiu7QgAwCcAMJEeRC4M/GJiIAAAsdvAQ9I+g42Tj2O4fgpRnmLBd+FnY4yHCVyfYnxW6ORsAEBXBbUapCsAaUi0ERLEk5s8N72M/dlARGunSYFJRvV5H0FcQ3N1LyZhjKEfoEtnAC8AGk0ErUVMmsvohisYFIEkAawmcbPjtSALIp/k0os8TZCmlEe7TknqUPG9N8tYGY5uxQA4HwCgOryqwbcNrrcDAGwgr0nGFADQQHS64HIDF4q67Tc3323wfy4B+IVOgZ0AgJnzliGgvfKWsq4gUC4bSOi7AlYxyC032V2AC/s8yx78cgUA7HibvwfW+tG2UGgv9VT8za4N1fGzZRC/4/rhwGW0I4ZGygLQto8pAMBqxoGVPTh2+DAOre7BW974Jjxy3/1oxXVkCQE9D1/5lS/EHXfcgU67g717VjEaDgUAIDiUjIZawZV+9SkAYDfP7QASmxNKgmhOrPxejg29HlQqtwCADZhoTxjWYvTTRPqPm3uW8Qd//EcYFBkSrrusLzoEDVTEaLvHPABg+yTter3b/Nptbu0GAIhQpWGESSWY2gpcJy19vsKet2Nmq7OpVnDtMVlgZgoCmIS5bKExPeklE+DsRFEBaGPRZlkAZsxpcr9dgj6/QkyP2l5TK25VZThphKnvKy1wOxIwtgAB5m6IBM/W+iodYzgaCQOAVXIyrMTmyuDnMufsWCwZAFMr1n9oAIBrHymuaXtTnHsev+tOrB1+GC3PQTZoY6nJIJZUcIIZvFas++l/7LcV5sxMi8bZ8YYtRti1x95TmQe0A+yPZL8m6CaNDSIEzDYBtf3lvKdb0HCcwq/XsXhgP1YvO4SxJLvSxITc8dFc3YdgZb+AqmQE0D2AgIyCo09NAEDaNipI+dkMAKhAcz7BkbvuwuX7D6C7sYkjjzyCGz75SbzyxS/BB971HjzryqvwyEMP4eC+/Uj6A6wuraDf7YmIXT2umf5/FmoIAkQCbmlLCwsZ/JmV4i6W9oZI0caLv+qFsmY+41nPgRe1MMkdNOn/nvWRdY9j2D6K0OliMuwhcmO4TgQELWwc7+POG+7GZc97Ka753tcjayzAC2gz9+UBAKwc2Id3vOddvOji/MGYhODCTgAAkRU+RwA6AgZJIvFsGJF1MZbCxmg0lBiUP7MazjnE2LbfaUuieT4AgLRDkfZPMGErAMC4AjDppcwj3QocTxkAFPMlAECGb0DmnzNB5k+E/cA4nkwNtmxYAECATCUZqOCDFBldYW2QpcMBFVkXhG0AAK7TXGdCjjcD1JNOcviBB/FT//YnsBzVkQ7IGqwLAMCs49ixExLTTsUNtyhxVBgABACiOBAAwA0dUDiVAMBwPFC9BlGbnV3bFNxU4JXfRevKxM5sm6YTwK4igDvXfnbb+p8Uf38aALio2zDbn2p7GasBGDdA2USNz6YNbrTaz178vnq6VxK4aoC20+HNMwBI66syAHYDAIbDHhwCANI7yEoAk38FALRnlxsv2QEp+uunsXHsMbj9HpaiAHExwXgwROGQAm8xwC0AALYjiPLsRLQAmBwQCJCEQATslAHAc4nEbohWg9pVSeiyubSCoNFCQTEaeOjmXLQihM0WsLAXveYB9JwIKSv+rHL4BBVUMI4LDtsKiLTbnm6xcZEeLmsfRYRzevxfagBgPkGo/rvKACh/L+j4lJSsi5QVtZuKu9nESGhSUoifHUPnmpic6/O2TC7nWgDkyCWomz7k/Tm+OQ4sAGB5ayL6GCLwpn3N8wDAbsc37dr/8mQAaK5kxAIrCZRN5ixQJM4fFX2GEuCR12yfZO18/XTO60y3lcmpgCL/wtacGsdYf4jD992PH/nBH8JkOMJivSm0yH37DqLZbOGhhx7CaDjCyvKSsGMkYSBrdDSUJD1ggGQAAL1T1UrqbMpaJvqsigidUS0vq+uiTSw5/lml4fhiYizOKKw+cs4wgXMhyf6xM6fx4Y//JRYP7MVokskXKbCW2n0uAIAch/E8t/Ntt/G52/ZSbQGoJpglY8YAAMLe8tjWpUAZ12dJkMx8s1fQUv/nP9cCAPYzpkm24ZCaMVhSIkWfw1ZNtquyzkIz9p5Ur8mFAgAKltq2JiP4JmuJMgb0fVl52/UK7/gEa+lHK8skSyVolz5/zjWh6RuwVTCOqYaMts0YBxljxfpEAACk2VcZAJWVVT4/m4wl+XeTBH4U4uTtt+Pw3Xfi8n2r6G6soRawUkebzkzAde6vZQsBhfg0PJbHVmPZ9gHLOiTguhGIzXNJTPvtrlQChUcl81UZSmQAEATguIviGrqDIYJ6A8FCE1fRDYACdOIE5KHwIwEA/JV9gBsg4ZrEuWsqo/MAwFOlBUBa1CygxEtW0QCQ600XqE4XzSDA2tGj8NIcNbZaHT+Oj374w3jGnn1oJBme+4yrcfPnbpFWyn5/gHqtiW63Z9geZIROUGs0MCQ7oNUSkCuKQ6RjijPTMcrFcHwaqwfqGKRncPnVB/GiV7wMLgXRLr8GYKtXmmLUW4ObbmD95IPYu0gtpxyTIcVUawIAdE4OcPdN9yHccwVe/NZ/jby1BNcAAGrwyzH25GQAFKGP5f178c73vhtO6AsDQJJCaYWdJRrNMACMSK4XRTh17Bj27t0LJ6gUnYR5OxFqP1m3VpTbkYo4bbiVBXouDABpiTEMAGv3p44kqiFC6r7Hkjf3DPmPbQAZXLKAyDKmo9goQVA4COn65RRI3Exac7yIbg0EakShQeatjE0jMs77pp9JTQOCACLnDZ+AgW0324IBYAEAYQIZVoHj+zh59HH82A//CBaDuGQAEJTkZ7MFQLVWKho0Z21oui6TASBgDYV9s0QAAOozEAAo3Aky6rAYAKD6Fna/nAcAuK83Gg25T7vaAD4NAOy2+T71/64VMxNWzQ0IE9sr/V42UM3kiBgySE5JNcyTMoCfrzbtVkGxPcy6eWtfnwUAGNwSAIiieFsGwGjYg+sx+ZbGQKFX2oRA79wEeZqgGQeYDLo4c+RRjNdOo4EJGjwPahaIm5OhbZdxfIUZYQAAiunxnGkLSFqUJISkBhq/eZ5LyAoXwQROfgYVnOOej1pzEfWFZRRBhGFWYETldVoQNlYwXn0G+nEL49DHyPcx9ByMJWP2EDie2JcFpDKJnZyhRbkT5K7UROCQwmY2Jz1nE1iaoXuxDIDdeohMPasS11k3BUt/VeFGHpewJkwiaKlUaZrNMADsG9lgbrcA/GISGCvgJ2iqId3PAwDKgCEApkmE+q5rAM8AZ7FREy0Ano8d7/PzYKdV5MsdAOCaME+hluTZJGBKe660EdmA0QCGZuZte4l2AwBIuZM7U1KpFRWXgIQBKiug4xR7Vvbgu77xm5APRhh2uoi9AKsrq9i77yAeeOBBFQxiQOC5iKNIaI4BNTiGA0lY5wEA2+ayVYG4mlYKNY8MItPrbmnQCpgCgR8gowWZVCtUFd+uKepD7kqyvz7o4j//8i/iVd/4DcIAGGZjYQiQPbBTjdraIvGa2OSf57rbvDrXnW8rymSVWqgAmq4JVQaABUXK3sb5vcdW4e2BVJwhqsdWVfGvAkklAKWTtcKRmL9as8CMrKDnVPWfD8em650m/7oy6vpZAYgqDIBzAwDsmr7VHWG5Wqt9o3Ei361YnqX/l+u3bEZGgUBACAO8uWpnq6vbl74FQJzETM/v7F7CQLeAW+Mc62OBdm+kgochJmuncfONN6BFQVUJ6XPR9PEIepHSnPHfqhuUlPo45c5RXigZ87Zlwcw37stk28kcoF5RwrYqBf51LJpWL+Piwr2cLMT+KIETRlR6xTXXXQe3FiPhvCbdOKyhuWc/vOW9RO0w5n5M+0DDfrMAQMm+eIpoAJQAQDX5l7VYqfJcf9lbPjr2OE48chiXLS8jKAoM1tbwlx/6MA40mriqvojlqIYHH3oE99z/ILwgprEZNto9NJeWxAEgKwrEjbq0adQbdYzocx8GyFP2cEdYXGgizTew0TuOZz3vCqxtnsALX/5SrO7bB7a99foDpMkArZqH/XsjbJ54AK04RZ70EHoxIR7Ab6BzKsEDn30IG3mIb/oPP4PJwnIJAKj/k85Fx31ytQDkZOD6Lpb27cFvv+898GKqymulnmNuRwDAdTAcDARg+fjHPoZXvOIVaLWaWDtzWqjksmZHkZx3Z2MdC8sryJKRAI31Vkt0sXYCAGZAZ44JsSFl9Z7JuLaBqgaA6gix3UEBAGkCEBBA2u6pATAcsCdB1gK6+nDPH1LRk+2XUR1uSFFtMkOMQDDjALZPGu0Sk8QIO4oggOP4hkE4jULm9zPZpwkEyv7lS85A8cn22hn88A/8oAAAZACwBYAAANkHZADQBeBcAQABa3wHY2o+RASzhviDP/x91Joxxjl9SFTnqxob25hKshzjdsX7zXWN7EWCALvGoU8DAOca5jy1n1dhcU0HmQ0ryx5eDaxt/yiTYQqIFCKRY3sAt6fgbR2+TDUAdGFQAICJLWlCuwEAyaAH31MGgFU61VBPFWmlMpmPpUrrZWP0Th5H//gxoNdFlFHYyGoN66Y1fRhtbP7OAACi7UbgI6H7wFirdqaipvRwCqYahwBDc+el40JAPYDmwgpq9ZZUDJKUy5qDUdDEcPkKDBpLyLmxxSF6vocRVzwvEDTUS7nYFQoAUBGWfVFujtwlOkrA4+IAgEkQ7qgBsFMCpld6KrIi18+IZJUVPVngFQCQ62MEoSwDIEk4hmapttXq3m42UBcHAOj9nQIAGgRWJRUlYZN2Eo4lRcP5bxG1chw0a7EAAPOAhU0CdksmLjUAwFaTLZO4SqK+I4BRooT6LHvetpIrwIh5A/tUyxbir7UF4sIZAOpdbt/BKL9zLpoe4yIZY+/qHrzjV96O9/zWO7HaWoBHVeXBEC976cvR6fZx8623SuVDk/ExFhcW0G63xdWh3+tK1Tqk2rCtqIr+ggYs1Qr8Vqklx5OI7hlF4lL8zgAgEvAYbRVrpSlVByYXKIQBwDYAJw7xT7/j2/DWn/gxBQBSAwAIdXn7xzwAYHVa7L3abXzutvPJZ1fXzi0SeQH+pL1pVuhT5oxVgzYJ/vznVZkkM+OofKK1d5qOPwl8ZFhxJut81YcFAqZXTKt60+RdX2aq5oZiuds1sKvgzPg3ib8FAqaHazUDzPHsygDY/tN5Nin1cAhMU8SOmjfGok5ayPKJsi34Ftbtw6j1zwIAemWeCACAk9MCALNrNdXTCwyLBMurK+ieXkOTLh106dncRN7v45H778XG6ZMIJhklzxAVOSKC4XQVMCDWmC4DlTahKnbDc6SWxlTzQhN/gmYiSkYwgQwFEwdoHcCsIcbrnGs+j18KBXRS8T1cds01aO1dFQAgZUNCrYHW3gNwF1alVzxz6S+uwIxHrQAZg8om0E94aogAqrOCnhPjLdWSmM41aq/w/IvNTdx1yy247sorsHnkCFbrdfzVhz6E2jjDNQsr8KjBkBf47C23YXX/IYxyYL03wOqBQzi1vi7v7THhL3KplOYUxqMwJB2fnIYwM6Najqg+wXr3OK64+hAK38Gzr7sODz16BL1+D4NeGy/4imvx/Bc8A5P+cbj5JgadddTri0RZkTs1DNZzHL71MTx4uofv+uVfVADA1xaAgkwPu4Y8iQAA2kjzv8xzsLBnBb/zu+9FUI9l7PEha+8ODAAm85wf9YUF3PiJT+CFL3yhMHvvufduWQdf+cpXot3eRKfTxtraGl70ohfJ3CEbgFRzAtu7AQC23UyAISn0KQDA8SIsWqOrdTYAoKK+spROUqTDPorRED5bL40Y6ZDjL4oR1Jrwwzpyhw4dUtUT+n8kSs02R2AcaoqYBCBEd4Dx8/YAgIxtAgDMAygEOBrBC0MkvT7e9L3fJxoASW+AwI8EAHBdXxgAjPupU1FqQs0v45UWAF5DXpKU2mShg43OBt7/P34PK3uXZwCAakJvdZT4tlaonesr7w1bNQgATIHobfaQpwGA3bf2/x2fYZdx+V6JLtXKg4k/6f9EuIjT0WpDr9JWVdudAsxqC8A8AEAGAAPvnRgABAACN5fNVVI02cjVmmXaDzxB4BRgh5DT72Nw4jh6J0/CHQxRC6jSqXTb2cc8LXnaoc1Air01VA0mCMJ/C4nIWBSa9aXcGJkz8txqtSZarSUEccPYEOYYuDHatRUMG4vIGw2kjQZGtRpG7CMUOhNbCuj1DfhScSbYQt/lXHqDVEFRKU+zIe204rUbA2A3AGCeAVC9n4IuGyu88vdzAICOCQV6mDRLAmSrkUJHVq3k+UT+XBOTJxYAmO37Jy1U9R8giv8RE0MjCmer/3Yc7br4lnGS6T++RCKATBR2eux2H0ShVvI4vYdadZjeT2kTsa0B5qOq6LUFh7Y7hp3ur63DKICknu6WpSFUYS5faYqH77kXP/TGN+HZV12NtWMnEMDBysIiLr/8Cjzw0CM4tbaG5eVlTegneckA4P2l4rGsQ3R4kACXFQFlC8wowG9xArIGifWaaqTwXKjpQYcTuSYioqXvoxQUrVbzR11ZC3ZBojMawG/WcM11z8Gv/847MKB+Cas+QhSqzv2zD0L7pJWdMqP+b9g4uwFsu+1/MwDANgEF2RPUNqnqAQgTyBzXWbGRqVzJnmKF9MyTyiTKVLCFiSMaI0ajwYw3WdfF5m+adulPs+Nd7sOcP7Q8ywA057a+KAxajv9yLtjsvgJwMgEvef/87JLAftalnj3SszYpSYx6oxFI/5eAU6qTxkrUVLxLBoIBOq1dn4hY8rOFAfAPAwBUBVIFpHcLjN0Mg+EABw5eDvQHIv62vLpXgNZs/QyOHn4Yo/YmkvY6nFEf9UmOhgMBAUhLFhcec+XsPasCOH4QiJYOlf6511Q1MCSBzXXtEoiabXUVsWGJT9iqkk8QxXUMsgwIAyzu24cDV16B1HUwYmWw0cLivoPAwoqKAorDCim9qTCKnrIAgBVxlms3jRrL0cQkbTRAsNDC0U9/GiusnB55DKthiNtuugn+cIQrF5bBGs7E9XHj524VN4VB7mCjP0LYXEDGuSJMSwpCUhuJ1rpcp6mOH6JZ34vDDz+Cq689CMcd4dTaEVz+jIM4cPlBBLUIXhSj09nEQw/di+ufdzWeffUqJuk64jBhUAUkFHt0BQBIuy6O//0J3HzvY3jdb/x/yOsL8KIl0JNCWgCMxgwZAGo4y3XClkG2Xil327+YCF+MCKDLWNA4RVkAIGzWkWYU56YKvjpvlCCoActtgYzjU0vsEIo9q/2jfg/Hjj+O06dP4xWvfBXuvP02mRd0w3r+859ftnFJ66txy9muBcDON2k5kxYbU/2fBwAMcV8ZcpzTyqAtXOrvOCiyBNmwhyIZwKc9Ip9B8JNgW0AAoCVfWRFgMKIFuXI2GPv7dBXhUqyVmhKxZvHAdeg5sT0AYOO6SZrBj2vI+n25RmQOveF1r8eeegujbh++F4oGAAGAEydOSQuACFVa4b4dAACylHhZMtqhhg5Orp3E+37/vThw2X6xqbRciGpsaeMtKRZQrDQIZA9kbsKfCQBst7+Wh/I0ALBbePO/399tkGSTfwaYfDDxIeVf1PA58Y2/J216tlrkdkscNLibJtq2BYBtNEzibQsAReK2cwFIBn2EFAmRxVgcMY1nqfWk1ZWvEGshB3X26585g/XHHsOk20MjYMVvVKkMlVlZGSjy3CTQKCaawLIKkKkSKvUARJFfxEW0p5UotfQSehqUcnJzYaCVzdLiMlrNRaEe8XoO4KEdNDCKGijqTRStReQLSxgFNfThY0g3g5AiOHYR5096vpa7IMyHixABPF8AwAbHev+mAED5+zkAQJ4nTFXTR202DC5URKl9+qqagNguttVAbqcWBH3vswPjc5211cqYTQ2mDIBptZACMLzH3KhJAWMlk+JE9VqMSTouwZ7qtbGK57vOg9KC5tJoAHCT2gkC2O34GXwwAZNAY77Ca6uppQK5GTOV57HacDEMgEyun44BJTBDmBk+K48FkA2G+Kav+3pce8VVOPrwI7jywCFsnj6Db/6mf4Kbb74Fx0+dxsqeVU2QaedJ8S4DcIa+LxoAwkQyAADp/LMAwPToz7qOZk0oq+4UTwqDcmNmf7RQ43ntOIeldcjarOkaRgCgPeyLG8jBq67A//zQn6KbDCX5H6QJ/JDB6faPeQCA886q/1eVg891zmz1vK0ZZPpMqcKGoagoS5BpbGL52VKdnpu/ZTXeTEgFlPQxP9NFBZpCqcZVwFr28XcT8c/m2FRbkum+Nj2D8rrtAACc23U5fwDAAqOWQVdlEdi1aPrZ06B1esxadV3vtBXwFp2JqYr1FIBU3QFxvBGCli3ZmqyArWRPIAAgPhXUxiHwW3JNBugAACAASURBVHFIUZZegUkAhGGAXrsLr3DRrDWQjsYyx6JaLJT7waOP4MgD96Bz8hjidIymUyBgMp6ORaF8XoOoyjAaJUMJxqVgIcYZpsffstdENExBNCEcC7insYm4FDguyFJrLSyhOxzJ8dDd5xnPfhZSj37zgN9awCIdAFrLyAsXGW3GyAB4igMAqnNk5rm5auU8FX0ABQD8hSZO3fw5hMM+asMhDt9+OzYeewxXrqzCHY3lng/SCW754p1wai1MghpGhYfU8TAmRhUE4H2kVdpw0EOzFiEdDxF4MZLEQ6PeQrd7Cp6XsRiMIHbxzOc8E07ooTccYGGphXb7FL7q5dfDaxVITjyAIt1AXPdlEuU57eHqKIYhTt11Gp+67T68/rf+G7KoAb+2TH8nGQ0WJFIAQL+eHABALlbRrdVlvOv970PYUABAKsMEXm2iJ3QnPXIr3koAgOvkxsYGVvbtw6DTkVgtatRV5C+Ocffdd+H6679C12DXRb/XQ2NhUWIfuQo7aABYAEDmpGEAWDG+GQaARLlkBGg8K24f8nmMubkRjpEOOihGXXj5CAFoNUgAMUQR1BHUFuDGC0gnHvpDaqFkaoE8ThAFLmohrZrpfESNAWVECfbr7swAsCLodAArAYAwFP2Q7/kX/xJ7GwsYdshEPhsAmGEjzW8kFQaA3BaXO0EuAMDjJx7He9//Hlx25SERQuRexrXJMgDsGmbj5acBgHPbpZ9+1hZXoAy4Kr2a2vOvqwYBANrgJUMm/qQVTVsBJPgiqnaBD6mnGQFBCRKMLRnTW6q9ihK3kdtSQMKKzhRIRiNBKqcAgDqjc2FjQERFWhHK47nkGWIXqHFDHwwwXFtD/9Qa0n4XAR0EWMW01UkDbIjwW6lYP1vltJTCIssxavdkD+TLVYm8kJxcBZaUksMqhGwUBbDQXMDKMhMOF+1hgrzRQn/iIPMi+K1lhCv7kTeX0UaAjQxIqHrr0abGWOJI1YJfRqSIPi7G29VuxdOAl3/SKjY3gnoUIw5CYUwQvKCoTsa+ph2S6N00AIzhqm4OQumydpFabeEjjnkvIzkOy5yQxcz0f53tL1EJfXdJ8HdLUHcCCISbUHW3MCJvmhIrvVEqiKRvqlUBAteVZJC+sGIxI73jO1fRd5oel7oFgOPQCtRtVUGz6rLz52CvO4P3rRL4aqXWzi1LcbfvJffGrjU2yZu737a/zSartn9dExxXKuqidus4iNmjy2CfvrpBhBNHjuJNb/g+EedMB0Ox6YwcD/tX92BpYRFf/OLtiNkrZ8T6mEBKsCGgXSb9jbw/RNRZxda4QdtArGOHMijOri2XdpJFIZUTq8occR7YRIjMHgr5ieK46kxYxoRlAPTHCTZ6HRy8+kpRtv7Ixz+GEXKMJ7lYAcrn7ICB2Tlo762lY87cgwtYv2f2DfP6svIqtFCdE0z+rfaHMCDmhCBJAZ152KjJTilDwy+vi7ThKLVSFeBZPVHtBD4kWGISZ14vSvvyl63p/3MNTOd9JTQo0yTXAmCV1cuO6umvZiqGlgFQhVBmx5IfhCLoRTs9OWdhrU0EgO7TF9vcfxFS5dtYv2gDakh7mq1wUcVaon+9fjLVtAQuIKz4aAspQG0AQ8JPw44E29YGUMaToXtLACpr/PY2gPMAwDQ5N7odRkae2j0KTljNBLsGT6SCh/EQydpJ3H/brWgfexwrtVhYAPSOFxFB0SLRecvvAgp5nolZ5oBiMzYlATA9w0ph19Y/GafGRlQPz0GaTRA3W2DK0xmN8Ipv+Hps9ntwW02MHA/7rroGqC9iNM7h0mGE8UDpQ759C4CC+dvvHztXkLXybklcvKdCLCJd2Sd7kr3bduRXK/TTBWOGwbNDfLjVxJAGG7JIZCPV+6YaTDqr5NyyEVzfxeDB+zF4/AjcM2vYfOQRjE+dxkIYyH7qB7Rxq+GGz94KxE1hACBqopcwJXJE0JIPTncS8TkexILXYVtADb4fIk/7cBwyLmg3N8beA/vw/Be9AA8++hAuu3w/Pvmpj+G7X//P4LP3v/M4Rv2TaDRoRUeLQRdZESHEEjbuOYOPfeZ2vO7X3g4s7wG8JgonFIE58ac3HtAK3OmZng1NntsyUvJKCZJKL0Uu4/xzH/5TPHDbrWiwcs1WsDSHG9QwyH18+gv3YmPkIPUbopVABkA2SUUDIGjU8Id/9icCDks7kG1f3AEAYHGLIJdQx6non+c4c2YNtXqs88Dz0O12sLDQEkCB6vLUtepubqC1tIyMQoACLKpQuMRKEqtzDdbqtNWesQwA6wJgAQA+h6/zfa6hOp6lyY4twbm6criTFEXSQzFqw0l78jXhXu/WJPH3awtwwiZyr4Zx5qDbG6Lb7WI06GGhUcfq8gIajbqyAHSSCKDj0pWrsn/P76UWQBceT5pJy4Kc56TAj77lX2OwtoHI9cWmUpi4hYNOp4dOt1eywnQOzj3MBkUzVJ2DbPnL4cceTpw+gV/9L7+CF7/sRegNu2dpANhRJ59oRRTtem/2RooA8kuu7XaPpxkA5zZRn8rPKqtAJvCSZdzQtjkvmPSz8s/edwmsDN1XqCei4nzhV8cyAMogyuOCzk1NrXfEi1sGqVJ7twIAJIFX8qMRA2NPoCKcdlPnYkThkJj7SpYhbbfROXESvdOnUA9YKVTUX45DZqsmf/Z3RqVEF7qKirCTT5D2hpJ00EZIaEvaMG5AAA0CWOmSTbrQgHihtYg4ipGyahOF0v+WTSgcVIdTXwYWVpHUlzCI6mj7IQaej4RVBbYDFA6CiYMIRHZZvaHwk3rB60M/qKyaPcEAwLwNoNUAECqzqf5xYecXnysVSFZvDJqsxeHtM5jdKvxfWgDAagDodbS0Nrvgs7LMpJ/VTO0J5yDbTmH83ObFpQYASJWzj62SOmvjZ8d+9TtHmk3CqptS+X4GYJGNaotKr84vAzZuw+ZgENvr9WTc8Gcm4xYJZ8Lf6XSEsk/bqAN794nPNBP8z998C978fW/E/tVVjPtDcK6SybF/ZY8875bPfg519slxQyeDQVpTGFBpRUPGKRkqnlaqeb85pi0AIC0A4vNrmRuz99sGEjxWqlYLNS8MpCfZbtq6gasfsdWisPOG6wbZDckkQ288QmN5Uao8f/LnH0bQrKGfjOBGSm8+VwCgDMQqbg3nNkq3f1Z1ftq5qGuorp+8Z7YabQEAu1hVQZKtxoykg4baz78z4JO12P7eiLYxaLTHIdR/4yii29jsenhWC8BFwXfWiunCAQBHWgAsC2fKddCzZJJchS8c2U9sCxorzAQAVAXCOmFoj6tl7lmJfAUyGZcr2K1ADG8SAQBZjKUGZwEACu8RAJgMCEVfHABQ1QCoAgDK7jAAjUkg5RgMo01cAvJE+nhD0nl4rTbOID+zhvtvvx1H778PBziHac1b0G7WBVk7fF9hmI0TWaNtn7odI6oroYJdNN62OiLqrENgWh1ACIQI8Muj5L4b18SlpztKcP2LX4QiDjEKfIz9APuuJACwgFE6EVFACtcRWBUgYQcNgC97AMDV2EMBHKnh6hSTogpp2Kn2bx99FOsP3g//zBn0HnkYxfoGnHSMlb2rGKQpUni458HD8OuL6KUFRoWPDD4G41SuvUaBbIMkrd20Qzo+BomDKKrRjBEUrw9DFhkGiGoRDl5xUFTUm0s13HHHzfhXr3sNfLeHfHwGvjtEMRnKPMlzB9kkQjRZwMYDbfzVZ27Hv/z5nwMOXQm4dcCJBAAgEFE6ZxjtqycCALj5Ix8UAKDuTGYAgOEkEABgfYgtAQC/EeMPP/gnsiao4r4KFu/EACAAEMY1KWTcc/fduOuuu/Dt3/4afPH22ySBfO5zn4vNzQ2srq7gxhtvxPXXXy+/p2hgQgassT6uAgAKAiggUG0B4DFVbQAZOdHCVEH9TGIrFpA45cikYXWebFkpYuUpJqMOxp2TGLVPIh9uCDO33tqDWmsPvMV9QINsDbJDgCSj4w11m3KEgYc4oMaYKTjIReG+zyqh0IKmkfNcKCoaOkbDZgYAKIB/80M/jN6pM2cBAN1uH+1O95wAgIJJiqx3bOudiAggWwB+8Vd/AS//6pehP+pdEABAoIb3accWv6cBgIsNf778X8/AV6jN4nFpKgOmCibB66AvoiD8YrAuStUGbRfa4UVWP3UvNlU0hzQrBi8+wiiW4FH6aHYAAIgGc1OwC7GlN+VcBPneAlBM4E4yEdJrELFIxmifOIGNY0dArN6nSIjEiZq0irqt0NZ5bcgEUE1Sm/zIZ3Bh4LGNM+TjFPTyTBl8ksHERUxsRk1/qenTlT4ocMOK0Go2RdmWwh/c4JycAojc9GIU9SUUy3uRLqygW2+g64UYOD7SglYkPgL4CCaugJl0BKdX6qUCAJjMqzmEWTlNC4Ct+nEhslRdS622FTwyAJSC/mQDAKZichwLEiyy+k+FePb9+4EmtNxHTN/5ha4ElxoAYG/sfOJfTersBiLsjgp1X4ILQetNBXCLC1Cyaip/s6Gc/ZUAAFLNmR0D9t/Wy5bAGRNxVipYUed39vkvNJoy/xj4j/oD7N23H+/6jf+G97/3feKiwbyh3+lisbUAMnZe8dKX4bOf/kwpDBbX6tKTr2KFGiBwnPJzJ1mGWhyVwpXzAID2cotBpwYQWwxj9v+T9SJ0TAIArIgb1F5WPSMkWA3SVDQwk/WElf6J78qXEwX44z//EOpLC9ikOGE9luftJuIoYK2pxFTv57mO2Z1ANnufLCjD97RuBpwbBGxk7FiafUXsT963XP+nR1Nl5bDtSq6tYeDYz1FKuXAydFwaMMkGnGfT/m1KPS3HWMX8C+fvXBwAoHNfx79iJlUAQGcKe/tZ9ec5km1CMImUdGmlYLpaAgDalSy7lKmYqkWX7p92veJ049XSe0Q9i7HsVxYAIKAl6u3IETk58v7mRQEAtPayLQAWPLf7vQqUWfadnq9Y4NK81zD4goj6EQXyZAAnGSJgqc3zcN8NN2Bw8iTajz4qlWQCdCxUsGWH85T760KriX6/qxCPVCctWFtlXIQV5uDZAIDY+rKVhMUJXkeCjWmK/Zddhv1XX4UO2xjiGlavvFqq1mMW3AKqd+uevBUAULUBLFv5tpmMT3oGgGviIgqqTWwTlmql8Nw89tkPu8DmGo5+4fOI1s9g9OijCLtdtNdOia3pyc1NDNMJNnpDhI0l9NMCG4OxsAJy+kCU1pkEsFj31v1YkKugBo8MySyBM2GyZzQXPEdU1Jf3LsELJjh+8mF827d+nQAARd5GUC+Q9c7A9wmqOUjzEGHWRP/wEB/7zBfx6p98GxrPvR6AAQDcCgDAsSl6TDq3LoYBIPOOqvbyNhMgHeGWj3wQ93/hlnMAADivyXjIkFI3uhbhj/7sT0UXYwYAUDymfIgNoP2XzAsy0XwcOXIEt912G77jO74df/uJv8HBgwdx3fOeh/bmBhaXFvGxv/xLvOQlLxEWAFsAyMAlu1Xi4goDQFh9hgGwlQYAaf38UgAgMLlFhiDQ3EIBAD6HYL9cbAFCnHyArH0MvTNHkPZPw6MuwWgiIMDy/iuBlYMU5ACluQo3QkS9LXt7eL+4V0qpvpAcQ9oBWIwyy66kADsAAIwfhLUqej4ufvyHfwSdE6eFWWgZAByTFgBQeZkpuDAzxe2aPwcAsAXg1JlT+E8/9x/xdf/oay8IAOBn8h4JW2Onx9MAwLmGQE/d5zEQkCSX1XxDpePZMsBg9Z8bqtL0FalXn1y9HmJtNdN/fn7XSQEHpe5pJZgIK2mOoQAADB53AgCGXIBEkbUaRCgtzrIA2D3jB576CGcp6vSihoPh+gbax49gsrmGIFcKsSYAihoKAGDEUUSEQ0SlTEJvjplBuz8BsmQsqqhj9kRJ2diGdqTiMbGX5gCDNqt4H0U6FpcWMM4SBJ4Pn31mEx9p7mPs1ZDWFzBuLqLYsx/9MMbAi7XfiYI0EyqGGJqdT3GVC2cA5H5wUS4ABI/seNDrw8q5KwEZNxVLw+RY4nMlPrXJgIgBPtkAgDI1ndL/jT52FPiokf7vse9UXQE4fy7mcSkBAMfnmKsEBhX1c/tbS1e3VdwqCCCBhNlQJQioXggTcFR/N5/862sMNaby2mrQW9IOAaE9i2Jxva4WnOMUi3Edxx47glajgaW9+/CW732DVPeffc21ePiBBxH5gbgArJ06jW999avxyb/9hIxNgghcX2x1UmwpmSfkGTLag5JKnOdoNuqldWUVAFBsj1VUDWSqFf/pCNJ1VFxDiokk/0EYliwimS9m/IiQqAEh5TWsiuWZAABuHGISuPDrMf7sLz8KhD66owFc9j/PtP9sPRJ5De2XXPOK6v1uDBo+f/451X+XFETzvpY2Kr2nFaG/6r3XZF2r3vMJTsnCspCuAdqUaq4Pq6+hlf8pA0cAaak6kVKqbVvT8WcAgLlA+OL4O18iAMDQJbYCAJj0k6XCwyYoNRwlGEtV1Oy9FQDA7DIVVwwVftRxqtZYeh/UkYGJdZEnep0kIJ/aAJJZRwbAxQIA1L7RFomqOKG2TQgToRKEGtL4TAtfWlDUikDeBC6dLwiiDwb4yB99AEEyxqF6DVm3J3adPA86d7Dqn4yo0TPA8tKCKvCbBEViDi26mRFGsd2pZtA8A4C2vnQNCGjhm6QI6jUMKQQbhXjeS1+MDjXUWgtYuvwqSUbHE1fsfkdjOgAQsBdOw4wLwFMKAHBMXGgYACjUX12YkA5jLweTzjrcbITDn/oE6hsbKI4fQ6M/wLHHDiNYbmF90MdwzG5nD27cQOYEOLHehhc1kLItxYAAugRovKh1BgdBnUmeg3w8FsFXthSwkqzY7ASt5QaaiyF6g1N48UuejQMHGpiMN+D6Y+TDTUJsYt2Y5gHCrIX0WIaPffo2vOT734hDX/U1gKMAAFy2YRoGwBMJAGQJbjUAAOEP2wLghXVUGQBjry7OFB4toQ0AwH2CDABH9gVdKw0hdXsAgOBwqjpeIQWo+31ZP/uDnuyzjVYLyXAgTD/qBFAs1w9DZOOx7sFmXa4CAJJkGwBguiYTeVTWXOkCwBaGkgHAea5FBW6LCgAwPvFELyuSdX4EdI+jf+Yx5AMm3jn67QH8sInmnkPwDlwN1FZANGTiRnBrTYz7euwlU9FqLm2l+7INAMDraO29ZS0W8UMPP/mj/wbrR48j4AyXsJ5iu2yZUAbAuWgA2BYAkfxlLhNAAICf/vc/hW/5tm9Gp98+bwYAj5fsaQIAO2poPQ0AXEzo/uX/WhsM2GBJyygTCVrTcSKIejX51yV3at0nQsKS7G5fwd3pKlkAgM9hIiiVcCbDYSQAgFTgd2AAUBDGNYIs/OZW+itJI+QmlLLyHxFJnIggSEh0jJR8qvhvnsHmw/fBS0ZyBkzEpabECW77fHkMpq9UA/YyepBFNZDNJxUAQKqGsiDq9SAFkLTfZJzIguyzf5NkH6p2hiHqjRqC0FefcY/9erS48TAuSCuMMfRjuMt7MI6bAghQlCYnEFB4GOcFUiagAWmMVSG382sBuFgAwGoAWGonKVy0UyMtm+el1U9lkNjKv6WDi0fzJW8BqHSAaSGsLBFqgZGUQ7aOafWfCaUVzhHxGwMSXehq8GQCAMrEtbJz8R5Wk0b7HKnmyZWqUPirme8cIGArkNXX26qtpWVvVe2SIIP2m0a8Tq1BI1mjEqrvpjkOXHYFNo4cxWu/8zuFBbDYbKHX6WJlcUlYAu2NTbzqVV+De++9V96HgczC4qIBPTletcJKIJQuJ9bik0OhUa+VFWyhlps10DTuSfBYMgDsdZPOEM00mfyzh5tLAuc8QQebVEsCzGqNaT2yAAA/nwDAmBULVkQ8R2wAg2YdH/rYR6UlQHq/ZS3aWcSRn6VgbqZ2RhW3hgtJ/ufHua2+KyCiLJHS7cNU5jVs1zXR7hRlu8A8gGbbE8wHlaDsDPVfE0pt06nsR5Xkf77nXz53rtT/pGEAbAMAWIosWQBkmDHxZzIqLaymbcBaYPJ7bhh5AswJcYkUenvPjdCk6EyoA4PHimOuIqZVAIAp3JeKARD4BLzs/aq6K6hug4gTmvtiK3Davmfa6Xzq6KQi7BlKx76Lo/fci/f+1jsRpBmWfR8Hlpawd88eRKEvcYsKf/mIKS7Y3ZQEXAX9DMRhtnCl9nJPti2DUwaAFDuk6Y7inIX0mRMAoK99TiG08RgvfNVXoeM5iPfsQfPA5YBL9x4KAIYYjClQyLYh2vfq1zRKmtoAfrkzAMg+lGs1IdhB+j+TT8O+JIU9APLuhiSqhz/+MTQ21hGuraHW6+HkY4+inY+RMx5zXPRHKYoglMr/yY0Oco/NJ54AA+LvLt+FYqnMKcdBbzRAyHsdRJDojYLLwrDKMUz68GMHV169H1nRxd59Nbzwlc8H+icxHqwjjArko7ZoT6VZiCBvAWsuPn7jbTj4zf8U13/bd0KUowwAIP7xEmh+6RgAnHdc78kAEHHBfIzPVwAAj24XPKeoUQIAZwYFqgAAu8fHBPMCTxgAXhRqEcra6+3EACDbhzpTI7UDDOt1tM+sYXF1BSnZNKbox/gtrNWJkAt9vr1+BotLS4a+r+0ejJU0+VcGgLBuDFvWxs4zLgACAFgGQCpgke2IywsfrsN2uRhFmsGbpHDyHibdYxisP4qsfwoBWziSFGlGqYZVNA9eC6xeISwAqouSBZCyQCXW00TqbOyucaeIo1Z2pe0YABYAkEWVcQI1h4IQP/NjP45Th4+I4HCeaUsR2Si93gCb7Y7kLnMh0XT7nNMAEDF1n84oOdY21vCj//ZH8H/8n689bwDAMvwYIxEAsPHblvHp0wDAhYbtT43XmXxfq5gmQsoz9s6NZSPlxkvkrKzSGbqvDd5sT8/FAABSfZC+ei6qhv4f10DxI/v77VoABoM+HM+0Lgh10YAAxhucQcQ4T+FHFHEpJLjnRhz5rLgDYTLExv13ouh2xNJP7Kq4yDNgZ+WNVEnxKaUyN5WlBXLV4zLBrHRLiGAYQRP2DatVnK1kaQU8k01D+qVc0jqJIAJeEGBhaVFoRbowsgrDbjYXuRtKsp+4EfK4iUlzCZPGooABiR9iBBdjJXfu6AKwmwjgxQIAOobM+YrKuQ/f88ukqt/vl33epVWcqQBqkrQzgLQTBdImUjvNxp1eb8d/SdKaAQBUkM2hhgN7SwNfxg0rDNIyawLsqaXXha0JlxoAoLiYTfCryWG14l9NFO3P0wRuq8xqmuiV1eZK8lX+ztC2FVScBRHtv23fOucRk3/+nusTHzUvQDNu4Dd//hfx/7791/Csa69FjcHMOBXafxSEqNdqWF1ZlTn38COPqLAoK4TjsbwfkX0mrHzfLM3E5YSJvnye7yMSkUO7PJodUwIc89s5AKCktZsxTgCMbQAEStn/bzdkFVNzRZRIqiiGUSLqxOzzZtLOlqswwIj9j6GHA1ddgXe//3cFAPBrERy+VlwUtn9IEmgAAP58diV2Z/C2vM+V+1O9V5YBY61QbXXeWhCpRoh+hgX+5hkAFiwpj6QCQHE9tscwrfzrGiy9poqalIGmVv91TAu7TbmZMxUw+3y1LrMz8MLmr7YkXJgGQNkCsAMAwIBzlIyl8p9Kpc6u99pjboNWbSZQ60il0Gq7mYhACRAz5WCUQA3Jarn2yasyt2paVAGAi9UACANqQMxW/3W9UfV9y0Uu9YCM1Zr041PtP45kvgdkKCQp3DTH333iBvz1R/4Ci1GMZGMDLhOowMfS4gL2792D5cUWQgb8eQqnIJtP2wSlVZCJiXypkBeZKipmZ0SDta9L9V+kFEkAmFfERc4Yg2tQGIr94rNf/JVI6jGaBw4g2nMAk4mLzI8w8UL0RyMJwMkoeqoCADLiCABI3KXtiWQAiFeRtHCQITeBOx7AQYYjf/tx1NZOo9XpwDl1CsONDRzbOIOgXhd9hcdPnmKVBKC2S0KrUxdDMiydQL7YDpDTYpFrrsRLDkZpX61b/QgBAYJxJiA9wZckHQBeimc+5woEcYZhsoavf83Xodg8hl7nJJp1F1nSQUBAOQ3gZw2gU8OnbvgC/Be/GK/6njcCk3gKAHA9eYIAAHq5SC0hH+O2j34I933+ZsRFhioAMCpC0QAgAJC41JlQBgAZoAlF5DxHAAA/jtQe9hwAACFKiBCissT4Guo1ydQ0eiNxnVTyAuPRyMTD2iqr2la2bZZCtjqvLAPAAgBlzGBsAC39X+RJ/UDa2AA6QskSZBgAZA5RODqCI6LXCZykDQxPIusfx7h7DBhtIOtsIiFwFC9h6dAzER56FtDap9oNjPIp8ifbQyUZt24EgpqWu3u5llZ3AilsGTtF2WosAPC/BIf/40+8DccefGQGACBQaAGAqr7SHPY8bfsyLQBZPoYXEuxKsd5ex5vf8iZ87/d/D7p0PpB5NvsOdq+ssvn4s7QZF4UUSRjrMMbZ9vE0AHBhm/5T5VUcREwAJABmpYmU00Qr2daeS2iWRq1flfErnGEpkV4cA0CqOFLNYS8WZEGIpC9Xxb60drS1CCABAPFyZdpMOz5uRBND5RdUX6Q1pIImNDGz+fPTAs9Dg8qijx/G6PQpdDudUi1fFrIKACD0f6t2YH23zQxU/3FVVs7HGdJBIgkIT0YSSNsnziCMdE1SrqR/TD1Ow2YLHiuDcSi9jQpnsEeTvp4xEr4VWwLihrAAhvUmknoDozhG5ofAhFBG1Qv8/BgAu9kA7phcy0kYX3Q6DVAsLWJ/vFrmWUVmI7AwrYBYqrlJrS6tBsB2DIApAEA/eCaCIecJExqhdWofbQXkvaBl4VIDAGJFV6FvVyn+W53QxQIA1eTRAi/zKdg8GMBxxeCEiQB/5ubGxHqw3sZPvuWtOHL/Q7j6qqtw8vgJacehOKBqNwB7Vvfg8iuuwKduuAGre/eg1++judASiy62+LBqxPvI8xozImTwvAAAIABJREFU6ExGMqaFQhdF6kFsdCCEKWXWQwsAiD+0oaXqdNBd1Sa1bDVQn1+3BAAsLVKU1z1Hbcqk5UCTEmk1kESuEAAgKbTC8/X/5Bvxtn//71D4LkaG2TShfskOD+tYYtWA7f21vZk7UgQr9P8qOFSOF0myWSNVENcmlva7XA8DAMjf7fMqLQB8zk4AgMDPxgnAKrvLMQvdn/T2sxkAFlDifbUAyWz8pGNeq+fVtfP8p/ATCgAwweGYTDMkQvsXyp0BoK31n1HlNyKAur9QQFLHj/DRSrorNQEqTA2qjNNP3QAA1RYAywC4WBeAKKSauPHZNsmCBQBk/JtLzvla1USwSfnA2HC2Fpchm2Hq4BN/+iHcfvMXkA1GyAcDYQcIczEdY5ImiEMfK4stLLWaaDVi0CiHRDmCAtIyaD6L4AAZfALwbwMAsO83Dmk3l8JlpZjCtvU6hmmKvc+4EtGh/Vi87DL4K/uQpQXyIEbhRwIAsM3PFh2eigwA1a8wAADbEgkAyHroIue9FYeADKGbibr98Rs/gejkSSwP+ug/9DBqRSECgKymkn5+30MPwavFGJEN6gdIXR/H1jcxdgJhVlCKcmxAAFl3nQnqDR/dzib8wkdINkeSi9NRvV5DyqTRz7H/0BL2Hmjg2PH78epv+xqMBmvIxh34TqJfYYhk5MIf1+ANF3Djjbehf+01+Ja3/hiQ0qaYoLFqAHypAQAq4rPlTAAAggtFhi8aACDi3KwwABJEuOnz92wLAGQupAUgrNfg+mTPquuHLVjY1a2qAcDixmg40nY4ukawWOV76Hc20Wg2tTAmblyFKP9zTAuDNaYFcmqks5QBwLjZMgCKCVm0Zp21gK5pAVC9EeH/lgBAwTtLBoAR6c8LBQDyzEVIByxqPIzbQL5OL29g8whGG0eB3rowdLKgBX/hAGp7rwaWDgHRAgoyNxxfhcUledc9SloQWMhj20puhCsNRDCvAbAtAPC/GMr/+W0/haP3PyS5R5aSDUo2b4h+f4iNzTYuBABIizE2Ohv43jd+D37gLW/elQGwHQBgmZLqpLbN42kA4Pw3/CffKywydG40/JlnEeCmmJZUtbXHUAGAcWmzZCsoNvnXAFcrdkQOtQfo3D57eu1KIqj8SvpIJdBjlTxEFFPYxRfRI/kc60rAZNtADrQBZJ+SCPmSGGaq/yKmZWaxoGa0MZyoUJYqI6snMKd9yyng9dtIjh3B+uk1OKwkMFEXGyntbRdUjQGCVGlML6VUpVTBPGOFgYGF46oY4GCElH7BtOIR+uBEFeOlnWEifb3qn6sKz9zsaq0WGgtNqXYweON5+w7ZCNrvn4IuAAGG7C2s1ZG3WsgZXMQNjJ06ctrUSECrgIyNbu1VVsDDRS0KhRbJJJY9koMkwSSIhHFgHzOkqBnQsXqPLXFK7V4EBKE9XhQhItuCGzvtFodD6SOzxUOr0G2pyKKibkCA7ebVzgwARZ93euz8esOV1d4X0wsrqUFpn8iNjX2lFIOTQNNscqxMkumgNnAX/qgCALNgmm6Rkl6SHsZqVj6GU5DFwjtmoSLVfyDJlRRFBVNs36mek1DRJHgJkcDHKHclmKIGgNqnbT9/d7v+c6VVM/ZmGQDTyu5sz3e1/lquYkY/Q5IE6kcNh1gm1XCcotvuYKm1IGvWH//RB/CO//obaMJDjXZBTJCo+MvAkXTpUYKvfMELZB254847sbi8hI3NTRFUEw2OVlMAAoJ2WimeCKhAzROuDQx0SP/n/BXQ01LTjQuKnWNWobrKirLAJRMwHr9U3ukeYRgAFqWXQMx11eaN7VYUGaJKuyyKSqPNudZGAYZFhu//wR/Av/r+NyBqNnDizGmEMRkROl63e4igoKH/8zm2Mm81AYThVHnx/EioMgCqSb4eIu3S7Jo4KxJZvqUBYsrXWlEkGxwaX2q53/xfZT4JriritDpuCP7wi5+rujWsblcZAGo5pa1lSjsni23r0W2C04sCAHTP4k0gEGLBldl7sdWnT/c/GySL/IxZC62mBM+k3enIGsN9Vm3+7HzlvmSdeHQmacLPtrdc2CPSomfsMvndjku9dy4Ct0DI/Uve0gJZ2pVKYnzI/uhRtyICqBaLovtjgQgrqlXdewjYm/scR6weGqhvSwCgctYmthAivmltqTXqMoeYS2aDBM2lffjsR/4C937xLjx07/2I2LZn1MalW5zaPabir3EB128PrXoNrUYNzXoNcUQbV+6vUtfXPcwwD/i51v1Fhlaeo16ro9fpiU3aYJQoK4GWaHv34MDznofFyy+Hu7IH49EYRVRDwSrgcIiFhQWJp8gkmAIAs0WTrTRQquNnp/XX7vmXygZQGQCZ3F1PAADzRdo+wTcWYIoU9dgDBm0c+/SNCI4fw57REOt33onVRlOKF9RLCOMId917D2qtJjqDAYJGA4hqOLK2rrFP4WPEvQu+tEhKW0CRo9Hw0G2vI/ZraNVbmIxp2avjfjDsgTWSRtPHc557OY4cvQf/5JteDs8dSvV/PDqD0B2Kpsp4UGAyjBDny/ibm76I/mVX4jt+/P8CElLHDQBAxwAjq0/avcwjGTjnG//aEI2M10BAIrYAuDxwAgB/8WHcd+vnYAGAgkU6Mj+LEDd9ngyAiTAAUhGzF99OAYkZWRIAoLi0YwEAW6Izi7x8m1tzhYZPnRpqX5k4NahFGA+1BSCsxUhHBAlYUVfrY1vcocWjgKCG/i9sUGECWB0WC6DrnmY1AHRbcPX8pcBGBq7aSCuDiet8iDQFYq75+RjFaBNO0QHyTUzWDmPz+AOoZR1pDhkjxnASY+wvAPEyiqiJ3A2wuv+AHDMLimR6eD71HBSokvHqN/Rn47hyFiNMgA1lgcoCLQyADG6tjp/9yZ/GY/c8oDpgtGp0fQSBZQB0lflr175tNmjVDXBUCyzykUwSbHTW8fo3vB4/9Na3YLOzrmthhelmYyP5boRu7P5qgX0CAEz+nwYALjw2/zJ45bSSUVJSdwjnVeiugsazyk2RljRRETv2qptqSxnJnxUcTsNFu3XbTUrQsrIP1gZgBBho78EvRdum1SRXfeEzBhYFwjBCvd6Q7/y3KH1LdKK92BLmsNeJ9ljJSER+uGgqoq+POabMVJxr/o/s3y9y1LiJ9bo4efgwhutnsBQFiJwJxqO+KsTKJkc2gVoKEDUk3U0VbwvQwEYAEekxJD2cVOIUw34fBClEJ0DE8FTt1QbjomBNcII6AXGEuB5DFclVNMlYjcL1QknQU4YqRIsp2qd+NxiEDRSHnomeEyPlIkShU2FA+LLQMfnh4pWORxIENeohooA9z1ywEmzSXs2LkXERkmtnqnTld6VqskossZmhbarwl0TnIiJVr0WIauoby/vJSq1UPblYmk7xauW46jtv2R/zgU4V2axOxNmE3/qmT1kp1b9Xx/LW768BvOgVlWr+RiTKjKkWAQwGkqrtqDJZ8t0EcpXNf+dkeevlZB4AqHRJGzcKbq5sSSEVhMk/JW4ZdGlfq4jtCJXZkz5K0SWW49N5IeKdTPKZaBaeAACZE8oXaZQX18Kg7y8Pw3SxZ1mtCsufDV25/Lu53txMa7UYQ/buTiZoLS5IIEIAKTIU/UG7ixAulhstDDc7eMubfgD33Xk3Ltt/QOxJCQiIK4exjAuDEIuLi/LFvn+7UUqCJoJARvXf5XdfeqtZBRFHC7JyyMgx7UDWf758D3N91WpOwZVyTRMFYytEpxVYzgcm/2z/4WeJirBpHyETqDuifzXXIgcBbUIdT9hJtPejBaAT+Tgz6KK2soj//sE/RhH4aC4vijggq6MMyqpj3q6tdi0mqGsf8+wN+b1lNE2fVD5foCQLwlYE/UpLR+knN+KFJhixSfBOzIIZ+JesKJvAMckny4YBoDjTKKDDc+I1kZ5xK2AoY4rJaC7XytJXbUuZHPsu4GB5yhe80zN95HwzFpIVlwx1t1CxOZP+ljiNPQd77VgpElBID15A4HFGf+8cg+FIbfEMq8R6bthkvqACtbTPETimIJhZcXUCmrGvq5Up1ymozl3CBerMguU1UzcLBQAoQMaguyNiWwFY0VOKsCaeU7/3ss3CtGvwsosWBFummIFtCcHo+mkXD3uNNPm3Fr4QHQxWJ0nxdtlnm2QYtXt4+8//EmpeiPFwJBagvJa1KLZmwJKEjJOhMLeEtWVsydSdRin+jCUOXb4fcT1Es96Q50oqIA4/ufxM4FEIhEZUUi+oXu/EC3Dd1/5jNK++Vi9uq4FhkiBeaKHH/mmV6DAAgJ5tqXdQ3psLHnwl6H8xAMCcUuZ5HYyII7vci8jApFc7kyRWZFykLkEA3r8UNZ/6DTnWbv0chvfejaVOG96JE/CTsVTWxylFFn2cXjuJJB2J00VzaRmDLEM7ybDWT9AjwFBfQh610M+pwSCfDqegnV8q+5hn/NjTMdcOOjm5WGjWkSZdNGrAwf0NOJNNfMurv5bCBMiT0/DqCZAOAb8F5DX0ej5uvecohvU9ePVb3wbxXiUAQBcI6rV4bBdRSraeN2PCCwcAyJTgGhszKBv1RTjx7z/+UXzxxk9hMXTFKpHtLyNKKAVN3HLHwzi6PkAWNEUgkQAMma6MIdu9Lj7wwT9Ba2lR3a9K0M/G7Ob7BR1uJe4v11XeA7UG5xrC1lmyiHW+6d7AdYB7OUd/c2lJNHpiMliHI4QRWRrKWKKWSxgatxMy4rirssBC+j/fi1oRw014aRuel6HYPIGTh+/AgtOGNxljktPOM0KBGgovkn2STDmvFmCj14YjelQ5Flp7ME6Ayw4+A9hzuYAF8GKJmz1ac6dcQwsQuOT6QTCRe/eEsTz3n4DChAVGSYp3/9Y7cfsNf4eAsTfdWjxf2rQIchx9/Bh8xupmcp7NctX1jytxlqcIw0AsK3MKGyY9fO03fA1+9hd+Fmvrpyoi39N7UN5CC1zaVgxzzS0AvrS0ZETWjS1kFYB/mgFwXuvdk/DJFhkyu1JZ/d2iB9cGc+Y5ihwxEh0jTRMJVC2qd76JzFYAgFh9mAWIE1mS/7J6Ma1MkOJohfMYLMTs/yf9nwuDIJKqQaAuBPMAQF9kYS60i5PIfOQ58NIxOseOo33sKKJ0hLrs/LweI7ghqWxiNiVoNcVuCAB4uYrvZVyAZSPSoIcTk/7hRP55TRnEapVM67taUTQ9zyLwpQCyInY1xHFdFj4GemQEExDgYsgvOVNeQ14Tz8UgbKK/ciVG8SLcMBbxIXrnphOyHhhIahBGRkct8tFqRIh8BtM8vSE2uj2Mgxi5AQC0FVW1FEogRaM9E6wx2DUcDGONR0CBPqsEeGzPmFiT8RXC7DABo9k0tG+1upDZIHV2VzpXAGC7e1+tXFaTzuok1s8wDSaSyFWqPybJr8fsQzPilzb5N8wQbvzsmd3u/c9lwdgSAJD7YI+nAgDQsotfBABE0MpaYEoTjNb9peK3PQBAOqW4elsA4LzZO5WzEtMMTUlMilH+sez3NhuOBX1mAQANjolSkxnTHw1lzHDMyv2bFGhEsST/cRDjHb/ydvzS//NzuP7Zz8W4NxDdDbbR1JsNYS91Oh2pul122WWylh07dqz0wZWkx1SFbRWcx8L9WURPSWck5Z69/wGVxD31SjeJU0lDN6J1lsZf4p2V8+TfmNTxO/v/tfJherdNf7ZoG1BfIgpljXBZ/U9z6XOmpgjFPf16hMEkhd+qYenQfrzzd98Dn9RW2h8lI9QbDWUUzVRWtfp6LgCAzEICAGYIl7oWlVtsK/zVxH4GbJV5c3YLgAVMdpoDdmmxIoh8rh030g4h1pta8Wevdgkcm72M4afjEgCgyOhUh6S6H53LHLzQ53DUZ9LDqWC3vVaVbLt0uVFRQgOZWyFGrh8GXC2ruQSVKQJJG8g8Q8IxboAB3YdsHq+iuTLnqZQuFX+jC2BukF1ly7koH2JAGyqoO5DkTMS7SvaQVtBZY2V7gAIAmQEAdEzrsao9I3clCwAIo0sAMJ1HwthgD+62AEAlTqkwQpSOr18cn9wbJ2kOMFEk5jPO8Y7/8us4c/wU+ptdEYATz+s8lzWA45juHbL3sajBhF6Odnr9tXuxkB5yz3dFNNAjk4NO4p6HmgjLBdi3Z1UAADLoKCTGNYHfCSKM/RCXXf8S1PbtR+OyA9Jn0B10xa2D4B2BC45jZSfOAwA66s431qqO1S8FA+CiAAD2nbsamfhCxuGGoHoJYwEA6MZUIHSBqMjQuevvcebzt2DPoA//5Al4bOHg+CWQiAK9bhvJWIETroudwUgsFtf6Y5wZ5OgWPoZeDSNpBQhk3apRZJDVYe6AFJx0faQZ20HYmliIa0/sO0L1D33C31285lu/DvXVGEX3cRTZaTgsIsWLQGMv0ryGOx88ibG/jFe8+rVA1AI86jpQ3NGbAwDIfLgIAIDFItLRuQf6HjAaUJQDt//VX+D2mz6JRVoaGgAgMQDAzXc8hMcNADDm/CcgQXUE6lIM+viff/SHWFhdKSsVOl+rAd2FrnbT102BVUa+2oYlAIC0Kyj1X7WnNCbm/aV1KRlwBNtpIUiGnh9oNV7iRRPr26KRtMHS2lNspgu4kxTj3jowbCN2U2S9Daw/fi+axRrCyQjIORDY0BeKEF/hOyj8AhnbTwICRmzJWcagn6NZW8Fk7KGIVxE/+4VAjYLALpywhnE6QcZxE9eEDRgQAGDAnCQifiiUEgIA6QTve+fv4Ja//hSigkKlLFYy1qZumo8jRx+vAADzbdJT8JP6IvLagBojmeQT/VEfr3jVy/ELv/Tz2Ohu7KABYGx0JT+axtQ2zuHaQteG+QKBrISWmXfxw+GSvoOT9R6ZnvklPZRL8eHnBgCUQawRiLDBMHfFZNhFnqvtlVWQPN8zqW5i8wwACRwNPVJElyoDlckkq/8Sh3r0+yXFUyvgTK60qjfVIPhSAwB8v4AVP1ZAOl2sH3kUw1Mn0QpcRH6BITdzCwCUDAACANbzlhReLoIKAGgVWb1qVUSRwoDjkkY8rRzrFRaZptCTQI+vVQZEU4AABpWqicAeJtKB574AJHQEqO1BXluARzucuI6UbQKOj5FDNwECBp5c40Zcw2KjgcioKeejITa7XeQRq8EVN9s5kFjp+tPKm1WXtlUkIuyif2BoYVK5I1hjEh6tlkyn6AwAUKkanysDYHZsVirQlT9s9172KdW/s6qoDG/blcaYk5RerZKxZULF1pVOb5kA2iZwaQAAoa2SAcDjMiJnFgAQgKjSAjDPALAAQO5GlSD+fGf8WWHozBtUr+98MlYmm6Zy7BUM/LpotlqSyLfbbZn3jXpD5lE+GqO/2cEPvOH7JemvsxeTdP+xukpQWX9kmEvNZhOtVkvmEhMBvheThzJ5pwVoQG0NpS0ycSGTyCbLksTZxIV9h9X1SsaH6SG0YjsUXWPsU0HLNAljUqRMAGVnTBkQVV9kJm4RqZ2jBG5eoBXVhO4oVoQUHfUdjN0JssDFd7/5jUL/90IfveFAgr3llRW1hDMBwPw6bAUUyw2/cpdKRoYBAKrMqSoUJ84oFeeAsvpvqpkUPLWVnq0o8DslOEIiMgKQ8rwqkGHWBrETNBVrexyqO2Ja0S4hACCJDqeiYX7J8c24gqrN7fT6y0iYtrVxXRetGGrwqBsEE/8kHQsDQNvBJgr6GrcdywSQ8Uv1aZGNEGh5RhSwOu6eSACAwfk8AFBlAHBP3wkAsCawNiTWK2QAAKkgZ9KLTHo96f5eOkGRZHj/u9+Lz37yJly575C03XGsC2DnONKKRmCl1+uJEJ8WEFQTxCbdClrxF8qmEh0A6nBMcknwKfjKNoF+l9pAuidoQlNyKCV5O/Ds6xCtrOI1/+K1cBebSJiMBnTpyVQkjfPjqQ4AUBBOmOjKkuS8UAYAE1QXfpEjnIyBo4/hwb/5OA5SmPnUSTjdngClBFtFf2o8wmDQRaPZkOu3RiV1WiAXHjZSYCMp0CsCYS1SCyDLCyy3Guj3u8KGEh4LEzRhWrGa7GM4GKBRI6CbApM+An+EF1x/NZ773CsxGpzBwf1N9AddnFjrYuI3UfiLQiU/dO1XYO/zXwaW3tk6NzF940y4FfFU5hsLQju10O20s4pIJ4GFyWQKAHgT/P1f/QW+eOMnsEBKfEZrQw+7AQBMlnkNfu/334/VA/uJ4pWFlksJAHDeUeCRlX+DP6JWb8i+5XqBqfKLD4cB1lQXRNuglEEqBZh8jKS7jqy3jpqboUg66J58CLXxMYT5UAEA6gYUvPeeCOSSrZEUI0T1GKMsQ1xrYjiYCADQ3RiinYW4/KX/CFg6oG0AfoRxVggAwDWEoocErwQAoPCwjAEVFSQe+f53vQc3/flfCQCguYonAABzGAIAzGmUAXDuAAAZxYNkgK98yQvwq7/2y+jsKAK4PQBg90oCAHbNm2fEcQ+t7ucXEwVeqtc+DQDMFE61uaf6K9vfahU5LTXT+iUPhx1j9bd7P/VWN9kG19VAX342ysiiem36EG2gqpuxen5yfiglVwEAmSyVPv6ycv4EMABkASfCl+eIJxOMTp3E+qOHEWQJWrGPNOGixf5ApSVKnVOsbtgGYCI918gDGqqPTChW94hq8j2HQ+QM5qQXVZVTxWmA7QCkPlH501SveA2Y/FMDgWAAF0iKOQkYwETVUOrJBGDcyWo//CYyP0ZOb1ZSmKIaJvUGJrUGiqiOHt0JMiKaDTRrTYTwRbV0Mhqj3e0AMf1tTWXE3OAK2aukVvPsJWkw1W/RPXB91MJYnA+sTZut79sAtNpvViYdFXrufKV4qyS9Ou5mEwrLDJkGdnax2+595hMSIrC2mst5w7sqlR5+sU/WMFBsBWkKAFgngH9YBoBbUNl6ygCYAQBEU0EgKGkBECjAtAAQfON4YeDE6okFAC6IDTizENiQffYe2KfYZNsCXtX7I0KKRYHF1gI63Q6GA9Pvn+di49eqN/Cb//XX8e53/DYu27tfBPvWT5zCysKigE5U+SfI1u2rZ/HBgwflXrLyz5YmtgCwf9h+JpN/AgI8Ju2BzzCgjggDfNMWIN8lkVCf8vJhWDt2/Mj6yWq+oWfbSosm/4bSXbZTaXJ29oNrCYMWiksSwtFKIROqlNZOyBEtNWlrjA985M8Q1mMTX7PVZqStUtYSbqZ1SxWcqwDAlms3WUYzVdEpwGGvma28y78rFUtZ9yVTm1I9qwBAFVTZKTiQNVA86S0oo1Vmfq541fM+yLycMhtkhAtYQIsn9sFfGgaAAAB0eLR0eEn2p1VmU6uX07fBl9VsEABV2qtUhZv/JuWfFHIKVLLvX9rOjCYG134FTPTeCt2fjhGGBVAyrXRT0880n/tEAwC2DcgyACwAwPmm6fJWq4wBxswkKyvkVQDAAUbpWJguw+FI7D2FIZOk+MynbsRNH/8E0s2+AAL8LFF+ZytRRvs5znNlpZmVqTIHDesMBSJpG9I1TGqpZl1QoIbtewqoWkbWVBNkAnb4ttliU6/hp//Tf0Bz7woyWnn5LhJxUPJmGABmm9V7Y1k3hjm00xzZ7m+XnAHA6MhVBqbPdYCUDcZFjisaAFJYIDuQbAhW9ntt3P/BP8XBSYZ44wzyjQ0BSGpxjPGIWikZNjbWsbK6gkEywpluFxmtAP0YmylwvD3A5rhA7teQsf2DfY/CoCngBh7CWgQ38KU3fkxLVxXokHXCcXLEEWnm3DtHeNGLnos4dNDvbWJxeRlRfQFXXXsdotZe5E4Eb88h2g8gIzeBzgMilE0gzgBHZS/HlxAASNiKUOCOj30Ut93wt2gx32QLzA4AAENAVo5ZKCIQ/s7f+W1cdtWVwkax8/JSAgBsB623FqRVhxNKaf3qgCPtd0KZdxFIm5ynGicsKIkBRyFaBuL2MsmQ9jdRjNqouTkmow76px6C234IUT5AMfE1+WeUIO46LH5pi26OHLGsIWM0GysY9tla1kA7DVG7+oWoH7oW8NgSyXjbEwCAcUKakDEyEfvuYjyGQ/0DAgBcdx0Pf/De38Nf//GfoUbxSVMoYzzCtYctANrKe24AgMvjdf5/9t4EWpa0rBLdkZGRkdPJc849d741Qw0IVYBS4tz6AIdGsG0fNk+kdaHSLPQxqDjjQLd2q82zFZzahT4HtEUf79nPoRvEbp8jNKIMVUUBVVADdeuOZ8ohIiMi8/Xe3/9HRuY9w711a8TKWmedW+fkiYzhH75vf/vbe6LzTfMUT7nxOrz1F34O26PtPRkA9mzn292qgD1jILVgO50jn68pHhP4NodYP5Rl6DH9m3/kAIBtW7a/Xpj8K3BSkGHVfdHpmZBPpxL1SJIR8iItqxIP5UkuAgCiVKsSMrNG8mWREgBwIi0Ksl1Prir/XGx9X63bIR9JAIBTk/25+WiEJQabaYL1T96F5PxZdAgIcukgDdLpAFhoZwi39xBVolupXFlfpwUTRNjG1DiQh3Oqn7PH1SdFogdz4pchCivPVNJvotXp6DsXSCLaCgBJuyStzilnM/ir0yZwWkNaC5BwQaWSa7eHWm8F01ZXCrpJEaDRXEKztYQaxd8mISbZBP3+NoLIFp5q0m8Bik/sZsGRr17RJoY9e6R3FuzFy40BMJf8OzoqQR4fiO41vvar2vu/XQQAzArswiR8v+NpjDrWRrXySBqoAQD0yWYCYvhtFQAwRo1VhKvB7V7Vzt2u/VJaAAL2OlIE0NHulBI49khVBHC3FgBubikFlGoNZGwB8K0fD2Xil2PWjZOFQLa8F3MV0NkHKQGaAu24iXOnz+DY0aOiBX76vvtx44034ZN3fgzf9opvwemTD4q90qxHGGxu48jaQWxubGBt9QBOPvCAqHpEuQkAMNln1c9X3quXxc/zST5/LsZKMUaepxIeEjDn5uaMCu+SzorxSRUAYIDJthvjMFnirrXAf3esEUv+ZtXfsk89qGM0GGOpsyyqOy0zqWtyldcSAAAgAElEQVRC+muj21L//0Y6wJd+5fPx4z/173Dm/FkNtyW2PDAgUb+46pdzT5CfJyaOY3zt9XiZgBtAa24IVaq/b+swdsyFLyXlrlJfpR369VCB+T4BBnUQ/N/avTOLRa6T1GHwcfYiQ8Hf06DGRPixAwByacG4droLbtFuDCUtINa3rIoSk/8JxmwdU/WftrGmVs0WF6uP2ZcSVAXIxjLxCVcJtDpAyj7BAsNHGgAwNwYT+LJ5YC0ATMhn7WOLN8fpGjixP18l1zpr9QG1ANDTnP/mvO51l9ST32BP9PYAD9z1KfzRb/0eNh48rftCoEB0Y76nQQGsljQUZhU4n8Y7AIAgC6nIrOpTa8ixYUzy19iVdm0qqDoQytpUuJfLqjAOMShSvPHH34Sg2Sj92Lkbaj1x1f+5tjoHACj+eMIDAHZ3ZwCA07Fg0YJjt0Zdkylq6RAYJ7jrD96JA+kI7a1NTNbXFXt16GiUsVUjx/nz57C6dkAaJ1uMUclwids4N8pw/7ktbGZA2F5Gvd1laoZkaGBZHtDJYYJ0SiO1iXq1qVTfH44EqFFkje1CBw8uIY4DvOAFX4Kjx47g0PErgaiJyShBLWqJ2k27wc7aYWxsbKLV7qryW66Ljjli+zZZmTPtjEvdRucYABx/4wSIgNve9Sf4uz9/D7rBBPVJcVEAAJNTXufPvfUtuO76p0rY0M/LRxIAYIGsbAFwGgCKjVwLAAtDMe0607HYerT35pxsd5cEAoz6facVwrXDwByB2ryvLCKyj542gRRBzhOExQi1sAAG6xg88DFMz30UcTEwBwpqdBFGtwDI0HQyedMRWu22WkNazR42N4ZY6qyiaB3C+egIjlz/LKDRRiFRwFj2isbeYWtChgYFFSWMzvjbqvpkmvze238Hf/j2d6ATNuYAAF4vGQCm9WO52fwOOosbqRrGtUti5iHNEA2wOHrFEfzK2355XwbAIgCwGAuTEUkwg2uRb5PzezILk08CAJc6ax+H758lkJUA2wWFnBL24M3bmgAAe0xJjRqNTHREtLZKb+usWrF/fXCm6O6RJOsTl+ifq6R5MSJtq45u7aseVOU26i0nsFX/TWDOruURBQAY9MYxksEAnQCgYUb24Ems338vpqO++iMlwKYE2bMAbPLa8u8FsCoJqM7aBfvSAyC1zezFWHH0faIK0tl6wM3RCVx5sT0GTqRJUXVYtQchzwYCSIXUU2cJALgklPyCMdVE63XkjSYmzTaKRhtR74B65urtFTQ6K67yy94qC6pKH+1SGdaotX7T4O9NBd0CISK1BAAIJtUQYjTMtPBqzFSCGVvIPUVp/0mzW8K+OBb9+5TAV+7zBeHlDqCAf0/5WXNsGVui1W9MGrgAAJ/i24amyroX9fJMwArn99ECAELRD60FgACAgm6KgUlg01esTATQABJXlQEdJax/MqdQjjfd3f/x7PoOy+9tBSrXIS8049gi+l219ccBL9yfsyRVpX/j3HkcXD0gIa+f+vGfwM//3Ftw/PBR7eMECbiONVyPHVsGJNQXUmSsjt5ST8c/e/asdDcIBnBN4fhmW4BHxD3TwyvgM3EMqQFSN92Bcg10fe0+gfUJbfX5isEzIcWVwkPGIpkl/1bF9lVEjVPnJCDKs6/+qXeQoKBvS2AhIkLYpFtDge1shOs+60b8xL//STRoZxZxtk8lVpZs9xVYmT7IrOq8eI0XjHn3A38t/Ft/f6rJP9cpS+ZMhb/6/PhxSoI4VyouANX77J/5fnNC7VPVueqO7ZkYpbbEgjuAXQbBi8cWAJhw7RNwbXvE/P2eAQD+/mnfcDodfC9to1gQkwMPW8YYRKuEToVw8/pQ4u9F/kpHADVPOMq1sekk+uWTy4ro5qMBAPBatIdfAgAglwvn4kD6uBM0dxwmAwBU0Z0USm5o7UbRUErW1v+nDzeSDO/51d/CXR+6DQ8++KAA87hJQS8IOKe4HIXGBN86pyG5HagbgHv7FDHXQAIB6maeCnDhV6CMPxCjwFpQbMwrxXB4zyQoEHZqYh9/34+8EUGrIXtOJl88Zz5znmvZAlDB6aRv8IQHAMiAMghcAIAffK5dkewotjK1SKFmf3uW4IH3vAvhmVNYSoYINjdRbPXREMvHWJODQR/NTkvMgVFeYMTxHjWxNZ7g0+e3cLafItE+ZsJ4cXcV2WSKbJpLQT2djpFTd6DTRrO7hKc942Zcde21uPa669DqNBEfWgUmKdAKgVGCZCNBI2q5Z84kmsJLoViYfVpMsmXMPfeyFUnrueF+4j88RBBHzh1KcAs0PQDQCHD7u/4E7//vf3pRAAALODmLVE489Cd/+qfwWTc/A4gjsU5VbFKRcB4kvowtv7IXcJ8jgGvArQqNjEcqekpc66oaAAQA0ixDa3kVw/UNx9whSxjI0kQFMwIDbBuoM44lm4S6AmSRUDFimpIWAWyfR3LyYyhOfQTNycDsJ50ei/IGnlMw0d5OtwiCq60DB5Gus6JO60WgdfBafCpZwrW3fCFqzY6q/7W4jZxrEav9XBdyijAGKPKx/YzAFgUmG038we/+Pv6vX/1NdOgsoJdpARB4JADA694PAPCtzqrt1QMTFQ+B7koHv/n2X98XACDjUPjzwhj0+w3jH2oseStlKwQb44wAwOUAkJczhh6uv/1HzwDY6UaWYkNKuGfBoSYjxYWyzNT3s7EmigcAfPDoB89+1Ru/2fvAz5IyV/0XAGAVgRIAKNcgm2Cq/JDio7dYVd0RTRXbGbvA0u1HQgSQFEsqu4pOXBQCATAcoP/p+zE4/SAiJggESGQTxIlmvsrWDmATPqD6rXM2KINkL4zmNg4CAKTsyqdYgkSONaANxAJgXr8Jqtu9Ib2XiyWpS/JLFqppqKhUoR29W8GIC8Z5ZG5IpK3RAiWvxah1l6UVEB04jGj1MNKoibTWwJBraH+ISG0X9jKw0oexTtxNItHWJ0k6JMWSWDFRnzIFUxQBVI5RYUNUt5xFoVy/YO0GNu32+0UAwMbH/Gsu2dwLCDDulOvvN/E8Jf6qhJrFmRJo3ZYZqKP77S6uiqDul+zsNVedlFqFyXOhCCAZAM4PQsANn/2EO5nGJG0APR1RoYUxFzSHrErBoMkDAGoBcKJdD3UxNmq2jZzy+VaSf/5Ga4hXwnUggFc/V0AlHdIcB1ZW8d6//Cu86Y0/gk989E489eprEZDGOc6wcX5diT6TftIc1w4elKUf//74kaPY3t5W9d8nsGa/A6tAOus7T4Hj2ucF/6xqaWAlN0j+v8ZO9Twdva46Tn2yX1A4qNbGlEmgiWO4diobMy48LCnENsFnYnDcvAlWsJ+f50y7pYC9nPkYg0mG7H8CkD/2Uz+BF734n+HeM/djebkn7+WA1f10rF5DsoN8MqEn4VwIeDxVFvZhxzDB8q9yHffMGDugPeGqyJBjeXlxvurfL/57DjjYYaBpirlz5t4h2r+bgxo/fnYv2G1a4GJp2+QxZAAY+GNASTXJt6CsXFVn66vWWG/fZNyinE4tGZ+X6/l3zmK217DP38BiMsYco7Tcf/yeUQUAPNPOO7E8kgCAFwG0uWR7Oe/HxTAAOG7zmgWwTP6pJB+yNdAzAAjIUwtDonDUBuLBXa9+XqA9DfCeX/st5OubahEYDIY4v74p4cSA80IaCUzQyKQgCMrA19qk+DserlWPlYCx51xtFVyuDAnWvVewbNuiCfkxqCcoxmeCDHmc4cDxg3jN93wXaksdjPMxggb7082ZQofyf/sZCAAwQdMaKwBgVuf0mkVshehQJ2g0BAbb2PjA+7B99yewXIzR2O4j2k5R9Idi3Zl48ETgSa0RYZiNUYQRxkGIrXGBM9tDnB+OkUwsxhmhjjNJjt6Rw7j2+qtx/dOeiuNXH0dvbQXodgH2mm9socFqc7ON7bNnEFFcNaphPB4hHZOuvaT1u07QJid3wPSL0ixVoaMjFyATuWWypu/K/O1hquth/zrZjlvsBQBAlpIugTve9Sf4H//t3ejIiWOyJwOgCgBw3v/rH/83uOXZz0LQimUt+3gAALiucY2TwC9V9Gkt2F3CX/zZf8Mzb74FnU5b2jbUpZJjQFBDTDcwalpJYT83e08+dfb7Bzkw3EJ66i7kD3wQzUm/3FWlM2YzXHstBaq5cJDOH3WXxByKnNhf0D2Ou/sd3HTr81BrLyErAtktmrCrTLwZYGls0imNbRZcrFQ5b3bwR7/3TvzOL70NSw1andq6xznfarUFAJgQsC34ezEAzAFmIiHA8XSMoM7CZA3/6R2/jeGYbchWKKy+bMiZ3tAiAFDuQ9OpNFBoacxYyIu8+1iH1/EQh+6O4/mx+OGTAMDCXfcDw6pO7KMpFNySxjQlFcqr06s3jlPFKJg++K2qKV8MAMBB7u2ZvFicggFXUdNxXYJvfbCObloBACx44m9c7y03FVK/1FfzyAIAg5w2ZC05ARAEYE9gceY0zt37KaHWXIBrTihIAafTA+B3BQaFVcKrCasHKxh4UeCGtoAEAPjFYMOADZciOBs1v1B4NoS33Dtw8JACEZEiHLJuAIQtdFwYJFrnKg3GnGCwUxcIMJjUkMcdxIePo3HoKNJmB8MwwnY+xUafViwdKfd6UMPQbEt2y08hEEKDlUaEVhypbzsZDpEkKcK4XYrJLfY+l4reLujdKVG4WABAh6iIkdmxmATPlrDqwrfTZ/ljlL/jEajA7q2hXC+yPL2d4J+n+s9AtVlQzzXZB4iLx77YxfBSWwCqAADPkRQ1BSKivs00AGQTKJFAYwCIbhjU1QIgF4CHBQDw6v8uSdSEcCuQeywGorjNyyvGu+aJEDVVkCkQ9Ju/9n/it37t18Gm6oPLq0gHQ1BviT2ipLExMGAAQb/o9a1NRHEDJ46f0N+yJYCAJpFuPg8Cbvyu5Lrf1+YnSh9p1mPS/q3vUKq9RPOpPyJU3KvjGnXdwB2f1PsN2AV+XLMKzu8mlUCtL9Al+Ma6cOsWK4LeXcIlhHpurk2IU5XVTVb+680mNkdDjCYFrnraDbj5cz8H3/mD34czm+sCB3j8nPZJtRp6FFZKUgSsIFV2cZ9Me02O6hpeBc/8+GTFdK6FoJpoOwq/Bzf83wg08QyABRBp8TP2AwAItPkWNf4tgZ4qGOPB0mouXX4Gb/uE7W2PXQsA27C8MGpVRNdrpdj9n2lA+J/bvsjqHVX/C33pXjnhq5mln7V4KKFUpdoAPd9iR4aZ/b/nQ5mwosaBe36PJABAZpinGnsGgAcA9Bz30AAQAMDM39nIzQCAGZMB9VBWvPW4jv5gW+wXBvXpcIRWLcSfvuUXEQ0TASijJNX9pLo4qd+fPnnK9ibXw23/tiqehrlsfY11qITfWfOqymdht+zkzKyrUsnnOkYAICwQH2rh6HXH8bJXfLP6rs9tb4rBQ+swxVWuMq52MzeBZgWEJ3oLgAxydVWMCQwA8ImxiRan4zE6yz1jAGytY3DnHTh5+4ewPM3RSFLEGbB9bl3JNttfGnEDm/0tBFEdW8MRRkWBpJhixHb/egPdtcM4cc1TcNV1T0V05ARw4Ig0l+ArwzUyaHIxE9ivzb7uZEwmSFvUc653tFzb2FxHt9NT7ziBgE6XlnT8fPrF17G9tYGl5WWko4Fr+XDFLYIA1DlwDFVvCXix+331fTsCAHENd/zXP75kAMAXpn70TT+GZz/ncwQA5OPUdCgeaQbAgguATShjSyq259yhHgfHCBnIqpQX+KVf+mV83dd9HQ6uHUCnRxvGHOlwqMp5PW4iok2gGE9TAQCYjDFNB6CP0SQdID9/L9J7PiAAgPG4j82ZTPviR1MOIrm0B7a3trC0vGJrRHcJo6KNT2y0cPMXfBXQ7iHLpqi3ehL4Y2Sj+N0xpJGPxQzhtVFjJGy28V/e+Z/xm2/9ZfTi9sMCAJAB4AGASa3AO37/P2HMa34IAIDfdxkTEQBg8cQDANJmITuHe8dDGbiPo7/5Rw8AmPqk690UQG50UyWhpLL5YFNVButFnyn+k36+9xDYr6ppPvHe2s6raEeiL86SXJ+uzZL/UphiRhyet5srYVWX6j4CIoDcoEgxU7ViOkFjUkBTOU0wOPkA1j99P5YadUyJzLL6SropSP3N1HpJsY8gJzK8KKThRYPsuo0GZYrjyXCkCiSfGQMkggM+sbVJa89D1ZSgJjQxbrURxbGJBdZIf2RfZGC9omQwkILnUHiJ1DrUkRY7aLSwkU2U9Iera2gfuwLh8ir6xRTrSYHRtAVELWsNYZVYlRDbxCUgmedoNxtoyyN5qsrjhLRIU68CFSR8FWBuXagGPD7wqVQRq8nEXuuJvzf+Ps6zTeZFAHc7jq/Y2n2djUvNEQZorgXGqv+mOu67RbV3lgf2OK7jf1ScH6rn59++29yZq6a6amCVAeCMCd05GANFwn8UAHQ2gL66bAJWpAgbFdmVycwiUOR0nZnZ3TkGAPv/aQPI4E2bS4W14a+j2hK06/UYDUVjW5tKWEOSphrPssByFSGCABznTdJ2nfAMvbsPrh3EP7z/A/ih7/9B3P2xj+Omp1yPrbPnMdjcEgiQp2NV23xCqCSIBD72yLea+oyt9Y1SPX6nZJPv4fyuJv9+7TGXDSbWBnp5BwAlnfKWz9Fqxro+q6ibSrgfgwQvCvYQs+XJzXERdRzTKs/HpmxMsNA5SSiA4Bzj17RQ4s+KF6+p2evh/GCAwaTAi176L/DdP/xGnBttAw1aXjFRLhBR5ZyicXQaSTPUokYJAJTrLdsT8lxf1XHp9wk/B7Qu7TAnbcS4NZtBm/s/P074O6+ZMNebvwPbYDeAb8aWYh9ixaKRLKcKY6RM9nec3IJFS+0Fn4BX14jqPdhpHO8HUOy1NtldMt0amwozIV0DVdxddPdFFXwCclzDCXREDWwNho7mb3RRc5Fw9GICrXSRcZVGO5dZ45OO7t/swDedR7mmuGfo3Ci8oCI/iKA9rcfqWlcIJFubkNZIgofTTDaASLf3tAH0rWH+3Gy8WRxgQNFuImlMED0DwHzk5SUvBsAMRKSXd5qPEbcaUolvUhMgz1Bvxjh322148K//Bj32gOcFNre2cebseWwPaScaIorb2KTVbT5V8jdMUmlm0FpXCt26Zu57zgpTk9SUx1mx5D7I+9Tr9pCOEuQp292m0iTZ3thCc6WNpFXgq17yIjzrc5+DsNtWfEA2AQEa2XtVgAM/lry+ge7Vgmjz3uNt/rf2rG1t13OTkKbTYKhHUjLny+8tbteqzG7P+ruUT52913HUdLwaCyVa723kl7aSzALpiECm0STH9K6P4e6/fz/Sc6fQbTXx6XPnuJgoXh1JkypHZ2kJJ66+EoeOHUP30GGg0QTojMTvss0jcMZHUUeElg14KsPTkrlGOjwLNVa3J0uL7wsCssEIyjg7UcPlTHha882qsGJ6OuHnWSHEx3gEjEIX77kDUArSOQJc6l28AABgkokM977vb/Bn//mdWGYl2IkAjosA06iLqg0g+YA5eN0TxYR0D3nt61+H5734RSiSIcIm3TBMm+lyWwAW10n7f2sN9SAg90aCMb4I6eR/jMEk4T9qUTU1N/sE7je3pN/jQT3GmixQegCALQCpXMICxaEN6mUlA3bYiDI0+uSHMX3gdrSmfXJxUASMj6dq3+FYBOOFNFPrIMt0NSb/W5taO4ZZiiGWsB6cwLGnPgfdY1fK7nGqRgNjDxGMJvWfQstyAgCQ9PtqLeGlv+8v/wZv/fGfVgsA5x5BSNt7arq+9fUNx4ramwHgbQBJFWILAK9hPEnxu7/3O9LoyguOaYtPeHwVaV1x1KqQ8yOvGnfyvGiNTCDAswLL+OfJFoBLnbKPv/f7arKvyMjT19OVXcOyaP/pWACAV6e3jcHtQHtc1sUAAKWNmqMBaqCWAECldlrx4i5ZB+Xg9VwqG9E+CCir0I8QAECrPAoAhQRSigwtKpKSKbF+Hv3Tp5BsrCMOuCxQ1C+T4ionqhYaBv6FcwaYu4cVJNwBNLwO9mSp9WJsrQA+udSi4R7IDAQwDilpvs12G41my3pCdXtMPNEo/y7gEgrvN2GfFLLqS0/eOsasdjaayOO26E60DSxayxi1DmK7oJp1rn5ibrCsKqpqPGU7Y4Q6EzomzuzvouoxvU5V5gmQkIS7Qw/cbrZiixvJTlXJxQXM39rF93pK6H6zskxc3Hmq+uap/0z8Stqxo//7uH0H8TPPrLFQ3Fs/utDKVUUXz3en8/P3gclPNUjT2Nd/HkTaHwCwrdin/Pa3VQDAEgv2a1r1nyrHFAJU9UZskplq/W7nvtM6wGfMRIbXwnHNSjaDTlr68f10wGDyOOj31d/f39xCs95Ap9WS4N+P/vCP4t3/5V2q5q0s9dCJm6LotcIIcT2SLgA3LwJmSuTCGpqdtpJ/BtlU+iegoPTdJbLVMeI3S0//r1Lg9LNpTd7ArABxbfTJvfc0JoXSa17QEoxVKv4uz62NgFWBlXYdRTpCmtBOcIJmM9Zmy2dAsHXtwArazabo+2sHVrG6uoLe0hJarab6m5msfPK++3DnJ+7CHZ+4C73DR/Btr3ktvuLr/jnOUhCwt4S8To9gxtGFghqCAA1XedNzrwQAXvm/yuSqJsTV5H83AKA8nAN4/PpUnUdeUHE3AGCnMe+fzSz559zz1pozAULNB5dMl2vjjpOc4FN+gYtNdQzwPmiu7tIK9HABAPwMD6aUivyu/cYnaGVi7q6Nz3SU5dbe5RJ3zVMGrqS669+WUM2xPPR+J/rr0YcFAMDv71rrHqcAAINaqsjz+kj9p4q8rORcVKu8rEFtE4ImHP9jSJSfCWWzgU/8xf+H7M6PYkmMHqq0873AYJRia3uAwTCRnSLnCPUACKbwO5N7CgUmWY4pVeYLVhl5v70wo7MSQw2D/gCtZltFDp4XNUqacROjwQhhN8aZyTa+843fi+UTx+QoUoSBAD2uW2QtUbDQtw/4ZyIGQLnHXNjCtt9+5n//+AAA7PqMC+ClKq2Cyh2sHseYjMdWMMjHSD99L05+/KNIzp8R7X7lmmvQWllG58ABoE0VJmvzMO9F+q+PMaW2RD3Sd9YsGaeokXIaIkzpyMR2DSbiTIYNALAXwX6CIEzymQQSCCAkY3adpUaOq7CqwXMOCPCtnub8pOZsCsXpu2BiBAGT9opK7MU+PAfMzGkAXAYAQBtA7r/f8Zr/HV/+tf8Mk3SEGsGyRxAAEM2e7bH8mhQCqMuWSad14xkAWgNrAaJGLACOYCgZO4wfKChNt6Up20rT1ERE2QJLhykygXmH1QYwQTEaoMG2oXCC4Sdvx+Tej6AdDJHXchR0B+AXARyum1mO5e4KLSGkocW4lXHDtB4g6sTYnrZxrjiMo0/5HLQPnwDIigypq2MAgOkAUICQWkGmIzIeDtDodIG8wP/4q/fiLY8QAJAWCX7nd9+OqEW9rnEJAGifYY53CQAAGZSMSbz20ZMAwCVM0ifCW0Xx0yLsoODyu+2lFNeQ4j/7hX1fvaegV9+7w8XuBwCI2uOsWDzyr4mjxMbvclZ1rToDlMFgGUE++gCAEFjtBGp0V2WBvp9NAhXpCJN+H/fdeSdaFJVRT8LYxPC4LnCTYSVl4hHh6s0zChRfnHS+p9ySBxMFZMIkyxAGCAZ52N6n4HDGmua5sfpPJgDRU0bMBZ9hjX3LkdYna6twl6ENzOhQqmRw9eTmWaPADZAWZEE20Or2MF1aw2jtBLZrVD6dSvyE3sbTWl3voZdup9MVDZsLnvqP2f9ENwPbX5GQbreLk4gHNRYAyll1cWG8VRMV/yuNpV1fM6Blt7fspAjv7zPBsogicIGxMbQw+mCcQQg3ogUV83lgwwmo+Y7cSwAA/Pl6lNxXaUwLw3eNWUVlLwaAxG6UfDgGgAMPPABAJNxyBGsBYOU/R8PEIFUNsU5qn3DtxAbY7d7yXlQTrJhJba2mnnwm5wyWp3mBY4ePYNQfSLAyT8b4xJ0fww/9wA/g9IOntbuvLC9jMs6R9AeaDxK2nLDlhNX3WTWbCXOr20G9EWEwGmG7v22sAvfy46ea5FIbwAM+vDbPvLGNlJIfYymGx2IsUMjI7DqbcQTRB3Paio0F3nH+CiwSh5/skQRp/yQOrrSxtramoH95pYdDhw7i8MGDSvSPHTsq4CCmaGFEq1NjG8iFYAJsDcc4fOwERmluvuJPvQnoLWNAQKHdQVoneBe6ilag+8m5SM+UqB4JGJBgnKsMeJRfq4IDXP2/F+fXTgBAda56N4SqUJC/h5wzVTbN3OpXYRXstH+UYA17QcWQmGfmzNbBWavUzmOQlV8G4H7fWxAr3GXgVs/p8gEARyF3qxqTSB3T6cSIIedOT6C4s2OiKnZCYMvZu/oxKkVzzzgh1VwUXntVtWf0TNWTPBMk87uOb+nQ0BCjwnRmHm8MANunnNaMq/yrZUAJnWM6kGknQbOxmDRk4wnojiO8952/j0ODTcQjow0zsWCCweyOCT4TjM2tvpKIUZrJYlEK3rJLBcaTKbZGYxORyzJM8lnPrrH6WBygQCfp6RQVzMFEK0mttzrsttC7+ii+9Ye/X8nt+fVziDttjMYplldXMOwPELP66DQA9AwX+safyAwA7VJKiBkKyJvINSY61oFaU0LFD5GRZRiMAsNtIKPlHePEhnNVsnhK04h7Pn/nHKv0QzIdXMsMATNZsrHNkXm/7iv/QXYWAyKXkE9p40uGAN1E1HBmcZYmhqtgq4WOQZGvkkvowejk7srm4XRTmzd1Ev7msQUAWPVmwktqPdeNV77qX+GFX/8SAwDIHBMF/5FhAAgAILDDNiCCABUAQCOA5A/+zLUgcv3yc1TrIO0as9zYUGKKZMhdcYzq/2RIkb2j2IgsuWCKfNRHTJprHRh/6k4E996BKN9CEeZqyeEXDTr5eMlZDdIJgmwqLSz0+0CrASbXceoSsvQAACAASURBVK+NMyMgaV6DQ9c+E82Dx4g2AvU2JrIDtD2VzBYyALRtM/Zm22uzJSH1D/zt+/Ef3vTv0I0s7iELSXOhFmK7P5CLhIky780A4D0i/Z8nnZPFEkwwHA/wW7/9G+gsdwQAMEbzDAArHtr9nbnAzTa7RbCbQoBsc/Ytun7fJqj5pAjgHunFE+FXPvn3fTfzxVj2sOVGPU9GQugkbuayDlNpn8EGO13vvgCAV9V1dGiPLsnPUy9bvPXz0IS2vG+yembL5PHRBwD8xFQ1UEE5af5TUSNjTrLxGA/eeSemgz6QjhDXmBCSosk+M2ehQSGwC1RgZgBA6ZKgINcqzww2mCDJyotBnqfwlQ/PlFMtkLSQnArH3eWeEHW5BzABoP2I96HmGilmAsGJKSa0x2LCQ/sPfYbR2GqBs1ucAP1aA/3Vo5guH0TMRL9OAbIpEl5P1ETYaMkGJ8tINx5jkhWilEuF2bqjMdaCNQvAq2NoJwDA/8wPDf+X1eSkWsFb1KGYD9gvHgCoVh/L6uKUXvKhGA5lRdN6ZkRD5rNjW8DcNZWX6qr0rte7mmT59+82d+YWaBdmqNPUbRYeALBckcq3u7cA7AQAiM7uazDS+rANiMg2AQAm/xOvAWCEzZmA2UI7wG6JXflzN0bVVy97yEhjhddIYb/+1haGm9s4uLIqsb//+PO/iLf98n/E4YOHMBzQjmdJ7QFsCWDVn17fQ9rhkRWwvIzRcGQ9/BFReSqWmOAgnw0V06sAkb+vVQCAQJt/la1Sousz2Z9gudvDaDAU9ZBBSLsVqyqdjAZIBn31AK6uLKHXaSMbp+izx7cWKLG/4tgBXH/tGlZXmtIbIMDKz2PCv7LckwOBt+CRzzGT3VJXgOtIDa3OMkYpqYvU7GjIoWH52Al0rrgKoEVimiFhmsdWBnqb8zmOyT4gGGGJDO87r53PQImMYx351om58bvA1qnO3AuAOp+4Vg7g56l3M9mpVaQ6Ry+o+leP5XRFrJLmLBcdeLDI2tltL86YULi/9++pglh77V8+6X7o+7zj6rjWLa1GFfV9rQkEb/xNpt4BgVaBwBkS2kxF1HCwO68efwJeEs1iUG3rtwJgl7fMnpdBxiLYCwOwhMXSGnvX4x0A0FkHjqGh67DEyoB5i0vGBUXkWhiPhmpDE7WZEzQI8N9/89dwZVCglRltmDoKFkzX5ZBBId28sJ+Tkru93ZduBtcNPQOyh1hlZBCi1kkut2Tq8YtMAbYOpAIIRlkmphv97beHQywfWFXl+ite8rW46Ys+H+nWJtJpge7qMraHA9McyQzg/4wFAAjUuAYhZ05cUs19e0CNxQTSr5W0GEgAVnCZsPOe11tGb2Gi6HSpbPB6QMDKIxwLjGfI1CA4xASSBQq53yj+sOTfzsPB6Yp3YiX/rNwr/tHUsCTfgAIPGPheDA/eeWHbEkovd1VjAXD+meSyCc5d+uvhaAHwAIDWGUzx8m/6l/i6l3+jgDLqKDxqAABdLwQGzFoAfPuxbP0sQFIOwHYF0+EwG1uB8ixc0UUgz1S9555G8I3sHD1/thmymDnaVhzOuGd090cxvuODiEbrGGKESVRgEpEdwDadNpbYAvTgBqIp9YAooDvGtFFDXp8g6jVxNgWK3vVYu/oZaKwdBoIY03pbzj4UH+SrLhFjuhBwXQkFviNqoBiPcdsHPoSf/uF/syMAwPWGAMCMzTQHrZfFUW8DSAFAMlc8ALA92sKv/frbsHZkTS0AahestAA4wte+AACvwQMA/LfPR4wZ5ltaL33sPl7+4h+1BoBAVSbgov074Sk/zuQTXIiGSnorg2y+hz2pqvpR8ZZoOKk3i00kCwHfXg+b8nO+4CNU3Kn/a531rgDyVSetjgGwVwp2olmPIQCgSUTWFwEAUfdIIZsqEWBdkaKA43Pncf6+e5Gun0enEaJJoY50iHySI44a2ry8Id3sPs0AAE0072LgKl0MUsgCYCBPGzQueDahHepIMp0DABgAUp2W35dWVuR1TEVjm8is7phwImMnWRiFDJ5YWakEgDw+EdEgRCOMdM1M0rYLYKu1jOnSClq9FYTtriwEc3qhRi1MohjZlO0BU1En+ZzrAe3xCHoY/XYS+tDTrn5xmeMiU4pQVZgOZbBeCd53AgF8gueTivnv6nrf86WAsNL379W6he4GQMzErNKDrITBBeK84EUGgtdX8NdKNf6yyeUiGACL6KwJxnmE2HNBqhoElwYACEhYAAAkdMUKMZhkxuWXjSPXI7hAk1aY5K3tKhXdueRODJeJhJUYUA9GQyXrnVZba9J4lODw2kGMByPc/sEP40d/4Idw90c/hmuvvErB8bBvQTmVltk6QEEzqeG7vn0lswVp9WaBx99RVMpXodUGs9u5eYaTgkqrhPpn6VkF8viVmzSRcOd2wUpDGKDZCBHXawIAyALoNBu45uor8Fk33ojjx44oiExGG2i3GKhaSw/Xke5SFyuktHY6JajE8xXF2FmDzRTjLSDKclZ6Y4wnrCc1sHLsKiyduApZ1ETe7GAwDZAyjK7Tz9d8iKekD3iHl9DWjfK6yNBxYnqLjI7FyVICcDvMIo/r+TldVpEr4/xiAIDFKns5z8m0cNaGF5zXLtoE8+8jmGoMgMWqvv9M64veGaC83CBGM2221Fug6hlE/uBSn7dVihU6VrzE0uD+yyC4XkcmXQjTB8jLFr6ZqJ+B9BV+n3sgTGae6ACAEbrLm6WEUtaHErw1AKDbaSEjANCKrYrHQHwwwF/8/u9irRihF0JAG+OZUuRTrC7nAqKWNhMe4+8JvlMcdHswEvBG0MHs/bi3WU+4qMdEGusN9MnYC4CrbrwBSwcPIg9rOHDkMKJOG0euvVZrEpX/p4yl2KMQ1gQEqgpJAKBS5/AMgNIG8AmsAWA4k7eddVV0k6k0PRr14LOQH6kAkaeJNGwaysKNyTQuQgGbFE1U5V+YN8EvpyvF++f2b7FrHMzlrW2lfaPqPRN/aw6wNj0n3ej84QUA6OA+8bfvTCSrDCK9RYCbqzxXmvGkk+GruTq+VAYu+PuLXVceDgDACj1sS7Veqpf8i6/HN3zLK1RN5zg0QPKRZwCoBWAHAIDzjmueilF08nEaAIwbJMDrBPR4H9kmQhaunp/TJCHIw+fGQiaL5NlwCzXqcRVjrH/0dkxu+zCiwTrSOq0dA0xiA5gEAHRXkZzaBIWq8lGmMbaZ9dE7vIJoOUbWXkG/eQyrV30WorUjAgBQ72DiAACODBaHuCIRPJCOhaGqAgA++dG78GNv+AF0o1bJAFBc6TQOCADY1rM3A0CAfV1GmNbGEEywvn0ev/K2X8YV11whBgABgHIeOJ0FCeg6F4DqmFvcC1mc4JfXQvLvNTbMI7M3XuwcuNz3/aMHAIwy58TQPA2cyRn7adjLPk7171KZ3lX/fZ8hA8qHDgBY1d6KgL6Kauq3/pi+HcD36PnBaYJN5MbNhmPVBvDR0ACQrU8+EQiSh0T3ScGx7StidZj2gNMpNu7+JLZOPqBWgDhk8kzKYS7xEteUXyGh2hbiNxXrNTaAhj/zAakCvryQ2jlpvd6yyyprXszHBNDoYcpYpMWJ3O1KOIz3keAokzjfW6pFUwGnJZJaeryvtsACoqxEaamez2ClgWHQwJBiMhQJ7C6juXYY0cqatAJGQR3rozHG0xoyh/ZzvDBcmoFOlc1lIZhRAdsBACUbYCFJXly4fHIwi59nKf4iCKD7uVi2XFhRfDXUV/u8UBifA/vOCADY8mxJlE98/cI4YyDM7qd9hGcAXDwA4I+/GwPAWjnmWwAulQGg6oier1Nl5mahZ8eAui71fw8CcOxQE8TaR9z1Ve+BQ4z9Lb3w/tv+IY/dVguNOFb1ngkO6fsU36FI3x/+33+At775Z3Cwt4JpmsnyqyBLAAG6nSUl8VEjkpXfxsaGQC6i1oPBoLTy42fLD1jOGi6hUrXP1IV3Aiv0lNz1+Oq/Pw5/F9UKRPkAS826WgCI9GfjEZpRiENrKzi0uoybn34jltpNLHViiRAxEMjGidMLYMI2RrPNFp2Wvppt+y715SkkisiX+osd0FSKDdagzyOAMhzlCOptRJ1V3HdmE6NaA0991q1oHT6ueTigErbolGRZxJqDXD8YdHkhV16bR/g9o8W3aJTj+mJ23Mo8rk4vgSiO+u+Pt1OFfZEBsPj/FiQZ9Z8tV1UOWjnGLuY8mVTLBnMWxOwENiyO34s89L5v8wCAB0o86D3HS3IAAJ8/e3RJ/Wd1X+sK6eRkhPm+fyn9G7Cr+6oqmRNV8y1i5QNx81xaJrbcP9EYAGUCVTIozOaWlXZ+mR0fEDO5ThPbbwkAUBzxnntx+/v+Br1pggbFCh3IJ5ado/TnTtuDgCKBSQMBjYVjLIwc589tytebgCRbAOjowy/OMwI0ZGhspCnSeojnf+3XYOnaq4BuB2jGQEb6XR39jU10Dx1EkgyxNeijt7oioIHsvkZgDICyLuNaAD5zAABf/uDa5OnmMxWaJGWcxPWQ1WgDs0PRnU0DiXL9tOFTS5QDxrh2ERAOGg2M+/2ZyHXVEcq1tan1TTeXDACX1GtxMsZjAIJAlrjbi4C3gQWzJH8uCplNJh1mtgL6mHam37A/A3GvReThBAB45WFUx1e/+EV4xbe/WgCAXC0cU/OREAEMWLxYEAG0PMM+1d86AgA8P7ayegBAzics1jfaGgayOGZrD0V2K6zI0kpvMkHcCIHxSILcSIc488EPovaR29EabQEdIF6NUcQTJNlIha5mexXZyQ0Ugxyj7QTd3hLODs6je3gZQbeO2tphbLeOYO3ap6N+8ChQawG1puKj3I0vzl0WBCbjxDSAXNJMhtCp+x7A937763cEAAbDkUQALxUAmIRsP5ngzPpp/MIvvRXXP+16jDOKlz40AIDxgAcAvF7TjJVscfwT+fUkAFBJxrj5WTv7TPGfAX7Vf9oSUVfdU+B/OQwAKlNb9GGbq1k4mYK90SHlxa3zmlVCZsH6RIqd9nr0WwCE0FO/AFN5bmc1qhJb73xEAbzJBN2wjvGpU+ifPCkF0XBCN3U1DCjRokrwfAhri98cquyzXyGbjibqROjyUWpMACb5TiHdKvtMGkw5Vcmr4/xILbzVkg0ae+8ziuvKBtBClzqFcfgvJ6gkmo/oclTOzSVQxFaBkArQ9Ugihmk2wYgIfdxGsLyK2soaJt0VZHEHWwUwlngcBQhpF+gBCtsO1SNVRti7MwB8bVtP2okeWuV79rqgOl5J4Hau4u0PAPDvPKjge6D4/xyXjToZEYGs8qyf8UI01M7JXaHzjvZnbNTlSwMALgAB/HzcoQXAKhmXyABYAACkzFwBAOgAUAUAzMLLzcBK8r9Iwa4m/9X7RI2I02fOqErPjYZJOwNu0vnPnT6D17/mtfj4bXfg+IFD2Dh9Fh0mr/kEvU5XQlq85YPhUABAh97NNbOOYrWUyRCPyzdJwI/zg44drBax2kchvrqxAKqV7ur5+aq/HwM+IWaAudSsoZ6cRZD1pS5+1YnjuOnGp+LqK4+hE0eYFnS7MK3lgL02E7ow0IGaTCrXHxx3sbp2WJRgVrAoYkR6t86BSuutprUuSAmZ/YmzdosAGdqtAuvnz6DZ6qEWdbE5LNBePYqwdxCfPL2Ja5/52Qh7q8hUieT8naIRt9T+Q8aEUVkd5XsHIUQPeF3KJl+t/HvgTECicy6ZB3F3nr/Vz6s+Dw/ECKCQTaWp0M+9ZpSDfav3xqqYd7KozrHqZ+/0750AjIu9VzsBAGbHV6n4EGTzVn8U4+U49q13YYi+E1/V2uQdAPwa6fpk/d2ZdZp5zR/mUdyHPNPUsQb8cuWO83jVABBTiS4EruqqeqoS7wAFq1vqGRbUJTV02l9iNCLiiJN///cYnjuNaNxHkfRVcedxqLPBti0yh9jy2OL6QWaFHJAIOhqrS0A8Lf5ok5uyxS1FluYoMoqZkW5OcniAcb2OJKxh1Kjjxa/8FqDHTCPCaJIhTTJ0ak0lmvVWE8NxIpEx7tFqH6MbAguSn8EAgE/2rAJPer6PfsyDJqg1JLzHPVRzVYAz5ysdVbiOmtaQLxqJmUogjCJu1OghFdxrHLn9kOuF7b08LhN8ngUT+ko13ov2qUDmiyI8P9MK4Hcl4LRAdl45ik20x8/ml4orZTzn47pqfFeJDy524XDvezgAgGk4lX0hgQpq43z5V34F/tVrX2PifOU68AgxAC4SAJDFqc6vYQ5WzpWINo1se1OLajEGDT9J8/f7AQluBEzJeOPPOq2GtDaQp8i213Hy/X+H4O8/jM5ogPpKhO7hLibNCQZpH1EQod05gOJ0H/1zfZorCAAYTFMU8RTxWgu1g4dwPl7DoetvRnT4CiCkCGWMPHAaALJOLwRAUui3BACcJevW2XW85hWvmgMAbH8zlwMyAHju+zEAxGiss6BHRq0BAA+ePYm3/PzP4unPfHoJAPgYRjGtpDK4t3DcL2yfFdCKc4kFCW8FyL/1xUbmLk8CAJc4aR/7t8+ethZBCcZZhdkoIsz3aTmXqvffB4d8r6egMsW193oK7cII2iUpu/DaA/XLSQ3fUWyVVHoqFys87Pdx1VXfI1kCEBzIAgB8CcMvpo+OC4AAANH9Jkr+qeDLLwZi3Foa0yma3KTSBKPTp2ULSD/bblwXHYl9w8agMACjihW7kFz9+lbx8tdp4IuulL1RGauOY+uxLyyYI2WeMaKCmOkEUYObKG3/yAQI0O52lGxN2I4QCUQXNV86t1NaOxkAYAi4XZ8Sj3qAgBVTshjY7jDO0ZqGlkyEEfoURWJFt9FCdOAQ6itrKFpLSGoR0qCOcRCC8IcqI6TmEfgRqu+w8VK8ziWUGpsOJBH2YWPOQACjDnobu93m1d4VRmNU7PxyYbMTfuN7qiIoHJcxadJ6LCb+VE2W5hN1e7KLWg8WhGg06/elE4c7oTJ5qlTXy+P6xhHHDFGlodQAmOkLqP9MIIDZADIhBe0AHdXRhGC8/JLnMhgwIiZA2ZestBVFEGHCTbcWOZqmjU/3xIxuJ7q6+Yirkl3pK5Y3dqVPWy2dtVCbDKv/5HwePXgY73n3u/Fdr3092lT9pQjX5jZ6rTYmaSZwgBsrE3omzUzyyVSiD7Tv9WdaSybAcMiN1zFeqNotMSDHAghqGPFcxZpwbVDOiko1KIp3yrvXqgq8Z1QT5sbZW+pirdfEc59xLY6uduRF3GxEyLME+XgkDQXZDhEEUOBJINWOw+Q/jhsIoxZWDjFwoH2Qbax8kWooqj6rvqSoO90TAXG8164yEwY58vEGul22UASgy1gQtTHMAwyKGmqdFQRLKzhwxdWIDxzCdjbBICdtsiuRznE6VqsC74nv57NnaSqii4BWmWaXAle2bi2+LgAAXK+gbDJ98uTYBjsBeIZV2nEXAQi/TxgAQB84E1esvjzg6efP7nuuBeK+pcJ/lg+U+L36+TuCAQuaCJeyv+sKS9srXfRMvM639dCFha0rpP4TaHSAIvcF+lFvU/SqMv8saK88E7de7gBN2h6yAACU51+hRnmxJ+35OmdbN8l+qrsxbRaiCzaA0wzTZBtxkFM9RIm4WCbarn0rnxPIcnugX9v9OLGWv4Ux5mixWv+5jjkGgJJEVf7NvYb7GquaxThFM6yBKxa1ePj18b/8C/TqNWyfOSl3Gj1bJSS2ntt3SxQ1ztQSaa0+ngrLZL8ZNq3vn/3HBOjoEkCgLS2QcD+kiO/aASTdNp7/6lchH2wjqVFAcIImK9vjKeJWR77ydCdpLy+jv0VWQaFWKIL7OwEAD5sLQIU/w/XFCgcmiPhI2wCqnqHnPuup123XnqQUBUGNAo7S11cMZC2oXJuspZAxivR2HFDvac4CdBl7VfZ3sQ6l1WDjl9drKqi2Q83Ogyfg9CQc+G05PQGAAgGdJwgCKBE1G0i/v1tc5kAAd20GAHig1X2eCW8ssAsuZfWwezSlRlNRoElQW4KmBe5531/LBrBHtfoiUxsJsV7ZAH7kLtx/foQ86ioWoxtV5mziCDw97wXPx6u/83UGAMjVgGdf0Tfwp1gOwIs751ll396vGFZzzvZFrcEOjPWAid8DGH9ybaGwH8tFpk1VR9Roqu1Nug6MbRihsINGhSUrLnL9YOsO++DbcV2V/8loG1unHsQ9f/03WLv/DNoEAHo19I4uYdouMMoTNBtN1HqHgQe2cPauBxAVdZ1DfbmJrekQh284jvDECdyf1HDkxmciOnY1EDQxDaztle0/dQIA4xEi+g5y3ZHlNscc9/kQo60hXvWNr0CnYS0ABK0U49ZCDGgDuCMA4GeM5QsW65OFHBoAQMmBWoGTZx7Az77lZ3DLs2/GmELEjP98wVbrGhnXFwcAML7yekRPAgAXN94fw3ftnozbzJsHAJgM1EzZRAPJ95cT7WZ/JCvy/lUu1u4HPnHd62L3rpAE6vFiMOBpnZ7eyqC92j89azOoXh+FVvwCvjMDQJPDJ1nc2F3PFkUNR8O+lEHn68iX9ug8gU1HmatIk0I9QZPaAIMtdBoRzt71cazffy8OdzuosYefqvi0QfPpf6XfXaq11LZhYuLUOpWUcPGrqAJzUfHOAPQ9Z1VPwoBuCyXVyDY7v98EqEekN7UQtZoYqeJgPqSkBPN6IqdczAWUdGnblI1FoATOJ6z0Op2QouiDrgAZ+6xqIdKQXxGaB48KBJh0ekjqTQyDCCOGgzXzUg7oyVwCGibkwmv01npK8hRcalnHlCwCAUL8f1ZJ5kV0Fsdb9f9nzBEPr1g/1uLLKuczXka55PoqZiWR8T20u40anzR44KKcSy7RmrkGWMLlQQBjOczo6heeIwMNjm1ujtZvaJZuDgRzPYYMCNgfFzJQn4yFlFsV2gJv64uciYRZAO4YI57p4+434YCJUlujuPLvGCRyg+XYufPOj2Ft9SCuvvoajEaJ2ZBNJ2KNCDji2OBns2+7HkpXJA5jFONcdH+OX9L83/H238H3v+F7cNXR4wK4CABos1McNVsJ+L/sf1bnCn1uXdJuCZzJGI5lY2EsGzFu3BVwbvIu5HEX/TTTvSR1n9X6yVgjVJodtckY5K/wvtE+6Mrjh/FZN92Ap1x3DdZ6HYy3zsnis6zbKhD1awor97k2Z+oNKJAJQ7Q6bfSWl9HqLpkf9aIShVvitC5Ukrsy9nL/kLyUhLFcMEhgjaCsS4DoClBQ+K+zjMPP+TykWwm2pw0UcQ9ZvSNv8zYdstx4d66vuk8+0bOxZZ9QVudchu+BI7WRVdI0r/7vW4V4DZzPDIiqSbnmY6l27/RLKiwSHofMpmrSb9R/d4M0FioMooVJUk16q0weH4AS0KZw6w4YxkVvAj5hueg/qLyRY5D6EUou3TxUCw5BMweSjmg9xwCWlU0nhmWMgBwZE04n5GgP4MK9X/d4x5PjfCixpIU9fvYH6oSusM54PD5LOkiQASUZdaUIrn3MsbrCaYaIQCOraeAabwK5du+97agHcI1l5fUQGLR7VxVPgb3wEmyd82NTyv66l8aSo9wsgT1a0jK5oB7HNB0gDCc4c/s/IDl/Ckv1GqLxBNvrG+hvbSthFKxMoS4+m9JhxyUr2gdnd5PJJ9ly2qtrZmdGQGqa5pgmEyUn20GIzUYDT3/B83D45megCEOcX9/EoZWDGPeHqPG8yqR356vUo3UfO6vK2nv3ifb2HZZlNdW1QEhwbR8AYLYC738C+zJkdF0XJpj+M6YXCCS797tEuyaBPuu5t1Wwmmjb5XsVfhOInH3xvSHI6pAV0tyzndXtFwQ0tR7OKuImEFiNqWfPav75OJCyAp5aWOr2632f1M5v4J6q/U4uFuovxcnbPow/fsfbsVSboM1rpJ5ONkHY7OF9t30S954ZIA27yKlfwaLVtBBwPhgN8FVf/U/xHd/zXZjmKYKY1SHS7/2Y91opXudo3mWkeoZ+ZnpA2cbvPNPOgLbctKAk8mg6ZCbg6O3IHRjk5rKEwGsWM3NsjMeFnH3yoECSJbKbpsh/LWM8wDUplMVu3G2xbxB5fx310QAnP3oH7vvbv8PVKdAY9VHvFOgeijFpZxgWQ9TjJlqdNST3bCA9nSAa0YknxiDIkPdqaF69ivDYEZzMY1z5jOcgXD0OCFRpqjWhGUUI8gRBPlS7yt//1z/G+9/7Xjzrc27FLc++FfGV12F4/yl8x7e+GnEYqdAp8Va6ZNUjjJIxTp8+I6BjxgCwfbYaAUm0koXGVhvbgwHCuIF8WmB9+xx++Md+EC/4yufh/OYZZEUqdpOtsdyPqQU0c3iYL1jN4g6u92S7+hZF3/40K8ztvLs8xOH8qP/ZZ2ALQMUkdtfbaQuWCeiMPXAvBFs+81Sspf+nQ1Uv56nsCwDIfsy3ANjGb5s/Ff93qs7Om+CaZ6ul0DtpADySAIBPjP1nGybn00XbjKaTDC1WzscjJOfOYossAPb5SeV3RkFmEs2vcqN3FEZTLbcgzgMAXOCYFPE1qdeQkRqasrd4rCSKlHRhjQxMyAqQHZEhhTweK4xM3JT40/bIMS5E7QlrxrpgIuEqPX7RsS12FlAS6SZbwMsY8jdqbnBqx2Oir3HbAIDuKiadFaRxF0mtgdE0VJ8Uq7meiaLvJSPAsRx88uYSOks8rdpk1ZmLAwCqFHRdjwuM2cfuX7Nt3JgxJTDk0GqOZVYxrU2FaQ+DYwoa7j5DZgDAfKg2W3ArHvTuMF4hXaDYLhVGf36hoy2a6rWzpSzHIX9iLQBM+JnEUvymJgCA982CbgMNZk+WNGTNKo4fXRujDHffXQBlWgMmjMWNkUTbr/mar1X145u/6RX4+pd/EwbrG6KzBlEoZeskHyNqx0jzDMNxik67gyLJcGh1DWdOnsKJQ0fw5+9+D1736u/AkdU11Eh7T8ZOedkFc5494GInkTaV/BfSLSjrhTrfUO0pEVtTfpJa6AAAIABJREFUghqS0RBZMkIc1UTRp1fw2cFYQl0MdKb5GK0I6MQ1bd7ZYAPNcIKnXHkUNz7lKlxz4jAOrfbQpbfuOEHS30K3EZUMFgvoXFuJD/TkEGI9yQT7olYbLdrqdLtqwxGle48Fdq/1U/OaIp5Vn3cH9HFd5GcO8xxLh44iWjmE5lU3YDutoWgfwPY0FvhQF8BhEIRVr9y/NdltbbUhYOND4qAOkDTA04MrdhF2jBlLyeaI03dhFcclk1q7FgAA/qwU/HTHYJBiNqgmwuir86WA4Z53b3ZjFwEAq/oT8J7XALikvc7TlR9iFkbQierVZAH4qqcBrQRx7IvWc1zBuVYSCGDSz0CRVbASmN3jpBdZHItvFT164YceL/fPw4M2HkDVGsgKHPVPHACgZNszAGh36QAAjPtoTFlrVL3R9iytOSYw5sGyEgBwwsQXAwDM1ju2AhjIaYAY10GtCJiKqUTWfQ01WscNz+PBu+9AtnkaXbYWplxjMiSjkZxDmPw7qNnUxB1Fylclq/moWqPYg86qW52tUAVC7l9MPrIA2TTEdq2B81GEZ7/4RYiPHVOr3CSbYGlKMd0pirpZ7j5WL2NVurkrwUtTy9+NAWBg8cUP+H0BgH0ufM/xq3jJr/g++WcSOQMBfCnEdgbbEzwIIABgSoYWxZsra4X75xzYcoGLxoyzWWX2zd2ZKsNBx/TOALPPsr+9+Ps5f7ssNtQ9JrbMYl2W4YHbPlQCAB2OyaJANq4AAGcHSMIlFWE4dqUQXw8xSkd4wVe+AK/7/jcYANCom/5X5fQ8C8ibLLCAMg/J+31gBhrYDuURrBkIoChjDgDwII6xcUp6udZEU/UnoMcKuaIzSYCFKiYMJylSsh3Ylkmx6pzj1ET3aGNeb9HScIwg2UaQDLB558dw79++H6sbCRrJAFEnR+9wjGknx2g6QhjHaHcOYnTPBsanEjQGxnQd1DJkvRDRNSuoHTuM05Mmrn3m56F24AQQdpDXWnLnoT0t8hEwZcvRAO/42Tfjqdddh/5ojC/5py9GngWodw/gW//Xl6ERNsz1Q85EBgCkaYZTp8+4a/X3uNIubAi9CkB8RnHcwWCUIGq1kE0ynN04g+/+3tfhn7/kaxwAkAgAUEuBAAADRj2YtRcAwHMjY5ggwJMAwGO1Ul/0514MAOAmacBEMXNCrFMlkBTSIgCgqg174S5T5GE/AMAqis7KwyWmFuhZAnrh3z/eAIAy7HUU7wqfIJhIpOvgSg+j9bNoTgokZ87ggU98AivsZ9KGYJsVv4nq51fbCgBgQbdVIXz1nyCAthRWFhnIZrmQzjFdAWipRqqi69ExmrsJPfqWAtGMqbhOezVWTJx6tPp0G5EQQluO3edUeRK+audSf584aJl3iQ8pmESYKT6WNdoo4i7QXUXQXUHR6CAPG0hZpYlMMEXHcMr6op07sUFV/MqE1pIJ053wY3h+YuzGANgRALAPnTtAiVx7VoLTxGDUqv5xWsqJhmgouATldqxSuPu20FftP8wq/LO760eRv16f6OwVGogNElj1uQQABI74v7oQABAIwGocg2VXdbMNfB4A8MmFuVsZAOArKB4QYPTQ6S2Lnt9stvCiF75Yyvz9/hAve9k34rWvez02t7eQZGN5CjdaMTJCUBqc5ns7STIcWTuM0w+cxGi7j5e/9BtQjFJE0wAxFXydA4W/b+Vz9FUzvxGKDeHCPY0P17KAEP1hqmtYZtU9CpGO+siToVH8Y2sfYJ9euxkh6W9isHkORw70cMO1V+LZz7gJB5aa6HUiNkBYryHvOWmLOemVNjo9TdfCOasQ8R5yjjFxY09yo91GZ3lFyT89ijlsKOh2WQCAMkfP2LCSrp6kc/LYTlN01g5jPZngus/+fKBzEFuTCMNaCznBO1qXijvinSNcD6WnaLqB6Y/pCgjuMzx7YQZcegCgHM8OAFACL9Bu9toJAPB/p+9OHNYzCDy9V+ueF6/bU4K2EtRXtDx8IksGAC1ZZ6vcRW+yLpx3f/lQ43ddo2uhcbRnUdjZP64qeQAyAOS2QSeHPJeHPEEAUWLZJlIBZHc6+30BgMr6V15GVcTRtx85QIaf4Vl6EXUscuuLf+wAAKemruTfWAAco4wrzOLNAOpmnWMvw9an7kT/9H2Y9tcp+o1pUkjwq8hzbG9uyVXHlLunyEm/3wMA4LyThhG3grolnoQbokmAsAjVCzyoxxh1e3jGi78a40YD/axAK25jupWgRTuwJzgAcLkJ/n4zbq/x6wEg27+qFP4qE2AWn80KRK5VRYUUgwOqsY7OyU2GuR16h3leZUPsuAyUi/sONHrHYni0AIB6a1kMgHvO9EsAgP3i1HYiAyAZJ/jS538p3vCD34cJ44SI8b/TnXHxGa1jvfq7dts5DbCStzGLGnX9c5wRp7fjbB2p5eDaazwFyBiYFwcAhCEr5zkSZKK/05GJxbEGjQ0cU5H2u0GjhjqD5iIBijHwqU/hU3/1XtTvO40oGSBuT7B0qAF0cqRIUWs00OwcQPKpDYxPJ2gMzeGjj7EAgMY1qwiOHsLZoIWnPPsLgNVjmCJGMmUFPkCDmlli/gIYbeEP3/F2XHH8uNx6nnnr52NUBGjFPbzyZd+COqyoJBcX6hTVIyTJGGfOnnN3bn8AoF5vqk3MAwCnz5/Cq779W/FNr/hGrG+dRVbsDACYTtgsz1oEAjj/eG5sA/DixGVxeAfweL/5/Hj7/WcYA+DSIhGRhqmmOnG+trSrSdM5JehHGgCgDYuCGfYUxrG+DHhgX51pDSykeLOEi0H2Y84AsNq8LYozNNdXyYp8jF67iXy4hRYr7f1t3P/Rj2LSH2CpFQuVlBAeNyKxAGz3Mbo9+3loFDCrui8CAOxzdFxuATjpKJEgkQJLd2ZWVZsBAPwE3dcwRLu3LASVjAtbqr3lmdku+p7S6hLukwC93/WKewq0f1pSYya2XqsjQYgkaCCnZ29rCfXuChqdHopmFxvTECnpSArQa/Imr1J8/bnruo2NN6tvO2S4qrS7X0Ay18d7wWo028B8hV2VKbEoaEdUdwAAk+GpE120XtbdXnsyAHzfaUXUkIDCLPnnmLowPZwF6qbWb8m7b0FxzR8uMdYcFwMgd/T/SgtAWf3ZBQAoCZUeANBgM+9mMQBC9LcGOHzkGEb9If7JF/8TsQEoKUkg8elPfwZ+5W1vU0UpajWE0G/0N+UvHDVjgQVHDxzCpz5+N2646SZ89fO/HOunzqBZjxChho2z59BttecYFiUA4G+CE1kqNQ1UVRY3BDnVoalZIAFR98zo+05WTlSTen8x3EJUm2A42MZ4NMDVVx7H5936Obj+2qscGyBERJZFkSIdbssfmdVEKoqzNzhjc6XaC5yGg3RVHEXU0blTttZEdbSWltBdWUWj1bIqr6dE7jF+9mUAeCDQrRkarwIgqG1gLtVZLcIoaKBz+EocuvlWbG5lKJo9JMVMK6LKeNG/vSaCp+RXqlce5Jv16tr1l4/EJ+4aLR6084yZ2R7l15GqFWMVAODfcs55Jkz1XpTzyvPGd7mH1eq1jl3RFiBfSdZTF8ki2DHBvrQtd+cVR32fBgdKPE6B4BT5dKqkXy0dEzIAJtJxkegVA3HZWO6JP+4pguj3h50uQT9zz7H6TPQsHBuDDgw1alywr59P2ukGcD97tBgAtvt6NqOBobYiOhYFQvVA81w5G05+8H1K/mvJFhoMfjNqdTR0DDIARv0BlDCQReeZLCUbbLGCa73iAttqxkQj3ZpaOuGkDgqmEgDoPeWpOPqFX4CsVlO7EQGAYEQQdoqg4X3oH5vQ+HIZAPvtt5d7VXsBAIyPCKza3udTeF9FdoUVF9V4lmFVT4EtHLUJE9pZQWHxfPfkZrgYrVz4/GDcPRooE2PNqbJw8FAXkYtnAORkpfgWgLMDjGrWAkANAAIAdLKiGOBzv/Dz8ENv+hExV4M6QfqMq6Ttcc6ijkCuxX7GAJsHQaolIxMU1/ystHZJSFzrtmcAmAaA3YUZZ8Ocopzw9S4MACblLDBMGoHAdgG64xwRtRqpd9NoSp8jCwo0uQhMx2ZxeN99+OSf/4UAADIAGgQA1hqodScYY4xa3ECjuawWgOxsisaQAHYdA2TIlkI0rl7F9Mga7k8D3HDrFyGilo8sANsU4rGmuEkCTFJguIVTd38Mg/42rrnuekzDGCHZsIMMr33FqxEWtqaqv16tHAYAnD13Xv9vMZfFXiUv1cV3LADJHaPWkCYMgQsyAM5vncPLv/l/w6u+/dvmGAAu5JR4pgQzJQK4NwDAfKwKAHjNnKrSxeXO88fq7z8DAIC9Fo89ly/rGq5NUWSpvG2lJO8qJftVDi72ge3HAMgpNud6/kg955f60R0AsOijPqP6O1rqYwkACICweyzhFy3o8z190pkZJ2iFgQKO2mSCwQMP4IG77sJKu2kUNC7ABOL05ZZTpwFgAIBVg/jyAICTbVB/Na3M2K9Iuj9bAdJkJBCA/y/F80oA4/u5FBgTeGFlNm7KSowVJS4IZAPwvjcasVoGZm0N3vXBBZ2iilsAbdRhR8F2okxKFOsNiaIkkxoS0v5rDYTtJXR6B4DeAWy0ehg6JVf55DJR82J2bpD5bUbaAGJCON91qT7XVeXxr/0CksVxPU8AcPd+TozQ2gG8+BMZANJFYKLpXBf2mgt7twDYfVNw4vqky+S/0udcPb4PzH1Q7rW6fMW+hDBcQCTqPyl+TAW58ZEGN6XOgjEAtLfvxgBwAIBV/KubEDciC5xavTX0z65LCOsbXvoNWD+/jk6rg62tbSnwHj9xAm/8kR/Gc7/4i3B+/RxqcajkPxmnaDfbyAYJet1l/PZv/AZ+7s0/I9o/20IGG1s4sLwiEazqS/fdMVA0HxwAZf2/zqFElHsbG2kBdJZWBDBtbW6ATkCrvY7EeTZP3YsDjRztWqGe/s977q249qorrbqfJRIN2lo/C2r40O2hTvcLtZ3QJjWTPzFqFBg0j2ifRGvzr7QAsJpbb8bokIGw1FMrgDr3y+R69xG0NwDgdBHKFgDn+OEAAIFzUYR+mqPW7mEzq+G6Wz4XQfcgtvMQRT1WIwgTzLLvX4GLE0Rz43IO8Cu1ACzjN8tRZyXnLkMsHV/517Fdn6oDSfzVztgEszYYe6ZurXNuG7Z+OW2KBUDMU7N3u4M7AQA8Xx/EeHvVi93PFt+3B/ln30Nq5nPddg4eSmhKxX/aXNHrmhoapIbaSuvdcAQQl2DX7h+13z4+z8mw41SwNQvc9aBsjfLJv75Tg8UB2LwWiapJl+LRAQBmZzqjf3twiqCfzgkh4rCOkC4c6QD3/sP70RgPEOWJnAHYwkX7PrWZkHHRH2Bj/bxYdK24KWaAT0yqQJHb9U1rRK11JqwaiqXHY0XIgggb0xqe8aVfhvDKKzFptzGSeCnQjZpI+gPUm9y/9h0qj9gbnsgAgAAzxWCOS1fuCzMQwDXGGTtEz8biFNsr2L/fpCzrBfd3rivDP5/FcJpzcE4Q9WIYQT5eLCOWy3i2+wMAbeSoy8ViikUGQMZ9i7IBrPZTRR4TPPPZt+DHfvInTJwvoPXo2LVL2t5i2kwGyvrk3+bZ3C7t1hEKMc6zArQeOdtx3S21AMwAAAnVORDgYgAArkJiGLZp0xlinI9QK6ZoBQ0KDgHUOagFGGUjxHENtTyVEOD00/fjQ+96D5bX+4iTIeJWgaXVGNESkIeF4uJa3EP/4w+iWM/RSpnUhwIAil6E+hXLyNeWsdnq4epn3ora6hHZAKZgIs422kjWf3GTrQAJkjMPokmXonYXk0GKrSRHr7WM73j5KxGMZ0LK3HoZh7MF4Nz5dbUE7AUA8P6R9UAlH4LHar+d5hiOB3jJS78W3/6aV102AOCLs2QAMP59EgC4jCn78P/pPCV+dvzdkv/Zzw0VpbdwIgCA1I6qSrO3e7icc74YAICIFxN/JVeuz9OtE4/vFoCSgeCCf6ccaz2IVpelPdn25oZYALVsjCZZAKME99xxh/yH65MRIiq1E72TnckMTyVVml8CAEoqprEEPABA2yAPADBwZisA3QXU7zzO1LPuqVVSYvXHcT3jDC7jVhOtdkduAaIhCVEM9f9VYcNq8Mkxwcul4IiCPoqTky6kANAqf6rLcFUixTKIiKtiPKFybQP1uIW8s4Li6JUY0cvV0TVJS86kvGuCZkySLMkzeqclYKRgs2+W6W3jkgCA+bE8Q6vLwHch+fc0f1q48F76BN33IO/Wo18mOfu0ABgFmNS1WeXfckPbVGcbaCU4r0ztUkTQb7nVIMjdJ8fFMP9b0t8IAHjatwMAqlJhXjByVlPxbRe+51t1Xdt0xkAr7iBsdfDCL/tfcPddn8RSZwmrK6uy9COQl08n+LZXvRLfRhXsaY6z6+dkRTkcDLEUtbC0vIrnfeEXIRkMVa2bjHP9+8DKiolaupupmoEqArNQXOCME3+yyrvVEAwAYIDTwGicKchQ5T4k7XOsqv5SmOG5N57ALTdcgytOHBdwNhrQ0i9Cq0FasKnk874VVONXEOnAp0muqmwQMYB0o70UVfN3jnOEjhc1NDsddFdW0KDuAWuRcjBh8rAPSLtHv+0MbvQEWCZhGjWuEjrV+pET/gljDIo6ar1DuOpZz8X29hhR7wD6ak+w5EeJvBtzXoRJTKFq/2sl4JX0m+vp199VaPasEpWClhV2wGLC6ZOf6n1Qcunmg2eA7dQmvV/y7+eRp/xX57539HDZ7UPf4ipj8VIPoiq1RPxMvNNbPTLoY+VfTADaVarvXwqkCg7FzGK1qBQOfIgAwAIgUz2Kv98GANgYLbUcnJMDQcT6xNhmJtTKLxOmpD1fNB07EcBcjABjKz18GgAeGDKE22tUeIDQVg0yyppktyUjJGdP4ezdH0MjS9BihZOWcux9HiWy3GPCTwbduTOnMU4StJtNJ4yr3a5kilRrnOYAq1TUCipKMAliR8jCGBuo47Nf/DUoWNhYXkZCZkeWY6nZQdrfRq1R36uD7FKH1CW//3IBgAsZmgs77D7r234nvPf6aM+kCn7r2TjG46ww4VlwFjd4kTnuX1RuZ+PG4ssDujuenx8ArgDki0Bz0cRu63ZlLdzv2vf//cUDAJTqqAIAZAAQAGB+TADAOvymuOFpN+Df/sybzRYRZBzRRs9cjgQAaO5bHOSLNRcCADZfeA/pIFJdp/0+YWvyjAHg955LBQDYApCkCYKWsRkY99IqOKo3gX5i5x3HGGZDtJpsKUxpvwWcPYuPv/tPEX/6NFrpEHFcYGklRtANzNqLhbOojfO33YPa9hTtLBYDYEh+QCdEcHQJyXIXa0+/BfH1TwOaS7IAHBcEJKbqma/TGry/gWipLfcvOdaEERDFyDLmBkt4zdf/S0xGlcKr9LoMADi/voFUBZDdGQCM5diSOqUdJR1juGdMc4wnKV744q/A67/7NZfdAsBnzfyMAAC/+/30SQbA/jP0UXjHTgDAfsm/x6+nGCcD0Xx89X+xz3K/AHW/C9wPAGALQNQw6r93HLBA0vwwL2xBePxoAFjQYT6aqv5Led2lI46KSxuiNB0hYjWLXULMh6dT9E+fxvkH7kNzMkRdwmxTIZdkCIh66Oj17JX2AIAWWqcTwHYBBVMu8GFgbf3o1DOjqNEQ4zQtqzelxcoCAKBExLVfcNEimCDwhcsO6bc8pnMCKHvvfdmZFGgrIauf2gAAAwJMHd8o0gEXPdod1urIJpKlE6AxYhVk9RCm3VU02ktKpsaIkE7oJsDKSB2Bs0lU6umDS/edC2PBu1oRi1wcbxdW/CtYtaaBJUv+NdMAMCSa943AlGemsOrvN6v9gh8dfU8AwAANgScLAIAHGBTPVCbZYiJkbgj2Wqz+G29EEnRqAWAiKyEcOgIokQ3M+nguxbY43nq+LSnUuNM9nm1EAgC46RR1tNo9ifW94bvegI988MOg8wStsNgfS0bJ6oEDOHX2DI5feQKvf8N34su+/PmaE7TRomDW//P778T/8e/frHFPN4DlpR4G29vqwW3GceX6FgEAY91YsDYLNIwhYGOMQpd0/KAmT5Mb8nATca3Arc96Op7/BZ+NFQxQG/cV2DSbbF+wIIJziMg6/b/5neJCkQAgZcgW3FBgSCKmHu7yffQuMBVxgmJkQNzpYGVtDXGnq+SfwFu1dWW3dXRfBoCbf7p6pwhdHdOkP4ZxC6McyOttbBd1XH3TLah3DmDSWkKf1pyOweATPV950ZOv2mi5oTKbLU7wUJUcV+1xwpVeuM8HCX7O2CFcxcg7i1QsB3m9BNrm1P610F24p9m9mSVmO93DRQaAn5MeANAhHiMRNiX+YgAYlV92snmOcZapz5/Vfyb5Uv/nw3XrsDmX+Lm5dwPDXvu3Z1XseN/cD3WPJybcJScHJ9Kr58hKPxkAIglXRADlOkIAIAPSPmtiAgC8C8DDJQLIR+/J217zwldkbXucIgrMrhBbW3jwEx9H0N9AfTREi8A1gfcoEhuJ1xhHDbmOELAfDQaOFeOlfWfJZrnestom6y5B/s5+jDcmlE1qSprt0iqe9lUv1LMb1yMxbqivQ2E2ApY63ycwA2C/PfBy48e9/l5gS6lRZXPCMz8W2SGMFCzxd98FGnH+NcQUq76qS4IbRgsVbrfsKBibqXDMmGmekbDwYOeS/91oBftF1NXfXxoAELVXpAHwqdPbagHgzK3VWeVPKZaPWlTD1dddgze/9WcFAEymdB9xFn0eBCwZAKZ9RGu+nbINH0dJyM+1ac0n/24+0U7aaQDYeuRbPc3GUc9/DxHAsG77OwGAAoVA/F6zJVr9qXs+jYOHjiDstDFI+mi1GtI/EhNyNMLZP/0zpLffiXYyRL2Wod0NEbZYPMhNs6cWY/2+cwiHwNK0JbbPsBgjbdZQrDWx3W3idBihfeIqFFEbQbOHaaODaT3GseMncPjQmjR2gk4TGCe44x/+Ae1uD+2lHtq9VdQndXzvK1+DfJDOBNedDeB4nAsAoObLfgAA45OCbQT1SK5IBACSfIQv+bIvwI+86YcuWwSQI44xMPMDbw1qrg0ztt6ljNrH03s/M1oA/A5S9kHNLxLzN7ya7EzQ39rQBKxWSXyV0ys+Xs4D2w8AmAZ1UdDZY2LUf/PbJc1IlPTcLFpmr8cjAEAmxawFwDYiU1Jn8k4f0HQ4RJtVgDxHw1Xw7/rQB9AqBmiwj1IAwAQhdQ98JY4rIkX+SgaABxlmiQ97t7hIS7GYAZr0Ewqko5EAAHkTF6YU6r1Yy34swhV1esQa86PT6agyq95SRmlOuZwjRlUnRX0WiOolupH7pwuATGvXQABb8C12F4OBySqFq/h3kymGQQ1nKNiyegi91UOod5aR1ZpyCBjXYkxC25xN4M5vDC5pNuIsps5Fwo+PSwEAbAteAAB8wu66rXj/mIRy4eOxOR6ZVHk0fL+5sScAQMBEFnZOANHdV6+izr8tGQa7VA4MAKhCGN7OyCfEHgCg1zsBAFre5dayIfsgP58qdS0HAPABehcAD2z5PjS5MEyp18AqGVAPQvzR//tH+MHv+wEsLy2j1WiqBYAgXpKmaDRjWQAO0xFuftYteNnLXybNgHyY4kVf+UJ0Ox2MBkNV3Dh2D60dxObGhjQFbKxZojPPAKAHtKWTqr5V+kA9gEZwM6rTGijHcjvCLTdeg1ufeROOrHYwGZxHMx+gG9t4Hg6Hmi8x+/8aka2JYsOYgJ2J9NjzZ2UximIkOQNASxJ0P8uedCbPBr8w4Y/bbawePCjNDW7SrOpqXu1R4bcptnt2YHwMA+AMADCFbk+hVIIxKRBSbKzWwCCD/J8ZrFz17OdKGTppdpGxQuoev98HDPgxAGAxwCu3G7UImGigV2z2NFG5Y0iw0zFZvLWgAwD8tZVU9gp7wAMATDjJQvOV3sW5ZLdmN7DbL1EuUa5UIn0LgPpOFXXuN4sfmd9rhXSClRRnpSimAAAC8gTRCBTRxpV7oYACVut8UEw2gGtF2uP09kvAdhpf5e1wAZ6n7XrxP8/SgxxbbC0xnQ0nriYqvDEASLtn2sv/f7gBALF/3HybMAh2wpc++ed50aKTdoXT9fO45yMfQY9/NOibAGCeyepMSQ7vs7NTy5JEAORwMEBDLjV+nNlYmyXsxs6z8zDnHf6b7KOUvclhjKUrrsa1X/ylQCPGMDFHh6WlJWyeO4fl5Z6slp8EAHYfwHuNXwr4UavBlgA//uy7I/q7rcO1iPjqv0VmZhep+GrBxtQ97kUg4MLlRjtSuX74Pce++1k0X3Cw/6u4PV0W+HjxAMCkCOYYAMOgIwAgCAk6Jggo6BnVcOXVV+A//OJbNZDpkCJXJxeT6y47/Q9yxqTdJQDAX5V/jpbc86e2fnummGvR84Cv05m5LAAgqGOUJAg7DUzDKdJkiE6jiWR9G7d/8CO49bkUvm1he3sTjThEPU8Rks2XFzj1nj/D+CO3oz3clt1vI6ZTT4F0MkY6KVAP6mhOGggToIWW4tcsHyNpAOPlGFutBs40m8DqGgZ5gCnFrsOmAICrr70OV1x5BTqtJgbbW7jjjttwz733YH1jE812F7WogRuuuR5v/4VfFQDg2de8a54BwPeOknRPAMCc3KbGKGDLEotykwyDtI/nPPdZ+Kk3/9sLWgAu1QWAT9UDACyEcc94EgB4ZGKCh3DURQZANSDy4g6u4q+AjK5DE7P6yzOko8G+QdReJ3UxAawWASeipiSKSalx59DuLmsh8a0HZXJq2eYOH31pAEBJh3UVwqBm1CO1PYwGqJee3Zd+61V1kMyWCfh5EED2aQ4EkOK52zlUIZ/4L6Mi33fb+1HPRqjlJLMHiFhpUX85E4SJKLweALBEw1gG7DPUPuX6nqtn7ylX3FuYRFkiPrFjLnjNe9opE71G3BAAQD0ALzBFBoMpwXP9M89jVaK0iPPJ7BWoAAAgAElEQVSHJP1b4hOW/diut91XkB2AoW3BCQsqMaoFSBEg5QYctdHoHUCTvVStFfSLGrbJmGp31TZAiDpiNXhaSLWdV99knxUZBnvnAHuFx3MAgLUazJIu3rdWq2kJVQl0LHxYxdbswgTF0aorrItyi3S9/3Fk4nQa7ZVDV4PwXWaBVTwUgVbTIH+iJoKkoFttGqZcT8qYp0Fa4FoV2bSN29Np/fQzL2aluO67pZhkAIS1GEU2RavVxoP3PYCXvuSlsrnaOLeOwwcPS8hTEAvnCquZtKejcsTE7Cnb9Rg1xwP3QnI+8NK49ZXfORq63UUL8iLHvDEKrv9ycAGmkxzdVh3P/eybcfMNV+PYShOrTaAYrssWLFJlyOZFlW3kk9fZx7tZVU0keQWy0Kz0SWtdc/RGDlv6kAeBAAC2ADS7S/p/ggBGod/J6nQ2ZC8OADARNmvXcQCAxpf3U2bbTSQQYDSpCwBYO3olmldehxGbdlptfSCTT1unDfwg/ZDrQHXMzk8mG19ag1yVmOfrKfzV6mA1eJ4L6h2bqAQL3N/biJuN/N3zdDdmd5nlApVdP9nidx/Q8nspRMhx4J/xZdKXbVIbhb4qdChQz4MjZJkUXNPGYkvxGXBN9uKrcoko+21dWO17ni9iy9pr/NidW1jPFoDG0kbWgctVDQA+Omph2HE8O8jAOFry1acZgmyg7/x/zTMPT3mwQB0m/hzsedcCb7VqtnS7xQFa2rKx2FkEAJIiV7tR3Tu1sPqWp4iC/5+9NwG37LyqA9eZzx3e/F7NGm1JlrExNrbBjcHzxJR80CSBNhiaGJJ0+EiHJtAZoJPuQJiDG0wAm9jIgzwg+AJmEAYPGDAeZBtbsqySSlLNr+rNdz5j99r7/88979YbSq8ESMbXX/npDffec8/5z/73XnuttYHOmdNYO3Ma7bJEk746g4GAexx1RsCF6zf0fQHSB92uGHZxpK7IvhQLH0sA5JLqMTOyeh61xTQKLeRYVjs9tA8dxemNDr72H3wLyuYUygYNwgKd2MN8iOCJYOIHv/+v4vLv+yf7SQCEQWPkfFVZtw9oue+bPoY/sOe5HjMsW05kkDyX1GJJOmk8hGhuR0khx535voK24uVQIuAEH55zFrVliszNOS6pAirtHlAxKhkbaOLKdclYT28qvhbjFF8nCIgcA5zjLuPmGsjSVEClgIwS44dkDf/qoILd9A+cvphpL1xPgafjaPm5Vh96AHf95psx5RbgGEAnJfuG8T/GZ09dxANnV1E0FjCUsJ0Ii5UAQF5mWDq6hF9759tQDvsyHpANIsYmbcopM0uLevXuIkuUe6R6A3jKGBMHfzNGXPZGBaLH5n+6AHgOCdBX+Y/Z1S2ArV4BJna6PoIwljGAko/KPUkNKoELH6mXIWV3v8wRMX7wZdNcRvxSJouYDUUHw41VGd2LNMPah/4M/XvuwcygD08aI5yIVqDwSg6GlHwnyF1EmQcv5bXnPgoMAgf92MFmM0J/cRH9uInCi2SqFd39yWQl04+y2sGgL8uStVafTTlOWJPz5MPNgA/+7t3IB5QoKrAr59IPRDq7udVBp8v6bHcJAMlNlPzGcVvGAHLSEJkQG911PPu5z8QvvOFnsbpxSbwR2NTQXIWyWt+8n04BsNfDft2J2cMm7fT0tDwvyzIEvBamtnsMt/QT6k+/yBkA2qGpghrn3krsYwE8UqO4jBSTgz8eCwBgDf0sIMCuRqM1XU0B2C4/sDf5ZPnzRAMAjAbeOPjLbGDLAODmWXOpFWq8GT3js/NdJNg4fwq91WVkvT5anLfJTYYBl+O5WPwb0y31FNDXltmnUnSzwFRUdftj3NWmplE2pDSRzqXd2GyXWU0BTYfd9cCCn9r/kJIMFtjGZVqSAOGqM3jphinFJ0n/hoatubwtlsdabTsRQf6c58P4I2iSS80SkLIQidpw2/PwphbhtuZkXGAnLXVcIANmoHQzZYnk4jcQufRE2OkcXO2aHhcQ8vEkYdfn8r/p9i5BsWakKN/bbcu6ru9A97f048ngOv6+lDFy9fK9XijJ2ZUC84rLW2Hu3IS1k2hfxX4eXQPUsevKsdpHTYSEDSJr1pZW4+dVAMC2tzXFv/l76XCULuLmNNJhil6nh9lDR/GNX/dSDLoDNMMmtja3JJkX6Yi55mpoqf/j+we8rgKe6ZvZzz8GQMbpUXWlzC8pNFH9JtkITNJEXCJftSQh6yHBXDvCS77meXjR878cyfo5uMN1xBhhqhEIhdcmGdZ3pLo+YnBnexn6ppPlptVjj8ELTcKsCSDRfIJeHM/TnptF3GqjcF3p7jI5tI7Ku63W/QEABVfrAICsXQN4ikM7j4fMG04DyDmZI8LU/GG0j1yHbHYRPUM/Z4LLGE3audxjYkhUk5hUBbE5F6SAy/I1XWmT1F0BAuzAXlGGAV9fGQb2c8pzjYlgPfLX74tt52of9G8MKI/nT8t1NJ+lXljUWXD7dc6vNrrU/67+mnpcCs5xP+Q/JlV2Pept5hoX6HrhP16HV3MMe30OKxnZXn5vByLrHicC0tQAUll3TOwNQCHCGAN4UPjCwj9gZDemowoAaDKr48OE4HYNAAA9czIpOggAWENLrimPHfk8AfHVbPUyNs6dRbq1AUJdPo34ZNQxtb6OgC4Sa3m+00wAgEG/J/+tUU+vlcXqqrUjcwUK+Cx+MpXuMXnfHKXA9Cz6QYznvOJVKIImSrqRUxog91UmJDpJsq/BA+Rqrv9+f/NEBwDq8c/en5UJWVEg5EWRk2mBWB2jyeJfpFmU1pkYpveZgpykTUthxjnt0gTSB9/D/rdd6/xex99Rxk3PrJHEKwJGSX+A5sIC0k5HMIioqRNe0pyj9VjIaaNLu/5WrmavigXb97tKu/1eGQAVAMA/y/MdAQCPUocaAJDH8woAFIm6T3s8FxkWDy/h19/1dpSDrgD1vEcJoBCItxNZuGSZu/N7Stnsfml9WxQAtzmGnlMt/sf7hP1E9npUe/8YIjRmgXsAAHLQBNk9pH4uAAD3f3J2/MxRAMALBBTMQx6vi2FnAy2pmjNsfOQj6H3sY5gd9OFzdDZBSgLabolU9hUHfuEICOBmvFe5zoBR4KIfu9hsxOgfPoxe1JC9ldLVAT0+mJ8HITxq/ZlzG68fsn04dk/WJPe53MGH3vfHSPvWZ+FgAACnlkRRSwAA5hkEALb6m3jmV9yON/zyLwgAwDGAympUJYznGjM/0/Cpcp7aHm7zV/uVHgBkL/HxJQDgoPfs4/68vRkA9ZuRCBi/58Wj6R+RI868vZbHfgBAPdmy1BGLJhIhjRptSXTqHSDbXdZAc21jAP/mGQBGC2No/XXFIOk4auKn51i2JPEA0Pmz1Eh6aReXHj2FzcsraHs+pmg+IsDMSKjLNNkTmqwBAGQjYVFlBGeTV69Of7S/IwggCU3GAGm8Aopxx1OAGVKcSUPNcyn8m0QwW03RolbUYssAsOg3A2KhAIB9yHqoCjT9leocrVmPAQbENJCsB0oTSiQcB1j6yMIW3PYc4rkj8KbmpUOZOAFGpYOEGxaTLZ4jvkmRgT7mTPZ2e1zN+rS3QOU+XqO0UfstDthVH6rqg1TFoFyKiURut/e169xqnLf9nXU7r30YTneoP8aFca3xvOMtbI/T9PmkQLbux6rLkM+0CwBQByX0/W2csWdCwagkLzDVnkGZFRhs9fGB938QP/mffgLpIBN3f5sAyec0hpbqLzCenGENLbd9DHMu6gnZQQCAwCuQDbbwjKdeh3/8TS9Hm5r/4TqaGErxRbQ+l2RRc/GKuslkTYAL/bxMgBRoGTMB6pCAsCkM/X4bTMB7hhM1Gg00p6cFACg9jih8vAEAmgDZbp2NNWpaKACAMG98jApXwDa/MQ1/dhHTN92KjYSGc7lOAmHHJ9WOBLs7V3LkldVi0mUdd1RLnOvruyrq7QKebDbLqTXGhTWQoH5P1AG5K5e5vqA14dopBkzel5MFv91fJgGBSTbPTq+9KyixSzCqv4f8N69NTpdty0AxrCr5TBZ4Gn+1hYRtil9N53BfIGNi/58EXYShMgGWyD1pR+QJgKPaawtC6T6nPgDa/WchrVRghSLpz6FxzXPHYLXdOK6eAaCGsAKeyMSZQDxjJF6z+Od0Hb/E+snPo7N8AS3XRchjSOiDwluCx1IbF8cJDMMRhj0dBUg2QH0KgD1V1epnjSETVhyEWSkyKHaeh66HDc/D4lNvww3PeR4KPyYcoqaN7PTxDPiU3+kEgr0ysKvZv64lf3uiAwCy1ixbxlwACwTw64D+Lp4Wo2MQUf2jWHhRBqkjM5W9SNBVBABmolCR9EUSp4FE801rbCrUdX7Pgo2wcpah1+2KVIzvHXi+jHycvf4GFJublWTSCQOMuMYE3TIQkmWIVnuueUPj4XSwazgGAGSUJe/TPMfaqZP4rbe+qWIAUHbqe1EFAHzhzAqyaE6K1VLc/hUAyIoUi4cX8aZ3vh3lqC/3hgAMxgTQxnnKQ9mYINilCJnJemtMx20Ff615Ur92dcDVZBgVI1NzlX0YALzzKAGkDNZnDGAXX1sCHgGAjEC8JwzaPPQFABj1OmjwuiQJOh/9KLY+8hHM9fsICeCREaR9DQEAxHaFAADfgy+iiKkAAIPIx0Yzxvr8ogAAanStBtYp+J46hpSjW/2AEi5KCA0rwk46yEp8+A//FElfR6/zYccAkgGw1enKv/0YAIxVYdjEMEnhRZzclYsE4Cm33oD/9uu/vKMJIBkAIoGTBuU4f5681+S6GJYrZbAEAKw03Gdzo/LgONgK/rt+1hcxA0C3KS46bnSKXrP4VwSTtB4GNO1AHvxxNRuUDeL8ys1agmcQCG3YDxvGZGz7Nmi7cU9oAEA6b8YETwAAdegXarYt2nnj1yjaFgAQOUCZgQ3mzrkzWLtwAc5wiBY7EUQNmbyIxIAFuN6iWmfbGewWTZ44b1VWqklaGASyCfb7PVDbyKRGCz9zzbkRGnd7oaLKVAEfcaMpcgAxBZT1Q5cYdeWXT0gqHS3saD4iqn/93LZzpaeBtDLdRMQzrkYv53okLTTMU+mgMHiOSg9D+MhoqNKcln+N+cOirSLpv5ukHNuMIGqIHMDhDNOktycD4GrWp4Iq+rm04DD6eOM7oBpkQ5OapMwaI7P9AAD7e5tQVHQ6I4XZlnjXMvttUwau6KSSvLfdRGr8OlouK4BgCiVjXqedR6V2jGnW2xkA23vdpui3lUdFCXUwzBIEPs11XKGhYZDiq5/71Ti6dAzLFy7LzGulCxq9c13LL+eX3Xu7eq6MQ5NTEEzaZP6Q95ZqEFlw1On/WgrnaEQe1pbPYDoo8JoXPR8vff7T0cRAzDf7nS34relKA6rdfpuKjCcfVGu7YgPY41SPAGEbVN1RJcpYcjWLcjJXKAHgGKCg0ZQxgDrbvXgcGADWA0B1rxZslLJMxrEpW0bWt+cjpb9G7ogcII/bOHT7MzEkZVZMP1nA6Cx6fhU2wDbzPQOG1MCuagzlRKIuiQSviKEI7nQfSj41sf9MFkOTDf5tRbdNnveooHYrgMf3u5VSjW+6Kzv1u++PexVvk8+qdzBVQ0kAgCKoeik//k5tWCY9GCahyGthP+0I81WHXRX5NYaG/aWd5iCMQtnv1MzQAmiqic+kCy8jR63eV4ACTz0DKgaA/Qw2Bl+dBEDim2N8OeDD80PtBBPELujTUQKdVVx44D5knQ3MNCKh/lIKRyM+uQYOvXOU2UA52ag/ECOxggyBkvRaanBt/B8LJiQpdoBESnsgSNiNDgSkzuMGLhYFnvF1L8b0DU9B7kUoSi32JV5Qhuhz37UAwO6r6Or2r4Pnb090AMAWRuPivrbD8RoQRBF5Y6aeDmZSi/gQsbPPkavJSMAXyrE4K57xLckyofa3mIAZ+rXkmjbHsQmorBHNCZgzs5nC/Jn3skcX/dLFaDjC4ZtuknVHaZsns9jJbFQvKwueC+OuZuSsLDGTHx3oEmpeZRkAAgAUBdZqEgCOAbQAQOE1RAJAACANZw0AwK63BQAyzC/N4zfuNAAAi39h7Zg7oNLuKyOChS2BY8/XBl79Wok8iOeVRaamgvLgedPYZ1gCtc9tAfWrlgBAzz83XEoAFAbkvV+KCaCZn42CoLbnwAs8ZMMeGrzGwxEG99yD1Q/+CeZ7BAD4HDMly3WQOIU8fdyw09djAyoJPAEA1ptNrM8voRNGymjiPkogAAQCOOlHgVFhzXKtyvnIVJJJBmvp4M/u/iBGPZ3AJudQvCnp4wV0e31sbG7tCQAwxrGx5/sxEkpVOKbPKcQE8OiJJbz5Lb+Gze4asmIETrKShgylMW4gjWCPe34NANC03UhiTOHPPIDXjPImAgCSF0gM9b4EABzovn3cnlTr/suVqyXxersJ5ckPiIa6YgQ3GAzENVM6PExOr6aNsMfxXs0GVU+oLP2fehICABzTNSZdjYNERZu6gqHwBJIAGA2gJDKGAcDzKcmE0b0Xnh0JqJ/NjvDTwJIj8kvk/R46ly5h6+JFuIM+mp6DkO6yWaKO7AxGFQBgHNlN8aYJcn1T1OtuUzui1Aw8RAmTwUA2MCblpB6TsiX6NtudFXRc3XG5cRJBb021hacp46cYCGzyT+o9ky05MGOiU5nvGCqoQdy1Q6cnRi+nbnr0OgilCOL58pFzjmvpInFoAhggdX1MLx1DND0Lp9HCkCOx+H4sOMWcidqBYTWt/iC3FYsm+9CixQRA8zmF1mb0+tvPtD7Lgju7AQAWPbXvsU1DS+Cj0hvrX1yRCtYKMPs7+1UuvWdAF/sGFUgwLmXH50UTGT5fj3dcTIzXjFnApjM2PqorQQABewJHYgodc5tBA0VS4q533YWf/6mfx+LcEvpdXh8tTm33XCiaJq2wsqDdmNx1BsCVf6M0T9W9q+mh3g72sxXi8eEjgZ/1cXjKx+v+59dgxk/QdrUw4Qg824PTWDbuolc6w/EK0d/XCmAmfHUAQGUkJmdUiyiZREBqHvV5QdyAa8ZrPi4AgLBfrPu1dh10HWn3nyCZeD8w1jMZJgBQOHKfjfwIU9fdjMbConT/6YZOc0JSV6mrlI6l0SVWa1NkR7VVUVuwk90DWfu1m7K+V1QJPfelGu1Wwbba9Iwdbur6OhBm0R4ygD2Lefksdq1c+UYWuN4rrtTvoP3ij01+ufcKEC7Xhnpicz6NnMje8rr+tkGDkrxV51Ru570BgP32Z2uqKUdQu1j2XSVPMFHJgpHjYmzsAcD4rZ397euP3tyEBmRsqzELVACgzgA4KADAHMawJ8CJNaEC5PTTcVm45eg+eB+6l8/LpJ3Yd2UfZIJN93D6APk06RVNOCcijTDs95Gxa2w+twUA1Ch5+7kmMJ4SQOAo3bQUAGCUFUgbLawGPp776q+HO7eE1GF3lt1K1lokVmfIfWX2scNY97qYXEP7Xb/91tx+v3+iAwB2/7T3jr2fFYBxpLijWz1zqcBhLqGj5cB57+kQ4rKbDIFUfR7UmNmFT3PZuAXy4NXCZHsibME6GYVsJVFiGqoeJ3K75MDyhRW8731/gNf/7/8KSBOJnwR8FQTg3mD3TZUAKABgJW+MXY8jAMCDIgPgMQAABSdhSI3KbvUI80sL+I0734YiGUhaN0pGWuAbJqIMjK2dg2E6FJNr9QZQNqeVLQr4K8DweBVaH4BKxlEDOA8KAPA+IgBQuowzBB0zBGQAEHQj2hOGGAoYRM+AhHZ+wrJN7/0cLtz9B5gnAyAt4WfaAOJ9rQCA5q3M7UMW8yzqyaILPAzjEBvNJjqHT2CDWniR9hAgYPffQ8ZJVqUDP26qRYUp/kv6khCcdApEji8AwKDT3xEA6PUHYhq4FwOAAADrOpeAPvMqaTgywqSYmm3gjne8Bd3BJvKShsz0X2PMpHdTID5wuwEAst8bAIDsGh4/vxIAsN/X2WH7xZkn6u+f5AyAOi3XJu7bQQALAPAmpHkaTSmIZPL7gKY3pMlcw2O/Dcoig/Vkij8jnYQAAGmpO0x4mihO6gf4RAIAVG3MIM9iljkHg4VsDhaAFNrzeDaxBQC0Kc7IkKHpe8i2tnD50UcwWltFywNioq80BzTWwjJsRiJkHQDga1hjtvH7GrJ9VUyy2GcCxtnGnK+eGgokA7Wdsy6HbSoXnWBA6leJ5lRbJAHcMKVDaAsg4wOgwd1eE2PCUxVR9eRV16XD2fQmYRcWhLaQlBItwddD5lCnTKqyi9wP0ZqbR2thCW7UEHoV0VXp9zIo0cBnsitfWy67dQBNyr1tfFVV/Bszw+r7mq/BZIF+NQCAPRxbIFW0Qm4WRgs9keabi3klICB/V1tj3KTrBZDVotvPJ1dnW+e+OpqK9l69mQWOmETVQCT7WpKoVpIBXdfDfIDp2RmMeolIAOam5sXQ8dUveBHyEdthTHasK7MZ1UTMuRo1ud2BeVsokiVTAzJ2kEjUUgu976z5ptwXnLk9wuxUgxN6MVw7j+/8llfh9uuXEOY9xB7H8aWVtldMhWqAGteOzDyuAyZG7iLrSliGGgGU/q+MSMsAEMopMZI4FgDAj2P4HFEUslNJfTc19PY9dw7Ce8VXea8aADBZgEk3jAmeTEgQ2o4UXuyTZKWHgesjn5rF4onr0JiZRTIcYJAkCBux3PN0oBdH7Zr235pZ1RNxy6Cpd+nsf1ugZ7KDV4EDpCDWku96LW/P+071vfzOmGAdZPsan9fHUsJf+U77WBBsm66j3iX6TwsMnVxh45dGSNMZ23Vb3gm02/0M7LV+rHRpsgdQAY0Thqj2OlXXXrr8uv6Z9FoWgIFwZH8TXgAZAIZ2rVIB/Vu+ry8SgIMDACV3BGps4aPIuc+5ogF2pQDs4+K99yDMh4gIFOQcr5iJA3fJBDhJEDgcFeio+V+vLxNICtEDKzTM/VELQDUxq69VFgoZN/w8RyOhH02IUQ50vQDO8WO4/UUvRhK3kTkh/JJeJ2MAIHVTA4Krn89uj/3yq4Os/fpzngwAgMR1uw9U5pkKKA9Ie3YhDRM6MiDrA/1NoLMGDLaw/OhDxuSVM+0zdAcjuf6Hjh7F/PGbgOYSgFCXLNuuxqBa47sa/YlswFCdRWogZoA00i7w8Kmz+C8/9TP4jbfdIVIvxnRKPxnz9wIA1HuHOY8yPA/2GDMAKAGQvTLPsV6TANQZANYDYCwB4MdQAJJylFE6wtziHN7yzrchJ3hCY0ABCLTLLufEFLOsIVhPhA0aR3OEt3aFeQwK6ivbV6fi2Iel9SsDYJLhdBAAwCPdvixqAACNPzP4CRkaBCUdOGGEro4qEqCoQVCCPh0PPoBHfu+3RQIQJQ58WgbIaFYHicvrKFmw8FsDAQAcaUqlQYBBFGCz2cbK/CFsSBPTjEtmV5zsIu6tjEkuTSgN85m5QpGIJCp0gaYf4sN/+AH0tziKPZPzpnkRz7UjEwBW19b3BABcAbykzSBMAzEXZqDxCXjkuPM9b0d/1EHp6HXeCQAQJsouElb+nGxtAYJdVwAAMV0VZsdeketgK/pv+1lf9ACABBnO8+RooZROwzSc0K6vJJ+VScnBTv1+GxR/b13/ucDtPy4ijq3gGLedAACdO749OayKGqs5l8LaFivbixObqJrbyYzAo5HP4zgFQEjGmpB5lNkaB3/ZsCzVWc1D5Z8UCgb9VeaFMjSm4lDo/1vnz6G7fAE+TT2cHC7HtolGSzvzOwEADFhjgqKVCVgwSB1sRa/FJCfLROM4Gg5lxrrO6Kv6n6qRM6dRpgMwFFG/HMeImw34pnMpu6WZbuBaxEOKQx4LtXZjQx5brNqjtJ1aPl011Urh5iZb/Y+gCZFMz0WPTsyNJhqzc2jOzsGLW6qz4t/LBr19hu9jWcWaehsTPUv/r4o5w0ux3ckaC4Dvods3P7KCJZNJivxNTRMn196Yv1ggQEy+tnXhrxxJvk0CUJduyBvwGtUSiKr7bxab0bGPYQRbPNjQPT52/TTWEdb8d+1kjr0Cxq9BpHlQ9DE7N4Pzpy/g2I23IF/roLfRx8qFFXz3a/9XYQZI94trQpJ+fb6+AzcrnRBgO7/16yfn2HoV6O2y7WwpM8Pc/2Y9WX2xFiOMPbTkydAmU2H9PF747KfhH33jy4HBOvxyCKccSRdRr4nqPy0yogCA1XBu9+uy119MkCxzpJqToF0PWR80izLdf3b+vSgWRgCNAcUL5ZoBAF17llatc7BrDIAylS6nlJYCnBnZhOtj5AXYhIu5o8cwv7go9744Jlt3Z8MGUoaFvRbjYsV2qOX3NdpgfU9gQmzrm2rd1+6N3VLf6l12MBAc3397d/93iwX1ZEdYTLUCbHI/2xNA3OXYthVYlkVhXZ6r4t+YZEmMGJ+FOiNhZwbCdgBgPwbAXvHQbqN7AQCVBM/Sf00xJvdGWUinXcxGRWvL+3ssAyAAJR05EzulkJL7Uv+Wj8cDAJCOVOmBhuKBFyIghXZzHYOV89g89zDaPsfrDmUEKugKT++SkiNzfXiUoNHVOknR7/bEGJl7ojiqG68DfmUcYd5kC0G5o6ib5sfIMjRTB5EjjjRYKwoc+crnYPFZXyGjADMngJfRmFABu9LJkfqZUNd96phrHjqT12u//Oqx7Hc7/e0THQCw90A9dlgAjd1dzwuEQYh0AHTXMLx0Gv3LZ5GuXwSGW4gcgTvhc9xfWWKYZtKlnV9aQnDsKUDjCBBMS/EuMZLSAF5/yiIDH4NeTxhR7JRWkzs4xSVNMRxluOdT9+Fnf/6/4o63vx2zS0t07dUdyfMEAND4Iii9YQCo983jBQCIe7+ZAmDzufUaA6AhkzgIkuxkAqj7YwUAJCPMLs7ire+4A1k20o65OiFKhLIFPj/7Fh3qO1tYOrqIVquhRaEBTyht4YM1B5tPFuxU2v/Y86KeC9iYbvP1q/UAYJFPFl7i0l2fkrwEJXNGdk2A9fQAACAASURBVPQdX31Bohhb2UjSUxbeMXOKJANOP4xTd92pAECqxoFeqZLXkUd2ILv6ZMvSr0vZhgQAEt/HKA6x3mjhTHMWnagp3XXJ78QkOxCWqhgDZqWMbmXhLfGwSCSvD90S7SDCR/7og+htdHcEAIajBCura1cFAJQcyexTgkTmQgEvcjHKenjPXXdilPUrAICjZn0vgO+F0giWSRYGANgO6o+jhQUA+BNOAWDzVmUcRjJ7rUHo7/D5XyQAgDmDNQmA7SoItWc0lM4/Z1gKXVXaQXaDu8YOiNG+jnOo7YOFeFMwYFgKSRhGAgLQANALI6HoTEoAxh0lTZK3P+pouU0ADY2z1p28egDAliOPfRVqEaMVs3YMVHdvqchyONrgrgABde/XTiEfTJBjOu9TnrG2KgBAsrmOkFQl/hFlAIYyL+8nXXKb5DNgKQdAiw2bStrMlPognW9MAID/2NEgrXHYH0gHhCaQQkszgVo6VJZKzdFKo0ScbRvtFqJGLBulkI7pASAaXt0glAUgPUkdz2I2vaqpLDppQ7AWtFEsxqUTSeMmbhoyD5azZ5kksTBklxTAkB2ZmC7qC9KppMNqycKfNM7M0J+Ny3wlKDdJ52R/RTvEttHL9zQF3gT9XxIOgmcVQFIJxLf1a64WALC0uXoiI8mXKTCr1bdDUbFjf0iWvF1INoU33fIqoRzT2cels14r24HVoF97/hUyIj2y8Rgje61JNyvhN32srq9iqjmF0A2xubKJuUPHgMLDf/vpX8C73vEeuCUNmnwZPUMgoNr4RW8uLgZX3HzVZzboYL0rOU4WdOzf+PjVYIxGXMTtqctj8jbobmFxuoGst4YGBvjh/+174aZdTEU0BOvAN+i4OEPXJBLigl9zl5YVIUXBOGJVzJWaj4RlT/De4BWIG7HcO+w8CQAQN9hyQSbyF1sAjvsfljMpl7g2JnD7WdJ443N9iuSIn9sASkazqimL0TiTDSEaVbEql3uv9AN0kgythUVMLy3Ba3NCgYORgMIEQzhOS9eQgJiGLi8rQM6B/o7HWLFbanxPPX79XDuxA9SUy2hsJ1aApZ3L+d4zNO/dPasXUDsV81UBXXuTOjtAAIz9HnsBATUAgLHYal/tS1ZF+C4dmG38WT2T245m+/175YFWXfvaU+tnbBJgrL+C9QDY7eML7ZrGW3TCMYW9dvbt/sSYqQwUiaUSQscMAH4WC07V34P3HM1X+dWuuSuPQXfZ3MmUkprxXi7QDGIpwsrlC1h+5EG4oy00vAL5qCdmi3G7hWGWY5DQvJSeJX3xyWDhrwAA91uzh+dkmHlS2LDIUBBgvB7IgMqJ/FNLnvmIvIZ4aywnKW572UvQeMpTMBBjMBceR9qyYGWs86hZZscA4BS6vdb33yQAoNHJxDQBqJXmzEKZBm9hFFd7ecX8EZ+f8QqyU2TqOY5+IN1X5B3M2raxRH5q4p6sjdqCHJ+L+sQJ/WlOeUWSYEj99mAgjvzdrY4wKJtI4HRXka2ehdNbQaPgVCVRYyNL+rJW2MDg/kDWAI3sinAGG+UMingKQYMeRwr0cI+KgzbCiOzHFuKpGYRTLSBi3DS3IO/lpMAd77gLb33bnfh/3/jLuOXpT4Pfamnn3OZqAiQp4G6p/zYHlLN0jRIAAsiM67xekvMXKgH4nbe+GdNugQZd/jnelZpvMwXg5Nk1IJ7HiBNhBPDlduQIA2Bmfga/+c63IaU3CU2oeT6Y64mOXUf9MY5tbnSwsbGG2dkmptpNRHGkjT4WzARLhH1H4EFHLgoIYL6O8w97p+n+wu+o32curabRKrvhtRLPgShGIR4O2lGj9xQ9FmR6CgEA5qJ5gmI4hJ9S/udJ8Y+Icp+BMBbDwFPTaLIVzp3FqTvfrhKAxK0YANwDE1cBALZYtK2lcYug+ZA5RRwJA+Dy1AL6YUNGDFowTSj/ZB/QIyKIkBB0IuggWpMUZTpE6JVoeSH+8v0fRm+9Y+j4HM2ndw3ZBkmS4vLK6s4AgMRznXgk231BmW4gOQU/px976A438d7feZcAANKhZLwiAOAH8N3dAYD6fs3rRnDHehSQAUD59pcAgP2Sgr+l3ytt1Sb0xvBJqNbacSRqTQCAun9xgRekin9vDTlM8XzA4+VNqEnGWCOnTFp1b2XxTwSJnWSufy6+iCZuLOJMQrBzCrd32jdOoGwBszsDQLrNZgwJ83n+N/V/w0HP9H/3TiL3OjVWO1bBKPWXMs73dju0r7NtvjWRaTFjLBGhQG/1MtbPnkGxtYVpuhanKWLOYKbesMgxLIl2liiMs6gdP1Sdj+pg9UCY4FnEnMkMdTsMzJ1OB4NuD80gQmnm3IoxHXVOLLjFM4w6YLEhREkTFUoBSPeKQp3fxATOZVFnzQE1mbBBzBYGekjWaK++22tqqA9bWI0LUiYJLLBIqcpYiHgB4qlpzCwsAnEDeeFhhBYyL0ROlgQDNhke3H65ceW5nDuJfSbZyamD4uuK+6kyMpTkPTY/qQfA7WOaasduMSfzOnzOWNfmVDNzeS6FbWNm6NqEzp4n1dbtvNZlTV3hgTFejWNvgvE52w6P2aLSvoXdcPV62ASt3oGcXEfV69Vd2gXsUekBQQCLRWhi48LlZlSSjuvhR//Nv8WHPvARHDt6Hc6fvYhWc1qYlgSLtLZVDb0AEjZRtAZBNT1hdVw1SYCdJjBeO1ZbqY7kctXFp4KUO66FFMVgHd/0yq/DVzztKUDSQeQkaEaOaHPTUV+6SQ1ucCjRG4zgBTrWiZ9L91ztfOqYPf5Adc+Z0f7J5A/5BRMHUlIHmGnHiMNAim83iBG3Z+BFTWRMbPwSGemJLLjp18FnGVCUs4IZL0ldpTM/aZpE3wmWsSApkxEaNGFiYmXCnxqyKQBnX0uLc5pnBuh2t+AFLmbnprB8/gKmwxYyx0Pj+mMIbrwBCEKMRjnKET8rg6WLXpKgfWgBG/2uAIHcR5wkVf0yr6Pp5grIZcz/7D20rYA3jv/VPWC7ybsE2P3Wv0SNCWbO5EvtXUAR4EvVBMvEKH1NG5EUAKoX0RXQwXXlODJD3n5uy1CRvzd0cQIZkvjmZhrDBJWZDK2dHhYYUGaUwVcnQAIWayx+q0fdPKAO61VslDFQbCOAdOft562DIOZnEtMmwpM9p6SyBmTQMEkXAIDrV9ewHjP/X0oh/W/5oQWHTWe0Yo+YK2D0xbJXmYJ0e0waH0zuAj0C5c0YYQGMNjbRZhd2bRXJ+TNYvXCGlrLCMnCN2ZFN0nmMPNKmS6b4FgZ91eEK3d+MZeTx8jhsB7Mu4ZB4L7ZjCRo0AesUCP0WhmWIdcfFc7/tW1BOt9CTWsVFyJHkOQF7ZQPSlIyng9LBvSRsu9wa1Y/3g8f2er6+s85tl4hpPCi457o+GZocmsgii/Ry6qc1Vitqw1GKpHhz6gKLZ0cYe5ReM4kQqV+Zw3dIe6Y2knGYkrGCgQilH4rZYuwVMqpxNBih2WoJEMN578NOT94q9CNsbXZkpOygP0LK4p2O7a6HMPQRBg4w6mCqGMLrXEa6/DBaRQ/NMEc+2ITjAzkLe2nEaClnO/BlGaFwpjFEjpG3idyj3p26rhDOoIU0aaHwF/DoygZObVzCAAme/sxb8TVf9TzJe5A6+L//48/i4XOX8IpveA2+/Z+9XgiQw2QouRJHKluJpTaGqs5DfRPfAf7e76qbe8Xg/4wRmefK1CgnG6F7/izu+PmfxfF2A0E6EAAudT0MnQgPnF3HA4+sonSnkZUc45fBizwp/oM4ICET73z3OwmbyO+Y662sreHIsRNYW9tAmhWYnZnH2bPnceLIYbSYXDGGMicV3TwbSDpOj/mJeF2xYZUVSEi7J1tWpgfQM6BAEEbo9AeIpqdQJGTSUJ+fAK0Avf4mwtBTjw7qPjnVod0i1ANnxG4+6wo2cZihqteIAGwENZJEDD+p/8fGOhJ23WemZO1meSKNhygv8Mgbfw1L3aHo/z21ypGlTgCAn4VGD5x3z1ymnwEdN8CwPYXB9BS2Gk2s+Q2kYTwe2cqpEZ6yWrmPU0anNYI2XgXcEINSoOn6+NgH/wyXzl6QIps5onTo/RBpmmOUpFjZAQCQPUqTEbkPpRFH5gIxRS54nq4iRT/r4Y53vxWt2Qa6ww6CyBcPlIigxFDrMgXgd19vdRN2/jeL/2azWQFBewHIV7eK/27/6knOADAdIqtLrUbaWPSVQFcmWh2CAEr9V6RXKaF27NDVFdtXJFdmQ9dEzRYhxO0M4mfeQ8a2SZeItLsQccwFROoONwo18TrYo04BPQgA0L9GAMBqZw4GIMjnNuYpNPOIqMjod9G9tIxkZQX+YIBWViCSgkNlACPOKGUQC7ToJtJZsfB3OYm2a2HlF/ye9B/KAdL+ECUDpR3twu2CiDHf0zjianENQYS9OEQQR7LBMdAxm2EBYANFZaZjuoKmSjIBy5jn1C63PXMGP93WXZWPI3PJOQKQBoAl/EYDrZlZtKZngMYsMncaXcZ7KpuJ0POQ2HUqOGKQ42BYIHEj0q4DgQQW/6nwBh1xYq3G0Bkas8RWU3jvSQGWOnb8YfR+MsCLGR/EpNJq/q0EQIsM/du9AID6cex0aeUTVB3S+hoc/3dVPMgLWEBgDLqID8W2Rw00sM8w8cU+S76aqt+yKarf2XFHAgC4cGcW8Ib/+BN485vegptueAounr+MdnsagZhwkW7L4lePoc6OsN9fyQAaH6ztTGtfUZONsd+BmTcuSbwjHcDIy9BwUzztpuN49cu+VjpEfkYQjE2bQnSPNOghXZRHxBE+bthUmYjt4rBrb9z1JXEnq0YAAN/QoPm+PDICACnyYQfN2EczpnFlKGMHKWPxohYc35MEVjqLgkapTII5shiVeT463R44fzeUDgtNXPtIUhqZOWgEPhrGf0QuCYsNk9QrFdtDqz2Ns+fOY2FpAUkyZF8GcRxgfXMVRw8dAbYSdIcJkoUZNK47jrI9hZKGjm4TThmgTHI4MzM4v3we/lQDw2woDuk3Hj2K3sYWHGaMBoDmMQgAYIAAJZkZvodkKQZoM6AZ/+6qOuy7xLVt6/FAGwhPeqaAobk/rtiLhBk1vl8ZgzU2jI1OFUgzyEElU9HyigWAmI/VnK+VVWvOxS7HLbupAenr/13/c76DMlTMnS1/WLv3jYSlkqOZLdLu1HIE1J7WwIL66/MY5bgrZtl2QJJ8k6DgFAOeFS3+CQIo+GS6m2JAKdZrepxyH7HoVHBJslXZK8wVMNJEglzSwJgoj+rXh2Bu4juIwgCD1TXMzc0Bq5ekAFj9wn0oRn1QI8vcxNp78P1FukLgtyzQoGN2tyOj3axBsS30ZT2zeNlVxpEjd2guGKLs8m9bSP0m3MVDuPklL0TSjDDytbwnAMBxYvQJIqA4IrBEkN2OZz3Q+rUr72D5k2UAiG6bPg1SJNP5vYATRAiilpiGek4Ah8uYRnqMhrzEvHxiJE0/EwZQDzmBSVkrqnV28xTgNSBIGfDvyHoCiiACwoYwUp1sIEatI9K2yeTIC4yGCbY2tmRSw+lHTkuOQcd9FmL8ygXJIiaOPKRpB17WQ2vUQdBdgb91UQAA32Xnuy9TijnCPRXWpILSzAU4390tOMSvhcRJMAjWUAZDXStZDPRmMRrOoJNO43ICbEQlzm1cxCDZxHTo4bu++VuBoIWf+IlfxINnL+LLvvIr8EM//h9Eip1wrYtxsnpLqARmzKKT72r31AEvve53BshPfX0/el/0zp/DHT/3MzjRihFmA7n3Rp4vAMAXzm7g5CMrcDCDvORY2ARe6KOfDioA4M733kmbSvlHGYQfhFjd2BLJw5Ejx3Dx4gqOHj2OweYm5pm0gusilwaMNGHIajDrWmdFqdQ4S1ioK9DNxUbmAk9VSZd+fj9MMJv7YuIHMjJiD/3OOpqc1MCFJQBAU0ZGEwCICExJs1Fd9ZV7ZLr7CT1AUgFDeltbWN9cx/2nTuIfvu5/AabbOjngC1/A+TvvwlJngECmISpLVcYAupmaAIr2nYvdx8Dx0W9MoT81jc12W8z/ttjpD2PDVlKwT6SOpRb/qrJVliIZhrJN8Fi5f3s+PvPnH8WF02erSVxpmoEsaQEP0gyXli9fwQCw60Xkz5QvytriRC4uOx3dawGA//6ON2Pm0DQ6gy34oSuyjICTChICDZROPXYAgPmI+BWIoeDBYs9B1/zj/bwnPQDAJJE0eqEqyxQTS13OBclm8c/EMUs5b5ib4RgA0IVpkpkDnFmBEQR1UlaBpX0RXZNNlBo3mqZI8GV3yEcYxogMtSzjAuJG+PcUANAkUmUOLBiIhHN2cba1ic7FCxhcuoR50nW48TJYOqVsZplQCLX4oHHJfpMc6toeW4TKz4oSnbUNFETVWahKsBY+kYxKkpVhiiExRGGs9z0BAGgURg8HCwBYfZy8rtVTM4GT78e9ZktpntSfTgIAdjWxEGJ6nnJGM9kJ7NxEMdoEAeYPAc0FdJNcXFsR8gQ60lFl7I7YdaBJEAO76XfLTFiaNxkNRiDd6nHyWe8Y1rvSu90e/Bzbu/qmsJ/QRFfGfzVgQUxwRHu4+2PvDqZm9DUIwryQfqCqFKiSjVpxb6p40bpue5g/HmMEFXBg30konUZyoRRGc/4M2mA7LAQAup0BphcO43ff+9u44zffgUcfPoPp9gyGwwTt1pSYUk5uIRYIkALRjMfZ6QwpldS8t5iNjQEAAwkI9Y6domFvA5GbY7bpwUm7+PZv/WbcfGIJ6K8hdjNJQh12MgqafklQM6Z5NPixLA0yBcYAALMXgkkiy5FPYVgCAkaoPCGOVN5CbT2p9a35BSwcOyEdsK3OFpqhp4CbKebEaTjjMWjnROh2eYo8J53SkVnGNFxigkWa4JDdenN8WljVZR9aRE5NtXHuwjnMzM4gikOsrK7KzzihoelNYaU7QDo3hdmbbkTz0CH4fgPOsMCoM0K70UJn0ENraQ6ZX2Kjs47DS/M4+9BDmJ+ZFRNXAS4sgCNxXi9KNU+7BqhZ6Yn9upP8o36t9wLgbOd6rxRkbwCPxbwph7fdI+P7RPbXGgAwZgNI20VNSKvxWGMAULpfnBk9HI5vxBp7ZfsNuvMtWCV6xi+juqclRFugcQwA7DQyc5ws6mFYjxfB73iN7FjYWiI3KZuog4j13xEAoJ5VyPglAQBlASgAII53pvuvIzqVqbMdAFBViRkTatYJ1z0pv9rdsytkMnapHM5rxuhsbWLa97VTuLWJzUdPIelsAOmI21XFQFBmxpgO4XNmeJEKAEBKuQUbK3C2xkqqzmPNEZ4GaqVLPW8ADD1keQA0ZnDds56N6Kk3YRT5SASoVwBAi04tEhJ+NmEAKGR30IcpLQ/4dIsIMVqOAYDUAAB+1BJvBcq3BDiRyQglfHbdxSCtwJCFDvdn8RdRzxSOlqZ8kZFT8hbGN5rUMT4NR0IKKYNYxuQlyUCpyXkuRQ9Hyp47d17cz1kIccQeixqOMxZTxiwTUI1rJOJxFD3EGMLdWoHfWcV03hX6v5v14NLITbr/CtJK8UngpyAAwLflWm0idVIk4QZKf6RAVBoj789ilMwiCw/js2cuYs1NMXAIdo2wce4MfvC134PP3HMv7v7LT+Pk+WVEM2288S1vRkb2QxTIZyNIa7vgWqRJlBwzeg541ezTJgEAGa2cJ+hfOC8AwPFmtC8AkJQp3MATAMCPfGEAvOu33iX4HHM+wqOUgcatKfz+H9yNw4ePYnV1E8eOncDN1x3HUisEJ9+rT5UyANSXS9c1i2rJ5cQIjzGBMgLtkLMuidiIiUL0Rxz07Oko4TRBZ2NF2JxZOsRUq4mAhS0BpCiWUbZkXxAE0vlY2qnXK6xggKy5NMXHP/gB3HzDDUizFB/4sw/i27/7u5DTDLDVAC5dxsNvfisOGQCAeaJEGXl5MgAUIpNjJVjiRxi0Z9CbmsZqHGNNWBUBSpE16z6hHjxkN+RC/Zef7wEA3PexT+IcQS4T+0j757pnE4AMiYsXlq8JAHjjm38Jx246iq3+JjzTbCB7pUi1wadxeu/8swKrHUfyEQIArOv22m+ucWn/rT39iwIAsCZ7OmJMKV1Eelj0k+rOzr92BlQaMKb/m7mXByzAFTqo1JqGVWDoqKQFGgdJLQo52zeUxR2QAsa9waBrf68BAEMtZmeOwSvi9UmG6C5fxOb5c5iWLj+NihS84babECTw2NXQDU11eFf3qCc3NGhJBkNko0RGIAnaKTPVDS1RxuZoQS96R1PscZyYgAB0N/djow/TJE5TGaMLNk7n9Z/rr9md1OO1paqupbG+2ib3QnKSTEkNXVhEsTNLl93GzBymDh1H5ocCiiROKei76MlkukAJbk928gLfTQ0ZlRLI9/ANADBZ+F/d2VRddL1zXZcByF5CMyFDa50s5kUTWeuM7vSeewEAct8YDwNz2nfs5e1UZOn5t54V9XfedmHML8Ygoe046LMJClWOEbUuh9Fv0miLo5Y4P3dICnuIu3//bvyXn/xpSQY6m10sTC/o/l1zWt52NHsgzAoAKFQkZNaKzszvTD+Ajswc/zXqI/ZLNL0M/c3LePnXvQAvf+Hz4A7XpYMkemYmUNz4yZSSDk6ANGfpUqMrGwCAzuaUQJBJwvOra0xHW9r/5ucgfb+fZmjMzGD+2HGknoeVThde3MDRo0eR9HsqweF9TvM9MQXUboHPrkhKk0K+JsfGZWpkJl3VUqZlFGGb0KEaLRrWhV4tQw906VY9Qnt6Cn3KnkYp/CCWBCOKpjEckE3UQHBkCe7cDLqiU/dwaGoejdaM0ih9F5eWz6I930YQe0hHPTgJqdcN9EeJFGJ10Iaf+wrzyokC05Y8+zFs9rsP94t8e76+hDbrxqIVcX0vsv9d/5l+zprGXQrgsY7Zxlc77ooSODlG4zFiWRFy/1wBvo0/bT2ka2PfmsCauFlJCQzoZEFMU2jUmUjyXjvIABT70GOvJ3k2GeXXioFjccH6deTK53qUN6gDABa+ZRFkdKpid2oBABO3ZDqIFgX199c8xjQO7Oe2/j61zinvP3YotzbXcWh+HuhsodxYw6P3fx4zjVBGwcl9IGCZMhB0dJVQKwQYLoddjPo9DIfD7dMoTMy2Eq46yDuWAmQkVyMkEy7xMRg58KYXcOvLXildxjQOMGLzECUCyh8JAIiRuov0CQEAMGbpPimSJdGuc349z2ukI8wYV0i1Fq8gnVykRVaGnAaPzVCurAg92MigzwFN6ejIyNjBeNbpAv2h/NvoDlCGMVrzS6KXH5COLSQQXwvNRgv3P3ASm1tbaDRbAuDqaFWV1ZDdweMg6yMOSjj5FpoYIV29CK+7jsUgR5D2kQ22EIZkJDBvYf6iIK52/1Vr7hTUaTeQuRlSbwPwEgUt8yby0TyG+TweXslwtjPAsO0LUOAXQ6w/+ij+yUtfhb/66D24//IWTl5YxvLmGn7n7t8XQNiNQwF8mfdoPmW89MztrTjAdmBrvzi30+8nAQC+ZlBmGFy8IADAkchHlA/3ZABkNJuOfPQpf2MDxS/xnt9+j8o8fEdYahyvubK+hk988lO4/vqbcd999wuLt7e5jm/7pleJ1M1OZLH0/woAEFuCQrTnooN3CYgzVvC8ZPDzkYDZZKFx0hQBIH5NadrnlFhduYS52RnEpNkTYPRCZAXp7pSARLInGmjTaOJ19K0AAEWOj334w5ifmcal5WWMsgQvedUrgOkpdDbXMVUUOPUrv4pDnT5CkQCYRhGbbGYMoNwTJZtKLvp+hE6jja32FFYaMbb8AKUf6VhqNqrEOFsbB6zJyACghG8vAODzH78HZ049orHJdUX3T3k092eG+AvnL14TAPAzb/gpPO1Zt2G9s0b8RCfPCCNDY/5jBQAoVaAEQKRnV2GCe5B1/bf5nC8CAEAXmziXCu2YSG2ujv+k/pMKUyf/2vzeaBS3JUCP8czzpYjUy0gPGW9kNGJmRBzvBR0JwuLQl8Kfi1t1lV8CACRNZ35NKg633jwRl9KgzJFubWCwuiJAQEgtO4FSduPp6ZAlUvdxVBdP+V7DOMbrQrspNnmxCTs7/jL/eDAQSQARWxqT0RyQ19d2YPl+TA5IDyTtnbIOarna0zNyPemaKxQUk0Tb15fi3Wbphjqr9FBFoqyhkCDlsi9aupxdjAy+pNRxtq4ioxxVJt2fKEY8O4/20iLcVkv0oH0yGTjj1/VEcxYxOJuiTM0Ude4uv7KrwfFMVt99tYVn/e+E4lyTDtRlAFLUGY1u/W/s8+U8iAv+7jfe3gwAJtBmNOOOL2GrgnGHyXbvq7ak7dpf8fw6R9ECANsPVM+j3YD1BQyuYNakGvVsrG1ifn4Rrheis7GFqWPX4dSnPoP3vusu/NHv/jEcMyJjp4LoCtCkTnGeAAAqOYR0wdUEkP+45kPfQUzpTJ/u/wkOz0/hn/zDV+P4tI9yuIGSGki3ROAx4RR7W4lZVwIAnDmtmlnV8poEnwBCkSOgIZOhGLMb6jbaGJQuhkTd2SmYaiNotVD61PEDi7OLQpGkHi8MOJY1x6DXxWhAYIAuyjrXmgyFmHrIiPG0QDEaoJtmyGJq+LnGfbiFB08ALe2EsDPDvGll7RIWDi0KkHF5tYO4OYu4OQd4LfQSH3d/5C/w+x/5ML5w5gx6aYY4bKBBSvcgwe233IL/6YUvwMu+/mW4/uYTyIohNjdWcGRpEfloiIyfo8aCqbq5OzgE77SWx8alj3HzMX8+7qzt/Py9AYaaWalWvZVMwc6G1ALQgAQThoxCUE+Houe00ge+H6mtfJ4tnqvisRYKKybBtvVsQYjxZ7Hd9/qnm5xZXj8HchxjD9jxzHK771sgwBYjlcnpdnq/PWZLi6+icQ0AUJsuAoCG0m/0/xoFVAbjuFyHnASgHTo5tgq0NL4f26RXrrCiBDgVE8BtUbl21VVikOYJagJt4AAAIABJREFUmqEPX1g0wKOf+Dhivlc6QhyQpspJOuxNmxnuNAbjaRZ8LMNwcx3paCBeRZPxn/lUHQCQhLm2h/J1aZYmGuEiQndQorV0Aje/8lVCAc+bEQZGXsKCk51nFm2MSanZK5Up9HfDAOC18EQ3pPptOsrzagoAwEIsbplxZsbskxGEJm8FC2Ge7xw5C8cgAMgGJLU7zYHeQMAYcOTwo6fRX98QSv/GVhfD0sXCdTfg+ttuh3/kMFKyCFhrhrGAiZQT3H/yJHrDoXQb+RCmBYE2Mz6NcVBioZPATdYRFQOk65fhDTpYijx4KXOZrjC/rEmrtjbY/S9l6oOfc31y5HADGTgZYIsCSwGIyqKFvDiMobOIj9x7BmlrGv2wxMr6RQSjPqbzAl++eBzLl9bwyCjHfefP4+TpR/C+P7kbbjNGGVBbz7W/GwBgGXTjHOcg0a8CALgPafIEwjGjS8v4zZ/9aRwOvX0BAHa6PQMAuETADQDghmy4uOj0e2hNTaE3GOLz9z+A2dkFdHsDbG5uod2I8Jxn3CYAgFLJTeNIGEGG9s5pCKNEfKfkjHu+SAAkNyp5zyXAoAs0p4E4RjkYIDHNw431dWG+zc/PI4qbdB2GR15JyeuqRuK8v7lfC12fRTvBcd7/ZkpJ2u/j8sWLePjUKZy47jqcuOF6eAtz2Fy5jJk8w4O/RgCgh6gy6STaZAEAprQKHmWOj64XYjWMsdZsYm2qjSRWeSDzBIZx0fsTzGSlLQbfOkZ4LwDgcx/9uAAAjDXMFUn7V3n04wMA/F8/+WN43gufi9XNFZB+JAxwYcIYg/Vxb2fXJVgHZ5mnEAAgEKCeFgePXQdZ84/3c570AIDt5tdTBpo0UeNNBgBpNqKRrTZZ03N9HC6cAgAMmBxzoSCEFDo0jJMN3Dqsu+oqy1nypvivNJTGnO1gF/bJ7QHAc5AldBqmmQnvJWUBxKLlSlD2e3jkvs/B47zVokCTOi+a8qUc3+GINovU+L04PPaaKBAz1rJqvqtZISl1o8EQw35fjFjIymL3UWjzIkjWoMiCj6yNqnvvuAIA8NoSjJDROaY7Ju8lCfW42y9vZunSNhE10hFraD8JADC5YmDN+DFFLqLjfAgsiHbMAeaOHhZq9RAOhlx/UVMMA0f8LKSSSndWu6LSq6AxkU6IhVeye7p7Bb53AW66eBMAgD23lvY/mVhW35tpDgcFAHS7VTR999cwFOeKfDjepPU4JmUE5ui2veAYABh33SU1q+h+41SmviGQMtbUon92njPmBM3udXpqBJg6+IaXfzM8FsrGM2Gyk1wvlOrgiv5c6ffyKUwirQAEz4cBR0jTG40w1WqJIdVgawWzrRDD7ga+4SUvwIuecyuCrCvTNtwy4YAy0I+Dp0Xchl3SFbnuDNVaWDIqA2DhO5L1WyAsUpHvhDT4Eco4k4YQFzcHiOYOIQ2bSLwA7YV5zC4tYrO7hUdPn8ODD55RR+X1NYnX7UYDx48cxs03Xo9jh5dw+21PRZGNkA57GA17QolkwhOFvnSauiVTaA9uEcIrfPg5x43JwCI4DvkwQ8StAJfX19CYmkPpTQHuFAYjD+++6w/wO3/4fhJoBZjwWi1hK/AWaXB2eaEz0i9cOIug5aM5FeHf//iP4lXf+g+AjTX0e104cVABAFIgyVKxhp87m1hakIjnWPqyBwXAtDV+sK3DrhPRotcp6NuLfb3/9QCtFMDOBReTM503oeOUzFQX7f5oUizGjjUjv8nivX7w1SexxXotRu8EZCj4aO5iU/RXAID53hbwFkioooGJvwrg734KJz046vGQ11pnePDFVBiuMO441nqummHKP/GyMW7o5pzSzLJiVcipVsdxZQDoxJlqgUygIVKuljThYwd+hOGlS1h++GG5DwmYC61dRlwRutYGCTXkIu2lzCZL0d9YR55SJqnHIcvCrClxPCeFvXYd7O81FhGAIG2cDY0IoyLAoZtuw6HnfbXsl3kjEtNe7pvsOiswqI4l1iy0YtsdcBVfiwRAGXAG1KA2gQAAASwZFKImgOxwctQpwU5OhQup7Wbxz0KLV2c0AAYs+LvIVtexcXkFncsrGK2tAb0eInrwGGfzARkXrWkcu/U2zNxyK2eKCRDaJ1M0or9IgfWtLk6fvyCj0+gm3243pfgvsqEwOgI3l9GTsp6yHoJ0A37aRdnvIMpTTLOJXaSSI/H5NFplUaa7PetbnZzCf2Q6ZU4kzEago1r2gh3fKSQ4jL6zgI+dWsYwbmFluIHLl85h3nPwZUtHkDx8Ad3+CNmx4/jLB+4XAOBt7303lm64DpRQyL4ka3CSAWBNPesMgD0C4B7ropK8iWu9MvIigmIrlwUAWKSMvmADcGcPAJoAUgJAE8D+aAACAKVX4N2/9W74jRBu4IvJ6TBNMDMzjz/5wAfw8COnsbR0CKdOPYyXvfTFuP2WG5URItQmy4TSKKO3M6eQjaoxdyIJthOX8hFAr4aHTqLgNCeOmr7pegFPNtc3ce+99+GWpz4FcwuL4v1UZg7CgoaUnD3iCvDkkmlCI2IZiSwiBGmmye7PBmTUAPp9bU6xGTMaYZSlMn0p7m7i5Jt/DYe6CgD4mZTzal5uGADMYSkfKfwYvTDGStTA5UaM9Zkp5K020j5Behb5xvCPEgdhBNjx5sZHZRcPAAIApx96WKUzQSAAgLIJlJ12/tyFa2IA/PC//yG87OtfiktryzJ+VBji9OHkVAiCpvsAAIxzdSNAHiMlADQjVjbVNey/B4x5j+fTnuQAgNUbjxMtpf4TABiJXsrS/mteZdUGZxHtg55Qiwvzxh/7CehNz4RIDc7USZkjZej4yThBp0spvgLqY3YaA3i1R/TkBgBYeHIvFZMRaUZp10SVlNykMqycfgTD9TUUva4kNZLYMOjRiIzoam3u8n5nbZLmKcQ/dixJ1U8zmQpASQB1zlrXlAIEUOujYgDtjNokiGHfC2gISGPHWJ1MAyaC2tOQLcDIApSqbXJNywTgj2y+bc2zanQ5W8wxEEpngk7apCIaClla5hjRibrdFgAgnJ5DETeRMLg5LEzGCakmWkpflM4U/4keVRkAu3UK9wIAKv35BE1d6JKmoN2W4Bu2QPUzoSbu3f/ZnwEwnrt9ZSjWn9gxXPpORpsnG7Zxga5VYJWIw7yYTTD1+unfb6NJVw7q9upWQny52MPBEPNHj2Ht3HkxAVpaOIQszYTq9/xnfxWiooHAUQdc+8+eH8uuGNOqlcFiv9fRU2SeKACgHUYLDChZlRMkqMVrNGJkyQBewY6hi6S3iRsPz+C13/gizMcQdkBJw6RsKLphflwyT1yfOkOyCbRQkvcx3QWeB5oX8d4Ii0Q6GqRgivTVCZA6MbJoFgM3hje1gMwL8JnPfQ5/8qd/igvnz6LRnkbmNJHJKE9HO8l8tTQRGiOLl97WJp7/vOfgFS9/CZ75jKej0Yxkeokwu9gB8+nynMPLI3hFAD+nydUYACidATInQ9hq48LKFqbmb8Aob+JX3/RufOQv74HTCNFNE3FLdsNYMBp2xgJGoZTMAwcra5cxtzSDQ0cW8NefuwdPf/qt+NU3/hKO33wDhv2edl8M60trtO2a7m1xqUYbrNPSd4tde3Xw7Zi6vdLnPe8f6URfCQAoNVJflRROW2VL91c6wNbUT+M014S49ROYJBhu9kP5mYw61OhZB09NVXlF3Jns+G8ruCeSLQsAaBg142VrDAD1sNJpFTY2TEoLpHtbK3onmQn1EW1XFMIEACrZBAtrjbdK9dcijSwUglH8x32NdeYYBCCQq9bbKhMzhoBklIl3kDIFx/FGNdX2wVjOedplMoA7SnDqvnsxF0Xor69huhmL7IeeGSzU1f9IZTUEtbMkRc5ioNdBTrDdJLr8G1v06xSlsUFpPS7pf+vYuIQUZ0RwmjO49dnPh3f8BmEAjMjYM8C5Lf71WuhOZOPWwco/ewT7ZPB7JAV1AIDadVK+dX3T6idEGDWFASASH3qP8K2GfWBzHdjclBGKm5/9aymwer2++Lnk1DCXJZqOg4brYECfk1ZLNNc97uOzs1h62u3AieukeMijCL0sl/dirH7g1CPoDxnXfDm3vDZkZhGc5USVwEnRCBxEfomIzv/9VRS9dQV9PJr+jsR0kNeOHVgp/msAABkMlFNycopCRKECNO4AJUcQ557Ex265iC1nXgAAzM7KnPmtlYsIO1u4uTWN7OFlmfPu3nIT3vdXH8UjF8/hZ97wi3jmVz0PI5q8ceoLPa62AQCm+WZuKrs774mA7nH9KgCAHjNmbB4BgHxtFW/9mZ/CglvuCwCMyhH8KBAJAL0AaOInAEAcyPeUMsStNtY31tFoNGUKAD8X4yIna/jC8LFGdGPNvz1sMmvIRuaDsg2Jp7wfkwRO0kf+hU/joU/fg0dPX8CG4+DV3/89KKen0ev2ceb0Wdx0082YXpgXdkCRlmjkrCFCMXVkUe/nHP9HJiUlcQWYE/J6yhQrej8ME2HVNRtNlGRztdqK5NII+9RJPPLut+FQt4soUQCAwxQZj/hajG2M24xeRdjAsEXqfxPLUYRlxheyXvqpjBvkNeR6KwleGgBARu7yXt/DA+CBez6Dhx94UOIPi2tKAHT8qbIlzp45d00AwL/8oX+Bb/62b8Ly6kWKe8Q/iFM0Ij+SJjHj7l4API+93jy0AADz/S8BAPtVXH/jv2ewHruMCyKdqZ6bF7fISSdhV1brtnoHzW7me1Mk9/4A3LJFL7tNQ2g3ce3+MvOQ0X90jiQAwFmu1EVyM44iMZ/7++oBIHZIpQFBSJ8SZ3rV+oqLvVPAzxKsnT+LzqVlREWGKc+FRwQzYdJCMDQwY792vlYiLzAMjUm6uk1Mo4B0HmDATbzbQ86RY2Zua8BgJOwORXnZ5beIIDvxnKkcRBGaraaAAGQlWCqtlJumqyPFo2WVV20ryxIYa+SUIqqyBsk3BiN9XdKjmBCQVkVjFZrTEOWPfQyyHPH0LBaYeLVn0U1KoV17jZb0nixHQpNS0sOIENveko6tqifB9TO5ZwFhup2TZ17Wtq9d7Su71grWaZGhn38vDHVvAMCmjhOvsS2jNAW/MaVTMMDQTg1VvkJhjJZ+e9KvxZAepxrcKBBQwX8mFVYKIkud+mDnRhRj5fJlHD50BEWaoyTK7of47td+Jx68/yF4iV8BALY7YGm2dlOsCn6RGek/+RsLABiQYwwAqBkPASB28GUzZaep28Fcu4E8oR+Ag2xrGd/3ba/GifkG5qabQNqXaQGUC3jU/smGzrWmbAJlSygAILOEhdysHuoezZSk4CEN0EHqBhi5DeTxHFZ7BT557wP4i7/6BDbWNrA0Py+05fXNDvKgJXPCpQPA2eeiq2aXrZAEhrKAlZVLkgw/45lPxytf9Up85XOfgzAK0du6iNhdg1+O4OVkAATCAnDF9JLofoJh2sHU/DQubmxhevEEhuUUfuXX34M/ev/HMUNZRpijN+xpCscZx0kh077Y+BwMRkjSBLfeditOPfIgokaAp33ZLXjooQeEennXXe/FjTfdoOtXEgmz0RgQQAgUwgIz0wDMQrfLU9f/ng3obXPXr7jP6hr1XbaqevfiiufL9IIxAGALf7nnLOBlj7kmD5C4a0dVsmjgHOqCJmaqc7W+KfxsCWmhhhnAvxEGQA0skeRwtwpwl8Aw3rM10eVDOlcWCNBbUVh/jO31x6T5qhnCOY5TtUkmfB+Z410/B7UXEwmQFO7W2E8lFSrnUuq/U5BfYgAA0sd5XBIi1KyYOnJdOwZYZIeee4zHAoOJcBW9FVaupp6og35ACVKW4MLJkyh6ffhZiplGjO7mBhoR731lYoj2lbIxkd3l6n2TDJEOB0ZHbOWKCorbvdJ+3HqeVAfSef16oxQjJ0A8fxhP+9qXAs0pYSBRjkZ6tXqtaMSsAFVz0cdQ08GSxceDASBFjgAAatpLw7bIjRCE9ADQSTzsElMykV26iMsPfAGbJx9CeWkZ08kQsbBMdSHy/ApziKCk2XO8RoQOCpynzHBuFtc/5zmYfuotICOAoOMgJQDQgBfE+PRn74UfRGIUzclVlHGw68/YPOquo0x6iPwCrchDy80Q9jeQbK4g9l3EgSuADnWRzEOGzGOCSPvBxitGph1wHYo3BMcMBxpn2YkuCmSpi24aYy2fxwZmcKqTYTVJMcr7KHobaA/6OOHHaG0k6AwTRM+4De98/904u3IJP/Jj/wEv+YbXYJhnCBsNKeboszT2ANC2yPZ78OAAziQAQPp7zHF862sCAMw7xb4AQIJEzP8GyVAK/tzJ8e7feo/8zA098QAgm0mZnAYc49SbLEcUBShL+mxoDSDAnsy7N2vZITGkK35knKzTbsQC7NCcD30yR7bw2Xf8BhqjITa7Iyz//5r9r/+xH8XK1gYeffQcOp0envXsZ6M9P4c8CpGPCrRyjtwLkZCaz2kQZO7UAIDE8ADYgCTYR0+KkCzS/gBZwgI4QBA3MOgP0NhYwQN3vAlL3Y4wAIJ0BwCARq4E9IMYydQM1tpTOBf4OOO7GLge4sxBRCDIypVE4qCeGWxYSfNqDwDgkc99Hg9+/gvaiOOUAwMAqGdagNOPnrkmAOCf/eD34Vu/41twceUC8pIGgwHyND8wAMAcjRIA5uRkj5H9/WR+POkZAFmm41NEr5anMiYqZXFIzZkpQKxJ1rVeKLsJVjRdAQDY8dJuonY+VQtuNf7NZqvS/RDREsdoU1yKCSDn7B74wP7uGQB66Lt/gr0BFp2jbTvmWkBpf0Csx5jggDTTAvd//K/QKAtEWYKW6yAQChtZ1Hbu92M/idoPLnX9MF1LU0HxE1L6qKW3zVy5XnaEpHYrpdslQ7T0NZgwx42GoP1ke/B7AgQ+AQp7hkyyKNug0GKZQOpxW92qJIaVs/12i0mbKFvASMz8UCAhbdHx4bVm0Fo8hnjuEBKPnQUmNiR1a0LPjV40jPzMpjjJyMLYw2hurwJC6p6JIt/eG/WRf7tdGUlt91n/e3ZA+cK8LtX5NcVWtf/y2pLBoYCS0E04ItHY2sl5pItt5SKhRnpyPcxrWB0b6fBq4kvvB3ZNmAwAgReZ8luTbB1No5NGmHD3ez0QBIjiBvLBSCh5v/Jzv4Bf/MU34Pih4wiKAC7bZPaYJ65FPRG/AgiwnbQKANBurFLLFQCwBbxCSkbDapLARtHD4WCAH/mBf4qNlQsI3Rzz0w3RjzJpEQmTOBabEVKG8iYFjpxPNsEyLC4uYnNrDc3pJta6m8iDEN7ULPqlj0eXt/DGN92B/rDAjdffjJT62FGCsCxkEx2Qbhsx4aUBEp116d+SylgsUvTotdHt99BoNoWSubq+ile+5tV43Xd/DzYuPYTr50ZYO/cQluaOoL81xNz0ooz1HPQ20ZxqoJ/0UAS+AGKIZvH5Uyv48f/8S2jPXI9utwPfWcfxYwtS9H/7d3wXXvDCF2NqbglO3MKoADZ7PTx8+jQ++clP4I/++A9x/xfuw/zCHObmZ7C5vo73/Y//gcUTJzSp47kXBhDnngVIej2RBtn7u1pXtXBpx7ztybQxa3I3MG3yHpmcuLFvZLQ15g58SDupRimd6lYun0MYK0rvHyUJBsOh0cHqeFbVUhfoD4YS/0hpFt90a2pXgYB77H6mg28NFa9kA2hclrLbmEiGvi9mkvzH/Z/6WzXV09FU4uEi40fFuAAjWWNMYFXvztyBCSv3BMqv6hRPZWTVzqbxUtHT55vxflrY00yToBgIALBIoLxGJBNGjiXIQyGUY31JBQCshpbJLxkAIimzxDMx+SylsSHghhAMM/TOn8HahQviMB+Ltlg1wDT/5B7DpggPPKCsgGPG+wOM2K1OExTyu4MnsTw27j2bOXDDlz0L87fcjpx7kYDPOpFGX1830yq60rDT4Gb7rs89/uBaAQACMlyT4mVCjr9x3W04EbygqTsBp45QUsRf9rr40K+/CYujFPNFhmYxEtaTykCMx4MYpWpnmCARX9udn8HlskB3ehpf9opXSLeXvgGxH2M0SBCEsWjLT548hampGWliEcBx8hQBR52lffFuGXbWsDjTRDroYiZ04KyvCvvKGhPSJ0Ad6XVfZwPAMgCUDavHRRBA8q4yxOb6GubakejMe1sJnOYRdIOj+Oy5LZzpF0j9AJuby3D6W7ip1cBsUsBZ3kKfY2Jvuxm/97G/wMPnz+F13/99+Mevf700S+hhwI45wRTNo8bSO2vAa9f9NTEApMOcI6dmn7d0NhIGwNt/4ecwU6TiAUAweyiO9RHOrCX41OceQat5FFu9EZyIMWCEIA7FJI+KqLff+Q60pttwCAjQf6EyEJ2Eq+gHpfmEZfaIIbUx7uBq7w/6YI1CdsXcoUNIl5cR0LCz28O9d70H8aMnMcdY6Ub49KVlvPI//VskzM8omcsKxM0mUsYpFvQE2TICmnTk1xZOQ0xr1cOCLBb+E/d+09jm+s5HKZrtaXRX1tBotGQkJYHa7PRDePjOt+JQryMMgID5jGEtUxYi0zB8H0PS+71QGQBk0kUhLvB8UdY8KhB7ZDD6hqGq5sESmShj2WcKwOn7voB7P/3X0v3XvUXHlHItMgdYXVmTiUl2egIlAnwwPosJp8c9gFO7tJYgs5IffpgO0Uu7+N5/8T34zn/6Wpy9eEYAfDIHmV9TAiBA5z5OftwTyOyt+6EQAOA/7g9sDj6ZH096AEDmbYoUo5SklbO1ZeSfuKeOWwvXYjSz2wVWBgADAG84ITsZDbhBNR1XbjgphoyuT0cQGNdvSUSu5ci+GAAAS602DUY52WMQgElO1usg62zg7AP3Yz70EaQpWuIQnlQUvYPchPUOnKwVdq/SDOlwKCAAmQBMJCu3aGviZMyQVB/FwlCTOAaxuNFE1FAmgIxxMp1/HQdISva42JMRLnL9rRu9Kf7NzHVJtK8oznXbtMfO5DviJgEfvQwIpxawcN1N4sbc4yxVPxK3dB6rAFRcc8bJna+RM7G/Bg5mnR5lj7cCyHYYI1W/TraLvhcFa6/CyHbaJM2tJBaGXSAboFJxqddkIkUtpTIgFGBSVoYWuKpMHXeq9DjNzGyCKAYAYEddAABSLMUgnkZNLI5UfScylqoZrACO73nCLGGS8KlP3IN/9QM/iLmZOfS2umj5nDdfi1N7gDE7AwB2DJqyOhQAYAJoEj8yAIxRohQmpH8aACAu+miOLuEffcNL8OVPvwVl0keZdjHTbgjNXmbUVwCAur9XSS5fIweaQQvLl1Zw4uYbcXblMryZKfToReGHeN+ffAgf+/S9yDIXU61ZDLd6CJICt153A2657gRuvOEE2nNTcP3tjBFSLJk8EHy5/+SDOH3uHC5cXsHKxgZmFxaw1eti8fAR/Mp//c8YXPxrLDQdJINUNvW1yxtS+NFnYO3yMvw4QjQ9gxFlFs0F/NwvvxW/90d/gaCxhOl2iOOzCV7x4q/CiWM3YGp6AfHUPG590cuAqIF+byBgxtT8AjbXNjCzuIDf++278KP/54/g6PEjQqO+4ehxvOXOd2HjwnnMHjsmWmyCAAQX2rOzyBKlf9o+l+0OVQCTpiC7zhOuNPMGBJj8flLG9lgAuDEwPm5ZaY9uzKzRDv3Ypd4Cl2p46mLIeFnr/ouIi1N4CurDc/lKHTJ/JqrpSQBgDw2lAHu1fdzGggqIl/vVAAA0kXI9BAQmqENl55FABIFcc/w801zTMrlErNV1xKrk7NL9JOWa+7kmmMLIqRX8FgCoGBzqpKdUdjP+TzuBCgCID0UxgFuM1F+jAgAYg9WRWvS7koQq7VXitAEZxQeAxy6MMCa6BDKVGUOjWrGl3biMzuWL6K6ti/t8xM9NB3ZhL6jETOaNC81b55ELyN0fCCU4LxQcONCDE3gczjD3sVG6uP0FXwOf4Fmjra7z0v1TjsXYfFZPuILcfP6B3rl60uMBALAMkGkFBgBwM6BFSUMFAPBEsggpgG4Hn/7vb8HCZg9zXHsFx7gaBgDPhwA8ZEnp2mAhVUQBBnGITiNCf24eT3vFK3BpNILXbCP2AmQ0641irK6u48zpczJ6lKwa+o9Q3kEmpJsPMd3wRWYVegUymg9yqsmFC2jROFnGn2tLQs45Lz49HGh2ZiQ9Yjgsf2PnFnBvaoj0sR1Sux1hOHKRhUtYd5bw4OoI5/q5UPo3V87D7W/iujjAdFogv7SJTpph+tnPxB98/K9w6txZvPjVr8K//nf/DiORAWkzjF3SKwEAwwQwwNfjDQCQAWABgDAbCAAw8nwBAE6vjrYBAAg5wjERPX3CHMED7njH2zA1O30FACB5l6xXXbRiAWoAABpc0lBS9nKDpzEfGJJlkwwxOz+LbOUy/Nk5YGUFyaOnce/734/j/Q20igKX+yOEN92IY9/xrQKc+s1pAW7IGGD+ltAXi2MCcxa4HoaUK5RAM1O3PAsAcOyjGgIqr7FB7f7WJlqNFnJ6QjWMBIBx9+wjOPm2N+FQt4MgKRUAkLjOvNYCAJ4wAAgADBptrDSbAgBcbERIgghhCgEAGKes5KQOAOxnAnj2/pP43Kc+owX9AQAATlmRhqoBAMRPzOW+pADAd73+tfju738dzi2fRRjTZDBR82vHjCfch4DCY2Jeb6VR/EoPADECFBPGLwEA1xbBr+nZpEOrDk3Q+zTVGdIFKWzj0UTjW/ZgbzZZhFSdGOpt2FFlt0+QM04gUJSQsz55I8RxQxPnyhjKBA9jjPT3GwAYJ5vqqDn285cRRygQ+A5G3U1Mtxp4+NOflA142nMRMlEj5ZQd6D2Kpr2uuKQ9LqlK2kWWzhHpXWmCfqcjiZImk+a4uKZIi7ZJK9/bjPpTNocrHX+itmQD0POBybEFARSiVsBHEnczS161kLpKtRi0X+sAgG6auvdYEMCR9U5KF8cVdTkTPWhj+vAJTB09AUzNoF9rwkBSAAAgAElEQVRAtNcyPEiSYldpalmuWl2ftLfdz9J+HXiR2BhAq04NrWj+eyT4Y7B89wPYEwDg+jCGN2MqtZ5XfZ5NmrlWmBQzgTYggFD1xc5uOwAgRfS4INJ7V2ADZERKOI2BYzz5fU5KLRkA3Iy18JbpCoLAayeQ3f8iSbF2eUVcsF/xkpfT8g/NuClrjfq5SZ3xTlejolwbF26VAKhjBheFHqFN7GwHiJpGa+Kn2mSbnLIYIQAwla/h+GyI7//e18EthuiuL+PY4UV0NtfkM9i5vqLmFPDSlIcsRPISC61ZnDl7AbPHr8NKkqLnh+jAxYc+cQ/+9CN/jkazLR35puvj+qUjeNFzvwpPu/4mJJ2udLZGw1W4rkqi+DlUS877UtlSLMea07O4vLGFj93zKfzlJz+JQVriuhuvw/xUhP/nR/858sEGet0ulhYWpYBjzO33+2hOzWCj00fqBOgkQGP2CL7vB/4NUjTQHZZ46vVL+PZXP0tGISJzsdVN0Jw9hNf8yx8E2IHIS/TpGEwjpdLB6uVV3PyUp+LPP/QhfN8//34cWTqEtQvL+OF//X/gO17/eunoklJNpgLlOkEYGgr3OMUdM330Ktu59LvdgfWuv9z5NYp6ta+Z5WrvFcu+2Vs+Y2hH1sDKHMD/x957wFt21WXDz9nt7FNvv3OnZGZSSCEhSAkBEhQIRAyI9OobmiIo+ioCr3xib/BJ1+9FbIBIE1FBKRESSgiQkEYCgfRMv3PbOfe03fd+ff5rrXPOvZkSJnwvQb3+rjNMbjln77XX+v+f/1NGe6nJvRsOtDZEBorTfwH0okQbfikgk8ANTUs5WZf0Eu6PEmXKxluxpRTzRhslHsdEyYTsHukMJ9hlS2PLRtISoI3PlPI7Vx8CemrG1tCHwIzUueboI6NTC8QUSpyrOUlyVMLPGBtoMwAglb5OAVEMALVvKwCA4hg6tzNZJhQQQAwTyQpTFB2pU5QeQMmLCADwehEAYO0gAAAZMjwzeNaR7ciBtGsLXRvRAK29dyLpdZCTVVOyJPaV5n4i1ZGBtjKtNeCvRN4OGBMXye/nhPM+bUBHWKCcuNmWh4B0/2oN5zzxIgwKC159EglztuXKq+k/tdVsTAwDgHuhPPEneHabl3N/AQCHDAbK6RwgFwCgBDsBGoUPuJWhATAsOranwgC4+0MfwcThNUzmpMb3UBAJFaBGSSy4x1JYJ1efk/ZKGeslIKg34O7ahbkLH4fVThdOsylGfWzYy14Z+/bsRbe1jjJp2jxzohBeiU1ZLp4t9YoDJtWtt1YwOVGHzXvOKXYUIMsCWCX+HNYYKgY7ShipxrOK+7ichvJahbvIc0rKHw+llJ4AvApsNmvolSZxOG1iMXDQiksIwgDdpX2w+21s9W3U+HyvdtCKYuy68LG47JvX4K6DBzC3Ywfe/b73CeunTAYIGQKKF6NBLLUWVPKRWQuKAXoiHyYFYJwBYGexSADGAQA+BwYAIAPg+pvvHjIACACkfE5tGynNMq0C7/u792NqdvqIAMDwWRHSLwEA1QBKxKWkXKihgaptMkRJiLLLvakEdDpqPa2s4ZZPfwbF4cM4mf3LoI8DgxBnvvhFwKm7ZPLuNibFl0bJ7Og1osA2l2ajloNAvD2ASqKGFmzY2fwz9lFqZ24lhWrow24f1UpFARNkBYq0r4Rs793Y+/EPCQPAiXIBAPg94gHA18Vv4HWhk4ntYUADwHIFS34Zy7UKYs+HR+Nd1jBjAIBJAVBEiGN7ABy6/S7cdN0NwtAyAADZCZTEUA7Qbq2LFM/0VGQAcM+Qr2c9pwEAMRvJCWgpAICsDgIAz37RM/Gq//kLOLR8EA5jMaUO5H0y1NtjLz/jASCeGtoolcxFAwD8twTgRJ7cH9j30CkVQutgjq00/7pAFQBgdEqc4BYzKiLGD6qhDpeIPHXq1KVzUiaZn+oh48ZLLRed/01hu/lty7P2X5gBoKbYuiTQD6Up3cx/s4h+FxkqdoGotYq7b/4Wpn0PpcEAvm1ckk9sQRkAwGgeSZEkCFBkpBD3JRqQBZMUlVxMpBrRVEp7PohJk6a7SkPG4px6unJZQAD+KRR32Y2VFn+IIMu/jZr54YxwOP1Xq3e07jQAoH7K8A0zCmYQRMiZOV+uIQb1YR4aC9vR3H0qgqxA7HiImc3Kgq3EDdsREEA0uzQ+GpESvr8LaYwLx5k2+u/jYMCxf+ixIdjjAQCWziFXF0tdY1VQy1OnPvmc0iyHlDENAJiVQ7qqmDyJblczT8Z0tiIPsBzl4y0AgAeLNDM2pykncT4deFS0ogA0KmpGsQ8U3XZyahrRegf/4wUvxuH9i0hDTgNLmJ2ZkfSJcQ7QZsBlfOopa2zMBFBYCSVlOqkhCpmIck9SFFC+LnpkaJBDClQ1neJnOR/gpEaBcG0/XvOqV6BZsZFHXTSrHnodmh5VEAtNThkKDhkAvMYCAOSolEqIsxI6XHfVSXTsKr76rW/j375whRS3ZatAzS7hksf/OM47+2x0FpcoDMf81JzoWot4FTZJj0ZTLs2haoJKpNhxqlup4dDqGpozczjcauNfP3cZllbXxCTwvB87B7/0qp9DlkWsVZDEAXq9HiYmpxEn9Mmw4Ddm4NdnsdaN8LMveyX8xiT8OmMQn4yt9gq6B+9Cw2eaRw3dzMLjn/FseDt3wd6ygNAt4+59B7Fz206kYYokiIR98NUrv4wXPv8FePiDz8Xq0jK+ctVX1eSm7GEQhahPTqBLbWWZ+78+R8aMPlUcmgYAdGN/pOfErIfxdbFBj21+9thzZ8C3jfvHEX/6GD1b/ffRzjLaf4z7vwCT2hiOZy3N37pkOJAqT02qdoKO4kQAEIlTIwVU75ECAGj6/QhiG/utBsgYe6mbz/DxfYXPq8c0GG06aqb+qr9QQO24B4PxfJHfqLpPeY0ELDg84NcTROA5IDKK8X1tDHsdtSt81o3RMEfI1DvzWVReK2JRWygJAAGADRIAAyRzIjv0F1HpHQoA4FmkpmJ8f5QvcQ+jJwa16lm3g97aMgZLB1CKQ9g5Y3I5ISbhiXUQAQCyMVQcm8R5Ufs/GCDuB8hpgCWAjKKpn8iHAgDK6GYF/N27sPMxj8WAjGTHh01DxISvndeZzQlNxTidVP4H4oWgZZMn8rtHpd1xRnjH+OEi+ydATqq2SwCAwMoIACgZAIA0Y4uGYZkMIJb/6V9QvXs/aoyaLgIBN2TPEgCIbTTfMrst9Zl7Lvq2g16liq3nnQ+cehp6YYSiXgNzj3lvOGS4+7bbUSSJgEQ1ryyTW9+xUfFsBIMOmFKX5QnuuP1W7NixHaUowa6JWZTiCHk6QJYNgIJyABUbSNBIpQDpYYNcf95vgkKKbo20BJ8+AXGEJLdQlKexGlewt++hU9QR5g4GnQ7i1QPwkz5mvRLKeYJ+u4uVQYCzL3oS/vXKr2Dv4cMYZDn+4fIr0F1rod6cFABASHECABgJgEnOMX4QP3gAoGi3BACYZHxs3Bcg7GgAQOHmyHl/CVLxciDDX/3tX2N+6xaUXMbRUQJgBi6j2kvGCwIAKCmqip9VAIBhOSlOYCpnYNHvys/DwUPAPXtw4+evwLzjYM4GlpaXkM/N4aRXvlLWS8q6tloFaDDNQ00zCnj+WvTksWyRBPC+eqmSLabCRtDTf0k9U0wkMeiLKfD3VEwl6fRc556H5NZbsE8AADLzClgEbAR8h3hi5LaKqaYRZma56DtlrPoVrFWqWGuqGMBSSmRJgRGyv4/FAN4XAGDprj248ZvXqdQAeWY41FKeGAQAup0e+v1AKjO+d7ID+WEAADJaZD/WAIDNuoHJC1mMIBvg4p9+El77xl8TE0DOFNRgmF4NxodqzJX3CHuFAQDGmXaUBBAAIGj33ykA92f3vt/fy403QxyHQwBAFoehWZvpwhHv8ZDId9xXMV5QqdpXG3HljKxg0cAHkxpDUg7p0s7IP+X6b1nUw6jpyMbiXunGZfB93FdwtC/40ZYAyOaiXdTV5mlJlre6Xtogq0QWAJCFPdSqZRz41g2IW2uoW9Q66mb8BK/fqCFXjv9cNzItIqWVRoMp41jawwNMYl40JVXoiyamSTecZsJkObY0ApQBVGpVKYIpB+BJZCacCnwYGmyrw1iq0o0H4rAB1qj5UE+pVw2pg4NegKKwUK40kBQ2OlEGZ2IajW07YE/NIOFmanmIc26yNjy7PMxBLRxzaHz/F1EOwU0U3c0N+/EmPMKc2RC5t/F1HJuBwPuvJDhD0zItuTBNuEACbPoJFFArmbPAYtSjmkBQvyq0W+OirxkAo92BzyhRcEYqlVBQ7+b6UqhzYEgJgJpojrMzVLEjuAp1fI6Lt735T/H5T38OywcWsTAzj6nmBFaWlsXMzsxCpDHZNBE1B884/X/ULDPGiRN+chAYM6ZiNNVkUvkAKBfrEQAgav4hABBi1g2xa66Opz3lCah5QNVhtnsg14w50lGqGCxkStwLAOA1jQMpDuLqHJaTMvreNN75lx/A2noHc1NNlLM+Xvz0n0StCJF2WzjrQaej1+1j/4FF7N6xDUWwCvJTTA8i71+YMko2tdxqozk7J1P4pXYb89tPQmcQ4BP/8kmsdgYIYhuPvuACvOQlz0d7/bBkWTebdbTbPczPn4S8qAit1StP4NobbsJ7/+avsdpexdzWWbz4mRcDh27Bgm9juj6DwvKxZ3kdpzzq0Tjtoidi3fVwOIqxfecpWDm4jC2Ts4i7AykgylUfb/rNN+FL/345Jicm8fDzHok3v/Md0pwFg76wAOjvwsm3NOLjKR9aBy4zQi07PlqDv3k9HKn5H9fIbz6rjv38jYOK4wDAqKlSbuKKNq/eiCrUxKchYwoJGzs155Xpf5LKn2ys5f0J04lFsRYcDF3z9Y/bdPptlkgYPa38ajPR59oQQ7tCzM/4LJMBwOsgjAHlUqgSALRHiSnKDehrEgqCMBKvFin0mNbjujL9F5meifUdqx+Gj7m8fMMA4PYzAgBEaiOMnM0AQCrNoTjiGwBAJABKgKTOPQUAKJdxOvYrm02CmK6iqTG3Fr2lRawdOgA36cNjo4eSTPss0cOqNWc5LIQTFX1FH4Y4QtQbIAkCmfqKhFFPDL//3Z9rmte8jE5WYMejHona7pMRV+voBgkm/AbifoiybMQ5EjuTCaUq8WmU98AAADj15A7X94CMWn+CE0kJzdyHAACc3FopIjtGmShLr4PuZf+O0s23oR5Gw2xDLftWa5RTIJ0Dz04spk/NxCRatoP5iy8B/ApSr4yQKVCcDnuOyA733HmHTPzJVmv4pG63kacJKpUy0iyG/x97DkH7G2/+FpqTExi0O9jRnMVkpYJahfKsANFgDUUyQM21UPdcYXroVFfNxFA1F4EAgcgpd+C0PokR5TbyyiwO9izc1SbtfBIxGQCtNdidJTQQoeGQJRNjvdfDoU4XFzztZ/CPn/t37GMEZXsdn/vmdVhdPCwAgE5cPzoAIAWENpc9gQUo74v7Ec2RtQcAGQAEAD7yrndgioy4oDOUAATwNnoADCJkdkYbIAEsSbePsgT/+73vwUm7TpJGmewCI1/RwsvhKxXQX29YZLSI/p+SC/1cEVzzPBv91jLqZO2QmXPgEO74l39FM0pgB4GwA+48fAhnPekieBddxGkmsmoNgeMiswj+lKUxd8SAqCQsFcXaVNwKWyfZZUMgT+0m3BNtLso0x6G9+8TbZOepp8lEX2olx0bwvVtw6BP/gC2DAdyEIIZKB+CekJIRQ+yB65ggruUicH2s+zV0Gk2sNxsImJqTcJBEyyy+65KkABhTaTnHj8MAWNt7ANd+/WrFiJWUKEvOEHpi8E+mIfR6A5EXcMjK32MYAElGUE4PejUAQJYE9/y0SBHmAR7z+PPxW3/4Jiy3loQZI9sRATGaMfN85rN6HAbs5jN1aARY9u/XYPkElvwP/Ft+xD0ASDcMkCTK9V9RNFQhYOiqcsV+AADA+JUflwBYzGQVip06PEgFJABQLleEASAxS/cCABRFR00r/2sDABkFd7xKgqBasLnryERVkwfF5INNW4IasZRuB7fdeD3m6zVE3S48KfpO7GMceBmuFznJNYKKkhh9MSKQh4wYA4puURWaivakjBxlc9YmUzLlIChk26g2GgIEMBaH/6amaeqea2WIfvHaYMaYIupNaTgB1pRC0stHIIBa2y5pT4WFJKXW1kZOx1a3jIHlYv6Ms4D6BDK/jiAlumoL7Y+GMlIg04RqQ5Tdxmu5OQd7/L+qNkFdD7NJjk+s78tdIeRyrB342AAA75NuYoyL9gYAQDnWl4oEpYzNvwYAdCY3H1wTI3k0AID3SzEACAAwJ9iVaDya61H+RQqssASGoR960qHBqbLl4JtXfQOv+YVfRMX2MFVtCCXPs12ZNLL4FOnAmNHbOBAwbrI4Pv1XEgACAPz9BgBQ8gZlwaYSFgQAED8ANQlSEXkKBGCMVKm3iJe94Ok467SdKKIufCtFFvXQpA9AONCNnP5+3qsxCQAnm04RICnZ6Htb0HNm8ckv34TLvnQ1mvUm7LiPZz3hUXjYKfNYqBZI+i10STf0K6hOzgpt34kDiEuBFDTqOphCgPIay3Wx0l7H5Py8FERLrXXUJ6ewvNbC5754Nfa3LAR5CZe+5Nn4yac8DmnexXduuUn24f17V3DzTXdh8VCHfslYpgzDLZDmAzz8kWfjsQ89DbNJC16/h/4qqbw+4nIN9VNOw/kvvRQrdG+enZOGBoMUE14NFUYEErSq+MiDCI/4sYfj1FNPw1179+Cqq7+Ocq0Kq+xhpbWKCXoACCVsBACMHLHV0yExcjqhZvy+H2nyf6TnachGGnsGNzyjx6FYG/bJcC9Uyhl9ZunJ8RjzhIUYz1l+Mh89dVSDw6kNJ+kSVarwVAFxqP9X8hy1v6k0Dc0uMFDvJuNN2Vf0CzLXwTTextCPf0ouuxCpNNXYvFfdXMs64uRbs7NEfjX838pjgpFrsouVSqL1JADAtSjrkHv7+Gs1GIipJ4aNFM9zggZqCmhMACX6b4MEgP4bpIdzAsVam5xbw1ji61SpDMYviGwETpLZUPIplq/NU2TddawePoTe6hKaTgGXRois0/n6WCDL7SvJeZOS8sp8+zxDINP/gUiS6FQv71HH9N2XvXrz1zD20IKLuFzF7sc/DoOKD3t6Hq3uAFP+BLJBKAIpni9DAEAX4A8EAID9vDRWKND1Skhd1nAWLAEAyrA8BQCkdorAiVFzMlidNoKvfBXR1TdgIojEJG1Y32liu/GdkTrCddBJYpTntohMYuoJTxYmRtKcQqDZn77vobW8hNVFGrGycUtRofnaoCssDt6jXjCAV6sgs23sO3RI9g3KBaqZI3GDNR+YqDtoVApU7Uz2VSsO4Qq9n94v6u6xueOkmG73woCJcjHrI6MnhIPQncT+Tgl7Og4yZxJJkCNaWUE1aGPC5n4/QJpHaEUDAQB+5sUvw8c+9WncffAg9h5ewuev+hravQEqtaZay9oX4V4MALIQpPjVRhUnsAANACADG5fPDRkdiQAAH333OwUAwGD96AyAQYTUTiSpIoxCSXNistK7//zPcPJpp7CwEo8v5Z2gY6D1TiZ7tY7J4/M21P9rAEDYLqB+HIg6LVTzRLFAr/o6vnv5F7GrXEMy6CNyLewN+zjvpZcC27cDHNT4FYS+jzgne86Dx3uo8mmRk8bO92rEFap8HjJ5jO+RWNHSm2oQ4EtfuBzLSyv46Z95Oirz8+JTQ/A2uP02rHzqX7A1CODlrL3VhJxygpSDIQlAYX1IqauH0CljUJ9AMDmJdr2OnuMhymwMYkqwdZqZRFQbev3xAYD2/kO45qqvD+8+B0Kc/BMA4M+kDw/TEJQZrUoMGwcAOABW/l0ES0lEY4IK5RwpoiLEQx55Nv7k7X+M1fUVSQFgDCBrzjRKZb/n/nhfu3hT2xI4IDuy4leO6t1zAsv5h/ItP/IAQK/fkodU0bjVNZR8Rm2sJAXE/QQAjnZnxP1TKEB0FlbTWzYErlcRCYBle2PF1Hifow6d/+oAAJHojBAmEcvchpPbsDMeGtrATHZWIElDeE4BJ4tlKtm6/XtIOx2kvR586j+PoyM91pNlCl8DAqrCcwQAJMxKDkJEYYCcsTp0lJZmRTFBTPFoWAtKa6eLeqYVeGW4vq+NAUnH1hoxrhaJPRy9AlUYa+NAU3jqF6aQZh1fJ5MnNeVhMeF7vhSeScKYLQslr4rActDKCtRP2oXy7ALcyTkxQosTTs/KsJn/K1nr3ACP7gJ9rAbcPFeiL9VTufFrfczv1Y+DcC6OwQA49q44MtE0WlAFrJi7qajuQv3PSMMdAQDEqflrFQCg8+03SADUfTETuQ0AAHWVJbre8jBSk3EtYR8akgpFng7pvQFe9uJLceDufZibmEZvdR3NSh2ePuhYIMok4TgAwHj8n/naEQDAaajOG9cpB6bpIgCgKPwqKE0AAAEBcnh5iFk/wy++9PmolzmVC1FKepI3PTVRR7e7rg2kjgwAlIoQntsHvCoOBjX07AX8/jv/HmHswbccbG94+PlnPBETeQtutITJhoO4SLEeJyg1JtAbJGh4NThCJWZTpA199NScDdtau425hQWsdTuw6XVBoNVx0JycwrXf3Y+PfvZm9FILp5+1Fevd/Ti4eDsazQoqXh3IyijldSD1QXU0aa5p1kFRdPHCFz0Nu+dqwKG9sKmRLFXg+A0U9UncHQZ46i//ErL5Wezr9lCu1OHGwIzfRNGnT8I6mlMTKPkV/Okf/Qn+8Z/+SSj/L33Fy/G8F70Q5XoNa+steIx9Ijho1rrCeoaa2CNJAIbgsl749+UZMuDb+DM4bJyPBQCYA8g8ZBvAaAXvmd2Jy5NxWGwUBACgpp+UWatARL0xc+UpKZI3qxyq2VsJNVSjY0MvFDUnVUk98qiq3zI+/d/MSlc7o9J+sjHmn+JzRnaPkfvpc14afy2x4LURAMAQrNj0MGmCnkF8H0IF5fpTP5PTfykoZRPXUMUm9oZ5rYYCLGTmIQCggCxjAkgA4MgSAFVsK72uBkeUhdwmAEDFyVEKJ3TyThtrS4sYdNclA7xSxAIAiK+L+RTwRbPo+Ced6OMIQa+HJAhh0Z3bRDneTwCAHijVha2YeMz56LN5aE4iziz4mQOPoISYZGVInEw7lKsJnNIbj8VmnmD5e388AAiCSPmhGQCJ58j5SQCgUZRhEwBwLQQ2vU1C1J0cfqeF8Jpr0f3S19Hsh6I5FqBVPpWkUf5PaPbUGNjoEMCZmUNt9ymonfFgtLj3NyaFfeaEGSZ8H/vuugNJ0IdDdlpBtgfTHmKJpqNEYT0YSPRbKwgQFQUGdENnTximyIM+SlkfE9USFqZ8TNO+IOqLX8GE48Hj+9TptIrSbbTiHEoz8cIT+RKh2PWiigM9C4tBFbk1gbSXIF5ewWTSwZTHQUgHCSKsI8Ph3gAveMkr8YlPX4abb7sNt+7Zg3/41L+iOjEtAEDGDeBoEoD/HwEArLeHAEDRbx8XAHArHvqDvkR1U7719ne+A6efdcYRAQD9VA33LBn2CKNL+zYVhOALzXYhEyRBhWDL6pIMr+781KdRW1tHg0wyy8Jq2UZ/pokzX/R88Z2B30QrTlGamkKQJGg6ZfhRCjtUdXLmEwCw4Or4Vu5fSmLM4acyPVYAv1CYSG3A177wBRw6cBDPfu5zgZkZMUWWNX/Ld7D/ox/F9ihGpeQKU4QNP+UEBOxIzhAGgDBXbcSOj3hiGuHkFFrVKtpkRjoV9KJUmnYpfsgW0PWcSGR1kovU+LouY93Jv1dsB+sHFnH1V782jB0dBwA47TcAAMFlAwCYlBsyAAwAQDAypxxCMwDIiIgR4ZSzduMd//vtaHXXkOYxXJe+KiUkIY03yaw5NgAg54dhgo3J7AgA1Kq1/wYATnDfPu633ZuVMT6vNd+eo72+ooLYpIBWNBKlidUaj03ThdEvPpYEQBUAilpsvsMU6drgSxcupNdJ4aNGHnAdRlpVZfpP6rfQ8fR0cqOeW7sA3y8GgDq8dPmkX6hR0RsTJ5WGIFEZAlio38u0hCjoa3/wI13b494i+d3q8oyTmNX3DX/iZkrz6HKioFkNGQCkcLL515/CADDu+QRYJGc1Rdlm/J+KPbntm9dKLKBfxHJoDjXc+v6b5s1MnEZTJ2VEo/ThejJlJjuklQp4pCpXXidO+4L+AP1eFxknJ9plWhoycVc2tG3NOpGCS2nuZAKW5ShXKxJjRiBANlPdpErhPjZ6O+KUbAMAIFu9EUgoQIDgpzATLHicTBclyRVOSJfyq+iVHDS370Jtyw4kThVh7iK3aUxJ7TqvOzWDqvFSN9M0vgrEuBelX3sUmNctGlMdKWgakfFm9pgxgmr0eUwA4JgUZjHaGS+gtf2+NgBUVFzFALDzGCUBARKhyysAgNo5lYIgTIENKQD6qZK4MOWfIAGKFj0AKAGgeZhu7XTEonqteoLN6WEBXPG5f8fr/udrsWvrDgTrPVhpgfmpWUmbGAwCYYaIa6/0G6MJuHlMDAPgSACAgBBQEiOL71E5FYwYACwFRKZCHwqVZ66SDtQkslwM8BMP2Ymn/Ph5CHotzEzUkEV95GmIRr2KIGK0m35GNOVQmiv+DNnvQthWD0W5hnV7AVd/dxn/+Nlr0OtlmPU9POXRP4ZH7JwSmUFvZQ+qVQtuvYYWs8fLFXldHlzYRPl0w2Uyg+VaskioVrHe7cgkjdNkPkO262AQRZjefiZ+/Y/fh93nPAo33/otsF6fmPYQx13ENAutTCAd8KdXsN7uY4ZRXMt7MTXl42UvewHStYOYDbuwu11MT8yiHcTwF7bhjm4PP/ULP49ifh4Dy0PJ9WFFBYogQdPzZa8ZBH2J+zx0aAk//fRnYGJ6Cn69hssu/4Lcz14YwC2rSAPLbeMAACAASURBVCIDAMggaayZlOU/7DU3roHx9SDff4RGfghaihxJ0eI3M3COJ8HR4+Lhhj3E4tTDr+np6lzlRCakVpheO3xRnDCXcpmaMbJJ5A7GNJNfrxl5JkN7mHWvrwh/pqoJRwCAKmfVP8k60wasytVeOf2TginNul1Cxvxu7l96oq0eJX3NCUySLqvjB9mk8e8EAMIoEoqp53jKqZxsE15Dw/DSIMDw9WwCKOSIkGZKsW3UtNPogPm+uFtwb1UAAPcfFcHKZ1WRuOR5Z2MvzbqK2hQWgU4McsW1P5VYPzG7orHV4gEsH9wvjKapehVZwHg4FbVGSpIATAb04P7HaM0iRxgG6Hc7yEKaESqzOqE3CwAwZkKrN57hiT407huvnNTCJZchd2rY8qAzUDn3bIRpioHtwK82EXcC1Pms0FtBIsqUSZnyANCmaRqouC+VxtG+5v4AAIoBoBbbgMwgYQCIEByVkg/Pq6AgVRopIidGxcng99cxuO4GtC+/Upo4kYuY9czbxUsj25kyXyTlesAUmEYDJ53/KPQmJhE1mggdH2W3ilI3wmS5gtu/+x1p+pFFYvpHmQcBru6gh+pEU6JMO3GCOw7sR2zbWOv3URNgslCygSJEFq6jiNZRs1NsqfuYr1VQR0kkIp5O/jESMRFjkAlOL5uihBg2BiUfy7En5n/ttIYCNUStPqLlZUzlA0z6rHm6UrOFno2VIMQzn38pPvnZL+Dam27CTd+9DX/9wQ/hlNPPhFdrICbNnQCo0f9rtp7yytGFj2Y8nsgakLXOeopAHie79FLgpL27LgDAZClD3msJyMg4ZKYA7F+LcP137oFfXcA6GQClBOW6j263i0q9hn44wFvf/jacefZZYgIoDABdK4zthuqcH5ew5hxk8BlW+w09L9j8e2QBxQPqb3Dg059BdPtdaPYjTJI67zo4UCvDP/M0bL/o8SINQbmOxZU1VBcW5IxrehV4cQYnGgEAOfc+Oc/pYaIAVsW7Usw+Dh6E8cEzehDitu9+F4eXlnDhjz9OeVVUfKBcRu/aa7D/nz6ObUmMquUJEM91kRQZUgIAGhxkQ09gLHZ9JJMziKamseqXsUqArzaJbpgijNiM2xoAUAwkc2+kgeZr09Js9koc0pLl0jm4iKuv/Ko02Wbf47qhdxrPmyAIsd7pip8EAQX5Xr1XJxmNOQkMqGufs9fi/knphqQYxNhx6jb82V+8G+1eC0kWwfNc2R+jIBIAQJKO7t1sDpejAQD4D6YW478ZAGAoNz+RBfwA+J4HAAPg3ldfFQCjgkhccHX+rWwojIyIIolaypm1a1wyhqXWiVxZFUtjVsNIV6kaZhVno/S1MtAQ5N4Soyouzjxj5jhd/6sy9VVaSVO4GdrjqGQbvcITz+AdP5JHfzcd5QjgUPR2lVOuFrECAEIWD0IZPjoAcFwKtm6jTd0ldbyegA9LMVP0jlFhuXmL1qjEAoHngaL+809FolSHBGnIk5NNacBrnAAmmeh3vJKL66/6Mhb8HLVSrNzgJRmAzR1/oCPTwpjIIOnaurFXzZ8yaJLXwN8pGmlTkJmGXma/sllQAkD6JFMB6AtA6jYffDqKCvdSlYCqiVPV+qhw1uZ/BAHqdP2l+QrZKowB9srIYxVTJd8nhaAxkdn4XAjNXK7faNYt14iuvoL8qrWrDiEloUi5IZerWE8LbD/jHFgTc+jCR6k2g1bIjdSGz+kEEWFppNUnf55yk+UtMatDadyYWU+3W4Lasp58tdke72PzOlKNyfePfo3/nPErZOjFappmSjLt8V8oDwBGcak/pe1XiLp5HePJC/ruCTNC0/xouEd6nmVXAKssXgqKWq8yxcV93isjo0NyEGJ6ZgatQ4fxwuc8D2FX0W4rTlkAJbriC2DjeYgYS8Ppt0aaFZiotMs00aO0afzpHH//LDZy+n6LuZ/yAFD50yNdcUpXbr+Kbr8nxjWcJDKWaKJeRdragz/8xWdhwgrktfA18PXEfH2OC8crI9Y56XnKJkIZFqpDlDVqIIVnbFcwdfqj8drfewf2Hu5JtFWzGOAVz74E814Gl8wCXj7yIR3lWZAmEfI4Qt13JSqPZzcbasplJMyKVHJKGMXVn0RiGrVF4qYs2mXSPr06rrl7FZ/80vWY3HoGDrU68KpMVgjhJGuwwj7iXgTP8WF5Puyyh3a3jVqtgYufdAkesWs77Lu/hVo+gF2vY8BzpTmBW5aW8bOvfyPQnEFSeMgtH93OAI16E93OOqammuj2O/CZ411u4uIn/SRcv4y9+/fj+htvkAKQJqAdshZoYKKLB0MnH06YtQkg/7uRd6ijb9QQKzmEjvDUIMA4S4DN8Il/jPw/VArLeC2k9iLbcRHrCT+d/VXUk9qrWHi2CYyOvQAFrar9UJ5JAyCZ/VEe2tFeKY2SMK40aK/NM5V3hwImGV/nOar5V+ey2Zs1vkLgYejNMqKdKjaCpv1zbeeppBMwmUVAP5RQY7M9BhgMAYdxcHbsfhhARfYZnl+S8qKN7fhUi8xGMkMEAHDpHp8GAtDREE+mbKSzwpZC1SrzGWY8ofTvSoNuOSLrovlfGvThV5hVFiA8tBfrSwdgpSRrcwLM81w9/wq6oGwhk0JYdtdSCVW/jF6nI+uWz5mSRCmGBPEG0n35xbKvmymmPnuF4UCTY8+RPHPWO2X6n2QQCVlolbHiVPDQH38CSlUfGaMTJYEjgE1ARPpfBagrtstoWCGAxTgp8gQX8f0BAGTfpC8OGJfLTHcC4pSGACW3DNerwrXK0si6ni1GjsgHwIH9uOP9H8ZsnMAi3b4EeNrQkIwYAZzErJVD5DIGnovB/DR2/MRjsd6sIXA9WKmDMn92L8TczAxuuv465FmCapmxeTniYAC/TM1zKjKDQZpgpdtDi/Rtq4R+niEOEzTsqqQ/BEEPXtlCEvbRqLoS6Vqhf1ISYdtEHdsm6whWl9BwgGbZQYfykaovrtVRVkJRn0Wn1MBtywHWIhfwplDkDpJOF7fecC3O2b0ddsZM+z5qzSpu/N4teNyTL8auM87GHXsO4r1/9T4M4hy//obfxAWXPE0VQlzQ9LjQ62hkpmfuvAbDTvDeq8db1Us0WxauFXX2vXV88N1vR43PXNQX+QwlezQ07KOKz33pGqAyw9YcuZ0job+G5wqAOQgDvO2db8eDz3kwbN9DEoXiD1CtVkRHLyBDuSz0fSH9OHK3YWUOCllLrIfISGddFaFMhmV7Dbjrbuy5/IuodSNU4xxWnCNpNHFtNMATXvEyYGpChkMEAQjW2bUa4jyXRpiRkPTskAba4YSdwA0lpo4wNwSOdS1lvBomqJH1YXlAxDQQtQdSzsDvRX8A0MQ4BaLrrsbdn/kYFvIYNcpC6XFEiRfTQegmKtIhRjrSj7CKdlogaE4g37KAw56DPusdUAYAMYRNxGxSG2OLF0kmMq2RyJOmpGosU7JcASLb+/fhuq99TZrxOIqVr4EABRp0TjIsLtLbR0uCi0L6K9YFAjDo02dkHq72ZTF1tHLUJ6r42Cc+isXlQ4JPMDVOzg+HXgNMHzq+CaVJKDCGgFxmrJfo/XMM7OB+rOr/e9/6wAAANlGAR+2TuRBaV6sPdO6sbGCDYEA8f3zefD+unGD/qonSG4sckkLP5WZuolMMCMBqiRNBV2iELMpcx5M8V8mA17EYaoGZWbkBGMyf5n0dvQE//hsy3EYzorj3z5L+X96DQs/4p2EAcHNUj9aRP44JAMgERxVk8h7NNGsMABhu9eM0Sk2Dldgoi4QjfigAQFvj6xEQp04Ryp6LhA2UX0USE2yx4Ht1HLrrVqRLd6KS9VFmBE7BZkMcSWSTyUl5L7nilE7nVP4+1SjFcEuKNUDPXhZd5qptZqMbU6k4JIWyLywAmeIIlZ/Nt9aIjX/jkNKpdJgsmjnBJMJcZhMmzthqpUkzzeJBGUmow0PTVzdAk2OTdwUEKG1lYRuXWrUOpBTU15plJjdlRrh401swtetBSBtzWC/KiNy6mLeUOWHSCK2sUploKZqg6AW1fle8NaRgsmEx/i7XqLNHnfmJAgDHX92bv+JeQIJGngxjZCMAwLurJQBkOtALgJM4gkWaBqcyko0MwRwGekQn0zllgCYlNQEAq4KS5SPPHTnM6BpMFLlRr0tiRJm+H1mB3noHX7/yq/izd7wbg04XWRjDdz2JeJITNVPPIqOHxk+R4fuTaFFLmm7zbMmfY4yaQgyU6P+gmg41YWQXoQ593n8aF5La2B8MUPZdoEglSirotfHYc3bi5y55ONxoFWGUyDp19P4VJzn6QSB7mZnk8tDjYaimwYoKPrtlHncstnD93g6+csOtWO+nsNMA+fI9+K1ffhka1IwOesKgsFyaWBVIowh1r4SpZh2t9Zb8DvqmcJoRUcbCJ4NTXseVS+OyiZCmSr2/JBqIJ4dVrcNdOAm/9873YT2bR+5NIsxClO0Ajzp7K87cOY8nPuYCAbqqU9NE3PCWt70dN37ru3j8hZfgwjPPxGx3P5L1Q+hTZ+tYsGamsZYDz3jFq4GJOayv9FBtzkoBdHhlBVMzk/CqHg4cuAdzM3PwypN40+vfiKu+8XW0O+t4z1/8BR72yEdIQcMpsyhdN+nzpYkUcwnl02AMYseZM5sp8ONxeOPPhADiJ/qhYytNAzsqZkyDrpp4Ns0EgsjA4PPCopPFJj0Agpj7z+g71ZOzEQAYP/8MUKz+TbX/UpCpQ0rl25uJkWYIcBLu0vRVnK815VaTfeQ8EyxPu/4TeDfSAzYGMg2CeFmIaSHfB89CFvIAGgRzKSEYo3fytZnrrVgK6v0NgZsxsNiYPBLQo7qUZwNbejboTikBCH5JDGAicYWyb/PZ51fSE8bhazPTL1dShNKY32ujQiNJbkkEslYX0Vk6gKTfRsXO4XFfSlmcuwJ2D08wAU10xBs9AxnR1+ti0OspCRvfirlAbFb13s19Xe0j5l6q5p+NjMUo3lQVy0yRsST6y0U7dxBt3YnTH/VoYRrwg9GXrC1MupGY3459bK5O7m8BfX8AAAWYs6Gi47mKFKNkgWslK9PEuQqvKCMPc4n3BQEAKwQWD+LO938Es3FEDr6cMT7NnzlptpWpoAzYmcxT8tBi3XHWKZg+76FYaVaQsE5MbPjcu5k6YNm4/bbvCQAgfVoJGPS7qAgoSzNHWyj/y70uWqx7+d8LAqIZ3IQpGLawtcplXvsQ1QrlTjRgzOCSKeLZqBYJ5ioutjZ8VBl3F/SRDDrw7UIa4bW8gqyxFXetpUicJlbbNBSM4BJ42L8HO2YnUKQBHKYxZREmZ2dx5kMfCn9iWibAv//7b8Zau49LX/4LeM5LXyGsOSXK5rNGwE1JIoYeIBy8jA00TnQLkwGF7BsETniuZkB/HX/35+9ANY+HAACfSpocDlDFZ758DYrKjCQjFYy7I3DOxpq0+HCAP33bW3HOuQ+BU3aFWi9+JyL/VPdY1jnXAxmsCFXkZu6iyGnOx/2G3hqpSOycqAusLKN75VUY3H4PvG6IMsG2koM1r4y7Jhq48EUvBJgIwUVT9iSpw6lWFACgk3g4+RbZk3iNsTdXrCXuP5TV0RdAQNkkQ7lEYY4LhByOKlZKRAM8sqECnr2MtXWAm67H9/75A9iSRajBhcvkjkwBAExGoHeIGMDSUceros1Y3EYT2YICAAYy6CRADASpAgD4/nnvpd8QAMBIDlXPwzogF+NlVyJL1w8ewDVXXYmyS+YeZYzqedATOWEBLB5e0ikD6rwgKKIkAYqxsJm1qoBfBTyVq2V87OMfwXq3JXUqTdsJGnBPYw0j5q3HaeOPBgA0G82R4fyJLuAf8vc94AEANRlTUy0xXGFsjzT/gTi1CzXuGBPs+359NwIAeg2NLTCluyaJUE1KuW60MZjEc1A/SPf/shSustjFsOK/HgBgGpbRXHyTC7bRanLSTPxSMAQ+iAoA0HCCfBMjzXifmYls022cZiiFIwBAKRpg8dbrYAdt2EmAGgfeRcqxoTAy2LDRd5kAgDAA6LovzZ/OaJbCkwDO2NSNRaZ2JJW1w6aIsSyc7A4CYQGQvs2vYW2TFTSRGn+nsnKGEgbSlrhJEzayXRe1ZhOVel1+NA8Vl7EloiHXMYHapGpDHrdexAIUSJOvPhR9dBwAMFFEaktjcUSDFrfeRDstYctpD0Z1+6lYjYCiNoUgzoVAbnTh8h2ap2zcoemQzWm0vEbNALAlrYEHb46CNhcnzAC470+n+cofNgBA6QQBgKKgdZ2Fkmuh1+9jotnEoNvDZHMSBdF618PTL3oykjBG2OuLGzMBALr68nLxa2TST1dfDc7JytHNosAw3OsSdYibunwjAMDnRWnahPonYMeYtEVbAnI/EgYTn408wkS9jJXF/Xjdq1+C3c0UNStWGfYs3DnNYuNRoiGxYgP4lYowAuiY3qfzNZuTah1OtYnrb9uDK669Bd8+2EVzyy4sr7bhxD2c5Ef4pRc8FeXBCqqMz2JtliqTVjY2bh5Jsx86VfRSTv/JkJkU2VS3T6OpXBgB7dYaPOpgI1K9U0xPNFD1XfS6HbTpATK/BZ+64pu4YxHoJp4Y/1xw/jl49aVPg5v0EFCv35hAUfZgV6v49y99EX/7tx/Gw865AP/jZ56FbPFurC3uRTeLBQSIfA/dHNh99kORWGU89ieejC27TkVrtY1qvYo4DdDurGF6bkLYSM3aHK684it43f96g1D+n/HMZ+JXf/21irGmTUHHm8vh3/WWoYqVe8s/5DEcp/1rm/F7Naom8eb7f5RUkaR3WwN6m8kL/+Trl4aZ0x1xh+buCZmgB5SQcW2K6dMYgKoNThWhQDEAZP3K/1dFoAEBDPAhjDotJxsynLRZpWdz8s9PFZVmoHPFAlBxUGpqpSau5vcoI8JCGBhcS3z9ZF7J9J9fxJ9LKid/9lDKpp+/jYjciIFh/l2DDQoqVakVZHGxEWPDzQbOAACMZyuyUGRIDqVuMhnl+1UMANLiOYFk/cDYPynAaYLFaTslJGz0lg9h9eA+xL0WykhRcRXjhwCA7OB62q68D5Sswsh0lIfNQFhJYmIrB4P6OkNhFnITgd0N58sIAODpxeZB+qukgOdUYBUOVhJg+mHnYeGMB8s1YkFNkJASkSG5a+jHMr4ORov1gQgA8MxLjwYA2BGwtIh7PvARTJMRRQCgyODxnnK/ljkGYXjFZuSwYimNsf0Jj4F12k6sVMuSAFCObXi5Lf49qysrWFtdFgCAhsc+JU69DiplSvoUiEUGAAGA1SAAQ9Eiud6ZAPE89eMkEUZSHIWo+GWkYSAJDPSJqLHuCXo4eX4WVTaL/Q62z83CyULkQQv+9AzWAgt9ZwI33HkYRXkSa62+1CbB6orUVA3qDEih9h2srrdwyTN/BpXmBNpBiLktO/Dzv/AarLZ6ePwTn4LX/e7vKwCAEQO2jh7UgwWpa2TgogCA++PfJPvKkQCAoIsP/tnbUcmi4wMABMFYDzKRgVKQMMQf/PEf4pHnnyf/1uv34Fd8YcbVaqpuC/s9Wedh2IfvGUkPexM+z4oVWJQSeEUEhF3gjttxx799BjNRBm8Qgw5MrA8OlUponbIb5zz1EqDKpjwjsiAgjlPxZbTpkG2QKomxAQDkvNc1owxDkxgZGSqegzRJZLLuc+2RyVfxpbTuIZGIvjQl3d9BhZr+79yMOz/6AWyNIlThDAEA1iMCDGoGwBAAEAZAE/nCAhYZTUngvuQiSguEaYEoL0kiEIdt6hwhaK9ZmArtlvvOwUnJpuQA6Cwewjeu/MoQAFD+WiM2Gn0ADi0elp9nYlwZfX1fAQCivB/52IdE/0/jS+knKAN1TezgfWMAmIh5MwAhAEQAYCQBOpED+If/PQ8sAECPPYwRmxz2zLIl3YOHGlG3LBP3aDUZowP7qLw40cs5oiOr42ikoldUU9UYSTcopn/q7+rgj1MV+0cqJhcmFwabPrVgNxU9w/JlfNaiJiAn/vHAYwCMNyzmfY1rX83lYwF6LwCALAB5/pUEoGRRS6o0QXFMMIANeUXQ1ppjYXB4DwYrB5B0VsEts04XXR6k2jU0yRQqKZno0mCxLFUUTdmOxA1/LKJR07ENCMDGv+x56pANQmnyIh78RGG5QXKqrMONxpHEDUWxZekCGpIK0KAUwHUUtZBTTqnAVCagUCVNUzBW7so/CXCizWaGAICKqRF0YxNLgK+BOe5erYmVIEF5ZgHTu89E4k8gcmuIqFsjAGEgC2n21TpXK1whrgbEYtkpHqrmRcpF+K8BAFBDL/7d9E4olcVIkQAADYS6dLOnLk9nLlfKFVzz1a/hrW9+C1aXVpBFTCHg1M6Gx3gvHoSZoom6ZeVEyymD3GMNPpFarFJN9DRWbxn3BgA4uVOwmfIxUMaURlNMJ33SSIVOSmOoLECz4qDmlfBrr3opsvUDqLnMU2fBmsnkqCAlkvnqegpPp/Q+9ZzlCqbmFkBZwTevuxFXfP06HOhSDzqFw6GNuORhdmYO6wfvwoLdw+tf/lwUq3sw6UF+vpk8UutqZyEGaQmtUgOT205GnGT4zne/h9vuuFOKsEEQot1u49RTTkbZc7D7pO146EMejIl6BQf370XQ72HLtnkcWlvGPUs9fObLtyMvTyIrpTh55wx+9/U/h6y3ApfGQMxNLpXQSxOU/wOoecMbfhszzR140oUX4eQtc7jt1ltw5/492Lu0iIPtlmhsC7oQWy4OLrVwwU88Ae/9q7+G7dniOVNr+nDLDhYPHsRUdRbhIMbjL3oitmxdwM5du/AXf/WXKpVGUjYUoGjurbm/il12ZAbA8Fk/AgBgfs6RTDe//zNkpMUdnoGqP9TFFoQFYhp/rlDuJ3GWSsPBv/PsM029WpujBn90/o2fcOMggDr7TNM/5MlpJgDBLN+jKz+nnHr6NjT1VZN5FoyKpspCXgTwGnwd5XHzPrD5V7ISxbwhoExGAaNklWhqdCabif/w7BorMcxXGaYRp2T8Oyf6YiTIaZkAABnsUook6qLIAjlvjARAGEDcR5nL7bIgzkRmRiSa77NssxnnpcmQrK1ifWURg/Yq3CJFxbPEJC5PIvH1IcjNPdxEH/L1ESwhi4JygD4z3KNI6P+k1qpySbEaxVRwWHNtYgCISRubAHo8RBJ7yXMyCnkeclrpYD23cdoTLoa/ZavcA655kaTIrxf9o9yP8Y8HMgOAtZ1hAIwDAEXM5kuyiCFuoMtLuOf9H8Yk49PsGBZZdDSEJbYj56GScTCJJEpyrOQpdj3rqcB0Ayu+I/4nbkwjRAs8K26/9Xs6cSITaRQn+IwSpfSJbIrCtpQEoN/D6mCAAdM3pNFUoBjXK2sJmpLFmmmWhKSfW5LCgCjCRNnFyQtbkPY6GLTWMD89iZpTwEs78Hwfi/0cK5GFA50Ubm0awSARA7n9t38Pc40q3CKGxxxK1jyOhZ9+znPQCQOJez3l7Ifi0hdeikGY4UFnPAR/8ufvoYZL1SUCiOgoPZGCmHp1xAD4/vet0XcQAOCHAC6SmJEDUR9//+63oZwEcGPKXNnCHpkBwAeNhnEE48jEodzp//mtN+GCH3+c0pITWHddxAnBce0xVpACXkaRxuLLIb+TVJ7CQsrXIz0CfYciIB6gc8UVWLr6m5hLCzTI1uE+5Dg4xDPx4Q/DjgseI5N/pRlRUgSL3kCccJdK0uzyP8l5zIm1qHZUDDWL2jSOBAAohNZOTyygwvhx1hCUL3sWBgThheWQwWYtEmVIb7sV+z7+MWyjCWBBE26VSSsAAKnycmRzz2RCSkUYAEFjAvnCFhz2bISuC8dSAEA/IQBgIbU95NoYU7aaVGyWBcRVklslc6J/ETlDg5VlfO3LXxZZLYcdSjo0AgC45xAAGJ1JhfRZHExIM34cBkCURvi7v38/ao0KEpGLZ4jTSM5v5Td0/BQqwwDg+cZ7wO/jn/VaHX5ZnrAf2Y8HJgDAVW1MgERfS+oaUSNbDrIe3WwTpce5vwDAaMoyaqSHR9ZwMmf00dLWS1OqaoISkoxaXU8QQTb/PChGKu3xecWwdBijnIy3iSe6hn50AIBRE2veq/IcVR86/k+N6UfGK2zYbd5norFE3BmxWEccCXkfDTtD6+AerB/aB4vxZRalAIbWTudqTklohqYOTM0t0ukNPM80hVTTOg1l1xTYaZyobGhGtkkuaU+xAJi9LIaKOodeN+dmXZh3yA2YE1gzOaPpW73RkFQAvlGWZKLv18WSRK4YafxYZJa5dupP5VehGADKA0CNiNW/K6BAvKnVz/bKCGBjNUwxvesMzO4+Hd20hLxcl+gfgiPGqEcFE5jvHJnsGZaCMdlSIJlxNTs+gHVkD4Dvf83/32YAFCWl8TUAQFGw4PYFAAAndjYwCAJU6QrrVwUgcmDjaT91iQAAr3z5z8MnM4jNgY5EEvqejsrh6hTKnRxG6kMo9hKtlqqC+igMAO00OUalNEyUEQDAPZNeHxONClJmIqc9VOwUT7zwfFz4yIeg7qYIuy2ZsPueA48FXhpL8yAuvvTRyEtC9SyV67jpe3fhC1/+Gg4cXkFlah6oTmFfa4CJbaeiEyRYOXwYlSLEaVM2nnLeWdjZKEncIPPaPduWgpb61ppnozK1Bff0bFx/6158+5Zb0B8EmJqewcTUlLxngrzMLu911sVv4ORdO/DIh52L7Vu3SHFTFIx/7aAxuwNv/8t/w+H1BH6d+scQb/uD18JJephvTqHdXsfEwhbEpRKC/zi8//CP34aVxQGQVxAlpH2ywSnDoR9BqYBTqWB1vYM4B2bmF3Dg8BLOfPBZ+LsPfQCdXkt+x+HlA5idmYWdeGhUm3jk+Y/C3JZ5VGs1fOwfP64kEkcAAIY3eZMEwNx389+PxQCQhlOb/h1LonW8p0v2CE1/FwaSYuHL6zYNNSf9NDLjLs2GPyArhCaAEnvJcUWZ/QAAIABJREFUHGX+DNmVxt6aljdsmNePvxpzLmoTQEnqUHuI1M8s1+VP1sXKb2IYpktW3RDiUi9YXrNx+tfeBMbwj0Wl0FiVm6UyEpTmnxN3VrhKCmY+7tX8a7mGXGfzGgVAYPoHWV0m5cGRZ1pYCdoKjE1/KgCAYgBQxsDXzsm9CAbkurKYtFFwvfAZ5Ovi2RAOpPlfO3wQKfXGaYSqx9cMSbPgtJh7AyU+qhEoFOgtxm6MxEqlVqL2P4tjVbQymlbRTXRO/b0BgBG/TCfNWJR5hKg26gLSMffbdavICB5PzOCUn7gIRYWAgHpeTUyjgJdioPqjDwCACW6U2qQB4MTA6jLuev+HMUEGkp1KbJ+lIy9yWbjUMTs0PREG3qDqY+szLkFRsbHq2Sj5VTjEEvISPNvBLd/+jgC0hJi597qOmtRybVF6kZaAXhKL8R8n7tzDEt5jGUCQHQtp/Bu1pvgClB1q1GP4tkpj6bfaOOPk3Tj1pJNE7hd0O1hdOgzEPdRL9DapwW7O4a7DbSx1M6z3IzSqDeRhiOV77sRUzUMe9VGr+RikMc55xCNw2kMegm4QyD3f/qAz8LIXvRRhXGByegHv+eCHxOdGHmLDAJAhxSYAwBhtH2+jOsZ/HwcAVEwzL8YAH3732yQJ4XgAgMgoLdaYHNIohtBrX/96XHTxk+XfQgJnrgPPVX49klzC/HgC9lmGMr+XexIn7mzGJZuQryOCk0VAr4Ob3v8BbOmFsFbXMNeckPMvKBVYqVaw8JRLUDvjdIAMBJ4XLht/qnq4fkTQJ0wPftADhSCjeK3KXqnAABqFJpxoc1gW06yS0iFqi8iGjQG3hLCIYdNLhGAnmSNk0u7bjzs//PeYC2OUs5IwAMScVKS5CrzhANQAAPSSCsUDYAuWhgCAgyjN0U9oCewgscvICAJoX62MgITs32qvH26jlMcQm2q3ceUVlyszStY7Amaq7UnJbDEEAJQc4fsDAPphH3/1N+/FwrZ5ka6QARDGATyf/hocsBxbAiDyEn2/ReZNgIbrzLIEcKtVq/dj9f7wv/WBAQBsuA7qgFdNiPxF6V51FrFo1+lOTVdTbjDaWfREL+VGAEDXMYZuKS9Du8YbzaFmAqjZKNF7RzIrqflUxfrY5H/MYGxUYoxAAU2SPNGXrr/vAQoAbKwJNaCjXvKoJOC9PTYAwA3aK5fRJfIdxHDcKhynKtojYoWTjHBZWcT64j7ErSWUkwFqSOGz7TfxkNIs81Mhqqpe1dpT6tqFTlUSrTOnsQbpk4edSONY9F8SxRj0++Cf0iRpE8WRZndjwcOf6XieUNU4gWI76fllaRToF6F0CWr6r2guIwDA6NrNFTO/Q1aQoKjaBHAoQdgIAKinRzIUYFVqOLDWRXlmK3aeeS4i24PdnEUrs5FwWqGLW/NIyTmmgThFNzNPo6GjKwkAQbgRAfjoS/k/AwCQUSOnAQCLIACRbhtor69jy/y8eETUq3V8/jOX4eMf+Sj+4Hd+F5dc/FNoVmuoiDeAhH8Lys0CUbw4YjrtKw2y+eS/C3Kv42fkPh6BAaAYH2PPlG7EJORPDmA1xR/0O5iq+0DchZV00HRzvPIlL5BYq5mGJ1pQoQ6Ku66aclicNrg+QjJoLA/fuXMvLr/qGuxZXMPE7FbY5RpW2uvwK1XxOl/qxoBdlnifpgvES/fghZc8HqfM1TDhlWQSwEkk13y9WkW308ZdB1ZwxQ13oJ+7woqZn9+Cfhhiz549Ulg2mw2kSYzZqUkBAJYPH0TZKeH0007BueecjVNP3oZOax9OOf1c/M3HvoKvXf89zGyZhpX38AdvfBVmqrZkkVNKEBRAbXZGjMquvf47+PDffRJB7KIdWUhI3aZ2l67CViEOv5xy214Zd+/dj6c/65n4h3/6BK74yhWYnG0gySM0p2pIyOyIHFTLNTzpJy+We0Yt6b999jN6OgEBcjbT9hVV24CcKkdq8/MxrkGXxljf6fF1skGqdAKniAIARh4FUkuKCRpp6ZweFYhJP+UUCgXCJEEYJ0qzTgM7mdro/VsvUHkfZq1uYjBthAnV2lWrVJvSaS8AriE12dRmV/rvskfpT2m+uVcS4BVDWf1J3arW/HOvlaJdTPHUPs+Gi0wdFpwK67y3Ca6qP9QFNZ45xmNApF86hlAGEKxutfkqNd9DNo425SQDAEwgYVoNt3nZkLUHgGVJ7Fi14rNGR4lNn64v0FrB6qGDiHrr0mCSNUMvDHpfcCDC1+D7vjBleB8UsJDKdeMnn5toMJBJckazK4ISZBbw/JPI5JHcS5VZZvJm9hQNAJRyREkEv1ZDENOwl7F3nkT97TjrHDTPfZgAZdxnZFpdUKPryTSP/7bZU+cBzQAo5bAJvFJS4vuie6YHwBAASAaAlwCtVdz5vg+hud5BzSENn9IqneCiz3DZ320X3SRFZdcO1H78McjLFlquBatchRVwUKFo2vfcfZdiYMmoIkMch3BcNn/0YCgh/I+mtBNFaAcBulEsMYApmS8W/SMSadLY+E/UJxEHBJo8ZGEmprNFrCIfH/rgszE7NS0sMa6Nw4uHULNzrO27VcCnLbtPx+FOABLUV9fWMd1sYu3gfkRry6g5QDRYR7VWQTeJ8JxLL0VsuyhRKgagOjmNX33Nr+Hg4ipg+fjYJ/4ZBdekw1qG2v8RA0BtDsqseFRRnMDmpb9FvJSEgcO9QK1/pCE+8q63wg668JLgmAwAvj5J1LNKsufR/+EXf/k1eOrTny5DI5HPoRATXYupJ0xYSlI0m02UaRobDzQDQHmfkE2AEpM7IjhJCLRa+PK73o1HTM8jOnAQM5MT6PU6CJ0S1up1nP7iS4H5eZEkkaVEwJ6Aq4wD+Hd6iWl2II1BWYuSPSh7E+vGRKEBmUe4MUMpzeT5E/3/yiowO61innst5UDK60PHfv6CVgv7Pv5RTEYxvIwxwErmKQCArT0bOATN6e1BM+kcYWMCEADAQShSQQvEEvpZSWIkY9tHRhCArFuCF2QF0buQrD/ZpARhkIKGaQVpt4svf+HzylQ7zQScVexI5eswDgBwn+cZy7r8vjIAekEPf/b/vQunnLYbQRLIJTUAwH3xAJBaSFiUCoQxAAD/XvErIv38Uf54AAAA9758pvHgn8Z5kQcfi0J+qptC5FshoPeHQi/oOX+Cnsgo+MkwEFRhJhpF86mnJirDlwg33WIVAMADlgtXfhQLejHcUy3vf0YAQOkwRw3gcHKtb+mmwZD61zGnaVWAHgcAoImI6+CuPXsRp3QArcv+NTOzVZotTiztLEK8voLe4j5k7cOo5tQ00RAwRZEojb4xnxEzwOFkXZnGUMfDe8eiheuLa46Ib4WxfdyzxJ6ZIK2iWoaDQFIBuLmRNj2isI7SbcyqVtFYir3C68FDhpUtG6dqrS7sEaHYs5HWExNjvKf2SXVMKpd/9aEAABVDpUz7huRZfbiyYdBTNRoTKYt19DMgLHlozG/HxMJJsKfmsYoyIjrGKq6AzopXubY8L7gxjxgFqhHl69NzcdG8/mcGAIShosEjAgB5TomPD9umLp4O8YUY7DUbDXTb66hXanjDr70Ov/Hrr8dHPvj3+OgHP4xmrS7af8pJeADyIOeF5HpLUpUCoCaKOu2E9F19uw0z4IgAgMGxNqwM3nmtvNPNCp2hqy5j/0I48TpOmqvjFS96Nty0DytaR8NntCHNfCjI4Wldlsa/G+XoRgUu/+rVuOnWu+A1Z1BuzKDdCxFlBaYaFRTdReRJKP9t5+7TsLy8gsX9e0FY4JRtc3jqEy9EhQ7FcYwwiOBVarLmb7/9Dnzzxm/L9L42OSPo/8HFRWFTsAFnk7O2top6rYI4HKDi2ZifnRKJAiUAtYqPc88+DT/5xPPQ7sW47UCBL3z1elQaPg4fvAMvf/6TceEjzkHTr6EyPYuDhw7CqtZQn5tBGJfwq695E6K8gn3rMZoz8yItoJGi55QQ8tnmeRMnqE1Oiq6z1e/hac96Ol732/8Lhw7uhcv0izTHpD8jhmgvfcXLcc/ePQjCEFd+7Srl2Kwz5zdo+c290ueNkfvI1qhBOFXQqgVgQCATa2sAgB9E0aEaYGOAp9z72fwLxZ9gKJsaiwVeJpnU/FNOWy1dEKNJ3VyPv369zZud6qgvlfsKG18xrdNnpkz7bZr+ESRT6TVCd9VfNzybhWatAADuiGz6OX3ltDRBjogTcMOsET8BUuvpvK4AAImx1GCFcScf7q/6sJZ9diyBgcWuYV6o+0sAVn0xGxqVYiOtyNBrJk16Yp4mEgBu8xoAEAd6mxRxZcznU3LDnxcNkHXW0FtdQtRpS3NJ4q6uUobu8pxIE4Rh/KLIDnnv6E2j5RNREEhyDpsi1k4GAOBxIpMvHcslAw55C4YKq30W5NxSplmkRTN+sxfGcPy6uMYHKfCwiy4G5reiF1EfXZP9jM+xOHrH6nWNM5vM9R0HATbC5d//qv5BmQDSTJcJKeMSAAIALgFfkXmSpTFAqZyJq/s9H/gwGq02qiUmzKihAeUlis2nkoUyy0GnyLHtUY8AHrQTadVHl/fZr4EjU99ysbaygu56S6a43LU9x8Z6p4V6s44BwWHHRi9WzT9BgCDLEbPGJFSgKfaMQ4sHBAAmkAQpvJKHLMpQK9cQBxF2bNuB7Vu3q0YmTfTkE5ipV7C65w5cd801yBwffnMGCzt2Y6IxAQrcbvzGVdI4TlVcREFXTPEGAF706ldjeb0r8YQVl6CSg7f8v+/ANdd+C91Bik995nPwG02JphsHAHTRolmKxhzy+OzBY60KSfOQGoUgswYAsggffddbYQ06xwUAxNfLURWM7G8W8IpXvhLPeu5zRThAsJPmr5+//AuS7MNp/OHDS7j44ouxbdsCHIn7o3yHNaKEjKKUJ3AZ/ZlEwOISrnzPe3FOfQp+EMB3bHSCLopmBYvlMs58xauRcT1oBgLBPEoOWCdKbzIEAEoqfYpNMQcDsl/q/Y/AhMsBUwxf+hQH2HsQSzd/B2lnHVaeYWVtSfZSSoyyQYBqXoITBQx6hEfzSRI2tCE1twIyACRaUDfsjMRcT3JE9NPZsgXLrgIAiJ5Q+z+gwWLJlahpmk7TZUuAWTKVLCqdVEQh90YCkMJ9pZSl18UXL7tMRZdSAkWD7FT5uYjcAdYYA0ANRpQEgKaMBlE1jGxdn6oNWdbeIKKp41tw5oNPxyAewHXJ6lAMAO5RwpQYG0luXmvjAADPAu5pxg+AnhtTk5Pf/6b1APqOByAAMJr8c5GzEJODJE0l9o8NmmQA0w9AChZlknWiH0ZHM0qyH5symIZLigDTfJlUANXoW25FDKx46LGBU868qqjiw7xBFzlq3/RP/tGWABgAYAjAHCHVbTMIYLZ7g/6WiJ7Lh5EAmPxpHVGlXZJvuOnbyKjBtitYaw9w8slnYGFhuxQ3U7UKHJpz7b8bvUP3oBz3lRQgi4W6xo1HilJuMswSFT23LqmSGD4NwmwVuTYYDOSAZKQbY9Pk3/Vkg//G/00PAObGxvQCYHFl5Cr3asg0nUrTIcX0iVpJUscqPmr1Bso+2QzU4mvAaFzDKhuZ/n9jF9IAAOoXm2ZRlZ0KXTcAAFkydILPEKYZKhNTWOmGCAobDzrnx1CanEfLbSCw6eaqIQDJszaRfyUxoxpGTIlng4oIZP63THsYzXUfzvAfVQbAkQAAegCQhUIAYJCEqNVrGPQYv1TDnjvvwWt/5VfxyX/+JF74jGfhnjvukn/n4c0ISd4hZo9naS5GppbIWxSlmB9cexIFqN3jzXU7OgAw/kSNqP9E4LkepDhi8kE2QJ3TqnAN55y6Dc94yuMxW3MQtQ6jXikjKSz04wxubRJWpYk79h3G9bfcjm9c/204lSYKrwJGETMzmgY+orcOWjhtysLDz3kQdj/oLFQak2i1u/iL97xH65hT/MbrXouVw4tSrDSak1haaeGb19+IQ5QQ1BrwqzUcPHhI3vuuXbtQq9fRaq0J6DY9NSGf27dtQZl+H5yGkkHDv/e76LYP45wzd6DdjTG983z83lv+HIWV46StTTztiQ/DmbsWMNeclOSBxpYtSGiulWdw/Qn81hvfjNvuXkIXZTRn5lAuFUgGXVQdSyQHlWpVDPAas3NSfK/0enj+S34Wv/hrvyQOyTSOIvZcKdVk4vaGN/4GrrvheiyvrODGm28axjeOewBsOKPYXBtK7CYGwNEAgB+M7n/0KsabL64imdiIxp/7Bd3yCb66wsroheHQyFSkeKTLCmtkVEBtfsYNu+BoBRankTL5Ftd/TYKi4z9p8OJ4rSbe0oQbucLYZF6YSbp/Fad/DsRK1KKmCNNEkgpUc6Dc8Nn8+6T/82GiDldYHmpKveG1b4hDhJILaNmAeU5Vw8en1DAg2Ahx72Tzx0ZfMlggAAAlAHQkt0RSr+L76BnAgt62EIUDuEUGh2yCTgurB/Yi6bZQ5d5AerkBcwWwYPKQSpbh++MHTTvZweQ0RRZMokDIafH6uvgBSJQc76WiF8jEeDhE0deTr8hMZ/k18jvF84gyukTYMJ0gQmViGp0wxSAr4fxnPw/wfKwPAkxMTEhhzDVBZgLZAJxE8t+O9LGxDjjR6m0c+D6RnzFKAdgMADAFgACAndGpX+3P9HIo+ZnkzO95/4fQXGuhnIaSvsIzUeLodK49AYDYsrFuA7ue9ARgpoGkUUOfkZblKjLGwTll7N1zt8hQEka/UdJYq2BpeQnT89PoRgGCPEM7GKA1GKAXx7L/EvOSbHaZSiggOR7EwgBIggQek6kIAPg1eT1nnHGm8pvxPJR5b+JIYu/yKMRCvYHrrrkW7T5BXWDfgUVM1uvYPjOJtX13I19fwbaZJlJOuj0biVfGc176Muxda4uhMcFj1gsf+OBH8dnLrsBqe4DPfv5yVGZmkYQDlFwyFVWCltytsbhidcfuQ/FwjFs7DgAw5ULJemJ87F1vRam/fp8AALJ4uNoJfFJ3/9KfewWe87znyX7HT7JP/+ET/4gLLrhQrvWXvvwVPO95z8PUdBOOlUrCh7BAyCDjWUvGTx4DHD7t3Y/rPvgRbIkLbK83BMzuJQH8hSnsQQkPftWvYABXZ9fTU9VVMXfcu/RAUQA76vAd+qEouSYHljxTpT9njWfnSFmL8P3TkO/Gb+Pmy7+EWdtBhe9hfU3Ah6rroQhCcBkLM8nnz0rgpFD7IoEUyow2AQCM/+xQ599oorRlAcs0phSfAsYrWhgUNoKSNwYAkB0tm5IkAXjc+wi26JQu7jV2TgZAB5d/TgMANNxmfS4GyWR/qbPl0KJKAZAIWkohHOc+AwBBHOBP3vJHOPshZ6Ef9eF5NiIOLHxX95LKw+ZoH0cDAPg8EQCY1nLFE9l9Hgjf80MHAMyEQ01JNCVRF7+ixyM1h5n1nMpIbIOiyqpYO8laOeZ1POL0ZcN3mJuvUSStfxZGgKabmIxmKczGXicHq42JGdHqSKHBhURUThcHynDIYPfml6omzWx+92V6euyFcv8kACo3/Ogxbse+fiPqprzGIwEApJEmCaq1qvqzWkWr3ZYNrur74vCt3BIt9PsB6vWGFKGrrVXs3L0TYRrjhptuQjeIYLuM4uqgXJnA7lPORLXWFIdyoosNu4RKEeGO669GOe6hlg7gJn1JB6hwg2dTxY2TUxdGkTEejaBNTrMmlTfOjYX3cG11Vf73tm3bpPkXShXBKJqU2Lb8b8budFotFEkiyLPSlzJHlYUl3ZatDXShYUQiv8Y4ZKOE2fl5NTUg/Zq/Xxu/qDhANVFQH5sZAEb+QnqdgmLUp5rgSAFKxFeiXFTUIjfrIC8hKbmoTc3Bnz8JxfxJCL2qlLEmgs2hPIAASVaAQgs2+EIdZfOvo6NE60hzF0687t8Zfr/2QeNJYOQSfPZGxSUbDK5RHtInFgN4JA8AAgBkANABnVOaWkNFANb8Cp77jGfjD3/n93HmqafhYeecix0L25GGyrCLIADXOvNuSSXknlH2vaETu5iZcZ2OMQDMxdlMpR3uJkP9stpXzDowAAC/zndLsNI+8kELNQzw+PPPxZMfdx4sakA9TucTtPoR5necjANrffzLZV/EvpUOQqL6MY2RcokSrFUrEikWBX2cunsXHn3u6TjvtFlUrRRLa21h6Mxv24k/+KM3I4ozmfT/yi//MrrdjlDllldW8a2bvoN79h9EPySw66FedjDRrOPCCy/E1q1b8Y1vfB0LCwu4+htfxyMf8TDUqxVUyo44/9MdW5ooxho7fL4K9DqHsdqJ4U6ehd/543dh60kL6LUP4nWvej58hNg+u0U8BUJqv5sNZGxogxyddo5Xv+Z1SBwfW7dvRxEOkA16mG3UMFGvY35+HrPbtsOuN7F3ZRXf+Pa38Z4PvB87Tt2N1U4bboWgdAGf/sn/Mfn4zd/+LVz+xSsEOLjsC59XtH9t6nmkBT5uAri5/jASAX6f8YA4zjF31GdoKN3RzvXjX6jOMzaTKtaP+64pekV7CqDd7YoEwHyyqDMyKtkBhI56tAJK0Se5nvnJv8vURjMbqFEVp3JhqqgmS75GqSLkWVHN/5gUz7Dr5N+VRlTACz35j4tcAAAW8wQpJLqSezHp/yUbbkGqK/sR7X9A7awGiM21Ua9B1Rk8I8ZZaxsvtAJg5YMUeh1jOw4AFDnj1DpwSozftISRJkaBYtKlBgBc00jIYmuhu7qIpNuW+Daf/55SYGPOZ/V8C8Pn/7D3JnCSnXW58HP2OrX3PtOzZ53MTHZCEgIkBD4gxICAemXxul23DxRQEfReQbj6iYIiIKKiKKhhETf0IoQlLAkhgaxknS2z997VtZ791Mfzf8+prpnMMGGSMKi38+vfTKaru6vqvOd9///n/yyZVIymtjyX2OArg1Ey1HrotttiDiYSLQEO8ilZvjuqkyXfu5VJbuYZk58fbDEpo0tTuJUq2kGEfqGEhhdh3RlnY+2285EymjercY63CHMGQO6tcDw5zBM5AJ4KBkCeAkAAwExt6Ly2NISLutBpAuj3MPvRT8I8dBjVfoTI66LPvcmyJYaNi9EwHfTI+Fg7gdqzrkSoxTAmxtCJKOEAalZJzODuv/8+8V5xLV67VLxY6FJOc0jYJkJDw84D++HUqjg0Ny+R04ZQwalFpqN5IsMINvv1Sh0xs99pJq+bEidJWvXlV1wJ1y2g0VyRfTyMQ6lfJkbG4Te6uP++B6FZjuzfi4tL0Gm67bdRZcPWWcLGyREEQQdRP8Xoxo14xkteiv2HZ2AWClgzUpfm9NOf+QL+/EMfQasb4cZPfBLTZ5yJKPS/JwCAaLQjRsQyFImNeIB//OCfwFuYQYWGfEkk7xdjANuJg5tuvQt6eRItmjAT1EiiAfW+43v4Hz//cwIACF/cMLD/0CF84h/+QQBq1y1ifmER119/PUZqRaRhE+WiI1Gds7sewZqpcZEgyCen5F/+Gjq790Gfa6Am90kKrWDiYHsBxllnY/1P/QJiw1FgXjY0FLZJJnmmpIwAJOsF9iS8x1lLCF2erD02IRwsmX0xBi3xpuYavP9hPPqVr8FpdlAkM4K1IOWHZLxy32Hmrp7Ad2Kp6aws2lkkzNxTDOUtxf2E6SYEuzk48twyovoIerUKujTm1i3xl6IEgCBAzHVdYD2pi3SIDF3WXzRLZK9Bc2ECvCKlotSx08MnbrwRlVJFRacz2pKyC5pqMjIw7aPd6aLT6ak47cwTibWxbLsnMQEkA+CXf/X1uP6G6zC/TCAhFsmHyD6E3X3yGMBBrTVsyqt+uUg/uf5yVkBuEpgDbjSw/37+OO0AwCoFMTtHsxgrVZyoixSGjLLxh5yys8cOXfwTvcnfDQCgpgC52Y86DgXxJyqW0zPzdkx02zrcUk3FAGVRaWpdUJqw6jicrZWhQuk/EQCQ3YbD7/9wP5hP1hmRRao0J2IHDh4U53TLNLD17LMk5aFWG4Hvheh2uxgZGZGCbn5xHqVqGY/s2YtWzxfd8cJyV4xmptefgUKxCqvgoNtqYrJahhF2MWoBD91+CwpBCzWis34LLqucVFHfCABQHx3zUM8ioNi4S9KExE0Z4j5ONgDpPaJjzOi6siYzai9/FrV0vZWm6PjoB0CDFl5ZAgAycRmK6BoAANmoKwcBSuWqeAQQnSdDQJFHlZu1gEnHIdgPp1Tkqds0a8sBAIEDhPaq8u456VLgrgEvUXEtVqEiEoCxrRejaxbElRbMfOfGLSMGFs0mDOYbC6NAeQ4wS5VGN2kWP/5fHQDw4kCm1ozueviBB/E3H/ow3v2H78F9X78DP/HqH8PU6IRM/rOsSTm4uZ4k9kvMehSwkjdF3y0AwO8b9p/IAYDcA4D7Fqc3RauPmgMU+l08bfuZeME1V8DWEnRabWHDTK7fhH/6P5/DLXfeD7c+iYPzy3ArNXEYp9ll2GtDi31sO3MTnnX5Jdi4dhIIWkg683C5dCxqg020/QRf+MptuP+RvWIeeNVVz8KVl1+Or375i5ifncGhQ4dhOQWccfY2nH/++Vg7VlMmQYaBu+66U94Tav+bK8uiU7386ZfCtS2UXFvAwixfRU1ZOfVIPHRjCwvdGv78w38P0zFAourPvfpFKPQ9TI2MCfNAL5dg12uIGe3kJUgjF3/+wY+Iu/bLX/ZS6JGPuf2PYqJSBnPnKdGZ2rgZ1sgY9NoIHjhwEFsvfRr6Dk2OdKHDdlpd0QiPTE7jh17yYtGJUgLwmc/dpK4t2UPx8Rlq3wkAUItBrYknEwCQcyjT/Of7NY81icmjCV3GSGD+NNkPQZLInzILzhNKMr/RAU8vcz8/8fmbNe9DXgP5WufknzF8VgYADAMESteUAwCrTSu/N2/OMyssYdyRMivSBTrnizxPAagEALh3EQDghItkeRq2URfN2kOy7iVuVu3tou/PgIrcG0buseO+wJw3wa8qBpvslEMMgCSyzO9xAAAgAElEQVTuIvbbcEzAIdbNqE1Ourhfs4gvWIDXg99qoNtYEtq/TtBa78MxNPTpPp4Xu3IeDAEA8sSU2z9fI1kOnIJ6nQ5C31Pa/xxMkWub7TTZhiFnVMYsU6y4TOdIGYGcHwQtFTOAMphWEMOsjmChF+DSZ14Dc3INEp0eMjmde/VNyvekwYBnUDcNAdnDcbunWCU/VQDAgAGQAwAG6fOcaAfQQx/zn/gnaPv2o0qWYegjsXTxhNEi5e8A7oUa4J6zCeVLL4BPqkutqkyJCQAUKuittHB45hAMrj/WJjGHCZEYW9OwTSvY2L84h/lWCxGnvNDg9UK4TlGNplPgoosvhu/5aCw1cOTQYbRXWqiWKgK4kmV23nnb5HzpeT3xFCDzUIjqSQzbLCDuAjsf3oNmxxPJD72NbAJinRX020vYUC1AD7souSZ0x8K5l16K6vR69EwblluEFgYwNBNfuPkWfOCDfyVN9nv/5E9xwdMuE1VJLDHPTy0D4CgAQMz5AvzzX3wAvfkj4gdFFs0wAPC5r909AABMytNoBCpvuo5u4OMnf+Z/4L+94pXiC8D9r0D/pNkZqV+XlxtSG1540YUYKTpIuvOS9nH4zm/i4W9+A3XHkDjqkq2japhY2LkX5bCPWszIURpJhzDKDpqph+KOHbBe9IOIrIKArzlrOJcC5rWASEQF4LNh0nSOjXOPMegJDJsxfzoSMxWfnBKvHeuN+x7C/i/fimKriyL3mTRRiSf0pCFoy08jReCwnoN4ADDa+WgAQKUqcK/SEtoaKgAgJgBQraBXcOFbBdBlocMkgAQImUriuEomSr+S0IOlp+LdUy0VUC3TOM9VAHnSx5FHD+Jjf3ujpGHIlD8DAPo0NxUGWB+t9vEAANVVnQwAoAng697wi3jJS2/AQmNhAABw43syAICJ8XE5o6W3GEoJEAAgMww8xa3te/JtpxkAOPpgz5tsdcCrQ5fNv2hlg2CgJ8sbq+GLf6oAgOhoslgcZfin5mj57x80cRkIINQb6FlElg3TcYcAgOwGkimkOmwHE5ijSoj/PABADsWcqEiSLGwij0RDw0A2ukd27RTjNDIsLr7gfGm0I04MDUvogyyi+e7ploHZhXnMLy+j0e7BKlSF7rtuw1kYGVsLk9MHabyB1PcwPVrHqK1jbteDOPzQ3Zhg/FjYRknnxheJ/k009YYlGiXJGhe9KV13qQFUOitSs+n2z2tHp28ellJ4ZshsjtYWLAut5WWZ8PLgFLNAcWRWLIAcFFDfvGo+KKs+o/pruiXNhlsqwuSGwSk7d0ICSplvgLpLjmYAqP8XqEn1C9RcZYCB/HgBARQAIBUHH8uGhEhuRHMhC2mhismtF6FfHoFGhgYd40VbSOmKKdRHGsNQG8bGiwUkdYfCAlDm9P/lGQBGwRJGy+TIOH7n7W/HS294Cc7ZchY+9cl/xG+/9W2YGKFGnMY9KUI/kIOCCDfN8MTFm2vyFAGAVXbI6iQvZwGo9F1NmDftVgOWlqCgcXq1gisv2YYbnn+17Huk/M8uNfG3H/skVrqBNLMHDs9BMy1UKhWEvQ6i7grO3TiFF159BbZunESwMod+0BZ6fqPjqSlvHMItltH2YzS6Ef7kr25EqpFy6uL1v/gL+MRH/hJb1k3iovO3Y3rtWvTCBFEYy4S/2VjB3r17sWvXLpx//g602ivYtnUrup0WSsWCmpAVbJkc8N7iVFKaN85CHUb8lfHwgRgf/cfPsO6GrXXx2h9/MTSvgZFSRbw2amvXCAMgpAYw0mDpdex8ZC/e+va34J3v+G3M7NmNimUg6rSkQStWquIdcNZzngeUqmj3AkROEValhog6SomoK6JoFGHYLl70whdgcXlJwKAvfOlm5YguZk7Hp8ecDADIG6iccv5kMACOd0bSH4TmpNxHVfCbJvT/XhSK47+YYGXNvxidy1aU89ZUnOXwGXDsOSBGoZlRl9DU87QLpi3QQIxgSq6zz5INBs8zA0GyXzn451VQnyZ8lphn0ezPj0iRFvtoJaky9GwqrlIE2PSTgi+AZibbkhg8Tmrz5j9nIWTJLFIkqlrzsSCANNT5dF7FgB0LAKRRR5IACLYVTA0aafoJjUDZHanJWNBuorW8hIBrj4Z7bP5pgMifz+mkAABqOq/SSFbNbOUekMdSA51IVC0BAPrTDHwT5J1TLABZjxlTjz+XkWHKQ0EBAJLukDEAODWU902YTpFM+vrlGnqaiUuu+wEZo0Wcvqrs2Md8iE/NYwYnJ6bbHveHnOQfn2wAwCQLhtRk7s8060vIgSMzj0w6H7TvN+IAy//0b4gf2YVq5EuDGVBHTpApIUhpIOnraOnAxNMvgHHWJvhlB6FpQcLPoj6KxSpmH90nGmU2Sv0wAKhr5vU0degFC33HxLf27kZ1ahIPP/oo3HIVBdtFa7mNfhDj2c98NjrtjsSR0Y2cHjOzMzM4uP+g3GdrpqawdetWGbYIeA8mOtCI1YZpW2i3fCwcaaHR6OHQzJwYq5E5QO8kN/IQLc9iY82FGXVhGYymM3DBlc9Aee1aFNaux/z8AkZLZZFK3Hrr7fi9d70HsWbjtb/8K7juxS+B5pjfMwCAtHEBhwkApCE+9RcfEAYAJRo5ABD2TWEA5ABAO2T8HyUVsYphNnTZ8175Yz+GH/uJHxcAgHtKsViWe6/rdUUiWiENXtPgajHgNwC/jUOfvQlzjzwMJ/RQNJheYiAlYyaIUdQsuJEmaUA0/UxNDYHVx+SVlwPXPA+hzYjNVYYUfzbZHbn/mTLvzJI+Biao3LTI0pRZDSIzQRL7KLLeC0P0730Ae758Kyq9AEUaWZMFmWn6Ce6ZZEBRLqXUQxJJKfHOlD0wTSCLbiRgQABATwyEjLV0SwgrNfj1GrpuEUuphsC0ETFmkb5GpO1nUaCkDaRRD7aeolJyMFavYqRek+g8As5RkODQvhl85K//Vjy32OwLs0GSAJjWYgnz4bEAgIp4VbvaqgecYMaDGG3lAUATwJ/7hZ/Bj77yRwQAYApAfgAocPKJMQAoASBLLGe5ycCQPQ/rvP8LAJxsS1eNtmrAszYno/yp5qY/0GSzeZPJalYsrPZET0wCkAMAShendEoSRUSTwQyhzmn8XKD85M3Ii07zPzaTWXj64LnJ4swmEKpYOTHR/z+6BOC4xd8qB1to/0JtIk2JyHOa4IEHH0Sn15UGee3UJM47dyva7a7c8NVKFSvNFSmeOf2/+757EaV9LDY7MJ0KgtjElrO2iwxAtxz0Ig+jI3V0my2MlVzYSYi6nmL/fd9EvHwE5bSHshajSPZ1FCAII2luaNBDN1fqJwkACO06o2nz7512G61mC+vWrRONthj0EZBiLI+4teriAhv1fPjdLrxuV6Z2KqtVaVf5SUaBbFT5cCWPOMw8CUjpo0t5qVQWNoNkz8q0XqUBKBrxkMxj6JbKCaEKBsgBAPU8Rb8pBRwpccoEShqSvq4kEH0NiVmEVp3C6MYzYI2NopUk6DDbvlyTfOnAi+HAFgCAxbqUu3I4MCdWYRL/1RkA1EWyQN6zaxcevPdb+IHnXyeyiV/8+V+Q/7c1ZTpGgy56R3CfI42QOcLcJwgA5DrI71YCoHZIdb3J+FB7Sabjy6aFvOYsMG3q1oOOxAC+8Nqr8PznPBOzc/P4wm1348hiA61OT6ZTbAh5cFE6wunj9FgNz7niEuw4cx3QW4bhr2Cy6sBIPMwtLiEtjaNI7f/8jKxhrVBGL7Xx2+/+M5jFKnbvPox3/s6b4aZdVIwYJasvUy76CJAmS2ofNY9f/cpXsG/fo1i3bloK1LHROpaXFnHF5ZcJU8g0dXF45p4hMhs6NpOhVXTQSVzct7snAEB9tII0WMabX/MKeEuHUTEdAdfGNqyHVnKROBZgukBSQprq+N13vB2XXXwBJstFFLU+bClaYpgFF1q5is0XXgJnegO6ug2zPg69WEGz60tk4eT4FMJOgFqljmuee63QOMfGx/GP//LPUgBw7yPweaLmSF2qwYj2qAY3b/hzAPpUAQDVPB/ddOVnLU87RrvlEaXD+n86/kcEbplgkvkDKH6cer6qN8//osDIYT1v/ht5nRg/p7Kdlalvrj9nLF6R1zaT/A0/z1zKM1wX5G9QPiGT52KY4lnA95pAreiwdaZfKB8BmaplunjeI+RoyWcm5TMY/yCpAyrpZEBRz9gSx3v/V+F7Fpl893IGgDKtEsCD4CsiaJQAdBow+yGKJvdR5XcgE7jAw/KRA0g8psr40OJYtLISt04mZLZv5687v98HcichiijnbMpiIt+H11YxtWI2SkYZNbfZtVGeE2Sor0LKlEPwHznhF5lHVq1I8886JiIzjsU9hP7fgoHRzWdi/SVPl4axbzPy67FN/eBfhhKVjrcWT1YhnuzrTyYAQI2ySSNU7ssZAEAPAENTflOpFiLRerDSCN1Pfw7te+9DxeuhYOnokhnH/PU+5XMqnrFtG5i69kqk4zVEY1V06cOjc6KewnGK2PXAA9Js8R4xOM3lNeOwF314fQIuCZaCHnwNWGi1UK6OYHm+AddwsHXLOaiVKrK3c1jB/WZ67bRM/gmm7tu/X9gvZFl5Pr1mDIlTzk2O+f9R2MdDD+5DsTiCA0dm0evR06gv5nVTRRtmtwGttYB1IyUBsUYmxlCenER9wwZMnLsVK40mWeSo1idw913fwlv+9+8CVhE3/NAP42d/5VdExhBH3veEAUAAgCCYiMfTEP+WAQCMAaQEgLLGHAD4/G33ZAwARQfPGZfciznxf9kP/xB+5ud/TpkY6hqarbYY03Jg5LLuNy10uh2U+hG07iIwdwQHbvo8Sl4PZqcFmz9RB7pBCLdaR0JD3UZHgIM+hyxMbnAMTF91JXDx0xDatuwJYnYqdSYBAEoBsyY3myyzH2HjzMdyf2OhqOu2NPKhSYlrAJcAgO8jvvd+PPrVrwkA4IoEgN9HVrLAfAKGinGo7FXaAABQ+0OqUgBYVVI6wD0t4W5mwqMXULkKv1aFX65gNk4R2q4wa/kb4kwqqlN60Y/hGAkKZB+WXYzWK8rgl6ayfggmzC43QnzoL/8mG5xlRoA6ZQ7EY0wk8dEMAA6xxPsgY3Dl3hIKDHgsANDutfHff+LV+Omf+UmRAHCGwCyunAGwan56sp3msecofyHNnylrHkg2hryccjnAyX/y6XvEaWcAiJN/VhTkB4TQqKXQSwQAUM2ZKvyeegBAIeqrAIBy2+Tv5VnKiQcL/kLBhUnkLo9xO2ran7XFQ+fi0TDF6v89cTz89HoAnAwAUAWZMqJjY8tc23vuuxd+wGloLKY3O7bvQL02IiyANg+6clko8bd/43b5HlLNlltdpFoBTnEUG7ecJ0U8Ke0cYRC4GanVsTw3i4lyGRUtQbUfYt89tyNpHEYx6aFqa7A15dhO5NRwXAR0KjaV2ZRsIBLRpmigjPpbXFiUKWitXsvMc5iBHUmTLushToS+yoKLVGo6ndOERgpPbp8Zq2D4Pco8cFSEn0hFCC6YEnVYKBZhuwVJPZDmMHvv8iSAbPy22ihkhFCpJwUA4MQxz6VWXvBkPkjDJV4PakrB4oTlKSe0vcTG2MYtqGxcj7RURse0EJiOfC1NdBicaBAAkMi53AOgj8RQc2s5HL4zBveU7m6n2wMg7HOKXcHtt9+GC87bjrgXiBbzaTsuwIa10/DbPXl/2FSSOshDgQAArz3XH/eZUwcAVs0sleSDujnlmp5LAdgcsSFyJWc6Qj/s4sJtZ+PsLevxyK7duP2+R1CfWAPfo1lmgjrdp5vLWDNWxYueezU2To3CTn0UJCCKDIK2/IySY6BQrWPXbAf18Sn0g45oEjvMAzZK+Lev3IV7H94rB/WOszfhldc9G8nKEZS0ACZXq2mj1fVhu1WUqzWsNBrSR+3atRMP3P8t1GtVPO+514pBp4oSz8xXh84KFi9wC+j1S/jibftw8613w7Q1TI3a+NlXvABxcw56GEvkZn3dGgEAjHIRpdo4vA5ZXAXMLczgT977brzyB1+MuX17ce7mjeJzwEImclx0bRfPfPl/AyojQKGMxZYnE6+YBSf1j82uZHC/4EXX4YKLLsSZZ52Ft7ztt6T4ZlN6Yu+GHKs5GgAYNKBDWnc5F5/gPXasF4AULMxul5g/7gmMewvRZcxuHIvRnMRRDWn+pfHMptHqps4nMbkoaRUEGDTJbCQlKjQHABSIzz2SAECBk3c2xUNNZN70y087RjowaIY5ZQHgZak7MkXlPSDpAEpnqiKzMoNBNv8E9UV/r8Ak/kqaoWVYwCCFI4/8E0pnVtDlRI5joBSZMqlSmhM67vs0TZUSXu43Ez789rLEgtFvQ4qIKETS9eC1GliZOSDaWPFB4NkhgAVBMgK36r3Li9vBICGb4MtUlxRdYZ31EVL731Taf54CPNskwUYWj2r+BcwRh2xF/zcz5++YxoLi9ZC9GtEM92Ez5ovxf6YDvVzFoa6Py55/HdJSFYnNuC/1PQNwZmid5v+sTHKzU3DgWZKtoOOAB9/NgfFkAQCgXJAAABkAOQBgF6El1GATrGXTECNCBw4bpC98BfNf+zpqXg9F20RLiznYR5neMPSCI/Rer6L63CsRlkzEo1X04gRVowgtICVbk0EIJ/2sdanLZhtI8Iea9FbQQzPyMO91MLp+HY4sLmJ2bhHrJtdjvDKKjROMQF1BFAUYHx+Tc4XNfdfrYX5+HivNlvgjXX31NVhZaaLVaklsGRswDjZY39BD6YH7d8It1XF4ZkEAAHoY6IGPtRUXbthFa/9ObJ6soeRoOOOcM9CKQhxpNnHmxZegVBsFYzeq49PY/cgevPW33yE68Que9nT81nveQ0RKmckRJXiKTADZvEujdcoAgNK8q/tCMbuu+4Hr8do3vA6JgGeMjQuExco9nbUmfaHYqFeI7S4dQXz3N7Hn5q9iE5PAxHU/Rr9gwbNN7F9pYXLLmZKawfPSKZcFtI4NYOScs4FNWxDRu+OYGGDxz6O+X1jQoYoZl1QqMZuS+z0ieK6zVusjtGhsEoECD0qKonsfwKO3fA2Vrg+XhoJcv2RvZgCkMKCyOFqDvigZA0D2FPEAUAAAwVl+XY815pigZxbguUUBAIJqDe1CET3KgOjoT28CMg10pllQwpTC0gKUHB1j9bLQ/9lL9XjGhBSHuFho6vjTP/uIAACK5UAwlo0/9z7Kb7UBA4BMNYlJHESt5x4sORvg+AyAl//wS/GLr3sNZhdnxQSQz5G/SrHRcvPTk+86j5GT94Gi60q/kkcFDps5i3HoMfvdyX/L9/YRpx0AGGYA5M09m31SsiXLljBRZoXGBm1w0GQH4/DU4Xhv3ck8APLrk0//uXUrymJmfJYVPMIUIOJGfNe0ZIKnU3+TZhPa7JfLdCI/7AZPNn+WWYG0OkI4oX3S418G398AgDI2McR0hkY6pFTd8c1vSGFJczrHsbD9vG0YH5+U95ZNNX0A9h/Yj3u/dR82nbkFxXIVrV6ItpdiesM5GJ1Yj77hylbmFA20O22hwcmkJ4wwVXJRcw1Eh/bg8P3fQNyYQdVMUHEUvZ90L8tRLt9i3EcqNA3aWBRnOao0VlpeWhYAamJyAuWKMieUGBJHTcUk15xmO0EoByrNl2TqT8oWVy038IGnhUL2c/qlGtxyoZmC9FKDxubfLZVhFxxBniVCMIstHKyHoY4ip/krCiepmAoAIGCgXKi5AafiTiv6QtmgOXxi4c51ayOMDWjFKmqbNqJ01pnolypY8CKwTXPdKhIvgZHoop1lIcfDgYc6GQA8LAgAPNHm5PGv9cc+8rQDAFBu6HT6D7ueRDsd3LMPL73+BmxZvxFB10OfU9YMuWcRQbMo6vcIgnHafaoAgLrCyilXsT0U60OotxnYYzkuOr2eFC6loiOUPOqR65WCFIo0/jt06BCmxuvwWkuYqLp46Yuehw0TddXwB12ZXupJKI0KdfiMqgppgtnz4dQn4fkB6kUWsn0sdELYYxuwvwW87Z3vQ7U+gqTbwB/+z1/CZCFGsjIrXgJusSSg1dJKF7X6qBzGnPiPjNTFAyAKA5F/KRaWmvgfyxRLaapWsOFrFXzoo1/CcjvF4ZkDeMl1z8JlWydhRy2kvCaui8JYDaWJMQEAamNr4Xd5f5korZ3CB37/HUjbTVx0zlkYKxUkh7s0MoKZTgfLfR1Xv+Tl0EamgFINy01PJl5RlIjz9oZNm/Fbb/p1/PtNn5VJ8jvf9S48+9rnoNVUSQK5U/uxK/d4EoBB889iMDtEhgGBJ3SfZGy2fFIhbBPuYZSMsukg7T/wwcm/AI/0MMjo9fnkP2/+h8VIAw/AQZM34AkMTsEc48oITUcBAARlOWkeLpSGsY6ceSXvwxBbkM+fE6dOFEkTKq03J+fZdF8aasm853mu/k6wTen7FbtPzngBJ5THyXHrh9Xue/CIYQaAaPCVld9qDCB/rripRNDiHmJ/Ba5OSqgmZmFhsynNW3dpHoV+AJtma9l/ytZIuaVLPTTEpsta6IFkSKKuhBJMMDoW6n/Q5cSTJrQ0y2SjoFiNov+X4n4VBOB5SfMvVjWxrqZ3OQBAvTBdusuWLea8fctBZLtC+b30pT8MP4xhVCoq1nboY/gsGAYAstPuMQXxyeqzk635JxMAEAZAFn8ZF1QKgBYbMC0XMc0Y7T6CpAWXPcitt+PIF76EEd+TmNOGJinsqBhFRD0OCQoobtkAXHEBfFdHUHVFFlCGA82L0Wt2cPDwIVgVgokRjCiBncViDgCA2EdSdLDz8AFJKknZDC20UDIKuPrpV6HXbMl0XfCfjKXjBQHmFxcFACAzddOmLdiwYSOtfNFaaaNg03jZltqm0aAZc4rFRlMAgDjuiw7cjCMxAHS8FsL5g9gyWcV4vYj6aBWVyQk8uG8fauvXCytzes1GVCrjODy3hL/48N9hiTKyNWvxpx//OPxuC1bRRj+jk8up9CSnADweAOA7SQCkmSYuJ0CnYgM853nX4ld+/c0SYcczmhPent9TQAN9RnxfNX29NjCzHwe/8DkkO/dgM+XA3bYC+QoGekUXO7tdXPTffxwYnxJ3fjC9rFbJTAJ59qu6LTfJlO1mqGlkYykgKLX/QYC5uVnZBycmxqFbBRBZ4FQ/tMhKTeCQ8dntIrr3fuy75TbUMgYA/aD4/jO9SV0H1foKnnAMAECZZywUgRQmQVUyWxNySU1hwvWcggAAYb2OHmvzNJFhhjzeBIoFA9WigUpBR+w1ULSBetlFwXVE2tCjZJb7mz2Gg8sG3veBj8i6YMOvAFQyRxQAQCpFLgE4FgAQ/ziZPp0YAGAKwAtf9Hy88U2/ghlKQhwTEWsZmr8+CQCAY9uoVquZnDNLneE+mg2rT7Z/ne6vf18AAAOnWKG/kGafIAh8mahKhE3mvp8DAAqvU8Y9J/s42WNymo36efxpCgDISmiF7md0R5YZnPrQvZqfMO0MABjWwMnoRj2t3ORm4I7/nw8AyG+9wWE/VDBxoyJyymk+kWlS3AkA3HbH7TJF58FHF+MtW7Zg7NsaaosmJ7qBBx94AN+6/35pvCsjNbilqiCoNADccfGVMOwKdKMkiK1mRrKT9XoB1k6uhbfSxIbxEZjdFThGDG/XfZh55B5Y1CyXHQGVZHJtu/BF40q0MYZjcdKoiU5bmjTDQLvVxpEjR1AfqaNGQ0AxOlP6fXHVZ6GVKlppHEbodTsCAnDBUPet9MoZNVuMpvISTjXP0rhpVhZv0he6LZsVp1iE6dgiMxDd7XHcR+V7M52/IKIZAMCmio8XgyckcCR7OgHjFvk6xYRImn+ZhSGNDHh9HQm1WevXw1w7jahYkVxgRi5qIeNadHHPlsYyMwIUAEDmXicqnU92Zz45Xz/dAICXhLLGx6sjUoDrcR9f+fzN+M03/boY0IVdXwwCeYjbpNZTIyYUP2USSvfzUwcA2PKrGBteY4psJNUj268IEGjU5zF6MopQrZYhoRuxL5q8NAnRbCwLIKCHPbzqh27AuRsnsXhwN87btBYIOkjCnjT8oveldITGkDQtollkEGBspIyVhRmULJUiEVsV9GvrsaiN4P0f/iSanHQ25nHdFefhhmdehLQ5K3poTtmKpLCmOnxP+bsQMS+XirL383Dn3s8DVtHBlZo+l1TxT0oAUttAwzfxvr/4NIq1tTh0ZD9+9Zd+ClUswQpa0IJAvcfFAtaetRmJbaJUHYfWLyHu20gdB4cPHsT7f+//w8uvewGqNpkBGoojNSz4PorrNsCZWo+pc7ajX6gioGOSZqOz0kHRcVF1S7jm6quxYfMmzC8u4OYvfUn2OTpzc2/hPXzcxlLd/kdJAIbZbcfeVU8WyJbLTCRukgBApvmnNpgmelImcu9i4ZnFzQ1P/lep3TnIpKYu8jEEAgxcAoTgkknruOMwUk/MLwn39iU+izTTYwEAAdyH5QsZ4J9rLSW5gNO5bHI3oPZz8i2AgAIDuA/nTb8wEfLBAf8UxpcakOdMA3Vs52k/fOrqhDvqfBu8XKWrz+yCHwMAGKT6Rm0gbKOgxzASH52leXRXGgi7TJ1oY7TA/TUS8IzDBFWW8+ofHcun3s9jP9UT47Qs8DyRoqVhJK9fWATUFWe1TD71l3QZWXeKAWDFSp5xIgCgIAyAGLFuwTds0X5veMazEDHmjqB5tryPrcTyqb/cr0NeDlkxpZbLMUa5p3IifK8AAE7azYKGXryCEnn6t9+FQ//+WYwHvpg1LpNdZZgy4e81e3DcCtyLdgBbNyKoWGg5utQcpdiE1oswe/AI2KyHlCZyupxQfkRGHeMdFQNgJfYRuRaONJYEgCm6ZRixgaWDc6g7ZVxx6aXoBS1JDaC5Xxgn2Lv/AGYXFjAxuQZnnHk27rzzbmw/bwfWT2+QPStgXGClhubyCu65525cePEO3HnPPVhaaQudXLpF3LMAACAASURBVKNBMFklvTYKZHW1F3HuunE4OpOcHEyfuQUrYYiZdgsP7NyLNLag6QXhutz70C4BAGLDxN9/4fNIIzrhM3qZjvJPTQzgMAAgs+FMAvCvx/EAyFMAVk0AE2gmvZaYhKI8UDh4uepZV+HNb30LUg4ged1NQ846goWUjOZmpenKElYeuAs7P/dZbIk1TAQhdN8DD1nKJOcdEw+FAZ5LOcTUOpHTcEoO20InoEwHqFglYVgOGv9cnpOlyLAHktqhVEK31cKu3btkD9uyZTOqlbqgtzwrA5ugXwyq8UE26t3fwoFbv45RP0KJMp5sD2ZznwMAAngIrno0A4ADHho985oRADASegaoWqNrWOhYNoJ6HfHICFqFAlpiMt2HW7BQLpooF3SUnT7Kdh9xbwkmQpHJaJaJfpKgF5BhZkIrrsFMp4o/+OMPC4ND8bMI1lK22BcmAFlVzVZHpILDAAB9OuR1nAQACJMQVz/nWfhfb/kNHJo9hEKBnjEKAFDvucDSj2vrOR4DgOcZTcuVn9P/BQAe1xuZPygnt+WHv6DxpF7yxvN9+L6nzPjyAzk318vc+lVf9J0v3vBFe8wjOQ0VtDyjYUqTNph3ZE9TAQBcb7pmwrYc2FZBZAAgRSXTo6y+8CFgIpsu519bxakyfOC7erdO9ODTywBQjWyO7GZXYzDCocFKArtgo9PtwnYdMaG55bavwbCUQzYzhuu1OnZsP1+m6A8/+DCWFhdlU5tet15oqE6JkwYDR+ZXcPlVz0X8bY2xadOYhYanPbilgjSz3U4Xm9atQ0pdXhKgosXQ4i72ff1LCJdnMFF2oMfMZGYciYmez2QBR3wB3EJBpkRerydNh+sUEHgBDh44iILjolKrisFX36CMIRQqlcSz+CFcm7+f4G9b9Hh0Ys6nSoJSDuljV9djbv2mCj05fBhX5ThwGH2WySDYvA0ctwcLWP1FobjUpRAAIKVfZsDKb0CKcY73Qtgy8VLsBvoeKFKLKpmZ0JLoFhaiEE1NQ3XzFmzacQHM8giWm9Q3lqHREDDLlefv4aGRMN6FxTbpYTJxVgj6YNqUPcGjpnny5Zwu/KQs/kGzm79Hw6ZrMpcbigHU+pHEAbJRFkpc5nou35vlNw/2Ezko1adyz1bT9hQ2GAOoG9S9WWAKQKFYQNjpSa5zwbDxvt//A3zmU/8mcTwJi2dx41aRYiweJM6UXgsWTW5WXeLZ1BAYEOZHPufLCoLVNiS/3zOafyZfEcNHeV1kAajukq/LixKMjk9I4SHGaIwJ88lUiRD6HYzWXETtJfzI9c/F5dvPBHqLKBkR+n5HqPqkEXOPVNbU1FEa8GINqenA4YHuNVCmrB4xmp0eqlObMNPT0dBHETmjeMe734uipaN9eBd+9zdeh1ErRt01MD83I/ccbw16B5CiOjo6hkajIUCA5FWL8euq00F+PuTeLKGmowMD+xe6+PBHP4NKbQJa6uNNr/8ZGL0jYlZoS156JI3/WRecj3aSwChQtzeOvumiKb4MKT79yU9iZW4WL3zO1QIYzCwtYnT9BrSZGFIs49of/GEstT3EvBcYwRWlWDu9Hm963Rtw8803Y2RsHC+8/nq84Y1vFNBwenotFpcWUSwyhXn16h11HY/umgfyNjUpXz2tBn8bvpmOakuH76XsQdm9mJ80sksL64qfibCZOJDiTtXxffR8T1a7YdkwLGWsx08ykwZ6/+y0zVPlxHskaybzk3jgXcDXnNHuczkfvQAYY8V1LxN4rlUarGbmu7mxkxhyZYamg0jMgVmvMliSCDR+f8EWIC3X+atdTYEALCcLWQygmv6rWGEZMmRmWmLQmTEQchNgvhZ5flltcTxwm/+WRyPmTajac8kFIKuBtlgh+gShoi7sNEDYbmBp5jD8VhMF05SYP4vGcjGLfLUn0wiXf/I9V8MJNT3ILACHBhPZb9XIRMsYaJz+p3TcptyH6R+UGCmAUTEAsuZftmF1ZtPkVXkArAID3CMkBYCTRzIoDBuxbsMzbGy55DKY6zZQ+I1Guw2bEop8fR+zPlVpncc4ZtVPZqq4WvMdHyB7vKdDvu8/3scf/Ti+9mzCqisGFXX4dMNnCoDhFJEmBhy7gCD0YTsawrAJhyjq3ffh0f/zaQEAXK2PJqf4toOS6WJ5pQWrWsfoVU8H1o8iqLho9hOUyzXYgYbUi7B3916YtomVXksaSzrEO5QmShxvgGWvjWboo6f30WWMr8641BFpGO3UxIN33gvXtrH9gnPk59BHZanRxMEjM+KLUa3VZf1s3LAZRw4fwZrxNdi0fjO8tofQC9FYWsEDD9yPyy6/BDd/+UsiBbLI8ugFcLhHtlsY0VNEyzM4d/NaBF4D5247W5h/tBR+ePce6HYJh2abaLQCGG4VK16IA/OLOLiwhE9/6YsI+jGski3JQcorQ+nNVQ2gmIOqfjz1DwIABFpJl6ehpTIBjPCpD34A3uIRuIz/HYoBbNEE8Na7oJUn0AoSkVuSBSDAYqb5v+IZV+J/vv1t4hlF4NkPfNmzRNZJoIB7IwF1y8Dyt+7C/Z/9NLZWKugfOoSRbg92rYpETzBjaHhU0/Csn/wphGNjCNyi3EtMVwnTBOOVEfR7nshBpDQaAKEqQUrYT5omdSXZZLpjy5BBok3dAoJmG45TkqY6Mslm5QAgAppN9O75FvZ/7euYCBKU6azP+1gs81RCSg4lEhiUURCZQLLdkCWkGADKEpYbEZW2hhhH+7qJnmGjX6shGaujUbBkjTq2jlqlIFN/0v5Zd5sIYCGQFCImXcgADZrETfKc0UtrsRCP4/fe82EmawL9jM0ocdp5HKCOdqsnLADu+bxWMkDJyOCsawcMgCFpFN9Pvo4EEZ7xzCvwlre9BYeOHEChyLhLX+4ZqcCfIADAc2J0dFTVcscAALLeH8eQ+tRX/xP/ztPKAJBlL24OymGdeZbUx5F2nU+B1PuXFzWrF3uY9nE8ECA/tHMqBmklj9EZZlnpCklSJbfU07ksk02V0LPp7KiSvApOCW6pIgUxJ3sSH5J/DD3XJ7atfTcX9qkFAL7zM2EuJw/FQE29JZ+WxkOqcJEIwDgSWpXlmNJjzS7MYfeju9FsNyX+jtNoOk3zRuIUg+Z7nJ4xDWB63QZxFjesItpeLJM70v9pBmjaNPFigRJKtigLETFmNJlbz2yrCFrkw04COQTuveWLKKcealqEMvFqAgFs+GVyzo02B364Ueow+rTyMcS8ZWV5RZz6J6YmkBopQm6ylgKPimQSdH1lIEhTQN9Ha6UpiQOiGRNEmhMuRUVVcZGkCA1TmpVMgvomFrVcU8VKBSWaxlCXlqeCyQSLczO1+nkQmSorM3Pmzp2icwCARR6RVE0KQ9JhCQLw+gy0vJqOrh+gx6KaKCYPOreEsbUbMLF+M/RCBbBL6NtFdMI+2qRmuSVodkHAj2IMOOIgzfgtTkHoH8honQgei6ZCTnHnAUOwQP0p/+X773ez3I95bB5jlVvgZRhD1h6RoaDMaDTS2FN6ISgqO5tl0cCpu164DCrfPLfSk/YmAwGkJUBfs5CK5k55JIjkwmAB7mO8XINO/WSY4k2v+2XseuhhkYYoCROEIicT7nJZ1jfBI9Ix6Q3A90OuM92nMwBAFNri3EzNtPIhIVrdZ8GekjJoyzoyTDrn0k8jkt6GhpbiKyC0+T7qo2Ni7EeQi4Zv/Pnc5FTcGV9jACNYwY8873Jcft4GONEKbE2Zqan3IzcZJMFVvVcEmiL+fvSlsTGJImVJFJFuw9dL6BoVeHoJN33l67jzrrthJAHGShZ+4/U/h4UDOzFWslEr2ug0l+XepScAn5rEaGceBnzNdAEuFhzRRnudNmxTR6lQkJizdt+CuWkHfvFNb8GWjZuxcGg/XnDN5bj2iosQt2Zh9QP0Ok3YNB6ybBTqY6iv24jIKMBPdLjVGmJqFg1NMrFf9aOvxFVXPhNbt27H6PiUTDl3HzyEfbPzePkrX4XN556LdsBJYEEkQX/x53+Jd77jXXjGlc/Czr37cOvtd8i9xMk5a7dety3pBSx+hK2TGTMKmCSpMtwT+O9Z3N2wwe3juidUISQxUQPmWl5IqoKbbt/S7FMrz4ONABTXA00powitnqca2ex6q1YzY69la1KdrzlcL1+U/1NrIYM0MiG9PJKTZ2mwlQSK+49lMm0li9jLwAj5WvY6BbTk3ibJCWyCYsm4Jigm61DeL6WL5eulMR3Xr6nn93IGiGZJLgSnyCYTDX/GTFiFVLLTOd+HjiaR5s9I7SEDU+J8T839GNR9QPaUyCVI40/ok53ItN9CCCPuiUeNf2gfGjOH0PcIBKgsbkZ1mTx2hDg+4DQO9qDB+53TgQUIU9yA/GoQQGGz02m34PU8JV0kKE6AUdjGSl+ef+RMjdVBBIuezM11AHhmgFv2e0k7J5SR2kV0NRMXXv9i2St7jNM1+B4PVszqih0qfk46W8vAn0EJ9T0smJVMintqBtrwveUezKVLUL/gIkgBx3UFrOr7XVh0fu91gZUVPHjj32HE62GUpsIeU4BMOLUaFr0e4skRrHnus9BJfLiTE/D8CEWnhLgXC+Np78GDMFg79Vqg9EAi3lg/RCFaXhddDkdMxrsZWGw24bD+GJsUwEanaX3cR6/TwUq7gTAKUa+PI4zYrMayJ5x9zlnSpC7MzWLLpk1YmFuQQcX05DoJBZo5PCsNPw2Xdz+6B70oQNl1ATakvR7GUqDEdIPWEp75rMtwx7dux7nbz5Z1vmHNFD7/qX/F9LozMdMFDi51YboVHF5qYL7dwd2PPIIv3X4b9FIBfcbTCQCQ7RN9RfFmxruq7GX08bh2u2MfJN9lcj9LJD6u5BaRdrvS8H/+4zdi4dGdcPsBHMUlgpfocjbddOud6BdH0aP2SZz5A1gEszODzKuvuQav++U3KGkA67Ssrs/Le9n7+n04CQ1vemg/dB/uv/MWVLotbOr5qGiMzOwirVSxu93D0372Z5FOjiFmrK7HZI8+NNsU4CJD/o7ac4ZfJ3PvySrlec3hEAcGvK7q/DbkfeQtE1FKZGnoe21Zqwvf+Ab23f4NbLIKSOcbGDEsOIYlrGr6FgVIxY2fkln6T4jhp0KJs42UBoFKMkDAgnGDZDxzoEADbb3gok12x8YJmGNFjFUL0vQL5d9ifGiCwGvDsli3sP5VtRUHSeJRlAK+VoQ2fhbe9Fvvh2NuQM9TrzEIuzAtenIwJIUyLh3zc0ti9mo6NH1lUoarkhOklltdP/K3rJcTc8Q0wAUX7cA73/1OzC7MQLfIGqaZdyAAS16LnmgBiqT7OL4l0kvKEZeiVquJTCT3sst9AHJA4JQW9/fom04vACBdjOoCBADgBQ8D9OiKG4XZRERtE+oUz1ufIdRHuvVjjpljTGcUmr9KqswRfylvZRKoTIhkk5JCJC92Mvq/IPJsaC3YThGOzeg/NRlTwMHp/Di9AACoBxe3YqXhYZFLSqIUT1mMHWNWDJpvIMHBmUPYtWenxN9UWICzwIhUEdRYXpLr3lhexhlnnInR0QkYZgF93Zbs7vrYWkyu3aSo6aYjmz7jkojIFxz6MpCOpvQ33CipeycF3m8sYNzWce9XPo8ReBg3U9SMBF6vi8QuKgfkzCSFDBA2qQQA+Bn7KRbmFmX9jE+Ow6nYCNIAsca8XoINzF5moUv8SoFCLMjYFPLfSD/lGhc35qzYGab3svng+pGkCdKaSX2mJ4FNw8OiAgH4M0jHFf2+YgSQtsYCl5q0fAIzDI8NplbCXFGFDQEARkVJmoY6EyXhgNpfNoi8E2QqyALbKcIs17DurHNh1yeQOBXArYlfwHIvRC9KMVobRdKkRpz3TioAQKol0MTGWv2bmp7LM1ab7RAA8ITvmoGOTe0Bw69f/WyCH6sAgJZG0AkEZHR5mUDmYIoAAFkWdva9CmtW15anikQnag4SnVMNGmDp6Bua5G27mgkz7qPwbWf7X/35/xd7du6C1+1JDN/OXbvwmte+Fp/+90+L9pLOsSoLXJfrIVMo3jcyrWYMpDLuEhBAV0CAgGp8XMpDn1o5NuDcn3xYJvcmXeXusvhn/rRbEBBNDIwYQUh3a045RFtsQDdIZeSPjmCGDVx/+bl44RXbYPnLMKln5eSb7wlpoZxqZu+bTEEEAKD0gBNMReGWiah4UZggCBBoRQS6C6c+hXf+0R+jyVSNxiKuetr5eOl1z0VJj9GcP4RzNq1Fa2UJvh+IsSonWXQX53vBAonGQIoJkGJsdFTAk2ajIbq7RV/D1/e1cNcDu8WvYGXmUbz3d9+KqDUPb3lWivVU1qQm69WqjmJswxZZwyHZXIywcm20O13U62O47Wt34E/++M9wwQWXYtfu/RgZnUDbCyQWL/22odpb/vfbcf6lF0OvVfG7b/stfPwTf4+LL7wEN33ui/jXz9yEs87bLn4lHc8Tx20Wy5zuCjMjmyorJolK42BhZAoIs2pu+91NDJSJqOwfBBGGKOL9vipcuU/IRJPT/z73F0ghxfudHiiUbeTOOmoCz/WR0e+pC5dRiyre8pNY3VvZb8u53hlEoIyl+goEyOAjgpTyKZF/2e6XmTnmkg5Sb3mYJvydNLhK+iJdiXh/iAlv1qgKtV3tl6LZTpkzrcz6xHuFUWwslumMz/OHzJd8fpCxplb3He5HWSMyAO9Xaw15NzIAQL1MBVoOJDZcm2SDSMQgI9RIwQ1hJh4cBIAWI5w9hPbCDLzGEuyEUZy6uPvrpLiKlOzoiZwC3VY/VgcY2SydAEjWyRNYSoKuxGUqirICl1l4ioFhFkl14n2WV0jFhSoggj97mLGmnAzY3C1QYnfWVkxddKkyuLNFbTy4zqe2l2cg0dA3f3fr/9R+a/5dUn6qbk6YbNRC880XAMBSAIDHPa7gKNDY57Q2AUjfbq7gnhv/FqO+jwndhOkr13azUsZM5KFw3haMX3YhWlwX5QqsvoU0op7awOHZOcw0GmKWxn1QmAcGBySMKA3R8j104xA0ZvSSGO2eh3KlismxCZHjKVNeSrAUwL730X3QaUjqUUqiY9269QIC12pVkXm1V1ZQLpVQK1exstzCwuwS1kxOi6kgJ6uLjWU5u+lRaTDmLk4wwpqM3kqugXWb1mAxXEHfTDA+UsVZ02tx26c/C7c4ipnAwkw7hFOuYXalhdlWG3c//BD++abPoDY1xumASjo4CgDgGTY09T5FFoBcLjn3EqGQF90i+t2uuP5/QQCAXXATXzw2ePcS9PWNMm665ZtIi3X0Yp7fhOxINDWEecH667LLL8Pb3/EOmTbHXm+V2Shm5Epaw/vSimNYnRZgJFg8+ACWH7wP9kO7sNYw4SchAsPEQqxj+yteAWw9Ex77hx5ZVq7IBASkl/7hxDAZXxsHogTzeJ6rdABq7c3M5FSt5qQfKo+RoCM/98jtt+PgXXdjLExQ6AaoaxZ0MkDpeyW+OalEq9dpQC1Gqeq+V5GjubQJ0MpFBJ4vUrFYp7RBh0mz6mIJLbOP7ngJ1kgB9aIOhC3E3QWULEbk0ryQCT+2nC/0vxCnFgIAGQuU1sLaxBb8r9/+INDfiF7PFhlsEBEA8BVrNWSNS8bgkpwFRsFAwOdrFZkyuBpvOLwVZL2c1KRpiG0XbMM7//D3Mb88B52AhMHzRRkwPxkAAGuRUql03CSA7+V+diq74fcFACDNeTYV5abmkaLKaBRxfBxq+k8BAJDSPUNr1G2mEB31yaNMGeaogjub/mcZ7argURMTXafzfxGW7YoUQIgzEpuzakx4KhfgiX/P6QUAaMUkjVbm4slDkA2H0vexuCDdh5PtBMutZRw4fBBzi3PyvnGqTkpUq92RBpkAAK8JHcEvv/wKOdTSPh1GdQEApqY3Y826LUh4mJJomfZRssxBTrg0QUJvJe06FjMWHtw0XlpbdrGw50EcuPcOrK86KKaMvInRN4gPs1nNnWpVM6OnRAfJArCxOL+EdruDSq2CsclR0bT5LPIKDsKAJVI+2SKyybx3H91OW2Qs9BYgAMDCStDkzJU615EJOiqLVFG++H9cb2xa2KSVa3WJCbQK1OTrMs0lCMAiXQpcNvMDuvhjwai8PheavjAAYmVOmJXw3GSDMEAQqAxtFiF8RT7NZNn7OkVMbNiCzdsuAoo1NLoBSmOTsIsVHJqdR6kyIk2lIiIoMChlU8iC31Iu4kezdbKbLFv4T0gQ8H0AAHBdk/lhcvmEMUq2i9/81V/D7ocfkUL8oYcewk//9E/jiiuuwOt+6ZdQockjr6tbRGtlRXwBVDPFtatlAICUpoqma5B2GCsmCd9n2i7qttDl1OHF+B8VYUqtIlkwjDYT7kCaqr00i1/LI9KEOZBFpHFd2nEbV549gVf/wLOhdeZhUEdo2ghpcPodAAA+ZxUXlkkPstaF4EGkOQh0BwudCNNbzsUb3vjrmFzDZn8Zl160A//Pc56NsaKJww/fg83T4yi7DpqNRYRBF7VKUWL/Op22FGfFahVWqYIDM/MoVOooj45hYWkF9cnN+J13fQj9vo3l2YN41ctfjEvP24LGzH6UrRRFW0fIGCq6xXPq4pZQX7Me7sg47HINbn0MseWi7UWIghjV8gje9ft/iJu/+FVsWL9FpmmtLsO46IB9tsiFTLeAf//cTSjXqti6bSvu+ObX8Z4/fh+ue/FLZVqoOwUBcwhi8zWo2Df6MwzuODX9Z+OVAQDDDIDv7jxQZp7qjFOnFQHMnMrOL/GeJnakov760vDT6I/Nf95cqwl7PofL5suZLI5grhSoxwXYFINSNawZJV28RyTGRwAA+kdQZ08WAAEAcZ/Ovi6TFdn3FKtJPUcWbavPWZ29qrFXv0yBYcICEI+TBLappt28l/g4YVoJkMHkntwTI+MxHIXWD2bpRxnrKS6g+sgLuLz5zxNP+P+8sr04lsKcAEDsd+AaMYrk9ndX0F04gub8EcSdJrTQR0HXhC1FmjIBEoLDNPAansyfCABQhn4EVlTDyveAp4XfaSLwe4OpIJ8vmwS+tyd1oRbwI+dgKLZT3gjIFdV0BHEfTnUEh5ZbuOIFLwLqo4gNWyjyBGokfeSUna6/fwAAgtiEVQkuEQBABgAE9KqglwdridAXsAleF2g2cNeNf4vxnocpTu+jPgI/RFooYAERNl19OfRN0+iaQGzaqLpV9Fqe6Jp37t6DNpMadGDMNaH36Wai+GbdMEQnIAAQIdKAFcYL6wZq9REB3Gmoz09LDNJI6U4ELD0yM49KpQ7fi1XEbJqI/MjrtbF+3TQaS8soWA5KbgVf/fKtUttMTE7jwOE5ue/kxox8WF4PY7qOqh8gXFrEOWduwMzCIey48iLcdPNn8bxrr4bb76NzeBbzC008uhKhEWqyLy92ephZaeLuRx7G+//qL3HuhduhFQjqPXUAQEoQjecbmWJM1xEPpgRf+viNmNvzCAqxdxQAEJgVAQASt4YuB/iUPhQKsGxTmAS8KOs3rscf/NG7JT6x4BZWdwOp4RSTkvcYDSP7y0soTo8B3Vk07/4G2rd8HROSTJKip+loWy42Xn019GdfiW6QoBDqMIpVxS6IwgGl/UT7Pqf9THdgw58DAGJazb2OuxwVVDztDfZLvIb0Fkhw+Cu3YP6BB1HueqhBR5F9DIH0bxvVlupVpKaO5sIiyoz9Zd2WmYQKk0y8WZgQAnRbHVimA7tcQWAYWEoiaPUKahvXQR+rw5gah1E0YZox+s0Z9JYPwoYvDACCkwTCVWQfpw2G1PTib0IpolaAPr4Fb3/nRxB4ZMm40C1LAADDJKOJaJwlAMDc7KLqwxzGWPPJuYLecd/lPnjUxzEAwDnbzsEf/NG7sNRclO2OAIAkAWQRiN+pBn08DAAmhREAUMcazyvVG8qA+HvIaPruaofsfIs7j562AXaOpqtJVl8OMer+wyiQi8OCVlHYcgh/mAGgXoBq2k/MABANXEZvycDeITdpNYFRWl912OdO7bkGkWUDCyXTtFEqkXrOHEs1KWGDNkyxO5UL8MS/5/QDAMpNWSF7BADUTWBIQ0v9LV3zm50W9uzbg4XlRZENcGOge7hbrIhjLQ30OM0mA4BF2yUXX4puzwc06lF1+LGGtevPwNTaTfAjUuFtoc0xgqdg05tBFdSkw9FXgM0PSxvq8en+HyzPY3qsikfv+Cq6s/sxagNl6r9k2MpClJNWFX2iClT+OydJzCr3MDc7L1+bXrcWxUoBQeRBN3UEnCxSzyTFQzZt4ubf6UikIWmvytKJE3gVZSnFmdCEdXmuUgizMGRFIJsXHcqzVakbkgxA/wFSEfk1meRmiRgqz3ogFT1u7JjgZkpUmkkASB3NqMdiDki3W0+mxMwt12W6o8vUNNJNeKmGXqJj4znbsOWyK0HYurnSQmliCitgrq0y22JRwsm2SGMyRoTM+6RJWHWilrs4M8/K0eBTug++DwAAAlnUNWuMIUr64hfx8b/+MD5240exsqzombfedhtu++oteNWPvgIXbt8hyQBFTrqpPxeWBPc/QwAADjzF+HGAwnP/Y0GfiDmO0P7EcVxJbRQzQEVtEpCyC4wm7YtrcY+T6MwkJzc45f+LGVqmcebKLCQ97FhTwGtf/WKJ6hOWhF2AH7NwU9rH4zEAyATgdZasYGqe+2QDKMqxMAE0G7FVRq9v4dBiGx/+6N9z/CH3PV2Mf/Ql12PHhgm05w8h9NqoFm2UWDBGPfSTQNgpEaFCwxR9aXl8DXyNUYMp5hstfPRj/4KKO47GfAMT1RJ+7fWvwfKRfZgeryLqrqDXXkEsej8yNgwkpCyXKqiMTWJ0ag2s8TVoh0BqFWCbBWHz+N0IL/6BH8TWc7dj7979qNXHJLWBXiTNTgdupSIT/q7vodlp4r0feC+uveF6MdckAGC6ZWmwxSiUJoY0mZJ0hrxNzuj/GSNNyTCOibd93DeDMd9EGAAAIABJREFUYqgNCPm5rfOAWJsximj2l9H+vTCCTzMq7kUZyJg3/3kfdxQDIKKAK7+Hj2UB5AaA6rWpCZL6UxE9UxSkKVdecRLDJze/mqKpPUFJnwQAIEDBxofPLWf2Zew9AfGJgWUacjJDOAGn6RSHaWx22fwLE+UEU/8M5x96dwc8qQH4n7f+eVOuqJ4Z7X7wZ/4jVCEpnA4mZGhkpEVIvRZac4fRnDssnjN6FEiRTbM4GWkQeJaIv1UD0LyWORYAUEWOus+51+dAAE1nkziE124ijhRDhk2CGqTkALzSt5/wQ17PQISRAQCqxlLTcR1RX0dkWEicIrY//zrZdyKLE0RDpA+5V8DjXrJHPfD7CwDgmhUGAMtBSgAcFxH3W57LSQwrZsxvHwg8AQDu+eiNGGm1sNZyYKW6TOpD00DXtbHpumuBioMuXcd1A+VCBVGQIOgFMrH3U05JTdQslh68HxXw1WUUZxTK5D/s99HoUP9dRr0+gpJbQj+kfCSVs1YGZIaGlVYbIyPjWFlpo1yuY/36DbjjjjswvXYKnU5T7r+p8Qk0G02Mj0zgYzd+AmeftRULi034iSFpH7S0IrPB9j3U0xhVStc6LTzj8oux0JiFUbVlgkqw6eKt23DggYfQ6oQ40AzRhQ27RA+AAIeWG7hv9y782lt/E8978YtAy5ynGgAQbxORirmAz5qxj69+/EbM7HoINlNvMgYATQAHAIBTRZu5jWTJSB3GujFGuVbB9Pp1eO8H/wz9iEk0dLdXiSHSHWTeIWJay/u41YJN98aoAcwdRveW26HPL0izrZUq6JUq6G/ajKmXvRhBnMJJLIAM4syUmffQd2IA8H4mu0ckAJnOfHCvE3BOFJMspTUR5VAxPUUiHLjpi2jveRQlz0eFhq6sMzlQoAnutxls9Nhpzc/DaLWV7wVBGhr/qWBz2AlkqGFx2KDzORfQjkMcjjyk43XUztoEe2IcE1vOAhzuIR6wsB/tmV3QwyZszRd5i1tys/ZLGQnTP0f8pNI+Qt1Fv74Rf/D+v0djuYIgJLPXQszhnNFTzlixBaSmAADswwQA4P5ODyZaAogE4MQAQNyPsOnMTfij970brV5TADMCAMOmlE8UAKCskwBAvvdKbXUc6cCp7ZFP7XeddgZAPp1Xzv+BNCJsqsW0J6O1Dt6CIcOHo+YOxzJohiQAgsbwSMsK5aPchrMJTC4BWAUU1DxDaVYUNdckelqqQKdWlVMRFr40HxmKJnxqL9WJfvrpBQBY0UmNJIwKhbXk021+gTFY7U4HR+ZmMDs/gyAJYTs89QA/oAu/g8ZKE/Nzs6hVK2i3W1i7Zg3WT68XAEDnhF6jk7mJNeu3YGR8Gn7I/agsB6JrMZlBUWCZKsBpNo0HRefMa8/CiJtE2ENZS1DWQ9z5hX9HWU9R0YESzdiEU8qOn0WxamDU4JpNOqetumjmaFA2OTmONWvG0aeOKo6ksaBpFj9YlEmWs64j8D302h1hAeTGVAI0iJB1aMsXk2Q18RJYiVMy0gGl0VfUXTYgTsFFoejCcgowLTNDVXO6ZsaTye4D1WCr9SJMDClslASA95mKJ+TkhqZHkRjCkXnDw47fx4KAxR8jwlLDgs+N1q3AS0gDs7D9wktQOnsrUs/HcqWKNt8nugfDlE89URIKU3Jds8ZHI6shj6JSf5emQahhp/hxmgEAHpWWo4z8+mEMxzDhOi4OP7oPv/bGN2LP7j1486+/GT/40pdh14MP4Ude9nKsGRlD2SrAa7ZRq1XQ8pvC9uj3uZcQMON+o9opYQEIw0bRc1U8qaKtKVxUxZIWiyUxCeJErt3rZYZumjBvFNLNe5SgnJrwiV5ZGimuCxMudXLTRbzmVTcIAICE5pguAoIRai52XACATb7kQJBF0A9gpYH8yUOZPz3WLIR6AYFRQmzX8PCBebzvg3+NQnUU0+s3o7kwh2ufdhEu2Xo21q0ZR7uxgF57CRXXBrG5Lp2oyyUEdMiu1NAKE5jlOvYdmcenPnOTJFAsHziE8W/nC7/tN38Dd379Vjztgm1I/A567YYYQAYhQRClfY+45m0H9fEJjExMoF8qw1m/EW0/RKlQwqEDh2HrDt7/3vdj98694rewuLiMUrkqe9S527bJ5JwGnVu3b8Mb3vpWoF6Ft7gId2oaCdlAbglzSw3xCJAIp4TkyaMBAPGTyMQnCoBe9QDI79nHc0eoob+cbgMpmjCKMuN15R2iNM1eFKEXhNL8k0UkySJCrc+puDlAodZeLoNTDIDME0DdsUc/NcHXMxAqYyII2TNr+sU1e8A2UoNG2YsyKRMFTJI4IIauyqSU+zefF98/8XnJJvoCpJJJQNoqEzUMHQWHtNKsAMyYLrnrvHzfcKTicSQA+YtZNcYiAJvtnfKys/0pA1oGDAbZe2K4joZeexkMhi0WHSQrizi45xH4ywuoFkzokS/3A5kg9LFg1UqWlFD02cDx2BniOWY96GDoQXYR9+UkUvGyNPjj62OcbeD1EHpd9CnqzmjMwwDAyaZPioatdLDqBFHnidJCU86ji9fLci/AGedfiNrW7WIE2jcdtIJQJGr9iLKqU50hnX4AYNUDQKVGiH2QMAAc0TlT7yzDIA4y4khsqgQA6DTxrU98HPXFJVACYJPJ2OvBox/R2kmMPecqOqPC55oQU0b6JViyx6ysNNEJAtRKRZS0WAAAgu+UGnkJ2YX8MxbtdbPbQ31kFNVKVdY9TRk57SZYaTv0oaEPk4mDB45ILfXMq65GuVxFr9fFzMwRRJGHsZERzM4ckYnxzME5LMwtwdAsNFoeIo1DBX4lgsNYZvocdFqoxQFGHRMbpsehmynm2ouYmp7C3j17cPamzWgemUez5WHfcheh6UKzXbTCGAeXlvHw/n142atfiZ96/WtpVvDUAQBctZmEMg5jFJ2CROVx8/nqx/8OR3Y+KAwAi6A0pU99E6FVxeduvRORVUY7TGUSznhq1vEcVtGAeXxiHH/+1x8SsENYNFmC0wAAyIc4HHQRvOk0kEQrcMIeoi9/Db3dexF1PTj1EfjVESyUS9j2ih9BWixBJwDAnSP0pc6SmOfvUAGJIWsGAFBySg0/P6SvSZSkhIOlpMg2OIKdktYQYM+nPo30yBzKQQgtCtEOOrBKBaSWLkOeermCiGaVnPD3EwUAZPUZ9zhO/yk16X/b08gLYvjsdUZqsDZNY3T7ObDO2CCgQLMZoOzYMPQA/aUDaM0+AjNcgSsAQFNkufxQ5tQ00FWG0qypA82RxKA//at/w+FDJsKoJMzDVIsEAODQAzFjMjIAgBN1G0oCYOQMAFUbHfUxxABIEGPN+jV47/vfAy/qiecPTSlVaarkVE8UAGDzTw+AYxlX/xFAgNMLAGShN9x1I04mGP0n2n+1wHnXDhgAg7rj6MPmREdP/vCcAZADAKsLRTWunCLkDACpp3KtY2YIJgUAzYQsB47jZlN/1ewqx8DT/XF6AQBO8tV1yqbSGTWd7wqp6sxR3bv/UczOzypdLKfmIS1IlASg5wVHAQC+18P5O86HySYYpPDSQLAs2uuJqQ2oja5BSAOvUg1FtyS6NY0NR6rYA5y4CmmVk3earIjBSYqSqcFbnsOEa6C3OINd992JEUPDSNqHQ4CAnCfq1/XMDVaKAQJAJkzDweLCMubn5lAqOIKs03OAJndwHJkOcqJFyjcnNCxMSbXnxt1srMhUXCifLNJkkqVAAIn/yVyspVCXyReHpMotlSwGTi8JQLFQoVmiZJpTg0UnWJoGEtkdbvizv+f3RQ54yVUidW1IAiCNWujJdIM0ckXfJ3VcAQ/ctFmg28WySALoRNxnodP1MD65Fmdc8xyEYxPoGKQcsm9MoUUaLN0RKIAULSkuMwYAXVn7fH8FDMhYN//BAQBOG2QKnhlIUdNfrtfxsb/5G3HnftWrXiWHNgGC5z37GtgpMFaqIu3RhCZFqIfiwI2+hYRZu4liAigBN4FGRsvwkGMRkzmmZxRoMgJG62NKpsSmgG7gYSRUb65JThfEn4MHHgEAfsoVTYXSKjON1ESxH+Kqc6fwYzdcjbQ5Ay0NoNERmv4W34EBwAafUhyheqc+nNSH3feFDSCSF5ECFNCKTdFexoU6rNok/uqj/4AvfuU2XP60p6Nx6CCKpoYtmzbisksvwpaN68XozzQ0obDSnZ609cXGikQKfu2Ob+KhXbsxMjaJzsoSylqAN73uNVicn5XvnTt8UKaia6fGZTLKIoImpfQh4T1RKBVlwlMaG5UpXDJSh8f3gVFHmiFRWQQDWHvYbHRYINkFoeDOzs+LGZcXhnIPHllYhAcdz7z+BsAu0pEKkWYKYMErRqCOSI0UKPKnIHzq1Muab+rYcwBg+CT5jpPb7IE5gV2dW6pRFw5TRvnnnwSFCFp4UQxO/8VjQlWQakqRgZH571PNfkZ9HzjR54DiMRNzAS5Wp/JybosXjPpkwytskyEX+1ySJFMrsusy0jnPCnH3F0+MVUCE0jDV9BPoNURuQ8aNYyvD1zhR+dNSZIrhqtr5JGZQAATFyho88+MUDKsNP439hkwQFc9PvlexB1TaQM4koFTGSNqSe40kQnduFgsH98FfWYKrpSiTlZYBAMrsUYG9ivlAcEIXOvfJAIAoCGXf5tlB4IP7OBNzyDJLaWaVAUiqZsoAmcdRlgyKXymCByeGykOnASfrG8dFM4px8bXPA9wSQGd8q4CVni+gI8+OXBbxOH7lMQ/5PgAAMnBc3ZVHAwBGBgCIyWYSw0wobSMDoCcgwM5/+kdUDh9BnXuHZaMbRejqwPQF26Gdewb6joG45CJlExdy7zWw8+FdiNnsRxFKjoWaqUFPs+afTLyUTKIUPQ4z4kQy08fHJxS9nQwjASO4zgGLBp9I0ekxo95Fq9XF1dc8F/XpdWjPzSEIPKlTuJk98tBDsqf98z/8C3Zsu0CMAA/NLOH/Z+89oDQ7yzPB5+Z7/1w5dFQrBxAIRBLZCIyxcdjBNuMxs+P17M6xPV5mzDrhNDgdM+NxGGw83hnOYhsbBxavDQYkMkIECZSlzrkrhz/eHNbP+91bVd1ILaklWYw9dU5TTauq/r/uvd/3ve/zPkF3O0jZSGYRakhRiwNk68sYQ4bLpsfR31xGe6yO3KIqwsZ4ZwxnTpzE/tndOHz0FBb6ETK7jqjQ4ecFzm10ceTcWTzvlpfgF37zNwAtEZBCAH+hXIvF8rYHwFM1AaRclyZ4BABsh8JzMQa8488/gDOPPCDgtrh00GAWFpISACAzrReRZUFjOVu06jFZAHmGXbt34Q/+8L2SMEJPMmVip2Q10o+UnjcselilZmyu9RB6OMToE59CdOwUzCSH3eqg69aw1mzg6je/CdbUNA2WQBc61rlunUbWF/cAEJZoafq3lSBUSvgKAkEZwYsUWcNEmsfwODAY+jj4538Nd6OHFift4QjLo03UJtuIdbV3zLbHYYwCNKJUYh+r5n/bjrQcghIAc2twZqZhzc0in5mAPjsJv+5gYxTBM1pok3loxsDmaYwWCABswEGAPCD7RLEm6AHA1DT5w8EBlxE9ANrz+KMPfgaHD4fI8o54MuR6ilwbyXOr5zYKkQCsC0AjDAD6HOk0AVSxmY8HAEzMTOA97/0vSME1RRlELjGAvJdPBwDgeZ4wACrPFWGpbQHYz7ZE/OK78rMMAKgDlUWqTP/LSCZeSD5+SkNRwfaP3uo/FnpWHWiVic/5AEBVYCgd3fkqRlUBKW9CTiEMMaYiAKBo7dSxqJgeat2rQ/fJH35P13c8uwBAlQMsAECpOxTqP+mJYYhzS4tY21jDYDgQKYACAFi0FUJDWlpeFRMuFnq8Z4xteu5zniOae3ou9Ich6s1xQHcxPrULYxNzAgY4bgMmI6XEII009liaYXoAyDRHTPVoEJOj5thixmWmEeLeKvbOTeLg3V8GNtfRHA1RI3XZKCekZWatGlQRsLBBaVjox+iub4jL/3i7jYmxtmyaKaes1RStZIOoJGfV5I/6A2EGJBHjBzkFUkZYlY5M4mUIGBAAoNkY2zny8fjeOaHnNF4cvJWVHv8bdd7M/SUIwO+vAIALP+8sBrmMWFxXDACRIbAo5aEXBbIGCVxwLfDAqRguvCsEabgxkwrGaUG92ZaooePdAa781m+DNbMLNa+FJGb0FAtbRybaacovUwiwcgEu44CE9r4NAFzySvgmYABI2oNlCfBDEIiGOTSF4bPf5Gffh8fiLYrxlm//TqyeOouOXZPYp8FgE1qDkzZedWrdeM0IAJR6Z14jPpsEALQERU6+egrLMCRCj1GVpJ9tdvvY6A0kXsfyGjAdD2SKctqr9GjSHu0AALZpc3lGCUCI73r5DWICSA8AAgAEe2h6eDEGwE4AoJr+q1SARPTZcjQbLiLNFhDAbE5ioRtgdt9V+Mu//ii+ctfX0W42xSeDXxtSQ1toaDbbGOuMo1FvIIkSWXOjQR/LC+dQsy20Gw0poKYnGvg//re34NSJg7ji8gMy5ZocH5fp86DXKymbGZKYxQXdk1X+7759e9GZn5NrsmkUsJpNDLo9WIaFpXOLaHgN7JnfjZMnTmF+fjdW19fRaLXg1urY6PYwNjGBeqOJgydOYXL3AWyMYlz1itcgkwxsT1gAZJcS/GSTKgwArlIJ61CGdjxHFJtDaREv/Ngyqr2IhlA1fqr9V8QisY0UMIiNPxt9Nv00/SMAQGozmT1yX0qKIsFTeWtb/H/1TlQO/fnNZMnZqb5AXld2jPJ7pVE36E2iDErZ/Mu+XgEAJX1fGl6+P01DXGhCfRbduqqGywi+MsFE1+V53+nqLz+bzbPBYlDJBav3ulV8lQVY5blSXd8L/cYqd/ItR3jxg9mqHrZi7JRh8HbcIF/SLCLAX0GNfUe3i7PHjiLsbmCs5qJmaEjpA1G6VLOHVHp/lTVOjI/Fp8GGqDLglgu/k4mhroWYt5YAMl+XwHIoDIBAFckVYPMkmv/qpbaMDbepB2r6r+uIdQOxacKbmMRlN79Y/AJi0xaHfJnCca5dyTouaRN/dgEAtXKU/FQAgDINgwwAAqBkQXEflDXLaS+j/nh/BDRPcPKjfwuPNOswEmZRoAGBbWL3a14BTiaKVgN5vYZYPKUYZzbCmZNnhOXChlNPU3Q4gSYAkGcYxhECniFFrgC7MJJhwPTktEz/6WvEvZLvk2c0J8KUVk7NzkqDtG//5Thw4EoMhj46nTY2Ntbg1Ry02i0MNzfxgT/+ADynjmAYIU8Zx0ZjPHrKGNDjQNKSakmAbGMZE0aOq/fOYeHMCVx77RVYXl+RYUWz2cLCmXMYq7dw6swy1uhq7zbhZwVC6Fjo9nB8aRFT+3bjPe//7xwjCwOgiqFUjL9tIzjloXWpDBLWeWqt8tq4lg2NtaVl4Asf/BOcfvh+YVhY9FigtwOhALstDIDYrKMbJsIwowky1x3ZqjTNveG51+PXfuPXUW81VGSuaP/VkEQZOStWpQwQaR4Y9FG3Mqkvhx+/HeGRE6ilGryxCax5HvI9ezD1khdBH59EEiSwvDoifyjeTsrD5eKDRNaFlbyncpbn/89jsm84BIqRtghghGiwpuuN8OAf/yXagwBNiX2Ncc7fQG2mg4CpIb0edrcnoPd8tJniJJLmyt2UfgBAwrhrQ8N6GqNz2X7M3HA9MDeL1LaQ1Dwkti2eBohNtGwbdTNCtHocg7MPwwzXUEOANOih5tkl28uQgQAlX9sAgANrfC/+/MNfxP339ZAWndJYmRGvA6nrLZ1gvIGVpTUZ7hkO5cCpMACeCABAU+rWeAu/9wfvkUSWIA4EAGAqmQxHniIDgPV0BQBI6hfPtVL7z2fj2WeIf5MDANxY+VALpY1NEqOsSkq1FGySDlA+oI/yu5TWQ9+ALO8EACrN4dYUoNL0qLHotolaifVXuccsBFiosYAnAMDJKA8DybPkORAnsjCf3Y9nFwBQEyOVqywHKadeGtNkfPQGfdz/4AMytWYBxGke9etezZXGhAXykWMnhPkxMzUlxnmzU1O4/PLLsby8oqhsYYpma0IQPwIAEzO7oZs1SQcgPVUoeSUAICZ7JYVRZqai52NUlC4Ht5ElqHMCHQwwXndw6MtfhLexhnrOKEH+LDZJaekFoIppx61hOApF9x6OfHRX1+FZJnbNzMD2HPgkXlXUbDUOE0qWRLIZpmQx8/vC0Uj8COgJwD8VAMDNQoARAU04pdwGAISWRt0T9a0CEpRTLj6DtsrTnpicFI2aHEtbOajbkoBKM7vlXksQoKKwaQXqjo1BdxNBwCkCdbQ8TFUCB4GGEbOlWSDQVVv0WQVGfiAbuTk+hUXLxdy1z8GefVdAszwkuQXN5CzBwihi+gNN0aoJkzJEq+L11OTrKbBovgkAAIcHIu9xEKJeq8k92djYwOT0lEhfOIXk/Z+emsFv/Nwv4q//5IPYOzWLqDtAs+mhm2wKA4BGdhUAkPMEriQAjC1kvq/O5j8SwLLm2hjrtNFqNrC6ugw/CDH0Ob1gReJBtz2Z3NN6Trn+q51PTSErp28VS5mmuXgAvO3bXoaXXrsLhr8mAACN/GA6iJkPfBEJQMUAoP6fjT+9AhgLqNJVCoRJhmZnCsu9EXS3Bb3WxsrmEM3xaYRZgb/48IexvLqOUUBKcROa4WI4imViZlsuHEYP9XvQkxht15YoroZj4dW3vBS3vOwFWFk7gXrDFh05J6rDwVDWEsFBpjMoczxG0eXY2FxFv7eB3btmceWVV8CseYhrHkKmJEQhVhaX0NvYxA3X3SCyDjV9SdFst2V96ZYtEhxO5vqDAXS3Bj8z0A0zPP81twKtCYy6PsxaS+jD/eEIpMDLWSSNoJKUKSCZCQdskJOnCACo4ln2hlJHLy76JQDQH/pK/88GW9axpYw+M567SRkjqsC4bbaQev4uRmFUxJ5KXlR5GHD4Rjd+Xn/lUs21oUrcbZlAdV4SjAiLAnGqmEms6Pg9It0qkwTqNQ82AQDud+J/oaRM3GcF8CgNBqr3KsAJp/4l9V8khjs+Hg0AqIAN7lNCgldUDbVmSv8WNf1XbDLFAlCsF8sJsfLQ17F85ixaji3TsMwfoYhD1FnHlCktBDx5OnGJ8o+cVHkBW6MJXJmosAMAKCENpe0nq64EGKkt5rPKYQllAZJbUp4/akK57Wf0eHVJxYxQXkwVFZaApCa69dgwEBom9l9/A1r7LwNsB2GaC92bsZ00ji2zGR7vpR7jv38zAADKJ0GI2HL/CwHK9BIAULRlQwEAZDsQViPzT8tw5mMfg3PwCNzRCIXjIHYs+LaJfd/+RmGBODOTyBxHInadWh3nzi1gc30ToR9Kokk8GKAuEr1cTP9oDOjnGeICGEUcoMRot9qYmpgSFmHEpBTHldhSAszc3HTLkHtx5uwiXnDTizE1PacSVEgXT6kdh6wdPscnj53AX3zwr/CC598sDdXaeh9Rpgt13mRkcuyjTg15fx1jVoEr987h8CMP4OorL5Me9fixo3jFK16JQ48cwhX7r8Dx04t46MSipAMNk0y8IhZ7fZxYXoLZauD9f/lnkgJAbbmaMFeSP+UQojDRpwYAlOiXPIsVAECdOwGAEw/ei5bJpBBxykNK82ing9vv+BoisyYAABMehoGPerMukor1zXV0Jjp49WtfjYWlc3BrrtLYE0QQ82WaWxPoVB5X/9fPvBMri6dR02M06i7CT3wS6/c+BDfI0JqaQTg7jeYNNwBXXAE0mxiRYUYjzdFQRYhXjLDHWCHV1L/qM7YiANlcCgDAujFC1qJ7foAm96zeCPe/74OYCFI4lA/YOhaSHrypNoIsQtDvY397CtlaH41MF72/kv4oZmZiFAgpwbM1TF1zJTDRgT07h8SrITQsmI2WAjESIApzNF0Lnh4iWT2O/tlHYEXraOghimggz5+kHQibUMkAqhjcGDa8qf340N9+BV+7e10AgITyRiNDkisAwDGbOwCABIajCQOAdY4CALZlsFuXcIcEgABAvV3He//w92knJgBApmWwXTIun1kAgPeM9f0388c/CANg5zTjPIME0v7iSNBM6twq7X81Vd9CTy4CACgETR3WW35oZR4u/01F1FUQuyoMKpdGYWNTo1mZ2DEGrMwbVrpETcz/qL8mxauasoi2838yABRLQww51PVnI7u5uYHxyQmcXTiHe++/D/VGHf1BX0zsYiLozDUNlYP+6to6uoOB3P9WoyG6+Ruuu04mqtTJ0XMhTdnIm2h1prF77xVojc1ICgCnpGxIGTUiNFEe3UKvVDR6aTMl1k0pUPm/3CxsMKqJqHCGRhrino/8Da6encTG8lm0GjQhY+wIzV/UAUvKEid2WcowgQB+r4ciTjDeaKI93kHmWkLX40dFAWLTz291GGnCCJUg3AIAKgaAwp5K2URlylZSOGU7rqYRJforTT6N+8QjQDFQ2JwYPNypPaeesNEQAEZycXlYSSNUakj5c8pMbDY3glKWxoQ0K2PTT9mCoreVgFtZSFT+DlVMmAIaNMS6jcBroZsUmNy1H1e/4MVAvSVUuxGRaUPpKEdBIOwDz7FhGzoKut+STimZ39vk0ye9UT4KAKDeY/VB8IeTRG70MS4lBlBN2LjetTIWzwUsToYcoVMrc6AdymiRBpWiIo0gYYxWvSESgKMPPIwf+1f/GhYjFL2GPGf9pAfTddBqTuDc2VXUah2ZtKlIP+5NCcbaHlaXT6PVcPADb30LXvmKlylqNZ9yPUW3u4ljJ87izi9/Dfc9eFgKHcNpYLPnw3bqYrzT3exJPNTS0qJ87+7du3D69Cmh2k83DPzLN92Ca+fq0EeraNYs+HEqAMDFJAACElTRaHKs81qrtVjp3rkmWZzZXg22W8PAj6TRJ6U/RoHxXXPojnwcO3kGDzx0CKfPrSKMaeZZCOumVW8iGg0xVvNwxZ5dePlPPJ3VAAAgAElEQVQLn48brroCeRRgOOqj1mlgrbuJxeVlXHX1tWi1OlhaXEZnbEKed3qK1FxLohKH/Q2cOXUcg94GJifGsHvfZWBKNCUtjzz0oMR3vvTFLxJ2xd49uyUWimcQZQOcirKprjVbIgFgPOdGry9RYSHNAzUbB17yCiAzEWuWeGVw+k4NpGwjpSZeNaSqdZYG8yJn286m/NHXRiH+HdxTuV8QLGRzrxnMto7RI008iuW9y15YNrgVu61qzBVGcoG0rlxH1XmtJkQ7QILSRJKgplD+2fQThBHPnfJnMYuekyrJ6eYeyeJZNfjcU4QlIdpbBZpWAIDDyCs2/GS6cFIqzAE1fa8Is7xsknJQAr4XXp+t5vYxGBQVEEDaLwF9GrlS9hSVHgTcmwhkFKTe846J3jeDaxryh3VL5m/i5P1fhJMHYoZnEmzOM5jydwIFJfOjjPqTxr8EAIQBwFloTmNEdcVk7zoPoSBLi7G6iTSAvG6c+hMoJ6tM7eeX3kDxvnPP5zPJ+FLucXHMZBwTue1gWBQITBMveM1rgM4YojiV5l+JWVQNpE7XS/2ooit37NgX+Ak8no/Bpb6y+j41PFGsEaXo5D3gc6CbjjCpskLtcSLt45cHQ2iOCQRDLH3h80i/ejemDRO9PMXAAKavuRKNa68BPBfDKITZaiLh867ruPe+B+AxSYTmikGEluNA830xMPbplZQm8PMc/TCSdUuwzjYs7J6dl+8ZDYcCMEsNRVYTHVhsC+sbm/C8Jl704pchYdSggPXKFLnZrImWnaBYMArAXCPuq3ffdQ8eefiw7JPhYACLCQcEV4sE4foSrt4/h5pViISF5+cN116Lz336M9i/dx8G/QHmZuax3g/wyOk1rI8S1McmsdwfIDFtHFk4izPrq7jtC58Rc7pcaR8VYCE27GV29tMAALDeYf3I+0hWhXgAZDHu/vhH8fXPfxqTNVMGP57rSZIUGQBfuOtBjAobI0rMyeLkOjXFpllijJudFianJ+C4NkwaTDsmrNJkmtN2rlYBJB0PP/Lj/w7DQRdNO4OThNj49OdQnF6Atj6Ex0Z//x40X34LMDGJvh+gVmvIMDEN6HJPebFqiFX/sp05X/VMqtcoWUE79mR+PS9rNhrBqDkILcb8JrD8EE5h4qH3vh8zqYaagL8h1rQQgcGIZh2eZqCZAB69tBIdLuvoJEaEBImRoZ+FcGfGMPvc64C5KWHVjnQTmelI/B4HchzAcT9IWMNlAZpGJPLBzTMPwYo20LJS5GFfAQDqpCvrcUJtBALoEeQgd6fwha8cxyc/eRSmM4uNgY96uwY/2hCzcGQ2tNwWwIrnseXowm4TX7AkkzVZMaCqayYlmDxvBckGiLIIH/jgn6AwcmGMmS7Py7JfYA13qTuYoglLjU0PgMoHoJJDP7N711Pb+arv/gcDAKoH/DzToSJHEgZCzVS0Y+ahkhpZFtHnGew9Gk2oikFSs0T1s0t6v/yGpGNUOemlQ7FM9UszLQEAOOmpso85kSnN/0oKORcrqToyUdpy1yWVhd/LKdpTmGA+Lffw2WQAKFqj2jw5bee0WsOGFORLWF1fLVtJFUlWeSaQvs4876XlZXF85sbNycbkxDjmZmakaGTTYBo20kyD4zYxPjkvCQC15gTS3AT7E/48op9s90XKUWm1tm3TSsqr0ruSq2EqIpj8qaURrPUV3PPZT2L//BSGG0uYaDgyARW9tKnL9Ewo+bmOOIgw3Owi9QM0bQf1VhN2pyWUPTHbk2B1KavkwK0MqFj8Rr6vYlgYT0j6ZFlwn7dJbBlylaS40k1UzLBKapFs/BUAwCbaZiOq3PupyeS1JUAgZoJl0gAZNmL6V0ZJsXis8qVFXpBlMg0kEKC0ymoyUzW2FWX3PF2yNBRsdhzoXhP9JEdg2HjRG94IdCYRaiZ8zcAgTmG6jHWzJPNeY6IGC5dyWsVmpdLgPunl8M0AAJRG3lvsopLQKPnSXBNpivHWGDbX1+DkGt765u9BuNETACCOfGguMCRV2PDgs5BiXJQfSENFMk2Rh8gzH//8+78bb/3e74I/7GLY72J8bAxxNIRXY9EeYuTHcLw2lpa7+MAHP4wvf/U+Sc3o9UOsbw5w4PKr8fDBw7jssgPo9vvo9QeYGO9I7F7TCPFv/tnrcOWUIwAAQTAaQBIAYATnYzEA2FTudLevaNSy10vzk6NDiuWwJxIYAnXc55lpzQIgznMs9ftwm21JutAMW9I96JYRhAlGLFjFYMtEMOwjjUKRAFhsOFlGmCa69KOYnRP/A0oh7rjjyzh67ATe+MY34dZbb5VDOQpGGPU3JWZwY20RUThCp1nH1NQs2p05PPzwIQEEfvu3fhO/9qvvgufZGI0GaDRrSnhDs7nJcWScvoo/Bl31OdWryWemYES6i/033AR0ZpSRo8FpKdNjyAAo2RdVJO0OyKii8D/Ws39xLwA1jeK+K9deVwaSoyjCKIzk9SVST4ovNdmuFJPVaVrO4pRJbnlmVuv9vDO71HJWX8d9S0Ao7j0s7AUEUD9NmA1lscomVZktqfO4mlITgOR7o1+C+JuU3ik0ubNNs6T8q+dLAUtb7jyqXCsBgB0ZQeddwq31+DgAQEYGoMhkVFEqZ3wF0fCMjyNhfInWNIkp1JGc8c21VfSWTsMIVkHZC/cz+UMWw454vApMVcZ6FwAApQSg6vkvBACkEtkyjqUjdiYgeegHsmfzmpdutU9669wqAHlWZWQZmBJRJxYMhiWRX4M8R3vfPuy/6SbAtuGnnJw15BkjlVvOkKdA3y4J+Oe99wuf92e0iC7p1wIAlOYOMkIg0G46EvlcSNWgvGwodygYbUbX8zjA6pe+hPiOOzFW5NhEhrDuYt9NN8KcmxVvoJDfyVQWy0LPH+HY8RPii2HxWYsSacQkWcA0xGG9R/f/Ahhw+h+RXWpjqjMBi4kXfFZkKEWQKkJh6hJLTP0/QRu+1yuuvFYmypRQ8RmOE76DHI5tSsO6sbaJOGDcaUdMAOmj8Zd/8ecIuptoMjlmeQktSqLyEA1Xh2vR6qCPmYlxXL57D+756l1o1mi+TA8iB+dWezi7HmCYmjBqDWyMAmGMkAFwbOkcPvH5TwOu/swCAGYJAEATEA8cLuQJvn7b3wkAMG5rAgCQOTEK8/MBgLRAyv2TCTs0AmR0bsEkgAbGJ8eFJs4/hslBIOupch/X6cVhyjPy4z/x0xgNevD0CF4aYePOL8E/fALNgP4+JsZe8kKYz7sRaLXQo2+GVxdmaE55R+lzdekAQDmo8fuIHJaeBcxRKNT+hz7wYcxrNowwkgZ4U48QGtS+G3AKDa0EcBhWkxqSLjVMAwzzEEbHBVoOnMkmOrvmMMpT2M0WwIY/Ym/lwHOasO06CoJMbQ9JEUCe9v4iumcOQo82UDdSZOFAwC3ZrgV8Vua3lJHyI4GD2GzjzrtO4bbbj8ByOQyIUO/UEcQEAAjAEgC2JQWA3mGWoyRj4ADmCQAA9Jzi7/9HH3i/kg8k4XkAwONJAC66se4AACgDYK0h0ozSD+0Z3bsuecc//xufNQBApvvUOg37MvmvqBIyQRBKrJqOXvwibgMAVfNfFTFq0rINAFQGRWLatVWgVBFMW3MFQcGZWckmipup69Vl0kzaZgUASCxMSZnctgh6mu7Ik/4xzzYAwMOSUycNI99HrVnHPffdI80/m9GRP0KtXke331MbNIB2u41Tp04LAGB7Ssc86HZx3bXXyNSncnpm3GJeGBgbm5Hmn9N/TjaTjPQ2Re8nsZImUJy2iJxDHMgVtVxkACULgFN83jVFjE6FDeBmMcYtHYsP3YeTj9yPfdNj6C+dwtx4C4amTPH409hosOVIowSjzR6i/gBWQUakg/bsNHLRISgDLikmiT6S3cKCqTRtyuMYMWUufqBi8iSGT7FR5HtLCcUW2lsWrlVeO/+dzaT89/K/cVLBGBtuiHxea426XGuR0FT5uFKkqWmTQBN0AU9ovUUgQaUJ0CeBP1tRosqpTDVZ2lG873w0FcWW1FQHUVJgBA3u1DTOjnw87zXfgtreyzBMc4xY9VqurCX5kZRt8GoKAMBr+z82AFApGHYajcn9LDsQ3TQQh3TK9eCZNn76x/5P3HPnV6BFdC22UeipxPXRP8HQbTG2JI3d8+gJECLwN/COf/+jePHNz0UWD9GsOcjTGINeH2NjDUTRpgAAzNf1/RS64WFqei/uvf8Q3vPe92FxuYvJmT1YXN6EZrkS72e7dQwFZGBRmULzV/CO//W7cGDcFAkACz+SXWn4mBaKdv1oMYDCkCK7grdVMyX6TyUDlPRpGkuGIwHdHJ1eHLzzuUyD+fwQmGiOzwmYJwyUKv2FDRe1rgaBvlQmLQ8fPiqeBmz2TdfD2Pgk3HpDGA733Hs/Pvbx29DtDURfyH1jfGJKnq/rrrkGe3bvEoNA1zawurKA7saq0DVnp2awvryJPM1x/NgRHD92CP/ht96NfHMVK8vnMDM3rbwDGAHmcSJI123Fb/CjSAw6CVQmMBFoDjrzl6Fz7fORRjky01XXsKTSs1dTs8RqOl5OfR7HQe3iAAAJSkpKxUaYVGCai20OhkIhpgkkGW1V87/N7VF+IvyQ6LPSCG1bi6v8SxQAQJxVfe1OHx1h0mkFrIrZUIKNW547W3p/tcexWa30kdx/uN9InCn1/AaN/dik2OJyzzOgShFgZN43NP/lRqSYXt+oIN45kX68Ioz/nee61CNbv4M4Csrk02a9kMSSJU7gKR/0sLpwBr31NWjREE0jgZXHqrTl70xQcgu0KJGKkhFUgQDyudyTOf2/GABAZoR4s2Q5Qt8X539S/7dBmkvXT/PKmRYdyRPJE+f+w32Ea5n7+VDTcO1LXwJv716h3UYF4HkNZCndx8vz5EIH7idVvzzLDIAyBlEmh0wBqhgAZFsw2s/yZGSgc4wofk8aijSERufhNET/3nswvO1TqEUh+jT8G2/hwCteJtP/lHIbryZAqubYOLlwDr1+T85+lzKZrICRZLB5vjLKL47QS2P4BeDzWtNEznSwd3Y3ooEPm1JUx5EUJdXEOHBqrvxM7nXN1hgajTHZ+2r1puxZ1K23Wg0l/dJ1rK2sIQlTtJtjEntKDxmaHy8eOYjlw0dx9+c+K+aVc5NtJKkvAPS+vfNYXzyHYsgmT5O6h3VLEEXwWpO47+BZwGmD4rRBkmGYF1jsdfHAiaP4m9s/hvpEUwAADv1Zk7Bm4P95uiQArLeU5lrJvgQA0HLcd9vf4Wuf/zTalHZeAADccfdDGOUWhjx3SlkO91GCgZyiEwDojLehGQVqDcpXef1YaunCBCBgQ9CTZ807fuaXxIzTKQK4aYjevfdg8ev3Y4/ZEEbEge/7bmD/PgHTaTpoO54AQHocicxEpJmXygCgzC4YoXvuFNpzU9Aa9BpKgONncfLjn0UnAQwxBU4wNFIxACSDlABAPc5hcN5TGNDrLrpFiJ4RwZvvoLNnChZldbqOZr0l0Z+rR8/g2KGTMDUXs7N7ML97H/Q98yicFInO9J8QeX8Zo9XTEgPo0sgvVrJSxYisvFW2B6bk4kZGC3fdu4iPfvRhAQD6UQq36SJMulLTFpkFvXCwsryOKA5hWMrf5skAAGEa4v9+3x+i0anL2tHpz1GZ7z6OB8ATAQBYo1cAAGvv/wkAPMZV20n/56Ll9D0YKQCg+qjo+aLnLt0UH/smsJyqVGjbEwwpXKrZcznR5OZd1jFbkwhVOlQgg3KAFVWjmDTRHMWUzVRiYBTbQxo1xSCoItaeGgnuSZ2Xj/rFzz4AQECEyKIfMR/bx/0P3o/BaIBmu4WRP5SmlEZ/XChEjnlfjx8/ISyARrsl/84N9coDB7aooBbNhoi6my6mZ/YIAGC7LaE3kwFAZoAggRavfyZGOmz5CQTIgV42/lKE8wAvC3E631MPLLnNRQor8THuWTj69a9i/dRR7G46KPweJtoNDPqbUvSziWMRwPidoNeH3+1DY+SfYaAxNQGHDqDUgrOoJYvFUiwWMWwpp1ukkNLMjABAQtMgyXXeBpK26EsVBbKUBewEwXZqPOXvdNFmIU7KrOeh0Wwov4UyflFMBUVXy+vLfHWVTCAFnzQM9GtQRiWyHoVxsz1pU4wKBSCUrgJlU6CmfCwCc58UWhfu+DhObWzAnZnDYhBizw03Yu7Ka2F1xrHpRwiiTL6OUw02XNx/hclwEZOzx10bzzYDQNIZ1LuUXaB0CK8cSyRSUdfh+z7abFY1A1/93B14+7/5UYzVGnAMggOBODwHPpksmhjR0bTOMDIMB+v4wX/xPbj1tbdgfnZMptcmMtRdV7wlOL03DJoQ6kgTAirK1b/bpXO+hmZrBu/7ow/iS3c9AM2uYxBRv1uD2xzDIIiYQARLSxFvnhEA4JrZGuyI8XmpeABIM6/bjwkA8Pe2i1g2xlS3kZD6rnGCr55rg+sxC6GlIaw8gecYyBlJRElQvYEgpDzAkSkbfQ0aDU+K1dFoiKE/FLMft9HE9O49OHTiNPRaE62pWTx87ASOnjqD02cWcPTocTQa3KONUjJUYDAYSaFFiYzKW9ek+W/VPYyPtTA3O40Dl+3FnvldmJ2YhmMZ+IWf/1lcefk+/Pt/96NYX12AaWRwXVMYRrW6h26/i/b4uEzZSROXqclwJJPBpDAQaC4Sp4UDr3oD8pAZxzZyg5FGVaOtnhF1kpSGHYrEdPEa4yIRa+r0IhtBRfvx75QdDPxQkiAkBaJauaWxnbAAuD+W1G16cstpufU6av2Ljr58f9JEi4Rfae8VMKBc/pltvxVPWf6u6vu3v64602XqX8qP1KLRxWCXAEBl9Mc9UV63HBBUBoLf2OZXp/fFr9/jDRBE9y3JJ0o7X9UJEpFKpliRwWVzmIRIuuvYXDqH4fqqxH81GKkV+6D/hYJRtqUPOyfjO2MFK5+W6l2rRkgNKxS4W+0eilpPsIzTRkotRv2+MACEZyH+EWVE4+NulI/1BQRg1b2mHsPQCAA4EvsakPJbr+P6V74S6LQxIMik63DtmhhzOvQuEJnd9h745N/GNwEAUJBLRABAkBsB/CX22aTBbg1aQYDKVtF7snYSoRUTMYkPPoLlD/01GtzTGjby6XHsf+2r5DKw8SfzLUiYO27gkeNHJBWEXkA0gPVYtwahMEsIFm/EAbpkCpoGAgLyGeBaHubGppAFsYDHfH02M4ZjoTA1bPa7GI1GIn06cOAqaJolzCkOBig9477Fg5bMPjLKooBeRzYatRZGgxBJ6MM1UzQJQJw+h7s++zkMaRxI8NmgbjuG51qosb4bBrAEsCjErymkyXMM3HXvUXitafSCWEwAu3GCzTjE3Y88hPf/1Z9h39WXKRPA0te2kgA8XQCAaOQrAIBMTQIAeoH7bv8Yvva5T6FtFTDSGI7lwA9z5HYHd3ztIfiFLech/ZtoJCgAAAeRRYpmpyF/2CQ228x3Z+OsAAA2tJTNCftGs/COn/olAXXMbAQ7DTA4+BAOf/5OXNOaEUPEK//124DxMeaFSIwy9zs9zWFRJsrUAg6xykPgSUsA8hQLX/0Szhw5iD2X70ezXkdDM9A/dQ4bDx+D7UdoMcmiyGT6z/vA980kIjdhMhUQ0TC2ZmFgpQhqBbzdHbTmxwT8INO1GASYbU7AX+pi7dw66m4bpuVJ/RA5OnbddBUyW1p55KNNJINVGFkAm/Em9F6QpkuZnu40bJdBAGxkzgTue3gNH/rQ12E4cxgw6tezEKY9ASu03IWBbQCAkZSs++kVRP8iYQLu8EDZOtt2SAD82Md/+f3fxezuGfEAIKmnAgBUDOtOyPhJ7GJlU8hn0HVdYQBURoCPP7x+Eq/zDH7pPwgDoCoYqsOYhYBMHNMYUTDciuHb1huWRcpFAYDyyBVosRL976QxqoNUpkrygOzUipT6D9JUt1CBik2gdDk8AKjB8mp1FcNW2ghU/EPB7cpM7qeignvq9/bZBQB4bXiBSaGK8wQPPvKgHEwJvRXohEyqohimaMqR36vj7NlzWF9fl4Kn1myIAeT+fXslAYCaT5kQgouqhnZ7ApOl+38h02ZuHWwyTOV0LfiPavzZ1PMziy81+TKQlvEjldJHTWpIeVSRaEnsY8wz0cwT3H37x9BMR5h0DYS9DYy1G7J5bgkEqaeioV+vD4Qqj9Wo1dAY68jiZ4RMRL1meaDwv7PgVRFWmhRx9APgH+FRllGAO5t/eapL6r808uW0tFo7+Q4TPzYjBadm3PibDUlV4GYk66tk1XBzIw2XRWMcRQhGvgAAAkyURjbSSJTyli1DKQG8FEun7Fh2yGzUWuLPNDjRNy0sb3YxTo35YITcq6ObAvuuew72XHM9MruG1LAR5ZyeGsw5LIGHSrZziavgWQYASAeX7YeNg6oft+jJVY8XJwmarSZWlpYxPTYB13Zxy/NfgBqBkJA2OAaaXg2joS/3hNfbH/WgaRHGxzy877/9LjbWzqLdsNGs2xhsrospGqmEw+4GmPJkmTqG/SHiMEGz3gYKExubQ4yCDMMQ+H8/chu+dM9DaM/uwTDV0A8z+EmOsfGOoPRZdwE/9OZX4iXXzKMJH0VKoxxDYgBhcO7z6AwAZYSmYsgSzZbmX5IBpKAhJTpFzdKQR2QBKCpqr9dHbziEW2vCslpwrSn4Q06EY1g2NeTMg09UNjVNmQZDmLUG/vb2T+HQyTOi21xc76ExPgGv0cDU5LjQ7sKAKTIRgiBSxoaOp3pVUvYZlZkTjFMmiCyICT5T7jLeaYmsYnqig9npMfzKb/4aTtx3l1xvXcuQ0lipWZNihFM16uwlFtZWQBbrHF4nHw7WIg3PeeP3gJuSX0hulgAGsk+UIJGQeOUwUUXHUwMA6KJPZ3ldfAlIB/ajRMz++Ee0kiXWUH3eajQVN6F8Z6UOulyG4g0i8YAl2L1VIpXvnfeWWn5A6PGPlgNfeXFUDKetM790SKZfDO8b14OAiSIdqPpfZooqsEFMgMvGWk53Npw7totvkM1fuJVso/6PsslUwEcJcZaAJ88HS8tl6s+4N9czgc01nD3yMEZrS+jUbDRsE3kUQqdJq1xn1Qir91jCpY9VV+6IJdwBG6j99jwAoJCzkGcHgVsCAIwlUwkL9AZQ8oVL5QCoxld5sejshCj30RyMkhyZV0dj927suvG5KGo19HkOWdytDKRBLPuXmDyScXeR+vniAMw3BwAgMErZpGYgEF7AMB04ZAAUpIC7QtkXJoyWQRY9QaEzp3H8fe/HGEHLsRr0XdOYf+mLhJUXJ+IkKBF7ZOUcPHlM/JCCwQAOdDR4HUcBE+vEBHY9DtBLU8S2hbhgM0pfBhczLRrGBaCNH4HMOEtg1WyESLG4soQsybBnzz4854bnw2ZEI/1I4khYQdzfB4OeML1qHiVmgUQB1r2mCPNdm4bWCdDv4o6PfALrZxfQqtVEWrAR9PG5Oz+PF918EybqNXhBgv65BWhhiEbNRWuigzQ38LW7D8FtTKLHfde0sR6EGOQZ7nr4Afza7/wnvPg1t3yDCSAPTSVHlAr9UTg8T7weEHmkAGEEJJW/EK1p7r39Y7jrc5/EuKNDTyIxk/VJYXHG8MWvPYRRZqEfEwCgdErVr4yKZVvaHmvJtDgrEjieBdNk487Jv9qjFBuAhqou3v72d0pCg5EOJRUkOH4ED3zyM7imOY0hNMz/8+9BRqNZnoC68mtizeRyUl8mJFUg8ZMGALIER/72r3H2ofsxOTUlQETDtKFxfTLKIoxlyCAJU6URI9+/SXCKySL0PKE5t54i69hwZhowxm1onpzokqgw7TRg2g3kp5axeGoRtlmDZZPZoqFoOqjvHxcZo5lFQvnXUwKUTAGiB1VpTltGqgvoLLHJSh5IACC1x3Do2BAf+NMvQbfnEBApsHXEOU0S6Y9yPgCgiUEgewoFAJTEki1W96MBAMNwiP/4n9+NK665HH7kozAUc7hU6z5lAID3jYbZjAIkAMCPJ2PG+sSf9qf/K59xAKCa4u+c/rOpERogTZboOro1hVcxSY9He1SXocrKLomVUglI2V0KBKt8ZXXEKrOubXRdDlsxJdouApRjNhc2c0FJj6IBiCe5rVxEgkiJfIDoaGkouMOE8Om/PU/kJz77AAAZAGIUEvn4yt1fgc3oD3H992UaznvN2CzSZTlxOnz4iIABXDR0sSUYdPVVVwqVqt1sCE09zwq022PYs+cyNFuTcGs8cMwtAIBaYdJxI+aelhN9BQCQCVBpXTnDobZLaY+kUSvNysTNl87MRg6riFGPA9TDIR749CcwZWtw8hjthifZo5ytSQQfqc5BiGgwQhFGMl1MdR2NdhuNZlMOEk7jMra5Fp8jmgcqFoC8Os2wSMkKIwEBaMZXNd7Vnb7QvOrC/04AgMW00GotC/Xxcdj1mjT/6iXUs8rNU55V6jtJpUozaf75R/SjZV63mghWztEEv8pnfKuoU2umistSK0+tJxa+rXodC+fOYXx6RozjolwTd92pPftxbmOAucuvwu6rrocxt1voh/04g1UnLdCSeEFSfi9ZR/pNAACIwRGfKzIaygFeSapWU1ZTPf+y/+WFuDr/zm/8R/zB774Hu6fm4BUmtCSXFIGa50rOdLe7AsfJ8P3f9x341te/HBNjLjZWzmLYWxc9Jq87pzmtiQnAH2FlcQGezSxeG+sra0qaYbhYXNmAWevA60zjJ3/xV+FNzGKpH0pus5+ptBVGWzlxD6+8bh7f+arnY9orkMWjLQDgYiaAhOKcPJT7VzX/BABUa8lVR8+HUIAAAntsnM8tr6HWHkeYaWi0prCySKdgT/wr2BRudLt48JFDuP+hR3B6aQk+C9wDV2AQRvLMMJprneZ7lGXR8DJnJnDJ3mKeNUea0JDGqWilVTIDHemZeJAgjgL5zKmq4yit//zsFE6fPIqp8QYu3+PRLFMAACAASURBVDeLd//aL2Lp7AmM+muYGmuJydO+y/ZjfWVZYrBsGkoxppQSjiiUSLRAd7EwSHDjrd8J2C0EuYHcVGcInwMOJMRJvmpmS1ztqQAAhDqZGZ6TZRKG2OwNhKpNXxCOdvl3spdU87+DISfrXXINhOK8kwGw9eyW+m5hu5W6fgUeKG8TSVpg4SN72/kt6E4u3taEnXtf2fxzEkr5lMRnir669OcRxEb9nc2/0OmrbPutpnob1JAtquqZH+uofBwAQGRIYmapfjcBiiTRIoejZXCKBN3F0+gvn5WcbycLoCehRIu5nDhKhqeSWVQO/zup/tW1kOu6c3+Q33Vn5KB6/W0AQDXHNCHkGUL5GCUAPEMkeo8rTMD3pwAA0PE7j+G6DuPaUaSUajgyGbXGJ7Druuthz88h9Vz4kvDj0EpdgMum7YlMIuZp948AAFDMdGUCRzaIaRAAqKHIdJhOHUUYKwCAzQPjWM0c+toaTv7X/4Z2niKYbqN93RWoH9gH1GoIQrJCVITg6sYGFtZXYbsOYt8XWnad7DnRgWuiQ99IIvSyBLHjSPsk3ke6jQMzu+Fv9kDNI3X8ZFyw5vHzCCHNSF0y/kxce+1z4HoNuLWGgJS+P4JX9+Tn87nifkfzvjhilCDvnSGSrDhYgZunuOOjtyPYHAjT4bKrr8SNr3451jZXcPttH0dGpmaUolVomGnU0dtYQ3OsKfTxh+8/Ac2oISAQaloCAIyKHPccOYgf/vEfwXf/4PfKdWVNJFVUGQP4dAIAaoCiEjsIAOiWLgyAr3729i0AgGcjGQC6O44vfu1hDDMT/SiT+o0MDQXwEnjOMTbRRqNDqWnEjCfYtgHH5VCQIAyZi7pcT8P08OP/9mdRczwgItCSo1g8jfs/9VnM5Q7G9+6F+ZqXYuiSCeZAMyjUB8w0h0cHVL5ppjtVzKknawKYRDj3Nx9G/9hR1GhGO/SFKWLkBer0horispdiWorscFtRpgbnT3qB0MgwQoTGTBsT+6aQORmCdAhNUzJZm++1NQYMYgSLaxgOQnm201yD2fQwc9U8zJqOnO764Qg2jfeg5LOMsFTRs8pXTSXHqCEdawM6cQVo4OTZFO/7fz4Lw5lHwqhpMhrhK8lI7sDSXKyubCAIfRAAYI3Na08pkpjDXoQBQGnPIBjgXb/6H/C8F96IUcjahqClSk9hP/JUGQA8etj4EwAgE0C60FLS+3gStCfS4T2TX/MPCgBUyAgL4ohU5CSCoTEHefuYVM1/OR3ZsSC+8SKcDwCo1r9sVnY4mXOxqinmzmlmJaOucpTVWqzo/6QqEwCgASCLVlJJ2VSxcFGIIw8JIkjKwfefOgOAhftwNMTphTM4fe40NFMTt1HSbThd4IFKjQz1adShraysyXXkYuHEfHp6Cu1WU2jNdIpno8QSp9MZxzXX3ABDYv9qyHJL9P8EAgpOGpnBStKexq2kYgAoAEBoR9xmijJ/tAIARJuqPAMynZMOHoIDTCLDZJEgWziFez7zCTz38n0YddfgeI6wAKRc5vMYp4iHPtKR0mJy2mm5LuqcwNfoDk9pQioFt0Qiip+eevbEDJe0/ZDTnIE04zs/tnSdwjhRa0ImPULPV5IYKYypt3ddybD1xsZh0E1YIt1Scf+vzP/k66ldZEOUJAiGI2mKOBVlNKLIFBJSz9XKIQrOhqUCAXhgK8NB/m0n3bQkc7EYiQPMz89hfW0djK/TDQeG5WF1c4DOzG5shAlmLrsaU5dfBb01Dp/RcqYtBjlkj4ge7iI054tuft8EAIAwUHjt+F4uAAF4TSkhWV1fw665XdjsbsBmYzby8frXfgsmax04sQ5dvBdTKS5sWxPdf70G/PZv/Qo0jFBkQ7hGhlbdkWeQBWESZWg3qM+TG4flY8ewvLCApltDHMUYDnw0xyYQFSbqE7M4tdbDr/z278EZn4PRHMPaMBTNOKUsY0aKab2PH/5nr8e+cVcAABqB0f+clo2PzQBQAADRfDb+1A4rUp54/gojxxWj8hRRnGBhZR1HTi/jZa99A9b9FO2JaZlUnT63gIcPH8PRUwtY6Y4QZjoK00PBBppUXNtF4PsSKWfzGWUxKVFABgrHFjPBIivkTOGLO/Q5IHhrUU6RIKL0hpp9kzIBemSQ2h8LANVsT2B9bQ22WcDRU6RBF1nYw5te/yq8+Y2vA5IArqlh3+7d8vo0wDp06DDm53eh5jIerI8wjRCZDSwOElz/stcBk7sQpzQCtGUKyIUmE5ELAACuT5qmXuzjYmA4C6thlCDMUvhkP8Rsx1RyCVkB9EghOCuruwTHJeisjL5VFZmtINEKBKzeTAmQqwKLEzuVey2nZMkesigD4DSm8i9R264Cvip5045iSBIA6O/AiEAW3dzJGK1Wvr1K61+VA4oNVcrvyp8rVNLqNUQqUAIGj3ERqwLs0afU4sO/zX7iuUCWSJ5Az2IYaYR0sIGFY48g661hru2hoecYri1BSwKMtTrIEwLMpjL4I8utMvsrKc9blU3JEKoiBCvrB1Ucl9XLowAAbPh92bdH0vwbFeAikoUKQLg0CiuL4LiIBXjM2MGx2TVrGKVAbXoO8zffTNG/irfjVJzAUkJNdQGPSShBgJT+uP+IAAA2BwIACAOghiLRYHlNFEGkAACyzNNA8u2tQR/L7/sjGMMewrkx7H7Vy5B6NlBvIPQTuDZlSBmOnTyJ1GCaEW3nU2hhhFpSwCRTr2B8XgkA0CTVdsRrIYpY05jYNTaNumEL04Qmqjkj2vIEg8QXucIYU0n8GM+/6WZhLdAMkKNXJi2x5CG2xXht+kgQFKWvgOc2EIxUrGzTyzBYWcR9n78LRZii1x3ghhfehGtvfQ1S+re0GsgWl3Dwjjtx5Kt3oRgMYBsFJmYnMOiNsLk8hO+raEie6etRhEGW4pEzJ/G6N38bfuQn3y4HI2frOwEAPrvKLPSpMQC21ne5vkAGpmPioU99Al/5zG3ocPtlwoFhIYgKGN4E6AGgAIAcOX2QONjj8CaNpDEcn+wIAMBYPdaWJCFZti5AAE3teC3ZV2h/b3330z/5y8LUSPx1WDUD6K/h1BfuhLHUw+5bXg5csw9dykgNGkoy3SeDBx0eO3IaWZkKPJSt88kCAHGEM3/6x8DCAlwa6HLYQ+YX68C8kEk5PbbU3qdqSvGeKq+9PEtGggghZuYm0dw9BeQjFMlAGu1CY6OfSn3LyjUaBNhc78MfhjB1WzwoJnaPw6xZKIIRksiHbYumSN6DGFQT6JI9XNG7BAAQEICDMhtB0cC5FeAP/vB2mM6ceOdklB9oobxvvfBg6R7WVtYFAGCxxJ6BAACV408EAOiNevj5X/o5vPQVL8EwGCKVp1GZqD5dAACHKRUAUN3Hx5ewP5Ot/RP72U8TAKA0bBc2MwoJqTKC1UPOBRCTohRyAhrDtlhYlEeg9DcKzZPmuqT3PPqvoioBVWhsU/i2XrMEA8wyvoPcp/N0jjsKGvU9CgCgCY5y/q/BENM60rD5wKi4B5nqkkJaxoOJl8Slakie2D16nK+68PT9RkJg5Vcg05syVoQFMd2xlX6xonlXL/XECgq+EjcaIs3MT73n/nsFfe37A+G8UgJAoESKPZri6CYOHzws+Z28byzEyRJ4znOfIxFcRLOrhpUU3majjeuuv1GQ5gIOKAFgBCDpR9LY64ZymBUTQOUuX0kAyq0BmUQsMbWhhAVKAID/mmkFAkPZBY4hx4SWw+ytY/P4YRy55yu4bH4KDjs7yepWTTMn8MHARzgcyYEqFFVdF01ws9OG6dqIGKvHSRLNYpjHm8TibSAO15YlLIDeZheDfl98ALaudtn4EzBgwkRFgVW6WQJlaqpPtLHVaqHebiOT04lTPLW2pB9k056TvpzA5qSUkYFxDH8wVP4DpSyAN4IRQTJ142YoSDjdbelhoApT/p0fPL4vjNgjyGG7Nvr9HlxOoEntz1W2vGG5GIYpCqcOX7PQ3nMA+258ATA1i64fYVgAtdaY6EllwrizQBYPh20arZpgqnWmTLa29fbqaJPTUz4/uRjAcsomxwifkRKprlgOcmgqtgXZQXzmCsOFZjIWzpa8Zp7jfFNb7195SZVdEFkwoXhhDEl7d0lng0zrf/xHfwxf+ewXMW60MO61pPFYW12CSadeLYJjJfjj9/8+RoMl2GaC2O8iYuwd0yfcGtKYBqq+/LwzJ0/B7w/hGNSYBoL801jTrddh1OqoTUyjn2n40//vY7jn6FmsDhPUxubk94lHEabrFsLFQ3j7D70Fl882oKUjmYjIvibGTYrOr5rYUlrDUF0UsIpIKH2V54ai/6vzgGsxZx46s5Sh4eCxU7jvyFm88S1vw92HTot53m0f/4Ro+iiniOlHwYPdcOGnOvyYruOOHNSuYyCLAvH6IK2RNGRWtyE1jEUhz5801JKXXsAfjWSt0liO64V+F+rsUVMRxjsJsBBlwkxqtRsYDTbhWQXqVoFwsCbN/9ve+r147atfhUatjvHOGJbPnsNvvfvd+JH//YfRaVmoeRGCNERiN7A8THHFTbfA2n058kRDpjtK8iKReaXh7BZIXRZkFJdun2A7UuCqM7H8XCWEVHwZcZTXsTHyMaA5HGU9lqUAa0qLuE4MUwDB7bNZVshW1KcqyngfKxbc9tmhvD8UoM49Sqb+5ZnJJpTApEUWEvel0sNn+7tL9hFPlvL8l1g9y5J7sUXbJYgucXkKVFAvpxr66qzmuVGt/wv3BHnOBCwuWUkCJOw8/5T2T/2e2412WS3Id5Htlyb0I4qVMSy304IB1yMgGuLgvXdhzDXg5jHSwSasLEbLtcVMlqwd06zL3qEc/hULgJRupXlV+9YWq2tLJlRFGlbTsXLD2AJd1P+Xd8xYuO4mguFQmn9OHtkIktkle3T1+11SLUHXczqk2wiDBHlhwmIKSaahOb8H8y95qdyPyDAxYkHP5ystxMuE53PU70Fz1FT6sT6eyATsPL+Ef8gYQDEA496upv/cuAn1U0PPBCKbIEdSwK41kQX0ZdEBy0DEJAADsIMhVv7szxCtLCCdncBl3/0diAMfhVeTRJdWs4N+d4BHDh1Ea6yDKKI2GtCiCG6SwtIN9KMQsaGjlyQYMrXDshGmOcIogUF2WJzh2gNXwTVNbKyvCbNSdwx0/b74pPBnEMS69dZvFVM6yUZnZLXGPYA+IJoyTzN0xGQxsPl0aoiDRCQurubj9OFHcPrQCSRBinNLy7j55a/Aja95JWCbEncpRqH9gayX3v334StfugNhGsjke+HoInobQ3jNtpyHfcaPxhGOLS7gpltegp/+9V+WBZCRbamgwa1mV9b8BfGjl/QYl0ChgGqMZPZsHCwBgKaenQcA6N4E7vz6wxgkBrphJukWZABwvYXUh+sEAMbQaNUQJSFsRsZJs1hIHKDLaEA+Bzx3/t5k75ff9ZswyWbsraLWqQPRAAt3fx0bh07hhje9CZjpYGBbMElZzwjGRKhTWsxaKaYNv9oDVAnzJGMA4xDLf/an0BcXUdBgkPICAr+ZWGNL8x+S1VBeVGW8Xsou+Vo854wYqRZjfm4K9ek2EPeBdAQaBSRZAKvhipyXvRAl0UyRyJJcQA9hN6YBrLqD3B8Ju86t0TiT9WYCy3ERM1WkBHErXm4FAhDiSo02ltZNvOf3PgbdmUVmuMIqyoxQei4DHiyDAMAagoAAQC5x4rpRU32EgLbb1+7RJADdYRc/+/M/g1e+9hUY+AOkRYK8ZAA8HSkAfM0KAOCg858WAFCJYHccAgpwUsWD/LV0d+aFCQNfnOF50UjBpPbzfPDgiTWfsmDkwFfFRkU1VJRppe3nplchjOcVBhUiVk4nFM2QzSppsa5y/qfxS1maVfSVrd+o1OlJ4SFuuE/8PV/qBvdUvq+SLezcZLgRhf5QHLrFQf8bPrYBG3G2pCooYWQikVAa9EGmd27dk1iaE6dP4tziWUG0aaRCrRqn50wGaDabAqIsLa2g3x8ICk3dOKm4RFubzYa6l9yf0hwNiUhLsWfPfuzfdzlSasc1CxqngoYjAEDKxn4HiLPdum1HKaunT4m2CDhIMVJO0UXGwUidPBFqnasZsPmeme/cW8fG8YNYP3kIB6aaQNBH22Nzm6E/GKHZ6uDswrLyNCDNiVnYlqliATlN4ZHBg5pg0Y4CvDK0quIB+f8jn07vippPqmel7xR/gJLqLwkB8muorFuv5gngYNg2KFCons/tW1j+5jJxZDhCLhRSMgAIPrBoECCIxoRRtEVXkjqZUzpO6EhxkyQMmRkqp+xyPaukDgJ0BBrUq/Krqj+KUaCQX5rO9eMCvuGisWsf5q99Lhp79iHUDKz5ETS3LeZ1ZpLByqgpVwZgok8lPZIgUnVI0hSSf3INFtfdlrZtGwA4vxRlM8Frys8xijSCXsQwyc4oaWpyHWRsqSzatsC80iVWmD4yRa3YJA50syaTU9LgGBNdTfC4YqrJXgWJEuwUf4gyL52vx5zzM2fO4Fte9mpcN3s57EyTiMgii2DpGfJ4iG//1lfhB77/zYiCVXh2jv7GMlYWz+GqK64U6/NwFCFjfGo8lGxwS3PQXevDc+oypT595hQ6Ux2YNRveeAcroxB+4eBXf+u/k/AH3Z1Ed0Bdq42mayFYP43JeoEfeuubsG+6gWiwCsfIMNb0EAx6cJkswQKvT010E16tjY1uD45Hk0CmbxDIUY7GKnNeUcsrEQ6BJqvWwqe/+hA+d98xrKZ1eM15uEVNjDELI4Vdd7C0uizGf7A8+FGIMPWRaxEMO4VFw0/KwzmV05uoOw2ELEzFKb2U3DCWL4yk2SdgS38Ram+5hriPqXMiE7kBJ2MiC+Bk1VMMnjAcIg2HyKM+xtsNmQ5zL3rHT74TL3jeTfhXb/1+hOvLeNt3fxv+5Q98F/xoDSknKZqN5UGEF772jQDBlSCXzGQBlkpAhBsci0n5LH/fbsBl/6ri48rGm/8mjsIk8nCvo2aUaTSgvDNGkKRY7vZQiGxNyXcU6Yeu9up7ldFnhUhVa3VHo3/e2aX+XYFoJdtI0ZLkuebeRAaGsIcES8hglwBRRXmsXqFq/CjtOO9j51Gp7GPOewcX9pIVELBzgl+9e8mSLr9bzF0vAIBF8MX0kdIQVv0spUEV0Aq6gJTNRgNmniDze2iaOSwjQ7hwEqcPPYiGSZCLTv8ZDNYVJUBR/U6qAVc74BZAsQVYqsK0+qhuw04AgveW+yzfG70q+PMlCac0AFxdWd4Gj3YYNaobUIIbl1gciNcBCIBFsBot9OIMWqODjSjFS17/RqDeFhYdoT9lJlkBWeVOKWazifrtyxrswr9fyGDZeT1KHtlF331lprXz5+/0zBE39kv+KKuGHU1RFQPI5CcaFiuqegkxVUaawqgpYMY+Vv7uQ1g4+CCufumL4e3fj8KtY1TmDDEdp7u+iTgMpTElwETpSB6OUMShAozqDWwGMRZX10TexO/xGi34BDgLgmyMxWRkn43p6WnUah4OHz6IlbVl7N6zC5OT47jvvvvwlv/leyXCmu+ZAAap15RIOQ0PJ0+fkv1hYnxcpQCFESzNRI0AQNjDPV/+IpbXNiQh5vTiEt7yL34Q43v3bTfn/P0ZEUyGlU0PHw0Lhx7Blz9/Bw7ddT/G6y2Z+K6trWHPvv2476GH0QtC7L3ySrzr99+LIuE57yDm1JfSmZqNPKcEOIFJALLqIS7hPlYDLcWmN5QJYBph4ZEH8Lcf/BOMM85QK2RYQ9A+t9r46v1HsNyPEBYmCg5kyNpMImnwebu9miN1KQEAkSdTwpBn8CjRo4u+bcuZPhgM8bPv/EXxtZIhGqflnRa6x0/g1JHjuPHmm1HUXCRlf1GtVy5dswI6KV97HABAdu8LgDFpOsMQy3/1F8jPnkMWxQKCS0YtQSBJLqM0VzXMwmohEGErSRoBytTIEJkpEvoNjbcwsWdaGv+su4gwHcKrswdK1HlV7XGyyW3XSbIut86r7XNma22XA4HKfHb7a3kSWghzB/1RA7/33k8g06cRaRYSDvRcDtESFJkBy/QwGvjobm4go7Egga7CFtNLhgkqOZu6Rlv7i5RzBXRLw8rGCn7qZ38Sr/vWb8HQHwjYR7YH+08ZtF1q/3aelwuVP/Qsa8t7Ee8v03yCcvZLePCfpm95igyAHfpz2fmrxkM9CNXNLo9HmWKSmsTCix+k1PPfLvWjQtarGSofAEkUKJulbX3/NhhxHtggACQfmtIJGWxuXTgOTZ8s2UgVBXHH4S7IfllIiPb3fxQAoLw3JcooAMBoIC7gjM47/6M6VJVDslDKy0kwC2tVXJMpQWOTAqsbazh5+iTWNohQcydmEZrJ99AEjagYAYBjx07I9aR2h7msBH92752HR42UOHrSJTxDjVnDSY4rLr8a0zO7RA8nAAAReYOUX8a3qMNbtLUXsE8ufJ6qTeG84qNywhbfNVKKaQyooeU4sGIfvVNHsHniILK1M7h6fgJGMsKo10Vn334sHj0uBl/UAddNU4yZWMm6NMtpNOTgraZBO7Xzak2o7Ub+EMRIM4kXDBkRGIQyqWfDLkU38fqSNsvGn9NQfmZzLsU+jQV3UGK3f2+19qQh5dGUpIh8XxyI+XpqalD6BZBauCOCsHKuV3GGumh1VTuunnspO5VToErLYAcsH1x3ErxYMkpUMxjEbK6aCHQHgemiPr8X89dcD3diCn0Y8E0aLZqiNXNyDQ716yXgQTptyMkBJzNiuMnpnA6LQF2mDh6a2/DrqgnfkwUAlImWogJvH2xyRMp+RkCLU1XR+IqchK7lBAAc5VMmB3h18H0jHVlAyDJlQRWrBD4dmUT/6s+/C5/50Mcx0xxDzXHg9zcx1vJw7uRh/PzPvB0vfN5VMIoR9CJA7Pdx7sxJNGoN1JyaxPOQFlzkI2yu0RiwDlv3oBUmlhaWcOLUMUzNT+Kya/cj1gp0WQC5HXzk9q/iY5++G1ZtFjCbWN7oY9f8LEbdZTSsFFMN4Pu/81bsn2mgpiforZ5Di0ZIbDDlFzWEckpGRK3RQizT3xxmTnCFtEE+AYZMv/l3RqchY+xljEy3cWixj4988UEc3iDNr41xdwKjXg9ZPsT4uHJcTpMUcaQii0R2nDERYAMh9Xt0L4YLLWvII0faPiM7q2eYDa9M/IUFk4shFu9xEHEKpp5VHs58rhUoY6DZmcDKMMIwijE2MSaEmjweiD+AZliY23MAy5s+Oq0x1AhI9VZRj3v45V/4CbTGbKwPu/DGp7A+inEjAQDNRhjrcNuTyDkCEZU8QTw+U0qyRK2xKvzIMpNVKs0fn31Fhd8GZfk3Pv8FJ/r0PUlTmfoPSfvPVOJJ1SBV16HyDql+58c6Y5UJVzlBKb9ISQbO1+Lz2aXJFg0o+VmYOGXDrdJCts+XSoIkPgEEIC7y8XgT4otLIHSkJbOLDBUBAbaYC0IOFQkLQYAqDJXvVV1rPjNk8NgCILlahrpEYm5isHQK/to5aEEPdp7AFF+AEkyVkT65MKX2XorjS52Ak1WkGBZKrqUo/jyHaBhLcLbf65bnW8XIqBhP1ateegPMa+WI83kusqzAstFnYzg9jyue83xYrTGkqQJyucmVVocqpnlruLP9nD7aOftYZ3H179sn4qM/JBcHAFTCx1P5kJOyZJzKGcLbwHsiAACbjOok3dHmlA2bmYyw/vmP4cyhB3DdzS+CPb9HfEpC3UFmOugPQwEAQrI30gRN24SZxwgGmwL26p6LLkwMswLDEWtimgdSFmSLmR+ZqJRNctDAvYru+/v27cXmxjqOHT0sDWqdySm6hhe/8CWwTAt1ry4DD7tWxzAIsLK5gcXVJZw6dRJveMPrRYLA09+hkWQwQjMLccdtH0dqWshsG4dPncIP/+i/lfSeLCDw6spzqS5MyXx1TJFg9VfXkK738V9/+3fh2iYmx8Zw6JGDGJuYxEMHj2B6zz68+/1/LK/JTVX8IvQUJmPYEMuAw2Aj9xQAgGraSiCNdY2M5bMYSyUA0HG0xwYACMlwuKXxTCgBAA0CUExMjglzgs0/bzflGwoAoBmgKXTv/t8zKt/5zp9Dq92WOo01tdtuI+r3sbC4hMuuuEJMPHd+XPi8nwcQPgYDQKqLRwMAohDnPvhBYHFB2G6e3Ktc6j2DtZmmodPpCNs6iMPSo6QQs27KAxLKG9o2NJuxuS2MzXQASgJG6xyNwa1zSBeoyVzJ3lCzwgoAKCvZx97+zgNAL/wdWNNHha0AgN+/DZk2JUB6oufQnFgAAFJ8LdMVAGBzc1OiLdn4ZzmZgfQb4gD5fABAtuhyGlMBAO/4qZ/AG7/9DeiP+gIMRE8jAFA9g+xzCADw//8TAQBUa79lA1sBADI9qBozlY3OPF82/vzDJl1trDsb8ye/jUsRUjYGqvCpzPkUqs6NsYo2Uz99a3ag/u8261AealLUHceD7bLAV9r1CwEA+SniRFw2WP+IAQAWqDwEOUVj008KM+8lH25Fo6URl4GjJ47h9NnTSqMjJu+cvECQR65E/ozVVaX950W3TDqLa/A8B/O7Z4X+LPq0Mm6HGbXcrW64/kY0W+PIclXI6XYNmW4hKdTk54kAANUGu3Pz2Z4mqKJOgRoEIDQ0XAd1Uta6K4hWz+LhOz+F5142j97CKeydm5ZpJRu/tY2eNOuuTNKp5eO0zZJUA7fR4LhMMszZRJ//oVBKBQBUeyvdntMtJoAg43QaL7Wy/Mzmn00Lm3/VnpZT+QswuO3nXD2fLC6J+JNCyhhCmeRJBacYHTw4qgNG1lBJp5JiiIdhSWnaitKotLhyIOkwBIXlmlDNf5n4qorWQhc3ZLvWkli0bpQhdmuY3HcZdl15NazZ3VhLGGVoK2daMgE0ZoBzakd39QIJ17QyDJbrRUU6v5YmNnwNYQeoDuZRdpPHZwA80wAADbZGLABZONDwe9jDBAAAIABJREFUJ1eTac/xcOiBh/G27/g+XDG/D+ury2i4NjoNF0cfuQ+/9zu/jv27JwQA0HJfmAHnTp9Eb2MTdbeO6alZBMMBtJxxTjTac0AyFVkAJ0+egluzcM0NV8FtOwg15jMDud3GSi/Hf37PH6E7MuA0J0ELPxY6nZqDjaUzmOvUMFG38PpXvhiX75rCrqk2BpsrSEKa3jGvndPKygNFpTqwOWJhy/svKj/NVACASDsY+ZiIOVBUGEi8SXzkzgdwx8Fl9GJdnsvxVg2elSILBtCiGNkohlO4aNHVOmbj7WBq0sP0ZAd7du3F7rkDqNmTEtGXWz0URiygSrvTFjNBPsfcs4Ru2WzAZyG8siJgQL/fl78rOQBw+OBZ9Pwcy/0AmW5ixJg1s8DsdEemBXazjdOrXUztuwb7D1wp9NealuLquTZmx2u49daXoz3Zwcy+Azi5tIqbX/U6YGwKgIW1lU2MjU1uTRik2S4NiEhBFAYTFAW/8geQ6XR5tmytS05y2BTqBuIsxzAMJVaVAIDuuGVzu73LXLjXXexkrQCACthTn9ViEyp+ngvVn8U1G1PukZWGVGLRqLmt9KWVOWCl8S/lZs8YAEC2CYt+8WZTAEAlAVN2i7qkwFQmsAL2l1IMpUMt5CzKohCOlsItYoxWz2LlxCEUfhcd14DBzHX5uWrirnad0kpWes+nBgCkBNirybqwLNhtKMYWTf8YCbpzarZVxWylIVx6A0ywSXLodR09Gh3XG1hPC1z/4ltgdyZgN8f+f/beA06usz4XfmZOmT6zfVddltyNKzY2JaEEQoDAJSSEBEK4SUghIcAHfPcS4AI3AUIJtkMLNUAoxhRD6L2ZEgKYYNxkq2u1fWanz+nny/N/zzszu5JWRhIEwrf8hCxpy8w573nf///5PwU+40VFpiZukImfBOnlmh+5cd22HuBZ/+eTAQDDwNKaRiphc5xm/6+GO6cMAHTR/eE3cfCO/8CF97sGmJiC60eIsnnxL1larqHdaKHXaMCKI4wWsuIr0aqvyJ6YHangYLMjxriiKUiZwq5yaLIWpuD5lE9asCxVg3GPmJ6eFBkI45VFZmWlcdmll4j8jj4oHMx4ni81CNNWCNCyPuNw5tce9lCkWdMGoZgR5qMARqOKr33hc6hMTcM3Teyfm8cfPfd54iPiJXGqHFBw2IOMDfiueLqkqPWmBOvAEWTTBn58yw/wiY99TKRS8wtLWG220fICfOALX5LbRplIJHr3JEEhFaghR2SeFgDQ3yO5k2oAIPKxmAAAFRsnBQAI4hMAMC3li0Tnfw0A8FuyjyAAwLNcg5oEALgHv+AFf4OR0VFhl1HmxykwpVj07ciXywh5yAx9nGkAYP7DH0ZqYV6GRnmeBT4p+jTbHgwbem4PLosDI410wuCQ4ZEJuGkXdsFEeYRJUhz2OPD8NtIGo245aR9M2NUGoJv/ZGh6PPLw0PtdP3QbvhZkCfqpHBrtPN705i8KAMC8CwIAsF0BADjQOBYAoH8UE69YCx/LABgGAEhEXKmv4JnP/is8/rcfh0a7gTRlMYErEmQVV3uKe6j2rkmAG/ZHlOay1hMPhITZ9ZN3tj+7rzhNBoDuopMLOESNV2Zl6riSCDjfk3xnhYyoQ1ty0k9jBx8GAMQkTU/mk0LkWACgf3wqMEAONE721PuwrIyi/3PsRM3vMACg32oS99Of5v4iAwDdlpIASOO29kPfPclZZZ48i/yETspoPx7MoqtNRbjzrjuxXF0WYJDad4IAnP73pJjmJhLj7j13y/UlPXekMipGZdu3b5PNlpFc1IJzshl6fD3MGDZw+WVXolAcOYYBoAEAjiISfsYJn5hhAEBThDQAIK7+ngOb+ibTEtos6ee5dIw8I2CCDubvvAUHbv0eztsyhQxjYlgsUqfneFg4Ooe8bSmjPlI46baby6FYKYv5G0EBvkZNDVUvMpGsSI2taP5s0iVLnQkBPDBojke9bEJZ7hfnetI99DvX6LEGVwn7RgrKtMgLuq2WHEaqkCcLgxGInkxbh+mVovnWzTQLa/peJAwQiXNMgAEFuBGA0wCAMtrUUgwtz2GB7Xqc4luI7Sza9EGyLGzedTbGL7oUTqYIz8oJfVFcXYlc903MBvo4KXa45oTZNeSmnnCNfl4BAB4yBACIDlum8mYQ8Mw0kUlZuPYlf48b3vkebN00IxRRNrxOq4rrXvu32DRZQOw3kLNJC47RXFnCyuISnK4DBZIFqC7MokitnRNhab6GXpsFWoyLL70IW3bMoOk2YJcLaIURuiGLuAl8/DM340tf+z6MwghiGlemUqgtLGK0WEDRMtFjvCBCPPxXrsED7nsJMiwGDK5TxulRqtITl2CLLuixJUWlSQkA35vooHmw0wDPEPonmfsseMkAsMa34Tt3zeEDX/weOpEB2w7hO3UUzBDT5SLus/NsnLN5FzaXNyPtxZgaG0XgttBuL6LTrgszKBVbiP0s3MiDMRrg6MphycNmUcY0DLIr2KCQLVOv15WpZTqFsfFxea44ERGPBLOAqdGtjONGKldBcXQMd+7Zg9rqMo4cugd7D+xHJwKWuyEaUQb5sUkxa7TgoZRyMZJLY2HhEPKlPLbuPhuP//0n46GPfiwiK4t0oSxsiYC06uQBVWwgRf9XumnNolHFmpYBDBhNKkZVXKgMU8wO2fR3HFfkEdT6M5pNNTED41DZZYao5xuWE0OxesMzZZWao/YoMVSknwn/Jokv1Ski9NaRlph7xLpffA06DulEr+Fkr3MjBoDITRI2E02lVFOvZv0CRMUDAECMqPoGsMqIik7/5F9keA3cDppLc+isHEXc5eTfQQYBzJBabN5DtXcPmn99lzY2Mdv4/SmPBJYiPIuUwZ+qlejX0uu0E4mEZhyqAYZ6KafPAOA+yvfPZ7ZFD45MFm4mh8t+7ZFy5qazBTHxYqN3PACA11N03Bt8/LcGAIIenDu+hwO334oL7nc1MDKKruMhztAM2MLs7Dz8roPY98HWigwA+I54uXD9GYUC7qmtqmQcOytgeS5fxmqjI00PWQCsH4rFkkT4ci/jPKGQz6FcLknMH/2WrrnmGqwuVwnFIkMJAA0bLQv5cgn7Dx3ArbffhksuvVgMlov0oWHUbL2BzWOjuPPmr+Lw/r2wS2U5l92Ugd986h8KldzpecLU7PG8YWJHsSBnDgEzUrFjz0eGRrRLy0Aui6W77sKHP3gj7rhzD9JWBgePLuCTX/kqkKcEKxR3d+bLe0yGMROGUUQW4fohyb1vgPT+wBqeUglhAEQ+lu+6TSQAlPScUAKQMAA0AMCoP0lMyJoCAHg0KTeVlJgAACnj/NAMAAIAL3zhiyQBikMuAs5s+ngGcaDE2mw9A+tMAwBLH7sJ8dyc1HMZ1tqk+/te36jQzlgymOv6jvTuKZOpB+IuzYRLFMZysPIEnigvo3mggyh2kTY4pOW61DGsetqvpJKs04QVNGTafry7djIAIEhn0ewU8MY3fQEBFADgcZiU8cR7IA0rkQB0hhgABAA0A+DeAQBP//M/we//wZNQb9UFAPDoayAG8Uljd++X3OAzEwBApBb0+OIQolKR9fFLDgAMMQASUIA6qG63KxfK4kZI+q4AAKf+8GsAgEJkhUgn09UEABC8esiLYM2dS3R6crTGSs/MyD8yAFJS2CqDuz4DYPjQTQ5fZUimCd2nsoJ+Nl+jKSq6MOQ1UR4ACgBQk9v1AIB6MNjEs1hmMa3TG/j9JEPeSGF2YQ6HjhxCt9cVfZEXeEI1Ygwe6f/U2i4sLGBudk42yWxW5XPns3mcddZOdJ22TNCZZ0vtPwEA0soJAFxx+VVyIGoJABkAlACcKgCg3z9fvxSrLMfZ0NsZKaQ5jeHGzUYsb8QopOgE3cYtn/8kJuwUcoxMQoSibcPpdDE/OyuUXWqvOOmnLpf0O7IAcsWCIMGix+0bUSU6Sq35ksWXFJcJYCZrirR/Q2U9Kw0waYBMAlDNvrQOSVNzPABATd8HEgDGK3ZaSitNAIDlHFkGBByG80pFT5fUc/LSEonMsHv3MAigJpdq/auGJqEBJ9N6xTZgRrsnkho7V0AvitByHRRGRlHesQsjF10BP1dW1EkWoaKrp/aMDBxKPFggKLoxp6NG0kQNJEaJRvPnlAGgkhYYJaTMg3S9zIZ1nPE6TRdnb9mBB1x9Ndr1miRP5MwYr3/dyzFSSCPyGzIB53Q8ZNSO52P+6Ly44o4Ui5g7sA+pIJLpf6fVw/TkJoxWKthx1jZ0GeeX9mGX86h1ewiMHJw4h9U28Kp/+CcEVh6rkY+x6U1oVBtIhSkU7DwyKQPNlRWMlfKwIhfPesYfYctMGfNH9mB8hOZYPuqr86gUC0j5pLXGMIQBoHTVYcpAkEgA0lGIvG2i26qLrt+1OfWK8br3fALIFmAZXRSzER545cW4+uKLYXkx/FUPzcUuDu+fFTO/tBmhOGqhPFoUqU277cFz04jpmG1HqLYbAgDwQ6JFCVqSlUM35IS5xP1rdHQUfuBjpVqV5yuHFPKeh4mRccwurYqnw7nnnivZ13NH9mNkbBS33LEX37jldhyse2hHhjBw0vCRjbrwOqsoFTKwWGTFMd59ww2YvvBCyWvPFIqSAc4JnjIa0k+HYtlo4zTlQtxv6xL6f7K6KaegyYZQ/1PS+DcI5rmu7Ck0+RO/haT5H36WhyUBG50yaRaEBCITBp1uc/vNv2kKiCi+IdxWyBgS471Y6Nf8pfx2lOHpMOCq5WM/SYN4zDm0QUKISHcIFop0IpEeJXI2AfZThuwnwgBI/F+EDyB+ASGsyEeZOlHfQau6iOXZgwg7dVRo+kc3+F4bBun/svcMT/+VJEh96EjF47/LkwEcagqhZB+8zhKt5ziyX4u3hzDIEkBX0+6Ha5FTnV4lezSTHBhjGdg2WkhhdMdZ2H75lYhDMrP4PgnwDjx0FPdR11uKgfmT3N+flAGgv/d6IEh9H31dTr2OOi0GQOjA23sbDt59O869/AqgXJbBQMizzAsxe2ROtNl5Mr74nAQuEDhIy5oKQdL/UYJ5cUoGT10xYjSwtFJHPl9CJlOQPYT7mYrNphkx37ZKq2C9tWP3LhmkdGgCa1rCLOMgY3F5CedfdCF+fMdtWFhawNVXXyXSAcZ25iwLXqeLUdvEVz72EVRo4tzpIrBsnHvJZbjwiisRp1kFpUUCEDgqXUX55YRS27HOCZweUo4Ho1wGlpcQsgEul/HcP/lTeEEkka/vvuFGVLZuU9JcMy2eoz23A5syADEAZa196j2AXhe8jwJIDwEAn7rx/SgalPecwAMgAQDYDFOOymafr5MAwMTkWB8A4MBSAwDiq2KoNJl2p4uXvvRlwpIclp3JaiTzkp5O6yRQZxoAmKMHwNxR+J4r3iEhfQviSMwK6WnAZ5Xmhh7BckpQcoq1SwM/3ouRyTIYVkOTaz90ZKJOcCaOffgEavoMVgVWq3uVAIJ9MeuJn7+NAQADoZFDo5MTACBMTaEX2xJzOQAA7IQBcOoAQLVRxVP+8Mn4o6c/DavNVZi2IQwAnlsJF/fUNpAEANATf95rAgCsQXRU90YA9qn90DP7VWeGAbDmNQ0OK13Y0GjJpfafZihsDhPXTX2RTvUtaVM1HqDDaQMaVNDRRgPq//BP0k7jamYp0/8s4+bUgScZu31vgGHUfSB4UUXSfwcAQPN4hicMSaOZmPtwus3Nj4ubmx0L7mqtigNHDqLZbgvCywOJTTT/p/On2RLs2bNHptztdgdbt24VOcCunbvE/I+HgVBJw1iozZoBYKRMYQBYpP1rE0BOis1MHwAQY7/EPOtEa2i9xkoXxgICIEaWxTiLLrqbs8g1md0bIxW4MPwuxuwYqXYN3/vip7GllEcBIYpmGvWlJXidjtCvcwk136PBThiICy8NAekJ0J+L9x3mlYZUfcSwzbRMFUXrqJv/hDrLv9PZ2XoqL18lNeNa5ekwC4DF5IChEqOTTJPIbhCaHA3C/EAapGMKsuR7syHoB/8R8ElMASUJQ8AH1bjo6aaAHAmjJqlPBRyLXB8Zk80vUVvlBBzR3A8QvemuBz0c6YlNMEsVOKRgxyw8LcRpGrTQ9I+NR0ppe4WuShBE5bjywxB9AKHtn08JgDAX2MgRfJF0BZUZSyp6MZOXqKl/vvZ6vOUNb8L2zTMIem3Ul+dw7atehvN2bxYGQLFoolNdFAdpy86gsVzF/r0HMFosoj4/j5WFRZQLowKcbZ7ZInvh2HgFXuTCyKbgxgFWuz1kK+NYafoYmdiGV7z6DZivd9GyLHRCYGZqK+Znl5Ax8zBhYdPkFA7v24fzztqKw3tvwwPudxGe8LiHwUzRJK+K0ZEMYnq5uDGsYwAASgDUZJomjHmbaQNNMYSs+Sa69jj+9s03IFMeRcqt4pEPvQZXXXq+uIp//fNfhRVlYaUqaHV87D7/AszXFrDYmkPLbaLRbcMPYkxObseW7btx1gXnY2JmRpp7siw2bdqE0W3bZG041arsU6RlcvJv0oyx1xUJgBRyfg8jcHHbLT9Q7uddB9+++WYsHjmMyGmh1Wjhvvd/MD7/rR+gZVSw6sUojozCc9owfEoXsmjW6xibnEC108SnvvgFlKYnEDAxxs6g67CB0xR/NVGX0zEB8fgaByZ4ybmScPA1WZ3Tf6YcdD0frW4PzW5PTAvpS0ETUAVgK6Bb/1rD6NngcOXrYIEnMZ9D5qji+J9MpG3S+cUhg5nMCbAounVVOjFlZxgAkJZYTAjVr5N5EJysQd64gNJFKRtoBQBQnsIPpr8QAGCmunKhVp4hlApIWGUcIBN5KKR8OAuzqC3OwW03QFtVWwKqlKSAEgdR+8sGqyQv2lQw4Q/2NajHu9QbvT/5jokZqwZVuC+T+u/2GDNLjwptMaz29H71cQYYAHxPNLlz6AOTy8E1bey67HLkZjYjTltwyMgyVEykmOHpVyAO82r//eUGAFxg6TCO7L0L284/n+5xMjTq0Am/qbxZgq6DSi7HDCP43RZSoYeMlRLWY8N10c5k0ZTJfxHlypgMPBaXV7Gysirfo8DpP93iKSpiRK/48fny9ayzfv3Rj5LhA1nTPCf5iwyoH936I+zctUuimMsjKmUmn7XRa7ZQzFByF2P2nrtxx3e/je1bNuNotYZ2GOJ/POnJIntKZ3JIUx4jIKYpICR8H47bg5W1YWRtxK4Lr9WSibc03mT6rlTRajTxjL96Frr/yep8zfVvxHlXXCGbH7160iYNTLsycSYD0RAJ1BkEAOgpFnrCALg3AEDIeo8NPpk+Js/poA8ABCHd5jnxp4dIJJRxDWoSAOj8515MBkCBJqJk9NHwNI4FwGMNyHpn/YDzzAIAPcx99EOIF+aSRDVD0ky4B+byNjIZ+pjR5NZFbMTIFDLIFvNy/9IcwtopRIEjrAxq68PIk7QDk+sz9iStLRlZSY2lAADWMMrgVzHY1uxKx2yBJwcAsgIAUAIgDIDYhsfazqYHgIdUPAwA1BIPAM0AIMDBSvLEHgB8qQQAfvt3n4C//Ou/QK1REwCADADWSWIceaog6joAgGcdJQCUAmi28S8ZAKAngIMGhMuD8Q0EAFSTfqrt/rFfJ42O/EoOo4SCqKmHRPPUAzho2tdCAGrpsJjKZPMCALA5C3kgiieAdnBOFvnQlFN/n198AEBpt4cLC3XQq1/ZXFac/GneKJtcjuZ9ARYXFzG/MI9muynNPqmq0vjTAC8BAVh0E4mem5sT8zJ+HYtxHijbtmyVDYYtIRsjAgAZHjhegIzF6A8blzE2Tgw/VAoAGQDrAQBxZT6JCdNw0z9cHPNrc5QtBAFINgpp9kbnThY4visxYCwQpwo2qnffjgM/+j7O2zSBxtEjqNgWVhcXERPlNZTZFa+XjoykFplMABbpigGgzSQVrU8dBBGohpF838ROX4CJhDpLh1LZSBJaPptuuTfrin29FjUIMAwAsKCkHo0FJQEA0f+TnsZoS5G4aJhuUFxqcGGNtCBhTehJH+85v5eyE9QRWLxPClDjc6FieQJkLVv0wwH1g4zMsxSiXvMi2FvPRXnnOahs246wUEIrZcKliRIde8M0bE5d6Q0gU0fSoZWBWphmoc+/Zxb7zzcAQNdgoajnc+I6TxBNnLep6W50UB6fxBMf8etoVFdQzmYwf2gvnv2MP5YkgMirI29FaNeXkLUMWGLAlsLB/YfEAT9qd3Dw7n3YtnUnnK4rzJpWu4nx8RGMTVZg5gyh/3E+T6f7ejtAeXwzvvilb+Ffv/xN+CMTWHVoMpXC1OQW7Nt7GDNTW4SBE3muFK07No+juXwImXQXT3jsQ3H1fc+H06ki7LZRJLhD92Ma9rBhElq2iSCVGGgFrrCMCjbN64AWsvDz03j5W26EaReBxjL+6k/+AJPjBey7ew8+9+nPw8pUUGunYJUncKRex86Lz8ev/uav4gEPfxA279gKP4zhuVxfForMvRbJVizFKNezRQ8OPosE6BITUqEr55hnDIT0TGA8p9uEGTeRKufFbAjtHvhAPvO3/geynoPf+50nYufuC/HM578E7XQZtV4Eu1CSVAkr7CHFIjxOwY0CFEbL+NTNXwWsFFqtBlJWWuIa/YBXXgFlgymyyn6WhrS/0ya7WPL8iOmkoOX0JXDQaHeEXsy4RE7fRF6h/ToSptvxp6QnPm/V18s8V+0ziaeOGNElDClpOvhvnEQmoAAnTdK8ck/gVK//OtTPGpYjnKzBP9m/b1hACbNCmYPq5l/DlgIH8CwXA0C1b5I9JACAgAAhcqEDrMyitXBE2Df0qWAMYMw4sMCDLcaXCTsu1rp/9f0SS8DErPHEQtiTAwApmYRyT6aOl3USzVpJ6dXWxMfs0EMA0ulUU/IeCJKk0ughjdLMJuy47HLENISj2W4Sk8g1roFeqQq0B5JO1UlehH6vG77ndQXgyTwANHtx/ZpS57iahp/Ox2kxALjnOQ0s77sbk1s2E51ltyjpKEuLy8LWinoO8oYhKRKRRx1/gHSK+60rcXluoSgmgAQAdu8+D5WRCbS7Hg4cOITllVX4ZHdxLXBfkOg5T0ChbIYgOXDlNdcI24lnrGj1YYhL/e133CFyTGa1c5pNw9ixShlGFLHvA7Nbvn/zN+CtViUFiU4T8/U6nvrXzxFGLExbWACBTxDPhMGI5iiU9SkJQGZa/CloehxSmsCHkBT5Rgud1Tre+MY34ytfuxkv/ttX4Fce/uuM15IzX8USdpErZsWYmHnypwMA9GsfiTZOGAAJAHBvJAAEAKRmPQEAQFBAMwBsm6Z4amhCViwBgOc97/mYmp5OUs0yMhihobOdYfTtsR9nGgCYvelGmCuLAsLmczSPZGS0BztjwLRTyEyMADTyo5afEwRTwdA+5axJtgcLNRXFTto/a0JlTsX+SQ2mRPCV/GKSjmICKEnbYBhzvOfw5ACAPcQAmEYP3HdoAqhSAGhUoDwAhhkArB8ZJ2shjk8OANSaNTzmcY/G//P8Z6Nar8LOWsIAED8mrpnTBABY+7PO4HslA4CDiF9CAEAv9yHtf1LctNst2Ti0MZ/klRN9EZOEU9++xXxIHEpVI6O+v3JE1m71G00gZPmKlt1GNpeHzU0uBjyPiyolLqyDAoSMgQHN+b8HANCWwJq+43R/qpA0gzTyY/SfyXQES67pcnUFR48eRVOKbcjEO1/Ii8GW43piVseC0qXe3LZw+x23K+1kFGPTzCaJP7v8skuFdt9koZxOso1pYEPzMC9AIVdCxsrikosv5yxtDQBACQBLI75qMgDuLQCg9alrGAGcUDGehwgvzXPilOQde6To8ZA1U4h7LWyp5GUyNPu9b2Nhz224cOsmuLVl9Oqr8GnOkyC9XGtEkHlN2OSJFID6Nynm1SRKilEdPcf1S6OTJDtuuIBK/DT7maKagaE3FsVgGOTGrn2K+vNDofkz/o+mUqKdp/M1wZrE/I8HmhTtSREv35cNxnC05hD1VJvgiKldKo0MP5dyGVICpeBO6LZJYW5TH+V5IBXcIsUOZB54Ih9BroQjrRDT512MTRdciNToBFpWFo6RQUCX/SANO7bE8V9ic7iy0syIDRBy5MEJZGgi/XMMAPCQKeTzMvEfGx1Bt9vpT0V5L0i39zo97NtzN3738Y/HtpkppAMHj3vUQ/F7T3gM4DdhpVyETgs5y5B7WRoZxfKROey/cw+mSxXcdettOGvnbqxW60JN9FwH+UJGjH04YCHany2VUG/3EKYysPMVtNo+Xvyq69HJT6Gbzovbd88NMTo2jW6HhyO132RfBOJJMFnJoGD6CHs1XH7Rbjz4gVdhhFMGuqQzQz0mWq8AACkcoSL30hFBhCY2jVdQazQR2BW0jRG86h0fgeelUHQdPP8Zf4qxMUZg9fDxT3wa9xxeQM2x8cSn/yWe+OznAHkLoRXAgYtuQBlZjKxZRM7ISuxT4FLPZwgVkwcKzZhYuPAg1hMbAjB9V3rWt6aJDl3eC5GkC5SKo1KsG70ufvWyi/GURz8S97v4Utz3ygfi1x712yhvOQ9dRhb1OMEzULLJrGnCj9MYnZ7CZfe7L17+2leiF7IozqPrdwXYI7jJ+zwAAIaAQJUgr0z0tHuGeCgkgZqSqJDCarOFWrMppmBWNifsAq5+VYzyLa9tgoab5g0b7GSSq7+epSGbfzb4BADI2uLvsleISSpECyysgASM5HPMrz9+g/bT9QCQCXZCZRfwia+DBq4JA0D2IjGKSsCKWE326VfB2L9C5GDh1u8i1a0j8tnwp6RGZmoF/8z1LPVDEjmrQFwJG+xLAFSE7qkDAGzm6KguSTScsPZ6oGSLbAteazFMVjv0wHn/DA1RRGbFSC07i1XHwVkX3QcTF1wI3wsQGiZisldY7EtYuXYiJyA9qJkFvEg8J9acXxpYXlfgHcM4OwmN+OcbAGCnBBnbAAAgAElEQVQkWYDVA/egNDoq0kcrm5XhCP2BsoYFk2wdMjlYZygNjTTOjE7uhCE6lA8WiigUSti2/SyJATR5/oUxRkbH8a1vfUcYAGSDEBQiW5D0bta89WYdj33Cb8vZzfasUa2LD8DoyAhmZ2ex5549uPzKy+XnbZ6ZwdL8HMbLJbRrNTitFr73zZuxY2oS8/PzGN00g71H5/G05z1fMV1o4BtEyOaL6LW7csZLvZ4A+JQBsNaRlJc4gt9syF6c8gOYxTI+8PZ34D3v/QCe9dz/hcf81m9zkiTnvuivAzrMZ8XEVrxsTrUBS9adGlicPgBAE0AC9JQATE6Ni88BazNO/gle8Pf1AMBzn/s8bN+1S2ocvg6T8grXlV5CpFU6Jzkp0M4oAOB1sf+D70WmUZUkrXKFXgs+vKCHtBEhZUTIjRQQB4ycDGDYBlK2IcAQpXCsKSV2mvItAQYiWV8EQzSriwOtAQAgFsyKASCsS6n0+2zMnxwAYMyzhWYnjzcyBQDTcFLZPgAgEaNrUgDIAGCjzftBAIDyL2U8rYFn2S+GUgD4UgkA/MZjHon/9wXPw8rqigAAZABw/Z5JAICvgQAAh5x9YOp0GtxTb43v9VeeAQnA4GfpQkAmG5JLnEK72VDGV0JnDvqa/LU0xROfaHqarxsf3eDLQ89s3nU5wuvfOT9f0xGHDyr5vmxckBK0jtp0of/HjJ3iglKT2sGBlVDwdGem9c5DmZj3+qr/DD9RX7fhB4T/TSMsp9tGxCl3Pivvs9PrqMI5n5Nig5P/TC4jcVxs1g8eOiRZr6R6SbMree3K7IQbH68aAYNsnoY2Pubm51Cr1aQQp+lfPk/Nr4FtW7cmutNQ3GWpXzLTpqQAuF0Ho5VxUAJABgAN5KiLg5ERBsCwBwAZGhLsNRRD1QdmkgZWa7COVwiLCVIyTfcJZtARnXNmUtmSiCtOhNK9FrZxSthr4ugPv4vu4ixKCOE1agiJ9nJaJlICZfAmtKlkSlMZHZUoMZrykP82CMpTSKwhjWyfbL9mZchnrKf667gtXfgmx6diDitAQLly0/Y9Fjqp57hSXHIKz6mE5BJHKo6OOrVjTQTVy+hDekPgQB8gkNAixibSwI8SCiBkgcB1IPmzyuCQDuIskgl9yAQ/iUGTdZOy0I1yQHEM8cgozrriKhhTmzDfcmAXx5E2srCRQWe1CZsGR4LcOog5NLDTsoZzqeyGAICYfQnqwWvAFAQaIbJgIrrN15MwFk4QAyjuxbJP8AJz6sJnJSsxgKoR0JKMxIMkcZQe3jckqUSYHYnDenKXZeJK8CgiZTyHa//ub/GxG29Eyu9i80QJ73rbG+B3qsiZAbxOXSaUkedLkec6Hn7wne+iCAPZNBHoEN0OC7VYCkTLMhAxc7mYRWVsROiXKdOGH6Vh54pYqTXx3pu+gNuXIjR5DwwTQQy0ui7GJiZQrVZRLBYQuD3krTSs2EPa78EMHWSNCNtmJnHh7u249PwdyBshinZaGmPunY5PNpApBRPfSzZNvTXdhUPE+VFJAnj7TV/G3ruPoOj4+POnPhmXXHo2lmuLEupz/VvfjflOCu/48KcwftElWGzU4Fs+ipUCClYGnWYLI/lxRKSgogvD5pRGacGJxGvZjNCrh9ky6xoVPxWjlw6Rs0poex1M2AX4jSXc//zdeMP/fTG2jY9jdGQKL3rZa3H3XAu+WUDKygrAMpoz0Wo1xfCv6bp48zvegmt+5f5o+x0USgW4IZNT/GT9KwBAuY7oSXIiCCDYKBQBBZxR60/6uppgp7BSb4jm32UTnkiU+GwpfxqlwT8Rw214L9T7/1qfAH7lwDtHT/7V70zjoCFdIECfsJz4d5z+JcpJ2Wt4AG/AwPpJjrqNwIrjMQFU780JVbLniUEvXesV/Z8AAKfXpESPVEroNmooGLH4u2RNYO72HwLLh5ANueszrYL7FD1Z5MlWja3YGbGoVPdNA7mqkKdpLKdmA9PF4028hv9uuCEQBoXQUFNyBrabLUlskVsq016VJf3TAgDY/Lf9FMpTMzhaq+L+j3scYGfQo8eEadPIh5dX5T6IXEC9Z0lB4q8kqlaW77rJvv7zMGCt1+BwHaYNmO/tOlm7DiivurdfefzPOx0GgDKHDOCsrgiNnJN41r2zhw4h8jxx2wej4QQIDRGHTE8SEZx4JTV9D/VUGqMzm4WBOjk1I8OOjJ1Hu02afF6A2OXFZSwtLqDdasJiupDjYHSkgpXVGs69+GJs3b4ddtpEfaWGSrGE5cUltDsdFEsFmfJOTIyj22oia5nIGmn4nS5u/f730V6tiQlkrpBHkwObcgUP/d3fQ+R4SGfycH0VYUr5B3+p5iphDMn9V4xeQmz01fDl9VkIWm3827f/DX/3ilfjsb/1O3jm37xI6o80zxOnK++fg1eRAEsFd3o3kbUo5Zc0AaSnE2ns3cP78f63vRmMAbSiQOpLhwmBZhm33HEAs9U2QnrSADKoabebkgLAYRAlCtu2b5GkBZ6hjP9jTSs9TXKWEwjgwOvlL3+FJM+wxuVHf38V9vDaD7l+6wAvvZ7X7xv67wdy5rXfjf/OuOqDH3kfRoOu1JAea/lSVjT8jtdBZXIESHlCk6cUIJTai89uSvZtTvKjQLjOai9LIg8VuV99sMYmIGjbBbTqbQGnXJfu/AYWluawdcekJA6JxNFSDAmJQ8xm++C7ZppqV3ye0fK9Ler9WUhO49rrPoVWt4woU4YbRwjSPfGaSEWUikQyQKxWV+C4HWRsDgs47OX0fgDA9qfuQwBAnI5Qb9dx/wddg1e++uVYri3LM2FmVAT96XoAsN7i+9L3neugVCr1jQA3BOBPb+s6I199xgCAYb29PrC4OXP6rwAATXNOZAL9Z354uR37noYR4OHmQwzRSOEQjdyJaASJo7koBdSBNQw8iMyfefZ2BpkMH3BqfIjaKTfyPjWpP/nX9DfVHslb+AUGAHrdNnKZtKJmy0JW2cbUPpHKxAew2Wqi3mxgaWkRjRbzurl5s7lQJo5CjyLKzeZPnmqlcSdDYGl5SW4oJ3LUxrCg2X3WWXB6DkYqZTge3WCpWyKQw4myYgDks0XJ3D7v3AslF3cYABiOAeTmNMwA0Pd2/e+64Fi/utgXUlvODzr2c1vypQgfTHg4dc0wAiZwUGF0TaeOxTt/hOqhvSgZgLtaA9NIqbEjG4VrUrb5pCjk4UA0WNgl4uTNbHk2jURd0+KOnlhMH58ydpz8V/3o9FkCyRvTz4oU5AkAwAQA5kmLnpTDLSYNOCx4lRZ9IwBArXL1MXxN9Z+NGCgQ3EgbCLkOSKsmeJJMMYUmrKO3WCxJZrYGAYgeE30uo+WnUI9TmDz3fGy99AqYo5NwkUHPg7ja2+kMSvmCoNLNXkvc39MZfq0JMzR+YQEAXsesZaG6tIyRYhlBz8GD7ncVzt25FXt+/AN85APvQikTw2tXUc6ZQk0miJNj1nPKwIEf34HVI3Oo5Auyf1EbysOX9FKn10Wn18b0pmmZSOeLLAbTQiXPZAvSzNxy9zzedOM3EBdn4BL5TxpQUiJ7riNAAr9nhs0fJyAscKk/dXrIWSZmxoqYHrXxgCsvwlmbp9Bu1BGEAcYnp+XeLi3MYWokj1zKR9ptyR7jpnPwsmP412/eitt+fA/ilTqe82d/gs1bK4jSPma2b8NLX3MdDtR8/OZT/wx/8MznYq7VRKbMPZr3O0LaDWFbI7LGvbgJJyZjQTHKCGpp0E8xzdQURu/9bGL1c+IT8AgCdB0f06NTaK8uYbKcx4PP2YG3veplmCwWYKQzePlrXo//2L+EwCohtghmOmIU1+l2YBYrAgB85kufh12wURmvyPTfEJ1vkh+vjo1+sasnyHLyccqUMABSdHFOk5MFafipzWaUV4/eImx0ReJG4FVpsAUMT7TtJ6oGNANi+BwdPM8swhUAwV8y8ee9prQnYQBwEs1/082/TP61XYF4cpw5AOB4+/T6xv8YICBUrv8qy43NvyTIyvoTCUAUi/TG7bRQ4JTLaaFip7F0ZB/86gLs5pIAAHrP1Ckm6s9JJZNItoQBMOzlkrgCiIlf0hjo+6Bf53oAfvg+ETvhS+I6IVDbo0myRxha1LV9I1d9wbVI60SA7U9aEQYpC56ZRydOY2rHdmy96CJJnOiJpbotkZOk/iqjSgX8DAMAcr+GorCGf/4vAwCggW231RDWI3XUpOgvz8/JYMBiTcUaiWuT+yv3zpiRwSF6lAC4LuJSGWObtoiZJSWoUZSW6FCaEXNPpzQyn8th/ugsVqsrWJg/ilajjs2bZtDqdjG+dQvOOe8CSRvIGBbq1ZqkFJFpSTbmjh3bxMmdcauSkOF5WF1ewuG9+xBo/yLbxsGFeTzkNx6F6QsuQkSg1rQlDctzWRXRjDcxsE0AAAWMq43A5KyMNSRlotwfeg5uv+1OvPBFL8HVD/xVvPCVrxKWSzqblbOJDBLFeiQwv3H9f2/W9OkCAPRqcpyuTMFZY5CJds3974cDB/fLtWONq4FOzSLj+ibYTQ8A1ngSkZ1IN2Xty56x9uPMAwAd3PWBd2CCYyvG7Ho9jI6XkCtYqDerSJsxSiN58UwKQcq/YkhxQ1cRtASmdAyjZjdrGbcCAVo0l8zkkMuVBQBoNMjmJtiSkWZ88/Zx2DlDgHcCANzvtNSXZw+HNHoP1ACAZlGISTY1sOYUrrv+M2h2SwitAQAg8rLIQsCDOgZWVpbhuOr1uB4BAPpHEKRSr/lEAECz28SVV98Xr3rtK4UBQP8osiF+GgAA1wEBAA2G/FIAAP3JPwuJxByMVBo52BLtPxujNSBBcmCqPWRjBsAwSqYLGQUAMIpKGcEd/3skB/hx8YHE/C+njP+YtSqO/9pWgA8H88iTwmKgik++mRoNJCDB6SGY92aTO9XP2YgBQACgkDPhuT1VQJOuajC7nQYcpD+lcODQASytLGO1XkfaSCnDF+rmE1d6K3E5ZSNJV2q6/nc6XSwuLUvjT0SM6Q/c9Lds3oxysSh4IzcMxqqILowbppjYsPikSV0au886G5tmtqoEgNgQU7iUlZM4OaYAsElnMSxTm6TZHqb535sHT+6aGFspp32eRTTwksioxP+BBa9JoMl3MJ5lHFYM9+Ddkv0b1FdgdJqCMBMA4GsRGjSRbVLlEk8KygByxZKkAnAvIwjA7y+Ism4AkiU0PHXXm5outJJdTjXkehkOLYzjAQDU/xMAEASe7zFg7JoCAGSTYpN0L5bv8PXU/80z3I4o4bCQovTDNKDwZr6/xChQzPsSnwYBACIQlRUXdGrLAgNpqwDHysDPFzFx9vkob9mOVpCGkSmjMjIpaQC9nqNcdTPUJvIaslBmY5rECJ3ABPC/mgHQj1M7DgOAzyYPyLHKKJqrdZSLJfz717+Kpz7pibhw9zY87IFX4a//4n9i5egBFCxaUrQpMVdqvJSJ6vwibv23fxcAIJdnLq5C8jlR5OFGjw2CcPTx2LV7t8hRWp227He8I40gh5e8/qNooyx50bHB6C8brV5H4oLUYICk5xTSYYScaSFLzXC3B7/nIs+kv6iBiZEMrrrkQlxz1RUSG7WwuIC0YWP7lhm49UUUDB/osjC10A4NeHYFP9i/gi9/9TuIVht40uMfjYsv2YHiSAaZYg637z+Cv3/zv2DmgivwTx/5FPy0ATf2EHguMtTL5iqAZwGtDjBVFNMgAg/8ECd6ck0CZXJJMKBvppk0VjJgJeU6iFEpjWBxdgnTm6cA18fNH78R777+VXjti58r8p9svow3vPN9+Mote+DbZUR2XibKxQwTUrowCiWUJyfxyS99Hqv1FWFbdLyO7JUshukRoqQ3aoKqqf7cY+ReJQa24pvBSD/6QsQRmj1HtP80/6MJoGTYJ7nCcvZxDUgzriV3xz8htNHu+kmSeoYVi457Fa8am38W+pIUIlO/xOVffpZ6/XrQK+XiUNTvqZ5PJ/u64Yb/eCwAZZ4nO6USHPYZAEpGQbnIaKWETm0FlYyBHCUpzRUcuONHKEQuCn4HNgHvfmKQ+l7y//KNB/dMflJ/n1E/VREgFACgP/SwYfjPw+9TgwUKAIjR67QkqlVHwEo+utwPBa6r8mbIo2XIA+BebN0nvMSM6gzzo5hrtPHgx/6mNP8+J9lcV0y6oaY8zQYhmZMlvsgiRkh+8C8zAMBzjRKe0HOkziVvp7G6gk69Dq/TQi5NDxtm3UeyD3CwwrOR9n0d10HD9VCcnsb4JjIiiRGwZrAwOTmt4JZUGlmy9BxHpvf/ccv3UVtZxvTkOJqNVVi5HFY6HUxOb8IF55yHZq2OjGFi7ugcxkbHpBZj80rWAXX+9HTpNRqY3X9AdPox90w+69kM9s3O4mnPeQ6CIESaZoacDvN85r3XZssKaZMGivdfRR/TyNhE0G2J0SHPCZoFriws4S//6lnYunM3rn3rO6TOklaNdZHJWD01PIoCceE62Taw4b/3AQDun64jg4bekQPCAKjY2JAB4HGP47VJ6P58f37o4g+f9gf40pe/KKxDxZMiiKxAZtZN0uzHwIte9GKRnhF4/pkDAH4bez/6HoyGZACEEq84OTUCc7wEd3UR7W4To2Nl8UxS90zvkcmWIpC0LRR/qctYvw7v6xJHTY4Ia/IUPDdEbWVVop+FcdhrYsfuGaQtVcfoFBjufwRFFOtbgfC6FtaAvOyBjArn+WPP4NrrPo16u4DALCUMAEfWSTrmEEJtyRoAsO1sAgBoBsCJAQC+947bwUWXXIhr//EfxASQDIC0xV5PRbCe8vpTh2AiZVeDhmEAQDMRT2tx/5S/+AwwALTOZXCT2VC5zCn2XNHUqEIhoSUPRfWpBmfjG7C+8dCHqwYAmE88nJu89noNciqHEWkVvcPNKI18uaKolYkbpH49agNOvn6YAaCp/31d9JAg7qd8s07l258MADCY5026cMQiWk3+Wfg3mg0sV5dx8PBB0QuxyybNn4Uti23qh1TjrjLrfTa9bJYtG8srVSwsLMoGyX9LSJQ455yzJac0l8kKfZZGKtTCycSOz2IQI2tlEPoxrrjsvsjnStL8kxZ3IgBAiusEeFqv8z9p8Ujip9YwJhu8okip6RHISGA0Xa+HsVJBJv5xmzTSCF5tAbf/2zdgtlZh+a6QQznNUW71LPoVPY5NCOUlNMsxqQujG35C75UCMmkJVPE6mLjr/9ZF9kB5osy6jndkbgQAUKNGgIIAAI0B+fV9Gccpnr/CoAjUPU5nLAbxIjQooVB3XDZ5SWlQZfSgQI/lc/j1zHo3mOxgZTBbbyE3OYPxHbsR5crYevYFaPR8lJm/njKEkkjzQT8IhfLHyQibOC360hj24DmRULr/UgkA14B2yh6WAMg+RhAmY2O1uoqRUkVinNDr4u/+zwtxy7e/AbgtvOEfXoFKLg23VRNPCk7jGcVG6ZsRxvju17+OvG2JR4fWg3PP7TD6saMkPfw55593njxvfJbpzdFqt+AYFXz4q3vw9e8zt9lCLNnABpqM9MzacDwVX8hnU8w5DQtFSj78EL7rwTIY49RFOZ8G3I74iVxyn4vwkIc8BCOjY6guHEXJ8FFMu4haixhh6keUhmuWsX/Vx3tv+BiMIMTlF52Npzz5MRQdAekQlenNeOnr3orbZ1fxtg9/EpO7zsZcbQkT4+PI0zSqFwDdFFAoo9mqIp0nO2BQgAmYySm2bqCSokZ01tSy65jNlIWoQWCMUwgDaNbw9N9/PM6ZKePZ//OJyJJK6Yf40Ge+hBs++014mQpCygQYLcg9wHfQiyP8+m8+Bq/8h9cgTMdoctJcokFUB7lsRrTz2ntjAACwnlIPnfgD8L/Z3DPuK4ZyEe/10HYcmfxzg6NRrW66tXGONPWKQ33CD80AGAYA9L4o61EAADaiquHkpF8zAMT0TwAVlWShZU2qIE4mRSfYi07lrDre1xyjoV2vKe9TlAbFrZBCha6szidStUukk3YbKGSAxTtvRbe6IKyuQuTDElq21rirV6H34wEAoOpEPR/TIwe5LkMvfHjyf7zp/zBTQEQFkS/MGYLkShJAL01ViAt4lXi1HO9sOI3SVV6xl7bRsyvw7DyueMyjEbZaCJnkQz8XnlHCWlEE4X7iEq9AX2errq/McH8JJQBaKsLf262G5M/Pzx4CfLrjN1Ek5Z51BONIqd9nc0lfJQIAvodOEKI0OYPy2IRy2o/TKBZLKBUrCMj6oa48ZDxyDvXqCu6+8zbkbA4h0piYGMNyrYblThcLSyuSAnDurnOQszPiORNQhhVFGB0fE/CuMlLG6uIClmaP4si+fcgm9W7bdcTvIVMp4+FPepKACOWpaWErrq42UMiXEkaKYjmKXDExgeTAxKN5s2XBbdVRZK1Hejd9lNpd/NEfPx1Wroh3f/gmkT+SAUrwnmlRNEflOaTW9ykWIMlzdwwAkI7RO7wfH3j7P6FsMaXmxBIAmgCS/SnJTwkFngyAl7z0xXj3e94lsgB56sW6SfkjaV8x1oYveclLYWfU+aP6GdUHHc+a+owzAPw2DnzivbBbyzJ2ob/S2HgJxbESuq2aSBlKlYIcMvqeqf0s2cskZjlJYUhi1PvnSWIKKwBAlJKEHMIFS4tVZDM5dDs9SfA676JdYszM/UvkSon/GhthDvnWSs70QFZdI4lfpLo3uwnXXfdZ1Jo5eOmCyACDNNMJuB9mJA2K/6tWlwV0UAAA74OdeABsDAA4gYMdu7bjTW95A+qtuvIsUNrhMw4AcB2QAcC6af3ZdabOxDP5fU4TANAXXlEsVQOmqI9EREmVVBdhyBhQI8d9k5iTH2PDh6amc8pBS1qqMACGUcThzUQ1eDIpTpr5RKKtUE3meVZGEpdgOcZUbcVpTWImKK9/HQCgJw7qRmhH9zN5W87c9zoZAMBMa1OmfSoDlZOmrtPF0blZzB6dRdftiQ8Am3+aopC+JgWgeDCoqCc2uILscTIfxdL8V2urgoyyASZLYPPmTTJtmpoYFwobjTJ8n0ehQtCINGsAgM6wV15xlRiODJsAagaApOhKgW+CGKAoa5P7NWiCB5QgvTHrq9ov0kjjSoz0WCRSxyZrSSQANLyxpFmnEcoIaT0kUrWqmCjTEdfF0m0/wPLtP0Sq01AmUmk2aKRVMYpGmSuqJAoDJg8JygHyBZGdsG/ltaHTtCawyPGqmQBJsbkeACAlNwHijzk2hwEAhW6qCMDAo1GaK1MIifJigZk0Hix9N2IA6O/ZByCGCmVuygYnBKSUMYooYyKVsWTjlh9PbwhNU5Y+XcsDVGqAHEVE7OMUMqUK2h7zqHNY6jj49q23o+qGmNixC49+whNx7sWXotVxwXqhkCvK5MCl6aREoQ1P5oafnf96AEBlzSYSCtVW9F8g77UbBCjTlK/ZkKSDMg1kQh9P+LWHIOjW8RsPvT+e9vtPgNNYQTFriekkgQLl+EyuuIvq0iIOHz6IleqyHIg8gEqFImw7g5FKRWicNIZiGgtB2VwuI/KAMDOKvasWXvOmd8OwM0hbGXRJ/2QxatriOk9tKp8w+khwDWQJCITKLMhmlFDsIxW54t1LaItAGOU9l15yCe578fkopVyU0g7ixjxKORukHftWCQuuhTe8473iC7BlZhR/++JnYmnuHmzbMomF6irqfgYvevUbccGDHo5r3/UecFLTjVzk0xliBDBdE5ETIE1vjlSM+tycxI3eeuutuPuuPWJs1U1SAOhk3/eCCUMpVGiWWMgUkUMe3UYX+w7sQ+S2UTY9PPfPnoL7nrsFXq8BK1/EzT+8E9e95yZ42VGEVhEBPRtiX2Z5K+0a/s/fvQyP/a3fQnF0FNXGKiqVUbhiIpckJgs7XTXRCmDkc66Mq2hgqWK2mFkfoe26avrvenAjUjdZmA5iN2U/0cCa7F0bF8/67FzDnEuaaDb+3LMILXDqTwBAgJMkAUCBhIr4PZiwq//Se6jiW5z6x/B+vX6fHv7z8ab/a842aUwHjbu00DRlMww4rTpmykWkuw141aNY2ncniqkQaberJrTcrFQvm7xT9bX9p1XvyWtIvQmAI5+6dvqvXzdfn6a96teqG2WpK3h/3a6YodE4jOuU156+C2rvTBiIJwCHT145bXxfmLbSSBdw1qX3xdjOHVKvIZcVPxeHDD2e6zxv+CtJW9LStn4CxS85AMCDjs8IUyTcXhvzRw7AjiNJSKH7f57eJAQAQrZnMbwUBDTkL5oO58qjMOwsTNNCPlcQo2TbtOE6rpzbYu5Xq2LT1hl85iMfwqapCUyOj8g+S+PBe2bnUWu0BNQvZgtYml9ELpMTIEFiUbdsRrlEk8EC9t11J2YPHEB1fh4THHwxmjkMUet08bBH/QY2n32ONF8WaxSLUbVtYXQp+ZIc6LLXsllmE0WQzQkikRz4LYJrNh20aQSFsOfiz/7sL8R49qOf/iwgZ7Yv9Q2lpQQAhJ1wEgDzZDsLnyvu5+IBwGaV0XXpGE4CAJTMaEMAICbTxee7JgOW3lZpdHotvO7a1+Kf3/VOhGI6p4pMDQDwGZZexzDxv//3C2DZtgLKkw95xsV/ZC04e+YBgBYWvvwRhCuHYduGmBfm8pb8Tqo84/0kNlnOELVbSK3EWrv/0gaR1H35k5b1sLzouchlC8JI4dcdOTQra5Xfy8qYGBkvw7CUH5NmRmg5AJly+loN7+X9vzNT8I0Idn4Lrrv+s1hZzcJNrQUAUpGNODLEg0IDAPz5nk8G7ckBAEof+L/xqTG8891vR7PTlLXLk1Ukz7L+TvEESxgA2n9I+yCw/iIQcFzG2skW9M/4388AALBWW8/Gg1onAgDUQw0chjVNbv3EQjXeG33oIkbTR/RhKjRrWdLahVd/n8Hv6nP1NJ97mPqzOF9aFjKFEsIEEls7/deRa9okSZcDgxmA+q9fbAAga6fguj0BADLZDLq9Lg4fOYWT8WgAACAASURBVIzZuVkxBSR9mA0dJQGubK5qasnrygec5aGgn6m0pCc0W22sVFclBYAAADXJnNyNj41Jdi0BG16xvqMqc6il2KErDCdRBibHp3HBeRcK9Wc9AKBTANikDAMAa9q+ZHfToNTxCklZS6m0RCDJTyFKTNfnJPaJzb/KkTZh2Sr6kHS/kbyFlN8BvLZQoI9+4/Nwl+ZkimPGkUxpDTb/EmHC5p+TFKLmNF/LIVcqi1MwgQXS7WyCU0MTp/7k/zgAgKxqKcZOzgDQAEC31ZbmzXedhI6spo662tUmdid6/uQwk+Lv2M8QDRnNtvjME0azDRgZS2nmJKEjgm1YCYVURSESuBl4LESoFCx0Wi1hW8CwATuPXsrAnvlFHKg10DYsLPVcbNl9Hh792Cfg7J3nC7jkdVxs3bZdPCrk6f85lQCcCABQ608BITzQ/J6nKPamDWdlCbX5I/hfz34Gwm4NL3nBc7F1agSZVIxmrSZglO/68LpdyZgOPAee50hmMdk8/Jn8d8dxBVHSjV19tYYOYzsFcwoQZyvoZjfh1W/6Zyyt1AnFo+vFMDNFwMzC8WjwmZL1r4DXSEyoaIxEgzsWPdTPWwaQSwXIpPnvKTEDtC0D2VSIpzzuEZjJx8j7dRiRhyBlys+tp4p46/s+iqP1DtIpH2967QuB3rL4BbA3soubcO3b349Pf+dH+Oy//TumztmN5WYd+VwebsvDvtv34xtf/Aq+9NlPwu11ZALBA5j7Os2gtEs9J0zCUGFjxckUi+pUWopjFtxeT7EphIkUuxjPxfjLp/0O7rNzAuVyHs12F3cfreEFr3krwtwkAqso1Ng0taxGgOX2It7yrrfiqvs/ANliSQF7TCmwqSt1ZJquCujEGFQo6uqXsldTZkZsWDueh0a3i5bjwKXOn2taC/STpltox5xEUbYkJjYbm2jpyb/eA/VUQiZZKSBLZpc2/SODi2w4slbUFwwmu0liwPr9wkzo4adatxwPADhR4XRcECD5wSqhZ8Cikul/zOmkgdjpIhd5KMLH3u9/C7mgg0LsiZ8FpRkCPvcBAPXfertT+MowcLd2IxR2j2Zx6NeS+A3xj8MGUbqOEbYdJ8KBJ1Tx0HOl4VdmaynZN4WOO/R9fxoMADedhVOcxH0e8gip1QIzjTjDBBYCADy/84gDMliU2aKK3FMa4r4Zc8JW+GVlAAgFmGbXjRrqK4uoLc3DZrQxax0mwFi2TLlpEEjpXycKxf3fE7aVLYasXhK1l8vmseusswQAkGtO+YcY5YVYnj+KO279Ic7euQ29ThPnn3s23DBEaOew//AsvJ6Lg/fsFwal53gCABw8dFgYADt3bMf46BiWFxbQrK6ICWBOTF9jeKaFhUYTf/SXfyHMD7MygjYlm0wwoCyW/+Pa5JRchiMDAICMpV4QC3AVkfHEDYWpQkEAv9nGC17wItx5zz587FOfRWZsUtYNGWhkAEhNJN/z9D5OBAC4iQTg3gAALoGJKBAAgLVLq9PA9f94LT7/hc/h0OEDiewh2b8TUI/nByV1z372c2Q4Nmw2rRkAP3UAIGihdvMnEFYPoVQuIitgOItmH0HiQ8Pkhb5eVDazhLEsCB6xfHoyKd2zBnoHrE0VsSoDVOrtDRNOnUaPqvZmzdX1urC4Z3CYZavoX56xwgpOfAH0GaTlAJLWJow3AmEuMoWtuP4fP4elqg0HeQT0wUk76qWGTLwgOG1iZWUJnW5D6iUCAKaZkfumd2vdFw6nAAQE6mn6WsjgfTf8CzpORyQAQSJBOV0AQIHkCqiVYadlCdOSDIhfhI/TBgCUE6ii+/JDYtA8V/SnBAL04akdZAfNWNJIn6SAUbW9+t6i20yyy4VuzkljMmkdXOxhEEBR+BUDIC30T/Yy/FreKE5lU1Ym6YUUEKH0TkkCb99xXRcAyQaoSo2kSPjFBgAyFifcKp+dm8HyyjIOHjqIZrsJg3SzrC2OtfQFkCJL4zVEcqWI1D4JaaEJkf7f7vRgkNafSsmmsGlmRjaYSrkoGraJsVF0Om3ZNA3LlEKZ+eWpiC71AS48/z6Ymdok1B9KAORXyhIPAAIA1KcRAOBGQH0di+ITFY167aynZsp6ImghMVGkiek4Mzb63AJNYQC4sZqGMo/XslIo5SwETktAgPG8ARzZg8b+PZg7cgihQ8dz8hZCpBh1R+8AM51IJtjf2sgUisjQ0E6kESkYavjUp5xqFsDxJADKN2ctADBcjh4jASA1sdmSmDTGcNIHQKe58lZKUyeGMCfeqvT87/ifwek/I1kUokpklbotvmdKcywaHZJCSt6fmGXSe5/3UulMaU7juw2YaU4RcrKht3s+nLSJZdfHd+++B918Hq20hW7KQqEyiftd+QD82oMfgXJuBPOzsyiMlH7uAQAtAVDkuwFdjc2UE4XI54oUVCLoOqLnD9stcUn+5ic/ive87fU476wteNxvPAwzYyNIhSFKxSJiLxCnaeo62UgohSUXk0pbIQAQBBF8x0chV5A4SDJwAt9Bu7UqelXXsNHLT+Fb/3EXPvf5r0m0TpSi+zOnCBX4kYmu68PKKN8PggbMFubkO4w8MYnqearhzoBRhW2hNOcypsQSERS4+oIduGzXNM6dziPoNuBHKXH67VmjuPEL38IPDi2i02niBc94Eh508Vmo7t+DnbvORX2hg8NLXbzuXR+EX6xgttNA3XWRK5RQr7VghDZGCiUUcmn4nKL2lI8J9xROpPoxdeK9oCiENBuVIiSJ7RQkxErDZTyVAWzfNI7lQ3fhpc/7C+yeKiBnAn5sYqWbwjP+5jWIclMIjSJnH2J4ZWUiLLWP4l9u/Bdcdr+rxbjPyhbgenzuM6Kt5H0VqYt4yfAx4ORMeWCw5LLStgAGZIK0ej20XFfM/2gGGNNdWAY2CdsqDKRpJ7jCopwAIsQI6cQP8PD+p/dA/h2vkxhK0qsg8RPQzT/d/7UelJ8rbC/t/i2Y98B1h9RjPUM6lYJnPWNrPVirkxzWf2++l4SsNziN10/tE412iZTj1SVEq0tYuvvHGLci2F6bCZnc+QWY7AMkfadudd3VxwD8H7D/9CBgAAAMN8HD11pea8KQVDVSqMw63R5Cp5NEczM1RZ1lBKj4I+XPmil5HHmY1EanctGTr3HSWYydexnGL75C3NO5i7i8FBYBKcWgs+gBQM8aGv3q6/D/AwByBRUxVEl8ep0GZg/ug9dpwgx9sDSIqd0nAyCM5Ix04hhN30eH5242I/T4mIBorOooNhC7du4SaVtRwBfGlKXRq9ewMHsIRw7sxfTECPK2gWzGwuTMJhxarsGLUlhdXpHmf9+evchlc1itNSRueGFxETt37kSxkFdpHpTEhJF4ADCtp80kn5lpPOLJv4+o10OczYrpKO92LpdXKRuUVClKn5wxQpWnLJzMMMqnuLZ9V0APkZAS7Fiu4vVveDM+8/kv40M3/Ssmtm4HCnm43Q6sDKWkHBi5/X36VJfxcQEAmjMnDICiQfPaE0sAAmlE6RXiyxnAx40AwHXXvw5z80fxsY9/VCbFBC0IrGtdNxkVxVIZz3rWswUA0LIAPd3m3k7D7OE94YwzAIImlr7+MWB1FqNjFVhZpgF1qbZAGLpSE3AgoPa2RG5N8FoGouR90cPBl7pNS7TlGU+8AAiM8n3RR4oNuNT7FqUOBA8MGUD4UYgMPSOSFACewQQAOBQUkDMx5+VrICCg75cA8qkQkc006O0CACyuWHBSeRUnbXDYSFawJUxgDQC0O/UEAGCdSQBgYxNAn4bRzHY1Ytz4kRvQdbvyfhkDyCHkmQAAhhOI+N8EAHQqxKmu65/V150WAKAXjaDBLOijSGjdfLCJKA/Hoqm4lkHxq5gBRJJJZNXH2LFjxuEHiItMKP1SwCh3TsnrHRpPqrJgLQigGACcNCvqOgEB5tDbjKpIs8FM4tOSz5MHdSjaN4EfBvTdviRAdcMb2zD9NG/l4CcPrtygRFEV59AmJBMd9XrI0KAJYBQyni8rZnzzC/M4dOQwVhur0q9x0k/ElnmcbOgzWVvuLyNm6GBPZ3/O8zlp5M9vtdqYX1iSwpRmgdwINm/eLCZxFbr+97rI2pb8nqHLsO9LBE2b2eb5goo367i4+qprUMyXpGHktC2ISMmnCWAWsZkVAIA0eoltJMjEAmWIbrWe9rq+qNSfy62DOaRcM8yFNnhQ0NBPJi8sgjhSzaHZ6aFYrsCyTUH6y8UsilkT9dkDmJoaQfeO/8CBO38Mr7GCAgLkEMAISJlWBod0i+VkEDSbzOaUFCCraH/Uc+uP9dP/4dctK42vK6HMDZ4YRSnW0yJBQfmFMrGJJTKNgJzbIyNHAQAs9PlvSt5yagCAei4Tna1El4Xyiy7HfC7z2Yw0YpRbSY6sGM0oaYWEbUnsWQjTCCS2R5Ig0hY6HUYAjsDP5vCpb30bq5kMetkcwmwRrW4AK5XFlZddhYc86MGYntksZkoqomtg1jW8n3BqQYABkYfY7yUxgEoaQBNRmbBKzJUCKQZ03iGtoxylfK+McmQE4LoYwMTfRN8THfvH28DiQX9IZHKiQVrLADDhdByMl0aEzs/YJvRaEnX48be+XtIA/vxpT8H5u3diJJ+D3+3AbXclg5nNvxhQJvsrZTohjZy4R/KQDwi5pFFdXpYikBN8Ium8Me0gQj20YBQn8A/XvwVdNvPFKSxWe8gVxxGBJpHEvyyhbAahy2Qw0RoGkY+0mYGdG0Wv00PstpG3UijkbIlZJGXUjj3kwjYecf/L8OArL5QoQ4kCZPySWcIXvvtjfOnWuyUb+oEXbsFfPeXxMJs1GF6AcmUTQuTxmre8B1/74W2wpqZQY5wlIw85ZHKBHOUfMamHBCMTFJ5FRsgsbZ4PJpweY9XUxNJiYoVo2vl4xGBxEFoRRsbK6LRbMCMXY9kIL3zOn2K6FKNgG3ADAw5K+ONn/V/E2SkEBACY5uG0YGdTWKrP4oM3fRD3ue+V6LmerJNsvoTV1SYmRifEK0H2EzU4TVzqBxRa+l/QbK2daP6dkITFgSeAcp1nJJxyEaf+l5pbgjmS0cwbcsI2MGHn9TcYNVXWRlY22RKJ/l8A9WT6r4634bNYaf61+ZucsMlB0pckneIxpwEGvdcNA7X8u2EGw/B+qJtflQOtNP8qoi85j+n0zCmj08FkMYNwdQn7f/Q9jJsRjG5d9mgxRR0CABTQMagmBtN/VbsM/Utf1iis6KEBSL9e0c/60LXUkXWk+BOw8gSUdYSlwGvO81JYU2Iyll6j/+9XT0Mgh+xcyW0SoEgYEIMKSNacZmgkYzGZ40pKC9Azsjj/QY9AemQCSNh/3cBDplCQCR1ZNTk7K2uBAEC/liBDJIlE034Fp8IAEKf0nzAne/3nn4kYQCHSJPeQ/811wNpCTzR1dJuGfHTVJeshcfj3ui3sv/supANHHPFHODjp0HlfPYO85m4MAQB6PBcKRWEDkrpO9382M9Tcb92yHeVCEZViUQYKEYcKlSL2fu87iLweqitLwnianprC2eedL9Kou+6+RyRxUxNTmBgdx8H9B1Gt1uR7c3hTLldQW6kKGy+TMmHGaawsLCJbLKLqdvHgRz0S2665mkUhur0e8uMTCLygHzWqQA4FdshzIP2forlzr+K+RKNkMm2YPMD9yJtfwPvffwPe9Z73430f/BC27j4H6ZFRuK2WGPmSKcj1r2JMT/1jDQBAJqqWABw5gA+87c0oSwRtIEAWU4UCxgDeeQBHqm1ESQyglc0IACC59nGIdqeJ1133WpHKverVfy8xgIViAXZGTbXJ6OCEt1gu45kCALA5Vo22AABJJC1lH2ueC2Gbrn2/w0Bhf5seGmitN28d/hwraKL3468AjaPIlfIy+ffcNuwiE6e4objCIGGTm5SD6jWyaufrlbhrMgA4GFX1EIdWsqZV+ShAAWMA6ZUWuuos7bbbKCR+QvRjYq1PXzDWOhKPSOAriQEkm0XAEaZsiSdACMskfT8lfje0o85XduAfX/9JLKwwhjuP0LAQpskp5dria7WEIcwYwHanIewD31fMyQEAoHu45PoKjY1nPAcYlNe5+PBNH4IT9IQB4BMAoE6f+9qpwqjJPHQYAOB7pQSA7/9E4PWpr/Yz/5WnDwAIMkyPDzXxJcJHgzcubHF5F4qGPr7WFhW88NJ86zTGxJl4+KFRjtahLCx52MWwL2EcUH+1pv3WemY1XVGrXTv7K90LJ5Y0tuDmToqTOL4nj8Xayzv8oA63+GtBiv+65l9BDyoHk78nTZAUAqqp0dddOA3C+FEHOWP/2MgHoYcgcCTqhPfu6zd/A9wMq/WaGHQQtSa6yca/5zhCoeXC1sVooViSv6cJCguaffv2C/LHDYC/c0PYunVrPz5Iu/UPIIqU6Kh4eEmaQBhLnu1VV14lLue2lUPPpWeuiZSZg5ktIDIybK8FBJAHTBggxwJH+l5qz4jh4nFQpKm8bV4xaU/7kXVqm9RNJYsxriOuReWGzb0z0UVGQCEdon7gduz5zpcwEXdgdWrIk2KklGXwwxRiKwsjk4NP59woQqlUxNjEmLiyq3gvVQzp1ys0qbSSR+hid1iHr+8tCzlO3anL5v3h50jUGbNUPR+N2qoc0DSGU47S6mnTTepPWH8duwMJjqcQCLmuic5ZCipmDDMfV0twEmMpiaDRng2J/jZIk0IVSnFiZ/JYanZw29E5zBspLDG5IE2tvwkbKnbwrLN345GPfgxGRmdgZQoIghjtDsEAA4VCSe5ot9vhMkbG4oQlQOx3YabYRBEP6KHbbSOTI1WLVLfE8ViYCsl+JcU0jwvFFgnJCklT7pJFSoAA+kQoKqOe8ukJwLDrrb5/g31w+DLq6eJgv1HxUpSkcCoR4WufuAnve/s/4elPfhLO3b4FKbeH0VIR1fk5cSnmz3Q90s9UkolietCmwkWahp0i/1DZu34YoOd58DhlTpmoNRxkShO46XNfw7/ftg+eVUGPJNb/jL8zSf2XiE7V0AuAkVCl5ZpIc6G04+mYa4+eLIw2NMV4MfYd2LGPop3Cg66+Ahedd46Af9w3yqPjOFpr4u/f+k65hiOGh9e//MUIawuYrpQQeCFSdhF3HV7CC/7utYhL41hsORKZtdroyJSdUw/PpXxErXu5jyq5Wv2PlOqEzSVFT8Lu4u8KvArhR13x/yOVPUM/A7eGt73+FQi68xgp55XWMDuNP/zzF8MzRxFmCmh6XdhlTngcUGLz0Ztuwq4LzkXEjO2kyVcDf2XqxibM6INLaqIuiSMEBy0TjW4HjWYTru8LuECjSyl+uK4SypUGANfvBcrAasDAo1s1P7ThpDB4JIOcHickPBBAUCwJAnWaKdFf8sPl0DFSo2P32WH20PomcHjPPXbjUH/DvXCjj40aRK7JDJksrifFfGRSv066KsEeIOW2kQ27KMUOmrN7sXp4L/Kxj5KZQpxMH/lcSxBMUnT3zUt1QygU2aFXyP1TNy3HO3b6k3p152TyL6kdSnbFmD+358DleeqxoI6lIOY+rydkfcmKFKdDu8YQC0DuMe9nYmTtGzF8HgN87pJ/M8nO8CNk0pY4d7d7LgpjY+iEEZZaTWy/zyWYufx+CFOmpMGQpi5yyKS+kvs5JP8aHi3ot67ZTcP3cP3U80T/pv9+o/N7w8Vxmv+odt6EzaLPLmLFJwEAhgFmwXejAHMH96OxtIh06Ir5X2NlEdPj4zI95RlTa7akWe9FgBMDpbFxkVnYWfoBxTCsAsojk5gYn0Ehmxc3+7DbRNFOo714BNX5WVSXFzA6Ooql5RWYmSx2nnUWut0WstkM6qs0VS7B83w5cxcWFnDgwH7R/vM1FAtF7L1rPyZGphE4EW1mRLbXRhu/8oiH4KKHPkw1+H4gDKRsZUQAgA7TXgolaQQl/z1tSO2sWCw9pG1KvtJo12ridyADFDZ8rodPf+zjeO1rXocXveRleMRTnkptlAALHIQwA541iYDzQ4PBn/SWyiSZPYjJXPdQGlh6NYW1JbzrH6/FqBnD5s9JGXD8FAK7glvuOojDKy0EZlYADKYAUOsv7vBmStzzX/e612L7zm145Stf0Y9KpdEuzzqub0lJsSw85/nPFzd7NqVrwcpkbCiSY70/D2LJ+091sseu3+f0nzcCAMyoid6em5HqzEudYJlUXziIOcziUIayVTLEZH/TTxkHoCrukDTDnq+GQAw7EAwjcOB1KKfj59mE8enShSBO/NRSBNe5VNg7eInxN8F2eRDESJwMRHX+KSYTmQTKrJtyGX5fJgMw2taCE1VQHtuNN775BswtO+gFWaSzFWG1REz8YjKGwd8DMTZmWgqBFSWdY32s6/+kv0v6OdmDxMc7ha7bgR97+NgnPoqO00KukEWPkcpifn7i3uHerEWytLT3gY435PPH545/LzX3CT5OD/q6N6/u5J9z2gCARJ/JxWYzForRFH8JfYxUsjUmesPHmZrUh1Jwa6Ms9e/DhrJctvwe8nATOSUNJYm7EgOWoRzkhF/QR8Flo5bGihMfZZgkUXUWXTuzMtUetig8+eX6+foM9UjrBaYaVtGNap1PgkhK1JN2y+dFDJVHg+sx+zSh/ldXcMeeu8S8ijngXc+Vxt7j1Mm2hbLI+1AgNS0pVggGEGVmobq4uCggTbPZFAoa95eJiQk5jPrF6DqnYNkiyCXTTWsUY2J0DBecd4HSLpuUH7BY1gBAEbFhg+0NQQEpVLQ2LSm21t+hjQAAmT5p+OcE+4AU3skEUWXhquaZH1x9Lgyh+6F6CPHiPtz+5X/FzpItGlNmAXMTJQBA8zPKTVTjFAmFj/nsnLaw8NLSFl2Q8/nREV7yTBzn9Ylsg41Z4gYuzZq0ZClpAjn5bzeaCYCm0Ff1fKnXL8Toe5MBuNGyTw44/X21OZS8XB40bA4lXlJFTOq3IUwcgiqUd5BUbqpJiSWxglk0uh7uXlnB9xcXYExOwsyX0Wp1kXLVtXLgY3x6E57yB38KyyogXygjmyvKxLrnEM1PCwhF8EPmFLFiAER+B6nYR842kMlnhBmhrq9iAcgv+RtVHirDmFjFIoE57ZmEBUDXecKPagcZPsB1839SBFiag+TnaP1yMsmXeWYcoNeoYnRyDF++4X34/Mc/gj9/6pMxXS7AaayinM+Kdp0HoicSlYzggV7PQSYNFCwTfqeBfJHGggEay8uo1etwA1LOI3S6LsbK4/Bh48BKG+/88KcQFSex0HL/P/beA0zOszwXvr8+fXZnd7WrLtmSbMs2bjRjTAmEwEk4HCCEP+Uk+ZOcJKRADichBwIkIYETUiAYyE+cEAgloYUSIJRQDDbFNi64yE2y1VfaOn2+Pif3877fzOxaWsmWDTg/e13rlaXZKV953+e5n7vAq9ZkMs1NmyIZ1ZKqN0mQheu2ohWmQlOVUpoeAZaBnGurhocoO53xlxZQG6tgio7UBmPZqsJGOLa0jLuOzAqzxl88gr94/e9jKm9KXBsNyRyvgNSr4s+uuho3330AbnUKdz1wCOs2bpGieXFpEZVKfuABk8WVKRGXavhZ0yrKo0oyz5p//pl3T9+gy0cfdtJH0erDDJfwt+94E8LeUeRcNoc079yA3/n9v8JS10IjAaIc4FttZiCiV+/iQ//0Yey+5EKkNDXi9ZJ167r5lwhAfvPOlGtGOayHJrDod9EOffFXYRPGAjuL+2NznKXTKJBKtR6j9ywBgAEgLmuSuh4zHT/NGtWaQEIJI/5McPJPLxbRLgoTR++7+uYcLUyydSf7u9Xr0GpPgNUgwFoNvMDXpEOvUQmt9fuc8LOEp8llbBcEBPDpGG2ayNFdOmyhgh7ixSNoH9mLpLGAvJS0qdQq/PxMWcjWpOy9n2oqfSKgY1DZDD7LEAAQlwaJgktEjsUYVjq8MxudMkaer0zemOnr+XzZ+p+9v9XHifIxAgD8Cuw+FAighiDZvzkRkLNy6LR6YjhXJ8ugWEDPNHH+5VfAmppByLSbTB6jfR+ypuXhHIvTBwBO5JX+vauxFGNC3YvDz6vYQWsxADIAQDTxTPwx+jhwz93wm3VYZFCYfYTtNsYrZDECYRxjqd1GsxcgdTwxFj3nwsfBdCwxa+Nalhg52G4JXq4s02pS6k3WZ72GeJN868ufw8zUJLpkNDku/LgvQwSbk9IkQrFUFSAsc8Ui4/L2229Du9VEpcy1dwq33nQ78kx98PuIgj6Wm0tIXR/toIVNW7fi4sc/ARdceSVAyVffkLhX083Jet/ucWKaQ7FaQ6/dRrvVQW1iDFHSFbC312qhTLCfhnpiBBji2mu+hj/+ozfgN1/+Crzwl/6HDHiYEgia9bG2Y43JuaEGLU91rZ3oyuAeK+umBgBo6MIqK16cw3uuegtqZl9iPh0MAYCb7tmPA4stJJYGABzKGMl4iEVR1e628Ja//kts374Nn/jEx3H33XeJSe+6qUlp6pr1Bmrj49h13nl41vOeqwAAnjPNAhh9n7yWMg8yVSONsF50OpJsq6smMacLAIQHvo1++ygMg2tJH0nUE3N0MRBNOPDTzb9ePESmSYYe5dOGhS5LJYPm1SkcgjEx5dshkphnxcVSk4ygMXiFqtRxbNwNUvcTX4yAS8WqGkBEjMLsSmpCoZCX6rLXDWRtzpirFl/bEFttjiIQJzZMZxqV2lZcffX7cfBoHZ3ARt8qCfOOAAAfTZYbAQCa+nbbQwCAwziCHapW0wCA7HQyoVMAgAVp9sPUx4c/9iGkRiRSCT/0xYzy4VxzK8+vAgCy9ZrHQvyFyPLVQNlJV7RHOUHndFbSRwYAEIpHX1BtNpajugxdXQ/p8yPFtWIAaABgRREwNB9i85qh82ryqiaxiuqs9JVDbEsV7hkNLgMAhNYllBbqRkjtysFxPTEBlALk4VJATucIP4qPWckAGAIA2fSaP8VVmIgcUVAWfdIsaHUgCQAAIABJREFUxjKJ6/lteDlLjNTu2XufTKOXGnVMrpvC8cUFlCsVdP2eUGnZ3POLEX48VZxWiJGU7eD4/Bzm5+flwl9eXkaxUJQCf2ZmRn5P3pmOQ1tZPGkAgLR0FulpH+fu3IWZdTNIIi5UXJhJG1cAgOUVAdtD2Cc7gYUyGzZtTqOP8+obOkPgVv/9oNhbVfyuPl2rAQCRu+gHiQaOq0zYw8aihWRuPw7cdC1aB+/DBBHVMJDPxb47IYLKIyGTb7Xokn5em56Svx825SPTqBHd6IkuIwEAuMLruCulslcjWkYXUvfvd7q6uOR9tIqSptHZM7pERwAAeR49PVLFFQcKyhiFchICbpIYICCIYiK49FkgO4E0btK2Y4J8RIYNHOn5+MKeO9CwHDilChzLkxg4glHLvSZK4xPI58bx1Kc9C0980pPFsb7T84UKTESe575YyKPdWEYcdlH0bEG6uUlSfyuINGHzAQNgFADQjf2DAAB3IAM4EQCQgUXZz7U2GNkYswkAT1sGAui5FDkH1NNH9UU4xTyu+9iH8ed//Dr85RvfgFqxgImxCmaPHpbjq+aMhujxTa6ZoQ/XUMVQu76Iw/sfwNEjR+SZJ6ZmUKqOCyAaduk2b8Gb3IR3vO+jONiMMN9NBQBodX3Jj2bLys2b+mTJbuA9yW82KUzPkHOu9lymWlBmwEhMrjOUA4Ra58z1h+wjNqBkB3XDGJGTE6C4fWw/fvElz8eLnnMljLCtGDmOi17qwKlM4cde+DOobdiGejdCsxfKBIzNsvi7jExaZU/Q7BP+VJKxYYGv7t4hxMOihuuOGcWoegbsuI6/ffufIvKPyZTDdopwctO46l0fx817DmHBj+GOl7Hgz4kLcq/RwdVX/x2edOVTkFoQAEDUJNr1X86KyGB4jDidVoZ/jBJkBvLR5UXEYrCn4tWkOpN9UTWF/IwaqlP+awMwUH2GDAAcrGc6zpT/KhAHAVzGfFHCxW/eYxI3pzX04sWhVoDVzf7o38mf9UKRPW5UsnQ6a8jovSB7uj5vDxeD5GdwDU7OY6R2XkBWAlt0/mdMoxN1UEo7OH7fHQjmDwkdOEeIhJN37jmUiLBh0QDvKACQAcerJQiqiD85YjE4liPAsjDvmAMfhALO8acy+eM0jQxHxW5UgxR1zWbMLwFpsr1t1cuS5WtrBmtIBpXVB5lUfLz8G800E4KsNgI/RnF8AvPdLrqWiZmdOzBzyaWAQfcOxTQbBcsfLQBg5fF77AMAfcqiLODuW2+BGdFYMhQpIeemXDvJjOx0ewio/++RqeKhXJvE48hyzNEgMJChTdi3Eaf8Zh0EmWLn2Si1F2HZKb7wT/+I3bt2oNFowqIU0mKUaxvVal5q7umZjTAtV0Bd+hVxAvnNb35TGGJbNm8RPxikJvbdexC1sSkcPDCLUpFyypaAoLliER2alno5FMpVPPmpT8P6iy8BaCQbJUChJBt6q9FCgXLNYgm9xrJMzAlAhJ0OqgQ8GAPo+3LF3n/X3fiN3/wtvPAnX4Jf+91XyQZHCRcBAEpvKU9gatIjBQDI9ZvG8LhnL87hH972V6cEAChFZB1JSRtp8Hx7TMh5y9vegrN3bBeWwr/+66dw5x23Y8P6GdRqNcwfn4Pf62F8chL//Zd/aQAACFN01dejDQBEB69H2joiDTWb65QSFDqb8KLk0FNmPgqsl+5IAwBqIzERRCq9jUASBw7CFiP4k5I278DK1VCozgDj6xRwQ0Y3m24xG6Q/1piYB6PXRqexJGkDhfFxwPUAP1TeT7z2CHyGPuKwIz4FQdCWVAgjMTA+tg7/8N5/xv0PHIcfkR1SRkAnUg7PuH/blP0l6HS66LQ7wk7gXip7OVl7awAAmd7fj7t4z/v+AcVKDqZjDACA09m31noM122RFer4Qz6Wg1Hef6eMAvzPAACIuRE1LzQ36bSlOJfoIDpMkp4t3Y5ceiPHcfhnzpaGXw8ecxJlUpuGmv6vyN1lkaWBgOErKAR8oIRjAywacWVYZlMH5eWVwykZANTIPOYBAFWeZYh2RhuVW1+8GUgBVY24UIMlprErOdY09aLj/959+2QhIwgwNlHD7PFjyBeLMq0Wx04d+zdwKtYrCgGAvffvk+KB555FFTXIW7dsFkBAphiKGT6YnA/PNwEKRomp4pNRVE96/BNEdxiFbCyGAAAXGTunGACjAECWApEVl6uLzKyQOhMAIJvoZgyArA4jXZLRXUYSouYaMJjVjgC3ffHT6B07hJlKASYdUVWHosEmMq8suSZJw/ZKRdl8eax4rwj6qqdTlF9k7/9Ei5AYcwlNWBkDCtWU2ynR0nYbQbcr8VI621Lr9/R1IueTbeOZWHjpVILRgljTYzMAgD4PvCYyAEAKag0S8LUd0GjOR+oa0shaFIZxZm+6qJsmvn7//djfaknIHOMhi7ZKoGAkXHl8Aq0Wi2cbW7dvw5Mufwp27NqlmibTQJGTrnZHCgw2oo7RR0w0uNcRSjslSsroK5MAaBmA2ip15rGSAEhygTAAVgMAKyleWeE8pP2dfPvINLpqqq704ZnmW23bKVwaLtHlv1lHfryKz777avzFn74BT7z0Ilx5+ZPxhEsvQaVMyQPQbDR0k2egvTwPI+xi7523Iu62aSeA8eoYCoWSMCTqrY7o4zkV9kpVoLwO37h9Lz7x1esR2CXEboEqaR3RKe4NQ16R0I4JzLFQiOVYizzGMKT5J6VZ4C6aQQU9FDxX/p7FA69NMlMIEhuM8XGLAk46UQsbxz288TW/I4aCVCURYHBL45hvBrj+tnvwlr95NwyvhOVWF5PrZsQLIJQBAFc1veppIEJtO1z36cMxpMSr85KdE16LijVhhAGqOaDs+Hjrm18DI10S0IgAAKwxfOW6e/DeD30Wnb4Lq1JCPWrAdi347Q7+7M1vxo89/8fF2C/khMRWoCv3Kpp7Cb9Ns8/6LHyTBN0gkCzwhVZT5FZCm5XmXwV0CCwtvjU82Aq0yIgF2U957Ai4IZPkzF1bM77Y7HPqn3NcuTZ4vlUEspKtZHpw2UHWYABkR2x165tpz0+nkMqAfHn5LKlljen/qZ5T+SqQKcUaxBOQVfxnbBMFK4XZa6DfOI7je++E2V3GRM4R53/6BjmiH6U3iwJQT8RcGDTlq97IWgDAsJRQEjFx9SeDMYqk+Q+6ZCGpvVh5sZDRxL1OsVTELV7HZ2XRYicDADj8YJPPf8+af5UuoeQBNll0CSVBfRRKVbTCGP1SEUeaTTz5R58FY6yG1C0iIph3AgDgVMdf1WUPPoGn83fqMY9tAEB8ZGJfrsHbb7weeduEQe+roCdeLbzHWBMxTpXRipFhoeFHmN60Bdt27hIfIDZuvG45ow5TNqKKYchElYIRw/Qb6MwewC3f/BrGiwWJ5VtcqmP95m1oNBuo1ooiw6RR8qbNZ0maC1lwx+cWcOeePTj/gvPQarVEHtDt0HTPw9133QfPKWBmXQ3n7tyAdmsR3Z6PhcUluPkCIlKsxeA1wsWXXYZd518gAEAShLDKFUbNIGnTTV1FBrLpD7nHsOkj5Yq0Z8NA+8hR/PTP/iwuecIT8Ya3vFWxxyj5pMZbpz852oBudE04netusB6x8WINxlpe1spEUhgIAJABMG6kazIARAKsTQC50zPSjiaAb3v7X2PXubuE5i4AXZqg2Wxg39692HvvfTLYGp+YwPNf/CJZv0cZAKO15qMNAIQHrtcMgAiWmYrJr1QqmgFgihB1GPvHhljkmjI5ZW/ElCDuOxwS0k+NjZaH1MihGzsobdkNlNaxq5fxkmhHZNLExdcDOjaQqwgTJqjzOuoil/eQL5VlTSbopGiv6tygH4ofE2O0kQSoH3oABTeH9773n3DHnfvQ7+fgumUEEbEDxkUSlFH1cqvNtB9fAK7TBQCE2YEEnaCFt//NVdi8bQOYDEDwiQyAR+IrA4mzWp3MUzIAThkF+J8CAJDuzZDM0na7rXQ9tnLM5J8Hm8EINU4ddE3bGJnIjIIE2VRf6SqgtDcyYBzZcAQA0IXeCMAwZAAMKV6iDOUk0fWEKmszckxrrE/C/n4kro1H+TmGG+iwSBhOuLINWg4ZN3jqc6j9Zy58zBxrUqf62HP3Hmn4ZQoljqcOmq2WTEf5d+LWbymXWjan/H8aFXHhbTRbOHb8mBQwRLvZyNJgcdPGDcISkIL7ZAyAPhcfCrJVZny1VBYAIKFRWMKJsCMMAE77acZHBsCJAAANcw6LyhETlRMVnYNp+4gB3oko9lJI6eJQYiMHVGJVwPLYkILtuTZaC/PYtm4Spt9B68gDuOMb16CQ9OBFXRS5CSEWGrZMBkV6YooxYNQ3JB4wowyJhl5PA0mZX62RXTkt0/RxXUxnLAoWml2Ccb2e6MBUzIU279ETeAXonDkAsPq4Ze8vAwAUjdmURVyQUjYgEsFpK6ojKfvUO7oqmYMU/35qou/m0bIdfPrWm+VnYnloNNpwU1N0kO24h1aPgFNRImp47RFs3n3B+Xjmj/wIduw6W17XpdMr499outXrCQW94HkyBaW5pdJZs2DOPADU+qJhEqmklQRAAQB9w0Xf5PSZXgCZBEDd5g+l+c8aLosb5Igxl7BEsoksc6O7bdQqFaHT99st0f//j1/4eTQW53Hs8CGZ6JZ4/RRpApSiNlbGeCmHsYKNS3fvxFQ5DzsOBPzgnt1u9dBsUfrjiTFnfX5WJlJLkY2OWcT7PvUlHG1FiL2ymPXRwFKuWTb0WrIgmeCazRJyosqawVCNP7+V3wgfz4JEmRSSccT/L5eKAhZIrCZdfOmnwLgsw4e/fBj/89d+Dpdfuhthl5Mu0jb7KNWmEJl5vPWdf4/rb74DvYj3XQo3V0EQkv2g/NyzfYU51Qp0VCAOTSb55wwIGMg7JK8jp+j5UYCiE+PsDUX8/it/GZ7dQT/x5TwHUQ7HFg286vV/CaM0iR7v0ZyJlFRfv4vfe9Wr8FM//7PyHpgoIDnX/NxarpaZLknz3wc6YYBmtys/OeHgPsQpFL8ErJbzr6jsSvqmneZH6P/ZLshrXq2xmk6vAQCWNjwGvDa4LhAEIMDq6Ok/1wRe+Tx3/M6uR/XKD/4avc8Hr81PrNl42W+cCGhdDc5ma/IKudDD2ikV6420Yoml4vshHdo2kesHSNuLWN5/D/yFoyLJKjuW+GFIc2zb0pxR7ibmhiN7xih4dyIGz9oAgLoOFbNHgVIK9FLTf0aycj3iMMM2TQHDxGVcU5i5FnLfZPOfAehrAQCZCSC1/4nks6tHWykTZhhJqxg7brGCuWYb9sQ4fNfBBc9+lmi6rXxFJbNIzOfK45CtaWudmtNp9kd/f+Xj1X36/frKBiYPVwJgElzsc0Lu47vfuQEl1xFvCer3x0pFbYTdF1f95XYHbqmC4/Umdu6+EIXqOMbGx4RdJYMErkWmI7Rs1s5OP4SX+rDCJu745jUwuk0EzToqxTKOzy1i+1k7UaqyyaKPSYJjx5YxNb0ZXT/F/GITR2ePC31685bNWKovY3Z2FuumZzA3t4D5uSW0212cc9ZW/PQLnoND99+L+fkFLC0uS6QbG61cvigMWcMhqybGBZdcik0EAjiQI9W/kEdn9jiKtWkFUPpd3eTphScMsXTsGH7tZS/D+OQUrv7IRxSiSwM3MrO0l5c50HA/mAZ/OteFTF5ZY2R6awIANPPTAMAYklMCANK/kAFAMMJiCkATV73jbTh39znKX0kGB4HUzaxdyHS+7557ccddd+Gnfu5nZe0mAJAxAL6XAEB86Eb0u8dgcYJvKd8d1sMCr0mqCEHGYU+gAAA20KomlKZezH1UfSoHwMqL2W1olFE46xLA4ZS/KM28WD4R6CLTSFK72Bs48mthHEh0OIc+nsuaViXmZAM+iW0XU5xkCAJ0G4Lif+Dqf8Q3v/EdWCb7B4JalKyq9Yyybe6LjKdkwhh9AVT8LcuzVR4AqyQAcl7NPlq9Bt74Z3+Kiy+7EH7Ue8QAgNH1LDvvrGMlJpL3yVpf/ykAABYQcSSbKc3fuJEoBgA3HrWpDL4exARQNBTZuFe7kWkbfqJvYjI1or3OHivN2cDEQbkUq91XMQCyQkot8BZs6q9I/5d8U6XFHPmt01lvfsAeMyx6Bx98MAvThYhmT/BckH5L59UoVLQZ3kNRP8DN371FwJtOr4t8oSBTCIlzMdVEOovz43Hn/5PikvkCPLD/gBzvTqcjFzwfs23rNkEVsxiQ0wEAWMVt2bQZ5+06RzJtCdjQA4CcBZqvMQLQcAsSA8iJRdxXmnI2FaMAwImKzRNdX4MbV1cgawEAUsiPAACDaT6zuBHLhkCH8Typ2H4PY66F+oG9uOtb16AQNlFMe8j3AzHIGcw9yHywaACkCHB8DYIAdFclACMmO2GodFcjV92D6bLaiVjTgzldolEKp/8qiUNcjQYgTFZxqYJPGaadydepAAB1P6qmNqPFSwSZ44grsdWngV2I2FGRM/AJ+NnSfDYtGx+/8QYco5N6riSDBTIEeJ2RASBxaQnpYRrVpvGXbWLd9BQue8KluOyySzA5QZmAJ074pN5yvWBuMfOtOzQJ9DIJwIgR4GAyJSJuAQAGJoAGgcPMB2AIAIw2/6dTOGdNwgoAIPPw0A0gV7Gil0OnWRcWCadLHs3/9t6LFz7/J7CuVoMRJei2WqBBEQE++hvE3Tp2bJ7Cy/7fnwX+I9Ko6tH5OUZ7uYHGcksMEw2DxmAMrW/DzuXRTF30nApu2juLL37rViT5KmKTGkkdc0r5CCeV2gxQGhsWTmzm6cUi5nJ0/CX/fahDJz2VIAxPHied/HMmgcnlimi1QhQ9F0bYgB01cMm5m/A7L/tFIOmikHfR7vYkLmu+3sHUhm1461V/iy9/7Rsw7RyanQRufkYZFQ3kLZxuZDJABQCwWMkAgQwcUNNyehnkZUJhpz48o4cffdpFeOkLfwQ5m2ARdaGMCXTRt6fxK7/1aljlaTSCBHapiJCThKiHX/nVX8avvvy3ZR2itpBsFwE+CHzpRp4OSyS3cOrfDAK0KJfT7BjJrNeyGOHzCL5Co6ahRnE49R96AcguJ+uXWgNUA6eYGtT4cwpUKRZhSRyeov1nnjk89Xx8QmLGQwQAsvVC3veIj0q2zp6oaR78Tjb5z36eYvFZq9lW9ySTYjhN56wrhZVGYspq+U34i0cxv+9u5NMAJYs+D7GY8PFaZbHORptRt2RNrKa/ZxP5EzGwBgDyCd/7EJTPmn+CsKHvK90/aSsEXjUjLgoCYSLxOQliEgDgnwVI11FaJwMAFINIG3MOmn8yD2g6SYsKNX1z3LxMngPbQde1sfOyy1DZdbbS51p5kfMIoD0CAmQfbU2w4yEwAEYP1fA5H9sAgCUTzQBhYwl377ldAICEkkmkklDCtAfWVZx6t8MIxbEJSR3avus8+X+68+cpr0z78FMTidDjyYiMYcY98bAoWhG+/blPYWO1iKjdQmNhWdiR+UIFO87ZicXWvMRZ93wC6SwpSvj2DbciiCGN98bNm9DudSXN6eixWaGw33vfPoyP14Cgh6ddtBtm2BMj5gVGCeYo8TRlmt/udgSgdMhOdD2UauPYuvNsVDdtBDzms9PJlDRwTnoTlcik8+HR7cBvNfHK//W7WGjU8ZF//xId6oQ9wHWQgDr3CsrVBhLeh+FIvBoAELYfZVgaAKj24zUBAHqgSLghzyVvJgtotJYFANh9wXnodFryPgmX8rVyLqPnUswePYoDBw/i8U+5XA03NAAwCiTKmv5oegD0mwj23wCjd1yM9RiKlUY9YfvSWoSDNJp/Zgw0VTvSc4X1EsEr1RfJdF7SAJQnW8yUI68G5Kbgbb1I0fyNIkMF5fzx+WJq+KMQBaeAiLJv/qvHAUlf2CRkYvG1i8WqAAUc8EliS59silDFCMcBcnkX6HTxob9/H770xWvgWnnkvZIki7G/46BSGLP9PlodymkCkXnJTiZG/7x+VKKcMh5c6QFAt3/TMdHoLOPVr/3feOazn4Zmp4E4jR8RD4DM52l0z2Mdm/kArLl+/qcAANgk9rqiQxp1PFTFvnLwX/G1GvEdmegL5W6FoZYqbIRKqemRcqB1nJ0cXJ2jLsWHhpoybEuAAD5cxw2y+Xe9vCBWfCinW6PGZGfSCH3/fnc1f0EXhApWkeMpVEfGeHH6r6M4pGGxgLmlY7jjrjsH2cRZw0m9NqsUNvE0Wckicfj/skkYBpaWlnD4yFHkqbNutwf5l5s2blK587qgOBkAwD6B7qziEmoYuORxF2GyNoGg6wv9n9+c7hIAgJ2D6TEFwBWH0AwAkI1HR0GNTjCyGzK7AU80mZJD9BAAAKFsqipXf7YECRtR30dtcj3m5pdQyhfhpjFqDnDglm+hvu822O055IIWCiap6CqOUqy5GEEoNCxVvLMpzhVU4Sexmoryom3iMmBr1ZXG39XRmER81fS/IwWnHHe5GVRjoFgA2fOpRuMRAwCyGKqRwp7vf0CP0n/P1xetv6sAAJcO1DRBJEefH5EZ6paHxPawkPbxzYMHccv+g4hMB3mviKTLmNEQPt38CwU0ljoYr03KhlZvLiNX9LDtrC0YG6d/RQe7duzArp27cO6uc5Hz8mjXW+i2eyjkCihVyugFXS0BOBEAwOnsEAAQCYDB5n9tAOBURfOguGa9ISZeNO9UlPqhkaf6e8bTTU9MCk0+9nsSudPvtPHBD7wff/HG/4PNUxvQXK7DdZk3HcIyIvjNBWysFfDyX/3vGHOAHNMEKCNo87ogSEA2D12CyQxgIxrAKE5grtdHXFqHD//bV3FoqYfELaEvU3o2ogSSJMBRgAMZGpA4yCk1m06DRaMrYK3SYipac6NRlxilQo5mfX0BihWLyILj5BD0+siz6A3rmCiZsKIl/Nav/hwef9EukWuwmZ9fXMbEuvU4cmwJ0xu24e1/czU+94WvoTqxHo2ei7jP6CmV/CLHPkuJkf2AhduoBECOsD4FRIwKkpbhUnaANn7jl1+CJ1+6A2ba1AAAQaUy4K7DK171J2hGHtqRhb5Lx/kEQdzFS3/mJfjdP3i1rEO90Ecun0MYhAKCyvths9kHenGMut9DKwrgk5HFRl0kUIpNpLgoQ4+MgTZ9YP6n3nbmGyFLkZ7kSJ6xpv0TZCEYQ+0//RayhBNp/uWQKENHvtrpAgAn2t9kvk3Nut6CTga+rrU3Ku+Dkz9iTQCAV6Ppqf1Js6w4NS3QgLUxj+bR/ejOHUbFMSQKzNAmqVx/k5hGb8wAV7KJE32pIcaD+YErAYAHCwiVV4bafynBYpPPnzRmlS1nUJioVB6Cd5mBLlM6qB/N9ljlUaS3nVXHaXSekl0H8vxcVyh5pJ5cjpGDBjm15QqiYgEXPuPpQCEnlPSUF4AGANbaP092hk7FAFi9Dw/WPi0BeCwzACxOTfsBlo8ewpEDDyBP5k+vixKj8ET6aEi6B4F+g4kqlott55yHwuS0RCYTAJWUFkqkCVBzD6A5GyNW4w6cqI1i2sW3//2z2LVhCuj1cHDffpnEBn6CDVs2YbmzhFypDNMqYGnZR70V4+bv3i1yyXypii1nbcO2s7fjyOxhFfV8/BhqEzVpyrgndA4fxLaZaYyVKzj4wH5ZHxjJPD42LnHP1Lk3Oh30HQt1vwu/n+BJV16B9ZdeAiw1gPw42eMKANByXWkoCQbkc/jTP/oj3HDzzfjXr1+LmAy8fB4pmS/a34hGno8GAIClefEAWBsAyGspm8DBMDhBN/tYqi/g7e+8ChdcsFsaxYFrPtdLgnlhKOAh/Y3KtbEVDIDvLQDQgr//BqA7Ky25bTMutgeDCVSMN49TSdMSNlk2aNWRf6yX+F4ti0AV16UUlkPDaqDH5JviNPLjW2BO7hAJXGyWEBkeUkmpUZ4JadBBidtXRAlKItHgjIdkX8VEmyjqI+eVZQ3iOmGbBmxOMoS2JCHcAA2buyE++k8fxWc++W9wzRwKlB9GEXIOmZ0dceuP01T8nVodH6F4aqlanOPBUwEAtmdjubWIV7zy5XjBi35CzC8zAGAtie1a+1b2byuSuvR+wc8qw7xicU2/GClPTudFHsXHnLEJIG+OXrspTVA22RHaIk/4iHncys8w4LiuOAIrAQC9ifIiHcSksbDUlFSJslBOl8OvkRhAPUWTAkPT/+n8TwCAjRdvDm66zPB88Bb/KB7xR/mps8U0o7ny/0lHpeOqGPmNTMpYNOzZuwcHDh3Qhn50pSUlkZobTs54wzrK10FkHYqSygaVi+CRI0fgc6qqC24uijt27FCUH3ldLQc5iQeAGGNRBmDQldrGFU95CjzbQSDZ3bzBSU8iTXcIACQaAJB080EM4Er64ugifLIYlYfKABAZRBZnp/WSjCDpdpdRm5zCUisUejgnhnkW/p06NkwUcOe/fRTJ/H5YrXmMuXRkVh4JXGjpSUGklIwUaoDZCMtUyrZRrlZQKpclhWFgtqV6wsH1qiZMpFNpx+kkVU6prbaAPZyK8d5RQIz6zj531mw8UgCAvMeRYjm7p6SI1re7uheV2Z9kkZu26L9YgFMCwN83wxQuNwDTxVyU4DPfvRX3LS5RbIg0IVU7FaDJN2LRUTsW2ShMq/DR6bWQKziY2bAO5WpRJC4iV7MsrJ/egAvOvxC7zj5XYgKTUDEsdAiF2qTErZ0/dZOoXfp4rJQEwBkAAFkMoDQPI+wGOUVrmISN3v58HU7q+MXWegUAoJ+DchrG3wh9W2jc9Higk20OP/HMH0VvsY0kIGXYQbfTQKXoAGET/e4S/ssznoznPPXxcCMfRbMPp99HfaGOuWPzAGyRC4SdeXSDHnLjM5hthahu3oXPfv1GXHPjnXCr6xBJ7KaKSpO1QwMAlFIIdZKlB4FUyi1clflLXxUx36P2POcJO0iafp53yodcTjzJGqV8pow+NdmGj4IdIWzjnbucAAAgAElEQVTP4keeeil++9d/HkcP7kO1wmZIyz9yJfTCPtx8Ge/7wIfx8U9/GUZuHWJ4I/nvaror8a/6mhQwWtPkM28AdReZsK280Pg9w4eDDt74+t/BWZvHkQRLwqYgOFcoTyJECX/4xqtwcM5HZJbQjW2E/RR+0sILXvx8vP5P3iBFEMGUXCEnoEKWD0zjzzBJ0fB7UkR3CKqSNmqTAaOomnLvEOSWIoIFjppKi2xmYBapfQ6GRLeh5l9fWAQdOKUqeDkxIePEm5P/zPgvYxLIxJfAIBuOh70nKVPT0cb/VCDA6L2hgPoBb++kTfjJ3h5TWBKa/0U0XYuE9i9sq6SLYOEoFg/cB5sSLEpXOVlP+8h7eXFLD8NY2FZ0r87u31GwONtD1mpwFbF2Zf2RgTPy9wR9uh0FAviM5yJTRrEZeW5p0Mh9j2AYp//1el2uWUqcJGFHewGcDABYeVyG10YWPcnGngB6K4hgV8fQtSyMb9uOmQvOR8hCnXURzXRPAgDIeqwHL2cKAJxoXRxKch72BXhGvyjX3xmkAAgAkPqYfWAvluePi89M5HdRq5SFgcf7v15voNUNYHo5HJlbxNN/9HmwC0UECVAslISdw6soYi3ACSylSmzm0h5yaRetw3tx67VfxqW7zkLa6WDx2Dz8TiD56OI+X7DEuG+5TvM/F7fd+YDEq3mlcRiOi+mNG7D7cefj2PwxudYPHjmIyalJAZK9tI97v/1tpJQnCFhoY+P0eri2LWbPkttOh3dOlPMeWpGP5V4b67duxsWPvwxT6zciTV006tRm01OmK5KWbpcSMwubtmzGxz7xCXz6c5/DZ6/9uvgS5UoliQEMtbk3PUkeKQAg8wAgA4AAAD0AKmm0BgNAAQDqGlARgIyGXWos4qp3/DXOv2C3yATJXJOEAILc9ClifZwkQnWnkaOkHHGQpR3+R+ugR5cB0EJ8+GaknVnxkqAMgACAVCpkOXJf0c7CKwAAchp57bIKcHOI/VB5rEnEdx+tgN4761Gc3gkQADAqSFFAj34iJuWb/KypRF5aQQtssKXQikNhIYqfjWGJF4VtMzUs85fhRsaBHQ0XQxVNy8SJIMVnPvIJfPKjn6JRBlxGPkexMDcDv6MZACnaGQBAtYL2jjsVAECggu9vqbmA3/jtl+GnfvrFWKwvPGIAQHYtZGul9LCawUUAYM3187ECAIxe0KMbIm/cOOjpBpN0YzX1WW2K8OBVeoh7yI0nzfyQhibPowu2YU7xEGlX00zVDalIJE2s1jnVUlZIo6Q2Wst2B87/9AEg7YU3ptyc308I+oy2L30EBhIKEdLrZ1RZn7ypg15X6f37fYlnJDLFxbpCh/+gi+tu/IZMrVhsjJ677JxzmkUkmBczXWe5qUlBbZm45957RXvJjYKUF8b+8flZkPG9ZDmYMi0Uqr5yzORz8LxEQSQT816nh93nnIuzt5+FpYUFTNYmEfh8z9JuoG+6IgHo2zmknEiSFSDIJqXRwchE72Ec0FMwAEbfMwEAfrGQU8ghKehdaQ4jg466/GZR30eOecBxG1Uvxl2f/xeYjWPiB2BR0mKYCEnPYjGYxbOMUmJ57rQEgyAA9fI8ZmraptkHorOWpFVZ6Nlw0JmW9H+ip5zyyUfLxnPZpDC7QjRAdsYxgGsc8lMVrvzsnuVKTB2ZhJzkeaRlJ4ZQIoNCCf9yw/WY9UO0An4eByTzCyuFUjXXRRyqiFCmWST9CL2ojfGJKjZsXCfxcpyMd9rMeqdvRR7FfAnnnnM+LnrcxahUq2i2G3LtksIXBzGMlEZ2lkywmXPM9qRQKkmj22wH6BseSpUJGEZONiQCiBkAJqyaVYZia9GhBQBQXGxVhKxgACjqPZtmKcRi1UDTyI3rLrXEcTfCky98EibHJlAs5tFqLKJccBB1l2GFDawr2XjTa16Jo/ftwa5NG8SlutfqYGFuAb0u2QIJii4jBEP0vRJasYk0XxM5wD985DPomTk0wj680pgYQjEWNNGbfLVckMQP1yuI6WLmhLsC4FgxQc1A3+ExkqKkb8NknJvDKKk55K0ABSfEO//6jWgsHMXUeFmSEOrLyxzFw82V0OqGmFy3EV//9i34P297N5z8mDhtk3qYK5Sl6YmTvuhYxUSIzvtixEbttSWNMZMHeOgJxjH72Exb8MwePvy+v0GvOYskaCLvWfDDUCKQ2qGJT37uWnzkU9fAKa1HbJRBIVWQtnDFMy7HX73tLTCZ9720gOp4VV4nZuFsWeKu3egw7i9AwD3TNhHpeFoyQITGrbYz3U4OQTPpIwnGatq4aiDFLEB9JmE/0U3eksafRZNIMfSUmXpzZRCqTOmGUoKMOj4EFE90K5+MQSUNsuwDyicmM5FbrSVf6/ofBTNPtoxkBdXovZX9mdGccIqisfdI8zcC5KM20sZxtGf3o0vtv9lX2eQaRNE5CgPjX+UXpFaqNd/rCd4gjyX9LAZMNxbR8qHY3HNviNFuNmXCJoCYxN6q+2AAHMg+wuFuT5J02DTxmuFenJnqrrWOZteNAol0ALBIA4T3IRG0Zr6AFiPe83lc+NznCnBamF6HBjPqTVf2IAGERowAV69jawEAo4D7yda/1UCK+v8fLAmAmuYpZlwWAyjXhfapUuchqzfJsuC9F2LPTTcgpRcQG3LG0NkW/G5bzuORo8fgeHnkSlWcc8FFaPohpjZvQxDGAv7nTAvtThcOXfWZrMTmivtY4zjWj+dx/ec/jg0lDyUkqLoevvCZz+PcXbthmnkxbM6VPXQDApUeHjgwh6V6BDs3hmaPPwuSMPKil7wIB47sx9jEGA4fPQTbtdHzA2xfvwHXfOJf0Z5fFMCQ1y5NTddPz0izvmnTJgRRjA6NczkhJl0756Abh6i3W/K6y8sdMZJzxCfKlEETh4G256BYLok5HyOl3/GudwkDKj9WJSIv8dECxmo20urr46Hci6yVxC2eNVM/gUOX+l4b73vrX6AQ9lCkmjXhsNlAaJdxz5EF3HLfATjFcaSZwSrlsEmIkF47RorXvv41uPzKp0gNYDGpQ8xkDWmshQFAc2cy3vIEnwVJGkzZR+8VVdbpe16u+ZGZrx6U8XjxvQvz03XRWlpCuVqVBplrQK5QGKwh2Vojj42WERy+GZY/jyhmqhGp/4pmr/YLsvxUco+AE/LGhhIAtegp7wJKrZWvj4sgdQC3huLEdljTuwCjjL5RlJQVVaOwyY3lWrfJ8B5ICLJFlieWAzwbScQBLmMfWa/T3VabADJykH/Fc5X08fmPfwbvf88HUXJK8GwPUTcQv6Bety37KH0WKJlbbrQluYD+QXKNiAeAkgCoDVTp/6T/0xqpuB+DKQA/+dIX4zdf/us4cuwwvDy9fYJTApyn01GMggCS2sI4a8dBuVwe9FSDwVvGiua1ICa2318OwGkxAE5G4+LNFgVdAQBYpAqlhLFMmaZRb24nsRXS+L/KMc42YIkQ1IWK0urp5n7U5C+jEw9OuDpNckxlQx8WU8zIpuM/I8LoASDFoNTc2U15Oqf4B/cxCnVUDTZvTe0jrSnfqejTI32h+4EvkwWeK07VFuqLuOmOW9CLqNlRxkSSnT1iiMTH0mCMzAA2SvzJZvTw0SNC++frc/EiQDA2Nqaz13kOU3kcf1+MwVgoaTlI1iyQheHZroCCF15wAWrVMSnS6dBMYSqpcZzyiMbMzokRIBkAbP75Le9TdM8npnCe1lk7BQAgRZ6eWBMAkNccaCVpWNcTElJEvTS/DRZUfXhpiELcxXifFKYYt3/ynyWH2kki0f3RzZd0fdqXKVM1Hf/HPwxjE4SJkbnoE1kVbap2DZfpfpzIMeOUKaDJFKmmcSIaMLqyc8NQd5BanFcUk9y0HmUS0lrTRRUDaMPJuYht9d4Kpif69G4MtB0PH7v+2zgexmiHXFs8AQgEACAewvxV6stY+FopUnF37aJQymFquoZypYh6o46pyUl02SB2fFSr47Ihcfpy1tln4dnPeZYAYnGYwLFc2IYtOl0W9pyqc5Ngg9s3qW9zRGNp2QWEsYlO15f3/rABADX3V7In0VJz41IygOxbtmxZsNR1yHgfnk8CPomf4O1vfju+8vkvCdWelP6tG6exdPwQ7LiFMTfFr/3MizCRszBZcFHg1I8oer2JdrMt0X6uFQtwG/ZJ8UzgVCaReFXcdPcBfOG6G2GUaogtD/UOP2tO6PzclLnxeq4rrAyu+eLfsHoz09efXp0HRUimr+a+wCK4Ui6h12kgCVqoVV10G8fw4uc/Cz/3Uy9Afe4wxko5uc9lSG67WFhuSoJAYhXQjCy88+r34oYbb0KxPAbDdBHGPJ4scrnOlYRpQ6CSPh0EvEjjDAJfPFHGy0UcP7of5+3cgFf+9i+j7MXYvmkSca+FXpeMkrxkVnP6ccN378M73/0xmLkZhGlFKL2x0cFZ527Dez7wj2CodaPdhFfIKWd57aHSC0IBi3pJjJCqNdsS6QRPK13cBwDAyL61Yu2S5lFT/1W8sWYNKL8dHk8W4B59NRxHpv2yu0mcgE4GlxtxJV1dTUCHr3SiRjNrwNX+Otyns2dTiQXaFHWVk/zpFPGnYh+sfv0VDSbvSyuHNAxRNEKM2Qk8fwltUv/nDwHdpjiCC81Yim1VIA6OQiZbOgMAgIwL3j+yBvG401choi9MT9ZiAjAC8GmWljrFSvLF88GGgkX+3NycMJsI9nIfJWtGQF8t1ZCfJ6gVM/8GNfXntyr4+TlFsEOJSa6A450udlxyKSpbtsAcr2G524WXL8BMaKT8QwBAhhoPEQAQ/bGVYt/ttyIWhkkCI42Qp6Qj8OUczx6bkwl9sTqObTvPlXV2fN0M/IgJKaHUAgHB1WJRgBnSqw3GjyYd5OI2vvixD+DcjVNYl/dgJym+8sWvYuP6LShXJmFwTctbEte6uNQVAGC5EQsAIKbJuTzsnItn/ugz4eYdHFuYxcHDB1GpVhBEIXZtPQs3fPlruOWb16OUZ5MZC3uQLExeu1zTyUQMOAVntGvehZnjukumgnJp73QC7c7OQZPaS9gYT0xNYnJ6HX78vz5fTAovf+5zpQ0gE0eaSIlHZl69DmZdtXecztqRrVynAgAKlKyNAAD3Hl0UAMAujAnLVCKJLabVxQICJIjxuj98LS6/8nKEoS//JnUUzchZ0wZKSksZo507MwCATAnJkUwSMRm0Zaih+ik2+WYuh/rcHKrVqhgyxgRXxF8ighksIjx2O4zeHJKEaRSsWzj1VzUx2Z1KHTtcOET/L7pplX5mcrjGKoQG1Xyc5cCPbRi5SRTHt8BYtxMwSqzMkAoAoEAEw4gUe0UkRPw7UlqzUT8BAK5dHKSobCrR8kkhymhASg7oucDMZwLwMb766S/ivX//fuSsPGy48Ds9FHN5xb4gOGGZcp8sN9tqeGbnNAAwjAFcCwAIkh5e8KL/ile88rcEAHBzrBPU0PNMv04EAPA64ZA1G6o+uCdWC/tjDgBY8UGoeew0QSp0pvVXuczDDUU9PrsAV+9gqimRxl3rlNlcydR1wCQYmupkJ0qKAq2XVBu6lEQ6Y1xtrGrDpAdBCtfLKVdT25X3wsZS6WJUa/TY/VLHNmvY2fQpT6hE6IVZhAkbHDb8RNKyJpKL9f7DB3Df4fvFuZoLnFB0uQnq6RKPC4sTFiStdguFYlEa0ma7hfvvv1+afmYws3DhxU5wQZgcmckRkVlxBHUEAJA4JC0PkSkHZyJxH7XqOC6kw2yailbYZ2Nlu2L6xsaLAACn/9zUYk73OAXWzsXKnfzRAwDEf0IDAEJW46REU5yVqYmiyVGjTj2qyBXofdqPhQWQj9sYo0S5fgw3felzKBNpbrfEjdtOU3hkwOgCUtXssiqoq5vPK27pyj1fjq2ccnXtKidpBbKw+Scq3RfzFcUMUJf3oKwfgmODC34VIv29vhG0/IO6sZCxXaaJkp0XCQAZAIsp8JFvfQtzManWlDMoAEAMEk1q1jjFVTKHmMg9NWUG0eI+quNlzKyfkqWHLCPKLLgJtVsduWbpB+DlPCngnnL55bjkoksFAAiZMc+GkfR2UvzoHE7NsNDgXclqZnY2HehzhRLabIa1BOZ0p2bDw0yNntqQs+nSagBA3S8KCJXrMPNCocNvbMAOLVx0/sWYmKhJwgcpqHYaYP1YAQsH78WPXXEZXvTcZyJuLmCylIfB5rfTwdLSsmg2qelnMRFpX4q+VxTHfbuyDn/7wY9h0QdCK48AdLA3hK0RxSE67SYmxmsIemQSnJwBQFnLKADAP2cAAD8z150CHaXbTfG/KngG/NYCxoom3vzHr0HBilD2DHgSuddCx+/Jce/4LJqr5CrCT4BvX/8d/MsnPo179j6AXHEMxfK4MvALU4Tk28KAJ+kvTB3h/sLntBH6LZh9H8946iX4lV/4KZhJGzazhclqyrli6sfJVWRaWGjH+P3XvwVwp+HHFTElNVzSQA18/iv/jtQ24CchDD4vmT6Og+X6sky7fE782ByyYRQAQNHVWP9ku6LetVb+hdb1q6aOEVtqf1QReMwcdqUoJRhD3adAR+ILokyeVFM62DlXNJSrsb+1AABef4N/HxgOQq4bBUA/2EH+VMvJw9l5V0wKCT5bLtLQR8WKULNT9OtHsXTgXoTLx1Gg+SMpqZpmrVrvbAKv3t2wWnh4DAD6YSjwfajtp/9Kr9OB3+1Kg6+SZNS1npk1Zv0OWRts/pvNJtavXy8rAfdR7rucIslx1Qfy9ACADGJgk2ZJ7jyDwSIvjwuufBpix4U9NY2js7OYmJwSqq0AUD9kADx0AAApWvVFzB46oPLR2ShHIYp5T4zR2q2mNCtOLo/qxCSmZjbJmpErVRClUJNyfXZpxNqlgaBtCrW6lDOwuPdO7L/tBmwZL7H9gt9oY9+9D6BcnoBNfxbuBTYQRNT210UG0IscwC6ITIomucvtBiamJ/DUp1+BGDHqzTqCMMDhw0dw8fmPw10334bPfuJfUSoU5TplXChrsIlaTR4nPn+UNsUROqGP5XZTpv9+FMrrFwpFSRc4//zzcckll+Dss8/CWG0cbqnIxUn5AtATIQoBTnSXl2HajjJKZW2zYjo+XDEeKQAgH3QxCgBETgUDACBflSm1LA/swfsxojSUmLjXvv4P8JSnPQVB6MMk4MH1VGJuFQOAADw/A5kOZ8IAaDUbGJuYEPmXz+Qt7aHDmq5UqQi7SSWhqZhkWbM0zRzhMnqHbobpLyBJeioJwCQIpRi4rK9Zyw9TAJQnjmIBqD3RNCjHezAAQBNAAgAmZQAoAQYd7Vn7qBQBSg5Uwy0jLJFbiouNDJkyBgDZalzDpAhTqy+RmH4sUoV+3EU/qMNIYnzr2hvxnr//APJOBY6ZR9ANkHPzMlwWjyEyosII9WYTYUzvNlcPtxQDbi0GQJRGYnb+Y//lOfi9//1KzM4dFRYMAZ/VzJNT7Vkn+veTAQBkAGTDzlEp8mCg/qiP3079aR4SA2BQuLGQYROURDK5IQCQVS0CAHDyo3WNQwDgRCCAimeSC1InBmSGZuq1smddVSqMSAAYcaNmIgpkGtD59MuxeM/ni8jlC0r7n/SloOczK7rGGTSPpz6+j/IjSAlXTSlvLjYt4uydciJMaUYgx7fdbkmzLm7HYjbnYnFxEXfvuxeLvTpCTtGFzpgBADy36rhQr5tF//lhADfn4b69e2XzIt2feko6yxIk4LnOYqtYYGeLlTLDUs1otngJMsbzFqXYsf1sbN+yVRbVYj4vHgA0qSFjgy75jP5j808QgAAAUwCy7GKV0nIG5/A0TABHAQChSQ4AACUDEKCJiyj9CrQ0gUUnjaeoQWWEz3Q1D/SauPHzn0HJBOpzs9g8OYF+uy4U1UHzP9IOyr7Eia+mUktsF19/hAFj246kOojDNGni2nlcTftG7xtNdR3xEBilMz7KF+oJnz4zf+TWQQYAm5yC5aGQr4gHwPEowQe//nUsw0TYd2RyLwwAmh2SQkbH+YSDVwdR7MsIzHGoSQ9QKOWxeesmlCpFzM4ekc2aQBXlLDyeuVwenW4L09MTWFxcQCFXwhMufSIed8FFKDPzmIWxYYCsGRYstsOpbg5Jn0Y5LNtcmcAwdSBLOHg4AIDcr9qULgMBMgobf2ZaegJ38vwZpiNGXyZsI4+3vunN+NCHPqwaPspPGMnTmJfJ/7ib4I9/7+Woz+7H9FgRFifpUYhjx2bFnIz3IMEjXi/V8RqaHR/L3RDT287BN265C1++4Ta0Ehu58XVoBhHCNBWNO/WeLBQjn2Z3yh8kk3EJ2USDVDQ1GwIAak0YMgC4FnEC5os3QM5z0W7VUSvn4TeO49lXPB4v+8X/B1FniSnZAlbMLc5j4+bN6IYRGq0u+pYDr1AiHQRxauLuvfvxgX/+GG74zt0Yr1VQKFYR0DWoz+KNmvhYIjL5Hot5F/Nzc3jV//p1vPAFz8aR/Xdjy8wEes068nZOroHUTNHjVIjnOVfBr778dUjNSfjxOFKTxqQxGt06rr3xW0KRFWaK7aIddWVawnWW16tIziRz2kSfGlIdn8eoNlGBqL5tFSCtjf00h4eNPSc1LJpFO069f84ThpVE7/KOJzuJBeNgVxwpqvVrjPIA9Co9aIblHazC6Vc3/wO6v1IiaEadhi9GzD4f7TWFe4lru3D6EUoIkAubCOYOonnkfllrS66arA0P7kjEpm7aFT9CfT2UpkMdSpoJRgJuC1uRA7Ewkuk/Nf/cz9S+qvY/SvEG97NmN3LNPnr06MBAl7TpzFBXYgp5vWTv7wQMgOzfVBxyprVVpqKxYSGyHLSSFDsvvgzljZuBKoExoNHzUSiWpFb4IQAwTKh5KBIAYVwW8vAX5rA0fxyL88fQbTZQKeXFq4WyJdZaxXIFE+tmkC9XJco4JcvMsIQuz2aILB4Op4ShyWFJzJ/AnV/9AozmPMYdA2m3jSYTACIDuUIVpqtkaQZBxyjGvvuPIIgsMUTt0YzfzWN+eRkT05M4cPQAztqxHbliXhgGY+PjqNebuOC883HHzd/Fbbd8V6KbWZ8R9PZ7vgBQrf9w8eewx+beWSljcmYaW8/ajt0XXoALHnchJrdsUUU3TeR437MY0zR8nd2tAIByGc1js6hMTMLvdoQhQBaj9AlM8BlhF2VrxkO5F9diABAAyHNIFDOi1UTsVnHf7BJuvnc/7HxVYurYD8iU30gRJr6AAH/wutfgqU9/qvgm8Jit8DUjYC4AgCON5JkAABZ9WnSCGu/1/NgYEnooFApoLy7KmlSenETQbMqfc/k82i1VzxtpC73934EZLCCOe7AtDn9IyVfZPdwP2O8Mc4VZf7Ne1QCAlB4qwSBhXSAMABd+TJPbcQEAnA3naAbAKADAplsBAKyDxMAYsUoX0B0YZdZ06rdWAAD0QEnFOLvXbSJsLyJuHpOaZM8d+/APf/dB5L0aXKeM0E/h2PQai+TYs/4hKNJoEADgINPRMlz1mqcCABIjEhDsdX/0GhxfOCbnVNnwntkXz0kmac48e2SYSh+vcnkomR4xsX9MAQByk2oqf1a4iX47YgwEY+Vag6Ilm1SpzZQglDJEGDYaq0EA6nrVRZkZlWW560LJGmx4w0ZmlD4nysYTAABZAcPfIiBB4z+PLtRyoRO8IKKkplYiOXjMfo2wGYTwp/K6qdONQkVxdRzStDrSrHN6z4Kck6n79u3DvgMPwDej/yA8cb6p0E22GGxwqSvnueBCQ60v9dI0pOOGwPgTLkRy8Vu2AAC82LPrgjICRY1UPgAsWjNfh1GtMBvAnOngovMfh3KxKEWt0jrb4gGQL5RU5IfFGC666HorAAB5/e8TAMBFSW5kfXkL8ESZg9YfCcOkD+RsC93lRdTyDspGgvbRg7j285/B2RumENcXUEwCSQ0Y3fhWG+qNXp5yPw3ocoYAMPJetMaUMgWhFVGHKnEwinqlgLGV8pjvJQBw0phFxqOlMfqe0k5ZEc2RqjByJdH+f+BrX0OTcYmGJ2i1yyzafopAKl5l2sfJZ5xEUv26noUg6MLNOVi/cQbFcoE+kpIQQISaDsj0wmi2m6hUSuj3A2yYmYHn5LG82IAFG+ecvQu7z9stXhQsfohg+0ECGmk7bhW5AotoR1xpnZwz4jq/0gBwlL584iVGsZ90+zF4yCgvKaOmjvqqqOdl7JmBoNkVt+dnPfXpkutNPZ1HqmWHHgAuOscP4k9f/T9hBg1MFB04ZEikEebnjqHdYnYzJQ8sGiLUxqpqg00NpG4RsVfFV79zJ27Ycz+M0gRix0Oj20OhXJKJCNcJ7vnZWpqh6dm5zgDB1ddvBg7ws3OoQVmR8hKwxcRyoloCuK/4y/ijV/02tq+vAVEL5aIrRo8EXYKYsBGHS55IMTwyvNw8ukECJ19G149x1z378Lkv/juWlxpo1BsI/VD2lNrYGM7ZtQs7d+7Ai1/yk+jU59FuzMJCIDKJsNsDQhPlcgV+3ENiKYAK+TJe8ftvRMunideEmG3xgl3uLuOTn/8M1m3dKHGWBJqX/IawFQiUKpYWj4IyJ1QFk9ojFV9u5RWg9i8F4CnqOGnavKUT+UkzSNJDqfW3LTafOiVHAAJlCsrrJdOnq2dTdaD6OYQGVeM44B6oRnik0cwa0GzCz2mMgP9kc8n+Tgrtg6/u7Fo4VSE/BD5OvQmvfi4Bu0xLIv6coIFo6Sj8uQNIW0twYh+uvhCHcpqMN6ilNwK8DCUBp3qvq99hBgDQxE8iq9j8d3sIez3twWIIiERmHQcNnGbJnuUqIzH+ef74nDRb69atU8bJlB0FgeynBAKEBbAGAJC9pxXJEGQ5svk3LXSJk5arOP+Zz0I/MWCMT6DXDWCQDSmAopYg/ZAB8JAZADz2nM6yhiXALIshGbFRgKX5Oey54w6J25uankZtagam48mAIEi4EzEFiM7onCxzX571mdEAACAASURBVOb0qi+SAJPGlN0Grvv0v2DKBcYcE0mnjeOzx8WDJiEDrVgT3wBWb/VmC3vuvh9BRGPAApI+pQEFLCwvYXrjNDp+BxFZTTTsDgLs2nUO5o7Po93uoNfuimnfsWPH0O31pE4877zzsGnzJuw65xzs2LkD+WJRDImdQkHR1VOazTECNZTEkwGoxcVcmE3KYJtrBZtzl4aWYiQ9lDDSr4ggvGIOZ2zc4R32UO7FUwEAOUo1NACQeGPYe2wZN93zgAAArCnEJ8ZW7vRB4iOIA7zmta/G055xpXgC8DwpjTz3K0d6H8rIXMZ3SgGqFs3MaG90nTiVBwBZjAQLpU5OU7nnb7rpJjzzOc9Be3lZZLc0B81y5XlcM7ZODh30jt4mAEDC2EgjERZAJgEQyao2AVQcQzVsYGQfmZKyI5FZaZBVGQt4Q5q/n9hInTEUalvgbjxvBQOAE346cwkAYNAcmWAWn5XAgprGSzsuHgAcL5ClqRgAvE8EAEh8NBuL6CwdQS5cghEGOHRwAe98x3vh2DVYVhm9Hns06vyVLwcTBgQAqDcUM9OyxTNKJQrwKyvEH+wBwHNIrd3Fl12EN735T7CwPC9MBZ7XrLc99e5zkgpuBADgeVEyImXey4ETz2vWN2eDvKwuVKy+E2yeD/fNPIzfOyUDYBQAyIpR3rQsbDhlRsrMdmpC1IHPPqTqOkYh61EgIDtlLCCoWVENolyQGhnnhqpcy4efaugWmiE3BAB07uMIA2AUACD933Y9RQEW2rjO5qSZktDVH+sAgDbVIouCOp6EixNdYpUjJ4sTIs0sGDMAgAXgTTffjEXSwawECR09MwBg1HRKT/XEjMhxkC8WcOdde+R5MuOnyYlJAQn4/FIUSvwNm1A1UeHf0xmWCwwLoUzXKOe6b2Cmtg7nn3OeFEpFMgqY+804kjAR2UbIzdJ0pPnnd8TYOC0B+F4DAMqvTRXZUgSrlU4TSxPJG5cFluudIKAsLi2J1Vk6ehiba1UYrSW0ju7Hnhuugxs0MWX14VKzNXKhDzY/XVkPEMMRgzm1CfTFpEwtf8pgigaDEismk6+h67/S/+tCf8RsbMg3fhirx2n+yoMGmyO/J9QuItY5RXeNO6Fkx9L1f3+zjU/edBPaNoEfAgAO7ET5MISM7DEgJlbcYMQoRg8gojgQ2h6n/+vWT8LLOyILIEpNml8YBVoWwAPBKTgwXp3AZG0asR+j3WijWh7Dli1bsW3bNlTHJuDRgT7oI4oduLkqHLrX08yRyLnImFYWMaPnbM3DpI0ls7Ut84PIJrOZxnvAAsn8J3TiLWU/PIcfet8/4w9f/wbMTK1HGjD33IQddiQL/ede+Dxccu5WodPn7ASOmaLZWkZ9qYnQZ7KAg37YlfxqmmqOTUziyHwDudp6NPp5/PNnv4T7F9rwxibRoxyCkgSJq6L8RmlnVwB7fEuafr4yGlYdiSEDgPREZgGT/pogTph/XkYaBtLAeWkPOzeO41Uv/xVMjefRqR+Hm7MQptTU91AqFeEwOSMI5X6TpoeaQycH22MhzAkZTV/ZDCt6fBT4EpHJyTlzuGdn5+A6BlwrhGsmaCwsoFauwe7TKyVF1A9heCZCO0Jg2Pjrd30Qd+1bhh9NIDUKMOwY3biL173pDXjmj/8Y2izJbWChuSz522ToZAkTqtVX2n+d2jeYHEvhtIKdowEAoXKqya7YKhmG6Pwl5o+aCTHM1WiCflJeKwIE6tQWqb9WAwDahIg6zrUAAIkj1c1h1vxz/VeAgEoyOVENczoAQNb8P5QSaLQxsGke2e+jQFfp9jy6xw+IAWA+8eHS5ZpRZIzDkjZXF+rKGlgMrNRh4zo9ZKud5pKm11zZLAfyNnq69NptRH4g50mcuKUYVEUhAYCMystzwoL28MFDmJiYENo/m6/lRl30vuJzQoo0gQL9pk4kAZC7f4WbNJt/xUgLTRu+YWLLObsxft4F4gsQMf6NKStk8spUio2AYub90ATwoZkACoWa55jHLg5kGCEmZ64tk+8j99wtUcmbt2xFsTIG0+Z0PlHT/7gvRmSGSZYIG+YUOdsFr2lORJf33YObr/kizp6swosDBK0Wup0enAL3xjISm0k5No4uHke93cbx+brE0+aL42L+x0i3TtDF3OKcRLYdmT0ikrlmq43Nm7bIOsSs9fN278YTn/xETE1NYf3GDXDzeaCQR3NuTrwCQMkU9+U4WUFFF6f3TK5I/Tq9LiTxlMkTZDQoTxgeG2GQ5vMIOwS0aJprikSGwIKYsD6KAABNAD1SvTUA0M/XhAFAAMDKVRQAQLafrdgUQcxY3B5e/dpX4+nPfNoAACB7J7t3s3vTI+jDDfgMAACmNfF5XQ7Qej2R1l533XV46UtfqqJALQvvefe78bznPQ8zW7eiOT+PytSUsAPyRhfx/F0wKAEQE0ACAKoHoAyYNT33nmx9VhWgSgBgsy7VacpaXYE64stg0n/JRuKMSQygt3G3YgAY5FGQ7cDVSFyv9GCJ6ytXEMUsIAimRADcb8mK0lJfUXsreSb3/FZ9AZ3FgyjGC0h6bSwuBnjLW/8epkEfnwr8gOueK/UzgWauoWRbNesN6SfIquI+JLjZaQAA9CHcee4OvPWqv5QUAJo6irxzdUz9Q9kANGssYwDIAEsnRIictVQaxKefyGvgMQEADIoIjW7wYuUNQNQw8LtwSd2Vi0I1+MMNOrv4sn8bQWkGmI2mUHMCqHUtA7RE6M4qVUD95mAbHHmNDADIPAAU/jQKABRLZaHqSmSgZgsIOWYQ6ZZpSB7imf+BeDglAIpKxU1ENMBBTwAAWQAErVMaRbr2SwGnm8Zrr7sOpuegnfoCACg9uYqcUoU9pGFn88/ChFM6GsccOHRQwACib7zYN23c9KDmRzWj6gARAeMix/eQ+TpkiDFj4C7ctRszU9NSxJOBQA270mgXVANN00bSew1q7F0BAEZTAB5tDwChcI54AAhTRQMdCgBQjYVFijKnq0wGIN1TGhJHqOt0Yp2u1bBw8AHs2DgFdJaw55rPoze7H5WoixxR5hM0kELpFkpdZho11GqqTUiyBNUkXHT/GlFUotwBCKNuoO8PAHCyyX92+/C6pEuwVaT5n4GkEyLnleCnFvbMzuG6A/vRFvNHUhRt2JS3EX9mQ08NtOUhkUQFFh5qIsP1SGXVhtiwaQYx6Bo/LkyAufmj8PKkNBaxtDQnm1G5WECpUEHeLaCU48+8mALSL6BYLGHL1rOwY+d5mJjaJLnxnLSEEan/ptYArgQARpuUUWBn9ZKhRA/KMyKb+A6c2jVizyZvKFPKIBze7dR60/Snj7RHmmIOlz/pSkyOz6C5uITO4iK2rRsXLfT26Qp+7RdeAgSktifIe0S+A8zPLaPd7MNITOTMBFG3SUIkSuUKGt0IoV2EXduI626/D1+9+S606RicK6AdhCK/EAaVXgcyCUDWTGRMLkqJhhiuPk5yyUppIgAyC52Oz8/mwPVK6IcR4nYDM9U86kfuxS/99H/DTzznCkR+nX58EuvTDXtCs0WnhVKhgFaHZpwWxtbNoBdEqLe7GJ+cQr3Z0NGDlJBwWdTFESNOLQ9edR0O3XcfQn8JWzZMw8mXEC40EXaAfIEGWAH6borACtCKU3zx2pvwyc9ej25QQ74wiQQBIjPCs5//PPzeH78OS2EHdX73OujrdBtOWFS8pOrwVSCK2i/V/jayt61ghJBTrjw92NC7liVNP+O6BHTh2sSii0+owULxVdFSkUwqtAIAyNJx9GNMbRKoMRu5RFfi9mpKQi+HjPU0fN7MdnZ031dX+VrX/eh98FCa/9X3j91P4NJ8rVNHtHwMaXMeXthEvh+KBwtdtFW8pvpWlQgLXxoDKplEXzTAOt3lIU5jpCbRTCtS/8PAl+ZfzhkBG9YY3Pc0A0CmxXovobcEp31MwJmZmZGPRrldu9uRwpGpAIMYydMGAFSVxOafJpMhAffKGHY+/olAoQK4BYR+AtsrSkQX30sqhbwCdH4IADw0AEBSWjxSoyGmf7ZH7ZUPRAGCbhO3f/dWOadbt20XVlCuSGZSJJIlypcoU4NBAD9FFMaoMLWk3RbN+t3fvg7ze+/GTMEG6IROPwk3L54nhlfBYifCYqeHThJgiY78vQhL9TbaPerY+2h1O0gNggxqr9u8dTMuuvhibNu2HeNjEyiXx+BUKugsL6I4XpUajWZ9cj9ybXcZJVhCfWlJxRRriUu2FilQQNXtWWqFrGUa0JY2UNf0nJaLd42+V3hMxERP0qBUu7h6vXikGAAEAMgAoNQ0TCwQAMgYAKZk1HOiPwQAwjiQdKxXv+5/CwBA/bhk268CAFQctpuZzj98BkA+hz49Q8gaIhDgugIaSTIRTX8dBx//+MdxxRVXYOPWrei1WiIT8BsN5Cwf4dHbYQSLiCk1pTGfESNlPSkpUKoHyzzZBgAADQApPaFRN4sonjMOQgmWmi46sY3YHkO+tg05AQDKSMyC+FsNAABDSYfMlMa6SgIgbt7az4hDQDk4BBwJIgkzLQbIpOPrd+ro1Q/C6OxF2F5Cp2fhzX/+LvSNcZhWDWHMgSXZGYyrVeaLZDS3GnWRLpLdJs27lUmk1mYAWJ6Bzds24Z3vugrLzSWJd6SEQ4CrM/gasJw1KM5zJuv8CAAwrI1WvtAPCACwf9UePMRT+HaHAICaJvKbyDUBAL/XQT7HGAn1wUbNgMQdnhvvCn7gSgmAxDdwo9b6/+xAybSLFFNNpVDF8bBEGQUZdPCNKqJGMscz2l9ljE6fio2QPVY1/1qD9APBABhlSmQXyemURopaKpF/Eg3WE1AmiQIBJqkN5cLOJos3LgEAalCpg/7KV6/B2FQNjYAzK7rGq4I+c5jmssGbLjMBpEHNnj17xAOg5/uSI8vCff36DQNKlBSl+rhmRW1maiJNcmYwmNBx3UbezeHJlz0RBS8vjQQplKT00qBscmIKXT+UCJ3YsBExUsSk67YCAPgt1yMnOWfoAXCyJjU7K/xcmcZ2oH+VG15RSPlfAgCkYLHAFOMc5qAKnYrZsdRKB6jQMKazjJoLuImPfTdci87+u1BMQmkDuTayqOdGKWYqLMoMldetmAakvHP97KMfxkJdSzmJZaOR+W7I+1KGjmK8qL0c1MI9lMMOr64TXXtnsCKu+tVTAgCmKZMKp5iTjSLucWEuiiP9d/YdwF31Jrpi/ugJ2GVT00Zw0JIWWCj7YRANMug53ad7P9HdRmsZm7duxNhEBWHSQ9dvo1QpwHFNdHsdpP0QLolBaYJiroTxag05J4c0IsjTl0krD73fC5EvVnH2jvNx1tnno1Jdhz74fixE6gZUTY+a1WrEXR3XFRT/AQiT0fG4Bjk6ukavWFlUmwYAeJ/I9aDDdGXCIrnFEiAPkxcENZiWh89+6t/wit96JSYr4zh70ybMH3xAfAC6i0fwl294DfzGLPJOjJJHYC7F/PFF1Jci9NoBJipF9Fm8xqHQ8ItjNXQSA83EhFGZwr9d9x3cdv9hWKUaOhHk/mMKQ0yNJCno2qNggMfrQnDUhFI1pllEqXJMz7lMU+jB8cqwnQKajS4maxNoLc6jZKeouikWDt+LP/jd38TlT3wcer06AhY7DAcxUjhkO/mMSiqKLpDeAB7/7ORRb7XFgZseDhk1VWiI0vmlUlzcs28Wt976Xdjo4SX/7ceR9Hooe0X4rQCu48FwDERGgtBK0IwS7HlgDu+4+qNodouoTW1Bo9NEYvex5ZwdePeH3o+FXhNH64voJhFKY5xksFhRUxAynqjjl21PKKOq+MrkOUOkZHgtcB/MNP95z0XOdWUdlf0xZmKKWFQrwE/WX1lBpDhiISJN5ID6P5QAZMFJyjVe798DlsCQrScGmEL3z2R6CjAnw4YXtw7t0WvLEKCSvZjPbKr3k32ptXq4n6tYqSEPSX5LyxLUn9Vj9bNlRE95DkqnnG4T3bkj8Jfm4KU+CkYEhwWw9rUhC0Sa/8HrpKB7O0GAjAGQvfqpm46VezJ/n0UpC1J+i2+IRPFpIFZ8krjXDc8JM8N53qmvXlpeFj12sVQSphyNAMfHx9FstQasmgFFdQU7ZHg8s2OnmLDqKLH5Z8xkYFmobdmKDZc8njcs4r4FO1dGr8tknpwy7aIp1/+fAYDMTlpSO2iGpq7h04kBVGRoxZCh+Wq5XJA1mWaACLu449Zb5T7cvv0sidOrjNVEmlStTWJ+cVkMVS3GgCBFGMYYK5bRWlhA2bFxw1f+Heg0MF3Kw2XaFptEP8Kd996PowsN7J9dwGK7g9mlecQGsGHjFpQqY9i0eRsuuOgiiZPcvuMsjNfGVMZ9uYjm8Tl5D5SJcf3h56SrPw1YycKSxt+xUW81xf2fbAF6s3hk0bKxiWLFaGGNJ0som8yVsd/qMhxGvfLzc73inlKqVlQDm8/JesXGWzFcHj4AIPAB35vIegm4JcpTqdfG+9/y5yjEgTAA+lGCKCUAMI77j9Xxnbvvh+mWYVCSESqzX8uhtIzssjZe/bpX4xk/8nQFAJhkGJIBoAdalDckidS/rM+y9ePkEgB1vyqQY2W9RaNQ+n4o/4VYHP6pi7vj5puxfft2AQAICvD40SwXnoeQZoGy5waIDn0XEAaAL1N5ExH6pLxzOKB9vQbx4KwjMrM+XrlkiMbD+kVExJTh0SvBHoNX24bClkvQN6uIhAHAXYzrP9cM1t0G7EQxMJWsQCcMDCQAOqZdMwzED4KFrmMCQRdJ8zCi5bvgNxcQhDbe+KarkCQc2FYRxR7ilPInSszYi6hepkkAgAMjDqJpzMjB7gozveExliqLLxUHcPI2Zjatw//3d++UupBMDyYBKAbKw/9aCwDImNEnAgBULaRYlN/PLyNuHcosiHQTrTbgwYYtkh5NzxfaWiholZq08UyPujD+X/LeBEzStCoTff89lszIrfaq7up9gV6BtoGW3WV6EFxAVO4sjnpHNsXHYXRQZ1SuV0fv3HFBRUFRRAfxqiAIiuiVrRvoZutuGrrprn3PPdY//jXG95zvi4jMysyq7qKlaON58snKrMjMiH/5vnPe8y5nvxWh2Y+5BI9+r5bL0qBKLTGeD20nCtZD4GyDHr2ZWPTQiEiRS14MvFiYAU1TFTap1P5bAEApmOPljt00v4anwEwfznoF5iQIpd4U/XJBjxvpSX2lRkS2ACHSJkWWaRoUkcoQViPEaYLSdXBq/gy+cP990jgGtQiduCsu0rLQ9HqqXa9UlM5vZACLi4uSU0wQgQ+yArbv2CGTVj4k49jQEXWxU2SONymLG0pGSIXvNduYaUyjubiMZ9/+TOzauQtFXgoiLJR+mSzSbZSooqdmRjR+I+2fMST0A6ADKCn2UmytN7t7bOfyfGI4LABgETurgbX2I3oVqZbSNkBCNJVGzUz6jDM/adb6McBE2cMXP/SXmEy7WD52AjsYpRhF6LVXBVGtNupo52RoyJIrG3eQA2HGD5XIdN1c3Mct1c6+Vk6/LIV0dDOPZo32e+MaqHEU/nwovKNNbfNjvhWyr2wTRilJZqF4TNBALeb5rjTwwbvuxUIRIPYqyMjhYrEhOmhmm3NywoUjMlKLUaKIAATG6IbTj4nJKqpkGLBXkiNJCUuBNI8xOVUVIJNbG6/LqQZdaFkIarwMWUi8L2q1Brq9DNPTu/C0pz0bO3ZegrygntPDRH0GzVYbNZoHshoTgycafg0EjNDBCAG4VAxwuGYyW9gjsyVTE1O9StQt3K6HNlZsq1WK55jxfGmvhzCs4NYbbsLubTuBJEW8vILt9Sqap4/jB773O3HjVXvhpKuoeAkma4ybKnD40EnkCbXmnDJzUq3IOul8TuChlyWi/S+rDbz37z+BR0/1kAXTyN0pMaHyAxZGlqml02KL2IdhJDGkI1aAaVEkys42wHznNsmFtFFlIcndP8gQImVsBvx/itv8r2/8cVy6exat1Xns3r0NzZUFRL6DFrWuXIscV5on+gkQRApntqPfzZDkA3hhDVFUxeLCghiNVkIfH/zQP+Dt73oPJhsNpN1F/OTrX4XrLt2BQb8lOlz6R3RbTdS3bUe72xcTwPsfPYVf+bXfx+TcZVho9eFU6+hREjco8I+f/AROriwicUrENACtMhVktCaMotqM8R+bUsPMGjnJG7Yb1++ikGl/5Psy+ednXhtmpmNuulFBuWbfHrslx9tW9Rex/6nsMCs/4MXHtlicZLgvDTz0EzX41f1Z858HJRM31NAuCipCJaYcgxpiAgYhDTaTFGFtQnLoRzkQQuhU+r34/tDBM5SfkRqDzYXIHOh5oOkooonmPV/S4FRNLos0FaCbeuv+iYOolIkUs/wZTrWUFabAwWj+MNr3tU3Wg0CGyrjv0GgSroAH733t50dyKrvWSk53tyNAjJWFqdZVPRnYKOnenKq8ra9ml3ycOHYcbuBj+55dQ/7HpqvoFs0/102C9I3ahKTnMNqPDB23XsdymuEZL3mJRHvlEp9LQJOaXH4oc+1cAMBmUqb131/PehrWLBukQ4xqvXFm52Pbt79az5Z92twPfM0qz2H9GEjdwscIgrIr8dg9J5p4NV4WMjS15JSFtZsyPWfjRp+eK669XoZQ3V6K2kQD7U4PXhCg3qAZbVeuw0maMoYh4tNn8IXP3IuHvvgAjhx4FKdOnsDi/LxQrZkWwJ/fe+l+XHL55Xj6M78BM9vmsHPnLpDtyiPK5CCpyXz1uLJ78IhlOMqF53NG/CPuUyOurfySoURt7RGXI6AF6Yanwn737PHC2gHjCH587GeUzX8pRSfp4JC1ko7yLqU/eR/v+e1fR9lchseBmPhi+GilHpbjEnd//kvwqg1JimG9yQFJn55ZlRDtXhuvft1r8O2veJnInAl2EgDg39NGVGtVBQBGPcVGrKeNQIHxd1qy5mGUK/sUmgvm9LCpIe11pfa2NRyBXkp5CQRRvkagBvESBqsHkDRPIul1EAUOSEJhjCTIAjbkfJm8Z4wkZTIY120yALSO53UuAGnE5IiqrJ1JNkDmTSKv7sH0tc9F7s+hcCrSrAZ5T2P8pE4P5FcrA0Cp//ah9f9o4Du6Dux+OIA3iLF68AuIVxYF/P/pN/48KtE0ioKyOUrwlFvLc6vs5RL9JBazTAG16D9DBoPEWevvtXAyQQkVe9Ef2EO/6GN25wz+5N1/hNOLJ+EEpcgAhDG3DpR5LFfixufcDn+coTn6SPY4+u2alvbEDuDO9V6cvH18LQAwtjnKpS3xNaozFO1tmqDfVwCAkx9FfTZ/rG8kxjcOniLJszQZrOM06K02GFmX5MCZPEuirkKF9kT3SX1bGNL4ryYurPJ8m3k+ND2yUgE7WzjXoXoi/t/6JKy/CNYuqkTq+Ri6v1uwRBqZVPT+pCDSQE/ohwadtVMhmqwxriTjcfI9PHLwAB49eEDiXYJKJFFXvECJNlqap0wZy1LoiDQhYfNP4Mc++P1t27cbBFTNrDYCAIY5xXzN3B8HLkK4Qne7/prrRO9IU0bV4nA6p/qxgZhLOeqsL7gmP/tfWwBgTNOmppXjS97G14elwdlrdvwar5V9TMcLuOt9f44dlSrypWVMDkrUySTMemLwU4QOcmbUGqwtyB0E6QCVXCcPHSfBgIiqmfrJoj4+cTpHzulmAMD5Xu3novqO///6CZtc9ZwimHWkz8IlqiBxQ5zu5fj4fQ9jtYzQ96sSs8gFnQg0Y9q8MpFGsXS4CbNt4P1s5EhkTYgWrYQfumhMTQgNkii/RuBo41MOMviRgzSLwRktC7CpxiSqUQBXqNWapiEZvC7jf8gKmESzSZOubfi2l7wMQaUBx62g0+2JeWFztYuipHlmAxGLiXZP3h+BOvqdlA6LB/oV6LspCxqIGYd/ExemvBJdE5TGp0v0utJMj4cfodNqY6KhU4S3vvk38fu/+1bMTjTg0KE/TeHEXdz21Kvxvd/+LUhbp1D3UzRqDoqkh6XFJuI4QyIgAJ3kmd3LdZV6PW6S1MCHONPuIQ0a+NP3fwKrWRXR9H4stboIKyU8X2mgXLWstl3dtPX78jCu69JeGsmKTomtd4wpGEiV1x8QRg0dP3rtZTSqHtwixm/+6i9hqh7i5LGD2LVjWnKF8zQWO3pq+2vVmrj+v+d9f4OFlS6SMkQ0MSP0z6mZOSkWjh89iubKCpqdHrqDQMDJqpfh2U+7Dm94zfej6M4jGvSRJx1Ec7NYPHYShT+B2sweNLMA3/cfXotte65AgggF2QJwJCbrV3/7zdhz+X70GDtE9iPdo4eSNC2HPMoWFauSybykAQzPsTb9os00fh50BWeyB+n/nPrInS7HUo0g9fid/bBgwEZT7TXfY58vzBQlb8rEXD4IsNJ5mQMpjVxK+l0MRLLB4o9AAA2nlPEiSQRBgPmFRUzOzApIS70zI1ylgBNafCn+E4GjICjPMVMl+P75LsTfgKC0Q2J+CU+0uxlKFnzMVc8Saf5JtyZo58RtTGYdRCx41z3G3/+wDN2oV1nnM6RL0iiVSJktFrhSoJW1D1mQ9Nwp+v0hW5H7r4DSRo4le6icT0dMw+jbwMfy0pJSfl0Xc3t3mWzt811xR8+TkpcGiEGAHinlBKPiFAgiZEGIHVdeibnrr8eAue6SUEO2kTb/1P4qAGB0u5tIAB4PADCUcY4ZSK//PcMBzte2/tVq11wX6nfBZmNzAEDu4nVFO6fjMnBhZrykrCRoLi9hleeZ1P0gxFXXPUU8qOgrEjSmIRqMqWk0Tx6TpuzEiRO499P34O6PfwJHjxwRJuTszCyuueYaMa697vrrcdPNN2Nu7x5FiLlXug6adOkPgqG3kh1O8PiubzrGa4/hvmwkhPaqWr+fb7m/bwEAPPar+bH/hLBaVSeJsqCPiw83L+BwAp738d7ffjOK5hJcw4jlbtJOXaysAQC4NzPKb4CEDWXk/gAAIABJREFUAEA1Qqvbxqte+2p8xytergAADej4Ow0AwHufFwpNDEXgZq6HrZrBTapDMchmEo4MDDh4q9Xxt3/zN3jhC184TN8i4FCdJLgzwLFHHsaXHvwipqencOtTLgNahzDoL8seSFkTJXxOkcAt6dJfAElX/CgofROg0hiuy+sR1ouHjMO2aAJhtSI/zwFq4U8ir+3D5DUvQOJvQ0kTZpQIsw45RgJc60RF92/bm+jOLdRxw0gaXlkjQMDc80GZolg5gc7CvJAU3vgTPwNPgAayHimdVZNzGfMZ1mOc9tGNu2paKMMCShC0FxwN4bTfI1QuPkABU6QyTG9r4I/f/Q6cWTklAADT61jv/HMAAPZ+HL8OLhIAgAyA4WkbQ1FswWmQFbOZsfnnh2i6RX/x+CgM0hjxp40+aHzTsFNu2UzH4hPGD54FACT7W/Il1XQtpxMyGI/E6L/6CMH8ugEA1lYpIsEQk0QtmOxEXicVNDSLZVpJ7TyPpUyZhg2DFndEuhw21bxpPRef+fznsLS6LIwAG2NidSs29o+LnHWyPHLkiMRZWa0XaaVsipgMQHCBj80AAP495qbWqlX0uzGmapPIurFMKmenZozO0WabMkmGmfdq2iSTqK9zAGCjjdVuFOEgwawbw+ss4+4PfBDbwwAlzV3KDDWfx62L0h+g4PTYNFcONVWFyQ8fAEmZDlkYFpSwG/04+LDZ9nquBuGxNPgbNiJmc1z/d/T+1wBPriNE2NkMgM7AUR2fefgQvnR8ER2vhr5bQU60mZM1mfLl8MrUeO9EavA1BAB0LdOoGzawOSanJtCYnhTkXF1jVVYha4fHhlyjwhgnyDSKxkRNMulpTjrZqIkmj9NQSAEdIkkc9HoFJhszuOb663DjTbdgemYOnkvH3hYak7OSUzu/sCweAnTEVX2kblS8H+2kUc3pRsWabTbkXbAQNfKeTQEAxmIyrq7MEVUryLo9fOPtz8KO6Vnk7S4G3R6mQg9+0sb/9cYfQ9Y+LQBALSSttCf+FK1WjHaLqSHqSaApEpx4ZPBDR1kAfgTUZnHPg0fx0XsfhjuxC0vtGCRmEFzkFIMFDNdhFryc6vK+t+u3mKUJaUu9KezUVWU0Zooi0yaNU1MAgDFv9NXqoeqXcIoYZdLG7/7WryFPexhkHRRJC/WKj8laTaIw2Upy6vx77/hf+Ngn70OlMYuJ2d1YXOkiTgrJrRbNJ9lGURUeEwPiDhrhAEnrDH72J16LvXM1VBxOjTgxIXhaR4oITnUGn/vyUfz3X/sdVBs7JSkhLikR8BDnKe78jpfih173aqzEHZQBRUElU5a0IGKdKDGNow9+O+Nx8RmXZGj9AogDURAI3T/0ffike0rihTUQ0Am37NDrKPbr70EBhc3j7HuZxlecWyogxilLTro/gbVSE3ZoksXilNdiGLgIPF67CXyfBXAgPhnT0zOSec5zPjMzh8XVVay2Opgk5TkmhVbNX0PPNQUq89Jj8azhZFz2NvlgqgQLWFJ2E2mmspjnOUXe188sZrnPcbLuZDGm/VLiVkdl5ugIWNPWjXrMEVtixNCw95yerpGGWcGWMf+VjICZghF8vcq2U2dHu64NAYiyRDWqoLm6ipnpaaRJisOHDgmzgI3bzO4dFwAAEOgsEAprrCcsJR7vzPURzsziyjvukPW09HzxA1AxiQen9ET7qwCAAqd2PdpoD9FeYe1RHG/o10//xxtNCzCPT6FHx1nXt6/l40IBAE5sea9Kroc4qQutFcsnjuPYkcOo1+oy4KjXJ7G0vIozi8s4fOQY7v7UPeJPUpckmhKNyUlcfdVVeNott+L6a6/D3Ozs0ANCzgnPgUg5iXXq11w3oqkGyjTVbHqTFz8upV1/7sbPDf/PGhlvdI43+97wfF0kAAAlADz0AZO96DnDZr1I8N63vFmSljyhjBPY8dDJPKwmwF2ffVDW/oJMJzayLpDmqQAAq+2mAADf+T3f/YQDALK2hIEkzwgAMNHAn73rf+FlL3uZpmhFETrNpuyHE/WamPQygpcNcFB2UKw8inDQkRQfAvpukQho7hEAyBP0u02zRhGsJfPKnL1h/LUjkdpFSAZABYGjvilOOI184lJUrnwOEm8OA6fC0QCCQawMAGHLcLdVE3a7Bti9TqVt43P/EVPCftsncDvooVw4hbiX4if/80+hSLkuhRjQr6H0kDEFjHN6l+sXTa/7wpjhuWJdxeeeCwAgKyd3CtSnqgIALHcWMfC4Z3AffWIZADI82mDALWvgxcEAOLoOF7c0irHPuvsJ/V/c/5lfygKN2cjn0F+vn4DaxV82BqLvFjE3VHP7/xYEOBcAUJSpNBAS8VeScl7C8UJUq3WJkaM2SCiMMkFTLp2li6jZ0cXEAFh3KkiFNE7OSuUa5cLrFIKLfqyUHiLCdMscUkS1iBa3ftH6OUI5TPIMn/jkXchRiuEQqUTU9bOg4Tmh+QhRZAIApPnzMwEARgmyaOHFzOk/tYqkM5JFwMdWAIAYCVaryJMM9bAKJyvw/DuegwFvbhNpppuWml0RACBy92QAALZqoNlghIMuJt0CXruDu/76/djJqSGNeUBNICPOmgriiHqLm5ilLHLEOJBJgDSJhp1gC65xCub5FFjjRdz6gm6rnz8XQLDRzw6LxzEAgAaTpJS7pA2HVfzNJ+7FmV6Brl9D4lfE+4H+FULzlQ0uNVNUOsVKFqS6z5omW4paAQAKVGoR6hN11JnPHDB+SV25aRJIDSapzZLTnheoViJMNyYQhZwqpPB9R6h+k5NTePBLj+CeT9PYaRJXXvkUXMocZC9HY2oS+y7ZjzvueJ5MIjhRd5wQQcjoTeq8NBNXY+A4UZSxqwnt1r8/LNoMjU6OkXEYV7rl2VIXobiV6tXBtYDPD6IKfuXn3oT3/flfohFVBACYcIHe4gn8wk/9OBpBiorThz/oCR3bdQOsrHawstxBP6YXSKggnBizpswJEl1kbXYbji82Ec7sw8c/+xA++fmvSCxeGfrwoooArdRSsjDgZIRNnxhVUpIkL18BgOHM34AAer0aIyILCYk+XmU1WdLDVL2C9uo8QrfE5ZfsRHPpDH7+Z39a5ABFbxHd1UXUqhXRYGdZgcnpbXjk8En8xu/8AVqJi9Kvo/QqiJMSaVZINFctquDk6dOAT4nGAFXGoXYX8cI7bsUP/ZuXI20vYmqyKtfJmYUVTMzuwkpvgJW+g5/8b7+I+swuZKDJJxt9SLM/t3sn3vrOP8Byr43cIzAgmX3DBk/2ujEAgMcll3Os0Z1SnPEcep7kgbOxCLi3WV25aTaFNSMHiOyBUU78Rvcar+nNpnqcqtAZU/aIQYG8zI3en/eD8SkQkzwdOga8F5gxiRRxr4lOtynxYYcPHsaVV14px3XvvkvQ6nRl700zvjdOcnKhzbJKZzRfxSdVlZN+6AQ9S2X/ydO+SNn4mUkQpKwSDJDqPqfB1UAY1iqDUFdpTpGE8q/bnTzWtJQbZBSuKUtN2pD84BidWSQE1uCbYCFNEAmym72ROlS+p3EJmgUc5F41skf+LQIAnAQTQI+7GrlGyV2lXsPUdqZJnM8KveFKKlIxNn+Nxgz6KTP/KminBS674SZMXHedUsIpA2TBboR6LuU+HPzzLZul6PECAOOvarzJt/+2+enrG0+t7+hVszGD5fEekcf6cxcKAHCd43tjY8brldFwpFsffOjL+OL99+PI4cNYWlqW5j/up7jy6mtxw403Y+fuPbjyqqtQOIXIZ2qc8BLMy3LAJPvw65yyETrnWyaVoOakpHNSy/g66t/VoJOvg2wQy7paPwAYXweG50dQ27M1+Oe1r18EAIAMoFkjrwcAyhR/9ZY3I1tZgJenKh0qXfSKAK3EwV2fexCDoKbsQQMAiDFcNcJyc0UAgO8iAEB27BPIALDgItMWbCJCs9WSGFDrKG9jRJN+LCCqV68JWLp8+EH48TFUHTLgCJJ24ZYJQrIXsxgZgWhGSpJJJXU61yVO/XXvkJ6oHEgySBFUpXYImCLAar4yi2LyUviXfyMybxsGblUYWi4IAJBxzbpGWWhqMqNRJMMOxqTCDZflMamEfY7H+oK5z0vziNsx3viTP41+N4fvci/nrwtkvxbDXLIUBgoA9Po9kbkoA25rBoAIwmiUTKZU1cM7//QP0c3aKBwCCDweTywA0Gg0Rsl2Rspt16ivKwCAVBVu0knSN4sN1yvVIW/1YAG18eJvClxDcx2nKz0WBkBRclI9AgC4nrmBAgBhpSbxKtr0G6LHRQsAbMBPNHCdRiRqFIbo1EjHpPEQNf2c1DECTYqOEf1Qz4nelNb6g5rexZUlfPoz98qixkxYbia1CU7FMvmg7s0WAzSxOH78OJrN5jDrleeSsUVEtmhwpY5amwMAQoE1r6tCLXGSy3TytlueJowAPojusYmR9yfNgDa6T0YAYM0k3ClQDPqg0e803/PiPO7+q/dgd+TDa69iitVuFkuhyyKRDUXKzy6bC04EHfhpzojTYZFv7x2LOm404d+qKdc6eFzLtXV1el6FgvmD61+LbEBseIIAMbN1adNfraGZAR/8xKfRcSJ03QpSAgCMGxM3dFKJqQlWjT43CaVl6uaj+4yCAQQASknAcMTwZWJyAnVO9wOChdSU0eFX9fjUYNKEklTmiYkaalWCXQWmGnVZ806dnsepk/PIcx+LC01K7PGMZ9yKS/bPohwkWFpawZ49+3D5FVfjabfehkptFt0OnZs54QlRFGykqP8NZarqunRyJ8WNVGDTBI6znYyHhxh8DhubddNKkQCEaDVbAkJ0Wy1EfoB+t4dveu7zsWt6VgCAQa+NMOvhld95J57x1P3w8haKeAWTdfVPaLdiAQC6HU40fQSOL82WRIoWMSr0EYh7wgIoq9NInCre/d4PYTEukIY1OFFNCtQkZcM/EG0rN2wpUK0ExUz+eb5N/WF8+RRAVDcPNWe1LRzXs2olQNxtoRZ66LSWpHncMTeF1eVFvPHHX4NrLpnGIGlrMeO4mGxMSyPULwP81Jt+WQq+5W6h8VlupFp+E1HIxqlSqwibwMljzNQ9VJ0E/+P//q/IeqvisM8ijKZdx0+voPBq+LP3/z2+8OWDOLnQQmNmhziu91m0hz7iQYZ3/vm7gYqPLicUUYCCDABzC8mKJgCANbpjLaX7p0R4uuryH4Vs/D2Z/LMTV08ElcuMpBTq4s5p/WbxcOvv5fXNmqyvlFaJbwONrTIBzHQKLK9KEjakiHGAXrcpOdOeV+DokUfxpS/dh06nLXvRRL2BIIxwxzc+Bzt27MKZMwu4ZO+lWF1eEQmDpff73Mtyyjb6GJDa32kLdVob6lSm+zKpkg8mxyjzgQWsXCEGRNJpO1/L6J4YrlTjW+n4WjbaEkeHwg6mzPTeGmZZnwXh7BjKP4EMgkycvolUjq/Rak8tgGOBhOHvI4slEBM1yujoscPfzWtvenYGtenGBQEAZGKsNlvYtn03ukmBZOChMrMd+297pk7//QAZG0mJy1KpBZt/iX8kaYG09zHw+LEyAOyBXD/ht98fr//G94onAwBg/QNkjWOTRZ8KAgCug+7pUzh66JA0Rjt27MTctu2QCJOwgrKfYmW1JXVXdaouyU1pP1GNtefLtSJeKuI0zzVaIyNZb7GWI+NDNODmYY1h1/surN/nN9qr10saHst+vpUHwGMFYh7P8wXktx4AVBuRAcD1kt1jmeJ9b3kz0uX5IQDAmNm4DIUFQACg8CqaMsWm2OPQqYBfCYUd+8OveRVe9r2veMIBAK434tEVVUT/T7ZVfWoacactdZGA+ykHEcqMLfqxrJUE/IveAvz4KCrookhjlGmMkP5CnOL3Wug2lwVoFSGaiT21eyuvKRna0eQ1Z6xyJAaEPlMELAAwsR/B1c9HGWzHwK0LC40Te3WkMsCdXWsNADB2UQ73cX3KGAPAYLUumQROArSbSNo9/Nef/lk0V7rwnQhJnMFzmfykRrOSF0cPgJRmmOoBIEPfwtYLG0sACAAw5Yxoc+nmwgDInATZgLJn9S94IiUABHLscOcsH4A18a2P5w648J9x8vY4A8CeKkP7HzMw4uZM6r/oX+ykTUcWW76KzRoQpcqp1lEujS0oZhsVMvp8Zoxyiqcono1l80M61NfEVVxNw8fs/4auxxeTB4BdyccaL/NPlVjocbbFNBcMFl1kYjAGTAyUhE1Bhr9xJBdqrYH5SamnbAwlHjnwKA4eOSR0T/XspGmTNv3i2GqRZqMlf+SRR/T2NSgxN6TZ2VmZivJGdIwJ4GYMAEbL8HVzc6tXaki7fTz16mtx2d5LkPTUe4BZ2eKyLxpXISYOJQDM9v569gBYX/SM3yziXxI6Yooa0XQsT1DOn8KnPvBX2D9RQf/MCcxVArBopnkd17q+y8XaQV8KYwdRUsIVlFT11pYJME7R3OoG3ej+fCIAgPV/R+5/QaBptBWhR31aEEmTeXB+CXff/xB6XgX9oIaUBlYEB4QOzw2uVABAmj5DQbO30BoAQCfPnGzy2JAFQK08r2FZjN0B8rKvAKJ4KKiYoFIJUa8zZ91FlvWRpH2jg3bRavbxlYcP4/SZZVyybyduf9a1iCqOUKE5Ae30etLIXn/djXjOc1+EcsC/VYPr1DAYRAIgFDn11b4AEy4RcGOiN7xWTIyjnZrb7XO01uriwBWU718iOXkfklJGA81/QuZ//if+Cz724b/HdFRFb3Ee2+sBbrhiD/7Nd30ryngJRX8FkzXqswdIklwkAJ0WTYYGcEtXprMkhzNbmJnBzW4btZlZdGnQGNSw0Izx/n+4C2cSTg9qAkRQSymRazQStAPVMQmING8GAFAZAJct7ifabCpt0FIHNUpUGmHPQWOiguX501haOIVd2+cQ+C76rXm86t9+J+647WZZ99rtNqamZnDyzBL27L8G9z98GL/yG7+LoD6LbBBitRMjqtQFcEziGNt3bENe5Oi0VmTyQY+B3vIpvO4/fj++4Wk3IKJ5UEJjtQk8cvgEPvh3H8NnH3wUmRMhqE6jl+RSuJFVFdQqEv33M7/0Jtx429OwQtBlooZEwLtRCSQu8Wbjt2CAfKbOPwjUjDUgAKMpCaS6y5DLFgti8GrWeTHt2xoAsNeUNFzmSI/omh6yQsjLso/yXGhOtAHtB0BEI0dGnLn0tYgQd1dw6NDDOHDgITSbi5iku3irJeee0WLtdhff84rvRehH6He6nM+o8TOvpyJH3o8Rt1vq5txpYYaFLT1sqPUXQz6+Nz336ndgJCOGUCqJQWJipew26jvHsgfOXurWMQDGjRJN4TGk7auBhUnc4HSL+x6BwpxeIDrxF38MiS4ztH+7N0txPDzAI/dBA0AQBDh29KiZ1jdk/56dmxOjyMfLAOBOGYae7MM5fAG5Fjt93HD7HQivuJp0SGQCAFgWikI+XjmQvHnh2Bjp5ONlANgp8/ohjz0R6/eh8etRhhpfxxIAXiFplst+Iu+DgxheNAQBNOsTaLWAkGaC4lZt6NKqvUatipgmdb4rEcgS5izAknG0d1yNPAu4V7DGNXpzwQXVN8k2FVJjGR8HGbgYRu3WOefGVWYLDfvWxf1a1syFtyOP7TfIfS8Aqyspc5QASPwd95Qyw/t/5zcRL5xCUGQCIqY5kAwiAYU/8dkvInNCMci0AAArYgIAC8uLAgC8/Pu+5wkHACSem8CnTC8M1d04w0ttHEVor6zIbj/JtAD2OjTzi3tI26eB9kH4+apM+kn7D5jqkfeRtVfRa62gGnCoppW+AqSq1+ef457CtXlAAMANJS6drFSRRUQzKBuXoXL9NwHBTgyCSR1EFF05tvAIdGm0o6LFa/2wxoH8LQGAQQJQitjt4+f+25tw6sQ8AjdEp9VHFFTh8/zQ2kzSaArZj2P6wfAa93yR+ym4sDkAkLODiDz0854wALyqg5jGwj7ZdU88AGCHceMyd1PAXYD94GO7VzZ79hgAMNZ8jjkqcm3gIsKMWwIAnEazWeOD2vTzMTEcFhzrHEO5/EhEjvn+Vo3HWdNDAwAQ2ZLFT5xAB/CDSCb/vh8ObypD/j/LTOtrLwEwpf1wRDQGwAxPh3GMEkdyXfRZLJFeK07lxtDM0g6tq6RGK5ZiNKRVlSOF6j2fvRf9NJGc2GqtJs7rBAGsvt9uHvw7LKjPnDmjed/GEXl6elqkAbagtCEGmwEAlgEgwARd7OHhtptvxcxEAxlNymTy7wvaKWZwUlwpAEBQhzYdX88AwFa3KZslh5r3PEPFKVArE9SzLvL5k/jYe96NSyeqqKYxIjrbEgAA48gcpB6Q0ERu4IgZYBEncl1YxNiCOfZcbvkaxmJIHhP6P2y4t2YIbAUwSANflDI57JcD5EEFJKZ/+sGHcXB+Be2Bh7I6iYypDyyYDABAgz5S1JUBsC5mTIokywDQxiqjKzCbkJA585FIWQhgRVVu/qkYmYoRnzEA46XKyXOtHqIS+VhZWcJkYwppWuDkCU7xCpmWdzpLuOmmfbj+uv1ynyRpivpkHY2pGaF70srsttueg8nJ7ZiZ2YtajSZ0NZQFWQsaY6kShA1YVEJPG22deriHHcYQAGB8VKVWw9LSAubmtsn3mwuLaC2u4Ltf8u3YMzOHrLWCKX+A2Qrwkz/6A0B/BW7R0TQF7uEDD0m/xOpyF91mXwqC0GHAosb0NZvLklmdMDovCLDU6WHHvsvwj/c+gM8eWMAyo6/pWF+pwYuq4iQv5j0E74xeVQDKdRIAsgxotKiQn5FiMd3DGgOCcoqe6ODZ8LPwmKxV0Vxdlq8ZZ7h66lF897ffKdrZffv2ica/G5NNEsGvTuEHXv1jSGhuGE2IuzE9GViw06FbgB+PIE+CSugg5dQ/j3H9NZfh373yFZioV9Hrxbj3M5/HP3z0Lgz8GuZXe9ix5zKcOLOMiUk6FnMS4cCrhmj2u3jend+CV//4j4oMgN9jxCoBAFV8jCQAvNakEaOK0eQ9EwDgtFyaKaFrkumZ6/JtZGw2LUDuVfryWHh4k9vQ3tNS9I3ts7p+e0gy/R2l6DENGCVmmspKqFeqWFlaEjBsZnoCx48fxKc+9TEsLZ3Gzp2zOHXqOOa2b8f8mSUEQYQ0LXHHM5+NW264CW5RouI4SFpNdJYo1VgRAIB3rMgcPAcVpgDRoIqTu+EgwKQTSFWssh7d19bWKJS1ZWN994aH4BwAwBrwwDhYCuNOLmBKUJSVQBBAkwoUGNAJtlIzrEmn2c0VUBibi7Cho4SObAg+eP3xozE9JdK8CwEAWPgy6WipE8OpNFCZ3YH9T78dqDdE3hFz5xCjSb4mJmtoCgM/FADQqK2vFgCwBnAyOfCK45i1bE2zqeDO1/JxIRIA2X0kR5Zxu4wxpoSlr6w2T9k8jG1DPxXfEQ46lG5OGZovWm4/5LHXus5e/yoJMulKjKLl9TcWVy3NG1MmJBtd9zYL/NtjaQGAcZPfDfdiw55bv/evBWo2OUNye249AHxizy0BADVRpQKWa6cCrLmsZe//7TcrACDsDMa+KgBAFsBdn/0iUgTCyhBcRu1nBACYX1rAf3z1D+O7CQBkyRMqAZAUBtbzBc10A4msZVIN62yeQzKGKJ91w0Cm/0mvi0pEU9YCnaWjiNLjcNNlOGWGkB19mWDQayFpryCPO5oKYCKEtWiwDFtlAZGZRaCQxstsqMX3hvPEaAbFxGWoPfWbMYj2AMGEyCSdpC3eSGSyuOwDjbRgvR22jUQenf8RA0CuGO4vPE85JQoF0Evwpp99E44eOgbfDdFtx6hXJjWW0yyQvJbZuzBtxkYA0tfhXABANmAiT4BWb1UYANEk44LbCMVgaMgNf1yX6kY18zgbinJpqfMkltvs7bZpvngYAOYmtpMK+dKUZNQbcfof9wQA4JshhZYncBgFeI5DZzfL9Q2+nfBwEbHUM7uYWUR5U/BgCAAoWirOxVLks7DXKY9kg3IiZkgeQ7qena7L5vO19AAwd8IaAMBYZ9j8Y3XOEgqP1f1rMaJO0DqJMFMJma7pjiqbivghEAAgYBegl8T46Mc/hlq9jsWVZUzNTAutrEdtkYkB5HlgU06vh5MnT6rbsaQ/pKL937VrlxxvTjAYs3guDwAWOPxZmj21VpqYnZzG7bc+HRORegLwxrAMAJVv2+ZNWR2ZTBO/vlMA7DW9/jah/iwfBPLt0CswVfXAZIB08STiE4dw3z9+GHsrESrMMRWjq1IMATOnRCYLu4OwdJH2+nJt2MxYni8BiEihHWN0bHSbbpYCcF4FwAbMnfV/Y6PJv32OBQDI2OkPXGRBhNUc+PtPfQYrGbCSlvAnGTnnCVWV1aI0/xbtlemgcFuHD22MzHbkDBAwZox53EJzNs70PtkAE2g0JuB6GglIAEDAApHCJKhWA0xMVAQgYKPI7xfFAFNT24Uu/8UHHhYtdDWK8a/vfL7cb3HSQ14SUKPWPMeOnXtELrB79+W44oqnYu/eqzE5uRO+NwHfrzGDR2j2G8moRKdnmABrVc2jNyuFoB8KRZDgBqmBiUSyTYq490W33Y46TfnILGmvoOFn+IU3vl6iAKtejrizIg7EjA+khQDf1+piG3k/Rwhv6MieJj0BS3KnxEKrierUFJY7XUzuvgIfuvcrOHi6KbnWlF75lZqYCuU0qzRmgMbudeSmrjJWuBL3xmJNdaga/clFwFRjwjpyMT3VwLEjR1CvMY/alb2oMVGHUyaYqjpYPnNciqJbb74Zl+zbhxd/27ejlxZwwjo+etdn8PZ3/ql8vW37LnSYoUy6PWUfnLBzbyCo1ldAZGYiwsKZE3j+c5+NdrOJ+fkFcVYPabBGDwGa4/lVmSZNTE6J7KJSjXgDo5l0se2SPfitt78Ny3Fbvsf7VV32jemlZQCwdqVFwADiR0DvFb438XMRqr8eI5mAS56zmiNKc2obq/MEAOTFCt2JAAAgAElEQVS6N1PD8b2YjV8/MbePAGEEG/hBbbZO4fMklWSMwHNw6tRRfPGBz+HgoYdRln00Jun1oJN49iGuy7zqBL12F2/40R/D8qlTWDlxHAENq/IMPlNnDLOBN6xH0Ii6W3P+hxRmYfadvX7ZqT9/VsDiIQCwCYlzXYMiO+NY0aXwwijezxgfyBSWTT87A15rsifZ424THIxxogDs1jBw3eJn8yy49hw/dkxqJ+6t3A937twpADwZcltJOM5VlRIgm5rbJrr/1aTEM57/zcDsDtCdMw8rSCSOVudzBJHFQJUfwh3h/9FD5YkDAOxken3tp/Wd9WM617t84v7/QgEANwgk5o8AAKU7XE9lKkpRukxMla3iMAHCD5C0u9JIVScbQv2Xdd7aoI6xpWwak01mkmuH0ir+SnFzZyQd/9YI2Bvfs2W/o6TA/IzWhGc368KiWYfCbMVaXHMmLgIAgGs3zyGbVlkjJUqUa6QyAHrzJxGSmTEGAPQHkQAACRMxuH8WA40iNgDAmcV5AQBe8crvfcIBAAK8MlTl9cH9T4aYgaSE8PzKuTATdl5XVIWCZsZJH60zB+HHR+BlK5KsQpIk0h7y5iLS9qoYAvJYUD41Yujo8ZLkGR4r/r68FAaAME3ozE/fIgIAk5ehcs0LUVb3AOEU8qxA2W8JAOBE9AwgRV8B/PEUAFmfx6R8es2sAwC4/hM8YIIP/+uf9thf/PlfwIFHDiHyI8SdBI2JKZFRcoFkP8frlwBAt9fTvkQGv7wntmYApARH6hFW2ksCANSmK+gmrX9WAEAAO8PQHTE91/nVPHHL3Ka/2UmbhwaWomBpbYpoa9lGrTg3QVImrZ7L0tLXo44b/RVZ/Ax93E4mdQN31bxsSMl/fO+ehYAYeJHOEoRiZOEL5cqYpZkLUS8/M1G4iAAAQdWsnsZM89UYxGBo3FDEJKkvFz0XDNsw6MSSyLJuOraZo16IzT+n+wF1qINSmvzjJ0/gxOmTWFpZxp69e3HsxHHMzm2T5xEAINpIzQopnQQAqFnk7+b0ghMLNv8EAfh/3KA4TSU5Xc6n0akqLXt0tJkCYKc7ETPeW1188/NegMj1QU+A0eKg1Zn8/FgKgJUA5A7pxYHEAHJqIYpQKY7PNkd7LFeSHUCcCwHn9Wo3UzkPZnJ+vvj3+oZaC3HGmEQCgDhuDs/JUI8GiAgCLJxEfOoo7vnbD+DGSy/B0pFDmIwCMahrd5roxB1x3yZCyqaPgAz/hrhL+768Pr5O+2/LBrBFti0QhhrtTQ6afZ/rj8/6ic7GDJ2zf+k4OqqUslJAHm5AeVjFyXaCD3/yXuTRBHoDFx2CeDSniUK9LmRaWPCy0gmu2sivfZiCV7YdiZobSYyGxY5Un3RnrhgKJnX5SqenHrpWizDZYIOjwAuPYxwniMI6+v0CX3n4oLAQULZwzdWX4vIr9iOIqAdngUcQgCZNBBcY31ZBGDYwO7sXl1/+FFx+2XWo1WekRvTMBELXVrNJcGPjz3IqQAAj1QkSz62g7pSE8PmyKerbJ4jBBx34WXQunprH/LET+IkffT2KThMNt0Sl6OG/vP6H4JD+H+l0n2tJt9uT98VIHVLw2sttuT9D0QjyTmMRm6N0SwWfHIJQlKPUEO26Hu/6q7/D8VOn4fgVhBMNpKWDXkJRZijvr0upkAGOKV/i32SxLLTZXOOVZHWWc2UBWf2ssiRfnstjwsZQKbLaxHNiIf7mZFHwuJAy73qYmd2GqdkdWFjpoBNn6MRcs0qdtnssfgqkPNdMNxCJUoYiZ8FUohLSlZ/0e7LLGEmqWnnRy4PrkCeZ0uLxJx4rpWisM3eAGDn+4gPvk8/9QSbRq4yflAhKsiFMVCsnhIHjYbY+ocEU8li7lo0aVkNHl8O09mJfr+FVR/9RU2BG+cP7YMgiE1CM4CyBjAlJHEmSFqanaui2V+R47Nq5Q3Kn414XiwtncOzYIZw4cRit5iIch2sLzwHE/DGIuC8UqFUb9I3Elfsuwd6ZaQRpH3UCPWkfXp4hMk0LvSI4feL3DBF5eA/bYnJtYzyK27JHgFs7TRSHa4ox3huvOez6br8nTbkZOHCP5LoiD9HCZkL1J+1aQHaJLuRpMfRZDYkfmlrq61OwcbNBNv8e91NG6fJaJnuO/jn8LGsKzeO2mIITGGIzYFN5LBtP1jbXk3srqNWROD4au/Zi383PAKa3C4jH6D+l+HP9o0TQGKhK0W4AAPFQURaVrc/G1/xz7Q+Pdd23J1nP2dcnA0BBn+GIzIpTjMGpMrfW1xV6nEbrm67b5v0LE2psCzM/PLzOR8vD6EnDC/uxVDsbPPdCGBjnMcHcCHS4wFc89uMKrpL56zFulMZwZKoa76S//v3fFQCg7HXgyjCkgsypigngJ+65X0wAcy4iri8ywagaoZvEkmz1ku94KX74da9BnkuWi/gJKRua9fdAfBooXRSJ8RY06I0mxKM3YNf7MQbcutVQ1i2p89VvJFATFGGa5N15lM1H4ecrMv2nlxDiNtLVBeS9JjzGJYv2X9cv7X5MxWyAWI+JCdzPgioLKrhFH0xvpQQgm7gUtSufB2/uavQLlbG4WRedTgt+vYGwUoHPBdKkGtl6S9cS/eBaoowWNT8e7xkZ8yrT/7xA3mzh13/1N/DAF76IKs2TM8b6pkYCYBnKntD/W+22xtAztvwcDABawBE1KdwScdbF2/7wdzA5Vwd8Gp0zHUKlN4/3sdH5Hb/m2TNwDWf/ZNdYy875WntoyPnKWodZ36y5qUZ0TV3miDJTAiBTZxZiBpF6LACAffN2c+FGJgWgof5dyAnQxZR02gBhpQovoIGXxlLZpfgsAGBIHfzaMgAEABhbQIZu2VYDyUUnY8yLKUpE/2gpwwOZVggjg5nKJgqGejFOBKkvYsxTu9uWiI+7Pnk3enEPUa0q9H7GhnHxZAHCIoNmT2zu+XpOnToljb91IuVFTPM/ftZpKFFLNuJbAwBkANhFzAIAL/zG56JOpgZNceQx2s3+JQEAzsBHxZ9A4AUoHBqoxQj8EtWghJ90gM4K2kcP46Pvew9uuXw/4sV5OGmMiSjARDXC4uIionpd6Nd2YjBCevXI2oJxWAAbGpJM04xB51b33lcbAFhbAGo/Uzo++k6IJKjhCweO4b4DR9EuXRRBhITeBlEkhbqAfQYAkMQIshuM+/F6FGCjonr82Mi+Lcl8hWjxPZf3Cz1DyKgpUKmqBGBmliZ+bEJd9PupNMrUzD/6yBFxfnbKPvbs3ob9l+3FzNwkHJ/nsY9iQAlAiW6vjyiqw3UiZBm1nhPYd8mVuOGpt2LX3qsYBA+aEwmIJxD+AEnch+f68KMK+t0uKvUJvUcY+sDoMQOoCsPJnE8bLahJHexGC8SrLbzo2Xdge72GhjdAsnwSr/p3L8f+nZOYrrmIO00xPSS4wAKK+eArSy00l5og7kH9tksKuuj8cimCyAJgpA5BgMStYimrYXr35fjrv/kQTi4so5uSpRLCCWtIBy6CSg29PmmUvrxHye81jS4ZCzVpwGxxrGuBAgH6LK6PumEyFoh6bAU/+LVMgUltloAzTjNKcZQX3TxlRWFVQMMkLyROiE+ni3LI/a7MJTK2oLEhGyVxeU+FlUDqrpDwLcgiRROBAEmnV38SwzwRLbUzEAAgdUr0Bhl+421vwc79e5GiEAkAi1R5j6JP5XTdE7NGghH1IFwHAOieO7xPzD9HJcoGAIBdRSUVwKyoFvgyACxdk0U+ZiaS+leEWyCGUg4yzMzU0OsuYXqqjuNHD+GL99+HUydPGJ8eNsgJspwsQILOlDp7IsVotzuYmt2FcuDj9IlFeKWDW667DvtmplFJY1SKFNEgB+3MpBAVlhf3fwJdWtiO368CYFi2qgWFhg3U2tWKYJ0kKKwr4+w9Mh6DqIWoHiAFQHU6a2sTNhCSQkCAlwwAw76Q2sFOOwUAsADL2te90TpKYJbO/wTX+eD+SRCdBSHZeQQcz2XiaIto9clRQF3eA6/DIMRyN0Z92w5ceePNcHbuw4BmZwMPLll2w+unlPvYFVGdAgByf4kKeHMAYOsG5ux3vNnzNwbYnxwAwOgojMGX9riPTfX1W2Z9M9edhRLGe5DNhgpr2pSz0IHHW0FfwM9dZAAAa2HWAwIApD28/w/eivjM2QBAmwDAvQ8ok4tm0wT+y1yMguMsQVpkePFLvw2vff2PSDzxxQoA0AQwX/kKgryJgEbCjDXut5GsLqAgAMAY3yFb0uy6hmXH/UukKoYtSRNAXlIEACjdA1MAJvajdt2LgKkrkOaU6PrwB/SC68Gt1oWqz0hYmpCP159ak+iH53FCzz7FGsuOrjevLBAvLqE6N8cMRrzlV/5f3P3xu+G7lMKRHalIAodcHAKwr6HfSbvTkaGlDE/UBXJTDwAxE2e4BnL00g5++21vxrY9swIA0PSWMYZfbQDA7if8vBUAICkKF3D7fTV+1Ck6RyUoTh/DJcr4jTjS+Mv02UT/KSNl7VR/qxcyjobYyQQ3AwsAaAFwIQ82mIqGCwMgrIx0WZYFMIa9jiABq1pZm1d5Ia/k8f3sKEPTYnTKAFAKaJFR78/plGYfqwbUFJR6pekNZs4JdWFs/Kl7Jl3GC32hGh44dAAPfOlBaaRSxheJqygLEHVKF1Oi2Vl0Oh1p8AkAEFDguWLRQnCAqQDjDSVvSCsB2IwBQADAVFgIvUBMAO+47XbxAODX+njyAwAbXRsuHZudCkIuZKSNF30GnyEKHVQYW8JM16SDR+79FB75zKdx1fZZxGdOYa4a6UTNddCTMbKWERK7Nkb9l3vMU+rU+MR+PRthq+v2qwkAbDQN4GshITUPJ7Gau/j7e+7DYr/AYpzBr0/IlNYP2cypRwSpuCzceY0LvVQEfCayayzOaLO/JVebBdyUgiANGjc3riEyfXQH8EMXYeRi774d8hz2ewkBgIDRmCWOHD6BbrsrOvmJeoTde7Zjz74dmJyi90gfaaFuuZzM+36EIKigyB30E072XUzUp8Ub4Oab78Dc3G4B46g3J1JeoX4XDpIewboJafrTJEe1WhPKYskGhVOIMBSNMhk/KjugJ4gjRnLijZDm+JO3vg1/9DtvwZ5GFfHSCbz8zufhlusuQ51ABWODBEhhQgHXIQdZkgsA0GvRwM2Fm5M2LGJ0YUyw+aeZKIGAzA2RuA3RVM7t3I2/eP8HcPT0kujvy7CGgV9Bv4A04DSJ43rBvYaAJU8BGyNm3XNiZpsgW9daEIBTWjb7GjdE+usoOpTJA5kAWYUUOqFHIyjGOTIOkGZG6kOg6QKcVtPckLp7NYrizpN5CgDwemEzxocwckyOsf3M6YeAAGMmhbIOk2UV+AKI9AeFJAG85j+9Hi968bdI85/SXV9o/WrUGjAmMaC3RCgAgHVjH66Cw5Sa9Xfl2cWC3a3HnykST9P8W4E1jyHXBZHC2D3eyCv4ZdIn8yvE6vJpDAYxHrjvM1hdWZSpP421eNw0ro3HnjFRBHF0ck9zQC5BvQTo9jIcOXxKMuZvvuZqPO/pt2KKd3fcxoQ7QC3wkGekvA7gBhU9lpwejcdHmUm0MhvGp2sq2RgVV8YngWvBGOhhGWgCAJhGf028H1+1xPqpdI7xozKLFXYJQSA6/WdmhMUUAvUG4WRRwAtLo7YMsHMULzzuQ2DedaXxt3G6AsKOXfsbrcPWmNcOW8bXNbbybn0KK0mG/ddeh9mbbhHpT6+fwYnqwpKTQlzYeZqkQMBT1jO5EngGTTzpJgyAc9U04439VmDBkxEA0IrZDpAsZDlW0Vg2pKmZx2A9c0latxNTea+7DzY69iNW0FjFfmEF9LlO8eb/fxEAAOKtWJTwg4o2mZQb8ZLOevjrP3gbOqePA3EPDplkboTcraGTusIAYAqABHkyY577dOgjKTIBAL7lzm/F69/w4xcNA0CGfkYCILJ9GgfGi0gWHxIAgNF/lG+ht4r+6iKKfgsBctnvVBytOwx9p4aJO3L3M4mqREJ2Lf+n6AsjwKtuQzFpAICJ/WiRqe/6qHoE0zO4VconGVPZkzpUa02VW/PBPZjnQ+4RY34pTbzxj5P/Z7oBJb7tDo4fPY4/+sM/woMPPIhKGEn9QokrQWKeX9Zm/HlKllsdMgBYU3Bgc+4UAMYApoMM3aSN/+fX/juuuO4ylC57KcojvvomgOM3DI+LZQDYNdwObcblaI//Jrywn3TK3tGBNgi2sFLzH7u0dbtsCHWqoqi6BQCUxs/NfKvHOMJu/231ELxweCFcyPqlBhGMw+LUuyIgALWnlgFgiwZLvrroAADekEJhMKZ9xnzJNvopIy+oEzJaoVHzb2UaBkAwmwePAw+oRP+x6GSBhgE+87nPoNluSURXq9MSGmIv7suNRWdNNvdWM3748GEpWvjBB4EBmpJYOvlwusICxlBSNwMAeHpk8x+QvuQjj1M8/cabsXvbDvl6bLvUa+5JKgEYv0dsMeSxgCsckUKIGRkblzKXOGC6rzPr3s/7mJyIcP/ffQAnH7wP1+6YQ3z6JKZcR1zK20k8BABYLFp2hqUZsdhcQwk2DfD5ggBfLQBgPRA4PB6Oi7gYwJ3cjkdOr+Ajn/8SYq+CVjZAUJ8QxkpAACBQN3jSeqR0NSZoVg9tv5Rtbg2jZpxhM/q3PofUQWPoZVzoxWhQ7Cf4fwPsu3SXPIdwtBg5UaqQDXD61CKWFpYFvOHEeGq6hl27ZrFt+ySimsb7kQlAiQGnf/QPiKKq0BBJvVZPpypcbwbtdort27fjttu+AfsuvUyacPYXUW0Sy4uLmJ3dxmxToeAN8hIOzaRoiNNnioZmP1PDyOtHYg+JaUtuZAGnn+Bp112Lq/Zsg9Ndwe03XomX/+sXwi97EqnH9YVNiUyIywECP8DqchPLZxaVBUD9nQy5hVyOUgCAQgAAynOyQUUmKdTYT23fjb/+8EdwfHEVcemjkPjGQCQBUmTx3JUFKpVIzikpfpJLbAiKAsla/wYzAeb70WmCyh1YDEh0Nc8Xf6eYvzL6KRUAIPQYp8fLRKmhzBEmUKDTX0jj7/IeE8d7RxgApPMbdrdxhCYYpB9DjxhBKEYRhTx7NJyiQRffS0KPFknoGOAFd34zXveG16OX9eV+tjGubJYrQSAfIWUNkqVso+TMSrjp+G/0H+PDPwJG9v6WhtJS0g0bwPpe8P8k+WXMC4N7TrUSIk26CH3eGwne9SdvR5p2mGoo75bGhFLADU1lFTRjcoWY5MUJ5uZ24nP3PYSlZRaDVQF5pwMfP/CK78LeeoiytYQ6ctR5zgW8IjON/jF6SOX92BhPYeMrI8Tey+sPiaVTCwBhmBXmVxgDRdMckRpsJuZW8mSZT2QGCOtDvFV0DeD3bLyf3YuUXaAGjtaA0T7/fEovC5jbSEyrA7VsDAKZW1VQXKd47dq1na9T7neaKw48tOBj9pLLcNn1TwFm52SNGgQVuGEF7U4PlaCiAIAdHJAlww9JCOJBH13Tco0Yv5T16+hm79WutRs3+Geb/9nfY9ffr0cTQCsBkOtgzYEZ/2qUbqXkkXGjVzv0UQvbET1760QPOSem6R7/mQsqoM/nIt7sORcBAKAedjQSrg4BAJ8bVhbjg3/0dqwePwwnieGxiUSAwq2hl/kCAOQeAQFf9iZhaVFSJIOYDM99wfPwhp9+oxg7XgwMgI0AgEF/GcnCQwgKBQAc+rh0VxE3FyQaN3LV9FND9GTH0mhtw2DjmkabbZYKlBBxH/WKGK4Xwq3MIKnuQ/WK58DbcS1KMOmHNPZU/C1yx0Oa56hRbp1zQJEKG1mAdjH2DmR/zuhlQO27+TqPYzFMPnLkCJbOnMG9H78bp4+fkFqgH/dRjSqo0BMq7gv9n9c593xOYNirELAlA4DrnKQOyb68NQOAEgALAPzsL/wMbr39ZiQyoOExuzAAYO16dvaNwrV7IwBApFXncf9cyO15Pj/rDOKjA7s5CimQ9A1jcMMNnjm/ots0ukvd/PSCGunRNm/hx4sTu6nY5kSa2QuSALCQ5mvW6b/kWFIDa5Aowb6GTtojvY2+2ouEAWAAACkErczRTLVotpHGsdH3m6g/Qye104iB0GM0Ioa0mCRL5N90I69NTqDT6+Czn/ucJAB06eWQpmhMN7CysiIa/pT6mzyXCT9ZAGwgDzG/1vg08Pxt27ZNAAOZklF7YyNmOEUx8pHNAACCDzKF5iLN3M5+JjGAV1yyH2yA9fHkZwBY1ow9rhZEIQgm+bUsBdgomVEowZuiTBF4Bep+gTAY4J73/n9oH34E+2oRwl4HA25sMv1VOj8/xos4fk23+/XFnP3b/Gwb/M0WiycSABD3C9/DapzDbWzH3Q88ggePL6A98FWTFoRiPBoEDkJfp5BG0S/ENqspG5Zh4l7O7ytQOb5W2YLTftZjotpYPoQqJoZw3Kx48bNQznDp/t0iBxClN+m6hTbvzZUOThw/Dd9n5GgF1YqPWt0XAGD7jilE0QBJ2pWliDpCNiLiAj0g4OcIGFCrz+HEiQ7mF1o4M78g98Gll1yGW255Gp56w03YuXOPZNfz+wQF+LPc9Cy4aZsyyhOMq56CodzgSS+jmK8o8VOvfTUO3P85uPEqZsMCP/2fXoO0s4jIGaDMtCFPmc1eMneaDrxdLJycR9HPEZBKzCbdAL0mkFKYAJzSl4VOEanE75ce6nO78Z6//QecWumiV3rw61NiCkg/ABZqRPD5emVqnhUIPEoPlMqvsKUFAXR3lL1GTqYaverU1KwZ1BX6BLhoupVhUCRKc5brQFNEtLhj8aBys0GRCgBA0yReC+oxou9B4gsHjEzzpAgixVD+piUJClgxYslJNJ8xWiXdv2CgTeThqqdeh1/6n7+M1W5LGFLiV+C7qIQBqow8ZdyTTKF1zR/X9W8Np4/ga7tqWqO5IdA+nkbH4tg0dGz+pemUVAbzHugN01nBZZfuxunTR/Dev3wXpqcr6LSWwCJa7O1EdmGiniS1gteg1ZQPkHYT1OvTuPfzX0aSuZiZ2Y3eahvdhXncecft+JbbboIfNxHmfYQC7phj7vjIePzEhWrdw8jSxr+7vtGUep2vR2oIlYXwmuf3hk0+5RZk9Zj0HLs+EkmSeDSpY0asgtHzODs3jdkwJWVtKsdGDKON1lA1KF7LwBq+Prrym4nYZuuvfd92fedear1oeqWLllfHdd/wLFR27xaWZk6pTZUmlSVKpnm4NPZiZKx5n7zn+UFzymFDaSqiDQCArab66/eVjb62x+nJygBYCwGYYzxyADBgtDn/Q/8OAn/K6PHoA2SuQsuE2UwSMmz+TeMgKybv9wuYoK3339jsOtzw++fRwJzvffKY/u7wyaz9CXxzel9RlRXNRglOFgn+7k/egYVDjwhbkokkjkOpZQ39PMBd9z4gKQC558tUnOuQNPqSlpXi9mc/Ez/1pp9DnsRbAgDCC9rCA2Dr93VuDwAZyknEo8afCgdNWFeZmPn25wkA6LQfTHLpLCNeXYCTdlDxiZgzJULjJwUAEAmAAgHi8cY4ZUqRvEDWTa/kUNBH6U+iF+xC/arnwt12LZKcUKuLiss9pIBXn5ShRN7pKIjFhtYaTnMtTslYLqTZP3H8BB768kM4cOAg5ufnRVqcp5n44UxUauistqWnmKRjPlmIaSoySCb2cO3ktF9rRQWQO72u+M7IUIDvQ26AjWMAuXW5oWQbiAfAj/3nH8ELvvV5aMerkqD21QIANqqx7bkfBwBs/X9RAgC2AVXURSnnvR5NrbREsoYwdqKhAMAIrd/oYh8HACyaPdwMZFp1IU6IWoyLi7wBAOgDwItcKK2WCjkkao3TtC4eAECaLBuTJdnYGvUncX+UXhj6j1KdVTcnx1U0wL405XyQwuSysC4y9Pp9AQSanRa+/PBDIgdg7FC700alWpVzSgSPU7IKo+hMjNzRo0fFD8AaAhLNs9F/dmphpxhCmTUF3PkAAD47q6zEFfsuxVOuvlYaC338ywAA7CIxNAFxB3AjozVOqb/yEDoVuJxISsZ3gbDqIu4uo+YmQtu+5z1/hnLxNLzmMrbXqianemRKaJt6SzvVeMWRA6m9R22jfK4N+qsFAGgzvn5e4sAhIyUtsJy6+OjnH8J84ogEAFFdNmZOGqnp42RXzNt0HqeNnblutKA2bssyMXNE16/78uhv6rTJsgD0+zTR1CkcneslkF2MT+lkRh3/7r3b0Jiqi8qCP57ERLqBtF/g0MFjgMO0gEmEISUJORpTFezZO4fp6ZoYpSVJF0HooVphVrTq7Ylu66YWIS8n8PDDR9BqtTE3t12Q83a7h1279uLGm27FnXe+VDS6AwEOdBJOJFxo8WJGpbRHme7yvRm9vGjbuPvlBVaPHMR/eMV3oVrEqJU9/MwbXou0vYBGhXICgks+sjKTBAOuIdycV5dW0VvtwMnYPDBfWQ8lX3XB6b+YiJXwGX9FY7ugigQ+VhNgevd+fPAjd2O5l2GxnQjDg/GANGflmiMmjp4nrAjPqQwZAPpHdEJp5VCWESDr+VDSpbIv/VpTacQEUEAAFjzaaPL6YTOvMgD+DBF/Ck7IRqJngJoMKjWSQBrNoBzkBFr8CjzSSs2EwVx1xuBLm0FbRvG4c/pPAKAIHOzevw+/9XtvweLqslxLlGhEUSAAQMhiUxgLqkHnkqgeAfrYSBU4ftdwTxvewzpaVMaHlb9QJmNp9A4kMkkaW14fxvFbPGICmjAOELk0vmvh05/6GB595AEcP/Yorr7yUmRJV8x/pyanzPqsgJuwQAb0udACbqrawOFDJ3H4xBL8sIGiCGSND9IE20Lg37/0X2FX3Uel7KNMY4nppYlrj/oMYVmsvUfFD20DY+DxGtvS/PX4a1Si1aAKAEBvBwIfZiJFEGMc6JQ1xDTl45NZ6wsw2o81l101hsoFOWtcf44YNAIusrdHXs0AACAASURBVO6b8zJeI52rubb7hfVqsYkuVs6ReBVsu/5p2HbtDUA1QsJGp1ZBknONSdBgkZ5xCqgsHlnv2DxQWmgAAAIDw913AwDgXCaA53o/T24AQOvJDeveMQaLXuFro17lGh848ClQllpVG3n729Y39XaJsHihfM3zeEEAgG1AN3wL5/7mRQAAaEJPLms1H/TL4trOFIB//NM/xrGHvgifALzU2L4AAGkZCQDAFICMLDISzgNOtFN4ET1jUtz8tFvwpl/+pXMyAP65AADZ0yh3EoDbmAKmTQUAcvKAmFoSY9BeRr9JAKCLCh1qGbOnUJ/ucwS6zX7I9azod9WbR/y4BqLx5zqfO3W03DnM3fivgD1PBZya0rUIMvR7KLxAfHUqXGO6PbSWl3HyxAkcOHAAX3n4Kzh86DAWF5Z0ICXyM+63uu9ITcp1mntASWmeL0bWfH9Jv4+J+sTQZJGNPtmJLOYYnZkVOTrdLvoJX6fKl7YCAJjw4EW+mADSA+AHX/X9+I5XvBQr7UWWehcMAIwP9ux6vZ6BuhEAIGv5edw/574JL+wZTtk7IgwAfSMGzJJYn1R0JtT/W2M6uxlYI6fHAgDYgzMCERTRohvy4wcwudlzuhJIljgZAIJeSbHHBXX4hob+qxebBEALU5UAsHERp1FxI9ZMWXUgVh2P9QWQ7UQ0pWR/c5KmxlrU93NCt9Jcxan5M1huriJmxF+1gqPHj2HXnl1SEPLcTjYaQqXhcYsipSnzdRw/flw+kw3AC5f0f1KEedPa68Sew/MBAOjSLFE2eQ4CAHSI3rdjF2556o1a72t5NCp/n4QSgPHGl4uDzQQdBAOkQSr3gZ+4CPIQUVmBy3xal4kHgFt10ekuocxWsHcqhFP08PF3/B5mBjkCTsezXPRt4406/00AgGwO+/csEDC+XIiG/hwF7FcTAFhfLBLk4JXLBIDPfuUo7jt0Gi2njtXMQSbUPJrmOfCdUjYzOuDKazYTW8n/lUZKNc4KTGpEGJsuggCqN7eT27E1Tp6pmyqncLK5kBbM5xoAgH4M07M1zM1NS2QMN61uuyeTNRrmPfLIIeScek9MoiYsgQx+UGJ2ZgI7ds5gqlGV7xWFSqjU/V5TGjhV7ScDPHpwXoAAfh33U+Q5owsr4qYeRjWhLb785d+DG25+ugABnM7XJ+kR4KLX6aA2UZUJKKf3vNcsfZqMEurrBqTgOQO87vu+G6ceeRBz0QA/8MrvxK6ZKqbYNHRjPS0em8QchVNInnIap1iZX0Ha5sRc2SkyhWfRYDwAJE4s6SHwXCSli8ytIPXraBce5i65Eh/62KdwdH4F8yttUYyLmSHpzMYZmPPbMrcaZG3+dVEgu2AcBBDlh+pm2ajbfwtQXYizPN2ICYRIiUNAh2DLwEE/J2Chxn1yLzgy6zeRaKUmOYgOm9dbgLRwRLLg+ow5qmlG9FiMrBqpEUjQq5BmRSxKBoErCQlxkWLX/r146zt+H6udJipVytI8hJSoEZwxRoA6kR1IYTICAEb8AnuvrDHHM2ulbRLkjAhzdQQACBgxNvVnZJJc/4Jgqa6e14iAAYMME1GB1eWTOHToIXz5wc8jCkoszJ9AFLiYm51Ba7UloBSBdSZMEGCS10sGRQHMTczh/vsewkqH8qUQcR/iAbCjXsVgdQHf9IwbcNt1l6Hhl4jbTVToaQEPLXpa1CeGgM0a6GPMHMnKEXWQwONugER5/fqWxCPH+DcMTf6M4aFM4EXCYFgPYz4hMuigltR8TyUBlAGo07f9m3ouLPPD7FiWYcRLdpMaTCa0PN9kLlnn+HWvw77uzco4vn7LuuO6wTWdezOlXcHMTux55ouAegMD30XuOyLNSehhwKi5IIKXc6rHtCVtAAqumQQBjPRC5oHjRojr9pJzgRTnkgBstn88OSQA4/pqe5WMrgZZrsw9N9xnDeCiIJcjDAChUZrmfzMWwPrpv+3p/sUDAL4n9HPS04XRlaUICQC4JT7+5+/CoQc+LxGkBADovVO69Q0BAALf/bSPgHtinuIpNz4Vv/g//8dFwwCwtQrTayQRh2th1kJ8+ssKAAwyAQDK1qJIALwslpQfSiGGHiiUywkAoNAp7/us29T6nF44gwIhaITrSVpC05lF9fJvxMQlNwNBQ/bevLuK4yeO4/jCEs6cWcDHP/z/I+n20G610Ov2ZL1jv1Cr1hAFkdShFuyy+6hlqQq1H54MUJi+Qvo/+x72HUwm6nS6mJ6Zkak/az1q/hmb2u52kJJBIM3/+TMA6AHwyn//Pfi3P/h/YKk5L6w81jUXYgK4HuAcAvFmQefx4PshS9SulSMG/IX85Qtr/Ied12ANAKDTM26ApJPReZ6bq06n1URJT542nJwkjDMADJFszSuzG6kW5pyS6bOkYM+ZncosSbPBDtfOrYiQ43+FN4Ir039GcvCzGnnpr2SRM0Kwx9FOi9wO5zoXcDTHy7HH/mvGiwyJRTQAQL+nyQvyPX03yvI1dCAtVtj8DMRAjEUvG/+Dhw7h2MkTMvGp1uuIkxjTszNSFHZ7HUHTZmdncPLkScxt2y4FrngFAGL8x4KEsUW8YPnv/fv3D6dLFu2yjaMAAIbFv2aDUl6rvGq+DllgqJ8mAFACu+a24xk336qRSnL4xgEAnWIq7GE0vlQqcSruhhoDSCrX11EM4HiTLbRVY85XeiX6PuP7gNogQliEcDMPA25UpCK7DuKyDz8aIPRzOGkL9byHwC3w4D98GGce/jJ2+A6igtnO2gxwusjzRjSbiyWlHx4nj2w8OTnmNMg+lxTusyYIa++9rQAAeaa5n9mv2WtATjw3qXVFjbCISOUicMVrw/WwnBbAxDQ++JFP4kSzj9ifQN+J0EmJ6jMbt0DgwrAAdP0QCryuQOgnLP5LMRcTszXSag3FnJ/rdSLX1m2a15ZhAZlLjuubxOsR0WbTwLVO0jP4Uxnq9Qg7d80hqobwHBetZlMAABrSPPTQAeSlj0qthok6F3hOw2NEoSumgHv37IDjcsJO/TmR8FQNDCnXSVN0ujmOn2hKOoAY3ch0n7pzFv1sHhzUahOgje2NN92CF7/4JZjZthNcGwgY1BtTEtNGoEMYD/RUYVwfqdAgYOEB/VyM6h742Efw5l96E9BZxIuf/0x8w81XI26uoEancIJzIa+3QnKPq5SNlMDi6QW0FtvKAGClKfec0dfTdGiQi0eFmJUOPAEByqAqQMCp1S6mdu7DA185iIcPn8BCqw23UpNYMlK/1RQwxEB485qlbmkG2vybM2zYTqPrUBccvkfeVyL5EtOhVNhSvJfCiCwwGpTyGmN0n5kV894T+hQpogTOMqGlizSAgJMTcGCKrHDEpG4cAJBVysaOmuafR0QAWCYlRD76ZYpm3MHeyy/B2//4D9DpdzExWZPrUfwrKCGxUVUeZWs0nWK6wnA7XtdmGpaaYa6M8wTsqukbF2O+b90TMiQp3foTcTmWmFj6Z/jauFNS0263sNpqot9rYuHUERR5VyQsRd7HoYNfkddaiQIp6uq1SWGZkXFiqa6ky3r0WnAC9Jb7WJxvoZMCzU6Kam1KDCTrvGeTHm64ZDvufM7t2F4L0F5ZEgf8rBygHSeYnplFzvjSMRNivlUtGPWYKP1Vm3+l+SvVn5/1GKgsTRppo5fn/cWvuSZElUi1wWbIIT9j6ARDFt0wpljXTq4Jw6GI3d/Gp/9jrF9rgTRONtLTaeoUU4NYM1bu2dr0i4ZBQE57bVlAZxQjp3+IDb1DXW3E5iRHVpTYvnMH5i6/BrjsKUiTAm4lxMB30I47iCoV1KIK2qtNVP1IGAB2nxXPDB4fAwB4Q1PhjWMAz1XRDA2txp44Dho8+QGAtSyAsxg8Y9eavV6l2jUMAOtCPj75l9+4DlUar6/s1SVV4QUxAGyVdq6zvMn/n8cE81wDhsf5l82P0afHAACyDxAAyBBxj/cHuPsv3o1HPn8PQtZHEqvLPa6GHBVhAFCyxsk39yPGZXNYFtXJoMlw7VOuwy/++q8ij7sS6avFjel9SJU3MYCqp1/Hylr/psYWh7XVlb12FMlcCzHqLxEAkbJsIxljLyYAAL+ft9E99QDCvCkAgJPFyNpL6K8uwCsSMV0ts/7w3pf4WkbZmjQbdhZlkiIIIhSM1iYLmBAB5XqswQaTaPq7sZrXcN+Dj+LRA4fQWpkXWTH3VTbhk1GNWazyeob3ukjHlJ0mbOExwF47Ax3ksM5P2BcEIXrdrsiQO+22iTV3BDxnD0cWAO8HAgAcdHS6PZESig+QAQCsx5vEQvMvWMCTX/ku0kGKdtzCy1/5Xfg/X/ODAgAEEZMGhgK/x3UpbgUACCBVFEMPANuLXlQAQNY8OLCbEzdSXsts9Nl80gDQ0mhHWiFz0Zod2uoxdQphDbWUUcAGT/Sp5mHRfLsJa9SSXhL64CRmpMuTCYlMxvV3SJHM+WgQygVBCgrDqiqVmjSs0nAMnVfH3fVH53a95mkjyuX5XwnrgYqzZwHWxVcnl6PCVaZRroMk7cm0kjQYTrCSfoy0r7R/aRSSRByjif63Wk00phpYWV2VpjqqVdBOurJo0b2f9JuTp05JgWPzjXkexByMWiLqN80EzlJfOb0kcMBJ/8MPP4ylpSXR/PP30ZiM2v+tHkM96bon2eNKAxBOWXhkJmsTiFtd7N21G7c94xnotbuIxOhDyj4lwAoDwAAAhsJL1FLSvulUagAALmZ6o9tUhPM/a+PPtBOjc/00j5vVXnIKYxc7u1mPsXjX/Cp5/2aqIr+D5l/GlIwFeQ5SlglYszFWNJPXuIWr2Miz+ZQIrn4PjWqEiUqI08eP4egX7kF68H7MDTLkrS52TDaQdwgcxQjrFaz02shCB90sQT4YSLM3HdVQpTY70UKU/89i0N5/4xr5tcfkbFBOfOZEvu0gKHXyx2mT3KtCMwUK35XPNENjA0R/1yrDV9IczWwAZ99V+MgXvoQvHziCXgH04SPm1JamMUL5oou+J020GgFqs6impQ46bU6wNcbqrNfr0DCLtDNSsEORqInruLhhKy2X73f0zkaMIaVkEs32sXffblRrIVJSbF0Hy8uLcj8ePXYSSc60gBpq9YpEouVZgrLMMDNNL4BZTDVqAjqUBRkZ3LS4JtJ7oUCWOjh+vImyVHaN6PflutZ5KNcyZfdww/Swc+dO3H77M/GsZz0L9alZTQmoNEQzF1TIP4+Rxh2E9QnkvRSLC6uYmtyGalTH4uHDeMdv/ToO33cvnnXDVXjB7Tci6XAdCZU5QdUDzxfj8QgIuB6qYQXLC8toLreQxol4eLBgzbghlwOEYSC0Y2Um6eslaCE6QzbeboBgcgYHTpzBAweO4sjiCmIWH1ENmZgIqZ8cYzCFTSYmfwpscmrKvUMtejRrWJwRrRxKJA8uBlwPpBBYm2QzpNMaxsio1LVl1kAmIIwiEg4ai6NyIKCBwFQSCxkIoKzUST0ncn9I76aMAvExCEOUbom0zBBNRkDo4J1/+k5Edfo3aHqCFChc080E0DZkdHJXIjsfa/dCfofXvvi6EBIV8KqUZp6AT5EVKBLmXhMoY2E4wIkThzA1VUNZ9tHtrGB19Qza7SUsL51B3Gupez+1+OIJkGGyUTd7PH0mMqyuttBqttWEkuAQ71GR4ujLk3NNJg5lOU4FQV7Hlx48gF6aY8ACjeeTjJosQ1BkCPo9/MgPfT/cuIPZegVZ3EWtQm+PnjyvlD18zCxu7CaWAtU07rxGhwCAmc7zJVGuolNWZTeM5IWySmy0Kgy/p5CW2X1MLKpt/sWbyPgJ2BVirZGbNmnWBFfO3v9m702ALDvP67Bz313e3nv39OzAbCAAEgsJQhQpiaJIiYskS4pCSalKWU4pcaVKSSWxUi4lZcWRE0qOVJa12JblWC5LtmyXRC00SFEiRYEANxAkAWKfGcy+T2+v3/7u9m7qfN//v3e7Z7pnMAMQoIJGNXpm+i33/fdfvu985ztHEiINPgWMtWXd/FXI9NHr4r4YykU48CjAyZ2MauUMSg2yIG0sno/ILaBLplNQRGlqCqXJSex9+8PIhj5ih4DX2DrRziRLMbXXpfuKMiPzYJIFXazOAGOG6yX29mPciBVwnc1YZ/c1vdLKfMz/++Y/v7YJ5HiflesTsIlgJhNLf+zdbdvO7B5g4lH9nNfOsa0+//X+XROV8deGesjmJ1wn4d728a/kQrZ47LbjfxMAwM1cwq2OoFDYKZTMfACuCL6qswrPihBffuRPcfypJ1GmjS9dPlgkJ9vOKeMr33ge/aGLoVdGn0BhuSgMAK/ooxv2cd/bH8D//av/WBhKZMZZbRplBw0ljqNNLws1sn9LlqufNl+ipFd9Eg6QsGg6KuDp+iLroG/OzzEoqa9h15+2+aoGANuRtIAkKrdw4jV0L38TfrImgr5gjLi2hLi9DjeJ4PA9xd0kE1Cb6b3jV6RdL3OYQxXheTVEiYP+IEZjvY3lq8u4dHkZl6+uodGJsdSKxdVHRIjF3k+rR5q28TpsBT7/2XUUbKuWPNSMjS0I89+ErehZhYKN+ZrmDwoUkJnJogzj7yhOxMKc4AOLMGQAyOFs0kZpK2YMbc5n3tOCX0B1soL1bgMPf/fD+D8/9g9x/vI5VOsVYbnfztdmgDPPALAAgGhElSkAPRbsVRc8CUhv5+1v+7lO2jqT2clne/s52dT+j4FHXjwvh1gZ715NuBVO1t50Tf4tas8EaESf20DFVQXazPRAGaPda/o/LV1UgjBOegooicgf21szOG4JxVJFqniyHRs7vM1/vu2Ruu4L5NHffPCW29DN9QgVUYIMHRsFALgIYqkOckHTf5g+xKTLS2+nGS8mGxTOYPWkHw7g+b4k6EG1CKfs4cryVbB3n77wTE7zfsHqva390XkFYpm4UjEk+hlgfX1dBDt4XbZnfGFhYZT0bj1+12Kams/rNqhez6pMzoSi3+nhyKHDeMtddyEekK6lCKF+mWVvK7wCAGgFj46mglySqkQg4A0CAJh8N6/jtWGorAq1jL/DfmBP+ptGn3iDOvC1o8xkzNpG8T5aIEJ0H1pXcfYLj6B14kXsrk+je2UJM0FJAILV5ioKFR+dLEIr7GOQxCh6AepeCRV4qKS0VnMQ+Zqs6+gbEEYCNb0p4wAgP9f18aTLRxJ3OwjoZU89DqFU6WvGzEk9qvzHKPiuyEVk/RDFIVB1PPQKJZxMS3jyxDmcvXgJEVvWeZBnjlSKVaBNAzOpYrLSLfm/Cnhx6ELqBYwAgDGQaK5QDsug6AmF3yOVgPRy492uecO1oN0IFDAAwsLiPGq1MuKUwYaDZrMh13H2/EUMIvaLBwJAlkqBXNswjeXPE/UKFnfOCwCRZTH6/a6wACwAEIUZVpbZ+6YCPPyyB4j9O/fgSoV6Asoa4J/vvPNOHDp0CDOzC1hb76Hf76FWLsB1YlFv52EzCFNw+37P9/0g2ldWUXE8XD15HL/9y7+IuWKGv/W+d6HkMqmklY6ptotiOt0O6AsPobeH/RCtxjq6rY44C7DibNr/Zf8YsJLOhFCo8ZLBjyoOTAhJ9Z5a3IPVwRBffuZFPHvqHGK/DLc6IRR9CjMR5EiYCMr6IBuDbVy6V3LNjAAAAjfGTk/GmWcCWUGjBNqsn5GTQN4Bwszx3O0WJopsg6bJir3jdCoQENKT1hAmAlYIUBMnQY4MWFNAMSjJOdkNu5ien8FaawUH3nIAv/NvfgcJaZnSfG3buFQ7wJ4UIogn/b9GCWfkNDDeB+j0QPCKgRe1JDh31hurAkbNz81K+8Og30Wz1RA1//PnTogWRau1hMbqZRRJsKOwE3hPY7jUPjBAgmpGKPDBNcR4sd9jgNXHgMwRyrSSGWGBDxPJCQBAzacsQDCcxFEBACIRgYopvEdhO4JIBO+iCB/9wQ9j3/wMihScivuoFT0Bqoo+WQd6ptuziZ/cas2MW3vGNob2HLP7KMFyvX/jtTxa08JmpGpF7jzO3X8Ty24QDtT3TuQ+2f1vFNBv2qstADAGwTX5128DBujGOqpx6C5qqokEkFy9dtpB+hTKTTMBA4z5oIAqnThBn6DxxCR6rovQ9fDOj3wYWTREIvPfuulsfUrf6Dcc19cDANhckLlVcOFGn2+r31ugVfbeWwIAbvWdvz2e91oDALcHYDApZtsdLeyMqCzjKxYbhhGe+NQn8OKTX0KZ9nkCADBxLQkDgADAIPMw9CvoJSmCYiBAKwGAfjyQFoBf/rVfvQYAIKNKbGc9WhOXkGZkjo3jDvmTrHfdPxTAJCvRhet7AlSSpSAFONHGFYuhDeLNdmZwXyN7iU4sYqErADir7cp6cuJ1pI3jGPaW4HLzjvoYrK8iG/RQojVflglwT4tEv1iD45bRCYdYXuvg8lIDq80evvr15xFFtCcmc4wxFVmIAVye0V4JIYFdy/4SxpKJFEdnrArxyfoxn31DRCU5Gwsb+q8S35gNmcyKaBgJiMqil419JJ8UZqkWFdQFQN0FmPhbq3IWRcSdmIArzyrz0+pE8f2qtYrEwkHVR3vQwvs++D783M//HC4vXZL2Scl5t6re3cQS3Q4AsPdfY8OSXL/NjSXHMhazN/E2r9lDnKyjLgD84sHOAWHfP1sALFXNyArl/OfNMSb3VNEWzR00kLSHCf+8FQCgpysnDrm2VgU6zwAwhyQr1ybh1zN5HIBxXnhBBUGxLInqCF0yk83SZ16z0TMJk77+9QEAO+nl45pDdkylp6oy2aiR+Hnzm73CNvnnomHFk5+DQWa1XkOTtMxqVSjebM0NsxgvHT8KWvfZfhNL0c/rLdjEno+xfYfckLq9PmbmZvHNb35TwIPp6WlpAWD1f3Z2dvTYrcdwewBAVKqNGjNbAGj38c53PIS52VlxASB1/W8yAGA3QwF8TKBLUMDOhxtVEFQsTe1VhL1helsJCkxR92b5JL70nz8ONNu4c3YOSy+fRKUA7Noxh/MXzyGokyXSRzeilgdts1yU3ABVv4RSsSiibrJ0rVL16ASzJ5m989cDAApQE08yAFhNZUKlCQ43dVa4hoWCvHexUpYNkAwQ9qbXSmV0EODxU1dx7GoDq40mkow9rB4yKtK6HiIucONwoZVH2VKl552e1lpxJphiAZXNAICKZtKmLQhoE8qExryGTLrx3JU9LP9lkh0mXJPTE5ienhAqoB8U0KMDQzbE6TPnESU8AF2phrPdwPWo0Mu+t0QYAXv37sLkZFWqtp1OSzzX+Rg+f9BP0VhjNd0yAMYAgJ0fvO/24KBOB9coDxOu09rEBHbu3i/V1KLH3v0UtUog+3inF6FUmcI9dz+IifIEFhd2Ybh0BX/yr38bL3zl83j/O+/D/l0L8Evsc9exUDFEpTlKsMH9teCh02yhubYuugBcsx6rAVJVSMXrnue/1MnZ3iAJusl42EtIxoATAKUaupmLU5dX8fyJ01heb2PolxAXAgH2tIqi1n5MuIUNIJZnRuVfWAC8JgZBKkorwel1AJxxULlR8PHaPYzBCFkGSuPkOPBbL5/K0AzyigYC18cYmMY4AzgYxjHqdWobAJ0+tQ5i3P/Q/fjYr/wSqhNl9Ae9kcOBrYRYEIDHHi0VFStVOqO1GpTKBhwBGBjscc9g5YP3es+e3cLQOH/hBGZnA1y8eAKnTr6MdruBRmMZtWpRQABS+sN+G8WArhNsQ+AYsoKlfaQcO9UMIH2TYRMTcgf9fiwgQBRRrNE3gIeOtZAB5HopLhcgyKZw9MWT6LPvnL7QFHvimk1SSWjdKMIDRw7hI9/7XQjXV1FxM9TEArIj4IW6npgUe1SFV0o/zyppHzN7nv03uxcKNJTvqbZzwfb5yz3V9raNp1TuxDZuAjZYG2mJmJjIvr68wmYAQA53rhjLdzMA0SgeMIXBEcCa20tNAE2gU6xMyUTheuOc54xUihL6yRBZUETsB1gn6FubwIMf/jCidgfB3ALiAY3LrseAemVRz+sFAGy2AdyccL7WgMCbAMD28+SNDgDQKYtArQi4JkPJNzwRgk3wtU8/gue+8viWAEDfuA1xjfnGCccNXIRphAOHD+Cf/rPfFAcf9saLiCMr3wYAIHtJAYBxAjxisV4ThphYg/ttNpR2XH6pENw4Z8onzpIME7KNIjn/R2wkgtaGQUqWw+DKSQx762KH6lHYu9NE1Gkjo4ZbGGL5yhLW1tZx7sIVnL+4JMl/P6SELwWmPNQmp6QNOCbrknVH5mOOhwLdeQpk+JG5QE0dbenUcM8wMDVquGYCjWJeDSxHRZZ8t/0oRhydf7bYZOFW/cncj2eKjIeIKMdSDOVPAgCqI8B2NMkmlPpvJF8YYyV0UksjlOtFrLRW8L3f/178g1/8B1hpLCNKWFwpjwnor2zLlEfzjNrMWsr/neuHsTqLMjaOk2NDCsC3o393Cxd7nac4WfdcxoqzHKqsFseRUP9JjdhM/7dAwKg6KHGSmRUGAMgzACwAkI/Rxq9hAQArgsIXsIJIdsEYsSJW/an6bQSAbA2Fk69YrouysKVX5JP+bw0AsDlr2JRHjHrATFuE+bWiXZwIqdD86cfNPnkVXCRiplELf3KyM/lfb65LkM4n1ifqWFlfxUsnj2FpdUVE/Ci+wW8GMZx4DJ74XDvh8gmkUpB8WVy0YiMAwAlar9dlge3Zs0cm7Y0peOPQamOQZQQupB+Zk5384gyB6+M93/luuV9kBIhX+WjI/uYxAOwGKAiwzGMN7sZg1fYLmfeQrgxWXEUoUQZBLhYSTBcjIOrg8T/6OPxuF1OM0zttFKI+6uVAqtaDqI9ONEBEtWzeD9K7yxVUy1WhqjLbsvdZk6pxXjVeuxvqaCaopqgMExdtWmA/qVKcNShWNpaDASnq5bJUVfuCSKsi/vn1Hr7w8kVc7kTo9UPpv2b1nx7W9LofiNerOH2PmUgm+VMWAK/Tt7yRJmddXAAAIABJREFUcZltFPLrQcWEmwwAfhMEEBobvbBHAb3SukcggAnqedAxcWcLxsLCrCi2EwAgQEqq8KnT55BmAdIhX99HrVqRar/2X9P6D5icqGJ+fha1elkYAGzPICuBQGuvF2O9EWOYKjXMrtMxHVAPD9tywrlgGT0EBOnycfdb70WR4IabIo170svNpK7V6WNicg7V6iwO7j2IXZMzWCiWcPqpJ/DZP/wP2D9dwTvvv08AF9rzKdOKZ4ABp6inwPXq+wh7A7QbLXSaHSQR2wMII7nSjxcRAiI4Y4AZitwJrVeSaBchK/tuCTFt35wATrGObjTEsZOn8czxU+h5JQxEl59gaKC0SrA3MMUgilGqVMcAlUwDSxm3Ynzjaq0dv/GKYoXbbKQ6hTZ9GavAkbaBgg7CNpN14CIolUdVf53ZSjWXqngGlCg2SbArS9EedDB0Uvxv/8f/jvd/6AMI44H2GY5gg7yPN19riMRhfyPf07IAGBQYGqPKhIlwZKfdkX1jenpKevj7PTpF1PGZz/4B2p0raLebMt94hnI+FMTmkBZ+ITzGelzoVO9PopHgrMxDYdIRAJAwSpSywzBFtxtiMGCrUy695d4l7hoGMMp8uOkEjh09Lb2ctNAkXVOomQzGuR+EISYDFz/7d/5r9FeXMV32UfUdRL2O0HXFfSNJhd3COa0J+Diosuwn2zdpgy4LBlg21QjANMGV3EV79l6TgOs0UBzDMO2MJaq+Lue+AQ5GKvnXAgDyGpbCOdI7MYo9o/fU/TQHNY6sJPX5uevIabPIHOTeSUZAtY42RUMLHh764IfU5nhiCv1WW9w1rheEv9Lw8PUCAFTQLBdDbPrzWMPplX6im3v8mwDA9uP0RgcAGAewOs5EnFT3EQDgpHj6M3+OZ770+Q0AQL4FgDa1kVvEgO03JRX/IwCQZAkWdy/iX/7uv9JCKGMNI3KkGjvKcqJ4Nl1jRkJY14EZxYkk79Ii6RILe5qAg8yp0R6Si4RNtV9a0LTSoTdKKhim15lAR7+LwcoS1ldXsHLlMk4fP46zJ09g6dJFrK2uSouVy1a8oAw/qMBxi6qPw6Sfxd64L+e+6wYokFmbFaSNi52HZFizvVqAYhMTsvFOi7zmHL4OAG/3tdEea5b36NOZYpMI0foaLcrxbJB72cvNtBQ2IItKpoWasRDjYWFASKuwqL3r7RGXAtMOIK83REANGCdF6iTohB3c+8A9+KVf+RjCJJSzmbluLgG5uU0j96j8+tgMBOhn0hjOMgDsU5UVYYDeV/yur94TnKx7NhOrG9N3QuE/Dgor0ew/FLVJ834bkndz20bqtqK8N0az9CkbGQA6IcaVN/b/O1TbUs64TqxRZU5LwzJJDACglBCt0kiPR4ECXBMSOHJAbb9gvvL9Wh8g46M9j99tvkF2Oo99yu1YDAZdAVtI/xdhD1aJtZdipGrOyV6tVdFsNREUiczponn+6It48eWXxPqPk0zEzEyV2I6FBUYsvcYyAIRKXgykwnX2/Dk0Gg1jzZUKzZj0f0u3vMERYe70aJKYIdEAmZ9JxOeY9CZD7JhbwDsefLsgm+xJz/5/AADYlgqhMwuym+t53W7aGITRMnR46NiAWFT+oy58N8RUyUMhivDHv/0vcGhmCm6riUKniZmiLzYvDPp5uIXDFN0kQsRk3Si1lp1AKk/j4plFYHU96qY2nr92XZvTSBIGTYqsDyuTP/tnpWep2KuHkBR/x4NXqWKl2cazpy7gdCvGap9ihRQuHCKibUtQFH/3iL1f0oOtm/lY6CWv+6B6Cfo1riba65R+/4JJ5Iu+CMSJIJpF9XWb2gAeKKFJ9x+CBqz8s5JPtISMgET6+SMDABQxHJIK7guaTLBBev0pXkhrobCPxcUFTM9MSPWAv+Py5j7baQ8wGJDax0POsrDGiLpdfzYh2qjVQusiHoAJFhdnMD1ZQb/H/aEgPemdQYRqbQqeW8GgNcCkW8JH3vMedM6cxNf+8s/h95p44N57UJmcldYLVv1VNFUFBeUQZj8ygdd0iLAXorXWRLfTFeyFlj7SlpAlMi5yz7n/C33aqOTLvq3iemEMhDGdSmrC2ur0Q1xc7+ArL59Bn4JCcYpeGKEfJdL2E5Sr8MsVDCI1HCSQZO+6BYQKtHBMQxRE02G8kDb+eevzXYz8DONAwGVDOeRRJnFERkFBVgiMQIKh6svKIOjBw13kByhY6YqF1KWlS/jc43+N+tSEBBlqzmgLJ6YGYujh1JhIHIoAahVDAhnzU2Z1BgFjObempiblnCDdf3J6Cs3VVXz+sU+isf4SXK9nqkLKGCNAJWJRrs5LznU9m3UEVYhXwRFxDGAbAlkXoo1I2rwjIAArat1uf+QswbOe89s+H0MPTlrHsZfohkHdBr2P0tuYDuEThE6pT9LE//Tf/h34yQCTfgElpIh7bRUspe1iQtZhKECXtbS1PbDc54Ru6xshU4+ChOM1YitjNhDT0bZaREY0N7e88xjQZgBAYotNAICsPXvCbWIA8P6QVCHvp4UnYT4NVVxaBdpkH9EtRl5H7rHZPZnwp9Si2Nj6w3lHLQqyqwrlClY7PWTFCr7jR35MAHNUqjJuFFNkj/Ht6RiZ63+dWgDeBAC2j65e799+OwEAPEJZaJL+dzfDc5/7S3zjsb/aFgCglSYBAFL/WS122EvvAbXJOn7vD34fYdQXoFYYAKZowFhEWwCKI5eY8X3aFNBJK68WMKXFJsdmIsBeCej6ZLJrggLGHo6tdPKtwmr6M03RabVw/tx5nDjBJP8yvvmVJ9FttkTwVBy5KeTnemI5qwVEuqDIdiwACZN6YV3JmUatC3XcsbmYNPmJ9g2/1WFMwO5RTKSFk7weymZcfcMImBaAfIRl41+pPcm42vBN4zdbiOH5FIqLgD6b8QnPB54J2sKs+62c3cZASFoJxM3ZaK5lqTAAwnSA+V3z2Ll3Eb/wi7+AteaqtAeInsINYvDt1mC+cLPV40SvzTip2djEMjwsG/j1WufOsH1Kh9coFlIlmN+q4KjiE2Pi4yhatkeiJqOmL0VpmWP03opDbcS/x+iRKDiaXu5rAQCFx62tlfhey2RWAIC0H1YSg1JVxJr4NaK2mx7rzfSMb+Ugb5DZkRm8UVhHEfcE3U5LrMjkWsXWzwpNqaqmTBgHGIQDAQFY9SMI8PwLL+D5oy8gRiI2f5xklhpp7YLYP8oqvh0X2xpgmRFi7ZcBL7z04simgs/ZtWuX6A0wKJN+zm2/bDiey6FyAkgEAALPFwSTPTr33nUP9u3dK2wHin9xZ/qbzgCwqv8EAEx0Kj82JtfXH2RL+ea9sxuftfSjb3sYk/4N1GgmF7j4s9/8NeytlOA2G6gPEwRJhIJRA49YpUxCtOMIqViTUROgLJRTpZVpm4GsctsSYALYa0EA46GaMQAl1Z8HCVM1cgJ4r0kRZnmRTJQSBnEmIn8ZhSCdAo5fuCgAQN+fQKOfSOWQqDRBAIcK8WSvmL5w3f61/qqSbPyzJszq+JEHAPJHjQEVDQggXuylomgCyNEjrgE6fzdQTW1Zzsmk/7of9nDw4B1yYEoy5dBmcYCzZy8gjAiAUKTQR7lM6jWnNAVqSLtmf3ZPkv+pqQlhH/B9yR7odTsCAAyHpW0BAHtd9r6oSnmiOh0e0A9b2L1nAbt3ziKKSTdPUa6U0Wcl1i9JT3d3rYPZYg3Jyhp+6OGH8fxjj8LvNDFRqeCutz0oPsjUARDqv9mnGPAMSTlmkxZ9g1OIfkez0US/2xexQu4NAwE75E4YoT6xLzAyllSTL6PboVCjh0q5LtWFdqsnfYnluUVczVw8f/Y8jh47jka7i6BShVeqoDOIsdbqojY1ozOKehACAphEXfD+FE7Ugzv2Ex31EdrVJEDx5gqE+aXMIqFlmjPMBB98D9sOIC4DPHvkm+eVAZwkikkR9buYqFclgGy01vGjH/0x/Nzf/1/lz3MLc2h22ja6MQKfNtHXFUXbRQs26bTTuW2/K2XqSiTotNelks859fLxo/jm009hEK6gUukhKCodkuAMAcJQlJ19cXMgUKXBGsF4aixQzZ+BlPorE6AR61y2dMR00+C5xDGhJkAmVkzKEBC/QXm+CvuyF9VDllRw/OhZPZNdH1GUyNxgZZwAQJlCd+ur+NEfeD8O7JhDmcwYWlPRS5pV/4SfP3cCjPSDxom8XZ/CWuO5b74tSCAggFnDytzItzTlXtv80QasegszSRrsOrMaAJYBcCMAwGqeSMsTk34RyDJ/lls9Do8lvB3pA3A7cQQAkPsuFFvOaCb+BEqp2kBXjSIGmYOHP/ADYhHqzS6IBkcvjOGXyhpAvwpfrxcD4M0WgFfh5r2GL/FGBwBkn2TRK2OCrQBAgSC77+DFRz+LJ/7q09u2AERuCZTmZS8+hYqpGE/ROLfo4j/98R8iCnsiAqi1BSa+GjNwHxQGAL3sN2SQG4sQLH7J6UgNAp7JLIYxphYBPQYvBEtVO8dQnKV9irEemdlPP/00Ll28qALfly6h2Wxi0B9osTAD5qfmRExbc4WCOKvxLFDbbuqKKSOL/6ZggHFTkbiJ7j8qjExwQMl7vH7mWmSiMS40DEzZpHhSKZA8LgzfqII1jq+06r1xr9diJu2LlU7Pa7ZaJNzLOQ4aYOgZTdahzWd4Ho1a6ETLh20AvGpl2vK144QswiLWOw14JR+79+/Gv/hX/1zYeS2y5m4TALiZpWfBa/6Utg/7RQ3E/N9v5sVe5cc4SfPlzPWJFmUIBwPpWRSxMUulGwEA1+LMtnCWBwBs1dBS3PM+vjaQH6FHIgKlIb1ycJU6rF9j5NwKDVoAgAEbe0MDCisErNAohTZfKZVFZ2kzr/Kg3ejlxsn/mFptgxgtqCqSNUwT6emUxWSDPyP8N6KIM6NwMvT67NWfQafbxdLKMr75zDNYo43XZFUo/LYSYoMkfnYmjwwILa3S0ij52rIYXRfLK6u4cvWKAAAS7Hsedu7cqcH9YHDTIoAbiqhWAMkwAEpBEQmDUtfHe7/re+A5BUmYSE+yKsz2nstS/xskAijbqbH9y/es8vMqILN9AMd7ZcEdWyWz95h9WVGaolIuIqANTL+FSsnFI//8N7HAXttogCrnQBKD1VKhKccDNCkKyCSdrQCFIoICmQVKL1fQb6zjoRvWZgaA3i3pnzYMgMRNMWQ1s5BIRZbtAAyO00GCamUS3UGKLq0Na5M4s9bA0ydP4UonROLX0egMDKgXSN8/17faeerGb8UwlfxmiNjGGmyjovVmIIDzXKvbdK9nNb9SoWioiqopADAe/xEIkGsB4Li0Oy3cfc9dAnCQTWGr/BcvUlmdVVQHge+hLHacasVH+rUFGgg8VGsl1GpVZQXEofRz97ohhmkgwjubWwDs3/nTJjp2D+G/cW3HSR+uP0R9ooj9+xaleBAnA7hUF2YbkBziAWp+BQuVSfzp7/5b/Mzf+hE4q6so9wfoNBo4dO9bUQjYQsUgSsdD6XZjAICBA2n/XK9sA1hfWxfF+MAPBKHX81mV+qksry0ASq3ud3uYnJiE6/gCBLBPr1apS3X5aquLaGIa7sSU3Otzly7jhWPHcXFpFU6xjPr0HNa7A2GNiCCkJEiatEtVgns8bY5GTJWNQnBm9mwL8I/PDaskr7OMrQBMfEULwARtIj5rWDx6Qg1RqRTR7bURlIvYf+AO/Mv/93fkz0srS9I3SQqibVmzit/q9KEiuCMbOQExBIqB48Qi2kfp0yQhA4CfK8LZs8fx/HNPi5p/seQj7DeRJLTqo8OFJ8n63Ny88UhWATxljSigoOwOZdMQAKCisu+XhYXHwIvJuzj8sr2DNFCyL9JMHsf5xuXI+W2DGAIAcVzEiePnJHikNgRfw6WmAxkADlDiWup3cNeenfi+73gIaDfgR32w0SPq98STWrx9TBJuzzEZX7P32XuUXyP2LKMNmDATaDeVS+RlD9O+nny8tcFeTVwGqFnA+2vsBpUhlwj7xb6vvsK1LQC8j54pYDFuTqX6z+RfmYzKABjzklR00AgECp6iwaoyTvg8B6lbQMJ7RgCU/a+ujwc+9BFEjTaC6gQyamZQiYMe22y7MLamN4pJbvT71wsAeFME8EZ35vX9/RsdAGD7lVaSVU9E2mcJAAQFHHvsc/jSX35yewCgUETMVUjLPCa3tDct+oizGB9/5M8Qh10DAJj8xFS/aeFK63ECp5bXrGmMqWKb20anFqnwi4Us7YU9gAWxKEbaD4V631pt4Pz58zhz+rRoeVHQ+8qly5Ls0xpPWnqpp5Lbp1QfzBUbP2FJ+QF8af8dSuGEewr3YrJ5eU2aoykTjCcc42+CGL1BT/IAnh+eR0cuHhDcF8eC5RJ3jPYZHW0FAjQG3LaEnqMHjCr/1tnFFJllz5UCxFjsVf7NWr3milKW4SXnBN2lCJeSzCBxorajckJYBjTZmwQAyCNca67hjkN34GP/+GOY3zGP9fW11wwAsOvGxurMwzYDABRzpJbE6/nlROvHMp/JX5ah12mj1+tKckjkyvbzj0UAN16qqa9p8GoS2Hyl2xSvtVpgK225/hGhe+QFbEYAwLhkI9PNqv8b1UfGZaRUlNjD7BuRJkPfk2s3ohl2EnyrB3g0XpYeOKoyaqDM4IiLlpROJiY6Y80YbUgItfeFVX/xxEQmfdyPf/ELovhPmlJ30JUWgLzCP8eaf9eEToUzREjKJKJjMMLBiZOnBCnj9XDsKPxnrf/4b9ZdYesxzJkt2VgrDwCkQ1SpSt7rS8//D37oI+JPXK1UEQ5CmWd/kxkAatuiASY3KVtRsgGsOm9s/cV7YjUd7OuMgmRjpcaNJQnbqHhDVAsxsuYKvvzIn8FrNTCNDKUoRJEB7TBBP+qjNeihx15gUtMyWhMqRYnJLgNqzkfbY8t/t+DMxp+6+btUsKeYWSFF6pK+TeJqCo+tH6T39mLUqtOiPjsoFDGo1PD1k6fx1KlTQHUSvagglV6CPsVSWQVpJPjWg0Xaf0Q5lgmlOWqtGi4TGxGus1/XAgA6/2nNRwE/F9VqWar6TITGAEDuFcymZR0RKCC43mzgbffdI1S5MGTFlc4aMS5dXBIAII7VmofgAlsMRCgoUxaACv6lKJUDYQEQJBD6f4eCbjGylDZ84z5Y26pjEyCr/M/PQUCOf+efpafMd5BkXaTDAfbv2yWuA+zp49ANkkRoxLXqFMJ2HxOFAOeeeRHtk2fwk+//AbitNlrLK1jcuxelakVskCRXEi0+FWUlQKlWrawe+/A9X1gAK0urktgz4YtD1Y+x9EjtkdQ9jS9D9s+gR0o6UC6WhU1AHYGU7I6ghK7rIxSRIdIfPfTjFJeWV/HymfM4f2UFXqWmOgUCAlB0kmyAsU2oJEEmyRuPnWFRGTBxc4vHeLZkapVEiyWCoq4m+5xlTP6l8i3BD50e1BFAmADm/fjboEzHjTU89M6H8Ou/9RvwS4Ek/wuLC+j2e6axbTwvR8m/9SoW8T3hAsCRtUNbO7IqQiohYDBYx9mzR3Hy5AsY9BqoVH0UHI6xakywFYP7+9pqAxcuXMK+fXeIvkelWhutCt4TYa7wPdiuIZkobxH7PbkrqdAeLQ0z8tdRECr/YBDB94riwxyRNWR0IiwAQO2KKC7i5ZfPCd/dl/nAgJeBWAaPe98whj+MUR7G+K9++MOIV5dQSkJM+R7iQR9eqSwWpXa/sWeT3es43y04sJmdJEC2MGFcUQK37jd2f5SWlg37w6ZuHx67YrPFAFgrM3kGwM0AAK4JOCXhzyX/1pbP3gTGz5r80zFDbQKt7kVEsD5LxVI1ZdslHY3KJaR+gLe+7wPorDRQm18E3ADRIEFC6y1xqWDVk2BRLsq+xWDn9QIAvv1tAG9xwL9NnvbtDAC8/IVHrwEANtgApi5CJ5AzZQwAqOZPL+zj43/+CNKwI8mj8ukVPOW3z5ib6zQPAGhKrHGLHOBmfyFwzCJ/v4/GagPnzpzFiy+8gDOnzuLC2QsY9CM520cuTyZu5zZtBaCZ7HOPYizI/V5iAL4/WaDhQFjQZE1GMXXUXHgEJzLGJmSHMYaSREpcDdgTwL8Lq5pCrMZhTan0G9vURjpwRl9GOxIsD4+fkfvmtUKAdnrntdls+wPbFex+z2KI7vnjOC7PxrQ28Pw37uejgoja0IgIOmvIkv8Q6BhmYlNMtwBaL05OTSAo+fi+D3wf9h/Yj937dmPv/r2ijUV2HO/j7bQAXG8Z59eMbf+1AECeUf2GAACGnRNyenCiMPnnoMhFU2DBqi9uCmPshxbsy3C4+GGsBoA9xBU1V5hglHRKtSYXsKuvhH5tAQBoIqCUFBGnpvhSqYxStb6JAvyt31U3V+50C9DPrHIGuQZr8fLUBaxJuXoyb2yxyI8uqaja68Joj4n+s88/i+MvvyyigK1OC8VKaUR/tAGwDZRs8sj3YlLPflK7uEjxX1pawuUrV8UChYEWE8nFxUVJLlhtzlcetxrZUfqfZwLlAAABNlilLpZw8I4DuOvgEXTbHcxMTaHd6owQMEuH15chHdL4iRsbwIiU1JwNoOGoGKrxrQdAeUrS9T6jDSa5wXB87FqxG7O1ASSoI3u+YVfYe0GkNTe9zafLTfkbMKi2ndFUoI21Ncb1mbB14Rci1Cse4kvn8OJXvoD26VOopynm6FXe7yHsdaVS2+l10ePBQYsZz9dDolAQEIBgk1SEjfuAnTMWELQgn8dKX+wIK6U8VdF+ZjcVu75eq4VasQJ36KLTjlCamEMHPs62e/jayVNYimN0hg6ihCJg2gcsO7EwXtSPWZbOeGvQ/mUjMqicISM0OB5h+2jzU1lB3OSZACX0Jfdd1GoVcQaQarUwNJQCbO0yZf2Yw56V1l6/ix2Lc2IbQ/SbIn/1ehUvPH8MTlYVwTQ+f2KiLiAAE2DbBuD61EBQMIAuAWQBsMeeAEC7xXtB+1JNPvIH383sZJmToOAnIEv98ME7BOjg56zWq1hqrKJcrSHNCiiyD78TIl1p4olH/hI/8f4PYjGoICPjK+zi8JGDmJufR7vbwtr6GhZ3LqKxvibtEjy0eR9Um4S+uw563Z4EMu31NmqlOuJBDLajMNly6E/PliaKM4keCRXs1QFDdE2Y+Mu5oklMQoBT0H72P7E6EkhFphsm6MYpvvr0swiHDvpJhnDIb20y4amfFnx0okxcI2zCmNMQM/719nzZSD2U5JB1I9pICfAx1pcRUyIJwqj/4EgiTzBA5PAKrjgwcC9YbqwhDQr41V//NTz8roexsroCWkb6RR/LK8soc2/OOxVIFUbDQwZfHivWHB+H1Ecm6dSH0Kr/ysoFLF89i4sXT8JxBiNQABmBWpbp6YRB66MSaGVcLldx8eIl/OdPfBJHjtyF7/jOd8nZwbk/MVnD8spllEo+ypUA66011bZgBdutotsJpZoVhjFKxYqoRlPhmlfKqhBBFgZUZHvkHUmcQhHtDnDy5AU4aUEAgGGcSWuRAJ3SCpJgsuRjsLqEj374+1FNBijTbqvfR9FzheqebwK7mXm/Yblb+j9b50yLgBXL5JyQ89PceqGWmgkyBmCN64PdMYz2jrXqkj3fsI3EenTUGqXnlIAduvNrL62p/o9OJJnzqQBfJHkU/SKGMcelgJjtjKw8+gS4MnTZllEooDY/hz0HD6Kyd78EO2KFy7OP+62ojo+DbkeUAm79/MsHq3nWkT3LLDPC/j2/T93MfrX9YxQkfD2/3hQBvI3Rl/j21ueerprtC8jbXx01s5TlQ52ZXm8gzkY0BUQa4uSTX8bnP/mn8KIQVc8XG8DV9T5md+zHZx97AvCrSN2yiA+zlY3gLUFgMuiGzhB/8PE/xDAJUeABIVRxxrKavCqbygUokhdGck4WmJCTrhWGWLmyhNWVVTz/3PNoNho4ffIUTp84iTSKEdO6FI4I7BVEA21jAm3Bg/zSkHjH0sVGUc4Qvqst1QKiknEpsTOvX89IbQ3QnIRjRZ6Dy5xDkzf0IibQtoBoKuiWdSnpm9F1M/bJKlKuxCoyEuKIr6u6LCNgXKj842+CG1aMXE5Rw2oUW78BWRAaW/M1WOzkY3lulSsVtNotaXlmIYqPsxpmYqleGGKt3ZD7w2shK3xmegYHDx7E/fc/gAMH7sSBgweUzcgzFrQO5hkg/zezz6qwXn+mbWakbTUftwLKLIuNORVBgBF7zrTN5/OD21iJt/xUZ9h5OeNFMgGkn/RochtRPUlkZJVu3QJgzj+lfuZmraW7jynE4+RYrzjPALAtAKNtwYBp6gWpJA+yEpT+SQCgWKm+7gBA/oDTSWDHaQwAaEWNInixqIpaVW9lRuTQtNFtHFOuiYCR2sMKQbvXwRe/9CWh6jIopdhXuVoeBTX54CRPQSFqSC0A/rS0UF738vIyGutNdRYAhC40MzMzahvIH/ZbTvxRj3juETkAQJjBSYqJag1vvftezE3NSDLANgAmffnq3XjsbgwAsCeYw60dubd+CL3aAIAdM/u5XksAoED0NWIp24FfYbISIU7aqBUdFLMIg6XLePaxR+G1W0hXVjBfLokqd3+9IRZc7W4HoZih6+bNOaPqtoFalghtWH83rr4ZSxZRfncl8OccLdXLaPVbGFD5nEq6YYR6uY5BL0K5Oo3WIEO3UMRnvvE01obApV5PvOBphSegHpF0WSbGDk4c38x7mT1aVv6oT9rU6DcpbNt9xc5GcQEwWibpMBEBQAIABDqYpDKht0HuWENEAQAm8qz2sy1qemYSs/PTags0TKSN4PixU0BaNj38nMtkJgWS+DHJZ+WViRoPHl5DuVIUoUA+jq4dvV5fKPo2ALhesLxdAM2WBMejJkgBB+7YJ/aDHKNStSxV6ZLYhaaoV2roLjcxCR8nvvo0nPUefvKDP4jV8+eRDDooFV0cueuwCEUS5AijUO49x0jZJ9pNwTWZAAAgAElEQVS7LII1rCqE1DDoYdAZoLveh8OqgZQUID167LsjECDMFAE5zZ7OvU4UjZU2KWvPBAripSwsAF9SmgFVz1OgPjOP5UYLpy9ewtlLV7Cy3kbIvm1W44s1hF4VEVREUfc/nUMyX8meMTZB0jJgNDi075CwC60rpdNaEkW9NCZyKpLEZL8fhhKIxCnnDudMhkuXr2D37t344f/iR/Gzf//vIRGBpKGCSsMEnW5LgI9ylfoOJli02i4y19lKQmWmGIEbi31jEodotVaxunoFjcYVtJorCAdNBD4Bcyb9vLdkKxC04lzjWLItoyRCj+x/JOXz7NnzeOIrT6I+OYHv/4EfwMzsFC5ePIe5ebZZ0G2jidpEBWHUQxTRY3oC4UBFrfq9AYrFMtrtroyvOACIiCepmbyvuf5L2egCdHoFnDIAQOAEktwGHsWx1A3CdVJUfAfx+io+8j3fiZ0lH36/i0oSw3ccxLcDAFjGrQnleF9txUUqLXn2lRGFki7WnO6HdRca7xfaGkT9C3tWbgYARo811b4RCVjaOHIFDxZWohj1Wl2YMn7BQ7vZwUR9Sv6eeR46tAPlphZ4qM/OYHbPLlQXFkToj3NwyDYABvIM3Vnqkoqb0nQ1ElJLzFv92g4AyJ//mwPcm0n+bxw/vAkA3Op9e0M87w0AAIgqjJwdgTgMEQDweK4bAOCLf/EI3HCACtdRNMRac4Dp+b343BeexNAtA15VAAC635BdW52oiYbH1eWreOTRz0mxJBn05EwT5mClxD5Zu+OgcfGytNGyR//48eM4ffaMsHOZ2HKbIQOOQGjgepL8l/0Ay1eXMD8zi35/IALm16ug2yPT3mdLn9esyXyJLa4WMTI573SPEAUeMrhN37zG1UZbhjoH4hvCE0vhQxv/8ZXlHOW+b8RPGbcQwBeL+Ez3RImpCOoXfHhuSdvEjIuLaBfkbauN7Tj3ZSbxbJ2g9oy0lGWZ3C8yIq0umYAqohldEFYXn0Pgmcr/1Kbjc6iFNiU2yDV8z/vfK3R+upYx+ScIYGMBKeoQWDfgrE3+x9pyBPS3X0n5gp7dz/J5lm0ztwW/zT9ZSGUclAcARqDCG0EDYNg5njHI44XyW+nj0q08DsBN/LYZrLUtADoD1bJOJtsIBdA+0JFlhLUIG1k5ce6ZHggjljOuKBvWgKhn8s9jn2QGZgQARARngwjYt35btMmDTf5lwljGg2EASILNHpdYJzKrCxwjLgZbhdx45frZpeJEVec4QnWyjkcf+zyW11bQI3WSqsgiaBZIa4CdlJt/qhiIBsdEoGylv9PpyEZFlU8uRib/rGxxoubbCW500FuV4w3XnwMA1H0qxe7Fnbj/rfdhGKeYqk+gR8EqnxZqppdI0SKzuW0EAOgPH9OjOscAeCMBAHLPjUWl3SRs4pwX+bieGFkeMHuls7cwLKDslBH2IxQCB07goB92ADD59lHi0uq08Ogf/if4nba0A7jdDqZcF92VVUlsYw8YGus33bhVB4L9YfwMRGJtUJ1nAkiyLhQ1Xe+kQnf5ehQeZOWYglUUsAqp8F9AGlTx5edewsVuiPPNNiqLO9HqR+ItT9rZaKMVB4xxH5eM46i9yNpm6TyR5WV6AMedthuOyNF+pkI3CTzflSScffmCZpueaOs1rq0zrrwuk1eCGYOwj0q1hH137BXNDlqqETy4cO4ywp6HUpE97YloBfC5s7MzkuyT3qYtPrTaVKtAfvMDkWnFqirp1/ZIvxUAAB7BCBd37t0r1QkGRKTzNzst+OUSRP2AThvREJNuGb2Lq/jcn3wS/+Pf/hm4/T6c3jrifhsHDt0pYGKlWkGz3ZTr5f4kB5wOtGnFUECWVc0syXD53FW51xY8EZxdqq6skKjCrvb4WYtTneXcN1xWAkhRFCTPAD+s7DOtMf3+nTAWqzN+c/03O31cWV7F5StLWGr1sBIWEDIRNnRwK9THv5NVUK0rS4z9hbwu/tRavoLRAasHxgJXmCeGBk5Ve4IHnMsMQPga7W4Xs3Nz+Jmf+Rl89Cd/Al6piLTkox32ZK7QHYJsj8nJGkpFMkfaYgfJucdpTQCF+8HIBjTtodc+j9Xl87hy+ZL0JMYUyMvImmDbBYdxnORJsGsBY0lieTYGKBIICUl7TDA3uwOf+tSn8fKJkzh8+BDe+73fjVa7gfmFKQwGbRGNnJiqYMDeVlGtUwCLc4+AFFkPnJei6E8PaFFfNgJN8nOsD0LH+nbXEQDAJQOAAICACgQAuEYIvhmQZdDGd9xzGG/bsxNum2AU4CQxUlbpb5WDKWzbsaXqKOE0c4+fScSCc6KBsrXkhAYZgAvbKFfJ5L5gAQDZf6TQacd+vEvzzrDyJqLacu7nnUp0VXsuE5MByqUams02pqdn0Wx2pU2jTdbd7DT8yTomZ2dRm5ulbyhRRKP+zZ2c+K7Iqkrlf9xzqzGaOq7cOgAga3HDZ79Wt2jzY26c2I/H6E0GwCs91b+NHv8GAABEnZZFSlcZTLRMdYeJAACnv/4EHv/zT8CPI5ScgrQnNTsxalOLePyJpxGDbjlDuEEJtXoda+sNVCfqgrEtrS7jL772VWCgjios3tGG+8UXX8DXvvakqPC3KZDKs0+sUpm0urLfcD1JoS+M0O10NNlvtYUFm4aRgAFl2t3KGZNroTW3fnPlf5zvbyzCEgJMuFeL4J2nDgICAJg9Ww45zb9G2klWYJZ7uZMhIqBMdnHOWUWtqzWf47mm+YBpj+KezThD9GB8ETImO1vyoNzUzSfCdJrhF+MJy7SMYlrMsvii4Y9tT2YcQUBAixAaW+7ctQt333037r7nHtx55x2YX5hHtVqV12v12iLgaCvrbC8YgQmmnXUUI+Y05kSqwbQpbrfi8izY67WgWUr/9YqvNqa1LgB5BoDsi5Izv74UKCdtH82YFJKmId6KBjWXvkhbgdsGAOAhryG3etdv/Dzjarg9RDgRx8JbRrhhFLObxZCDv6wPpOSJFB2T3jciQyWxC3u9AQAbgIxbHYzkk+lbloDNUP/Fui3UfmQ7zjIWY0gvNxd1LGjVR7G/MI3xuc//NbwgkOr/xNSkbDbiUbrpK3/oWoCC95eCIlbZ/+rVqyIywjfnv7HyPz8/PwoGOGkJDNwuAMDGDQIA991zLw7suxNRP0StXEFP7K1KUj0eBxTXAgAUPCLl93oAgMy62wyAbrQALVq3XQuABQDsbbDJv9zjvGWV2SE3bPC3sf7ZS1rzq+i2KVSTCoWNhxf7m7IsRuAMMUkUIOzhK5/4U4SXL2JPpSRsgCCM0KOfeBYpvc0EuVzP6gurrgBKvVL17fwGqCmc/p+buRwI7MMVW6oCBgSW6PIRVLDSHuDY+Us43+jgQquLyvwiWPtudnqIB5EqY3O9mG8JSKUFwNhmmpQx3w6gY62oo4EKc9j4Rrq3tS0j2EZkmX34guaz0G+0ADjXudlbq0Wmiaz2EzBgIs/HHTp8QGyByCIYhD1cvbyKXotK93VJ6FutpozD9MyUWMyQ8yvjSctf0QPg/mWaF2R/NcCmhb2ucxhsOJg3rXMyAIZujGo1wJ4dO8V5QZJa+tsOemJL55YCXL58BdP1aRTCIYqhg8/+yZ/jbfsP4wMPPwysXUGBThKlIvbs2y2iQKVKSVRy5V4Kq0uTIAvMiHAnq+yk6q93paq5vr4uYKLqjiioK+NJFkBKwUL1u5flYJiGTpLAi1OpBNvqvARTUoBnQOOJSjzXP/UMKARIeiNZAjwXYreIC2t9XF3vSCvTyuoqBlEolVMRNCLFkDZGctaaqj7nNVWRGdQQCKPKsMx1eiOzym2qHPyM1I8YptixuIh3v/s9+C9/4qO458EH0W820Wy1MDU/h6X2ujAuWB0hMFQseeh1m4jCLqan6kjTgSwvm8yHgz7WVlZw+fJlrDcuwS2so928Kuy7UjEQQU9eLW14x+Kw5oQ1HXWqI6CfiYEv+/Up/kQF/6mpOVy+dBXPP/8innv+BXzXd78b73rXQ5L8x0kP1RqT9oboULleEYMe9yhaWQ4FANCgRcEYugl4TJBNJUl7MMes32HmYW09xukTFwUAEAZARNHSIhICAGyxYPW/3wa1tu+cm8IH3n4fsLaKeYJLYYjEpabDrW+CNvDMB2Ay+Qy3nL+3AADPyzzjTAVETbvRJgCAbWv5+CfvhmTPK14321f07rA9ybhfGEDYti6y66XV6WFx114srXC+1NAPY8zt3o3q4g6UmfjPzuokGfRFb4F9PV6ppKKoRvRSWJBGZEwjLgIA1zIztwtot/qdBQE2/8yf//Z3N4oJ8u/xJgBwK3fj2+Q5bxAAQE5Rj9o6iQAAdD0iAHD2qSfxuU98fAQAUD+jFwJBZQZPfvMl9JMCShOzCEU0L0OjuY5KvYZipSzx9m/+s9/C159+Shxqjr98XFodeX7bdcBzrtcn61KFc6dnZ7B//z4cOHAAu3btxES9JkzXP/mjP8LJY8fg8ULJeqX4G+nzjJs2Jc6jVMhMgfzOKPHQhqlREM0W60yj4tm6R0teJEKo+mVzM03szasUMgzSgfTQb4i9TJs2n8O8QZnKVp0/1bZAidvZIsY2N8nqFIgxgKy4FaUppqamhNYvuY9J+hlbFksqxryysiTsQSk2Bb5okB05chjveOghHD5ySFqS+d58LcZYrOjb3IlnONui9XcE4C2ooKKw3O8JJuQ7LCTvzg3i7bYgXY9Blb9FotVkbGzzMbQFAG795Ht19ggnWn8+YwJoLcZs9Vd96A0F18TaGy/WSBeZGyJkfhPcji9NqSRbawDkp/u46p2f5az2c0Kz0kgAwPNY9WY/RVGi9+sR6F+dobm5V7ELTQ7jEaqk4ZkMBxdCHEmSzaqCEm+0d4qTZxzg5/AzU9UU1eWAVa82Hn3883ADX5BJbjQMVCu1qjAK8kFNPpGyn4D/xscRALC9OBcvXjTP1V5vJv8EATgPeF0EAEZ2G9sMxZYMAFYMVdZBaE/veuhh1EoVYyk2xFCSBbWQk4B/CwYAAQAyABLH38AAyNjXLNTk26uAvNoAAD+H7S+Ve5Ebu1ebASCrx1RoqbvGA4lrg4dKGIeiCE96sT+MUK8GePEzn8bJJ76Eg1OTCHo9DHtdrLfXR6wdFXixThw6N3ng6QamlbQNLQHMEzxHBWziFLVqTdp02r0BYlYngzLSYhkvnb+EZ0+dQysFOglQnZlHqx9K+4n0xpox07EyGYY5wDbfnw1YmVQALW/E/MWE46NdnhVUI1yjwBtQKhelv92jp/kIANDETwEAdhGSAUDBPSrCJ1LZPXDwDkn02D/d7XWwfKWBbpMpBBMoJo88oOg2QNX/stjxkQEgB5ynXrp2j7BnsHjy2sP+OonQdgH0kACAF2FiooLF2TkUicQLg4uJSUSGOFxhA7SlUFJxyygPAzz/1Wdw4pmj+G9+5MdwqOqjt3wF7U4Tdx68UzRF2AYwiCgsZHUglFbPK2WrhvawU1jIlYp2u9mWfsfWeksYPhSV9F0CLPocofylBAAo2qi2pqw+iFf8EGJDyc8p1Gujvi7KxL6PPgEiESvyGeUpxTEDYhFOczHIAgwL431kEEZYW1/H1eUVCehCiiHSDslU9Knurx0IDqKCh5WYfdgUhdSgZGFxB+6++x7c/8ADuOPAARw+cgSz83OyT7U7HaMVQIVlBc68cgAvcBEOeiLMV6sVRaQvDjtwCynKgYvVtcu4dPEclq5eEttXVlDUZYesuyXAUbHVIucdnWH6DLog9Eha8VnHAGN8PEoCZep41Cgga8BFuVzH6kpLWCWXLy3hxImTWF1dwQ/98EcwMzMB3ycrZ4h2Zw1ewMSX4q9kJVA9WlmApPpbe1gFdNQq1rZH6FRVwIYMgOWVPk6fuAA3cRUAiKlsXEJCxhtr1r6DQa+Jqpdi2h3ix7/3u+E0VrFAAGCgAADV72/lS1b8Fs+1p6kAGjkAUxWv7Tetvyyoka9fCdVh1Mc6Avc3gNWcw9KUIVsN151an9qkXGtuTODjzMHk3A5caTRRmZwW5tORe+9FZXYemJpUSzAZVi27cdzUD0KZMWOAU1tx8l8WDLqV8dv8nM3Jv17SOOHZ/Pjtfmcfux2AaanJr8a13+prvKkBcKsjZyl4t8k+0e3kFr/UepbJu+uXRcSUAIBDYbksxoVvfh2f/qP/gGKaIOCZEaaIhz7g1fDcsTNoDYboZy4i0RXLUJuoi7AfWwHWmuvYd+cdcm5QlFg1awoSP1th3umZWdz/4DsxOTWDmdlZlCoUMSZwSLs/wPdcTNbquGPvHrz80kv4n3/2Z7F3cScmqzUsXb4i1zryqN00AiaVGMcGOaaOHS5GHiB4mxEI0EKjZSDbbXG8P5rkXFr/tXGW7LI003OZz+O5pI5h3HmsphVZcwqG8msssE5G5RDTJmeQ/IZWsyKWq3EityrmHdK7b9rM+fo8X6hhxvjo7e94APv375UK/87duyR2GoQUvx1IPKUOWHrNEuuJW4BejzAtaHvoMj5VVwOJWYZqoyjvVcxpcNkcwwyOJuHbz19phR2BH+NipY2Dbf5lzxQrvG7zaKtNZMdtw23eXn7gFtfEK3ua0115KrMq8RqIuyo2kRsYOxm3AwAoEmVRpjEab3pJzBM1IRqLAF7vANmcUIodmHhDcgW4CIISSiVa32mVaYyOv7IP/mo9mjRRGbcR+8GgdMYKi5UcpQOxvUL7kZnUWDELpa5oLTW/2m1izA7icxfP4/NfeBxzOxbQjfrS++9SvXITfc8e2Js/Gyer9ZPn70j/pwCgCnVkog/A5J8/bW+OVe+80ThtBQCM7Y4y7Nm5C/ff+zakYYxauYqw1xf1f9P0vS0AkGS0/lIGAAP9oVsUKyTph5RM4vZ6IG8XAJAgzQAd/GmTf7tBbFhHrzIDgBt3P+qBgo5OUkDUj+EXWLEPEHP9UnzWTRH21zFdBCqBg2Of/hTOf/MbODg1jcaFcxhGA2Sy6Y/7/UXszxwA2gfLVgDdYPM+3Ez+YzIIOA+jISrFCuLBEM3uAH59CqhN4vnzF/D8uQtooYDL623UZ3dgrdlBuVKThNEG8Wrhopu60pwNKr3NBNQ8TgPta1oAbKBsNi+r3st1RuS5TOvEgH3CimYLRdzYpsmmb1oAtGJNml+EBfqYV4oiJEjB1MsXlxF1PcQRD1MVE0xot8j+73IRE1MTCq4IM08PXDl7pBLOpFcp1fbrlVTWdO9LMQwiTE1WMTcxhYoXaALCo5jXXBiikwwwOTuD06fPYveOPShmRZw9ehZf+MvH8I79d+LvfvD9aJ0/g9XGKiam6rj3vrei02vDFeaDMjsUuLD+9UpdEwYAEyufwqxDcQdYW15De62FLM5Q8kvi+kH3D7IgWF2XlFA6uSwJny4S9O7Vs0OqrkaV37JQ+D5kBXCfJQZM4Tr6pXP/p9qxG5SlAsMqAF+Vgkas3LMnUnocGSQMhxjEFLGLhSEQkp2SpugVAvz0z/9DBDMLEsgwIOHr8HMz8OOHZ1B44eJFeAR1qlWpAlVrdenrpmAiXSFY+Z+Zol1TD+uNJUxNlhH4Q5x8+UWcP/sy0oRtXz1kothOKyZ15KBTRKXmC1AXs81AbCnZLqCgm1i4Cg1/3P4m3nJmvhNESRz6HJex3ugIlb/VJN18AmurLbHxe+yxxzE9PYkf+qEPYn5hGmtrV1Cr0b+aPsgd0Q8g24IBHO8xAy+yfhhYydiL+GFOukFXps4Hp4iVlZ4yACwAwOK1YQAk7In3MgFDqv4QwaCDn/r+96HYbmGONzxOkDDhvQ0AYAP7anM5J6djxAlm92ZbkSGTkAigsE5yugCyZk3QJ+44W7QAMPZgF4UFAKSlxXyL9ZZTQD9JUZqcwtVWBwWKFhfLeOBd3wmnVhfBSzph8FyMEnqN04IsEFtfznfOQ7KGRvuDbLRWR0nvg2oB3HIGdU2Cv5lJYfekfKUrH2ds/vfrxR5bb+G3p99zo9jkZn7/JgBwM6O0xWPeIAwAEXQl6Jiw/cgXG0Ce61eeexqP/MffFxtAnzanA9oUlxFnRRw/cxlrvQhtushRyM9xUK5W0Op25cyo1Groc+3zLIGDyalpEZc7cuQIFhd3yh5Jvs+lq6vSx09gkWc/Ffml9Y/7OIC33vMWKQLee/gwThw9iv/lZ/8HTNVqKPkBapUK+j22bG5MQu1qzhc7dA/a+DjRBaEtqKjfUxSW5TIj9sf9TjSVVThdAFzGDOYM1T+zVUEr/BJPULxYLJN1z7fbsk24x24rTMq1taDb70hcKBZ3ohuVac8+HYviSHIKMujIiti3bx/27N0rP3ft3oXa1ATa7YYk+tbimoNm2081yVeLQBVW5pls2hPEVcsVzRrVp1HgQnJMa1VrEn7tzzUM082g8Q0AAC1MbBR/tS2x+UKf/TcLBNjfjdoR8laGI9bY7ezct7Fuc0911i8/kY3FrxTtoEUTJ5ylj28HALAXVhNgYzWRo4uoWIT4DeUOsY3J7uagd3NCqcE9HQk4Idn7X0GxVBXaJivq/PnqkOBubUAZPAglZcR+UNBDAtnhEFE4kD8zuOU4qKCGBs1WoXPzBqBVTQ0sVhqreOqZp6WKFyYxJuemhX46MzeLbq+3wUfyenQUS5fRBU5VaF/op60W+5WpQTDEwsKCJJFWBd2OxM2AADcCAFjle9c7H8b89AySMEalWJbqv3Qwml1mOwbAtxMAYNkXFvWTTdIs9jxIsIEVcOuxG9JCim7WQ52V9yhD3E5QBClZrqil+9UyUGShtYeou4q6E2GqXkbjyS/ji3/2Zzg8P4+kuY6o0xnZQOo9VwCA1z/ugbLghoq7iWqrT6OyENVKGXEnkgqgk3roxRmGpRqu9EN88cWX0ICDq/0QE4u7cPnqCibq0+i1aSPH5FkTDy4fXRNMkJggWzua8d4hf8qNl04fRbOvDwDIsanqvca+h39XhdmSJOlM7C2tb7wPkrNvbQJTqd4zWSNwML8wKxV2Ku6fPX0J6aAoKuy6zriuSX2LhFJfm6jKGhPPr4L5THIoWzaAHi7bAQDbBdjDQoJhMcLMdB0z1TqqXhGegLcp3KCACAlaURcTM9O4eOUqJmrTqLg1tJbbeOarz2LtpeP477//+3DPzh3iKLK2vopDdx0WwKJSq8ghrgi6AblIrS9YTQj9XJnLKjH7Tobot3roNXuIuyGG/RRplKDfVYaS2KQJBKD/KZNZe9g52MoWSmXPNCZ/EoCE/b7atHlU+tfkXsTRTPCZGPtSRWCVTs4RZdWf4FxGq7SRo4jS+tVhxEHHr+LH/t4voBfUtMJghPoIroqtnO+j2W6hPjGBTo9CUInskytra2i129hLmmcxQLu9hjJbbbIYx489i/NnjyONu0iiNgpOBAwHwDBENqT6cyIuGZxDBLd7AwIXnP+cl6ziF6VNotfvoN1uyfvpl64HVYLW+S49nE6EYqWCxlobzfUe/EIV1co0el0yCWKxmnrxxRfx7vd8Bx64/15EcReVCtldkQIAntpFSQtCqSTilKIVEyfSZscKh1A7TdXI+lyrNkSA1bWBAABe6iIAGQCsfFG0FiAAMCwQ1Omj4qVwOg381Afeh3o4wNSQVqGZWt/dBgCgE8EAgdfZS0UbYkR51SDQtgWwclQsV64BAOThZl0yMN1KBJBYjF67imoVaCNu6f/yuwKGfoB2nGJYriAulXHk7Q+htnMXUKthdXkVlaCmSuBWK8MEm5yL3E8s+4CAhM6CTfGTiALe+iGyOcHfqgXgTQDAjryuhTe/3hgMAO72Yk/qlYQBYAEAx82w/MIz+MQf/FsBALx0iLAfo+DXxHr49MUVXG31EHL/8wM5D/pRKOfG7MICjrzlLZhb2IFDR45IsYJFN2qjdLs90fQQSnsKVOsz6ItNKun8xPRYJDFxQBwicAuYrFYxM1HHOx94ED/14z+OhekZNFdX0Wk2Ua/SbSXH8dlUFc6DANcAABTSFg0VZSA51I4R4IFggDJjFdDTxF8MeDLGMgTG+bYFOaO1pc9WaTVO0RY5LRzaL7uXajssi5A8hyNESShVe54JdBsja+7Btz+IAwcPqq6YaC6pnbQA9SIqSxA+glfieWyYCwJ8axWfGgA8k+R5oumiQsOWpSq5yjBD0aeGzVgHhnEGx1MhjI0t6dLattX4boVx5Vy9bFyfb/Edn8/XAjT2JfMsqDzAenvQ7auzAzmr57+cqVgP+yY8GVQKKfDL9ygCZXrMr6Er6IQh3ULpoHYS5USCqCpu+ov5WO2js9YS+gF0cPJB/viNxkeeolgFh2qK9KwmYleQ6yRafnsAgH3vWztElUpDNqgGAkz4KJwxZA9nmsokVgEopZuM6pVmweV94G2CY5N/BngvHH0Jz77wnFQGyCsilZYKz6SyCrXGCGxsNx1U2MyT4I5B3unTpyWw4+IiALB///5R8GeTWC5SBoL5BOV675G3ARyNpFENZ97DXeeHP/QRSfrFyDFzRPyP907QNRPPjvYfOxskmKfCPGmWrnynBfa46zfRz285A4B9xcYyU5JFUUYdz12uAYv8jYQUWUnLDdzmWXaLsa+uvcIQfYeq+z6yXgIv9TBVnqa4ODphBL9SQi8dIEp6qFdclOkz3lpDpeQjOn0Kn/x3v4fD0xOI1lfR63TkOgMRKdMA2CLISoFiFVwF1Hg4kBpMAKA6WRJru+ZKCxn7gIO6iOtc7QzwlRePYiUdosGEvj6BLpXPHReDfggPBXRaHRHzVGYQgXKl4VvwkeO5oQ3FDFYeB7e+7TZJ2vBzxALgnqSVfm1v8VCpliXZSlLa0Gy2AVRFe2UGUDiQB50Sc/fs2T1SxD1x7AzSiIKHTErHKDr3AXrPitZAuSgHnIr0cn4YAMBgFvlD/Vo8eGv6reynhQQZAYCZCUyWq6hRr0EUfBOheMeUAPQL6FDEsDaB5eU1TPI8k8kAACAASURBVFSmUfFqOH38DB7740/inuIEfv7v/ncY9Bs4ceIFoa3fd9+9UuUOI76OL3sN77wq+wdiZUaWCc/TlOr0BDeGDgqpA29YQNQZYPnSElYuL0lrCEFgURGmrgLvMRN9aTP3xQaS6ZMQLYRKPRYsEhV53htDSLNK/bweHTfTdy2Ait1ZTUuICWD4ajzBmKgJMCDigAQigHW/jJ/+5d9Ew2FFnPuzggB8Bc4LBij1iTq6ZCx5JalsEwQQMR/fQdhvI2yvYffiLE6dOoYnv/pFZGmfFu5IY1qcEgTWNhyvMFSAg84QBM1VBhFR6sEvUsUf0kZAi0kGkPxWAUm50+PUT1FT+VcBNtwCriwviw2gYM5JAa1mH5MT82LRNEwcfO3Jr6PVbuKDH/wA9u3fhbXVq2IHyCCL+z+rzTwb6vU6OhRnpSVgpMKwKgzoyjlLIEb2nTSVIkE6dNFYsxoAjtEAoNhTUdu2GJw7yt8quwmy5ip+4v3vxXSWoBaGKBYcRJxbt7gJyhLinivWV+NNNh9kKUiov7QCgBYE4Oep1mojYUM9yw3lxbycBMAWPBzZAZq1TjFPR4F9b8i5r998I36m2C2gTY2UYoDarl248233w5uewyADuhEdRspwh0QaFfy0X3oG613Oaw+MU9DxnJA5+xoCALYIpPHbGGzh3211bLvY40YtAPI6myqg273eq/27NxkAW8S/+UNWBn2L+Niw9W7+vmw4vUe7242ff80FGUadMvcKdI9JaIvnocCN0HWw/NIL+ON//3soMkOIE3Ek8op1dPopzl1ewdVmF87kNGqzczh85C4s7tqFg4ePoFyt4uryqrSgXbm6DM8oy3NP5HymgCf3RAIO3APFkUbYf6m0XkqfesGB7xWwunQV9xw5jMlKGYf27cNv/8Zv4PG//mvMT0+hRo0PAqybWKQb4sXcx74WAKCAs7qdyOnHXI0ILNllCcWVU+m/570T9pxU/RUAkCgrK6AclGX/1B1F/7NVdGEOU6fHc+XzEORgos8vgsOlcoC7770Lh+86hAceeAC79+yRcSFoKnGc0PF1X7NJP2NHxqv8oi5QymZRvj5b8sRBIDFsSW0JJIPAMgDsmT/ei9hwynhVn697d05UUYo4uX11c/uUPRuunVqj6SjMBmNTaO1l83vajQo4eRFBOw5277wR+/jGa+L2H+GsnX9CFbdGS1Enw8j6z/ZN2EcYKyeLLJH2sc32kHvday92jGZfCwCMknqhgPK5DIoC8SlmgKGKzePA6NaGYuOdvykgwfgO2/cjviG0mXQoYIcoXw9TDOi5PmBvpk36x3DGGM1nvDleXAy2qd49Mz+Hdq+LRquJL3z5i7KICQYQheTisUmnVmuvM665gMouSP5kgHfmzBkR7CLln20Au3fvkkXGyW0DJxswycZ6A7SbPcBkItByTO2iNECWhH/o4O4Dh7B3cTem6xOqHJ4aMRHpF6L3p4so1N5pBvt8Lt+TNF1+u1ROzegXzRaAAEMm/wUmJexhzYyn6dYreDPDZPNoqYLz9WdPfiOWTYAVSAZ2RszEvrZlc1igxSqSXlM1ubVJuuWziHampNmSUk6K07AgPzWk0qC4VC6pp3vRZxMFUiaD7NNiv3tnDY/+u9+G01wGBdkq1H3odVEYpqiVihgQFMhI6SXFTftlIzJeKKZF+qyToddZx/T0FKqTM/DKEzh3ZQ3doYfnTp3HpUYbMW1ceI+ZfPGqbGJN1fRYkwgNYvNtR1uBcfbf7YF1swOqyaIeHMpsIJ2bffpEsEnNt4eKAnJ6nZyHXNsEykj55/zcvWe3/P3SpYtYXWkioQ0jm+3tYSKXZn0Lh9i7d4/Q5JhMFoueuArwKOYSpcDgCOAwFLXxJ9L7qNVKX3UW0lQAEyZrbOMhMDEzXxMbwMUdC6hVywgHvE4HflBAu9tCuVbBIIr0/kVDxPEQE7VJrCyt4alHv4G1Z6/ih7/rvfjw+9+G9aXjGKxfwsLUJA4deAuuXl1HoVhBdWoCbtVDnKloEUFYDAO5JtfTlgOxCaSpYcFDMoixtryC1aUVafeJ+gOk7MfjGhJQWYEV9qAHPsWb1Pt3tP4lGFBXGu4HdmzzyZztjU5EBdoOOdeBjqCdKaziKyOA5nmaNMvPLMNaUMJP/l+/jGWU4RUmkcauVHeqtaK4sHW6awh4v1hlzWjpxyo/wQxSThkYxXCyNrrdVTz91FfFvs/zEqRJF54bo7W+hJmZGpKwLwk+x4FJNWn9JbYuMEgS2qQmV8IUMwwYniUC8MrVj4Uu7bqWf8s8XLrSkOSf2zQFKrn/0p7JITU0KaBSnsKli0v4+jeeFqDuQx9+P9JhSI05caCh6KPQ3J2C3Avek8GAvtYEyjj2CkKpy4KCV4afhmzIALmPMycvwssKCNxAvLZFA4Ce1OLuQMQgRpVuAP0W3nX4Djx45x5k6yuoeq60Kt3UuXuDpb4pths9evP+n/+7CvexihQgKJVQ8NhaRpDd6AIYFwHRSArJ4hiiSHYI2RAMrochgukSzp49jd2TO1B1SuitdFCrTaJFLZ16BRcGHey+717seus9cCem0CVTKynAdYpiC8iA3cYD44+Yq7aMziYbP9hHjYGg2wEAbkThv9EOe6Pz9UbPv4b9eOMnbHjE7YIHNwsAKNPMgIujYtfWVb9X+DFep4dvDnzMrin/fE2pIneN499tZqRsvp8b51c+z9D3IADJwqPETJaynQtquZ9JamoAX5voSVzq8DzTvZX7Fs8gMtRkowpjZIMBfukf/SNMVOsCWnc7fTRbXRTcAIu792B29z4sHDoC8rLY8kQRQSb5/Mm2MuYd1WptzLmxZ7tGC/J+jKp4PrN1gIJ03UFf2sZ6/T6GtHn1aZUc4y133oGDe3bj3//uv8Zjn/2MxFe+MOrUBcgmyMwjJK4V+z3uySrEqzR8FjG0fVAYmK6HbrcvSTp1xiiSpwxKjS+kjXGYqBOKVOy9US+91R0ZwT+2IGFbAYxrD1vm6vUaFhbmse+O/Th0+BAOHTqEHTt2SGWf54LwRXM0+Q1M5NyssfnF6PdkPZnfa/JuxQg19rKggPzZtEzmF4q0UnN+jAoCBhA2j1fwcvQO+lQzt+w1WJ27fA+/1bqy4/w6Lc5vyds6a+eesE3r40NzFMOO+/XN6I3ocDqAqhZ+6weQBo/XYwDYtNn2gLJySACgKABAIAFLrn32Fgcrlxjo7Lvh62wMVrTaZiul2jeoon+kNrP/XzcK+6wcGGCs8oaJejBTNEn8OL0C2v0OalOTePTxx3B1eUmUqHl5dASwiboNiq839huCnJwqJ+kqR48e1SCRPUtJgn379upmYtoS+Lp28dlFvd2guOxzDAcolSvyGaRC5vsi8FV2Azx499uwMDWDIsWkYgMoMMgy/Trs3ykVWV1jO0IqPVQEEuh24BfL6EcJpA2AIoAU+3oNAAAZyxuAAHkAIMkBABYBHFeVNlmq3HBG3foD9JweI5753NO+KjdJiopZNVJNELQFpRy20Dv2JF54/K/QWl1ByQEmfA9BNkSv0ZBDymMfdZxIjyoprV6J3rk+uoNQ+qEXF2ZxdWUFhVINKFUxv/8Qfv/jnxDbP5Rq6BIUMtRso4opCHkUsUeMOHRgAIB8MGVOo2uGZiMAcO3IbQ4w8o/Qtc59i/eKiVitXsEwYwvC9QAA9b7l47k+rX0mVWopjkbwrEeqe6oJol1z9iDT1pgM8/OzSBjkO5zT2jNvsPixB60JuKwSvl61jgHnHRNkXgft1bheaN/JtTI1XUd9oiSK7nPzs5iYrEo/Od/LFXHGHoKStf4sSvLP4KY+MSUK76eeO48nPvEUjuzYhb/90e/BYi1G48JRxO0m7jn8NlQq0/ArE2ITmQR0HCD4wzSfiQsF63jhuv9ZzIMWR1Q+pj0RE96Xjx6TtR8PQjTX1wUYpAWSVFBCJppDAVSs6ChBBcs+oigf/765umvvqtD9jdgQ91jhEhgK9ggIYMIvfYSOeCPz+qkPEKdDrLg+fvJj/w8uJR5K3izKpUl9P84Jt4soaqJSJuhHnYKKzlURjIoxzHrIwP7/AbrdNTz/3FNYXbsCgNffR61KsCBEHPWECVYpVWQdVctV9Lvsu3TlvUrVkgRqAhSbCjOHU+q6hmFkW1xkBquIhFHmD7C2OoDrFuEUEunrTxL2v3LeUsvHR6k4iStX1nD+/CWsrq3hHQ/djx2LM4BD1WRWq9ShgcAGGQ78GYZq/0cLuw0JHkUcZQnqmZ2hiIsX2jh76rIBf3wRLVQAQLUbpK0iTVApDOH1WnjHgT14x6F9cFqrqBAAEwutG5+7W+2SWyX+9vHXS1BHa5VjTttSBshBCS6pwK4v2hKiDuoUJJC3bYxD7vusrJEVxHnnDbHaX8XOHYsYrPYQNSPsntuDqysNBNPTaGQJZu85hPKeRZQWF0R0UrQj2ahVqMiYDdkeMgqDb/0suNVnvv4AwK1euQapbwIAtzd+G5+9FQBwvXNXN/1XDgDkAy064/jCOh4LzeVtxBnzFgV4s+xAG/cK05ICvnL+8DqMtYz9GSaIeiH+6T/5dQEyJyemMT+/AzOz8/DJcAojtMIIbTiIC4xy1J6Gez2/uUr593EhciyOrMGigs0FcdGjUPUQBYrWkjEksTXZAhRA7WBmoobdczM4sn8vfutXfwXHnnsGNdp3s8g1YEuYxvWMm7k3KeNSE/5Ou62/CzRGZ/w2GPSFwcvzhAVRte3jWGp1Xc4N0xpBLR8m6CywicCfIcdLwutpHK6WxHpuTE5NYN/+/Th46E4s7lzEO97xdml95OuShs8CJyv7vEa11tVZsLlP3s4r6yxngRsbJ4+KZ1J+Hsdf47xGk/n88y2AMIq5yUTw2bauoEk+FrfvZ53MZHzE7Ufjc5vjMPbYHLvnf38zQui3swJf7+e+IgBgM4WfGMBrDQDYYAcOlR4p3FVSys3rBABsvGFq10SKjPT/JqksTlYLWCFQTaItAAD5lVLimVwE5ZImxV4BvaiPXhTiLz77GQ1YSY2lEFsxkGRkY6X+2uBpc9DDKhoXAif2sWPHJBlkBXFubg5ztCAyFB2Lho2VPo0o2zazlACAVOrKZaFASfLOhZYBM7VJvPO+t6NeLIv9SRzGWuGnx7RUAI3l1IimOU7QpMLnGAcAAwCI2jcBAIIBYt+kQf92QcCNKhQ5lvh1P6Ud3a0AAMuSsJT/DYnga7y6bwYAUN+usTih0ndpWVbAhBPDj5u4+MTjeOLxx5H1u5gs+sjYe0VVXN9Dh9645ZIknxRTo6o6DzgvKKLgB2h0u/ArNaSuj24CfPxTf4HD970dZ5fWUJqcFtp/Irx39m8TeEjkwCHQwwPMKxAAMBX9EfL/6gMAmriMnU0IAJABkIHVT6t4mz9EdM2Nkk3TEkO2TLfTExZNllGbhGG8UqNHSYfQ0RUAELHBEg9w0qiZUxgrPDmgFYjT829shaevo2NgGSeskpB23Wisy+FPBsPkVA3FEishiVgPzs5Ny5/Z38334VgXeMjHXHcUScqkulutTQjNu7M8wFc+9XUsvXwG777/Dvz0j38Q6+ePw0/Yw5/gyJG3YHJxp4ga0dcBgZSAuZTlc7PaMkzplGC80iUayETgk9V+7g20aj390lGcP3PWtJh4iP4/9t48SrL7vA6779V79V7tvc8+mAEwwGAlQBIEARCgKAqURAmMGEqOJCu0js5RLCmRrcXWeuSEx/axndhJ/shR7FgnlsSQDLVxAUktoGSKlElAJEEAJIgBZl97prfq2t+rNbnf9/tVvarp7tkwoAhOA316urrW3/st33e/+90bxfKeWHklimtbH5KHOOenVMBFj0K/xqjdpnI8kMqROSWGImwjWJSP1dYVoVzIfir2bQRS3AA/9i/+Lda9AnwvL72EDQogpjooTXtIexQvrAmQUqs1xe2AVo+V9VVUqitoRTXZ54PAR4uP8wYgYaHdrsvPtEfwLAJ1ChjctTn2uTy6pH/zegjdkUGsaXuxdk1DHR3V19kKAGg2RGNKmCy89gQAtM+SFaQMXCeDWo2qym089/zzmF+YwRvuuwupFMWaGtLKQPskfnYC7Ax6yczhCErLA3tEJdhmYKpBqTBYZCpkcfpUFaeOnxfQJ01mVpdtf7QBNAA9D8FuZwgA3LN7AW+94xak6usJAODqN8pLAQDDNTkB7us+TScK+/l8uETSyEpjRdIIezXI/DH6RgRyeh2Cfl0F9YW81JMxyocl0QKpNzqY3rYLL505hTd999tRuHkPQFvNlCN2Y9Im5WYQ0DmE9mNs4zH7z9WPwtU/8gYAYLSIBHBTS0hprxSrae1b1taQ1yMDQD/d6LxJzKOxgshm57F9/CbVk0TbiNnBxyotrKCTAaqMMG134jlnWaecm4wtLbOS9HF5RXN/7p8uzyR+9ZUF6aW4hnndKDLax9ee/rLsfWR2saWN9HdhHpDNOAAiMoxF4V8Tf9qMK6VclHuHIqiKcBsQYAgAOHC7ZG4NxD1APkEqhWYcGTtcB4tnTuO2m/ch4zq4+9ab8Ru//IuIqmVkPE/YcbkcxWNZ+IrRsx72jDtMPdImwPbKWHFcqzZP7TXGBQQc+O70vCTLiEK2XWSyWemIl7Y3aWPUnM1Lq6vTrQcOYPdeqvAfxP79+8S2j3s9x5Ztj8xn0sw7fAqTshCk6vrCWGCRL0uNmlEP/uROtFH8Pc4Q0Mr/RWzZYYu0caKb2L9t2zlbrW1hxxZ3kmAD30+yLXc4bgYEEI0muwISzB77vm8AABYUNBSckd+9Bqm6WK8WwU8iiAYFMqWkRLe89ojSWspnpSiQfysAsPnGc3lH4ujxGoNv8Tk2eC0V2aDQoS4Aoa1GLU22WbFnsCnqnOMMgFHPj4NMkEG5XJa+fm4czbiFqblp/Nlnn8JKeU2QRbEx8tkrmjaAi/a2JBPo5OdNLjpOYIty8XWWl5fldwIAVOa0lXcrAGhRMtlTjTL8VmPJ0J+fl0jtsEectbKUh10LO/CGg3chk/LRi9qS8LGNgZstAQAR9xAVZg0shRbN3l3eRvuk3gCuHwjdnzaAf1cBANsjxHEfXZeEsMrlTcYrvtflAACiKE4/ddO7pVTjnlTAc04fveXTaC0v4m/+6i+xcuY0psM0ss4AAdtYKusohGmItiv729ijJYGvJvNsy0CuhNbAwUuHj+LQ8RO45a578cIrRzC3ey/WWzGcICBGb6Tk1a6GlU+xm+z3Jbi27IvRIXD9AQAm8gQAaMHmUL1LAgvVOtCtQPc2u+wtuqzCmTwYmcRSiEZbGMYrpQbVFsVa2gvlkM2qFgDVidnfzdt5aCcB1IsZAHowsoLBvy1dWBbmwdTUtFDwWIlOBwxmYulVZ3KXDlh9iOVvbAXg0DPAYGDV7yu9mwwq0sYRu1g5Vsaf//EnkRvE+Kkf/q9w565tyDo9nD5yGLfu34fd+/eCMnWdFNtNtHewK1aArIwTAOnIPidjZZwURMSR4LD2eyCbL6DdaODoK4dxYfG8qagCUaOJYr4obAGr/WDBR/7OQCN5QFswS64VAQAj7qfHj63+iznS2KEu9WqrKUJxNoICA6DsZfDf/PN/h1oqY/rA+9JOkfJ6KJfP4uy5o1hZPYt2XEcUN4UyL9UmEZXknsUeewYYrOaTEdAVxYE2nVp8SEsGqfx0gOF1jlotZDM5YZBkszmlJ7r0oGbzvp54GvvpuaL771YAgI927CGKOX4x3JSCPlzr1BfwvSx6XV4nMkcG+Npzz4m4IDUetm2fRRTX4aQYyLVNa4O9piquSWorA2cNmlTYyqpEi5tNAgBg6wdbALqdngEAhGCv2F63gxBdcQG4ZbaA77rvLvitGrKeBuLXcopfLgBg1/TFAappb3BUHJIoHXt/9TMzGXGkRY2BJs90z6hrk+FHJlipWMKFCyuYmd+JSquLjhdiNYpx/2OPIrswCyefRVfcUpjkDOANPBVL7RD478ANqXVzLSNwxcfG2ANuAADf6QDAZvNnvFJvQerRvc3fLxH6j8+vSYaeI0kv909N0iyQPtK+ccMQVNvr0ZnFJJ6Wrk0wN6beDUWJydzp9RE1I1TKFSwvr2J9rYLlpVUBuwno8bxutiLZl+j4EuYKaDCmMer4svOKoJzOiSTwYwEAPdm1RYdnHFsA6LZCAKBOYL5YkD55Au/NRh0rF87jDXceRL/VwJ237Mcv/dzPIOM58KnAHxM81xYAG29IW6+8HxbTVDDPfl6+JvdfESCkpbi0JGlsoECxtmmRAcB8gQWMtXIZxamStPretH8fbtq3D3v27sa8Ef4m2CmMAbHOY9udMvAIEDA34O9kEXBrJKDA17BJNF+XoIrN/+y1ThbBtE3ZihGO/9RA62JBzWQCn6zqJxN1aY1MudJqLVfKxGt2rGzSz2JnMp5LMhAsw2ByBSTn7KVaoK9t9/3WP/qyGQB6EY2HvRWKGF68awAALLBggjhTDBv2W0lvj6hAkyZD725OeBW+0LT6Wg9PE4BcIvk3NcqLrhhpNAwOuChZ+Wd1leMkFSyzsLYCAJicidBG2keLgVsKaERN/MknPj7UAmBvEdW4bW+KDYC1Yr/xArJv1Fb+mfQfPnzYiJdo4rFv3z4ZP5v8W5qMrcTJRpBAyC4Kngx1XgJVzxcGgCz+wQAZP8DBWw5gz8JO5PwAgy43cSqqq4+3UKbk30xw1GKOY2cFRBh8kpbZ6TKsTo1aAKgDwErT3xEGgB0jO0527Owmdj2X+OUAAEz2A6G8aRLCL4ICBABa62X8o596P+L1MkrZAGvnzuDum/fj0Tffj/XFs5gv5NAsryGbZjVUPeF5CMvrug5ix0cclPDUF58RP+zc9BQW19Yws30HlioVZIpTcMg+kQqlungw+Ylb6jcu6rMDrabZOa3j9eoBAHYzt73L9kAhAJDNEUykYI9lALCyrdVPsbkz4Cb/zfVNQTTeZh0z1stV+H44ZDCMsk5+XtVmYKKYL6jegFb6eqIDwORcBG+G+44FjMb3Um1BUMBzbW0N6+WKMHfYihDFDak6s/pL14HZuSkUi9TiUHo3VeXVzpBBFpFusgHom2wqLX0PwSDEn/3xp7By7DT2zczhZ3/sx5AddNBaW8RMic9ZRGGqiHQuh6hLBgj737VKqvvGSLRRrT3Nl6Hic00zyMtmMvCCEOtLS9KGRDAyF2bQacairSHrZ6DvlT9Jq6RegLWnk1khc2gklWgbyPQVLdPK1MvNsWBFK0n/5zuNWdkQqyAPjUwB3/+PfxWDGVLiu1hZXcTpM8ewvHJOEuowQzClgbhdRdyuSWsAE1+ClAR9WGXPZooSNHJ+2OCJQUkrakoAxb57vm+uN+7FnHfUcJAWiE4bxSLBB9P7r2RKNTQgVdP0LxpISs/EsRYAH512Cs0W+z+px8BxYF8sqzd8nyHiaIBcfgqNeoRzi+dx8tQJLCzM4a67D8q86Q0o2KRCURpIEvSiK4EG5XwuDaos7ZPzR/VaUqkcjh1dw+kTFxCkfKQpxMVgmFoA1GgxZ/TAAABhp4UdYQrvesv9COOGBMICmF7PTXKD57ZrTsADClUZCqkQiV0VOOX84/1yuay08zE4Zg2Y1H9GHrx2nbgLH2n4YQFrUQeDwhROVet4y+OPY2rvXnSokdKllZhyhNz+AD6ZFjTr6rBK14UTeurseOPrKkbgRgvAVQzaZTzk4kT94gclmQObT+CLAabx1c7quU3+lVauwKo9fwmSMUYWHSKiqhJfihKpCLo6aR/r1RounL+AxbOLqNXqUpEnE4CrjucdK/nK4FBWkhSXyExkAh2IROAw5rD/HrkL2QxDGQCj35S5RkBP3m/KEx2AqdlZEctrtho4c+oU8lnGwftpZ4O5Qhb/8rd+E1nfhdPh53LFMYXvg+eeitzq+Kj2CwlJpPQrO0VjGGUm6u8u1ldXNSH3qC/E8yaPbdu3Ye9NeyXJv+/+++V2UviZY0iRytDllWFBFyRleIn6v2graOGAP1R3QNmKwlijoLmxIOc4ioOJYQDIGW3iGftTNRxsb7+x4jOV9uE+PBH/JZ8jWYGfZAjy/XIMk8m/BScsIzeZv0zORcsYuIwF8bq9y2UDABo4jyrZ45X/qz3BGLRp8GbLgBZdG3bLk76coiUTq/+kwJOmSFRJQqTLadvf8uJZwOGiOyUq/snkfyI8F/ElBgik5Uq/CbcZs1gFnjD2f0kZpyQDgJVEWmXUW035PAy2//wvn8KJ06ekLYDWf2n2YqeVGmUTy1GiuTUAYKvSfCztoIq0tKrXJYHgt6XP2OSfP4UmbihZWyFguh/qhiUiY6RkiT1jD8VsDm+65z7k/BB5qh1ThZRKXKyIcfOlNQudDURdVDUTOF5pTy3mFBmktypranQBUAbAUATw7wgAYDcfe22SNOWN6E+v5k5yOQAA/cUzTLRIuQ4CSVSs+ujzX/0KPvAbv449C/N4+esvYPf8LHIu0FpbwbsefQQF34U/6CNw2WtlaN1GO2K9WsFSrYUvfP0Ibn3DG7G0too2Ke1hGs1uB0EhLxXjlIA42ismB7JYw5H+T8XeFAakq5vD7nowADYDAIgMEwBgtXccAOCoWgBAAwcGFExEq1UmgQNJwHm9L1xY0kr6ZAuDxChCyJPkjo4D/CbdmvsF+/OlOj8UN9JZofNlfIfhbQyClAZJpWPj0CK6HXwGCvMp2FCaKmBublro/0wIqTfAKoLsqQZI5foUyrjYBQIzpWkc+foRfOpDTyLfC/Cex96Bdz30ANqVs/DRgO93sGPnNhSn5tDuAVGH65aCaexHHM0p7heq9i+wjh7KRjCTa1psf9ptaT/iPDy/uIijh48grjZFL8QyACTZZCJqFgqrOjIqJrDgX+z8lTNiWIjS4Exg4USMSQFVsTTieyB7gZV1AwA0M1k88Uu/gufPHMeRYy+gYQDZiQAAIABJREFU26sjl6dmQiQMjzDkWUNqZQQnxQS7r2wHCpL2+O2iXK7ImWT1GQhSkxrJuWGZF/wobNkgLZOAgAIBrEyQnUXK6Sjpp0MAwz8yDQggK7VTZscGAADbQnw0W7EIAMrjDBuNAIDoDLR6KBRmUK3SYaCPQ4deEuDprrvuQL5AhWVWxJR+a8Hk5E+rF6PArmGeyRnHa5zB8aPrOHtqWXQeAi8tbQ4pj6wtTjnj0NPrIBx0ke23MTWI8YNvewiZThMhrSGvWEX8ynbQyaqUfbRUzIyNn3UHENDeAH8y51jhSyv7QVwseG51qFRtLH3F9jSNlWqEqX0346WlZdz3PY9j/rbbsVyrIVsqiAuQTzYgWwKpv0K6sJnDnNldaV2+2vjpysbi9XfvGwDA9bmmo0R34+e3f+e83ZoBrLalm3wZ0TflgI/YkxaEYztO3KCgKj3mVQy2HcfiVMKzuBFFOHLylNDu2U7A/VbPA0dsw5mg+ow/OvSJJ3DJynhaKO3aRuygWWto+mELadIOYPQEmADb5HSYoyQ/j4N+m4J9dESio00PAQHeVhPnzy/i1MnjuP/eu7FjbgaFwMPpIy/jYx/5ENK0R41ayLEIE8XafiB7jPnmWe+rHR7BSTIvo3YkALMUBHwf2VxWztHvffxx7NyxXSr7TPypFcAWMInhB31j46qXSQAWA3ZqHsEipWq42dCD9+GZIy0EbG+mcKCVR+M+lqYqvhaDCB5Qv2CSHL1ZAr9RPLwRQ0AyQqNrYFnIdmxsnqJMZYoIqzD3ZBxub7MFn42YTrwtmd9s9P6ulSF1fdbnq/eslwUAjCgcNhizQnFaFbimFgALAMi6tdV4TZFVXIITPpCFLPR/qf6r+v11AwASlP3kUE+yABiStWMqL6uKtZ1sgqRxUg5ZE6NNIymawkC5HXeQK+RFbEhVRJv4i796SqoC9CWlb7UFAJLBC/99OQwAImC8X61Ww7lz56QCxSRw1y5VM08qi1p9AanyGpvBrRaABNpEARn0s6LFAMf3hNI7nSvgkbc8JLZIGdKUqKwsCvIp2SjJFmCyuFJexfLKMirrZWSDELt27sT83IKh1XbgMpgkAwAqAjgCAJRapBoAI6uPyaVxqST8WjUAkqKMNomT4NLQni71+teylC8HACADgAg6r6n0r7Nn31RW/+ijH8Xhl17E81/5Mhamp7F+4TwaayuYy2cRDHp4/LFHcdPO7YjqNUSNulQmSTnjcxw9fgwvnzyL2ZvvwunVMnbs2iGOBOlsGm7gIeq2BdQKMzmx52HYmyJjIOqiXm2ix0SSAECf/gCjHnyTCm+yp9hAebOAebJyYdeIots8yCywxblPAMDzLQCgyaQK22kllHsN1zUTcAYTPPA4jgTseN1XV5VeKF9JEEACB03Kub6YRJABkM1n1N6NVXPRAhi3+dvsABI6ItXKA2qgpAWMYLDD3nPS/z3fkQM7kw2wffs8Ato8tiMRSSJyb/cA0q1tCw4/J2OeTC7AIE7hD//jJxBfiDCNEP/te5/ArTuziKqn4bstzM2WMD29ANfLoDtgDz23YFLwB+JKIOPDaqZJ2+2hzUM6yKi3PAeX9p/8G1tAuGcUc3mceOUo6pUqqusV2ZcERCCRXpSNVSfAkMOGoMAowVfAZLQvm4TAiKhLgieWf7whReQFAybVpF/SnpLg7d5dcOdz8IIm0kFXAABhIkUDBOmssjRc9uq3hCXA90/9g16HeycwNZ2Xygjn+NIFVmNC5HIllNfrAlKX1ytyhnHcIzpw5LJSUSmWqDvAT9pFkE4hZGAlQRoF+cikYhWL49DeHACgGOOAdn5dSTSlSs2qiMd5ARF9ZIuK7/NzcE66ePHFb6JRb4ho5F5+9uH8NzBDIhlVkHk8gLdeyjLo/QAnT1Rw9jT97AOh4RIAIGAvvBALAPS70gKQH3SRiWp47zvehkwnAnd2PV+2SBKuZYOc6EGeXF9MvMW1bwhYadsK250o0MVznX8NgrQwbFhlk7YPzgG+byeNZsNBdnYHTjVbuPOxt6N06wGUe33U2tR7yMFpx/DpJNKjK45aQHJvYMDPxEWEEq+6hfIaB+fb/uE3AIDrcwmTa3KjtZkEALYQAU8a+2yGAUhrkVLDyTpi2w3XA89ZnnGZ0hTiah1LSytYWloWDRwrFMu2rog2y9zXjSidNKeJfgdvc0TVPy0i01rpj2IK3nUkd0g5KWTSgYAHNum0+cxw2zOEgyT13xz4wgKjpoecLVTmDwJU63WUK2UsXVhE3Gzg4QffIuxKigB++Hd/B8cPvQiPLV+dGNkwI6yBNM/1UP3uebY3o5ZYtFohv9n5OezbfxMO3HYbbrn1Vuzdy+r+vLCTKuU1eTvckzrszxdWnqHpm+TdVvwZC1hbvlHLhQQruqcZyzyymoUx4HmSN4jGD93ObBFYioR6ffK5gsQ+k3nCELA3LmK2YDnKJc01n3AZs4m7fbyl9Ccr+/Y2aUtjK3GiQJCcZpvlLslz4PWe4F9qf7gmAMAKeFz9AZZgAChwN1KENPRBBQCI2tGqjgCAbxSQrzcAYOsuY1NqTHCOyfz6+trwtuRkEtq/EacaBxGSSYr6akvyz8qS7+Fvv/plLK+toFKvSbDKJ7EAgF08FrW6HADACvudPXtWe0MZiKfT2L17t9KBEtYiXFiW5s3X4P22EsGwAIBQy11XqE9MjBi4T+eL+K6HH0WqR+0wT+w6xOjApwAgLZTYN+Xhb575Iiq1Clr1umyIu3fsxJ7dezA9NSvXmy1GtAHsTdgAMhEhXPStBgBY0Rwp2KrAimVdXI6GwqUW6FZ/vxwAQCxS+kqtZkDK5H2qVJLE9v/6P38bZ08dxwtfexYnjxyVZJ8WgfW1FRTDAJ1GA3cfvB0HD9yKvbt3YXV5BV9/4QUsLi4im8thevsunK+3ERSnxObOCwjUdDFw+xgwwRWkmD3GPGyJHAeImx1UKnV0YlKFCeJoxdMewK8FAMA1wOtGL3Q/TUEzY7Umftx8B0zM1Pe8VmsYyrYycDhupHNbMMWu+WQh0/rpSnsNhfhSrlRbS9MU3yMYQxV5UqvH2TsbFQJ53Ujr49pl4MNryARPkmXx2aVVXkoqBKSc79q9HVmKjrVb2qtOPYdARUBZSWCwodatDlI+BUdryPolrB6P8ckPfgZurYub56bxP/7Tn8bq2W8i47WQz/iYKs5JJbnveMJKGrgdYSVJvySxDkk81dJOqvnUnqC7iQlIxPO335f9gd8SsEQxCn4GvXYHtWoVSxeWsLK8LL3yBK0yXFttJsR6TkhVwPzU44L/jVyMLQPArhkVT00JM4nkI7YuEKjk/lNvNnGhHeEraxfw8BPvwP5bp1CpnkG315T+fBc5sf1jYu84PQychrAtJO9DgJRTlGC1XD0vLR1BkMPK8jr8dA6FwiyWLpQRt1l5kiYEBUJYDU57qNWrosBM/YRSIYN8NkQhn0XaZzBMZwQCIQQAlIKpCfIGDACCaq4ybLiuyULTfZt6LECrFSPN8e07yGWLaEUdvPiNQ6IDwflw9z13wg+4To26v0VaEhoE/Iyjc01bA7RNgPtKgONHyzh3ZkUCabZyKADgSYuWAAB8zh4BgB6KdAKoreN973wM2W6MwFhNvVYAwMWBIgEAQ6uVqrwIgaDHdg5q+cRtqZxxTP0wRL5QRLZQkM9He6xGNEDXLWC9l8K97/huhLv3YJ2OF+lArDcDthPEMQK2QJAd5fRE86Hr9KQ9gOWUFPVDrkTI4FoOjNfdY28AANfnkl4OAGAC9osYAAlwfgwAuBi056uwwszCkYCkTNxdV9hXq6trkuy/8sphOYtte5L26eunFntXUxHXXISMIp5FjA1dodZLUmHo/0MxVQmrVXvI6VOI2zxfopRtuc4Wm9O7jMAQWbJss/LIMOiLS1KhWMTJ06dwYekCarUK5qZLwgDIeC5u27cbv/HLv4B+3ECaK7/b1mq9gNG0HdR2wNL0FG6+5Rbcdc9dUtU/cPttcrbyHOeeS0Yb927enwPBeMIOiLQFJFq1ePbK9mZaB4bJtxXGo4NXsyUtooz1+Xc+N5N76bFnWy6ZfUZpX9oUWFCi24B1DuuasylhxZfcZ5M9/ElmgP5bXy9ZvR8KPho2hLUFtzmP/Qx29g3Z1BPAtT2zLtXDn/z7RmDA6x0gGAIA1krBUjepLqn+mkrP1KBORdpsP6CtTF0LAGD0ozWgUC6O0j0l+SXNtCdKk6wk8jSmyjAXt1VlVebO1VcQDGNofB8VBoBuAVxQrKIqQqmBrvSqSmWQNk+08ZmokhhWgzyHmZh2ImmMIXxo+SIViYgfK0RM9D/8B/+vIH9+yOSX9P9Qx0J6cjYSlhuhl/ZDJFE0LtRKpYLTp08Pk9OdO3fKcwnV/hJjNynCMbaI5ZzQz6i9VfQp16C9lMvj0bc+IiqpniQJrJoAQTaDWrMJN+3jK899FWvVdVTrFeQzGdEJ4Pfb3/aY+GTncgVRkyYIQBFAeKEwADp0BYCKnJDrNckAuJKq+6UYANKPLHOeVmDmopmDYuPrcX2O5I2e9XIAAN3/1alB+v5FiCwjgMCHP/h7WFk8jZe+8TzOnT6NNJOlVhNp10UuHaDdasFh0saE0Qjk5XN5zM7NyYHRoqhjviRUf3ryDhyRixNrHib2Ym8mdmK+VNO77T71wORnqxmj0YzEps6untFa0c6Sizffy2MAJBNpm4wykdK+ZbW/5NyfmS0BDil47L1zRMyHP3mwM/FjxZ+3ZTJZ7VnPqXAbafXbt2+TnvxhsmmCEruP6dKgqJwvyDyTRFrsZHPhsLdOBd5GNqgbAQCTh6b+bte8shdEkI57hu+JFeDUVFHo/51OLOOraL1qN3DNDNWUmdim++hGDnYUDuKDv/1RVE+Xke13xRXgH77/vfjGVz6H2/bvQVRvY2F+B4pT04jaLfTdDjL5DOKYVVIFMib5F5ZaLe/ZfDjb8c3bSIV22n2xmhRP3x7nRRPr5TJWllcEFKCuAPda6ghYhwEe2jI3+L90Faneir6EBkpDqiP/RotRaRlzsLa+jkKpJMnc5557Dn/64ivY+4a9+OmffR/OL7+CmdmsBJJRy0E2LEk1aWX1AkpTTKopkhQjl51CJ9Y2pS5qwuxYXFxGNltCo0Gr0xC9rov1SgOdnu6NrDYzQJOqDnvupcJPkn4f7biJudkpbN82h14vQr8bwfcIbozAMTu+YxoA4HwOEEUd6X2lYJ8CAKG8Ji0fSdGUinzPQbNJnZo+jh49gTDICVNkz74FAQCskw3bAbpdsnK0iqSAsLYIiBgl27EM1dZBiGNHyli5UJUed+4rcStSjYk0XUMILnhwuEfHTUx5DsJmFT/46MOY9R2kOmz7sgDH1e2blyLPczzsGZZ8Ba148RqkZf6wVY8aPnGL7KS27HlcT6TocoWmgkAsUDOForTAkMWGsICWX8K+N7wZ2ZtvQb0/QLkH+PmCWmHW6sj3+wh7HXhiz9hFL9VDO9VH29cIw+86wpK78XU1I3D5AMBmFUrbRiRnucwV3ZEZl/GM03X3+nUBsOdjMsGST2ymJP9u6ddaZdeecGmXobCsUdWXhFx62PU6ynjK/qR7iPb1KyjMn7bQFOayiKNYzlcKVK8srwq9n9ojfC72yI80gczZZ17TtguPzh5jj2q1RxgZytmjbQpDAMA4PfBCu33mOfy7vr+xSJ7v1/dlz+dnY4yuRQBlgjmuJ8BvpcrWsTxe/OY3Rai70aijXF7DXXfchj07t2N+qgC3F+FXfuHnMVPIoBim0Ykack7f98Y3Yc9NN+HgwYPYtXs3woy6w7R7ylIQsWTDjNZ4KhGxG00CFY3Vvw1bFka9cVpYneDpy5ksWi96luq1G7lwaWyr4OdFOcKQtWXBmNH+tVnsvXEiPUDIggS1EMTqUEXOh+f7BIPranaIG4/ZegTGAAB7V6GvG0TcVoil+iJ5udJpZSIOg/SrP8Bkeg0nJytWpt/TqB8zVyYAENB/3AAAQrmR2q/SWC+VxG41BBcBAGOK/Xb7N2wAyd6p/GyUODtUMicF5WIAYjNrOn0KRVglIPeo4kzBqQxWy2v47Of+UoJXCnZQKT9DyijfhgEALv4sW489N1xurlQP5xcrl+xhthvxlbYfjrEceFCKQolurqzysQpkAYCH3vwgsl7AoofMG/bGko7rBmkcPXkCLx99BT2XPU4RAgkU+0K9fMsbH8Ds1CzS6Qwcl+NAqxYfAy/EIBWgTYspoV2xzYJh/XgLwKsNAOhhZ3qTjQjZJBvjW7HRXA4AQOCF1GseYqSQi/d4EMgm+5+f+jM89ZmPY2G2hGe+9CVUymVR252bnsHS4nnsu2kfapWqVERJ9WblOQwyMlfpOcvrKYGwTEGCWrS0YsWbl0b3C76uCvIQvKMOhBQEJXFssRIpGIH2vg0RatOTZ5kUo7G9OgBAkwAGMipyY9Xlp6YLAgAwWbaCQZ22qnXzm8k/GQwEAKpVjkNGkmk+1/Yd28QKcNRjpttAEgDg+2a/P23W2NNHHYD8/y8ExMTCNjlpA6LuBxfP29FtSVDPjoeIsrpavRWjO9oOZgMUi3lhAYh1m1gDMQBT1w1eN4tjcTX6uRSa9S62FW/Di18+gqc+9hRm0gHCXhV/7wfegYfvP4iTL38Te7btEmePhW3b4AcprK6fR3GmKNVl3YtHX/JphliZAXVlPx8FKBYAIEDoGL6lqgcokMjqKxP/kydPSksRrfR6pHual5GgsksHFm0Fsu1WQwEAs7Ex+SfzgVXykMr73AOzOUnsPv2FL2HJL2ClW8P+A0X86E+8G6vl0+KkEAZFrK5WEQQZzM/PYm39HAqFjFzLxXNLmJvdLVWYHloIMgHW1qrwPGpt8Gyit3CASrUlAn3UMSFDSnpLKcooDihG8b/fkYp/sZDDzHQBATFZdJDipkmBzITwlJxGBgAy8LQk9/xsBNRY2efRQtCC1HINopnIBxgM6FRAyzrg8Csn4Ptk1KUwPZdFoZiRuU1WCh0kRlaVGgBqSxjBfwrwEgDQQN8ZhDhyeAXrq024ZNUEAeJWS16bFqFkWpAWSwCAIlglFwhbNdEAmE278CiQJyKSm7dwXWpfvVTkIUF9ojo1BtoSPCKzrEN9iljcGvpsuTCONCwyNKMYU3PzWKvXETE59AKkwhDTc9vQgIc3ves9SM1tB/IFVPoDVCiUkfI5A5DudJFpRwIAgE4LtGn0e4i8PiIKA8BB2HHg9y71KS41Ct+pf78BAFzrlZczZKx6qsB18jYmodxvmaSFuZy0roB96VEszFz+Xc9UXwt1RtAVXFcd7mGq8G/BOBYhSC1vNJt46dAhAdSlhZZtaeLXbh04CP6aKn5CqE+TD60gW3PG4UwgkMxk3zKIDYCjLABT+Tdip4xJ0NMkWPJhATF62kNvFfgpeGvEgGXPs+LAtN/rE6DI4PyFJbTo4NVsSmtrnS2TUROPvu0heO4A3VYNdx7Yj6986Qu4/66DuPmmXZjKZ+DmsmhVqnoukM3AvMIw5SgcSp0dsmr14ybbo5OnrXxak4+NgACJyHguJij4ybkyLLaMapFjUymZk409LpFuaRGRIJnusRZEsD95V7vfJqn8Vsxc2jKHmmkaYyf3a805b+yN17rGt3r8lgAALw7pqtLjbRAhawOov1t0/eovkhUBHE7IIcqli5ivwU2FfTwi/MfD0tAQpZfu1QQAJnr/+amkcmirS9L/yc2KfUQMSDk2G/EfRgt0LGHeYDKT5s9Fnsvn8MxXvoxjJ48L+seWAFKYqA9gcqTx62iCZgkEh2IqepdkwMN/s1eZGy4XJpN/UoqZDFpWx5YTZILBYD+P/Sl93EYE0PbwMqAqZnJ48733YyZfUkswqnAPBmJ1mM5m8bn/8gUsra/CTXMT8dBlgkrwIO7gjgO348D+A+KzLhSrPiv+PkA6q5tmeKwU09cAALAzW2igcjBRBEwFayw6fj0X6FbPfTkAAJOoHBMe0qpNRY8VLzI1Th59Gf/xt/8tHElA8vjGN76BI7Twm5mVaiypxEx+w5Aq9jnR4uAhyACf61UTNi3DahDPYL4nAIDYmREAiFpCG5YkUSx2qMTLajsPuz6q9Uist+zGb6sIDBhsS8poDK4NAOD7UfV1FdVjtZzCbmrLl5KKaSSK6lznth3AkbXCwz0MaafWlj1h2/YFuc3aK9p1J/1ww0Ymo6TLcSGl2/dQKOTEFcDaqilwYgFG+/lGtfSLGQCJRFu497QJouI6QQtS95iLKAuAIAB9e3kfBRrIANBqvBzYgy7SGeoyDBCkZpFNzeCjv/cHKJ89j05lBXfu3Yl/+Pf/HtLdNkJ+rk4b+/ftBpwOcsU0KvUq0kEW/YQTyfCdm4+iQYgylyYBAAGTiR8Ne0Ad2SfsGpMUKR1gEEWoV2uo12qyj/Gb/45aMUKeCyIiyP5GBWM1iCTQ4UhVQYQvUz4Wtu9AaWoKfjqQftKnvvg8Pv3sSTTplpBawa/95s8gV+pjafmMBLtPPvkkDt5xJ+67/x5kcx4uLJ1FvsAe/5wI7+WZ9FWr0lrA6noc81pk0e26SAd5VOsx1it1AUlIS2U1nNeAASbPLiEwkQrqEZgaIJvxMTOVQxAQ0dHquGOvnbl+anKoyaPu/cZVpTsQfQ0GzCqQa4AUVrPTodg2drq03fLwyssnmJ6q8rPXwfads5iaKqHXI1BC2z8CRSpAqHuGJvyq+JyStaGtEBm8fGgRjWpHAACKelKki5+Pegukt5I6T2DXiVsopoCgUcEPPvoQ5uhD3Y3hXmcAYLguzbKxsYwEl8IhBtr0CI9a6HNfEMq/2d8JnoQZrDdaQJgVz3CEOSxX6giLJbznv/s5YHY7ml2gSVYgzy/HE7ebYACUyDhq1OATAKDWiUubwD5a/gCRgI4OMm3cAACu+gC9AQBc9dBppGgSLGvPZotTmlyLFahJ8NgbpzGP/rRJHqvgjCVo98uMmKxBsbeki4ufhp/NodNoYn29IpR+FqMInLPKz9bXuYU5iX+tuK0CBUbji0CixA6m8i/vOVFtJjtTUXfTPqz73tB9RFgduj8y9tS42ByFwnBWnR+yEyy9nU9PkJxtcjxDyALk38kIoeAv/12r1gXY4JnCd0D21eL582LlTYHtuMNii49HHn4LPKeH+voKvv/xd6AX1ZELXDSra3D6LCLGwqijTgEfM2RjMMb0aIetRbVhPCEffQQEKNttHAAY3++sSG6yR1/Hz8YVzGEmiws2mRfG3YQLWLIFT0EGC6pocUXiwoRYOc9Re5stpFlGiQA4m+QuNr+4AQBc2wq/1KO31ADgxeEktQIMMuGEKqII4bVrAOgMSk5AS3PhxCIFhkkIUUZJPvo8mDl7jTq3BJdmRV/qk27y9zEGgKH+j7YZ0wqgSIAk/1QB5pgorYkCaxtQZBKvtRkAYANiEaoaKL3o409+Urw2Y1YhpO8H0mttmhMvAgAkiJF+p3EGQrLKwWCZVGXbp87ef25sVgzwSgG2jag8fHVeJyseyIC+lMnhzgMHscBefmsPJqItbSyvr+PLzz2L9qCDuE8rrDxatRoyVHrt9rFr20488MYH0I668L0Q3X5KWwD8DPqpEG1StAV1YBJ6sQjglWwal2oBYJJikUjrUMAEWlTNTSJ5lVPvmh92OQAAlddJ22eyqn1darfGpLbTquJ/+s1fxMFb9+GVV15BqVTCqZOnsLh4XkAiru9iaUrmGNF9/k41Xdu3xfHo87CXU5UVSwMESF+/BQYMOs0/y9XSBEaseHrAepWU4ZECsB5O2uIzGbyPDv/NAEebSI+GVnrY6ExheqmlL93021GYL5PVajyrmu2YhzLXOAMcpcjxNUXXoqc9exTXI016bm5WxoHASpJdJ/2JQ+EgPbBVgVdbInK5DKZnpqQvX+3XRvuXzNuhwt04K2C0R9rPpoc/7y+tBAYA4PNRYZ6OABQJcj3ZvLRFwzCm7H4h81qezkfUArYt7MVLz7+MT//JpzCbyWFQreOem27Cf/8P3o+V0ycwX8qhUl7EAw/ci3aX9PYOnFQwBADGWACbAADKkNAARNYWe+wluRy1N1GzQlqGaC9qSjPKPNMqgVRk+Dy9ARqNpgIAFDjqqQWrBQD407av8fwoFErS/lCpVHHyxCm8cHQZf/DXh5Ge3YZ2/wJuPjCDX/ynP4Xjp17E/PwUvvLVZ/Dkp57C7FwO3/u934Odu7ahP4jR6cW4sHRO9uYwUxA3AArsra5VEQZ5xO0BgrCIRrON8npNWRIUuKKFLUUIGUSblrJeO0Y2Q40GAmU97Ng+g2Ke4GxTfh9S5IfAuAEACMjw8xkqKucrAYA4ImWf7TgKPhGsJuDhOHRiINU9wCsvn8Sgz2o+0OnXMTdPkceStKlQ54BgBJklZI1wDFWki+kqz11v6JWNfogXnj+BfjclLQBkYTCg5HnGlgvuAh7ZRlwgBADcAfz6urQAzAc+0r02XLIcrpIBMIQDx4+/sX11WFhIVJMseEuQs9siu6Qjff+EVNK+AR6pUcFWkP4A6eIU6n2gm85iqd7C9n234LH/+n3SktbyM1glmEm6ciYrCdOArVG9DnJUzY7qCgBQ3NHpo+0NEHtATCYOgJAAwNUTIK75DPn2foIbAMC1XT9l6Q0TPnP2WnUVWbZUeqctprEQ5rnNs5laMmCLRLcnmi08CxkDUgWfMT0T/sp6FceOHRemAPdpArH8kpg+TUtvD52EMB3/xhiDr29bdKRKrynrRR9VognD/pKTVkQ9DdBsGADWzs8m/0MQwIhvSruS6WnXZJcMLY1xGOuwAEI2YBSz5beLlEsggAr8obzX5194Ebl8ASsrKwizGTSaDTmHtu9YwM3796ATNwTMffvDDyCgcG63iaheQSEXSttVvcF4Qqv9fH0rxK2sNTqq6D6hceqoMDA0cXm+AAAgAElEQVSMWy393/xpvEA3Kpjo7aPfdV80AMLE0MoYmQKjugQo89l+ySPNOc4KrLgJiEsR26ZUPHArG74ku8CQyYex3pXE7tc29288WlbV2qmnTRQ4foE1LqU/pVYBdAN4LQAAvTCiXCnBLA9VClelpfovgYh49FJBVytr19QCYDYMrWSOev8FAeU3E3z2PXFTIE2wQ5EmpVZKvJ4I4DeaUnbd2KB3uIiMDZEwaB0HjVYTn/jkJ5HJZ7Vqx6qe6yAguqrqRONPb6tmFGkizdf08Njg11JuKP5HDQB7Dan+r5uwVsYuBQBMJvyTC1Sren1p0WBiRask9vYymb9p527csne/CER12cPrUnQsxhe//LdYq1fRTw0Q9SIJPpvVqjyGooELM3N47OHHEDVpWUcfeRd9Nw0nnUXXDb4lAID01pq+QGtvpv7qF9swvlZby+UAAFQ0Z5XUCoQR+CGQJYwGt4e//uyT+MLnnhp62xdLJZw4cUJoeNzMm82G8ag1lilGE0SSMwrtUMyPqQFRX+0JkrUi4pGcF5LosuKpVHCFCMx8RQqtJu1ketrrZvQWrKDPxQyLK2cAWLp/EgCwayWTDTE1lZe2iGaTlQu+Z7YiWLaCCT1MGyEp03HclD2nWCzI+2Xf9agnX+32xgEA5n4MaChEp/ZvrM6TUSEQp4Alo9fRWMfuackWgKQGiAFVhPavlE0bIPB3MmrYCsAqxPTstIIPUP926XA1yaHLK9dVUJW1czdFm9UMnvzjzyBajdGvxvBbXTx4x0H89I//CA49/zT23zQLP9XBrl3zfEax5jR1mLFpv1kLQBLZ517SlaDKVmP0+ib7EW0fbjJGsQErKaO+J5z5oV+xBjU6PlynwnQSGioTOx/tuI0zZ87i5ImTWIsz+P0//waabgbdfhmVxhn81gf+B5RmHFH9zxUCqVp98P/5MNbLEd73w0+gOJUFnDZuObATR44eQT4/g27XkWrQ0tIq/DT3QSAI82h3+gIKsEtGXDA8JuKq/C4sGr7XXk8AgKhFhlaEHdumMV3KwnEoBEgVf4JEI5bIkAEgAICC5CK2108JANBqUiSKYnPstyVdX0X5AAJftMvK4MjhMwIEyLg5tIscGO2IAoKQ7y9Gf0CWjBWJ5fGjtoIOWNEhC4BsPB/PPP1NBH4OHs8z6gRxpg360tpDlW62uEkIGbdQcFQE8Afe9hAWwjTSfXK5OtLGdTVfcnQax4fNHp/sbbbzRp092GLSQ6/dVUiSe4/rIKWHuuxTHbYAUMC0MIU4ncHR8yu4+61vwwNPvBeDqI3GwEE7zKHjsvKvm4SwjMhq6ERIdVrIDLrwBx24fWpwDNBjVc910TMJlcc2li0AjKsZl++cx9wAAK7tWus5k4wdefZq0s1zULU8CI71OE/JgEyHqn0SRWhFLWlRtX3xTIIZby4vrwhwwOdxXYqIjuWPyl4yWgsNMhN9TR7ltU1AaqvGQxeSDdYI178AAAptaySecPZQgNSwFR1lbkphQURZjAq9Ryo/8xwVuJMyBVlo5v2wTXHPnptEj6pWbYqgMVuszp49h0OHXpbPxiIJE3YBLdBHtVrBnXcdxOxsCdkwhV075rBtvoRuXEeGUlZslTQ2e2TQWRvQ4blGpoUR5zYdXxPx/6jkN6L/60wYxeu26q8n57BtXwMMU2AZiBAwYwOb9GtRwIDxBHFNsWTYFp6o7jMvoZaO7nv6mMlvW2yRV02A/BaAsCr+k3FBEri9tjl+49FbjcAQABhLBA0CJBJV0jt7vVsARpSUYeBopjzRNfHsdH0RABSFbgMAaFJxbSJCVgV4UwCA1TUj+Mfq/yj5Vy0EagAMF+FFI60bnfbIjz6jvZvqjTHYTOHw0SP4yrNfFfsNoqK0y2P/qih2jzS0Rq9g+2ZFiGVEyRr2q5tK2bFjx4SmzECa1NXZ2dlhRVv7l7eOPrYSAZRHsoWB/t4ZUl+7smFIQtgbYCpXlDaAUqEocyjudLBMnYO//hxSVJlHFz2X6qk59KIYbn+AwPEwPzWH73qEAAArJ54wANj7bxkAcd8xASZ7OAUvHhv5K0ERL4cBYA8jAgCinWD6tb4dAADu/KS62Y2YCRHfv/T0pfrIhg4+8Fu/IgKBtt9Mfa9drK+XJcJmVY+tBFrhZ29xW8Ta2Hcc+Hm48NQ/2+iysyIrB3yPwJCK0ImFDKm1fD4R0mPymsKg60niwiTcJvzaWqSCQ+MAy5UDAFqZoP2cihfZNgjOawr0zc3NoFarol5vyv7iuipYKOr2snSVCs3kX+32YqFlM7nm+2RVYKw6sREAYMT+eqL870hlvlCgrgmVd0f7lz0URwCA3TMM2Dg8QDVwk7CHyQo/m+gNqDcu+8Z5DaltsLB9Xn5n3KOQKu/Lxw3gOT6CfkbAj/xsFqu1Cvwghwtny/iLj38euV4OQewiiCJ87yNvxA+880Esn3sZ0yUfs7MFoTxyLfY1xRv7SgIAymywgYhladhgYQSgJXsH7T7GeWHXnw0gRlUOiL6F5MAmG7RitpbdQN2AmM8xcEVQKkinheFy7sw55BZuxQf+/SdRRwjXa6PvrGPvzUX841/6SRw5/jVpD2H7WRgW8cHf/yMcOnQCP/4T78U99x7ASvk4Uh7PR08q/HQsWVldEyYARfhIjeWZtbJKe0POd55brKSxP1/Ysob5wN56B91OUwCAUiGN6VIGmUwKaZ96GfGWAICwS6S9JiX9/a0me3PZ9uGI44AKDnI9kQ3BdZrHsSOL6PfYzjNAKk0NljqCwMP8wjQKxVABgD51K1Q7Q63/FBjjfsx2AsbK3U4KX/j818QhgkQT6oeQESfiVVJaYxsGYSaWEiPkaehaLePdb3sI2zIBQq6H6wwACNPO9KdaNkgSAODeSME+vm/RkejTP3sgGjO9lIcmk5jiNI6vrOP+t78Td33fe1Bbq6DW7WN6207UO31JkngCiXVXvwMKc6dY8W83EAzaYvvlchz1wNTrJcAZSQEKmtz4upoRuAEAXM2ojR6jFWCtiivALzZ8bNOT89cA2oznUty7+DdH6O8Evuk8c+LUCaxXKlJkUmtaVvbpBKU+8Vod9kUHyPZ+a8+4Ar1dCgoakWX+rir0qitk8w6T2l4cXZM5Nlw6xtLT2HpqG4CW8fhklklm+tAMANBn96GK5ApDEPL+c7m8tsmGWXnvzWaMVquNqNVBrd4SULhSqUlRhZpImvizpY52rx5WVldw3/33YtvCDM6eOY53fvcjyGdpkVpFQMFV6l616lIUIyisrIfx1l0RZRUAVzUANo7Tkz3/I5q/nI9WKNFW/scYADIiartO4ebkHDBMOwFBRCBQPZFU/F2/7XUU1wFx/tmMkTmyXbYAQPKnwOKmuGnnYPIi27176zm++Wtf29r4znj0lgAAA37rVW0r3q++COC4h+RQBNBQePJiu8MqDy0pFADQigZpl9cfAGBAQAEqof2zXyYh1iX/luqF7UHaaNKYwDexSIYBrAEAaP/3+S98AeXKOlrtCL1BD146LYqiWuXVADeZ2FqmsNUAmFw4dqEdP35cNncmQfPz87LBcWOVvtiNFD4nA/kkv3kCxJAAxkuJiwGZGkz4CACQ8t9rxfCRwm37bsGOhW2iPUDP05ePHcGRkydFKz7qxUjnfPHBZljZbrRENHDbzAIeectD6MRMOP0hAODQz5pWcq8hAMCrx01PqE1GyIb0ZNtScSVgw6u9pVwOA4DrlUmQWu4pGk6Fa0muQcZGHcViBr/2a78q1pArK8uy5nnwdDsxSsU8XIfXlRUzUnaV6t9s1FCpNNHrhWKXJhGwSWpoa8V2HTt27GMTkTpan9EGy9D+WB1I9Vmh7ct8tGJCqhisoOM4A+XKAQCr+M9Ehgd90uqSVmwzM1PSHiECarQEcn1T7VThIn5FUQth6AsA0OszqNHKu9KjNagfzoMJAEDVglkhZqKsYnyi1l8siBe8DtwoKda9xEY1ox5N+3pDkGAIAGiV1vYuakVHLQZJ6S5OFQS8YGCi/f+kn/P+A3h9H2E/ryyvQh/Vdg2s24TpWfzVk1/G8rF1TA/ycGo15Ps1vP9Hvg+7t7EitI6b9m5XgTcGQJcBAEwi+hYUEJs5A2fYBE1G1ND9h64wiQBJwCQhRSnAmhyTYaBk9q2QbhZxLAAATd/JNiD9n5aDN9/zVvzCv/od1BGg022g59RQri7h3/3vv4wgF6NWLyOK+ygVdiAMtuE//d8fwrNfewHv+aHvwhsfuAXFUoBKrapBElsL2NfabKFYmhbKKMGDtXJVGC7EzxyXKtK+gASca/wQ3FOY5KdSXFcEl9oCAszM5BCmWWUnbXZzBsBAWjsYopEhR0ZNB81mJBUkVtaYkFoAYDAI4LkFHDtyHr1uWqp6fsjEtQ43RRZAFsUSPbPJslOBScvKGVCHRYwYyDZwQbHMOHLw9NNfx8LsTvjUBYvoXqDWf+LPLeC1sdeLI+Q4L2tl/MAjCgBkCAhcZwDA0v2ZWAhDzbSWWIpxyvVU2FiSIAKXfaUR0xKXYopBDkutNh574r2YuueNWCvXBRDwCtOot2IMeipaxjlMK1Q6oPge3QVY9Y/hdBvw+LmpJcT9pZ+C2/fgQgGAngin3gAAru5svAEAXN242UcpEKxFHgVkZS4zvupQELSPbGlWttRuK8bqyhrOnVvEysqqUPq5D7OCTIYbHy9rrKMWsBQN5jfvZwEFbSXSs137wKnlNGoJG4tvh+frKL6eTIIZZ0iUYdlQw+Tf8neNHoA8BWN1BQKY2ArrTMgAbbEDZvsjW7qkLcEAHOzNX10tY3VtXQDWUnFGgIBTJ89K3/7MzKzEu0MNA2loB8JMGvv27UVpKod+L8Jjj74F7biGbruOWmUFudAT+1cyM+kUY8dDgEqyJ7s2KSfrQpnXwy3ior3C6hqMAHaNmfSaDMN30/KgV9622w3Q7lH0Vc/bZPGQ55K0etDuj24O5u+SM9hvx5GzVV0y9PWTDIDk3ByB9iPQQlySeHCY+CcZ600yjzee55eKB69tdXwnPNpZO/205hFG4d8igkzmOHsYrEoFz3o7Gysti9hM5IdXPGZDF2cr0GHs/6wNIPs2tc+dFQxFtrhJcXJqIGjpspf70uOIkVThdakohdlS/81PTnD2UTP54dgMBQHFDcBoAAxFSPQ9jNn6Gg7PaFEq0mc6cGQDTKU9fOJTT4pF3mp5lXGq2ACyz4ronA2ihosrQXskxUnE8Ex1MEkj4sZO+z/bl0P6P//OTY5Jz+XYAE4G7mMLmcTStI96oyFK8fLZWVlNeYgbLQw6Sg/fv3cfbrvtNpQrFXz1+eeQzmawtLqCVjdCaYbsgAFCL43GegV5P8SOue144P43iWI8LbVoBUgGgJPOoU8AoAe0zab/ajAAknvqJJ7Iv3G8rEWJuEAkgshvJQAg423AJx38izvluHHzYKZQDwNgftP3lZ+TPuQMViN60/op/Jt/868xNz+NanVdLMq6nQjtqCkADZW/2ALjp1xkSKvudlCvx6jWyfpwhcrNg4t92ZzAwgcwSbwE3kwT+aQuDx21uKECN6vQTM7YW8g52Wy0pJLAKgL7BPnexz/V6ApNal+Y1Tc6jEAgo6t+u4bix8Nf1HbZ/pJyUGIVW1SMGbioWKGqESvSzetLW59MJpCEmgkVWwC4J2qiqlUR1eIcHUh2D+D9JLBioCQ92Tww+xJwzM5OmxYmZbDoGWrBRLMXmV69EQBgNEcM9d+CJFL5J7VYeuFJ36Z4alo+ezpk32IonsHKgGSAwaqkByfyhJGw1rqAVDaFPoGiXgbNNQ+f/oO/QKqRwjTbryoXUEp38DM/9SPYtb2EpfOncfD2W4VFoe+a1WETdAh4KybLynAwgpByP1MFFQlJ7uEEoshWYsuTSfIFNDH7mYhDmaqE3eGtqKAoO/esuNPoLOCZopRFCOWfv4fpUOZoO4px+PARrK+V8cA73o1/9n98GKfLVG/uoBmvo4N1PPzYvfjud72JEKVUgNim4qKA+bldeO75F/DXf/2XOHD7bjz6XQ+iFdXkGvK91xtNrK2VMTM7j2qtgVyeolAtRHFXBALZP882iz73MzNWrKxQMVpAULZEtdZRyPnYvm0a2QznIhkAxg5QziqrAaAVHF5vVrtch2uaWg5d1OpNVd+WwJzsD7LE2GYRwnPzOHrkDNptVdhOBxx3trR1wW4KOgKQBUCwi3OdjBHtA9Wkn++916XeAHt/B/jasy9jx7bd8FMOomZDGBaczc12Byk/LWeZxzM9jpDlnKusSQvAjiwZAAoACKh4FV/JvVpbAegKw28T5DIpN1otrFa2yeAT7y8DMDGoZXsGXT8MJbnPWMPzMUiH6PhprDRjfN8P/ygyN90qwLNXmkW100claiPMFoSAKCAUL4fghQT5IsLZ8F1SfZsCALj9vtj9pfqufg98WS4dWnF+RwMA1w5+XA6DYjKhkH3T7NeW6XVVNoCGiXkV0/cSD9lkXDYteJo/JCriF7/AxQ9m77kwr7gsDAWfiTqZbe24g5dfPizsOPbzs6LP+6gekGFusUPWVM+1QqyUf56v3IPYK68tBZqMJinqci4mzmY9TzURJajN92UTYL1UE2OSsCDUON6q/w8hdUnUbcLLdjECwrQrzYQZObump4ui76NtgE3ZwxuNhjAcCIBQByCXLQr7aW21gmq1ocUNigsaliLbKqO4LXsx2ZF33XWH7KO9Xgtz8wXcduseNBprmJ8toV5Zk70y7XnComQx046LZbpZ3Sl+Ym1d1C91VU6OgVrhjs7VkYijzTdkbk+Mu8YaejYwHuM5YW34RIdAhK6tPSIfb3SwzPsY5gD83YiAbzaZt2IQW5H58eLG+DNtDQTcAACudd9xVk99cSDIj9A9tLKpypKWgpMMvy9GXHX/u1oaBunJKvghAZ8odjqiHkwxHSr/U8FYn36krGWmbuJ1x0KBrcckmZ3LU0oHvST/0r8ntP6eUP1Je6bAyYhMZPqN+H7Nq6ekN1KF/CSAtYCCCWjt27br1j5OFiUGiHuxAABPfubTUk2vRU2QEUBggHZrokFgP6nqiWnfowH52kxwRJ2ciQ7FpNS1gQuawm68nfTuqakpoTVxnK0YCxd7st92oz6cyQR3ckFaAEjuZzYjoqIETdh7ywODmy7bD6K2WtFxrM6cPYtsPovZhTk0m3URk3G6PRSzeRTCHGghCFabBkwa06L+rw4ARml5aAN4MQB0JUl5crOVgZ440BnQivwVDzdzOFmkVtSuv3USAPZYGHq/DrfDRK/VVotBwI1UCuW1VezZtRPNqIIPfeh3ceLEK5idLaJaXZVetWwmkORfEXeI+rpc404P2VxREuZGvS7quAyGmbgTAGDAEPjse9ZKrdL7NKHjvLH2YlT6ZTLIA5f2gLTfU9ExTRInwUZNDk37CVk54gPPqqoKdUrV0vT86elI/MJU9+Q+hvboALliQVsSjFex0slHwkOj6rI+kXG9HNITdT2MKvbje6Hers7SPCt1j+UtXAeZXIiZ2aKI/TApF9q+2PSp0OrI5cRe6qQgkiU3mqs+DJCsh7O+L7IcCAIQAKDmAZ0IVOW8K9eEwQydRhyvj2YUSe+zMwhQXmlh+UwZz37xOQR9FxkHKAYels4cxT/79X+ChbkS6qtnccdNc0A3RiE/i2qtpVXulIeo00LKZ3DB690RqqFuZGRY2G+m5joek2tWGQLJgPHimWxHwP5lqIhs9kmuZc7bYr4grgGlQglRs4XPPvUU7rzzDvil7fjoZ7+Gp79xDO1+H+vNCnIzGSxXzuB//l9/C7XGItJpciK0BYZ6JIXCHI4eOYU//tin8Nhjb8NbH34DVlYXZYemtWCjGaFWa2DHzt1YXauIfk2jwYq8aiwQxGYwSVabskOM0wxp6Px3J0bK6WJmOov5uSJ6vQYcV90AZE7IhNLeWo4RGSlynd006VjCNqjVWoipZ0EQyw/RaNKxgGBEjGy2iMXFFaytVdRbltc/l0McR8IUidsNbN8xh3TgIJtlu0Jb5iWFvNi+sLZag5fKoFiYxaGXjmL5QhX5bBGBn1LrRuqipHz02B7DdUbhUa7PXhsZgmeVFbz74QexI5dBgUS+bkTI7aKLO5kTC4XXfNn9QHWCOK8oT5hCapCCx1YLuo10tIWIwXzcjYV55AZM7gciPNtDD2k3hXQ0gO+khe7fGjioEcDMlzDIlXBqrYKf+sV/IuBzx0uj43joEmQzzgsiVDzcK1SMVr+VXZUadOXziWcNiwekWUslUoNqmd/G7nizffpSlbDkutnovlfy+GsNJq/88Yb5dJUtEFtRjy//vYxEfq8YALiot/3iV03C1Zf/nkbnCWO5ZFFHrV+p70EwVz3ph73zpm3NJn8jId1RD7i14zOnGVyPYH5P6Oy0uiWASdcoqvWTzURmp9m4J96+icInWrvse7VJrdVwsXFisoDEJxQWgRG/s2D2sMBCcWxfAWb7lSy+SEHOtCsqy6kvFqsUWRVhPddVF6NMVhxb+G8BFMx2w1Gu1Ooikk31fhH3S4c4e+68APRs5Vpfr6JUnJZY5/TpswKEWBFAVv47dN4hW6irMQSdgu65+yDiuIpi0cPdd+8XNpCfIthpNNS4NYtwLN+KWsKOsx9Gs8Ym0KMRGAEAkkskKrB2X5Rra+5mBZsthV8EHY3TDreuTJbXd3MQblTU2OBuY2LHlz+7NzrJr/7RV5t7Xv0rvp4eKQCACHgZSy9VUrbK/CqklJwg46J3zmS+dMVjw+KATHKJrBkKiDOkVA/S9B4XG5LR19jrSzJvbZHsfax691ZvxQbNlgKloIcmeAoAsOJPX2AieooVm4qc/DBBK9kI2oRpGNDsqTG0I5OgDN+VWWO6aG2aMIAbuKg16wIAEA1tdmKkM6GAAV7AatEoOBK17CQAIPUGCnmQtsQ+Za10WhT16NGj8vhCoSAAAJMOu0HzfdnDRTeMETXHVt/s7cmRnAwomOjxy27e3ARthdXSr20F3b4mfy4uLsomOz03IxZMbCqlBkAuHWK6UMID979Zesu7tH2U5N/fAAAwwnMTG9iVAABj24fVVUgk0LT+E6TaaCpYBXJLVzb4zxXP+1fvAZM0+XGxlS1fR/qi08iFWZxdPCkVyO0L0/jS334eT/3Fp5DJeGLT1SJAw/64dBpRMxKUiwg6D01txyEo0EJlvaKqwRwzsFI48mrnY5ic67KwTgCsftn3y0PUVh5Ime5JcmorCuPzU2amMF86Qn9Xarfcx+gPCAdBGuSVIsfbZZ1yPRkqIl87zOeGAIDd95K6A8n5bhF6+1PEwoYifhcDUTr2VmlXWToixGdacthWMLdtepjcKVBgRPpc/qYBjj6LpdlZCFGf3TKo7GtZkML+ziEgqMBqBwUZ+c3fpb/ShSRHBCJt4ETXjVymgJSbwaDj4sk/+QyZ6VhdXEbopjBXyKG6toyf/7mfxr5tRbj1M7jntv04dWoRCwu7hOJOeycvzf5A6j1EGAgAYPYxAwAMBr6p2G4BAJh9afM5rBUf+yXXz4hCsTdUTq4eWVqanGbCEK1GE3/zhc/j3nvvQc8v4etnWvj3H/qYMIr6VIMuhDizdBzv+eF34vHvfRDV2gk0GxcQBpoEd9opHDhwPw4dOoOPfOQj+L53P4p9+3cJ6EXwmvoCpP9Xa00sbNshtPl6oyUAANkEFJHiteS/CTxJH6YR1GSlfEANFacnOgCzMzk4DimapPErC0BGy7SqCOYqIoFa5Sco0O4MUK9HiCLqbvAahGhFBIEL0ssaZvI4f2FZAn3OHt8NZD3zbKB4VaGQlXaAhW1TIg5I73p5XdH0cFCrRsIkKBXn8MzTz6LbcWS+kBmkAACFeVPou1T4HggQ4AsAEAsDYLC+jHc/8iB25TPIOn24vXhLAGAISpu5MJbw8p2xVYHxAv/ru0AH6EVddKKOVDClDUJggh76bg9dp4sOOsSWBQAI2mQv9dHzQ8ReGoN8CeebMVCaxff/yI/CL82g46bR5WcSL/FEcE57Me47AkGwiEBhVAUCuG/SvHbQUatDRjYEAYYggQHwB0Obs41n+ZUk8Je676t35rxaz3T5FP7NXnESBLyadzaMd6XyrLswdaeGyasRTTMRoJw3tuBxKQbstQIAtgpu22nIxKPWhoLpfSn+aLJtwlKT+PLctHZ6FkgXf14Bw1Xlvt3p4aVDh0GhOwJl/B4mjAlF+ssdUxsDynll4km7Xm1MOdIT05EREM8A8Fp8VC0C22dui1WTZ6/ErnJu8XOQnQthOU5NTUu8q84n2sPO1anK/tQaoiOBflZ+bj/ICttBY2NgZXkN+/btx9GjxzAzPSePZVGCoG6j3pTfGWfzvmQO9qgHFGYQtwiUUrfFw20H9sH32S/VwFsfvIt8KDgDtk8qO9KhjgpBcLaACQNLP/c4uGGZbeMuaXYch4UJES4cjfc4CEAR9cyQTZeMYW2MY90dLvca37jf62sEnLXTXxpYhUcmtmOUE9MWcL0BAJm0wqFVAEAskwwAwI04+fXqAADmGQV5U6FDqRqK2CE3SNoptQQAMMSiDQAADTCZAFvrL/EaNYm/nO9G6X+s+m+Tf0PnyRQzOH7qBP78s09J4t/qtqUqyeSf1YFLAQDiFiDUYnVrsBsAk2/S/7nAp6enUSwWtWJkWjnsZj0JAsh2mejnmUQgNwIAksn/UGDJ9FtyA7IbFCtN6jzgCMpMQcJsISdVOjF/6fURpnxsm53HfXe/ASlaV71GAIAmD/rZreWY/HvYG6dJ07cbALAlGDJwkM8VcObUaezZu1MQ6uMnXsbuPdsxGMT4vd/9HZw/dxpTpbxUCNnjm8/lpFpACjXpfaS+Mdgg46NWrWmlkAgzK5TS4+zJ72QJkDUgFXoGWeK9S60LAgha7edqYoVU+osNE0CrGApy6HialMYAACAASURBVNwzYZhZW10mTxTwMiwDrWrrt4QY0slkEDpzyColTtk6QS4jiZhlwkwGKMMEZAOFW8sfGuUEG4EAIwBA3g4ZCCJGSF0JF1OzrEykpdWKwQzp+6zwsHLPXVH69s2n1mt5ZQAAgU2CmnwevoaCALRhoqZBCqm0g3bX2JoyoemxtYmZpQ8PIbxBBn/44T/GdHYKnWaMQbuNHFkE6OEn3vduPHDHTqwtHseBAwewXi5jYWFewNN6vYpsVgWSlOJsiLom4Rmv3m3CALhCAEAjSgMhm32W1WfVAKBgoI+VpWUcOvQS3nDvPWj00ujk9uAf/fq/ANgiwGpSJsBK9QKyU8C//Fe/inLlGDrtNXheD4V8AZ1uCuVyhEx2XvysP/axD+H9/+DHZT4z6Dx37rwA2Nu278TpM+cQpLNi9TQCALQ6dSkAoJBPCwsgSLPiNwIAeMaQAcB2AgkGhXJOEEzFtpj0N5tt+SYYANdH3KaYYV7ENskIYE8rlbrZ5hL6WXTa1KVQx498PotuLxJrQFpk8vhl2wo9vZsNAiC8kgGmSvP49Kf+ArMz2xGmM0LzZ3uFtB4YAIBwHyVyCQC43Qg59OCsrwgAsCMfXhYAYNdlkt3EyzwE6YxOCGn83GP67T46MRlotPfT9h+9L6uDbWn14K9cX1bcsOd4aPYBvziN5aiNmb378dAPvQ/I5EXgkSr/YlZo9yLlJkl7g5XwtEUCm+TbhL/XiQQAUFAgwRK4AQAMY6trCan/bgEAG1dSr65Gadhj5syy559NjgUQoL1tTAbQuOK7PSOkt9wPRHGUrVDsx2e1e2lpGctLK6JZUpyakfYXq4/BPcXauTF2pID0lX5NFpPs4zeMRQzTawiqTxSjrHaR3QfsTz0TBxpD5nLCYuLnJpWfe5ACOIHEIyxUUKvFOvawQCH+9CkPy6vrAhrwMXHUln9T4X/fvptx+tQZaW1dWVlDtVqXYgljHo1dlMkY9zpSRW81IgEgioUsdu2cB8NeB0289cG70evW0OuaIhdS8NzAAADcP7i3j671JEPCjlny9lEMbhhFQ+G+kU2ujWMIYiXj+WR8b+PyK72+N+7/+hkBAQAse1Q6N00/nkWYXgsGgC5mZRPQOojVDC8dwKfXpqkwDjcRJgAmeTbZ9iatAJdzkZgoaMVck1jSg9kfHAvlsy8WGBq6JhkAwzESuqwijOaHBAXJY2C4+EwUPwzhBQwcIMgHeOnwITz9zDPS908GQJjLyr9V23v0tREDgACApTAnUdNarSZJNhNwbpLcIK13vb2f9UjfaCPYLHGcBABItRbqlemr5oGh1G4N6vm6fB0m/nwfUjWmHWCzKcKAHAOOOYNEAgDewMG+3Xtx8Nbb4blp9IctANePATBM8hgvGzq5TfZZOebn+HZlAFwKAGDwzxYR1xmgHRPhZs8vVeT78D2gsr6KP/yDj2Dx3GnMzU6LGGCrRY9yVpZ9VKuKijPJaorXL5XA2UdGNX0X62vUE1BGgDoSEGCxDIA+2t2OsaDRfnp+kwkgAABtusT5Y0QFt2tPbjNrTdm0+osIDdFnnZV+m/hrqV4qrZokmujbdRAaAMBWHyzCbled3RsmD06blIsl/ViENwkCJEXqRp7LTMj5WD9wMT1TFFcA9hDSto3JiVQuRZ1XGQEWULwaAEBoo2xvIhMgbZkAgai8x52G6BP4dDWgKJMEi6wyMbtJI+MV0aq28Z/+w+/j4C23o9OMxBUF3Q5m8z7+/g+9E3fftgeO08G2+SmcP3cS2+fnZEckWyTtZcQCT1TkLa2fdHZhBIyAgcl5uuW8HW6JpuczUYZTK0omWzpSZFCwMs3bs5ksvvbss7KvH7j1FkQI4E7fgp/95d+CG+ax1mgilQnR87pYrZ7Fz//CT2JuIYVcro/V1bMCgu2/+XacPrMC181hx65dePnQ83j2a1/BE088IW0rS8sr0sqyXqmJGCBbmBpjDAAV7SNoxn1bqvj8STaZWOkpA4Cq0fm8j2KR64igkKaaAjLLNFbLLAp0Sr+saJVQNNYT+n+jHqPZamMgICrgp5noEyxLo1Kt48KFJQEA0qlQJjADZ85B0bvI+nBTPUzPFFAokEHQEEGv8lpVtAYwSGN6agEf+fAf4cCBO5D20jLeFgCQ05ItDmzrIQjIQkInFhcAp7qKH3jbW7Etk0bWIeuLGg2btwCIRoQBpC0YO35eqfgY9x0G8WIbZlqVOAPYhqYK/5Drzp2HQoV8LrZ9tD0PEcGTbB6rzQh3vvktuPl73gV0+kCQQYctiU5KAQCz6aidmEYFVDHnvLbME63wMzA3hqciHExmgGkzNH83KhlGOGDzFPFSVf3kOrnUfS8nInpt7/NtzgAQNk6C2rkZldroU2w8tjbG23gOjLVYmifg2WZb1vhoUWw3Cu0WMOc+TkDs5ZdfQb3eEEp/rVZX1oAfSGLLFttKrSYxto1v+BKWxcmfjBW3+tooQU22lWq1fBTHTs5RtjGoK43GWPb11ZIPUmzge5CWOfbuZyguSD0btpppUYZ9/pZtyn2Kn7G8TmeCqnxusS80HvUcK2UCRFK8KE7PSusWb+e4cB/h2PCx+VwR589fEOCEezrbA5QRoKALLbobUUO0uuSsS/u49Zb9KBYDdNs13HrLDuy7aQ7dDhX/GwJOM6ZlYYssAImb+9yjR+Mzee5NAgJj12LQR2gSfIlbjUK/vZa2MLdRfP/arvMbr/Z3dQSc8pmnhSOrFbNRdc0CAKP6k36EV7sFwKrqMyiSs9vQ/5n8UwlfeKqJL10rycRYasebjO/GiKy9s7U0Y2WMm0m/25HKP5NYjofoARjrs80AgLFR2aAnJgkAWOq/Xe9MflOZFI6cOIaXD78iCX8jaqkFYJoB1HgP7CQAoBoojvYhmQ2Ai5+b5vLysvwk9d/S/63KOjdl3j9pY7fZxrPZ7XYMCQDweThmfD0GY5bGxdfgZm1flwAAE39ufNzU2QIQURSt30PIXi+q1feBOw7cjpt27X1NAADbLGWr/UkAgLdR6PF1CwAY0azhtWSl2GEFnjTfPnLZNNbLK5idm8HxI9/Exz/2R4jjOnbt2i5CgTwsCQC04660ALSaLRlOm/BLfZJCkBMMAC5fHtL8dj0mnUz01RZQaIuiQkzQiMKCJkk01f9kdUFqqYb6r1UQTe6lym7ohBq1KwCg+1xit3AdZPI5oQdaV4fJjcRWGi0wYCsVcrg6pCvqz/GvEQiga8EkDAmxM1lXdFcYtDE7N42pqaL6rhuFfgrLiQCoiBJsBADonje+O5r9e3ijBXT1/fF9EATgfsc9gK83cNsIMvy3K7ZOrAax9zHlhhh0fUT1PgrhLF755jH81Z/9ZxHopMhneWUVe7fPwmmt4qff/yM4ePtuLC0ew9137Ed17QLyYRY+qdMxERL2/Bu7oBRV1jsYuKYtgDofCRXh4d6coPZvfnhu3QJgzY8l2YtjlEpT+PSTT0ryPzc7A6QL6OV24lc/8L+g0QbW6hEcBpAeHUoquP2OXXj/T74H5fVTCDMDlNdXkMkWkPJZJfekMnT7wVvwR3/4Ubz5zQ8gm8vLnGaCvbS8hu07dkngSCFAYk8MRNkCwAsq542xxlT2kXZb0hbOdXriAJDJuJibpc82hRLVuYFBvcbTxprXMABEC5YAWiqNTpeaHNQjiNEbEEhykfJCofATUCX1lUwFWW8DZehwjyZLrFarIB1Q+DdCsZQRa0BaX3K/XlkuIwwKcj3zuRl85MN/iLvvuQ8erTMHA7SjtlTeZamlfAwYbFPPh8E9AQCnj1RtTRgAC6GPEF14g41FAO2Jbq1AxWbUzIlkAsT9hUwiEfIUO0yyZlhE0PsTDHQ5ttRgoF2jk4JPb/LeAPVuF7XQQzcTotnr49HveReKb3oAqNWBdAZtdgv5aRA20O3DrKMEG6grNr92hiZaUEzCb22CrchwUk9IA6rJFsaJneQSHPMbAMA4I+pqAu2rbgEQYDoJXm0Wb9rAcDJOTcwdW0EafgC9rwqlGkDbaBFJcUIVJylaNbRYJdDJ1h5WsFm9ZgGoWCzJvkMGDwF7fpENwP5+JrL5YkHLW0kQ9SK/9s1H1Y5d8h7JMzrZTrfR3s51GsWRxI82zrIto0zyyV5NxraWsapMOoqUB9qD3+thfb0i7AYCHnxeggHs1+f4RXEsryExh+sKoEB9MbYpUbeFr03GAF0M+JjV1TV5/KLZJ4fC472+3IfDxdhFbI17dFPqS+z01gffzBHG8oVTeOKJdyLlRuh1GhhQbZ/wrNgM+yJwzffCVrmkFeOkJpcd36QF3wjsIatNAZqNgIKNrs3klbw8oP1qVtWNx3w7jICzfvaZgYpnKXItbgBW4XOkk5rYlpIVrmvXABC03Kj8a3+ki3QYSvU/RfRwIrkfxdqmiieVRRPxTipkbngFEmgbKypdVczmQmDln4mMCD5RSI8ieaL2vTEDYEi9Ev0CTcYnF+MwgUj0/g8BAJZN0g6Wyis4feYMytUK6q2mqSqQvako4XDjTGgADEMO0v+73WHPFDcHVtnPnz8vQf7MzIwk4bzd0rysurn1hh+CFBu8/8khvKjK0FfFVyb//CnCVgbNtUmTFSakCCE3am7EfF9EZdmfyTHOEMns9QUAeOO992FhZh6OBK9WBPD6MADEHsYceBJkmsDRXrdvdwBgowN4dE0V4GBwwOvKJInJQIbsky4p/WUBAVJuH9l8iBef/1t85k8/gXqtLD3J0vfcSwkAwMeq3SCr/7biDxHjY2ojvsBRJGuL4BoPP+kXZoXW2AdJ9Y7BNlWIY7UhkumfKLHb4II/Jemh77i4MiiIaRagAQGUcSCkIQMAKG1Ar7loAOSYzCkAYKsOyTWcDFqSgYisIRH120zFe7RP6jUYtTDYSgeTfQIAhWIOpRJbAUJpSSJNWfoCWTuXAM9aJSVFAPVziY3u8MsCANL9rvvWEERM6LoY4SS+LaoVh9m0qAG3Wg10euybpqK8h07sIPCKaDcdzE1tx+f/6r/gzPEzaNVb2Lt7DyorS8in+ug21/C+H3oc3/f4Q6gsn8Rt+3ejsrwCb+DBdzJCdxwQAJDDhb3YBABiAU7k9lcJAJBhMC0AFmwluMh9PGpFogHwyY9/Ag8//BDCII1UWEQ3nMf/9h8+iOdePIZBOguksyjXKwiLKbTaK/jAP/8lrJVPYufuEjrdJpbX1qTKHmSoHj1AZb2MHTu24+mnn8GePXtRKJbEASAMs6IFQF0A9o4qAMBqvFpuiR2lsYhUbEsa+qWSTAaAWMl5PezYPgU31ZU1KG4DRtNiaD1JoTnxoOaHV/YcE/5Wiy4dEdpkqhqBQMfx0W6TCg+cOXMOrkP7TrawDVSkNYqkRYTgHun/ZB1QEJCtKhpg15AJixj0qd+QxpOf/FPcc+99Krg5gLQBdeKO6hzQupdnDj8P31knRsHpw6uVFQDI+EjThYSsgAkGwIiRaBxzTFsWP6FdpwI0s10oVraZ+fjCLJH/xPazJ44nBAmcHtuR0qIVgC6BASDyXNTyIbr5LN71xHuAPXsp2ABk87IvxgQA2FaRWGFWO15Fg135fCMEQOMEywYYax80zj+jWEKfVM/e68cAuFSA/61lDXy7MwBGjNmtg/1hA8vE3SYBg8T9jMI9Y2PRJZC4yiqzs5WT67iH8npZaP2M95j8E4Djec4qNunqTPSloi9JK88TdTQSJX86kMTRUETYzsckyK0uPJt/2fh0snVu7FRK9LdboH0Y1zrsz9f4lb373If4/rRNTeOSMdB9oOKe4urTH2B5eRUNghkiUuoJm5FxSbtDJi/3wIY8D7US+Hc7lrr4XJSrDRRKJYldCYjMTM/i5MmT2LZtOw4fPiq0f3UHUkKh1VYgc5JjlytqeySvXBh4ePOb3oB6dRXtqIL3vOdxNOrL0v8PAp2C19A1iO41eg1HTLjx1ls7fpbCn4w9hmwNHhnGjWijFgFbiEtei0sV9Laexzf++nobgSEAwOBdk3FVz1T6iKrdX08NAK4qJgwMizpdludSCDIZpEOKEentYxN4DBHnu0twcIcAwGZIrL1df2qgwZ7khHBdhwGF2v1RPEpsvBIq39o/bAWtCIAQxR0J4elGoc9vF2CiQDDs4BVKIqt8aaAeNXH67BkcO3lCKNGdXg9Rp41sLitI5ui9jkQA7ZgwCWH1w/b/c3Mg/X9paUmSbFbZk+9pdG01IbEJ+0Ybw2bobvJ60LaNCT2/+Vx2o7LPbdsDuLHzb9zQ+P727dsnGygTOIIwZABQBJAtAI88+BAKmbxskgy2r6cIoAhwWfZEAgAYXsNv8xaArQEAFc4hW4TI9Oz0rNDjapWqIMtTpYJ4lJOcUV5bxKc//Sc4deowPG+AxcVTksRUKy3xBdemejNTjSARE38/5cv6trRcrikG5QxSuAJX1laHyfr/x96bwEhyZueBX0RkRN5Zd3X1wT7J5n0MOZybc0ujkWbGGmmklWzIK1jatYFdG7K8sr2GF7BhrxawIex64RNYA7Z3Ick6R9aOJEqa0VA8hufw5gzJ5tVndXWded+5+N77X0Zk1pHNJmmK3E6iWF1VGZERf/z/+9/73ve+p211CAyQhq4lAAYAjHYDUA0BmZ9U5ZZjNBCwLKEmz/mzE+kcMgBiSJE+FnU3kgyA5Jy3fxvokMxQSBmNiOk5Mu82FoDaTQNUeQ5rCShK/6KAzFZttLlAvpCTloRs1UcAoD/oSLZeMTnVFhkNFiYBAPHnS4CoA6m2xNUMKguBHQlCZHIhwkwA8U80jka/G8AbZFDZbKGYm4XXS+E7DzyMc2fOY3Z6Fq+//Ar2z8xh/9wUttbP4BMfvg1/46/9JDYunEYaA8zkC/B7pF+rvoPEuQGdnq4wAPSK9gYA9g5gxkNHp4rs9i1jiwkc0u+LRsUjDz+Mez7xcdF76flpdNNz+KNvP4r/9GtfR3Z6Cb0gizLb8hUCbJTP4ytf/SQ+9OEb0OlvYH3zIoIwQGlmFr0BW6m2kc/lxDF/8cUXBcienpkTYOvsufO49sRJAQFIIR0FAOhIxgCAAMmq7ifBI9k3zPoHXgf7D8wKEJBKMQDg3+NWirraetrVQcpf+AsyKnwJ9FkCUK1zb8gKkBoEaQEGPD/E6dNnRTtf+tj7AXLZvNhlikWyKwvLAKgFMD2dF4aKqOk3u8IAoPBftdLCAw98BzffcpsCAISs6HSTBUDgjhogqRAdqnzT8e20UPIVAPjixz+MhUwKaYJNrjZ+3LFKhsW2l3Q7ZARpK9Nh1w7XclTaWYmMkAb/BLL4HgYDrRZL+UKEITUpmHHsgmKX4cw0aqUs7vnJrwGFIgblCrxsVgj7A7ayZebVUf1d9Uoc4DvhH5c2iffoYbJA2ZKyj4wE/3anthb3biMzKUCfxAC4CgBMdtmvnAEwGQCId5tJLNUkSOD+LXbTVoKC6AzouV+Tms6Mt+17vEstW1TAgAEtv4qF0lAjwLoCWPs67nuhtIZV+rjNlZhhs12Ff3w0LZDfLbC00jrd/2Km3VBzx7WAJfto3759I1pVlu23ElIClEw08Tv9TbboI1swndGgn5/Bmn8G8gRXORYEFWiPSfcnIKBBfCAAAxnGtSbfSwC0IHsk2ROLi4t4/vkXhDFGG2lsRY6fjhN91r4wbzO5rIgQcic6fGgJB/fPY331PG68/iiOHz+IVmNTOoLQpmuCVROWuicC7a5qYu1G4Y+7KOwU0wxEb8fGPgnCJJ+l7fk7rYRJ9mXy6rn6jvfyCAgAQLqsMQCEJupqcTR1lsz4v/0lAAoAsCeuJ6idAgA5+SIAIH3ujQ6a2Eh10HcCAMYXyu4/C+AReOg5w2IKqJoFdo53og+nOPRjAIAK/7F+c3QjN8NIRzP5SgoCkj7UCZhp6Ejw/9zzz0t/dBqvRquJQrGIbE5F9AyDkLMlmGPsANBoNgUA4GZgDABuEgcPHpTWf9wIrJ7LRFVs4SdZAGY0klnW8RqwcYOxuro23GyENSHUYqVkcTxtMyGViz/TIBOxvvHGG6U+i23JaMTSqRQC0scHHj718XuQDTNCk5Ls1TvYBcAAAOl/6vrgSsBgonMsjXkPawBMAgCazYaARMykNest5PNFcegFUfdJF6yhWGDA3sfv//5v4TsPfxvZjI9GsyyBfbtF6htby6jqP4V2WApAhFyylT0NwqVNDjU1pAaXc0T736YoxiOF9C6cYQ16mzW9FPLSVoNa4a+KvvpcVExPaHiulMVKT4TNYdr4kiG3NoLKAjBxQDkPdQzS0RAAsLmddGasVaayDGJ2i9LwyFZi3XVS2XN0O2CwL8KiTidDQl5XV0nRP1IA220KCKUxv0CtjqyIATLbGwoVWzO8MQBg5x8HAJydG2sppC3/VCguma1RZ8FHOtLPY8K2UMogiKhuTOEnUiJzaDUHmJveh0a1i5XldSzO78P99z2A5559FtcdO4nKahX5MEIm1UOvsYkP3HgMf/1nfxqH5qZw6dwZFNKRqKOr0dIe7JKldawG5of3YgBMAgBoe4fPTYZA0SfLIrPem8wTOlJvvPa6ZHfu/uBdAnDVO0A7nMKr5zbwj/7X/wNRYQEdP4uQuiVeG7XmKpYO5vCzP/djGHhlloRjo7yBWqOBTH6KjUtcS74AFy9exJkzZ0X8j9m3melZoZHSOY0BAJYAKHg8BABcBli3Wc0ea+MHZo1aOHhwDkGKLB0FBkxzxqleCCjAcxGIlowSB9hjnetAAt3Ncl3q/3s9KmtnBbRgmcAbb5wRBkCvMxBxQwJudJi3tjaFkdJhez6/jzDycM01B0TwkLoDUUjR1gFWLm7gySefwU0336Ldc6TGvicAQJvdP8j8SWnXA+pYBp0mit4AqeqGaADMRwGiXhshy2h2oLkPWQBOuFb6iktv8Y6U96jGB4UtMwKeKNWetohf/BNZEWxDSSZHD16YQSpbRLML1Fod5EszmDl0EDd+9S+hsbGGIJ1BlMuhRYV1kYGnEHEIUvzFQRdBZBJl3Pxy9oeaRbF/ovMvGerFDL6dm9a91QD9KgDwbpYA7A0AJAUKk7zTvQOGOOA3jSvakbNnz+Hi8orYEstEW803fTjz42L1f5YL0TYoi1TnoSX3NMEnwDA9TufrJIFum1eT5ucQztohy8/zGbU/GeQmA1Xu/70+gbpISlWZkBBGIEX2APERDQC0QNaCZWbmOx0yIdT22f0po1h9BQb/kiyQe+eerULZolnV7SGTL6DVpnYIy1JDARiom8CEFUsADAAQeyu2SJMNTGBQA6AheyVtcw933HaTgLbrl87iJ772ZVTKq/DB9rHW/cMlLVjmLHpHWopgXSUUwNEv8WNY3rsHA2O0HPvywtBx/32Sf3h5Z736rvfqCHhb5x8d0DEX+q70F1UkUAXj2shwgg7pqzEAYNmonbe1eDgmIUzagcCXQJ/lkazLyeby8Ln5MvvK1iVDAMA+3yLiSQCAbt6m8q9GyOpxGQz00KhWxGE0I2lZRMncUQfLqear8VHBTmMA0OQwC2hjMJ4E5NXR2SclnwaFn89MCgMgZkIbzK4W03jptVN4+eWXsb6xoaJoDJLSkaiLWh9UQandsOoW4bgZ7pe8Tr6X90FnlN8PHz48UcV1koHneXheo+6bIAtr+RnIM4hIjp08mcRmwGO5CdC4GwpM8T8aPjp1ZABw/Nn+KpMKsTA9iztuuQ2dRhszU3OiYE0hK7YB7Es7pghUbWYvZhNfSjJUbJOwGUgDZ7QzC+R1TqiQTs51KZDjLIZKrGbWD8uccOAGv9MBNWS7t4OA1X9dY+DmQcKJ3ouOt/3adOMkIq2oNLO+/FkdhIFQ1LOol1fx9a//OsoVZh9Oo97Ykk078CI0KTbGTJ9P1eC2tANsNlqa+Zeae23NqQKAzHZqBl8o/w5V16CYz8UFMhJT++Lw8F9kBTADovRp28QVZLJWfyPP3tH+taxAXyo+qOcVpgBVfLtKcTQ7NQR+bK3tUYvOIGNmbloCDVXb1wwBX6ror2vS6Pjbx54tPJmRrCOV8jEzMy3BFydikPIQZbjuDACw+0jUaw5LAOLgf/wzNLul9tKciuE4DXx02h7CKESY5ncgiBQU9USkMIVBnyyPOgq5aakh77a1i8MLLzyP557+PmbyS8h4GbRrFWkRmB50MZtL4Rf++s/i2iOLKK+dQyHPeVHFYEB1Zmb8WVNN6idrOAmg7P6aVMJiAMBIaVgCAKAAnABPnoc/++a3cMcdd8gexw4FbZYYpafx7Mvn8Q//8a9g/5EbUGn56Ho+OoMWolwfW5Uz+Ce//EvwgirWN8+j029L1od14VTUr1WamJ6axeOPPy4Cfew3zb7TrNXnv23+WiZvfL80LpqKZBoZnLojFI9rI5v1cPDgvLTobNQrWrogbQ1VoJbbo6xTR1HlePT7nCMc4wAXL7Fch/sCqb856HLxcebMeaQCbeuZSWeHAADP1ut3EEUBWm2CBx7m52dFu2VmZg7VCt9fwKOPPCmMg6X9BwS4kEIflgG0OqIxQD5hwJpaOuZcB/2uiAAWug186RMfRa7XwlQYoNdqCECw42sAlLe2RvYT6zusc5m+gdqYfrctYoPpFNv6sda3i3Quh81aHenSFCq8jlwBG80O+ukMPv7Zz2LhA3cBzaa08qNgobQkk1adrpXvkKKvVHVV8Y+/y9MaA/7Hn+8wQ3qFm8Kk/XmifzWWgBi/jBig0L+Mn2/S51/hbbnD3jslAAnPN/ZHFW4blpMlx88qzpIeq960tXPVn+gDFaZnsLl6yWWhB0jni2jXazj18qv4/vdfcsA3Hw6P1T1MGXDujNYJw5WjmCig+D6s93Ev89ntHLQaLDWzV3IPtN/FycC41bNl783PM7/OSkzt7zxHsg1dMrg1u87yVXNsd5trxk5IAtgaxNN3YcmTesTx3p0sTXba/fOO3QAAIABJREFUQBQXF19V2XDiIwUp1FsdFKemhVXBxMPTTz+DI0eOCBhAX4YlBXKBbBPrWIf2DGV8RaiwhunpHK47cQ0G3RrCoIsf/+qPYO3SeaRDepDUdVENHivj0ETFePeGN7uaRpOzb/boq++/OgLSBcA0AJIAgNJ1SJWjY57oEZ8QClTjttvuvfOGMj7k2seaC1b1c9lKKZNVAECz/2MZdN2m3NdkAGDk2sVh0kUn9b6sR6/XNABNoKD8BKuttayfmG6n9muGkvmWgVH0x7xYGxUGvxS/E5p1GEogvLq6KndRmpvGG8un8erp13H67BkJZqgoKsGQuwAeo7c8+gHW/5u2zwwjj+OGwmwNjdPCwsIQSd1tqr8ZB8IMOz+DQAadQjO8Nj5Jh93GlPfFLLNtGAQAGBiJ8Weds+t/zb7Mc6VpAQDY9rqQK4GkkLcCAIzftwZEugnzS+e320jf4wBAErW/fATflPGVph0DAapsHZCWMWgjV4hw7x/8Lp5//rvo9Vn2URUxuWq5DpaBMDtHAIAbHOsQmb3nMmWA4ZKyytdxNfnmwGhLNFUhNsdGwRWZUYK4MziSsgCq/Up6TleXtONxtD6dx+65CpvabJZzAIbOrXXu0PWswmHbbdUwqzwBAMjmswJiJVWUNSBTUGCETbUt1FVRDym18im+l0JpqoBCMS8K/ayNJBDACMdatYwnS9U60k7uHEbbfDcAwNapji41TrQUw/O7LNQWACCTDZHOUCSJ4C/b6JHZwe4OkYw8AVXWPZ59YxkPfvspzBX3YbY4g8ZmGV6zheuu2Y/K6hn83b/93+H6EwtYXXkNMzMUFiQ1lTRyCi/6cr6uADDb2wAmr3P3bTp+tvF7EgwAAfU028N599RTTwnzyFgZrb6PVlDAylYXv/j3/gnmlk6g3PTghWk0e02k0l3Umhfwcz//NRw9MYeVtdNSIuGlfDSYNRoEbIaAfK6I5557Xj6H4DVtvNJFU1JSY/N195Zlo/uYFDYQAPBaiKK+tJVKh2Tj1IW5IKyXNoVfdW6YSKTMBAlgOS78CrCyuiVlFr0eO0AQANCyKpYABGwR2Gghk86I5gYDB76471MIsEVgKgRmZqdkj+F9tpp0eVP4zkOPoVAoYXZuTvZPBQAIELE2tgNqd/qpSEARQuQhA/JuE4V2HX/p059Apt1AMeXDp+ihe/62L1srWQI3sg5tb3atPYeBAgVo+55kOgvZDIvF0KiUwdaPBCerjSaCXA7rrRaKBw7g+dNncOCGG/G5v/zT6LU76FHHg51mHM1fy/lckxDnYZgfINfoAAD97p7qWA3/+DPeFmCPTea9vae4Lvjt2L93OsdVACDWmSATTQJEwuDSRo620TgdsXxjkpGa7JIlGifupbhzIhClv+FaxiSBWPp3l1YuYWFpv/iipLJzz2Mm+k//5JsCsrklMGTCmc/Fa00G6Opv6QXYfpR8vrFeoV0ngWbVp9lrfpnfZhR+K8FJguWWdLDPHU9CjIPPtoZZhrAXAGDMAbVLClbYPUvLWmqYOHZgEgSI16EDB+RIDcCtnJDsnjCbx+rahpz7oYceEjFXailodj4z1EMTltGw/MrFArSXFDFs1oTuPz+bR79TwZFD87jrAzej3awiICMvESXFtsu6lSi4cEUv2fP3gs+v6KxXD/r/0Qh4l15/wOFnrAXkAknevYX37yQAoHVOqv8ViNNJ2iRIXRKffhwAsEmvDv92DYDkgki2NbRTxSIizDr32uwRrUHQTgho7EDHm7ExADTmiAdsp2XMTDdpTFPT02iSLuR5QstfWb1E/WY89b2nsb61gWqtJnR4Zv2F0ikUQydWltAUEDPmPjNJEzJhPwbmdKD4uaRTTXqNOwDj77dsuSmPsv6KAIOp+ZOhkQyWDOW18bRNgzVeBqYQELF7ZAAgTi3vsdvDTKEkAEAuyiIdkp5MsbYrZwAY2svrGgI/jpkhY5a44fciAyCZBUhusnZbkzM4Nve5ETkAwDnzHJswRQebbXK6WF+/iN/+7V/Dyy89j9m5EirlLZQKRa3Ha5Oy7FSLuz0BBSi8xqBARP+I1huLZbiR6tbIwMOAoySbRCn+KijIzV5aA7K0QNB4Ff6jwNdODAArF9DnHpcMyFx1rABrIzhpjezqHDnzwww6xdOS5TWmpTIamG/fsLv9rhwrdcsMkAo57Nu/iHQmRK1elb+ROh+XGYxeDZWHJzlw8RwYZQGIMn+PtZO0v7RNHXipHqJMSgQJw4jlEQNks3lsbCjjgwEnu0RMz5RQq3RQL/v4zV/9fcyVFpDqBQh7PsJBB9fsK2Ht4iv4hb/5M7jzjuPw+jUMqG3QpXBbD6XiPDY3NlHKs8RJ52Byrtq/97ZPwzBsOChx1xb9lTJdtfRj+cIFKYvis2Ery9YghUZQwPm1Jv7hP/rnyE0dQKObhp/OotVrwgubaHUu4Y47j+ErP/oZXLj4GrKFjGw5zXZPesS3WqSEDoT+z2ulA0/7RudR20Xpa/fgXx3TeB+zoJ4AQBu+38b+pVlpC9jvEWRTEE1Up6W8owtPdCjc57hgVgAABFjbqAj9v9OlqG0O3S4dZgUAWAJAyr4yAHYGAEjiYVkKM3lU3CYhpV5r48EHH8Xha46AAJhlxX2uU4p9tnsCAAy8QACA0PcQUvCvVUOh08SPf+5TAgBk0JOgXVs36r7MvUvsiaMBh4k2wAYeDnU+SJEVm+Nh0O1J+Vg6xXFybRFzWVyiIOPcHM6Ut3DPl7+EhZtuwqXyFhauvQ6ba6uIfJaoDJvymUqG29NUU0RGV7CBpMifza/RObgXAGBsj9EVvHcKZZL9fjMA/k527CoA8FYAgPH8vrLKZDoPtSNU+0Ro3sw6uyCUCR4NbkNsbaxjamZWmW7Uc4rSeOq7T+DJJ5+SGv4RAMBp2tj+Jiw790pm3s0PG50fcZsq9RsUAIj92djPt+OkI9ZYiUByHlmgn6SvJ4P/JEgwtIUJFNtAt3H7P/4Z/DkJAHDs6BP0RCdKYwg7rXymg+gIpojekLCaNbHAnxX8ByqNNirVOp544gmcPHlS2LoG4EpLYzLWrG1wwluUdclkh4ASPdx++/XwvSYG3Qo+8dEPYLqYRjpF4VHfxFl0H3CtfR3B0rVHvgoA7OZjXf39OzsC3spr9w9IRyc9VkVrNPDURWyZ53cKALBqXd1aSckhAMAygFEAIEYst9e9jIsADl0hGTk61kqVlJuRn7W8oYN+pwPPifzZRpsEAeLAdg+RP5e5lCvcpasL1VYrtSpKU1NodSiSxGybh29++1tYLbP+UPucJuuNjXJutVDjG30SBLCAnxtAuVyW8xBksLqwtzKF4toyDfQJMPAzyALgNRApT248yXEc0h8d6GGUaOoB8MV7bLYa0suUraJ67MuazePm62/EvrlF6QJAZ7XPDBZLAII0uqSz+uGwBMCpxI3cYtJpSmb81QBrEMQxEiQ5sRntBABoycdf3BIABsGGkhsAkJzDk2u8XAbRIdxkAPA/bqjMfrE7QyrFQKciegC//Mv/GLfddjOeevJxFPIZVCuk6Gp9PzP/epwvdH3+zICAGTpRIR6mMyzooVOkrAF9ZkrPs4yDOjmK2rMdoCD+Pf0dM6utZlsyj5btTwIgSbReKfqQ64jHRuMuR0iQ+TPJ2d62jtiBgwrGEddvJKyWpPOjycFxhH40YGcGhNl2dhNgKUA6ncL84pwAAb0B1ZGtC8DOWf7LAgDGHZfhjQTo91Ju/MlCYDamIx0BpI1aEOCNN85i//4DQmdnWUCnw1aBLaQzKXj9EO1mGtOF/fjt//x7iLw0Ml4aZ197FYszeSzN59CqLeMrX/o0fvxHv4BWrYxOs4VSvoTN9QoWZufQblSEIpm0Z8ln8WYAAH22CVox9WVcSRsBKra/UlB0gHqjhn4qC+QX8bt/+Of4jd/5YwSZOfRTRSAVod1vwku1MPA3kct38Tf/1n+LM+dfQaGUE50WBre0Tc1WDysXV6VvNIN+2hTqnLCV1NB51tm1hxlW8E2FErU9JNh53mtjMGhgYa4gFNOQbBxZQ5Sp0zKWXo/tFFUnRwLhEQDAx1algTb1AJoDAQDIBGBJAJ8r61tJ2Y8BAA0mhAEQpdBqN+AHLNMIRFBWADkvwvKFVTz+2FO49dbbZK5IICH6BXJpAoi0ewMBAajrk04FiPpdAQCmei187Qc+g2y7gZD0CbJ9XODP5zNs32nr0dlnmR/JjnvS8XMAP0qp4nezhXwuj2wmj82tChqdDqYX96HG2t6paXzoR74IFPLopyP4U0W8cvYsFhYW4XdJ6U88m8Ry1d8mS+9iIMAeps7bERh5JCe3nQEwnjC4CgC8Ff9kb2Dt8s489BHeNAMg+eTj2SIZZs4JV8+ta9ro+27TEWqJduFh1xW2n05nsuKP0L+69957BeBWmri6Kbq/Oc6XLDuBz2PhW9MtcmvHkh6jc1VBent1u7QxsSD0KAAfLwbbW63MLSkaOJ54SAIG49cwnmRzRIld919ez14lAGQ5GQBg/t0QqmNJUqertfw+tXaoSUV7FsoYtDo9nFtew+PffRIf/OAHpZMCAWImuErFKREbNFZUPP5xCQdxgXqTDN8pnDx5DbqdLYR+A1/4/Cfg9VvIhoFqg8mz0u5D1FwQP8dAb9p962J2edM1ftdVBsCbHbGr7x8bAW/1jQeHAAB3b27+ZhClBZVzqobB8NtaAqDieVYLTOSTAIDvegir4Uz2yU3WjDkGQHLxDBdEDAIIAOB0eiRQEWdDxYTIAAgcfXF8ZiQNlTlWO4EERkcaDx7tChjwk+aVzmUl68++4/VGA9/8s2+h0W6i1q5JKxEG7IJqOoVjM7Q7sRKSDrIgmV06bKTTdgXBZLaGtUt0QCe9JgU9Jh5IQ8xzM/Nv4n78HZ9XsibMjHCSwUCDy2vi9dEBJ8Jq5yUAkA5DhKynYs1VmMa1R4/j2qMnRASQzqoxAHoiBjiqATAJAOA4Jq/FmAw2LpZNkjF1D22cFfAXGQAY35jG5+ik50sHXjIArmae2TCl8is4l4lCbKyvYn6BGYoe1lYu4B/8g7+PxX3zSEcBOu2aZCU5b2vVmmY9JVBQULFRa0gdIjP3fI96M4a7KIAUu1Gu573T5FDaHbOcDN55nSwXiAQEoBpyvVpHRFuRdHwEvFDQRpP9DNdcfeBQDyDxhA25SyyUcQBptzXE6UIxO34k55W0G4rCocifUvt3OjoGAcSFkzakBDgo/teXtnxsC5gruOy4COYpAJC8NnG8nEOx6zrfk16oY6u2hraW2Qz2V9Yx4419+9v3Y3FxCR/5yEfQRw+tTh25fISt8hpymQK67QiF7Jz0nf/+cy/hxedfwsF9+4XavXFpGXOlNMrrF3DHzdfhF/7Hv4GF6RJWLlzAgX1LKK+vIhsycNQa/XFHdZLt0nkz2sN6WG9iBw8o7pQSSi2fkapmEwjqw0sX4U/txy/8/X+K5dUGul4BqdwsGgSrgh4Gfh1Bqgo/qOJv/+LPY/niG8jk2WKqAy9gnwOtQX/xpVNyHWQ5GeAmTqcTsBu/jxjOHt4x2yM4R9YMEWtjqa1RR6kUYW62iFwmJXuWx6BWOmtQMJaAjfqYuk9ZyKo6C7VGR0CKer2HVMBuAAR80njttdPieBKgGwUACCokAADaB/REoZsgHjsJnHr5dbz+2lnccutt6PRUAZsMLmIBnJEst291+iKyxY4AEcUyyXRpN1Dqt/Djn/0UwkYVYbeNHlvHSpsytQ/me8icFL0V60QUj6LsidIGlErcLFuJML+4hM1KFadeewMLBw5h4dBhvHzmLD54zydx4JZbgWJewJMajUcUIVPMS5/0QjqnGEZy/Q/nzmXMwG0AwOgxIxTscedLLdXe0NAeJUhm5/a6ykkA8FUGwFtlALjV7Hi0DPolwHYZYp/7W2KOiDaA+LX61LgvsmUo9ajor1E/5Fvf/FPp4hQD+lrSFgfaDmyQDciAAfudTmYDoi1rvo0J4OZep60Z/njPHGUBULsq+Te7BvtuwtnJ3+/ms+62E+5VAkB7LR13HIPTzsF5y3Iy36eGTLI9rrkYujco2OG6dbHEmK3FB5Ag/9LaJl5+9QxuuOkWnD59GsePHxe/VDootKi/QsBUWQPmA9q48meWKNdbbdx403Uo5Amn1jA/G+GjH7oNEY0K93M+HwfuyrXLXs7wX0vDmOS6CgBMtrNX3/HOjIC3dvqhgaj4OgYAN3+jaotohTMU/zUAgCiTlew/s4IU5aH3PIrwxiUJOhxWP6PZQ43gkl+OAeCk83lvDP61hqkr1P9UP1YhHs/VmeETRFeA2zi4sL9ZLb45dRZEGr2Y2f58sYDNSllAgOVLK3jsicdRbdRRqVeRygRI5zIitsjRFjaGC1ppiNRgxQZa7jpRAmDTwoAAAwMYjFigvtfUmRQgmgNBB3pra0tQUTuGxpEB3EgA5q4tiQIz6DfRPwIdzJDx3vi7Trct5ptdAPrtDtJ+CgcWl3DHLbe/LQCAdSTg9ZhqrpUfCAgx7Hjx3gQAzJNIbsCXayokaHAAgDjeLsNmjCCCI4Fk3vroU9Su20Y2k0atVsVv/uZv4JGHH0Q+z1pu6DiyikOCfdbqq1gcqcpJAEAyfEMBIwUAYhIGM8969coCIAWX5TBMFJLGzQ2dlDyKaTZQq9QQsg5vWO8/ukZ5XlNd5zlFFXzYstPWctwe73LHzd4nNoGiY4JUqeAn1fytd6+4epLp2dGyqKMmnU60nptDyICOXxQDnJ2flk4DVgKgfuVooLwnADAM/nfLPjtlfgciGBWUWY9UikBshAfu/w6azTY+9/nPI5tLo9muYnqmgJVL54QVEKWK+N7zL+OWW28XRfnN9TL+5N5vYn1lA0cPHka7VsPRAwfQKK+jsnYRP/dXfwo//pUfxqXlc8hnfHidGnzpZX8lr/Hsq1IsbbwV21EAgHZLdEeEWt6REoe2n8Yb6x38wv/8T5Et7UcXOSAqodpswY/oplXR6a7iwIECvva1L6DdqSJMh0r7JBDZVxopAQACrjIeYSi2jcwDE2VN3tkI3jRk5GoWaEhllU0kZgCk0wMszBUxVcxh0KVTOQCp8QJs0pG0JhqWaJL1oyUA7S7ZDl1UKhTlJADA7FeE1147I+uI63M7AEBVbmoANEjEQ7vdwuLiggL1SOGZp59Hr+vj6LFjaHfZA3sgoAR9XgITvI8GxQBbBLQCAQdYApDnvO428MMf+zD8yqaAAt1WS4DGISjignvbP6LE/mK/kxUl+kBU+ddWnucvrcHP5jGz/yBeW76IVGkGX/6ZvwpMz0ppGcV1o3xeWAnVek3KW7gvtdnD27KriQcVA6nxL2PvI7EGTSRgfPo6ivVeDJZxhsFOK2DS/jwa2G0/w1UAYLJdeSsMAG0za/RzTViROaXi1USGY4q+AtEKAAj1naspYBcktvnUdnynXn4Zjz3+mIiUMkiljzT0vRPaRbGZU6A+CfwP78cBkElfLJmskaDWTeXxwN7Ot5P/mfQ5kyLZ25ZAAphPHpP0YSeVAIwDADYWyuJVQDLJ0RmCwvKBnmT/2ZlImEjpjKx5slhZsnX67AXMzO9HEKYlQcW1wvcS7GS3mKkStU9iVqIl5cSXYFcf+QLu+uDtaDXXkE13cP21Szh+ZB9yEQVOm2CDVBNXdl48Bh4BZie+TEbWVQbA5EV69R3vyAgIAKDq3HEJwE5b3jsNANBgsvY/TGdUJdohqDsDAOLZXRYAIA4hWwKxxlYy/wQAVPmbAh0EAOi8uMSkmo2EoVUDtzMAwMBjpwyyjR/9b9b0n1u+gPx0SYL/7z79lAT/BAa6YJapL3WUUl9LURenNs/xJiJsLcPGN/qkY2AtAC2rLpkgF/BaCcGVzh5uAMz8k5bG6xmn+w+zq2PieslNh84x74/HM/gnCECHnMaYbnav00GG9On+QOo4p/JFfPTujyg6Ssq/KwEwBkCyBID00fEAa6dsYrJGTWaP25wmAQAWXFpJhoAzf4G6ACTpfMm5a//ey0EcBQC0Ty0ZORwTYUp4Hspbm9LzvdthW0BlqDDTz2znyso5/If/8K+xsb6CaqUiNoQ10HTnTQRwJwCAWT0VAWT2W9sBSkbWlerY/JW5JhkOlp9QXJDCpHx4KgpIwTFSynfWALB2gdoOTC3GEKZLBNIKGCbHKfnvvRxwAwB6A2YJnEOXotq6MgGUuuhW3i4ifVTFp02ijSLVmtnWTlcp9oVSXpgAyiKM2QRJAHBXAGCX4H9kPngE8Gj7CPrGwotkWYSprASMF5fX8MQTT+GWW2/F8WuPSm/4IBxIG0iCHZ12H/Pzizj1yssoFEuIoixK+Vk88tCTeO6pF3Fg7hBWz13CdDaLw0vz2Lp0GscPz+Pnfva/wYnD+9Bnn+SBE3tz69LWZ9JR3Nl+jQIAem8xu4J/5ZzlmmVQblRS1v/n8zmslJv4tT+4H3903xMIsrNAqoRmLyW5mVTGQ6dXRpCq4IN3ncSx4wvIZDhfA2GokQHQ7PRQrTVw/sLykCJP29ZjJxdXfrDNbtvWpf6pg4Z2AwDYmo8ZuqYAAHMzRQEAWPZCAEDEDQOWI2gXAHFMEx0BqPZP9lSl2kK53ETg095G8P00Xn31tJbT9AajAABZAdKWSwGAVOih2WQHgBmhw3Y7Azz22JM4eOAIiqUSugNlAHhs98n6Wsl4BhL81xpNpMJIgnwG+zMpH4VOHZ+76w70N1aR5XWThWfincJoMfBPy3V4n8m9RGnPuqhEWTsYoNJoIDc3h3Kvj7VWF3d/9nM48LF7UF/bQFgoSseGbKGAWrkitoJZTQJTBN0G/HJrU3W5kyCbYw7RMkpphT40pwQwLCHaPjedpXHdcHaau/HZ9t6ZrwIAe4/Pu1sCoGw5lZByGWey5xj8E83ld+dYij87lINLZKQplEnQvMO17uMb3/iGJqc8D3UCVZYAcnM0mYFWFjmLgeLsf5LCr/uoK/EbSyKJXZL1qgDFbgCA+Y/8u4FJyTlpv1PAPi6xG/rAiRLLnez5JABA7jCh32TJSQnARQclHNvXnR6AGxPW+7MMQATFQVvWEuaP+LOdPvZfcxxblbrsDWzfSnCASYylpSWcPXtWbMU4g5TXRF+byYVMtoBbbr0e7dYa0mELH/vwTZgphvDIjKImDIVzaYcF4FXjP/DZJlUFDf0+mVwqvvqmX1dLAN70kF09YHQEvLU3KAKo7bkk5nbfh47LmEDecOOyTG+sh7vj2E5GqLVnfBCEQn9KRRntCEBUXrKzSQ3NJF3OXB6j/4xm/w1dV+deSxs6nZZkM0wXIEW0VvjFGiSYrTJjx++GcErLuUR2W72tgQRLFDHaqYyQv6u3mihOT+HFUy/j8Se/i61qRXufBz7a3TY6/Q5m52dRoFPSIvWoNcxUJwd0LwDAgmtpa5dT2hIdXgbYbxUAoPElHY0G09TarTcp+6DSuJqDpgZer3qYrfE8MaIEKQgAMHDkzywl4LXy/ax/y0ZpEYQiMJpNpfHJj38SAen/CBwAEGEQROgkNQCk/ntvAIB15/xsrftShy6pTZDMkOxUAvAXGwDQTVmWaCK1mJy/e9dQa4s4LQHQAJwAFFunMTMh9Wug7kNVnAxpmej5aNbr0j+3Ud1AthDiiUcfwJ/fdx/Onjkt2X9xpAd6Lgbp0ju3rb2KFTxRAIC0for86QarrXlMPI8/8z0sKZBWcX0GcV0RKyMLgG16Ai/A5vqmaAtIKYTb9OPnrJu+rR1d36PZcC0tHqVA2vw152PXTUMjTDUFrtcyz8X1mCWrR2r7Y/p+fB5zBcgaCIQFI9kYCVYdBdxn/bqPA4f2S1gnTA1+T3Qek38nAt6Re9uB+q/jkLh/AQBUxEjvWTPHdEhIrWS9dyrI4Pd+7/8FO3d88lP3SIlCvVlFOkOQyBMND1KxyQ7Qrh7sGjDAVGERg3YK933zO+jW++g12kgNusgGPbQbG5guRfjInTfh5//KTyAgA8DJLMtclNpXp+Y/vMfxex1/Kib4GrMtNAgPZS9pk5Hi+cIw2ypXJDP0ytlL+F/+2b9FNLWErVobYbaECrsdZCOk2bqws4lD10zj05++G+XyRWRz7EzTRzrNzg9p1JttlKtV1Op1LC4uio1keRP3BILMO+5923RiDMi2+n8TpOOzZhcIrp0a5mYLWJgrAf02Aq+PiMBRuwWfIl5uKIZgrGO7EEjndZbLDWyVG/D9LPX4EfhZvPLKaW0XSAAgyjg6re633D8IYBEACKNAApFSqYhUKkKr2cUjDz+OW2+9QzKWXbRUBJCkiIEnJTkESOrNDsoUtuV56jWkBz0sZkKUui18+vZb0Vu/hDxLX0SgUe2PZfUJJCoTTsvbYputc1d8FAZePD6TwXq9gWqni2uuvx63f+IeeHMLaJMlUZxCne2NU6E4/tzvI84BpznSbtThRSkFABwLwM6vQxq36TIAwAJOG3Nl+IxwToY6FBwX2ruEROM2+7PdIo05aG9TCcBOHCS5bukPn7BMEwK27bZwtzPvajVH/hCPzeW9f/uq384CerNn4vzSObVTF4AdgJ/hB5CxGarpMgCAc0u6OCkA0Kd/5PQADECS/Ul3SQnfDZy8//77pYWz6i4po0ztsj0j0+aK5yUBdksCmOCytSjmsdb22gJ8S4SYL8s9eifweycQ3PbVEUBubLDN9zCgYlKJiYHzo+vOTkpWXLItOWv41U/gS/WPjCUcH2NlwxxjggQEIamzQNbg66+fxvLFFfFDD11zFNVGiwVMDnBpSLcqtm61zlV8NhxP+9xhm18yELodLO7fhxMnjiDwOvD7Vfzg5z6MTNhFvXxJk1oeE3tmIwjPsutQbPM9lmSJ8dFuOIMBn7n6XQpMmnNHMMn1IR/Z88dn+5h/k7BO+s7t63XvIqQ3u5quvv+9NALe1pkHd3BtLALoAAAgAElEQVSL7RbimtPdMmTjDvVeN78dzVbjSgeNwSXb/9Fhs/pTocc6pzV2ma1GUpeR0oQdeCFOo4MMnONIR4wZGWbZ+qJv0HetyPQ4bTO2M0lXja8u1vFrF4MqlEdfjAWDelIL84WC0A2DKJRMfzafwzPPP4fvv/gi6k2KKlkd6kDopM02xV/SUgJg9emmJk7DM07hG78OQ0SH5m+MIrx3AKj3rUZNnS2+7PNVU4B13S35IjKqNKh4Y7Lz6yY6CiBxXJUWTQezJdkcBhI8v9TkhilQBC2XzZD7DK/XRzGTQ6vawI9++UfRZs9m1sYy6Gfttx+h6zQAmNWROTFQjQezbSNUUkDGNWnzRs2jcOCH4M1uAIBtasNWb06xWjaGXTK7l28Etl3RyKG26cZzMf4z/5YSlXy7xR2Mu8sAmANg8Z88L56Kc8wxgCz4lvsdA7u2XaUsix56g5Zk4ejo/D//93/CM09+FxSm45qjwFGr3sDMzKxsqtxMOYdIlb64ckkCj15bVfw1+08AwG1+DgAQdgvriZnt7/REDFCYAx4dg0DOSSeI57WNWhyUISigm7s6Pg5QTGQrkgDATs9s7wzcDm3onCBbKmQmyBO1fLbz45dKmmjNvwCOQv2XCsWhjRluxq7uf2q6iNJUEdkcFfmZDWarUAYtHJOWPP9RG5x4UtumQ8yAkHsVsbkkgGbOtAkT6XcK3D388CO4++67cfToUbTaTQEu4LM9YUfmAUEAW4NSqkFHph9gqjiL106dxkvfewnrl9YRBSkUcnnBTTx2PfA6+OqP/CA++6lPIZ/JoNWoSc04xVmrWxvIUiCVdHqKIQ6YKWsJ6Ef1al4DgV2OAx2ldMTsc98BEWwpm0G51kBxeh49L8Sl9SpS6RKKMwu4/4GH8S//7X+En1lEpdVHz+tLfX+j24AX9hFk+oiyHn76r3wN5y+8IUxerg9miTgm7IrAeX1h5YKIQBL0ERHIuGhu+3RKBJmxM5YUd4zBbg0QONeZpu8im/EwM5VBoZCSPtNg4C2P05UOCI3UZSH1SP3ZC7BVrqHVHqBWp/0m6JrFxYsbKG/VkA7Z6jEJkllXEGXOKQBYE1GsfL4oDvS5sxdw5513o1zdwiCle2rYDxD0fARIwfdCoT4zu35hZVm0C1LdJvK9No4W8rhl/z7MUSiUWfiQ3X5oA7gvK54m9yXrv6f7pawfsuUIaBBgoDDsAHU/wqlyC0vX3YBbbr8dB48dg5fPKXDI49WoSPbeyptEp8D5CPIMEh0Udlr/FhyOp/stThY9Ca5gqc/hZ+lZWF7oK3QNT56hrjPpWU7dI1ebbC0Fd9svLocBMNzzdjiJAMTmxySxPzV8Wu55+ZvV2DstpH1rIMAVf/yQ1XXld2D7qgjRutLLuA0g10Yc3A+ZH8MLtvWq647zUjRtaJPZoYb6KoGWBHHvCdNp1OtVbfUcaEKEoBlZM6dOncIzzzwjCSBL3CjDh1o6ox5qMstvgJ3tfeITuISHiUq/pfEdA4TGz3U583Ovz0/6p3ou87UVHlEA0Lr4JMTI3ZjQ5rIlLX3olpReKUjLjD8Df3ZrKRSmUak28cyzL6BWa+HgwcPS2aZWJ8OJ7ELaGq5j2njdt5PJPrL0yIJl4orXw89kOWyUCXDrnddLaSTaPm689hhuv/ka+Khi0CsjSlFkl3uSbHYYoIM+u8sMAgQoih1mTRJ1XrxSB+g00W9n4UcFDHot9GVv7ajWTD+nTAGPtp9ivVbqpj6Nxj1DyTa1QQ4s1fFXhqfOZv2uoOY4gPJWZsvVY99rI+CVzzywp/XelvVO0DRjx/PyDPC4sZBp6PrussUQszLDmmC2JJMWc05AcziyuoMP22JJ/ZVNakcLdKgppzdr/Bj4S0ZG0Hgz6eogWb/W3R6cAR87AwAMdLqYmp7C+sY6cqQZNpgdzWF1Yx2zC/N49oXnceb8OVEYpRNj9f38PBqfdrclBoW1XnQiDWHc63OT17oXM8A2t70mpYwC20mJyJrWyVvdPFVT2ROVRs8MsSKyihork8LRzNyHKAhgloh6SxGikDQ3balCNWmOgWx+gS8AT5bK3NwtGRyms+g2WvjyD38Z3TYFyZTGyg4ApP6PAgA01OpYadBnYJAL+FjDToOeGAD5t5vxqtvz3gQAZD7SeZAAUEGxmAgc37BlD+T95gXbn/m86aQ4dst4dmCyMeuj2W0gn8liY3MVs9Mz+J9+8W+BmbUB1cl7PWSiNFYvXZL6O84Fou+5fEE2apYSpLipidifKwFwyslyP07lmA49g3+WAGigr90AuH7JDhDdgY5jGEg20SyTcyjc85Z6TXn+zgp4qni+07jZve/l4IgEHzOfpg0iH+wU2QM6hCwByop6PkX+JMKRS3LhGWuYpf7dQEarA7fte4B0NsL0TBF5CgJ67D2vgIuALuK8Owdg+LD2sMVDqDcRMogj4V4mZDVkdamIErstfO973xdH9jOf+ayApvwiC6DnNdkYcEjdljNJ7Ki96JkxLhSmEAZprF3aFAG5c2cuCJMjm/Iwk/bQ3FrH4twsPn3PJ/DxD38Y++ZmEPlAOvDQrldljHyvj1DGkZliLeeiTZ+enkJXSrsUGGDAzNGlM84+9FG2gLWtBirNHhYPHkcXafzqb3wd3/jDP0WYmUazm8ZGpYYo4yOVAdJ5H6+fexk33nodfuhHPo9ydUOE7uiU005XyjUBnwr5kjBjuuiITkNSFdvsrgFPu4HnCkYn9rORYCOujGf7xEzkYWoqjakStQWYLWrIvXqgiCbngII1HHfnCsqj8FMplCs1sEFHtcbMYg5AFsvLm6iUG0rZH2YZYxaFzlCdYyzniSKCDyU8/9wLwto5dOgwWt0mugGffR+pXgqpfoDUQAGAAfdu38N6ZR0eQatuE7lOEzcvLuDE1BQWgxQ6tRr6IYN0bSYgrWD5/Fjn4wIPAYlls0yhH6RQ63RRrtfR5drNTeOOH/oxpBf2Y25+HmkG/4O+iDQy6eYLQKTsFmcih0SpkaB5ryXjssNyfAJcHz5TCRwUACDDhCtSnrsII3aF9cL795xOiLjt1DWheIEwpfbOv00KsEZrF7cnMoYAwJiVE0CYS3UHkcXJdn9oMBLshss/6u1859tXArAbALATAyCeMNZ1g36EMCR9LYGh7WMQSpCa3xn0nz17GocOHZLbbzQbwpDjujr72ht4+umnpebfKP+cX6KR1NFy1eGIJ1ry2ZwcZWAa2K3A944spDfxACYdP2l+Tjo+mcAyAEA1FXRP5D6TZBzEgJxup/RBWc61vr6O0vS0a6fNjH8kvmMYZXFpdRPff+lVeD7FddmCWluNsz13NssuVrH4qLRqHEt+0E8ly0vKu5wPTwZrYSqLY9ftRyGfw8aFCn7g05/E3JSHlFeF7zfELg4GaXj00QKn6dJvYdDzEPRK8AeuTXeqhU7zVZw9dxbZzCEs7T8mgrsEovti5ykOVBL9FWEKCFvAsfaEN0u7b3u4JUH157hEWe15DARYXHUVAHgTy+F999aJAMBOdxwv6rGM0oTh2QkA0PIprR1ORxlQNdWEUlzKTM46ZAC4CM6cdqVAK4LH87Pmk5uqOPZUVm025DsNBbMMMQDghISUc7vrlU8CAIbsg8BHo92Cl1LHp0MV7PIWHnjwQfk9nWcxaQnjwriBC50vOphGlReqtGt/stOF7WV0Jxnc8fMRYabTJH3aXcaeY8oafQqiEAAwA0x01AAApZupQmtMUbMnFWsj8L60Tq4nmxspVrx+aSMoRZy+CGcZAMAuAAxKv/D5L4ioGNHPvQAA39dMkQEAImhJGjvb/MncGHWw3g8AgD1/upkpcSTfBACQoEMIg0W0P3ReGm0vOUf23uDZRzjAhZVzOLC4iK2tdaytXMS/+Vf/EpWtTRTzOQnOWk3VjuD5CQSQgs0PzaazqG8RLND1Kui0YwKIg0oHxrUnZNBPJgCDfdL6pIyAJQRBKL9j5kTXjWMtSbztFJkTQj7ah1kZBPQgZO7sQIu7HEufBADkWuU/zSRIUMNsf8pHKG0+I/m3ZP4ZHAjdnwACe8XHAIBlcWN71xdBwKnpgmQc+gPaETIHFKwTyv7wNQGIvQIAgGuez2BjYxNPPvkkTp68Xr64vmqNCsIMMwkuyDLRJwFgtDSFdHmuYwFKwGc1wOZGBRfOLWN95SL8bh2RJ6tcWsnlM2mcOHIYH7v7btxx682YLhbQbTXQatbQbTfFgQnZVs5pLGxtbIn9iMi4kAyyPl863d0eJ3gaUbaEQZDBfQ89il/7rd/DpfUKsvkprKyXgTCPTKGATreBntfGpfVz+NwXPoUTJw9LrWar01ANhkFfenJXKzWkqXNQmsajjz6CkzddO2Q+KSiqDqvN350A9Ph5Seg4BISGPpysSOsZTqG+NsLUAFOlNGZmCBbT3tWlawT1GlRESsWkFABwdpjjkQpRrlBzhgAAj8vI1/LyBiqVBqKUiYy5rJDrkGCRsu4LynQhSP/Uk0/juuuuV9pxAAEA6H2megECsgCkywDXVgp9fyAgQbO2iXS3hUyrjo+eOIF9QYB91DBo1tBO9aUcjtwJv6dzgMJZoa+Z/vVyBV3SL3I5tMMIl9iFJhXg5G234tYPfwL+7EEMQm3zxZac7LrDDCAZeCw/SAZQSfzTHGa3Wicu922+i4im8kvnvuT7nXCxLv++lLb4/Tb8IQAgRTwKFFwFACaO+eW84d0EADSBpYwOrgfxj3z2nI8BACZRcoUiLq2sYGFxAd0eRUjVv8tlc1g+dx5PPvEkzp8/L7R0697EeWtMzGSAv5N/l7Q1yaA/GSxfzlju9J5J/uRbBQBiWznavcda++7cxcAxTcVvUZHSqalpLK+sYHpmFq12VwL8Vputdbs49crr8FiL74fI50uI0lmsrW+KL9puMcBW31fG0ZUXxD4vA+QBmq2WAAB8bsa2WNg3j6VDC7Jnvf7Sq/hrP/NTCAZlZHM8XwOtWhWepy3N1U0j0EDNIg9eL5Lkh4QDvS2cPfsEXnrlFSwt3oIbbvwgBcrgBWQxcc8LMOgVBQAYeNQL6mjiS0r2aPdNQ8AlwGLzv+2Rjvg6bqt49/g7Vzorrx73do3AFQEA9uExO+jKGQBcKtzoGRgwm0eHXlqlSAsvpeSYQ6P+q7nG+l1aBTmnS+NJ1jWyrRCVyFX0T+sLlQIzpFM5lXFd8FcIAID1k2msrl7CzPwctiplhJk0vDCFdq+LP/rje3FpfU1VYb1Y+dWMNDeDVKQlAcyO0iAppUkDJv4uWa+efOjDIHAM5R3PNk0y0FRDJsWSjp6pnHLzqVQqqFSqwxp/DRC1Q4EwJwR0oXYDn497JgkRLj4XHiNCf5KZV5BD6/5dbSefB+lqBBG6PWEAZIJQWACfvufT0gVgEgBAoxqn9HU+GFWfz/r9BABse/4DlgCo+r7Wi+1kyhO0OctQuxMxxODxxgCwTVD2D7e4x0tQRg0PK9r6UiucTUdC3+22W/h7v/R3kI0ibG6sIZOOpMSj2WgKlZgb9euvv47eoI9SYUoYbWxFxjknIIBrdWefKzWWrjadQaRmnwkYaN0/gzyqKMvxDgAwe8B9nbXEerwaFH5XYMB6Mxtd+s2b1FEAQEdfWvyIJojTV6C4XzpEJhMJVVzuy9EXpa5fMoMGAMRdTcSxZMVgr410NkRpKi896Jmw7bP1m0dtCwcATNrBk+ZtXBtgyAAwRTrLIOtB1kaJWZlTp17BCy98Dz/0Qz8kpQBnz59GpsA2ncasci21ZAJp0MgShVaLtnggwWYmk5cMseidNBpYOX8Gp197FeWNDRQpFkp2UL2GbBhicW4Oh1hjeewo7rjtFhw7ehhpERNtSPadPexnp+dEq4L2vtmoy1Bm0hkJfLv9AV4/fQ6PP/UM7v/Oo1jbrCJbmhHxvkq9AT/KoEWqaDqSe6jUN/CFL34O+VIaQZo9ntlSlQ69zrdsJofA0wC3Uq7isccfxcc/9VFhdyQD/SRoPJ7hStptZS6Rzqkem+EzEtQwmBdtHl8opoHfRbEQYnYmDalCQAPdDksxWOJEm+wYAI4OavskWXTVWhO9vo9KlXoc3FPSuLC8Lq0b+UyMMWAdFPT6dVJZBo7zYGurgjdeP4277qImQgUB966gK3M96Pua/XdgBOn68vvQQ3ntIqJOE+lGFZ+/7TaUWi1hAPRbdQxygdgQdProd3rynecgs2FAEIEAztQ01jpdXKw3MH/8OD70mc+gcOwoeq0uWoNIiPbKJFT4jQA891yyB8YZADKnYzdiRLtntwBopz1UAhdpfcgM/wA9xwCQ0g0CL1IC0IXfa8LvKwNANAFkaVwFAN68td35iHcbAGACg9egvhHZL5qRFWo1/dcwwvrqGmbn5wWwI12dZUStdgutZhP3ffPb2NzYFECVAaZpXnDOMcss/lMi658M6gXoFJFqBT3HbRDfa4zSKx3vdxoAiH0Ol5pzIKrt4buVsOq9ElhmEipEp9sTsHl9vYxD1xzBa6fPShebUy+/hsWl/ajWm5iimHG3h82tCmbn5sQfER8xAdiaiJWVWfC5UBRVSlVzLC/qDwWsrzl8jWj9RBRKrazjL//El9CqXUQux77ITXnefdoxdi4S4I+OiCtDpu826CHwelh57VmcWX4e5WodB5Y+gOtv/BDRVgGlg5AJCoLwBACYXGwNGQAyAiIiqOCJxje6l4xWpuqernT/oQV0sdSVd0G60jl19bi/OCMwEQDYG0WMqTqXc0vbUHRHZGEveTIAuJBF8dtlHMYBAK1b0QkeB31uSkuAKpwgCQSYESQyKCJDpBdbdtEZDs3WmON2ZQCA1tNor3FShGbn51CmYFqYwmPffUJq/wkICO3f1Y1zDKw2i+JfBAAYvFh2nEG/sAWogBySnjQq0jM+hqaQauP/ZgEAYwAwWDLEmfX5pKOx/p/PJUag4/osDRJNkEXHUceUG5IGXtYbnT2embUjw4H3xJcY2EEfQRhqCzmnARB5AeanZvCRuz8C9Dlue5cA9JlhcUrfdJYNeDAzF9PBdYTeawyAndZVvNmriJC+dgcA9M/29zhY4ebHmux4E3ZnSigGT3Ig2MpyujQlmcxKeRP5bBrPP/cM/tn/9ss4dPCA5MYYmC3Mz2Fp35JoQPA1OzeLUy+9gma1iVajjUqlLHV2tXpVNlgT3yEAoK14IPX//Le0BHTRkgiG8nddFeqRnuJSskK9AGaLrQ2TqzUaLpSYVTQpft7NtsUAgGMrSLcRBQD0sSgQwPnJ4J8sgCijZT66VroiqmcvPs0hA8CCQgaIPtWGQ5SmCygUKEDH+9fSBWEyXM4r6RHYDY+bvW0MAXPKFIhttzq4774/lzZJd911l4KXaIkewXBtJa+FNNgumT8Eh+ioeMLioEYAa2Ctw8hMqYTy1hZeePZZrF68iGI2K8rwBAVSnictQvkcKXxHuuXS0j4BIPbv2w+v72GqUJI2Tu1mW5zp8+cu4LXX3sDZc+exvlXG1OwsmnT8qjX47FJBQVLWlvoewlyEaqOKuYUZfPqzn8T65iVMz1LHRTP/7Q5rctPCVuG8S4cZbG6U8eKLL6M/6OLGW06KPoD1qr6cRxG/J9m61kEAgsMkAYBAAADfayOX9TE3Syo+a0HJeGmKCJlONm1HFjfUc5/ieWg4LZVqnUAZu04EUgKQBAAs6LdsWHIf4X7A8rxTp14VZscNN9wkewMZAB2f2SjS92mJKIhLcI2lIQpKZjMpVDcuIaS2Q62CL951J3LVGmYHHoJ+By2vgx7ZMvIfgyhqAKXQHQToIIV+lMP5rSry+w/irk99FvM33YR2v496H8iVplFvtJVxIBfh6Npk1jhh3vEAxlgAthysXe+uazxB+x+aDheQCc2fwT3XsmkADF3tHoJBB36vhaDf1jIA0QBQxmOsAbBX+mG07GDHa1S6pL6GXSXid14tAZi8ItXHffMlAMr00nZ/CgDw38rEUWaWfhEEoHAuf8xkM+IjcZ/43d/+HWG/MUnBQJ/BPIVEaReNCWBCgBYQ2149ziyyeT4+3yft35NG550GAMZba9vYDFmdzhfZOZE1EPtcLE2hUq5LhnxhYT++9/1TWNp/CM8+9z0pAWCSYN/SEjbLZfHF6XtcuLgszzwU+2lgt9WvxqK+okEkiQkVJOTxBA4o9nr06DE06w1EYQ83nVzCB28/jk5zFf6gLSWvUbEkoGZvkEK3T60T/RyfgLnfQjRowm9X8J1v/RfU2hexsO8Q5mZvx6EjtwHZArrNKvzIAIBCAgAgC4DZMfo0oQOLlU0mVYZD0Uh7ug6QEp6d/ZuJCP7EcoLRGGPSnLj69/fPCFwWADB0ULdthm8dAOBGGLn6YKmVEQTdZZmlnHYswBm2PNK6f6HKW0aPGTMG/+2WZIR6He2vrTLpjl7sBAPVoMau926PNJnNSb7HEEg6R9Mz05L9T2czSOeyeOTxx3D/Qw9ianZmmJUw2pfR03kuafdCGiVbIQUaICf7vlq/+vFrSxrDnaiJb2Z6ki5J+8dAgtdGMIKBGL9IX0sCAMNM6rBtk8v4OfE/BQq0lpsOu9Dwg0Cyv+wfT4pbci4RWSUAILR9xkyuDeA1Swdw2823keAuvbb3KgGgKJr2UCf9zgRz1IDzAWt7y/j1XgcAkki/OC1Jyu8YA8CFb3Lz4uQ4kMBq/UX8bweBS3v/5WQQqAy+Vd2SrYUZjHazJuI3r556CX/yx3+EYiGP6647gdmZaTTqNTz15FN46KGHJAOydmkNpdzUcP/hMwwjDQwtoCLlWoN+bftDEEC7CKgAqIGFMjflfQz8aQOYde7K3NqmVeKYAMIGcCJZk9b/Tn/XYMvaMLnsI4MBjrX7WGnRJmvCc0yAtOtIoWwBUvmNATA8yOBNxyLoc46ngHw+I6UA2WxaMtZkNzG4nvxyhm6SYOU2AECjCm3ZqE5yvdbAgw8+hCNHjuDDH/0QGp3aEACIryOGVKKUajRIpkoy2syg+/qcpI1SXthGZKLMTk+j3Wji1VOv4OL5C8IK6jSbWh7kWqRyzrJumQARO07kM3npBiEsGGHTEwRUIFkA3sDH6vo6CjPTYpuXV1cEoJ2Zm0G9XUdxtiDtDQ9ecwCbm+tYOrCIVWas0xSlzWgJGVkFFKzsDlDIFXHu3AU888xzOHLkGiwdmhMAgHM2qQNgdtnAnuSaigFV1YfS0N+xqOQZKQCghRQspSBLpI1sGpiejlAqEUSik8mOMSYCGYMGI/PB84QSy/rXSo3rgqrjAS5e3EK91tHzJxAwEbVL/IL3QRFIMvTI/jh8zRHMzy9Idw5iDh06kOJLagiv2U8VviY/KJNOAa06vMoWso06PnvzzSg2Wiiy9avvo95tYkCBR05wtkTzUuiQNUKWiB+i5adx/Z134/itH4Cfn0KTIoDZAnp+Co222n6+rJ2YTmHuGToK2wB0He7hnrBDs4yx4dueHBg+P+5fZADI/WomWOyz0P97IIThd5sIBm0FCoQddBUAmGyvLv8d7z4DgKJx9HPUrkmQ59YubZAwTKULSQdRJi2gL23X17/+ddl7yZAiG0r2h1AFA2kbzZ4kuzjt5IvuVCagS2C7cPXlj2rCkr/DIoCmJ6WAuJVzalcgZUjFCb6kFye/p58Zhbi0uob9S9eg0ehgdbWMw0dO4M++/QDm5pdE/Z/xBTUCCqWC2NtqrYLSVElATGrTjNxiokTXyhaZqJJEWb8vz4U+/8LCAo5ccxjNKploa7j7zgM4sC+N+YUCQF2TWgvI5AB2P+qH6PbY3Uz1WnyWTfllhP0yymdfwnf+/A/gRw0cu/ZWzM58AAv7bgLyJVIjJeNPLtGgn1fbKgyABABAjQFhTDHJqYKjUlZmCR/ZYPhF4VQyEew7wSqemV1cYp2UK5kjV495747AFQMA6uAoFXxvDDuxbMcABHHeWRecyYIsAA0wHe1fhOZ2AAAsyHGUZ6nDc+dl0N9ptwUASKr9u0atYlCsZl83cbu2K2cAiPJolEKukMel1VXJKv3BvX8k1P/p2RmhDnVdjXqiR56j2/vo9rVdFAMRZv8JAOzWsi45zXZGRLdnDCYhuLw+USYXh7kvgT8dclGgdarp9rk7AQAqiuLa0TkAgD+zLtcEbeq1umTuWOJgSDYDPLZRMQCAGT/q2bP+/8Tho7jhuhsEAGBlwF4AQBDE3QeSwb7c9/sYANANXkQk3GuUAWAzWrQCbWE5EExbbDmRscT6Sc4vmzd7lwAwu9iS7CuF0CjgtbG+Jgh7o7IpgSpR5lPfewH/4l/87zhz+g3MTE/Jx4QhM7oR6uWmZEGsFt8+1yh4BBWUTm6ZfhUEZFBJ00Pqn61j2/MMBNDvKgpoDoYm52PEX5gre9jvvdaP6gnEAjxCP5YafyaGlJEkisQUNnNsGdYls35dBT9Zc2gUPD3XtmsRgEDbBzFGKpXy0lmAx7KNKM81+trtbi4DBNgBAKANoMAi5wFtApXvH7j/QayuruJDH7kbs/vmhn3Uzb4m2SgEFCkCSkeVx5NFwBczXmz7ulWtS3ApHVkI2MCTbDvrwLvtDrbWN7G1uYnVlVVUymXRfRCWj3umBH1YAiLdXERQkmuCY+8UuT0gX8xj+dJFVBsVHLjmAPKlvLAX9h1cRHEmjx6lAdMh5uZnsXzhnMxN3gO/07Ens4CfE4UZKUt69dXXhQVw5OghTM8X4AfKhEo63eM/7267rd1TQthWglTXz1r8XKWTR2EfpVKIqRLnD9kurWFJloEGMQPAAQqEDtgKL8gIANBqUYDVEwCgUZcaq1gUM8H8SWbFqP/A8T19+jRuuulmpKO0AGyk2LcZwEspnjL35GqZmHLlDaE/wFQUoL+5gVyjgY8cO4HZARDV6iil07L/kz7fwACbnQ7KFB1MZ5CanUdqahZf+LGfBNIF9II0Wl3m3FkmmAYb1qyt19MAACAASURBVDRaTYTZlHRikdswQ+BKAJKCu+M7vcwfZxv3Wv87AewGAEjIz3Ic9SxEz0aCLzLb0EVIAEAYAK0hAKCBy1UGwNvlMr+7AAD9VwZ0BP8UiOM+JV1QTH+Ge4Qr+2JJKveB3/zt31IB09IU6lVqVOm+QZtI/48MOJaBco8wAGA3f8/253HQ7m0b33cYANAxUw0gAwBs/1DtFfXvFNRQ8WnTBeKq7/R6KE1NY2VlHfn8NDwvjaef/j6OHr0OyxfXUJqakYA9XyxIx612uyFJt3angempGXRamkwYgnpjQp9SwkWmWBTpediuu93GgQMHcHBpEf16Bf32MqamNpCNKjh5dD9K+TyisAA/U3B6EFn0BvR78vD8tAj79b0VBL1LeOybv4dm5QJNHGbmjuDQwU+huHATwC46BPp7NQUXBQDgfEsCAD58agxwv2MQ7wRH+V2VlanwLM21VT8AEXpgyZSyrPiewGuy/9fbNV2unuc9NgLvOgDA9EmUyUqmmcJNzNrQmIr4lBgfC2UswNHvw2ym+Bw0un2h/XORSuY/IKKakmwgIwQ913YAwICM3Z7bzgikBtom+dVsNVEoFaWu+Q//+F5UqG7sAavra8iybsghiOYEi8CLCKJFojBtxp3GnJsAAypzuPcy7Ea7340RwN/vVkM1vF8RPtHaY246VEYlDY3HkvZJR88yxvYs4j1BM64M/qwUQQMdT2p1bQOj2jszwTMzM8MaN4IDBACoAcCxCNkmh1S63gAnj53AtceuvSwAIKJcuIVN6gUOx1Pd0VFS7PuFAbAXADAM/tXXHG5ukq9mfaoDADjuViObDF5szhkwtbtNI9WWYE8kqDrPnctlsbayDLav8/oU52vgW9/8E/z6r/2qBFksB0j5vtTOrSyvIB1kFMF2pfEWOCUpj8pO0dpr6gAwIDUQQJxpBxyKk+AuloEi5wIzlcwY0w5YPbNpWdga2wsBuGwAgKrkTotE6YJsWcagmW18uNXG4nBcFxyndIb6Bok2fDIIMaNXOQKs9ffR61MjoS3dAObnZxFlKHDWlpKC+AgLZfYCARLpz/EHuwMAwLIs2lRSUmm3aA/oiN13330olor4+KfvSQAAWmmoPpRegwgdujIm1RhRJ07AAIKMqcg5dkx4EACgKGgkWX0BhqhNQrtAWbVuXwQlaU8adW0r2el1RKyUXQVIIR/0fOkWEQTaWSWTTUuWaH7fPPKlLDq9JsJ0gEwuQpuKzD5F6JRBTgCZTCVdE6yjVB0DtsrjHGXrqJe+/zKefeZ5HDlyDMeOH0aQJu3AKTK7fYZrydaY9vTWbNxQm8QJlfIzlYFlwX8CxHMAgOyHMi26CIMeikUKqUbIpLlXsjTAHuJ4CYCOP+mrnd4AqVQWlVoHzSYFWMkA2BQAQMpOrCvGEADQcyoY70s5GFkA3Bduvvlm2ZvJ6uJe1WqReks74wAAgl5Si08HtAe/38XSdAmdtVUUWm3cduAgFlMRsFXGTL6EequLXipEK+WjTHlL7hNHj+L4B+7E4nXXo9H30OxT4I/XGSKFNAIvhD9Q8dpu0BP/VvY67shkB8kcVFB6p1eS/j9pf9wLABBmj2uzau205HOFAdBBil/9nQAA1zZQugBcLQF4Kz7zuwoACNOEAm8KANBOcX/SxFXcLUnsYCqF1ZWLeODBB8DST1lf3Lh6ZHYVxPeinTUGKG2b0f/NfthcTO7PpjEynvEfglS7rIHLHfNJCaTdgAk7/6TjLYlIAECEu42ta1I5OlJDJrAy/ZT9R+hc2m83msjnptBqDYQB0G4DtVoHBw8eEbG/TDaLXp8ddFj2RVvNpFcf9To7GJW0vNB1C5GII8ECEHZuKkA6k5HkGFmsfC+7ORxYmEZr8xwWplvY3HgC1a1TiLwOslEaN5y8A4ePXIuAmXwQCFgAvCnAz4pAYLd3Fl7vAn79//oV3HTyAHJT9IcLuP7kVxAu3oLuVgOpqSIGfQMAcgqwOg0AzdrTxuVUVJAlRgPqnbWAQUfAAGk9StEgggnsFuOlyclCX3RTmDi4CgBc7jp4v75vIgCw940PQ40rGh+Z0KlIMkEUbaKDzkmttFZVirfgUjOZFADjxNYgk4rPYGap2RDjKc7WsNey1f4nL80U4c1Bnnz9exk4qcENU2i26VRGeOXVV3Hvn/4JcsWCgAHMbpPmvpM7bvRsOp+mKkqDT0ebm4BRu3YSeVHnzGi5u7MX1AFXkUR72UZhx3e6XeTyOcmUMqvH/qbmrEpWzVqcjYAxRi+z1oHWFlCFyQhsMMtsn0uHfX5uVgIIIqisoSIAUCgWBCwpFYvSRz5D4a5GC7fdeDOOHzku6uFUboUfSRvAHtsAsiWgzy+2RCHwYOUdcS9UcUhdm6NJGgAEnaQ1s+sVLccmNgHtUa/OpDnw3OGVwtyT7NNbe+39/JIA1PgmL1fK+MH0L4wy50AQZroZgArVX4IO1yXjTdAD997gVVgm3uxJQ1PHX773+9Lq8hv/5ev4rd/8z0gFPvLZDFYuLiObS6NZp0AWyzYUiJBa+VRKS3hEGNP1YRaEXun2bHvHqUgQgNRmKwEYeQbDOJjMFhVKYuZZygJY+z2yHmK19eTGfzkOlEJL+v/kLIj/bdRu1xow0W7RPH+K+3HN2DrlehTgJaUaGtrWric0e4rN0Z9LZygYWkJpuiiCeGwzqACcUidt3ek6TgZBLsDcbcrtAACYDVEbNRD7xHt+44038P0XX8Ti/iVce/I6FAp5GWetZe2iXq/JdQqIIT0b2bFBayztOh1cMMyWyUhKNswVVgjDRee4zHM+fY+AoZb7SOzKdoguK8TyghTtxYDt33SNai0pe8hTao7Uy56oK3uB9J2TxvOcb3yJGGmPDJOOZLnz2bzMG7bBK+ZLWFtbx6OPPI5CvoDpqVncehvr0Wvo9VWzxeptLWtngC8BHz4LnpfPhnNcfmfgiHWMCFztutgXaiXoPVM/hU6dN2iJwNTMTBbZDO16ExGFJWVeERxTLQwRXXUMFFKPw3QGtRrBkgBbWww+MlhZKUsXAAbTBgAooKwryb7zOkifJTDMe7ztttvQbLZEoCykuG2vJ/cjAADvkfXNDIzZGtEHMikfXrOBVKOBQ8Ui7jx6HO2VVUz5HGsPnSCLzVYH/WyEgzdcj5MfugvhsWMyT1YqVfi5Inqic5GCxy4D/ZQIDrJ/Oi+VAECfGhRuEY5PbWuD9Vas9DgIb7bByuc0HRG30wo8BQBCdBH0GqoB0Gtrlk60CmLQMm72eGW7SBLQ3kkDQJ6pADQ7MJ0kmkqkWCZke7dfYdx++cqu/q0f9XYBALLSxIYOBMCiP0pmktL6XSLKlXkMs9Z8X5RFu9OXZAlF52rlirazZuvjDvcaNiJJY3VlGY888jDW1lYFkKRtoI/U6+zNoJ0UQGuGfGeDPhnAfxvGf8KcsTJW2mK71uT1ck92FsdR/rlGYiCU9puAoyazaN+0dFd+x30gilBvdVCvsdsQ9z4GuhQ65d6pZWBDLpTf1441rJ8X0NZDp8l9Vc9va8XWt9l0noFMWTIz6Juz/I06OEG/irB9DtO5DWysPYZ24zRyIQVRqVtTgp/KwwsyuPnWj2Hm0AeAegSEJSDsAVN1/Pnv/DvUVl/GzJSP0lwRUWYJ1x77EpA/AURFoN3EIGyjL3Y5q76Wx4Sh1e2zZNd3AHWbEROAJi68/hJOvfS8JF/uvvtDKC0dUuChH6He4G1n4ady4ndgUL9aAvDWl8F79gzvOgDghWmkc3kRiVIUTgEAdfLZO15bZUi+XZxb50zKPkpqDJ17pUzJ8eLTmTO83Thu3wb3DsAmAQBd1ukGnrQJuf/BB7C6sY5asyF9X5mJ0M1j+2s3AIDZfwMAeFTSmb+SWRZn5uPWVEkAgddHhJO9vpnpYXBuAa+KJMbtWWJXIQYANNiO6ZcGAFh3BhFNqdaE+s3nYwAAj8sX8mh1OigWClLvSwZAp97ERz/4Ieyb3yeUXooAekFaAIB+EKFHMMABANwArAuAPKeEM/N+AgDGMwDqqDunJAEAWP2uzWg6l1wfQwDDtZ4bUuCdWNZe8+rNAQDax1sZOgQAuB77qFa28Hd/6e+ImFl1awvzczPSt12U26tNCeYsk0HWjjhhrg6SVH8NULTVkpQCOBZAmw7W0ClzdEFHDR/yPoSSSbuh52RwpkGSOhIyv61LQGIgdmP+JMfKAIAhALLDQEpGwwFMXCg2nvq9j3Q2QhgFQ80Dfu7QZrjAUAAA1vjJUlSQjQF3oZSX+nNzcfh3gigxyDeu8DsBABDDMAqKqg02IUUIKMM1zaBwefmitC66/Y47cPLkSbTa2umhWCwKCFiusCUSS7s0EO8PegKISgwUaEacTnKSLusSQPo7J4rI7Dszu6JYQfE4142ESXLWoEvA6cAhsgCkCZtk4hzowLnITL9PIIX18PzOL4Fwh84lwQfW5FJYj44ma3Opkk8gYGNjC088/l0JzJntu+fj96DWqKIwFe0JAFjAz6HVThfaOUXAHdPmkGCd3aJUiExfCi7x0gmcDfod9HsNEQKcmc6iUAjh8z5cDbq0XRRNQX1+NsYsUWN5Xb3RRW8QYnOTYAcBgC0BAGS8nIp08nPNvvB6L11aFXCYoNPx48dlr+W9eCyLcFlsOqnSVpOBpkWlgz4K7GVeKWNfsYgDxRKiRhulIECGfrgfoexncPjGm3H97bci3L9f2l/VuU5ZIlMooN5hgO86HFBnQL48wW6EWUOnPgG/uVEbxhQjAICb2uPw/541QMnSAgcMDwEA+iPW1k8XuXwuoQBm/1kCEPSaDgBgra1qgcg4uV7n7zQAIEs6AQDEe4fbza8CAMO9dBIAIGCDE3cRO81nHWaRigiK+li5eBGL+/aLL0P7RQ2aVDqD106dwvMvPCdCt9kse78PJJjkOQSwHFEpGt1EJgEAk3zCvffvSUdP/vuk67P5lgQqZOxc627uy7ZYNfuvjKhkGZkCLpr5N3FFFW1MoT0Amu0umo0uOm2el4mhEIN+oPpRxm4SodokAOBKA3sKnu4GAHCva3fYstqXpBV9czJZZ2dnkU3VETROYaG0hdOvfxu5qIJiGiivraOUn5dSq30HDuONM5vI54/hc1/8KSA/DzTKqFdfxx984z+ilK1jZjpEcbaIML0fJ058BcidAFI5dFt1+Jmu6qn0dY55rP+X7D/HiCCwltr2OzUEHssDGnj9e09iZfk0Ou2G7NG33nYnTt5yF+Dngcwsek0ykDKSEMlIjuWqBsDkmf7+fMe7CgBw8wzSWYRETNkWiM4+a8FJW5HsJVt80EGJRUGUxu9qbQd9dFpNyXKKyF6PdNHYyTYRD3t0cai/zQXY9enuZUCZ/W31usjks3jhey/gOw8/LNn/aqMuGTxTIh4JGkbwAGa4497RdAppYPglWRUX6I0b2WQm+M0YYHFOxvqcBqkUWMLAtlbGolAH0lwpB1XswgDQa4zpzaJ0HoXyHFRHwBdHulTUHqrMEKrAYFuEWJg1yudy4tCx4J8AwBc//4OIggiZKCfoOgGAQSojPb27DgAYUL1VAkKioXHv92H48j5iAFwOAGC0a8tuGxNGVGGZCZaa/7hPehy0jnSG3bYOLhcAsHloHTf0O9dnC/lSEf/Df/9z6HVaqJa3hGa9vnZJqHKkekvmVej6zWHfbmZI+UUKv/RYlk1aEX1SvFkCoOwNIZ27+ktX6uOcCgbocl0MGJxzzuMNBKC9ECqhtBQcFRyyMd+LInx5AIAu+OQ4Dv9Np8QnPZvlQBQrSgsYJ1uyKEVTJJOZDAv+FQTlfCf1P5NLY3qmoOCAEzeVIHJo6Oz98dMeQcl2s3oJEMAAALMbBiYpmNLDdx5+FN1eH9dffz2uO3mdlCWQxUDlfKG6SrDPD1LwloKGYsOFjUJaf0+fTUL41YAZPncpBZBIz3xCk15kPSSl8VrCwhlS2ektCRhAB1GQY/l8EVsUEIDPuos+ezILqOzKS5yDqZKOpGUNJDuXzxelTeXjjz8ure+oV7O0tIRjx46LiJIXKLU0+YyTJQ9Jx9eyYDaWkkHWiFFu37L2WgbjvtguSvQ1uuh2GlL7Pz2VFRAgHTED1BKQz8ZMrt+BS3Sk+SwohNVoEixLY2uL+jgZKQGolBtauy+XkRT0NSFeCPtheXkZF1cu4uTJ60THhXOCz69D/Q926aDIo7SR8eERsJcMdx/9LuvgfZTSGayeO4dj+5awWChhsTiFQhRhet8B3PgDP4weW30KAkIWQYAu9w7u/8xuptiikQ6rK/pLzG131cOWV2IF3P6a3AeS03wcjt8b/nehSQLET+7JtD89uTZT1tb3B2x/OGQAkOXUhkcdACcGOsoA2LsEYJLbOYkBIPbPyvzGMsVCmiDIbyHYVQbANgaApp6GM2241/A3kpFNZRCm8+LTFAoltJstEZ3bXN/A9Owczrz+Op599llcWD6PfD6HTBSJjZQOSJzvYq92n4WT/LtkgicJWscg8FvhvkyafQndjV3emrymod3rWdtfze7LWBry6wAA+1mZcaz712BegnUBebnuApQbLbQ6fXQ6LPOT1SeU9/5Ax3aoq8MOPRLoKqNONxTrorQ9MrDboR9eqVZEA4DK/wy2rWX3dL6D6dQ51Naego8LSPtbaJWXpb1fPlMUkVWyrqLMPDrdImo1H1/4wo8iOzuFdm0Z//7f/wpOHJvB7Fwa+ekCgnA/Tl7/VSDHvYXdwBoIsg6oHmSF2eaRvSCwI8eM9jKSUudOcxOh1wBSLbzwyJ+h29rCoN8WxsmZs8v48Ec/gxs+8DHAKwIBr62HXIHlDASEr3YBmDzT35/vePcBgGwOYZRRAICbkdF7ErRgAwBI+ScNlsaBQT9bbXQo+CdUT9eKyqg8IxT5bc2RLvtpTgIAuux9Pujh3nvvxfrmhqB1NBYtV/srTmjiNcoYHwUAaOwMZTQV2Diwiin/yYBwUg1jks6UPM5+z6BjY3MDmxtbwyys/U11GJJOUJwd1HHRwFtZGVpbTsdfRLRcna+AOEFKNAB4rXwPRQZJIV1YXBA6ZC6bRYqIebMFdHr46pe+gla9hXy2iE6XE4LUqeyQAUClaCsBeL8zACywGM0c28bL2q8EG8PRvy345zEMHgQU47YpYo/6PO18Ure+hxc8CQCQjXhkjrh5qvlNKQOIwhT+zb/6P/HM008inQpQr1XQqtflWugw8eMJ9HGzNcV8zhvW6JGGyc8gQ4jzkdRu1nuzBEA+V2qPjbKsQYysmeFFuW3eASD8yUpuSJkmOCUaAY6iKFljV6M91AjY1Vrs7bzpJr27A8YAtDfoSObXgD+uRwaCUu7EbLlQdzVgFlFB2jrWVgfsnhJgbmFaeq3TXlgZAP/+/7H3HlCSned14K1671W9ip3TzPQEDBKRBjkRJECKJkUFKq2oXcmrXfGsZC/NI9mSLEu2d73hrM+u1taeXUuWZWnDUbDSyqKYSYkiBSaARCKASZicejp3Vw7vVdXu/b7/r3pV0901ARBsCIXT6J7uCi/84fvud+/9bAVFg65elWVLAGArPDQyKKLrhr1OSmNnJXkN3/rWc6Jlf+SRR7B377w4XtPfg0tEQ3rVO3BcjlOVMRD0EDCA9HEBZ1TwaXgjes1sAiwGSOKv3o1TxOxT7n2n50Ivz9O+9TJeHO1AQg28vr2utbJ/GEaFJueuvE5kBTEXIcGlRigGlaT9l0plXLp4CWfPnZPAb2JySnTwq2srmNs1i1q9ZALKfu2oHTLR+2/BE10zeX8pZXPUH8J8WdxVQS8Fvjh/CKa1pO1fgHyOVag00ilWungd1d9CgS4FgLSdlgaPjptAvcF2kgQA6DLuiQkgW2cp+Gara5roCB1aqu4xofsvLCxIIPnQww+ZvZemiQnUyhX4Dq+fPQPZBNRohPOQbIl2DCl6OrQ6ePKxx1ErlDCWzeOJD35QDLJa+RHUjN8DER3t5GIN1Ui91fVJlCCxDlpxNU1U0EdVHLLemUp297tmaFfQo+2wNvwpXQuH5EiD97DHALAAQL8EgAUKdgewEgAFAJp9AEDLMAA0lbn+xzAAQAALwwCIMpBM1iVr39sAgI6GrRgAFgBQKYBy23R+EFx04KTyqFTqouPnnCY4zXUtlUpjeXEJzz77rIADur/RO6Mq85PrPYsg9La5EQAgCkhFgcdokej6R9fwVw4DKLZ6B8vE0+5Xll3WQ3k1QdcJLNfdAABsERpndV/ay3bQbHVQqDbQNC2CLUDAdUTaR5MtZt5fxXgEf3VvtO1Oe/5g9hN7R8xryH21WqtKTE/w08q3+PNIuom9kyUUlr+NwuoJlNfPYDTdwkQuiVq5pOyquI9YPItKzUF+ZBaLi+t47LHH4XoxfOELH8fklIvJmRz8XBqd2CTuuPOHEcselGS/SZPXJNvsMkendwDBDzWZUMCb7VYJSLgIamvw3Abg1vDKVz4Lp0NGgK7Tp8+cx0svv4Yf+E9+HAduuR9B24c3MgsEZBtuLVEefufffsZb4Qq8yQBAHIlsTkxUmCTKxirBmHVAtjp+TSakEsJwqaWt/pj8txlomjuxVWW8t0Dps661AjAMAHDTPg4fO4Kvfv1rYvhXqlak+i+uoQ0Gvz367JXBBiMUBS5spUhaoRmqkXXRt3+3z7kWAGCr10Z/RwbA6toqCpvaI1WTMGUlSHBqEim9jtsDAHaxZPVfHeH1PZjs53N56QLABxd/mklxU9y3f5/o7Xx2PojTy6GBTMLH93zggygXykj7WaFxWQYAJQD0AKBVGC2/uAyyC8BbmQEQHdPRsdi9HwYAkDAvAgCIZwHvJ6ty0n7NJP+yeZjNTiTX6oGw3WNnAKCnFVYtvo6R7pwjUEfDy1gHx48exr/9N7+OzfVVZNMppJIJVMtlpFM+1lZXUK/Xut0kCCJxHNLcrQsMggGUJ4Y9TEro/G7ptyY9NGBVDwTQwN7YQA5UBuU42UWgSWq1AgC2VWe0arHzIj8cALBzrfs+JvCXfzMZpRZRip+O6QKSgEv3ebZGM9pD6ddrjBvVB4XAACTxT2U8pDJJkdbwmlF/T3DUygFsm7QepdJyfi1qM2CUFs2GKKciTd8YJFmfAktj95MpCcjYFu/Vw4cloL3rrrtx4OBNpqVoE60OWUA8V+1kQCCAgTDNT0NS7GNqnsWomFVejkdr4qYMH71ymujYcWzkPjTREzBEA3KReRggmOsa1yHxYJE30b1E/T4MW1tYSi3pBc1jkNhQHJW1nz39AI4dO461tTVhLm0WC3jk0UcwMTkhQSHPx/N47P0VFDtnBsFXCyzZ9ZVLK++ZnjOBHWUl8H4Lg0FkEDEkPXqqcLw24MQDZNIu8nkfmXRC2HBSgTfAhzIAOK/pqq2ac3rRkAEQd1IoFJsIQxeLi5uolGuiQ7bzVowzbVtACaAh6/SlS5fk3j700IOo1avyvgRDavRy4bjk1SWtnSQuMTXUrjJkb4xm80jS6LETw2MPP4qnvvtD3AQEoCOItxwEbI6OVMKHK4Y4JDtQPqQ+EPbBhL8dZ8Ldlu96nXRMyCw0lg725y4QMFD1Fuf/yKS+muR7WwDAgKcCXEmircdrAQBXPAAsA2AQAFC9ue2dcL3B5LUCAH2fI/HW2wwAO/63AgB0S1NAjPNVwyFjMEmQMZlDnYAhtegVSnQyiDsuipubUhTi3OS+kkywNSkkbqUMwMqoyDC6EQDA7i9R09wo0Dhs/77ecWdfNwwAsHuGpfzzdfZnjWftHDfJeR/93xjIUgYq+wQFR9zjyBYMUG+2UW5y5bT7hI3xdV/mvYp2stL12MbbcuW6kkV7Hl0svMsYZAtAmhb3vLnYmYhfbqyIR++dwPyshz/7w/8HhaVTuOPgBGqFBXg06+u0UamylXYWbjKHQrGGqelZnDt3CQmHxoQNpPMdzO2ZgEdT2nAUd939YcTSB0SWFZDu71W1zS4lAB0FgimBojyWqwdjYdeNoRMU4CbJuCvi1De/iEZ1CQm3hbDZQL0e4PJyEd964Rg+8lM/jz03H1IvAnZVMeylGx0Hb7/+P84r8KYDAMlcXgAACQIlKNdFoavdi2j+JYhjgNsKhEYVBg3E2KbDmrgNbvZdWm8vcX29AYAOTc6+8Fksr6yIESCDufXCJmbmZkVTT5fSbgBrxkgvxtZqVDRgtIk0A05uKlckEKZ6G33NTkNvmAdArV5Hocie0EzAlIHAxdD6MdjNaScAgIuqTWDUdKxny07zqMmJSaF985hJHyUowGtDyjADRgIAZAB0ghB7ZubwyP0PIqgHcFn5ZzXIMgDiHoKYh6DDpli6ISu+8taVAESp19H73LsfmuBaAEAq2FIx184MjpFCSFDAeRKpSCsmHpF9bzGQhgUQduO0gVE/YwRI+b7IdFrNOv7kj/8QX/zzL1Dmq1KAZALZTArlUlFlI/EYVgUMqOsG67qS9Ddp9kctNN3D2bm20RRzNqH/s3oYMXDUz9f5rq3ilB6gVU6d/WqKSDRd9f8EABikRb9spdsau209x7YGAKJJheQoXZ1jbx3SfFZp6TaZ4dxhcsxr4SW9bkIvDADpKqDJmlZ6OlJFCDp1pLO+uBMTONFE11DsXfVC6Uv+TYLZPR/jNq//NqyNgawoWlnS9UglB9SvppJZJBMpvHL4VbzwwovI5fK4+ZZbxCSJ7SDpvszKP9udNoO6gAEee8Pzd2wlRxNIaaGmlUp1O1DaMn/HhF5AMEPslytu7jfvIwNsC5KJpl8conQI2IRbg2PruK/Bu+wx8RhqtaqAJ5wI9WoDfiKFTCqLjdUNnD1zTujvvPbUgRLY2H/TPtTqNWRzGfkdTUi7vegt+MAqeMS/xc6RqLGrXFNKHETuxo8noEVgRxNbOT6Q4h8i6XrwXO6JLbhxyitiyGQTyKSYWGu7J6t17ZcAsO88PWoc1LieAyLNuAAAIABJREFUellhAIQtVzwAalUaR/XoH+qubb5aOmfYAvDy5cvI53M4ePAmNCk5MGNKzsGs/aT/87MI6PIEPDcBz0kgm8oim87hP/2RHxOKtJ+hQS5QoaFWLgc/PYJyWEO1XJV5wuvPcdVqhggaTemII3PIjE25xyZJUFaAVmXlllsQwAwBvmTQBDDKABjcl7fbR7cDAJT5pqASV13xQRCwFdoFgLuU8QBAOxAGgDFngGUAGK7DdUeP1wIAdHlAvUW6r0vOsGTuyoN865sACivVrBdi2i9ruZrVxmha3PHgJdLY2NzE2Oi47FOcM1/60pdQrVSQTqXFo4rzTABJ4amrYagCqTfmAdBNXLeQsMled4NdAIYNzGFjxp6nyO4MkGzfsxfD2MSc80P3K/s3MaIGTV8ZP3pot2JoNmjI10Qj7KDR8YxJaHd0ayHRTG4rb9LChNnlZJvTVUULSD0AdzA/YCzCbjfZXK67n1AKwHWpUVvGj/3wk1i9dASTu2bx0p//Gc4e+yr2zvpYvHQENx/ci9XVTTErboZtMcw9evQoZqbnsbkeyN5y4OZZ7L91HolMEvVGVgAAJOdljey4LbTdYhcAiLUpqCJLOo5Ym239XDYaFS8Yp1OGkwqAYAUbp1/EhbMvI+MDjWoFPj1sik2cOruCw8cW8PO/+D8i5uWRndmLDn0TRFLx9uNv4hV40wGA1MioBPHaw12RPAlgWbmQCpDU+aSiIdWtgBRGVjeoEhTOp6E19yr80QreYOL6egMAy5vr+NwXv6CBlstkBKhUq9p3tGH7NOvQ6ksM5ED0vDQgVbSTx8sk3JoBXn01cpsUJeIjMMiQ4HuvrK4KXZdaT/496mTNxVf9GHqUc3smmhiahIp9Uj01I+HveH/4V26STPQJAOgGqGZvpP9z8bv1tltFAsAkkYZSXIvZAWDv3G7xAAib1Ox6wgCwEgAyACwAIIHfW7wLgB0bg3e3W7UwJnYWAJBNnwGKMRpjRG+DYAsAdJN2k2jdGAPA6OcNNVJb8mmQxDHgOS4a9ZoYPnKjXTp3Fp4TR71Sxq5ds1hdvoyzZ05JhZFj58SJ13D8+HEsLS1hZWUFc3O7UKnUZHySck7KJM1rCACorU9cAYA+E0jTh5kBG6vlhpVgCsFyKVUWYSy4TFWexz0IAuwssdkZAOgLziPsmW4AZDIWhWFkNZD/U0KTTCUFAJQASiq5ygKQZFGSYiaPQD0sI+Gze0hKWwsm9TWSlLKS3D0Ik9xfIwBgfVTs+iSpjlmvWDEfyY0LdZ5t4s6dv4CLFy+BoOLsrjncdNMBoSemM3TFjqPRrMl653ra9lFa/LW49msfPqnyCiRqEyWbnvYSjW6F17Tpi7e0pCu1a56zaP0VpOB7qdme3ifV2yo6oJUnPoM0VDUX5PHQmZ7yo8sLS7i8cFmud9JPImyHeO/73qO9pMOGSDPYypLMFWWm9Qxb+Zm8XhZEsoG4rYaJgR4BFDqFS7HbmF9J8m9NI5nKOwIAEBylNYQTb8Nz6KMSQzrtIZP2RP6m81tbuRrES80g4x00mjxWVwCAhJ9HuUy2gIfVtRIadbOHmt3JAgBhSOYOJQSQOci5ePPNNyOTodM5P6ttWpYlhIGhyCIpKQSpFLRj8s9EPpcZwXd/14dwx52HsFEsITs2gUa7jYXlZezetRvry0sCAFM3HXNcaVnIa8JjFgkHrxWZKJLcd+TL4V5LICwONEgaIAnDyAB4J6KygEETwO4sMJvxMPp/b+8zO19kP6X8glC0AKkEImUt0hHG2hy5agQAKAEgAECwRnvCx//aAABh9NlkyCw8Wgk16OjbJoA7mgAOAgCUpHDt4HWNewkBAIJWDCk/Lese15BPfOKTUuSYm50VA2T18DAeKG3q35uyPxPkrjfoibI9D2VYgj0saRkG4A97/bC/Dzs+rnlbseu6e2C3IGGAajLFTJVeqvhCYuIeQWd/+kmxFSwlgG00WzGEjo82i0QC/pLtpa8XIFXWZPUAsuu+snSMqah45xCQiYDIJta15yWduTJpYQDwd7yeNACk0W0YFPDkE+9A1msjIYtQDd/83G/j1LGnccftk1hePIuJiWmUKxVU6kzk2cY1g2KhgeWFQMwKnUSAOw/djsx4Do0gh0OHfgRI7kHAdd0HwtimdgBqpyAAgBigEgDwBAAIJT6oIxGrwPGbQPUiUF/Ei9/4PEayLhJOTGS0zdDBWiHA8ZMrePXYBfyvv/LrqIceUvkp2goPu81v//0tegXedAAgPTouQbwCAAalMxNNqpeiJyTtlVW/OppcZKU1CJMcaoG0zZkK3bRiZB/9i18PIBi8l9svv1toCCMvZsD6yomjeOmVl1FvNgQlJE00PzIi31lZogmT2X/7PlYDD9XgWOduS42yAABZANYdPZq826DELkg7jU0LKtjnDtJTLy0s9PVYtZ9jE6FuK7buQm2qq122hSYE1LSJG6lscMQlFRQghXRifEwSPNGyxqgrrePChQu46eBBJPyk0GsZ9SViDh576GHk/Izob6vlugAAcddHzEuhQxNA6nRB7ZOaLIqzsmUAmAthq4Ry3QcQn+i9lorjfwBtAHcCpaIVaF67KOIviYWhnVorPFv1kuo5NwcaMZp7FbUzko1RL9QNSgAUALCUO9l0TcTJt/cTSZHsMFimIWAql9EkJWgCQR3wHfz+//mbeOaZZzA1NYVbbj6IXbt2yVpAV+W/+Isvolgso8EEJpEUQzMyAsgCkGpMpAuAshz6xydd5qPSFRkiXeqragmj/dlthd1WLOhqv91DIA4JLvpXkC3Xk4HnyTxkwsuWiZI/WmfkFuJuXKr59ANgH3tJJA0LQIMaCwAw/aDzb0tkA+mML90ByCCQtLJDijo3d1vZ71VJzIJpEsfIGQ5MGAtIWvaOGBOaBJfVd1a9atUGcrkRuUcvvPhtnDt3AclkSnon79+3F1NTkxgZy0tqTxaAVnk0IFbNeq8FE5N/YQCoe6UZoxHmSjd5aUsnJ5dt7Fitll7bbNWpGRjfm62btJouDhhmnVOvANGVdiAdSMrFkkhNSN9dX1vHsSPHsL6+IeuStKNMunjokYclC02mWPFjohqiUinLmiZGtUbeJIm9kX1Zrwn+jb+zAKia27rib1Gp1vXii0RCK2C9mrzKVIRcHqMEjq0KAd+PI51OIJ1KiDlgfxtA7aWtxocxkSoQZCVN2fepV2aQTBPOMpjoa6CsNXTpsBESBCM7Q2UFi5eXsLK6jPvuu1cSF5+fibawxnJ5SrTYXYDXPwY3kUDSTyORTMEhcAtXWAb/6B/9U/q7IpXNoxa2UQtC5MfGUdhcxwiZYW0yRFpgRzTCdTQEJABg9yrBdAgCUB4oAICCAcRzGi5ADMiu9ZYJYCUAVzAAzGbcu8ZdHHvbeb4dA6Aj7BZjJgmnxwAYAADYBhD0ATDeFmoCqGv5jUoAorFFdHabKyI90G0AInKvyJfI9Ng62Zz5sGTuygv01mEAaDFBWSxi0GfaACoAQIBSi1P9AICPoE25p7ZG3VjfwNNPfwW1arXbwpYyNyaLjF0JFjLpJ+BIUFyHw84uEMPuiZ0jg4n+sNftFDNey996ybp9Vf/up/tpz/XfPkvHocZudn+yOv3e55PGz9yArFQHzWZHWv0RAODS3mKXKC+pXUJk/9S1T01xNVlX0F/3aAIJ2qOD+7b0SBJjVa6tKiMzR0Imk9kfZubmjNTUQRg25bmTk+OYnp6A54R47OE70WlW4ccTaBaWkBgNsHHi6/jUx38L+/ZOoFatYCSfQdhm14cmVlaWMT2xB5fOl7G2tolasIn7H7kfE7MzaGEM993/w0ByN8JWB26KXQ4KynhqJxCnBEDWvjjibVdBR89BI6ggEW/ATTTRKV5ALNXENz/3R5gYcRE26EVAGVgKlXoMr51ewcWFIkJk8HP/5J8DMRpxe8qksmmUgAz6pQ/1XBEpgokPemGCodt1b1p/NDsY2w6OLY2hor/dKnraKUOLvHwLNPfKrm+Dx9d77+5PFjG9YiKYHLLvcOz4Nb8c6KLUPTrDWouOd72yg9fvWmbfjT/3ugCA3uJiDci2v0GDGiAJ0k1PdcRdpPLjMpC1/3NvQ+nSlTsdNJt1BM26VJaFGSBt/qzxX8+9e7Ba3qta9ToDdJcpY44zuGwNjiEG20xuG5QctFoYHR8TTSg1/rGEg3/3//4hQuoSbVuTiGhVPt/8+4orZMahAgBK17bJB39m9a9XVTd7+KCLb6QKv91Q4Hsx4eb7aY/1pvzM42Vrp3KFG5EGwxJMmM+wgYKlkEUBBG3HZgPHGJLmWO3xa8CtlWBW+ycnJ4VXyoCYx8Drd/LkSTzxxBNSTRvJ50UPnM9k8dQ7n5SkVnW4vTaA7ADQjtMDQPX/BAB4BNSXWwAgavWoY2n4wzaRssdspaXdDVXepzdm5XoYiYQE+AP3ZPgn9j/DmrzJYtDlqNnc3GgNt6kRyFg1Gk6bRFnqv02suuaY2yzQsklexUF3q0ZmjNhxwWSmv4+AzjWpElsqvtlEZHyZn3VLDtEOq7i8cAEf+9jHsG9+rwRGxc0C9s7P4/Zbb8edd96Fs2fP4xtffxYLC6Rje5Kg1GneJ4FFR5JejjNq3xlssZsF/02jHkmWI9e2C6AY53OtBG8/UjhfeJ8Jatk2bnaeCGdJAoleEqunZyQHfT2arwQKdHPYolWf7IlKdU6n05LcJ5KeGgKa95ZrzL7xEXfjuBuTKm1+JAvP49whaOJK9ZrPVzBJneElsWeiKhRyMwCuZsJE7qUCmE255n4yKzTNUrGBw6++hjOnz8N1qFF3MToyImyP+b27kE4nUakWxb0+lSV9syGO/Had7LFRdFxauYOskUaLaxkIrNpTp9/t9tBtu2rKwea+27EqxntSwdMk3Y35aNVYJUkJ6HDp0kVcvHhBxg4r28kkpRguDty0H7NzMxIAcb1yE2RYkJ7PDhWaoG/3iK6nfWGOqdobNYcxKjSYh1oiyEM7qajRKhNO3k/e4yRlFGgh6SutmLpYjkPPVa0xg2Em5+zEoF4ufM8EnHgKlXKAYqFmNPtNSUhYyM9m6GIeoFkjgOvg1KkzKBWKKFdKePydj6NY2hQgfmSU5qxNNT/stJBOZ4i+YHxiSoy5zpy9iN2792FldRPf9d3fh1tvvRO79+yXql2xVJGkh8Cvbl/WsFJhCLJ5NDDqD8x6Jn/mL6awZwNXu2731hhztYeMbdsG9Io4QA+iW/Wzf48m0JyfYadp8gvb/UBZCl6srQyAsCZtANFqUiSgTAkyAAwr6YZNAAdlj3Y0mt8TxIryZ/qvawexdig6Yduxx4LMV1NcMHfsKnaPN+4plt1z/Z+gMZrsnwIAqGcIPUQIODPh95I+6rUm/HRW4iR606RzeQHLeJfdZBoba+t44YUXcPHiRYmveN2bDTqsDwJMvbVii9Tjmk8jytCyMUQ0Dh4EBgY/4MaAApWKWgmudfS3dHu+d61alzjWAsj6fDPHxUvEdpFSuZJIwQSE4RoWg5egVp7sMaDB6n+DSTt3R0E4RTKmV7QHf8k5Sd2Q7Ecbq9qVIdLtxHgEsEBBeRX3TN5Rtk6NOwl4fhrp7KgkaQTVNzZXMb9rAlMTBI1X8cTjD2JyLI94pwWXu1ijCKdThOuUcfzVr+Hzn/kjPP7IIRx59QXctH8Psr6PyxcXZN/phAmcOHkc6dEY3FQCu/fehrHJW3DLbU8iO3kzkJtCZX0TTtKR/V+uH4+rAyQ8lUKKHDreQtBqIJ3NoLJ2GZkcKVGb+PZXPgXfqaATrMNBQ0BqNm1dXQ9w4VIR6wUCrjl89J/+72hsVBHPJuBlfARhC81aExmwKBeXwhx8D4g3EXZoMkjQMECcLXO9FCkKei/kDtgkYgsQYDDPNww+x03qrWORw3RlEhmVgMC8x0ae0GUs9d5bXmZkVb1xbrx+VPPZ9ZVSM3bzNyNFkb1GGFlimqOFqS7GYaS1tguFgHVx8XfTQjNBIoKn2npeY0hllnAeiMSU+zbHFn2CKIFsVqUDEc2bCVAxjiWzxV6/a578wnrUQqgt9No8wMZIbNlr8217jaKMnDccALAbyuABCjWTDseZUUHwZIOXxJHVDhMCMNFiiz+2ljLtjrSdmfY3l+CewYtJnLYHAK6s5HcXoYHYdxAAkM2AVERWKMJQqP3FUkkCmEKlhD/97CfElCj6iB7PsAXYLuAWKOFrrRafC6ds4N3qe+9TogN+p4HDYycAYLsK2I2eyQzpnQFpr5E+6MMAABnqEZCAFO/BjgXyd9KppfoKSQAEICGtKR4X4OG1117Do489KvObTAnq/+emZvDAvQ8IdVR0TtL2zREJQMxNokVtqDAACADoJsKCHysrduBHA7VhE0ohDF223gwAgJ8rSVxUv2fHo5kPXQ+AgUDCAhxduqtJurvJUaQbxk7XYdj4tEHF4HvY13E8RR/2Pgzej62OQZp9depo1Mv4+z/9M0IFLhUK0hZydWkZ42MTogu+5ZZb8a4nnsLpM+fwyU9+SpIIMgFo4EaWA2mWpJnz3Ck5YfWcyT8rLhzng8en/9aEvKcR3PoqWVBr0CNA9c8dJOLSCb1//hsSksQh3QB9MLs2vg2mpU/vDax+0YxMMp3oC5BkddV02DDVZrKd3IQnyap4icQ78BJxpFIJMQZktZY5P//Ow5AKtFQ3NAhzOfm6dMths2Wrv7fgJjsiOyChoxXGkUmPoRU6OH3iPE6+dkZkG41aQzTsTFzHJ0Zw880HMDY+go3CChqxKmION+oBM8I+oKm/b3SU1UQDP3s/LcjB8xRafywmnSQUYDUsAwkslbUSZ1UlSKNabuLEyROo1ipiWsgkIJtLo1Qp4r4H7sXY2AiSqYR0NOA+xNaM3NzpRaPNNa8PANDqh76DPixwYasKGrDw2BmY8rh5XpR6cIzHHVauWKkPTIJP409X5RUEAKg3jum1JZWWLtoEAMqlhgIAlMh0AvE4oAEgvQ9azQ5CdtlotHDi+AlJYgg+HLrvHpFv0PSQVNZqvSIePH7SExbIxNQMLi+tYnF5DdOze3BpYQUHDt6G//InfgrZ3Cg8NyV0ZyZNnsc5A5EnOAkGVFcDQV7P+Bz2mkgBw8aukfXXrn3RNXIQAAgIAIjcQmm0Mq62AABiLXY7MV417H5gAIAbrf/0HZtZ13qtUckWUQDAwlTys2VJcWy1g7cBABs/cB4Y01ACAPR0MvwbNJotpDM52XPYhSY9OgahrHhpnDl5RrTd3Hu6xS2jvx/cH/s3ip2g52Fj16wYJl4cjNtkh7uK4sSNAgC8Xv17vVbdbUxJqV60WGDXaB5fuxXAdS11Xz1adNdjUsZ1gfIVR5P/JkF/tvtjrqYtgbnQETweXH97hRQz36LFFbvSSkxNUJnGesw5OCOtESvZTGl4qSxirnYpazTriHUamN81hv3zkzj52kv4we/7bknCKcNK0IivVUenVUU6zdZgBawsHMcf//5v4bGH78ap468g6yeQSaZRK1dRLlREErdZWcaeA/tRLNMM8B144JH3Iz+2D61YFm56TKSv9UpV8g8/ySIeN3S2PA+0m06sJQC/n0qjXirAT7OYWsKpl76MevE8OsEyXFREPhYDOxo4WFypYnG5hmLJwz33vh/v/oH/DI2gihrjBMfDSHoEKAXy2WjUgWwCCIpYL66IWWEuP6q0qxqvPaUIundvBQB0YZktKqAE8Jv1UEBrssdE08j1ibFVqN00tBNZBDSzY9qwAwny9IoGKnmUcW9ySPne4h6p+zqPUhifLH44cYQiS2yJdIcbomekZ2BcYdk5YoyjHa1CxksCTmh8ESclj/4W7FYmfgxkvnEdUfCewBHvMwvWfsqDqC2Cuuyl3DM6bTVzvO6HKWANzn8b40RN6LUAoqakjIslfy5e+Oo17769GzKcAdANbQZuIg+Y1P8kETZLA1XYzpga6fewyTZdDGYCNRyygaKpuPNGvpEAgCxUBmhgeytuCvzOwPv4qRN4+ptfIw+1q4sdBDy2CmyjN9si7fZ1FgBQAzRXKGPRoMO+1i66V1Kw+ocSB7u2m1HdmqWlktrMSjwrqlcLAEQ/224wpHhHz9GyGUg9Z4s1BiBs86dabJ2cBACo837gwQeQSqt0gIjiHbfejgN7DyDp+eLuRIOcViv+lgYAjITfsF9MDhDZvO217cpczGZmE1Dqg6UGbVgkV5N4R0fIsCBhq8U3+jurZ5bF0CyKg+Nku8WNG26sXUc84eDf/8Hv4/Of+xzq1RrSvo/C5iaymYwkJik/JTTzhx95DBMTk/js5z4vrIB8fkRd3OlyXquBaCer0UyQ+DMp2upL0QuG7Pnqd9UYXm0YxjEcZQNwg3IkgYt0PuhS2noJ55Xnr7vhlbXOSDXDsAC0jZ1WrAkA0BvEZaVCEnkCAFrhl97AzOc7oeyjI6NZqdRS4y6VWrk/+olWViT64Ihk6to3ITJgAnG1dh0fQZM0dR/53ASKmxWcPnkOZ06fk/vHe8FNeHxsREB3Shv2HdiLkfG80gul7aEaRVmwgsEO2V/aJECPX8eYmlvpHbSMHK3uq+7exoR8vtU36v2w7e1kTW3FsHB+CUePHBc9PzdrVviZ3BLUeOe7HkcqwzZOKtVg5wJJqAVc0GRv2Pob3ZgH551252AAGnkvcy2i5o0CZjCmJF1bWoglhBmS9F202jVDfVUwQeQZBgAQiYUUyhQAUCdtvwsAqPxJz6cVsF1nUmim7aCNwkYRx48eFzbE/gP7BLThuTfDOtY31pD0PdGzjuQ53zK4eGkRG5slZHKjKFUamJnbi7vvuR/f870/IEF7s0lJhib/bLFI5g4d0aU68qYDAFsfgr0v2wIAnF3tQAJJmXzmPjKhGGQAvA0AXPvqcjWveF0ZAFsAAFw/aOJGyUYqnRXpGeVEiUwO1WIFC5dXcOLkGSmmkCkq3QCq7JTRVgnoAADdd04R/4WrOddt91HrgdNdR3oFkWEJ/rC/73xc1mPGrl/KfFN5VZSZ23P+twCJ7F9hEx4TZ9HtK+1etiPOJSZScU/alxJ8YReTZkAQlGshGQXqt2XNQa+Iqe1cjIAgV56rkOO1axUChPR2QVv8SPxMHo6XRj2IwU+nhbo/MzWCmck0DsxP4PDLz+A//9sfRqVSQisIpNMJvY0a1TLinSbSCV6bGs6ffBGf+/Qf4rabd6FaXgXXgQxlfc0mXjtxAswbM/lRzMzNY2FpE35mEj/6E38PiGWB7CzaVUpQUgKGaAtgZSs4ruqiAjFMUSko4ymHOilUULj4Cs4cfwYJbMCJVWgnK3tNp5MWsOHi5RIuXa7i8mITH/0H/xhTBw8i5tPMsoKJiTmES2twUz5QL0r1f6W4iLXyJvLjk5ia3AWvlUSjGiKRSinA2F3D+yv0siZuxyyUDi5WkmelpFqoYGFH2CBsAys5oeF5CFjXzSrVk8YgTpTuCFBuniM1eQH+Veqq6zQBgVDYFEFQR8Ln+/KaastdJvrtIECtSt8pAlSU/CVkbsPEkvI+PD43gdo6GR/sYpcQ8ITjlrkLj5u3hvEpXxvjawkuCnOO0juNR6R5z1VxlbeZidsAAHb+SZehSOJvC1k2D3zDAYDBqnz0NAgAZEYoATDVHxqlcJDLl+qGBZGVoE7N/qymz7Y8o+lQlzlt6fYW4TbGetEEYDA5GWQIDsYiXLCYQDPxJzWIg5noMJkHf/W1r+DEhdNsx9mHgl4LA8ACAN0hbdBoMZmJx6WS2Vd1iFS7FTTob0E1OEz4Hho49rSpTI4KhYIg1kQ3rwYAsMGNfX+b7KV91Rhaqrk9bk4wTiImZKQaC/3faIcJPJABcO999yKT1cotw+BHHngIk2OT4gRNsI6u738TAAD1MtCHHX/RSjp/r6Z1JtG0TvBkp9AMThzN9Wsw4RiW4A/7e9SDIjpG7Zi0lL7Bz+8GwztUIWTDirfRajJ5r+Of/NIvoV6tolwsYnKCjspqRsYKfzabw8rqmpgCPvrY4zh96ixeeunbWF/flKSYxynJRSIBdp5gcjE7OyvB2GDiFeW89zSCWy+wgx4cdjGVRJNJTK3RlS/1ZDT2PmhXk60X+B5vwHZm0I0yIqiQ3vVK8RZg0IkLE8B2CKHmPebEpDrBgcPqrLZ/C5DJ+ZiYHCUz2xqPq9rSai+tJOCa4d/+FZwVGK5Bo6MTSPlZlEoVtEK2rkuBuASBm8OvHpb7wHuzubEu5yO62CBEwk9jdGwUMzPTGBsbleRWmuKJ0SslQ9RsKnKv1TmjlbfdDrqmfsbUMWa1/ipqpK6d6whd6Zn8kxGwvLyCS5cWhLZbLG6KT4H06vYcYQAQDLjv/ntF688EWa4pwWcxL1SNsNCfI54cOwXng2un3Y8sAGARC7k3RhLSW9fVPZyBDiUuvAYEtQgMp9LsOsPqgukCQN2mUBp5n3XP5PHyd6xQWACgVKijsKkMAPpnCaUxoKGdg4TrCwBw+dJlvHb8NQHWnnjicYyPjwpbgAkvJRzTM9MyR7kPUyqwWSwjlx+T6lwylUNuZAJ/5+9+TIyuGLTzg5hMiXxMZEsqSQk7ZCnc0CC8kdypu15udwhb7c/d5MZILTS4NG2MjcqYNf6oBOBtAOCGbtO2L35DAQAWN1hA4dygFxENaIMWfD+FIGjh5KmzePmVo+JObz0+GGsxvuIYsV4pO535drnRtVytrQAqC8gPS/CH/X3n49C1xSbwUa1/l2VlCnZRQMDGi1zLkgkmKIzztYJqq/5cRxj7VWtNAQAIwlhzUIn5jdeQALGDB9mXLA6w8/rYtEpfJ9DcblPq1xBPl0w2By+ZEXlH0HHE2HRpcQF33H4AmWQLuVRb2u69733vQrVaFlPiRDwprUzFmySsw+1QRtAEEg2cfulpPPP1z2NuOovC+mVMT46iUi7g/IUFxONZNIIORscYQs3qAAAgAElEQVRHkB8bxcLyKvYduB0PPvxejM3fAYRZ0wIwIQVTyvraMb53KJ43LTFA0W4xaXYBajMWqAKVBTz/DcoACkg6VWEvcMF33ByCVhILi2Wcv7iJxeU6nPQEfvaf/U8IYz4cN41akSyGDFDZADplFNYu4uLGZcTTKczsvgm59DScgIawaW1d223dqPFL9HHFvYneDvljTz5px7GMB7P/Syc0u992JQYmoRcTeMPw1NJ/r4ImB6FUlN4aribPlWoZm5sFlMsbOHf+CIqFVaytron0lJ5RCbZhp2TacSWB51gmA4OHS+Y3Pd4oBc9lR/DIw08glcrBS9HkOo4Ox2lIeUQSSFAi0TY1bS0+6DxQ7w8B3qV4c/0Pvk8UcLN5g117uH/bwpX93hcPv9EMgOgGOkhT4OKdzLACZAw4pCrTAwCEXmRuopp6qMO5ajnMhYz0ih4EG4RlYCpcg4lO91jM1RhMwOxF4sJOCn0y5YurPzUnNOfigPjU5z6DjVpRehNHF7holXHYAhu9PtHjtwkVW45EAQV7XFfLAIgmbdbsjME4kyR+d9zEVQEAUYYC31Nptg5SSTUqHAQASB0lAEDHVAF06KWQYELfwvr6Ok6dOoW777kbuXxGgjAvFsdjDz0iAECCdP+ACV3yLS8B6Aa/kWpAtIrfZ2pnW19HXJw9aWfXzwCIAkbDGCjXCwBEadj2eAcZAIPB8+AyR7SdSVW1sIH0SB5/8nu/hy/95V+gUauJtKNeq8lsZysl6i7HxidkLlL/f9tt75DF+eyZ8zh//qKMRSZGpVIZnDNMkBYWLkmltG9D6gYAmpj3+hBvvQjb1kWDzAo5t446xjOh0cVV54Fdm2R7sxq27tv3dkC+XsBpa1RsNq0ohm4lTjbI4tpH9hFBACLTCV8pZvw9K8JSqWYA4gGZXApj43lJbB3TEpD0fyaZWkG30dP2YejO44OmeAq4MGCYnJiSe8IWTZTxsCLNTZSVh+PHjuPEiZPdRJxBciZDBocj1WlZ68kM8BMYHR3BxOSYVJj5b1aeuf5bZ3u71/PYKC9wrOZOkku677OtI8Fkvl9aTCRXV9alPVe1WhdQSeV+IZJ+B7V6SQCJQnET83v34JFHH0alWhHDQjIVRBcslXKl4rP9nzRPYhVgpxYaA3Kpvo23C+gN5L8DwZQmEiphYLBAEICfy+piJpOU6ox0M5ByWGQ8y56kbeoEABDvA0qrksIAIADAgJq+EQIMsfIRdoR91aw3cfrkaVw4f0Fop0899aRUmziU6S/heDGRIPBYLl64iLXVDUzNzKIRtJH0MyhXm/jeD/0Q3vOe96PA9n5CtfWE0cXxQWd/HisNKrXjw5sHAEQFGBIyDkyFnQAAiURk3DL4VE8awlME9BxqiiMeAIMAACvKBH7lpdcf//XRvPUqqo+ChZTflgAMu7gRD4A+BgArf0nF5giyc16w9SxZq6k0Ll24iBdefFl06QTWbGWN8aI1b2bwHaXgDjuS6/n7YPwYBayH7f0y3reQl17LcVgmlI0B9bv6KFiw2cYFNh7X52g87yXUqJhqJeruHbr6d1yp/EvVn8whmpIKWhmT4pu0hyWVucU1+EoH+2i8bK/B4Hkq2Mq5onRumqmyIEH2INuVdmIuqs02Er6yPqqVAu69+xbE2yWU1i/gve9+AFOTI7JeMOGjbwr9aBKOiySLw/EQIADQXAMybVx8+Wv48y/8KeZmRlEprUv7482NCjY22KmlhSfe/QAuLZ5FJ96Gn+JeFOK97/1BTN7+BLDRQTNIIDEyDnhxBLVNNNsVJLg3tsiG8NCoN5HJpNFqVuHEaSy7iZe/9gl0GgtIJ2qItatosW2tk0YsnsFmIcDiShnlGnDkxAIeee+H8N0/8hFsLhcxmskBiThQW0Pl8nEsrl/AcmUDuclZ7D1wDzL+HOJNlUe023W0TetGHTfD1vJ+2ousmSZ+0iI9Y1nr/6tjyfrEWAM9AbcsxV8GjtHyG48joZFIztER7zZ2HCPb4syZM5J7CEAnMXOIyQmyjWnQaLYhk4OygMk5zfiRLJ4mpegs+qhWXc+0E5O9NOH5mJ6ewW2334G7774Hc/P7iBQAzTaQzCIsVFARo+QxxFM5oB6gFTL2JTjeMADKtcy63nO3AkCjY52Fjejc1Ji0Vyx8wxkAg0FPdHKK7wInsKCERq8j9CGl//MrerN70o5en1BBXcyYe6MAAA4YMgAIADAgdz0P1XoNH//UJ9CMtxAyjOkG/noedtGzifFOt3dwcYomG0xmokm/bPF9VdWdJxw/31L/7XGxRQ2r/3LMkdaL0fe2C7h9jd0s+HsrJxCZgklwopoTvsYyANgPnIkcX0cAgAkcJ+HZs2cFAJCAkslbLI5Dd94tEgBWoggAsHLXofPpW9QDQJdLsyDKhmio4YbSJ+MguqZa9ocdEB222VMAwI6ZQaBmWII/7O9bBQhRgGHwmAfH+U7vr60heYZt6VdLuc/P/ezfR9JzsHDxIqanJgUMEDOfeBzlSlUkABzxCwuXceutt2P/voP48pefFjkLuwgQjScIQNoVv6wGsx9E69ETNUAYHoJHr0N3nWHCxSqz2cCstkrAAOOtEe3i0Pscc58l+Tf2u106Y/8mSqCx29bPaP9lDrpauZiYGpfe7EyeaRCHeBthi7rtQKQAk9Pjoj3j3+ivL8FZBEzV/vHXCwDoS7lB0qSQm6Ucq2oR5F54blIC5xQTw3JV6PYbGwXRqtcqAVwnAyfG6pomuaz2M7Gk4zJlX8oQYqBIUy49D35n8sjXEBzSSj9BmLZ0iKjXG2LaxSrd5mZRAAgCMUxAbatZSUS58TsVeEk9/7vvuQvT05MoVUrS954mf9T7t2k1RZ2guX70VODaR8CJlZedYp4o6L0VACCBsFnC5bnd1o36bNvxxlba6DvAp5H1ksn4UgmSdgjGgKi3WZjWgrKvqqySVDVKAGjUSA8ABQC0NavoFml45ngoFcpC/6cMZ3Z2Bk8++S7t3BDvdGUmlVoF5VIJG+sF3HTgFlxeWpJANpMbw/zeA/i7H/1prG+URC/K36vhkbYI1BNTta8Ov2FB4/UFR1fzqp0AAMuY6a5xEYq1AoC86hqj0M9IuCnGyJgAgLjVGBPArQAATd6uZvXZ/kyi6+vbAMDV3PErdqieCeAWAADnJ4skMdJ9KwRWKV8Bvv3tl3H4yHFMTsyKt4V0PjIyS523CgQP21+v54ijr4nuS9HPtEH+sPe/UQAgGvd2GVpd+j8ZbNqKl4++mFjASl3vBDhv0dSWclKyK9i9JJTqv8qvNfVj7C25uryGCRkBAK4nW1f5bazaDZciYIfMbTKfeBxx5pAd2VuyGe1iErSAWqMlXgCMl7MZD7fsn4XbKWJl4TV85CMfRrO8KTpuL5lCqxGIVt+NUxHcFuM9JKijb6CzcQmxTgUnjr+Mr3/1yzh4YB9WlpeBTgLHX1vE7j3zOHDTJMrVFXRQlyLj9PReLC838fhj34fxXXcC+T1AvSUmyY7vAAkaE4fw4mm0W2T5tmVPCOpVePEGYl4F5179K2wsHUY6UYXTqSBsEIzlGpxBs+miWAlx8vQCmrEMXjm5gv/+n/8f8BIjSI2PA5uLqC6dxrlzLyOM11FGG/7INPYduB/jYweBehrNehuOHzcAgMYt/Ya4g+u6/beBJ2MdSYKZ52nrRtNDlYy/FpPkJhzKEFglD5tiPsg9mXEWi4piLM5/NwNUajUUi0Wsra9LfrFZKKJWr2FxaVkYHCzaspWjMAqYn4SM0eqoldfQaTVUOtjSltmMq5IJZfWohEeTfpoxStW+wyJHXeIb5iqpZAoxx1Ej6lYLc3O7cf8DD+HOO+6RMZ2ZmIX0dKy3EDZYwEkL0yWo1yVGk+4K1/mgbEZNB5VJYSWqZK1HY187T/kx0fz0DQcAtgqAusG4eihKCwpeZKE5dwEWHSQyiaNZkHGt1s4f/AP1sHr13ggAwFLoGSgRACAFhB9XKBXxyc9+Go1YeIUJYDQpupoFdisAwJ5PPp/v3rBBircucDsnLxwQNhGyCzGTf04WadsnwfOV124QAIgmljwO21VAXOgjvZHtMbLKU6/VMT09jUq5LM+hyRsRKVYML126hHsO3SMeAETM2drppr37cf+h+6UFFatRurh7b20AICLhiI4bdTw3Pc6tq47Z6roIHm1dpAp5navHVRoF2bFox0T006JVhug4jp7Ldkcn6R4NdPwkgloFnp/Eb/3ar+LFF57DxtoK9s3vQdBsYHN9XQKq/OiIULcIHHJcsVd7EHTwwP0PyUc8++w3sbi4hMnJKfjJlIxx0W5FHpZibX+lx7nzHOoLsqNttGga45CipiZ1PaqV/kz/gp4JVJdj1Hc8YnbZdQPQdTD6oM7f6sV0nvW0ckyghEHDioPnSjWFgEosrv3t6QdAM8B01he6OIMnJrGqobcdBW4MAKjVWclPa7tBtqpzNZEXpgKpmm26N9NorI2RkXEkExmcPHEGx4+fQDuMIeFk0ArsddL1rOtVYGjsOv5stwRr28lFi90kmRD36/vF20ECcCbKFiDodVDoBqNOC/V2AfsO7MKdd94pzvas7vN8KKtwXAeBJNwSLvbMFAV80M9k4PV6AwD2Dfn+UgHh3mhQe5WDaGca3lMvwfHBa6MOxN05aFgTaiJoGADwEI9ppwYFABh0s71VS2iPNEKiFnJleRVHDx+V97rn7rtwx523CwuCwNLaxqr4JBRLRQk8RvPjGBubxKnTZ5Emm+//D4j+l1/+l1hdKyCdzUsbL6l2y+3TLgW2Kipzw7TAvP4V7MZeSfg0OussA6Abqg4mcTa5Md1XHHN9hZ7LaqAZpw4NE+MtxN4GAG7sBg159esnAdAE0wbKbANIBoDS0qnxdGQdY5vL5eVVPPvst1AqVeG6SU0CPTJcOJdUAsAHf3c18d/rcYHs3mwZAH9dAACTUP1so9U2i6Hk9nEgl8tKzEc2BNczMQA1zFyhLsvJc92ihIZMCl5nmv51EDQpv9I3EtCaS5z4/pN2rus7W40OAwCiO2ofkM/9VOQEHSQ8RzrU0GGfcGhL1i1H1shKuYh98zPI+W2MpkM0y5fxoe//DrRKmxJ/qCSkgU6LHbbY8bOEem0NCS9Ao7aunY4unpF2p2TGvfj8S8im89gs1NBsuThy9DAef/wuHDgwjUsLr4nvTSY9ilg8j05nDIfufQ/Gb7oXaDqoNEP4+RycpCusSC/ui+SOcTLBVXZLS7ohYm4Z5cWjOHXsK0g6RQEu2gEZlZRekWWRQBi6OHnmMi6v1rFaczE5dzN+8md/Ce21FcTq63jhmS/CT4VwyCxMZZGd3Iu5PXfDS+0GGgnpABCyg09E/99lbPevqlcAA712eOxyIxpXKQQ1GxWsr69ieekyCptrOH78mBge0giesk5+MSmX7lOUYNbpbaAJMPcy+RIHfm2wOjk9LVLDaq0u14uMACb/As6hg11T08ikCaanpUBJEJzsZX4O91qyAplM01CasYEUWrj3plIiX/ETLsrlIqrVivrzpJQ1VCpXUCiW8b73fQD33/8o9t/CdpHsINJCOpUXg8VmlesHvSyuP4CXszAvjxr82Y5V1gPLrjFX5JpvtARAKxf9piDdg+HUpUmBUBgNetRliOhZ2d/b4FezVdNNR6KHNxYA4DHIpsCew80mUqTZsIXe+ho+9xdfQIXOn8Zo6Vop0NGbYtHiKGDC35HKbJHl6wUAOFg5iDko+J5EyIhqinZ6CADAY7TSAXsfLQBAEIDom00Co/QzawJIBgMBAJEL+L5sBgQglpaWcOjeQ3A9uoNnxPWTXQCefOJJ1KuNv5EAAK+1TWas5t9Mgm47O4veiQSD1ETOL9HPXQniXE1gMaxCYcGdKNJvj5PfxUhuoL+0PYfo87Y7FtXSt+CnUwirFdlsf+Ef/hzaASUkZSRcbswpQYnLlYoaRjrazpL0bm5+x4+fxN75vdIykHKAs2fPyaZgDQJ7x6FBRJdtJFKina/SYEAVDbRI+RPzmCsqED0jJHpt6MNU+vs+ThkE/QFMPxghVeaQ1G91O2ZSqqZFer/LVc7jpFw/tjFiFwBWMhyX1NYQcaeNbD6NTNYXcICBE+UAXeqmnP/1MwC4fnATYwCUSLoYGWGLuAYajZrS5xpE0Jlm0QeEdMkYEl4aDvsm10O8+NxLCBtskaNaPqW7U/9JhF7BSz3XqNFUb7wrDT/S+qfLhtELbatA6ibck2hIAu918Oi7H0QnpgEFmQW8NuqeDwStUI6HEgoJPYWJEhPtJVkKpIYyoN1JBjCMAdClHtpxYUwAu/80ZoN8H+niYHxxpENMykMqTQqrBQBsMKB8RgIXrJRxfRamgQAAagJY2Kxqj+04jRYD+ElfDSHbEH+Eo0eOiHnj33r/+wTc2dhYFQZAmXPS92TcsW1g0ssgDDvwUxkUihV85L/6O5iemcPI6ASqbCkYkFablW4QwrqQ+2xafdGkkK7WN4JgXs0it91zOuwi0xv7WhXsHY38LAUI/aUtSNiWUdT7qoWCGhoTABCXaMpVOiHcWIh4qy5tAN9mANzIjdr+ta8bACDdGa8EAGzbWQtiUeJy4sQpPPONbyI/MiZyJ45tjhPuSXxwzeKc47932l+vP+zvXY/o+jLIAND1Yufq4o0CFFwDLQCgM8dKtZQpPT8/LwZ6a2vrctBMlrk3SxJHw1cys9gKjnr7Zgy1eluSpHaLoIsnxoAqayEYQBaWth+VDihkn9JfxLjQ26six2Nzh4HuMtGWxUz0Y2yb6sTh+2SwqZ8VWWSUACSSaQF4G/UK3nHLPILKMuYmHOQSNdx/1z6ANP9kCiiXsXj5Iuq1Ijy3hc31BSwvMwapw3XY6riOGCu1nTgS1M2HDs6dXkAn5mFhdU0A+onxJB584B1YWTmHhYtnBTjP5acQi40g7GSwa/5O3PnwU8DoDNDsoFKtC1Mh1oohDFgAYFVZASjfIzWpDNQv4/mvfxwe1uG0N4WVIFeL7vMd0s/ZijWNp599FRVksLhexc/8zM9jdu8unP7ml7Bw7hjGxzPCZI/np7H74CFMzN6OoOkhrMWQyo5IMq0FXLlLXRaA+hqZfcjIorrAdvd5HJsBVpYWcPrMSZw9expra0tirEhDRra99ez+YACm/vHqwIlz39J5q10ktJ0nxxW/2OZ8fHIS83v3Yd/+A5jbtRtjY+OSx7HA2Cw3pN0nWMDggxeTgQoBCcpNQko7CCBUsLy8hLPnzgp7eWFhAeXiBjqtGrIZXzoc0W+H4A1Zm2oc6GN5ZU2A8UP3PIh3P/m3kJveg06F8VELfiaHNsGIq2CgbrcCMhYmCEfQMVr1twBgNCeLvke3wHs9AEBk+TE/DqfQbnUCuuEaGqBEaz1n7O7zuxVSS3CLxgtq8jSsgieDc8CMzP7b9p/u1ucGVmWbzNSbDHCTEhTy++GjR/D8t1/ckgHwem911vQrmvzJWA1DRZAifSBtss4bb1v+WWTaOtTSsZavEQM3ccneOQGwGwsHlUW6LbAjNEgD8tjPEcDCcbC5sYnJyUmRA/DYCQrwOTQA5GP3nt3SDkzQNNFOefiuD3yXUFDFCFDurYe463fbAIZwum0ABRAhdWgLqt12gXffJJCh9Oa1AeSxMNmw91UmrR2ntgd1ZIbJ82J6bS0YJEH7DUQSg4CTnSsW1IkmvDaYsIuLJhY7BxjDAAbd3gGXSW2rhXqtjF/5F7+MpYWLaNSr4spLFoDomc3GLgGWtLeki3AKhUJZkhZW/b/jO94v8oDXjp+QAIGouNUlMmmbmBwXNJeJOasTuqFc3/olrzKn33+etr2gAiRcoMW7oK7odTQpdcSZVxkE4klgvO3lthu5jf5ok97e9RbNnMcqNamSLfmZmvl02heXdoIADJbYdzadSWjHDWNspzR7OvinZU3j+/NYZZ4azw47r6NzZvA8pTojx89uBayGMCll+yzS8dl/mCweglRM1JnskfPmyL/jnRgyvrZ+XFpaxvLSCorFklBC+To660qFvduu0co1eveLx2qdfvXYFAxQM8SWgCNSNQi5BkGo/TQcnJublQ4EtbAa0TCaiRR1l+6yz2x7RiPbUVLqNsDO1e0A9l73FQD6PAAGzWUVwOB5iPzKiyGX95Se3+ldmy5bgq2txDuhBwC0Wy42N6oCArieL4EDAyIabQrg4iXw3HPPiWfDww8/hNtvv03GCQMgSk3ixiiRbTfr9QDZzDiq1aZURjPZPP7rj34M2dwIKvWmgMsOvSCMUaOM74G1yhpfXt0Vu/JZw9aXwfVp8PnRBkw2+beYGL9zv1pbXcW+3Xtl3WiQtkndMEdyLI50wkNho4CXXj2M2d27MDu/W+5PQC0uAiQIAhgAgHaW8vmUCxjZyuslAbBJj4xJEdEqSMi1crANoGieRXnRFqCC8iu+nucapWvr3LqyPWfvLgxSfq/3Ll7/624cACDFXANPXhe7FpMBQDd4AgCUEtF5nmsR+9L/2cc/KT/TiZ65AgN9Zdlolxi7bkaDb6EeM90xUgGOA849ekvZrgGMg+zveRyM++z92O4K2f15qzV62NyI7ivbvb/d4wcTiS7bLdT1RcxRBZxUU08BTl0C9WRDRNhvkYIT5acxJjBhB41GB81GR+j/bP0MaH90dUnnWzC5Y2Jmu9owfedyz31lizFqgDzeW45rXqeA/esdR9irjI1ZFc6OjCKVzUicwZWd15weQ3W2eszkpGo8NZHHWM7BaKqFWOMybt8/hpRDc7wLYiRHph2TVfoIAOwS0UScRn2xAE6cbSPr8Nm2uAH4iTyqpRAnjp2F62dwZvESxiZGETbLeOdjD8CLB8hlfSwtXsLJk6eRG5lEdmQGxVocfnYWT7znexEb24Owwljal6SbAGwHSelawKHcCihFqCKerOHysa/gzGvfwGgmhO8GqJaLUoijbCAWY7ckD+cvF3D43DIurxXwoe/7EJ5816P4zB/935idGJGKeDuexu7bHsbs/rvhZGZQKtaQy4+gVQsQ99Iij9nYWMfoSF7MnHkt2b49ncugWiwgPZqXRLpW2FRwLJvB5qWLeOXlF/DS819Ho1Yy3X4Mg1A2CbataQsor5R/dgiyshrGyaz4E1ROSJcZAsnq2RETE8d33HEnDh26F+NTUzL+CNBS8qEwhRmPZF92mP/Y8dPlfZlBpwUXa0isZryMZdpgF7VGrYwj334ORw+/JOAF9+P8SEbGP1sGy9zkXs17H0B8LX7qJz+KfbffhdraBlLZUTTrHQGa+BCpucfOZy1J5jP0f6PxfCS/s/PU5qVkGsg9NzHbVoVkG9NvuUa8uQCATf77o4JoOD7oct8fQNiKx/AA/o0AAL714vMIHE6QG8jAhux9PG5OGg6MQQCAi3KPymsAkkj/d5s0cCFWsMCVgUsAwFZ2tYfncACAh2mZCDZRkEMXDYoJKAy1SxNVGmSoIRvlALKRmM3x2LFj8lICAJNT4/K3sVweQa0hAAAlADSjarHCGk++pQEA20fXJvS22iQT2YyNrhEg6VuD7f5M9f96Qyg7DgZfPwgMdBHDiD/B6wEANMPQaNd046DXxtnXjuIXf+HnMJLNyMZqvQJoECOGLGY8qYGlg8JmSdBcOtCvr23iwQcfxu5d83j55Vck0WfbyQMHDojD/JGjr2Lv3nmzyDbUyO06H5JuaheeAYCxR8vS66bPs0GTpbCJ87GRANgF3ZoGCmjB6GcA3KJpof089YxXirjV9XOTYiWe5+omGISxgh0Tg0A/zQ4CCXhJpbBzo2JiLA63ke4iFgzgukPgYquNw0RlPdxfLkQLiYQjlWkuCdw4dW1gYE3+pib/ZATQGV5WjbAu9Et6BfB68B6uLK8JzbZQKMF1dFMXLyDJ0Bi4aOVa35tAJh2itdcvgQet2rNiTi0p9fxZTM9MYmpqQkAfso4471iBoqnSYBK6VT9jm/ZrMGrAGPmH8FKv67E9ACCRrX7UFS2+VHMuDCC3g/xIUj0AIgCAvJqAWcQ8kfgSGQAKAFC/35TARDrckFXDqlwzQCadxmc+/RlZsx988AFZvxnUEVwi84E0yHQ2LT4JU1NzuHhhGXv27Mf5C5fwr37114T2mPBTUkETY7xum6Oen0nf/j58697x2g5LcqIAwFbP3QkAkO2t3QZb3dIdmlKk/fN7pWqzvraGT3/iE/iD3/ldrKysYqNUxj/8x7+IH/mxH5Vrxe4m7aAKWAlAuyEO4W8DANc1VbZ90RsLAGgRgvsMdf6e52NxaRXPfesFMRNV9g9bbyqIa2m31iDZzl/LDrCMAJE8Ui7A9cd0leoC+gbotQWcYSaCO1Xwh80NXSeuffHqyd3UO0TBJ/UcEbPurqyHoID1QdA1XN3+KfNihdZFvcn2qjEx+wuayhCjCaB4P8VoamvWQgIAXOdirJiatU0KzFtIAOTCWz6CYRHLfmdlYNpdhy3Ek6mMxBwWOBa/LHr6kB3kkN5dwu6ZceT8FlKxIlrlc9g/k0ACm2jWluB53B+bUgjQmI1f7FhGORUT4YZ61ImvFZD0cui0XFw4v4jVjRJqfL7roLi5hicefRjZtIexkTQatSLWN9dw/sIFxBMptGJppPNzgDeJhx59PzLTB4QJwO2HctmglUDcpcEfxyRjpgqcWAGbi6/ixJGvwHdK8N0mwkZFZKO8F/EY2RhZFGsxfPqvnkF6dELY2N//Pe/Dkee/gpnxUTgEFvxp7Lvj3RjbdTvgj6FULiOXTaBeqSPu5VAs1TA5M4Py5rrQ4rn3JAi8V0pI5DIIS5sKNsaA06dO4Otf+yrOnTsLN95GLh1Hs1YW1iB9GLh3i8xDDGxp0FuTeaY5B+MZ/swkuY1qjfK3HGJxH+MTE7j9jnfgrrvuwcjMrOQljUoVSe5FJvm3d6cL3Msg4Q7Qcy7oo+Mb8NzK7jilD/4AACAASURBVCSuEM8t4hkBWkEDSZo+xDuolzZw7NhhPPf8szhz9qSAQplcGtlsRoAmFoEOHrwFTz/9NfztH/txvOsD34XKCruwjQqQYecqTS6ZJxEM4DphW7jbwq6ETIYRyniy0WRB6Up25GABdLv897o8AHqrcQTZu651XQGAKC1nMB7oLlDb9kzdmQFgX3+jAAC1I0nekDAQescrh18FAYAW2zu+gQCArbpHAYD+zaLfPC4a8NgEja/loOEgIvWfAIBNfERjtQMAEL1+fI1td9O9niYBHby+HMRhoMkdf5Z+lMYM5ujRozJaCAAwMOdAnpuaRmFtA0+96ymMj06IMQSDVqKcb2UGgF16ooF+jwnTSy61T2m/2V8kF7mu2Tf4osFFwwbA9nn274NJyU4fvmMQwkpZ2BKqMRHeZqMGP+2L6+sv/PTfQ6VURK1SEmdYBhakg/H9pLVJuy1uvbU66ctpHDnCdkw08RlRWVAbeO97vwOvvnpYAAAu4qzgTc9MYXV1WdvQsQ/5jhWunS+rAgDa0mzwPG1cpSCd6tLs9WSgKCBAwKTVAASm1NG7tqblY2R+2Y4FXfd+JvDUqBvdvIRhxpWcIAAlAdl8RhJhsgBYnSd9W/9Gc00ysFrS+s7Oc5FkmKoJKyWDfayvOM82KXfqjs+Nm59FsIGfLeZz0sWFQaIm77w3CgDwLJgkMVDpiCkgK2rS39nMfRpDnT17XrSg1N82xBWacgjTWqfTUUaD1V07cWE+kAHBL57z3K5pqSaQMqpafus6r0GetG/bav27QpcXTfpt0BypJlzHDNwSAJD3sZvdlSZiFqgRFo7TxuiYvyUAoOepQbnuA1xLXLRCMrMotQkEAOB4IY03m8miUW8gnUrhd3/nd3HLzTfj7rvvFsnW2MQY1jc2BCjatXuX7IHFEpkaHezedQDHjp3Cr/zK/wYv6cNN+CiWKpiYmsHS8jIymWyfRKLHtDPXc4CZd62XcViSY/fD7fZ/JuX2McgAkDvBQLNcwfTEpAhZVhaXpFPRD/3ADyLPTgy+L6yV1UIB/+rX/zXe/d73YGHpMtJpeirU4JEB0FEJAD9L13BlANguANd6ztHn9wG18oe3GQDXej23ZgAk1AwuCJHMjaJeZhvTFJ555jmsrq6LoWlC5o9S0XkfbLU+CgBYFibnEYsvDOopeRSWAIP5Vgg/lZL4jN5IHK9s/RwN/q/lfAYT+mHzYxgAwL9H402rM7YeK1y3pfrINt3SHl1N9QSU7TJIdO0Xc3Y2vocmcmRXrJcqVH9KFZv4LYFh2zaU88QIb4xO2oAAXQCAjCLHyOj6k34LAHAT4jVmwm/jYBYQ/JSP/Mio9G0XK2xjVshj9ti3nSa1NTrqAzfNTyObqMNrraFTOYuJdB3x5hK8+Abi7gYQa6LTdhWM6HiS7Mfkq4OQSWKS+yifQ8+gpIDdZC2+evQkQjeFsB1HabOAd7/zcYyNZJFKxoVaHgg7LcDJ02eRGZ1CrenCTU4j4U/jkcfeD6RHdDttx9EJE2iGHuCmtP1kpwa01oHgMg6/9JcIq+wGECBGSRJ3azI3Ygl4Xh6VZhxfffEYGh0HlxYuYP/8NA7uHkU8DJHLTCE9sh+33vudSEwcBNw0qg22CeygWqkgHsvBz46hsLaMkXxOAIlGtYxkxgdaDdSKGwLwnz93Gn/15b/EqROvwU96AsRTGuF1GgibVWGOiLTRMElotMd7n0pTYsbxpesm2SJBk/kEOyDlse/AXTh070M4cMcdLLWjw4o4Rxjbk5MRUGEbaOFedb+i88km/D3WV68oLVCVyL+sRF2ZqirPNQbOTXZ7IOOKOok22z+gsbmC5597VsCA5eVFmQ+ZbEZkMAcPHsTJk6fw4z/+X+CeR54Cmh5agTJpbZJvq/n2OC3jlv8eNPmLAqBbzeVh+e+bDAD0J/9bLXQCDmyb/JsNb4cVctgFuBoJAG9AFABgF4CXX31FAIB2IvaGAwBC93TV9dp+2URhsIJsBw//bhc8+52vtQBAl+7brdBsfRGjAafd2GSBsYEb20eZwavJjiLCpErS8EnoV9KjndUn7ZZgAYA983swt2tGBvXEyChqpQpuPnAzHrjvQVTLNdEqvdUZAMYvrS+BjMJqcp8HKv/dgJWb83XS16Pv0Qc+mKqArfhHNfCDz5MAeUgFYRgAQAogq8wp9rBl0EDtVyvAS89/C7/x678Gj8k/SBGsCYJMQEmQz0ZDKjMMKhhILC2uiCSgUdeezUwi2Zplz555GYPPPvsMJibGUShsID+SE+lMqXSlSeC1BFsCABg38K0BAOrjrUfCIEqrJQomtMJqaDalysjLqXNc55ip99vQXtFqaVWjviSsfFPDaDX9ej/o1q5menTRZzLOqjxb2klHgKQ66VP903GodyRVXEEMvt6CABYI2CrhsL+j0SFpcfzMtjj5duTzmIhrNUU5nIpjGL2mGCwpMY80aX63LAntC6xt4/rAALb3I9VRWifqc6wngtCojbFhr1Ugqzxcj3hcDEYD7VksnWVMJ59YHKE4TA8vQ/e7G+vZ29ddew1NX2/NH9UHYuBhAIgrx1W0y0wLo+PKAGDA2aPaR4EOPV8FYAjC9gAAzh/OAwJqQjcOtEXfJz7xCTz68CPYvXu3VBgsddbxyCLJYH1zA9MzM8LWIADwEx/5SUmKZmbnyMUUFkBuZER1qkJ91vNTXaitv1hAZfi132lOXk+CE32NAgAWjOjX/0t7TkrpGk2Rp+VSaZw5eQrf/70fwr4981hfXYPnxJHN5bFeLuO3/93vYWbPLpRrFUxNjyHhdlDaWN4WANC99VpWnC2GiXkDrcKaq/u2BOCaLuqVAACpv1wnCQC0kMyPIqyxFVwDX/ry00L7Z1LCrhY9gLefhm73Tyb2lknFPYv7l8RCIuWJCZhGAIB/I1DN54+NjYn3k32PazoZ8+Tt4t7B9xq2f8uIMnuDTT6ssa2A2kbKoq1l+VzVfSttWtv0RdlbkrFSAiZtWB1slKqyBhNI6T4vpmCwSkCjjCsLahptuXwjjbs3iboeHlEGgHFxF5mG2Y/S2YwUEMI2jVxDYYVxL2Us4qfT4jNEWnsm5eHmfTPIuBWksA4vuIC8W0BYPo+MX0HHWQNiAdBOoNNOINYmLZ9rnpozc9/gflurVWStJatPwe4Yvv3qCaxXmLdmUC6W8OB992JiLIc4yGQjhbyJ0bEcCuUSTp+9iJGxOayuN5Af3YVEchx33HUfMtPTQDIHxHJo1eNotBIyduk9gFYBjlvAay9+EZsrryHtNUSSJEhLSxrhyXFWQxcX1wKcPL8oSWq5sIz3PXEv2s0GpibmkR+/Ge94+PuB9G604j7CTohkKkSjVkGn5SOZpAzARbtRE9+mzPgIVs+fxuSuaaxcOI3PfuaTeOnF5zCSz2B8LI9Ske14K8gQrPdiiLXZXpP0f5qpaUyjc5KJuyNdZKRFpJtErRYgkUjjvnsfwGPvfA+yY7NiqMdAMGxQ1uYBNP5tBihsUuY5omPUrpNRiSXjDl4PytDtLmDHzeD+K2xNlRfyT2TiOgQk6pzfWrSq1coCuKdyGcBjdauOC6dP4KVvv4Cvf+1piT+LpYK00CW49NGP/izmDt4PBGRBqEmmjcFYZOZe7CYSAjjbGJFjNQoQWABgu9h8WP77pgMANpTabpEbXKAGxQLD9s9hF+A/BgBgkHpvb7Y1hbIorTV9sagzgy8mFlYCwL8TieZGY5N4LTxufxVtcm8r/xYNtkEUJwMHpG2ZYZ1vi4UCRkdGZXHlu4u2xQzeI0eOyOfv278PM7M0OomJB0Ai7sKBgw99z/ehuFlCMkkKnvuWZgCwuh2lEA/S/qOV/2i12o7rNwoAsL4PfRVH02pEkp/roA5eEXyIljmB1Y015MWFlXSaAGGD/ZMd/IOPfRTVUlFQV9F1iymbVtI5runuSg07E418bgwLC4u4eOEycrlRjI1O4pVXDmPv/D588IMfxIWL5/H888/hppv249TpE7IYM1kc5mGwY/Ih10G1iIoU9+aSXh91PVYPAv3iw9LX+Z0sGQaTlhUg/diN1k1aUGnfI7NM6nuabNpULphMq8mqAAa2GkXDJEZUxvSPCTn18OwKQFpaNpdBMuWi2S6jRQqjOQcLDFqa56BEYquE1L5WnKANjY9BL0EGVldkc+2OF2MVZIIjBXishELvhzIjeL2UhsnzJxgo8odI14ZuCsnCQXdsGkmAyALor2E7CxAo0vasOn7pE9BL4nv3eQc5lE2wbJDd/X59EIBJi/tX3wEwIFrhjQbjeigBxidp/qQSgGjFzLIdxAhSxrmVACgAYCUAMrw69ItpwXNdrK2siUfLoUOHJLAplyqYYrJfrph+yw6mZ2dw/vx5/Lf/7H8Q3W46MyJBp1BnBRAitbcpWkxr7qhxvAGnIjvO1YAvO87BIRl0dJ3aCiyI2+4SkYShe5t5uK02ShubmJ2aRqvexI9++EeweOESpsYnhA7Keev5PqpBiD/91CdYIqKzIJqk/7cbcGMBYtswAN4GAHa6s1f3tzdGAtADADhvXD8NtOI4deosnn/hJZEzJY2ppdD/Iz44vKd2rbcAqo3LbJxmnyPtyFqhMEu5LllpWJTue7UAVzR5sPuz/bydruSwfdx+Ps+pu0cZhhjPnWu1spEIHnPdJtCqbf+0eEFvhI4YtRGYd+JkTQDNRohaM0SFTv9GRtDnFUCA15hwyvnoqn3FqdBHJkrWGgQAxAOAiXenI5ILdsthOzjuT7JexlyJI2icy3Ww1qipljwWw8b6Kub3zGDXVBpOsIK8uwG/tYARdwNB6SxymQABitrGrcPkPykgAFkACrgyuZcSPeqNinaXadBdnuzFHC5eWsexE6vIZiewubmCmw7MY2ZqFAmPHbPoaE99Pxl+LAa4ePXwcWSyY2gGHezesx9wfMztPYix6X2Ije4FOhkEDcomeD+YOlcQ90q4eOzrWDj7IpLxKnynjU5AHxMCFJTB1RHz8ri84eL46RUsLW+gVlzD7fsnMDs5ismpOWTHDuD2x38YiE+iDh8dMu2STe044I+hskGj4zZSvod4KiHdETrtBn7rN/81vvqVL2FudlKADXToidBBJk3Ke0cABBHH0wxWJBlq1BvS0I+FECeBSq2JRDIrMpFYPInbbr0TT7zrPZi96Ta5d61qXQpAHGvKROG4U1kOWR/0telR/C3b2e7xLHwQfGCcpHEJDQ17bAA1HxbPF/5dKCxkH4p9pPgQeMkMOmwpKF5egCNtBjto16sKhkxPINhcFUnAn338T3D02KtyrWgaGLYc/PRP/zdIjUwjrNe7AADnmuv73d/ZziKDJn88Ji2sXMkMthNlGAPuPxAAYPslamcAgDHJzhDAsAtwNQAAL/SbJQGwCzsTaNFqmgq7Bvta+RMzP+lfqU6W1miGz+eg4YYigYrnSbWHPdMt0nQ1EgC+3pr/DW5InBzSBzyR6OpWeDw0TpqbnRNE1QIANAPkYCYDgM+/6eBN4gEgLIEgxEgmh43VDfzg9/+QILt01221uDC8dU0AowBANPm319k11PGtED7Rh19F9fLqQqnes2zlIQqeDQI/wwKHq/lM7pFt0+rMc0mc002BjvbcGJ7+iy/gN3/j34h+LJXypVWZjCcz1lmdlODKaMRXVzfgJzM4d+6iVJDZdo496Dnmn3zq3bLpfOtb38Tu3XMCAuzevesKjfvVHHfkSukOYc29ImZHtjODLs49j4zBRLPL9pANRjXH1GLzPKXFnfmP72e8qiKJsERZ3YCTiZdsfOZ37B6gNHDS2rRCQ3p+LpfByGge6WwC2fEE2rFmn4FVVx5kqlTRa3JlQKrggw34pA862UcJVtDUDVuNNkUM0NPPSztXov9a/ekCWnFlLingqN0eokmwamODLgruJrjm8TN77CgFQTQAFRaCIOimf7DRpNr1k5TDvscV1fjeDJN7FZFMKX3Q2ohe28jRbVsfvR3syk4Rgz4bug5Y3W0TE1NpxOQeK7tC2BGmpZI0fezQf6UHALTCuJgAVsrqAcCAne0jq5UqMukMli4vyb2Ym9sloAD1liXSnZOUv7Hyk5ZA+l/88q9gcXVZgleaCbJyRBBgbHwC1VpD2uTm8yPSq1vPsTMAACiY9dcFAAyO2y6AbdosRjXD9k7yvjRrdXSaIWYmJvEv/+dfxr//gz/CSCaLSrEkiUdudASlahUHbr0V/9fv/Daq7F2dIAtiDeOjGTRrhbcBgGufGlf9ijcaALBJImnpzz77HC5eWpQENuVnRB5AEIgg7iBTjvPWms+xHS1/lj7tQSDPFWYYB5jIp3oApgVeZQ010s2dLoYUWLqxYKQSbkDhYRK3q9nH7TGJGVsXxNYkaxAAYDcYAgByTIbCLz7FNH2NsQUgX9NBrdZAtR4ipNO/JFgmwY+0lOsHju1KqedohHfqqxFZwrcCAJj0WwCA1P9cPi/7EmVlrquMQibqjA/IyCBLgHKner2Ke+66VSrn7cpFjCY24TXOYtTbQKx+EWm/jRqF/YKiastqsqwsc8GyIlpt3nMtVoRBWzqjZDI5tNopfPrT38D4+CzKZfoUzeHAgV1iHEgWndLiKCXQFq9ci59/4TlMTk1gdCwPJ5FGteVjatdtmJ2/E05uN9DOIGiTzRDCiVE/X8L6pcM4d+KbQLABnyaKQR0J0dHXkEwGqLc81Fq78aWvHIUTz+Li2VO4de8Ibto3g7GJcfi5XbjjiQ+jE59CpeUL1d5x6HvQRNIleOWg1ayjsLmO8V3TOPKtb+Df/savohVWkc+lkM8mkUzE0ApqCgI4TNabqFUqyKWzuv+ZBJzJv7TpizlwPB9JaZdYxe49B/GB7/wQ5m8/BFQDVCv0oslKPNEMtYAhbv4E1ZoBWmxp2/UJiq7oFgTg7kPmHLvSsHBhChPd7zreWIzh+7AQowpCZQII60QkjgwJ1JOHrkaSpAcBkmwLmkmhsbkOh/JDhHBGMti4cAZ//Me/j9XVRcRiSbz/Oz+M+x54rBvjxDjnaTTrKDOPgJGNx+3c64+3FPDonqHJh6PAnY3Ntorj3nQAYGtXYDPZI/3pbaQ0iAFKrLPD4/UCALbqAvDXYQJobx43A0Ute1VLpeTroNMJwF7fbFGlml4LAPA13Hj4ej6XbQD5d6FydXVW219Eblb2vWXxjVQcCQBoSzZfBixbf/F9lxYXsX/ffnG45S3ie1AWwOM4fvy4PO+WW2+RhUweYQuZZAqF9QKefNdT2LNrXjbavykMAKkGGdScoJZNuC0AMFjJsvvlVUdK2zwxmlzZ+7rlQhExI7vRz7Sv5xoasAUgEXf29g1DaQOYz6bQDpqC3P93v/RLohvjujZKWjE1XR2IjpKbtSSIcVcqMhsbRSwtriIW85BO5VAu16SCOTs7i/MXzuGxxx7Bvn178fnPfxb79s9jcfGy0LFu5NHHALCLlMwRfVet8illPQrW9IErkfvN1zGg5CbGBExpyNRHkgHBqn4v2eb7C1PDfq75HJtSymcbsz8xvWtznWgLJZEtj5LpOKZ25+BndH7bylW0mrRd4mTOTpJLKxmQVnumLy3BCFmzfLo58z+aN6lZoToDkErnoB26cOMJ3UBNFcl2KNAKvtL1tT0gJfsaLNoEn4ZrNkAV1oA2i1CwhBT/sCWUSzIx/j/23gTKtrSsEtz33nPnOcYXb55fjiSQSQoKCAKFWkwCQiNqWw5VaLssWZatXbpse3Vja1mWZXcvnLqrpe3uqnYpkCIqAplMmQkJSZLz9DLzzTEPdx7Ouef02t/3/+eeuC8i7nvxMqmkzPtWrIgXccf//MP37W9/ezNBJWrPMZReVukNZYXAKErLBYseKJtr9HpWRYJs+a/lOFz9LLoaACDK8LDX3Q/6mJ4tiMaBrf5vBQDYFgCKAKoGgAUAeM1drVgMfAHYqGhfLJbk2pH+zB7M5eVVFEsVAQF6nodf+/VfF2EjeqBTwIi0TFIvnWQKPTpe9PuYm96LZ849h8nJSTM7owDAMO1XEdrd3y4HpMY/V/QxsW0AANmLWYViBYjfBwHe8/Z3opzNY315Rf4/MTEh9Nx6p40f/6mfxo//9E+iwValJAXeupiaqqC5vvASADD+kuz6Hi80AMCqNSn/jWYH9957n1hdsjAh08a05nG/5s2ypyxNl7/jvvbss89K8s+WGkufZ/zDmJJtNQTU7B4qz2pFPiOuDNsNkAVIo62h9tx5PhgANum3jMDo2pF2NYkfpQFMklyeM8IEkz3VnHuk9IMe60zOaJU2ED0Xl/T7OAFogppkfJuzQez+2BbGNono/qCJcEh75vgKs2moIrZVC4CegTHZowgAkF7NG7VkyEjQ/ZSWpApWN9sttfzOOjhx7CDigw2k/RXMlbsI6k+gGF9Gon8JTsxH18/BjymDIzyX4qpV4IPVZSb/CqRKMStGujhdCOIol+Zwxye+iGw2j3pzHtddfwC33HIC3V4DbK0LBjGUCpNYvLSKiYkpaTVvNJbx7HOPYXIyh1x5Al1UkMztw8TMCVRnTyBT3IcgTntvT3QAUok6es2LeO6Je9FtLCCJHny3g6xQzGvIF/podIBY+iZ8/q6nEEcFjz/8IF79ikPYM51DoZxFIjuB277vRzBIzqEXKyNIpOEPukgmAgQsUlD0jyKxmST+4Hc+ggfu/xqSDudDV5L/SjmHcjEj+2Cv15Tkn2KBjNncHhcSKXx6GvY9rf4z+Wd1fb3Wxjve9T7c9tq3yLj1mi7S+SoQS6G+sYZUmldMxYYTjD98zWs43tSkcXt0oQjrDmEDmv4uQMKIDUohxSTzm3lq+r6s3bPqLwk1RUWUY314AWOMBBwyEQKyDih4GEec1oLGHaKxtoRitQCv20A8NhChwL/8qztw+OjNeM8Pf1Co/v0urR3TaDYa8ppM/i3AN1oADHMwsTfezMi1943mitsC4NfmAqCb4LXctgYAhqHRzgwA49G7gwzzCwkA3P/gt15wG0Ab+DFAt/6y9hDRyrz2UPN+obqsQWotLV8WlmxoQ7EZazUxzgaQj2UwyNe3iLY9DORviYSp/Gcl2Wdixvc3f+kSjh8/LvZSnKF8bLfTEQDgqaeelh63U9edQrFcgOf2kSRax57odh83XX+j6AB0Oqz+JRFPZhDjphNPwZUOqTgGMWOFxx7osAI7nInRxHa7+Rmt38mi0ZMsQknWTE7oPgbRF0Td9EkL5WgHBso4YjBfT3yoo72xxupPDnRTwbysIq+kH8Pi2NmGb9zatIySKOXfBiGy8UUcHrZ6ru0YCOM+uwy1MAB00NutJqolgkEBOq26+LQG3Ta+eNdduOPjH8fS4gKmpyZljrH/nXS6VrslSR0pcgrHxvHsM2eRzRYlwNjYaKBYKMn64LxcWVnGy19+C06cPIa/+7u/xcRERZBye9v8nsd8ArNF2Ur/5g3WCPgxQDRezJur3FqtlioJUWbTHmADNhUK095G3oe92aw2cQ3bCpLdebUCQ0VldfNQUUEVbpIqB1uAktQQMYr50gdPsb4E4kkfMaeH6dkqpmemRaxI91vtTR6q4+vv5DVDhWcdNfb/M8nm44QOSz905eFJQEy7uCEDQAX45B+rRNQYTpYQDPgcrLzwWqggk1rucJA1ELRBpTwupMrQWqcjGgihbgJYaWKFXCeYtmAwKKC3tBmbkC1ACp2+5lBnZqvzzAABowDA88IAGFlBIwwEywDYGgBwMT3D/k+OyZBlonNRFblZfeL/qYlBC8ahBgABNlpFMtDoSjDGMaAgYC7LPdyXuUR67J65fVhcWhEv5Q/93M9JhYzU/myuiGaLwoFFdLo9OKmkaAZwPbKPkxUvBaft+A5t46ymwrcbANiU/MscUYaM3Y8infQSIPoebfyASqmMj/zGb+JLn7sTiSAmugDCvHMS6A88/Ns/+F9w6qYbgZSDVCaFTqcBJz5APOipDSC/RAlbk6IXjQggBui2mqHwZyhkZ2ztLq8gb94Xt9LGGHfmPJ9/f2EBAKqqs88/Jur/9933TbTaPZRKFTQECEhre5pUCbXiz/m+sbEhXzx3CIA9/PDDAhbdeOONYbWeAMBGvSZ7FxNTO872XOA+b5XAdxovvobd6+13GzNfCQCg2YMen9Era3+2saXs7+Yz8v1YkedMhjGlC0+o/1Zfhfsq9w+OC9lcacRjLD4FaLV66HYIFFC0JSnxnAIA6h7A/V2+zL4/nH/2QGKSrnsd40V+cWcz272u4yiOSxFAWuQ6DoqloiT/BFyUhZECfNXa6fd5jtDxwcFGrYZ+r4/JCa2CO0EN0+U+ju5Norv2FFLBOtBdg9d3Mb/SBeJpsdxlZZvuH7E4gWUW1zgmPRUwTqpLUSZdgONkpA1rsroPDz3wnMTIFy49IQDA7bffjHarJoBuKplFvztAuVRFvbYhSXallBOLwAvnzmB6zz5kK3NouQnEUhVMzh3HxJ6TSOemEJBtQfHboAUMNvDsE/eguXYWMa8BuB3kCeb21pBIbiCZqWBxtYpGq4yv3vsYOs0Grj8xiX17ioglfMTSZbz+rT+OeP4AvMQk/ASZLF1kUnEE/Q6cjIOzTz2B//vP/wzLixfhuR0kYrTu62Hf3mluiYjHOR96osvDWCTw1eqOTE2JZhnD0VZTtCHozlBEOlvCh37uX8IPqJnBtoqUtAHEYqTZM+7zkUiyUKKFRWHNUCuNIqu+unI4POAicb1VoJFYhnHSZewR1QuwRRWxkRbav1YVWPC0i4VFDT/JHEBzBJ6xBADCxSROTtpegmwS3dUlZEo5kYfYWLiATLaAP/vYX+BffOjnRUOhvr4uMRj3DnnLpohrf96qQMdCi+hpsBAUYWLafWRc/nuNDAC7NV0bCHAtB8I4CpOlZkWTmpD+Jz0UYalOA1zzX3sfWzlnCwDFWlqdtmzapNf+f+R37wAAIABJREFU5Sc/DpcoWMRLyL4fewHsgbrbzygJgFFTtQIyIfpDXWcRANME1SZz1m7MVsai1DMm8hQC5CST4FKSDNPjYir7Ntjk8xJUsGMXHTf9Wam9NoFhpY2PJVBx6eJF7N27VxIXJjkcR/qPrq9v4PTp0wIAHDx0ENOzUxLcs8riux5yVJKOO3jX29+FbofVKe4eKcQSGQzY80MKGS1VuIqofi492CNByRUqK10pAMCn51hZIUauONuvxwBwq9tIrrCpZ17OWx56AUljwx42Qf7NIRtVBN0e3xqqhW83v0Yr/PZa2oPVgknRzcPOJ0kcduj1H4rvbL3+t0qhVTF+eBMQgAme2cBUZIUbLQ93IvQx/PQ/+wlUSgUsLy4gl0khk04JPU82N/Z7OUm0Wx3ksgU0G11cuDAv9nFMjukKsEbP1WxWxvbixYu49dZX4qabbsQdf/1JmX/dXlf+LoGAq4I0itozoTW3EVEYEzNtEiDafo3vvD9eJjgfeSINohQM4o3XiwenoMMufZW0F836futDI3ZHtrpivsv1ZBIua32AZEoVbJmoT05WUZ0oI5VOSmJMi0HH4fUyQZmxleOpqUk5wcGM9H7rQaOVFkWgaa8XiA6AAJcECkQZWtF69dwm9q8BQGRGmB915KmaS7HGjY2aATqHQqN0L4jL+9eNW8EY06tnEjtLt3UMkMXA1VrLUleAlE2pnsshqrZcds1YgVUd0dFbpOq0y819RxFAO+223MvMu4kNUKnmxd1BbQ1Jr7TWiK6wJTjWnTbnN4FWgjQpXLywqI4LpCxKa1hK5tAyhfxm5qTiyQ5S8aoHbSUzeNXtr8brXv96OQM3anUZo0wmJ6rMIkUaeZ/KAjEhVOT3WyWLo5WJy0Z5jNaIBmS7vXHv1asgfby2kmhYKuJtQRYOJ8fARy7N1iQyJVL4wufvwi/+wr/E/gP78NzZs7j/oYfQZ++qQC8+nEQgIoADVnyY/A/6qkVt1qqMrbCDrrUJYnTlqAuAfVae3zZJNtCeAQu5ZNhzRM0VrTTZmEX3BoIVo7PehsVjwNHdXo5dPO7aAQCrCKq8JIJbQvkVcIyU9QQSqSy++IUvY3FpDQM/hmymIOKtrPSlk7R3cyVO4hjed9994jDDhG9xcVEE/XiO0E5zampKCilkSkrlnsk/dW+ia2SEaWcD+O2G5nKA5soHUa6uqR/INTfcLJtA83voAiNZhgJ4nBe67rjve0L5t0w0JtECRBs9kGSKySLQZeW/R9tZ0qq5Z6v7CtXeh9Zrdl6Nfo/Ow2Fx0DJ0LIYRghhSijeABlvKWDzLZgRo0eIthWHJSCJ4Q3A8AR8UFYYICS8tLCOfLuJlN5xCOt5BPFjFyeNFHD86gTh6xvs3K61BAe0+A3UwIqWdxQsm8M36KlqtdfR7DQQBLSNZoCMTTQedzLmkk8faUg9PPvaEJOPlUgrveNtbUd/YwNpaTdgKqUwM7W4N/X4Dc7N70G366DfiWJ13kXRI/y+i3t1AppRHawDkJw7g+KnvAuIzCAK2ziaAQQOnH/0imutn4FAY0O8hn0yj3V6Fk23B86muP4t4Ygof/8RnMFEtY3Y2i2JRz24/lscrb/tBpAoHkJs9CSQoWtmSdkIEXTz1yLfwp3/0UWFuLl66gIy0lNVxYN8e6X2vVsvC1myb3InFHQFaNtaRy1ITgqAAWaAJLK/WkCtU8U++/x24/bvfgMDjjFP7YP5dL6wm2WRZBPGeauDwJuGwzr/oz8P4ShsqI0EdYkZTKswDTTYRzePsihqdhcJrFLtdjRC0iGjOPgHyydz01HFJ5p0CZAxuA89Fr0+QhHGRshaUbRPRz9gy/h7de83n3WbZb3W+bgLBr50BcOUbzgtxz3EAgE2KZX6YYGITQmoTOEuttRPJbMoyOVllpy8j1Vpd3bj5/49/6g70GBxvAQA8X581CgDwkOHBYj8LJ5sFADTo1slnE3L73R5OBAZ4AFEIkP7oshUZAMC+3yhixOdjYhQugJH+EjkARGRKq342aSUljiKAExOTSsEVKq6HTJoAwDqeOf2sAACHjhzC5HRVgw0DAGRTaWEDWAAgFk8qAOBkmI5gEEvCCxLCAFBatQnQIgM+Lqi0d32hAACb/G9KdCOBrH1/fPcOVeylYKrXzwI5VqRx5wBAk7mdbtsl8fY9jAJU9n1cyRhaSvQoC2D0+B5OoOHeG76+sVix89ZWoI17vKhsf+qOT+Cv/uI/CdWsWipgdXkRc3tmUGNvJa1fSJtnYE6V2HYfS0trIjLERGZxfhknjp/E2tq6bNKlQhGXLl3EzMwM3vTmN+KbDz4g/X8EBhggMHgjs4A97NI7ba+bqfaGgIp8KAJQ+v2Fuo1ej+j6Dlih7Xrg91F12Oh+IO8wYiEZfa9EqFnBYVElk0mhWMqhXC6iOllGoZRDs1VDms4BKfZRuuj2O9I3TtVkiiW5LsPm4dzVPcXsQQIwUHxwqHwtYjmmYq9ARViA3XIIGUB3uz1J/kV5OwJ0Ck2UYIS5NvZKqGuGukfw8OV+J5ZFdEWgAJRUgVz0e6TuUafA7qmqzM37cZzFOtUwJy5/c8Na8W7Toe1tAIevtuM6jFFMKoNsjjRWXz6T9I4SuvFV/I9JPsfPAgBMaC5dXFT6csJU5+IJofmfOnU9VlY2cO7cReTyJczu2YvrbrgJ199wEw4fPopOr4dWu41SqSQJD+3vmCTZ4Cc6RlsBALtZI+P2oWsRQdVg0D6DClgKCBAFAAgEshrusqc2jnyGHt09LCws4i1vehP2zs3hlbfdit/8nz4C9m/2B2TXsJTpIsu+124DCQEA1O1C+nnjBFdse5Csgt0MzWWPsen51QEAHtwe19YQALBq11sBAM/Xe31ePrByla5x/70cAGA1kpU/amQwUaUK+efv/CJ6ffYn8xXZMpVBt90Rii/PKgFaggAUOObPjLNo+0cQ4MiRI5idnQ2rdIx9CAp0et1QJHV0PK50/YxbHzvGBqa9TNaByYtYex+wes/qpST4qnpu91btuTd2lhYAEIBY9319Hq3SM2EjYOJ6ZKKx953nNM9U41giKu+GgbWLCaHgnRZQQgtPAhkyJfS6MvFnm4WwLJjsScHBas4kAC+hNn1+E71+Gz2KEza7KGerOHn4AOCuYoau1P5FHDo8gcOHDyFGGn9qBkGPDKCB2r8RAGdLrQDPFIvrIXDbiKXj8FsbaDRX0Witol5fFX0QigISgFhZ2MATjz6Kg/urcHt1vOH1r0FKeuR9OXuDeBdpFo0dF/1OD1lnAolBFc3lFC6ev4TDx6qIpbpwcjG06byQKqE8eQLl6vUoTh0TgBuDFpbOPYCLZ7+FpF+DQwAgRY/5Bvx4XZ1w/CkEKOILX7gXfa+H4yfnkMk6KJcqGAxo7ZrGW3/sF4BYGX6rj3gug3a7jq/dfSe+8sXPS2z27OknMDs1gWZ9XdojThw/ismpKr714LdESHZiehqLKyvoU1smlZb2y3qNuk0EKR202n288tZX481veRsKpSnEUnkMehxPawcZZeKphXEQd+W7zM+IPo/9WUwpwvjMFtv0eWS3N22Lm/kvw8k4LCDr3LbrLYwDI3H9drmojcFtIVdyOBafBz5qGw11wAhZoEYzJ5LPDd+NCZZsuBnGntvHny8BAEY0Ty74LgAAmVjxWAgAkE5EtUoGQp+583NYa9UvAwA2AQzX4DNuA3c7CYnGcfKEF1XsKDZ7kFt2gH0PfCwPI2sdIQdPpyMsAEGcIgBA9LG2GkCq2vY3Kqv25fm15zYmP6+vrQsVhxQ5Tm72sRNJtgDAs888J0HkwcMHJdGQ/itu4t4AGfbqIoZ3vu2dGqA76f8iAQBJNKgSSwDAtBhYAMAma+PPxPEAQPQ5ttq0rIDkdq+5U4BxVQDACMXQvi+uJzvvhiInygIQ7Je0OgT4mZ/6CaSpEuv14HuuOAbIe6NAZ6+PJIM1n1S+AZqNDlZXNgQASCZScoidP39BKjv79u7FxQsXpap85OgRzO3fi+eeexaVahmdbld9zycmpFLNDZ9U5vDGat2mvXbzgTL+el39PUavWTSRp+iM1x+EAMAQRR7SwcYDPGxBGFIuWdEhGy9XyIqF4ImTTPzaoLgTaY7ZPINb0mIHamGVSQulsu9S3VjHSmxLJehie1BXgFNhEsWM7ojA8wawHIOdRPekURBDAjkTmdogVVotGIyJfogGerlcHrkMHUUgbUj0u+dziUCgaU/i01j0nYkzb98JAACDtFyOtEgGtkY8igCAZVoIvZUirVlxfyJQtrS4qurGThpu30e+UMLy8gp++b/9VZw5cw5rqzXM7tmHg4eOihVadYKU0phQY3njteTYk90Vag+MVIuvNIEZtyLGJTgvNADAcSzk8ui223B7rohW9bt93HXXXfiVX/5lHNi/H7/zu/8GR0+eEuXmZofCWin0uk3k0nHAbb8EAIy7yNfw9+cbALD2YzxPCG6xF5misvfcex9S6Rz6ri/riPZinVYbGdJ7TfDOuIrsRrapWR2mm2++GdPT01IcIeuSeyRjKoIDlxbmcezE8RD+sftVNFYddWG5hqG67KFSo6QdnDlHmT+JArs/EIarxp36MGlLE8aW0fIwyC1ZWPamoJayhgL2/ceT0iJEIXbKJPD7YEAAwDiWyOuOQYB3+MCS5Bl2puzfBngmM5QVZib8tPsTm1xhxRjOqskDeH76LhmrKbR7NdQaG+qGEk9jojiBvdNVVPIDFLNt/MNn/gyd9gJedvMNmNtzELe87HWY3n8Cbr0tYJG2IRrgQdpE+WGNCC9/Jkggdxkg8PoC1sbh46nHHkGrtoRgUMPpp76J60/uR7mURqu5gWIxi/WNJeQLKWSzCcxfnMfUxF6kE2W47SSeeuI0JiaymJgpwo114DssjOXQdrOYmr4RBw7cAKdQAbwWgs4lPHj/5+GgifiAQAJj9h68oAFvQNB7Gq6XxdNPn8UTTz2OV7/mZlBTnGB5IlHE2noc3/26t6Nw9BZ4tQ6cYh6f+fu/xX33fBmdRg1rq0viYLCydBHpJPWa8jiwfw7rG6solUsilNrp95HkOUz2CEFQHyjmS+h1XdHWePNbfgCve8NbMfBioi3DVgARVRSILVJmsm0fMR8+k/9IEWwTCCALSR85qt9jLpZaDcoc3xqEHXf+2AUSXbt2yvKx1oXNFvRsAYcMTv1S/bboeRmNxTeDCi8BAJdtB+MYAGNbAOyF34YBoIuatpJUS05pP1GSqHAf33jwATzx3GkMhD44rLKNJtLXumnz+ZiQR50AZNIwuRbK5zDYHX0tPtb27vNnTi4eTjyAWFWL2gDa920nIF8zCgCMAihcNAQAxEPaqD0TAFiYX8DM9LSx8iIVkoJSrlAnKUB49sw5lMtlYQAUy3kJvJn0882knaR8JwDA4JQUsu80BoBcj5HEZqsFzk3JAgCWPRHdcOz12n7+jAcA7HOMPu9oYmUBH/ta9u87UQyvFADYTied2xlp4dH5G65nsVrRFgDSxP7jn38Mf/upO5By4igX8tigR2+eFmgxEQakp6/bY9Ci5+65sxfheSxLaJU5RYAAMUkA06m0rIn5hXlUJqs4duyoCAIm0ymZ7/MLC/I9k02j7+oGHW7q0R54Qx9+oRkA9tCw4xSuT9GdZXvAsIVHxO1Mm4BtBbKPHz2k5IDqqZMCaf+sXJINQFVdxjBOKgHP62NmzzT27p0T60AGLi6VzhN06XDQ7jYFGFCXELUkZCLKxImBJCvoZACkM2kBUuX3xrVEbYijEk6X7V6hCI6dh9HPwIN94JKqzH5JVrMJCql2ggIBZEjRScCFSy9h2vYwqBdrQe5dLtYbqygU1RbKuguo6CDFdez62io4eHEwANIZ7tEUoWJgrQAAWzu0oquMIrHmiydlPKirsr5WMxaLnN8BSuWqMGl+7V//91jf2EA6lZVkh/ZKrH62u10R/SOQQgvJeqMhIHK1OiFK2vbsi169KwUAxp3f4yjOLzQAQACL/f/dVkcspcgCKBVKeOc73oFep4s9e2bxZ//Xx1BvU/wvKQAABTb7pMg6AWJe5yUA4FoDoB0ef60AgCxx2x5kkkgmBSEAkM3jni/djbPnLkksQgV3MgC413APoX930lE9IrE6Nvsv/89KP+NPa99lQUeuTRZguI727t+niek2lcRxCci4v48detsCYCrjjG+HooTcW/UZRJjYci1UnVmtVMVphJ+AgK7a6jHBH1CJfhBHs8UYky0BEtZJwYnjqwm50qR3e+M+bwtP9my0tn8UU+N5zpg9yg4IJXON/g7zcu6XzW5dAAC+x0K+hJnqFGYqecS8VZRzHTz68GfRql8QZw8BTbPTmKzux/e98fuRyxTFClQyZgIB/GI+wXHKZA0bwbTpsTWCIr8MUgYuMrkkemsXxVYP/gYee/BLiAUN+F4Da2sLmJ1hMcJFPBag3e6gVKhI33wscNCoNVVs++gBtPs1JHMZpHJVrG64SGf2oVjcg6NHTiLwu4jl+njgS59G2unB77eRjLNXnsA/rw/1K6bR6xOw6ePOOz+HN77p1eJGQAp7LJZFPn8APS+PV73uB4B0EQ88+C3c8defEvcuAhnLS5dQLWdR31iC4wxw6uQRBL6LtfVl7D+4HxfnF6U9amp2DmsbdfS8AaqVabRbbJ8I8CMf/DGcOHUjGvUuirP7hZlVZztAtmhmnan+i56MmTmiIRWdP5sZAnIumck1bFfderaNdjuF68pofpkgNSwqSBzCOWRaCKK5kz0P+RzR/JM/c+0z7+L52e12pGAavf+VFf/sZx62w2y3hv7RMwCuFQCQx1sqMANmzw37ts7NX8Sdd39JAACbaG3uo9v95jZ6QXkhrR1f6NU90AQpmkCFiUqErh9NJO1E5STkITQKANjJyM/B12NgbG9bAQBsAeD7sTQWPmZ1ZVUqrQy8iahS5d0KctCC8Py5C9IbRwAgX6QNiweHh4IfIJVwRAuAAAD3yO9UAECuSeQiRq+BXeQUAKSKLYNKO97RsX4hAQArGhKtqm4FEowDAJT1N0Q7LqP/j4oLWRaOReNDD2XS0GxvuhELCwZS6a+vr4p37E/+1z+GiUpJgi4K4rj9HlJE79sdsdUhAKBtIY7QmLudPry+WqTJ5zCUQbao8P9EpjcaNelFo0ATN+ellSXp1yTAxyWkPr4jrQu2avFtAgC2SqxkbhgVZlGcjVDjbTvAqBZIFBCwa5lMHVu5V00QVbVn8sjeSOojiBp/PCYsCbZOVCpl+bs3oIq1j1hCAUodJwaE2k9NoJ9JKcEFZS+pZR8pprLPME7i3rllG4vOJAt+2sPUUuX4fxpHJqmiwV5OobOaChQfKqJ3qhrNpD+VzAjlvdfpY3FxCefOnsPC8iVM7y1h7/5ZcYrg51VNjM2fZ+sg9cUBAGSyCQEALANABJYMAKBABsecokvSfIhGvY1mkxVKMsNyiDsMUB3cdPMteM97flho/flCWUTOOl0K+jkolssSzwqFkfZE3bb8TLcAr68A3migcaUAwLjgf1yCc+0AgN29hq0k0RYAzgexzCKLgoKSwlJL42UvuwUnjx/Hd3/Pa/CLH/4wWhQFJBvJ85Av5BCnCrffEwBANQC04vdSC8C4K351f38+AADLRhLytjinWNcQapck8YlPfkrWCOn/rudLUtJoNFHI54WpRkEzK0LGfY7FFf7fOiLJHEopuMx1wb9zXlOYlm0AYTg/ogXAkXghNQB03TJZZ/vQQABbFmOUIq/aSlYLQvZbW3kVkRACvazAalU98CnaSheqNAY+z42B0P67XQKEOvNtrV8wABFaMy1gV3fJI/dWDQ97TvB9U2uGST9ZZynj8MPzZkj71yq9nh8BKJXXbjfR7DXR9XoYBDGUiiXsnZ7BVCWDbKKJC89+HV73DDqNiwi8NpLULxikMD0xJ2LDlcoEpqdnpOWV7MGJyWk4pSpAzZA+094kBgG1qxwEbDmjdZ6TEuan124jVUwB9Xkg0US/9iy+ds+nMXBXMFFhO6yxBu55yOcLEiuz954OMJl0Fvfd+yCuu/569P0maImbyZfRbPI1ywj8NA4ePCICfJVqEt/8xheRywRGpC+OhJy7FAV2EI9X0euTtZfDpz/9KXzPa18p1n08VDtt6g5lMTF1BMeuvw1OtoJ//9E/RJfxlh/H4vw88ln29C8ikfBw/XVHEIvRnYlU/wQWlxZx9NhJrG7U0Gh1UZ6YwspqDVNT+7Cy0sEv/dK/RqFYFrA5V53FoN01GhGqcK9xm96GdrJW7HEoChmdRtFWpWgLy0hUHmF0js/VhiDd8N1EPYDsWRVN4uMsLHQ6wixl0m+ZQVrwszoww+LxaK6lzzmuxfSlFoBtt5DnQwOAwS8RS26SRO7IAGAg1Ox18PFP/zVcCmYZz+xoID5acdv1PhdhF/AgsagRKxKiQjvS2jA6ERmsWSqZ/ZmoNPvxeaBttlrZLHjH5H50Ug4XAg9L7V8RCzAjjkcLs4lqVSiiBACy9JAWxc84CABcOH9RVHEJAOQKZA940vdPFgCBAAZbBAB4qNBj+sXOABjF43a6ztGEW1NVFdSxwJEcjCNijNs/33gGwFaPjT5/lGJo5020GrFTAC69d2Ef0vCVwq10m+Q/7BUMe/GGlAlB6AUIEPNgqfgP3L4AAH/yRx/F3V/6ovSblYsFNOo1UdymCrPY7LAaHJcRxfLyGuq1JjKpHJrNllrqIS5e5/yZdEwyV5rtJvbu2yu9mgzIpqenROiT857sBElsRbneHEA2SJMPvxn8uJb1vd1j7b4SnTfhvuIzURXuTNhfGrIDjMuABXps8h8FBSS4i8fh9vqa+Jp2In2MJukqiOXIGFD3hPdjRX92dgZT01VQPD6eUJaRJKFqpqMCdCKWSpEeigU6QrVMpiiIoz2nFIxyB/0tAIAhjBSdf/az6PtiAOMghbQIBWn7gwoTxmOOJPv8ns8VBBjaWK/j0qUFXLq4gAY93GNxOJkYap1FnLjuiDiWsLqtAbe+vjAVRlwPorNc77X7rujnQwMgm2MLAIVaKWBGwaEoA0CZIRwLCgCSBUB6PwXMyIhIZQpwUgV0+h7e//4P4OTJ6+Rv6XQW7U5fWDW00kym0zKupAXzmknlz/eVJUEK8TUAAOMS/LF/Hx+3bbssraWT7QjdSgOAZ630eg98ZBnQ+wHu/vLd+O3/+XewurqCj/7h/4Ybb74J8VRakn+XoLwTR9qJwe01QZ1zqwHwEgDw/O+Q1woAsHARZQCInkkEAFjfqOPvP/M5YcnQAYB0ZAIAFCXleUF4mC5Gdr+ghgwDfd7ICBi2tQ3BbcvIYjzJVimpn0cKNqN73k6jNo4hM27ExaGctH/Gtp5r9n11YpFzxTD0RA9CRADlsFEGgMFZxUSVfvVx0srV4q7TJQBAJpiKhPJw0FzdAr6qHcOWgfEJznafQh8bgo2GhcHqPxlnPLcIbohYmyk0RJOzGD93l5aodXQphilytzFMVCvYt2cGlTzNC9dx7xf+CtV8C6lYA0G/iUnaEdd7yKSyEsfyPMzmstIGwLmUzuSQzhUQT2Zx7NRNSKQKQKoIOHlALPqSIG46cGlnXMXy+XMoF5KAt45e5zy+8Ln/DyeOFNHvLqPbrEkLku/FkcsXBawoT+TQ92tIOml89e6HcPLE9UhnIGcpz2sCME68iEQ8g6STFb2ebC6GCxdOI1+gFSwtXMmC80WMLh5PYeDn4A1SyGVLuOuuO3HixAGUShkBSXh2rKx0UZ06iFM3fhfOzq/hbz7zOSTTBawsrqPdbGJAoDPuolLN4uDBWRE+rNUpmuni8LFjOP3MGZSr0+j0BlhYWsMrb/0u1Bp9/NiP/iy6vQAzB47wwEV9vSH6MxRj5HhSoFausuzzWhiSE1cCTzpIsEF0VAjWSqAODwcCdXpcRw8MFlD1eeVmv0XYOPIQUfCToCPUlpDAgAm8y1mzNQDOeclCK7+spZ99Po4/9weyEDefccP5bIsfYZ9juAzGAQLD9bLV+Rn93fPkAjBum3nh/n4lFMLRBDn6f/bzy22HFgAinXYzsS0A3FAoZvqXn/ok+r4riC+f11K57SZ/rZ88nATmiawdIC8iK5mWAbDd6/D9SPXd0cBbqPhsZfA8LC8vXwYAaMDIhUdKr6l+jiwI+1oMBLm5cILTDoaHUb1elyRLyF0MGqnsn6ESrCsV3pWVFVy8cEnscaIAACv/TP755XZ7IgLIQ+U7QQMgSvcfLWbauWYFlTYlaFRRp/1hRANA9qERQGf7OTQeAIgm9VsBUjtd43HBt64b2dLCt3glyf8wnWYsoRYq8rmNQq+8T1JTBASgDU4R6ytL8Nwefu1XfwW+qaZJnx0CYZiQbcJqAJMdnvV0kFhZWcPayjo818fcHBkpHuobNRQKRZmbBKXIIFhbXxVNChsksGfT81Vtn0msvj17gGzefK98K97dTjAqyhl9Fqlxi8Xb0IlDKhuGDRANDqOgj62i8zO12g0B4Dge9LFVyjifj2PLxFq/M4CTPUEYA75UsTrdFmZmKyiV85iYqKJUKhpfaxUWJDuI1ksCAvA6ZTKiGUB7P84BJpOqtbBVFmfrRZvbm7RdVUc9Dgdel+Z2ulcJGBLa9BAYjeG5Z54T5xHS3ulrn05npB2En7fntdCPN3Do6F4cOHBAAApNbDWg4J6lVoRbv78XEwAgSXlEA0BBWV5LtgVorz8dAJaX1sSCi/oqtFpK5atwUjn85E/+lGi2EBjgGmKvM6syHFOCZd7Al6oak1tbIeS8U5Gl3TMArjWBGaOBuuOi2xkAMBokVAj3BvB6LlJOSqizH/7FDwuIffHiBXzhS3fCSaeg3UaaTPX7PWTSCXjdJtLxwUsAwO62vit61LUDAHSSUdcS6WEXejrjn7SIAD700GN4/Imn1VPcC5BLTp+SAAAgAElEQVRMZeQ8kUSLosqJBAYexTeTkvgztqIGgOhkiLo52ZF+aN/KZJF/497SaDYlUd0qgbiiD7/FurvSx9kTjYJsoWir6PHQUjTiG2FEepX0ZhKv0HovJqyXmLCM1Oeetuv8IghAxhELTPJshgEvjjJQhxllD/Kxuz1Fw3RQ9jqJjTOqk8W3y/NcQEphMmj7qy2wCDDguWiurehZ5zjoep7Q1Pfum8W+uUkk0cShPWl8/St3wG+dQ9BbhtdeRzmfg0/xW597aELaWIvFgjjeMJ/gXEnn8uIe0R8kkCtOolSdQ644jUx+EqlMCT6hQZdtWQVgkJQYuVNfQnbKwfkHP48nH/sc8qkOHHSRoYBhwBY6CmLHkMrFgWRHxvWxB8+gWp7E9EwZ/qAvMRKBgViQRCaj7Qqcg61OHd6gi3wxA8+nZpIj85Z6Sk4ig16f9rkZJFM5PPLQQ8hk4tgzO4lYQPFS5gEZbNRdHDr+cjz93AIuLK5hfnENtY02XMZRKZ6XLbz2ta/CQw99HdddfwznLpzF5NQUzp67gOnZfWh3PGTyVaQzJXT7Pj7wIz+BmdkjCAK2HrDokjKuM1kks3nU19aGLmRGE0qvuLW+5k9WI8Am/WF2Ys7tYTFB/zJ0zpIWU0lxxHswtOOOxsnRqv+wCGPZjhANoSioxLUeLbIIy9q4uHFe2jNZ4zpjfxjG/JbNMlzF4fm4qdB25evlHz0AcK0tALwArARSRVQSBFbJjAtA4MRxx99/WqhDTBaiLAALAFxRErXDrj0KAHAS8QCxAAA7AKLocfSpLCDB92bFA/mz9uwPpOoZZQDYiWzRKW6eO9sYBgIAMBlgUsXXYIV/ZnoGjXpdDskoAEDVSwsA0BKHIoC2BYAAAJNhAgD9Thc/9I4fEgCAtLIXMwMAFKYz69HmidHlGQIA1qDEJGiSqDGpSjgaREfsf55PAMAyYGz1NETLTRJlGR7R6mr0vYwLKLRQPLIhbSH4J+tBT/yQ4SD4gREh0jHUaqq8FxFyUwCA/W9ph/S2LP7db38ED9z/DaRTjlDYAt9DMZ8XSqb0d8cdSfR4aC0sLMP3fKyv1+AkUtKvnIixrSWDTqcrPZobtQ2hZjIgI9DHdc4EkIkq17paAUbQ45FmsSvfiseN5NZ/l2DGiBuNgp1c+1xTcihG3tcow2N4cEWAGqngDLBn7zQ6nbboKDBw7baJVuteRvq4DXb5HGrtpAeXqGQ7tJHrhBZqMm65DCYnJ4QhUJ2oSHJPyjgBAbEEzGQUAAgZBtuNoAIA9rMM91ZNyGUs/DgyyQIS4iWsgE6tVsfS4hKWlpZ1TohoqrZ/6OGswQM/Wzzp48h1+zExXRL3B9dVJgTfJ/c+YUVsK1L14mgBIAMgmyWgoXZUfO8M4Id7P8c9I64YBACWFtdkX6VYZjpXRjxdxP6Dx/DBD34QrVYHjIVzuQI6XVpN8tyg9zLbDCiA5mKjti4UW/a5d8mUMQyU0XNudJ/Zbva/uAEAiHtEpVxGr90VACCTyuB7X/t6mVNHjhzGn/yHP5Y+1LVaHdlcHkGcgHgHhVwKvtsRxe2XGAC72/uu5FHPOwBAOF4YAAQAMvjc5++SPvZ2pyfK5dlcAau0y5ydk1gnS8vUAd04ClL84I1AADWOrBYL9xJbgFGrL03K2C7AltIwZYky4kxS8EKKAHKHbff6CkAYuj+TolH6P4F4ntPa98/WM1O1J1uTe2mK8SiFLwM0mn10u9QOSEsy2RWRM/H0VSZdTIFhggDK1uLevVsrz5iAbnz/HE+pxGe1EMW9qtfvyRjbM8Segxx/uQ5uH821VbGndjI51CneGPg4fuIw9u+roNe8hF79DOpLT6BfO4PkoIa410I6AdCtyu130fd7ImQ9NTWBTI6OMswPNEcIYgm4gzjiyTwS/EoVkS9Oozo5h0JpEnGnjJgzhV4viVQ8L4BEt7mMwt407vqL30c+3UAh7aJdo6o+Y/Y4StUJNLoNZMvU7UnjmScuCMNt/75ZpJJsiVCB5HazjSx1XOIqUHhpfl4EfLPFLNyBtk7SupDOBRSI7XQY+2QRQxLnzp1Du7GBQwf2ynN22m3kCxXEEgXML7cRS5Xx8OPPYW2jjXqjLbpK2WwS+/ZNo1Cgc4aH+YXzsj9yX9TWELY95LBR7+P48Rvxtne8G9lcWceHfxcQiT31SfRcF50211BFNYBs5V9AANNeqCUEFQqU+TMsGMh6Cs9t+/sIiG/+JgCAIzyXEACItqHyaVi5D3GvCDNXzzeKTaqifwgskUnjakHYCn5Gi8MSRxmxZALtGo5EWdybwXTmUMMNwsbaVx51fscDAOMq/OMOiXEJeCgKYmN8AwhFn1f7YlUshr6tzXYL5UoFTz33DO5/5EFsNNWjmgikUIfNJh8KSY17k2P+bicXx4IBLTc1eW6BrC0adnkV5kpedmFxWRJ1qyBue9X4/Ayodz6ANInQA05V2WWzZaJANNVQsz1WZ2nJkkrj6aefRqvZlj7rYyeO0bxKky2jEpNLZ9BttfHeH3qvtABEbQD9WDK0AVTzHdp9GUpQ5MOOJkPbjYMF1SwCH03gw+eQ1b+5LYI7Ahe1JAhjAIBRUMD2+nPM6EsvNnJbFRiv5OKpY/0V3XO3dxq3foznzvDpR5J/W8FWxXYNIKK0SCbsdg1aayxZgqELgLYAkIrGvXrg9fG2H/wB3HjDdfD6XVpHIC5rwHiwhhsqK+MxscppNFpIxGlll5EecCZ/TGyY8DIh5SavQZlWC9gLSZCMQZ1Lnp6mnEo7N4JPDJK2A/miAM7VJjjbJVJbXT+lwglOsekWfQ6LPtu1GY6tVG4ClCtZ5PKsmqRkvbviTcvezR5azQ7abbXfUz0PBm5qLafVdtvDFkPcUbq59aNnMs3qfqlSlGCDY1mulFAul1AoFpDL5yShoqWarIOwZUFdIeSoMw5ddr7YvjmKEAoDod3H/IUVAXyYdHEP5uvK3CFDj9ot4oKilo70Iaaom1iQHjqEvQfmxD7J2ggNF+LlwcLl4//8AAAqWrj52UPQ0DjYWBZXtKIonyvNVrQBZmYmRZiRn12lGPSc4PXkHlwosDrEZLYnNn/5nFL786VJeLEs/tlPfwilUhmeMCSysl7I6NL+YJseRA9GwzwK7cC2313G7R/j/j5u33phGQBcW3GZn7TgSiaSuHjuIt79rndLz+8P//B78DM/+1PoeX0RtWIyQgEwcZFg37/fQzLow/FdxKmjQc9zuz+ZyT3sjB73Scf/PWSkmP5qPoLnORMAadELSbQaK4guOplOXe1NtWtQwFfj9z4yM6+h4WX8+9/NPcYBAOPiR8ZSrMRT4JKgF+nbZL9ks3k0Wx0BAJTCrpVGCn/xzLOkSAVhVXRzGNhrwj/KBo1Woe1qGvf+thqTrR6z3bnBc0z2dbKZDEWe9+Xv2NJFwMq23WlyNez9tx6tXAO23U21RPTziyEiz093gE5ngF6XiTU3IILWTIzYRmcDa74K1fCVaA8jnK0WWjsDAKOf135WifwYk6dTcl4LWG8E4mR+c932+wIKWHFGYb+6HtbX1tCs1VAt5GXfS+WKWK83kCsVcMMNR5FJMTlexkzZw0SuB6e/gqVzT+Dc6cfRqq2imM2gWCphrd6Sqn8qnUCplMfEZAmpFJmrMYnTWWBz6YIg7geOtFzR575YmkAqN4HS7GH4sQrS6TnAT6O1top8YQCv+SQ+fcefYu90AtnEAL1WH5MTe9DpA/WO2gs++PDDKOcraNXreNVtr0AmFUcw6MEVkT8NxFj4IInvwOGj+MM/+mP8Vx/8ADpuB6vrSyhSq8QfyBmcyZVk3pMdtry4jLXlZRw9cgjJeCBaSzxY2MrgBjlcXGzi4cfPotGiILCy/Wj3d/LEUZw5exrpdBITkxVxSktn8lhZrSOXqyKZItA+g7e/830oz+xDv91FkgAaY0I98bUdh/PNxDRscxYBSm6thpkypJ3xfgkFpoyblMYNTMgtLqCOOOqKo+xmPr1oXnh9NGpr2FhbxcLCAlZWVkUXjZpSjA0ZFzIO0vlmv/T59XkYD+r+aguzdh7yffCMZp7DViEyntkuwp+l7VJAArbIkLkytElmwdSe84zJVJPIDEbIAhgGfLs5P+1jZJzq57+y6/RjNxv21T5mNxtk9DXGDdA4AEArX+wFVRsRzkQrKnL67HM4ff4Maq26oL72AI0KPVzt590y0I/0hXOT4yR7vgCA1TVa0yhFjWPNDZLPL8wHExRs/xnUBcACAMMAIpBDUejdpNYJjZhK7CkBANotKkhXcfT40S0BAK/XlxYAn/YkEQbAdyQAYBlHRMoj1GztYTYSVrtegS8yAMAoCUfni1TzTQIt4JBJ7sMkR7yA9aYAgP6sFeJA7CTJAsgkHXSaTRH/+4N//+/w+GOPIuZToItgL0WJDAAgL2A26yAu1ZrVlXU52CgER9s86gQQBOAGb6sFfE0F7CiIRP93VhRUXZ0HvABhYZWdCab6xYeK9iOLxFYdrhYAsAeYfbqd9z9LydzMAIg+h6WCbwUAxBM+ipU08gV68tLHWuQSZWzInJA+PFYx+p45FDtGvVbta0gXz2Ryss5VQMroBiR0bEI2vkXnZX5ohUkDtRimq9PCyrB7h1SJwhYYBWUkWO12DI1WX0dpdgEqlSmxexQFf18F/BKJmDCTyEgggNNs1qXqNDU1KY4Pc3N75PU6/Q7gWPE3G5JHv0crCaO74PMHAITtZ6PsEuPYInaFAwVGLKVYqP2pBJxkgHK5YPZh/cyc18oEIFMjhU6bLRgJof03Gh1pjynky4CTwaHjN+P7/+k7BQAaiDCgsmMoMCVtNaYNzKzKSKVFFyr3tGu5jTufxz33Cw0AMFkgcO27A1H//5M/+lP8yR/+sViL/tZvfwS33HqTtAD2PQqiKaVT2kYCV+y2En4PTuAiMRgBACTYte0luz4ANg3PSwDA5bNlXPwo60VsMumIwZ58Jm1sV8rj3PmL+NaDD4ufPRMN9bbfTNNlC+ZW7DqbgEaZddF3Z8+H3VT4rwYA2KoIZSvgTN6YQOt7UdcdW221GjyM37QqqmcqmXU8E7hFUzCPPuo910evR10RgiEcIwIArMwmzNbGIIi9/0z82QIQBQCurgVgCA6rm0CCvf4pgvusMpv3avS4uDcJAE4gU75r4sb9kQCy1FbpmNPzkMqW0Gi1sWf/LA4enEI2Rf2OFVSybcyWAsyUEsjF+mhtrGDhwhmcfe5pXJpfRDxdQqPZQaGQwcxMFekU3R9SKIq2latnogEGCYiQKcGYNpnMIEhmUd53GPH0DErF43AK+xA0WSzrAr1zePD+v8Wgcx65pItuoynV+VSmirVGB/Mra1KIpEggmZBkQV5/6hjazXWknACJmCf6YGRYUJAxm6/iLz9+B977/veh3q7BHXQQBH0U0hn0ul0kyWjw+F4dtBptPPPUaZw6fhyJGNtdVF/ASRdQ78SwuNLDg4+eRb3ZkzNoemZKWGd0TapWy2i3W+prH8RE7O/Q4RNYXqpj375j+MDPfhiDtRYS6YLJqV2ZD9p+o4W2oV4EkMjktMhJBJtfbBnkdxMjKAFV7ST1LLF76fB7t9dBvV4Txs7i4oKwIRYWF1CvrSMeDEQHQOO0IUswpOjTaWigzEFxFoq0Q3Mv2H/w8CYGAPMozi2ygZgTCgjkuqETiC0+XH/99Thw4DAOHDyO2kZT5iSBKmnDcxVMDNmLLwEA48KA7f8+LsAYBwDYFgAmBESqxPs6l5VJRBeA1WZNAABe9LDaaQLhF4IB8HwDAK12V4J7TkC+X07YqPDfziPPwF+RZSYN9jBjBdECAPw9+7kleE04AgD0un1Bww4fPSwAAHtv6QAQeAOQAcA2gB986w/KWv9OBQBs5V8sSwzdXyoCFPwz6DTHVrQBdh3/vXgAgFGrP7tRStuMpf2bybQ5gLEBlaF0hQDAsF5FdLeQzaDTbiGdTOCJxx7F7/3b35XDT6y2pLKmCaUVJVTTorhU/Bfml6WSTTScssUMYKS6KRs7E0kGJBoccA2zksr3LF72jiPBBcUGdS/QRMyiyey7Hk3aFcCwVeyd6Vrb3S+scmyjv2ETMk2kN0+gUQZMCMxFtCUE/U2wiuwjl1dhUY6JVIkc9iZS3MoT0EQPPtVrICJPdo8cUh6wtLQqVR5hEIXUNk1EyZagsFR4EzFFpSzImghi8LoD+W7PcT2Ih0wRqabK4a6HtObI+nkZkLPZQx1IaF+lvssMRoTaFw9w8NABlMoFVColpDPsUyXCrs4ltInqG5GrYYL77QUAJKiOEg4idELORYIf1omF/7fCYhxvBQB85HJU3qY4I6tgCVEctkwxgl1U9HecNOq1lgTo9XoL01Oz6LoxvOO9P4pjJ28QO0ht7UgJ4EMGAMUzOS+08GCpSkPKkrae7AwAjDt/d3+y6yNfeACA1n8UqI2jWCrjA+95PxYXFlHIF/H//qf/B/FUgH7gwuUc5LU06s6k4lL9PzHoCgAgDAAJXDlxNZEkAGCBzu3G4WrG7yUA4GoBABPQ23JhjAkrZzUrell89avfwMrqujIAhEERBQDC0Q7b96J7tk3wdzobLCPgatfA1QAAfG5hG5qzzVoS2sSUjAZh53F+CuvD7H9GV4Z7rmr+iWqrJJQcB+65zBe7Lvdd7v88G3g/ggMcRz1/dX+wIKsBAUIAQMUDd9IA0LN2aHVtW8GkpYJncy6HmAXoI+2DLK0IAGqYsoxHeeNZT02Tfq+HQk6Ty37XQ9zJCxB03Q3HUSoBGWcNpWxDGAAJdw2JfhOZ+AB5VvdjAzQba9ioNfHgo2eQyRawtrqEXreJI4f3Yc9sFcGgC5reJB0Fw/UcU9FDe5668QRS1UmkintRKl+HyuyNQFBE0O0gFqyisfoUHvnm36GYcZGJB9hYryGbn8byWhv3P/QkDh46BLdfRyFLkLeDl910I+Kg1lYbqSSLcDw7cvC8BLrdGL5yz3149fd8N/yYh1zRQbfbRDbpoN/rCoOPbC8ybhOxFL5293246fobmP4inUqg73URT2WwWvNw9kIdjz+9jEaLAICP4yePyjnB6vnc3ByWlleMGLODUnkSG7U2brrxlXjzu96P/loLqXxFzn06BCDDyeVKu6esB+6Jxo2DsUKz0RQhSokvyCoU3QKNwbh3dvp0KVLafafbkTys2VKbWjo5zc9f0gQ91O/TeSFf4JiuhPwTm+DrutS5yzbCdCojibktPHDukTFHF5x2t49GqyVziueunMuGpR3VA7FFVa4/5loScwYJFIqTeMMb3ozbb7/d6Ih0BYy3BapQ0ygMS4ZMhK32livZS/5RMQDGDUjYv22ZSiPxX1QDgHdpdzsolkt4+JFHsLS+ivagj3q7IZN/E43O9kuNVHXGvZ/Rv9tDwm76tndM6E7PQwsAN29aP5E+y4lrHQb4Pmz/+PbvWQNtvjfpqTVocp+WSESXKXLHHlIpVGqCRgCAlCsrAjhgz1IEAGBvVSlfwBtf/8bveACAn1t6qY2lYoKK6obqLIvXYOpXOyeG9//PDwDYhDvEWyNJJn/HzTm6pPi7TQlqhGKsDIFohUVbXERkyYkjk0qKaE271cDv/97vYf7iOaTjFCLzDACgwLDdvAkpUyhufn5R1M+54VLoztIYtS9cq9eSThrvd2XDsD9MabNWwZ7uH/YmyajxXrcHynZrd6frGw3mribYt89pe+m3OwxsALU1A2CAfCEhtkIKVkbobYEi37ksgyQzUw2QRYBPEXGgWKhIJZ50UtLmeADzOw/jvlXHlmBSk3TRZLb9/0ggl86JkrzSZ3kNlLppQQAFWghM8LgmxVR763SuUMhP9VnYUkAhpnKVbQZFFIo5cRxod0jvzUh/pgQMnRb6LpkfFDWk+rFdiaOz1Izwt0kDwM4DfnbLvrKVA/bf273V0lx51rBtki0ApJ5STZj7KAEABj+8H9uySDOkGwIDwXNnL4oqdIx0Zj+G6tRe/OhP/pyoOZPqKGCtCfaz2RxqtZoBHyLJf5hxW4DrOx0AGKYfm10ALLmcLhku0g4tAAP8wD/5fkn+T528Dr/3+7+LzqCFAQZwpYKlLQCsCsfhqf2f11EGwEsAwO6PuR0eeW0tALonOcmUrBPSeUlWpPAwGWP/8A93GUDAAgBaH5edIqSqEXAcJhX2bxYAiDLARkGB6J58NYNzNQCAZSLwu9UksK0KsqcwxRMGHc9R9u4bjRVDqVZVeTK3mBCxlYp9yzFhS7DthUr/BE0keTLWqwRQNNG1FV0L2LIYYFxWjIuO0v+3B8mjIIkdv7BQlU4jlk6RhjRsP5VzST+HgAA8vxPKoKJYHeNcETX1PNExyeey0ho1GPCzJfDKW29ELFhHLr2C6UoP+yZjcLwagk5THAMYEaSEXTaA5wfoug7uuedrQiOfqFBcuIdcxsGemYoAAPw5JjbhZD4M3XWk7pNw0A2AXGU/nMwhTM3eiGzpsFgXO7EeMFjF4w98Fo3VZzFRTKK+sY5yZRa15gB/99l7cODQIfheXdgGuXQeuWwG+/fNoNVaRaFAu9YmMmkKcmfQbsXx8CNPin7LdTceRzLLyr4Hv0fAwEOQ0FKoz6Q0V8Zdn/0ybr7xZiRFr8cVvRwviKPVc3DPfU9gaYVnb4C5fUyEM5IMM5TjNafNLOOCWr0l581NN78C3/dD7wMaHfQ7HlLFCoKeh06niUTSRafTwHptQyr0K6trWF0nuFKTGELaA9hiIwUHnv0yGVVkHAHa3ZZoLvAs59knwBA1GKzGVZLOFGpNzHgk2qpDTIYxJcEgbQNVhh3ngS128HOx2MHlTu0onsV8bhZNW+0OlpZXhYkyWnSxMYq0kZp2Yc5b2yIg4L5L3YWcOO5QM+TWW2/Fbbe+CjMzs/I5ycBTG18ToygSv2m97CZmfAkAiOy24wAADQuZ6JJrHBMAgJWjBx96CI1uG/2YLwAAKR/cXDi4VjzPCu5dzea+EwDADXBUA2CT3+VuwIZYQlAuvncNGlW1Noq87gQAsAqlNGNdfPy51+0JACA9+mQGkEYmC9kXAIAJBQGAA4cOYBQAyCRT2DM9g9fc/hq1rvoObQGQZWqyYgEAOD7CALBUda0+7IYi/mIDAKJBkQ1OrOCfbIQm6Y/Wqe0mZEXl7CYX1lUiAZaI2rQamKiU5RCg+M5XvvQl/OkffxQTxQwSrChEWi2G0EocyUQKq6sbon5Oz14FALSCwcSIN32PWmWWQ9BS2cXr3pNE3wpj0mtX+r9soGReeDsQYNzav5Jgbtxz2Ir46GHA/++kAUD7vnSWdHnT02aCJu1dVXtBmZ9GZsK2sGgErGAL2wRUU4GigAZIkABZg2SKMQlC7ylKbw9gu8ew31wABQYhgrxr777t/+dLERQgCMADntR2Hqp0baDfuoA0stg0JLBtB7QntZOCLgSs/GugwD2OQS1ZSqzZ0jbSBqAhjDUc8m8jAKBAqs4tBiQEUvg7ChTavTUKAPD6BeiLBgABAAGtEpzbKjLGwIVsF6pCE/y6cGFBAkJaPREUe9d7PoBbX/NGsPjPseDaELvMGEUws/L6ygazAICZCJExudyCafNs3U2AMn6+j1yeq3lA5L72utt9eisAIM4WmJ6LfCaPr97zVfzqL/+KjNM//5l/gfe+7z3oBW0M4r6hQwuXVOdw4Eni/xIAsMuLc4UPu1YAgNeKQl7cx6jwT/p/Kp3HxnoDX/jiVwQMUAaAJsuXAQCWjTTC1LLzPsoKFVq0paebqrx1B7rCj7sZfIjO5ZHYz54r3Jcl+TWiZNGWhChjwTrqGHhDAAGe4dwfVQOBlf8EBgGtXSns6krvv8+zNDzYLXirgrF6pobPuI3Y0c4MOfsRo4AKi1SkSyczGXTZTmZEcOQzi0ih6QNnm4LriksQ49t6rSaJpGVlsv887lAbpoduG5isVPGKl5+E7y0gn17C3ukBkv4KyhkfBRayeIb1SOt34aMngoEKdgDPPP00Lp4/i2wmKby0RNzH3Oyk/J9VdAjrgd8JgjCuJdDrSEtirrQHLa+IbPUIJuduQDJdFX0ceE0E7Xncc9cnUMz0EQt6mJicEbbCP3z+PmlFjqGNUjGH2en90sM+M1NBoZhEMs2ed8aYZEHG4Hs5PPXkGTz51FP40R97PxrtBaTTMQx6ZPAGiDm+tDn33QD5XBV3f+kbOHH0BAq5DJqtDRQrGTS7fcRTVfzHv/gsYs4c4k4ah49OIhZ3RWC5XJlAs9ER8CzpZCTOetnLXoHXv/ktAD8PvQ/zBTz3rQelYNpo1PDkEw/C89Re2BWbdQIrvmgL8PMRiLZnNdmHehSpgDanlk9ASTZwoz8WaTFVA8ihK5LEemzxNBptRCsYk9MikPFOtA2A5yBjU/4+l82LRgh/5plIoWGh+Hd7SGXzBvgY5ky2kBo9q+2ZrExLq8HB2CiGSnVS1ihb7w4fPozvff0bcPToMTm/CWwMNQBs8v+SBsDV7Jc73nccAGBpKZxtrBD23D426jU88+yz8GIBehigN+ibCd0QyiZvnGQM4ojsXMstygDgz6MtANcKAFDxltUfvlfeLCptD5CdAzhlAHDyMgmwiqsEAIjaWSRtiMC6AgAwgKILwL4D+wQAEJEu7t3eAGkniaOHDuPlN7/8RQ8AiC/2NiKAFgBQ2n9M1LKlumc2KklXhPJ0LT20//kZAHr4m83X9mUZwT/+xWoAmMl12VJgIh5FNYdmLrrJkY5frZSwsb4maG2K/vIxYH19DT//oX+OUpb0XBLB9VAYBgx6UHCusfd5ZXkdGxsNxEg5DOhuQWYGFYh1/qodnclsI44MYpFHci/FhkS5mV72audiFA1CSnsUWd0qsd9qH7AB4lbJ+5XsG1utz+jvdgQA2D+Y4iE3DNT0YDWHJumhxmVA5rDxrhWUXOyyDHgyotaXgiIAACAASURBVI5rdDNlbImYh0F6WCkziHkMSGezUgSySX8IAhgdAREINawBJrlqWaj7IJNdcSGwLRAGwBGNAXMtbUWdr8EWBcsgoEqzQ7oje1pDH89vPwDAsQoBUmNbxetOOiEr8KwY8AyxOgC2zUq0J+IM0nvYs2daABR+No6JBaG5rxeLZbRbXbSaFDQikyYrNN5Wq4tf+43/EYFTQNfleyBNmAK2um9z3VjarAZYpnIX6jmYUacI0w4VvHEAwJWuk+3WwrW1AOizDgEAXf8KBOjv5WyLOSjli/jN3/gf8Nm//wfRx/jYx/4cR44dQtOtw+d1EIq4ipIJlZoAQMxDnE4AOzAA1G4zCo1u/qRXAxC/1AJw+SzZeX4RcNPE3jIABn5c1P9PP30GTzx52oj/KbNDYbDNDAB1NBm6ldgYygLCttrO+9h2M/5Nii2s7u3Y4rX1rL8S0Njeh6/DmHQ7lyqCuhR9ZJudCj+aNSBivUoJZ1841dZZHe57ZHsN0HU9AQLisVTY5y+grQlnuAczcdu8/ofVS3smjLavbfWJ7WeR9jRDr2asGU8m0WJV2IjAC2BtUHz7SqKz5AdSXV5dWZE4jGeSWLI5MXQ8assM0G76OHnsGI4fnkEitoxCegFzk33E+gtIx3pw/BgCj++agn9JJHgsxX10KGRHYDqZxPmzZ6U9MZlISMzSqK9jbs+MsBeTKSrGE0hRDQRWpON+gNQAyGYrWO3FEGRnUJ67HsXqQRTz04iJtXETX//8J5B1asim9bHZfAWLqx1JQDttVvvzyGYqWGX1fG0RJ08dguvXMTFJ8dc4FudryKVmcea5eXz1q/fiv/n5n0GteQGB35Xzj+J6QcKVwma3O0DSKeDJx86hXKhiaqKCZnsDhXIajU4XQaKM//PP/waVieuRyRWRK7g4fISOGOuybuo12gKq8OwrXn4rXv+uH0KwsoKNjXVUJydwz1e+jMWlBSwvL6LXUQ0Dzj2ezSpBqUwqgk+ckdJqKOxB/RL8xAgRy3xjOGec0JT5qa0W+l3ZJbRu18KDglrasqxtMY1aHelQvJ1iwixeUgtHdZHIomPln8/dbLRkjBUYT4rrS73VEf0E3jfUoTBC1xbws2ufOZbNDzl/U3xeOq351DKq4ujRozh06DCmp2aEBTA5OSXFWXNKDbWtNgkSXkmUuPk+/6gYAGMDDIMe2iDA5gB2yAS5SVLNdCAAABGkx598ArV6HbGUg3qvDSdDqqUrmwzpRVZQjxv+tQIAFjGWbdkEvrZPX/ueh8HDuGBry81VLCg00LGHhH0tTewjNhSXPQGRTAU7dKFwV6QHe1eCRwaUXHRpUm0HA/n96dOnxa5tZmYGc/vmLgMAaAd4w6nrcMOpG2QjeTEzAAQASGpgIAe/zR9tShuoCnNIR+PGZD10zcGvieRuby8+ACCq9m8/VTStGl2PmwEAO5tF8lUe7vZ6Qm3jIUG16kzKQUo8bD38hz/9Q3zj3i/CoVANmTemvULYJla4yI8hly1ifa2O+fklil4LAMBEJwoAaGWEib5Bls0mrgKwmuzYxIrBA+nlrD5L8G562qMba/jZxwR4FgCwgePoTBi7psPk1czBkUqQsnOGFEm7tiXJTwCFUtb0zWs/sup1aOAmNpVJ0sLVktFeOwl4jWd0JkvBp4FJuBU4ENZP3BFBNOnL58owh3G0xYOJFvfOdDaFXJ5KuKrirK+vRX1aCLJiz79JGwADS6PbQGG/eFxppUL4NAJC0jcX9tIDfZf6BL4AN2JDKCq8nlRzHPa1vkgAAH527bn1JfmnZSrFUvmlFX0m+MoQiAIAk5MVUIuC48Ox4v0UMKBmQFrcHBr1DhKJtAhJUQTw1Knr8RM/9SFsNKlen5Trxftz7FS3Rd9L2KNuqbshG0DKbPDHUHjHzd+x5/OYrfEFAQBkMWolkfNE7P+Sabz9n74DjY0GquUqPv7xT0gC0PIaCBJBCACIEwCDewMAJDzVANiuBeAlAGC3Z58+7loZAAoiKlOGxZBAEt047v7K16TKzQqdVsDVASA8y6zGSwS/36poIi2AZs3aHmK7zskKVMeFq7tdDQDA19xEe4720w8GkhDLHDSiu1EAQB1fuY8nMQhY/AI6PVL/mdxzg+bZoPGjsq8IJCtYyLYC3cejBQ5me1ZHQc/3KD9gp1HgXsRYijEmz1/ePDLMErQC1EcSegs1lQwbgABAu9EUlXdaehbzBbUKFOoH0PXbsof1WgFuv/WVKOeBQrqGjHMOE4U6JvI9pGPU8kiAhkC+nxDbT5cMgEEPhWwWXdH/ClAplcV+7/5v3I/V5RUcOXxYAGu6taQzKWm1i4vmIcdvAGfgoSBV3iTWBz68bBUozCFTOog906eQiWXguG089/jX0a2fRiHnotFalSS5PLlfquW9bk3EtQOf4q19PP3Mk5icLqBQZn8546YELpxbxaF9N+Hi+RV85ctfxpvf8jpMz1I3YAPJRFpYlR66yBVoh0ztHwcbK3006x3MTk8ilUnAQxsd18NKzcff/N3XBADIFcqIJWo4enSvtM6wlYLuMqz+33LLK/Cq226Xs4jFm2Qqjk9+8q8Qiw9QyKelPaHdaCBLhs0gkM8i1XkK/DL5pwZRQGHBXMSGj85O5kqbhdjutk1cRkccLbLxOJfMiC4ITlItIXt9iQFk7dg1MPAxOTFp2Iw2ZiTLmgyTnCT+qWQa8/MLuHhxXsABgkf84ot0KR6ayUkrSOgKBoQOUpxnPLvJVqTmGb8TKODvyWLM5rIiMJ0vFOR98/k5j/ia/E5rZmUAmJVixa3/ywMAdu4B2n5jCGs/4V1Gn2m7ACO8nwmYw/9vyubYw0w0KIVuvyttALwG99x7r3xPZTNY2lhFsVKSC7i0tITFxUWZbNYCJsMK13Cnu7qd3lRQbVWeDx7VALhWAIALjZOMBwWRLatjwHGzgeRO409UUytPQwZAu9WWBI2/43tPJ9NKcWm3cfr0M7KJEwDYM7eHR4UE9wnDAEjGE7jlpptx4thJ6YWyAAASGfg8iGJJeOCGpAeJI9Ygm1PoaNA5LsAML/fIPAifI5Koa3+QIv4ubdFIKxaf+OElDoEkk+jTY1ZzREM4tVT1MIC4Egx86yugLIJIALGFnuDmkdnEkzcM6chBHN55FFQyx7R8s0f2sBIidH/TKiPJ94ifsf4t0jcZ+ThDAECfO2QAhMBcICI1E5Uqmo26KN7KNRj4aNZW8au/9AtIxpT6zN5boYUZqiVjq4EXYHpyBrVaU3qg3R7ZAqx0Kr2LiL6iy0aExpQOOF95fe0158cWlFr6xBKyiZMNEIjoXERYJkzALT9gZ3gnCgDICIwk8OMTqM0FxNH722AzuodolV0BgHSWEckQJLC2ohbsoPCOir0ZZX9JcIzLhyTgagk3RN5twDe0ymLwbG0DtV/OKE/HAnQHXRRFpK8sInaC/Es7AKnoFGKkoBSps9pDKUe7VQtmuC4VOF47nV8ii2KofxxPXi/Zh6SXlVU4igCaKkAsYQCA6PoauV5bZph2vm+9Lre+4tuccQR1mXgYkUXpuR34WFtbw9LSImZnZ1CtVkxi3zfuEwoSKDDloVBgkDRQEMVJiA6DgCZOChsbdTgJUmBdIGBVn4GGi3e/+304dcPNgFNAjMBAjJZZrmnlSKJPSnQyqcmBtLlo/XP4pZ/dtz0X2xwS4+fvZTvU5vPS/NmOngVQozuR3V/sWxiyiHS7MvlJpNVj+Gaju698ukj1X16TTCE62QwC3H7b7ZiamMINN9yIP/nf/w+sr68gcAYCANDzm8m/MqJIDPaQCFw41gWAyGNUBNAgXLbyut0Z+8IzAFy4XVp9Dm0AdU9idfeyaMqEMruHrK86ABrzgE3Xeov7Ds//y1NN3dcCCbxT6Zwmu0ii1/fx6b/9DHL5kiQi8hoGANCrO5xU3Jt4k7Gy42XOQP5eiyPaWinrRc4V1cWxYsDbR7/b7C+bQGXD+xgR47Sfm9T3aIxjzwE575iE8iwVxXZd23rNjbAqhfyY5MccAQDaPQ+tDuMeFn6S0h7BNk3de0lxHwIA3Ku5dwznr9oniue5kV0L+QCjILlJ4KKfXl15spq8Gxu1Tr8HJ5cFTwYFrE3XvwDU2iverDexJtX/ZXHzmJmeVnCULaoJCnh2EU+m0WkBb3j9dyNwF1HNbSDtP41Scg3poI5CmhV+Ur3Z7kDggNV8Xm7GJrQHJeCdkD2CXwSWL5y/iKeeehoT1YoAz5lsSr54npE1S+ZIOuYj0+vw6dDmdciV0BhkEE9N4dCBW1DOTcCplNF55mE88q07USoGSCT7aLabKJSnsESAuFKQGCeTLksSvrKyjMXlS7jx5mNwva6AvctLNbz8Za/FwsVV3HXXXZiZruB133sbOp0NpB1HkvGe20ZJ2MoO2q0BfC+FM8+ew+z0NGbnprHeWIEbxPHkM0v45gNnkc0fRq5YQTzRRL25KkwzMimoA3H48FG87W1vF0CGTM3lpQV884GvI5kk06aNfq8FMVWSyqOOmTnZtfDD/dZYbpLloMm8zh3d0O3MiUkVXVkhGbVHdyw7U+OPpaVlARHK5Qqqk5PI5wsy19nD32m1ce7cWeNs1JUYhc/Dx7Hy3uDcWVsX+n8uVwh1zuiQU2VCX6lids+ciMOS0cy2Zib5Vs3fzlML/DGmtHGmrE9TXCJDgecvxZeHvf+MMQnIsIBiTruwUDHcMfR8vbr9+NvKABgfAOy8w++UwEUPbPssmzbTSL6z3e+5gJngUxyD71XUJiXYDECaKC8Ye4WIUPW9Pp548kn0+j1RmKQomPiEm8cxga43GiJewWBThcJM9U0OEXMprfKq8VHeaQRs74jEIqR9MqEmfSSVMgnc1V18OcAiG66QmozQBBN+9dKmFYlW88YlJGJ5ZHqFbfWKyTFXkf5fDxX+a9TrOH/+vNx/79692DM3pwkUt51YHFl6s9ebePc734WMWLYpABBzMoglsxjEk3DhyEY0IPeH1SrpgxpNWK8izIgokEeZrPZz8xCzyZDQlEkZDKuQmjipcJapRRi6P3uLpL/IhJ0ySnbNm5+VbjoMOrd61zvNf9HRidLsWKEwVQqppJqYhCCW5zPxsZ+FCu2kQDuIDeKicK22PyqKJIJApqIuFkDGV5qfkAG/rbpI+sH5v00fpJ0X0eRfq/OabEuKHE0gRvAJs+1Fxk2vs3XPSgQD/MG/+QgWL13AwvxFHDp0EOsba2K/Q1CJSG2n0xPRSSZD7E9buLQs9nX0O2drgPQ4iq/zZhqnXgurEh25MpGKO5MFis2RISQiejFLidd5ofRSu38Pk0b7WjYIvIrZusVdx69/C1BE55JS44EMAQDjyXxZvC/Hre2U3u51RjK08LAanls6lGaV2o2YD4tRSbovND7uaYUSe/uLEjCRAEjrIbYAcI+lgA+nClkXXIfiKi307GRI4Zd3EtoI6sG4SYQrHD15cT1/JY+OvqnNQ7z9+aWTVVwutjiAo0H3kCI/PIVkbXIteK5YL5KWT5EtWp/Sf5wAwEZtDUePHkK+QHohHRVYIRhIcs+AgQwk0jaFkZLkfsMAidoG2g7AqIpBGed5PM5KAnUasrh0aQm/9Vu/I37UHealYu0VhuN6BQ1gOZwz0esfmctbTZqrmNASBOr0sO2d4Xf+nkHazOQ0GvUaqA/Dr43VNVTLFfmcru8hX8xjfn4euXxBzuR6o4lSpSKAfbvTiUxEC8Ja0DMQ0JCvrCc+x0L7iEksIUWXorQ8m+76/J34pV/6V1LB+e9+/dfxg29/G7r9DjzflbhUmBA2SaQWA8Exvy8AQIJzfOAizj2Wk5jJghXGlbBgq71Hr0GUARhel23G3KSC4X7N+0vPqbSfDSnsMvtF74MsBw+dZkPGyGoX8WeeXTbe2Hw5N+8Du4evr2KS7HDXKD6n6394Z/5fWSwGFLZblWVsBT6SDCMQR4fU51QeyVQB9371G1jfaKDVGRZ9wrGV+aqVbL1pp7G9NjKXzRkn42gS/y0/gnk/UeaA3W/sc/CaqGe42jRbMEH2tQj4r4m9vrY+Vt8VHyfvKQLQ69krzW8A+mKDxk2YW5nr8mxmfECmFOdOEt3+AM12T33iZePSGEDB+2iF386N4Xedv8M4chh6mmp9hAERnlNiSKhgrtD+06yeZ2U9h65dJj7l2cDYnexSnvFqu+ah1WihVCzi/q/fL/R8jkC308GBA/tlb9Rx9hF3AnS9AJWpw7jhhiPoNB7F8b091M/eiWKwggJBaAp75gpIF/PIFCiU7cAh82EQCBsiLoUujQMJQvA7rfUoxvrAAw8ICJBmDuHqeVadKMsnrNfWMFnOod9nI3FcbFn9GOnmWRQL0ygXJ1BhUh4f4OlHvoFur6b99v02ytWKWhlSHDmTQ6tJxf+8WBo++uijOHr8iJzv586dk2q878Xg9gN8+ct3Y2lxGe9973uQpLDfYEPayNjyJW0wiZRoJXF+P/LIo3jV7bdhdW0NpXIV9aaHbz7wDBaX2C5cQTpXRLO7jq7bkvmQSaeRzWQxOVHFMbZTHDuKM2eew/ylC1hdWRIdBAL2ZBwQPGHrL/fQbD4ns7HRbOmZlsoIC6Bl6PXcvwgaSV++H0gSPz09g+rElADavJ+0eKyuSeJONweZZ7E4JiYmZT60O10DcKcwNTWN/fv2i33h8eNHtZWw3xcx9GarrQKARoSP66Jcrortazabl+SeDgCs2nPeMdez+jzMnSxrWgV1bWtlCF9v2if03BuNq8x9h4HjFltHFACwq3vrTTIa820Vy8Tq578yPoJ8fvbqHT7I9hjozgCASaDsBhw56u2LbUXtj14O0tNFbdmlsIcJGBm4x7gBcYNQ/28fvggAPnfmjCw82gFaqmqI8BiBiU63K5O53e2aHlhDSTEHvWzWW7zXrYbZVvDkqDF0stCqT2LQ3V2+8NBhv6fQa0mLpSJnJ+xT4eFDQCQcyy2qk3rA6rhtBQDwsUrPTmBpcRHLy8vydIcOHUKlWpWAna+TJAIWSyDjJPGm730j0k4aA5cgTArxZAZIZoUB0IeDvgEAxLaM12jXAAAp+SYYNBl6qAlhPuvlAIAmi5aGzOA9GnWQhm77/UU0zUQkmypXtg3A9JuOsLg3TYNxAIAI2kgirdVz0uGkl8qctKTiifq6UfUVQiOpwuIR68CJp+j8rs9hKq2G9BgmBRJAyfNyXbANRiMtrhEm2+MAABsURZNsi4COVnCi+2G4TkdyTAkU2Dsd+Hjk/vvw0f/190XRl6IytHzjO+1120aTglUY7eNl4r+6vC6+qwxcWBkd0LeYNM8tAYCtWAvRRMlHKpMUz3kq0dtkU8AgmRYKoinQoRu1BGIRhsRuRKCGE2Q04Np6o94ZAOD+plWscWDt5c8uygu7Px3kYmtln6JI9BGmmn8mR1Q/IbHlgImUWArqOBLIErBKWP7s32cToH0PdqIM98TLc6XhmEk6aDWEtvkU48aEbQijt+hV2ZxYRwAAy3fhmvMoRsTqfRbNRk8E+hrNhjA0Dh7aKzaNrJ6QcmoBAOltJGWf7isJVqhUfd4CAIFxSuC8JzU0mVR6p+NQODGDX/zwv0IQI6OKQfX2QO9O+48GMNd2+S3nR3s/h0CAMIwBlDJFnL9wFrNT08hnsug128jk8vj/2XsTMMvzqkrwvH2NPSIj16rKrC2zqiiqiipAVMAFEAFRWrvHsbvRGcW2Xdr+bFsdbbUVd/Tr+QbcQLBtcUYYQNxoBQTtwW0EoaCg9sqsXCIzthcRb/+/beac+7vv/eNlLFmZlFXd8vKLLyIj3vJffsu95557TmerqidkJghonMfho0dRrW5JGIwgfLZQUNCXy1PEzdYrW+vjtotkXxgAQKUPfX6gDhMAICut22hhqjyBH/+xHxPzr1gu4X9/8/+B6288gfWNdaTZ1ytAygAAq1DtDADwWc86AKDfQatufaZxAMB/3nv8X86+u/rRcHWvHI+f4+PRgY44O8hQP2NsMa3od1tq8ej2UshkJ1CtRfj4339a3u50GOHaM/KatH3C1htvjfSWpdjcdnZfTEtmr7MbB2Z9v/R4TwJpIZF3oVVL+MO6PVy77fjIMGACMwTbfc9xO94AAIBtKmnGBiwOGG+FYn8ECtkKwa9uLyGl/2a7I594a5VIGexhdKs9H9oLY4vwtnNlDBFckjwmNnCCcYxFtpy/3FvTVPxnIsjYy1vUkgkU83lV+JmUkcmhVrAE9/Y07v/k/SakJq0FA2oPHFgIqvAGpHL/IaP0+lvuxoHFItKDxzCTOYPMxidQjJZRBKv7GXRpA5dNYJCJQIfZXD+NJDJI5gpIZXPGMmMxjWBbwuJmug5Qy+WJxx+T5zyZXOzXJxCQy6YxMzuJ3qCl9i0MeIxsCSGYkEE2U0AhX8Li4kGksik89siDiDoNIMFkdgsTEyU0GnWks2zfongrlyEKDmbwiU98UgU2JqQEKw4fOQRWrZkoP/Lw47K3/ObX/6/odBvI5RvoD1rIpPJquSUAQCYYr9UDD3wGt91xG1ptsoPyaEcZfPCDf4NWK4tuN4+5hYNYWjuHqNdGqVTC3NysGGhchztRW62ak5NlAbWcRmRM8ncc11GrpYJqL2HOQMMefxVNeV9oucz2axZmUwJ35+YPYGp6Rgzrs+fPYenCMlpNglg2F5WDBC0bOnoQ9GRSz/1RCfkQtDLRYyb+Fy+dx3XXHcOpU6fUg8/PIAuAMWMUdXFg8aBcjhg7clo744B/Z/sBQQx/8PPdRYDzlcdJ1sl4AWC/mOLKV0JjQ+4hwbOt2PuMAAB7BxBu1/DMAAAaNEHoKtQjrcIrtUijABOdarbNa5L2FKtra1KAJDCgKguMKs/zJFKpdoF2Gyura1jf2BBiZOircP5h8E9mgFWPr6wHzK+j90HZa699A+ZkY8XNkWayGFwQkJ9xrQAAj5uJMPuUHnv0UbUZcCDefPPNyFIzIGHOBlmirIMEjh+7Ds85dTvSDEypy/YsAwDIeBBNmXQeBtmM6QLCrQWAC0vwUxfzIZaTxBNaCztNcOraAADrfzcBFXsv9lH5qNIY5UEG65Qk7weXTPVLp+Ttyu9iMFLsLvTCMy5WQsvAgD3HYhQkpXZtun3BP5ib1x4MALOXs6r/ON1d+dcuAcQ4YOKLosVvdiUJABTTCfy77/kuRFELa+srmJub0ZVotZqq5BmNeSCRYwIerUaEixeX1RddKJTR7TAICZT0nVoXxumJsf4rXZykCWFKBT8o4Vu+Ya0QOn+7XCMQIEYRfbYDAPut39xwr/qhdg4Cm+z/sx52CiwRBGA/In8WvpA0e0BvBRDVVOunVa2M6rLTQNotOvWU0Kr/V99H7hoc8c+J9QlvA1W2VwEsJaVKdaTqCwGAqN3H6soGVlfXte5m82kBAIViGukMgax2UPo34T0GSFI/ENuIFbVAxdV8txUgm82j2YiQzRTRajMpyODe+16E17zma1FrREhk8uZfv0vrydMNAHA9srVwOwDgY4pBNBPwTrMtcPjhz34Ob//1t+HJJ06rLe8HfuyH8cUvfbGC4Y1NAgA5VWfS2Rw2trasbS+82W4AgBhdDj4I7aSInwEAuUQK1KV58Zd+KcoTE1hYPIDf+M13CDBgAKh20i8AAFe9BHxeXhgA6d0AKRvDtl+5z7gDABG90HNFJJJ5qas//PBpPPLYGTTbzKjM6nXU/nI5ADDSKxmByGJXBPbkZXveDifsgLADtQ4AKHYKTAwXE/TW0tFr7A29rWqcbqz3CovNeGseafskkjIhZUscq/1kCCWSWZB5HEUm+MfEP5KAGs/L2qmGQPYVxq9+TsN9PMRGjH+dKTsELNSexn75FAq0QGVvt+axMWIcAFA3Wq+nSj+p2kzc2IPPCvEjjzyK9dV10agZj7GVjewyFgq4z7SjllrOGo0aMoUS7rz3i5FI1jFbXkGn8gksJJ5Aun4ByTZbVHOkyhkAkIoEGhaQlbtKh0l/lroE1Hoym2cDA8jQYPyRxtKF8/riGsX1gkkjj4PALiv6bAugmCLlcuiqwCSezERufgsLCzrOC0tn5T6ARAeNZhWFQlbnwFYMAlJia8jRJoP77/+MCo/8vJOnbhbQQS2yrc0ams0O3vue9+NrX/v1SGfoAsSqdVMAANs50jwnaWIAn/3sA7j11Em1gTQaFC4s4Pf/4M+Ry85hfb2NuYVFbDZXMb84g4MHF3VOrKQ3mw1db+6EjD9VGOx1LSYjqEMRZQpvEhjIZFRYZULNZF8JP+PoTFbJ9uTktCj8HHOraxWcPXsO65UNxVsUGqS4LW1tLfk3AJbxnvX7WwyrWEFxmGkImMK/CT/PzEzqOpEpxudSeI/6OHffdQ9uvvkWbNXYTpdFKmX0fAFrsf2SrlDM/5ypNW7btz189GLjNaDm29aPLwAAQ7Xn+HWJX97dxP08AOOAjfdo0drDgtGkbKOY+KxvVDSQL60si/pfb9QUZJhPM6sytohl8yZQQjZBZWMTm1VzBTBhNC5qwQ5P/ZuGQu0HAHBTcE9J7/93KwnaYoRW6V330WGlf1faYEIAgItMOQDgVf3xNx4PFL3quRsDQJSYZFJI2P2f+pTejteIiBuRas5ZCbsEBsALnncvFmbmkCTKzsXw2QYABA0AZwColUfCWaYqys1GlX/tTqHNJ+zCn28AwCvKnmzyY5xeb/Q8U1iNgxBaIj0i5m7EzY0brAR0iOiTFm9dek4rNGiAyLsl/8q5huD/CMDaKVngNRn15I+eq2AnaXZBOz22zdv4MXu/pfLCPkrZNH7vXf8X3v/778PkRAntNm1ousjnstqIBMik0oha2qplC7i6WhENTrToAW0BPXi7vOK//ZzGkzheE25wNpezcgjgZmFWYNoq4r2hMSaAMzSe7QDA3gH6tTMATFJg1KLCa5kr5FRRoDjgKvK3CgAAIABJREFU7PysAh1WC8gUYMWVSZ3o0d6iMXaQu1Wctj8t2EVtqwg/xXRE7QZxFXcbH7v3JV8O11NAampyBr1uEktLK6isVxVkK0htN3DTrceRzbHnlKAj9xITFROBtzcw1XkxrHgvgo6yWFEOTDL4opsDA6AMtrZa+I5//T248aaTqNZbSNDz/BkEANLBtmsnAIBXqxt1MD0xKdr/e3/33XjHW98mNkCn1UZpsozPPPYQfvaX3oRXv/rVStjWNtZlOZkvkemQUTVryOpytlfo4dY6p2XagFMnc0vWgtoRA2ByYgpPPvIoXvXVX42FAwfwki97KX7oP/wIas0GEmSlEKX+AgDwFCfO5+/po7k2zq6xz4izrYY9+q4aLtHTSAyAAahmn8Xf/r+fwsraFiKycrL8velfDHepMQYAwUuu97738rvHQvHf7XXG8WOMs7UcAPA9XTHrUNyUWim2FvjrLflnNd/A9uHeFS5NfC+znwkwcA+mQjrDgKz6+umEQLE/KsKzJYCCf9z7WQjg2qQebQfL4xpEO5yks0LH41CLLYKXbDgnP2Ym/9l8XnspK9zWRmt2g0z+Tf/EAE9WkkvFomxLz5+7gNmZWXz6059BuxUhL/V2qzIwIaWeilpqM7Rzq6NUKmJzs4LZhQO4/a57MehvYnZiDc2Vv8OBzDkka0sop+gvn8WAveEEYRNt9vkh3ZUHHRI5MlTZgsVKdVKAslWCM4oFeT8IULAq/tijD2NtbRXFEoXg8oiiJqZneexZpJJMvKnLYMxE9uJ3oq4KitR22dqqyPUlmWJxoy5BQV4/gjOs/PP5tHjd2qzj0qUVAci8tzffcqPiIcbYrEiTZfbhD38U5dI07rrrDgywhYFaAHJiABDsMPu7JD73uc/h+I0nxEio1buoN4D/9v98CtnMDJaX68gWcphdLOLwdZb8s22NjAfqXnFOsJDI85cIZtDDcEYtNZwovslIkyw2tlaVJyiSR1FiJuwEvTMCnS5QhO/Cko4/XyhJoZ/shlqtgYX5Q8MWXB9OcVtKtoTJBpMCCZqbFqdb3jKQTSRZrAIHdb94D4BSaQKTU9N4+ctfoe9sA+A9FuguHSgr+JAJbvMotOXp/frq5yf4xOMcL9FvZwXaPLzax7OeAbBfAGl/vzoGwLCHOk4BHw8GY9c2sHCHz+D/ncKuhYWVOa+dhorAWmUNlY0NTTYCAVyMGJASAGi3TTyHN58JtPWHGwWLA46V2AsXLqivRYJ1GQtcVT0O6O5+NjD+fB60W6B4X9mVMADii348MPaf/bi82s8By4nriNZulSG/iPsBAHofHns6g0998pO6TgzuT548CbZKsLKnHtZEEhOFEr7sS18MkqsIAIjem8w8rS0AHh2ahs5osDh1n/QsBdhaNEwITTS0oERu1f8AAHBx2SX5j4/y4ThUYHH1DACq0UbJgVRpGbAqcOWGoJ2S1fwYRU+JKB1qAw1d+1dCXq68hy6gdxkAIITfqiej5N8ALY2tXeh98fERD0j4Gg9irgQA2HbdnE0RPpPVw8ygi5WLF/CmX/g5sQA6naYSIaLsdBDgZ7MvrVlvoduhPc0kolYXFy4sobpFgICiL8amcapofE0azZ/LK7i2/oxU87npGQhgjBpeV4KJTm+0uWSo0JC+eU091HGy+e4rbTxojN8X0wDYuwVgb7qaC/Ls/tn7VpCZfobrokosr1dgAnC9PHDwgFgyUpc2cX8bci4EMeTwB8Atdj2HQeYee4xS8qvdfwUAyFYiXIBRgj96y21w9La9TjZzHfZFZqTSf3FpRRU3Cg5xnWk0qrj1tpuQSlvg11MFyDyLA6lH/eSqOAYxVB4PE1tnIbGvk3TSao1uGlPY2GjgjT/1c0imcuj2E+gS1HuGAACuV2kyk7hMeZISEzLl7wsUdkpl8OCn7sdrX/Vq3HvX3fjcpx/AZKmMyblpzB47iOXNCt73vt9DvdlAaWJCVr1c27i/MFi8HABw3QevoATh0rDYaKiRAcBAMJfHO972G3jH29+ugffGn/lpvOhLvwSbjZrRw2UR+oUWgKsNYK/ldcZ/vBxU8/fkX7wC78vCtqk+6CGXSUpErdNNoFol/f8Bqd1T6I4AAAG3eJ+u9q9YC8BOAIAn5SwQuWL9fgDA6Di3s3G2r2Ej9puq5Wy9TJtWg766Vol0F5d47Kjo5jI2m7UKmkYEY1O6thB47Gkdoic8EzSK35kQogGPbtOmz9GJ7b6AjgMAzoxw0GKcnaBCGm3VCkUV1FQk8vZGB3QcCOFRqXfBFhAmbR/72F+aAw1MK0ue7xRrHgxw6NAhdLos+KVUjSYlvRW1cd311+PQ0aMo5FooZy8iEz2Kid4ZJOoXkeHbEwAh0JJJIpk13RACANQA6AZdKO33Q0tUs3mk9gAtsVmMIBOg0axh+dJFVCpr2sOo7VIqkzVMW11WkvlhdLzJq1jBtZv3U8fZriNBseM0JO6XFuuQtn20diV9f6CK+GOPntbvCTgcOrSIQpFFSTtfVbKTGSwvr+NDH/wI/uXrvwnd7hZ6vbbAH9sr8kpgeY0efPAhHDh4EEgYQPbZz53BI48sodVmu0IRmXwaz3vhrUikzfKcwnq8VxzzLCSurVewuLion6m/EC/2qO03zfaOIsqlSeUEzK3Inm406SZQR73RxNr6hmz2GFcpfu1a7E37PF4z6js5BmXuP6NiHJ/DOUigbFShN8aiBJ17PWSYsxHsTVOckZbRbINuKaYnGBF1ejh58hSe97x7cfz4CR2LgIvgMMDj5Rz0tmyCA9JAk7aagXPb89v4/Pbk/2oDEJ7u3myC3fK/4Rr5dGsA7BdAXn6Bti+VeweQnjztcgF3ExWLfQRvEiv2QlvZR5lKodVuKdmnpV+z3USj2RgutPwkggWcIOyXNwEmq6Dz9z7gOJgyuRxOnz4tegkHjYuFabF26tM+O6Av4rYwWovB8JpegQbAfiJCPE7R4gJN2+0suHB6ojscLFepAaCNuNfHQw8+qOtLawyKhGjyUFGVk7k/wJHFQ/jSL3oRuq1IAECSNKinGwDwHv0xdGgIAMRFAIM3OWe/b7oM3hmQ+8Yman3M6m+oARBLEfx6DnXi95jDe41/9sm2Ev0hAMCKlQEAlL8PAEBIfryvjv376q9TxcvYHwYAcEHlDmsMAJ6Et8dY8BAoukOafKBUShDIHrsd63CzjwUgV8oAiAdz4+OQAEA5l0Fts4Lff//v4b3veRfm52bA1r5Wq2E90bJVyYoBQIEcCrlwE1xfq2BleT3Q/11AyXuAY4nctgU8fqPsrGl95ErQ/L/U18moyRAEMCaAiTHGVKKDTr1qxc9yAMABvp2XKbfluXoAwNlTAtaIyLvav5J8WurkMDE1gampSaQy1CmJrB82yUCDVW1utiO7Kb+eQ4BzuDXsPMlGIoc7n8Oe+48APFO/9jg4SAvG3iyW2Ya56AEB/5JKpLC+tqHKv1WAzK1A2ihp4KZbbpB1EoWgpJcwPA0TN3M6ouGXPJY+EmQJhBYJ9jFmMgXUam0UClOYmJjD9/27H0Kj0Ra7qj1GaRyfY/sCOHvHH3vubpZkG9toJyhLVaN2hHKhiP/0pl/EJ//uE9hcW0er3pA43/rWBqJcElMLc/jtd/6O6MJMGuqtpqr5tHzkvht/2OHG2z5kLD36/MD45lpKAKBcLOGb//m/wNKFCwIU3vN770N5Zgq1VlOJoVrE3Q7xCxoA+0Qzn98/GwBgtl/xHDQO1Y7in1GM6PsRYRu2zrBa3Gj2sLS0jtNPXgREgWdLJxNQMkh2ZwCQARJvc/PqvyVEDUxPT+950ho7sYq9wLxgU7bf1ZLorICAPrr0Sx/qUlmSwTVVgs7D2MPXorBcJUjD5jpjFGeGDaSIN1tdnT8Tf7NGVJ9LqPwHxkzY7z1W2O1Y4wCAF1L4XG9VSKSDnkAoDDCWZuJF+jeZXmTQGkhgYI+D6TaLB6BrVC8yFyomrEwQmTxS/K22VRXDlOxdagXMz8+J7cB92TWRyDC4+ZabkcslMV3uopC6gLnCOvLRGaCxIoBSInKdHnq0G86wmJWinKqCIpb24t7yjAV5ZNQgYE5AMUCyMNnOxr2McQlt8XhMhSLp7uyvt/iKx85+dia2BGOYTPp97IoBZ1V9asGQecbrJKvsZFZieGQCfPazD+rct7Y2cfLkLYg6bHXMoVrbQoGWdd0+yqUpvO1tv4Vv/uZ/jigiABAJACI1nkk5j4X3gddzYfEw0pkCMrkJ/NEffQSXluuo1fq44YZTmJyZQHm6L2tCzilW8Pk6JtDKd9LUkkjofjBXklV4nq0PVOWfwuTEDKpbLR03C4/Mt8Sa7nTVf99qR5idm9dxsaBKYMJiLqu2m/Bi2HFdqFouQpZf8Zi4B3isztdqbiksNCtjyXRLizroBAQhTc4HtiFcurSMZitSW8ntt9+OF7zwi3DjjTcJZKFDAc95mPfRKp6aasH+fOSitr0IMIr5AgBw1RWI/XWbnnEAYO9FbKeq2vZXXDUAsEPyv9OxcCJyIfVFl2rTG1v0YF7Rd/apU2mUx5HNW38/k3AuYI7wjqp9hjRpQaA1SCajQb1eqUiZmIk2FwUl1gEA2I8BoLguqL/yc0eoEvu4KYC1t4ZAHFm2dXQ7wswJqQkTLCp8cY4DAeNBYfz/zqDYrQVAC3a/L5XW8+fO6XMOHjyII0eOiBlBcS89uj2cuvlW3HPncxE1Wsgw8acQDft7nkYRwGEwHgCAIfV8FxFAJpVxBgBpPgoox23+wkUKxjQh7Bwb2yHRvloNAC4fkVT6xfW3KEiWdqbk79X2ETVKKUfQo7CoiQ4XJgpoOgCmBuTOCkEF36v9OvzY74b4f6gD7FRh2KtHcB8NgPH5Olwtwr0hql/MZlCvbspq5kd++IcwNVESA6DTbqoqmlb/GZMiF/sj1ZFIbxebG1vYqFRDC0AAOVyJzM9txwRylK6QM2Q0rMCI0CZjwApRZQfsrIo9AgGGDIBr0NDbOW26fJV7NjMARvPPxqPR+oMyXwJae0nVJABQKFn/pgJ4BQLUYIiGCXg8+Tf/6V32Fy87OZFgj01qr/1HlcFEvAXAGtnjIIBeH6eeb5MpT4CWqQQAGnVax9LPOWUiTMmBAsQTN12HPniOpJrbGPLE3/odtfoM23cM1rMqlSiNrF6xt3RAoagkvvzLvwpf+ZVfhbaovWbjF+9pHF/rn04AwIQ8tzdMDOslYf/OkWqZzeH9v/su/Mav/jrWlldQzOWRz2Zx8OgRvPSrX4FXvObVqsCoGgp6RxdQrdeQzNheG+dn2Pk5AOAB2PYaJkdNmlReMgF6A7zyFa8QRfXA4iJ+9W1vRTcxQKND8DopW9IvAAB7R3lP119HrjRDeZVt+6xWFBfKi7lacD+wedlHs1nXfGu1B3j4kTNoUeA8mZXiPfUkJDo6VNRxt5+RCwDfn2Cb09ednVmtVlGpVHDs2LE9T98BAO/x97Xa17LxAo6/meLVZEJOBdqyJPIbq/5z1FPEsktGkI96G/sqUGjekxFI9xpWKhOqdtI2judOpSAm/1wjmIy68j9njLev6Ri3tUDtvPc44OJtkgr3ul0V3lK5jEAMvpfrWzmdXkUp1xdSjBV3E7BYZ9AlxX4Sn/vsg1KBZwJGQUD+XGRsy5YI9XpPKwHntsD4iOAx14j5hUXcdupmDHpbmMjVMZ1fx0KphlJyFYPmGuZn2J7VRZ0gUbsl1XrqkvQ71mqRLxUUx/JhAo0EBniVrRLdbjXFRpSGjYpJpItzXWbVnHpYnaDtQsDGBG2d1EBGgQEezCvMGjeTJeOD96ilhJ7U/2ajg4nyDNbWKjh39oKSVbYmnzx1i947mTL7WybnrPJPlKfx4Q99FHfeeSfyeep8EQAguM6Wg5xCSbYCPPTQIzh89HokkmwTy+F33/UHaLXoPpPBbbffjZm5KXT7FXT6DWt/TTORt+o9x06hWMKDDz+MmZlZLBxY1Hf+js9TP32njzOnL6Bebeg1TPy9mk6XJibgm5ubagMwRwgr0PrezvHBir0DS57DuZirRNzJwuyb9SafbyxeuzcqcHXov2B7qgtnqsWFbSPdPqZnZvV5dBag9hvzoqNHj+HFL34J7nv+C7C+sSVhWN3rdqTPIDBDPQLTUhgVk7bvrY5ausXu1a2S+xWQnnEAYO8A4tpEAOM90Nsu3xUm/7b9G4WPC9LG5gaWV1bUx8L+f9FOwt/IAigUC1IYptfjsJclWMzo88PgYjIgz+mgjn/x0iWsrq2rwjX0gw1/208DwM/L+/+dEcDvpNWbj/Duj70AAL4HAYBOd2Qz4wm9W8/468cDw20b0R42gFr8+31Ut6pYW10VVejo0aOiBqkNIs2+mx4GnS7uufMunLr5Fgk+ZdmPRlssIqLPMAAgF4PQAjAOAHCxHSYaGlAWbir51pBwDsDljS7XygBgv9kgMoo+qehdUMyK3w2tVg96sEEyGX9+WXuF3AtoaZs1bQoGMbahswo5ovYNx0+44R5Q6RwD/dJD+J3metxKypKX0fWxWGSXyuwerKhhokcApNlAngr8/3828eM/9h9QWVtG1G6gmMuiQ6EfWrU0GshmcrIJatRbgb5Fu5sOzj15wWwAnUm4DQCwKuv2x/ZapXrcZE1nfZH8Px/c5AkCFEslu1I2GIYVf0tMglvA1a39u9RNdw7C4tdeS9XQBvDpdQHYb/0XnT1mmxWn+buOggkJJWQTSKVhCqtyXLUi9mF3rUK+DdwcJeEWLAxXr7GfnYGx+2C7EgBgaAOmAe22ibbxSynbzRSHwIPXoYHHHn3c1rk+bZqs31aBDummqb4YAL0Bqz8d7Ul+H8PqYv2a7JlUC0BIAKhJH/pmGbxvbjZQKs+iUqnje77n+3Do8PXq9WXykM6YSv54IOH/fzoBAI3DsQk2TFbCHk5HlUa1hiJpwcUyHn/gs/i6174WRw4dVqX/l97yZtxy+22YmJpCZaOiOcjEjcK9ZATQ0vcyivK2+CC05MRGBqtC3gLwxCOP4p99wz8VYP3yr3oFvvf7vw/NbgeV2pYKAjKo+gID4KpXsGt54V4AwGhXCULJMVaeknWJ2vWwsrqianevn8KnP/2wKp1Uwm9FFIAuyYpUAIAXz4fWd2xRNICB99+TXI/vmPzT8Yhix3s9PJ5zAMEqvqNEdzz+8nVOz0klsbFVFQAwbOELAKrFlcZUtITUE5GYjzoTe/ae0/6PSv+tCFHE9lTq8zCZpZ4VW7Is6VJHoa6DJS9XAgAMY6EQQ8XbIwQA5LMKS/h7gmz8YhJNajfjUoICVsiQStFw/dN1GZhN5+nHT1sCGZEdxv03gWKhZCr4tOruRFL/5/3mPsLkmFXxlbVV3HTzrbjjthuR6K0i01vGwakmZvI1zJYidJrrSPS7ygNS1EqimGBwZHC2xWZ1a6gDpr7/UP3luu/jgp9pmoAmPGfOMfw7we62Whf5yGWpWUDaurFvXZeLr9F7JKwdgGBAs9WQsj+1AyqVKo4cvg6PPvKEbI890b3xpuPo9yO1D7BH31gX5mKxslJBt9PBDTcc0/Wx6xIZAEC1+0weDz70KA4sHkXE9phaD+/9vQ8gnZ5ArjCNEydOIleggN+KxAz5IGWfiTMZJdV6XULoN950CxYPHsLMzBzanY4KobxXBGjWViuYmphBZZ3XMEK5zPfOK0dgMs3rzeNxm0X23/u14XUW6zpcK80fAiXeYspYK5yTEn5S/CUEyGvQ033kGpBlpT9JZwITc1drgq4BW2Ei9fwLzglaUgKuIgMduHfefe99OHXb7bjpppt0PPybgRTMKanRtt0lzOfvKBsYrS1XsxY+6wGA+AH6Iuknai3ElyMkV34hdiIOjoXrYSJxYHBB4WCI+zaSjlLZrGB1dRXVWs0AASXwJkylBWwo3uWhxCiC4A12UQqqWlJ9k4ggESNuIHw8efaslCu5bnqlnIkZB5OLgI1fmzgC7G0G/L4tMIu1AOz2eqdgedDvdDP1KEnkxvyWeCxO+3ckjROFSLYfczxQdxSNz/Fryu+aIG0qgNqiLpQ0l8P5c+exUano/zfccIOCeFZqiIxy8lMD4K477sSJ665HLpVBCinZAJJzlcoWkMgW0Utm0O4nZQPYl1BW6jIbwCsfO76RhWB8FwaAquFhU6Z1HoeraP4e1o9N8PA22w5jN56LuUKwx/DyMeu/4dginYsVLrMn6QRhEdJTJ4H1JlCaQLuyjE6qj9KBKaw3NlHvR8iVC2h1IlvA+inq1iKHLFIUV+zYfOin+xJb8znBoW4iYwMh36MEIJ6qhyReQIdR87Yl9rF2gP0SCF8Id2NB7LTADd9T4j4dTE9OYqOyhjNPPIpf/IWfRSmfBfodpIXwdob3q9flYk7FXKL0lvQvX6Tw2qY2XoIEtoEmtBlLZG2YtIVqYVgRdh5n2+3+eA1pY0QggHNNaLRsGS1B46Yr8LFn19mTO/eS5WviLhyXf+b+Caw+c4h+m0YJH7zH8jPOSPHMxvNTbkfYXwRwPwDA7n98AsRpcQwm0krivNeW4klcY63iC3QHDVHl+eB1dT0WniY3dK4ztuY5nTL4gvdsfbce3T3Qpj0WFDIA5O/cMwCVb8P9gMwsfn6/Z9WATjsCBVsJQHE+M7CgbzFFkxj9strC5L/bZdDHNZlOHhEy2SRO3nYT+SwCAAjpefXN7BEITHrFiQGxVQHd6tNonX1sbTUxObWAer2Dn/qZN6nfmZUjVlziKvlPbe20Z1+LDaDumdgeo0+Oi3+KYMFeSyYfnS4mJqckwPWB3/8DvPE//oTabIpTU/jAh/8Mta1NBWlM/MtTk3LrmZmbUY9v/P7qPZ2tFbYAUah7VESnEndXNq6FdBaJXh+/+HM/jz/70Icl/vuWX/0V3HTqVlxcX1XbARMJOpHw8M2M1sayGBiDLlKDDlK9FlL9CIkeqdi72wD6FRifL/EE0OdnPEGMP99GsfVo+2otgWMqlNMxI+i48Drp3jGx6HfQjdoWi4TE02OJ/deDkFzHBs748Q8Bq7j2Syxh3v8zdt8bJaycYZ++FRlME8mcnZRgIaHeZ/Vgk3nJokyXrWBtxTUs9CCdls1Zvd7F2XOXkEwXkSuUsV7ZRHlycggA+Dg3ON8o8Q4AcMz4mhoHWuNsTV3vMZcZX/P9DDUuw7XxOM3vif/NqfPeRtp1+1qT5h1qpLgWgLUkhjU2gNuyT+YaRVecaIBm1BMYzoSFib/T/i3HHo0lrcyuYxP2wf1aAMbXFI+l9PtkAi1WpnNZJf4e3zpjkU/hnGQfPddvxj+8HkzsNV6RQGOLffXLeo4o59LWskSMAAwBY1b+Sf+ndhcr/9TuIquMa8Odd9+NYq6H6dwWysk1lFNrKKWqyKebSAyaKJWYgJJhxTZfzqPA4O1R7I0Va9tf+cV1vV5riO5ueQGTddP7Mrtrirny+ewzp9sWxybhRmOkOBZq9zq0D+r3BlaJ2RkYh4odgg0uQYB6vSWVf7aR8RrxnKdnJpBKscBpavx8XzIA0mSaDZJ49JHHcMcdt4sVwRhTRQu5JnHv7GF5uYKJqQVkcxN44swy/uSDf4Fme4CXvORl0oeQjWIyEpOBx8/EmfeJyvmb1Zpo+y9+8Utlh17ZrMqlhToBJshnlolsOWD7CnMAFk2Ve0iMj0k62xyo0cR9wuN027+dsSx2RWDgcj83fTW7Bkz6rRUgsKQFuIxiV+01bJkNVQer+lt/v+YIWdyptOm5hTlONwoH18VKSGXQjrpq9Xnuc5+Lu+++GwcOHND5cQwyVuF4NVDFYkAJw0tIkICECQh6nuZjyXMujiXqI/D//JnzmjGNWtcjxvb7P8ZzcI/1dB5PtwaAX/CdF3pPHHauAu5/avsDABzQpO3zQjsdV31FBAYyGSyvXkKtXketXtMm70JvUj3nYBrSv2J9YEE52DZRC/L4ngxUOWAZTBAAyBUKGjgXlpawqX4kH8RGBZaAYKzfa/xa8ZrxhnuyLqHBEKTruVcAAPh7+MLrSbwlANw8Lf6WUqZrIYQAQVU2qViONi/ftPz99gMA+HeKoTx55kkTAun1hIpL0DBPCzpD3mgDSPu/W07ciAztVK4AAJD4nnUB7j9UdnzGKPmwy2qCVD5BFEYEhN8pQ4a0jyq5capxPPkfH9E7jfArAQB4bZjs8PO5APA7N0IGn421TUwX54CNLWBxFkh2sbl6AVP8OZXAUuWS0HX2KTEI2KrU0e8MMFGcQj7D94hQKJNqZcGruVpEYRG1e87FJoSV274bLBanI28fI365Px8AgCc98YBJ4080qw7KxSIq66vIZ9P4+Z95I1Yunqe6GgbdzsjyUNV5U3jVJs5ttztAs9ZUK4AS/36gVHNjBW0+uZGE7DIEPJZMeKg9Fpz6c8JA4LO4yEv7g4G4mAKW9GvDVyJOheURyOQBHt/K24V2H9y+oe0+/h2E8zHtc1lId4ZoN+f/MwkAxBFyv7ajdd0poB7cutCi5kQ6gVwxKSCA13Noxxo0WXzt8+BqSP0La64Cg6GY4M5Xea8EhQCAmGChMs9AQvHFkE1C+0nToKAwFccfKf/VrZr6g1Wt6vM+E+jh8XOtJ+vJ3CWyuSRuPUUAIAJ5PdQb0Nvr8lhFzCoMagYIbUCsSHqrF/VtehIYLJZnMT1zAP/me/+97ACz2aJ6GDkurxYA0Vi62q07fKpcoMN7+PrpqzLXYgJ8rPKRzksngGw6g4npaXzD17xW1l8MDK+/4Tje/Ja3gIrPPHkC8Fv1qiz76o16DGCw9T3uvKGunFRSdGSOD9J7+XndZlvuA//TP/kG1NSX2sF/+Z13YvrAPFoEfIKdSjJQrJ8uACAOrPpY9P0nnmza7hVW6n9EAAATYAbpCmbF6ifYR+cbAyfYr82ZwiSdsQxV46kIz720QQZMoYioC7FjLq1sIJH/JF6BAAAgAElEQVQqiB1Ta7asf5jV2iDWq1knltwIAOB6zjHqoC2PYycAZc91JCQl4wAA38eLMXEgxZMfJjemATBqm/I4xo7B1MgJfJtwPvcfsuUIBnEdSaLa6MjxgIrzek6w+eP6Yi3XNhuHK/KwX9nWapu6u+8/3sIwfv46HxZTCjm1yjIetMKDkSidR8UKr702MKPCc1gljpotLC9dQqvRGiZpRmPPokiqeSqF8+fP4cSJ4xLhq9Y2MTU1YbaHvQ4mp6Zw/Y03YiLfwXRmGbnOeaTa55EZbCKdZC7QRbVeUf9+qTCByYlpTE0YAy2dJQMD6MQo6IwFmfSxB15giqyS+4rVWu0m2gIjzYWAiWsmncTW5rqYAJZU2j5mMYC1GPC41QgRWjpHIE8ACQYUhCWlPYOzT16QxtHm5hYWFuZQLtOCvKMWAMWxSWsvMzAjhwvnl9SOy7ik3mChj2A0AQ4WJYC1tSrSmTIy2Unc/5lH8bG/+jhO3HQK191wE7aqDcWlEufVPtjXflKtMpdqIOK6mEpLQI+ifmSq1MKex8Sar+W+WFmvBHHzfIh3treYkC2gMRh6/h0csXXR2nh8jTSWBKv1o/ic67Yti7H8LWz1Kl+EFjr+yuaRjXn/HDIADDAzhqdZDBrgw+vE+SLHArIRwu9pJUgg4K677hYwYPfU3tuLpfG8zNk/cbZ2PMfwdYDjmZ/h+asBB/vbMD+jAMDePeiW4F5Ojt495B0PuccXoPGliJV2CUsFJgBfz8RbNxADPPTYw6rADRGeYP+nmzasuMSAhphgEN+LC04+m7dJK3FA9k2xomA2MuwbYTWCmw2p1kNEP7gBsPfag3IP0sdvPt/ThQb9/K8UAIi/t28m/J1XyohuScWYxxwqvv48R6F9YPuxxzclBwC8v0sDlPSd4HLA9+Q5PvboY0aV7Pdx2223mbppPi9kU57XyRRuu+Uk7jh5SpOSAEA36g9tAMkA6CcziFi5GiTRU3/U0w8AqPJI1ggnuajyMRquNmj2bW2Pgq8k+bdtc38GAK8NQSVeLyY4HmDw9XllPmmg2UJjbRnFwweUzPUvnEUyx+PqAQfmgUbDsobyBAbJNLZabXQGRpPjSs8ASd61YZET7Sl48XIj84eHAf7dZ4XbrnjgM17p2Hs2b79alyUUsWrR8DhcKCmRRIsoKBflqInDBxbwvvf8Lv7o/e9DatBDh/13pG65bgPHdwhyGOBIG6CfQKvZxurKGmq1phTTpYgbcVxaQmYcaQ90RklqgPOGpzdae0ZMAOP+m8osgQDX8dCGI6q20QMd8R2fh3sFjhpBvhHucpEdWY5XXpyBQACAFnPPJABgitoWDMbBFQ8qVWUR84agSQjug9Iwg7BiOYdMzuh9cfQ8Q3YDq3sBwNQ9CG4t/L1VGsz6bTyAjYNWewMA9MpuBXCH3s2027NqpGj8CbKYaBNmQRU9qiuVDdTrdQvuUmzhYr9+RnZOrIBIjEv/usjlU7j51uPoJ1j9NwaAjlbDi/uGJT02Dke6HS4MzPC83e5KADBXmMQXveileM1rvh61eoRCccISIFZxrhpAvUYAgMyzGADgRLs4EMBq7YGZBVy4cA5Tk5PIZTg3I1w4dx7f8vpvwfQkKaQb+PW3vhXHT5xQD2l30MPE5CQeP/04ZufnYudnMzQOAHB8udq49rtOV6KD7UYT2UQKL7j3Ptxw/fWYmZ3Fr73trWj2O8iWi1irbqrKlqIi9dPIANgJQP0CAGCLHe8mGc3yDdc+HPRvOP+kg2GWoX2C5bW6gBz2ZPepDM/9lIyBXBGdQQoXL66j3qD2Rl4tAUQVrWBOgCro6zhLiuJ4Ye6RYcAxqkJHNjsE633d2Dv+DecRa4OJv84D//i+6jGZkgadv+0BVuUcc7VQzEsAgC0O3GMyqv4yumKFl73+1WabRVAlKAQ2FAcIIDA/9b2Sf5tLe+/uHh/GgRE/LwoA5ifLpFTa/ie9qFDYYtIlq9OeQD+erNO/+YmMqzfWNwQATJYnZRnolWFW4vk6xszLq8u4997noVbfQrW6iYWFeXR7kdp9b771Fhw8cgSThTZmU+eQi84g2TyPdL8qVlkqk0BpKi/mQKvWQqfdw6DL9qw0UjlrnTxx/fHAPLGKsWIoTxpTKX2OWtkoEN5ti5FCIUC6ERBxmSgX0euasC2r9MYUIEuZzmLGVgiVPl1oGx8h0hCLkQBzQfvL6kpFrEXuL9PTU/K4p2MAz4VtA9RWkC1qP4lCvoytrVpovcgFl4FQ1VfCTf2yJur1AYrlefzFxz6Ohx45gxe/9Cs1XkjxL09ModuxwgpBj42NTWxsbkq8j/OOjIDp2bnASNLRBwaJjRmeiwkl2yDi+3hu5mscW0EkqC4dBe6jIwFJBnPSU+jy2hEgd+tqWgza71TACjmbFwK8+MI3S0oNe8QM0LEEVi8Tfp4XrxtZKh5LeSLP1pgWLUMops2CJq0iB3b9vVp/9Mgx3HfffbjvvucLDCADggm8FyPcctFzPC/YeDHO8yovcPA6DW3gNc5GRczdZuIzCgDsFkz5gV8zAKC5EEv7xxJ00nxkMZGgrVJDz+QF5E26uHwRla3KtvzNJ5iqO8OFeSTUEIMCtPHzBspHloqgQTFefdfG98f58+fVWsCkiguGAw3amIa91qMJ4RMjvslbtc7U2v1xpQBAHI329/RkQ3QU0UCtD5eDzpMDR6j42T4Yx9Hc+L31gaqNlSJWrnEQ6HkPPfgQioWC7gPVNBmYc9EmAMD3IQBw4/XHcd/d92DAST8GACBTUAtAN5EB67oigP0DAABSChVVyQAAVXCDUqhtZKb6Ov64ksLYlQAATg/i2PUxQPoiF4wJWl5VKlAXbyGPv3rX7+Kjv/9+pNot5AY9nLzlRszNz+GOe+9B/vbb6akl2zCUiiAWvVlrYG5iDixyiE5JmiSpS1QUVpbB/vDtC4xT/nwbMpTbZoUjmT4u+H3vBNY2hfgjDgAMF/SAjG8b+6ESys2oXquhVMiikElhffki3vorb8HapSUMOm2j4wYGC6tAjC8sITP7lwxBlD6wdOESVlcryGWLAgAohmQVkxjAo+qHB4Ne/bBaRRx4tJ8tMyP4qEApSfofK+5mCTSyDaXCuwEAPuf8OsaBwJ0X9/1bAOLz3yssPo/T6SRyeSbCzwwDQFfO6anDoTCekI9sIy34JXAbetx5TXOm1VIoWgXBHqE6JZZVqACQKRQcR0SLFgiQkIPG1T4UO/D+DtXfmfyHNgCymIIdVbPRlgYKqxmd9qjdg/fcAQLajjHgJqWQbSKDRBeFYkYigIMkk38pe4SA3CuQXItMt4PnLB0ADUYLaDjWaRPVbHaRL07hX/zLb8WtJ58bAIBJ9VqSgXItAMCIofHUr6JUzFmZ8SUggBlxAIDg58Z6Rd7SSrsSVJWu4fDiIfziL7wJ7/zNd+LEDSewtr6Gj37sY1hbXRFMQnEuVXRiMmJ+nnEAgOODSuBi5LFdiJWm/gCTxRI+8sEP44e+/99jbm4Or/mar8G3/qs3YL1eFQCw1WrIy5sMADMDfHpaAPYCAMav+D8+BgC3s7RZ9UnYz9gvvIcc1rwvrUZdVf8Gg/J6Q8kC2QGae+y3ZlFhkMLZc8sYDDIYJLJoNNm+Wbb2Eb6R1sf4GkngzWKxukCFlhJOVjVJ+Y1b/+0d/4bVagcAwKqGts7Fk/74Hutg4BAACPPfdileD2e78ViZ2HN/TylpIzBI6nJEMTanPLPXX7slW2AttvX9e2SFOALAta9dQdtYfG/zmEBAOIVyCzmxFC2edVaruE2WIBIY4C7eGyh5ZfzM5IrtpAT+irkC8rm8qs5czyjKzGtENi8/oxW1cMstN2G9QqX6Hsrloq5NrVbFnXc/F8WJCUzm6phLPoZC5wxy0TJyqQgJtoZlEqjU1kShp+p/LplHOlEQYNFNsC2rj6WzS8hl8piensH8/IKAR9cB4PpD9gAr/zxmCk4SBOA6JLegdErrVSpUrVUMCNV+6gQY5T+s6cPkfxQv8ZoxppmZpr7Llvr2n3jijNgPBA6OHj1sDIAkJBooxm+PBdAB8rmSWB+Mwycmyuh0m8HSVIgaUqkCNjfbqFTaKJYX8Kcf+hhqzQ5ue87d6uVnfEgQudUcYH1tS+1sBF6ibmRiftR0KBQwNT0twIRxD3MeCdOy5UpFWIISbFOzAuzQTjvY59n4twIpryWLUSOKvrlc9Hvc30fgvhVYOM6twGaFXotNxXqRSLaLgA7Qp7tA+Hw+lw8xawhG9PqYnZ01fl1w23BAT3oPSWsP4L0Vs0Lt5daGonBGRV47Vx7XiRM34vnPf4HEF8u0kW9FAg34HBdd9/nhOZq1ZIxYDh7PjYDFyzUGLstFYnM0fmz/IC0AwwUktsiNFkUfzFeSLu0UYDhleyyIi4EA9AQeAgDN5pBiw57/s+fPIp3PDGFMv7gKFEKubcdqAEA8+fd4VfSQ8GTrVSXFhwFFUjSYxx57zNRO00Swklqk+OCEUMAfBp2fXTzx5+9MWdQqXA4ADI/zCloAPNj3AekDy+8LBzkTEz5kYRh8V63iNhIicWq4H188seDPo95b88G0KpipbZL6/8jDj6BULKqazRYA9UlRLCNcZ2oAHDt0RDaAvTZT/JEGQILWJOk8BqksurToCQAAJ2ZaG/3VBvGj/jZDskctANzYLDewSgIBAFUUAuTtk3InAOBKRrMniaMWk9H4jgcNvB/c1Or1mp5gtCtjIWyyF7WcQeXCWbzzLb+MM5/4JG4/cAD5egOZZgOL01MSv1laXwOmJ3Dri16Iwy94nrECigUgPwF00+i2iE6z0sGLmQ7K4NaLRS/VcZ3u7aybIGU4rETE+qw+DwCATtpZFzH7IG0gjMkYAFJnIpNCr93EVDGPD37gD/GH73sPaDDUZ4AfmCe2wBO5t41IrOkuvaBzSv5HtoAWJLE32yoj4Y7uBgBYoeSy9YG/MXr/CLkn24ZoNpFpVh47BCkCZe3KE38fK/8DAABBkV3z4TIWgAEjo3U54FEMvQLjKpFmC0BS4kisyJrWgiW1Tp0cMQtMdNHWUqs+UCk+vvbutMvs9jvd9sCaUbAdQEmOK/b8k3pLpWOn/XNdJGfJKcsCjaVLk9JzWcUhCEdtjkS6j9JEHtcfP4J+wloA+kpEzPrMWgBSZvcZwh1jQFog7QEMA/1eL4mpmQP47n/z/SiVZtFo0ZaqFFrQFF49ldPe9txrAgD4ySMKQ7zQNRwKvFes3LJ6YlZSaUwWJ7C0vITZyRl8xZd8BRZm59Xv+/r/5Vvwjd/0jQo4SxMTqv5Rg8PFVg3mDO0Rw2ltc1Q9le1I7Wq1zS0cOXwE3/1t345zZ55EZX0dv/wrv4ITt96MJtW7ybbI0T6XLbC8p08fADCc6TskiePg6j82AIDXRhohqugbU4+ML86HLlvZOhEqa2ui/NMqjmrwrLpyb+dXL5lGvZ9Crd3H0sU1pNNF9AYZ1Jsd9f83Wk2tzQQAjAVgs84U3ewnggmMb9zyy/dnT9q5HimK2DH+HekkxQPz+D13IEDrXdBy2f5e3no3YgAIWBM7TLCgWhr4NRiwN76PRoN9210QdOTeai4gVlBh6k0mEvc9F7HevrMFhxYLjYYtSLstIOMxK8esWf3lkc4xngvHKsEB2wLInLJjMQ0QMn4IAHB9Zfwsu7jNTcWZBECpGM+CHhPPifKE4lk+j2szLWQJctYbNdH/o25bayQT81tPnURhooRCch3Tvc+g3DmNUn8DuVQPXQogoodMmfFPD0mSQ3ppJPs5ASZRoi2gdqo4jcoaXcNW1f/Pa05hbQraFUpFMQ4kKC4dIAJMfbEA2HPfbNQxMzklIW/uAy4QyOOzVngryhkIEM+VLNgQANBrY3pqBpubNRTyJTz++GlVrKvVLRw6tIjyRAEE+putuuUSjJ87dK7ICowmADAzPYn+gOdDUIOANvcoAwDaURaNVgIf+K9/jsVD1yFbLGFyehrJTEqaMs1mEheX1nQ/GM/zmrBYRXYvi09ssyAwp/58FjzVAsm8wFgfBAzENpXQpJ2jj3V97/ZUqPFiG+cX8zkWvwjAlktkbJp2gb+Hxg71wVKmF2EFKnMSMJzJGRQGrpiwX2h9DfNMCXmPQFFd94BW7hxTEkcPjHHu2aViachitwIOQZmRKLHpgAQAIugQcS+jaODx4zfitlPPUXzvff0Ohnjeps9uNHTv+Dp+BguA/Duvg1kj7p1xPKMMgPEPj1cHvddivxPYPTqxhG2ckhwPxhkMyAtVqo3mN3lpeVkBQ7PdRLYYRGRCtUDHqwQr+PuqwmPhZFjzRgGjqPRUojQhPAYSoh4FcT16WhIA4MQohYWJN3MIEnCwBwAgvgHEK38SuwqJtCflVwMA+GsdTPCJxklBajL/7ihUfAPixHJ9gPENyNEqm5wmrsgHRT2kJB+sXTY3NnDm9BkFVwsLC+o70qYdXAB0fgPgwOw8XvZlXy4XANoAUgSQQjWgaEk6D1AwJJlFN5EWA4AT61oAABdtUu4hLUQfT6MgkQm/zo2UXiWiNlr9HlzWAnAF2f8ISLIkZfwR3+DVp18wjQmOBS5CNvnLQKeJ5ccfwJt+7IdR7HRxmFWy1VUsUuCx2cAtx46i026jNDONRiqB8/UqWqUCjt99F2594QuAE7cAyTKQyIkGRVogCa2JVAaJdBa9gblZmPBP/BGAkgSphSOf7d2CnL2zi70ZABZ1hRQnVEV8kSSFk1UcVl26rQaK2TRSVMitbuDn3/gTqG2uK/knvMVrZuwbAwAUmPTNZzybpj9vJEvAer2Ndovjl316eakRD9enIQAQgi0PCf2GjrGPDDoMm15o+ZFtVDophXIGQVSZZgLr1X8H0+KtHnutf0OAcpcnPZtbAOzOxz3ZQ8QXO5c4K8KSdrOr1JpEYT2CKHJeoMYLaXgUXWSF32iUpD4ykNIK7laZYgMwSEgoCLX5H44mgGv7M1dCOhlcNmT7JLYIA9YOGjVWfFqobtYUpA4BJw2d4NMdYxBYtY2AqAVFycwAk9MlHDm2OGQAbAMA6BXN91FUE5ITVQCtBYF0Wfb/E9hLpws4cvQEvuM7/y0iRtzIDt0GEmIVPHMAwFB0JYbhxlcEzluufwzwuRdxrjPYZmUm1U/ggU88gNe99nV43vOeh/NL5/H+P/wD5Ao5CU9NzUwj6pj+j90t+5ChL0tg6BCg57jhXqzP2qpifmYOX/bFX4LZqWmsr67hj//rB9Cmh3gxj812Q9Rl9vZmRSP9hwUAxsfrcL8O8+kfiwigYphQoCH4Zf3+kKhhvVpDu9FQkkWrOCZZ3Av4PLIFOGd6ySzqiSyW1qrY2mognSmh20uh3RkgWwj2bknuf0x6AwPATDeDDoC5WHgLgDOLeFzep89xFY+ntse/BgB4kh+/r/zZEjxjSDqgsB0MVQ+TtT7ErFPFTBL4zKSHcS/FlnPodhNiN9A2zswBgjq91r/QiuXJSkiWmFzZwwtho3YI/jbF+GyfR7xY5G5WAmoZm5NpyxnqAo6q+PP6WvJPUKfVaKIb0c4woXWA1WayOXjMpJ2zN5/iqkPGxGCgqjt7tU/ceFzVf7K/ZmamsFWj4O8AiwcP4Oj1xwwAwDJmep/CRPc0plBDLgNEyayBfUlS8PvI9BNI97NI9sksAlqJphLaJx4+Q71hHQuPgfmAFOVDfMu1h4AuT4bOAxQmnZubweTkBHLZLKJmWy0pBADYmsD9itaycnmkSGKblfmQe+gWCBYJXwR/TUeMPf31GpkoA3nXc6/L57NYODAr1kOjUdcxEiyJ2j30e6ZXQPBqdnYKA+rMDKKgeUGAvID19SZK5YN48KGz+OCf/SXuufeL0Iw6OHjksJgVZ568iEaDLjOtIQDG3/OzuPYeO3bUqvRDVoPFQiZgaNorA7INQv7B3MzzI67D5VJJbaoOGDHZNpeIwAro95DLGpOPD+YvYiEQ7AusFuU9AeDariNgRQIWDvzhOYzFGLZblCcmrLUw5DOa232yUSIBU2sra7L75JcVdy2PcpFRgjEcl/xOzQMv8hDAmJ2dR63awsLCIq677jocOnRIDnPc4/jFc+XDXY/Y9uJtDc7M3o2BHJ+SzygAsNvaYAvhtTEATOjFF6cRTjkOAHjVnYk40cOz585poOWLefSS1rtviItTcWOo6i7JPye0BIVIA2l3hpRe3iACABQBXLp0CRcuXJAV2Nz8ghJtDgwdT0gI4i4AO900DgSv2vum8FQAAE/S/bXbKvWBmRAHALwNIM4A8A2IE8HQdkvu40mLI7v8TgCAwZQDACsEXJZXFJjSAYCDn+fEBdppuVRcnpmYwqu/6pVo19m7ncWgR4G0JAbJjDEA0jn0uZEFAIALbYYLylUyAK4EAMhlzXnB6KehAhnoaurflQR5jJalXXzvHfGpAADxQIDULlLXOH4YAJ//3Gfwaz/yA0hurGC+XMRUOoFkYwvZqInpbApHF+YxRbVbqugSYc3lUY16qEZdlGfnUD5xC6572auQo9dredJAAKoBM4npJ9GmCmuhdDkA4AiqxF8s+dp7nu91PfYGADTGGMyI/m0Am1d/5WMcPIqpsl2ip3CrLhbAu377P+Mv/9tHVRFikOYglsAq3jP6IHMc82RlvZZW4r+6uoFatSltBVEmh0JI3gYU6KBh/lsftm0meowzAWK0TJu33ASN2cP1KJlOIE3gIgSCCqqGG5yxaHZ/7K8B4D1lOrSYgKi1FT2zIoBXsvpbT2hI4AIwO1wH+f90BlHXFJJdwJUAC9X5+cXkX8GUYobQI0wAIGi9MAgxwHdkv+WUVb5ir+tvxntWZeMPXPPoS0xNCQpTRaTZtiLZDKnqH55np6OwRBUXfrbJbhCUSKLdaRPzxPTsBA4dWRADYJDobWcAJOz9CAC4Fay1AAx0HAyESPFlAlAsz+DkyefiG//n16PWYF/kFKq1lgUYsqR6ZgAAmy5G+91t2eQxMuEnaMzAn5WlLVa3Fg9JB+DowlH86A//KD760Y+i3mzguffchd94+9uxvllBvlgQQLkrACARaFZCjb5NKig/jwn98rkL+MZ/+s8wXZ7AsaPH8Cu/9quy/ksSXOh3kMhnVbFjiPZ0AgC+D/uY97UgDlj57/4xMgBM3Cwk9v2e6P6tuiX+nVZLST9p/8x41cIXii4D7iO0hU0V8eiTF9HvpZBI5dHusEKZEQvOOpRC9X8XAKDHymHMB97ddEZU4Z0TZAcC4hR/j9Xi67QLm3rMFwfZtT6FHmbTBzHmaviVwHy2FA2QRqfH6vkArTaZSQxkDASnyKHo/ewnDxRp2yvi+06cBTsCArjvGQCwe8DjMaIKcGkTfxuq/ROAkwiu7WNuRSx7YzKi1CJrAo7dNkHVhnr/2c7h9PA0ixUJq7Iypm+2WqKe092L83p2dgbtqCkLb+4BBNy53l1/w3WYX5zHIJVEKbmMBdyPqd5pTA6qyKYT6KSLaCUG2GxXkMmmUErlkRnkEDUgh4iljQvY3NqSCPOgO/KpV/tESBi5r5jZr10zfj7DFY5ZVft7PcxPz6s1dnKyrESdoUm3G6HZqonGXy6XgvaNtXSQJeYAgMQDEwYeFNnTX62jXJrC6dNn9N5sIyhPFHH48CKiTiR9mmy2IHYj65pyLajXMDc3DSRI62c1PjiVgKzIBianjuCv/vrT+MSnHsKLvuTL0JaYBMTAWrq4jijiGksnHWuHI9hB4H1uflbs01bU1PwkIM99WXMq2CUz74qYA6QpSsgWW+oepJXwWoW/gOmpKaPt07YzuD6xBYwJNzUdKP5sYY0LUtvPzmihHoE+VAwXsoPC31RUIsvTxJm9B5/AFFsKBVCF1mvFSjnqe+Q1fknzV1zAAiRbHbJ06DKgj7E5gQzLowZ44oknsLy8Yq3gVWPxEiiS6GUyg0MHjwXXBbIpmsqvvL2XFf5XvvKVOHz4sFoGCH5xbPHa8EHWBXOC/RKOZxQAiFPQPQiNH5AJjQy3tfBDLIq+bG0ZVeKtYmvIvtvZWTBhZVr+SHSflFs+Y6taVd8/QQBmc1wU2Fkpq46Q1DqaZBVDUvfNquHyRwAw+hSC4mdk9TlE/khLI2Xk9JkzWK9UMDMzg8VDhzSo+Nl+I1ml4UAYR4XjwbpbQHgg6giSXnMFLQBenbcJGrfJMhSLg5HMCN4T/t8sKkYBoTsPOBodbxNQEh8AAf7sC7t6rcN78HcX6YKwsanJcerUKQ1wVT8pakfBE1bRuj1Mlsp47atejXa9hVyaaBkDYwqHZNBnRJwp6LvEAGkFSAEUBvI7kK8t3L+SR3DI5ZCJBaJeJSrkbWLLasTf0W1FuBaGZC0+hK/sc22jdouSbUxYIvph/FLUin3qjUYNOfZQkW2Sz6N67gL+03/8UfTOPo7ExioOzc8g1WlitphFOdXHxqXzeM6tNyHLBT1UEZjQIkmbMVqrJbCRyaGycAA3vOCFOHnnXcD0HECmRa6IQSqHJgVeCMAEy7HtMIelP/2+IeQ2/0YWVI68xsdSfCrbtdzeA+5Td9uKwH47VXtJIbN5qgc/K5mSZRMX2PnZaUSNGopczNHD0pNP4Nd/+c0SgOIaYUlRa1glCDsRMskU2s028vmikv6lC8vYqNSU/HOjNBeAcDM0QPi1nQFgp3L5XdevA4Co+RprBVBFZ0AhzJwqlvG+UQMDjLFgrJqw5g0v4Oiz9mvBVJC3pw0gD/JqNQDEp9hzko0HrONP3gsr499IpxNlP2UtSb7+OShKBWuOPkvaGTxZGxPBDeoC0OqQgRc3eVNZtnsnlD+VkGCcuQAZABBvkeLvHIzZ+SRtbjCY4h7AwJQ0UNlWkbKaSKGQL4oR4GrR7gjA4Nb6Hg18YFVBP6cSEp1KZROYmZvEwcPzZgOYNJ9jVncZ3FDDgu/P5NP6n61qRACA16BNIIICRb2GL0oAACAASURBVImMLACfe9fz8epXvw61RgdT0/NYXdtUUDFg+eoaAAAGcVf7MEu+vcMXBlMEOwkCyNJxYNaa6gXtDFAkMNwDXvayl+HkqVP46F/8BX7qp38Kr/v6fyJnH+Yxtq6MjjM+Z1wDgslHm0K91EotFPGnf/wBvPEnfhJzM7P42q/7Wnzbt387ttjDS5Alm5YxIxNKjLUA6P6Q5YMe0rQBpAgXbQD5ZRYkCkYlskYwMjDP/BqOz5dnOwBg0dZoPdrt+OPJrZ+Tfhf4GMN3GIZ+u+yiQ/qufW4myNRwPjEB3NowajWrqinadLJFgKy5Hv8fqP8mb49BpoBGsoTPPHwamWyRjZloRX1k80UVcEyjiAlyTPdFA8qSMP7jezqL00Fcj5F4fnHr5vH413YTA7ZNJXykd+KX1ItXO8aIAgCsP1j7ogZTEn3p8pjKfybHc+lb5b/NxJNzjv3YwZa2HwUxYuuPtmMwm0CuhVTMH0VS3gobAFkxADIBAL88dOdvhsB2glT9nFGdKdRJsJTvTWFsZ+bIntMGACv+vK5sn+Kayf+zFadeZSXb2giUbHe5jpoAIx8U1yO7jse/tr5uyeRkGROTE9jYqiCXZy5AAOAYDhyYRi7bx1S2gtnkI8hLA6CCdKKHXqqALhO/YlqaI5srG9hY3UKrxkS5j166o2NP9HNgHwPXjTSzewkzkl1Ci0pS4oPDDzeJIGKrLZOC0tTXakZmYUnHBrYulQtiKvCrWDK3J+neBIs7Hwfar7gWkcGl8cPEkoBuUu4oBEtNfLCDG288oePidZLtXnCFIFhd3drE/MIsEkkCBtwLTftpgCwuLVeRLczjr/76fpy9sI57n/8lsuV+7PRpPHHmCTSbfWQzs0gm6HxGBylqMOQxf2AOMzPTSvr7zK+kZ2Bf1oIXWgDSaUTcJ9NplApFLMwvaL1lzFOnW061qnu4Wd1Swk9QnYODSTfjcV4X7vGmyh80L1S9t7ZBjme2Xnuhb8T8Dxkd44We5XjDqn9gM5trk4F3Yk1nDDAjkM/xKFvubE5j34uqJgRoOiBqcUlbq6esBDsd5UASStzYwKVLlyQ8vXxpXUCA53fjgut8HlnTL37xi/GqV70KR44c0b3l/sd9kcW97S26o3loi9yo8OPgi69DipmebhvAfYMD9d+lDenrUbyDPYsm/sALSMTfVPqJqDAYtMEjkb4ePXstgWOF0IA2ozIZyGDVQ1XeGzWcu3AWa5vrWihZdbNg0nx8d3+MB9+jZ6o/iS4AsouhinMf2VxOC9ullRUpgHJwGq2DSE2ga/E8Wy3ZDzIQ2GYPOHYgDgD4pumBKo/dxPZGQi1x5Di+EXuQGf/uH+PVrniV3xMGPkftCkGHQAtszCrOwAWjsDl9ZkS1tionJ8AjjzyiPk6+9p577hEQ4P0rTv3iVMtnsnjNK19lKH3X1LGtzzuryj9bAAQAEBCQoI1RYHcCADx8cCB7tHBaVqZrYav1ttxNk1xfKfUJ+jVzQEAUwsv6Ma805R/dXG8r9/diC4Q5qpgiunrjKGiUzmBtYwUHp2fRb9SRbHe1CP/Sd3wXVp88g1Kqj2S3heliAeV0EqVEH8mogTzaOH54AblUF8lBV5uFhUzsjKdwEgWQEugV0zhf3UJmfhHPeclXYPa+FwETC+gl8uhnJ9BDVrZh6l1W8MPxxl5qCqg0gT435J4YBnxWj4svf2YgIoqh0aJdbYHVeJXVh8EGnQzCDHS1Vh5poP2rh0t0xlECrRRcCXQ4H3oEMyDgYj4gqj6J86efwJ/+8R/i43/7N+i2Wzhy6BCWLy3ZcYR7z+Amn0ur99cSKrYIdbGxviVqFtVyhbgThNJhG3XcQUJWXm3O7Xz/tRzFxsplz9MGbZuUNpRc1jYd+dUG6x9e1fCZmlusaPomxXVwnwTMN0Mfx7YEWWCqYCixN4Njpwr4tvEfNpnd1s/9AABtRnusvju1Qozec6CN2YJUCBlnosiqia1ZSYGtrDzwfGW9FCwCdV6k99JyZOimEFp/YvN+HBjwNdGYKMBGpY4oYqWfSuDWX2xVLwvK6R7illZ+7f2MOde5fprTBsd4V6yFdqeFTq+NG44fw9TMhKr/JsJlgYunshQiS/Y5bnncmiVK6Al685joMpgvTCLqJPFtb/guHDpyA/LFSTSabDEw4JkJxJVCpfvu5Vf5hKu1EmT1M5/KYmOtgo3KJl7/+m82UCORwJ/+6Z8I8Of/N7Y2MD07jfWNNYl08f+sDG6RTdXt4ODsIiqVVaQHCbMczObwhm/9No2liyvLePd73yPBsvLUJOpUkRd1NCfqd0YAMOOMsMINAYAuUoMuUt3mCADgnTPuqz2f68kYADB+CfcqDsQLKaNpOAJh+TtVmlSxMk9siaC6WCbXr14kyjwDyngs4Mno/rf0qe99/p5K92J7nuaWWM4uDGlrtcCeEN+pShgU/7neZ3JJKv2pulavN6VAzriQd4RjO8nkqdtRe4AEbul6k6YAXQ7NXhqPX6wjGmSUFHEeEohT/Bh6krmGmAf7SIjLki9LkPkzqcCMbZgIeCWQ+5YJrFm1zh+8rv4l/R9nHzGpETA0kBglz4PfpZPkL95WLONhcr63A6WavftWMGF1P5XOq++fiX8r6qHZIoDOtYmsKO4xvjd5a5T/P25x7DbdOy3ydp16URfZjOkSMU7nbymqyXOU/TbF4kpFsWD5e56ftHjE3OTNDjNnyE4j6GstTCwk8TpTOV3U7nYbjTq90M2vvV6rK2FkPFmrbWHx4ILyBFGwa3XMz9OPPYmJySljVkUt5Ivc83q4/faTKOc6yHYuYCrHSn4N6f4aEp11FLPmitSot7C6vKGWiUaN/d/W6ptI9dFPtgUC9hIFJPspFLoDZEI7Vjc5QCs9QJQaoNFuiYVYRBrpoDkUsec/nRD7gK4jVpU28IOgB/czWVkmB5hXy8A0FhdnkcuRpVhHo1kV4EsAMp/JqQXZfOXNSpHifkyeq7UtVfiZNLJltNlo6fgpWMi9iusbY7rJifLQPpXDh12P3UEKyUwJl1br+OM/+XMcP3EHJqYOYHm1io///acxOTWLTjTAoJ1AjgLdZDQMepiemcKhw4vSXdiqbiCbZ2TfQ6lMJyuyrSJpIHAnO3LsGI6fuEXjh2s51/FzT57D8qVljX+JqUuoN9RgWKTl/OH4UVFDgw20AuVY5J7P8SYAjozAFLUP2lrz+TeyE/g3jkteh1K5JNcYsgBdY83jDZ+jzO34M/M4dyjgsFW+k8wgL+DQiiDOUPVWao5zvp4VfAJUTNgXFg4IAHj3u9+NdjNCOpHVeHcNgjjAw/dkTMjXEoTi599zz9143eteJyc17vO1RlPj24vKBB90HGG9MsHrGEA7tAgOLY/PNAAwqqraXXb1US7I6otMUqnaLoJVxaxPxdAYNXTZAunUmDBa7JzNqoNB8/pWBZdWL2GrviVlV4pHiUa0c/Fu/30vPIMbEyvo7EOV6meelhptXFy+hMoGLUASEm9QYBJUO2VbJuEJikswwRklCl518kpU3DbMA3+v6lmvfcymLQj3xTcbXYWxgDYeOHiFaxwAGO45MTE/Vaq0QJkaq1nfhGpMEAz05zijghPg0UcfFb2FDypgcsEWaEILQhJZGZQIAMjgNV9NAMCQXeunYqU3KwFAtgCwMm0AgNlg8VqO2kACWOP3JlD24wkDg11dj6Dmn1ABMJbohyqg1KBjfcEOAMQrMnqvvQug+46jIQAgbZ2gKM/NNDkQCNDqtDGRL6K6voyZfEFqvu/5yZ/B33/kLzCRyaA7aGPQjTBTLKKcTqGUGCDdaSAnAGAOhTTVEiKkQgWMtSmBAAOz/+r3mkiXC6j0gHVkMHPLHbjjJS9H6qbbgUQWW50EynOLiHoJ9ckzoWFgErVbyOeYfLDvqYcBxdBC0u8/C5qxErglRj7XjGsYaFtO1xrBOApUg9CbhDU5b0KSresfUiGuFVTtZ3CQIcWaCHunhRmq2jbrePhzn8X/+V9+C5vrayD7LMvAt9/VsauTk9cqYz1bPBwK47CdvFptYnO9KrEkglBG8zfNCY2JkLGov3/ICtj5Vu+XAPM93UeW/sCsArhInUAWAgHqoVPpJqBEo8+yIbpTEB4W+ICG7w4A7N0DPg4AjJ/Prh/vc3AbALLvdLjsCeNJjs421oLCPYDriSf/XGu9RcY3TU/iXf/EvyuPIACQNEZAPAjwz2VA72ujiwXJg5pMKbpn9NPoyjLSgBl/Dw8IxoP/7SfICiKTD6Ops1qTJSDVaaHX7+D648cwOU2NjmD/F1gm7rohAGFgwBwrOL0+E5GWBRNcN0GxrSm02gN877/9QUxOLyBbKKPRags4UZIXGHRP/c58fl5xtcm/9rVBAplESi48rBD+0A/+IP7mr/9Wye4dd9wh4b7llWUcPnoYjz72COYXF6S3IY0FiUem0GbLXiqFbqOFQjorhlV5ahqvefnLjc2Xz+Ltv/WfkaCSdT6HZqtp1llMICm2SiAl9JnaemdwAIHIIQNgECHRoyNJAAAkHGlVqtB5vevFfPYDAFc/DtRCOVxLAyPOQeAguswYQ0rwTBgD20UWwwrAB+huraLTbqLeJG06ki6IxXW0t+VuJ0VOifgy1WRbWzJbQCKTQ72TwmMXaugOcsPWMj8bT+69oMH1YKhxFOa6/z/OSvL4wOMj2ZDF1ixPLCxkNQqMGXkE0b6hzo15jftDMPPYWsrq70B+PqqSBL8bClAzVjaQv96g570ldSo2MW4aCpcaAOUg8njysT3Wufw+mwOJbUkGqBqrRS21tlkiX8grPqbWirljWTufhN9Y4BBbxh4SUOsxGSKAGWzc8kUx/Fg5NZ0UtnflBQywf522oARpmBSzx54JJudnvdZEoVBCeWJaxTfm5p0eAZU+iuU8bjl5IwqJLUwnziHXv4Rcto1spoVEfxPoNdDYqqKyUkG3mUQnYoxgRYAEKzWpLgYEAAieZkpI9hIoRQNkqQ5Iu7/UALVMH+0U0E8lkEESpX4SaVLvox6iQQ9RhiKUSdSrzaB+n0aGrAyJEzOuJDhMijkQteleFmF6qohDh+YwPT2h9Z7ilkl9po0NH7Mce4y3CUC5dspEeRKTk1O6zhJI5L3J57C6sqICJcEDgmMs2ETdASIOvVQeK+t1fPgjf4VTtz0PtVoPS5fYQr2CZCqPxMDAOLI0GIfML8zj4KFFFEpUticTr4PJ6Qmsra+g2awhnUni6NEjWDy0qMR2buEA/v7+z4ixUFleQ6/FtTij60B2QjOKQKtIG09ET9jya0KfebVQ0hEsiVanG8QSfYxaYYAMHsV2GOhaEBRg0s8Yiw/aFHJN9/bS+Pj3/IusIi9uMhbwfEzzmMMYWXQ7FHZsDa859994qzTXAF5zvp4gANeN+++/3+zjI+7BI+ZhnIHOdYVFC1b8JX47OaGfK5V1WQt+7eteh3tf+EJUNjYxNWX3lvedx0ZwgMAHWxC3xSDKiSy30dczDQBwEVDFWew4Uj1pezAQ6kd6A28OFxGzV2FC2EW33wkDnqtiLyQXofIfAnXrl7GEnP2AK2sr2KxtIupFIgmI+icK3pgI1VPcz9TDn0iAbgP8zs9jZf/CxSX1CKmPJQYAEC12tjDPk0hlN/Q2uwK/U0qsT9dQPd9EPJjVxqRe+5EI27bgeAxUGAcB/DTj7z1OP/FkPk6N5es4uB0EIADg6JWL4AjoEC2np4H7+OOP6zWcACdPntRk4EQig4FWGv/QAICCx5CQJvsMwuMT0CaHgwJeCXn6AIBYThdAK7FbVHgmqptEu0GbuwJQa+CzH/oIfvZ/+xHcevAIes2mNgJWOKbIAEilMJFOINOhDWATJ44soJDmEtlBkkiHkZ9jAIAgNwFW6VwBiXwZq80ONpMZ3HDfC3DTy14O3HAcrVoDrUwe2fIMao02kkijkCmg1WyZTVJIyb0j2sg3xqxRcBEEWazyOaJQKlSW64yLK7gFS0+WmkRdic7KgmUHAIABTSadR5Oe3RQ+pMtGs45CJo2JQg6dVhO/+Rtvw0MPfEbV/4ML82IM1apbmvustg5ETyPYyPCdyTfHZR/rq5tYW90Y+iYHFQirBIUSrNHSrXq722M/AMCuiZ0/349Udc4NAwKM6aTNVPQ5sxIkqOltS654v/3zvWZki7wfQ7ya7gwAqAK+O43bE+Hx8xi+ZwB4rv78915wxwGAbccRNCi4xnrfHa8dN0OuSS6YGQ+6fS0T5Y+Jf9aup69dHkT5WuqaKJ4ISAU4AKAcB9lMUWwlBzzjAMC2YH8seLfzSCBNUdMdAADSJm84cR3Kk8U9AQA2vIiZk6DoH/fMuoldssc3lUc+T0AE+NEf/2lKWSGVZZ9zVwGSjvm/cwBACWSPtNCMrMG++zu/W8EsA6y3v+MdeNEXvwiVjQqyebNXZBKQzhGwtwoTA0wGsKVMTgBAa6uGqNnCq1/1KllYPeeeu/Djb/xJCKJJsj2jrT2ZgCPFyZ4JAMD3r/h3W9v1myEgoSD3aWcAPMWAaezpun82FYzd4i0AIUiymIj06sB0CSCAqvy9DjaWz6HfidDpDfQVyP1IsAIYAAD+LCo64zRSjumbnspgqwU8sVRDD1bl80c8VvKqHn/nbVrel8/35Drj8RrfIx74W5FqFLtdtobytNkDr+qixUvx5zjwOExrLgMAeLYGHspBJMnqPtsWeFzsThmI7cO1YCCtHOuX4J4rcV8BKdwfwlUL7x8vfOy1fxEAYEFASvVB8JnJGvvwObfYYksRNdMk8E54p1+bdlOezIxhPGlUbtm9UZC4R4u1FiqVDQECjDVVMFJ7gtlTd6OObOxabfZHm4o9c4Vmk+yDJA4ePCLAgAkRQb92VMfR6w7j+huOINldwWzqHDKDi8jnIqC/hcrqaWxWLqHbaqHb7iOfnkQSbAPNWvtOksWJyJxZyPrtJpDpJ1HoAJmwjUYpoJGBAIAGWUKJJIr9JLJ98ihZ0Eqgm01Jg6LVToipJWxQhS8XlaS4XwKtZh2lUg6FPK9zHe12DYVCBkeOHsThQwtI9dtIp6x9TfGUBGANPOHPsju/eFEFtWPHjolO7rE5i3CXlpek1C/tCsXFHDs9tCOyzrJ48uwyPv7xB3DHHffi9OmLuLS8JVcZjq8EW3mnCopTS6UipmdmFJ8QJOWcZbLNtZftAEz8+X/+nXT+hx56CBv1KhKFvJymUgSo2l1pUHE/zaTYUp0L1X2bAQKaCI5wTaA7AMcUbQR93Aa9JM2jmK4PD4bsFAJRjA0YV9Em0gAdFsNG4JrPWd/HORfiyvy8ppzzvK609+2TJdq36z7MFWKthB4D8DV8MD5hvLK2toZCroAB3SU4KtSC6PfR8ie+J+NAv588NgICfC7ZHRubmzh2/AS+7Q1vUF5FfQzufbyXnIc8PzEAAnPIADjLs4dz/NkCALBnkgerno1BQhNfQR0r66F33dQROWDM31k9+gIefdcwQS6v/htDJI0LFy9gafmiqqmpDCuVRCmDP/c1AgBEoglSRBS/4GabSavv/9yF8wICFhcXhz0hWtA5eEMlkcfJXrNOoJd4sMmB4oEqB4tX4eIDjD+b3V5I7AK1bHw79tc8FQAgjoQ5Cu0Tg999Epi7gvUYC6mPVdF88+LkoRAG/0+k8fjx4xrQ3ExJvb4SAIAVf6f/OwNgkGQFK1AIQ2obT8TiLQB+Pt7/64OfST37toi6+vkNr1N4g6cTADAMKtZZH6t+iF2AvhLbdqWCXLmMlU/djx/4V/8aJxYPYtBoos+NlpWSboRJWs8w8aXlTK+F/KCNE0fmkE91kUKEZOhjHAEAVtUWD4BVEfY7Z7Jo9/vYIDulXEJ/bhYLdz4Hx7/qlcDUHBqNDjqJPBLpojaATK6MJrtQzDzIvsjO0Xe+J5PlwNCRRRrBB7ZuWO+0Vc5GPuBDob+Q/PP/rNKpBh7rj3QGgBDYBEU4I1CskZW8drOhTygXcnKI+Pu/+1t84A//AE8+8Zh6QqcnJxG1qCps1Vb2DNqYVqFI6DOBAOoArC6z14oAhtsSpbSYcqzbeLFE/FoAAM4f6720qojT1V2cJpWhkj0rPeZGonUhUP8ZgOyuAeAMANucHDj0uSBKfC5tFY0r7AHfKRjcjwFwbelBrH9thwqY2/wxAOSGSpYV1yCi7Ax6nCnlyXx8XbM1YIAORfD8ugZK72i9CHTVcBKXJQnsAU7mZFEVB1n4dLWohH1rpzU5hDRiAGiNlSJ9NGQA8H4fv/F6Vav2YgBkkllVjHr9NtrthtgDut/JNBJJVizoS13CG3/6TdhktYlWqgz8AwDAgR/v4b7W+/VUX3+tDIByoYTzZ89LXLZZb+LDH/owfvanfwb5fEHtg+/8nd9WsLewOI+t2pYUqSm82e4SANCNlz4DWVYZXomoi/e++//Gm9/8ZpTKZbzhO78Dr33d16FGNW7t9WHuc9+j3zWDqqeRAeBjN/79fyQAwARUYxw+X1ACs8qSIotzqNdC4IX/J4jbqG6iU9+wHmjtKaHlTMlCTyAAtRhIGea6ypEeEfDPFqmdjkqtg7MrLfQTprYdT3zja4bHPEp0A6gSj4PihY+4JpL3FY+vPzGkQfufF1Qs1orpAIR1ZDcAwI45/DUk+HSv6XQHaLaZxIWef64FEgMMFXq2J4WkifHrVQMAWv/SBlxIfsBiQ+7bsrplLzR1tkJ8qOeEgpk+v99DMZPVfuwCaALaFVMaELC0dNHabCXAlh+2AwiEy2Sl+cD1n2tnRO2UNCvbeWsdRRJzswfEsOM1zhfJzq3h5KmbML8wjX77ImazS4iqLFBV0Gmt49LFR1HdXEU2lUYxV0ImWUIqQSu9vK5fFx10+7TMa4vBkEFaDgG5bkKuJHxORwBAQi2WHcYwPSDL9oFOX8lrd9BHK9HTGCzkZxC1zQWBsQcRMMYm0gQg2E/wi7gNukr+m80q0qkBJiZLmJrIYW46h2I+JSs5jjcDrGy/d4Dq4sVLop3TmpDtANwfKapHhwEK6fH6+WupecSKNlvIyF34+Mc/jTOnl3Ds6E24dLGCeo22taz+08Ghj81BFRNzk5gJvfsEljg3uP7yPhw8dNhsGVsRnqAm2vp6oKcD5dkpnF6/iEE6iWwizSYJpAZcV6lPRo2IPlK0S6cDF3MLfmesSRAvtG/3yJKU+K0lz9yHDdyypJ7tTlzH+d0r+QLxpa+UlUuO613Eix2e0HNsx4X9PDE3UIBtGPnh67144Em/WgCZjIfciCOSQACfJ5C+n0AhV1L84O9r08PbcOggEQ3jGjIam01jnVFrge1BFToD9HtivH3TN30TbrjhuNqh2IpOHQUTKddKEeZesPt0dvMzDQAoBXA6RfAdF5IVLkq1Xjf6RuinINLExYXVMuX98jMxtGN0oibZxg2ePThLF5dwaXVZYi6ZAkXQBmoL0BJxjQCA6w8wSZFoDP4/9t4E3LKzLBN9995r7fGMNVeSSioDCSFAEhKmhBkFbURtBKG1RVSkGfp67XZqHMAB7Ws7cEVRUAYffVrp21dQEZyQvo19W9vHiZmQmSQ1nVN1ztnzWnu6vO/3f2uvs+sMlaoKgfuweQ6VOrWntda/vv/73u/93neC4ydOiAHARcbERIrfAZ2yHqh15eThyGAXkGOnjXnyyO/HWXlfmPkuk9BmQoc5EZitEvSHAwA42p1PlLVQw+boBb4+O6C2RGb93/n7WQSNSBmtEPk4cOCAfvg8ImH2/Y3at90IgC7vDiMAU/E8KwvzDzUWNs3su5J7EP1iiCMDYYYBoOMJb5UVTyFJ2UyLu7ARACU/rC+JytuouTFT2KOfjBGxgGBlSrTz5Cn80BveQI4Paiw+CSTJ0xgYJX3MV6qYjyMssIM8TlAZ9zcBACUxALjynQFQRGlcQiEZoVGluNYAnV4LxbiA2tIcmsMEX1hfQ7RvP2qXXYEnPv/rUHrCLcCwhDRqYFydw/G1PsqNgxiRhoyhUV79BzaPz8RN7AlS0XmVOb7B76A52DDFQZfzkCRI6E+2RgYMKNHaAgBQx2jMzZG0fmPyqIofG6WXlP9Rmujc/N7v/g7uv/cu3HPn53HJwYOoxOzekdpVEJuInQUCMRROo2lgXKqg3xtgfb2FjbWWUHm5vIszbnN6vplw9u1CAIAs+Q0OAV7g+9w/RW7U+ZdaPTe3qcesTSPsPoObjwGejDoDYDcAYLuY4vfZFHzddOtdtL9sRUOdfidu8BSqMkCRfxJgPHXq1KaZuumGOv1atkmPxQYzMc5pEZ//8j5XOHse9J56YZAHzc/Z5Wy78uKOZ59LprvWiXcAgIrTgyFdYsa4+jFXolIjpXf7EYBKVBUAxsR2OKQgEDumJjI3mXCfrOPQoaP44Te+GWvrLemHcERH7gci0BGg230NXbQLOvNGFwoAMHmiijapo6dOnsTC/CJ+9I0/ik9/8lPqRH7d138dfuLNb8L9X7gPe/ctq2vHvX8wHqBSq6I/GJhLw4gDE0Ulyf/6Zd8qQKnd7eB3fu8/49CRS7HWaordpyKHBc9orGJUieIjDAD4PbvVveh5hZ4TEr28DeCXOwPANZtsWUxn/7kxWjklNTsFe+rHsPPf63SkKdTrNFGkI4PmqMzZhcWC7d+8RiyxTCSN6522eEOC3pU6+kNgZb2H1RbvmHKWY/ny9HigwrFazfzn+e9kdJLNyLzUk/5ZptRszMmDivlbQHZxmbuNAYGbc5bNMWvz7cOzQ0A4RrHAtciGEhl9ZAOxEDcXABN1c2HAsLeGfCavaZTP+/I53fb3voE3LET4WnbZ+bZsWlGJn+ec94uKGxdqDXkw9/sxm2YTyLlBHVIK6akByDSHlnDGAmajy8QUi/Jl5zUhrZ/XgM4AonRTuG9EUD9WLsH3qdfnVLhLpwq0E62oe08AoFqLMElP4Yp9CR664PJuTgAAIABJREFU7++xunI/CpMuJuO2GJNlztMjAnG/qMhii6ACqfEJRqArCzv0UNyIRgWUmAazZiHIhAl6pQIGBAjKFRWsFRaLfK6eNkQyYQE5RnlCK8CBKfTHZXWDCQDwzDK+SPxvSHYCdSwIbtBJgQ0JUscTVKIUc41YI3BTy0ljZvAcOCuAa9Vp6PPzCzqfwzRFt72BuZoBYFbQcm6BckrMLWMxITstjkaUUZgQIi2j20kxV19AK+mgX+0jLXL8jbkYC9OGjpl/5/HRMWGQjtDp9nHy5Iq+D6+d2N2VInpzBYEhvE1LGimgDlIFhRLHfSP0qM3BZqdAbrNcLXHsS1128l9Si+ec+x9Zwc37lYCIGARkHlepURDm7MO9xjXRaMxL6Jm7sN+DPubnrOY8A9BrAXcM0NhEQiHf6biw1XXWEDUKvzH8PI/gNeBz2Kzg+eZ9yz3MWYC896csRL6XHRvjCWtBMgDY+KbOnEZpWAcHC3aOUrzkJd+Cl770ZTh2/IRZhTvD1PeGzCEhjN4+2gCA82ldY909G53ms3qaVhNp1nXTCSqV0JirS+yJwcPnoyzRDRcjWEYdO3kCaxvr8v9ksheT9quCIjdfdSH5TyhWJCwYx+glfXzhgQdwes0si+jv6JuJUDkmX8Fr1QEAbXMhAfXi3+lgXECeBM8CAEpEcgCAo1YevPk6f812DID8733x5t/HGQCOsM2iZAzIjnQrkQ0IuY8u0KqCGgB8DtFHsgD4HhcTAPDkYetENn9xuT6mCBuLFyaOBADyG7Yl9/aujzQAUCB9iPguC9aAZrLkZfFfIUDU7gC1Obz19a/H8XvugUx9aE+zvoaD+/drDmzYSzBXrggAWOTsExkASHDF4WU0Ys6jUgOAiC5XvhXi7BRwfjgaFUEro7haRLVWQpK2sNFaQ1QpYXH/fjTTIVaTEdYKVVz55Ntx9Qu/CdhzUDaB8fKlONljisWNa6RkrKTCnywAig8aOGf6g+FznQEQ9ALGtOFkx99V/gNVUOtM9MTgEzyjZaEOAnUnmLwLUaXSeqJZzzoTdc7iJT00qlX86Qf/CJ/55Cfw8X/8ezSqFSw0SNumhsVQHcEyhV7GBgDwK3OsgBsyQYCVU6eFXhMEIDqu7kRgTHCNGwCw/WOrpH02icuS38By0N9NIUlzevK1jynkxSQuzLhSw0KK4lt7lPh76l1CcXo+IwD5hDj/vf09ee6/lPXjWYU4hdjTRPGFG6RE39bX1VHi75ytkU/UtaYCZa9cI/33bAqsF1Y+2791Ah98uLcAB/PnPH8NNp9P0wCYBQDYxWcdc821VyGuEDTbHgCICjGSXg9J2lUCzA6YCb5xtI6JbwW33no7Xvmq12BtoyPgjdRNvqMYLNJhuZANcMflv+s/XggAQORmxFnHxrxopbQGbDVbYpZ927/6NiwvLeHEyRP45bf+Mq5/3GMFlnV7HZBVwzyATj08F3EUSwOgWooFht721KfhwMGDYh/+0Yf+BL1hijaZRRXOGzN2jpWkUwfA6aZWql58DQDf+7cDqL6yAQCXhg37baanYqwk7VdDisxRSBMa6Wqu06a1KRaABCwZfzkj7HawpLfqhmNRQeV/mx1WITopYMB520oDnWSEYytNdIds2ky9wPP3uccJn+ElKMTH3r17VWx5jMnHJM8jtov7+Tzv7Hxr2sSw+GQCsNOYEf7L2YlB0Je2hWTXUaSOzh8EAdQBL5Sk9u9OqgakB7AzvBVzoNnYlmdC7Lx/Gajg4n4sVNzCjLZpKoTctcfpzSEnVcHGPbifkPqkb6N7awIVh4zhzC0rZSrhm8Aif1g0+Tmm9k+9WtceXCzZqBwdddgpZQG4tLxXYxG8L3kaOU65uFTHkcsPyfO+Hvew8oW/x+rxz6HTWUU5YgHMQhuoVaoqRqvleRQLHAHgCNEEQ7lCjFCIqFFVQNLuGi19wIYcRxcn6I9G6AfhYp7faDRGmYXoBIgF4g/QTboY9ns4sriMpNmRkCQV+ouTouIXO/RsVMw35jDXqGG+XtO45pB7Q3GC+fkGFuaraG9Qv4Ad9+omBoBJMFD8NoyYBY0uK0TNXUf3TdpXvsS/U9uJ+ZOYqSMCHxGSbsqWCNZONzHfWEIlrmP9TAv12hxa/RZqByo43TotHSZ3IWCxz9omjsna4PWx3gx/X61wlLsigLWLAY4P1jCMWadAo5fs/NP1q1Cto1hrgNVdynuXe7mDWDbDovHNQsmcBWxNkCJfDuAQzwf1dMxph99PAEFsI+ZcU2z2DNOxznV+tC9f/zgT22spr8/0eXSQ6tsoQR48yzOh8zWb5wGMG6yDCHKZSJ83IOw+IOPTAISRBOzJ0OD7k+LP3/lIOcHsjdYG9h3Yh/vuuw/79u2XACRFHl/7ujdgcXFJ7BmNhfl4cQAAnBHwqGsAGAAQhsCMAJV5OPKCdrpGD/JOs4LyhIlxVXMn5oXpqIl5OlvRYEIkn7/z86Lnc/ZPSbWNygSl7WB7cgH5D29wFSMhISfYQPs/AgH79u8X3Sb/cCE0XzA2njGlgfsiyW/4ngS4RoCjSY4y+aI8HwBAtUaYWfENz9/X/54vjvOJLX9PmonfHJ5s8yb070g1UjIAWCyRDcHrxucLgZQC6s4igAoe240ASJxtE4FwC0Vxu7jqVIpeN0XYBESI8p1Xu7Wr5TP/Biq5WZEFmummeOEMgMKYIynAIAMATL24QhodlXs6PXzsff8VH/id38XBpSUMkx7anSbKNQOGiIaOegnqUYxGVMJSJRYDIB71JAI4X2G5HwCAMHfMo+PsEnkX5bgqddR0yI44qXZUdeU8Vk/oeqO2AJQb6BZreKgzQJ+WYs9/AZafehtQXUQvWkSfgjBi8ngx4e4aoScVOmQ26BlkrxjDScGmPUywQvJ724JrEPvLAQC+VvNJMTcCJohce+oEE/mmaj4FhgqQWMx999yJP//Qn+DU8YfwhXvuRiUqYV5zgl2NE5XoIDAhiGDz/RT+Y6OdVLSNjRZazY70DojWEgRwUIwCOLsV+Lv9+1YFto7PKbASnypJCNVAALO7MxCTSYjpBGz/mM6nbwUAMJk51xGArQrZ3RgAnkzuWgmewxO2OpeM9ARGCBIfptPDqVMCAmwebqqAm09qpx/F+UtTrs7HOEXkQJFzUDP/+uy/g3DVdkn/5lgx/dTpcRgDQDGGjhzjVEJJBABYyD/muqtRiolYbg8AjJjsUwRp2Lf7jyNxokISBGDCHOGbX/IKPOe5L5RQmmaBqRRNBXUmQ1/JAAAKSpAffOABHJDid0HdFBbm737Xu/De97xHI3h7vjjK9PbfeLs6Ru1uG2XdS5FcAMrUVqH+EDtwxRLuuuPz+N7vebVe8/Tbb8eP/eSbsN5qam53EOj/TJJ5znn/P9IMgK0AAN+TPB5mMUT/8ZWjAeD2XLaDh26/9nMyYqzjT5YbWWR0cul22ujQTSihHRgLFLNcVPdO7jnGNLOYZCMAFAp0DZoBiwySiMt1NHsDPHhyDUPUpY2Rf+TjjOdG/Ay35GPx7yMAs8BM/trk46XHDC/6pzkWg4iieZafeBEgm8hNAEDIk7NknkBeRQw8FsYUQJR4tmR3mAuHzr9o+ZajSjOGQDJ/p47vNEbmixiPgbsBAGQTiR+n0TTuUwSsLTfxfTJ7L5H0xoq5ElGliHW4jxysZVFE1ii7/9zPKfbnhaydF+vyEpjd2GhieXHZ3MEiAgdd1Bo1tDptMYH27NknsU2+RvphowTXPOYKLC83MBz1cGhPDc988mMxSddRiCiAN8Akbdn6q1N7pQK0KbLI9eFUarLGJjY6p7UVHI34Bzu5cuohUMDGBxs5ExQpOtzryq1i1O+guXEGq2dOIV1fwfKgi+H6mopTghkcAxiTlo4i6tQuSPrG0iIYVJgopxEZ0BQxbbSTTUDhXN595hiA6SkQDFa3fUgGhNHyeT6spqJ4cgHVclkaQ2JakK0cHEo4HiuGVbWBTqsrQKRenVOhzqR1zP77hBoaZn1OsEXrcMBx4FjFvjQoeDQFWqMnot0TlGBBXpmvoRcN0Ox3pNnA8bS4NodBKcaZforVJMFKkqBTLKDHIp4goO4Uq/PofFMsMGclK6JiI+R00yAAPpxovNrm3unUYYUwn8eimDR5jjpw/3T7y6zZF+ohrmHvvueBAK+L+HyyC5w94Pe0r3e+3qzWpwwjn//nODtrI2lkhCaN8nk5PjFHtpyOzA3+Nyn/7ijiiv9kuzTma1hZXZG+AwEznl+CXxx7edWrvgu1Kt3nWLMEJ6uMEfBlIgJohYMLKJhHrhWUNsdBTQBSG3hwvLBKWkIHh8FskfMr9KAv28WX4AMXM6lVkxE+/olPCPGnAAgTZqVSmRx56PBeAADAz3YAgH+unF7FvffdJ1rpZUeOaMFtQpECfdCp8jrOHANgNg/2ot9vbn8dn8d/8w5VvmjPL8DdGAB83/x75hezL3TvnjnQoM03WAMyuPD3eSFABhm+hjePjwDwd9dcc02mkq35pISq8vGuIwBbAQBE/EV/y0r+qR3gDJySFfTBJje7HlwKpH+LZThj8zPVaXhkAQBQREQAwEQMAI6pkP5fZZeZAMBDJ/H6V3wbju7bj976uhT36wt1rGwYwyQuxhj0+gEAiLAQR6iME5QnfVxxaA8W6wVEkwQcARDXIMxcUiCH5HzS1OiIoU7JMEFxlIAk/YoUepmHldBLxxhGNWBuGadHRaykIxx8zLV47DOfi/jxt2ASVWX/x08YEZAoqP+PUUjIlJgFlSddG1k6Ge25S45dUPa3wnfzHWDiQdMud37Oik+lx3OtQsqYI3vWEea/zTfqSiDLxQLe/c7fQC0u4aN/8ecYpwkO7NsrixzOp5kKswGPJlLIzig304msWtbXaQvYtVGRAgEA823Wfb0F5LRdMjl7b/uh5jswShQFgNj8Co+Fn0PqF0WVONtlyRItdag7QoGn3QAA65rMAgDUANgNAMgX8Fslg48mAMDvQ+cExp7l5WUlNYyD/DsRdm6weQq/J+desCtGhY7SlHY3TaQ8Nvp1yyfxntxv6sC6H3d4wVbgx+ZzeDYAwMKfIwD889rHXiNm804AQK9NK04rmCiQa+0brh9TA0/TIr7n1a/HY6+/EYPANiIA0E/7WlOkss/ccucAxVy8p1wQAyDsgRXakAECLBfmFuS3fOjQYXz9C14gAP6+++7F933//4aXvuylumco5EcgYHnPHol0sRBanlvAOB3gff/59/Ded79HMeGn3vIzuPVpT0Un6aM230Cr3dY+MT83J+BE4IlilpPVHxkGgK81B6Pya8hF5vScrzgAgF/YO9wBDpAopXX/ZeNXjtFbW8OZ1VPodztm0cvzzS7ZcCAVeLNgFot4qnDN19qwmVk9U9xMAEAEVOrY6A7whWOrmBQb0qXJP2bBQOZY/J1TrJ3GK+G0oK/iQI0zNz2n8tf6e/L5eVExAvje7TeqnDUpDAynlofrI0y7eO54JT2dQk02vSyoWHiqs6dxCOumk5avmWjZyZakicX3txHOoRog+f3Hc8dzAQBEno5pW2pCiIy5pP77eKiubtBV8XxVFqUDzuvTRWUk0I10e54fFv1U+6eoL//uDlMS/ysUFc+ZT5oWWF0Fq9x8igVwdIosXwrN9ZIEe/fuEwjAApSMnXI5Qpp2cOstT0CjQXvpPq68bD9ufNxVGHbWOJ0NmgRNJomd8zHQ7yWo1hYp5a91qvtcAs3mzJOx7wTIW8NCDSat3QlK6iKMOOMApD1gGP5snkFy5iTSMyfRaK8iObOCtE8GQGxMxB5ZERwJiDXuwuKfMV5NjSCsrNGAyVjdbjEPgiiesXHNsYjX1fQTavodm3VWUBrAbTWSWZcTRKH9ID9TKRodUNjh7vWxML9gBXynh0Z9HosLy2i32mImpEkb1SoBhLEczWjpR+o5HaNWVlaxZ+9+6Qkwp+J3IS2f1HkCPfW5Os6sr6A+30C1NqecsUVLXTo6Le5Bae9exAf24wvNDXzu+EO4+/gxrDabGDBvl8ZLjLl6LBFEPqwG4T4InRNaytsYBLJxEgJKfI4YCvw3seinNoD5PZ7nT43K4HhmBbqNGGmNhxqTIENeNNBSXKtpXR/Ex9i5H5Hdwi6+nAMSq5+4gvhZXNdkMbK5TeCAx8QckLkqmS2MPQQF+bwqha6HCeoEvVotASuyJE5SHLn8CiwsLOE7X/mqUPyfDQBoHXx5jAB4pzAIuWQdmECzSFK0210tYF2UEBCYBFP5W36YtRr27F3G+sa6btL6XAOf+vSntNGb0Jh9Rt5PWfNWF1D86/0kuGQWKETBPv3Zz4hayHnBQ4cPnzVblsMewkJiH3RqQ+cbRX4hMoh6h5PH74IdXIQ+Y+KzKrMJe34zm93YfNPzDSAfrH3Re9GQR738RnDKls/N8Dvwd/xO/p1J9VlZWdHfKVTBJN3/3WwMaf9XVqA8sHcvnv2MZ4auvgnBSJWdXfJijGKlDkRVeZRqsrwYaRMxgMWGSHQsOSq1ZtALXCMMjBag/fvrfGyakZmmAbPrwgGBzanvVFNgu5R4qyLAnyvBSo79UTl1NBC9rFKNUEMR6w89iKX5Jbzx5d+Oaj9FORkAwQKT+9EoNgo4hfwKRHqHI9SjCEvVMuJRgkZphINLNRxYqqI47qHA7iLxNRW4lnhRpKYXkz45QYVzatx0hmP52RJgFnIYlZByPp5ULIIGhQgoUpglRqdaxeItN+OaZz4bOHQZ0EkxjOsozi2jNSpivT/AJCojIp2OhTZR6bSvH8602U5kAIjfhpvWb0jwTfneAq+DUCrOyCTRObDuRrYJK2kyizO+aqFew8c++lf4649+BI85ejn+9I//WJs0bVUIDlKsU2Bj0IOwfZudRKK7EzTXWwIBkr4UD7VJ+2zVxQAAZtfONCRxxt2KfW6wvLcIpPGHhS+vPzUMZJETki3foMSBChaeLn6Z71rJbSATAdw+CO60fi2gWoftXNf/ru+3xRvxOHwOlzGG/51twoNBQP+N7u+AqYHI7IDs4NOphqGbUG19BB7/ZgFCj5UcPXk4j60AABUJGiGjWjGtzBIsLs1j/8G9qDUqmuuXCKZ0b4xxpvhM/2e2NZlskE+jYCLCq7Q2qFzdbCX4+V/4FekBxJUGKvW6OtqkwHNdyULw4RzARX7uhQIA6vCQgssQIGtPikiN0O/25Rv+ipd/K6666kqsr6/h19/x69h/YF+Qk7biiLFpY20D+5f3qPv2DV/7AhUyd959Fz7y3z6KITVWhAnm/NFdI4af+wgDAGfFhpzWhMJnTgV0KwBAQH1E5hAZIVwnNrOt11GgdZRimCZaT3lwdbaTfTEve1ZwhoLdYzrzOFp8MTZzPnw8TLF68oSNaw0I1HBEy1hmUszmvWBcd1nQ+hiGRWeCCOzwJUqoSY3vDcYozy2hNyrgoZU1gQCFQu0sACB/rNudBz8Gz8Xy3UO+3mORA5DeWMnvX9rPhgGAyxLDAADo4gZ9rEDhleixup+mR0OV9tNrtFe2WW/X/hBDOkdL9vDM3Nfz34x1q63j3CKA5488dv2ggG6aYm5hPtOqctDUARE1yEKDyIETJmGM43TbWF5YUpHJwp75PYtEfw+uR9OgcnDerky2foJtIAugbretjjwtPg9fcqmB+Sz2hmNphNAhZd/eRVx37VEMhx1UKgU8/ck3Yb5MvSVqF/A6EEIKGjv6IO4N1miyHwMA8jUEGRf1RgPtPpmwdCMhkSCVzR021oEmf85gvHoCvfVT6LfOYNBrIem1UOq3UU9biAaJ1gG/K2MZ2woEhiIC/3FZWha8B0x7hPksgRWrjcaFSJ1ugiTMrTnfT+s6KwYHqFXNJpkFt9HBDSTTjP54ohxQ6Yz7OWabeaiXAmvUtvkclVwEiAnikAJntYUDPgKhC2jMzQdWALUMrFYi4MAfsjM3TpyQSwK7/6NihEExRrdQRLNYwkaxiIf6PSxccTn+5eteq5Gs5hfHuz5/3304cfIk7rz7Tpw5s6KRCqtXnAnh4toFdFqdzF5SzVbF7OAkoRFg6jptTmDye3Q+n/D4mN0HxsM0S/HAeMnYoRE1GAg6GTjG9/RmLfeXQ4cOYf/+A7ji6FEsLi1qrMjFGKdNWWMDmNC05b4EAh586EHc+fk78eCxB3DvfXdLD481FUUyyQAgGEQwhqyK//Ajb8TRo1dl9fPc/ILuJ64NsRu+/AAAC0jZxlYgcjRCt8sg0TV/eCKGEuMZq6jhRka10cWlBbPLKhWk+P/5uz4vtH+2+L+YmxnvHWcAcBl98tOfUmKxwIu6b9+OAABfK2pW7jGbIE+TeFtAeRRKaHMQ78g7CPjbOVjg77kdAOBBdRYA8I6D/7tvXv4dLLk2qhcXuihb6lYa5YXPp+onablEt66//vqzAABWf1RcJQBAgbZnPP02S+YKRmvbDQBQByvoPcwCAJbkjK1rwMQiBwBMj9WLuc2r4ksBAGiGlSh4taIiuNlax9L8PJorJ7GwtIz/+gu/jI//t4+hmg4RU2yRdnAs7ErS4rOklAAAN43hGHNxjAWNAKSoF0fYNx/j8L4GSuM+ivSiFmXMnDJ43ag70Iu5hlj8U8kWKFPQht1w9U8KGFJkrTBBGjrxsv4J/tu9OMKD0QTVy47giU99Buo3PRWIGuh2xxg2llFdPoTOpIAmHT2SxObwiCxQgXtCeh/ZOta1CHjDWfcL15BQ7VDI5degnAssWhiIoMOyjr6Be5whHWB5YR7N1VX8hx/4d/iaZz0Tn/vUJ2UNePnlR3Dv/feKmULVeAqAEYlnckUEmTQ21lSijG20BQKQNkbWCj9ZFLuLwADI1loOCAlbsqk8u1NWQKBdhIbgBRkj5hkcRN3CZmZaKa4t4gCB29UYjfLRAABmi5bdYnE+0XZBUqeAOsLuG6zHwLwmyW6Ag52Z7RPgnWOmj6/tdhTTf98KAFCSIQCZep/07U43AQC0BGTxxn1NCQEFt+g1zM6KJjgMALBRDiY4BAA410yV4yJ+7ud+CaMJlcAJxlU0z04aPMELkzB89B4XAgBo72NyFERAqedSJqOMyTqV4b/YFXvzm9+M++69R2DH4uICfvt33ovVMyvaj9hBi+jFTPptXNFc6dc+7/nYt2+fuprv/+M/Qou0XU0uGXXaR850z34VAHjYCye//nUK3aFEI1scaaN4a6p5fwITneaGdfsHnItmw8AAAAfyDfucAgB+L2v3IuNzFET8hiOk3Nvqi2j2Rzi2uo5OwtyB893bg4D5Rszswc6CA14Y5/MmL4R933IgMStiZT9rI13OAPCehNn7OcZqLjoS+6OYIVXyRwV0euxEGwDgVF9BHzmlf+0lgV2wGQAIvos7RADPP/PFf3YeWEhVyirmXOyUz3OgWcWQ1P4tXjkA4HsVi17SzFm4WneT89RWoPm5zOL3doEiAKMEwQmcVutV1BtzKFdM+I1q9CyWSbt//A3XYv++eUzGfVSrBTz9KTehWqSWBEdRPZY7jObn0wAXby5YsyIwNVioM64WS2j2WhJsrVeLQKeJMxw9Pn4MK3d8BnG/BfSaiIY9RBigUuJ4yxARhUjJ8pAN+kS1jazJ/X+caRcrgP/OeBbAEZ5j5TtF2VpSIM9FKXm8vW4/zP6PMiBADJGB6yeEvJ3riHl6tgUGtqWCnB2lapvAcDBx5tx2ye75kCLegaUSNpIAHWhPy7s3+d7vFQ8Zpg2UUGIezCbTCGgPRlgfjLAxATaKJaSNBg499jp8w3d+h0YAxnEZveFADACKtI4xQrvTxurqKk6ePKU8bmXltKwjeR6SfhLGIyxP1PqkNgZZBmJ6nC3inI9RzDW8/jk72JmYvDN28swernG+lsxECp9fffXVGoHmf7tgI4FYAhkc7eSIioMIfs+Zy5SN0/JhrCI2Pi2PI+OPucKDDz2Az33uc7jrrrt17CzuOQLAY/zGF38znvjEG6W74AwMHw3h9/syAwBcFMZPtc10Sd00GZgFCLuKmU4AgbsxBmlfNz4FQObV1SvigWMP4qHjDwbEztPpC2z3b7HdsbNMmyHalbHIIQDAFXHg0EHNd8wmoHkGgP470J8zVDUk8PlF6O/hG0vW5SPSyzGAIGKR71L5V80X9Tsls35zzm5Y2UaVU7b2IO90I0d43evSBQD5WgIAJ0+eFEJ81VVXaRPgvwvdDRoA9PglAHD0yBE85ZZbzdeaQeEcGAB5AMAdESyI+s1uNw6vk1BTLinvnHh1tcUG+CUBANQAj9DtdkQrTXsdlM1cHJ/7y7/Cb/ynX8DipIiyFGRNSYUFHztS44DccqNnz6Q4GqMRRVisVgQA1AoDLNcjXHpgzkYAkGomUmrKmskSORLjYnDDGFOLoYii6G6GerOrwgnpETeD4BcvWiapldxwi0BSK2NUb2B9WMT+qx+H6772xcD+I+j2gMnCXvRLFXRM5NUCFzucSVdoe0WzZ9ZJyO74XEcr/7vZRMwCOTcfu6e1fTNWaEOziyyPc6pBD1IqzOBvPvbf8YH3/T5e/cpX4nd/+71S1927bw/W1s6o68dxFn2OOi2kmZqSLT1pCUCunjqtPynWI9GlhDakRGK2z4M3F3ybn+dHvWmt5UAAT5B1n8n6bzrPb+reRumUqBlHAXIoMzv8/CHl2SiwRpWUpaCoaWQAxMEG8JFjAGx3XXcrzP11vhk6+OmMJ8Y9bmCcqeNzXMQnD3rudO6n32s6OrLVVfQOwOyIgG/MLMofzuNcAAB2NJaWF7DvwB4xAPh3c8WwsROqXAtw5fpj8RJGAFzLIQ8AVCqLeNNP/py8wTlRRLZRSrXsalmUT630i78tnvMpuVAAQEN9us/tnqWNFDtn9j8rrZ733OfimquvwsmTJ/DTb/kpPO6G6zE3PyeXACbPBA64B93x6c/g9a99neiZT3ryrfjJt/wMzrTTHd5JAAAgAElEQVQ2MgaARnNC918Mqa8CALte563uwem9z6YGYyh1TiIB2Sz++5226P4EAWRzHHQArBCyolIjUlbZZgCAAcl+jWyfkpAe7xnWoaUKxlEDq80+Tq63kQyJ6RAo254llAdWPUfzXIl/5kVGGRO8y+dCYLxP88BA/j2yjcsORN1EBwKsxNQnZfP8tLyVcNlwIkaDlP4nHAPQnFAAALKa2941iOpaQWe0dXvnUMllbLatL2UeAPD3yxpApQjV+bmcFyFZdDbC64xVs7RjcTuUWwkfPj7KK9Vq0tqMiv8UMTUrabFVCHBwRKG8eUTBc1jf//l+SdJX7t8f9LF3/16NddUb8yp4SJEfpAk21lfxvOfczqlqlAoD7N+/gBsffw3KxZ5yo82zh/mmUChuw1Lz4pafSxHleFLVqeylbYkoF6Ih0F7HJ97/B4jXVtHotlDpt1FI2iiO+FkDRIUhitQ+ogNWZV4aDgJ6bCoyNMAsBzaRXXauDRywFWF1A3OegUpgahzEKvxIeWexz+JPmgRBF0IjF4xXwc1IDAk2enj95c9oK9ABDmc6WHsoOFUFZya3kJSWFLtImi+3NaX1phEWivl5vmLC7daQcH0CAz2q1ODiGMykiG4yRLM/QJOuASiiU4pQWF7Gjc+4Hc/5xhejPaDmP+TcUq3VJcoYVSvSW5jqTQSWjO1sWDm1iqTfl14Ea5Ezq2c0ZkLGCan162uriil+7zrz2Ud5HKDM1zx+b4u1Vy6h1qhr1Gz//v2Z0xlBZDKPCMx4DPS162wgd7PwvM5ZQ1pbwflpev8ZWEogW58rhgHZq03pQzEP4kVcO7OOe+65F5/57B146KFjeN7zno8bbnh8GKdhAlDM1omcNb4cGAD5nH+mH27Bj53I4VhzJb1uglRIltG+6QfJAFCuxorje/fvQTEu4rN3fAadftcAAA94F4HyPxsmKZrBRIJKqBvNJj57x+eEiF5y2aWZ92T+NVsBAFmgzhX/+c5XPhnOLyYPB0KD5UtpCOHswzfccwEA/LW+UfmN5Ys0//mGSFnhIUqXgox1Fx05401HVI4Ul0suuUTP0WYf6Ht5EcDrrrkGT3jcDRkAYHPW8Y4jAAZJhj0oCALxHBsd1IoeFv/GAHCvCTtKgR0ZCLD5rH0pAAB+c7JZeBPTxq+gQpUbSBs/+trXYdJqI+bclIp8o7Rbp5tzaIzf1gnQDNN4ohEABwCqkxQL1QKOHFxApUg7pFSdd+4yfL7EdXitNHPJ97KJSc7vu02faG9BpLNQZBHJ+86oxhNBAxMBX+10hEG5gV5UR2HvYTzu9udj8UlPB6I6OvQljqtSc+1rbl0chpwbw+bka7YwzFO4ZwOprmdQGSaMIQ0CAkcCBCTsIBppv93CUqOB08cfwm+/8x2YJH188ze8CL/1zndgcZGJQiqAip0In/miAi4TCG6iVLOlJsD6GgUBW0Es0LosBF/OEi7ILaXdAIAti688CGByvpr7UhEY7m8VpAS26BBQjjTPPR3XMWE8dw04GwCwhIEAAATsPPIAQD5p3jrV3Pq3jD9MAjkv58wHgoj8b87B8eEjSLMMqXMBAGTtuMPD418+dm5K4neYMNjqbWcBgIKSPxMB5D1GRJ90VAIAe/cvywWAgk+qNym7FGYPFevph6zClw/v/lv0Iy14gjL27bsMP/hDPyZl5X46VCebIz9cM9KXECPo4VyRi/vcCwUApCmqDZSaWMZ9ZiHJgp57AIHVD3zgA/i1X30b9u/fq27RH3/wD5UzUGC4Um8oUZyvN/CLP/+f8NGP/JX2qJ/4yTfjKbc/He2kv2kE4KsAwMO7/t60OKsRon2XRY1RmrkG6WiTdLvotdvodzpmExf2bN03YVbW96QpUzTMZ2fjfDaDzRJJVmHDkbRpipU59EYRTqx3sNrs0WtHVmc7cWCcXeT3fH4P8tiT747n8zbGYxa2s6/Nn0GFd8l2mFaBiiiNoNu4hvrBcp+hPR41SyZIE85rjzHgWo+oieU0sSlF2zu1/n0MWPBYnxPelhjw9iAmX5917MNcM88JCxuN4lJHJHdAeieK4IV8lMrybNJoHXAkL2h8CRQYjbEmmzizOvPPsiaUgSvcp2aBFwcgDKyns4cxmkrlEhaXl5Bw3UjbwMb6BgNqII3x9KfejNGwjag4wA03XIPLDi+iNGnJ9s8BlM22lFk2HDri4UgNV0RpHKE4iAFaLZZSoJgA/XV1+//2Pe/GFVER0ZkV1NIuSmNrwpSKzK7sXHD9dVDDsEgNkynooHMYpMq0N4T/aQ/NnWvG8VFREsoZ49aZs6L4DwmMk3pv51oAQLC8NvvtIohXsANva827/QY2Z9bUnnd6XhWYAVybw6xhNHXSIRvDqq4gUhy011zrzfMN5q8JR3jo1DApoJeO0Oym6AzHSKIyBhzPmkzwope/HDfdfpsYAOl4gh4brmRpcgSBmhOmgBi4oNNxEf6K+jDZnqtzaSKhBuiT3Wk5cbZeg725a6q5CCDXmtc1zEfUxIyKWFgmpd6ADte+yOcMHiOcvZjXCuD3c5V+Bxic2eRgCl/H5o5ZXfL5Nu7Ah+V4OahQWgYGBvL+5/Vm7KMeBnNbfhbrDaurCCQOH30AIGh9Z8vaF6GhSjpKoZ6MHwx87MAR/eRBqLATujjQxUg4O7l3QbPUd979eXXG6Pc7m+FczISHCB3FIFgIkc5x7MRx6REcuuSwip28SI/fwP75s2F3p+LdT5BTybwA4HlgF9UFAR25ym9K5wIAbNeRYzKUZwV4MPYFa3aNplHAxNxRXC/yac907NgxWQCSDsNFlzEYRN1kITpBJYpw4+Mfjysvv0KbhFP7iHrvpAHgAEAYzrZkmoV1UAMmZUYjAPyeCtyB9BsEAR5VAKAwkR9sPapg2GmhzK8Wl/F7P/0z+MeP/Q/Z+k0o+hE0DewaTQXx+HQGQQWV4RjVYhFLtSqqGMoKcC4e44pDi6hFI8T0ah0kOn6qV0vQbjBBzVrnSEv8KepPggAMIkX6CJN9IMVlEyjkhjMsjpEUhkrIhmttHDpwiVDbdXrHLu9Di2qxl12JW57/QuDwEYkudUYFnO4mGNCndX5RgAMT8JhDc/kEYoYBkE/AdP/k/t2TcV5zecUyoHLjY0yQMu4EnVYTexcWUKTq+XiEd//627Fy7EHccN212LM4j/e+51140s03SaeCKCrXJ+8xBvgOPYaZSGgkgvZfpBK2sL62If9XJhmiv+1QxZwLAJCPA1kylaP9a3Y3JGK83wSehWNk3CM4wGKeIIDdd9wPA3Us5yZgp84STRsB+NICAH6Zz7X7z+dzw2Ohzw3MQUXGJCLu1AKgzaij9rYpWgcqH6d2Kll2Awlm11/+GNTpCvHkXMuirQAAvVaLmbZZVC6eYM/eJezZtySAhs4ABHuo3E8gRH7binElTMIMMedPp/cHgbtIAMDVV9+AV3/vG5RksWDQ0BhZC0VLfhgXL+Z+eK7nIUutHx6BYtPb84iHhP2CG4pYAMwndYh01LYOGu1Bv/NVr1QStbGxhifdcjPe8rNv0X3eprsHSuBs5Ite8AIszM3j+PHj+JM//bC6a7JnnRkB4Pt/lQFwbld6lg6/+VVkV9mYFvUa+vR9V+e/L4V4sgKn5alHxmmn0dZ7cJUJ7gf+/mSqEQBgl4yNI9BirdLAmd4IJ8600eyTTReH9b/9IvRYtQn0yx2E091ngQ5vmDgDQJE315yZvq+9mRdMvr9bCWUAQEmMMwJ2E/T7FPkixE1gkCNgwYUqN5/tzlI6U9lnnh8AMAWVp+wzFkCMvWWq1Kttbc0W7cNhtpgdf7kbsNCVir11/pl78N8IjJBx16KIaaBzzBb6s+wLj28GAFghJ3CHHVyMsWf/XtXvdPXpJ6no7zbuOMbRyy/BoQNLiIoJquUJbr/9FpRLKQqjjQAAaKZyahMWCBJWrJoopdoKvlQCAICUe2gRqLHiagH9NWDQxT//5jtxTbWC/r33oD4iAEGq+BigTSuvHvMUROgWGxgShNIY68w6DOLoDnTZWp8+KHI+KlAM0EQAxUYM7GiueQIrzBdYO9n8u7+/gQ3RuIDKiECGzffbOjQKgnX9A1fE84lsndp3YMMlnRDO2Dx+yNc7S8DykKCJIaba1HVsVCqiV+QoKotRoNtP0ewmGgMY0L6wWkUvivAdr30t9hw5gpQgOSn5qjlKus7tPg0XtdBz2l5TUFvOHUGnSOBHKP4zpkqYr5+9P/NAXh7Am9Y91H2jSVfH2Kbh+vmfXLteF+XX7abPCXpSqlnC6zWWEJhFsgGUk5GdtzwDXAzPUlFAtuyssxyRzE+yQzniYMwS3q/NZkv3ouvn8X15bh51BsBWAIAtv7BYOc8oBCyS5au0AILPJKEBR4hHk6GK/XI9RrvXxonVE6jUyhIFmc7s6FJc1ISH1BzSWyhQQfs/zg5SFGTPvr0aDdgNANhqU5gmcpYA5xeVAwB8X86OyN8yBwA4C8AXav69tgwyoajKJ83+Gi5gVw31hZsfM3ANgHxi7l04/o7/TgDgoYce0gwMNw0vZHTcIcqwWzNXq+Ept9yCfct7bOPgfJHQLII424sA6sYPVE8fAeDK4UbDm9zFgpwO6p7X6h5zntbu3rOymS8FA4AIbmfYw0KlLko9eilO/9PH8dM/8MM4tLCA7tqavGv1CAIGWQgXdd5sUUQRH1K5v4jlWgXVwhjRqIdGaYjL9s9jrgrUInbDE+v6yyuZcOIYlUmsTXJQMicC/sl9wlSYgRIZBk6SlFUhMCiM9cPm8eHaMlaOnWKUQW15GWtJgjWi/415JLUGnvS8F2D5ysegcPAy0F/gzBAY0DUgqqggobVNvgOtNZq7GtsBAJ5gcU9VMRzQYQcBBAAw4HENt1s4cvCAGACrDz2Av/iTD+L4F+7Hs59xGzqtdfzphz8kHYBWq6lgyXuOIwGrq6clBDhIKTQZoxJXxUAirazbMQ/XjEJ31goKid0WjBx/qnq1M93X/F+5ATvl26hgDO4W2IU4UwlYIjRFiQJSeIgggKwBxYahPZL9t8WDACAFAIDUMXMBeOQYAB7fZpObcwUBGE8YNxiH3Hubr7388su1gZFh5Ih7fvY/H/e2uTSW8OxwffjveRGv/LEYAEsGjgn0nOtjOwDAbC856z+QAwABgOW9i7Ja4t95jbmXOQDAz6eC94jzfiF+eRhjN2U8NgDgttueh2/65pep20R2DGMOAQCuHa2Pr3AAICFgEgAARjVR/wUEWPzi3OzC/Dw+d8dn8J2v/A4cPXoFjp84jj/78w+bcFZCEckaeu0Onv3MZ+H6xz5Wl/L33/8HOL12GiMBokFvJWgAfBUAONfVvvn+yq99A+pHKoxI9e+xIKQIXJJgQmFfiTra/Ljv2SGiZsWF3eNTAED3c9i7OP/P1zEW9vopShR0jWo4udHDqY0e+hNa6EViiliRuPUjLwKWf4YfC2OSN188kc+PJOWL2NlPMCA3HNUMA8BSIxOfKxTKsu3t90foJ/RrZ25UVpLPvFdgQbCBy0YBspGA3P6aZwAEtxC6EO3EAHCRQz9exkMes2zXohiDYNMrmvrIrBIp6seiXxo93KvCf9Oil2eaKv/tVktCZWQ0lOJyJpTmxYzTrPP5Zr5Q8k6pdTVZhI6x/9AB9NIE5VoV7U43c3gqRyWp/w+SFmrlMfYu1/G0pz4RaX8dlSIbLOyoEgAIPzlnCmNNBAelbHRCKw8YR8C4iskwxbjO/baNuNgHRj3c9a53YWHtDJb6fZTJvAQp/6SwT8TaVP+EbkNxRc2Q2dzchH2dvRw4AA4ABJcI+1fTAZPdXFwRvZvaRRyXZuffi0DZwIVhf9vybHySDVT+OR3D3O5eyNP7bdGy8E94iwbNBt9Pp2CC2eA5KCFtBwcaCBaRjs6mE4GEwUg2ta1+ij7z0UoZA1oWNur4/p/4cQEFPR4vBfWCw5hs/4IrHNdetue7SGVwbLFawwAs/282h+wYpo98o9R/6wwUr7vyjQW+A5knzsz05+Sf69oYTvt3Sr8YmBQ/H9uos48UCooJYIDyV1lcU+DQxhT0/Z0iQnvACgWR7TU6ngC6Mf91J71KuaImCetFNpMIFnmz61EHAAzwmFJbgwxFOP+mAcDFS6rWZEzEY4B2p6/CV7kMb12KmSVdxNUY4+IIq+ur6A96yq6JjnnPNCuenDKlT9k++T2XbY4Up1q9jo1WE5+74w5TRJ2bw/zigmkDzKhQe9cyhJBN8yH5z/ML6gW9I0pONREdtmx+mkb32DwH68/3oOk3x2zi7QX5LADgr2fnzR9edOUTYS4ytzr0OVw+36ku7NA98MADEgB0NNlRc5V6QQSQ4ne3P+1p8j6lx7JG4cuk7xR3BAD0/UNn3CiCrJULKnIz5f8wVyU1Tfmp2sakueqZzoEf65cKABiURhglfSyUa8DqOt7+xjfh1J13o9hnZ8qEv5iAZqNaoftktC0W4wYATNIhyihguV5DvThBNOqiWkxxeE8dS/US6hx1HFEHIDAA2PUfTjQXKQSf50VJk4j0Zj0muxujJHqilVHkCNCMS+iv97Fvzz700x7aSQf1pTkkxQk2RgMUl5bRKVexdOV1OHTDk1C99Cp0qovYGMcY0C2gUsWECXwuDGt9eowL62i2M8BrZPNSY6MXEmF2RFpbrY0BaB0CqEYlrJ88jiMH9mPxi1TBn/nxH5M14IP33YtXfee347d+853Yt5f2LGua2+r1uuowEwBg0U/hP3ZgqAVAD9x2q4NWs2P0LdXP2yeQOxWY5wIAWJI4BUS9C6D7tUABIFq/cUTAuiI+G0bgyARjjA0wCwD4CMCXCgDINueZoLobEMC4xvXNRIJMgGazKUCAeiKMK+oAscMUkH1fG/w7z0W+A7lVPJef8g6P2aJl9jjy+hXnsl/MAgBMwLVH8B6f0LJrIEsrBwB4fZjkceMmA0AMFe92iAFgibY9QlJDu78xjz3Gt7z023Db7c9BkspT1+IIgT7en3JOubiA+Lmcg/xzLmQEwI6F2n3BJgtFo/6PC2JGUNSPheBcoyEP+bf/+q/hn/7pH5RQUTPo3e95r0RDCQD8X7//PvzyL/wiDh08iH/xohfhu1/zvWgnPcXXrwIAD/eqnv38fAzPkmiMkPY2MOh30SdFtU/7M16zKcNCEhtB0d7zOEXDTaD9rHaU0f/NLaAoxmhUqdPoDQ+ebmGtN8KwVMNwxIZs6SwQNv/tZbsVunl5dpEn4w4Q6u4LRUaeCjxLYd90Ztzu2nNgB8MzZwlTsmfBTw1g1lIj2gaPCXWxE8o9gDwV67LaT7ABdWBkEwMgFJQBCBDwsQsA4MfFY+exMNfLRJ75UTy/aSLQ3Bo3Y7EApMMUOq5qkoU4w3nsDkc8CBIIkKRgqbFI1S0ODLV8EbT16rNYxxygTOC7Wka1Ucto60OJS5rEKXsotz/9VnTbZ1CNR7j2miO48ughTAYdVIrMe/heLP7pA8imkzVdLC+xscegtpoLs2ozAaU6krSHcWOCwXAdC1UKlrVx7L+8D53PfBaLvR5qzDvp3FQqYsiRWTanJpGYlYVBB8UwL785LgamS/bLqVBy9iuK+FEngTnKcCgVeHZ6BQB0evqTOYqdB+sGq7UTGm+0nVb+yfFOEwGYjsOE0TI1zsIa0q0oPYIgXEk3B6U/zrgzgq0Jm3Nk0Ypbfb7GWMxi2aZ5mLcRQOfU61j3aIduBQSR2FCtVpFWK2h/0b79TW/7P7GWdDGISxiRMVoqCjzi+LXdMrYW1NTzrTAUwhwr0lHPbPN6Gl0AOCLgu6cDB+H9tso7N+3/BdadySZWg9c9fo2c8ey6Z16naR+n81ZcFWxtnzXVLLGYUxCgJhZzGGP2Os0Bg36ve1Z8cnY4G9MJ7SXDGI2EItNENSNzqYswArBT8rR9UjxFHKfFmydGFgD8facAgBRQi5Got+12R6iuZf42Z0K7v/nlOaSjFMdXjqEUc6akZ8ITAbmzb8SEZ6fv9vA2OyamFPtbOb2KT3ziE6L+zy8sSBhiKkyRe89Q3OS/wW4QRB759HlXLggTSDH6jouu+CyVuiLyC7fk2BfuTgAAn+MJMxcRX0+qlj98g8vT3UxplfYTUTaLy+fNAgBPeMITsvdWUROKdUZs2gDu27OMZ952m2ibFLdi7K1W6xiN2a0qYFwsywaQnvOcaB9R/V4CbFxDIfdVAWtdU6LNYgAwfoX5M/4pUSAqDjMIe0K8hQjF9Pr4qplNOrQ15uhhtrb0yK2vnQocduMmUQFjiliOgfXP3IE3v/77sJ8gSJs+q3XNs1kSyu0o2F0xl9doOMEB6w5OqBWACZapgluCAQCFAQ4sVrA8V8ZclXaBqTQz2BXnvdOn9Qzn2wtFxCy0JiNEtE0kqszCg1Qu04pRN8Lnxjg7RqcACgYWQctHdqQHGNDntjjWHjqkEwf1AYoRVgYTlPZfiitvvQ2XPvFWFJYOoIMYSVRBN+gOKIWTPoFtLmpQkP5YiiFx3CCWyYtHdJzidqJ+U90puABQFEZaBjxXwZtbyGmaYt/CHAatDcxFBXz0wx/EP/+vv0FcKmD11Cn8+3/3/fiBH/j3uPbaa1UcMOjWanUlpVRdliOCaVHJdYFquq1WB+0m51Qz2Snnz+VudtsYp2vp7DvdVcV9Nc0sH7tvRWs3RVgf8clEpkZDxThXomVxSNS4Vq+gSncJzd+Z5sKUAUAqWIy4zLmyKQNgqzhk63eHeBnuue2i5iwAslvBP/s+Hit4rQnO0EOXKrpkFH38nz8ukad8zPJunM+p+rzcdt+PXZmdHpu7TnYePDEQ+CiW0rk/zgYAyMygdxQ7FGQApBrN2LN3Ect7l1AsTeRkk9AGTW4BxjzQ96ALBRM1y7cyteCxugpMwGK8+nv/LZ7wxFvQ7lIZOBYDgPc1x+W0fwQLvXM/gov3TMtHN++EnqjZaJZTU4PHdraPWxwUMBnT6WAktXfS/ukCEPN8arx8hGoco7m+juWlRaTU/vimF2PPnmWsrJzCa1/3evzLl79CsfDV3/XduO/eewUcv/VX3orDl12KQhyxbycAYMrAMmZBlniGCSBJzgVLU7Mfpcr3EKVRD9GYVGP2uYwuzaJJWvbyoHbL1XM7rzvdT3b/mq6NRx0Jru1oAzjAMO3vagM4jQ2bo8Ts/Px0QM2Ox6nhavJIzM8qVYuLI2ycOYlh0tMIAHM5affwGBi36ZCTmwHXfeenScm+CaR5fLJ/y/Ta7WxwzpjOUZU6eqMivnByHW0Zic8hSTkatzMAwAaI50LOMMrnQbKSzGkeefGfzST7Os7pt0yvtDWorPJyPSJ+aaNV2/x/jF5/iF6PjB3+nfttbHPddESIZPgawIdwLvR2TsvOratNelh2D5kH3Pbx3WMracXM81g4eK6nor9URKtNIT/ulbRVo66CdbR5PypmhWKSIoD0K2f336jJFdk5m2vBVBfIG4L2u2nu6kdi98DUIYF7GWNlSheAuTraXWoCVEWBV5d1MsJtT3kSxsMu4lKCpz758WjUC6jFBUzSJNzLJn5s1n8OAPBzpg0RCyp2j9mDxWgN6SgBFiK0eqewFA1Q6jax/pd/iTP/8A/Yw84843ppgkEBslMmgBONIsQU76M60oS6L5uboGY3YmMBWW3EAjF3qVjUt1t9NBoLeg7PJ9mJ3E9Y5BEQ4J8aG2RmHez//C7h+H5SHAYAwI7IxVQdDMj4IRljN9yBYn4UgCi2HojAL//RrWzsFRW3zNkKGTDgjAD9ezFWTSdmdz9BbzhGWiqhX47Rq8RI52r48d/8DZxaPYkuRx2C3fqAdVe9oQZABlAExqQuUgAAnD2kVX4W05fMA7eZ3Fwj+XPzzc786z0WkYWzuWadAoFcv9xj8+J+3qhQkc5Me0CXMgPA+L2NPWBCzVphbOKE751nAWSAQOj+53OSEPgCk8CsNH2UkjUEP4MMALIJMwbA2RvLuWxIOeuSfBDJVuk0uGwq6nMXY5ZiNXuS+S2c1iAkibSRJBXFhz6HFFHiXAO7lfTEZhBYa51Bu9eSQqMBAEEgKRxStmltupnP5Xg3P4eHSQooT+Ydd35ewY1z7hQU4xiAbx6z77wp3G5BP88/P19s5+lQjpCyCOZN4F11qlt6Ac5zO8tA8E3RP8O7ZHlE23/n6JXba+WTcb7eqf8eqJ2u7cAHP5vzlHyfyy67TGMS/B3Pz+nTp2W7FhciDJMBnvucZ2PP4qI6WgSo69WGZveIHHIEAFFVM3wEAAZEDkWNKyJmkMwQQMsnM/q/1Gj5TEtE7NgDYhjiGLUbNj888bRA72MOeTRQ26zm3hhoKE1im5GkBwOl0Naq1HyyR/6dFYRDZz8KAMW73/QmPPTJT2K0vo4qvzvRWwZYbqQsfMPWQ8TaRI64fxutjnYm0WSMRlzAfKWEasGSz2pxiBsecxSTpIPiKEWF9N+0j1qZM8FEf8umnBwol3Yup/e1/qYPmIIbVqDbve2Jpr4T0xZHTzmfRwvPOEavVEKbYMvcAhauOIojj30c5o9eCey5FPePF5BUFlAaU7QwQnGUYP30qrrti0v70Ga3BjHSSVFWhCS9D9kp5YSuEkITofSZT1Of5fqQBJQ2GLJ0FmtVdM+cwp5qAaPWafzqz78Fc5zR6w8Rl6t4+tOeKrGwxYUldZm5Nkmj0zFqBMvEJA0MGGl+sd9LsbayIS0AU2dm4OYqCD7NoSOjM6f1kUuez3HwWgnAtqEpAAz5JCkgCgIEChMs71m0gpFADu20CPCUiqhwhrNMelk/m23cVOyTYZIFqnwx5l/GBDWdavvwo+fWr5jdpF0IykV6GDsWFxfFCKBuA1HtnR7bJZH+GsWFHRBY3v+Mf0TRHVzlf8vNZEYA6+GfAytitH6L9MZORPcnC+Cqq69AMeIZ5nwnwTWKbloBmSWFLCCV2EZqY+kAACAASURBVLG5z9eZDksUV1CrL+DEqTW8/e3vwmhC6p91E62Q5dqwooHJ2YU9doOvd3p3JoYh2Q6U7Wmpb9ZuBH+l+DweIe33ETPn5p2tdRyjl1KJuaqig5oGLDI5G6kikgXSeIylpUV0zqwJ+Lzv7rvxhte/DnP1uuLfH374Q6JG3njjjXjsdddqZO1PPvQhlOtVnDhxHI25RjYL620k32+UtFO3gVepGGEsX24D40gwrxYnKKZdJM01LNRIcy5gvbmBUrkMiAIaY0zb0Qs5hbnT6wAAZ5KzuKzxoADSBhsvdoa0hrg30koqTbYAAKbF17To9v/yP61Yt64i536Din1ISnnv2P7LLixZZtymRkj6PXTbHaQs/LsUYXMnB0ueNyXrMzbJ0+/iG5MbWaqa9U6AMWr4N+ZH4yKGhTIK5QY+e/cXMAD31BjFUhljFvBhr/ZY4bkU73fGHxa9Attp1xYEj3naGUMpQOe5reVQbDhYPrB10REumOo7ClawAOF54/3JYoKrm8As9+USTp9p2n2bn0931g5HkHTOp6Dk9FoYGLAZwA1nzzck2S0bm07ZS7B1ztOU2QAiyKrCv8TxMsuXGH97ZG70e6Lga3fzoitzcRqhUW+oCG232qL+k6JuoGqYkZ65vlsFY8+B/bOz61SK1Ay86pqr0Om1BKLW58weLooqosR321087clPRq1SRLt5CnuWIjzzGTehEqeUsMOE7D6dW4+Ds6quIR/a5FVk11A50IgBaYJObYxJKUWpv4HaZIj1P/og1v/pH7Gc9hBPUiQlsk54pUuIhkXU00j3wzCyAny2Re0KEFMAYEoN17nm2CPBm2LZuuhBHI7jBVZEWjHuPsIZgzMsP7HIuOrUcJkJQCFn3ZwJn02WZnxOyEgJukTG1ra+rGuTEZxl8hHMO7N/5/lmftgji2AMNE9voN9NUK3NozcBWsypl+awePVR/Jsf+UGsJB30tL+lWFpYxIAMB+pJBDHsaRjMouA5bmsXtv9daOjerRm9S3m4aYQxnzt5k4AWt9Nacaoz4fXMOQAAOxyiVR65E507mRnNPiyjHFI7DUzTjrN/SX+zPCDhX9aLWS52Frq9LidqKHjAGamhAID+sIdme12WIGQBZPYn2025bBoHOMc14zFctE2LonfddZeSL6rdExBgYur0sR3f9RwAgDwalQcEdM4CAODdfgZsp82eKwDgyJJT3bzQdyDBhdH8e/jf/Xr4huEB2jdK/vupU6e0wVxy6SVKYvke3EzOrK2JmlkcF1ErV/GM22/DXK1uqu6jCcqcEefsNdVAGWRKJuIz4e/ZNVaxTSJcKIZdREO1jq05dfq9OLItKvu9xzwWQ5tpvNM1zGcbNc2uYIbEuugHwxrRWwmJmICMSbyQeeDop7aKEN+9sJ6uCLEYuAEnffzka16N4copjDY2sHduTrN0VJhVIqzukoEdKm39S8kDmEA1JWVGqAsAKKJaHKE06qNaGOG6Ky9DaZTId7bMTuOgD87F6ToVdQYf3sL39c+PDS+lCwFZCZwpE4qsDl0BKTswPHf1Osb1GtZZzMQxrn7c9Tj81OcA1z4Nx7v0a6ZPcA+LHKFpNLB6eg2lqIokZTHPThwBAGoejDCkBoFcCPigiBlTJSb7Rv633hLZEREmpTLSfoJaHKE0TDBXSBAlLfw/H/4APv73f4eEc5X9FM961rPkI3vP3feYwGjOTse7VramaGVo4zbswqyfbmGQcD5rglKR14KIK+kCBMhMcdVq/U0yOwYaOaayw9k/G7XOrR29rdG49TBkJnSTTPSJ9EizCaRoDruBJekCWCeZ34n3pI95uIq00/iCU0ZI8qd3UFjTuvdcIOm8ltBZL5o93nws43+zC8X1wfPP8SKfsdvu03cDAFwgaLvXE+TUfGXQhmAMMMulFBFFOi/wsP02JtIvUb6I4W+AK6+8wvJ+Cj3J79eS9E2dCYFNTL4JIFgnkB1JztSWKxyX6OOtv/IbGI0jjMYUDAugpNhE9n6PJgBgdwRpt0a3Ne92O6PG5CEAQBG02EQ9RyNUIvobjFDgCEMpRqs3RrFsXt+uok5hUc0Is1jr99He2MCRI0cwandQqtXws2/8UXzwj/4Qhw4fxvO+7oX41le8HF/zNc8HrZue/Zzn4Kf+48+heXoFC3v2oNdu6Z7Ki1r5PsLEmfRijiCkBGllmxrosMNU8Xa5GmHYaaLMTj+fTPCFgGiaoNdPMF+rP8oAwGgbBsDZAMDUQ34abiS1mLE11MMyICAw80RW0Z5OL9ixNCvSPsX+urJnI/tNHM2ZDvlsB27L20wB1IpPF2lzEMAEzHhNSgKPx6UqesMC7nvoFAZUbyfzjeOHjIPeDMgJiHpOxCaOW9HxOzmdVs2RKDIAYBMryApDAzK2KS68Dif7qpCESW+K+lGTpSxrv8GQ9OgCej2SrL1J4e9nRRv/PyXovE0OqWdtyrtnzyL3LAOGtZMGBfF8PsjjJRuuUuassYEFjL3MbfsJ2RFWY6ogDXRv7nvqbop9WpTNX6fTVfFmmoFBt8GbDbtEUQMMjNFqn2NAjITgojIOHjqAbt8AgFKZIx+kh5NazdxqgltuvgmNWqSZ/6OXL+HxN1yByWgd41GCcok2fueX/5AFqQSoMEG7NsK4NEQ57aA6GaL34T/D6t/9LRYScR3Rj4YYUvByUkJ5VMJ8nwBAAb2YwEC+hspfozDbnQnN5me9xwIACqVqBgAwvx4GSztvmrrAYl5A0NeF4lfmIpP7XHfWmpLjt7z9GJ9TVuAZAGD5gxGzre2qpkhwZzLBSmvY888B4yCdMtIhumttpD3qucTSBOhFJQzm6rj8lifiX73uNVhNu2K7cqRhodbAgALNpQgDNsYCI+4Ct+Ivy5fvlP/Z/j3NQDYBACEmeP6TgQAzjKQdAAAGm1nEd4tztEnEy9DgHE9rSs/aBgDIUyz83fObgSNg+QMQ+tijcIwBAOo9BgCgk7SFBtIJoEiNDmkAzDIAcsdxgQAAI2Cr3cL999+vAMUkghuGd45mRQBnz+DOHT4DSLYDAGwmjS4E5jbA5xIYebgAgNNkfZY/TzPm93V00b9HnoqcB2dc+d9fz+dTpIvPP3DggCHNxYKSeHZZ69UaRukIV1x2OW6+8SaUqWbPAEEWQEC8idIPODdUIoJvIwAEAFgQCrCg0wILffnHGuVf3R+D4hGHTUOrOcxCW9/aNlPR57OLkt+wt76x/Kazdcuk1WbYhfgHpN66/9YttgQ7fFagsGbrXAk9E5AJsL6G17z0JThA0Y+NDeybn5cqsgMATC7D5NVMpz0HABQMAJgrlzIAoF4c4eglB1AtjUVJjYsj2QGWaSvHIM054p0o3juERe1/4ZSx+JeojFS4p7R42rS0kgStNMUwjhHNLyBiVy2K0YoquOJpz8XBG5+MAan+1Tm0EGOtP0BtYUksH3bbmUDyY7ipDLjeOSYSzkek6z1GYTwQzqxukspaJn+c0aug20skFrpQjVHst1HHAM1TD+Kdv/pWJO0OlhYXcerUCl7+ilfgwx/+sAr3lZVVJT60EbLREaNOib4aPJboYNFa72J9vYm0TzExdiIjsQNGmu8yC5o8pORggNbRRQAArAfnWL0BTEpIPS6Hxi9VY+mVTIcSUsytYGJs5KYbCsv85sCoGRKvPNNjuhxsf7BrfaFlcO5dZ5LZDHQL38Xptowl3Ae2Yjjll+xuAIA3w7Zb5h7HtwIAyACYeiKfX/7giRqvDzv9UcyRpxRXXHFECa1dIyZ7U5EjB2h52ksEuZQgMrZynnKIqExdD85cVvCz//GXBAAMRwQQg0OCIperZJxf8js92vO/9lsDAKZ4HPhEFv9EHzWAgCBnkbohtEssFpCSghk6kOw2W7GgdqQEAA8s0he8rzGgRrUme7luqy1BQNrTLi3vwUu/9WV4xzveoXG393/gA7jhCTdgY30dc/NzGGQiwg6+WBLOezeWDkqwCWBRw4RDdk0MjEOzXeX3pBNR2qfPHVCr2L+xchKThAyci/M4PwbA7gCAYpW+oo2P+MP0I4zFotxAbKUAAISZqXIcyYqV4n6c8R/yz/AzGjBmG4A4CwBob87Rn7c8QwqgVkxuBwBwHxiQj1Gq4NRaG6ebPSSjIspVjgAMxSDUzDoFvcr0JDfhMs+hnPYvujv1ZKpV5THMP3VPZunutNHlXT3LOXa6P/h6Y7LxfgV1rgocaQH66QQpRxVsUnyGpu8xt4A+O+ozNPl8IWDz2DqbW5xCAwB43/BhlqhOx7eCm2K43A+54Fn089w4M4LAJFktU+oyRz9pAW3PZ17J4t9/CBAYi4D6JFbI+1jaTneAFfs2ksrr4g0ovs/y3r0Sv00GvUCUsPflbDdHAPYt78U1Vx1FOWJE6eOWm6/B/n3UmVrDZJyiEtUuAADgySOAOUJbDIABKsMeypMRxn/1UTz41/8dC2kb0SRBPx5iSJCWrNVRCY0kkv3eoBQYAGedAL+bs+5TxijxXEQAQJHrhTbcZgPujkGbgJ8wDsJcN7Dj9WmmCbhF/hfWbHarZ/9x9lomKKt8OuRjBi4QdzFtJv24LR1HAYKFIH+fFkrolMo4s9FB2k0wHvA4xhiwqVmroR0X8ZQXvQDP+eYX43TaR7FidPoam4KdnhhUHAkg6+r/r4/zBQD8fDh45u8z+367AADT0L/1CT67oznljfpFmQbGaRDaTEXIf6l8wucdaD+IPAOA8wtJn9RIK4Dl9zoeoNltopd0MBa9iovwkQUAilGEY8eP4eTJk+pMEQDwbrwHrou1OH2TzN43zMHJC34GADD63e4jAP48Ir0+3+XOA570Mujzx6liRjGaziP7dXIAwMcJeF05s8sHRyN0bTU2FGu+mgXSKBnhpic8EddcfXXwbzYBp9HAgviEIwKcaeXsWwAAhgWmgcZ+IBWUlE8ev+Ydg1KzAwAZXTNDm40ZYGN3TNpmN1db817UTBG06VX0gpDJeZH2LgprnoiYqI3AgMwj3j9jWqBl78YkkkI6Dz6AN3z7t+Ho4gLGraZm8qlkzePnpiEAwDJbm5X3GTh1nQMDQABAEXOVEioFYwDUi2Mc2jOPxXqMcmGEaDJUp5zkGL1Ms4bnF0AJANAmS8mDbHGMAaCiUHsFOxRDeW2z69UbEu2OENVqQnOb3LQaDRy6/vG4/DkvxCBqYK28gOHcHtxzcgX1+XmMRwM5JPBH6L/AnxIGRRYGQMzOGo+C1yKo9RribABAISYlkB2BGDWCRGlPNon1aILfIgCwcQanjj+ERmNOG+iLXvQivP/971cSw0KeoJgj5lrXFB4k2CGRlghJb4iNtSZazbbSUGoWMPdVNyQwQfxa25oKZzvMMO8WYXdjAEwBAFc6CZTQAABQRNJmRMmmKSqBpWhprVaV2NxwSBGbnIJuGJMJly9X4ObL/KzUMMLBxQpwuQ53fgPLjxjl2Um7bY5KcraZI/X3320EgJ/BePhIAQASspyQcUJGDpV6DQA4cuTSUKQbPZRn3EHwrKgI4yY8luEwFdNDhXLEDiJw8NDl+MEf+jGMJwQASC0O4wMGKYRieXYE6uFezPMHAAxYMg0FxjQbIQp+0mIpFFFgskdAmGwvLrRhohhWVjdtgHGJSfWUHishzOCCQeCQvvI8wkqtbgfGoBHF+Ls//zO89Zd+Geun13DowCEB1bw33vZrbxOIvkw/cY55VGLFBRbqzDm63Q66/Z7+DekIlbSAwsjUsFMWpGWqs9NZZUTfYpQGfcxVIowHKbr9jgCCZr+Ha254HK6/+Sa5uGTuXA/31M88/5EEACxOzeZ7HLPYzECybjCBUs7702WCl6wvMJudf/43Lf4I7LJ44GiAAVi7FctbnJwAADj8aTCFrx+D5w0IjmW1dv+xFfRHRfSHdKZd0NzxQr2u7+bsIq4zXlveY4z9Hj/czo9xgOuBa4SsnOkYUC4K5mLizgBAsOZjHsKcZlLSfcvCPyV+RIKA9ve81Wzo/uucMVYY4L3dQzlj9u+bn+egyXTm2Io3ngPtE7Wa/mRx2etSeNt0SDKmKK/t0ABkv35yxiFIn/KeSUXR9+KU701A3ZTpDVD32eedln4+//e8UzpPcRnLe/eIOcV4FlfMFYFfiGN5HDe4/trrsHdpEcO0jXp1gmc942bEpR4waWucyCiM5weCGvhHHZUhurUJCtEQtXGCAsG+//k/cc9f/DmWqQEy6SOJBxiUTMspHkeopREiiRcTwNmGAZDpAlg+lY//loMXMCJTZDiRGCDXggXTXMshw3/8GKf1mDFLzUoy/7DceXZfPzvOK0JTV8o+1MCjEGKt8FeHLQABzMnYVHB2AJs5MTqlKo6dWsM4ZSyI0UvIlIgwrFVxZjzEy//tv8FVT7oRp5MuSrWq1kzMfLifokKrwLNGAC4wiH6ZvXy3HMfvjZ3uf1sS05p7E1Og+cD/0JWdDVS7fXC45c8eDMkWgy+KaXA4XwDAD86/k9OQSBHvdAdIUionc+puiLXmmgAAKh0TENA40iPIAGCydc+992j+f2lpST8MTvJYzClTX8i62o4BYPOgRdmKOD2KG5MHaZ/hn/3sTQsgLAwXeOF3dys/p7s548I3AAciZkUp+PysOxXo86Tp+ty/I/oCHdipKkaoFMt48pNuxYH9+zL1Xxa+IwoAlWsmAsgOUJEMgJoKOhaA7FzLFk1+sFNvUW1qYRaNCUgUXBg8SdCNEBgA0+5/PgB68W/bJunezjDyAs4BDiK/8nORyBpLclNbVfEfQAB7lzzLIPRSbDrF5sUBrH72M3jz//59OFytoERbpLV1LM7Pm1I/k5hsrnPzCMCYXSc+WDwUxgIAGtIAIACQqNBdqJRwYHkONQoHj6iF7NI7lmRfDADAlZsdAJBQVogFTOA5h0qtDvput7o9zC8s4tClh7HWPoNWsYgThRqe+C9egqWbbsMd610M5pbECmAHThR/AQtWPvPbEwTif5td1NkAgAEnJa0bij3Vqg0Mk1RU3NJ4gEoB+OTf/b/42J++H4NOKxNKOXr0KK688kp85CMfUQJICpt1t2xW2zu2+mwGFzqT9FKsr28EEKCICh0daJGTpNKj2IoBEjAoS5x2CA67AQA2AhBibEDqZxkAgZhrVM+idbEoqFerVVCuGIXcRot8LCFQDUXZM5uhrAeY7wAG1eDd5tgeTuzb6nhdJyavTaKCUB65OxeguwEAJhC6/TdkXM0DAPxcHwFg8u+d+YdzjPnnOgDAwpXXJy4XMRglAgC0f7G4FbZ4dpKv31CMk53wNBSrTNA5G98f4pZbn45//cpXyxFgOC4p+TK7wYsHAFwI+8MimcUvuZAEAMC+YRDzZAeXYn7likQ7R0lXcSwiGkDab2kIJN0gkW5sodGQwnap9pjJkADdOjbW1rBxZg3HHnhA8WR+bg6f/qdP4NKFfYgnRe3fhw8flpiwd3tJZe8l/ZA8Bd0XAszBkpXU4U4rwWAEbPRTbFAXhCM/pMSyMBukGldolDmmNJaN4zguYb3XxTe89Fvw9S97KUblorpYF+PxSAMABgHkq1tBnrnuPY89dOO5N9K5gk4KpIt3O7L7G6WkgZvNn0qGXPGYz0PPKf80nr9HvxCj7I0FBVBMj4V1IUZvCNz74ElMohr6AyCuzQngneMcf9typjwDgJ/PApisEI87jDW8912ImfmDOq7hG9h3ngYTjYt5UbbFBbZMgw4uZLGWkA7Gum8TDkUXImkUDEeC/iwChyaG7rkAAHiBlT93+Sba9DxutcYY97m/Wf7EXNLjkeeDfC918Lt9HYuaLEFDgseaDpLsd/YdSHQZST+HP3Lryphl4Ws783HmfG11D8wCvh7PuTdXawSzGwLlqPfFHwEAfARWyi033YxKXETS2cDBA/N4xtOfiKS3ijhKLZ6IZXEBAMC4LCBr0GAhnaJCTZ1uC/jnj+OOP/4A9heoOJEEAICCogWxhirDCLGu7WYXpNmtyPdlryU8hxbLdlxArzMw5f0AJOu4wyiL0kI+7ywtiCBUR/ZL0C3Jn3u3yNt8Pc7eJAkplziKFViXovdnIICtbbOyNOq/xgKUnhu7MC1E6BTqePDkGTGB6cbCtZ8UiuiXS1gZpvjRX/x5xPuXsTboo1Apm6Ukj2c4FgOANpTbjcBcjJj6aL/HOcXBbb7kdjX9JjDg4QEAs0HEOlpbP7ZAlXJIZL6o1f26CbWaKmJ6YZv/jKwDPZyg1e6j0+3BPK3HOHX6JBIulqigP+WDvS0A4BvI+W3AEnEDcPc9d+vrUZyKm4YDALvR/891cW0HADDRUFdUM8tmecUNyxPmcwEAGLEd7c17Xvo14e/4viz+SXvjn14AOwCgoBxsYpylwe/M4yfVX5aFcaxOt4MHrCOoIX/J/kvwhBuegApVyclioK+roTZCcdn9JwBAFwAW//xh0cvZdSpwk2Jo9hnB55MKmkEIhZGxEkAJfna20WkDDdmHAlS2xdreERgATBSFsIW/u02H08CttzqwDmro+FOVwCxPDARgIuvvYMt/qmTMv8ZRmbxdHP/4x/GzP/yDWMYEVc7YNZvYu7wHvf7gbAZATgNA50KR3gCAmjMAaG8zJAAAlDHA5Qf3olEuAIM+VPPRb5xgzy4qwDutUb5UDgHhSapTcgwA/r1aqcr2x+xq6B9cNYqY5gWJYncxf/gQ+ov78Df3n0D1uhtx+0u/Hd25ZayNCugMjDaX74L4fKc2FnagJMMhmMTGMXQRuSGXTD8CdMyoyl2CquCk4rIjV52k+MWf+AHMlyksmoRkryQ3ABbIf/u3f5sJIwkACAmOU9x485OCzXGVVquN06fPSLeiVq0rMWbiRJBrdiPdKopud57PHQCY0RQIis/0e2dxKWEr9kmCEGe5HGsUYN++PTZNakPTmWOK8wmmXb9p8j+1VeW539lH+1xjnD9v9njzm5gnP54E7kb/53vuBgDspgEwOwJwsQEAE2syJxsHAMgAuOyyS84CADx2emzm/TseWlJOMa5KraoRABYUnW6KF3/jt+BrvvYbNP9PAECJoEKrAQD2OL/kN7teHksf7oXWmAoTRGMwEQCQjkfmKhGM3ILGTbVS1nPSbhM1Fv/DPpoP3oPmnZ/CaP20CninKHOfoj0SxT9J715eXALp5lSNbq6tgxoBp1dWceTQpeifbmGuXBXDjefv+PFjWFxasu5kqYgyGUCZRVNQaRa9lUksZ8+qEsI60+lhpdlGK2FHj6A0mWwDAY7UK8BkKNWSYr2CM50Ovv3V34NbX/JNGA96mmO9GI/zBQAGW7gAcO88O/bM5nvc45mUG+1f6b9qYCr4DzEZDdBubmA0SGeK/7Aj8vy5o8UWKvm7Jr/aCPL5p30/2x9MRJKjgyNEONPq48TqugCAAcEwAshyihhKa4e5TH6E0e9zrgNnAuTzKuZWtGGW3ktuBMut2jPA9CyAMtedDUMtLPaJExCoVgeUrnERmSRlzfgrI1FX1gv/KQAgDSHXnQifNRsnLKfZ6jE1VrTCnrkUu/qm1eRMVnbwaVnmeZzT8NVoKhkQy+dKbTx0/nUP9pkrmp6OaSmxU+3z+1NK/05rPw8A+F7AzyJblQKdzDupRcC9zMZTxqKfE5jhaN/1112HiM5Ewy5ueOxRXHftZWhvnEAlpt4I2Zs+YvHw70DqVxUmRksfNziekKBC+/HmGnDPPfjcH/wXHCyOEE96GEQDpFTcZwNqXEB5WEJEkrI4KoG1Er5CviHjxzwt2gxUcgckMhC54LN9LogrWqZpwpVTIcA8kGTZqyxOZxbH1qD62VCvQFu5RllhnxX//I2aB5IZzI0CuFilgQBsRa0NIo3mDNOR1jsFvrvjMfrlCN1yhLe8/W1oFsbokLHGMbkgKipfAwJWYR95+FfvK+MVu8bALQ5jp6aIv5+vp0Lzgb8ODIDN73T2B2+3Se3cgfF3tS/l7zGlIzhCmkcltHhDMPPAkQ9q0/csoNXqo9lqo0yaHUY4fuo4BqMUcTVCj7QRAQC2MUw/PYREqxTOeyXwxiHF+b7771PhT3sq70yJPhiK550+YJcG1ibqhp8Dp32og50DAPjfBAAYHHbSIMgWQZjvJ3DBgMqHswf0vpyvD9R6Q4J7+lHwkQ87xc9sHEAbRg4dZvLEvzMxq1AToUBqZsmKc262VJMdATc//mZceflRFWCNeg29TkdFk4EnDI0s4jimVZGVDwEAkBZXilGg1d8XfUKZOLtKOLsLijihkKcIoOhi+m5WCKnDFOa4C/xOWgPe+Q8AgM82s5MR/Dm5S9tGbDPp3GzGBaZ1YW1LkZ9iPlMAQGT9nEjSdGbQGADlAAA077oLP/La12BvsYC430fEWadyxRgAMyMACrxCPhm8I/tTAMBEAECjQmYF6VkJGhzH67dx9ZFDmOc9knTEEhiTSsvk+gLuAd1VZ4mo587jBOr8LM4viK5FGyBZO5ViAQC9bhuLS3WgEmONa+3AQZyOqngwBY7cchuufPKzsDqI0CvVkdL6SCwI2+SJnHNzGU5I0ad2BJkamjYLiagBL9z/qPKf0hKIav26fHb+9s9V8Ttv+z+w+sC96qCur53RPbx2+jRe+MIX4tOf/rRUwUVdc0XdAEZIbVf6EyWp0ZJuuLHeRJezbNxzKTzla2wmRIZtOISFnXuouwEAKlQ8AQ2z/HZJLRmnKByp//J8p5J1WMsWb4H5+QaiuKRCh6AA7ydjBHCeWhlKjvrrM8BeCBAAIABy/jF0NjZuBQD473yv8MLf4+BO8XU3AGC3EQAlrcNhNgKQBwAosOjifOe7iVjXzbpwDgBQBPDSSw8LAJDIluGhUx2KwK4iAMBRKRYovV5XBSyvN+MPmXHf/T2vw403PVUAAOnFBgBYh/RiiQBaN/L8jl5xkQCAWDy8J42ZFNDZrDuaDgcCiDEaYNTvyL5rY/Uk7v1fmbw3EAAAIABJREFUf43SnZ9CcW1F+x7HYZwVIpCaifLAWGCMPyeOncAVl1+O5vqGuvwORrLA4Tk8fXoVe/ftU+HPRxK0hnhxnPasP/nv+u4ldGnPVojRTAY4ud7CBkXbaIUWWABV5h/UAcAY/dEAk2oZrUGK73rD63Ht7U/DOC5ioDnqC3+cDwDAUQXS8j1ncJDN7HJ3a/jwvNg8N/dTq+V5zhPR/e2nK7CVavvmykCQ1oBiPV2Wd/bNt0pcd0yAN+ERYRFSsNFFJBm82EWflEQzbvYGcgMg6NTpDVCt1kyc0Geecw4b3uTId/1dK8nzH+V3m2JfPj7qiLKLmjnpZPst7xzel7HE/tLBSN1+t0/Lmge6Bu6zHva3wCowuv4UwMt3/qerKVdOzt6n1LGgS0+/F1hO3AMq2if8GG09EKexEUs+8q5Q+dl83oMEvU0jwEZE3bnLLBunbgWe7+9UrGh55FgUvjadUUqNDtoBU4uAYAwZNgJSBXSPcPVVV2LvnkWUaYtcSHH7027G8mJZbgD1Ku18E0Sl8nnXANzjixO6KQ0xrpEp1kG530G5tQGsruCu//t92DvqozzuYVRMMCrSMWSsrklpWJRocl6Ff3p5PCewa59/sNnn+jfDIUGMkpgAWU0gyr2B9ZayhPc4i+bvhH2LTf5Q9rZFUbI1S5TvPVX+t06/WzAbCMA17e+Z/RnAvkGhjC+c7uL/Y+9NoCxJr/LAL+JFxFszs7L2vRf1ol7U3ajRDpIQEiCQDcbsY+yxAVsWRuMzwzJsYjMYjO0x6zE+gA6YczB4gDliGQYOBiEwFiDJkrq19aKq6torK7e3RbzYRt+9/40XLyszX22txSb7VGdV5lviRfxx/3u/+93vG2WeNE7oJkAnlQG1XHpddI4cxP/2/d+LK+Mh8maIIqBQrtY21HRi/iVN0P+JNQAsPtav2XZNk61AUg0A+FPJCGYL9NmOvM13bL9FXd/uv3VR2cI0VLWOTFSL0Yl/8LlWaFpQMMrSYJBgbWNdZiiZ1Jy7eE4Sp1a3JQCA2gBuAwDcgvhfdXxkISYJTj93Rqj/LKINSWZH4boAAB2U2XH3r3e56gCAfn7tdxLttMSnzgBgIN6OhVAHAPj4A/v2S8fTCnpT1uZn4EZAcEO7TJyBHEm3pCq4BYBQmjAfYxZDVBzn6wwGA7XqKkopwrnDsStD+g4b569+5WtwaP9B9Dc2RQG+v7kpBRWfSyE1TzZw7RQ1ml34BAAoCEgAgKwHfv7cCaAILYpFmRb61AMg/ZDngO/NNVIHAGRjC0i/s81aw5x0/J2tnc4z6uuqGnxd9Zw+vhP1o5YOcUNE4IT+z86v60JXJXGtWOZ7ytw8dbz5uldX8Oav/ioc5ZzTxgYWogjJaAw/aM4AAFtdABgwJQCKD3aJlgAA4QwAkI02cO/JY1jqRMjjvgAAZZqoiqokE7eWgBoQMO2+TGMCGRrxcCSftdNsiq7BZBzL4EOn08ZwPEBIz/qFDrIoRBxFWEMDK2ij3Hscn/3Gr0Q/XMAg6CBphJgwwRPGBZkRDUyKthYRDn92ffpqbIPXjB351aur2Ld3v1gRcS0y+es1Spx/8j34jz/3M3IsV1euyEgJgZG1tVV8+Zd/Od75zncq5ZPDmSwEqJTsxm4EIJOhV80hkyRFf2OIQZ/WUJ4ADkyEeH6vdf2zc7T7ub8eAEBeWxauzXhXoL8U8dKtlDEV/b2+ptI/OWLRajVF8Ix/KKhE2jmp/0ysrGMsSYIxBExgUMYPzKLq1gsYi+31VzLaKWOfaZNYfLKiZbd3ngcAzBsBMCCVMaz+/mINGDF5t076zX1+ForacVMxLo5kEAAwBoA6cznYy4GtfCcBZtl1m2TC4DIAgPsR54ZZmL71rd+Gu+95UDUASNUReqjTIZmxAbz5+78q5G7i40tcJJgrcVC7/2YYZZGYP+F+0241EfhUrU7RaIXYPHsKH/j9d+Doyln4KxcwHAz1dWoCY1wzMnPs+Vi5fAX3vOAenHvunOwtpHsnBLLpYz4eyTnkORXr3qAh+xw1fQhiW3Fq+6+Y3YkYKAXkqLnQxiDNcWltgPVRIh1nEVTjvcfRjNAXLYHN8QBp2EDRDPGWb/0/cPiRh0Ev7k8lA4AAwAwDoCagK7Fi5rpOK279uVJ7rX5QbZ0cyXiMYZ+2XkO5ptybOCfNsQhj0ymYziXJvG3n+f/5AMBs/skusHX/VTeHNOEGTp+9JG4yZGvAb2J9c4jFhUU5VuYilifZ+5nSvTQ2XHdb5o/DsALiOIPOgkTzZ2eBWGNRVafOMRIqgMblntS/yIoIcZKLICHPJbug4uyUUweAwKPanOraM8FEFpH6airyx3G02RvQYrzEN8lntr9B290OVq5edY4qEZaW9si9wM86zR89uY/4xZ/ZSBTzQt6bfC82vDY3+zLzbzHbZv2NuGDnsn4/XW/YqIO+/Dvfu9vrKNuXTZMwEm0O7mWu/MVjjz4sMSNsFAj9CV732lfAK8ZIRutY6rUEAJA87SbzHxXAbCAho7DpYxIPEI6H6Aw24Y2G+Phv/BoW4z5aBe2EE2GLch/mtfOpPSDE0a0MrGnxr9R9/T3PIc8rrzebDSLG6MZkZ4t2reW4Lxn7Qm/Vmq2vc6lQ0JUuHLaHubuzBgDYmt2uyFZ2K3UXNA7oSuPP1MGFx6UuABorpk1cjZ8E4z58+jIQddWSmo8JQgzJ3N23F0dfeB+++pv+ES701xEtLqBo+OpyQy0ninXGtLwNtx2Pu9519en+uF3jnwPI7H6yz3JDAED/7LtKvTD6dEGua4hKlcBaG8K9izzHKF+7tADqHfz6ybZEVLtk87/qxzRdSDo/dXV1TcRIJlmCK6tXBAn0Q1/+TX/kKWVV30di5Q0CAIY+2pFKQPI9XF1bExcAHhNBAO3GaJfc3ABMPM/GGfg7SU64kJ14nIEchuQZrYrvx+DK17ICnc+TnzWb2tFzVFebzSLtnsW6BfIpqq9qqtUsbZrK49rNlsw/8nFmeSWzQ04Ih4+xvzP4U9iPP+P7mTgOgzCLfws0fA8eMxkAHYrJRE0M+wMsdLty4/Lvjz78CB649yGxQ7EOvHUz3WqUxJVCUI2wjaDZEQDAC1vS+WZ7LCYYkadyvjXhU2qQJmi5jABIgk0hqGakKLYU9brWOYa1HQCg6ubmHmGiRo5650YOuCEzWWfSYV1/Jt8zDAChQbmg7gCAeukXlA4A2FjH//73vx7RcIBOkYMmNhyHEHpgjQFgAABn4mVDlqSBzAPqJkwQ+cBip4VWwFmzCdpBiXS4jkNLPRw7sAchFRTKTMYAJkmsBe1NboASL4x26MYBKMglZ62WkAgRzLkE8PHahNRETcQcKQwZMJH24DFBjtpIogUMw0VcLju466Wvwf4HHsNG0MQmQZ1miFGZYhDT6WMJea7WdlzvvCb0mea1a1Gl3WkI2Myp3W88gqhIcaQV4Fu/+c3Ys7iIzQ3Sg31hAvS6HSRxjL/1pjfhN37jN3Dg4CGsbWwIqEMtA93cMkm8SDXmWiL4MxyMcXWFowCkjurYgQGodeBNUYMqGs0PgNs8Qmt+TdLrUbTWd9KZbxcjZjYKJzAUhhSIU495WgQSCOn1umi1ea80BEQlIEAgVYABmwMWD2FqeTgnC6fYbfHLOqYW+3b6gNPOxdTf3n62dWO7mZO0Ffne+hrGAKiDq9P9RUHNHb+uYb/c+BGKfWRDBQDZvcqpTN0OcfDgfplnpXhjXQRwZg8lEMAxF3b9PYDJfJ9Wd7xP+jH+1Y//JFrtJZQlrUTJAOCCKWRUTu5SWTh1D+wbP/7KjnSHp+42pqEAgNoAirGrFDhTgFXusUKtpDrtptBN03Ef3W4Lk/UVnHr3OxF89D2IzzwtHUqOGRmVeW1tXUC+PNNC06hKyqTWO4SlG7vv5mTCn1WuDjZHbt3WmeEttztxb0oZdyn+18HTz13AhGALQTF2thkfUEhMGYyHaC500C9SjFDgX/30T6FoNeEtdD+lGgA835NE8xW5Z53NKdecGNmKcrg5oBi7Sn8unWKKdznx3UkcYzjoYzQYIE8TAQM486/x311Xfnez7AYg7NbBm5cAc/5alrXlrByLkWLHWQBmHB8McfbCVQyTXGb/r1zdwOEjJ7CychWdVlPYh/xivmL5lhWxvLdsvdTjQtVZdS0D5UmZyO8UKOGdRgo8CzeuYzImOPZH4IDjqyXaooMhnVPLgpzmDM8PxZNNc4AsNepbyBx0xSrU66D7gBZWyl5QliKPv9NqSX5MTQw+jp+Tf8af2N/e8773Sf5w6NAhnDhxUo6Vuk2M22wKqZU19zatC4wZYeecBSqbPMw5WZiKLpOLmcbYqo/v3WiE4eeR8TUnOs38miw9Hr/o03g5RvEIB8keXF1T3Z48x57lBdx3792IggLJeAOPPPQCnDy2H4GXIvBypMlINATISNy+u61HamMQwrRzTgQMtjyXkleSVRqFuLy+gpBgQzzCHsbs4QCn/5/fAC6exeF2gLWVswgbJXo9tf0MwxYGmwMpeLlepYFU1WFOpUrEIQlucAwJqsUQqxaD9e+FHTvTATd+oX5XYMsBdbWTr+uFFH5qEGiuLyBDLT5yFXNtSPODUL+7rlaHCHjiU6hbaf68Eyvav83+F4XUQ2SrRSGZwLKro8gzYeQ8fXENQWcRY7pZEGjzG0jDABc2N/BtP/B92HvyOCYNT0BSYiZ2rYx5Js4G/xN/zYuPdmrqoEA9Xnqbz/1paTf1lK7jFpErkvQGlqdVp7p6wRkbwK3MgelmWyGSLvjr8+315ncgdgIA2NWgBsA4HqE/2MR6fwNpMRENgNkOVv3dbnz2fysAIMfje1hZXRUKFf/NjoEJRPEmsU6VJcEGhtjmwiAWj1hIK+XdkqX6jBVfw7r64r0ax2KpJ11tdjHSiQQJnSPVIM2im48TBXNnn2UbgyXmgvA6dX8CAEePHpX35/MkuBqt3xX5vPDalc8l4Nsx1ZkZ7JzwnPDKWpeFQZLFP1X/9ywsYjwYIuKGmGV46Ytfgv3LB3WO2FgaFfqoHSuKAPphE0HUQcjZ6qAtSaNOjCpNUyxHHD1f9JlcBcTXJP1TOrUMQFE4AwBwvdumu9MIgGzLbr5x6wiAzD3SqssxAIy2pxZcioSaAKAVZRVl3h0nIaCA0bPfxw/8s7cguXgBbc4XiogU7aJCdciuuQDIvKy7jwhtSGAmEyObIPQ9LHZbaDUUAGiSdjbu4+BiB0f375F/U5iKegHZJHEAwM1F0GreX7XI3B9NqHU8oU7mdawKV/xrEqgzYnwUtf05whDwuMOIKk1Iwx42vBYupj72PvhZuPuVr8ZgYQnnkgkmnTbChb0oiybo4jRKEhXDDEI02QXIUxGgaoYUClQXAQEBjBIHqvEWOBA28Gu/9HY8/dGPYjjYlMeur13FoYP7hY1C6jCdAX7hF9+O4ydOoj/kWBFBJQobhtLZYnIljuxkKMQcBehjNIxlFEC7/9M4Z3FQdCQEZLr5DcwAgCrIb3sZp6JdkpbO0Pums/9cyxwTIJBCoKzVikRUiYCAugQQ7GJXIZd5XzHQIFgsGuuzri5bN5vdVlcdAJDUYAsdd5pE3twanQcA1BkA9T3mujbWTxMAQJPjDBGLmZS0yBCTCfBjP/4ThD2lS1PZfUrxz8RZGR0opyKVN3OG5z17t/MoAACBXLl7FACYjgBoRGZ3ifcaNQDoXlJMRuh0IqSbazj33j/H5P3vQnbhlI4X2byx15D5Y2rIsNDSUMkk1bpQGpe4qqtY5T78NK8xUM0S6tq9425ncWmZZAKCodnF02cuIua4hcR/AgDq1sImREIgsh1i7JWIAw8/9lM/KeMAOYUkbxOFteowV4KxKu5GAVbeq6pbQNtuzROkK09dha0AgOsas8ikGC+ZJjKyJ8UlCyaNXWZAyiIqnSQCvBLcJ6OA1HpGdzLwnAyYiALW91mecik4dvn88+5DAgDW/VZNCROPbGie4Ic4f2kVmyMqxfNcs+vuY3MQS+e/1yHQqy4AdYo7j43/FreHHRkKjl7tINhrAAD5NXMYXhmOjoQSL7kmWSynKbMLd38KS8udHbFTdCNbDuDQhoa2Evh5VdPIky6wtCp4XdzYolxzcUbijDrEsYCANkEBKQjLEmfPnhX26tpmH0ePHRP3Kt4nPDY+xppVfC02AakBYMX4tBsP6fhbXsrHaX45Vfmvrt8tjonZPsGc1tyqJI41ctE/WdqzD0MyDUXHoMCRowdx/NhBNCjC50/woofuxpEDe+AViRTqBKiMobsbALBdA9M+k9wHfolJkeHilcto0X65yLCXJ72/gad/5x3AhedwtBshyscoJyNMxiNhRLYkp20hJfhbWTzbQL5zuGLuTco7nYWKUmIaBc+tdsoYfyiEuyVwVzxWs/cVAGAqYDx9eIl2FM0AXAoAOMaJxDldY8JOkWaRExbkWmMDjeMHMu9P6z/9e6V75UanhIXr1iRdnSQz9iCsqcujHOt0cyPDrwRGXO+dNg7ddSf+4Vv+KWI2fBoUK2R+OR2XrDKq2xQ7b2bv+3R4zrz4eF0AwBTZnHq66iJgzJ7tVNXzRz6PHaStQ4BGubfAaQilen46mxhHa9EDvFkAgFYpXIg+NjbXcXnlEkbJWEYB+J/m1iZsZe9idNz57znvAjOmkT7FlMo664ZWSlLjkEv+3YpzK+7lZ36AoBFIl8I62HbObMb+woULM/6rRNMee+wx1Rtgse0Uog2h5Hsy4PNxpspv4IUV9bJxkMrlrP0IABw7dqwCAIzmVgck5Cq5m41df4IAfB8mBoIIMiDQfkmrEgEnCCTwxmd0IJ1979IeAQC4sE4eO44HX/gQQp+9bkJ76rFe56qpTR/nkpsIml00oha8BinxDVFe5mz2OFE/6Gqhc8bQFXoKBujGxeOUGWcmP4JAqnChdeenaZ4bAXBjALapViCA8b0l6pbw6SXjtIg08DoKVOVRTBR3eoeYj7L2v3VWPOJ5HQ7xH37oB3Dqfe9Fiw4JGZNdBn/OLDobQOd3bBoAfFXWmCxI6wBAr9MSLQAq/ocUKUyG2Ntr4sjeJfQiD5GnftpZOt9Hfbd7wNT55XzKOAq7LUyqOQdWEwg0S7pKUNFmQNU/VlwbZC6fs3o+QoI1nKOlOnIQorFnH54dxLjS7OLO134BDj7+clz0IlzqJ4iCFuBHIgyZlmprQ10HOeMFHaDZhcsQcL5Y3t+SNgIvBXoocOXMGfzsT/8UlhcXsL62gsHGOnptegVzs/KkO3LPvffhD/7gD3Hk6HFcuHRZ/MOZePj09pURES57JlcNJFQEXx9g2B+5ZIifV1dYlTw4FsrzDQDshPzqwej4kHbzeBm0wOcpoqZKGDawZ++SJJKSTBLsktnCGu29NoNqcd7ARgMl58XReoJtr2Hn6nYAAHbOt9ss2U2Txp2LbVvff1cw49MAAOCtVRUqrtjLC4KdPfzwj/xrxGzEEgAQLRIbJ9DO2fUAAPMSjHkAwG7Xvg4ANEoWjHUNACsbtQBhniGz9GmMLkeZhptY+fBfY+Pd/x/8qxdwdeWqjI4xSeVsLDuZXMr8O8dxKjEqKzoZCQgYkI7rMmjVlJtNp+vFwZRq63YLrxS9oQlzpKiLp05fQFySEqsAQJmrJaroOIQexpy3p4VBp4Uf/L/+rWifqA3greciuhu5XOo6AQDqfBgDIHeztdbl1UKTc7b0bqfOiTIByKqze1LYTwkL/mnxLx1VFqNk5PECWMffQHQH+yorSQuGXfeY3cAB45bLJ3d+4AIAaPefa566Qe9/4qPwghYaURejOEN3cRn//f1PSOG7vLgoAEBdA8FE8GzscbvjMyBZl4tysOoAgO7zWsilTFbQQKvVlbHG/mAkM88UUORaKcqpUroC5woA8MtGZCVG6e2rzRITTaRwsvu7df3VFUl3FrIGqMG0sbGOpaVFacScPn1a7ic2zvYfOoxDh48IpZ5CtlTttwLbmkgEBZijWh7L7zoKkIn7TZ1VY+dFxE2dO9X1xP+dHsPXs+tBhh//mFij6B8GOZI0QRS2tY2Q8bz6eOED96BLBeRyhP3LbbzowbuxZ4G20yNhSco4Cj3kZ2wStz+K6Z5tbjmaz1MLhNaeSZ5ibXMd7VaEqMjQzVK00gSX/+ovUJw/g8nFs4iSAVpljl6zKfPrMgYZNpE2ArEP5fkSoKVSypcKwrENdfZdQKOaKGTGY2dcrGkASS1X1VaCADhWiB67agBppCAgOhgmVWzUfdhYUA40EItZBQDMWcGckHhrZgT73GsJx8cBADa6wHXIbj8Fvgnu5hNeq4YwulK/gZUUuDKK0ex2UVKPgrl6r4vP/txX46Wv/lwZ0SLBKmets02omLc/3cra+0x47vV+/h0ZADYCoB/WZk6M6uNUymsaAbOdezcL53xc7YTJ3LRRPVwnWRMr9y7Vd6X23AoAQESs2+thde0qzpw9g4S+1n6JlAJKFOCp0V9dCn5TolWGQE4/o9JhCQAErrA0IIWf1ZBDAwG2Pl9ep1QrMSYKDPQMquysU3jsypUrQsVaXFycoV3xMa961auEnhVPEgEAxI6m5s+qYizjCtG2RVKfh+XrkPrGDZuo6vHjx6tE0ubhGGj5uPr8lSHDZBlwFMAAALHDspvUAQB8Xc7esyvQabYEBFhod8SW6fNf+3lY6C7C9yI5DzbfJhi4UOC0UIta3WoEgHoAnP/nhsn9iPT9gczJ19gTbMcwqXMaAELDdCKApDTXAQAVcrKCsLqyUzaCswGsT2VtBbvova20UX0dTTbdd5kRcx1eKRa2igRp0Rjx6eMRfu/tv4g/+a3flBGAxiSVBJXdPHG6dyixpAqimK1JgAIAxgDIpIPO4tUAALIAGlmMpXaAg3u62NOmPkAp1C92gK4Verr+sKcAgFINDQAQNJgB282cqcRFxX+odYA0ORYXcrGI0U45x0HYJ2FfhAraC3uXMORIzcIeXAlaeDoP0HvgURx76ecgJb3Z17nOzI+AVg8TL8SISsMy8hGgzGJhF3DsQYUC3XVy2gutPMOedgvf853fiSMH9uHShXOYjAZYW1mR88jxFYqHvfa1nyfdhXf92X/FiZN34ty58+gtUoQolmRLNk5ijrxehYdhf4yNjb5QZE3pXdwKpEMytRTUkYSb/9ptA5Dr4uKvvcPM411yoACadvcUAFA7LyZYgWMEdLptoUySISCyB9JNNFaAJocW9+qA424U8HostQ3KqMX139382Zk+c+t5qpgBbv1tfY/68ez4/p8GAABFVVUDYCyAaLdHf/MUhw6fwHd85/chjhl1agAAdy3v9gEATGZ3K+F2A1AkcRX3FLMBVBcPjZSOQUUrTymiqao/gZdP0GuHKJIR4tMfxsU/+r/R6l/BWc72i9p4A/E4QadDmzd2y3ivaVdYZlVrAIBPXRoWKbUex9bj1QlFTYYtRzIggCyKzMsRc+8jAHDqPOKC55p2uAQsCik0+HmiToTNZISiG2Hx6CF8+w/9AAqC566zdTvW+K0AAByfsK6yxAwHALBBQXCWf0R0qy6mXJbYWFuRYp9JPkEEPob/1r/rWEsdXJfbrZYvzmsM7xrfpPKczi9Lh1DcTni9CXEzgDXxgSc/iqi9iKwMaLiDqN3FE09+RMYel5eWBMCo64nUGZtmCbkdk0gYhG4G/1oAwLHfuH7FKoc5Cpk5BeJ4IkCAgPu0NJYZaqddoGhkBYzoyKJ2GLieyKJgYS3Xg4B2oMBeBWCKwDHBfRVdXFzoSfG/uLiAM6dP4+KFC04QFnjgwYfQW1qWJgo/v6r1U81eRfSs428Ufovr7Piz+cOONMENGRFwjATLge0SX0/8323t8/mmRcCcV8f8tO4gs8YLc6Q5xyJ8NFtdOaZut4NHH3sQRTZEkffxgrsP44F7TqAZlMjiEWgiwkaDrGthrO4cwSxvt8+u69fdaR6wtr4qo6gpx01bIdLxEI1kjP1UHly5iKff9ceIz57GoWYDUZqgjGN4OccUYyzt2Yv+RF2eWFzzPBLAtBFSHtfFS1dkrZAJIJ141yfjtc/KAhvDoToxGSAkQL7GLDnOGgBAJkp1fbh/00o7aDuB2EoLUx/juvqqR6HAhIJ10y68iGNnFBFUR5QKuHIWjO4ogCJDRK0D5pzZBEu9Lg7s3wu021gpG7g6SXFxdRXLhw/hjvvvx/2PPIL7HnlEmj/98Vg/3w6k7estgG9HfP10fI3r/fy7AgDTRW2zKJo48qJz9mfKBrBi3W4YZ/tSS/5MbVrHmNz8aQ2h1BvKza5KAL1VAGCCxT1LItp16swpjOgJ7PPmyCDFWd2nVdPUGwIA7MavbwDW4SKaxrlgUo6VKqXK+HU6P//OAFZHlacz+NyifLEPY6f/6tWrMlPP30vx7ObXp4FYqfWPP/64dNdH4zG8UH0/DSk2fQBRRXajAfXgbJ+H7yOzb06cjwwAviaP04p8AwAMEDCBQ2MZEKjglyjG1gAAGQFwDADS7JgCLNCCaXUNvXaHOvl43Wtei3hMn3SOKeg60eLfedKK0rKPTndRaaLSCacAGynxaq/HwLk5GAilsQIpnA1gHQAQ+xrnAiBFCoOJ2G8pa+FaAKqa2q+6HVV/ZUvCWzkAGHhWCfxcCyzMiqjZVE0DIvMzGuKD/+WP8Av/+sexSOEhioyxiyHJ61RUxeYpbQSAR2rriWMVpP51201QfZp+93QCiJCh2yixtxfhwGIHLZ7GYiIFsd4RN/elx6IJmCMnVpuAbCAVMi2YtP5xwKA8g2iv8zMWWyZZGWQuFAjyFCE9fdMxOgs9jIiadxcxXj6I0+MM+b7DePCVr8HC0eMYe00MygDDMkLMDY3jA7QzIi064CsqACAzb9UmRueAEu0yx/6FLn79P/0qnvjv70WTQjOjAVYvXRL9gDROcPL4CTwQG6UEAAAgAElEQVT33Dm89vNeh7X1TXzko0+hQ//hmLEmk04534VdHXZ6qCyc0tN5GGN9bVNotGoXxZlttT/SjXjKDLi5K3DtyFX9dbYFAGqAg3rCa6wXAE6nbpQNwP/EXSMVAbM2QaV2C1Erku6R0kR9pBTBrI3gGAhwvZ/HYtRWAKAOpl7va+32uP9RAQAWWuzeCaCbZVhYWMb6xgAPv+hxfOM3vgWTjLGyDgBo8V/65K2zgNpdA2RegnE7AABJwSsBQI1JEt8JAojNqcsj8lSYPB0m11kM/8opnP6tt6M3WMG5s+cQNFjABLKvEACgIwcRcoUV7LujqjrWGeNXLaXV+1KCokZFTU/cgNrM2KKWfLmXIyE9OuzgqVPnkOTs6IbwKUwq7AK9j5rdJjaSEdKWjxc8+jC+4Z+/FXnDQ0Hx4psNwFsW/M0CAEkylpE8ASeFTj4LAPB3Mj8urEUtRkUIOIkx7q+DQoL8rPI4jlww1jHPc+OHtskYiKKdcjv4rQTm2Q+1O8Cp60auhNtv5Fq77j+/bwwSnL98FUFzAf1hgrDZFbu94Uh1lSguSaDCGJS8/jbjPM2Lrx1N0iWyEwBgYD/XLQs76jdxhptisgSzyNjjc93akmJLvdENEKmEhYV1ofMqMjbnTh21P5jIsPtsLgo8V7w+XK28FgQAKMLLka5nn3lauv+05OXPH3n0RWh1egKGXF1bl/jR7fZUTM85SfH8aL4uahByXkwImoCjjgtwrnt2fLVeNO8Yk60pMAcBsryax0IAwLSwJCcmchdksldNklJyRQIABw7sx0MP3YvxaBUehnjk4btxx/H98IsEWTwW47+QTkRpJkLSux1CVVg7Fq819GT9pynGHAmk8KjvIYg4Lx+jTEbY22ogzGJ87I//EJvPPoWDgY9OlsKbJGgFgTBoCbi0Wh1xKOJxj0ZjjMYEV0YYjmIRhiQLkrkDmc4ssmXNuX4T44ZPJwp3kjV2WXd/euY1fk71Tez6MN9KC8ZGBWHrDCcbzWHTQ+n9Zs2uSYLlDHQxsHEqo/4rU8CYKgRBM4R8HDXZygyHDuzF8SOH4C8s4nSa40v//v+KcHERWN6D4cY6skZDQFWJONV4RC1e1OLlvP3pduQOn86vcb2ff0cAgBoA019aF1OpRyyQhgMqWusowBTt1LKBF1kQXqeUalRRUYN3tNJmS4OIAgomNmEdI+t+zd8B6x+0flNSFbK70BVE8uz557C2uSYBgbM5ssfbhl4VOjcOAEw1EqZCVdKxzzMpwql4b4HBOm5WkFpBbbQlHg8D7OrqKjbWNnDh3AVhAfDz8TF1L1pDYfkaRstnoX7HHXdIAi6bBvcBp1LLq8LHEaHle/DLmAEVQuwQQZnbIktA5nghaDipXzx+Ax7kPVwHsUJdXbHNjYBBjN95fLZ5GVLHc0IQgwXPYm9BkgLGa1KfHrjnPrFjSsYTRGG3QiutAKEYmcwp+g3ZpBiglMJKxU/OszqFfVBcSfUXqvCwZQSAuyw/DwEAe5hreOpnE7qkfdXXoQukTgRKN/xr16neO45bIkKZUxZNPQTrzq1FsGL9mrTQq156/MMh1p55Cm/7ln+GJbIXJvSsp80Y934FAIxqaBoAmpaqBgCPgxsS70F2rukGwG5ZI5+g5ReIigkWWz6O7F1Elxy4nLNwen/Mv/t2CoEypeuKe6Ux6k3nvtfEDw0AUGqknQOAXTgBpZy6vhTFvC70eyWVLvBlLTdaTeRRE+OoiYUjx5B3uvjQxSs49NhLcOjBx7Bw9C5cnfhYmfhAd48wArg2oijQ+WLZTszbWjc9nsemCCV66K+v4W3f9Z2489gRTIYDRB5w+tlnEImDRIilhSXp6H/e616Pv/yr9wg1b31zHV6DFkSBJGjshhQ572OyWjgDXGJ1dR1pohu8JZm8JzS5fH4AgJnr6ZJGvYI2q1+7X0RJWhNgAgLilMHChBuwKPw5kJfJRoOCRIEUnPwTNgP4AdexxnON8bNsgK0bz9aVtFPcNDDVdFRudhPe+Z51Sb0l1Z+hIwBkcNmewS4Rk+DVtT4+//VvxN/+21+JrGB0IQDg4pyIAGbXDQDM6+DNGwHY7fpL9KoYAFqma4/eAQDmosJZU+ksExQtRcDULycIBpdx7ld/Bu21C7hyeUWt6ERUkEK3TSRJjkkq/hcVACCDBlJHiXs1ZQZnbbBcPNduFu8YjbtVYVZRvvUoqYuRsCMbtPHUx88jzgnuRWh4oTD7CF+QpxU0A8TIMPAyfO4XvR5f9LVfjZKzrbRkvfkAPHNb3AoAIHmKWORSG2AKALDbrMW8K/45188RQNLFR31hk9GekXsP3X34hx+HI1wscMw6r8oPlPhYdVFNFGyn+3s+AGAimSz8feQOMGdrhXnCx8+cFxcAr9HCRj9Gu7uI4WiChYUlyZOEIapiLS4mO6q0szjeaf3rcWlhpS34+giA7XaMo2RSRVL4D/oxstxHq9mTPEbZlQq2ysuYta8di1CttFmh1BXNAAjT8Fqxe83yN3NjGTymkCxHB9IQObh44TwunD8nXX+K/h45dBj33PMCGV+LWi3EGZsglr8aDb0meCc5JPWissoGemoDSHBDwQzdz9SpwHKletf8mut7nQAAn8f4xs4/95wZRq1PH/tEGn2TpEDU1BGLu+48iSNH9iFLN9FuZXj0kXuwb08LyMbwslRyjrDRFADAD5lP7ry7bAcAMBaJG9Y4QTtoSgGfkB0TNUTEGGRd5mN0igRYvYQz7/trjM6cRr62iqjIsW9pj+TNVy5dwnB9U3JjnmPJBwTwpG6EnnezhjQNCSvmxfGH9HjHcLY4W89HVe/DiQtWo4/GTLFcwF27OsvbPVbFnLURJ7KxZmssuhaFKPfHBPzkvjMtD9OvEN6UaFJxdKtRZALaMnYfO7QfRw8fRN7pYHVhCV/89f8AqxRSjyKkQQNLBw7g8uqagDMmUluNvrjdwaUz2+bkN5srfCY+73kBAHQeRRflJCGNbgoA2MyTEf8mtNJwHX3zWVeaqwIEUZOovNJejR0gBYDrgGmAnb8D7gQAcCEyAPB4r1y9jAuXLwgliC4AGWfcrhGOuHkAgAvE6LsyA0X7OaFiTS22DOwwUMRE9fhv/p3UeXbO2e3fXN/EQndBN12HsBnYYN8Z+BSd7cpnYfffCvRmq4WBWB2qlRRfgwipjRJYQl6n1drx8VgIAHD+n2gxhQWpKyB0+TCU16h/Xgswdh1sZGHt6qrYABIhJCLt9KWFli8Ie7Ml9H8q2rc4l5lmeOlnPY5Q3CbYLW3LlmZMfHqSEwCQxJ+dUlFUptpoqN0gJlaOAcBAyQA0U3hI+HTrqSxEBJDHwVEFA6B0g3RJiLPomd78s8VRPaBWScKUAKNFVfXkmoiLoOaaJOofJ7o1lfoRWio71RHn3pMYGPTx1q/8CuzhDDvdGTgjlrHAct0wBn3nTkAGgChwO/CNfzUAoNtqokkNAFKvkKHll/AmA/SCEscPLKPHKJwnaLL75HyZbyb4aSfHAAB+du0UiKij/Jk5UVuSJANOVMTGE1Ey0ZHVOXPJI3w0PLpJtETskQlNGHlIJkM0/ALNY8fx3kGOvS96CU48/BI09h7HZmMBowYtA5uiB6Aq6uoxLsWFdL31fPL/zSJBHg9w7PAhfPd3fDs8qlenCRbaLZx6+ilB64f9Ifbu2Ytms40LFy/j73z5V4gewNLyEoYxnQG0S8PkQ7MJFcfjH3Yj45Gi+uwa2D3FDU0YVs/DCICddfleoVtuNW7TcNMVKiIGFQvHNlgmEKYNwPuc+QDvJ2EoNRsIm+x86P3K2GDdM2HgOABxt7U1k9DVRqfMbopJ36187QQAVPGsdo7qj72ujfXTYASA64jnnNeEAEAYtbG+McTX/S//EK961eswyVjoqpCo3q+3FwBQXY2b+9L7XhPQqQOAMgKV4SXeAGLVyi5Ynk7QJAjlU716gihdx+p//vfAhWfQ3+jLDDPvOXbV6MLBfSNOCE7rTLgW/24MgEct40ssWK2HNrVDrgRMHfBazdnWxr00jykQU2cgaONjz57DpKBgVyDMNmbFOnZUovBz+O0Iq+kQX/EP/h4eff3nMUwIAMAxgNvx9XwAABwNIGtKmAE555A578/cIUaRxug0ShRZIiKMzCPYLhRvI3EU8FU8zt0n+l1zBAtDdR/07c7BPADAlSZT6z8BAHitZfALT338DEovEqX9NFdbQK4HgrQKVk51DQy8nDasnGhejfY9e4zT/f5aAMBGAX3Zw5OENqb81BH8RksBYomnHFdTDSWDxpVxogBDlR9XLACdYVHcspSiU4pAo6VL9z+V3I6jDR/+0JPqVJNNcM8LXoCTbtSzGYVY29wUkcRmuyPvw/l/dvXNgUqaCrTAnaQYj+Kq2SPdd2nwcY9j88HuG7cCLf2qxma2ubLXCQDwmjD35R/LvafpVo5JMRRWWi5xjkzPJh588IUIQ+o+Jdi3L8KLHroLrYCF/0SAfQp3NgLNSTlCcSMAHD8793GCR3mcoRd0BPhPWBDTOaMTAX6OSdxHGxPs9TOUVy9jfOY0Vp59BpdOnUKz0RAw49zp01iOWiiSiYwtkeLPhpSAADK6RGaIxkICm/w56fhkelnjxxxirj3DCk5Jg8tATXuQA7tpG+2RScU7snLDcuvWDfuwvhFhRRmDUt0OvreAIGmO1XGGVBp0/DK3AZdHML8iCzuNERZkYabotRoCAOxf3oNBEKD98CP4rDd+CdKywOYkwYjv12phvd+XcTYFvTgaarpR+iGMRXRd+/TtCK6fpq9xvZ9/RwbA4NyfXcMAYGIqtG7OqlBdl/QTxwAwAMAEIarOnkKhNREd5SoxyBml3WzYbIaUByXiMrUe7DUB1v1gJwBALDnYLaR91+a66ADEaSxBgeIg2uGttsYtBdsub+3e1yhI9c4+j9sol3x9sckgndnZZBjqbf8mS4Hz8hfOn5fC36j0Qt3OVGzH0FLpyLpEuA420A6G/37ta18rr8Hue5sdewadwJ8BAPj+g+HQeZDPChBaUCeFazwaSXeeiP6BAwdEb0C65Y5FwMeq8r/rEFoHvFIw92SmjLNFgmHTUknmgZRaT/r/oX0HpOu/0O4KnfrQ/oO47wX3SEIRsEjjpuwAAGGQ0DM5DEVXARRISVKZgxcFXWoAUBVf6HOathEpZVBUAKSQ9VSpAueFCP9RBIfnTpgKXI9OBbna8GcW3SwAYOBU/QaqMwZkg64XVdVm6OTmqirMGAB1mysgpic9RxTo5vAJW8lveeMbsYfgwWiEThAh4zw7fefdbL10ALjWnCKwAACcA6SC7yTVEYAaANBEIVaAxXgTbT/HiUP7sNgOUaYJ2lEAqrIKG2FLgNs+qa/fRxqEuf5UTEyBtSkAYP+2F3bxwZ0P9Wvm5kQ2B+/D1AEA/Lx8OQV+uKmTWi8ijjzVLP6LGIudAEWvi7Wl/Xh2lMPfdxR3vPhzsHTPo1j321gj9bnVk76/zq45IEZAKu0WUXis1yiQbK7j2JGD+O3f+k38xbv+BB0CiskYo/4m1q5cwd49y+hvDKSTf/TocdmYX3j/A3jiQ0+gbGQCOJLmL8WM0wLQ3NKXTsNwOMbm5kA2ecXJOH+oFABT0r6e/WW7azRvA9C4YnHOEjW3ibpETpI52uwQyJPZz2kHyN3ZLrabCaBLAOnL3uSYTlMSNMYzxgoBZQPaQSkwO71B9BNUTVTnMmPgp8U93pdMsJiM8nV3+6rTt6+3gKh3dUTdvOpezc5I8ue72gDO3z7mXtYZG0A61+TpDdkAEuBkLG+3O0gzJmsRNjZHePNb/jkee/HLMR4zIjsavdxXEjWFBaD33e49/N0YAJIK7pbkz/30fAF1gFEgwQGlFQDAzhIBJlXzpyinjPRQ0BM5OuUAm7/7y0hPPYlJfwMrFy8JA6e7sIz+MBUwRG1qtePPZzFZ5WsqyEBh0K0AwHR9TqPdVhstd09JzkuF/7wCABIZuYgQUJMkI5MpF6rypJigtbyAy6MN/KO3vgX3vPylOqp4ywCARYWpUg3bygZYiC0bwTlRZtdGsjUEFPzNpTMsDADLQ4RF5/ISB6izWxqPRxj0afc2kT2Wc71UNqewl4wQkMUoymwUB9PCkUChMSjk6upW4fabkinDrnfRrgCAxFINbuJNwFxQPpEW//S7OXXmIpKcdpJ0TeqgP4zR7nSxvrEu+RNjlLCdZEyLhRVfU3c/E7Ezllw9bszko9WomwIcxoRTlkkDg8EYk0mJIGzJOACBAOYtjC1lSVBYC3gDAAwY43eea4pbkmbP7wKqO0cAEXQTwp3GY8lLJ4loR129ckWs+Xg0ZG3dcfIEjh09IqLTo+FQPuvS8rKwV5JU9ae0aaUORtZUGYrKPwte6hboHmfvpSPCoe4vbmpG48XUjnDH67cbAFBLPvietNcm/V+vE5t6TmAbFAAcoNUhoEJ9BdqFdvHoYy9CPF5HtwMcPdrDQy88Ca8Yie5Ri/lszPHgNkqxniMotA0qXotdFgOt6cW9SdYKNX9SDyHz0jDAmBaNIXOLAmk6wmKLed0IvcAXW0DpasQx0GrJ38/+8R8iWLsMbK5jtL4pjYJMegghCp/6EKwPaJvpNMU8uh1NMByTTah23rTAllU3w06dtgAEYK/sBbXXap9WBsMKunRwj7bCX9ewu6ICNpDJY24WNuefssZIS6yNgQlZuQJiOfBW3kDXATWpkCVolRO0/QJ7OhGOHN6P3tICrpQlHvm7X4X2yTtlFGq1P0BIt4qAugMlIrFRnmiO5NJMa6ppDuFEpK9nn/kf9DHz8r8q+96yT9vzvMHZd1WrX+dE5My6pAjiKyzouwiPOOsnZ21i9HJBoXZ4g2m3f6qUz662zrgzsDmP9WpMQLvpZkWiNj7OMssFKOveanJJ1EyPlwHxyY88KWsvpT0X1bkl49aPpIF9qqCqxfbu8DuPpT4CUD+hPFfs8PE16sIx1gVjV+b8+fO4dOmSCuY5ir9RqDhvxU68AQB8r60XlBsAgx9f89WvfjX27dsnr0UKUqvdFrBDSI7uOHmsUdSUALW6pu+p4IVqBfAza3JNkZhCNu5WsyWF88mTJyv9gsGgj6WlJeeRa9dXkwIWMIbwXzh3HjHdBJwi/iTPEE9oQRiJ6n+7EYFe980gQuRHeOD+B2Qj480dhE3drKX56Mlz2p9QSPZ5zHkulifs/laWekL9n9KCtJtAEMAYK1ps8LWsyN+eQjwNcVNxp/q6r5X429D+Z2PJTv0vi7S2O9YTHX1//j91Cvhd0sg/kTr+yFu+Gf3Tz6Gx3scCafEELbwSCcEVWaq09wNCZ3JB1X0IzUuFgZh+tTmzHTaELhuyAz4ZoxPSECxH5OU4dnAflhe6GPU30BRnF+uAbffJLA3W9ET3yunxi0CLjUBoGqBgwK4B1wpBTcT1aVal1opEoaxPCzSbFabwk6DWXg7iz+HyXqw32rjcaKN33yO46xWvg3/gBM5uTpAFXaReCD9oQlRzxTnDw6TM0A0DtIjkD/vYt3cJa1cv44e+/3uxvNhFntLKKsNgc13m/PzSR6fVBW0OyqzE/r37xTnjyY89IYm8CuhpIqeOHxp0kjhFww8Rj1Osr3Fkhv+OpFMpfs7OH9sAQDttooVQcxGpb9zTx7hrsQVAlO1XGDaK1MsVruU49Tgjwl72fJfEyatuW9jV17ICQLwGzPmCkEwNWjBGaLWbaLabIiA4Ho9UV0BOh5tzNUVw+aEWJhbzGbekuyKiptop2Y4hpkxTxqOpXsd2S27eBrn957x92cL1vL+CkxNxXiAAQBD04KH9eisJg+VagE77IgTQISApO0QsMDjnTCmKH/wXP4o9ew8hl64ni1ITslMWQL3rLbefeYlv+W4g6bZnZHY5bP+QXQACLXT0/rfylftLLfpKbJd63VTQnU4MH9XL+kjf/8e48O4/Qn75NDAeYjTKUfgdpI2egMVBmSIZD5CxaI3ayPw2klTXN9WoyyKZZQDoyZBjkoKVLkNiwaofb2YM0hX/Xki2UYgPf+wU4LdEp0YmC8gAIPei4WFMMdJeC+vFBN/yXd+BYw/er9ZWwfbq1ltPpp0ny4V03WpOZV/WnZsCAFShr9kAujhgAACp7wRTaNsnhZXTZVE9BgiYzOsRDwcYbG5KcWmPIRuALjL5ZDKjoTATaGw/cAdYSy3deIWd5Zu839ghpV4MCyFa3nZaGFPQDz5anSWceu4KNga5jMFkObuU2qBQkVMtnmW2mj8X9wKzZuWpZZ6j+Zjg2+ZSNHOvcDvgKCjzTOZXBFpCiWns+HP8JCODrxK05D7toOiqibJ98Wk/1ZFMZTAyJtJhRvZ5jqaFtCkciwYV8xwW6xcunMeVy5dlnTJ2Mpbeddddslfxzdk4ktek4B9tm6lRVYEfCgDwsxsgcuXKiou/1tav7dm7BYXrvKTWYOPDBWz1ABaXBkLTntCWkaz4GcHxQgBoYSkkGRYXlnD82HEs7+khaEwQBgk+99WPoeFRCJjz58w2OfrXgFdoUcv82WsY02J60PU90vZhnkvVPlBhbIIpUqC7jEhzIWcL7QaPynSCDhtaFMylvpfnSWNsSJ2Fy6ew+u7fw+FsiG7pY/PiClY2Rri8EaN36A5Zs2k/Ft0Tr0xE2HxM206OGRUUQ6S1JPOg7fO32X382oxMgVdtSCnd38A5RhLnluZEB7m/0HZwQqvHZiS2fWv9GJvjABnrn0YMeBRa5vM4nszWU4BJkWKpFcAfrGCpkeOBu04g8zK0jx7Ac1mBz/8n34J+2HLMYY2F8u4mzugSl93zyZ1/O2//vc5l+hn7sHmf39s8806Ny5U4Vv0G96S7zfnVMSlfThSQlBCuenZeq81nRwBAH1HvbJtIHpOXTjuUJKbalCrBQC3kRGDDJdZ8HSaFBgAogk01UEW5sjzHRz72EUzoAV5yNkXnsvjdxhSmAICiVfPGD0wYz0T2NAkgwkcbPe7yRJD1WI3iy8KZKOwHP/hBCcymym9BzgIKX8cE9urnsY40Wzf+nnvuwYMPPihz+hwhELHAMBCgQ7YwN9vP46QAHwP42vrGlIbLor2hQAUDmXRGxKqFHstNKepPHD8ux8tjGg4HMhJAdoB1T+02E0TObY799U0BicZUaA6IJZKiNBH/9MVuDwvNNsKygcgLcPjgERw6cBidbk9GJ/wwwiRX33eeZ7XpUxUyY5xwrYmlkrxn4HzH3VymBAp2iUxjYnb+rD76sNMdvF0BUP/ZvBvo1iKDUry4jht+iSgI8Os/+dP4q9//A/RGEwTjWJTwCQDExAKkwUwAwEMzV1pUzvq44USy+DoEADh6QVo2740ihZclaDeoqp8LIHB4/zL2LS0ijQeIfE2Laltfla5N02CXoFd03ykAULcsurVzsf2z64nv1ljjlxmafiJzd3Gzi82oi/XmInDoJA48/Dj23/coLo4LdA8dx9mVNeR+iOX9B0QbIMlScHNeDBpo02t2PMC+pQX80Nu+W+bU1levIAw81/UagFRYIv2+8HaBTrMjAFnQCsSClOI/YlVWFlL08qvVastYQJ6RUeVhPEoxHFB7g6h9Q8ZgCDIoxDGNk1uBSRegt2FpKPBg92M9UZI4WdfGcDyP+noWmKY2s2nrvl5kWAfcfmax2B5La0ABV30yUVhssNMWyFhAo+FhcWlBRwjKTDQFODOt2jHU+NAZUiagFVDhFKh57xLI3GFVVNoVUyPP3dfPjdz/t3Mdz4sfeq1Vh4F6FTcDAMicNgJhSI2THElW4kd+9N+g01tCliuFVO5YARSU9ixl9hb7Q8sD6snvrQIk856/3fmp/2w7AMJ+v5gPkT31lzj9rt9F6+ppJFcvI03pCNLFEAQAArS8FJMRhTgnonid+l0kmY5ShRxv4ZxuDQCVM1PlkywwnUaJ/EybAVPQ0pfZ37IRCQDwkadOA34Tnpv/p4sL723eikmZomxHWMtjfPsP/yD2njyOgvRY5ii7Z7fXLMfpfUrGm0XpKW3cAAB+lhkGQAUAKDhIFxiWxZOYtnQEJtnNJCpBLZNMtFji8RBpHEvxX2SpduwplCfCgGQ+add8a2y+nffQjq/FE1f4EneSLEbUjhBniegA+FEPp59bwSjmKGgTeaHMD3YqCVpSu4XnPiuYOzqg1M3b8yOKHKIT/JWPLLoI/DJAXJucdIEQgTSOfEk3nIxJXzr+JIayU6v3nv5hs0abYgoWT8fktv+UjL8i2EwmgFgZRwp4ZJnkZt1OC2WeiwYWG038w9y011vA4uISDh8+rHotoY6GWtNO2AJkrbl8Sz3ePWEcaqEbC4NDxWtrow7X5Mz6eW72qw4AkDWmfvVkoKkmFvfYWQB02mxkXh+EzlEnB6IgxP333YtOO0AzytBu5XjZyx6EjzF8UPSYV4ksikABAH5eCg3v0AOsx0HLm637Lw2wOkC/wwngeVamhzappDnl3LVam+dw/g9/CceSNSwmOYZX1tBPSpxfj1H2DiLNAkSZJ/R5FEMR3B0KAEDNoZ7kEBQh1tHJ7b92jb+uNypAp9k2V5bN7GuIGrBcXt8LpIFCxojXbILSk6ubEwxGATJqUQQjwEuVmVqSpduh8gmSIhMHqmDjIvZFJR68+wTSRolkuYfi6DE88mVfg0Gozg71r+3yvp1ygd1quHn7782u28+U5837/N7G6T+ZAQCU2j8V5yN1jOqUg8FQAgI7UxR4UzVKE4a4tmO09QJuTSrkgpc52q1AkHgLbLNIt4ra1We8t242pK1xA+CHINX+mY8/g/5oIMgTqfEytzIDAEg0ry243XdfpcBrd08BCVXwZiAQNLbkrGsgyCADAn//8Y9/HM8995wU0ERcjTJlVjP8rEZzNaVV2Voqpc3p+WTBz+D+hje8ARwD4GMILsgxMZmjYJck1UrvlfECOeYCG5v9qXelOYgAACAASURBVGiKQ9V4DGQdKANA2RCi1O/5OHL4sAAMPF4WMaTfGgCgqp76NcOYyksBGjZGA6WjUV+uLKSY7bXa2LewRxgAFEu57577pZjnxjSiQTVnizydQeMmJRuAoyFLh0vohGYVZTNnklJVs0jcwFQYZTcWys6366caAJC5LlLH8gk67Rae/Yt349997/fhMKmCq2toM0n1SkwcAMA0pFF6aEoSCxGBJIItCQUdKDwFAFosxGj3x8SXQoANBQOCMsP+PQsygxV6BQKhgBFEkitbnah6slNL75wPsSZCgsibeMMnMSJOrxn1PzyM4jG8oI1oYRnDMsS6FyA4egJL9z+I44+/DE+tbaJ3/E6MvRCbgwnCsCNd0x7dBSZD9NpN9K9cxj1Hj+A3/+Mv40Pvew/i/oaAMlzPHKcZjIbC4Gv4FBVswFe4HyfvOIHBkP7JsRJRuUHTnlOYACqExe5ESap1GWDQH2NtrS9jDWTFiE94TS17tsMnfNQpI2sLr4IpP9cORQWNxm/bqMRR56E89dqejgBI97XSy5hSCLfGIOswbt1IqjjtMgSJRRZnxUJQhbEWl6gsHVTuAdxadNSA8lUqh2lfdWCUP1MmxRzsvy4ovs0anPf8eQXqrS7ree+v+wrn+DPRyyl4j0YNYQAIeL0rA0Ba1I7lxfl2sqlY8Pj48X/7E9KBUY/xKQAwBXNnAQC5+2vnet5x23m5Xedvp/W1GwCwkA/hXfwonvn9X8fS8AJWTz0jBqKF38VG1hL72JafCrjHbjU4cuZ3MMmpTyJbZ0XBrj7PTQAAnKMmAPDRp89UAAA7g8TG2PHjNpb5BSaBh/UiwQ//9E+g7HXQ6LaEpbjbVwW01cE8lyzryNutAQAB2WWjoezzFJAjAFCSxRePhdo/2NyQNSYZlniQKdOMejMECSr+t/sQt2s9XNd9J116hU8neYIG5+FRiLL5pAhw7vwa4pTFSBN5SZqy5krUF4fPEkYdIWTO2sT2qtGHKYtNzrDEGWMI6HcZd+RImQAFLPKoxeQhzdhBF/JeJeqmdfONAwD19W/3iH0XRmuZC7uFY6FkmzJX5Cjn4cNHsGfPstDnCR4Yk9aab3L8RSk6VtpkIQhSyKy/Wfyx+FcQ9vkFAKrPKBZ2uhcJm6zZFPE/Y47VgQbZp4QXruNq3KjZdHrowfvR8DK0WiUO7O/g4YfugO9xzl1djzyxGw7kD0f5vEBn2y3/rq87O89G/Tc3L6sFrmeNTh1/pixmvi6PeTlbw1Pv+Dkc6F/C4miC4co6yqCDs6tDbBQtFEWErheJgB5HGJIiEQAgo81oTk0wrumJnIOdvm43ADBhgd9sSmF/dSPBKI6QkcEmAMAEgaQB3HfaAgBMyhyLzQYaGxdwqBvioXtOIg2AS16O+z//DVj+rJdhEPwNAHA9a+lmHjNvH68YAJoA1Aorl9gzOHD+hyAAC0cZBWARwtlJ16mV0LgDgmM3y/YAADeUDGGgQm0GApjFlCWE9e6TnoQpWqQAgHaTCACcu3AOV1ZXkFB5kjOp3GAFzzCKcTXgUIljzDuxVlxrt0a730o7Up9hBkoWsCsrK3jiiSekuGYhzUJdLOhqAll8Dftcde9ZO4atQZ4/p0L/K17xCnktBnNRICUqnE7QYNeIfu6OCiizfEL7L6Uzz/eTACsjAHrcptyv88o6X01a/v59+wRx5TGkFFxqNtX+x+2AQs90cyJ2TVjErK6tYW2wKWI0klX5HtpRE91WG/sX90jH+sCe/bjz5F3CJiH1X7oUXgNRq4uo1UbEWUFupjKn70QVxZOWQV7a3CqsJuCU9f20yNkJf7ZzfT0JVv0x9bU87waat3Z2/71R3AkojWR2H6vr+KYv/7u4o9lDudkXBgD/m0gSqQU3kVkiw0wwxQXC7DYdA6DFUYqwASZ37P6z0A85KuNsWJZ6bRzYu4wFsm+ykVizTL+s4NoF1dfq8VP+JfgVPXgzUlk9RM02Gs02kkaANc/DKkdujp/Ea77ya3C58HElKRF092OQlGh39yApC/S9RObUWmmGXgmMLlzET/7ov8SeTgtpPEajGWA0ibE5HGAYx1LUR2FL6L3JOMHS4qIAZUWRYXNzA3lBwc6OnBsmUs1mC1nKDZrjTiHiOMPmxgDDYYwyKxBWYpH1Amw6diTgobxaBb9V512oe7zmjt0j90Ld9URcJqrIUj1PqZTu+grdd8roqcdpPsHEQLfGJ90vTEjTjUCYCrQ5PThAgKM9nV4HnQ47URT0VNKkdMNcbKkDHxJnyShwoy3XLjQDLEzQ9eYpgM93wTIvflhHTgEAZQAEkY9Dhw84MUx1YtjSH6lWRDZJZP6fVOMJB0j9CK3OIn7kx/4NBqPEeY3vDADUKeTb3dDzjv92nr/t3mu717fH9TjXu3kOz77jV7A8uoDLT30YgddE6XexNongh02EJe3qhtKt5mxt2ujIPDiHsJk7AGTj1JiMNwgATMSuqoFJ2cBTz54VtXmyMegAIOagoocDeJGPsc94k+Nf/vzPYZyniJbIhJvtoG+9BvVio94ckYzGaXXYc2ZHADRmEEQPQmrgqFCXKIObZ3ueIfBLpOORCsjKeJ/OkccjsgISjYHc0qVvkst5FOq/UObJXJttn97O9TB3gylpe8f8hzT/VHMPsiJLDxuDFJevDJCk/NykI4vXjjAAGKNL6WFyJMkBZK6BILR/1daVEYAqF6nGXTSfUgCAmG4oGj0lgbecOjy1zr+MBaiqu73ojTIAzAHKusjWxZdmlO8LQ4PXjXsNmaE8rn379mPv3n2Sv/HnXAeaUyubVjvsvjJFqfBfs/djU0vBAl0/wiSTxWZA9NZ96NYZAFV+7xTtmS+b7awFOgVDa1HQxUQCpPwsPOYTx4/hzhPU6IkR+BM8/NBdOHKYIttkAGRiGSlawwLGq3aBLwDA7GvX45CxfW0srX4MVg/stk6NrcHHGBjA1+TP94YxzvzOL6K3chqLgzHGV9eFuXLuah+XxwQOu2gjRCPPUOZDTIoEI4L+COEXPWHPZQWp988fAECGirirOAaA6lhGAgCsrI8xTlqOATBG6aUIhQGgAIAIbyLHQuTB37iIE3u7uO/O49LMOjUZ44u+4RsRHziOYUAr8L9hAMyNdzfxgHn7d6UBoBfAlEunSaNtKlo4JlI8cixAAhCDnwsUO11A3aimF3emy8AATKqZE6Yx4ShD/5gsMjGqv4Z0OpUQXsmt6LEEMjtEIcDnzp/FkH6fFDlzlmOqU6DBykReth7bdufXblb+ToUR3UwtxwAmmfh9k17Frv/Zs2cl6IoI32AgIIAV4EYZEuqWU9jfyeLKknAtxFN84Rd+obAJGED4fHv9lN2/SIVAbFOXWT7nrDAc6bySnP8aAFDN2FJcjuIvMu8XYHFhQdwA+GXijToj7Bhsdi3drBxfN/RJgd7E+rAv4whsjJIh0mt3RPivG7bQ8kPcfcfd6HUWBHWOkxTL+/YJAEDbKsmQqjzClTtucJiAkwIAygDQB9ZBAE2OtwJMdm3nJbjbJSyfTACgLNR6LZmM0JREy8Obv+RN2J956HLeKp3ICk7rAEDhIeQIAK+HzFcrlVtmOt0IQIsjACzA8glom00BHIqxBMjRCgPsW17CweUFNCZ9YQVUd7zVhdfUVNcQIN3ePAXWbiI+zX3KrptsqZZbUciZ+gJxPESaT+Cxk9oMMaKCf9jEuLOIF3/B30Jw6CTW/DbC/UdwcZBgHAQYRUpp2Rc0ka9u4OTCEn7w274NHeoEjIcCarFntBkPBeTi+m22OqAPc0YAMCuxb3mvFG8cm+Est+hY+J4AdXJfChG4IaMAvMJZVqC/OcTmep/EbafqrLPGOhI0ZbQoKDuNx/o3vRbakVLhy2pu2flJV90L51Aij6/5mevU31QcoB5z6heFoKzdS5b42neN225d1LqS+nzt0Cj7ycVsUoyZ3HXaApo0WxT75FhSWgGaU9HYSMACdiKrTy+ByOIDz5GSdW+FAvh8FyzzNuDtAYAGDh7cL7OdsmeZxVjt2ktxx2RwQs/7rihRk/5fegHuesH9+Nbv+G6sbw4FAGD8tBEAA3O3jgDUr3n9nNxM/Jx7U895QP2c7QYAdIsxGvEVnPm9X0N75WlsfPwpcrKBRg8baSQjEUHJOfWRMGWkI+W3hSkhAADPij9bwNzoCABnYSeFh6Tw8fTHz6ERcs9vqAWg0F3YgGDXrCEAQLnYxvf+zE9hlIwQ9jqOEr7zCdmp22hFk4zM1SKxMuYYD9xPHQCwnQggO/0sjwtqAAgjMJfi3op//p5df5FRdmMBBJw4DiUOCgIYzG4Uz/f9NHOmRByt4VyIqP1AkkcLae7h8mof6/0JRjFXuhNUsxGAkrR9sjeVun8tB9xyRNe1daMyAlvW3JrIHvBbHWXepBwLLWTuP6f1n0dXFBZCtQaFs/y7kREAc2RinNC5f2WkyljpaISFXle0k7hOyELlF+NB0FAnJ4svZKIRAKjnn2If6jfAPJGCgXy+jPn6ChZU2lYVijxlo02vw63t/3VQS/J6n1pQTcmdWQcQ3DG2ob2n7V1y9Zy7E3Pal3z2i9FtR/A9WlomePXnPC5OAF5JBoDTuJBwyk4KGQDKnrSxA+vM149J2RO6P9WbmbYO5sV3y9kFcHHXjq/Hnx+IUqz9t3cgfeoDWB4nGF1egRc0cXF1gEujEs3mEoLMVwCgGIuQ6NgBAI1SAYA0Hz+vAIB4JTEP9Zg5QlyrCADEeYrLq0MkKXVVyABQAMAYAGXZknsr9wp0Gjma41XceXAPThw5gJFf4lLo403/9JuxGnYx/hsA4Fa3zB2fP2997iACaMwuKkPrTcagwJuAs0FjYQJQnEjtKXZjANS751vpTNw8JHmtzXAzoeQMKYMaE0BucKb6KSLbU0lrSYHYMWaORNV4mzF96tlnsLa5LiIntAhU+wrb6B2k4Tr521EM62eTNyuTYJ4DK/6tMKcA4GgU4wMf+KAgrSzSGUQZZBnE7LXteaqSrYqrDAh8TL3zZY+vJ+N8zS/90i8V4T8BOpy1Fv8t9oMBO6A6H8bfizqpfDYfccLr5RJoBwDUgxm7/qT+KQsgQKfdVrEYl8DLcbhOXyX8NlWKVJozfPQHA2yMCADkIkjH89XtdNBjRzYHlnt7cO/d94pgCrv/BAAOHjmMRtCEF7VVjNCphRtQol1KFfizwl++84/4ztrMo9GkZyms1WaxiwiVFTZb755PGgAg6ConIWjlMxHf+xAefuRb3oq1Dz+NfXQ+oD2gYwBQBJA0Rna7AyYZrhMvdGs3AsB6rB2FaHEOmwUYZ4t5i2YTIJ/IWAAT3163jeMHl9HKxwipwG9p5A4AgAGB0260dnFVU38XtsAthrZdr0XJz9gRJw3On9FSKcvHyBwdNOh0sTKMEew7jDPDFC94xWtw76tfj+fiHMNmF1jei8vUrghDNNMC3bzEHi/Ab//qf8KH3vseBEzu00SuzyiNcXVzXVgAHLFhV41ol5cCgR+gTeE72hHlKeKYdDi15BStjgaBUt6b3EiZXFEXJMb66jpSjhGJy4oW5Ey8GGsFOOS8nRMTnJ5Go6bq+a/7Ltc7GXIf0SfYAXhSyNXmeKYzqLMXyABLi0vzVPC1BJ8WARLvq39qp57HJZR/VzTw/IkIbNRAs02GFM8J7239PFakqk2WK2ScgKvVGwpm6BDDZzIAYEmlMQBYqMoIwEECpNM9a3ZO3AAgMoCVpkutiVGcIklLvP4Lvhhf/XVfj43+WDqQWwEAXQaV79M1d+iNAADz9s95CYi919bHbe121w/Sftdhp2+yjit/+rtIPvZuYPUiRusDwOtgjC41rkXlWmzqqNnDTr3HxDQQdX5S2xuB3kfT4uLGNAAInY7TQgCAZ06dRxB1twUAStqXNoDlO4/hm3/gbUgoUByxANs9QO4EUG93f1axeXqTSIHHBgWbAm7iT63G+BgyBymWLBoALHQmSGW0cSyNGZbG3JsJBFj3nwwAggJVjrLl8D+pAIBrA3HkkKOAZGMErTYmmYfnLqwgTj0MY+Z+LJDVW13HtKbWezJHTSq4WQcZ32qbvMEAAM0bSALzUXKcLCNTioJ/LP75S+bLet+xoFbwzbli3aAGgAHglkfX6ehkZy4uLsy4HNkewr2DI7tkppqjl46oiuqv3A+01mXnfERHqPFY2L38vT1G2Jczgef2AwA8lure91RMlt1/ybndSCgfU4k1OwBYQWVNTtkI4+jKy1762SjzBFFQYHEhwCtf/hjyrC/0f+ockf+hbswsJNwoaSVMa5pjynhgXLO5f2v8bb0WuzYnavcFH8dzb4Lc5riwz4/hnX4vzv+3/4IDcYLJ1VVZQyubY6zEzAvZoOHoJvfFGGmZgtk8gUy/oC0ihfmSTwoAIKLFrC+4lqMIozQRAGCSt0UEMA3IRJgCAKBIIaHDRoGwTLDsxbjr8D4s71nAJve1E0fxOV/9dbjqRYgb0d8wAG4xT97p6fP2X6//3J/WeTXVTKYGck2yREHe2UkJCEAf2IRz5Jw/dDYv1yECuHVzYDghhcsCq/m0e54K+7H4b7WoJq2WUlLoOOqbFB8yPEkdrVwAANpPhc0QT37kQ7i0ckWA3Xa3PQcA2DkRskBpFH4Nrpqck96/urqGJ574kMxaEQBgUU7kknNLaj+kp9aE/ox+Ve9W6+eZ2k9ZQLSO/uOPP467775bXo/sCwZ0BhC+PzctIpgU3bPZLun4O7FEMjWUAkashmXf1MNUinefyLUK+VAVNgwC3HnnnW5+Wa1gOB5gzAmb9zMNAAEk4GOz38f6UEcAwpbObbXCCM0glEL1zmN34MDeA9IBbdANoNVCu9uTzdpEFKfoqiEOCj5Jp0u6oE4DYAsAYAVHfaHX/z4vQd0pwbIbat4NdCv3rdCruMGyfm8UqlKbZfjdt/8S/uhXfg17vQYCYWg4BoAItSjtOawBAJwDVRcAigCW4AiAAQAoUkTUCMhieEWOKPRRcLwjCnGSAdlPHQDg0scqGmjCMtVYN8DFjV9ITqPmWp8KAEDuoZKSPm3EIzphpOj0aGHJufixUFeF+tjsIPYiZL29ODWawDt+Bx563RcgOHwEa40ISWcPcjoEjGMsd7vIBkOsXriAn/+pn0abtNnJBE1hF6XYGPTRJyuAZyVkoc4RCjIBMiliFxa6EqNGIyotU9TNvKblDnS3j8xxqMryJEd/vS9JmNpYqkUg70uLCddSL7X3W9UslSCHKuzzi4U/kw2/QU90umgwFyVYO3UZqTqIzsZyKxBpXX4ymXa6FxiNRQXZFRxV0aYRR/4vHSjae9asN01ThfO4FM0mY0LGA5wIqM3EsxhutclA0C6Txk2JmPqeMlO7XVI6vSvn3b/Pd8Ey//01ASZwREBENB1CHwcOKADAvVA+cXWdpxRcmWOXa0oKsofheIL+KME3/ZNvxstf+WqMWZk40NSUlfXcVTv7NYnX1ng27/jnxdd5z78ZsNVek9ZSUTHA6P1/hvP/9Xewvxjj4qmzoN9JGixJYRZ5GYpsIuxAduonXlucZDzaZ3FtCgAw/bpRBkBO+nWSIc49fPzMxRkAgCKfjMm8jnmjRNEOcddjD+Fr3/yPgW4b45Kje9dQrXbcUrbeo/y3MXTsScaGM+E5BQBCHQEQdtB0BIAAgJdNEA/7kieQTcLCX2b72flnzseRPIp3kkEhVGSN97wGW7v/lsvcyp54489VgLERRRhTyLDVxSjJ8eyZ8+LIQBCgYIfeWVnrOWQV6BhQzgbT4oq+v3OK2nIwlhNrTsLYEyLOA1lnLNxk0tJjI4a7sCn+u5zVjUPd6AgAcz7thiuY3O/35bs1WYQZYBowMy5S07jI49aYq7bOXAtkEJC5KfZ+lcj2lPKvuSpzRAUM9Ov2AwCyBzhAit/pbEUAgMU/11t9T6lYa27z41qnmDRj5rGjh3HH8SNoNHKEjQz33n0Md995BCXHhMAcyqwtqf/hxKrcuM9UeHBqcSiAoev8V3vxFp2U69k77DH2GXkWLWb2iiE68UV87B2/hqOMR+vrSMZjbI5SAQDStKEMANn+JkiRIaZwZRmgUXSEYUImy/M5AkCmo1gcbwMAXFzpIyu7FQBAa1kyABoFnSTIuqG6ewEvHeDYQgN3HTuAqBlhDTmOv+qVuPMVr8KG38TEZ4Nktom0GwA8e1ve2v5/4/HmM+sZ8/ZfEQHUB1WcsVkxIDeHLXQZN2NK5JDCV8NRjChUm6adLqApX8qGYcizK3pZyDD5Fe92N0umnSn+IcOgkARWRKQqhfh6l8gTCjqp+KSds8PU6XXx/ic+gHMXzwu9bnHPos74iNeqjQAYZVzpLdfTQeLnsM9CutG5c+dw9uw5nbXvDyTBpV0fzwODthTYjrLPAM4vbrL8uXrjQoKwjQEYmqgoLRFkPSdf9mVfJsU+BQA540XqLN+fG4FoHzQ8JOxSyoyXsjQMAOBstAEAbDXw/BiQoMW92u2pAFAoxT7BBv6O55xFCQUC7ZoYAFBXHacGwNr6Olb760L/5/knSEE/YL8o0QlbePDeBxD5TUEsSYnbe+CAeM+2Oh1FzGVGTpN7W0eK7zpLucoFgJsrqVvTrp/ahUxdJmSbqm2E8xLUTzUAQEE5jk6ANn3i6RXjY3/+F/jZ7/shLKYF2k4kLiWblAwABwBQV4EMAOaPkkRWIwCl2AA2hQHADiEL2AayyVgsN5thIL7PtHi649BeHGwBUaFOD1pbmSybAQC68Vu3Vb+7mRD22ChA+SlgAEgsEnoa7xN2cdiZmogAULPhCdgheiV+gEkjwia1OhaWsRZEuJwXuOuxF+Ozv+BLcBUL2Mg9FA0PjSgUMK39CfbO277j/4Q/yeDHKVpuLY9GQ/TjEeIiQx6wwx4BiQcvZweJar8suCNRJuYoAOnrTNQsbigFkyrLEznmTquDlcurAgTwntbZTKdz4cZs7B7Qsr/WaXfUUmFFqUJVVRiL3ShZCqR4Sote5+klxtYo+zrreq1lY73QsNlTGz0yISRJKIVGrffiDOhmLBL3vfpdbdZSGQkQ9W7GMWUzlML+WljoiY4Cz2fGkY7qs9mkw1SZfeopvv3GPG8DvJ4k7la2/Hnvb+eO64WfPRXGiY8DjgGgBeJ2SvE6q0wAIBcQJhAAYHVjgO/6nu/Hvfc/hAlt6Bpqd2UAwFTPReucray8rZ913vHPi6/znr9T3rDbObfXpBZ1Ewnyp9+Hj/6/v4K7Oh5OPflhoIhQNJcRTwoRPy1yMiNyAQBSj6JiZAYQGEhVBb32dbMAAL3mCQA06gwA8W0v1BecyvO9Fh565UvwJV/zVWjsX8YwGUscvp7PuhNAZ7nEzGu4fI56Mez2kwGgozgGADhxTRYdWYLh+prol/DeDijgafup2IRR8Z/FkIIDavPHkYCp5enM+ZvDuLuVe2mn5/KaBc0W+uMJ/GYHg3GKp0+dgx+2Re+BlHzmaeJaVVlKu5KWc/pCw3BU9pqltQnS8R6deqkr4KaaCiE2hjlSOgk4u8gg4MgNx5oK0aaR+ClbqAJvkks5ppPkfHMsIGytW0e6riTPnE0KdWGKOV0uB7rymPneZOyasLPaP+sYK/PHtbV1YQ+pG4ueB2EsuGso7/08MwBMwFo75A20Ox106AXvctXKhcbtcXUbQLlXxUI1xWOPPCh7/9JCEz4SvOKlj6LT8lFQ44j3nmMqcnUrgK7XkfuhWI3W9L2s889cWUZqt7HntrU4b/+w17XHWx3EfzfTAXqtBE/8ys/jBPO0YR/j/oYwiq4MC2z2U4R54PK8XObpY4KJZQA/bwubkEbIn0wAIOdeQmezNIECAB2k1GBokImQVwCAuSyUfoYi2cRd+zu46/ghcWxaKQo88ne+DN2778HIpzCruiTUv/4GALg9kXLe/usYAK6jVJsRrd5euovqh2tFLWMCi9fN/hBBgzT2mrp0NQvqOopbZsRmLrITFqmCoEv0Ku8Jj572GuSYCHEsgIwAJkhEB8W6BrrBhc0IYwrWUDcABd7xu7+N3mJP4tfC4oJ0l5iQk2XQaXFG15dCnc/lTc73sMKbx2jdegIQ7IJxo2Uyz1mpJ598Equrq0KVoi7C1j2vvpjnBQi7QGYNwuKZ78cg9JrXvEYEAI1BYDNdPDaZ5RJhI25sKjrIoM7fdbpdDIcj0Wjgz/haYdSUThwBAbMrpLgHu/6cJeMcdTOKBGigciw3fEkanEq1ieJImcHCym2kUYMiPAXOXjyPfQcPCDtE1FubTUyGMe6/+14ZAWg3CYL4IvrX27NMewdkLLCEmWCFTb3otMJTO6aGrJseAH8m530OhXLrDbD1etzuBPZGblthAHBElGMcjRzDwQb20/bm6ir+8Rd/KY42OyJOxyQs9UrkjgEgmzutjlwCH1H4aEIwLnCCTQUWem1VveUbcDSD34m2k13DgpBoO1K86MQBhDmLT/6eXR9jihvQpjPo5mWsCbL+TH1kHbXuRj74bXosz0fiGhRRXkD+sGvhvGMJlkzYkSdNN2gg5b3eCJH7AaJ2F0XvAF7ypq9H3NuLDT9DudhB2Wsh/4QY5du++3uA8QReP0GUFIiyQuaG+8kIG8kIY1IKA4qMReCFsREjdmwJAJARoD7N8RZ9iim9kGt4obOEy5dXBNzjWuWsJmMtUXezoqqAMNeB0Wawwi4EHrSIoaqzxjBh4EicVNaP0QU0l9uy0dbZBNtcl3oCc82mXAL9jU2dRie70hUFdXcYG2cQAFmhggpIFkYSRe8C0k7NAURF7wz0XVzsCauCyaGNg2n8S0XgNWjSSWT2M22XSOy05LaLDxYj+L0+A2+JoBRS7rPWnz9vs93uGKR7X4218YyQlu6jt9BGl4wSJqjOPlGPR8FhSSSZ1uac22YXLcQ4yXD+0gr+/X/4BSzu2S8z8JxTNhaP0T9Z4wAAIABJREFU0pwdm2KXEYDbdHs+7y8TlCm6nDFbP4snfuXf4WSY4uMf+CAWu8vop5GIUDFFZhc+STOMSdX2mwgaVNamfkcqBUDdiWIrAGAFUAVIy6cysU0tQNLSx5W1AVbWh1JwcsSA966A53mOSZZg4mViA/iKL/p8vOHvfa3M0FKrREZedjlTNvvN6237vu1ZXAfGMpop2hxbk2GQHTed9da9XLWAnEVoNsHmlYtI4xGSOJa1xH2Bf0SMN880fsla4V7ibCSlcHWF4hYRwNt90ev79Xb3F++YIGoqDZ97YtjBR589Ay9sY3OYCACcZowXpP7r/awjS1KNo0FxMwonu1FTNlPkClNUejLBwsIixrEWzmQvUtSVuchoHGM4SlH4FDujpZyuC0tIbE3NUtctFjsFe2c3KFF5SxI5cz1rJ3X2cZ40bUj116aNWjgbWMAIwfXDIp8/Y17JZpXpQinJ18USBwDIsdRi+ew5v3EGgOSeTgRbWW7aGLP1zNhuQodLS4vCACAoYDpZyrg1uv8sU1bEyMMIo/EQr/nclyMZb2B5sSkz/2943aswGqzJ+CNzFNcmqs6kRkICOzrOUS/M+d6sbwiY1Efg5uXy17v27Zy2ihgLRR+r7/sLjJ54LxprK1hsBTIi+8yFNeR5BD8Lpb6naCUtJxOSnoUBwM/po6RTkbNxvuHj28EGUGISf0eNCzJZnAigaQAYAHB5dYC0oLUqRwAmYq8Z5D4CAhQFncWIteYIyhFecGgRJ47ux+pwiI2oiTe+9a1YD1uYkMXgnDyu9/zNPm53BsC817yZPXvea346/X7e5/P6z73LOIaO8jsbjDhHzy8imlYkW3AcxxNsblDoinRYrcQsMeLf5wkISWF3TQVnQVLFj0zhnB+ESSETW9olSWeEdy+7HNywKI7BWfYokBHxd/7ZnyJxAmrsSotQCi1gGJCkM6aBR19XKShWGFtX3oKQFdcspp9++ml5HoEATQSu3b5vBACoJ5m6EWkA37dvH172spdJYW/0eKVvUfE0lWBOFgZHHti15OMIaPCr2WqJawMBAB4nX1eUgBu+PI+fk59bb2wPkyQRAIAbP4t/vreJL6rKrysG3cqemfllFypo4MrqVXlf+quTpUAPZAauh+97EJ2og1bUknGRsNlGs7fIuQgZITGVWVfTbLl3prRzEVKr6HXcvDVxnjdDWb8BtguQn2oAoEgLBM0QiceZvBGWKRz5iVmw7/mGN6OxtolOmqNRUvm1RCYggAY8Cc5KfZD1TMXmJmepRUhwOwCAu4jzYGeXhxoUZYr7Dy2hG1DoiTgBqXJkhvAKq9ez3sNW9GvXXTZO6Rx/agGAzC8Rh0qxbZLum6s7Am0SeYw8V2nggwMCCbsuLIhd16UVhEBnPy4Ue/HoG96EpRfehfPpEJ07jmLolfilX/pl/PWf/yWWEKE1AVopAe4CQzoCxEPIIIAXoFFGSimsza83WLCG2tEQYKWmYGzAma47D4FPAJWA6hhrq2sCahKUZGzk36kvYKUzN2MpoQ0AELBGd3ErgU1Bmd1kY9XUVeS1WHbgrCv+r+UATG/D3QAAxg8ZVyBgkevMpDEFbL9gMqmfWccbpIiuCqhSCrPpiIDrkBlNl+urQaxQGWD8w78TzJWRsMBDWjDx2FkFee4GaM4mOyTZNvK1XUK+NXbMe69rEwNH368AAO5iHJnw0O0RACBoqrGX/ykAoZ06+btcemXR0QUgzWki0sfPv/2XEURUu+eIGDuQBhZtAQCksLt+CvqnU2LDY2Fx36a96eACPvaffxZ7xyu4+swzCL0Iw4ydTYJzjJwl4izHmOfIa6qTR5EipxivuGxMz8GNAgApxYALH1c3hljZGGkxSAE4+AKoZ0kiXuN5UGISeviSr/tKvORNX4wxC01qAMy8+7VnuL5n/f/svQmQZelVHvjd9a25VFZ1Ld3V6k29Sa19X5AtwAqzDEsEi2wjCbBwMLZnABkZ8JgxlsMebMbYiPEAHrOHZxhLwRosIzwMwxIDhBFaGnVLavVSVV1rbi/fet/dhu+c/7x781VmvsysbiQrlBEZWZX53n13+f+zfOc737GiRH0tWmXf9qmAQ2az3QxyCiRXGiDqP6SvORljtLUhP2V0qWv5kyo5e6Bd5V9Wj6v8azWoNjXhgALPc7FeFgEA3Bd+SDE09hs3MUpKXLhyA2XYRH800TF/Mi2F1+RGX4otYulI95MBAIwpCQBIMsjEWloj2cYl2O9MT4P/n04zYZgUHicMuHHFs3XkaP+W2M9srllpZpxmgzVuPgwAcHP8wqJYUxJVAhzGHq2Dk3GkyT8LP2xZZWGIPoJs1WazhY2NzVnyK/bLFfNuBjhtj8zbi8qf7PW8LeHnz7oWlgEABM5pyxm/8ls0u9ykAr0vrtg06/2vGAri40sPK6tLePjBexD6KXyM8ILbT+ElL3ohimwsTEDp/Z9B5nJUB4yz+k8ToKCqAWwm/Ddv34+cYO+zAcxPxEWC5XKE3uMfwfof/R66w220/VwAnUsbA4wnHoJMtYbY4ph5BRKyQNn6mBsAYPpmN6+hhfvvOQQApgIAFIhmAACLUYzPU8TeBC+59yyWOjGGJZCcWMObvvXdWJe2Am2XOf7XFwCAg+7dopjE61/4g6p84ogA9YVuAIBuStf7JUrVkL6qq1fWZwDAfGXEnNP+J6iJXN396mvNQDq6mVH3nZImxbZEJJDBjShUerPqv5xv4OHxT38ST194WkCBRquhwiJE3Fm5cQ6sCqj0DOoO1ij1/L2KH47xp3/6p2LEaEw5Lo9o6mxMirvI/Qz5fvfAkFtLynl8sgAeeeQRPPjgg+IYDLE1EREb48eKDh0Wv1kJmCHcQeDG7cWzir+i/tqGwM/S6r7rdXPtAEz4eF1nz57VoJOoMilsri1D6OGu8mQtCnwPP5tTFyZJIhUVAgDjwQhryycEAAi9EDHR82ZHAABEsVSRxak6Ma/Z/TFDv8uZMsHSMYC7GQCHBwD2ey6LjPqiDbTo/QduztJDznnw7SaGBefIZ2iFPrDdw8//4A/jk3/4R1jl1HkmVw4AULk+1QGw6ZbKAEiE6s+30+mRASC0NwqpMciUNe8I/K4dJy5T3LkSY62tooEZg1KOIxMggeOgKGDnVOkFBHC0e/dvHu/5bgE46P7ldJahsmCoNREUpPaSdqtCkQJWcPSlzH4upFpekvZaZIjo8KNlhKcewhPbE6y9+H68/G+/A72ddZQrS/jwxz+B9/+bH8Va1EWcemhy7GIOTNJE2gBGOTvydKawTqioJVcUIg8JsmjlmvfJ9E0MANByGgFEX9gx3PekZO70+mr+SMfM9TXKkFI0Xn+6AFPiNQtmFHAlQCpTCFxFncmkDZGbZwAYIeAwKeD8PtB1b3O4HQPMMVJoV6zib/3+0o4hILIGgvJNAJIjS50H4v3SSpxWO7USNJ1pwPBvYRSIvaFmQKMVY5qNbgkAsPU1v4/tes3m8nwtyVK/od8W1MquPHIypAmIArzigYTOSbveautz5Jp1C0I1X6xdz/06DiMJ/vv9ESiowFGAP/1z/xGTaS7frI5WAIDzrTVlD3W3h1kBxw/Rnq93Shd24KE13cSzv/5T8C49hnJzA5PeCOOCfcQtFQkmAJCXCgCArW4hwjwRBkDh9GVm68D1Bev/Kwr0fgyAKVvoCh/r2wNs7IwFABDggWNJyXJLWIUuQRHAfjHFt3/Pe3D+Na8UO1KE7Eeuww8336nZXpj1aVev4Xq0Fh1bf+aX65wY1QMhIKhtN4x/GM9MRwOkgx5KGevHKQBacBFRZgHzdDKAJf+6RDUhm92vI6/5o62GgwAAsXzSx0QR3QhBo4uLV7bQG05RsO1rOBK/6SpcGu/ILES1pQQvubes8ML9RUFlAihkklJDiQUetnp5Hpmo/DuFYZVRICKAno4BrN2QWSFNtlaN3VN7URXuuPu3CADY++8KADBh5DUQ1DAbZLaKYBfZqhsbGwLSktHARFv1BLR1VTxKjeZuPqoCf/dL/it7st9TtfOx2NpACl1KhbBX2fKlU658UNCxulbX6iVtE/oJBgjoJ/voDyd4+SteiqVOgKVugMngOv7Km1+D5W6EmMmy01CqSGKWW+g4c8agbNvgeTLO5r4goML/14W/q2d5tPW716tnvqVM0UWC4vJTePK3fgWnsiGi6UAKLxvDFNu9KWRmHgUsSfYXAIC+NUBAgJPrL/hsAwBNYQBMQxZECmEARDw/xmKyPydYaQGvfOhOEWeehDFWX/QI7v6yr8R1aoZLXH8r/ucLAMBBK3JRTLIQAJBtUjNSYhSsZ8gPsblB2rmKPdVRw/rG3/8E53uMnGOxyFSCKt3qapQUySOCSQCACHvM0SghR5mM0Gw3lQlQ5tju7+DPPvpnGI6G0ifPgHF5ZUmqUOyB5vFIVaeBHAxUKM969Un/4fkzkWWyTeP52GOPyefeuHFDaPJkA5Bqy37emTPch8Z10AMyJ06jw/NR2tkSKP63vLwsn8XzYeLOz7x+/bpU9Xmup247he7KkiiVm+OXgEHQ1kKcPo2aaBJIGljKcWwMiegfkBZHFkQYYTIey2dzEoBST23Ob8UAqAMAihirg+V95zSAmNRjz8dgZ4AH77sf9955D8qUVeoYHVb+pRWASRn9NkWS5u7OLgBAN7f0rwpNSDUA1MMaA2B/+u9+931XALOgZ3HRBroVAIBVfLk37QZ2siGC2EfEekJ/gD/5pV/HB/7Xn8DpqInQAQBpWciUK7kfs+othPpP9eY49KXvn9T/5W5LKf9CMTUAQO+IOXsCAGtxhrOrHSxRLJOMGacZQL2AfOqmS1TQgQuYFQzgV0Wvu3XHeNQjsLe28EnD5OqzpD8UAIDOkd9sn5BZ3EIDpI2iSCYDuxy530IS3Ib41B34dG8Tw6Umvua//TYMGw2sjyb4gff9C0SIERUBwsIHdRcY+I2SCUbTBFMOfuZ6dBVZC1CcPp3E26xaz/pLZ3ZMNUnkWYCzmZ0wF+sXwxG2t3rSAiDVnfFUkgmpnru+xVnLFOnLZIVQaMwlA51uW8bs8RwYzLK6Luc1s6m1KpRR8g+xhfYCACSAcpMKxC44YInnatV+CfQYLLuk3wAAbbsqZT2xV1b/b0l2tRKk0i96ARWIQhYAK1jtThOezB3S0awHBVuL1tYMmKntD77HgkBrEzM7azTWWwcAtOJFJge/ZV14HDUZodlStpuYWVksVv1Sv8n7TWCVa3JjfRteGKPVWcaP/+TPYjAYCSOAAMvNAEB9cse8D150pz6H/i7uwcNK2Uf/Dz6IzT/7f7GcJli/dBWTooko7igA4HFMHwQAmJI+y0ICAQC2VgijqUrgjsoAIBMqyYAbW/1dDACZTET/RiGz0EMZeVifDPC+H/mf0XzBHaojEpDFtRgAMGbNDOCvsS05y10qlbUe5vpeNTFQKQC4LyYYMkZusAMvGcmEGP5Ov7T6L+2GGSuqRpbW5F9tlovHZnowz9+aWAQAkAaX0bj5LYSNZTz6yWeECZAixM6IjAz2TKvyP5N+3/kFr3AMyEATP9pJfk9d66NPn8qpLVQppe4QZ5qnQDJl8s99KvN3hQl30BOsAAC9t/Nf9di6/reD4orqbxofaWHO9fHL/7VFlL+nThXjVG0VKSW5JWNIe+6pAaXv3dO+uzWl57VXkrbbl+xnf+uAgrUvWZsC7RsnGTA+5zpPcz03FYKlhoITxN0jD+Az2Nge4ku+9K0o8x20GgW8vI8ve9tbUKRD0QJihq8DGCqAXjVzFFRgMi2ijaXeG5viZfenbt9vJdar3xu710GZoROWaPRu4NO/+gs4Nd2BP9wUm9FPPVy73kcxYYzMSnmO1CswFeKzj6gGAKiw5GeLAdBA6gdIBAAoERW+xEtB4TOyQVEMcceZLh56wSkk2Rg9BHjFf/M1KB56Cbb9CJG0GtyK/fgCAHDQ3VuUvywEAGg8JbibifRprynRUhrHPGMvvfbMGKW+3g6w+NHWDcveK8GUcg1F5PkwGWfiz5FnrWZD+uFbnTbSPMV4yhkaPj78kQ/j+o3r8jtWxk6srQrVnZR3GmMaRhpFGkSrxNusTibi3PxM+J966ilxEky8WR2/evWqJOBaFdqfvrX42p1pde0IrPwzWed5vfCFLxSDxM+23ikzUnzX6dOncfsdt+OOO++QjcfzN8YFFY+FmeCQaT4bVtsoAmjPSShPDgCQgCiMMBoOBfQ4f/68oLEC9jgQhs+AAackj7VrFg2ByURGLnKcTLNNVfYxijTHq1/xKqwtnUAxLRBHTbSXV4G4JRUFVrIJUAgbo/bY58dduTNQ5WYBAGxur1Ydd6v3HnzH9zLgi4z6og206P0HnZHQ+AsffiNELxvK+K8IJaLJCNc+/Cj+5T/4HpwJGwIAMMUlAJA6AMBcGo8vLQDJRBgAkajz51jutGb0t91VpkpMLiqn6GCMs2tdnFhegkdVaDc1IGBynU5FL8ACAEkbaiwA/p70uudTBHDBExWAgwyAlCPvWJEVSi+TdR9hDsRZiZhtKo7FQtaAOtIM05JCTl1MEGEry9A6ew5/fvUqvvTrvwH3fvGX4nu/67uxORgj59ojUk3QKS9Eu2I6SWTMZsngQYT7NMCoRIqUnaK6IibCp6+R4IciZOzZD2mPdL9SN4MB2U5vB4P+UCpWMuKQYbjQ9ZSNsR8AQNvFvnEGU/wcFQdllcqCT6Nrqqic7O1ZcLT/nbY9MB+sKqO2csCWLMyHi3LVtSDV1MMJVGZil/Se2IxqGWXqvupK0AYSyHV2Omh1moibQnnZ9+QX7d/5wMn2c/19FXihNlaSKgeC12mih/ms3SeqwKYeg9VXPhBlPnAiANs4VlaXHWWVZtNAdqUws4JJsJXrZ2trR6jI5++6B//qX/9b9PpDBFETuQC01gJg6+DzAwCgLaIfuc0fAR//bTzzu7+KU2WGS088JeJUPhkAjFVI5y49jDinvVTaPYVPqXDP/tNbAQDYyjZJS1zf3BEAoPQoAkemoQIA7KMXBkDkYWMywA/99E8ASx1MQg8FGR08vwWBgo0hE3tbE0yWOKymIUE/buCuJV2MJYz+z99Z4sU4gwwAfzqWSQC2xmXcn+hKUAOAs+cd36hG+6/sveuhXnQBhw2E9njdIgCAbUBTJnnhEnI08YlPXUTYWkbCqRgTnZ3OKjPBxZCaCX4sdrRIS9HOINAmST+BUmrKpMoAoBYLAQDuoSxn5d/DVAZHUExZixEMPtj3vJ8GST1O0ku7NQDg5liD4AVbhlRDRYo/Es9q0YfFqdFwrCNXo0h+r/FfLvT/LrWiBlTIOcoDnL+Gxdlb3abqOSq7lJbp9OlTEptbaysZAFxz/JKJKG7qlt3jeQbAKCnwlr/yJqAYIE97OH+ui9e/5iXI/wJsY3GCjR6Ms8xnCmNO/AWfG+0vGVQKeJnonwKymvMcpVh02GVufoKxU+yXWJr28exv/hLaW88iGK5L3JUgwrOXt5CNeQ5sdmLsV2JKWyKxTSyxY0mR088aAMDR38oAUAAA0gJABoBoAdCXFX08dO85nGhzRGeIq+MpvuzvfQcudE9g3OqiwdHgtyQc+gUA4HkEAJzMuI19cRuCCSZtBjdPGLQwGiVSWWbCKsGf66s0xPqwG2Ov19EZzWhtMxVp3ZxUrG1E7LXjXO5I+uG5wUfJGI12C5964lN46umnMBwPJQhnf7sk/VSzBatzsZxzu83ZvaUYRxocJuJM9i9fvoxnnnlG3sP/8/cEBJT+33cK/ruN51ETQjN8vGc8HyKQ/B0rXOzXZ0XewAgTJLEAmb33r3z1K9HuUjVVtRAERc0yqR6yssbjitFnElkq9U/oYnwthXHcuB8CABQC4jUS5NDRizqiUZL/GgDABN4CDLIwBhw16NNBpqIDMOj3sbZyAi9/8UuF/k9D1YzbiMkAiLSnjk9AaIl1AKA23UzdpTEA3AjAGgCgY3bIXji4B83W1PxzOexzWhTUH/Y4e61tOqYQqlkx8KfIvUxoa80kgX91E9//d/4uWqMEEUcMkdXBRFcYjLuNHiuiKcUXo4BHk8R/paMigJKgVyLxu5w9RbQa+QC3rbRwkgI8caCjCDmeChQfdOwBcdVOTMyNXrOguZIYu5Vdfrz3ynWRRUEAjVMSiI6LKA7bATxVpM1yRAz5RAG7lNeVoYdJmSMpCjS7y7jw7DWsnjyDLGhgUPi40BvgS77uG/GHj30Sv/uxj2FMmjXBKo7oI6sgK5ENxpiMJzICh0JgFQBg4olO7I5pmYzl01GmdQBAbFtA4Sa22bD7otCJKBytuTPA5vomQlagXNKvrA9lAsj+cC0A3NfCAIhDSYwFAGCwQABHAIAq8Vc6uXZBSkJxSBXqvSpEUn2SSphjqbsg14BDTa51/clnOVrlDET0IKNDqVViQlGWoFhibTosPGZVhdc2AAbv0pfhAqC9VtFh928d3KhXrCxYrQeFBgCYn7PPXfRZN5+fAwCkF4riWKK8IYk+8Vva9xMnVnX8rXtmAjoLVVsBAK6VQX+E0WgiPf+veu0b8A/e+73oDciI60of8+crACAin16A2/wh/Gf+CFc/9AF0x31c/cwzSMs2oVS95WTCkV2TFjKuj8uV/bccA0hw71YAAK4+AgBkAGz2JwCn3VAYmbZHfCy1u3MUEdD/C3v7P/30v0dJ0Ve2r9A+1/bHfvGPJe6yh+qTlGR/ub3lhF3rxRfbQ7ZedS1rgi8V/mSCIB0DKefBk0bOqr+KJtq6F1DBVOFrCazxAm4aFX88U77vuxYCABEnidD2rWCrn+HC5W1E7RWM01xYWuN0jLxUbRuCZbFPUTUCABAAgCBimpFBqbDGlJMhpAUgFgCAFP/ptASJntQZQOlaPMTT8u8iDrP/VVt/065XVDFj3W/UX7IoXtG/K4Wd/oPHIRuLsSITf8Z5BAFuO3Uavd7OLLalf2CMy9fwO+KUkBkAsDiZr9hsh3vQ88m/rWWJ36MAp0/fNvOJUugSO6jCf8oAUIV482FmmzU+DNBZXsNDD9+POEwwTTbwqpe9EHfdsYYyHcPLMwEAjA2oPpPPjN/2zCIkiQImdcX/+nnuF0Me7g7sYfUde1LFNXOcKiYY/cnvYvzpj6Ax3kQ2GWHqN3Hp2c0ZAJDNAACC6WQwRcJmIbj42QUAlAHAFgBOAQvzALEBAMgQ+mO85OEXwJtuoXtiCRuFh7f+d+/BE2WEtLsiItdRDVw8+j39AgBw0D1bFJMcwADQQFHncVYUU35YHQDwvQbStJBEWlBlzpJ1CNqiDz/MwxaKqVOOro6nwTWLkxGHZJa5jA9hLMoKGPvrOI9+fXMdjz3+GHr9npwXjR/HS2mbW5UwM1mmQVIxlUxeu76+LpV+mwBAEODatWuzUXtkANDI0vjeioGgseNxeHyek/Xnz5L8QO8/vxgk29xfMfTTBA8/8iLcfse5mZK2VAuKAp1OF0MKAQaBzvhlDy7KGQAgDkPme2pPIJkRpAESLaYIIJNKggFardMEwip3dWSbVQ6uh6zIhQkg82qTBA/f/xDuOHs7KHLXDJtoNToA+/8pukNhHqH1alfzflpUCgC4EVZOA8Bm7MrvDwEA7JWgHyVpX7SGj3Ks+fUuAIBDd7Omj+1JD5FfokP6d+7jR//ed2LnyWcQuwkcIgT4Fwr1dQCASS1bANjWIhoAfE6FMgD4U3KHmgJ7HWwNiinifIiVVoi11SWsdtuCSJfpBH6ZImZCQlaAO3ER/6sJAioL4XAAzGH2+lFfI2MAGeSXMqVWAQ8BLRS4YG7LigJLq9xBOvEzkKSblfVRNsGN8SZOnzmD6xdvULYLrfZJbE1LXGFQef48/suVy9huRBhFgVQLG14ozwaDiehcJAwDHTNGgxOtRhtoKTR8pwVAAMBGXVoFhK9W0T/G4ezj9IXWzeBssDPEeMh2JQU6TG1fbzmBDxWdVuK4TgCgXaLeCRPIjHTKmQaAPqf5apUed/+v+ep/3dZxPWQuENXKoxtL6TjrZmflnrj7YmCABFgM4Sja6g5atTHp3uahaRfFRMyqlwp22OexnWOvypqd52H2r1VNd3+OJkH13v969X+v4y76rD1CQbVvTBIcAEAGACuW7P1nVZL+ikwACh/y/2RtscrHLwUAAty4vi7HIeX/K77qa/G33vHN2NoZoNlekjnZtkOVEKYNW/Uq7n+tGgBk+6RBjBNlH/H6x7DzoQ+gvHYJm5euICtaSEiX4p0JY6RegCEBAEapRY4GR59y5j1nUAuzRr+O2gJAuzKeFsIAIADgBdQeYJGBApl8ttQISIGGj7wV4R//2PuVlt5pYpROEZEFcEDeZdpAdYDK7IvS39w1OgCAf6szaZjYGwWc+1BANLY+MKYjQJiOUU6nEneI1tCsDUcZf3XBP1szygp0QqssBhylgHxEI78IACgD3l8gaqzh6UubGEx8IGpjNM2QFBl6/S0EEVsc3QA4jnyl9iO1W0oPUYNUf44wYziiRQypqFPAMQdG41QmO2QZK/9cKw0pfMncXiaSGANexViav7wZGHrTOD195SIA4OD4RTV5VMgwd8r1yuawNUARQF6cMQTIdq3Erp2A7S76uC7G/W3Z0f292Wuzr/zJ2JLtaowzyfJSBqv6NBXOrXzoQQDAPS98GKsnlhCHE0TBCF/0hpegQ5dBAIDxD4tGru1Dmldc8s+Z9bwS1jKnCYX39L7VmV3Gqq37vCMu3z1fXt1b1eBa46jCi49h/Q8+hKW8j2SwgyliXL66jWSgon882zoD4HMJAMhcC4AAAEUgLQAxGQDUtGpmePGDd6Acb6C7tgysncEjb/8mPB11MIxbaFP0+AsAwHOxrBastb0/wutfrIkAWqo3Ey4BQs7Gdkm9zpVWCg83T8BAmoi60BhLSQCpMio9Vb5WkOt0zuM5+/FpAAAgAElEQVRcpVDcXMBToYmuZ68sEIcekmQsyT2D/ZOnTyErMlFWHycjPPrnj2Jre0sV8+MYS91O1VdEBfUolt53Gkgeg8nyk08+Kck/DYKJ6xl1ntdWH71T763bC7VdFBQygeaxrdLPe2tMAGoAGCBgqD3v4WxsVlnIqMP77r9PDKq1L/A8ukvL6PV6cixW6EWVm2JINaQzp8K8qPGnaAkzohAAYHVlRQwzz0nSf1NipaCczQ6vJT2CKE+nco8DX3ssX/fq16IVtZCnBTqtroxdAxXNS0/E0ySJFQBAk0j1j66yOVso6uAky2GfmjAArGdTxwAqA2D/r0VI+sFrstK/2Ot1em+qz6+fye6zqiH+tQNJCwAV1Jm8thu40WcSmqNbAu1mFz/3fd+Pz/zJh2W8nZV6qGyv1DUN/gj2CL2PM+cj4RPALzIstVtCe1cAwLgUbnSiO29+VphP0ImAkytdnF7toBWWyCdD+EWKRsweQQ1uTP2/On2rQh+manDA8zmOUXDv4TnlVNxmIEchS14vW5bcrGVpDSDYxxGAFNNkXOGFCP0YZQaMphMMgym2eltYa64AUxI7W8iCFjZLH8/mOZ4sUmy1G9hi1Y4tR34DLYrc7IwFABhR+6Smum3BjioLe27iBoFUX6rxNtddoyytXbN9ibug2WhKewxFnTieqtXq4Oknn3YFbioaObCsWg463ksehY4DFBHAVlM+qygzCWo1w3BigdJnXnuKTmBwv8dwEAAgnzprSXHn4FaLKfsJAOHGhs00AhyTjGdy1313i90go8oCU61iVr2sAvYK9VlprrO2KwI+sxYV/fz5Lwuw97s+inxp/6xbz45pMBMqdOCricJqNbXazwclKIuXtmM4yWmz8iWzOJCLTgU1XHTyDVlVFATkv4UpYoKEIAsuxLPPXkEUN6Wd4pve+a348q/6Gqxv9tBod3TMlbOrBgBo5Ul/e3AH+uIr+Gy+goBcETWwVA7RGHwa2//5F5E++TiGV64gL+nXeR/Z290QOzFKSwxECK5AM58KEFAyhpnTANBrqqe7qnFTVUqrMYD0S5zbfWWzJ2MAvZCgOe0Lj6rMuWmZomyHiE4s4R/+m38l9p5ZymA8Fg2jvVqobCVrkYEjMBWkMJ0M2w+2/mRJOoFNKvqLyN9U9YmkXabFtiBWvVNH96dwU4owm6KYauHG4jwButi6xFjP2X+9J9YSaOuff6/fl7nVsA8wUPeYaj/2/zoQAOAIZBTI2BPdOIHHP30JfrSM3G+gT3ZWWWBj+waarRjtVkPWfMqEflrK9BUKaBZlipTK/2x1YCWTbQ9hrNT/glM1BiLqSDYJdQD0J4E3xsIEKTl5aX8GwCxmrcOsNTDA9uTecUo1Xtvu0K7XOaFb5k+M6yjqZ/Gi0de73SWJL8lW4++UbaYMTtpTDa3rn6O+QvyGMQftw2ex1uF9vtrrStiP8S1tKGPbldUVidHZDifAt0zjUhYD3ydTNNzoQBV8tIkyNtzWx8te/hp4fo4wGOPEcoA3v+ERhOUEeTIQcI0A6S4AQI5TgPPpeRXjMVkvFbvMwGC7R/X4/VaKPfUVPgPzFEnDcjpEs38NV3/jgziFEaa9TUwLD9eu9bCzw3G3kTCYqP8kkqYF4x1qHbGQRtt0PA0A+Xj3KAUXdXIw6q/1bwGfH/XE/FAmLohFYbvwNMX1rR2kRYSMozbJwBQwk0UtoMFcAlOsdXw8eO/tyPIRgpUlnHj4Edz1lrfiWvcEejnQJMvj2ABAZYeO64cW5WfHPe7nyvsWXZ/Xu+DGAB7xjJ3dkGA1bjSkZ2qapOgPRphMuEx0pjX7ZM0YGcon4iM03KmNuTrih1tAYx0KLrylHyetqNFsiCAg0d0bG9fx6Sc+ja3eNiaclR6HWCWt0o1UmowmaLfa4mCZMF+4cEGE9hhkMRk2A2TVIBM71Bhhtwr0Ua9iZleP+UaaQY5Nufvuu3DvvfcKeNFdXhImA40oA0c7XyrakjGgIjA6N5Zf7AUj/V8FYZTpweteWV5Gt9N1v+Ng2Mr5WyDP6ydtUNsYMgwpAhg1sLK0gte9+nUY9odoNHh8rg/2RgaavJKy5tTl6WUYrJDBQSYCz5OMDGoWSDVGhNA1SNdJAG4snfubjimsvo6c8M+XL3Y5OXN0ezs8KcCKqrImV9LLbKJAbr609bBptqfyfabizuR8QmAqCpAUpKGNRMivy/7DzS30Ll3GP33Pe7HWbKPJ6yeI4+YZ8/mydSWXEWwUOCIbxhOnx/59CuBETDgdhDITbjLAgnR29kQGAbJxH0txgTtPLeF0N0KQTVAILVLfLY0Eor2gYA0TbB2tQ2d6fAWAw4cRe28Qrdap01FlCAb3OvVA+S5kzFMh2glFiRJ2KJUdztqlE5tQyEk0gXSkKL+zwkfihdgJY1woMlyPAmw0QkxZhWXol+RoT3KZMn55q4fCjUHVxFTP1USZdD3aN7VTjMarAqecUiBnOltq2n+o01H02ihS2u8NhCEgAJtoZ3gomGS4sXD6dorHxWh32ogboYgD8vPYIiBVX906SieXUV8aBB7UA3qwA3GidLsC/dq1OBE9C0pFrJJVxrLEuXPncPe9d2Nn0MPG1obYXmOOWYJrI1ErEELnHdoe508mwLV0vG4J3HW66ReOoVAF0gxKCTIwoWcwr6rUSoXWedXCkiKYHIZuxvbuVg+548ZsmFNDX+R43SqZu/e1teKmOyj44Qmow+dKFsns/viB9Pj2B0MRVR2MJnj/v/sxnLvjTvhxE9v9gdh37pOKvaUrRWjd/KejPh/TBR36bfN2eb6ifegD1Z8w9Q9KH8txiaj/FHof/0Ps/PHvozvu4fKlC2If2bvtFTG8rIGk9NHzyYzJ0aIQGhNCCXx3Z6rqd9T/aAJTAdSaGFQnQcszhYfHL1xC6sVg6BP7TQQp12YgAP3GuIeNYoQ7XvwAvvMH/gcJloO4IVNzaH+t6l5vdWT7DoFBAfVryvtcC3ZOPAsmSfQJnAJDIVj+ZNuBaA+4Z8wih0zbEL0NHXsmNo8FDhSYjoazEcJK3rE97NZj3SfOLp5+gG1WSrFW67PH1x4J/szUUbso4P3f3xMcpLFBAdGMAHDYwoWL1wCvhST3sb0zQmdlFRvbmzNNDe5TiVtc8i6ZU8mRt5x4kEly45ENEnCkoIfRtJApGqXPpF91IqwNTv2gS5AWaJjvTtjn7o9oNxmDqVYkmK1HjS9lhKFjrAqw7HQfaL/6ZKKNNd5j2+j29rYk13mayTNV+xFIck3GEI/HGFBYpQQ94kgnJVh7rY17FJqntm3V7Zy0dM0o7PW4a7cOS73Kba2prPRToHZ1dUUKU9TmojYGZxzpSG83oYsFD3FZ6lDjmGKoDWxub8lPsk2bZBAsLeH++x8ECLAVA7z0xffgvrtPI5tsIfbJBsxkRK2WmVQ8WgatktnFCgCAwXBcFZ6OIeJ9HLtl72HCnZQFVv0cK5MtPPHLv4DbiyGS688iTxJEjTaeubKFrWGG1GsiiFrC9CC4GDt9LwJg+yvg1OzUvI2zopAxxGgTaoKWEtu6FlDaJ2rOMMpMyTwMY2HY3NjaEaCC+y/Ntc2qbHCNDdHMB1gLcjxy9jS6nRbypS6ulCXe9I53IFlZxSSI4MVNlI6FfPz7+DzSjw5kwhz/jOvvXAQqHS6O2P9cFr3/2ACAfSRFAlXoKhCaeZJkGI9JJ2OvmY7aUJq8zQEtpa2AQan0+EhicbwvrUZbAuiErZj4xKGoJ1NUjQHcE08+IUFmf7gjzo3CSjznMIgwHSdoxA1Jni9duiTUfwuw6tX+ekXIAlVGjcaGOM4V3Cp+JQBA6OPsubN46KGHJHilCr8l+PpcqLKdqcJpMrnpb7SxBGrYH2d9fxQjoxNZ6nQlKXcFRq0aOQaABJEuueAiI8LMBIVBwb333It777pXxKnIEmnEHMHYcsrxWvnntzi1gK0XEzQ6HanMUHwojIj86tqR19HJupaBGQBAY+X6LGfMgT3ERBZtMC2f2pOo5vNWSdu+oY02KLgETxNOMhs0oDQq6UzExlVvJdF0FptJ9GQ0QMMlawzemMC34xjeJEHa28Hffee3oAsfS6xKZBzrx1YMFcihYyQDRyY+kH5FqrmvdQoyYxoRUWJNiB25tRbY6jMI/AhFMkQ3SHHHahNnlyI0SWnMp45pHknyb7OOpetbdAJ0vr1c6zFtcBUIHmf36HvqsaNUwSRw1yDdqp9cwTnXt8yd9WV86ZjJf0pVcAZArkpByrwbYZeWAYZhhMsArgYersc+JgQAPB9hWmBpyhGIAa7vjNTxueRf15tC6Wqbdo80FZo8g3jefp4ve/RdADajydvtYIAdhEjGifR4cyIAAR/papA51oEwbGjHeCOY2PDY7U5LFOQJhhIEUPV4/tQbJqtBElcNDg/6WuRA9Dj7B/AWuEoyXQcYV1ZkKstmb0M0Wmiz6r3KtFsMEhnEynPeK4Dh/XHAVA1BcZdjSEwdgNnlelXCsmDVydlxN/qU52znagKOqqau6tSzql6Nrjp/fovuWy00221/KiTIXbf+mdMkyO5QFp6CSLTbOzt9jKTaSe2bKX7s3/8kVk+egh830B+NEZECbKwtt19ku85mLx4fwDvKrn0+AAB5fqWPdgwE02uYfOYjWP+d38DyaBNXLn1G7lmWBfCLBoK0iaTwsRUCaZGjNSVbqFRV7Tn7JXZ8BuQpQOdgkznRX6XwTD0fnyAA4MdIU/aZNxFnXJs+omaErXSIrWCKB173cnzbe79Lev8J5E0THXEpo4lrKv7cU0z+uXcNAJA4wzFe6joAWTLVBJaVfQL7QvFPXcuNKrwLABAQEFSA0vM5elNk1hFztNhNAEA9pbD9o36weo6crmIAgGlU3LwiZpahBgTUAQBiB/uJ6MkyrY1snj86GSBMjAqvgQsXr8JjO2rhoTcYo91dwtZOT9ih1IYie4YXz5iEDzwOm2g2yBLpu04KFqVC0O5PM2BC0T+iagQFzJ/PHI7eE14/fcBBTVR7xR/1eyh2eRe7RD5kZu8ErKmP4GYSnyllfco2BwIVnBTjWj94bAL7LOLYuEcCvWR0mIbU7J5yehbHUYqel36maNA4FX7+n6CSnpHbAbOWUH0aOia4Yqbsvl4ybE2fQLUnGJd3hYUbYpqn8Fs6npp3kftFv4W4r2NvS51c1SKbSRAJFpGA6xvruOvuu3HXXXeTQ4ci6+ONb3gZTiwFiIMUXjaWiUgytlLWvbZK0PESAJhmU233TQkELGBaHMXQHeG17CRMfQ9LXoYTwy1c+YPfRufGJUQ760h2tqXgdWmjj41hhgQtBFFHWmrLlFpRyt8iI8B2614+p/JVcyDnjBWqz1WLPBprzxd6BADguiMDgDc/bAhAdmOrh6mM8m0jS6kFECJtEMfpo11s43RU4GWnzwiAFZ6/Cxfg4c3f+i1IKNY+ZWtS2+lsHDOAPMK9Pu5LD+/Hj/cJi/KTW/38Re+/ZQBA96g6GhmLUngyFWA4pAhJMqdQ6sY8sergaEGuC/xYd28eAJAkjOOUHBOACrHsM3r6wtPY3N7Exta6CGMtLXcluGS1mmH0oD8Qyj+/GXBaq4P1BFlPlYlQWVD7uQAAkCa6tLyEV7ziFTqyygWxDBzoJARpzRQNnkxV44CLQqYoRBHGfEbSS1oL0ON4BgDM0mPrI3cVOFm47Ft1FSmOL6Ml4vN8zategyYTfo7aKT20Wx3ETWo0WL+rGhoTJeIz6S4vK0WPoiAxmRdHAwDmN9KijTVbcPsCABrwHPS1CwBwAY6lQ0ZtnFVrmJhK8qZsCgVTqEScyMx4YRCQblkUaIUhYiZmJfCet/9NZDsDnIhb8KapJKhUM1Z1dO45rezwCAQAWP0nACDimHMAQKVQr8mpVrjYLE73kuBky8O5pRirbbYSaL8oqyLmHCRhdNV/AwC0JeFY27dKdY75/nryX6UxmvzzyWkRQYXqCGIwnmMbAFWjp6nO754WRLbds6b4GgEAEakMBQC4AuCKD1xjq1GDiTZH8JTokkZaBthOciS5TRKx3nSuc2cXnaM2QKk+IlD+zQRg9vku2Ja1oTdFqv1y/ByTkQIBphXgk80wLaQKyKCN+4jrgkFWp9sR2rhU/wUAUIiq4kboM3u+AQCuIevjpw3iebK1SAJACT5zadkym8R9W7dRRmM+GACw9TdLLWYLUt5n118DCPV4ygCgrZGZ567KpmCF9kkzkBYBVJf824H1/TqaUALkYzEANLTeBUDusjm6nkQU0Nd2ANps2nm137HM+CbwzrNIixI/+TM/L9VlL4qRiAis2hEJ8D/PAAABg3MfnbhAmK0Dmxdw+Vf+T3SHG7jy7GckCc45kqpswM8amBQBtgOygQo0UwKZTB20Ha3uLyThczakqra79TITItZnx8c/hY/HLz4rIqJp5qPhNxGmQMhn5xUY+RkGjQKv/7Ivxld/6ztk1Bmr5jKOTYojVTxkib6OrtOpE+aHqrWsav6k5nJyD32GVPxztj/xxFVzQ/wTad8E+NnqIKAoQT9adzLXM5DcnoznGAC7ZvMaC0BXfn3KiSQKsuVuNuD1X9+0K93Ld0+nOboPYYd3GjSR5AEuXrwGz28gLwMMRgniVgu9/o5M1mClmfuZySrZiGyvKnOyFzOwF8xnEktbWvpICAoz+efsdSaNZADUAYAZoGviujqhZb+vOltD71/1Yv33Xm+uSkMKROr+tRYom1fPxJ/FNhYCKEw9Ho2FBbB+44bYLhkp3enKdfL/luRLUYf2gNOf2mRbqiq/sUUNkOKz5j1Tn+WYi+5ijTFQXbuBQ+YD1T6SdUqQy9pY2I7CsX+0q6zCj5KR2H9Wgglm5dMU+ZSAViaxEoUaqb3FuJZs4u1+HytrJ7C8uoJvesc7xH9m+QRxmOFL3vo6FNNtdFs+iulQAQCeRcb9or6ObR4EykeTkTBwFKS/OTk++mo8+jsoWpxHAbrIsLJzHflTj2H7Y3+M1WyM4fp18UvXexOsD1IkZQNe2FYAQBgABgBQ0LA6f/ND9tP0w/b0n47BKqaAcZKLCWW9OaZnQN95IABAnKKFPGuAWgDTmOaojyW/j7NNDy87d7vkggQA+qtreM3f+EYMYo4cnzimbzVS+uh38Pl/x6IE+lbPYFGecqufv+j9twwAeIEmcuIMJGmhKBzHzU0EAKASvQqQONqpG5VlxuhQ/JV97rKK0dWEVASQ1zFKopzslxIEX756GYPRAFu9TUySiRMfidCIGhJcP/P0M7hy5crMOLNaTsdJQS0GrWZMzUDOzv1zgAFA7xNGIV7/+tdLrx+r/FxUPHcKGDJQpMETtJNVhbmeVkNATdmfz5Jj5RikL3dVA0DaJRyN1AQAxQFwjElD2RNKQ0xxYuUEXvOq18qoNMl1C6DbWUJEAMBVVmiI6fZ4Ljv9nvw8ceKE6hFkRImbYvys+n8QA0ApardgwG9qARCXUVtxe3AY5eMcG8LSt9rLVG1B+6M1oGPyrxMXLPnXdgANAPh3JXIpvZ49VJ0oAoIIP/ye78bFxz+FtUYbBfv42EMnIxwzuVdhpKMsmWfKkgfDIgUAOCKT6S+DQQXcnOOvccEZEDIcjPMRukGOM0sRzqx00Ag5HpojkVQl25yMAgC5AAHC6nGaBMcxhLfKANDWdhsFqc/E6LtusJqg6DJrvuC4qBITtsKkubAAJICkKJRoTDjxQCdrXXghRmGMS1mGqwQAIh9JIxYbF2QlWpNcRg1OwB5g0iopfqqUelnfsvYd7b5W1a0DADxjzpuuV6/FrRt9QRJL6SSWxZRMUgnyxiMCeQz2ScHRViv2jzOJpfAf/91sNYUFQPG4WZ+ppqzu87SqWTGo9n6CixzIIgaA6Iu0WhJAGgBAO8VrHI2H6Cx3kBWpVp/cyKd6L/LM1u51ehy1xgh/Vwy9XzReNbTKfhNFSK0gk0FTp/3Xky4Gqk6upKLJztTYacOUSnrrAMDN4IULXxW0kfFYWsWzb57n9lZP2qmYxFL1/z/8zM8KE4B9mlzXUtH5fAUAOJGj8NBiD3CxCaRbWP/gzyPuXcONK08hm05EQMtn8JzFmCLAts+e8QKNTCu4bCGotwBYfraLAeCyWTU3ji4tD0cLHmwteOziJeRBA1muAECQkG/kIUcmVbFBXOCr3vV2vP7L/xqmZBrR9rCFJ2RPuSbWxjIkqGR2gsG37Q3GNPwb98dkMkbKMaRO00AeMgEsqeypTTRbQkbdbgCAHsKTMYh7MgBqNP/57HY3AKA+bj6J3cuu77UrRdVH8MmjI8DC0iEDIGxjZ5zhypUNAQDgxxhPUnhhiP6gL/3/44R6CFroaMZN0YChLaXNZpxES8Bwg8Vg+gN+qxfVtkNrNbP9OBNjUQj9QNdXBwAs2K8H/WY39Hf1Y+m/ld1X9e7TTjE+1VZOtnmwvSeQNcFJVWzdNN2IVqMpiTZFmU2Ly86H4BGDBhX0duCg01qR9eamTdCnCONolmRqEcOAKtGtcXvCfje7Psam0nqSi+23SWHahjDBeDJWvRPGJQTeyRhmf54Dt7ik2RrK6ww46rjIMSSIHEV47etfh3d88zux0dvGeNLHuTMrMv4vm24h9KYiQEcRQK4xxbNUS4ptmhR65JqgbhV9Z/2+L0rIjhPn7PceMi+ywEfXz9HpXUc0WMel//xruA0pJhs3BAjZHExxYyfBmGNEghYyKl5aCwBFPdlG4j5gPvnnr/dj0EjRVgiICn5qVGfMJ+lr1VhUOmUOYgDwIC3keSz7MYsJtgywEo5wfrmBh0+fFnBhI2zi/BvehDu+6E3Y4brjTE3uHhY4ahosz+X9fS6OtSj+udXPWLTebvXzF73/lgGAir6liRipNjLmTXqTC6EoarXY0cRmPZOKyDEBP+4XEwCpfro+SVX9ZkeTVr0IAEySsVT/mWANxwOpkpEiK8F56eHKs1dw7eo1MZ40ljRYNFY8ZwauNFYMYq031II9MaRugx33Ciqc93h3QEJ4jz1NOd785jfLmMPheCTXxgSe12RIrxgD14ZRZzIwoeFzqo/2o/FnkE70WChhMnFBe8atf13cPkUYGzG2Nrekx4wzZR+4/0Hcd8990p9MihorUGQAhDGrkVwivgt6dF7t9tam3GtOHmCAy2oWAxZSnY8KACzaTIvv8nyyv98T0ic+E9Nya8H2Ah2egQBpOnUVGRWf0uYAo64rCi8tG6zgh+zvo6hwhpYIkwX4pZ/43/B7v/F/YZV0/xEn1ssEYrn3CRVU45b2dbouRUvOW40QzQZHxZACxz5CCyqNmm5VrgChVyIqJmgUE5xsBzh7YglLTQp8qjidhnis9ojsnmMBaOVTxuDNVT8X3+cqlJJjHz3+0/svkbNWunQvOPV4qZrqtxeQ4u9LlZ7JP/s6Wf2X+fNsCSjZ3sCDaZ88h4por2CIcRDhUpriqs8WgABTKtKzrSYtEI84FLpEHsYY87jjZAYA2Fi/aj3WkzsXnLvOJak+2b8dqi/OedbrrqoRqhavkwIIAoyGZAJQQ0WnIGiS6iqJwhxg5c8XdhATB5utzABIgSB9Pf9/0NciB7IIADAlZdOB2W0/C4RU4WYvKKmrTuxMAhIHnJn4mb1P7Y7bf06kaFdT9tzFSABdm51uxyaAoj3RVU+1tUApvV6rVkqbVTtryZ+dC6vyzw0AYCe917NwkyXcHrG2LmUfFAIGBRHbdDzcdc+9+Nc/8n7sDMcoCMYTvHOHFD/wecYAEAp24SMupoiKLcAbof9r/wnTy5/BzsYlJKOBxCM+raYAAD52fGUAxCLSFyDlSDjXRqhtPBWIqEZG23tmT0iq6PoL0UcpA0xKD49duIQ8bMic+AZHAY61nciPPaQx0AtSvPu9/z3ue8UjMjmEny3vd7234jMc60RsmpuoYb1FAhHLCL9M+vxF54dj3NgSIqdj5F0TfXXskUKFjsk0UFDDtd+JJk2OmONQZy0A+p5ddmuuvK1/q+yZzlTf/eVM6G4uyx42XloIcp3Tvt/X7gTZ+Q13/zOPNrqJrUGCjc0dDncUwcdkmktLDIs9yXSEuBlrISTNMR5T3waIQ/aVtyUWmdCmTqZK+fdUJ0YSIvY7O82h2TU7QVVjdKnfWezx6rHJLgCgLkA5W2f2DJSVaWP++MyZREtRiu2AHIOZJMLWZEzHmI3Chjw+x1XPkvipaj6ZeLR8vmPtil0WTFjtjCaMlTSo+AoDOEU3xtgCqtzPlln+5Ofrt2qosAhnrAILDzQGqdlbgqdkYND2s6XN0zYAtqOaRhdFxSnezeSfvre7soytnR183Td+Ax54+EFE7YYAAC97yf24846TaEQZRoMNLLViZMlEheyo8eJHEucy6U+cvgbPT9uT928BWOT/Fj/5/V9BACD1PLS9XFhLjWKEZ379g1hOBvD7PRRJKuDWje0R+mmAkmKmqeoUxe6cGTnu1QIwv2/2YwA8FwBASeZN0ZQ2yzLiGunjZDPFC9Y6ONtuo3viJB5d38aXvfvvID13Dn2fI89DmVIWypSK3Tpet3JPn+v3Pp/Pvx7LLLJ/x72uRed/ywCALT9V69eKvI4mUbrN1ta2jiRx1HMLUsUVMUg5jILFPlc/DwAwezIGAH06ndP6xg3sDHZkRnaaTyVZJkWW1XEmrJ967JMijmJGjAaRzoJGkgZXFNYdAGBo2kzUcFc14OiP6LkAAHid7Bd84xvfiLW1tRnN3yYaCDhigbW0/WkFQeYAU4NB+u1zQV/5WgFG3JgWAgBM7I0BQIdC41xfVCaeSKoYwZyXvezlWO6uSCuAUBz9EK1mB34UK1hDY8zPTKcYDgczsaK1kyelRSCjAnpIY300AGA++Z8lCUdNTne1BBwEAKiTlGTNfYbGYbmAUNbekFFtmg61VvE3cyd7hlMRiHw7tFyU4snCIHMmy/HR3/tD/I5DWDQAACAASURBVOSP/Ci6pK8lCVphJH8nUED2hh82ZAsxOSddi8rO/NnkTHhRPuaz1eDSeoe1r9BR5b1QdAfCIkGYj7EclbhtuY3VbkuEBKUC5UI5o/9TA4Ad9bzezAk7Hn3118LIQwRQex3fAAA9kuNTuORfoQpG0ZGr/OeYsFKfsb+WLCEFCFTgibZC8G8JRkRkyQEAV/MCV9hzGPqYNJVa7XNE4HiKMi2RsUff9WQyKKv66quJC3allnjLehANAD1nBTC1v7wqtFRKzRpzKyDEh825xQyMqAnAPceeUB5TkkNWg90cbyYNBACoBcBWoLrSvSsLu5aA/Z/eIgdSVQT3P4a1Umk1SINFXi8ZCl6oQqL11/BvBgDYUfcKYPg3WfP7Yhg8to52EiaFs29aaWXFVdew9VQbOMDXsX+clHtlcTiIqTbm0QLZ56YFQBO4vb+qpIznZ+wEMj2YADJeF3sJ4E1veQve+33/CAPqsciFsf9WKa67AQAnkCFO+L9eDQAyYCjEGeYJGpkCAOX/9zu49uf/BeOtK5gMerI/vDKEV0RISx8DAuasbNEec7xWGSr11Yn7yVarCU3OAwDavaVJH20HBUMnBTUALqKgLS4DNIMmvBHbtQpEjQDTqMA6Jvi+f/nPsHTHaRnlShq6sJMIwAswT8pzPkvElIKroDB9JSv+rJoK1V9G9WngJLDOLAc1Vlq1kniuBAC4RmaxmRP+LPMMUZk7EUCKoTmbVEc8dgEAuzUALAmeX0EzeKBm1/da3SzAkMFhIoJ7rX9d71XiX/fzZHT0yxgbfSbG1Aoh24ktj6UkeYz1hqO+aEEJu4iFKbYWco56GCMMW+Ck+BGZVaSfC02coqDs+2cxovIrtj+NtWfXrhZk/6/5uGTeju0GXJzgZA0IIFPJ2rSY+FPRX1XyCVJy4pKCvuvXbziQI5XiD1/H1quI2g9Oe8VGAVLsWYBZjnFNM/EfKRNjGeXNdaaMAa41/tsEhDW8qQAAfq6xucx2zhiPJhJcH9k63/7AVpwoUAFevq4m/GeTv5ptCto2pPI/nE7QXlrCYDzCP/r+f4xGm7oevBcZ3vD6lyMOc6wsx+htXRMAIJ8mAo5TKJagDhmTvIdJSghO9ad0G+3PIF3k/44T98zWMwGAEojLDCv5AI18iOu//yGkzz6NZQIpFFRPclzd7GOHQ0vIMCJIRQBL2EcF2EZQ1zDZb73tBwDYQJtbaQEgAJAWsQguwyczcYDbOiXuOXsCcZFj9cw5PL41wNd953uwwQkCYYB2pykxDEcyfwEAOH78tWj9LVq/twwA7EI2TUDC6QFwY7FKORpRD4AGmhU5M3JqXG9VA6Dqj3IzRCUxcdRbv8TlK8+iP+yLEAx7jtgTy9Njvz/nJ2+tb8oUAN4oE5yynlVSqVThXhkAluyZ0WbvlAXxix7EngmM++Ux8x9nxKhUneM1r3mNAADSKzWZiPGf0VpdBcwYAJb8S0AZUJmb/YNKMZXE1fW+dtsddDudmSyIUIZcIF0FwKqczarkmdtO44H7HxLhMuEKSP8pR5O1hZInDlYmAISS/G9sbGB5qSvB7yoBAPbess9dnBaTJFUrPqgFQO/drRhw87buGDMAoJ7827/rldyKYlmhrVqlobIvnwl/KoLuqq4uqFMyDKM2zhfW66QavAVgFKfyOUozmSJZ38T/+J7vRpRwZFOGbhyjpGBawOdOzQtWK0wakRQ61rkKtCm20yY9LxdhKAkuLUl0AADfT2RcxAPLFH42QdNLsdqKcWqlg5VOC2U+nfX9kxLGerlNAfhcAACMIqtJvFZsmNirQ2OFj3O6M/lmCwBzdKNGsxuG9El9L6mQCgAoJTXAxI+w6Qd4tshxxSsxbjSAKJZAJZ5yjFYpDAj2XjPRFCYHdR6cAKACPFXFzKrlRinn8+YzkD5d9pm7bwm0XLBkYI1W+d0YzJzgJG1SJqMIyQTQaoYGutKq5KqIBJQYQIkooFSza6CVKwnvHgy421ItciDzAcdedq7ediTX7PpRpae9wR5bV1G1yv5szOUiCiPBGnd/b6oiKiPNFLStyqP2jdVz95my7ao2EmML2Lg/maTgemBNt6ZqpakqR3sF9sfxCfPvqdtZY1PwfJUGnmgFi8JWAL7+7W/H33znu2Q9JjL21UQeHQBgOi5c8TZ6SSZ9PP9f+wWmh1k/+5+dqntHZYpW1oOX94GnP4FLv//bSDavIultohC1f/Zph8hI1ydoKeNCVRiMWh8CFLp9YQn+LFexKScCFirTSFkCCgAkqScAwGMXLwIx29wCtDgKcJzBY995I0AS5riWDfBD/+HfIW83kFNPolRqufQwu8o+sxGBa4SBq6AtfYgo/PM7JeCnVVRhiokQ7m619tn+dtNz+H8WMWZaA7U1wWOFZTYnAnhzNXR2/x0LxpJhaijQV+3VA28sAN1d+nXzOjMW2v4R0H4AAJ9B5ke4MfYEACCTnQAAk3cyvKh3pMWRRFifGYFxP0Sz2UHgk2EIFdDLaL/JWFVQWG2sxi02Is+SfS4T0VhwT1+wlwUMKisamW+v24nq3was7I6N+R76Jx6Dtt6o//V2Jba5sCrP4gxtVuJaVhm78ntzfWMXmJqzGCf0a1bGHbvFJeAKgimwJPoTAoTGTlDS6T+4iQSz/VLTQDFbRcaZTauoKOi2iioQiWs4nxLG4XUqu1TaQhxgy3dQyDGMG2gtdVH4HsbpFFGzge/+nn8o2gHwC6ydXMKrX/Vi5NkI7SaFCwfwSkI7OkVHRV61YMJWEBZouGgJAOjpV+tvEWDzXFpKFY324WUTnAhTNMZbSJ/6BC7/2R/jFMeq31gHp1Vc2+hhM8lkvCUFKmnsGwQuyZJjW1BtHeozrHaarbH9AAAD744nAsgpAAQgYmRkWfFa/Ax+PsTZFR/3nr9NW1DbXWQnz+EtX/d23PADTCQm0RHxszHfz+WNfQ6PtSj+udWPWmQ/bvXzF73/lgEAq6pYcMJkhoEvAywGt0Sfd/p9QXskWSfqJirLpAvQCN3aFAAe06pn0nPtNACk8OGXuHrtCnp9GhEGAKqsy8kATz/9NC5fuowO59NLPGSGTzcQr0t60mv0f6vA8G9SRXJB93EDqOeCAUCaL4P9V77yldJHz/tL9JdO34y0VjWY/KgSa2WUVWWfzoXezgAAOgm+nwDAidVVrUq4MYAynMwF6PzJTUwa4tUr1/DIix/BHefukKC0yDhOkOIgBRrN9owBQModDe7m1hauXr2CM6dvE4d68tSpXQwAEW0JOLJNxQD3mwIwDwAczYBXyZk6AR2/VjkE97vZLq+/vgIAzLkLhc4JDrGiQzBAl7cKM0niYEmOFDY4J76UGd5UgzeNBqlCEwCYTLG6tILvfuc3wx+OEKYpltnTNxpK1Z4Jb0GRPkcBF7q/S9jbzQjdVlMMsIyFEgYOWXTao869KUmQUe/Y9VikCIoES40At610cWqlCy+ng85E9V8r/zYGUHvP2Pf12WwB0Aqs8mV1VJNW/ingRABgOJnOAICUybnQAZUOK2vM0c8Kj/fHaRvIYw4w9SNsBzEuZykusprEOexxQ94T5xREBEoJ4AkAaJAm4BpBHZes10PfOgDAAIT7h1UJoZyTsj8TXKrR3B0FuapUaDVbllEBbG1sSfXGAAB+niXYPB6rhgQD2UspwVwNXHCTNWca53s5s0UOZJEDs8qQvc6qUOoDOMQol/Oq2yt+ptFVeT/ngxg7FhW0fT4E2V/1JML2rYEA3ANa8a8Ccqe0TRkFV1E19herrgrs6jmqvXNP0onXmg20c/nLAADsuYrgowMA2MNK+5gWBb7t278dX/5VXy1K2RO2ruVq05UBoGJlbj7J5wUAUDLO8CLEXo5OPoA/7QHbV/Dkb/4Sso2rmG6to2TPMO1jSZunvd65A/nYNsE0wRgA2h6j41wrAECndNj6EinNWQsA7UspAMDjly7Bb7SlAt2OFACgyF4Qe0jCAlemO/i3//GnMOV6o/AntUfocyNO6aGSvwJNAgQyjqFwW5Zih2rgTtRPuZX6DGUdu0keygOoAGQ9Pbf2hQFAjRD22urvNKlWdhft+u4pAAcAAC4xNDshAEBRjbWtUrzKktip7BUjScvmgdZH/VW132v3XkY4xrjcz7E5SOX5CgPAo7hoJq2fFChOpmO5FapBpaAPbTtfV3oxrm+P4AWq7aIgIYUdeaeUeVBP0rUUUQMApI3CsTD2yQTqImxmM6rjOiNes8lVAqfPgS20TOQZPzOukwp2QvCPLWAc/TjBeDQUEcDpJJH38G9kAZDl2qHGgYn+kSAobEDV5aLdFcFVF6LYeVn7icV3FQPAtQbUJkEx2a9Ag/pT1n/vvn4FEex8uNYj5gtuT4l9csxEAW/LUij/19bXEbVaaC11MJomuOeBF+Id3/wuDAY7KIsE9957Hi96+D6UxRgoOdUrwGBnC+1mS/Yt++bZjqpiiJkCzr5rkfksAgCycvwIWTLCWhsIBtcRDm7gM7/zIZz7CwHonYsXEXshrq9vYWOSisgoh1hQ+JQAgLRPc9KZo1Hb2qmDAIsAAJs8RMbL0acA7CAhAODHyGRPsYUjR5APcHY1xD13nUWz28aNSYq7XvtFeMGrXochx59K62EqbYnU4PkCA2B/GGFR/LUIgFj0fm/n4h8cmL8uCvCMrmmbWpyLAwDEwVGMqCgxGA5lnjWDMKqWSvArFPHD9X/sldjZFADtk/Il+RVUUEZdFRiM+tjubWGrt4WllSXZ9IPhAI89/gkJoPKUdJXKee51rfwdX2siKrzhM4NqVNVFT2Gfvx8VADBgYuZAXAWPdNC3ve1tGty7gxoFTOhfzpHx/vBLWjLcvGtDubWdQkEQIr9STfR8AQDarZaodrIdoBFx1BE3rwI3BAZIRZ2Mx3j1K18t/f6k1zHgoHI5k/iYwjtMciVRc+tDnJHSzCL2vgtFjyg8l49OdWeSajoApsQl4YYOU5eLpTObZwAc/nHMAwB6zBkY4IIlQ8ZNqIkJA6uXdKDiTKMIg50dSeLG45HQh0dDzuBuOOeolO+KMqlnKL37XiwJ65TgDJ2jE3KKadvzEt0wxo/+0/fhqY99HF0yOTjZgQGNODIPCUXgIo4DpJJuKuJ/WlvK0WpEaHIUFumQWSqovAEAWqnWQJHXFwUeYiL3TPjLFCeXWjh9YgkN5IiI73qsmlGgx6lN8xzIGKkJBB7+vusrZ5WhQ1Bg5vem/F/uH1Fnch5Ud0TOx6eisyeU/62dgWgASOAvfZ0aRvM9nOHty/KhoFQOj7ODpQ2AvwpkrNcgauBaWeIzpEa2W8jjWEZJtdlTyGRfGLhayTIQQFsBaon6rhrYbhCpzmDSZa2tAFqVrgRWxUnW1qbKT2kAOuwP0O/3Z6P0pNLvRtlZwM/fUeOE38YSoN0gRbnSrlDBSrEBxhqySvE+D3eR/a5XwG4+RBWI1UHFeqBsx6//Tu6OVeLmxmjp76s9LEGfS/5pN4zur+uerTeu59VsngBklV7N7HN2rdjqSuoOtr5G7d+87/UEZma75+jWdpybX2v09KrViPdUfVKOZrMl6tj90RD/y4/9OO574CEBA0gtZx+09bjKM5UV40TiLIm1CvdRN+9f0usPij/YczrIC3SodzLZQdefAoMbuPj//BaKG1dw5ZOfQBue6KaoIqsn/d8CftL+sofahExdJ8nu+8/2LCbmru1NWoO0sKEsG27YJi5d38Q6NUDCGHmho+E6bE4QoboMIy9F0gnwvh9/P/rpBB6FJak9IsfOhc3F+IXrUfr7J2NMpc87nY18lXYAAoQGSolmDH2sMhNnII9kuyZ4xi4QZf0IyyiggCSr5GpLBABAgfFwIElmxTCpAEhLJlQXQ+nkBsrFYYwi1f5t+q16G4/ETZnGCVaAkGM55oKcFB+Jzz1YjaGzvW3PQdoUZfSlFl3sHAUEQ4THL24h91rCBJGkvlBwtNLhyUQMkO9vNJrS/pVMKIrMNgGCMW0kmbK24ihWOz7VuLTVbMqEKLMBvG0SZzpxXy6ifJpLO4e1hdr+NgCTv7eKvRVYVMCPVfgCG+vXBKQY9Iei2cQefxNB5bqbThUA1W8DJXQ9kv2kMp9qs29yo1J3qHps93KzEr87Qbhq7buxlOS4kJ0ovraykzyOrQu5HzfZgiql2A0OVHomdT9Tl1Go2CRuulDgozccoruyIoJ3w2mC73jPd+HsHbejt72BRpDji//qG7G81MBksoMopMDrdKbPRLZHmnAKlovhJWng/te1xBjg+PHjrRpBrrkWxsMdNBsZlr0JgtEGPvrLH8QLG014m1sY3NgQJtfT65tI2MaQB0jGOU40V1TcUVA4fQLW6mE+0/ZO5S93+y15jo7BsR8DgGOkGddKK10YS8LPViom/Zevb8hYwJKtT34ktqsTAkE2wCtfdBfgpShbDfTDGG/4mrejcftd2CEgE3BUcYT1jQ2020szAGAvW2/7ah7UsD1xcHxRsR3r/tWOxZ91jaG9nua8X7bX7Pf7o66IRQn6ouNJoaLG+rBnX7fbBx3jlgEAO4E6ACDG2iF5qvjOSmcqog9EL7Vq7xLIBRQqO/n5xSELwCUwutCDGQBAO8kqPwEAMgBY/Z9MJ2h1mnj0zx+Vv3F8kjgwiqnUKIDzN0vpVypsMn8ukniQhrPoKe3z9+cKACDS/da3vlWdpKtQEQVmsC+UV+vD2gMA0GCBHk2rCuJgXU8yAYDlpSWsrqwgId2U+gisymeZU3cVPjXIGGCv2ktf8jK0Gi0XaKi2AKutcaMlWgNSvxAAQNVGpRctTw8FABgDwOarS9VZghjtuz7eV4XAa4JlaGRV+VdHrb2YjUYsH5XnnMGbqMGl4OLyCpLRSCl4yUR79FyVxgI7bdW05KoS4mMQyXyRtVBSU+VZlaxlAI28wKof4df+9/8Dv/PLvwKZozCZoBuH8PJUqse5T+EjCvaR6logInuRgZdfYqnTQswxjeyxzvQ6tAJrFSBF9G3vEojhcf0ixUo7xqmlFk4tNaXHNiiorFtIz7VRoZVAoPv7OF+3DABYokfAUar+XBKk9PoYsU/eVf9tDKDo/Dsqr5w7+wOlclQiD1wLgAMASBvOvAjDsIFrhQIA43YLGQGANEc7iGVUUSHVBFUaZtsKQU3R1JDGvDqDZHa1NehDgQMVPNKXKwhQrzjvTmiNoeJCfrkGBgJWHbIqsdXlFGCgqJIG8DL+NGb/K+faczJCIsBoPfA252rg7kHP9lYBABnb6pZPHQSwQNoS9vm/6Tnp9AtdjyoIazbMqP9Koa0o/3Y8rQaSL0YWAWaMAwWw7Zh1sGZvK78fAGD3rO6Q6/dxL8dvvrR6Fpq41V0k/SCfsQpuMThjvzLQH43wUz/zczh7/ryIXXIKgGBbLmngMT/vAAD631YTeTLCUjZBO+nDG2/i6kf/BOuPfgz5xnXkvR5iY12J6pZo3yGjAjf3HStosvdMEHN3BZwMtJnfd2CpjgnkAuIUkQAXr2/gxmgslPS8UF2CNu0KwemwRNrwUJ5o43t/5IcwyaYIO10BI5jkBx7bszS+IFBLmj8ZPbTXpOi3mg1lcEnPtia2YssleK30ikxgV5+3MqEEYGbLXQ34srYkYxBEvi8VZGt/1P1RVb9ljLAVC1x8wPvB35PZNx6ljnlVJYVSCYxC8TWj8XiWwJoQ9ExEkTTzgKDAbiEoSW5dYchABdsTZgd4v0ZTD09e7SPzmiKqyOdhFXyxCeQXeAWGQxWiJgBCgIb6Lr4XCQAwoERPwGk5OqKY8aAEz25iD+OfuogdY0fT/VB5yYhddmKDCaKw6s57aUk/2xy1aq999TKNyTG2eIntFqncPKayYvnZdv31Z8HrNztm/fHCeRMNlIq9avMr6wn2zDvvMiQqCk11fSsayWdLUqhti1W8a2yTCqjR9V9Nm9irwUNszmwMrrPYtRGTNirZPsfVsxzHRVv6pF2nEWOz18PSyTWcOH0Kf+Md34SllWWiL/CmO/iiN74ay0tNTJI+Io5UprCgc6gUzUsp/CtTqdiyS+o/r90xYXcxPo8TxRz/Pcw74qCF8WSAsJGhEyRoTbbxqf/7Q1jr9dAl6+MGRRZLPL25iTHHVOYBpuMCq/GyFN6mLFxQqr8Wx1lSW0+O98yfngMAICWEGEaiBUXNhW5Qykjplz5wHmWQIV/uYjuM8ZavfyeK5VMYsR0rZuvUQESKWQAzBsBeAEDdJ87f6YP+NltTe2iAzYMJBz3BLwAACxJ0bjTeUDPq9YBHgmxBzxWnJAgwGI4wHuv8TaMgHWYL7QcAaODH/ldlALC/xwCAXn8b129cgx9SqbzE5avP4uq1q0IPE8eWkDp2MAPAEG+jMpkjkgD1cwAAIJa5sroiYwAFFXfBAh0Nr9EYAHKPXZ+5gRqS3C4AADhj/Mzp0yIWw4Q9dIiwVB+m7DfXsJLo+QMPPCijFUl/ljYAmeQXIoobUqXWcXJa4efaEDrWAgBAXJKr8uqYSUdtlAfheH3HTEDVaVnwsTcAQPvBUWpMsHs7W+JcOMc2pCjcZCyJFccWJuOxiJkRJBkNR+h0uoLmWwVQp7DrM5AgxrXKkCXBxJVqrgzYFY0vEZUEAEosez4uPfY4fvif/FN0eAeTCVaaDcrBa6IZNvW+FrnMvWXin3J9Bx5Ora1KKMhzZ3BpKryzqqATE9Q1wioUK8eFgADt0MNqK8TdZ9dkQkCQs96SzyiqDIxZHbMK02H28PxrngsAgL3+EIVr7ftn8j/NCvRHEwzGiYg5kRFAurCMdHKjQ9kOw0cfe0ygSuQ+GRU5ZCiNsDDYShBhGDSwDg+fGY8waDQxjSPpr+5ETbmnShfQ1hEdJ8dvBumalN48Zm8360Rqsq6afTMIUAErGppZe4qOvhPL5S5I9ABc3yf/zTUm6sduDJIGlmw1CKQlgJVjiqGOpgPelkrIssYA4DEWIeyLEOy9nHp9HZDGryJ71Vf9mHUAoP5vF07OxsvOJ/8EJC3o11vkqmR1FWqCt16BiCKJDbKWtNouoK4Lbu3ZVGc3DwTcDH7Vz39RALHXvtHP1HUxqz7Lc2SriSYReo767piVytEYv/CBD6K7uioigBSrLAU8qM738w8AAIZlhjKd4PZGhKhIgKwPXPwMPvyrv4J4ZxvecEcAAPE7FBKnmBYTNuomBB4m+VRAPIlfpKfeEhW11/x9pQtQqWXIvqaQHxq4dH0dN8YTZH4orUcRQjRZ4U9TJEWCohUiOLOC9/6L92EnzxAvLUvFejoeY2kpRpGM3Ig0Vv0JCLikjowAKZhoQqaib7QBrLpryxCBaNElmPlJN7aVlp9TElzFXzUtHPBbqxjRN0ycRpMBwboHKsaJJnLKIOBrpH1TuqRClFFLGGwGLjKmINuTwsTyOxmjqS18ts8NpOODaEa85zqnfvb7GvXedEvsb2aTCHj2RxkGeQOZSKIF8s3YQ9q6XKU3CBl3cpQze+hTDCmcSnCmDDEYpSjCpo4oLkphORLUJdORb2fS/pknPi3XKoDDaIh+fwejibIl+EmTnYn8rCcj9QTe2kjrY/js72R+JOxX5whaY5m4qSRmF8wWmD2o/56Wh8eQWFR8kELO1cg+rvVKxb8OosprqHvFuMAAWHmo2mJiCb1W+y1GMhFS+aXaJ10J7rT2Aknrv9PjzmyitIBU764DADyggPoq44+UjJKiwBf/9bfhbV/+17G+tYnldoSVuMArX/ogWk22fowQMrkns0W0cEqMR1P5qaw8AmIEl/iZ1Gci0FMH6Y8TxRz/PRS/jPwGJmQFNTM0gwSdaQ/bj34Uo49+DGe5Jq9dFwDuUq+HQQGMMg/E7Lt+BzlbG0hhDDSmtP1bBwDM/j9fAAAncWQBAQAfeTrBilfgRFzgobvPIo8KTFa7yNZuwxu/9m9hBw0BSTn5Z33rMm677STShGtCAYxFscJ+vvSgJ2AtRPsd+7ifeZxz2es8F8VPi1aX2Z064Gf3kr9bVKC5dQaA7e89xqWrZVI9AGUCkCI9wQ5puXkh4z3qifVBF7sfAGCVHlZobQwgNzn76rZ6m+gPdkQEkMDAp574pMzJHo4G0i8/2BmIQuhBDACjy88qa7Wg+HMFALjzBXfiRS96kTjcMZWCjcpfAyjE2AkDXzcbjQodXL0FwJCxegsA0eDzd9yhwSf70h0tnp9F1JtJVBREWFs7ifPn73QAAZNJN56MAECjiSAkA0D71mX0oDAACABwlNH+LQAW2Mi4NDcTXUAfQS+t9n+8CvTBAICuRq4rOn5iD+02k23tywwjX/UjAPQpVBOG2Nrclp47OvNG3BS2i7hTrhn56ejitWqTsCeoxivaLjLxW5xqKC0ABbol0Jym+PvvfBc6RYFWmWOJgERC8R+2g5F2yninkGp/4BWYjAZoxSHOnbkNBQEhjo4iYJBSMVfnxgsox/YFz82fJjLrQAn2rjb8Ep2wwH3n1tD2MzTZAsDZuiIup72SZJscdchCfY/fKgAg/f7MXkW12UOSFrNRf2QAjCZTBHFTkn+dTKLVVAlwRfiD95lBI+fxKgDAtD9048VyL8I4aGATAZ4Yj7AThRhzKgiAdsyZvFNJIDWWIqWXVRyyAHIZOaUj6OY1TqpgSRN4o3DpJAi5n44FUNHVdd248G72byEfuFnUvC4CrGzFkTFRTIBl1LNKKymLU9kyFOkkAEABPoT5DACYR9QPj7Dvv/8OdrB1MERXxn5VgHrwumsNzYLTqnK7+xguRK1N66g+p5RrJxDClh5+hiUiNjHDxvy5s5sLdKtJD3sl/eL+do1V2+3h7G/zQYDaYXm3Bq0CfOpM8LqAq77PUwAyy/CBX/xFBI2mAAA+25PmPvvzDQBg4k7mDpuouglBSvqjEdDfwCd/5ZeBG9eQrF9DRF0g+r4ciKYMlD2MSc3mPou0BUYLGNX4a/7UGQAAIABJREFUNVtD5h8lAXW9yvZa0QmZlrjMHl1WeMnEQiCgIgGANEngxz7GQYH2C87g77/vn2DE0WcyO51ga4580sd0MhDQmP5VW3Y0IuFncpa7gD1G1XXgFB23rlHXriIAQKAjdkXYVMHOCcVjHfPHqPS2Lo2eTj/FdaXz5tVeGWuAU5wsYWWsxeo1YziCjQRCs7CB7cFQwGCOIaYqPMXVWHxodzro9Xq66Gsgn9hfVuTLAu0oEOZa/ZzqQB8T/fr/tYVNhZmHSYb1/hQFe/+lt5/3jW0SNk2FE18mCCTp89EfDHFjfVvE/9JpiV5/jO3BGBRWHw9H2N7axohtqq7YQfvOEXvCMnIUa14n4RaeB9mQVEFT0diKAbELdHMgnAXjtueVgUEGT0Xh1x2vrFIDIbWAUNkCs4P2Gcrs06+qlGX/JztTJS7n7ZMk9tpOvovBWoEH7rxmon+auNu3AQAVQHpQ8l8TppuNUXSxUE2EdKZj4a6Xt1UYANQqIADWauJd7/7bOHn2tMRK/c1reMurH8a9d96GgiwaMhUpjsy4kmt/QjYN76UCe7KOGS58LgEAiJFQN6rF4toY3ayP6NplPPUbv4m7/ADp9euYJhNcHvSxzTGWuY8iC9DKm8IiygIGMaarpqOZ7Vlra/TeTGt5js8BA4DxJ8HUlJskm2K1zHDHahN3n1lB1gCuNwLc9YY3497Xfwm2UhZpG/BDD73BdayuLi8EABQEr627uX22KIG2fGe+kGHHPGyBY6/8c794ZbeXP/h/i85/0bE+BwAAC/5sNM5uQ0DUmKIsTBiiqCG05UGfYiZEYiWCPdTXQQAADyDVGyKKFIYisjqd4MbGdan2b2xt4JmLz8jCu3b9Gk6srUqQLGNoXAV7v4dZHwFYX0yyMM24H+oKbn6R3bnDpq+2GWab3EGmL37kxTh37pw43eF4JM7D+vWcRVCn4qoI5kB5D+Y1AMRROQoeq/1MUO88f14AAP5bZrTWFGelihrGuPP8nQICMLkQcTUBVnyhp1PFlf1DUthwAIAk8ET9s2QhACCJqVQQlAHAZUMhJ01wbgXBPYgBICtCkH8qlpKkrw4Gcr7MHkfjgWgebGxcx8mTZ5BNSfNjWwPQ7w9lvbP1Qcib0qeuveopAydrt3DAjHQEupEuvCLadbYAtPMCa40GvuOd70K508NqHKJBZf/JRBL5JGe7jVaCOfqPPZ3JeCgAwO1nT4tIEG8U2QlsT+CX9oGSokpxP1acChHDohgSPaT0m5Ypmkhx+2oLpzoRlpscT5g6EIHPgpUmeYi76IJH2Qq3CgDIrGYvAqT3FhhOEgxGiY76o0I/A0IRv7LEvzo7FTqiAq/WO1K2AAQqdMje3TBnYhBhEjSx7YfCANgKQ4yiECk8tBstVeUmKCIbWBkkDJIJAAizQ2Y172XgXDWazrq0Hm+dXqLigIzl1enNGFUOAKiAAFf5mbXsaMBP4IFK0FSInyZs/SBrg5RXAwG0qky7TAGy1lIML7DWkN39ZId5lntfX/XOxQi7vnb+dfb/+cB1vqKh/3eCfrXgp6LtKmBVO6MqSOLozSiQb+s11D5Km6igiYY7w7mfYoVnVfj9AID6Pdzrmup/r4MFxlSRyqADAnTShFZLbW3YFIBWt4uf+tmfFeo/x1IW9E0yIuzzlwFAvk+e9bHWaQBb2wDNdDkGtm/g0m/9Bi5//CNY8UsRpiqIH+ce4kTtpexjilHJCE1tzxI4yt0vu23KYlQfw78R9BQBYGlf80jEwnpvgE2KBQsDIEDkBYgLH+lkInPKd4oEt73ohXj3D3y/JMoD7tFEAdtxf1MqZ2TYVbaZtkRbPXa1t7nJFTYjXZTafV6PskE4hkuSfxZdRMWevbZd3evS+uX2AZM6G+Oal8I+IHWd05r4k1pNTPD5+QSyxd+60Zn1gJyWP+ouY6O3Ixo+d955J86cOSPXocWFEg3RwdGE34JuG0vM6TOTnR0d5Wm7y123AXECKLiihbFf5HhszcxLtJZPqF8VeRqeqGvfodgDCoSRtlMl0wQXLz6Lxx5/Apev3EB/Z4yt3gAB7bgkyex390WEjmuCTCnqHfE+2HOXHe/iEIIc9JN5MoVnoMxccmIFFXmfS2KqFiReA+OfdNanb3FV1R6rN0UBAecz3DPUe1AiFlHlyobaZ2rlvhRmpv17d9Lu2IYsnLn3745HFZxlbMDYTyZr2TXMpk/UK/97AwBsT5XjzFgnVQuhtNIwDpETNCunrXmyJznqOMvR6nZw+cZ1fOXXfDX+6l/7UlxdvyEaAOtXn8E3fMVb0Gn7yJKhtHwwD5B1khfY2RnKxAet8itLgzo/2vygdt3+VrfDf1n/JsswRhOTIsW0RSm/IbrFEGvjAT75nz6AOxlIr69jNBhgPZ1gfTzBqCBg1kSURMJ4mbLP/rOoAcDRhGMKjJPOX6Q4kae4/+wazqzEmDY8PFFM8bZveTdw+h70ixhRQCYw2xYSYeaEPrXB9mcA3CoAUE+Q6/53Hkjb75mbzfwCALDnHdLe8RkqSCSdisqO5qNBCpX0c9mQTIiYGCYTzrEeY0yFXlEzX7zl9gMAzFFz44tzdgDAeDLCtRtXMRj2ceHSBVxfvy7zYMkAEOV8GtWMPc0yLESNQS1YsjOy3i1JjJ0jmlFEPwcAgCgO8drXvXYm8GUAAPv/meALAuhYCzR7VATmNwNbouuzOce1/lkxl6T8MVHwfWkBIJWMDoSotwEMoj5Olf+ogQfufwDNRksEHpXxwQoHKYixAAAeqyM2mojJiDiRHEV6MAAgI/JqUwAMAJCawcxpHGIB7bnE5gCAXUJr+gYmeZ1uS+rzg+EWPJ+q5SGevXwBn/jzR/Hoox8XCOkrvvwrceb0WblurvNpkuPE2ils9wYamDFIIVLKCjGDFwbppO07cUCOhsr5nLSgIwBAXBRopilORQ28/33/DE9+7KM4wZnGHHGUpQK8jFKpR0gQEoeklBGInaAR+jh18gTyNBGQRKieEw1mOJlDGDlZKiO0+MV+90Ko8gRuSI3P0SinWPKmuH2tI1oABAso9CJ1ijDWgLJgOryX8z/EnrbA5RCPb68EkdU2KkGT4s++5/5wjNF4Kok/JwAQzBB1WwcWVcwYTRhDBssp7U8pAEDpE+DiNAQWxllbJwDQQD9q4snJGFuBj0EQgpORW82WgivkFYu9c723BSsQTgsgrWjaN98NI/WTs6jhOOnwRl3VzhwVbZSl7pgkStDUhETiZpkdrgEmwTeCbkwmZPTqOBFaK39HMScbFimVIu4/r0CjGyGIlMJbD04XJat6PUeFMOfvgtFBdycA9VfNU9gskLTEv9JZmF+DFbugcuJWaVR1cfoBBqiG0VQUZNovvfeV9svNbIXdGg/VWe+F6u8XQOy1S+zahJXuwCulXiurpAqKqOvAsWcZHnj4YfzzH/xBAQAo/ke6LKmzu+7l55kIIEHKbpwCox6wuS2K2MLx5/8/+me48vGPYHDtWemzz+gGCwMAfAziEKnnoxnGOs3DgQC8Xy7XmvUiy0p3Iz2ZbKsGA58FLW+M3jhBn5Rx+CIoRxHA2PWFe1GAXpHg/Csfwde+5ztlzO0m7dRwKpXl/tYNUGiLX7TJMhXJfRb9qNpqTV7Er/7/7L0JtG1ZVSU4b3PO7V7//4/4/B9AgCABBgEIJj2KpKlJKalWNlSKgmJTZlWlYpXpyLRKh6lpZaUmpkplaekoExwqaVZZdoA9SCNICEiPFBIQ7Y/4/7X33b6rnHPtdc6+59173/s/QDCHN8aL999tzj1nn73XXmuuueYKHTJsXhDACv3AydBzoVMKdakLE3Bw2A715YFiL4CaQNJQXYEO28zeB2YQSwyY1Q4BK/9NO+KK+FYlkdONKbrK0LnTNb2hR936aFy8eFHn5WJ2fbIEg2/FEk1lzpNEyQr6bM1aTcG21mMAKRRwh971rjdke/EoExoUYAfgqNcJeXOmcghes66Y60Y9ajAYdk0rIU3R6w+xt3cISWRUmwJJ7n/wStCl4m5SEoPqYG8fQ7Jogr8n1gPV9gmssu56NNTv8WgATKjHEAXH4V45SOElgDF4kYG6ZPi1SOU2UM/Xtc4+lFo0Go2slakBt6FDSQAAnNoeZ0nld4f7RADDxHLnuze5jSoqWOVYjNlTaxVoHYx8Xsjq8/vFcLOSFNsKTtpg+564e0PeZtCZkRl3IWtTalaL+1y1luLq3h5uvvQIvOxbXiFmU3NjHfc8cB+e/Ywn4xlPuowKuNexptycJzLh6G8RAKDIHpk6FmRKwtP66LHt7+cBAFBDA73pCL0mS0E7WJt1cdNkgHt+47ewtbeHGqn/RwfYn45w5biDzqSCarmF0jGZtym6k54AALMPNg/jEoBVAexnigEgACBh6dME2+MB7nj0JaynUwzrZdxVmeFrv+t7cGXawLDSQpUll9MRWhsV7O5dRau++VktAVgU0/k8XrT3Fp/7GwBgQVAcuToZAGAZFIqYWQaF9V76EaXJlHfZI7daZV/RsgCA9jEVVk0F9rTHKgDAgAajJLMLAB070vxZ83/vfffg3vvvRVJL0O4cqV5+b39X1K5+lwjU6hKAWNDlRG2No7GnnfyS16/Xfc43iJCVKAFr6y087/nPU7DP2l4CABwP/ptoPjdbL1Xg+HDj5Wui0FFxVvXC7E0UZYqCESEDgJszOwGwd6yLALoKMBkBbLHEEoAv+qLbda8ZGEmoLGQcWftPAADeeo3btdTjDQCYnQIAUMTIygBC4FPQAAh50Bu8A0UAwNsAykQEx4WB/yFq9QrWWg1c27uCd77rbfjoRz8kBJPvqtfqeOodT8Pzn/8CIcq93tCQZ5LmGRAGFXoGpkpSyFGz7HmVGd8yexqzpZ9l7bTxBgAg6Q2wU03wzje9Cb/+utehORsjnY5R0+ZFRVaWT6SYsZ3PbKLafworVsszbLSaEgkiY4FgA3UKuElYF46ywJd6yRSPGUizJ/Y4OFBpaSoGQHVwiFvOreOmzSb4nFobMrCmjgOZJrqT8yJOZ70ZD58BUMGgRAod5IQed/tyglUSQBV0YlY+b8JJeRtGOYkse1Cm3wCAKXvYchSoCC0AoIouUhynDXxqOMBeuYQ2625Z4kHa9aAvCqcCdwXVJkRFe6dM7ZgMEnPuTz5CGK8e5d69wxwU5SLVyYQOPvvrGthl7RbnAQCWZDi1n+uTonfqzDEkWDMWAKC+9+z6IBok3xMENAleJBOUE+v3rH7hUVeWRYHs/HVcrwUrjkKcQVo8Sn4O8bnk2aT5tp15raqoFQGY8eO6E2pALoFTlvd4ZUWcrfN2jfNntBgAiBkQi5yNszgQxXG2czEbRJvKoN9+5imePucGwxH+7ld/Nb7jn/wT2RBS/3ujkZznmOLoLeQ0g8LQ2/r4/H0sc+B4xul0gFr/Gt79u7+N2bV9DI8PSZvCuUYVG+0jtAYdNGbsBz/BkDVV1FUZ0i6U0WZ3FIL/A7J+8gSAEZ/DggwlW9kMYtVQyD6r9JC2fThDj8ryFActVdAb0A6zTVcFY/Y4r6U4mAxx7omPxZd+/dfivsMj9KaQEj3ZOUloY5kDW9HeExgmnGO0I1zLI2kEmCAcg/h+/1gMAAbjEpPlHkNqcAAAKFBrwqSBYSAgkDXtJiJbb60JlOb3e/DvNf608wIgWN87mSqrT2YRfQ0q1nfbHYGou9RAuHZN2XIvLRQ4wTHm+XI+B1DBs9zypdgGjIBGmsgnaTab+iGYYK0LK7jpppuyEgY+x4B4bW3NWppS0C0xsI7BUFphhjGxlqrSGqYdNdE+tkGtq2SP676BWn1dLLbByDQUqiHhwew/WzB622N+n/O1lGBiYK7r4ShO0OsdYjKmKHD+Y+PUz5IsXIN8jgkX/uY61vv7QxwdHGkeeFcP05yiXsFAPhcBGAecNDOCz2kA1BT1hqSBswy7J6fcn+NYZlY60kLxOe010pkFiP39KZN2DNgMnDD/MyTKsr/96ItsubNY8rp/04HI2QxkqTiYrX9FwQDfRY0h7ogv+sqvxOOe+ATsHh7gMY9/HD78sY/iO175DVivtlGZdTEc9eX3k+lB4ckkbcgPq1ZqGQDgwpC8b7QJCpplUs9IQ/4Mm0kyAGqzBroEANamGAkA6OERkwE6b3sH8JefQIvsnP1dHGCC+47aaI9LqJbXMDkYo5bUBQAwi+QAgHzHABLFtn9h/CQf0vaUG+0CwBKALpOptSpqpQl2xgM84/G3Ipl00W+U0b50E17wja/AvaMaRpU1lNk+uTRF2pii0z1CrdqKAMaTO5Fn8BcN/arX/P0OiizyI+SCr4xvT2oj+XGX7evXO0VO97FWH9HHwK8jAxfD+jyDBsDbVu7/p4yPDCU3CO8HagaIAIBRxdUKUOqrVsNIAKBSTrSRsMfpMKNYzrPd4suW61U4ESGeQcBP/y5z0yOSOpLoH4P9+x64F+//wPsxmY0ljtdcayr4rzesrk5ZMdKnw5ctmgxFAIDf5WitF0A/HAfqDNhHZJsjQxqUwze3N/HCF34ZDg4OtIlKdbdc0kbJ+jtuALwP3Lh4zfybr3FjNrofRWjsXvlPUq0iqSbgb14vUWpvA0hEm8AJH+q+UCrrvXfcfocCnrXGWhB9NBVi9rgvk4ZWSbRxigqoLIe14aJyKANUb5Ej5eKQ9c/aSJr3oFou99gzJfuFE/R67kg4ZvjInABOie22+po3neM9vPNP3oY/f/970esdS72YDhgDQZ5CmtTxspe9HK21DfT6Y5w7dxHXdg9QqtbkYA2ZFRYt3Vob8ofBOWvwaX6n8lhYKmAFhywWSEjv7g+wkyS4+om/xL/9wR9A0uthjcBPhTWmI7VfIcBCZ4FZfrIAuKsRDGBJQD0hldHqTUkN5zwwAMBUW2vlqUAeHmfIrJXKKiAmQY0K1d1DXNpZx01bTTRYMs7zktIOg0zeu5ABCLN0fj4vmN3xrbEudnMs18zAyjrnViCruw3vF90dVQxKNbT7Yxy1j9Fny6RyVYKTdIYH7CGvoj+j0luNpKkAaq2LcW8aANMyFaPth/kC9rcmANCbVNBPG7h7MMBuuYxDij+WKRrXULuulCJWQYXe6NqmRC0xQJUCePeQ4liERn4EADxLkhGRCaRaSQAzV/YIQUqUdeczxu6I2vdxDoUyGV4qQQBr02nlKTyOqK7Wp0JdAMiMilsEqgaZzCx976LMemydfU1e79Zn758L2qNDZBmqkNXQCJwQnCCImH+/v6z3hQg3Dub9u2hr2KqTIMAkOLf5xh7yRBPLypkI2aLgP9yVqMQj3j/iDdn/7b9jZ6T4nDslMmsSBLPgj/PIHHCz03yY/g0077/5W78Vf/+lLzUh0RLLYfqosW1lEAGzLKDdzzzkdzDpbPfuxGr2xB/n7fVsZNHXnWapVzlojWkPteMr+PWffQ0ut9Yx7rSB6hgNlms9cB8u1KqY9o/k7I+U2C6hOiQIW0a3WlWrxNqsjEoAW9zGeFmcADfR6c1O6bcHfyokJkOkImGrWaOBSTVBd0BAtYoa248xaKd4LEHum8/hcV/8NNz10EOoNtb0WfpAtMt0wqUOP7BuAL4HkmbO50yzxTrncG+ksJ72SIropQzQGJSyLE668GKa0d+SMCZtAGvaZfdT7eU1luSxZDcwAPrMcHdZNtSXP8DgnudGpsCVKw/qbnmAS3/PxQDHA3aGIZOKgGjeXlR6AqTQhy5EptUbrEm0X3OeUrvCZOrcHsy/z4ELD2YYkHp5I4O+amoZfwX+ZYokkgWg1UHKB1qtBvr9rny+re1zqFZJOaZoLMt7xmi0GuruQ7Yjr5e0f3Y9ajao5WP7hvlMTSS1VIBswnaq9bpsyNY2QQUrGfIOKzxHX8f0tWJw1TUMaFuovcASC9OOcRCZ/qUBBhxz7tWmu8AOWtY+0IEYAn8U1SaDg8/1+j2BDL1uT/pMPObe/n5gfPjnrCOB2mAHIMJtvNkcA8qydRe6SuXBZKDze9lDvPCDfYmticpUVG9urASB1FFJRGZ3OQcC48lAbjura3vX8JKv+1o8/rYnKDkyKc/QG/Zx25Nuw7O+5MnYSLqolDhXze+nz8vEYrO5plaPTEbR1+GebPs0A392AjBf2vQsb9B4nc1sLn1XeVoBGQDd0QCjtTLGBAAwxIVJH9MPvh/HH3w/NgYdHO8+iOPpGPftH+JoWEa5uobe/hj1tKE2oy6u6WvFy9l4z+KAcG7XDj6H+RnOMAwiw87EINI4o39Yli0rk9mqpBMZlgnuf2gPI8ZyZILUKmhWptgY9/CMJz4e01EHvXqC1lOejNv+9lfhKpoYVpqgk1lj55VpG9VqCRO2Y1EnhsXBuF9LDNAr3gsxX7GG/4S34l01olaasS36GwDg3j/WmHEgMmp7yAAzm3SiDi2bRUXkLzPhc9TQPFALCy1stjbwJQmzcLOZo3oFtJqGVDe4gMRnRiP09m02W9g/2BUIUW/WFPBTAPDP3nsnru5elTPN0gC51GblTI2dGgCZE7N4AnJDXPZYhHneiE1YZX4c2eN4edcE38xp8J/9nGdhc3NDQb1v0o6y8zNeS8fzYjBRD4AAgRdS+JkJ4OeEusvZtcXlmzc3HFKL2Q2AjojNE6foWeaXZQFPffJTGZFJHI2oK1ul0RGp0dnh5whCBKoca5IVhKnF4lACXBmDhGcQObh0dIQSh5pGa2ZllC6hX0aejgIVy54Gd2IugCk6qQz+yqgjIZW+e6z+sc0W2+oBveN9NBjxVsq4566P4y1v/iN8+lOf1LmS+cBser3ZQKc3QGtjU9n+b/3278TG1gUF0ofHbK+Wosf2M6H230ogbGPzLS6l+FjIyClhoX9zc6K4EAXpplirVpAMBvin3/RyrI8noLZ/rT9CWi5jwLmtcTA5OMsaUsWegewEN+9sYtTvohEcxcOjtnQZlPkZDJGINRecrrmAnEebopFUMB10cHF7Hbec30Iy7qI66aNBDIDiNaKSz20tEYqfg2v+pugZc6qJV2SwjixRYBO6I2iINs+SbBWRoskKoejftIIH2yOVQdAZsg2PlG7rXUzAqRg0nsi2Biq9tQqbYlJh724jCiozMKliVmvigdEYdw962K+nGKa0MaTrMgiwEgizZ1HwHe4FMzjKwCuQZfBm9ebe0omOq1G72YbQavHp+HsrQNouWc4s+LVxsb9LAhliB0ZBor3DNtXQAo9r3NpRsRsEwU92BLD2V2IHYCYl/GaTDitZB6QQT0JyxNeXlyoYyMtL5vkvd6Cy3NMSs3ha+HeaNc0BwZNARbAAIWt10vmxuVZvkGIdSiJk20J7KBu9zI6cnDeB9XIClJg/59MQeDpY805IcIRDd5ZMSDTv9pV1spAdqVSk5P0/ft8/w5d/5d9R4C/BuyrbtRKgtYyvd+sm28Vmuj24x+tKo8As/reLgpltsof7+TmQkNuP4h3z7O/COyl7Mw8eFGMIB4ZjirSPaWvSRTLexxt+/EfxiI1NTDvHGHePsNOoYXZ8pE4mpdlIrERKxY1Ytz/kN5a5GZpukGjcJhom2yn7UZWgngJptgMV2Egml9XZM2ttnVsoCNrCpFzHmPsbNQDYFpX2ie8rV9Hc3FLJUJ8dCGmXSLEvk5UX9lpWI49GGQWe16lSACn8DxXsestH+i7uEKsUhPoeKKGesCVfXWC02u3OICYgGX4uHMkAst1u4/DgUEFSh+3qhibmZ3M+8v/CPbZ7n6+BbC6EOa99JiRPFznSsohRJwp34mNnvmi7inNxtQWwElNzEKMa8uj8JAjn8zbYzKxcK7Spy84nAMPyg1naGtodGugT5r5AoaA5InFf6x7hYIGXa/gc3dzcPAEOOAhAH/TipUsCFei/8YdJHGc/8Dz5efpinAce0Pn7uA/WWk35VV4uZj6R7SM8LueW+/ZiFwRgU+VOnE/VsnQp3Hd0jZEMmERJoALnoNgCBNYDEMGx73cNWB4Mh+qOwARUf8B9hh0tJppnBIr2r+3i4NouSkyGkJU2Hqv7Sr2RCHQiUN1otJQw4jlwr2fm/ylPuwMv+ooX4ereVWztbKLeTPGhj3wQ/+J//ufod/awXZ9iOjzWPFZr5kwA29od52YtjldMh8CMmbd9nQeeYgB32RyUj8Fki8+3glhdnJVfdIwyfYhJglrawGGvjRa7hQyOsTHpAJ1dfPy3fhXn0UM67OLwYA97Bx0cDSvojBh015EmTVSnI4loxmur+F2e2PMyMr5X85MMHOnLho4z/GDQ1XJ774lDdlpiUmXEYaLOzGiCqwfHGJQaYl3srNcw6x3icZfOY2OtjllaxUGpjBe89GUYbl/AoLUtsECdxNhfqUy/aYrh2Ng0WVDvaysCiRbbDVv2tv7yK3bvpzgG3jI+9o1W25blr8a+wGkAwmnf8XAZAKcd/7TXSwd3v3nmE0T3P1IgjR2E+QOdzGblr8dugoszBbGksMnGRp76AFSV9T60HvzNOSQZBbxwFgIASE9jpqYiNHgw7EncavdgF29565vRG3QtmxYmixvzMO2E/memYUE2+a8CAFh1k5xxwPdwY/CAXuDIbILnP/95aLWaeo1GXOh7VjNohoF/a0MIdb7ZgmIG4PBQwm6OcovNIeqffZcAADICAvLO0fI5YmPJ3vMJnnr7UySy1EwaEvqgIjudoKTeQqmaKMNNY8LrYWkBg1xmLtUuSNTj0E6S4fJSAMDqrGMAwJrn5QFKXos2DwoszFDNqhj1y2jWW6qD7h7vo14vY9A/AhOvlbSCd771D/CB978P+3u7Ai2oEtyo11XqsHdwgObaBsppXdTLr/v7/w1uvvxo9IZAb8ypmaolnanQGwIdCrctG6cazqpAKGrTUHyOP9rCVVtOEGCMZMbWKgl+8Ltehe4992FjNMMWQRCi+FS9VRDNsoqgdq9RopjdGDdvbWA66qFKYVI+AAAgAElEQVTGrP1siqN2R+UYaaOl4JFCTAIcrK9CRj13oILZfjrJO606Lu+sY7M6RjrpoT5jP60xqF1Ahzhe/0bjc1Pr7UHC39FrUvktB3ponOMO65CfIGiijJPafYZKFdL7J1O1xLnWnaE3Ycbd+/zmgnCLjPOc8Q6ii7QBDZYFYoYhmR1lYKQdo4Qqi4fTJq6MRrhn0MduPUG/XhcAILAhaCB4AGHZd/ssf5RJk4CmwRxzbd00RcPYMTALgAVBJqPBVnF4SBXueHgLoEbUx7h4vb7OfeN3J89puYwU66yFnbAsxboZsL1lrZ6q9WWF4A9FIn19heDRzicAEQI9Flmw04L/07ams7x++ndkjmwhUHfWBa+XL2WZEroUmWCZB8bzzKu4LdZpme9TN/i5ThoWyNj+KO806ySSsToi4UHNp2oF7f/cpeRf/usfxdOf+bcwYDaZwQvt6VQdz2Vy1K43TLe4aMeYMUsAgPA5nUkMAIT7HQMAS8dhBUAi0d4gRmdXu9jL8HnsQZaCnNkMLfaSbt+PN/7kj+HS9jYS2sP2ERqlGXpH+6gnVdWAM8ihA8tolaWIzAY6UFqvVSRGy0DZMubMtFuATyq9bDuBNgICDDZJiWa2uFTCsJSitvNIjEo1/c330a0lGDDi3xQDZCYSZYxIz5f9Ksl2UT9AjLwkla6K+2Bco+4MM9Dy/V/lVlW3CwbEzyh22h1IV4BBGjP3JuaX/5vHOOEMZ1QZagxQZd7KiLL+8hJIZcbWWqo5WK3zCiOnOUp7UPLuJfNOvO7nig4YPqfUijk6wSIQtdrBNhaGLPcChoH81wUlTfGa9AxiMQDx93hWNQYt/L0MHm10wt5WCF74/d7FwIN+/6yOVwKO+121r45fd//YfTeCAqaZYH4ZSyBYKqEAn8a7YiyF5lorAxHqAUxI68bMEMMrlFnUGgSLamJpUGCP5+GA8tzvmQkGW2LQ3sM1kmeaKxiy5MVZULQ5qq3LwyyJRnMPZ6eFo2P8T9/9KgyOu2KNkPTYGxyjVk/EqCODlP4J2XPnbroJj7h0Cc99/nPUape+/UNXH9Dvr/uv/x6StIxbHnEB096+2oA6KOG22++7l03FMUc23eh/RGVVfm/8s7HvXZyXvgNyr2R8kfnEUfzEz3gbS18PMVjAkujRYIp6rYlet4tWLUFl2MXatIdkdIhP/NFvYXN0gOrxPkZHR2gfdrHXnuJ4lKBXYlPoKjDoCQCI56/bEgcg4nOP5z4BliEtMG9ZALz422VnVZoYklfy4clG471M2bpwhKsHHRyQDDybYSudYdLZw+MffRFrW2voVatoV1K85Nv+e3SbG+gkdXQ4NpOxyp7qZYoTU+SR68BZkAX7H7XsXbS+tQ1F1RvukSzzHIwxvminOYuvEXm40Z721x4A2P3kH2YAQDw5fELFC2jJ9hw9XXTIYgAgOMXBsckds7KcHG5c3PyIanrm34PZvAa8cAYzCl8l2Nvdw003X5CXQiZAa72J+x+8H3/45j9Qd3U5sKyxDq6sBa5GdcoVAD53DIBV08+NEH9nNPlQm0Xj84IXPF8ZO77ugoWx8ePzTk3j9ziAwOeZ8Wdf22Gf6vYVtfCxkg3LCnnWxQEABxaywEKUfgMAnvbkpwoAaLCvLhkA45kMxtkBgKAhoayCzSMXEzRQ15SNcwAgCJ/MdZJdJEaTRyfZvzLEp4J6so7OcQeVCrOBCXav3ou1VopaM8Vv/trr8dGPfFACM73usfoDs/UfnSVzzspY39xCn1RvVPHs570QT7zj6TgeTFFKmhhNmS0yEUN78AyY4bF8ve2VxkThBsn+8wQA7H1GYWTeqTQa4tLmBn7xNf8ed77pd7E2nOLmWhODdhsl0phXAAAXNtbAxrEpVYsxU608qaLVWkObenCfQtdd+27953FpiZv3BI3KDBfWGri81UADA1SGHfXcNeHC3IWz2NABgNwe5OJCOTgg+EjxYz5CXqNveQxrNygav+4/6c3MWEzRo+L/cIrDUQWjGZ3YqNXQEofSN2F/ORCINPZFAGAcCvMrkwpKaRMPkgEwNACgVzMGgHVSGAYHOVxXAQDwWk1vCygGQwDoDEwzgM43a3P0K3LwGo06rl27OsdisS4B+XiX1Yvcg8b5SDzeNPlvHtvbmqoWdTRVH2LrXuBCT6aMTzYAdVOsvWoEpqm2ViFjmNJBQW3OiJ0emF/flrt0Sw8vFEPH/P3LnJ98PRrwETt9DJ5pg/iTBwjzJQgOAtjY3PhD4UPkgDuAJCauepFbK9H5NRWtq2oFe4cH+LnX/gIuP/pRAlqpnE27TOYWgcVVAIC+u3D68Zg5c0BrJwAB8dsNKFw+BsscJJ9B6k2z7PaRYaI2aLGKuCvST9ActrFeOsbvv+bf4lyziYTlhN1jJAzo+12srzVF/1afbB5HNHqjWIvdSgAiUJkzdg4ZLUFJn3aSKvEM8gYh+6V+5MyY0gaxj/f5SxhRg4Ugr7MDaKNkucs4Ou7peeq0qCMOVdtDZlLO9niMyZAsOBPn9UCfey79HyZGmMkXtbndzhT7GewPKNAnmnO+r3uQyPnM/duD8JgqmwcIxJBZhpBruMj5D5pKOQCQWcy4m1/YpSz77LY1C44LAEAcoGTvDR1p4jZ6xZV0moNt1G43Rfk88c8V/dfYds7N44gBG8831cBHe4sHmHbBtieZNsti/5H2Nv5Ot8Oega+knJfz9sqZuP5dXqfP+eDH8zpv13dSmRsz9OE6CCq42LMzMbTP0A8IpQ1kZTKTy9IG+n7r6xsGLjSow1AP/uZMe9Ha2rrYCa7BwPe7X8nvpY4DGaYEHPibf7O08IH77pfoEVkq9UqC/+47/lsF/2mJ4uBDieiOJmzhZ+w9sgAuPuIyvuj2J+Nxj3ucGLzj6QiT2Qi1WhUXL1/AP/zHL0Wvw+4RZPR01EnKx8bnud9/L8dYZKHlZXH9h/FfFGTGANIiEICCkKrcDHu43xf/mzGNP4pzj77TiHo0jabKM+tM1A162MII6eQYu3e+Hd27PoLS3kNI2KqzM8TVa10MJnVMqhvokDWxVlMicBEAwe/1chlnj8T6ANJLq7PEULVNxhQj+E2/kHN6VpLYJcFQiXgT9FRGpqrnH9pvY1Rp6DuaGGDWO8Btj38UGhtNHDHxeO4CvvwbX4lO0sRhuWoAAKhTxfJStu2g7UhCl6Z5BkY8ZsX7MjeOhb3j5E7kpSV2xJiBeqO7dnE93+hx3A4+nM8/3M+Wju55u8YsN3q5kiQnsdA+8+oXf9eJqCq+I0UAILgRwbnhX9IHmEyElLL9TF6jXDJAQGqvLgI3fwrcOFgjtb+3j51zOxgMesr4t9Yb+NjHP4r3vO89GE3YqisUQNKhc5pXmPQ0Rll49nnKAHD6VbYNh6z++Qvn8OxnPwsV1kYFGldc9+M1rO5c8B57ptRZAaopIyVrOsX6+rqoVG40/f7H7IG5uaIMgXUBcACgXqmhyvpHipOXKqjWm2dkAJiqMU3EHANAKu4yTdlvYwBYe5+cARBGZ3ksYJt0NIU4fwRWDKy933jcQ6NOkGGEn/k/fgr7ew9hNORzKTrHR6IvbW5sSg+BgJXofdUEx72BgsTHPuHJeMGLXox2f4q0tYUeFfpl4Gh2uK6s5p8iKPbb6FcCAAIDQJpQysRbDXi5PBUAcKHVwsfe9ad4zQ/9CC5UEpyv1DCmQBCp+CsAgHNrTZRnIyQS5CRVnnoYU5SoxUHV+MA40PkFFkDA6LwwwD476mG7XsVjb97GenUK9NuoJcyAxOF7vD6LIIAPfhQcsmtIFFyamYnhksCcUBvF0ElhVkIv1D6y9r8HZt8MAOPDnSd3OGPHt2hwlwEA7A8uBgDvy6iMcmMND40n+HS/h2v1KnoJBRNZAlANXRCiIobMm3PHlOwEY9IQBLBMSuSEhb9jx1CiVklVDla3S5VrmxO6xijgdFX/RTRavxMxBdfXLm2AMiaDMYZ95ietLCEUYeqOihZfKWNtraXDq+2Vbqk7u4FdtHS9nbIQH+7OFbZzcw7O/l3zThhBEWvjGAcuso3sEFCxErjA+rVvnMtom71a9TgtgMlAQD8uM9ChbIOXRkVru/3GHjG7F62tShlX93bxG296A6r1Gso1so4mYlZRnJSU29MBgMV7O889BgDC7p1drhzogE0sw0EUxCwYoECwUR16PKfn3hoxEPi871l+D1qjDkpH9+F3f+YnsVapoo4Zaux9PR5hOuxjvdVUcEFLSj4VmRHK/geWG22KAnU3ePIzuN/Ye0V5ZdaefCraSpaysWyA7XGnM/SZ2a+3MCK7ILC8pDFOvaNQk8+ARn+TEcbfEuQLmg5sV0ZwmWK8oc6bWj4uFsffHvz5/IwzxXTSK9QwCDR7KzMygNHBPgfzfVz9dQ9QWPKTvRYcZFOMt6UeS0QW/+bn1jY3F5aP+LzPwc58jeVryJzzBW5Xfk4rGCTxXCmCnfH1Llqffg4+Vs6SsnKsPKAqBv/zx5JhNGbNkhKaRYCD23r+5vxctPri/cxBnGInAT7PMk4HOZReUIeKsYJa1yXQ94UfXU8oWVNgV6VYcd5H3gFiKwWYKuAnW0DBIDWEVKJi+xdtTLPVUBaWIECZWk5kNIZ/0+P4oic9SQwV/7n/7ntEhWH5CtklG9trqNdruHDTRTzykY/CuXPntUZZGtzpdrG9vYV7779HCv9f9eK/gzvueJLU49lDvra5hu7eVcyk/RV3UQgmM4Ahsd2O7byXTcT3rxhsLrLf2T1VEzTvajAPPvm84dgtmhvyxVlqWp2hXK9hPKSiEVAZDLAxG2F9NsTgEx/BQx94N6ZXr6BF0LI/xpX7DzCapCglm9htdzBNZpiotaE9YqDN/+3zzW2otpNQ7jakYfKy0yz495IxJh3JvuRkMrlndhehs9wbDvHQ3iGGJZbQVlCb9tFKpviCx1zCrFrCcQm45Y6n4gkveBHatSaOkxp6tCsVahZOURoPMWH5b7VpJVlLADS/rngMffy1LkLJhx2guNJPJiLO7iksshr5GC86r+WfONuxbuTzD/czpe6VOzMAwIygUWl9wOkIxXVgxVEWohI5vUUD6c7K/EIyeqI7MzQoNDgUBVRrQKm4Ws2T3dflAACdIi5+ZsGPu200mqw/H+BP73yXDAdVXoPqSFZ/nYMd7BH8+Q8AMHjw+v9YtfUxj7kVT3nKk01ML9D1eW2+6fPf/FxsCOKFprBUYjQD/RAAoANCo08QgH8z68DjueMRj53fdgIAX3zH06QBEAMANBqVtHGdAMB8u0VmOE8CAO4IBwAg9j7njMDpmchhr4damiBtpDg+vIZaWsZrXvNqPPjgfUhTtntLcHS4jxbFfJJELYKIeG5uUOzP2ix2+kPU13ewffOj8DVf/w1oD4FKYxPtHvudWo00g2vW5LMnNX8TvTZaLim6zgAQ2y3IswUGAEX6phM5trXBEK962Stwc1pHaziVPsCI6O8KAGCrUUPCY4jWScrbDD2KB5ZIC6zLKzUSYw4AKKfnlGH2cmYWeNBBqzLDrTdvY6teRnXcRz1hsBKr3MfuorajiNgfW4bIDIc2etkGFjnjVgxhNEtwHqiNInBMAKbTRWcwwbhcx6ycq9fHtssdp7lvjulbS0oAigBApbmOa5OpAICH0jK6SWoaANwUJ9bOK2wNkS3Mr5+OlIMAqreXmBedKPuxbG+usqzxD3/bWrZJvdgXnlcwLjosDgAoECsEB+PhBF1mKNU729gzVoKVfz/pogQDSDflvI9ti/WGjtgBD3c3uu7Px+UWiz/s41F0xO1v6+CQZ+BtHJQhreSMqywYijKdZkeN/rzqcToAYAJZdn8NNDKNFaPdCoAPhnYeALD5xSze7sE+fv+P34zeaCgAYBRKqwgArGIA2A4cGAiFizgLsYHB/zSU8Phszw7jQlJiOC2n91t53vwY+p++rOQHKHj3dWD3vTHuotF7CL//2p9HbTpDq1qVOCqGfQw7HbFXSlWK/lEDyJhKFARTnT+DnnIVh92B7IqAWD6vFrUmoscfwmOukG1dWmiPaEenEsRK1zdkn7w9ILVvCNqwtJEtcvf3D+XcD/sj/YwHpr1D0dbJlMHfCKOJMfA8W+d7rZffxXuvB3ti5VUSdEmnjlro+XE4Ph7IesAWB+PuB3B/10qQEcrc2symORtPws65lcv8MtK1vYZ4UfAUZ1B9jsdTTcGqH3eBgVu9fmzuxgjT4nV+coUWz3XZGl6UQXbbbOX/QThtyTX4/YqDFv8utWWmNk8oOypea3H/iq9NYBjnKQHCYLNEN/eyCzI8k0T+mwu6uv3PA9iKOujIB5lrE2j7Eh9kn3grQ5axWTkBhRQh5X1m5lXGEyr9At82ZwVNZyqZVPvo0Ri33/ZE+TjNOrs5tDAG14C1jTZf3sRzeVP5XdSp4Dq+9TGPwpUr9+PWxzwSa2sNsdT2D/axfW5H5+LgoO9RPu/IWoivzdeAxiCMkYsE+zFyhoyBaT5v4/HLAJpIZ6h4j/l3XIJTfH1cmeJw1kOplsjWKAk0HmO9NEOD7Zl3r+Djv/cGjK9ewToXSW+EK/dfw3DIkqYWdo+O0Ty3jgnFiwsMFp9j8ZqPbUI+ZsYMVeKFsUMQazQdqlDCSK00MagqKgEoJ4mEZ68dtNHV9JuiVZng0k2beMTN22gPOhg3Gnj2i/8rrD32C3GU1tGuJuhzX62StU0DOpAtrJQ5l06WAPhYZWstWqDzAMBJgHk+yP9MhPzz1iFeh6ft7yudgxMJhdPe/Zl/vXT/x/5o5n1Z1RaJaLkQ0ICohT7ltjucdPZyAGAhzp9lK4oD5Uxnbu5sNcO/xQLosgbI6orU0spVd5e0K2INGSlKpLOQzlZrpLj73k/jzvf8KTrdjsT/6GDImHo5siUajfIS7R+LbubnWgOAC5hGhIaMv31D4rg95Y4ngyAA1YB9s48dfV4zEchYCNANQh5wlJSd5HXyO+666y59hsABW/A4iyB3/nOxIKsdK6Oe1jMAgOrHzgAgbYg1lGfTAAgMAG5moX81gyVuDDkAwBvnm5MzAEw8zR5xvfnpwT+D3vGwJ5X/aw/ej53tdfzwD/8AHnrI/s0WS7UaVZbHqFE/QYi71SzafTCwZTCeorlxAUlrB1/70legN00xTdbQ7k9QZttLNcC0wJ8AQGIN94zBwOtBOWgAGADA4zIzzvpKlgykDNzbbTzy3Hl87ze+ArVOH2l3gAb7lGOsLNwyDYCNWqJAnXViClRLFbXLY2ar1VpT/WsMAARZo9B33taJygfGAyTTIW7eqOPCRh2tKsEeskdDDaeiiSIAEMC7cHfmqb6uPeAaDrFxs5XpitasxSVgQUGu3miCdodMn6HAALahmYkGP/9YZpjnjHcEANSDBsCowpaM8wyAamMd12YzAwCSMjpsTUQAgBlB9oEOWWA5TQU+s1O5rXbSsjOc1+ZUWEmLn6s5HjZvPROVO6CLQADPCtu1n7Sx9pk4cIo3Vp42GQBjbzsVxFdzJ4nArCl6qyQgtArMs5AMkrwEYtHmdEpw/LD3s7MDAO7EFWZJnukMjrNT+wkA5I6GZ1bmmQIGlNl6XfY4zUGYz7Dn2X+vu/W5Emf+8znMdWGK/2/8g98TACCtFTE6rQSgQubAEg0ABwB8lWbXuyBgj68v8wSWAQBRP++ZyWyfAAECj2Rh+UDsSagEINBT43vIca2Peyh3ruJtv/pLGBwdoTwcYp3ifqxbp9Cl9EloS128z1oSMzinHafdbm2fl6q1xb9Ztbup6M9KuLZ3oKwXKf+D0Vi1r/ohg2Y8keiZSnlCm0atcbUAZZbT2HG8IdMxhVnJXbPAjVn7KSnM1TEG40EGrnmGlWuQrADOA19v6hQQnuPr3JOpRcP7FicAcgadKf/7uPmen2W5JzM02eaukL02QIA1EqYFYMwgivYGG+T2XEHavAhoMQAvHju2RzwabWiRIhIfY3kJqq87K+HxR/H7i59fZiPnA+B87bsOw6L9xYHbuBVoMcgrMjCK9sd0geZttN8vHstZSM7u8CCOv72+XvXbUkU35gc7XvHBz6qNobNeo1IaBYzK7LKG3UqdYp+QPgmPaWUpLvpMf8ySQWKcjgZotMggMDuodWZkpWwbHIRuEjxXJtskXEnwm20sx0OUqEIctQv3trks7ZXuVKWM3b1r2Nxcx3jMEmHa4BmOj4+wtbONo25/ToPBKe4+z3zc+Hcc/Pv91ncXRBzj93H84vtRPEZrbU3H5VqMu0C4v3zu3LmFxxfzpDJD63wLJepwKBIpS9i5WSqhNRuhNe7j8K6Po9w+RIv3ezzF0X4H02kFpUpDzNPuuCsWmt+/+D76XItp/9zPfUzku7JtuOyzWT8HAAQLhTIAtXAnG5z+Aks1WAIwHOLawRH69MHGI2w1EnzBrZfQalRwPOgi2dnGl/6DfwRsn0OnmuIAJfR4p8gAqJbVTUotN1liGflvi+xHEayL35MBNMEcnPRA8xWX7dIPExP4LwoA+Oi7fnPmdNM01Hxy43Rn1NWpTwIAYTOIRKhOOkGLSgDsXfFNlTI2qXfTqdRrvfeptbpZzgDgcbgpsi0O64noT+8d7OIDH3w/Hrhyn0ABIyiYy2IAgEHGWvSZYzLvKMfX8fkCANAQkZ7vGzoN8LOf9UzcfPNNquFzBNANgGft+X6nt7kh80XDzxB84bGY+efjPe/5Mx2LxvdRj3qUWAAOEEmtnxRIVx0NOzfbkTz9KV8sBkBaSlApJSagxPZ/1dopAMAwiACG+jUHAAIV9iQAEFNhGXqNAgAQUgG6lQ7rmPNb3HRzZ2GCJC3hcPeKFGm///u/T+jybDrE3Z/+JC7fclFK9+d2tkXTZOZma2tLJRNE1tl9wdoplZC2tjGutPD3XvrNQG0Tk0oLffaSV/06A/sQ+M+GSMpUQmW/aHUgFgBA9FfZ/3C+07JlxlQGwHnc6+KRO+fx0//LD+HeD34EzcEEdZZ+gHQ/vmuxCOBaUkGzRrE6brwlVKopDtsd6RZssHvBEgAg5AZFHaRQYEIQjVl/DHHp3AYubDRQnRHImApcsMd8R4B46OfqHPN3S1/A6v2zuxI6GhAAMCVu9baelTGclsS2IADAlopgXRphFbW8snPwDdpr4lZloOISgEUAgERjhry3m9idGgDwYFJCh2VLBADoHC0BAHyToEPjDqIzATIRvlDa4iUB2m8X8GHzDacIApwOAPhmX9y0+DcFP+m1MePCwMLbQ/EczNGrZloXdC6VdUwNHJRSdZWBD2scV9HgV4AAESB7cu84yzPXBwC4/YtdArWpyjQZnPlgVGqVPshBPEmtzIL+h9lC2te72W/7cUdcAYZKrP1LCrkNiZDNlJX+T7/x/2JSgtrOlVj7z+B3Ml0JAISdOGSALNjzb8i6BsTBYfT1maMf9tUMbg232/dWUjQzBkBRSHABNSC+Qr7Mvck6VlQEaLDrgTrI0G6N+1LLfv/vvRH9oyMM28doEvSgjkbwYQbTkVqvKkuv9pyc62O1smUW64HdPTm1rGll5p6/2VGE7yFbyhT/Q3EUs4FBANCYGlOkTFQEPaGMySE7TmYXbSdtLxE9ZtgIACi00jVMqBLQIqjZz2nVoS0y5x/XJEH5RQ8PWigyKjFSCbTZvHXBOP6b2gFa61Gb37msoIrYCztkXlQf6X3Mc/VzUNEo8EXHfdE5nwQDjDlBtlkxcPbPF0u4ins5W+muAuBchK0YRPhx4v2h+B5PpsTgAD+Xv8/2vGX4n4+7f+aEbS/N1Ep2kX3x7/SA34Nxnq+fF+eWdCACo4yCwhwN136gD8ikmtu94nUwqGP5nKZAuOd2bM96GwBs98DnkPnpttcC41Hf/GtehLeOdTHA0EWBfivPdZMM0z2yKZuibnc6x1jf2hBDh3ZP64NrXNdgrFYyVFvNhkrhWq262jIzKUNxWq7ftLmurHTM/It94VUaAPG99PmwaA5knsmCeSoRwRUBJa89Bhh8TthzTEDZ/SGLkRwbdvGgT1kZE8wsoTkboj4boY6pPEXr2EMWk5Vl7GxtyK/jPC+CEJwrvH/xY34OzkTfl+6S2rnnSVEvTXOfRe1ECS6NJgIA2GJ5d/8QA7WwHOP8RgNf8OjLwHSoEoCNizfjS77mJZjVG+gmNflMfc6tSglpUpHfyO+czqy0szj+xfXve+IJuxL2aWGUgdG20PY4MBXeGKUMz+JozL3nvygA4ON3vnFmg+uLugQCAazLIa3eMlIemWTYfzYg3OhWrQAfrFXIqwvPyeEcDlUKQPEj+6yrrOZqq/HdqLBNTsj+k8HAFiHvfd+fBWqVZf+t7t9pSq7EzY2bxtso0IuMAZ/7fAIAaMyZnee4MIh4/vOeiwvnz2WUXa/7EzocKIUuYlOkRueBkhl8AgBkfbz97W9Xa0B+7rGPfSx2dnbkUGg+sF9uyM5zbFRXRopXrYlnPPXpmI1mnxkAILT2yUQAg6icEhBxLWyZgS9rmDh3vYepcwJN/Toz3rmJySnVzJ5PjjEe9fDv/h1p//djfZ2CLB30esdoNmomJNXjuKcSpGIdHEsB0iRFt3OMpEqKaAWl2gYGsxpe8o9ejsbWIwQGTCt1oaaWz2ZLvxGqBAAkGTgOGgCJWA0ZABDOk9RaZq+UVB4PkU7GuKnRwq/9/H/Au974e9iYVZCoxdFoJQDQqpbRqldVhEqnuJrUcHB0rPaEW1vbMt7cAHgVeRmAZ8MsI8m/mqQqDruYDY4FAFy+aRvV6ZAV+AritX7kaZz0hxYF//ZWih4uAwBMQFFtuFhrOytjMJ6h3R1kqD9bBjF7wUycZ3o8W+ZZrkU1sNlmE7IWBF4aEkubIWYAqE2oAwAz4O5+D1eqwLEDAKqP8/kXArWMrm1eAYMKR+C5z7LUyZ0qYyFZoM316PWbnvVz6mVs706yZOe9j6KdVWBvU4cAACAASURBVAAVKMI8jtdK8t8SMSTwFNomEgDodjomPMdrV9BAhy+wfuigVBPZIAYmYoyxD/GpAMBiECATX7ruLThf1e6cnvUQ84GKZbZM8M+dkHkQwJkAsfOc3wM6NA8PAZDURKBvWvCfg1lyxiMw8+Q1GgMgbTTwutf/Miq1FMeDPspVCnIlynKfKgIYWH3OEvCY/CwAgDm+UQAWZf7dIUuDQx/T+udAWXma0fwoTpXxRME+wddup4v20RH29vb0M2wf4uj+T+MTH/xzsaFmgyFStgvtdmWnmaU/HvTkuPKHgbzA/1kZZCYw+KRuAk0cW4ZqtAkGlRlIWfmRWpWaf2xib2rjSWFMYzCZaJZly33nsbG0/Yc1/3zeM/8CWcI9ZrviWXV2ggEQlwDw31777ZlGz8DSOef845rk/HSbp705CH5ubGzMCYTF9kGqMCF7LHscl0eFgJCZ28xeRkGiPxcH2DlwlZdrrMyAszUiryH63mVAwOL1bQFMHLTFgYIHyieBhzzgXZ2htwRTHMDFY+FAaXxuRfvrAXvRv8yuU/tuPumLY0hb6638eK583QFkzrEqAYEgJMvXyfxRUBr5gP7dJ8aJa4U25wSAE/zucAzOM855L1HhPsHrarC+XQB48LHD3i/1orAtecCrz47GxnwZT+RLkVnW7h3rt0pvuM9wPjjYEJgy9L+azboyzdywSP/v9TpoNFsYkB3obewC0BXHHPx3cUzjOZJlkKPyrngOnsYgoQ9cnLOL5nPx/vPvymyKmgBSth6uYEjfVuWFFJnuYYMtzfttsBt1iePM1s70OcjIYNKJ7FKKUUcl28V14u28aQ/cfviY0N9nUk+RlTOiQ6mofNaIAWIaJyyPYnzYkO9/cHSEivQhpji/sYZHX76IYf8YG1ub2Ll8CU//0i+zZEmzhWm9gVno9sU5S79Prd91rFiDLrcdxbVcBAFozgkeZd5ApjcTraeIkeJMFW+FG9zVs7oO+fcssJPXfZDwgbMApzd67LN8rvTxO9+k0TLj4APntVUzrK01FfRxonDh8drNUR0JpSP9O0Yr40Az3lSKF+p/u+PrE5R1eHSSKQjY6XSlTtrpUpgulfK3et1WqwIJVKPebePcuR1c272KD3zwA3jwoQfQ7XUwGBJVD625w522K8y26TDpDfnyjCHPyzcFXidroJY98tE6y1Df2HucCshzYiDurf62t7dxy+VL+MLHP07nz+e52BWgpqmAC9KPlm3eMgJBhZwOxN7eru7pm9/8ZhP2q6Ua38uXL6u04tz5c7h8+ZIOx2NLqbzVUqaEDtWXPvcF6LV7aKVN0YrrRGanQNJck9M0Di1XZIToRDEYkVhVkQEQAhM6X+Z1RRoQsRo2dy1GL6F9nRd0eFY1RBdkh+zv7qpWrH14qBlARJlOf793hDQZ4dWv/te4evUhrLWaGLKNZKWEbqet4J76AGrH53XY2YBaADvodbC1cwHXjvpI1s7jcbc/A09/zpcD6QZ6I2aumWktIWXr6RLp/GOBAJKfUisgAgAllNX1L9Qz8d4w0cWEU7WMztEhNtIEG6Tv330/fuCfvgo3pQ1U2T86ePjLGAAOAChPw2xnJZEIIDPp/LZGvWYbgNo9hUaCUss2WEXOMOnEJUhLAMMeaqUxbtrZwC0XtlAeHBvlVhTEQKGNanUlklPIHGYGm1sKRdismNKeDqKPlv2nwj9ZBQn64xkO2j0c91lzyMDHWnoZ7X752lplYDlFmDVlF4Aay00iAIBlABIZnbKFZU01bPcMB/jUsIdBvYG01sKQdH6CH0rxuZFZHpB7vb8LLcmB9z4MWaY1pySexWKcZQPxjTMOYnOnyOqhnPLJ72TgSBZWr2uZSQ9tdP5Zz17TCji3syEmgDu6Xm7kWS1zWq3DgO8Nds5BmHXO/T15xUWHev4dWd75LEO14D2LLXgc4Ptt9UlmDm1+j+hM5CURoZVpJEzkTrsH+dnc92wSY8dQr211/2bzfO+06/c9q3gJBgA019fxC7/0ixKo69FJluq8NXNyEcAw4kbVFVPHnuHam4xG0jQ5PmqjkZooKmk13Hu5r/g9EKicJAo6HaxqkGFGIDJQkqWmqtQguaET9Yw29Tv+TDAZDNBpHyuQV2/647ZK9RjQX33oKvb39sSu4jlwf9i9dg2T8RgjZegpHGWCX3zQiayVpiAJOaENFb9/bG1VJWJZ0Zgwi8+fjP3H94Ys/HRGgM7m+JiONFcCRf34N++H0UDCvM9/8/t578cB/MywkPhu+RRfkiIRUBCot0t9jAWMoPi9K0zfGdZEYAHFBykCuJFdWrA6gwbIGb5qyeorVEydeNei9T9n8yIAI/6wv2d1CcFi5sIiIGTxFc4zsBa9Z5X94pxhEOYaMm6ffe1rjp1y/5cyJEJA5yBIbHf832zZx/m78B6EJ3OA9WSam+tMXbSCycrSg8FNKwILzgqam79Z1ZyzNaPfntHNhIrDNxhqGsoO4i5L1z8Pz7J/rjrqw1l/yZRlTMbSYsvQCTWOKDBKsXKBorTU1k+EP7mfIYK+/JZELK8bOwvLp9lnzToaEBAXQ2V7TwBPs5bWIbBWC0GCMmSYznguxlwdl8oYUsOBvj+ZwNTQqjeshXathgYZhBQZ3t4EdYa8taV3muDew3iGz9O3cCFzL09mDEj7rjbUwbeVIGCmhWAJX7FPamQil9Eb9JA26jjqsPVkzXwWaWAtf8wBphEDZH5/vv559/nyidJf3Pk7KwEAKZcLZWYdqLWF0uDTEeK0FMX1ZO9tyzAbWKAJVUhdxX+7YyhnMwiB9Hrs7Wm0PAYj9XpDQACDVU6S43ZH7UsoKjEcD/CXf/kJfPjDH8LR8aHOk4tnMBxIzTkkjjXm1wMA0FF3CtVC4x6evLHld7YpQKfLewM7AktEmCUBW5sb+JJnPN1E7AI44DX/RGkdNJgzuHP1forwhCoeHOwLPHjLW96irDDvMxfhhQsX0Go1NaY8HkGBra1NEwgZEJBpqL7xuc98Dsb9MdZqLYyHUyQ1KjDPUFvbyAAA6zVeygAAy2yMohIAy7QoM0kAQLXSEQNEHGkzV2a1CAB4DbmjPUEg0J1otUKpoM0genMD49FQBmH4n3tnl0sj/NZvvh7veMeb1XItTarodNpivoxZ31angmvUBznbOXO6EUEC1qIz2z9ADZsXHomv/vp/jN6kilprC4NRuGb2WAfLAEbs/ooKsz/c2MqJABTWh7IuTg9S+0PtKiNvqqWm7NJA4b7OAN/9ilficmsT4/aRNAVogFcBAGuNBNwmqRXBEgC2/iEAwK/jdQsYoPEuMQi28+U00fArAzw1mhlfn/SlYbCz2cTFrTWss5/rNKeZza+Fk8r1c06agIccAAiNaELtf579p+J+pz9R9r87HEtNwYS6DLx7WAAA9XSmywGAZFIVANBL67h3NMRdox76aQ2Val1UYda0mVZDNC8jjyp20MzmGVXXsnUUB7R+ZP7a3HGWUmt9yzppVxfaqUxgMApcI5FBs7/ektJE6IbUWKA2AIGiwPQx08GgwboGEPCRRkValU1m1jnPuBgwxzXuGXYHBQQG6MdKDVbZz88uAGA7Qv4IzpADFGHHsFubv+bsKbudDBhzBkExS+HjUbwvut8EtwK7wgHoPKFh9yq//kVuigEASb2OX/l//pM0AOg8kgGgbAdbugYNgGUAQC2pYtjvo3vcwaWLF3G4t4+tnXMYHXck3AVmeLiHB30IBfcEEUTPHcuWD4872N/fx+7uLvZ2d/V7f3cPneNj3PPpu5W973VY2tdFv9dTCRX3GpXthe4STlFXfXC4JfxNh9FoEZYZsv70VhKg+SSn0wKRMmn2KmkKgV2ljAHPU0wfz/5b1xUF3wI8R6hWbI9hwK94v2IMAP2dlTUFECZa28pALWhjmIMBtO828hnUFAXYDKASlsqtWACr5v/DTUAIIAptaLUSlgC18zYpnod0vU3LZtGDx15N4bdP3aj/pJEVOTX3P/08zhrY+fktev9ZjuE2cfEInFYaEYRfV4zAafffyloXcHCX6HjMgRvyMRYJmYYbGrQBinuSX6s0LTR/89I/97X9d/x9MUiW2dSgzeV+XQ4ShIKakNV1dQ734H3WGLB34w/TuLjxx+IeJ2c7Hpsp1ccEAenvlfUzZq092TxMpgQQwFtCW0rGA3aOO+07fbcbGwFBDBp/EwDMk1y5Gkp27wPT2+MnvSPoVEngWnuNnQ8fKt0slUGFBv6eOIiq1tMmek3+bntwrF7UOUvSrsX3AwPcc42FXK+uqm4EmxfOo5qmSuptrK+rM9f6+hoazYbiw/M3nQc7HWyf30G91cRhl99n85VJTrZAXzUDfP4uW4dnsRFnmw2fm3cVAIDcHBvziw7cKPRJZv1wWcGRi12wJo/ovLeN0SfCZDwdALALdoQ2AxEkZDLDeGTK2Xt7+xKKcQCApo7BLx1Tbj/NjQY+/JEP4aMf+yiuXXtIPUN5Y5mVMl0A0lbiwbWNXJmsoLiudmwhC8Pz8KwNz+1zDQA4Q0LOT9QvnFfEoOyJtz0BF2++CTfffLPYCkTM2CPYe8B6yQDfH0/mrK6LFM1SWVl91gu+9a1/LACA957jTBYBdQbGE2YFu2JbXLx4UUE1A8hqNQXVxJ/1jGeiNClhvb4GSS9U2I5qisbG1g0AAMzAOAAQ2kBGpi+7mwEAMAN2EgAwB8HE7xj403dNm3UMGeTXa/jwB9+DX/mln0O/fyTBw+GAPZdJ/WetGQUXrR5NGVKhzsWtcKZ6JsZwk1KKWbWJzqiEF7/kH+LcxUehnDSBQCc1SIO1/xSoGunfKj8hACA01xxTM55s7ULn0jJMCQ1Wv481lHGhsYHvfcUr0RoD48ND1MrsNr0cAGhWStho1TIAIGYA0MEVEkqnVxBCAABsd9Ya4dH5PibJ6ChXpkNUZiMQVNhqVPGonTWVAhRLTDRYwWH3zX6O+qsn+R4HCA24sY2FQmbM3FF11qj/h90h2t2hlLdZ+0+GAAGlinuBS+znKgMtBsASAIDMALog1VEFs2od3VodV6YTfHLQRZcCkOVUAEAloX2Ja+Bz50n3MqLnFYFSAta9Hvtwx1n/vK7d1/z8pc1vV2fxX1YxALSOBUhEdZ503FlrOJ2BQCwFzQyss1ILlUaYGpOEoLhOWCJEW0OQUpu33Zhs/7CN3IMhK8lysO9zCwDke56NcwyqnAyxdA8zXQDrmrAIAPfn4gDj5Fyk/sJIdf4+Tzzjb5/PBSIXT2+uT9MA+M3feSP2jg5RqddQZRafe58crVyF353ymAFAcVPapnpqgX6/08XR3gEaSYqjg0Pc9clPChxghv7a7jXskn6/v4+j9hH63S72rjyo7L4H3WJDBJCL2RXW+xIsoDCe2dGS6L/Gmiihx5KF0LNcpSqiAk/1YyJRnG929TwuAQLOL76P94EgJf0PlVAxG+w17SqkLWNEgVw5ubZuNHdD0ChhVrKx1MmArCfL+FsnDB47nwvm14a1KZaGRV0c+yLoGd8rp5u6MBq/wf0Rnkt1al1gbvTxMD7qZnnBV5/gu4X3eKDn50vwkho8QegxolH7Qc8CAKy69rmAtRjoyH87Kbwaf+a0758LUBcY09M+vyD0nrucWGNg0XUWA4xFAOKy8dH+FcClZTOo2MZTSYdwQAZgqHI+xjM4PpLtA8seDFzLE1tPxXKubI6ftkE5ABDWpq/R+bMIKvUZ0JGfk6C1k45FdsqnBWgrPnqGJblsnZzho9KFMvtMqqczsxg4G2MpznXlAboBJHmAbvblBgGAAIzap/Nj5lKo0XVwHymUY5v2A0sYDIQ1QCK4deHY5bSmrikE+yUmSJA2/OZna2upgVAhc+8MQgfE4xKdeJ8VuEhR7rAGjBQShCzpDwcmAoP/tFXHy17+TfjSv/1CHHU72Dy/rda5XJt1MtpW3C5fvx7XFtfnaev7bDPhc/eu0sfu/B1pAGgKhDIAR61twI2m5K9ZSygTnCD6zyyp+tGGDgJ+I7NjOdVwzhD4xuoZIneirOZO+6v2FNamH2riMEs9DD10WQ7AyUiF//64h7e+/a2455670VyjYucM/UFXtdOqiSoujozKchIA4KRzxInnT6eXFJKlBjgzpJ+9G+ilEf4NjozJaR+PhHw94Qsfj1tvvTVzwOmsuTPuFLB48WTZJqJx7AOr2uQhrly5gne84+2hHMJaK1ID4PwF0xkgMEAGAOcAj3/5lkcqg+kAQL1aVxtAAgAMJ9kGMG2s6TdLALxeSs6bAJciA4BOGAOFqoyi1Z8XAYBorGk4yADQ6jc1ffHmBe4Ygsy5Oxr2sbbewqjPcg6KSrGMoY3Xvvbn8NCDdyFNSspgHh0e6P6vt1o47rT174paRpmB1OY0d6s513rKmO0ddLC+fQG7h318wRNux9d87T/AwVEPab0V2pxYeEsxQGbapbavSa4eAKoR5X98cFNnH/oxgQCOJAOO4RDNKXBxfRs/8yP/K/7i3e9Fg316QTBhOQDQKAOba3VR+DlfeL/JzCADgOsprachu08DbhQuC9O8BpYAhyHPZDuUZyP9pJUZ1qpT3HbLBSSzkRlw1gqGQM/+tgxhvrmcHD/X5rCNOpSlqGWXMQD40+4NcdjpozukbBb7cafWmot2IdABl63AhwUAeAlAORUA8MB0grsGXbRFsa6pBKAsAKCYRc5BAN8wiuvQA71eb2hCp3PObZER4FdnY5Q/cju6ygKtAgC4lt0eaC6GAIvrx+ywgQPDAYXRhgpYbZO2enWKFmldhL7TtLkEBPhDwJgAQ07/tznvTADrGrE6g/PZZwAURy6Uv2VPz4MAbke9NNrqV/N7EgPgDt7Gttf3Wb8nFhjndarZnY5qr1fdW/WdB/DGP/x9OTXVRh2VJBUAQNvlGgC2ps1RdwCAI88Wn4NuFx9435/j/379f8TxwRHu+v8+ga21dRzu7iMhpT+wFLQ3Vjn3jbVBx3+dbbYYsLvav9fcan+aWKY+gM8+DipOCO8Thd6XS+hDrfkUAntv0ytfU85IHMCUwNZ8PAAdTzqWWTadx+fcrrgzbV+i8gD9WGcUTPswIbk8v6ZzC+dnNFGL9jWG4fsNGA6qWZnwSca7tvdGquiyoEGQ2J+3ferGAQCd9Y1jB7ZuF8QOdlyzNdyz80cx4OFajjVQAsiyYD0stc+rJnfhtRO2QHOEFKz5N94oAJCvvXxQV5cQLLPTZ7+oWCMgtg2LzqV4VGO25MH3onupVsMBsNKcjBmg9LYr3m3Ir7ng4QTga9EVWfvivATgpCU9fRzm9+ccpCtObc28E6wGC0BXcUhWAgCxZsnpp3riHYE0fwOfzO6uEhlm0fKLmz9uGJOQsGSQ7T/0O0aVaSgXuP7ToI3LS6Mscs+D/xDJBzsXJNMjVCIwFEIbZ9Ow8piKRwklGtoogkcpv986oei9JWAw7WUJFI+9fG/gXHUNsziudLBc2qohwavPhnhVgIj0jWcopRW0+1183/f/c3zxM78ED+5fQ2trA/tHh9beOBK+XTjHl9iyeJ+//pH//PlE6aPvLmgA2M6WOTVew1ms7ZejWIJE0ijq4ArxInZkWa/cQc0XYgikgp1hDa0y22qHFcR4ArLLLNNgMMJR+1jZJ1Lz2MKHk5GMAFL/3/eh9+FjH/+oArb19ZYCvoFUda2h2QkDEAAA3zkV5vi5RErivAYCAKQqLnuczA995m8sNyAuAl6HC3h5CQYp3Tz3xz7mVgXqT3rSkwTMsIaSZQJkangbm9gJzRcT9/mqHHyCPnfd9UnceeedIXM3ljI+e7VubW8GHYhE5QCmizDDox59K9K0oV2IJQBba1vUBMsAgLTeRIltkMgUYbYmACyJujtwfBlMjKMSADoczPCsAgCi3b4AAChHlAEAdocHAwv+u0f7aG62cHD1AWxdOI9f+4+/jHe+44+x1mJLJrvXBHuYsSKDRLVD7KsbbZhFX4uGZjAaoLW2jm5/hBkDxf4EG1vn8fJv/jaU1KKO2eq8l6zNNaOyeomMMls0iqHGOgMA2COgkWI0ZMu/KtLhGDvlBO9789vwM//m1bi8sYHqsKta2GUlAPXSDNsbTW0zZEEQAGDwTACAGewyFVmpzMoOAarJN3VWBWdsw8n5IQbuzBgALDkIIEANQzzxlnNoko0V7qn0AoiwhNZBZmB9c7H14YIzfNZ7CMvoK8NmSgQMUijaNZwAR50BDjs9/XtWZlcJBwCsbCG+R8UV+HABgDpqatrYSWsZAHBMhfyqCTzO6EBl1JDYIoSAI7RmOlkKYCAn2dXeZknOZmAD5Mrefsxi8B/b6dUZgFUAQNYhJRwizxhZ9ML7KsVyZnHV35xAwEjrZTIhA6YRRAI5a11oiGViluFtNg2U9ax5CEN1m1xYbdXZ/9UDAC5HUQR1bLw1f73kjfFfpAcQzz0HUuYcbm/Hxey2t91SOXtM9Q9r5LTMWUhBU+GeTtyvv/G30Rn0ASqBk345GaPGrP44V+FfBABUZybw+fM/+3/il173i6hMZrh4/gK6h22UJtT+MLFc2asADnHTEZjLNS4RqtAyyllmYejieedU27lMz4ylYmxD5lTo0M+7VBbwwO9VKZtn/l2kL/jKcl6DMJoH/w4ceHA0HyTNgthqYAEoqGApltWLehtTd33dEc0YCHQyQ8LRxfxmzGh5HB4YhcXghcfzQM3vgT0XO+A34Ds8zC4amV0OOhM5oOBld0Gcy2a9/p/DL+7UG1vQ10X8+7Qr8iOuSmCuysBr3AtBYdHerwwACwzU+Hz9cyv3j8B0Oe06l/uPPnOWozirrl9zlgBr+HhwLbKv86PHbTTn7dEk2r8W7S9ha52jmeTnGpbMPITrGFg4i9Xjn/XNODFERTDD2o0X3pZR5JfvIKu+38dr+eivvrNaCw+jBEEV/hIUtVImpbqy7H64H5k/y6DZwEtS7eX2lKYYVqfSMbqRh7MtMwAi07qKwQCHPg1psjEL56YSAFv/DmTqt54xQ6k27A5u6KkQ/Ot9M8wqTC6bposDAPqKsCf4dWXAe8QyIoBBlpbugRIS4lcp+0+/clKaorHewv7xIX7kx/837Fy8gM6oj6RZRzllm8mqBGNXDZ+vl3genWZTbuRefK4+U/rou9+o1aMLjSyIX+Q8hTEPZGxLMAecSqwMNun0kQnAe+QlAPb5YqYqCsyJ0nj2L9BE7J6GsKhcxf7BoQQB2YKKAABRX2agH7r2IH73zb/DW61Astfrgsq6DFLLFE/rdEK/9mh4IwDAN6AYAPCJ5iJHdECWG3B7ZbX7/fBuLe+L18eY022aC6JLlkvYWGtJwInj/GVf9mWistNJZ02msxeKm5k7Ybrhpaoc+lo9xUc+8hG8//1/rmOTEUDth2arju3trVDHWwJVhXm7dOxSGefOXUC1nOL5z34eLt98GdMBIxr2DC2J/q/gl8qlFOsIlEr1g6UyM/tWTx0AoNhcAADUF9R6NoseZZMtjHMUZNEAOQMgZP/nAQALehtrTXQPd9FsplSywwN3fxI/8eofR4PyqlO2qMlBKwY8pJ1yjMgK4Jjr6xfcZE6lai3BcaeLRnMND1y5qqD/0uVH45nPei6e9sVfgk5vFNramZiUZ1k5dpx3nLdysDPvy5xC70VP+hLZCpuNJkqdPlqjKWYHx3jVt3w7Lq2vIx12UT0DAMBslwMALEvoMqM7GgslZWBfq5CFYAAAs3lWOkNBLwbbjgnQ0WdRAEGAIZJJD48+11AP2KyftPQCyMRg72syAEwtOxeYMTNjG5iVOUhIJggPWqGEMUEIAHT6Ixx3B0H8j6ySGmZlghIhwObZraiBe7gAQKNUx3BaxnGS4qHZDHcNuyAAUK7WrT0Y2zXGFkATJZ8stIN5hn3eFvC0y6VEgbTbG68BN/vpLBjfok5uVbYf3jgAYNhU/nlt3l7REIECvH9+Ha5KPp2UMOgzmDX6ndl5mQVzARjgBTaAxHukI2JtRAWwSsX8c60BcNI+57H3PAhg7AW7B9onQt+k2HGJHZaYHug218fQAADOdjJk/L5ez05i+7XKjwD83Gt/ARs72wa0KllGcCY9FQCYDfrY2d7GW//gD/GjP/TDqFcTbNSbON47QELLRJZNOD+tUanpBwBjMkGNJWQRVT7c+WxQtf8X2mdJTDCUAfSGg5BIt9Z4cvwovidkbGaU/9A6z+r/jYqqeRoCICXoWabkQIVsiXVRESwVMu+cw6KqWuLT7qO6CFntv2yebJ3xBsXgoP13hWwCEUHF38eECQe3Z2GbyoJSwybti4x5kbMC+CGel5UnLPcRPrvOJpFdO3+7b8ZoCOF8gQEQQAF/XcGAJ0+uZ97G13p6DjX2P+O15Y7XjPtnYfyuZ8yKAOP1AAg27QJ4tOQWnhYAW3JgkV0/PapzYCn+6vhTPv/iQHcOAPAOWdmHok/naFDh/OJvCBGpl8BFYEy2Y7kx9Sky9/GwkldNn7DQg9VdMMqLNAzyt62iaM+Nzw246fE6uYGPa+2z5p92gEkcej700/KaflmswGpluz7zE+3HmBvsWmSCgTfysOM7AGCAYBC8DomVeNytVMnZtfIIMCvTg+MRwnl6V7jQwrqaGD8185GkGcEEUTjfwCDws48ZkzFr0vfc4m91i2PyTOC0lamrhIstistAZ9hDa3sDP/bTP4FpWsakAhz2OhiyC8FoiA361SuGLl4vcRLV1/XqBMWN3JO/2s+UPnrnGwolAF4rbovTA04b+Jyqb5sdaX59Uap9UzexwFT0cf7bAqiYVjmPFhcjK88CWjVCWSJz3V5fqv/c6Kk6nyY1OSLv+fM/w/s+9B601pvKJrMukROgTmEzUqglQFVo0xS1LXQAgIE0H/Fmw+u2bBf7XC9+RKHoZ+2uZVmIQOWSA6bWVWWJ1m2uralmnef6nOc8B7fffruum+DHAw88dmkIOwAAIABJREFUcPL6IxqY1TsmqvOl4N/73vdefOjDH9K9Yw08F1SjWZPoH7PivI+s9XV1aAIzrdY6KqVEXQAe/5jHozJlfWYi8bvmJgEAKwW4PgCAIo4OAATa4RwA4DsNDZD6t4V2D0UGAB1IBjQjVNIyOofX0GzW8LrX/l94/wfeKwXzybBDEN1UrKnAqj7RBD9M6NKdzUU3WABAPUWn10WXFPUuOzA0cOujvwD1Rgtf85KvQ1prhux8prEvpXt6LTIiM2sTVZ7mtd+ktY7pyFNvq1YVALDdWsPosI2tWRnb5RTf9c3fhtpggLUpWwsuZwCwTd/OZksbCzUO2AawXE3RZ+93iryxxWBSQZ3gHdcpwY8AAEi/gH2CGYiqTZap0pZLLBUYI531sVnu4+LOGrY2NzVWBE/oHAvdnUxOAACx4BXHjzVc1m0gUM5530Pwz2/bPzxGZzDCgDqD5QSzSqLOCgy+aY9UNPRZBABq0wSjWQXdtI7dSlkaAIfcgAkA8HpPAQDkWM+h2SEg0HMlVAloBLElUevZezxjUNmGmzuIsYNm7dM+kwCAUUUD1VIAVegtXmivIzvJ85+W0e2yI4yV8zAYsn2CloJlAqbvwKBfujFBRNZV9GV//poBAO6AaO3qOk2bpZjxj4GCYvCfzwcGlKY4nz/m2yAtDyDMBrKchy3ufvBf/TDu+OKnZQCAxXKrNQAYuDeTCmqVCnrtY7zym16hwL+zf4idtQ1stdZxfHCY1d4H0oHR9wOzczwYmoZIVAvP17Lzdhp8KKnLFPyZ4ef3jvpy2OQ/hKx/JvrHNn0E20LQ7dleD2jkj9LBDF0GlB0LPorARQbygQpqiKMBABKrCiWGqDWyVmgsb+CDbdT4ebXbC238xCzQ8UPWmbEzKbhc/9KgybPR7qTPgWlx8B9vJgXAsLjPnB7Mnh4oLndgeN4uomvvUulDbHNCckavZd0jzPvLsu/BEcrAjphmvso2B8rxqvglzsAVHXDtMdORgcsFxkwxgbVsDIptAIvHWZmBj5gdN+oAqrVaFL8VM5+r2hTyY+Ngc4v0+Djoj2dIrAlghYjO6ijOo0XzKqo30FyZYlrh/M+V1IuMDM2UQnyaMRZcwPEU/3rePsb7Ideg+3+LD7KyRlsxxo0Gz/598+dzPfNAGktMhlFofTbWjyVXDJDU/WFXJHlmZKMGf1TAsU5eY3+jGgBKlrHdlDYLO57PiDkY0MHSEPznDACWH4xDCSSdaKWQjNEWBALH02FmMG3PMKCAgIHsY4jRXHfNfR8H1eMuOnEZgMABatdU2YbQfCz6G/wh60D6WaUJZmkZT3rqk/E9/+Kf4Yil4Y0Ek4r51oxPR91e4Odez507Tdzz+o71uXx36WPvXgQAeKbfHJt5VCY+XY68GWB3/HjD1MqhWVcg6U5gMauSG1qj0BoDwbJe/HFqLANMTqj9gwMBAQxWKU5H0bo3vOm3cdw/sk4AVPyvlNVSgkwAUb831rMMrp11oY2czRyjLN8wALC6hvUsN3fVFs7xZ3DP8fKeu+5EkXlRT6rY3tiQg33bbbfhmc98lsoWmHG7665PSanf3FSjxmQPXTLvb6rAlbX97373n4oFQEfdAYBqtYy19aZAAC4YOvqeyaMQY3/AGvQqXvDcF+D2225HWqmjnjbR7Q3RWt+SYBuV5CmW5CUZzKIYA2CEiXqRJqL9GwOAWR4DAKys1GGacObBUBmtiBk5M1ySEpUx85pKyy4kSRmd9j5am6Qij3HnO96CX/u1X0WjUcOYdCB6a1NjVvA8bMMvaTwpeqjyixM30bxaZur74wnWNzfwvve8B7fc8kgk1QTndi6g3x/ixX/3JXjs427DdEYxOwtaFUxr6M3oihorOq0VocoEk4XAVltUF08T9Ppd1dr29w5wsbGmbgA/+D3fi8NP343t6RgpFeWZrQp9Wnl4Ispqk4UZdjZaKLM0pt9DQqZOrYbBeIIBu1z0B0iTRPOI2tccdJaWaB1KoZ0UNdPSkDhkyTQUCALUKKDV38ctF7Zx4fyOGClTgicBV2Z2SQwAUcQ88+/30zJfhC6sZ7DySdbwhrX/QZbw6t4B+sMJxhTLoro5hQFZkxz61IcC+qXL7DQGAJ14ToHUYldMyuzJa+1xVK82KWM0K2PYaGK/UsGnh33sEYSr1DDiNcUlqJmnkzsVcemUObD2PbZhEXQisGZgEP+WAKoE98YCAwhEzYMAseOxiK5+cihiKrY70ZlN50btmVfa4NBWSwwjBucK9oO4TiiRksujC+HFV9HvjWRzvWWciwCqZDvoxxiaz023qrUljZKE93OVhcyD4flFmI9vTkk+i6U923vs2mLHMIA2IW0RB/fWycAYWUXBIAdvYwAgdvANwLIe2P7IhIyCY7oSAEBJwX9/NML/8Krvxld81Vep5p0lALZeJ6iGCWpXZGtOFlN09hmq1P2YztRT+6f+zY/hbX/4ZqQsEdo/wHqtYW0ErVGzKf8HcMrnkWf//VrJDsiuMWy38dgoYxoYA+wA4IrMyvq74nfWHs+oR9LzCywAggS0M+pPX2YfczsnBx5ZRqW1ZPkpKzHKoiOrn3UWgEDmJMUo9ELXfFdWl7yBoEztKfFQeytb7Q4n2+9Wy8o0nQQAwsyM9UFt5Rcm4aIZnL/n5FwszuFCgiOfSdGSWSRgawkcAgAKOMLD1mO+KK1FYhwO5N+vd4Uurz5v9WpUAmoBVvAPC9dvzDCz/Mse836h0YtyIIAaMNYFx894/mxXd0lRQBISRMsAhFUZPgHYoXXksvNfBSDYuBb96xgALmrDFL9FKNUJBoFvQ/mY5PfTkhrhQZ2dsO+ePH8zFCftT34s7tsEwJSBzurpw+cKBzRAosh2KYBNCwbx5MyYD7hNgHf5fuCCnvP7h2/C/OiJBbpwRrqI6NzsjwQVF45f9mQ+ZotmuqWGmP0P7MqgXGYlQvS9GO7nwbVWKO2R1+zHIMaJ/XQFwCFGgYGe9ogAgDCJ4rlk/87bLovVpEA/CBkqlPauawZOlMlQkM6LYOFgDuy3dLqmJXWbEdAVQGKuOQm9VjyBnFsg/cv3xsDmku0VIy+EeGXz48ZlArQTvPCrvgLf8C3fhGudQwzLM1QaKTr9nuLUEkvLl1qfAGwXAM3YJvy1FwH8izvfNHNaoqMuuTNqNZ3xoGvyRZQ+0X0DGmWv+c0ySPz8+fOhb7I5g8zU88HAis4g2wLJQWDrHdWaUsGRwW4i9X+O/drONnYfelD1gFd3rwlYuOuuu/CuP/0TjCdDxpf67Cj05a4EJWrbPKIVEVC1zP6FhcRrcKfFMzl0wOnQrmYA5MHMijm08qWV/u+ST7pRZlZ3s9UUAEAa/x2334HnPOe5pqUwYRvEIf7yrk8q8C9VmG0TZ0MOjpj5zMyTEzO1gPftb3877r33Xo0zg71aneM/VbB8/sIOCAYMh3201hpiBLDMIK2maNRbaB918ILnvxBPePwX4dz5S9i/xrZ751RioL7KqtexgJ23xHuhS9CRjrDE4gwAIBAwIzrJGvR8Utm9dABAi5IlKFbjihl1Eni+7lDzuygA2EGpNEStXsJs0sf//tOvxt7uVcymY4yHQylSO/XJmCr5d/Bvrg1fFzw/MgQYpOl8yynKtXV8+u570Dk+xE0XdnBuZ8s2wxmBsE18yzd/J467I1y65VZ88tOfxs5N51FKSnjgwftw6dIj0G53rC4qM54VAwnIRiBFjJSwcgl1jn27jR32Up0Bv/4rr8fv/vLr8bhqDQ0KHZZNEXUk9Ni2C4aWah+YJmimLHcwdHSqIFcNnHDQ7iKp1lBPUgXryl6FDD6H3jsTWuAQnLmwxolYt9jScDLA5UfchIvntzHpdzDpd9Fgb3iyBeRk5sbfNjOi3rzH/ItaE1WMpkCX5SPVGippS5T/q/tHCr7VEUDgUG5pfN1c7/qZc2ii7JvT2/LshG2wanNGkcxaHfulEu4eDLHP9jZJDV0GWKK0x1nbnCZ+Fpsg9f2oC4DT/q3ch1RrbsoGiuZ22Jwgs9MBuYizrtEXrwJAinZ92fkWILhoA7YIz0UMqdNCUI/tA9WzXaCaCbbG5y+cQWDHBK21lkRlrc+vdRDgvDBGwTT0aHeQOA8eGZjwvaKQezuzsC9lwSnXz5htyk7OEt2zoFlwMijLR8LGmPchL73K90RYq7wVD47H8kfO+nEHrPje1fePuiozpI0GbnvSE/Ev/9WPoJKmODo+lgBeJTF9lyiczEOxYObWazW09w+wtbWNvfuv4Dtf+W2q65/0Bji/uYVBp4uD3T0xzTwzT8dJ4Gi1mtkHP2+z18FSZGBtcMxsBs8phhvGG+kMKMCeCnSg3WB5kkSvzPXUv7NdVyAA7bB93h+6XyGpQF9A7KLwtzoMkOEUAqHYmYsF79wOEITj/ba2g8GBDV80LVfRmdBJrwYg10oXPKj1UCVLkER+ks05Azst6RFmQCilcY0Yw4cNzNbYRQE1w94S9XLkWAclflvU2fsbtVTCnTw81wyP41pCKUv9emyHGwJxsUacVWRUYJW9ZM/lekkBvw4dZCiWa10+JFjLsjKVa1CSwkrdCPrTVvJHotH0+fg6xUL5nMpCCO6YF5+VyEjjwcBhAltKJshPsOCtzBJCZvMCI5Lflwh0pq0wEcrYP83maRYDXu8Okq9QnpP8lRWCnatKSGN77nuIA2w+L+PnvUzMldJVBlet2d4YdEX8NWNozWSP42PEx1fOQQy/XIQ0B4Oj8pWCdokfg6HTiCVs9NO0buMONjZOWYAUkjmm92Gv8XtLaV2+wEIbHQd7WelVXobMWTEigyjsfbYPWACq3/Q5Vd5DX9Lq9cMM98VmsUlUphO/HufD/XnbN8L+y/2DbYzDQrdrcM6ogRtmf+28nEEdauTku1aZQA2tkA1EcyV79WiwNsyBeWPXls9XgZmh7Mn3D7t/ZvP574R+X1DhdyDa7zGPxHUTrwCt61CSmfm/Zrazcc7sLCrSR6KPb3tu7KMYBDuhIrjbj8CUCiZKfm91Rr80t3G+d8c+lV9bdp5h/mi0JxO1iu31eyo1YEnuCBOMSlMMZiN0JwP81M/+e1RaNVRbDf2NtKLWgEx8sYf3jVuAv/5MgNJfvPtNKgGIAx13ehypzw2V3YoYAHAAzes+M7Q3BAnMFjNYJHWcxt4nlRsRIffcXKm2HiAcbmoOADCIrTcbas82mozwwJUH1GLqT/7kHfjUpz4pjJ8bjgAAGruQZSpSEu3E5109nqILHMUAAK+PhvRsAMCNMwCyIGYFSJdvN/m/3Fjym9dqCS5euIDxaIIn3/5kPOPpfytk02fo9Qdod45xcHSA7qArpgRBgOFkKK2ESjkBplyAJTngb3vb2wQAKDPPBZImcuZqtQQ757ZQr6cYjweoN1LdS1LTaYBqtTrqjTW0j3p4xcu/Hb3uGJcv3YrO8QCN5nrIYoYuAGUTBOPxGSgY1d4BAG6ofJ/dGTPcTikKVigLQ61+0ZBTAwCgkNd6OKuWqTRGUmXA3kMlBf78zrfhjb/96xj0O3lWWloTnqUIzk+GKs/fGAtcjCFQoeNVrqEzrOCBKw8JaLjpwha2t9ZMNXpaQb22gac85Vl40YtejN2DY5STFNMKA+8RJjPrgT1Tutkygd6MjwAA69xl+EWNn6KRVjBot7GZpqiXSnjnW96CX/nJn8ZjpmW0KNDGtpelGaw5Jh2uGWockQkBgBQttjQkNWo2Em19QuFDlHDYJnOmjhoBOdJtTY4z1O27ExACMF8/4Tc7BqTTERKMcWF7AzfvbKBGUZhhT89VyRYINWXGLM8Rbd5jOmnVkvWJH88qGE7JfkgxKddw1Bthr91T5l9sgMhxMKc0OLoLgrtFa8afix2NDPjR9RgwITMhmnCAKphlJJ2sVsdBqYx7+kPslsroJDX0uMGGgDV22E4LuuPzizc60z1xzQADQyXQyTUQIhL7nhgAyDMYi773tHNZleFaNo4ZAh/sJ8/GWtnZORMI4A/XCllCOYMhd4TkUKgDgTlQCrKq1j3AysesiwCZXEWHxPYlY9GkjXomIjdfXx+E5TLHMd/ms3tFADFkOJdda1HDwbQZzNHl9xEAXfU4NQN4CgX1NACAIHn7uIPtc+fwH173WqRkCo2GcnCSek0iSbJuuvzgqUYO1Ljbw/lz53C0u4eNnXN49Q/9MN7ye3+ARpKoFGBrbQ2tWgP7165ha2MDvW4PR4eHeOQtt6jd7BzA7rk4Bwsz0DDsuwEY8F3Y6eaCuALNX9V4U649y3IpsOTvjHpv1l2te+lgB9aUj5OASnfowz1SECJq+/xakesbbIkD/5ZJyrPMqjENvah1z0P2Xz4SrZuEXrkLMuCyOW/HtPNkmZ4hZKHrSyYAadoILCVSgCCw2SisxpqxjiruM+UAQOjSks0bD7oCOMDv1jlabpfjR1CC48VzEUvLxXgrFRN/DT8MBgjyW6BugfzG+poAgkrFAniyDvmbTAtfs5xXKgNR4OCMDQuf2AkmhOxhz7XXbTWGNRq+39eWaUEY+EwfYTSeYjhmqQtFxZykTDExsjnIciHQUFEpW8rzVE6K2g1kqxnDLmwY2VJ1TsLJzO7K5Tz3ogEA80HZ2T+d+9Kxf50H4HaG9Mv8UXyN4d+0nChDvOzhJQTxPpMdB2UMtC/PsxCWnU8xgCR4NVJjY9uz1CY2s/2RTx4SUtobRg5sTzGeAWMKRAvAypkPMUjhYNUigIRrhOWofAhQDvOGoKjrFrFLje6xlwZxIqi9qoX0rAP3/UXzT+1t2cbWZu1gRIp7ABTCZ7P9l98yJcDiIHwOEAqCm5pvrH+H6jq3H9rDeOeYwOSa8e47/E3QMgAWg9HIriuUXdmxbG4oWSNb6W2EnQziIIXFRHKlw/FicFygYPAvfe/konMQgZdrmfmYExSzLcjG5HjxfPP3GHBoNszmnyWDM1ctMAnFQCaAoPLXAGAGnZd5AMC/c54tRTuXkDk8mSo2rCRMms0w5NpPy5gl9Imn+PGf+glUmjWgVsHxsIdKjawv2gbTuPkbACDKYMUZ/7MAAN4ndBkAwP7xBAAajbp+bENjhto2S2YRbCtwp9bYANZnmjRwZq+NZUCE58qDV7C7dw1veMNvKxtt7agN1bbJbsGs0/kMsQuPMwAAvtk7A2BVBud0Atvq7eAzAQAws/uIm/5/9t4EXLasKhP8I+KcE3Pc6c0vX07MSALZIBSg4oAD2iqoRUNbrZ9aLVBa1Z/t2HaVtq0IWiVogYpdKI44lLZaQrclBSIzYjuRIEOS5PjG++4Uc5wYuv619jpnn3NjuO89IVOp+L6X92bciDPss/faa/3rX/86IS7EU578VNzxOU9GibR7UcAfSZs3jtmVnW2l5IQlxJMRxlMNvmdcwFMtL3jnO9+Fhx56SIJzo8QTYKGTvL7elFIABtYU9uB7FPGL5OcYjeY6et0Yteoavv1//g5cvrSLU6fOSkY+ze47NXBxQhgk0PlXZFQ/cxgAsDG2ViIJuikc/AkiZpolMOc8IotESwkMAIhCOl99oBTjF372Nbj/3rvFuaFDxoBXDbHOwBSpNFpZSiHUjKUG/6xjkrErRHjwwh7aHZYKzHD82BqajYpsKqyPLkcEPxp4+Xd8F7r9MYJKDaNJjOFkiFqzht6gL8eyRoDCeuAYkPZF5JfGkFm8cYwqdRk6bdRZYlMo4MoDD+Invvf7cHYQo8HNV2hPrKnXjVDEOWczAQBa5XICAEwMACgoANDpE6ENRXVbqFiSjaMzqw6oUTitrYtm+HS0yEAJxiNUSkA1KuLYWgPHWlVtCzjqISpq20ODyGTz4pp2GR0eJWQNLTO+TnCQDkUvBvZ7I3QGY4yZ/Z8DAKTXdm0u17UCABwCAgBxVMZBKRAAYBuFBABgFs2nv/o28yhXZsFkEtgngb46NXSqxFXJtAp8JAEAlhlQkCLN7qsTTy0S1TXQf+q7aLtBDQDUUTCnRtsIhq7VrDoPWo6gQVnGOeVm7xwcvw7fAgl+3rqgyFnz33f0/WXPKft8UvD7cIZi/lFuFIA5CgDQ7fWFXfXzr/8FnLv1FgEN6eAUWLK1AgBgCz8G++zMsnvlKjZPnsSLvvz5KMQTDDodBHymcYxmra6O1nDoutKo8ONiAGkRqp0yAORZJgpu+myNcppkmF0bVi0hUntkHQWMMWYsJfuyOZq6l7uWgy4jJo6my3BZRs3WVhKEGFuADARJTKQZSiUVunaZnH/9rtja9HMaCGuQDBzs7WkG3EoXJNvNLLjO515/KD81c+6yb0x0u6BYQHYTuLIMugsW+B2GT2Ruic5GEKLs1K0l014sYK3ZVEaAC5LlPG4tSOLFYCF3bq5K/Qy/MxPdGKHYuwBfA30N+GnLh1O1zwrIqjaIUvL1J4FlycnKOmeXE9mstaSEvws7Q495OPAEonIVw9EY/UGMwYj7gTJG6PgJXMoSON47tSykow3LRdz5piYQaAB/ukb/fgAAZSwqN+X6XnkKsb+e+LuVeyZJH4/lpACYjnQmsPNAT99/zdsSycCHLBJUAMBe/u/5eCALJKjIqz03S5BYsMv3ySz1pkbC7FC/vIhiRC0dK4lTcVH75wMeNhaZv6OIC9s7WvJEcMj5aBSXlfyzMCMUtOPf9N9ExGd1L9LqegHfONYe8GSBOgFVmckugaFAou7H3JsYvsgeodYrSWKqkSGArQC4PaMUDNeYh3pM4m06AESuQ0qS9LqjctmVbZmXmkbawpASwE/PboG7gmca90gSz4DZOVNUAI/ku34wrCXZ4vOKH6j23n/JzPeEcRVr02MYm8H2+XyeRq6Vn6fOivu8jOBcACA9q68nQcZJLayj1+lJjBiWQwzGQ4wZs5RDaQF4+uYz+N4f/H75nWBAd9gX3S7pHuClJq5v9f4jYAB89APaBWDVyzcK+Q1Rv5sXpNL/Z/2HZXhoLAgG8J+1suM3td+7E/WSehBmntWoCoWHG5L8AzrdDt75rj/D+973XkGlSwGdTnYBUACAE4FG50YAAN6fAQCmAj9vfB4JAECrVsFasyVOwnM//7l49KMfC7YmUgM3Q7lSxt7BPrZ3ttHpdRBPY7FBZFEoEqpOOwPaP3vHO3H+/PnEAHMMpX4HUzQaNaxvtKQ1oD3rAgM8jFFjffReG83GJnautvHMZ3wevuKrvx69vbYwAISmSLVqom3yHKnxoHXO1u5sEQAg3xE6V1peotu5OhgRASC5BwZioQIagpJy3pGCPkQQjHH//R/HG/6v13HLFABAVKYTI5A6CMriSgEAfe5GkZPcv1wzxzaeFPHJey4KOttqVrC11USlXMQ4HmIqrIo6xuMAz/m85+HZn//FuLrXRjEkRWmKUhTIXJX5xVoscSKMBaAlAAIAUKgkHqFWjjAZ9BExqJ9OUSkU8b+/9GVY295Fk9R+CpuwtMKxYbixsQFh6BgABIpEj3WqDIAZa6QYyA5I05JKZKFEiSMr1l7dOl33bsRzDACh445HqJHmOYvRqkW4+dQxVMku6LcJuCbKts5CpK6hrG8CAFoOQsZDMapiNClij23/eiNhBLCbhGgQeAwAvb5l29pia3Y9AMCATkO5gnYQ4sFhjMvTGTpBhGGhgBsFAExjxSivSve3TEJBwDXZ0CdePXzitmdrROcFizcagM61e97maSriBuQZOmSBfqprwHIcrnkF/vR+FUy0vSX/k+fmXmF6BFZLbgEYNxai/n7dvJ894vEkyFnBAli299k1zXOwlTJ+pO1z4SkWB9DO8ixluBSkzKvVWgMzRS968Yvxope8GMNxjKBSRm8wkGxShgFgCJ5zS8tRhFG/LyVA0uJuPMH5++7HN7/4G3Fya0solgdXd3Fi6xj6na4Agxtra9jd3RHKtpC08mPgQKzlALdL6bt2vQaA2TgLqd+4tRL4OwGsZDz06MLT8RIYSRDtHEmWCJpjqYCTlXQxiC9JcJmKG2sgpQCSuupsfWmv9DzanSAsTFEraA5UAlra4clYmADqCM9QLVOkyjEAJBiRvp+ahaeIFee36Ps4CnxQkmy20uKL2NrccBoTjiFjnyOgwD1wPAC5YubMyt4sIIletWbbdZ46Ll1yP6bzosGNXSM1YPR3vlur6vXre8pykECA9bp8JpWGlKwlFGFj0zkWBDvBGNPK9hX7rGRmCaQ7U354/dO/iyQLS60hasFIE+giyzpcuQATTKUiKuVQyg0CKWfg9fGZcIyzNeLJs7R9fen6WmYZNIAzO7fok6sYQMvPMD/A8G267Atzcpg2lj6DIG8HOf4D7i8OQJh3LQaA+n9LbKLrBiQlJI4CLmvHo7yzVMj+lq4tt7apQeDpPMk08ILZeef0QQEmDcJay5UguABYjuFazLrrkJbCri0xBT5jSXBpu+NhnwC1lsXGjr3AzxAkYJA4GAwd68dABAUPxL9mcmDM9ICeU4N4BbltbtRqtSS5mSSzXKA7RYDhlFnrFGQU9pEsWmWWdHs9hxkoi0mehwGY9NtzT1/HxwEA4tdrgG+FYIbzKADj2B+J8cgCScaUSHe4FAiVZ8pAezoSH8/2fQv+fZup8+7wPikNAkN+2zTgVgDsGSaCthQshzV02z2UCdQUIQBAgR0AmAgrzvDCb3ghvuoFXy1i13Q2+ZO6MDSMEt8k6PGqlTj/76v8q+s76mfuW4UbBwD8B+ur/atVF+E4EVnTWkwiUiwHYB0hjZMG2Br8k87ImlH+tFqewWgoYlHxmLX+ROImeP3rfx67+7uYTGKhz3BDMuEsBkzakpD1iY7OYuO5ggFAY23ZIx5Pa+HTGtv8YzkKALDMwTMkfpkK7iKjrGt2hmMb61q7XSjiBV/7Atx8080ilDgejUVoSxyRYhGdXheXrlzCfntfDEwQufFxdFY6Q3/6p+/AhfMXXW2x039w4xtFAdbWWlL/b+heFLFlXk+JnN2sAAAgAElEQVR7fRcC7Fw9QDlqYDIu4qXf/p1YW9tCqVQW9XayDGSxuWdAA0zAhqCQbgzzGQC6PjX9oHu16jo4kpfWYElGmVTLMFE1ldIQxFoCMOnhzW/+Xfz5+9+FWjXEdBJLf2ueXzMPeQAgDXr5/DWIYOtCu86CbAy9Xoz7H9xGrd6Q4H+tVUGpxNKGoVN4r6BQqiIIm3jJN34rqs1NDLnvFIqOosuSCnUwxeFNGAAsAVANAF4JHUtmNwpseUTQJI5xcn0Dr/yu/xXDj3xMAIApHWmCAFb7Sj4EGTbUAKhEqLG+mgDAjCwZto6hGgQdgAJGVLObzsBgQOqijMaaLG2lcGXCHfHftWtANSxhOuqjGhZwy+ljaFVDzEZdxwAYC0psDr66xalbRqdNglwCD0EFgzGwe9DTtn8FtvtLGQBiJ7zAXwkK1xaA3QgA0I3KwgC4NJmiXQoxYt3pDTIAdBPSzh6a48wGPlYGMBmn2VaZi16LscS8zXFmV21Q1zp+vpNmtGddQmkNoJ/lEKaMAzCsNIDrTkEApwnjG0Cnh2D3ZHRlZQnp2Bj1mGNHhpPvXOTvNx/A5+3p9TjoKQA+k5KqZSDAqvFd9fflz492aIDW2rqogZ84fQqv/6VfxP7+vpRGdPsDhOUoyU75RE4bB35/Y30Ng14PrVod4/4Qu1e28eA99+Jfvfxf4OYzZ6TVH0GAVr0hQqLddlu0fQ7291CWGtPDIYhqajihp9yg29/k7ZLpO+goSrlL8qwVoBaPV1qLWr7aanyp2J+uC9nrvEy1JCDE77AcrdoxZtetDSED/FQWzVHSjQ0mDrRlt9XP0PlChlUREVtYdbel7IkdZDR7pdl7zeAzGaGgKjPz1UpZWJD0fWhruW9XQmay9ZrMUbb6f77HDLwLJ9wopj4WLWM9Kjn76q5NDEMaxNP/Sp6PK0OwTJ10WylYyZwL4iSRk7ZuVaBCLX/6vjrq3Me6bEvrsoiyj7nvah2CMiHUz9G927Zw6TDijqHBUtaO2zwYSbcaCtYyQGNQ5nQfXIKIOjTloARqHYTCuuAGS9DUydvZCZMAxIerGEwZTHWdTvdyFdOVBzX75n/QX/NLRcZciYxlZn0gzMZzmX3juFMzJL96/fMv83+Z/CkVNABMA/ckmpRbChwb1ZIodp+JPyDudTawlHdyjJB5A0nwbyAaHH4rWVd8Y90snD2R+eTYJnosXfWSwXY+k5afGpCgWX9m4J0Gqu7TjmUgIICIQLOck93QtARC9zaKFqtWVLfTc2WtMwUVOIcd+5kFkr1JwFFMQEwVSU275Elgq9urAxbS8RXfUI1m4kMb+GLzWjXMUmqRJdwMXFUBVCfcJ2vQGFMKQlBXzeyy/kyflay1cc91EknHVMdXj6XP0nTi7Ck68JZAJYN18Ut1/dvx/bmcf/a2YpVRGop9qNVr6A+Z/R+jXKugN+hR7Qyv+Ikfx7lbb8ZBZx+VelX83v6wr7FouSL3ly9jW7lovQ+s8q+u5VgPx2cLf/f+t8z8h2oGw38Q8jg9A+1/PktRMiOeUqe5AcnG6drNmNiL0fQbjYY+dFK6HO3fKDOiEj6ZSFtBPtAgLKHbbePVr3k1KtWyKNUzmDMAQAL4oCSBL88j7AHfPTsCAGD3ZgyARzwAsLkhQh50KF70T1+EzfVNqdMkAMBuCbwPopBENS9vX8GVq1cwIkVd2q+xIbIG5rzvt7/9T3Hx4iWpb7fnTdDFNu96XbsB8DFxXCoVijjuYmtrA7V6E/d+6kEM+hPcfvtj0WkP8b/8q++WwFxU/QtBwvTgwqWRpHGivkAKACil7rAGgBpAc5Ckm4EYRFVOVWooxfx4LNcupagt60rhFFcv3Y83vOF1aO9vIwoLmMQjoSYS+dVpvQgA0Ow0ncUiHSUyFtmDfjLFwX4be/tdtNsjEdDa2mqgUqWzxey/dm1gi8UJDfwswlOf9hx86fO/Bu3eWOr2qMAvdUihBhB0A7U9isjmiVPFDcZEAJlpDelgMsM0HOLUxiZ+9+d+Hnf9pz9Ck2g29QQIArjMk9ZHpgAASwi4Ucu1uT5VUsM3C9DtjzAdT1Bhr3ZS9rhunOhZasx1bftumhhiipCRUTEeolyc4sRGE1utqvxOdJg1mqo2nW4I1nqI79DB4TolGY9IeH84wX53gP5oIqwAXqMxAHwAwObCqgDq0ObhOXyWmVJQarEGQI+bfKWKXrkiDIAL8VgAgJh09RvUAMjWmB8GADhs4lDEWjKl9umRAwBo3+DUKUn2iiRY06BNHVlXIuBaHXJPGAx6STmQCCZJEJe21ZNMDeed6/aof9fj0cZTIyDVDyCArP9kzbKdpgDMqWOR3bCXq4T7c8ccEtsfpeTAiapebxum/L46zwFYBQCIkC6zVCIlUsDv/+EfqKgX1xUB8MTpnR/ocL9kRx1SxScMhscT1CNVR/6NX/lV/M6b3oTJYISwUESrXhfhVIIF7HaiZVQOCMxdvIlqytjnGAEJCszQo8hMGr1uz1mUDiS6FjR0T7gEehbThTG/xAFIfEaW5dYMPksMVVSS18pstPkhAgJwnOKhq013aTxf+M4F5szQs1TRaPz0afj/5cIUZzZqqJTYbSaUYJ8AquhYsKtKEGiZm8vKGytAbRa7K0ylBErDF7WsBjAoBd+VBSRZdf1cmoGdYUSWh9H3Hegga8MB26N4qLWusoZcUOyEnVmKNRANBXXQFcDQsTZSOzP/di36ybQURwIqsuHsO0ZPl4BDw8qRUKC9XcPzI8UPECc+OzdNC0VAn0JJAn9mqkcMnqYEuXlF0t9XQGYCAGRSUPzPav8NZjYmh63RbLBrqvTXDwKsSt6sChB8gHLe+rcOUGbDMj+lVI8JkDR4yh/DKPi+rUmCdYoGS4lZ+spf72FgxhurwgRhid9XACDNLlu8YMFiKjKYsXniOxzWUPHP6Zcg2FUm108AI9Aaf3uumn23YFl9WxEZFPDYiQG6/UrWxDhOyo5ULDQNgOWYicCjq+N3t69ButTVKIXdsQKSEgV3DbVq3QEABh6wm4ruc6KdUKgIk4albPSHmXQcjmLE41gAA+qs0KeTkgYpYXAAAX2mQhG9mL6TsaCswsaVEbDNq2Mg+KwEs6e8v4m7D2UdOI0eLxZjq+ik7MEDahQMYJkoVzABR3s6PouATF+r7c+WydhcKdL+i2ihrtDDAMDitSn2g2NTYLvyGvY7ZNiWENXKaPc62Dy+iVf/zGukOdj+wR5qjZp0bWIsqXFooADyDYCAq9b3vDX9SHovAQCyVFQVpeDNpcheasTnAQbJ40+eVwoGJPWbpGU41Wqr2dxkACsOWygggAlJCepm4lBRgOFoKKr0H/3YR/Fbv/2bGjSx/nw0cNQ7NUJUPiYAwGtk0Cv3lc7NQwGMLwKYOtik3uqCXIWgziFAZp7vsgBFkXHLah59WqSTbob1VgMba+to1Ot4wdd8rThmLAHgPxp/BurmLBPtYjnAzs4OuqQ+MavLbLA4FcDb3vY2XLp0WVgYVhfJcxF4kXr/KMTW1qb81C4BJbQPLuGOO56Ivf02trd3JAhvHwxw8sRZPO1pz8TTn/5sBEEZxQKRZjXC/GlK4QoAMBBMuwD4AEBi2KWlmDOcRFclmzERCrm0fgJpgVQcp9ARz8M5PEGxNMFffOAd+IPf/20U2LaOvWsJABD5ntOfXVmn6VyXVlolZaRo8odBxQS7u3vYvrqHoFTF5uYmNtZrKAVEd3soFFW5n9amP5wirLRQax7Hlz3/hTh28hYgqGAYz0Ssq1SmE0In0AEAJirEtokOAAijEIN+T2p12c6PAMBGvYGPv/d9+J0ffxWafMbM9Fh5GOn7AgDMUJpM0CADoMzmXhPtm0znjJ0AJAMUod0dyHynmirXjrRxWgAAZGepImqiBcA6WMSoRUWc3GxivV4G2GaRm4RD2W3zT5gzTshLavRmRQziCXqDGP0RwRGuf2MAeDV2DrAx5/haM7i+wT4KAEAb041HmFZr6FeqwgA4P4oFABgHgQYRXi20BahHX81Wu+fQd48BoIAT195Y6PN5ACCfPZq3Ga3aoK4VQPEdOA0MrObPAUSJM6oZWwUXPeVm69UjA8T9QPVGlMGlPzVDojbJ2Dd2LCuVMEdYMqceQJ3PHFAkyvYrf9+y5yPrdMnLHx87Nu2pANgBRZAIpmazl8sc6vypVo3/KgCA2eSDAzo+2mnlu7/ve/GFX/LF6DPzwzZKrqWdt3snlyD7a8BguyhK/+UgxMmt42jv7aIaRLIv/8wrfwLvf/d7MB4OMer1pM68Ua3h8uXL0hmgELPMKnf/Xqb+UPDuBxvKb0pq0q2FnzxbRxWzgDSBAMxZk3NoDbkEpu4DSjNXmr0QXyXo9SnhxgCgAB6AQVt+MnBnlp77AoNJ/j9LDNfXWpLFjihQmdDzla7PgJMq+lbzntQu08dxtbAW0CdZfReYS7BNuzEeKYjiiWjJ/ThGgCj4uyy2HMOy7C57zhpqy1rK2vCECBmU8LuShXf7p3DlnO4Ss38IyxJIiN0yVpEXydGfSNaXlADoA1Qwg6JufacRYABOup54j6kI3eFFJgxNjz1gcz1lVkqtomT4WP/P/YElYQpJkDE3QyUsCABAJopK+6j4n+guCK7htThMOQiZWXgttjr/2VXQwY2t79xu62VfDQCfjIfJ3DebmPri6sfOe9l1sUuGb9Pzn7XnN/cYBWAYD5IMqm9njQXm74e+/TW/l37qMvudP78fj8hMcAr6xjDIAgE6/yR77srmfCCX52Xpk19DL7ChE93j75ZEVOfKBbEqgCGBYywBqGa57f405tBgmnuaxFFJ8Owz5UhW0X1fLKiBC9481TJcV17g1p3YGQIIhQCdSREjsiQTAV63jzqdg6tXdxJ9hMlENSW0uxCPAW2p7LoE8BKsmEgAtkIRFFEUZkTSScATXJTYQFv5ynNx46MsA/X1tQuFwrLZLgF6swQ/5ZkcAQA4vMtKnwHZf8l4IwAQUhS4OMNwGuOffN6z8dLvfLnQ/gcU/2P5MuMdaT0eOHaDDwpduyVY5V9d+xE/s98ofOR9b55ZMM4HYUGWvWcOtm/I5jlSWePjI9pKodZMF2lcGlQbE4ATiE4MERxrCSdzSVoDEv0dy7wicl+pVfCOd/wp3vPed+PqzlWstZoYugySXXfATZxBDIhuUujOowddAwPgHwoAUKuUccu5c1hfX8dXfOmXIR7FKIdl7ZPsjI71s19bW8dgOMT9Dz4gIAB3zHFhLK3h+Hzf9ra3CwAQReUk48ZxZcA/GPbFKTlx4riUcEiXgDIdkh42Nlpottaws7OP++9/CEGpgltufhSGgwm+5VtfijCoolRiuz8G0qoaGo8mGI4GjgGQBwD49BT91zYuaoiNKj1mDdeUARGV5h0AUAyFacDziEKxAABKUXvzm38Pf/NXH8B0MhDAYEYqve46HsLrsjK5eiUNQlRYcDLWoISGlIZ1+8oOms11AUVazSqowT+ecJxcbbNQ7Cm8WEe1sYWTZx6FL3v+16EYNtAbsOVdCSOwjZm2c2EJgJNoEmEbaWODmcz7/b09oTkGUqcbi4M+vngRP/myl2HNraeEfkkmjLSImaFIAKBaRlUcJLap4r3TYdYiiWmpjIO29nDnOuQ/rVGlE2XuTbqecy6JqxaYKJV1GkvW//TxdZzcaGE87KAsbbxcFskh2XoM3RSJ4LKmczyZoTsYodsfYiR1jUb9d4wI9x3r+aoZK8uYHd1oXg8AYAyAQbWWAQDIALhRAMAcEnWUlAGiwKtOTwKjbPH5SAUAXA+fjBOp+4Pan4CtRh1t0s8SpUj/RLK9XLPKdmDplWZCCHyY40CxTHHOZG6mWVDSq5c5sJZByzqn/nxRWviilwGotr9Z8M89hsAc5U2WAQCrZuaNBgh0MLnHlWtVcdSe8KTPwY++4sfQHQ4V2HU1o/MCcTqu/dEAzWZTqPLD/gBrjSZGvT6mBASDCFG9gT/6jTfhjW94A7oHbdQrVbEPjVodvXYH0bRAFr8+gzk3awzpw0UCzgLQdglDRDNHDOISdX5Xy24ZdAn7LIB2QKBl9DWA1gIjafUngeBUgkBqvohIHGn4ZaXh818tLOJkq4JgpuWJSZDuaud1j3DBpNQbqV3kWCntWoOCpDTFRLB4LMdu0uebhCXJXLVrLYiddTFURlRRM/Lcx1OKd9oBgJdGgdShKMFrEKdCgnpum68UkLVOF1KGKe0Adc0w+xVLNwNBvZNSCLORh3uAu88lLIGJgL6kgptNz60sLW1KAMCUPWDnsNrkJPh3bdY0KCDLhmw5BYYJAFgJgDBGqRFSYhBHEUCWuGlG3H/uVKW39a2zI6lHWDxpVy1a7+86Iotf1xogLLMH+b+pyroDwjwQ1K4mH3zb+/415QHO/J0s+7tkTplw8r6Ufn4VNKJBo4hhzrn2eSOa2btlnk9RHA/kp/m6lkW2oFpYZS5Az1O9xZfIqcDrOdKEQ4quOBaDrqzkM8K6NPZOklBSEIGfU9/R8U/EhqTH4XxlgsbAy+y1q+6Zxl9mIFJBU1m/xQCDQoQxWa9uFhpTTkXuyFzSAJ7+qwkiWqzEj1CImolS+n+MDQbS+jwW0I3lDmQj8ApMRFEEFJ3WgXTkKLGNZGJx1IdxDAL+zpKHFDxJV4uV3quvo0lIs1nKcLQ9PilAyk4JIRmRgcbSCgpsR2j3+4gaNXRHA8yiAC/5pm/Ec77oCzTRWWKbeJZrjBFGJWGVdzpdBNLFZ/VcXbTCr3V9X4Np+Yx8tHDXe/6TAAB8CYXeZTf4AOg8LUMAM8Y+UyKQllVkBygbSAhyE4XoDxgIVnDs2HHUG00J3CV4F4nNmTws1vw3mw386q/9Ms5fOI+9/V1sbKxLPSI3ORWUKyKqlBOEWzoIJAqd+px9Y6X7O52ElO1gY8F7pxN6rQyAVQ6dP2Zm+JbRyLiBWi2/1aPzHJKZDgKcOXUCvU4XL37xi3H6xEnXwx3SjoV1iepYa6ArNMVyWWplqPZ//0MPoNqqoj/syWfe9a534/z5iy7YmEkwyPHTeVEQyisz9gx46UANhm0EpSHOnDkpNZqXLl5Bp9NHGFRQq7ZQrTYQRjX882//l+gddFFrHUPcHyIez1BrrmPnymXU61Xt/+sCBdL9aBxItSe9i/OAz5EUKasb5rwRh48MLLY1HFJLoIJed4hyuSrX3e3sizBfAQO85tWvwsHeFdSrAQa9DtYademNLHPGOUM2M7JsIK0Vbbe7qNUaZMVLwLu/f4AH7n8QzWZLArQzZ06L+vBw1EWtyusGBiOKtzANQQemgHJtA5X6Fl74Dd+EUtRCEDXQG8WYRXTSGbCLvKCjy7osBxFmntSVYYjTOKbTBSkH2JhM8Yp//m0I2m3MxmRDsB5UpQTB0hne2zRWiiSNHoNxUWNk1o4bYwmzoIJOf4h+X+uitAyAyrFqgBNKqqNeiwm3+jxBy9VB5fFIhmP7P2oBbLXq2GDXCJfhEjDC2ZkEhSdFdDITFJpiXNxsRqyTE30eZVBYn2W3PeRitUXAxNFsp2Wwl5UA0HmmzE+bCHtrDZemwCf3D9CjenEYCo13fujj/EvPLq6+Klfv7DkZGvTOZCO1DKM5ILZ5Ljvuqg3KP0a66aYlX8u+z/GjA5rP4PjBgKH+yTX6qQ7lALjx8xQmPco315rdv2UueKyklnFx7C6nzKtom5Nh1yPB0RIDzH3Aygk0e6J2l9TKaq0KdtVQe5TWRvoO+OpnvvwTq54f9waOEWv9Awr6jcf4vT/4fYi0F0VGXaBq68fOJs+doqEu9yKZZaGqu/ZS0goTGA+GQv3/5Mc+jp/+qVfjLz7wAZw5fZoeISaDGOthnUVeYqdZksfj8ppYFzsYDoQ9ZvWdQiWVIFnzTAz8q6VI7JmsIWbuJxMwKGbQLpTuyUiFrsT4jl1Lu5lS7EukmMau5l5F85gJbtRraNbrqDHIr5ZVHI6CwVKP7mrkGTwxqcAyMbaNci8fbEho5I7Cb0wDTcjTbhfF+bb2oYefZBJyznEx3RNxAIGy5rOT2dxSc4H9NcS/sfZ5xDIzAcf0mnxXVn/P2kix3+40BICkdMSzN+n39bd0aaRXY9fB8rtgNnQiYCnMoQ6/f9zs76nDrSyCw/YzgUcEGidQTZYamWHFoCz/zz2CujjF8RDNWhkVlq7NyBzSkgttBagME5/+b3RfGyl9lte3SpMw8Dq/f31n9b4lZZw3FL8k7X6v51pEXI/zPwkAP7MDofOPAJQTofNuwq7EMv/5+xP3wtm6ueGfy/DPnx7pN+i72QRKVp8Xc/hry78Gvk97G7Ibl1Dg/Vda0pC+697zYhgG3jFLazOsOvuu/fS1U1TXIHMmCf0sC28WQ5k3wlogK5vJL+qsubbE2kWBXaSKaA9YmjMT0IDAPYEEbd2pLD6pJp0y+DbmgXY3EEZtUX0rlqsp+OHiMPc7bQjbRjK20DjOe1Isy+J7vb6wtkaMUSplXN7fw/qpE3hg+xJ+8dd/FUG9jLFoXuk/Cnz7zwxTv8Ts8CpYtf9ez7p5JH2n8OH3/tEsUYp0AbNkzany6jLoR7ngLEMgrdc+PIDpDLRAjoE+HToGgZVqDfVmQ4AHOhWs12itNV1bjDFe+apXilHn+xTVoYiPAQA8Fx0hUz69HgDAHLlHGgBgzr+JhmlmPsLJY8cE+f+Gr/t6bG1uSi03AQ396RTxmUSX7ghlRJWqLN6d3V1cvnoFl3YuihAH7/tP/uStuHjhMioVCv2lzjMzBwYAUAyQZRsU/iMAUK3McOLEpjA2Ll++goP9jgTj9VoLlXId40kBz3zmc3DnU5+BsLKG9t4BmuvHJZtEgKXVogaECYUotU+CPhH2K6jhkNYt6nxLj+SkIwBrkGgkYpSjOoYDAlZaA9zvtdFslnHvpz6K3/2dX8N41EW1XMKoxyC9IvNGWCkZB8mvCXYOkGR4yFiYClrIczz00HlBD3meEydPYHNzTWrmh6M+KkxJFPR3CoRRZKcQROj0p9g4dhMe/bin4pnP+hJ0+1NE9Sb6s6GWukjgTjV9o5fROfMBAEX6pe8rOwEUS1gbj/GGf/2DuPzRj4lQV3EiUogoCV9L+yNLp4SwiArrUgNm6+hkqzCfGPmAYmEjAQCkpI1CgJGWZUhA6AJcR2JLKKi6bYgOrHZk4Pn4fyLKBKzXK1ij6AprUMk48LJ3SdabW7e0BdRaRFHhZX24ifyLOA5Bc0OOcwhesm1en+NxFACA8z4u4B8tAOADnGbDfVtu2U3bA5LsoMvEMhuaOECZAGZpXmzJlpIFQbgvaDtEr4OAozeKDjEzjM6r8dkUdg+LAGy7DzKJVgE4xmCz4xMAoL4KO6zQDXo4AQBeC50urts+A+5yGT/zutdh49gWKvUahtR78QI8f+DFTLAGM+HjqFMsjrEIZM1Qo55OVMb+hUtiT/7jb/8OfvE//AecOHYMhdEMncsHaFXqqFSrkuilqKmO/VT+n1RLUceXsi2nIO/qzQkAVBCIvoAoibsg30qKQjpuo74AlxQaZcBndG/aMwb2G5vrSseXMkIqwyuLIJC2e0C7vS/vEQCQco9E1E4arorzzUxSMr8di0AETt3vSZlCQiTWT0sPnCI1+Be1gctm/ue4l57jPyd4d2YtDeT9cECvasL1MQde8EKUXGiRTndlrlhbxrxtVZubBsipVGI6VtyLtMQi1cLzrzbNlNp+od91e6uMnCvRyDwB/YyywAgAFNHu9h0AwLZxquoubf8mQzQqoZRtSCmWAABM6qiQoStwTDO2SYbXruEfLgAgOk5SUnl9LwWDUpDqWo9iujkJAJagRUe/IpmBy7aKJRdF+yTzJ9eezqZYuqIOn0Btnvpd8/FfYwEsAFgMQVAFAO8qs9/LAq/ZlSxJE/HnUvuTrBNLsiTlOCl7xYugkrFL30t9JYHXxJlKM/Siq5GsQTKqfADOQAYVXZXRzXU1sNJszdoXUYpqUkpqJXvG/LMuBsICmCiTQPQNCBLEbi9HAVfabYzpwwu4wBJA9fNV3JXvuxIKYwpIJxWnVzIrYJ1dSJiU63ZRqtdEmHlYKuDYubP4vh/+16QHCQDAFtkUALTgnz9Fm2ZqWjPzJ9pnBQBgLfks42dZIf7/UhXS3JhlKUdpptC2y/wQS+Agoq7sV6zUTgapzVZLMiysTRyMBiI612g2RMDula98BdY21kT8iTV5FPaxbC6vmyUAyf04alGyOOYwAOg8KvVPqSgGAJggx7KMflqrlt7Z3zcDwAL9PADA8zBbu7W+jjMnT+L5X/EVqNfqohpM50e6uWuyQzdy9skMyyhXa9J6ZzwcodPv4MOfuAvxZCR1Qf/lrW/DlSvbWgLgKDgcjxQAICW5JEKAtRoVNPtYa4VSAsDjb29fxd7uvpyn0WgJE4AhKbsCvOyl34lud4SNY2cxGlCYKJIyhI2NtYROyfKABHFkZpgURSfUp+InqgGQBu1KLSdYQ7BB0Ubd1MbjAeq1EG95y+/hrr/9C0QBBZeA8XAg9ZzxcCROPNu4+PPTKGBmJMfjKVrNdezvtxFFFbQPuvjUp+5DFFZk93j0Y25FEBRkDrK1IOfkZDpCPBkiiEoKApQr2G8PUG8dR615Al/9tS/BrFBBtbUBapXyEXEjYiatKAZJg2vap5j3LNLSTi/CAQDsYtAcx/jTX/4lvOsP/xAb9SYm/QGqpRAlGk9pL0h6sNJfjQEgonwTos5SZ4NZUEaXLZYGA1mDJmZFZzmxB+YUJwUKLmEnZQraTUIJ+xPpykAgoF4OpPSAWTsh8SeOhq5GpcUVhL6qgI/r42uJG6O0iTaC24QztcW6VS6yLUdxZo4CAPAck1IRHQJirTVcnMwSBgA1AOiErAogj3ItyaaceEPpRv7pZADMK/Hyr3dpDajYCL9U5Oh3mlAWHVUx+8WzyJUAACAASURBVE3nsLmxUJuatuJMbWwBo4HWuBqt0f9p7y+6Kh5H6dGLHVZjxdm+YIKD0mmG2W2XQ3+4GAAcKV4L2/1dubqNequJb/m2b8MXPu95EpRTZ0SH0eaTt1e54M8ypH6O19YrW/8Nuj3cdtttONi+ilazie1Ll/CDP/C/4ZN/9wmcWT+NgpRGqX0mIERhXg4rW8ayJaoKs2lLNvqfKpBXQogS4k4PUYH92ynKR7LTTPREKI7Hn2dObKESFFErB1LGRDAgkow+he4g2ijaQk9FH4Wmz2uQWviJ2D4teXKutdvXpJSAGXwBmtMA3hgAzgKbJXYus1See/NFleznlTf4o7x4VWgdcf77FnTPC+LTgNzdT8aBv5b1577vqn7nfzNdh/NiNN2jtN7ZfyVW2VGek78d8r8Y/Oj+kNg/B6wodO0BAL0++kMyAAwAIAOgiPJsiEaZnZ9UlFJKAMgbkDptDW78bLCByQkDIMeauNYRtJV1Pd+70e/I/slM6nVSmFN45ugBu3/NmkFfBCDMO6b1cXM+wLySjGsYFD3z4QzusruRv7npamDnYvxhFTKhKRAv5F+oN5YFAtKbNK2Tw/ufnjvLQM7acK6dAEMB4WQ1y3qzI+lnGcBreYSTR5W3rW0nAwQFzBK/V4Q3tS7eh0CT9enYHjwq2cXM/KcIjuuSZZ0XGL8NCUC763a6AKoDpgKiQbUuEIoJHGrXIy0/4LbPkgT6l/Tx+wNlqoraPwVdJwXs7w9QKtfRJ2hAQdxiERf29/CCb3wxvvpF34BRsYAxRctd5ysFPZ0M9X8DACAlANZn2c+gJNMoy4k+tDwtU+jXUWSzRLrR6Cu7NPl/UTlEt9eVR0LqNjM+DPYo3rSxuYmwHGL/YFeyLX/zob/Gm9/yR9oVoNcRBgAz3QYA8AwUATRn4ChtAOcBADyOMQAeCQAAgzJzbKW7gWtNSOG/ZqWKO5/8FDz7Wf9EhIv6FGqiEnFAoT6KvglfVvvmirATOyQw6ALi6RhXdi/h/gfvExrpe9/7XgEAiNTxvqU2VFqUkSqvjHbah1arKe0AJ5MhTp5YQ71ekXolsgoY1LPuiPT4YpHXzWxZE6dPncMXfMHzUK+to1iKMI5naLfbqDdqbmqokRC6EbuLWDbYzZyERirL11o/6UKejMeIoiorrlzdMGvLpghKU7z+9T+N9v5l1CslEVxiDTyp8gkAMGEA4eGnfrYZBYxGYzQba+h2+xgNx9jba+PypW0pCag3qzhzbkvb/o15vkBaPo2pc4ExQjIOKNLDdpcMj2chTpy+DY97wp14whOfhklQxjAIZQMn3TaYFeWnqWaTnskKLFHydm0QNTs3E8CgHsd44N1/hl/6d/8Wx9c2ELd7aIVlac1HKi0d4SAg8OMAgKCAgKJYdNAF7CphUoowpMoya64JDLC1GgUDqexPZ3ni6veFOutQcwcECELsdBroZNN557EJApSDIqrlQCi5ktnLAAA63nTwqIGTutUOIXePQwE5BwD4XmTi8Hz6AQARLY1CUOprVG8IAHDPQVtKAKgB4CrQF7ot1wIIKm82E4bpmvg0lgDkr28R4j0vu873tM2Y59C4/cKOs6yESnYE3yPLHkn+T0tTtFsE9wZhJKRVzq4/UgpWGWhl9yU20GMmZH+fCm19mf8sKspe5wHbWxQYJxipAcfDAQBIKOqUnpkpOeh2hAH3pKc8GT/yYz+GmEwJFwAl1OdkLDSQzXQwSPxdBbVoaxjwc8T3r17F2uYmeru76LY7OH7TOXzyrz+EV/7wj2P3yg567bZkYeu1smS0xsOesH9qbFNHF4+2ly1PZxMJ4KlSTzbTWrWOShgKbZ+lWWvNOpq1CurVSGxI72BP6jwJ3vKnEFNN5E8AS4owpKCiBX36TJwonHNBpfTAdQaS+cnyrClBnHQOG90+zdU5192ZmlQz8sZsjzns5mRn1pD7n3mZST8kkRB5xjaG2QziYWM0P5CxEofFAJhvi1ym1Lso7dzC/eswAyJZ1n56dw4AQMZYev0+fVkzkCxzYN1/u9dHbzhBkaKFswJYWkwBwFphJMKzBJUogKiApGpDaqlJCm8pYGFhr96bArj/MF+LAJhruRs/eL2W79nYMaGQz2Anvv6hCZxdM8ncXxFjLLouSTlk5t+1P8vDsOjRGSF+idBcuMNbdvPhEB5BqfbZl3dVh1h16WdLsxjhpEevN9UAyPtJGX/WZ1uo/RcAwwCRBIxM1yH3FQED3HVYCYHsiUxCki3qFrvGWwpEyD2xtbtosLGEwHUxYFJPhH611JMtwjMlVFbO4LoGUYRQuhNIK27HQ3VdgKbFCINpiGlQQX86w95wiPZkgp1BH1/zkhfj9O23YViYIS6yVMV1m3GAqcz7/wYAKADAgfWpnvawV9MfUsq0ZWk4/+Y5Q/M2Gc6bUlAQDQBm+5mx4CQySmOr1UJrvcUQTwQcfuM3fx2XLl8QOmGv1xUAgJOP7dzM0aMauipHK09cAmdbFEsYAOqMpvdjAMAyo/iZYACok00apW7y1tqKPynYxJZNX/pFX4THPOYxkhVhn2bJ4obsMc+2RyqyVgooWMXAzmubwixNJcDdn/w4Lly4iLe//e24cOFCohzLFo1C30wAAM34NZo10WNg+5ebzhxHEFIfoCStNq5cuSIZqbXWumbkZyXRA9jd6eB5z3s+7rjjaewOK8qgvV5fPqvtlbS9nvT8FcVzE4LT+ZQ+Q9eP3mWc+Jj5/Ak2lIoqmCa1oGEBve4efu5nfwqUSiqzvT3ZJE54ZhJrez8RCFkCAMymrD8qgb1ELly4hN0d1iSrONvZc6dQXyui3+9I94EqQQi21otHorLPEvx4OpDWJCMyTQICBo/CrFDF87/y6zANaxiFzGiUEPCYBAIcA4DPmgAAa3StxZc8fxpr15i2xjaY99+Dn/yB70cjKGPWG6LFjgss/+D3+NwY9EcUwCqJIF/ADZutDYUqUcKYavazAoZsQcPrZhlNFKpiqtMASOiwDgAQ5FxmI1Vwta5MAAACxxS1IgugpDWadVKDXd2tOddmI7h+qAGgIlHmxGtLHatnlXV8aPe0DfLGnPCjMABEOKscCQAwrNVxYTzFp9od9MvVf1QAwCJbvyiA97Pw9jz9nxYUHw0AyFvZ1MmR8fccRAvwFRAlNsP5ZcCRFwi6Q/oMBrvm9Nq1fdsyBoCqGOtxrZuKscW4D7Gm8OEFAKZSc08Aj8H/II4RVsr4j//37yUKz6qC7bfyLcgaS4NcXx/HOUr2SAgAsxc0GUXTGbZOnABGMS6efwinTp4Bwhr+9t3vwR/9wR/gr/7ig9jbvgSGhOvVMtaqEUbtfdTDEhpkBJVDrDdq2Gw10aTobwHYXGsKhZdrURT7JYs7wdSBBdQBkAwxM8VO+MlyU8LgYLtD11eb7bV4T1KuJoARf6qt0nmTgkFSDlAKMZqRwu8DAHbjHijsTc90KrrwxetwMs9XWEZvTjJsrh45RaLMuurUzAb96XSl814EAYBsK7f0OrIB/OFV5oCehQyYzAxxX0/HRQMwdvfJgoDZ8ywOytIASn2b1J+Sp6gMgAQAGCgDIKS+hLYvqwQFNIMxqsFM2aACNDtRRXnmLnhxe9WnCwC4Xgr7Mt/yaH9jYLa8hnn5cRy4dbSTHfoUgRvxJzIUdv95u99dqUn+AM6qXreIgSQQCACIBsbRgv/5UNicAcitO/3EYX9DCjD49jw3xb7hTup2p+RkDJSpnLQQAMhcw+G1TPCsNOknGiYadKf3wvOpxpXXzc0U++1jXvAvd2jX6kSI/S4RmgRwI+ESOjHb8Lr4kX+xDgracrGIXl/b9DL+KElnFRV3V8HjAiYj2uwUlDNfX++FGgTUgVM2MxPDTFJZucGYLULLdbTjKWImB+p1bN50E25+/ONx6x13YJ+sIWoVUExR7osX7yW0eA75w6ISrjyL/ToXyiP4a4WPf/CPZwwUlQ7pUBaP/r3KgKQboipX+9l/c5QWHYOBFynYZck4Bu7hTt0EYWAxRbPVxKkzJ7G7u4PX/MyrtW8wgxuhjmkLPdYpJ46m2/yTiWQKnLyIBQAAnQjLcNn1WwnAMhDkMwUAWN2/ASvWm35zbV0yKC/4778aG+tr0pt4zNZyzOJSGCOOHQBQQhBVEEZVof8L5Zp5NGZiwgIO2vu4ePEi3vSmN+G+++4Tarx2bVCVWR8AmM5iof+TBcC/3XLuNPgeW2K12we4fOWSOKTr6xsYUwG/FGH7yh5OnDhDvge+7VtfjuGIdelVF6yTvkkFfzIbmImOBQBQISGi/7aJJD3uZF6IsXG1fnT8plSjJogwpmhihLA0w333fgK/89u/gqDIuRJLFoqibaTPM8tOB77APtELAYAiwqCM0YiORRF33/0p7O91UK83JRt526POIaiO0B90EJYqKIdVxANSUAlISHECCqUJwkqI7b0dbB4/hXJ1DShW8Xlf8KU4c+vj0CtWZBNg3b4CAFoOIPfn7BPrl9gNIIFqOafHE1RGA2z29vETP/D9GO61EY1noCQXW3NRAJBUXPpmonpKAEAYAFOUxjEC156NAACz+Jwr/UFf5gvZNgQAZE2wZtbqYW1DIpjhHDZhNvCY0oNaWwKS9k96Lmt0G7Wql6/VrJyZYulyIH2ouQV4wRuDANc/Vqi6cwEA36ocbfPP26GjAgAUlyEA0CtXcD6e4L5uD8NqXQCAf+glAIeD4uwo0QaY3Tn8M+3zm/gTyYagzyQLAOSfk+4ZLkSb64Wp/U3nBrN6FvBRJ4SlRPkUvm+z59lvnwVA27ZMBJAgoQ+I+8wGEb90begeLgYAgx5j4dWaTfSGQ3T6PfzcL7wetz/mMYlDZgyq5N6J/yWV0Q4gkJIAN9Zu2RFU5p7SqjUF2NwlE6DZEhtBAV7aRS1fmmE86OPq+QfxyQ9/CPd85EPYefB+PP6Wm1Cl4F48wLTfRTAZo1Iqyuen8UBtpKNkch+2bgBSv01b5FrOEhSwrL51AuCEIeib7N0u+aDzTvUGpNDI9Ey8tq/WppUhdCYD5Tndhx1zzyGU9pfMgqlDOe+VhAtLog7/HF7Yn9g8v/I+n1CVcSsIgXaBi+VlEhd9Yu6l595MTHA2ANIa8FwGz41FessKMiT2wX6RoCn7N637V3ugxybDgMy5Etq9eQAAsB5NBADg/qMMAOoCaXZSbJeU+Ogek5ZbpGUXN8oAePiCfx1IZQseOaxdMk8W/GnJ2+oX+PM//zx9yn/+b/qcmTC53us3BmK6hlb7Afm1Om+N246UeirzfQ0ZeStT8z+SCfi92S/rKL1GA0DmAwB6FdrZya4o+5xFe2OcZQAlH3WrTlsSGvSQ4Xu5NoDaZcv2L2vpNyXCxlSdaxN5aP0m4IbGjdZuXUqV5XJVQDBlBOg9SDcvERRU7R5pMyp6Cto2UOI2l7yl/y9jQGZtGAmAwOshmCDAfRAC1apk/4fsKBWEWDt9Brc84YkYFko4v7OL+sYmJk58VhNXqqGl80AZx5/VAMADd/3ZjPW/zHRYhiNVm16FgKQOvbkT+uzdVuZRR9L1kTr0dDbG01gEjPgdojucMESdSK4kVYTRA4XiPvWpe/Cf3/rHEviX2Lu4VNAMp9A4vEUlwJHfsiO/ADNXIt/NAwB0KDgeHJdlGgifCQCAV2vBuC1SXhsXwLGNTZzZPI5veMELJUgnI0Lq4MgaCEPJ6pJZwYVEACAqV1EIQqHPcWAJALBWnRlz0vHf+MY34q677tKaUgIAM+2XSUo7le15qPFkiEolwtpaCxQEvO2WmzAc9iXL3O12cOnyRQEANjc3MRyyh3GIg4MuylEDjcYmbr/9cfjCL/xS7O12sEbausw7ZpuV6kwROP4Tw+FVB4oD61A8MWNJ5p71nUUR6WNpAwGAeq2K2WSID37wPXj3O9+KwoxCdGPJOLGfNQEAtkpkwMvs/HwAQDemorRYKWF/r40HHjiPfo/t8mrY2NjEiVObKFb6GIy6KAd1lApl9NojuZ5qhQyMAcazAUpRAf14gAo7CSBCa/0ETp+9DZ/7nC/BpLqJaSFSAGDGDL1Sb8Vp4dQmfYnOtdyvc46YlYvHKA/7uCWc4ud+7Edx30c+Ltn/cDSVDB1ptVIPW5i4tifaBSB0AEAoUqyqYo2A6uExur2e9A2ncx9ELvDhuDvhLNnwCBy4RyGJeo65+7v0m5bgXXuDMytTKRPcYW1v2ifXB+IUjHIv18NG1LAdyJMAtxlHJO/wrN745/kxRwUAStWKaAB0wkgAgAf6A4xqDQEA/qF3AUiG3qdR2+PwGFF5YFftvAMAMjTftEWfuDuHKLb+s+Je4DuA3t9ccKDlTmnXD10CzqGZ0qGg87I4A2nlUv6+5M+FVRoAPissP1b8f6k1fhhLAHhuBuYsmRuyq0kYot3r4sue/xV42Xd8B8oV6rBIfl1tioB6ZklSsFFgdaFJOjDA/WSgzHW8c/UqWo0mapUq9vd2RWeGQDHPRXsbMBPfPkBn+zIGO9uYdQ4QDvu4fM8nUI6HmLb3Mbi6jWmvg4hB2pTaPX3U6qF0UuD+RcfP5hlrQEUTiB0FJlOxSwoKO3vhKKXUZRGz4YJg2l5+jA4mQQDTA6IRMqDA5oLMPGqizKWB+yFsmn1jqZu5085KzzMtyXuLAozslw7DAGrp05TcvBCP10ENAs1u+a/0epdbRl1/Kcjg7szEATOHzAb/tgzpf2WDfbnoQ+/pkk3Dezs0r19f6T6ggboCACYCeJB0ASBgriUA1QDYrExRJsAv5R5qK2RNuqSQBCbJnNbj+ucysH3pQ1zyx/T6r/cI1/89uRtxha5v/0t99usDEHjWibTB87/vBfrJ5j0HGNDwH0XOvxtCUXJzbYWmQx4AWPT8UrDN35PcHPYYkBKgSAA7jx8wv0Vsert8fosARC0HTEf2MNAjIqSyRjwGpfcoFAxIvVsfwJcnUihgSF/btTIt0n+z77s9gv652kudp9YamscSkWqeO9DAnPZVtdwUVKAuDWM7Kd1jy2Snzyai7yVtc80uNRwP6erDf9JGkPGdlg5Qj8wEBZMyAmNDF4DhoItGq4mYHaPCMrbO3YxScw1jdgsphQIv2wwxzQotI1MAgGyitIvF4bW4LAF8/Sv3kfPNwuVPvGfW7XZdsKtK/HyQrMHmz6R1V+aa00VhYmE+ircYAEiNvR5uhqgSiQYAz1Vh4AZI+yBO22q9it29XVzZvoy//du/Rr/fQ9/1o9cu5lT8lc7Z7mgpmCiUP8+BTbafQ7YqCwDYbRoD4DMFAPjIXX56JACAQwS5KBmkH9/cwqPOnMPXv+CFODjYF2V+TnfN3JcEACBqRkPB+v+wUkOBAoCOXq/0WK2jHE/H+K3f+k38+Z//OdqdA1mELAGgqjOdM5ZqFNlzk4FsNRIhwEo5wK23nMGAmZ0okHrdCxcviZbD5tamlnYUSuh0SBMKEIY1hEENX/WVX4utzZMISqEAOFqaqaJwbE0n1EJrBSdAhM43IocFL/CXAFlQxEjURaXrAXtU16sY9Nt421v/H3z4w3+J2WQgjAD2qh/0ujJfmvUmOp2OMAD8/Usp5xxFghIUOSGg0MJ99z2Avb0D0Rgg0+DWW29DtRGgEPYxGvdRCRvAtITOQR/lsIJmo47RqI9Obw/xdIjjp45je3cXlVoLG5snMCuE+KIv/1o0jt+OcaEs4n8iApjJQLFFigIAsfxX0VGis7wOOtiPaZbxK6/+KXzoPR/AcT7f7gCF0UjqcZUjQRCHGgABysy8kaIvwBkzh6RwBtKlgCU2nW4XMbtLsBVgOdRxFy9Tac6SS2H232XShEXCUhOnSSHKyzwnu4eIEre25eL3RJhS6LwaMFnhhZ7CCXC6umP3TkLdnZ9gs4V8vc6Pbo5J/RvbGSY1onqP3JxF2LFaxcFshoMgxIPxGA/2h5hQdFFaV2pv7UWvwwFw/pP56zcdANvwnQaAaDpYW0Z1mBN9hCVDsGoD40ZsLwuQ/GsWB9rWn9DuXcsgNzcYnKUUQwv40wtaBQAoAj/nWTrnUZMBOmdsz0hHUFlC9v15Y5233/7eJHuCqxNetiXzOzYOeTZAsqPNbQO4qjZbd6VlMznz/DJ7lzqHIVWP+wNsHtvCQxcvYG1zQxgApOP88q/9CraOH9clzPt0mfBET2VKiVYFX7kWZJXL9HM5eVdHTQYAWVWSYWV70ZBA61gE16giHbFVZq+H7fMPYefCQxgz+B8NEY4GaBF0HA4w3LmKg0sXEB/sCwBA9f1pzBZO3KfjxGmk/2G0VelSQPzR0VGlDtSJVCmln+3eVOuGrDjeg1D/k9aurpONPRuP/irPlDNnMpJQc47rl5txOvjGLNT/mUNOyhzI/JLDCvo2l7U8Knv2rD1JlfjzdkYccOlkk/+L52ctvcZFAJwB7P51HR4jCdGFDeb/zf0u+5jbzDJBWQo+GYCRrF9b4YkAWQoAZLoAJCUAwFYVqBQ18JcSEgtSXCCS+K8yDhYMqMCuPMIb2D5k9V5n/bqu/Bt7MYgRLZ8VR1p8Hs6t6wv+eeVCwZf5Z3tIVuQva68Pz5EbBwAOM3BWjcU8BkAGpPO2GvNU5g2RMI/FTmZr+H0sQ4Psw6OfvJMwYOb4AGZgkuTm4edE5ua4WE5KIJId0gcBXItBK/FW+2iZ9iJmpRCsVTUdOPHR3JymjWUMkAHuPP+U7JwBE6jsLuaShhrHFIQRTDusfr0rwXKxiWmzSfktE7mJjVJfQHglVqLPhJMAA/q+7r8KFJPpMxkNRCB+t9ND2GjhCXc+DZcPOijVmgirdQzGZIEpw5TDzfWi3SP0feqLLFvDq/ynG1vBD/+3C+0H3y8AANuaUfCMARtbqWniT0W4mIlnVpd19wwyGYjzgY+lPVya2RNzstQgZicxHyUnSq/XQ61elaz+zt4OTp89jb2DPaFoX7h0AQ8++CAeeOB++ZzV9yVHWuHArTKykuFxG7sxB8yhsNKIzDboC0o5JzwRG3R/85G2ZTWw6T1knQnfiPBaIgrFUf2dC6tYwmg4lPE/d/oMvvjznotzZ85KQM7OCPFoKPX/HFcBAAjoSLY/QliuCABgVTCk3fN4fP7NVg3bVy/jX/zLl+PW227BpUuXUK83pIUH2QbaAzsW1g3byjUaVRzbauLk8abQEMuVGra3CdbsICqz3CBK+kEzOGewX63UEI/YvqeGpz7l6fjcZ30+Dh54CN2DjlzXyVNnMRjPUAor2N7dQ2NtHQedntD49LlzfimNR4lGDI4CETDc2NgQgxCP+mhQiKowxS+8/nXY373slFqleVCiBq3+WzpfrTe1BjMSsgIz/Uc3+a/+6m9EFHFvbxf1ehWPf8JjMZkNgeJQtBBIZdN/JUG0TcufIoABhaoCCMhCGkVzjSDAFiqN4/iSr3wJhpMyYt53MUSxFApwwrnXWmuh3++qaKu0BJxiRJ0EGtVCgPJsguaggwsf+hB+8VU/ibPVOsrDIdicTJkyVG7UCs1aKUCNiCwd/ckIKE5BvQyl4CvIwjZ8g1Es6z2MypLhIxCYuLG2VpwxVQJg1pHxSZxWOlCvlqUNoWRoKEwoCt6u84aUAWhgmwRX1peWhjrpMfz3byxVA4buSwEB6yyYWZJ6MdmyZLOICLawj22tjv0owieHA1yOJ4ipRi29cvNtgK7lOp1Og8xrDTJ1/ikBQmrco7I8AwI+GXukkRrCUiTAgB+YamCrY2oq9nmNF/2baqvY3PeDez9basfzf8pdLng+Ph0+G5TnIx2Hvsseko6b3r/eU5aC6AMBzoF3GfhFo76oi0E6Xoe/6V//ov0s/b71WXbXI9RH08HRzIl+Nn1G6di6EhsHcsi51MAlLwOxxe1x88QizxLtzJB6HwXV7ChCFJJnJWDrxBZOnjmFH//pV2P38kVsnKBY6UgzNHxuQRHTeIrSJBK7JWruSfAv5FJx3IQlNqIoLDucqPo+A3/OHdoZCp3GFx/C+QcewN7OVWASi40pUE9kNBLKf7VYQLUATHo97F66hL3LVzCLY9TZlnTURXGqWabkJbZBgwqZ8x6j0CaKPCNa9LEyA1KgKKtBlJl/eR9agIXFFH45btI2y11d7hhkP6nPe9hB5zsER6VG1t1Pwk50tlR1DY5mMw4DAFB7dejr3ieXxXfqrc8/uZc5XHR1AlZLidicNaQGYiGD0sZL7L6/9t0laVjLOVkS+8tWtdSLaXf6aLTWMYzH0mnmWL2Ewnggd8E9RUSLyYQpUvxWy0Pslf5mO9pRQJzlz2ZV+LwMAJY1fQMAAq9M6cxLwIRUtdI9EV8LxIH7XumuPDWPDWYtweeNgj4jpw49d5gc2ON12TLbp+u1KHvXMhDCB3DzYykA0pz1l91Lli0uDThtDfhC04l9T0pIfPukte4E4MigJMX80J7hxp3rX/BVs+1erMHvT4JIvr9gEWo3NOcbqK5J+m9G8CWkppfGYAzs/UBfj5nqmiU+hu97uUA7/9ztivL7pB/b8Du+KKDvM/hjKeM7B4h0xdyOXuBl6hMRQcf4ch2j1Fb7ZVhFDMkOI3O2UsOJMzdh89RZTIMI/Xgi5UNpm0xnUVzZipX+qI1ZvIpvdH0ezbI/fJ8qdM+/b0bhNGmv0B9iNKIjrrRKzTCpM0BDQGeRrY+YFbastG1++Ylx1FsiDs9AX1THC1NMmJlktjkoSvB//uJ5Eaa7fPmyBKEMhhVSYpKDgcvyPs6rrkMAgFzJAs/DLHteQdpfJG5pqRHzagvtfDYeRwIA3JcUMbRlqz+TCe9Em7jZ8lmdPXMGlbCMb3zRi7HRWpNgm4rWqvyuiJkI4gVkANBBjBBGWQCgRACgEIrqf6UaoD/s4DWvfTXuufeTSumhgZ9yI400mBAmwEwE3lrNKk6caOHYFlkHrLuvY/vqPq5s7yKqVLWffJk6BCMMBn2ZP9VyDfGQ3XoRbgAAIABJREFUmcwiHnXbY3Hnk56CU60N3POJu7F1/CQqjTU0WpvoUQOAi5g/i4Gj8Bkt3MEX4qAQxyPVntHSRGj3mJIJMJN699f++9eg19tPAAARAJHxVRhTqOwiRmKZQB3xGT1oESoMSUJC+6CPj3/ibtTqNbTbezh2fAO33X5OuiDMMBIhMAn65Z9SKo3WRhCG7Ag652y3OCvOUG/Wsba+hnJtE8993j9FY/0s2l2WClCjgdl4DcyYdWM2XXQvZlMBAAYMSBmoEgDADBuzGPufuBs/+29+GKeCEBQGjGZjodVyDfFFbYFGIUCNvbMJAExjjEsT/fvUBZwU9BtP0BuO5CefeaVaE/ptFgBIMzg8tpaKHfasdVtVqlWtEkkLL1Hvli4MqhcgG4aAD2kbN1s/tpksY+CsWtur/s61xvYwdGSjsQbfcYljy1/Zo3eGyoR00xmGtRp2oxB3Dwa4TM2JUgVT6cF9I/bH0VU9wEOCX699pwGx0s/XByoloUvGSMkxaFIARTZmF/xbvTwDKfs9PY6WF1lw6jt+9ruK5GXLunwbx+DGBxDyn6UDs+hF+yLU7lz2XMcgFRxKLeHhI2l8ttjJI2icf/mbOvezeX83++3vD3PvwythSD/rmCUunrcNK+tMpM/Tn/Oyl3iZEgK9tsRM+8QYF6VpEVUii1yExZkA6CzlmczGqLVqIqD78u98Oe54ypMwIYNIUiAqmsfPFqYllKYhilLHrd1itFmfZku575P9xVIvjvNkzJZ+1PuQGSZ1/aOrF9HfvYqrV7fR73VlvYsYKLUVGLzT/s2mqJYCVMMA08EQe9tXceXiRQz2dnCsEiKcEVBI2SXzxtkfu8zzkzrTlJXi/663tFjgSWbOighuVQA37xgWEOu+4jpEzAmy5O8OIPDXTT4AW7h+vHKNVbbu7+Pv+bGQ/XOuWNrRz5YtX9ASlHRFGyOwgG5vINnWTncg/gX7irPNbKtMlGWoyREyRCgWZow00ohX0OMPl08c/drlma34+LI2qvyqseeu7azpp62EYRGW41tGC0TtPS2Bo6+S7WLij9lyEVeO+WENFv9e6Een4HYKLiQBsROpW3T/RkH310ey/o2plANSfPuwfP0qg1EgCD+Id8E739MyZCcq6mrdZZ6JkSuJn2oMiAQEUKddbCp9YAN6siAuJEBFuao/F7xs/swLRGmn++NYgAg/hvE/a2sh/3cBIsWKpxn6o8zBjB3mEaT8U1/+OexYy+ePYzQ6BEueQwJYKSBg2gK+j24fkQ5UQQV73T6OnTiNm269XZ4H3y+EZQzjCQiSyLi7HS39KZkvR///LAYA2g++R0w4HUQCAN0uQQAiqIG2iyNCV3KCcEEJY7b5Ym9FBiY+Mu85p0eZSMlniN6EAUbxUBwXBkc7+zuoNaq46yN34fL2ZQn+9/f3JShl7TZRf2aIKHr36QQAhFaYe2URZc1UfDoAADttQv/3BNiGgwEe95jHIiqF+NZv+mapr+Z1iWK2oO46oZk5pIDGMgCAGWsRFQwZa8/wng+8G6/92X+P06dPo9vri/q91OHQWIhgFinwM6yv1XHq1Do21iNRaK5UGgIAXN3ZTwAAqsmznIMAAJ9dJapi2I/RaQ+wsXYMt569Gc99xjNxzyc+iZNnzqJab6G+tolCqYxSuYqd/bZoF0hPUJLZheKnzrXU+YlIYCDXt7+3g2ajhqA0w3jYFyDgda/9acymVLbX7H8GAEg2b6dBmtgABQBmzPzPWL8e4d5PPYgr21cV0Bj1cOtt53Di5KZQ/BmOq7KoAQAu++88GSnHoM4A2QmTkTjiLG2pN+oIK+t48tO+BE+845m4utdBwM2A4XopkE4Ydp/Mvkm21gEAY1L3i3ScpzgRFFC4uo2f/K7vQWMwxBrbbE0ZBMSJMV0GAEj2z9Fsx5Mp+qMYI+mQEKJcqSoLyLlkltH3l4TGpcsBgGo5lPILtgkkrZ79vsnWMADAGAD+cR8uAGBE0UsX4BAAqE6LAgAMqlVcDUr4xHCAbWbcw5r0seU4Xz+ZM6Vvpuh5tgTAFG/1Eeg4a2tOqqUTgVFF91QYTzdV+3+rzUuRfN1UTbiHYK5t3hk2l3MqDADwn002AKNGhgXsh2v+CVYufLFWmwBuBoFPaX7Z4HtOCkFqB5fmv4Qptcg54X3QNvnPz3cExUnyAojDDg7PresnC6L42jj6NwMddSy8XCRVjl0GOwFCLLBLSvC0nM3q3PUYbHrKtqFF2Q8JDgShCj5RV4egYRgFeMpTn4wf+MHvF50WBv3U9xiOhpLZJgAcgiJMVO/UEhjta+8yO7RZ8QjVakXW64jld4WZ9FyPRwP09nZw+d67MRn2pIRQNHlcpxJp/Tkeo1YuizggO49UwxBlJhJ6A+zt7mCwv4/2lQsouSyePSf/GawC0NkC2F6JA+45o6u6UCSaAgsm6TzHOz3h4pWf4MzCVFC2TH4NmdaJCH15TnwexFi0frSm9egMgsULcfFfLAA5lH1N2GDLzV/++xn/iQAsfUtJEGbHx/6Pvijn5f5+W1r9juIpAilZm2CtWUM14uZFSLyg7Z85fz022bJ7dqtydRS/6CBHAD/m+ZD+4URlfRWKcB3nt/EjSzdjcXI+O3W3LEu8dK7PDfAYBzhtjgXXyP3D31cSQEycmxJ6Ew1gF72obeLbA/9YXLva/yL7ff8+yGJc9GLmfRqlGXzf/ohd8MAoBSw0sE/2ASZ72CXKfdDfHyyZJ0lEdwGynyQlba74qzCvDWB6xXbMPMjJTwiJnQCoN37z1qlvH/3feV1khPkrLz8H/BJANWPe3uUSPIsAAB5rFQDA83t36zFiUgDAP2/CMBX2RQmzchV73QFuuf3ROHfL7dg56EhnqlprHd0B9zkF+C3wN2jbOld81jMAdj71jpnU3RXZvmyCbm+I4YA1eXzQKvJEI8XscrVWRa/flRpvOnZJu73rDf7dvkgjYQBArVFDp99Bb9jF333076QkYGfnqtD/GeiFbN1DmuOUVHRmLm6EgnvYNGggrQwAH+SwT+YBAH/r8p3seZ/Pn+1w2HQ4I5EsQBMrZHa2FGBrawtPedKT8cWf/1yhvPGatX5Hzb0aTc2uLgMAyEoXtdziBFGlhJ2Dq/ie7/tusAVjp9tDsRDKuIvxYg2oaztEAODs2S2stUiTVwDg6s4BdnYPBACgCCH/DYZ9YYxIa8KAytF97O60EQVVnNjYwjOe8hSUmblutLC2eVyo7Sdvvg3dzkAofxT5snogVXRWuqcBACQJMFvd73VQDouolEvSf/r+e+/Gb//mryFkgCxKySl44DBPl/k3YRNjgjgAYErghGyTEHd96O+kPSGB2lJphsc9/lGo1iIMR10Ukr6iBgCIO59sSpwTpOITAGA5AAGAcrUsaymImjh98x34wud9DTqDGKWwiuFY2RoMxhn0S6Z8OpFyGykBYLBH4KMUIJzNcCwsojUa4qe+5/sxfPBBbFG0axJjRtDD0Y/DQgGNYloCwKB1mmEAqHnkOdmBYSSsg5KUAdjdWAWlteezuSxmIonBchuxiBRNpR0ge3qz/7cG//wKA1j98jwAwIz+KqdkmYO36m/zGAAGADDYIgBQIwAwAwaVCi4XgLtHQ1wl0yOqC73sxgAAfbaJ4+BKipT+rHOI1H+uz3FMEEhtk5YExJiyvs0VSptjladMql0oinMsCrrWItUNDoEe/5UfbwJR9ix4jmymtoB4yBKCtOQg74As11BhBEMqg5eTcjV+dhz5fgIyHXYUDexc9KzzGSQ/0OKBGdzm7993OPPOUz7IJFCu15oFPzSp41Og9R7ts85KI5ZKJi1xIqMtobI7EFdam+k302yyFzCyhIdZKgY+BACYQWH3D2pT0PehgN8rXvGjOHfuLMYTigXWRKxVgiUCCIWS0NPVYXV1luoxedfKUpVYWFYs5aFwIgHXq5cuoL1zRbUyjAUntStTaQcqHVcomkcgPR6jwLlIe+g0QWiXKny847EAngQRyEbjP5nfU+rTZOdn5lkxw0YBYed/GD32qACCn5lbNH9W2h+PYp1xjt2Ulu8nY+M5zw4YkC4CSwCAZRlMWTYs0crGzqvM3jX93QC8jN/jBQHCJllyRH/9pSCnsb8ocqulJ1ajm3++LB2MRzHuv+8BlMlgZGLKdQyiOHSlwv1DW3VyHic1/85W+fZn3nXOxa+POkJHAACWzV+eht13Pm0AQAHCDE2FbrKZYhFfY2lePgPu3b+Nnx/c+r+Xy1n7mR8686Hz60j8STo31bIICS6z3/76yP8e0wB6X593nkXHJgAwCQgAiHVNPqaJCd12mMRKatYdq07o/yzJnRURUblJhGjdRZgIuTsaGR6W1TZ741/PNCmxnH+Vy+yP/s066bhdwivf4DvLSzgUABBznwOG8vve/KszSc3sudN9bvVCYrml3Yd/TusL5eOmidabe3NcLKFfLKHcWMO5W29Dc20T+52etNWOqnWMhAmkz0W1VkwFRBqMumf8WV4CsP3JtwsAoJmiggQ6gz4345E4nxxrUZQfKgDQ7XWkNpibtWWR/AnkP/JsBmfFZBA/j/VgMwTlAB/+6F24sn0FV65ekfZyPD+dVRp/Qf2lBzQBgHwV8upJt+wTvGYaLQMA8g5sHgBQf3W+AVu2eeukzL4MNcxsgq5+kFRBZvqp/r65sQGyAL71m78Fp4+fFMRbFzuXCK9fSzQYGDOoWwUAqMFjAErPbIb/88d+BDs7O4KykwHA49gi4udm0xgb6w3cdNOxBABgCcDOblsAAOoBSM/PgJS9tphSOmoUbOoc9AQAoGL+ZrOFjUYVT73jDqxvHEOhFIlI3tmbb8f2zgHK1QZGY1b707FlEK2GSsXpnIgHhWiYXYoIDPVQr3KOTPAn/++b8f998H2iV0CcOCG2Osc8iVsTDQgddebVVACQcyvAoD/Fh/72I1JKMZmOsb7ewKMefYswIYajngAM8nKKrYq/pAAAnwW7VjBDFwvaPRXhywpbLQY11Nduwpc9/4WotjYxK5bRHZKaX3G9T1kjPJbMGvUDuJmQ40EAYEpHaDZFqzjFiWIRv/HvXoOPvfvdOEEHfTQQ5X/pg8xNDAXUiyU0CMoUWAMcYxKQHUIVewI7TlxwBgUAYtUqYOsVM8CKvLqMtS9UKDecjkFm7jIAEg2CmQT/DB4oGEaBQF4bjyldADwNANvgzVlc6YDfwHJfBABoNYACANWJKsUSALiImTAAdkkxcwAAx/L6GQAOfHKlKLwVpe4z0Nef1OcgC8v+3w+2afpMsMdqXulwSnDnqM8Ea/2g1QBOLW+iiu7I6b1MZR2p1of+E6faHScf/OvzARq1pnNCUoHCRcHC4UdFyi8ZAAwgk+0/87FMgiAlGyafUVbK4pdPwc0H7/yWMSCSs3vBmJ/BmOcA0+6Lvof3Sh1UMQRJAGulR3Ics2O0XUx/SpbCDYALpmU3JN2ea9T9Lc2S6mcZPEkG1a1AAUUlAFd7F3ChTSd44Qu+Bv/TP/sf0eu2pYVrr9vR63LBpxo+50wmfB89B5eCBv96PB6XVP+93V053swxAsWhlw4DylaS7DTd6skEZWqPUMjJiWpK20AKT7FMzesjbUBVKkiltl1Gch6VW0ySD6ykTBT7jjFAFs2QtLvM/E+sYhBYoOBn+MXv8Q4neha5rDTHi49rPGLXmMPaSWb/llHIee6YoPz1ZpCPYDstgLXxz/9cOT7e88l/lx1lAtdG0uVDdY9x+wvnCQUu+50uPvjnH8RsPBXBX054sl4qtTKedOfniNCtMJ7cuUzY9NCcOULAfoQhya53XeYLXz4AcuhDFMpdAnAd5Vpcvif7UY8sJQDuvOy1U3EvssTI1/HK+bIC8HjBYT5QXPX884Czv69T4LhL/2YJAyAD4OQ+x2Gfz0BMh8PvApMfT1k3LoNuQX/G1riMv/898RtdJxApv9BGZc6EZnksScC/QIiTh9f8/+IJlNc4yOxhJL+MlX1qr7y/lF9z9jl7X8ANwy7mgAD2ublzINtAda6NXhYDiQaTG09XlZuMo2xJrm0gfxMb6ZIi5nvExRIOJlM86omfg9b6plD+Sf033RCLf3SNWPCvIoByZjn/ZzkAsHffO2fMOCm1hqJgM2nf1uv2BQTQJ6J1gxQNo8NEB9MMg1Fy5GNuAvmT7igOPB0G1iPTcPeHPRSjIj7wwQ9IHfR9D9wn1HZzWBnOGdIriNChXrJHMZuLP3M9AIAtdP/+VwX/OsGzr3kAgNB12a4tjqV9HRHDY1tbctsv+/aXoRJGaf0bKXVjMhcUACBgovT5xRoAIIWJdJrJAIXSFIUQeN3PvRYf+9jHpHxgOiFlWGk0AtQWqP4cSwlAFgBoSPC/u9eRdoOcK6SZtjv7skNqxqmEbnsgJQAltsOr1zGLu3j6nXfiCU+8QwR+zp67HUFUk+A7LNcxjAkKqRiQ1Kc6hgYz4iKQ5Rgh62sN9DsHqJIBMB7g13/5F7Fz9ZKo/2ujGlfZKgzrnMF1GTw1ORS1IWk+BAoRLpzfxv33PeQAgBjnbj6Dkyc3Zbzi8QBRpk+qZ4pNWZtIsQg1TUUPgZxNAQAqFRSDKmalFp7+zOfi8XfcifEsRH9cwKwYSqaDL1Jw6VRzDYwZHHIOkHrONTudoooxjhUK+Mu3/DHe8sY34mQQoDDsCUNBS0IUACADoBEGCgAgxjSYaisW+tdkWYiToCwgCiwxGyj6EclQ2UblnFt732J/j/WQzG1m+0j1p5J+qSAgjWQQXQ9tzWoywEgziD4AcGMrefW3VwEAVLiukiGDIvqVCi5gKgDAQSkUACBm7bWwS64/BSeQndStKm2fDhu1Owi+ilPrWmIKNCVAbRrg87tCcXQZxnygTxsk1GwyCMYqIuiLLWqaV8uH7J9pB9j/zwugUpteZKyZzJG8syA2Y2kNNhEMagDY+dNnJudIgBHfUnq/Ww3ykuH3HcB5WQ7tYjNHRs0FZRaAzs2QWGs5b6rpM6BfmbZmSt7zBJwUCChKBw7aNgsI9e4srKT2jrqXPggg/e0JVNP/ZHmRdN9wOiZsp+eYQ9TaYFnUqZPH8ZOveoV0cGFHEAbdobRZUkFA53VldyQL3HgssQXUCxmje3Ag9H3uM9SaoY0xH0CdaJdRkn1adXp0i9Z6Uf4/j8eAmGOrLX9TZkl2fi4I/BMvFii7Eo+8Y7vIIc5bhVUAwFIHNgdMZPwe/s0JWRogYGsquTYZl8Ma/qstl36CX2e50vVbn9Vn8p+Hf/3z1vq8o/kinvlghAFUaWKtKHVfMd0Y/o2OOv2b8WCIt//Jf8Gg00U1qkjZAwOfUhTgcXc+EbNAV4cAl2wx6daZ+QrJeNsM/3saMLNEyxgYyxgA3H8IEFzv5cw7f15QMQGQvLr2ZK0U2QaY/oT6gGJn5gAA+bXkf4ZlRstePovW32cEMOT5WMa7BADwjz03mM3Vz+fX6/L9pyDzKLlvJ7Lqj4U9n3wALOwJArheCZKtSf+abf+RZ5xz+FXmcpkI6fyRTdYeAQSvjee8Z7gMoPFBj0X2UtjBOQAo9TNc540caO77IasAGHKKZR64C5Dv2pbktg0V6+YcdUw1p5M0or9aqeAJT71T/OXdg7awANizvNPti4h50sbQdSVhwkCPogwAEQlcMv+OEr+utqKP3E8UDh54twyNPjRmKrWuR5zQ0RiDwVD7fBeLQley4N9qS+dNumsBAPhZOmEU/ysG/DnG+UsX8PG7Py4AwD333iNiaDyP1EVTli0ItYUZa5VFxOl6TejhB2POsjEA8gi8b2AkJHJdfOY536se+1EAgIDBNylHrOeXew+kF/PnPv3peNYznyVjQS0Enp9AitTpJ8qfRulcDADMJuy1GaHXP0AQMbs8xs+89qdxzz33aAZ4qnRkqWUnTTXgoo9FBPDs2WNYa5I5QsE6ZQDs7rUFANCWTQUMhj0BJLRZAynDUwz6MQpT6jlQGGqG48c28exnfz7qjTW0WsdQLJVRb2xgMithNGaRBzNlqnVFQIOshkTNWii4zAwUhPpfCQvY276I3/i1XxImQDHJ/s8HADTQcNlLl7kvFCOUiqS/R/jIhz+BToe1/poVfsITH4NqLcB40peuCCzHSF9uE3Vv8Ducn+rgTqTMhZZOAYAySkEF41kFWydvwZd/1QswnJQwC+uIpSUd7wsYs4e2ZNUcZYnCcwQAuBKmE1QKEzTGMUb3PoDX/psfwnFurL02ms0a4ngohpUkWQIA9TBEWJhkAIBpTG9KgxFm/ceTWQIACACUtKHJAQDeXevqS1kPyWYigmAFuQeOUrUcgXoATEzyDrVds5YC+Eh3HkhctY6u9+9HAQDKMVsxlkQD4MJ0IgDAvgMA2JGB3SZuxP6wflD6nDtav9od97ynpHAyg6+bnwT/bJ1pDtuMGWaCdNoGzTL3frBvmfy8AKAeoyjlXma75v0kgLDYATSxy2wGwj/OMgdAAKACXQBlAGSCChGitcxo4h5kHjXHjm1ErzsFWtAMvQXU4sDlW8fOyzx7VyGdPbxA0IJ9s8G+CJME+V62TUSOQu5t1uVEVfb1cxLSS4Ao5QHMmLsuKDyf6DyQt0VwUTLzKhSqokwO9JxNQJp0qTDFT/3bV2FjvSW2mq1ULftPm5qIL6kn4M7reiULC4EKgBP0Om1h48XDoVwLAYA8xTefjbbOFeORltTx/snc4z2ydIH6Qj6AbsGbjZNqoczPcPF9lr/lHdTEoXddBJbZh1Wew1IH0MvsZYKTVBo7ndPe/E4CaXYZiZSJ4QfX/vpZWkMuLItP78unEPsBnN3v8gBLuzjkX6kP5faMxOF3WTrXqktadk2nqIcR3v7Hf4Lu7j5qEVvmsnJohkmpgFvueBxKtYp2KpopqCR12g44M5G9ZHeawwK4kRKKvA+Xv9fl9o9A4WER0mt5ovN8SP/7sr8mIL3nqTgGQFCjlo0DGXMJPH8dLbom+kDLXowTbD7n5zj92fFQ9RsWvRb53xa8GpDg22DfR182/jz/dEQfMb1/f+3xmEkA78RZFcvUCSv+XUQAU1/yfu5W5q2P9Pv0LSwEnj8CSQmwfw77KK8pdvpTC4LYlQHsEv2AeVeUjfcUALB5YmPnJ4WXAqhkQIkPkFYBSqbfAwCk1ILsMT4jVxqpZc0Avdtjt9+O9ZOnBEoZDGOUa3WJYclkrVTYxUrtj+qlWDJQ7YyAhp/tAMD+/QQAVA1dJ7XDYd1D2NnZTUTBWBNOVWc6hcw8GTqcn2TXAgDwGAzwe4OusADK1Qjv/+D7cdA5QLvTxv0P3i/t12hIWI9GZ7cSVWSx9Xk9dapMr9rGj25SrxUAkABpSQ3fqgVo9iIxIjkDQgCAKKOg5YUi6tWaZFBe+u0vRUihNqr7uyw0A21ObAYF4hw5+v8yBsB4NEW1RnX7HVRqIeLZCD/yo/8Hdnd3hXZfKrIDgNYes55UmjBMYzQbFQEAWg2qkMeIBAA4wN5+VwAAceoY6RWmUr4xGpJGSsQViIczdouSTPDmekXEpZ75zGfhGc94Dra393D8+BlUKk2Mp0XEosLOFnhU0ScYYJoADvVnlrZSRrezj2pURFSc4t67P4o3/+HvChuAFNWEAaCy/5l4QTKAQrc2GjKd8QilEgOvMj7w/r8UQUxp51QC7vzvniTK/5PpQGjsLElJrb43D50Vs/p/PhvqaAgAUFYAgEBHKWxgPIvwP/yzb8FwGiBqbGEw5j2TdaNt4vTahO+tlDXOCRr/yQS1sICo38OJ/1oq8UMvfTmO0ai197G+XhfhL86bkFTtUiQMgDwAMBkxaFCWB583Wy6xBECUZQk2eABAUgIwdzmlRDbb0AXhJntlNJB64Fq1jFqZ4IpmegLTlXgEAwARu6KUghQAGA1wwKxtUJXyFApiLqPwrbI8QZFsqqlr85fS7qVFp8v4J3Vs3KwIhMnnY8nCsjWrMkT0u/xnWXxD7/3Ak9eTZvmZoWXdj8s754JdBWfdvpCjWut9uSDd3aR/Ht8JWDQGUnhEhovHQLDPGuiROnCHQQARtWcTvCNyoA87I9rdRpko6T//epc6cKJjpcJ7NnR6DoozaSDtf/9wAKW2TPcIp2+SupNyGQQEGGjTpkdk8LC/snPaiNvF0srS7dykFLuWqVOqQ09j6mxJGdQP/9AP4tGPvhXDYQ+Vsmr6BFEkIKuoWRuEl9DXZ7JmpZXoZIL2/h52r+7IXKtVKzLnpQwwF5wLHkOWlrOnBGvpK0iAJvOU1EudNyxxECBXAKD545/OhzRD6TuhBsD6895+N8d06RpcUn9sa2XZ9/393b8Hc2LFgbUx0ughWaP8fIUq4Y7V5gNgRp1eBgCIUzvVLiafzpfvzx16TkfM3s57FgLAevuxUv9dn24CTxLgxDi5voE/+89vxf6VbURMg4iexBRxYYYTj70d0VoD1XpN2CwJM9BpCxjDRbxaL7BI5tUNjN3/z96bQEmWntWBN94eSy6VtXVXdVX1qm5tLaklhIQkJCEQiGEQlhAIxBwLYxskDIhtGGN7MIs9nOEcPAd7PDNmPUaAJWBYPD5jwJZsJCSE0EZLLbVaS3d19VJZWZkZkbG/eO/N3O/7//f+iIyMzMos0d2mU6qT2ZkR8bZ/+b773e/egzAAFsV/dq4c9hRmj79Xoi+rw5wcm+BfUG+ohPGcRNBd/+eNL/m7LB17XwEBvHl7gTBb4SEQBsjeAADj/b33D7YAVCJ27vp+EICK4yEk23LO/ueOeTt27VWWBQot7ey6+nnnMXUNZrNg/3vmadvzntfo7MmzY0n2P7LHFpz/vPE39bs9nrs9n9n9X552eU6lXdEu5oh9/8IWJu5dEtMatp/Zg6wCElcDBZgJijOn0Wo9E3wWAse1Gp755S9Bz4id036c+w2LWIxdGdNKDGTmflX9fxoAKNe/nUsf0GXXbsCGdqGTQnxSAAAgAElEQVTPmElkJmJw9HInAsPfM/jkzaXACCmAR/vSnnUqo3f7XVEwJgDA5PGLD31BJrg7CDnYpaubD1oYCQyU9Z+ggTOWfO7v3A3WolW2lcG+n9dmabP2ve71TU3ukrS2m6roHmu/AGJqU3VoSFLXMb3/ovSfZVhdXsFSs4Xv+e7vxnAwFACg+qqqtPo7UwviQhFG0pvvsS3AqL5L9THV/nxW9nd62wIA/JOf+McycagBEPjqQy5UYG7KAau6BaKwhvPnT+PEmtoADoYUnYrw+GWq5dflvbKw1XIBE2IKCcJTG8AJv7Nqzyc5wPG1FWk3eevf/i60t3s4e+ZmrKyekHaCpLGCrPAwTHP0RxMRZCPFR9A7EdgLRJGaKvNFNkIr9vFb7/xVbDz+MOohFbLJGlGasQT6FuQqg2beg1RApm63J0rDacqWhTo2Ntq4/zNfEACAQeuJk2u47fbz6OxsoLUUS/LF6JtVWgIJo9FQAlpWdXzayWUpknqCvKBo27is4mtAz9dEqHkxCq+OV732G3DD+TswRox+WkPcWEa701UatG1RoIWf6VmSZa2WI4k8hP0BzgcRfub7fgDh9hYCqnxjoqr7bAEgAOCFWI4jxD79a1OMCs7nAn4uWuKSiGi7CFWZiaCmGI7H4gQgAbswmlmt3237UoUAVZJmUkoJeCVJYF8yRb0CD80kFjCJiYWI4M1JPMsF6hoCzGtdh6QHTZwJgFCk/2ugCKDVAGALQAM+huMJ0qUWNgIfn+n3Sg0AOiaEBsy41mOXG6QRtBK3hbIVixRpTfQpwMn5RxCNbCz27KsegIqtsQIjG9xsf+ScyvWuAEJ8mBX8tZVXq+ti10eu8W5VxP5sz1+AqZkAZioRmlNVKpMB0/rAMWXBZGWKWxcD425AIEx0TjRQFbDKJpHs+zsgADD/GU0HXwe5j+W1Sw8qaxjlaC2r9+X5ORTK8rrNy0sLRdOCUIIHjlK0ZQEIS8EIRhIMlzUmDBA3zPyUHkld3bjeqHPIBHESoLWU4DWveRW+9c1vRJaPUNB2D7QaLUSHhH1f0k5n5jchDanwmx79ES2C+32k7CcWJ0EjNise8Lmsn1XFXn/muYmWiARtGjMQaO73B7pm0+Y0ieX+ESyx98uOHXfMVWNtGiSQxJkONkGgGkX1uogFUzmc/20VyG3QaoEBN0ZgBZbvt0UNam7MahzZOcH32TYauUbfF0cFWctNsMnPkfjIsD147ETmsOoKkf3AL8uG2G95c+ON2fErNPlsMQDA87Qggg3GLduK1z0LMMyO/70AQDkvXXj2APAMyOM4PEwnDwpc0XJ1WgfcAAAcg3R6olCnF+DS5z6Hxx+8iO3L61hrLWPc7WFIR52zp3HhrjvQ6/dFV2cwGiKI2ELnYTgelRV2s91P89SugybAfgyA/faFwyb/1YqzeFXT56T2aqV4nRm7dFPQeEJZR/NAgMXnr+vNYQtw4mDBCvwRbsIR3qoxpIAjB3+KUtgyAQ+/a1X5YGcxexQx8aHF88EPP/04SsbWYT9gv9G5399n3W7mv94FbN2fpwBAq8XlxJf8NHGi0+4xiU2pUddsLWO73cHNd96F+g2nkRoHG5vvKL+0uidWU8Q+Lzte+dTE9eZvcgvAzqUPFlMIb4nwKL2dD2AwHEpyxKSAwRd/x5hFe/iORkJjYCM9k4GH8WSMze2ruPe+e0UL4JHHHpFeynkAgFTqU1Y4NPm3AexeAIC7+biDcFbLgNfETVw0DziwFiQnVdfa4QEAN7iRczTBnwS6tLYRsSQPO9ttLC8tYanRxNd+zWtxx+23Kx14avAuBgC0Nz80vfSM2wkw1JQGixSTfIT7Pvsp/OIv/xutEjLAqIULAYDjxxL1ha4F0gLQ2elLRYloXJ/2Tx6wtb0pAAATzfGQSZ8vAABzwDAkwkdhwxO44/a78BUveQVGw0xYAIPBBEHcxKTwRQtgkKoKPgEATlwmrHxGTPLjkNHECF4+wu++653YuvIYGhTCy6hjIVLp2vJsl2uzPgi9niKC9bpoXzDZzzJPGAgPPvgILj++KZV4jsNz58/i1OlV9Afb0gZACzH2QCtNmwKaQ4EYQtLcfW64EwlKpH8/Sw1YphoWOmYZyDeQIcLtz3oBvvwVX41uGmCYB8i9SCyPCqKZTk+w/JfpnyPA4oc1hMMhbokS/Mo//1k88vGPoyVPmBsrq08AnZJatQBLERkjTFrGGNO+kO/PWENVAEDvkoqKDV0AwFCPJdlzVGN3AWQGNJziwRkAQDQY8kxUwRtJJK0Tog9A1sqTAACIMt00LABQWBHAwsNokmPcaooN4P2DvgAARdTAYJQiOiIAoD2I2n5V9VKbftZJjp2drrAwCAJIa4BoApR8Ian4ugHYbLWO41qTZh1z1gnAtgB4DgNg3vbNRMomrrNBIo8rAJuZS+54sOfh2hC656ZrsLYQuPR/BaNVF4JrEFvRtLWhYunY40gFlMHroSOo3Vd8bQAAKw0mgHPOwU1elcI+TbG1x7BuGBz/ZULlwgmOEr/ua1op1+epbQGWZcCfqVhNYID/gsjnMonBsCcAwB133Yrv/QffjTTtY3m1Je45XkCvZLaYUfNE6eRyThSW47/JBO3tLRGqY/Iv1WzjzaxK/zkiafEZG7FCTTYZI1AcUdwJ2ONv2vfqzaZYywoAkE2E+UfhVtn/HabJfuC5uyfzXkgibgAAsgQ55pls28Te3e/daiR/z9fx/XxOBLv4fuqz8PPcuMLGAq44Jn9HAEBeZ56x/N0R/ON9jULqsahzh23X0/vEQsbiAsoiir0GtIuDdF6jPWcLALhFj0U9wi5gNVsRdUEVJTbsPpFd+4M51fKzyAAwu3OV0FZtAGQA1NkyUgDt9XV8+qMfQ94bqDhrEGCHgPtyEzfdcStislJ8grUjIlQykMlCMbZIVfXf4hbObTtY+jZnrXASwf1SpXl/t9vlUY6/V/HYfrboJJWMm8pJRPcBglEy66cAgKki18IWqP2T/0UAlpw72+gOewMOc9Od91gG1YG2D+ccXS6aCsrplwUG5p3WXim6FnIOfyE2Bzn8JxzlnfsDALNr9SwAwHZWBVVM61rZq693lK08TPq1qEgNLF++EwQ4c8utwFJrCgAo2Yzmps4Cf65o8NMAAFDrPEwGgH5JkDG1mKvwFAcZk+Lt9o5JBmPJVEWZX3rwD//FoIYBy3A8FL/0+x/4DB5+9GFcubouFoCkS08DAEqFF9EsAhBO8m8H16JFZ/ZMLU3WBgYuA2Bh/43bLjFnA9wviJm7IXAxMZREBloS6DHAqXno73SlknDrhZvxXd/5ndja3MKx1WMzG+/BAQBJnrnwF5oUpJMB4kaIf/sbv4YPfugDCoAI0KP32qpGzzIAVpcjRKGPemMJDz70CEZj9rpnWFpeRnunIwDAdpsMgEQgfyb+dBYgEEAAIK5T6byNmy/cgtEgxd/9zr8v7QFRTIufJeRFQD1rDDOgz89mldqndQst2JReSZXqmEJAkyF2rl7G//vv/2/02lfRYHYmHsHapy1j2yTPslAwAGEFtez79RRpLAK0Wsfw8Y/fJ2DEYDBCnCS465m3ww8yZPkAYVxIUEwf2DCk1Q4dmcYovELaWAJR/ufCxRYKvmdiWg10uinA4yNJmkhzH0HjGN70HX8XndRHWqujPyLoEEvy51KX3Gtg9brwC4TjIW6Lm/jz3/sD/Idf+zWcIM2evek5WQA1hHmOFnxhAEQBWQQp0pqq1/sTinLpHLcAAO/RYDQWBgB1ILgIa5KnGz7HtlWu3gWQlTUW7eXi/BbtCKMmzu8cL6S+RhQio07BkxQAYABKG0DaUQ4bdQEAPpeOscm2Bi+WcR54VlX2cGug2ACZHn9NeOnAQis0VvrpyMIEvBLBYXJlwU5NYMamH5tgUiTz1Fr+2QTHjrfZqqroqAilZpo55YKobtK/e33VGspsBcS+X8aJA6LOjhWKzvo1FZp0j6mt7OqCwD3GCiTyv6cSEaqI+8ETBwCY0oKl8uomqtHcNJBQaRlMVUNIfhcGxzSoY2fa1HPzuJ64FXBVSxe4ji00poWALQlsFyAAQOJSa7mOE6ePYWm5jp/86X+CcdpDcylBZ2cbecHXLiPPVZgvoHgaWUZpivFggNFwgOGgL8wz6zRj92JScwkQ1H0KYXEMWith3ZOluszk1rQSDdMxknoDvUEfIRP/NJU1IB0PFHRwmCKzQaM7s9z7KpwH6RFV4EHshE0iL8UJnyKFe1OI+blUYSe4y9dz/nC88but0BMQsPONr3c1HVj1tyJg7jyRsWy1TeiCECsDgK+1onBaYJgvQOle76JYRgJYbnELlh6eu6uvwpfa/55X4Fi0is2CAIue0+znzCukKASo28p0EqZpDV1uaHUbsG1kOMIH3/NehFmOwdY2bjxxApvdDkZRiLWzN+LCzTeDY2xcZJgIK4m6R4GCAGV7iyEtuC42e9DjD7qa2+riQV8/9Wy/RMd282lX4b10STBgsDCp2AI00wJgcwH3+97XtxgEWAwwaTumW629tvtYAeHX9j59texeCxT63cL+bI7O/9ZYbBq9mAVkpt43A3QIm5laNwdCIOZfobVuPcz1H/09+wMA7nrp7osCDnKWGw0MjSE0npd411rS1tSZKmksgZpLtAlvd3u465nPwcqpU+hTwFzA43I1mXtZs/NUYlNbEPybzACYCwDYLcVUZ1jNZZDW2emiS5/FjGiNUQ49ioKKbEYZGo06dno7iJIQH/rwn6Pd7eDipYcwHA8k8fLYSy4JhNKP2TcrVTFDPXQD4tlNaT8wwN0MbcDMIEDFJyoGwLwNTMSTSmXK6dl9GABAFiXLABAsgD3z6rNL4b/xYIjXvfZr8bKXfgV2Oh2srKzOBDh7AwCs/M8yAAgAeFBvcAEAluv4Rz/+o9jubEkgRRV4JuusPApLgIrQpgUgjjxcuHADlluBAO5JfQkbV7fR7Y1EjIN0T4I6k8kYnU5H/WjzmiT+Xi2SVgCKUYXxRI598vgpaUd41StejRe/8KViFXjy1BkMR0T9QoyyGvpUqGd10KjgS+1UsodMK7H5CF+4/1N4/3v/GJNBRxgAyNkCoEFAlTybxUdAgUwSKKVnJhiTkubFSOIl/PmHPirVMY75ldUV3P28Z6Hb24RP1oKn1lg1Ju+0JpJOVnVR4DgWYKymAl5CyzVVIQ0My65uSb5rfh074xre8Jbvgt88iUEWIoX259ZE5ZVJZiU2ZylL3LwmfiaU/1vCOtqfvh8//w//oQAAdD/w+Lw4X7IcSzVfGAAlAODRO5wUPAJqbHHQyj8Vyfn5ZAAMRqRQ8vxUpGw+AGDDT52jFSJdUixKyjATCYISVCBn8E9HANCxYkaF/VoCy6NsYm4LwDwGAAGAJKNDgod+HOOK7+Eh5Ngg+FkEmDAB5aa1j1DcwqBaeoRN+8F4LBRm0qQVAND+aYGKyJgw/9z1TkTE9mkBsMm1HYMu3Z6f6UbfsxXw2ar/VBIgAnHTEk5u8m8BAPf6p0EIAoJMLquEn+/RFgCt+NvvVoti6nwIjimt5whf06HdtTAAJAOnBkBp3adASjm7RZjVKBbNLfMQwNgNGDCZL0Nb+ThWQjRQd/cVjhoS8DivrACkANrGxrLm5QICnLnpNBqtEP/rz/0zrB1voVZjy1ZXAKwwbMGrkY2jFn9k5DDpH/Z6SEfa4y/HdMY4/5uaKAIAhAEo8Ed1fyYU2h7oSaWbDAAZAwEZXCniOm2E+4iSWP4WRyGKCW3wKgDAjk37QOf1kJYgiknI+Rjsfm2/2znhVqFnE1jeZysaZ8equ+/bseayBtz7z2uW+210HOzY1facqtefDAAr1GlF0aZbAPYewAsBAK7/Tg/0vEngMgjsvdgvJtprMs0DAOS+zaiAT4F5M+Nm9rNpBWjjHmW36XS2WgA+tYcolpjn+PCfvh+j7TaG7TbOnjqJ7W4XaRQibDXw7Oc+Fz0y8sgkpW5OjR7uESZWpMyxFpRUwUxLe7zDLiBHKN6WMclhj833GVfjPWnkcncdb3qZO5YR5gVSwKDejPvlPufFCfzi5H+/6+IzUg2Iw97Fox1fxt0ee7d7RvO0IyQfkfO3Gix6tQd5n70vTP79/G8WADAdq/DZm3Y+Sf41glRZAIUEUmHxBOxhluo/W4GpgfW8F7yIVUL0BcRZnPzLMXeBLzaa1fmw19dsPLDfmH6q/b3WfugDBoAzC7E0HTuXQeE22eCY0HjSq812ADoEyAZ5tA4AAQDq9Ri9QU8cAP7sg+/HMB3h4Ucuig4ARYjsMUh/1Yo4Pc5peWfOwem3s5Pabt7uZrRr85EAzbEBEds1irUp3ZHBx+wC6C4Y1xMAKCsg5t5bxIoCdXwAK0tLOLa8gm/7lm8VDQDeB/YHs5JSfe0GAMTCkdV+ugXQQse0AIgwICdfoS0UtgXgH7zje8Vfl5UPVn8PAgCQBpwXPuKkifUrW0LRIfLODbjXV+VoKnKSzk4GABX2BQAQZcMRPC/HytIqWvUWIj/G3/nbfw+97hCrqycxZIJAOnzhoz/JMMwKQfy4CFDLgIOVZx8gQ1BM8Bd/9l/wyY//BZD2pd+9RtVr6YPTsEKIRhZ95G88AhIQqnEc1QUACIIG6Nj3kY/cC9+P0e8NcfrGU8IAaHfWESXssx0K/bqYWAE95WN6FOVL2J/L3jqbtJvVh0wD2bNYIdIIJEtzxPUV9CYBXvSKr8G5Z7wA2/0cUXMNfYIlgtJrpU+owuY65L0eMA5y+OMRbip8rPQG+MnvfTuSdAxiH6zrM4klANCCV7UAkAHgUQ0c8Mbs9VUAQO4nWR8GACADQOa+zwTUZQGYzU4wAbtu2O1PF+MS1S9bACgqptRi3u8kMo4AtBF7kgIAYkNFhm4QYicIsBF4eCTwcSUv0KddIwG0nOd/+AyUQn42waC3Ne3/+E9bNzXxVyaQitroulYtui5IqVXzqp/eTYbsGrE7wbXPskpE3Sr1bAV1aj2Vcaybtbuxu2uk2wLgBlxyjKKGbocihlYETgMyKzoq7BfTEmA/303G5PNMgH+4jdcGDtWGdy0bvqwovmnQKbVn7GdVzjoyH2yiUy4F+oOAhuaZaq5v+UrqcT02quYWoLObs4JArCApdbLySTa23zUCxxxPQ5w4uYKl5RjveMfb8eUvuQeDfltsQkWhP4O4S3AN5Vgc9HZE7Z/JP4UECY7yREpgR7OJko1AGz4yoYSJwd52tgmSTeBrfznXDlbZ6YASxrG0hZGuTQCAOiAUeRO8wgobOvR53h9rI+cmJWUSbm0mRT9Dqe52PtjPsy4Cs8m8/N1oD7Ayaivl7ncex3UhcMEEnZMqUkWhXss2EHFOngfvgemxdwEAAul8rwUAtAVg7/Vj0Xjk/aYI4KIaDK/BjYXceWJjHPu7qdjGrGkugDAPALDX6gJzi2Iudw3Qmp8aRzKZEoGvsiqnzCphYdFCeDTGQ/ffjwfvvx+10RgrjYaMoTyOMMwyPOs5z0bKuRBSyDYTcTECT/MYANJ7bgAAEdA8bP45J7G41nXoCMVfXXP3GDru59qXKJBf0f1F/b6o2lfcceACuYuv6fB7nwUAVMT0sF+HP/68+VOeivnYcnjM0YuQ+ItSRs75mxxWn425JAs4zV6h4MdHYADYgtZRBvDR6rf725AsBhu5R1rwSe35LAigOX1NHKkayyvY7vYRJA10h2PceNN53HzrHdgZjZGzvUoFqqbmw8Hn1eIF4FrigcOO4CfyfbX2Qx/UpdCKpLkjGNrfzMo/8+RmcxlRlKDfH2Jrc1tVgEUD4LCTUPsa+RncBi5fuYyPfvwj6PQ6UoUWiw2KdJlKvPYgesIA0D7RSjW7TKCdjUuCqTK4rGiWdrNy/27fbwEADtxZAGB2MF9vAEACDAcAKO3/CiCJY7z6K1+JV778FdISwKBMVP6nFs+9AYCaH5QAAEVfLABABoAEWlENn//C/fiZn/1ptJabAgCw+ksXACYkEsgbBoBQ9yMPN998I1aWQnR32iICePzEaVzZ2GZbFwbDkQjgdXs76PW60lfJfufJuEAY1EH3AVbfC5/K+BlOnziNJKxjsNPH67/hDbj5/K08K1HDrwV1pCAAkKPPaldNrfDkaoUpUSAoMsRejj/+D7+Pi5//NIJ8BL+Y0EBQhKok8DDBhXh/StjJcT+RAJosh8CPkE1q4mhw6eHLuHjxcfheIvf53IWbcMONJzAct+EHE2Q51bQjuR7xKfUIUtbgRz4C0hGkYMdRrT7xkiTZ9dIkA8QHJuMMYdzCJFjCyfN34ste8XXYHBSIm8fRG5DGGjoAgKUOKH+JG9AwyBFOUpwaZyIE+PM/9mNoP3wRYS1HzA0/z0sAgC4AogFAAMBXBoCfegIASAsAP1ZcBqjHkUnVTnQ/RGhTEw65DDPHZJG299ah/rt9afoSCgGasWlsyhj810MfMePwJzEAEFEQMk7Q9jys+zVcTmIBADoCzgSoZWQwHH79o8uDu3bJR9HeTpJ9VhgVuLIDuArCFXvhGizJiAns3ACP77H9vnaTcTc0/swEZ9HXQhsm2TYqCqmbBNjPtGCqC07YNZlbzmSkLgASMJlWCM4TfQ17wwn2Vr2r0/eKPfgysw+5h3IwTyPY17LhawLDpbg6vr6/Sv4rsEafoTvUpdWGbUTmWVO4TPcA2uGahEgev1p0Wp0O3XfMXCQAJbaadozQMjYVpg3dWVCkWG7FOH16Fd/8xv8eb37z38JOZxNLS4nYc/LqRUaCNn+9Hex0tjESZ4lJ2bozdXN5LuZ8dNGrqv4izmvYAARHrcAcgWDq+xAIIABQb9RFA4CJc5Fyja4EyNzkcV5SOQtA6b6kYD3HGun7/M5Ee5ZNYJ9tOYasdzzXyIDOCNPv59xxfex1jDpgEa2o2DJg2m74ehnvbJkLAjkHMnq4dxPckzYDAwBYsIJiiAsz+AUjW/Bz0dHY+0VW48AFCl09Azu/5yX3/FQpDsxU8V0AZt6x3c+a/Xx7puVnGhFAJoGi62NiIGFCSpWHTjciZoFRp4O/fP/7EGbUrtFnThu77nCIczdfQHN1WYUFOcloUUl2hBNPCdBkQl3eO2WAHd5FdLZWdphFyNQwDvNWDV/2eKf7ubKlGLDMtszq2zh21A7WfS57MTj2PsnDAVi6zrGocVgEwF7Z4W6fHFVA5uprHlVc75S5Y86lMv6iYLAFAOa9Zt7vqs87qHzgous7GoL1pQYAFj8Z3X/NzqhMMNOua+oD4vyVtJawSYHuRgtZLcDtdz4L9dYydgYj1JK6FPX0/5Ztpw9s3qgsfyeBqcyAhQjgtcQDhxuFT+y7FgAAeqvCMJIkoChq0q9cr7dEFK293RFqt3ibHzoAY3Kv4mm087v3U/figc9/Fpc3LgsbgGJqBAAs8m4BANrfiXe4AAC6KbvoPM/bBsKzgaf9m6XRzgYJLgDAzd8yAHYl/6KXoIG6LEN79DEfdADZ87X9pLZSzBaAoObh3E034Q2v/yacPnFSNn3+nkkrBZUqEODaAQD24DIYiRoh/ug//nv8zu//NkKxiRovBACS2JcWgOPH6ti4chm9/hhR3MA4pQWUKsrTwWEw7GMw6JcAAPv746gpAIAkxz7V6DMcWzmGZtzkjzh/9ha89qu/TsQCQaX8IMHEC9CjECDdHywAwFVCcuJcErFm5OH33vXruPr4wwiLMYp0KFR4AQDYL29dEWYAAFa+ZBMsSIeLBAD4yF/+FUT0mtZ8UYxbbrtZLBBJ/8+LASZZT2ztcsoYM2FjxZ3CW5EH6qpRC4DXJ57bpcUXuwJ4PkqrJQWM/yYU/YuW0Th+Dq/8ujeim0UY5xGKGvUv2ONsGABlt6fOTW4+fS9HHcBab4jb6w28+1/+K9z7gT+Dl42RBF7JAGgWtbIFoKhNSgAgzAL41HnQvVAAgJqIdOUCAPQHQwUAaD9m1b+rcGEXADDbAkDgg8Gv2P75vF7rQQ7Efk2sCZ/MAEA4zsVbdrMoBAC42mri8iTDdp8iYxERnCMBAKywikaEATNtL5voLZoEWKnfetPLyoxgWmQBqY2YVs5VPZ//7LpH29ap983YrbkJ/rwKoH3U7jpWBYiesHkIAtjjz7IQCCTO/q08DsHfUr3euhFQlM5ep/5uFgDQ/1aQwKf2x6H3n92b/0HXaxtAT4iMT1GguYbYKpun7jlTgEAFDki7jSwq2t4hQICwsYx7C/dfCoxSCJbWk6UNkgkhvQIZGU6CmOh+mKcTZExCSWHKxhh0txF4BFiX8VWv+gq8/e3fhVoxRhBw7RzBr02QT0YY9nvo7bTR63bkvZyr1OoQ5wGzz1kbJk0uPKm8pDVSrgmeUkfAEwCAWgJMgLmuMull+9eYnxkpAMC9ngCAONtMCA4qs8Udp7Ng0myCasclafiTVPv3rYAfQTH+t+xrzvyw47CcQyiMSKu+zgoI8rvVAZg97ux5qsuJAW4oTGzbHkyf9Xg4Mm5JmTAWhQFg3JVsa+Oi8buQgs2gVxSw9/7i+Vs3BHstNqm3a4V997zEb54OkgsACHjjrktzXJjcz3fPVAAMIwJnk38mVfxZpVHVBpcuNtSxiYoCH3zPezDp9VAQrAlCAWcp0rp6Yg233H4busOBMADiJh0BRlMigDxPW/23iRn30MPCh1Uid/gg/ijHXnR8+7lS5DJXaB0v7DPlc6wqsI6//T6WnNNXuzh5X7SeSmhk27gOdQuPBgAwbrY+9OU+J4vQDJXf+d1MfdSMUrsb7AZkSkBhDlgjYJWfTzEIruU2KLPgqQMAzOZIvFvUwdJxrFpXMvMlVjfiurTg5h7D6wxjnLjhLG646TxGdAai8wqLwbaYpzuIeRj63c4DmyPN6k3w/k03Mc6M7kODU9fyJJ+419a2Hnp/oZPU3DBnPvP3rP42mi2p/AsdmOlnjXtdGZEAACAASURBVGg7Paj72Ni4sicAsD++VUiVnxTxtRNreN/734dHHruEi5cuCg2dooCWCmI3b6XWcRNlC4AGutUiI+XJqYqYDUitfQ9vNQM0fobQ/cQyqVqG5wEAeyX3FQBQ9WbObnaLA8rquCUAYPAoOSaDC9REMf3Vr3wVXvWVXykJ5KDXRz1SgTjX195Viy+XJFHLF0REGAASSApcxopugMALMUrHqLcS/Nqv/SI+9OEPCvhC6hyrz/zHdg+ttLAizWoJGQkEAG7EyeNLePyxRzEYpNL/32iuqGpnkqDdaSPLUwEA6rTDmxTS55/ETfme0arKGyGKfdmYT584hThMxBvoDa9/Ixr1JRHCIwCQe7EAAL0JWwAMA4BAAHUh+MyzIZYSH+/69V9Cd2sdAZXuBxROJMOhkklS+r8VDREjZfHEppDfhJaIYQNx1MJ/fs+fotVcFWcA2krddset6A06aC1RwKqnYlqNuKQ/U4eEgBXBE14Mk3+OLRXJNM/Zos2S3Kl9E5/jTm+M1F9C6+QFvOp134IsWMZGe4B6c9Wg8wpiOMR6GSXEHga1DA3fw1J/gFsaTfyXd70b//UP/gDeoI9m4ImNEvsok1oNjSgQsUSyHoqaUvFD2gAWpP8X0tPOZKQWhPIz6cc73Z4AAFT1ngYAdCktA2SDpOqVVpsSA/R0rEkKq/6S8JL2ysDUA5aTSMSeqq/pfuP588cNOg4fQkn8IQyEGiLRCrMuANpqQXptyDHRaGGzyLHue9haauJymmGzO0QYxdrDfAQGAO+HTdhlbRJjZQVNyDyx/737EApxi6+6qUzOu1fi3DDnS56bCFdWImllhdQ8QwFVDb3aHkM2VXsyuYfArxvLQlU5H1ExPk3l314UY5vcldoW9hxN24NAeiUV3AlwHKsqXR61331+AjUvMK1+Z8ep/Y0NDKb2kilNiypErEYcGT+cYdaeUKtptspmf1aHBxVv1L8p7VbamEiB9AIBckVvg8+fiTTvAQU84wR+FCOIY/lOpNE2FimESqE9XdHkH5c0cV+l7WaGU2ur2N68jPGwi9tvPYe/89a3oFFX9f3QzxH6GUaDDnY6bey0tzEe9uGRPRR6iANfWAGa3CvlnftCCfJwc6bdH0Fqmdu+ANPcK5h0MuHl+EwSbVXj7wkANFtNcUVh+JeNqcGi92ZqbO0xpqfGuLgU+XIcJuyMRwh4SdU9SSQZnxWhKp+idVIpCuNIEIMWgPb9BC1EF8YBEOwcKAGEQhX+uZZVWhXqlCJjM6dNa4AkCmXNk/Nk7MIWANOusB+DZVH8IOmPbUEp1129QgVplMFJ5oWyGZVNyUSQ18DzIfAztY47CbwmiM6cse1elrHDGIxWj8V061EJEJi2jPITDLBnn4G0p9GK0thxiaYN9wenekeJDCb7S2GIes3DX/7p+7B9+TJ79gRkIn+ELJSk1cTz7nkBrmxvigZAc3lJ3KvcNc2t7loRMPdYhwnDD1u7LuPEwxzUec+847tJjxbGdDxYcU471wRcmqn+2zm4uPe/WgvLOPMQ16EU+EMTYJxM/XAxgCTgBJncnMdcx7yecZlSzqEkdZTz1w+YfRYWLNjr97lXIPULZEcowzN2OVoLwOHuXfm492kB3530u8VS7inaOqbqURrjSmOQWQMI8F3tdFFfPoa05uPOZ9+NoN5EnzpjrWVpEZi+gsMAAHsP3v0LAkddAQ4xca7jW2pXvvifCybD2qvJgFB7MCVI8UM0m7QMclMP87jMdW9sbMjGSaRbFxb1bhb7Mdn4lAJtFxYLCsgmykUppJfuGGEU4E/+059gY/MqtrY2sXqMdms9STzcWec+bPtZU49AEJ3qi+rEo+FQqHp8mLxODarNQCSj0byB522DBr6W17NIRViDxspzct5g3+9ZsQfQBisMOHjcU6dO4bFHH5Vefyb/zXodb/vu75H/5rXQDYCbN5Nfaz+kK5AiolMBsbRP6PTyvVAYHb7QEJn08Q6yyu4hbsb40R/5AfQGXYwnI3m9qP/7tJWKRRjK9wq0mhFGw65QSJ/7nLuERpqOxli/so3L65tYWzst07jRbKKz00E6GQkIwDMg5ZOUszxnYsFgmYsvGQCq2LyytIxmo4F6XMedt92JF9x9D4rMR72+gjQP0B0VSGsRxhQDIcuAnfE5EBMomvQRFkO869d/EUXaxXiwA+beItBl++YNYqrIKQv3GkKTrbDUOoaNK2006qvIcg8f/OBfiJDhZJJiZbWFZ9x1OzJW1IZdNBqJMF8IhKSTHuKEav6JBMG892Q+KF1euLnV5mAGrwV3GDjxHX7YwLBoYHsQ4jv+3g+im4YYF7EKnwhlXm395CnKgq8tDFaEJqjlqGcZlthfv7GJn/6+78dpz8cKwaOMlRJS7VKxBWs1EkTEAFg1s8m4NimYz6TaAD+b/2pod3bU4svcNLYC8DqJBsp4NQlrOc5lLu0lzObiryps2IpDRPxM8pCN1znXDEk6HAXrah7pfCsrHMq/2W+azf27jHEmbGyxmei5cUNmVYgOC9xc4zzAGB56cYx1D9hsJtiGh43tHZlHBSn8Uyrueig3CF50ctNBtllbTW+9TYQdAuLUZwtDYIbCNl3Fs+DA7jNQ3Xj2sNMCUtkD/NJeclt1V50Vsa10kjRJACeZMF/GfSY2KqYmQIYRJasYWBXAMPuUdPUxDB0nhDIdMoa2qoCIhgjTwYO+pRLH1Ne4ARFbc+xar+NSn0u1n5X70QyAZUFC7oG0NZWWDGOBy0Rdro/JPOeCq4Fg2hhs4CB98Ibib5+C3VtqBGBDBXLFcpX3mKr0rJ4zSSQDoN4QDQovipAzceOcMEmc9DjXMmmfk95JAzByTBBYInOM7QDaW2kCrJzCfwHWjq1i7dgyTqy1BMhcWV5Cq5mgHgeIJPmvIfILjHodTIZ9ceuIAgUFhPMmgCQFTcn8ClFvNJFOMnR7fQURydjq01KP/CT7XNwnqU/B7TGfN08Os6e6n+NqRpTJYAkk2fFRRQzua/g5liFTglZGFNGybaipU2nKGEKprOsZ/CJFf2sDNVrRZiMxs+b8kgqs3RhMxetQC5jMB1MA4bO2+4txXmDPNwWcqeXDMaV/5zWb+Z1nGHW4mu29frpMDHvN5TMxAoAca5bVIAWU0Uj2Ta7jAjgoxCBAiawzVpdAwCqCDB4K38ekVkgf/0Tuido7TmglPJngRKOFJC/wxU/ehwfuvRf5gEBSCxO+xvdw9sI5nLzxBmEAEGSi0CTXLApklnpKPAuzNVVig0dJQGfdPg73FA+3e02nfdOtoFVKxTMi2MR7TDCLz17jE+7jKuBp2bB8rrZQZvel/RIgiwXPvu6g+98Rcl9zsxffvYXrhzMWyg3GfOpB0jpN8J2144CP375DCxBH46+5xZYDHt55WQkVXftbr8s7bDGOH6b7idUA4HrBGNQLI3RHE9SiBm44dzNOnT0vbQD98USAP20VOPgM2h2DHOVCKnefo3zKE/ne2tWH31vYflMNOJmYsec3FBV4VkbdgFtjsWrQcsHvdbvY3jaaANx02H/HZJpiZEzg7Zc2uJb5PAc/wxcKKbXb2/jABz6Arfa2MAJWV1dFGJDBSnk0mbDuI5w6s1IR2oUASC8kpc+K+TABlqBAJi4hSO3fFkTcAACWVSBIPUWY9vjSYFMpm3JXrrkSqNdCEICbHZNI7SHMxDKOAkv8/u3f9m149l3PFJCFlYnA99HZbqPVWtJA3H4Z6kxFg5EyiqEPM4gPVPBJ2A8MUWpAEIM0ViaxP/jDP4DBiGKMGlSoCJcn55GOR1IZatQDpGkPS60Ez37WnZIAjUcpHrr4GNrtPoKwIcHN6rE1tHfaCEICCQQANPhh1soWkiLnBk/0PsU4HeDkyRMCGHFJiMMYZ284i6959WuRjQrE0RJqfgOjLEBvUsMw9zBhcuxRaVorycWoAz/r4V3v/EXU8j6yMceOqjRbAMumBlolk1QdWS2XajcT//b2AK3mmjgQfOq+TwsolecpbjhzEjeeOYU0Y2AzRpzE4sfuBzmyoosorslzcfsd3cBJwq45lRQqcPkF/bgTDIsWOsMI3/rW78cgTzCpxWJ5YiSSZgAAVgEpMqh9wLQSY3Xf63Vx8v9PQH7ye74Xx4djrHF4p0NR/h/XUlDrjwBAXPMQjiaI6eGdpbKAVgCAfrYFAHq9vulxpiaGigFyka4SzQoAu9aFjFBDPfQEACA7QOBDjhUZf1Q490r7Mf3sir1h+AcGCjj4BuCeo1BNmdzlNdQnVPPPHQBAmQFB5ov+RC+J8TgKbDUTdDwPV7Y66pJhUOu9WEIHCaDcHky7jmhRvBIpdcO9knWxLwDAgHu3DZoditJny15ZaomYijvPl2umJmZmJTV6I6z2lWukiJOSQMMgW+n4GUUezQ2W93NsSpVp7xq9iti5MQnXY8tlclofzEv0flbv4A6i1+PCwTbBVxDTVrlKjQHDgOK7RORO3q7Ve1uBZ9IvFEWfjCnTJ0uqugDj9nUUGuMcdea3qajxGoTJQQDcEflzA2sLsmsbmyfjSWw3mayR2l4DhmzzqieImy34SYJCepsLod1znQ5iikTqniyJlXkABM+Ekk87PAN8i9bJWGn5rJ4miYK5dAWQcULGUq1Asx5iZamOVj3Cy7/8RbjhxDFcOHMaS7Q0nYyQDnpS1abeCTBCttPW+9JoYNTrg3ozUWNJ97Zyf9L7bE/VPmHpgT8kgMfPK00W9tqjS30Jc/xdgpXTopqzH+POa7uml7ECe/4JxAvNupovnqzrpK6P0b58CbXJALUJ7U61ncJtpahYe9e6euqItwCA6IUYoF8YKQyOfV8YJEFEACDSvxtRVxmz2QTD9tYMA2v6PNzxyp/dlkmjo1g+U2VCkAk0lthP4hgDSsm5igNOxUiqgHhD+2fBhT3VPA7XhaLAcqOOzpUraNY8rCUNXHnwIu7/+CfQ39pCmMQomnXUV1dw/IZTiJsNDLmfGeCGxyeD0vWZV62BSrndtgRc+903y8aTgCJc0ZvLQLBcIxXcVaCNhRxu3vaZCnuGGhwiKKqxkmWjHRwA0AXnsADAYe/7Qd937TH5QT/5yfK66f3w2s7q8MWTazvO/FdLXG7XY1P5rwAAjazCelOKLasnb8SFO+4CojpS6gaEKiTrsXpzhP3jqNehsdtB4KKjHulL8/7a9qPv04KkrMukh5ENEEllgn2JFjWuandKHbUhHZPRyXgsAMDVq1fLnj8me0waGcS7XxKa2X6/WoFxnqK13MK9996LT37yk9jpdWUDabVa6JOOKMGgiWoWAgAmWC2FHcxRKUhnAAAmv9oPp8rqQo+SHaACAOwCaDf7/QGAozAAdGEejYaCxtLyi9aGQ6mcJBK8PeuuZ+Ltb3sbOlvbslgTxeVGy6o76X3iElCu+7b6794vG3ap3YsLAAjCFtWl15u5zDt+6Psxngxlk9ANgT14TMApjkd15xxJTFbEAKsrTdz5jNvEhootAp/81GeRpqwYD1DzQtxw441o73QQxUyiKXRmvD0zUg8VWAhIUU+A9s4mLlw4r2gee/2CCM2kia99zddhubGKGmJEyTJyr47twUQU2BHXBQAgbZ+e9+PeJjDu4N2/8UsIaiMgG+4JAEhPvURCWm3gLYzCFoaDDCvLJ/GZTz+AK1evmuQlwzPuvA1JI8BoPJDqN4N7ZcyM4Ydkr9Sm+ixng6bZqhKfiLyGYSNFvIIE/ayBnVGMN7zlbZj4S8i8ZH8AQBIUzrMhluoxJu0t3Hn8JH72HT+E/OIlAQCCMe8DPR4qACDiwkoAQER42A5gCFiijTANALCHmQwdBppxHAkAoNobbBFRO87ZvqqDLlUEAGIfAgAQKNQqJhMRo2y+a2l1AQATgB2BAbA3AED0WfUZpgCAWoHtZoId3xcAgFXOJxYAEB+CqdtdATNGZ8JW+2Z6c2UFl9iBT0F7yDWQ4zphVOsNZTeb5KL0bqn9DOpF1T43DhJmCZKRIJ9pNFlMhXIvQohsmwxOy/3TScZMom8BPJkzbunEbLo5x6+m4OU/tWa1L9Z2J0vD1yTfJPtSZdT7V4IDRuTOut7YdikFEc1mz3OT7IdJO8eAUwVyHEZsFdPclCkGgwIkBPH0u7QHEABglY7zSgTRPKFEszpakLXFvSuOpPKhbiY8BQUB7SovOjkGGCRzQwAAT9vISqX60uXGQ1JXEEuYUuLSkQpzKqFAZ1DDqN9BWCtw0+mTeOHz78aLnn831loNueJuexMBRmi16hj0+3Ib6q0lDHpdYQ6dOnVaRCr1y+FmlHgdwf/FHNL9ADRb9T7omjP9eRZgmg7g3KRhFgCQIWsSJVZWS/X6PQCAzvojUwBAyc2XSqwtYBwOwJwFAGRHMSDAXgCAgHp0rzEAwGB7cyEA4BZDXHaRxkcGdrMinQYwZEGDAABjGeozKOhjkn9nHeLvBYhnkkoQhXPCjAfRRKF+hO+h4fuI8wLtx9fx6Oc+j97mJorhEDvUaji5hpPnb0J9qYXBZIyCe0kSKxDBGIlsFNN/LamCqfpa8b+/CQCAAJlsAWW7igEAdM1Th48yHjcAj0v/32/+7VXpPygD4KDz9rCvexoAWHTnntjkWXcFu/6bFlezjetcrSGIGyIAeP62O+XfVneAEQs2S6vC9CEB72kA4LCzA6htPfL+QhZ2qchqdZjJvwhczahQl9uUqejIBkSfVoqGpSk2NzextbUlGyR73cgEYHKrMaHZZI2/vWykBACKEVaOreCP//iPcenSJXmofCmTjSGrzgsBgKruowGQru7udp6lmfQEUsuAyTOTZvsaCYiMEY0rnuUuXosWkKO3AFiLHlXrttS4RlLHcDDA6vIK3vrWt+KmM2exubGBYyurAmYwSV5bPYZ2uyOBXfk1hwFgwnoBd0o/cbIAaPfGqk2kYjl+UOCHfuQdmORUpeaj90VkUFwXWJESqjOfNTUACpw4voxbbj6Hehxikmb4yEfvBRDh4UvrLCvipnPnpQcvYHme05ydBpLh0/qd1UMVzqv5KdKsj2Nra8IA4DMKaj4iP8Qz73gWXnzPS8WSL4yXgLCJrV6KPkkZcYMkS0xERKrAaGcD+agtAEDi096Kx9YkyG1hsUrAEngIA4UtAIw76sizAEutNaH/8z1D0g/9As+/526kk76IVSZMtI2wVZZT84BWleoY4Yrr2A3WDaBmN1MLANT8GL1JHb20jte94a3wGydQBA1kVChXpZy5DADd2NkvPpag3RsO8IwTJ/Hv/rdfwKf/03uEDRAKAwBISWQPgKVmHRYAiFhxybWH2DIKpLXAMAD4M32UyQJgdZc6DkIbTFW5Xfp8WT0+JALKI7HiyBaFmGOSYue8XqGJqr92lRzqDLdJmI7rkntzqBWwAgCAuvSi5ki93LQAMDj1EOYUoQnQryd4DDnaS3V0/QDrm23jQqEb1xPDAKjcJewN0CDd3Cv22ApQZUUCKzs3+3o+PakAmcSf95jzfjQcSfJoLQnJNLLVPwncyRJggpmSYmupcFTl519neFrV0j/1nGwP5fSKrS+261bpAmBAs+r6VH2f7DH7VaLxJSqvQJ1Z0Ewfvs5Tl9LtLKDIpS1KoxALkNhxp5IrhjBtBiYBVWUA6GeWgbVhAlA80wIQEtQ4GjX8/UTKlaoNwDVZFkUmh/wbl7lmE2MyU3hOBMmiCD5BYBELVAaDVdG3FVo9B91zS696eqqYvULOge/zfQzHBJ99WXulC4e6LLR1Fdo6E7CagJTFJBW9i2Yc4o5bb8VXvuxluPuZ5w1rR5P8EQXYCEa2moiCAO3tLbSaDS0777FKUAxwUfq7OAGhJsECKXRrE7jX6jDTP1sxa6ozkiLBDLOP80BaXgrDelnAABhsrcPLhkA6FGcGCwCI5d11AADkvhqwzAIAMt58HUcB9SMcBsAsALAfA+AgAIDVhBDWCccvafwGABhTBFPiS4JLRtm0WqxE5V90YbShROaK7KV8D9ec8QhN7jm9Pi498DmsP3QRdVaza8Dmzg6WL9yEExfOgRtgu9dFUOf1hrDHDW2TlDPIXAaAZSEcagOZU/k+7Occ5X37MQCsFgnXKgsA2D2hdA+ZWl+nHbMWppAzDBt3HyrXwqNc3BHf+zQAsPDpPaHJs57ZFKpvsXJjDVpDSvH51jLO3foMLJ84hXZ/hDHjsnoTY7JXalY34IgD5ZBvf8ozAK5cfB+1yCU4IkJIyj9ZAKyACLpe+qhoWOaCANKnkY4lyOAmRMR1e7uNdrstmyZp0aQc6kJgKi120RTF8RyjfCg0xj/8wz8U0bgRWQOiOO6pVZDpq7ZjZTpYmE4ApgEAHVikzff7A9mw2Y/Ic7K0NElsmQTmSm11xbgOMh6uBwBAUSUmVkTLpa8/zyXx37q6ia9/3evwTa9/PR699IgkSDx3vobXcmLtOK5e3URMVLeMgBczAOxzZg+rbAYEAfxIGACsYv/wj/6gAACWRyqgCUv0/JLgZYI4qqHZDHH61DGcPXMaceQLpf8Tn/gMxuMaHrr4OMj6PHX6Rgm+KYLHNFusqsRTmvo9qdjf8feD0TZuPHtCItZGoy6BKGmjJ1bWEHkJ3vj6NyGbMKBpoPATqf4PMg80sMoK+vzWhIUw6m4iH27jt3/jl5GEDGLJRNBWhqp6p8uNov6qPmMBAK8WC9MgDBp4//s/KD2tFC+kQOHdz382RmNqIwzlWVE0kHS6vBhjZZXzxRWinB45BwUAummCYd7Cq173rWgcOytgR0r2sEybvQEApWEWGngHHk6GIe5773/F7/+r/1MAgCRjFaTApAQAEgEAghE1AFiF0gBc6VhaObVggKW1kpUjoEcSS9JPsI9BHn8mffywFCgeiS0QIRXHKRwmbQDajKAAgElwy1XHSc5MX6mbLh5kzrqvUQCAVommBQCFAQAqBkCYh8i8UFoACAB0lhvohxEuX90SvRRz555AAGD6qq17gCStU6JdFZ1+xjtUA/Sy+qOWmGxFIuOIa4AkywZgtWCBJLwUIZRNuEp8pZ3Eqkibtd7tT51ev40NVdlCZe6m0YfhlZUiiLserpKnwziqwGUraGUAALfqL7RoQ8W3392PLIFCI5ilbixcIlXkT2AuCyw4qv82iLGsAhdcEDE/9t9Ktd+yIhzBQFrXcYwHWp1nQi4AA+elgHBaFSXtn4l/UE/gx7H8nuJHnJP1JJH91z5TnqcLYEdGzI7JlwU9JPEkw4V7q1GRl0coNEAFHLmmiHUnq93jEQqyxIhBCJvAE4A/Dmt48T3Pwmte9XIca4YYDFMsJyGGw75oB5w8voY+2wNKcafpWo0+P7Y67T1zFwEAJVCzYOLPq+ZPV/WV1TEv+bcfO/sZFgDQ9hpl0uzVAkAAgC0AFgAQ5oyhvl5PAGCvFgBqFMwCAPLcr2MLgHUw4TgkyMSZScYgYxUm4uJOkTG2MS0Qtl2SrICJxnh8zlx3uNKIuj/HJ7VGhiM89MADaK9fEReAgHHScIB8NEY/n+D0s+5CcvwYxsiFARCwPQ+FWjqy1ZEMoxmhuVnrv2toId69Cj3JWwD4nLmGWvFRi6iXoI3jsiIR/qzQ4z7X9zQD4Fqjjuv9est8O8znPvEMAJuzlb1rxgZU7HVrnlj93fncu7Fy4jSGXG7DRHIWaY1je7nRYDrM1V+P9zzlAYD1B/+sUNVe0v5J8RUPM9mkbMVDb5RF2i0IoGkVk69hv69VfyYEkwxbW+zj35FEjr8r6Zkm+tOAksF3hok3xlZnE+95z3swGA6k0mjt9zQwqI43j0payYG5/YV8n1abh4OhiBSyUkmFXybRohzPikhAxXNP+qCtiJWt0NjF8EvNAGCFlWwHbkJspyBgwQ2T1f7v/77vkwSfGyn/+8r6OlZWVpTeRvEWouWOiqu1z3A1AFwGACMVCYp9fd5Ue88QSJU3rof44R99h4j2URiP181nGdP9gUEsyeG0nEt8HDvWxA2n13BsdQlhwD5l4Aufv4T1KztYv9LGzs4ISb2JU6dPCc1/NKJt3tgwNAoJCkbDFOmEz7uH593zHEwohkhbvTzDsD/EhTPnkQ4n+Mav/yapyheIkRYBirCJYVbDzjBF7kWY5J4kkKOdq5gMtvA7v/nLaEQMQAbseDWCS1XlWBF/BgUaFUxY8SpYKUsYemA4yPHRj3wCCb2q0zFWj7Vw7sIZ1LyJaAD4vvZlaytFgeWVWEQM9/pyx5MbzMrvWQGXRuoIBADS2gpe8urXY+XUzahFLYzSXCj+CxkAhoaZpkMsxyGS0QjF5Sv41//oJ7A0HKGZZ0gEACDLgxoAMQgZlQCAiAsqFcuKWTHB0DRc6dO9QV8CKq4P6q9N8EYrxzagPcxiKokB5zsdFHwfEd0GWHG00ppTFTKb6pvqrDng9QEALAPABQCUAeBPPORBLCKAjxYT7Ky0MIhiPL6xKaJnQsF2AqfZpGF/CmUFjrrvPZgGgNLnqzVQqfsaw6nQlwJQyv6Z3az4OibwXPsokir6I/J+s1AbANgmjpLom7YAcSBhQE7w12nrkhRyFgAwy7HZRZyhQhDB6Ncb33s9dnVF2h+vlHurpK9JtlFvLRNYQ8u3Sb6lZBstg/IzZcDMN//W46h2gS1FMEnTeaHnVYIHJqGXtdEc0z1He88IkMnPwmQzMIoRgmPJnWJ/7PlXBoBqDMg5CEPL2HPyeg39X1wHrFWgAGT6bK1mgwUAlJUg6KBWmo2omiRaVheCqv22BcS2a5jVgC1b8hSKAgkV2KMYId87Ggo7jcFBFNYw7G3i7OnjeNlLX4x77n4OlpMAiQfEBPd7HTTrEdgTb3vdp8AgFg3IIFoAACxaV+zetoiB5NKbZ/d0O9bcY8zu95bV5b6mZABQu8dgL4sAAJcBoK4aBHjMLl2CLte+gtp7asffvBYAFwAoxx9PmuMum2C/FgB7hwo7IwAAIABJREFUVpYJMasBYNlPvG8EAHQ8asXf0vC1aJGqpaSJ/VSZmD3nqQC/Eg9yPaXwKhN3jovxGA8+8DlsXV5X0T/GqQSGKTCYptgZj3H+nudjHAdIkSPnXhn44gLAY7N1sSbaLgr6l+urowFgQsxrv/l2/3mSAwB8ztbxSpZWI07M58V7RGFmCwa4sYqdK/vvX2YWztyHvYCBQ9/oQ77xaQbAfivoIv7VIW/6Ad+msXjFAChbEmV+mhY4eHjei14ML6ljo91FY2WNftvo9HrSMk0A0c0BD3jo6/aypzwAcPXhDxVMBqkWKxREVh4o0mbEaqbvlIVSq62XtED2+stiIoEMVffHQk+nOGBANoGlVE5R6RQAyPwxPv3Affirv/or3SSMgAuDUiI84qtbagDsFpOaAgDktBwJwKImvYndLgGATOzctLeedHu6FDAJViE0VjVdy6BFFYFyI9F68pFEAEXIiRsgq01E0D0f3c4OvukbvxGvefVX4crldRxfW5Pg8OrGBpaXl+Vnai4st5b3FQHU4M8G2RqAWgCACptMQZnO1RuRtAAMx33ZlNknSNAkYJ/9JBVVdlr/0QXg1KlVaQFg9Z92UWQAbG728JnPPIh+v8Dj61sYjlI84xl3yrV1ex30eh0DIqhvM3vL08kQyysR7rjzFngBgQmKZk2EVnxy7SS83MMLnvtC3HnHsxGGLQzSGpKlNfTSAlc7fQRJE6NUWwsGnXWMe1fxu7/1K1iqs/d1OAUAMNBlpKktAKbKzFcYAIAaAHnm48r6Nr74hYuGe57j/IUziOsBWksxRimZJKmoXjPQaTRjaEfJZJdX+ewKM5v8a5xN+CWHbQHI/GO452Wvw4mzdwgDYDCawGd2vIABwEoJHQkI4NTSMeLRCKc8H7/wP/448vUraLFy73HeELwosEQXAM6xcaoMAGORqAwATVIEHrPMiZqH4XgsCSL/RgCAz5SJhrh9lL3X176mytEogkiLQAoBUrQq8KTSWCa24oJQhqElNXzXunTth9cKqzAACAAI7wGpRxcAtQYiAOClNRShBQAydFeXMIwTAQCGo7H0kD+RAACrtCbjN5VM+58EA8x6aHrgJeZm0j+h24lScsnQUqo/1z/2gruCTgTGtCptA0J+L5MAtoHI+NT9oFrep7dksyzvfnaFak6oVYZNrs3TNrTmUiDRJM22V9+CAqkR+bSie7bSbma6uMhUCaImw/qljAhLgS3npxEglFeIRkZevse6idjkXl5jLaDM+VrBP/t+8Vw31ya1dYcyS2aAwG8m+Vd1eGPRKuC0tgTIOBXBVMMEiCNE9URsKId9tskZlwJDK3eVzsXmkWPZOv0YYUYemy4Wg9FY6OIlA4EtRaz6s4Ir9Gy1abLCqQSMCHqw9ayekJXmobO5Lsn+XbfdjK//6lfi+c+8GXU+VvZupUM2EomNqVbLzVixGgYEOo6SRO0jwmQ970tQasbjfF6C4/5uLwBAGYNMbEdyf/cCAPqbl3e1AFgRQBkLRwQAbKuHAlxatBEAybhU+ARt4xg139pVesr8MAyA3ubGkTQACAZbBpD9LtajZt3mviHCkxQFzDmelC1KIIQ2uco24VZIMBjSsx97AcbdHnrb2/jUxz6OlXoDzTDEuNvFuLeDRhwJGLXR6+Lme16ALnejwENBRym2lDDJ5XzJ6MZQg0+M/W8oAEBWkdhmiyUjb4TqAfBL5rdhKdk13TKY7Hx5GgA4RGDx1/qWpy4DwO4rEjsI2VxZqDb5pwbOiTNnceO58yiCCN3hGH69Idpfo3EqsShbiJ4GAA4/4Grbj32s4I0kpZnVB1ZzCQAofVKVQasvFU6z/Xy88Tvbm4gjCut5qpjPJMvzhebNxHs4GM0BAJRyRwCgP+ngz//yg7h48WJJlxT6Pz14qfJa0kFN4DBVLTBVChvSTQEAWq0a9AfCRuB10NJQLPfEu1ZtCskASCdjpbyW1RxTV5zxwZ29zRUFsXr9tT0KpQ8yoeImSYu/U8dPCAvgp37in0qlxWop8BqkpYK0z3pdxJUSCuHxWsr8aHcLgAsA2ISAAACfNwGAokYbI2rqRfjBH/p+DEZdaYngxiHBfpZLwBdHAVrNGMtLCU6fPobV1SZJ+EjiQACA0bDAhz/8SUIJuPjw49i42sbzX3AP4jjE9vYmdjrblB0WqrdUoSgQlI1ww5k1LK80ECYMUHIBZagp4Rce6lEDN548i694ySvQaKyhP8zROnYKvXGOy5sd1Jf4O20v6LUvY7RzBb/zW7+K5Qb7EMfSYiDBhrBNTJJhfbIN8T0zAEASL2OS1nDxocdwZX0TY4IeQQ13PfN2DEY7OH5iBcNxD4NhD61WUz53dXWJfnoCANh5YpODRRun3VwJAFBgiwAARQCL8Die++Kvxqlzdx4IACDURQCg1+ti7fQadrauolWr4Vy9gX/94/8zdj7/RTTGKRpMaIsRQgIATQIAxRQAUMJ5ZbuE9j/bZIRK14PhSOyEuFbESSKJDOfoFAPl2ga/qTASAKDiP6nFZAGQRipGdPJPVK4dYc+K0eIe7HAotgIApJo6DAA/F/V1BQBUBFAAgCTBo/lEAIBRUsdjVxQAUCGs3Q4gB62AWAX4qavZZQOoCav9qir0GjxLO4uT1GrLNddYGxxositifmkq4Ju04ZDeb5JgqwQtyYmpDjFgtAmse352bEtHj6FBO4tQVZ23bIDy9O01mC2blqDCALB9+brnqECeAgK2x16CA0mYHLq2M14FADB9+Hp+BlAoGQClzmEJRHD+MCERFovoYREA4VyxgEaBkBV3SVNUKK9cas0xaJM6/ewq/QL+XlhmkpgrcKLHqFgNTLaZrNlE04q4cY1mEkOHFiq5x60mwiSRRN4LCQ7QgpAivWplR+DdHkco6ZbFIAm9mj5yPktyb9p32B4gKva8ZnlGahEnbRfGxSAM6BQwRD5Rhh8ZafxoAY6yiYC4jSREMw7Q295A1mvjZS98Hr7hta/G+dOrqGX00KBbuyZ71uNZgz4LOu69cCyu4BnWxwINEhfIt4yYcv0tbf6mq5ju2m3p7Xp7dPxaEUBev4hQLQAAuhuPlSKAVgPgrwMAsBoArguALepIcmwYADsb6wsBALGxtIwV5zHp7xSw17Ygo7dj+v1lXSwgloAiIEohWYIFzmvJ9qz5yhbg+ArgoRklktx3Nq7i6qOPobfVRjYYICwK6ftnOwqZCwz8yQC4+fnPQ4dMjCQS7ZZeOhJ3gCiO0N3pIuF8sXu+knh0Pluc8XBbx8w6cI0b33V++SINAIqUSrunJPzKtlFbX3W4sgCALX49DQBc54fzJf+4pz4AILJPpupPXTIm/vrPx7Of/wL57tEBxw+F+i+gOQsTRkT0kASy6/JknvIMgN7GfYUNuGTjZ1XG0Dy5UTIh09549jJy8RCpdqmEZuOx9oYbCykbh7qKyhsbVyXglH5K+rIaarloDtR9XN58BPfe9wkBANQySumWFJlSp+qZvsEZAMBoTunDnFKjVSBia3NTqpcEItbW1iR55vkwyRTlYwLFcn2mX9x4ocoYm3EwmB0xEmeXcMhhxhP7PylkR+VlMieGaCZ1vOZVr8ZLX/zlUp0iI6Aiycy0WxNscTewOSKA4vsqZQF1AVCGrSrCRvSY9iIRXiQA8L/87M/gkccumgKCgj/cJBj4MSmjM/Vznv0MNBoBGs1QxOV8r8CgP8JoCHz2sw9j4+oAly5dgR8kcqxz526SSnmns4VHHr2IkyfW0OvuII5inDh5DMsrCeBn8EIGsaaaSP0IP0I9qosOwLd887cjTT00l45jQA2AtCbV/6vtHrywKeOxc/VRDLsb+N3f+lWstNjGQi0DDeinAQDr1WzAI3q+05pw4qOeLONTn7ofnXbP9PzmeN7zn42sGCErlFHgU7AuppgkgwxWUsYmsHVSoANWtFhrJwAwGGUIWzdikDVx5/O/Euduvxspon1FAHkliTh1EEgbSjDa8jwk/T4++UfvwXv/3btxDECSc6Pnvwx1sjiiEHWeI6tYBuArE37bj20qdNLm7nmSMPYH6hARJ3VJOgiahfvMkUWzwlJFuX5QCCqi2nNELQBPLPmsDoAs9OaelmDFFJto7yhuERBTAgAFUE+NCCDbJRwGgJ+yshSjHQRY94BHvQLx6VN4/MqWiGdW4nkKAkxTZPffmlTkzqmqmxvGucp11LqQuJdbggtG3YL3T+e47S/34XvqdiIuDqMUg/6wpPhbcJcCnxTamtJwmOVjm6ryPABCqf+VCFm1Vhtysmh6VT87M8Ss7BSfa4jejP2ygF2pnC/ZsqlqmuuzyZjOYE0iLQ1amQFGkE+sTDVpV2x4lvpfmxlXu8dRWbGWyvXs34V8PzXELfgwD6gqmQilIK4RgZVPMCCy+dleFxM4JuyEedkSQIGzKKmrzznF3UK2QRmbLwIEfoAJ5w4p/2Eg+i4SLEl7gQoYcl+VJJZte3Eo360AG9/POc7WBY4pagJJdVns3KjZoOcpzAkmE9RsyVL02ps41kpwrB7h4Qc+jeNLCd78t74Br3jJPczaUCsoY5ih1Wpga2sTcULWYSzrysI1YsFaymsREcBZ9sgMIDcLAmiooM+Tlo67n+vivbyywiSwkesYN7aRnMxseSCvLkIqNoBsAfAoqkgxRXO+XFP1zOeNq4PFEm4LgG3ZtHOC4BCfOStqSysrpIBIy5K0/vksekzg5Zm0APD7LIC9VwV4GpCZPvdpeE8tKckyYlxDIICJPr8k1jJDPqspw1MaWajnw5iHxZkCCAvgUx/7BLqbm6gHPpaTBP1OG2Nq85CF5vk4ddttyKIIw2KC7X4XJ8/eiK1OW8DqZqMhBRJhVzpOAG5MuV+F+2BP4ol7FZ+HjGGzTuv+o33/ovxPwVCjcSH7jLOGCWDo2kjPAbKf7Pfnv32K/35j66kNAFBjhnN/xJ5+6twkdXQGQ0n2T525CTecv6BuOAQERBzXKMpwzzduXvtHWfvdw6P8fff9f7LPGfdqa8XwYWkaVVSbVi2VojEvRG18dFshRZvxPsEAFXlJxcJLAlBBfm3/qVVL1p7z7Tb7wuk3rH7pXIiozD8Y9TEqevjkfX+Fhx9+WDchU3mQnjBzpm7YpfFHlRIbcqq+0ihg6yPRIHB7a0taEoZDFwAYGQCALARSmZXCLQuisfiRIGdfAEDBikU9iIuHllZmmPiS9n/qxEmkgyHe9ve/G8dXj6HVaEql3P3SQFZDFgZj+wEAAqjIm+YDAMTdSfGuN2L8wr/8edz/wKeFL2fZH9rbx0oZH02GZ951G1qtSIQAA19qSvDAZNDHffd9EY9f3sFjj21RHULu+d13PwdZPkav18bVzXXRDGg2EgVjkhA14efl8ENSEysAgJW1RlhH7Cd45Steg5Mnb4IXNAC/gXFOYawYm50B4NdlfHa3LmPUvYLf/s1fxVKDoEkqAEDVw6s1ZWsJpPdNW1oKViIz9p/Xcd+nHkC325dxGEU+nv2cOzHJBwoA1CZiLZiwwsDFKmQF82gAAFsAhuMcQfMGcQF40Sv+Oxw/czvGBZkZpC9r1Yz3WeahTAC16uPPorDh1TD2OX/HaAY+VrIClz/6Cfzmv/gFrFFkkoyOYoKgNkESeWjS4ksooBoOuGPKTUSkkmgAIyYSBACYbFkAgMkpGQiH/bL9o1x0+OTZBhCHgWg6EGcU32wJ3KwYoJnmU3TzxSWc/QEApYeKCwBZDWQAcEkrGQCBCM+0Ax9XfA+PejmiU6dweWMLQ6HPKwVWElcHALBMkP0CFIsg7wIOjF6HrcyUz8VBAnjnU1qIsnUijGTOcg0fj7TKTwG/4ZDjUxPfCtjV+8iNl7KLVR+eu7aWXdsOdV+fdXVPlaGhOi1mIzRrkxzPSa3EetWwymyvvMxHjyPYJNFlZdxyzAwwYtrRFBzQ49tEm8mtpdjruVXJv24Jpm3MnpdbLeb6WWqoVPT06fFsx9fuv1v3A6fpzGgH6H1cDALozdFx7t53e/QK3CAIJ/VzJtwhhVVDBKR1B4FWSmQNUJ9vsgNESZ2vi2OxKSRwYGnhJQAge2UuLUbynAxjgMAe5ziPybXT920CYZrrDBuH18zXXW23cfbsGaTDnoAAx1sNhHmKYecqmmENdz/zdrz1O94kYDHdBUbDHtZWV/HY+iNYWzsmCciiFWQhk0oYDeYul2Nimo3jzj+38m9/rxori9eQ2fXtqQQAcH4sAgD6W1ePBgC4CnqlIYOBIWRgFRJDjkdDoyWkc9osQCh8Mm4My8tQ9QUEIPhUAI0gxKizg+31daw/cgldMk7pmgHaB/dw9vY7kKyuyprdHvQQLjE+yGQ8c4+2AIBxey4fpX3iT6Vgfd4+K+PY9PVLrKMVnhIA4FqxFwAg66NrI/00AHDYUOYJfN9TGQBQkVmOz9F4gtbqMeyMRlLx95MGzt96B+rLK5L4KyNAGZvuvsqY7fAR6PV4bE9xAGDY/pzYAFpRJ93mNXFXCibtnqwmkoq2MPGnQBq/ywMsaZPTj4KfwT5F0tepCSDVZPbde54I8213tlALiykAwPoCM2DUBW2GAWAqD/LoZO3TMFMSeDMUGJjZDb7T7hgAYOgwAAgAGDEzD6o9YAAAS3+VANl4aO81TJQiXQWr1z6cCulXYyA26PZw46nTIrb0Yz/8Ixj2+qAdIKlz7pcNqrnBWRutcg+ewwBwAQDbF8vzZrAYJrSa86UawCr9v33nr+KDf/5+yYi0p1ZZG+rLnkmF+bZbb8LqagPNBq0EcxRZimaT9Hkfn/rkF/HQxQ1c2djBcJij0+3ihS98vgAAk2yA0aiHfr+NC+dvwokTxzEeDSRpLWjlwaqv6XcX5okfIg5iNMImzp+9Ba94+WvQG2RImseQFr5Ys3X6KdJCVcD7bdUAePdv/AqazG4Lit5R8EoV3bXX2FSvpkSBbP0hxGiY44HPPohebwg/9LG01MBtt59HmvcxyfrwggJxEpR2eAKGFQRopgPIgwYVVgU/zWqoJSfRGUZ47ev/BwTNk8IAgKdtEXsBAKSo19IJQloxxh76wx4Sr4Y1L0CysY2f++EfxUo6QYMUyXwsAAC9vZvUbuBZk95p6NbVFehPZVJgepKH6QT9wUgAAfaUUh2dgZxU6g/9pYu3VDEEaIKwAMgAoHuk9LdL5dGxuzNLTNXLvfjg1wYA5EiFATDTAhDE6IQBNgJfGADhyZNYv7qNsbHLswAAz2S2kjbdQjXvXKsNZAosMPR925Zkq5w2qbUpoy5/FsClOKgq9/OfgAEUC2U1yDAKpgSfCCCxx3uXCpuxwCMIa1hZmtDaxNuCAHRQoYKIno0Vm9NzVaE+Tdj1ZyaXQjG137mpy/Bxq+hVR58kqyZAKBN7E+zKEUWwj+uTASYM28B95tPg1uz95wpqNBzmVvjnrbzTn1EBCPb3drPUe7IIBFAoT1XKTXpdzr0KiFMgnAm5sHSMfR8rvKIJQGcY3m/OY1NVFppvEErLAO+19YQXtwFaCRqxQVooUvSVa72IDxrBQLviSB+5sMbMGDWLhAAw3GOpvTLJkNTrmIyHyEZDrDTriGvAoLOFca+Nm8+ewnjQwU/84/8JCXORIsV41MPxlRWsbzyG1dbSwh7OxWupAgD2Nfa7W/GfeoKOB72dR+JMc0gAQOjv3LuexAyAmh8IAEANADIApB/cMAD8Ikf36pUjAQCWISMz0I4PlxeZsz1wKHbQjCOkSOQAANyWRYdGJrsC3JwPPgVG8wI+17CdLuJaDcdbLfS2N3HvRz+Kq+vrWF2lIFiM42duRNRqYOwV6ND2tlEXFozsK2xVMNJVbnRqWwBcG7xDb2NP4BstACB7T6kvQitFFRYV1o95LqaDasqx5mkA4Al8eNfl0E9tAIA7PwFCspG9KEF3lGJS83HDuQu48dwFpGweM7oAEseXQL7ePFvQuy638lAf8hQHAAbtBwpunBogWkVr7f2WxaWmStNCHsopejOWhFl6P4scUelDb22OqgoRPy/NVFGeFX8K1wmjgBWGPMNoPBTbuU/e90lcunRJF2xpqtPPMELTLmlpptrOc7NVqDL9V+qZAQ867bZUxHjcqRYAoU7nyGtKc58HAFgBob3GhcZtR5GgKBDEETqdNtZWVgUEeMmXvRjf9qZvQcpkizQ9UdXVL5uUucnZlMXNHgAAwR0GcvMAAKroM4hK6gH+4x/9P/i9P/hdiakJ/Fhve54Ha1Bx5OHsmRM4eXJFxAA9L1MAoLGE8cjH5z//GL7whct49LEtdHsjqRifv3AWp06vIQhzeN4E3e42zp87I8q/dAdg+i0VALJLAk5wfZ5MTGI/RjNqwStCvOXb34rOzgj11homCDEpfAwzDz0pcNYw7GwgHWzh3e/8JSQhx+pIKvQKANiOciNZ5+gAWI0EugBsXt3Bg198BIPBCFFCscPjOH3DMYyzHrJ8ALb7EighA0DHBttiLCRTjZJrBQD4DIroOHZGMd74HW9HbxIhoyuBH5VCSfMYAAQASJXkPcvqIXrjvogKtiY5bg4S/PPv+0EEW1toEgDIxrxrSGjjaAAAtgCwMqgiXFWl0/5sRQH5mnGWCwBAarBPb2npK2SCvriCt9+aKvdKOfCS8LPVhKwi0QLgaQlddMbvXpgJB6vaLQYAVG1WGQAEM8gAmCMCGMTYiUJcDQM8UssRnDiOK1sdpBPSW9kGUCXG1woA6GVU7y+TFyPgZ1uTZl9TAp55IUr+bMewib9NmqUSxM3TYWbZHns5Dm/7mPdXVxj3jlpcvQwep3B2s+YZhohNcrUyr3RUW/GXxNIAAhYMcFkm0z109jwssKrruK32K4hgKvwOsFBiUDPBgUGId12bOybVIWH26u0r3JV3/mts4iPn6FYnSmbM3iCAjGsDfk2xCExgw/knLSKy+pq9xlTqJVmv1RA1WwIESOWe2g0GjGeyT70AagiQBi7JP/+xhSCKRQCQ1OE0TwXsZMLApIjv53uE6ifP0trkTc9kaR/h8RsNtDs7MofJWGNBICVF26uh1YjQ3ngcp9aW0d58HD/9k/8I9QhYW0pEUJXtT54ov+89l/dbSxV+rOaPPKWZRN/+zl5BBbRxbO23Qu3+u2UAEACoPQUAgJVjx0oAQISepcWDbQoFOlcuXxcAQJ+CDVRsI4I+i9FAGQACAMhabwo2vu73toCjXRm6H3DVIAgw6Q+wWq8j4pBMU6TdHTz0uQfw6EMXZW0je+746dNoHT+G5VPHcbW/I2DAkLpOaVpqVkwxJV0NAEMlvvZR8OR5h8ZQxqdE3D60719YnIYRoHPA3l7H6cUwaHbPDf3NfvPvib4L+zHsnujz+9If/6kNADDe2+n2cOz4SWy0dxDUm1Lce9bz7kHYaGJETTrrmlK68VR39RDL93V+JE9xAGC483lbJCkrKRYytPROBip5TvVfa+XCdgCtDtNmz1aQzFKu4ZRZkCjGwp2h1+9jfX1dQAD1RlbRJf7vvvs+hUceeUQXHCM+txsA0Bs9HSpYAEAXNEmWuaMz6TN9sd2dnRkGQEM0AUgxZ3WVKvC2BcBW/C3tlkneogqeVMQc1ehrH1mFUDbZE3nzufN49OFLePObvgUvf8lLQRP4dDQ2NorVJ6vnsH1UFbqtN2+3CKApEM5vAUiayAtfgr4gquGjH/sL/B//1/+OkAFhSFpxYBIIgj3sqYuwulLHmTPHsbxM/2ki9+wtDzEY1HBlvYcHHngUD11cR7vTV8pvALzoy56Hep2ADoOAMY4dW0J3p636Ejn7OJX7RxaABARCCa8h9iK04iUM+yne8u3fCc9LEMbLSHMKhfgogjq2+xpUDDpXkI/aeNc7fwlxQN9hZQAIlXUKAKh6h6rAo4YobOLiQ4/i8uPUjEgR12OcO3cGrWX22PaB2hhhbJT/OaYlN81kHhyVAUAWRhYcw8RbxRve8jZc7VLVmPoM4UIAwC9qaHoBhukIo9jDhK0UDEg7XTxz5Th+4+f+BR760IexlGdCyw2Roh57IthFDQACO0wOnNFlYSbzK2MF6vuY5MBgnGKcUmXZlwqjaDaID+sRvsSdQVlEZBMEHtkfHiKOP1Ymv+QAwKIWAOMCYACAzSjAJWTwj68JAEABNvbWXw8AwL2DmpxXlP0qAa7aDGRdyoFep1sl8AQDMm3lsrom9XqjBDgp4EgRVGuzSrbAoDuQ91frqlOBN2rdsu4anKYMJGWkUG1bVfYtsFAq0hvKv+4Dtg3JqJQ7VNOqzcqOoiodF2BabPHM30qRPx2zJXg0MwLt3iNnKOtzxWqZHaluC8DusMIwC+Ttu6mG89JW22dv9yr77OYxAeQapK2nbKDQrqTyRMjAkL6Iqrpv9xuzDzD5p887LTql2i8K8Hw9K/qeYQ6YdgIq/5M1YAQGSbmJGomwAsRTmb2W1BuwbRNGWNHu5+79UQBAgThpC4oS2WMInlK3hm1j7NVeakRIBx2srdSx8fhF/NRP/BhWl2I064H0xUcEFBewiPZrAdAiRbWGudX/RcmBLW7o5x8MTLTX7wIAwkD8EjIAFl2/tlCpdpEycHSUynw0GgCcnwQAvCAytqXK9BBB1xrQXn/8ugEAOp4109Sz0C8LAFgNAFt11vmr4pr6Dus+pc+EJQsR/yOw1e3Do+bMJMPlhx/Gow8+iGw8wWisvcPJ6hLO3HYzBmQqNuvojbXQJK4DU3NKz6kUAfxvDABQO1EFAHh/xQXEMmON5acFyARcnRn6s3PmaQDgCLHNX8tbn7oAAOc410+uWywqbfeGord04/lbcObCrRikuVj+KYPXshJtwc2wR48WfV6HJ/QUBwB62/dLC4Bt2GTAxUWEtm9CjzOCf+mYIlJDYQGIdYvoAbBnlxt/pQDLBYeJkfS0okCv3xNF9W6vK60AYicmCz6T9Ez6Ge+7775dAIAs0gaaqLaSeQAQwdZmAAAgAElEQVQA9xsjfGLFoArS+pUC2+/1pUqnDIDjlQigEU9TAEBZCqUSs6Go7Q8AVCJXhxtJBdI8w3g8EgbAqD/Am7/5TfiyF7wQ4/5ALWxYiZHSWcUAOCwAMMsAiOKGuAAQAGAv/iOPPoSf+pl/iiSJ5PmSBaBfOlGXl+oI/Aw33XQKKysJGDOKD3JWQ7ebo9ctcP/9l3Dx4Su4erUtSeIo7ePlr3gxlpcjjMc7SOqe6AB0d7axtLSMcZpLVZmJPy0ZlQGgtNiIQoA+nQ6Al7/sq3D77c9CUUuQIURB6nLUFACA1Mb+9mUU4x389m/9CiJ/IjaA+wMAVrgNiKMm7v/MF9Bp95GmmTAAbrvtAoKI5zaGH2aI6z6SRG3wpNrG3vo5FNKDbpok97JiTwbAxF9FY/W8tABc6UxQi1qgiZHu0PM1AAgA1OFhNBmjR+WkmImzh3yrjTuaq7jvT96LP/w3v4SlLEOUjxGJCKCHVhwITZcMAK2v2xSwWlzteOazYSWRIldsA6BtGN/DZ8tEksJWlQr9tc8CYR+IEr2yCcgCYOIfh74AASKyZaicZijqXCjdQRYfc38GgAsA2BYAbRuhDWCQecj9GN04wlYc4uFiAqyuYGN7RzQl+r3BdQMApoIvQ7t2GQD8e6VATvZNgXQ4EQVtm/BrxbxS0xevXFnb1MJR+mLzXBhZw/4Qk3EVIJbrrMNqqlqwTE+/pZPKY/PgB7EkYFw7GXhK5d+p+tOux6WzWzaAXVdKkNm6dFg9BZNN0EZWviTx1c22pHxX6OauQSBJvy3Pu/wWB62SxMCw3nZ/wPTG7oJc+rGWjjgneTTOA8p4qICN3SCAzjcX+iiTFfOxAgDYHjzzXcEYo7tAfRbS/Q0AoMk92+eIIdNKl04v5t6Z9gur9F9wfiUxapGyA8i+U5ElUykUPUV1hdC8zlyB8XJXBwyugxQOCpDlnK1cIxtSQ9hpt3FibRlbVx/H2lKMVgI8dvGz+Lmf/SmcXGvBn4yQcM4fEgCwbSnus3Or/weqDu7b+rF7fZlmAJix+SUSAbweAMDq2poAAARvhVFCpgcFIL0ati8/9tcHABigl+xSjnkBTo0GhAL1Zk7Z9kO6TQwHqI3HWPIDrMZ17Fxex6c/9nFsX76M1aUV2av7tBr8/9h782jL7rM6cJ/5Tu++qUaVrLkkS5ZlyTOz7caQZlhxAwHaBNzuhmDiZYJxGAI0U9KkgSYMnXSvlf6DxiQr6XQWhLTNEGMbW7bBg9BozZZUqlFVr954xzM2+/t+v3POvW+sVyUXivW8nt/Tq3vPPcNv+L797W9vz8Gh669F68A8vHYD4zwVNwC6VZilZOJB/tcIABDwsFbcysBiiw9ZKhYw5fzU+Mpqzky3QLwMAFx6DHN13/HSBgCYT7ZmOriwvIrW7AI2Rile/1Vfi8Sl4n8ubQHWtFsnskasZZF6PxSuK/rAXuIAQDz4knjRCeYqMbgJJpkU5xnW1laQxEygBwoAmJ5nTbqZGAZlBUrshJhQS/VdkV1Su8fxGAn77EU12gQSct9U5f7RRx+bAADsIkRqulIgp4Mou6SrQJ0FHJgsS0Upp0UZ2xUyDPs877oIoGUAqHp6khMoUHVau9navtvNNoiTI4fhEGmUl1Y/mAhXVLGZV5gXaIURvu97/nvccettiIcjaa+wAWHJjtsHA2C7FgALAGgbLlsy+vjAT7xfAADeG+sxzOSBNm2zsy2MR+sCAMzPtxAGrPzQvMfH+nqKQR8CALxwfh1nzpwX9DlHglfdeSte8YoDyLIBogbBItKm2RLgoch9pBkN+zJVxCKgQAYALdgcegKHaARtzHcP4tu//buQ5EQdGsgNA6AXu2JR11s+ByQ9/MF/+D0BANJkKPR8LhdbMwDsc+BYoZ1hBw8/9DjGI4JXBB59HD9+IyX64AU5oqYjAACFAeW4RixSXDGmvi4FACANNk6BxJ3FNTfcJSKAy/0CXqOLNCfDhAffHgDwkwx+FGAlHyP1C7SaEZxeH9fkPvwLy/iND/wkOhTrLGIERYpm6CgAwNnIcW9F1CwCOPGTLTx0PgipPoY4zSXY4k/PY9Lhw5EWgP3PAL5bAkFhfRgWgFMIAMAxR1kIoUqXq4xmcztVdeuPY/8AAIEBAgAeMjcUAGC1EeL5PEEx2xUGgOsFEwyAemCldPhKi2T7Pacuzlevw1vqtU2+dN0ksMlv2vnRRjtwQ2SJ2vtZSy4m+Uz8mfCrDZ2ubZxXfO9wOBQAgEwXz6k0AKzAaj1RtRRS0RwxFXib2PKJ0e3DcdlX7mplmWwbJXRI7zhpuJqJW3X+WvVeglEdP6VOgLGi07eYloIygd+clNvq+eYRaAQ+azfe4MnlaLVHM3X+KlEoNRE2pf2bBPtUAaHqQ1dsQM97EgDQPWsCBBDGVs1a0FD/9ZUKjGlrQa3VzCRHKt/pwBfQRTUWVPwvEDYAgTsKd/J3rVAb7QXLAKDGjutizIRfWAQ+giiUFgHREpB9xjAoJgCAyrmAp9IIPAWTYrYGteCFbYE12UdGoHRjbQWL822sLZ1BJ8pxYDYSy9af+ycfQNt3sNgI4Rt1+K3myM5r6ebgq17dnAYttp6DFvTce1RoAYCUa59msi+aC8DlAgBc3wkAeEEkAIBliFwtAECLTSoYHVAjKtX/1iZDICOpTAe+rvtZhrlGA1mvjxNffBynnnwKfpKiSWea4QjtZgfDJMGwSBHNzeC6248DUYBxQWchWhSb2G7q8f7XCABQ28MyAGzSbwEA3Y9eBgD2PstfKq98aQMA1NAKm00sr/fQmVtEc3YRN932KrH6TrgJ+TStttV/xmTWht7ERZfVgn0lnvFLHADorT5cCM2Si2+aiTjfyvIKVlZWMOj3EIYB0mQsVWqmaWLRZaqeKhyogWrpH2oquBIMi6WAUv1JF6anMoPUEe2zaFdGP/G8mAAArPifpD3sXS99nDUYq4fIsvcSABAVf6XCcQFUACATAIAVuiSmBoB1AWiIIA2DE7G5o6NBjQEg90F6+5R+WrUAbA4GRT5Ojbh3GUmbk0S9lkKol9KCkGaS8L/3h38EB+bm4WuPhHij1697sgVAvcr147XiZROjMr0Vr26p2ZZIMF9IccYwagKOUmwcN5c2gPe+70ekyk19BgIrfG5kg7CyPNttY33tIq49dhhz8x0BAGgJ2Gzw7wnW1zIBANbWxjhx4iw2ehsinHfk6CJefddx+D4p80xUhpiZaYowZLMxgyRlGJwrncAAAPxP3yENPMBcZx6ryz285z3/CGkeIIhmtGpe+IiLUAUll84C2RB/+B//jbQAUGiKiToZBaaLXHXPrYp1+cgKxHEmFoD3//UXxQ2A446uBMdvuxHjeA1ho0Cz46HRZFCrCQzZJbyvvC8lRUMegLah2GSjGrHTY0R9LgIPGCVA6sziptvfhNvv+QasjVz4zVkkGcc/lz8mSSbRLqQ7UgiStE0qRiN052exFPcwyMZotRqI0hTt3hjXh0387Lt/EN00QYN02zxGK6DXsiv9t5IwSoVVgy0962qB5X8RSCPFknoESV6gNxqLYivfJ4KelwkASAc655oMYe0HJtsk8j3RARCHI/mb/tTltuphrJGnt5yDO1OIBfuUzwwph0CjR7eQINS6ALgpWys89MMI6wQAsgR5t4sXVjbgsMc6jisruUu2Aayq6pMuAJrQEfSw/fwqk8BEX5N/frPyr9OG7ToKyPBbg0CtAFEfQNZEUnHHMYZM1kZjbcPiOMp1/a6vF/q7nptWd41InFT6VcjP9odTxZ8AgOfr5wkVmYAegWRreVZ22U9vlvqsFaAw12xEKUWElEm06WG1mg9VO4GeYWUgWD1+TZp1JdzEFKnpBFjuywQAUE7Tzeu9zJPav+tsUW9tuWMT1QjVBNg8/ibhsty4e+gdN8exooZmbtiPrAMYE9V4W+FzPbDlo9FsyVHJvmC/v4r6WRChYlJQXCnmPeZ4CQNEzQaiVlMTJ9EDUAC/vPfapF2Od46ceNTHzMyMJP3DmICvL+4lzOt47XT2SMd9WZM9gpAOfdxHaDV8/MwH3odDzQCBFBUqnki9DWK6wGOFd+sDtv6k6gDA3qqZu+3d+kl1ncytGAAEPOTcBLzmXdjKBjDR/ne+zmg7bAZPJ89ndwCALiTKIylbALieGiaIAgCLAgTFidV80XlBptXargyAyWW1fk9l/IvBiJlBEy4A1XrNFgAVAdRr0/alAiE1JMgGYBzGan+hs8F603h5gbYf4LknnsDS8ycxXltHMRyiHUVohQFGdOvJNIYaOQUS38Xtr7sHaeBhlKaIM7r2aLueFLgIt4nfOJCTYkjqMWPXvQ2BLfeXK/HHTRqsez6oiYkNG47rsmUAyJglE5brvEn++VO1AkyLLNtvppyu9jZn9nyCL/oL98TyedHP4mp+wNa5xd7P6HIH/1bv39s5CevXdaSoFLZmhPL/ujd/LQZJjmhmFsOUu6tqzSjcLauciUwMAGCLC3u/4Cv8yv0XAM1uf4XP59IO5xTFUwVR+hfOncfS0pKg+VYUj4dihd1sgZM/pVe7DFmqf5u6H9Xw2DxQ+DijqIH77vtrXLhwQRYvUvW5kLGCNRyNaknr9IXpB7F6yESGiSr3IToTkIpa5I6oufc2hpLQ0Ybw2LFjRttILdP4+tEoqayjNEaaUEllAMWAmWraylTUQJVBNXvlM+M3b50TbE9rSbEqF9itJgWp93re1Cqg6v8v/8IvinVNg5ROUUCf2oDtnbZB5y7zt85iYPBuwQ76wzaaHbhBS8T6Gk1W/RPRAHj0sYdF7M5lMpTz/kB8dyMKSAW+2PgdWFjAwuIMNnrnJMjsrWcYDT08+eQZuGjjC59/0PQIc4PO8PZv+jqMknW0WvQgHmBmlgDAGnxSiAsTPJlAxha9OOvDIEQzaqG3McL3fPf3IwxnMTd3BKsrAzTbc4ATSJVx6cJZJHEPf/HxP8PZMycYmiIKPaTZuAzCS8/uWo+1BhsBRkPgwfsfpz+CjMkDh+bR6bI3doRW10G74wmYoYmKDxT8zgR00PNl1SuQa2FvuABgJMSKz5exSjPZg2pmaEhCESkCAG7jMF7zhm/EoVe8Gl5zAUtrfbQ7M+Ke4IB99kZsTz6XfdehqiVnqXDYx36BhLaHbo6oKDBXOJhLM/zfv/Kr2Hj6S2gMB2hlCToB0G3RijNVYIgiDSIPSao9l1vhTNiUQejFbBEB2wBcH71hjI3BSKzFmo2WWHvtin/tsCYp+KjVaQ0QWe2HgE5M/skEEGIxBcPkuWUqEEU1dJdjaf82nMossHNMnwmtZqqtRSdZXDgYc4yHES64Li6kOTYY8AvYmCBPYr2XJtCyc0wSoEDdEph88ydtUCUxFwHGmtWpmesTooDGps729St11pH1ma1UAso6BebmupjpdGQdlL8R0GAlmEkADTEpgjoYS392MuZzV+DWdblOqkCmCY8NcGX69vkc6CNt1PYpJKqq+wqCcZQwwOT8JxjEz1UmAoNOXSMJIJRCgjWxN5vYKKvdigdWAn/lU6lpAEgQIJV1m7JbAditBtjWC2P9rwJ7lX2w5phTGedkgFmHCgzsJ4DF5J4hwbc5pd2sZPXjNq/zdVBmOgksAUZJwCjyqFZKpPEz4eGcZdAk3QNsdWPSKXiKcWHge2gtmEPUl2XWCxOAFRcPfjNC0G6KQO0wpksA1z4D8FhBSTNXU2kzIIhNy1XI5/PzyEAgGMV5TO2gPItFL4SaMcRQm80G5psefupHvh8HuywEZEjHY7RbTWEmsfjA/UavXQG/qhJUaUlY/H2rxJ9/s+DXdkuQZ1qQyjaHqWepmg6TsHrVhkMxZC0WCMPCjB2atBIACIoYy2dPwM9jeHkiVqxVv7uCaLbFpnzGZjG143IzAFCNYF09CEDy6iwAwLDMsHG4trseDhw6LGCyaAN46vrD1kuH93n5IvIx3V2yqohj1iK1FVWB5EoXqhJO5JjJ6AZj7qH2/pvBb373HFdZmCO2j5KxqeOV316eIspiNCNfknWuJSza0AlprtlCf2kZT97/INZfOA+Mxmg1QqQpGWixtAtSSNiNyTjNkIUh+nmGe776q7EyGMLxI7heKJ9pTylz1eY1kZ+aUDQyWg5eWtB8JV+9/+Rfn7kFRHmV0rpLoU8D+NaLV9vNj50ZNlfySvd3rJcT/P3dty/Pu2zRyO539ULCbiCABUIDKSwVdP1qd3HnPa/HIMkw5t4VNpCIiK09vm1YtT41WnCr75Vfnuu+9E/Zag/XuFehjav15Tz6yP9bkBLa6/Uk+babpgZlJlB9kc6Ow4fB41/f/4AAANxwGNhyAWOgzN93RsANrUkAAP6uln4CABQu+j0FABhr93p98StmUgsnFf92Hns0ZIJrq1dKb9S+VF1gGcCTKhuPuREyANWEha4JVJl3XPrNUyRP75c9X7vgagA4DZTo0YVB4OkmG1JV/W+ocD/3Mz8riV0g9HgVw5v+spUgOcNdAAC9Hn2R/Z0bA68rarTheBH6g5EkkWEjwL2f+jj+4D/9R6nwj0Z9NFs0jCNSTLqpC27ozaiB+bk5zM1TRHBd7vt46AkD4Lln+Bw7ePSLTwnoojlDhq/9+tcjaBQIQlYGh1JNH4yG8MVnmvdIqcNlHcg8AyYWCuh4eMPrvwZ3v+arkMYe8swX4T5WINnisba+jPX1ZfzVX30SX/rS4/D9QjQK0owibVqNqI6uNlaSB0nQFqLfy/DIQ08BRSg+94eOzKE146LTLdBs5wibfPhki/BNPB9+k7WRmACMwWqAomBriQ3sqJWh75O6xgQAYJIoJt1hG724ibd/6zvht47CieYwiFUfIy/GAgC4UiPhoOE4oYBlKNfgM6h0slK9nq0UFHfqEARIc3zi3/0HPPSRP8fMcIhOnqLt5iICyNhQGDrGHrECAAg0VCjrNceuRW8wQI/JY+FglGTojWJxVxClYREx2/8CYdlHdr7wSGLdxN5mUozZn+yws5hpaiaMA+E/iB2ci5RTb8JGbu/nwjHhE5wxQpEqNmMo6mUrBJBQbdrzseH6uAAXSzmwwbaIMMSgtwKXoIQEX3z+qj/C6+HcJ6DKn/PzCzKOL168KMFvq9WSagyrrPJYDS1Wx7/xp5f2bwUcszQXIJKWWnwL50VoniNP2XAJhNkU0B8+JQtmLIk/mQJpnCNNCqnOExxVVxD2bVc0e0PDsKegCUrZN87xTXYMx7aeo2xdrjqG2ERXtVcmW6rs9dknY9dI+WkyILGqq7kIlMc3Cb+8dsoDmH/S6vT+BqDS7Cv9/S0T7RposdU6bEVgtwtUd96/Kn3D3UbtdiCADYlk3hgBMAIAfDBMXsWu0zjiWK0GSexkvLFnmAAPRVUNAMD5Rlp+qwGX45uVW5d7Hds79H5Joifae7RZJXOMzD62DOYy9myCTBBqNKJGBpMTbc/ja/ha/t7yM7zp9mP4vu/6NtlbGlEgwoEEFVuNhtEbMglcCQCYOpCpNtu1fb8AgLYfmXFkttq6w4gA6NsAAMo85Fg3VrKy15OVUjEALp55DoEAAARKqTVk69sVAGD3ZhsVlICSzP/6/m/HefWzgAL0JQBg9B7I0CK4SxHAxYOHVQxXnpkBAMjeylL0ly6goKWzPBPTtlTTQBI2ZBkNVTGOSnY4GMS08dU2LsvcEMjGgAhkMo6GQxECFKFXEX01Oj+EyOMBwpCMEW0JJCoV0J40zbH8/Gk8ed/9COMUbZ9gEj+vj4R7HvWCqCFlYoYk8LGRJrjrzW/GSCQpCEjqPm/vKwEACuUKCMAwrgAauQvvKgEA9tT2t3rpMxcI27BtLABgtawm2Brmntf3WQGZpik2uy1EX+Z/fxkA+DLf8Ev6OAsATBdhKhvh7Q+na2bm+EhyF36jiVvvuBNO0EDQ7mBtMERBxxK6bVlmMxkDplBVNtMJI/bqJdB7vV1bAwAWV7165+989CO/U1hKGy/G0kfLoHSHAGivF7/d6/g4WTF46OFHcO7cORUtSZjAK6WVid3lAgAb6wPkOUXqJgGALFdwYTwigr89AMBziWP2lNtKli64BAAoMkd7O0OwLC9z8zlvDwBw7CZJjIW5eUms3/fe90qSzfA8S6mwX1dpN6FubbzslnzZpN+ek0WFiRT7AQW81B84yWL4oYeLKxfw6//b/4r5xa5YPhIA0CBHhXv4ec0owmx3FrOzTXjBGEkcA3kDL5zrybeDFs6cXcJzzz4vIInr57jzruM4cs0C4FKdl6AJaZ8EQHSjls2s7B2uKnscB/w3tgq0W/N417vegxfOrMjvtO5TACDBOB7g7NmT+OIXH8ADD3wejYYLlwk7Ay+pcWklSbdN/SxZOKR/NsLFpT6efPyEAADNVqsEALpzLqImlYYTYUhIUAHqXoTGrWBs7k0FAChFn5/GoMoCAMIxN7EIf1HQg5WyRmcR6yMf3/XO92B1FMIJuihIuc8Y3DEhrwMArNgz0VQAIBBgQQEAMgAIAJAf0M4LzDKIeuQx/P5v/AZm4xizyNAsMvHjjiKCZDxLBajswipJtmkD4MnecccduLC8jKXlNYxJ66boYFZIPykrfT7v32UsBKW/u02CTeVIdScoMuoJAEBLQCbaClRoO4QwWqSZc3KO7PV0CACQWcCvimqmV0Mar4xKrkkOMHBcrMHFhcLBxcLFgOI0UaitJjwn0zLECpb055vqo13LVlZWpbp16NAhSZDW19dBFo6hj0wAADYlFd0DI46XJRQLTWRNtO1TtKPkhMyyREAHjjidL5CgWwVQY0n0QKo/0XKZazwyN06uZdoapJR7BVGlrcmI7hGBZxWZmg/csMX9VcvJcs0+e1hshda0QFj2kwVBpp+HBUoFYKZIlWkhkwSVtA/eedNOYH+KUOUECGCPOt30tNenr6P+cgEAbbva/mu3AHsywdv53KePxc+V9i27R5jf9XlRl0EZAQSZrN2pfW76SXyGDLA8FHzedGEhIy0K4FEcMGB1hm1bdA4wrWhCZjIAgGkR4ZizIpSs+vO5czzKHj4mo0+BdJ+MkIzjOFaWipOgUazhH/7g9+N197xKgKokHiJLRqJlUrBFSXJq7ge6XrO6benu2o6gaVAdALCxi1zhFMV50x2ulWDLhKwW81RWatU7LcBBAMAp1w/bWqEAQOjkCJFg6fQz2wIACqhwPasbGVSAh3lC2w4Knq/MenONVQuAMgCI8jIRXjxwSFoyhBEiAEAmoA0BgMHyBeSJtgTZe0WQxt47mx/a+1u2KklynSJyMwFRrQOTjREsayBPyQw0AIABd8uZyxYUrt2+MgA4RsjS89IMxWCE8196DheefgYBW1kIqgpQESNoBELhp6h0K2zJtcW+iz4y3P6G1yLlGiJxW4yA84AtqJIlq+1zzrZAtgfKChDUQIK9rx1X4pVXAgAg29CKvm4Vu9cLQFvNkd3WpytxnZdzjJcBgMu5ey/2e7cD37fOd6bPhuy1lPF7Dhy+5hhue9WrcWF1A36jhaSAxJuOz5YyWdENU84yVC3b6GUA4HKesgAAdmGwgRn/mxsCv0Xp+0X64iNk1ezRxx7HmTNnKmVSY1ekQe0OwZUJkLkRb8cA2AoAIGpOAIBfCX2wdwAAuCkSAMi4y0hKoL7aHJUErKMGIxRNAOqLVf1e6hVsVclXnQRWBcgAeOPrXo9v/ZZvEeo//5sVPIok1r+mKWO7AQD2vdMAgNpBBRiNlQ7IKGQUD8AU7zd/+zektWGm29YATGogpO0xAWMy3sDsTBedToQoytHb6MFzW3j+xAWsriR8BQaDFPff/yBaraYwAK697hDuuPMW5BjA9Sg42EMUse3AiJ0ZVR5lG1YLC+8Nq1St5gz6vQQf+PGfxdL5DbRbC3AdWl/RXYACkymeffZpnDr1DO6992NoNhlsUmtCaePTSvXSsiHUV15RiNOnlnDyxAtSwW932jhydAGNtoOFAxH8MAa8WMAEJj+eG8J1IhN4jhQAKki35lzht3lm4hFtwRMCAAYplWtmIMsE1oUTzKC98Aq8/Vu+Bxf7pOF2BABItwQAeGxW9UJ5FgHHj5Mjpn+9AAAMdjK0c2AmyTA7HOGf/eg/QnvQx4LnoClBG8UCCSJMAQBlcq3JLxfd666/Hsura1hZ20DKYIMCY6TEx4kEksFuAfYua8dOAADvkgAAjBEdDawtAGAk1kwX+JUFAARckCRHEe6UzCTPx2oBAQBW4KLvR0gYsPoE8MYmAVfbNtsOwLWTayhZAN3urLCd2GbFQHdubk6sUYUOaxIOSwcrt0+uMWxzSFIQAOAcVkaMapOUVVdSreWzVOBvKD23Y2EByFgUCJ2Mogp4UtUF0vTJwFGhOQUx1NrUVtsTJgbUiRC6siO0cT4zzklSzgl+8HNt24N93PUWqDoDqUos9CqZINi1UhIQK2gnS2aNaVCj/us/6TnXq7VbDbXdAlw6Kdi1ebfXbnX83Si8ux1TNW72/jV9PCH/yz1TMUlb5VVNCLUG1JxdgRIrFqjHUSaI0DgoZks9HfLz+VzDQLQAZG8wYJAcn8kZ210MtTql0KBvW8vYAqAtLzZ24HjSZFCr2fbf+Kwjn9XeHm654Sh+9H3/EEUeo9th5T/GeNhDi21ppNibfmbtsdeWlYo5WYmQTlc37Vjb7u7W9UO2AnEsgDWdhNQBAHt9pkGrZACUAMCpZ6QVQBgAeVq2E4isqWXAGHHkiX2+1DupGCrT1yEUfB5RWnTqNoCu6JMIA8APsHjwiNJsZZIr6CzgYxpjJO45bJO0doKq+yFFDteVda0+P60tp6wBdLDpr8hPvrbOApB7RhaAFFlGwi4V4Ki0FuWSxN59D6njCdNE9EtkN3YQJBmWnz+F0198DOGYGjYZnCRGOh6KEC9digbDMcKog16cIIt80Gbi+le/UqwAuQ+yPYWti1FJtWcAACAASURBVEz+qScga7pJJMRtiLsJ26AuC8Le+9ydfuWVAgCsLovEdBYMkmdYVfjtGK7Pkf2f+ZfvnS8DAF++e33pnzTNSKofQfeX7b9UnDvxAvjNNm6+9TZhAYCWy8MxOnPzGIxi0QSp9RUZdqrRqZJt5WUA4NKfW/UO58/+5F+Ue18dLa+DApfzATu9lwsvKxVPPf0lnDx5UipnspHUFrGd3m/77ncCANbX+sIA6PcH0gLAnmsCAKSG84ttiTsBAFIBTLIJAID9jhYACEIGzZsXWg2mKxGrra+DvZIUVvREnOs9/+CHcevx40hGY7SbLUHOLxcAsJuABSjq/82ZtdEjBS9C2Ayx0V8H3Bx/+l/+GI88+hDmF2aVwi9CgmrvyNyAAECn3UGzGaDTCtDf6Akl/9lnz2I0ZHWdff0hPve5L4BVSiZJ3dkGXvfGV4sIoOsnGI03pA+UNoCq/GcXDLtoMCChkBX7Qjtw3RDjUY6//84fRKe9CKdowPNoQRlIZZVU+2eeeQrLy+fw53/+pwIyJMlAdBqkV1/oBbVmDNuvnZO+GOKpJ5/HxaV16YnuznZxzbUHBQA4fLQDxx0jwxBxMpJxQA0Ahim8H0GgFFCb/OtPraQKMORaBX9dtCSxKgEA9k82MUx8vPbNb8Mrbr4LMdrI3aagop5PsIkMhjoDQEUAc6lcuPB5bawE+Y4AALS1pK1WMyswk2Y46vn45z/2foxOncTB0EcbGVo+0Ax5X5jN6QJaCqxIdb0CACgoNhyPMaaAFBNBoRSzFYBVZ9r2XVoCMz0PKouiykpUqKLs8RctALaeOIj4k/mhPEdtBdCsVSvZ+/myGgB8r60syn4jNpQSHkqyIxUqP8CG4+IiPAEA1uBhQM0R6i+YChrXMn7bL845Jv+k+w8GQzQaTVx//fWSnD///PPSiyu98yZBk/Owgb+xWuPlChBK0S627UTU5iAokCAescIVGPs9B6N4LK1c/d5A3FwkAWB1N2fixYObZ03Ak/8GtgsoY0ALrCZAL/9bE0oNmxUAsGs21wyt8A5Fd8UCAFZ8kNdhk4ptAQAjbMiP5jVJQlQDAGTNkrMz7QZTY43/Pk3P3jy+tg9CJLE0AMBWifpuybvMcCbW5iPqr7e/7xbAWreA3cbv9LmUgC7HqbAm9FmpcC7ZaQQAFLhRFNeyKuoggFrMim0jk3/zLRONIABFxUIyP/Q9AlalOicIPPOoFMG0QBevVTUAKgCA652yAyrxQL6O7wn8As0gxdL5U3jPe34Qb3vr14KkFhQJNtYuYnGhizgeKsOkBl4RBOAaJCPTtlfVqvbTQPx291YJpRZomnyVLTpNA/tyn3kfTIGEt170FEywq8KUXJ1TYQBcPP0cgmJsAADbAkAmg65dohfD9XfKTtaCJjuNQZkVhdUg4HmYnnCC2rYFgAyAg4cFtM0EUPRAUI/2kG42Qrx8EkXMGMkCAAT5bMvgpEaBlAEMQC+3O8/RINBg3SrsLTR0c/4n1y4m/1zzLPW//CyOS/ES9mSfF3tdCuvCEdu/4fkl3Pfxj6MRp1igFhByDNdWkY2HaESh9AgPUh9rdDOZbaN7zUEs3ngtVsd9xA7Fa+lSo5bCbBUg1V9Ek82Cx2eQeZtlGHebi1fq368EAMB12Vp32zV0utJv95Xq8ey/6eBKXftej7Pb+rnX47z8uhfjDmwPAOiWaGJ6w96qzkD/lYWVfgFcd8utOHrsWqxs0AlgAcNxClfEax21CDcRSl0EsFJqqjSBXowrvFLH3G7/tsy2K/U5l3qcCQBA98IqYNpq87vUD9jp9SJK43p49rkTOHHihGwUQgMzQjHTC9f0sfYCAKyt9lQPYAoASFIGFrQ9NP2wRmxIr7nSALAAAFsALAOgAgD4XlbQVX1VAlJDn5sEAKbPvFqAWT2Tao3v4yc+8I9FCJCCOZ1WG6MBe+S3ZgDYutVuDAAR27H0Tdt7Z4AJKy7GTbrZaWLMBBcZnnz6cXz8Ex8ThgPbArjDi71jqrT9KIzQajYRBh7mZzuSiFCk79TJ88iyEFnKqm0TDzzwiIr9ULAnBF77hjsx02VlIkac9BGJ2wCTc6Wi2gXDJs/8XKoHz3QYCOaIwg5e8+o34Y1v+DokMRN3AgBqE8I++1Mnn8NGbwV//pE/xmjcw2C4IVUkJozyTMUNwYqO6XPncT0vEgvA4YDX52J+YR6vuP6wWP915/R8M4yQZkqndl0j9kd6tK+VfYfJVUHBOkOplnibQZWYGylbQCeYAQAYJkYovBnkbgdv++Z3oAi60v9f+E30hzEazQgZNQzk/bYSxrBbu0w5/j1J9BzpaaR6PQEAJq+smHTSXACAf/vbv42nPvNpLLgOZpwM3dBD6Cp9VhNoTbHk29qymWWXC7DagnlSTWINntUktgBw/OwlSdp5zaj6SsvqhFQu1P6cyzudR6LAFdVqoeYLPZ+JiIIxOyPN23961fGvWhCluBwrRqLmzcQjExpa7PsYeD7WvACrjoeltMBamiELHKGv8ovJv+gSGKs+Xg+dTji/jxw5Kuf5zDPPSJWeyulik8lKjS50kwwiM07Z+8/10Ko1S/BsEma2IdElY9AfYTAcYBxrLy+fiyRM0rOvGglcA9UJRJk/KgjHearPX/UgKjE7cRsRIEY95W3yT2qxtA/5gegwjKRnWwUl+VUHcLerNtmKol0v6/+tFnrTSfvWAIDOpRqqt8Wj3nF8msDErgn1t+9lXNfBifreWX9vJcS1zTg0avB72Ve3AymqMEwTNKEEcyzyGRv6vn3e8ozlOek6VZ4f9y5RSFcggGOeArVW0LH8bDX2EfaRVHwNS7BqAVAxSP43GSIECVlR5udVe6SesUfnGT9Df+Mijt96E375l36KuAOyZIAk6WOmE4mAoJyxsFh07RMWgAEACOZPt+BdGgBQtZBMxD6Kh21i9slcqQEAtgGE66LtMvPYhlUkQv1feeH5SQaAoS6IcF4dAKiP+ZoQofFHmXAhsGNFWqJyWnlqdV+bEZUhUTIAgggL0gJAhgCBBl8AALoCONkYw6UTQDLQ5yxxggUANDYTcMguxhYmNi0ZZO85tOSV5zHpL2/XEj5zrku2LUrGhrF9JLDbX19FEBBqVV0ixhhunqEbhEhWV9E7ew5rJ09ivLSEME7gxiMEBJo86k84GGYeBkWBzqF5LF53FMHCDNbiAWI3Q9hsIKFjDYEPfueuWLuydU4hbw4nZTdeja8rAQBwDFkAoA462kLP9PrzUkuoX2rnezXG0dX9TLXbrffB1RmMem6TxT3LvCIAMPIDvOp1rxXAsmBLZ+GiNdOVltOQLnFlqmTiU2Gp6u9SOJliBl7de7FDrDkV01Rz1d6fq3Pmzkf+7LeK6YVjumLzYp2a9nW6OHnqtATGrJYxYK5Tz3ZaAPYKAJABwAqcZQBQAJAAgKLsGhTrPdgsAmhbABImqib0kcSHyCs3oXQkYlzcvCw1Vxff7foP6+irwbbyHK9/7evwnd/xHSioppykiMIQKTe8aZuWqZ5TtbXb/qsOANSDdP7OTZlCTUweIiabRYqV9RU89aUn8cRTj6M37Et+yASeCTSpzrxHrFry/Fj9net2JOk9d/YCli6s0tdB2ADsUX/mmRNYW9sQal9WjHHXa16Jo8fmkRdDwInF4k5aAMqAzl6JlBcUeKBScNTAeJRhbvYgQr8rbgAomBwzQGkIHZnqwBeWzqHfW8XHP/4RLPH3/hrabbIRjPqyWJ9V1UYFAKgUHeG+LzwgTBE+1wOHFnH9DdcgbPKRj8TFoHDY181AlskPQQU6DKQoXP27AAC05gN71jk2mMAyKGJLhF6LJnoqZ8eWgRwNFP48Dl17HPcQ1HAa9C6AG7aE/hRGBBr4frZeiNqdaR0wrQsMalJadblSycjYD04wglWULEc7y3DI9XD/Rz6CP/7gB9GlC0Ce4EC7IYEjE2qpENYBAAm2K3VXWYCNEJxQTlmRNgrirOqJTdxlfmkCaKqYlrpoabG8FgIAoSfWgAx2eX3C6pAgff8qsNsBAEz8LQBApgF7bMcU9PMD9KMmen6AC3GGC6MR8kYolml2oyNdnwAA5y3nyeHDh2VtWV5eEVFMBsTsTeV3o9ksA2cbME9vBzYJKcHYUixQdUjSMVtw+mKFyWclgpmiLqsJhv5kMkiNCnrGK0hRPvdyY6oACPtEtdrPY5j+YSb/VA83AKIk/mksTJL6nlHfT7aqhNu/CQBAq0tzDtMJrg1iLQNAi9ja/GG/KrB260G4aw94GZxMgt/yHPYgkFVqE9SAxfp7dwIAtPLLHsedVvDJ65o+J24PZV+2LA/22RpAi3oyrLZT9M0k/TLWbH+8qZwT7GEqJHwmstco7OjpWFWwQCun1kaVPd8EpQiQsc9aAAAmZqG6AFgAQN0BVBCToBHHjgBUskdy7SWw6woj7Id/+N34qjffDc+jTsCGMATEBlQYAPzJddPYoIp9JdfU2IisTt6nvcQwustIGKlrSe05TCibTOkglQBAqqw4a1mpc0pBVC/Vqv/GhdMCALgiAmgU9Q2jRgEss3LYzzb7e3X+Fbtpum7LNcrLxxUAwCRfWDHU3QlFA8ANIswfPCJVfUqpSgsAtVuCEEUWY2P5XE0DgJuWOkQIK8z1pU2JwIDoSlD01QICFCZ1QgzQQpLr8xdAk1Z+tT2BWidkOjHpt2uY/ffIzTHjpWh46pgTRlTtJ4Cdo9toINlYRzAaYenECSyfeA7xyjL8OMZMGMj63FvfEPvKZreNuSOLaM7PYIgUY/b5+wSyXNmvdL9lcwHBI7ro6B7MO+UzDrECu5e5j13q268EAEAwt7RmtRaL5kRE7NMIsr5UE+mX6nlf6lh4qb7e9ucrG6nGsJ2o+lsmgLH2NXtu7LpYvPEGzB05ImtW1GihNxyh1Z5Brz+ESzS4XpCW1kwre6vxNNsIrlYLz6U8s+l9+28NAPDh/+/XClu1KYPMWjDzYk5ACwCcOn1GAAAGsbT/43nYdoDLBQBWVzak+nUlAADdrCsNAFK0x+OBAAAELjRYttRXo+81EdxtpswwiKJC7rt+4AdwxytvL5X/pbK/hUprZYlhAoddAIC6jkMdAODfRXDRBYZU4w8DxOkYz5x4Fp+/73NwA6r090UTwKUCG3uhjXUiacjUKOBfm0EDjaiJE8+dxPp6H55LAEBV+s+eXcILLywpRTQf4/Y7bsYNNx5BmvdEPJEWg6T2qxiZBsFaSWCAqJV1n3RU0oUSYH7uEFZXhvgHP/Q+NKNZjEYMZNoIwgZGo4G4APR6a7j3kx/D6dMn0Outok0RQ6SqKG0Fl0x7BgEAMhMDv4HPfvbzpoLr4NCRAwIARE1WJkZwPVXal2CPyb3DPleISJ8fsrKiAICAQkLJUws7AgBM4BXMMFRqE8AyEMnQROYt4jVv+HocPnYjgvY8Vgcx/KiNWJJIVtnUV5oggE0yxeKLAQwrGeyhZtDmMyAj10B718O8QDNNsei6uPjEk/jdX/81RIMeOlmMo90OnGQoCbUunnYJtShrheiSXizVJarbm0SwNM9jfycFvS6jh7Ksvk4BAJZ4TkswWk/SKqoEAKQNwCpGajVnP18KAJhxZ56PzHADAFgQgPd0RDo/NTOabfTDCOfHKc4Ph4hZvTIMGyY2BAC4DszPz8s3A2DS8tmXL8whtjX4TMSVKVBWsbcSW6UbiO+X1noE62iLyTMmWMrK/6gfi44J3y7tBwzMhTZHEEqF+5j8uwzeWfkne8RQxWXcWj5s7R7ayjbPlcmjaJ5Q8I+08ogcbagN4WgEn+1PO9CvqzaoSas83QBVM2E6+arWgUmVavueyb776bRociTslsRP3/btNuqtx1cNQKuBGHVAY6fPl3njqmXfXr8mj6duGNaqjXdCxoAkPtyHlBHAZI+JOZ+fpNOS/WubEt8ve5ZxpJDHIQAARQTJIFHqvgomGjs40UHRlg0V+zMAgCSWlRMGQXFeo2W68HgC4Jh9TcQmuZIxAczGuObYQfzar/082k1I4sk2Lq6hElzK1DEAABM4Af4YBI6Nzepe72D9dcpsszYmuwEAlm1nWxyEbZMmqsHANcC2qOQpXAIA2Ri95XMVAEANAGkZ0ZVHRD5J4bf7fA3c17jHqPLbNUomSnX+8j6yK8zaZRkADIoprmsBgMVDR9QGkPeeoGGWy5jgM19dY4KuTCQBy7h+yHz35Jp6/YEwBkbjWISU1zd6WFvfEEZlLy6wPATGuSfjgHa8TPTVa17PlWudAgMKAhEssaynhlOglQ2FLZGkCSIRNVXdl7mZNtJ+D684eAALjQgtFOi9cA4rp08jSAkauEiGG5jpeDh8eAGLhxZE3I8FDJfuKIEnFpYcx8qKEO+Y2jfZAHTMUXvGq/F1JQAAzw9LgI7XUNdesa1iV+PartRnvpj5x5U6x6/k41QAgMlX7BJV5iW6z2uMaPRbzH8nroe73/L1OLu6iu7sHNKMrkgFhqMYC4sHMRiSpa0LnrJTJWIo2aoSl9aYm3+bn8PfWgDgv/zpb+4cQb2Id1UeoPEM/shHPoLZWSZ1I/WPJoVwiv4+fSrq46xUYVaKGQi12y3ZqMKwCSb/gz79r2MZQkePHkGSjNjGjHHcN4I0KoZlGQD6GbYapqJb1AAYj+j5y4BUKVfCKBf7L8ZFSoW2NixS2SpswlinnJujm4oZFzfpT/ub4/3Cz/+8DHVRrWViNRxJvy97DfWMzHsvkQHAz1Arw7FsDu12WxIK0pDDUG2aKDbXmeng3k/fiy88cB8OHT2kGzlyrPfWEDUpSMdkJRfKb7fbxXA4wCFSC0e5WJSdO3tO70lGDQAPUWMGp0+dx7PPnBRwhBFcZybEm7/6bhQOGQB0A6A/eoZWa0aEFqkDsbi4IAFlq9WQf6cTgSZLBWa7BzDs5/i2b/1OLC4cxczMQcQxA0wtfHU6Ddx77yeEWvrhD/+RPGs+H5d9+PSRN8GkBLOSnPPhRRgNUzz22GPyHPMixetefw9okBBE9NZmgJgKEKKJCf/P9ENTHX7cl/MN6TtMSi01AkB1fCpfMzhXpoOgldZBwA2RZxQgmoHfOoa3ftM70JpbxLmLq2h2F6TPfn2DYFiDqlsGADAaAqZCp47wBAB07NHGiy0AYtvGMSU6ADlacYwDroMf+/vfh6NRgNZ4iIXQwwKPTX9uERHUsaWJnCVoGXaKoUpKf6lJ2qQ73vSGjxNW4CoP7HrFs97Ks9UyMp321BNPu+jbNgC2m9ASkGBIlsagfzeBAfYkfzkAgIRU1rCBdS/AhTTDxbRAj0Bl6GGQ0K3BwezsHKj2TxDz7rvvxoMPPijJv7m7W7YqyBpg+99rFHxb+RcPd1uCN0fgXCZYyrWtEbRkHIu9nzwTBvkK2vD3MGwYhwPdfLUXvGJN0EFAqrt1NflyyyXDW+0oqV/AYJ7nEiexrCfs/w6pGj9Rk5980nUAYPMYqBLoTYGeaUnYqYI/UWSw6+NWQMoOe5gkzDvsgDtW8I3zw1420C1BASZbTGRLEb8KDLFjom6pWD0n87xkvKgGif0qZ68JjAR0EpcHFQiz7gCez2S82lkE/Je1RWeeiitWPsW28i8cKWP7xleICF2teq697GbEl8GZCeJq41yq6HkuejIEecejPrJ8hN/+nV/H4SMdkPxEa7jxaCA6FQTCyK5KU+oQEP9z4JD1RDFfV5NXe49tEsSfHKf1Akf93PRUU1mfp7/sdWoLhGl3MPPTCiRL0mzHnbTSWMHDDE6mwn+rL5xCUJDWrjaACrQo842igC2CHNKipucgbg2S0ZuqmbB1FDyzLTn6HLmxBVjtjwEvNK0eBJM4psRNT2j/84sH4UdNhFETHvtqCwL+MQbDEfpxjieev4BBnKPX72NtbU2Seyb5tAaO6RZAEKf2HC1ELGOEbAKC4fYuWPaCDqGKW1EHNmr/5lPsOFOFfjuX5Te2zrHwIOr9GUJkaBQFmgU5czkaBRv/gAhDfNVrb8Rs2xFHg9WLSxhurCGiO5MwYwjOkMkgaLzs4KncR729IqLLuOAS14wdlpNL+qe9AAD1dbG+hshtdFwpftjT1+LJZCuZff/0+robMHpJF3IJL77U83gZALiEm3sVXroZADDlIAMAaDtagLX1HtqdrqxNCjICR2+8Ee1j1yAxRSYFCMpm1FrybzHaWoHK7Hr11s2rcPmX/ZHW5emyD7TPAzhXGwDg4kUE+qMf/WiZnApqbGi0O12XmJex6uCxKk/qbSKq8wQAoqgF9v/3NoYYjRjkujhy5PAlAwBMngkAxGPtebYUWgUA+N+VZV3lw6pVVenMM0HWVgCDbPF5gdtuOY4f+P4fkOxSen25gbOyQvRaArj9AwA2CeP95PkpoJEI0MJzG44HmJubleR/eXUZp86eEer/D/3wD+Ff/1//Gs12Q6joCmikGI/Yv9zBYNjHXHcBHiKsraxjbXVFAxgpzrrwvSZ6G2M88vATaLU6Cs50CAC8Bq43Rl70ReTO8yNhDrBCOhyMcM2xo5LM09UhSccS4FoQhscM/RnccvMdeNtb/w6yjAKAWuVk8t5qN/DgA/dhY30Ff33/53H61An4ZC84WkmSirxZYrSvlJT9Nnq9IR5//DF5Xbfbxp133Q7PL0AWZV5ohakCAGxwxkSrgBeqIruIiYmgoNVXN6CDVyBshBiOeC0OWu15LC9voNNZQH/s4543/R3ccPxu5L6P1f4QUWdGeuwpvNdlnzgD2Jp6sQ3ZpcWb/5N2FPb/G/qnuBpAgqooy9BKExz5G8GkX/7R98FdXUZz0Mc1nRaaeYpALoWVoSoAnqZy6ecpA8Au0PwACwDEUt3ZfpbuzOCZfN9mAIBBjna3hp6HiB7lUg1UdgT/pgDA/r720gLAz2PQSABgGIRYcTxczHKssK3I87CRJXDDQMDLEyeex7Fj1+LOO+/Ehz70Idx88824cOGCTYe2BABs25FFuuV+1TZPqZjSflGqjcrakeo7+/3TAoHTlPmmiarp/yVlW3rAyQhQlocCAzZVty0X1do12UhkBBlNBVIYP6SQCzNL2xckMTJsk50AgN0CTaX0Tz7B6nhbcUsmBxv3jjojYPrzdgSRSwRh+xG0mwsOq6M7fdU1YTRor2kcEDAkLXkLJ4C6loJ936b3yxpWAYMK7thqiwoqqqAbkyCtUKtVmAr8qT4gE2d7BQYEKG33LC2elWrN3IQNYEXfqD1C0FT0OiYTf3tEVv25b3L/UQaVAuWiWO4o+63TaQvwSv2WV991BxYWu1hYnEG708Arb7tV3GJajZa0gkVBhEajhQYZQcQwa8OBU4CPw9oaK+BNRqGejf67cc+QRJvtbAQRCO4rO8eOH5vk23EvO7px+Kgf3+Id7F+1o5V30StSeHmCcyefEUHAgFamUmDn/6mfCUd+Pu6psGl5w1Q82LbpWEDHjptqRhD09ZH6TSS5WvtxLNKdJU4y2UMYOjx38hSG40TEftd7ffQGQ4zpapTnIlM49maQOrQjNQCKCAhqkYPnKSJcJTuqHpzrCdf3jiqJt/+2ddxiHxn78r3ck778OoQlx3R4TwgvUdQ2g59nCOmWxH0rz/W7GODYQQ+LXR/zjSaaDiihixb35WyMPB4gjQegUDPjALHLzWIZa9w/pF1KUPP97iD723fsuy4VAKjPfwvY0sp5OwCgvvdeauJ9eVe293hgt/3hZQDgxXoSV+a4m4tHhrElBSU6pfkY0xaZ7bF+KHFJfzjG3Pwijt54EzDbRWJEam38J2scF22Jgwx4bAZ5PTYQwLWMaa7M9Xy5j/IVDwDwBnDT+uQnP1n20NskdefqkQ4OCwCwwszglKrz7LVtNjugAwBtAOsAAFWFLQNAji+9hNszABgAEgCgBoCKnhkao2jKMTmvAjDxLvepBK40cFncpA/cvsZuc/pTgqYkw3d/19/DPXffLdV+BkVUwtX+SvP6ywQAhOpvLGL4u91I0jzFcNyX5PfJp5+SKsIoGePiyjL+51/8BXzw9z+Ic+fPigYAQRZW40m1Z8BGIKARtRF4HZw5fQ5ZqvoA4hTgBtIG4LtNfP6zD6HZ6CCOx2i2fAEAWm1WIZbRaLInNMTJU2eERdBstrCwsCABGTfsNBsLEMDxwMoPXQAOHrgW42GB9/3oT6C3HiMrIunhZyUzigKcOvU8nnziUaH/f+YznxShQgYSwgIQu0aJ5BSgyT2E/iwuXlzFk08+LpX+m2+5DtffeC1AaqDPIIrskapKrkVyQ2sixTFkG8EYCZWIHVapGaSyz5rHJ3NAbRZZTSkcakV0MByzncLFwoEb8JZv+l7kfgcjJnisVoQhxiIil4nQIvUgWKDSAFwzQ5EtElouA00FNaT3kxUZkzwSNAjzTNoArp1p49/81m/iyc98Gp3xADfMzaLoraMtFl82iLNj0wb7mhLaRdn2hSoZy7RqkALM1gDT8yuVMjPubYVvpw1+dwaAaQHLMwmeozAwFWelvQqF1oji7Wfh3g4AIBPC0v9JkSYAMHJdDP0Ay3CxlBVYhYexH2BMcCnwhZJPoT8CAJ/97GdlHC8vL9dYTKaiN3GiNYq7SdSqf9bXU09CWgviRAAyAndpopRV7WmlToSxRRO6P5MrQ/d32XpjqL9m2G5Ktk3Ftwoi7Rno0wnoECLWgzwPVfTmOst5RICyoEjbDgBQ/XLrY8H+rp+7VfJomlNqyZFiqdUV6DRUC7TyrKf0BGwFffvxsdVzqV69m4if+K3v8LVTBY8JempsFcukwNDB7VyaPvRmKqGuC2UgIZZ95r4YYTjesdL+zzABLB1bmQD2/unPcn5zHhAsMEumCcXKthlOwoQ6LYZQVQe57RE5bngPrZOFJl7KRhDWgWEwjcZDScgvrizh2muvQafbkr11eWVZxpm4BnhcP0MBAppRU4CBmdkOokYooppsueG8533LUwAAIABJREFUIxhHppto1USREa1UnR7uK2wt5dLHr2HMNV73RH5GZFrOeA84y8ricAkiaIufteAEBe3YeiXOBNqpIC4ikrimOH/qWQUDjLgqj0s2FVVdCAK0Oh35DIJ7TMrttzB/WAc3gorxOMFwNMJGr4eNDaXgD6lDstYH5YnYesS2MRFnldYPBscuOt05XaMJfEg/vAJDwmJ0Aunfp6CsLig6duQ6TLeHF1ibPLPnmZVH3yCSsNZLoVbFr0ZtvWWxnmfrkqHrlyN9+fVVQLVsCu7ZwrBUNgDFAX1aPlM4WWxayX4YInQzzPo+FsMAh6IAB0IPs0GBppOgFaTIkw0UWR+eEyMKc3hOiiKlDlShIrwwg2HHmXzl/3EvAIAueXq3qtYZG19qdbVi6tgWykkWQP0Y9ip2S7yv/NXqES8ViHgZAHixnsSVOW4d9DSlohojUAGAjV4fndl5jJNcxEl7gzFuOn4rDl77CmVRqhq1OaHa71u0N5c7lIk5LqV97spc8ZU9ylc8AMCNiP1lDJpZWeIXN22rAbBTAGcBAFKBuRkxyWRQYAEAJv8WAODnHD58SHr2Wd2Nk4H27O8CAKiQSiEAgNJxNZjSFmRu0lUFSHoqPbcUBBSPYKZrQvmvV2o08JdqcVbgZ37qp4Umz8EthFqi234AeiwLSHEZAIClMPKeMgizOgsMjlbXV/H0s0/hE/d+AguLi0jzTAKIIArxrne/C6fPnMYf/tEfSuW/EZEJwerfUOj5FADz/QZGA0iff6NB1sZIXttqdjAaUtxpBvd97hHpsR+N6Nnr4HVvuB0HDrTQG1yQCs9wlGLp4oroCDCIUzGhGK1WJL2hTKQZcFF4j04DRw5fj6UL63j/j/2kVP/zooEgbCGJFSwYDHr4q7/8NGa6TfznP/oDqRqrCj9BAAlvKleAIkAjXMDpU+fwzLNPilPBa+6+A/OLHSSZBqQqkm6tvmz1X6IleS5kRkhFNM4EtGkyOKXHslgmaesA++SDRgth1MbK2hhzC0ewdHEDb/nGv4tj19+DtWEu9H2/2UDuQVTlBfzJISrvCgDYdFwDbmUAsH6okZoCAGr1pNBYIcFSM8twtNXAQx/7KP79v/rfccgFrmlGCEcjtBnclQyACgCQq5tKzCoAwFy7jH1H+t/HRvjOVvcs68SOve2WzN0AAL5P2LACjBXi6UxwherRAp4RKBN9hP19mbq4Bia1SnTdBpDHZiJAG8C+5+NC7ggAsO74SAhItBtYWl6Stpg3vOGN+Iu/+ISMh06nI/T/qgK9NQBQQiz2udk2CyH+sOKeImML0pjgmwJN0pctvtvsz1d1fybCZCepcrdW/7lOGcfSkt6tyV1VcZREwFR8bTKuySc1LRwB5fjfHOc6/8cCBHCdIygoNok7UGinE+BJGitbZDY7SUh1S59Kad+po07/ZqsAtgfQPv2tgsXdKvi2wrq/EaS2e1vxFKYD7a3AD77GdjRKMly7j2WCbCsfNeZAxSKobBuru6NVZoUFzV5VZwWYSq/sK0x6ZX2sVZ1NFdyei7a7yZHM+elTEAk1Jr60UTMTUNYMaa2q2ohs1d83ThYc3hw/wgjIMnGQ4XwZjIaYm59Hb9DHjTfdJCBnr0/aaFu5dNIyoL3qAnyK5aYrLWzysVM6CpYKTSDA2meyNaf+zWtvz7bEXIDjxAIGBMKV5VTIvGZirEJ/pie/pFpTRE572km3Z589E3ZxmxE71hT91SVJ/os8kWtgIs7XSVIOD0trAyQ5tRQ4v5jE0141lddxzWUswz52n3afgbEZNeKBIvppaP22VUjdBcj0oAWkh+WVVbH888NI+v7F1YM7IplbGR1WfMPo0LYgEYOUVjiTrNXahSz4q2Nboi8BALi/lnNwajGeZgXUXyc9+Uz+WR0ke64W8IueDdmVHvc6jZ2417G1zWc8QNadUyAJ6UTShz8aoQtgwS0w7wEHmh4OtFwcmg8RFH34RU8YA0ExJO8Bfk7tGg+J20H2txgAsOtCnaFiW0AsS8MCAHWgYHotvNTEe7/r4W7vu9TzeBkA2O2OXt1/3xkAYFxFLY4YrZlZjOJM7K0b7RnccusrEXVnscHi0QQDrraAVPXPLS7SFAj2Hf1d3ftWxQf7F7G+Eldw1VsAuIiRAfDQQw9hZWVFNnImw6o+XKmYbnWxVgMg8JmlVQyA9fUNaQEgA4AtAGP6ShoAYDQi9bwCAFRVeHsGAM+HAADpthYAEJZu6RRYoa3ce5UF4BkQgFUB4/1bggCVOCCDqIWZLn7mp/8J+r2eVP9p+8cYismkbYO4HADAosbayqDBBX3JWUV47InH8IUHv4AgCiTxZ4AzimMcPXoU7/6f3o31jQ383u/9LlZWl6W6ntLvPI0FDGDw5SDA6TNrGAxGmO02MRxtSM/7LNG+ISkSEZ58/ASSMe38xsK8uO3263DjjYfQH14QBsBonIFaaEw0CFKsr6+JrWKzSXs/pl6ZuBR02l0M+jHm5w5jPCrwLf/tO3Ds2C3IiyaCsCl2gdIB7RT41L2fwNz8DP74w/8ZScy/M4FUtgaBAFYUGESKVkGwiGefeR5nzp7AwmIHd951HI0WrYt6Un2wa1PZP21676pARgEKtgCIzrCIBGrJjAAAgzZSMx0vRNjoYjBmxTzA0WM3CQDQT1pgG6cTuiJeNDZ9ixyvMa0A/YaxLjKfKBU3U3UTAEAF8awaqpoFagLFSgn7JrvkIZw/h3/+4z+GY76HuSLHgueiwT5JYTfUS7j1BbhCZe1GXKZmohruoGBvfMJnaK3wtLpnq2T7ZQBIUF9LAkWYzwUaIoTHz9DqPxkQO1HQd1okpdJvrl2EokyiJMCAVJgoTpZKe0YShOh5Ps7nwPkkw4YbIGN1MWT1PcM999yDT33q07JGcByL7/VExWNrAEDHoeFZSBLPhIsgID8b6PdoicbWm1jagURoksrxkoSotZcm/pyTmvRrS4zRnDAe8fYJayuLYZJItdmCmTpq1BqQiYbSgC1wyMQ/SeOy57wmWr4jA8CuP5IybBLKq0QAJ/69luiXzBc7/KvOYh0hBHEtI6VWKbPjdWcdGfWo3ymB3y0AVWHH7SGoScBj82gkY8NaH9qkVRJsUyG3Ggg26bd/rx93cgaYSq0BjYX6P8UEsAmzHEOE+RQAsGri+lna3a4sPIPFTDM9bNtROU8t7KBzR8c2114VG+QRmfwTrCWThGNqOBjoGMvYctVA2Gxj8cAhsYRidZMCcrqgKnuL1qrV75Pjpz7f7L20e2j9fpZaPb6H1HPgRUHpbsFjWOdpfi4/X4w0SkafAh4yrlEI2Mu1P6kBAPpv2r8+R8cVVrCN1ZzuQARqXSR052jMChBgZT5s5V3upHkOFZxiEnSrCyLH5dEq22I9q0rno9FsybEJ7iszwFZhCRtmyAZr2gdv9SFM+4F91Du1x09hxCURaDdGfXlsAz6LZk3OdgC165PnKLo2wIjOCWQByN4unAH41DUqCqSOL6KsozRDIy/QgYMwHsId9tBEgrkm0G3kODTn43DXQ5uOPsNlBHEPs4GDVqOBtTG1jiatlq9EYL2XY+yFAbAVAFC20EjbiWV/ba7+19feS02893L++3nNpZ7Hbuvvfs7h5fdcuTuwPQBgGEzcfVjMhCvfg3GGm2+7HQcOH0HMNdALJHYtv6Z9zaf3nKlT32/x58rdgcs70lc8A4A3gP1rTz/9NE6fPi1307YAWDHA7W6xBQBYieK2zeCCGgAEADwvxMryOkbDBHHM6q8yAIbDHlwvFxtACQ53AQA0qKBdlfYPlgWvmmq9VRHWIFZZAAQB+G0ZAIZYaS5FRzWrmG+8+7X47u/8LhHlY0pNAICigDahkg3gMhgA9h7azYD/zeDr0UcfxX3334dBMsDCwQM4e+6c0BF5jbccP45v/fZvk0r+hz78n/DIIw+ryGI6Fio2k2xRfk5dfOm581JtnOmEkjTTt57JOvIA4yFw/oV1nH9hRXq12Yt36FAHd919C+JkhSLFyHNPdACYMOq5DdGZaYmAT0yl+oYvgoM8lyQu0GzMIvDbuP664/jar307XG9G2ghYneQ9ZnX4wQf+GnE8wsMP34/nTzxjAAD2fGpfoVrIEaDw4btzePqpZ7G2fgHHb7se1xxbQNhwMU44TlRhWysfitTZwNiOSSbQTPrppy7e2BK5KeND8h3qGYQh+qMUcBuYmTuCZ58/j+9957sxd+B6DJIm4sJD5uaIec15LAwMYYCMU/ggA4DCfqXclAIAVF8XoSSm/ErzZhJrOrMVAMhVNCkaD3HALfCr//gDiFZXMJvEONyIEEr6vxUAsBkEqAAAO4Q5sqmA7yM2fbVWSbqid2+mItbn8nTiXq/Glus+qZ9CMVbvgYCWgKTyss1GRDRV43k/X9sBADI3DbOA87AgiBNG2HB9nEtznE8LDCi+JM8JuPX4zXj44Ycl0Kb+CKuOvF+W0aTntjcAgC1GTCgoipklOXoEANh+RLcHkF0UaRWPVUTSp02/P5MlFbRTYVRR1M1py0YKr35J5Z96FvLT0Ep59ww5iWObyb+o/Qek/ZNhoMCqrfyLvaUox+fqWMI/7PH2b66CK+AwEeSZbFNG4AS4Y0ONWgsA7yp1IKYS/3olzK6jW4+PSoRwu/Gz2/tZVd3pa7cAlqe+1XyZbgGwAED9J+8EXRkMfGQq1AbMFvaZYQBYDQ/Ty12uYUyyJMlX0K7+zdcoo0fp4cJ4s5X+Ev1hC4NNly0MoRVwK+dE1k6eJciSGFmSyFhKE/rCx6LZw8HTarcxHKcYJwUOHKL7ygy8sIVmewb9wVAAABWoJ2DFsasgLu+ttu5XugrTgEv93tq2JN2nHRSeh9aBRfjNJiIy8EQzQe3s5DM5toxLvL12/rfwyEwVIGIMwa3E9PVnNVtVkuvzeASPwLNp7WCwq61a/OlhLO6utgCh47G0axQAgp9ok3r7TPW5csX3nUxAYLlO6wYgib4m+9ZyUQAR0YJQPQjutdQlEItCo4KvoIkRHDStVRaAmhzjdu2o9kX777sl/+XrJMnPkbvcv3IEmVOCANzrZHdzgViYALy/ehe4vxL0pYAgAYBB0BQthMhx0eQ9IRuPRZ4iRivMUaTr6EYZDndcXDPj42jDwbyboZmM4KRjZGwH2OsCtp9NZof37AUA0GWwWmB1Ttr5yrXPAH7brIH18T+x916C88iVvOyXAYAreTev/rG2AgBsrsOhSaZT2OpgfTCEGzaReyFeddc9CBpN9KjNFjUrEVEpTGwdTGwXYuxmg37179DOZ/AVDwAo7Qw4deqUgABcIFitZvDMn7u1AAh9URB5rbRToI4AALHi8y9cRJoUSBImlz4OHTqIwWCjBACEHroHAECs/zKle5ININZVphWACaJuvmZTNImfBQCqFlUrCGgDcW20+6F3/Y+48brrJYEkJZKV/0YYSU8xgRCpLl8GAGCrsTbBZgvA448/LoyLcxdewIGjBzFg/6WnCtG8tNe/4Y149V2vxpHD1+K5E0/hT/7kw1i+eAE5qfnNSII5RoT9QYIXzvfhBRG8IAWZ73E8kPnfaZIFwApmjqeefE4UnMOAAWuKr/kaOgH0MU6GcL1I/D/Z06j9ohnanaYANUzYA1bG5QG7yFJHAABaDHZnDuAd7/hehBE1A4z/sohRAWdOn5Se/tGwh7/8y09qCwDp/EZYSCtIjNpCeOjiySe+hDTr4w1vuguOO0bYdBAnfenvZ++lRFakA9jqem3zZDDLe+yzasoESkUGjDWTemsXno80dzFKHLRmDmF24Rq8/Zv/LtYHrPwvCgAQFzFSJMjYUy7sCt4xD07uws3JCrFUIcsA4DVkcKguXQMA6mJUpMdHRYYoHuFI4OHf/c5v4cTnPosjwgIoQBsmHnYzA8Cm5qbeX1aNqjRWKtSkmLusI2kltT5XbaKyUw/1XgAAJpmS7POuimJ9gUYUIqLWhknULwcA8DkORL+RAXmlCmCUDmT+5ez19wOswcXZNMdSDoxbHQTtNq679jCefuIxc/25JM5U02YLABk3VcCzNQBAME3muOkFJ9iYximGQ9rskbGjTAAmGVrpr5J8Jvi0gWKfiu3x1iyACbpegdo4amVWknbDALCtS7QIJONAqNWOVv/DMEIURvI7mUJkMVFjQ0jlinCZbyZSewcAbOJVbYlTAICxALUtBXz29jlU9P96CkEtkfGOGl67MQDobb4TfsE9aPsvBVt2YhDstP1Le0nK/cMCNJWKd11LY7tj8HNJAddnr8k6k1hes7Wls+cn6ZMkCQb0kOFozEWFtVSxAKoWAwLS2iJg96AqwVbLOGvjaNs1NEXlhNKqt8PKcxojHVO7guKRbG+yqvc5Mgqy+T5GcQ7Xb6LZnkenewCO34RL9hOFcIVtxLFLGz0KSiUyHlXkb0bHek0BvZ5klFo8tZtok6jCD7BKYV/TGhBGkeyD8kBEZET75eXapc9fW8HU5s7YUpHdxc8nK4cggLTeaAsWQcSIgJlU6DW5ZosW2QK8O7w3nYC97VwnrPYCb7cRxuQzoVCdpMi2eq/9+boSF8LK0+4EaxloxpL8sM9U2R18jYICulZzXmtrQ30+W3BBbSJ1/d5qhOtYIu9tRwbMDpMrczMkvmrshJmDIHPlm4A3jynONr6HxLS8yRUZ1pdnOo8yapMoKUT2TLkUoQpwbeTaOgDidTTzPq5p+jg+38G1rRDdLIUfr6MRsvCibK0v99deAIDp5N+CdJalYwsTdfZQ/feXAYAv91P9yvq8bQEAxjWclgQ0gwg9amQ1Wjhw9BiOvuIGsSgdJhkKjwC2xu/KTJxeMCw8VxWlasvfRNvQS/HOf4UDAFpd5yL1wgsvSGKq9n/qfa3ibzt7tJZVJWPFx549AgC0ozt39jzynH20aimoAIAmlkk2kr4/+rdrC0A9sKxsAPWvhlIrLIAKAOCWowGcbpZqI2eVjhmIsWJHJW5N/uU1xmJQ6qd/g479yi/+MpJhLIrvYlnEFoiogY31dXVFEK/wqshmB7+dJpMI2ObdVtT/xdOZ7QgFnnvuOXz0Yx/DcyeexfziPJI8wZxY7wWixJ+kOb7hG96Cr/+6t4iH+ez8HP7tB38Pz534kgAAs7MdsWyKkzGWybAYqxBNkvYxN0exP+ou9HBw8RpkiY947OCB+7+I0A8RBi6SbANvfdtXwQvG6A/WhRrfZS/QxrqcAytDrFoSAJhfoN1gX7QBBoOhPNOZ9jxWljcwN3cA3/M9/wNaraNIUgZKrF4ykcnQ763jU5/6BBYWuvjQh/5IEn9bPRJVeUMjJfgTOC088cSTcNwU3/CWr8bFlXNoNBmQUj1YRdTsGNB0WAeKDfKk2i/q0CbgkodFpgiD1RyNZgMb/SFm5g9iY1hgpV/gB9/zfiRFA3EWwg1mkLIHFIk4CgQNH6PxSETfoqAhAADHqAZFGojKGLItDbQZlABJRQAZhEpFjLRK0zMZZTHmnByf+aM/xCf/n3+P490ZNDd6aHtUcmPiWx83pqJgAkitxFZViHKaiLicg1wAAAXHrN+33AmTiOj83YEibdKvKsQsif96vaL/QHCFwS4F53IFAMIANHiwYn12hkx+0vR8mDw2GQSmvllqKEgPLc/YVl3YisM+NtfDSgGcTVIsUx17potGdwaL3Q5OnXhOGDxsXeIcsqCbpW/q+NncqCAsDbZLCLPIBNQZMB7S5m+I0WAs2hfs9RdmgAiPmpZ7qdC6kgBqK4AmGFq5ZUKnAb/SlW0CUtYzFTBlAunRt91QqTlm/FDmIUEAiq6dP39emDDWs11BBFb+jRWdqUBtt/nWq/7T1R/L+LBTjM9a9VJ0/RXit3Eb2HwH9dkyQSznY2lnuLkivNX5Sa5QU2/fTwCxmwaA6Mxsw6O2Y3WaAcDX16n+dUbDRKJLbQrZHxS8JZghc4X7GkEAgspGo0ABAB0fMtKMWKBVURZ1/00MJ7azKUBSii3VLCNLNoJxg+AAlWsS4Eb4QVhZuqBiqJL4GzaPFqu1hztPETZbCBttdLqLuLC0htn5QwgaM/CDJqzLCAEAWbvF0lUZLBwrBM5lbk3d42kmANdM3gsLSMocpSI17QSjCBFZAM0m/CiEE3im+Uw9hmX2yLKoYIA9toiQik2gKvsLAMDXyHpp7gHP0brP1FhapJ27RYJmMYRf0I7VgDMm3bbPSbcVBSXEQYBz1YAJMv6NDYHMl9pyV2drqF6RYdTU5ggtYyXJtuCgnrjubTJW7Lo/CQBoDGK89FSKdfups4WQl30xWW+Jlwgryc8BnwCAAN48ngKyMZmdRt9Gz4sCrWRo2RXVwJsSR6rSeOE6GFPgOB4ganiI3AxRPoY/2kCbYHgzwi2HDuGG+Sb8wSlEBa1aCS6TpGxFDXk/uedy/mqMqECQrn+y/wrIw/15h+vfZVGpv3Vyt9JjKjBrbVorkd0KAKgYANMggF0XZR/dZn7sZ827nPdc6nnsxqC6nHN5+b2Xfwc0eZeRanhKJtbg+sy/sMWblqQsXAQN3HHXPXDCBhyf5p6eCEhPcvqmYraSqbg5spORv8P6cvlX9+IfYZpRfOmfuP+1R9aHq2EDWJ/U3PjoMc3+/098gknbglSd2u2OJNdVVXGrC1XEiFUFiuSwWsFefaoTUfmf9nQMmPuDgQTn3bmuJGZxOhZxNwZLfH21gdWrWyYgZ5LgB3Ic9uGSdqtoum7GFO/R92tVQKNRO4g18acwIb/pW8xEl9VB9qzPd2fxcz/50xJElEGvFXsyUfF2e4v9BF4D2QJUjOfv62urAnaQVklAgf39VA/OilzE5f7l//l/oDPTwYj9l8O+iO21mi0J/Ek5Ho9SvP0bvwmvf92bRAF8OOhLUv6//Mov4cg1h+C4GQajDanMP/vsCeSk0fPeByILpQEW+/nchlgBOgjxmU9/Vp5NFFGJOcedr74VBw520RuuyflJK6/QitVFgMETAxt+M9njdSgduRD15zimS0CIr/nqt+OWW96EmZlD6PU2pH3g0OFFXLx4Qej/STLGZz5zL8Yx+6jVzk/U+Q1Lw3NZv8jwxUcexDv+u3fg5OmTGI5HaIsycyF9k1YsqwzWzUZq02QJp0WZX22T7GiSvk+6BFBXYZyiSdu/NMDs0eP4+m/+DlzsF2i050TlXyr4JiCe5FMz4Ck/2Ywyu0ToWGUOL1KUQpPUUhX/p/2UBeLxCIfmuyj66xidOYl/8YH34wbfw81eAMprjV0VIJz82jmgkyFe1oVMVYn3i1WlchaoRUsV2FoUyyTY5QdOEjC32vAZ7DBBsSJgBNYaUYQGBQHzRMShFKiwonHKwJhIPs3n2Q3Lhtue8RFjrCeiU2bu6i3RSrrbaGGDyf9wiKdWVtC69loUc3O46ZWvxL0f/RhaEb3MFbSsAMEqKZHzqN1jS0Vm5R20zGSSDxej4RC9tQ1J/NmhGwahrDlS9TeJBQEpofAGgVT/BRDYojWlDrrYO6xrjPYL2/vMlgJqDPD1FEijiwq/+DelaYsWevmt79N1l8E4xd1U901XpOmf0kKxBT1VzoUtKwSsDFhhn3NVgeYavbk/txqdvBebBu/EUK6Pga021516nO3rp4+x1bjabePeOpAV1YVyypdAgJ1gpgffVv2kEi4giUnSHEeB2/FI1kfqqMRJIgwUpt8zs7NqdWYp5CWVvDpbXwzTq+MKmGBU94X+bRPa6TqwPHchamul3849cayIkZiKP9cne4EKkOs3qfYMGWcPHBIAVEBLV4XrCChHrQ4azbYoSLdnuuJbT5q+ALyDgYjzJaRx08wu8ASA473gXtidnZXxK2KI9cR6E+3ZwUx3DoNRjJHYeYZozHURdFpIPaaC7O0nM0HF9wjU0YGDa3LoU4tEGYoapxCUcOFyvDLRzzR24Xyy65Y8VknmTYWfgnamaausahlwWWcTLQpNf7/1G7ScGAOQBdLGaEGzSry1miPWTkuPV4EEBIztvmHXT7NMTSny13ccW4yohB93TP8nt7OpScK1Npe2PMOmYGJvGEzlZxpngnIbtBaptf1Df9UxpOiW0XEQdpVqJIRuAUJZThILMN5ttnCs4eKe2RDdfBWOswqnWEXk9xF6qfhJ0tjId7soCjbShaJJkHkpMtoYeyMZ80EaipXh5XxtZgJUe77ERGYMC9OQxRyzJtIe1q7z0+vudpX/yznP/bz35QR+P3ftpfEe2VdswUQbo0q1GV31HYyzAm7YAGfd4tFrccPxV0rLzmpvgLDRlIJp9bW5gDmx9mxxW7bXfzJxZrnmbxfTVp/5t3Gs7hy/VOvEfkfM1QcA8lwq/aw233fffRK0s0edwYwGpmUYtukaJbB1lM7me6EkonnK/dDBeJhgdWVdEnQGB1EzwuzcjAQeAgBYH1gmTLJpTCf/+nGqQE8AoMBYKLlE/FUgS5D1UtxfdyYTBpcgAMdfGKpoHpNdJqkMVJjUXn/tK/Dj730vyGGbBgD2OhjJEKCIUkYLoHisiVEjkkCQ99FWWWYX5vFL/+yf4uCRwzj7wjk02k2sra2g22qi025LtZnt7sk4xze+7Ztwz92vF1p7kiZSgPjg7/8u1jaWMc6GaLZDnHj+SxJs+R4TfVKTNdiSTamg/gH/rt+f/9x9UqmhSn+BGLe98iYcPrIgibnjk6qnNH9SQxXwocqzUlkZ9/AZSFvIeCxBF7/5eTfffBfe8g1/D+MxactkD4wxHCmocf8D9+GFF87gwYdUD4DOAlr913YRPm/PZQ/lCFHo4ubjx/H8yVNKJ5QgOBTxvuo5mDB6AgAw/ecMDBhWSDVK6Uykf7JXkaJ1/f4Ijc4iekmAV77+rbjhVW/C0KFjsQ8vZw9mpcp+KRNZ6yRa5U1dKwwIqaAIAMAFmEDT3AzS4TqafyOO9Kvvey9ekWW4Pskx6zkYuQwCt194dzwfAzbwlojvGXTGAAAgAElEQVQVYEE1bNsTbAGAenBmgrQaJ0Dn8PaLcL0aapMfPnuOBwIAIT2ime7IgyX4xKZa/e9yyS/npSUo67nxsl2z/xQe7x/FFI3itByPFqUpgvYM1rMcZwYDnGGSPzuDa151B84uLWH9woqIPyp4pc/RVn3rPcech7KYmw1JxhUTnyJAkTnCbmDlPx6OkcVcxAh6mAqulh2V+is+3WTdkNVDFwwdBbLhmsp5uWmaRLFcQWsJkG4snHPK3uA9JUgaRkxquJZo8j/BHqipn8tzM8br01trfdPauofYrK0qkGFYKxWNuV693T2Br7urbB6tu22gewEAZARPJY/Vf9t9Y+uZsvM6rha00ocz9Rn1Cq4AIwbo4Byzr+WayQSQwJPQ00X7gQlpBtcPEAmwayr4JkGSVK/qORBNlwnWhfSgK6NAgBgjUqitA7WAw9DcnSIGN106dZCtUdDOjnMkSdQphi0oTPoN840gOAEGac2gKqzfqAEAmjzz36NGExSwG6eZMBvI4hO9BfbPp5m02hAA8D0VeOW50m3FgiV8T91hoqwy1dh0TOSbQSh99ow08tCH02zAazeBRojc9zBku5vsXSqwacljjmHs0OJVQA1bqa3ZoDJ5D0IybEw6X7ZZVKAVmV76QPVHmciZ32UtMYwN8+DL18lqZtgG+kdzKDN47BxXULj2MQZt4JpUgp6lfezWVTUFqM05TtzDnfhdO+9mlklweT34E1CH+cBqTgpYZpgSHL7iPmHiCTriXB9v4JWLIQ4sFnDzCyiSc2h6Y0QMPFIPSFtAwUQlEpve1IsFAMi8oQILaQQvezEAAL0uy+zSfUWTf9vWJGPOPPPptf9lAGDnsffyv17+HdgaAKjmnsABQvXP0Zk/iKPX34TW3CISiv9xz5N4yIgS7/t0ttp/a3HmBAAwHalMvnevOde+T3Ufb9wt/imBz30cW7adq80A4E3ngsZk8plnnpFWAP6NXr+0vqoCyM0IjpBHXPUY3goAWFlek2CBiTABgJluWzZrAgBMMEXAyvaN7QAAqFAVRIxLQQml2ZbNgbIIbw0A8O9MTqW3vd2SQIhJLgGA177mNXj3O79P0Ob9AgBM9KnqTwCAASHBgIsXlyQoPHb99dK7Pzs/i9/5V/8SG4M+HN/D8uoKmp2WJMaChs/MoBE2xRIxjQu8/b/5Zrz6zrvlkliB6w96WLr4An7v938XC4fmsNFfw8lTz8p1hEFbqpdlTCmWUWQFRPC8CHnm4ZGHHzXUQgqTjXDTzdfh2LWHkBcJdYjBKhTHgFRKRFMBkojwvqWx8RwPyXToi0ji7GxXNr4gmMP3vfP92NjI0Om0BYFc31hFsxlheWUJf/qnH5bWBQIDVOSXgpYACqTNskpMEtIQb37T67CytoYzZ89JUsW+YuoSUOCq+toKAFDXAcU+lf5ZqmeLQB1VoiNs9IZotBeQejN467d9L7LGIrz2IawPGGiwFeTKAABSvS4cePwmtbVwxFaq0wqRx30cbQb4zfe/H60L53HNMMYcq1zelQUASCe1FQtlANjo1jTS2haKMlTbHQCwCZBNsvnf4gvuOmhTbFMAAKWEqi0dq5K1wHQaADBVJSpO7wYAsCIparVRhJPrGzg5GuLg7bfBO7CI+x56CN2oLSwOK4Co41h9whU8VCE9+WYwauzE5K6IAAPFMmOM+kNp+6AAoPQUk5lAwSuymth2ZCrmkpwRABOrMk8Bqxq9oL6J2UrxdnuDdQCQ7lkDqnBeEDQiUCnAqlDsdaOsgkzbA00GitTsJhT+5dpsZWAL+7pyU2P1nyCGOf/6ZrfXAJZrxo5lxh03xipQ2Mv+ufVmvDMAsPNxdwcA7L0s74fZBjXRdYSBwbFF9xauW3yWZG6FUUPaAJQBoNUYnSGTAACr93VbSP08Qzk31WpRwC9V8G3yyknF5JtrdoJkHMseRACAYICK5ljdGx33PIbraxVT2hT8AMS6aKGn4JhS6QluCSW/0VQKqTC+AmnH0jaHQK6XCZjv6ucTvKJrDdl1ZLwJG4KAAOdJrXWrzqgT+qgAvnQz8YRqnvounEaEoN2CR70brmHm/olYItkq/G+KbLJdkVaqNrmujfnyuRt7xzprQxI708sTqM/spq86I8BEF/IaeZYWtTKCw1YEU1fayarQNAOrHkWJnoHsX2Z0TIEA9ZOqV6lLPQhTN9mutrbbnLp8AGBzBUz/Mh3Yk1GoMQrvu2Ulddj+2LuIWw40cd2xNuZaMYLsAvxkAxEyNJwASHw4OYU+qVZOYcIUuUsQIIYjloQ+XNEg2v/X1gyACgCQp2qsWQkA1NfG7QAAu25c7aTman/+/p/Ky+/cyx2YbgGo50HCDvBC/P/svQmUbNdVJbjjRbz3Ysrxz/8LzfNkI/AskI2NR9nCVMEqqrqrMaNNNVBlumjKmGKuBa4yHtoUtFngwhhoChfdYMBMxmDwAMaW8CRh6VuW9Ochx5jjRUTX3ufeFy8iIzPyZ/5vyV4/tFKZPzPiDffde+45++yzT72b4MjV1+ur3umh3c8hLFXlm5ou1w4TUBPWul3zZQBgO89OI/VkAwA+wGdAvLS0JHE668kbi+o9dLqmAwAUrcoyAAgAMAvAYxMAoLq8VH5JG6bQmhR7nXDMJgCAbdwWThAAIKCQ1nvTAVdrLrkEmWnsNqBMW0AG5BQotFr7ppyTb7jnHrz63lfsCgDgBk/qLgGUNhX0qzxHQaAHwYaZuRm874/+EH/7kQ/j4JHDWFpdQVwqYnltRe38Br0EczMziKOS6MjU+nrxi16KO25/mpTHyc5gG8CFPfP41V97p+j/Z86fwtLKOd03OwFIAV8ZKgteOKZBjrXL9vX5zx9Fi2rOOfZBbuLw4f04fGSfgvJOj85dHgVqJahOM1E5AIN4lk1Q9Z0Ze9YhE7Dge+ZmZzQvausDfM93vwH5YEZZSz6mSqWEs2dPI1/I4W1vewta7boJmOUoBGlaDfw36/jIAKiWgOc+5xl4+OhRrKyuKaDy4mpp3aszNJZxcdkc506boKAp8Pte8so+CwCAAqSE3MGwisVD1+Kel34LzjWAcOYAas22lJgvBgDATI6UklUfSQDAahOVeet3UQwHOFyK8N63vgVP/O2HcXUfmBOl0dMwt2syMu/LMAAYrzI76QEAMYIvIgDg7UC2hpflFbNsSUnGCAMMiRVIrdNEuDImwz81y2Q5NW0HAGj1bsIAKBbLWKm3kJ+dw2Nra3h4ZRlfd9+r8KHPfApL6+wtzXaE1i7NB/tc2x7YZGBCh5PrXzXII3T4nNZbp5VoffS6DKgoJOmUxftWfkQbQ1V/y45aP3Bfu+4BgM0y1D5on/RdrrKjX1trNKpK0162nEK73ZfWtdM5GQb2FuT7tqXe4cx+588MksbBgGEwy5YiIuZuDIDGSgo2n527ycBv7OoxbRVsBAEu7Pyjn/cAgN3/EBjZ6BKlf1NplCn22zMheyRBh+UaPRO7ZaacXxICHJFRdACA95GEvW0GoBh4Z4r07pwCnRyQoOdDsC2RuF+nxRaxZAIYGCdoXe81NpeC/pAihXavtBVkr+QIEvuMtbLdxjqIBACU9XOt2VJJYKvd1j2RGbC6tq7ysNyAuiBkBBirjkJ+XGtkCKgFYAYA8EF1GrDrFqgPE4D18F21lhOyjLBcQqFYRHGm6thNtr/zegwIMPJpV/uOV/H37QHtWXotkCwDwA8991aClRQzNQhtlAHjtQZ8CaRpeYw6ypp5HLOx5aO17jQf+DCGO9bo7DZbmNnPPL3e1diPr4Xs+GksPMi6U//dgec7DwD8FUzL7PEZZ4QSHVsrTDqY67cQdVaxZzbAdYerOFAdoNBeRqFdR5WszX7g9lKbmwMCTgS9hBxzj8+WVUyzHpP/vh0AwNY8xT3H5tqE8qudXcWl+dRlAODSjOtT56h+7Xkj4EtirSS10wcqcwu44pobUF3ci/VWl2pXyMcl7VfWFHWnBkQezAQA4SsHAJj2nHcrIvikAwB0DLhR84uB8cc+9jE5C97xHQ7A5gCAkHj2wc4AAK1GBwQA6HTTISAAQHV5AgBUHqZTYvvp1gBASqNTsMtj8Vqt9orZAOsDPWmrNLfWWraQit2WmB2D83anLcf4G57/fLzqpS9RtmSnDAA6ZAz+mflnwEwBOWZ0rLdyD5/6zKfwB3/0PswvLKDRaqLb76FYLgmuOHvuNBbmZzFTqSIkFbfHzGOAl73kFQIAjJ5oGYJWu4GVtSW869d/lV3lcer0CZTplDWI4jGjw6Df1KTVx1zNewuoVubx6Bcew8ryigL5pNfCwmIV+w8sKjNPkSfVtdEJA8EV1t0DxZg00BCHDh2Q+CCBAQr58RhhmFfgUa8P8C+/7Qdw+NB10o3gtS4szmNp6RweeOCTeO97/7uOwc/ws6p3FQODgABbBg5ww7WHsG/vPI6dOKFM09p6HaVyBR0GYy57a093IwPA/85MkGWvnNKj2mDRsSN1NS7OoosYT3vmPbjmtmdguUlhiAVlvqgAvTsAwMSJKKg0CQCgw1CvrWJxvoJqr41H/vqv8If/9Zdwa1xGldTdvBc0mmZqJk3zYV0/41PTmCfLg1lFhQdp5tHqYzKG2R1uWgmAP2s26+GzaWRYzMSRaMzMhCq24LOWwObkjeFCAQBqAEhloFxRCcByoYBrvvYu/P6H/loigL1mB8ziWabcaucJUjDwJzOHICbtj2jazlYwsBIjIBmgttawZCn/JvaM1YWTHaCf2BLUiQSq9r8QpsJ3Cpyc6GNKHc4ECdmyhM0AAN/H3myu0b5tDVp9OcGMbPBvVQxDkT3RUDMB/FYO33jwbMGeq1EfD262y82f6AAM5+rWDuj2AYDNAZatMxjjwZ8P9OwKDSz1XJXsOdIgdaxswwcAfl/ivLJnFKBYKhljxAkrsUWgiQBm16H/2V2BRGvdz5lstSye63Dgg1mBAbLTPtA1FXq28+s4BoDiZ5VviRcmUEngWGjf+VkF/2LJsLSrZIC6Ywho1+T72YmiVBb9vt1NMDM7h0arJVYW2Q3UAaDuTd+1pqX/wOBfIEAUq7WwuiF4wMLN0REGgAMpJBDI8gkGhtq0AwTs/lAooFStchNHrkCVf9bNW3cAlQMQNGCNudMo4ZhZZt/AD/5ewpYssRmn/6tcroceQY0Jc91fp+9C4QEBHjO9ryCPJsUVswCE71Lgnx3Ffx3o6cGg4XLdmP33olqbiWulbr6fM7sQ4bJjWWeFHb0y5U+TfTADMNVDgj5WRlNDewiBcWrgNFYQDRo4Mhfj2r0lHCgB1X4dcbeBEv0Nilc6oppnP9h3TyHZTQCTKa1Ib2K4T3Iv5R5gfqSBPZpXfs54ragxwHQjULmjEd71hy4DALsewqf0AbT3Cw30q9nms+8A0OgkuOG22zG39wBarM4sxBjkI3RoE6llQQD1MgCw42f8ZQ8A0LD5dln8/vGPf1z/9rT7oSHbHgDQ6zLjmQMBAGoASJ2cdfKlGKUysw2sR6Rz4FsYbQ0AWG27OWt01E0ciwG7Bfc9BwaMPkGf07LaWn7RMWFQkDpTuRye9bVfg2/95m+yGkqvfO0dh206wHRC2NqPHQOKpRi1el33xns+duI43v0b70YhKshpKVerqDXqykKSYk9qf6VSRLVcRhCE6HUYtBZw78tfhdtvu1O0Tl4XQRO+d2HPHP7bu38NDz74WTRadacsHDpNBMuu8ylZQMNAguyAIk6fOoul80tyBqm2X6nEOHhorzoJiP4rGjGdMN9ujHWfzC4CV1/zVYjjPJJuS8KDrOMnE0CBfa+IZz3rFXj6nc+xoEUZfusZ/ba3vVVlAKQy0xyRaUkGAH+2Tg1AWBjgWV97O5qNNZxbWpLTuLpWQ6XK/tMtUa2H828yAOCfu2/HI7XmNDNC1kIPxcoC8sU53PPi+5Cv7EMnV0ZrECNfiOWEkEq4k5cLFScCAAXHAKAzy24LBABy6yuIz5/H//Xvfxg3RUXMKHtFPYSsEMsFXIn3hhRyG9vAAwDKdl8EAGAkKBpbEwzyi4W8SgFYC20sgKH69uQ2g9tkALhAvF5rorK4V10AziUJ9tx0Ez5z8jgeXVlWe6qgN0Dk6qVpG3iJZOSQiUMa8smTp5Sh9f24RbtnppGgZ7eHleV1NXw0DQOl+VQTbgoOFhwqE+to2Ub9d13WlaEtjPTu9kG/tyeeMZEN2rMZedM3sRpqz8aycgYDAEbbsPruKGl4KjudqviPOaGeBZGukTFwgr/3InXZWbd9pzGTdbiAaTt8q99TtheBTMr+27VuHgB4sMqfM/sctgMAeG0Vfp6dTrIaEjx1q21aDWRqEWAmfb7VYskTQAAgDfpSN8vu1aAm/t8p97sMtB/7IVPFKPJ23ZZ9THc3J4LT6xuAz5NyHheUJTfhTtPD8CUw6tWWZszJHEu6BhZ6bQt12GU5CrtQFIvSYmHgHcZFabJ0qMGj/Y3stFCt9LjumTzg/ddqNZTLFbEFWEZo2XDbv4eB5tBpNT+AooRubqtEx8aZ5y3EMfJxLEZCvuiE4FxtNu0bx11jZqjISGBme6GVQnjKv9YnAT3+Xn/juJkGUCoOyj3X7Qn0Gfz4+/pvD9ZxU0sce8FaP/rrtudLqy6wJWU9+S4yNh7DeeuIvBkGgPawreLa8cTfjtbfMPjd2cdNp2WyCoGty7xYTSYGKDYSSUdeT6PfQ7fXQSXOI+61ETRWcLicxy2H5nHFTIC4vYxSr4GIHQRYQqjHbJ0BqHOk8okgEcCwm9dWDAACAOrwkQEARuxjBgAYt5tPBRBg+7Z8NyN4+bNPxgiYjRgaAnMHCZJa9r9HxmJcwk2334lCuYLlWhNheQYDltl2OkpSDthF7TIAsOPH92UPANBI+VpTBv6f+9zn1BHAxPaGdKdJRt5rAGQZAFkAwDMA6JwUy0UUS5GCWVpybvwmEsQe6363887ccOcztNVtmINAGb226w2/GQDgXSx9yqVXpA6OQOJIVDDmJn7TDdfhu1/zv6pN0k4BADoHDDbo+Jw6c0pdFPYcOoh//MQ/4Dfe8x50kg7qjTpuuuVmlVjMzM1KLOns+bM4eHA/2p0mZioVKY1z7PK5CK98+X249dY70CZtn62mSKlUS7wEJ04dwy/98juUuFpaWkGlPG8BvzZYa/WkRgACAahsnkgEb3V5FaVSEUGerfEKOHxkvykc5womYCUnSC6LK8wkyJJgcXEGR644gCRh20Zm8XNotmoSOozCWVQrV+Gb7vsXcsQ41sxGfe5zn8Xv/d7/ECuhVluzdlEFAwCs/ZkFOFGYwzPuukXgwhPHj0tpmllVZllb7FvqxAZtdU4CAIZ/SR18V69nM4gMEaanS9h76Fp8/YvuxXonj1xxHu1+qOCNFNyLCQBI2I730LMMskT5cn1ETGi1arg6ivCzr/s+7G+0sKguBWx7dHEAAG4APB+f68UCAFJxyYyQVjrWauM3QBgEiNgRQFlHumi+DZk47vb0tCiHwY8CoE1KAKy7tWVnO+0EhXIVSVzEUr+P+euvx18+cD+S2SrW2i1EOQIQfM5WHsTgg+ub52LryvXVddd3O8saMg0Q2hHS//0mqqtLs1qOSaPAr2DsGuoLkD1g3bpScEDBTaYPug4zNl4+8Bz/ziDJ9Aosk+nBiZRlkVHZ98Hu0KnjWmF97PZfGxzCMXG9rM3M3sfWZ9hpBm57gX/23BtYDNsAALL3lAVftgMAZLN9HgAQKNvrCbDkOiPdnc4UBen44r4m0MgHDekNjNPBWTI0mcHg29CNziMbr+wYkNJPUN0HwWxradR/Lj2DCrQ30L47R49r2gReuR9S8NJABqnnO4Ch8D/tFIN+ghjMxjPwFyOLWjxsbRtSlb+HiL9zivvq6iPdAYNgCWD52HxoA1Jj4EhJTlTRTSFbi249sZSBpRRkxlDItxgjYNcanlOZ9r7a2/YpfOh0fAzIG+h3/NK6JMAgENBo/+n7+z3EBMWlwzDsxKCfneaG7iE1eAbSqZyCQCCD/ijSd3Vu4H5FJhLZjU7wpsvzOWzRgIAhA8RK3Bw84u/fuULZlWF2aftr/ELeuePsv07iBTSzYEb27NbVxYuy0jcQKCkmIMTeaPYTVIpFlBho19cx22vhqrkQ1y5GOFBOUOotIx7UURi01XI2NygA/QIwMGCqF3Qx2CmA7i51OwCAsSTz6bxI79IDVxmbv5W9upBnczHeexkAuBij+NQ8hjwkZxcUOUkvxVhSDP75deX1N2BmYRFBXEIr6aNLG+9Yfypjc+WaO7/DSQD8kEEzmkAe3+9HP/vlOFe/IgAAPnw6MKQyPvroozhBOna7M4bsbp8BwOCTXQC8CKDa8UwAAOiwsw/2NADA9+gm2swsX6vFzLi1Eey7NmLpHp3K+dpv0owKVdKTBI16EwcPHFDAeujgfvy7H3itarR3CgDQGZIqeBBIZJBCSH/xgT/HRz76UbWxowrx7NwMzp47hyNHjqj9H50xiuYdO/GEOiPw50LADgps6xXjla+4DzfffBua6w1lJXitrDHNk3of5vALb30zjh0/pl7lxXhWJRHMyrMLAe+RYzIYBBIVpMhZ0h1gbXVNQXuv31YfZwb1XH7JIJDTph7SFObLiwGKAXsj9zvKUN95x8363ABdFOO86vqpERBFs6ith/g3r3u9xtqLrv3sf/oZOVtnz55BmeUOA2MUWBcCOmXGACEAcMet12J+rorPPvig6kpn5xaUVWMYSWdqmAGdDACojtWLP6kG3VH0lKVlVqaIRieHa29+Op799S/BanOAfDyHJMcx7aEQDHUFLtQIjjMAvJgTBQCpAUBHlirW5ZkS2u06ZnJ93Dg7g5957fchOnUGhxg007GRBvYOXmMMAJUiwLUDvEgMgKyiPq9wJJOtCdRFWMgrEOB39ty2/LjVIhu/2At0DjO+2wEASMNngHt2dR2V/QdwliUiUYTHamtY4TFZfqCafZYHGWC5sLCI2dk5LC+v4LEvPo5qpSqWEIMyBjzSEul20ag30Gy2Jb6pgE3BARlDVrfNeSX6Nu0Ma7oLZKPYWjE2gbECCM55kagsu8jPSV+aMIwhRu0oj2V1+mbPfN2yZw6Mfy47/hxDlieMU9izQe60TdV3Gdjs+qZ9flqWa9rfpx1/fFVMBgA2XzueXbFh7rogdVoJQPb6PADAY6qsJGH5VCTGkmx0h6VS1jGFdH3uDb4GPgNpp7GcBXammTESNDiqfrZHsQd//H3477Ld7pWdG7wOBrs+26px88CAz5QTvCCoxTkkoUEDuOhI5qNQVH9m4MkGWFlfR7FCplpeYocsYyPoPVupqH0m759Zf5ZvkRFH9s2QvTcevzqAIgcnCJwXa0HdPLh3ZRgx7KbQThK06VREBcSVMqJKCQERVUKnna66dnhhOWq+cHEy4CfYb9JCXpyUsbkBJPaf6bOkQXhai+EAEWfvlMF2wOrIPMoFaNOuULMgDFGgZg4BkwwIwHG00gVXkuWJRo7/MR6AT6L+ZwGAC4fMNl8bKX9npwdV9t8zACYhFNyLupobnAtMUHBecu/ni5oPQTFCvVZHsZfDfmo+tOoIG+dx1XyA26+aQ2lwDsXBGgpooECWoQCAEBjEtsuQAfAlAAC0pqU1lGGZyOnJirNuHOtp9m8Hu/4FfeRC7esFHfzym5/UEfAAAG2Gz/pTCNsH/2zx+8zn3a2Wf2GlgrBUwdLautJNxXJF9tFLtO78Rr6yAYBp68f7izsdvy+ZBsD4jfh/05FZWFhQDTcd0JWVFQkBksbIWj45EsYR1D1mM1hWu+fa6DjabD7HgLOP9dU61lZrCth5XJYAkDbOw1AEUPQw9ZZ3VLdNRAB5PjriNL6sdbeuAqRdWo94n6Exip/RHvldNdBUAXd1iLwOBv908isuS1gpR/iRH/5BZWBJ9ePxpFzsygamPXyOSrvbwdzcnNooLiwu4J2/8k780+f/CXML8zh1+rTKAggC+E3QK6MlvQTdhKJKwMFDB9FpddHr9lEuVnHvy16JG6+/GUmHyvnWY7k6MyNxMOondLot/ND/8UNotrrIBwyw6cpwc2U2255VLkeUnFS5EPVaSyUArIlm8M+g/uDBfUZP9D2RU7IqHwgdUgYl7AjQQ6kc4rrrvopbNpBLkPTamJ+fQW29g2YjxL/5vtdrjuw9cBC/9Ru/gY9+9KM6Fx3EYjFS9wAKQLZaDbFAqAVQr9dw6y3X49D+OaytLuH4yZOWPQoKCmoKYYw2DZREpOQpm8vkM6s2GwUU8I71f7UcsoCIwX8vR6dsBsu1Ll52379AZf4QcvEs+rkYjQ7rxEvoJVQT3ll6RU6kY59SA8B6s3sRQENB6bgWqyU0muuo5Aa4plTCX7z7N3D0g3+NcHUFi8UcCn4NXagVGRMBVO0XQQBX30tmB7PXPpBVOyoFwY6Aqih2Gtd09KJGso+qy6QSOLNieUQUGyP1WM/Ji8vYc7OKzSEDQHPUd0ugHyUNBfvSU9WxzcFUF4AoRrtUwpl+H8dbDSwx6xmFKIUhlpeWsLi4B7Mzczh06DA+/OGPIGQv85jAC0ExUqNpP/JiENHhJP2f7TO7HTKD7Apla1w2VN9p0zJ0f6/kbhlKGxfaSG8Xs4HYdh/lNBuzuQOZaam4xcm2ckD16JUwdSyNCSwPrbwJ9a3+uDu/freqM+fMHnMk8M60dsuKUNI2iPq+jfsfzfz7LDqf46RsxTBgHdaxc11RQ8W6S9hDD1AqVTLK/pMy9GaffEbfj6e/vyFINszsKwOt0i8rDUlZAG6srJGFPX/LuLs17VU3x3UL0hICt/4yAADXriESXm1fdSHGeink5ShKtFNidvzu7ofnSvvGu+EQbd+O5VkA0ixwe9JQLd9HnKRw22cVRjrxO2W1rO7G1bIy00sbkUMSUG8F6gmvNc217R+HmwfZOnoThEyMALMAACAASURBVB2aOfkv6Xxhpn+jCKMbjtQm2O4zlg9xO5K0aliCxFIGxxwI2B6V7AmWHLJEqhhrTDvs86tyikhj2ep2BLCodMt1KrE1aUyD9Nln2AHjUz1bYpT925brPjM/OH88SJSdm97P23p98zlbhyb/2eE6s1FLn7RjqfiWl7K1fIZs40hb3Bmg1APKSQczgyb2RE0sFhv46lv2Yv3swzi8r4z1pTOoxFUEYHci6kvknRjg5iUA0wJwAYSp/oVv5Tqcw+qc4USWvQaA6WeYHRDg9BR+TbPPT+FLv3xpU0ZAtqLPmKGElfWayqSaZHRRgBUBjlx1DfYcOixAICEwwI41jiVAm272drhGdzbgWwMA/pjjmXJblwTPti7fmTZ/N/t71n75GIK+gk8oehbctONPH5Oh/7DVe8ftUGonv1RdADYDAPh7LzZFFgAF7VgGcP78kpzbVAXXb0IZASpa9y8lAJATpbsvAMD3GDaAYEiBVJYvBQCoTm61vBTUIyWYKsnMTrBekdns7/qOf4VrrrkiDTQJiHgxLr+pbfZgOSQMouNiURmh9/3hH+DBhx5Sq6XHHn8c+/bvRzdhrU3kskJDR029vpM2gjDA4uKC1RtTvC8B/tk3/XNcecXVqk3m5soghjRTIufNdgNxMcZrX/daCZAlib2HIn0S2zO3xQUvIYmYqK03sbLEEoCS6s2DYIADB/eyGj8DAKT5ANXpM/AHKNY4QCEcqBRg//55sQDIDpCoX56tIkO8+BvvxY033oi//7uP40//9M+0Ya6srIrmz7IDChiyOwD1AMKI9alAs1nHbbfeuGsAgO3/eL8BAQuyGBwA0EcBvVyEQVhFFyW88GWvRnF2P5CvqPd1q8Ma1hj9hBT83QAAZsh8P2caVHUf6FsePCFFNyDdsY3ZQh57+j2ceeAf8d63vB37cwPM57oI2ct7J68MAKCweQIAoKyey2RfbADAEvu+7jhAmM8hkhYANxZrBzgcWxvj4XbjAACXAmPgz1KJcQCApTHNZIB+sYRmFONUL8HpbgdrhQDkpCTtNvYsLmJ1dQ13P+9u/PEfvx9XXHElls4tKzBi5xAFCrQdSR/NZgutZkuVCQQAFEC6oF8Bh8uAKtjhBunoci6ESHUB0naTGYr+cLPbfkpt4wY4+tlLDQC44umJs8/bVv9H7hUjAFBWDGuT+TvNAU+D2wmlCHLDM5os2Rptv4GPMyXGL2P8ekf/zeB0awAgG4wRtCXjwzOdyAyxEgxXt+5OvmGzd0FztozOZ/RNtNX2r3EAJHtvnCcePksF7hRom4aLH6u09UYqvucuKgOcps4H5zhZAk41xYoE2BkgQE5BbV7CfgIAfHBvRdxpcCwVds/Acsr8KSCh9zrgIJNESK/VMDa7dleuYCVUw/p32S9n19ghgME/q74JAHA8QrKEpBzoRtcH+2ZsUj0YgQBjgnmS4AuGpRHpPHdLMLsrTAIABHRw/3HsCgbxLMHiv1W+xjIJat0wuUBxSNpKgiqlknQYKMDb4ftdCYEcVbKZCDTRWXVtTLN2JcsGmLTkxude1u+btBatC6MTTMxqKDjBvmkAgKD3zLj6Y3k9ol5iCSLTbhwKM3qfjcF3r50g6AD5Tg/5VhNRp4YK1jAb1XDHjQu47fo9WF96DLOlAtr1BsJcJG0jMh/N/G6+f0+zP+MAgK05swla+66Mx+7LBH9H7FAGTtrJFn6pP7P7AOdSX+Hl4+90BCzNxfmoejP0nSYJhf9m9+zD4SuvQVydUeBvrAArD7DVYkbuKxEAyK55xrZMajO2pU4bu7Px74zxyFTj73f3+jIHALxAHgeKWWoG/I8//jiOHv2CZVLT7Kj9nN3stwIA1lZqYgAYzT8vBgCzvzthAPh6Ww8AdET5s/q+kVY/Uv81AMAHPflcQVl/qiTT8e8npNTHylDHUYAXvei5eNWrXpbWAPL+OQ4mxGUCRZu9uJBI85+ZncXDRx/BL//yLyHkGA56YgaUymXVxMdFBwB4FoWry+z0OigUCyhXy4gLVFMP0aq38fKX3oubbrgFhXwo3iA3Ol4XJ3Cz2VA5wA/+u3+LMCqi2TR1XdXWjwEArIFnkL66UsP6as0mu9rxAXv3LSAo5EQ+d5wB7ylaeyllYpndoEvItn1d3HjTNYhjUvkHWFtfxvzcHgRBFQvz+/CKV7wSP/VTPy2WBstHCLJwsbHrQtLroFwuigHAUgAJAfYT3H77Tdg7X9kxA8CqzU39nQBAoP7ztoH3mCXIxWijiPn9V+LZ97xU1P9+UEQ+LKHLzJEcuJ33QVUJAEEb3885k72mUyrBoijEersJFAaYjyNEa6u4Mozwhn/9Hbi2TCHAOuL+xQMAmKnzGgDSduAdXkoAQClkC07IAIhCYwKwFEBCFFsgvGIAuAig5wAAggBZBgAp1rV2ggHnUxTjWKuFpdwA9SiUBgDLWlaWl/Hqb/om/MEfvA/lUkUioVz31A9gpj+i8m0/h2ajKRYQywWslVig+mWDMYbihL5NoYIh6kRIC8WortJWT/89zJ7LDZ3AJNnaAd0o6ufCodTkDD+/EVRwnJgt969p57coaaMD7T83KkI4Vn+eYUJsdhHTHHABIGO35oMICxyG+go+6+Z/z+eXpclPC4hG9q7UCdoCAHDX5TOkBHmp38LjkDEWF0vos9RK+evhK3vP6Z6ZoeD7ucLDMyjyAYW5ZfYshsy7oeL/OFVdrDjfx94D815ETwezgEXzUmZuWCIlACUwsdoh8ODOQNBconZ50f9HQAXVtg/FEP3o6RheMygDSAwFC93MTt9jdjM7Vj7w92wAjQNtmAc2yTgkw8n9m/aXbUA9AJC6tZmMuQ+Y06ecKZlgffqAnW3SdngbZ1CWop9C5G5e0H4VXAbctEFM1T+t9ef49nquLIBt7CB9G5ZPUDOAXQ9yxaI4CB6GSKu6jOZh/kda4uaCdXeZk9bWtPU2MjfdlPAih5wn/isLCmxuYAgWORKxA4Ozc5jMOgJMonk6X423xXtKWLqRdNWFYdDtI+gZmyNP1mOnjniwjmKwhkN7B3jh192BXPc8KtEAnfo6Yorycd+fbLo2XYuT7sMDABKdTG34UHCTz2loY1xb38w4+RaSWxrhJ/GPlwGAJ3HwL/GpBQDkcgpkq3PzaHZ7VJ5FvZPg6htuwp4Dh9ClZ+y0XRT8+8ZR3obsoouIHeLJZQBsNsR+3nv/xbMAfMKb9s2zvXf3mL4CAABm/Slk54NeTqhPf/ozyqqZkI/LKo85ObbdOQrmwCi2VLFn1o0lAKsrFOBiwGkAwHgJgClgTy8B8AAA0wXWVYA1mFZPJsMtx8Y5N8p+O4quSgIortcTANBpsUaTdfZ5BfmFELjxxivwAz/wWgXHntrFv9Ex4nVPAwDknAwG+OQD9+P9f/J+ZU/Wa+vYu38flldXlLUnAyByAlFespuOL0sh8sUCKjMV0aEJAuQGedx68+146YtfhoRNPAesb+6LqiwKfwD85Qc/iHe/+92qU+6R5i+30QMAjgJv/ZQQFkpYOr+KVoMsAgoaEZDJYWFxBnGJ7UBYQ2e5DONv+l3VdIzJFhgMOmh36rjyqkM4eHAP2zRjdXUJMzNz6PdDzM3tUQvIL3zhizhz5hxmqnMpLZBlC7xmlgKw7SABAIoLsgvCnXfcgkqcw9rq8o5KAOh4k+bPS2YdfZ4AgEQG7fdJroh6L8JNdz4LNz/t2ejny+iBz70otoU6F0xLqWxhHQwAMOefJQAMXpn5FgPABQb9MEQjaSMJ+piLQxTWVvH0A4cEAMw1algcNFHst3dmg8YYALwZE8eioBWVrK291iUDAJQlYmadQnqkQ+YQRwUUIzpozCzSASQLYPIrO34sAeD40X3eAAC0usiVq2jGMR5vNLCEAZrFCEuNulgmdz/vuVa21Gyp/IgAADP+LCGg/gWBtKTTQ22tJvZQnnbKgXuqA9blWaZSbcYyYmg+wzsCADhKtwVqQwHHrLPlf87SayeEFxMocH60XFYzzYxP3mh2xl0ZXonClbFALHudfgPNBuUj9zFFRWxaQOIVvMczlZ4C7QPhbNbNX4veMxZ8T5pp2WsYBQFGx3Q8OPLjwmszkclhVpYAQBSX0GXr1kxZTWr4fEmJo/Frhk1gOfh56EXs0nIZByYpQBlCVOntaQyUfXXwrQsYXarVdapgwMkuFVyHZuMFemZKAvR8M7XvxrxnupZlABS+LOjvzNRaoOiCfxnOjccTCKBuIC7770qkhvdvrTV90OnV9nVNWaq+m9hkXehHMQnIGLA2gKKP824I5I4tgqy90RxJI3cr0fIvBv5Sks+00BqfP9MAADIXVH3myx7cWNH28t5IsWfQb8kS0xghqKLuS4M+KgsLSFzZlqyfUCHq31CMJycdiRSAsabJI/NoPMAbn2NZ+zP+N69pkg32s4wcD75t6mTrXh0bRLGAo/S6gJ9jU2QyRR1XyLQyIKBH/YxOB71OB91mAwWyOHIhu5Oj0M8h12sjHDQRYh3F/CquuaKKe559G5qrJ1HOD1BkZSP9M/ksWxIAJq657P1MAgA8wMv7p7CjuZemB8NnZLdq3y8DADtzXS5/avcjIAAggMSzS5UZNJM+klwexZl5XH3Dzcr+t3q0KcNWpN7b8WffzDfb/tU9NQCAcdDdA5kE7Q8dOiQW9fnz5xXn0SZyL2c8xd/v7vVlDgDw5jkYXslewXoc48EHH8Jjjz2e9teeWCbtSgA0+GMAwOryugAABdxbaACQgjlNBNADANbf3gBlAgCkYzIA4MOWTkDKALC6RvrmdPaZBWTwL9aAOg9QBbmAfNDD4p4YP/CDr8NVV12lzUIdDVxtqRdA23QDlJhGCefOn8enP/sZ/MUH/kIif8zo11tNV1s3UJZSIjLSfHKMAgIAgwS5KMDi3kU0ag0pGi/O7xW6/d2v+9+R1FoK/JVEJWWZ6sOFED/6xjfi1OlTWFuvIy5VHQXV8gikXRsgQueQGdkyzpw+rzpotn3q9bsIwzxmZsuozpbR7nfMAXKejlVI2qI2l8tKAUj7DyPgppuvRRTnJZ4kwKRPNf8SHn/8mAABtn4sFss6n28vyR7UrPtn1p8AQK/XwcxsFXfcfjOiINkVAJDkOK45FAimOBaABwA6uRIa/SKe8w2vwP6vuhEJWG8ZosD2f5of1m99KwrhVsZhHAAQa4KBsGislhnsEKCKCmj22ygFwGy3i6uKZfz3t7wdT/zdR3EkTFDs7dAIPekAgDmAEtDjWOaAuBAIBIjUhszEJTWXxpx0gU7K3hmAMg4AcAwZwBPAq3d6yFWqaMdFPNFq4kzSxXqYR6Pfw+EjB3Hw4EF87CMfNRHAuUWcO7ckIJKMGtmMHtSWlNl/CmRGYaTLohPKeWlZUpvxHgBQzXPAeWv1uil0rjEfIXMPA4qMkdw+AOABhOxWPAQBhhubO+sIF9nAup2DAM6ZHQMAsplAOciZmuQN6+EiAgA+W54NUL0NyQYmXqPFPPHtuTCjgb/dxeS6RPubH2aei9fAbAGvgQGBFP+ZGQxI8aYyvmcAuHz3hHmQBVD8vWQZbFkAwHQZ3FN1QZOtIQdVpWV4RuEXZsv5qsDd5rNlNLk+WSvNtchwedghQOJl2r8tqPbjwyA17f7jQDJBDCnNPwsAjGpg6B5Vu+67B9m/PQIouCBtp2nHMRFL/zzc2spkvLNzezwDL0jDrceReZn5UHrdmxhyivv5OHL8LX4cs7/PTje/h5hts3tVwO1BWHcdEo9zXQb4R/oe8jVo9yicGseIS9QMiKUZwDKCdtKVSr4C0FTzwZHT/fgM2HFiCEBuBjBtDPxtzUic0GoANpSfZEGBLR1kCfq5eSm3wYJ80M/qD1BiMqXTRdJlwN91XRgoVNxTEE8RWQq55lBQOYUADrUwaiNIaohyNRQGa7j3Rc/EngoQDRqIyOvLD9Cu12SftzKAUwFI1Xm58XCBvWfWyM6ojaatR+usM2ptLwMAuwufLn96NyPgNK9Y6siETxCi2Rvguptvw8L+Q+gwyaU9ypVhpcku799nSzJ3eh1PTQDA3w3XMLvacb+mVhv9Ge7lWW2fnd6527VGvMHNjrWZDX7SRQD9BTPrTSYAXwQDTp8+g4cffkQCdB791KaRrVV0DIBxAIDUW5YAMBik8dyqBGA7AICVIlhAb1ugawcowT6vAeBEhFQCQAV8J43J1oGtjjQAfIshaxvLDTtBsZTg1d98L174wheK1jleZ7rV5ODUL0ShaP/v+a3fxCc++Qlt4GQ7NNsthx73UXIAgG9PZGc3AaJuLsHBI4fUpi8OYxzcdxgrS2v4/u/7ftGYu6yPy3FztOzLyVOn8frXv15lB2u1OsKYwn70EEy4zwAA1pRyHPKIowpOnjgjR1mV8n2q8hZQKkdY2DOHVq+pzGta95ZxZi21wd69FFMcoNFcw/U3XIWZmTLKlVjUIwrpca4U8hGOHTuBw4e+St0JoqiItdV1jSmz/b0eawHZDpCtAttYWJzDrbfcgCjo7RIAIGuCDHsyACh9QgYA26BEIADQCmbwkvu+DfnKXgzyFEyk0joz1AQiKLI4dGAu1BBMAgA8A4DMAGYGm4MB4pkK1jt1qRjvzedRrTdw7O8/gT/8v38JVxeBUq91oae290/QAPiSlgB4JWuHyqkgI+9KASgIyFpil9G/YABAfrmt5S4z+RQBLJoI4OP1daznAxQXZnHTLTfhr//6r6T+zww/bc/+fQfw6NHHsG/PfmX+2eqvWW+h2zbqP+cq7QPZKQTD+PL1z0aTC1SXq0wcy3BUK+1shrx7b/oZLA0f3SS65dYOKLNKzMBmIs70cBbwbwQAsgHvkK2zkwmkrTvjAHv7ns26+0DAB93+ejxIMC0DP9UBd4O5WSbTB968Nl/3PxQG3bLCZMOQbAQBhqKYerqZh+kBAP6O10AQgOdn/bZvecrYdZCnGrkDABSgbwQBxi/Ej53/vR9v2m1r4eeDfwNhVf+fARX8deq9rnZen1Bm3Av2+V3G5hD1LsjQ06yyB2/sILas8xn+TGbTgvWcStxsbDI6AxnI1J6Fm6fjTAGGdZ755sbXaxboHgILhrMaBlmwwT9zPy+5CIfzzsALMRQ2ednTGAZsk5wwdh1wpnTDUfy1pEcYp896kNx1BPHX6VkZBvCYfUl9qOx7Obd4E4UComKsLgLsbpALKWBrgq4KQP15/dL3wIIrFcle+LT1NjrHHVPSATZZ4C8LWG06wOo6Q4DQsUt8ORhBQ85L2li2MmaXFWpnKOg3oWIeXzOnRyFjMkLYgYLsEc5TujIJBgmD/RZKQQtHFkO85J670Fs/qbaAC5U8VpbOohiXtnTAp41H1v55kUqfIDIwx8ZonAHgx+QyALCTnefyZy7OCJh/Trux3mghX6xgUCji1qfdBcRl1NtdBFExFco2Q24MS89Us1aku3k9uQAA1/ck38HbL9b///qv/zquuOIKfOu3fqviO8a0BAPICJAu2q5eX+YMAE8R85keIspES2j0nnjimNoCZje0bCbGdwHQMTIMADrhZAAQADDEe/MSgGkAgHc+PABgjoi1A2w0mWX3NaJe5MfYCNr3+6TPD9BudkRBIxuADodaDWkj7qIQtXHjTVfjta99rbohcOKwdj0rBLiVg9FoNbG8soL3/PZvodaoqQSg3WmjOjuDZqulEgAPAPh+xAZhWNaz2W8JAGgyaC7EmKvMqxvAi1/4Ylx/7Y36OY7LaUeA9/6P38Pv/M7vWODKQJbZTJV78v9ZAIBBC889g2NPnELITCbLJ3pdxDFbPOWx78AiGknNAAClNlxLnzSrwo2aX1YK0Ou1MDNbUgeB+YUZ6RHQftTrDT1rBv31eguLC3uxvLyGmMZnMBAAoPr/fE4igAQA9u5bxM03XceCkV0AAHm18zMAoOsAAFJGWQJgAECvuAev/NbXoJYUEIQzyOWYFQYKzlmxCG4U1d+uPdgKAGBmm9SrNh2dShHr7Qby/QR7ghyqjRZKS+t4+4/8e1wd9VC+iADAeBeASyoCKBVyC8zUz5xg0SBBGFgpQMws6YUAAKn2hCl7ewBgkI9QpxhmsYT1OMYjS+ewXsjjypuuR7vTwtEvHJWdKUZFlQCsLK/i4P7DWDq3olIAZv9pAzyjwDRCLIov5K2PuuAzBcM++DcAwII7YwAos+myjrJLYg0MM3B+3kxzOofzazsAQLa+3Jfp+CNMBwAmgRKZT6fBj99I+X5fa88xUr94l9n0tPxsoHOxAID0mlyg64MR395NAUOejAxrlciXnuEUBkAWsLa9ZBRUyWoITAIAOBY+Oy8mW7Ho9kfaUhoec7D8mKS5RFeWNj4XskFW9mdrw+rp+QQ2aMsNYFIttc/+M+j073Nz0Fsw3wrKbX0uMLf5q89wNZANkBYV5NBTz3pTnU/HdAgHu+z9eAQ6ZEiwBMYCZZ/1d7oNzrFkmV+auU/fZ+/lZ0iH9/T5NOOeycjadbsCHSVrXamAI60xg+40ACeabYErWQZDWsrg2APW9mPDZz0ApGeU+Wv2Z5UqubHjdSp5IHV4e0YM/j3wKaaC7IcPJp3gYhijKyYd0wED5KICwlIRUbmIfBzpd3qeY9RzPx+yazJ7E1mgbvzmhnPSukikOhKZa/NzbJr9oA/jGV4aRY43dVXIAEj6WF9ZsVatvHO2T6W2Epk0BD0KTM7Qh+MzDNCjD5kP1QFIpQKdFqJBGzOFBPnWebzg2bfiyHyA4mAVUa6BgNo5Tptlsz17mi2eBADweugncmz5XPz80JJ2UyUd/8sigNt1ly6/76KPALtmmYgohf/CUhWLB6/AvsNXop+P0WWJMDVKnEA0Ty9x5pTd63WPdnNhTw0AIAWGHVvRZ/jvv/9+vOMd78Di4iK+//u/X0xv0v4J4hMIGG/TfOEj8WUOAJCaTieLQe/s7Gya7Zibm8fZs2fxiU98wjk3w40rHSQlIFwWlXVcFMwa5NFp97C6vIblpVUZT7YIMw0AigAOkPTZDsc2AVJ0lZlP2wDKlcoEZU59VY4pMyQmysKsjAAAOjBO5IwOfuqgk/rbzynwZ/076f9sDSaHpGdOLtvchWEXxVIeP/ETP44DBw5oQ2eLOtbti1Y5sv2P0nR5lctrq/jFX/4l1fvxWlbX11CdqaLeqGuSEQBgCYCEBVlH2mXbMWOdkQPQSBpqA0hhMgbM3GEW5hZwxZEr8fx7XoCk3UelOofGWh1hoYg3vOGNOH7sJE6ePIW5+QVEpaLF7ay5Zh21KwEg1ZksgGplAU88dhxhSCE0lntQlJB9i/PYf4gAwLqU141O6Xv6urIMOTg8Np3gDsqlCM1WDddeexXm5mcUOHGsKPrHubJ//wHdx7mzS6hWZ9W5gG3XOJaNRs2YByXOtzYOHtqHG2+4Fv1eC2urKzh+4qQ5Tpk2gPysaiGdAzhCg9XoMVNCFe4sAOA0AEAAoIxc5QBe/W3fibNrCQqlORRoGAUGkRbr5toOQVDOW6pga4RUwGqZOj1fiQMG6BXyGLB7Q9IRA6Da72MxKGCxN8BPv+57cQ1aqCbNjBqrc/jSbJN1rE6VsfV7VyuqAMCxYySWZSIvUqNmf3nVnxb03YN4CnjcNSuz6FuHbdPyjQdJKi1xyv+DPqmdXQkAFqMQcRTqZz8mI6UALmqxOeefg1/3Tt5OTnMeQSHCGlk8pTI61SoePHMatTjE7c98Bj7ydx9zLSe5PmJ02l302TWgBxSjMtZW1hX8U0cjH4QaLz5/zvewQHo0bZgBABLxkgAa6d15fRlDeSgKxbFjECKxUZVPUcBxozr+NofTGABuho9+JssAGLU7w/eN5zg3nnUrB9644/4zFtqwJzztlAcBfP9rU8Nmhs5qfn1WbHsAQCYLO3aJNgezSW8LEvyGnlKccwEKYcE2bFKq1TbNjfsW+F0WsNaTTKnsduMbAQAXwrtxoW1LwQf2encABI9LDRbkGeAOAYD09hzAlK3B9vc0zPjbPsTnYArpBqZpNWQAgOExh4wTBZi8RscAGIrlEdAyer/tvQbmixFHO0IghQEZs66shXSbkaj62efq1P0tALIMr/19dLC9gN4kICXb8SM7A4ZAB6nxVrbgHkZa6+/SygZAUc2GooW8dn03AUPOg07GFo7Pfr86PMCg87r2eimwMKmEION9pF2QbBA2vPjMuMenWg4Jy+V4vQSrQst6kwngGBV6ZFxjnOO8n0IM4khqBciVRUo9WUnc9+g7VMpG1XctBj0g4Z8DBY39Zfkxtjk+vNjR39st2O+8sLOVhvj56W+S95R93n67TAdB5UdORJdzjveVdE3gr9NlfYK+xyHBYAoaD9BPDNii7aVtabaa2oO4X6kchM+WyYpBTscpskSrtYp9lRzmoxZe/vV3ohqsYe3MUVx5ZC9qdWOtmv8ywRmf0CXAl42kwJSXEvB1/QIADASQBkPGTmQtLteUMXaeuq+t7f9T97ovX9mkERi3vVb61eYczUcI4jJuvO1pSBgjRSXkY2sLOMzyW8mA15kxO7C9AHbz57HZ5ju6LsbFeocA5e7aAPrEhd9TxxMFH/jAB/DBD34Qa6uruO9V9+GlL32pYl0yA/bt36ck7e5e21v/40Bk6oeMtwGclDHY6gKnLfDxDEj2WB613ur4p06dwhe+8AW10GPtI8ECOhU03hS7Y9ArGqCEXAoSc1ldXVcbLjIB6KQVFfzHKISkG/blcDNjbcwBYsPZQdw4oSwDY86bNiVpAHTRUYsZR9GyBKQTsLdgloaedb9eFHC4wfmMSB/t+hr27V3Ay17+ErziFS9DGBfQ6TRRKsc4d+4MZuaqpgvwP2vvu0nX+iMHebRbHTxx4gTe/du/aU6x1G1NKEpOAccoYmcFishYXVx2g6WTy8VI1fQS0f4CAx1mRCK1EKrOsO3eQdz93K/H7Mwieu0cae8tOAAAIABJREFUHnnoUfyH//ON6HdzaNTaGvfSDOsHQ1HrKbLHOnsCLmJJdPoIC2WcOnUWlfKcJj6XvGjPuT4OX3EA3aCNXIF0aLIkeqqPVmatP9C1UyWdQQr9Ep6Dx2cWf//+fTh46BCWV1ZxfumcKP4hEf1OS9RvsgE4RpVKVaBAR3Rr7sY9dDp1fN3XPQeFkD2RC3jkEZaatJy+gwVbDP7VhrI/wIkTJ1Apl3DgwH50OrzHnuZim0KQDgDIU+9UXQB6Yj70UEQHJSwevhFf89xvRL68Rx0AWl2WfZQFXFll1M5JfC7m1/IxMamha2U5K6Dd7WJ+fh5L585jYWYG/XoTVT7fQoTffvObUH3s8whOHUc5yGG2UsbS8jnMLsxhrdtGLmTpBMGEAFHPQADBRkEfXYnmWeWHCUO5Oajyy76y2Ry7VN3YOXve4PtVZg7M5kZsmn0ZUvstG62uCgJBbKOZm6k4x521nQzuWN9Jx4mszwAdrgOn5O3FvLw4F48npkzSF6B0rtZAq1LBo+trOPi0O3B8bQ0nzy6h3ekpwJcqPNs/UvgmoUMKrCytOLYb22w6IMSvRQ6nq3+2LCEBAaOhmtI56z9tfIZWaRjWDF3pLSLQKbvL9AzVtAOMKtBvd6/Qc+X4SqvBIj+qctN+cc1rI9V4WB05mUZSlVc2gYGbBc8WWLpUtHfF0+FIXWznomfXh79SNxfUTILdTuz8uj7XQcKDMSrHcIEfA0cFVhuikgvbzrOdBLKBk8A0rqWENr2HoFBQOZMXxTWw0rIrW7080ySb7c/+LgsQjDORNh55dJ5pZmb1BvQcRo8yAh2J9WRZdP8kSD2XlovGWovSnqsVnouCrjIMtqSTbo7p5PAIUrJ3DIDxMfB2xt/fsIRgWErAuxHrZqy8ICtKqGfiESe3CgXA+W4EDpQaggom4mmsFd+izwZm0iqdZv29SJzZh9GWhzwqW/aNR+DZMffP2q9z3wrPFkQghiKV9DnOnMwEAdgdwLM5ON/5jOjalKsVdaEgC4W+j7EZCUAU5A/xudB/sGebk8/ValN4l+uGpXfmn/h74btUo+8+K1DFvQhgxFGkMr/Qs26cD1ZQXTxB1gSDbls2mlk1aqoQnBGA16NvE6LbactGWEcAC5gl3Umfia0QrZKNVtsJ6NpTorgx7UxQCNFurKES9hD3VvDc24/guv0R9hY7KKDJ1IQ+zz0yoC9JUWTaBifuaH+3rkZc0NTmIWhvwD0zpEOBSX/v2VIjA4CGNOMRH851Nrgwi3Nx3z1tf764Z7t8tIs9At4qTfIqRreWIQvMJxz4mS5ddeRxbnkV3/Dilynw7wxyWG91UJ6bl3+lFSVdGSY9+SPZZlyLprFEE0y74NvBMxH8xBNPYD/bmHetjeelek3zf7LnnTTXPf6WBfrluzCBgxweeOAB/O7v/i7qtboSvG9605sUT6icT3aUEPKT99q1BsBuDcC0B0DDTgCAE0IBZ4n93FuaGBTA43duQMw4M/gn2WttrY7l88vqBkBHiZl/tcKLCqp776uu3FHPlLXf3Inl9aUCSR4AGJjAHNFZUzjP6fzcNXNiFAT6zlikXmtqIljGxh61F9UhFS3k27od3HrbzfihH/q36CNBLk/autXL81pZ5y9nM1/A0tIyZmbncf/9D+CP/uRP0CbdzQURDEyNWQAtJgElERkLNsF8lwH+TMebGY1Bt4PFhTnkowLaFIPL53S+qFhEqVzFoYNHEAYlVIvzOH38PH7tne9GFJTRWDdV/yAaICrmFUyrvd7AIdbgJh1gYX4/Hnn4UQjIZtuiMJDwGd87u1hFLu4jiGz8eI8EALgipOxOlVExLOyehNeoM0AOCwvz2LN3r3QI1tbX0O91EEUm8EevJI5JlQ3VgUElR/0+isVQ5QS9pIVnP+druWvrXh85elQAgG20RlVllpYAAB/ZuXPnUCoVMT9PEKMp98acm45qcPlvX/9PKjrvuzcooosyDl55G+56zosQFBeQBDFa3a5YEz2yUKRcT5r6zl5yITI1pJxy8lUzTjjHsVquoL66hpliGX1mNcIIUSHEh9/7Ozj1/t/H3uY6iv0eZkuxuiuUZiuoMZvO7H2Pfa4DxL0ABYGlFHvpoV0gADBAjg5gWituTQ2tH7XV+Greuf7eiqnSlne2KzAztdVrK/tiAYj5v+ItpCyeIQBQZtCUt7meF2BhAIC4NVS5FkMgh4htoByXl+OX5K0jAKdq0mojCiIkDAAXFnCs3Ub/wF587vhJNLu2ATKrRvo/K0tZ408mQLPRQqthCK/PglqsaxlmY/Z7p97YBh4A4M8cWQMAhpTn0fDK8kG7eU2zv1uNvxx5ZeS3N4PHj2UUZguNKOJIh54MIQE4qoYw0TaBngq+rbeDhON8/3lHdbdLGI6FAUNDAMBf4WgYZuNnVTgW8PP8vJY0+HcAhNrSBQUMCMo4AEJ2dJcAQJYRYMGmA5QdMEa7qCDQieOS1WRBgCJCBYUWn06eB2kGOUPjzwYR057/VnPLz8wt4DtH8rBrG2c/yDYQNFVpRegU/w08dhwclbN5h4oBIkEiiSjlCN5GEqzbeOfDpz28v2EZgr8nZq+MmDC0Qdkgm+/zQryTxCi1p2cD87Qe1IEXZPA4kTytkXSghrOQQe5WazirNzEOAPDSVYK4xfIbyaCPAQiejaRSAZ9EIBDHK3Kijrw/G+eB2AAM6Ol3dboE+k3klOw+36GCSQf6OV0yHsnuZKcbMpryZDOZ3RM9lvs6ExtkjHW79nsHAMiHcdpNbZYxsiOEEi/WkcKzHVjXHyRdhARyqepPAMJpMvC9Ifd/BxZp/o21HKOH0Zb9GiAaJNLxKTjQLxmQ3VdQDfN6bRXzlQKCznlctTDAfc//anTOP4o9M3l0+i3rGtPPCwDgd81fdXigt2kAwIAbpSjQ3E9NfFa7VN5AF//Kljv5+7T9w/mOmXWcXVO72QN289nd+v+7Offlz+5+BKYBAJbhtiy5/27zTrwx5MIyzi2vY/+hw7j2xpsFAPTyBUYxav+nnKjbI8W2c0kaq4TKgW6wGLH5vOriCfgxtjL2cv7LBADIlMi50jKfvPjiF7+I//aud2Hp/DLmZufwcz/3c7pHs4EsgTIA8cl6bQAANjhpUyhGuzUA0xwQBrEUS/jc5z4nNUVOEk4QCgbOzs8J+VUNV4/TsSAAYHW1pswbfX2izpsBAFYTx/BlawAgS+/wlA9ueOyxy5ZfFrw61XAiwCqEtgxgvdZwDAOj0Tkfz9gEDHiDAI3aOoqlED/7n34Ki3vnUakWjc6dB1rtBjrdjlB4gRlRCb/12/+P2iRGpZLUelMVWRdY0CnwAECQN2onX9k+1gysC6Rgtpo4eGAfwmKEWrOOQX5ggIPTOigVq2jUOtg7fwAnHj+Dv/ngR1GJ51BbNUZGP+iShaqafmb2ifIZCFEQ3b2X5HD+/Cr6vRxKpTKaPAd6KJUizO+ZEQMgHxn1nwg9EXwF7qTvJTQExgKQuZHDxuzgQAF5pVpVFwDqCvQlLkhkf4BupyXa//69+7XwGJwx4GZdOMAuBMBdX32nxpceyCNHv4BWi0r4ci8kVkWjRGebc6RWq7kyilC6A9yYefwWVYXz5sBlAQCKCfVRRHdQxlU33IU7n/F8IJpLAQCqLQuo0OnHGSjbNwXbAQBEd8wX0Gt3EDKT2oe+sy5y/fMP4v/9yR/F9cUC4qSLSiGPZmMdQZxHN8yjrfpTfiZAnNBxsWCNLQc9AMCgWeUBPmBxAAANvxgAUwAAo03u7OUBAPv0KADgoQayQkJmsdhTnGuBa9C1iaKT1tPvgJAAgJATc6izAABBk0F3gLA6i2RmFueDAKeDAR46cVIlIPmwKBvQbLYF6IRhUYH/8vKqnq9tnr4hQWYzdQCAbagMdunomiDVVwoAMBk1t2fuAQCubwUB3AydEJ1ndlhwwgzlGABA50MUYU/hG8tOZwJiTzncONM8gGKiRLoOZhVdRwljfLmWcU4sLgsAWNBi8NNuX+k+6DKDnvhugACztGQ1mfp/mhF0zkYKc2SCBH89WQDA/263e7Y/znQAwK1LxxSYtNczQPTdZcTwIJhuka0be9ubVbJmPUUNHJaAX4BEbVdtNo2+hiBAer1pu0RP+ffB/8bMur9W34pXz8DpQMhxdXXzGkvP4vGsJ3c9Bs4Mr2sEKHObcjbrPWkOjYMmI/9mFk0iiJu/xgEEszV2TaZnMBRQFOTp6szFLiG9lwkWZtJ7CWLXtoodAxjgF7g/BgWEMYFyGx+KLjLQJ0AghgZ9AYELNmb8WddEF0mCfEwhsnzQfs/jiCUgZpYB9/4eNJdd2Y2SMr0E+X4PUcGAFh6fwLaAGf4chgIGUjDRDZMXWk6YaNAen0PI7kRsUex8qB5CNvalyrLaJRcLCfqNM9gT1vGqF9yFuVwdM3GC/oAJnr4YAGy9a215bQ8hK48AAIEA3+qRe0wWABgUOIcNGNH4sdOSe6ZZoM72kCEIMJzTO98/d2uzstd0MY51+RhPvRGwMhxL4WQBAF4pwfigOINT55bwvK+/B4M8BUSL6OdDhKUyVmt1CYx6Zqrt7S45Iw1W0wljjKb1GrFk1wRvr7zySjz22GOoVCqXdFCmxZ/Zk0/2ZWyP838zkNY63vBnxg5ve+tbcerkacWBP/7jP65Sd91r0nHdcy7pLW558Nyf/+lbU+9lJ47BTj4zbVDHr5hGkZPhoYcekqHnpNBGocywwgCrsWVP9n5OAAA1ABjYqwa8GKFYKir77BkARj818cBpAMB4xoT/VoAqJe+OgAYPALCXLAP/AeuAk4GygGmCySFn3mFQG59OB8U4RKOxjn/9v/0rvPTlL0ZQsHruVqehwHVmdga1eh1ra2v4/d9/H5ZX1rC6toZiuYymy5B4pM6cFAbRvl6Vm6EtML/JWGbNnKqk2cS+fXulkdDpMaA1Z5OJZQYhs9V5rC03MFNZwD/+w2fxT589itnygkoASGHpEgHPUyiQyv7MhlubiyBgDXYZx49x4odSvp+dncPq6jJJhgILSjMRyvOxGA90tBl0s+0gN24G38zG8V602ffZHtGcbYIAJugXS6CQTlB/0EFESn+UQ7NRQ7lUxDVXX4PlpWU9o3aLtXqk+LYwN1fB7bfdhIAlBTkDAMgA8AKPft7Q4dbc6vXSUgoCABIQiiI5R4PAdCWGAACvzwCAzqCEG259Nm676250gyr6+aIAGw8AKAByHRZ2YgK09bv2k+ZwbGQA0Miy7pFBf8CWmDROBKeSHg4GA7z52/8lbq6WEJPayfHpNtEjXbEco0HaBstqWAJAAEAxtgEAHccAmAQAEOgS8it/nfXtJjg1iQFwKQEAw6j7CJk9legTgQ9FEpZx5nWRbe8AADpwEuijTkje6ktzgx6K+RDdVlcAwNmkj3q5hGPdDs62O2h0OSgFgXNJQponS3/yEqZcW60Zo8VTOAUwWNCpzdQJ+lvwbwGPD/xFg/YCgJ4+PJJtHma3dzJ3LsZnjNo3GuSMHze7MY47rb6PMFt0kb7LNS5mklF9NFZqWUZtFwYk6ifss8O2wZpixXjwb5uygUD2mkzAHj4LBv+mPZBojltpAh1y9lC3AEa1/8ruMUj1QdTWwf80ByObgdF7XcDvr17TxLUDs/p/T5G3OxcNeywwyO5XngKefS7Za9rt/j2s59wqELFe9f5e/fk9E052QoGnY8EI8LF7JZAtth2poMrqFvTF9SO2xgh2vxEEsD0vk+F3jpnNEJaXDOfvpGA7m/n3YzjiD7iafucG2n14QNQBSJMAinRmpgDW5BVpYPrwvjbMpykaKuMifSPHGgBRSN0kxxpzz0HMEnZQoaAwA3kG0t2uWgVS94gsTNbLF0jf5+4ex65Uh8B4rESH/h6yNNDmJ30ldXRwIAr1lLjuBUK4rP5Qf8I0CjyFLMsMsDbKDoDhXhrkJOaXaoYQ7KbWkSsV5ZrmK1tq4QEC9SdXlxWAd5JnqaErRfEMgM4gQKVaQrN+Hrn2Eg7P9HFoBnjZ3U9Hr3EWUaGD/IDlf5bZt/r+LADQ137CLwOsDQDg+7UBFPJqt+gFTznfPejkn312jV5ogu5i2PmtjrFb+3Gpr+/y8Xc3Al6HI2UtZg7HDH8niJAvlfE1z3iWAv5CsSLxv7hSxfLaOgpk0Xq/ZQIDoFqZw2/+5m/hQx/6kETyrrvuOmkqHT9+XN3gLvVr2v48LVbVlu0EdIf+jZV/+9ebfv7ncfLEKZUBfO/3fi+e9rSnKXZqtpsqvd5FDmzXwzMCAEw62rQFPu3vk5yNaZ/JXgcNIx0fZvqPHj2qrgDcZAgCrNdrchDGAYClpVWsr9YkusVglNlaBrjsB0+KPYNqawfsGQCbOy/jKKw2ekfDGgUAzPh7ACBpWV1whyJOaf2zQ99TBB4SqZmbpWjfGq6/8Vr89M/8BFbXlxDGeWW1mV4l0+EfP/UpvOc978HCwh6sr9eFshOF9yJ1cnKdiBNr8D2SzCCm2+1oQ+Ri9hsMJ62c3m4X1WoFUcxMZh65QoAuM+oASsWKNBIGSYBCroSPfOjvcerYWcxVFtFt9fWZTq/FM0jYj1l9Mg7orHEkGJyfOnlOddHMjqoev9dVC7+VlfMoVUPsO7SgZyI15gGk9UCnlgvElzNYCQZrQA24kFyR2pcFiMKyKIoQqAAUwgHarRqqlTKuvfZadTfotNvqAkCyXbvTwIEDe3DNNUecmF2AR44+inbb9BwcLxudjqM4Osoix5MOJzUATIOC9acMbpmBke6/vhg89AecZwYA3Hzn3bjxjmdJD2BQKGmz9wCAaFBGoN/xQmarI3M+R1rFpyERj9zrJihRrIlOGWlZ7Ivc6eKWPfN42/d+B/a26ignicoAcr02Or0OcpUimszEsNODNACMASAAJrcRALAbsF7gEozSd8c6eRIBAAb7ZACkAACDKQ4K+9ayXCVvmSYxAFz2hkCKMQDoESeoxmUBALliGScabbTnZnC0to5mGKFFkK/NmnG2OqPQ5kBlP5zHBAAtoHdj41umOSXcLADgg38CQkZN8YGJy7OOTJEnP/j3c253AADHnhldBnhW583AmzW+tg4twLWyCAMAegyQ+TdXHjCelchqQqQBZ7pChsvMZ6+pKSJb6BTU1ZpT4KhlJE3N11pqpoUlvq9xqgGw+fLdysHQ9aXB4hCu8OUi0gBwIIgBIb7H/VD0z2eAs/vUdjKFaRC+SenAdgySH0Mr6rY5vvlrMlDC3zJYVNKfNf4hWQ6hPe/BwLRYtMcPZMe4ntUhhzBy0hWNcvKR7VpMdNSuzbIz2WCagM5QQHMcAOCnfG2qiRla6R/nis9YmxZFpo+9GwOJGrpANQN9bGdYJ75n0jxy8NWW/JNxDYDswaWGr/Exvon6zOtZ5uRXiLqvOvi8av/JQqRole3NfRTiGHWWY0RWlsJrZOmg3fdAAAD3fL6o8aC2ibS/dHqdjlLaacKVTwjid1opfk2axpMlXVTH78QB6b9Is9AxAHwJAL9baagBSE6EJWUP+Oc1oJYSRQGpS+Sy/2IkIIAa+rINsvyYEO3mKmI0MV9oImiexctf8AwcmssjHKwh7BMEkKuWKUkzQD6h5lSmeYrq/wUAmK8xyOdTBoC/Xk/9Nz2nDINkwlq9kABmx5Nvq1W9C/txKa7n8jEvzgikwLnXa1HMMyqYl+TyqCPALU+/C8VKFZ1eH2Gxgla3hxwFuPmddtMD8CkA4HR3yJ3pA+9856/g9OnTWF9fl2I+S7xpY1ZXV118d3HuadJRLmT9TI5bHVQ/wpT3gqAkQBTwX/7zf8bpU2eUjGS792/5lm9xCcS2Dzcu3Q1OOfJICcD4YHikdatjTAvmpwEAoyJEG8/EATQKdlFtEz796U+7muySNhWjjVHZFigEVNjPSQV+Xar1RikhYGAAAOtHe3L8DQBg6LV1AJYVTJLTmzF43NAYOFJIJ8sA6HcH6DQ76DoRwlTB2N2e7bGCBZxDQ6GjpgLjt7/jrQjyfZSrsQTqlleX8Ld/+zf42N//HcrliiZSpTqLRrNhirUZCiDnoLWqGgIApMfTqZWQYD6f1taIFUBqfb9vbQLjSNR/CgG2KHQ3GEj4bH21gVJUxdpSA59+4CHUVpqIC2UQm9A9kHRBATz2X4/IOvDZFhNEW1paU/cABtR8PwGA2bkKVlbO4bl3PwNnzh3HWm1FwnhkNDBzSjvDGn4TGmJ2n5lVCw58zS2BDUno5SKXaWC2kHTDLoJcD/NzMzh48CCa9YYye7zKsJBDu1PHV115CAvzVdEaGcAf/cJjYgmYs2jIPB1PX4rglbeNReH6DkuvKo9EBU4OAODfxFAwEUCWANx21/Nx/a1fi2YvAsKSaikJnPT6ZElkOx9cuA3wDADNyy0AADIAqIJMB4WzPaF2Qb+Pa2er+OO3vAlnPvlxLOYCFKmg3+uI8tiL8uhRFEqCRYECZGU4nAhghwEyO2ko4+3XhQEAvBZzqyj8xDHenAHge9pvdvdbB1Cu7F8fHm9Jl+ZQNWeY+Y8cC4BlJsodkz4cJNYWymkdKMgTACDSmxgAcSFCv91Dv1DEapBHZ3YWD5w+gTpp4fkiGi2OJ+e/zXO2pOyQMSAWy2irOGMDDWnr6hmhGleX3SWgJADAC92NAwBPjeDfP6+dqPgOnylVuynSNWx1JxvmA10S6VwQYi0RLfOuzK0TBcna49Hg3+ZExn3OWF8/b6wtqe/v7oFGwcK+/aAETe2c6ZdjndkBTa9gJ/PXl6noswIYLBWrDKULWkmPJNVa/eq1xn3LPCdCmBFOmxb4X4izsz1rZOJq/romf2YjKJBep+98oftnNp5aDyaAqT3dBXtsoVQulVBfX8f6+prmi++gkXAPm4Q7uABreM9GzbRT+Q944dRJ3RnsPT4BwT2AP3sAQPODta4K0kz0z9thY/SYeGVagjGxlHJjD+nxMdzqmaXclx3ix3x2eae34QEkr2lgXTdMZJJZKjIAojgWU44igAIAohAtsnZcJycmJaSbo+faF6jPl+auA0nyIXWJjDHA5+ufh2dV+qy/z9Lzu1gMvu2myuZsfJnIoR9DMN7rNLEEgM/JMwA01zICyPycr7Pnc2IZnzpTkFXoVrqAtxzrmIkuxBaQRDmU8l10105gfzXAfLGH+77xOcg3TyMaNDWO3EeszZnNBILgibL/po3Dico92EQAbfX31DnH7Jn5bgRdjHXoWZtbrcWLv6a3t/L9u6b5/xd2tMvvfiqMQApMpxeTtVOmb8JXwthrZg5f87zn4cy5JeQjxhFlgWqdhKXELJ/x/CeLdVgCIH9Zya8c5uYW8Gd/9ud4//vfr7l/7733KkN+5swZ3HrrrerudSlfF7J+LgQA8H4tY8+3v+1tKgFYOr+Ew4cP48d+7Mdsb2HqkyWHO7TfF2Nccu//o/9iroZ7qB4d9f+etsCn/d2jtTKJE6iK2QB20g0RwWW9v89onzx5UkwAggJSnFUdieJYhMzAJcDZM+exvlYTAEAHinTtuMRAcQgAjJYAbO8J+E0p3bSQQ4stvijUxIQ0aWBsDdfto81MIWuCSTFze0LaS9fdqIlPWRsbCv5FUR7f+T3fjntecDe6vRZW15bxlx/8AI6dOIalpSWVAVCZf2VlVfcteqoNrIkEMnsm6v+wX3WjWU97BXs6oD1jW8dkAMzMzKjFFemQBACk4s7xZI/gNtVxQ3zmUw9h6cwa0CuA7W/pN4tRUGRWjlkRMgyoBcDOA8yEEhxJsLpSA3UE4rgkIKJBwbliiFp9BT/2H38EH/rwB/Doo0cF5szMzklYj8wKvr/d6SLPNjwuaJIL7koXRKOWW2CZsTjmxs5wqoVKJcbePQsolWJ02Q5IGRugWCyg067j2uuuRLFU0Lm6vZwAALX8I9VYFFGWjpgqKeePzVFfA0q6odUK08BRg0AGjcKSUp7n6Zg9IAOgjK95zktw9U13od5lPWFRrIEwZp0k6Y+7ZADYwDh3I02apmAA/yDXybVIInWWjAHS/+Mwwlyvgyf+6s/x57/+azgcF8UCKCRtBLk+GoMu8kWWhdDJty4AedIbGZywC0DeWtdRdWMSAECnRyqxzJh9SQAA8SvHKOFOpZ0bD4N81lELBOBVmwlGritSOQEOo20FAgC6AYMD6gX0EDEw6Qdo9XLolCtolsr45MnjYgB0qR8tgWcrcWjUW6jVGgIFTRyL9UCW7bEHNVqzPgQAzOGWKi6vKBvoOnBnSHVPXf8pWdeLsUVMO8bWJQBbZbC4XrptK83xZRIaKeekS/2fFHfXZcKU9z1125UApMH3MApPsxcbygM8IODeO4C6g/hx9cFCKsQl4b8hjyAFO1zHC14nKck7ddANhBp+3spkDEz298kgiUEVldR9QODBAPVQZwp0wsvvteMA+/h+fSEO0MbTDAGAidfgKfYZgGQUQHe96HkPZHe4DLR1sGHr2liaPzOVqgDL82fPYmVlSboLbPHJ56bSgHEEJvWofJs5v/7GWQBWv+9b7Xrfx9+LD8p8cLzR17H5mPWZ/Bzxc1if1QEnr5PsSp40hpNKOEbeN0WjydfVTzq2StB8di4z97JBMmv5vTp3sVhCo8USgLICbHbm6PIYYseRWUmwymrwGcASuKK2Dn9n89TaINJvMWDfyjOMZWO0fu1ZDkzRORwQJ2vt6PxS2BbDjCzIroSOUwCAbATOIwoChqGYo5vPeff8CISwJNS10BVwLQZAHrkwVkvlajlG0Gsin6xhrjhAc+UU/pdXvwgLwQrifk2lAywhIACgGaW9iAwA8wpYbqCEhYJ/nsvsGMfP7Jx9+Xv3a90DSJut092t32m2ffrfp/n/049w+R1P5gj4HTG7y8lapXkG/0OGkegAuG4hj4M33YKFI0dQqzdBRk2OOgD5ApqtDqK4KA0Qs37m+0gDwDFVzPMNAAAgAElEQVTnZGfyIc6fX8Jb3/pW0f5vv/12BcgUymPJM8uNLuXrQtbPpLk+TAhmY0j6BTZuZKr/4jvegce++DjWVtcEJr7rXe/Sd4u1nmQRwD/8g59PAYDU8Rqjym31AKYZgBQZ36EKMY/P7L835Pw39QD4ZbXfbO+ibSMFAM6cPqf+28zIcRMxBkCkYNIzAFhjP9QA2BoAyIIhI5S6XIBGvZ0CAAz/mS1NOgla9Zb6fzMISAEAOQM+SHEqmP2e2hSyhV4u6OOW227Ef/jRH8axE4/hHz7xd/jsg5/FyuqKAutKdQbLyytWG0l0jeAGQYBNAABe98rqsurXOQZZZJkgAZHz9dU17N+3VwwAovz8PZ1Nghr8KsUV1Ndb+Is//SuS4VApzqJV7yI3sDp4qtuypr/bbak2v1iM5SAwAKrXWxL5IEuCz4LsAL6XdP2Tp57Ar/7aL+OT938Mn/jk36udH5kNHdL8kEOxVEnbLFoMawgiFxwdQPN7uIDMcSgWuYFSmLGBPXtnsX/fojZiZW5Y10sGQBig1VzHzbdcL9FCAgz1ZoIvPPqE9AekRE3lX2Z5XRtAtiY0Z4NiVTZm7Ta7UJiBY4bc+syzBMBRKQd5JGA7lDKec88rceX1d2K9zTR0bABARIeJ4pVkMFjboB2/NgEA/PEUzORyKoPQXGEN5QCYqVaRW10GHvs8fuUnfwJXV6qoJgmibhuFoI9at4WoWkFL3Rg8A8DcWDo3vg0gu2RPAgDYYomjQgbOlwoASMVmUjYAZ4jraU4NCccCiNkhQ8E2AYCOAAAyAOicSTWADAAHAAySLkphjGI+xtJ6E51iGetRjAeXzwNz8zi3WkchLskGkfZfrzfVfYSdIEj/V3cQ51yPZ6OVKROwRCeY4k8EoCzrtjkA4EIG7dC+3cPO5880+z1tg5zGAM0GoNlz8WeuyXar7tazBWm+7zvXoM+yej0EHxibR2GZPN9pwub7MOO/aeY/Q5jmum2zD3iWZusACHPGh/V5abdB5/z4LIgPSjZbv9MYbsxgZl/+Hq2W3ALktKOJo0YbkGt1z0Y139x6bAXA2DDufO6Yo7gF/cGiOQdmuCc0lgQgUMh9nPfDkjbeN8Vd9+0/gD179mjfoj7EmVOnceL4MXRaLVQrJdlh/p42dAiM+XEYAm7D/doFoJlEB0c3q6KfTYL4sfHBr8raKBbHYJbdCFydOZMMvrWe1u1YIsU/w0kPSSvYBYabPcHJTqcbc8lSbK+LymbZK2vJZePlgQ4PaHD+s4zRyt+4t5fEwoyLJcuwRyEabQvwfcBKP0ICiU4DgAAWx4zHZDDA36tNIrsAOG0AAVwOBPBlihwPnkPPwd1jCgA41iPXDkvquC+nGgAOgPAigLIzY/6sFwF0cixaPj77b1ZExXza0VkCZwqUCTqNNVx9eBGnjx1FNc7hxc+9A9ct9lHqrxmDQCwClgHSqec+SSCBI5wXACAAxOnoWFojh3avL3/Ll2bq/BnGggcANluru12/O/Y73Aen7R+7Pf7lz1/aERgFADx86TVbjAHlwUsxqOiv8nsQoJvP47a778b5RhOVmVk0Wm2BuOXKDOqNluIDLwRtrAKlNkz8VwlIK+2rVmfw9re/XQAAu729/vWvV/kuP+9twKUahQtZP9MAACUEfIceJYUGSq7+11/8RTzy8FHU1mu6x/e9730qd1DJ9ZQuLpfqvtOdkgBA9sZ8lthnQdI3jtUi+c/4ARxHqrNI5vgxsoO+WY1a9j3cfIkE8ZxEhrghMSP+yfvvR7lSUf94Um1LcRmNWgsry+soRiWcOnVaNNxyuaQSALrbpDcTfmVPeb6sje5GKt74fY07Un5jpwi/dQIwBsCAdf+tLnoMAihaO96mN23RZps4g0gG6RTRY1BKQbzv+p7X4IF//DhW15fR6jBDZUJqtjk44qh2L9tQfF9lCuZx0XhKHIMvvoEbJYU1uHn771TRN8Erq1OhzoBvv8ENeXVlDeVSVTT+z336n3D8idMK+oM+W+uRhmeOEMeSgb+TfTNau+sgQP2AWq2pzgU8thgY/Y6y7/XGKn7mZ/4jBv0m/r/f/z2cX1pGrdnC3PyCKERdboxuMzez5IyTsuYuCCLjIh+h1W6hVMojLjLD0MHiYhWLC7NiJVRYVlBbl9gR/YZOt4FbbrkBPbY8zAU4u1TD6lpDwRtbGvHoytqC+gKxgCcvBOVbKnrUj4AB65xUQ6gyReo+sG1jGYOggtVGDq/8Z69BUFwEollIWIjGL09apO8hvjUAcEEiXm5u+XaT3mlI3WHOFfNwNKKVpIMrgwT/8bu+E1eXKohqNVT6CearJZxdO4+wUlYfV35KFHnnvNC5sRp5Ok4GAPi5yXd7DQC/uZDdoTrfsTaA/Pe0NoBbGUDdlz+3aytjzBDf78mYMaT/W91/XwwI1pgXqQsSM3PUUNaGDADrV2O9mXsFO1LEMe30UGCP57CEWlDAmaSHE4ME66yBowYA/65yoy7On1tW8E7Ai+wgqchniehpRtAunONlwT+LM4Yt0GyzNSdZY2sQumMtDFF5X998qTeKnR5/uCmaI+7rW32Xj9yAgZU5A5o3on27jJgYTlkthNFgdZjPt99Pqvm3fcjTgF37Rc9GU92/aQDo5WyX7X2uh/tYIcF2xmEzp9iPha0VP3EdEO3o6fy9tZY1i8cA2DMgslnk8WB1O9c16T3THPhpDhLp+COvDM1en/WlGw68GAGBOA7cQpzmA9cQ7f/BQ4ew6IL/+++/X2VctOHsF08HkgCwF2z0AMDoeAzp/ma7jaJPsDXr3wzlAfzeat99LTb3Rfob4690TNK9N8Ms8ACRJqRjqaTtATccydFpM3DVGKCSHa/xZy5rwHHNzqexU4z7aT4Y1rGoUk8nZSjiYOvI+3rUNaEeQwpqOL6Au0auV7I1mIn3AbiWkUQcDUAjoDf+ea0DW7DaF7L2ceQec+wcNDkDqGOQwcikwBYYVjaY9vfm7RDZcewQpKA87dI4FPtk0G7tbG2vJjCeRwdUBigVgPmwjX/+gttRGaxh0G0gTyHivAnpdpK2khi+T7ppBdk+pADIta/k3wthnIIksos+a7pLcG6nNuFCPjfNflzIsS6/90s/ApsDAPYXiXMz0RgXUW+2lLG3Mq08rr/jDiQzVXRYCmCzOi2TszU9XJgOYnSA8RCoJ0uINoyd3t785jcrRrnmmmvwxje+UboAqZaZYxVx7TLG4cuDsl/6URueUZpkvq1z+uthdxUCAG/5hV/A4489IT04stfJdrjhhhtQb9afGgBAdgCH6K9tXiMbQuaN2Y0ldVLdxpD93DQDMb5B+VP4Y3DD5oPOCqPQKWJgduz4cZw6fVr9txmEV0pVrK3UcPoU1VnJGjDxuyEAwA3PAIAcOVh8qQvA5gDA+PVl75VZvk6H4MNAGW8GEP1uT5n/PnuCExCQ2LeNY8qqSZ15L3RLwZwASb+DpNfCnU+/DUm/LWHAYpkOoPUkF9vB7ZyikzkKKgMae25DDQBfrygnZ9DXRsoxIwBA+gmFET0SzkXm2ysSiWbgy/aFzP6Twn/04S/i7Kll5HMRcv0C+gl7qlumXD1uJcrHWkgDB62rAk9MNfSmY2Kwnp9GgrWEOXSTJn7qJ9+IINfGQw99Fn/1N3+LMCpirdZAZXYWa/W6BIWUCfPCSpb4cxl3DoQppcvPdPX/lUoeBw4uYHamrHaAUutvEYRgDW0fcTGPq648ogw8ndMnTpzDeq2FVouUfMtEqW6b6saFKM1+WCbBgkIJlkmTgAhmwZwDdn9UTSKdohL6QQW1dgGv/OZvR44AQGFGbYU4WgYAmJYAx2irFN74+tlqPXlHaJLTqHWc6YPMn0u9Dg4HPbzzJ38CwakzmE8SVDptlMIAtU4N+VKMtvXkcq2L+GQtwB4HAOycVuvIn7wGAM/7pQIA3IDaWnNrTN0jGABw3rj2f/w3WTFRyLnTMQBAPZxNuIsAQBJw4Q6gJo8M8PsBcoUimoUIZ3t9nOh1sYIcmgP2grYuJKT+U6CTc4iCgBLByTI85LA68Mo5wFrHaoFl2f9RtD0LAPjPea0DZymz5QVP5k64ybnHAQD/b2lD9Mgkouge78my+TaNPE3Y6P/D9bHR0zfHY9I7zNpagDgsvaDD72v+FWzzGjwJ3GsPuL7jlp3d+jVtf8sG0FkAQJckbROzK9aL3thMPuvCf9Px0t25v9s+srFt3U4f/YVc/8Zz2OgLW3Pr3xyGYa29hFIzz5Vj4J06UiDbnbaywaVyBYcOHcbhw0fkYDITxB7K2v9ZqtUxrQiyeAgAmG4EwZvJTyj7a0ceS2u/fVki91TPLuN10a8g29D7HATQN7OlfixMsDIjBOg6evjfDV1dv/+P+VQCqDaPYMcBmJFEBEuw2PZu7PPZax4HkEfGi1lqMp10/aNMguF5xrUThp0qeEcSR3RzNj22A1yY3Uuz+I5lYMe1+aumKBN8Lz92pgvhxsaXBblsvvdTidmO+6n+b/4Zjc+QIfgm72HM/7MZzXIjslPItOT+ZYaJSZ02BkkHBYoz55u477k34uq9EZLmKsKgi0Kujdygg17SUXeEDmWWQDtmQZIBAOwlYu0rE7YPLDBpY0DLZQBgp5bs8ud2MgJWBDRMqnmlG+1Lbq9hiU83YVvyUN3BOkkf+w8cwsFrrkGLZaIuyWHrzO/X3qZlwPlsJxi3a7PUiyXejEsoAPjwww+Dmi+vec1rcOTIkVS7zK8N88NdPDWNfbaTAbnAz0wDALif/MKb34xzZ8+rBIDM9Te84Q145jOfKbF17T9bAJgXeDkX/PbcH73vTXpumyHFWQrjpIHPPpDxv/Nv2Rq0caBg0mf9Hfhj8fPcRNQb1h3PlP+BbpLgi489JsG/pfMriMKiqP+nT51T9l0Z2k5nBABgG0AVYDlisoK+LQCASSPq76PfZ43zAEmXQWEP/aQvtXAyAHgaiRJOAgC0Tmy5tNpdXR+D6IRZ6SBBb9DBjTdfh/+fvTcBl+y6ykP/M9V46w49a5as2bJiyxOxRbCZp0AI5IOXl4DDZPJwCMRxgGcMGIwgxoY4EDMZYwGGhGcMITaOmQOEGFsYG8myJWueWj2p71zTmd7719rrnF3VdW+1ultq+6VLn76+91bVGfbZe6+1/vWvf43TgQIAzCxTtE9QY11gVWkFlTelPZT261R0WwENUf53rfPo3Fg5BAEVsgSMtkcjThqO1NyFMVoU4BtSHCfBww8+isOPH8X2xhCNuAMUoQAAvDcCAKTGmyq/Cis6WmPBawgxGrKsIHYMAAUAqNTP7mg/9IPfx0aNKPIx3vM7v4ONzW2sEXhY6GFE+p8ADHUGUGM6ExDRzYYZBNb6Z/kARTHAgYNLuOjivRLcEQCQkL3IpWY0y8a46NB+LK/05Jw0w/c+8CgGQ9b0s7SA48issAq3aa2t1SYqXZTDr7RdFSciW0Bbl2k9rzibQQN5wHYoHXzl174KQWMFZbQgAACz52FIx8kFdHMAAH/+Ta8fGQ73AX8T2c1ptYw5x7KZpzgQZvjL9/w/uOu//yEuSxrojUeI8hHykKJ3AUaOEslOAKp0rCUAuUMTpN+pJwL47AMAzhhYGqcK/nV0+KwYMMiSF7EQHbEkolYGkDTUPUsKtgjUgJMtm1jiIIARHc5xhigLECYtDOMmThQFDmdjnCTtHwnKuInNzS2cPLkmQCDnkFL4nXPvBemqnGBPTZ1gzjPNTioAoMriPgPAxMp8oUMX9p5nAOB0bZe/1ytFmIreVHVXAKAOJfW+RRHe1f/rSp88kzonPul/OgzS56/0bCsh0nKQigLMrhf2PByt0WiJKlqmGQ1za3SpmZuj/5qQmb9O/SBt9xIArZXWPVPrkTX772rjBaiqGQC1g1UHbPMAiukA8ml7CLt8waicyqDQ7h9VMGsBpWMAGLAlLUJz13WhzLFnzxIOHDqIAwcOynNnPejxYyeEIlkF4K6umquJtdoC+bigU7vg1PT12pchSKB7tKjbu/7xVeAo3yfTTMveCBQTJDe6O51SqdP0KPbTY6kt7BSI10nikibedyhuOxFcTwkRcp77ZQNyGC/z61PAZz0KbUe58yq0bJl917cNnGUjBrTeDJ++R9LTLWC34L06H8vx5H7qPthuIKp7rgEIB1qxZM4F9XJeB2zJnDd2lBfUi4/iASzq3ziwwtoVuvEydocPAFirSXvPOjPIOFRdEByz0nVpVQBAVz1punZd6lfRVyBwWaIXDnHL5R183guvxmjrKbSTFEG+iSQiI5QJj1g0htTCqIinuhAsLiBrkiK7LLlk5wt93/bG6XlwLtftuTzWPADxXJ7rwrHO9Qj4vrXGRD4AIL4uW4U2W9jsD8QvH44zZGWAG2+6Gc3FZfSjCKkHYvqAvZfnnIYoq9/JACDLioLdf/Znf4bf+I3fkH2YQoCvetWrxA7YmvcBMv5s7TLP9ag8veOpFzK5Dpgo0z2KsSrbAI5HKZ48/KSIG3791389vu7rvk5ypOddA+AD73/LBAAwffMm0jfLkfBvetrRmRZ0qQ3zpJK+nW8npFuDrEycAW6S1h5O2vM0GgICkHb74AOPYNAf4uSJNWnDNdim8VYqKb/DEoCAdHgBAJSuLcEBgzznRc0CQaaDKT8IIwCQ5ww0C6H/ZuO8Uv9nNpE9wK3EQO7f3WxNUeaGrwaRNfTsYZ80Q2xsreKG514jrQCpVUCKvSDDTiSHmWuhNDqVdbZJUqBFKa4GAAj90QXlZmCsftE+w/o6frfdakvQy/9I2SeAQibDJz9xL9ZObqJIAzSTjnRZoPAyM5xOE74CAdSRdQBAGcq9ExhREIcGkWMwlmz9yp4FvP7/fq1Q51rNGH99x9/gD//kT9BdWsGG22yINBoAIEbdDaI6nur0kJ7E9oNZ1kec5Lj8ioNSAkAmBU0vW0cxAGR5BPsOX3vtc5A4LQIm+u++90GkZG84uqMCAMwMMsOvWgBqjBmoae2i3SfHkiJH/DuNuqI97AwQoQgXEDb34Eu+6p8CyTKKqCvGns+eUy5mNC2fV5DhdF7mJE2spYmAV48yL2tlwRMBgJUgw7E7/w6/9ZafxtWdLvbw4Q63EDZDjIoUKWs1WaNesEbeYWeEfBwAIH2PqyikZgCYCCCv5ZljANi5GUgrvcH5bdVwWrmG5OmcGKI6YnTcyQgJwGqgJmIR8OR6EAAg0OCQDIAwzRELHtXEKGliLQhwOEtxIiuwWcZAoyOdSbgPUfNDygHIABL6jU9h12KeiZdky1TszgIFAwDqkFZBF63dcP9a3tv6SZ/OBHoGPuPgl7lH9vdN/iyOPQPwQksANAiS1hrCqmH2UAIqOhdufk3kFIxxYiy1U3L1+qWqTboDgLjnM2NZKf5XiJhrscdNyoEv1eZZnd8gh3on9wGA0w22J7K4vgigxLUKImowaQDAdK24MQCs6GHn4T/da5r7AGd8wOVKKwaAABgGArhAl2Vc3KMJlHJes36ctMjFxUV0um0RvmUmf3swEH0btn6is8T1oMr7uWvL6MBHgkYUdXXPO2QGfDoj5Dop+EC5DxLoXNRdkHaX12ElhqSgMvif1YP9FB/FbTYycx2t3ToAWFBNsMPAWQX1vAy4y+D7jAm1NTXDg77LLk9X6sd3sx9+Bt4/rlwvHfyg1gAwH6W+T1Ovd6BEVd7gxBUZwrpM4fTYGFNR/m6A5hS4UZU4OYDOStd8UEu+7/b1CiDwBkRB00khxupaptgDAgKI/XagnuuKo/etz0XhWd8eK4jM74mPRR4AAayyRDccYX+4iq/70pehHK+h00hRjk+ilRQomd1T5SEJ/msAQMJ+hCr/B4RNBJJMcbK0sv7nwXpnslqfme98Nl3rMzMCn81HtSSFzwBQEMCMLjP+7PLBFn8B/Zq8xJ79B3H1dTdgWADDMEY2wR6q185OXq3vMwjYxk5krsT7R37kR2T/ZeDMn/me7WGmE2J7M+3DPID0mX869VjV8SNjM13PvMYfv+02xFGCB+5/QEDlW265Bd/93d8tLWwpYnpeGQAGANhATSDE1oLFM0i2eU4v/J0AAP8BVBuvh3DP0wDgQ+egkb5OY0iqCMEA/k76CIVpqNj+xONP4vATT+JTd98rtP7tTapLB9I6j3R3Kq8TACBl3QcAxGDP0QA41bg5tFqc7wSjYSaBINv+ZcNcgAAGE0lEcRwhbGog4CJY3d7VCdHaYbbdy6Q2fpT2EcYlWp0Yl19xCVULBLSwGjtTzqWDzCCGzpMBAIZEGe3VAAAJUB1iZguG37NOAnyPCy5m5pLtzOKmlC88dXwV9937IIbbY6H/N9jHfkzHPZRsOTMsorwuTqxrjyeCOdrfk1lQKY2gyWOmJaExp8r/AJddfgive+2/ArK+9PJdXd/AO3/119Dq9XBibR1xswNGyr5B1iSvAgFV7Tfz+NKAd4y9+3q47LL9iOIcwyG7DzQEAJDxcNTr66+7RsAfUjRGaYZPffohQTSJ2WkQRodUAQCjM+nzd/fpwZq2BqgvQEYBx4Osk2EWCACwsHIpXvElX4syXkIWsm0lg4tS2hFGobUUNJrz7K1qer35IAC/4brVT3x5HgBgsy9hvT87HZ84gZ/9d9+HK+IEBwlQjPuCS2xnAxQUeGKwLAAAOwHo7P2MAwAk2tMSjQoIcKMiWRejtHFiVu2nKMhINgvQQoyEgk+SCaZ6MwWoCjSY5cpyJFwuYYJx0sRmGONIkeFEXmI1CzEOEhw/dhzr65tod3rS+YPMF23nZwCAXoxpeVSZZKGb6/+nDwAYi4CT8SxFJM/SQs4PQesT1OJbDjFn5wwCAPLMXMAv/e6ZFVUmgFOtqFxyGU33LGUezrx+c+EdXdBRDwUgdZljAwDI3BEwsTq/Xoedn3uYBBgV38BxFRQ2d89zZwDP7Nv0mtRgrL54BUUsk6Bq6ZwTRvHWALPO9tpcmcV7eDqPdB5AMEuDxI5vAIB1IrESNWNzaJBJGnVT7HCnuyAAgAnpcS/sb69jdfUkTp5c1VrTRkPazQmYIK1rtXxHVNOLDKXo1jDzzExwhFQyxO4ZTdHMZX5QjE464yjjTUpPWKZVtcsNEFPAhWy84VCyUfQt6M+ITXSZWZkD/gOzTdTZpGpMKiBLn5UFjQoMOOk30ZrQ99c3t6oMu53D95Oky8Gsc7tZKWtl6n3/Ou36LfifBgGm90oF4WqoTQAGRTg8YMLmorHxalqujYMBAOIXzgAA7Bol6BcfYjKLZiEwA28ZascOkH/t8gptGTrtQdedOxxyX92Osgd0bak4rlaCaomNBuQG0ih4SHaSBRz0ufgZBkNpXqKFIZbyp/A1X/xSLC8A7XiAcvwUmlEq+5qyTsjgYWcEBfrDkAEWewy450pWpSQB9OWPg6yfz3Aw4DP9+p7OXvi/32d3BwAktA1DYeM2uz1s9IdI2l3c+Lzno9NbxOZghCJpichl9fI7suyGY1VaaPpN7stkAdx+++348z//c5n33/7t3y5dARjv+R1BbF18ZqyPGgCobUANAPBvP/amN6HT7uJTn/yU2JP9+/fjtttuk2TQeWcAWAmAbzT8bM0swzG9UKYD++lsz/T7/u87CZ74n2HLP36OKJEozztjwQ2Zdf7dbk8E3B568GF84P0fRERHXajniTge/I4YeQn+TQmNWSDt4TsPAJi+X7s/Zu+BBgb9sbAPKEZYjNnbmhVfkQTUjDd0TUwDAPo3DZTZPzcGbe2Jk0exb/8S1jafws3Pf67Q67VzgVJXzRU15JvftRIAwa69EgBtxaPK9fwuywDo5HASEnQQAEBEONieI0SbrfooYhc2GOHhoQcewbEjTyEbF0jClgj/seRBmh2G2iJPAX4G/1rLqotS2zKSAeDKriXojkh7D8YYjanEfzW++1+9Wlrr0MhScOcP/uRPcc/9D6CfZtgepWh1F7TFmofYc9SEeukccBU5HKPTjXHxpXuxb98CxqMtEfvrtFvSpotOAtsBLvYWcMmlF8u1EIVf29zEg48cRiFlIBqAKTNQW0vyZxUEUydEak4FcHC9uotCHDyqyqfjgcxLKnb3RyXKuIf9F1+Hl37eV6CIFpEFbAFIxWtqCygAIJkFRzvfyfjstC7t85mXQfSdiHozqqMMfz+mE0UAoIcUK+Mxfun1P4juyVUcQol2mSMtRxiXKVJ2zmCWmu2LeP3uIMySi980xQBQxgYzSy48YLb1GRMB9BgAOjFUocAzQjZ+4npb4C97tlwlwqRQBkBJAIDZ50hizoIaDcgR5ymapMFlrqQlbmA7SfBUADxVhlgrEhzfHOD48RMCRDZbHZlLZL7UTbbqZzANAJAC7AMA6uhqcDCbAWDBv2UxzycAUAfap+M8Gb21An25bxTUyXaUd5bgUHSM+yZzvI6G7zMAtFVXbXRPzdiJG10LAnLvcFk1Mg6MfaDONgNJlwEVtgEVv13pRaDlR3V21bUvsmM7x7zu6VI78P5YWHuyOjtQB1JmW82eWfbfRNSsE4EFKP6csACyni+zn8C8AH/ec5sHAAhVzO1BRpuWWeGyQq1OR+r7e71FVY/PC2nvdHJ1FZub6wgDCmgy2G5o7b2U+/FvCVpStqZ0a9EeyRk4Mehk2zYt0RqmBMgNALDsbh1ga7lbw7VyVUeTY8aMDG1joxFiONKsv4jmOhFAcy5pM2ftpbLduPpxr6KnVtSXLwXSWaeaQ1P0f44TGRL2/rSfxCMYhd9/rwKFhQGoAMhOPpbd0yzbII63Y7jp+9Zj13J01KAgc5KgqDtHlQxS1tW0CGN9Hj2egGvGlDA7PvGvrmVZH1aqY4yOCcDUY1m41pziZgt4P7n2an4OcT3VURHw0Z2jAgEqP6IGALn+DZzjPIud4CT/Rl8JUYK0DMSWNzFCe3QMn/O8y3HTDRejEWwiLtYQlwNQ3JTZC8AQ4poAACAASURBVAb/KH0AgL5HSgshwxI3F1FQK8pT/peRm2a1zFuo5+n9CwDAeRr4c3La2QCAShM7oC2KsTUcCjN3azjG8v5DuPHm58u+2x+mCOKOguXyOjUYrvaDqes1EI82zgBX7nWHDx/GT/zET0iy98YbbxQtAL4secB1YdR/AwXOyVCc8UF2BgB4rbQr//4nfgK9hUXc/Ym7JYbl/vPzP//zGGfjzwwRQB8V9g3FTk6LP1YmqCOP3zlFvjGat0FMf2fa2JKSR1SeA7ewsFAhQSLuRtq99GlP0O308MTjh/Frt79b6OkU5KPhZ207A17pQ+sAAEnMEX+RAKymmM66/lkMhXqzZjugCNtbQyk7oAYA2wDy3AGDJSfqpf3Fa3qyzwAgUEEnI2QUEmTY2l4TAIBAwHOuuQLtbsuBAHUnAD2WHpO9zWtHUgNSGmU6njT+bB9IwTP+zp6UnJAydqOhIOEUquEYMvDvdRfl36iMkacF7vz4J5CPS/k/DpsiWJenzJ4kKnI21tZICvE7BoABADkDZt4pazCVIWAAwHZ/FS+45SZ853d8MyL21mX9fBjhyeMn8Nu/99+wzlZqHDP2vhbmhGbo67yE5QVNzDHDnn0LOHhoGY1GgTwbSEtFPvJIgnv2+x7j8ssuQ3eh7coBhjh85CiOr25qqx/XY1yPbMocHEcdU40j9B7ZTtJ+Z1DJ8WU7M84LtkDcHpVAsoRLr7oZL/icL0QeLiAFWwAqAEB9Ajq+Qm+lTsRplgD4a8zWCdsgnfKqgpPJrFXlGLmBjAkABDn2lQXe9zNvx9pdn8De0QjLcYDt0SbCVowB1wmDI+lfHCASTQsCNm4WSwLHezJS83seAQAn1Fhl2C2LwsDRiSCq485XjiKkMgNhvAiNIBaHUVpURaQeFwjHQ3SCCE0p9wEGQYxhs4n1JMZamKDf6OHTjx7GseMnhD3CNpImTmn1uf7z/d8NAOCaMHtgrdN0HTE4KAUA0FIY0nO1HtYAgFwYaC67YM9uDgCgBJ1aKFECuVzBUwMAahvDuWvipVp6IAqdbN9YtXSrwgsXiE5SJGva+2T7Ln+tTmc3DVSUfdsFPwye67I5grYatBoYVOsRKPxRBwi7ey7zAIB59nl3iqXl+mvdggqscE7h4vIy2EuetoL2mm2haHekHzz1acoxspQMOLaL03vWmn0tlRGRPeneIU3ZZM4IL0SwGUqpsfmqbxmqp1uB0fyLUfMVIK8d1jwfCwBAYJxjYVl/fk4AdMcAmB5HeXZuTk4kvTzQiM9JdSxOFdmz55pK29udX75vZtde+1cOtJoCAPxrrbSCvExy5eeQAs89zz+9CV86IFfot04fw2cBaExPu115NlM34UBM23enwI/6GlWU0/eP5BcHNFT7pc++cNR+AZ/pa7kBrIERXrLelbBSNJzRfz3baIkEWVvG+nFzgwkNzqxEfClNFFGkOGq0QH5nESZoYIzm8BgOLgJf/kUvRZivohNvA9kGQrYEpLBpQd9CywCkY1NoAMBY1najvYS80LaSs3zheetz99X/zL/7mX59z/wIfDafgbbEldBI0M+dVP+VxBqtUxhizP2YydTFZVx0+VXoreyVTl1S0ipzm8dwgbC/Gdarukpc2mjVZVG6z3Lf5R7MGI/Uf/7MF1sCsmSMMZK0lGYbbdcdzMrCz+8TmAQAdL+uGQCs+f+Pb3sblpdW8Im7PlElYd/97ndjlKoA7nktAXjf7/370oyMbKCy8dd0LHHgHJJbfc4b8apHq9Wnu/dmiR/5zIDpDX+WgeVnThw7Lg+etAnWDRIM4LGJEJEZsLyyF0+dOCl1608dX8Ptv/JraDW7ModpfKluTyEXpi4l88sfGWwzThcAoKZZyfUx0KkQakVmxdB4tLjKoaMC+AjY3Oyjv9VX4UFSWBlMik4cjzWp8lsbe5fBKyCToj/cRl6MpU5+odfCUyePodtr4aqrr3Q6ANpb1mqIrV6u2dAMhTpMDM41Y83MB4N8ZjlUNyGTxUUAgC0ACaxEcYRmmyUUqfQuX+otS/cCCv2lwxx/8+GPSt0/g34KAhLYYMaBYosqsMjsjD5wdlUwBoCgdR4AoBQ6djrgB8fY2DyBF7/k+fiOb/smgGrzfI9q11GC23/zN3HvAw9h5cBBER4pBa0xVWkHAjhKr7AOQmUWHDy0R3QFsmxbFPZbrUhEABMRiSpFSfqGG26QayVlfzgc4OFHHkOf7Rpd0DaRgXP0bdUu0E1SnWHeB4M8FVkEKJqYYNhfBx86GSf9YYmguQ9XXPdCPPeWVyCLutI8iJoD1CNoJqFUBcr8c0KHO21ivoGdXiMcetJmq83ULaoJo1wVQVel1FVCKixztKMCBxDgQ+/+z3jof/wFFjc3sLcRY6O/iu7yAjazkTIACtL/lQHAHcJKACR2mwEASGhAJ5oMAPe/39HBkvDT6tNPZzPXYM+5r46mKsfVN6pDkfat61jZI3TMdCyZFWL3BxbyUASQtfghqE7OdpwEAMrhAN04QZN5m7TAkNmfRhODZoKtuImstx933P1pHDnxFMJGC+wgycCfZTT1lkhhQTOR2mPXmBSsr5NynkpIxwma+W75BKjh6wDwjd37gD+d8TzTz04EEBMHUTsyDQDwefAlLUNJ63afYfafitgcD46hBItCAbZgy0EpDgRQDkddhFDl6ysAQM9NFhDb/UnZk3uRFaQgnrKYpARD2B8KAOixHYXY+Bge+GBnFcFQj7rrZ/L4s4ng2t8tiDMQgOCEvqdrhRejfcHZgSSRMagDyBpINhvlt/yc9fzmAQC7ZfjrPW/2zBCOigHAagXMGFR0dxFdc0vR4AJdnfQqCiRRiYzlUwR7RHRVhRA5bixtIyDNAJEdPCT4d+U8fG7El4OoIWwRgaEtuKv+VdtqIsLC1mooyKBgVIqtrXWZh34ig/ckwpwuG2ysO98HsLsVHYvq/rRnvR/Qi0txyvDVa5zP2X9ZsKp/UxFDnYaOvj6hgh8KQ07WR6VBULMf+DdhPLjvT/p52oK1TF2JojfXNbh3M9x8IaeN4QMS0g7WtRH0bY4yEkxd3O5OQXy7F7s/KeswFpsxCL3rZZtBK1OYWFs6PCgpuuqVgMh42TWHysCQa64y+07I14kA2ndNa0jZKzo3OQIEqagdxEskW4PzjaBTTjAcGfa2chSD4/jn3/DlCNITWGqPUQxXkSCT9rNsnYxSuwDwxRIAgNekJQCt9goy6ipdAABmbzIX/voMjsAOAIB09mKShwBAhCJKsLY9wHOuvxGXXnU11reHQERWdRt56nyQgH4o57b0Q3d7nrPI4pBpiY1ZMNM0yvJcW906n4CJ3tvf9S6hyzNGefWrX42LLroIyyvLwhTgeubnuaYZF5pv/gwO0pxDT+7uGgNpeRH3O6r+/9Iv/iJWlvcIAMDrZdz6nvf8NsbpWMtWTwFNTvduJsGHmq24s0dm+261K3/gfT9ZYcO68U8aLAUAlMYuNVMuF6vqygEy97BPCU6m2ACzbkkUsGMGY0MJUom2M0Dl+eznxx97HAf275fWEHyJsr0zhhqwqyBdiAYevP9R/Nrt/xn79x2SmvxWq4mVPUvSXq9AijBhxluzfDT+RsEwpSij6lvNPgObIqeBcYbLTeRK9byM8eQTJ2STN/DArknsk9SA1ZnrWUj/hAPFLLq5ngGDzQL7D+5Fu9tEq9NAERYYZ0NkVKFldjuK0Ug6UnIgYmfO9tE5UqcnRa+3YLpDFUDASchWdsPRUBgApGeur25K2784aCIOGnj0oSdw+PEjYIKOegCWGfdJvxyniO3TBETRtkwKQrDkQFsjcl0TsRuNBmh3EjD7j3CMm//eDfiX3/YqJMVYqJ3stxs1W3jw0cfwG+/5bcn+M6BigCvCYG5RuRJvdboCfq+PZifGJZdchMXFBcnER1GOdidGxt68LpPLkofn3vhcASYo9EeBw4cfPYwRE5B+iy0npGj1uFY+YXWABrBI4QPbQOas/0+x2C4QlSm2NjfRbO3BqFzG533JN2DxouswQAMj8VwDJCF7ywdosq0cjyGEkZ1zQLMYKL4jyuDcVLVtMxSqNR1m5zxW7QGnF2FQiOhkdzhCcO+D+I0fvQ1XhAH2khabbkongFRTbXUbQMHISmQE1KoSgDoDVxPUlcJOU8BrIfXX6kIrkLGiup/uhjf5uXqbqwOj6Q3ulFv2/qABjGagNJunDjdZNWxZqd0DqOGsAmR8SaaWwEYUYpy0Meruw19/6j48ubWNNG6iTFrClMkGKVosr6EDLm0FaVB1gyWTImGvQZ6RYJJoVHhZQi/bJfvJxH6+W77wzMbxTL+lV6LPefIJ1NcoPdtd7bUAaG7P9gMJCW4ccGnid+Lsu+NXxkp+8CIqPgd+yAXzlpHV8FI1NsSxcIrvygBgIOn4RBSYFZBBxWKFbeBRb/XQrgZZ+LzC6a3EVnnP7E2/Wwp3J2DbmVqZd7rXSLgnQQZBEO21TOr1NIB8atnFbjNiXoB/thk8BSLsCmowpp5TFuxqFnaS7u4o5KWjZ3sT3eaH1njrmNscs2Bf9hey/VT8wzHRXLjulo1m8amlEMu65v3SFtCZZGBHh9WADA2yFQjSuWBj75/ZLUahnhsDzX8Ck87Xzs9GP8f7U+DZgB4L4Ou6eHY6mBaJUxo7/87gsha2q+avBLLe1HSBsc1HfRJqv+3xVQG2AVr0wwTsVraFJohqxiH/nDOAdw97Ikni1m6dCFIgqAL7KD4s9HoGwrNHiX/1S2iYsPD7ggtu4L5a3ZenJUBwTNoUevT6aqzd3xKn/6Bj5T87PbAAPH7yx+92UeZIghwLzRw3XnsIX/R5zwcGR1EMTqAVZmhxXxeAgsFPJHaQmk6k0UXUnmFGpGTw4zoNuGvydUPOd4BztvvDmdqWC997NkaAe7PNeS3jdRVwom2TEohttfHU+iai1gJe/oovwMZgjLQM0Vvai63tEaKSemHMQ4xRBmOUIUXtjNEToSxiRGETQ/pDTeq/MN7rS3IlbpDxF2NtfQ297oLsg3EQ4uiRI/jpt75VGMucf29729tw4iQZlqYyXnfLMND42Rityg/x2UhOP84uTcscM0kEUwT+nnvuwbt//dclafrgAw9KVx92jHrbf/iP2LNvD0oBTs7Up2PCQJOS+qIdtITJdGLINkofNCgRTAAAnsGo54UHANBgOOdJiNVUrz9LAIA0T/5nCLzSpEJBf1ZPnpTb2rO8IjQQToacAIBDc7WnM+sBadw7uOvj9+B33/t+LPZWXB1hhL37V6StXhGkqvPE7B4ND+uSyxyNFiksnlPpar8l6C0CofWz5R0fKDdyBrWkk9OBoCDeaJtOrQMAvEzQ6U1IOhATrpIGAkLB4RIs0FvsorfURbvXFOMxLoaywLhQxVlBQwJ0jg0Df+oFWK6Rk5KLSFmJChKoIKACKQQAmi0CAEvY3OijGXdIhEZQxHj0wcdx5PBxEfxzsnuVgeSElapdKueXbGHGjYQTXxW9pT1gwXNQcVv7Po9TgjwxBqN1Nh/Cc2+6Fq/5jm9Fgz1ziep1OkhLYHVzC//lve/FSfZTp6DeWOl3muXQlnMGSJVBiiIcoNmOBCVcXOxhPCL9P0erRQHCvggCknZHQcBLLr5UWhOWeYj+9giHnzyOcS7E0uohiKyXAwH4RwMAtPVfrTYs91tGCGK2FEzRDLcQFgMUaYZGcw+G+R587pd8AzoHrsEgbGLsxCcbYSnZ5GYeyVmzULtS+C8/aJhm0vjvcWWyrIA0UtFxcOtCBCNdVlU3zdkuFoGHgADAaIzFJ47h9jf8MC5HiVbKjgoFhvkQmVybBqyR0wAQlfxoPgCgM1kBAFVO1mPxmrQe00CC01st5/pTVQWc0hh0L5GWjlpnRv9NyELWlkoELers9ThqYdTdi/91z/14gm3DyAiIW+LQFf0UbdY1M7hx4yUxP4U/iwCNnHM5BJoJco+l8fTv8UyNx9M/06xvMPuqoYS4y1POvArsSbaWc1Ja/zl7YhZT7IgT5fKydKfjePJIDN90Xeoj1Hi0bmck69bR/+VnBwDIFTP4ovaHBP+11oeEqgL4+Ey4yUy/jUVBHZRdhvL0AADuOa4DQpRoptGVI2hG2c5QQy7+WJ9PAGAew4B2xrLXPh3d2FbT+56fpZ7INk+JoenzYYbKBcAOAFDqdy0USdtjmhGyZ2dku6XCkGPwyo4wlmmvAABB0p0op3XxsABxou3eLADg9NeV5MVIPfeV36XW3j1dzw7xtLYmeJ0KWFnwz2uta/QdFU8Wg1DgXeAuI2YMT3EJ2AFFqemzaKg22+Q7bg9UsVJbc5q5ngR1zNbUpSp+O027B7VVKuy422uaQSO7jBfQa6tefcl1TrFAZtnVes6asO/OK8gAC/84FZvHMXyQ97F3McDLX3wtnnf1PjSKTRT9VbTpb7KkUotXhFGUI6e7iLBBpk8DZcYSF8//mBJDnLe+Tn+2ndknT2cfPrMjX/jW+R+Bul2dsIsLCqQ6f5QxEm1ioyVB/2XPuQ6HLr0SY0QYUuOs0UaRkxmaSGlcGY7c/wQA1FeW7hdlE3HYEqaAsKElThgjCrV9OBmQaZqBTGb6CgQA+ttb+KEf+AGJ+bhPv+51r0Or05JYhcniRqvpdAMMpH12R3JyTdqe49iG9PeKXHTZWGp9xx134L3vea8AAOwCQNBve7uPn3zzW3Ho4kPQ6uOpzlCnfTv0W1WsWvdgAwCcbznhN0wDAOrfBCYCKAbGnXjaGFS1s6Kfp9kTAgHcwc+WAcDggA9UDHKeo9NqSzBz9OhRHDt6FJexbrvdEdqH1nHWmU0DAOhIt5qL+Is/+xD+6i8/wnDF1Y6WuPjSi1AGzMJxYrsOABJBqogN/04wQPB8qW8mL9TxiKVPDo00t3Aa6kCch0F/gMFgiHREwTzN+Jlh8v+d/xzrWlUxYA6I8AGApBFhz75ldJfaAgCkxVhKGJig0H71BCYUQWbGn04NH410Pkh0EhoAoDXn6mDQMRuNx0gaMRYWFqWTQSNqo8xCAQAe/PTDOHFsleHKqQCAoBQKAISFMgA4e3wAgA4tFzb3EzphaTZCsxlhlG4KAHDtdVfie77rXwKjbRTZGAtLyxhQkChu4L//8R/jb++6W7oAkGrnQn4NNGwey4ClCJJUuifs27dP2A55NhIAIIm5obHMQQGASy85JAhkFDWQjgqsrW7iqZMbSBmseRNeDL5X16g1qVafp4tcAlgRFSINoyuCfkG2CjoCHZ4jWcEY+/C5X/T1CHqXYBA2kAqJokSTivNs72UAADMCzv5PZ0V5i74Ktc2nysnh+isCUWk1R4XHMACgorXuAgCgEWIxz3FofRu//sY3obd2EsHGSSwutjEYb0vm2gAAEQJ0DID0NBgAn/kAgAPbXKBnuWwDATitWS6iIZiGYRxnCXk59nELm40ePvzpBwUAGEQN+Rv3n3KQoUVKu9NLIGAyCwAI2KnC+mLPqtOdQJt32lHOFwhgo+IHqP616JgJMCllQQoAKHvMZdyEnqtBhQFYviO/2x4qeX7XXUVxLgVy9V8FAQwA4O9C97eqehcUIaTKeZ3VFB9FnHA1yjU1d7IsTvfruhvJTtc5y4GvAij3fQ2GpwGASOovjWFRH99nALgs5XxDs+MnztbBnxegGHPKArTJC9F91EBBP7C0n2fVsNc21gBEv2xPbZFhanTEOO/ImmPwz64wIubqAB6WyClorV0XxLuRenBndwQAcP6CXLz93R7+NOg1dYe7rF89knaoqfZv3VwU0BdnWdcOhVT5EoYSNY0kgGaGjWvJBeWOSaMAgM5p+V6lcF9DVQIQ07ozK6JbfFV3Xz8rLUsx/QShxjsxQH0+9fPzn68PU+nfla1gz622VXxUs/t4+LbO7KIF3vae2uHaJk9Pck2KWJvDGryv7Sx9FqE4zl1B/jyvAQAtFclHW8iHx3Hj1fvwRf/gZly0kiDdOIaFRgikViKieh4Fh4HaF4m2FWR5ZV1CN/cynvUPnO3+8Kxf8IUTnvYIaMjo1qWUQ7LVeC5JmyCOELAuPysQtTt4wUtehq1RjqS9gEFKJjKk1LpkCYAESWQApMoAkAQmk5LcnxKEQQNJ1JRyLrZdbSRMCpYYDAdSYtBg6WRKMFaFmJuNBD/m2gEyTnnlK1+JV3z+KzTpGDDhlVVaMbavnPZNn4MP+nsB9zYrv1a/RROILF9jzPrBD34Qf/rHf4okbuK+T98neyHZ6T/0g2/EdTdcd9YAgIItxsGsGQCa9fP8smqPM3vlAID3v/8nHXauIzNTkMAJ5/tlADSVEh+74GLaEfDR6p3GnN8nA4DIjqnVEgCgSvBjjz2G/va2KEE2qAztgi7J0rmabOnVLnVWEVrNHv7re38fD9z3KAb9VBAXTuY9e1ek/Rxb6zF6ESk9M3bciKUmy72qemYeUzPf6ZhBLPvJF9KfmAAA1f41+Ga2kBSu2rA+vQ1zNwBAqnBYaS5lAEt7ewIAZGUmk4aLVdCwpCPrzxwFaTOXxFL+QHE6CVhENdfazqkTISKBKVUogU5nQTL9pP8TAEAe4b5PPYC1k5tzAYAgJ5VPsyhEEH0GgAEAYugKdmUAsqKPEmNcfsVF+L7X/WsUg03JArS6XaUcNdu461P34Ld/730CAIggmMscizPhAQAM9Bsd1tEl2le60xZBQf49JOhTDhFGLBnJcMMN12I0HKHdXsBokOHY0aewvtFHDic06AVfcg9Se6wtgJz/pwvNAQDiBAgaCnTaCaJiA2U+wMriCsqgh6BxCV7+Bf8E/WARo7AlGXP6Wi2KAJYhGgROSjZbIDhVH9eOb+vJ5vqszIZkQINIAADf0VFwQlk1sjntAgDQIdkbRTi0NcCf/PI7ceQjH0bS38RSryUtKXMmwygW5TQANFtUIneUdu0CYPPf+igbnfIznQEgO16V6TUCs4Ccjm3GDCEBAZkTChPKHCCdmMH+ybKJO+57CE8Oh+hHCfKohTBqAsMcrYjoeL4LA4BIHQGAM7VKu+Wez/SYT+d7syjfkwCAr7wvdPxKv8Oyikq7twy8zfvT20c5v4ym7QyasRBcvb4IeAm/Xvc/AQaqoCyQmt6qXtkNp+6Veh/Wg9ifJ/4IaYHX/OcwbR9lnXsAgKCADOTINJPWa6EHAEw+k3rUzx4AmPe05z2HeQCAtd/jPmp7KZ+1lVwwgNtt/Kb3Pz8w1H25HnsfQDAQQAN+LU8jEGAgkNWKG/BUzz9djKpX4jL07hwW2E6O2fzgcacxVge8zlpr3K4AhrZULKXmVfdzlvhp8G+gMEEjOvCVjoqxAIzHa3wc2cy8NoSOBSBr0dwfE9Zzgb04sy54N+aAjK9fSy+AqDuJq321HdXBcM7/YFmFA7O8DLfmDXYHAPz2X3Js932dPyzlVIr+5LOvR3zabk7/Tu2i2fy43VeGXIcIPSdoRiUGm0/g4HKI5127H7e++HpE6ToWGgHy4VAYAGzXKkKDZPQwuIqVcUT24/zdY94qfeben7f+n7kzXzjyMz0Cuv+QEcuYSPV2LOoohP4YY70/wGXPuQZXXnsjVrcGiFtdUDZ5OGbtfgdlqkA7k6zMRteUdgajBACotwJ0Wl0FYLMhFnoUFB+jPxwiL2M0W11sbW5JLMeySXbr+uDv/z4+8IEPiPg7mQDf9d3fJfEKS8GPnTgu2m4MpM93CYCynS22UgCA+wkBAJa1/+Zv/ibu/PidUqZ+7z33aml0XuBff9f34KV//6VuvM6UAeDa2jsEV/3wybI1nUP+HudrSJUICABMuGxTu5GiGqcqaIvj46hh04bYNupZf/cnNa+X9GUGW6buSMvL4P/EiRNY6HZx7bXXOnauGkQR8RJVdlK8cwk+KanGEoBfv/2/YO3kNjY3BmhQoCLPsbTckyx30opEgZ0AgCrLKjXaaiicj6hjVZUBBJLtZ8CfjjJBqfjwpHbO1QlqfOjqRKdoivMX8E4AgFpmrZ8eSxkDAQAJ/Pn3IMdorD2LewvLyAWQyGQcWW/P4J8gAOn+ZFYI7d+JHpqjw4masfY+TwWBiyPW/isAEJYJPnnnPdjeHE6UAJhRF2qsoU4Zx8IEtWYDAJKJJlmX3kYwRlGOcPCiFfzQ6/8dAtbph6X01m20OxgXwMb2AD//jncKvZc17pWIlOlRmChlWKC7lKDZiqX9HlkP7RbBIj6UMQLWJLFVTyvCNVdfpePVW8Z4mOHwE0extr4NRC3NInqaFeaI8d9aBXuGo0A0L82x2GuhmYyBbISF7hLGaRO9PTfgJZ/7VVhLWxiHpIZTsyFAM6JaBQEApV7mGOtU9GiVvkNTZfHdZPINsky9uCEAgK/WLRuSyxbJ33cEAChHlOFgq409axs4/KEP4Y9+5Z3oFSnaMddbhoKAiqj/mwCgWyLCnrEMls30zy4AYGJ9Vu0Ua8K1uG0iEOb0ANyWQWVyAbXiJtbQwMcefBSHBwNssblT1BRQEKMczZDsmd1KAMgiUKqd7ZXTANA8B8wvX5m/3zxTnzg1CDLatQXQBgTUoqEKElmttZ/99+3H3CsWwT4NmmqWhhN9FKFObSMnTopjBdTHZEBjbdgMWZzsR26lP7Uh1Xp0fVlvktN34ScCVi8AVEY7AwN2rCEAEInWRL3n2lX7lcrzAYB5Afq88Z03/+Yd32qw/drreq+j3ddx9H0Ffy/cjQGgmh367E996TgNKSQr7I96TigLTucebYu24fRLQGr1eLVd/tP3zzT/ue82PuauCQPADYN+XjPXop1CcNeVc0kNfEJ2o9MNKNidh3XkXgKiqmV3MJHcq3ZdoBOg2gEuuJdqGbd6Jmrgvfvy2TFOZKhiBFTj4p5f1V2hfiIUsazYFU4Qsp5TqtUx72XPxrREjEGgc6OeO77dnE5AGXDgz0OeVwSid9Ag4Ps+sF6tQGNssASwaKCdon0p9QAAIABJREFUhBgPjmLPQo4mVvEt/+c/RCsYqMBxmavgK1mizABwbRPgkyQWQYTxBAgyDVBMlwDOG6tz/f689X+uz3fheM/eCHDlJEGMlOr6KGRvYeafnaVS9qjnek+aeN4LXySNK8ESRwb1IoSpGeZQ9g9lUjNwsnp28UtK+kkNDPtDdDsdFPkYIcZotVjivSFgYh50kDS62N7aFjSRAAB9rvFggO/5nu+R0l6WW3/Lt30LrrzqSgE/h+ORE9e1RNOzN2a+neLP8wCAt7/97XjisSekO9Q9n7pHAAB+5xv/+avwxV/6xcjLWjPhTO6i0g+YKE3zkxJexl+2Su93+kzvcwyAanObAQDIe9ZD2/rfegHL9KDIaU5TBJBUOwaidKgZvK4+dRIPPfSQnJJt21ZWVuTcdjwJ+E2YSVVl0IhbSMcB3vELtyMbsYZkjJiCXCWz2y2QRh83Y0QJaSlai6wUPzqII5cdUko9Rf+EqpqrMFM6ciJPpHublXaCiEKBk0zBfEdg9sNVvM1e+nx0QYlxCOgEpOj22ugtL6DVbSBqUIE2Q3+wJToJC91FvVYqKgvtpCG0f+1Vr46PAQBqOGl71PiQISGCgojQanQEzUYeI4la+LuP3oVhP0XpxMoqSsmEInkAtrtlQEQBERMiZK0PWwCyFzo1E9TpoDEdI4o5/iMsr3Rw24++QYwkhfq3mZ1f6KHPMoCogXe863acXN9URfB6+qnj5pTcEeZYXGmh0eT9sO1jgsVeBxHp1vkASVIgTbdx4MAyDh7YJ10RWq2uAABHnjwuAEAQUVuhTsFWzqcIKtpz1XuTTEylYO7qluMIrXaEbhtSyhBHLfSHCS654iW4/u+9AttFF+OwgSJmzV+ABkGAIEaSKwBQcACdJPysTMYsB9LWgjRtoU6CK5+xeeQDALszAIC0yLAnSbC8sYnWieP45R/5YSzlKeJ8hNjLjrADgGb7Xb9mJ+k1mb377AMAZO26+nFZcy6lVYVeZD84AEASYAJAOvpm1MSouYCPPfgInhwMsFEEGNDokRU0zNEII1GRntYAIJjSZNq/DEQbovRotX4gbODrToZBdwq/RvxMTMiZf8f2qVOPYHsYBICs0oRu7fgZ+JA12i6D5zu7p+N4OjUBl6nU/U52daPwc81SRLSihNf0eT0+WQi6d8jvM6jAhujX9zgZbCrq/vT2/2qPUfk2TxyTJUUKAEjNsGspNHnGemwrm73LI5wXoM97+vOew7zjq/1RwMzvpqJZee7stMn1VfgZ+VkBnR+Ecf5JK0G3bi3IMw0Xvk/Wlxcey9cryQ0JiFVs0QfeeBy/Z/zOAIB4Prs+/90BgNITFyVzTa+U5zdGH1WyJQC2MaSxdGxI2n0CAJUCh7W806qCal1I1n6qzMbuyV9zAht7bC65mCrod+r4UyKAJmIkJFS/3MEBCrrMrPWi0yQQrQ5lVc1jAFiwb3vhJFCvbXpNkHp6LkvCiADOTP0INz4yf3Z+mb33783mmQQ4ZQsBhQyzVSx2xmiWJ/Gvvv0b0MQ2tlePoNOIEAjziM+gweJ/7VwhdYYcHPqfqoMwHfzz9wsigPN2qAvvn+kI0NwloQMAKHbcSCQZMSqoNVYIUHXRFVfi6hueiyMnTqLdWxb6v85f1ya1knp2YLTU9hm0ydLsDrY2N9BtN1HkQ0TBGMPhOp468SQOUpMrXgFC6iYRDCvQZI381iYuu/hivOpVr0KnQ38+wk0334RvetU34fjx49h3YD9OnjwpLbcpLv1svyZA/DklALfddhsG2wNhCxEA4FbUarXxlV/xVfjaf/K1wuo+cw0AP/b09zHf4vkZf9llJhgBFQBgse30YFbOilNwVQPqUa6sQnyq1u10AQCqQI4zZqEbElw98tDDOHLkCPbu3YvnXHWVGgpLzrjgr9rQhdlZSC3K5voQP//2X2FTNmnNp+hTLAG0qFu61n+VryGOHzdYRaEZ+PPhaA9i/mDjVPd1VBELx4hwPWY1Tz9JRTz9CTkLAKjIczIxJHMelWh1m1ha6aG1wIw1BfwGouRPUQkG4Ax+mfUX0SMnGCQOsQtY+K9kswQAMMYCaYVsc0MRjo50M6CoB1v//c1f/y3GQ9bsag94vxbVWngIADIu5Pwq1szzKSrGwN8AALuGNBui0aQTMESnm+At//5HkY/WGTk7elyEkC3W0gzv/8Af4J777kcQJQ4AUIddj8Ugi05bIQBA0gilJSFZGXtWlgRgz7MBmmRijzZwww3PQSNRg8s2huwAsHpyAxubAzHIkDaAkwG/OZUy/2UCalbGnArtFx2h1Wkiy4fodikQmUpf1MGoheuf+/m46MpbMEIXGTfMmPtpgGYcIUGMhOIpFCgnACDjVi/aXZ1G73OqRh9jkKaSKTInyQAA1S/YrQSAfkmIZDTCgTzDxWWB//QD34do9STa7GPsRB1VA8TXX6jZEJPg12cbAOBalBn9taohn1Qd15YudeCgQQrBlwby1iLufPgxKQFYL4BRGSOKW1ICwHo2aowRABh7GgAEAFQEMIBg744B4gchNgd2ywBp66rzBwBY1t3f76ZBgfGIDm69p8k92hckAKtLAGY52bsGmGTouBrgSQfaiTUKcKyggC6byey5BElkEMjWMhXYu4u0+j69ZP3MxDV5GexZ+/5OdlDHwQAAHlcztBQ+VbXaiA2Vqj7y9bFrgNj+NrNsz715tgH8vO/Ps3XTAIDNZ9mjpHQuEttblbC58Z1XEiKBIbNW0pFV6+SrwFnK85yyfhX86bMz30VLABQAOCV4dbbdkRxrBkCVQakmsNME3TmI3G39yvN3HQ7siCL9K6KpWjKhXQmU+m8tl20Oij9iukX2vF36wD+e0f+tQ0D1zKQLk+sDbnbFE9zVNaWrRu2gYxN4goO+SKWti2qVORFC/a4F4nXGXvZQJ6670zyy52r3bOxPW+/0/6b3CD+Qnn5v+nfZHXbBAPz5b/a1PneIJOhg3N9EpzFGgnVcf+USvvrLXoYoWwPSDTSoDyTdSGgzGsI4DEImHbjvUFtoIFKmO7123f/mLb5z8P7Zrv9zcAkXDvEMjQBNHjmKFFanL0FBvnFZYMR9p9FEs9fDVdffgEaXdf85Cu6VQaxtMMXu0n6pro6aR+12YWJ0tHCM6/oCAFAQcAgUAzz22H04/MRDeOnL/gHKxgGkeSK+OxOvBgBcfPAgfuZnfgZ33nmn0P1pHl//A6+XsuflPStYX18XRX1jBz9DQzTzsJNrcncRwDe84Q2IgghZWkgJADebxcUl/IPPfQX+2Tf+s7MEAKY1mCYvV2P6yYBfnbHa1zk9AMApr087M+IIuwB9p014tw1MKMRhKAAA6yXYAvDeT92Dzc1NXHHFFbjyiivECFpnADmWE3ZRB4DCfQU67R5OHN/EL7z9nWiEXRGeoLYLlSX5lYLKq3QSHPnfDL8EdfnY0dA0yFWlefezTGrN0ChCZRbRGcSQNe2z2uCc7nRUKn3lWBrQ4RaUqP1HJcbZCHGTHQ32CBOAf9feycxwj9FqNgUpY1CqavzqPPBnbZujAb/8jfluV8fH95vsYT8coZm0pfafBPV20sVf/687BABgeYUTTajpqNYFgJtHSiHEGgBQeiWDYWb/lAHA36UcQQAA3u0YzVaIt/7kmxDk28jGA7S7C9gaDLG8dx+OP7WKj3z0Y/jQR+5AKlILdS/pun6UWZESvcWWBNaD/lDua/++PUgSMhD6QjXa7p/ES178fGTZUACSjfVNDAcj6XrQ77PHvTrcFnxVxp1GmzPGORjmH/EcHFPOV7YQov7A5tYq2h3dFPMiQZot4Pkv+nKsHLweo7KLXGh/ZGiEaMR0GhJEObstcDqzFVXdK3165szKQNiaEgAgTioAoHL6vBIAzWzOJjlyBUWNBkZra7isGePSJMIv/PAbsPXIg9hHauRgINu55tic41YpbDvEd8J7+uwDACgyaZm3ClsxWlvVSUEDWMv8KPU4RE59imYPn3j0cRwZjYQBkIYNJATTxqUwANjikmUUMwEABGJw65TkZCkIn+csEUh7zlwXXKHKZnr2X2J+qiJgPb+vCsCr0gxsnUO1/vXyWREtI2A52VqsXoM7rwv5jLQhq53n2vEXZM0L/t0MrsAHN3dlbbCEoM6+yXU5zQcFDBVYq1eQDxSY/sXO4z8dQPhPibiTwJIOfRflf9f+zxgABLFr2EJthcsTV4d6JgEA2392ml3zAhQDIW0c+DudQgFQyXRgy0yW2KVOmd/1Q1eQTZk2Nh/8a6gAAGr4sFTJC5orppbLAOtc0bmkx6RN1FZ/AqCZ/zpJRdB9U+yAOlK249XXQf9j97W3K5grenD0KzyBSVd2xtp22uuElFgy7BzrsSoHiMguipGTMedn312tv10jywh0f6nZBTae0iavoQkDtX/aR1jXo/4vyZCZ77kygkjXz8Q1+FCbnFrH2F9nBvBo6+CdXxTSqv0ZU9p2gFHObj8tJ0Ksx/CDf2MPTM8b+91W027rZ6crk/NQFwctpIMt7N/TwHDzCXzh594sYoBxsY59iwmy0SazEW582N2jDRAAIJVaWIVse123GvT9EB9wePZ398nxPF/nv3DeZ24EJA50XWxCtvskvT7LMSpLdJaWsbhvPw5ddjlObmxhed9+rG1uC0t3nGbyf6vdQJkPnQ/A+cy9mvGCqiVp7JlLa+5el6VKAxTZFu6++6N44rEH8BVf/XXIk0Poj5jQi6QUoc2gPs/QaTbx8Y9/HO94xzsEAOgP+3jtv30tLr30Umz1t2Xdj0bj864BYOxB20O14xHbAKqd+/7v/350Wh2MRxk+fe+nZU9dWdmDl7z4c/AvvuVfnGUJgKYQdtyjNPMyEWOekuj4b+97s+zfQntzdD06ndx0aZRVRd6p0jIYYgCUuPdHGnxOMyenMzliHqZqnOWiwwDD0QiJKNYn0jKBghR0um6++WbRAJAAzPO5ps1tu9XB1kYfh584gf/63g9gsMnBbyPmJkuKnKvxUpqFyuoZdVaGL+DxzSH02REa+IvKrLMQmgDwjKnUQTsH4Wms00lUtb45U9M3h5nHprAeSxfGxQjtbgsXX3aRZJ1H44HUlFsWzh/feryZheczZLY6rrIklYhiSaE8Zk9K9LpLov4/GpC63MIdH/5bULJWSgAYJFU9kXVCWelCSNRPAk6nRmm01UJ7jGYpRQkbAlQERMPDFGFEAcI+fuHn/gMGm8eEtj8cjxETHYi09d/d93wa7//AB1UllIt9PEaaZaKsyflBB2Lf/j3IiyGybCxOHf+2vLSIdruBzc0TiKIMhy5aQbdDXQQikLkIOdLhHA1TjEYZxjlpwLUGgD1Gi6mIOBK84Bgqy0LHUsEvjgPb/jEISwXAaLX3YHM7wVd81bdhe9xGkCyjJEujyWCHxQbESGPEBdcNz6t9kOdlKqYDCX6eAMCgKJF6lNEKpPNaAlrNZ31vFkIQ9W0g39rCnrBAb7iFx//mw/jD3/h1tAZ9LJJZ4sC/OtGptFX+z6OYWJYe241l5QCqCKBSViloxfmmIpSc9UqzrWtsn8YSOkcfdSJyMwI83XPMtZ3+WX/PgxjbeYC1HLjn2FGss8tcs4ssBZoElqigyyTdLgCAdFHZJYaYdgj9EgHOWwXIdjYC8wK0eRmeXQMYl4UVdoQTAjU7YjX/FGHT/ciRpaf0LuKEfdwnB2DWNRn4Ysc3mzVr7OzZTQfKOkNdxC0/GILuTydfA8BN/lOqwG3P5t5Y1yHPmpS7B4BqvvXeiEWwPxgzvRFVSKU0SWxvNT42H2ubId/1hm/e856+xnmfnzc/zmohlgH27Nlf1eDzWLRXrPlkeRt/pgjUTuPKzGqRDSsGgAX+cs1+CaITdVUAgPLF9f7HUjUDBHge6/jCMa1q7SccKf9q7PnvPApGQbdgtAJvXUvRJHJUeIaB7FaQZSJsp4F+KI5utbe6n+rZp22zJl+1f6IL79T91a6B95gJQ1Lv1dr1KWBP0MEEBuvMv1L+9Ry8jjB2Ghyyh06CDKqvoKBCDQFOrvV52OVu80/sD/1DNwAmDCi20TQfdmCmVju6s/22v0w/yarcdGYZATVAYnJY0N84iqVOgS/9/Bfihqv2IesfwaG9LekMNB5sy7OlaFocd0X4LMu0cxN9lN0YAPPW13RSzj6/09+nj/eMru95F3/h/fM6AiLonKaSPOyPxkr7Jzjb7WJte4BbX/kF2KbuGYFA/u/K0qz0TpmrTKDyQAz89X9RxmHMQJ5LyDKlDBvrR3Fg3wLu+Mif48nDDwsg8MLP+TwEnSuRg0lb3bMDCoGH3NeU6fvqV78aBw4cEG2BAwcP4Hu/93uxvrnhynHLZw0A2Mk/517NF5OLtFsUIh+PRxITra2t4W1vext63R421rfw6COPSsnSgQMHcf11N+I13/UaZAW7J5xpGQPtGUs4UonJmXylmD5tB6+HG6P42FW57qki/yICaIbOWh5p1lg3KDNcIsDCbLwDAPh3OndUOzxTAMBEAFvtllA67rvvPgy2+zh48KAgPc0GncNJdua0r8wsAh3uu/7uHvzpH/1PjLYLNKKOtJ5Qq6MDIFw7V9etdb9aAkCVbsvuyaeVMV1lZQgi2KsirzqPS9sIni0AUO8BVptYawBImCTXniNDe6GFlX3L6Cy0JZilgi1pOOIiegCLjJkX1JCqbs+Y75lR05aBBFzYfnFBGADpiJnLFj720Tvld7apMWZE7ahrNwU5FoNYAQAUYLFMAjMj0gqQJQJxomJczNYEqegAjNNt/KefeQuQb6HViiQ4ZF9cqWtHhAcffgy/9dvvFQCAwABZIpyfFCqhIjJrIvfsWZYWf+PxsFJCXuh25J421k9ICcALX3QTwjAVpsc4HQooxOdoJQobWwMtP6iEvZy75Saa6Smo+rLWsVoQxhQ+j8sShCLIsDVM0WjvxTjr4Yu/7BsxGHcQJosoWbLQYC2sg57KEFHZ1PaN0gf56QMAMlfDENsZZ0bdBaIy6C7bZSUA0/RPDSzIokiQDfrY3wzR2FpDdvhR/PpPvQXL4zG6FJmi6CXBQZPAENpqidgJgyrsU68QpaVbnvIzHwCQJzLhJLogywMd9e58MED/Ih0YyhhreYFPHTkiJQBlo4ssp85Doi2g2F93GgAoAzTYbhOBtFmshFx2cQcMCPDXuczkqHEWGiSTme9Zp58XwDLQr9e9AmncD6z9XqX8Xu1PkxT6SCjvp16H78BOZ/X8372CgonLr+3E5IOcth+n6rfULQCr566ogTu+f7xzDQAw8NfOJwoAaOA1cQfSfrW+HuOQVStwXkQ19ZDPLwAgvVHFiTF1e9tf5Q7LUpwq+9kHgcQvQY5iTAp13bXBMuRqA5V2LgyfSmfCp7xz9mjgyxfnLANwyfo7oEr8IDmY70bV+52+sTOC52dxfTBP1wnZc1bSQS0kPb9m3RX8Ic3VWaSJXUitMhkE0ytgEgAwZ32WAysiw2XmyvxrUKRiQjqhYy0AcywdBwrImJEFJYhuzR7QcXcAgQN45cI9cUIbPbmHXcBPe+47bYsGjfkMiprd6PbrXQAAXhP9CH9+TZ9retymA2YRAUtHaIQp2tEYt9x0OV72ouvRifsYbB7BQqvULGlAjSI+ywRZHgkAIEBLKFLHu+z8u791AQA446H73/6LXD+RA5+jZgsbgyGidhvbaY4rrr0OK/sPIef8rgAA31fiwmVJsUtgSfDPWNAYAFoeQLX/OEoRBSOsnngc9993JzY3TqDdjPCSl30hys6VyMAuZAoAMEzjdSVO6+21r32tJN0CJjv/v1O+8Y1vFBFAghYSfO+S/DiXD3gnAKBuQ6o+OBOFBAAYFzOe/ZVf+RUBAFZPruOJx5+QvZ0AwDVXXyedDc5OBDBAkanto/YbAQDRXKJmVaTM+grstVSxS3xUFuy9731T2WpQNT4Rx01Um129Pw2EUFAdSpqxH7rRUmlUrafzlLPsD5YBCL6D4iPQdL5Zh3b//fcLYtLf2sYtt9wimV4xcESiveNP4ccSsLMV3u+/7w9x9533IR+xnZ324maNnLWmE761pKrMWDn1V6Fn6QkcW9rRyNSISQBlHsApxWLqvJ8SK8yZeTuhrjUDQK5G/qNwXEr1zCSQzH+j00B3oYN2p+mU9esaHN/BUENci+34YI5lJUhVoYI+hQ7Zp1Oa1FKcrojwybvuRZmHSEcMYlT7QPsjO1qkiP4xm+2cftf+Qu2tUiPLMhQGgPXKJGWf9P8oZheDLfz0W2/DQoeIH8ElpeOm7AbQ6uDEyXX84jt+WQAAtsVitwjSGakZwWvgvFxcXJB6/+GgXzl7LEcYjwfo99ewstLBy299IbKsj/FoG2k6kgVB6iQzd9QD6A9Zhe3G288auaCcHRU0c0RHlXRxfbjqgNK4s/sCh65Ef1QgbO1Bq3sJXn7rP8Y46wJhR5W9EzIfFN6QFpPCAGDJRQ2c+NNmnuMhWY4gwFaaCQAwkf1yD786xk6tOgURi1GMR9jbiRBtnsSBIMdPf+/rsDwYocverA4AYK96XQalKL8mhUon1qvHPfddAICUmS2nCi3Q1mcAA+DUAHC3xTu50gvWaYdNrKY57j7yJNZY7tJaQF6wkCZBMVb9kQkAgHOJIoCnCQDMcvDqTT3ArAz6bvPoXBpFHkuAPR98lMBGgxsTzrR9Taellk8JyCp/0NZD/mu3rNTEe0ou2a2E94xutwYD3XVN9NCdGN1zzAA4TQBADHRtIyYgiXkR1dSInFcAgC5ixqt3gqpemzvrdc+MBp+57W9G9Zd5QBC8KuGrzbSB0FV0aXPOo8dbYE4tGc5Xo5lrX3gtTbQSBE0Y+EDn1Bw4jVlmfpCfUS7zHJHUgWmpGbNDQtlnaZYw2ti5yIqwfEir/lmTBjYD7CLr933mnq0/vVzJn0sNqvkJ2nXIsVEITouwrjF0HHvClVCIdkcUYUSGj3RKUYDAmAQ69s43sBXqMQGqIZszX3fbC2iR6GhzHP2Mf7U/VszOnfcXK62YABW9/WzW+WuQnRn8EIP+Jvb02giybRxYaeIrvvDv46pLFnHk8XvQa5eIArZAVlYFqf9ZypLGGJF0cCAD4Ol6kPWEuwAAnMbiu/CRmSPAecdMO5m1rPlnsE9/Eo02/v7nvUKo/2zLTQaASzNOHkc6khEA4BZEUWsFACz7H9A7LPtoRClajRx3fPh/YPWpJxGH1EcCXvq5X4KseSXSYMHqg4QBIB0I3V7ysz/7s3jkkUeQs5RgPMK3fuu34sabnuv2GrYXP/O183SmxW4AAPc8+kEmrs6flxYX8Ud/9EfSynBxYRHHjp7A0SNHZU8kAHD5ZVfi3/zbf3NWGgCyw0p5umq7KXssQ1uE7xNh1/saLcZ8rz2mAMH7/9uby4SUZldPzyjYV+wl9VqMpQguOWTcGUf5+xRFf9LITM0Xb7O3YzKgI6Xjk5/8pKKkUYwXvOAFavCZ8eW17QQACIU6QKe9iF/6hXfhxNENlCkpWaT/a6BHmra2p9BejfxNKd9qJBVY8mrwVBFqovWcP2DTk+bph/87Z92sPrYqAWAuPA4xHPfR7DTRbDeQlRl6SwtY2bMkbdrYe9MQ5AlH3F2oBftWy2m1d3yb4EiDAnojInSJAABJ0MJokOHB+x5BOiqUAeCVAOiwKQNA+sNLSyJ19utMdg0A8Dkw6BOwIOYcGiJOSgyGG/jxH3sDDu7vSCscIcOyrd44RWdhCWlW4Mff/BZESUNAAGYaJGCks8H6mmZTQBAa0PGI5RDUfchlzgyH29IG8LLLDuCaay8Tpd2yYCZJ9Q8IDPFyxddydHQ1pPVEq8ZSAn4/Qz9VC667H4o4RD8FgsYeXHTZ83DjTZ+PvOgCQRshe/4mY4ShZpdE9c0AADf/dtpgpg2875Aw+O47BoA5QLVz4qkye87rBDhH+CEPRaguYbvEbBtXdpt4+xtej/zRx7GYFWhxQy6BTMTs9F6JGjcEGACyCcd4dgkANyE6twQA/BIAcXbPawmAOsJP34To3kEAoIiaWM8K3P3kkziZ5lICUJYxGtD6XO4/uccAEMCTIoBst8kcJlkku2TBdnOAeQ1U0d8tBJ6nIn22AaDfflLtgVikqptCLfGuHUgs9NDzOlXwKerw6RtmbQu7U2j29KEBA4L9vWAaBPCv7plkACjlciYDQBF6t/NMWqB5z/P0x/bZ+CRtNMV/6wBf5rTzL0xvxQcA/HpwzjPpVOJ0IIwN4Qe9ZIxpplkD1Ik5wcCbGh1St6lBpAaxkQDNFQuyAgDmpKt3GDJ/D58EADKELMNz5zdFa+pikDVX6z/YdU+DAMoA1Plv700xArySxXpu6Gd1OAQ+1v2sKEVVWysoVLiP7XVrFoGKdgo44UoEUvqE3vOqkhCuVKAKrGUMJ8dPn8vu++88ACAhQOIAIvM9Ddzxg/pT/Da3fkg3Fqs2RfGfBhFmfYY+UJQE2NpcwwrLVUdbaEcZXvHy5+MFz70SjYD6RicRh8yCkq7M/UJBgIDNgMMYOUsjz8AC2f1cAACejX3q/5/n0BJoZRux+1Z7aQXH1jZw9XOfh8uec60AAGwzTQaAWhsVrrVVLFEAfVoJRC34Z8JWuI3S8i8M+mgmKTZWD+Pjf/shDLfX0G010ExivPTWL0U/vgRZuDgBABgwwb3yr/7qr/Bbv/VbwgBgUPuc5zwH3/PafyNdAMiOOt8AgHQhYecE6TDWklJn3syelRW8853vxF133SUMgMcfO4zVk6tihw4ePIQD+w/he7//e88OAJAErAYyHB8G/7RjZNSzNGtrawtJo6nxrqTr6n+tlD34sz/8mVJqz1LSpAu0Wy0sLy1hYYHZ1QQPPPCAqutKWzr3nMRw1Jmc3UoAbOnMckzUNgV46JGH8dhjjwmt45KLLpYSAKGsEyHfjQHAPpSkD0Zt/PRbfhbkI8neAAAgAElEQVTjIe2ZdFkX3RVRp3cAgPWolEy4AwHE2XCm0zcW8v4pUcG08T/zbXt3BoCZcnVnaEfH2RCtbgtJM8IoG2NhsYu9+1aE6k4KjmSVZ5YAaKZ8OvtvhlIC12IkNfExFWqLCI2wjbWTm3ji0SPaBWBKA8AAAMuSSQZFHH79Xy+DATYDf9bJN0Shn3+nWB+p/xQA3O6v4Qd/4HW4/NJlFPlIa3mYvU9zNNsLSBot/OAbf1QynEqSI+FTNRw0+G+JBkKejUTFlA4TgQyqjpMB0G5HuP76K7Gyp4Mo5Pu8NqcMLSJvrp0k55mjftg9VYGKdU6o9v+pAIG1NlRFpRPUiDEsYuThEm56wStx8NDzACyK4q+0/40JpKlwI52rkiKAiITCWT+P2tBMOyATgbsrzSH5ekDNDOfA2HOuvTvn2Lh1NhG6mIJ8EaHVpFLrcextAocS4IPveifu/9O/wL4yQCtXnfk0DCSQ5ZyJixJNbnwOAPAbWU6XANga30kDwAiw59fEznfsNVvtrtL9IgyAIMEWQikBOEY2SaODooikBIAMAJbAsgvAKKZmgIKPNQDAMoLTKwHwx2di//C0OWaNoQUcO43vvIBxHgBh4l6G0goi7cA0Cc1daY2eZ1rA7tQa/J3OtxNA5pRZp26vDoYqR3mHATg1JKmveTbtf2IVVYb1TMbXHDBhTAgZggwACoVxLyQAULOups96ugDAvOc37/k/s+vS3Z+IoU4aXAskffvls5yUmUe7xWllHC63SKtgn/tuImOprzrYk4w897URWzSpiCDfV9Ahke/R96CDZ86v7GXTdP8ZrSOnx8wP0vx9neyxoEjl/KSzyjWx5K06fywla+K4GXjhbURkHwoAYNfgXZuzKq6E02hrzomvgBA6r8rhMgYCAQDV/VOKeqvdqQEBlwgQZgJr/6VrRSwAQJ39V7+wrhPW0VAWxbkHAJj9V/Om57X9zubK7iKSbCNZl//5c3Da/k7PT/UjSzBvMhxso5M0EeZjNIMMlx5Yws3XXYoXPf9qpKPjCNAXKjR9Ue3qwMx/ogmIwlNRP4PFdgEAOINBu/CVypHhnCSTdMR1HzcQd3q46YUvZhMjlFEDKX1VXWFuBzX9J9emPJRUoGMAMFnLxAa/QQBgiGYyQlhu42N/85cYbJ1Ef2MVnVYTnVYbL3n5l2IzPIR0BgAgvCcyXLe28JrXvAYXX3pxleV+81t+stIAON8lALQPvE4RY2+1hAlApnC308FP/dRP4ejRowIAPHD/Q9je2pb1TwBgsbeM17/h9SiD/Iw1AELGEtkISRSi2aZWDDXfmGhUXvHm1haarbYrcdZyOwUCDAwgA+B3frykkW3ECTrtNhYXF7HUW3SK8qXQL1hzMRiNVEDPCQv4NXK7AQC7ORg8xsbmJu5/8AHpAEC1x2uvvkZuQOo+bGPfhQGQJC1sb43wn/7jL6LMEoSSWU0kKUBlSe0zq8GfGEoetBK8cfQJWw4eZWx3arDnYE5EBqe3s5weAOBqDnndYYmkFUsgSQZAs93E4tKCZO+ZTTcRmQp9N3fHy3qYcRQwh0aTVPiYFMyRLCYCAKT8N6MOnnziGE4eXxcAgCXqDJYF/fNKAOTqGACLuKB2WagdZoI3dOpCxBG7OzBDH0qtPKn/BAC2ttbw7173Glx37cViHIWKx5INigoGMRZ6S3jjj/yYbE5jLjLWYsrPGdrdNjrdroo/5am03wuDGIPBUIAsMiM6nRjXXH0ZDh5aRhCMXPZdETKyVpjFIIKYZqn1hqgDF/d4OUZVmyJxtnwHRsUh2dKPoEXQbmKMBsZYxK2v+Bo0WpciCBZBDyGkEAo3wpDXxkxTgMIBANwsxC2bco7s97oLQX3uquVVqQCAjPy0SJE/p3coAeBGEIUtNBox1tePYH83xlLax+GP/g3+5J2/ih7LAApFfcchagCgLNHKnj4AMKsE4HwCAPPC/mkMcCpEkRZyozzCOGni3hPHcbQ/RBoSlQ7RChvCAKAIIIP8cVwqW8IAgDwUAIUMgHkigOJAn4pITgQ1ZxKAnt5utfunJhh4VSDi51k9Vo3psUxEs84YzRTZmlwXp9oSZRtM4DLVsd1fNc24Y45NPmWX6LKp9VhPsoJOHQkPUd9hmHazfxUAIKAgtz8nAug6AQgAIAylqX1HJ4QLrHZnAHxmAwBOZNdvK+wJsvLafQDAAM7qnpj5lb2/3kNFuK5iKKojJCVojtlnxxCtANosss+EBeBl/9mZwhPAq2GraWBpsqXSrCngZ6PNPlf3wSxFTnaalkbxJexLAR+ojaFMNc3cmBNezwXVIDK7W1/bxJz25o4oc3vOvDLiXIckKf9kmZ0CDjw/kyvMIAlTR2hK+n91HywHaLYUYKno/8Y80zVn+grVHJaLc0DMOWAAUJ/G7rzS5nH7pd/BYlYAL8xP6iA5QH0CQJ/yCe3Z+scRAIZar1mKZpigEQRoczsbb+HAchOvuPX5uOqKZURBH8AQZcHggGAJg3/ShnNx3s88lVTbhel9ZidgYHqOztsfzoWNuHCMz9QR0BLj7eEArd4SVrcGeO4tL8bSvoNY648QtTrIWMorXEV9MegUiyTisyUyAgBSIszgX7P/Cl2PEQUDNBsjbK0dxv/88w9i71IX/Y11qe9fWljCi17+JVjDAQEAZF9yIoDc9ERkOggkEf2P/tE/wnU3XIe19TXZH7/hn/4fuPXWW7HFgJq28ll47ZiAcOKt9ONVaJ1Ja7KqR3jrW98qGjYEAO7+xKdErI9xBwGARtLCD//IDwOhstPP5MVnkZDBVbAMmUnVbSmj5x6zvLIH7W5XSrQs6PdbNBojIPjg7/1k2VtYqLL+RGaYOSedgBfPgGltfR0n19dUiM2pDhsAIBvalKfsD9ZODpBstgHwwEMP4cRTVGyPsG/fPlxx2eVVN4LKsM8BAB579Em8+1d/qwIAyABgjTe/ryJrVJ+ngVcKudWnqTq5OpC2ESqya79PGrNZDqBO3HmhxOQ3dwcAXPsM12qP2gWk/pchs9+5aAEIHSaJ0V1ootOVTp5yAhvreszd/TlVXz4rikSwrpKfYeBHlU5xPIJEKP9kADzy0OMYbqfIxiWysciMV10AphkABAC01tfXUtASADoNSdyWhUoBvUYzEup/qx1hc3MV//q7vg23vOBaRBE7TnCisqa5hf4wxb59B/ATb34rtgYDmcQRxf8CYJSl6PYWsNBbQJaOBQBg+xCej8rR2n6DLZIKHDy4gquvuURaAgZkSlgnCNdfWbpdMCCfEgC0iED2tQoU0kWqY+vEDssQCVhrkyKiKAnBjryLL/vKb8Rg1EMYLSEM2eOUAACFgFLpGkBgpMyp4UCGis6NpwsASMaGJQBstThj95hYkjuUALAHNwGAQlpk9tEqh9hTDNFZW8N/vu3NCI8/hR6vsWQbO5YBqMNLBsCZAgAS6GjRqTInzsr9OZNts/6OuaHTq9fGzjJ/O52lQIxBFqBod/HA2iqObA3Qp2OXB2hHTRRppiUAOwAA3I6KOQDAvDv02+rN+uwz6eBpeOwCA98IyDbrRtcYAHJxdUBdOagEaV2tsH/99r6VMM26NwmLDDiYWaNdB0WnELrcAc8cAHCZ2QpRn/2kzi0AUOWiK9BingjgvOe/2/XNm3vn8n0/4+oH+kwEyMzxgjT7XXbifFJ81urRpUbdtbHjqGl8XavDS16/zBCXtB3apo2lYVZ77zSpJAi2OV7vBz7k5LSFdhgMm78TgaNR1gmcSxcDZaYZ+8BaY8p5qy4Tus58MMgAABERldzGqSBAtTxc1t/muwbm9IkIflBgV9sHE4iQrgjMBsbsAMUMuVPyFz9ARfPkxcDfMQA0s11rOahN0+/VAX9l7KrdQACSXSbSbvOX32QJAJmi0xoANp9E08p7+cfj93PSRt34nwIwue/NAg9kDhIAaKhP1Qwb7PSLFoGQdIC43MZVl63ga776lWg3x0gS1kOrYBozOQQA8qxAzGl6oQTgXG4lF451uiPA+RsD/dEIzU4PSWcB1970fIyDGGNqVUiL4boNrUD1LjinT8j5n1L/SmygZv8VAOA3R0L/b8QD3HfP3+Lh++/CYreBTFpLh1jsLOHFt34ZVoMDyKJJAICAqO0yTAqTAUCewWA4EEBgz769eN3rXqfMYvEfnvnXTv4590rGydQK0+5kZCEFePLwYbz97W8XUIAAwMc/dqcw7KmpQg0A7us/+mM/KiVEZw4A5GhFBcp8LCDkkWNHRXiQmg7XX38DrrnuOmwPRtrqVkaUezkBk5oFEDxw53tLUhdE7dw5YoLwOqPbbLVwjNmtY8ewPehrKYBs/i6QPiV4mpe18YKqAPjYx/9OBq7VbuPQwYPYu3evCLtUmVfrxFQ9Y88EMgCL2vjUJ+/D7/3uB5CNGNK0RQAwClTXQP1QGmkaWYoluCZ2zuqoga4n0DQKXCPYsyaZQ9TPEQBg465ncs5yWGKhR2XxFBlr9luJKPfyLnqLHSwutRCEPgAwnal2vY+ldV0ItrVjoMxztVtNNAgoyOlijPoU52jhofsfRcHAJgNGA9a0GABQJ8skg0JNW1IBBQCoMxFCCxYAgGUYTWxubglg0WjG6A/W0W4n2NhcxXd+5zfj1pfdLK1w+oOhOB+tzgLWN7Zw6NAl+Om3/SxOrK5hNM6kXz2HeZiO0FvsobfUw3A4kBq60ZALoJR/u90uegsdZDk3iwTXXncp8pzUG7aUUrVp1QpwdY8OfZs08m4Mvay/UvedC+iCG66XRhhjMCQAsIgi7mE7W8BXf+03Y3WdVM5FcSAFAIhJzXEMAOmcwNpUOk36rOvsjPOteA4GiBoxV0Ezf82daFRWlFK7NasPvGa86o4PNkUnNjLZsFW1tL3EPsYncKAR4NIAeNcb3ojhgw9jb5QgZvvEyCjsEA2AJrWfyhLpKfiXuTO1W0P2BjNLBHmsNZTwVkRU9Gzcn7Pb+M8WAODz66cFwoUlPLy+jic3+9jimmEXgKiFkvTdCilXLQA+FeIokUseWlnVTndiWaydArV5AMC8AO9sAkQDAE7RQXEgD6+t2se9MGDinNN12VNsh1nXX61DqWHUzMHsLXgeADCL5zXVBrDai6ef0NkDAFzgAgA6fRPNXpPpxajA2qs5+naFUrk9yNms6R40O2UCz3SlzJs/Z3pc+56K3unLMsv+7z4A5AdoMge4jqQG3Ct10gNN1ftr4MzvaKDoxPbKHGHpSujIhopiYR4ymOV+pQrPNV3SXeXELWsHD/cwZkzCukTO2AI6v0Q7g9eRalkY7533YrX/BkDo+a0Fy7QKt9M2qooU5OY9Z2aylLHeK/QzOioEAFQ8SrtAMaZPpASPzmrGPqNC39f6f16L7xMR0ibNiXPX2ilK2aaAvHVrQRu7SQDjVOD7lFW2I/NJ7SZL6Mj6YxBuwb51kphV/jQNAIh+knQtUftu/+40rycZAKoBQH8qiVrI2QWIfb67LRSjVZTjp/Ad3/J1WFkM0Oty/DIVeZS1zcQJhdQvaACc7R5y4fvzRmAGxOYA84LizuwmNUrx/Be9FFG7J6UARdTAICWNWgEAJU+7FtDuX0lJRpKWRFmyXSsZAAw3qSnWR4w+knILd3zoj1FmZBRv6JoNG2i3lvGSW78CWyEBgB4LctW/dgLC3KHoX7Ms/Od+7ufw13/9ISyvLIv//tRTTwm9nizgzOm6VTZj3lCc4fu7AQBkry8sdCW2Yvafe/6999yLX37HO9Dr9dDrLeKjd3xU1jv31IP7D4LtZ99025uE2X2mAIB0wckGaCZAO4lw5PCj+OhHPowTJ44LAHDzC16IsNFFwTJlMN5g8E976RgdBHRXH/qzanb4m5sFECkp150OtvrbePiRR7C6tgqCAtQHGKUjoZBwr5c2gVmmRoz0fWb4cmZ2U6XzSxuURNr9sbcvA7UPf+QOpGmOjY0N6fV4zTVXy2f0OK6Fj8u26mZuAmyuBR0SLLRW8DvveR/u/Lu7ZRMeDZmxpiFvCRqlBtGMrxRdTQ34zj20xcTsBk+rDZo0ujMmmDkxZqCs5RE/ykljjk8tkkWXmrV4hfSVlADRiRWwpZF+jmm2HAvLLbQ7DWk/Ic42M7SJZuVJb9c2RrUjLONRXXOBbDzAytIK+lsjxEEbw60Mhx8/psH/kPR6qgS7c4oYJB0prlPtAtGI3fi6+2bNooo6qZqwZV3UTyflUEr9MRz28TVf82X42n/8BcjybRHREKouEfSIDkgb77r93XjiyeMYpwXGFKTrtDEcD3DRJQelHGJjfVWwnfGITgxrN+m0NGWsaGyjJMP1N1yCpeUG8nwL4/E2OuyrzPZSQyrzakeBU1/zHrq5M9z6GNRGomS6OW7hls/5Muw7dD2ixgryPNY2maJiQEeT9RRSOejqcZTNIaPkgC4RULFsjrs4GXNXfsGSiLTIBeXL6LiIHzzzJuS4k8HW5J0GRYC45OZQImuxB/cAvSDHxWGIP3/nu/DwX/wl9qQpWkWGnFQv2Tu0I0TstCGocK+hkL1s7PRfZd7q5KVTTdBCr9nNjVM04M9whz6Dr+08anqwebOA40762wgh+nEDH7vvQZSdHkZlgu1BjhYFAdkZQI7mnHXJ+Ht1X5Lh230POoNbexpfOQcAzPRAzhs4L2CZ9wx2v5H6RLufcqezWLC/aw5yl0uomVFPY8BP+ajYByfCJq3BYrY9MmC6fj52lRa+yQraUZ3+bK7oWfqu3Mju829CNM8zxuqQqS3SgLQGvqsuDiVLvZghVkFhrXMnA2vyeZvYoAWuCjSoT6M15AYV2rh4u5396Int+fWyPJYK9WkHGKopUXiQ18F9kGK3zPgr8OACZleuoHZX91uj35vlqXfbyUas05vWKTXwcj223xCAGOq1OCCGQbyAEASiHINC2BHW/k8cdX1uAt82IqcBoNl+fkdFDLWLgfgJXgmD7fsViHCG9FebObwTZuD4P8eP3aOko1VZupaOu69tMgY5d3wA4BRBXY+BYjZVnqu0nxw6S0G2RCygb5CP0InH6DVGuOk5e/B/fevX44lH70GryVrdNlbXtxE1ulKiWqbDs2oDeLYrdR4AfLbHv/D9Z3YEJsIPL1nq+2N8xvQXk0YssRvrxJn0iZttpIixutnHwYsvwTU33oSwwXaAIwRJQ34eUZuk2n2UcadAAFd1hjIYSJlAs30xNjZTxI0QC50Ag/UnsKdd4OiD9+DII5/E1vqjQDRG0AyxOSzQ23MVXv7Kf4zNUQ85Op7CgO1wKj6+0O3igx/8A/zqu96Fiy+6WLrEZWmGr/6qr8aX/8Mvx+ZoG3EzkQQ2gYF9e/diNFTm+iwA8Oz8jVOfpbGqGdNKvDseo7fQw+/+zu/+v+y9CbxkZ1Utvk6dqaY79u2505nITEhACCCCCvKYfCC+v4APnJhERP0/VAZBBRXDkBF4oCKI/oWHDAIC+hTkYZgyEQhkgCRk7Hm4U02nzvh/a+/vqzq3+g6d2x2CpCu/zu2+t27Vqe98w95rr70Wrv761fIL/Ay333a7FB7DIMTMzEZ0Oh1c/NaL4dX8o7KBXm4WETjIKxkCN0Olv4CsfRhf/cI/ox76qNcb8OsTeMwTn4YDC30gGAc85j5GBD2JETI3WbjzS4Md0ib9ts9fNjsRb9Ok/PDcLA7PzgriKXoAkoTyAFN03SpCW+tAexNsfx0PI9LPuUFzw7755luMVVyGLVs346STdshN4+8RAODBZJNPCwCQrmwflSJAw5/C337gw7j33l0kkIv4H+koRJl4plWEskY0Wg9h9a4s9VwMKHbLL9TjsUGWAQB+Ho6PPZiPAACW9KEWqBlxB2XT2f47uTMy9kG9glozlOcpEENfX90JxP9YpWrkw432EUofTxZjrN5Ep5UgcOvipDB/uC2S76TYkGavsRb7UTVY46EuNHbRDtAqlgRk8n3t6xTxJBNo6f031yzWhlTN7ONZz3oynv8L/0UAgKjfU2xCvHl9hNUGPvh3H8Zdd+8W5IoAgBf46Pba2L5jC+2ysbi4gDQmSMH3DxGGdbheqMJjTgLXj3HSydOY2VSH6/bFCjBk24NDKx6CTJ7pDV3fJs0QqOJQG8NDUkyg1a/jsU96DsanT0bFH1cxuMACAAQBdO7qpq1jKdPPVIVlmEmhEhBgCNpIqEFhD4JqgAAA1EKgNaLqM6z8WG3+8n0oVtfna9VcEZusVwps+799Vrf+02dx3cc+gY1pjFoeA04mYnap3EgXTqacBV6/tAPJhyrX84cAgNI8CQDAgBZDKqvuI/9ZH8qC6hdA5IW4ddceLOYVxG4VnZhob50sY7mf7NdiwCiquU6GjL23Mm6KyD5YD9kTjvepeLQfhluYlG+P9hdGnnfMyS8TvdUp3KsvLpt8rn8AOf7s3+OD4KkCAFRZZ9+6ffflkmQDA6z/rdc56Mfv14b74MofYnUAQM8iW52RovPgmDGtATa5GyT/hm5vzitWuGTMKRhsxOzKTIPVRDRl/z5CnE8TXr0Osx/K5qhaROwDz4RyTwDAkeCZNrcSE5h2mPKCXGrjZ8bJnA16LK/OoVo9fmGLX0+1dITtoPaDTP4HCb8BC8RFoaQFJMC+AySMpcgAsBaLhimgrRS0kFZtn2GrkJVdtvPoWNYfq4lD9Wu+onWwkjNnzeqNgjz2sVwLQJkRal9vyECiiwM1lDIRg6X2CwWV86SHaiXCmNfDkx9/Dp7yhEeg5sfodebhuB6iJEfYmES71UE9ZIvd+nqAj8dKPJoxOh7vc+I1HpgRWE6TdBA5WptcimWT3cP14bO9OxFGsRc20MlcVJuT2Lx1O6Y2bkJeoa4Riz3Ul9eYU/mpus9o250pWDnUtOghTvi6W5EVITInRuDG8LNZTHgxbviPzyOa3wOnmIMbpEgDYD4CalNn4PFP+jl0+3XkBQXsLFC4dJwIqC0uLOK3X/VbmJmaFjo9++vZKv5b/+O3ESGW8IkAAAUDWXHvRwTlVAC9vL6lDnycbwP3Gxa5+f4CMCepCAD+7Qf/Djd95ybJdcliuP2226Rdja4qM9Mzcq0Xv/2tcIUBsL4ASOJxN0fgpvD7c3B7h/H1z38GXsEzpkCCAI9+0jOw6eRzsX+RN6muLVxs88opoFtZGQAYVBskEFFrQFKPZ+fmsHfvXhHtY/XSob2JSPHCUMhMfzTpn6QKh6GhRpAqrqI+HCiq/u/du08SyUa9ie07tmHDhulBrx/7KKzH9KACLcnCsBebAECAJt55+XsR9djbnsH3qtqzVhBA4NlkbLJWAABIVT/+02I4y/iZLQBggRCL9vNZBAD4GFbZJayQ7zE4XQ4A0GoHg48Mjl8gqHpCQQmrRL7JxIhR8djjz0NJKwRHggCW0pMj9EL0OkSS6vj+bfciTyrSQtHvxyKwpwyKoRey9JTIGHMzSOUQ1vYFU+nlBmKsnfh9VeQlIsdDWa0NuWie/OTH41d/+ecQJ4sCAAjAYACAWn0M/9+HPopbbr1D2AAEAPizXtTBtu1bBPxot1uIOmoBGARNAQC0v46bXQzHjTE57WP7jik0x5j0d+VaRXnfVI4s6LWefUEq+04MVEL0kgaibAw/9bQXwKtuBNwGGyRKAMDQrlHvLvurtAdc/iWbqgaOTBhFd0FnhvayGgAgznNJ/q0ex1oAwGqfi+9TdUP04r4AAGmeoIYM2zwP3e/cjI9ecgk2pglqWV/ZCxWo4wABAK4bAj6WmfIQBAC0xchBPwd6ro+97S7uOjyPNGiINgDnBXKK/TlwJchjsEsgJUNBAEAWudJqH6zHCQDgWBKQEwDAsczb4wEA2MRSQYBhgKoHqJ47UtGVr0Zpv+RXT0V2axG4XPvEai0Qw5O6HFbatkBT91ZU1yTZpt8+T/S6BAEk2KMAgIINCqLbmGCAig8GeggMD1pIVkHQWLgZFg5KdUFpociQxt2BU4dY/I0k/wMAwpQabaIvCTYBAAGxGQcOhYJZdJF2FoIJlkJsGAUCBgwEGU1hYL1ROWOr0u8uofebe7wkAVhmso7+fPR+r/b7SsHl+LEFKZB7KQz/vK8AgN/Hi3/xGfCzeWzf3ES3PSfjlKQFas0pzM3NoxGyVXV9CcCxrD37uycAgOMxig/eaywBACyLVPY+zWo4f6U/PU8l5qZOB/vpuf84QQ0L/QKnnXUeNm7ZipSsGcY0PtX/IeLbVmRPtzHd8TRGVQaA6yfoxzmyYhphbQL9uAWnaGGy1kfW2o+v/evn4Gct1MI+4CUihtxOPDQ3nIWLnvBsdKIqcqjQ6HJssKSfYNPGTXj2z/5XTE9MolFrSNsfC38EAHacvhNR2h/klWTcMjdljiXtvkwCB5P9+Gd6orifqxWg7Nlm3N955buwZ/ceYbuzxZ4AACFUAgDTk9MCALz1HW9DJaS4+frWP0PwmOT+SoIwmUc1W8S1X/pneAUZUbHEoBNbTseTn/UL2H2oi4yW5E6ANM5QZ0s15wAZAANk0wxUuS+Vf2ffkgyo74vS4N59+8SHMU6ZZJGern3mwgkYoen5QSCMASIkPIxIQWl32rjlllsELU3iFNu2bseOk3bIRLUK9TzPh4eX0ZIxrAPVEGNVLQDiEG+/+AqEAcXmeqjXmpKcqgq92gQqh8Ue10qTHyTZPwAAwB4qdqJYAIBjxUq4fWgxYXhtvEYLAPD7wx5JCwBoRZHJPlsFxsYa0pJB4IQrNAx9QfoGn9UklDrdFNWjIieTuTSuwEWIm799G6p+E17FF1V9ThKhyJlKmSEACd1Nem8z2tsY72bDtliOAcBrog4AKx8EADgWF110Pl75iv+OOGkh6ne16kV6keuj0ZzAhz/yCdzwzZtQq48jkl53UiZjbN4yg37SQ6u1KEkzFTWDoAGP1X9R5WSVNRUAwA9i7Dx5IzZu5Lzoi2o0rX9YbZHA8Jj27hxOEcP1G2P5wnMAACAASURBVFjs+XBrW/Hkp78ASdFEjhoqboDAV5FGbpZDBoCh9EsFyQatQ+q/uu2ZDVE0g9QBgXeib6v/pgVAAa71PRQACEQEJqt7Akb4aYKtnovJuXm89w1vQGNxHo0shmuYM0SIZRvNNeCTEXyIMgBEU5R6t4WDXsVFy3Fx4933IQ3riCiiQ2VceAYAUMqoaJGQPGvF/x7kFoDV2kfWN6uO/rcGR/56F+EJBsCos9rRD/4PwTOPBwBgg0YFoDXy1SNUgVWeO5L4m95/fo+xitL9ybYIS0yL9Q3K0ulrlfY1YFZ2JAEI0v55Laz8EwggGOHA9auqE2P75m2NyrZ/HbE2ygWLpQnwcldviw42drAVbUlsC8ZfHWMjrD3+FgBQIEICJw3MjRtBGSxhO1jBs4kxhGFPWMCan0lBANW1UJFAMgLsuaax4jISIEd/E6wmz8gpPlqpX+0F9RqGKMKQTaLfWw0gEAAgYwGH53kgc0nLIAlqlT6afh+//6pfwqE930Xo9FAPKXJMzaAIftgQTRyKqp0AAI7+lp945tIRsLmaZT6pUN/wOdTHYBKamqIR2WUk5TCnyxjjVwKcff4jMTG9AQutNhy2/4QhErZrDtqFjDC55fFInz8fGVwvQ5qT0VtHrTmBbm8WFRAAiHDf976Je2+5EYGxA+ynbfSZtDp1TGw6Dxf9+M+i3Q9WBQC8iodqWMXLX/oyVP0ArYUWKFrPz/jYJzwOz3vR80UXjLkic0w+CAAw6bbFR5PuDJiG68Ubl5t7dr+whd7QDzA3O4vLLr0cvW5ProP53h233w7f9VCt1jA5Pilt72+75O3HyADQgpznJPDiWdTRxvVXfQ6ho2ceWUl75iM88Weeg+rkdiR0yHNq6HX6AqbEUR/O/PdLGgDmEw4mFZMOI1BjhXVYMSUIwH4L6gEkeV/2/AF9Tnq9dVO1vY0i8letIk4SuJ6LQ4cO4dZbb0Wj0USv28dpp56GrVu36JRigmgOw6EAlh7s8n9zPXKIO1XM7eviPe96H+r1JhYX22g2JuRgzVJW3o3QigkM9DWYsCg9UL89Skk7vluMHQt78BKVssrG/HxE5QaUshIAYCsaBEUkqCkVCS2dnskjz1RWblntpzVgrV6VBEO0OT1W37XvfDkQgIeVRyRfirsh4l6O2269C43qhDAAOh361xoAQA2VTI2FlD8FAPK0L1V1uf/WX9K0Adj7p0BHJAAP+48IAPDznXPOKfj9330Z+vEi+nFP5obMt4qHsfEpfOSjn8Q1134T9cYEOr0Irs8AosDU9ARanXl0Om3pt/HcQOwGSU0nzVySagojsjrv9LBt+xS2b5+G7+VI+D607BCPZz7nWLYDVZImADDXrmDzjvPwmB9/FuK8hrQIxdHAczkqFgBQwEF6+pX8PNitlVa1lAEwqAaxH7jC3n9W/zNxQkhJ6eIaK6sy38+pKzaGjiuMgjSk/VQFThJhxnGwswA+8Kd/ivbtt6GZxfC52Uu7ujIS7Lrh/Rp+jIdWC4Cg4FTPdlx0nArSWgM33n0vWqigBx8x6b1uYNo6NCEgCEA3CstksnYs9/PW/cg83QYu6/pAJwCAY9u+1jXox++Xjg8AoNczSOJIZS9pBfF8FQacUL0tzV3p/pKUuoHxubfxxTAhPBoauTQw2SNkQM233C19LZ7BCgCo4J4AgLJv0saXgapW/4fBpP08ozT2cvXfMPiMNtJKd8XGH/az8N+q9q+gBBNY3ZNUwZ8Ve1H+5zmqGqYm7pJRlr/LuEn7V0WqhZD2CQpXanIvIIFoBqgTA1l5rCRWBAxQ1W7VEWKMdiwtSEpOtj37NubUODJbkhSsOD5S4Fj5MYxBzT018YLeK2pEqKBkTrC34gvNt8j6CIoeapUefvHnn4yTtzTRmb0PU+OhuMKQ9ckiB7U+tMDy4D1OMAAevLE/1nce1InMC2lBYggAcIaSki7F1zwTEMAPA4nhySBNKz4mtu3ElpNPgx/SfSuCw75wT1tuCRZQrG7ARR0IAcoK1vJPhW0AVfT6oQiHZvkCqkEELzuI67/yr3C6i3CzrkRE3X4bKVu7vXFMzJwnellRRgYAE/flGQDVoCr2eZdfehnuvetuxFGMahiiGoSoNet4zR++VmzBmfSTbc4Hi6qWkq9Xageo/A9zbhzrTTCAMnNc5nWNWh3fvvFG/M0HPmhcZfSsIQBAh71arY4mhc4XFvCOyy45Ng0AaQ1mS3MCP51DmM/jmi9+Cl7R1YKjX8W++QiTm0/DRU96JjI0AKeOxfkuZqY2odvpLg8AlOneQv9nYsYNNcsG/etEMA4cOoD51pzQS/iwfXT8HSGdG6svOVg8T1GoJMHu3buxZ88eNJuq/kgAYHJyUpJhIRgTVV7CJLCH0JD+L71eToibvnEHPvvpf5ODq9uJ0GiMS/U/TdVywfrrDpL/JSCAqtWvRgxZjQJ4tHOnfPiWBQCt8q59HQE3rCq8Ed6zAEAZ1hv00zPRJaUso8Ud3QLq8odiH7Q9LOgWIJllCfAYrAGTbDI97eeohmPYv/sQDh9cROg1xNKDQhUK/YuYgh7ckrgOWwBAb9uSBsBgIVtlZjnsC/R6XWEzEAjwfKodezjppBn88R/+DqL+ggAAPlsWRNWzgrHxaXz045/C1dfcIAyAdjdCEIYi/ldvhFhozcrVTE5MokIwApxfRrmZgYnIrNPBIMLkZIgdO2YwMVFFmmjPI90LhGFiqDtHey9HnyfChl4DhxZyPPKip+KkUy9E4U4gLWijFIoDwJABMAoAcEyHSbMCAEtFAAV2oSo1Cun9j1Lt/acdp2g8LK9iOLjM1eavVCu4wZPyj0wcJvJeF1MVByc5FXzlo/+Ab/7z5zCWxQiLFL5ZKhIgqhvswELxoagBIABAQmvOAC0i5rUG7jw8i92tDiLHRy8nNZY2ZmwD0JWhWgDm8DTr6fgT09Y7m3/wv3cCAHjoagDYMHK1+b+WBsCScpdExFpZtu4TKrxrGgUsU83Y1WlyqirX5arxUZ/5g8lreDQl3RZ7WlqHHNrVajsCrUFVn4e/ReFaJsqjFXpbaV+aoC0FAOQ0LnPgl1m+5d+3RQgLAAi4X1CF3rShVUwiL6/DxFqFuIb3x2oQaZIvBsq0CjSJvdUNEF0LY8MoKYkBBMTekOetAMi2u00FHNf1kHZBpfmWdab4Wvwe/4ge1QoPheGXCuWOsgdGGa0yMgO1ZsZrhQIAOe+hp8BJGsHNewjRwbYNHl78wufARwdu3kUctRH4yqKzbhPr+uzH6ZdOAADHaSAfhJexAMCAp1MCAAaMAFOIpZi7ODD5jJNz+ePWGzj1EY+E1xiTvYgFJlZ50pwMAeZ9Op91NzBxqdXtke+S+p/AccncrqmNqd9FLexh8eD3cMPXv4AwT+DEHbiVGEmeoPB9xE4TzclzcOFjnorEqYtC/UoAAGPiWrWGT3zs4/jIhz6MnTt2So9/nmYi/verL/9VnH/hIwRUs+KfVrzVssn1nDGPcr3vOGkCWB0Avv9Yo4lPffKT+I8vXQWPGmNGY+T7d9whP6M4Xy2sYX5+Hpdcfin8Ot3N1rf/cfdikSmo5Kg5bdSdRVz9pU8C8RzyrKd6IwhwuJXjSU/9bxif2okCDbQWY0yMTUu+7Mzd8UUDxJeISEM5et2n2ecgveWkb2sFm2J+rU4Lu/ftRq/fGzoAiC98IWCBiLqxEzoIECesxjpCfWD/f6fblSosLRFO2rFDEBvxcTe9cCoEqECAvRy7WSlSTcp6Ff/08c9L1Zo9D0z8a7WGVP/7/UToFisDAAbxN9S2FQ+JY6oQD23YLEptGQD8LLb6Pzx0SBHWz2tFD5cDALSSoVesrdgqZuX7LhrNKppjNbGnob+vqs4r9bj80E2DBGUPcZSiXpvAd2+6XZgADg8zYnbdnvaJSOai/a6cdGURQNfRhEY+gxEBtIu5XEFhv75aZbDSr2q9GzbU8ed/9hoBAOKkjyBUpJKv3xybwsc+8Wlce903Ua2NCQDA9hExHXELdKMWpqYm4TMAgSvJP9FKBhcUOiEgkuV9VFwyShIBALZuocZEHzkr2tKGwM92LP3XTIB5s+o4MJfgGc9+IdxwE8LGJmRFIAyUiowP6f+qASDBZimBZkXA0lYVkim7NPD11W+ZX1mpj2h5RFFFsV6qGB/slU+ftQCAIslQazQw3+8iqAbIej1MuhVsyjO0br8NH7n8MowlEeoUjSk4XqrtIQBAmTopy+mhxQBQjInASQ2tLEfk+ZiHg1t27UZEGx0epMZH3B6gBAJon2j4HwNpnQchfviheMsTAMBDGwCwrLKVJuPqAIAWGYaq/6rmrvR2CwRon7lW2IdMRdkXHXKzFMg86qS/dKGGJD6kcGskVRKaKkRDRxN//cOIWr2ija2e9MZrO4LsoOa6h+1+oyMzEsGuISBnX6/82sN4gyK2vCarjWDF/FSHwLYALNFIKIEcIkor1X1fmQPWKcAI/1kXgAEjwIACQ4FB64Kz3gBYbuiKTk3lz778/FIbwZUo+Cv9/oCp4TCyIquDY+XBd0mxrcBhW2QRIaz0EC3swq+98Nl4+Bnb0FnYB6Q9NGo+0rgv912cYo+7NNnRb+0nAICjH6sftmeKhpQR8RV2YRkAsAUHU+AinV/0NxwHvX4sbhRTW7Zh0+lnSpwiGh6OIwxT2Q/FCtX0thtnKnJ8BwKAjPkZqlYKxGkB3xsXgdNqNUKlOIx7br8au++6CV4SI+9Te0vbHjMvQJTVMD59Dh79+GciygOhqq8EAFAEkEW+b1x3Pd7wutfjzIedKQAA6ev1Zh3nPOIcvOhXfmnQgy8R9go52xEgwAMAAJABcOUVV2Dvnn0oxAlNzyQCAJPjEwIAkNUwNzeHS6+47BgZAC6SjEz4DFUsYiLo4vqv/BOcdA5xf1HuT1x4aEUVbNh6Nh5+4RPh+dOI+i58r4E0KdYAAPQ8kySeQT9BAA6uVbBnRf+u++5Cu9MRQECq8mJBp7YT/FrxXKncttotAQ+oHXDPPffIZEviPs4562xs2bxZ1la32xtYBjI5ZrJcvplDAMB45jo1vO/df4/Fuch4zQcIw5poC0RRLIILSx+WCm9kLAetgivTwNcTGJTf0wYwFgmyDABL/7fP1cNmKQDAeRyGpMcMr1efP6T0p+LbS5SbNLQE1VqI8Yk6qjVfDicVHjNa66NIE3sQBQDIUKuO4YZrb8TU+EakcS7UctppsHKhAICi/qMAgIDZxpfe0gatcFAZAGC//thYU5gAZACwJWR8PMDbLn49+rEFAEIBjngoNscmBQC4/vpvo1prot0jQBCKUj0/Z5rH4hrBa1QAIBeFefFyll4gzkGyDQrE/Ra2b5/BySdvRsXhgR3B89jXeGwAgIxFzt75Gg7M9fH8F/0GFrsexqe2Iy8oLsXBUfo/7QJFBdoAADn9OMma4bgKNdw+bMXF1InNxs2Kfz9NRQuB3qdcVyJywgrXKvHT6gAAqxU5muMTOLQ4j7AWIokiTPouxuMYG4sMl7z6f2A87qOZ9hGQ6cMAm7aBUv0vBOWUbeIhCgC4SY5qrYGFJBEdgLzRxDduvwO9ioceqXYmyTAYOlySaQQEMCtZ9teV958ftqDjeF7P4FOvL/4fYmXrvqgTLgDrHrrj9ourz/21GACi52qSYJv8K7196EKjMYtS3JdQ7bkrmwRsNOG2scbq+6dERgNl7OWGhDEOr4/0f81UqVxPy1pNmGXtGwV9m3Bq0WNtUIIjJ0LJq9yL0Yr24JSxFPYKA9ShDWCZeWDt/uy1WJHCAZggp5oL9iGKdSDPAvNZJAaQvw8/o+oAKMvAtgxYG9z1TCeOnT3zrRgXi1T8zGJHPSoCdsSbSK+i3r+RpMH+e4mI2Gg0KQxMR2IPsZ52SfF3UGR0B4jgOxH8YhGPPO8UPO3Jj0Fnbg/G6xWElRydxXktUJmYaj2f/3j8zgkA4HiM4oPzGisDAGrTpy2kKgDOxJ9sRO53vTjG5NQ0djzsDGBsAp00k5iZLTpdFmH9AH4YakGWwJ7Ed+X2VE3XWXh0wwCtdg/VcByg+GXQQb9zH279zheRdA7Cz3LE3TYcJ5W4NXE8RGkN0xsfjp/46edisU8Q0Qi1LwPFUQMg8AMc2Lcfv/mK3xDLcp+OKWxZYstq4OCNf/RGNJtNbYsVDTHV9zrCBcAyAeyGeRwAAJsPW3e7WljFH77xjVIMZeuCsOCzTACAqYlJYb0HXiB58GVXXn5MGgAU43a9JrKki0pyGGN+Bzd87TOoZAQA5mRfj1Kg2tyI3Qci/MwznodqfSucyjiyjLalwbAFYEkMNoqgrNBrKZXnSoE77rpTEA3x3GUS5nsiGMheDFJPqkaEgqDArd/9rnyfE7MaBrjwggtKLL7ljzJWizkZ7cZuaW9+pYFL3vIeZDHfl5u+8a5lBmkpVrRKM4epiPFIsKA99VLNNM99oJawPZgk2TOHkp0UVuRwKNRDoEUrBWRZsPqvVMahBoAeTJYBYEhs0lPOygcr/hnCmofxiYawAZK0j7AaoNVakAo6B5tjSbuMuM/j22cnIuZn29i/56A4AVSDOtqttix+2uYdnj0kgM3U1DTmF9oIwpo4LjD5rAb0WTYBhFgyWS9jFdAZ2igpLVMCIacQxgcv5z3v/nMcPLQL4xNjoi2hZRoX0xs2iQ3gt751q7gAFLQniWPRO/B8B7VGKLoH9HgWDN/alZjKjtJqcoSBi05nDs1mgPMffob49larFEqMDAtg9ezDBgDlAGFQAWDw49QQJR4mZ07GBY/+KTQnT0K3X4Ef1IWdkKWc67GgowUrLZyX4vMdyHxNyIiwlFTTG8kpqsQUBbqk7z9R6j+RXKnAG60N/u5qAIAF68rze8mhz55FrgNWUqgpAaDmAJMosCHP8Il3vxN3X3sNtoU+amkqvtFc24tRD7UmNx/RjV0RALD0UTIYyJYQI05+PlthMtaSD9T6eyBflwwAN2NA7yGjuBPlbwrgUNTH3sU2DrQ7cOp1xHI/mXx4AgBwAHhAW2eVBxIAWAvAPFboYbkEY7m1suJ9WCP5XzVA/QFrABwxlibIOpYWDlItKQzGR0buJeFMBjieSZwUXltmiZeimAdykv8AX3u5uTrYa1ewdCOAysRaadj6p1y5VT0hIxps+uz1NS3Aaq38DCB3FNZxwzmpSvpM+izDwAL50gsu/fZMSIeARMVYDkq7JBmOSxxATOPAyDWUgYGlf88FQF7tsbqKveqRrCxCp+f50sfw/bingUmvR0Vptf5lRd4PQmm/ZJCVJNkg6R+AAhQbFIcAggcKJI8+yvfd/n25uWDNHlcag9X2D35uWmHZx0pgyYrXJi4+PI8Z0njSNsl/SHMExYEpfuZGKJI5/N5vvxhZ7zDcrIMJOu5IK4CPhKzJB9MF5ijm+w9wCzjxVvdjBEYBACksGBFUW+ujnlZM5rYfSvLPdsV79+zFU37mqXBqdUQEBQhEmmWtpswaT9tDRwEALWEMBaq1O6ggAMYXzjwRuXSdw8j6e3Dd1z8Dv+ii6CdYnJuTfIQAQEz7cHcS9bGH4cd/8tloJ+6qAEDI605SNOsN/OLzni/98zkTfVrq1UJUAgc/8ZNPxAte8ALJK+lSt2HDBumxJyjA/HNJ7KvHqdnsj+Xk1pcon1k8Aw4fPIR3XnklPNcXAIB7HPO8u++6CzPTG4QBwLZ36uBd/s4rUB2riSvDcvtUuYC63LQgAABUgTxGiBbGwi6uveqTyPr7USTz8D1qPRSohOM4OJ8hqG3B05/1QqR5E/OtDGNj03DmlhEBXDZoXCbYErE1r4I9+/bIB2KCxgcBANKTheIus8cR8QnaB963a5dSE+IY27ZswSk7TzLJw3IHmaInTBb5fD5siwAHO+1XcOXb3ycAAPexgTiNEa+xyfcQADAVH0moFWFnAnns02DlVVu+iWWPWitSs/QalwIATHBttd+ew6MAQF5oVYPJJdWFaQ0YVtkKUEOtHki1nAAAAQJWQTjZOCH5O3GUwHdrcBFg/75DWJhtIXBrAgjQa5PX+NiLHo1rr71GghWq1tLCJgjrAgCwhYMkyrUAAB0DrYLwD5WRCXCEYYErLnsz8qIrbgVklDC5ZO8KE+i//9BHcdPNt8H1quJHSv0IXn8QugJy0FWgfH5JfcWAV+qhXQiA0eksYnw8xLZtGzAzQxsRLkwKMxGhW10E0ibQ5eBg8Hf4KJwGWt0Cp535SDzs7B9DfXwbenFFPODl3mZ0eWD1hwAA2RgMmnwRDJIewLg/0FAQIEMSZf0cwrjgWklTAQEIAMjPDJeAn5C0rNUeowDA6EajcBLfT+0+hXWCAk2nwGSe4ppP/SOu/uQncVIQoEY6VxzB45hmsVDfcwZ4D1EAgIehb3pkecwkFRdRxcNimmHvYgv7Wm0kfkBDSuGAVHjPGfClCgDIujjmJHb1iGF1AODYoYfVAIC1wAe58kESvfznOAEAaMSyTIo0jGLuR9D4w/7UlSqxo0maHRWxpmKibVlohkJvorNBxd/GAPrV2O0NmpaOHN0h2/DIFrGlAIC2GNhzWc854zpgnQcsrd9oxGsLo9L+7Xk1Os+P/PcQ2Cj/TAGAlVG01QAA0RBY4jo0OjssC2H5M0YSVwIArop4sQLHz+QFVMRXWi/Dq9HWAHFfMHoAZLJJylFuJyv9vQzAl5+jY2Ba5I5hUo/iJ6P72aqg1AAAIABe0T/iKircBDhFBK9CAGAev/yCn8XMuIuxIIXTb4lSN9+b1U8BUh6kxwkGwIM08MfhbSUONGtFYCQyro1QnykTSntKUK0jSjOx9SsYe/oBzj3/fP4AfdeXNh4FAIbMYt1Rhu1M1t7O6lTxp1Kk8pijFQx+0Agpw30IswduxW03X4VKTt0L5hkU8K6IhhWdB9KigbGJM/DYn3gWOhnff+UWAJdtMmkm/fO/86rfEhcAAq4sPLHVN2wEOGnnSfi93/s9FQKsVSW/Ya4gzOiRBb4k3DgODABb4OQ+Va/Xcf211+ETH/+4MKgJinL/YB5MAGDjhhlh/RAAYMGcAEDQCE0L9/2nQZYBgMBpYzzs4pqrPoUs2gckc/A95rsOerEDJ5jC7v09PPcXXo44b8ILppDm3v0AAHQ+LHnwkit+BW1jDXh4blZbBGj3ZpB4/p3AQL3ZwLe/8x20Om25MbxJ551zDhq1qvGXLL+0fSNVeLXPl/kmB4sCAfv3zOHv3vcJZH3VCrB9dXro6eHF7+uhP+yvk49iDu2hRsBxWJHLvISADEYIwgIAsnhow5FlmiSan5PZwESdQYSyBUiVMwf8iA2gsgAqyKg0Lii22ouJNQcr5PUAQdWFH7gIAk/66zvdtlThOVE5KSmU6DlVuE6Au++6D2k/R+BWkfQpVFTB4uICfvOVr8BHPvK/ZEEtLLRE6ZPKxXGcCxWHIoC2BcAKBklgYyq8Q/CFwIP2Q1oAwPczvP2tb8D4RIDZucMCytTqDSMw5+Jv/vbDuPOu+wDHF2ES6gOQVc/P5odMqHhfjaqwciCGlCez0jlPqPxfr3kCOJx99smoVPry95i9SUJhXzmJXq7qYA9NqpcWzhjmWzl+/ElPx/SmU1BtbkaUEAComT5Um/5R/Zn/0TbJQ0HlZxGHY6AwXPyWrmX7teKUNisZEn411X/Zqs3cXit0GDIwlp/fen7wf6ozwFnkOwVqTo7xLMHsLTfhf116KXa6LhoE4ZK+bOYRK0eeK9jGQxoAoKptqqI6VGTlodorHBzodgQAWEgy9AogZZ8vmR+8/4KYG9rp6gSOB2ZTGryqBQDu/+GzXEJmv1dOtlZPQGzZYZ08hGMGT+5fC8ARycAJBsAxz8+17vzo/lVOWER7hsm2Sf5FQLZEn+f9GvhYDyj1tvo/vPTR2b8kwWaV2jyOSJakPUuDZu7hch2Fis9pz38uPebDQFpN4hjAylwy5+RoBVzeZ0m7nrVX1iu11yG7Ns/AVe7C6gmeZRIut/71VVfTyBEAgKAm7e8IILPn1cZoYgttdA6490mMYsbCtgcQCGGxyIxH+V7b6x4FAJaex8aRZpXPv/r+Y0DYZRgX5b1s9OUH10CdIZW7RkUAAFeo0jxIHWorIEGRdxC4fZx35lY84ymPRQ1dIJpFyDZEnh0nAIBj3kMeqi9QLngJ6FQCAHRM2O+fYGpmIxY6XXT6Cbx6E6eecSaa45PIPV8o+ZmsR9lZloAA5XG1LQDad6di1cIAd5nLFKgkFYyRYJztx/duvgqz+7+LImmjUrhSKIziHmLmcrUaojjAhplz8GOPfRq6RRXpKgAAY2QWaQkAvOuKK3H1165GrVpFGmsxsDleFyDgVa96FXZQSy4M0U9iza0Mw6j8OR4oAID5FJkH73/fX+Pmm26SMWIOxb2CjOt777kHm2Y2CjOKoAa18AgAeDUWEdcbf/FsCoQB4DsdjIURrrnq08ijfcI6Cr1MjpFOLxVdstvuOoTHPOFZ2HbywxE2Nsv3ndkSA2B001vrcLYUEPZi7Nm7F7v37B6IBpJ6YSleKi6R4ls33ijURiaTpKCfe87ZcJgQLtmAh8m/TeJtkqyUcm0zCIIQN95wKz7/ma+ZFgBNmocJt7EhXBEAMAwAk3yvdxNZq8plKXt8fduDaAEAS5EfVhsovqEL0YIWBAGsBoB9L03aLAJuafeq9k8mAEXymCD7QQUTk+MCDJBNsGv3LtFx2LZtqyrkugGyhOi1i9tvuwuBG8KvVNFpdVCv1XDgwH782Z++WQCA7972PXgeaeuK+JP2Q2TOagDI5xwIKupBbx96/zKxAORX6wJAcb53vO2NoFRDp9MStK7eaCCmMF19HJde/i4cnm0JyEEqCxe8H3riAuAFBBl0Pui2pUexUuP5DfGsU0qty0OZojt9nHvuKZiYYPWd3qE94yCw8kwfbQFYktwgRLcfFw+o5gAAIABJREFUoh25ePZzXwjHn0BQn0GSEbypGoufWDolKQbIq8ypFOy4yEHKIL0L2D9oBRoFlVJKvtFmjvqxJP7sdVTxPRUF1CVjPK9XqQCtCgAYbpeEkIWr4o7swGCLhpNirEjRWFjAu1/3WmzuxxgjpSlLxWEh9gok1ACABj0raQD8KLcASADOoWPgy9vIgNcLkVQ8zMcxDkd97JqbR4cCjlzYFKwUqyjidGbTf9ABgGNjAaxEXbPrZK0AXIRD16uBcAIAWLX6u94z7Qf5e7rzrhwALZcU2iRYu7yUYm9bAOw5Kwy/Uq+5TWaHlWN9T5tAr1SBX+58HzLArP6Aip9aAMAK/lGHQIJAa43HvtVBtVc/uTLV9LGEWWDGZSkYMHyyvS6tD6w8fmtVeBWIWOaOm0h5tfhGxGwdtnuGeg4b9ppa/Wm7F39mRQClNl7SXGCwQwYAz7wj9BkMa2IU0DnySlePUtf6/ArC3L8AfCkAoMUmAQBywwIwyRHR8SRpY3ysgn57H37/t1+MIJtHNW8DvXnUQl80FE4wAH6QO86PznstAQCMsLBW6g1QCAdRkqIxMYk2qfhRHzNbd+CMc85DzJiF9H8WJNQLo2QXPgoEaMI/ZOsx3lMAIHcpIlrAzzw0gwJ5tBvXfu2zcNJDyOK2CIxTi63VbYmVdTjWRD/2sWmTAgCtjADAyjaA1AAgAEALvc//73/F+9/3fow1m+ICEKexAgBeBY9+9KPxay9+sdjTj09MIIr70krHfKe8ui0AoNnTCM66jqlhNWUIAExPT+MNr/8DESmkDp3Pgo/joNVqYfeuXdiyabMypCpkJXdEA6ASkn2xsnDh6pfE++YbAKCLZtjHNVf9E/LefjjJrAAARZag4lbR6hVoxyF6WRPP+YWXqP0iNQCOFQBIiwzVRk0Gnur+RF+YqLBqSTo3gYBavY77du/C3ffei1q9hvmFBZx22mnYtnWL2GKRmK6PpZNMNlZJdrTabRPmNM1QDav4l89+ETd9464VAABlBJQPkHIyftQB6hqT4mgAgPJLjNLYyog2gxFOZmECGCsjCwCs3AJgrXk4fAoA0AJQwC8PmNk4LVUJVt3vueduCZR27twpYElAj81+jqRPkYp70Kg2RROAAECz0cD+/ftwxeWX4stf/g/8/Yc/hG3bdiCKaJ1HICAQl4DQZ4CjFQorAjhE+m0VgTShFHFMOnwhNoUC1qCPd73zLWi1D6Fer8qCJoLX7fUxNb0Jb/qTP0fUZ3WVAAD7C4FqPRQAgJ+Nr6nChPrZFZw0S5vCIoVWZ/lZFhcPIwgIfkzgtNM2I8tJJcrURuEoEpAh+DIUZ8pRxeEFB5VgGs/5by8SLYCgxvGmoAr1CRJUQKofmR46xzMe+KL+qwBAKOQNtWgRxopUTpReleYFev2+fBUzRiMIqK4cZpMW9dejC6A1CC4FTBXmodTB1uoFBziTagx7IzOMIcWmNMEH3vwnwF33YDrLUDXKx5EAABk8akg8RAEAuZ8cAyYaUvnh2LpysHZzoE311wMHsJBmoDMr6W/UfiDmKP2iwuRY6s6xjjNo3b9iqwbrfoElScvwVezeujSpWeldTgAAD2UNAG3hH+5fo8nYai1YEuiKuJ6Co4OHJJRKsZdkVLb44T6viarun6ohMOKQU3qt5QCs8jUO9mGBn5W9xzPYCv5p4KwgveyzwliztoNHJq8DRwMbxBvhZcs0GN3Dde9fLwAwbIcwEIQZQhsej5wXI0tYut0dV5J8Mu0sAMCkWthkOQEAgp7UOyDTbsgMFBCbIyEWgtrGaAs45X1jVQCgZPe40u6ynAZOaaKYlrqVBRdXAjh17+YdJ5rroGKSfwECBODnzyloHCH0M8wdvhsvfdHP4dyTp5At7sOYlwj77wQD4FhOn4f2764GANifJVyHbDWt+KBc9qlnnYvJjZvRp3YWC4BL4l+jByLOYeV9pRQjD2xBCQCQ9ZjAKXJUiwANL0dn9g5c97XPoR70kCc9RL1UilfU7qJeQNCoIc1CzMyciUc//ulopTWkTjhgB43uZL7rS4GFMdadt9+BN/7BGwUAYOxM5zA/dDE5NSlx7cUXXyxsdBaXuS9L/7+Jd4caB0uds21rw3pnkrDMTJ7JveIPXvd6NOp19CM6jVEY1RW6/769e7F96zbRSSEDgC3tdAHIKSRl9OhGc0m79618berjVggDoIdmGOOaqz6DvHdAAICqmyJP+6g3xrH/UBtBYzNuvG0vXvSS30FWGUdQm1geACBFzT5WpZcB6OcJas260Bz27NmDufl5xKn2/hOB4U2g+Nx3brlZ3ALCKhO8Hs4m/b9eE7qxtcQyEfFgMthr4KCROsEBkd7/NEOj3sQH3/9h7L27ZTQAbAuAVpttFf3BBgDKN698mCwHHDDxZ3LMpJ+VZ1bMRxkA+nu6OAUUkcRRLY4UAOCkZ2VcpcYnJptC/+fPDx0+KADAzMyMMCgkMspdzM8uYu+eA2iETe4WiKNYGABzc7N431+9F3fffRf+6E1/jJmZTVhc7KLihqhWG6LAb20A5UCk2JlYX+g12YWh9yxBvx/JdQehrwqdWRd/8d634/DsHkxNTci8YTDQi/qS9F92xbuR5WwnodqvWpWENR/1RhWoaEuBMgCo6WA2LSn683+uVLVpdTHWbGBxYVZEBxtNtgHsgOuRgleIdeRqJEpbgbLgUfkrzTfmWj627TwXP/nkZ6EXu/DDSaoUKL0zT+E66gBAUGZFAMCol7KiwpIy60lkzJBWTts/1Y1TqiHHYEDcFk95JpMrB4DleVZOzORiKgQZVAfBK3wUBEwYEPMy3AyNPMWmLMFX/v5DuOPfvoANpGJ5vBcx2pVEhAO9gskvAQSZAaVuZXtNw0rXj5oIIPe4JE/hux4CofZzATDp8EUPoFs42LUwj8NxjLk4Rcy+MCLaTP4lUGSVjHvVA/dYrbplAYC1mF6rXZ1d46PJ/lKq7vKvoDNkdQBgVYD1BAPgPzkDgD3oJRs/AyiV56y1Arbza1B9F+eUQhiE5YqXzChDr1cGodpbaW3B8A2MjgoPLLpfKSVn+FiS4JcYgkeyBEpds0Z0lgm8qsor7qCWhIYOKqJNwhvSeU/qrBGh00q/7qH8U2YDDBh/g5+ba5WnHguAaFrobHQ8oKIOz5NVGQAENQueedWBM5QwGqSqrur4TPxd0bwxyv+mb1/AbiP4yzPPMgBsRc3ejZWCYPm+oT2vtj+tzmBQG9/lbCBX27/KDADu32K/ZhyVaKGswIiDXNrkcnS7s6j5fZy5cwovft7TcfDeW3Dq5nF0Fmbh+FTcWauR78E5Hx64dz3xysdjBDTJ17nDJNwKAMr+Yfa7nMr+SYZKWMPYzCZsP+0M9PlDEen04GQ2ubexmzJV1T68HMNZrpZ9vgUA+kCaYMxrIiz62Hf3N3H7zV+F57TgVXLkmYu9+w+iMVGHS8FwsnErNYw3T8LjnvizaGVNpA7d2vR1RyNZJsvSbsBYuNPFK1/xSoTUGHEqAgCQ+btx04wIAP76K16BCy68AK12G82xMcwt0GmjajSudMR1zIajfzwAAL4aNc1uu+02/NVf/KUUHCO6lpHu77qij3fo4EHs3HGS2NWLrkGW4R2XXYKURUjG2yWB2iVn3Kgg/5KJY863LIbnRGiGCa6+6rMoegfhxLOoegmQ9uH7oegApJUm7ti9iPMf89PYecYF8KvjqwMAawWGHMzUyUXFmImJsAB27UKn15XeLlV0dxD1+0IhJxJEal6j2cSOk04SFwBXKpCl2z5AmDQ45IMJP2kk0lNHVfQ4wfjYBC59+7vRX/SQxWo9qD3hGlAoPVxZAzbxWcoAMAG4gAXrf6zVY10+wFZiINgDhSJ9FOyjuB0nSESFeI1QZEEOq9B2KpdU963dnwEAWMUlABBWfUxMTshrEFBgnyST/1qthn6UwKsE2LNrH9rtHkI3REZvyMKR/n6+/wfe/1eghR8BgMXFNvp9ZsxEtgKzMOOBEjEdFSwAoBUYrXRYAICvx+ugVaEooKcdvPPKP0Ne8HNqcqtWHg6uu/5b+Ny/fJ5wgfTNc3tTAIDuAeybyUQ4kG0JCgBQzV7tDjXQIwBAkKGiWgUUSCy6CIIYp5w6gw0zVTigfoFSNNd6lNWl7d8z1NCO6njkRU/Bmec8Cknqww0mUDi+JuySHPLKCcroPLMMgBy+jjPJ/jn7WHkpHAP1X42SGHFC6xRb/TcBLBN0Q1uUOc6K/RoUxjJ7QVaV3VSEAUAVfwMA8EolcOHcSVHPY2xMEszfeCM+d8U7MZWkmAw9JHmMRfThE1FJKDzzEAYAHCK6FXgZHQEAl4CIw966ilD/OxUHB3o97Gt30c5yJDnHV8EprguO/wP5eKABAJuglfe2o/08JwAABfYeugyApQBAOfCRE87YuZW/XwZgFQDg/qV7mk325TmGbi4xhM3GLVvMVOAJv1HEthx2rrRejkz+TXgsNnfagjYA5s13jEGBCdAV9CsDAHzaygCAJvZlwH+oC6ArR2KLlbHfo1iGWkHSazIVv5GjcJhAH/lGHGNGb8oAIIBszl6jbWDdXggA8OcqBmgDfcaG3P+sxfDyIED57BqdBwQ/qAGxsovB6kMgcQIrjOb8HwXLl5yVpZcaPM+w4eS4zCs05VImnfRVc59nD0SBxdYBzEz6Qs199cufD3T2Y+tEgF5rHm5wAgA4iol64inLjsAQPNc1oAUhywgiCMX+/oxOAI6Lcy58FJxaEz0Cc2FNyFNawDHr34CYmm8oEDB6RqtoKfcyAgAMePoiDD1dmwS6i7j9pi9jbv9tiLv7Ua8yT6jjhhtvxKlnnAqv5qEX9xDWJhAGm/CkJ/88FpIGUqe2IgBQZIUk0uz5rwUhXvaSl4n7GGOufhxJoXOcbc5FgQsuvBAvfdlLTaG5KsVnKVCUkv7jDQDYHJNAw6c//Wl8/atfk5icLQAWADhw4ADm5+Zwys6TxeqeAABziLdf+g7ERSJWoqMAgN3rVi2A2PMhJwDQRzNIcfVVn0PeO4hKPIuamwBZJPF9Xqmin1dxgN1HaOAnnvJshI2JpSKAdo7JYWr+sdz5MviezAXCF0C1VsXC4gJu//7tWGy1RPWfNIywWsPe/ftx7333icBYkiU45dRTMD4xjma9hjwmMUVg42E1SP6p5R0eHEz4aQVIJgAHl2jPWHMMf/qmtyPABuSxJ1V/a/nD3jvpyOUBU7IBlB5qkywN/G6X1QBY/VQt/3QtAMAeIvZ9LaVQqSNUyaVyrg42k30m5uzXZ3W7F3UHWgDlw6g8KfT9Ne01qaIBC/hdWjJWBCFL0ljYBXw/Js4TExPodSIRAbz7zvuQ0y4CLtI4E59KofXnGf7yL9+DOIlwxZXvxHe+c7NY8mVZRVoBqmENRUYAQK5OkljqAvCrev0qAEOrOn4eBQAg9ob8rEnWxlvf+npMb2jI3KnW6qBVZFht4IMf/Hvc+r07BWyQvmlWCdi2EHoIquyjz0RIksCQPqgQwPceAgCsaDPAyYhQjtXQbh9GrZZjw0wNp51OHYTIiDTZ4Mfc2UGgphujjIUJ8LTgwuq+iwx1zPeq+OmnPhczm3ciL0K4flMSvCTVLn7iYAwyhRZqez5F+EeRTeEvEACQpcQKsYIg7GHqi4sGgyQT0A6CWbVOErFIIodH0cNYDqSGAIAm+6Smejk/EyGRXEA99naFWYINWYqxuXn81e+/HlP9PjaEHM8IrbyHxvgYEraEsOptDp7yAaT3RVe3pYdyVJj06PVr8LfeGHYt2Gat113r99eKOhjg5V5F0OlKWoglYFDhoecjyQu0khT+1KSIAe5dWMR8FKNPQUCOF0EAHszcFY+4EBOSlvr5hiM5vCqtgFm1iPLVlrrqSxVCGenSoPBopC3hsSQRTF4FvBLmjyqyl5Ol0QOsfHboqlPdCfso6wEMK3N2jgyfaCscKfeYowDwlruXsrqPqKCWZvKAYWBOqCMs0Za+qu2TtOmUmf5L6igSW5mUQxIoCiM9hG0Ayy0ACtyXklujm7M08Ruq4cu+zCBvYMNngj0RS7Wiv0O3jUG7mE34RH+FAMLSnaI8f8sMhMEctdcoxW61cFSLV1uNLzOhNPqUKpY5O6yw3kBgz769TL2lgn+2oKHvPUzSbfK/aoForQ1MGBKWlbD8brkWAJAWjrQSutRmMhOeib7ObbUGZDscGX8iuGscGOSzVxyxt2UMaYs0Ay0AaQugXeCRIowWgOeAdluLqwIArMyt9OA1eoxhRgCA8p61XAvBgAFghIclDBYmr2oAKACgLIDMKZDELTSrOeLF3fiV/+epOHvnJIrOAXhkB7oEAMo7Rvk+2P1uuO+Z07S0X+rJsN7HagDxel/zxO/9YEZAk1m999RR03jA7BQy9xz08wLV8QmJPZ701Kfh4HxLWhTdoIqoFyMgO4eH6cANxOwxUlAchgsyRwcsKm1rIkjguCnSqIuZ5jjS9iy+fe3nkfX2Y+HwPRhv1uBWqvg/V12FCx/9Y6g2a1jotDA2MQPXHceTn/Y8zEV1pE7dvN4SKFY+CC3/qkEoAMDU5BRe/pKXodPqylojo9gLqBvGnCSTqv/r/uD10gJAlvn0zAYBA4aMCF0qS1bYMToB0EaUgATztve8573idBf1evJ5yFTgHrZ//34szC/gtFNPQ7vVkfOK8e/bL3m7AACWAVBmP5XzxNVmk9x+WqMjQTMkAEARwAPCAKi5meTXvheinzrw6pPYOxfh3v0tPOWZv4CJ6S1w5m/7QsFEig8/IFWcFF9NpJhwsWJMWja/b612eKG05mMlmdZwVPn3PNq/uDg0exB33n2nDHy9MSab/3279+DQ4Vm0Oi1MbZjESTup1ugi8F1kUSw9E6wc9+NUVf7FP1b7ovkeIvgQJ6iG9Jf1kbAvOk3xzsv/AnnchJOzmqu90AojDECwoSewFE65OWtSysCLh7JPRfaBBIFODQpHKAo2aCHRo6102q6VXBzVFkAV2YKfM5PPVatXpfovLQyGwdBpdyTAZqInB2hhWQ0VGfOC1WU5eksAikxy0oBUOG9yehzNsarYBMZpX0QCXY99ay4qSRX3fH+32FbE/WSQ/Ee9DjZsmMK73n052u0WvvHNb+Lyy67E2Pg00qyCNHEQ+GQMaF//8GHAI/MtcXHgPMp4D2nlWMjc4Vgm2SIuu/IPEdQKzC+0UK+PYXJyI66+5hv44N9+GJNTM+jHtL5TShPFA6kBwLnDaj9BBZc0JpNI2OqCEQOQMeH7h1UPvV4LYZVjF6Faq+Css09DtUpFZlo2kUoUSxuBoGWSDHNeUJOBi7UPz8tw8OB+ARQmxjch6jgIG1sROVN4xnOeDy8geFGYrzlq9aYofZLlopJ+JigcbDi62UnqLxRIDcQYNPXjRLQ0qPxPCqUo/peo0nYzlvRJxnnl2bgcnWjAiOHmxVYNblaZ2shkbK2o5Ehc/jsDuSM73RBX/tb/QHjoMOpRG5sn6pjvHlaRFUn+VclZrkT6cW1FbrAatSfS9N7qNekmaFbaUS2X0SctBR2GP7WjoV9XDo5W+v3y+3BdjD5sFZKQDn11xT6RHzrTdWs2C2S02uS+6broJDkOtdpyAPeSXN00GmM4HCdIGQwbQMcGeKLoKwk7PaX17pvuDAV9WLxycmT9NgKCTAYIpCUnm2+pMM0/lhrIQ4eHle9R+0NZRqHjog4fgaNgnXUpEY9ys+fzuRS44frlHiWUuqIQERtS7b53xx0CJtLjdnxsTHr1JCAmK8J1Bazl+CjwqI4W9iuBrXa3K2ub+zG/T9cLzntxvSCjSG5hRc4RKy5mHTAorNgqKtJuYed0+St/1VqeWjZSGVmXVjcqdo9UOkhf5neFxiu9bOxTVpFMJjS81RVXtVo47EL75uuoUIcsRw3OqPtINpD60/NVPVlvatck10L01PQADkRU6aTj6XvatXLkCh+ut3Utnh+SX7ItAMP7YhJ2ughJ25OOnYJLemZLbcCc9aNnz0ofa/m9wOzJx4CAHelhv9KuU448ywndaES63CdYaX+3wXr552tFJuX9sBQzHAUMe2Q1iqA8qcSaqMsZJvpFymwRHQBrz2xaALQip8mEnBNk5y1BMfQslGIOe5fZq8z1YLQC+Npi8xXHyNMYWZ9CvsPPXAa6bcxm9zM9nxRgkec5FaS5aUUoxXflz2ljFS3YDKn6A5aJOBw4cCvWUlG1e1K200mblwefSzzrouH2UHfm8Lrf+RW0Dt6BsEJwhPupAZBYJGBSJQU4BYm5F1kASeFS2WSEe6GGA8OWwB+SJX3iMn5AI8DiTeFpAbCS5sJAFCCKFWZS5J0KeiTa1OvYdupp2LBlG3pRIm2xBO24CNWbysSQg61hlXhySUzFHMBHv9vG5ukmugu7cdXnP46a20PcOYjABeq1Bq67/gZs2rIdU6I9QOv4EFFc4Gef+0voZJNI0ZA9xCZcekU6z3k8Mmah7V81qOFtF1+CW2/+nuiWsVAap12xPOcZ0RwbxxN+4gl4xjOfKa8QVDV2EbcCk88NWQ0mTJMiYSl7scU0u6cM4lozSsY9TtxcOO7cnwxQ/aY3vVleKIoiCQNp+ceY6e6775H8dcvmrQIWcBXT8vySyy5FXuE6PnL/OtopxJwwT2JU8lg0AK7+yseRR3vgpHOo+xUUCZnWDmqNCXGBWIhiHJzr4exzH48t206BE+/6WsENhwMogR6Va403KxNhepDbHi0N2HXzlICx4iFNcun/T7MYWR4LALBrzy71ZKzWMb1hE267/fuYX1iUG7Jtx1ZMz0wiy/sIPBd5nKIWViXYYwAoCY/pE2PfP+n/UkmmZZ3rCvWD19nrdvEX//MDKNIxODn72TX5Vx/MYVVLbOeEpaCesQQaJGBngCxKcnyuUtV1kuihqgEJqeWlyWEng/nWWkftmjeRATwyqVwzIGdlXLztjYYBgyNSRjiZGFAPAQANkkTd3knMYlHV+0GiaEAAa5XRGK+i4lGcsQ84dGggSd5Hfx7Ye+9BuZdZQmcABtNA1Gtj67ZNeNe7rsDh2YNYWGzh9a9/o6hO5gWt9XjoEZAwwiEjH9bOaSYOTFhE0yCO5bpJjeEjzhdw8SWvQWOcQYCHIGhibq6Niy++BJNTm9Bq90wlgVVSJtcVYwHIOcL+IhIQ9bCUfs9Bj6VNPFmBSMUNIUm6UMe/VACEHTu2YsPMOFwnRoEIqBDIIBtDWweKPDDK+Al8n7O+h9biHCpOiMCfQB7X4VW3wBnbjif9zLOk6ssWcD8MxcWgWmug0+nKBjAAp6RKYJFaOgKIURCzCaPnUMh855rjV9tDOQoASA3RoFzHBgC44gErAEAqzQnIyaxwc/Rdvc56DpxcbeAf33EF9l57HTbkCSaDAlE0Dy+gnadWPGzQJE0YRrRT74smQuXkfwhKyPI7itBz+ZV0rACABIiDl14mxSqshacViVqq1sr9hPeK65JaHb6nbAyyRchkIWCqarsefSBEiXe+G2GhHaFHkIezgVQ809Jhk39J9KW9g+3J2iIlIBIp0SLRoEkQmSUzk01UA1f2jsD3EHg+wsBDLQjk6/gYAVIVJbNAAoXPRHCUYGKUSOJqA+PRrwL8iq2ZtlTZnn/uwWxROTw/h1qtLn1vVT+Qa+N78SufawEDDVYVyJNaqfm7sCjM3sukQYJn/skoHAR0o74kE1xT3X6MXi9Cp9uTQ7ZLgKA+LoEOr89aq9q/87OIF7B5HJnAkLFEIVFTeRAtFc5nZeLwU5DJQdcOyfQZWBl9E3MDsNhekLEMKq5UU0jvE1lU0XegDnguNGebsDLMIWTpiTCcI2wbCwBYG1VRRWfkMzh8lmPJ/CgBAKXzVpIfsqIsm0St9WResmfeBGDHp3JpEuj1F1CXsF3WPO9HnyCxiqmm3e9ftkHOKIS6VlSyFACQZx8ljeCI9cM5TGFTE5tYir9xwjMRmQGvTYuGADgEF2U9meTbtAWYkFwTYAEBvAHopwm7nuuM4QgCUOGaPa660pYWaJYUa0qsJAtscv4oVqc6Sis9ygyAsk6BvA739Vwt1CoVxpncKzhfHQEA8pztAAERC1SyHppehKa7iJe88JnYOJah352HTwBAgC7OcW0VVBCTQCoBAKMXw3ETnQi2PKjdM9+XIMODqSGwnml74neOzwgQAMg8LQIx+fdynisKHJHXRPJ3r+JgcutWbN55MoJaA/0+haldBJVAwPiMNn7r3f+KClzHR7/XwsxkgMMH7sDVV30GNTdCFs2h6jli33fDDd/C1IYtmNm8HRHTyaCGfprh6f/1BegVG5A5TTOH9cwTVp60zCpDy3MdifVrYQMf+ruP4F//5QukXsq5G8UtBFVfdM0IFo5NjONP/vRPFCQUTTFlNxwJAGgRioydMt99wKZdCwAwQH7IPSzNcMcd38dfve99hrGkIChjDxawCQDwI23atFkK2/LO/7cVnhoAcdY/JgBAWMNpCq9IUQ8iXPOVf0DW3w0npQaACyetIs88eEFN9MR6WYK9BxawY+f5OPXUc+DMfvfzBYNVbnTVOulQBsFwIIrsDM5YjSAbgD0VCwsLYvm3a9cuzM/N4/ChBUnI8yIW9DJJ++jHrDKzn72OhYUupjdsxIaZGcRJjMnpCZx62kkkGqPXbqEe1kQtkdcgaLFH+rQKoFEwkGqKHESp8mZUg/QFDNi/bx/+9m8+ggrG4RRM1oaJvwUAePSoboACABJgptw4HXkfKkxmiVYVJFGxlf9yUrAMOrO0wngMi9kAAEQtpCJHTQRW7YylEAGAKOqDvfWS5kp1jf0jFgDggrEAgMAfRwAADC6plFlrBKg2eFhnAr4wpg0qVRy8bwHzB9vwLBVIkjegH3XwsDNOxVvf+hbsP7AX0xtm8JrXvB67dx+AUwmRpbwO3g+jUTBCQ7cBb5qkAgDwPrDti5ceAAAgAElEQVQayM80AACyRVx8yWvRGCeowFaFbbjyivdg775DmJ1tCYOEwTOBIY4RGSbVmq8WgLI5GMaHZMOScgwElvSuKAAgQtCiGRAJGEDwg0KCZ5xxCtxKH04lRuFEcgBLawitNYpQAIAkjVBveOj354VB4SJE0vfgu9PInSlsPeNROOeCx2oqWfEEAIjIpAhrgvpJoFBmp5TEi0RETnr/zfwUlkQi1U/1VNbq47D6b3fqBwAAIFDD6v0IAFDLCuysNvC9//3v+Ne/fj9Oqvrw45YIOAoCyw9wPwEAXWu6AVPjYK2QdaUVtta5Nfq6S/9trG1WAADsa3uCGpnrldx2SFPm98XEIUtF72EA3DG55p5DwNKj1Y5qK0RZgU4/xdxiB7MLLbQ7XVTEK5xsHjKimLzrn8DzpIJfr1Xhc28OAxFNbdYb8rUm3/fQ70YDX/GMAC6BBx58RM+lFy1WUIKsLgMEqHe6AlBgq5bR6rCfs5xc2Yo6f0YgoAwGEESVhLiiXr/SC8snmohaq7t6fyUgJwgrg2b7spVlZh+D+hYriARrxcJTVDLU+lKAYQVluD4Ijdy794DsHbwuHvr2j71O/ttWkC1wbdkAdLChKBGZCPY1qVOjQITWILiOhdwxYBmpbZlUORm2hITNtPovQAoZAhlkXos+eKDtSwOacU7glZwZJkGOiEjaHkALANgAgcGQZTX9aDMATgAA64oijqDt3p9XKcGna22k5mWXAwB07zcUfiv0Z3RqhLnDKj7XqlljChaoKwBBAGGYjmozGAFh7iuM/eT8M6wy20KggFAKJ+Net3oFze4NlklgWxO14KQtAmWm3Ci4ZEFR2boMU4rBPds/CJvr1qb2y1pt5LlGsVfuizVE3Y4AAHW3j3G/jSdedCae9pMX4tC+exDSJlHiPasTpICOFiKsmLGxkpQrtcm/bSk8AQDcn1n/o/RcAQAoLk2gO2fU6ootM0EjFh4EGK/XcPJZZ2FsZiM6tJTOCoR+FQ6FtVnc9dmqss5RKRyxEk/7XUw0HNx1xw34zg1fQs2LgHhRAIBmrY6bbr4V1do4tu04RdiPXrUu1/dTT30uMn8rUpQAAMvHEzodYxbG0NoKQADgm9fdiEvfcQVCv67MB6/A4bmD2LFjBxqNJhZai/j1V/w6HnHBI5CkzEtLRV1+TFM40+jTujHZAbCMquF4DJmtpRN4AGYWqJJVWangU5/6NL761a9KLkzgkn+UMeTg3nvvk/xqwwaKFTJPdqRl/q3veBt6MRmQ62cASMGClu607A4iXP2Vf0Ae7wGSwwgYh+Z1OKiK2k3MQo5XwT27DqLW2Ibzz38MnN59X5d3Z3LPi2fyzQBNN7gKZufnpIfhrnvuxq7du8XTkL/Ayibp+vOzLQ2wWOswm5ggpUIJ8zE338J+qkA2x3DGGWfg3IefjY2bppEkEaqhr8rZhhJR8SoImPTHfVF4pI0gE/aAE5a4Z5Ij9GuC2txy0y34x098Fl5ldQBA6JnapK5UTNEGUGsgBpEUbik3odqe0MGaeIABACZcFc+R8SQIoL7EOhFV7yAWZIvghyDiJQBAnlsxSNmgBcDa4inZhcEl++Wpnt8cr8EPCIQQdcoRujXcd/t+RK1EFjITkTThgnMEALjgwofjNa/5XczOHcKGmY34m7/5O3zxi1+mkZ8ebJG2fgzFgw1NpgQGsHdHBP8MA4D3gb0xXFhx2sIb3vRbOPVhO9Dtxrj+G9/C1Vd/AwcOzGJqeiP27juIerM5AADY+086vxAPOKUFFVLRQkHzBodmqa4rPqAZPI9ilB3UahQNZKIQ44ILz0U1JA1PWQBksGhNxkfFITLPfnzaaPiYX9iHRr0qn7u1kCH0ZxBnTTzmp56NjdtPkyCHQY0XBAIAUHnT9rkPW1MMq8TQuxkoJKYKwnvFiioBAAtSCQV4Cf3/+AIAREYYwJA1E7DCy0obWysqOWIiyygQpjm2eCGce/bg3X/wBzilHgDtObB7nS08MfEnVitMFWmUASDBk1y21S0oz5FjAwBK2/SaJ5hWuszTlvzDUnyWbv4DDontax8EmUP4j/c1cB2pyhuMUS3JcjIAEgluqQVBOh68AJWgiopfFSeAmAlmkmCmWYcvOA+DRU+q+KS8UbjSgmvUNGFSTzBNkvwslfUkLSpuKIg+x5nJP1k2AkgYoInggQhF8vpLVGphfDkFFrMYQuKQQ03/lHvReCZY6qutsPO1pV2ALSCGPaZUeiVQqTCljrXtZdOefcMGsSCAAVD0mTriMutMRV4CabH/tHZuWhm0z+VX37MUWpvEDynjlgFQBi14rlltmCTPkPtKg1TgIJM1KC0IHGPqOLQ6ho2gbWM2GeGe3M9SBOMNpASOM/aj8zzRdgWQeeD56LJSKXQrVQfnc6RiI/sVa3k8n8yYGyaTBi2m9cEEEScAgAeHAXB8mAYrbE/HhQFwZNC65mY4eIJlvhzdbywHAGj12QBVxn6xImuMMZauW22BGSokSCHD9PiLS7eh42sirtdibRwZAyo1WMEEfV3DzJJ1d6SGg+wm5XbNUjwyOKcMY0jtCfVRvtejfy+LANs9Us49MiBk/6T9shZPxNjaobigB9+vC1vVK2IERQcNt40tUxX85kufh7kD96LmcycYVv8VdjQAgIitqT2vtY3Vyr/5I/urLXoc3T088awfnRGQFl/+oeV6wUTUE0FmYVOz6OB6mNq+DdtOPx1OtYr5Nh28WLwKkCey8gRjOlKD6GjHiLGPBydP0Kjl+Oa1X8R9d92IwOnAzboIPSD0fdx5x12IUwennn4menGKoN4UhsKjH/9U1KfOZPe6zHFpt7PFWO2nU5lRXmOey3UvzrXx6y99JZoUsBOmXI5WZxH1eh0bNkwLq2HLli149e++WtmGjIVM0i9rfBAH6kYzXFflz2xP26E96HJFEWnTzJmfenjve/9C1P7n5+dlQK0AIPe9e+65F83GGJrNMSnocpNg2+SfXfwW9JJjAwBEb60o4BeZWC9+/csfQZHsFQBA4sq8Ds+to5+o35TfqOHOe/aiG4W46LFPhPO9qz9WTE1NSQJKygR7nhiA3PLdW3H99ddjfmFBvh+zym8U9TnI7MGK+xnq1THTT2WRSVKgTIUmBxYXusgyKtCn6PW6OPX0U/DEJz4BGzdNmf5WpXz0k0j6rakQz0tlrzqDNWkBMJ7uReagUR2XTfGqL30FX/z3L8P3CABIRjgIQEvTaNAvyB5Ucb/wfXEoIBuBN6MWVGUSLIf6jgJjSw6Vci5xtOtl9HmkizmZVLZZTZXqvzDKtOLP92dgKnoIFOnjAehQdEuvbAgAWOE7G0TrOrIAABNbVs3HJuqo1mmnqGANPdzvvWM/ECsFXSqKEZU1FQD48Sc8Fq94xcvQ6bbkEL/99jvxnvf8NZLUQb02gXa7ozaFkiQNaa5lNJ36DaMAAOcYk4Q4beMNf/z/YsOmCam0vfa1b8TExLT0/Uf9FGPjag0oSL3nCIjBCj4tAAlqiIczE48BAGAOw9JGwnvGDZK/F0VdaSFg8t+LOjjvvDMxNRnAD3mg9qXaL1RnCg8SNSPxQPQScszN78P4+BiqwRhmD0cIvBkkxTie/vO/DK8+pf6eng8GP9K7L2wNZT4oqGA2HMMGUGESR6z0pMLINWUAANGnMCCa0hRtBfH4AwDirkA3ArbKmL4rosqxaQEIc2AiLbAxznDl616HMWopRG0EBAAo5EgJiqMAAMwUGQm0WAHVg2j9j+Xo0Wu9WmkcTeJp0tMBRrBkxE1f/0Cs07iNsPc0j3siwsKqOpN/0tUkiQ8CAUjplMAxZv+JQ3FNjyBACIfCWARv+x04JqHnWmcST22LnBLaptdecS4iBraObAJWsMdeGRgCug6SeOoDaFDO9Sx6AcJE0T3FVrRIPy9CtoEsFe5bLhAuAwQ2wObViEClqe7xHfg+tg1A2Vda4bfJv6X+2zvkc8MzjAEDIQwocvy3BujKJJBKIgN3S+mlwBHH1FYHTeA/GvwvBwAIAJKnCJo1qeTbNpVBq4p5T+6LZKMREOBhrhRk6o+kiLIM+xbmRIWFQDbvGfcMWc8U83RcRLxuKqSztY2AHgN2KUqYCqxYbg4BgME6MYJLOn4/ui0A5fmoic/SFgCBeh/EFoD/HACAXWHDfW35HXAIXg4C7UFAvNaeuTSp1kXN97MUegMgGq0inoNa2R+o3+g8HiTmOqf5PGFkWqDLMMOU/aJxmQULeL5KG6QBFpkUWAeple4Tv6/FFa30W4aQ3cOWE9taDjywe6b9KowhAnleKKhnRXr3Vc9H2grE38eD61WRxH2E1NRJ26g6i6gkc/id33gRqpUIXh7BLag/ZChEBgBQzILxDK/bOkhwCDX2sYrvBIEN72rtG3jiGT9SIzDobTdFME/U5RlLss8sgFOt4ZRzz0E4MYkoz9Gljlq1phadTMQDbQNYf/xFez4yChwEbh///m+fQGf+Xrh5Bz4iBJVCWhL37t2Hw7OLOPe8R6AT9VFtjEnh4KzzH4ctJ1+EpGiqHadpydHkRlb5AADQHlIg9Gr4xee9CNWwKazDxfYcNsxMidMcGdT8TNQK+81XvQo7du7Q4qE53+0uWS4E2aKFLVItnSA2YtL4w7aZazcSoxwWzXIcOngA7373/5R8lQx5qf5LCw9xf09aAKYmp0WwnDkn95eNmzbhj970R4iy6JgYAFKMEbORFFW3g69/+R/gZPsHAEAlqxkAIBOmcXW8gXv3HMTe/REe97ifhPPqlz6tuOCCC/D4xz9e+ijuuPP7uO6667B7zx7Z32XDJPXTWPiJKi4ZAwkrlQX6USZ9j6ws+wERWq36COKbO+j1Ehw8cFhUYpV6lUoSdvrpp+Dxj38cxprj0mIQJz30kx5cn0EfKZixJKI8NDJRqPdFeb1eHUcaA5/+1Gdx87e/B9dtaO/3CACg55paAzK5ovsAbxzbHEi/6Cd9UGCPqJJNIM09ljkwbAuwiduRB2D5OF3XzsLNvJJJDwsBAG351Mq//TwcS1aF2Z9fIcInAIC5QlLPXJ2YpascoFwCAIjXewzHLdBs1tAYq8vvZBlfs8Deuw7Bd5js5iLqR7Sald1ut4Wn/sxP49de/MsCzszNzYHdE3/8x28RK8BqdRydjtoUDoI420xX6rkThfRSCwAnPxkAfCRpF69+zSvw6IseiTf/yVswO7cgghXal0fhiroITGZFJm4GtUYoiTw/D1tIVORMwRIRypEBNFZLBgQYuiSQVk89ABdJQhHJGNu2b8SOHdOoVkklSpAkPamskrlSKeg6QYsuZUx0o3k0mw14bgPzc7RP3IBqczue+pxfRAJlNEj/klQrhofysPiwFAQw8IwsSibBup5UIE0rHpbmbwOoIaw1TAhsQrjyFl4GY2xgM6B1i4K6MgA82nGSLSGgVIFESDIFwsJBNYpxkh/gY+96N/Z883pMOSn8pCc9RhQ+XA0AkMqJYQAM1stgUI4VABhSq49u/Y2OU3lMde2ZtEyTSn5+UrhNVV9o9LbtRFrLctSCirFxVOG90POEnk9VWAadgQEASGmP4gzdKBEUnEklE1m2pfB1JUk1NPZBD3sOeR0b8HLhDyrqQq2vwPXZtqWBcrn3fajGbwLzcqebTdpF80H1NeTTlypl9u/lHnorEqigmu7x1pLS5hG6FrV/eyDeptF2KbE3jAOuVqsOWar+DQJwo/ciK3wJO0HBDR4PCQFLk1SUQQr7GnSPsUF7mQKsgEKGXswD2Oztltpn3kvmbUkfxtKQicXw91OuE4q28rNlhezRZEW1exFaUR9dsgQqrvRislOZ/boK1ngCOkul3wAAcr1mzxKNGkOjHiRGR0xwM1OPyQf+6FbNA/msEwDAaJnh/o72MnvaSiW9QcvA8D2WkKHWeOvlGACWjWO1MWQNGvDanodkAdjKvVTvhYyk+x8BPmWL6pqWtWXPULYwsX+ev++6oCaUAgB2/8m1ADGyd9mPIWucKuLVqiQGfLBwZVlN3M/Yllg+F3WrOrLyZ79XBgB0jzQibFY7Sl6AImwU7/WRsIhAyi+p1vEi6uyP7h3Es5/+JDzqvFPgRIfhFpEBACyb0zjkCJRKJsFQ30kAAFFo1xYAOvAcQwn3/k62E8//IRsBwc/FHU1bYMk4ZCmn2hxDfWoaO886Cz0m/0kiRQifivp8TpYh5N8l3jyGRw7Uq2z/6+BjH/lreEULlbyNqpsJAEB25NzsPO67bw8ufNRj0O71hNVLd6ttp5yLM8//L4iLhgAXAgLY+H0AAFgmABl2QKM2hl9/2SsRdUg9Bfr9trgAtDttbNq8SWK1sfExnP6w0/GSl75UnNRs8UEjPPOQg8fgDIrrL8mhbBKle4MCAGVmtgLVCvr9x5f+Dz7x8X9Eo8HPkQvIwliAexdbmL7//TuxeeNm2cfI6Oa+s337drzm9a9FX9jYwz38iD12jVsjLEep9KcInJYAAG5xUDQAfLLfDQBAcWVakgWNKg7OdfD9Ow/hUT/2BDh/9LvPK0jxZ6B51llnyWZ59z33CPWfH4iUBq26aKVO+7dU+ZT8EarBC5XeZXWdglGpVJ3Yt06veFY85mYXhb7KzTagMNV4U57baNTxxCc+CZu3bJbKdD/uIKcom8MKdSI3hVU0Kj56bhXIWDWrobUY4SMf/hgOHpiDW6EA4MoAgAo9U1BK5JhQb9bRHGPPiYoXRt3+AADQMtBQlEdStlKWL4Fm6WYdLwBAlO0Duh8oncdW6+ybc9IQsRsyAGy4zcTVzGQ9DobVIsMA0ESTNBhVw2+ONVCtUR2zj247wuE9C9IK0I8S1Gt19DpdhKGPbncRz3rW0/DfX/h8qZyzAtbtRnjDG94s4jaOw/ulFkzlA7hsB8bvSxVQrDKUNVIGAOK0h5e8/EWYXziMz3/hi7L4/3/23gPckrO6El1Vp+rUSTff27nVklooIASIrAAIEMkEE2wDskm2CQZsYAAnvufnMU6MZwZsfzjgeUN8xjZ+M7ZhMMZG5IyFbCSEUKLVLXW6+cQKp+p57f3/VXVO3+6+uk2Ykfvq669b9557ToW/9r/32muvNTExLbN16+2OaFCw+Ocf6hg0J+pSkEfJAMOMYwuilWuKNisGaAEA/VsTC+hICUUxHFLtB6q34KW44IJdaDbpZUzqb1/pVFQ2Tn0BACi0yHXpB+zwexgOfXQ7LD7mcM55D8GjHv809BPGVhaKOifNfwtwZRgzBfe8AAFsMBK11iSWZ0OCsSlCbCeSz5oNPeX30bhw+hV4SgCAgAU3DnYyMooLKf1QZ8v0EzihGEQxdgcBbr7+enz0v70bu+tVuJ01tAJqd2gRaAPX+AjARgBAsV6+NwBA0VUqrsmJwt4FRFbE1KKjXhZTtIFexcjM9LcJBGSdEHkWET3HwUSriUY9EHCI8/oMi2F/gE6nI0J1a2vr6jzCP5zNS1j0E+AkhAUMPXq0WtXnwgubYBaf926vl9Pi9Li59jRB5XkP+Czkwov6LMq9UPl844M7CnTYNeHQLUBQbNN5LSW+9n5yPdv7ZZN0+excTdt6m5urasTa8l6k7fhJ7FQgID9G/sNQ4suBtlzI8xrkSutj+gtcq6TQ54j+Bpslk337eeMAAe85xRJ1Breg/RXWgJqIC9hgChT7XiKGSBEiHpPriro/R5CYxMTDDIMMIvJ4tNPFWhRjuTdAT2iXHK0jw6gY1bJafwos6FNtRQDPAgA/XAaABdw2WFqj6/hkLzjV98/Qgmrjty6ApNGfF7Ow5e+fGQCgMabIO8xTLwwpBcNlLzSxzGGSaNa3CEqbkRoBAfLny+YwGuMs64ZjnNwLbXfNJuXCIMhDT5FIl/c9tSA0Y1IlQVN+PxIb6pN/bZSQl78nsUmcWgozUoLqHPNidI1TFQPzKhni3homalRr72DXwgRe9NynoJqwAdOH47BRoixa1ZlhLGCsJ3BhxoeEQaEgvQAAvKV04dk6h3srq/bs7/xvdAXytWvsNUn15ugZFffnd+1GfWYGbTrxkJlTZT6tLDppltkRpDM4Hzbgmg0fSbiCP/uT/4rpFsWFe2jVXQTE5mhp3e/jO7fegUc+6tFo93oCALB+nN52Hh7y6OcgIgNAmAuq8aMWodx3VRWIzTp1MfJEB+Bt//G3cOcddyMKmdOrztHxxeO49EEPlPdVgMzBL/7yL2KCtV5uX6gnWs4EhfVaCoKSS44xiBUdMAwAgpZ5npSKPtqHPvTnMufP2ln1nHwp9MUfy/Nx2223Y+fOXZKTscnHxtC+ffvwhje9Ef2kf0YAAM+WJaCTRPDQxpc/+5fwnSW4Q47pEgCoAVlV8nzRGqu66EUZbrn1MC699OFwXvzjV2RCmzCB1G54NkDnFE47w2lQVaGrskByiSix6IEUjhRmicJIRA8a9QmkiYODd98rF7UW1GROKhz0kKYxdu7cgemZGTzoskuxd99uuB7nPWM4FRbstGajjzqL1RSB10Q29JBELlaW2vjg+/9CRhCYTBGIyBPO0qYqiZ3tgmcJkjQWq73pmUlVMI+HWDx6PO8aSyDNKVW6EOw4pqBFIwBA0XXfMoWGgbySqrUdO41ieTQKAHCzYSGhAIDO1intSwt/6iaUcK28WNA1recvCrNIUPFcTE1NoNlqIAz7WF/tYPnIOurVJga9AZqNljAAWNB0u+t4znOegec891nodNuYnZ3FXd+9G7/xtt9B1W8ijLhJaRervNlK59F4gvMIpSCuVIyVI2fsae1obACTAR780Etw63duweQUnSHI2PBFHG1yelq8PHl+BG44/9+abMg6I1OELADOShflR+EGoLieCXAiOuSKbRmRQgaTOI4wNTWJdmcZF164F80JqqjThozdWDILqGYeII4SYVD0ww6mZ5sSPPv9DIM+NRAW8KCHPBaXPOwx6NNWhU4WRoSMVB91heP6tDPm491m9XDllk/6Eu8xA7MV3CSAxrECzkBq6LFf5fc5MwDAJmnKV9Akxq6ZoanXPMdBPU2xIwiwctt38Idv/VWc12rAXV3GdK2mLiFbAAD0bBwRJtny86MkLFNUjl6L0YJ+POzr/wt/wIoy2peYTk6u2yD0ebJWaIEXoFmvi+K97fBTWZXgTbfTRpdFf7+fz+CTDC/dKmOLxSDMDrAyXDIRgBzSZs8gzKUGfJ5UK6lGC26rKZFXvELdUBeRvKjPEWtTTBoxSQVJis4W37Uis2Op/C2nP/Y3vydaMKWC3+4PNmEfJiaZsKMFBvQqOwaMMAvGunVCssvHhywQoWJb/FxrUWuugjoMmA2YYZBAFZVdxosA+5ky0mPcC8p5joh5sQznuI6c/vgq1KdOEHYpPIy6vwFL5P/pYiMMqyHSmCwOUZgRun/qB0i8Koa1Bo62O7hneQ0r3T5igqfcs+jhIPGuAJXHAQCrql4wfspncP9iAOh4oWWGFC4AP+wRgP/9AYACuLIxtZzAFitmHAAwz7x02zdXAZzIAFAqrI1PxTplXNaxRO6FOtdolP8lXpsxJGEB6rhcYdVXBgBs/DQpu9FJUYEtA4wbjZyTPf+28LeApcQRYyvIZ08B3hNjX5kBZZlV5XGBMhhq9VXUAla7mAQAqK9DwSI2Dihm1u+uYrrhIXBjdFaO4Q2v/klM++syM00RQeo5qR6ACs0qAMBYwXNV5q3Qvs0YgLDUzgIAm1u899NX5WL13HPgYsDnqVrDtj17seucfcJC68cJqvUaKtWqdOCZk7IIJR2dQuibfPw3uIKZ5DrNuo9e5zj+4B2/je3zNZDzNt2qCjuSGEAcxrj55m/hyiuvEuvgRqspxX1zZg8e+bgfRzhsSfHPP+J6UQIApAE36JscrC5WgH/8rj/FDV//F6HbM9LMzkzhzjvvwM7dOzE/P4e19hoWFubxuGsehyuvurLEQM2rRDNkrQCD5B9587ScXxfuT6o1Jtmc5B/S/0aGz3/xc/jABz+IhYVtkifEIesLNrsjaaCTtXTrLbdi9+49amog1vZVnHfeeXjd638e3ah7BgCAuuJIJKQlerqGL3/ur1B1l1FJV4XViyG1zMiy8sGcPnGHSODjW7fcg/0XPAjOTz7/MZpiWoqm7S7Z7+V0UROE7c9NgBLFdLl4xsPUICpORlpIBXGUSaeZdoFU+6dYFi0Ds4zCbBT9I102wI8886mYnGkCLlXbteDj60h/r/p1pHEFE61Z3HLTHfi7v/kYOut9TLSmRXCtvIOxiDepkUnqtPsvSvuBJzTyoF4V4SXlojlYX1tHrzsQxWmiTBw5EOF5Cs6IBV9Bybc2gVq/mNkQ08KxiXJ5Q7H0d9tF4s9sV41v79fZfdYN0LqicyEJhdYUz6JiG5HCboEoUn5106J+wPjml2/UpjYi8CHX26dadozZ2RlhAtz27duRxR6cIX3vpTyQRUwA4NChA3j1q38Gz3zW07HeXpOAcfTYIn7rt/+TGFl1OhGqQSPvBJ5APzbjADwH0nDZ/SfjgscmHVRqDlTZ1Q+MsK+ZF7QPo1EKJwAQDyN1MWhURahvmHGN8C5L+af3Ox8BsKMACuBoYqkgiVwXmXfWTneGGGRYP/Tyi9HtL6LVpDZBhuPHjmN6ahv6vQEmJlvo9NYEmArqDSwu9TA1uRe9ToDrXvIaJH4DQ2pUjHyVmBhmnVjqI/9XO5pKX1/vUFTT0v3HE/xi9ne0PCkAIL3XJy+hy4WhFXMr1qnp1DDh4DMi1nNm5pLgCoswFokM8mmKeRd4+xvegGB1Bdt5KXk/zUhQvgYLSDqnJubz1aXT0+M6UxFAunlwTSiFnvdVir2S5oJcb1G/V39lKfzEq5qUMro6DNVez/we1xX/E30JZNi1a2de/HPdUtSy3V7H+vq6UL27fC6Ffqdggtxuxd5MYllKktU5Nt9shBXAeKOXQm2p5MG2zCN1LrH0+bzblkvoV9YAACAASURBVOf8/GxSyEwSW3x6KSaOj5AU272kqsL8OBMIxgJcxc09WUKx8aeUX11wXex1LLrxtrzQjVjuKwEAgotbzGAEP2ERbpxP7BnInTcxQgCQ3LhAP0igRvPcMbHX9MGOIam1ZkS6X8XHoOLj7sVlLPYGCLMKBtxbMgooBtLd1NFnU4xJ40KZAXYEIKcgnpB+/Z8LAJQBoYL5IUHcXF9tE9v78P3UAFDLqRMu7g/mG2RekUkyivyN/H85pygflI7XpCIcrDFOg4iyBCm6q2NltoFjdfYUZFFxLIJrjWYL/cFA3oMdLCbV09PTEt8sUH/Si5E3WzTGjK5V3dP4fXbBPFr/mrUtIy5GMJDgtwUAeKwWlLb7Yz52kzMNFBzke4pltAECbM5jC337t93zNj6H0Xiz2Zs+CoQoUGhjvnL8NM7T3pU2oqpx4KDqOXCSPuLeOuammrjk3Dk84/GXoO710O2uotkMREuADTICzP1+iIpLBkCxb2jxryCAAgAEUH9YC3izV+zs674fV4B3XYS76UXveQiHGSLmLrUGHnHFVeiEoYLRYklrrGlLYrx8QGkBvfXVoyOSSdTFkXvvwt/97YcQD5bhuxHmphtYmJlCSDt4v4obv/ENXH755RrjnRSNZgPwp3DFk65DnE0gSRx4fg39QSxq/mQ+0jae9QrBAsZJ/mpQreMLn/sSfve3fw/b5rchCQdSRw7TBINBH/sfsB9RNJBaj5pdb/mlt8gYMfNUAodGWsnM8HPrJQ9Td/Wy1pYdWx30+gImLC8tiW29T+ejYYzpyUkcOHgAf/hH70LM+oyzPrwfRsuEjRHGVza9b//O7di795ycxU126NVXX42X/vTLzlADgNfFgU93pUEfw8Fx3PDVvxUNgIlahDTsI4uqotfWjyJknoNu1MPMwi788w23Y9uOc+Bc9/wrcwBAr8Nol0i2ZRajdnMuAwBSkNoClP6lxSWkUB/F+aIwRb8biYI/0SZen6EBADjXTfVGFqitiTpeeN2PY5iFmJ6dwOLSUfhVXxbD8tIqFuZ24h//4dP4+lf+BRPNadx7zzHU662cUmp3cRsMLY2XgXLIJM3JBFSoT9QEAJBCkMUhabmDWOjt9MhkNkmrQR6/2O2Z4KpFptJSNFEpzd3nfs3FY243dQsAyOIwNDQrpshutl9nMujKH/0dvanycdauywAV3NQFBDD0Xr6egoajX2WvcnUB4EOkSvhMDGJMz0zJdac6p5P4AtToPIze+3qtisP3HsTPveYVuPbaJ6DTXRc6Pjvzv/Zrv8EePjrdSJTuGXzkqO18culvoftlDBLVHACw3TgGrqoBZFQ8pwwA2Iyb43SOMjeawYkAALuXpBvmG6AtjAsUT/K7Mu04FzwjEBAjqDm46OJzkIGbrgvfc9BeayOothBFCZqcL+qtw6ux2PSxtp4gqC5gonUufuRZL0TkViXhL935EgtDC06qwZf9w9mNZcBg57A/YAF3cpEv+74nFk+mGNlk9N6IymgDnybhOmuVe8QbWiaTyDpZJv0ezplo4d3/8dfRu/12zEURqlFkRI9KZ/8DBgAGYQTfiL/wKnLUiKCTFb6joB7t9aiqT7RaRi3E9tRFleeVhIJSiw1qQCp/C9PTU5icnBRK/5EjR4QmSgFTbgZU2bcAHu976Hhy/xUAyK9oTq+zQEeR2FoAIOcg5LG13O23Oh/590oJcFGxcNPhyJSd47PraPQ5KEXlEbDUbsZmXmALOYpl3ZR+NZ+lO/HtbAzNf2InFUZ+3cZX883SjHt+dqZgktl7jghsMYURnpAg+2bm3uxxvGdinWhHI0y8z0cIDDhOzQyf4l4lJxLh0rgFANCFi4NLK1jsDmSthENqASgAQHBHDGpytKgADpXKWBJHO+FyngUAtrBgT9grf9gAgNnMTepVAudKe9Y4QFAUuzqDSnCd3WLOm3L9cW9hssuCnr/LmEcQVPSAEjZVQmm6TE1PiUuTFdtj7GNyqtT4SGIhf/ekXyMjDKqBYyOgdqv1fHTOX62x8nEtM+pG9qjd2wScLXX3CWrkDIPSM25fx+6669PVpxhJum9r4vQaOhu9X3kv1fldxgDNFbWc0oJLAV7twjBbZM+CYl1xvyvq/3vma3jp866EmyzRAwiNuo8+cw2ONpIdGJMuTA0T448uoKexGjwLANy3W30/fHUOOtFpg3pOFR9rYYSLLnswJmbngYqPkL7zBnjTPFPtf23KLADAlgEksuPIoolwx2034R/+/n8gG3bgOREmmlXsmJ8VjZ7A93DjDTfgsgddCl9cL8h6riLzpnDltdcB/pxof1Ewk+Lf9UZL2L/VwJfCnvsjHZFY/9DC8Lt33o03vuHNWJidl/en9lKUUNS9h/PO3ye/w6YqGb8/+tzn4PKHPQztdkfik+dR5F4bqdrj0RHPAgDgWKyNw5kK+62sYNvCPKJBT7rtBAA818EnP3U9rv/s58ApWLHtFncvjQFSq4muWhV33H4n9u7ZK4xiauHRSe+JT3wirnvxT54xAMCGHe3+nDhC2DmMb3z9I3CHx9AKQqTRAIgD1GuT6EehAAAUHWxMzuLW247qgO+Lnn/VCAAwUixZWmc5GRphAFCAwlwsUphyAIAbgQIA/V6CsEd161S66+rpqAUp6R2MlyzQWag//pqrccVVj0K7u4Z6syaoKZXmW81J/L8f+AscP7oCJ/Vx+N7j2Lt7HxYXlxA0VCRLk8ui8LNFOtEmdozhGiu8qQb8GjciLRZI7KSVBdHWtZV1GSug1aD4W3KeptReMilXLgYhy8YKv5VLwBKVVujvogSvyHUZmaagHQEA2trpvJsWLuw0Cg1sSAFAiiFqx5y5sAp4EAWwszL6t+0Ea8fAUmIpskMKMjukiQAA/De1F5gcHDpwCG7qwxVXaiPCI+IgHo4duxeve92r8djHXSkuABROJI3kTW/+ZSDz0O3FcCtVsY3Mt1GzTgisyDmbgVZ2EjivQ5q7BQD4N0dGxNbPdPv1qNUuTpiCXNji0z2UgEEXADIAuFbkvHhOxn88747Kms1XxEhiVe4SyHLJKAqYYefuGUxNUYiRD6yLlOhdxDchO8NDt99Gc6om4m1h5COOm3j45U/GZQ+9ChFn/QQAKBcuNqAoi0QowjIqz3tNFFKTMhavRspnyz3Ykxf2JhUb02jQ8y7gBKE/8/q72o0kACBzTEbZvxcO0KwHCNtr2D8/i396//vxzY9/HNPtHlrSnhlV8S/2kmKX+f4xALRrznlp0WTldZZnLZOCnyMiDMKkkFGJmd2yZqMhz4FYng76mJ+ZRKtRl66XFXFh94uILzcN0v4JGFjxKGpZWAppVvERVwIDAFkSmY1DugYtAGATY/V21i9V8aVlnwo/KpBmfmbWcPGuJ0F6GDPyDcywkmxEzONhWX27CFQyHlQSAbzvORIn2fV87CNnV9Y4YGWPPgdSze+QQm+j1Wh8tddh9B3LQIvhLJXkDe/bGQjsZRLqkecoH2uyGhAW/LWgmylsmMjQJYQbv9GOEVKhW0FMEKBSQSdzBABY7keIXB/h0CUUiwoTEbEOLYjT+f5l9BLOAgDKxLj/MgBMJrqJ6F+O2UWOxuddRycqFK511TWJwDXjjOy7BGqrLJIpShWJ9k2jUUOv38GxY8cxNT2HIKjLiBzjH8FNZVNl0oXePAAwmgtZVlvBaNEOnFgZG1tmC4pblw6+lglyARSYfM6MGeRaIOxyig6VJ3RnCwCUn34L1p1uhONU7LmTRZM8VgjYqfuNAAAE7IyvGtNGKbTILPMqou/D2CXdOgLncYLJaoSf/onHYbpB9y12Nx2srx7H9GRT9iyPwcHYANrraZXfKd4qV+csA+C+Bf370at5/5mrCvumVhfdGbfZwEMe+RgRoVV25GgurMW/6jwJY+gMAQAW81XfwVe/8ll87jOfgF+J4WQhaj6wY2EOFQHJXQEALnzA+Zho1VEhG5tuXt4kHvbY56M1sw9RRLetOgasv2oNGYtlES+1Cwt6ERIX2WN4bhU/9vwXCAAwjGLVXQopIj/Anr27TEPVgR/4OGffPrzq1a9Gt9uTcaN6nTHOXDPpUI4BALlziWY1BBfIyPErDqZaDawsHse2hTl89ctfxBe+9GXcduAgMmr6CAvU2B5rSMibQAe+e7eMALDeJDtrbXUVz372s/Gc5z/3jEQAtUUwlJhCEcD1xQO45ZufQGV4HIHX5eyFiACymRnGEVKKv7tDpJUqVlZT3Hb7wRMBAFkuOQJSJGF5N6RUUHAWPbekE99G9UEVDEQ82T101gaIwqxkY8eLxKJRAYDVlSVceOEFWF1fwdLKIn7jbb+OTq8tBR6LVIor/M//+bdy0/vdUFwH5mYWsHR8GbV6Q4pDXcrj4jc68yZz9XSdrKSotwI0J2qo1j0kGT21CQBwQbGoG2J9rSufweMWf8uM8/Y5MzEfLbDsAs2zi45entjbQpgUfXYeDQBg6Xy8lqIQHlRQCVjk6mqxc5BcdHwNLcFCzun4VRmf4LHwOMUn3gAAOcpuZs319ti5fAUA+D12Qtn1ZELFhICff+zIcQ6FoOJwNENnXLVjWsHi4mG84Q2vw1VXP1qSBdqa0Zbv9a9/M8IwlQeVs6y0rivPgMtxi0e5ggAi3kF7wTAUEMDOznEDZxeCgUCOWTpehQiWHePnvBKLFAIAdEsgAMDdluAAAQCySrRqsh0xLRhsIWUTgfK6tskUCy8KAU5N17Dv3Hm4LsVGhmJd0lkfCN2I89WDqI/WdEN8VNOsicGghh991ssxM78PqV9Vn/ccACgXLHpOgjiKOjK7lUDMojSMZH5e5sJP2sEcL6NO3L3uCwBQnLe+L6+Y2MUZu2GuFc78E6MVdYXMQV+SRh9pEmIh8HHsxm/gw//lv2Ku08c0OxwCYRTH+YMGAMTKRuzzVOyNa9zSasmgoUAMC38+U1wvfKYIAmzfvh0L83PgHen3ukJ95R/OxQmSa5JVorXacdIxHdvl4muI/EaGAWCr4FIPr3SzSuWvUZVXAIBXT7VOyjWABQ3KtNoT1oipuGXsYIQBUxCpi98pOsujK8gkAicqJm4uTZIZ1RKgYbAPeY7H8Aqdn9Nmd4GvmyQ5f+1oR07jQbG2xiEQJi8VMs22yABgGiAaAgSuzXmUKcQ2jubMg9K+mNsApbEBAEwH0CH110HiujIGQADg0PIKVsIEw0qAMGU8I32ZAADtPnWOT9ePFU/Th/MsAHD/BwDsvS/H5o06/mURymIvS9HtrUuhzvUYhQQTOXdfF7cgzqIyPlLzxuZbzL3ihGLMvvhS9/qxvH55eVlyFY7r5QwnccQ5ccQnDw7GKcX+/wh9v7R+CXhzLTN+Mpexwn3iAmCs/qh5IyxCjkUw1nrKGuD35X1zHRL9NCbSVJ6mpaoI2W7AXNU84HR76EmA1VNEwLyRIIWUJohM4dhJFQBAZUUlBsa0IK5VBQAgM63mV+HQznQQI8g6eNwj9uCaKy5FllEylGLPHUw0A4S9rtCHyZwtupNF8SZCgGcBgM3tU/fTV0najAp6FFefnEI7TnD+pZeiNUeLagf9kGxV2pzrvqsYte75CgAwlT4TEUnlFjYbVXzkI3+Nf73xK6gJuToE0gjbF2bRpL6cC9z0Lzdiz+4d2L4wI4KYYptZncT+B1+LXec+WEbFHbcKkrD9ak3qCrE5r0DYlxw1IDAYhwm2LezEM3/kWZiZnEFCsT2Hr+nKyPjC9jnROKOlPJuHfFZf8cpX4Zx950ozuVZvSu7NESLZfzkCavRKBLw3bAnTUZZxgu3zc7jn4HcxOzUhIwNpHOJv/sdf454jR3HXvYtw/Zq8H3M45peMWYxrUk/FCQ7fe0REAOMoRsX1pLn0Uz/1U7j2qU9GlLGhWcpxxmrvUy1dOe40RkDracfB4btvxndv/zy8dBEe1kQXwAOdy2oIaS1Na++qg86AOnvT+PSnv0QA4GpNJcc+OKezlgSg7OuKQtbOtyrpyQIAmr3wAvhYXmpjmLjIhrZTTQo7i0bO62aYnGji6NHDctOozh/UA7zwhS+Uwv6fPvlJEY+YmZrF0cPHZEZ/bmYe66tt8VvmHEmYcHPbCACQ8K/0WDeFFzioNXzUJ6rwaCVHAIAXyPEEnCDNaphAxhV67VCYDVW/lgNEWlcbWMeqNQnrTcVo7NdoAlnQ/u21sxsSN2Z2v+GlAgCo1ZhF87WbmcSxoFUUQiSVhE8wAQBu7EptV7s8frwVUCrugSny2B2gzWJkVPD1ssgmu7a6xiFaCSKCvDsVAQDorLO0dARvetPrcwCABffU9Cx+6ZfeiuPHV5EMaddYRUSI0Sx2u+HyPCSJMEAICzICGexG6IyMiouRXk9V/8I/14gDSaXArjT/SJRCvRGI3gHZIgwK7Pry+oiNo2bLZihj1NP8dAAALRHrDRcXX7wXjjPAMBmgXqsJANCoN4VaRACp1gqwtNqBU5mE583j+c97FVKnCVDwz3hXi1BIiQnAB5v3j+rFVC9kqGFgC6NYxO/ysYBTblCnTmBOBwCUWSd2bebPMYc5eGys9dVdSYt/Isl6+xDLo5yhQd2M7jpm+z384Vt+CdNLa5iV8QZxQS/Wf/4ofP8ZAPwoMltEkZ9JYz46k8qzzZ81G1RBTaXzNTs9g7nZGXktRfvY6V9dXi2617JejTQIbUwFwPNz2yqZxzd6DXLdOX9nZsfyC2AVZ8cq4JE8NKewpwgRagGq6dxIHJENml2gPLgUQEJeM+YMpVIZbNvxmyiMbdd9SzkSC3CjJqzzvibJ2AQAUE5ITlzhZrzKiIXl12XshdxgK2aOcSvHz0uXuNwjjKuCeX8rbFrWH7DvXzxvOu3LvYwgjFKAVS+G8SBxHWEBtIcp7llZxVqUCgCQiDYvixsDAAj4oPoU5FPkTBCTlOgM98lHhDY6xq1cix/k74wUZaMPhnkK/r1oAJTAn9INGGFoGQFLm3NZoVlpKjgpZmYmpEMWR2wMEEgkWMmOlGleSFhhc4Ez/5EwTjgzm5KKTqaAU5VRSu7XZEUxL7EjigTt2Sg46ZexRM0hx5INrt0JhQHHjpvJOShqW5H3LAB78cwWwU+1zuLzyHyHIw2cr1WwrdA9EmCUDQNRtrbjBQrQ2utkLUhPvT+WR6Y2/wSUAQB21Bg2JA6lozPVjOvRMBLr6YROVNSz4hhs5iKLMwToYcpfxut/7jrEURdJ2EazzhnZEGkSCVhAQWUCC5YBUIwAnLUB3Pwdu7++0pEGGHPwsOJiYvt2nHfpg7DGpmGtiV4vlPWmwJReA2vznJpviIjkJvKEja+gdsibjQDvec+f4NDBO1D1GYMipPEAM5NNTDWaMmp567duwux0C/v27gQNz7JhCLc2jYVzH4lLHvJYAwAEYEjieJzoGtAyvF7F+voaakFV7PWo1bZtYTte9tKfRpZk6K935RhoW06Qk0LhCwtzUuNxbyT79mEPezh+4gUvRLdHvYAq+gM2tQiukT1gha/1GRsFAMjADjEz1ULU76DXWcU5u7bj4x/7Oxz87l249fY7sdRN4VYbAmxK81NGUNn4ZD7qot/tY2lpGTu27cgBgOPHjuF1r3sdHn3FoxEjzsEYm5dvdrWK1KoBAOqVCm6/5Ws4cvDr8J1luOkKKhSUzxoGAFAGgBu4WOsO0JzYhf/1sX+kBsDjTsi/xjFR2ZDGrKKkmKBAnu08mxniHGoSaz4PS4vrokIocsnGM1UorwQAePGzRETnOPMR1GuyCT3+mifgmzffJBZag34oiE2tWkO9RgvAtnSUJ1tTWFpZRrUenBIAEL/4wEVQryBo+vDZcffpPhXLRufRyjAieMH57zqiwRBrq135m6wDshxs56oMAMiM6CkAgDLtPy+4rGggpy+CALW6j9TleIIRpTNiVKxjWIirzQUV5znDzKeGmyTFfRRlUoa90Q4wnX+pm8WGxwg7CtvAQ0hhDArnOAQRKKzhGAtEaYHJgvUrpBCqvd7S0mG8+c1vwFVXPwqDkJ3vDI3mBH7v996Bb3/7diRD0uNrInIjnSojlGiLTDsCwMSCP2MyQQRMOhkGAGhRTb7CAlkLfqH4iRiaCucIVZCjABWIUwIpQUT5Kj6tKNnxoIppdWyGSVkf5YR9o7EWCYayDqngn+HCC3chCDgW0pNZ8KjP+bsq4mEsgiLwMqx1BkjRwjn7HoInPeEF6EUeMvEBV3DIyoiYUCvvzREJsUKqeBKo+2Gkc1mSxHDU43SPuwGdTvKy0wEAZdaJZfFoYenKffFFbT3D0AAAtIbjcqwYAABBFf04xMR0A9HScVxQr+O9v/42hDffiml5Bn54DAC57KSHGcFCdvvpQEIgoNVsyKgL78n05ARmpqdk3bHoX1laEsqrjNJQHZUdGcNYkaVnfKsdzqwaFX8BBriyDEBgb4eMr5wAgGjHPa/bSzfZPh8sFpnMDZCYKaNxCEB/u9xh1++MFvojy2d8JtccwKka/Pe9/1UsREkszMybBQCEYngKAECpsqYjIQDtxg+AFRAriqEC/MifbYl+nGE87UO04dOjpi+jRYDeH73X8u8Nf7MEm4iFowIAlgbM9yULIK64WAlD3LuyhjY7edUG4ozxgs4KVAZX3Q0C4XxOpatpRqCMf40RcTsLAGi+oQWzjWmni5yn/7kRhD2Th+D0H3LyV8gGbjq5YxacNq73ej1ZAwTMba5lGUkU9V1vL6HX60jHf2pqVkYXOc7IPEH2LxEC5DgA6feO7J+DQVcAAI4M1OvTaLd74vJDgL6g41tQ7BTPVtlBRZMcbYbkyvz6bztzK9amPBefVpgq+McfWvE/fjYBct5r7pk8fhE3lA6/GTWyQqmiFE4AWrV5rNXfOOB9qv1Rd9bRWL2Z22nfk93/pGIYAKkrdOqKyRe1+aQMAWEApNq48eCJXjYSB00vwbB7J177ihdgfnYC/e4yZiYDDDqrqDipsPG00W+vqzqeqAig0X2RvPqHtYA3c7XOvub7dwUcaVBW6NAUh3jIFVciazRF+d8RgFnXI9el7k26Hi0LQNoZ4qC29fXDMcugWsE73/l7GAzWgIwz+SkyMkc9B60gQKNWxXfvuE1cAS56wLkIfAjgFTTnEcxdjCuveSYGA7LhqhhmapNrNMQl1+90KEjqCyNG7MobLfz+O/4A37zxm0j6Eaqeh/6ga5zOHBkDYHOV4tAaa1y86tWvkQYmt9yY4+gVXxg5nqm9NA9Q8F5jmEYHjgmz61/juLYzxLEjB3H9Jz4OpDE+/6WvodLaBsfjWCltwA0AwJhmAID1tbbUrBQstAyAI4cP462/8qu45EEPxLBCIeetMgAUAOA0RataxY1f+xTWFm9GUFkFkiXQP8wd1lGpBIiGlgEAYQDUm9vx6c98iS4Aj5dPPxlVSoKdtXUrbVIWFBD7QNnE9I9amPAiFgCAA+NlKiMDSnvka0m/SJMBqr6HeoNzH5FQv3iDOK/BBH1qahpdUq85mxYnMqvLwmXx2HFMTk8hGrKYOjkDgIV+0PDRaFVRbXhwfD4ARJk1gPL+k5AgjAWnimzoYtAfChMgGnBmg+dnBL5KDAAmnWL6ZIoEew3LDABbcPEaltFpvpYAQJ2q9g4p7ZoECPXYJJREnsLBAI1GUxJDFgJMt7mABSk3tlOsjjVR1WTGAgDc9EWATlT4qzJTRjSfx0E1fp4KRWY4/0+amfA1ZFxhmAMAygB4lFAGpRvqB/jABz6Ez3/+y4gTB36VyLZ2TO3xW0svOXfreGCEiER8jTT4lHNDPiYmmoAT63owibieySgDwPUc1Jt1GWcgA6AMABCkKYuY2BGIXFjLqv+XWC52rafG9s5xY+zdO4OZ6QDIYtSqAZyUrIkIcZpgYqqFbthBmFCPoIkrr3wmLrroKoRJFUNqEZwCAFAwg4wTCAAwiGIDmmhSkzdry7vESCEnV3akyCy/9HQAQHld6mU1SvjixOAwHRHAhAAA/yY9kQyASmIsMOsBOmEPfsNDNR7gPM/Hlz70V/jm//cRTBBB9UaP7Qc5AiAzldTLoAtAquJ/RINZ/FPEr9moC31reWkRhw8fFjEXjgEonZ/XvoKUM/ylOXalXet8KRPMTrev4wAEz2jnZOb6ZY6M4INwAIopdlsI26SsXKyUGRiMmXzqYoqNms9X4kve2zep6Ynbs8H6dCM3IxjjJWK5rh7f3ovf1wR4qxpAfO7IGJE1Zgp/KzA0XjbYor8MACj1zq5vu6rL7zeqoVAwrexrTNW9iRnqkyVhOupi9z8rJkaA2MTkPDka50posjBUFT8RApQ/JnkQAMB1sDwY4MjqugAATtAASXkUAeS+omKVjPn8o/G9DAAwrqo971kA4P4KAIid1CkALI5Bcr/k3kkQXQX9UgUFfAf7zt0poD1FjHtdLfypHC9z9FTNDgIcP07B5Bq275jHysqSCCw/5jGPwote9JP47Ge/go997BOYmpoSsMDmLNz7OFrA753sy1qo5j8vAQD6VCvrUxg1Jpqxu6+jAErptcHHAm/8PQsY6Po387WGCWVfJ3GS4mcMPKbzb60ELetvM0BR4cqy+TItBwDcFDFzN6qUp+5IsSW5MKt3Pr4VRxoBjDO+G7B2YJqBpj+EPzyCyx+0D09/6hMw6C6jUc2QxX1UqKlFRqhhnRVjBYUNoFzjswDA5m/c/e6VHINln9VDbW4W+x/yYKxQV8oj4EQnI1/XpQBT2qAiAJC6aV50igD4GQAAMkLqDPG7v/s2NBoVDAbraNQq8JwUcdhH3fNkdv7woQNw0xgPuuQCBH6GKOygPrUNkb8L1z7jBQhDjgCwmUt2EHVCyPalfht1nRKpawgGkg3NeugLn/si3v3H70bg0m6win7YEwAgjgc49/x90lwlABDUKF7exdN/5Bl49GOuRJJoHcP6iQC8LwRLXhcLAJh2jmz3rGU5ZpwhZWjt3wAAIABJREFUCbtoBBVc/48fw+rSMSwvHsWNN30bjdlzkLk6giWxybCdWE8xv15ZXkWfTgJzC9Kc4vEfOngQv/Nbv41z9593xgAAG+i+k2EiCPClz34Mg85tqHvrSKPjqDE3jrgXBFLHkAGQeUNEBIX8adx0020EAK4pAQAnor15EBVFVu0sl4sKEWGT4rPwU9UArrzi5aV1KazZ8VClROv3y+ueoB5QkIsbF9GaAM3WBJaWVjAzy81qTUAAbkTcFWQjjCNJ8vk9ouPs0m24gM38PwEAKsi3purwaxVkbkI5HDOC4CLjhinJGOc32GHwUXGq6Lb7WF1piz4AUTJJEuUh0m4v/y39d69iulhUwzRdI5NQ2o2dhavdnMSSTAAA2tpxfk0tCu2XeNNmKaJwIIX65OSU/EgUZmWRkfbMn0ey2buuagOoUJIZIeActClyuIE3xFKGczSaGBBQMaQO6f7Tp5PnR7sO3kcq4R8/fi/e/JbX48orHyXUGrHucT189KMfx8c+9k+IYgp5EADQrmhe3CgtQY9ZAAAVA8zV10sAwORkC2kWjY4AKJSh9H++AYXp/IpcKwUAEnhV0v50rKDCYGEEDLXAtVdS9SgUcNIurazlXB+hSLzSLMT8fAM7tk+iWs1EtZQIIWfCk2GC6blZrKyvIavUkAwbeOazXoz5+YuQIqCEwkgRY1N129kk+pikKcJ4KLR/MiY4tqGFpDng8S7oCQDAeJFU7GSajIyXeKXn2CSX+VoszbNL8skixC3PhDGZYedBj9GpV9EedOSZ2dasYSFJcPgr/4y/fee70OgPUPdF9zwvAK19ik3s8nK2fEgG7OK3aIG3tf6t6YtwFj+OZDSfSezC/LwU/mI72evi8D33CBVLrf+ozGqfExa+VPBX/1ydItF7Yrv8BDKVBVD6nmg5KHjjcYkmfTl/m/DaO2W1OUrYbv6MFLRt2kSpx7Ou3bKFqb6T2s2Zrw2AIT6bFiA6odAfu7Dln+sTwU71ifP6m82TuGylgLZHYN7Lfqz9u9y7t/OIdtWe2GMvFdqWFVRmU5T/LZz7HDLc7GGPvC4/fn0YjZuJjn8IICv7i0YziXGli0gIm7ZLAqoZAECef9dRBoDrYjWMcHi1jS7HzPw6ErH0YveTjixkR2mc0hnvostpP19mCzeE/8x1KrkkbOkCfE9+aXNPcBELysGANpx2tyiozro66dIjGzNcKYaUFqqjN6PrVidhRp8AfVsF77UTpq8hzZPgjDzx7IRbYH/T16JY2TbeaTZQfL4dBTuBFZaDOcocEScSaZro2FzuOS/7eYZerytq/LSi2r17N849dx8e8IAH4Pzzz8e27fOoVl2xv/ryl76Cv/rLv8att96G6elZ1BtNrK6tIx4mAgL06GIS9vDASy7Cs5/9LDz26isxOzOPm2+5C7/6K78m3WmCDPW6drPIlGo2WvK9jb/ykl47ZRK/DKBdAs2EJWmFtdghk46/J6MGBFX5b3b95VlwFRjg7WD85qic1TeQUagSg1LutbAAKBRmnlADbgvLgICtaYCY4LrBPjN6dzZ7+8sjAImre1/RaSUjie+kwIAUXBwiTMhU81GrNsTSeRimaARAvdJGf/1e/PJbfh7D/iqcuI1WjRSiSPYV6yogVoBWdFA+QPNIGQE9gwJus+d89nU/2CuQx8pTfCzjmF9vYbU3wEOveIyMow44D8+ahi4zQ5bTlRI7TcGjfIzEMADOZP1wKSbJAL/z27+O+flJtNeXMDlRR8DO/fqaWOfNTk7g2OFDQNzHgy+9ADU/QxyuozWzHcvhBJ7x3JegH5JOXkPmEASoCIOBIDzrEdL/CXL2ez1MtCblmbj3niN44y+8Ea1qAw0KIApLeSijAOfvP1eaq0lKhyiyCTLs378fP/GCFyGKU7QmptHtDoQ5KP1rbeUaNy7DVJdci0O7A9Sq1GNr49Zv3YgDd92JbqeDgwcO4dCRZXgT2zAE6yatCxmMRANP6jUHy4vLUqvNzc4bAMDHwbsP4j//5/+M3Xt3I60UYIzsTvdRA0ABgBSTNRefu/5vEPcOoOH3MAxXUPd9DEMyv3wZeSfwMyTjnNc2rePgwaNwXvQ8ZQDo13jqZgoqy4gwG2r59UJlNYg0LxmV8/mBnCvv9yN0O33jCFAOVPZzKATI4EhRhqrYP1Akgb83GETSlbdJ0chn5h1RXmhLm9SZONnwZa5zqGrxHsRRgCCA4zHp50LTxICzGjKTzgLazFrJrBmLHyJrQ+DY0SWd56BwE00g+DNLeGCA9pRyrnVWIURYkNC5yHTOmufJa0x7i1qtqrZ82RDVoCr2O9zoozgU0Z71tTWh5Vkqv+3cCs3EzOslcYYs8eT4FCFL1PNc/CgJOhTiOKSkWEsdAgdRGEMUzc1sHu3Napz/I+UFCdbWjuO1r30Vrn3y4xFGfaHsra51cPeBI/izP3sf+gMedx0RxSVy1Wx9BqxPNj+Pc/r8jgAAIuxBZoiKI05MtHQjE7CmRAe21li8ZmmM5kQTtIzka0QZlP9RzJCARcxgQru+lthrUO2Tf2/btoBmq6U2Ina9CNXWJIVGBZW6DzJp4Ia47LILkKacKUpFoLHbpXWII/NUw8yH400gcybwYz/+03CdSQwigUbgeGRbKBNDBY+06883ZjgYRJEq/otkPUX3NGnRNbOZ5PlUr9GtYqS4k5NUwCM1qvUElizt33ZIRKPATLGzEPJyCqOmHgm7kxReZLsijeFSNR8Ozpmewy++4DrUez1MOwkC0sqEjsn3MyWdGDmoRryp04ooI9Rr7QopXrSxjdPpOjhylrSCFEHJulhb8t24URA843Oipiwnv36jFowao4pkvvj/vANTmvkXd+aMz5BW5vkkv4gjaoEis6h58WjPU6ODJK5if2kS2NPlGBsU9Krie+I6GgcDNnprLbGUEriZzae8Ockayri+VMBw5NBKVoD2d+yIkP1/rdfIqFGRq5MdnwJXJz8bCv1YcMv+nX/GSMFw4ifIfaaY6BgoWN5zCuXx0d/nZwk7mTP6stbtPLeua4oAxq6HpV6Eo+s9tONM1HcZXckkYbwgJZAUSlllpY1fcwk97zKLzN6jU3WMT7eEvvc/3wCtHPuWZYNZpkV+nygE7GgB7mQkLKqlJkEpUqu5D7lxH003Q7S0jJlmC4MwRuZXkVQDpJUKkpgaGtRyUK90m3gRhGGMGTpDBK6HbLWHqaAFN62gTQbdzBSW1pYwRSte68VixgvK14iJZ/nZKMAaQ5F3XGF1hbSzY57ge1LE0iKSMVOosD7ZdVros9jl6wl8CnMo7ok/PCmu7NLPzMxgz57d2L//POzYuR37958PAuVTU5Oy94nadTjQPV70IaiAzc9gZ8zFLbfcik9e/yncdfcBeLUaLn/Ew3HeBRfgwosvwvZt2xH4FHQdYtDpoNMJ0Zrajut+8mXotHtYX+9gdnZe5mzpJDDRmpL9dPv2HTh87z1oNOpoNZvCKOC/eZ7MVSwAMBrFzL5k7P4KXQ3VNREGgF/lCshtPK1DECO21RFiHBe9pCCQ/csCJOIYQFEwAYUUHJDMwzAMFFyoCJPUJFFGwHWjWLKZPfgk8cPGTkn6R69ADm4K6mksAi2CKBpOWmBk8Tpe/qIfxY5JDy23j2aVVoHrIsbM89O55EJrSkeOdPSgpFH9vX+0z77jD/wKyOo0ObQJPJLLMDZIndDtyrdrjRrCzMVq6mH3/gsxv327NCtkukTGGVVoPGOgMTlY3qoaaTidQuRzE2dfD6o4ePAuvO89fwq/MkQUdmUkgDGeDUc+k5OtFtori1g5fg8ed+VDMRysoBlk8KpNdIaTuOQhV+PcB1yKXuQgrTSQulV0+xGCWl2sM6NBX4BSsj3ZUKSbWLVaw3UvvA4Lk/PSxOX36NgURwOh/593/l5EST9vsDpeBS9+ycswv7ADtfqEsLwZc8lAZo3BsYNh6mIYueIC5zs+4sE63GwVU5MZ1lbvwmc+8wmEUYLl5T4WFyN8954lVKfmBNQXNiTHahkHzEPJy3z4nsNSm7De4ZbOOuzgoUP4wAc/oC5n1Co41YzmKe6BKWVQ85mDr+GT//AXaHptDAerIgpIgXvfb2BtfR1Ts020u+syEsHR7Sh0cM8hAQDGNQDKu7cpmEYOohwsDa1E1N4518gNmcIQvuiI97sDoaZJYN6QZ8ruLFFv3oxALBpY9PN3uAHxPU7e3bRICxMwduWUDiu2Wg7nKnS2np1j/qGYhCSLtrsslg06ny6afqIIWXBZWfyzlu62exjG7DKykFEgQNI9NiaGMVxf0+g8UTUqsGUAgJ1rHp0sNCeT4r9WZzfeoNq2O206ERS94BcLGhbxNgGx9HZSW4gos7ZNIwIAvPZatigAQH9pLfjyrqJ41KqVIJFB/TOUDrBslAQAAs4NxQUA8LpX4tprr5H5Gr8aoN3pY3mpg7e//R2IYooA+kjE0aFIWDXY6CbLayuOBQYAYMJL/QbRXhAAYKIYHTEKpZpNmzXoZnLNWpMEAJgoDNXKUGaxU1S9KiD3ZiiOEOvrbVH65Hw3Vd4JqLCDb62SVDmXAJAt8XjvbQ9wgP37d4E1JN0AgportCKyHoijxmmAij+Nc/Y9CFdc9RSkaU2o4yygbPEnz70phlgYUKRIuv8U/WOXwwAAksgY4Ow+AH4bhAJb/Fv/YX2JelsrGqlFv6X+q1ZDuYMROypjV01dePxDgaLUEXV0shtijso4Keq+iyaAGcfFXKWK33jDf0D7rruwwx2ixm5VhfZmhHO0e6qrTbtu9o89AbVIKgCAvLs6RoU9HQCQv5/pDCpdmkCbzpGeUsE6v5q6ForUbbQDrT+y3VYVjLP/r+JvWvbLu8g/zAws40oOABRWd7w2eVFpdvutpZ+MQio8tWUf31wN+NRHMF5wFv9PEUALLBbLs1zMbmTDVfzcQULA7BRoxWYR8fFj3Mzv8awJcklnrQRi2nirz5ICaeWv8mvlUdO+skJDRlcgpgq762O5n+BYe4Du0EFG6iFfIxoTCo5yJGocALCfW/78zYIam8jZvocvsbnC2PoZxwRMUFTArizSOkTFjTU+pOyi+EgIADDuVBhdIzSdCOfPz8BdXUElSrC4tCIU147ropckaDXrEnPoVk/aqzCX+Iyx+GdOUMlQcz00QsDts9wM0HUrOOo7qM9MoBr24XGM0NzI8XXApNIK9Mr7itWo7b4CQb2utq7DTEAAUr0lrxCpxyFmJxsi6pYl3PuBRquFbTt2Yueec7AwP4sH7j9HxLEIWHO8kUkpQXj9nEQseLnnqWUyWQJ6rOJ2IuwU5iIZAnaXa7Tti7DeboPc1ubUlGjU1Fst+EFVrJjjAQW6hoi6ffR6EcLEw1e/9i/4rd/6HezZs0/yt+PHlrFr1x4BBCiEvLq6htmZaSlEep2OHCv33+XlJbEH3piAVhTkOWWeYKhg4PTjJs23ikw6fSZfMGOLki3RRzulpSGbQ16ugVAG+awIsnUJ0OeWADvfn04barmbx+yyNoHij7kGw/fwodjwrTaKIdwVCK5ncRtXPvRC/Oi1j8Fg8S5MBlynHLtkfkmQxDVWw0o3FJNtAwDkgPv3+wTOvv8P5ArYos42E6W9mGm+zJ5SRP0u1gQO0EkdeAt7sbD3PBl5tLHLPiP8HevocfKDL/KZ+36CFIcOcPttt+CD7/sz+BwHTWk7qnakdpSy1Wgg7K3j6KE78cTHXo50sIKJGpuzAULMYs/+B+Oyhz0G3dhF5NSBSh29iKPLdWF9DSlgzmaU2aeZU7Ae+ZmX/QzmJ+cQdgfi3sTcljUZ5+LP338OUkTwAtV760chrn7s4/GMZz9HXMySoYKnFW8oNQxteVkLJCGHogMEZFbHbdT9NuLoML7znS/i8JEDOHp8DZ43ixtuuBv9YRUZ4z+ZRzr8Z3vQqrsABwcPHsLU5JQRU1WW+L1HjuD973+/jAZpU3prGaDginBQ80J42VF85p8+jKbXw3DQhk/uhyMqAFhvr2N2YRK9QUcdrdwq0qSC5cVVAgCPHf30kVxnIwBgJBUSCqPOdmthzHqLcw6cTSIAQEEaBQA2Wl7MnnS+gze7VmsIDb/b7YvavRVF2nhhmn4bxVeMkBkLRPWJpzIGF5gj89u0j6OCvMzMyg6kBRE3GDldYambys3UAxYAECZDb4Buh8qsQNWrybmygGZ3gPOb4oVuO1WGklW4oxuaKil+GWlgrhT/HAHgeROpDqNQilWyALi5r6wsSzKgYwPlG2Jo7STlS/HuIAmZhHNOTjc0pRcrMGNZA9w0KBqofyvbQXQaRLSCIkEbAQCLeO1rX4knP+UJWG+vSje9149E0PHNb3krksQVj1E5zzxBNsdqrif/T0YASgwAqwHA4MRzVuDCUMgNiFEGAHjNLADAfwsgQoottQqoAMxrEHPWp46VlVUBAJio7Nq1S32NecIGkrMAgP6tRSrHVMTELxtgbq6BPXtmkWV9VAMWJ0R9KogSB/GwKgDAk5/yfGzfeQEGkWtGIHQ8Iu9kMkpL8afiRyH95tlxYkJjOr6WyrhRcXHfgrChjBu6kRbMAo+Y9ZyJ1oIWGAYEKM2Y83lIpAsB+CIYo3OMQn5iMHUzxFQodzNM1Hw0HQdzFQ9BP8Rfvfu/4YZPfAI7CQ4IAKAlkCQk5lkQg7YCy5FTs4VyLhZnkr/xxNsWYafrdkohJUm3oQebIsMmmZvzgf4eAgAlKcgyAJDbWEnnv9wq2lrwl+tjFPC3KuKjT570v+/bsstfrWtFetVmXY2zBMa786MfpPO7p/o63f23v3syAOBUvy/3x9D6TwYA2HW4WQBAQFjS/w0AsNiNwD99WsqWAABeJwIAqu1yIvWvfN0sY2ezz8QWb+YWfu3MAADGYcelyBJjD11uKJBIG8UMw0oELxugkfXxlEc/DHvZAYtjLB5bRJQ5ONzp4OjKMtrU9QAQCajqwqXNIuEYgsduhnbcg+84WPBbiMTZZRL9IMBN7WVM7dyBeL0rNo72/ttrbddxp9MuYqco8hNYV3Bd4lmWojkxgcnpWUzNzKA5MSnF8vzsJKZbdeyYm8LsVBPb5mYxOzsj+xTZUhwFo6DPcNDR3i5rO2H3GTBCgGV1L2GeQR2e8oifPT7mSlQCZxqSF9fsbHlUJwHqU5OosBMntrnsIzOjcRH3BiL+F9SnsN4Z4Gd/5pVYWlqF79UQBMzD1HKY4wT33nMYO3fulJxjZWVFWArMnchE0CbG2NLJQVMFm0fYLSbUSM7G8Uq/lmugaB6n76Wdfh2JsHlM+d7oe3JT0yaR7H3y//xfBUcEaGPDQd7Rigyrzob+fiHCuIXFf59+ZWMAQJAvIOlg0ovw1je+Ap2jt6Plxaj5FA3swyWNNwcAlGGqxkiWAbD16H2fTuDsi38gV2AcAGDxTwtuxgUKSZJhxD2L7lQDx8PuSx+O5tx2w8YZ1esgA+DkIzz2dM4MAKDL0jf/9Qb85Z+/TwAAz9XOehSxEOfj6QmzmENbd99xC578+IcjHSxjuqXxeugtoD61C49/8jMUAEAN8JqI6TLmcrxXvPXgsPiSEWdHAUG/ije94U3IwhQdusJxtJYaUB413DrYf8E+EX7PnIhVIQbRQGL069/4ZnEwk+EIAqikxVMXymcj1UfUZ1PHRb1C/YQ+al4bd9z+Fdzy7S9yl8HKah/1xg78wye+geb0bgxYn/F3eaSM6RRgzGinTXt1F3feeRfm5+YVkOTeNhzi2OIi3vve9woAQIetMwEAuNsFlRBx/wC+9oWPol7pIg07qDqB6LtF8RBr62vYtnMOUTLQ+pCNPqemYxDWBvDE1W37WjZt1yA6+sVOs3bcLAOA9RaVaPl3r0O6mlLAizm/8juwKIpFpZ7FP4EDdv77/UE+SpAX1iMfXHRwJSBKwcUNIxG0h7R/zvvTCoL2gpwZ5z4hghIy16l0cukS5vPrRvjRnK4CABlqQR29zgDt9R7ikJRF3khF3m23XShwefdSr5ECAEbzQOzDNVny/QqCGhef2lQQyRqEoRSrLFzb7XWxnpibm9Nta0QkyFLYDWCRurpguaWL8r+9Z6Mbm3jtyugCZ1mUHiQC1DxOgjcnAADDfATgKU99AlZWl9CamBD65URrDr/w+jej22VXm930cgFQAADWBcCORlgXgK0AAARxyACIh+wGcJxCAQB2H90h/d1TCQjHjy+i1+vLeuS8JGlTCgCYe2EYAIVwGksnajzwutIvfohLLtknYIDnK6NEJAycKuKkClQm8FMveQ2dT9EPaVHSkjVFix+5/zIfrqwOdoJY9BMAYBdCKP9mftUCALxGm+tSn2zvKQAAfYUmkrJuTKJFgU07DpCzQUziKiMATMJJvh0DAEiNZicOVa6tDDXqWEQR5n0f1X6EW77yVXzgHe8QAKDJa8z1bAsqAwBYfVlZFeZ4rFhcPjtrcbexDqyu/YLevZndN2c2jDEJTv27Z84AkNMzS78YazDCeKbjbzUBVBDL3KPyjdrMCY6/Ruj/o+yP+/I2PA4xsRpDZ8tFc3l9jhf5QnWn3ef4tnCSgxgHAzRhPzUF8fQAjln5G7BHTnct5M6PjC9tDIScigGgFmUFA8ACABEqOQOALIAB1cCqNWEAqKq5AgD27m1cIBQMhPsjA0BYQKT6CwDAOMxSmHFkiNQN4Wc9TLsDPOPKR2C358Ib9NBf76A+OYmB52GQJJisNwRg7cSJANSDjnaD+kmIMEvQdxP0uz00hi7CTgjXq8FbWMAhP0XX81H3J8TthzRzMu4ISnMv5r+ZyJb/npycwNT0lIyu8TWMrc16IL/rB5xfVcYXodDAc1HxHazdcwBIBojDHuIoFCYYQa9KNRBKq8fGAEFisfzVeXsZMzDiVAQA+H3Ot6pgpBbJTCQJrvOzyYRjskmGnYDKlYpcm85ggNbsDPxaDV6VQLALn0l1qvZZVKgeRClmZhfwR3/8J7j+k5/BxMS0aB/Vak1EYYI1MxZAZoEdcyPDjteFifiGBcYpAADL9tItwYVXa8nohD3vHMS2GhyG9m9jR1nozwIAIyM78kY6kse9mHnBCAAgMceyE37YDABqSLEG6SPtHscrX/xcnLtQhxuvIaiwgGLxonLZYnloR1xkBED3rTOBb08XH8/+/Ad/BUYAADMmyEI+jCOpXfxagEEUSl5bn1nAnksfhkpzUoAy5thlsXH++/vNACAD6ytf/gI++jcfRqWiqvqsbdiUU9DNkTG3Rs3H7bfciCc97uGoDNcFAGAT1a3tQDep4unP/jEkbgP9tArXZ15NEUDWyLQ6pFZbJALOjH8yDvRvwoe/+5u/i7tvP4D2yro4hnA/Jbu6017DOft2Ynp2AnFCnbgMQaOGlbU1PP/HX4RLL7scg0GCWr0p+QudvoQaTxe0cCiYXMP3BYDurNyFG79xPdbXDyCMuqh4E4jiBj75yZswtXAOKD3osMnGhhkdTGgByKqC4CNc3H777dixfYeMthMECKNICvL/57//99wlZOsAAAW7M1QrfawtfRs3f+N61L0esqgHHxRHryCMhlhZXcG2nbNiZy4xI6F4Nh3vEgIAV22Q9diMrgwCSGQ1ibz9OW828tlujgCUAYDOelcKeqHob5glsjCK1RIvqAviQ+SIAIDUFEbJtsgw7aHq30Xeaah5xEormdi2cea/WvNkdpxMAL6YVA8BAAR9JiJuaP+W6pk35qgBQEQJqPoBonCIQS/CoB8JMMFimhuMbIjS4T5RyVeo4ZLqp3IMtOzhKAD/JuAhHpVJgir9KIUapx37I0c4M0ILs6YpDovuhBZy3N9MYSQAABMoTQqKZF0BAE1ude5ELXcI1vBzmTxYGxm14SlGAEY1AJ76tCdieWVRXBo4/zIzvQ1v+8234447DiKmtD07IWMMAF47ZVRIb1D+cEZHNAA4H21GADbLAJiamYTruYgSBjhXKFAMgIK0ZcbFwKvg6NFjQoHkddy9e5dc5+I+cLM0ThUGEFCxDjElhecRHOrj4ovPFSFAx4kFJGLCxi5JktVQqU7hRde9Er2Bi3hIS8mGBA8lfRhxOHakh0ND+2fxrzPghb2I7RyZNXxGMwAFAGA7/9L5dtUTWQXkzJrJ97LicZfuLxFIUsyMZQxHAIRSyZladrqCCqqBh0o2RLS2hrlqgMYwQ//YIn7zDW/AjmGEBlVa845Y8WxK0VKqdkee3pLo3nghZg91MwCAikdpQVX+Urqu6gN8vwAAru9igt+wG0zyq09+YSVXZgCMAAAj0mH3LeGwMlybrsDH3l6Oo6RBsFG3vuh0nrhNyH3bgEJfLqrLBXwZWLDALkGyU32dDgA42fFtBgwyZYAV4yiBuMUR2WMe7WIWgC87jApwkUmjSTkjq2UAtBNHxgAiupUEdcTC0NEOsuijWFvEDdav3VfurwwAsoDEfYRxPPVkPl83do7v9RGkHUykbTzlYZdi2zBEk/PmcYRas4GYRXethrjbl7HBhIWtyzil+zI8F0kFiAMH/UEfXpShVZ9ApT6BCx7zKJz77KdRHAioTCMb6liaFeEzN1QORfdqjZFadPOPitbRBQTck6QlSz0fW5gnqCARbYG144dRdYbwHBV85H5AkECkM6iFo/Mn8llCzxRFe2UW2NEDBQQKgN8+X+p1r/id2BKbR0l0KThzWqmgOTMtDAB+TMxcjAlq5mA4oEhqH9Mzc1hZXZPc66UveTkOHzmOc8/dj7vuvBs7d+7GgFo/1Rq6PWqqWPCKOQybNRRk3iC+jgEAWtyXc0rT4WdxUFcAoLzG9dz1mvB62Hszeo1UFJmdnXEAwLoPEAhgg8WOABQRzIIAlr903+LuVl59MgYAmwxuFqKOHi7YM4MX/9jTkPaXkEVt1KosoASiFWaMpYVrkahnoznN2a/7yxUoAADDUTVsUo6Ruj7rGQ/dXg9Bo4H1yDVBAAAgAElEQVTd5z8AwcJuOLWmAIisJwgW8MvmRadn0J0ZA4AAwGc/cz0+/U9/L4CVkWeVtcoRYTq6sUk+2arhtm/diKseeQkm65n84d4fNHdgqZ3gmqc8C63ZnejGPtxqC0OO3Yo7GXQ0OQ7zcR2CnnymP/C+D+JLn/4iwm4fAcH1OJYGYae9ipnZCWzbMQu3wgI/xOzCnAAAO3efg9e89vVYXevKfHxCa3UyADxtZmfJEEGlQlk/pOEavn3TF3DowL/CcdtioZpmdKtr4PpP3YzphXPR5fNbJZvbQRJRK4ui8sqyYtfvjjvuxO5duyQ2a7N3ICDAu9/9bmke8r+tAgAEAZmXe+jgyD034q7vfAX1Sl/EFn0nAFK6MsRYWlkSAIDAOkfJ2Nx2UUXYjzcBAIzkfeOLhRctEyEYbiD8w+KYGgAslNtrHSk4RcxPd/YTUlB27Ym0c5NhICcAwI2KSYFFnEd/r3xASnWnUiQvJrvgfkDFeFXY579JG+fsPx8nO69uiwLrUZ8nedLE1aJFdQEoTsRjJ9KdygWj1Q4VczmeQHCAVnplVFtPsCg2Kx7t8jz47KSKsxjPSzd/Ljw6H/A8Sf9nAsC5urm52XxOzm6GeoxqEyg4DP8/5QiA7A4jXV45AgMqKACglDjeeB47/9jE+gQRQBbWToK11eN47eteiac+7UlYW1/O7RlbrWl8+MN/i49//HpVL5cCQu+r1vxioq2Ahmz86lxgGQBbAQCmZ6cEABhEfQEA6LzAa0cAgFQXquryITpy5KgEPgYIjgAU90GvnT5oVvRM7y1pP8OEIBSf1z52757D7GwLaRpJZhXGCWqNaQxRw559l+Dqxz0dUeIjGfpwSellEiigjM4eMsFjR4rJUUQFZaOMrGJzhqZonoLxpGArm5iyO1SIkl+2+GdiJkisqDgXavKKCZjkgYkWPf9MIkr6f4XXhAk0NQy4Tiscz/FE8T7ptDHpemhy7ujfAvtv/MIvwD92GC2jpSFPufGG1sfdrItyhzwPAfoPYUaMdWLtddgMAFAu9CyoZVFwXZMb4JsjF1rXhn4V8U1z2FHAUxJvSz01C97eUXsOinoXWKmKABr2R+mT8nPcMv1ej1chzE224Mejr2GsFMdeXK/xYn206NACWLRzPRWxKYMH1g3ldOtZSTOnPv7T3T8by8dft5lnayTZMutkvOAvj5bY8ykDHOJnbu6EVXO3IwCR42E9BlYGQwEAyACIUib0CgCII4Vxlvn3yAAQsT8GFnaCh1SrNno34GhEH0HWRitawdMffil2IcECxfJklG6IlXAALwgwGTQlV4glkaOmk86Pc4wgYsHdoOBqBjdmt7yBo2sdzF58Ia591ctQ3XcB1nos02smXFmLVB0r5F5LVl7ZUjZX6SeFbhijSh94sfRUNosIO2UssmNU0ghHDtwBLyMfhKCAOkTImuEfh3ZZFRHjLY8xiYOPCMsyH2JupQC/BTV5sOryo8Wxdp341gTXM8QE9z1P/MEjpKjW6/BII2YyTms9FpNxKqA/WYx0U5qdncPx40v4yEf+Hl//+jdwxRVX47U//0b8/jv/EH/0R3+KZmsKk1MzaHd6aDYnsLq6Lr7cIy4l+QNSxFIeu31etMgvAHBify7zPgI3xsqv/Fq+i/197qv2WeT7KBOA4ANBgAIAtjo8wiwSujDnYOnmokDBCAhQbFGnC1Vn/POTAQCSt2YhZhsu+iv34E2vfSkaXoQsop0aYwQZtJY1VsRKq/uibMazX/eHK6BAcqndKSFFhSzptiXPcMZHd4j5bdtwzgUXo0vrcha/RvdIXTRYk+lo7+m/tp4/8GAnJ5r4+N9/FF/+4meQJn11bVHuP3zudxG79g5ajSru+s5NuOyi3di7cxK1ykDONWguYLWb4uLLHokLHvgwdGMPTnUCqVPFIGSOD1BoMIkUaBXWLJ3X4ODzn/k83vun75Fiu1atSe4pOSBrPncoLADKhK13VjAxxfd0hMX8y7/yfyEIWgijDI7XkPFdtxLDYZwWvasKkm4bS0cO4Js3fAZIV5GmazIGffhoF05lHtdf/y3MbD8Pbbp1BDpmSwYAkz+fzj3DFEmU4NChQ9ize7eIrlMvhvsJ64R3vetdMsZBl5CtAwApfEoQpuu487Yv4uihm1H3BlRNhO/WQAovddvW2mvYsXseSRrKiATrHkIcFH7dgAFQQmpzJLdIV4tEWdL3kwAAVcTREO21tqLGpwQAhoJaSaCWcQ8i7To3br0VRz+zvKS50EjTVpo3xSds8U8Vd+520ik2AACDLTcFPhh8SFQlvEh6VaxV2Qo6U6J2f36lKiAAKXFUyCUTQObtOArALIZ9QDOTpUdn/Lllhs8XJgKp/7YDbZngspj53o4ryvVcHOw4qDq+OevSCIDWUxohpIAX0SNaGFrxPz12BTH4PYOiG5Scit0EWFSYzyTfYstjGAB0ARAAYJgDAE9+iooAcgvibXEcH7feeife+fvvgsOulojkqWqvBQByUTJhW+iMHhkApChyBIDXnZ9JEcDNaADMzE1LoUFRPgYToqAi7pcCgVsXG0POR5E9wc8je2L79m3qa2x1BUT8T68fvyf3WZQ7qwgHfQEAHJe2Qy7OO28PMirfM0Hlmsw8oNLENU96JvaccwmGWYAooeJzDQk7f8YKkNeAwVrQWHaURCbcrGOhx+sf2+3YTIF7ugCuIItRPxbqo/qPyhqjDgGBkpwJMKrFIddGZmBSmf2386EyP8nNQ+b6dRbVJ7hGsU4ipMMMM60JvO/tb8d3P/sZTMg4hiu0RFKSbCeUB1H2hVf6v244diTIUhjLRVWx9k8/AqCJurJKLB2V1FT7vdN1kA38YJ+2vJjeFABgOr553msYNwoC6LPHxFW+DEPCPMHF8y3dnNPd5Y1/LjoT/LO1X5dzLTfgy/fAFsIWVCkX+HIO1hLPCGqe7BBOloTYhFjW2paPXwuh8WOz733a58vsb+O/v5n1lxcqBgCwDADpFBsGAAEAzv9bAIAaACFnvClvy+NmzPz3DABwfFByVAIA3gkAQC1tYw4dPO3ySzDJJC4JUec+H1SFetmanEB7aUX2T7oHcI+uphTqJXjpCLtgPQ1RqXpoVmpijXW8N0CnWccDn/1UXP7s56ETT+jcaQ5CWkaf/k0RwPxnHArjLC7HuwisDhP4rjI/pDnOApOe8ITGqfeThlg9dkiSNEnUjMUtO1/sjDHPERabEbmzBT3fW0cChiLsZ/fq8vNpWU8E1gn6VvkefJZ4LVgAsMHA46jXhDHhBxQzpFKizqmGnR763Q6Gw1D2r8mJKWlyrK11sH3bLqystjGk9k2S4RWvfI10zKZm5tHrh5LYr6ysY3ZmTkCEE57fEgPAxmFpCIhNnxYlAmZwQ3B9ofPmgsgmbhaMgOLdxRecOZuZA7YMUWUCKAigwKS5F4buz5+TqcPPUeHAglW5uSLpDAKU3Vk2ZPhwXMOBM4wQOCGycAXPe8Y1uPj8HahiIEKAFFXTIQD9yllfIjZbaD6d+RGefYcf5hUYL/7lXkuq5Erxz+4h95VwmGJiagq79uzF1MJ2rJFg7XFMSHN61lI2F9rc2j4zAGB2Zgp//eG/wNe/+gUksar1i6C6gHpslFEUngW6i4Pf/Tb2bp/AQx54DpCsyff96pQIkbZmd+HqJ/6IjAPAayF1A6Hps17gqFVMJ4AqGQVszDminXbgzgP4lf/wy5hqTUrM52s77TampyfQ7a1h/wXnyChvGPfErYtaCvEwxeOveRKe8IQnYxBxtKYhTR23MkCadOBXEtQ9YPHeg/jOzTdg9fhdCLwQyXAdjeYEllYSrLUD3PCNe1Gf3ImOCHVqDkJ3Fc91UfXYANfRs+XlZWEA0Hq91mhIHRTUavj9P/gD9AYcT1AW5Va+6EBVRQxnuIpbbvoUVhfvQJ3AShKh6taRJi6OHlsWlvKefTtkhMF1UtFO89062uudcQDALIb8eGwCXg7x5X/z5o4zAEhBJn1jiHURZ9CVfDKhKmvjpd1+zt2XbaHKBUAJmMivFtGTRGa1GV8prtecqMvfYvOXcQvUIMsvLWY0+WL0lE08nwFVv+ACAGByRsr8EFUvyFkN/V4kwoZSRKeucBiJqBSGLNplljTQSdFocBTBB5kALFrJeBCHOLHo48bFGW1HlOuPHTsm1HUWuXa+7mQigIr8U3QjECsuoSQKI19tqYTFIMUYC0JV/+eiJABgkXRRCY1LGgC0VhJhRGoAHMNrX/cqPOnax4l9IZkUJDyTUtLvJ/jFX3orKl5NAAyraK/igryOer0FGjlDAIDXkQAA7+E4AEA8p+41EPYjWeRHjx41AMoEtm3bhn6/Z2azKR6iD5rsw0ZYkcfpewF63Q6okySKoHEPD7rsYgGW5MUVD6vtAVyvhZe8/OcQ1OeQOXV0Byn8oC4AgGVkMGkjvYcjANoFNh0PjpuY4tB6FpcL1608/PnvEBkm5Z9K0RxLMcW+AjJCxTAAgTntEYTZSAoTiCIYQjUJdqVYQNOejJ0nXvd+VxgADdJhe1TNTrFr50586s//HNe/5z2YHJKw5YoysScFjdK+2NATVwBRRtfkxXh35GvkTAEAXnOx3Sp5PttE2v7s1Nf3DBgABowb6X6XikqJBIaXq7TUInbmnIMNXNQ2ux64cVGs8VQq+qd6Lx4TNVpUt2Csi28ScV5Dm4zbosP+radjBDUNCFWm8o53vcr/nxfpp+EvnI4BUGaAlM91MwyAXK9hA/0J+14bvY89JtWTEQ67WrpZ2rbjwGoA0AHAAgCpV80BALEF+vcOALBDL8YdDjwyqrifStFGhl0PtbSDWvconn/1I7AQ9dCK+qg5mTDqlgc9mWun1zFBFLFiorhRQiFAfSYoAhj5GQZxhCDzQLJeWmvg3ixB/bKL8KJf/TV0kxYip5HHSFtm6T22z4Q+pNqBt2MAfLOEEilmb1H2l+yfQstMQM+H1aMHURkyKQvVMtSwbiiOxf2foLhtdJS737bDz/3aFs72ubMJPvd8agTQforUVTInud+yU8jduhdFaM3qCAABSAIOFe55rodkEGLQbaNeV2tBfg73QuYL/X6MarUOtxLAcap4/wc+hP/1sU/g6PEVsdCijzYTewIGVudlJM5sAAAUYn7qgCENGEHDPXmGOINrtXH4XjLDL6rebJIoaCDjE8JoI8FBZ2qZc9jXFkxEw9QyjAgp/uUzaPulOa5lFFjnmM3G3K2+7mQMH3E3igcYtBexa2ECF527gGuuuhzTDQdRbxlVV6V1C5hXTACV+SBAiro+nf36P/sKlNlo9kxEU4mwIUeDqgG6YYRBMsSuvXuxd9+54H7SZ5LlUShUnY/KAIBlA5z6ypwZAEAnkw9+4L345699CUk8QK1KMT2zRjkSntECtQK/kuHwodswP+nhikdcjLi/iJrYBdJeu4lBGuCZz7sOvWEAx59E6tTQ55x+EEhzadDvyXx/yFEAQMRUWV/+3MtfhfmZeem283OPHzuO7dvnsbh4BBdedB7qDWWE0wKPOa2MjSUZ3vqrv0alFvRD2pEyFneQxKuoehECd4i7b/s2/vlLn8bcpIc4XBV9sH6YoNbahX/55mEcOcZhhyYGFNHmeQxZL6bwK54Ib0dhiG6bVqsd7Nq5S6z4Go0m+tRlaTXxjt9/Jzq9jurRbREAIMhcRQgnWcG/3viP6KzejboXGQCggTR2ceDgYWmennfBHvT660iHkWjG1P0m2u2uigAWGw+LRQ28lm6mgWujHo30zjU4yY/5OxTk8yXb7/V4AdixZYJkPVBLS9GcNAM4CxdJJTk/4bEAUTCABatl8GpiaRKEPDvjDDOtd+gL6UmhyI47Z8Wtgq7MWZhiiLPj3EzEn15Q/CF8WocJF1UOwOz/yuG1BbR00tltNxoHpLWIVWE/gYea2ATW6oFYULBDwNMJo76I/dHDV9XkmSw6UqDyNKjsK1YZlapoHrD7z42R/rpqPaTuCnYG0SYmSgfTgC+FNpMmASr0fHhuasOo6vjcJIViGA8FXBlPqDm3IgUTBYU8T8Y56OPZ6SzjZ372pXjGM5+CtbVl+LyunFkFC8Mq3vjGX0SvH8vx6xye8XRnMm28R7UTrZTy9fV1uc9RSJsQMg1ScTogIFJ2AdAC3SRcRKuqTGgq8vn8vsxFitgd3Q/oAqAAzLHjx5AMY0HYCKIQYBGAw26QYjun161M+CaLg96hHhVMKR5ZBZLhABdffCEGEYGFDNX6BKr1abzop34Wg4iJJAvkhoADjmgTRELVZLGklG/rPK+JqP28Yma7EI3b4rOfr9N6oN0r2xvIHw3zqbwOMtsqa8PMmRoNCStUSctIgghMDFUvwljYsaNv/Ktpa+USKOAzk4ESI5j6t27m//3yl6OyuoaJaoCZZhPtxSVMNhsY9LuqcuqxO2cAABtLjHq9JHUyE/3D/Do1ACDKrqXiPZ8nFTE/UyTYWX8BwEws1L9OoJyOn6mdYVfAxjzXJyhnF1doBGzgB4jd5Oi7lp/xcgff0pdtvFc2itLpxov88cLa/rzcXRfxSAHTtnYHN0p6xq/P6QCA062c8jUtv1a/z91rq0ev95fpue6QKqYp7K+SC8ChpXWshiniSiAuAJYBwNjEEYDTSTiWz38zoMbprsf39ueFC8DIfZLLUKyJjbpbst/ThcRVjaBKrgFAUJyxaiAaANNpGz9xzRVorB5Hg0W/oUT3ea2prSMUSl51zv978BNHnGEkhnkO2kOqP09h/RiL1xbWkhTLfgVr26bxxv/yTvQrM4gcG0NLu4MJzHwfZcUVdHTGen2uVPBP2HHmuZcRv2yIShorA+Do3fCGoTACHP4xIpBSxI11hUfvzUZNl/E8zIC7IgpnA4460KiLC+CR/m9EsyTXMkBv3B+g115DtUrQgoJzqiEgGvNsaGQcL6CIXh0rq1284lWvQ0TL3bSC1uQs+rQTFJEuO95ZOvoSAHDimh09L1KcFRTXxoyocbMZJMK5Zsc2zAG7ooo4BrGPVjDdsDptE4J5Ht9bxuMUeOb7swvIHFCaTRuMh52sUN/qc3M6gJLNgma9iiRsIw3X0ajGeMvrX4n1xbuxfaaOLKJLBMVCCTBaO1kVBNQIZrWmtnqEZ3/vh3sFTLPs/2fvTcAsO8tq4bX3OXvvM9fQ1XOnMydAEhJChBBIRPgRUBkEJCDK8yMXhQQERAEFYpxBVOIFr8K9iPrLrHABf0gUCAKGACKGCAFEQiednqprPNPeZ0/X9b7fd86uU1N3V5DATeWpp9JVZ9jn29/wvutd71qmZbYYnfIcYbKQMW6m0HWlim4c46KHXIrW1DQW2l3kdNHYREh348+3Or878XMmx0Srgfe/7934x5s/jlqF7m8JqmKNyvA4QLkcYHFxAbVKCVFvHk6yiEddfqEIAfol02JdrqEzKOGhVzwW2/edh8ShCwABu5rmSJqNGWa1iRcZszpl/OwznoOJxqQAACLiF8cYRGQLOKg3Auzas02o79VagE6/i2ZrAkePzeHlv/QrmJ7ZBzhN0YiZnHLRXr4HzVomYNyn//5jCNwEbtpBMmhrXkDLcH8GX/36HL59IILjT6CXxiIwmBonKgIBgbgeODh0zz0CyFAwld/9MJJC7779+/Abv/mbqkl3CuvX3p8SBfSzLtx0AZ/99AdRzpdQ8xOkUYhs4GHHzB58+O9uxOVXPBy5OzA6Bxn63T4mm9NgMdt59tOuGove1kr27RQqPtQCANZ+iyrzmiQzKSVVvtdlUlsEAOxrj8peTDzVz1bRdiYcovQ+9PMe5jpmbYwmLJX/czcG3FQU31sTDXg+aSdKm1K1f1KxNWmUg0LeS+3peIgz8dGrsrSwlcKAMvWkkMqj0TIHMoT9CHGUI43Yh58JAMCknogsAQAKT1SrgUw8OcaoQG+0Z+QGSoDhiE0Dret4LRTFY/Jv7W9sH+JoAY8SDjkyBQCQKHQFAECbQlb9qcPAseUYi65CIcmQTyzJugqlUcuAYMhgEKISlNFuz+P/fd5z8JSn/LhoAFBYkYdViS0L/8nweM1rrsex2QUJvCwAIMeRYSbw9U8WALAUfUn0haqfDS0c6eSwHgDAHJ8AQJoRBImxe/cu7REkhd22ZggAYOZSYUfUTWMgYpYlKpiWcwGUzjvvXFU4J40pL2PX3rPwY096htCV0twfAgBxFgv7wFI2bc+3zBuZqmZ2GZBMZ9pojdngeL1N2oJxxQB7WIkVhVRjlWLmsH2dFbVmmcD2ftj1pNUs8ZimcCCDLwPWDFe71Z2Q6cqQg60C4B1H2XEwkWV4/TXXIJ89jnKcYIJ9FGGEwCW7ZqDODfSuJhOg4ME8sq/jpqoB/Pfu6+QBABs3ytwyeh42qbYAwOodc20Q1d5fux5lXReZAmv40A+DSlHxN1Z2poptgQR7PbZiVkzcR++hQj323+NJ/vi1rBUYlMiq2VRnYe27awGADU+cU3ztlXN45ZjasRYRulXQ2YnPRJk55l7dDwAUYoMTBAC4vycOkxuglNIFgO1kPGOpUhQhyLqYyLq4+jFXoLE0h0YcITBrLmJUSKG/pCd7bEYKaFaCF7sombZoFseOdhakJWyw3IfvVTFgQBp4mJuq4+V/8qcI0woGrtL8V56zZqcWAEAZZBJP0IJLAACtRFsddvWyZ0uZAgCuBQCO3CVAQDmP4Qi7jkk7fd2tA8Z6DTwnCgAYpt3wcCsCAE4BANBkmBovjHiGAEDAuCcW0F41j/ih+DnZf06Kbh3t7gBvecvb8Nlb/hle0ERCu9hyIO1ucsaPL5mTAAC06q+UfT2zNXG3BRgZHVv8MWtNXYwUMOX5LfoB0mJlmEy8IgMKaNudxlrCAiC7TawLTcFijeU+vv+e+I6w+pGbAQD68XLkSQgnD1EpD/CExzwCl15wJuLOLKqlmM2nMqdkttG+mYUowwC4HwDYyt25Lzy3CACsTMWY2Ocu1UMc5KUyeoMYp59zHhpT06i1WuiSvUe/+g2BxM0+49YAALYAvO+978bNn/h7VAMWGwci6s4qO4uDQaWOXq+LwHMQhwtI+rN49KMuQSlblko79Uhyx0OUV7DnzAtwwUOvQieiS0oLGVtvhbTNPWZtAODa578IYKtSlEgux69YtMJY0Mtxxtn7kCMWRxYK8PmVCjrdPq686kfw+Cc8FYO4IgXjiYkMve5hpIM5fPvrt+HoXXcKc8vDAGncRdl3MCAAEOzAV752FAcOJkB5An1W1Ok2RmaSgKgspCoj9Z6DB1Gr1hBUAhkTvn8v7OO0/ftx/W9eL8XWU6n+jwCAAfysg/7y3fjKv34CTroAzwnhUzum54pj201//0lc/sjLkTls9UpQDUrSmlCvtJDGGZyrn/rDedHXVqnkIw957W0fhlPmf3RDHZJ6zWYqvf5OWWwG+r0I/V64DgCgRye/lMJFYRztW9bKraF8iSeuSVTFNlf7zE1mpR6OToSg5olyPpNnKv4zCR9S8hnkyWfQavSQ/m8UfWnXYANCw5s3YID93OagkImowj22NSAZ5AiXUxEHZH+KBAVGaZFV/3q9KuJ/Rh9IklGbyFnF38WlZfSk99/D9PS0vA4XDAP3SoWVieKmoBVwe+Kq+q82oJNKSHE/Xp8FACiNIHaFBDsSMgBWCsbIfZa2AdcgaCWZlAQAlpaO47nPfTae/ownY3FpTgAAHqRKDfTxphvejNtv/zpSKjebqrEFAGxTsua/J8YAEM74sEef9pDaRlFrVMVFgcnkWgAA7aPYAnB87rgo5nLubN8+I3NK5kChzLgmAEAaIVVApYTC8aHCc4z9Z7B/iErTNbR7A/zQw6/CJZc9EoPMQ+5W4JQqYNDXH/REZ8IqSBeTWes4UfxdMfmXw39lmXjVbl0EAOy6tPRQJu5iYWhCUX29lWuVlX/RTRBXgJGQlLJbcqGQMogTUIFBUvEwMZRX3hbasQgI4KiIFNdpM03xN3/0Jnzr819AKQxRd1w0GYhJgBzDr/gIsxgJAQC2QfD1uUdIxU+vlL1Z348AgCTYRk/CVpI06V55F0Y3dG0AgOCkFcZaq/q0VtI9ZAHwsLOJSKGvdQRGKOipQaa5x4WfWvkvCmOtTpSLPfajfVI/lfpRbxEA2IQ98N1kAHA+JkNdis0CpdV/vx8A2BoDQAB8EKwfAQAZygL85m4EP++hPljGsx7zSLQ6i2gmA1RMvCoAgMfkPFQmhlOGw4Q14d6iCsy0OD3eXVJl7J40ywJBDYt+GYdqHl79v96OiHouFGhcFeNojMLtcERftwBApC13BlTmp5B+diPuqAyAgTIAjtwNTwQB2QJQKC4wjpAtYbMKrt031to/Rg4vygDQ2GjEALAAAAFrdTqQNq/cVQCgswQ/YOcKAQBqCilzg/uz2CDn7L+tgU7OX77tDvzW77wR1fo0FpZ6aLamxBXIdNOtXBwnDACs3CuZoCsIoLpCHHzRUJH+fmVM2D1W9l65XrXSFS0RAwLohuca3RUVZZWI1WgBWKDB4lT6t5Xju17ifrK7xGYAgLJRCYIxgUnhuRGmGi5e+dL/hiMH7sBkhU4RZJDwMTrPeBcJeGk7nXUfOdkru//x940R2BgAIAiQsFWIp60f4OLLHi6AwICxGHv/JQ7ZSgVlawDA5OQE3v++9+Dmj98k9P8kjoSVYwGAkkcNE+4pAyDtoLNwFx736MtQRhe+E8OXjauMrNxEVp7Ao5/wDGEDVJs70OszLleLvfUAgF9/1eswe/i45AAshknrtDgG0Ia7jwc88CyUaOmd0yI+Na2otBKs4Vde+Tr0QzINXPg+XTf6+PpXb5Xefz9LUEoiaeVK01AAhEFehhPswBf/9W4cnmUg3EI/ZpxLMXjeFZoBZVJIFQbAoUOYnKCDmbbVEgBgO9rpZ56O66+/Hv2ovzEJbJ0JavcU7gsUyr3rW1/C4WS3z9sAACAASURBVEO3A8kClbrRZKtBh/p8NXz6M5/HIx75CCQ5VXMGmGhWBACgSwCtCZ2nPuGKXHxsffZBqH3E6MDjhjt2QImXeiGsHeanSh1jWEhKPAEAKh8KpUyGwybuY2cFD0Xpi1OFfKlIiq+OKpsLBS+lYJ/1r9c3VMEdqpjHaLSqQrHQBDEVFgGfzY1VFCMtAizVfg2IhXrM6rdK8uvZOez7W+muqiCEvic7pSWpZuCeltFbHKDXUXs6Jj2s9FNpkT3zzRat/DQrE+s+W3UvVLXmFxblWpnsT0xMyOuEYV9eXy09RgDA8F7Y9U7wREqQqlVg3RO4aHhzycjguBHdV9uilfdOPq8VAYxiqQITeKhWPCwuzOI5P/NMPOOnnoKl5Tmh4XOCcOEw4X/f+z+AG2/6BLKMB68uUnk5ESfUe3yiAIAIARYAACb+TKr5sznREFBHdByM4JhtAWAtw0OA9lIX8wvzMvYEXbgpsfov959zyYzXagBgJMZFr3tGPeyR4bzbvmM7WpOT8Cp1dPoD/PiTn4Hd+85GjEAAAPqUsnrdi/pyrTKW+oGHLTT6OxXr0fk8/rVGa8wGp5Kt0KoCsqu9n0IjHr1yEQAQcSoKk8jj9S+2csJ/8vkVY2Ei90/iJjJezJFi1og81gyimFCIaIqLZp7hwC234M9//42YLHmoZTnqFM2kJ23Yg1/1xYubQl+WASDOC6xCGWxGNQJWj8x/3eGsyHJhxupeoJuMjIWCh2b8DLvZAgBy7QZYkfttEoHV17/6kJYGKo51oX/ePs8m8TYB578t9XVY5efYGZeB4mvY/+drWVugVTPPMlNMcDza/1Y+0gIIayXi/ESiYLKF2zcUjFznhn/3AYCVzhwnM+/uBwC2BgBwv87Zw0h2XUY7Viq2M7nJDQDQR32whGc95lEiAtiIQ+6+8l9fzn7AK2ViCysSe6kDn+KsPPfyTNotepkK9vqJK77HbrWBZd/HkbqHV771bYhQBADWOCFWAQAU0lUGgLYeaKlhfQDgoLoAZAPRSLFlE+sOI8zADUGwjYL7NQAAQ3fXFgACABWUWRgRxwCOLgEAwwDoLMOvUB8oQZYkcCRTzvUndRRyFmOqgBNgYbGP57/gxQDFo7oDNJpTwgBQduPYqjkJAMCubwUolQEgPf2k9AsAMLIeLPb4S0lHRKMpLKytnfo8Y2NrL4oCseZ6JGG2Frmib6OtAMPdf0uV1LV3jo0BABEmUhaJ6EPECMoJOouHcP2vvgTuYAHVvAcvD2UOWQCAChOpaEdx6O8HAE5mz77vPXZjACDm/CyV0c+AM897ICZ37oZXrWN2YRG1ZnOoiXHqn2trAAD72QkAfOoT/yAtAGR+BkEFScr17MvPoEIHkh5K6GPh2Lfx2KsuRdWLEJRilKR9u4oYNXRiD49+wk+hXJuBV51Gt5+aYqbumsq3GrUAsAX4j9/wJtzxlTukmm31q+icwXURRm2cc+5++AFzB7oHOBKzE2Ds9kJcc83L0ZrYgyBg7nYMtUqEm//hgwiXZ0XwukyNFwrJU+nfdxGmLkq13fj0rd/AfLuCvNQSu28CHsyb5E6yVUP0S4Ajhw9jZoaaYXr11C+gDtwZZ52J637919Hrd4dx+cncvyIA0Ch1ceunP4wovAe+20McLqFRrSHsMtb38aUv/Rsue9hlSNFHkvYwPdlARGebGKhWanCe8OjLctITWD0XYSJWXo2qvu6HhQB5eFiNAmYmoKo2z2SGGyrpGCmiMBYKug2I16502uCZKK5N/plcmGPSVKs08GUyYxgApuuSN7VcdVFvVaVyzsnHKjABAHG64U0Z9tNqtYsAgEWR+bpCYZPLHwn+CLXX/HtoY2PaALRax6Sbzysj7mRYXugoeGL62Sn4lyGR/n+pIPBQJTWQYjRGrIyiOwwkehS3oFJvpTL0AC4ma1LJHgIGei9GGgB6CJLuT7cFAi7SlyctAGQqEF1OBQCQxHwFnda0PIiFG8WIiECzSpCC3p7zc0dx9bOehmde/VQstxcEAeO7B0FVgp3P3fpF/K+3/yVclwECwaO1NQC0KrKxBsBGAAAtACXx13Kjfn6zZzGZ9FDB/PEFLLeX4bg5pqcnRUeBxA4FgBTwGSZ1hf58m/QpLZPV7VzQQ4I2tUYNO3ftkc02d3w8/Vk/i6A2iRg+jZUQxTliJrqccwbxUCBrZHM0vG/D9oPxTGlzAEDmqFG6t1ZJQzq3rcCOsUQkMJC3Mm01Jvm3SST/ycRQxFkMA0aSXQtUWGYIX0KqRkrz1KRXlzQBgFqeYbrfw7VXPws7KnVMcH11upisBOh32igHZQycFLFtAZC1xuTfRdmARN9PAIB8/sI8F5YK723BqUPRANMXbipWI3Bh5TavCioj0Ej/dyTIZ0EAvQ3KHir+tEe3df6w88T+HD9UhsyBwj4gAJmZP2sl28UA3V7f8Kf5nCdzeBUfq9NtpJhxKq+zGUAwfv3DvYBjyQRjzJrzZK7hfgDgXgAActKbCQD4UqGXyqb09Q+EAcAWADIAmu05NJIQgbD7cvQZCLo5PAZ2LitkDrKEYoIqhkqrrG4coUPv5ixHDT4G/Rjlagu9WhX9PTN4we//AcKkNMYAWBnz8NxeWRBhC4AyAPQs0j3WtgDI2kOKUqoaAEtH71E2wLAFQKvTmowyFtnIxm0zZE3PLa4jjuHonNPknyBAuUYNAPa982xfCQB0CQAEBAboaMA4gf22qicgl0Wqf6kC1w1w+MgifvU1v4nZuQ6cUpX+fZJMs6q2isZ6EgCAlvF1TCwIoEk6WwuNArrRfhpVOvWs4hnH9j3LYFsBHqwDAPA1LPtytTWguZR7EQjYDABgTEuKMBmjcdxH1c/Rbx/F0378h3H5Jecg7xyTdcD5wxY8zjMm/5TdFfVyAgdb8IE5mf3u/sd+N0ZgYwCAaWWY5mhMz+D8B1+CbprDDWoIaUUuArSbAYibXfPWAYD3vfc9+MdPqgYAY24CACl1WEoBwoEymbO0jzL6WJz9Nh7+0PMx3XJRLcdA2Eaz2UInKiN2m3jgQ67E/nMvJvcXsVjEGPbPGABAlxdqAPzlW9+Bf/zEp0WoXdpcufuSKRaU0esvYc/eGTSaZEDRRpF27gkSFqn8Ci666FI89anPRr+/JADAgTv/FXfc/jlUSyl8YqBktQae5JQEm/uZC6+5Gzfe/K/oJ5PInAbiAQu1vmgPsIWWRVap+ToOjh45LG5kdChjDkgAgLnCWWefjddddx26FAFck0K18T0bAQAhGqUO/uH/fyfK7gIa1QxxfxE+25YHHsIQ+MY3voMHXfggoDRAnHQx0aQ7QIJskKEaVOE89pGXCAOAN4lJwVDZWRTTjWq6oLzc1e1ks6AA02k9WCwAwDyTSHsUJlK5V1bASvux0cdjYszgVkV2KHhHOoal3hWFd7S6bCi2NgN0c1RaPoIqbQRLSLNYqrElqRaz+q3KmJL4WxoZEVdL1TUfgwmg9VEnAKIptv5UAECvmOCGYAPUOeBBkpWR9h0szS0rNiWfg70vHKkEExMtg1rp+JSMPRmTcuojUHyCooe1OgEMVfLkZyeYwZvMvvJxF4DxFgCxcGNPGMc9osuAvJPcFwFjBvTFNJX5YT+xthLINxM8EefjBNZ2iGajhrnjh6X6/+yffgbaHQUASMcTtCvNcfCeI/it337DCgBgrRaAEwEAZF6t0wJAYUcNCFUTgHPCVl7IACilPo4fm0e3T0VNyILj/WfrhVDrDJikYZ1udno7CxufbKIcBwUNRHgRGfbtPwNBrYFtO/bix5/yDFBzMybok5XQ7SeSQPCa5L9C20wxydCkcWVQOZr/mwMAfKwNWMa9kjkxTbdkYcew1Xv9pDaWscmkVPMphsS1xr5/k8SplITOfHmecQgccmaELMIARFX9WXWr5hn21Cq47nk/h+jYHLaxn3ypjelaFdkgFI/TyEmlBSARBoy2ACgAoHtC6n5/MADsAFufaUnGuX7IbljBIGIbhbJyRA13mGyvwwBYQ8W/mPhzD7Bfq2iq1EFjP6txL5FZPSYgaJOXtY4USRwKIn5rJdMCHBZet/j6YjlmbS02izPW/XuRgXHyL7IVAEAoxusyNja/lvsBgC0CALLjxCsBABYRTAtAQAAgZQvAFWi259GI+5TclTM2ZGxC3Rbq+NDGludlAng5+y/LCLME7UGIbs6YIEc1K4Ete6kbIPpPFeaJSy/ET7705ei7tTUAALtf63oaagBILGAZAGo9LD4nBADMeSIAgBUBTAdYOnYPyhlbAAaSwBkuuvRxa+/CJvN/aGO71nwsAgD2TNO3WAkAkAGwFgDQFmYfGQDCJCOdXr5NqJdRFJotcmXccuuX8ZGP/APu+OYBBNUJhIMMJQa+dAcapwCdJACge8qoFUmZAJ5c85DibECTUf+jgqxic2sBcGlNIyNR6fFyF4daC3r+SCRm7HIJAIh44AYtAJvvAicWrI/vU7qXO0iTXCnEeYoo6oKukx762LPNx/Oe9RNww+MIMrIAyJQhJ5KiuvcDAFu9L/ed568FAGi+IPElq/9pjnMedBEa23YgLnlY6PTRnNqGbr8n9sxFBujJf66tAQDMcQgAkAEQ+GVh5PgelfYZI/oiHFr2SiiTqZV10Fs6iHPOmMEZ+yZQ9xLkvQU0Gk10Bx6c6gzq287Awx71eMRpIGwjtR63RQrDABCHKWY5ZXzw3X+LD/3Nh1CvNcQNjWwyXkO95gsAMDFZxcz2Cbhl6nvxjKBofIqpqW2IBhle/3t/iPmFowjDe3DjR9+NmhchizqYrNYx6HQRiANJDnY699hiNrEbH7rpVmSlnUiyGo1gjPggRQgpps59VIm/x44eESaxjZvFwcDJBQAgA6DTbW8RAOjDDY/gn27+ILzyMhqVFOmgo45eThOHDy9gaamPPfv2wK8Cg7gjWgwei5QpJXTKcB73qMtySTCM+J72FxMlLbRRSYRpk3+tjssxI8J4Zak+S6LHjSnNpSd+EDHxVGFABQDW4ompMj4TdQ4Ylfx5kyzV3bYC2E2fCe0wcZNetwxBkz6yqh3Aaq9WkzXhZULOjVdtYgw1TArher1DcoOp+GuSr/3nwgCQBMq6D5gCugE0RFUWHtIusHB8cXjNHDcmomwBIBVdrkFo09rDRhCD1fYwpHJ8JBR3LpAR1VeTXFsJXNmSbe6BGUr2ZHPCsffFJvtamGCftWFjDEj9N/Z8w4NuBABIEuC4iMLBCgBg9tghPO3pT8LPPvdq8dQs+67QV8plXxYQXRB/6RWvRpJs3AJwogCA3FqjAVAUASQAwGNPqD9jAIDQyRMPx44cFyV+jvvu3TulokEHBtFksK+5DgAgB7GwXriAtR+PffHLnTbOPOtsNCa34YEXXIyHP+pHECVKAxqkLrr0KKU0KClCRAhNJaOYII2S/1MHAMjKsa9p6dg6T5WuOQIARtUiizdYAKCY/Kt9ks43aWgxGhti02corUUAQE0qFWhmuG5t/YiWEADYW3Jx0zvfhX/4mw9gEi4aFJOMY9QrPnphFwlFFW0LACsW9OkmkkprAAlU79sAgOkFGCbyFgBQ6n2OjNc/bB/SIFwAAAOJjlg36wMA8kqFHv7iIb5eAi5zQsQYFWwoBpjF/18FGhQ2FAE+hZa8WaVRr6j4WrI/DVX0V3+2Ew5ENkxwNn+VLQEAIvC6OgDa/F31EfcDAFsFALiCYsMKYgtAWfqbdZ9ntb+DRryIZz/mEWi159CMewhy1WuJXIo8leDGylwbkAXAoAY+SmVf1JkXox76ZZ3bdEfKuW8PcgxaTTzoJ34UVzz9p9DzJxE5YyKAQ8DWAgBq32fZeNYFQFVNaLinlVmB3gUAoGMKGQADYQCwektXAP5e540gqHrgrdIALK5F8//rrhELALBqb9egruYTBQDEho4xCt2LQAUG1fXQvgbW08ro9VK8851/i/nFPr5829eRpGUMqL3seYj5+bcAAOguYtvkFA8RrSYKaRG0MJoGVsnf6qUwSFIBQmoBaNuqKv0rACAsC8PY4v9roj9iV/ExBADokmRHfHyvHN/zTnRfKD5uMwaAtJNyvCX2iFByB2hUcmS9o/j5n/lJ7KjnCPIuPLYAsEVR+CVlJM79DIBTuR/3veesBwCwC8dF6pak+r//3PMR02EtqGG+20el0VJRbmGAnNj5vfZn3xoAwByHAMAnP/73RgNgIHaiBADIEqKOCPeXWo12l8tIo+OYaua44Px9aAUpynFbEujYqSP3pxGiiUf9yJOlBaDkNTS3HAMA5Mg2AMAnP/pxvONt78BEa1KEzC0A0GxUsNyeQ1BxcMaZewGHdsdaiae2FwHGdruHX37Fq9FoePjGN2/FbV/+FPbtbGDQWUDN9eHyvWmvaMzWuikQTO3Dez/8KZTrpyFJq6xsiRuZFA6Ns48FdWdnj2F625TeHZeC79pebBkAbAE4FbLRiAHQx9E7/wV3f+uLcJ1FlJ0enCxkWRS1ygy+9M9fw/S2XcJmbkwwb+sijXuoBT7K3OnZfvpjj35ErrRSS8MvDyvxVpRPS0zj1X+T9K8AAFh1pUL+QJJcVZM1ofC6AADp6wQAtPIt9HlRr6M6vfbyKyNA6fuajmiAzaSQAr65kwp7wYoAilevSf4VANYDwCZOVkhQEht5eX0Pm8RZAMAeAMU2AhVUN/Z21IhcTocAgIxXWQMFJq1cHFKFZr8Zqf+Z0vRJ/49py5el2LZ9SlwLmNypb6dWGPhl/20X7kiQURe8VCFTnXiEI/iaCZuGSNrm2KdkEVD9f8jyHYq8WQYAaSsMWqjZYEOIVrOOI0cO4mlP+wk87+eeg26fYkG0v6NlIA//FPVaE9dc+zJ0e5w3fkEDQNWElRGi954JkdgAlug5TJtBtQGcIECSGxtAfaj20MttZuU8FWvHNI9lPBloyILh+ApNvQQnLuPo4VlJwjmH9u7bjUESimeoUHeKLSxrVP/FJYHzJeHGVZK5SADg+Pw8zjjrXEzv2I0fuuIqnH/hQxDGQD8BSKrohzEqtboCE6wAGTG2cQBAVZLsBr16oy7Emmvuz9VKZZV1o32gDJfE4CtfvwgAmOxQHkOmR+ArW8ZMINMqYM2slK0gff6CozlwqHVh7qNWupQBwIClkueYSGJEhw7h9175KjTiBLs8H/3ZWezcRrGoBWScN8IA0LXLQJXVf48FNIrYMQbeQv64lQNd37ZYgbO/MSMq/9QDciT0p37UsvY4u8xcHF3HSC9AGABWT2FVo6wxEVMTj2F/f7H6z7lkfaqHbR/mxLAAgBKzRvNq7UqTvd2jfcP8xhDgFegc/1rrd3bf0ZEzNoRrfLYTuy+mBWwLAcxWAYDxBGx8FNYWWCrMHHs/jA2ggEIOxQWZlHo4ONfGYpQObQAHZKXR9/5etQHcSgB4Yndq/UfpCI3fB2HeFZ+0Rqu49nQmhgGgLgAKANAFIEQl62AKHVz9I5ejuTSLxqCHShEAYKW4F0sSNyi5iNIMDq1MfR9hkmCx30U/J1XWg5MoJZWWjNi2DVf97NU497GPQzcdFwEcnra66w1tANcDAFRw2NoAjgCAxAAA1ABYDwAwi384UmudEyOQZfU9GGcA6H4lwNyGLQBGBLC9jDKdchgrGXanCL7Kvi9tswLYthd7ePNb/iempnbhS1/5Oo4v9JAyGSHVdC0AQDYH3TdHe8hob7UFHVuTt5RZYZcZxqYFAHgKsYqvp5B1ThDqksQyZdNSOXQ7MT3+GnaqAKDVFNC9y4R7jCcl5vILIrTF6zWjfSoReuFGbQQA6DFaRqdLvRy2UmZiQVz1U8TtI3jWU/4fXHDGtLhhUAeAShe8/hQlGX+OC0GBrSWAW13/9z//VEdAAWRd89LlOlzqVsjTpUIKzn/wxXCrdfmmlmkpqGKx3UGr1UI64CMst6VwDpi8a8iY0V16DTaqbZE1u7UB4Nbaa1Zt6AAmmsoAuPmTHxcGAEXEhRLPFgCXGmZlRFEo4nNxtIBSzgp1Bw+9+Fy0qhnqTqi2fbVphFmA5cjDFT/8Y5jafgacMi3UeR6o3oVGagwctUDLFoDP/eOteMsNb0GrMYEsToVhSlZQo17B/MIxuF6GBz7oHKR5pLmGA8nL5ucXpGJ/xcMfjssuuxAfu/F9qFUzNCoK3vYWljHV5PjGega4JXQSoDJ9Gt71gX9AZWI/4iSAw5YzAgAxmcNkS6ndOmPo2dlZTExN6P0lSy0ZSF56NhkA118nYu8mlTUF6SIYs5p1b+Nwq6vnoYPbb/0Qkv49QNrGIFpCmXl0OUCjPoObbvoULrjwYslHJ7fVkcQ9dLuLaNXrqJQDsWR3fuzKh8tUkYDW2t3QFsxUCm1bgCY2I4qp7ous3itdjM/lJkzROVLcbd++VljXj/Dtn1QDgLYz7JPn9VBZnTesGNyYDdocLkoNT5UKKMwFVYuXCieTHOnNNeiwJI9EiBUZZg8fBdLYK180srFJdhEVLiZ11olAEvZSBd25SETo+Dy+bzQIZZpSvZ696Hw8Ewbb09bt9rC83JZFMjHRlN4UBVdGFbZi4F3sAVd9Bk0+1NKQ468TlJOCIADbAMIwFicG0vfoj8nPaPMc0aUzoJrm0hRtTA1QkMk10wrQLaV4yKUX4Fd/7RWykIKK6kMQvGg0J0Tj4U03/Am+8Y0DRvCDNB8CGBSBJ/jDhFNph5xLZDuEbEoxwT4ZJ7U6hRtFQ1l0CyiowWCOfwujvog7BjWyQug/TH2HDH7AzSUTFgLHny5Qs0ePy0YaBB727NuNftQT5wAZG6MbMNrQlPmh2yFpVroBinXT0Mtb4Cc5ZB/6iKvwmCf8BAaOJ71XtGXpRwNBX/2gMmx/0dc3s6YQ7NrAeEX11FwMPw+vT6qwhsatlSYCVqYnciwAWVlsUX0FtbRUvQvaUBHU0ZK9bkT8HdkNDJZE9NJcpwTpQ3s+BVbs30YgwsqjwJ4r/FnOckyVyyi12/iDX30VBvccxFQSY4JJcRiK8jTDFlbnEkO1LBGBZSuJWlQg5vVvMcg61QN4LN0ftobowWz2LCtuOXQh0cSfX6pPpWJVa31Jj2pBh8TuI3ZOcNWHUbSCgmrvu33sekm47r6bf232/OKRs/mrrREWbHLv7ByTeVZgOawAyrYAAMiqKwzEeCIqyue0CTNUbj5ebE/TFHE0kD27OI7rAwA6UgaO1tUuW4lleyjKyrWcsndZqtIejiz1cHS5D6faQMY9jpVWWbMJfAYM1nrtVAZ/eEWn+OQTeNrGAAv3eD1PbQwx/Gm3QvO3teaqBr9MYByxAWQ/jVhfCQDQFwbANqePZz76cjQWj6MZh8I6olYLWwDKTgnViFVqF2EpQ1jKkZZI19T2OZ6F3AajKIMXNHCchYnGBDrVKl76u78FZ2YG/VIVMSmEm36ZvdLESWr7yrNVZwQrs1qk4FmSoZQnUrVdOnYQpVRFAIUvKti4WrmZQTMFjpUjNDo3NrowA4gzHjCLQGIZCt8xMSY92PfgUV/IzjU625K3EEaI2m00gxJ63TYctvY5QDhQUT0vd1BBCZPNKbzvHX+NIwePwau08PU7D+ILt9+BxswuLPcj02I3fo32s2hcokJ7RiNoSPfXMLbE+2+cjWyVX09STYIqlaqusWELgO7NQ8wzUyFfbkNc02QC8ovFJNtWqQAA4xeKBjJ+soKDtBZWtwHZJ+2ZW3BOkbbTFR9vlG7LjnAim/A6t5ChiWdaAcQHQEBltrSkaAQZGuUQr7z2uVi4598xJRrXkRQqCFws90LxNBf7sfu/vi9HgC2SnUEHMzMzWJydRwAPrVpL2qcdL0A/yzGz/3TUt29HMDGBMMvRZzxPtXu2yHAdiPgc7TCVtW01NcIwwu+/4Q9w2mln4KUvfRlmj89JYYsoA9tla40Ker0eAo9OY+qOxrXR70dim0pduLm5OVQJTOlGZc68UcGE83eyPoG/+8hH8OG/+5DE31yq1F5Te2HZDSUOpVaLk/VRQoiwN4fLLr0A2yd9BOig31nA5NQMotTB8aUID7joYbj4sh9GlNUwyKvIHLbI6H6pcq8xIIwY4Gtf/Q/8+mt+A3t27MKgR7cMtcZmDiNi4k6Mcx5wFpxShkFCtzXmmSzMpEDSx+m7Wjjv7H3oRW10u0sIAtq6U7AwR+B5SCICGhXkboB+4iMptfChGz+DysRu9EPAL1VEL4V5C2M93hfuQwsLi5L3cFy5F3FlM/9hnnvmWWfidde9FtEgQu4SfOXw8gxinmYAGckJ+bcIZVooDkKwGNjrhGjUJxD2YlTcZXz1i+9Gb/HbstdxvBNWJ1HCtukd+MAHPohHXfkoyS/JVHMctotrYY/t08z9nCde8UP5eJBYTEIsBZXXWAxK9TlU6Je/rKKwFitZGx5hZge1IoDs3eZEJiXbihEWnz+8VqGGGdjMNQmxABcKBGg7gFbkhQ1gOpz1+UbwjweT9MyPdvG1Ah47HsXPJG0T8LF8vI9uWxNbvvcgjuR9CQBwwcn4mUOPiWun0wUXJw82igTmrlbA7fgWf/L/yQawSQH/XQQAJHm0WgUGAIhjZWDQiYEsALEulD5vrTZIPMagk60KnACZOgiIW0Ceo1qtII4JACS48KLz8bpffxWOzx1GpTLSJahW6yA28453/DVu+dyXBeUTIIX+xub1GB0T9ODrchEQACASaNtHOFbVOsWEtOWiVPIEOCiXKC5EukyI5kQNfpXaCaTZq9ievCYFITPAc6voLPSxvNgR2miz2RDGAMECBYe0t39UgTf13GGezn46XXBUaCa5jvRHGSKieo6H8y68FE/8yWciZxONF2h1j+BRlsAr8/6unULZRL0IANikWta7QWLyPJF7MS7kJnNuWF0c7cGrExQTYEkyb6r2wgnnhktLElL92ac0Agds4iuJbKH3cqNkca01zGQ+gINd9Sr+5n+8zk+IywAAIABJREFUBV+68aNo9rrYHvgYtNuo1RroJLkk+fzmuJKyVs4ossJNnACAN7wH/9WneDGls+89xNILAID1kmZ1apjE6ooVKu9G9Veb+Np7XhTxE4Cy8KHt+BfX+1bHZLN7WpyTa73XZs/f7PpOBADY7DXW/fvY+A3XVeEJFgCwf7N7uQAAMZ1PRoCYuaPFOzIEhSwTZAUAII80mjWGJafCkK7MawEAlkMcXeoClboAAAMj6nnvAADDTudTHsLNnrgRAKDrZ3R6jgMBa92P4vvJ+U0AX0QAy4YB4EhQBKcPfwgAPAKNRbYAEADQqnfk5FJ5CWIFACI3Regm0nLEGCqLEyRhgqW5NnbvOR13Hj4Od2oGi0GA3Q++GM948TVI6M1MkNwm45sMhl3LnFOcO9J/rhSsMQCA1FwDABw9KBaAbAEYAgAmSdfAT8+n8XW2FnC8+vLGAACe83IIsGJlAQBa2RYBABUCJAAwaC8jEHu5DGnZQ8gijuPAL/vaWhGn8AcZ/uptf45+h8FqgOVBjs/8y1fgNibRpzPTsNI4fnV6ykhvvyjd26TdVvF5vuVKYTYOOqO1ZWqavBb6FMoBab4FGDCVfNlADfBitKSUiZcbO+mROLFNRtTFSRMTsemVQpEKMlptAL1uBSCKLgH6CYsaQmqLe6pfjDUIoouWist4gyAAAa4EgRuh6ob4hZ95CiYriTgCBC6TPQKIDnpRBD+oGjHKLVzEqV78/c/b8ghkbobYJavWBchMioC6X0eauehECfzmBE6/8EKUmg3kARNQWttxbpcFxMvp8EThdlZhHRYzVb2TlPo77zyAN77xD9GoT+K3f/t3pWgmInjZQL7hpuI6dvieIzj99DNx8OA90kdPkW/O+aWlJezcuRPdbtd8Tl2dCtpqFdHNHEzVJ3HjRz+GD/zvD8Cv0CI7F2tiMnjk7OeeRBDeYWV9oABAfxEXP/gB2LmtCi9dBNKeaNAldG9xPASNGVz52Kdg4DSRuhNIUEWaE1Bg/EgxTArHhnLyHDhwFK/65ddg+9Q2xL1QHGBYAGO1nTlgL+7hzHNPh18tY5D24HuAJwAAWVk9tPwQ55+1V0RjyXCu1ylYGKPs5vC9sljmlUsVZKgIANBLK7jp5s+j2tqJKHZRFo0UCwBw7BUIIADAvYuxnAAAuQEASg7OPPMMvO51r8UgiZANAQB+PgsAcD0zb0yQ5SGq1TL6/Y4W8dj+M8hQqzRx7ODtuOffP4ywfRc8vw7XCaQ1i0B6rVbHjTd+FFdedYWC7JwfUuNj8q//CWD9+MsfKhoANugcT9w3opQWAQC7aRZ/nsgKsdUznltMCi0AoJV7K7Rjtt4i3GoAACluFyro6nk+AgBoQSEIvXE3YBJpgQxSohP2jRQudC0qYzEgtwGtiv14mD/SFjTGXj8nHt+fya1SrVURgkhyP4zQJ2wER25QrUZJIyLWek3FL/tvBqrFyuGKhJJaDhlZFzwYWN0l+pRLdZ5ODESmmFjLzeaGIW4Aav03TDozSPXf1hPZRsFeNMeNce55Z+C3f/c6HJu9B9WqP3Qw8DymfWXcdNMn8Z73fgjlckXeX5wajB6EbdcgAMBNisk/vzXfVrCEvSms9hCgEW2BWG0/LAAwMdVAOaBOBLmIqdD89QBWtgM9AI7eMyeoFzem7du3ySbEOcHFRYEjUTgupFkStJ4EADCz5ww887nPh9eYkEOayv+k88iLiKCkbUtZOdtXAQD6sVc9SAAAKT7oGhyv/gsrxz5rDRotDwRWOFjl1/Kkojw6SoDvEekDSoYdoDNBtS60glmoaJxkOUMadAYx9k9P4sCXvoA/fu1rMJMmmGRAFdJNoSRUaCb/bAFgqCt9pnkKL2PgCSTwhiyME9kv7s3HrAYARhXeEdPB+kgrPdWCAKOEcGMCptX2UEbUiMGjABABytXVxxXV8RXOHSf/6TdN4FdHuCvepKg7cfLvrkDX+P5V/N2pvObwOScAAFi2lCy/wrUoYy1VkdfCRawG2DToX8m3KADGoyYR2ccJH5LRwn5N+ssf7UQCAOR+DWnJM/uH9gwKA4C09VMehPseAFA8PzdmDxj6K6v9BIszKlrTBYAJogIAZABMO31c/egRAEAbQGEAcOdivzcfKi0XbCZIJQCVrXCQIY4SxFGOAQUAgzq6QRXf6ffxije8AY0zz0BP9iVPkvcT+fpBAwCi9jLcQV/iECb/vSSR9gmP1btBDDeK0T8+j3e/4/+D5/joRxmq0zvx6X/+srS1DBzTo7/B+CkAUGAAmPZJjrcEpAXW3VoAgGVOsuopffvScqVrUrATK6YobgzayjqkOwoTgCC9xj0UhxSHJMOaY1JU8ug2MGLdWTcC2S9MkWs1wDva87cKALiyB5WQsXJIppwIM0co5z34eRc/+qhL8NhHXoL27HdQLWfwKNrjsCDCIoi9slPfQU5k3t//mO/OCDBvcQMHnU4HzUoDSZ96JgEc18dSL8TO08/E/gc9CINyCWGeI6TwFlwB6GjVGQ/YTlsxGhjMQXiWZGg2mrj5k5/CH9/wZunBv+666/GgCy4wsiNk0ZZw54FvYceOHcIAWKJw89Q2SVrr9aaslYXFJfm7snZt8LoaAJiotvCpT96Md73nXajUAtbcxYJVHAr4JWx98mm5y8YoIcIgXMZ55+zHvl0tAQAqHnMAxvhl1FvTOHK8i8c+8emotPYiKU2II4AFAFy2dAkAQFFMYG6+h1+89uWYak4g6RNoNeLSWYJKrYL59jz2nLYLE9saiBMCDWwdYs5HJQ2q6Pdw9um7pdbO+8HWYbJsCFjIKhd9coqd+ghTH3PtHP/0xa/Cr29HkhGIIf2fOQ5zLzKZ1WlgcZFsAjqoaFHaAgBkN59xxukCAMR0qJFCJTcb3Q31W4vUEk9kMao1H/1eW665Ua2ivbyMqclpfPGf/g7J0r8gDY+i7NVQcitDAIA53Re/+Hk8/PLLBABwycAg4Mk8wGHuNAQAVATQBopFAIC/swHsektgXERpY8BgjVcxFEKp1pfYAqAihOMAwKoEWXrDlAFAqof90mSK/X7KAGAVnlR56csXgT8VgpCWAW64mwAARQppMfmX90tLOH5oCXGk+gm8fqkMe2Wx9mOyq78j+hOh1w9lcbH6X63WpOUhcwjZrFICGn6e8QB85fjqZxdLIqHCkUbpaBtAf6AKlVR6FNtC5oYjAEDIq0S4aR9I2h8PWEHcSUuNAWeAfaftxB/d8HoBAGo1FUpSRoiLcinAV7/6Tbz+DTcgCOoGfFC7Rh60vA4uCD5eAQBlABgtRBkjAgAM26y4IMEDLiAuiDiNML2tBadEOiitHVUBlEG79HlSYCRxcPedh1AmaFByRACQegEEAXphD0HVlzaAtQEA0yu5CQPAq0/h5655KerT2wWkHVB00SdLQemEowVbmNtjibos5zG1dFuFZ/xSBACGLBv7ckMLCv3F+FFPJoSwUbiO2H8kgEEuXqSs+gsDQJgBo97+ewsAEJDBdeDHEbb/Zy/pdS96Icpzc2gmCVplD93lDlxWKYQSrYkWDyi2W5QJfMjMp+PCiQXg9/YxvBIAGFV2hiQ3oZqqL4LuHQoAjO7CqPtu3f2xyBqwdGhLOTX6JHK8jiX6xf14o8+9aYK/2aD9gAMA4x/fjpdtURMGzGbAl6zn9YNsU9+UdSeKvwQAhAHgY7Yb4/BCB3lQNwBiDqdMZpSqBtOF5dTD9+8+ALDh3DNxoe4nhiI69nOj56uzyxgDYAwA0BaAlQCAZQBk1Gwx/VwSt9DSVvloYnNENyLHq2K+N0DenMShKMbuSy7B1ddfj057GajVkVIr5wT3nx9IACCNBADoRBEGtAlkwkxrOjio5MBtn7sVn/34p9CsttDuRmjO7MId3zmIr3/noLTFiRjduuOnjIQRAKCg+ZDpJK2LK2MfndEjBoCsPHEFGFkDWlBBW7B4flj9Jj2POBe4vrjGCQBYHSoLAChjVbVcGCeOAAACDCNAX3Z68++1QAA5j0998WrPN60X6eJEBXGyNqRQNYBL5f+sgzN21HHt85+F5dkDqJX5WAJmqbS6hhGLTZbRsNlGf//f72sjwIST7lrdTge1oG4E1bkiSijVGth/3vnwJiYRuQ6inJV1LfYIQyfLtb1XrMUJhrG9iAU0YMf27fib938Af/qnb4VXruAxj30crn3xtVhcWpCCo18p48Mf+QDa7WVc/cyflkLhxMSksJOF0ZhrRZvziy3g+rU2A6Dh1/GFWz+Pt7/j7ajWK+IKInKc1l5aEmi1q/TI7MpCpIM29uyewVn7Z1BzO6j6mdDhyRqoN6dw5HgHD7rkkXjgxY9EL6kgQU0ScBWd1xYAAQAALC5FuOaFL8ZEtSGgrydVdOY5qbCwj84fxeS2Fvacth1J2kfANCYn8w8ISjF2tFzs3TmNmE4ojEbLrrQPEAAgw0vAFnhI8gCDvIIDh9u4/Rt3w/GpTeYJCy0dAwDI2l5aWpYcTx28VOdO2NwlB6efvl8AABY01UZ6rARRELtn0s7Kf04GdBqBXRa8/iTu43P/+CE0SofgxEuA46NcqoqzAXOjY8dmcejQQTzwQeetyQAgCCAMgCde8bBhC4Clp+rGpqhokcI6yklGyCMTNtsCsPrvJ7Dkhj2EWhWmDaDY+Im4mnUcGL3OMOA1DABL87YVNVXu16SI4yisAq8s2gL8vTIBFHVZKdJlpvlYIG4TWL6vaiQoKMKvdOAIAEB7Id5kvj5FKkijp7crwQAm1P0wlMU1iCkwVxHbCybFtC1kb8rq0vDKcVurkqJATSafi4gTh0oAgIwAQIoBdQCEQKF9eAJm8XPLt1bltIcoE2E+odpJfyyr0AxkQ2ybaeHP3vbfpQWAAIDtZ6bQIwGAubklvOKXXysMAFJfRLDHiIhIiw2TdTNeBADCsD8EADgu1ACQuk1GyhCTdVb7WVVgshVjZscUMoe9/9yIFPCJohhlL5BJ3u9GuOfAEVSDmlT7d+3aIZV/LyijH/U3AABs+m1bAEhFXLsFIHEreNHLX4nJnXvQp8BlHMMPiNKazzekFBbmaGE92/igeA+lCm80NcT1wthNjua2pSgYauiaAlr2/axLRY5c2jhIISSNsywUJkn+RdRvVOtXFtfWGQCiu1ANEC7O45xt2/CRt78dN7/nPdjmltBiT1lI1VOCXBxnpW4a6TuhyMo/cwZwW4iiTmCLWe8hIwDArkA7L8y/DQDAQFOabQQAGI27HosbMwCsOFXxGoYsj4KA4Djz6kQT+xN93EZjsFEPw1Zf/3vNALDn11rXIQrj0l+8yfxTrvaqWVrkATDAMbNEWwBEBNDHXJjinvk20nINCemBxKyH/YJqK3fqIl7fewBgJHK5GgTYbGlaAMAyAEQE8CQAgMRz0XfU6YUBcSnN4dO7PnORsRVukKGbOoi8Co5x4Ge248V/9EdYZmC7fUaYSYJnb6BRVPwMP2gAQNhZZmgr7ktL3R5KQUVm+aAfYbJaRdVx8I63/CnmDh1Gs9aU4DL3qojg4Ytf+SraMTBwWfUrsphWriW2GQ7BISMOPGxtW2PZjQMAopFhhP1U4X/UCqDgAGnN6sKjRSSttonfNxkNpEuzZ7rMFkb6dGv7wNCVyWTxuierVojcZ7PaCTzolr/2Kt3K/kgAgG10fG2C5Jz7YrErwpghvLyPcryEl73wZ1ErRfDdAZCGSEXkOJCEoghYbLbe7v/7fW0ECFpqSwfZr9VaE2GUSqHpjPMfiG1792GJWiMUjGU8xWSaMAEruML2ZzxCy2vqW9Dti/Mmx66dO/GBv/0g3vbW/4mZmV1SlHvXe9+LxYXjiOKetNa+671/hS9/+cu46IIH4+pnPhtHjhzF5OQUfL+CdqcnOQrZysJ2HX6tZAA4mYOKG+Brt/8b3vwnb0a9WUOURBJwWgBA2rsEAFD2CnUAsqSHZiPAA8/di6lqDM8JhbJPdX6wmFeuwwmm8YQnPRvLoT8EAER8XYww+TlV/LDbTfALL7gGDepzDTIErif5DRl2ZCQsdRdQDlyce/7piAZtVKsUCQxR8V3Ughw7J31sm6yJboGcIyzspTEqfgkpxdhlr2DrrwIR//bvh3HX4WWE1CaAD59nOluXpeWBa9eVYid13jiGNs4vAgD795+G6657nQqIy/Fj25XN+LKtSYAMtXNP4wS1SlnGLYmXsG1bFV+/40v49je+gJa3CDftI6EbQamCMExRqdRxxx13SO6777TdBgAgcLJGC8CPPfLyYUhbBABskLpWX9+KZbRK7XWlXdRmNECOuD5Gk2jLAFgLAFix2RoAwCo7DvvoxL7PXoOqXgoAQN9zT8Viir28coOKU3wMAOC1WSVuCwCIgjP7AMMM80c6UolW5FkVKhuNugAA1APgTeh0u+j1mPyWUK83hsIaCVX1BWAzmgRrXEcxgC2OuwUABEhIeQBS7I0+lI5SHwekfHCyM8TVCiuTf1JOhRZrDjoCAFaTwN4HJtsEAGp1D+/4y7diYfGY9MZQNISIIAEAtgBkmYuXvuxVdMqQPj+CQUqvy43Yjl6xqv+z/WElAFBnCwC094ZtBaS0cYy4MAiO7NqzXdQ7o0EXXkBtCC6uGIFfheOUMX98EfOzS6gGVUEfJ6daqvovfUgD6XlauwVgVGVQDYD1AYAwK+OaX3oVtu05TTbm/mAwZAAIIDIGABTBvLXmlQhwWDE+JudGn3Gt5F/vkxUZKwAMhYkggczQBk7DFiKGBABY/dcEYwQASCJk/q2bz6m3AAhySWAmCrG7UkF69Ciuv/bFqIUDeCGDyJoos6rYolJ+FaBTgRNpnxVxl+8dADAC31YGeLY9QuijVvFfgAANBnXV2l7U9QOLtSjR9l6TziqCYOtUTU8kuDyRx2wU9kgwvrq8da9FSt9rAIBrTfdH1YmxQK5eV0ltxlbMv/G5WAz/i3ffdAFpc5UEJuKlMdQAUABgIcrFCSApV5G4PuWLJNAZGP0Bnhk/SADA+HzfaH5yP8iEjkkRQNUAUPE3srz6CLJRC0B9STUA2AJABgBFABPPQejSj47JP1CKcwSkZeZlxEmObpxjOXdwNErQDip45e+/EfnUNLw9e3Hw2Cymdu7EIFQxqRP5+kEEAMquuud0wgj1RkvaASl8tb3VQvf4HN76phvgw0WFoFUKtMMEtckZ3HbHt4TZ0neqwgJYeTqN1pDcf8syMnHeCAAoQrDFJNuuSXWnUVq+CpUVe/WtOCDp8AoAaBzGLxF5FkZcLoLL/NY2Ra5RYzVYKovwngUARwKs6hAg4bwADivZYcW5spX9l0lc2bSHyu4h4Bc/LkUkB0JRTruzeOoTfxiXXng2ylkPedJFnobquU6Wg2mHOJH5e/9j7lsjIKWfJJH+924vhFeto08v06CKB1zyEDi1GrqM11mFZyLOs4qxN4t9RnuKa4BtLDx/0pj98TmmJiZx882fwpv+8AY0m5P4j2/fiQ996H9LQazbW8TUthY+c8vNuOmmGzHRnMRFF16MJz3pyTh+fA5T0zNot7uoVOsqDL5isivErVkxk3kHPjzc+R934vf/4A1otOqI4tCwanT9EABge6rqUTE9CoUF4CDGJReehZ0tCpj2kNIJjesxzTE1swdH5iL82FOfg9ybNgAAd37GihYAGMi5yRz9hT9/DarlCuLeAJ5D/hfzhFCKggkGiJIeLrr4PITREmoCAPTRrPuYavjY1iqjFpQwoFubaLmwQJqgXvUxoGiftBixTbWKvNTE5/7lm1joOugMKP4cIOC+WAAAeI/YNtEWl4YJU0BXkW7qxpABcNpp+4QBILGIxMUEACh4z1ZmIpS0cSebm3yGCuJwgGY9QJZ0EIVHMDnh4LP/9FHEvSPw0yX4bo5+n23UVfT7ibRx3HLLLcI0mN5GFwK2AKjWirYAcIQMA+AJj1AGgKWaj7cAbLbZkQY99GYdJt4nsdDYG6ww/AoAgIdSkQEwvtGKuiyp4tKvrhV/2T/NJsoq8tCbne4ABBcIApTLcEtMcJUJYA8je8VrARYWAGDCx/dhEszDJezGWJrti90e39aqzrdaTQEA6AhAKgoBANLcK9WaCG0ohc0sogIDYK1EwIINFnyw46AUVu1hlb5+Sexow5gLAMAKPOkptGO0AABPC9tTPkS601zACbYl6OFI2hwD4xAE5P7ir94mmwYBAAqDUBWUt4taO9VqE6/+1euxuNgRtND3KmoTOIgFJCAgIcBEqSTV/37Y10qaoyq9BEo44Wkdwqq+BOK0LxK/2xR79u5AkoXo9tvStyStBGGMKuk+mYt77j6EdMCJ76EpY+7DDzzZhFxW1of+yaNtTJPfEwcAurGDF77sVzCzd79QeMkAkL5tzk85fW1X/Uoix6o0govPVP5J/ZX5KgmgUss1oxwlGBo4rU6NNwpW+bqc5wQAuMhHHe3SuzGSL7KvK/ZKI5Xjkw1mOIwDpPCdHI0sw86gij9//Rtwx2dvQYVuESUPnuAxCsSJYKVQnvSnAgBrayicxA5yyg9dO9Wz6u46Ryj4aEWnivR/G3epLejJfQ3XOevPUrHSV7A/hwBBARxY7x0269HfDIBVFsb613+yc2L8lb7XAAD3Hu7b424ACgiwAqwVOEs71uEY8nbk4xSVISz0I8JlQ6UN7gJjAICxAVyOHdw1t4xBSRMl7sakWetZQvBHVZxP7eu7zwDY6P5zLKyGwfgcHp/La30+CwBwHMsFAECEAQsaAGwBWAsAoHFAzH5QismxUyx2UGbg5HgIUweLSYakOYGvHT2GF77uddhx/gPhTM9gMRyIwFa3H8pe+X8rANDvLEsgThC6H8VoNFoI+yGoGtQKAvzL527BLR//BCqswPORcYr+IIdXa+HI3CK+cdcRzMcUr1MF6sLpNbzdFjSRiqUBo005QuOgYbV9BKqO1qNZfUarhut1hU4Oiw3cfwsbuZ2vgjmQNs3z2lUGgMaII9szjTe0Nc0yuywTwL6PES1aFwTYyv7IeUdnHq4hgQGtZTWTgCyCm/Ul6d+7vYHnPuvJKGVdES7zKBzNNk1hpekY3f/1/TcCYv0norB0QnIRsXLt+dix/3RsP20/OmT2siWHC1TiOUc1T1jUE2o9149xsiADIE1Rdh1U/AC33/5VvPbXXodzzj4Pd999EK989Stx+eU/hIXlWVSqZXzzW1/Du97919izaw++/e078epX/ZrocDFHYRsA22WkxaRcAPeGtQKTu+QuylkZRw4fxm/99m+g2WogHPSNsKbGdWQpsB2V/cg+i0Upk+oE/f4SHvaQ8wQAqJZjRIO+MrdLbA2extxygkse9iPYvf8CxKgjySnEJ9KHCrbTBUDOHxfXvPBa+I6H7mIHvuMj8Fh8Jfs0RSlwsNCexWUPuwi9/jyajZKIDm6bamD7VB11T5kJYczPylhhIEXDejUQAcCKX0GWl5GigqzUwif/6TYkTgNLfTL5qvAocE1WsoyTOt6xUErGNxkVWnBIhZEgBUMX2LdvrzAAJHcTZizjYQozxmpzyEwhD+Bk5jslo5dLfgnl0iIWFr6Ff73tE6j5A2S9JdT8AL0ex7eOXl/38Y997GO49NKHoDVRW8UAUADAaAA87mEPzRkkMbmym5mtmNjgbX0QwGoAm83b9LsWk+nNAlSxrNkEAFiV/EtypGgpk2yiKmIBKOJsuvFLx3jxelwyAWgNQx90UtY0GR4//dcKmG0fjCA4BgDgzSQAsHw8FC0A8XAVFCmXSjQBgH7YEySKLQBM9pqtlrQAUHdAkGnfeB6bo3M9AECRbO2Vs+NpBcXkM2spV/JHKkRSTZ+JFcV8el0uOLUnkoS10IfMicDroDWhBQCIVFHxnwCA4yYCAIQR6SxVzM/Po9lsSrWfDINmcwq/+Vu/j8OHZ4Xy4pOaX/KEUcD+f7YVCAPBVVu/fr83BAA4ps1mXcZN1LgNAEBfdQIArALt3rsDaRZhubMgff0UzaJFSr3aFPvJA3feJRoHfP3JqUm5582JBjq9tjyeoMs4u/dkAYB2lOPnf/EVAgDQBYAaACMRQEMfHaOQrnUc20SLvfpqWclN1kGSxUNlebm/hplhXQHI2rBf9jVGr2/msGFZkPLPcWVQy6CCnqREX5WmaywvDGQhYcO9AACQAZBGIVpkt6QZDt3+Vbzt9W/E9qCC/rFZtDxP2itsEsXNjn1PAmAXwJj7xvFtgtiCOKKsvUK1f5gvW81FA4ivd/1F4G4Iutl9SSbjaO8c3merETDU3Fh/dDbbXzcDANaQuV7xZpu9/mb37XsNAHCvF8X2gh2gaKYIU4a0Ov3/IfW4aItp/jJq9NB1JN9WG4IBGEFODeFVu4aaF05JGAACABxfQix2c6QzsmLji1Ly/+0AgOwDUplQEUA6Ach9KAAAVgOgvjiHRjJiAPQle+ICiaQu5KYMNvlcH6kboJ07mM9yfLvdwbOufQnOvfJKROwXrzSQlX10elRRr0jf7IlCeD9oDAACAFkeSRwyiFNUgprottT9Cvw8xwff/S7MHrwbziCG51JZm0riNSQc8VIFX/n3A/jOfIjYNeC9WR3FhNSOmYK9upOa1EBdg8SFppiUrzjtRvR72SYNe86cn2QLUpRXk/SxU9doDXDtSyXS0cKNxrnKChLRLs+X/V2BQNP6al6fxYwVnJ8CE2B0KJ968s1nCkwvuszMBtmGoEzSPCXdv4+ql6G3dBi/+oprUM66qJQiEQOMo44wjtgCcT8AsNkpdN/8u9hAUhef7JupKcy22yg3W3jQZZcBlQrm2ZYj6vg6P9m37ZEJk/PbMNhIiOcaYP8/bTN9T/bTA9+5Gy958S9iojUtFemrrroSL37JC8VNy6s4OHL0brz1rf9D2AeVoILZY3P4jd/8bfR6Iaq1OvohE+ICsGfjFAtWSwGHMtwejh87juuufy1ak02EIS242TYWPN2nAAAgAElEQVSjs5t25MwzqM8SMN8hAOCmWF6ew+UPfQC2N2JMN2lFuiyJcqvVQhQDqVPH9r3n4qKHPhoxGgYA0LxNbO2MiDT3/Gtf9GJ4KGPx+CIqpYq0K4klfR4LADA7fw8e9oiL0e/PodVk+0SInf/Z3rxrZgJp2EbJpc14Ci9gYZfi1DlqlQC9bhdemcxk7jMEYpq46VP/DLcyIwCA59dQdlwMQjK9VwMAU1PTMvGYUzE3FEH3VQAAQRwCAKECAER4uF9J8l8BkgCVcoA87iON5zE1GeNLX7oRhw79K+qVDHGni0a1IQyAStAcAgB/+7cfxKMedTkaTdo4Mg8qtgCoEKDEoz/6sB9SDNHc4PV+rr+ETn0DlMBrGABrD5cflMVPkok0K8NDwHb8AgwAQIaWrWEKG1oCM2PXpQ0cQ9RY6McizEddAE8YAaxME0AoBufFQJyPtcm37YGv1WoSVB4/uoBwmR6XFZDOzytpNGqoVH1hGNCmb27uOMqeJ4AAf2qPGpErBSkoAnIiAciaIAhvbawOANJHFmvyr4tOe9+ITqVJKu+nns2ko/CAsW4IrlHDVnRddAU8Vqdjqfy//2/fKT/JCuCXJOtlX3rwPa+Kt//5O/HZz94q789NSm0w0iEQwHHmtVPplAuc33yPyclJ0XrgfSY4wiCAqrwkjJc8F0HVg18lQJKIaEmns4xGvY6E7nGpg0pQx1dv/xrqtZrMm72n7ZVxZPWfVKcopqgIgwuTQA99kk+eAfDkZz4Hlzz8iqEIIO8jX1eaR0aYypoVe/UGpSAfvVt1jPll2Race7b+N1xJhcr/8L7Tj3iMIaDsylyo/qKfYfq1mPgrI8RYPRaqmBpG6ZSzuMVG9ceNKhzyfBeo+j4WDh3GObv2IAhjvO4XfxGl5Q4Gc3PYWath+dhR7Nm5A11WnHhPeL9pZdTvD7UnvldH9OjzqeCfiQKN+B8375FWgty3wmAJM2BM3PGkPodpR7J7j9yWAkCn6HEBANqsV32NNy8CAPZ9iveUc6XYBFX8G//fupAU98Ti/28KMGwyIKOK3UoWhH3dDQGIQvfC+HWMv+5al8HpK7uaafNgC5I0zBAwFW9xBuPKitLkXn+KkKW8N1W7Cbr5InJEr16xhqM1E21NXR+d1MWhhS7asSP903GuehgUHxMfeXczFYmNBlApfRudHxbsOKl5eYIPtqDyqUYAQwCAyVnmCZCubHGOS4gKumgOlvDcJzwaE91lVPsduKzQ5ClC5qAlB1MEePp9YaRR8C8PalhKgWXPw53tDn7yF16ImfPPR3PvaejlLvpxjjKZamTHEdA3Giwn8pHXAgCsZpw6CehK4lywNoCLR+6Gm9KeivRczhutvFhQ0QKjJ/L+qx9j0EeyWWQzWm0D6AYBykEAV9oW2eqm/jlxP0S3s4TciUUDIAoHIqZbJiMrTkFFoD/94xtQTmKURcVb0EoRTaRdV5w54B365L98HaX6pFQL5XPx9cuMcxhb0QnGtLAZDRpJWg2AJjEDRWBtG1KhHW20x2iFXuaFYXhKC50Ue1xda6I9ZBg5xumjSAvg51amPz3A1ZvbMgSoPD6i+I/iYAsIUkRQ7rsFGKwwrNmnWb091fNTz2G7eixjUUdFvwm8xEj6i7jy8gfjiY+9Ap25u1ErJ2hUXIT9jn72+xkAp7Z8vsfP4prNohRBtY4lWmRXKjjjggehPjODNgNdP5DkXyvCureQ+k9GpZ07uaw5tv+q0xNZACz83XXgIJ7/vBdg//4zpcbZ7XWk4h+nXYSDDnbv3Y6Xvfwl2LljRoQyFxeXsXfPafjp5zwXnU4PE5NTAgpyfkl/O1e/0Szq9buy3pr1FpIwlYr7C37h+ajVK7KcmLepDSBbAFytkJdKqATcgwaI4x6qlTK2T3o4f38TzUqCPI2QxBECsSytIko8RFkVT3vWCzDfzlBp7MBiO0QQEGykBhkQR5G0/177wmuRDjJEHaqTqA6atP5R7M8Hji8cwjnn7cX0dAC/NMCObXVMNDzUKy6clEwCG+NpD77dn3SMXUSDHH51Wir/H77pn5B7U+glZQSVphS3on6IZrNlWNABDhw4gF27dgsTmnuHajzwc8fCUmax+i1vebOysTlOawIAdHoI4KYV5NyP3Qy1YIBO+1v47Gc/gEp1GW7eh8e2uYT5WoBBxJwzQKfdw2c+8xk87kcfK1aCtAAkAKA6YFrzLgAAD9siALC1VbQeAMBuDLG3W0MgXJJ8od6yP197uCWxkYqmBsy2+i+BoGtbHBQqYNLFg4BJE+keFgBYKwAv/s4Gw6TBU4Dl+NFFJD0Xfon/jqRvfWKiKQuBqpZh1JPfUzSOrgCW7qtVQYP2Sj/0+kfIeGvGKrqwycJItSHtniCAOGqw0iRBTiIiElb4T5gPrGqKvaAGI2qHtRIAoAtAr7+Ed73nLzCIuwIA2ISA9CBqADiOh5v+/h/x/vd/UA5Vvg4RM74nAwD7ugoAtI0NmgUAJlRwkAtOemFGAIDruajUPfiVkjgAsCeO1BwyDKhxQNyRk/7b//Ftse3gfdy1Z5cE6Oz99ysEAEKh9KwGANQmxFJ+N9MAWOqnIADwkMsfiQGZD3Q1KAAAVuRIKp3DXvxRICECKAxYTA+jXS1Wb0N6FosRtM1BzQOFqrxOOwDvJZN/VvmF/m/0NORaZOKuIlOuWKx21p1qAMMXE9ZLnmO60UTS6aGWO5i78wB+71WvxJ56A4PZozh7505E7SVkpEFlKQZUV63V5NRaSyRvazvKyT1bE0VT1zVBnUqzaN2XLQA2QBwGojp99DHfBwDAeFI/Cq7JDlnZwzAO+KyXWJ/cKK//6C29/pYBAFIpVYtCqcgMGtT/W9IUETDV5EITtREAoFiMi06fri+B2ByRlivgANug2AvI4MHxFQCgnpBfw4C6LOI7XkJC8VOWgb6LLQBFAOneumfD+WPm/1YAgNSlsjmppB6cjK4IIwCgmnexp5LhyZc/BP7xI2ilA1TLBGeA0KWKcwnOUhvVkoes5CN0yzjSCxE3J7Dk+3jAlVfh0sc/HuWZ7XDqTfHWppCd5/qggRPBmlwIHCfWgnFvAQCy35hk93sNAKDEs9oRK13SaBFnqJQ8HL3rbvzNu98Jj44tXBmyBgiSMuGgs5GD0KngtgOzOLrUx9JyG1PbZhBGsWgJzM2zbbAh+6fhOAkDQNNVtaSS5JWq4wUXgfE7IQn20H1lJE4tcREp/ZKc6B6uG/Iooba/k3jRvLAy76xgM89eFhkKz9dAcgiZK/tTtVps+8AwBjO/28r5aU/oYQxre6wN1Zn90qQsn33aDJ7+pMfAHSyi4SfwcvZSU7jMVlvv7dV9/+t9t0dAmE/w5MzpI0dzx3bsOvss9taiSwHLoCItLsJ8oZieJNRci7bhRs8scTWjCxkLKwkp7R4O3nUIP/e8F2Dn9t1iOX706BFc/xuvxYMveSB64RKmtjXxx//9D4VOz7/t2bMXRw7P4sqrHo2nPPXpOHp0Fp7Q3xkDZcIy4P7HmJrfUiyh5V7qCoPgRS/6eZR9V0TcxwGANNEY1pOCHAuSbC92MVHNcPF5M2hVUjgZAQAm+B7ccgWD1EOc1/Doxz8D5eoMUJ5ANyT7VotvzPuSeICqH+DaX1AAIBQAwB8CABQSz90Y4WAJp52+DZMTJbRqwN5dE6j6OfySOlJxFKUXf9hzqww/LfC5wkjwKlOI0go++okvIPcm0Us8+HQ/Y84RRUPRRBZA77rrLuzevcfkQao7xzyQAAAFG5mv3HDDmxTEJMtIev9NC4CxxaUGgJP5CEo1xN0+quUcQbmHL3/pY2gvfwuDwSEBMLK4JHoBGVkKBLfLNdxzz2F885vfxFU//EgRUFcAgHGO1QO7DwMApKNZBgABAKnJWFp0gS5rAQB1DBgBAMoA0JvJSToMaEUbYPQ4OQiM6CCr0DbRL1aebAVOkrChXaEjKBRpNcePLQIDXxgApPpTkHBysiW+jcvtZbQ7S6jVqgIAEPnhTGBSbOmoZCBQAG+jALBYydKDbFQJ5v/7pKgkqXhRMvkn6iaekqa/mhVMBQC0Ys3Jbi1yFFxYHwBg5f/P/+LPRAtAWAHDnmRSevg84DsHDuN3fucNsskQ8acvKXsF9bDUw3h9BsAIAJBkK2ftJ0PJL8GvluW7VKZFSB+VgP6cjA7LCMo1LM63hXrEjaRaDbBt+zZV/82I+um48v6uBAAURVUNAE3wNgMAFnsJnnL1zwwBAF6jKgNr4sTKvsyZQoXefmZR4/cpoTQaB0YixXtYjF2G+0/h5BkxNVRNtfjFQKrCDZObv0HKhsm/oRdazQf9tCu/tgoA8PUG/RCtRlNfmEBSlGBnq4U/fO1r8Y1bP4czJloodTtw+j1sm2ih3VmW5L/dD1FtUGhm8N0+Zzd8felDFRqmjoZN/lX53wCJZq6MAr/RS8rvTix/WH0d/wUMgPE3HU/wLVBkH7dZQr7Z30/2ZtoE1V7X+M8NGQb3AgCQJ+wRdjSwYC8mAx5ahBkgQNSB5YhREEAASzmTuK8xiVcxnRIDCXoUO6rLEucOosxF5AYilrYUUdOnIk7IBDsFACADQCgIpzqBLP1o/edvlaGx0f28NxgAawEASlnso5J3sbeS4UkPvwSVhVlMORmqTFazGG0Kx7olTKQu0jBBVqshDCqYd0v45vwCfuJ5P4fzr7wKWbOFgRew0x2DlPs0dZXp3qxrPnOtFvPmM/dUAYAS+7kpcmVYY7b3nfGJatZt4f4bCtqpMgBQ0rZFJ3Hgs0WlF2Gq0cInPvoxfPmLn0fgMuHQxF3bDBlb8PwrCbh1Ty/HNw4cEuVwtvHxkV6lhvmFJbQmpiQItmePJv4KookujAjfrQQAxu+CtaG2Z+aKWJCJvKxbkdY1BQ2l1EuKNDzgCkKrvEJjzSW918YJRPR4iiekOWsJ5mmhZOQOMIzJCkDBerNnfL9d8xAwv9Q2PfsPBRxp+UUWQCnv4eqn/ijO2FlD1Q2R9uZQC8rEa+5nAGy+dO+jj6B9c4DeIIHXamL3WWegvmM7ukmKfprCr9S0cDdM/kXvdLRfmFZF/kZWgAiREQDwcfCuw/hvz/t57Nm1TwW6Sy527Z7BDW9+I+488E2cedY+fOCD78VtX/kSpiZbuPPO72Dnrj04euQ4fuWVrxZ6ux9U5VyMpQiiQDitM71AWTH9boigXJE++Ze+/CUi5Mf8jcVPpcRzr9C1KYZunM+SjLJSncJDF5dftBfTdX7GCMmgJ2ykEouImYfUaeC8ix6Bsx9wGdohz00FRMiu5uOsTd+1L7wGWZQLAFAGK+faKk0GQJqHKHkxts1UMD3lYff2Kk7bPSluBE42gKSPVtqwoHGgJSHNpQZU2Pcn0O67+MRnbkPmTaKfBfAoRp4MhHVBsJP5D/fIQ4cOCQNAWoyMKwnzQ2EDe6rT9YY3vB6NRkPEHZUBQOv1REUARTyRrI+SaBoMOm1sa1Uwf+xb+PwtH0GzHiGOjiDwHaQJbb5ZdCVb04Hn1XHbbbdLXP3Qyx6CJGErN0EOMsXvowBAkWrJCcSby9yUdHFaxCmNghVz3Yjlluk46SY5BgDIb20rQHHpF4AEFWGj4CYp6vqgYmJm37PYa2+r8WQPEACYPTqPUlIFMla/ie6U0Go1BAhgokOBQgoCUjSON55rd6jYbwTbGMxs9LUeBdhWLlnpJ3qv1H8GpiTrGcVQthmILkA8BAA4cJaGr0n6CACw94HJPhkABAD+5E/fhOlttLMYaRCoZAOV/Xl/yrjmmpcMFwAV+oWJQEESa40xZAAo+DFqAeDV64HMqZkwgXdyKAPAFwYAXRLanUVMT02i2+mjhAD1ShN33XlInAXcUobJqSYazaaMuwBGEiQmcIk4DgX29ICX/8wheyIAADUAigCA1QDgvOQNpdBhsfIvm7FR+ed4+kZEZXQdK4O98epTMUkfD7CLwY9oBSAXvYYiCXCoFWEEB0cAwOpOwa0CAJw91LDkfR6kmarZLnVQiiJEs0fxB6/5NUwkEWZKLgZzx8VaSlpCymUs98NhhfXUA+CtnutWhX+0/lUUUQNGqQRbYMDGZnKDRr/X8+MUA/j/AgBgs4q+sEYKLIZiwsj/twH4WgCBBUa3che2BChsGQBgK5bqupC7KPZ9tC811pVMLCTwKbTQEABQ8waCyxw7Q45OY6Exgj2EnBSlMlLXRy9zcWi+jeUBkFGpmLRP7tEiYJbKXrXR/N84gd8cANjKvdnsufcWAMBxpAigSxvAVHZlAQCq6GI67+FZj30kmp1F1OI+ymlCvWv03VwqXcGAbTIOwkqA41mORc/HM6+5FpV9++Ht2492N0RkKs1kaoj4EcFaRpIUJHVPtP6vQLaABnQAoq6EtHBoHLJRC8B9GwAYSM95OSuh4lYQdyNMVOv48z/7MyyxfdFllYxZJpN33nEFAAij0AJwPvPwH4dmsdzuYm5xCfXmJNo9tuH9H/beA9zSsjwXvr+++lq7zN7TZ+hFBSyIKDYUBUzEWFExxg4RxYYKdkWwkhg1MTGaP/nNMebk5MSYmOhJbOBJLMGKgMBQps+uq6+vn3M/7/uutfae6oCXnMTNta/N7LLKV973ee7nLqyDLEn20e34kFqrdnt1Vylo4QA0T33xmQL6QOuElOiM9+MwR4zLTKKMav5N5N9IdpeKfITnkVM4FTmsAeCh78poB+YrlMfUPxv9v369MhQ69O51aABgJC1YQTvWRAa1E5HSnaK9tAsXPulsPOnRD4YdLSLvKwCAoNavJQCHW6kemD8XCRlooulgeuMGrN26FWngoxWGshdRgy/NLAEAaaDV5F8GnHrvUwowNWEXs++U66KPnffuwctf+ips3rhV6uaJyQbuvPPn+JM//QSm1tTQmKrgxz/5Pv7mb/4StVpZmtW5uQUce9yJuPvuHXjf+64Vlg8BMqZs0C+F1z9lm6yR2ANx6OhavpgOXnX1m9FuL4vzvkT66VhwMnbFS4PJYGJaTu8zeo/FyMIFPOaMTZiuWnCtGGncg+cqMJ4iJLruVyY245wnXYSlTg43qKNPg/M8l4EqfQV8xxUJQBaSAcDkjJEEgAyAJOvDL6QolTMcs2USm9ZVMTtVRNRbhKiah4Of1WmwBgAgyE+jxQrmliPc+L3bkPuTGGS+SMlySo2lDi8K2EnT9bm5OczOqvhF6UWzVKTmsg6KF52Ld73rnVi3bt1YCoBKkDPja9Wn5Mgpuc5j1Is2fvT9b2B57g7kySKKfoQk6SPL2FuWEIbs9QguFPC1r30DGzasx/EnHIs8j1cBAApQGpMAnKXw0qP2ADjK4lffkyyyxwEA5qILCkRttMBGo6n9+GJqAAA1vV/JADDNvJIBjLRj0kCNAwlWLk3m+GDVbDSm2eJjqWZWacdMg9ftdjG/bwlOUmLNJ0BEpVoWSnqn2xTTu3KliGKRNBql91d574pKrxBqubsPuTodqkCWAjSlFiYRvQmxEOr4JN6KSJkIiEjvY7GitL6GAcBjpuh1ipVgXpfxAMgRCgDwoY9cg63HbBC3aklNkFgtUs/JekhRKNbx8pe/SvkNxIlIAPiYbM4VCriaAWAAAC0BkNcxDgBkcAIHQckXDwCuI63WMqYmJ9Bt9+BZBRS8Cm6/bZt20k+wdt0MXM8VCQYNSNicc65Dne3BAQC1+VKPy2NBKg+dvNVkgiwiLsweWoNMAICHnX3OUAJABgALCWOqaAAFA1AZrb8x9DNZ2Qe6tg5W4JvHlGtljDXA5xh5ChD1VVNJtdDokGOtd5TjKswP9XF/MwB46Vb8AvbsncPMps1Y7nYkUcLLM6wrF/H1//Hf8YWPfwxPeMiD0bz3bkTNJtbOrpXpUGViEp1eF77cU/dtDTn67d34L4wzAIx8SDMAzDplNl09uTLP+asGAA4/YVp5dFZfb79sAOBwE+jDARSHfH/3EQBQq7bKUuZSOYhTdKNEpmoZZU6iz+PaZPYXNf0XxoAmlHm2K9dwQDYf6XtJKBu+5bhiGtqlB8BCG60wQ+oE4gFA2jObFk5TJGXoEB//2QGAxFYeNvQAsGimK9u58gAgADBth3jBeY+Fv7AXdntJYgCLlSIiiXiy0VzqoDK1BnctL8Ffvx4veO3rEJXrCDZsRqcbilkdC1nub9yPeG7YvCd5Ih4xan09shXkaACA5t4dQw8AS+imikouxnOaunvEL2C/l6lrn6P2AFhmdqLEXvm5hwLzrgcJBs0uPvsnf4ICJXQp87aVJl08BnKy9hjZ6EisZcsu4O6987jrnu3iC1Ao17DU7KLamJRkgdEFrhk0Y14Aqp05sIbd7FWqeVcnyKQ6mcMgj8gJvdD6FQjA2kce18SkafYmH4N79rjhtOiUpXwf5hJotr/5t941hwMoIx9QPiEi47iPAIBE/4lvhJFZmBZApVzRFQl5hH57H047aSNe8IwnwouXEWRtuBYNR38tATiyu/eB91s8d90YqE6vwbqtW1CamkQnTcRryjT/SvOvQADV/Cu6eqq9z9Q+xNpVAQB5kiPwikMAYN3sRsSRuu4HYRdnPeoMvOd9b8fcwi4kaQ8fvf4aNBpVqdvWrd+In9++DVPTszhm6/G4+PkvRC+MxRCQgDVNvblnUcapJNQ+0jBHISjiPe99B/bu2yW9GwEAJm8IQy7mEIF+AJSLJkLdZ6Q3qelJbw5nnjKDtRMeij6x854AjgIYWAHg1hChhidf8Bz00gK8YgP9QSIMPQ6bCAB4jo3LVwAAKyUAGeFfN0QQhHjEw0/A+jUFlPwEYXce1VIgw0pVB6gUDkWdNl+4N5Al5CFDCffubuGmm7cj8yYQZpR0+0AyAFXo9AFiwz/oh2i1WpiampZ/C2uC5zQcaN8SgicO3vzmK3H8CcfJsVTJWOq5VTOu1lvKE2gEyrjCXffcglt+9O8ouREG7b2olR3xHOLAwgvKYPtHAICExX/+56/i9NNPx+zsGjguPda4x/JTybHEA0Bk3GIC+MAAAGSBJkLkMCKOF5da+GVyPtYADf//IB4AQ5qu6MaMKaBeZKk5HzNik5gIj8WBiREcNQKmceUGxAvXJCWYxycAsDDXhB0XkKcqZrBcLoIABg3rqOuYnGooAwg6UnJibHFaqihl6sJIxYToUB+H9gCwRAZG6j9lALyKFABAF3gd0UTdekzdDS8AcS2TG2ccAIjHAACeg3EGwNVvfxMe+rAHC2LH18vjQIp/sVARAKBYauDKK9+KxcUlZW6YQbT6XFB4IxsgZWQCqAGAibpo1gX/HwMAUlIOfRtByYNf8mTC3+22hUkx6A5QcCuwMhd3/Pxu0PUedoItWzcKnZbHmO7/jACRPV2bQsqB19F/IwbAkQEAS914CACQRkoJAD0AZJIgxovU/Y4YKvKeNANg1JSPkMYVFEbNOll9/sfXISM9MdcdH18MBbkAOxYyUkvHGCwCFmSjzHP+3S8TAPBkygOEjivINYNM6GtZSmNM5Am++Md/hH/7+7/DQzZuQNpuI40SoZalUrhgLCHgV7FBrwQAFO1/fN0YMyldwTUawSmKtnmEHcQBTrSRKQ2ZTb+gCeDhAIDDTdjNtTYsqle9l/vUoB/k+h4/DOPrmyryTbGvvpqfH/DquI8AgNL6k64PKXRa3QGavQH6STYEAAgKqBJBNVtKAqBYAGw1iq6HSuChXqb7sAfP4lpM6iFrBw+R5QkDYLmfIhMAQPmdcPrI6ahiABz84z87ABDbKqZ2PwBASwBm/QTPfeLZAgD4/TZKjDkNXCwnIZajGLW1G3D7nn04+zeehof+1jMx32xjausJaIaEgHk+AtGpGpw9zhOQQ5D7loDFRHvuSwzg4RgABADGGQC6whuyiwgm/WoBgEgaCMZ5BbkHL3Xwo+/ehK999asShUW9rjT/cqeQlqqoqfya2B4GQRn37FvAbbdvQ1CqYJAAIWsSbr42IxmVxl5pascNtvR9vkIDN7oPDLCqqPnm/lP/Z76j7jH6BHHPdYcAgIAAer83j6gMohX7UUjzUgmTBeALALCS1s+hxch8cNxIWoH8ZAbpIc5+qSEr7+VDrc9KAqEEgiKz0BpdvdLoiDB6Ng2QJx3M1h1cdN4jcdzaCoroACknxb8GAH4VlcP98ZysgSgRW3fMsZhcvxaxbaMr+d28lsmIsiTe1IAAUp1YORh2kvB6ZvwpFy8m3MjEmMgABADYtX0fXvGyS7F2ZiPCfqT2USuF46b44Iffj6npKmw3xh/+0UfQ6zVRKJRk8r57zxzWzKzD4lILFz3jmXj4mY+S9I9Oty9lTqlcFkCcPYXvF5BGFoqFAj70oetw1923i3x7JQDA25MyWaoTMumP2F+Qno9oEadsKmHTmiKqJZUQ4NKsTtaOAuyggdbAw6Mf/zQU6uth+zUxcWW9SVm1JAu4Di4fSgDIACAAoGpw8QCwyBKmt0CIJ537cFQKMTyrh7S/hGqZAICWIh0EAKDUma8lTgu47a59uGXbPFK3jigvCbBBAMCTPVwBu/3eQNjhjADkYJX3PwEAMgAoBxbjd8fGq1/9uzj9jIcgZgqYqizGzEjJ5Oa+GCJwE5TcGDd87UsI23Ow4w48yoLYu7oWBvRdC0qg0oq+ka12Hzfe+L9x1lmPFD+6/QEAzQDgIJrr3gMBAFBNjjL9GwcAuMYaAMBQ8YcLul60FTVdIScKodfbhTaOUc60ComhJpxIlpmMEgCwXSJUyhRwBcNA+weohlfRRPk7hgLIhnZxviUSgIJf1ptKLieFxoIEFmr1ipYxyJxJMwDGIm+EAXDopWS8MRgHQsyeGA84idZRb5Yjxn+KGaAaQT5FwokHoSFtHmIAADbobNgPBAAYBsDlr30lHv+ER4sEwAAAg0GEcqk2BACuv/5j+OlPb1YUoV4f1UpdogUNq4Dv4UAAADNwBfnWeZgxrwE71zNcc7QAACAASURBVAwAD16R9LsECbVFnN7EGYpeFVEvwd3bdgiVhh4Bxx6/Ff1BXwAASQCIQtX8Dyu7owcAOhHEBJApAMYEkJIO4wHAA0gTKzOZ53vl5H9FI2PM+I7QxX0cAJCCR7NkJEJQX7/iYcEYrSQcGimaBko1/SPPhl8mAJANItQmJnHH7r1AqYiU90s0QCENsbEUoLi8gPdd/mpM2xaKaYZeq4OJyWnso0lUqQKbFOyjbaDv8y48AgCGzb92hJd7TXWg8iyyhozFQJnzq+r3By4AYGIIh+vm2DUo6+Uv2QTwgcwAYPGd2h6iDOhHMZY7fSx1+uhGKVLaGbu+iinTUg2lttWfLL6oRSQNERlqRQ9TtTIqBRZvudAmCRhy6r9roTUEAPhc3OQUAMBRz6EpAIc28Tt8CsDhjv99uYXk0peI0aP7YAqAAQBEAsAYQHk8GgMqD4B1QYrfeswjUO4soUZXZ05TkhAhZWoTE1hwPTzj5S+Hu3kz5js9TG89Eft6A1hOCU4ewO5n8DIHdqomwImbIw9sJAHNgQE7SmGbTNLDvI2jYQC09u0UBoDxAHigAQCWG4MzCCuy4MQWyk4Rn//zz2Hvzp3wXQcp9xcmVYhXLaeR1Gbykx71LuJiGcthhPrEGnztWzcioicD2XMaADC2f7KPGRBgaKo5quZWH3p1TZl1dczLyQAA7HvoZ8TaUfZfJX0Ug2KRQepGfQgfGN+OERCgGonSkAEwrLXE9E9BDaauNHXjEACQH2sWwCHugCMBAAwDcYU3gniFEGWkzGgAN++j5Axw6tYGnn3BOfCiJTiIZe06+jvw6O7bX//V/XMEEttBaXod1h57HJxSEa1ogJymk5SjJTl826VHJ1zNApDhhM1rngAA6xFS8JmKpSIADQBAhqwCAC7D+rWbhTnL5LJ+v4NS2cOZjzoDr778lWh35vCVr/4Nbrn1x5icnMbeffMoVxpotXtwqe0vVXDxC16ETZu3IoxitNsdVGt12Q9ZzwdBEUhdlIpF/P7vfxS33PoTYUCPAwAZX6yW+UiKjqBdygvAyVo4ZtrC1rUVTNQYezcgHK9uezuAE0ygE/k4/tSzsPXEhyJGUSQTUZKJDxtNAEuBvwIAcFYBAFneR6FIdnaGpzz5TGThHAKHqSw9ONI7KgbQwRgABAAsh6kEAX5y6w5s29lSAABKEsHpZJGcAzb7ZJgRAGCfxFQAsrLVADkWAICsBabFcSj8kpf8Ds561JmcgCk5B91oDRuKDACLnjF9FPwQ99zxI9x5y/dR9XMMludRZdSjgAtAbOdw6buWAIN+gj17F3Hrrbfh7LPPluh2MQFcwQBQZuUPHAYAl2pN1ZYMRh0F6HmKms9P0awPaZhKl8VmnI1XzGaPFApplMbjYDhpJv1B0aClEJI0AEXB5/cIOLBRJyWDzSQp4/J8OvKJtzmfh47/0uDxxuRjpbncAAQA3LyMenVCXmO31xYAgCkApLnQEdNc9BJ1J9NZNU9ScgTSS0YxX+MbnlliVsY46ZgfYyqX2+h1aDxBWp76GbUdOlhWHo4PH0fUi5AhoDZxRQsnIKLez0oAgA6bPPCMAVzCS19+Cc4//0nyXiQxwXbQ7fZRKSsAoFyZwGc/+xe44YYb5WdNTmAmpyVKxGjyFACwfwoA8+qF3iQAAET/z+mMkQAEJVchhUI/zMUluhRU0FnuickJHfBtL8cJJx2Hbq+LOInl2BMM4LkcHc+xFljHqZjNXdV+ioioEHjlTkxMNbU8pE4Bv/Hsi3HaIx6FQZphkBCk4utSTsaSy6od/vk+TPNvrjkjGxkvkg2Qoy+EkYTFnPSxGEBeL3xcT0/9iR7KtaMLJOYFyxKrG1Xz2Ma4aIWHxKp9S7UyqtBRH/v/a1jArGLKyhrNhYR528stWJUKuqSH2ZYYXybtZRSjPtbkKQrtJt51+eVwuj0cv2kLFvfNCcWN2jHw3pILVb2CAzUTgpAalsOK16EccfcvI9UvrX6s0aRP/USuOSkg9S3DilDAQvVVTLps7Xgrr0HNwjTxVhNYFTVvvFw115ahkq087KPQPSUMIgho7uuDxQDq93MAAGm1MeTq0mS1h8i4tIlHISMzaOxAGXmSWaOo2xv/hfGCVh7L+AfotWXlcRiS2oZHaGjSbU640TYaV3TzYvTk7/ANrPZRPwhz4VB/TwPQ1PGlUR9EKZr9AZa7A3TJqCJ7yfMxoIHqmEmkoltq9XKeoeQ5SAY9+HmKyWoR07USij4pj5zU2EgsF7sWlrE8IAPAVwU7pzuyhuj8pkPUk4dz8VeN2cE/Dn/8DvHHR/Kj+5CCQYCWFGchr+aKVk4PABqfuYwBzHvYVHFw4dkPRdBZRMVi5FIXYZZi40kn4KSzz0b5pFPRsh0E09OwKlXM9UIUqhPKGKmXoJj7KNDyj2tTGiNl7F9go2/FGIQhyq7/KwEAjASAe+D9wQBQMWF6HeE6Rake653xGEBGAUt+j424p2IACQD4ro20n8KOctT8Mj567QeVNIuyQdHMc3+RlloZAarYccSWLd4LXrWB5zzvErzgkpfALzUwiHPUJtag06cx8ljHrumnMi8brtsHBk+HO5I0DaP1cXyt519yni/2xkL/10wAkQMw3k/tlXIP6VpSTQaZKpRIoV4oVlY00Gb9U+uUehWyl2rgfZzBJ+vC0HdgfAcd25MOCPqb3VsxAFT9wfuAx1t70LAx4fokKtgETtZH0e4jwBKuet1LkbT3oODS08AcYDWFXLmLmp1q9ao8/ntHCV4fydrwX+B35DrWNYnR5Zsrhz8bDXP0PqWN+/i7se1i3QmnYGrDJgyyBK1BH0GZ3hnAoDdApVCCxUhvkQCoVUJFp6pamQAAlw8O9KQWYyWVAkWvgt0EAF56GaYn18JzAiwvL6NeryDO+mLq/ck//H20uvvwk5/9G77y1S9h08Yt6PdDiZKr1Seljue1d/pDH46nPPUC1BoN7JtbQLFUkca33e1KD5DFOUqFIj7xyY/hxz/+oRig04BuaJ4JNWTke1IAaiZALEGAwOpjXS3GsetrmGwUaSsKmw2r9G2+0vzHAWY2nozTHvF49FMPiR1o2nuAOIxQKRRw+at+F2mUot+lHt8wAAgmU/rcQa1GrDjHk5/0cLSXtqNSpOFpjnDQgy1JYTwpbMBNLSdHWgP/zFcsYxAX8YOf3o0de/vIKE3IA1lzCMK5liU9Iv2t+n2CGKyBKxKtqlLWyAAYiBw8jAaynr7wkufj7HMeBb9sYlB9WBJJw7+mmXAfjtWBjSV8+Uufw1TNRmDFyAcD5FGKklsGWehOgT0QTc9ztDsJ7r13Hrt378XZZ5+JapXRgG2RJnJtIeiiVkyu5wx6dWE99SwlARj/GC8azNRblpAxV31TCK52cR4u0Ec47ZTIOqFwcaE2Ji3UVKimnDo9felrQEBCG4ZNPS8086Fet9bWyzfVW1MMAN14axBAnpNJq+JSq5gGQSkQXqfQMob59Jk0KtTZl4IietShOz4W5xcw6BHnLooJUcrsXwdiXlco+cJkoCadz8v3JnnSpMBYNnxPuWiy8RZVhgAXCqQggCC/n2WIwlAo90rfpilnfK6U759gAv/OwYAUHwuYbNSxOL8PxYIv6BhvpEq5IsYUrWZbZAGk73NCTzTP05QUTqKkFnVMRm6COOnJ52/85lNw2e++HM3Worjtt9ttib0K/BIGg1gQ9Jtu+iE+9MGPoFyuqvLC9uDYHnqcxOjsXf4dAR7u/ARcGo26Om1iIudKcAHJmb24h+nZaUTJAAWeDy50ErURo1quIhokWNi3gGhAVkOMydkJof3z5lPXDx1GdYOnm+ex7Xj4vzK94gQhT1AokApEo46BoHhsTjMWo5aHhXYX7//Q9QgzC365ipDHitStOJYIkrLnyQI9uggPsOsdQmZKoILyBeXRwFSBsTi/VCGmSvPP7/M60I8/vKaPfANf3SgoRbPSYJrygdfM+Adfn4AZspupSE02LhEj/ZJUNhwu7mykRWWkKa0u6Vl5imIYYlOtgntu+iH+9MMfRpmaq24X09WqKjB5Nws4JURM9T51ogGfLoyjIe0tF961AosEpKPjrd4czaYrOtVhoSmjW238qIu5ITBgIaY8pxSgE4fI4kQWcgEUCPJoA7zh2qIeCmwHJY9aIixtpMy/1uwic3xkQ+E9LGCbYuIIOKfpo7y3+T02/7ZPQ0F175t1V1gkGqgk+0jRy0YxVGYSydfmu/4KiZQ09QJuKt0faWdybMZO6xAkIswlaLNJphhJpgRQsukPwnc8osQSrDWUWDYTjKiZqNXRbXeHACzvoW6PyDtdhFU0K68ZpXXjCVOZwlzTSHFMokTeA6VSlVoV8wsLaExOyL95bMxSbopvA3Zyc5VkkNUt8Nj9xrWFx0Lc/FcBZdQSgusYI1RB1/4ce5aa2LvcRKFaQ+666A14/ankEAV4Ka2u8QrJJUItRKNYQAFsoFysm5pELB4wFcSWhX3LTWzbuRd+pSZrCmUFtuvD8TyE5O2N+e+YfXX1/nqAVeU+NI4HfrQj+e54bbC63TjQ349fqyv3aTUR5vHk+WPYHJshKRSZf44BgqyLSTfG8y96KpZ23YVqpYjNxx+LM846C069gSgoYy6xUZpei3Kjjsx2RM6hsoNtkca5bApFu64YYeNFtMxO9c+O5L0fiAEgHkTaBFAaRQFGUzg5o9oiHMoDQEBU0yEc5AWM11f7T5P1/SRDtZUAAA0suRZbPr10iirqLgMK1KqyWG53JHYr5dTNylErVtCaX8KdN9+KG//1G7ATZk+7sOgALto+tf6raF3WICloB5ZUCij8X8D/TW+7Bs9++sVYWA7RbEUocq/mlEok+bxHNfVe1mcOKQzz5dAxyAc7L+baM0OGYSOs2QCqAVFmm+rlG229LGaK7anjuVg7yEBJDFG5fiq2l5LyuQr01Q2YqlUp+VRMS8GrxsyljXSAr1utsweCdwwAQICCx5NrItd5ykRVgc6GhIBYHBJkZB54CCttwccyXnzJb2CilqNW4vpJd9FUtL+Cc2ggZLhoSuGvTReHe59yZ5enGfPQOpJ74Ne/MzoCspXJ5gCkZH3Rg09fmEq3T4VqhqJfQLvZRomxyLwguK8kMSbWb8Ta409CLDIZbWc+7JvUmjWqZUZn1AANcu7k/sqlfvEtFy7ZN/0EVuzgec96AWZnNqLXYV3rSp283FqAX7Dxqstehg1byMTchm99+19FOkypgGv7qJQq2LNrDxo03u718NznXYwNm7egUptEuxsBlM1Ynhj9ZVGMYiHA3//9F/GVr/yzSLc5NOA6wQ+lg185WpJ11MrhoY8gX8RjH3mquPJXijaSsI0iTeClLiUI0MDehT6e96JLsdCJUWjMYrHTh1cso9ceYLY6icsvvQwtgpmk23M/CMgSTmGlrNFDdFp34eKLHwfLWkappGTQNgpSw9qe8jZzUsLEvpwzympzm/4xFkIe4sIkelEFX/36TYgSxleXEdIHzaMRoXCdBISRdLWUNyL/1IVj+yxx0W51EdBEkbVQlmJiqo4tWzfhdW++Ap20BRqLVwtTaC92MTMxg7jXQqe1E1s2FvH1f/1LROEupMkSPDuDy1DWhDHoNLQlkzDFIOrDKxex2Izx/e/fA98v4cxHnAw77yKLmlgzUZP+td1ZgltMZbDB9+F6lcMDAGaCebAbf7xoXdE4HBEAoCj7qthV1CweREX9J+VegQBqA1GojPo9baonSJFCbsY/VLM/qnjVQjz6nlnEaRrDIoF/7/D5Ch4YhUuDoMxinrNq3OX1ZRYCJ0DCyKEoRWu5hXCQwrGLSEi35wVN87qiJ3mYKqxTFdeqoU+l0eGFzSaHr5jaGppNqYJFvUYCB5I9LYs6TTPojKwi58R8Rwz+cjH2oH4ljnIUiyX0um34jo16rYS5fbuxbnYGc3v34pIXvhBf+vt/wJ7d+1AIyqJ5sy3VnBdLJYRRT6ioNO5TGxtv3AwpcznTHs557CPxpiuvQIsGTIEnSBc3Pzb5NPhg9M+2bXfjne94N8pEBFMVFeQ6gSQTqPXORbvdknPLxybYMgIA1LkjFAKX5iYJZtfPoNvvij+CAUP4OAFdN5MMu3bsFrfTKA4xs3EGXqCACyMTUTQ9zXQ4xHUo86eM7A4+D2n9fO00BGPz5iDjopjmeO+1HxRjFrgB+kkKv1gSxI0xVCU2rEfQgx/oV0xTLdYuwijgOdbXsjb0CwKeLxXzp9zHhRIzNAbU3Myj2pe1pdl+AMAQY9CPKslPOl2SjTeznaM0UQYqkgvNSQaLeBrUqL+mNs3NMrhRiBpBoHYH5SjCFS9+MU475hgU0hSLe/bIYlyrVlBi5i1dVAchchaOMrzIUCgVFNWTn3zr8jrUcynK5MhHUzW5igo3DgIo92qd/jDUCFmIHRt9z8ZAsuDZLFiSasBVmw0e71NTgCt5HRtF9VWaYD0BV82FWpcEnOBXfew83aAPmyVNN1CTA7qQU2OuVeZj+n9V2HKN4Ho4irhaPQ1j8yzvThesQ6BIM0IIavHDNM3mQlEykQyWZNFzCdJSBwITGYExZX1H6iAzgHnOzTRP3h+vwTST8za3Zy82rKfZUCy0N77eilDgIikG1PnLkNCES2a+BJTU9W7FOcqcdGgmBpNACK6EZIZw7R8W0mPxmXztUlRYYrZnKLBD2Y15k2R4cAfWjT/9X0wOuOwJlo0Wi6NCCf1Y0Wl/eMstmJhZi2avJ/q6Yrki146YLHFjHwMAeK2HxBB8D1mvJ4DX1tlZMaqbnqyLY3KMDMvdHhLHw/xyG4VqA8utHgahAjtirUmWK3ds0nlkAMBR3fb36Y9WMwoO078e8LmG8hkuqbKW2YgZi8g1W+ppmtL1EWQ9VO0Q73v7lahXPEysacCv1+DW6tjT6qJvB/Dqa1GoTaFYJBCvBgOmZmGTun/TfPRv/4EIAHAiqEAHve5pkFZspMgW0wCAGowoAIATJAUAhEiygeRzc6xWcn383Rf+O3bccReKjoekN4BP0NkMknWTYkwxQxdYRIinPP23cO6TL8Jffu5/4n3X/D7WzGxGGKVwfWacE+Aykyfet5Idoydu0iKsRCd/gdMj/Y8x/ZM1lwuKlgOwZpOpvaH4jpoQWTcEAKCWmfWMkncK6ClRh8b7haCtkn0KgKKBUAMAqISQkUzAREKM7/WKILMaeje0fb4OrnEZcptAowIA1NbgwM48+eQU2CWgZBMEmMdZZ56Ixz3uNKThImpeDkv8j5TxoXq88R2cj2kAAAP1GwCAjdjRATC/wGn6T/urcv1JjKSi5AsAYAIiWPdmAD2S8pgNJ41fXeSuh3YcotBoYHrTZhSmZiQF4Gg+hEFlpK6sS20XnuUqNk/q4uJnvwAzUxvQ6/IeZ9MXIkUEy83x6MeciYuefQFu/N5XcdvPf4JSoYyiX8Ty/DIatTp6nbaKl/ZsRHGCt77tHeiHKSy3LJp4+quQ5Vsu+MIWuvHGG/H5v/o8WK+qeFsWFdqY2rAmZYCs+HMyGEQfTjKPRz70RIm6rJZsZFEbRY9Hix8ugsIEljsZzr3gmbCLk0j9KlphCrtQESlw3Snh9a99LXphS6ooMhgKXhlZaItO3s2bqBTbOP/8B8NxWrAdDjRYT1UxiGI4AWP8CAAU4eeB+C1kaYjc4aQfGHBdLUyi1Svh6zf8VBpnystYl3F9UxJKFW9KMEB6HA41LU/6LNqR9XvKEF0dkxyVahHrN87iLe98M7roCEC7tLeDzbObsffe3ZhplGBly7j3ru9h5/bvIkv3AWjDsXkf+0hjD3laliQW107Rj3qwiz527+vihz/ajfXrNuPkE9fCAf0CuhJRzPaKraZTzMTjKEyqcP3a4QGAccrT+Ga6gsasi5fxi/jINl5dmEuBu9KkhZNwLswsrsYBgBWNvV7wxxdY9bzj1CeDxCrzOVNoSZOoKTMGAGD+vKRIsMSn7k0bNLHIDjixIaqT2WguNgUtiyNScKjryKVZLQr1n5QOlrjK0NDIGMR8L1VGOuK8ndJNk1cK359iAKiIGgUA8PcJAHCCxykXQQACAKLbT4EwjKTBJgBAw4lBv4to0MO6tdNYXlxAtVwUivx73/0eXP+R6/HDH/5EAABSa8gcIBOARhpsgA0AYJoImQgiRpr1cdLJx+Da696D5eaCoHvcKGVGw+mKw0m5hV4vxGtec4U8vlz/GTdOTiZVwsChAAAeU045I+r8CZ4UHazftA7LrWXJe+axoIGhuGxSF+V4uPP2bSh4gSQtbDx2oxx70/AblsqBJk/7L7Lc2BmhGMrjM8EgihltyHgh6n8dVBtTeN2Vb5XmIGLcVJKiRB0UCwtG35mp8dGs4FzABQHTxb9ctsoMU4EBQLlc1s3sWOSXcrdUz3g4DvAhXpduoVcUKEPa2tiiLR2iTHJzaViiOJavbBS5VPM8sxmSxlDWd9VsszVjU5S1W9hYryNZWsT62Vlc9bKXYtvNN+ORp5+GsNWCzcci1ZoNF03VCtSWZQhpJDlmksXrlEwbaRL4miTrdRScMiq1RvFKSpIx0klK42gadliIZBKv2Ae8LwmuCBtDS1PIthF0Xtiv+n1qFsCwkNRTALnmtFxBmQOq8yn3ldS6igtnMnuF/SAxoArqN4WjWsPGikYNAKwGkfgbhcAXDSCbHTP1H1+bhxKUoWxEXRByn3ACq/6h/l7kSSq2h1m/vG97fU4JdTyNTADdIcOG36826tg3N49SqSxvYHmpiYmJKWFWEQCgYaZMXrUpJxsWHgxh6kiFQHDLlYbfAD2O70lCBAFKJcda+WnYDDwfA66rRoKjTV5Nky9rvC7uuY7ytRvwV86JZSNw+D59VBsNTEzP4tbb78AX//GfxF2c36P5kQAAGmhSUx8lGeI1zwk/NZC9pSWRAUxXyphu1CRbefee3QgqJRQqVdx8+53o9GPUJ9cgjHnluCiUisI6GrYmY0wAc9v+0in8v+C6dV8BgJUMAsUA4NEgnZySCQMAuJkCAB50zFp8/PprpXDjSSDg0qf7P41oJ2fhVdfA9styj4nPjZbtyTRIgz+/4Fs86K//qgCA1ayQ0QvkNbgSAJCfceDAY3kYAIBeLTk49bOQDEJUgyJ+77oPSeNSL5TQXlxG0fOVwZhe20xQFZ8jdi3sDtt4/dVvx+TkJnS7OS648DnwC3WJ15PmV+t91XyT9a9x5zWRfUcPAHC9IStOKQS1llYMeVl4qQhPrmXcJ+QoaWaZOmKqThRzZm1EbCb+JqWB+4ReubUETR0HYWTqiFCCDOZxDQBgomNlaR0+14EuK9l11P2vAYBMwBLunzRadOHbJcRsIJCiyGllMo9iEOKyy16ApD+PRpDDIdNUhhaKUWD2DpWipQwch/uReT1yHnhMfg0AHO36IMAbj7u48o8GFAqQUxHJge2h3+mhViGdPUHuEwCIsOmEE9BYtx4hG/b7AAAw74p9ipVmIwBgwFhPH89/zgsx2ZhF2I8FyGp3WyjXigIC+IGNd19zNb70lb/Gz279MWbXzGLdzFrsuOdeNOp14WT1el1E0QBeEGDz1mNx2atfh71zLfQjoD4xK1TzqXpNepW77tqG66+/XoBYkQ3y6hJpt3bZHzJLTc/HHXAAO5rHQ07ZjGrJEgDASjvw6csmN48DL6gjyYs49uSH45iTH4ZWZKOfeYBXFPmBH1t48+vfgDDtS53R68UI3KK4JBYJyAz24rQHz+K006bheR2EUVuGxgQA+mEEt5BoAKAEP/dlmCcAgD1A5hLgt5G5DcwtO/j379+hGADS86WSPKb6Mr5WerGRTUBKLCFOStTpCZAgTRTwwYEyh59ckqbWNPC+D74XA0sxDAO7gH6zi8lKBYP2AspBiP/1lc/DtefhWC24TgiHvg8Zh9aUNxTk8XmeWIvHFnDXvXP42c924ZGPfBSmJgP49gBu1kMy6MK1eCw95B7Eu6Ub+sLUOqwEgAvreNFkNsH7BwAwlCVNiRpzaeW6SgSKiJIaB2qzPz3JV8CEitNRfdCoYB797zgLwNBslaZMfZAeqBEpTpvZSFKG4bD5V1Mx/u6gP0C5WBaGlu/42L1zj0ygOe1mQ80mgY1/uVKC69OkIhTkmwwGtcFoU3qt0ZcmRJoZRQcSnwLNfjCSASnKBQAI1LRXx9oItTHJkHBaSiqppeQEpWKAQb8jF0SjWsb83D5c9PTfxG89/SJ85Z+/is9//q+l8Q+jDJ5XUJN6FVctBb6yJjBu9vxfulNGWDNTxx996g+wtDwnFzcbUr5sMgjKpSoGYSwOoi972SuVfsXixanysTlVZyNwKACA1CMWbgQA/JIPr+Ri3ca1WGouIU6poVEmhmww+t2B0Klu/dltqJGOHw2w5YQtGsVWaOM4AGAanYMv8DSAJJgykE2drp4R0Vo3gO35gng+8tHn4OnPfA56cTrMB/eKXAT4PumerDTBR/MhPBbJRlW0QtX8K0RRuf074rAqvSQXFk0VH1LDTE79/gOGI3o5o+JEP8ABaApCb9QeDVxoKH2Q5t80tnpiokxU1ARPUVvZNOUI7BwBJ8jtJiYCD0GaYE2tin/9x3/A5z/7WTQ8Fx6PIZtR4mEZpx3E4SwUeIyZwCF+XVo/Ni5HcGxpwNiIqZeu1xGjs9Prwuq4JlPykBmQ8x4aNtuWLOzi76B1nzIn1+/LFJISw8N7hmwAPS0yLCPV4CjzDdFzZkSkPUHJiRILAKDlDuJ9QLRcHzMjXRm9F9Vwm9XPXM9DaqlxjtbMkBVgrbBabGnCx0/reDOt9i3mBquGX5mCKk8QgjwSf0oJgTa5HJnhqfWWx6EV9QUEaDZb4sLNQodFea/bV4W4oq0okIsFgY4vUrCLJXGi7U4Xg3CAUx78IKzftBGLzWV5347not5oiE6Ppj8sLshIKBaKcl/Ynge7TEqeFZ2l5wAAIABJREFUNuFkg0+5jG70TQwoH4s03xWgtG3Bgy3UvMHSshgeCRibWzj1QafJ2ky9I9cwwWc0q0SIXUIdV1NByga4TzFQjA71WdjDs55xER7ykAdhfnEelUYd67dswWte/0ahTUbCUXdFP9lpd6E04KOPlfvYylSaI7qpf8m/dEAA4Aifcz8wQ7xoFJcnsVkIKwCAHgBeHgoL4CHHb8AffuIjSAYtYZCEjoNulqMVZ6hMr0N9agNgM4JJAeYyWRKQWsX3Htkg4sjewK8CADgYw9KsM7yfpKQWP2EzflQAACUATqGgJAB6Eh0w+i5K0Wu1RbriOCnSJBKa+b13bMNf/tmfS/PPtTcdROJxYwA3qYcEeFVg74C51RNlvPw1V8Bza/D9Bj5y/R/hr77wd1gzs17ua0k50k2orNArAABZ0Y6aAWAAAGXZYkBU3dxrF38CkOIFICxTBQqodVSdc/oambVIvHboCSGAAdf4YYb0GDirGQYCvDOrnXf+yHvBrN0GBBhJAvbfpMVUUQMAOestO5FaRjEAKAEgpZtO6wlsGhy7/NpEu70DL33Js7F5XRWFtA03j/T0X71PxfbQgwR5u0OegsYaR7K/1cOyI7sTfv1bptqQGoLXka3Yf3LuNABA7MsXan0o8thuFGNAj7NaFceccjL8ag3dmH93tAwAIKbciAyeNIVnse10kIWczwe45OIXo1xQrFy+MO6xlVpJrrOl5hze9s434+5dP8cX/vpz2Lp5KzasX49eu41yiTVnLKaBFptOAJ1+iN/+nVfgmGNPRZQ4WFzuY2pyDZJoIKk3rKGvuuoq2Z+HtjDDrU0NutSaZZg0hL4iuMkyjt00idnpEmpl3g09uFas03a4jhfgFSbhV2Zx9uMvxFwrQe5VkTkF5fY/yPCWN74RUTaQOoM+BvQ8oBas4GSw4gWcf97DMD1NuXIf7c6CYkHbFfH3cXwCALkwALxVAEBOAMDykFhV3LVjgJtv24MoJVuRAAD7GkdFgcu7UvW50hApgynev71uJCCfLE+OJQzxJA1RrZfwgQ9fh9BKUK6UYaU5Bu0mKuwj/Qz/duOX0W1uR54twHdCuE4s9SNZ35Q52FYBjsMBrhrtd8MEt9x2F7bdvRsXXHCBJAgUvBTpoCnSAd91pXanSWtQmcRiK8VPf3b74QEAbqxDyrymiY4XomYpWL3RHunGaygh6jHNlJ7UflU30gtAKNoyjR9R+aWmpIme1qbJIncQEGBIDdUN1GjWJvN4tTGYEY+jYuioYRGdqs1ohz7KxYq40FNjs3vnbr1wE+FSBS515MVyUV53LAAAPQGUfpof0hCJRtASxEkmbrxYHFsKXb4maWBJYdSmYBITKNRv9RqF+h8nSONUbWA0/+MCMxjIxImmF532EkqFAKWCj9e/7gpMT04JVectb75a2AK0PCAAkKZKz5emkb45jRxDsTHEOdJOUCw5+Iv//zNothYwGPRQqVTktdDtv1KpodeLUK9P4NJLfxdLiy0EQUmm/2RHSA5oQlPBcQmA9gCYqKnjIjcHKcKpHHeKuikBaEmUomrVCIQQAOh1+sIAIAAwWZ8QcGXz8ZtFxz80elxVTB96gsZrRqPjjPijlIO6GjIBkhytbh+vvuINOP7kU9HpE6Co8OAhoa5JGCREgI88Rmr/bVNt0jJ5lmpELZLCfPFc+GxaZDSsGkoVYaSaYUPpForzUQMAZhsbe2XGpU030bwY2ACTrSILCM2TeK9JseTK5J5PbwAANWnRrw85Bt0O6uUiGkXSq2J0FuZQYMNGiUurib/97GewsGMH2kvLKHs+Kn4BVkSzk1DAAIfgGot6gmcyGVHHQuhvnPLRpE9HMRnjJtmQZbisXotqXLVvgM5+5+u0CTbEGRxOq0jvl+tQT89YBPKxTUSlMAVUKcU1J06ZF58joi8Aiy2RRNB0JhEkmFN5K0vlXqyVy6gWCwJssOEXQEP+P5XGUcANbiLaN0CXxUp2y6Z5GFEzJBWoE6bduIQlodc+wwJQdFhO8xUNyaxlskbq31XvRe1XBDF5LRnAl4UzP+cXFlUz7jhyDRAYMPE28GyZAk7OrJEXVqvUkEQpbvr+TZieWiPlLdNAFIChPA+4YSVZIp9kD6W5LRsxAYiPffzjOP1hD0V30EexXJJ1kc/JddIwHMxXrpNScJF+b96PruoN4CHPKxIuFsbKIHa4Hts2fALMXF/CECklRWGCrSedgre+7o348pf/SfwtROs7lJTo4kUzzOQa8pTpEaMvkcZiCPjc5zwLV33wWjR3bkehXEKwZg0ufcnL8NObb0M44LVho1qsYmlxCaViab/bd3wfOxwD4Ej32furZN8fADgAarjqyVb/zejfCgCQ+1ic49VaQ76im4fiA3DKMWvxmT/+GHq9ZWScVHseujxXToByYxqFYkMAFbP+Gxmb8cEw5qj3x/t/IAIAB5MArAYAjASAAEAWJiIBSCNSUzNZo9fNzOJzn/3/BATwuRf2BqiXKki5FpMFJf5EpDErvTL1s50sxiPOewIe86TzUCxOottNsbDQw7OfewnqtSlZW7g3r2jyhwCA6Q4O4NZ6pCdLWHJan6aqw+HE3bS8qo4zBoFqWr8SENV+UrKnKfBQcsi1dlk4UZq2LGv0mBxLeDyUVBgAQLbT8WQZNTxTkOH+e624IYgXAiUAbP75qQ2txRDMRZ46UvPkSSw6ad/tIwoXcMbpx+HpF5wDp78XXhbqwYceJGiGl5g9a6nDyudXbAGpJVaYUB/pgf/17w37HsOUHGv+FUtsXJbjSHZ94jhoJwmOOfUUNNbNkoyPlOf4KEdIvA8Jigq1PKOLii2SBAIARa+MF7/wpbAyD76rmGbK6Jy3AAc5XTzxvMfhnCc+Cm968xuwdmZWeoj1a9fA99jzNCWCmybp7U4H9YkpdHsJ3vyWd2FpeYCg2JDGlibs/GT/88Y3vkkxlnUM9SiG2/iw6eGIPng00AvQx1Tdw9ZNU2hULATuAFY+gGsrxnMc05ttGoOkgCc+5ZlY6lpwihNIbR2/Hue48g1vkAEigRAOJHm/pAPuHxGmajkuPP9MOPY8CoVI+hh6fMEqSf0mkgDWmYnyACAjTTEAQmEAxHaAflrCz36+iHt29hBn7PF8qfUIALAnU3e2iK50oUl/KvZ5HB7TOF2xpnlvEwCI4h6KZR/XXHcNilVG9dHkO4OV9JCGy2gv7cAPvvcNTFRtZHELnpsQ1pE6I4kJNJCJHUifQvNi1y9jYamHn91ymwwdLrzwfESDDoqBjZgAgJOjELgYRDl6Ax+WW8XehS5+/LNbjwwAULSn0eIyfvsfDKE+8sJkdfeiLxJt/sbmX6jnkgpgDP5ULM0QABiurStBgFGjPzLYUiCCOmn8MozNY8xdnggDgFQJTvINnsDi2HcD8Qug2+TyYlM6DB4TTgJ50RfY4ND4gmYgWtfJG1TQZDFzUxRjuhzTlZ+094RUb3lvKtddFmSRAOj3yqlGTCBBJR7w/0n9ZwGuJsS8EJW0wA8ceGQw5DFazSU88xkX4cILzpffoyHfZZdejlaL8R5E6ByE1KBWqwjDnqbYGloc0ewRAAArEoSwP2ij12P0RyCvdTAIUSyW5XGq1Qbe+c5345af3YZCoQLfKyKiXmg/AEB59ooJ4IQyAST6xmNEzwUyL8JsgDVrp9EP+3ApyZBpai5MCMousjjFXXfeLQAAb5y1m9cKU8BsdqZIU3vx4SZouRghEbUkTYeeDJ5fRMSUh14kyOz7P/BhZTgSJSjX6jIl7IVMntDZwXrSe6gt8ZD9uRiSaK8JrQEWwxZeE3QK51TLXLNGwmLo6tSe3QcAYPSaNTKrp0Qm7k41nmz+2fCmqukVSjwBOTImbORiUqf7UZ2Fqgom1WcWfBcpF66oj8Cx4NErg4oC20LNdVDPU/z43/8d/3bDjbjnjjvRW1wGwgg1z8dEuYKw1RYQgFNzAwQo6ryWILA40g3yUAuup9PSsOsESE7qDX3V0MpJ93J5fzHTmpupIPkuRd2IKQ8A0KOuPeVUnA0y721eJ6ncvyGBPA0ICSghLA3jJ6BSJejLQZrcZKUsTSJNtRgfJ0eIDB82p8PDrw1B9XrG18/jLqgiQUHNSFKYo/INoY6X50Go+fp6Vz9Xv89C3aDvKxppri18/7z2ZYqh0lh4L9TqDUxOTkrm76YtW4T105iYkO9XqhWJAnJorSuTAoZ+J+gvNVFcvwlXvfxVuOFbNyhzSDoSky1jCtIhCEAogCIpwC0UJYKPNMMvffkfQfo/G/tuvyceACp+UU9Wxsy2REbFQ2i0v/o5+Fxm+iZsIGn+VyYFyFpMpoBEI0coEMlPlaEiX9Ti/CIufMqFwjYim0EZxe1/F8vtIswhrusxwl5HMoGr1RK+deO38PO77kC5XpPX+C//+g1ce+0HMd1YgzTM4NNsRozb7tvHke+z9+15hvf4kMqpvqOP7EEf/ODNv5wpiXkVgFFMV3X0GZNg8hBuPsBpp27Fpz/1MSncoixFJ0mReAHqM+vRmJxFR6fgrGC/aP8XM7y4f975aD8RlkyswL5ftgnggV77ioGGZgAYDwBTRBgJgFssDhkA4qOjAQAyAAgAsPAMe13UyxV85NoPoFYoIQtj9JZbmJ6YFACAkigBWPjgXPMJAKQJenmKSy6/FBuOOwGFoIalpR6q9Rm89KWX4gc/+CmmpmekUB413KbGGJnQKXDgKM+QAQBkgTHNt05b0lR3YSxotqiSBqw0UzX1INd1ZUw6Ru/XQxfFGtAyiKFPh2FQjgAAcw2OgwDDIvIAIIDycCOszT01QW6buGgeEMUAEI+noChMuDTuouDH8D36FoR42SUXYdLrCs1XwGDKQcaO5ejeGwEQhvVnZrEqmvHXH0d7BHTJpNbCMdM+YYqxGacPQFBEezCAw702CHDC6achL/josEklXf1oAQCxjaTE1pE0Hwm/lKIhR7XYwMte/Er0u7EYdkdk84hbfAjLJmPZRqka4B3vfQfeevVb0O92ZD980KknolwmdX0ZQcFGGPcUdRwOktTGKac+HOef/wx4XhULi01hsPEeZ91w1VVXS0PMIYEBAtStaRgAmnupLzgapQZWBN8KccpJG1Cr5KgEMZDRaJ0SYwIA7I8aCNMiHv6o8wBvQkz5Mk7haS8SZ7jyjVdqybUjjEfGlyb9rgDIp5+6AWc+7BgkyR74foROryUSgBwFGfZwyKkYAAQAaOjN2jJCRgCA780pohMV8L0fbMdik3B1CTSKSxJl0C7zKB1rqtKsVEpcSmYH5dAsLMnNop8U9zWXu16EoOjirVdfhWOPOxGt1hKqFdaBbSzNbcN3vv0VrJ+poLW4GyX2dZR46D2HA2D2S/QUAOUlPAZOBTu2z+OObXfCcSOc89hHIezxGFJeGSMKu3B9C75fR6dbwr7FCHNLLZXedbgUgPEGf/UmK1v4WKzd+E105IXJqElTjz+8ZIamgPQB4CcbPkO1NaDECr3VUBdtdoQDfR1FbY0AAC7BnEzFsFzSNHxlPijMmgwe3S5VbY/2cltOLin4bNQYLVSuFEVPz2kTP00DLxRa7UIteycvAkbJ9Qfi8E+ggFNvyhxGFFUNtrCIEeRdth4BDtj4S2oBKcQ68oaghDQATi4mEbaVYe3MFF72st/BRL2OQsAbJcMnP/nH+N53fwDHoWmhJRF+1NiSAaA+eGx5/SpzHIvREXaC/qCJv/nb/yaSADIAeNwJAtDsi5R5opeFoITPfObP8L+++jV4XlEAAHoBCKU+MhIApgCoaQABHQEANNZjAACmAPSTngAAURJJCoAgbWJMaIkHQLfVwZ5de9Go1lEsFTAxOyGSC2P+JI81JgU45MKeqwaqUi6jT7dv2CiV61hudclHwDHHnYTLXnOF6MT5b79QkiZxIAZlTB1QJo9mez3YcxkK5YF+LnaQOupIgV1s/GXWrTZm3fSLSaD8k+d4tGUbCczRbmBqdq86ZYNlKgBATeMkqSLnxIdqM/3buvlSVOhEU0TNdFS548v9STNPAb14rVig5nRqoo65fXvkOqgXAviDHmZqVUnGmNu+Az/4znfxo+98F7u23YWw3caG6TXIw0g+2VDTeJGaVWFDxCkKjFTTr31YaOqG0RjyiTRBN4oyBR4aAdL8RYFzNCBj05/7AVK62CcpWmGEZm+AMMkkezaRTCZeX+x5EwEArEJRTS01EESdFjdSklmEvJ9EmGk0MFWriBmLFavYGJokkgEgiQdaBy2vS0/oJX2BG7xYO2tqtGE06JPN9+t4ij7I98XEBG6ABIUk0pRT7kKAoFBArVbD5PQUJqempLmnAR3pwdXZWRRrVUxOTkmTD2r5CUbKxcYTr1IIRvETiqnCtU0kMHJe6YfCRIgc5z7+XFknOU1X+lxV9As4IbpAxUDg2+ZEl5FuvSjEYx//OFz7wQ+g1e2gXKsqo0X6f4jUYkQhNBIGVXBxgqYM+obFt2ZPmedTKQoKCDLTYWN4qKwJIzl3jUodNbofb9+FDWvW4jeeeiF23LNdvF9MxJrs73KZj+4VsmL4XEV6MeSUbDlYai7gk5/6Q2w8ZjOcwBfAsNsZ4EUveBHWTq1Fr9mDm6lY2YOV3wcD1lff50e+zx79CjH+lwdmABycBTD++/uzGXhmlQZSpQAow7ac7DkwHpSF4SZ86g9/D71BG24hQHMQI7Y9TKzdKJIKoVBrA9shALYKpLh/3vkDCwA4EgkAC9hDAQBZxNitWADJPTt24guf+29iBFhwPAw6XRRcb9jUUBIjAKK+L8UAq+DjFVe+AVaBrL8Accz7wsfXv/5tvPWtb8Pk5Iym/BpPll8GAGAeU4GiUlJoqvEIEBZ6lZ7em2GWHrKYtVT2BfW3Sg5IaaYq8JVW3oDao+eTyb8wrPR+p30B5C/0HjlaK1auG2r9kjZfAfw0/+MQRBgAOpYsJ0NTQjLh2Yy87sH3WE/RbLWJi576aDzipBm4aUvWHn6y/hsNvkZDHeVaov49bFpFinb0Coz76776f/Vx5FrTpZi0eVrNYqb/QgznLzAfPk3h1+uY3LQJE+vXoZ9nivlmq/3laD74/LwnFRVdRQEyltfObExWp/GKl16KxTk26YEMAemZpUrpFI4H9MMe3vL2q/DNb34D//vbNyCK+tiyZR02bJiGbTM/nlP1HMvNJZEwVOvTuO22e3HNNR/F3FwbmzYfIz4B5PbRY+C66z4gjL9OtyeAAGtH2XtXAQAm0p35GkU7QzJYxkMevBX1coZKKYGVdVDwcmGYJgmZhwHcYA02HfMQTK87AY7fQG4X0e+niPoRrn7r1RI7yCFxv8/GNwfiHgpuiKc95SysmaRufh6OE2FA03M5L2ygee+qJCsn8wUA4KCJKQCZHSFj7+aU0Op7uOHft6EfFZHlRfm7JBlo43Ed0UwmhhjYsvHPkESZ9InU6ZNdqACRGAmlbYGNQsnFpZddhlNOOQ2FwMHi4l1o1DJ8+4a/x6C7B1XOVqK+gDpkNHDqn7IWZ83I2s6hIbWDfhIgTnzcess9Yv6+aUsFJ590jDx/Ekby2FkeIbV4PqtotRvYvrONpVYbXiH4xQAAWbQ0G8AUXMZoZ3UhcqSFyfhefSAAgAUcm39STMQcj9RfTW2SZm/sAcaRcd3VDEtl9XpGhYrZJJQEgBcEaakxbNdGUPBF08/vs9El/Zyxcyxm5/YuCBuA/+aNl+QD1BpVaYoHYSQniP/PCRVfu7AEZIrH5k41jdQEhWEo3ticcvsBAQ4WkKrmVo2e0jAGbEi05l/i/1LFcpBP2SgEHkCxwOzpCO3WEl50ycV4wuMfKzcDvQvCMMZ/fP9H+Oxn/gJxws2KzAEzKVPJCgoAUE6yyjxGAQDN1hz+9n/+lUIDo568/kKhIGCEgCN+QczzvvjFf8Bff+F/iAeAS30ONy23IM+tJAAEAMYYADoGUCZsQmVKEOcxBmkfM+vWCEWYAAC1RaTCE/ggW2NxbgGL80uoV2qo1iqoTFaGAICi73HTVBOLw9I/xQgtk/O13GzDdjzUGtOYX2yiXJvAuU9+Kh77xCchYaPhBRJTxdiumKyPgDEiKkFg/LoaX8jNsn4wAIA/1ykuWu6i44jMBIs6I67Y0iAa9zqFmpjrVxkPHe2HAS9UZ2MafzP559d+SKYKgS2xUpfFTyj14hvBRc8YDKnrUVBo/ifGd9R4O0JdotaScTH9fhelUlE2DUK4DuljTNvgZhEnqBUKKNg25nbuxPY77sRXvvQPiLo9RN2ONMzU0vMxZcOLUpQzS0yrzJ1tjrn5txjbmeSQMTM51TQTTFHbEb0EmAefer4YvywNQomAHGSQRp8MALE8dKglVyATmRFeuaqm0IzLEwOYWMWAETPPU8mJn5moY7Jags1pWBzJ1N8T4b86riY1QJpbaZKFIqEn/woIkCZJGxbKV1LjkUtzyXihqakpzKydxfr167Fx0ybR0jNKrzE7q86bNk0cfuVNx+8F1MhykM/oT3VPi7+DgIqKPksWgtxPPPZaSx9GMZKQOm2Innh6/SZc//4P4NOf+hOJFJqcmEJzqQXfo4eJTkgwa7U06UDG/Tdw0YsGuOba9+OxT3g8BnEk91hQKmK53RJpwJA4aIotw5Sh5wgB0DEUbLyWMj4VcuZ0wolhSkg0YBYjqAZod1poVGroLDYxXW1gstrAn33q0/jwtR9AOSiOMQCUnGQIlNGnolDE4uIiymUWBwk6Xa4dZZz71Cfj6ne9HfsWF+D4PvbtmcOrXnYpqkEZUXuARrEq+wBHAqvb5/FG+XD76OF+frQrw8H+bn8A4NAQ5KEAADYsFrXP4i7P48BiRa2n5N/YVoRHn306rr3u3Zhf3Ae/VESXRrDlOtZs2Iouza0EfBt5ABmZx3BAoAcU98dxMADDA4EBMA4AyEBgVQqAkQB4pdJBGQAEABD1USsV8a2vfR0/uemHaC0uYWZiSuK9+p2u+IMIO5HTMHrApEquQ9+PoF7H77z+Ciy2O0LXdd0Cut0Y09Nrcc45T5A0IBbAqs3UedtDEzrTnN43BoA8ythU39ybhlYwXP81O20kZ+XapvdO3dyrukEZdlHbL8MbHX0y7h+griUNakjTPzIHVCwt87jjk3dzBY7GBSq7XWePi/ZfyZrUY6uoRNZTZD6WihzkDBhWiizrw3VTnH7yRjzrvIfBS1vIsoFMLm1b7cmq81LTR1XbKfaDWUsl5lpSdHQ6zv1xg/wXewxjDswFSJp+GtpqEEAMxnmEbQcD7qlBAK9aw0kPPQOhTWiTZ9uShIf7DgBQKsIRlXodjIqbbszg0le8Gjvu2Q3H8lCt1jE3N4darSJZRnE6EJnys5/3XBkQ/MWf/5nU94XAwqmnHod6I0AYNUUCzP2R+faeX8LGjSdg794m3vSmtwkVnjWwyrpP8Qd/8HEszC+ixcQnRh7qiHXe8iaKXfUWChZgs13xHPRaczjj9GNRq2SolQkAMAoQ8GRg6qAfWqg1NqHS2IjjTngYLI8m3AWRJLSWO3jnO96DoFCU+7XbbcG1E7h5D5VCgksuPh9ZtIA8bYIWsuwrOMyJyeAWKQAn9gQAPA0AqGSwzI6RUUrgVNDsefjGDbchzqrIrQILNCQpwRTWgZxkaAmAZgIQAIjDVJpw3y9KDDuHlXESIUq6KFV8kQD89m//Nh50ymmo/F85gOs08Z3v/BOSaBfSeEGMANcwhrHZEwmHY9EMXt29ZBGQMRRmNvppGZ2ehR/9x23odRdxxhnrsX79pMgM280OCgVffB8GaRcLSwlarSnMLSRo97py3q2nPeYxudk0zTR/uFStilIbZwAYMGB/VH/lKnB4icBq9EsvUSoHTIx9TEwLG242XMOih1MdoWEob4DR69dNMqmfQ42TKbPGyy01VVZu0YLdCBBAYIgSABa7rFmLBVJoYrRaHUF1uErz5MqkIshQLAXwdAPPAnqo99cAAhtmPpbo5tp01owEIJD4Ok+lHRg6Caf+bPKlJRf9P2nginJMIMBsdvoekklkvVZBq7UI37ewacMsLrv0FaL5EHMqz8egT1MNHy95ySvh+1XkuQfH8eUGVcFmevIvoh2NdIt7byymGR//xEdx4knHYH5hr7AVBOwgfclTBmHdbh/b792F97znGhQLFZkG0KxCpAA0sNFmZL0e5QYZyuWSfEqDoaniISk1gYNO2MbUzKQAMTwXil6bqufKLGy7/U5pMDzbxYaN65G5KlLsqD441YjVAkZac7PdQ5LbKFcbaHVC/N4ffAJhQq05J7BsxHQDMHR7V3IP2Wd11ru5NkWjbCKptLZfrgstpZFJAxtH5rdS7+8r13V+qOtYzy+GFD11TZjCzxQhh3vnB2sQzOMoeYFqRI2jMac9vDbYEAqV1EwOZJKuGiBFCGVTqBcltvs5nV0FUpPphoAB2jRtSPcw+mldgIh2Sr9Hh1osxu+RRcNjx/s65uQ/x54dO/D973wHP7v5J2i3msp9NYwxSeObWDWovJ6IGhN4EK14zFxWFkQ6xk2nE8h6J673qUR3UnPemJnBtu07MbF2PebbXdEZ72u20eMx4KSWkaECyin3eoJSjMB0gpIUifv27hENHXvqfqclMXDtpQXUSwVMVsso+9yWSf2mv06EmO7vbOo5pWNxoBtdY0Ioxnuug+V2W7T4/B2yjOqNOjZv2YJTTj0VG7dsxbEnniw6dHpTyKfoAalFIxhBV0U9zR9bZk2TzGJzQFYCnWm1V4ACFzQTQdZPPZHiuislBn1IYvQHA2RRhFJuo7fcxuaNm/Gos87G8kITgRsg8AuChEsCTZqhXq9jfp5pATryDxl6bD7W1NCN+vjyP/8TytUqduzaidpEQwphAgGKETG6esbvc5FwkGl0ABKrYlNoep6+51icy1qvGTQ0boqdHD6PPal1SYZ6UJboprDdxcNUfuSDAAAgAElEQVQfcoY0Q712F40ateYWuoOBSjaQ21EVPgp4tBDFA6HxegUPS90WbvzO/8Zim4UHGSMZrnj1FQibPfSXOii5jL3MJKZNmVSuBqf1HT7O6T3AIndfAYDD7d/jT7n/cynK40pZ3bjEzmigD7w6iwFgHiqZXO5J+gqLK8qDmE+fpj086cmPxtVvuxJxHmGh2UShPoG1m47FvsUu6qSo8xr5JU38x2scHidT/xgAIOHapM3URcglHj+cBFLCkMDLIyzv2Q4no5yBTCnSCHWDp/cQwY/3g4BGx2ucYXmg408NsHrOMZnKWApAUKkIAGUa26IfIOlH4gFANlI26GDN9DQ+8O73IOoPUCHgReYh40UpGfB9NNstAeQs1xGAjtIcSgCe/5KXYMPJJ2MgvjWc1mUoBIzNdPCRD/8+/uVfvol9exdx7LEnotMdyHChH1IvXERIjxcanJqJx9Fs4PthBwfW2guoalz7x2REyplb+QMI403v2bzPRXbp6HhhlnzDPHPT7CuAVkxgNQjBAc+Q/alBWqlP5ecrvQfkWjIx7oJg6TQb470j3khqKGM8SFQMdow8J+sohp93cNWrn4+0uweVigfHTtDtLsrUj/sTmzbmuhNIIKAwlMrJcx3gujmac/Bf+G+EVeZRThvCSjKR17AuJRNOxiFkDrsu9jWbqM7MYuvJp8CpVuR+SWQwSLM+HbN5lMeRNZukhXlKj0/ALk9yNCqTeNfb3oMf//BmaSA5tOS9lqaUBLKuzqXHmZyZxbOe82x8+k/+GP1+G/1+E66b4PQzTkK57AgA8PM7bsXGjRtRKFYwt6+JIKjh6b/5LGzeerxOYbKw5djj8I6r34bt23eK5n1+fhETk1OyP0q9xf9YK5MpqfExDr/IwMyTLjaur2Lr5jpKwQCBG6IUQCRKluUhywuw7Bq6fQfnnvcM2G5Nkl863QS7dy/gQx/6PQGOaQwcc2puheh3duPpTzsHWzeQedlGlnSRJH2J72MfTaknazphO+c2nJTTfzVMJR8tsxMk9CCwytixJ8TNty1hqZmjWJ5UMdhRS4bSjIJnihCHUqy3eA6SkLIplXAkcZ70qsuZGkAQtY9yNUCx4uE3n/Y0nH/ehQj7y7jppn9Bq3knioUO4nAeJZ/JDimslFdIAN+rYGmpKbGMlBgut+dh+WU4pQ245dad2LN9AfP7tuNpT3sY2q29mJlah6WlFgrFIjqDDgrVouj/f/zjFrm3aHY7qDXqKwGAcXql2fyGRiJDpHXUgBtE/FDX7tEDAGZj1JiuNE/q08Q88flHGdqjVshs1Ip8MpwfjW20o3khAQApfrVbqsqtBTwW7ELzzsV1OiQAsNxW5g40r4rVIlqq0UGbRQuNiOj6rW5+ZeymjPXkODGjMorEiZMyATZ8ZDbQkEP5pmmDQBXxrs1tNO2DDABOGHWOphSxevNjvd9sLmHD+hm024v47Rc9H2c+/HSh+qian86YMcrlOt70xquxb19TtDzcqAfCQiAAoCb/Kp9XaYupE6I+kwDAhz58Dc546IM0AOAJmEEvApVt6UoiwN49c3jb296JUpGxIGxkWZZTw0OXey5OMbq9jryHEQCg6M+scQkAuAUX3aiD6dkpoTaLJEMGpUwuYP5lhrvu2CYAAKm5BABSR1HnjuojByrlElp0RE5z0fgPSJ3JbJz/tKfj3PPOF/o3izsCAENtvGlIuHiQjq7NP8x1JwZ9+vKVAk4XqEPqvlySMvoVOru4sNPRXE8klBmmOi6SMzosEMe9LNS5Pdw7P1yDQBBLXZ8q5o80d/k0U38CAMIO0M+nC1gBKlhECACQcRuTBZSUbLbgQ09NAQHGwbeR67O46RtquEaEJQ1A/p+6/wyBz01VaaDYbFBzRkbBju3bsfPObdj+k5sxWF7G/Nw8Ws1lRAPO7+ntoYCIWqWKhLT4MJLj7Ttj5opWhnanidpEHa1eH4VqHa1+LJntP797u0z355ttDf4YvZe6n41ZVKvdF3ZKo1HHoNeTKU21UqT4C5VigJLvoFYqwOPRjUORBpB1wvfDQpo6Wtkr9ErF66Bar6MxOYVqvYazH/1omexv3LwFxTVrVJMvTrNaGkBFEItVbXRnmmVB3MdWP+OFMA5/ygqmzUqlCdPRaQbkkWtb6+h5MYr/AVMgCEYScOHnIEY1KOHv/vaLuO791wlLh0apbP49h5GjkHufPgLdblfWPa5/ATfPLEQn7uCKN12Bi1/wfCwuLcENfJQqZezYvQu1en14XA50fysJgGp+Vn+Yy1SAVbN3jTX/cv3y/i2w8eT8WTFJipYLK0rEBf0Nl78WN33n+yI7YRQsfUhIbxRwhjGBVSVjYgICzWq5XpHRlVjMKfbwzve+Gw9+6GnodLtYO7sOr73sctz8Hz9GYHloFCqSD0y/CTGx/H8AADA1wehYs/vRNE/9+g9UQxxsbTYAAO/VnHdIqmLRCMCnWYgk7eG88x+Hq952JbphB1GWoVifQG1yLZqdGKVKFXE8ilE8qj3gMH9kapxfJQAwqmdWvljuExSxHCkAwH2YTUo6iIcAgJ/FiLtdfPbTf4o0jPTPCboyy1o1rRxciB+H+KTkcALl0/HK17wG3uQUYgH4QwHJ6MLNqf/dd+3AK15+GWizGQQVLC93Ua7UVD1kO5LgwzWBDMuj/jgAeeCginZxlTZsAVPDKhM/ZQyoarWRfFC5/YvJn9qqtZxBQfNmEKPib9Xjcq1RAIBippraz8i6xuUACgDIxRBWUqE0TXBE01f1ozz2sJITKFGo/jQv9vMufuvJD8MjTz8Wiws7UK04SJMOLCsRmZnE9JLqDIm20vUL5QYcmmhDYbKojpKCftTn7T/JH/KcJRoApRjJZ7wc5XEcGnFYwOvK98W4tLF2HaY3bRLJYJ8+JlrkKfZw45vyL3RslDSF0lqPA7MkllqSPjaNygQ+eN1H8O1v/psGAMjKJRjPgoFDzlzAC8ZbP+e5z8Udt/8c//Ef38XS0j5UKi7WzNRw0klbsLi0G1PTdakT2u0O1q3djOZyF8ViHc989vNQrjUQsMlsd/G1r30D3/zmDeILxihg7pWK1awAgKHJux7uSodAkCvpYd1sCZs31lApRSj5MUo+KfQ0veNgp4xBSKb0JE446aGYntmMjEbjqYt7dyzgE5/8tOwdrGGSuI88aaNaDnHBeY/EdANw8i5yGrNzAi+1Lfd+mjyr9U2yOFJKSVVFLTHuAgB4SO0Gbr9rGXds60oD7XhlxClroJbywMpceOyDuIeTlclak4NVSV4gF1YxyZkawFMTZz2h/1dqPp76lCfjcWefgz27tuGuu26C6yyjUh4gjhZBS1zWqlnEWpoDlaqYuROzKJYDtLvLsPwKWlEVt9+5Dwu7F5DHHZz7hFPR68yhVp1Au90V5nJCwM93hfq/a7eLKC7JYE98pQwDwLAApG9ZVYyYJuKXywBYfReof1P3r5Aj1fwYAEAttsq9W5bkVZMSNfnX31+Bsq9kALDxlfclAABRKpU3LHFSdM20OO0rYNAL0W52BZUVPQahX5s52MyX1nQreSmW0nBrAxkeSsm5j0JEcSSbEB+XU3RS/4nmqhtDbTBSAPHizBQg0O2om2jYRHKKZSA0aYgsNJcXMD3VwKZNa/G7l70clTJlA6SKUS/CZj1Bvb4Gf/rpv8A/feXrctGWS3X0B+MAAN/XKEPWAACd7iLeetUbcO6THouFRcUA4DlQ8gYWa9T5x2i3unjDG94swAKHMqS+0AiQYAmNdQh+sAHgUsCNnzRwo13iqaOLJwGAXtwVDwACAGQAqAUrV3FdvRD3bLtbAIByoYT1G9YhFgrp4drgg6+qlXIFO3fuwsy69UL9r9anYLk+rvvgRyUFwHJYoOsJgXH4HQMA6AEhy5s0qCrtQcCfseJEvsfHGEahqEWf3y8wZ1noySMq/8op/6qWbUih2r8hP5K9Y/w+kdZdpBIikBZ0dMAGT2u3jL7RFEfq8RV1U+JPSP/XDACZZrAx4tBZT/5JzVYUR2OQM+6XwNxcGxFlPFpGoZgA+lP/P30DTLwKj1OJzTTd4clQ6PewYWICeRRK891pt7E0v4A9u3Zj3+49aC0tY/vddwuVVblekzLM+0cBK1kSY6rBJiJGuzsQVHhyZh1u23aPmKQMkhxeoaw0Y7zE9L2nmm0Vu6UQYE9YHJSr1Ots7DrYt3c3Tj/tQeh1llGlQSgvCMpaPGXqwgLN9j1sPuVENKansXHzJqHur127DhNTk7AqFWkO0+UlOCxSZZLP467kRHJu/IJQO8UmctzbgKdJG9+NKLAjvaKs8TI1/D/sfQecZWV5/nPvKffcPn12tsLSBAVxEbvGYMESUGx/UWzYEUWKBSsJEhUjlmAEzT8YQ0xiS0wMiho1ahQNrAXpZZddts1Ovf2Ue+4/z/ue7947s7Mzy64t+h9/67CzM3fuvec73/e+z/uUDhyyLZIGWaQIXblHcp0TSYKQshlj1Gpp3Fo6jQwpeo0WxkfG8OzTnoU7brsTeS+v70vDh0V2BhsOyncS93CuNQKPZDI0wgaacQPXf/t6MTHcOzMtPgUEXnfs2omR0VExnjTPd982X0Z7faauPbBYZBQgXkIKcsIESBIhegwypfDXanXkXKZUQCQNQa0hk//v/8d38NpXvgqD/2NySsYIvU44VdO4RFLxXKxdsw47d+4Cp8FsxwgAVOoVjEyM4Yhjj8blV/wF7t+5E4cfdhg+cvmH8Y+f/RyGcmXkHQ9+KxC/CZNiYO7f/vN3JQBvpX9faU94IAyAfR+rBwD01w0H+vwFAIiVDaeO5wkAQAZAx0fYbuDUZ56Ct77zQkzPT0ukolcYgOXm4UfMU3YRxX4SEbzSKz24f/9tAwAGeFj87LusR2FS9TuOq1+HeFJbjHxSBoA2o+kFAEA6DFG0Urjxhz/ED7//A2leuHe36o3kXLKkZuH9GHZiBHEke1ZspTCxdg1e9rrXo8LhBK9XFEhCULPREABgYHAMr3/1G/CzzbchbrPohAAABJe5f/K+Zqwn6wIzqnjAV+gBNU6ahGI+DOjNNURAwrj1877u7oFkernMCVHjQDPJN+eg8QBQsFXrSB1O9WLdDCCx2BNAas4E9E44BMk+Z6QRXQ6ggO/dKMa+JCyn08RhIxbOP+eluOfun2NwgOdQgMCvyXnDaTTipPknCCAMRmVMkkKsNGwz9HnA7/4f/A8QACAThnWsy6Qu9gTi26Xaf075G3EHo+vXY3D1Gtj5Ajq2o6xSmgMSzOeUdxkG0PJvcjK4keQwDh/bQptntHmpMIBrPv23+OLn/wWu5cFzsrqGJatezUvJsp2r1fHoxz4WD3vYifj0pz+FZqPCsgPtuIkTHnoMMhnG4bL2aEt9SFYv2b1kFZ908iPx9NOfLWaApVIZ3//ef+GLX/xnxHEKpdKgxICac0GNl40JYOIm1WF8LhkLTQwNOli3uoDBYgf5bBtZm9r8QIiMrpNHpRpiZHQdnEwZRx1zPCLKLdwSbr97N/72s19AGHAPYq8QwG9O4iHHjuLxjzkWdmcONnwZuJBxEbZTIuGVBCEzfGKjHidsZKInBABSMaKUizA1gJ/evAM7djFndUCGpxpP3hQ2hZUmPV9T3Pj+c9DEQaWYxIu8XHtIfi9TFaJOE1RFDo4U8ITHPRIPPuZo3H7LTfD9PRgeslDMh4ijCqKggUI2D1q0dSIbbqYgbGruNKwxgrAJuEXctTPA9vtnMT85g9WjRWw6fq04/7MHbQWR1LR2Lo+ZegM3374DnXgMtYaFUpnXp4HUMx7zGNlGTXNiDu/+z78dAEDLPjrrq+N3bypq9JwCBogJVg8A6L2OJLpGXC96U8eFN1SioTdRKR02rFwAiSMsTbRYGNJtseGjVm10p+S8gbm/ZotsgpUWzPVNYyciQhLZF0RywPEP9R+8eK7nqp+BoxR95m0aAICu+aT8c8cnisiFxEm7AAMJytzTtScaLrSRz2VQq83hnHNejWOOOgy5rCN6HlGSpUmhSSPrlbF58y3400s/CMfJw7Y0Gzgm40GeuwEAjNmNMgAarTm84uwX48wXPQ/T03vgZkjbM3ILOofbAoaQ/nfemy7gkSlNUTbLYoAUSWkHZUpKAIDXMl/IdQEANcBbCAAYBoDG+6nZGN3Emb6wc/sOAQBoAji+agyBmEgdPADQaDLOkNoeRqS42Lp9J9769nfhmAcfL5sFNVzUMPay5vvQ+sR1t19+IlN+Ycbq5F8a/SQyUJB+AbE0Qo/+B9ywe+tXQa5eAW3Wda/S6UlaEgCg25QvfVQsVUCa+1nmCWStJBotajxJ/Zd4SqOrFGBN/yiOlhRRikopWJYUKKo41Im/TmbN35NHSOQAcuDxrOTkKG1LAanlTtLAJY8tBRKdTNkwU48ZMZu2IQ0oZTXFXBaNypxMUURSw7x3Nul8eFLPojaGBwfEEbU2V0G9WkW9WhOgoDo/L/FX99x+m4AGBLIqtRbacRo3bv4FcsWyaIx574R0dRXqWlqZGpQL8R6QAz+NjEMPiVnk8lnk8h5mZ6eFGuxlXaxbO4GJVWNYs2oc69etwVFHbsS6tasxRMM9mt0R4CAFX3S2mjkvZqLSiHfglsmooUkBtWvJ5N1o8R1q8NhGEaDQ/U5K0cQsUDWfxnKntz660/G4g0witeg/qJNRWTIZ05/X6X8kdEf+LiYGcDJuhW3s3LYdZ73oJRJPynvTJkxN74SWLx4AfD7i5ZIh4yklZoUEEmdrc3jKaU/Fey59D2bmZoWuxoKKxYIUR2Yyrstjn5UuABavReJJ0Z3090ltjETM/LAAHwkTQBoixxNj0byXVY8JqmwJAAwNyednPfNPsHvHLkkdIQuAjKZCvihgCCVhxzzoWJFD7dm9KwHxYlTqVYyuHsNcvYKv/PtXRTvNxuDGG36Cy957qTAm4lYIR9B543y/RHud0M6XKwJ/FwCA/bEXZIdaVsLA81YBAMZVEQBg0cRzkY09pyVPf9ZTcP5bz8OemT2YWLsWmTxZWtxIsjr7Tkt2x6+tGfltAwBLvbDeGcE4Wh0O7M8DwM3nRT7UDwBQAkCTP4vyQSuNz37609ize7dM/AmCUQqQ87ICUPNeZTJHGLcFBEh7LirNOs543nNx0uOfgEoQSaPjOik06jXZg23LQdiKcecdW3HO6y+AlcqhUBwWvWw90Z4qJZhnf6Kh+FVewQXAwDIoAVmXlgIA/Y07azcCFXzPCGAaXb/GCSpTQNc8gVgKu5L5TCIvMDKAHu0/YRz0RQTqfaG8O23u+40SzZuhZ3P/h9YQ+hVGZaaae/COC1+DKJyFa7eQ9UIErQqcdAcpMRCkkSNrtn4AIJLaTjdVnjmH4iP0q7xw/7seiwAAfXjISmTzHwdirCXSQDL1fKRQCSNsfPCDURwdEz8hZtCL1wklsgTT2qy/HxCS1fcmSYWktHqemnEk9SQrtWK2hK9f901c+bGrkLGzcs4RkNekIqW5dzRyTPYH6tGvueYa+K0GfL+ORnMew8N5PGzTcQjDukiyyuUi9uyZxODgELJeXgZkL3jRS1AeHJGJ/+233YVLL/1zrFq1RoaO/YMjZWprzch3TeQswuCzZDqfz8WYGMtibMhBOc+0EnoBqJEwY8WbjTaGRybQCoAjjjoWdsaDnSnj57fswJf++ZtoNam7Z0JGB6E/iSc+4Rgcd/Qw2q1J8pAlbYMsgbCdFglAqHamCbhGAEDlWylynAQA6CBKMQKwgB/++B5MzbrI5SekJqRxejYXiyk6AQDS/MmEIwAhEe1MNiOzRmQ8eu/H9IayGPcZwHZjTKwZxqaHHYfx4YIAAOVSGmOjWXhuACsVyOCINQm1/1FA43R6DPFcpDcb+y4gTOdx421TmNxbQ31mCpsefBTWjxclLpRMVF7bABacQhm33bsD926fhu2ModkiADCCRtPvAQD7AwH6G4hfDwNg+Zve1A+awt3bGE1hQTREIwF72k59Lfr9ZqNdmmeTZITpIEma/y4AkIjTXdeToqRR94XqToIzG3X2d9TvUwKAtARKSB2iBmhpKRY5LWPzL+AF489oZpjLCAigU6mIrWXyXPn8efNyobJ4DuUx5GucWi7QuWqTyJs+DXoA5HHUkRtw9tkvEQqM59F4rSlTSTbmXDwkHwRhCq969RuRThN516l6u80JCgEANZ1RWzq+bwoA+EEFpz7tFJx/4RswM7MXjqsUbPUs4M1sTG8svPUtF6My35Tsy1yu2I0CVAZAqAyATqyNUsIAkGNvBQkAp28EAGiktXf3pOiZRgbpaD54SAAArwF9CUZGx0T/T6336rWH4y0XvwszczWJ/6MuVRkApvdNGl/5u6KaxqFfVNImio0FBIELz1P+oGGwiL5QzdSEKdI1pltUxMpjm4Oh73f2s3MSiuCC7J8HcIZyBXEr5sSfuiZBaZN1z+aTTS+nGUZuoqyGZKKfmBcl70z3XtPm3rgLExxIwCsBA4itJSRHsdJgzqotMoCFh2ACBKh/rIBA4lknYAnT85QVQtaEmKsIVYz59HRBhtL8qcez0tL0K+3fFnqcNBsJACF+A+0IGcfF9OSMoNrnvfECTE3Nol7zUSgOiLu9yCGSplfiQS0iuhHiqI1UrPc6o3KIqM/OzaJYLmBizQRm5qbxL1/5EnL5nBQJ3Fv487zBKUsgCm1lM9L0Glo932+CjvQUIVOI1DpOs8UHgNEvQsXXNBCCNS4jovr2hv6C0TTESzYRvNMJMPB1JQ7Y/fu7Qce5NtTwkGskycxOjAvTcQdDuQLe8da342v//jVJS2EjQn+GHH1TmCFOo0TqUVsNYW7w9RNAIAXY74S45h//DmsPX4dWQDPDPGrNBvwgwPDIsJjrEeiR/agfADBGqeKhoDIFfnD98jUYgLgbx9VXRPdMwGSnFv1f2PJl4slYN7IaSOPj4ZtJW/jM//0bfOgDl2N0aBSNWkMOdoIaLEx4HmTzBWFt3HfvvQklUNNkcuUCZiuzeMd7341nnXEGtm3fhlqlhte/6jXIpB1ETR+5bEEomMLrO8iPXzcAYBrg7sm7QG+/NANgQcOyDABA4LbdIUhsIR07QMSTVgEAFpxB3MAZLzwd57z5ddg7txerN6yH5VDLyH0pJ+vRom7jDxwAWE4CwBQAR+4hnWKLnKUZwK83YEdtZEIfn7jiCvGi4c5IuJ7/zT1R6xbSVlWm1LHTSGUczNWquOTSPxP2SosNNFmBqTaajaowEmk8vPP+SWxYfxRe8LyXYdt9k8jnh4WtRO8Q7mtEabnnkaF40AyA/d0zXfZd//mp37wArBJgn2aAqvUXSaP4URDw7GNlJgwBDjukqU/o/QLm21rLdaNHk/Nd95m++3qRMWC3Lu2u3QQ+727gZmjVg3DNycvSliesTXfv2h48++lPwGMfczzq1R2w7TrSnSY8Ow2/1oRjZZESFoD6C8mwRCIHk3QU+fr/BwAObvslAJeYOIqWXT26uCYimv8ByAwNYu2RR8MplIRlaNme+DJ0SG0X2d0hSFiV+yOVGIEEqS8IiFO2nMnj5p/dij99z/vgpD2pmQnMy0hATMlVdJgtFYR597SnPQOTe/bi5ptvFiChVp8TY8mNR6zGwx9+PLbedycyHr0lFCzjn3ozQGFwFK953bnYuXM3RobHcdZZL8OGDUcgneYQUtl7uu70hNZhrPqnEQAgA4WNvmP7GC7bAgIMFi1kLBo+6wBN2KagUXpWBnVDI2MoDw4i5ZRw8x2T+Op1P0CroVLDQo51XhVPedKxGB6IkAqn4aToJ0U5ooOwbUnMN+MT2eQrjGcAAAIpBABiiD8QPNT8LL7/o7tQqRWQK0xgvsIeJkSxRGl1HXY6R0OBbj0og6c2SVhqh20AAJHtsE+0mTQX4rDDV+Poo9bAs5uY3HUvxsfKKBdd2OkAOc9Cq1GVvZopbkxUYo3AfYrmy6wH6QdV9S38+Ja9mKv4CCp78YSTT0SJpvIpxsVXYHs0tLYQpDz85Oa70QwdRB0X7Q6j3Iti1t5lAPQf8P1sgN82AJAsn4S+pRt6PwLOvUsBgJ43gG6+WvUZQ7WuKHvBnd4DAMSERfSMPaSKS0OKbqQlxomoFtEo45ZvuSkMjFBPQQdwTuzbifEVp/9Kl+VzZaPCBoHpAmz+We9RUyMUfW7IMt3nYZEW7QibDrIHqH/hlEiyaZMmyTAhhB1BGg8ilIpZXHD+G1EuZ1EqZdFozCOdZowGgQBSlD20WqTeD+HCi96FnbumUa+zSc8jXgAA9A4DzTeO0I4bOOGhD8L7P/BnIgFwMxZaraZIGMQ1l9RvFv5pB5f+2Z+L9i9gzrWbk3KiJwFQAICv2QAAfF9kerwIAKAJoJEAkF7FmDFSde/ftgPVuYqgmWPDo5ICcCgSAMG/HQeNli9QCif+l/75B9GGg8HRVTIRTtn9OfOy+voYJTSTYzOaTLi76QwEBEkD0igTAgH8Ow8HM/mXiYOABaptN/eZKeg5BWbza4wBTYO8kLJLqpmgNQd8fvX/vGx3RENpMtkmYktWiyUbjMSvJWkbfPBuWkHSjJnGnk2kad9Vx9j//vQBBsn0X70BzM+kZQLKZnNpFJwglSZBkGJtmjtp8GR6k0bDb6lcJ0mA4AHH5pxoLBt0iSLkOpPoQE7t29Kg8mtkC9jtNobLA6jO1bDr/t14yZkvw0BxEPMzNZQJABDRlWIwlgafujnuFaSB0ZwzR6NLP0SxXMTM/Cy8fE6cZv22j5e/8uV4wZn/R+55xllSLkKtuDjgJ676NNXi62CTzDUuCSJk1QhljZNj0s3Vl0HlGqp1M046GgtpvtZbBwdC7SYYI/4MhnWSPI7R/rOoJQNJm3+CowlSasz1aJpne3jcyY+SE54FDRlQ1fmqHFzU+xMAFQPUwBfAjO8F1zaZHMedeDw+8ZlPo98glKoAACAASURBVMkEloh+IzWJJxRNvm2jVqvJ+8GPnoykl7cshXf/Fp4wH8hO0PdIr7m5P8x7Z9aRUPMCE8Wo9yEnKEKlpDQljLB7x0684LnPl+8rZgtwLVeAAGHv2BlJYTjiiCMxNz2NZqOOgHnPzIG0gKAT4ZgHH4trP/f32LN3rzAiznz+C8gwBMETeiTQb8QU4AfTzB/Mz/RvFiutk6UAgAXApJyZ+59gLff8uB5Cuv0LAOACEeFvgnScdCgA8LLXvBhnv+7lmGtWMDw+JhTMqM091dXpcYoMud9fBsBKEgAOb5eTABgAwEzaWVSGDV8AALcdY3rrFnz+7/5OpAE8o7guzd7Oe5JxfzTjFACAe1fGQXlkCK9721sxO7kX7UwBTo7u/3MYKOdRq86hkCsImyP0LXzpC9fhb/76H9Cok/k3IHsd9bCUy2iz3aO8H/AhttI3do1nzXm98AfktElo+5LXwvoqSQlREIBpFArAi6kzQfAkGrC77yYMANV/JrWm+VqfH4D+5l6MoHkmcl8x0cqsXZnC9xv+JRK77plqdkHSuHXyS6NJt13HxLCH177mhWg1diNu00CsjYyVQrNSg2vlkWaTnwAAEnvGejWl8Zs03/z/AMBKC2p//55cP/EtSmmsK89MUs3TFgLbxhEnnABvcBCxxZQwDgwsuIz+kxlGjM6hmFiL4Y8aiDPOWgaC9ACW6HIX03vn8KY3XAAnlRHQoR8AEOcqMljdNJpBgLGxCTzqkY/FV7/673Jc8j6m0SQHgM961qmoVCfl7zlhG88LmG+5Weydq+P5L3wxDj/sCDSbAS557/sE6CMDOGDtZDzQhC27kAGgBFIHNlmknToK2Q5Wj+UxWLSRddrIMYmNbEj6CTlMJQhRHhgU9jSNgmEXcce9VVx3/Y/hN9UvrZC1MDHu4tGPWgsnNY1Mqirmy1bHQ9ymb4Ajsd6MHO8BAKmEAdADANpp+p14mJwDbvrZ/ag2SvC8cczOVaQvKhQpg6jDtvLSs2kKFOt8TXWQeFpjqi6vm4wDGqgSemjimAcdjolVBaTjKcTRPAZKBeSzLjw3jfz/+AfFTFfotOFK1Dx/lsASBymBsFVdz8O23TXcel8LtUaIdDCDJzxiExy/DY+1RzgvkupmJ43dcwF+fsdOOPkhNBhhbucQBS4K+aEeANClBSc60H4Q4NcrAVj55uuhpSw1eoe90HDFGdWYu/Synns0z75DQDnMfb9Qafv6Vc10F1Z+n7OxFOBtTop9hAEnDqTT0ZmeSQFpDIwqAEBNctAKZBrIp8gGhFM63ij8k8m6Mv0SdiyZBrIoSINJ5AM0WmtzuslIMTaWajaolMg+5+rED0F04ynqZWw88QmPwbOf/UzMzExiZKSEWn1WYgE5GVUGATd5avez+Ltrv4SvX/8dhCE3Dh4MRgJABoABADgt4J1LQ8QAa9aO4qqrP46p6d3CAJB4wXxeGhQ2Jrw5WfFe+ZefxOabfoF2xJ93kMuSKkuFMk2ClgYAJM6NtODEBLDfA4CTNFKFW82mTEW33nsfgqYPz81i1ei4ACqHYgKoAIAreayMu3vWc56Ppz7tTzDD6I1sAaGY3xnznGTZ9De5lHTYXB9sKjWjU45pM4GIO6KJJBDAa0hHZVIrjfuxNHh9SRVc52bKLQZP3AAoyEpWqKzTBRO4lQGA/vva/Ly5t7nyKFcS2MtoyMmE6cMTtAA1Gbd60JlmTE1c9PWKyQsLGgJpUtgoQ8JgE+Zn2HCq2YrmuCtXYN8P8xQI/vB94x82c7yveK+pi38HXqGYUDCpq1OXWbkGAsbofqAOyybtQBtCvu92Og3PtsT8Kuvk8PEPfxzX/9s3kI54IFiiY+ehrkaVjMbjyF7ND9nk8znwMBeghHq6akXi9/bM7IXl2vjcF/4RE2tXy781/SZaQUsPTjrGimzBQob6Wkbqkb3QP+lPaKVChe8WmL33Sa6LSC0UJZfr3HfdloueNI8iRMC0Hk1mWbFAF/aHmEEmwFCyNnqRWKS+puF10vjuV67DOy94K0aHR8WAkY0/fUv43tDx39wTQpek4aBNJ1xN97joXRfjsac+GWGaIFQkbuMjIyMyyafUwNwL5n6Sz921k7xc07AY8I10zIQFYOAow2zongmJPwKbIka3kmUQ+HptqI8kqMfYrUaN0zTgovMvxPe//T1MjK0SBoBPR/M2gV3V7zNBZHRoCDu2bxO5iaiAWEB02ohSMb78lX/ByNioXOOXv+SlmNoziQypoBLr06Pg9jfLi+/b/Z2Sv0kAwOw9vc8ETZRKvL/nsdzz45QloIMFmythAOwLAJx70etw5stfKN/nZj3UmzxTCwgDMjHI2mj+XgMABoRd6n2UBmIFCYDleRIDyCaW93g/AJCJO/jOv34Ft27ejHw2Jx4pnGARDND9laCnJVPOVhyBbjd23sNTn/F0bDr54agGIQInK/4kjcYsRoZKoiHmvTE8tArbt07Cb6Rw0QXvxrZte5HxCnLeMjqMZjEi61IEe+Ui8IF8x6LknMU/mpDcpKhudyxN92GVQgBTgOTepJ/guABUCQggU/0u4K7yq/5JP98z2X+SBAG9bssDAFqRKhupK/eUbDE+ln7WEoCPRYCSn22JmfUQIGxO4ZzXvQiDAx34zZ0o5VJIUz/tR3BSygCgDEAfgh5XBgDgvs8Bx8EzkB7IZfn9+149kFiTsLnmfsRzrEGvoUIBuZERrD/uWNRoJG1RCueiQzp3bIn7P2vftq1684P74OSfPhWuuN9z+s86RRKS+PjtNF7x0leTBJ78YXGnqUtsNvh7W7EPjzHnQYwn/tGTcM/dW3Hffdvgt+qw7Rj1xgzWrh/BcccdLikTrVYFvt8Q5qXleGhb3F+KeOXZr8bk5JREjU/unZEkMDY7mj7CQoy3zb4AANoWPJeSiBoydoA1BgBwmWRAWZ7KGviaKIEcWzUmAwmbTARvCFt2RvjaN/4bUZARoMBO+XjoCWvxkGOLSLX3IJOuCwCQbmcRt8m2tIV11050/rr7sN5LEgAEHIsF8IxSHu68dw53b6mi6Q/BdoZFN8++KJdvi1wiBa8LAKimmi+VrFkF9tVgkzWxAgB2hhGEdRz/0KMxUKbT/27kPA6O2ygXChgslaSvc6Rs5ZCY0gFlOTJyvU6Ta4u+cy5+duv9uH8ugzDqIGdV8dgTTwBqsQAAnU5VeqP5oI077pvC3oqNtu0hZMg1P/seMm5paQCAB7yZNP+2GQCKEhtttGZImoZfG/fk3/qAAVPw8fuUQtrf9C8EACTyKplayjpNQALzHvBA4BCJHgBszvnGi8lHpGYMxQEPMXM1wxCtRlM2A1JLdbflJNyR6T8/88uia+dNSF0zi20xXNPICNL1o4DNJA8VO4kA1AmfnjlGLkBtP38eWD02iD//80uwZ/dONSBr0sSD8R0OKpV5aZy5QAr5AVSrATZvvg1/eeWnYFk5YRqkRDBNsMFIAPQw1nOLTUmEwaECPvO3n8LU9C4BAOr1KkqlokR8qJkJ2QApXHPNZ/GD7/9IDqcwBAYGhtGot+SA5CRRJABkAOTUA4BNgBh38GaLaQJooRU1xQRQqMJJA8yfo876nrvuEZZFLpvD+OiYvP8xdTVLdDtLYD16Sfp2WhFRkKoUtnHk0cfgta8/F7abRdPnhIKNP52PE21eN/+7Ryvk7yBdmNEfrabKPaThEVAnMfoT4zhu0g6K+QJKpZI0s2wG+P2kppuC2kwhuH65RvhYvcaux34xL0Gph6Z4WrqIMlnHQqZPqIsmWoorj2i1aBtl6q/RePwjzyW597Tp0kbTAACq9Wd+qrbw2uApZdSAAP3DHTPnMU1cErqhcMKiAWL/K9IoTN4bOtVn0+xljK6cpoWR6DD7WT8ma1YhNj1cBShMpudGf9qJIhQ9T7R7pWwRzz/j+ZjZPY2wEaLoFXizakyoNJdqQMrXRgCPUyyu5azrSbOaLdIssIOp+VmMrh7HGc9/Ls586YvheK44aBsAgPRX2dBlck/Cs9ABZA2Q9s/9ysTM8frr/mtAkp5bvIBFiZEfQZXFgK0WuX2Rqcmi6b9VWEeGlDOQNZEc1JLMQIQ8YYVwzRjfEWH8MFaRYFYmg7zl4rmnPAO77r0P5fIA5mbmRPLCe5UgIa8TXycp/XbGkfuZ68QPfQwMDuCfr/sqap1IAADVtWkhKnIIkf1ke6CaAdYMAGBkAdTbJQ1/f8yfTNjERFZ1uwYUMHuAvF9kHoU8zHOo0wgwl0WLHhNhgOGhATRqNYwMDeGfPvcPuIQJJzSfa/iir+SVEzqe44iu+ZEnn4zbb7lFnIu5oBktyJjDht/EBz50OR73+MfJe/bm887DzT//hch/YtJAkVENYVeuphfqdxUAWAgCiNlGd1ddqkldHgCANPbKALA5culKAKKODz9u4cJ3nI/nvfh5SLkkZwKVSh3F4hCadU6j8iJ5+31mAKwUA6gyNPUA4ILWYpvUYjVXVQDA6zapdN2OWr4a/cUdXP3By9Gan0epWBIZFfdYgtQR17a42ccybaoHLTTIYCrmceHFb8Nco4bB8XE02wTv+b1MKYrEj2hmagbF/ADQduCkcrjg/Iux5Z5dMqmK+BwJ+LiOnm+LD+WD6YQWH31LAACL16HuDpLjJglAUpMlXgCi+09kf9wHJfVjEQBgGBVSvSXMKd2D9ThTg2Q9l/SG1pQV82GGWgST5Xkkzb8CAIkfjgEAugekcD26iU1i4ppqoza3C2e+4FSccOxqtGrbUMoBbUZ/UV5BczNhAGgMoNCPCAJwuCNjLwIAf7gSABOx2C1BFtV55usLl5h+VeAYxr9yqpoYYrfI/G3HGJxYjVUbNyIzOITJ+QrSbhb5bBHtViRvf1YGibEwWA8aAGAf0u7IORuGviQBcImpGZ6FnFfAmS94kUzZSbUXyRvPeWl5tG7240BYixxurlm9Hscccxz+9V//VdjDQdCkzzAq1b344yc+Gp1OE6k0pQY+mq2aUPGDjoOm38ZJJ52MZzz9NFx40duECeDyrBQJgNmTdCCje7X+kTCjCMiRIRlUpXmfGKMRoI2828HwQA5x0ETOc1CvM92ig9HxUWnShIVcWIVdMx6u/9ZNYjRKxl47qor53xGHEzzYCydFAIB+GASLHQShJYM9GXrIsMrIUvm+sL/UWO92iubKOfx481bs3ksJ5AhsZxCtVoBUOkImE4IG1TQfFAaAeCvwTlIgj+7/wm5K+ksxy04HcLP0F6njxJOOQyFPxtVe5L0O5mZnZYgwMTaKsFkXUITPMvAb0j8STLEFACAgkBHg8kc33oHZVlHu34FcAycf/yCgHtH1Q56jH0eYboT42W1bYeXGMVtrwc6ycifYXkQ7shdKAKRoSkZB3SmhxJD1ipKlisrl9uyVKIYLaK3JhNP8jqV/dmG30LO4WpqG2GMC9DLYu5PBrpxAaf/6mvX1mt/NKRSbV07zVf+ludbUgXpsYh1q4n1ZkKS5clVzysVCX9xBM/pZjWHYUyQGeonJmmhQfaYEkLLMYlsbf65CmozJwZMCsp6LWnVeXNAr1VmUinlxUP7ohy+DleJzS4pc2cBYJSs1k1s8C1VKF9xMHnOzTZx77oViXhGKmRIdPtUJ1pjbaFYnGw/GdVliCPJvX/0yKtUZpC02iMznVOTTsXMCWDhuFt/+9n/iqqv+WpD+uGOhkC/J6+ImxfdzempaGgQ2/gPlkk5OxWQvhh824HoW/HYLY6tGhG5N9J1oPBFvMgi2btki2sSsl8HqiXHZOENxtO1tyIaOb5B0No4EHGq1KrL5nFzb+UpFjAjjlIN0pgRKbC593/vkudDzYb5SxeDQiKCXTErQCQCLITI0QvENoHO432zBc0mdZGOkeic2ib1zXg1i6I5cKheFzSBT7OR7OV3W6cE+FYyuwQMohnSdmvZ64SMJ8YhPOtFZyLbbIX1d2QqMsImlWFz4i+T6J79cSw6d+kvTn7y4JLRS3FUFUe7r43uRRgtNwBZAFX0pCfubVnf3nWXeB4mpS57T4qZJo2f09RsgRN1olZlgM7EjjDFaHsS999yDl7/05TKVJRrsOR6a9aZo5xRRT6kxnWS605wyFgYBm0VG2sFOIeAh4KQx36jiJ5tvRBCHyBYL0vjOV+fRFOmMK14gXEyy39JNnjmxSWPNppdrTen//ZOZ/QA8CxwA+t6o5Pp1PSkWmEv2vk+GSVKcCt4hf0Jxy9UJIAHQJo0yWST4Phq1KsZGRsRIcc/2nTj7+S+BLTT2ZDovWbrGlUDfa1L2ZKofBXCyGVQbdZz35vNw2nOejZCWCBqaseRHt3BPKmu5dn37M+NBu5r/fRgyHE7y+F/6QwqAZMMgS0kmAYZZIayXGHHQwlC5jEecdDIcOGhWfWRoopoiJTFCOxUjV8wLcLBp08Pws5/ehNnZGYyNjaJar8LLeSgPDOBrX7sOc5V5XHvttbj66quEQUX34FTI+KGFE7j+ZmWl83OBzvgA9ovF3yJshQWson1TgPp/ZuH39sDzg/jVuuaEtkrnakGe9CqQJt6J0IoDvPuyS/DHTz0FTi4j38uGzHM9Acp5fwib7oB2yv09w+V3WfN6+6+JSHK4BxAEFNNgHte6j8s+SS0uhWSdAHO7t8OKfZnI0u9HPFSSZlDAtRU64P6arL8u0f/WQYJ8sHaVjZzxJPxDcDwNi0BdqSjfywafgC2iNnwmo0zP4G8+dAU8DhhsW4BKs0/KRsBpFlkDmYyAL7XIx9C6NXjVeW/ALCeEnpfE1Or9q2C1UmDF/LaTRmO+gd07pnDOOefDsnPo0H+obcHKFHSPozb2ECQccvWWPD6Xv669s0h3KwMYqqwkMSak6avL4YZKsPh17idpGrYmu5xIN5NfJY8j7CI9j/Xv6pHE1BZzrxognteEU9veh/63nofmgDT3WN8LTZB1HQDEcC2Slau4+M1no9PYBbtdgZuOkOpwmslVR6cefc4KLqh3lJxlZDj+qhkYB7MZ/BZ+Rk3odEqrZ4GSLORUkHu6339Bn6DUOt2Kq4PAb6JQLGLXnilMrD8c23bvkRjhTY9+rESWtigN7r7HOjTRM0aXLc9FnrPFYlHOWdaqs4zDtW1lpklKxv4/uBeZ3kL6F/FLoqTQFRnAWy96G/bsmJS6hn8KXgGVuYr49bBHaUVMr2E0N6M653DKKadg8+bNEvnHV9+Q6O4A6zdMYP2GcSDdgh9W4WZ0rWezA9JQkkH71Kc9A9/81rexc9ckfBkuJk2wAGTJ2k6GrWkR99McmL4FbJgjWJ1AQICjNk4g64QYKtnwXPolVaXX8TKODAVoMso+KUoN4P7pHL72zRvkvfQbFQyWHDzllEcgm2nAStXgpJlGpB5tYgIYUYLEWl6TvcTPKQrEw8TL2Kg1aiIFLpQnUGlY+K+f3INWmEcryCFkwyx+abTmJ8sxlMdURk6SNGTAPDnTTRQ8B0YtpNIBSgNkQM3jwQ85EuWyCzftI2pVkfMYndzEURvXIgrqCFs1kQRwobB/o3yqUvNRGlyFaj3Arj0zuG/HLKbmCAxYOP7YERQyIbI2ma0Odu+eR2FgFW74+e0I4CAUMJf6EK5BD067JPGCCzwADhQAkBvgAHXHKxUwpvBdbOK3+ODb7/G9qHhZ/H2LD/CFAAYn+pp739/49z9n1SAHajyWxG3xOTs2XSFzoIu8UPEEU6I7Nn0DeHAQAebCX2hQ2H1siYGhdoeNdCzTeHGPlKaQkUhkYXRkE6jMz2J4qIwgaKHVrGF0bAjbtm3FRReci4edcJT4CMghkxxcUtQJrchQl9PCLrAs6mBsXHjBxZifbaLVohiV9P2EHmYmiSS2CWuN9P4Umq0qvvzPn0cQ1gU5pkETPQbYGFlpT6QD9AC44YYb8ZGP/qUsVm4ANFGjgQUPUF6mmelpSUDgDT9QIgDAXZCT9hhBFwBoYmzVqLx3LPYoueD3+U0f9913nyCTbEZWrRqVnwvTGunR1eF3D1DV0xmdPenMBBW42YoZY9bD1FwNjdDF+W+5GOvXr5fNl7+TKQ78PC3Pl4aJ2vRzHShgpVGNnJBHvr9AYy7NfYqundSlWxgaGpSmj6/bTH75PTqRVMPHQ6FA9tZqf/Fg7gJq/IUfnhTbCQCQ6PsJAIi202i6u+9dH72aBYxE/GmHL/ePmS7zCzxwDlIDfGivXF+jFMFL7EXd+14kAMbUiXcoqdtqwsjoHrsVYShfxOUfvBxf+Pzn4WWyIjFoBxGymawwXFif0kGXh6Z4fYjeS8Edou6k9pPy3wwDcZd9yjNOxWWXvx8+J2aUqTBDt17temeQ9SH7npjE8Pkkf0+n5YBbGgA4+ApJbg8Nst7ng80Wn0PEqT+d/sXwj0BAUhAlDXfYasHhge9SA1/BxPg4LjrvQvzn178LK+ngtfnR0rffs4IGfwPDgwIAzFYrYnr4nf/8LlIuowzpgr//Yn0xqKPgTXLgcueiRwvZA4lMqn+/75/67+/dM9MXMe0xyRWi6aS8IkbGBjzHwQcv+wD+5tPXYLA4Ar9O49VRYd+EcYh6qyEMn6OPOQrT01OYmZlCo1EXmqKcAVYK//AP/4DRsVFs/ulmvOHcc1Eul+A3A3hpanQPFgBI6McHghQuefHlDtoHauw//5YDB5I78OAXZlIAC3tHWKnJuWNx32qj1Ylw6eUfwBOefAoszxFmEgE3L+Mi9NWIVq2sDuXjdxsA2F89033vzfBW5haJfougMoF1xgAS9E48Mfj+5kkXbjSJZOPrX/wy7vzRf0vyRYdUf0ZniiRNm3+WEDZNiRmNR0PVKMTpL34hjnvEJky3aiJtcgmuSi3PfVbCThMQRBsdGg7u3TONT1z5KWzefCvaqRxyxTHMEkjLeEBEY2WVzh3Mx5IAwAE+UFeqxz0rkQV1m/8EpOH+wq1TfHzF4I8yzsTgT5yjF6UYyMTfhNkqO4CP2QUAzN6VJAnwLTdN5QE+7e63kZ3I0zfjdNCp7cG5Zz8fI9kAeYtZ6ExkoAyJ9RFBAG1IjO8L7xy+Ismq/wMFAAg6WsKQ0BpImYuJC1giZeyHpg0LckFaEaf4jIgtlrFnZh7ZwREBAB50womwvLzozQm36FRIZXvd1SEpE64MF++55x6sXr1azrGxsTFMTk4KW3R5AED7lv6zz0iGuG4JAFzxoQ/jR/91gww0iPkUs0XU5smoVWNQehCVBkqYmZlGoZDH6Cgn3Q7u3bJF1q76mLEO7+AhJxwNx4sQxTQmDuR1eC7r+DRK5QEMjYxj7/QMbrzpZ/LflWpdBmrGN0PrEGXHam+iQ0f5G5twAQACAQByboChElkMdNavMpsHWddGlhJai6C/gwiDuHuXg69/6wZYNNiLW1g1mscTH38SMo6PVKcmP8cBqbBdpHYjAMA9LZE7s4+JCc4ypchGvdFADBdebhUmZ2P88Cd3oxUVEETsQwg8cFRAA8NAzBLZv3VfgxnGyZ6gQ1XtyQggNoE0jaUthO0qHnTcYRgoZ2HTjcCvifEf3fs3bhgntxDtsIFclmsjkMY9nfYEPK01OxgZW4f//K8fww9s1Fo26rV5PP6xR8FOV5Hu+GLo3mhmMFsF7rl/GlGaOQiaykCzXSsiAFCAdSAAQD8joH/SdqAAwEqbGumeplDTKJaFeekr/fxKAMPi57l4gsGzsj9azTAfzO9lU6gMAKXE8d9ZvFN3w2J9vjKnUWXM95apP6f/zAnXSTD/9Iz7kgNBHlw1/oHP6TEXZoKcJ0kA0ltJlFwbGZcau5q4/Vdrs0I72nTSiTj3nFcjbM3yiO6mBSjlRnXKssG3Q5l8S4JBykU+N4iPXPEJ/OiHNyIK00jbWWPx1mVAqB+CAgApOkoGdVz795+RPFAuZKJZtm3i7miGpdmgd9xxDy750/dhYHAUtXqr66K+HAAg9DM6bkbMx0yjFTW6AAB/jswCfq5X69i+fbuCB+USRkeH9OdWAABIt6eEgA0/I42YQV5M2Ad7Z6p40tOfg9e+/k24++67MTQ0hPl5GihaYkBmnrdkzlN3nsQW9ZuJdaJQQAnTtJEhQFApn1eZw8BAubsOpP1MWCa6aauXxK8GANAVq1Mg86GzFWECCDxFmn5P882v0eFZfiRpEKW5T4oT/jfN9ky0oTR4fbRyoyVbjquw0j6x9Fx7pbu+/98XMYIWAYIy0TJDsqR55NeIsGdSFrywg6jRwnOf+zxUKzSvy0izTKO3UqEklC+J9rQcmdQLOJCAgbzuBADIAKIeJ2TTEof4zLWfxREPOgpulpMzTVeoN2piZsh9gz8n9NfkWv06AYBuQ6xnrq4RU4TKPU5NflsAL0phJPGAwITZvEgztWy0KMOx6VlAqp3KXh73yMei6BRXBAAcLyPIugT82Wn80Sl/jL/48IcxNT+Djq2yiv19LAalDYCr00adprIgX7zOzD260kpaHgCgxMMCwY/d9+/C057ydAyXx9CqRygVhoQ6rN4P8zLRZ1O/Zu1q3HzzLyQiiB4llIoEoY9z33guzj77bMzNz+P0Z52ue3PQFgBA9YJ9d20foLX8+farBwBWavj3fT6H1n7z3lgOALj8Yx/BY//4j4RZYwAAAmgGANCJ3aF8/G4DAIvf74XrXGms8rEfAMAr5MXglRGbMeUuNOSsN4QJ8KFL/hS5VgRH0kx5HyammtwnE0YBicPCEKLrdzvEOy67FC2rgzpzweNIPFSWAwAQtnHXHfdgbraBCy96J0bGNqDWJPEwL3uOLQlKB6uBTq79wR4ifXKiZGPsTv+lKU7OaHn9RscveyYZnWRqGvZej/Mkj7MECKAyO010EkA+Oac0QvfgVrDIE/lcSOdvTOGURx2HpzzmIUiHc7A6TVhp9RGSkDjDUJE0Hia/JNK4P2AAYCEDQKfxiZImYYYtZgCYyX1Co08GELRy8Qol7Jmdg1cewrEPIbn89AAAIABJREFU3YRqEKE8PIom60a5h0x9thAA4NXg9P36668XBsDpp5+OapUS25IwAYwJ7tI7nIK3UktKckpi3CzG3KxZXFx/3dfxV1d+EgPFAYmFzGfyaNZayJBFFbURRBGGR4exY8d2GVZRznj0Mcdg6333yeCLdQrPskazgsM2rsGGw8fgRxWkLfoWMbIug2JxQKTRmVxemv6779mKbK4oDDk7ARrE67rXKcvL4d9lks/62m9IU+2mQxxz5BoBAIYHHJQLlGHWkOrQ+4sMXVeGMVbKQZQexl07LXz9Wz+WJt9zY2zcMIaTNz0IrtVEO6zAtkKkuwAA2ZsJAyABADhEFJ+NmJ5DKbQSk7y0M4Qt91fw05t3wo+4h3rilyFsw+T7CaiK4jdh7OjrM3IeBQAEpBZZrS+giZflGmtg4xFrMDSUl/0vCmrIkVERN7Fu1SCyLjfkpjASItZkbcD1SuJfUGl0MDS2Fl/92n8gVxhGGFqY2rsLpz51ExBX0PZptE7T0mH84tZtqPhphCmyJVjnK+CVbmfgtHMCBqzIADAXynxeUIAdyrmb/Cwba52C9Zy8+xvmlX7FSgCAcVHvBzLMY6pW2LRIUhovoEPyZwgAEAXjzWKKUV5QThDZ4AURL6xSTSkH6FHAFZ3jfi+vR7zHelN6Mgro8s8/QiER6qxGAXIyqM2/2tNkMjxsYonhG181gnqjgo9/7CMIgzpyGaWq6mObA8lQW2NhDVCq4PvUfDnIemXc8KOb8MEPXAEvU0InRZpJwgBgJrxM/noAAGMC2Zx/4q8+hnXrV8EPavJ3+gzwGdPxP+uRvhRg795ZnH/BWzA0PC5xGflCWRrcBwoAjI6PiHZXpBYZncpTX7xr1y4BAEZHhjE4yOceI7JoPLc/BoBuhNxYSbHiJDIQVgHTEUIMj63GW975PsxVml2HdQIAvLbM9ra4OYkJkN7IcuhTCiAaaaWAZjOMF1FKPdcFp/5MOSiXy7I+DLtEDOqE7mrWSEITVA72Sst8v/++T4G4CAAQmiABADEVVJ6KiXjjZ05jzdSmv/E3dWU3xs9M/o3hnG7hAlD9LgAAS+0DvF+FIsdsalI3OW4xkU2MAIyBIhx89xvfwnvfe4l4SzTqDZGpEPQTamAnBdd2hVJHkITrRiQBaUt13JEvhji8jEEc4fBjjsS1X/wnTO6dxODoEJpBS2hmnAgbAID+HRIhmGj7f50AwAIN8YJrp1MPYYHwdYnmX40VFZTTpprO4GS60BW/EwZicrd+3Tpc+dGP4kPv/yAGckNCozQMnMUMAL7f2UIee2emZOJPMOAz1/4d8sWCUOd9oakeGAAgO3Si91dzR83kFonHIn2tAZPN69/fDbR/AIAzMzIA0mhWqxgsD+Cs/3MWfr75FpQLQ+hEFlp+KFrmFM1YJJ4yxMknPxw//skNwgiQNIoOAVQfRxy5EX//uc/J/nDmmWfi7rvvQilfYpjvIQEA+roPdv8wbAp9/1dq/pf6nkNtv1cCAD7yV1fikY9/LKXM6h7fjsQ3hYaTIpExk9uD30GX/cl+Ron5xt+kBKA/icWsf/M8FOhPmudlGAC8usVSUe5dhBGsOMae+3fg2qs+hTzNLJkwItPkftaPhGOp506+QH9G5IcGcfab3oC5oIl0wUMr9IUBIMfAfhgANFi945Y7sG7tRlxw0Tuxa/e8TLGKA+NoNmmy2l9/PfCLeCgMgJ5cMGnOjN9P0uzLOSnsABbUvck+923u2YYdYHTOCybp3C/ZeAvLkSwgnj9qIGhAgO4k9BAAAKYUSQORamHQC3H+a85EVNuDPImZ7Zaa80paijEYlOR4TX+Rry8CLx74Jfhf+xMaQ6c1gVlHal6cfCUxreveb31eSN29gPdMmvPjNIJOCsXhMTzskY/Glh27BABo0SerCwAYBkDCkhNJaYxSqSwDqGuuuQZvfOMbpekfGBgQAMDE4C79JquUUc7phMVpzjttkm3s3L4D573xzXLWMOs+QwO4VijSRhrg8gEyjCIOWmqijI4wEFgPzM3Ny2PPzc2CRDs/rOFRjzkRsHyhs9N4MJWyMVAekl2I5nR8rfdu2SY9RSpNLw16qOl9JOw902ORGSFy6o6wHIJWQ6bwnt3Gg45cg0KujbGhDAZKpG/WBOTKOAnTTzT2FtrpIWybzuO6b9wAxC2UChYecuwGHH3kBCzUhTmQcem1pH0UVTw0KBcJgAAAhB4pJVNaP//G5AInU0TQyePWO3dj286WAABBRPkuJQBa83aiViL7VXNVrfP7AQBlB7FOVFaw+qnZbgDXi7F6zTBGx8qw7TZCvwqy/dPtJkbKGQwWXWEzuJYC/NVaCyPj67FrbxW58jjuuW8P7rznfuTyZRlQxRE9iI6Gkw7EvJHy7lrDFQAgSOUQpWy007oPcL2z8bfjrBhdrwgAmKa3fzJuirADpekvt0OIuVeifxV0RxCTXuTVSg3+Sv++/O7UURO8bgu0bxHULwFQdoI+Nz7XXN4DowD5GHLpk41DJQEm2k2O7cSgRxFgNraMDiO6I2tD1dVqJtM1EJQATLguY5EYK9iEpFe2fVz0lvNxxMbDxMHfTnHrMcyCHh1N570JuiUFMt9XapY50c3grBefjSxRJZ7sAgCoHnkpAID0/Evf915sOul4QQLDsAkvq3qYZiNELltCvd5CqxXhda8/F+WBEVRr/J6CyByWAwDExC5NY4yWMACaYR0EAKhP4uFJBgCn71OTU0LJZ72xemIVikWmLywHAOg0XMEkwM14MgkR1/9WC7lCHs887Tk47qGPwq133IONGzfK4zcbLYyPj8umNDs7J5uz6vYTh38zdZSGWDV8zHTnv5Pqz2hCgg3cuAkG6XpRd3qewQvN6oRBfwgFvKLW8ghmutt/mskUQx1E2fzrdFcBk67JEd+f/mewiAmwgE/QJwHQ+8pEZy7fwC13Dx5s69J7zH2bl8UgpQEXDbvIAIx21MGgk8OrX/pybNmyRYo6+lRQ9sGNt9EgCpsRvw8p9gwAkOj2xcSzHUhTR7dsav//7P3vw2lnPBvzjRoyOQ9Bm7mtalojAIDjiJxCDR61+Dg0AGD5d9AYSfazt8yeyXXRlHg+rhH1i1igX5WmNhKjwixBsXodOSYy2DaeceqpqFdqiJjJvgwAwMKZmv+hsWEBQ9YetkEYEnOVCtIZKqWXNvFcas2Y69qd7vcBAP3fbwA7w8pZbv0Z9oEYrS6QABAAaMNj7CMlX2kL1193Pd50zgVYs2q9mNClOYXodOARJPZ9uc8PO2wD8oU8fnnLL/Vco+yoHUnz+vefuxYnnHA8LrzwQnz961/DYGkACEmhPlgGQD+j7ODq8JU8ABY/6m+aAfDxqz+JTY96hKQpSDRqTEacIwCA+Dv8njMADhUAoAcJd0j60PD+TdETx3bwL5//ArbccitQrcMmNTapghI5a18tkpIpIUm0T3vW6Thm00MROml0KMkgNTih9EqDuYQEIGwy53oSabi4486teO8lH0R5cJVMsxhnZbxzDm71/moYAAt+d9Ioy5xWAORO19FfGoYkPtAAAHqO9oFwyZ6uIHsCUCYyANm3yAIwzILkDD0UBgAbeE4/02EFXlzDK174TKwfywNhFXaa0+fE38r45HSb2OTc/EMGAMQToQcASCfQD0b3AwALzGdNvZMSCWUzCOFkCWYDJ5z0CMRMJ7EcTZGizHMpACB5CGOQTfbpFVdcIdP/t72NRnrqB7CSBEAua6KvX9CjJQlinG++8hWvUsPZjgXXysjMhuCA+JoJA5A+WR6abMKlZgXyhSLq9YYMwMgAyOZc7J7cjqOOWY+jH3QYZud3SdKYpFW1Y4yOjmP35BSOOvpYfO/7P0SuUJbJNUVErPE55FT/E9VY8GdYbzQaAQI/QDtswbFieI4CAMV8jPERT4AACw24diwAgBhTE7QksGANY/t0Add944dohzUMDXp4xEnHYtVYDnaqiU67BtemzwrvAdZccpQjingf67CU9wdxOdZx/OBztt0iGoGLn/7yPsxWbQRRDj4BgDb7NBZK9Guj4XsoIMdyAID+Xjb/MWyHni2UAdgYGsljYvWQpKyFYQ2eTTvOFgpuB2tGCdYQHFWZRKMZoTg4gan5ANnyKnztWz9A2i2JhKo+P4XD149hZNgTGQEHV7ZdwJ13TWLvbAA/9iSSkgCAynfJNLBgdzjQSq8MAOjEU5tZgy4ZzYkpqJct8FfwCuBjmkWuGdgKACg9RCn3y308kH/vL4JNAxOLi7H52LeYZqNPWoyCFDpq5u/kc83mM7Azqrfv3Xw6+V84OdA4P2nC25we8zUTACAypUiRTvBNDqyCEhKSJtGEMWq1OZTLeWzadALe+KZzsH3bFqxZPY5mfV51RTL9TzSAYj6p7AZO6kl95wSz3U6jXgswsWo9zn7FazE9VUUnxbgO4wGQ5OMKo4DFJYuuEC2/hvMvOBdPeeofo96YEwAgl+cLZ8xdBI+0oib18Wm85rXniAkgPQCo36deZzkAQLx1WGNzwbspNIJaFwDgpedjcKPas2sPKmwaUsCG9euQzRJtbC/DADBzsbRMgGmkwfedQAAP8SOPOgovOPMlgqrZbl7Wmjrz011azQL5vDUFQmUfXdpe4uwr1EUxMeoIa6BYLMjkn3p/fj+nxZwEmljJrpm76JEUmBDDx4Oc4Okq6UUEdcuQvrGIuvurQ7/4Pwk4pSi3ujxr+6/orH7oubcQWJCvm9vE+BMljvi/SwyA/gkx/9swgPh6lImjrvHcZzxYqO6awlOf+CSRf/B72fQL8CTavFCAKDX/U08KrgnzuFyLGddCtVqRSTAn2l//j2+i2qpjYGQYDV8nMJQHEQDgHwIAogoTkz8ejofqAbD8BJi0QLl2ffuwAVgFAAgVAJCrm6xr2XkkcEX9Hjj9j5otdMIQa9asxZf+/nO4+C1vwUBpECGzjUVbquvDJEZ0PQDo2Bv48Ao5TM/N4EMfvQIPO/nhKJRLqNSrSLOZOAASd/+ZY4CA7jJNPAAWgwDm7DogAKBrAqiMKi3bmMML5DIZVOfm4cDG0578TMzN1GDBRak8LLm8vK/CiEY9BdHsvexlL8Mnr74q8RuhbEo1iK94xcvx5vPPw6c//SlcfdUnBaD0rOwi2c7Ca7XS+baSxOaBNlYr/b7fNADwib/+FB568knwY4bQqWmekQDwvpTkkQf6Ihd8/4HVF4vvn9+UCeA+DK8F9dQyEgCL8X1pFAcHEPAc4h7GZA1q2P8nnviy914Cm41LECoAIOMhnSR2p9S093IzuH/nTmSLRVx8yXsRey5i10KFBbvrwFIEWyfMCwAAnTLHQSBTSNbX2VwZ737P+7Hlvt1IO/lE27qUCe6BX9BfJQPAuJcYDb98lvcj0fybUVFSq5G+bEsEspnlJ6dk1/FfgVV5ayU+kI+jfwzDSmdGB7eC2fwH7TaKhQyqU/djrGTj2A2jeP7pT8Ls3m0YLLEOCaXNMcRAsz+bIbdhAx74O/779J1ab6u8o3ti9b3A5FDrr436hi38uYC7kmVLusX42vWY2HAYGmEbaS8r03+dipuI3n0lBKzLyTYlQPfzn/8c73nPe3DOOefgtNNOEzBgeQab6Dn2+ZBaTow405LI85YL3oJtW7bBSdEXIAMnzZx5NRgXVpU0wWnVwNdrsp4JzvHfm82WDLbCkJPwOoKwilOe8jjsmdwmkeOcOEs/5GUlTnJodAxbtt4vA8AOEyYYsykoLQePHCVwaBJLTU/fs3pD/dUYeUe/HdcKceTGcRSyMSbGc8hmfDjpFnIeRAIgXlT0JmE8szOKu+6nBOAGkQlMrCrhCY87EXmPxpg+HQ6Q6nBAqjWuMAC6AIACfBLFnmZ9H8nzCzmQtfKoNtPY/IutqDQc+O0sojb7HWUApGLG9rUUAEgZk+GlGQC8tckMdFzupdxnGxgaziFftLF2/ThaYQVx1BDav5cO4aKFI9ePi4Gs/B4OZVIuGpEtsYf3763jJz+9DfnyuEjDm5UdePTJD0EY1IS52vIjRJGLGzffhbQ7iGZooU2gVdwnEwkv14aAGQcIAJjmv59OajaylQqGlQoU/jsnsjpB5aRNDbH4wSJ9pcdf6d8X//7FGrp2TGp8DwCQhrzvg89B4t2S7Goz5TcAQMcKJeOx1yD1TyQTjWqSCUmzP4n6Yy4oT1w6URIZ441hDnaJB5NTQZr/ThzKTTY+PoRCPoMPfvAy3HXXbTjmmKNQq84JHUU12po7KZ8FAJBwLzgOTcp8AQAkHSS2kM2WcPVV1+Cb3/gubKcIpNTdXEEMY6ymAAB9AOqNebzi7LPw/BecgVp9VlgIZD/Q0MNv8nd4CENOutPCACC6JhtfJ70iAEAdbdrmzekLA6DuVzEyNizFhdLv1JBv5/07BRXle7Px8MPkdTFSsU0X8SUlAHoRu/EsLUoZNHVgYvUaPOpRj8aRxxyH+Xob5cHRruEfrwP1/9rQF8X8z8T8qNuqNstaALKwSiOXzcgGTuBAm0XNpFfDwL5UgCSyqWc4SX+mXs77Az1ak3R7/TE5q7Rh66+IxWhQ0gAIlygTgI2fNP6GCdA39e8+hyW+tgAcT36pcgp+ewyAxRNM1cOpZMPEw0nzTyPKZFpFXwOHLrspG5/+yJW49m/+Vq4rDzF+Jggk1zxx4ed0X6f/dP2mwaP6AbDb5fUPo0CisM5+zavwhosuFKkOp/8Sqcf701IzHb/VlN+rEYhJ4y8uvodiArh/AEAb5IXXxrBZhMZMZ3C+N11kp9/OUYsjTr7TXDstHzk3g1KhiBee8RzcdfsdiEM6/TrdKUoXBEiM5QzQxBiyPTN7sWbDOnz1+q9hanZGpACkEHNCvhyAZIBgc95I8Zx8aAKEGpcZgKAfeD0QhlqXAaCBjIlLcyzOwXRzpzuxACB+IFrHK95/Ba7+q79GITeArFfQgkFQ+ibKA2XU6g2c+aIX4fv/9QNs27ZNIzVJMezEWLNmNa6++pPYueN+nH/+m+E3WvCcQwMAHuiesfj7+8/Dlc5Sc0YsfIyDa16613AFD4BP/e01eMimE9FqS6ndBQDIAPhDAAAWX6+F16ivAVgkAaBmnwBAeWgQzZYyj1JRGwXHxdTOXbjiAx+EG8coUEMuSTFaJss1lmZIGyPLcTBbrWLj0UfjFa9/HXzEaHXaaEQB3AzjxXpa8n0BgBipdhu3/fJWDBYZodXGL2+5Bx/68JUoDoyi5XMq5h1SDN2vDgBY1MQnVqaa2KDvh6kD+mslshxNioAevcl+nIAAiq8nLUg/AEAQgWfVIdzAbGD8dlscxKPmHPI20wDqeONrzkLYnMZAnqa1bISUAt0tFLqQxXL2vYfwxP5X/Whv3S/9tM1gJBmI9AEABGCaNOoulkEfgOMftgm1IESmUFLtvxhcK8ClLWgfxGQ8ICTliz5CofQ+73znOzE1NYXLLrtMhkkLk4D22Q32kc/1+ghB5ZDP5fHxj/4lvvft70njb8NJEo5awlIlK5ZHKPsbx7GkWeXzYV3OuoQu/fQ6q1bnwFTJan0aG49ci4HBHDyPvRv9b7KYm69i3QYyA2oYGh7DbbffjU6KDJ/EfT4BABhPGAURfEaRkgUtLtRs6NngczrdwPo1Q8hlIwEAyATI2AFyXkf8eOhfQQaAAAD2KG7dGuNb3/1vIG7gsPXDePIpJyOO5pFxCCr4QJtMPekEEgkAI8dVfiDAHKf/CcOXYB5DF8K2g0o9LRT6+YaNICYAwDqdlqh8jm10QkoAaKLOpANeWDP0TVy1pcrTfswAAExO8MN5jI2X4bgx1h++Co2ggk6nhZwD5Ow2UsE8jj1iHX370Q6YQEaWm4uqnwbcAfz4Z3eiFlhIuUV5fVawG48++cEI+cRTZAAAe2eauOPOXcjkR9EIGHXO90pBKEl308mh9gzPeMxjuid4f8FkJtr9lPxfBwDAx2eTZYz1+gEAofgdIgNgqSKw95hGAmCmLubi9bZlbQh8uUFI9WX8Hd85mspl8y5i5mIyZkKo4b0pqZpe8HFpkkPUqyOUf3XF14k9p7/UxxgqMCf5QhUnIid1LX+mhYFyHr5fw3vf8w6sYkReOobvN2VgR0qkAgCGAZCYKEqESST6FlJ8hA4bp1DID6BaaWHzTTfj4x+7Cql0rg8AMCBAkh5AN3snLfF/LzzzuXjJS1+Ien1emvV8wRN9IF0wLTb7MakuKZzzhjeh5beR8fIIIzqlL88AWAwA1FoVYQAYAIDsBDZeBAAIxHArPerII4S2E8Uh2sZErN/Qpxsxl5LJv+tmtMhIWbIJPPzkR0rcyZ6pWcDKAWlXmn1G+7GRFzSQ1OVqVUCppdY9txReJ+YeM5KRpi0GLCI4QENITv+5dtQQUoEDwwbQhoamckpPOpgPBQCMgZK6MfcAAH1MEz0kWu+k8TefBSk21ECu6qWa/kT7v/jfEswl0Rj+9gAAkaAmjvVyTdj8J7GbpHVzYyRtTMwMlW/TjTN04hSeePJjsGFiLe69dwvcDJMaiFgTEVb2Bx1xeYLw78yz5zusUiXuTVz/LYxPjGFyegrf/v5/SlNdHh7Cjt07JbOWtHc+HwIArSZpbnwu8qQFSGA6xaEBAEtnOJsr0o1JTMxIzWEnHiSMIiS4kXglCHNJTKl07YgbSQcIGg3kXQ9DhSLuuu12PP3Jp2LtxGrMz853TX7MuuuV0WqoxE2xnVKmwWvPfT3OfMlZiFIdcR/mfdE7jfZTfiVMMPXg6AGlAkonAIC6cieeBX1xhyuBz9rsqOxB83v5mZNLgrBJ88/nXq8K8NGJYuzctgfPPu25knPeapIVRFPSIUxNTSOT9YRhNLFmLR503LH45je/KRMVeoHMzs1IIfB/OdF+6Al41umnSfwr5RMLjTsfGAPgYPaN/p9ZDgDo3x/Mz/ymGQDXfO5aHHfiCWiErS4AIBnVfyAAwOL6pf/9Vwfw5I6TG76XAmAAAEYAShSul0WbQEAnhTtv/iW+8vkvIG42kZUEBtOeJHUh7y2djcGP2ygPD+ORj38cHrLpYYi5l7GeYJRpmnuE7jT9DAB9JrEAC6l2JHsG48f8FiUxeVxw4cVoBYwHJbWWd9zCFIwHsqZ/NQCAOX/72uRkAyV7UFIQEtdyswexXiWzLp8vad63nD3G330hCGAYBYadxj3RMAIOZI/a3/shEgXWp34DIwM5TO3cgoIb4pUveR5WDWXhpHzQ/5sgZs8OuHetD7bueCDX53f9ew0DYkEF1reo+mEhA+8Y7wgmKPiWgyhl4fAjj0RhYBBuLo9aK0AmX0C10ZRJun4ka0QOHYXX5Iy1lHXI+pF1xVVXXYXrrrsOJ510Et71rndJb7T/jyTL3rA1E4NmWVP0tYuBgdIA/ulz/4Qv/dOXYLF9bacFAKjMVbXWTWJU2QhXKvMYHh4SxjMj/Ogb5gjDBSJfDNst5AsO9kzdjyc9+fGoVvdSBCweZUwO8nJ5GQgMDo9h2/ZdmJ6piPE4z0jpT+RPWnogRixTv562M3J2uzbZCuzXa1g9XoLnkqmcx8iQjYwTiKeFa3H6zlSASIwAU/YobtvawXe+fxPSqSaOOHwUT3nyI9CsTwqTgNP/lJzlAu13JQBMOpJSN6UpcOJDR9ank0MrAFqBhflaCrfcsQPVlo0w9hDRM6Aj76CAmp3Ql/NcB50svE1tvxAAYI9HVqCbIcMihUZzFqtWDyKVDrFh4wSCmAwKBQCydoyoPoUHH7UBVhxIwpiXzaPRasPKDmHPbAs3bL4DpZG1CJFBozaFQnoSJz54I1w3Bz8g2zKNrdunsXeqCTtTRiOgvwuTS+iXo0CF/EmA29Spj3xkZ/H0xBz8B0KhXAwayFI3TUWf2+n+FjE3VC44kwZAVN+gXoZ5YCif/Z/3X5As/E39E6H+56ZfZ/GnzXv3Jk0yVrsE8jQnwlWZ4pAK02aer5USl/dMllEULR0bdT8Sowvpy9REjEgcmXL8Q9qLAABC+6d7vCOvn271bBpnZ6awds0E9u7dQ2NxjI0MYOuWu/GBD/wZ1q5dRZVKEpuj2i7qkJW/1AMAZI+RbpBT+QiOq40MUbqMm4OVzoh2/8UvOhu5woiYA1I7UiyW5DrQsIx0dmp/LDslyQNP+KNH493vvhiTe3fAyzqwyFynGV5IKpEjEoCBgRG84uxXCwDAxp3oPm8ANk88RBkDyPdwcQwgZ9OpdBvtToA4HaFYLiCbU+0/bzB+vm/LfdLoZb0MDj9sg1wHLuiIMR5J99GdhfYgLTlo+T7XGj7cTFaAidef8wbsnZ4WpDLuuAKMGPaDXsZktp7cJP33h5jKkT7uechkHIlnFJlG0oCYtWQafdFg9wEASv1XiYVQrRIJgFnbi++T5QAwzTDvrb0uACDaNn18oYD3TXSUBaA+FpJD3e850XdUJVyCBU+n7y5J3iU1oToQCvd+D7FFh9fi+7pfA7sPm0deo4IYnLLLRKXP9Z9vDyfujVodxXweeS+L6b1TsMkCGR/Hv37hy7jkLe9EzqVfAyf5bXlPeK/wM++FUUbyTO2Vf8/mCMT5Auw5LtdNiGazJoyVTSc/HB/+xJWIAh+TM1MYHhuRCTefIgEAslcIALgJA4AOstL4MwvapmGcmk2SRcLXIxnZKzKgeoBlb90lTsYJKMKigo8VRJTAqN8K15Q4BvPZMS4subBG/yj0wWQaHjRbGMgXQfIbtcPveuvb8ZUv/jNyGQ+OnYGfmBmapAiFw5M/BE64R2VckUV863vfQbXZwMjEOHbv2YN8MZ9ogHtAlNZHvTVNEGZ/+z6vkYB7B4efddew4c7I/UNmBrPMEUnhTAlA5LdQyucF8CjmyjjrRS/D3XdsFQPUfLYkey/BwqERTjUDuNksznvz+ZJ0wPe85TdRqcxh3do1OGzDOlz72c/ida99DX66eTMseWf7AUJ97YYg+pSXAAAgAElEQVTxsJKJ4XLsiWUqx95ptX/s7kB+fFn2xoE8wEomgF/8t69geGIcTo6mVS3QQJPnB80pZW/gfx/IL9r/BrTsTy+uH/jN/SaAmpfH/09M1uS+0Xx70jjndm+H3QlgxWzEWHjpvmwm7v2RmQ/8ZagJmD5HrTV0Ym2xsxAGQK5YkLMgjiKUiyUgCHHlBy5HY3YO7WYTrljwaA6auY00Ci0lyQAUr1RaTbzzTy+BncsKABB2YgHweJarCSyTZTRdXix9KLFKYjQ7vo/q7Cz27NwDx/ZQLo/hRzfchMv/4mMYHGYBnJHcbRPNSqCUHzxfacjL6eNyH4cOAJjNT8HKxWvJeOUYOcDCM4jvtyP7N+tWkdSJ2Zga/4nfk1B4EyZoUiNo86/VCs0BZUUskfyxFADX/17wcdO2I0OZgYKHTlRHuzmLY49YjbNe8CeImrOw46aYq2lgYCKXIXCgv3Vh6frAF+D/6p+QU6rv7Ogb+3UZlbzXWQdks1ojkB3Ktcp12YxizAVtrN5wOFavWwc7k9HYP15L25Ghk6yFnrgyGdD0AACyW+k5xHOOa//OO+/ERz7yETmnzzjjDJECcG3NzMxIw84PSmFp1MfoPtdzl9z/5EzppCW9aNf9u/D2i96OFIeNHZ44bKo9tMiotRMJXtcM3fiA6aiEPjdyBvFMTHfgh1XUm/NiYHfccRvRqO+V5pa1E4drlEKsWbsBu3ZPYc+eabgZSn0sYR532im0w44AAJowQI8vGi778DIOXJr8dXyUi3x+LWQzAU54yAZE4SxWjRYRBw20gxYKubywD53sBH55dyAAgG218OhHPRiHrR+AnW4i45Ap4Ccmxgo+UIrAgSO9sMjME38MYW/z3bJhWzkEERvlIn6y+Q6RAUzNR+jIkDSDuJ1Ch8wOJgVI/LUCn8oRIbvYjMV6/RjT3QjS8jb3spQY1JAvsn9q44ij16GVJCpkyWRuVeHCx/qJEZSylGlw97WQLw1j++453H7vTtX0p7JotS0Ush2sLtdRzqUwvuowTM/6mJ4LcNNP78DE2iMxOV1B2ibDSuVHstbpV8fXnAABvxMAgLhAcrqbaHaNbndx8b/UJrkSgmoeY2lQQpvk3oeh0i+sKJvNhlBFGPFHzwAa85H2Quq6MgD21dkaB3HehFzobXH852SRuw5nkfyfBcvWm3tocAC1agUTE+OY3LMLxUJWYlymp/bgec85Hc8+409gW2z4+WwjKSiHBgfFfGppAEBKFWEBsDki0lUn5TRDYz4bQdDGuW+4EPMVsgSyovXhpsb3iTckNzw6gzquJRKA4447Gh++4gOYmZ2UG55MCIlDk6gLVwCAcnkYr3r160TXYwAAYwJ4KAAAN4ttW7dJoZPPZcUDoAcAaH5rN5uVL7sPAJCoRdKYGEsSxnj6M07D2nUbxLiLDAWCH8IOSD666ylB9NQDoGcCyM2Y7xNjv7hpUYpAAKC/SemBS0YXlDi1JtNJ8+/yu/r8H/ZXCOzvlN0fAKB4iK5h0RDxP+jlIZOdXvMnBkeGmGZ0bsl7t9R9tW+fpY/3qwIAFr9OpdsrC8j4gpiiSN5vibtJvDMIsiTO8Oa8FdYC14yXFQ13Ku5gqMwDwkIum8VzT3s2tt5yFzzLlUaC03i+J3wc3jN8v0rlMmbnZuU9ZDPNtWj+m8yafNFDvVnDx678Sxx3/EMwMDyEuWpF4uHSNLKkntxSAMAXBoAtDAAFACyh4BvW08EAAMbESL0ckg/jim/kKm1GydCIrudjIddN4r6N/nExiKm4JhFvm5PxKEZYb+G0U5+OxnwVY8OjMvV2vKxqW2UtGz2rUpPlr+kUpudn8YKzzsTb3nkxJudmkCsVUGs0JC1DDrkEaDPNVj+Ytrj5X3AGkJTHQutXAQAkDdBiAIDFc8ZJo16tSpQS44f+5Uv/hovf9m4UcmXYqYwUVWTVcNrDSYiTyeAppz4N923bhhtvvFHAVDK2opDZxDH+41vfxBe/8Hlc/cmr4LlZiAFhlyGk18G87pUYcL/vAMCX//3fMDg+CjvrSpqCAQCYoiEfv+UUgN8VAEBvf43sE1OdBADI5nLK/gtCeAT7Wj4+8RdXoDk3jwwbSILXRjOctCoy/ScImWaKdgcja1bjJa88G6mMK2kATAvhPSeMyMSDQdtL1dVyKyAAYHP6FoXYctddcFkBx2k06qF4Z7zt7e/B7HwLrdgTFgDXO9l2ogdOpZSezMSVxMNk/2fgQRPouk1e/yR8KQCgv6TYBwBIc2Blq+RMmnlts7thb0I1NpGCCvQRADCxgvyZ/tpUfleylx8IAMDnKxNGvr1RAxkrRMkDXn7ms1HOAk7ckFxxgpnGMlgBHq15BLY6NARtf5fmd/7r+wUAEjmlqZ94fXh9xddJ2J2OmP7WgwhWcRDDE2sxMj6GlG2LJ4NcW/r7JFWpQACGJSLTmJ7fEmsKMgB4rbn+CTB8/OMfx7333iu/85JLLpHGf2RkRO6Fubk5+TrrT8pMGcW5D4HUyEEpweUkv+HjwvMuRLPeEsCZhoBMAQgDTrBZOZs+SPsYZVQaCnsSXSnDAqYFNQQAKBQz2HDYGEpFyhtrcuZFbebdAwNDozL8u+XWO2A7PN/IAiDbtQO/GUr0uQxB+9KGqGdnf+NYbWQ90v59AQCOOmIMxTwwWHYlGo8mph7PfNauzih+ensDP7jh53CsJp74R5swscpDxiHt3xe2gBgekgIvAABrvFhijykfpkyaA06pkWMmfOUQhI5M/G/6+d2Yb6RQa5FlwybakceKg1CSVCiLlEFNt/Mww7gE8Ekk2ZR4qyw1RsZLAICCg7RlAIBZdOKWDHqrM5PwrBhrx4cxUMiK2W294aPdsbF91wx2TM4jTufRsfPwYwsZq4W1g3VMjBTRSRUBq4wf33QHGj6fF9dfksAgAECy5xgAwGL6Uhu/dQBAJm9hKH/4YRy7+eaqhlo3qgUTrr4Nsl8TutSOs4DmvI8hoaJavSKLmnz5bQmirlpudXHk14ictJHPe0LrjDohOnafi3WXes4bXqMqJDIuaEvDLdNyEmtlQfZoYpwQsbHlr5jh9HBoQGIpapVZPOLkh+HNbz4X7bApTpVkchTyHubnZtVgLpnu0qCi6wHQ7f/+H3vvASdZWaWNP3XrVk6de3pmmGGYAYkKiC4KH0kw5zWirBEDfxUTrhndXROI6Oqu2f1WxV1dXd01gQEV8yAiJkSGYZjUMx0rV926t6r++5zzvlW3ezoMM+ziftL8+jdDT1V11Q3ve85znqAIl17ovPjooJzpUXKueu8H8bOf/xaJBGP8mkrFiesmTNSK7AEagzAFIJ9P49Of+SSqtaI4WhIA8JpNofgTAGg2feRygyIBKJXrgjrRwZ83QNgEkO+ZE5xCLme0M9So9xkA7YgvDIB0RuP/SCnie9uza4+cp0I+JykAHXo3CAPAOreawtl2/+b4EvWj9p8AwOjYWjzzWX+FYqmKbK4gMURELa05T28KbxgFSrE0kYzG6I8TWi7ILFBoRhUwBlLSFvpRZL0N3LyXcDEfLmg0EkWvt/Dzw0XASgBXf+E2r3GADEIZAHaKIRs/TUwl+k1NCHtTH9tArgAA2DvD3mf6embae6jb/QoSHx5HbrYWALBgnp2OktavZpVs/kOzNPuhiMbT+CqRRKveQMKNIZtMS1N704034nnPfg4GkjmJx5EGzNDkeWz4exPJhHw+amiVrh5RV/wor+04WkEL+aEsCkMFfPlrX8Xeyb0YHhuVDYaeADEWzKbRJ9pOAICFsHjJGiYJJQP3BAAgx8hKOkIAAA1AZWIZav5tw6z4iIHOhArfv4eEzEptHiLIJlKIIYqPfejDuPrdV2CkMASnGwE9TThl1LgsFdVJbKQy7hQAcB3Mlor4ly9+HkcdezTmq2WhD5O1wwZCYlCM6atdqy3dn+d5qQa4dz8ZCuU9DwCwdCMDgHpIH5lkHHPTMxga5Od20az7OPfsC9Cs+Ui5GSku0tksKtU6GMsVjcUxtmYC5573MHzxi1+UAp1+IS2vgUatite8+lV46OkPxnMueg7SyUzPAFZZSPp9HwDQRrMb4D+u/QYKo8OIJmP3AQAHrLH9tTcMAJC+K/clTQDzed3DWOwHbUxu34Ev/PNn4FeqyGfS8AlKieylPw3mq7a51pH92PbxqCc+Afd/8GmIxGiIpWwiNi5yr0t0GO8WpaMvBADaQKuJqb170KzWBOwql+oYGZ3At7/9fXzsk59DsrBOEgHsPmcNSvmeLfi+0tZyuAwAW+st9zuWBMJNHSktDD18jLafQAA9htR3R3XGqqoT8W1/yh+KFORa0ZOArmKYvfg99g0KCQI04XQDZJIOasV9eOrjzsdpJ21GpzELF80eC4BvR8Adk3YQFfDnUDfv//3P0/o51EOHaiIBcyTxi80t41xbcE1SmezxXQdjm45GZmBYYm25awg4JoMIelSJBrh3kCyzTtk2etD52rVaTe5RAgDsgz7/+c/jt7/9LXbs2IHR0VG8//3vF3aARo+nZUDH/ycLmSlDKwEA7EJy6Rwuf8vb8Ptf/x7pRAatRkv6EOn7ZZ/mX2wOiGUAKKO429HIS9mXqHOHj3qzgogTYGAgifsdsxblyiySqbRM2H3GBscSOHLTFtz4i5vFIyfqkClESUEb9WpTAAC6+BO8J4DBXioeI0ughXSKoCLTl3xk0x0MFaJiCphOMG3IxI6yAedE2xnCz2+Zx82/2QY3WsejHnE68vmOAAaM1mPLy/4jyqhzaYY18YDfAgCIRxqNELvoBAQ6MvD8OINRcMvv7kKp3kXbSaEdUQN1DnH5gSIBExUIoTnwlTylYdsLZACWQWEYPg4NyMmU4OCDCShtbN6yDrGEj2p1BiNDBczsn8RQIYPBfBZDg2QW0ow6iamZIvbsn0W5xn4zg04kIeltXX8e99+cxOhQBo1WBrVWAj/86W+QG1yDYqWq8a0tnlcjvyAwzFh6poM4lHl07n0AwDb6vPAt7VXpVHrzLW6MFiOkBwMAWABh8WIuDZ6Rn2kfozQ625TxoldTDAJ6bGSpW22jUMghlU6g4dWBmCK+9jbXSZiuKgQBqPG22n8i4LwZiEgpDZeUGg8jdAyvVaRIzKSTmJnej7UTo+L+/4a/fg2O3rwJu+66AwOFLMqVomjOY66DUrkkulNB60QCoBobpavJUt8DAAhg8AYlpYcshHQqh2u/eT0+/JHPIJUqCM1e3M8lLUAz7ekfwOPDhr9eL+M//vNL8FpVSQZwJJqwJRR2l1RgL0AmU8BrXvvX2D81J2gb6fYWALAMAAIAnOIM5PNm2kqkikZZROY8BGgJAMAoLQIHZBJUKlVJAeAxGx0ZxvDQILpMb6B5CS/oUFxLj8RnAAAWQ0S/iEQ+/JGPxYaNmyVZoFpryqJF5oltKHuNraUwc7kTJ/+4MCK4UHH6z//Xa4nn3WhqFu2FlpYZvvZscW8fKkGChiJ24LWpG8RK17fqlw09SzaVhT4A8g7tBMKAQvSetBKAcHO1uNFaCXgIf9QFk+dDqAcWAxDh97H4Pej0RA3+5JuUS+NCrTIH+20aWbOZc/o1lB9ALOJIITo4MIRLL7kEP7nhx4h1XXQ4tjXH2qL8BHgI9BRLRXXFDjWj9KegV0CLxmSxDi55xf+Hi57zV9L0M1aPjT81V9Z8ke+VAADp9P9dAIBdF+1UQ1F8SLEudH9D+e8BqXZYb6jLfTaJHkVtCrqIUtvnxoUlccHZ56FZqoHR3X6DFOAErJ6Ov0+b/z4AwCa/1Wnj+AechKs/9AHUCZbFXAEFCHwIeEOJTCipoAfuhAw3F1+bliFg3coPHQDoU35tcaYMACnl4DBilRFbXJ+4F7QIJmUQj6Vx+Vv+Bp+/5t+QjeeFFZBmbBIBRXpEpBhRGsWLX/wSfO/738dvfn0L2gHXSkqYmPHbxreu+ybOPftcxN1kDwCQMsKAIQd7//2/zgD4+ne+hezQACLxKFp+S8Bj8f0waRy2gD+Epcc8ZeXux1574fPxpyQBkPK9p+HXxkP2PMMAIIOJYKMbcRD/L/+br33hi/jN1l+gQ2lPloVjYwEAIHIBmpdGIvCjEdQ6AV7+utciWcgrABAEsidm0mmQhWHmh0sAAB24HJn5TcxMToqPSKvhSWQwhwWum8LfvusD2DFZA9ysrCU2bYnH2pqirVrfLUal786F0EMPVqMQLZQo2T1dgHuJAdPnc09g/cSpvrKrFASQLsuYKvZqDBO/Rwq0NRFcqtZdEfwQYoHK3lo+hzFscwJ4tTmcdMx6/NVTH4uguh8u6iJDYRa5AgAO2sacjo3MnzsAYNfQxV4suh6rzKzZasn5jNNpXUzB20gVhnHEsSchkkhLWpBMlyXumbI6K7/sS2tUomkiwe3qYwYgtudhPXrzzTfj2muvFTYAmQAnnngi3v3ud4vMjF9qNA2R6roUzi+KQrUMUJEZdzg9H8K//9u/4yP/8BGMDIzKDe43aWDNhAJ1+1AmtImMlJqR1yybckd8AEQ+2GnDjQNeqy5DQdcNcNxx6xGP65DP4frQCmQP3HL0/bDtjh2Ymy1LDd8OIvCagYDnlAFwaCiDj66P/EBOPM8YdZ7NxBH4ZQwOxJBJ0m1/XqL9nG5d/Cwy8RgYLZogKNMt4Iaf78Ntd+xGIt7E4x9/FmLRCgr5KOrVecQl34/7BQEIavXVD028w7q+9B3KAHDQDsgAyKHVSmByqoZbt+1DqdZBNJWHT4YfIwQJALQCOPSH4iGjx5QAIwoAqHOK2U8MA4D9lnxFLAOgLj4KBFA2b16LWIwMbpVAUP6dz2bQ8po48cTjZQDKvmrX7knMFSvoOnFCFmh3HJFNdf0izjhlHIxYcRJrcMvv9mBytolILAO/wzhA0oII8BFU4ftQuWc32kY7yvSn4N4HAOwCxwuMi75OobXBshnW4Saqt4CuYg4Yflx4YZVJX++5pG2GNHSiBTfTf6MMoMM3G2GyuxQA6GBwsCA6+Gq9ii5zom3ha+hU8vrmWvCazLgkEsX71IXrxIX6whuGtNxYkhquCgYHCjIh8pp1HHP0UfjF1p/gn//vJzE0kEWrWUfMjQgAMDszJUDBQCEv4AE364UAgHEd7QEApAgZkwrJpGTj3sHQ4Ch23DmJV1z6JjhO0qB8Ok21lHdKHYJ2C+lMHPv378VX/uOLiLod+EFTmAjCiaDRn0tqNN1Cc3jzW94mBiCkAnHqfjAAAJFFAgA0GfG7ngAAWSKq4tbpYH6+iLmZOTlv69ZOIJthTB9piF10CGysAgBQ43/iSafgrHPOR8un7iiNerOFTEYN/+wUWSfNnGgYXbmZpLL5J42XzX9Yly1TUvF/CLNIFm/Z/el+GACQa1LOh5oAHjIA0NNuKc2MkxxDYJA/LQAg51UKEisB0GZjqftJapaDnEYsNaG9OzVYGABYXGzbazHcFPaavx510VIWlI0QngjxsqC3RtBsYTCXR7VYQiGdRdtr4VEPfwSa1QZiTlxcaaWBNWwPov0sSAkATE1NieGnBQAsCCGFlNNBYXwAn/nXz4qZ3ujomOj/CQCQ/i8GeJz0OwsBADIQ2MCQRkgwhkZTh+oBoF4i/QKWv08obmJS1VEDQwMA9LT+ZrvimuQaD4o+YGgAAGNUlKSJkd/Bj79/A9502RsQZYxO08dwYUikS8lMRnWOZmqt50e9IXgnVf4rQ/g9V70XDzrjdDQCD+mBPLx2ID+nnwc1yQJdkkJrIrJ6IIV5zcWgUBgAsNrcu3PN9R/bFw71AQAmABCcoGbbhxtto1mvIEMtMu+tDoGnOHbetRd/+finwO24SLgpKao5+ag2PCTSGfn7Ix/1GPlcX/7yv8ua7XsscJKY3L1LZAB/fdnrMLlnagl38X5Tuvr9dbjju9Wan9WO7OH9/tU8AK77/vVIFXLoumRy8Xz0AQC5Xw9PgLSqh8GfOgBgE2V0Nz4QAEhnMgLU58h8+i+98bvf+jagQffoQGKkAhNjGyVV1dauESCguVw0AreQxaWvfx2qNO2MxWTCyUSVdDKJgPeuYV4dyAAgABCI98Ftv/sN1gwNY3L3Xqk7WAexKbjldzvwjqs+Cb9Lb4CC8Vfp9qacq1/7fUuF1a7SJf99BQBg4V1hr/HFQICCLbKFU9AZ5aBBJQGiuTXTQSsHOBAEcOCwo7IR0GETt4P4QHY9Jy2dDDWasVXLc+r+35zDq176HOSiTcQEAGgKT0PBnTAAoEDvn+9X/7PrOV945tUtPiJAtwD7bhSlSkVMqtceuQVDR2xG4KgRHBtkqZ0IvpnkJa3zTA+4BACgIIM6yLPv4Tc1/owDtPXirl278LSnPQ3PfOYzRUrILzIABgYKqHuNJSVwup/RK6WLdDwtHhwveO4LMJAdRDadQ7VcExYrWb6KAC0NAETI/YvGZEBII/R4IiqDOkaDA02Mj2Vw9JaNmJmbE4+khoAjXQyP0F/LwY679gjzudXqyOQ/INFbmnJOwXn9d5DNpwXUbTaqyGYT8JpFHLlxBLFoE5Xibpx+2vFwIx5ikUAAgKDZRDLOlKVBfOsH23HX7hlkswEe97gz0e3OCQOgXi0K4xOyXyfQPQAAIKBDQIwecATxUgYASOGPd+zHXXvmUax1EM8MoEVvg4Ay7rZIIR2mEEhp5aAVAgAWGBoz4U08WXTCzJpIzBLbBADi6EZaOGrTBFrNaUxMDAnAQqYgv3i+H/3Yxwqg9Pvf/wHTM3Pw/DaYOMImnu+F5yTpejjl+GGU5ufQjY7jR1v/iEhyGL4YsbTRDhihSJPXKJwugUYmClC2HqDrqt/avS4BsM29ZrCrD4DQy6hbM3GAtiAMN/J2cziYTSL8/IULXUgCYDUbsh6om64wAJijGmGRzp9zUt1FoZAVany1UZMMUMJXdBq3SCppx0THqVMhAMALXiQBvOjpyCi+AAoAxFOumEQlE3E06lVxlZ+fncIb3/A6nPGQB6NcmkW3TTpMAs1GDckEzUIaUgjRAIRTR+Ef9BgAqkOzBb0kARDlErdPIuu8CTti2Oe3HLzoRa/G9EwZiXhSECOiTrYRIj3GIyqXS2Hfvt349Gc+hcGhHPygIQAADda8pjqFMgaQTpTveOd7sO2Ou0RfTwBAYzBUW00TQMsAsBIAoSsaAKAVNHoAQC6vEgE279Qa04CLX9T/k3rPc3IwAAA3Z76Ppz3jIiRTOWRzg9i7b0YMAHm9EdyxbYBG92lsG1FWUpTZ+LMZpOER9eZhiqL8P4/rIg1z+DoVTXmI/hcuKJdjAISBglUZAELLMuFDgvNIuqfRN5qIYWM4pMu86unFnMgAAjyuvfvJblb/QwAAp8b28/JPe+wW/2kbRPteZdMUp34TFRpiAAjjkmwBRCQb1W+QOhaleBVDw6P46Puuxj9+8ENIJVKiiSOV3bKN7HvgvcB1aH5+Xo2ojNzBagH5uFg6hsc+7fF4w+VvEhpfNB4DKfcsEujNkSJFzw/gRkkb7zMALAAgHgB0yz5MAMACSLpeqU6Ra4uAD+JDoKDPYpYEk0linBYqVGS8TAyrRRgAQLQL0fs/5vxHoDg1h9LMvIThpGJJ1evSI0MwAwuaKQBAap/faWNwbARf+PcvoeY3hcbtJGkIWEe12RA5T4Q55EZjaR22F18Pdo+wf4YBAFtkH1oBazKghTmj6wA1zQoAMHHERypB3XIZ3XaA0eFRzM+WREaVTmbxxMc8CTtuu0uMAav1BjK5Akq1BiJuXP6+dt16PPHJT8IH//4D8BoNECsmyNsNWnjmM54uRcy/fu4LIgkLG9+G14jV9zfLezmUI2BkaIfy1N5zDq95WA0A+M4Pf4AEzSJ5+1JWQ905r1VSTanLNRr0Q/8I/7sZAOFIWSk2QwwAbtL0AAh8X2Q8++/aiff97TsxMTAkAAAh4TbpPCwNDQDAK4I/If2fAMDxD34gHvnkJ6IatITazKKUHipkFNDHhFJBHsEDAYC2AAAdr47Zyb1oVCrCJCJhi6of1gxOYghveedH8Idte6UZEdCy3RZHdBsNfW8xABRED/PB+9eJuoobbT9zwE2TyH2e+waZANblX5r/3v4bep4w8lio9yUEdl07WPBdlaoR2WtITU9SqjQ7hbWjBcxP3oFnPPECPODotYh3a3BBpkcIADAyVKEy/9kCAHpOezBwj0pmz5OeI0pnee3HUkmZ8NfZfA8O4ogt90MkM4wW9dVWgmekglJrWQbzCgCAHXRaubOaSyfwxje+UWoKvi6Bdg4iPvjBD4oXAPfdjRs34s47tyOdy1jCcW8JtECGZQBEOg6yyQwufv7FmJuaF0bAQgCg3/yrIMB4AEjufUxkLsIQ7rYNAEDPNjIASOWv4f4POA6lUlmGAQ2PmnX1wxkeGcftt29Hq0XjvzZ8GYQyW8iV+GsOzxJpR5LG2M9If5NyEfgVnHz/LfCaMyjO3oXj73cEBjIuEtEOkqQKtDvKpHRH8PXv/hG7J+cwMuLiggseCGBOUgP8Zk0MECPU9lPD36Wxs5UAtNDuMtCUNZKPaDQJgENFSqHjuPnXd2K2FKDWisChZIKMR197uqg0/xH55oFnopGakBsmbm+ipSbvLLu0pgRSKUpCG0ilCRo2ceTGUSRdAjlpTM/MaAx11MWdd+3EQ844EzNz85ienpUkM16lZBfx19CHitfIyEAcm9bGUa/VsXt/F3fsqqDt5uGm0mi0ShIByuPl8Jh3aKYaQ5fypEggDABOc+51AIAHxxbV1gGWH46LodXbLt7cw83/wS6WS9GrZPO0JoAGAOgh6dZErctNqSUAABkVBADoAUBn/brXNAAAKcnGCEuc8X2ZKvKCUcd/dd9Uwy4FAyQoh4tvjK7spJp2kYi5qFaKeOTDz8eLLn4+Zqf3IZOmZKALn0VzpYTBgbxE//GCIp2FxgELGQALAQDS9eU84wAAACAASURBVHmDkclAapLEYQQ0HEkj5mbx9rdfhV/c9BvR4yQTNANsyIWm03BFyMh2mJ3dj6vffyWO2rxBdEDU4DNbmI6eShGifCCFK658n2SAtvwOMtmCbvgmBWB2ZmYBACAmdFH6GCgDYDEAwHNBJsH+/VOolCrS1G0+apNSFsXMos8AWJxzaz0WeNOfcebZOPW00yVOI5cfwvRMUQAAMXdkLqaZ4Ov1oGYs1FolkwkxW2GRo27L2ijKtJjAgZEBLL4ew82rslqskUq/0bYMAG3e+iaE4deyU+nliluRABwAAGjMnXV11sXHOmUTCFqYAmBJS4sbjQMYCcsNCk104KEW4GEAINzg2WJoqaLIngN2nrzv5L1bGpxNBDAAAEGqrt+WSKqhXAF+rYFzzvw/qFeqyGVy8FvK1rGsF55rS8djMSoJHSYKUsDJBKMdVTYyMDqI93zovdhy/DHiCdBseWJ6RwCAQIBt7BUAaPYkAPcsAECanl5XnECw0ZeJP69VotP08lh0fNSHyDRRjNOxRN4em0Tti2Qi2O6I6d/5Z5+HfDoHTgrjkRgqcyUpRizizyrYyjN4n1CbSHDy4ktegude/AKUmzV0uQ6hIwwAbpxMRCAfSlYsI+9YAEaZwtTeTwdcCwIeLXRyvnvX4RIAAO2xRAJAnaSPuMvj5MFveXK91CoNpJI5BK0O/vNLX8U73vpOjA6Po1ypyeTf7zhoBm2kMlnEEkk873nPw7Xf/Aa2b9uGVIKJFGWJ5KUU4NKXX4p3vfNKQfMXRxzae2F1ACBEO7x7H94AP0vHSB78S/33AgDf+8mPEMukEEQMY+4+ACB0apSxpl9m2kQ9Olk7IRNADido5HntV/4DP/n29RjPFZQF4AAtMYfrAwC851nQ+gQA3Aie9ZKLMbhuAm2Cmm2aanU1UtDj/UFJoT5+WQCgWYNXKWPHttsxMbYGXqOFUrGCwaFR+N00fnXbDD756S+K4z/XXdaAVufM+94CY8vugfrRD+1rVQaAZfYtnPwrbGaYokKrNW/AOP8TAGA9RSmATJBDALzd6y0w0DEO3Zb9FGa4HcyH4rCCIDPp16ShN+oVZJMROH4JG0czeNaTLkCiWzUAgN/T/wcG+HXps/VnDAD0IJkwdTB8QTGljJ5YpN1HHdnTEqk0JtatxcDYOjScJFqcrPb8d6wXbsjLZQUAwO53BI5Ya9iEga997WvYunUrJicne0PRffv29UAAygPiwkiwiQ79qyUMALgEJwIIAPDRD38M137tOmEABF4gdU1bPARCAIDk2VtWMb3KOGzTJC+yTNwYs+wb4n2VSkXge/NYt25MJLsOTRADHx518lFXfLbuvHOn6Oc5+ec3WxYCCkwhiMYcJDOs8ZsCANIkl4PFbqeOM884GdP778TczA5MjGawaf0oUvEIogQh2McEHbjxMXzrB3cIALBufQYPfehxiMcqCPwiorTBIyDaicEBp99hCUAfAKCpOw0LO20CpSlUay5+uvVWeG2e1zjaThwtsqbZiBjqf4zG5231LmYdwxpLUwB00i+1s0l5I3CgezmTTWLiAZBI8p6tYeOGUawbTaPbaaBUoZwjKUbl+2dmkSkMYL5YxsDQkHpQUCJP/ylWJh4TEhI4cv0wCumm9HO/vnUOZS+FZiSNGBMqWvMyxGBGRJQAQDuFCJiY5Ahzte02BQj4kwAAXOOwuRQAYBMB7OWtjak2YSxsV9sg7PMWAwBaWIVTAGwCgInVM7Rscdr0PaZ6IBanm34XiWRM3PEZ+dSh6UuU02IiTWruxeafGc/8Uz0BtOHn5mklBmwK2bzw4mcTyml7uTSPC84/Fy950QsEyU0l6Xbpy+So2wmQTafFRIoXw+DQIGbnZuHyMVLRq2ZHmQB9BgAvcL52s9WUTcmNMtZDM0JjsSyu+exX8PVvfEemoOl0VvT2vOB4jMk04Gd13QiKpRn8zd++FQ84+XhE2Ky3GmqC12IqQlIm/m40gavf/yH89ne3wWvRLLGgCQg02eh0MCMAAAGNCPL5nJo8EqXjTRPtiq7Ib6sHQGGgIDgkJw6Tk/tED8VNd8vRmyU6TBYKc/Md6EJvN2cWQ3G8+jWvk6k/zYemZ23zz8aOiJya+NmFmOeEBQinEBrJpo1/73ox03KioWwQ+Xl0AGrQZEPjsxu5ZbX0Nn7zuH4zY9zSwmXdwWaZS5/fnwDaGEAbAdiriwyYZaCOBZpwpbgtjF6zzccBwNsBhZZxFVy1Ulm6SdABRp8BYH/vUnTwxb9CARRWq0a31qvBNBOe95fcj+2OGP91PB+ks/9y64149tMvxNrxNYKCx6IJMXPhuSTg6MaivYaf1z/fOQtTASPdqMgB+Hee9zVHTOCar/wr5qolMQyMJxICCrrxGGJuHLWmZvhyfSMAQNPMpTwADosBEHHBST7fk+j0DBtFfQs4vaDbqzE6Ml4GPQDApkAIb9FeR4awyoa+C0lQuOKd78a1X/06ZvdNIxNPI51ISQwPAU5OnqyURNITKGvg2uF78NotfPPb3wIXsEQ2hZrXFE+AeDop2kWyIjKUS5h7IsxCCd8v/Byk24UBAHvP991XVr0Il3jAEhIAAh+RtjHNIm2/imTcQSoRR7lURj47IOvc7HQRY2vWY/PEJqxbsx6NuieFTTKdQ6XeFKQ9lc3jof/nTGRzGVz/3e9gdmof4iwW6MvQbOLlL3s5PvLRTwiNWPYPY3h78AyA/jk7lE+vndPhsgDuCQBA6eeq6+deEEHQVRPAH/zsJ3DTCfjQJAtlAOhjhbFmaLeH9vll1V/xqeFzYR/4p+IBwKuXdPw++OlIrCeLb6aasCKlVpb3cFBv4Op3vhudWhPpSBRepSqsQ2UAQIA9ngPrAUD9vxeN4E1XXYG5yjzcLPOom0KDLWRzaFZqMgBQHxqxR1YTQAMKkEXDOMRYp43f3XIzxoeHUJqbF/CAHkiNehMdJ4vc6NF49esux44dO5HJqD8AHcW5bnGNJevDUit1Kq/SOdY7cvVLnNUhnv0FTd/C1+gN8ux6ukgWp3cNhzh9h3/+RBMAo1JDufRTElmauccMECB7nmEGyPPN2hYGvW3XcEBvHooqpF8J601lYDhy35DRWCtPY8N4HnN7b8fbLnupAACxbl3WNJ4jfjO7XmQLf9YMAHPpyPzgwJ1EfuIyB56DujiajHQNAoyvXYcjjjwS0WQGlUDlFD0Am55URnIXrqP02rXA0cLkBY0ZTMlgIZGgHDeKbdu24aqrrhITQNbNvM9r1ZpM/t/85jfL76D/F42IdRewbJX+esbBY9yNM2tMNP+/+sWv8L4rr5aaJ8qIQPH7svdXvx8SAMD0E/QAkN6F0cdk3kYjqNerMjnPZePwvHkQGzn6mKPhS9JQICwA5tezZ969Z5/4jnHyTwYAY9B5/ycTSYlRj6ciaDQryGWzwrJjWkW3W8PDHnYq7tpxqxjjZVMOTjhuPTIJun4HSMcTaNVbiCXG8IOf7cSuyWls2lTAAx94FFKJBhr1WSSZ1MA1oh1TDwAasnfJTPTFA4B9kYgUI6z50ghaSTSbCZRKUfzop78F3DzgpuBx+m9TwDj9Z7IC2dwdZQNz/exyiKge0SEGq/qxcVrfAwBSlErXxTOBEooj1g1hZJBRjR0Mj42j1gywfccezJVr8PwucoUBqSnZK1Ea7nt1JGmW2G4hm47j6M0b0KrPo9N18ds/TKHaisHNDKNKc/ZEB512U+5vMjYjbda5XK9pntgVE8CO00bkkaef3l1MkQ9PIVdbWg92Ar/c65Aub5t4m1MtRbOrtEh1pFedqy2QegCANJDGxW+ZXxDewO3rWBBB3f2t0ZrVY7MxV1qXxNCQ9i97KX9XV7Ic0+mERmL4pN+zeFNjP96kXsND4Pky9Y+aRbZWq4vhnLAdYi5m5+YwODgoMQ/luVkk4lEMifO/jyuueIdQtdh0E82lO6Yk7FqH9xBNSSjcnIT3fEwXF3N9BFugevMl8RuyKcWwe3cJl77iMkH4RkbG0Wz4AmwMDQ2jWqPhn76XeqOMZ1/0dDzt6U9Ctc6GJyrGVoTBYlEuBD7y+WH8wz9+DNtu34G5+QqiLqN8VHrQbHoolcvCAOBxGxsfNVR0bbDINuANJGY2MRfj46OyStL46a5dd8lCRy3+xk1HoiWADK8NZpurGZkkBpBy01Wzw3gijfliBS944YuEicAFiUwJ+r1pXBwbb7Fpkz95rdHkL5fLSeNvZRCWjmwLxfA1pAZ8Uo6am3xhJdIHnZavUKzPRfj6lr0i5Aa+0j0Y3rYW/BazD/R1/iHvC/NA/g4CLMtN/21zbt+PfR/9Rk2Ll3AFtjBJ2b47fTML1xX9mRxPo/22U5ClPu+Sa5JcewLM69rQY1Ioq4L/sT5MRONIcMrajeDCpz0D2/+4DdVyBcOFYXRbHbSFqcOED504STYuj40wYIynJzV6iYRq9KoV8Qd4z/uuwF+c+xA0O57e2zT+C2kBVVLD9SuKRr0Or+lJ0WwZT3zPsrkYLwbeB3x9m3wgU32h2S5c/+y1IQkjhl1j17SeKaPZjPj85VocLiUEH/g+CbARYR7I5dDxA1RLFUyMjkt6wllnnCmoe6NSR4psn1aAkcEhlIsl0Rczk3h6blaQ8NxgAcVqGfWWhyc8+Yl4/Vve1GMD8HNKJKlQZPW+kSQAe/8YtoIWIFo428/ONbm3/odA4NUowivvXyyG9RHinaFJRyIBYCHCgpmbM7q+5p2LnIdTEW7+BHsdvP1t78A3vvpNDGeH0Kq1EIsmkUhmMVMqozA6iszIEJ524TPx5f/4d+zacSfatRrQaCITieL+J56I393+R82NXuZrtf21rwFfbade9jes+MTVfv9qv3U1BoPGUXIOGlE9eYcMJVJuASRc/HDrT9Hs+AIA8L5UdhMRbOPZsWoLv+o7XPEBlppr1y97PLiHcRLDaGC+pbY1nZVriSFMbcS6LRT37UK048GhUZP4hOvaJFpM47OxEgix0vHXlA6T6sLXI3BirKjIOkrFExjI5DC/bwrxNvC+d70HyYiLOCfVZt2hbEnWGDp4Nz3Z+5rcV2NRPPCsM3D2Yx6BZqQDKmbZzNIsnLKgmGnE25GO8SGSMtfMxsl65G7bEb7/9L5JNKtVOGI419Z0kWgUftuBEx9AsRLgFa94LXKFMXh+BKVqE4Mjo+KxxMFL2OiWelbSejX1iLciAc5wlPNq5zv07weBXS0FAMl6Ye5Z1hx2GGWlAJz8S03ItZ6yB8GpjSGgbTUNQCtNvOiIjYeA1L2uAeWNzKAnN9DdtZcawAhZU/35nOyJzw/XqxZi3QbinQoecebJOPXYDRjO8rh5qFTKso81/TYSySTANKVVQLC7cUT/lz3UTGrlXSvrLZQlJMC5MFucqOiq3VQGdb+DEx5wCrIDgygy9YVs2dD6vdwltdwKz3Nv2c466aU3B+uMBC655BI1nXZj2LbtDqRSaakPTjzxJAEB7rjjDjEQ5+DUpUlq0EIr8FAYyGN6ZkrAA+7VtUodg7lBNCtNPOfZz0UmkUW9Ukcuk5WmvedhZj6HBTA4rBQpi2GU9gYHdr/mHukywa2OgcE8hoeHEKOZXbGEXG4At912B9LpPHt2MdGzllOsNxKJmLznSIz+AE2k4zFEmJRTL+OoTYM49oQBzM/tw64dJThOB6edthHxGA34IjLRziazmC928M3v/R5z5QrOOucErFubRjLuoUuPsm5MgI52y3I8dJ1gP6c1mt4r4j3mUxqdQRAUcNNNOzBf6qLpRxFLpOHzPbV98ULjtkPJqENDvQ57xA6cBGUEnjAEuFbzfBHEocxak9V0fZBrS+LCuyLJpuQhGm3i+OPHAKcFJ5pCtR5g9945zJcosU6BBqGDgwPCPKepoQMPa0bzmJ3ejdHRPDZsOBL1BjC5r4SpuYqup25KwFjuoRycyPVs/CC072OZbCBbMh3vTQBAiBNikqVvzE6x+HfVYGsBHaZU243YLrq8eVZax5eazPaKZVLpHb0BeZGr63xUm3kprn09iER5zMVCjQop8fwZTzrRLX6LnjvoCrWGKLlosWm2EnSkWZidn5MpIWnCg8ODgnDPzUxjtJBHLp3CnTu24V/+5bNot5sI/AbyeeZ8anwUNwl1eNfvnkeB6E+ohb97664tKphtGfgJXHzxy+TmZHHLopZ0fm5ibLB5kZP5UG+U8LgnPAoveekLMFecEgBAYgklRlwLYiYLfPwT/4zf//52lMt1dDqcBmpR0PCaKNM8hbKBQJsGmaS01fyEU302BURBaT44Nj4iv7vZamDXnp2ysCUzKRyx8QiZCkiTxmmiGxVvgfVHbMTU1AzS2YL8zvm5Ch704IfgvAserhmY1Ouw2aWWi9E7vG46geRzcxJCqj+/SUWygJQt/sLNuL0W9fpT2o9uygc2/3KzraKltzqxpR4rC8eqWvyVJ3jLGf3ZK4bAib2n7M/CgKD14QhfYf33RKaJ2SD0VYzpQN8U0W6oi0FGcfI2QF/4/u5dm2b00Zsu9wqu/nGWDOsIEeWw0aLp2NlQCAAQEffpgWwB2267Hc962jMFoFsztgbzM3NIRhOSAkD6vEyaJc/ZUTo9mR8s7juUs2QxNz8n5j9DQ0NSKH/tW99AO96B11HzFtuM2mPG68gam9br9V6UjwWXOCnitMsCABIvaAACu0YtXvukVLGu/t0uqnVGbvYBo8UN12IGVfg88rPVGvr89RPrUC4WZSo/mCsgTmlOK8AX//XzuPLd70EqnkSjWkMhk1cmgxtD4LWQ5GSE/59OIpZKoOI10OoGAgB89vP/go1HHal+ACw0iMPbyCwDAERMA2WuHnMVWbBK0xeUAaBTFvuljSObjLu5+IXr/557sq6r3BcVACD7QQGAeJReLgoA6O/nDU+AiNM/B5P7pnHeWQ/D+pG1qM5WkU3kZB2s0TSJo5FsGo950hOwc89O/HLrVnRrdXDXzjBCangYc/UK2it8hNXu/9Ua7Lu3Mxz46NV+/2qvv9r76wMABPK4Jq8CAEjRoPlqch8ddvuychf4pwwAyLVqosoYh9smABDh8WN8lIt0LIEkHKSjcfz8+h/gO1/7JlIuUyg0HpWGdaQ3i3ad32b9Kdaq8F0HF7/yZchNjMLjsIPlMu+PNsQAK26KyTanST0beeuloXcz6xZqAKf27UOzWlEApMP7ij4CZD9CGv71G47GO975fvzwRzdh4ohjsHPvtDRYDa8BqhmYVy2kZKl/XDgCAKi7dtfxDx0AWO3iXcTsO2APlNhTrV1FbmUTdyTCkGkABADI0NT6Utl2+njLlOAeprWE7h928CXRqj2ZQZ8xIM2YWQfJnGKGEr/8SFTN/WQP9sX0L9GtYctEDk9/wvlIgWaALXheHdlsBrV6A8l0Stit9wEAsqhonLOZpwvsJHGJGgjbdROoBx1s2HIcMoVBpPMDqHueMG0OAkda9koL13gKBLQRjyWQSqbwgQ98QKIAa5Uacrm8sAjJBiAQ8OQnPxkXXXQR9k1OShpAboApNFUk6BXWqiPqktVIpqwrNVCSw7hGgA+89++x9SdbMZDjwFHXCvWoWihD1Zq3b5BuP4ASp82GxRx5hz0Sh7jA+g3rRBrLASJp6fv2zSAWSxuXfbKAeZFzuOuIlwABgG6UccItJKMRJJwuvGoRxx87jqOOiaFUmsO220pS79z/1DVIJWgsSgAzjkwih3IF+Mb1v0GxWsXZ5xyPiQlGc3voUn7ZTSAWSYjfiJp1k/1C93827KyhlDndptQvmkY7yGHHjgq2b68IsBCJpiU+nGsPZdSB1HisKSlaTKArzycaWofCo7x/o3Lu2F8EARnUnpEDmPcgZCEFuuVP18Mxxw7DjXVQawSY3FfE7FwdQZsR1Dkkk2QiZyXdoxPUgG4dhWwUlfJ+rFs7jLHx9Zic8jEz30CJByPC2lVZR2LMLJoEBahlxZFezfxpmE0CAPCfF2/0q23c9oI4nAJBZkAmPspOu9jw8+92GsYC+p4EAOz71SJaAQD9WUT06jI5pFFCFwIAiMlYhEZvnECQ/m8AAGoSSYGNpeR5bP45SQRp/qL710U/EYuD2p3R8TGZbO/euwdr106gVCnBjUYwlM2I1v+1r301Trr/caI/jTodzM5Nid5fp+wGW6euxNDfrG53NQAgfH4Wn1NuH6nUCC655JWYmZ6XyIlEPC2xfvWGSgYIAsSEslLBg/7iFPzdOy7H3n075TioPEFBDj6H1NhrPvcF3HTTr1Gvc7PRGD8FADwDALiSXjA+Pm6cyg0DwAAAGrunAADPT71Zw57J3QIAZAs5TKybEJqR7KPdjgAAnF5ms3mJ5Gk0fYkfnJ8r46WXvFx0uW4sIQshbwqrydMGizKFFDJm8k8mAY+XZZiE/27vkeUAgAOKA/OD1e6P5absS92TS+8iBw8AyDKwiFNI0Mv+bPG0g+9tKSPO/r3PUs5EHNkFZXEigo17C0XEiWGmadxE+xxip9j3GH5P4fs/TAPXDbuf4qDP1QEhG0bOCzuttkgASIV74+tej69++T+lkKQBG+9V3qfcmGQjZuylcbEXLX23g0q1KnIbAgOVagXja8YxPT2Ft7z1rXjqcy+C59cQCG3NAon9dAW+b8tqoLeGIPWuZl4L8OMQIOuDJXxsGADga4YlTn3gUr0o+P58/bAHXBr2+IUBoKWuH4KTZEMkEwnMTE1jYmwcbUb5tAKZID7jKU/F7h27RLpAIIVTAwIApP9Tw09mBe+/VC4tTb8f6SCWTuLoE47DP370I6g2uUHyP11no2FdLxFxMU3Sd2Z4NL0/+TNheMlGsTApo1eDHEb11Y+QWx4AcCO+lAkWABCjNQMAEGgk4PioCx6NuT3TSCDOShydbhRdTv5iMdQjHTzwoadj8zFbcN3Xv47azCwiDQ8ZmcJ2xRfBshCWOj+rrR8Hu08fRK9zrzyE50AiZwkOhQAAQZYTLm74+U8WMgDuAwB658kCVmw+CQD0GQBdYRpJs+8FGBgaxQfe8jbU5orysy4ZT0EgBoFsYsTzh/ILngPXFZNON5fB6y5/M6qMlTMAgDStbZ3+CwOA+8NhAADij+Sm4LejiCcGceGzL8bA8HpE4zns3jeFwtAg/LZnnLrJHiBIdw8yAA7iil+8Jy6oe21dtsBjRzX/NPbk+s7aQ13+WYjTHd7GTOtezBpQalGJjFcWgOyJ4iSve7tNEbBeAn0AgPGOun8HjHcWAIBrJQEAD3HS/hszeNWLL0I+0UYs4qHT9qSpKFXKqrsWW/Y/1y87UOsfZSOIlD1IAABOUx0XAc0aY0k84LTTGRALT65dwi+HyD4JHXKefw7B1ASzI00k04u2br0Rn/jEJ2RYUa83MLlnL9asmRBfANbJH//4x5HP5YVVu3tyN9asHReKe7E8j8GhAZTLJfk4WUk+aiPSdvDbm3+LN7/hLThqw1GoVmvKhl0kA+vvKXpthhmeiwGALloyIGw0qjhqyyZp7tmAzkzPSTJYJEKJoPqOKQCgcmeaqDv0L5ApdUfSQnLJGBrlGfzFg7dgbKIlqQB/vLUIDk+OPWEY+bwLtxtFMppEKpZBpRrBtd//DSrNBs4590SMjcbhRhsisXO7lBbGpC8ThqhLeWRLhhEylOySuREVyWYqM4R6LYaf/vQ2VCtJ1BtRxJMFVGusXcipYn2nQCnlBBHu852YsAkCVOHEOtIzssfg8Jh/0jTR8xQ0kDyGnkSA+5x6ikUiTRy1ZRjpjIvp2RJ27toPr+UgFs/ApdQynVHzcYfXRAdtvwKXQEa7hs2b1iGezGLbnfOo1tto0eeKiSIc3IrBvL6nHgAgfbaRevaYZ1AGwL0JAEiBY2hQvNiEds/IjVjMULt1crQUQGEnr6vVgOFFPDxhVMd30xSZhl2RMEVrGXtBAIA0eHKJo7GIuFSyQSUDQEzsHDXAo+afEgBtOzjJ0Ban1aRZRkrMMUrlEjYddST27N2DWr2KLZs3YW5qL57+lCfj8U94DIrzdMl3kEzS6b8uE2pqHhVN52Kl703cPY1xFw0dVvr8ywEAgvDBRTY7iquu+hC+8+3vIRZLygVOLR5NrXgOiCISrfNaVazfMI5Pfuoj2Ll7uwEAAmnAfYkUSqHbjeKLX/oKfvazm9BsBqjXaUBIh82I6AeVAaAAQJgBIBIAQSvV+JELxOjYsPzuar2CqZn9Sm0aGsDI2IiQ3khx0Txoxg+mUCyWURgYEu+BWt3DA099MM6/4JEoUuuY4mQ/JefUa7Vkg+aCy5trdGRI3pOdlPL326mPZaCEi+wFEgCh7i08+ouv09UKeGGwhK7/cIGx2nP1sSsDAPa1w1t8+PNwoVgKGFjqnjuwTGDEXH9+oAhj/0vRRuneZFIrk1wzrZf/F/3/0huofY+2AbbNdBgM0EEIAULTQBLUaSvlSe9CB92gg8GhEczu2YeHnXMectSmtQLMTs9idGRUUixk+zforNVxqZkeHfV9mfZX6zUMDAzI+6X53Vevuw7VahHxXFKc/MPHK3zMuZ7xM7D557c1e9NrjGZRCpDZ4s8CAPbcL1yvTOPPlBGyZ7od1FpNMxRaOm7SZgYvV+J5jSZi0agAlaViCWMjoyjPF5HP5LD99m14xlOfjmyKmd+k82pmND1I6AQuBosEQblGRoD5aglJaoX/K/P+b971Dpx+5kPRtsYURLxZ3Bo9vx4wK18y58+eSDONkHPOQthMI+zVJcfEgh4aQXBIFezBAABRMA2AycbUpxujtRAAMF+qYuvPfoHXX3oZjlq3CV7Vg9dkl5Rg7g88BxjfeAQe8/jH4gfXX49tv/2dOLCn2fIydUTMTJd/+6utAf8vAgBSVBsA4Ac/+/F9AMAylwdvLdLxWQEEBFI4TROuIg02Y6KVZc5Ju9bEW1/3BozkCmIGSOCJNRcZAJQgkW7MdYDsc7w2bAAAIABJREFUO0adkUVw0oNOwwWPfwwa0S58em4ZmSHBU74GAQDS4An49ffAu8cAEHNg0WAmkcmM4ktfvg6fvubLiCcHUBgaw3y5LE2CUvxZA3HJEOtBMVWWfYvDmf/GIPuDAwD6UjgBdK3vU49tSJBbAQHWl+bwG+mh7v8ydDCSJwsAqGlzHwDgRmclAPxT4HfWplyhIox0JJjI40PTWwIADTTndgsD4LSTjoLTqUnzkM0kBMzWvWHl+uGQFtb/JU/SfkjrE12CdS+xQ24eyxZrfLLf2sDGLcdicHwCiUweU3PzEnsnRtyHuP/wN4oM0FdXd8vGpH8Q3w9NAV//+jfI8IL/xv2WzbACR64Ad++98kqpmTP5jAzKRsZH4PlNVBktPjgo4D4BAK/OqXhU6PN/9ay/khQb8SgTCbUx0100HBKpkvysv0EtBABYIxFAdFCrlzGxdg2GhgfQaDYxOblfvMGCgK9NubCRM7qU5/K9sytnJCXp8HQd9VBIx+BVZ3HO2Sciky9LjN1dd9QkBnzDUVmMjmbEqyRJA8G2i2otgu/++A9oBD7OOedEDA8z8q8OMLq9QwCAenn2xKwjOP33hdJPAKDbpYw7gVorQDSWw66dZdx44+1AZxARJy+UfLrvtwLWVwID6f5P0ZWRAHCf8lFBPEnmJpPryMfSHo0AgOj/zTrZ9wjoly406RsZTSCXT2F2voyZ2RJiiaz0ZZwl5wsF6YXIBE8nHXSCOrpteggA9zv6SFTrLWzfMQsv0HMohupOVGWhwijqG5QKG8tc37Z0kpXlEX/xF4flAXA4Gky5AY1xnm1CeDMQCWNhrAjlPQMAyIQvlLOqU15qQAzKJYi2IrXCXBO6lpoS0fCCa3HcTP95UmTblXuDTviM1lOHXAIAzP2WGEGJKmtL47Bz907RsA8MDWD//n3YtHkTtt12K84963S8/nWvxvbt27Bhwzo0GhUx2cjnqEnxheautfJCAEA3BjpQHg4AwJi7Mfzwhz/H29/+DoyNTqBUJEWsgKZH+j8vIojzJ6UJyYyLf/viNdi9dwdSadL2lQFgAQAifV/4ty8LAMDcT4IAUTexLADA80y9Ps/1YgBgeGSwBwDMFWdlURsZH0V+gJP+iNzI1NG0fcYQEmXsolpjPMsIqrUGXvyiS4R9kMrmpEllscHNmSZlzEbmOWHEHyl4HBnLRNU0VnZhtk3ZYgDJTu2V9qcF/N1t/O0eedgAgNGeLrfnhhuExc2CFh76/pcCChaDAAe+FgEASyELG6Ao4tk7jmbx6d1/PUBPTYzCG6h9jP08FpgJN8T9Yy02kQYAUP0wvzUKUe9D3o/peAqf/Ngn8b4rr5L4uhg1lmQ+cKFmY2skSP20B0vL7IgZ5czMtBwfXjPbt2/Hl770JZxx9lkKDJLGJu6vIY+FECWf6xkLLf5JACAsE1CJgBZwlinQmwCFJA9hgMheo8oAaKMj8PZCF327lvJPFhHLffEU0SCMtP98LifHjY1AJpUWHdujzn84dt21EwkWIL4vBl61SlXOGYsK/izSaauHB9eJZBzFehW5oQF85l8/h2SWcTSeAj+uav/D7A9W9JTR2CJDllPxcuj7vVCKZD+/rU8EpLXJHAJg/c8AAAr+KQOAkicWEjT5dZ04Tj/5QUi7KSQiZBslhDZapzt3JgU3ncKTnvIUTO/fjxu++134lZqAANkU9XpsrZZ//38uAADpzCIFlIa2A0pDIskYvveTH94HAKwAADhktREQp3+GAQD4cMsAyGfy+Pm3r8dXPv9vGM4VxAw1JtOqqMbg0uBUUFwZQYuhCtkEL7jkpRiYGEO9G4D1pcpUVFZFLxXXGJrRm+HQAYC2MAjoFVQs+ZhYezQufPZLUG9GMDgygWrdUKx7OeV9JqRFzeR334sAANcmXReMjFQYXdpSysQwyhg1+sowHlBBgJ7HiTC87ADADKKsISCZYgYwsAwALQStBEAnpwoAEKCJUliBDqVSfN1ugHi3iW5zFutHknjuhY9HOu6j7Zdlmuj7uhdpBsvhJoH8L+n4F71NXtJcd+zlYw0thZUkfgpq8Od3HWSGhrHluBPR4JafzqLBWDwxjLXAwaEdg959aPY5To9jLnsKD4VCAZde+kqh/nNglc1kJA6Q542SgF/c+As8/3nPx/Of/zxMz80gkUqg0WqIQTlZssKoIljguGi32mJcN5AbxOVvuhy/+uUtSKdocm0jz5cygl4dACAzWoehbKQj2LxlE+aLRYnuTjJCzxdyvAIAZHq5jkiopacg84Wyl6iDSOAjQ68+fx4XPOxUOLFpec3J3Z6ACeMTSWzYMCpMsVQ8haDRlkn9939yq7AgzzvvASgU2JZVESEzuRsXey+pBWUQThFTIICNghIJdJ00PMQxXw7w61vuxOQeAmQ5ASMbDTU4bng1iRznZ9TNicNdHjNNL2tHm4inlPrfO5ZMByAA4OlwSWtaq9zheqEvRWFVIt5BgpHytQb8dkcYhbWGB8/3MTwyjEw2Da9ZRSpJMKPJkbIYAG468ghMTk5j/0wd7S6N1JXuz1GFpf8L69kyc6XEsB4X2j0Ks5wAwOJCP1xArnZZ3xMAAPVotvAXc51WqwcAWArr4uZFCm7z5lYr/8LNjf09+jNO4Uj9Z5PNCaVBaIUqbl6VxhHUrbkRaXqZtcoLSvPfSV9UdCtgJUhzG0M9lvdrtHjzxTnRXbHh3L1nl7g6Umc8NjaIy175UhTy1Jt40oySXcA4DNEkGXbEYgBAHZJ4RdkYuOXP0nIMAL0cuBklUK408cIXvBhDg2OYn6uKcQebZ9UvsxjnlcKt3hMAYHZ+PzLZBPwWp4eOTF2dCKnNMXz60/+CX978G3ge6Uy8+RgpSKfPptDO2NDRA2B0lBR/WULVFC3gpFTd2EkjIpLo+y3RNZUqRWEAjK9dgxQLasbdeA114BfJCKnCjCqhvNbDeec9HCeffKrIAfKDQ/IzIqjJVAoDQ4Ni9MfYNmn4pPnnueznmPPYWEBAfkcIGV3MALARa+EzsFrRvvix9vWXusZXvP/0zl2A0C5+/FJNv32M0NxMAWnv+RUff6AlsaE39qfPApqYKb/qjgzZ30h9+u+vT/i2G3AYoLPHecXPLw1koN5/dpwrMjNHtOa8F+OUpsSTOPchZ6BRacBvtlQ/LNNlFx6h1t7EeeFmzhXGa+lkjLp/Xqdkrnzl299CUCrCHSig3WLuuyYOyLVgC2kxWGyLrtYhZCvpIBofKJRdpgpwQkTalkXYw34Pi70fNFC2n4DCzTPSRZMuwGIu06fIh8GIlTwAeGYSrrrxM3OYBQaPHVlL83PzePQjHyXNP4sRPpZOvfUqtWhAKpEUY8OYq3GmbBzcRByTs9N4w1vfhGc+5yLMl4uyAfH4kCXQO6cmF1fus1DihRTN4rkScvxfVDDr4bV8OrmA/0cAAK7NYQYA1xoCANn8IKb3z+K977wC3/rqtUi5dDmPw4klUKzV4aQZYefgrHPPFQfnG67/Hibv2gm/Ukc+w+zhlU24VltL/rsZAIf7+qu9f1bQYsa7CABwaH6bjOH6H99wHwCwAgAgMhLDAADpt6YqIgMgE0sgE0/h41f/PWb2TCJBKnPTEwCU6wKnielsFuVyRQzhMrksitUKoqkEXv2G1yOIOWhQM2ui/mRAIs7x/NY31WYbdIgeAMKwTERl+jU0tA5BJ4lrv/VTfP4LX0Or7SKdHRCPIFnaLQvALNF2JtnbAlcrVA/x31dkABigVyi+Zp2S1Uj2AYmz6E3muNcwRUan+rpvW/DA7jo9zTVBAEkFoaZXDQEtE0D+ZnyvJL2IBqVSLVKTTEq6miMyLi3W9ZCMNFGZvQvPvfBxOO7oCXSCIqIRJpZoQlWnzWZmZSPtQzx0f/JP06hb/dZUBoWSVfuvbAq4cfiIYsvxJyCZG0AQcVFttlAYGka5XJb971ABaB4gHQCp/xklt/wiANBsNGTg8IlPfBI33fgLeRz3YRr7FYtFicYeGx3HjjvvxHuvugrjE+MyXCRjlp+GRoBTU/uV/s9ag/5efheZZAbf+dZ38dF//ChSCWbDKwCwcMpvO6rVJABsZvkYZQlXa2UBACq1CsqlKhKJlFDT6S3G/oj3O6P/aKLOWPUWh7s0941QVkTQqoFswsP5DzsZXUxJXb5/siVRggNDLu53v41wna6wOBuVFpqei+t/+BupL8572CnIZtvo+GW5C2KIoe13xIg9IiwhpiUEypDqsFdIIOimUO8ksX3nLG65eRvQJSsiiWRyEOVyE+mM9mVs/sUHjsMKSXLjOhhTw6BEADdO745Yj53EfoiMcL+lEeD6pdr7hcOurhgOE0ShRxpTQ+KpFGrNhoDgZDtns2nU6xUkYnwyh55AMuFi3ZpxSVioNjjt1zVCrHFCSSQEAJiSI2tGDwBQ6XRPVn5vAwBySKiHNfqn8KSM1O6VmqN7AgBgsyJO2WzeeQNG1IhDG0KNWRONohtBOkOH55joQXgxi0yA3DsuoAJEq/Ef/0GHnh0x6CgU8nKjzM/NqNs/Opjctxcf/cgHMT6aE40H6f+ZDNGeujhkUtdTKhaF3q4nUKlverMa3TVv9UNwwLVFGZvvSrWFdHoAL3/ZK1EuNSSz040mZXKv+nC9QKNuR/TOn7nmk/D8KrK5pLxXAgDUW9P1MhZL4cMf/gR+f+s2mf67blKMskQC0LAAAOUELUkBEAd8M40IaNwRAgAGhwrwvKYsaAQByABYt2E93Lgr+ae1Rk1oUzzmClTw50nRHb3kJS9Do8GkgIQsMDynNE4ZHBqSiS43UGs4mYjrhmkXYwtoWQCATd9iAMA+nj8XA7cQhXfVgnfRtnhYJoCHAADI/WYaeblEDYW0P2VdCKeFNeSLm0yZCJlNS65RNtXmWOhxUNqRXffsYeoxvVmyqAand1TkNYzrPf++lAmh/V3K0aG7K69knR5a8j/16XRsJTJ7409+jguf/kwMFgZ7bu+ku+cLA5Kh3HfxtTQpdXlW/I3xmGm0Wp5kVW/csAGnnHIySqUi6s0GMoWCJHvwPdv3ak3+eI0RPODz+WUNAfk4+buYhBKz7U9gFh9ve76WWgflc8foKL7wnIXZEssdPzmGiKBSrmB8bFzej7jzI4I9u/fI+57aN6U6Xz+QiaLo/oVtw4gZO5fSBqDVDgSJTxey+Pp11yKajGNqfkZiE8m64TGS92Uo+5b91QcADL3VAABiXmQa/V5hbIpmu42Kf8D/AABAXxaZBxkGAPdUAgCCHcUSmJ8toTJTwsXPeQEigfrBMA6QhWKbOdKdLjZtORpnn3sutv3xdty89RfotHwT0SM+08sWy6utJ4fboK9WpR/u66/2/rlgiBePNQOW3on6WgdOKo7v/ugH9wEAy5wkHX7rHkQtrQAAou+kfYICAM35Mt7/niuRcWmK5UjChzXO5NpApg/leTQjdeIu5solnHr6g/HwJzxOrK06fE0xS9cmgSuEAKh2yZGSpN8wCFPRFryyuSxvAkhmZdD1JFe90SRbycXg8Ea89rK3odFyMDVTRjKVM82ZXZuN3Mq0xfJpV5DQrHZ9r/bvBwsA9Jijtl0XUDlq8tMJuGj6i41nDL9pyyDgWig6aWnylTXA5y2c2xmgVzbRAwGArqQjOBztwGWKCRpolPfiAcetw1Oe+DBEOiVEURctsSyfbVKa/3wBAMakKT3aTP1N408AgMAtAYDB0XEccdTRYgLI9b5Of5xMTiV99BA7RAaa7u1UiiUgSWFJ1q8t2WPZtHP4xGb/RRdfjCM3Htmrk2y/wrV1cu9+YeBd87nP4s4dd+LoY49Bo1kXZ31bS0myQIyO+G24kRhKc0W8+Y1vRqVcFWCAd/UhmQCamo8+akwKq9bLGBzKy3CtWCwJAECGJWtz+oT5ASVGUWQySUlU8+g/wVjyIECOcrnqFNaOx3D2WSei250V9nRxHvj9rbcjkezi+BM2w40GGMwXUC9zqBfHdd+9SZIHHnb+qUin6V1UlmufRoEEAGIycCHtv2EcfmnwTvPzJJpBEnvmAvzm1p2Y3FNEOjUMBxn4PhPG1A9FtP+My6NUj0NfSkwlsSYuESxOiv4CAgFKXy0ybUYHekyJ4SBbYkyUxWgsa/uMgIgMqch+Zuwt6xk+vQ2yD6JIZZLIZClFaCDmit65lwo3PDiIqek5cf7nIFeuX9k7jXmoYSRZdq8FAHjB9ZZr/v1PAQDgBN46oLIQpWEWD5JtfsNNi12w7y4DwBbWCxgLJv6NVFZ+sZnhjSDZ2daBXXI9afZH5CopE3puXIyi06GcBBgJ3VgN+tj3m3xW0eo48pxKuSjsAer6m14dl176Cpzx0Adhfm6PAAAECab275PJ+Pz8HFLJhEHXzIYgjXQYANAjsRoAsNQGFgYAKFMpFEZEAvDLm36NRDwnoEaEF7hk7ZIa35I4nmargk986h8RibaRy3MCWEVcnIPjaNQZ05fF1Vf/A7bdcRcadR+pdF4p1qTDNho9BoDX8noAABFuaZ7o7O9EDBLqSKwIm65KrSxGgAQA1m88AlExEIlLRBCb+lg0Jhqh8TUT2L17L84773ycdNLJEv3XbLbAmCOaaQwMDiGXJxBD92He1I54ADDGjHduuAFePIm2/xb+OX+mPhELi/dVC95FFcfhxgCuxgBY6t4JF/WKGhopQ2gaa9+mBSjsZ7dUdf1/ZW/0ogh7en6zyBiDL76WbXH7zam+c9JRbRRS+N62IADXg37D35dayP1PcE60WdrMqt7KEcpbjNnqjgsnlsSFT/xLbLt9m2TXN2oNjI2MyfSaLq3q0mxKVnn/+n/q1qpOuvx7o1FXTV2lLJ+ZAB3BA04LbIb7YgDAspmYLsH3ayNN+Thu9Hr8aByjMX/hc2WP91KNf+/fBM3W4K+lWE6rXYv8pLG4JpPIfdGi/4oaiFG/xvdNFJuGRNQfTu2fxujIiBS1XKPJaKIMiD4J9CNI5tI47qQTccXV78VcpYR0LiumOwIAkOYnEydlMqgpjnHGtm7DJhpLkhhYAIsZa7+50GOhkzP96cLYptWK+cX/fjAeANYEMMwAIABA3xcCAN1oDIX8ECJ+Bw886RTRWcYcArgpVJh1Ho2hSZ+SXB6PfszjJBroe9/9njArGpUSUlHNS1/ua9VzeAAr5+4ehZUff28BAJYBcB8AsHx3q+o1vfcFACAbz6xfyagCAHf94XZ8/B8+jKFMTiI8xW+pzWLcl0ZDjYzj4sZdbtThddt4+WtfheG1E6i2mvK6YlJpAACVIhoPXtZICyagd9MDgM7aTiA+BN1uHOnsCEqlDu7aNYu/e+f7kUgNIOIklKkoww4DAhCQsyC2MXC+Z6/6/qsdLABgG3oVZBo5KePjCLgwWYp1jmEBqClgf+qqZl2qw9Z6Qj0FuM+QhrzQDLAfAygnossoahb9bFbY/JuGTvZcxqbVkU220aruxWtf+Xy4KMHpVhFFwyQ48Zr4cwUAOgLCqphWLYU59Sftn98B9dQRByedchqiCTK5omj4baRzBXFdZ3/CJKzDAQB4/+XzBRkuiNdQtSoxgKwJWHslkwlc8tKXYoixu+Yx3Hv5u1n3RqMxTE1N48EPfhDe9e53Ydv2bToki6uBN687FqpMFWg1yWVwkE6mcdlrLsMdt29HIpYSuEjlz7rW2JQhlQAvjHnWwWZ/TaKRJz20SGenXp7NtholM60gIwwesoNZM3CaLgBANims4qbfor5Y6o7hbBaVuZ3YvCmD//PQ4wDQA6ANr5nAr399K7qRQAAAx/EwVMijXm6h00nim9f9RKQP519wGlLJAIFXJg6qCQC+poQFQRN+py6LluMm0e0m4beSaLRS+PXtU/jVb3eg044hGS8gkx4SGTSNxFmjifa/xwDQwTCHTWzsnThlao4YsXALJzjAY8kFk/4KEvtM09UQc1MaRImtNn5Cvt7PlEbQTJp9DhkFsSTp+wEKA1n5kz4JHEbF6aHmNTFYGECxRLYHByWaRCGDLFOXS28iDHdlmFgrJpHIWuQpLAFYbgG1GmX77+GCILw4him74WZqJYmAzAi5IZkmSop6Q4+VhpwLIPXhZpPjv4dNtLhYhoGAu7sJWKRaGQhKO2V8gzaIEWOCp7Y6zJ3n9F+bVF8kAELnEgBAp4+942HeiCIt3Nz0BNKcpdmo4alP/Uucf/7DkEqSZl9WJ3OLIsqibjQavQ+kzU2fAWA3jwNN6O7OMZAYjA41OVnc8IOf4j3vfh8K+VE0G23EExlEHc0Ibnfo9EnKTg1vfPNrccJJ9xNJABkA6URSmgb6ICSTGbzhDZcjaEdQnK8gFk+L/p662WKpDM9vSUPFY0uKkoAsxggt7AEQjUYEAOCFTgCAEgCy6Y7cvEmLgAjjgzwxL6LrpufRCI5T/gwufNZFYvrHu8xrBVi/fj1y+YIsmLxeSInRa5VTPN61C6fPi4/f4gZ48b9bSl+4AQv//e6cj0N5rE4M9EoONwvhxXypn9v7RgxDQgCAfR3bZK5EIbfaddu49oASI6/hz2X9MDQkNoFsJO20nPedwFohvfsBx3cxFT70AFsUSpPORTnqCtItc2xxjI5gfnYeZz7kDOSzBaH/8+dpmnK2eP2Skm83v75GSwoCGTuT1cJ7tCX1r9L0ogIc6eYgzoEm57mfprD4XIQ/U5jdIM9fJcOT6H54PQ2vv3yfLI0Feg4xO+zvWw5UsJu8WNtEFZxj8SGUsSBAqVQWsMMmssj5USi5N6Hi5+D5pKFPqVxEbqCAvVP78aX//ApGJsbEE4AqyQQZTGL2Z0is3KCMezbfh3WrleNivpWZYlhUCwr8HockBADc8xIAa67FGECaAHLKwx1eQWGCvTHxAGgFXXGDzucGUZktYuuPf4a30229UsfI0KisPwQIhEbajWB83RF48l8+Fd//wQ3Y+vMbkU3EEWmWJf5IwBBOwUN7HgGkle+/fuLEoawd98RzVgMolqobwveHNkxdkXJxbeC0ijKvutfA0MQYvnn9t1Fu1lQrTkMkudeZJmEYN6vEAK/+GReyZxY/Xgo+4xHSGwoYNk/Lo6mnTqDbhkYrvXK3DRekYLcwP7kTbpemVPQOt46pum4oK/PA63fBPb7C+sffRfnO0PAwiuWSUGFJ5W81myiks0hFY/jI+z+IoNZAq1pXw04y7sTYuCuMHoKkAdfhZBylRg1uNoU3vv1yTBXnkRksaJHeew/qaK2nzAwm+Pl7E9ClAYC5mRlUi/OIkJbOBZ/Gafyd0S5aQV3YQfF4FvVmF+n0iPgBvPvKD2Fqmsw/1ic5TM/MYnR8FOVKGdlcGjMz+0Ujzfvwv5UCsPoFFPr4toqz78n8v8lTlzVOwE31DJB7x8gE9O/6vJ7rP2nRXP8NoGCBA927VQIqQmf5UgCADQEHN3qm2nAYB+j6qBV34YXPeRLWDDkoZLrIJNqolObhRlN/1gCA06FWm07wOTT9AG4yhUrDE51/naDuQx4qjT8BAQsOhD0Z+tGBB3OhLPWYJa7f3v7I+yGNf/6//4StW7eKdEfksiJZZv3aFaYr6+BbbvkVLn/b5TjrnLPE94fgPGV9rFekZ+pGUC6VkcvkRGLw9a9+Ddd85nPkSBpDTe13+Fzu/bOzsyYFjKbccblW1Z+towlLprFknc3Llvcy5Zik2WvUn5oUcpJOCTD3tnqjiqGRQTG1EwkA1/J4QgDJWKeDgUwHwwMNSQFwHU8GqS0vjp/+7CYUBgaRzcWxYeMQMukkWvUOZqaruOFHv8SDHvRAbDpqGIFfRDeoI8EoZQoBAjIVAzFu70Z8WcuiUaacFTA742PH7ip+evOdCJABCJ5RS4+E+GJQtqA1FfsVnhAOhelZRrYDa8AkXPZv/K8TyPF16fdBb6BWG76nnnCWD9XbB6VRN0Bm10G0o0ac4j8hUoU2OvzTITO1g8JgThjh9C5gnSsm0Ya1LsCKsW+RoHoT6WgjB6yJoxhdytDFpG8x4t6nF0LQZwAsd/ku3uAXTwTspnioAIDugVo8h6mz/H+bix0GAOzvEVQlRGU+lNvPIiGCihgNLS9wbRIj4pLLZp8NqwIA1OtSv0uDPL4/Lrr9Ir5/bPquotlMCrMzU1JEjgwPYHRkEK//68ukeJ6emsTAQEoAAP0KNaOhTbU35RUQINQ0yF68cgGz0nGRdykU/ARu/+MO/PXr3iwAQLnURCY7CJ/GITIx9+BE2yIBeNVrLpE4QP5/y2tIVJgcM583RhKXXfZGONEESsWaJACwReGFuBAAcITxYGsJmSJTZmFSAFhUFQZyPQlAuVoSmg0BAHGINgAAb0KuNo1GS87DOeecixNPvL/4CnCyuWbNWmQzWcQT1BzRWZPSDbthho516BAudb3ba+OAf7OIqXm+Pf//kwCARWRXK8SXAgG0ZtWpUbjJtJ83XKivtj6EP7O9r3pUUKH1G2p/6IWkPGIheMgAAHsr9aoQ43CCAE5UMuu5SZFeduXf/B0+9fFPiRaOAAEXZa9B51ou9sygVT+AnkbLLM4yYTLJAAQAmMbBhZ+PIzOFn7dQGBB/iT5FXT9c+HpZzGCwH78/4e+JJJY8xGEJyuLGQPSLkkF6IIU8fL7t+mnXavtvpPYGnMy7TCnwhNKYzeZUChBxeqaFqv3VXsUyqeQxLP6dDupeHYlUEkdu2Szmf7sm92J07ThK1BPHBKLorW0irQgBANZEsgcAEM0WY1iTENDLJ+43//1X07nNoWowl2MA3B0AIBJLCtMo91/gp1dt4NSTTsbE2BqNH3ITooHsEEh1YigMj+Lhj34s7ty5Gz/f+gu0mzWk2nUkTRa4ZQPZpp//vxKAzuMQlowcyh54uM9Zbd3pFT6LmAo9gHIFAGBk3Rp8/TvX3QcALHOSdDDvyJ5G8IxJQxIz2gUKqQwifhtXv+sKOKThkr4cqnPURJNmfnxeACfGGO1oAAAgAElEQVSVwGytjBNOOwV/eeEzUCUriCwnRu72QFrTrJj7V9aTVQCAbjvA/OysAABs/AkAEAiQdV/mJi3EkwlUak0EbQ5h0sjmx3DnXdO4/O1XoDAwgTu278Ixx56AyX37pFCmFJOsRDYrTC661wGA0Pmx03qzE/T2AxngGFYT/Z/kvpbJXR8MsI2+rR4lGpDNG9dfwxLQfcOAR7IkGsaAMES51upQSjka1EBzEjmPTLyF+x01gqc87mx4lT0YyjnwGfcY1Rrqz/FLmncaWcdcVOoNpPMFmfB3o3E0gg6G16zDEZu3GEaARh4TBOjJTsyg7nAYAEsyOEMDQNbJP7zhBnz2s59VGZ7cN3q+2HDOzhZlz6ZRcaVSwWev+az0KmQJ0HeMXzMzMxgdpueWNn6MDtw3OYmXvvgSpNwMnK4rAxFKELjncFgmTASR1CqNfTkAgHp4rZ1YmbNZ7siaQEa0MlvYI+k+VW/UxNuLLAEFAHxJWCDV3223kY7VceSGCE65/xGIRdkTRuB5Dn71qz+gixjyhRQ2bR5GnAaCnoPifB0//OGNeMADTsKmTcOIRltwnbbIn9CJCgDQbnPE3obfJTuBktUcWn4Su3ZWJEJvx94a2mAPpk2/uvzznrOsGPYb/OYguC2fjXUg01LoZ+B1fekXuebGo3FE2hEEXiASADEh5L1r+wNDnpD/lUGvAQDERZpSStv8mz8jZFqnkUwnNOmlzQGUSiN5nqT/bJtocwMAGDqsiXfU/cFO/a1Enc8RT4aDAQAWLwyLN/zwhDSMlIfZAcs2D6ZYpgRgMQBgL/SlTNjs690jAIClRGjlbibecuZ0+kcDDZd08YTGXXVobqfOt7wxZAJrpnjymS26I9tSB41aFcNDBbS8OiLdAJ/+509h3+QeTKwZw+zsFBIJMghWK2LDk8KFhfChFr+2iCbCTBSp5QEvfcmliHQTqFZayOaYjUl0MS7UHW7UlAA853nPwCMffT4iToB20JKbTbwCOo44/7/mNa9HJjuASrkpBoBcALgQ0Bm0RQTRFCsKAOjFy8afSB2Pr5ijGQCg2WyI/p8sAN5sG486Uh2inYhhACTl9es1uqQm8MIXXiy6fy6IZAFs2LBRDo+NdJOpvzH9k6LGuE4L42LRpGWp/w83xnbrZSNkZHvL+lWstLmupNE+mE3ZOo/K+VyFDnxAsS56a7oHLy8BWO01wwW+PtYY7EnTqK/L80szPH6pfk3NY4hkcgp1OAAA3eVlMaTZi4AAEWSSaZm61mfncfaZZwsdC+0uspmcLIbF+RIy6YzRbVn0x6CyIWdf0WSJTIgbUVPu/XQ6JesBN9hGvSmsk8UFaBgMtU2cXRvt5++BBCbqablzHV5TdYnqsz0kBrPFnPoDWSz29S2D6oDfy4lzJCKFfjqXE0MwggDc/Llp8POR+t/TpJqNxF5iOs0iE6chWrV901P4h499BGeec5ZEE3K7pKaY95vVCAt1uAcAKCeAa4+yMNT8z0639FpSY6b+8e1TD/sSgNXWzuXvonsCAHDiZBYRSWkjm0jhZS++BLf9/g+Yn55DPjcAzyeg7CDCmNRYAg88/QxkB0dw482/wr6dd2Ig0kLSTPF6jAtjgngw9/TB3p8Hs5YcymPuKQCApgpkAFBykkwn0WRU7BFr8Z/XfeM+AGCZE8O7gRPC/VNT4m9DAI/VtjUA3HXHnbjmE/8kTIAEKejcC4XRp8acPN6M1fLbbQSug2qnhac99yIceezR6DC61Kdxlk6x9L7V5tPWDj1zlxUYAJ3A7wEAlgFgAQCu/wQQua5SBkDabb3ZRhBEsX7jsfjwRz6Nr3/z+0inB1FrsA6Lid6XBsAx492j5Kf+unAo1/A9/ZwwCNBn0BoWZ1Sp/fy5aKM5re+xAay5s8oB9DhHDGuABoIGCOi5LPQJZOq9QERFQQXhhtEWwo2gUZ3FYC4KrzqJV730QqTdBtx2Bem40oP/1I7fPX0+lu8/xOcfsXgM8+WKmE4ywZWsrY4bx5bjTkCMJnpm+s/9Ug+X8as5gKl7KO98KQZAf4DIppxeYFdd9V7Mz831rh32R4l4Uny3/nDrbZhYO4Fdu3ZiYmICn/qnT2Hv3j1ids36pVIuY3h4RGprrhHc47luvPC5F6M4XUY6nkG1WpOf2UEOX581tSSFGD8ePp+1vkgte9IAemQpy5n3MpkABLhsKgZ7AEma6nZRYy80OigAAB/HyTklALzqCQBEgmmcenIBxx49Ckre2Yj7QRTb75zE3r3zKAxkcOwJaxCJsLmOo15pSeTu2NgQkikOJMvodpTl2W0zEpBJcgn4bQ+tThMOE8mcHObm2rjtDzPYtn0OVY9u/mQSc+ihdHortRaAk7cU2X+Rjgwh2Ydw7WENSKyt2W7Jesrnx9jrdBz4DV/YphJB2AMSdI2icXPvlhMAQGOghSlOEIVAgGMBgI4Yz2dyaZFg2cG0uAl0OmagpWQsGYirUOr/Z+894CQry+zhU3WrbuXQeQLDECUZ/pgQVsxxdXUNawJzZEVEDCRdEwIq5lVcMK0IiovKimF3dZMYPkVRJMMAw+Tp3JXr3qq6357ned+q2zWdphsW/t9Hza9/3dNd8b1veJ7znOccyY+0FUD3bdEmEMxBneSUGaGuZ10NgMWmbpj2Fg5A7c+2AtGfHK0UABA6sOm5t5slq2b2eZl4h2/hgCMcuq926ZF+ooJfpv3AWMGJdZWI0rUE7eH70BYBtSlknyqD63ACZxxEQ+JnnBhMiDpo/09vx3kf/RCKOSYeKuagDgTa47yyW/igsz+vgQFAETGHliEB0qkiznzfB3DnHdsQczKIxzNo1NXCrNX20Ak8Ef977vOehle/9hUCCPC9J4XmwzGMY+/eSZx77odQHBhBrUrmBEUVuajYAjDXBQA4rgQAZLNh6yLHuaVIrAUA8oWs9F1TBJAaABTF2HTQgWJ9RgojWwCY7FONkxYaRx55FJ73vOdLQrZ580ESLGh/tYNGk9UF2pWxD09bOHjj9eN776fpLBTULsQCYKUy3AMfZgCs7Houn7QvF+AvBAAs9xi7djUBIvw0HwBYyePDn0/uL+UKZTFKcCPKyJpAy/9D/WXckZTxyI16bQwA2kHyedjXFrQ6Mh9Z1UI8iW9/5Wv4yIc+guGBYcxOz4qqLpFPbn4cNwIDpKnpoWcTSd30LfN8dm4GGzasV6XWRk32A20FIG2VVpj7BlDhJF0BEKXhcU/jY7ugqaGELhWAWRtUCQYt7daMpWDvBFD6AIDwXA3bBtprZvc66tnw7TeNAjGDDbKx2HunrgBZE4Va0KGr5KBABDMKHlbRDjL5HH76s3/Drok9GBgewvjMFHLFvAB2doeSiqWsNmpE2KaAUP+hCYRDDOOQQOP8IP/BAgC0InHEaJPY9BD4PnZv24FX/c0rUMgW0CYrykmgSTZAKodyo4WNhx6O/3Pc8bjjnntxy59+j0yzjJRYWer5s9h5utT5vNK95v6431oBAGUnik+rVLjYN8meTgaH6w/ahO//+IcPAQBLXDiuWdJ1i7Zlh33DTJQRxY+u+gHu+PNNSEUVACAAR5YAz0Jx7WAM01ES83Szivy6EbzlXe8AKHQco9MObae0phEzFsna324U0w3gu1QLQNv35gEALlshDQNAbco6qDfqKAwUBAQgqjhbomBXCunMCM4593zUagF27p7C6LqNEi9Mz04jnoiJRgn7mh+MCaxN4ZTBpW47ttDQtXqNxlQk2QKgoYPHNFjoscpA3tgCWr0AOQ8EINU9ucuqMiLR3Uo1GRqdJpyghqAxjacefwxe/JdPwsT221HMuXKeraWIdH/sKf9bz8mZT3E1auDEE2mh/jvJrIAAFP0bWrdeNAA4lmoLaM6gUEm3P3bc//e+GACgM4DnQT6Xxbe//W386JofiguRgHjCDiNg2sHQ4AjuvPNOWQal0hye85zn4F3vOh0soBHYZ6sMcyqe6UyI7eP/9ac/w3cvuwrF7ICA/7ZYwJhDWw/19a2SvT6OxT6N8VTDSNuELQBAez/G9wLeC+tFi6TCAKhVMTQyiDbno6MMgIDMyqgDN+igVd+JJ5+4HgdtymnRPXDE4m5qqo4bbrgbuUIKRz9ynThYxCJptBodJN0UXJcxfQmtVlVcGVTY0IUbT0n7pt/xIb6lThLVegzbtlew5Y5Z7NpVRQtJ0TvjXhQu3Oj7V2a4sIalBS0qVvBOgrkbk/kOGvwMbAuIqPYP/MAAAD57ICVJt1RnYTaKbpWlUEXgdNQpRBgATOyts5swAjqimZAt5IRJ2eLnMJp0BB2o4cLX0PBbRQYlBzVTiu+d+Y8yANTKheNKdqJcR8bBVgRwqQAjfMj3/xxWMbeJxUoXgQSEfQAAH6u9JlopFKX3BfrgtFJk1RUXf8WlAhQBmdrqP2x7wqUKYyptTBZ58fkeSFPjTas0mtTYoF42YxvIGEqj2vh1UMhlML53J05565vwmEc/CsV8GrXKHMpzcxgcKEoFbDU32zrcJwC+X08llTmqTnaAdKqAb3ztClz+re9h3dhmeJ66G3CRS28PqS5BHcc++mi8+32nwW/V0G41hW7N9RGPJ0RE8PNf+BIKxWE0G1zBesBxoyIAQPV/WoZZAMCOmwIh3HQUUGHFlX1+3DBY/W9QBTMREwCAvTAEAGgl6MSolhoRMa6TTjoZGzZsxAEHbMLI6JhsOuxlTiaSAgAIoplwhR4lGg7SckB9iR6DY6GqfzjpWogBYA/ihQZ+JYk059BabmFRlvDr2Z8XoxBb8MV+/DB4YZOQfvBvsc/YVRg161ks9syakiq/afHh4w042U12JHBZZQuA7BWGFkWP+rbXQiad5ckizMgXPe+FmNw7gVbTR6PekIS2XK4IdZ9ibAQDiHILbkoU265dCwAI+ss+dhc7d+6QDXZwUHvjhcEg/XiayIZv4bG0DAB+Ro6DTchlrzQid10RxQUGmIeyReXtd3s3GzpYEUU7juGDzCaW4bnL57GHeSE/IE4A+TxFNz2p/BfzBTn0Za8zgasN/BUs1aCTAoxuJo7tu7bjo+efhxe+5EXwOm1UmnUkMmnUPQra9Fw25PqbLldVEefBZ1F3bUeZv576GQC9AXqwAAA+YihXatgwNibK/vRlf+oTn4Q4NbgbdE9Iod7sIJ7OY6raQGZoFH/x9Gei1g5w4x9+i8aOLUiyPzwkBLk/IMBK9pi17C/LPfa+AgDoAkAAgOvUTbpiL7fpsINx5dXfewgAWOIicA+yMYtYjkYiSMZcRLwWPn/RpxHzO4iRGaX+dBIoiqoR8TsGiFS7dl3smJnAY5/yRDz/FS+FL5WttlacJEQQnXB1OLJrv1t/CDNw9tUAWJoBQE0HoQWJ8BW1ftKZDHLFQdxxx7046OCjcdvtO3HGe/4Ohx3+CEzNlAWwlPdlHIPYz/xAAgD95Zf5J4EJwE0iJTueORulL9sCAKwSztMF0J1dwHlzPkorQJdWbUAYoaRr/BA1YnbCLJZklX3rZHfQbpYaG1Vk4y0kOyWcd+7pqExsQwxkaXJEVxmELrc5POj/HkjCWKqUURwcxly1gXobyA2N4qhHHotGq4OA9tKSuFmenRGe7YIA80Xy9v8jLwcAtFHI53HXXVtwztln48ADN6n7gIk9WMvKZQtC82dLTK1ew8TEOL785S/j0EMPkVyKTICpqUnJcVj9Zwy8a/du5NMFnPKGt4tgngjumviEc5T3q9Xq3URfznv5OwsEpqgj85ExNHcUtWMmACAVaM5dpgBRAgmM7wNtARguotOxLQAeOqycxxwkyc5t7MCTnzSGzQdk1R2XNH7E0WhE8Zvf3IpoPIIjHz6EXJ6OJhlEOlE0qzXExT2xJq0BmXQKxLTIaCb7gOCO48YQTTigA/TOXXXcuWUGu3b4qNaoh8L8kjmKaVOVBaz6Q2rxrQUyof67DuJJR6xLSdfnGeVLCybt/GLCAAi8NryaLzoAbAeQPdMyxA1wqgCA5h2EKnT/MnanRuxUgQAFHVhIodsTi5+WMcWfKYDOMVBXP9oBqmubGgDoTsTcVqwFuFHxfqz+twK5HgIMLAcA9E/olRz4K7mPCf8UYTEMACvwxwONE5fBDats4b5/uTwGmSElSpKLJVbdcgAA6RCkwmlvvxFGkPKkXhdODNpaEBHjK9k+zV5ipdThfQAAsY5qo14r49HHPgLvfffp8JtVtJo1uLEoki4nNpEwqrwu1YO1L88hbPul+9DqKHAqPMGJQ6QqjT/fcBve956/w6YDDkel4iNOGz85gfgiPoKohw0bh/Dxi85Do1nutgAwPEgk0rj6B9fgh9f8VNT/vSYnItsLuLAIAJQMAKCHd7FY0IqmWXiWAaCIIwQAqFTKAgD4bfYJxsUGkABALB4TACDqxOE1A2w84EC84x2nSUvGuvUbZFz5vqnAy+umYBKp3KTQ8VA1bRxSne0FEPsDAEgyJvNugQ18P06B5dbKcgG+pUAudr+FAIZugiotEfN16BZLNhf9SKav1Kq696rPGuxYwRJZNyQmkgJJUMkcNrYX1QZH+7vfkMHC9csKFVX+6USBpo8bfv8nvPJlr8DwwJBU/+l5m0ymMDk5hcHBIUHGpYVHCzNGqK4nl2rFJqnA+rHzz8PTKdpJanKzIcyUdIYHjTIJFrbQUVaFBTL5ecNAiF4D2r6E6/f7jjJRe3tNwo+397TzZzGgivunvSZ2z+oyEfw2SpOzcnBx72PQ8Jtf/1qCgUTcFQBNLAzFWswg/gxUDTpOsRovaCKedvHDH18j/cKFoUFxAMgPFDBbLgllN5y2yzzpDrNWCLpVRbOWLAArQcS++Io83YMFAOg4CdSbTRCA4iniRhx849Kv4fwPfRSbDzhIgpiG10EslUep2UaQyuLoxz4OGw45DFtvvwXbr/8V4l5dD2tDDbZzZbE1sR/by/1+1+X2L/sG+ven7rw1wDkBALac1Ko1AQAYAB185OG4/KorHwIAlriKXNMECcuiHu5Ksl7M5rD73u34xpcvRSYaFy2AiKk0MGYStwCJOQNE/QBuMonxWgkved3JOPCYhwEpFxUmGaw6d0RnWgAAEZMy+5U8Xp5CVdT1trAIIDUAyjPT+4gASqVOeoQD1JsVZHJJzFXmUBgYQLVGd5E4Nmw8Eu//u4/jtju2oVpvI5HKiGUhnYSUBmsqaPf7TF/4BZYEAERF3Vh0hXRa1OFE99MgQpYke6Wjhjqtib/2+RuxP760of+rHkBPQLBDsTJSsin4J4m8+kBYH/uWiGp7yKXiiLWraE5vx2lvehWO2jyGyuxuRB32SFsNqgdoEB+wl9WDiG2+tPej8N/4TFmS/6ENmzBXrSNC21uje8n7KnNNe9457mrBtrr4266ZfR4v562JLsXcQ4sN55x9liT5rGqrQxrtt/lonU+7d++WNcEzm05iX/3aVzEyMiLU+3K5JMWLSrUsbKHx8XGsH92As04/B3fcskWcsmz+Q1aRtSa0DBZbSKBrAQsnuu9odV/ysaj2ytMuXYdD+X7UA2OOzGGr1ioYGh40LQBMnimSSyZSFCyvxoJxPPrYJI44dJDiRELjFzPLlovrrrsL5VoZmw5O4KBD1iPSTiIaOEhKxZ/5YlmKlOJs4gdoNPieXHEgipH1EA0wMV3DnVumsHVrFXOzSSDISuwY4XXll1g69gBNYeSZ1sRoXCv/MZcXJFCaviqSSTBC9x+HQEeTAICHjseZoeKLynm0Fn2mWGyKTeHyiGXk6ncFaVlAyeQziFD3IKCjEt9hG622L+yCKBkErOrzHwdaWgzUwl62DWnFNfehXgAZsHRm62ib0bIAQP8Bv9hB3r+GVxIY2GVjAQBrp2UBAO1D0QA2HLzyPcgGeh8CAHwNVsBEpV7mrtKXRc3SdRVxE6gl9F4CFQtUACBEIzbqrLxUCdfBBed/BKmEg9LsJDauG0V5bhqEqUZGxlAi3U21vBfYR3rJf+/vugHZ29oAAO1roZ0ZAYBGPcCrT3ozctkRWUDidWnUZoPAAxwf6YyDS776RdQbJWkBYIUg5riSeP39Fy7GTTffIdaIvq8iWKzOWwCAGgBMvi0AwM8gxxUTUdoSuap4zhiFQj8EANgCQOoLq7AEAEj5Zs+WBQCcaBIveOGLRAAwkUxJuwH7mXqHbI+KLguEY2eurVK5zWe0IcwibJP+6n9v894XAQ7P/WUT+GX69m01cLEzcqEevvDrhxkA/QwBziIZEUPHDwfrYSBgsde2lX9b8e9VMU16RraHqXyHA0VJIS0aSk2IVTIA+CoUqmHlsN2kwBR9k100Zss498yz8W8//VexYeEmHKdAiwjbqa4FqcbJdBoNCghyPsi80N1c1rL5/sxnPwNnnXMWRjesw+z0JDzfEzHQQrEglXO6UIQtdDQoNi4CBjUnmGmp/2EwUwwyaUO4RPxgNVDCrILu2jd9/N1doq9FwLIOuoBpqA1DABn65HrA8LqNqIyP4/Wvex1uvukWuWbpFF1AqOtBgU0GPlxHjgTcFgBow8dsbRZvPuXNeOvfnoK5agUBwc1MCtVGHbRy07HVepbVhwgDAKIT0u1ptZUvywpZCgDQfVcP7NVVsO4LDQACANF4HPUKwd0mRosDqJerOOExx6GYG0A8StCojWgiizprbtwrh0bwxGc9G+WJ3djyq/8AqnOm17LXKhJmATxg8fEKXngl57xdE+Gn6wcAKGjJdUwAQEAjJ4LDjjkS//idyx8CAJa4DsKgNAwrBrMdv4XBXAH/9qOf4E+/vQ4uz9+wACATeKpIsyjU7iBmGACRXApvPP3tqETaiJF9R+cTti511FhOmQB61jEwZc1Pzo1QsrIQAMA01gIAFAGMSRJFP23qtsQRjSQkqUHEw+BIHnsnd4tb0NDIBpTKLSCSQ60Zw+nvOlfowJncAFpUB+c+nCADcHELzRVM3zXfZXkAgG0OIYBEinOm4MPvjLGMqrqsCSMOaBkAtA6U88T2pFl2HdsGSK+GAqxi+SenuRbELADABJZU8GIuhXZ1BtH6FB539MF43ctegEZ5HF5rThyd/v95C6Sg5CaSQv9P54uIZwvYfNgRYGsXR7TD9SLVfwULtH1NDAPNqcbYfS0iikszAGzcxNj4P//jP3D11VdLosfCViyWQCqZw47tuzA2NibzZOeOHbKeSPs/4ogj8Ja3vUV0iwgaUBRwamZKQX2R34ji2p/9Gpd86StSHOHjGauIDpCc/bQRJDPAghGk2rfhe9qypir/Gr85pNjLwa4N5xoTcY5qmyTxr14LgHUB8OAkaDfeFheAjDuLgzdXVQQQtFhUlkyrncLNN+3Btl3bUBxu4jGPezjaXkwq7KlYRIT/ml4JntcwFoqEE5LiQlYnFcBx5AzZtnMad909i/EJMgSGEI3kwBCFhVoVYlexv3ktMQTlOdbs+yebMcY+fVXp10q+9thHyXRuk8XQQqvuC4MhRnAupFGiLTuSe5sMroNY9/V6gJ/eT/dZnoWpbApBNEA70hKmFIu2bMum0HUsoOBhDwDQ4rCxsyZ4IaUbAwDQutij+J8yZKVRdzkGQE/ERLeI/iSiP8EIB/MWNVpqc+H0t9V+tThQUS+KAfE7fyc9xNJXooJuFgCwh9+Sz7+MjQ5VwKWXQtS9PfXOlDKV0ioYgFOcjmADAQDte1FUV/vVe2qRJNcJ9V8uABdGGx8492yMDBUEIRss5jC+eyeGhwZQr1aFhhGLEckLq7qGP00fAMA/dTn/ZlGukQFAaj3p0Ak3KzoAL3vpa+D77BshuqcUHxmJwEMkShZAA1d85xuoN+ak74demxQjSSWz+OhHL8D4+CwaIuQDAQDapMGQAVCak+tMpIqgiTAAutYVOpa07+CY8+/pdBJU/+emQeQrkU5g46aNAgDEEnG1ZovFURwYw5lnnSN0/mJxQCq8qVRaNif1Wmd7Ag/Jnno7FxV/z81roQp+OKjtVbQ1aZ13E3uT/hBALpLcTRKwZRL8xSj69nVWAgD0v99wgtifOIb/z42GFlBWMCRcTQ4nsYuvLz0QbTtMGACQ9x0o5d222NiKOKew9EEaiz0LV1qdgIUShYXfA905XCQTCXi1pij9d5o+Zidn8JhHHot1w6No1BoYHhyWZJ2MkFQ6I/OQXwT2moJQGdRa2FpEXpVOxX+Xf/tbePijHo6Z2Wnpw8oX8pienjL7AucR9Q20ZyAMEtnx4+fngdz0VNeEgKJV9lcqK+lkiyMAdn6EK/x2bslWbx4bvq7h+RC2UbVjKMg2hWs4/ctNDGYL+OP11+PVJ70axXxRZi+dEjiuosYvQb5WISxLi0EIfWu9qI/vfP+72HDARqn487BMpJPyM0GSBgEE42RtAQC1NFVRGgI2Ag0YRoScMQYg0vNmMafEnnvzantY7YGs78VIGojPbwdRou2gdZtSaDmX5T2Kp3dcghqParqRGBpND6NDwyjNzIgY4GA2j1Pf+nb88r9/iZHBdag3WghiSbScBKqdCGYbHl580knwG3Xcet2v0J6bQVCqKI3XZXU2QIs2s/zHvr1QJVBaJ0IAlVRl13xb7XNoj+RKboszALTXkgBAwo2jWqHeSwxR18HhxxyJr19xGUrNKtpCh4w9+GwARa1KmVSSABs69sI2gCyFmfOBvZkywVdvA6j7QFR6e4cGByUNaVRrKGZy+NwnL0KjVEGCzihiiWrOI3Pm2rSZolAEBNYduhknn/4OjE/sRpTsJrNqhfrP/dp872rGMJAVayldsXrblwEQi0ZAG0AyACwAwO8EAKICLVAkjGJXcczOTSCRioHCrolUFjNzdTS8KEbXHYJLvnI5/usX1yHm5lCuNpHKZLUVa0n+50pm5toKuEsCACYG6L4Lac/txQbiACDAtFX6N2wyAU31y7LU2l1wV3uVCQxICwHt/yTI536hyYskGcbTnnLrjGnjZN+QdDsAACAASURBVKT6NbjtKnLxDt532tuQiftoVHcjAgIwtrCkiVyoxDRvA+6t9t41X+EoP4B3WyBGM0mY9FJT9b7hwetE8LgTThTHllorQDyZQYtUcDvHuw5B4gcQAgBWtgcuFsMs9HtlGjDfaQnQ5TcV8DrjjDPk94xfEgm1cCQtnwk/wdOZ6RnROOLaqNZqOOPd78KJTzpR5oDf8gQ8oOYGK/GNSgOtagd/+5ZTJUYnIMek340ndG0Z9yYW7YyAhcTMvA+LAXEW+Frq3kXqv9jYiWCeVp7JbmYLMENBnpfqAqAigOoC4Elc3/I9KUYU0x6GBydxwnGHIUHHJfreU4jQd3HXlipuvX0L3EwDT3rKCWg0W4hSP8r3kEuz1bgOz6+psHSbRU22LpMBkILXiWJipoS77x3H9l1V1GpkNg+I4HmaSX3gi8K/wpq9NSQxnVH8jyVcoeEL9Z+WgFxPBuhgG7n017O3vmkAgFZEClLS4hRiCYer+8If6QIAEkkbXQ9T2ohA2HAcI+os0WWBTGhuyLyW3Eto4yjUfrJNaVMoeaeJoviDALcKALQpSOy10fE7yubiOyMAwA1Fqde6ubDHhIErRVbWqlK+3KoXSjaTeqPGLwEF7SoolsUqFa1qBO1SRWnRHJDqvxFpWCP9hvG/2FwgkKogK9GkpBBv4O+StP4zLRQKgHMSKPLDeyTiGUxNTKJYzMGJdFCvlTA4kMW9W7fgIx/+AI484jBFmEiRCW2rtqpm1TIXH6eFEkx776X+ttzI69/lsKCFRZzq3y4+8uELccvNW9Bq0cczhaDjSALttRoCAMyW9uCq71+OWmMW2YyqhNIG66DNh+G0d5yBdjuGPXumkEkXxZe2WlMV0VKppGIaoqYZRT6f7bZv8O8cd0UbVayPDIC5uRlU61XMzs3i8IcdKmIYVAAuDhbRbHmo1ho4/d1nYXRsA4aHh83GSL0CW4HueThrsGSqhrbFgyCOryBAOMGyiWw/+LVQpVqSPjPU869GT6NCW3wWPiS6LmfLXK7+ALo/IVzs4Ys9zmwRPQr8Ik8QriL3gxEM/tw4g7jeJ1840A+FE6FBUuYBN2qRMd0nj7PMApuwSnBN6pnDSj8DRQelahUD+UHZK8B2nv+xnvzge8/Cj77/z4jS9kXETzQ4tV3+tuIvNEvm/05MRCXzA3mMT48jV8xJ29SRxxyBS756iVLVBOZVAJLgAMVVuG+oK6WpcttkyIgr6hhDWAdkvzDRDydM4n5hqKH9DBM7jksBRBKyhRKwsJ6CfuIeSGkFS4X1YuyEyjNzSMHBSHEIb3vzW/Dra38lAABpYqz8CVUsUAAtk0nLGhZKWjaLiclxBPEInvJXz8TZHzwXyVQKE0aMjJR4fjZacdbqddMTqONk2Vxd1oSwC+zkW8BQadHYSteyWekr2+z2uZcCdDLPRNOwI7aKEalUkr1CIEBbV4y6pemB5uMiEhyywjY7Oyfj1qKQkpTfAuzYugPPe87zMDI0CjeRRqMFxFNZzNKTvQM88jGPxcZDDsXechl//tVvMDhRQpZ2RZkAU41ZZAbYRuXDbcdVDIlJAvdpmS8dtJ2WAAVM4FavA2Pn42oD2B5AHR7a/j1g8YtDWiOFEmNqWib2utTcSKBcL+P/PP4x+Orl/yjVGyrzCAAggrOs+mjve8RZawq49Blqiw0W0LPrlK/teXWhjvImUrLGLpPzyPmf1qF44GFufAfg1eAEvlrgCSOK81YZjLS/Xe1N1K6DqKj+N+o1DObzaFQrEhh//tOfgctqst8y/ftqv0nbzW6qF3VQa7dR9Ty84a1vxubDD0XbiaBBb3S2ZKQYKKv0WY+1Y+BtE9dKe6kFxyQRNZah6hlKIgeq5TIm9+yWpIldvR26B8UJ4tMBxrQAddk8GiMouBlFw2sjkS7CcfN4/ZvegVaQApwsMtlhEf+NBHRBWR0DyO7PawohV3huy74fmmp6DnBCxCWR10JSl/gt85rnkrQGCFik80Zayih97MbhxF1xcOD97ONZ3ZNLIwwBtmbSkpmOJNTIqSEZCzA7uQcnveKleO7TnoC9W/6AZLSJVqcpds+5QgZT0xPI5hifESi2sYsRG+zNHk0g1Et4tVN4zY+zeJoGs7130o3JpGhn1ft17mvipmGBE09itlKVZP+AzYdgaP1GtAnqtpn8JWSPt0mbbQEw6gzmJe/fz8+zd3Z2RnQAeIZffPHF+NOf/mRE+gKkqH0kmkQajzCepc5RrdaQmJZn9qWXXoKBwaK0grh00WjUFFRoeBjIDeCjH/oY7rxtK4KWg3q1BeoC8VNVynNIJBmTs/inCW+r3YFHjSX2vMdoG6i/p6p/hA4AUSNyJxVUCgK6ss5ZfBGmQJxzl0AXU20fySwZAgFirQRSTguRzi687CUnoN3eDgQl+F4D69c9DNu2BfjZz3+PwZExbNi8ERG3Db9RBip1PPyIQ9BBBV6rjEQyIvlrELiIuwMIkMfuvXXcePN2lCrATMlHtd5BocjiUB1JtpBS6y0gi4DCAREpMDLHoxMN2YzMV1ioIVtaJTcM+Z/MHGrIRQieOHLuN2tNaQEgI4Ds016R0Yhem0lq4xYtH+vE1bnMwVS3MqbzqUxKmAfUApDknu0gcdlFRcQ6xv1TzgGKBmoBS+ADswAk+Sc+4QeiS0Bh4qCljE45r575uMcFqoau/e9a8VYxNgsKrHmVLvUEFgAIqfEzK+Gktv32wgzoAwCUxi3H6BreHiugRKpichD79PemJyURLW4QtP3K0CeVPR8mhwuDAYGDZr1tKozThoblI2g3cMLxj8PrX3cygg5VyrlgbOVGNwwroLtQ1XP/PtAaQQDpxyYTwRXF6m9d9l1cffVPEI9nEQSsdEW1mt5qCgAwV96Db152KSIO+5BIzyFg4iLhZnDOuR9Go95BpeKJCEeStNcGWRIEAOZULIR9Qk4UVPknIKCvbdT/BYhqC+OCDIC58py0AXABDg4PIJ1NI53LYIYb4kABA8MjePtp70E6k1O7QkO1DvfShhOofatVdu7sO4cWqmz1J2mKJ8wPPuYh5/ZANwBAKM/pXmJVn1/81l8Btve8LwAA2crmnaD7vo/+vvX5jAiAbigWrZatrI/xsFSFUCq9XMcGwey/Cl1wxQyciFaZKrRtAaITxByrzdk8Ar8Dv9bAs576DJSmZpGhQCUBHoMtiFIqqxt8TaHzRZGMJTG+dwJj68fQ8BsiFlOus5Lt4JOf+SROfMqJUo0V+0lSXxkUCQDAA9BSvMy4dZPxsGgQpEecbTYaMdkeOePRKnRCPRzCY7VaAEBfogdK8WcrRMh1xjVCRgLHgmrhkWYLM+NTOOkVrxKBGOKUHa+NXCojLAAmWgJSRAIR0aRyL9XBWd2fqszgi5ddimMe/UjRVGBCw5YM6n2wj1DBWmPxF2JICOhpLDg1fVv9Hrb6R8pIyT4syb+E421EuV8bqrIjCbYCtyLUyAPT2H4qAKA9gry2tJ6szJWQS6bl5907duOVL3+lAEy1OlkQjgSUfjtAKptHw2vhqS94IXb5Hdx5/Y2I33oXBp0AVbcOz22jxT7DTkQBgA6FqBypxCoA0ILvsAphAIDVnoGCa6xFxMpcu76Fu18AAPd/h5r1Adpsx2HbnPSgV3DscY/FpZd9HaVG7UEOAAhvrQ8A8BEPfMyNbwf8OpyOhzhtV+9jAIAuOKqY3ZaYJRmLYcutt+Lqq64S5X+6K8jcFpcJO+d172ux2OM48KPAqaedhkwhB5/znXa83PFkytvEr8eSsYCA7PdUpSa0ahg8+wcAMHHRAFaf0/Y+qwK2AMQxB7VmG04ihyu/91P81y/+iLrH5LcoAqyk/662BciE3vdr/rrYOa2AgNr1kVHEGEnoxOaskn2T7VbS868aAVaETROpuGGPabVQ9ibREjBAgrEGYyzlNevIJOmwURWbNFpSH374IXj3374e0dI2tKrj6vLkVZDOuqjWypogEjyiRpJ4vVuau14jzni9ZmvZP/Yv0l3o3v11la4bggGtZHSIQhn2MCn/wkTj72jDSKHqaBy5wiBGNxyAdH4ATdpid6LiUc893p5Q0icuc9TqXlhu21pykOXHgCAOxXlZkL399ttx/vnnY2BgQKyJU0lW4dUJg/sorxMLcrVqXa4fz/6hoUF8+R8uRq1WQaNRw7r1Y2IZSOBwIJfDv/zkZ/jGpVcAHRdxJwv2ByXdBHwCnFG27TL21xyGa87zCdDFJF/QPUU1AAgAiDaCAJ0qPsc2Fb4PbRVgT7sjAIAABaS0p2hLRwAgg5RDVfwpvOD5xyKR3IZodEbYd+1WGm1/I35w9a8Bp4CNB20Ckg3MTu3CQUMjOPKQTWh1SvBaJbiJDhrSUpSAEyvCa+Zxy63j2LWrgXItgkqdlqMimYe44yAhYLLhbLPAzEvpkH5PWcM2MvmsVNzVFY5/NPGAxG10sQpE/Z8JNRNyr+7Jd2kJ4NyS81rnRy88NECUcUXSP2rbqRab9f3xPRAAYNElEtOYlU9FEXTGb8K+kAeY+We0AyQuMC9mbf9s5T/wOYcpFis+XYg89dhjA04sPoCTjDcbvIkXdJ8NX/90Xflhv8hEN4l82I6PWQkreoLwS6/J4gDA6qsfehgSyRLFR7H38mWBCwNA+nfV95tz2aoyCi3EggAkiTbbyGWysqkKlaTdQD6bwMUXf17YAAQA1BHAfn5D7wolNctvAUvdY40hsAT4pPlGkHDTuPmmO/D+D3wUueyQOAEoAEAGADeBFkqVcXzmsxdibF0BcVcF9diLkkkX8M7T3yuPu+eeXdJOwH3JpwWWYQAsDACwahvXdgpp/+ChExWRtbnSnIiXcBFQCCNXyMnPBAayuRye/8K/xtOf9TxB0C3VmiOllP9e9XPxORr2M+2NcT+DoL/y30vUlBpsOsRsFth9op6YT+i5+86K5Sj+DzQAwISxm1R21f17Kv8MPFcLAIQrHl3jYzuKJolVyz4ebko/tywlmzBTnKXZ9JBOpAWB/d4VV+Ldp52B0cFhYQRI36pZItaSzoJ5/Fur3kLSTQrKWvdqbNxC1I1g8yEH4TtXfUdoahYAEEVYaUFSJgJ7lrlvdSPIBRgA3KhJg18QABAbLH1zqwUAulTe7oavA2jnqMwfI0Zox4+UYR6SaTeBgpvC1//hK/j0RZ/GUHEQUdqC+W1VEhc/XW1b4JobHBkSBg6txFihOvzhR+Dr31WKNisNhWJRDvtavSEBCn9HO87utTLiVcL60LhBKoQPFgAgErSkcsuqP3uVCQCQuyggnVVAFxE0usNAqkOSfgR0TqMvcQX5dAbJWAJevYkvfuFL+NY3L0cymZF9kHRfqnanswXcu20HnvGiFyM6ugG77t6K8V/9DjkG59EakoUkpitzwqCIsg8yIIpPACBATN5LWwAAnkkUAVrKimopAK5LR18tgGBD4zUCAATTOKodEQOm0JuLmlfDY084Dhd//dKHAIBFjn/R5YjE0fa1fc6v1ySg//6VV+L2m25COpEExRXlS3eFbjOOkMYdB1UAGw45CG9885tQbTbQoBZPOilk2CZZeSKQ3K1faCtBN7m6bwEAjYNNHzHfAdv3kgnMlutALI3pOQ8XfPyLmJlrw3GLovatR/3/JQyA0HUMAwBCvyYDoGuDaq6TdQYw1Xz5pCah4P4rrgAxR1kdHDajgSNQpvH5bndYoIkgnaBgcg2dNlu74piZnsSnzv8ADh52MLWbjM866nXuOWpbzWvsNT1xd9KsxOoWmESFiZ4BAO6bNqTVRcHzAICeA9o8NoDodIl9WkcE/xgHiCB03EW52UJhcBSj6zcgPziMjhNHk2RCplas4AoAoKB9OPm3rBP526r3z+U/M+MvnqUU7aNTDxX9zz77bNx7773S08+PJgxJQzUXViJBgHoT1WpN4pRt2+7Fqe94O170ohdKQY3gjkKWEiTL+fKWN7wdQYvxjItYxIXXaCKVpIh3EwEb2ikUKcUE0s8JADCJ1BZIHWyuV2qiKeBCRgL5l7yfCAcaAIAtx67Y6KmQXuCQ/R2B4yeRYuEVM3jKkw7H2LoyYrE5YpEY31tHIfdw/PCa30gVf+PBmxHL+Niz8y486tBDcMimMXi+BQCYc/B9UOcgj8lJ4A9/uBv1ehK1hiPAThB1xHGkkMuJQwrPVQYiXFOM9Zj48/+MCQkAqCaUFkEkPbdtW0JTAhKxhDDT6gRdGmwbjAoAwPZyPX8XBwC6rM0+AEBbUQNkchkpgFoAQGajCJmrlR9ZrgKg9kr+XaxOwMMgAr/pi10qqf8UJqR4onUniDzpkY8MmPBT+IFJFOkTtqeXk4/B31K3+wIAkE2to1RMCRYZWBkGAF/7/gQANHnsSB8KWQBCLxQ7HWpTkAGQ0jjJIDPKhbMVxAiSiRRmp6aQTrlYNzaMG2+8Hld//0rMzkxgeIgIVG0eJcP2g9jW8QeaASDoMnvBWwz0E2Kr98pXvg6Z9CB8n9VZJl4xUeInClipTuJ9Z70Tj37MMSIe0yYDIBZHMpHD579wMXbvmsKuXZMoFkZRr7XQ9BRFZjKwEADAtUFVfwYx0hvNaxCNIJlKSKWftiYEGUbXj2FkbASz5TkUBwcEDX3f2efATeXEDcDSxG2CKJu9r20FkmKEKtO9n3sU2HACZume/G7n/8IgALe3+VWw/gOBh3P4Fj6w9L4ruy1F5V/ZM+i9+p9nQQmD0BNaH/pwEtdtkeAaIWV6wbHVJ1kyAel+fh2HeW0YhjJpdTZE6d/0z9u3x/uTtpXL5tGs1ZFwXLzgL/8K9961VRRZqW6v/qf6CAUALANARVC8ShPrx9ZjYnpSqk6JDJO0Ds448914+ateLlZ2rBqQA0AdEmW2aruUAE1GXXsfIcWu7F0gPeIEAGQszOYtW4oAAL1xWg0DwIo4hsc6DIoKeMLKPy04SetNaH9fuVxG4LWQjyfxqpe+HJVSBeXZEoq5gjABmtWm2CY26w3ki3nMzM0glU1LOwQPpXu2bcXnvvQFnPDMJ4nCrm0toHUQk34GLfQntwyAMHCj7RicO6zgCT1mf6bw/PW06kfKiMmXdt/xfG8JA0DMhyiWbgCAMANAVdB7AIBlALCaIhX6qINqqYLhwiB27diFJ5/4VBxwwGY06h7ibkocKtusFrQDDB14MB7x1GdgenIad//yV6jv2YmUGyCdjmOqMot4MinBEQ9sR74rS4EiRL7D74H4CDOZW+y2pMaI6bxZfQC7dgaAmMzISiSdkoywlgAAjVYDx514Ar5w6cUPAQCLXFxNvKiWHcBltZhnZ7uNS7/0JZSnpzGQzUtbhTbhmifp2s1F0YpEsLdawctefTIee9zjUaPDScsD+13JBFB2t4UO7l8GQHc1dgEAvr6IxciaicRS8DsuPvnpS3HrbduRzY+hKU5D+2oo7M+WsAwBbn+easH7Ls0AYCCvOktqC2icAcy+ZFXBSfEXNwG2rFmBWRELjCBK4UehDajdsu63rBBqAYsMTTfuIOk6aPtNKUhl0gncc/cWnPKmk/CKFz4Z4zvugO+VMTszjqBdR46sV7r0+GyvMCr3ZCuEKozSA/0gAQCE1i8BhLGZDR0ncrqISr0meBwrxpPCbInFMdtoYfSATVi/cRPiqYy0Z/kEvlkYFJveUIG1W/3vOV+Yk2PN82SpJ7DFWeZp/Lr++utx4YUXYvPmzWg26ur1zpxJLLRVCJlCfQQAmM/lclncueUOfOUrl2B0dMQwAiPIZTOol+cwNDCCL37uH/AvP/4PDBTXoV5u6NnMpFjYy0ZcUljRgZxdHSbSbLGkFoVMhDbabMeJdFQwj4wWgkYRsg6p0q/i6mQAEABgWC4OZFFaDUcR9V0k6bgWLePhRw/iqKMSSCSq8ry1ShTN+hCu/+M2jE81MDg6jHi2jYk99+DYhx2MjWNF+K0qOkFD2AW8JtFoBs1mErfeuhdbtkzBJ4ugk5TrS+elerOGpOvC5WlPJJFriRbhaAvLkW0AZBzHk67sQ9Qh6yb+QrE3sDtZek5ckmzGUEyySf0nANBs2Pxj5QCAFaC2mBuLngRUKALY/ZvRXxH9MWPj1dXfMm1mEo+avgILABDXiJFJKJoAWsyKnPz85wd79+6VAM6CAFZ8T+lqS6Or9xcAYBkAXBj3HwDA84UUFRUFY3QvFGPpCeXkJxuCCGivD0ir/3aHYQCrSRDRsr17duKzn7lI+q0GilmUSzOyiLQnwyZ7GnQ+WAAABrPSg9+mvkIExcIwXv3qN6FcooAeA9D5AEC1NoWTX/My/PWLngu/VUejUVXxvYlZTE2X8ImPfxaFwgjKpSZiThK1OvuBCQCU+wCAnLQA0HqD/TWcc+wn51hJC0bMwcQkVddJn/awbuMGrN+4HtNzM8jmc3j605+OF7/0bzBdqoI08LDdHce62zce6pHeFwQwOhLSZ6fWOvY6LUTB3gcEkK0mbINk6Hg2sTUL1QbYNuHfHxAgzEYIHxKrXXf7CyTIJhEal/5Ktari9k7c/WkB2Ldjr5cMCzDWPdSM1R/7/g0lVQIhAxYxBSLCueX2O/HiF7wYA/kB1EpV5DM5tEi911Z2BQAMPYrfmXaknbQIj3FPpLMrdQBoufKDH/4AyWxSzjCiwvK5VPFKBfQcRyh0PDxsCtudO7riFTHvdMT+kpUHZQ+F+/41qJKtepUtAEJo7MORwkCCbZES0MKsC2kB6HSQdOL43X9ei9Pe9nYcetAhmJ2agevQSowHLitFSW0Lo1KvE4FP0U+eIlFgZN0ovnXlFSj7NeSH6O2r1DtlAqtQqvgVMzE22jK9ZPTBBQCoNSHncQ8AcFkBkDmiiL+l2RIAkHPXMADEZqtNOqFaUdI2rTJbwnBxSMDhl7zwJdiy5R6kEmlV7Q6iaDR9ZHMFzDRaeOrfvAJeJ8D2W27Clut/j3VJFxG/AS/wQYlielCTxpdokx4ZiBhQO9qG52iFlAAAg43/rwAAZACwSuR1PBz/5Cfis1/++4cAgCUAgFYrQCKeQNBqIZ9J485bbhEGQKfZxBB1KaStUQssss9INVnnsB8BdpdLuPAzn0LT9+GmkmhQKCwCNNstpDJp3bcWYQDY9u+1tQCojZ0JV7sMAOkkFpvaDuC4iCUymKu08Mtf34DLrrgayeQgotGEiKStHj60fbf3X/62HACgDlDa52/b2roWgCb5lEq/JFoKPtqb9aa3AIEm/soesHaBUukVNpNqL0hCF7RRKc1hw1gBX/jUB4DWHBq1OUyN70C1NIl8OiHSgnSUsBR/25xhK5NM3njj3vNAMQAEfgydfSLkGmKn8E88/0Q3wRSapMpLdgR7rMmYKAxgcP1GFIeGEUQINjHRchCI+jxp7dqk1pVlNIxPq9agJaCVF3L2d6YRvOd5LTbkHfbfexgcHBQxwEqlIuuaoADnjjoNKeOW5zA1ZPjYveN7cPDBB4k14BVXXI7JyUlxAqCLF1tDSjMlRAMXr37VG3DQgQ/D9q07MTYyhlq1Iom69BgZ8VAm/Zxj3FKkBUfOd/61hVbHk8o+Rbb5e4LXBAAoGkgAQFzVDAAgDACCSHGjUu/FQYe9eLSC0eEOnnjiJiRTBCJayKZH8fvrdqJcjmPPRAVep41EDpib2Y4TH3sURgdSaLUbEuHFeGa2yYpJYm62g9/9bgt8L4VShWBZWkSfaVeczaVQr9aQjifR8n1hPLHSLmzPSCDCe1nqlLESb/5ZAEDqOIxpREMqkKSa8RIBAIZHtJymeG+91jQFxMUBACl8C5inzBpbpOJ7YczF4ov8TtF/I5xOHSqdlW06Msj+oV/aftFjHfCzsSWBAoB8T2JNyKylRaHINiLf+Oxng3//93/HPffcI1VV249tk/8lKwhdStL+TuvQ/Y0GAAdC1cKVAUAAwHpoLwUAdDPpVb4FBqpMErTSaVgI0k9DUQ1Hestl2A3EaL/r0UFPxSbiFIdAB49//GPx9lPeIol/q9VAPp8RcZ4uANCFmx88AIAIoYi1F20/2ijkh3DhhZ/BL6+9DolEXgAAIsusgrIFgOr/T3/GE3HqaW9BtTqLdseTMapVPaTSeXzyE5/F5GQJlTKTAdJ/FGRRAEB7+1QDQAEANh2LuEirJRsZQQCdcwF2794lr8vfp3NZDI0MCSWQXuznnf8xCaKpA0wGgJ2vVjfC9op3EfMF50cPlOHjuyha6L6CHodAhHnJMLd+jksoBOkm+fY5QoJwPcp77488iJY6QPoBie7h39drv9Lpv78AQH9iKmCYfW2KpnHN3k8AgBWN477Qpf+L7Yqx2QvYPuKg1WgglsrizHecjh//84+RTmaQdMnMmUU6lZb7CxHAaAAItmAAgDji4hTADZ+H0449O3HmOWfiraedggYpk5ybJshkFUEBAB6yBABUldy2gPQAALV7kQ3aJMYtCpqafnj+Tv4aUnteNQAgn8kKzPRmgUWouXdWyxWp/KeSSczMzMj/uddT/f/dp5yKa3/+nyImNJAvYnp8WhIKJv9M4Ln2qOg/MDwowpv1VkPYABd84kI8/0UvQNWvI5aMy325kOknTMYD28ckyDDq4/bz2cPpwdICoMJtUi7ragCQ/k8AQPUtehoAsk77AADaSIoIF9uXPAq9OdJGQVJ7q+njV9f+Bqed+k4MD46KOrHD6kAkLq4QNTh4xJOfgdzYKMqlafzp2v/GcLMFVEqigt+OBfDopBhEkKZbJYMupwOfAEBMhdJi3J87iwMA+8PAWeke0rvf2hkAMqbiY65AojDKXFI1PfzFU5+Ez1z8hYcAgEUvTAS+10Y6mUar2cBgvoCr/+mfcPuNNwq1N0eBMM9HYBgAsgZZLRRgMkAz6CA1Oowzzvsoxu/dimwhD7+jATLPpVSGrSvGIs7Qq20LgMmKlFq9ahFAagAQ9Dc0VvmctuNawVrubdQijadyKFVb8FsJfOCDQHBudAAAIABJREFUF2Jisop8flhEJNeSgD3QDAAm7UyqRJXBBPF6TihIIyKvEpuoqF8YBOAOwPsw2ZKEyzCTBKs2woACkLBN01jXxeJRNGpV5LJp7Nl1F84/77049pGHwW+UMDOxC1N7tiGONpKsOnq+JDdd1qpYmCk1+cEEAFgGQBgAsIwAxvHqPkVb6rjo/5AiLoCGm8DGo45GIl+Am0zBY1JEMXK6vAQRAcUomGvknA0IQAV1C4eIjvua5t9ye64tNkieIi1SgRRqf/rTn+Lyyy+X9mOe7er2o7RwIdEYezp+dqrv8z6TkxN43OMei0984uO48847MTw0iHi0g8nxCWxafxDef/aH8OcbbkMilhRhO+r/sABnrc6VzaogFNsAmEDq3OPvWvDbvG8gyvXiXiH62goA8MsCAKzSWwaAOL5QyM534EYJANSBYBzP/6tjkU4T0PCRSgzi5z/7M7LZAzBX9rF99y4MrcthbnYbnnTcERjM87OTOUyGZgRNL4JaNYJdu8q46cadSKVGMVdqwYmr7TPbmQeHi5idnkEmmUGHLQrUIzNWQKT+s/hDAUDufwJ6dSlUmg8oAKCuJ2yZZAzJLybYjJ8IBJD1pwzi5QEAaTMnKEXRIJGniAojgQwA1QNQbQXudsybZM5HoiLkKBCKaY+17em2+k9nCALAInYtigHaEksAQHKlX/34x8FVV12FG264QSaJRZL4IcUqy/RTLzZRl2MILDfBhRJrWgAYREnyZzQA7n8AQBN+69FtNw0OED83x4PJqt6UgiE/WaVFSuW0ahgo5pDJpvDRj3wIU5PjSCZiyGRSaPnNrkicBGIhACBM/V12jJa8w1rwb0XYlc5M2lAH8VgKv/zldfjURX+PZLLQBQD8Ng9r9jPP4f8cezQ+/JFzUSpPiQ4A+/TJHKDg3x2334OvfvWbQBBHreahTdQpGgYAmDxZAIAqzlxcbUHhSDnm5mY37Xu33ysLm4hnIp0SVWL25Bxy6KE47fR3ou6xF5k+unqNuDla1wrbxrLY0NlEpHdd9J7hKr9lEnTTdUuHnEeLnA8A2BBmXrLfBwLY55MDexkAoHvfvoT/f4sBYJkVYSDCsissY+a+AgCUcWqq4WbTpBWdvS52fVpQR1SlmYC7CZTGJ/HUJz9dKVjxFDKpLHbv2ot8Lm+VDkMMAL1K3ECbVUXUK/UK0rk05ipzuPb/+SUcl6Jten24KeuGq8gqX5/jQrcKVlVkYbMPy3jem2fXClZbGQA8YFT53tAQjf2i9pavgQEQnhchDQIbS3P8SPfPptLyKzqWsJ2C62Pvtl049fVvQqfui3VQLpNDZa4smgj0BaawXzqTweTMFIrDA1IdrDZrWLdxPS674ltyQDmpOOpeXcaEwRJFANnuwEoFAQBWUfrXj55wehA90CKAYQDAagAQAEjEogIAaBSjgbY6wGiwThokNQBECFDIIRFpYyILIJ1Iwa81Ua/UUMgV8cynPRONmgc3lhRaJOcnlZqDRAbxsQNwxOMfiyDt4Pbf/x7BnduQrDcQjQfoxCOox9jnFyDjAQ59mp0OPIIAFAkkUL0MALDc2RKuFix3333/ft8BAKLJJS2ptHeNCADwxKc9+SEAYMmLQo0eqBgpmTqRKP7+059Bx/OQJDArPaKM9tRkRWIrI2LJily908az/+bFeMKTn4S5UkmrnVGKW3bEcUGAyvBZZ6qr3ThJS6z3MQBgTlD2FNuYi1Z2AYsQMaTSI/jc5y/Fb393A5KpomhqrMWH/YEGAAiAqNq+NPGru40R/xMvcLPvyBkoLAELAmheoQ/r/b4rRilsAU4LdbXiWU02KpM10saLhRwmJrbjCccfjb9922uRiHXQqs1iYufdaJSmkeHZRmCd7iOG0SYsOhFvU6tc3h5QBoCxO+z254cYAFYMkHNeBM0N+EXbYyb5iVQKiUIR6484Ch3GGEymWqysKkjGT0egQItjyh9UtqP53uUFrG3+LbfnsoJPsJ7fNeaIy3nOz0QxwFql1tVJ0/5/zWd4HlObi9/ZTrt161bRD7j33q0455yz8cQnPlGdzli1Zxza7OCuO7fiIx++QFyVZibnUMgXui3hWswwUIuMFe2NqRHhShGGVH06hTFHSKaTwkJo+dw/9gUAEkm2CJi9g+12PBdbCgC4sSZmpu/CK1/5NGSyHWEp7Ng+gTtun0I+T7G/OG65/XYcduRmTE1uwXHHbkIhS8a2I0zglh9BpdLGzLSPLVv2ojQHND1ajSYkV6DbE69lPEFgyINDK1Ke3QHnBUECB4lMAvFkXJLwsChfOI6xDFU62DSqden/Z1JNQcBYNCZK+wRntZi5OAAg2ndi68nxZRuFAgACjBgAgO+L643vR0ACAwBwL6DW0DwAwMaA0ipEB5aKMnRkbfBKG8Dd5KORn1xxRXDNNdfgjjvu6CqpCz3UqDgvN0H/bwYALK3HOh5IwkcKEHs5XVeSUVuNViEoI4AiohcSBmJ4MI0d2+7GJZd+GZ7XxPDwoCT+TIrTYqNDG6kuwc0Mp1XkXa5HernR76WbK7nnQgGcUOwQkYCfohWdtoOpqTLe9tZ3KgMgYB+1YxKYDrxWBYc/bDM+9ekLxLc37tLmrCGLOGZsA8/72McxNVkCghgq1YYyAObKGigI44A2gDnpq2H+TpSaAABFTrLZbJc+TFaKAADDQ8gXChKc8P2e9s534uDDDsXw6CjKVVYeQxQYw0qxQEB/a8D8ZERbPWxfdz9dzyJ9/cBALyG1gjnzQRj9nzk2JIiyrQH6e3sTHHne3/a9QnZ9LVa5Xw4I6K8ALvQ8C5ivdd9IPwDAP1hnADlk2FsX+virbQGwQWW4UsxrwzUoNxG6MZGseXdit8WjOh7Hv199Dd51+nu6SVaj4WOwOCSHVJewIHNdVF+6AECEvX70vfebkvC/4EUvwEc+cQEmJ/YglU31AQC6mVsAgGyVNsUxDR3LKvybZ5dLzQSYAIDMR2PpJGrOxp5IkspVtgDItTAqxd0LJhUj8z9Whxjwt9ogEDA3M4tqpYKDDtyMyYkJfO/b38VXPvclxDtRjI2OSc96IVcQWzZhRIkFqyN9/1E3hqpXl6+TX/tqnPaud0qvHPXpGl5D1i3fC/sOY3FX9k1+Zv6875x48LgArAQAsC0AYQaABQAc10WZ3vWxmLSEtJoMKsTHByk3iUwqgze+5o24/rrrpdeyWqZ1WRTxmIsa/Yk94PjnPQfOaB67tmzB+LXXYajDg94DEhHUHKq4d5D1AjhBB02HIIB+MfGJtZduAVjuXFiaIbDco+87AIBaEBYAYNGx2W4KAPBQC8Di10AYUhKhkoYaRb1Uxsc/8lEMF4oopFOolUpIcP0ZgTCrLM8EiNXNeruFcy44D/WgjVw+L24qVJ6nsBxtPSnC61oA1oQa4UZG+dWabADVvswyAOZtXJJgdoR1VBgYwFy5jiDCRC2N//7v3+Gfr/k3NFhfiSbEXHC1twcaAOi1X2pyRdFF1QNQpgZ/Z0EAiUdMK4CMfddG1wA8rPpTvNUIO9tzmm2sdLiiRzrHlD8LwzXeRq05ic9/7gIMFpJIRHwBAOb27kQ+oaKSbDsyHg2aBkvf9oMdAAj0iDdntbArWCFna1tLwYDiwCCK69cjPjwCn5R5cQlgUUDbLVTwV9u/zFVQ9f9u9V+vlzIAFmdgrXZe2sfxGgrDtlYTIIBnKeNtauxccsmluO6316mAtkPnLGVws3BrnX8sGMB2AT4PtbhqtSquvPJKsfkrZJJIpyha64v6/8cvvAg3//lWpBIZoY1zfTJ+Z+gk42O0JwjyM7Yi6OC6HC8FAJjY08bVAgAcH8sAYBTM9i4CADFalkQhbEEKTUbaZFRGkIj52L37Nrz2tc9HNqvz9d9/fi067ZzY+kWcNP74pxtw7GMfjh3bb8IJj9+EfIZC8WQt5uB5UZRKbUyO13HrLTuk+r9r1yzSGVoCsv2jJToBlZrmZ826apgR1NJ8xEEml0bUjUrcw/ZHNTY0xV+5/iahl0KxK0UTAgBMsCkIqKyAzopEAPcXAOD74GfQPComrAO+bpcBYIM/oQ8F4gYh54RZD3JiRBh/mH3mL084Qf4UtvsKV0FtIrXaibwQhXke3TXEAOgeLhJXEBUlzUQnt6jRWscAvhkGDKRjtpb20Q0HOP391ELdJbrCHiHmBV1RLnpVJiT5kA2AiIwTQblSkso+K3+l8hxGRwZQnt2N97z7NGw68ABJhugaUK1WkHCpbK/0OalGsz/LfB5uLPFYHAk3IYraS936x6//Myg9Z7U39r04mJubQzabl0o93042N4iXvuRV6HRcQdTSqZxYf1HgIwDFAH1c+U/fQr1RQqutnqKNuo+m10EhP4g77rwHF17wKaSSTAq0tYCbAClDrCpwPMmuSKTi8Dt1urHI5sQNLpvOyIdhInHXXXcJGp5Mp+RrZHRUNu9LLr0UpUpZKF3ixS2blH7ZuRwGdew1sCJyHEPVfdD+bdqnyKHbpx1g2TDhv1lQQJK4lm/aP3oZsE3m7G8oHCc9wyJwFcqUperL0H5fCuNKgvKlAIHwHFmuhUdE/ELMhvDPi80qW4Hn2nAM+2Kx+/L5LIgRBlQ4HqyOi8uItPyYioKh+9sNipVkJq/8OyvMfrOpeiXZLNq1ijAAkEzgbS8/CZVKHbfdtgWRSFwsatgfa7v3NC9WJJ9f1q2WojCJdFqQVx4AV19zNYZGh7XXWvrduwR/tWgyaIIcjNEIUvSMFTtLIrNGZND0/zOA43tlbzznmtI4DVtFQEQGfErdDN/C1zYsYtkbd22B4KPEf9awExgQaj9Zj6LGwIGJKesYjXpdlOqHBgZRKZfx8he9FK1SA7GOUtksOhzCD9STlp6zDMjZI4c2rvmXHyGVzXSpoAJidYEI24Oqz8J9dN+5aqitK3ABWA7gCtmrdIdwoT1/4flpoVmln7NPNgZ1AKAIoKxOYT7pZxK1bVtJoucvzx4Kl5pAkxOEB7rYsgnOFEHciUtbxXOe8WyMDo4hIK5ibCjaURdzQRzFQw7GQcc/Cmg2cc+/XovWngnkMylUGiX4SQazbWRb/B6gGWPyz1YAg+S3VXHYzoGVnAThMV3JXtP/nL3HLwwArOQ96H10TN14Am1WY4R12JQAbKY8g1e85iSc9aH3Y65eRVtokSp4J3t2VHVjdH2u5bb0oxXk7Imv2diF69rz6kJkEYaIdh/LexNgMujZAEbbTbEBpEifPp5ngr7vbi9xH8NrJdeFr9Wkl3e+KCnwdy+/HJO7dqM2O4fBXB6l6WlJ9IqFAczMlhBzXdSbHpLptCSPmcEBvPU9Z6BB5WvS/glWiyCG/eoTjQ35rNsRV2qsHUPdR6zHsQCjrGr5Pvbu3CEidMk4r6Ev15pjyAp4N6S2ogKyN+oezapXtV5HvjiEcoWK5Emx+Dr1VNr/DqHZcVGpMYlgIqJWwDYW4N7Ha8ffs4Jq/855w2IDK6kSV64lhFrj1JM+Yg6TDdCNTozaAqrtqAUBukCx1QswFp729zIZxQqQ3818NJ/NFrtk1ZkkNoj6qHvTOOmkF+O5z3oy0rE2In4Fu7fegUZpBvCbSMcTogXAs1qOtRgt0njV9cwjVfwB0wDoYwBomzT3ciPYzvMxxjnflL7+XHEAu8cnkC0OYHRsHQY2rEeDdncEW0ya31uRynvQXUop/3bcbEtADwB4oCZQBG8/5e1w3UQ3xioUCrLHMKbPZNLyM4V5GWfRSYA5DddFsVjE175yKWYmd2OgWBDh2lg0jm337sRZ7z0LkSCGQm5AnDbYosJqPqeAMFRoLemzza8hr63F0baweZnYs4puXQDIAG40NP5hS3Wr42NwqIBarYx4QsEq6je5sQTS1L8J6pgr7cRxTzgSj3nMMbj+D9dh2727EXMK6AQpdIIYJqdnkKJYc3saRx2exqaNLFok4fNgRAr1moNrr/0jYtECalUyOZjsJvW1hAHQBpeXxKWBsiQY4xA1cpMxxFNxqcCz757zXGMM3a1VG86ct6b9htpJbTonuUmh/pMJwH57FlQtA0DPTLNPGiF5JVDpPsinpL0f41C2HbCNgqLLHEthWYktqhagu2VoQ+WnCKTtnLK5pu/5qFOQORpFrVIVcIg/azydxPT0NJ7ylKcg8tzjjw9sYLnQXrZsALbMBrgYANANWFYIAAgtihQ1G2iuEABY6u1xIXdE/Z/UHwbPvX6nuOvKomFVP5F0RTiFSBfpLtPTkygUcqKa+tqTX4qnP+1Ek9z7cBNx9ezM0loRMuC2l5nBIBeQTDhfbQ6tsNhSyVb4b/sGBmsJfwKZ6HYhs3OVyXoqVcC553wYt9++FdEIKfkJqVhSoVmU/zsNfOfKy+D5FSBCmn8LMccF4+FkMouZmQq+ddl38Kc/3QjH4Ri2xJuUIAAHheNKhokTj6DRKgsiyN9lMlmkTcV3brYktCUit4lkEoWBIjK5PB525BE486yzUa5WECFyK8HKwgFwf/AmSZNJjjRIiImVGy1UeC0scsrxti0EvJ/0kBnldz4Hf2bAQQ9WeuuGAyAjiWqq/qYXS0TDOH69ayXXkYwG87v+67pcALgUACAhqQkol3oeSW1F/CzkG9rX5rDYnmD3jOUABgsAWDFBq7Ogj1fqtLUx4X053mHLP4JzrEhbVxDeh2MvgVGjLpv21t//AZ/57BfQ9Nq46ebbFXQShWibXKugp/IwiOgzuOSWH0FhZATbdu1CcbCIgw89GJd89RKhf4lfcAzwpXLf66nTOUTElX3fEXH56KYgNvFmlYYU3CipckTKm9LzrddcRQDtPmarOHZe2vGx40q03yYd9j7d/1vHLPG1ZW+YPq/ybPRWyOXhNz1M7N2LXDoDl2um3cFNf74RZ57xHkSaHTgd6jiY9MUCAdr0hHSOysg+Ko2a9KU//i+OwwWf/DhmSrMoDBSkQtdFx01fmrWzkmu/4PbUawFYqw2giuEszqRa+vwyYlkmuFsNABBlhVUAAGWnUG/CBqAEAMQnOBLHm1/3Ztxxy+1IxlLIZ/LSf5jIFjHdDBAfG8ORT3kC0uzTvP5W7L7pNqQcoFovgfkOYZcUgQXCrw7QElsr9RFnoGED8OX2jPBa7gFZS1evFhq/+xsASGdTmK3M4pWvPRlnfvDchwCARYID04mIlJtAq97AV778ZYD9tpUa8qkUOj77/xV8jlKsKxaXHliyViZnZvCGU96Ggx9xNJoEPwnISiBvhHANk2je9b+PAAC2TcUMQ6jX065gXC8bVxSNR3uT4BC1MyTI596bwte/cQV+9es/IpocRCvoxVUSbxnnE+tgw5iL+6i1u2YCpLEdn/fBAQDoeaBjL2eA6fln3CunlqUqGLajXif18rbxj2YRBgAwILQAznLdDMxsimty9kdaqHoz2LhxEBd9/CPwqlMYLSZRmx1HeWoPqnMz8Gt1uDHtHVYxPVaFtQ1WnF+shsNagJBVPlYZCaYay/ouwbrQZ9VPHEXDa0nSPz41jdzAEAInhsOPPBLRVBq1qIOWcXbRt9FvqmqggVDlX8EAKwx+/2oALD00EVz57e/iF/99rczvsbEx0OI3k00r8zgSkdiD8cbAwCCmJqflZ36RCXD8Ex6PC877EG768w04+sgjMb5nXFr43nvGe1GeraE8V0MykWWjmQiEcw5KpTnGuEb7+rVxS20AORU4/Zi0SpIcEOiMzgMAWGQhAFCtluAmE3DdpFSpWcggEyEea2Nqegce8ciDccSRh+APv78OM9MsvA4DgQu/HREwky3XBAAedkgCoyNp5LKDaFIHMJLFju0zuP3WHWg22X/PVmyuKVfek+cbscBYVEXIwaTbCBKSgZCKCwggQJcIkWrvvdzEdtWsObNTMWcszcxJ0m97//cXAFB2KDUqFAAQlgJdCIwF4EIAgBUB5GsJ2GKAV44j3yMtPBv1hrrrRaNSRON+V6/XpBWEAMAb3/hGRJ71+McH/YFDGBDYn6Biocm6EAAwL2AzVX2+0X4GAN+HRXS5EdpkWfZCUo+Fsr96D1jZBHlIUgFfCnJKTeWAkbrKRIMJPycNlVSTSReluWlks2k0GzU84bhj8dqTX4ahoQJmZ2ck4Odjy9WyIG20YGGVnxslExjGqqxcSFWPIABFNERkcPFbuHoaHrfeuK7+83PhCsJETIy9KBSnarYQj2fwo2v+DV/72hXIZYfge4FU8lptT/xAG80yvnnZV+HEOHGbqFTnkM8Vpd9fqq+xFK773R/xxS/+A5KpjKCHtVpDgAbSq3gQEwCgb2izU0Y6m0QmnRbVbBF8dBzs3bMXu3buFrSRrz22fr2AAa9+7WvwtGc8A1U+FytCps8pPGfDSZQVURG2SJeBocr2XDhkkAgtxgrwGBaAXLN2WzZUBgxardBD0FYQhoeHQFEdiw7aFNNezS5+zGtt/ONtAin3kbk///qtBQjoB/Is4LHY7LIAQDgFsMnlUnPSvo4FWJY7v+2hIx/Z6nyYw5YJvvRvGQaHrd7I9WECKfNSafcE1ihk53Ausj+RqK0DfO1jH8Ntt98l7SA33XKnHDrlSgOpNIUmNbBSokwIABC1V6BGNkE+h4bXxKVfvRSPO/5xmC3Nih5ApVbRXnWzMZkcT/YJywDIphQBt8CQ2C8RLDMBHX9Puq2ivMoAsEwC9n1xX5P7mq9wewV/x0A1PN52LGXsAWSTGdOj2T2j5lVEW55W20ozsxgqDsDjofA/qvUf++h5+Pm//hxpJymWicoA0EPOhkAcOQri1P0GsgM5TMxM4R+v+CaOOOZI1Jp1UczVANW8fyVu9QJSqcCIUbde7S64pL302km1tI3XcudPGF/oPX+vIrMcAKABn4JgtNiLkwWwQgaAJ3RS7RfVV7TilIrsy5gGERRzRVz17X/CWe8+Ewes24S0m8LM5AyyhUHMNgPU3Dge9hePx6YDN8PbNYmbf/NbtMploNVAJEaWUguuYa34jkJYXDPCJLB9mUuAIEutz2XHdwGx0fsaAGA7BO3qLAMglUlirjqHk17/Grz3A2c/BAAscgGl4hlEBADYvnUrvvmVr2Igk0VAZlurLb/nvJydKyE/MIC6z17SCALHwa69e/H5Sy9Bg5aSrHPxXDOOL+pWYmZ0//W3RSzznpZjAHB9hxkA1NaYDwDY1NT0yop1mHIqBACQajNpz03kC0Oo1TQ+ufuu7Tj37y5AIr8BsURe3r+1reYZYgFne+bI2UF9oVhM1NMtSGDz6uXOsPvl7wYA1/Ogu0l2AQCePaLo3k3fDUDSdYxhvGVsQA3zS88rWxRR6ruAkmZX158VEOgEnA9NzMztwScu+CAOPnAExWwU0XYNzcoM9u64F+WZGQEmKW7KGJaJpWOcrchwFabCA0ShECwjBADIHm4AAHPioOm3kc7lUW16qHktJPNFbDr4EOQKA4gkk6gyJgyxGMO1fBMydMdL4ofu82tcEfQ5M9wv82SxJw2iqFebOPXUd6BYLBgtM7bzZOfFJEz88nlWw+uoVFQQkBo0szNT+MDZZ+LpT3syJvbuxtDAgLzSL/7zF/jyly5Fys2hUWd8xhxFLRFluKXDjcLpdJTQ/CHqkE1MhgDtFs08XQYASCQTiMeTuh6ZqqcICEQwNbkLmzaPYmxsCFu3sg0YKBZGRFS82WxLyx0fi84sDj8kiUI+Js5jtWoHzUYMN9+8FfVaFKU5MoOyaLW4jtQq3GtSp0C1MJho0waeAs22+p9Iu4gnHam4i/Ufr/I8AMDa7vaAIrYAiBUrzzGfrEHOw+iKGAAieM99V3A8BR0ITFgGgFgAsvIfsgEUtwDrAuBTZ4AsHO3xZ/LPC0UGgNdoSl7Hoio/c7PZkD0ylUpKYfuUU05RAMAGZ5JQh4LRlQb4KwkwbNDQn5R0q/om0JfJxIVlqlkSOEvvkzIATCTZs/9YuMTUfUvhALA/QCRdqN3wtN3ABK5CJ2d/hPRIUBxP+1s6bQ++30CMAGukjU0HbMB73nUanAi9UjuCtNGeju/Tb/uS4NLD3lY0+T7Y5257Pmgbxb95xmZn0TW+LDVwbQwATjhuCDxg6R9KpWrAxc4dk3jrW0/D6MgBqNd8pNJZ+BQ8i7RQqczg77/4WQyP5hGghnqjgnSKf+d7cZBM5jAzXcYnPvFpQeuIIDL5r1brsmkSAJDEJtqCF1RRHMgKRYVgiVD24i7uufseTE5OqZptLI6NBx4oicXHP/kJFIcGpbdaDreQN6691uFKqa3cWxpnOBmVnjtePVFP1cSe843BAhN/q4LORWN7qWz1n8JxQ0ODwqDgzS7I8HU0YLtS/GxyYOrFkmhLwtRLgPYn+V8IWAvP9aUTH3s8GohiAaeDpdb0/gAA/aBEOBHUSI9WmuwJ0y8L3thqKvcBW/XnQca5wVOoWi4jk0qgtXsHPnT22Wh4HWzfuVe+2nDk/wQAfAEIlQGgoaYyAMjoIQDQ5usmkxgcHsT3fnCV0K4aXh3pbAZ7JvaKF6y9jpqcmySZgk0MknmIdJFLSw+zLgAsyLXgcf4YEUDOYZvk60HZq2DvU+E3Qqx2zMLAlgVIaHcoAIlsnErdDQe1TdLA2PPF9xuJoloqIxl38fzn/qUow0ba9JfvMQBsr5he/0Cq/wEt8ZIxDI0N4fs/vBo1vy6H/ExpDtlcrgeQLMAAsCKA8+c2x0cBgOUYAMvN46UAAHueLT6XVYtFRkzorPNbAGgDuFQLAAGAVsckMIae1z1jhGpLJ4G4tAN0mm088bi/wOjAKPy6L4lbLJ5EM+JiquFh6NCD8egnPAHtmofbrv8jJu/ZihzBxTZFnmgBoCrFUvEKHMQCBQB66sQr15NZLumft4fdzwCAVJVIA2+zmkiKYgPJdAKlWgmvfuPr8O5zz3wIAFhkAjPZ6TRbGBkYxL/+5Cf4zS+uRTGTQZRWV/WGrHNePu4/yWwWs9WVmkVQAAAgAElEQVQq3HQafgAUR4bxt+96Jxpow2eSzuquLIZe8r/ougkxAVYKAIzv2omW1xBxTbYC8Fp3Y0JNIfSrDwAgpzbuxiToTzHGoHeh6BK5OON9H0TZSyKeGpCzmucDq1vcJ8WVxADOLCowPuPr8Wfejz8zRlN71v/VtK33YvMYFRZC1EIU41Am81bd3xYT5lPUub8w/jBJv9iA2fYN1ZZx4tq/re1dtmytiawALA4px1U86pGH473vOQVtb4anJ7LJCPbsuBczE+OIUC28zW5updgHAtora3A5DaP7c2TnAQAC4IYTdIX7GZJmCkXsmpiCm80hUxzC4UcdI2CYk0yiSfZc9wA3U6EP5FIgoNckYM9G+/r9LXz352ee99xBFAOFYVx00adw441/7saSZCFT94FxLOc4v2vBIqbiswFbcGmTNwMnaOPiL30esWiAQj4rGkEUAz71lHfCbwaolslcJAPaMlEozsnkmKr+HBcF+AkAkNErBBQDAFCRfyEGwNBwURgAzAEIYCnLEcIEdl0He8d3YnikiHQ6KUkr32uaxZxWgGbTFxtdieNbs3jUw4eQTTNPy6LddrFjxzRuv3U7stlRlErUvaAOGwFzshg68ERMUW3GGddHYhQXpUMTkMokkMomEI1HxNJQAAAzz23ETCV9VavR+F1aPKt16Swlw7vttQUAoBuAbQGYr0Gl9REOnboI9AAAPqG1AaSOAl0IZEs0opu2BUDuZxi0wjZg1d9K/DG0JQDQZL7aktiP61SAOzoL0AXD97Bp0wF4wvFPQOTZxx23JACwP8HCQhM/nKj0B3Pytz4GgAS5JuLm/eUimZ40VnwlkTMCKAImLJP/LgkAUMWZk49UTaPuzIRTvC1jHDiIYMbYumGp/DtOgLGxQWzfdg/+7gPn4KiHHQavXpbgUW1GYlJJ5AOpvFmpVmXAE67brfpz6rAXg0CAgBtSQVv5bd8xXPlj972nCl8IWEGql5uUXppmk+qbcfz1X78cQ4MbhE7tJlLqUhl4KJdncO77z8QjH3UEgkgdUYezjvQaUuOTIhwYiyVxzQ9/gqv/+Ro4Dh0GmFg3RT2br0c0PhKjF2sdgyMF6UthLwuXFQXFbrrxZrEOZE8bWRKsjqVzOXzxSxejUqsqxZpIv6HNzU8se5/U2qfYAEfYHV0/+Qga1ZoBJzTht4m+TVxtD6Gghx59TqPSP8UvZTEoAdomiXajkMeb34cxqt611sojs7DQ+SMPX2zNhX+/EACg59TKZ5OlrodV/Fey3vcHALCVGMss4GN7VW6ISBUp/uHKPzdWsmPk0DWgJFs1bKQmvq3ttojNXPvtb+FH3/seqjUPt95xNxp+Bz5t0ZwEEI1Ti83QWg0AYOyQ2IwtPupJKv9XcPm3L8cxjzgabi6DerUEul7QdcKuZzu2GiOrpoe4ltBFwybdAgTJFez2afHiCoAk+gBqIcigU4ApJtaaAS/QJ98DBhZLyAQ1T6hIIu+tR3OvFYDgifT8UQm21ZHkP+0m8Iv/+C+8/+xzMDgwJCriTCSZkPYqHuY90Sox7ggosm33dpz/ifPxzOc+W3rkKvWq9PBVajVBrrt7tPGstmBF2AWgBwL3NABIL+210Oy7Q1kG1GK7XNdSMRzELfLzvs/RAwAW0wDgAC2mAeD5bfGLlgDQCsSGNFl4rnCesEfw0M2H4g0nvw5//N0fpeWCAoEiIBVNYq7ZQpBK48RnPQuteAx7duzEHb/9HQrRCOJ+Tdqu/HgbbTnsonA6DhJtJkHkBmhv4FL7Rvhz9+8h/Qyk/jFaaD+5LxkAFgAgAyBOQNxrwE3GUWlU8No3vwHvOvu9DwEAi0x+h5e92cLw/wiaffaii9BkvNFqI85UiImt7RF14+g4UUl2IskEZioVvP7Nb8ahRx2BOit5ooXEM1yrUIvtN/P/YLdje8rpvtevAUAGQKfVwsTuXfCbddHWsAwABRxMJVV0LOwXn0sZALQBYyzFPZTVv0QiA6/ZhhNN4Mrv/Qv+5b/+iFRutNvCxwSfZwPPau59PNPZ+8/9yMaSPGt4H/luRHrXEkWt+rH7tFQYXQjTw8+YlCJjIW6siSmM0Gug55BU/YS9qhVpBQEUALDK8DrUlspmf+7AbzWQy7oolffgc587H/8ve18CJltVXb2q6t5bc/Xcb37IjAM4xHlOTJwTxQlxQFBABEVkFlAUjOCAChgUEtTEEOPwa0SjJhoHRBFlzi+KjG/u13PNw61b9bv2PufW7Xo9PN7jYfJ9f/O9r5vuruqqe8/ZZ++1115rbJS+6EXkMhQaach9K05PyyhAiiOT9JtvNuXcI4WblpF/qgJ4OQDA/izmelLsd50kqJf+xKc9EwE7pub7KvgXGc+O3MxobWF62sr7Nx/WpnL3M649XimLP7DLOoKgaRunnXYqcrksKpWyLIXx8THprPNDNTBaSHoshrsoFktSNHJfVktzOGD/jfj0ZR9Do14RlnO33cHPfnwjPn/VtUinBrTI79pzjrUOcyfapsfRbmkxbBkAKwEAnKm3GgAEAMQArkOQj43XuAj0TU5OYGAwL3k64xHzbJ512qCj9pYyioN2CX/2xNUYyHvodDmyPYg77rgHEzuKSKeH0aiTHq92hKwt2n4gAIA4FyQcGS2KEQgQ9f84svm0gAAE29vdFjpsErHCkHxC//UDAAQWqcQv+WAsAb/hS+hyYhxbtaO12lhfTAMgXGMmf5C/x/ecSSGZSSnAv4gGQNhwlMlDjbtsnDPhZe7MEXPWmNTSYgyUOpSaCwkIW/3I1x6pzAsCAP1Jf7Rbv7dLNiqgsxgLwDIA7AjAYgCAyW6E8i30eSIaTHbFu3nP4Vsi6EGzJcmv9GFJ7WWQI3WO1Auh9gbwkgk06mWMjA5gdmYCf/miF+KEdxyLqYkd8KTAd2VOnbGBBYMWp3HUG3UR4uDhSsoF6bguFXaTpDwG0nWnHclyAaS/0Ou/N3slAkh0i96briMAAJU0PTcT0uzeftzJqFU5g52Swp3IYhC0UK0V8ea3HIW//psXo9UuIpV20Gz4ktA6DkceKIaYx7atEzj/ggsRcMaehZkfiPgRAxI3tcdBV6+FkbEBpZIZhHp0ZBQ33/xrAQy4uOlHvHb9Bhx0yCH44Ic+jJm5WRU+kYKnNzdn56Ztgcr1YTUXBCwyxaR4o9ZqEhRJjSZNJuoaYLvRXGuclbFuECI+l05jZGRELM5E5VxUQrXDL4Vf5GaqEOdCkT9THxqqtUiL9WbId6P472exrFTwL/dz6V1GRON3d6+HAICZL1rucVEGhqR1dv7dzNJnkilBp8POv/ySAQmM1gK/RYs1N0mxMCLPXena+7PT+MwF52Fm+zbp/G/eNoGEl0Wb6CsoMMnLzDEROz1EahZXTICYsfZrtDvIDxTwhS9+IURaufe9dBKj42OGHtaz6SNnhIW/+N8yXtijwQCI2kEzHRlaCbH4pw8rwQajNixFrcypkg3A0aDeGEj//o52sReLy4wh8jfF04cCTWY20ShLcdaPc/9ePIFGuYpcKo23veWt2LFlG3LZPKrGRsbS1fvSf6H6Mzdfu3EtvvbNryNdyGK2NCv0f7Ik1Idbqe8WlY4mhIyn/WtQt/nujQCsuCb70bO+BywPaC3UAFhsBGBFAIBFvNx7tYnl9bebSg/lOMrzJYwOjODnP74BZ556OoZyg8IKSMQ50xhHN5FEvdXB4c9+NlIb18oZ8t8/vQEJCjnRnSLWQi0ZoM0uSycBt51AKnDl0PfjpPHuHgDQHzv0Ui2fvi4GwDzSAIDYVXHuMUGKZz0EAN5+0gl47zln/H8AYBkAIE2brT+KPH38kkuECVArlpBNJmXPMwlU60qI4n8yn8dcrYr5Wg2fuuIKdN0Eqn5TgUPmUhE7Uhvjd1keu6RbKwMA7BhbAIDjNWQA8F6reJjVr+JYZBQA0LniIKCukrLDqAtUKAyjXmuJWPHEdB3nfvgKeJmR0K6aZzSTcuYXPKfn5+d1Ljqr4sL8OQsPq/kjo6V7nkKuGJ6W/QW5dHrdw85+KOynccSKxFoLWbtbbT+ahYa8AdNMk/st549hAIQUfTOSxI6gEVtk1Apa9G7nEEgVrz/qFXjVkS9CqzWPdquE4cEsqsV5zEzsQGV2Dp7wLmLoshFCAICFZaBjJX+KDy3yrSAbawHbEGQsVgZA13FQI006mcbwmnVYu/9BaMcdNMzYr+3C2tdvQXCFs3of+v0QBtDIKX+jZw/+qF8DMsDacemQf+c738ZXv/qvQu9m4coON5tULPL0c1UKYOpscXafbFx2iTNJF1s3P4gjX/VynHji20XbbGIb3YCGcfYZ52HnRFFm6DuBahqJ3lyMlHkC4wn4TdVNi8XJJqE9co8B0K8BwDqDDUcyACgCSBo/RUzF3tBjzaQuATMz1FgblHyC+5j7tV6vauNU8saE6ALEOjUcevAARoayolWWSGRx622/Q73OJogro8sUNmcNweK8TTZmoyWz+mSSUhwy5ibQ7jK3dAQA8FIJBLG2MAAIaohOQAgAiN6+wAB2AKBWrUqcJROHP23VW8oGYPNpNwAAqXslCWf+pGA+tQAIADAHFQvqZUYAuAituZXsa9ZarbaAOFzbzKs59iDFfzwm7FY2no4/4XjccstvegyAlQqJPV3c/QBA/99hUS9dQoOGWgCAW43fZwJtAQAmuTwIGOzEP11oP3sefAgAtOsqSKOzu/Rf9OAlqTRL+goLviTKlXmkUwmZT/FbVVx6ycXI59Jo1CrIeinESB+lbyoz20RcvuZmYYdsampS7Cb4uqV46QRImg60IFoyo7z7H48oA4AdPulCEkVkYRVDKplFgx1/N49PXXYVbvjZzRgaHBMqf76QR7vdRKNZwfNf8Gyc9K7j0PTnhAFAz8tkKisighTcSCYJfMRxxpnnolgso1KuCWIYT7iyKMUFIOPAy3UxPDqglB4Ruopj7Zq1uOGGnwuyScRvaGQEq9euw5+/6EU4+k1vRqVOsMIVL1Je7yh12l7J/sSV103oOo2GBEX+EwCGbA+ryxCxELSMARGcMxuJX1Nllf94P2nvJr7KVgXddn8NCqBFkdGWkBNFq23LFrBzx0JL7ztEFytcbBddn2rxznH/Sto9AODhrEADaphRISbvy31Y4EUOTPMYvnZ1ZHAkUQ1VVQ1AIwI7hnLHxznJpCS2BF3snGfMdfGz71yPf//HaxFUKrjnvgeliGpR0M7LoN6SzWzdexET204mCYw1/KfuIfGEAjjFchEpzh7zcyYlBW6VYlHp1ILZdUGBjWYB9TzIYFBAgMChJ4Ae4we/JiMom1OKPOOBAIvGBYDjK56bwPBQwYwaqYq17AvOXLq6T0Qsk8KI9vmZ3HuqTyLPSSYNYw6vp2s8pCmWataI+tKnELR8lGbmsOn+B/Ced50sx5gcjFSuZRQ1s/82Dus97SI3kJdu/+lnnY7XvOE1SOYzeGjLQxhdNYJm2xeGhY1gFpUOVamNtVJ0veoaVg0A/sfO73JF6EqMlNBVIbLn7FqLfl58jfYAgKVGAFYCAKh70g8ACAighxa8hCuHcqtKRe00XvHilyOg6nHMRafNBCOOVDqPRq0Db3wc+//Fs2mGjM233oG5P9yLwSYBnhZKmQB+vAs3SCDZdpBuuwJct+JtBHEFkFa8VuHscDR+LK8h82gAAIz5BACSrotGoybJWLVZxfEnvxPvOet9/x8AWCLAkng3kEzjN7/4Ja7/1rcwNjiMVrUqLB/GVZ7pzGcafgvcZW42i52leazf/wCcevrpqLdpBdgKx9PknDNrRGJ1RJfJvoQQwA5f08oAAPeWBQDI2eMogMc8LqpoTYL5LgCAMgBYdLCgadSbSKeyaDZoGww4qRGcfeHlmJpvSf7AWBnt/rPo37hxI26//XaJn4yr4oriqTWp6rL0NF52Pwt7ZH5TmHeR8TtlEtkmgrIBVKRQC3oRqTYFr57r2pFcEgAggBC3zDkFI0UzwBSywkbtdtBolJDJxzE0ksQ5578b2RyB6xLSyRjceAy1+XmUp2fQLJURb7WRJAPO5N9t6U7ueQ6+d1cylDYMHX56gxT6ujjuQpZfPJ3FwU84QthW2aFhzFfJeE0iRm2nyOLe9Z30tHFsF1hPRqVmK/vq4eVPe/eeI4/uxpF0s5iamsaqVeM488wzRKCcxRRtyDds2CD7gfua8/ostsnyJWDA2MCmCjUeBgpZ/N+7bsVFF12A5z3v2XJepbwMbv31Xbjm6n+UTjpZwApIMYvyhQHA2XMyhXVsR10ALACwmAjgYgAA9zQ7/2RXU3AvnU2jVC4jXxgUCrsKhpsaLK2OUSx6pyfnkHQ7eMz6DPJZF5nsMCYnS3ho0050WPyzEd/RoRUB4skAavrwG21hTdJ1gEA7f4UAOoX/CADQlrwVNATkICsgCEc8uTIUALB7jt8pl8oSJ0n/Z+FvAQAv4YUAwHIjABYA4LYWez/qD3luCABQjNqOAAgTwICmttkiNqJGd0DtBwMZQ+DzyniQ7NOOjFHRuaHpN/D4JzwOz3r2M/Hjn/yXAgBhRy/SvowWG3uzYFcEAIyyv9DPzMxWSIswtGu7vQgWWABAhLYEtV5axVibMRHKTl+SyL8TNCk+ZAAAFhsuu/lpQUsoctJutwSdKhSy2DmxFcccczSe+YynIp/LoN1qYdumTdi6dSs2bdqMbdu3o9aoy9wvO8KcET/kkINx2GGH4rBDDxZ6TbNeQ9sn6qqK57b4sTj4wmBiLdQi1hPm7di3tXfAjShHSF1KahCDRDqdRRBwDj+P737nh7jqs9di9ZoNmNgxhZHREbFpov3REw4/DOeefzqCbgXNVlXQVm7amdl55NnhijkiHvKRiy/F9q0TmJmZU+q0q0gU7fGSmQRywx6GRgqCznFMgEjdhvUb8eP/+okwB1jkj69ag9Vr1+J1R70Bz33e8+m0IVoL4kPq9WzUFkuAuf7YEaDlD61R2A3gNWMBRWVMBgXbZbX6AHwMf861xu81GnX5HVoHcfZf7SG7aFE8JGoDZkTQop1a2w2Vv8H1KCMvpjyQIrfHAFgqgY927hZnAOx6ANnfW45CrftNRxEezjrqxQstbFU4bvkPAUNM998mY6T1k34uxX5IkdLERq5XjPeuJah1uVhEnvZVpG0lXXEA+ORFH8b8lq2YnZjEb3/3ByQzOUzPVZAtDKFUbSA3MIQGZ7KEAaA8DQsAKGwKAa44x059C+o5kNHBQMzAm8lmxMLPfqgvsB5AQv/n2qo31EXE2ADaTo7ET1qw8Odmtpb73V4HJnJkA7WaXFuKAkf/2YIuev92WR/8++IkovQ5ZR71NADEwpQ5ZpuqCHGhCpfni1KUUiCG61gebwXrJLOJ3suu2JTyelz0txfD7/ooVkoYHBnCyNiwAADDIyOCWPOeklpH33AmVpZ2SzFV+76iQpsy48qixBEoYsnFs9z65aM4vycvu0+7xn5vt0YIhBVCMJk6APRU5+Eproc672pUogV0lm4HKcRdcARAkiA7WksU33SGeEDzShIkoj1QcbaIdavW4HWvfi1+d9fdGBseRaVYEYeAdCqPWgvYVCrhuW85Cm42g8qmrdh0623IcNwp1kIlFaAdAgAJZAwA0BQAYGkGQBSA2xVAVJ/r5T70+i28PwtjxSLS8LubMDBhMQApAQDPc0VcVwCARhUnnnIiTjnzvajUyzL+oOJuavElziBiTaZg155+2PGJpR4vTYalbACbnK3Vv25HCKUo63bgdH35Nz+5FYl2E/GOL6CjBcCCkEps1dkFSQvjqD0vIqxt+Ts2zvIzPdoH3BS++uV/xgP33Y80BYXb2mBgB4g0eDKVmrTgovBTDCi3fbzurW/GU571LFTqNbTapLoaN5hHHQBQDRyr1q4jANGThGNSzEt4RiuQzrlidjKpK+SkhnHd1/8Lv7n995icnhWXICqRKeuKIwMNnHj8O/B/vvE11Gs10Rkq0u7MTQrwy/vaoc9ZOKwXqQT1rppv9K56b63Z7+35+lcAwOw/M6srXWtT3PMTGVRWE0DZCsZG1vyOHm7aBAnF/yIMAHW20p9bwUCFXk3rTCywm2gFFfjdEj500dk44IBVyOcdlEtTSJOaTTHk2VlMbt2Gbr2BQioNpwvU6lXEko6ynhb7WCYviFy9Pd26yryURFjn/0UA0NwOUfqhqFrCQcf1sOGQx8LNFdB1k1L85wYGpQgmPBJGkEVvZXTHme6NiP/p+vhTAwDdIIZ8voBmo45bb70Vn/70p6Tba8/aoaEhzLHIH1CWLQEwnl+iA+B5mNwxIe8/nXawedP9+MK112BkeAjVYg2P2XgQ3vPuM1ApN1GrNjVWJ9h8bUtzVC5ChxoTPD2phUQhQG0oct3pWo6hbmwACQBwBGBkdAjVallepzR/pbClFkcH2UIOtXodufyANOi4F9KZFMpl1hVZsWzn3PvkzhnkMi4OPmAEiVgbAwPjuPPO36Nao2hukpmFjB6TmSyizTE6NvmS76dTGWEBsBnIs5P4BXVnKEYeS3QEAKAIYDLpwg/UVURiL7WSzLy9bZiwpuDXFAAkENCocaQ8LoCAbWhG6wEuUBvbhfnTIUtBhf6YZxGMoAMA5/8pBMjxhCjQ1HNc0lyU75G1k3T8eZ62AnmPzPdI/9cPHQttsu50Ynjl37xSgIQf/dcPeyKAe7wLd+OB0cSDF8N6tAtFm7YSJplW1Nl0M4wyeziTLXRlFQOMCrrZDlD/ywi3bUTYUNBtc8BY0TcrNsjHk25lVehtUUjfSC5UItC0ULjssk9ganKnoMo33/wrlIosbBl8FYnVRFQLajtCUCzNYnR0CK9/3ZH4y798oUzrElig6IbfoFBFDC2/jkwmiWqtjEwmLcIdtNYTmXNBxqMHTiQpk8vVi8ArdYH6rxNBFaJc4ukuSuykrgDVqi/I3zFvPQH7bTwIOyemMTg4LAISnNfhe/jK1/4JU7NbhQ4kal6cD5NDLQ7PSSPlZXH1Vdfie9/5ATKprAQEIlAJL4HcQA5dp401+43KpqOfbLsVyOfBwhDuuO0uFOeLyOYKyGTzGB4dxfvPPx9jq1cjW8gLSkiGBX9fQCFDt45Szvk1C38GPVIB+f/sIvMeERTgdZMuiYx98B5zzklZJ0yeKJ40MFAQMUd2E8bGx6VosokBEycmcivNwC31c32koeFHOvrRYsbuDTveYAsa+31FKBeewIuBXottU3OGLVu8RwuIMD2yxZbsGS3kGOyi8w92z8vrNV0Ofo+zWNzzqsPA4onURFVg10EcTQhFXZ3dCiclPrEpzoP53CsdoDyLuS0P4sILLkTczeOeex/C9Mys6E9wH3JchdR/FsY8iOqNhtzH6ekpGclxXRWBoU8qA7rVH2CgldhkXy9tGgnyRD6k0OeMFX/PxipbvFt9EqkItSgl2i4h2BQSvVEHvWdMbm3Xzf6e7GjznJKkRv5OdB3Q4YDJrCbwOhBD+p8pQ2Wd6uttYyA/gLm5eSlGtRNE1J1jSmW5FtwDTApZVElcloKeHdmmWljSKkx0DIzJoLAahKdlKKwqTGOZMxKrJa4blWAT4y2bQX9GvY+s/H3+Lct8sOwHPgf3HR9j2RHs8sn4EOd6nYQIr7JLZn3A7XgR9ym/tvvasibs+5LvExWn0r6xeWQc5liGZ5gU0s4QhoL9sAmgxlzFdQgS6gFrQR9R8zWgEPcF/2UGB+kpiU3334+XveSlyKQz8LoJpIM46s0OnPHVeGC+hHVHHIHHH/5EdIsVPHDnnSjt2Ao3EVBqVRKvdMJDKnDgNRhyE2jEO+gYHYnwVe62BoIWIAvjRc/Rorf3e8TjRY/7ldC/pXIEY73L68d1wljGJDDo+Oh0fRx/0nE4+YxT0KwV0WFHhmzBQKTNpDDyfa49I4K2xN9Y7jwUqNECZku+Rit9rYxEWbfsqHHOvFlHp0NvesYbpVwLmEYgiTTcro/S1A7EgxbitBU1AIAIgRL4NAHYqperj7keL0IvjkEE+ghyc1aV4zxsVtDak/O7nVoDqT/6T1960cWyD5jYc0uy89Os1ERnQvRO2egg0JtOYcvcNC654tPopj0B8NoGAJe128fS4vckrkc/drnXyzMAKJTa4Pk7PSWMSWoAiHRluy0WvD2NkGihFZ40kSJcgWGbX4kjC1Ko1j2848T3YeOBh2Gu1kTN7yJbKKBSYWLu4znPfAqe+qTD8cVr/x71WhMDQ6vR8Bn3COQ5cGIsGBjjFSBWMJL3XN93r+DXHMyCFb0z3SBSS62fZb+v53/v75hrEFLNtWhXirX1VjfFvgUazTqxZ4ZasKqIIJ9dLMLMWAEDnTbMeoUs86DBwQKmZrYhm3NwxBEH4f3vPw3F+R3IpOKIBU14cYpl1zE/OYni1DQCjlg4ZKw5aAY1UVAPu+MRRwM584zi2YK7Gym0lUa/Zx8slrqeqptn3RSSMa57tZRzUmnU2gFKfhvj+z0Gwxs2IJHOwhffXV4b1eEiyBt9BUuGMnmRkWZi+OWevvo9e8/9jxJweX4emXRWnLQ++tFLsPmhzZiYmMDY6KjkuzOzdC7LiqBxvVnH7NwsNu63EVOT0yIEzHysXJqTJsmq8VF84PzzUStXsW7Nejz00GZcesknxR2MKvzlag0jo2Oo1urCYPMociv3XDvNdobdMjy5i5h/83zU8e2OUP95/hKk49lPG3HmFyxO3ZQHR9jU1KdQfTLWaMxVOLLAopb5S3GuhKQbw7q1A/DcGMqlOqan59FqMhdi8c11r3P4FDcXZpD4BELiDm8fGQAc3WazJz+QE02par2MuBtHOpOUplCj1VDrQ2FuquimUP1ps1ejoxKQ8pKSEzYbbOyqjhl1ChSwNk0js8t7TR4F4LripMGzwBhTO3E4aRcOm1xiqehIjshRAGk6GTtOYQ4YcE82EMdM2zlHmNMAACAASURBVB10OffK81QsC1V/ik1tPo8wHmJdvP6oo3DzLbfgnnv/8OgAAGFwMqvXJkdW4duCAPyx7RLaBDIKFvAm2JshQIL1Zu/bFQswuwgAILin+X9JjI31jd3X0dlvCwCw48sOP4Xp6LN50EEH4Uc/+pFQyNetX4dypajIa1ika0RTcXci2LTYayGbS2J6eice85i1eNe7TsTjn3AYJnfuQKfZwsb1a1GuzCEImsjl04KOifiLzHcogqvPzzVoi39zMNtMwVyDhwsAKL1Mi1ANhExeKcJGtN3FcW87CbnsECrlBjKZnGxmCpfRGvFr3/gXVOoz6MR9BQBorSGCQqS+ppByc/inL1yH67/5XSSdlDokdEmbB9L5FOB2ML5hCI4nPDL5FwviGB4cxW2/uQ21akPEBwuDgxgYHMLFH/2o2BmlshlUORPkuKq4mYiox4ulodr3sfjnAcf/14Kf6qfJUO1fgANz2Gpi0TvM7bGsyXyAwsCAzBQqSKBJgs52m/uzR/HcAgCRgyXCUrEJuC327f7gZ1tA2Q7dUiDAcp19VQbWlHWpj5UAgAWPi9AZ7euRPW46+naf2z0sNoyk7MtxrImYqnvEEMQ4i0U/1gwqlRqGc1nEOgH8yW1wB7P4xif+Fnfe+Vvct6OMbZPzRsOCLhaMhbomBHBqtpDLZ+UQHBsbFdtGAgG8ftzTXBc9Fk7v3dj4s4DN0SewKCkjN4u4h2qxKzHKJGF8Nr/VkiRakG7z9Mr81IOBB6EFCyw7wMZAOay8Xgc9ZA+EAIGO1GgzSMGTXvKqe5oHKEEusntIt0sm03Io8Z+4nDgUWlWUm5Q7rgbeH7tf2F2IXoPeAaYqttJ9iVg72t+1oAr3oY3/UVBDv4bETwIBFhixcTcKgklkinT4w/83cFFYnprf4c9DUGcX4EVvgrCvEjGMrRoR6mEPsND3z7XKdStAgxmxUJBBkxcBsGJ0PMkaMEVBCgtOSLIDYHR0VMBEXk8+hkXc1VdfrWBBs41BuGgFMcwnU5juxJAZW41nPOu5yDtJTDz0AO76zU1IuV3EnABBu4V4u4N0zEO6TcCU4oEuxLgl8hGNBSueBwIA9B4ctbRcCADseadz6eCiXV1diwRSdN6RxX+708DxJxyDU856N9q1eRGekmRRuv4KHvo+196eAwB8XdSwWA4BtdfArj+7TtmYoGAhY5YKwWoUk9EWgukI4HR8lKYnBACICQBgwJZYHIFRu+f+4SNJ51dbP71a2t1k4a6f45IItoW2y1EJpqHpWAz333Ynvvm1r0n3mwwVgnAUuGInSCC9jgrB1Ti3nU0jMZTHaReci0rXl7LXrzVlHCiM1xE2gAAABnxc+nhbGQBo1usCANSZ1/QBAHI/I8JqKx2j0TjQ6TpIxAdx8SWXY8dMBeVWDE52EGVa/mU8xLotDOc9nHfO+/CD716Pn/7kBnTjGTR9B9mBNSjOV5BJkiKsPtwWgJaiPCa+PeZeKLBj87AQBDCsshWVqJfbALuUv7aiN2AS8wuhMGshr5/1Z1I0WN2RyJkg55kFAuxZZBgGvXigYAb3XbNFEIuWaVyfDfzdlZ9EJ6hiaCCFjl9FottGLPDRrtdQnJ5BaXZOCo5UigrqHO0ksyVUw9FrZvScejlGhL0SqZn3CgCId9AigEOL7piHuN9FzGfBl0Q34aDit5EeHUOeTaOxcXQcAk48F7WI0zPZgj8rrbz/mT/3W03kc3npApeLZRRyAzjuuLdj9fhqaXpNT0/jsMceJsVsuVqSNbN2/Vrc84d7sGHDRjRqLUxM7EQ6SWG8OGrVMp73nOfgrDPOwOTEToyMjOKKz1yJ39xyu9DqY5xt78RQLtcwOjyKNovekLWiKvbS6GHRbOw4q3ULAGgNQ1FP1/PCZqJQ3wmaugm4KVeBXkZ8o9fB+8TilwBA0uG+jomQIQ241qwaFGc2vp6Z6Xkp/ClYqHklAQCOD6kwKIGiGFl0dHZDV0Z4SbdnzMwVstJxJ0DCpZxMU5+HeRNHkEyT2liH8+8TAGhWG4h1aMOaktfKM14aHgRcRWSU+kcmnpsvNO8xwol8FYGvIsNkADAOuTG4GQ9OylVwmmdLpIHGIl+0XYQ9qQ00SfssAMCxaK5xYzEqbKkEm2LqenXY4x+H/Q86EDfedBO2bNu67wGA6Iu3WyhMZA0tmDdX6fCW/tTbbGEnxRT7UQDAdur6MbjFAAB7qoq3uO3OSGdLEwC7aKNWZHydLHj5PSJpfBzpNCwi2WHiTAVxGwsAhEHQAAB8HRSvGB0bxszMThETDNoNSXCOPvoNeOtb3oTizBTQ8cUCg+r6g0N5AQCYTCr70iQ4+wgAEBVmmcFhQFQbPAIPrpOB62TxzhNOxc6JWSS9nBQPTOi5gchU+OrX/xl+p4IgxqK+BwCwCCMAkHSy+Op138C/feN6ODFXkKiOKGy2kcx6cDMJDK7KIZXxpPvvxj20mwFGh8fwm1/dogrlcQfDI6MiBHj5Zz+LhOdKMsTuPFEtAgDc4FbZl8k27xmLf4I0ItRnGAL2HhMV4/dVXVQTUGWEsANlChrZ9AQ6WsIAGRkdFYshKc4MAMBRj7hDlsbSYyjLHxuRDkD/eEpfF2+xAr/3K7oDVkz2+17M3gIAfLqwW26e274G21EiMsqkudf1V+q8fmjSvAsDQEQ+4wIAdGKeULcK6QziDJDFaaDTwoUnH49Cfhjf/cmvUWlqB5EBV3QhGPpJwTIFOmnq999/H3L5jCDhjNCVWsV0lamMa8BAY4UVApSRgj8KxtjiUop9HlZmHInvVYtrLfj5OhikSQ3Tbkiv0NV3r5Yt9t7ZIrRXZMeEprYA9DQzfQpWukJD14RLwSuKltqOBr/HJECLeKrApmRPUfCTsUrR9bYcxARDyDriNeTXLFT5OuwMIdeafR1K8dNOFDsBVjncAhfRmG/HHsKkMLIG+XjGEruOo8W/fS7GWvvYaPJvgYbeWtoVPLbsCXs9o69B1mkcwkjqFYC9UQz7Mi0DbeFr6AESnKm051kUbLNrQKwrPU/iJsWYyGhQ0CmGRNBFnpZmjoftjRaC3ACKbeDpz34u9l+/AdX5Wdzwo+9TqAbpJCtBH361gUwiiVwijWqlhngmuYCCu1icWDYGRWxI7TqKXmd9PtsVXT6aPeyfhskRkzR2aTjOwvzFh9+u4bh3vAXvPfs98OtFmcnkmteOsQJf1IdRqumef6xU4EYBUMsAsPuCCaUmb7aMf+QBALI7qLROFoDoznCkqB2Irkcu4eDrX/gSNj/wAJLpjIzDSFHD85vuFLSBosOH48DvdlFut/CS1x2JZ/3VnwsAQGeSfQ0AMC3wm00UZ6ZRq5RkvIYMAI7W8ExgvNwTAEDPYReeO4if3XgbrvnHr8LJDCORHsBcuYpU2oPndlEvT+G8s9+HtatHcfXnr8Hdv3sA3XgaqeyI6BUpzKfdf8sC6DVZoivLAAAEeWyHXu773jEAdu1/LwQABJ5n8W5YWxYIkFhJgGgZACB8bAgI9IAey2Zg/CqVS8hm2TWtY3JyM8488914wQuegXi3IfRqtBtIUhg3HkO1WMTEtm3iniQO2V1qlNCxpzemas92ubJGRyLaMI/ilXsFAMQ6aARNoYiz+A8abSQTdNxKiuZFMxbHhsMeC3dgALFMBq0O4Is4mitMRDIA5LXvVQTZ89jzSDySoGilXMbI8Kh0oLvtLn7/u3vwgQ98EOvWrpU/MT0zg8HBAeQKOQEBWPQODA1i8+YtWDW+Rsdvmw1Uy0VhI09P7sRFH/oQDjrgQClgK6Uq/u7vPo/5+QqqtaYwrwh883FqQNe7o9K+MXmOPdgJADBPtILlAgCIhhe703GhvjN3ISOPAAABd+ESGCaifGbzMAIAzHOU0YlhfDQvzAWCecVihRmXiOsGRMW7OjJGoJ55jNiYg05lCgBwvJH5DvOXbD4ro2ekyfPtOJ7aucsYpW3uCEtKPfzoJuDXCexaAECbjJKPRAAAy1rq3WuznwUoFpsWHcGW4QiqB8bgZZMCAPBPkZ1gG998jqDFe6Vjy2QyiNUiYyhZr+1AWAAxI2jHu0LGHOO/jLIm4njxy16Gzdu24re//50AILEXP/3pe3N+rriGbVK0WBLG1cVizM7T2qRysURKDjaDLIWztFbZve9VLEYm0yxSc71ogi8FjOlA2cQ+mkTZbhgXkPWTHRsbk+eYnJoUhVpd6D0WgBZW2lflj0j3Z/FPy5VCPoOZmUmZmTnlXSfhNa96Je7+v3dgw4Y1qHHWsdNENqv2NUyKuIj3JQNAacRa7HKxM+Hl33OdNDw3h0s++in88D9+hpGRVXApnEHhvKSHufkZ/P21n0NhyIPfbagOiMuuLdkDXbjxpDAA/vlLX8H3rv+BFPcWAGj4DaRySeSHs0jmVXyjWac6Z0oAgKGBYdx046/guSmhuYyMjgsAcNXVn1fbGb5W0QFwJDBwE/N1s+BnwUMAwCZr9r7ZJcJ7y6TcAgDUHeiJ0MmgT6hozgXD/wqFPEbHxqRgks6oTDsQHGgjwdmfFSfgl94mOn+vtNv+vWI7MNG9Y4vFXtG48LkfDgigpI/l5/eXYwBogqG7bZfCw+w3QW+p8ioFa4+pYTvglo7YGwFQBV/20DgC0CVwxJn1ag0ZZpOJLn705S/h5p/+EPWaj/+88Xa0oXPnFMNjF1utPCmC1RKWEA/JfIFFbVEo3vUmWSxMjBOoVmvhdY/S021RF53bt/co+p6pEivb3aK0PBBNR1ziWYTVJNqx9nA0AICKYfUKSns37d+yBXAUpLDXWxgUhpqoIch24ywlE1LM8xDcsX2ndq+5pwytlNeHIobWP3tublbADM4L0k6I610YL4beJxQ/A5YQLGTKTN0P6XwusHe09jequr3Y+9P3qWBJby0v7ETax0UBkShTQChuTR7qvZEJe32jndrF1qg8p21a9eF30b1oO/n2tUTvj36t6z/6GLuP+ZnXj0U/4zkBFl4PAomMVfGgg1yCwGgKc+0u4vlB7Kw2sN9Bh+BJT3kKglYDd91yE6Z3bEEq3kHGddAsUzcggVySs5IN8jfD+ulhF//ywnvjZPq6NQ4tXOv7CAAwe4NJle3S6Iypj5ZfxTHHHo3Tz3kvWo0SEO8I2EYmCym8tHcScEosz5aOr9FcYtHf2o3sJwpMLWQAtEz4ssNcew8A2BlmiYH8R99m8ammiKgnxTQTPAIAzWIZ137mctEC4PidCipTBdqXUR87F0rQJJFOYbI0hw9f9nEgm0KQInjoo1Vr7FMGAAcjKH5cmp1BpTS/AABQVW/DZV/6FoY/6QcAOUaBbgqtwMOZ530EHSeHRseDmyLjawYDhTRmp7bi9a95BV72kr+Q3OCKKz+Hpt9FsdxEvjCCVsPMMpt4FDKpouJuIf3bsgBMvmetP1fyol7yvUXZE/aXFgcAlKfXYwJIzsIRNRGi65Ww1i1AWQCWRRBlBNgYq2uWE26qR8Xcj4VaHWvXDuOyT34E9eocUh5ZJC24CSDlxIX+Pzs1hdnpabQaVXhUg5cuei8WahxSlYEo883W2Y8UAMDuaCtoicg2R1k6rQ5SXlrGMqn0nxkZwbqDD0bHS8IneEaBNL5fjo0yt2BNIV6auxEEdmN9/il+RR28ajLCl0llQhbAF7/4JfziF79AKpXG5s2bxNGIo6zjq8cF8GehzlhGQc1CPi/aZGToDA8OYvOmB7H/fhtx9plnyT3MZvPCnvnXf/26FNjETQYGhjA9OS3WgpbhyfdvBgS1EDb1WrXOUSktpHmtmdPYEQDS/jkKwOXKDrwj9ZQKLNpzXc7RRQAArsmxER2HUqHxurA/aBHapvqjAetktLFDQXHVEmEOKLVOR7v01C1KZzn/H5OCW8k+HO8NTGNFR1cFfOPaarMIb8mai3fV0ldFFg0AICxkzXujpFH9upfjqOeJgo/8W8yo4snEAgCAIIStezlOw9guAIDYySsTjk1QjnmGxT9vkBlDZe5cbzakgfng5k046k1vwle+9lWMrVolIxaPKgBgb2gk1Km3emTe1SZ70YTKjgGEF8J0n1R1elEMNRKOTGgiYqq+bAsAAC0ke6MF/cWW7d7wWezCpfADF4En1gqWKGYDt7GIIPJuuif5fA47JraKqITncvEFGBwqYPu2zbj8so9j9fgwXI/oJAUEa8jlSHuuIJ1WJf19CQCoqJU5K8JAyIOV2HgSP/nxL3HZJ6/E8NC4UGr4vgmETE3vxIUfPh9Pedrj0GhXdfF6jgAAtPwjAyDt5XHVFVfjhh/fiLSXkQBAi41as4ZMIY2xtaPouj6y+YzMebsU5ulSNCuNm268SRR/WcwNDo1g1Zo1+PQVl6PGOR5DyZUZGBGK9ENlf5k3Ml1/vk5bmNlOHhNyywDgvWV32VK3BaEkom4E3VjkMOnk/eMGUj9VBQAYeGUDCQV1mQx0xVNhYcJt90h0H0SfYuH67BVae5L8h0DZMhTM5QEAJg9KdY4WPWEqICIlSp+KAgDRRI7IkaYivQ6MCmoRBWanLylzV/VSCRlyvhpVnPXO41HwErj1ljsxWeqCUj7i58uZetqJkbYdUxtOCvxt37EV69atEdYKXS8oOEOxnKc942koVyoCGjAOsUjjP3Zr1SWiIUkjX6/VDLH2UfzMv+Xzn+/L73Lt8R9BMlL/yQjg4xmc+fxtilORxitsE/q0BjKzawEgW7zae2mLYxv/7Cy8dabQ69gDYOwsu94PTawJcLDLw8KfgjF8bcQsKPbJQ4voOF+7WO00apIMUieBwpcUZZNDU0YcmHxaBoONF3FUqF5nGDALgA8T0xfrsEbX8HIdWL4/u4f7k3/7/2kv2bONXGRMQEYsIutzwVq1XB7DALM/k0tnxjQsgCEMCHPu9AAJtXmMAhT9X3M9kD3Gf2SP2TEBYQYwqeGIBJNRJw0/kUSJciq5PJ7x/OfKjO3ktk343R23oVMtYSyfQ1BvKA08xUTXuowsjD8PDwTsByAXEwTdtwAA96oFceO0xkSARrOMtxzzRpx5zqlotiqSqBOoZveJ603Ej6h/Ig4ISwsZrgQA8J6u9LE0AECtAkP938sRAL6NBSMAFgAg2EyvaqqVUw/EbyObSsvv/u72O/GD//NNZF1V+s9kCfZ1JBFNUejOaHpwAzc6bQyuGscpHzxPGHjVrgKljUp1nwIAHIdgnCvPzaJcnBMWF4U2+b09BQAsO4jXnoLF+YHVuPLqf8KNv7oLTmYE2cIoJnZOIpdNolmfw8hQBh+68DzUSIFGDGedcy5Wr1mP2bkqXKeALrQjqB9W2K03stUrXG2jx+y3EABYaQUt9fPdAwA0v1AAQM8ILUZ4eBADoeqLdvQtEG+7jNSaYI7QcxBQgMDGC7o/qS6S77P4b4oOwPz8Tlz04fPxuMcegLZfhRPviIgldyYZHO1mE9NTk5jduQNpAnNSKPXei32dtoHRn6Tbv/4wsJ8lLiBzb9LDE9IZ5XsjmFprteHl81h74IHwBgfRJjMQMbQNqkaNAM5IizaRaBj/7wUA2LEmoFycK4q6fdJLolatCyPg8s9cge9///tYv349JiZ3YvWaNdg5OYFsLos1a9eiVCoLcFCrVDE8NCB09HJxXlZS6Y/ss7944Z/jve85FQ8+8KCMFnzggguFas8GAv9GMsV1QxaFHUvp5YGSAxqGJN2UVOdFy102EAXMbLdEaZ8AAPMyzuBTH0zvquqt2HOeAACLX44AMNyTAUCHipGhAoK2j+J8WWzDPTct4LDfYlOtx0rRHEq77TrOryPk3DfUT2Etx7/JwGrn8aXhYWw6hWEq4zjs/rek5qDifoI6PkkzAhACAMqc1LE2oyUSgoi9epQMAGqkyDhxty01lJNykMylEOd1MC4Tlk3K0VKuWY7+UQiR+8wV5pzqUhGZ4SSoZQAQGGD+Mjo+jnv+8Ac87ZnPwO/vpVh2BvPFIsbGxvc9ALDYzg07MsaX1cIk/QlwtHizFzLapd8dAIDPETILSM+1ybcBD/gcVsXa0kmjRQ8TeKq/MxFlAkdNACZ1Mg+a9NBs1ZUgKQKGihCr8Il+5oKr1arir8lxgG6XFPsAxeIcNm5Yi41rV+FTl12C6ZkdaDQqyOY8ma9n8cnEXUWuoxoAihiFSc9eagCoWIwKeOjm0PcQtClkEcfUZAmnnPw+5LKDAgCoeFgCxdIc3nbcm/Hq174U1WZJ1CoJALBjQQCADIBsagCXfuQTuO3XdyCXptJ6W0YAyACgBsDqDasQJFoyb0PmMv8NDwwLKn/zL34lRQoLbFqpsSN2wYUfFAYABZHELgcx0IeT80Ck/HONWBHHHg1b7421k2Shw58JgMMxC1JnTPxXuo85RA14w2DEgDU0PBza0FkAQAOIFX/akyTAzPdEVPgX61ZGu3H9LJlosr9Y4r9SMbDS2bc8AKAFoYpeKovBfljBTV5vS32XAlH0MkyqpcPr8j8hACBJlUyWyz+1cYHMPnP8466f/heuveqzCKoV3HHnb5FIj6PeNq4BJp4I0yBBBwGld3NMh04eLCAoMDY8PIhvX/8tFTCkjaSltHNum/9ENYvqyB3ErJKqTZp4z00XXJBpAzItADV6fWHVm/B9ScqFNub7IQBFBepGrSriNIwpBB7YJeZn/j/BpuhICwt1Pp7ft79LjQP+be3M67omoEFmC19qPj+ALZu3YePG/QVMJP2fYlgFdu5lls2Xx3IMiOKj3P8s/hvNmjCXhNwcZxKpFL5eka9iSgRo+DyWoRUt7vm6bAHeD2LJPZcRA8adXhHWv56jIoz9IJNY3ZhD0T5fdH/w90MRWcPQ6P+52GxZ6S/GcFmOJtE3Wht6bzVGkjYqZ5FJeNk9iAI20bjD71snEe4DniVkV/AeCkNJQIWYjj+5WVSaHXRSWVS6XRz+zKdj9fq1aFZLuOvXv0Jx61aMpKm+TcvVBgcAhdonE2wRAG+l/d4fpfoZSIu7AuwjAMDEDaU4KjBLAIBJGAGAo9/8epx5znvRaFWQcGOyf0n773TYsXRNV4kMk+WdDJaLzLsD3Ubvr10/OlPKEUAjKLa3AICZ/xcNAMOKZzrR7nbEipTK2BJTgy4G8wXUyxX8+ze/he333S+K7PS0zhcK8ppEBEpAEl7TtiR8O+dm8do3vRFHPOvpcAfzmCzOCThanaew4L7TABAbTdplzc1KUUEtBN5idu20QRJRsVvhCLVxzn5W4gNHaLL47T1bcOHFn8LY2oPhd6g2zgYG52Ur4qLxzhOOwSGH7o9U0sXPfvZTfPm665AvjKEdZNHtGpDQbn0DDEbdSZQtp2V49ENOq91ZRIu+t34AwDxRRASwxzBSvQzJkQ1gZgEAHUrsxSxZr4bepEesCgOqjWCPgixAWlwtEWm3SPZpBw2k0nE86YmPxZlnvgeNWhEOBSr481YdSTcBLxFHqTiP6e3bEGtUkaCIG/U7jOuMChubM7lPN8dcRlMF7V3vXbqg4UgvLa05YuogSCSQHxsXAKBO8J6OIRTpFMFhNXKjNoYFe/63AwBkmPHgatTrMh/O7nyz3kSlVMEll1wqQN99998ngncUAmRzg+uAwE8umxMwLsVaplFDu9lQZ55OICDPye88Cc959rPl+e6/70FceeVV0nmuVWtIpXNos0FprKCjTVu5/8z3EnGxU+Y5b5tFPDOZp7Pwp61gu8PPcbG+owCftcOzY71cLGwgRQEAChq78TgKuQw67UB0olpN5vQpaV7SQtyyYXR9EwCgVoVanwv7UBo7HRSGBlRsj6/H1cKbTAAdbdSdxVhKAIB6TrRTZF7GcQsX6vKzQAMgwgCwxbttKETDgKgUGCFlFv9d2igmHaRyacRoQSjCiHHNYYRRQO0K1mXa7Sd5T0XbA2kKiB6ayZeZ/KmAq+ZYbJyOrRrH9Nys5NdZgkZ0MNjXIwDRhCRaIMgCMYWzWDsYpMQmmBZ11yRRZ9P5dRQACAvvvuAadjbN80cBAF68aFIpFGG3R0/uX8RMYJmU2wSTs/+8cHwdqXTKKBabLq4BAHQEQAEAJvL06Ny5c0KoyKMjtOWYleQ6m0miPD+JKz7zCWzYuBqV6pwAAO1ABesEQVoAADCw206poV3tJQDA4CDK4QIA2I4y1X9pkZNAIp7BG486Bk6CVB96t7tyH9pBCy/6qxfgpFOORak2hyYFqiIAABkAufQgLjz/Itx91+8FAKAae8xlUtOGl3ExsnoYsSSVLtU2g2MAB+x3AGan5nDrr28VzQGmMq6XxCv++pU4/p0nCtrNEQA+Fyn4nH+q1xuyPqzCdzRRsDPMdv3wftoOrPgBm1xeC9geAKBzP+wW6/UeGByUGV5+CCpoxhD2GgCQ0ZYehb5/v1gU3RbiUa2MxYrz/gJguYLAFv/L5S/LAQCqMtwDAKzavyT0RhCPc0r2wyZRdi/ZLED/vl7nhbZX9IlnUOPKkw2Bqy+9BDu3bMGdt/wak5PziKWGUWsYdW52VKlUI3aeFD7RA4aMmonJ7TKu4zgxvP+8c/DaY49BfWZKgKsQAOiz4uO1sx3eaFwK584FhDIdU9MxDgtA043mXDNjjlhTmUAegiVkAuVz6ErypDZnqp7bswuUvUbgzGig2DEKS8Vnl56P1eI/EGSaB6HvE3joYvv2CZx15rloNHyhyI2MjGmnJOFhfr4kYwEEuAhS5vNZYQEQnDz4kAMwNjaCjRvXy16n4BkBFYIQwmYIfAHPypWGWOLZ19gDIzSm8/fDhN2ARNFzwHMJIChIZ69LNAZb/Y7F8meuG/qd2+ezs3L27OD3Ga+j4FQUABDgw/hki8UfC1Jto4Xx3oohWvCKBbvKB2iCWyyXwjPJrgv7OviZ18qeYYw7BJP5nDpaoCBmu9mG2/XQ9IG2l0ItnkB2/Wo84SlPhuvE8dDdd2Pq3vvg0LqRHfKuj6a0jOOMyCEAH8k0RwAAIABJREFU8HCLf613FNzoXfteMd17vn0HAPCiK11UrxUTMOaTFgA44+xT0aQQmUcPai1oSf3m+mVCF6cDzZ8UAFCgcm9FAG33PxwBMCKABAC8FN2BajLzyVqM9H9an37pmr9HhqwAAftoW5US7Y6BQkEAQEn+CGIxhwnaOOfCDyCg0FY+i3KrgVQmvc8BANo7OvE4KvNzmJ+dfkQAgJABwDKfgqUM+fEBnPX+j6CTGECp2kE2Nyj6PY7TwczMNhz5qpfgRS8iq6YrLMwvfvFa3P37h+C3C+h00wtkCBbrB9vyWu1qex99jb1Fy/ylvxkFACJZa/ik+j2Nb4YFYAXW2HWlejhzlF3EChUsELcJzuCbr/UM64kIMkd1OC8vo4zcRT5q9SIGh7IIOnVceulFGBrMCAMghrZo75B2rboODTTLJcxt3YwExzJNgSXC1+agXyoe6dtb6H/wMC+cxmcyDLn3WDuwQ8xXmXBQGB3F8Np1SA4Mok5gnKNyxmKS6TO7/8wpeD04wve/FQDgdWShqlpWVMIvY3BgEDNTM8IGYHE/uXMKJ5/ybhx8yCF44MEHZaUMjwzL1+KI1elgZHgY1UpZCv/1a1dzhleuFvdrrVzBxRddJAXm4Y8/HJ/4+GW4687/lpDL5n/cZY7ey1cEkGYetUAnSEdyrUaadfvh/nQ5Gh20JF8jABBzYqINwHvCs1+YkmQC8muCmRy5DbriaOTGCUbJwpUagDmQaPJ0VNCY9ZNklqLJpFoPITZmQD7qAFAjivR/sinY1OWbJ/WeDSLZezY3I7jkd6Qe9Fu+/N2FAEArdAtQBoCOAPQajNExX6N9ZfYKhYi5segAQA2AGAt/sm5krCswdoEJ+Zu8DtKmpeOVr6KAwlTsQBoibAiIu52IXMbRoBA1HakIJHO03KOYMce45/c9ABDtqi8GAEhyRDqtmRW1yVNYNOwjAMAWNmJPYWyohGIX6WTa4ktrD10MLOhJueHiLJaKyGRTcnHF7kGKSUPVYmiSAKxJMEU4eCOL83PSaWPSXSnPywzVc5/zNJz2vlNQLE3J7OPwSEEsB+Xa9WsASOSLKH4L6NAr4R5uEijUaWFDcaOphZgKztAqw8NgYRWOfPVRwgZg54XvUQ+MGJ769CfhggvPxHxlBg16TEYAgKSTRj4zhAvOvRD3/PZeZJJZVCggmHbEBYBAQGGkADdLEQ6ILRbFRo543BHYsW0Ct99yO1yxOFMLnLe+7Ri85vWvk7lIFm2ksFSqRP2orq0Lmu+dybVV3GbyL3aKVMs0GhLhbHgQCO2ZaJ6i48rWsIq+yi4hWsi58pYAAOPj4/JcDFCqD8BgpxT4Pf0g+GVHYCxqbg99u0ZtcdTrvvZmrlcq+FdaDys1L5YDALhwmJRLkJOAo8m8ddMQJXXrwmEQSbnEETE8DY56rXuzjEZVQbqbXSRos1KqoF2r4/wzz0I2mcTPfvxjNJoBEskh1GijZqzgWKQSoCGoZx042D0kqDYyMiS2b//xn99Dq9UU71fRijFIiAWGBECIaBbYor6f5SC2SmQQGHtRex+jnepKuSTiZlIgC6sgwpJAFx5HEggSGLtBO3NuX4v9/2js7BXLCproulGPWiZ10pEPqOkRx/ZtO3HcccdjbHSNAANk1UxPU9QzLY+RonQgj6mpnQIA+O0mhoYKOPucM/DSv3kF6qVZoc4RJNQuT8+2UtZWh2whZR5E33d0bEsBCh17CMcfjAsCQQt+zyrlW9aDHZUg04HX3TInxJ6TAIS5nkx6ogALv29/x9p5yriG+WeBEx0DYmKgRb/Q6MgQs770ulD1/UoWoYWypK2GDcBlk0qrTaHdZ/1ANv8Oi36eG5YNEQIApP5zhKgdQ6JFcDuFagC0kklMdwM8/QXPExeB2W3bMXH3PWhMTyPjcta7i1q3KWCoy/GXyBhINA7ZvbdcbPpTAwA2HvAQkOviOtLtpz3lG9/0WigAUEMiScHNHgBAIFqtkKx96OLvcsX4txvsXwU5e2rM/H+7zrhmrAXg3rgAWA/zqAsAbysBANrdEgDIpTOIsRPUASa3bsfnrrgSa0dH0PUpkKjWVtOTU1i3br2M+jQJiieTqDQbGF2/Fu8+/zwp1GYqReSHh6RAblRq+5QBYAGAanFeCgrQ+otpDeOdoafvrghgFEiUmEzSLBmVMRep9Bj+7vPX4e57tqPhUyg4o4KwMY7o0D6sjc9ddRm2b78f6WQMI8MDOPa4k+CmNqADFjHW4k/zKTmRLBBo1oj8ho0H0aJ7pUN0yQ3Yv/gsA0ChOfthiwibH1jGDJsUXeas0Rl2yx4wtmUEZ+W8ZYwyxb+KCkoJIY0e/pxibBwm6MQUBEg4HZx88gl4xjOejBh4zwK4DjvoBLSbQtdMxYBNv/2tAABiS8lChVaXYg1r4M1QRNT2Us1pH44h7MYGXOL6sdCRCSClZKLORqLrYe0BB2BswwZxAeiw+2/YOSyQeAYzfXYMkMJVtOevYE+zvkfmcZJ/JmLCDnIdV6nofhu5TA5zM7OSU3Pt3H3373DJpR9DNpcTsGB2fl6aWWTNiq5ZvS7g/ob169QWsdORvVrIZjE9OYlDDz4Ix73tWCkwU38UEv7gBR9Ecb6EoZExNFgXsDNuhI8VADA6SGb8s240uQQAEOcj1QBotVtwU84uAIC4UsR0/M/WhYsDAI7qnNCWj5T8TlfyGtFBaatobC9m9AAAZTXqOmwFvugj8P9o+ZckCEHdlbYvYonSUBIAwIHDURMCAH/MQ6kBwPXnxJwlGAA6AtBj8PRGfXusV+4nshKo99JFjAKAFEjMeFIjyfx/woz9mB3LYp9jYATyyDyolutSj1lQQMZbDCimTSMVQOT+rzeaChqSUZFU5s8+ZwAsn3wYf+zIvKhNHG2xw+TKJoO2ELc/250RgGg3SNS4I10ouQCGptLPPIge+Eu9B0tWlphL1MUgtz0RwIXFuSy8EEEWCRbxoW3WS7j2C58z9H/ScxSRVfTJaADIGIDOqOvSNeJZIV1sz4KKzLAbOxsyAMTVQN4LRVIcJL08rvjM1fjJj2+E52XAjp11Rjjo0MfgU5f/LTZtewCZfBbdRAylGufqknBiHgZyI3jXCe+GXw8wP1NEOpNBM2jAS3uS0MWTcWQGMrLZRbQo6OL5z3k+fnnjTbj7v+9GNsOxgQ7S2QzeccLxePFLX4pyrYrZ4jzK1TJS6YzRdIgUVRFLMl4R2xGOdhWj4BLfj3p1Kk1ILRGVvsSNSYS4Wq2ICCBnqbg+G00KNOpsOxPA5TiAYbd4sdsTJhNL37to4bfYby1WIMqRuIQ4X/RnC9OMpRPopV6DpW5LISUUr7gEbRnDiMzW2s7/YnmS9tBtUtB7DTJZK7RYwswJyrXjm9d9Bbf86mZseWgT7r/3fsQTKfgdzm5poBcipKVt8T6Sup7oIpWiZsWEiE2efc7peP3RR6FOn2iKGvX7KPddhv6i3yZh0WSsFyvsde/FGRb/PAA5N8Y1w2vAuXp+0G++Qwu+ZVIQe+0Xv58Ux1GGFA/ATJpK/r5Q/TkHt3rNBrzl6GPw0ENbMDdbRiZN4NJDucSiuitAJtF3GZFw41L8szE9NFzA9dd/EzOzFDklwGXo71as0nZcScHnwWS230prtZfQ2v3KGTaq/Pc67v3rMzpCsBjYFU3f+v++vS/2+2HnMExWVD+EMVCmPgwAwMjsBwo6WPYZO16Nek06JfzHMQlSDyd3zqgHcLMpYCP/WZYEH2uF/6x2hP25AGVeGtV6gIHcEDoVX1hWLbjwUynsbLew8bDD8LjHHw6/UsV9v7kd9ekpwK/LOTHbmJcObrwdFyGiPf4IBR5tgrKQTq/XfN8xAJQGrsUBr4loakhHqIs3vPE1OIMjAH4VmQKT2QBNzve6aRHz4jnb6eiYylIfUVDVrp9wnRCw3GUkaeEzSYOCCZTRf+h1drqo1aumg7i8CGCi40vnW8EWZsgs2oiC23eusU66/72tIbtMhHU5199sIu16SNMGyw/wvX+7Hvew+DJjMDJmJXvRFLAiWpFAI2ij2KjjmBOPx2Of9EQp/jMDBYl7fG+tWl26fYvtHXl1i1C4F16hXhdbzgPOoMrjdFTKDnJxBKA4NyPXwWoA7M4IAM+3XnGhF8fua1pDMleiEUoslsfUTAvnXfBxeOkRJDNDqDaaaLRqyOU9TE1txt9efB6GBz0kYi048Tbm5xv46Mf+ATGnIDGAa4s0cjJnyTpk54x0515v3gIAvT1iu9l7vP/CtRs5HcPlbF2xour9+pckr+UMMBN5vkKzPuX6WFYjz0/xXtdqR9JJA74LnZgAJJmegnryd9n+YTzsIJ1xJc5c+dlPYXpqGwqFlFj1ottGo17B4EAO7WoV6aCDHQ89hNmZaRmv8NyEjLURCMhm0jquZD70bS0EV1YaAlgOwJO1Tj2bTA6zlQrIm9146CEYXL0GLb5n1+Mrlu4/f1f7O+r6oPusxzjc8/v3p3sk3wJBYBExt+cwc0oyHIwdMUcPs9kcPvf5q3HHnXeZvFabNLy2MnZl9X2E2cbFo7odBAtb9TpKc3N49rOeiZe/5GWSp//2v/8vvvzlf8bA4Ah80C5Pbe/0fNV7LPHSjHbJ6CPP2XDUT+11kykPrYBANkc0HdEAIAOAIwAEZqK5rXSzCR6QgdyNSce/Vq7CUbPT0M47Or4XzTfYSKC2ERur6TTFvBsiOkjrPToASKed9q2uAmrW/k9ivzAmKTjuiNZEvVqXvIH1SjaVlc/R+kJrCf3HXFjjV4/hqA0jrS+YrvK9U8ySgGY6n4WX8eSa8G1ZW0W+d6ldSbvgvpZnSKBSqYdrW5sUZiTQxG3RBghdaszEVeTE/B8JAESTXksDsR2yBTTPBYGltxF7AdsESisOtQgAoMhob7Y1umi027U0vBv6xJocaSEAYOfFFj4+SiETpLTTQrNRwsUf+SAOPmQ/tPyydDUcl4kH5+Ssz3EUTAhLpvDA39MwpCJ2XBg6HyMAgBwiCgDQCvB7//4j/MM1X0YymZEDkYuf3fXcQArXfumz2LLjIaRzGUlWqrRGos9q1xEGwCnvPBWNSgu1sgqyVRplWdwHP/YgVJpVJFIJZHK6iahuecLbT8Bln7gMM5MzQm8hal0YHMR7TzsNRzz5SZgvl1BvNcTCg/PXXPHR+Rqb8PUDOP0AgL2vcgiGvuwRSx/jU84OL7vFFAGk+4MVf1MrkXAUeE8v/4qPW7GDZRPovkTtkQIAVnqBMiFh6NB2PIedf/thE+zFd5H2XXQ1U0Fb0wFd6RQXYgEfR7tYhOMmcf77zpAD/+abfo35uRJS6QJaAWdwGbw1e9ZxCsOSERCgg7n5aWx8zHqW3rjuK19GJptEoZBDtV4FOY279GEie74/Ae4HAHioLQQA9J0zWBNQ4oHD2TyySOTQlcNFu+UEAFjJ9NNKo9fcdpTlKvfHohg7Leyuk4JJ8b4CZmeKGB1ZjUajjXKpjre+5VjUqi1h76SSWVHJpTcsDyRx/2ADmh2dGIvYmsSdd518Io5+0+swNTUh9qQWANA40btafN0Zx5Ukf6kCYpeiy8ZszUZlVq//vUXfZ/R57dfhZ95RJivGhSF63ezv9GsQLAAFpEbpyIykjDaRUphKibhRTEajlIYoHQA5rLUAYGIU0CKI50nbJte9Az76OqKsMv5tOwoizhheBh+66BP4/nf/Ewes2Q+tRoB6G/C9FObjceRWrcaTn/oM6fhOP7AJW+75PZxOC/FEG61YU3zfU/HUXgEAfC+SCIcCio82AKDxQ+e5E6LM3OZ7dBQAoAZA3a8gW8gKC2UhACA648sCaJb5FV1j0XUkrJ1lACwBeRcBAPh8FBXlKMxKNoAPCwCI5DR8XjoAiJ92ECBLkLzpIxV3cPVnr0JpdhYplwwQZahQJEp9R/SqtPn4eAylVgOnnXsOVj1mAyoU+uQYHB/Cri0T82X2794CABQB5Jx2dATg4QAAjAX9AICeu1TpJkWWoq9plIoU7B3EhR/+NGbnfcS8vLBrmCsk0w4q5Z142Uuej9ce+WLUijuRz5BNEsNdv5vA1ddchyHaqPkdFMtVrNuwHx7ctBXjq9ZIoaErNCxd9eqa81aK72VyxJXOz2V/HqEPLwZ+sph3qB5tVJxFZd0W+iYv0q6/GVEJD1fVcXLitBHrAQCK37QRdAjAsVMbxznnno799luNdIrFxiwGCxm0mnTOaSPJOfIuMD85KfPinCGnyKPktRwFEE/4iNWxgVLkO7vJAFgRAOjQLSiORreL7MgINhxyCNxcTrr/oFWoadCEAIBJ2vi65Mu9ukF/2geHAIDoQpg4JgBAVwAA0sHZHc5kspKzH3vc27F+w0bJPwhShx1244ijGtjGw9wAeGIPWCohm07jL17wQjz3Oc/Fjm3bce0//ANni1BpcCTXNGA4QiesOmWCcgxUrIopiMz7EYHShLGZdNGJkXXSkSKY/09c1AIAtikrZ1MfACBaRpUaHBAQsHY+/Q1XvT+MHwTeWbOw8Cf7mucwbf98tBUAEBv0jtj/sejmNWLcFSBDim0FkQhkEACgEB+/T+cF1i42T9N4qdZ88nyGISsxLIjkTnbclO0rjywIX+oinnMEAAhMMLCLMKG8CQWthPzN55GkOYYGRZg7EWUS8+sKwiowo+vcAu36dHbU9n8UAKDISXQeUUWkeuiS8Wi3XV5LL+7bh4sBAIJOGReAaDFoAQChSUW6lv0F5GJb3YaQENk0N7/nr77ro2w3VA+VLmIBbR2qeOPRr8Grjnwpmq0S4gmK2bEjpwi0qmw/WgCAse3qcLaKKHEa27fN4L2nnoV0Ki+LigUEKURzpSn823e+gh1TW+EkXSSSLlqkCXNBdhLiAnDS8adwdEzs/Viw1/0aMvkMXvzyv8JPbvwpug6EglMipWhgGGeffjZOeMcJsuCbDaqDOhgeGcUFH/wAhkZHMFeaF1IEqaIK4vZE/GySZ9cR102/CngUXJKHmwJWvx9pwZjOF8EhFvuDQ0NiqSYzSaTe8u+b+73cKbI7CdTSEBOT4uW7e7YAtUlRNNFd6vCMfl8pzUsfZP3Xy/6dMNB1SZcn8u+GVOhw78icUtQlNmx66R80bBbJX22SYvZFgomjBEHSONq497Y7cMWnLxdg6uabbyVJXwoon1R3U4RrTqEgAIMnGQAUN/IDqhuncMyxb8YJJ74drVZdRljI7qDPthBrFknibPev/5qGscJEUQsgyQFqbqYVnWk2SK9rChjgJPReKgDQEUqZpGYrZCFLriGeBl26cjio11pIp3OoVhrw3Awy6QFce+0/4nNX/T3SqRxcl4KicmEkpsg+FtEb6iUA1aoCj2PjQ/jWt76OZqsqNGwCAuHs3AKtCp1hg99CPAI+LQUERFdY9HfsXGD0Gi8aayMK//bxLNDdVHLh/G4fENZT8V/IMgifQw56josoRdZLZZHKZuG62lmT/W4FhCQJaaPtt4TVQRpgo0oqoN5Xuy5st5j/Hx1tk66dOeMkAXfTuOeeLTjx+JNx4IYDJN5VGgHabgp1L41m3MMTnvw0jAyNIt70ccfNNyHmk3lQQzITR61aQdrNhH9/6V28zP424l29ff1oAgCmA8+cRiQNEgJqsLCLJTp47VGvxtnvfx8araoCAJ0ATV8LPlpHMymzVOOl3qHVgImurygAIPt+GQDAClEtzgCoCB1a1JqXEQFcCQAQ+NMcPTbay3BPjBRV1bZhjEgSlKo10ShVcOVlnxaKbpIaIKIArc9BezMGIaZ9TXThO3EUVo3hlDNPR0zO5w5aZj6VwDbaSpBeat/uzvllL+BiDAALAERHAB4OAGDXpZ0FtntI9hGnvhM+vGQKlRK71mP4+jf+A9d/9yfIDKxCzM2g0qzD8ZjcV5H22rj8kxehNL0VhQy7einEk+O45trr8Ovf3Iq4kwKcJIhJxp0kAuYxtkFi8zXjWPPoAQAmu+w7n+Q6kMZOVfQFwn4GADJ5EfeUFQi0RYDGKdons4GiGj5ca0w1ZLCiQ8CYTIAAz3/Bs3Dae09GsTiJRLyNdIp5oS9nqBePIUM7TrrlzExjenICfqOKlJcQacyg1RSGWm/av8f2eSQAALV5c1BptODkslh34IEYXrcW9CuotQJ05XzVAq53xmqex5lrLdWWy772JKI+eo+RvEkDm8ZBeWsEXxQAIPDGN/nLX/4ST3nKn+FjH/s45uaLMgYg9ZAAr0RezRkvLz3C02DhXK0IyDg1MYFVY+P4q794EQ484ADccMMN+OVNvxEL5lhCx2/5ULJBWWfJGIARnmTxr/vXXhuttaj3Emd+kVDNJhbCBAMkLxPwSDXf9GVpnsT4ZhkAjWoDiS5jY3991LsH/Jt8r1r4U+/Cl3yJr4fFfjvWlnpEgHo6lJAJwD3A5quxGA8J1x2g1WDDtiWifG6cDdKkafZYEWxlgttznrmxfN3HEtCRTV4yFWAmAMC3kR3IihUi2QBCbLBWydTKkc5/XEAAuaac/2+pELmULguWnv6f5h8LgZFouvknBwD4Ii0NkF9H5235tSi1R0ABm2TJwtgNAKCX2PAmKDcqeqhxrpBFnu3s2Wu48sHXq5vsBbVFUQhALJLYR2+SqJvzvbUbOPyIQ/H+805HozWPWLyNZNKRRavKmY8SABDnIjaIkQhJ0GPSQzo1iNe99k1wnbTMF3MDsBv+4OZ78YMffks0ALhlCQB0iaTxKQIikCmccNxJyHg5WaicY+wmOnjyU5+M17zhSFx0ycVYv/8GUfmnYukTHnc4/vrlf40Tjz9RfV07XaF3jYyO4UMXfVgo2xU6KcQhQhYWAIhSiG2CYEEjKyIWBX0WJIORDrYUOuK0EXI7ZBZoYKAgAICl8xAtJG1KO0NqDbKnH4YQt+TDl2cA6EFu13j0SZZFziPJhCYyS7+BpTpo4VqPJaRY4rVZMCtrDtf+43VhsauQphxEAgAoC0AQbAbjbhto1IBMBh8762wkYi5+9tNfYnJqHm4yJ37OUfVjLVSZyahqPZ+b+XA+n5E54h/8x7+jHTREFJDdO1LOmqwklij++6+rjRG9Ao/dQQ388ueEfmASDHamO4FQxWlTw48EAQCZT/MlsIv69sKm+i7rYLFueC82EeBQG6CpyVkBAFjsT0/NY83qjTjy1a/HxI4ZpFJZkVFsNilE2BHrGCm2Oj7tFWTciNSKcmUep7z7RLz9HcegXJ6Ta6XLS4Uq7b7R66DuDDyqwgRvEbpw/77rv6b2IUut1zABiNCR7XNKB4TXeRkKs318f3yX9yKHq6V3c5aR8/VJuKm0zO+Res1kiWeG/J6ANuz6+zIWRApiLFDNl/A19V0Du3/smrFjCHKOxZJIp4dx+mln4/d33wPXTaMZxBAkUqjHU6i24xhevRGPfdzhovz+37fdgtmJLYh3GihkHaHaUsXbAhB7EoNUgLLn4BF1AejdEwuO7slfWOYxTGpkXZH2SXCfyZcWdogHeNVrX4nzPnC2AQAyQtFstAgApMSlRrsyVhR38b8je7NvHGoXAMA8dLEz3zIAotocdra0Vi2jEzyyAICNl6bBIy4lPGcoeNVp+sh7Kfz8Rz/GD7/3A6xbvVrYaZIYkrymTSOp5OjG4ydimK5X8TdHvR7P/asXocKC36FoHpNgFzG64XCWdR8CAEwGKAJYKxVDDQAh2RrtG+WnLl2EWQZN/yiWBQCCbl1AfNfJo+0nMTXdwFnnXoSRVY9BCw7q1BgB10wHpdltuOyjH8BQNo54m3vHQRDPI+Hl8cELL4LfjaNYaaIb9+Cl8yJwSjZQWDgbrpplnQgtd18yACJxbRfylxkB0BFOq2Gkav/KqNHyVv5ZRwDzfNYRQOwEY0bDxzhAceaYOSBBABrsem4MV19zpbBUR0ZyqJRmkEyKFjkCWpnGHFFjb1QrmJncgfL8DBII4FGDkKrr/Gfyi14X8pFhAEi+kEiiSbebsVGMb9wPceo+USE9zjFE1Uex4BoPLPmPVs/MdcORgEc4rj1KT2fNk+UsMbyfHgAQk/yCDkT/8i//Ik07umXd98ADoGtAKpUWTa4EXYyMsLWNf6plZM5HWgWji0qxKEXvUGFAXAFSXhJf/8a3EHOzMs4k2jrGmk5m3w0bQJ6FPvUGANBz0jS2YoCTSgjt30u6onhPAIBxnvfIntkKLmiOpSr3dCpqYncAANYQdozPxu3wPHBi6CYCpGm7ZwS/+wEAy6jh3xXhQwosN8maiolwuaEfLhh/sMU/P/Na6EhOP8hqnasC2Z5kvhEIIQCQoJ06bVod4VYaEUAyqRICgPA+tBpNBAS5qOGx6AhgHwCwRIz9HwEASJiKUJmtUBM/Wx/o6AEQjgFYcZ6+DRdlANiEUykY1r6p9/csAGCfIvo6VtrHEawspFFqOmOSZS3NFjzNAssmBieKtPzRl3xgKI2rPvcp1JvzQKwFz6OVxaMEAEjRwoW4KwDQabsYHlqDY992IubnKkIhrpSrIQDwzW9fh26iLSKAVBBJcCaNSn1BHEErhpNPfI8AABw6LJXLCGJtvOHoN+DI178aH/nY36LaqksgOnD/g3DEE56Iwx93OE479TTpaDBQcM5/3foNOOOsM0UlkwKAdBwgNVyRTz3kosUZN1tUSyJadNggFya3ZmZSH9+rxvSudQUAGB8fE4sl+xhVByVKyLEJoyay0mJZ4uf/GwAAW/hFP9sVzplyopw2QRYqlCT27DQrrSrcE7vgDHqEsRtAmx6ZGBUqWweOBQC6bcw88ADOft8ZeOyhj8fXvnE9urEUvPQAKlXS2JSJEd5PWRYK5BAAoPJ/uVrEW95yNM46/xz49ZLsK2YFRKDpJBGNjf2FaLQAte9/FwCAiLfd84aFYG2RyqWizsOy4BeKpmU4KcIt1K7dWDvRosX+uorSqdgNbXDyuSHZn/GYh3uVOT+aAAAgAElEQVR+/wCOfdsJyKQLQvOkIKBOjqmHtNDriF3FfLT8usQb14vh+z/4DjZtuh+rVo+g2aLnrx2LWYAbh0k7baGiwobRvdb/9a7/Ty9e42ay1P5YgV4rTh7LFHDWxaH/6WXNyD1R9wXO/hIJSbhJOKRai0CisfwLTSk78BzO3HdQKRc1KfI5wrHrrHR0Hdn1YhMDex3IZhkeWIObfnkLzjr3XGRozRjzxNas0ojDj6XQRBJ/9qznYmzVakxs34Lf3n4z0rE2shS/Y6ck1IjZjUW0yK9QgDI6AtDr5kZX5b4DANQyjNZPRq1cVM3bCLotvOJVL8WHLr4A9VYVuUJWwB4CAFR6JgAgsZdCSSsgsHsDAPCxdu6fly/6NVkz3a4VhBXVkjB+sQhyOj5K0xPYbQZABAwMBVE5gtZsIptKo1WtY9XQCC5lsVqtYyCXQ7VREyaRx84Y5XtY/DChZzLtObh3x1Z88qrPIpZNo0lHgXRK6MCMRR4V9Gv1fQoAUATQcxwBAKgB0KFYsAEA+BoUf146AkYBfRvnewAg10lD4o+boJtKEo47hHPOuxjFWhdNdgeTaRkDSDgsWEs48mUvxCv/8nnoNooIfI4KZBFzUqg3A5x7/ocwPL4Om7bulM+1BhXiyTQ07KEFAIBlytjmzJ7tv5UepXHfnm+9GCzXhUWJMD4WAgDcFxYAUBxAhf4UKNXTWN0AOAtOlx4LGOjInTockaXmo1Yr4sQT3obXvOYVqNXmUK/OIZPmKFugdmQBp+hoT9ZBvVzE7OR2VOZnBbzPsEnD/Wm0jh5pAICAbSvmITs8gvENG5EaGEDVb4NNUc9L64hDi8Atcwql2EiByS4zgVwhCv5v5gDo6JSCyXx7ZKgxJ+ioyGEc4li2fes2fPvb30bL9zEzO4vRsXHMzxelwy0ikuJ+w7PEVDQRkeaU66E0Py+AXS6TlTMvn8vh0IMPwb33PoBKPYDf7spIgYiDx6kbps4+tO2Tp5RROyOUbmx/hbnKg9PtSsebegAEn3hv5M4YO267521qbgtxETmtNSMMAJtlLowlPMPVEUXFCe1IuTBj6G7hEQBICgtCYjttLrj6ybwS/TkCIGRTKKjB4p8sAM7fe2QJmrFy0dEwjQD+Ldu0tgBAL/dZyESkiKkFAGiBSABAtKkMAMDQI/aFMoaYQILnPRkN9YaAEbGAjIgIS1gQ9V7HXxgAEZ24XRpy+9oGcLkAFxb+EYVd+/uLFXBhMWH8lUUFNezW9v5SPwAQsgoMABBFlmSOfJEZ0t0BApYHAKJTFzZwWyqSWQQMPm0GUFLNWvjHL1+DemMOnW5DaLlU3963DABLcWMU4ULcFQBAN4mUV8Dln/kcfn7Dr5DJ5FEuVcTPemJqKz53zacwsmpQinK/G8DLpKXIYHOxOFvFeWd/AGgz2UiiHQSYLc3g9LNOxwv/8gX4+a9uxE9/8XNs2boVr3jZKzE6PIoDH3MgTj7pFGSSnNdpwfU8/NlTn4aj3/wm2RhxNyGeljIbw3XQZwNm75u955ZC/3AYACZaSCCgLcjY2Kh4qNqZHjJGrJCb/r2lE5hlmSR9isKL7ZXlRwD0b/cXh9GEd7G/Hy1OVmIA9HfLonuHAZXJuBV3CcEVg/ASnAn37CIkA01JdIY7oJJsmEB34XTbygBIAF+54nLcfeddeOjBrXjgoR1o+Ak4qQEpGiQDMQmSUvmJLnNd64FPYSPaqXz96/+KVatHBe0N/AZqjaqIS4qI4yL0yui9iF7DaCdZEi1TwGtBycRKBbDUWi1AvVYNX5OcIAYAUNReD53l1o+9fosV0zzo0ylXfH1Z+Odzg5jcOYs1BxyK9596Jv79u/8p3f8WWySIi0IuaZ8sinkwJwRQY5fLwfTMJM4487046czTMLP5fokHuXxa9AEEwLAzk+HIjF4hziYvda1WBgAMK2KFDuSC9dp3r/SAW7i4overXwMgLL5tYt31VZyRGgBMZJ2kuk502ZXWGT5NrgLp/CeYoARtVErzIo6UEs9kLQYW6zaryJIe0FHwUeJREEeik0I2P4S3vuPt2DEziw51/d0CKmWqAg+g2AQOfeKfYdV++6EbC3DHr29ErF5EslFBht7IoczaSqXE4j8nAGC7/guLjZ5+joICe+N3vsRrMyCMzP5HAAC+TzJ2XvzyF+GSj18cAgDUe6AGQDgCIODr8gDAYvekP6bZV7dUrOQas04PURHAeq0idGi5t4/ECIA+kX4w8RObLy20BnJ5YQAE1QY+9P7zccDaDQj8loj5CQDAlFQCqTpZ+LSycmKYbdXxsb//PKZmp+HQfShDAUXt/NNCiyJf+5IB0Gn7SLouGpWyMAACNjUeBgBgz+3FRgBYpMYTardVr7QxNLgGlWoX//GjX+Ab3/5PdNwM0gMjKJE12CGIEsNYzsH73/cuFDyOJdYpeSd73svk8cubb8fn/+GfMLZmP2ybmMPI+FpU6xTnMiM+fxIAwADofSmGFvQsACm2ZgBdU9TzZ2o2o3RkiZ9GgM1+X88xBQAsYCDXWLQj+Zw8wzh+0kEhn8J1130Bmx+6B/ksHZcgQoBkR9Ua1KmKIenEZZy1OD2Bye1bEDRqyHiOgJSiO25eT7hXQkG4hSNH/ZGiH5CP/pw5Qw1xrDvwYIyt34DAcVFp6v2Kx/4fdV8CJltVXb2qbt26NVdPr9/EjDIoKkaNf6IxahQVNM4EZ0URAYUERREEUWZFEBARRSYliAan4IAaowE0goJKBAEZ3/x6rPHWHerW79rnnKrb9aqrm36oSb2vv+7XXcMdzrD32muvZYtAXJI2wl0AgIl/G+1khFADAOpvy4HgV7a+/mlfxfusimBK5YEAAJNFMtVIHkqI/tC9v79H9vxvfevbKJSKuPfe+7DrrrvD9SjAp1xwJO3WuZRcc8ZQFMP1fXEfYcJJRkEmnUZlfh5j5REZe82mAgCMuC3HksOYkK8Vf07F1DI2xfwwAz4xho+stoiCGwBAxO84XLX6vdFfkUIfX8t7FUFygx0BAL1wxuJxsUb2uMfbcgwcs5JX2NRBCWBlImQKqo2GST/p+BKVSssmFfSVywABACb7nuvBbxHUSgjQIew/A27oOMSsWUYLYSHAuXCsieYa3V4iOrakROyWhU7GrGyJEDBE9BhUUY2utxQf5n0J/WgHAKA3lBWzymgAdFnS8T2Gd+d/AwBglPnjycUg4Zc4fVL8srW9W39uMQgAEECB6JNmG5jPYoLZJXzHAsnHDgCYAK8nejKouqsLhGqP7/CGWmAVjQDAVdd8Dk13VjxYxQlAJoFxAYgnmjogk/7h4Qno8AVoEACgNQDYGyYigAV4bge/+uVd+MS5F6BUGhU6EZkZ1AA49WMnYL8DniiiFa3Qh5PPCa3Md0Ns3rAdZ338XLS9jtgAErDZvH0TPnPpZzC5bhXc0MPGrZuxfXoaBzzpAFkwck4ORx7xHhXI0NYjk8XrDz0Uz33e36nefwpmiHcr2xdpTWMESHropSQm2u2hP/hejAHQDX418qj66oDxiXFl4agFvCShoLgSPUyp4h6zdVvJYj9MAE7GyNAKaO/e9wevw8bvYwEAFiZMirplGDhcyMkAMD1P5niZ2MrxxOm3iwIAvJdkACgxH1Y1eE1SnUAqZ1F1Fqd86IMYL43gq9ffgHxxEg0PaIVUjc0j8F1dpVazXiX/6juTVtr/vektb8Qxx7xHwADqAWT/aHPXnJsRUCfJ8WNi7gHXOs486h87yk7JqC4rOrO6toq2Jb3j7CUTkVHV76UYEmpzVtXFARcmNpDiLRg7jq+O+OiG9HZl/6qdQX2mKpadLz/kVWg2lLJ8GCo3Ed4rqbaGys6PB09bROojFEs5fP3rX0PaScCZKKO+bSMK42XC+Cor6a6Nesx16a899Hko2LUITd+wI+Kv7QdcFptXPBIKn/WHb/HX92sAmPGssjbeI0/14rHiz7Ynqn5TCZya10yUQqrOp5AiABKFoFsWgyv2Rjaqc4harnof3ds/CIwza5DpR++qGweAFdkolEbxr9/8Oq6+7itSdcxmxuA1KGyZg9vJID+5Drvsvy/K42VseOBuTD98P7KNGnKsUOh5s5K1h69R7Sma7xSrNi5cP/70AACxeZlPbCFDiGarhhce9Pf41KfPHQwAaBcAKpMz8F3ssVgLU3ccqB4ENRwGtLDEGQD8mePBUEndRkMqnCqmenwYAGYxEgZAAvB8XwJRVuKchIX/+M738aMbv4e91u+KVtOFnU0rB5awA5sJHcF3AM12iEYU4JkvfB5ecdihmPMaSDhppGiXy+CcfdNUAW+1/mwAABkABAAETGMPrij86wb0RW6gmVeDWgAIALBQwvPx3DZKxQnMz/sIIgcnfOQM+HBg5Utwffpz0yvGB9w5nPKB92GfXVejHbiKuWhRhCuJ4thqXH7VdfjVb+8liR2tgNkwKdIqvTLxnGoB+HMwAAxteEcxalN44LwRBgDBSwEC4rbE1LnR/dgslmlAwFSNDQhgUciVIFyoerWZBKn9KoSTToj432kfPRH777cH0ikyaVuI2vRwT6MZKNE3x0rIl9+oYHbbZjTmZmTv4FrJnnSFH6u5Zq6n+q+JZQcPgGHxT5i0YI9OYPXueyJdLKHFE2OiFyUkOcpaaaTaCVgikqb6/gkAhFaEgAAAb2/EFoH/uwCAsR2nroaMS3EbiRSzLZnApg0bsHHjBmEC0B70kksuEf0uOlyQXeuT5ab3cl17l+RfxnsiAbfRxNjoqOiMMPGfGB0V+jnZOy32wsMRxyHG7lTaJwsgZdmSrNKyTtpNNADAv/HDuqATV/pEgEyewrt0c2Lnew8A4IjgvBeGnmFLagd0JvEBNcKivgq4DKN4BbwtLcssVPHz6YhAAUFW78lGTmXbAgAwB2QSTvBLAQCRrE+KOCI+fdLH32q2RADQttLIOI60PUi7Q8w+Xq1Z2jbWgIddwGvhOJdiEcdlpw07YwsDgJaABgCQ6n/c/I19/+z/ZwwXcF4ZDQTdZtAtZqsNpFdA0kVnM+VMzPuXBAB4DKZK2N8r2UVRYhWmBQAAbRko5iBiFgsfCwAAfXOUmJPu1xV6jKKQCwCgL9qgwHPJoDYWfpokUneGdcOC/qXNrHtclihikcukYaVCXP7FSxQA0G4i6nDQ0kJCUUuU0IMe2Nq2T4b6Ti1eRPqMDaBpATDVLOUEkHWKmJ9roNkI8Y63vxujI6uQspR1XqU2i2OPPwJ//bfPENSKVDsyAFhldOseHrr/EZx31vmwOmlkKNzU6WDz1GZ8+/s3YroyjUSa6h/KjsRrtqS/pTFfw6knn4JapY7R0VF4gY9/Of547Puk/cWzkwwACgAyUGRwRCTP9PnE75UZK1w8zFgyQV58U2EC0fu7VpLXSS4D97Vr1yBL+qTnyZcRUCEAQFXRHsI2eANbSsSvN1YGv374+NMA0RAK8mJBrfm0hSDV4I0wfv1M8m9o/9K3axa7mJAmUUoRWqGK+mI1bl1UJABAtWp2jvCRYusPqclRG3ffcjOuuvxypJ0s/v07N6E4Mgkks5ieraNQLEGoJjHKmGl5lKKrtNy38aP/uElpAZQLInbnZGykMg7cRk1AxO61GAAAGF0DM3biFUVZvxR9SJ2j9PSrgEZtAsoejuJ/bEuQ/mYKyXH90RUYzolhDIBB1e/e77gZuMjk8mh7rIRbsPKj+M/v/AD/fOwHJPmnyib7/4XmqdkKRrOB1ydM+JirzOC97z0a7/3QB9Cc3ipASSaXhtdqKN0CvcLGbXxUh6D6GsSgGjTXzO/iI73/kvcn0IMAPDMeDbU0PmqHjXcD+naBHLRhiZUYhYcIFnFAUpiIAYGy+ORzCQCQ9t9msiB0vLYI8DUqc8JS4d8WW2P4e2NlZtYKMycYIBUyeczOVRE5Obz7mOMwPd9APjeGyLfR9BKI7BIakYV9nv5MTK5bg1Z9DvfdeTtyfgOpKFQe1+YidveCHeexCb3Vte/tmGQyCWTVTX57vZe9+2Wq/4PAquEA1uBVTf1WdDMkBlBJq6pUch0IUWtW8MIX/z0uuOg8tIKmiACqFgD6M2eUDSCfLj3GiwMA8fnaD4rKOS8BABgbYsMAWAgANLv6HmY+qLVOCZhybLAFIBkxUFXHqdg0xhzPBGWmaNAD9lULAAHCSPlMExxPOTjntDPQbrYwXigLwEgla5+MOFa1tDc0q3rzros538Wp556D9GgJiVwGLd5rKymUbfGS1gCAWa8GzaPuuBh0m+UFvWsv17drAyiBl7AUWDX0GvUuA0AqWlqIkDHZUi0Ag4pBsr5KhTopVc5cJg/Po2tQBqvX7YV3HvUvmGtGaEUpREkbuWwGjcoMkmEdR7/zTXjWU/ZBFDSkz53gftLOYHxyPTZumcXZ512MVpDEfLWFVLogPc5Ct5ebqzMQY8PcjcsWmwcDke/YtBiWfC4NACgLPybsbGNiLMW4VmkB8BrFAQDDFuyuf1SJD9vSD04mrPRKE0xiGwAToQ7tZV2UyznstttqXHThJ7Bt6yPwWzUUig68wAPzH0mWkglkU5aA9m51DpWprWhUZgU45frYTckIspp4Vhl5qhVJ+vN7301cpCX8YuCB3nfE4SKFPZ9yIPLjq1DzPDT9AAVWptuUDvJQzOYReaG4qCgAoKOr/70WgL88A2DQ/V9mWyDXBzJAGE+IF1IbSbKGmUwmOqJX86tf3o56rSZxqx/42LhpM372859j3S674MFHNiBbHtOFFz0k9X0wMVshX8CWzZtRLpb0Wk1WQQulUgm1Gt0gUshoJfxqtQZXWopYMZf+Qun/51hkoixWgB2KalODiIB7WwCAbD4jTFtR3xddIsUAMC0JTMS7wuocb3QM8334Ld7bQQCAOXplc0gAwHGy0vpEvaRGoykshaDjIZXrIFtQOggiiqzjQRO7RlrXgGOK+zWr/wRc+fpCPi+OAEojyFggGgHAwQCAMHcWAM1qXPK8yYQgACCqJRH3ORth6GshbfEkRxSwlYkAKtdXXmmlMdCNT3U4Kp8hdu4xStmASDPx4mc9q7tCDa82DtvKF//bUgm08u3unUA/05AX1ogEdjcCWt4YiwZWDGLUC1lojLiWTs4phCHvo1EtHhMHFRc9Ok6uNIQxoKZ5vQQb3TeL9QX3Xx4d+MixdjpCpzrgKfvgwx/+F0RREw6tsREioIoqVV51n2d3EzLRkw6iVnZnVBiYSGk/YtOntUBtG3CcjEJTMyW87rVvQNYZAeNg0oqJHRz8ihfgTW/7J9RaddRbDQEAmBxmUln85Ic/xZWXXom8U0LLJdKXx7bqDP7txm9gw9RmdFIKgMhlc6jPzsPuJDCzZRvO+NjHkXMU5Z49jhd+5mJhFlDxm8IYFEckfbveoMJvBj5VkMFjdZS3se/Ld1br2ZtkxoqEKzFmABFS2pzwSvC1fD6dF+T9s1kBIGgZEg+Yu9e66x21Ex7cMtiHi1gNvbfSv7Yzn6+CaBkH3UysJ2imFhU9n7r+wVQPpm2aqjZQLbX/0Z3RS0ysRMdCJ0gikbbRTgM+Woj+SFnNCgPAEt2ISz54Mjy/jRu++31Ef7QC5KYfBBHydh5+qyVtMtmsI1RZVtpzhSy2T23HyFhZbP6OOPJdOPSwQzG+2y7wKvMi/Mdloek2kSvk4FNkMLYC9K+B8f/3r2Wq5hcpircEvz2NEaHv0marr8ddXWulAKvsmXZ8xD8z3vZkNg+TbJI+xumbJvWxxl7gDDKjk3j1iw7Gg/c/Km4Alhb/y0hLTQsZJy1jmpQ9P2ohmU+g3qri1ltvkTlQKOZRr1WlCsRj7FdRN0m0AQMo2LPYw1RPZbkaAK5I8rdEAjZ8/9CinQNaCMyGGG+h6D9OsakKWZE0NFsVTKn7E2M2CHNM2StxQogLQKMpY4cAjHn9oOsw7Pj5nlTMnp6uYNc9n4ozz7kQP/6v2xStP5mE64foWDm0EzlYzjie//yDQFeJ+3//W8xNPYxEu4WMpUSuelUPAxSr36kEuAdOicir6JeEIra0PAuzxZMbFcAvmh0OZTBJMJi0paeS1502UK2AFq8tjIyXsG7Xtbj8qs+LSJTyZ44QUBjYYa+3jWajKcmsWW/6rzX/vxQAu1R8wqvYrwHQFQFsEqjX1176b1WiQWcOBuEEl2qz01KVE0cT/aWew9cl0RFnDuZsrASRDRUq4ScZwEQwkygXRuA3AsDv4Mh3vAt77bK79O+TYk1l9lIhiy2bN2HdunWYnZ+D127DKY9gw/Q0PnnJZxHRi5qif7LXizqX7hfuCEAZj78WgkEaGFq0+0MdqWiRdG2tjBUdW2UocBzAZqXf91CtzKFZq8o1IvuA36ViKNR1dR3i+zPvHffvYY8EhbFYDPCoV5KAk8vDCxK4+ee/wZVf/jpSuQl4IV18JjA/OwPH8pFNt/Hlqy7FfffcgYwToVjIolZvImk5cJwitmybx8c+fh6K5dVwW6TjpsQZgPTpKpk3hSxa1EchA6nD5ERuVt9hGjCn/2/x5xnwbjgIsOj5y0eoa5/UYoAi7CK6AEr9n+0BZnWQpNqMUb1i+EFbkqKW54mlqsOqcMh+8ARy+YLoM3FPAAJ85pLzkckQEI0wN7dNgAFed9qjElBCGCJn23CSHQEAtm58WGyuU+y1lkZwJkWkrGtnq3ZHWleEa5DsSGWevfmsgHJN5bqWTaXh1prIOjkpAmyfnUcqk0WrHWLvJz8F2VVrJCYwgFk86lbnqtpuFQAgUJf6ruO3nSugDR2ay/ijhkW6OgTdTCKma7J4EEXdJCpqELQpZhzYZNa4DVihh4nxEfzy5p/CrdeQzThSnWdya6XTuP2OO/Cbu+5CZmQMrVQOnnw+85AmJleNi6OD2pvY425aFNWxdtkCkl+qogIvqDBPIjJxPLiNFjpkJJEdSvYFqehhJIm4iOdpxgkBPIK9VOPPF3ICOpGRw+Rf4nyyFDJkMIaSdFN0T2j5YSQigL7rIxEKQX+BYGAcjOexVatV5HI5yUsICJg1nQKEdj4BK610LwybV+0ZitrP14sgcNAW4IDtWGnqBLF1hq4H1BGJFWEZIpg1rNt+s6BIu3CuK/ahrvg7KeSLWXSkbZWtbso2WpjrnYQUSNteW64xr68S8Oy196iVRjvpadeBpXL6xIuf+cwdAIBhQW//qF7qA4bNAoX49Z6xMIFWIc0OAIBW3RZUiB6NmrIhr9VvZUAAAyZIz6uITyhai/g6xwCA4V1Iw+fxUsffW3z1++irbTYNWTzbHp705Cfg1FNOQKWyTWhXGccSBXEKmbARWiX/isalHmqDGbZ1LLUCSTJiqyTEtBIYOrdUKigalCa9J0S5PI53HX40mrU2Wi59OUn9buO5z/8rHHPckZhvVoXSb2cUJbyQKeA73/gOvnr1V2EnMiJEls7n0Oz4+NINX8HG2W1iwcaeznwmB7dSo6EINj/4MD559jnIZeg40IEXBfjMpZ9FR/f/K+cH1ZvLjYp0XW5ifDgZQU4U0phUAAARSUNbNxPEiJZxnoswu9BsuFmq3n7+TNr/2NjYwAQ3vtnLxjvksVQC06soLHW3dvy7umdKFXVFjx4sH585anR1QTVF+zdJv1TCYhQruRYr/fiIJvQ2ko6DuYDJOfFMH4RcsGUW/rY5nHfWpxBEFn7+P7/DtNuCJ/PcwoiTF3/aUolqzVURk2M1LJNz0HDrgiozYbji6iux35OfBNACq1FDOpeTcc2+eY5t9hAPAwAWu65qvVECnmK3I/m/CcZ69PH+1xtqnVk3uXn3X7/4mmp+HrQmc/6xT1M8f5MO0Lbwu7t+j7e++XAkOmlYiTRsy5EES903BmCk1Kk2iSgZoBbO45BXvgynnXaabJJcUz0BVhT1zjz6j0P9n2KbOwJA8XPur+DvcD21QOKg5G3pMa02ShPMmefH36vfBSQeHLB6nCEIyUo6W8QY+GoQR3VA6j2IvxcGmfIjZkDCa0Tw0E71qliDjnfo/Bc9AdoTFWFZ47jj1/fjQyefDqdQQpN2f5aFVsDksAgrNYb99jsQu++xJ35/7//gwYf/Bxk7QjqkEJKhUcfaxXRQaSrgCmdRmhkEzYxIpWIPrHACE/zSrhcDVif51TAAhi1wTjItwRW3t2QqgaDtI4x85Es5jE+O4aovXSk6IMXJcaEUB+1QLJN4yKRBZh1qzvQVEWIHs1R8shQAIFVUXa3m25rKEH/faLoSfPNghOas/eGT0kBC8bE2KgymNUuE3yX51s4ZPP+ozTnG+RgiSnIs80vRcsnoSXZs0dAp5UZx04034WvXXo/d1u2CYi6HtNWBk+S4dVGvVzExOYFaswGkbWycmsHfv+SlOOgfX42IXvFpalwoUI8ABUEJjgc6g/RqFvqnWIVKVZIWGyFcTxRllw9VeBERFBUEM1bTIoBtr7UDAMDnybU1InWx4oNKapnY9wCKQWOM9qfjY6NwW1XJe4MwRCZfxsMbZ3DaGZ9GxxpF2MkgnSkJeGanGAs2cNqp70cpn0AnmJcElVXJVou9whmUSqtwy6134sorr0c6O4YgtCmrhnypLAWJ+XoF46tGBUQlUK1yyVii1p0TvYSud+xxYEBZ2K50/ikGlAEvddIvbTTsi1AxYw8AMPtVrEVVg1Buq4VVq1dh+8yMOKDki2XU6i5adI3pJEQAOZdP43OfuwhT0xuRSHhYt24MbnMeFkgH1z6erIyKIGUHrXoF9bkpzM9uRZJ7LEEwoTKbeIWaFRYsaYHrIGDSY7E3P0JEFx+xAaZJDdXkOsg6eSkEJJ0c5ptNrN9zTxRWrUaiUAZbAf5vPowDxoIVrMsiVOc0HAAIrLT08meSCYxmHdS2b8H6sRHcd9dv4Deqor1BK0YpnvKt7BSqjTp+d8/v8ev7HkBUGEcqT82Zimh1RKGPkVIBjVpVyFEskhl2k0r+lWigAW5XfHcAACAASURBVFy4ppClxBiUqXgUsk/eR0hGYkQGANcFS35P6jyTbBGNFHtKBXhy3c9SO4wtJLQ+J+POtkSAm7mbEm9PiNW0YyuBQQIAbAGgxbiAcH027iaG5fpFAIDOB4bNZQoTlpOMAQBKz0nWcuaVQp9X/09J0SkU61+uV+m0I20OjAUIfHVrgZqJ28uhtLDtYwAACqWciBMGZADYzC2IMvD6Unw4iciPBPhQ11UzyeLFCr32xtnyw+ZG4h/+6q8Uhq0R2G6SvMwZtbMIu6H9yr7U109t0GjzXYktxPr4SdWmIrs+1jgA0J07rNiIWmkcpabQiSWvVXj7yh/m3i52/HJtu5Gp3ii7H0cUh0Glj+c891l4//FHY+vWh2GnOigVs4J+E91Sif+fCADgqsxJrtsLuv3cOjAnuk4VzbHRSZxz1qdw+y/uQjskMkUaZoh99t8VZ5x7GqYq0whpu0Zldc/HqtFVuPoLV+OH//4jdPyEMBlSmQyyYyVcdPml2FKZFgDAbfkCAJDWmElYuOfXv8ElF14kAICMLdvCxZdegmbgCUWchynJf8DNWin0sqeZD7E2inlv8/+890aF2wSkJiiW5Yznr1EzU+3MZjPSJ8XksheAxKMgEygZjYbFx8/yAICVjkCiqysPIARA0omcGZnqeBcmBEz+KbZI1NNQ4uOVmpXOHjIAEu209KbOutPIFxwBAGRGz7v49ueuxN2/+T0eenQzHpqewTQRWKn4JZG30vBdimWmhLXBNg1+D0JPFMOn56bxhjcdhhNPPhEph32B3Hwi6VukdgRZImn6zraVDVb8sVwAVLRydDBvrNQkaWbbCdWIPfaXx5ITs07pBZt/6wcfl0pYzHH27pvSFXBsCvWEOPOMc3Htl67HaHlS94dZsoEyWSINliwAgk7CmoCHejCLa669Evvvv78wdEIdcPP6mPkT3x/67zXte0yQ0gONetfTJICD/iZMLC2Q110i+/qwh7bYJAjkmraLWIgdew8zXvlZZsz2EHomH6xShjIeyBQzYmNki0l7mk7++Z0Pgi289pLcsN+Sa96QHWQpAIAaFuNjqzFfCZHLr8KRRx+PjVunxBXDawMuA5x0CZ1EDpncCF500EuxeetG/Oa3t0vw7YQtccxQfRg9AMCAglIF13PciG4SABB9CiZcOwUAqP1Lc4gGLgPDAQA2pyh1ZVUJYS8kLQAj2JkUMnkH3/7Ot1FrVLFql7Vo1CrCBGCgSPCO/tOB6y743KUS+v6DXM7zDQBg9paeDaCrglMTIsu11qwg7dBRnZ3p9uWydUQBACYZUwCAzOVEIJZUrIgRuJT9PiJdP4u2B0yOrcHRRxyDma1TGC2NYO3kJPKce0ETodeAbdNXOylaPE4hj1/97m6c8+kLUZyYFACAa6w458QYClyzSIvtlhHMvPkTAABkAFTmZ6UiSQCWDAADABhmJq+jAehMHMp5ufiDbL9Q9ulGfQ65fAYVVvtKY0jYJZx57iW49w/bYaVHEJIqnKRocIhWcxYHv/R5+KfXvAxBcwqtZgXc83nNOc3DMIl16/fG1dd8DTf94Bak0iVYdg7TsxWMrVqFpueKWrisA6QILwoAyBnpw49/70WsOwsAqPnH6ybKaQIoUMzUsADiTCbDYoqvV0zOeM0z2QzmqlWUx8bhegFaXojJ1UoE0fVaeN/7jkYYNnHD16/DnnuuxSmnfggz0xuQtnwkOoGy2zPNZmTjMeFHgE2PPADPraPtubCTZPywUqwq89SrYA8Bz0Al/2QCKAs4AmpkAISuh2KuhICJT7sj4KgbdbD/gQcKI9CjXssi/dUrjUv+fK8zDIB4xLX8wl6bc8jJSnW/lHHQcZsYydioTW3FH353F7IEp9sc7w3VugrADQIUR0awfWYa3//JLdjMNpd8UdPabdRqNayaGBeNK7YWLQDQDddFE5i4dySlqq4q9EyUSf0Pffbde/KdXxTQY5waSu869QksYf1wiaPbCwEAFu+4rhPcpcW3aH2FgRRqOEDYJuak00iTEQ1lAyiJcMA26h4DoD8f5drNc4oDANJ+QBvSdGJJAMBoGBgAQGItJyNuBywKxAGAXotNfB2LM/LUTrHwoRwPhPJPDYBilogGfGpsiMMVdR0U3T9BHQK/I+AKARUFopiWGvWuZv0ctu8uiHVfeOCBnf7kPx6ELpXgLxWwDttgZagbCvKgPmZ9Qia5NtWZbkDK3hdBSRZSTA1gwIEjN4lVHQ0umI1FqsIpds08TgDAIsffveV6zV94+xkwRGg2KnjPUYfjkIP/AfPzW5FMhMhmKDDH4zaJv6alPN4MAPq+alqyGsBy0VVvn6aP8iZl0nn88Ac/xcUXfR6F3ATCgJMOGBl3cNmVn8WWma2K0p9KoNlwseuaXfDpT3wad/z8TjSrLUFwO5aFNXvuitM/dQ42V6aUVzGFOTI5JLwQWcvGzf/xY3zpyquQ5SSzUyiNjeK8Cy9Atdlgt55MIFJAuTDkcllB4UwVsttbK/Z8pO7sWME0E8SMS/YhCZNEs0NI/Vc+qWwniE2VhQb23T8MYUAvbx+RFoCVPVRRb+UtALL97OCAoTYlM6+VAItSCyYQIEkrkc8+kcWVnIFCNam4HiGwAyRSIRC4sL0ASSuL97/ujXjiHvvhxu/9QKr/rUQSufIIms0WrIC9sQ4azYagx6z4N906/MDD2vVrsHVqM77+rRswuWaVBBTsMUsJqhwKAEArR6q/h7oFpH8dM//vX7/iz5MWAKErsh+VACPjLlXRa7dcNJtsL1goLqaGlAJehMtAFwt98Yatpf2BsRmvcg5iVWPjnrvvx3HHvh/1mqcSiw43KSLnZMI0US6X4HlkxFD3KgHXq+Jpz9wXV157BZo1UlsLCCk6ZtvSY0d9FHmyOoneLY79bETk4gl+/JoZFf6BfxeK9sIEfjkJWXysMbgxAW3/a031Nj7ne8m/YkOEbV9VxNtUW1difqYmLkfGZvOYxgWZZ8Km0EE/QYBhVZrhAIBaZ0U0NUginx/D93/wX/jkpy7G6MQ6zMw3gVQWiVQOfieFptfG8//hRSiPjeJXd/4Sc9s3I0/HGCbNQnXlkat9YgcAQKkZScWWyb8BrCSAGNCesbz53B+sPhYmgRawbVOsihReAjSq+i2kKlKB0cZPb/4J6s0axndbD682j3TGlucQmOXYY/9yrwKzI5D6WMdT/3mbapEBkRfaADZ0MmNSaAZriu4sa0MnEuu7btVfAADzdx38RHqPSrbRIQtA2gB0uML5G1oYKU6gPu/iLW94qyRNqUQSu++6K9auGoc7P41CloJUKbR8V64bddBrvo+PnnU2Qroc2Y4AAIx31L5OC0nFfGICvTMAgNYP78ZgizEA4i0ABADkrI37k24z6wcJee0NZXex8ehkcvBaTbhuFSMjJaGs00ozV16Nn912Ny6+9FrkipPwQ/Yes0AQwHPnsWayhHNOPwmtyhZYCV/6f2mLls3m8eCDG7Dv/k9DrRbgmi/fgFt+didyhXHUmp4Iz9JJYb5WFREwSWa7AMCAIoFe73cEAvSyqvzOljfd+p7FfccAAKTs80v6/1lhFRbAwlYmWddUgBeLIpPaE56suZz0gxMAsFIZcdsgAHDIK16OZrOO3/zml8hk+PcKTj/jFDh2iFKeVdCG6u2m+JtopVKPIoGsY2F+ehtmp7ahWZljaIgs9Zs0y4qWbuxl5hGR+m/o/wYA4HvSZrVcGsX09DzSuQI8JLBmjz0wtmYtKZ9wOaX+zwIA6oaa/nYzInYYDIsMD64kAQUY2abKtteghZKdwl2/vA1Zq4NWrYKck0a9Mi8trWwBmq/VkJafU3ho41b85y/uxEytgWKpLBVvzgEyClgAIzPEaGiZ8RsHj2T3ElFhFQ8aAID3lMr7ZA5Ti4G/V2wnts9RpFBV1akvFIKW3rT7piBzUgAA0fiSFgBP5r+o30urD4EDJsWAy3iw0UIySu0AAMTzWb6euQJjeq7hRsNFin1cGrstAIMZANIO2CHQGIjWCB8EAHg8YoNJFnJ32zHts48VAOiIHkLKsZAv0gWgHwDQ3WNhRxgAUUAHIcaQqvhtZvNiMdiwxSVBAEAG4SIMgJ0FAIZ9uKkdmOfEN+t4Nd9U/kUwpu9BtMgsoBIUxwJuvo43qfvoWnUpJXNWvqWqvKLld8cXLXb85gN2nMfcjEPUarO45JILsGb1CICWAABRmxQQ+qjyc+IMgO7VWrCQr+QUJPHXAIAJHNWCpIJj9V318rC6OD1VwRHveh9Wr9oNbpO9mGl0LBfXXn81ts5tE6yCLQUEAPZYvzvOOu0s3Pvb+9CouHDSOcptYa8n7YOTzvwoNs9vFwYA2QVZWm+1OyjYDr5x/dfw7W98U6g+5Jbtf8CT8aFTTkbDbyHk/eMikLJRq9eQJ51bV7PkKulE3qBfBunrvzZdlIzZuyieqteyB5riJoVCQc7f9z1pI1Cr9OBRstMAwJD3XvKePg4etv1jUnB8TcnkfDKsijgosORxLfcJpABaGaGv5kdyCNp1JKkcnEji9z/5Oa7+3BdRyJTwvR/+J1pUak6mkC+PyOLf8QKxp+Eo9fyW9KLS+i+bd9gpjBcd9EJ8/MzTBBDgBmPns3JUHpNyViJsW6rhKl3v3dvFgIBBpySvk4BeL8O6FYC/o/1fvV6TDUdUWrrAmvqsLsAQa6cY9NmDKPR8Xvf3BGTagJPO48ILL8FXrrsB5dIEGnWKx9jodJLI5wrS15+n7WE7QNpJSUCXsHycefZJeOlrX47m9LSMdQHOhAoYIsnkISbCOqiKr5IKDRDEtFjMc+M9vGbeqaera0adk/ijP2EzIMqg689VUSqJfcyx+HvEkfD+45ekU6sOy/ph9sDuvVIuA3Hwg8sA30eABFoFyfkvvoMMBwAIxFgCFOVyBVQqTRQLE3jNa98CJzOOPzq+oZPMiohZkEyiEQRYt9seeM7fvwAPPLIBd//6DuTCGuwOq3Ax2EL/3G0N0mwuHqfp2Y4DACulIKs7uNLdU/UjU2RJnFy03zEzCLI6WBGhFsAPfnQT2p0Aa3dbD7dRlRZn2iPxuglzTfb3weDUcpah5QAE/S0ABlhu1gk+SZ+DzHHTNqdsm8TUFLXKvOrTll55pb9gepKFvSUAP6klrP4z+adPOQFFvnMKzXqI3Xd9Am64/lu4/LIrVO9nJ4HJiQnssmYSqdDDSDErTKYUK34W8MCjD+HFLz8EL3r5wfDZX8+ANU2hYVaGVczBFgAebxCwBKJ3gRUwAIzqnwBnsRYAYdKQHRG1keb9DfxuCwDnDSu8XZeYReavAfAWu4+8RNyzG406LKr8a9ckJvt0iUnnVuHY938UbWQBtkjR85yMr46PwKvhnNNPRgYNjJYc1BsVqXqOjY1KWyLfw0rl0EEO5573GTz86Has321vPLJxq4iEOsKmUlaKPQTXjMP+OdEf6fbOSImorgwA4PUT8qYAKToRED0ash0UzXqhBoCaKgv3O1Za28KELJbL2LJtG9bvujvm5uuYma3guc97AQ54ytNw443/jkyW+4nHxhHs/6S98fGPfRCz2+5D6FUVCy3tyPtTI4VAQCZN95QI2zdvxNz2rUDQQpYizkJr5r6oQDDpJeeYJ0CpGUUc41y/WFGO2FseROjYDpK5PPZ56tOEBZDKZhF0RQWXM9v/tz2n146x8K6oKNw8hq2wbEOZGBtFbWYa5VwG9/7mTvj1KjLsK2+5SLPtR/HFhVfUCgJx0bLTDuxcEb+86/e47Y674HqsxKeRyReECVIsjQiTsTc2tcuRdsBQ3juJnouABvHYBsD7RqewdhChUWvK/2WtEy0A1UrH+yrFCygGAIs4ZNUQABAnmERHdJpY1CP7lAm3jHeuqhoAcOsuUlSRiHoFPBMbmViKAAD3VwIAfHBdYuwnzMJUZ1kAAEE+Mg7Y9se4i6Azj4dFkn4AoBcKmbtm2NXmbvaXgHlvxB9KMwBUCwAZALw+sq4KZttBm8m/H3H5Vvs9v7imxeKuXmy1vLGe+IenP72HX6xgIYpXWZf3kfHFTwXC3WVTn0g8+ZcOS1YcuaH0U9O4RRLV1ZZa8aqd9GuyxywkTVPX3WQAqcowb6TYXugE8LEe+6Dnm+OLH//iyT+nD6vXFPqLcMWVl8FvVZHJACmrA3oMk7bTAwD6UhUZFSsN3XTMLlGvJnBy04jhwgxWzJ1JWWk0ai4yTgmHvv4tKBcnFQCQttHw53Dd176EmdocIquDZNoSsY/1k+twxqln4A//8wCCVhtWMg0/ivDEp+6PU885HRtmNiPJvuxWABvKx7iUyeHKy76An/zox1IZ5eB+4UEvxhve+ma2QcILqZRJqncoyKBDGqimVC56//SYEaVfpYYlT1WVQFab6EGtGAPsgSYAwOo/r4ppH+gl//1LsQmcVriBPx6DbifeQx11rP+MbKSup7ACArhYquulVU2N2JP+vlyq0eDDpLZAGo16DbmSI4JqDOLwR6rYKUe+F3ut3xPf/uZ3sW16Din2JXq+iEYKNb2lkGUnl8P8/JxsIrkcBf7amJ7bhu/94DtYvXYVimMlBZ+y44y93hQR4yTrdEQd16ELRd/BLajyxyn8O6w/OgFVUZhO9LlWhaBFGJXiGVTKQ/+9Z/uo1XGpzN9Hg+///P4kpfv3RBJNlzZhjggjvvPw96BSIS2ZAqfsjWYLTCTWN3KuDllFoXyfr8ziaU/bBxdddBZSKdUSYQC0+JpuKLiDkn8ByeT81LwYuD5rVd1Br5fXCMBg1K5je4O+1lwDF3vwvkWsfCzI/3YMlxZjVogqNHd3sY2U0KV7r1TfoVozuoCLXm/jDBjlkrD4Y1iC2VN6D1EoZjE3M491a/fEiR86Hbf94l5k85PSAkB7q45joU2RpE4CBx3ySgEGfnP7bfCnHtYAgJnLCtFW4ldm31NCfSpREC+K7gGr4GHl69cCYdoBl2GH8+/eLD1mSMWMjX+CeAJTdJiEebjxxm8JqDcxOQbkHUkiWgIEEMSjOJNyMTCP5ST08cNc6vm814u1ABDki0QESsv28dpKg6wCBAhMcS1QYLoBCXTQb+5RW/Xld4QBoOjPipXIwI6VMwejI2tw9JHHYeum7bqipoTvStksdpucQM6mEn4N4xMjAn7efd/dOP3cs7Fql/VwCU6k2X7HAJtrnRIjpH2hMGCEgr1yAIDuJgtAIBnUPQ2AYQAACzpSYdS6TjKCF+zP6n0We/BaUSgsbVsi5FelyCuZg6kMts82MbFmT5x/0RW4864/IJ0ticsHAVDqdjRqs3jrYa/GS573DATunOwb7bYPP3AxMTGB+UpdQIN8YRIbt8zhk+dfimaL/elp+O2EONDQToxVyYWPQenaYsCATtpXEHebPcXEaKpdWQuCCYDP5E1p9/RmuLnPJt0ka0BpQLH6SiYex8LI6Djuu/8hvPTgV+D//c3f4Yorr5FYKJcn466Cpzx1P9x3/+9w+mkfwB7rswi9eXEbYLLG+2dabrmVl/I5VGenMb9tK1o1uqYESJH11FFWZmQrdOGRWDuRWPNR+CyVxtTMPMYm16IehNjlifugNLlatIA6dLOQS7vy9Wvo4v0n/6PRcOAMMgCuOp/unOwrUMbPVOySiYG2XIzks9j0yEN45L57UXTSaLcacKwkfLYFCPOvhWbLFZFHxtUEAmwnh47l4Nb//hVu+9WdsLN5tCjMmCuKAG2a7CrZv5WQLK0GyTihs4McIV0kyMAw8XSkWuSEmt6mFhf75lsCBAhlnWCNLIMqkRfhvWRPA4DArui7UIur00a9QZ2mtDAYmXBzveDrTAuAYQAYAMCsH3EQgHkCQRICAFzrxdY3nVatflaEdCGpRQAHMwDE5SqMpOjElk6O8SyvIVkBHsX4FANArVtmv43HQssFAJQNYKFM15G2AABiSciYnOweuii4IaKALDNqziiLQili9wEAZthKbt3XUtk/pBMvfsYzZAoNCt76fz9oPiwFAAylterKaxwA6E+eJVGnPQnpFjFfcdlcaX3BRUd8thUKJMestQJEsTmkt6PqEZG+DwpmpYiO8oZHjzsAsOzkX1blNoKwif332xunnHoiwqAuvtS5rA2ffWbcXEQkgYt0HABQdE6ZmCsVgDNhuwYAFMJmjp6Tu6fuyxneDhPI50bw7ne9F7UKq4tZSZxrzWlc85Wr0AxbYrHCfmsmiyP5Ms467Uw8+LsHhabDOJ8AwB5PegLOufA8PLR9g6j6s0cowd4upDCaL+Iz538av7r9lzK4ubC85Z3vwP977nNg57Kot1zkigVU60xmHLUUEKjomwALAB/632qq4QIxQE3bZuzJpJDvRzVcAV0YsNHvO5VSFVw1qgZU+uKL9uDdYskEeSfu387uTyb1N2PILJwcdwwcenNqoZ+oVHoeFwBAqRSTRk0gLM2ygW3hvp//Ap/8+Fk48ICn44ovfgm54ig6qTRaXASjSICaVqOpgDyKsXBjshLiCd10qzjwr56CK798hdBCqQ0ALqghqd5KPJKgIX9m9VkpqO+oUt+/bsUTWDOeePeJsIswJcXhAl9tLO1Q7K/IICFNWZg0ukqoVygNrpmNvtdyEV+8+fNi40eOAUnUm7S2GcP3v/9DfPITF8DJlMgGRL4wIn2T7XZHBK58n/18tOPxkHYsUW/+0IeOw0te/GzMzmxeELwRYOG1Jc26y4Dp2yPMccZV/AeNx+EbEN1YFibQ/c8fRgHmvI8DOP2vXRQ40QfKpZXK1/GHqfAbejKvfxc0NiKyhhCUpM/28Bae4QAA00LaDQbIZS0ZPxYy+MN9W3HqyRcgZY+i3uqgGQZANoG2baHmh3jS0/4au+/9VGx88EFsuud2pDukCuikXx9bjxHAvV2t5WbcGsREVrSdAgA4f5XFZO8xrF5lJlsvIVJihKp6rIAAZZ9J+06WPkrlPCbXTGC//Z+AY487BqMTo6hXZ9Fq0YKqLQrX8cdS97x/jC4VIEkRoU8EsMsAaNTRoc6HAVRUGdaEgfJRFNFSAIC5Dz2nIJHMk/WfUR4r/woA4LPZ1NPp0LGjDL8FvP61b5Q2PM8NpCImwrXtELuMjWG8XIBjUxeBPbQuwj/2ZH/87NPRsVMQfk2atqeqpU4o438mAIC6GRRzIwMAYSAMgEa1IswZ0sC5JoqeAt0C9DwyYFAcZFtsnxMAIPDgOLZQnalizvdMO3mx8YuSedxz/yacf9EXkM6VEUYq5mNiSkvPJ+6+Bqd98L2oz28BdRJTdoTZuW1aDyCBUnkCGzZN46kH/i0uv+I63PDN7yNbGhdgwPVoQciK+LDxvmBk9p2GBsB2hgGgmZp6B9OiYEqXyCSUKZ7YgvnZAwG4bxHndDJZuF5T1rKR0THUmy5Gxybxwhe+BN/45ndoFSWFEba5rV4zjk1bHoWdTuB5z3kq3vz65yPZaYjFc1dhX7th8ZMctg5GbbiVOcxPbYFfn9cgAFtzKf6p+pi7FPMF4GUSnQRF61wUx1chOzKGdXvvDZexIYsA8jlxAb2djYj+3K/nmSttGYVj9OKBXpNGP7ih/0Ihc0QopFOozc0ik7Lw69t/IW4A7VYTidAXAKDVbKKQz0khQlT1KfSbSgm9n/e+PLIKW7fP4ue334ENW6cwVW2gOLYKdY8ONDaSorOlxLK5dhh7QZHOkgXOhkd7PFbDOfeYsKcdYQCwEMjtlaKAtK6Tlk9TcSTuzv0zwYq/agEgA0BaciksiKgLAJBZYij3cr8TSaHkkwHA3IIAQLf4GgPsDRhFFiIBAIn5WDh0HOUskGwjU6IzgmKEDxIBFKeroN0FABgb5XJ5dV4tuh1wpV6Q9SkAp7suDAcACHSLIDPaygawlJefvVCBDSxEkIVIEMVv8jpSjlS1VEhXn7ZL7O7t+raY+Hyp9Slx0DOUC0B/gLvcqbBUi8DQ9yGDIYagdm9id0YoREn8SWMAgCwXOskXVDvWw909F41Cx9F7AwB0xeJY+dUuAss930HP66bNcQaDiXUGvECe3wUAGnjJS16Aww57LXLZJGrVGZTYB9JRPupK5G0QAKDFh3YigZRDNPa2tNLo2iSysU1VjVjc5ETOZooiSPThE0/D/fc+Kl7VFB+pNmZwxZcuR0Sx4gQHMVU6O8imMjj7Y2fjoXseRjaVFRtALwqx/ol74lOXXogHtjyMdC6jlTzbyCZtjBdHcP65n8TvfnuXTEYG5yecdCL22ndfZEoF0QEolEuYnpmRHiXZQAjqaKQrvggMGtMGADDIGKsBrDgzMeIGR9s//o2IIc+dtCQlAjgo+Vc3Vt3yxRHoHoAwYCB0X7uzCPZyg5D+Y9Ba53oMCf1b9zgrwT/S73aQqduZqbLgtTxqgnjiNFGviu0J7+cXPnEeZrZN4eEHN+DOO3+HTL6EuWpTLJ4417kw1qoVZHM5ET3KF/Ko1lmF8JF2Evj8Fz6LffffG7mRAjq0eUtxkGuLPtpEsn+Y/tqZDNqsIMcWzfgBxhFUs8Dyu7kmptrH1/M+05aQehRKbInq3Kb6F6sKauqrkAY0e1h2gNhjEGga/505BoYAfpjExMQ6vPe9x+F/fncf6nVfNnX68zabnnhDqxEawU5TiMcF43GyAL759X+F524X5hE3bt570uV4XbhG8udhAK6OWZY89mEDRtkM9R79G9ZwgFmtTwv0CfTesNQgNXVLy1auJSbhN68TtpCm+8tmqsEY3ntTxJbfL7F/LAUAUMiOY7dYYH9jAm7dx+5PfCb+6WVvw8xsyLAAjbaPjtOBl6Rato10YQLPfPZB8Op1/P62HysAwCT+CwAAs0bpyr8J0vVJ6o1/qUu16N+VhkV/ghFfi5TbzsKHAa9l9RSfYyW+athGtIZT1WnaQ4VtD57fQDZr45LPXogDnrIfgpAuFRSB5XhWveyLgT9LxSdLBUhdwSgdY8TBXrlPggAAIABJREFUALdeR8dvKZ/zAS2UpuhgxqdhJZrrIdC+tuDqkPmg6f8E9mgiGHVoo+VgansF73j7kchli+x4E3BWFKK5vjSbOGDfJ2LtmnFMbd8Et1XBU5/+ZLzz3e9EncgBe/9pmygAAPVchHYjDAAeF+nffwoGgGkB2BkAYKgAKE+DIqBpig7TirONPO2EqzWpao+MrcV0xUV5fFe89fCjkcpQSJNsNuVJTuCx7VZwzqkfwHiZlOAmwnYD+Tz3PFU1TP4xhiGgWqm3kclN4Iqrv4pf/foeIJWB2wqQyRZiVq6PZQ/vzRGT+K1sEiqwTAX7WgxY7yWmJYDJmPq0eLGiB0NbdgaeiJ8GGB0fxfx8BdRVeN+xx+OCT1+CTKaIesOTHvFCsSBzj2BVvpBBbW4DLjn/w0inPLkXdPBQmkq6x5s9160ApVwOydDD1KYNmN++EUmC/SntSKKTXgLxPds+JWjKvT1ktTOTRbMd4SnPejaQyaHZbiPg6xiv7CQLdmXX/fF6lQEAemKsRtStnxGguSI6tlDPEmtRr4mxYh63/vQniAIf5VyWpXdR/885jlTtFbtPtT36zKUYM6dYFCVAEGB8fDU2T83iW9/7AWbqHoKkDacwghoTeBHrYw8+afsseCgGgKp7UASQ2kstiRW4p7I4Q70BJuj1WkMsvmkLSBCAguYpWkAKZUCt/8r5JBIRQAMAMKdj2kN9J8YiqrWE7cK+6jiKAQBWx0aivbDSbQpXPD7u1wYAYIzGLwMAtKm1Vqbg4NIAANk+/HzGSWQA/PkAAF73pCT+XtPrAgC8lrJ3ETyIuaeomKxXoFtqf0u8+OnKBWCljyU/IFY16W58plLPg+WOFKNAdZNjGR+qgm+Cm0HHKHq5YlOmaP18GNpeN1CXaq96nnmuXCRdwTEXIL6Jm8+Kn9+gc5VlNdZiIIGk7mkzPaV8L3p1M5nkgKYtRblcRhC6mK9sx9VXfx4pm1YnSaQshf+TPsyKdOhzphDtUZVG5d2sUic+lEvA4o+lKiJGA2Chmrx6f1lkUkyYAhEZSyYcfOfGH+Gaq65HLjsicc18bRof+ehJeOIB+yCg73FTCW6Uc2WcdMJJ2PbwNtikzdEWxE5hZO0ETvvEmQjTQLVZE4AjaHrSArDvnk/Ase85BjNT06LcyeD6vIs+jVypCKdYEMcGn72LbP1ggkqRIJ8BoNrQBiUrcV0AQf9FQ4CMhDZ8r4lCLo1yqSB9/6L6LQlvb1cxCtrqCvdPlX7kb8B9GErvM/wu9T6GyhN/ly6AEGtlMAElny80oSUmbzx5NddJ5oLQ9ehjr64J1VmN0J9KfuXZQ999qQRx6NiU2rzuE2WrgefB27IFRx3xbvy/Zz8HV171JYAq2B0LkfY1NpRsHS2ACRyt4FjhZlXiyQfsg6tvuA5o1RAGTRFWIQ1X7OK6TBG2pqqqvErWe6ItJrmOi8WppUhXbPRia8aD0FhZcSGdlnR4Ji7cHbnmtENdcVP0X+Mj3xsSPcR/2HUySDY3VgEatD8uAzPLyqNS83DooW+UxL/lkZbfkcCNDhu8t57vYmysjJZbR9SmsE8Hr3rlITjmqMPRqGxGEsob97E/jIvE8tef/mfK/HwM61f8qQw6V96Dbt4pHhir38lv9KTaYf3Uy4DkUTJ9h3kADF6TzCczgE2ls9i6fTN223VcEpnKTA27r98fP7v59/jwiWfByY2gRTDJidCi+B3YClDAX//Ny5CxbGy+/07Mbn1UKs1kylEY0603UMwXJCiLa0jIOiCSCdLrI4ehEsLe+O8f64Y9Fw+qesAYq/ZMqnp3UPrgF6xI/avTQgCA81aj4fqyxEdDBC9oIpuzUW/M4bh/PhrvfPc7MD21GdlsWuaXCYwXG0JLxSdLjXm+Ph5XyDXT7EGCh0GjpmwY9cBRWFLvnNVrlad0/xrCM6UQGgFQL2ghnUkjiELUm1zL8gjaFiYndsMJJ5yCO+64C16rjUyWlSy9FlHR26YTQgOTEyVMrirh/vvuwrVfuUaEpKxMGuzY5r6bYs+vk4ZNMJQtlaEvlreq1UC3d+ljj8ctcszLsAHsxkBy+zVIyvYmrodk4QW+6Bpt3bRR1ke2TvB5gxgA/Ezuz6Zgs+i9lb5xVawgCMMkUmjG4s2SFvDMi2z8+OZf4IZv3yRg6Zo1u4DWgYwbQreKw175Irz0RX+LMKwjZbHvNsT09FaMjJbQFvZlGl7AJKgobhwf/sjpQpumI0A2V0TUYbuVqihSjNU4RPAcmCwszmDS91AYAEuNwkWvQGyu9daxXsLPAltK+pfzhaLojHBN4Pghc5ZaB3YmJyAQdTcsWi0nk3jNa1+PW392GzZs3CZAMhkV2VwBTiYj1Vo6dXQQIpVo4llPXY/D3/Y6NFs1UTCfq8xIXF0ulVCv1sW7PBHSHjABOwpQm92K6W0bRDhQ5jDjHraA0E3BUMhB4K8Dn6JnVkqq/2Nr1yE3NoFO2oFHGzi+hsUDtjssGQGt9Pr+qV+nYn0RZ+15gwjwIa1VUjfgHGFxjixcthtFSGshxbDVRMHqYOODf8DUtq2ih+OkLFBws0Oqe0rNM9OmJqCcLrpKhN8m/0xpLERWGpum5nDDv9+EwvhqTFUaaAsDgPNIMZlk7WgHiGj3baleeGkh4f3wWzLWuYZJnNJuo9FoIpPOotVsSasvqevUPGE/O+cpj6ufAUCmJsEJ5dykCr+8DrTdk2nCMWKlBGCYn5mHnXCEAbAgLoglxIsBwAIOJNtwitZQAEDZFtrYtm27xMu0BpfiJDUOeGxi0RePJRbWI1RxIT7BF052tryxNZXzigwAtgEoAVy2hqoCnS+Wh2RNJZCkaCxvCF0BBARTLhorffxZAADZG/sSIfN/bj4CApjnmKqL3oyk4qKDrvhllmBGb7qsCsbp3YY+ZgAAk1iZVgET1JgLt9wLODAYjIlHyTGZXml9PjwuVilssctQ9BNSR5gku60aRseyOPcTpwNEo5yktAAQoWcyUSgUEdALSvq0CAAweOtV5yUY0T0xyw2AdrgPwuXp2QCq94n3JrFawEqbDSvh4PbbfotzzroAxcK4vK7WmMc/ven1OPhVL0e9Vde9KxbGRyZw4vEnYnrjNBIh1XzbaCcTyE2Ucd4ln0YTnlT0bbFyoo9pCnus2wXHvPso1CtVVYVPJnDp5V9AOp9FMpMWRoDPnkpxLlQtEap6OhgAMAigsffjfeeYMEm1YycxOV4SsRoRXKQUh/ZyZyAr9F9NSzXXZcfrvGMCEX/O8BYAdd37WYTxcdZTYR2chPZ7oA8aBzIfdD9zN5iVIE0piTJJNJV/AQB0tYDHEbcRGvTeOxNgSzJC0S8m0W4LiWwON172BfzyF7djplLDz2+7A5aTFwDAtMCIZZSQYlTyRxHQ2blZ7LrbOkxPb8EFn/4EXvCSF4DeWZxLVL0nxZqWMobixe/8YrXeZntQ34kZwIS/jlcwB4GBpK8KzVfGFYNaAgJcnPmj0tEQPQ1l7K2AgAVroaFrDp7BgrJrP2wjXmNaU3wvQjY3geu/+k1c9vkrkC+OioWV5ysaLD3KuRGPj49g+7ZNKJeyIuLUDl185bovI52iXVNjJwAAhcYPeyw9Pnpkx0HvMwxgkiCmKxz12LfAXp983wiIJTyLAQBqw1Iw6bDH0ONPJNDyQ0k2ZmY2olTMo+1FyDljqMwm8O4jjhcAbK5RR2Ykh3row20n4BRWIZ2ZxPOe8zzMb30Q/33Lj1EuFiXykJ54Bi2pFAKPCQ1Vk1VCJt3/0lplek51t2mfroepIHT321h1e8G5xlwHeutjHBTSY17v5T0BQgOmkQauKvi9CmV8PeWRhrBSHQHK6ZRz7HFHYWZ2qyQPnG/xZPXxXp9kJxwCAFB/Ig4AmHhkIZDbRwGNDRepeIq/dQoNtyF0TgKiyZSDULQByMQp4e1vf48we+r1ltC1yV4ic5IWVGnpHghRyKUwPpZDOhXi0xedh1boIpWx4TFeILibTourh03xRAEAGMjTdUD1kMpa/xcGAOJzZTkAgAjHJTVT0fjGy5BT+0U7kUaUyuKePzyK8z/zeXQSDrLZEVkjue8mowDrxx185MRjEfpVBAGV/TkmPTgZG9VKTe7DmnV7Yuv2OoKIbJ0AZ3/yfJRHJzAzX0M7skUtX1oWdUuDiju008sSLQLLwNiHLC+LR64GBKAmAoEJ0r25H3C9ZgWTMXOt6aJYHke1VkehmJM969WvfhV+/OOf4KFHNmLN2l3RbISw07QgLYr7klQcRaWC9m4tRO5WnHLScXAyCYxPllGtzSCTUXbBvushm2ZFug2bgsJsxWvMYX52Kxq1aRFkJIOBLSI2reLYakpRSrJiCCym0miEISbW74KRNeuECRAQUCCrQauwC/tmp1Kgx75vPH6vGAQAkPmgQCyOUTKg2arI4kGGTkbMwfX/afM3veEhVLZvE5Ffxh021xCyGml5TJcz2mXrNrs4AMBzIACQTjLRBpLpLLbP1TDb9HHNV27Aml33wlzDVUwk2et4LIpJSAFP/mxYohzi1AJi8k5b5gxZCLQcdF04ThaeywQ2UN71bQIACvgkK4EigIzl+kUAaQMYin6KAiDpFCPrU5uACIupPiqzlT85AMCPp2Dh9u1TovehmMcKAGBex732cQcAtCBmFwBwfQ2gJLsAgLRTiI7dzvnY/dkAADWGdgyW2HdkAAAzj82zZFMatMbFFlUJHTR1WSEiatM2fs5dRF6IBj0BQHmunsk71Chi7x8/5iUBgJj2gAmibCslVHmiwdwg5LvuKWw05/HSlz0fb3vHGxAETeQyKXheXZRzOWmll4YMANnQDACgeiNNlWWnAYCuAFO8EiehtaJoBp4CVxI2axWYnqrhiHe+FyPlSUkcm24N++z/BHz0jNOwZXorhYtF3GX96vV4//vej/p0DaFHtIzV+whW0cFl13wR024Fda8p59b2AhSdLFaPjuM9h79LvGF5jcg5+uwXLkPHtkDgy2dvqJQjtEc3f0zS2mdxCjWTJgIvTOQIvhhREN6H0ZEiRotU9GSyr+0i9XhSQTPpbPHlvn/EDE/+TQC56IbRF0APSpZ47eOVo4XvqSp6Sz3M6834NwkBAwIGL+J1ugBEM2+qKle9EsWOH7ZUgjeMgsvqTcJOSB+t7beBWhOnvf+DWLVqEt/+3k2YZ++Y5cgmlGCvF4M2CtBwUbBM9YdJlItc1sEee+6C67/xFTQq0+SKwKIllu9KPzGTfdlLpKqjAjTpzRUwaSFtylzPePC/6DXWPuACLAUUpFPWdgQFesrghm2g+oAXJi0xwZ8BH8JjEOqeT1EYS76TZjczMwM7lYOVGsGRRx6HzVu2w6bVJlhNJKhKcVRl+0XKv+/VBWCcmd6It77lMJzwgX/G5s0PwUkSpIg5pSw1mBb83WgXLD4Ih4+ProHNop+6JACg0fLHdNj6yaoHW6kWL/YYdPzd/WkAJ6j/fZYCAJotD+vWr8GDD9yDyVUTUiEJ/SSKuTW46OIv4rvf/7EEwkinpPLlRRbS2VFMzbRwyMEvx8RIFjd87TqUS0WpgNLlgiwA6lAYJpqsGZphxIRPJR09BoBh1RiwyexdvUr/QoZA7xzJOmAQawDYHplPvX2v6q16/dU6a9Yf1WJmAnjV6qYWNPV+rG6wMtmOWpib34Y3vvl1OOnk96NSnUYuz+oqaaXD799KxsWCFX8YAyDwEDbqStHejAXDsDCxRawC1I1zDKDC51Cjz06J4jVPn0K3pfIYKpWWJKsPPLgJhx9+NNas2R21WhN2OiMiuGlq7bD/tA2xXLPgIZvp4GUv+XscceRb0XCrYsnrM4YSAMAR7RMGsSJayOSfFsn6eP9SAIDSOVrYwtEFrDQYv9g9JABA6ziOI7Iw5Euv76qNIsWyGpphAh8/53xMz7lIWDlEEYsZaelnrk4/jAvPOx2lIivlc8ik20jbTHA64mZkWRS+ayNfnBDhzdlqEzPzdZx86sewbpc90OBtS6mEx4D9ImCshXN3nP8L1xopYy1jD190fepj2/TVFyX55z5AMT2yR8gIIGWbe382X0DDVba4o2NlvPnNb8TFF1+EXXbdDVu3TSGTJaiYhpMpIJ3JC9NBWFciVMneZx9hYxprJvO4+DOfxC/vuAUHHLA36rU5eC0XeYrIEchiAYmgZJLxvAe3MYeZmU2ozk/DTiblKy1e8RQ7Y9zFsNBGh6xAJ4NVu+6G4sQk3DCCT9u7bA6WRZ0stu/9XwYAeO+1CK4puki7r7ZmFReEhAJ1O22p7nOus32HdP9kO8ADd/0aCDwR05U4hmuubotV7dOB0nLSAJUSjldrP4sWjmVLfzuF/8gCcMMEfvRfP8dv77kfSSeHIEpIG4CUBLXrhGI4MkZnbMH4m2t0KCBAIpUQhwzOa44r6pV4rQChFwCk6vN06bBBCIA24B1PWkoIANgUBQ8JCCSkbZMAgByrBgCEXU3b2BgDIJ3MDGUAmPk3qAC9HAaARvkxMzMroDpbhQnAkkHKVlLTuqLmp963YgnlY2UAkAXAm8VMR/YLig32AQDCBNDXT7FxllvC3nEV+bMCAHKJ+kAAUWDXDbESePTRbcWGSf9uATAQD750lUzeW29oXQqvvi8mmDdsAXMp+P+BlT29qccTmEEAgLyvHLf2gNT+6OY8GYyR8i/CWrpVga8hehTBx4knHYe/esaTUavNoZCnkE1NkhzHJmDAWUtxPmMDqNBXBQDEWwCWH8DusCFp9coFXqS6xYCLK3s0yV6QRD1MIJcZxStf8Xrkc6OwUw48r4GkncC1X70WD296BB0NAOy921445ohj0Kq04DU88br2SOmxgcv/9Upsq8+i6pKOlpDToQBgMZ3FUe88AjnakaEjSOKll38evFJeJwQ7YuX+iTe9urEhCRJ9O2h/Vcio+TMAMvTEXD6PsZGSVD95niYwlXeLta2IzsACZKpvssUC1scebJpgd0e1zkFj0swD8znLYbCoKn6PIREHA0g1Y0AptkGxKqBZzHqVcH2cK1hnhgMAHRkvPi3qMkX899e+jv+48Xtia/fDW3+GwErDS6SEAWAJAKCUaEV52lKiWfxXLhfxwB/uxUUXn49XvvoQTE1tkvYaJ80qmu6/Nws0Ez6jkkyAi/3V+p6bYzXXq3f++or0s5j4a+0TbypWTHKUEi7BCh0UagE2s+n2AwBLaUgQrOKx8Ds9bfl9+/btGB9fh7t++xD+5fiTUCiNCh01IMLO6hdRfWl3SQqomMuwdNNCszGN737nGyKQmMsQWKFmwXAhu2HjemcZAAooWfwThgEIIpgmFakVDExZPVgFXHkLQjfpG3KBhgMAzMMpAkhwqg0nnUYYRLLOWsksmm4bb3zT4SiOrkK14cOilWrHFmp4O0pjzbp1+JvnPBu33PxTNGt1pTkh1E/SBEnrVVZFXXEp8QhX1mBsrxJAMLa/DrvPZj+N7+EyvrkAqwKRniS9qr/0eGqNh27yr1lWKuE0itJcljUAsIDR1oFlc413UavP4KUHvwBnnv1RVKpTKBQdTYkVTtBjX3qX+YphDADVAtADAGQ86AJEPCBc0CIR+9xeRcuSpIp9/VXxrC5jvuJidHQNLvv8Nfj8F67B2jW7w/cjsej0CWinuL5YsBIpqQp2Qh6Hi7PP+ggOOOCJaHc8tIKW0P8ptEbrOiZwPQCAdlx/eQDAJCdxkNsAAPG9a9DtIgDAYj4D5hRp7aQHdztMKDBGWCQJpziKr3z9Rtx4009E1d8PkrASWaEy+/XtePubX4O/e+4z0Q5YRW0hCpuyz+SyWYl7tmydwdjEOrRIVkk50o727Ru/ix/++FaknHFEHUfmmtGqUm2GdGBR/fm9h/7ZAI6mhWknhq+abRoUH4AlmCpt0/XEWpJUfp9zNpEQFgPzstm5ebz3fUfhS1+6Wmw2hclgO2i3qbeTRTpdEMV4KvYL44lVaMZinRAZK4LvVfCPr3gBDj74eXBb00DkwqElo3KcFJ92gjy8pmx1bYdNzM5uxszUFuSFsh6gE0TSLsA4kXEJm05pfbp2r72QGxuHnS+gFbbhB2yzSMtz6SlP8d+hG8gy5/lf5mkGADCtZDwXDQDoVa3tUyCWSW4Ir0ll/wSyjo3q3Cy2b3wUte1bkGH7BoE0kdg3dpw9p6v+vEot1gRjaDFHxguBxwiFkXFhAeTK4/jydf8mugBWOoskY8QkK/Jqp5XKc5v7VCj7B6n8jMNU8t4R+j4twhl/SFwURAgoKkj/elrYtQkA0DECwgCIEAoA4GQdcQEQ+rsGAMhg44caG0Cq4RsAgAyA5QIA3XwvFgsvBwBgfBP6oWhjZDMZYW5zXvOatVxXKad1w4/HCgCwUMMWAGoyJHotADEAgJ+jAIBQwDQWLOgAIF8Exzts41pZ/CP79kEHDtcAWKrCt9yJMwiB4TpoVJTNIO0mNyYBj2/ufVS13nXvcwEgA8AE3RoUMFFKl/6vWwgGJfjxc14WAGCOcYAYA3v/2Xel/CxVokXkjcIUa9evwplnn4zySAbzlWnpR2+HLUkc+Dq36UmS/acEANR96UvwxOZDGk0kgCPyFQYdBF4Ha1bvjte86jCEQRLpFIMwHw23LgDALJHfyJdzfMLue+Ood74HtamaAABpOyOJvIsAF3z+YjThY65RExGRjJ1BOZNDqt3BMUe8W0RjiGKuXrsan7jgPLihJ19tqr2nFHKo5jHRUR5nL8HtH4/9FHyyANjvzy+bqqPsORKdE6MfoZgA/L/0KEmfafyhR50klrFrt8hEWErISDDbATTBeKK+4NMXPJfBMZO3xSMII1rV7VvVlodMItkXShXXfhG6XvDap2Y64ByHJTh8+lIAgPdHxeqkHyALG+f/ywdRTufw0/+6FY/MzsFNWPCttAAAqSgpAZ5o0rLqa1ExmwtnUqo15XIB3/jG9ZivTIkQoOvWRDiMfaeyBJh71eEcZODMm052ohIwGnQeizEAuoAK74WgwXQxWMggUWCfEjCNAwkLAJll8D/jx8CxSzCRvyOTZXLVrjjjjItw0w/+C9l8ie6JaHltEXEKQlHLQdLqoFhwMDezGQm08I+HvBAnfvCfsW3bo8hm0tqGb7mr+I7P2xkAQMId6XNb/DEUAGCCORw/GHpipgVgWAi59P43fPMdOj8oppRKolqtYXx8UjQbWF2wUjYazSb22PMJOPI9x+Luux8EEnlYdlGU4dnikcsX4IVtPONv/1Yqwr+54060mg3k6azieapnkxZrLKcxyecX1zhSKQUE0N7JvEJa6DOeeEkyq4PJQUCYsAWkz0W5sMhzNJBkHAcErub6yURHuy3EvwsAoPUWlJ0gM1kjestJq+Y42TwUaPvrvzkQF158LmbntqJQpJVTiCQRxOXQoFY4xJcEAJqNLgNArlmsgGHWP7Nkx5Ncc32Vz3lbKvoUwpqdnVOUcqRRKIzjsMPegampKsLQgpPJy6nyvKlpQoZgkusjFaMTPsoFC1d98RK0KWZXsFF360L9ZwUvYdmwmDjR3UX46mQl/eUBAIn7tI1WfPyZMTds/hD8C7WNS4rJP/ulOdx1SBwlkuIXn3Dy2DJbw4dPOROl0XXwfbb8FdFq1GFbLtavKeOE449BKkGRrSrafl2S1WKeYl9JsVil9nbDDTCxZi3+8NDDeMK+++DMcy7EAw9X0GwpgTXV869sp3cEAEzyr+IW1b6oNUwG0lyXHrBdqK3rCKXO3XwCv9Oej5T/RrMl60t5ZAx2JoN6vYmWH2H3vfbFc573PHztq9eJTkwYejKXCRhks0VJ/tOZgtjKimMJkzPqDmnWpGOlKUWLRmMzzjj9BGSdFoo50tCbShujbSFtOdKzLOC4zRiOFm8zqM1NI6xWQdsa0QAwc59sgEwGyXwOu+23H3y2VIjbFx0jCCqQUaDo8TvTArb0Ff5TP0MzbbtaMrG1T6+LbNWhwwUBgLbnCmsl2Wlj25ZN2PjgA8glO0jrPVTAVs1yNjGCaSGVEdfVKtPFwwREuJiq9rV6U2LBlJNF2LFQaXj416/8G9wgEuDZSmfQ7iQRCiOfuiGKQcB7TI0PFmOCyJfKNYU5mcyLzoTnS9U+Cjpoe20BAAi6M4Hl4VAEMIx8cQGgYxPXNeZuZP8yMZbWXM5h2Rs6YofHucV5Rg2ApQCA+B2MF/b483IBAGoY1KmrUygIi5h7NI+nUa8/PgBAh21uZPZpDQACm9IvobSqCACwFZwAAIET6gAoG0XOR1XAWunjzwYAyKI0oAXAULoXDlB9QlJdVxWabhCie0JkM9XBX/fGxsT4pM9RntMTWelW/2Oq8YMSlMcCAAjiptG6fuTaMANItZNqCxXWRRNAJQwHveyFePvhhyKR9KV3KutQiE0JhtHjvOUOAwBU5SWpQqhF739/ADsIiBkGALAyRQYARfwIADDpOO59H8QjD2+R/n32YDXdOk7+2ClYt/s61FoNpG0b61evw3FHHYvq9gq8ho+Mk0OY6KDR8fDhj38EpbVjmKlVkc4WUcwVkUlYcCtVfOB9x6KQySDwPDzt6U/FMccdg4bnohl6stgL4iv3XYlv8BoPquGZ85QKgx4X/JmJP/t4KMYotH/jcarVqtlXqqhH3MQpFjiIHh2fcDvbA73w1i2dcPSeLzCNatBa9P4b4UMBnnQvMMehqKuyp46I86AqYMwZoNefu+PHLHW8SwEAgRWhYNl48Nbbcc2Fl2LdyARu/O5NmIs68GwHraSthJaipAR3BAASyQhti4I2bamEzcxsx2kf/Qje8MbXYcvWR5HP22i16shkaKPCM9QBlwQh1Nlg5ZOVMbUBMZiJz4t4wjPs+EXUT5Bw6gv0gBiTNEhVSDOC4sF/77N08Dvk/okVjLavMdZ8bAMgFa3RCPH2tx0LPyA6D6Hr+QEVddkKQFsbWqBSQCdEp91Aoz7G+um7AAAgAElEQVSFa6+5DKWCjWKBrAKK7Ky0fq7KnTsLAKiAdfENbGgFvUsVX9n2p+JuzTpb5C1UYjv4sdSxL7bndd+NQVPQQiZDWnJa7h1tu4hN+VFLKii/uO1OfOSkMzE6sgeiKIOobQuYSr/ybLGE0V12x9777Iuf3XwzavPzKBfy8FmZECXuJDIOXVkYf6tWEyZFBAM6hgbKKmXsDPvn8yAAs8sWkha9UAEAXEm7ALixHSSArAAAnRr3Tl0KiR0kdQuB6nnlWqrb3YQGy8SLFEcPyVSI/Z60J75wxWcwPbMJhVJaU2OVJdJij6UAyqVGzlIAgE+hxT4Ad1D8EF9TusktC8qkMgfsnbUk2CUYxPad8fG12LR5Bq959RuwevXumJ2tS/VWiThG8HyKBmYRsG+6HcCxAjz/756FU08+Xtp8RkZy0hpF+r9QeMkCSNqwk7QCTKrKH2m8f+EWABXDaEGreOumvqZDAYAEQH0+Pmx2DFIsjB7jInbZIeMYYTKJZggUJ9bi+A+dhpk5OqMU4Tgj8L0WOu0qAm8eZ3z8ZEyO5RG488g5CSTagbR0MQ7jdeM98cMINddFcaQsWkRz1QCXXHYDHt04K2O/VCpLcsCfVZ8yRVpVO4AKWvrZAOo4B/e5LjUy9YySt1TzS6no65/1Z1IAkPOdFX2ChmQBsPc/7WSxZt1u2GWPJ+Lue+6VvXLLlg1Ys3oC1WpF7HUJRKWsLNKZIiybY01piCRtBZ7TYjai3WLoYnSEItYuPnH2B1Gb24g8HWfomw72rXMNItOpjUQqQtJmguMidGuYevBB2CJGR3cGtuyF9GNEcXIVRtauQWZ8HDUybTp0rsnARgqRF8Ji6wvZMB3qWCx9rf53PkPzN+T4TeU/pmnF9j8KNXst2IkIBSeFyG9hZtsWTG3bAq9WRY5MoEgJZqp2aiaGSiGecSyvkSmCqXzEtKqoVkUWG6lwPzo2jkq1rmwZEylk82Xc8rPbcOsvfkW5R3SS9Ml0BAgLqVuVsFRBk2wkUd9k/EEZ8BBJOyl0fjvNOIwcHEtAG+Vjz1YdNgBQmyZCx6JFc0sAgFwhJy4SEpGIvZ0S7RaxQopAc83SGgAEAKpzVRlfw0QAzVrcn/w/FgCAYpY8j5FyWa4nGQDUJKhVqzsNALAFhLscAQAn54gIIPdSAwAEfij6CWwFtzopWFCuB0oDgPv5/xEGgJmA/Qu6CT93WOiNkr5WiZYbaQIMo4Krqbtd/mEMAOhS8TQAIO9vvIa12nt8c1/s+PoTg/hCIvNW0CkFbsQBAJOUcmIKtTOkIrhCigkAsI/3hBP/GbvvuQpWiv0zpJ1RuEOpfUplQMT3WOEY1ALw+AAA3c3JoCmyV/UYAAYACHzamiVRLEzgMxd9AbfcfJtMbPqPkgHwwpf8Aw5906Go0M7NtlHOF3HyCSdjfuucIFhOOot2Emh2fLztqHfigGcfiKlqBbZTwGh5FJHrYW7rNpx64oeRp9Kr28DLDnkpXvW618ANXMUsINeR4m/a15pYAPvHTAVhwb3RY8HYRzKRIn2HX0Tq5X4xCCVVT/elmn57FfQqhf0ug2AHlJ6Ld7944o7bzLAEstda0Esx+gPwQSKC3THJE+D4WIICy/eUip220OP58x5xoyVNkimAhBELtC9iQfWQNoelAIBhGy/7NyP2jEUdXPvJizB7/6PY/shm3PuHB7G15SFRKqNGhdqOBZt0RFZ4+gCAqBNg9eQYLvvcJcgXHESdFqIOFafJOlH2NXLu3ITEcEBZDFkS1LEtzRf0un/9iW8c/dem+zdeszAUKpxaS1Q0aoQkiYArrQFTITV0zV4wuJSPsREhJGOIY5njmJoitKy88cYf4aILr0LaGZWEX8gwApho/RBp3wEajVmUiyk8ef898PGPfhBuY0ZEw6iNwGs7XIZv2B0UEv3Q2Gqp8bFUEj08gdPMnxVSwJeDnIug26IBpqJRDr1CA0Dv7vMJAPhNlIqjaDTIWmOvNudkgKQdoNaoIp8fxVve/B40KmmkrRG0mhHKpTLm57ahPDmJwClir/2ehP/P3pvAWVZV18PrvXfvffeNNVcPNCA4ixgcgknMl0Tz1wwa8Z/EqF9MHDKJoqIRlTgBKpMCBieiIYrGKYPGEecBNYpDFE2MCAotNN3VXeOb7/xl7X3Oe7de1wDdYPT7Wf6wuruqXt137zn77L322mvdcP33QVu6iuuiTOCSz75UFPBWcCqjMi2RjWNv9rkRnN4EnOd1EmySIyF3ttr9QEVqim1yhGQEcI2K/2HRP3StGd0r0d4wAIAqt5vCnx19+YpqAJD2EyU9OF6CPcfN473/9HYsr+6HX6X9GxPj8v8iABCJ5oJpQpvHOhLUy9+3vB6CxGPz3UJnzSl16/12sGPHsbjqqvfiDW/4exm3o7YHkSEdcSfQN4BTLmMQkVZNdlQfrzr3bJz6kPui16EQm1GILrA7R8CHrA9XxNYIAPCaZewtZyNlGy0/SRcA3gvSiG3+NM6k2mpv8V6QJs4P13T/eUboSBP1AYDEKaGXZKhOzuP9H/oU/ulfP47mxC4B07gGk6QlwOiTn/QHePiv/iLSsIUmmZhBX50KUhaaZQHaI3Y8y564F7Fb6Vfn8KnPfw+f+8I3cMstt6g9mFnijNPsfmr8tgzLnzAAkBWku7vWagvIT2YRO/sFx8W973M/3Od+D8BXvnadMIk8t4BWewUVX6nZvOZafQJxxJnuhjA1w4SzyZQkcWXdcFSptRrihOP34MBt/4VSYRnP+PP/i7sfP4MT98xjdXERFa+GLCETzojbkcbnpsiKEUppiPYttyDpdEXkTM5K+k3VapjatQsTu3eik2UYiBSoirGVOT1OQykWQdwHzCF+hgEAFXFWcFZjsl0r6tDN/JZq/14xFap/Z2UR+/behF57DTXPQZFOHtTzEHFw8zrG7cXmnhbEFfazAdn4hJnfUn9krbWGufkdwkpeXW1hx87dWDi0LJpC//yBD2NptYcuO9BuFQW3Aso1kQ1AlnIh5ngv5w2BOIuRkLHFMQDPEUFAWyyz8x8NYqQBC9n1AMAg7MnIQL1Zl2LYjgDY8znPACAA4NL5xAAAtAHcCgCwuZiNxUPw+nYyAPg8WqstcR2YnZnRrju1sxwPa6urR6kBoCMgFgDwa/46AIDvnxbscRDTfAEOXB2dYA4rLgA8y49SA+BRpzwkl8EcnsxsncDdcerBYQAAUR0jwjUswo0TgC5SVekedRfW2+nkkZ3xq9HurqaYtgCytoN2ptFez/jn9Ye3Xtn4vWDyrlZiqkxulePt9xHV5MJhEKaVAw8mn9YnaYyZmSm88Y2XYXHpVlRrVE1lt0R96ZnY8FDkrJOIZgyDA/EGtQ2xIn3swG2VwB92zYfNpGngWU/EzY0AJJGiiML9oYhQDR94/0fxwQ9cLahe3S+j021h53G7cc7556LVa8m9dv/HS/SCc8/HoVsXEPYieI4ngXqACKc98Q/wiMc8EoutNUGWZ6fn0Ftt4+Ctt+H8c84TBkDQ7+GPn/wkPPRhp8osIz07iSxyVobCF1wT7HKZVNEsHT0JVBhRP2TDxrEcztNT09L55lwsgyK7bX6tiq4prqxFoC3MhaJk6LHybxscNLx3d2wXrKfojXfGNlpnGyVBTNIk1SFhZHhhppAfVRgqxiICh5nQlwg8lcqc+5f5GxHbke6gFbJap/xvbRHNcOtW2dgYDGHviW16GLhEiwnzRb4D8flebeFVZ74IJ8wdg8987NPU/ca+dgfe1Ay65rBx0gIcdlZkTyeiAZAVIiRpH3/6p0/Ck5/8JAmmWRYhDLsiHsbinwCWzuSryBC7/wIHFGlxU8Ig7ArV2AKEGgf0Avn/RaOga7i96+8TsVoqLBurUtvtsQeudO/HLNbE9WQ4dmOOfvl1Y0KWppPDrgnpwTyc+/0A9VpTDml2cF7x8vNx440H0etRRKeu3f8K6XxdVBhzwgEKWYiJCR/7brkBf/fmS3H8sbOo+QXUKg6WlhbhVZQtcGQfRgTwDorojX4Xxbb4uzffQVufPyZqHSkFXCi49klvfAe240ccLQDglCgmxAS8iSgpIGI3p8CuFhW6G2g0pvDiF52HL37uu5iZOg6dtQiNxgT6vTaSUgmDkoep+Z2iuMyCJYlizM/Nod/ryQiAzCsKbVMBT+n+M17IGBUBMuMnzDsx5KprAcVvp2ON6q1YlXh1R5HRAoprhr11GhLyvIYdfx3x0I8RSGADgDC4yCLJj1JJN5/Xqt3RokOLqQ4KTowdu6bwwQ//E1bWDsDzC+jTJ9qp/lQDACMgcf36svay0jQwHWMmtey80kxkYnIep59+Jn689wAOHFjGrt3Hia0WO3z0yaY2D6W4Cd9Uq2VEgzV89EP/jDhYQ6kUIQq7KIvNGgsk0e6WGMi4R7tXCUwS1vX3W1BCgMxcjqCNl80xMMZXYbNbgMgCnrI+iLhS/K0gomUUpqQNIIEpCptpQ0c1U/IAgHXt2Y69wcwrlvVVGGoA8IwQYIrsEQIEXEdOGSE8rHRiPP8Fr8DcjhPQbscyApcVA/S6S7jvPY7HGX/1NBTjLryC0q2bjbpcF8cy6g3uT+NARHFF5iTwMTV3L1z1j+8X2zwWuQkL0yKt83y1ADShNT8nrOudwADXOM+xrTKIrbMLsysthD8WxArSueS1085tZa0lrJH7nXQy/GoV3//Bj8QukXaAhYKKxXIsstfr4phj9mD//gU0mzNid1golWVOnGtJtJRKRcRxBt9rYm1lETNTJYT9BSBZxJtffyGWD+zFzrlpefvsYrKnIqwjjg9I0Z6KK0A57GFp321YWlyS2NRoTqI+OYnazDT8yUmshgGKPp9TEeEgFEFBOka5qY7XgQLRP7MAgB1XsQCAZbdKlqTMoiSWQt8rpOiuLOHgLT/GysEDot1T4wgfAQAR/FGGMUc+2ChgnOBIEQHFTQEAztnHIeqNuqxxMiz4X7dLhkhVmktf+NK12HvLASwst1DwaiiUqcUABAltAR2UOLKckY3JZ8reNceKGLeLomnC98G8iGEi7IVIQko6k8Juzp1CjD4BDt8AAGb+nT/P98CzRsZYJWbxyKENIhuqCdaW26INNc4Ay9eKNn/PF/72zzoCQNDdKOobFqfqkqhQND9WVlZl1Hh2dlYFD5NExq/WlldlFGUdA1lcveyetX8eB/50mwprTkbcEgFMylVfWBMak9W5i+MHsTRfCYC5cKiRwb2UMI/kllFPn1zKb17c/M7xEUkthkff/oiTHpJpZ5AUMS6ISO112D2Qg2Y7heg7Vv4cSaKZv3324coNNAq99oHaK8nbAFoKrRSlDFzmAfLn8xZfR3ZdLDJI2eADIxUjUY9U6VArSkOUdLI5hX6/B2ozuW6KlZUDOOus5+CBp5yEKlG8oZ+1CpbZ6+c6kmseqzyHc5SFFLFBkPIdy/zBOd65se9TgREKSZSR0pvTnNeaBPJoVYsSghW1agWDQSgLsIQKvvud6/Gyl56H3TuOQdTrCtUwcTK88e/fjH5CvDaTWcPXnH8xDv74ANKAerwqdMTr/YVTT8Gf/vlTEMlcKBV5XUw1pvHVL38Vl118KZq1BrrtFs488wzc+74nCmWsH3akG1Sp+yIUEoQhao0augPK8LK7zfEKUr6pxq4Bgwgl/X4btQaaddL+fKH0yexYnCAmPdzV6zr8Q/9tqzUiCYhQKHUt6tjJekE10X4wNO6QhxkDs0cxQh6M7PaMGCT5wkjWdE5Fe/z6RIJAgCd2yDV3t9DCMNkXkUR2iDyUKxW4MjNKSmPJBAH92Y0/DmcFbPR9OT0jQ0G08Yf0JKLCqcwcEw3u9/qCQFMdmBZWxSBE0XPxT397Of7ruu+hUq7j89d8BZ1BisT1EZDm5FUQ0u6qJCsI7dYKZqaaaLdXMTVdRS84iH/5wHvQbDZ0JpjWMqRuOix+OP9vusRGqNNkvSoEKHWJGrnZGlw+28JQgqcmx3acx4KRnPunTgXHe+wBYOnweTDlsNu7LlmxQB6BCbbiNJkVSE78rRPEaSCUcB5G/X4s9pvLyz10OzGe9aznI055yJJOx8OSVk8yFyMsF88riajo1GRFLP/eedVbEQUtFBAgDrvwmSBwBGCLLvWWSfiRFt5mIY1uxZGeIUef+emz2ibJ3uTX3J7R3S3vnwBUBDO50AzTy645JgaC0RWwutrHX/7l89Co70S7zbPFR7XaFAvBQtkR0ID7murYFPWkxoXEBK5MFvyiDWWdprUoF+2FYgkREx3xqSfNEnD473SqYDRLYgx6bVGg5p+ZeXBunOuen+WcKDA/yMe8jW9Wfk/Y9EfOyEzPN56B+jpc9xaWYaeQQTgVJ4DmZBWf+uxHsbB4q8wS88o9YQDkgEqztrZmXt3+097mGBLfjSq91VMh4GJHAPJ5ybozdguGCK+fIp3tdht+pa7nMCmtpQqiqIjfe+wfiAgbleh5I9h54gd/P0fhuHYIIGVZiFNPfRDOefnZaLUOwS8XMTVVx+LiQRHkEjCF95hjAPT2Flq6je88v0agtBb8Y/thKwBg+Ga1AaI/bwEiqnbHqHiujBx0VlfQbbW0+DejU8wxhYlkRqXsy9n7udX+kTaFWW4lOsQIoGQZAFpY8/xJiw5LTbHxe/VFr8cgIouKAqIOEpdaCAGCtSW87qJXou5wLGWAiUYFq6vLcMqeKW4k45R9weKLo49kVqRuBVmphn/4h/fhW9fdiAx1lKtT6A4CKWqiZMBJfMmlVHOE4xcsWrjuOYLGfb6ZCKt9DhvHJ657nqXtdkccMXzZ/xxVSBDxXCrR4o2FmVy15AC79xyHWqOBAwsLWFpahe/XJVe1MYH7WnWD2MEtw/N80Y4oub4wB1ik84jh62oGQqV3vpEQvkuAPsDdT9iBZ/7VnyAMVuCyXU+aMteEOFl5wmYhWMKqpkIGXtTDjTf+EGtra7jHPe+F3cfuQcL8lOwYC2DlQXOzHlXf14qQjs55OcLHGEu3f8f/5L6T1++wgcTYIuWC0bQR1qKYeEiBTwAg6rRx8Md7sXZgAcU4RlkVhlW/qFSQfJhFKcdOyBDkqKt1vbKx11o9CztGRgYiia3ChBR2JO8b82NPchGOB3Kc8A1vegvagwizx9wNN922CKc+iVK1iWAQoJyGcHguGJRwHaRu2A1VujbQMazXE0tAHZnWM4dsNebFtINmAcw5eBH3NKMAwwawCKKTLaTwAS1ug36EqE/bZXUisDHaxuz8+O9GTzWlhpSfwfE1Rx/GnOFIkjLgeN18LYqC8vvUTjxDvztAMeJ+NgLwoyR8+Ou2GpFk8Z8WI0RpAL9SkeacauIZfYs0Q2utozmhcStSLQRZ4aY+UMad/F1odZpDajxVwD+/H1QAezT0V/itUx6WqVAVhc80FVbURCnQW3ZgTGdguwTqztxS4wBAvkCziyC/EKw6q6U/WwRnu+Ludl2zzGFwlpYbkVSMaAgACI0xLcEt+Ti4sIgd83NCs2q3FlAup3jb294E3y9hwMUlSI6iUHlGg9YnejiMPwe5D0JhH/n42gedD36HJ176zmwXklQeQaPFYo0dIRV3InONqHAcDaRg7vcGKLsV+OUJ7LtlAc854wWYqE/IDCeFO4JChGe/4DnYcdxO9II+qn4Vl1z4WhzYux+FKEPFLUtQC7MQJ977RDzrzGeh0++i0ZyG51XguRV85pOfxzvf/o/w3bLYyDzvec/GnmPngQLFRQLRq3PLVDqPpKtNJFpQQkH8i1LcS8KrZ4IEHaLGzXpTBDw4b6njRfo+JViVSU07sg4knwxn02wBZesoS6HjNVgLQps0MjmSBE6Sflt8HC5CZxtn44CCbv1RzSIvoQtoCAIYZ2T5NyZ77HQ4cpAz+VPKt2UNbFfEbLn/c8QAa4ei/VwNMElREzT7rKTjEydwTLImzq6dNi590dloTs/jc9d8BQdXOji02kVtck5oZ9IRo91MqSiJBpWbqz4PqAhBsIrH/P5v4MznP1OASt5rBTHVPobgmUW/xxNJ/l14L0RShYKkN1ZE5WwBYm602gWa7zd7kQAAQSQpnEwyPZ50bHfvpEsli5UBXgtALQb5BJk4kdoXKKqeQeiYQVBCtTqDq676Z7zrXf+Cyak5KRI1D6LoH5N8Fa+koBP1EA7cthevueiV+KVTT0Gvs4xSMZYiQcCSZOQJv1HM264Ld7vi5E/xN237jI7y2rcHAEwCazrf9tdJZJBuGz3hCzj7b87DD27Yh0KxiUKBncmq7o00MN7xLsqVuiTqVCnXZNuRGMCYqGwp1tbM9FigUWyJYppU3TYxn+tdPOJDxOEASRTIPitwcXGdsg0hP8u/m2Ld+LCPbtN6ACAPitlYMzyT6FYhlH/uPy2SWCypy40GOUlwJUENUK6W8OnPXY3V1kGUXO47ugg4Q/whD4Lnk56jeYTbAwAUAdzYJtHmI5v/fgVQRKOBuYJXQ6sVYmZ2N6754tfwspe/EsUiFeY5skYmm4KVzMtkXWUR6tUCWmuLOPe8l+PXf/1X0W4vyb6vVlwEYR+OZzrNvMsSG1yZ8+XryV3OdawsuHn7AYCceoQcZ7nxD7vOkhhV+scnMTqrq+isrQlThf7Zqk/D/OVIAYDRWL2MUpkZeHP6CJDEeMjRqCgtodacw8c+8SW8530fgl+ZQeb56JEhVgKi1hKe/qTH4+G/9CAEnRWUPerrhGIzaIXm1AM9lZlrxxRfrTAAnAoq1R244KI3Y3k1FbtBAtdkFzK5ZxwXAEAAChb/9Ly/MwAAIOj2MdGYgOt56A0GCMJIdB+KZG3ynhAEMLHk7ve8l4w8Xv+DG6QBMDU1LUUMn7fkJEUWNgTbdJyNDQMKynLNEAQAY4URgONrc586Jc0ReQ7OTDSRRX3c8uPrcdkl52J6isVSH+R9krWnEchHAT6yrCygUKnQQxL3cWhxEWEcY9euXZicnhIQg/GJowvaS7Ndcg0XUtsw06AVZr6jOfbnuzq+H01s4XqgbSWvX4t/6lYwJ1AGC6N4iSyrQR/txUNoLRxE2u3Bp3sTfyaOETA+OyXJfchu5fslW5ANAGG5msLWgpeMG2JZHNP+MZBRKgII4hxEjDdjHu1ph566GiUHn/7sF3DzvgPYt7iK+twxGBRcdGICBDGqnF8fa3rl7wnXFa/FWhjz2mxOxvftiZtDJALfXpUieBQt5cgHQYWciLQAAMYpgmKEYYSwz/l4AtcjACAPHA5z7k0eEgGAUqUAp6z6K7besuCx1V6yAECFTTS6uQkAkCIgo6HHeGBZdOt/kYDuWzRXMlowexxxC+TZkSlutaRYyxBkWFleMzmhVZpbf766DkdbdTeMAAAb1218HDXzbDOAa0x+6tEP+bWMqJHtnlnVSPFAH6PmH3Yff8oAgPFi1z4Au/jFUiJXTB91l0Asxbhw2P2NNGGXcMuNxCjFLrQvCQoFMwb9FkrFAKee+gA87/mnC/04JYJv5pQ3Wizj7Id1z0Bo0UyARh2Q/HvKJy/59z3qiuoMihSZtvsotbDaU/DAq1ZItyGtmoeYiyJIz0/xZ09/hghwTFYbGIQDrAVtPOzhv4onPuVJ6Pa78D0f573iPLQX20gHlBFRteMoCzF/zDwueO0F4hrQp4BRtYZqpYn3vfdf8NlPfV5Qvl6vg5e97MWYmW2KDZTrkcLOkKh0I0muIhLYSkhCncFmsOJ/3DiWaj07PSsbi5vXBj5uFm7kgltCNwuHSsJHEsypts5nZIWMhoeRKSqp0M1r1WtT6qV2jVUlnmCG3O+xQKEK20YleKxDOVwTpvNlVb1Vk45gFOlTnPl0hApeZELAA1wEwLTrrwi+giFbfWx3gNomcB4AkEAqgmNsbJYkMSEDoFL2EQeh2P4QEKIq+d5rrsGl51+IB/7iL+OKK6+CV50UL1qn0sQgGnUxeBq5pJVJ44DimAWE4RqufOfluM/9TpTugQUAeM08nNSyRRlMWwIAVgbNgKtDAEB+UFkd6wAAdq9o3cYRiqMCAGgBo+tDxDxZBErlx0RaAUXqGURiVcgV5qHfBxqNeTz1qadjhYlmiR1fCv0Y4FbEK7nXYknMGg2OvHTwkQ/9C5YW94n1n8ODBwRQ+Fz8LUeIfg4AHElUGP3M7QUAtNU9GsSy/TUm4YViGR/+6KdwyaVXYH7+RHS6nIOcEK0HAs/MqynY5TFZdynURFosYwABUi32BACQAp+FiLq78D+CQMPCjf+WJCLAyq4MdQTUppGCq8ZOc0gVUzE6SR5zKOJ6QNGOaOTuYa67zBMmNiNUWiDY0QNLO9eGBItEAgAJBrj64x9AyVVhQMcx4wMGv/1ZBACSZCBxqtMhVXsaCwtrOP5u98aLzz4H13zxq8ioC1HyJDZwj4tzAhXR5bGE8JwQYdjGRz7yQRkhLBYTEZZkwel6ZLfpPVW2WEkKQLG9yYHAw/tmc6PbzQC4PQAAVcwJACRor6yIUCUBgOHQoVGTH9e6uX0MgK0AAGWSSDFVcjAIAb82A4qdP/f5L0HZnxJKcyehm4KDtNfCvY/bhbOe85dIBm1lSFVdhKlqxEj1zhyDdzJNxHGAZ1+PHdrJWdmTYeThFeddgiTzMWCBRAZnmUWzsltk+EwYAKQY89mozsXtGwE4vEnBS6K/OpmNfLYcN+VrMmZwN/UHBI+LOP6EE7D72GOl8O90+5idm8fy6oo8A5drwQAAtokgAIDjCJuIo2Wcw6HbBHUkWPgLu8jYBvf6PRx77B7s37cPWRxgdqqOLGphqlnE+a9+Mfr9g0DaYytEzrYiynKOISsro6JEh4+BNkocF5VaVRiLYqloHEzU6YVxJi9XavJUw+CzEeZn6byyI1CSswvIqfPgzHEt2OQ7RSwvHMChW29BwBEOABXWMRHPd2VQ0pWBXX/GBclrWVh7zBUIvoyaiAryaL6nDDiKKv4AACAASURBVIBQBIKpIYICGy08HmiRSV4CAYAMhw4uYrXVwX9893s4sNLCSj/GjuPvjlsOrsAlo5ZnyBYsJ/s7baOWHXXWm9zvDkEmalDFBACoMehIN14EAGUETJ+x5MKCNwtnWQUjKY4XJIgGvFeMh6MuvK37LNix2QlOAKBQBlzfkftlayT7WhYA4L3l9TNO8x7be0hNg0ErkP2cX3/5a9lqPcrvd9lApdVjxQA40sZRMC5J0Vprm6xAdaPGPZNG9uV6BVYPzf5ea0U63lgevtffedCvZNx8fCG+SSuEpkXzNsnPTwkAsFmXe7zo3egmHF3AYMKuwl+SiAlt0wIAqmrcaXWx55g9WFlaRBR0sXPnBF7+8hdi9+5pBEkfMWc4FKRf1+WXRWwQsHUgQI6zzcOk4tTEWmM8+bHvfTMGgd6LBOWyHk6cjdaGtKWxExygx2tPVW2lC8H5xCJqlUk88/QzkYVA2lWHg17SQ2O2iVde+Cqsttfg/o+lyKvOfRUGa31kVLAUqlMqB2q56uENf/d6LKwchNsoC1q9e/fxuPjiS/CVf/+6bPiDBxdw8cXnY2qqhkHQRsUviUANuxsEU8peWeZjmpWmWIOIK4Aku2buhjNRjoMJKnfS7o4qpVE0LBL5NSKnivBvvs63A4lkjlYOdt2aJk/Qrg4RXtdBxE4xKXi8DvZ2w0i+n8Ga+gYb2dBZIGEjBkD+amXk1rxvFv+SJNJtgp7P1DioVuXrMkzLY4UiMEbNl69z1wEABrUvFhAaFwwqksf9QNWayxWg3caVF1+M//7Wd1AqV/GFL1+LzKmgMbUDK50BCtTAkI5DhjhiV4uKwhmCnto0/fLDHohXX/w3SDJNIGznn8+MSLNFxDcDACQhI5/RjthsAgAM0w4VuxXElYApiyU+ZPus7jADgEc9KeCyhoxYlIzi6OgNi3/a+FElXCh6aQnN5g5885vfw1kvfLmog68sd+CVa7LuebASrCu5RN1ZOKRYXTmEZz7j6Xjc434HndYidsxNivBc0FetjgKLi81V7rZEsI+uNP7p+OntAK6jvcrbDQAIte9wAIAMJ1Jme/0Ef/YXz4bjTGFpiR7xx2CtpXPePKhdvyJ0zYLLuW8FAJi0DymAuvuV3m+YgjJmEodS6BMMYnLGNa30QTuzb+fDLWNJzwg980hhHvH/bBgdfSa9OqdQMzZPrj9vtAl0EGH4/TrXqfNVkqBmtJtdxrvf8w84/m47ECUduF5BktStPo7ufB+NGVpWoYB1ZjZVRwCOjgEQx31x9Gi3Byj7DfT7GeqNWZz2uCdgEBDI5Dmt4CBju7g7COeacSJAGq/iwQ++P17zmguxcPA2NOrsUhURhQNxSBFrRlNAWQBAAGIyAIxJ0pEDAHaAzQKlJncwTAB2eNlW9DnXGlO1WwEA/lkUxEX/QBsQ45pMRw4A8M7oCCMP40EYyGhMAhetToTJ6WPxxje/Df/1vZtQLNfRTciaKqAY9eGlA7z0rGdj99wEet1llCvUzwmHRbqMZklalIklLVeeW6vi0PIaao0ZBFEJe29dxN++/q2oNWfR6tK9Qs8wk57Lua+JuoJbqnWxXZTZeBSAr8F56G6nJ/oE1B0QgbSYhSRxDxbUDezeswcH2D2WnKSAXp+q79Po0IWJbBJjwygsE3EWylByaRPso1prau5QcHSUQAQ7jfsLC0rHkxEWMvR2zk5hZXEfjt09he986xq88pwX4P4nHY8s7SLjaCgdP4QBQSYmR2cBr1pEn5o9jiPnNdl+wgwZjutqp1KLf3MS2/tlQMn87Tva/b7dk7hzv66FreaYqlfEnJvjUMLhShOE/S4W9+/DysICZ0ZRYW4nTMpYmg/MLL1yWYp91m+2Q80/0zJ4nQuAEYG2hTEBRGQDcYeluj+7/xxFY0HNApvs2eWlZayutVGuNfDN734PC2tdHGz1MLfnbmh1ONKpUOJmHzZWWkYmczR21PmMWSMQahDWCaEqtyQAALW+LBNTNEJEYE2JYQKa8GfiVPQEBj260IycvvLn+bAW2OTiCOylTixjBxyXyH+/jfd2pIKFP8cq8gBAEqXotwKdyc8JbQ/v73YMADKsMzZ3EgEXKmVtUiprjlpwEQZ9jhDpYWsqDBM75B8ldmmv0Gjj8bw14BzPedGDMAw/yXfHivrCI+7/wEw7xepdyhutViZKVd76dNWL+N8cAbDXmAcB8kEgjwbZ95JP1I8uYFjrIgZx3bwjNFcRG9LOg/4AHmfNkwAnnrgLr7n4VYiiDoKox5GodQwAQcxMksHCMgwCff52Ti+318gy4NQVi4P8gZlHoCwFaN1rmEVQ5IxxxJlghn2CP4qkyT2RalZnFJkYchaMc1vBIIVfbuKvn/ciLO5bhtMvYro5hYJfwFpvDeeefx7a3bZ08S9/3evRXloT1c+y4ynlOI0Q/s/My4WvvQALywfQmK4hiCOc/IAH4eWveCW+/o1vicL5wsEDuPzyS1HxiwiCNnyvCK+klii+58H3yugMAhpEIRXPdaUyiX4CZ0PLZfi1CuZ2zAsCzzGFkOpKcjAqisfD3I1JszrysB4bFW0RAzEJvDTJzKxcuV5Htz8QX3bOaHEsgdRxYYW4DsKUqP3hDIDxYnKzK1QRSPv89aDkwe+WK3DLZd3TxvpL54K1+6+H+MYWivnftV2BtDkDQEklMcEjj9YpDNRAOgiFkcF5jv3f/S4uO/dVOGbHTnziU58Tyn+UOfDrk1jrhdLNZDLDioUAQL3qowhS7wP4XgkXXnQuTjrlRHT7q8LwYLDm9RLNtWDARsCYJGBGE2AcAFAwyBQ4mqnpAZebO5Q1ZgAAmzzZ18zvs+3unTCH6KMu16IjHCJ0I3OY1BShKJiyOpiA9XqkSJ6I5z3/bFx77bfRbM4jjgh6EfXn96n+CIVhikXGdHZ0B3jvu69CmvaE1uqWUnQ7q3CcTA6dQUD08K6zUTvynfWT+cntn9HRXccdBwAMXW/YtVUqf6M5h/MvvAyf+vRXUCzW0WzuRKvVR4nOKBx/8nyUq3WUpPuntm/im22SdSMZqoWR0PmZjMdIB20koRb/steM7aGcIUNxUJvi2Wuznw3IZ3U2hvvE8hd4hIwEBa1gohwtZgQrIQAuLBtDYxRKOjv7LBDlO0UYl3PEnc4hnH/+S/GoR/0q+sEKvHIRjL9bfRzd+X5XAwAsfkNJPoOArCJH9vT1P9iLpzz1GZiYmEcY8QmS1abXwnE8BQDIJOsjjpZw0YXn4gG/cH9EEcFxwPc9hEFfEksRMc0BAAXO/wsDQIFVywCR+HWHGQAmUpoKTJ6hAY+sqBC75WWKUQYB1lZWRNuHa4IFo7DhRDPJjp2un922udtmzzefeep8vc7FKixhhAAFZAUq9SkcWmqjWpvDTXsP4LLLrkDJbyIoVBBEERUCUEr6+P1H/yZ+55H/D/r9ZXGUKbDSl6aOngnSweeRZNbmgPPY1Sr6gwgFsqkKHr769etwxVvfieNPuA9abbJCyRK1bgD2+vQ1BR7bFgAYnUnr7oWI2hLQV4Yai2bq5TB/r9YamJ6eQa3RxA9uvFFYAswLarW6FNn7DyzghLsdh6DTUm0PwxAhq0jI+gIAVAQAoC2cOlCsBwAYXzr9QM5eyW/jAbK4i0LSgecM8Ku//AA86QmPVgAgHgj7iHRp7m0Wmjxri5USAp7ntCWu+BKHyGRgjiZ+74bBp2OWGzAAxorP8Xh+tPv/6KL/1j8tq9SCLwTNaNtXKqBcKqLIEa2gj5tu/AEGnbaMAZTpFU/AlPckYwHtYHF5GY0mx8IMq5W2gXQFSFOsrq6KcJ0V0rM5Cu+RuG0kISqerkd1A6Iemc7/9zo9dFsdqUUILLV7AxQ8H5+85t+x3BlgtR+i2pxCFG89QsjfaXMx5mW8FutoRACAjUGeOQJZlYASGxeeGUsw54KMRkviKqtURb657qMU3XYgAMBmDdCtnoCwb9xEAADrDGa/38YkghX8j19nM9EyGaTIjzMMOpF8tkxTy3iwOm5brT/+fgKMLOLrtbpak0sxp3UMQZ0wIEija98CADYXledp5LxkpFnYxcp4tSC/gifGotfU9TorbHLah590sgEAWERpl5C0ASmUTGfxsJs44iCbLx1FBXUHd9gQ6TCH1XYbXMGNkcqs3JwcDWZbkGPr9GLYPVOknf+fE3TJCpianMTiwYNo1Kvil/rUpz4Jj/iNX0EYdjA3O4nW2pJJyvSByPXaAp0ULTO2MDygcx0VbgcWedLRNVoB+cLRvvd8UWLfjhYdCcoVJv9aYGh/057mQ7gNg05HD4CUaB2F9kq48IJL8P3v3gg/q6LMQg0RumEXz3/h81CtVdHvD3DlW67E2tKaHJrs1AgNlbTNUoYXnn2WUL8KhRCdXgf3ue/JeP0br8CXv/I1zO3YIcqgZz7v2Tjh+F1y3xwWNaSvxgkqPJyKPDgSwK8ic0l9YlGv84R8C9V6BdVmXd4baYAEAOgxKigp6T4Uu4rF28eMP2zyoLcCwXirhMI/HB7Xe8gEyyRa3JQD+rizU2wF+DQ30cJWfGxvLwCwPlPgriNVKJENrsmTFP9eWeh7TAh0PMgoa/OJW7qWEQM5eg0AvSYRX8qJRSlqT7VYpeIP6LlMz/EogV9vglzMj/3r+/GlT3wGx+46Bu9813slgfJrU1hudeE3JkV1WKw7OSoRDeDRAYKaFIUEJ590H7zhjZciSNcQRCp60+E6NcKNTKqF5mYKhPE4YQEAdnPEHUBjrNIybVJhwADbmRQhQGFCp0pbMwKA9rXHQZvti8uRo4lcuLy2BnHOaAsuTtE1Eif9GsKogG43wZOe9FRUa1MIggJ8bwK9fijfV6nQ3pEaCAECjhelA/zR4x+Hpz/9yUiiLop0TaAoVUYNgJLYVJEm/nMA4A4eQnfg248GANADXu3bsszFd/7zBrz47Feh3phHsVBl/0ySedF9LLnwa3U45aqIddHe0yr+84xj7GVRlFI/RQr+AFkUIO1T5I9JgybXMo8qBZkWFuIpLftAu3560ucAAFNu6b9aoEwLMAEdcnPZBACGbBmhEVOgjetcRYzYgRIxS+lE6boUz3qZ5U5E8+OPn/w4PPe5f4FO7xBcj0xYBdBscps/6/Ln3x14ZOu+1b6GTQgFNL3TGAA8jzQ5i+MiorgorJ4rrng7rnzbu1GrTYv+AymCIwBAGQDsFiZJF57Tx4c+9D50Om1MTDQwGJAKzASZcSM1mi+20CQrhBZuPA8UAOB4hWWZHT0AoPoSRnVSCz5j8Ei7RDIABv2eeGfrZIkWwbb7n2/WbB87x9tOFgDQQMrcRsSIPQfLq6uYmiFrpIR+AKH/v+Ql52GpFaJYmcEgJD8gQs3NcOyOCZxx+lNRKvYRRm04UiDpdQ5F/MgaENpmARH1aTw66WQI4lgAuEFUwNWfvAZXf/yLqNZ2IM04ZkUmAO+wARSG4pm5nGt8kW6bVtONgJ1/T54lWXBk/TWbk/D9iuSFi0vLAgQsLS2j7FfEDWkQhKjV62ivraJa5loxQrAilkiRv6K8D7dcFXaZMAAYB3JWddooKqrN4Noqet026lUXk82y2MzumKvh7Bc9W2b8kfVFS0TWAl9bNKcUAIicFEVPu/88s7kWWHBxX4+61+uBx+FtkuRl/U36WQMArMR6gQLGaSq22nwkUbeNXmsVN91wPfg1Oml4Mu9NraNQ2DO8PwRL+KzFccLQ/VmMCpsijoc6SLY+sLWQNjFC1HxH85mU4x3cmRwnBHrtLjqtNiqSS5YFJFtca8OtT+Djn/0CDq124Pg1pLQdFnBr4488uGdHsHldkpfJSI1296VtR+aDVxQdALIB+AXm7Mz15czhQUecgHUp/xhnaK/1DHt51PnON0C3ivsyHuWkcCs6AjB+jvAeMafkeuT9nJ6eHgp6S5RJCgj7iYxHE7garzXt6Pnm16C0BsZg5shk7ySiaaGsiF6vrw4PVqDKJKijKoAuWrQaNfpxvCesR4TlV0CJGkJkCLDhJ4C/7hdhkYm7XgGFR5/6kIyLiN70POzlkJdCVEXhNkxgcl0yfXPbRqojPX8P+7lxACB/aIwXvzYpkO7wBur/Fpk68osbJUICABhMV+aGhXmnybxV1D9uzw5c8toLRDglHHQQ99rwOcdDxI7FCoVPRGFZkwK++uryyjDlGhZrw5kbKlG2lC48tKsbvRu+BlGkzQ5THj2cI9KkSdFdVRLnfJAKlBGdCsJACsosowDZhCSjX/ritfjhTbehNjmPME2x1lkVa7ZH/vb/wd3veXdZvB/6tw/LCARVMkX9k/NppCeXHTzhSY9HveJi0ncQDWh5NYNrvvwVfOZz14iITckt4f4n3xcPftD9USmXUOIBkiSok9Yu/qMsizgno51s0h0lD5SOaoZq1UetXkGv35H3oMFEx1pIyxc3CKqQVphIb/6xFUDE3Myt+1JUUwuLXQGhcrPz5rqIWYxPTaLA3+GVIVJApMFx4lsS9Awh57sFANAurN1JhxWTG7YJdGrWosii9u9XhGnAwmG8+JdenHT4TPdfuF9b792tEzFTOBtqPAOMDU4WAAhZmFYr6He78OjUQBTXLWP5pr1442V/i1KU4cBtC/jmt78jNDR2ag4utzA5O482BTJLBHd4AMQIgy4KWSSjIM8543Q89rTfRph2RGlZximM+A2ZAI1GY8gIsHEg/5TzAMAQ9MoDADmQcx0AYIIprf+4ZzUR2rwA2Tq2rKPzCPore5/JO2mx/B/BozhDtTaBklPFO975z3jHO96LqakdCAKq4lbR7nCPp6jXfBRLKYJBB4VijHrdw+svvwS1mgPX0Y5hqZSh7JWEZri6uibq4z8HAI78BNjuJ48UAFjPQnEQROzSeDjn3NfghhtvQ7FYFYV46kiHEUfPivCrdQHX2L1LpFhXzQ9xqWHSZej+ZNNIp4DJQsQOClkjJo7K+a9FmZwpZh+Mzx5u9L614LcSowoC0DHA9u4UANCflGgn/tEK2MrZY0QB2TFNM1JSHRlfEpskqrWjjwc9+F64/A0XotVZkLUs8XRM6djGrJ9+AIDJn+YNg0GKEsXkKtN42tNOx779y3LOUuODDiF8nzI3WyIAwAQxQRy38dBT743zz38Z2u0WKhV+L0sKTfKksBcWh20iKStkyAAQfQUV75PHcVQMAKOVokiFYZiQvstOWYh+p4PWyrI439Cekr9LZpjlOtc3MGwCv93ekugpiKyuKGUA6Fk/dJQoAt0+bcbqcLwqun0y8Zr48Ic/iQ9+9HPwGrvF455z/77LkYUOXnzWGZiZ4mgU1b9ZWNkcjvP71PFhAaL2Y2wmdPu0qUylk9judaUwcrwpXHTxm3Db/h7SrIY0KysUIkxRsv6oGcWkXNkYG37oG9z0NshpK/cPMgJAwcOJiUk0GxMC7tK+TAZ/MqBeb6gne0mFklvtDqanJpBGfR054zohAMA8kErrXhWuX0XJ4fikdQ7KzzpTtYYifAGzMNQbFRzYfwuq1RJOf+af4bjj5uB5LEQIOIcCyHDv6ww3F52KUKZuAbWJxrBJZ2fX250OPNdVrdHh6hy/FZp45HOU8T8fXYNvuxV4dF/nPafbgYBLFOxjrkSwNo6wdugAlvbfZkaM9N4xQoq4r2H68V/ocMXnzzEM6Uob2zx2q1lwW7q9rZMshV3uE+n1oj9F0KckbKMoMjVAEInSPjWbpiYncOv+/WhOzyBIC/jx/oP43g0/xFovkL9TZ2KzD/t7bd1mO+Ssc+jQxT3ELjVzHRb7BYduFWVhAigzjDFyDAAoMH9R4eP2GsdLRhR8m4/ZmLKVi5d04AsRPN9dpwGQbxjzvrKGYoFONoXYaltWisywUdstlO+x9qXrx+g337987uq+AQG/WG/ztcl8YRyja5ZciwUA7PhQPssuEChjfkd7VyMgzUYnOd0MD4KuqGAuYzF1tDiKy99HBknhCY/4tUxRjr4sBJ31ZhJgZ8LHg5Bt8x2Ovh3ddrh9Pz0OAFiUxT40vor9HpsAqGiO+jfywwodSgdvuzGHbS5LLHRs09zQJ4WGK9eRoF6r6Bx9EuDRv/tIPO0pfywJOvUA3vq612GKQnahFvAWCbf0DC7yMpEpWyeMzVCyk0dRr4w0cjsDYumV5u/jwofDcDq0VTFjDIbmxecus2JCCyIySCoyxWzK6HQGYuOSxEW0O4FQgRaDGG6jLuMMg7Anghr3vNc9pRD9/vevx/LiKvz/8SwnA0A6FynBpgAP+IWTUHWKKHbaaFDEhmrXWQFf+do3ZWZ8dn4WvX4bu3ZOY6pZRSlN4GYp5ppTqNC7PkjMWAFBAN4/takSw5sskSLHL3MjUedA2QGqjM6DV2l3Qxu/rQ7ZLQRO6GQTFjnHkyqbQBoFRbGvSTwPoevikX/4B/Dn5uBONDFIOJMYCQBA+pNOaBpRQ6ECjihu68Asm0IfFkuo4k6gRtVaaSVSqdWkAOA/EkVnMNGUnM9zJP43FIQ5agBAJXnFXTw3D2YBAPZh+Nx73S4apP6LdUKCH337O3j1Oa/E3Y+/B66++pMqclcqIxJxJBcl+tH2BnIokNJKx4xOewU1dhkmanjXP75NioKY8/+JisrwnrHwX1lZEUYAxVusuutmDADeFEscteeY2mbZtMPcPbGg0ZlkorJkANjfeeQAgKG8MgE21mo6/08AQIEajt6wwHe8GirVSTzxiU9Bb0D6Hrt5FQEAgiCSosAvO+j119Dvr2Futom7330Pzj//HFFZjjluJF0nAo2hAADsHIRkwPx8BOD2HT5H8F1HBAAIa8f02otF8ekmAETJ0w99+DN44xuvxMTEDmGE+OW60I9ZZlOwq9qcFP0PJpcUIWNRwG5/n3at/a4UY6Iq4PCsl+FPM3IiQjKyBdSXXQFsjqKoCKD+PU/CZUFPLY71nX8DAMgZmCEKCTDov5nJdZPM8mamKDPRExusIuKshEjcwT3EBAHgCpshSiNQw9QtJ9i5u4H3vO9KrLUPyJiL1Lticbc+Cc13vI7gsQ1/5K5lADC5JShSQrtDwc5Z9AcZHvGI38Xc/HHo9mKUy2rTpgAA7W0he53PJU7aeMnZz8Sv/dqp0gWif3u9VtXYQcFd6QiTPWIYADIWwviqCTXPeAopHhUAkANKpVozDAAZ/ZA536LQ/9ut1eH8v7IaM+macQ0O8x47mjUcPdn6ya3zv84DALJ/1KWCI4c+bYwDMgDVdSJJHAwGZCG+CoXyDjQmZtFpLQNpH2F/BS8861k4dvcEqhWu/44IpmoTh9RsdkwJAChDRXLKQoJa05NZ9n7YR7nawPIKtQfm8dKXXoI0qyNFRQAu8f2m80PRWAAPAYDc4T7Ehe2/bVxEyK7imF2Swi2z868UZTo2DQYcHdUuPUEBrgXOFIsFMIsDPgN2XAvM8QgAUFDUMADgiEYPGQAEjJS5SBYRixFzzrP5QTA+HSDsrODQ0gLud//74G9e9kIcXLwNe47fheXVg/Ar/D08zzT3FsUk02hiQ4bFf3OyKWA91wPPbf5ZrDHJYoiUnbTxh+k8WOBqg89Hm98fTezY7mfJgCAAIMU9NRyyDFUWtv0eDuy9GbftvQmT1Yrks9zvItrKnJnWmVzbZD/JuJTS/nnv+GEFAbnvrRvAOBOSX1MGY0kcHgi49gYx+gMCi8Ypi8NHPEdoq+y68CoVrHR6WO300I9SXPOVa9GLZHp/y7dqVfN5jfyzvSaZbxcXBAUACGyQIexXfGHuMA9jDSKgBb+HObZx8bJuX2wwWnaUZWdZIIRxxYr7bXSBzL6DZCAAgM0TZY0axjj/zHXIxhLv7dzcnFwL95LWW+ykU38hUNYK3U0MQ8wCEFue/4YRx/hrR7XpiGBHhWmzOKzXLEVV/mHUZgupXeK5MhJNRwBpgIo7Dp8dn6PM9MvYFdcZ47Ff9gQEEMHIr1/9geycc84VWkW73UWNHuwUdyiU4HBh5EWyhtRYW/yPOljjb9QicVvegNyG3W6zbPf1fAGc/96tECB+Xx4xzF9r/s95QEFuv+n68TMVuvWhK7I6+jmdteScPb16b7v1Jnzi4x+WDiaFzLrdNt522d9id1JCJdSO/3BuhNdlqP5yWNr5YyPmIH+XDI0JAUssJRKNgyP59zf+NU0KrFAUkVYuqpHKKwsvbkDOFYsuqVBCqSTsIUsddNoBFnt9kJ8QsultBBCFVmN8hzk2QNXZIlVFzSwKF+REo4a52SnMNeootjvSFQ4TIvUhOoNQNAFYk5BFT4DDLWaouiXUHBd+0YFHZWSKFrL2JJU5DpTWTCSsKIYmqPsemvUKMipZmyRVu0/qsao3rIAoMD7c5p/G16tdP/mukl1fcmc8rgGmqyVhOoQhlUV9RJ6HpSTGQ37rkTj+Fx+C2C0hLJbQjxLZ4HQwUCvXWB0XTBfLqvPbNcbDXTb8mEWkrBci/+LV6gu1j0mARfyt/Zel9urb1RQ+/7HRCMBme+LwPahzwgoA8LHbV9fUjM/H8T0sLy1hemYGCCMgpGq5i4te8EJ0W130+jGuvfab0uWemJzB4mpbmAD15gRaHYoD0c6P9Ni+CEGurhzAS/7mLDzhj34frfYyEumkrGcxbBZzDgMBZG50FFBH9n+51FJEaEyXn934IBQAQGasipoAbgUAWDR4PNYM76XcqEwABQp3KSVMk+IgIBhQxOTUPFrtELftX8Qzn3UmGs0ZdHuBjgH0WbCRJcH7xK7+IczM1HHLj2/ARz78r6hUKerDg0mtqIYCWfKEdM/fDhWq7cLvpl/fLv4f8Qv/hH4wvxc2+pXbvb8tf17ipO2+WhFA63Gla5oCkGQp0Zt5rR1gZmYPfv03fgvHHndPLC62AVDssyIjWjz6KQZYNSwAekO3O20jskYNDnUAkClfwRu5rxi76f2s3QPOobKLzO8tspNA+r3sAZ4W6oNukgUJtgAAIABJREFU57z5ZyczOv5yfqk9oFcqSTeaiQZ9nit+GfVqRT57riP0Q3aB5WwzM8sETWvTc6hMzOKNf/92TM7vQSdI0OoHqE7U0Y/YWU1x2u//HzzjmX+KoqvihYWUAPk2WkVHsVZsMmk7Wfb8l+eaJDKfezQ2gOzoRxFdDVzMze3Bm9/8drzznf+MICqgUplAkhZRqdSwuHgIs7MzSOJA/Onnd8yi3T6Iqz/2bhSg2idSyOe6+ZojWAoHD2l1h1ERQH7mM6NIlN6g4XjGeCFlYtS6c8OyniikK/PEjC8KIOk4mFJOPaeIpUOH0FpdMTZeLFYiw54ynbsjfj55oNbsH7sWDAAQxoEUmAcPLaLenJIjyHFqCMMMrzz/cqx2XfTo1IcU83OTOLiwF8ftmcErz30hlg7tRdXnfmEHO1VMgcyUlDkZgRWl2TIPSwsU82Vnn38uIUnLUvjfemsXF170JtSbu2TakIy/atPH0soCpqYnxcZM9QFG55Cm2SNWmYI/ZGswJ9dmFtcM5+Ndnv21qjRZ+BzEaz0gLZhngqcaQJJP6muOziprf0x+DU8FJlyugCS8fhb/Ip6YpqiQVeg66HXa4oDQoF85995gDV5nP7ysj+NOOA6PPu3ROOFed0PRd9CYbuK2QwfgVcqIOLpJFySHWkCJXrfrSVeVxQtvYb7rKqN7Zo590FfR5zyL1+5FaepYz+cjXkP/ez9oRVRZYFcpMkcW48oKDtz8I3SXlmRoxIq0MicgK5bNJqKATNcJlNAym3pb/DO7uvywf7bAmi28bfea91oK2TgVcVnPq+GmH98mgOtHPvYpuG4FM1MzOLSwgIl6XRtVBCE4qsRsgpfFU6RQQpczNblRca6v8fzR1jb5mlA720WZ45e1bvTTyETTMWHWVHy+I9tsWbtG90JHJUliGzHAbI0j8ciwqK0QtP2azav1WjgCQJFZLer5vXben/fQ5v7WYpojAMLCcgggknVKtwqZdDpsBHvIoDP1Yl6rblQ/qhvDkHm1PgrIe/XpnCWiqY48V/5O6sLxGtjQrFQ56qqARL1ahUPR7UFfxkUo8JnFOnrDfcu47BaLeh7Xqip8+O1PfzA7dGgRr3vd36LsVbC0tCqCcDx0er0BXFKA1hUNrD7//w8A2LCQP/jHQ4UoJRvPYh6o1spJYzkP40iot0ncw2/8+i/jL/7sKYiDHnyPavYRrrjwNTg2dlE1AIAWdVpECahgDwGJ4KPfPtxg4hvK5GE0Szxe6G8kAjgENKRLpL0Zmb/kjD+7DaIUr5YkRNDVooTXZgEA0l4SrA0CtAoZYhExZSFGpFcBA10hRfSIOpdoH2jEKExB7rsl1J0Spr0KHEM7C+MMQSJGfxIE2J1YWz0k1m9+sSD2J17BhZdxJIDifxkiL0NSJOWFHqGakHKGarJWwUTNB21U6FMqBZv5bJM4UdFlJ57va1wd0/w9352Qx5BjBPD+OBVXkhm+h0LC5CbjkCEGnotDaYyHPvYx2HPqQxB5JYSOIwCAjFMQAJCZWR1Z0N+vCrz2+ljE8/DXxM3M8eeYHvw6Z/UIKAiFyFCl9DXU9kk7YVZpWycZ1yVyG0wAHDkAYOEGCwDo2IX4Vie0TmJ26GDfdf+JN1z6OtQqDVz/w1vxgx/eLEJXteYkVltdWY+1elMUnImLeOUS1tYOgfjGscfO4w2vvwT1Ot+vGaEYG0G6IwCA3GtDrRp2/nMMAKHJGeCN4o1EaPnZAgD5OS/7e/Ng0fi/HRZDRNiGh0iImEmVCPgpDS+UuEB0uo5afRavOOfV+NK/f11omX6lhiAkVYeMLVLieOgN4DgJgkELD3vYg3H22c9DFHY3KP5tQOFv1sT5rvrYrkC+q37vnfW6dyUAoICT5bjmKMxDBoDGYe5r0uHjpCgicRdcdBmuueZa8dIulWpCHWdsJnOK7J9ypSbz//TVZlHORIFFfamYSTxkMUMWFkcHCk5NwGuucZmUkkSB6V2sAAAT7DgU4c1CQvcSY8cpglSMsz6qZRf1eg01U+TT7pNJRtlz0aESNedaXZn2NNeijAKnUAQdp7kGu2GMLi1Va01847+ux8JaD2tBgvr0HPavLCJzUlSbLq7+1PsRJS10B0uoVnwgYvzefAb1aNfBXQsA0F2nKB0kjvDe7YT74IwzXoBrr70ORaeKQoFFpFpCccZ/amoCvV4Lnkff7wAPetB9cf6rXyg+68OzyYwCDtWeLdOPgTQPAJA6LueZEWkUTSDzYV0e7Fm3BQCQ2VEDw/KQwGU6TgQBOLu8sryE1uqqVKHsTHE9iu20KRaOPPrkDy/DZOQ5bPIvUWTKSPH10Gq3UW9MGlFFHa34yMeuwUc++TU45QkpQlutVfg+92EfF7z6b1B2aHPURgmkuTNRF19bnV+HAk9KzaaOD1EEBQCY9yQpu6pVZGji6o9/CV/8928DRQ99CjXSzSgNZBbfkzGevA6AAQAN64/ni7pzEWhR/3Z+uA5F+jx4HPuQ2W9lVGh3kqOW1INxhx3/vFX7sAgS/3mOVvMz1wcBAB0B8MoV+JWqrE+Cg4NuGzMTDcpRor26JHEgaS3g5B0+dk54mNkxI4X/bz76UZjcOYe4VMRqv4/UcZFyJFLABYpAq6o/Bf9qlQocijELMGGEQU0jzM6Is9Bi82jkimRcScz3r9PcOtrN/hP+eWZJtIGulNnYKiLudrC2cABrBw4g6rThkCHhe2i31qRecMoeXJ/0eA+DKBTr4waFXwsUyg6G3W6uA6unwMJTmEBG+NqOPSsAwAZ8BWvtEB/8yCewf2EZ7V4kAEC/F6BGBymCNzqsoaxgMrUYxwkgcpSVbNNcUzR/C23tlK9J7Nd1DVIQW5tfrKO0vjfW1wQEmAmSNWwrUNMFl9c14z4Er4f9PJMb5zVFeB82ymel1hILhnQIAPB7CQDws7CTjP6aBQAmJyelYB+Nm5YRczRvAw22PACQZxTk379tDuUbSKIzNWz0KrODTAA6xSwtLckYwtLiEiaaTQwGffhVMrPbaDbqqgtRKsqeCvpdTHIMttuRMQ8C+DwlCc5z3000G6jy+V732X/LqAz6sY9ejfe971/gOj4ajUmsrZKCUxV046cdANioO2tv9HYMgI32fH7BjNDG9VYTusjog6yHkC2gjVGYFMPsvDEh73WWcfnrLsb87IR0UMquI92Rt7zmdagv9+EHSv+X1zQXNOwAi+KnBr3x/0gfEsdfM0c3TAJyhao9MDb6mgQg8RungqQKMLHLL93+jABAogwHY9WkpQopm/TuLCAkxdxn8smETmflRLyMowMGVSbJSGhk9CAWXERnTznTTzuTqDeAQ/ZEibRVDSpEOGllRq/3sscZoQxuAfAKRdA4xCEAIHS6DINCANcvwlVTXLhZjEbZxXS9Ip/LpYIAAPLKhnIjfXBhJIzGQjYDADYboZB1YWCOjEI8WUnEDhkQMtqyeB4OZhF+8bTHYNcvPggBkzavjD4DiFNGSgBAKLcMfIcDALaDTzCGxb+O5SgTgx9C4Sftv9YQZF2uU5RAVRBQiO0sJDlXPhwtODzVunMZADkAwBTRQRSIEjEGA2SDQBL89136Onzna99EvT6Jz3zp62j3Ob/oiie9UjVVeVYjeyJ2eAAPvAWceebpOP05z8DCrT+S0QAi4vk0cKuCcyMGgEQ3IwIosEVeBFChk2F6RhFDWjiKoIrMb6mQ1lYMgK1yCr49MlCk+UrgLIukkJeig+yUiPS4ihR6g7CA0077I0xMz3GCQpKzkHEjMfOZGZM/Mrjo1LGKiy86DyeffC8E/TWjYq3UsPWx3Ige3IWJz88BgA0QNltn3Q4AQM8Yduq53nzpXv7opn0466yXolji+UwgzEfMkR/Z60XxZ+YKJXuAs4HCfOL6ioMhI4rUewKRFEaT2M+5Uo5HESjIYnrLwC2mUvR7ZGB5JTRqvhQBs1OTmJxoolHxMGivoCzjJ56O1jH+mHEWrjeOHzAhUYaBahEIaKaa06gUmUAqANCOY4RuGWtxhi988zokXhWLHH+pVfHbj/0dnHnWs9HuLyIrDuBXjaVRyFnsn1UAANLdbK11BMThCMDv/d7jQeZnpcputaTA0jVNkhD1RlVEg+fnZ7D/wK14xSteiEf8xoPZ8xsludYGaphpGgFkMy8uDAA7LmHmj4ffavIG25EaNj+2AABiMkXEuUjt8VRbgq25WB0g0kS6/7Sck5hJ1pvp0N2pAMCQSm/ZIFq0ECSOOS4hIqlVGXki2FKpNLC8GuHZzz8X1eYOGVlcWV3B1NQkVlcX8OdPeyIe+IB7oBCvwikQAGAnTdQVZAySehwc3RBWjTQ+2AAxVtAyd0+GQBlJVkVjYidee+mbcdMt+6WACnmPSnRXYn5oAYBcnj2k+xII1s6/2DaK/ayKhJEeT8Yf6eBBGEnX31p+setPBoAd81Ptr9HZb3NLnUFX1X9hABirP36m8BsLIarOB/02ds5MIuyuIel3UGMuM+jg7vN13LOe4IRdE2gHXawFXRx7rxPx8Mf/IdZWVxE5ZfSSAjK3gqToSXOHrkAEZCq1itCWCwlzM1lxw1Mon+dyhEiKNVEwt0JveoxJbBxr3NyFR9md/tLcD8Ggi6lmHcUkxsFbb8HSbftkBMAVMa5Q7r9Y+5YcEGyj0CT3L0FhxgUyqTiasRkAwIvWuXJljlgAgGsqjAvwKrP4yte/i09+9hosLLYwv+t4FEtlHFxYxOTEBJKIPlum4cucjrUAwSgjCGuFn+2asjcp3+3f/MZxvEBzcTY9yIRl7SCDsTyPeEZQr0tJkibGqQ+AFskEjzQv3ghk4M9Z5ogFKfLXJ+y7IrVXOCanoAln+ckEIGhiRSi55/h1FuFWWFHvd1k0yLgvx9+vBSFG3X7df6M1rIU+Xzd/bbb4t2omfMZ8duz6s2Dn9VUrHPsM4JAREofw/TI67TZmpqZA/VeC7rNTU4hpgcpaSmofjcU8Kau+LwAAxxoK3/jEezMGj+npWZz1ghdj0I8xMTGNvTffip07d4vAwU8zALBZ8W8Dw3YzQBt16Dbq+uQX+Gix0XNdkSrOhTGRUjoXFzU7eZy5CrBjronzX/1yFMkIKBWEhtFsNPGuN/89Wv+9Fx4tgBLO3rD4GbkI8HcObVDGAQCRRiohKnqC2o5vvOGhPhYg14EbVGEmai0bnFZDqv2gGgAiyyEMAOMipwRQ0fhR6zGODUhxKnNhBCpIHVUrMgIApAsVvYoUdDKnSeS6kEmH3hNavs6vC0OgVJYDSEAGUX4nBYgzpD1D4WfBDLEULMGRz7yuMOOGVUGaLBrAL6SYaVQxWSnDF+24QL7GYlt0L4dK1FoO8emNnyH5Q2V8LYz/nR0O0JkAjjAAEiZtno9e2cVCFuPBp/0udj74FPTJ+vDLGHBDuz7SIFY15A0BAEPdNF1/UfPOK3OXVLWUugyk6vHrFk2032dHBob747A5OkMx3EDjYCPEdOMgPj4CMA4A6AiJR1ETznP0BohX1nDui1+C6Uodt+0/hC9/67/Fj1kS3UQTXrUr5Jwi31eGTncFO3ZwjrGNt1/1d0Jxp7BQxI45D8YcXTJ/nXyOW72XUc/LBGfxZZYwPXwZSWwFcabtDIsoFemUfxOrtJF11UYMgPGDYd36yYBwoImlJo/cMWqLJUBcUkLZm0S5PIl3vfv9eNMV/4Dp2Z3yNQpb1WsTkszKCEaRPxti0F/GqaeejHNe8SJkKeFBpf/n5CVN9mRjxuYF6p2R8fwsJ2j2wN4SxNkmAd3oLBnG6q0AAAGjqA4fiqsKlcrJAqBVXKUyiXPPuwDXXXc90tQXYICnBseFON9N9w/uCZ4pLDAFACDVm2wuqgYTUGWnoMTEQi1JrX4KE86K54hAa8Ut4qR73xMumVXFVGK3I6MAXP8i2YcyDU8EbtDuvt0fYiMsQk0UFzZUaUMzF4XiYhFe0UF7kZaUHjJau05Po51l+M+bb8Hnvv4fqM3vxim/9DA866+fj4m5aax0luGUU9SaLuKkJ0lP1W3+TAMA7CJ3On3s2nUcvvilrwkDYHp6NxyvLh06PXNZ/MRwPSbMfVSqFEmM8I6r3oJGjXFIKaASRsx21hNXR8dMhqmCcTytjeCjwIFm9MyWn/I6uVxD8qctAIAoZXFRMmJ/BJFMOckYmSbotdvodtqiPyHvRsbetJiTzCEnHHvH441loqpTgrKZVPhSFzVnpgmEqde5MOIEWGUSU0Jzajdecs6luOmWRREIVKcVshMGuN+9j8efPeXxcLI2XPQptWmsBYVrKAwAI0Oso1XGw11/r1pZEgRwyw2xH5ye24OXvOJVMgHXCxNh39TqEwi4r9fNUFtQ1jxBwwJkkUEwT8S7pOuqIsbsBLNJwHvKJguLBSuaJvfY5hDC9LRLwdo8C89H7f0k71J9CBXedWV8p5CEOGZ+GisLt6IYduGkA0z4Dh508n1RTbrYVerDidvoRH04dR+tNMRj/98nwpuaQY9z5amDxKkioFhanKJYdlFr0vKMAAqdmKyO4/q8V6+U8Y+aUZHkxvp+LFvTMgGOnD9yx9fbnfsTwkilDSiFKtdWsf/He9FZWkS5WBDGK0G0lMU/tcD8qjzndrcnK4zjGWLxSYYIgYFNGAC8YssAkHoiYk2ittkhqbvOBC5/09vQHiSIUldsmKk3xH0UDOi4ZJogLP7V81jihzBGzLiP7VrbQnajnGs8D9A4YxizouHC52p+h3VUM/T/IXZl7fByo9YcBZD/cjErX3TbPZAfMRnWb6xBigQZ1gMAtLW0hb6d9+f9ZcFsgQK1RlcGgO739XnU+D0YrynGWQGH1bE5vTf+7omJpozSzs/PY3FxEWQjqOi1Iy4cc7OzCDmWUCqiUauJ44qAAEF/2PyUMS2O9HgeGo06GgQAvvqxd2SNehNRlOCGH/wIV1xxpdBx2V2iANU6WrvZlGYYyiSVo1ml/PYYT3w32zpbJUi3Z7vd1QBAvrAaLy64YKWAlsVHURjSUVShsihUXnqaruL0v3oKHvYrD5J59qDfh1dyBAD4wDvehx9++VvwmJcZyzJ2FA0JRvt1psjIJ6Oy1GRkk172fEakiG6cyG8JgMi8vlYQWh7zEFW7FyH8yNd5QCXqJMfyhEUafy/tw4oOIhFBZCAjHKFzo0TxLLoM6TKpWrN4lxbUEMeV2a0UgdxDopPsB5FdYDeTHuDKwtHZUokLvE4BIMRMhsbycEu0l0mFVdCsuAIA1NyiKNTyqJYZVgNjadhiVDMzcEIEMMnTBsn8duuT52tRAAAXRaKBoQEAPEcAgF/5o8dh7pST0aVwU8VHQNsg6iiEiVBgdQTAFpF2BGAEAAjyT0BGxDx5A4oSeIhSevQNFSbE6BCUtWhn/YydyOH7KNcNkLe+dfDafB8abQKrUTEUAbSBXL8Q9HuouGXQt+vT//gefPwDH8LdduzGZz//ZezvJHBr7HapnYrjliVRE6S6xHnNAgZBG9VqEX/4h4/Bs874cxw8eAtmZ5tCfSqUPGNzOLrKzQCczRgAFuCUfbcBACCoFxk6cSL/WUBguDftPKz5nI9JGwEAwwNISCvamWcBz2yIvuAywyZ7uoyKPw3HncBTn3q6UPUCMkdKLjq9LirVGkpFHkJkDlAwLMPiwb14zcXn4sEPPglxSB9f7VCNVOW55vLK00oBvqs+fg4AHBkDQNJ10WCJBACgICbXhOuS8l/Fl7/8dZx77kXia14oliUeUq6HsYD7xyYltFCiNRB9pctuERWXWiWxFGRxv4caZ/QdR+j7tKpt1qpo1qtoVH34dItIaUEFlB2OS6mVIAs7zgDLWIE5LWwhx1DK5FLmlUvamdKOsjpciNAgAQB+vVCigoGwF25dPIhivYbyzDQOdHv4hYf9Gh76iEeisOtYocQWymT7RChXHRxYuAV3v+fxOLBvH6o+AYCfVQ2AglpJBSmOvdf98IIz/hqf/OQ1mJicRxSz00yabgKv7IoNaqGYoFp1sLJyCL/8Kw/BxRe/UkTrALUAMwQmTcwt4Ju3XTC5hK4Rowcj42/m/g0p/yNV/u0AADIACACwS0h2FBNMjS7USIixdPAgoqCPKGAn19B8ZWRRQSMG3CMv4RQA0NdRZuJQUV8YaCrQl6ShdPk0qfckx+i0+6g15/Gf1+/DZa+/EgW3imp9CmutnggtNmsOzjrzrzDbLMJJu3CEa0mWFoufEmJoES7xle/VaDYNoWRzDqviBrv+RRScCl7ysvNRdOsiRsiRHjVKzN+B9QCA7mMV+fU43kPBZGp3RDGo8cExOcsGVJq3ldrUNMcCAFbrV86sYV6pnX8WczbPIFuTDAKO7XCkcrZZRXf5IKb8IgYrB7Bnto4H3vceiPstTJRSzBUTHNp3MypTNaDiYPr4Y9AvFfHQ3/wthG4VAXyERR/9mHevgDLjy2QDJZdgFlXgmc+NFVCyPhXHIajIIoz/cZxJizuz3HO2onfV+XVXvi7HqybKJXSWD2Hhtn1YXTqENBhI8U8BNx2hKUqhJ5mviPUVROSVyREp4NR9Y/G8GQDAOLsVAFBt7MRZZ5+Hcn0KScHHgaUO3HIdk1OzWF1eFZFW62ImNYc4Xo+0pFxjjbwVA2BzhiTvLhunetZRKFKerTx7FufqSCavbViw1qVOxNctwDXGAMgDAHn9A9sQsgKxJnBI/GJBz5yaHfZxAIA/x/vLDrwFAJQh4AnzZn2DfDQmbH/fOPhggRK5L6PFPKzhhjWHAQE4Tsdxj5mZaSweosbTjPxdrR4jGb9bXVnB9OSUAADddhs75+Yw6HbFWpI6M5IRGCFAMm84MlClwOR/fPrdGQuK1ZU2jjnmOJx37gW44Qc3oeI3JO81P5rbB1rwGVh4+OY3RHhMoNlqE21XYG23AYcPM/eN+QV3JAlo/pqsY8C4Uq0+VFUh1yBNVXeimjqTUiySqhUiCJbxjndcAaQ98UntcG6nXkfVq+KzH/oErv3wZ+FF9tjQUtyqwctmE49Wk6IPBX307wyepZQzkJsnQFb9c6P7qL7QFDHkOyCFnDoGSjfjhkyJDzu8BmNZI9Z5ar/Bgr3AuS7ll8qsKP3ZWYjz7ykF0nhQEcE2RayIUPB72RWKA5lvLdQr8nUW//YwUGcf0/UQlWL+QgYI7YjwWglYcITARYwSRwpo/ecWMVUvY6LqCcCQxQNJWpX6r9t0uB4MhYkjDhYAsBszf6/GR0jWFZe08eO9iWNUCx7cpIiMAACpb56DA2mEh//JEzB1//uiRbaF7yOkGwLBEwJs7F6LCKABeoYaAIcDAEL9J73X9eBxvpaJAOfrRAxxg063FRU0zhe58tiUe8ZcRPmB65bHRgjuxvtwewCAFMWEFilEqP9nPvPcF74YLov9tQ4+/8VrEVVmAL8hgjQEIV3Xl+JAaMJFGVKRveQ4Md75zrei0SA9kQnqQIIfLZzyHZTN4tBGz3YUuG0CdjgAwKOOlGYLAIC2Y+y42yREF5XCSpsAAOOAxHDch/P/TFoF6dZOPccdYs5sE0wskCY5je9ffyvOfP5LpPPbG3CmtSI2OXRuqVYa6Pd7AoTRdml22sdb33I5wmANnsvENDQjAAp8aZKcBwBG4MB2sfZIvn4k8fdIfs9d9TPbnU/bvb8jYQAoHqn7ksQZgrGDgEwsztrPoNPluEdB7OKShMmgFgXK3GLnUbsSfAl2cJgUUBw1o/1fOJAufoMaKb6LnVVPPvNMatRr4pxClpoV/ONYgC36VRyQo2ocHlVAl0mEXG2uczycfyTryuiQiLNFzqqW941lYzKIMDM3i6VeGxHtPutV3Ly4hCf++V9i531PxvJKC269iXa/j/md8/jxrTdj9+55oVyHAeeDKXJ25CXkduuG15mnc9p9Lu/3qEUAiyRkwHF8sdf9nd99nIB+KJQxCNiZ4khUKEJPQcgOeoxGw8PCwVvxohf/NX7vMY9CEnYMw0eFg0Vs106Vi7qayS0MV1dyCftvAhSPREAVqNFy1IKUWwEAyqAjhVY7kUkYylnrFSk+FSMaDLB0aEHHPiSm6diknuW2cDdMhe0exIZf11aForaczTcjhKJ5ow0EFv8c0yRQz7jK5JeaF+1WD2mhjKI/jWc992wU3Aaygi8deyp/V70C/vC0R+HXH3oSnLQDB30UslAbGxz1K9Clgkx+46+dqqgZWYoEiFXJiNZmMfxaDQcWlzE5sxs33rSASy97CxoTO7DSGsClQ9K6xsN6AICNE9L9KfLH4l7E/8hEs9o+ZhzQPmcyBXgeCfWZ2jsyTrZe+0dilgGAhIEpwpD6fcxfVaizIHpKab+F2boLP+nh/ifuxu5JH1lvFZNVB4PlJUwVXdEMGSBAc9cM9tznHrjuRz/Ecfd7AI6998lIyxMYpC5Cnmeuh2qjhirFmQuxjCgxZ17PgDC5iCxjXScCApAdO7S/y2UzIxOuI1pB/5s/5KQxmqUUB2+5Gftvu1XssNkgY8MqE70Vxk+OldK+kSxZAoHaAOB/vH+0EeXa3kwEkM96qxGAevMYXPTaN2ClGyHk2IpTk30hDMSIblqsa3iqUBRcxy11uEb3LbWdhlplG7CNt2ZgU+erLHFLxMaNhalSGpWZK/ULGWRczwbYllEY0/XnWrUuJhvlrfx5C0jzWedjOa+NOSRt9FjQ2xEACwAQULMAAr/OfycYY0cECJSRom8ZEMPGjskF7dmRB0fs99jiPyQIRvaDZW4N76HGR7J+KIhJELjX7ekYQK8nDGBeW7nsodvtYIqMgF5fzvqJRgPdVguTjabEZLUDVEBJWNhOSV0DXAeFb3/2PVm73RE6aank4bpvfw/ve++/otclxaGC2Ko0DnfKzwYAMI46bbbRb3+xsx7Z0YyfAZ7+9nxUZVGGZSGrSQL5e32ccso9cPbZz0W3fQguVdCSGDW/Koyxm79zA/7t794FP9HaL/+sAAAgAElEQVT5bdtRlNRPHMc418lZGP37sEwzAj7yizjGkqPxjb/PjQQo7PfIomOn1cx/ad+A18+yRzv/jkuV+0CcBqQYFusbXhBn+10EwlPM4LATIHiyonhiQ0VxEqEc6mFEjgG9TuV75X1liF1FoJGKIYlQ+1XwRV0UOFbAYKDdWUWsVc7C0WSDM4hxJN0tiv5N1kj9ZxBlN4LAgKTEucLf0rZ1ok8trEZz3MN7YzaitfYY/3e59Q4QSjGaopY58OgRHFDdqoyeW8JCEuFRT/tjNO53b7TTGEm5LLO8BAAKQYoyN7eAK6ztFVW1An5GGleehWr6qeAKkwGK/3CtyGhFydj8WQroWBBeD5BZGuAoYVYhwrsOABAqMF8/jPDVL3wR73/nu7FrYgrf/do3cOv+ZfTLkwhLFRWE0ezUzC7aNRghSft47GMfhRe84Ay0WwclCW6TDkyKYon+yobXsQ2D4/Bizd6HXJKs5cxoG8lhnJj/2P00oyTmR+VI3AIAyK8bxho+j6FKbcLXckV5vVBSoMMCAIUCFZzr8L0ZnHPua/H1b3wPQci1WxKrR7apeBjRtjWKQiALkKU9nP5Xf4r/e9qjMOivCADJ18wLzRFYUOV/Sw3Of/3OT4e2K5Dv/N94577i/zYAwPjbJ42PYzTGgSVJSyiXG7jyynfhgx/6NFCkGKCh/ZtRIZmrlEM/E0o/gVACAOzoc5b/mJ07cNx0AzvcCLVCIkm/Fntqcck1xXXPf5c4bGIlTwiKenK0gF2ZdpeinTlnHHP7NdGiGBlnoZl4MZYbgSOjGs04L4nK9BRaQU+EUqmVshKGePpzngt/5zFAwUWQFtHpB6hUq2JfSSvZ1dUl7DpmF5i73JUfdzUAkEZF1GtT+MY3r8MZZzwf8zuOQ7fLeEANFDIAmPxx9IOCqDrmUyzF+Psrr8DUZA2lgnqsKwCjugh2flS7aRsBAKa4MoCgDueth0PXMZckAVl/RkiuwshSNLRsAwDoyQwEvZ48216nJWuQ60rtTXXGd/j7pIA7UgBnYwBAxwiVvZhS0LLE2WLVWlGwgL+xhAE1/pw6Lr/iKtx480HEmY/GxDxWV9Ykh7jb7mmc+cw/gZd1UMq6KCIS0TxlANCmjPebz4RYgzYwqAMk75esDH7NSbHWXcPsjp344d4DmN95T3ztm9fjkkveghPvcRI61MbZAgBgTiaCf7TzpetPRCtjOjfoOUlmgD1/9DGxc6odU80hbLc2NwJg8sdRh9LweIzegO8SBASKSQA36WOu5uCUe+zBXLUAP+nAiTqIOyuYbTQRroaYnppGO+5izz3vhp6TooMMK1GKE+53CmaOuQcCsiWcCvxaHeVaWQCZlOeVmjSrCLUsCF1jKq49akwwD6YKPYs1EZCU5oBZ54Z5cVfGgLvqtd00Rve2vegsH1SXjCwR1wwytMRmOIlF4I+Alc9RT6hTW5JQI6kijaNiiRocmwMAXA+biwBSlLGCd733g7hx734EmYva5A7EmYtWpy/uQlSVN5npEACwLAA+IlfOmby7xPpm1NYMatWd0NiljUMrSiquADYPyzGWJGM3egD8OQIkmzWwbAyzAIDNv+TnhKVGHQ4q6is7yDIA+Jmdfp5dqrzPQj8eAgAEAvh10WVIGP/YNNUYNhxvok5DziXK7rU8AMA1bDuT8vNDMEv3Ae+7uBOUy2i1WpiamsLioUXQjaCVYwBQA4CgAMV3+bySKJLin45VZOv9f+x9B7RkV3Xlfvm9ij91krqVBcIggWcQyYAQGAvjgEFgD8hEwzDGBJODMSYKEBlElJCRhYxAIttoMEOwSQIhQEIEAcotdfqp8quXatjn3ltV/+uH7t9qBFi1Vq9OVfWr3rv33HP22WdvnuPs/qtRbW1nrQF76/L/+JdBuVRBo9GC70Uol+o488yzcMvOPWI9JCyAJR6EJkE2bgC6G70C+iNfYoWkfHxDrZdgrbf5VmMAHCwAYF5vbL5WQnHYmR4IdZdbwNcjABRU4mImNaSH177mxTjhhCOQJk3kaQ/TExRnyNBa7CJvxPjnN52NMJfpdAUASBeHCBfBBSUApzacUexVV0RdN2oQ3Lb7P37Nx0UAl98PoWtqH04h7UlRoN5PIfVEG+nURPqeEqNQarRMwpT1oZ7kU0r7ohottBElAkiEjZ0pjS6LwjTnUkEdAJVIpgRRZOcQBbPhyiiAYhUIJUjPA2lahfYcVf0pMgACLShYjnwRU6mEBAZU8c9DbJDT81yvIiOGpw9F+Snavmh8na20ZldaT7kDdGx1IJUtF64wAApYro++7WJPkeK0Zz4VtbvdBS2q8/oEADgC4NEPCAEDC322FWVEPoIgm3p2U+hOGgDgXF4QRSJkxLZgnnGOMJNusCD8ywCAUaBZuj60x4T+ukob4cAYAPpijrFS+C9cR+M8lkIDL5xtC8lcKFXwlpe8AnkvRdJL8J9f+zrcsIJW7or3t+crEICaI/zsLnnHYFC2ML+wG5///MXwgwG2bJnE3OwueD7p0J4I4q2lATAeH1aORYoaMkpvR3+S7r8WLlMggNKhkF6PTq4lGVkDABj/mdxTBgAgqsvDg8AXPbuZ3NMTnLO9pL1RHMrzqgiDadz3fg/D9iPugsVGLJoH1Vod++b2oVypCHouFm1WiiRp4rOf/lf0evOoEyRpzSHwGVt0R1gOT7PHx8Wylib368XcA/n/9eL/gbzXHfHc9c6n9b7fmq83ise6JFF0aM0mkdGqgWihdKnoO0kLImDPnnnUJ2aEgbW4GOMpT302YIWwXV9UvKkazw4JaaGkkdI+lcJdPlJsnarhmO2HY9umaRGXsuIWJimiOlB7jutQusi648Iin0n38DzQMcbEFv4elMrqrBqzXjLXhE/nmWFUkqU4kbNSnXVclwQY6P/c6ncR1CtYSGJ0LeD0Jz8Fta2Ho0s5QrpeVGoyRtbrtjE9Ucfi/D4RPwKFBw/hwrh9AIDVPqGNInUwObUF73/fufjIR/4VtYktaDb7qFSnKC2j2YB0giAYX6DdnsURO7bi45/4KBYX90r3VUBynTIOVaSlC651ShR+rBsJo1leSTHF/nckcDxeiqv7pYPjagAAGQAEgxjb2JHUc8GdRgOLc7MyfmIkGrm+FAigzpzRetjoDdQ5kARw0xhQkmUqm+Zn43enGCUdUmiXlkj+Va9PoJ8O4ARVXPa9H+O8Cz6NgVNFP+dIGVsRGdyii7Ne9xL4aMNDR4p9uWYct6EGktAKyZAZwCIAUDD34LXQmkhWhtxKkA0y+BTuyl3EqY848fGZz30Fl333Svl35kfmI2ue4vB+cgw3TRQNXniaWvBXFTP8jmr9c8RhWOjoQkQs1GR/GBegsbsrDSeKPmuRQT2yQWcPivz5VgYn6+KEI7fhiE01TPqA028CvUVEdo6K7yDvJ3CtSPKQ4+52PArfwmy3Ab9eR2w5ogFwr/s/BKkdwS3XEdUmMPAc9ItU9KXoLU+by2HOae6csE+pD6WodrIHB2QIUg+Ao0fqzGVxzDV1Rz7U2arOV7MalzOSBHLSotGmCJPubpHhJ9/9Jhw9TsVlwHSeICeLf8beWqWGXo8sYwqpku2kLDyZR7LzW6lSA2Z9BoBZG0tdACx4/gQ+dvG/4eprrkecO+jlLtygKtayUouwQSh6XcqtSoAZagCYk0pYjKvrII0DAOM5qqqnWIAbMMvoAIxyf5UHslpQhbWMR5tca8g70BmtYV+OFeF8vdE7UJ9jZNcnI2gy+88CX3X6WdgvdwEwtoD8+QQG2HQxAABroaSfCsvNfE+Tb/L7jQMAZo2O/z8BOhm1Xn6u6jXNfJHvzXOYa59dfzPqwb8bpixjKi11OZ5KACBkg7AotBUgR/5U8U8tCdoDcsdRiFVq2x987eMDfkkWcyxMXCdAtx3jpS99BQK/JEhpzqLF8cWTsNPuChpMQYRu3NUK8Rs/gs2FGxW1SxfTSgX++IYfT7CGB9ZYR2J/g8PyRG2UxKz93ZyAnq9AY7GNclQRf0UK1zWbe3HCCUfibW99NYqiI5Rl1b8mSsyunwMvsfCWl78KZarqJ7lQbjizySDfjRPYtMAYKvDrI17Ec5TXrlwzOZ83iqAr0FVtOYWML32MF4fDJ+rnLe2emsA2LKX051LiMqN3NV7xw4DIIl1+uvSrhgi9Ef4YqtRLENKJowR+NfMfZF1Mln3UqmWUaZHCmbxCpG2UgImACKPzVff8h6j5UOF0lYWyVgIvjAT6OGcZyvRgLQZotzsCpPlBGbdmKf74Jc9BMlmHF5ZlXp+gjoj2aWqbrP/h+a9FmvSMler8OzLrT9s3MgAkiJlZ32XUf5ME6vRnWU9ndBPkXut5fRFvNFjrSstoCbtEl/hCKVQ/hck7tQwCi30fZplqbrlf9DDI+ygTEGp1seea6/Get56N6c1HYOdcE5de9l3UN29B1u+Ll2u1MomF+RYq5aoaSbEz9OJFRBFw8n1PxJlv/CfxuPc8B74XIE0UZYsewyM36P3d7cP8SgA2uZ4C2ulRkTEqP9epqFaTsUL6v8kt9VuwMzteEI06ZeoKMXgbfQ8RSTM/R0AES5JReiFnOVVlPSw2GwhIC4WPam0TLvrY5/CvF30acwsdTExtRp8HpkMVYFso0LR14T3sdhbwtKc9AY9+9CNQq/noxy3EcUdAJj6UhZWJFJrmy4PgNuDu0mu4XoF7gFf8zqePXwGzmPQdWrmSVd0vPtRZqam6FOpyy3jJi1+L62/ahy4p4xylETDZQT/uohrYiNBHkHfxyAffBxUnR5lFERkj7CxLd0fRsoeAoYiiquRl/Aw0z1GEFx2HdZfDdB5N98O8l/rMqyv0D8drmPS6NuIsRcI/Vyu4671Pxj1OfShS20XPdpEReNauKa5mnHH/KDXqjZ9/6y3I5cCqbH89c8oY3ms1BRQc/87mPc11NCCK2KGKDZ4aaSPbrh8PsP2YE/BHp56GRoNFagVJSpX3Glp0QKDfc5GgXGGM6GBhYRde8YoX4tRTH4gopD8v9T90x0jilurAGWtgYXXIP6uxMrmnQ9cZZR8n0cEU+uasXFbwr3qdBNBR9FIC/Ow4UXiq3VhEp9mQTuao+Bk7iG+3W2bys3Hq/EjXx4zSmBNLw2v6g5DNaMH2qvi75/8jovrhmGsPRHBzaqqKXmsPHv3IB+FhD/59+Oii322iHJXFv8JyIvTZpbV1Xsfuf8FY7MJmc0SXg7TpWmy1ADK1Bg4yK0Ra+Ng718Fb3/4embdeSoFfGiAkp9UAzXguIvvTcZFxpEvvVTUnvdTSmEUDi3wySQ0rxxRFnO/sJoXQvCMXiKwMXtaBn3Vw2ESAY7dNYUstQIlK6WwCJYqiHpI6zLUf9zCzZTOq9SqiUigC1r0kViOdQYjcC9EpHNznoaehCMqwN21FLy3QZPOCTQFSkVmYjI0GKcaCYpbkpvElaDs7mxmKJEWRZqrhwP+nLsPQSnUszzSM2o2XJuuFBqXdo9lRdF8RrqnEIxOTFMjJHGe6VkWPZzvHsVjgpwl+/MPvw0ljpL0OqtUqut2O5CEENtnxZX5jHqSaV6s1tJotVCpVPQaSo1SOsLAwL88tl8syvsIikcXqcJRyWYNieKZbFGeu4pvf+SE+d+lX4JUm0MscYQC4HufdU3WvJZdWIzUmXRDcUDp9CgBY7TGuwr/8OYLvrHg+jN7QjDDf9keoqkXcZZY9dDRUp+qQAaM/r+Q8I9X+tUak110AJq/anyeu8ByJvHJv1riAa8RhvsoAeGKyI/GXo8WOspbk+G3SRxT4SPtKIJAAAEE0Au9soFk//M9PDOKYC4bKhwwGEXqdPj776c/h6//1LYRhGTm9Gklup+hbX6Gg4pXIGR4ZIdv4Llut0N7fAvyOBABUfUaLJl43IrWpCB+5boFmYw+e97yn49RT74PBoIsBZ3EFhaHzMT1kffiZhbe/8tWwewnZaigSztETyfVk9s8mQqqFydQxrQp/mQ3SC0MJcvx2PiSActZnuAV0AiOItfozxxsYFIlyke5D1FdyFQIAeYy6k6IWOiJgFfocwVAiVUyKOJrIttlyAEChtepf+fPX2oBrdwBJtVPoIcVSiFJ3OcflhgicEm7JUjzylS9Ab6KG0C1Jd442OCpj0jaSWtHUADBCd5NYpbS1SfenXRcpX2QB8P8NS0ASzNtgNrpINwHafPuhlOo4cMP5RQ0ArJKQ8WeOF7jDeKQTSelSkgqWMxlViUY/i9Ef9GBlMYJ+jHJYxSVvPRs3/mInnNIMvvL9q3FrATT7fZQplpkPEPhldNp9iT9RFGD3nptw1FFbsNC4Beec825sP2ITPGEFqG5P2s8Rkool4ykb3AECNCgrPzOfzAPF7CgRpxGgRgEAahaDALgBQtg9oY6DhkM0rUrtxtFzBW3VM9CKCm0wsYEU8TwkWfyTViaR1vFFZdr3a3jZy1+Nq370CzheCWGpKpRrfmbO3ZK9EhEhz2PkeRcXXngewojdgKbyfA8DARiGd1x+rprgU7+redahcNYKYeROAOCOj62MKwLRCgCgxkikA+ZGuOzbV+MNZ74LUW0TOn3AD+tipRm6NoqYQl0pak4fj/2jB8LuLqBC0i3jY0p1fgeJeIGPrJQk9JgCX8+/y2peMRGhSrfqPo+zYMb/vJYNryTHojEwEDVjJpXcARyVOuqke+LE005DxiKFbgXcp7JSCxAA8CTGEwBQHc5D9ThYAEAV/OoaDQEAmWVWAIBlh2i1Evz1Xz8Ntl1CtztAVJpAllHojR1s6r7wW8dw3Az9/gI++MF34/jjj0CzMS8WjOYMWALYaFhXQCNzf8YKAfPcJR2psYu49rlnnigZicRFspAIAgyyPnrtFlrNRRkDEPeJJfP+ox8iEfLQ3br1l4RoZNByuIp3feBC/OjntyJGBZYbohe3UQoKHHlYGS98zlMQOQnSblPyM4IGYgPo2sjsnowasPgn/d8WFgB1h9SXY3OAU7RTm7diodlDqw/cuHMvrvrJL/DFL31N2DxKl2Xlh2lq8X7dFgAgT0EoDopZMxRKG+U3fFc5v5h7OmTNqfFBFgHs3FPsLY27cPIe7LiBupPhnscdjuO3TQLdedR8cltTsWHm7KcqmBQF3Qt9lOoRgsiXgoIFCJmJFlkH7FJbDhIvRG3bdhz9sEcgbcewatNowUbmBipvyhMlCK2PcLEuFgCAXvPql+n6kjFHy2XS/iypSQpk1M1RHNIlD7kemlG7/kLY2DOkMNYAgHJSoN4Vv7sCAFgW8eyv0KZtfg6bJ+pI2g1UQh/XXfNTdBYXxGaVjSoTR02uZYp3FmnMC9h5Zs3VbrdRr9eHIO34/xHs4fP4WiUQZ5hBS+P3sOPMMVqvgit/fC0u/MRn4EUTiHMPKdeww/tDoWoyLZgnErTUIp4i3C3ZuSr+10i/xs+C8as8iqs6p1vlFqzVAJZVrvBMeYwaaSawjET2lNCpYcKMX487MgAdHEPesIO575XTj9KqojNZOfQRiuAvmQA2kpgjHZA/c0SA5wpHC6zL/9+FAyI9lUoNBALoUU5rg1azjTe98S3K2k7P5iq7IOPDqGYvRBhC0KGNPX6bAQAJrhiIGNeWzdvQWGzIRfbcAVw/w7nnvAsDzo7ZnNNThRad7AkCOFaIEly87/VvQmPXXngUlUmpos+iTqn/EgCQDqdm4f2uAgCjlTM2r6YBAB7QRkBKaCyy2AUBgJsn2Fy2UPEt8bYkusUkhEUtAQAGVj5vJQDAZB7qx6wewdYDACjGIiIrnLGl73VGECiAM/Cxa1Dgz1/zUrQrZfi06qKwivZ4IC1RgpaMeagZIubYpNPyAGHhTZFF0v7ZZebP4UEvdFs9JiBFwHIEYMzvV4lJjge4IW9fX3IWuNqHZ5XtuxaFi28thy+p8ckAOamKeYp+1kc24LxxigppiK0eXvXsF+Oow4/HXDvHv3/jO/C3H4Xdi/MoM/dhMWIxMWFngQCajV7cRLli4+73OBofPP8D2HXjNSiXQ7lGBCqVEwQ5c0P+woEHIA0ALOlYatsbU/wL+JQrX1qzTMycrUrOVPFkjpzRetH3V2ahFfXfUKzHWQKKFlugUq1gsbGIcoVes4AfVHHd9bvwrL97IZLUwcTkZhHm6dHqJaAasNaXLmgjmOI+970X3va2M3HtdT9BEDBGq7ltJqyyArTatu6vKGcNKfDWPoDvBAAOfFkdyCvGY9NKr5MCkmtEzy2ahF7WmeWjFG3Cox5zBvq5B8stIyt8YQCUQg9ZdxEl9AQEePyfPgzp/G7U7AIlLuQkEUDfAADmZy+Pd0YDZTkrQKdcMi4w5AONURnN+60tQqsUrAmukZ7NgN0j9dX3sfUud8UDTn8scsdDz/XQF6BC2aayY+jruP6bDgDwOhj1ciUozFiiqPDU+ajVN+Piiz+Hd77jvajXafHUwcymw9Fs9pSuw2CAMHLR7S2KE8phh03gve99G3wfaDXnheGzvwCAAQLGu8QHDQBIu1Z14gjF9LttNBfn0W015b4KGM8KYZlY2x1e/EtMhFBmCyvEj67ZhTe+/RzUZo5CYfuYnZ/FpqkSOos34c2vfxm2Tgbodxras95GRuaA66Bw2NjheURWHwEA/j4CAPwoQrsb40tf/Tqu/MkvMbcYoys0l1Ds1ijuuRaAtRYAQBYYp8gUAECdJQUGqLEA1UQhe1cJqOn5ZC0KzO47wSMrVUyhQdzBTNnHSccfgenIhpd1MVMJkHWbco6zqOBeTbJM7EartQnMbJ4BXKUhI+eKtm0jsJgVQEyxNj9C7Pg46YEPQXTksWKB6NWn0WAjkbkchXzl+qmIIXmQ6fyryVABL+QhU6kDsZrkL66vwlZii0vjlmFBHNribpwBYAAAwwQwoxwswEJXjWFR/2qqWsIt11+HW268XkZh834MqrwvLCxI0c4HleiNzZvxopc4oFXqCQQYViEZQvw/Qzc3s+z8dzK7VwJgRwCAA8evYdfeBt79/g/D9mvoD+i2QmFGR7tusWYhi1brwAggowAA0RxZOj+56tG3PI8Y3S/V6NvIYzh0sZ8AgORqy37UuA3qRj7Dwb5mvfxqrfpjCQDAPSL21Ir5TACA2j/SMGaWLoKbBUKfDSOlxVIulWB9+4sXDHjIl8tVmccQUTnbxeTEDN539vtx1VU/FgaAT7VGueFKJZ5iJFQgpE/xwQIAq33J5ajnShf7jmQASMBybLTaHUzWJ2Xj+py5zHu4//3vhRe/+Nlot/fBsdltURddlPupGO9EKFs+Lnr/ObjmB1chpJq5BgA4lyeKrP8NAADLgEdmlEGLkxnUV02M6gkrrTzNhIfU6tAusK3mouQAAUWs9CFEMRXXNmIXS23ORqMOejJ6nfizLgBge2qWRkSHFFYmQoqFi1nHxp++9uXoRKGwPnhfSZMjUMDZXjP8YIKQoiZxTTmiDkzKvwj+kSYlInmKvmQcAdZiAOjjVAc8HfVuk3UJiWgFCHdU0A4TxOH4xbiTwgC9fkd5PyekteUyEiCggM1OXY56FOE//vVifPlTl+KIbcfi6l/ejCuv24l8ahN6RYEAmTgEsAtSiioSf7q9Ng47fAY33PAznHPuu/F7dz+GqSWSpCcWiIxT9eoEms0WvJDiZwfHAFgOADCRMQCAWP/pIl6WirAuFLov3ViTuCwLTsrmSndIzcyrZhSon6dAU3ZO+v0YQRhKd59AbL9foDaxGR/4wPn4+Mc/B9stwferkiwy6QwjqoMT0SV7Iob1KyHS17z2lTjxpLvKjPDEZBntVkPNgVNwUi/M4T4yOr7iMrL2BljvgDrYA/C/++vXAwCY5LOLKEkeE3lNIWfMoQfKtm3H4s1nvQeXfPpSbNp6FHbvbaBWnZDOq1OQ/t+Blzbx2NNOgZ+0MeUBIUHluCesNSlfxjrDw+RQ0yRXAuhHa0LptBhVd6mpljEFmIiu9uAeKpXK4mJBhwGi5500QREEmDzqaJz65KdKrOs5HvpSqLGwYteNAIAa5vpNBwBMbBGw1lFgIVkPpN5T1HHTph14znNejMu+c4U4PCwu9DA1vVUAALFhFpV90q05GjTA4x//KDz+8Y9GTIC0FOgZXbWKVmIAyL+ZGfMxZod5/sEAADKSp8enOF/KI63TXMTc7F70ux1h4I3Ep5auguWJ+B0TBwby+fqZjaByGJ71/H8E/Gn0ac/HTpqTo9O4BU/960fjlPudhLhDxoXSnskyNac+YF4nLDilYWSKf1XQWuglfWzacjje+6F/xjW/3Ilu4iBOXeQDanaobvxap9faAIBmBeiin2xECi4LACDvO9LbUBThTNGE2TxxbER2hlLeghU3cI/jj8Pdjz8aVr8DJ+2h6ttS/FMTgKKbgrUT8CCTxfdRm5xCfaIu4pT8f7JcuAr5vqITVQxodIQiCNGzPKRhCQ/4s0dj4ATowEHh8eQfVWPj4Pqwqaz7FZIxyX5XZy8bDrQQzNL+SCB6jNat9sHGisoDWYeqvaLgCRWNWGCOmi6mYcd4VfFdtOb2oeTa+NnVVyHpdoRVQZ0W5rJm9pw/31jOMcYLK5CMJ8+TGXADyPL/2O3n6IDkIVqHha83MdewAcxeN8Cf+Z1FPkUY08LDm972HgGRUysS9iG1GSgCyFxaDTeYPFFEkORf5H3XYQCY67kaAGA68wdy3YfvaexE1wAARqCnWpfLKbP7O+m0kc+3P69ZL79aDwAYMpmFCSGUE6mDOAJAEICsHTpKiK0kCvl3AgVkANVqNVhXfO0TAgC4jicoYj/mfAD9p8v45S+vx4c+eC7m5xuIgpISodAMAIqp0AKIAnEjlen9+cqrP2fYSVtHOHD8He5oAMD1XREn4i+lSEmqeo5XvOIFuMtddqAo6CtLAMAUFTJMAdchA8DD1z9/Kb78uS+gHJRkBIAHiLCKiOpShGmVEQAiO8L6+HpXIYQAACAASURBVC0fAVgKAGi2yThVJ1cCF6QiCeJLoSHbQikKUAscbC5TsIYFPw87Url5rCi7C6mxjdK/VhoYFsYqfOnZyPXX5IrPICDGICldnkyJLlG3gSBG7qIRBnjEa16Gjs9Nx2CqaKzs3oqCK5PasdPfFP+i9h+VYft0llCaAQbtM4eNQv0VE2LJ4zaZlTkIVz4Ql4N3S1FVRX/nocvPyt9NN1tZfWXo9bsSZEjJYztCDmqOdZBuZAHhrxLEf3rBS1EZhEhj4Nvf/wn29XKk1QlkNvkw7BIpC0DO/5Myl2V9+IGF44/fgXM+fDZuueVazGyqo91uaiXWBDNTmzA/vwDHZ7dj4wCAsCTGTgHV0FRdf+n+s9sg1H5FuzYiW0MAgIn8knil58t0kS+KzbIu9ajLmAAW1yYBAB7U4ncrHsy++EO7XhVP+5tnodVioRdKsUAAwA8CEUhsd1ool1wU/aZcpzec+WoMBvSqJaDQRhx3RS027tKHQ+2r2wAAqnm3ZrK03gF1cBH/zlcv35VLVrJmqHANDQEA25K1In+3fMxsOhL75jp4ytP+FnGfHTpHBDVpwzZIuqi6OZLF3XjIve+BY7dMYtq34CWxAADlUoQeAa5lc8PjIACTTv5dAIexJFtpBCiBNYpDjYstsetkNATWAgAYf5N+H71uTwoIglvtpI9BGMKemMCfPf1/YxBE6JKp4NjCoeO5x84Zu2kyAjA2znUoVtNKOYm5DvujATB8ruglKEtBRc1lTKV9YxlPOONp6HZTEqEwKDy4bkncYmRGU1T2Cxnrse0+Pvihd2H79hl0uwuo1ypICQoum/GVn2ng5THf93G3kuXAzuodutWvqhQ4EluobgNJKluLC1icn0WexDLjTdcjiTvLQvRvBgDA+M4Glo+wehjO++jn8KWvXYGgPAXXD9DtNODbfRx1+BSe/+ynwGIuR1taraEg+1B8/5RQNn8pAECzv1jMpSlqEzP4j69+Ex/92GdQqm7DwK6IDgBFHpX279oMxGHBNn5OcQxM5pvVuTSgBo8GAAYizqyivRTjFBCkXpLrIPIcAWY4E2z35nF0rcDJv3c0alEkHvSTpQg2WXztFqqc68/U6KoMEdgWokoZ1clJsTZkvsPiXxJWjmSaIoRfiVa+ZAI4HjqFRQlFbD7qOJzw4FPRaXVRmpxGs58io5WxaCINe+YmMxsuPAW0a7cJyXmUOroo5evCdDw2HYo4sNp7Kt7nSENLAQB6yFTRFVEOPFhZX5yvrrz8uwJgZnFX6NhkuMbae96AcYyfxo+e95b5AX9XORdt/2wZBzAWdfyd8Zmx1jAG+Dy+j2FgLS/+FfDkoNcv4IZ1vPO952LPXAe5HWFgh8Jw8bxAusXLAQBhaOi7pBw+1r/iq8UXpQGwMbBGrr00VdXPX2kEgOtG8jZh2YrC4pJ8TWmg3HGP9fKr9QAAJtqyJrTVn+iwDFShT2F05tbUASgFFKnXLhODAeJeF9NTU7Cu+M+LB+pQysVrNO71Bfmh8uj01CZ88IPn4nuX/0D8dpX4Fn0VmWQmiKJQIfcriHAc6CVd/kXXuzDm/e9oAIBUvrAUyWxOKQrRbC7gxHvcFW8881WI4wZs2ntxRky8bwmJqhEKXs+gsHHz1dfg/Pd9CGW/JBRqj6iczP5R4IVDalTRV3vMIIpGB0At+t9uDYDbAgDahcA0rWlFRdRdvIVTQbMoZlGrlFCPXFGnlSJSh2FlHagAABHpVaFh7JAd/xelRLpWMrLWBlQvpBUP1bIT5YnsU9nWglV46E/Wceo/vBBtSYSUOJfqC6s5bJnz0l19OaypH+Fx9juAw+6P6ykETzsBCAZuPq+ZcVuugrvil9Fo7bJAq6wVlyYgCr9WdiGjOXbj800qUSodLDmAufdlPqxQAIBWKJRuAbvPxQA7f3Ed3v3mt+O4w47BjTfswlXX3IjZXobq9iMx32zBGVA/Qc25yeGVZ6jVSrh553U4//wP4fi7HIlKxUO7syjJEgUyCVKWorIcjLZ3+wEAKpFWxT5nGQkAUPiP30vsDMc7aNqHVvCZ5QCApvXzdWp8ZWS1KAfWmPALrxPjb7cXIypVxOqngIcf//g6vOAF/4CoNA3bKSEMq0K/5D2jUwAL/FrVQ2txF171yhfjQQ++L/KCasEpul0CJaHyYJcG7YhHo+6r8uLmd13v/NvfOHyg8f7O56srsBYAIGwiGQHQ6Zamx/IWSrLnRwjCSVS2HomXPudF+PjFn8Mxx/weenEqlkDdxjyqgYWsuQ9Hb6rhD+/3P1CzUnhJD44WB+qmtDZb+inG77lJSpl08pdJMvk7O9pB6Gp9OSUcaH6ZhFOpl6+ePpPWStCPD6qCd9M+ijDEbJLiwU/9GyDJ9AgA52uVPgf1bzzNsLnjAYCWFHxLCxDNoBoDF00SanItJqQs9C+//Cf4x398A0rlunT9w6iGNKHitYWAGh5ZH54PdDrzUvhfcMGH4FILIGnJXCeZmcYGeDUGgOmCjbphoyR4tabLmueevp1cNTzVjKo0af/NxgJ6nZZQ/1loigXVMgBgHczx1xgaGOdjufZzzQEaXQcvevmZmNlyFLpxijTpI3BzpPECXvdPL8KR26fRa88hSyj0q84do1XEnSwC6ZqZYgbTbNdFq5tiYvpwvPQVr0eGCrKihMVWBtcjwE8XoNVHaNdkAIgmCGO5ov3THUgBASLMpTIf3geLOVKBIumJtV/JdzE9WcO2ioPf31GG21/AVK0ulm6NuXmErodqqYRuuy173IhRw7NRmahjYmYKA7J1KB5O8E8rjAswovWa+L0tz0eXAKMfysz/bCfGifd9ALaceE8UvViEAakHkHL0T6+R4VpWVvBj9pPKbldGGXg+U49gQM2BdImI6a9x8Qx3gd7tqg42TSdNvabrFQEVXv/Gvr34+Y9/hNC2Ua+U0O915QUU/CPl38RKgq6Li4vSoWWcZZ5jfN9NUc+4aSzqGFOMKjyBAf47QQF6xg9F9MbGs4YAL7UYCgdeWMNFn/w3/PDqXyJ3yiJwSTK4AAC6gWEYAMqiccQAIPNnbQ27USwcvzfmM6wHAKwVh/YHAFiPAbBR8OH2Wmfr5VfrAQDKlc2Me+qGYJGJHlqlFEjjNI17Ui8RCGDUYl3U67Rx+GGHw/r2ly4cMPFWiFMJWcrZGipfDzA5MYVrfvZLnP+Rj6LRaIu4Wa+XCFBA3QAivEZU6mAvyG8rAEAbCYptkZJbrZax8CtPzxe84Dl42EMfKDQ92vdw/t940YtrJpWcCwseJy4W23jzq1+Pkhui6GfwLBdFWkihw4Qf7ChrxO13EQBQFHQVONVRstS2TkRI+N+ktFIAyhrIfGu1FKESOKg4GVza/skBIuWRHBqm+L8tADBaqYKSS0G9OgK5HgBABFHU6NNE6O9OSJoWxw8CYOtW/MGL/g4tzn7mCvRhFSvdLh6WRoFeAHN27gIEgS78ZaSHNo9kFBgeg1Fx1iCJ1hNYUkisgmas5rVcLGvNmOJfGb3oPpJ0wokyZ9LlYZGubL8yOMwuRA2XoAcBLiVSycPbyQf47Cc+he9983JsmdyG711xNebaCZrJAOHMFsw1KKpEOqIqHmjV5Hs2/MDG9h1bcN55H8CePTdjx46t2LP3VmX7RY5Nxu68prpp7YUNxR9ZNIoBoP6ovguTVul46u+zBADQIykm4TcBfJh86wRIgrIUKbTaMirrppBTQoJS3OUcpQrQo+uH48HhKNCvBELPfNM78c1vfh+wSrCoF1KuC0hCRXDPt0Xh33FSHHFYHe9+15tgyYgRhZ3o6AJUymU0Gk1hbnHsSG8wXXAqi08+xGpprRLtANhYG7oH/81ftBoAMB6TzB2Sc0DrTtCKqFSuiep/EFTxve/9CE9/+rMws2kH8swWELFIYhkRKdk5nHgRT/jzR8BpL6BqZShzg+aZEt0by+BM4W46+KaTZCioTET5Z6XuLCtI7ZmxInicQbCWCKCQEoc+3rR8IgCQwClXcO2+Wfz5E58Ie2oTYtdDrO1kDQDg/kYAABhzARifQzZJr1ncI/caWujyO5NxSZ2P17/hXfjKV74lQq8c/QkC2ipC9JjKdBRKY8kh2u05PPOZT8ITnvBopSlkpeh16PJB+1R1HqwEAOj/0Ges+RwaEF4GUKyUoK8ZGzQjwxM7rBgLs/vQajakKSRT6LozbM5mKUiH8cSs/DuyA8fcg2NVAZptoDp1BF72yrPQiS00Wn3Jc2ndHHcX8LjTT8OfP/Ih6HfnkKdt+CT08fsZK2TjqiN7Se8JjniFIRaaMWqT2/DJz3wJl/7HZRhYVcSJi4nJaaRJW0QEV3usBQBwNFBOaQEAlCsAgQARwBNGAs/hDDSL8JmDpl34gxSbJio45ojDcfSWKurFPLy0jayfIPRDlMMSmgsN9Ht96RD2qRUS+PCjAEElgl8K4QQu0kGOTPvUiy0fbe1IARC9G45E0l3BQ4fvW51AOyvk1yAs4YGnPVKNuE5vRqNwkIi9nWIsSPzRGgoCAJBZO/SBV2MXwkaQfHGAPrvjy+LP0mt5KNeXofuPr2U9DCC22IXYXbcW5oQBcO1Pf4KI+kbNJjZNTYqiP5uH3OvGpk/yG51/iNB6kkhBT6o/i3oj9MffO52OxGJjS8fn8t8Ny4ivH4/Fy2M0QUbPpw1lgG9dfhX+/T/+C4VTBggApCw9PAGQzGitalyJ4sJwBIDM24MBAH6dIwCGATC+Pn6bNQCE1UmWjVg1KpFZ0ZTKU4QBa6RQmqX9ThuTtaqMnXBNknWa9vs49thjYX3rixcMiBRxMXHB2BwD4KYNSuh2ejj8sB14zWtej5tuvBWO46PTjmVOlUCBdMXMPOlBJHLji3T8IFsPHZEDZSyBNcHSvMf+vN587NUAiLURKPkEchAwjarXK+h2G/j4RRdgYXEfwoBFH9F8sgBU0u9S3G1gCePCTgrUbR+vfMFLETkB8jhF6PrCAKBAE+ljpJRr7UX5qKb7b4R1ftsZACMAwPSeRwAAa1N2hwcsOtM+PKtAOXRRK/GgCpR1jU0AgNxJdS/UQ3ex9d9GHImlh8HtAQBw9INoLAEACuARAEgyOhBE8HZsx32f90wsknaUs2OmZv6GiB1prSwyLXbWVCC3o5ICJZJU7cOopFIKATc0A2D4LUfKSsNCYgUAQB2tt2UayiE6BuCOd/8NAMCOPw90Fv6m+Ff7Xsmv0qJMpt9EoIuj/0rV36YwVGbhzNe8Ed1GD9XKNC794lfhVSZhR1XMd/soOAIgtiR9VColNFvzmKiXMTe/B6993T/iDx5wH1SqAdqtRXg+i9iRjzgdN+TgyymidBCPsbPbMAD4fZX1n1YnHnZ1xIVXrTA9dzdulybcDhENJICQyRgB5/vUc5WWgIAlQt9U3VJ6+crhng/Q6SYIohqKwsMjH3k6pma2I8/p/TqQbi9BWtspMDFZQdxrotXah+c+68l41KP+CB36L9P2LfLQ69J2tEDgBchTXh12hHSRYNgwAgAoauWaSf6dAMBBLK71X7oSAKC28GiWVN5FPINV8UgtAFpBUYgrHzjYu28B24+/O/7s1Efg5pv3oVadEgu5qXod3dYCtk5W0Nh1I57+V3+BeO9ObI4cTHg2eu0m7MC/DQAw3smn4rR4JnMMi129MSqqAJmiIbn6GloTAOC4m4C1PA/ZCbUQZxnCiUn87NZd+NMznghv8xbEogFA73VFr1ZjAAqgvGMZAAQADAPAAABjZ5Cmm8r4jxTppGuqqS2qsdPl4/THPhWLzb4wK11PTNEEBJ6fn8fERA22M0A/4UjPIj79qY8hDFhgdWXUh7bMcZdggFKRP1AAYGkivHQl7i8DwBKGnou428He3bvQaTVFWM+jC8USC0DFYTTd0lHn7aCi9/obbM1n5KLNRJG+UnUzClTwr5+4FN/49pXopy4mpzah3WqKxsq2rTX8/bOfBs/uwXcSOFYffeqwuOGS2Kq+oWL4cR/HaYqpmW244aZZHHXsSXje81+Ffhqi0yPjj4VvsmEGAEfGUmlg6KJfBJKlxaSdonKUXAtZpwE372HrRBnH79iKHVumUPZtuBn1QRYQWsp9Ko0TyT1LYUnYviw8GWs8FhOTddSmaiicATpxR7rvFKNle4Z6YPzeLDaIAYjrhfZspyYBbQEzx0XMvNf2ENbquOfDHg54IbpOCT0nGDEpBLxgnquEFC1akJvxGVLnkYvxn7gfOg7iDp0m+ONGVqZqMyzNBw9yoazycjX3P1rLqh4iI9JolbDzT7r/NZz7b7fEnaVeLmNxbk6KdT0LKiwAM89PKz92/3mG8zlkF7M2o06AUffn/7Pgn5ubw6ZNm6QIFBZyqSTPXT4CsHw/q79bcLwQ/dTCz6+/FRd+4nPI7RIGdoR+ShYnXbUMG1SV/csBAK1lverlNYDySk9Q9draIsRr5iZm+EKHkJVGAEx0Ua4QagRg6WP15t+hWTPLfvo6+dV6DUgR3JSRsoEI6SonDtbvHmqVSOIAXVlmJuqIO20ZPyFTnQfRPe5+d1iXf/ljqnQaSwR5oQgEcHNTcKvbifHGN74F/Zgb3UMYltDn/E6aiqrgejNMhzLBHLeJWL7YZM7lEKo8cOlIV3KQY35+LyqVAE980v/CKac8ALVahF63LQmS6v6rq2CKMSYFbgFUCg9nv+UdWNg7DyS5sAAmqhMCvkh3UtuimMUtqK50XI193m/HCMBKAItCbo1VCRESpV6rUGBtt8YCs+BoRI7Is1EOXJmpinwHgTVAYGXaikUryC5LMcQH2XSyxwo5QUP5s/gzN1rkiGODrdgzpQjZIEdM9C2qoLHYw/EPehCOPePRWGDQIQBABoD2aZbuMD8bi2Dfl6SPB5pm0auZJX62seBm5vrGU6bb1PvjmgBaoEm5Jozs68y+kNdqWrGsIj3rrjrXKvA3Fhd0J1slNsKyGPOTJ/AxOTmBxcY8Qs+DxwIhThHUp/GViz6Fy77+XZoG4bobd+EHP/oZJrYchm4GxFQnZoGapQgo5Edae58HmIOo5OIzn7kEWdYTloGwjMSCRm8iMy8oyuD7NYK2X7HcaBwoFJW/VDGvVP9HXXtZn/odRT/FdbUKL226+sr7mpHS5ahUX2Z/VcGv4pER7OHvnueqv4uvjodthx+Ns97yHlxyyRdQqW5Gt1dgZmYbfvGLa3H44dvEYnRhcS8m6iX04wVcfNF5sKw+MyVO4epukmIekPovmdIQAFC+73LFNABwsOn3gYCs+3UTlj1pvfh9qH/+Rj7zgbxGOCfj9Ey+WPteG3svAf/0OAAdQRgrmORxXCgD40+C6ckt+MRFn8LrXvtmVCtTqNam0OMZwkSdDKluA39wzxNw9x2bUEWCvDGLqVoFnX6sLJ0ITruuvC+BNf5SYmcjK6nbfq/ROtqf73xbgF6J4nG/CDBOlXFWyGEJu1odnPyHD0f9mOPRFxtAF5meMVY2uKr0V77bG0/ixotm8x2W5kKrvzeT306joZhPch+N4KzWBZGujCMjlXQKYqHuOr7udDq45ZY5POkpz4XnVZWdqGbAMfarUR+6yzDexpiYCHHJJR8Vkc8BR30G1Gpih47F3+oAgMR6DQ6Y3yUP2c8zb/x54/mUADfSkChkTK3TbGJ+bhZxryOK8XRDErspbauqOQe/YQBAgSh0sXvvPsxsPgLdvo2FZo4Xvey1qNa2CruGe5BNnLg7h3e89bXw7Q5QNFEtWWgsziMIKzrGGshOnZPijiWHroNunKFS34JGM8d1N8zhne8+D1PTRwhI53p0EzBNARULuO/4izRwFnTj54UB43gvOHWX2oEI//H5cm6lKUq+h5B5Y9yGyxEHK8NRWyZw0vFH4vCpKopeC3nchkfWWNEXBh4BABbdSnaf908JjpbLEcrVMvzIQz7IkFD0zy5k4kChf1zPhBxUbjAqGHXMIkuBRQqpyLBFGBCuj6OOOw7TJ98fvb6FolxH4SgGw765eUxPz0iTLPlV3RE4LvWEVZdf1OcHyO0BMlvN3mdxCt9lnOJootJK4e/8u0db6GHBt/ykG5aG+xO6VnkO7XgDJP1EAH4yIDyXwEUubFXGqKTdxA2//AV6zUVErosioTuS6sLK5+WF1Pau/Ozm/vL/zOw/QQCuA4IEim2aLgEEeJ+YZ/D1BAjMNWDuS3cBggXmwbjO1/P5ZHz3Y7b6Q8wu9vCu950HK6iLMGCckNlaRpYkehzUjA2qppERATR6Fxu/iMP21AG/hWGormcDaMAOAQG4znTsGwEQB/yjf20vWDNOC4Cua0qRxjDW4gTV2YQcoFYui24a7aJ7rSam6zVh1HD85EEPehCsK7584UASWhH1UfOoRtSO5xoPrDAs45KLP41vfuM7aLV62DSzBY1GC5VKBVmfIoCrp5GHOoFbDwBY76Abf/2B3lXFgOQsN9GXAZKkjQ+f9354PjckZ3TLApKozqWkesOZdN4sAgA1BPjIBz6MG35+HRyOBPQpGlISmrMgq2QA6D1iMPRxDYARqn6gn/7X+/z1AQBFY9OqOBoAUCqpFLDhnH/Zd1Av+aiEHnyK0lHYxlaq0JKAjV1hk7YpAED/r/HT1ut1fxgAa10lHlLs3FPFmjPXSaEAAD+sYHGhixMe+hAc83gFABSJEn80tnGKskMbFiby6sBXdHRN/bcppKW6x+pzml22FPBZCwAYgij8vnpm3XwfA5YRyRe6nk7UhD7Gbn+iqP78s9EDUKwAk+iqd8rTDJVqGe1uEwHngjmf1+mjZIc4+63vRmOug4EV4Ls//DHmOn3YQVmKf2NryOtB/QTSXIsB1fAHeOpTz8AZf/2XsodEXViEBdX+MbfSCF/dHgDAeIqvuvi5Ev/T1H11HUcrQeEm6oaISCKvndiZ5cIEoX6AEk7UM5pjva8l64niWRT8IQWQiUQGROUpUQW/eec8iiKAZUXo9hLU6xPo0UpIbJf6SNMWznj8Y/CXj/sT2NJFYqHGgX9jy8TPRwCAAK1hABgAwIwA6LV1EKFgvfh6EG+ti6rfbYbCegCAWH9qgMBhgR5GSiOEll+2JV1x2vaWwwr27V7A4x57BiYnNmPP3gWUyzXViUtilO0Mx26u4+H3OQlo7kOYdSWOkrtme0o8aim9f3+KamYfKuruz+O2AIACxLjHqfHC2J+S/x6VsKcT46QHPhjTJ/weEmoOEQDQ+0hmjkkzvh0AgJU+94EDAOoaDAEAEYlT70ymH7upLNKZT9Hit9frY8vmrTj3wxfinA9fDMet6FivRDmZiwnZuaBfcyE08TPOOB3PeMaTMD9/K6jnVCkHmv6sxJv5WIkBcHsCAMuvFT8lYYuk10NjYQHtZgMZCxyx4FWjVEOLQvUJhwCAyYTu2PYFcywKp5bRbNNetQY4Fbzy1WchydilJ+GcnugUZu7hsY9+BE572MmY33Mt6lULab8Ly2EDSF9/PYYorhjcWSxYuQYKC2E0iZtvmceRR5+IN5/1Xlx3wx74QVlYng79uvVImCpeM6UPVHAUVAHEBqAzxZ3kBWQQhBVYri+iflSVZ3Mk7TRhJT1srZdR94AjN0/guMNmMBnaKLoNDHpt1UypRGiycCQ4TTiHIr65so6lR7jveyL0HUYevIDWfhxzTMThh+KUqt/NpoYaBZZzeomGEN+SwsjUJlBAANkAfdoITkxi5qjjUD/pPoipmRQEmG00sHXHDuzZOwvfC3nl4RCM0NoKclVt9SsVeoCFyA3R78WSg4kds2YqyZlMBkafujjLY9R4vNqfOLdadOM4pyXxmGs+p8pxnoBkRY9xMUvws6uvRHdxUfZJyOtAGr/jyK9u3EOj1UGlVpPCnUU5u/y8tyzUWezzvrOzz1yC8ZnrwgABZAzs27dP6jCzTvhaMgOEAahHAIxugBEQlLWjgSZmpRTB7KaWCAF2EhfdlLFYr2vTNJNKU103gbh0gLsTANifk2/jz1kPADBHr9LGXAoAOAQAKmVYeYaS5yFut1Bh95/jvFmKhzz4FFjf++L50gBVyIjuouoihDMiTCIJACzMt3DmG94sc2qOQxSKs6shCkrX/jcGAEh7arcXUS55OOUh98dzn/dMoTKHoYcuZ3TEBmkkumM6cBwbcAsLNSfCpZ/8PL71tW/AZyBNCtiFJUlDr0eRMwbPEVVbSEeaBqmW1R17hO7v0l4PAGASI0mBLtiVbNlAugkWg6qVoxq6mKqEqAQuXB6wWSKBVo2hmKPH6Mao6yIU7SVph0rOBFE2r9ngGSAAAEc1+jF8zv6jkA6W60dotvq41yNOw9bH/DHmWZqxSUvvehb27Lax8+/58MJQuj/me4vyvJxtCpAzdODx+7w/DADGaula83qOzaCb4lXYB+KswClg7ShB8C9NQV0LQ/d3RaVVsVhkn4+JA8odYsLg2NIZIPodWNS2GGDhpr1425lvRxjU0e4V+Mp3vofKpm1oJRSwylAtV6VQlhiDAmneQVSyUK06+Pgn/gXFIFGODtJt1xtAPogC0xQocfu4YJjbL59Ee3Qb8T/1s/jVFcVwuFT0TVAJtlLnJWAyLvhnAL9x54QlIwBawZU1D32TS5UJfPd7P8LLXv5a1CcORxwrpfBOJxaWhW1nWFjYhempMvK8g/POex8in5+J9GkW/goA0D2/pQCAqHXz+il6qmEAKGRpgxvgADqJ+xsnlj/vUAPIG/1ct9frWEQZkE/9vpQBoIymWBQ64gDBrg2tQflcsQd0qTFhwbd9lCe34CXPej6+/a0rkOZKJJBxNem2sbkawo0b+JvT/wTx7hswEwC+XSCslEDBLlP8M16YjqMCt5Zqstzmex80AMCGg0qKuaW5egs/wFyS4eh7/U9s//3/Kd1/sgCWAAAi9squ4MExAPa32F/pfgsDYLEpXU+VVGurLK2vwdggc7keGRtkBCZwHOYFMY44+lj8r8c9/i1+ZAAAIABJREFUCddePwfbLSsGkYn93KqcpR6kCHwLrdYc/uX8D+Goo7ah11mAZSWYmqxJIUBdmUMNAKy0B/ndSPf2LQuN+VnMz86KDgAZAVIMaoBGnR06RdRsBMNkU9f0YPgbB7sLB+h2O0Khnp1bgO1GqNQ34+JPXYr//OYPxa6PFmn8hKHvYLLm4Y2vfTH23vIz1KJMbFgznSNLF3w4kaeYMdzNHAuMylU0mj25z7WJw/CDK6/BRz7ycVFgL2xPFcda3Z2FHDu0/Lvp1pr/I0jHPclCUQCBIELKXJyjZizH8wR2FmMidDFd8hHkfdzvpBOwbaKECd9G3lkE+h3RBODzewQbwjIyAkjM+Qlcs1D1A5TLZZRLoYAA1DDmKEouuQK71uoM4dld2PSMVznWOABgagJ+XrKW5FQiy4AivmmmBK7LddztgQ+Dv/1IAcET20LAsaUkkwbjlk1bkXX7AgKoQnMZAMDMgGGAI4d0R8kyXUAr6vwQlFsSo0z2pNppBycCZ1FGBWEYCUsk6dHgMEfoWkh7HXQW5/CLn/5YctQS7ZzzgTRMA2qoWEpEkeCLx9Frm42QEfjDe821QECAv4ubkIxKZQIWyP5zHGGJ8F4ZAIA7wqwfAgB8H8Yg2WnazcWIufK9+FkKijB6VZxz/sdx7U370OmThMWGA5lZBHfMBjY512jXqvt+MPtw4/fgTgbAiP66GgBQLZckFlcCH2m3C59jx3Es4oAPOeUUWD/9r4sGOecG2O2jYrXYbVDZ3BW0WrynObcTVvHRj16EH3z/R9JViilaxWJmHfrdoU7g1mMArPfzD3bpRlQw73fQ7szjn//5A2QvIggcVGtlQecowiUAgBa3M3RmBQAAZSvEVd/5Pj5xwUWIbE9AgbSXolapod3uwCFFWN9noYHqQGtGAH4XAACFcikGANEoU3QJ2FFk8O0BIneAeuShHrooebaox1sDJTZkgBADAqhSVQUWw7xQk0bqEFECgQbNNEX2ga8EAgDMztn19QJSVOlLbcP2I3Q7KR7w2NNRfugDMMuDq68YANxXDNycm5ROnnT+VTHOhFYpfqtZf9UJGn2/8aPLHFzsMix5jNmiyHcc2tSpWdvhdjWCd1kie5+HhHjrchZXK9UrSMXQ3bW93XjCxllWh56xGZIBOz8FIh7ito+vf+aL+OqlX4PjlHHN9bfiRzfuRHXrYWjFiYhb1rhRRDOQXXI6aQCt9l486cmn4+nPeKIo2tOqRLpnUryqO6iAZwXdiAaBkqjZ0GNp59/M9bPzr+j/siqZtIqKv2E/qHRHElsNmFIMSby985FTgJlJNMAB45RxABD2hwBBpG/HMss932xjy7Yj8A+vfD2+/NVvo1LZItcuTZUdD7v/5TK7LV10O7N41F88As98xpORJx0RGVXFP9eO8mU3DhVDBsDwxpvi3whPGevNDV3C/aYSb+zdb+srv/x9DjUDYaOfe39epyKUsogUMG4FAICJsu2wmA8k0WSyyLjAxJrnteXxzwUCuvTYIX5y1TX4y798Eo6/60lotGLZX1k/loIgmd+FZ/7lnyFKFjHtUaCqQGWiKmNmaj3rVG+Zrs7a32X/d99tGQBSRojAaMAiQWzVHKSOJ+rg00cfi7v8wSlIyQBwXMJcSm9EQHDaHRkXnI0DWKsBACtdi+XXgQBAt9HSY1Hc3+MAwChuM4+i/kuz0ZHxSRbtWVbgMY95ArKiAserqPvPuCNsQQXUkQEQhWSCZbjoY+fD90hZt7G4uE8YAEIhlhGA1UUAD5YBYL7z8utkAAC6MezddSvmZ/fJdeDsP2iJy8JPzOfHbMJ+4wAAAr5KUZ5d1Fa7CzeoYKGZ4My3vB+dhDbMtLoGosBHp7EXb379S1GPyEhswXMLpGKjos4nEd4bLhJFmeb6JsBGZ46JyU3YeescavUt+MIXvozPfP5LqM9sR5Krwo6fQ3SAbDVWKA4ZGrw3ea7ZQ2K16brIbdpQszniwWGHvjWPbZMV3PO4o4TuPxU4CAYJwLn9Xgsl10GN44pJjH2LTQQzWxDLFIdia4SBL/ag5VJJ5ohVnsS1TbV9sgXV+uQ3I3BNOv9yAGB4PutrIc49SSo6Ny5Fji1bcoDU8eFOH457PPhUoFpG4brY02kjmphEkxomEzPICJoVEBYAP0u+ZATAglNw7nkgQAWvTbPZkO/C0TrRItB5wqhJOc4G2HjxaXJOjnWKY1CeCOW6xPZ/1sfsrp3YvfMmDFLFzGAZnSep/GLxz/OfAG5QioQlYe6vEQPkd+G/EeSjDosIvel1QXtfrg/mbCzy+TAjAFw/3JsCvGgbQD6XzyMowtcoBxdH9IfELtsLYAd1/L///A6++NXLkFsRgqiObjdRo1nLGBTs/g9HAIYaAftz4q30nI3fgzsBAFMYqhJiCQPAViysCgGAPENIwf40FeY0GVsc1z353veGteeqSwdMYNn1I11GEllSpTlfIEWZ8jVn5z9JCrzlrHcK5ZBdKVpx8SBb67FeAX6wCdwdDQAQXQl8G1u3TuBNZ70G/aSBIOD1YgCPBCGUw8HQ9ET1nsRLzq4DQe5hzw234P3vfC/8wkbk+Eg6fQEAZG5wzAZwCQCgkbc7Ej8/kC2/GgNgKAK4AgDADkORxtLxp+Vf1ef1UYkrUVVPmttm/alOkBJF1Gt37AOqHFf10xSb3GgobBwEFjeHTHWwHM8WBsDA9WC5LNhyPPzJT4J173tgHwv5lP67vqDhZIVQ3NChYitpd2NpgzrgFSCgNAGWJtjqbyPWx3IbPylUTXd6CIPo5F5/b3rDGZX6LI1FNdSgz4ZuSERdLHnGvL9HyaBWsx/YiDwmSCkyJxVP4ICpQbOL9535TliJg3a7wDeu+BF6QUnUvDPHVjNsHPUVaiz9kBOUq6T/NvDJT/4LFpu7ceyxR8pMqev6ysaO9kbDTjXvoWq35Noh4UDWonmuuhwaGJHuvypGmIgrJwlV/JtCTV43pj8gHQbuZH5/MfFW4KnCctQogRlVMAmImWRQ/27JHq9PTKGXFFhsxvjf/+d5yAofcd9BFE2C4D27vlSjZvd/x44p7N17A87/yPuFdVSSJM0U/or+r1v9OjElA2m8SzoGFMgXGgkEbuga7ucs8UbeWy7377BI4foAAGm3AwQRabglKf6Na4XqlhdwAjpCxKh4JTTnmti8+Qic/qi/wtxCT9SdOVZCtN8fJHB6DfzFKSfjXkduRiltoewDTuCJdolJOA0QYCjJ613/A7mvqwEABNwIAFDY06L7jeUgdn04kzP4/Uc8UgMAHAJTG1ABAFqPRBgAG38cagBAbK4GBGkgDIBKpY5qZQKf/ezn8La3vx/5oKoZAMoRhCFOyFmccR5wVreNh//hKXjRi57D+UBM1CPMze0WD/GACX1KevihBwDG96LJ2eTKs5DcdSsWF+ZljMP3XQz4PehLLqrUzCX1/fmNAwA4sx1KF3XTpinZR524j/rUNrzz/efj8h/+Al60Cb0+XRscDNIuHvOnp+CRD7sviv4+2FZfjWcKi4oAgMjv6fCrCme65LTaLUxMTonTC/djP6Goaxlve+eHsLcxQDbwpfBnt5fXll1b0r6N24bp7rJ44/8bajgZF3G/i+3btqAxuxtW0sUpJ98Ldz1iG7ysi03lAL35fYjoAkAwIk0wkC6/6h7TZljGa7g4qacUeKhUyjIawAKaxb5Y4gqzTY8KsjGhb6eSDFAaSuMMgHFWB/cXGx1JP5Win0AmcyCKmeZugPm4wPYT7o7tf3B/yUPiIMAcQfHJaXQ7fYS2D7fgKIBmKY4BALzuLjj+oCyJDdNOzf0PpDGjjtnxov/2AwCEAUqB0h6dCHJUowDkKS3s241dN10vv09USxiQ0ZFmUviTMcqcUaxcPbIhEmny8R4Lq0uaMKrYl7FQ3dHnv5OpYkYEWNSz828e4xoAwibSAADfaxwAMJpFwi7otJH2e/Cjioj/3bRrAR8472NwgjoK+kbkXM2jBpD5WXcCABs/bw70leuOAIg+hk71hDWmxnNkDMseYKJaBbJURnNdak+QKUNbScfBsUcfA2vPlf8m4VlRzpS1h1qEOfKCgiQB5uYbKFcmRQDw4k98Bv/30i+hVpsUZgBtbdai0ayXQBxqAGC99z8YDQB2AAh4z83uwhvf9Grc5YQjUKk46CcdNRfM5KRgAqCEelTgZJJOP28FALiJhbTVx1tf/2YRT6v5JeR9UiJ96eyI9uZKDAChY+vD50BX1R3w/PUAgJVGACTByBPUIg/TlQBldwCPNmgDIlkDLaRCMEUV/UZEUM3M65ECLRw1RAsNADCmx7DRy6GsdlTnhpK1CRNpCmcNHMT9Ao985jORn3gcZjnrXwTwXVLq1PwukyP65OYJ18KyDtaYJsdtP9v4QANr4vEDTVHVxwEA1YXRlat0OzJkRONZ6OapFJYK1R99BkVnVft6+f5ZkjAPbNg55W4KuGXSGBOUbAtXX/Y9fPTdH8bR247Bz3+5C5f96BqUdxyJ3Z0OrNBXXaFuD7WoIgr35UqIXXuuxTOeeQb+/vlPx/zCraJoLx+9YGKl9pCJM6rzrrptuQCVG+sAjgMABjWn9gGTHSmNSdGnjzXBGJVT6JEEVZjyJzNeiiWi9jLnZ1M0alVUCdAkrBatIyC3a3R9+Z04/x+W67jgwotx7nkXIoymECeMGRHywsFEfQJxtyFz/93ubvzJnzwEL3zh38q9E/tFmc+jAKCm9yuuv2ZNEDgxVpd83mhUQD1H/f9GH+vF142+r3ndoT4/DvbzHczrVwcANF+JnSLXHwIA1IORzj/ZKSJoxNvHGfG+cpHpsRM4gUsv/Sr+/oWvxLbtx6KfWdK9TFqLmHBz3HPHNB7/iFNgNXajEljopbEwAEzBbwo9EwPWHQE4gAuwMgCgGDeh56MfJ6KJ0isGKKIK2o6HB57+OGTiAkDFc7UJRwCAYQAcwIdY9tTVAID9eUfDABCZWRkRUs5InP8eq3qFSalcQW1UynUZqXz+81+IH175c/TTSHy3hcJcqI4lMQNbRM4yNBuzeMfbz8LJJ99T6P8cCeC+Z6edHT2OU/26AABhE4zZPXL0rre4gOb8LDrtFjwqxlOzKE+FebYyA2B5vN5o9N6fO7TOc1iw2+o8ylJl47zYasIJyrjyZzfhPR/4KLzSVvQzghoDlAMH26YDvPDZT4aPJgZ5R4sU8bY5asRPM9XU/WeXnGMfFpIsEdHOUrmK2dkFTM9sxbcv/wnO/eilaHQKbN68Wc5k48bFgs4IvvE+G4q4UXcX5kIaY7oW4vqf/wwPuu898ReP+EMkjVn05/dgpuwjay/C5XiNBdHnUeOKqawZOk5ElTK6SSyUfse1USpHqNTKCCNfagEW1bznPNvYExTGLxen4P9yCEsra7wxNeJeqmtPYFyp0nOEgKK3fG8yHakNECBhAe+H2H7S3TF1wl2RlyPMJSkKh/GAuk9lYcWSLcv9ZkQAqQPASJB0U9SrdfmcqWYzsrPNsUwKdIsuxyEEAGSajjP7vivWkM25vbjlxmvld4oABsoWQTr/vusjCiOJc2RQU/zZdukEpfMNsVYdsUF4j8lMYcwn+GNGQJg/ch+yiKdjAIEAM7rFfzdiiIYNwHrOPPheRieB+5TaEY4fIh0E6A9CvP3sc2W9d/tsZnBvKABAxJ91mqUAAJUzKNeDg4Fg72QArBWl1gMA9LSZIiGxhhfB+aUAAPUn6KRGAIBsFAJSzKYrpTKsm7978UDZ/liwuFi1NRQ360D7DO7dS6uJwzE710Q/JgvgHbKAO13O/ZKCsnoCfqgTuPUYAOslqAcLAHCmgrS8c859Dzq9OZlj7vaaShl9sQnfK8nhQPq3qiCIthKtJCoD+JkL71dezm98zRvQnW9iMqpKLk9LFgZLBgdJ6/Wo7nAE4HcIADAjAEYDwIwAMLhwpqoWupiIPFQ8BQC4BAF4aFFV3XQ3WXRpFoFkUMK4GBH9ZYZMRAC1wv1wHEBXdhvIJ8SvVgKhEOLQ54EZBOhnEB/VP37ec5Edux3z9M62QkRBGR472mbMlwq54jSn6L/DJFx3kCXALpnBNcW8/l6CwK8NAPCZxtJORP1Y+HP2Xqx6SKNNBC2Ue6A7STysRwXAaMjiNiCOAAAuEnb0JwKkSQclGzj/7A9g9ue3oOLU8K3vXo1bGl1Ym7ZggeAisWXaiXV7KPslxHEhCcfA6uDCj30QUSnDzKYKdt5yA6YmJ1DkBgBQnezhCMAhAACEBaHFD2UMagwAUGrWKs6JTgOpmXp0yhRN4zRDAy4YRsUw7R1XfOf+90MkaQ7HL+E5z3sxbto5i2IQwnIqSBK+yhUAYG72VmzZUsPNN/0YH/nIe7F1W1V8XrMeHQd4Th8IAGDcArievDsBgA3s/dvjJWsBAAbErFRrMibE4kEcYZhIC+2YxwrB4UyKQc7K1sIa+m2KzlXx8D9+jHQW6Z9CleykvYjpANjsJHjBU/8KdmM3QidHnMWcR9HMFb2+Nf1U2DHraQDoRHB/rsdqAADjEAsU+mH7QYROVsCqTmBPr48/PONJyB0PMUcADgEAsNLn3l9QgAVJr9mBxXjJUmgJADBiptFNqWAR4wQI/BLa7R6e/KSnoRtzRrwsAAA3cUZLUyqIuwRkCCRkqNcinHuuYvuk/Q6KrCfK9RK7WVuwADmEDABzz8YZIYY2bxc55nbfIvPOHB8TVwAK4LFbPOCyWjYCMMbQUzmjOrs2Bt/uz4pb+zmDAS3sKKhYQbs1i5DX1Qa66QAJIrz6zPegFVNlv4wit2AVCUK08eLnPg2Hz3A0rYvCZvHG72kAAKJy+qSwWLiR4VXB3tndmJ6e1uAdm0QZcruOf/7Yl/Ff375KVN5Z4ImjkFZqZ+FsOruGGs5izlC/p6ohegs78aqXPA8n3vU4XP/Tq5As7kXanEO8sBdT5Uhov9JkyCFAM2wfaW4hFVYdmQ0pfA8IIoITIbyQRSnBKHbVc1giRsjciWPBLAhtYbWyYSMUc44GMH8wY3m62WDKOtLjOQJgGgrMaU2D0ed4rBOhCwst38GJp56CYmYKzuQkbpldQKlUhzdwBQDweP1l5GfkBCDqTxkwWZ8SOjuvHQWJqevQapE6XxNxwJHejUTNJeDcWrXLeitMRkDzgcQuz+GURRN7dt6Afbt2MoFHhbpQcQclKvfHiXT+KTiZZwMRAuUoV22iina3o7RCfAquh/Jjed95nYw4K/+t0WjIc7hWTPHP5/DvputvWAR8vhkhMaMARtPFjJX4HusSxqAClk8nhjI+fMHFuPbGPaIhowCAkcvrnQDAeivi9v//gwUAyDSuhAEsskryTEAAh24TBOfIuLv1ik8O1OYU4xnT5tIiZNz0FEHh3FkHtdoUwqCKT33ys7jo45cgTQt4QXmogqo2k/mlk5ShNc74xRmFfPUFN44grQcArAdArHzL1juS1OdlyRm3G3j2s56OB59yP+SDLqr1QDy52QEU6i6DpUwAsYAxAYi4aa4AgIEriulv/KfXobFnTgAAf2CjtdhEOSoj0bRAxQLQu1HPQ8mnVF5uw6+xf598Ywt1Ja2w/RUAWYkBYCj5ak5RMSZM11l9q0Jo/iXPkjEA/h5aFElM5RefI4mxmaEXFwFl3aNo9Mpmig81D2/UARQYINN7YyJ3w0NMpyUj8re5qkpwUNndKJsXIuyFbaHj2ujxkAzL6OdAkg3wmBf+PZKtk2gzsDsVREEFFsVpWDyqhQHYnhLC07X9eJfFqACP7pb5HDpRN4eZnIx6nthY+KmqdCjmR5o6lT+FkimqwipZowUQ16p0sWXeUHe5tRaDWVuqcb1snxYWKlFVqdKWfTQX5sDj62XPeQHuceTdcOuNe3HZFT+GU53CImcWKxU02m2UKXxIRFyEzSLcunsnnvikx+KlL3sOev05xP0GjyVhSbB7NrSy0wCAmUvkV5TcZIMppNo/WueA3YwsVQI6dB4QoUbOFyoFZgEADLWf7Cjp+qtxAQVKqC6qAU7MHaJA4lAd3AgXDtkVitnA6YH5xTae9vRnwfMn5PB1vZr8u0qecmRpB76X44gdk3jXO89EUXRk7tCzPY3Om9l+U3gYcT/xaxoqXox0AkzieicDYGPR0LxqpYi73nlmYpI6D9SYNKOdmd0hY0PFr+mZTcPRJolnOjaR6kfQsUCKeq0qNrLVqCY6AHZQw8tf8kr81zcuR2GFcNiB7nYx6QFRsoBXPOspcLq74RexKJCPd3VlJRsdlv2y0d1/9shtAQACn/xCZAC4YiHnhwE6LBrqk7hpsYXTnvJ0FAIAUGRVU93pAqDzCqNGvTSxH3KFxmLDKIbrq6667bp4Ho9tBwYAtBUAIPoNSudDtAA0QKmsFCkQypEuFo0+dt68B3/7t8+DZbPwL8FyVNJPwThFtSaNk++T4P73/x941ateipjz26GLPOsjCn3EXRY2vFkjWyuTLBJMNt9Rna0jfQfzHPPv+nBcYQuoA8ncMzUSNnJtyGkPmWfYfeP1otOj2E6k+4uwi7626povvfLLRzY2Gr0Pbteq6+Og28tl5t2xUjQWZzE9M4W0sBEXId71vgvw8xvm4YWTonZPSnc1yPB/nvo4nHjXw+DaCXLO18sq0zoA8vvYN9ZaDpVqCQuL82LdyAODrjG91MdCt4p3nv0RzM3NI+RILZkG5aqMhon4YBgIVZvXP4p82SPdThMzm6ZxwrE78NLnPgOLe25G4AxQsge49dprsPem6xAWGSquA4fgMllyBTvNVIuxkVsE05T2TuRlKEcuypWygADKDCAXyz9ZNwQAJLdgwe/JOk5TSvo5cD3mtFpzZtiQGrVdZHnycKTIraa1kwGpROoGiMIykjhH5rlo+TbsLdM48WEPRc8P0Upt+GEdFP5wChuujAAocUVhAfC8tiigWMbcfAuXf+e7woS6//3ui5mpCSzO70MYMu+mQK62Eh5G2FGdosZGR0Xu+HpdqS4Zj+zGBFFo1f0Yc3tuxezuW9BvN2VENXCYx89jZmoKSdxHq0UdnwrCIFKj0zZZC6n8LiMZY3R/FvoEgggMkPZvgAFa+nFkRWwftW0gX0fwgzkJQSMDBhAkYG5GtwA+l/mdsIb6fRl3icJA2GG0oyxPbEK/8PDZL3wF3778KtjUJYGvUubhWIuqQUT3Um8/gqAbr9+W5rMHuqOXaxOY149OV5WTqXio6gsBtLXmjYpt+39+Hejnuz2evx4AIBpfcosYm80IgMrthXySJWL9RxYAtQAc6mNwvMS2RaTe2nXFJcM1bbpr6h3VRSNyLfY1totyqYZ+nGNhoYHXve4NmFtoIyno30uKD2SeigGCSL7rOlKLqY6roabqxSTVjr75+6EivNKBbBb0+IG20p/X7/AvT9bGC2q1MY1wBr8TUbharYrFxQVMT1Zh5W2c88F3w3YKRCUP7e4igpAzPbZsXAY8qjRTR4EbSQoaCb6MnQWcosDEr+YC3/baM9GZXUTR7mEyrKC90EAlKiFlcSZjAKONNwRq2IG2OTukAph8cn1ojxafOrTloame/JsITjGAaG9y2dQrUXmWzfiOgwByB9eWgFhXJGyoS6ffeJzgzkK7WimL0J94rNqW/M6FzV8CAEjgHHXEl6YT45RFpeKu6Nfqz2JjQ5STl4aggggLCldTZss535aIhU8ZrXYbJdLX0x4C5Og153HYRIRsdiecegX76jOYtyN0YhthuYaoWsbpTz0Dk3c7Rux6rILiNxy6JUDBz6EO2IL3zyj+6yJbxdRRMWCyKLUjFUiiDioCCYncQ3p7qoxNdaZZ8FNFv9elSJwBPlTxrxIWJS8oqtuqutdUdzNvotaH6gCuBitxRKMQJHFqahppo4MvfOrz+OZXv4Vtm7fjW5ddgb2LbRQURYSFXkaq4xYszs4jtDkGQSujFEnexSWXXASP9lbVQBwAKHpXKjGuGLG6ZZ9huG03PgPMd+S1IyOCCa3oIuijTTWvlMLtMK5otW9V+JMFQGqkKkuUxoeQk0f/x7VEvQqfyZMaC6B7CtlV1DZwnBCDwoPtRPjweRfikk/9Oxy3JjPBWWbBJ3U76aFSYeK3iH17bsSHz3kPjtyxBXV2f7ptoZeOMw9GkrwjtsiSFHwY280FPDgXgNvjkPvtfY8RaKm+g7mmS1Q99NcbP2dG+iOM75yhFW0Qz0Oa5fKLc/+1Wl2dFUs6pwbw4o1UXWLu5dAro7nYkn1I8VjOMp9yysNRLW/G1pkdaO1ror8wj2O3VvDXf/FQbJ3I4GQt6ayJ//ev8TFMasiMsyMNStKuK4Fl58gcSl1aaMLBqWc8RfzY86iGgRsqZxzbRuRzRE6JaM0tzIkDCc9cuRYhLfL6SJMcrkeGotqXcof0mIz6nft7xOxZ6xIsPxslNg4oqt6W60eKuDpeVPGrRnIY40mvdkRRu1yeQrm8Ca94xetx+eVXI+6xeOKsL7VQXLSabQFzejH3dYa4v4izzz5L9IWmpysiCsiOKoVRHYvfn0KQqgO72mMISi4DdtQRo7zVRVfCAL7aW9ocQQ41TcwoE/lIai4L7VYLncYCOgvzWvl/6WcwAOjSzzVaZ2PR59e48pb+KJ7/bliS7nEetxF4DspRhGLgYr6RYd9ihje85QOAX0MQVcUxB2kT0zUXZ77mxUh6i3AsgsEGuIFQulXRoex8TYNBxQbmwiMNlhwhOv0yrv7pTbjggo/DdkKUKlNYbPZQrU2h040FXE7JIqhTuK+FdmsvTr73iXjUo/4YRxy2GYOkK6MA1qDAZKUE9GP8/MorsbjzFhxWm4Cf0Iu+K7P/1BEhT72Tp+hKd9/CpsmqdK9Fb0DbESowSyWU6s8m31CNlfGiSYHby+/ySjn16Dlm/9uieRWgX6SYRw9pPcLMCSfg8Lv9PuzyYWh0mJ+WZI+iSJAXfdjuQGbm213pwu0EAAAgAElEQVRK1U9jVzvAWe/4EBpz86iXyij6PfzpaQ/FI//owei29gBFC6GfI44bEh8oqEoAIy9sBGFJXJsMAGDyZ+GV6sLWMKBSshdpz0jx5kCNMfBnBUUfJQdoLizg5uuvx/9n70vALCura9eZ77lzVXX1RDMG0RAVUSKOERWNJiI+EzXRmDgkJj7UqDjggIIaUEExzrNRoiLGOD1N/GLUqFETgggalHlouru6xjvfM5/31v7Pf++t6uqJbuD5Hre/+qqr7q07nPOf/e+99tprdVeWUXZcKf45a12idV9hEVzyGauW1WgHhQMB0XWJKAwoonx9EfwjQMKfqQOhO/58H6wntAsA7590BuDR1cW/HgHg3+iZf96vdQH4nDyvol2Q06kkkesgNV1cd/N2fOmr30IQW9KIgFkSFuK4EVSAm3QbkrpjX/nhgVzad37vORAAYGLVjZuL2qJZ84/u/Fs4kA941z1GLtHV8Kp+Mc0UJzuQdUuJs+psOqbMV9VuKI8ZAwBjr/rJZIZIFTcoXufs+FfKNUl2v/GNf8KnL70MmV2B5ZSRRNz96BygdAEUo5hLXFFTpQiRi6pYMHrutNiID3Tz1cFjEgCYLPz5PJM/33kAQCXQkujnPAaOJPEUFiHlhoEvCto4/bG/jRf9+XPRH3Tg+x6GtFnxXSWgUhQMWiVWJSJ2AQgoShNpdA2/jH+49HO46t//A16co2zYoN03izrZNoh4rgIBigDN5EW0BcZFmwpcihmgjlERyOXAjNEvpTidicpn8WzrAwBCs199W7V5axGKvZzA/Y1gjM6VrncnqGR8ZUlACoR2Ur1f1TG5FG4HgkCu7XLJsaH9js3uiwE7V6wCdjP4fBn96UndpM6FrFV2nRL4Zgoj7GG6YuOo6TLuf0QTPQu4rtxE8zdPwcZNx6NSm4LpW5i5/wlA3FPjCGkBANDXVxKBRClg8z3ozpbu1kyYzmv3iHGOXgA6EnxJp+cCUTPoLEyZFKtOP4V7OOcvJf6EjZ+2iVMbu3xGfjomK7rzx2NbdLX2RQHm+WFyUi35iHsRjCDHh9/zYczPLUtM+PF/XYXEdpHaLqKcozGRmmfvDeGTuYEQqdnHE598Gl7ykrPgkJJW2A1FcQCXirp7jQ8FUHcIxYsASDLjWIxGFHP8k/FP5dZqccoaEptANQLAziUTQNUpI6hHsJSdW/U3ucFibig+0kJMkQ4aj7WsbG7/yDMPtlPFi170MvT6GXoDzo06YhvG5D7LQ6FpZkkP27bO4KK3vwU1zndyxtGzpVNzIOv/rtuF/n9+ZhV/V/c41VoZR80xKDB5njQAF/MqpNJyYQPHvxTFf4r+uYXon9Y4GT2rBqnJTiEIReuuKrr0lK5WZN6Y2hRnv/K1uPnGOYTdHFWnCY+Ac7iMp//+I3D8kR6suIOa4YrK9t15GwMAtiSZHFEwGQuSPkwrFWHCoWGilQInPuw0TJ1wf8BvoB8kMG0m30r3wPNczO2ew7H3OQ6tpd0CxjHmUcFc6MCVOsKQO+dqAECKfxboAgAo9fb93dYHAPIJAKC4rgWlFfd3eQ3ToXhyJGyeUqmJkr8Bz/2TF+OWW+ZRqTQlLrMbR3p1lhC8KMF1aP23AN/P8YUvfgq+T9w4EWFh5lYWxWQNNVctJ+8AAACdF43GzCTEs/hhErKagacAYUXfVwAAf07Fio2srCyJ0eu00WutIOzSBvFuXkD7O1kHeD/ZI0yH2V13OVLIsQqZVaf4ZgkxKnjtue8QavQgImhrIg5acM0QF7zldbDyAD4diVgMmYqRk+dqX5dcT/IzCrmNAXuuC9GvMfg4B6Y9g6XlAJ+59HLcdMtOtDohth11PHbsWhTwiu+tUvbQogDsETN4zrPPxP1PPA7DAdkEhnLPoHA3GacUFs4yrOzcheVb7wC6Q/hU3meBx3dEu142L/IEiWMK3X+mWZdzyoJyxCAZCSuPD+Tecux1m0b7Of76uchMsBJaCWboGn0EJROlLUdg43H3R2PLibDKG9ELgGEUodEsI0xIlVfi2klswKofgbd88Eu47tZFIM6kqUAApOYZeNhD7oenP/Vx6HfvgGMFcG3mRoHYDfqlKlynIiBpRhtVNVxYFLS6kaZgD02blw49RaeZcxbsUc9IMeXm2H3bzZjbuRNpEAqrN4+o76VGA+hkJF1aCmR6DrqDvjAnKO4tQq6ZZvmpfYJ5BWsNPWYjjlG0EDQM6dyzuGdnn3kZjz01AJrNpjyGAILWjtAAgS72BSwsWBiabcCRBM/hmEksjSC/1sD8Shfv/eAnMIgsWG4DUcr6gGtYd8pVXDMYP6VBokYz75lbAbau++KTjVy1I8toTpHjSl4r5JQJZ6x75kPc+Vcd2Y7u+RSqIZzDtS2UXFu+WPyrhtUeAECRtKyzD3KTIQBAtfJeb4BGg2KAFjqdHl792jdiuUsLtJo4A0RhBtfxhSok3bTRRnjXAQCTBcraIKWT9n0f4fXQSl1cqAuSgVNTDNUCImJqIwxaeMeFr8cJxx+JFSJ/FR9hFMD3S6Pv3NxFPIWFOos9KcxVISCXTRKj7pVw08+vxeWfuhSl1AA4z+mVEQ0p0KKxY80CUJ3bceAtaPMaDSrmQzUooHIboxASLHB5Lvyiw6yU5ovrQ9tQTR6wdQAAXRJpBsC+0qf9AQCTYIIuttTRH9PaJVkuRNcYTPUME3/H87Cv2yRgpB+njx2LfMNSNios7kVFQCtic/6b58wuoU/BuloFybCLupPDSgY48bht2DZdhh2uwNgwjfDEk3DsE84EGkdBRACyEDAT5A4TNAtGwtdxkZJSJx+Uwiy8T8g5q8CX9dax/E6zMQpgismjzZk4LdwZRwJQiYgdkxkBUAqF3oKeunbMQTMAFB1K0TzVTjTJAFj/CCspmBQ2N/LYwC+u/AUu/cRnUa9O4/Y7duP6W7bDLFeRUOvAIjtmCN/zJeF2BYnvwSnFuPiSC3HMMUeLCjFFkzJqKZgq4aIY0foF7qF3roUBIPgJQRPV1R/fiphYAADjjr9ijyg2SSoADO3/NFOKc6Wkd8phZFKYR/IZRJmVWitSMFpIUgKyJjyviauu+iVe/opzsHnLsQhjC8OQziI+Yvo6m5wDTLGytAOvfuVZOPOM30USDRD0ufHXEEbhvQDAnd9CD/Ev9wYA6J7Z5N6yNllRjC7270UVm4AybXpcD7V6Ax6TXDXgPRY5XQUAqChssmMeJ/C9miRy4kIhej7Ad77zfbzx9RfAziuoWg00qMbd2oUH/9YReNqTT0E2WEQlJ732EA/DQf75KCbDxDDKhepqGwnSkH3/FE6phMiwsRIDv/Xwx6J2wm8hNzy04xT9KMZPr7la9tfHPe401MslLC3txtRUHcGwJ8wql3tzSOCM7C7G17ELBot/BQCouHJYAQAtMzOy4yRgkSt7ZTBpL2Nudw/Pf95LEUUOmo0ZEcxTiu8lOJby7J6ZrmNhYTtOO+1UvO2C1yNJuojjvsRF4YAZ9BHnZ+PRYkK+NocZnxDNAJAsYGK0Q4X4MQAg2XAxgrcKAOAeWTguyMgYacthKB3P9soSEIW/vgAATATS4LJRYuWWxeLTnmUWbLcB05vGxz79D/jJldeKloZQsoctJGEHz37mU/GYR56CNOjAla40r1N2lrl/KWYH2Z7cD8YddJ4njngo21YqHMGsYddcC5bt4+3vfA9mNx6F62+8DaVyHbVaA0E4RJIEeOpTfhdnPOV0xGEbadxDve6h12mhVqkpBhvzFtp9sWDMcrR27MIdv7weNpknliXFsTACkxCJCTjVMsq1Csq+Ahkm8ySdHwmTodgT7woAQLg31PhxgMSK0M8iRE4JtS3HYut9fhuNY07EMAbm2y00N9YRxgHCYIh6pQEjdbHYt/Di896LzJuGnVuwWXQbBpZ334HpmoVn/eGT8IhTT0S/swubNlaxa8dtSmwxStDtDOFXKohFkFvlyOoyKoCAordKxg1zKLJ/2QCkTgfjNP9PO+qks4Dbb7gOC3O7UXZdVNwSkjDizINYrTEXo7tJyS+JpoLIBiAToI8sAIK2HAtgcc71RYYxRf20JgC7/mL5WBT8Ok/TVn6T4oCsNQgesEHJ55u0ENR/p8+p1DVkwJi0BHQEDCnXm8IC+OBH/g637ViC6dQQpY4AVeMiv1i/9wIAB7nr3QUPPwAAwKFGnecIu0lYx0kk7Ok1DACVnKxXrJHuwxhg0b6CNH/HQ6fN5HMan7vsS/jS1/5ZaCKmoVQ7HduX7hU3YOmCEx1ddwSgQI0OkQFweACAogIuAkGBASomn9AzLVEVJWjEC5+WiVQcPfmk38S5b/xrmGYkn5cXMB/H7xQh0TM8SsCFtiqq+NeCb2JzF4Wo2i7sKMUXPvkZDOaXEK50ULHY5YsKmp6avVGKq+sBFswBCtBCZkJ0Sa6KRjVfCrGUInopxb8ACwVVrXhKzQRYtVRHHP299BkPgQGggQx99DVtUFOxpOsuBWxBUS+wdJlj1/Q0mZW9cxeXIsIr2qjYSmmiqARpzuFaMKhAHYaok44edFE2ImxplnHSCcegXmJ6GWBQKWPqcU+C95BHAT0TSGioS+8d/pc9PhMOGQCgxRURb9V7lwKdGhsFdVQ+1x58C7UGVWE+0YkWkU52woJCjI5URHb9x3R/Eglkc18lgKgKB7XJF2tjYtaTxUOBME2MAOwdAKDKbdDpod7ciA9ccDG237IT5VIDV/z05+hHGWIqDxMg8HwEcSwbDu2raIuTJgM84tEPxFvedi56va5SH84SJCm7e04hcqXMv1bdDqBjdyArQtXoWsxPdfZ1oqzn9mV1EPUn7X+kk1AwnHj+CgYAAQAF7LHVr7AaMgBsh4m20vxQhC01KkAKYpbaaDY345WvfAN+dvWvpPNfrW/AcEg7MI73MN4oAICJ32cv/Th8jwl4X0ZhPJcCjJxBvfd2zxyBtSMA6tpSkXVtnJ5kAqjHiZoyKf4i7se1Z8AvV1Ct1oRqSgBg/GwjWHTMOKAeiskYEMGzK8JCUSrPFhJ2+ZIcpz/uqZiubUawQkdzE2UjhJOt4LzXvUgExHzO2xeg8d11DMcAgIFAOl42XKYDMlfO9NhGmNnopjYGThVPeMFfigbRWy+5BN/78Y+lgLE9B/Wqj4++/72YalRgcQa67Mp8NGfkea0O+hRUq+0DAFD75qEzAAQLLOK4lNbFbHSKMB6iXK0KAOC6dXz6M1/CJz7+eZRKM6ILxKJMbW8cb6P9Wxe1qo/hcAXvevfb8IAHHo8wbCHPQ7HYk+ZKwmJVFQUcEDwsAIB0x4pxk6IQYtyzxQo2A+2OZS8W6vAAK0tLwgAgn+3XlQHAfTmVc8DOfyDgv7AMmeuCyugl3D7Xx5vfdjGqjY3wvJK4BSRhDxunq3jH35yL9tJ22GYizDU1mlk4OZhs+Cj3hxHrtRi6U3PzvIMAtycjYEGU4e8/+wX8/L9vQLnaxEqrI2KfJ598Mp7znGehXithbudt2DTbgG2l6HaWMDszI84DqtlGDRuV3E+XK4haHdzy82vRn19AxbTA9gMtbuk0wc5/pVmHXy0LcKD2q9VJlLKzVYr0k7f9NXQOJIaMn4PrzYLFqViOAmYRumEKozyNTb/xIGw6/v5wthyJpX4XMTv4PL7UHSo1YSc+vvKtH+GLP/gZWpGFSqmiDmmSiE10FnfgWSGeePqp+MOnPQE3XX81tm2dFds7AlhJlKJWr4oIqm6Sqf/ohpqKt8y7pFLJybCMZbZacirG+CTE9ddcCYuMqzCSnMbhSA8bHjEV9kNUy74wfEj/H4aBdP+DKES5UimE/lJhNPDG4p1dfK32r+f19SimVv/XThAEAXTnn0AAQQWOAfDx/Fkr/vMc8m95v2YSyH2mjWAQSC3XY7PRtOH4Nfz7f16Fb37r++IGAKssAIBiLEorsWBPMX/lcVH5zD1zu5cBsLfSRzMAGLNpFc1ckQAnWQAHDQBwbpV+l1Ss5skOw0jUzDvdAK9+/flYXO6K2j0VuzkGwMepzjfFTvT8/1gVV1VvhwcA0HSWO78AJ9sf4wCgdmWlws49kGqiJSqkWgyK9OcNcM45L8dDHnwC0nRQeHYqmk6tWh/N7+iLV3VwdeHFDV9tNmaSwM2BiuPjym9/D9f86D+AfgAzogWKVwR3CrOoWSUVrJgAqIRyDIAUs4xqzL1IEg2kMuNEARiqfaaIEs4NqvkjVhhhTEBAHT0pCosVNerMF7R0PWWwajMQ6vi+6+99bRiCh49myAqcfALVGhXkIl+gO9kKEJA5fm5QRbq9t/O/dgRk8v3I81ABtUizpciWz6u6/zzxPDb0XLbSCB5CeEkXp/zmcThqYwN53MeGTVO4vtvDbz77+TCOORHZwILZmAHCLnI3RyQqwSbsmGrrDmK6FbAbTL0BJk/iE60/k0731aeRTUZEdFRRr7vQTG5l088zpRI8KhMK6KpYI7oIYdI2Kkj2mNkb6ySIOFGRCOguN6lrewNYKMRlxhF8y8HizkVc+NZ3YuPMFuzYsYBrf3WzoMkBZ8zY8af6bXGSHIsbT188rd96wWtx6sMeJJoaLFzYKR8O+0LvVQJ7a0Pc2p/33v3aX0yQLV4sjsa0/hHJQtQFM9k4+T70MVfrqbj2GGUZVAUoVFQ41fEpdCaMVLRB1HVPlgC/K8VoEQQzONNs4MynPQtbth6L5RV+7pp4e3NjZzfJdlK0W7vwR888E3/1oj/DoLcMDqdQwZfvTzN59vdZ773/rjgCGgBY+9x7S0x0cCuAPEYA0xR/bMbxcqUqKtFyzcnEFhljalRnLEiqY7ssXllfcRjBNn2hhjMuEHjvB31s3LgF55/3Dnz7n34AN6vCilLUnQz9pdvwtjedhbgzh5r4A+sr8644Rns+5yjGGDkS8bvP4dDf3HLZpECvn6AfmRhQUrQ2i5/88ib8+Nrr0EkzeNMNREaOzqDDigb3OXILLv/8Z7Br5+1oNitorcyj2agJE8qlzSqZquuOAHCER4m3HYiQ7b5HANS8t0w5jjQAVN4TREOZNSbgNz29Fc9+zl/gttsW4HkN0VPiHkCRLrIrBRjNEkRhH82mj6985fOiA5BwNMJMBADg0wfDiOIx4hKUc+bvcDAACgBAUnydP4jYrdrkFW9JiUr1ux20V1Yw6LLI4hG88zH47llx678KP51ls6gn8DQUMNe2lYVwlJId4KBU24LXnXsBlloBHJfXGNWzAwSDLt55wZswVSWPuy+xmvR/AgFKMFaJAqai3jwxJz1ihyhAmA2zTneIOM1xxLaj8erXvgG7FxaxafNWPO/5z8e2bUeI8B/1B0qeBceioCSv9xyeS2auhTTJBBDjHpNEIWq+DzfN0J6bx/ZfXgczCCkrL1yYkuegXCmjUqvAKXkI4lAASH0bMQHFGcy8SwEABcCQgZrCtehGlCEIE4Rw4UwdCX/LMTjulN9GVq9iPmgjs20ZfSGb0jem8Ia3XILbQwvLEbBheiPiMEa/08WmmSkYeYiFuVtQ9VP8wZlPwBMf/3Aszd2uxjgdPg9n5m0M45401WSlc4xPVnxR1Mp0DMWAuc1HorVQciw5hv1OB8vzu7D9xutFe4GCwUF/IA2FEnW/0hS9Tgcz01Myu89m4CAYwnIdDAOCghUZR6AOP2MH93ut+s/aicU9cw0W7UqbSNsLZ6NzwtxE6wVoq0jmg/ziz7QQ5CiU1gogOMAbwQHeaEsYDgLVsI0T5JaN1HSEdfHu934U/WEOy62TSK7YKpIIKnBTsViYI90LANxjMWyiVhrVaxNvRsTKDaBcckRk1+DmOgEASKNi15VfHPV/1yvWWKBw05HktVCErNXqWFlpoTk1i/e8/2P4t+//hKFMQAAK2xAAIGggMmuFEOBYLe7wagAcHgBA96D1eysCosH5HF6IqczfsSuZSWclxhFHbMEFF7wZMEjfoxgd6XucxQIqpD2TOsT5+kJ0Tuh7YremuofsCBJVp4KoEcYoZQYWb7kdX73086jyYhuGmK43EA6HRbdeUUZ1wq9DthIBK8pFyQV0p0iNGUgdUwAAYZJKFzZh0SNYh41hlKixhMmxggmVz3G3Ztx4WrXYDkEEkM/DHpfuRU9eSBrBUuJ04xxHFf9FgcV+KhHPPYrE8TOphHh9nEwuEAIxGgKQF2IBZyHnuufvsxTVkoOk30LTzdB0YjziQfdD1Uow6LdhVUr4VW+Ix5z9OmDr8ciGNsz6NAYrc0itDHZFdfjd2EWe2UjokywKnZypZDBXrz/SOpgYSdKFuxSoMqceSzCXbjRFZETIUIk4aRrf5PGRGU5tEaXHKCZyNQ0KjCjthTqxXgtca2r8Zf0b5w2N4RCVzVvxxQ98FFf91zVo1DbgiiuuQW+YohskSC0blAexvRLoY646ClyYKR7x8Afjwre/HsOAHa5c7K/EDzuJBQzYc75Qre3Vt32hwPsOzfJMhTPCGCgqnq8YgZBrtZj5Fz/kAkDRgqlZEkpf36Qav147or3BfoUaZVCnQIuE8WzbkniSEvyNb3wP77zofZia3gTPq2J5pStdvnqjjl6far8pWv+Htv21L38eeca5ZldUG7JEsYM4wnPv7Z47Atq5ZE/mzpqiaBRTx79nfKGadZJl0rmh6B+9obl3yiwoQaAJpk4xGDXBAOBoSSyikmbmCjWc7ydJIgwiFpHT2LF9CU8+/Wk4cvY34JNrO+zAzXv48+eegelShmoewSm60HfXURwDANRAEXUblmKwDQ9pYqHdS7Dcy9AKLdywawVX3Xg7WrTbmtmAwBTlEDhULE9DLNxxC179ipfgBX/5fCztuh1eibE0R6fdwuzsLAZ9igtOagBwHx2LEisRwP3f9g4A9GU2XlunKvR9/MWO3zAgC8yGaZVxxlOfBYPK/wabKZbEcSbqKysrKPsllMsltFrzeNQjfxsXXvhmiY1ZNpSEm+xDnuskZvfOlTUTJuE+Efj9jwAocWC1jRTEUL1EtZq/7Ii0wUulGO212+h1O0KXp0vPrysAwIIvSUmD5hfzBOZvUcFXZTHkI7fq+O4PrsTnvvA1uG5VRnRY0JE6f/pjHoan/d4jkacdmU1XzjWKdae2OB5IArVKAFrhKgVTQJixkPPY7w3QnJ5Gu9vHHTt2YRAEOOWhp6LVXhFLu1qtKjO8aRzJ0IeIEecZ+r2hzLIzf3M8uguo4o77Q9m24WXA9uuuR2f3PAKuL8fGdL2Gik+dCRumbSEWRX21/iWfmGDB6ZGR/V8dB/eIyRGgXEDLGJ4RyjgdxTSHiYnArCL069j6gAdg0/1OQORbGMox9NHvAk4+hZe/5m0YVqcRWj5c10cUJrBMgiQmooCizQayuIV4sISz//ovsKFRwkytBIPCydRCGHTglNRIkOR8xZcCArjiiTFSNZ1CqYl8+bYpNOr5nXdg1/bb4XIEk1aLcSKaXS7p+gTROHMfRahVq9IspHChNOPI9mI0cNS4D2fwgyH1jlwp1qnyz7l+EQqM41VjO+udD44PEUBknUL2gB4lEEHZQkxQ5YwqX9RfvN9zXJh0HOv0RJzar9XRD2O45Qbe8/6PY9futowBZDn1mihWrQAAxQIoRjMFADiQCHpwa+TAHn0vA2C94zRREQqcRQDAoyg/W3DCYlEhX+qLXVdePspI1iuUWMQKKswOcpRIctJoNFWH26vghpvvwLsu+QDarQGqlSl0O0SUykrEImOHgm9xtQuA6mbwMtH37RtBntx8JzuUmgpzYItlb4/SHb2J7v/IoUAFc23tw6JdEPp4iD/7s+fi937v8YjTjlAPqaRJoK5Eb1PxJyVtOJNiTSzYiLzYCnWkKjgDOel/BADsJIMZRMjbA3zmfR/CNFV+wxi+ZYuNG5MKKZRH3VmVYxBMYP6v6dxqfymoyJrQLhRTUkIhKF9IahJnSwk82C66A8rCFGdi0gVgtIom0GF5gXGqK/ccMgAwMr8anaDRS2u7w+JzS/k34XIgx4Qd9X0EoD2LyLF+Av+SZD9eCFqMjzQoop1iw8UzSascK4MRtDBdynHfrVM4YdsGeNlQujv+xk24NTXwoBe9BGljM/pdA5VqA4adixBgP+pJgehGZADYwgDgVcmEg3SyiHO7RQGvgXgW/ESQtaI/WQpa4E91q1XwFeCEGg7FfKfexNV8uprjF3GfEbijVO314/SKl02hABIU2kJmhvrdHiKAE6ijnWcoswEyCPCW8y+AY9PjOsZVP7sWhl1BL4hl9j8hq8Iik4bdzlCCz/R0E686+yV4+MN+C73+siS3pAJz06KKtyw10hpHwnxri3/5VBNfBx8FRFsiVgrOo3VSrLkRcDe5cY4ep5gZ8vdiR8n3ojQ+RmrjwlAhw0ON7ajOCmMe5+lI2yS7xMWrX30+brt9t/xcoqVil84hLmyHyX6ALB/g1Ic+EG+/8E247ZbrsHFDE0lMuqpK1tglvvd2zx0BbSNXXFXr90InYubkO2VzkLHXdj2Z29RiT9w3ZASk0GcZewqMOD3qaaR4Vt2iPLYRR3mROEbITOU2Md3cimc8/U8wd+sKmqUa4s4KKlaMJ572YDz0/sfCHa7AIYvlbryN5ollZlolv1Re7w4IUNvohRbuWBzilt0d3LBjGT0KTflVhKaJ1nAAm3PLjoluexFbZxtYmt+O73z3n0Xpe2qKAoBdROEQfqlUeJgXXDJhdxVz78XGdWgAAL2/6QLAUD1OsMdxCVIwBiEV2Ov49rd/gLe+7WKU/KYAAGQNsUjg+QuCoXQWLTsXy7/zz389HvrQk5DlgViZMV+QLano1KvZXUs6uPvKvw8IAND76wgAUO4IzHtkKIAAbkExZ+ez01qWxoSMsBWjc3fj8jl8L0UAIOJebMK2mU1QaT5Q8/QEdK0yBpGNKPVw7nnvRJp7sO2SiNmy6KpXLLzuFc+HZVC7QgmjUeBPDVzq3GsGjvIAACAASURBVEhZvSoAoGCBFvmw5DmpcgoYKcvnOQbDIRrTU1hcXhQvezouBP2+AER0KWChSJbB7IZN6HSGsGxXMRcFv8llTfG8UFsq7vWw48ab0Nq5Ew3PxcZmEx5ZrRQJJthOUccJBoDWV9LF5tqaYG0+dWdGAsZ/w+NCMIMihcMChDGR5jaGmYeB6SGt17H5fifgiBNPQJtJbGkG7a6JpcUcb7vowzCmN2GQF5o6KfVEqqLn0+21sHFDA2Y6QMXLcOsNP8P73nUBfCuBayTS1Fmc3456nYUt46gCAJgHCt2d4qACemWinu6aOXwKBkZDLM/PYWHXHRh02mhUqhj2esLCosWjtg6W8RmT+zxrJuXUQYvTgEwMj8AugbwEzVpDNAL0cWUs0E0r5l7aCYD/1/UO4yVvGiDQTmVaAJBrk89BPQElXq6aKfI+CutAERKUz0d2cyBsEKfkYxBShLWC737/P/Av3/kRDLuKDHQNUHbwKoEsRpxUhnwvAHD4ItLBPdM+yuZRGzjPVzEAmK8ylh8gAKBKMXYpOafCZKffH0jyy4SF9Cav0sT//J+vEG/bRn0WrZU+/FJN6OWKelKI7hRBUQqr0axNMVOyHwrZvgAASX7Ws68rip79B6i9AQAqWJNKyJqN3X8qk7OIT5IQH/3Yh+CViCD3UKmW0OsOYdsemo1pdLsDhMMI4TCUiy5OKCwTiz1gtVqCX6Y1iBIRYxe4xLmhMIEbJvjUJe9Dw3Tgsljv9uCTXqDLHCXMO3HBUQVaF0FqBEA1KLVwlCqOOcueMACkpCTGiKVwoPiKh1YvEG9YeY2J4zh6mTXd81UvfwDN1/2NAEhxtE5TV5d7FGEZqdMX70UL1akNVVkY7e22TwAgT2EXSCZnATPO7BlqqlFpA2QS+I2oCz8fYNpN8ciT7oOGk4oWALeNoVvGbr+OE//4z+AceV8gLUsxZ7k5Wv0VOFVaAAJe7Mq8HgXxuL9YVIjmZp0oH3ldULK4T8nSiCPlM8+OeWHtpyiryrqOBTOvYp5XLSK46joRpGbs3ayPzySAospWNU4hzJJCDIiFiaIerwEAVo1nQGaHfc/Df/3Ld3DZZf8I16tifrGLm2/bhSilgKKHlACURbydaufctGjlY+C+JxyPj33sfei0d6BaoVd2IpsVPW65gWn0Ws9G75nlHjoAwLOcUkRPi/oVya66FqgNkKlNVv8sqreTUZfHR7mbaA0AEXwshEJZGfD65NyliO4YFALjfLKBYZCA5J4/ee5fod7cJInlwsKyiKw6roOl5XkpZvr9Rbznkrdj2xHTSmzKzMT+b6Y5JYngatvLg9s/7n30oR+BMQCg1sUee7KW1FjnpRi34hyoNZoi/KSVmrmnif82WSirqru1AADZW1TFLiGLbAz6dKipyDXmVx0sr7RkT/7m17+Dd1/4AdScKowgQNRdxKNOPRH/4wmPhNmZg0vB0rvxpvcEgqtpROurJgaJiTvmO2iHFoZGBTfsbOFn129HZFWEEpzTzs92ZO8ig43XFq+FIFhBuWzihS98Ds4444kIwzZMI0G9puzdlE2sUmRX411aR6fQ+zgEBgBjadjvy27Bjp/E6VUjVgaGQ87m1jA9sxmvOPt1+P73/xPl6hQcp4LBIBTwQIkK833G6HZX4Dg5/vVfv4k0GSJOBpIrcK8QyqbEFlOKHFEEZzGwjwbcvgGAYu8dAQDFrqsBZMa7LFP7DfPAKESntYLOyrLsTw5ZWszxfk1HACgA6dlldSxTxtIIJoEAI5OGSZLZyHIfTmka573l3egOqO/vIopzDMMEZS/Hua/5C/hOBM+lUBzXFEfC1Hgnu9GM9WMAQBVQCrpXbQujcH7oD3oi3lmpVgWA6PTYWKIPfCgFnDhb9IdordB+elrYQktLtJSrwqNdNLu8pNL7JXHIiIYDVEseZusN3PDzn2Px9u2Y8kvYVG/AIpMwCGTdhHw/lqL7T+Zq+ucxAK8CxOEEAJgPZZFi7MAYiOONrG/LQ2b4CA0HrThFZdNGPOhxj8FKlKE0ewzacQVX/XwOH/70P8KoNkU3oFyrSz0yDCJxT+GS9lwT8bCNeLCC2aYrLIOX/uXzsGWmisVd23HUtg3o9+YKu04F3msAQAODVPKPBn14Ro6qZ6O3sojbb7oevdaSiP6xOUOdDL5vEWMU1yWCSgqgE52OnPa/sYgutjsdof9TB4BMHoohczmIa0m1KuwSEQjk48tlxRIo5vo5GsCbjAdS42RAUfbGqpEA5hla7Z+PW1xclL1FQNaC3aFZ07Rv7nd6cr9frYgOAGsB0yljpR3g4ks+KCMA1KngGMBaK1W1290LANyNW+eBvVSRhChtszEAIPN1GTUAlJW67CdzP9UMgLW7iPp50vNTvfpkR5iz5TZuuWUHXvuaczE9tQn9XgzPrcD1ymh3O2pubYJyp2cZtXCE9ijfowDVKvV6HnKiyBtRlic6nwd2ZNZ71HoAwJj2nKTRyJ4sDAcIoz5Oe+yjcdZZLxYAIDdCUQal4JJyQkgQsvPJHIWoecy5MG7wphT+fsmGTcVY2sWQ+uTaSAZDTNkerMzEJ//mQtRyA3aYwGHRwGJdaPwjbbbRPKgiE+lZHBZ7mmo2FvRJqJvC/gERfYIymQIBZKqIs9tEkF16fRLYSEbCbwxoTLQ0BXzvYNM+so/9bBiS0uwHANgTHVizCrX44Z1YAOyqmDnV+inG5SJhR6ZAgfn5SaVj9z9qz2PblIdNFROnP+yBaM/dBi/n7JyJgVvFYnUaD3zRWUirG2HZ04iHEShAnZoxwjyQOS+/EAHkYuBn5owakQHhxsgoANcQ1w0vUhaVipkgAkUFpCMX7GieXyVv2uRv8uOra1v7W68+P+NxUdXBZoDQbAKtMaHOi3pGbhbcaDhPy0KZa5oe27ObN6O9cxcazRmcd9bL4Pl1dAYxrv7F9ehHFJvkLFkKi2wWh1aKCSq1MhaW5kTk77IvfA6bNjXhmPQ6Zgey0B/YAw1a2/lfe6L3j0LpucZJ9pAkNmRTkFY50tMglZ/FQiZJITdhQd4JxIhqbqEJUqgjE6yhz6qKR5p5o5IB5QJAFlAM21Wq5JzRzjNLkjbbLuNv//YjuPxL/yTz/+12DyYFEr2SaI3ML+xAo1HC0UdvxHlvfi3qNc4zs0uSo7WyjM2zs+L3XlCs7sTqv/dPDscRGLlmFE+2Kk6OgDTtuT4htkUxWADNDbNS7ItDRLHXkSrK4p8iYAQDxjd1UY5AAfGaZ/FuwMw80RhRptbsYEYS0y0K9OY+Hv87Z2BTczPmb9uOIzc2UTID/M8/+0N4/d1w02Gx16v1r/diYZjsA1w9kOOnbbQmn1dfj9KldBy0Oz2shBm6eQlzwxzX7Wrjhrk2FllwuTWkBpNP1ZUzi4KdcSs3YqRmANNJsHlzE5/+9EcQx210O4vYMNNAt9OCTRXOIoIqYLwAAGRTLUQA9/FB9tZckEwoB6LBQGzxRNNHxMHI+iNLS83HctQnz10YZglPevKZ4vXO37GIpNPHkJaofgmGmSIKezCtBA996INwzmtfiWqVHuHstKuCcgwvqTjMm1Lz2fcevPbjjajEjGO6eB+x7MaJRuEQKGrmHDlqLy9jZXkRcaC6/1of4OBe/UBWzd3zGHGAIFAta4JdWl5PqltLgU7SnvuDHDMbjsK/fu8KfOgjl2J289GIMzZUbKRRF88883dw2qNOFgDB5eXHcQ0kAuKXvJJYvnIdiE2sCMqqnIfCsDx+VK9X+V1h5yizj3pMQLvNMEWZEKfTySCve9K4KTBNWznJJdTfi3I9qb7UOIpCDKjZsLgIi4LGjgvXUB1k8u71CMDaHFzW+CFe//s6k8x3ndRR14w1RGrFSOWz81pn0ekg51iT72M5CfDwpz0TQ7uBrr0Bn/vaj/G9K36F1PQQU2uBx4TFtMl6Qx0LWd0JtQ8ilO0UYXceGxsuznvDq2CkAyRhC9Vyhl53RZxYaLtIAIGsZ5/WxkEgGkEVMnPSGJ2leSzu3I5+a1ksI2mxRqCAIqyME8yReC2woy+sT9eTwt6v0P1jDhs2zsr54TgAnQSWl5Zw1LajBNRh04M5gi7gp6amRMWf4wDbtm2T/8t4R7FXsGjnfQQJdu7cKe4GPFdiORrHAiZojQAW/2QSEEjQwAFHDQhe5IlyNRqGQ1TqdQRJCq9My9Ucn/y7yzC30EUYGvArU+JcxPdtu2zY8L0o/YKDjT+H7+reV+6n8ka9hylNDl3Tqn2OtY1M6fy6BrC9HcgJAID1A0UAK74nrJ+EmjSOI+AtHTWMuZ9+oejrTR6FcdK9ZwAYpziKEuKh9388wM8/7wLMz7dpw4l6bRrtDgWtSkVgU0W2+qefuxA6Ui7ko6RDfya98erEYfJ93D0AgOowUpSMJfRg2MH0TB3t9hLOfdPrcd/7HS+CMbmZCH0vCCJR500SFg8iLyNz3Xz/LBLoae55dANgMGewV2MRnHVOh0M0bQ9ObuCzF70bThDBDiK4RN+l66gBAOUgME5oeMfYB3zsST3BABAdANUlp+I0WQAhRxL4PJaHxe6QA9ojxVceWz1XLIhhQQm/SwGANQt5Tck6rkaLx+n7lU6Atm85+LAitEqEcmxSui4YjgIAiIKyK0ON4GSAup3AHC7hUQ+6LzbXHJn/TwZtGK6HnlVGqzmLE1/wYmTVWZjWNJIghu0RmgmROyyyASsmIiBm8Er/IWeCniBg0U86N1VmOSNWdJLkDE4U+1oGTLEA1FUkNmJybvdI8SaUrVdf12sBgJHOgLab1HTl4jvXsKjICn1diSayq0b0uO5XsPu6m/Ded/0talOz2DG/gl/edDsGUS4oMgUmK9U6FhbnsXHTLHbP70B9qoz7/ubxePs7LxCLOwukuCp7q8kgrT7R3or/1V34/Z35vQEAtE2iBoDu6qsYQ9ClSOIJgMkIkLT4R0WSTpQIFIzonmSMFCMAKnapWWPWU2EcolFvYmWlg2ZjFivL1A2p4BVnvwFzCz0EoZRqYgcUDIeiZL5l6wy2b78R5577Kpz++EchDNrIswhl38WgS6XwmgAzNoXA9ncA7r3/LjsCewUA9PVU2GuK17oe2zBIOeYMrotSVbHlJjtwfByLf03XXP3mNQhQjACYoVKyz0owMibTjAcEAAgMcAzPRMWfwfve/XF8+bKvoeH6yIMBHGOI17/0hfC6O2ScafIa0V3jwwEA7LsAALwU6PZDLMcGllIb1y/18fPtC9jZSxG7FSSmJ4NanFVlwWBnBqirKQQ6I0VoBnB8AiwDXHLJBTjq6A2wDAqKEcwuRhsmGIdK8GtcTO9vBOBAAAD6sHMfVtiJYgMooxr6eVN0bQrXXHOdMAAMk+M9tAmmsDLdUEhbJgBPj+8+Ot0FXHzRBXjYwx6MKBzIc0qxPQIAVGzRrG0lD3ZwGewkACC5lITZIjmeEKTlXsFOEQvJJAxU97+1gjTmmiOjSa3pg3v1u+xSPOgn5rk3uSdLrCYlnu4r1EciLCIDDnCsqlizdroZznvrxfBrs+gGnOX2ZM786M0lvObsF8NAJCMojp2iWnaELSHuHA5BADVTLgWJzuWY/9FViyBEAQrIL2QNFWDAyK2naMTJuSkKmWLKzyw85YXRycK3sHJmvcNOH88TrfGibgetXbuA/gA126a8prALTNcRi+i1ebf++a4EAOzMRCkmwJkhcoai9C+ioGyZZA7MzAYpUl6livlBD+Vtx+B+j30q4uYxOO/9l+FnN8zB9uoSH1QTh4xIfqlrgu+9wRn8QRtRbxmzTR9W2sWGhofXveZl6LV2wcq7mJ6qoNPpSrE+NTUt1y9p/Y1qBWG/B59NkPYydt1+K3rLi/CYw/M9DwMR/KP2F487GYwCAAhrkDm/i8FgiEqtqqwDaU8aRcpZjJoAFOQuRoC4HzDP0sr/8gkmwBf+n3sEH8fnZ6FPEEA37VjsExDYsGGDfCdbgP/n/Yzj2l6Q75FAA78HgyEa1brkO71hH7VmAwH1ZwwHuenje9//D/zTP/8bqvVZBBFH0jwREed7CKOh6BiM87SDvvwOwx/cCwDsLfdT24XS2ip5NmoEmTUA4DpwOD62PgCgk+61YX3yYOv/00ediLaPL33x6/js3/8DfH9KGACLiyvYsIELJ1D2KAX1aQwAFBvOaI53T3rReheB3pA1CLDHjPJBL6u9MQBUMcDufZpGSNIA9UYZzakKLnnPReh0VpTva55iSFolZ/i1AJ/YJpryVSlXRLGbnX4RfM8YLBR1n44CnNvKwxBNy4EHC1//6McxnJsXAMChVYd0GtT8v7LtUwCA3nZZxCoAZVQWj95HkTrIpiOWU5wmzDJRnRaKt+Viqcd5USUgM6k2yoRAU4aKeDqRNk0e5H1v//uijKnn1QnZ2hNXPO/kixefcRIAEPbYQZ9zHbZI24xkFo6K9QoAIKuD3X+SnhJYURcbqxacYAWPf/iDkPeXMVPzkAZ95NRQMEuINh+FY/7k+UBlFjCbQJgALmn1AQyPBzaDEXJ2RLkyiPVORvuZDEEcrbJ2LOQYiz6fppyPi37pWukUlueoSChWHYI9WBFrwT21ZPhbdtJkMrZwmNDd/8nAoot/9kpod0Nhm107dmLL0cfhf33kk/jBd3+Iqc1H4Opf3oidi230wgx+bQoxPZYtB0FIhWuyT0LqYuMdF1+AEx9wAlzPQBZxflJZoK0GAPZV/Ot3d2Dw7VoAQPRJCgYAAQAmSipeUmtB0fhk3cp1qqyvdFEkM8Sijq26/GRtqM2ZNp+KRqgKvYRSfcKA6vX7mJ6eEQCgVp1Bpx3gttt24ZWvegNmtxyHO3Yuol6tC2rP7n6aBNL997wcn/zkB1AqAZ32ImyTCsMuIs4Ryuy/UnO5FwC4kwHgMPzZxPhsER+VhobeIWXtUf9C7HRZkCtnCd8vwy2VxHqJGi1rE+1972/Fei06/TLqk/kwMlvpUUgxEyAzMik0K6UpLM0N8Ywz/xhHzGxBZ2EeWdDG6176fMyiAy/trwIA1LWgdSvubHRVB1fPrmowQQMd8nMCDJYHSI0SlhITNyx2cc2uJdzcGqJvlQC/XoynWVL026kBZwIEoJhqYEawfKDb3Y1nPOP3cdZZz0Oe9cWZh4Js7IBMjhxqsHTUitiPpej+AIBwMCwEOSnSp4o3iR8pz4SDNHVF/f+SSz6EL3/1m9JVtt2SaPGwSUAaNMtDx+PxHqLXX8QPf/ivIlBG/3eCrRKnC3BSryw9EqD5YQezlNcDAFTsHafzEuM4+18ooLMg6rVbCKlILzFTN20O5pX/73qsAgDU+hYxSjOVa0YxVpV6f7lUx+7dbWze8hv42/d/Alf/8mZYfgMDYfpHyIaLuPjtb8bshjqWl3bA9wDHIsDPbhvFbMmcU8ryQjHXAwDM/2iPmxU2lEXXXwvGrm2KjcVG1eNVoc8TxKY3G0tcJ9yVqC2j5krklEoH20UehWjPzSFqteHnuQAAwn4jg23itOwrXzvcZ4/XcilWelhDN0RkJ4hF08qEnTpwUgt2ogTzummM3YmBE09/Our3fSjOvuhTuHWRTRRfRg0JgJANE4n4rhp7JWuiREeyXhdl10A8bGG67mBh1y145h88BY955MlwjR6SsCt7uW2pmX8ZnE1jpOEQM+yKd9si+rc0txN5HKLsOgLnhIV4Hwt5HnOnYGtp1X2yj1gbUOOBox3swsvKEmtxsgw49jeP6elpAR9406r/LOKbzaacZxbvzA0YMwkQ8Hek9rPrz2JewGTTFCFR/o7PRUFA7QJAloCOxZP3KRFApWDUHXRRrdekQTgIE3jlJnYvdvH+D3wS5eoGtLtkQpcRZ6xbCADQFUMJXN9zt0MDADhyI4M4h7bF3WMff3+HXvLWPIPrmDIOxOssi0MRAKVYpQIArvpCUYFNFv7F/0dieKN0pig2xwAAUSFSdebn2jj7la+D49SRJBSwgnS0SC1ZBQDIRjbys1P0qz2syVYf0/WSI52kHBoAwM+hVexkm1VfowKKnVl2EhJUax7anUU8+znPwFPOeBLanWURY2ORQ79moUfrOSrSfIjWWRYa9Voxs62EFxiQlYibeqmMTeEkQcO0xaf5B1/8Enb+8nrYwwB2Sl/RQmxswrNddZHVqtWJgArc6rgqNz/9GBad4mcon5QAAO0AFUPRxXI/Vl1vvaFMWAvK7wpEWV5sXTGrOw8AyDnca/mytgAcAxx6dQhF8RA6EFJ4rgIAOAKgmCmOmvaDnw1Qzgc46fit2DZTRYXifSkVaw2EGdA3S3DvcyI2/I9nKgAgr/EgKwAgGyAmvT3N4ARUjzUQyLy9YgCQqssZfj17P5rxnADFxApv9Bn37LZMQANrAtHezsv493L8Jvphq0AA/Wzc2Egx5JomABBEqFYqYrdjJ8CHLnovFncvw6tP4QdX/BS91JQRgFpzBmGYIAoCzEw10OsuodH0MT1bxSc+9WEstnej0ajIDL4qYScBgP0U/yPdCz2rcHARXDqskqQnMClUWjTAWPwTXZd53mLelhoMklwVAmLydzIXq7q22qpQsW8m1MbJ6ADV3V1JAsTqh6yIIEelPIUPf+ST+PJX/hnVqS3o9AJUy1VJQqiyvXnzDG647hq85jUvw5lnPhG93hIcO1cFDWc9qRvBsRKfLAvaQN57u2eOwLgTq16/gO80oFQsTwUeKUcWYYS5rthCuaSZSidPgUaTt9V73vpnWDqVJisRinr50jGTS4MAgDVExu8GFbGB2eljcdYLX4rrrv4VKraDQXsRf/q0J+CkLb4AAGvVvw8nAKABNX52LUglVNUwx8oCQdImbu8MceVN23HDygCBX0NSqmLIgGRaqlCiqFZmwKa+igAenNflDHNCZABZ1kO1ZuCrX/0s+r15OA471MriU26FFdu43lfHVLnm7P22PwCAXUAyAPKcnT3FCBK71pTFmAvbqsHzmnjOn/w55hdaSDIDrkcAgIruFlyrhGG/h2rdRhS1ceL9j8OHPngJdu++A/VaRYSXFQDAvERb/vGzqbzlsAEAE17eckQKvRNJFAeq+O932sgkXiuVHMZBpb9zcPH3nrlW93xV2f8EAMiR0jue1HyxrS64Z2SdwEWvG6LZ3IKrfnEDLnjX+7H1mPtioc2xOAtJfxnPeeaZOP30R6PTmkPFB/rdJfieJfo47A6PAQA98MpudaHnIwCAzq30aMf4etfrT8WD0U5Z5GUZdYVhWKT7W7BY9GqmQaF3QSFuUtWZzyT9PoZLS0h7fThpglIx7japXHJ3AgC8nksJd98MgUMAIEUsiKoaDXBSA2VyBIMh7HoVPaeCBXcapWNOxke/+iO0shoGMQFUV0AbJd7IUQAm1baMX8Sh0ubYON3Ewu7tqPoGZpolLC1sxx+c+UT87mMegtbSTvglF2XXQr+zLB3+hu8h6nfgmcAdt96MxbldYqNIRwC6X7DAKXneiLLPNcPCmDeVP3AigYW5hVarLcX88vIyatRgmLDvi9NY9gIW+bq4JwigC3jGSS3+x+KdNH5+cSSA31n868KfjECePz4Pv/h6ZAEQeOB9fLwGA5jnEMDguil5LnrDnogUcvX3g1go/zB9/P3nvozrbtgO26mJOCOBFcZk0RmwFah9z932DwCMmz9moY+m3q0eAfh/AQBYmx2MG6QKAGDeWCl5Mj6qAQCHFvBhQADgMtULHBW9E0DAugBA0TGXqMUkmEGOQgNNXHjhJbjyv34Bz6vLBcikmAJYqwGAIrzq15Pif/0ER3fd5C/2ogFwyACAbKTMwnTxX3xXWYPMKzsuE5cMcTLExe+6QBKstBBOkjklSewKKzYRTjNE0ZdBxdUihQVljhu5TArSIYCzxg5NwXJUcwMVw8Yvvv0d/Pe//xhWECgGgOxPaocQGr9Y9k0CAOp9jjaKQghQLQL1OAUAKBEkagCI5yf/2R7aQQ7GSEnS+BeFEJwu/FcBAHpnXHXGDi6BWm+kZO0zFKnZKlaDumwn+OnF+ZHVeidhSLUdsxA3hQFAAUCmWzxqbp7InH/VGMIOW3jq6Y9E2ltCrUTF7VDUXXPHRd9wMH3SKag88SnI/BkRAeTGY9gJomyAIWcCWfyFFozURCyXGhMovi5LxMKTo1jj6liMz+fovBafcc9+7/4SsKJTs06UVseueMV1RgDUbqYKf3aDHIoa0e6Gtob1Bq741nfwrX/8prgbtMMYP7zyauR+DcOEM2N1ccYgou7ZHINJMBgs441vfjUe/qiHwC7Rmngg14eOPdo7ef2Esgj2+nodsV7Gs10HuhFpBgABAM7yKSFEBQqIUm5RNJAZMJphJluHnf1CJ0NT8nRY2lMDQM0a09mAyr8xxyHKVPw1kMQm/uqvXoYgAgYxxRxdURBWs4QJmg0CBS18+u8+AsMIMByuYLpZFbCPHUfL5DEz4TLBpB3gvRDAgZ76w/y4SWq2vo70FVok62LdRrV7rfZdQok2XBRvo0q0QfBVva3VyX6x541i2557pAAA4sfM2OLDzB0VCznHbA2QGZzXdNHthJiqbsWVP74GL3vRX+OozVsR9lp49En3wZMffCy8pLsKANAHSSdPh3rQ9PNogJzJIxNSOvQFaQ1z7QTX7ZjH9buXsZw5yMp1pE5J5lFlXxW1edWR5ty2os0pp5YoTeH5zDWGWFm+HV+4/OPYOFsBMITDy0RbHI4AAL3bHC4AIESaKPV4ihJKTOdcbWbDNHz4Pkd5FvHHz34BypUmsWARKWPiT1FQx/Aw6HdRrppYae3AW9/2ejzqUacgSwP4JQ9hyBElk5lWsQWyuFDghrD2JsYbDvQ8rcsA2AMAUBo0nP/vtlvoLC+K40Guu/9F4v/rDgAo/RcCAIoFp+jwqihXHXqOA3oII4bpOl5+zptglOoKnGJuNehi80wd57z25ciSHqp+jn5vEbWKq+zoQgIA64QjpAAAIABJREFUSjFBRmZZdI+0FyiyOOZySmGyauytGD8rwGg1qjCOFXL9S82ZSyFni5WmtqMlyKCaTBSydi1TqOxxp42VnTuR03KOXcE0WZU/3Z0AAIE8Fvm8ZiI7QiIgjNJMsFMbTkbGT4YgHKI03UDfKeOGDvCft7bxi10ZnJnfQOQ0EEudESFOKeJIgNVDlpugxAHZBBW/il63jZnphij/T0/5iKMOjLSH5z3rKXjA/Y4tiv8llG3mfhHMZIhmxcMt11+LpV07ZSSgWvbhsqsvuh8K3BfdJgJhRQNQxjwK7RTGO4qyUqyRI4As8inax+uPxTxzbe4Fg2AonXx27FnY8zF8Dv6O+wQBAYoj8/n0HD8p/JppwL8Ry1O+ryyTx/N+sgRY8BMk0LaCBBa4H/HnqUYTi7vnpUkZxnS/yMCRkogjzLYP06rg59fego987FJsPeJ4dPuxMNYMNoSYG+0henqgEehwPe7QAAAefxGl//XEL0dZ374AAIk6Roayx1qUdSdjgQUCABwBMuau+nwBAGg1x9UAgASEUcdNF/+6aGeX20OaWbDNMv7ril8ICNBsbsJwSO9bjggIwXg8AlAE2BHosA4AsLbY18tlEhDQHQqtaHnnlhQ/22SHQCUW4xXB1DqBV7LQai/i4Q8/BS97+V9heXkeQUi/bhsOkTEyujN6kCovc6FcVEqolH0VIFg0MNAbBmzTEaRWbBWp2GmzsDJQTnPUYGL7T6/GD//XN2Dz4s9YnOgCrhgBGCn8q/M0WRDqmXh5rdEBUbRzBQCQhk3WgqIscfa/m5gYxoXauZKjV+BAQSPTG8KqRbaKCXBoAMC4u11sbMX7lsRiFZV9hGtNnOp9BYD9rwghAHFOlBtyAQBQFIRcCTeP4eeBAAAbKwZ+55T7wwh7iIc9Scxa7Tb8RhOdzMC2RzwazsNPw9CfRhpRCMaC6aQI0wEiIwTzQi+2pWuVino/rwxSxwkCFfD/RAGwbgKuT8B4iF/N/hZsjwI22PNDF9fu3rrEMlOoeT2aulx8F+wppSmigTwhlbCEnFagQYhKvYGPXPxeLNy2G5ZVwq9u245f3b4DKDcQkKbr+kjjFFXfR9jvwLVizM5W8anPfBD9cAUbNjexvLIITwZ49VrW1956kNC4+6UAw4KmSQ7kfrp4urjScUUL7RAAsEVkUVnqSaFGXQCh/I+NSiUlZGgQccYxNVol0to/md9VoqfAAZV8USinPxiiVmsgGKYyAvDtf/k+zjvvAmzacjT6Ma9PNdtHUVCOCPW6y/jzFz4Hz/7jpyNNuoiiroxQgGMFCccAfFGX5rVMQP5eAGD/1/pd8witzq6KBllncu2Mu3WMu2LrR8Evx0WZisweLeCK8R2L9ko60R+/S71WpXjey1avAAB2uCwYWVnmZuWxRoTc6iMrhADDgFoydcw0j8AZj38Kgk4fdp7ghE11/PlTHiEAwKTa96rXPkQRML1/TKqKM7FlItoJTYTeVvz0uh341e1zCKwSklIdXYrpkkTleTCELUWWjuo0UceGEYnAidiqhimmp+ro9xcAo4c/+qMn44Uv/CO0WztRr5WkO19UzgIcjB1jDgcAYEgsTAgIZ6T6Mpcgs4gNBReGUUalPIvLv/B1vPPi96HRnBXAl4JjIi5MlxSakGQxMvSRpB187euXwXUz1Mg4bLXg2KUCAFCz6ko7iKKAdzEAIFToXMajqPrfWVlCEgxgCGNKdZb0+fh1zaA1RZYrgXWojEkWnXaCTQQAOKNPFkAQ5XD8Bj79ha/gn7/3Q9Q3bkW/P4Rvmgh6bbzpja/CxtkqbDYMTDIEc3TbKyImJwCACNOx2CgAAJ1Ty/rW8YO7cbEH6nHSQk9GjwYQVFYNAsVYgMOAk8kogQ0brunC5Aw3C1Hmm56D/rAv9PapagUIAizt2IHB0hJKhgHyd+lENZlzTMbKu1IDQPAJ+ZyZCCar0QtqIliwUkcaDWYWw3RNBGaOO7oBgsoWvPfSb6JrbsX0sQ+GteEopK6HNI8QJ4Hs0xwZyDITYcR93EO93sTuXbtRrZXhuUC3t4Rq1UYattBwYpz5pMfi1IecBI9szbAtjR86pbQXdmJp13axihYpMLIgybSgtXGaKQ0FGVlQAMD4OlACzCoPsMTur+yTzaPm/+n8pDr1DkzHQqujuv8EAAgSkBHAeMkOPsUAWeOwmCeLgI9bWloS0UD+nt19FvzMHxYWFmQEgE0MjhCwyCeYQIaA7tTzufl7xl8unzSKUatWeAZkXNugsKF8PlorUgXLx1sveDcq1VkBAFiRcISJr032IQHae+62fwBArqwJ1vkkyE4RwP8XAYBxNCl0xPJEmtElOs1ksRT/ewIAIxbABBBQzBqNvR/1BjSmzStrKw957iEYAOeccz5arSFichtpibUXAIABSsrXCbqtXkh7AwDWBimezLsaABBWj3T8A7zy7JfiiG0bpcMyGLbhOrwQqtLdo/WL59ko+w48jx1PWrURcVEFBWOszJxJ4kI8X6mvhhbnpC2UohgNmFi+8WZ88/OXwYtieJxBLrqRkgYK6qa7/4WvbBG8dQkl/IKi2pPQWghPqYqGf5+LIIlcOpaLQe6gHyrFc90ZEBXqYv55snBcCwKowvHQAAClQr/6tpoBMNnhXt3/Vt712tbp4MMQNz6THSImlbRnMyxRBWVX2BP6/xB1K8DJJxyJLY0Sai69p5clOCdU6K5U0c1zHHva6cDJp6LjNBAFtsz9UZk6SKgTQKcBwE9dGAUAwI2OIwBKhFBZN2pASxcR4hlf6DCsPkIT0A7fa+FCr4v4Pdg0IwBgHbGECdaPrIcJHQAdRAgAsPOfBCEa5SryOEEyDLF75y586L0fQsWoIMts/Ojqa9BJcqSlqgAAZABxlftswyUBkPTxilf8JZ74e4+G6USUPxR2kJnT07ZQOB5Zykyecx3kJ2NPIZIk7191w/d3011I6eIXxb4GAHiNKuVuBQYqsoxIuI9m/xV/TP0sx7oAAkYigcX4kLbK0YJOQusPI7H3I5XUtWv4m7ddhB//5EpU6xuQWj7ChMm2zAdJMUBLqQ9+4GI0ai4ch5wUCkoNRIjQsZjg8azTljQG5TsEYL33dg8cASaEY4BWX7uTAAAbjOw0sOhjQesxWXPoe18I/ZkqWV9bZ6/uxOkouzoSKAeVSQCAGgDcr8IRABAlIUyjhDz2MdPcho+/7+P4zMc+JdTWTX6Oc/70DLhxZ6R7MeoOF2v8cBQA+jl4jZHSyu4XvzqJi+tWLFy7o4O55T4MvwHDq6EfEIjLhEVHgJbTvSx6uV8mponYtBDzuOU2jNAQgaPBYBG1OlCuJPjcZz+CXncelTJpwAXAX8x0jxRUivN2aCMA6wEABPu58SoAwDbrOPvsc3H1NTfAdnxRbee+RWtgiiQnQynVEEQreMgp98PF7z4fadqH6xjosBgoVQudgLsHABhFXnYx+T6DQOj/LGbJfJNJdu6bBSgl/ztEkOgeuHDlJRUAQOZjLna1qYxJqr1Idf/pUk/BWwqflRCmFm7bvYxzL7gIjU1HYDCMUHVK0hT4/d97HJ78u49GMFwUe0AjCzDsd4UmLuJ8mgEwAQBQB4rxXt2YtykhWWG5FO+DzRwZU9b2gSJSSABAfYfLZlIGM2Hn2oFrkHngiUMRAQDDsWUMl7los1pBxbbEEaC1aw5BawW+sGvuGQBgFC9ldIbCeTmsjAKAHPuRjU1yb6tsYznqYXc/xo0LMS7/5hUIsBXlrb8Fa+tvwGpOiZ4QWbkpcwqyLGAVDADuoWUR5Wy1WzjqmC1odxfR7y/juKNmsXDLL3HUpiae9PhH49STT4Sb9oFgBZ3523Hjf1+Fqmui7Ngy8heHHPUx4IhrFjuoEUyiFIUu0CoAQDoDZDlG4gZByz/O/FPkl2M9Hmn6nodhwjyINuulEXNAWyDrnFwL//E7vyjwx5iqRwVY0LPjryn/vJ8FvrZTZtyl6j/fr7xn6f5GaNYbwiiUkR7bEDYhGcKW4yJOyUzz4FdncdnlX8PP//tm5GTCcJ2VKvL6BAwoYn7P3e4FAMZ5/55nQa4nprFJhHLJhe9yRDCBTWCQFsQcQxMNAH0ljuhH4wRcJSKTX1qhVL8gg5WDkldDkth4//s+hu9+90eo1mYgta90lNXbVAq8BeFA/zk5cWso/pNJx3pKxKOu9CECAOqdKT9W5RWsxFqUlZK6jwBAEPVw9DFb8TcXnI/rrv8FanWGzQSuww4Fqbsp2NhtNKtoNmi/QYXVgSCEFFwQ7VYWmSkVghn0FRNAgnOeKJeAOEYtN9HbvgNf/fRn4IcKAKANoJjCCDqtFP31BsX3uVrCUAl6SFe42JRlHlEoSco3nsV9xJlFfmTbJVESvSBRs2pSdJpi/yc9q5HwUPGko3Uy5h6MwOu9RIH9Ucr2xgAopvBGm+OowzbxOuP1tLf+9r5DE8EHAgDiq2xSDZcCOgUAkIco50Ns8FI87qEPgDFso+rR1zfB/OICNh1xJLpZjpZp4b6n/y5wv/tjYNfE250IKf2EQ3oLW4pC76bc1EzqAIolnvgFi42cK4XmJAAgxT/1JLjpyHmZLOvXAwAme8BrC/2iY6AyntUHZBUAoJ5XdUB0Uz0XgI400LDXxxQVyylwGKf43r/8K/7xi19Bs74ZQWzg335yBbzGDGLLk5ESprUUwEtpO2JlmJ2p4NJLP4Yo6aBcc9DqLYv6tfgkF7obI6R2D1BJXYtrmUiy2oUDqQGACTmTicgoTIYC0CIYpxkApO7Qi5yiVkL9FxofgTslvMXkSwMGo7EApfSl5nzJ0CkE3iRxk+6NshGkQChBNKI/qjnAOOBhfr6Ls1/5egAe4sxGzmSNwBM335iJWopHPOxkvOF1ZyNNehgOWqhUXJnDpcgQ10swjOC6pWKkJ9rrCNU9tzH///LK6wEAhQ5AsZcyoWJHyitx5p+JGn3blVCXGukqLKsmY+06bKD1pR41+EkGAPciFg+8TjgCMCyszahH48FEFb1WCCt18aynP1P2lWrax7l/8QyUoo6w1ET0kvvhiNmi9pG9gbw6EmnAdgzcatYCdSuUyjlHIDh61h9G8jWMEnRRxtevuAk9q4EgMTBkqLN8eKWygOactXUsGWJTM75GPgEAKAaAm7lIxR6LIlUxlpZvw7e//VW4DgFtugEUeh4qyxixhXTRujYkrl25a/evyfv5t3HA65aFBz3MU2F1cY8nA8A0yogjF0972h/DdRsIY4r9ebK/RnEA3yvBofhsHCCMWjjrpS/AU854LGw7RRD0hWnGHEqNABSJtnwepQGg7OSK+HkQl9zkCIASkVXyceoIFdawhQ3toNNBr9NCv9sRBhIbzlxjkmewIaGP60G8/v89D1WNGxkB0AKuEwAAgXvXsBAFMUp+FWFmCUD1kledg8zxRQA76EXSId48W8MbznkZBt1dKBG05fhgpYQBEwJeQ4VGjFC2RoAfGy0EAIru8SoAoGARyUWlGGmKSVuwablvUUjQUQAAxURoKehaCgAwOK7HJJ9AI/NYyxQK+3S1CjvPMH/HDszfegsqZKKMQDKlUzJ5SmVPHqUU40ggwtRFU+rOZV/qUlQjF4RduBcTAKDVpyl6Jnze1FDCgCtxAKu5Ee/5xJewOCihEzUQurNwtx6H2qYtqDer0sVmESs0AOZzBAgtH8NhgkqlBsux0O23xHLTsjOkYQ8bqy6Wd96GZsXB0578WJx26gOwuP063PLLK1GxEjR8G3k0lFyNIADLlSimPbYj8ZwC4To7E0s8XkuKriHnmQBAuVSWMYDZDRsw6A/k4SzeeWw7/Q7K1bL8n516bf/Hgp5F++7du4UZUKvXpcPP3ISP4UgA3w8ZASvLS9iyZcvIHYCvTIcAMq34vBwNIBggQFHhJCCaA44nANVg0Berc2pTcVzR4IghGzh2GaZdwX//6lb83aVfRKU+K/aAnl9DmvGzhWJpvrcR7rv+Otcrb+0K1DtTEdMmdEomGQCqJqJexF3/Tu+qV1j7ycdXqPofx0Y5tuWzOe2xCZnAFovQAgDYdeXlayqGfR2NPQ84FY6jOIHjlGAaLnbtWsbLX/5a2FYFplkGDKqgKsr7iLLIjVKQMzLwJ7t9+z5M623Gh9KhYBBLwiGqlZoU/sNhJO+VNnhcF5YD9IdtOCUDL/vrF+PoY49EEPYFZeSa8hzOg0eo+L7QaIiGsSgQj1ceZKH1stgbVVSqEJ8g7zM4EyRIwwBemqJme7j8bz+AeG4BNYOCRwo0ia1CqV0KVMjslCRWhbifPnJ6G9cBaCTSIcwBJgzjJcPeilGuYufCMuKEn5f2RKnYU5EKROoYAwOTGtmERrZ7TOq04NW+O/D7SqBG77l4S+va2a29OtcsTw0u3ZkLjBtOyTLQ7w9glHxYnofecEhuBqY8wI26+J2T7oMNHtCwMyQBbZo6mN2yBQutDsJKHbcbNh77/Bci9XwE7M56VWSmjYDdWUutByo4k6LHzjJVhvlPrgUKW7Ew1EybiQ+xdh54nFyPH1SU6qpYVYtsH4dh/ftUva/shXLO1UpHR3kV8z1mWSwsFN+2UIKJ/mIL1doU3nnOGxGlFrq5i6uvuwUrraF4XPuVJhaWV9BoVKnJC8uK0W7vxvnnn4NHPfpUeJ4j1w8TI25s9JPd87Y2Bk3EndFdXI+8BsYItHrPYzCEDxWvWhnBoe1SJogoWQ1ij5MmSOI9C2h5ibVYyboibQUrQZR0WZAoX2B1gSuqbrffQaVWk5GI4TDDZz/3VVx++TcwNb0NcUxbTnq9mwjCNoAAnpvgQx98F2amKgiGHaFuaZeEPXVaJoHZO3MF3Ps3+zsC+95f1AiAzIAWbCiCdpoBUERNuD7n/ssymyqAuOT7SvTywESU9nVdFyriBQgma4VdQlprUjOCDjPNDWgt91CtTMG1fZz9ilfj2l9ci3BhF17xrN/HtpqHZsVHr70MzwZK1K0IhkJfJSiqynntra2hWRZPhTyNzDVzJl/pzRAAM5EU1NlMul2tdhduuYHbd3cQ5C76iYWfXHsrbuoaGFrlUYdUMWgmitHRxajmn5XCtxoFIPMnDhPUa7TE7ICyCmk2wAte8Gz86Z/+IdqdOZgmr2+CAUQl+UkKDYHR6+hr6OByDymiuf+GkfgpM6Z5JVpsBWi3uzjm6PtgaamP7373J7j4ovfD95uIKQBTCAX3B30RR+Vcfblki/3fP33ry0jSPkq+NXILUoxBxZZUdWIBhsp5Ho+b7G8dr3e/lPHcs5jsiHAhMwIyvqiGTsXoCLt37UAWxwJQMo6qpFK5EsiRu7PV3515w4f5b8TRBdRD4k113aULL4dW+eyRtl3ySZG2MYwJFJTwb/9+Bb789W/JemaBRAB5sDKH97zjPPh2ADPvo1a1sdJeguN7SAsAgPsri1u+hkp/FYNHOvny82QuvF4ePrlWFftRcgn+qbxno6Co27CYw5EpQ+X4QjiO16HQxQ0T7ZUWenM7EG6/CbNl+tUHwlTjXsURUTJ0Sr4/tnks7ImlacJ9tVh7iWGPmgarT8+epckep08+rrJc1o0g5bqtAguv1ijN4NabuGOli1uX+vj8N7+PgdlAN/OReU3EhoepjVswPTsL0/WkqWW6Pvi+As4R2WTcKJFrzaQgm4L23uL0lOcIuiuw0iE2NTxsmylhQxlouDFqToKNDQ++C8RhT4BI5vRk3gm9n7o91BEqLPxY7HMsuFTyRaiXeWW1ShHQkpybKKTGDwQE5t+zA0t9MRbguouvVf35Ouzis5BnAc+4yscwL2SHn/cz7rWXl1Atk4WpGn262GeBz6KfoAK/kwXAv6PjAP/PMYLpDTMIQoJbPpYWF7BxdlYYU7alxAt7/aHYKpYqU3jHuz4ogosdEhGNMiynXoiN025Ws6wO8wV6QE+3twBUZMdaO2sNS0k3mzju8GsLAKyp3BUgV7TrxdxA2VczppP+77sOPHaqyXoWi2sTxq4r/+EQQjgtjgz0BwOxuWq1e7AtH+eccx4WFnpA7gEkGVHqXuxJlGoxETiKF8n4iPiwHhgEc7gBAPFnFzVbduZpm+LAMtmhyZFkMdI8FDG3DRsbeOO556DdXUGlyu5/LgHStU3pCvPAMrASnRt33FUncW2CtzqhZPKYwnFt6SJ4uYG67eFrH/0E+rfcgRrTFc4LiUgK0VDVkbQzoCT5nSEdEW4weyui1OsXaHLR0dSPTbgxlSqYW26BWjWmXULE57UdGLaNAWfHHKXSWhhmqA1MlGuVeIayzdn7EjoQAGBf1/mhADz7ix/czDzTkGI0dxzYpRIiiuKkIep2hoYZ4YkPfSD8pA83GQjVrzcYYMOWLWgNAoTNadxoenjCc5/HwTNEZBI4tBO0EKW0lXFlbSnZR6L4RVFNTF7OJQnshXf3mkxqLQCw/mfZE5Db32deu0lzI5QEUzrpBQAg84MKpAijPiqegzwK/jd73wEm2VldeV6uXB0nKYNsGVhysg0GGxsMGBZsEQTYMmEBm2BbYEwGySIKJPKCWIQIBgssE41NtgCDAAMCIYGEsiZPp8r18ts9939/VXVPd1dP98wKgeqj6VF1hRf+cO+5556DskVCpI2rvvVdfOaSf4WfWGhYRXz/yl8gTSh6RZVZ9uN2JeDODB9eIRWF6w9e/F5eItn4WL0ma0ZaeETEaHMUdgmL8+BYYLI8+dfjUdIWQV2UHyoFCaXliNobudq/9Pyv85AKaH5vVt4TJczNzU8BEQJGcH7kzCKZt7EPr1hEP0hESfclLz0HN9+8gCiiUi+BR6qCm+h0DsE0fTzwAXfFq1/1YkRhR1RbxWZQhd3D6qVEMsN7P66KeWRj4o5Xj16BcQCAbg3RNq2K7quZb6SLelL1dbwCLPam5kmzwgBEQGILFZR8HZYDzj8nrxBrBIvBJlvU/D57PSdEm+emG2/FX//181GMApzxe/fDfe58AkoUCAq6sBEJVTAMfFG1Vh3fpBPnbToSdCjauuQtsnyYIg4ltVSZL7SvTWCRbki/bPaZ1qfxgyt/geLk8WhGDq7bu4ird89jPivCNxknrP5Y//oTcCDIZyEKfRSLLlrtRdzvfv8Db3/nG0VVP0lo8RUIlVgdswYApLcvX3vGh0CrMdl4/mkYIQoDATIdzxFqLZcU2ymhUpnG2a99E774xctQrc4g8BOpOLG6x+Dfcy0gDpClPu506vF4+zvOQ5z0FJDByqIwkkYAgMF9Hgoxa7BpM7NW6O6WYqRwXSQd3qZwqZmJO0vU72Lh0CERUhSng5ytqSwJb/8PSZ/plCG4iqo8awBAzyeJtzwm8RzJZAkW8Ivrb8U73v1/4BYn4KcscGUwghae/LhH4DEP/x005nejWnPRDzpIHUPiM+pWiGh2SktL5WTBpDeVWHj8+Ft7/+c+zb9q4Fn1nbNCLfeV7YelsiShTE7ZfmTnwrRJYxGd66+G0WkNWaJMyHNbUo5RJppyfmSRSltIfiY5M0gBACtb8FZb07SGz8iZ5GB5Dm/lIIAqNClwxESUmsIqbMU2vnz5j/Htn92MpDSNZmIhs0sqbrcc1CanMbV9F5xSDQHfQx0m6hANqryqzWrARxaGC8FODwbHdthB1JlH1DyAIno49fgJnHbSNpx2yg6xDywVyOANVFuSASw1l1Cr19HKk3RW4llUYH+/vn4JHcLiRKr0PEcCBEy+bd4bwpJxiEqlJLkE1zD+MEnXbilM5gkAyN3N74lmL4ozAEUG2UbQZaGOx2UISMDPI5DAZF/Wo0QdA1mOmgHA76ENbaPTFnA6iSIUKE7q+0pTgokirxbZkE4RX/rad/DVy76PQnUXWj3mSlXZFyyTriC3JQCw/jq0Vhw9BADIdridrmeiU6LOX2sPacY915RRAMCzLZQ8AgD0tY8lHj4qAAC/iLSRen0C7U4f1coUPvaxS/Fvn/8qDBTpbIlUAwBS+YwFAJAN+TYGAPj1rHb0u/TgtOA6RDxVpdwwU8SpjyBq48+e8Fj82RP/J+bmDuSiH8ryj1NkslYSxJyTV3qPtHXeGtD4SgCACYgtNK4EhQzCAPjmJy/Fvp/8DFVhc9LKKUXI+ybJGmlSgBcrAZUo7/U6fBqoQT0WAPBKmGt24EdccB3E7N+2aK1iIAgDETU8HABQG6V8vql9c9fYorZYIjiWAAA3YNLhojhGZBhwCqTuG0iCHmp2ghPqRTzknr8Jo7OArNdERqpmFKEyOYFelCCYmMaeyiR+78lPE+uZ2LTA5ZB1lJhetgyuRFRQAwDKAYBUNUmwf4kAANVLrwEAxQBgKYSe9LVKEa2FeUyTKWN6eN+5b8LcnkMIMwfXLbRx9Q17pbpI5WvDYGAtnBUYZogwbuLpzzgDLzzrrzB3cJ+MRwYjSULV/Viq35ulkGkAQI88HUhpoSR+rtR1WK0TkC+Wahar/nTh4Ea3kQrsegCAbH4SyIwCADIz5F6zgMftkQybvfuW8Ld/90p4hWn0egzMlCVQr0vhnwyt1gG8/W2vw2mnnSRe0qQGS/vOgLqsdECG10ut/puOH2//MfwxP4NxAAArJlINJtNkJLk3bVuCtlK5Iom/SfRLKKQEfRVLRd43SOo2cyrjAIDcfjABPK8k4mCLi03sOOnOOP1PHov23t144Anb8IQ/eggSv4MCy5JRbxkAQF0U5V+eU5cHHjQqgBYWAyvheW+znJf0HlIuKkUahkLpPzDfwEInxqEuYJZm8aVv/QB9u4KOXUFA0H2NxzgAQBIdQAHono1mSwl8feozHxdnALoBLAcAlL+7rHdHAQBIAroARAhDHxaZfGIPVsZSo4tt207Enzz6dCwtUQR0Bn2axxumJGCcxpzfBRvo9xt47l89A6c/4bFIUjIvqMkTiH2wKY4fOkVSiZECTHP9m2VV4yMbQ7Ky2B5jQUnyeYc9hwB/LC1HvVadNkw2AAAgAElEQVQDnWZT/iYtULkmig6Xta7KkX3rL8+rVWul0gBQhQ0FAgyoDaTYU0Wf1VWKrVDryiwgSmy88c1vw0IzoFKQ7OMVO8V0xcJbzn0ZDu67HuUS6cUJIu73I4wVRW/XAADjp60BAATbxAlLJ+F5Ys61h8+xGs0Ez6Uyfs5SEt94KoFHAXq33ohDN92gWv086nj14bGgRTYkreZc6nDkVI+8LUTJSeUwoKwPqzH2VmEArLJRSceSDOtcsExUyxUjUdhHlouFTogOCvjAJz6LucACqtvQTghVUmfIEIDRKZQwMbMNlclZGG5JBK4tj7714s8n7ZSKskSxXw1oZej1fBFEK1gpzKSHoHkQfvMAvKyPeiHDb9/3bvid+98TtsG4oS/rDNtGpmdm0GqzPa8oLgX9Xl/2aibaZFoIEJyqar3+bwIEnDM6WedawdcxSdf5g7gO5WAAE3a+h/eQz4lFsbjJKOYY2SnT0zPC5qDaPxN/tgew6s/3ETzg+kk2ANmWmiFAIUA+HyYRDEe1/NKGmJamqmecx5nCdh2Ja02nhN0HlnDxRz8FPyogMSro9DK4XlFaXe4AAG6jNW0DAIDWOaELiAYAyO7SIq5bZgDQCoILSiBUqYr05e3efQiveuXrEEdMikvIKOgh1OJctEisi/jDSa834vEX8WgzALjwsB+CdB26GTD5931ORhOFEqs1Afp+A+9451thuSmmpurYu2+3TNgd23dKbaRcYJI3rGDqgGW0p3v0zA4HAFQfMdFoqrJWTRs//dpluOrr30IpTuBIsKhaANgtwX9rAIDHHzMA2wIDIHE8NHshen4sSStBgEzsqQxEMWnsKuAYSA/mG+WvBgBAtiwBKROBiJ+wOkPBuzamixbufvJOnFgvwOwtwY561NtBzA2Ei2cG+PVptI47Bfd//OnKSpAWMVSHZUJokU3irMIA4J3+ZQUAcrGiQZLJ4CKVhIAAwNTkDA7+4ia887y3oeyWESQ2/vOKn6ObWCgVa8L04fzhXluu0B2kB7dA2vtFMO0IrmvJ3FFVdUM2QiW8t7kKiE6fhlaGo4wIVYUQFkBeMKc/LxFuAQBkERy/5owCBIehyQb7qzUEm7cASKVeZ+UZDNsU0Mgr1PDe912Mf/vCZTDMitiDkRLKg2g150Xs77dOOwHnn38uut0FlAoW+r32oHogCuZS+VdrgCb/3gEAjL+HW3nFOABS6O4SgJN+nkqCb1iWKP2z+k/2hwSfeYKsKPKK3qoAgA0MwrXT4wEQO0gMl9lkUvQ7RKlIXRoHgc9WPQ+eW8LHPvbP+ODb34bfqhfwgr94MvzWolicJv222HaGIhxGIJiVT6byWqhTzSnNABgAAIMWCFVQUe+gJV4iwlF7DjXgo4h2WsI3/vtqNCMb7dQR1f+ISe4mAQCCEwy6AyrUE7BMqUwd4fwLXo+TT9kO12WhgTTVnAEgyYYGAHRCPf4erM4AyBD1mRSEouovvd4Z5PpGsYm9exfw1DOeicnJnbCsEkLSwoQhQvFiXuMeCja/O8CF738Xdh03g4wQsqEABVqDqgmvIGT1OHoAgDRE2AWhfBMFYJBYoKhcFKLVWBD1/6DXVdoQ0j4xBK10fLM1G+atzMytv1cAgJx9JpV/+VGsHK3kYTnKxYX0NfqgwyyIeOu/fvoL+MKXvgm7PIs4zlB1gX7jAN78jy9D2SOw3JM+c75F2H45i4tFGwEAWGiRAsrWAABpMZQCFHvm1fhT0j7UELKEmctKr7QDxImo11u2pXRJaB/YaWH/jTfIvZZ2UybTBrUFLURBX5LjQReOZtjJpqPAv+XglL4nazAAVlnr2MAgJTdhSqpWAOmhl/XSEXvm/Y0ebjzQwCf+/T+RlqcRuXX4VlHs6hxWOhmrigyCgXJtSpgAXrkm8WxMnD/XXJH2XDr9xEzmVTLNdbHX7SLyO6JVVDATmBRvDltA1EXqN/GA+94df/xHvy9tTZwf01MTOHBgv7h9URycGl6svFPvhDR/Vt9ZnS94riTljHMEfsitM9kqzGMmcBpGHCvqHPRcEjAgF9fj+4WFwRWMOi0wcoq+YndEFBDmdxUK4hTARF+L/PE9PC6CEPy7YijEsl6KhaBlwC46mF+cx2RtAp1WG1O0KQSBC6VdQfCrVJ3AUjvCt7/3U3zxq5djYvpELDbIXqghpjjxJhmcW5/B4z/h150BoAEAcZrzHBRYmDh6AIAKRolo9/ocZBSzIKXZw0tf+lrcdOM+Eb/JdHVReotV9V/VxQgA3HYtAFLbZs+LbcMyKOZHNfBUKPlMfPyghfve92545atfgt17bsSuXduxsDgHv+8L8kZRLumFyvtvOBy13dFGAQC+lwt4QuV5w0DdtLD3yqtx2Sc/Dc8PUSSSKwDAsAVAfNjJAIAB0vi3BADYLnpRik4vhM8Cha1EySIulpzY9LDTAZ+o4+qNUlNdb88MALJh1IIYJawEpLCtDGbi4/ipMu7zmyfB6i7CjXooIEKBCz5SdEjTKhTRq04iOe0euNsfPUpGs+F66ESxVMOo9szqDa3wlFJ/LuRjUJRHtXVwAbd+SVoARPySLQB5a4cKWahfkCrKEJkPlTo++9FL8P1vfU9EehrdCP/1k2tQmz0eQUAxS0/Q+DQj+uyi5zfw5DMeh7Ne/Dzcuvt6zM5Ood1pydUgC4CbmVbeH7+UH/6KcQCA6uOkqJnqK+TGT9suobPmFMBxCZ4qTqgE4fAWAHWN1B8VxVN0AHJVBr6Lo8p2Cmi2enje81+MOHZBHaDJiR2y+YcRN/gEc/O78c53vAmnnnocKmUbvU4DjAFUkqiSgDsAgM2Mkq29Z93xoTKiwdgQ9xS6g7DXtlRGoaTEnQbpRB70yRvYZ507TWz+CEcZAMOq8GhAxsSAonRhSKHXBNt3Ho/mYhNxlOLMP3s8JvpNnPXMM5EGHUyUXESdJooOA1lfqlKZUHzXBgBId5Xzzk+Ce5m09omjRYYwTrDQ7KHpp+gbZVy7t4lv//g6FKaPRy+1ENMK7zAK8fCKjGMAMKHh+t3vdUXpnKJUWebjUY/+Azz/+c9EmnVyAICtNHRd0QCAjjs21oKxKgBA8bjAR6/TFqcH9hkr2y9gdvZ4vPOd78cHL/o4ZmZOQL9PoF/R7UXlm8y6LEIWd3GnU3bhwve/G2HcEQFHCheypYCVQxEWO4YAAHV/SFNmRci16Q9NZ4MuGgtzaDWXpBVARnCepDCxkcQ1j3m25sK0+ZF/NN45BAByBf4RAECzLBzXQj/wYbuesCPjlOJvVRyca+BVZ78ZXu04EXcsWgmMqIs/fdTD8PA/+G30+0sC5pCgorSvFE9XAABqAOQAQCIMyvEA1Ornq1h0qnqsKvEyTjkHLeoAOJienZXkn3+jIKlyJaE9twmLlV/TRGdhHntvuRl+s4kyE4QwAAIftVIREbVAtJA3x/ioXSL72aV1YuXRrUL31y1KIy+VmSeAZd6kKv3Kqt2NcEBiOPBTGweafXz1O1fg57vnEHkTaEamOIZQs8A1WLxTWgF96le5RdSnZuEWq8IgINGPQpkD5x/GtWLnm8dfjifjn5V9I2XjQAxXih4GSq6BLOohZeU/7OBPHvlHuP997oV+t4VKuYQsDWGbihlAdiHvA0EAiWkILshCSKq+smokzV5pgqkLRkculy4fBi331HHxWotAbC5wzvVPMQUUy5jPazE/grnzC9RkqkneQeCBryULgG2Yuh2Ayb/WDqAeAP9NlkB9sobUSjC3MCcAQLfdwWStLscqGjAENJIETqGMXgB0fOBd7/0ogtiBYVUl1yM7aLMFnKMxh8d9xq87ACCrNYX/DEghr0gwSmJfpUG2RQYA2TUcvKSxO2i12ti+7Tj4fopLL/0cLr3032CZFSUEmHugUqCIInkEAXgAA9/TcXdyJAAffelGAvj1Plp68Nm3Hcay2ZZKZQkUur2m0PHOOeflOPU3ThSUPgh6MrmIngV+ICq+ejPUA00DAKMJw3rHq/RfUsQZFx5D+v79fYfwmQsvgtsLUJEmaaofswVA2foJAMBLKNTLzQMAUslmwGLYaLb76PkJLLZBmLb0wmdc2bl5DRgAQwBAW6+pzW3tHu5fZg0A8edlTxbFGmVCCHkfZSfDnXdO4a4n7kC0eACFLISbUlFasQQanQ6q09Nol+qw7/lAnPw7D5GF0i6V0KFgktA8ySgBstzibQgAiKGVYsNwkxDA7HAf8P9vGgAD9p6i+iodAEnN834/ikFFqBRLaM0t4cJ3XYh+q4+l+SZu3beAWxZ4LXag0WjJ3CG6zeoVkfH6RBEXXfy/Rdhq+45pERRcaiwIXY2v7bQ7sEmN3uRjJQAglpD55qrTLib6SuCKgn9Rvgkr8FErX6/39bqtZ7XXUD9B2TjxRucAwEBkTB0Bg65qfQqf+/wXJSEolWekLUqs2cgiCTqw2G5ywgze+c7z0OnMgaQiI69YDsShtP3nHQyATY6Wzb1tvf1FzGIGYmjKjJFVMVb/C+WSgFysuqlAN2/3l+qWYnIcHQBgtDKsA+9hUkvqLwW+aFkbEYyk6nycSsveBeecjcs/cyme/aQ/Ra3ooEy9l7CHskvrs0AqTaqCpgAAYS2s1gIgiYUCOFXQq4B1WqU2Oz4WOyECs4iD7QRf/M6VKM6ciEOdBHa5jjAXUFzr7owDAJjMMOjl3C4WPQEf/X4Ts9truPTSj6DfX4Rh+JJYDwEAlWSotGNjyddaAACt8TqtphRBCEbQArbbCbB9+4l46lOfhVtvOYRCYQLdLo+vIoG+xAZIxO4z6C3gjDP+FM/9q2ei22sgzVhRZNCvrMJYkFgdANi6CCDvJ8XipAJJajKrGUmMXqcpFWG2AdAqVVT/c8EpXaUU4UsBPMZbsG5u5h37dykuhdJIUhouSlNGAmN5XrXrsVJKNg8F0dLMRa8fixDuy1/zJix0bWEG2FkoivE7pip44V8/EwZICe/DsHTBK+cA5BpK0mrAEbklAEDRtcW1hnpTOVDN9iPFQHJRrFCMN3eLElYA+7fVa3lfSUCx0xQHbrkZjQP7UeYk7vWQ9buYrVURdDsC6ElvMecai1VMSvk5BACknWEVAGB0Xg0oBMtfqHV7GGNyL5ZwU9qoTCSZhQgOGn6KW+da+NSXvonEq4vo8FI/hUs9E99HyVZ6FaSq24USksyEH7H1jiBsRemT6NYsjvMciBAdCyrk9wPRaFEVfMaDjBNYJAjEMo0uQZ3mPLbPToiuSRL0RZtnx7ZZPO6xj8RE3QUVByRBJxODyzudF9humETymRSKJRuKsaaAA8onVDET2HrsFhQAoGPR3KbYdZ3cnpg9+Xwd52oqiT5/c63h+RLoUa2VHjqdjlT7Sfvftm2buAjQTYA5CzUFpqen5d90FJienUJmJWITSaeCJIzk+lPThNepQJcm2v1x33AryMwSPvNvX8c3/uuHmJ45Ee2OL7nT4S0gx37ubvQbft0BAIv5YRwOAICS6x59AIBUcQ6+RrOF2RlWtjLccvN+nHvuW8QWjW6qUmHMqcXc/ET9VNSCbzsGgE7euVjSnoOb2USdImYUD+rjpJN34g1veA163SXUagW02w1MTExI5b+x1EK5VJb+8dVEDNcKXEafV2GIqv5HgjwaqMCE1wvxT299O9xugFIedMWmcgFgOs6ivJu7om0JAGD/FBd2tgG0fbS7XAzLAgD0uQjYpGH9agMAqkjMBVYlXRZCbK+XcMqOSeyoujC6DZQYBNDLniyNUgGNbhuT27bhkOlh6sGPwLZ7PwA99npVygIAEHkmABBFMSwu0LnYV86YExaBKBCTASD2cLcVAKBsQlS6r1SQtY+9PMMAgVsUg8NCGZd94Yu47KvfRNCPsbTQwrU37EFkVxATCc4TAFr/EeRjYvvnf/EkPP8F/ws33HgNTrnTCWi1lqRfrl5XnrRKmHeo+r3RRV2/bjkAsLzqoKr/asMnRZeCRlrISoExKoAZB1CNtvQcBuQR+BJLR15DJS6Wqw4MfkekKTolvPTlr8Gtuw8iDE2USpMIqVDMNCDto9dbwitf8ff47d++Fzwvw9LiQUxP1kRdXALs3OpLMQC0lWpeOZGg9Uiv3B2v3+gVGAcAKBs1lcyz6kaRLcejwKMrgZn0/BOWymn/0qs70jK7tXunHQBUSqn7wgf/ZpUpURaw5VJVAIB+L5Cgjeykgzdej1c9+1l47O8/CHc6fgfsNIId+6jQqSMOYYklLNv2hgwA3VajWwCk418qVqrSRQYA/5tWWUGSodENsW+pi6w4ha9efiWaWRFdlJAVJtCPlYvCekn4OICf11gq6qYptHpWzrl3x0kHH7z4Pdi1ayLXANAAwIAjvdEhoBL2VVxAJK2KQ3Q7LZmnvFaOXYDvUwE8wVOe8gx4Th1p6ooGCBmSFJwtlgoIgj4KHveGHi44/w046eTjYJgxgrAj1GImCq4zygDQrUUqeVAuI9K9vmER5cPTNKUxQCCalUvLyBD2e2gtLaDXaYm9othIiQL8sAVAX49fDQBAi+BKCroCAKCtnI9ytYyAbWNM1ryKsLnK5Un8+5f/C5/+4uWw3aoSveT8yUKc9TfPxbaZioAABkWvBcxV7BMFMmgNpa0DAELSlBYjjka1rxGsYOJfKBUVO0eSXWUDzaRTtZExMTUk6SzR5rfZxNKePfDn52B0uyikCShjQJcrAQD4f5xfpmKd0n2K5+KkhggaLn+smNPrAACEWAikK2cBCXCRJAbC1ESQOTjUDPHTG/biGz+4CllxQnr/yQqwi1VhKRUsUvpDET10qL6fmegH6l5Re4RrskTZOctIsZOGKSv73KnqT6BWyQXYkmwTVEySCKWihzLFRRfnxCHFo8V3ryPV1CzxccrJ23HXu/wG7nrXuwgrgHs226fI3mNrAIFUFo4odSRzKeM4IDtAMTFa7a4UQ9T3JZK8y79p3VYsSiVfCwTq6r8qOChHL9cryR7DMcD36XWKQEC9XpdkX+sLEDhgnsYx0m63UaoUEaWhDI3QD1GhdWDfRxzQUpUgkiPXRAEAZfixibmFPj5w8SVI4SGI2EJEUfRfXhDw1x0AsDkuqCeDTMZs2fNUiS9nwmyZAcCJL37lUSTVPNJtKpUJYQGcddbLMT/XRpbRkiTvZ8tpP8r/lGvR0MZr3I68WrA+LkAY95lE3srliiBn/KxKuYj5+f2YqBfxqEc9DE968uOk+h+HXdRqFTQbFNwoi30sFxiikKLUmwcJmvovCcYqvfkrAQAShuM05jdID17ZMFEybHzs9efB7fgoJEzEMlX9F99fpZLqCABggEwy5cq78qErMWu7ALAWQazP8opYavXQ6vhwizVJYAkAiMdsjoSrLeNXjwFAmyVuJI4NuGYC14xw4rYJnLxtAm7chxP1UCI4EDNhTVCeqGKp3UJ9Zgq3BCnu9NinYOIu90DX78OrVtDh5kP7RroCkKJGZwlJNkUNMO/g5KasXAAs8Y+/LQEANW6kwpdbfnF8CTZNgI4tEhS8zExccN4FWFrs4MAB2kYauPb63XArM1hsdjG7bRrdbkuS/2KJCsQxPvGJf0Jm0IaMQdOiWC7RBrBUKmLfvn3Yvn2H9CjnMsbjpuoaI/xwITW51oNKJRCGgdxjUvD4PJMFmYdMXAbGx6t/vdYAWC0BYBCuNAAUiCIAgFQcNJOCVUEDjUYPf/mM52DXzpOw1OihUFC2o2FI+j8Fvzq45JKPwDS4hlKgyBdmgdBtVUNnDs4obQFVOcl1OfKq1RFfvDvesKErsD4AYAjFnREygyzd8y89n4IoqioT12xVnVM2cMsSqFXX7g0dWl65HH3t4QwAAgDcl31a3MLA1NQMqE5NVkDVc/GcxzwaD7rn3XCP005F6neE6VR2bamqCTgtbn/DtWEUAFAtfKTXKqCN65wEolmGfhSjHxuYawVIvRq+9r2f4lAvQysroJN6iO2KcptJwrw+ufo5j9vfY/YzsqXIpZ81QXygVLLR6S7guc89E49//CNgmNQAoPYIqe6jaNlq++bqx7EWAJCGPvq9jryJAIDrUJncxo9/fA3+7u9ehump4xCGBIc8qdgtNRYxMVlHp9OC46SYrNn47Gc/gfmF/ahUC2Jn6HlWrkuk2rKEAbDMXlRZPco42gIAIO+nPS29wS2K4KVS/ae1GO0JGeQ4YhuVCkiuQN7hNVv53xsdtb8sr5OVW89Lad3SAIBiv3FXTFjZn6xhYWkRVHSt1qbQ60dIEhNBUsBZrzgPhfKUFG8W5w6i4Bh45plPwV1POwm2FcqPkgXWwlsaAFC0fCWivAUElxR8DvoceON64xULqNbqAgIQcJK/iT0paedKp0SU5tlbbkD6/KuWhcaevbjlqqtg+31MMjFuNlCyLdXmKt1tFhJLVf8Ja/AD3cyWtoblj1VAvVWAPu5jjH3Fcpv4AotRCRARAEgs9DMHexcDfPuKa3Dtnjl0mPyDVstlaVVlok3HJo/rFQX3wkhalmjbyESeIKQI1ZH5wLUpd/ShoCUdLURJn6KXcv0sAQ8kPWdMlq/fbC3ilaP+k5lG8HigcYAk8jFRK6LXWYRlZQLqHbdzJ+5597vht077DREkbbeWUBIbX3qp8JM5h9gaRUBIORQxNmE8xESdORSBYz4X+L7Yi/N5AgE8VoIBfFQqZdEHYRGlIw4Argj+HThwQJT/NVOAf+d7JdkvlQQgEHvHAoXZObYTOEQ1DODQwUPYtWMXMjLWpCBGQCGW8QLTRpAA/SBDbXInPnDRx3HtdbegVJ2Bn7BEtLaGy2091+8AABQAwGIeNQDIAFC67qrlZMsAAIMLsauolGUAt1odbNu+C4Gf4utf/w4+9KFLEPgZJqe2odnqwPPYb81Al7YYgWyK6z30JiNUyxUK+2sl2Ucy6Ij+iSAKKV4JLX36kgzShuvii98Hz2MFhX15tC1kwJPbY0gPl8ihbpoCw/vgGhb6pEw7hiCG9CUtBhEu++dLsXDtjahkRFhV8i9d6rmgGa0A+X6lYbsxAEABh8PNhsgwbQQpWkf6fy+IEdOxgfZP/Ju0aqhOuY0CAOMqqkdybzby2nEB4vrHY0gAxEW621pEyUlRL5i412kno8qevqADOw5QolJqQEs7F/0oRJjFqE5PYk8E3Otpz0UwuR1uuQSml6EsmBR5UcJNZGsocRsVrikPa3Uf5ZH7927kXA9/jQ7IxgcQqyawKgLMKcoqyFecFKp2pLAYKHBTqtZx7fd+gA9e9BHpbb3x5n24ec8BtLoxiaxCE65Ui2LBVSo76PVbeNazzsRTn/YkJCkTD3pLEunPq1cj9EBxDTgsgBie6Xr3b0B+zjl+HAtEPBXRSAWt/X5PFKyZ/HNDk6qVJCo5QLexFuA1bk+GOOyLEnA/oPiYsl9KGbAb9D7v4rjj74RXvfpcfOc7P8D09A6hB1O4p16fRLuzhKWFvXjjG1+Lu971N6QiWK8X0G4tyvFJi0IOAGjy4hAAUBUlepEMkoPNDaLb9F3Her0Ytz5s5ORXgrr6MzmaxeObIKplieAfAy5V+WegrRS6h0NMuzgMv3Ursb+iLo+ewSgAMPr8cBzl3bayd3lJgqu/+Q1c9Pbz8YynPhlZvwMz7KFgsf/VkZ5QaWUaAABqDVN7gRp/gR9iempa7OJIWa1Wa2h1e+hFGQ42elLp//H1u/GzW+bQTF3EXh19eGIhSiqyK0DW2jZS48aH+KCTxmxSWZ8xBZ0zAlSrHmZmy/jAB94J0wzQ6zekt36iXsXc3CHx5xbmgPIh3dRD7nwSYWlhXuiynNeOXYLnVvC8570IN910AFFooVabwb79c1KR88VeUdmfGgjxxNMfiSc+4bEoUTOl3xIQQBIbVnK5lnCjOIYAANcXMhptXju/j+biPNrNJRECJCjAlgBdwB1tNlE9LHo8bOryyZvG3d+jMX/XjS/lj6oFQPY+1aw/wrKIpa1EdbAy0TRA0icBHcubxDlvvhB7DjSoAIpSsSDsidNOPQmvfNlZaDcOAGkXthXBNhWYQoE7xhz8DGkZcamzsfb+zfOXQD0vKOledpXAq6Ia9x0pDJkmKrWqjDPGpdTlYuWerKQgjuAWPAEEmACGMR14LDSaTUxUyrDCCF4co7P/AA7dcANMggAFDyR4UwjSsk1Yro1uECDMErilolDXgw6ZQtTMUkCEul+KEaTvrWqjU+r7fLDlkq9jAhqzOm6boqXBvvlSqSL0//mmj4VeiqXQxsc/+xUEVhmpU8FSL0SpNpFb6sXiWqGYMJJSjzDw1H/r66Or6NqRSesAOGTbkIlHIFOYTjZSsmJyFwWuEZoNaWW0NqWmUyKtAWR2JAm1UhTWq9yFaLdaxK6d2zA7M4mH/N6D4Fi0hBYChbAB0txVQ4CATBWW+BAQ2bFl3smew+If8wvGL1LdV+NAXBIkH1JaBnnX1bJhrttByPCQc2VslDuVKa0SMqZU7sGH0vbi5yp3M92y2vN7mJqdxdxCA1FioVCaxNxCB29809uwbdfJ6EauaDWMm8ebXyGO5TsVI4bzRrcyjZ7HsV57tnxmG3ABIHgr7BOyeY1MRABpCciZIkKQ+3946fjsYZ0jZQW17/cFxeKFJBhQrU6I8v9119+Kc//xPEHA2QbA3kMuRswz2A/M11MNfN0FOkedjxUAIAsXrbh6vdyTk8h3iPve52545StfLC4AxDtpa6ToQ4q+xSqfJN4CAGzuweKhTRuQOETskE5jijJrOc5w+ac+j90/+imqKWlWKmFksk8mAPcLggLiQzzoel55DIczAFYHAAxRT+0HqQAAUULrFQo/EQDIqeo5eqts17QIYM56EL/3oQbA/++FYNwkHQcAkIFCdNZKfbiZjxNnqzhp2wSmihbSXhtWQvE/SxBZt+AiSGOEaYLKZA374eB+Zz4PvfosTNdBJDVupcArv1J1f1VFXQVLSpgwwlsAACAASURBVERHAwDKo36o8Hyk4+hoAQC5jkSuVC79oHQ9TlPEnT5K1To+edFH8LOfX48wtrB/romrrr0RTrEGwygI+u64QBC24RUYGEa46IMXYtv2aaHRKboqNy+lKTEIsEQJffMAwOBq6d5HqSIoAIM9/ww4wtzXVpL/vIql+69VRWDzNnqqvSBAoeCpnj+59RRFYxXURkqqolPBs571PGFEUQQsDGJhELW7HRGcrJQNvO7cV+GUU45Hu7VAsWmkSSgKwqzUquZxgjOilTwA5NhCpQAA1bt6e30c6/Vi3Pow7rrp4xutdurPZNgmeh+0fvI86bmVhJL3Sggmw4qpBKhym5bfq60BAIoFph75LjT4wBWV7sHrNKOEOjIpOrfegved/xY85AH3RYUsqCRETIorlaq5v4j2hGYA6O9RFVL+hcKfXBupEcIKFQPn1HBwy4F5ZF4d1+1fwvX7G9i91EfPKCLxKkLtpYUXq1is4DE4WesxbnywP5uBDOeBCPCJwrcP20lRLlv48Iffi2rNRhS3BQAg2MDXKCsu1R+82QfPnz3B3Ta9tGl5zMo9EzYbf/Hnz0a7HSMMDFSqFD9ljFRClAQi/FkoUDPpEN7/3vNxj3ucJtR/MoLInmIizjHmiUCf0hcZ3NZ8LT1qDACyFpiQkbXR7Yj6P6v/0r/McZy7pRxe482f2eoA3uzFP2rv0+ytUQCAH67bLEYBALZmUJ+BSbcL063jy9+6Ev/8yc+jWKB2lEoEp+sVPPuZT8NkzUXBDoG0ByP11ZyR5M1Gltn5mp73cq5xPqPU7lGbaX4OAQBp0YEhbUccX8VSSewo5QyyTFTcNc3dpUc8mYoF6oFE8jruyWXaH4cRilSlX1zC9Vf+FL35OXhphn5jCb95p1PEZaPdbmJydkr0oRabbIudABLu38tZTaq9Uc1pnexzfeK8G31O2AhmKkkvWw0I0lPYLoWDJSb/gYkrrt+Pr333SqSFCSRWEW0/QqlSEaBPCVIuV/1RbYzD5F8BACrBk6RXWhf0kqlEn3mdpD5vsJEjdz4hCMDVggJ8wnSiVaRO/smXVBV9akTkHRgq5ojJ+KC+h4WCZ2Nh/hAmJ6o4YddOnHzS8TjuuJ2YnZlCtVKW1xAcShMl3scfHbckFJPOv5t5hxQE8uPXAACfLxWYfKskX4NDXA/1f+uWAtl58iKqchNQrSO0qJU1UPUX564OqilU7lkaiZ4ERRZBu1aziCgy8bF/vhQ3755DaFaQiMbb7fHx6wUAEN6iCOBRBACUXycr+ewXYXU/oJomaDNSQhxbOOfsN+HGG/fCDzjZvLxKZqLv91Aql0WBc73HsWYAcIFS1BhScxnAZej3mnjJS/4Gv/u790UQNnMAQCl0KgCAapy5/ymFwDY59gkAWNxQkCIQNRaIE8CkYeHKL/0nfvyVyzAFOwcAhgwAft3RAgBI52L45IcpOv0IYWIgY+UhBxy4wA2X2F8xACBTliqR38NE0YCb9XGXk7ah5qSYKXtIem0hN5GaFoQBLNcRMcYgTVCslbHolnDvZ/wN+qU6UlJfBQDIFP2XoE2cwrVIkSMCx7X1lxEAUHeXlUzuZPw3W04c0sMYHCYZ2vNLeMcF74ZllzDf6OPGPXO4cd8h1CZmRfFa0P20j0qNVe+DeMxjH4F/PPfVaDQXl6n8K/aoDqzyHvajAADowEsSYtKtc1Ew9tHxR/XMqYqEBCZ5lUIBL5vvoVdEA23DRLu/UNgfZADQBqxSncW3vvXfOPucN2L7tuNFeZ3rHXVEDhzcB8uMcfqfPRJ//udPQKXsYWlpDpZF5kIsPsyiX0jET4IaTQaQeoVoqCgAgMH7HQDAWkvw0QIARj9fJ6UESTPHhVekqGVJgl0RpGPSJJoASrVZ6imrJP8SlG1288gPaPX354ptg51JMwD0Wajx4tK3OgP+/SMfQsnMUHUMFNIIab8LV6z82L6wEgDIwby88Yz003azjempKQRhjJ4fiXjX3sUOIqeGr3z3J5jrZWgmNhK3jIQ98gmPzxKROy4g2pN4tXs4DgCgKCuprtywyEbkdae9XpxQPyPE2Wf/Ax70oPsgSbvg13U7TWHsMAHisYvI3iYfAgD4vtiI8bMsOhrEwM9/dgOe//y/R6k0JVbIrsceXy4NXGOVPkqhSAAkw2c//TE4doJGc16YAbRKVdofFhzLVe1ExwoAkIWf6v824jCUyn+n1RDRKKX8ryqMq4+xvPCxxQE8bn6Ou/+bvHU6Axxp31LtFsO1VO1TFAbmessNXCwvUwI8rMK6MOwKmoGLl73qdcII4OWiZztZpA9/2IPxmD9+KNJwCWbaBVJqCMVyX8kkYKVZZGgHgPjqZ8IqrfJ/V0JwOokTIMG0QCkZ/qb9W31yYmDJzV2CCb+wbFmcIJPPyxkAZKtIyy557Rky+r77IcqWCy8F5nfvwd4bbkCBgtTNJgoWdxmV8FKfgs4IKmog2K/G6LLKqeABCvwUxl2eqGsAQJ8H18nUNOB6Nsw0QRQEkoymhod2ZGPBN/Hpr34P1x1owqzMIMhsBBHbCJXtZ1FYN6MM2KFEqWY6aX0W5im69U//VpaDqoQmKb1mAZAJQJAmP34lgKkAT1FQF30kxYRikUzkFYSxx6cUxZ9AQJKQgu/KfCINm89TFJAFAx57wTVw73udhlq1KOJ8XENLZJCJ6IJS+ycoorVV+N9iOcr7RVaIKB2wMDm0EdRMkdF5pRkk2kVAgAa+3yT7QWkSMmfj2Ff1f6lrCjhk2iwOkv1alPaKIKTLTRlXXPEzXPIvnxMbTDIAbp+PXw8AgNounLEEAMgAKDj20WEADOyppIyWiG0EpxJ7byyrgEp5Cp/+9H/g4os/Ds+j3QUXC0V1aXVaoCUFN+D1YqBjCQBIAJ3bZ8iiEpDO66JccvDm886VAMKl2p4wANQGIC0ARG9JlecCyIB9kxCAAADU17FM9G3lDU8P1inLxZ7vX4GvfvxfsM0uSBLG5FG3AKgkTS1xktSsOvvGMwC4OFLUhdSnfphKG4DPBZVUt1xURhTr82/QDACCICYNbgU4VPRu/Ti2G/bhJ7qlAILtFUzc/S4mSwZmKzZO3VlHEXRfyGCQBinVfAMBUVUG9A7VaVM4JQ/h1Dbc5cznw7dLwgpgVwgpd7LhsbecFD9SqkaqzGku5pjkCYHQrja9eg6g7LGfsHYLgPgCgccjCQ2HdMbqfyLjzilW8M1LP4Ovf+Wb4oHc8oHvXXkNYrsI2ysj9lVrTJx2MTFZQM9fxEf/6QOo1kgRdAbetUqIRwUGCgTIbUC3CAAoSr9Ctxlf03ecwawo/mu7P23Ell/oofezpGCbTqBVAq565cQuisKZrDTYBQQhUK3O4sV//2pcffUN8Lwyil5JKhdewUGzuYhi0cAF55+Lk0/cjr7fkcpBueSh123LZWJ7lFpn8qqGRCK5haT0M98BAIwb+OPWh3Hv18HTyvVNglv2TpcrIj7FSgufY3AmlZucYilq6Wsk/0cFANBTauWJrEzMZKlYvtIIAOB6OPCjH+HmX1yNpN1EIYtQYpBqGOh3e5JUL2cALAcAxMnEtBFHMcrVCTS7Pg42+gjMEq66+RB+eN0etDMPvlkEmAjTBk+YOAocpcDc5tc/4gjqmhMA4LkwhGXgHUX0pw7wwAfeHa97/SuEAeB5QL/XEqYf2QrKX3vzAlbisZwkWFpcVJXL1ES5XMfb3/YeXHLJZzExsUMskSk9wp5iVupMO0OU9JAhxBNOfwxe8NfPEBHQiKyAIgEMJVoqtm4JW0vcYwYAqKqmAnr8fg+NhXlZe7iec9VhNXJtiUF117bUvz5u8h3zv+d7kXwPK9m53oKKbHIHJALIyrVHnbCyyjVIFTcKsEozePu7L8JVV/8ChVJNwF9qQpxy4g687uyXYn7fdXAMKsdTEZ6xr7LVZKGFgAETwvU4pHpN4T7H8crYQld3pWXPceEWSqL0zj5wth6xWMFJxV5wP6TopwIAyFLSLQAaAOC+5XMuGDbKbhEF04Fr2vj3Sz+FgmGi4jjwW00YkY/Y7yINe5idnsBEtYwWFedLNdUzn9PSFTAxXJS4FqrEc9gCoFsFCABQV4D95o7Jdjomt4yDPSz6JvYshfjkl76DZuohK06iHShgldcs6NF1qCTWjKMidMN2WA1Q6auraPNkCA7bFRTVXR2t9j1SbCfteqKHoHpdzi3IxYXV6FEaL0LFz10ApL2Q40eo/TlbSoCDgR9DDpDEiIMWLJPvNeU+lUtFcRqbmZpCrVrFySefBM91UCTDjNRttnTQ5cFx4Dq0HO3n2gK50GzeJq1dOnjO2jZQW3ZqhgD/Rt0axQAQkbHcEUSjAqnoM9AlgAwTaX+RNamIvh/jQx/9JA4udJEwhssfW91vj/mUX/YFvz4AAIGrUQBApCy22gLA5CVJMllYotiXHnqiilzYuBB6Xk1EAJ/97BdgYnK7VLNYUeBAFJ9K+lOOSZ+POQAgPVmKhkTaG6l4pz/hf+KMMx4vXq606BIVV2H7azSeAAARXILGapJv5iEtACy1WyY6Zix0KNKMJk0H/g234l/e/X7sdEtrAAAqcaR93eqPjQEASlzQRhBnAgD0WaUkokvBF8G+VwcAjBwAyG7HAIDqbMjgZhEqTozTTpjBtJdgwsmQ+m0UhDamKrpBCkTc3AouIqKung3vxDvjlCc+A13TRUQAgGNEFmkFANA7WTM15LvIANBsq1w7QqHLm31sHQAQEIkjXMaB+i8uFpIcRAkcw8b5r30deu0QPR/YPd/G1TfugTe5XcR6SFwh45BCW/1gEY993B/htW8+Bzf+7CeYmZlBJGr3KoyUESsXYhQAYNC19hUYBygp7J6be26/Q0VfBhIh+/FysR2lxTZ0IRGAnZUtzQDY3B3g+bD3WPt6hzEdIIBCqYq+n6HVCvGMZ74ApSJ7FlPUaxMquTcStDuL+ONHPBQvPus5MM1IBBRp/1XwKB7pI0syWBbpeSpJURRyDQDkDIABALD5JGazI+9ovW/c/d3q92w1IBntvx3VApBgynZQmpiUlqlReq6ckzAAVLC+/LEcrt0qe2OAqa17oVZfZMjw8RjhLSzgisu/hc78QRSSQNS/i8KM8hVNflkLwHIAgFNZBPjETquEhXaAA40+DrQTXPaja9Cza+gaRQSmh8z2JGFnJZSe20qNm+N7c/NPaaqowJc1SlOo1YzFycOKBMBP0w4+97lPwHKoRUJFblZhgTCi/hB9rHnhNvf9AsClKQ4dOKR6l1MD1cokHv+4J8nct+2KOIB0u/SDZ3KfIjMjpBnbADr48IcvxM5tNdEbYvKvjstXvbqsQgpTl+vjai0AisarXUc2M0+k1YvJThSh22mjsbiA0O8pOzNeW7KbdGCfX6Ph6D06AMC4+b/V+bv+dREVj/wlOQCwzB6SxR0FABCYIdilWtYUKBuJGv0kfnzVdXjHu/8PJqZ3CtNV3CiCFs5/89mw4iZs9GAZgRKMZTxBAVgyP+nmJMni2iUwXh+9Bmk6vU7gCKYVqnVU6hOS/PO13IvEG0J46arPdxQAoAicbgFgQkmwIgoi1OtTwjjxuyFcy8XL//5lSP0Af/C7v4tttQriThNW5GO6UkB3aQ5Bt4UTTzwBYAJJ0eO8v1zul8zJoU2kSjyVNR4fut+aFrkZLZjTRHRHOBnJkhMG0VKAn948h6/98BcIvUn0jQK6YSJFBdtMEVEsk7Z4IEA5FBIflsOGib+s23mRQJhZeduvEgccdLwPgADN2JK1ZDCA1L/yUZ8X35jLKAq9tAAyBiTIJyE9hTUNRHQoyKvpGkTgOOLcojZSGPYkkRfh2LzfX5J3ab3JpIjBcy55BfnNPIXtgdLuUfAwM03WB3MtL7dXLokODcEfjheyo1aCAXxOQFMDWFpaQpoQdEyl5TAOVSsCWzel5Mi1mkUrjq04RYHuC1GGyYlZfO+/r8DcYktFYCPioMd2zm5mpVvrPb9eAABzSzIAii6FyTlmk61pAAgAEHMNoOhRKJsXBymtZcjsZ5JcKEziec87C81mX/U9kYrD4ILiGrJIjU6yw2/UsQYAKLRRFN/MBqYma1hqzOG973sHqjVOMtKv2vkGwJiOGzE3AAUAqNVM9zgf+cDUAACrxgQAMkd5NtYyA+VGDx8+722YNVx4pEyq6SgaACqXVACA7rU6/Ns3DgBQ5TNMgE4/Ri/MAQD2MgvrYDUAgNdBawDcfhkAkosmCaqeiZoT464nzaKYtDHpAVGnKUJYRPsJkEQESRhHF12EDAhcC7P/417Y9sgnoA1HAACDSsqE+SWJltANhrg45P62OY1bWzfKpvRLBQCojjrS8bwklXG355rr8f53vQ8Fu4J+aOD7P70OfauI0C6Lti1dAooehVR8+OEiPvSR92LX8dOycYgFjekNlaz1JsHqv2YAjFGxHhcgCgAgsYOyq5LEn5RJ6flXm+hoVWJApVeCGAPq25HPXgVpUACJrIOEG6VtSn9ksUIr0QRf+ep/4eKLPyE2YLZVQMErwA+6ojGSpD7e+tZzceJxpP0RwMjQ73eFKkj6v21R5ZfsCsowrQEACBOILQB3AABrbvGrOLEcyb3W1RP9Ho5H7clskP5fmwDbtFWin/f8SxCs3rFy/KoAVQeTm2ef6OPZGACgew2WJxrUlvFY+em0cdX3v4Pu/EF4cYC400JZAgUPIZW1BXxSbSgK7NYaAEp8L/ADVGsTWGh0Md8J0AwsXH7VTbh2fxNBYRp9q4TAcKT671gZHJME6FBpcojM2MadgJbfO87+vK+alVnpz2ZwTWVxJmIxOp1DePe7z8M97/2b8P0GXO6xBB8M0u1dCXy3AgAkQYTF+UXU6xPidLRv7xyecPpTsWPHyej1aOVXRt+PYLvUA6HwmUr+d+yaxD9//EPoteeQZQHKZa4NPVkDGI+QZWeJuJYuOihwVuup0GXlaAAAjGJYAW63mvKbmiYEgCVp4bWV/Smney9LVY8OAHA4QLb8Dutk8Ujm7MZfy3Gsr+MqAIAIttHjXVVvVSxK216ONa71BkyXNrgeXvbK1yFkm4vhCB1//sBunPmUx+PhD70vjLiFNO4gTUMwlMtMB4m4YpmwUlVrXuuhr48WbePrpHLHNcZ2UJ6aRrFak7FMuj//ppgCjM1VUroSACBbKQojEX+kMB21uSrVSXE26PZC3HLzXpz96nOQBhGKpolH/v5DcOrObejNH0DZiLG9VpT2yMXFeRQn6jBsW76DP/xuCgYORHZzcTtx+JOkVzGAeS0JAMDhGhOgaJONyfadSARCr9vXwH9deSN+fqAD351AN3VErJoAuc17FvVE8DdJRwEAFUyNcmK1yQ/p/JLA584swlZmPM/7YBBw039XhYRBm9eguKdT/9GVl1/GPn5qKajzo90wf2tnDSbsBAdEIDBvDVMVfFuKpQQwec+YlPO9Uoy0Lanws/Iv7UB5cUPrA/AICBISaPJD+qyPaM3koiYarOa4YKInqYporimQSIFKkHYoAToSEYYXMEDckQQZTRAnPgpFT1glbPGqVOpoNnuYmt6GTqcnrCuteaWv7x0AwMZXoC29cgMigMLy4jrOMTkCANhcH44GACCUKF3RE6VvTjJWPvjDhaGKT33qC/j4xy5FoUCKlOrV44N0pdsaAEhpc+Y46HU7qFSKOO74HTj/gjfi0KFbMTlVRhi2cgCAQTrReG4UrBwoAMD4f32GWpDnSG+mBgCYYrfNGHbJRRz6KEWJJP4fff1bUA0SeIwwc8V/UrUlccxjuq0DAMxUCdiYogFAAIAerCLmxM0hYzVlNGDVtkS/GgAAIal60caOmo0Tpgqoogcv6cGKQ3iWJUBWyl5Mp4guF9KClwMAJk554INRefAfo2N6AgBwN5V4LaVYjCH2OqMAgITPVL8lLSu/j0qVdrMPvVGtHUDoT16rBUCE8KhykesTcEMyEwUAFJIMn/rwx3HNj69GHBpodmL88Oc3wapvQ4fIOytufh+VEnvzlvCIR/4eXvaKF2J+YS9mZqfQbDSF+q7mjHJGGAaxBAEYWK0f/G8EAOAiJ7TImJS6QH5LypxT89Q1yKuFupc+H9NbEdGTjrlUMT76QQ/FShHtXgeFchXzC12cc85bsLDQR7+fwXNLEpAxMSHL6H73uzvOOfvl6HUOwjZp9aP6Gmk7xD5AEVcL6D5yBwCw2dkxCPi28AErAWh+FANdVlls+k7brrh8D9gBsv8NZ/To+NVk00FTdW7huPn5P6SwjrXSzIVcR+F2OskUuLeEIW656sfYf8MvUEyjAQDg2aQOc/1fGwAgEE2QoFypY77RwYGlPm461MZ/X7sXPbuO+chF5FYRGo5oI9hGhIKdwTNUsEsXkfVspNYPJqnerWjB3KwkgJWQggExg3BW2zt48IPvg3P+8WUIgqZy9DEzJGksSVMie+vm7oCce89HN/fyZpvj+y+8GB/+8McxObkTvs/2JE8qvWSGSTXZDBFEbfzl05+CM898klSKo7Ar87/vd6VNgJXNwI9RKlRyF4CR3nRpt+PaeXQAACOO0VpaQqfdlHVThM1yXQYmIiyQDCvUaq9Qj6MDAIxb349tMqEBAI4Bskdy28VBjqcAAI4XVqcFDAR94h0pfAVRBssrwS7W8aF/+ld88/IfwS1OKB/5oIvjd9Tx6n94Hoy4iSRuibUr93+KZKZWIQcA4ryffPVFSq8/mjavAQFWfN1SGW6tLgwkTfUWUHtEJZ57DpPQmCr/FAHMXQDYIsdEVJJBBpSMYRITtlfFBy76CL75jW+LvV/NK+DgTTfiXnc+Bac/4g9QtxLM3XwdymYqIr8HFuekj5/nLImt68JxGffzOqm9XbEDlGq9rsDz+ZguQ14RPkXEHdV93uv10YsMcQ358veuxkJaRsesoJM6MF1PWBRmFqDARkxJbCmbrYouw8dQA4UAgI5ehzqoSrybTIyM98GwlYWpPJ03A+Q9/oqzqViSw99KNJnAexpnAoJKO1HOfND3iMsSr7ck9Ky65sAHrznPWdsUmrYCThTzR7kJCJgTBVLl1yKEcv10K4J0bir9MFnB1rAdl5gzd5HQ2gv6v3lPpCAhuQSr+OwNV9V8gjEEvpKUTCnqI7CFg60Krkr8vZIwoplYjgIQer4e23m7hQ192Vt/9RkAYwGAA1txAaCFjMNFpacEbDxHKC9EFkwKQxhU/rfQbPiihD05tV1QRi6gFC4RJFMq2utToIYL2rDPRQd3WxlonNJM0tiXW5W+wBbOeMrpeMpTn4C5uT0olmj7QlHDvMogS5RKZogAC6PZ5Ea8uRYAUfOnsAdS9IwEhUoJUdCHG0TYVpnEJa8/D06zIwCAlXtJq1YdXV7Ke3VWnQ8bYwCwJ92wHEQJ0PVjdPwEERc2UXNWVoCq/21Il5bFQq5FbhF4G2oA5I3lwxBOhtKwAqftUAZ7ul7Gc697z0wwUbBw5+2TqFoRZssmgtY8Sq4lG3MYpTDE8qeEThQjLXgIWBnwLNzloX+I4v0fKgwAWYbpnUpFVo5/imxxY+Ymp/UadK+Z9NvnQM4WK5TCYR2f/x82xxQdXxCsvCtfVTCl+y1R/f9uYuCcl70KRbuEZqOPm249iAMNH77piZo3Y2cHMSplB63OIXzs4xdhcrqAStVFu9NQm5KSUVTimbk7ggIBFCo9fG61QTxE4g//a74l53Z/A+E/MgDiRNFYucnnlVkNlMl9ylsdJDjZgo2ekDcT2mg5aHfbmJiawFKrBccrY//BBs54yjOxffspKBbrCMMEUeijXHLRaBzEP7zkb/GHD/sdWKaPhfn9KBU9FAv0AA5VSwN7mWNaOw1bABSIoXtTmQTwf7kWyUhQfrS2x9Wu+dH+bJUAbC4B28ixjN8fVps8I6TcfI5I8JcH1wxyi6UyvFIJ3SBmhDtiI3S4X7o+ziEAkD+Tr1WbP3sFci1LyQano9Zr+euyqljOVBAh2QxmP5SEc/H6a3Hld76FCv2CqS7t2Oi12zCpEi0AgK4DqxYhro18hsFqqVLHwaUuQrMoiv9f+c5PsBDaMCqzaMU2jGJVQGZW+rLEh0sAwFJzOxUAYBQEXH41xgIAwpMX5TCpZIkVp1S6aPkZwLJjNJsHcfnlX0eW9RGGbRSLNroUeKXTwRG2IIweHQGAqOfD77Pn2pJ5/rSnPgNLSz0kCYP6osQ70kZhpPCDNlwvRRi3cfGHLsTMTFWEwHpdAqW8zimKRU8Yko3FJqoVtW7I2jm4y7p9Sicma3fpj9sYeP+TXg+N+Tl0Om2pqEpFOAoFoyLVWP97MIZVL5V8tDhdiE3w7fXBvUDbHBKgUYKraj1STB1aAJKoKpR2giGGBZsV/IS+8zHcYlFU0K+98SDe8Z6L4ZWm0On62D47ic7ifpx37kthZR3RASD4y7WCTJiYGgIJ4DDxzJPN1cM4NX9VK45K5jjGqZ9VqtVgFkvo5zRvJvgc+0z2tWYA28kIWDLhXwYAhAoA4H7jeaqXnho/kzO7cMYZf4lOl173GbIwQY1U+04Tu2olPOwB98YpO6YQNBcQ99mHz7ZexvypsiJkj73Y2TnSAlUsFRUjIacqcfiwcs3/pBaIUyxKklyiQEcGLDW6aAfAz245hC9/90r4halcQ8SFXSSIHiIJeiiTTRNRVI9txJoBNzISc80GHf8N10F1leWVFGOkgj0BANFu4q6r1jWdaI+O+yEIkDuA8SySYfVdrVXLYxYm3YqCrwCkQQvCSHspqfVSjRV9A+ZH6vqIbkLM1iWu87nQYB62acV/Mk5FBjGPIzWgpn/z2otoYC7GyN9DRgDPWR0b2VPiyJanMur8GS0pFkmhVFDM7ZACgiJvJWuDayngZJiPDf+98VVh8zvgxr9jtVdKAic/W7IBvK0OfwV7WNbjAVil5oKyIGc7MhkAMTzbRMlzRdNOLPx1hAAAIABJREFUxuPBH/7rltbvRCa9mlJi8yUTQIaD0NdIg9u58yQ8/enPkY2xUJxAq+2jWKqqACBjj9XmEmgdlK03CNYLIHi43PTUQI9QKBh4+zvOEy9z3ydVVymOqrMZCbP0FRMXt/UDWH7/ykmpj0mhjbH0RXZ8X7ki+AHKhoVyFOOyT30WC9ffAKvXhxMnYEWGSTmpOMp+yhGf3tWuw3J7o5FNe+QPar5TmV50TaUvjW0AHT8UYQ9SXJUVYN5EnZ+3Zh+oC6Pu+WCh3Iqv0hHOZvnmHHzQLRG6r1v9jZRLll/UBBdKOPvyld4v7CxExQ1wwkwVx9fr8Oj3G5JaxqSf4zhRSv62B8cqiOJuj8FApYjFNMRDnnQGcOJp6DiFw8QYVfKrFm41fvI5MahA584rY1pgxl0SdS82N4VTBhW0LSOtOY0QdTuYnagTtgZsD5//2Cfx/e9dgSAAosTGT666TvrzUpM/bBuJxG7LsBI86tEPx0v+4e9waG4PyhVWAUxEdAQZABz5GDws2RtVKF+pXk56Ir26dQVBLVrcsEQ0R3otA6SRajeQvrYRQERj9qPXUONDaugqjQYCNJt98K2kwVHTpFisoN+nGNo0/vH1b8WVV12HMKGGhAqIOq0lTE2UUCs7eM+7zkcaU4iMASi9htUaOphSOQwgQdUyjYQhzVGEQZcJvK++E+WfuvopKhLWyGOQpsofGBQNH/pCbeGCLfs0vTauvYOOqxBuDTygYwTFudjColxdhEkiyY1a89i7HVGYinZaDtvCyuKnrbRBVMI5PIbDr8vhLQDLbwOBwPUe4xJgofflqtRa1E0dD/9CHRet4q9HV/56/pV+3lz/Ox24foivferT2E5mA3tE/R7q9RqavbaMMUZ5UhmicFn+w2+gmn3Dj7CnFaPnTOEzl/0ItywFKE7twlyjk9uAKR9iBaSrz9JtLSbB51gpnFPPRicQYu0nvuJDhXHOhdG9VKlya2Gt4fwZCtOlxB3g91t47Wtfhvvf/+5wnBjCsM+ob0AasrpWw4dakPVt0d8nTCkZGLrCSoq+gU5zCbblCoOu3Y7wuMc9BaZZFgeQkO10cQqv4IJbNdfGySmOnQCXXPJhFAoMzskg1DHUyDnIMTC41uDI4IgGySkvJi1YdWIyHCtDe1gd+DOI19RxVhplnQlDdPbvB8JAVYLZNjViqaqvif7m5WC6kOKRUEV+zBjW68/K2TESUW12+R37vvXWj+FKp2M4tUeNRDMju/bIKjjYRDKhSLvFGvpxCee+8V1o9y30+wkmqjU0F/fj2Weejnvc5UTUywR6luCVFVuw01NtM2Hfz8e5ihdUlVfRtdkiy/iFw06o7Nzz3AIKxZLYTrqFQh6fjR7b8qtMmr/oAuStS1pEUMDMDAj8ELVKXVphDDio12fw/Oe/CLfeegi2TQZsinKxDL/VRrexgDsftw0PeeB9cfy2SYRLe1HLmmKfTIcBskZ7fogoSWStpE0hXcEItJG6XyoWBOR2aEwucBcbTGOphFfKk+j0UviRhUPNEN/475/i2r2H0LM9+FwjRJhaATSiVp+3VY7LvdbaqWTM0uFE6wCJNoACD/W1F1ZFPjQ0LCCNMXp/EIcoydTzGzB+/V85YHVcqJ5f/v7l2hBDQYLRc9aCxmtNhNEWGs1Sk29Syn8540GdpIRO+RqrTitfryXPUa1S6u95EDvKSNDOSnId1V6hfvIzG2lNkHWKg0+u/XoA5tjpvcUXKKhH9hzZa9Qxr8zXBuvgimLd4G6NG4RbPMr13j4cMTkgnI9rJdhOkCxFgXlc6EvyTwB+drqOZmNB2j+MQ1tgAPD+cQNSRYZ8E8vFUjQAwBphpTKF9773g/j857+Man2b+EiCPYFibaJ6Cm+Lh1yrOJb+u0bzEP70Tx+Npzztz2DZTDToJxyKwrHaivNMbZDwagR+NABc/SzWAgAUYBIKUuqTRlksI6Idi2mjnGa4/D++iBt+8AMUoggFeq3ngV2UZojZv0S4fgsAgAIwuYGTlk5RG80CoJWTBdPxEEuVRiOeuqZ0OEKqz3x8wH707vQQAJBpLJS1IQCgaPYEMFjWkIWQCxarw7nysQsf22oZdk0Usb1cFeG7LI6EzULWekLUjKhsZsLOmPCmaLN3rVJAp2DjYU99GpLtJ8kmtfK8x1cec7RuiwDAVpJXAj8+SY22JeBH1uugNjWJcM9+uLVJXHDOG9DpJ+j5Ga69YS/27F+A5TLwKMMPApSqBaSGj1ZnCRde+L9x3/vdC83WQm6dFIkmCK01lz/EKmHAKDl8NMhdHTwtoI0AtTJbBxuUYisAWcCKv0r+NbK90RGmqqdDkGaj7xu8zsjguPTzbqNcrMAwXSwt9uAVJvCs57xQqgv9MEO5UkWr1RS7n+bCPvzdC5+LP/z9B8F1UsRJT9T/+Vi2jww0PobX4jBhdwIAYkOqA9jDPmV4Hdeosiv8bDS5UIGIDuqPJQAgwdSyY19lNKwHbuVJ0hHft/wN6t6rijgHmV7Vcl8nqQxw/ROlCMuWgJsCWgxudSB4+I1bfjSSNK7x0Ij9egSIcQAAj19YO3kwpgJjngsZXEwg1G89q6SfWd5DllKMNOyj4rgID8zhu1/8MqYtG3WCHv0ugrCPzDFljFEPhqOEmrcOWS//jx0kCYsVYzGI0fNm8YXLr8Y1cyHmAwvdmG4YDhwjhZ1FYisqAa3YpbK9jGC2Crq4dnY6HdTrdZiWjV6vJ4JW4hCkbRTzoHUlAEDHEgFAczs1VZHWIJkCsFrNRfzBQ38Xb3jDa0gyBtBHEDTEuQPSi70yFR1ag44DAIJeG+1WF7PbTsCnP/MlnHfeewCjJK2PvAcENmhLSDZhv7+ILO3giU98DP7quc9AnNAaTMURK+/z4HulQLFGXCEV4VEAQL1OnU2e3uYFGim2aHtKKsknibRv9ecPSQuIXj/196427g7b26VtbDwDYMBRWcl225L+zWZn/fL3CahxhAH88DoksC0mrSlMdxZf/s8f4tOfv0zsH5OIFbcQJ+6o4R/Oeg6srIug34Dt0j0EObBIVkHONxDRvJziLcsR1fSVNS9jNM5Yx2PyXxbbUcd1BSAgQ3O9AgzHnxYN1EJ9aiwosC2mDaTjIQlT0ZzYNrMTL3zhS3Dd9bthmGWEMfvsDZS8oiQQvcY8srCLe971N/CHD7g7ptIleHEXrXYLcZKgVK4gJIU9DFEqsb88ZxyZ7Fun0r0tRTX+kDWfGYHayY0ygtjFfCvF/iUfX//uFdjf6sK3HYSWiYhjVgAAJYppSq9lrra/yaEg61Ge4aukNK8G026RwG4uEjjKgBqwqgYskdEWGXUgG4+BFQy6+ceRAfKH5SH5/rcM4l+x3658zyiIoGhAamfR7Aed9GvgQbV+jMRzYpuoYjnFJBqfP23++ox759YAgMEqe4Trx7ij2ujfh8DqcP/TO4AUREU8ljki85oY1bInAEDQb+HkU47DwQP7CAD8y6ZHoCSO3MDyG6ppPjLpBV0zxQM3TR1cf8NuvOQlr0KhOAnX4yLB6gsFlRQStdnHuERrvcnI259EfRSLDoKgjQve9iZs2z4hFj3UcmP1UXxbBwmL3it0H56EROtaCR2Oug03e6pr0rKIXsb0My14RcTix+qgbJi49vLL8a3Pfg5105T/ZrsAqTpcCAkASG0+F1ZZeZ4bYQBw/hHZU31pplD/VRtAhJBWf78CAAD1FaR6RXqX2DaRv5TANU3pQz1pexFTRRMTtguH9DoR82PfP6tDCRzLFhTNSgmQZGinGfyCA3vnDB5y5pmIy1PobxIAEFrXFivQsvZscgbTArJPG62MND8bpu+L8wH7QQ7etBtvOe/tqBCwSx1894c/RZBQ48CB5bhYarYwMcH+/i7ue5+744IL3opOtyV0QHonk+LP6tthBydzaSUAMHoCy/+tKyJ6k+E+zbHOZJ/gAAEALnA6yFktmF47AWMAq23aNrMCZXBtC42lBuq1aVnnotjEt7/zI7z+jRdgcnqnsGpcj77LAdEKTNU9XPiet0nfP8E/UlBHnYwHAXx+GdZav3Stajn7Y3kis6FhIQyAZSHAMH1YTvxZpUKxmWu2/D16E1vzHq0DAEj9QDa6zR2HVJAFRWJArJSOGVTTsk0Hg2Gsqlm8h6z88998jSg/kyCp4tA1HxsJBtc7/nH7mx4vGgCQoDavrCgAQNP31V1m8j80vErQ6zYwOVFHsv8QfvDVr8FotlAWK1ClAG0WSJMl4KxU0AkA0LnGEWq7gV4WIfYquHExwj994RvoOhT9K2Oh7aNSrcFIQtgZQVcKWpL1xEDeQWwqQWDOb9KQ6YPdarVkXhMI8H0f09MzWFxcXBZUrwQAZE1fBwCQKl5CV5AuPve5T2JqqoA4bou4L1lKTKyWZ4B5TS6/qaMJsfx7pMealmKx38ehgwu406l3xdOf/te45ppbkWUFxCmFvopyjbo9Wh67SJMeup05fOQjF+KUk3fB73ekAWEoQJan7iPVsvVF8Mhwy0eAVNTyYTjiDKSriLoFilRnngd7jMNeF2GniSz3FtcA6lpj7jCQO9dZWW34j8CW+UGtPkluo9h5MF9XtghuZCUZXAeDAECGbj+CV96BhVaKv33R2dix6xR0Wl2UPAt+6yDe9bbXw0IXadKFQ0AtjaSFqN3uoOgWpbVACeQNLW31cYg1L4sbjivJP8Fk2o5yfYroN5/72I8e9+h9kpaAnAI+2gMur2FPum0hpM4H57Xp4rhdJ+FFL3oFrrjiGhhWCbZXQ7PBY09QK5fgGgmiXhNl18RxkyX84X3ugoqVoF6tIA56aC7OYbJeQaXgYP++PahVy3JovM4KayaLwUOhXEHBo9gd3TLoQuUiTIvYuxDgF7fO45s/+Cl6hoPQdRCyXVh69kV2V/WrS1uMQNUbuWVrvCafz4M5pAAXaUvMfwj8qvanHCBQ6e4QsBMAZu3HeiKXsv9saQKMBwBWJvCjR6oAkOU2rKNzn/8WVqVeVkbWJfXUsP1swF4ccVsYZQDo18vvgaXm7ZsBoK7AMe1gXHdsDVtSeAx5IWMArKg2UuplkvGVBIG0nyINhBG3c/skKtXSVgGAnAGQAwBK/FgrSJJSYsB2SgSYYTtlvOAFL8bCUheuWxFarKKd5D18a03RMfTmcQHS+gBACsdK0O83ca973Q2vec1L0e0tUVxVWhOkR1An//mCo2656sNVA2A8gnUY8jaiOEq7Dcu2JFCj8JcwACwHVcPCgWuuwacuuggznodqnpgxUDUsV1Xsk1jseuQ4DkPulk91hbateJ0GAMQG1EKUmuiFSQ4AGDAocMU1YhlFcrRH6vCbtpGAdwsr9rK3boQBIL32DLLYq8Tgl71WbKewLJSdFCftLKNiJihzupAdwEXZNhBb9GsmA8CUe+JQuMew0MkydB0LM3c5Fb/9F3+ByCoIRe2w4GgDvf0aANjsHrC8veDIryo31dhV/etTpP7GEYJGE9WT74RLL3gXrrjiagkC2r0EV/3iZlE4DhImzaJ0BstKEAdL+NAH34c73ekULDXmRcxKGBSgfY3qPxugvTmDZUj9ypfQZRnQcFMTBWpR11W0yJyVPVCyTWiwLcGLsq7hPdA0Lj0n1lsfGOPHFgGwzQURTDyEWuUUEEfUQ6mgVJnBs5/9Qhw41BSLIlqjNVoN7Ng+g6uv/hFe/YoX4XGPfTgbbtBqLaBQLEgf7VpAjoyrFSwR/VpxmsipnMO7PxxN46i5kjOM2cEEcFljaG123I5+3LgNdN31WzMANnf7ZK9iv6WycFIVCXHyYIKvnJwlSWXy71GYURSPFWuB103Y47T6W2fqrb//LK/WrvYx6+5veaKfG8Iu61vVq7Tu+NcMNmkZEGVgni8VwkkF92H0A/zgP74Iu92BFfThmRnKJQ+doAvqxAhMJZo1ZENZAgJQBLRDMa9iDZ/4j2/iuoMdNNISIqeCkK+xHQEACCYQrublYusQ28uogs51pN/tYteunWgsLUkioNXEZ2dnsX//PklUdYy1vJI01D9YDwDg+jM7M4Xdt1yPV7ziRTj99EdL9d+ylL2bMOBWKQHrtpuVAMDoGkOrr7DbR78bwCvW8bCHPRrlyiyimIA+hb+oAaCAFDoK9buL2LG9ho98+EKkaR9pHEgPuFrnls+m0e9da3jpxETudU4dz4MBtebmCv76k6XH2YBQwvtdCo52BBjJkii3/tK6LKvP7MP2OLExXqUFbbBmjAKSq0/SrbngjN/z1kvAZMZLO8qRPYbXgVV0tnB6SFCFYddx1kvOQZzQ8pHCcimyqIOnPumxuMfdToFrUeyVfdR9ud8sntExS+FK2kde2dTxO5g0k2Fr2A68QhHFcgVesSwsGTKTWKAQYmNuhblsXR2JBzWwo0X5BteEa5djo9OjTaENx/KwY8cJeO1r34j//Mb3YLtV+KElRTzGQWkUiuZP0QbSsIewtYgTpyfwO/e+O3bOTMJKfNSLFtJ+C0F7EfWSiyjoqRY+i0AiQQsyICjoV5C2mFqRaxAZQVW0AxuH2hm+9cOf48ob9iIpVBBSiJQsCNEKUwxP1QKgmDEDFtWR3cL81QPO14DFrynhShvJgGXndt+5XaBmBciaNJCaWj6CRufyOJeLlVoDR3oa48LM9UA9ydXEKnn1h4zRPK7SrzgcBNRLTd4ukLOZlrcA5DD/iPbS8Btvvy0AefR6xAyiI73Ha67/KirO1y9ZiIdFmlw3JvQjTNUn0G01Baw0EGJyooSDB/4ve+8BbVt2VQfOk29+6ecKqqhSFiVhJIGEsT0Q0EZuIww00NBgYyNMI9MYD2PA2GQwDoQWA0yLBmRsTBRBgLEQEojCgkIoFCUJVUmVfv380k3nnnS751p7n3Pu/Te8er/kkhjcP9547793wzk7rL3WXHPN9Ti+9h9/9ccKADBBKTc71VURIIq6+PH/+FP4vbf/kdTLhWFbsutUKV2VwvxYBpSk3jbCqYhyffM3/1N8ysvuRZL20WoF6PcPROlZNcRU8VMftVY8gmyuXsCLakqsgdD9oDX2rJ+icGImrVd8dOBgfOEifuaHfwQ7QYAOn5vSmWAwqy2V2Hc8MBDijQIAJITSTRuluQhbTcRQ+zMZJJ2nqhqqCuyqJfqxnK/5jbAYANCUnOgbCMDImi1tayQdrRnUFznaYYRew8FNJxuIpgnCrBAAgLoMLOzK3CkSTj6FAOMUDa8hYz72XPQ9B3f8tXvxki/4AiRsD3hMAECgJNPW8bhG4UYYABI/sPY2TRHmOZosd6AaZFrgu7/9e6VFF1v/ffDhx3F1f4RBkokDz7Y/2zs72Nu7iOc9+xze9NM/gStXL8lBHjUoLDQW8SQ6NQTR9GHQ3hr9X4O/eptJ80zjvGhZkak7s/RVlq1kbLfDEp1UAB0CAJXyboXOW2d92dhyfZDefFwAgOtpdHCAs6fP4truAO32Dq5cHePzv+DLcOutz0acsP63if2Da9jcbGF/7yJ++ZfehGk+QhDkSLNY6iRXhYFVtmnWSmo2V7Oxi/GLo7m1ylBf3olCbdXTEeovnoV1V7nKntDxtWKax90/Aq7YukcDbGnLKK31bLTbkvVn8M9SrdIpN/R1NgVbhR+ts4cKMyx/rAa4GShoiZrS3hWcLsWAzL3ZIMt+16y5FmCwDv3a+fPYabXw9p//eey4DtpUgp8M4Tqs0M1kf4jWBNuWwRcAwC1c5F6Effh4z8NP4Nd+9z6Aon95hMk0hBOw/ScBKnbk4OmiaB5BRPny2MPbkVZX/YMDnNjZEbBwZ2cbp06dxEcefhjD4aB0b6oxNivG2gi7gJaUANBObPQ6GPb3JOv+pjf9R8TxHlw3EQq+BFsr1ne1/3SMZwAAx0N/9wCbvW3c9z/ejde97p/g5OlnYRzTbrHWn8J+ZPZ5SCd9DPtX8Q+/6kvx5V/2hZgWY4BMKXsfxwEAOINGnFGYCSV2asoKWPdtgknbm5wlB5M4lpKLCduOZrGo0887+otW5PxaJvuGFZyr8VPN0y5EOJ86+/4pb/N1AVgtijvye1fjQAbRFGGjhYPBFM3OKfzqr/8efvXXf0eEMUl5990cG50A/+wbvgbulHW4hQinceyDRoQ+tRdMrbTUTpsuIvwMAgS0PaT8N0R7pKnCdaztNfPtG/2PZQGaAAmmzMSyScqg0PeQOgXGk4kAAI1GG73eCbzhDW/Ez//SW9Bo7wBuEzlbzYpcbiHdDZDGaAYONlpNTPojFPEYL77nDrz0+XchygaI8iG2mx6QDFBMRlLz7/qhJFCSXJmmU4+tcQt0wlh8rubmOVw+LLA7CfGrb70PF4c50qCNhCUMwhrSxS38QcOaFJBW7NJxzycL81Zl/FLRzD1lSgJUfFHrxNWNMewAw9whgFx/LAPyli0ushiPb/9rAd+SN1l2/kiALgCAMgDqScp5oHXZ2pLhUDEFfb1omVT1//o6LQ2vEjOzCUsd1+PO35G37JInfmKXAEicYwR0VQutZoylPMZBOsnQ7XQQjwYIfYK/A2z2Guh1G/iO7/i2G9QAIIYuE6+LoKSzGAoaDRWRUOoA0Ii8/4G/wBt+9I24eu1A+klKP9U1HuA6B2rd31c5UKyBnOZDbG218IM/9AMoaKAjR5yi/YNdEfeiCI9QKUoGgB1oE7jLJCyv01sFAGhQynYo0idI6zYpGgQXLf5qMMBP/+APojudImJ2Wlry8EUq7iQU9acBAFAdAKrTeoizKQaTDHFWSLBHgMMqQNsNbUEAYxFnNte6+bjRLVt/fQUAqCGa0QAQI25qTtkX2pnCJ7U1Jx21wGarhe1uhK024OcxArY44ZcJChOjH8D1mSW5AAAJ6f++h4Hv4Pmf/ml44ed8NhI/xIQ0sbmFvI6Zwvvg4XWjAcwxk9flMBKA2+p0MdrbQ8vz4W2dwFt/+mfxP+67H0nq4nCU4f73Pgiv0cUwyUW1l73umakbjXbxA//mW3Hvvc+F5znS/ofZrtF4gEaDuggWFbZB5Hz9P9cdiyBns/5ysJhjXY4pSZFoPbC0DstyAQ5ztqsSUcDKyXkqDACdg/UiVsvWLBkl2XiIrY1t9AcZwsYmfuZNv4I3/adfQrO1hVarJ719GeNfu3Zeso9f/0/+EfqHlzGO97C52UPGGMDYj0q8rPrE8mDWQZl9iCO0oJd8bTzX7Tdboj7z1jNp+fpf9Oe5XOVTzqDNO0w3QqFnCcdxHxIoSxqwEv8RZ1IEuFgH6qK3yf7urOXWTJCIcqmXCM/x4DFDt+IMW20PFUxeRWNdbUdYD8sgk06qaXMp69nWwZOmoDWqlWiWCmhp/SxvKEc+GqLbbuFdv/gLcA/30KWtzGNk6RhBxHOBtf7sWU1GHDubsAbXQ+yEeGxY4Gd//b/jIAGGuY+gexLDpJByqUYYSZab/YclCCSVV7L/ITJHAQAyaDZ6XRnD2267Tfb5Y489KqrcBABEoLHsdGABaDPjUmZofi4BAFWVsKwZshCGg0N0mhEGg2t4y1t+ETs7bSkByLOJMEDUTbXvM3vCWIq4lBIIW6Bycjn/+1fI7rkZ3/ld349fefNvodneQpIyi0thWBXBCgMHu1fOS7LhZ37qx3D2zKYwDwkAUsW7Sgjozqo746vmXwDMGr+qirMrdoQAANRaorgZz7QkxWg4FNHSnF0ZCAAIA6baR3WfZWY0FjhrKr5rgvyVG/H6YKXkB6xDAY+7wRcwI+f9h+PEHjMAgO9I+eZoDGxs34TDfoFv/OffJqVf3Y2eCAmPBrv49z/wXehEDuL+NWx1GkiGh8IeYn17IfZGx1BLAVQEkItnY2sLQdREo9USHzHLp7K3BIwjoyPXlrfL5smejZxTyyywivNknlKkjyyDIi+kjM1xI/zar/93/MiP/iSanRPwwh6G4wwshYrY/pTt+vIEkH0NpAnQiSIUo32c6ob49Jc+F3ee3oQ/OZDEipuNhf0jfhSV46eEA5lECKUbiF/sS4KmtXUzro49PHItwW+8435Mwh7GCJHS1zW+nNox6p3w3FPmDlsQKrfoOI+K52WXti0DU1BBa+DszxYMEPNiADtbVlH/XX3PrrL/Gnivvvp1fqTVWDjq3V93PYZdaUFw+93aoXWfXzGlZu2HvM4cjPxRRfbsVVoxV5usOe78HfWulz3vEx0AMJoYajmMILpRdTZ2mTG2aNk5BTrtCJPxASaTQ/yzb3w9Pu1TX04A4JePbX4l3yBSyGq8yhIA41VqtjqUen+WAvQHMf71t38vHn/iIhpN9rjlFltNoV8XUK77+zoAIEsO8fmv/dv4ki/9QkwmA4B9gklhZn1xMYXvU/BJlUf1oVkW28bsRkoABJV3HMnkk9Yv1GrWDJN2mmRoFwXe9MM/DH80gj+JEXK0iIaKI6pZ7qejBMCKzDDgn7Ad4CTDmAAAQYFaDam9f902BsmbDwfWITo3umdrr1c/Vq/jOgDA0MNcnzVwiQitBQ6kHpUzutPr4NRWBz7G8PMJgpxcFaVSst51ouUzSvWlPoMXYThJkYYBJo0QL33138Rdf/1VmLB+zfR3rd/aOsNpn3sjIn43OpQcOupcbLTbmPQHiCh46fj4N9/2ncA0xGCU48OPPIm/eOQ8utsnQVfDDXzESYzxeIhPefmL8UM/8p24cuVxbG6xZVUs+4Pv2Wo3RYCrrCErFV8N4ivAkgIAil5WNHg9ei2F1W67qbT3s2r/Ip4lDA1+r9TB5+l3q2pohZNwbOunyuaugEt0cRoYjICv/4Zvw+EgQ5I4CMMGsmSCRsPF4eFF/PiP/QecPbuBKdgDeIB2q4VpZtv81WrjagGJHMi6wBcG2pIBXMgDtPtixQ2WXUzmV5LNapcuunlCdVCXyH+ddnaMBblun6x2oNi9orJFT/3jVUVdlPwNtZ/nGemqVNmOGpGh/WvWR4BQQ821Dt+682cgPOunAAAgAElEQVTl34XBcHwAgMA0A3L2L7dgIun63E90CMQ1nlKMTJ1mzfoThFPdGrLafPhIDw+w+8hHMbpwHqMnH0WUjqU1qjtNMZ4MMaWTzS4JLIOa+tLaju0vR04Dv/3uD+Gd7/sw/FYPw3SKsLMlzBeC001qX0xGGsCLo04qL4N/agCEmLIe2AU6rSZuvvkmxGPW01/CeDTEJB7jxM424hFFMu0c175LbQqDcpuZU2C+Aj/0VWEQon94gG67geFgD1/zNV+JL/mS18JxEmTpSBlftZ01D0aJ+rXJYNkuBBZkZNb0YG+IZqOLL/yiL8XhYSxtDXmSsK0ax5rK+oEHDA4u4567bsFP/+SPIokPRQMkJwMgYkeV5SUAq9Y07zg1gp22jEDn2LD0TKZU7JyE6VPE4xH6h31hAZA95aYTuOx8YYDUeQB1WWDJ38uIi/2pHPvrLcnyvxmz9tS37VN4xbr9+RTeqnxq+Z7MeLrAeJLAdZtCmY+aO/ju7/8P+PMPfRTdrW0VUZ6m+MLXvgZ//RUvRXxwGS03Q8PJMBmP4TOwl04PCmLzi0Flo6GaI53ehohpOoZCn+UaSAv3X9iDCqDP3+d8RteqnNv2cdpFh8yUGKHnYdgf4eSps4jjAn/23g/iW/719yFq72D3MEF36xSiRluuN0/GCF2u8FyEDtnVK5skmkTJRjjdDfDJz7sTd53ZRnp4FTvtUMqAWGbCc1rCBRHZY4lEJi0S6X/m0TaScBu//56H8ccffBx5awdjFhx4bLHMQDE34qXsXqL2TABZYQccN4CsAwDGn5W30oy/DfwrC2ETGXa/VgFsHcSrn2mrz7flpX92sa07H4s5EchF63lRRp+/k1utAX/LMv/2rFv03vOlUtVzNR60gKmUHxkQoA42aBedZ+rxlwAAsCKKxo8WpQ0JxxWY9b1AzlI23mDJDUtP2e3uDW/49/B9B87l+998Ay6w1jEpemlqYoxQjqwtQ1fvD8bY3DqJvPDwLf/y2/HoY+fhsb485Udr+6Vlj3UUrnUbZNUBQCyyERT47u/6VzgloggN7O9fRVGwTmITCQXGyuy/4WqXVAtD3RHjvUKpd651UX0zsQsAM/hxMgEINPC9HE8AAD9J0XFd/Nc3vAHF/h4cthlzXRV0YBcA09fzRkUAiVCr0r8nlH8CAINJKkwAMgIqAEBnyAb+H+8AgFwpD2jf0V6q0wyhCwTsaeo5OLXRw+mdDUxGu1LXFhUiLyP1vcm0QCwK6wb9zYHIjTAYxZi2GsjbTbzicz8b517xKYj5fK9qVXVUw61jyZradRTKj51x5Kr1ScuNJ+IoM4o4/9BH8RM//pMIow04fhtv+4N3YW8QI2r3BBAhtd/3ieZO8b3f/69w70vvgusniOOxOCHM/NPwy//pCosSoD041RUtNQAkAFIAoKzENLRQsQhy8pJZpC24mPWnYJi2+2MORJ1aZk3kQCu1NbSdG3+3CgCgE6E1rMcbYylwcgtMkhxu0MVjT+zha/7Pb0KztYONzZO4cukyulwvSR+nT3Xwxjf+3+gPL0uZ0c6JnjjiAVqi1mqVy20wUmYxTdZxpgCg7PcKFUcSOt9iR3tWJNCAAuapCmVef/O2XnymMGAmMqr+YsGb443g9YHP/PusAwBsT/rjfL64f2Ra2ew+2SXsTc3yoI2eKFpTzVojQJOlsyUpFghgBnmF/7mWAWDKqpZd/0oAm6wnRo8MrEXI1TFt2VSklqCnQwq+BQAkLU4mA0ED7ksfWeLggfv/FL/80z+Jz/60T0E7HSFKSeH1kccD2e/Sts8LJHBPC2YhXUpvoD9t4t++6VcQ7NyEi1euYWP7lIDHdOgDP5C8ABk64gZKoOgjN+/D9+KYnjl5Qmr0GfQ/ef48Bv0+Ou2W9KA/PNiXrKPm+GZBACNpKFpCulcsAGAZAPoKCg2HgS/05SKPRYzvp/7fH8PmZhOTeADfrWjA1uSYg06DMsNmlKy4/L9iALBkb9hPMBhM8OrP+l+wc/KcjI0fNDEaU0jYF5aSZE2nE3z6K16Kf/2t34jJaB8oYgSNALFTSH3z/DwfJXDlfae8L5NsK8UEpcuNKQwhq80AAHTIRsOBACLUVgho/7JMNHHs563KXs5fE8tC1P5YGzJrX+wZV9muytbUMYPjhm9H2fPrOsOsFllc/AllcE2mTECdmxzd7hZ2d4dw/A5++3f/AL/51t+H2+hgzO5NUYCNbhPf8k9fL/T4YnANpzsRJvEIqbTiJbOGZJxc7HEURSKEScE/tiHNxN+zSR+Czaarh5BBbReYRTpQs8C4bQFoGQARZfiTCSIvwO61Xdx087Nw2J/g0fNX8HX/1zfDa2xgSj2P3ENisiG+M0XokU05FQZUkjnI0gwNb4qNRoB8uI+0v4sX3HEL/uanfjKcuA+/SODl1A9gpwHtWCLdfdhmO8iRuz6uxS6ap27Hf/7Nd+LRvQRJtIGJE2IqCTjudi1SJZtIu54oAyBnd4CnhQFQAQC6B+ogQP30NemJUhBPV3kdOJv/edU6pbbCqvW/DkBQAGD5w8ZP84BQ6S2wBGAOQFlmAxZdyyIAQGMctabCVZHWin8FABzFXj2l54gYprH0ZSLNMjHMGp5CyuxSJu1GB9joRnjJS56P173uK0Wvy9l99289Jfd3fhHMBug2lLftuiDKpWwjMopTQRHf+74H8S+++V+it8FuAE1MEtNnfglda56ONo9SPVUDbtEnXjcN0ae9/KX4x6/7Kgn+h0O2BnIRxyNxQqRqnDW2Jluik2NLAHTj2X7GyybOCq8sQmjp2ASekDeQMJthOgpQGKg5ZbulHO/4xV/Ah/7kj6Uuc4MNjE2982Aco81rXNMGUMdPjdR1LakYgBW5OL0M/lm3SepaP05FDJAAAMs4tO+p0pX0UWcALAc/ntJiPsaTZxkAdLKqNoBylQziechEPpxpijwmiAKc3tzATqeNSMDHCbwig58V4kOyIj2hSjK7QIjTR/GbAhvNLuJJgth1cHE8wOu++zuAdoSk3cBE+tquD2bmb1EqFPLjV7DJaqwhuIuGcB6NrgfJzJ66cQInapoJdvDj3/dvcfHyHprtbVy4coj73/sBIGhikhUSFPX7eyJi9IqXfzJ+6D98Lxx3IIJWFFKrU73YQpG/azZa4iCJeCXTJVO3/NmlAnE+kX7AqoRkasXsjdB58n25RzotBADobFCRuGwRZijOy1D3ece2fjhLjo4O8goLaF9ftzM2U8PgIGqqOGTYOoF/+LpvwCOP78LzqeARyF5Nx30MDy7hZ3/mx3Hu3CaybICgAUxY/+94iNASOnV5aFZJBjmYCaRoOaJpC2XspIyJ9OHWzHR16JoMYAkK6M1ZzeRq/+oprW2QzevNehI2DSnwAryQZWFj3HlXRQMkEdIyQKcFYmj3+EU1d9tb2WahqufaNm/VBNQdFV6rtZ+yn+eFTkmBli4OyyfQzpud9/p1iqidH0krLD4oQhc1G1rvb2rDpdVqafXMD6K8pbgAe3ofV4maDXCisg6hmoe1dXH1C+KlywJRFoPyY/kEeuxs9TaE0+sAwyFk4U19pMMUQWsTee5Lre/P/+zP4eDJx/CqT3oe/vfP/Uxce/TD6AUF2oGDSTxEb2sLB6MJ9ocTbJ66BZPCw/5hjF/8b+/AQwcFRk5T4AY5K4zjbAWy6OizlG5IjrRPbYCGtJjl95tvvhmh5wpF/+DgAMlkoqAokQMGCSzXEnzF6s5oLk5BLX4xECKgwfvneaw0SLvi+XuWADAL7zlTaccXBlN80Rf9XXzVP/hyhA0P6WBfenmX9sOuJVOXnZI9Vt9fptxRf+fDbWzi+77r+/HmX/0NwKUAaoSEbeEctVsE+H1kSEf7eNNP/hjuvv0ckv4u8nSEZqeJ1Ags1td33UbXVbjnzxguHSfQ0pTSbAgjxrI92KVE7z9PUkzGMZJJLNl/aiMQxXHTTDoRLHpwr6wKoAkA5J7uAWmXa2x1kkyk5KARRZhMqHWg716CvOYX9KwIFC06x+y+XXe+rQNK1v19nf+46vWiM8TTS7oKsTtIiCDq4mBc4PX//NswbXQxYisuttWcDPF93/GtONcJEKV9FAeXpSNA1mpimKXIOQ++j1aHdfg9tDsdqf/nfpqkmQAAbKtDxmmaK6Dm00ZNJitbyWm7vxpzqwaSM4hO+n00w0jOUz9ooNnewCOPX8Y//Np/ikHiIOqeMOU6LDXS7iAaiCsoxzIXxTDpPxWq+OUUaLgFwmmKz3zly9ELHWw1XDSRIB8doBj3JRnTjMgmHCPqbqGPJq6mgXQSyVonEPttDFNlEOv5xXNaW5cqs6lqX318D6piAJQmtRyq6iBeDG/ZJ9YO7CX7aNWvV4f/a97wCOy7dev/uMmP8sqYQJHykloZnQFJPZ++XiGlXKdPn8ZoNJTkDXWhwjBEklCIVS3DM/Ool3dUIM66pHL9Wm2i5hm5/hIAoPteAeB2TDmqWZqj3WrgYO8aNnpNZMkA3/md34rnPudOXLzwBJx3/swPHhkAWDQwdQNjabtlva5xBihe4odNMTCPPv4kfuzH/x/xcQ4HYzQ7vZIBsG6x1g9JO+BPZbLs660TSAP49/7X1+AVL/tkCWySdIRWOxJ6Mw/OySRF4DdqGgDG8ZDBZubSOiFHZzDU71EBgEIyJhQ6MRr0ciA3MEUrz/Bnb38bJlcuoesAbdZDGmE6Hrqsw75xACATRgEoZOcFSKcKAIxTXhevqQ4AGAeszFqt1j/4WG+KCgCw6rAKAlTGnAEKHVAXbpEA6Rjd0MfpjS62Wk2pTSumE/nua3pb5iJ1pohZAiBOTBPxMEbE7Bd1GFotDJwCr/2qr0Ac+aKizyzIcR5cPgywbsQIr3NgWOdH4McGrQzM7c8OwQem8vIpOu0Ozj95EW992x/g/MVrcMIu3vfBj2CcUQwylBrAQf8AjcDFzmYbX/0P/g981t96JQ73npDeogoAVCivBOx04MlYkQBLg0p+Z1ZOUHN63h4FjeYAAOGOqVmiWrU6okqPZPAv2X3RZ6TIlQ1+F8/Bsho9CQhNCcBRx78OHvIa2D7xYHSICefR6+KHfvSncG0/QTGN4BTMzuboNVxsd0N8+Zd8HtotqgrnLOWEG3nwWVMd83kKAGijJBNOmiCHfZMlrmMXC0HStf2aOM28fqoU879lkG73qK5IZiDlj2VZlmkXY8ZX2EdlP3bTbUGkM0xtsgkoJLCfC8IlO2oZ2CYzLse5dIhQAIA2yq6LRQAAHYdFj3kgYOFzhKWjNe/lnp8DCez5VAd+qudKuKm91LmWfB8h+1Pzmkl5py0wAKuMd5n1sSEXQYPjUxiVgaIKEPPn2FHun9Rt34g4sS2sgEHCWiLYxsw/9zaFx3QPttobSB0q+0+xfdOdePjRS/jqf/JNGI1ibAbAmbaPf/AFn4vtoMBGUGD30hPY6LTRH43gRm0g6uLxK4c4+6y78bt/8C68/f4HcOBtIHYbM9wwHWt16zi243GMk6fPgqA1tWVavU3cefc90gaNjkkyGUtGmnXI3M9S928EqhRsNuvSnDtHBwBccTKjMEQrCqXm/2D/Cu655za8+tWfgV47wlanKaJsDETpsJaxUk2YrfIbyBDJxIkV+1a4OH/pAL/522/Dh/7iIQRhU4J/1mlHUUPO6jQei2p65GT4pq//WpzeasHNY/hsIec7IjRrIYtVYOWiIE5iL6Nib4N+NYym0eoUGA762uaSICyBAIrOGdss+hACgFbsqfl91CJFfclDAmBWLU7pJTgS9Ms+KQjcuLI3+LNem0UBZku77K+tbbX2w96vABUrHuvOv3U+5bq/r3t/sh8IUseDEaKwAddvYn+c4z//2u/gwiDBQc5We2R3FviyL/i7+NTn3QHn4BI2WHroTXHIIFz0RFyxldJq1CjP0xeheF6aU1NDWhmJT0bNKDIzZa/Qfqwou5xfU3Z85TtlfnmeTKcYx9QC4Hkc4sreEN/7796A1GtikLLldCSdO7gTq0CcGXwF5vgZBP8sZV7mntoX9B4nQ7zkOXfiebedQRsxGvkYm5EjHQMGB/todrqIQe2hs/iTDz+Ot7/3IcRBF/2csFkAzyUDiLimZv6F1aR9WBQWLGv0j+OBLQMA6sG9vu/1QVIt8F/XbmfFpVn29HGuftmV1d9r3fo+qu+z7PqajQbSJAVBP/qW3Ldcv+J75ApqRVGIa9eu4cSJEwIGbG4SfM5Fh4Tg8F8BAMecfdMOU9YnY9KyFaB5P6PzwxKf0bCPjW4Dg/41/J3XvFrAgCuXL8D5onvvPjIAUDce+hFKtS0Ra6nbLXtLicPEeh+6ODRkkyRD1OrgwsXLOHnytNQyDSdJWcOzaLHO/+44Af+y4aUD1nA9cXKuXL0g2X/SIlgnR6chHifwvMgIABqkc64EwBq9o07hPADgsG+6w6ZpxDZZz0Tj6SAqCjSLDM/a6OBZ2xsizNSQxmIqiOYGgR6uJgN8XXbMnrdrGQCZZvgpQmgAAGb/+ZXkpm9zyQAwmX9j+GX+rTrqUQfgaXyeAgC6Dm17mJn+sKJKqoeGhwSRW2C7FeFUt4MOnZM8YSWb5pEy3T/M51kAgA41EbR8kqHJ7A4D2DDApVEfjTMncDAYIEx5CM8KN9lbtNnQZbcsGg4Ra2GXD8q6DMg6B6keSNSzn2KgiRDSgXNdbO+cxNX9QwyTKfzOJnaHmQAAe4OJgHQ+A0IGFPEA3YaHv/2Zn4G9C4+hMZ1IjZ+lFVaZGw3UaeCtjaCQGudKs0rMaLsihERhtRkH0Ch48Xc2AyZaDIbWLweGCXhZEjB/PM/sMSPwNuP4GC/fdoo4qgGsj584PUwERz45JJhMI7z3Ax+FE2zA85oIyApwCqT9q3jRPbehG0GUwEnZnFB8LAykhrIbtOFJuwrDsLGaFiXIprV0dPZmA2nN6mdJrY2PAQ0q/QSlP5f6CjbzVnMYgyisFI4NUMBsnoAN/G6ZBOa9dWxV+E64W54GnHr91UhK6yeXbKq4pEfWnelqXVYEzkW2fX4u7U7R55KKWoFF9WuYD6AtAFCBVErxpIMp60oSbGxd50tJAB88v/g7+/P8/nGKqbSBO66OBNdPIhTu5QHYKgeOWTif5U3U3WDG2aUWAIMwnrgZfIdlTwVSAXk8eI0OhkWAYR6gc/IWvPVd78VfXO7DbzQl4A8mB3jdl3week6MtpMAkyFajVAC2txv4TABmjs34cGPPolf+53fw24M9J02MlfLfq4HWRQ8bjZbuLZ/gI2tHQGsbrntduzuHUgWev/aVSMWqi3qZN1Yeyj7nQ5/rRrX1LjPMgBoThYxAAiYeYa0l6MR+UKDdJDizJkdRN4U/WuXEHnqtKpivvZkr0qI9Lr0oYw5y0hi29z29lk89uRVZBkzqBHiSSrrijRuiuwhnaBD0LQT4aXPfzaK0QECpJRFFnAgCiPZS8v8nDqDxdqwcp+Y4F+YADUA0P7MAI30zzo4UC8JkpIGDt0ciHoU8EmuRZToeX5WD5YoSsmFsL20C4yGSpa1oTbCBh4lO3EuiLX3aIOJpT6cAR2WnrFrNInWna96vix/EAQmW7R/bRcMhpgD3x1neOIwxR89+DAGfht50ESW5zi31cHn/81XoP/oB3A6yOBmMQp2iuDe9NT28DtBMwKzScrSskAy/tKOWVo/A0mmSaOpsL+qEoBFV7nKf7avVZ0LFw6TQAy4ow5+63ffiSLqInEbAhrSvnAXqpKHZuPlZzJuCNCTF8CEEUW/HZ1/1uoX8QDN6QS3n9rAS599K2472YGf9DEdHwpIQNbMfpyhffZZ+OW3/SGeGObCKBoVPhyvIXuXAAffi36clhOpcG912hwvAWOoC7P+Q/lWR3lP1SE57kNgZOkqcNx3UJu06vGxBQAoHqlJHpkXzhP3f0jWhvpu/OLZwO4uV65ckf93u13xC9rtNhKpLbmhAbiBwftEZwBU3emuAwBM8K+saHZ7SLHZa4n+zKkTPWTZEONRH85XfMq9R/V/1XDP1YtYFWmp9zOHZJ0BwGzKhCIhYQPX9valJGBCKwYXgziGx1Z7Zv4XLdZlFCZ7LesW+KK/l4cLxfb45blI2dqkFSLPtZ6526FCNzOOgm0bUYV6C0CKr6irtWoB1ymspRthDiUxaBRIIT1RVPgVAJCDe5oLAOAPD/GSu25HM5+g4ztoBh4SOg7NhgRSFv09LgAwLQgAaL0/WQCkZ7L+f2Q7AUgZgDWVVl3YHuZEYOc1aG9gPz7Fly4DAMq3YfDPqJ41aEjQi3yc6rWw024iLJgNSbT+ks6/AQAYCqQuRASQdbWddhd5nMJlqQqzJY0IE9/BlXQk876NCIEksKt6u/rPK43zEdoArnNQ1gFiaoArepPNwvJ31DhIAw+552GSF+gnGfbiHJ2T5/DOdz+ARy5eRW/njAj2jAcD3HbuNJK9y7j9zA7uOHcS1554BHecPgknT6+rIZUA2YBT1/ch1oBHewOrEJvUP8rzjdCaCAZNTR9w0wlg/qAwmeb6GM87rysBRJddUbWV3FEdyPpYkgLbLxLE8HD+6gB7wwxTryOZQY9iTlmMrQh40d3PwnD3IgJXM+ZeEMpeZzcDFZ+sHuqL244qluFggTeTXTeK3gQAIo/lLVXpRD1YsvoI0m1E7LMN7KtgTUEZ0/pIsod06pQdwYCorL22Wq8lfVe5ClPhT1fr3865DbRXZ+BVbLV+pJRgsmU5zKmT1//Oawwkg7V8/ubt7yyI4koZRhkj2PVkxBEtgCf72dyjzI6138UUrSA8UgnJoiukfUkcU8M9d66WnzH3+/r70An38omsl9xlez2lCPP/bL9HACBwcsnOsExlPPVwbeKiaG3jwxcP8IcPPIy4fQKDeAJnso8OYnzDV30xum6MKB3g9FYH1y5fRre3hf24QOw24XRO4o0/9yv46KU9OK0tHE4IhAUlBdSQUbRQTkosQskORiwFKgq88EUvwiOPPILDw0Oj5VGIro2tESVbyWYVFbgyAWNt3VVOL+2CYWAsAQCCIMI0n2I8HKDdbIC+KWv/qczPHONWI0DAemYTSAoAkGdaLmfAAF6D7AUVBS/ZDdQx2EtcXDscI2UbWaHAq+4J99tkSLA0wFYzxD23nsNm5CHr76HX8NAKHGSjMSI3KNlO83NeB1Tqdqe+B+wZKOVkxo7VAUBlmNXSFGVHBe1Ak3vaSm0ZA2W1hsoUXpbJHpQ9IuUeATrttoCT7ICiAEQ1j+Wcmj1LgGZZjM5rWgdwr3MZ1vmH60KPVQAEb4EMIepUUBnfZ2vmvMA+JYc2TuPNv38/LqYevO6O7Id49zK+4jV/C+7eEzjjTRAV9P1CkCA3P/dcfsIMpVDv1JHvVP9PMgLIZJ+oAGOK/Mjn13W+O/cou/VJV58QbhBiEKci6PmeD34E10YZRtMAiUPhTjLN6OvWAQAt0RH/USBHdqfima5AP59NFkBYJJL534qmuOvsFp59yylsNX1M2UJg6kkrZcJib37bOzHwWxiCtf9NARKcjLbMAgBky5juSbYK64ZaSa4KfY4aFq1bQatWqDEmxw2Aja/wTAIALCmi7hPPWWnNnGUC/LO7Cm0pwQAG+/FkjNe//vX4r//157C/vy9sFzJmJBd03Ptft/nX/v0THwDQsavHpRZgNWzoQvVgfLb3bQSIAmppDZGnQxUB/LIXHx8AsLU3gvDavpKmTtwatDTLkOY5Nre2pYaaAAAN2WF/gBHR1ciXHsN1x6o+b08nAGAdOnuYUhpoyh7vXIwRswXAYHgo1JV2q4vJJIPvhmKkKtkrRT61f7ku3qPWIF13GE1ZI6ggYsKAQEAAFTYLigyNPEEzGeEFt96EZjbGditEpxFgNDhEGGmf5RsBACjkVhTUETbEKunR7GNSOKJ4P0oyTJlVkhu1QVglxiS/+7gBALRTg4qSWDeUKr05iixG5ObY6TZwuttCN3DhZxOhR2ciwENKmrZUswyACanpzJInGYKpizBjN4AMbKbpdlq4OD5Eq9uBMyEIY8dmFghYZ38kcJPWjssfqwJ8Tss6iuJ8cFwPkOn4iYMBBiIuRlMXYzdEHDTxh+/7gNQvFl5DALxJ/xBnN7s40/TxwttvRhspuoTwJ7GoSC962M+ywb1ea4UUux7bg5LSqACAaFHQ8TElC/x/1GAxjOnGIJ6ijhbHhf+rZ2gWZa6uz0pWV8qlkppWjMtmoB7Q2s+175l7LtxuG7Hr4y8evYgDBkkZVdKn0mnCS0e44/QGNoMpgixGr93EYDTGxtYJDCeGISGiSJrllPeXb1XNM+s8SxE0W7bgaEsvCX2oXVEKk2kQYL/4PuKcGjqzsghMYC/vRYFMpe1p0KXZHCnskew/JBgixGffQ8oR5EtFNklBrkfwdg7qdH87ttcHGUr5tgFd/e/252azOSPuOBP8CAW6mrl6kGTnyu4PC8rNBlKu9MkthYxqvohVfJ/JsMxknXSeqHa/SgNgVQBCu+Eau7MsAFtlQyyzic8p2FaPKv2sr2dpgbjiKabpWLZM5nrYz1xcy0IEJ2/Ff3nL23A1C3A5DdDodBDkAxSDy/jqL/47eMHtp1AcXkbANl6kGPsNxNMQwcYZvPEX34IHHrkIdHZwQGDUinTZNWFKxmhXCI4npMM3Wtg5cQp33Hkn3v++90rLUKqPk+qfpelsWYtRQtd1Nm8Z7YlbrqhqASwBAOKYmY9NpPEEYLbayaW9YacTodcMkff3EVjQyyQxlIlAcIgaGER37R7Ta+LfRIzXi7BXBLh8MMBwFAujiaUjVvxwmsQoxkOc6DTwSffciUaRIszYYSFAg8BzlsKlxtBMaUkVjHNNWABrEQAgGh5WpFA5VZUdMUPH69Tr1/VaX4+0/9b+LVt/qzQAJDDLUoRGA4S2kgF/p9WSMZL2U8bmW7p4HdTRWVwdQGk2cYDpALAAACAASURBVPljXYC/7u/rKNCrAAjJiHsekvEIO702JqxxFv2gJpLuKbzlXe/De588QOPEOUnsjK9dxt995b149maAzXQPbZc6SybDn2krRmUikYWkgtAM9snsIVs2TnOMqQdARg5BA0GjnnoCxo6JAN/saiRdqFx4QYT9wRiIWnjo/GV88NELcNpbSKVzh4L1BAD0PFI/mPZbwAr9n5znZDTI2JABXOSiJRLkE2SjA+mAcOuZHdx16004d2JHOlu1N7bwJx96CH/ywYewV7gYZI6IDk+oG0Z2xJTtAtXHENCK3YVEo4WaBDdWQrlsZVV6FSuX39oM/OpXr48d1iV41l7dGgbMutev/jtLMRnwa4LJ+kq2/I/LZTRmomyKb/mWb8E999yDb/qmf44LFy7g5MmTuHjxEtqt3koR9Ru7vnWv/gQHANSkG6fRaNMZi6qZf21lxvg2IFKXJ+i1qUcygDOdIGoEcL7y3pcfFeq6DiWWI0comLXsf40OSkNDUZPRaCSGKk4ZbGoNU5JmmAYeRALMcCgXGeuVGbx181v7+7wDSMeQAEDLC4VG73kMQqgwngg65bF9wthqAPAQ1eDFBv9KoF7PALg+M18nLimFlYac/U6pA8BgjJ/hTwkATNCbprip18SWN5WWKq2ATqs6dYK0mXu8/nPM8bqiBMACAHymSruwjpSa+B4GkwzDOCkBAAkL6hRjO89lu5SnMBlP01NnGQDzAIAcF3DpYRcTtAJo9r8VoMHMWUpa7BQTQbUJCKh+Ft151vQrAwCYpjk6QQM9N0SRZqK6TIHAy5MB3ChglVqZAazPwTrHw7o+pIqvklFc9T68fwbJq3woe4DUg+NyL0xdtBptjCYp/E4Xj+8dwtnckcP4sYMh0rCFwouEztcLAxSHu3jZ3bfjVMOFN9xHyCzjmgwsHTg6kQq+qbHiz0Ix9wLECZ0ZLQvgvdCZkCZmhgFgM4lyzQYIsKw7/n8+QzM/XqsAEgHuhEa5ekEum1dWp+5lCUbw8MilXfQndE5Ywxmg1wixGTq4+8wmJtcuSvavHUa4fHUPG1unsT9k4OOgGTJSSqssmWQeDQAgGgcm4DbiaNrPWwEAfrHVmtglEzBVAbr+PYm1NaMG9cYm1Gp+PQYsVsXY1lhLRlQBAJ/aA9whNvA3IILotHGepEOeahPU6cr2/6sd+NkazEXODmvDZa8sELISu0nQopbBnAcBrFNi13x9piXwl/55apMtmbY+31ajQAAnO36m/EDtj7IDlj1WAgAFy4dIlT2eBoBm48hh4fEUaYHYlM1MqS2QS505shjSCtUPsZs6uIom+v4G3vgrv43GqdtxoZ+h0+2h6U6Q7J/Hp997N179qZ8Ed3wNbjpGr9UWpe+odwrvePcH8ItvvQ9pc0tEuuIcIualVOAqVy/t/qQzgSftbVnne+7cTbh06ZL0nD/cv4btja6U2tUBumqOrJZIBazWx9eeoBLwmnN5WQkAM0zddg8xtUTIqJN4mJlpD24+wclmJGNVsg7oCxgdArVtGvzL+je/D4NAsvyZH+E9j15AP5uKPyPrn08kLRZTNH0XTafAzSe2cMfpEwhT1kBPELGUajLWdmaGgbPKz6mDXvWfOSYEUexZYsswdKyUZWUZALqHZlepAKDUv1hRAsBShmUPKUHhWWrAQ1l3vodGGCIQ6r+CiuJm10o3qnKA8sqXMhDWqfgf5Zxdad0thXXJk1YzAByEjYbUsp/caGN4uA/H95E3OjgMN/HuJ/bwex94DJOwKyWWxWAfLzzTxWc871Y0D86jS0aYz7IBFUuryPwa2DPglpZ/ni8aAKM4wThl1yb1O+XSjVjpsnus2835sdLST+5V1ToJGy3Rs2H3gqujFPc/+GHEToQJfUJe/xwAoGtK2+WVSSLCxfQTzdprhAHiAbvdTNFrRZhmMSbDPrY3erjjprM41+tIMPj2d78Hl8YTXKX+1NRFu7OBeByjQd+M56B8gCMJMgb/qTm3CQys0kBY72rahJF9pgXil4dF1TbS3qpHDqAWXMy6EuLVAMD6Tz7a/jgui0FLQKiLQtvH1pX8zjOb7B8+ut0OfuInfkLWN5kC3/M934MHH/xz7O3t4cyZcxgNTae19RP1MXjGXwIAQFafFaa3DG0HTkEGgIs0TtBrdYTljixBM+LfKLabwmMHnC9//svWryIz9IsWIw2AzSDZg6cqAaDQbCqoOA2aH7FHrva9p/JyXKRIPDrNxgE7Alr1VAEBe822pq/uIAas1WPdUjKRfqqsNwwCFa7KaXmZ+SfF0PZNtoMt2YajAQCrMjtCsy20jp4GjV80cFI7lydCETsRAFv+FLdtd9H1pwoMhB6ynIhxjsD00Xy6AIDCC0sAoD+K5fCxZ6SIYLFe1Wo9lAyA4xqQG9vT6wAAcUw9uqIpNppK/+/5DrxkJAwLHu4DPUXhs6KDzhCDCgZOLB2l01cA4dRBMMmRMstDynzowd/pyt/TPmuAj3//ZMisevk6B8gzKtCrApB5B9L+n6FfOkiEsl40GjjfHyLf2MLvvef9iKM2Jn4kJSEuXDSnBTadAi+97Rw62UjWJQ0KD2Me9uJsLqjjpECUBY7oHNIhtIAAKX6DcS69vBnwi9sq5zGdG61P9ahibdpvzUv28DM5fnUA5KiIuQASZH5Ih4+jrUN7j3wt7UnKvdpp4+LhEFcHCfbGGRyCJkUh5SY3b3fQyUfw4z66noOmH4Ckp0Z7G+PMkxZSSboH19E6fhto03VWyv4UzSgSBXNmIxmYKC3fZOwlAz8rgmeday1M0sDFZt90lVYMHnHeclFokeBGGQKkMKsQG6e2026a9zGghKEdChzKWIfZIHluJU5Yt7E2gF/kiAjDoOC9L7f/qwAEYS4Zx3DZDFptitK9q5XqEGgJRWSq6mJgs3CW6k07u3h5qOsmspYr1s+qEh4VsBIERYM4q01RywivduDI3lD7kYOK4cynBWKPGNSyDCD0CqH4ZmGEvWmAy0UT9334PN710JNwu2dQOF0k8QRtb4K2M8ItWwG+7LWvxoafok29isEIB/0YF/Zj/PxvvQNZ5zSuJB52M08Ce0wGQvwtr59rihlAj2UuPtob29jaOYnHHnsc8XgoJWzddgO7ly+i3WpqptOM/yx4o6vVCi9W7nlZaygLUG2vUKkWdAFgLX6LiX+MB0PJToeiTJ0IE2ByuIfbTuwIA0CCVaIF8rM2JxYmAGuZCYRJC15XAlupb6aj6wV45wc/gmmzrZ6B6CFpbwKqpTdcZj4TvPjuO9HzgGaeoOtO0XYLYQawnWpigeYlNfDz63cGCBNqJ69Hx6Cy8zpa/D+v1/pllsVTrTUVZJV6/SXrb74Lwew+I1hC0FaF+kqGkeOIDgDHm85DVQJQ9x3kEw0AtPzz12kAHM1yL36WPbVX7d9V98/9SxB7miUICcTliWi7HBYe+o1tXCxa+M33fBiP7U8QtbsIsxgnp318/itfjO34KjrS/YbtMCm4qvOlgqTqXdK0ifq/qwAAS3XGSSaAAcvyWEbGlJoG5kvucYFNKZ8pQoL0d0P0BwPx9cgUyrwQ/cLDfX/2ALKojcQNkJYAgAYcChvwJ4b2VamYAGbiHxqlfgZ+FHqj0OB4LIwWCkuSWTHavYoXnjuJzW4bH3zyAuIgxCF1mDyKsTaRTxKELKkpuJ90vWjw7yExDICAgN0R4obl66RewmsNuQJWix91vu/HCwCw/ABafX6UO+CY24gUf1eSplbzh8J+PPNPnNjBLbfcjG//9m/Hk08+iTNnTkvt/w/8wL/BfffdJxopccxWqc2/YgAcc/T1ZVXwL+wcgtWS/Wdi0kWR5GiFDRH7ZDtaMgIjabxCEKCA8xUv+tQjub/zjvU8El0izuYAFSfZiHiRrj4cj4W2Lj3smZ3wffQnYwMAmCPKOj61AZkPLMRxt0fakj7f9RuSdk5Sn2ZbThGkV2eVuZIme/UmiSgA0+Gl6jaNUzxiz+ANJBNmB2zvctogS7WwmdfVQiDzTp29NXsfgUMRGAeq4qwIp9Th5inCPEHbSdFzc7zgtnMI0jGcyQintnrSio31N2wVw8fsRq9qpqvxW9IGMFeARqngLsC2WAzM4hSHw1kAwKqU2yDC5BXX0vhuaH2veLF8viwGKwKosaDNNgiTwmOZRYHNVohTG22wYdWUXR6QC738IOVB5sKjIr6IHTqgy08dAL43sSnS0JpcLTyIAh8H8RBer4XLV6+iF7GN2yoA4PrtVa5fQ2lb9PIyy7UGW1AGgD2wFj25IrNJu7a6dM7UhUuKUGsDTx4OMQobeGwwxp999HGMiPp7Adiqj45sdrCHz3r5p2CTAcf+VfQ8RyiPpBAyi1CtM83wy7qXAEdV57nfrTPH3up0rFivzDagpA3KLAqFVmm0GhxB1In5s1CyJehUd1L31Wz29XqbVKMR152EUoPDkbhBy3tse7GqgERym/TCrCieobMqwFkgcT0cugEevnhF22eOJuj0NmRcWGZy102n4I72cbbXQjHsw8kKREELSTqV3srcbo2m9nKmnQooBEXlfCrom2CfZScMQCztnlcqQSWBFI5twEyRWS2mbrnMupl7KrP3xsm3rH2+F0UEGUTQ/gntmSbA9xCY/xMAUNonN4ftOaw7n/8yaQNYBa+8tnrZhChaz1GcZa7LoGU2+K/s2PxaNvBFrQxEd75pcFhrQ6iZ5Mpw2MCybkp0DBk5K+PCgjr2821NuorY2mu0JT5KR+VhG4o45qIjtH69S1xJUvMNkLIMKF4FaGlfejIAaAeZqfUFrKbNCng2Igc1IPf6AxTtjgiSPZlF+E+//QfIemdxkPqIgh6S0QiRkwgLICoG+Mav/fuIijEOLl/A9sYmHvzgw/i1//Z7mDa3MHDbGKKBJGjJvqfOBT/Hzql0j/ACafnHrOfZW27DE+ef1OCYMHsSY5ql6HWaUl6i3RZ0XHmvlYioaSU8N3Ry+pcGVHeuLP+yDZKZKwOpkcGvq8QVwIG91yl+1Ou2RKSTOjuRA6FISqAvwXshAmWsZG6Godl/auNEIybLpayR2h8PXrgGr7uBSUbG3Ehq4KPAwzThWT3GiUaIT3/pJ6E43IMXj9B2gRaFT+MRAgqIMoNW05ewt7to3q/zwUybJ7GIC1gwYndLhkAtuDFBoQAdPANWAACLNIyqKSng+RT7SmQSpCOG7P9cgn+Od3UWV+0b6ztbk8V6VtR9pesYOzPmwNyLOTiPD78ri7J8/dw2Llkh5obnP4dPZwlar9fF4HAXrWaEIAxxYfcQWWsbceckfv/DF/DHD59HY+cMpmkMb+88vuBVL8EtGKCVjtioUu7bdrOR49JI7XH/kPbPvRTnU+miQbYeuwHQLrE0gPnTZQCArgtjh8ouMLWbFKRhil6ni8PBQNgLLrsewZNSwD/40/dh7CoDQAEAQltGWFnOAp7LFP1Ttoe2BlSNAK4Drj8ByiZqo1qtjnwfUXPE87HF8Rrtwy0yTDwfJItnBPzZ7YClkYUppSMrwQAABD0sA4AjdeMMgHn+pY6PwbmvN9ziJNYYzzfIAFC4cP5RrbTVCQ3xiFaWISw/T0tLcwT3fEmIKAKQhKAyI15ZYBKPJdh/7Wtfi7/39z4fjz32GE6ePCV1/7yXf/sD/w4PvP8BaXVJAMBzmRR+5lqJ6/jPtgBcPeZmPx1h1NY9Rc3XsvBbP2d1csomf7QDgAT/sg/5OnY+c9AIIgHPWKbbbTYw6u+jQdreNJVSPOeLn//XVgIA62qMnRkJ5OvfyjqAghaadkvqzHPZAENSf3k91sGX3WU2gKktK5eqeXs7bosMsgrz6YPf5fqtCI75g4pcMXsAhPx5xoErQy9bbTwX4NbfXT/H1pCum/BFfzfTLJtAoQ1TajBlRVWGhpMjnE5w77NvR7x7EadaoWQTi/EAzUYklLDFB4B5ZzuW9syc8YxN1oIGl4aVYjMOP9XDMMlFB4D12bbPuF6/CQZKp1hcsOPc+g2/RjYur13awhUidCGmRPo+F6LuTMrZZqeJ7U4Lbdb+E3wibXFKyjlLAPRg41qwa5CZfWEHm8BAanVFZMnkV6X/uMIgJThU36k1YRo6Q/XH7EjZmszZ2kzxZw0ts143r04RMy6GLEhHny2zap9XrUXzSbw3Q5fjOFG1WCjTErQr9XBUuLgwzLF1+3PwS297J7JGB7G05AIiJPAnA9xxaht3nT2FiHT+yQQhnXxpIaU7TWl/luYvaTDZx2QAkObKz+J4p2kmdFkt6VMNCSU/2jZ31Jyg2BEVZPW1StWvUYxtFpe/prM9X0NbE8QSB4Q0eAZr0lJPhaWY2YsaTcSios82TMZ48m7YZknKERypi5zw+aRhpgnCgO83xImtTTy2d4DJiVvwvocfofQROlEgQdPpjQ7uedbN8PNUO3dMc0TOFJHrChLLtixC5Wf95Fxdef14qc6HetbB2BwTlhI0rOyjOgMVsY0UPa2bmM/CyXKl2Cjb9DAzSiBH2BmZivewvCX00WyEAuKoPoBmOAWjNMJ48+fDMobW9Qwlo0Gup1WZBTYUEDOn2jpSlJJFZ8NoQRiQQYFdbUc1+7BjUgWUskrnwAP+joFh6c7VQIRylMv3XmTjVHJPAZUq4Ndgtg6K2Umee48STLYAwwJXsMasuW4MydjwXdGcmOa0RNpaUiixOdu9pUJeK+jUh00Mgh7e8eBjuO8DjyPvnJIWXzkBJgARe5LHA2xvtPCZn/EqPP+eO3Ht8iW85Td+Q5TthxSFzSkcGoIsMdGroV0kiMHPYv13FMneln7m7Y50Fnnk0cdKW6aOc0WnV9bIagd40SFRndBqQ2ZP/Oo4Yo9yAX9q51NFP9csvZOMRaiv1QgoPQYnixFQA8h30WFbNgpt+oEAkV7UwIjAZRih0eviQx99AnvjAkXYxO5oCJcdE+jVFIno9QwvX8Arn/9cbLlTbLLch/dOw8dOAoYmfV3rplomfv7eFyVhyKTkWWH3pa2T0j07RSgtuWrlP6VnpHNBYVsZRQsKzH0vwdxFzxGA0XRpkIPXSiKrHeLa2Oh2SzCTRp90YTItbIkQbTyfuAgEsPdvz+L6PJfzKgDecv9jtTOvY1DZBvOJJolFg6OlDOZ5xgeo5oWCWhTYdJCwixIBLGnBqCWjY6+Jj4yAX//TP8fVgC04XfSmCZ633cTnPvcWNOJ9uD7tIMWgWUpB5omLaUHqv4uUYF7UEXHew3GCMYVyeTEC6sirVDhaFUpVuFKP3VKzxSKh1kbWR0rOBEmMFfDDEOkUcu4HnQ3sTaZ44KNP4NIwQeJFSAkClAkXMtJM3t8AbOXpXJaJLtq51RkuvjkBKlN+I2LA9Bdqbf1k3Gd8d034CBPQrtNaQvCGHcoFb7Bs/VTn9Mrwac0lWRGb+fVbnV/LM/h8jmqRaRa49AJmPtO+Xs/Q+WPSeAXGr7QALL+zNbNlH9E34INisgQEpcNJnmE4OsTmdhe7e5cF/KPmx4te9AKp8+dr+oeH0g61yfMnVsHHb/4X/xKXL12R7jvKAFK9iGWPdfv36Zlz7QhkbVDdHs5eW21e7I83IEKpXThqUX4Z31afU4FN8zOsKZiCgT8TMBL8m5auBNtNaUw7igwgYKCOshTLtNb9ohfcCABg1QeXb4K6CFNp0I1TxU3cTzPZ+GX9pfGVbBBkKYD1oP+6n+s4WO31miyosgQ2VCXmKyAAAyjz/TgLqZymG7EB5oPlKq1wgzmkJYPjkdiZ4oV33Yps/wpONn1ssHZjNEAjChFTQO0pIGgzBkUU2GlElAGQMEAT2MHFOJsK+qzmpb7alYitGUE65c9M8K/uBgEAXxglpJ753AgMuAuqXxdSn8osz2aric02aTCAL8CK0sYIbrD7giDbNfZJXfFbp2eZQdbaNzUSs4ugGpW538/815qXueeYemMJVqWPu7kKmyVR2XeFi6pW7OIAKJ1Zr5n3RAdRLIQEmwZcs8G5EdTZHadIWju4HLu478GHUZD2lyYKmEz2cbYT4I4TGzjZacHJ6KgwSx+KQGIo4IkGc2wnJKJUEq/pZ5ExQeCPwkXMnHG5iYBRYfa8qSGXTJOhQBL9l1ZbwiIqb16DhRrdUUBEI8JWruvSYVAntNftImUGguUyJhvNvrXc/8JMYjZC+jBzXRhhPbkfzi37dLOVaSDXTrAz9Gk7ChTpBN72abx7N8FDl65iI+JYDdHIxjjVbeCFd94uAlkRBcMk00ZRNir+kzTJMdRDW7sbHx8BLx0h3RAL6LbKWNI6Zs00Kd1fRc54/NLJ1X72HG+TueHvAtb1RVIaJfNa6v0dv+5dLrPca2TUqAaD0TIr166uX8ZK0gDb7EEDAhiaLF9EX7jiuNSdoOsU+2qsgBpospAia/eQYVvIRdvTo35ScI1pF4MZAID7UByKyq5YuvPsOaNZ+uVZAG2LZ7Oh1wEA0kWEn6FUeH4FhDRkD1AxO5c2g6SoU2X7curjre/5CB66OsbI74Eq9q1miGQylhFmTX6WxDh7+hQ2el1cvXJZPp9BvexdAeKY8ZMcn4p1ii3QtncHBwfS45lnPls8kfJL/Z9FgasE/1IauGhcj3MaL37NKgdSlApYaudN0Qg8NLyp1OwTtGuB36do+6LyokJnro8hwacwEtHUh5+4iEkeoAjIJJug8B0U3lREZztugUYyxKue9xz0igydIhM6Mxehdt3h/bMesyqBqdv5RXez8F7EJtpMb0VdtkCHBPAmS2h9HjUU+hqxuyv8F1uCVgcIyp9LsNGwN4x90ONFwSECiFq+pCUUZBlp1l0DVvYOtx9vfb1yvTODbHqKqzyeMXLm/eWIERHF5T7Iyi46lrVQs0mVCKs61RQKljDJnCs6noaxQhFnj5pBLmIpnWSCYQovLxDmZIiFuOq18eb7H8RDeQSns4licIi7uiE+7wV3oJsdYuqM4bk8G3gvhYgCTwvOaSh6MjECDBLt0MNOPUw8sPUqgSMFYcmwqvln1lIaRg3BbAsKzwcTCsZpa0uW2qVMBqR5CQA8+OiTCgD4XO+8Ht33XDucY14GS8huJAH29O30j807rcvAX3/2PJXruAEAQLI4YoXN95qfWtsP1fVXAPXMCcYyoSAQM5xlqTBauGeoG6OMzdq+c7S1H/9OfyGMfFy8/Dg6nSbufcmL8frXfx12drZw6eIF8TE2NjYEmxiPYoxHCa5d2ce//3c/DN+LcLB/KAzrcTz+OAAAVMtCWzLqOJXn+RzjrPQ2nhYAQFJn6itbN9f47paXuhQAYOwlEkaWAczMv4IA9DPJxiGTjQKACg5YNsGsvXRuFABQHHL5CVIhULMDywGm8zqgqql5B8kEzgXwM2i/QVuODABIdsbg/7XXCgAgWT9p8HfkGuD5rf0/CwCInAz33HoGXtzHichV8ZhhXyZXKzmOHkDMAwBSa81Ah5oMWS4dAApXOwFMskJonh/PAACdUfaRl3pNQbRzaUvHQIsMAGZ3us0InciXdk9UpeXfuFm43iZT1WCwD6GYGzZKNd/GSa0JBpXr2hKETRbTQHq1pbJ8b8i7mvVZr3XV7JDdVRVp3yYwqz3BNWwcuDKIqrBpjUy0nt6kKaVe2wZhJOGPshS7kwyNk7fi99/zIZzvp/DbPYzHI2w0A2BwFS941hk8a7sDlyUnklUKUeTaxo5ZbYIvZfBv6QgGZGBmIUlSyaBJEE26IIMII3xEUIJOHg8bHizMCPFLGQWmxVwNgKlcQI3JpE+7ERa02S910FQdmIJdRKaFIcKOD0KbzRQACENRQFaKPLO5/FJwUNWVXVFhJq3/8LCPqElBxAJh4OFgfxcn73oe/vMf/TkG8BEVEzSKGF2kePbNp3HbqR2EYoRNCyNBZAtZfww8BKji2mHm6AYYNDPsnAUAgAJ1GgSouBl7Thu6P510/t50CVBDWMsiuUC70zIZhnq9o83a28DYuOYLqPB1hsB1ASwBKMOQsdl9uzYtiDWf/ddPqhx+AQCWUvDrgUFdo6I6vfW8n23hacEHey11AHD2DFgCAJQMAFccqroTpj+bzLSUsNXz0+buaiDXsgBG3sd1ME4ZoLjwHV8CVREUNOKRrKxJnSnyRgv7hYcHzu/i7e/7KPpuFwdFA9OgCd8tMCaY/P8LNDFbnMQjCdTIlhkOBrIveZdSCcOAnXuXWjV5YcBFD41mC4PBQBw+tnw6c+YMdnd35ee6NoQdTxt4SnnFMwgAWLFdh+r8rNEPHPSiAG3+TEA5S9Ei1TrNtH1xPoVIUkYNXDo4xPmre8i9FlInkFr+WGrAPamzdOMBbtvu4WV334FmPEJE+nfObLkRXjNsMtqD+SBiVdAx/zcVqayVXZkMsKV/M1Nnd4yeNYalZX5r4YH6+y76/EUgjpRWGA0itRtqyYzZlnOBNofgq5zPLHOiwLKsn6zWQ1zZdlanqbITUwQUnzXooAUB7LUIeZ8MgBX2c5WIoTr61YlidmaZ8VeGhDL4VJNFWVPWp+T90ZYzKz82FHnOMb9C0YgJMe6exO/8+Ufwh+f30Th5BsPdqzjrT/G5z7sdt7QJAA1Ep4MlJ5KNJ9A2deF4kbTC2xunGOcORhSaNOVoShIlU4s3wLIfq6FgrFOtM4SOZc2u1w0Y7YQJ/FhKyjvlGvfaPQwLDx9+8goevngNMbsAeBFyKc3T8bKgUtV1ad47/svx/48tADB7llW+Yy19tPBsm5nE2QCmDCBnz5J5lqQ59WQDsGaf+5G2nl136B+QqZNQtH1KO59KRr/dbsl5tre3K/5Zp9vCKz/9FfjiL/5CnLvpDB555KNS9nP69Ck88cTj2OxtYDQcIwqb2No8iS/+374UyaTAwV4fL3zBi/CBD34IG5ubq/DH68Djj9WqeiYBgAXUDPURjGlaBm/Kri412dS/pA/LRKhtCBzQvxBWUgUAyHubIGItALBuAzA7lgMtqAAAIABJREFUtMp/XQcAjFgCYMR+ROzL+JR2HR8XALALRa5fBL9MPTB7E5N+a/qUPuMAgBae63SXDAA91NlqJXBzNLwct53eEj2AbR/oGQCAtcIUbbkRAIAGgEm2OM0wZLs3KrKTEeCo8MzHPQBgNB44x8IAyFMRpwscoOG72NnooB36aDBzS7VSot2qoStOB4XcNIuq22xGFNjUJ9pgxKYQbYaChyAF0ywFy7g/NRulrVFWQQB2c1sAwJYdCBjGAzqgyE5FX9afy9UN11EqlaXIW0qtFdOjg5aROigZXA08iOLSgWfuZVjkkr0Ye228408fEHXvRncTk/EILW+K9nSMF91+E040XKljZ8Y/oCgR+/MK3Vjr0WW9mkSty9oio4gt9bKG9i90VSlJ8CWYkJ9l0jQ4Y7aJwX896yQZUHvP9TpvOTs1m2bjJQum1DPhAizQ8eb68H3Z+6S9ShcQyXrzmmgfLIhUAQBkxiRZjs3tbVzb3ZWOJsyW8FAkYND3WviF+x9CuH0K42sXcLLlozOd4OUvuAeNKWuqxbsyFCxT5GPqtKSbiFyoLf053tE2Dx7MU/1Z6sDxUU2BKvtv4kcDgBo6fllLbGvd2b51Q8dHtohlCBgnsLZvrgvuzSKdPz/qz+O1q8iW7r/ZTLdm4RkwCDgw1yvbUvZIc589QEtYVh130W1Q23o9ndIy2CoKpT6nsgc2YF98yHE8UsOMqK5fAwulFGqbStMppxb8q+un1MP5R33M6iJkklU1ehtS1kONDOrXeIHuxYI2jrQJrnVp4YDEmUpwMvCaeOv9D+CB8wdIGtvoFw2h8osYHgNU1q6HAZJ4LINNAKCu52DLrVi7KyeTsHqo7NwScIyZf97r6dOnRfTJ9n+2uh+89rovwH0tYOQNrv91u2ZlMC2AHyn5KZxpiqbvoBsF2Ih8tB0g4jiwHGkco9fblPpraRvbbOCRCxewP04xQYQJA7AwwIjj2PCBdIyiv49Pvvt2PPf0DsJ4CJ8sC6OWzTOVHX/IjJI2ZnM3Ub9myTjXACFdW3UAy5bnWODOsBsNqDcPIFnBQN3BAkVWgJQ5H8SOms+YZ3DaPcrXC/tewNxKl6RcM6L5wGw2GXl6RijwowKKsmflzDYaTTVxTvv5isNqq8PqDJwrV1jdBKc8S5atkxZ1CmrjqywJHXPaUi0B0DEtbagRgZTGdwVF+YCJAbN8sg/JDCBA5gSIOyfw/msj/ML9D8Dp7SCfxOgkI7ziphN4xbNvhTvZRYBEkxe8Sym5pK5LgNwLcbUfy/qaFEx0aNjtMOsn7SnJoqCd4Vla08UxaCrnSu3ELHtCa7h0RFhCyH1LEJ5+EJNATADETojHruzjgUfOI3EjpF4otfnaMUINsrLC6iJ663bjJ97f18U/N8YAMBFeOSz1s0sn6Pozqz6Gq/XHKkZf/TWz3qh08PFsu1GWaKbyxSVCPTQ/9IUZIOyAVIGCW2+9Fa95zWvwOZ/zWWi1IzzyyEdE9I/lnkwcESjYvXoVnXYHvhdKpv/vf+U/ksB/o7eDeJRgOByj2WrNMIAWrY7V4//0radnBAAwPuxiAEA9BMsAWBhDmISNtRsCaJNhSvFZatzZ0gBbpmCC6jLlwN+vYwCs2wDah3Z5iLNoiuyiltopqWNScZ1S7duyAOZPxqfAAJjbJgYFUUMuX8aoC13yqV3+9dv1mK8vP1juS+tcta1RBQD4TmZa2DUkwOg5OTbJwhwNpIUgFVNXd5KfnYF5BgANABkA4yRVldmMrb18bQco2XEl/OvDUAc/jkoANINkKWlTAQD4Rep1K/QFACAQQPo/gQFmXkVVXRyYXFr+yf3N1Afb1mCVI1QGKDUxHb4yYAJaVq59aFtHG5ipSnntb/JjtbDpBMoeK9MmxiFSTWtzWaZVnaUVlyJ4rGfXuxfmjCREVLPBCucRxWUALrQuZmvo0E4ScTRI6QNp/Z0NPPjIBTxyaQ8TN0Kz00NKQasiwd1ntnDLVhvtaSKiVs1Aa/+zdCptXwpegM3+VExtDeodYDgal62ChNItoAoz0NrrmBkaHjh0QkQYsEQ31EGkY1IBLjqOdcq1Km9b/QATvNsstrQ5DkzWxgB/Ugtn2hBKLztScE1Jizit9jPUMY4nCdq9Hg76AzTbLWlhStraLbfeiv/2rvfifQcOvO4OMNpHz01x56ke7rnpJKIshpNOwE4jIjpqEVf+LNRLXbc2A37co2wdACB2jpl/djcx2gOKiarDKW1IDahRLkNR5yc8VGBjoyev1zhaNShsUMJxt90bljkr8yrasw6NA99niYHuiUVZCg0cZx0h6+xyDOmYVAyA2eCf71plKOcBAAPcOZZ/ZizcXM1/CQAsoBkTfU84z6YEQNdpbbfPBPd6bTPnKevoVea7shBzwZ79Q33c7P3zklIBs7T2n3HBlN1rZK87KAgAuA4O8ilGQQtvftsf4VoeUX4MadTDhPpinhXucoTunEqdp9K1CZwxkFeWmLFbQpNU3Q6dMyq+U9E5xtmzZ3Hx4kV5DcsByAhQZ3L2IC+BDCn7WQ2A3agDuM5/IftlyjNjqmVjTR/ohj42owAdzxMAII1jtNsdacNWsM2b5+GjT56XdmXDgrXRHtzAxzgeoRl68NIYfjzApz7/OTgduojSMfx0LEEea1YIABB45tlAIeJ5/2MeAChPj7lxJAjJYFA7GNVPIBNkiwZLvT7YzKF5KgNNeKGcFcvGqZ6Vtz/b7wxIU3ZRotVkOQi1DUxgyu8WjOTqtvZOSgFIHw5DYZzkbBdWE2iWPWvAiwo0kgKzGRNZgr4G3FtmP9e1IVWArhKLtcew1Y0S1pj4ixZENS1PaddRSHKBl5BqLZKUHIbTXEoACjfEIOpht7GB//T7f4Kr6RTtZhvO4BC3RR4+75UvRTC6Ai8dStmilGZx39EvJnU6d7A3SkA+I5U6rFiatqYki4wHqvRwUXDf6MFwLdhEggDx4k+bgFK2otmPsnd90cgRoBwOhhyPsInUa+DC/hAffPwixqBYpS8AgDIIFQDg2eUIQL8sR3ncU+3j53Xr7MeNAQBzwMzMOB4VANAuKtc/1FfXOn45nQ1IVAfQlNrC2n7uaQn4hfFlwB0yREdU9Y+xubWJl7/8ZXj1qz8Tz3nOPaKHdPXaFWGO7exs4+LFC8Ie6HTaODjYx5nTp+W6Ll64hK/7uq+H7zVkrU7iHFsbOzg46ItOzGQyXtkF60bt/1FX0jMBABiPYzZ+LrE54y+slDipQENbziMlna4jWlPMARAoLDXC5gEAztDTAgCs2P9Whd86iHUnjwaH9VOkUFFNWlt/WbVvAyvU3/spAgDlSw0Foqz9t4iuaaf1zAIAlgGwGABwQQBgio3Iwc1bHfScDJvMZjOrwMXisU3a8glYlpmzkRQPCB4sZAD0x7EAACLw5LJSWStUP2EAAArOFZnUW7fCQOn/rQYin1q7pNfR0SMAIK6rdqmwfbyFhWG2pMkqVEiZ/qUey2sAVcBz6OgYAMAI1Oi7V182RW2Jc5XBVoYAnWDJ7JmMmDjFNpA378PAXmpu5asSqWMClQAOA1OWQrAvOr+bpljSJk8UddkajNk7Cd4pgkeBoQaCE9uSIfzj9zyIadRGP87QaDSRxSNsNXy8+M6b0UGKKBsjomPD9UKKPhVGGw1BhG09qYjITekEkjZG1gEwYUDBOlqfdWa8Lw3mKO5HEIA/0wkra8+k/7zJ+oiadNWH2jqGWkuqjpkGeTp+wuwxmRtrb/hcnSuDX9k5Nhl/9nwQqqcpGZD9YmvUeW0UNaNAEtsNBSqUlOQ5br39dvzUL/8WrrXOoZ8CZ3sNeKM9fMZLnotgcogT7RDj/T00w8haGZmnGZaIZMUkt3XUc+q658n71fG5Oj2TIBepfQzoqOzP/uVUkC6zOAoAWAaHQEkmO2e7N/CAZ7syURM39aIqBqigC8Ele4Ivylas/h0dXgI0s/ZrUWfl+QBYg2lLa7Pjdz0AUHeOquy+oZlJ/RwBgAVBkmUESQ3tYhE/AgAZAaQyftdOK1q9Mgse6sTN3yfHVMth6vc3f6/i0BvhQxt8qT2ayrrk+1LNncCcJAe58dj2l8KuYYi9rMCVSYG33f9+pM1t7Kc+pg0q1+co8omol3Mupd6ZQYwfqLifqffUgEIBSWvb9P40ix2GkTAALly4IDaB5QCq8ry6BEA1AD62IlDrHEitjlK2nUMK/zRDJ/Cw2YiwEYWi2M8e5GyXRjYQAePDeIwnr16R9mhjhNIjnWdFwXZw7CSUxjgRebj3jlvRyWM08wmCgqVGLPmhz8MuzFpP7QvoP7utlwEAuuZra0hadqphm1k/Zq2JU2tKvuz5ZRnhqrnEtsM6/vPBvQVdLYNg0d/ZvSVnGzwDYKkdVXtmS49s5lwuiesoz8WWEPilhpEwIKwAr9J8rIVWoNQy/IyNrsZAA5qSnbfEgq5uYzhVDYTazqwAALtbjcU216VAhj6YPGqxTpqdHHxqOlCvKRftiIj36gToB22k22fxOx/4CP78/GV0uhtsbYNuMsbnvuxe3BJlCJJD5HkqIKsXUI9piiETMhRizpggC1BwnqjsLRPJ0rLcCA7q2lNmgPVTZktpZUbmSmutpgnvPx7HEvzxjB4RAAgaKMIWro1TvO/Dj2I09RBPyQxVvQ+dMAUA8FcAwLHP7urcX3T+HxUAEPWIuWuwJXrGrzF/VkZNWeauYpG+J8E89y3BJwLqzOILcOtCgv5XveqVeOUrP026XTC4JygQNSI0m/T/mPUfS/DPn3evXRX9l9MnT+Htb38HfuiHfgQ9MkonOQ72B2iEbcTjFGfOnMPu3r74FvUa+PnBXGe/b2DwZ176TAEA8wDSQt/H4nVzNyv2sVb2KaKaJvMvBEBOsCk7s/5vnd0odu8LX7haBHD1ANfrydZPxXyGR+SpSFGuZf8l7yQeVK1yacbBNcvd0hpqH2uTFHV3UIXRDKpMAF4ycg58893Ika+/+AXPKN3N4/rv1vmX4NO2GpxlADhFgnboIJpOcMfpHakx3o48oRQKACAlAMcHAHTMPNEAIANglBYiZsMSABEo+wRgADAg4TEutf1GALDXjNBj8O85CElxYuayYLCSm5Y7DKiJ0uuWKzeIzdQaQEATKDq+NtjSp4jLJ45jWQKwAAAQ5952DzDBfEXBU+hAD2+TWZMsuV4bA34i7NIPOFfKLSnyKft6U42fAWVBx4BXwWCE5TRTBQGI/koGnVlGAhVs7cbs/VRav0VBhLDbRdHr4iMXL+GhR8+j09vGYDxBFATIRwM8/45bcfNmC0E6QJsdKZiHSRJhzwQBM7e2uEidDwUACkMj4zVSoZQUM35pwK8Pa/a0/swiKxpUWndGncgoDMvgXF4pzGYGsaYXdzwpAQDb3k6okcYRJQOgAgIrASd1mlmbapxVE8VZAIDic3IocvyYUQ0o8uRgUgDNjU2MkhT//X+8F/vRKRyOU9y83cbZjo8X3XoK7ngPPd5qGpsuCaRvKtBGvQkFAnQUPGmjcFwDUq1J+x6ViJVxIGxvcikDMOMm81HpoBi5hlp9MMs5GOBpjboAAEKF1SyftoJS4CVjnZDdHwvqFettxBaBAYVkwM2qMKyIuqm1DkA9mV5/HwEzZoZvOQgwAwCYHU1rVwcAlJJf2VOCZ3bNzh4BOocirGlVzDmTplTBBshazmLsR7kuLRuBtoEgmL6zDbrq5yRfXw/G6hlZDVu1awWzgSwBkJpcaWUKxASAogYO4eE9Dz+Gx/eGGLktxG4TmduUTPS0SBCFVn+DQYiyoegA8n2lhtoEFrJSbRbBAAAcL2bH6QTy0e/3JfNPQE+AN/PaKpurtkIAvGcYAJDxMyVEtAPsnOAVKSISowJPgv/NqIGNdhsJ7QyVrjHFk1cuY284EOV3tkljmzYyodhRyEsTNPIEd58+gdtPbEirt8Y0RcBXknFG+0y/jOAnmVBPEQBQG1gLQi0AYO2qYbLZTjEcY9UeVGBKWVim7SUcJBkTL7Nrz663eZfnOv+NAaHfLIVZy+DZnpY1Kr28pzCNTA097ZHDkotI+x/ZdWLstrYyVRszAyrUuXbymtU52HVdrAh0luysknJdE1Os1f7bPVo+n+ezZAWmKHyybnKZZwEACMTBx9Bv4rDRxUW/ifse/LD4Vw0/RBjHeOHZk/gbd59DIx1gKkAiA/cCkzzDYRxLJ6aM1HtpFe0J6E6dAOrKaL2vdv4o7Ufpf9Au6WEpjEDbbphjVXsOx46vH43GaLDrSxRKi76pHwFRC/uTHO9/+DHpEkQNAoLfBJRoIziXf8UAqFI6xwogzD5Z9VplWC97SAZwDgCogn8tb+RCqP+u5m+ICr2K0LElK30xzu1dd92Jz/mcz8bf+BufIWAPQYHRYCDJnCgKJcvPc2g4HMJncsf1BfBlq7/bb7tN2F//5b/8HH7ll9+MJMmwsbEltf9kAGz0tjEaTRD4EfYO9hGwi9OKDOxfegBgJo614srGdysdoxqDR91ntfamvZ8yrFSUUwN/1UMTf9h2BhHjZV+sdlP+d+MAgFlga3bAwkyQOCpqpGwJgAUArkMszQ2Ul/5UAQAjqiCBPzMmRgeglJ8+xg5+OgAA1RtXNVAVVJkFAKb5BJ3IhZeOcPdNp9CdKgAQJLEBAFZTKOfHfeb/pgsARdnSYioaAHLoGACAJQAf7xoAqiCubWlEab2gZgKw0aLj1oQ7ZScFovUKAHCEiXT+f+y9abNk13EtlnWmmu7cE7rRGAlwAEhRHEK2Jdt6z/Zn+4tehO3/4C/2L7DjOfz8P/zB9ieHI/Qsh0JD6ImiKIqTBIIESXAA0EA3erpjzafKsVZm7r3PuXXv7QEiGvKrjhv3dg2nztln79yZK1euDNlqa8Xh80rFzj0rA3qoZRqM1u/Bv64lBEj6O32e24I5J1S8t/87K8BRuIDMm1PmAT5Vt1EPXy/Zgk4/p0rUnoHjhVAGVO+/KoIi67CSJVp/8f/R8cs7hZRwJuY1AQC0Zunv7sqo25W/+cEPZTqv2acXCvm9IpfV+Fj+5e99XTrjAynnI9muMimXCxkfHRE8AEtgPJ2wDR8u1Wv1QTlFVpg/C7AJeta2EE4/QADN3FODgDX/C2ame90u74vuiapqoQ6lKWcjECJbQteLl/LgZWUGWCssJkjU0cTv8D4zeZ6Z5cZK1tHCSjCUjowHgyxtVUCK22Q2lRJCZ9O5jJcdufbiK/LdH/6jvP9gJA9WA2plbHZm8i++8WXJT+7KtWEpk/27srepgQMFDwFPsVWUtoviVeD+1Hj9kwcAfKbQgbbe3JhADL4KZVAQCGU3AHXqlEGqzoLS/pEZXJAmSgAAc8raBCoAoM5HO+5fl60/yw4lXbj1HtoU8I3fHSDOBRfoTLQgznYQdEU3RAiDL2UBOUsa0BbTI3DP2kcQ4TRoEHdl3EOwQRIKQGC4OADggZcHDzHIV7swBq3cvr4R3NugegazPX563R0pul3OV6iH4zKgz4HVA2LzGCK7ksuk7Mr/+zfflc7GrtwfLyUf7srJdCW9wYAMAMCQoe6zW7E1IIQyQZ/G82TYkAES7aK5ILK1tS37Dw+4lvE+rHdk/sMonQEA8JjMnn56DAAFAHT1KRAIISVtE0sq93Ilu/2+XLt0ScbHx9Lr92Bu5Vfvv0fxxWmWyahTSlb2ZD4ayRbAktGJ9OuFfP21l+QytARWU+muUOMNJtZcZqtadWfKit1FyNpoMWDSOe0lTql7EtaGbQHqyTnIpGVgbI27WrGESTvVaPBP0BssMgMKCIkadTxlrcT11wToUkBH7Vq8fyFYcZqBTnotC7B9t2RLWHVoV4sFM+jkwMAOIbgMHTVUeV+Ni2Uyk12WtsCAc+N3rfXgzu0CgF0VejV+iQnzKyQEmO22HdvnsplJlHaxhzX3XFD4FeiB+GuFEv1Oyflxa1LLzpe+LH/+g3+U39y5J5ube1ItRbbmE/lvfv9rsrFEpwx4vgD3pzKaTeVoOqEif6fbN11vBfozlPxA0JYegQEg5j+43r8L/tJ3w2tWjscZ3gIAyrIno2MEcsoMOzw+kjkSCkWXAMDt/RM5qTtkI6QAAPdO3Nd/rwHwBJFDYzWf83md96cfPmEtXkjtByezl2Vrizgv2yNQxXvmpXxLOR6fyO7ejnzly1+Wf/GHfyhf+9rvytb2pkwmYzIBAOQO+j2KAJL1AWan+Vfw4XZ3LtGXA+vr6tWr8uEHt+Rf/+v/We7duy9FUTG8OjoaSQ+dpWZIvlWyWCxZ+ra9uyOTyej/1wCAttGOD/VF4pMeZ5hjHGN4BwDQrtvAVGzR7GRlJc6hhaYf/pMHAMwSPsYSSB0ZBi6gHrIWVrOHIXBxBBPOjfe6DmIGkfIG5zU4V+r1BjoUDgGlctLQkqCfsi4BQDjf+T4PgXpaACDe7Fj77xoAmmWrKeSwmp/IdtWRL75wXeT4oVwbdKVbz7TeHU5ESgtMMknqF8RsgY9T4p1prTYC/pUwq3k8RbuZlcxWyFZC9OX8LgBp/epjTINP5K3qsmk2Ehn+HBmrbCXDKpetXpf1eazRZz0iHCIVrAw0GybdSVzUHrpMj+gkYmWdt6VjuyJEmkqB8/p6tlD0/vSkxikVnY4lW2QhMC4oskixYhMkgzAeMmZTtKcDHRQiebOZtWSEI1Tyvco4UBYGzslbDoYsHO412/AYFoCsP/6BkuhlCVBeLiqiAct6JfW8lq2NLTk8OJRXvvSmfP9Xv5Z3b33ETB8ojSB0riYjeePVF+XG9lC69USq5VTKekZwha1GSAUEqqKwowo1gW0EwT8ox+p1I8j0ftdKi24KnjUczsToqeKyGkI3YpbrDsaRIbQB22oq0nkejagLTjEb6XWQacRK7QQEAroOArxKEEKNKzJ/48WSLSPraiiXb74i/+f//W9lnvXkeJETxPjKqzfl8zd2RQ7vymY2Zx/w0eEB6dRKtYXIUs4GgM4IIeX+gi4q5zuwBv0mq8kZAP5U5FqorU7HCe/F+PhnVAxIHXGIX0H0CkELa3bLwgABeLbILHh2zozuY6zouAc4g8zgs6ap4hG1xCTuM2kAooyRpIWn3VeKS6I7RrqxBjPvgZI+wTaZjfcxrGhlVWJwFfZSgtbIgFY6d1KByiTjijZ4eGDtKSilLS41tlGbct6jHYil+yfWVu5B+nIlCK5gtwDmTjuZzMuu1MNN+cG7v5Zf3zuQSdaT0RJzGXO6J0VVymIBACDJOHAy2I1wx9IiJE0mtbsWnN+Gbd21hTlIoVDsX9aD2dbxOgDpMabXI79VgVMTGUU/ZTK6tH0SbF2xXMoAmfrZVIa9ruzu7tBX+fj+XTkcjWRVdeUEHRgApma5jO4/kOc2N2Ry92P5g9/5kmxCv0fmUkI/ZTWnSNaC2X+I7Gr5AzI0qf16nIwXa7YnU+WghdIwrfslu9IC/wg4x7IUD5ovqmFW7RgDDE2A0ucx71MjAHRtk7heU0q/3phog5DJxhiXmXad0CBUw1qq78MGk5FiGi1u870dqYEAKWPnkW++nUtkF+gnOf5mK1JzFP9OGUfwJCv6D8tsItKZSbGa6zXVGNmCrQAf4FKuXpOf3r4r73zwkeTdDVktctlczOU/e+2GvH51S+p6JqPRgQyGPfno7m3pYx6h5IT7RkHWGPZwiHwCBMAcZXRlWjpp2If5AODnZDJhaSf36tz3bO0KpPpCHZlNTYQVwC4ah6J7wUqoazGFiKEUsj9Z0C9cAbyBRoFrxnD/+uctAnj+fLqYAeC2LPV1IsMGtlRBdLwey7uiRhHU+KMQZ8zos8zSkicpMI41RHHjDl6HthLq+2uputrqDwr+eO7111+Tr3/ja/L7/8kfyI0b12Vvb5c+6OjkRMvAqkoTZS56HFiwCvzgnCqARA+P5KUXX2LW/4//+I/lz/7sz2R//0AyiIjPF/RlwVyp0fYZZWpIdKL8lO1kNcFwHgPgovX8OPby/GPZnm/JpDDmjRJLA9xoKOxoaxLRp/2JxLa0TiIFAGKwn4Ku9gFja9CXMF+DuiTY9ylQKpbMccV/iK8qC0BNXUxqpAnIp2QAXHR7Tr/eBABcZd7o2CpnoyAAPsoMlKqX665gv2wAiH9RVMsynXZjFBlWR2VpAADe5dl/ZgXDGD8bAAAXhjEBeJWG5BXoKzxVAOD1G1ekmBzJtWGPNEMo2jeKevxetxR1z5qQGvxjsFB3pgAAGAATBDufCQBA5zVDt7qm8n8/F9moCtnsVVT+hyAGJauslzn3UdbXWxbC14U7YtbvG1kZVawHBVybXdJZtx/qByCoLEpZWEZFBbi1Th+BBX5PZjO2v2MfbRzbHH5mv5HVTpwYz2jwOAQd9DstFA5iem59MPcRkIdiGVIIuY2rUyIrtuhCGz4YYSCv+BkONuT5G89LXfbkT//++2zFCTe4izEZH8vze9vyyrVLstcrJJseS7WEE6t97NkyDzOVAl4dWRUAAFTRH9eklGX4GwoAMBOlrlWYhi1MKlhSNa/WqqrNqeBB0iNZaY+3S2mYmvUAgH++zYIBFRcUfQJeTo0y0AgAEo6GrN3xXGTzuRdlfyby59/+HsWZ5vOaWhNo0/kCWiWe3KfTv1nlMhspRc5rbQkAmOiZhlkKYZ3HALgIAFAAyzaYOERxd7Lv8eFpAABEi91+el2/qV1TrdswHpTRVBVrd+kfm/NJUGX9zXzEjcERnPWZDhzfWSHrGGTcDFkDnz6cDaKBtXeUUOQvBkCeQS+r3hoKfixFdkdAA6w0gEeJTUcOjicaRCbZw5D1D+KFkSURnT/TwgDCe87jPAYX7zvWGFqPAbyjyGdHZiuRMVgAVU/GVV9+8O578t6DI5mXfSqTz0Alxiqm7fESJgM5kjKm5mkZpbCxb3rwvwa5OeeawpyhCN2nDAB4iRZ7amsYxdaYEOiwsXRTAAAgAElEQVRDJhfXMZtJtyhkY9hnmRWypGM41mUpR/VKqm5POrOFlPO5bHUyudrvyuvXL8tuN5NiMRLIBKJ9KGKlJTsAwA6AqaH+ifsvbQYI7j1LpM54ICyeEmjWIEz3codK9f8qQps4f2G9qkMVBFDP+g4DABxs87f5umML0fYKdNox7dF68T68hL0LbWVJWTUGAMqUqLbPfcaxP1Mici0Xv1oTu31EY7P2bS5inYq0tt94OvjXa2bj2FVX99wMehcoj1tIvhQpQcNbFVTwPwGIv7Mt7x8dyzu37shJDWC8J/3FQt7c6cqbN69KjdaRZAEgaJtIVhXcK8AaU5YFgFqUjGi/b4wbzmCum63ea9L9tSwIbXdH06kcHo9YJko/AnsPhSFhu8B+0wCUey7KI81rwF+YnzOI/2WVHBgAQA0AY08SnKGb+vgA4NPcr2frsxcDAOn5pmCAPo+kjLbSTDWNNGOv9oiAsekqcc0YM091j5SlB5CAR7OWjsje47NlVZCyf3x8xN9vvvmG/MEf/L589Xe/Ks89d43PPTh4wOMj+EfyBiAyhV+X6A6DOa0lYXheWzUra5MtA3sD2Rhsy99869vyJ3/yJ/LOO+/wPAYDlAhAQHDKYJ8lqsSrVDRW6+2VCYrvXqOv+8i3+en8j/RrPh0AILCPgpGJvmsES/U5BVxjyTIZf1j+bP1nXZ5UUcgSZyFy4NZmUHPwPDln/tVTaQA88n0Kb2wDADRMhkhCyEyDfwUBdDs2CrYdIQT7thlcBACw5VfS+k/rplTVlfvTBfTb3xYDoA0A6KIAA2Apq9lINgqRV67tysZyJpd6pfShWmx6Ceuy/KeNjV1vI/vpeVZV8gXiDABgPK/ZDhAtfi7SAPh0GQBakwZaMgCAXt6hgvNGt5BBkbGWM7fMjrcS8rmlIICGXzSs/DGXw1gApNx5DT5FfSCEo/R+iu7ByV5CiRt1UgvWxBEsMPq+BvEKBmggrMGyZy11ExZ+BzYBGkSyYVxN3PvRu9GMbcM0m76SGjX5VIM2tI+OrF/VinV9R8cjqbp9FXucQtylkC++8YZ878c/lZ9+dE96m1siUPiHoOHoSL7xxdfk6gZYJhPJ5+MQ/BNMsSyQMh/ouREMIMyCa6WSv2b7CZ4AEDgV/HsUEZk8DtjptuikFgv4TejEV6wbE75vLQIbjaiujfh9XPPJGtC2iXTbCAB4S02ognv5CB2mPJejRUdufP535G9+9I68/d5t1ViYTeTla5fkleuXZbuCANixdJczqaCXgHmJ1klsNmb1/wHw8VE5H4C8EAA4NwBPkGS3n633AwDwoNStAdsFMssGkTEVAIRIFPQUYikABOQW1Eg4D8A4L5tLGTIm6pWu7I9m0Ht2cBmAj4QhlgY7TYDC0Pv0e8wBYxeNRnY+1ksro6UZ/HtdPvp1w1H2z8fz982lLQTYVluHxofuQmc91t3/wAowpx+fBfiJVQinflKvZJKVMin7cmdWy4/f/0huHY5FehsiRVczw7BJi7nklAr2leUZjiZvxF0HLxFpZI1D15pH9wWeFQDAIThLrqovwJag1lUG2RX8jXVsPe1h4+f1nKLFdZ7JmK0qu1Ifj2S7LKWazuSbX/o8hf/2BqVki5HkMuNaUtFIESRdZ7UF5+bsp/NvXSnIutGFTZmbzQrsKtOjULtmCZQEOnXgS+2stj+Nu+Dpb2kDUCkjBZ9nn2kHZtfaosQGtZYywAOw9nAOOATsDm0NBEutYwk7WoQuLQqW+HxUwCMRQX30KZjYmqgBoIc7C5CLIEqoGIJdX3at7E4ZAAB6slVH8rqUzqqQORJx3a5Mu5kcisjP7tyXD+4fi5Q7Usxr2VucyFdfvSlST2TYK2R09FD6/a4GddTH0v0JhoKAP7WOtKQRg7GECJ+xGJV1CDB7JePpjMkHCDuTP2FMQjAR6SEwaYGAEtRu+D4YW1WMVz8HLJWSDIbDqTJDwQxQxocGvky8/HsA4JFmXduOK7DckX5vg5lyAH261yjrRX8y6fZAmUenJW+Ju2QGn6Av9uYSYq0z9cuyjgn4zZjRR2b/a1/7mnz5y2/Km19+U9DyEmAARPzYdQmaJxXEgTXo5zlRqDOykubTmVy+dIl+3YMHD2RjMJSbN19gxv/tt38i//v/9n/Ie++9L/fv35dut0cxQPi72GarqkcRZRJr2bUyinYyAkOC15JxjzSIa970WQcA2pfkPpj7BIq/uH8U/VhntaPbmbJysXWhFFp/h3LOBABWRrH57Ya6fPoAgDnETkuKDADXoWY00chyRYd1PQNADbkjCCRqagmAZbvSEgBsyue54L8dAAA21WGJtKZ/KTkBgBMZFit5fmdDrnRz2SkzGXRqBrgocfikAIAZdACgPDudEwBAduaiLgDPBACwAOq+kH6RyU6/y17OYAJk6O9smVxuliaGo6AG5X8CLZ9ZbTdQZrDoKFu7phkoV1CFXy0FfyOgh0YCsmnY5LU2ahnQTOzP7FEfSgPyEOhTxR90+XqhwTNpj1Y2YBkTiqvkOZkDdEosqI5UMnW85vMpAQDU/ZjLFxBAosAQ9hlPpUCmM0M7oY5U/YEMNrfkr/7ue3Lc6UpvOGRXif5qJpeqTL7++Vdkr+rI8uRA+rlmwtAvmAJ9dLis7SDH0wwKnc2VzGcIDN1gOWBh2aYQjDdRTscHTueSTgewHqqoA2tshMSKam2rB1VJhnqd0AwpUkr9RzYfmRZkOfDICAAspMhUEG8CUKa3KTsvflH+rz/7ltw6mtKeDGZH8tXXX5Qbl7YJlvRWMynRG34xo+I+Bf/YNk27ncRQy1DdU3Tz5pZwVub7k9oweUqWqXbnmiwPE0d0bQBoBaAOEFkDOOjclEAFxI5zjgW9CACA6NXZj9hmUOd9pIr7HabTkgQedDasztkBAM/ItzP4eO9kumiIoDlVP1D0eXJN8CBk+60EIAJcaYSjf4c2ib7hJjXxzPCsmm0I22OxbvzaAAAOCRiCOnYo3+rkMs2R/R/IWx9+LL+8fygPZkvp9IYE/1h5sEI3kJkxLDRzyJAwWc9Nmnh0MjwAMO5Vg93zKPPy2QEAArFQgW7TUeEdR0DKDAuI3CIdCK/OUU+P1mcYJ+RqAQyqCntnMpONLJd+Xct//LWvyvjBHRnmoGpPRVZQZNASx0UtMluIoHmGAr1ak3vWfYc+ylkPApekiMd0hq8LB8JOB/BpgEtlmaSN5tl3L2WuuH9Fkjv8+DXrP97jFABoFhwQNsYeaXoFeBUgAIJ/2BgqWpuD22zVmgDH1ubuUebd2veQQRSgRPOlTnEaTs9xfqSQuoZCP+bBWCRXQdHOKpd82ZXOEq+LFL1KDuuxLId9+fWDA/npB3dl1bssnVqkOtmXL7xwTTZ7hXSzpUyP96WP1oLWFQvMNAABZAAYAKDKC/BNVpJV6Dtgbf9COad2r0GXj+l84aE97Rz9OaOKqBitzgdADRxj84fBPMDcmnVKOZ7XcjSZ83iwCS7UyyCDsjxng7RPfF8+Ex+8mAGwDtiO/jpKMKCxoh16yLIjfR9+Hdoia/kdAn488B54rXgNx+h2Szk6fshWelDe/8IXviBf//rX5I03vyQ3b95kC1+UmsKPxDEQ+OMYm5sbfG4yHUvV77J96RTijwggCQIgm5zTf6GNXy7Z6nXQ78vR0bH88Ps/JNX/Rz/6B+kWXbI93V9FggvHgS4ABKsh/uzVtS7poWOi+01Tk+Lxb/pnGQAIltGXT6LorzbJAnkyuiMIoN2uIN8p0jP76Hsy7amVRaucgO/t9g4rJ/b9ofNHX/7muSmoiwf48Rb/KUqj+Veat7QSAGMAKKXp0QCAtBO7HtLCCaL5BgAk2f+o+/RpAwCuoq0ULyNw2EoAzaomA2CQ13Jtoyc3dzZks1PLsLNiwMs+2C0SXrpZrwMHwjIL4AsWIrJZGQGAo/FUJtgpPgMAAAIAZlqXC9msStkedGWrW7AXL54DtY2t1nCtQBxRg4mgnhsogndMfxNgNPSTwbtR8EHvx3tBtZsuVaEXAMAcPY/BGSh6Sm8ytV2qpxu6i3GGEdRsuLXQsQw06fKmIeDv9ywQjT3EkYqCOgF8tISI3NFT309FgZhrhhEHimwtlbxUAWUdQPCrzS157uYL8u5v3pf37z6QSd4nyNBfTmW4msnvvHxdXtwZyqVuJvXJgQzKTIMLq41STQgF57zOVNuYAYwCA6AWKLt7nXNU/vczTuq+yVyIAWRww9ZkYYwL0NghFACIZUHxGyIDwp1VN6jpAfB5docAALAC5RLOnDpEqNlFS7C8o2JoB5OpbF9/SQ47Q/njv/6e3B6t2GryipzINz7/ouxt9qUeH8sA5ZboxjCbMmOOtuwKAKid9DpjnYHqgLkTtm77uwgAONM+excVB0RaAaiZXWVrcD+2DcfECXlmBgIgSMHZo04XYo1o36VdAVRE8TwA4LwtHd/IYhVOgZSe70FKBJA8M8d1ZgwZOhoGmLnNC7XQBkKFDD5r8BWoC9lWqlqnImbqmMQxt+4sdhEN8M0CZXy/Cn466NwEAdKMq49FdIBwLRcDAOk99r/x2wtIqMeAWk3rDALlcGT/R+VA/urHP5M7k1pGWSXSRasm2AbUDQpF2JwKZ/k8ExSNTACdJz43YtmKPucBxOP5ACkAgDa2n5YGAEfQSpTqZG9gWRnYXwAAJONYdcDqmsNJdgAAewC6rWRSz+ayUVTSGU/k6sZQ3njlRZke3BOZQSFghmbHrMmFI9whbw+gAWrHEYwhu9fslhDn2boSl7iiAFqgBI1FC+b46TqInTl88wiZ84ZtvZiF5Gy1tP2kn5/aXq/P129aZ4/S5zhrzAml/cZ5t6j9ZAaYkFUPtcgOSJJ2rt1mcO9wrSpE+qQPbWeX2i/lhraBvJj9T51lBPqywp6xlGUxlmUHwTaOWUhn2ZdsWUo9q6XqoY5+XzobPbkznsnb738s03KPO3Y+OZZrWwN5+fpVWU603E4WU+mi4wQEOHPMEwWQ473Ulc/SA7ARLThg8EXhP/VrwFIcT+faqwg0bNMtCZlAdh7S8SPXgHZ+qX44WoiyHXRXThZLAgDQE4A/EQVjnWz4eOv/Se/Ws/e5pMb6jJPzvSQwJ83/c0YAtJdAq9d9KfFbTKAWa2U6naifj3VAnZ6cAf/GxkD+8//iD+VLX/qCfPGLX6QA6+HhIdX58TkE+8j0A7jH38pMVXvj5zOZT6Qoc7ZyLVivD2bYkh2jelWPa2FrY1s+eP8D+bd//P/It/76W9SPgm+KfXhjsMEOU/BTIQSIKxgMBoy0pjMwzFQHqt1pxAEAzLiUIfq49/ji+PRRj6h7HoVuTVsIn9S14kvP98XERDyFBgB31dbSUVaWA0sOADCbGLSXCABQxF6kC/YwkRUFct0eW0G5xSXB+gdx8gDuf9oAgA6yi5gZCADHzlsDPgIAoMeIgbzeJg2LieSbejFZAA0BQEVRP1UGADJgPIGcAIALkal7hQ0PHPOR9LJadqtMPn/9snQXUwIAgzJn8Ns2v48LADCAxeaRFwQADkcTGS9Q314x6x3bDBpF0jf90LXgURfZJ/8+Dh0y1LJk7T8YABtVLhXU3UFxMhQN2AqpbeiPjcCcwQOMlLbTI1KGcagRvEaKHLdE1G2iFBSqynVNJWctVVFCHpF0D7Ra/b8D3d9V7G0IHBBALSmMJBBXN2bcHNwI2OQ089RwsvDSDCIxlgFErggZKxdExGyCzgAy/iMoe+eFDHb32MbuL//m2zLPKll1twVCZTvFSq70Mvn9Nz4nw+WY/6+WKvzneRuCJwzavMMA7BIQYqV2keJFqpe3Q9PwwR0XdXRjsBkd3+gAq0G0hrXJdGlmWeMxNQsRV7CKG62pqyfY0Jx/rKVkAAYGQKmtL80hAnsETlEBOaQyJyB26aXX5Ufv3ZO//cl7cm9eSD/vyBd3OvLG85dk2C1kMT6RXqEBA5w39FXG2lIKpgdPEFJE8YgqY2Pm/lMAAL6xpMGsmtLmhsY2qQbCqPiidVWwAixk5LR9JmxRJt0KHRsqOhVoD7hcanbzrEfIVq+h+LMkpqwIkIQCZp3h4Qf6Ff5aGtwjkKUQEtvsKQCX9irHe9tZ/HY2ht9v9bPx/ONKw7mzDeCpDcI2VI1gws4T6cNxojkAFnAYnpRdI53pZrjRHseLSgAAPjBkgYgXNWFymeeVHHcqOcgq+ct/fEcerkqZd4eyhF4JnDJ0t0BUBYFFD+8texiAgNZiUVqhU389a2xE4MfUgYgAgO45FMNLQJTzWCOf5A7CjDNEqGDTso4skhIvBYUhshQp19hrYeDAWmG5F//OWMe/A7X2k5G8cGlP9gZdqWQms5N96VJYZUFdFrD8GBxKBVhBGS1FWrJ1+urOKwEigBAyOg6Rxsma5tupqN8SAeW6CZ9fP7Lp+vX74gAASZbsM23ffc48UMDKtwMD9rSDZijj4juYsAEwo8cdQJwWpUgUulKxKx7G0olnU/YfZaawFsY8UAfxUoaE6obEFdpkMGCOFGzRV8siG8mis6CfsFpVIvWAAMBiPBOQOE6mD2XZzeWok8u7947k/qwry7zLVrHoOPHm516SbDKSzaIj9eiI4PIS9GkDiDnPLCGmHpnucQj+0W2HMDbYKNQMQImiAs8oBcAejUQGnzPQTjV8tCyNAeFyrnsSAV1NkrAsLu/KZIkuAAsZTVWo2AEATXqk4/MoY/7P6T0XAwBxrTSdDwfq2IqYEg16H5QdCtq8pkORuYf46Asv3JRXX31FPvfa5+Tll19ihn9nZ1se7t+lX4NMP/w4BOY7Ozua4Z9M+BuAAP7Ga1TzN20cfFd/s09wAfslhHO7VZei0exwseywvv9vv/0deesffsylgu5P6GyEkoBetycHD/f5GdD/UcqK55FQAjCHxAm7jph9QIco36tpS1hKG1koTzIzPtMAgLGSg9auA6IGAvhq1ZI0ZfiRnWnlIVT89ySYBf9eChA85DMYAM8cAMCaYvgkFFczFNJAgChW52iBor/qrKrBPgsA8IAfIABJ9qQ/RurfswQA0EEwIrfGTdpnvrOYSL+zkK18JW++dEPyyYkMRNXuUVzztAAAesxDTRbOOACA/eMRAYCs7DLL8SwDAKTZQ8AuW8kGGABovVRkAmIcAACWuHY0S8dMvoDCv1IaP/IzM1XD9Q4AMZhV54h14TnYER2ZBgBAtSog/oU+6Gnvb/YENxoy5ihQWbYcNACAWQvvd59lMoOxt9ZHRO3ciUJGD+0NTRVZW9+5uKUGbXD+pkDtO8hUdSji112tKFwFM88MVlXJYHtLZlgnaFPV68uvbt+WH/74bdL7FsUmQbG9UuRzV7fkd164Ir3ZMcUmd3oFIlmOL0w3xo9awUaX5QpcoQ5SVc6VTaktLTWTmrJbQaXXldrIxofn1NzRUbQxiC5tmoFpznYPWt051RIAAwGCYLM7qEmYB4cSwBG6aaCUo1OSAQCVflaGAABYzaXK4WDNCZpUl67LX/7oF/L2R4dylG1IvpjJf/q5Pbm5mUuFchxk/VHHGrQP1MFyFLljgT+YBQopYYVDLeBpsljrt80IACSvJwBAYFSwkYWOqVvSiMmb0FOgCevcRc0ggIACIpsVZubZAEBUMFab7feJATvLIspERd9aMFoJDm7EhG0UDXnn81hL+sMWaRYR+LFDdt0GIIorGSycBpqyktli1kLhm/MLWRELORoDrQ4MG3cxIGy/xwN+Zigt8mmzOUyK75T9Tr/oogDQAQAwABiedDKZdgp5sOjI7elK/v43H8lBp5J5NZA6K6gZgrnay1bsXe8q7h4YaEmPrd/GVSkAoBRDy8CGkoHHc92aAAAYAJ8OAEAqNTJioNwik0+BPhNLs5IwlAF04NB6DhZt/OoZg3+tP19JlRfSXXWkXNRyZTikTdnd7MpsciiDAeYPrKa2alktC5G6EMFvwMelybWeoYGRtrE8NcqYf0gAGICn1E9va6fBiTMDHMXSta6rX+8kupKcVfeu39gGZCJYoy1X2/4HX7f1x3Vpb0iz/75eCjBwsI71i5I6VnRgQWkb7CnaW3pnEk3uEPglCND+9kefi8oicACjaR9iYJseP0Adai8xNxhoKwAwkznnz6IuZVUPJVtWrPfoACTtnMi0s5B5fyB3Jkv5+cdjdpSBb7AYH8sXXrpJbadyNpYuNY2w96CEQBlq6glqwkq9XQcuhLXjKCcB4NzJCwb6CPq5T1vwjzJF1SJSG6HdjCD+rMdjCQCSCS4gTEao6gAACh/Nl+w4AeYjbi/wQ4KvCYPq0Uf+n8s7LwYAyFC1Epc2gIaYv15OKPqIAB4B8sbGUF588QWq9LOG/+tfla2tTRkOBwYQKOCNew4KP3ActCpmeUACgkNTYDyekCmgsbYyByjqZ34WCSAFxKEVAEAQX2SlfHjrI/l3f/XX8p1vf0duf/SxDPpDKfMuO0jB1y3QeQLljYtaNgdDOTkZUcMAviaOgfNA+2q2hiXQ5ElWjdLC/8hUIfz0xBPiswwAaMmZ2xSLZ53CH4J+3ZkZ6FvcoHGABv/IMLFQw7q5egmAlwy4Fozbewd8nzkAwNWsPfPPtoApAOCUVg/2TbXd28Z47S+nt014BvtJ9t//ToXDngYAwKA++fajt8RbYCD7rwwAc3bpXOF/sNxTCrRtZLV89ZUXpDM6lKEsCQAgqHhyAECvYA5aaIEWLxV7zz48OpEx7AwBAMtgMivrzp8J9+g2+NSj8MSrn2280FsUVJiM4n8oA+hDSAgOG50T3SjhJwAFR/Z+uliwfzfQx6xTxUyhJt5DrTHdXARzdA4hrlXzZ4rgw9SWmX/zLH3aloyMAlVMdcSOxopK4kpDxnj2hgMac4itYNEi4GcLNgJWK2bsaADwf8uCKPClLTSLwYDHR/CP4BNACJwl73hBOlc1kMl8JXXVlVGeyV9+H7X/QmpfLj25vLktW52a9P/rg0w2ZSqT+x/Jla2BlhLA3SArx0UQVU1Ye3hD6E+p//iuUOdlBe8EMILTmQbiisI1nctmNWkIUsMEadLF6L5an1tbTbGnujnU2u3B3E0G4870UgGqigCAyMyy/1Q6towIqPy9XOT45ESee/lzMi4H8qff+4n87N5IFhtXWK/5X339NdntTAgmIAtLRVa2StIglTXX/v0a8rYYACoi90k/gtNtsWmAUBqZuDT75oVEFqQbWs+xMKEvrftXp6c0AGB7C45JBAAC8mwXBKeDmUoG/5ap978lk/3DkTqrpouhgb3S/AEqqTimCkpyM7PMvvcyBztjfZCi825JhoBPgpTeb840Eh2BehmBJr8f0WmL9yhkReGWQ6Ml0TEIAAQPoEJOeoKeYYzWGn+5Cnz7/qf3q30uAUSxw+LOaTipZVujVSYfnUzlg5O5/OzBoRxIKVM4cOxbjjmdSVdWMp2MJUev5kDDjBoAbVom54EJDHlmQi+rnRW9eCY/KwCAr3MCOcz+axmcuWLKAECQDCo21zXs91Jm8ykZAJh7sOXDXk+mJyPZ6nalwvycTeTy7oYs64n0utB+0TUE5zpfIfgHcI8f1FyDkqt7OIN3y/S0fQu/Hw0mFFlNznYyK+OZ/iCc6tbHPIsWAIByBAdc1925FIDybCbPzYA09hU/xSxwILspQth01nWGIyuJqAKilATH8ZwpWitJZa5tAk0YELYVTAAtiTPqa5uikzB2LvLPqMFga9WvSwFb32v0COsYaNTcmCGlsJC6M0H4T12gxbKQVd2TTl1ot6nlTMqqlhMo/W9tydEql3/41W2pqw2p866cHB/Jy9f25NVrl2R6/47sdksZ7+/L1nAYEkJMRITORSi8t5ZwSzSpQLC1NAZArkk0vMXU/5Hgmc0BXKlIsVOd4ds4fxR+EoJ/t3IK8ufsBgUgAMLQaCs4Y3ZX90gwDzqldrN4vMdFd6V9tFMUrNYbHvd4Z53ted9z+jUF3NJjpe+J3HBS7xcaENNEQ7yvQJekjrz++ZflxZduyhtvvCGvvvoqs/rcM5EEXdYyGp8w+MeYo4Yfz0FoD5+Hb7moZ3xO527co0DhB63/8PCIZXs4Jsszl0t+Ftl+7nsdIUiwv78v3/nOd+Vb/+5b8utf/0YWMyj9V1LmaBULfx/rTvVOCLwD8CwKOTk65vkg0Mc81NaEleQltGa0u1uwD9bKLiZrNPY4y/857f+lY61AZhPQbL/+OLPSbmSjBKDpbzaYQIajXjTzoibV6fIoJryZ8DJ2aBL0U9jPmAAe/IMF5cG/Q/Q14gt2h1C76IxY9gAjmGBpnWDP3JaZP/Lb7gJwamknjroaWn244w7EEXWWLg7oUEcI+L2NlQMClnVkkIQMKEV6zlILf5wJcvZ7L5oEZ5ubCADkbM0UKWdqgLWefDEby0bZkWFnITeGlby4syHD1VwGeUfqBTJkFxnIeAanslDs9a2tFrO8ZHB7OJ7J8XypKrArBMDYfGzB+UZhG6dniz6ZkXz8o+gGrhTBfllKvyrVWWCwrUrXakxdid8EcwwJRX9STLagmunzz7oEQLWZvb5F2yQSEKG4GwAFbJhmCZJTT10GiKYBCHDj7yZaRQO1XR8E1thizUADBIlVDhEWOI0oW1GxJYgjUSWZr2lf33mt34/cNfQiJK9lheweA49CskUpywnGZpt9fd95cE/+6mdvy/LGZTk4OZFLUsnlopQ3Xropn7u2J+X4UIrZkWyVS/Y0XswnTBJq4KwBv1D53JTt84I0QyjZerDDayXTQTN7RCdRu+Y9ng2pxkEzUCiZhIjgAD6T0gwRxCFLxI3HnE99HYHiFPxnrdsCMo3aNIBa0DxgC1Etq2GQYwCAO3gZ+zWDYr4kwANjDEEnmP0SvcDhmMLBW2Xy8pe+IrfHC/nzt34uvzwYy51FJoMil3/5+vOyly2km6NHs5WdAMiBY04FaxmWFJIAACAASURBVA+sm46k24xox04HiD6l2mu2sUrOENFzjRO/J2fZKFUBj0BMmqXQ79EAT52dJkADAGbQR3tAMAFKQTYvrRnG1g/qITJP09mCWQFvh6lsDweHeFcTIxXHLDg1IdMX36s1sKfLPULw7MCcXQf3FdsnQmZybQlAPJWLuzBE25vS2NUha+oJtK2bIvs63069FuI5FrXonhjWSJwrzB/T19RWlll3KPdGU5l0B/JX//BjOQSoW1QyY0eXTLDPIKtdYBxgwyyLH0GNs+dhnA3Ns3303af9Oc22AyTT7JS1JjSmCMb+3Ay439dzTuC8DBHmD2n8Gk0mbVZtNrLlmrEF4WRbJi+2toObpSwZ1q3DCbPsKNXgcfzFVKocfe5L6ZWldPNKSohmQdUdTtp8RFuB/UuFBz0LroxF2D1nZxB+91IN/garCkyEdghmttSYaG6D23R+YtDmc7THyeca7kv7kbJtlICz7gasmUe+MBtvV9o/X7KgnrbcnGLsdap4rV0CKH5FESwFyMGkUvG6REMEx7KyMIqa+drxe+k+pyWY1AG3uWfzQPc6BcS0La9mz8k+sr0Ihwn2AXtvmI+69yoTDtsm6vQXMoMXWxYyz3K5e3gstx4cy6TcYSa+mB9TTLZz8pACzxtlIePjEymLnloJo/YDbNQf/b4ZatOgReAPv97A8FCavv5ohyIKEC9qdqRY0reBD+R21MrvsOkDIFiiXBKdK2qZIMCzlsf4OvjlMwQgSFhAzNh62acZbw1mIwSuNtE0kxAggmlqNc0xUaABDX4AtnkCRZl9ziKz/cgR/QSUSllm/v0MhmyOpOtAW9spQzOJPhrfo0MbJy0CeJRtqiiyqrSDiUP6u4n3sb2dKfpfurQnL7x4k5n9mzef58+NGzdkZ3eLCv6IblxE2kVj/fqR2U/Hk3kXlG7YHKwgGOk7tLedtUQWrhnBuJa1oqUu7pMG8ZqwqeXP/vQv5K1/eEvefvttsu02NzdJ8wcwDZ9O178tXLaNbD6aS/q0l9H0XVrl1gBddfknYIEFxBaw6r3Sn0ZsSOxCuTGR0eTnFjyA5M7Fc0sp92Qfub5VMk91/FPbt+6YZj/ta9tWkG5tMm/aNpbFXywhbAIADP5RymsxLPcUWBQr94Pdc72IqDfWhkvcZ2jO3nbJ1G+9C8C6zeTUc3G+KWpptU6M1VAqAMEerzuzEEzpYxr0B5o/AABkttcINUSTdGp/+60+oQGH1hrqeaqxhrPGoBtGeD6VYdmhUNv1QSkv7Q5lYwkAADPs8US4TgEAZrR1o8plvlxR8OV4BjVp9LFVNVgFAJDvV3X0HNsGg+QoovVbHTjfbjFoMLTIgiGzBfV8OAq4wTR6iF4VDQuGFNdqQa22EdcgmsbVFhcXr23+EFrCRggRHIwPrhkOAhFUC6B8cwpjYEJFKtKoGwhU47l5eNsyBiQ1xdUqnrcucjIaipy9pwW0PAaUGsbG/siYJbks0EeWdHZQWedSZ6j1X8mCG28p+aIr5Woo81Emy+6GfOvn78hvFhP5eKAF35dGU/nCpcvy+s3rcrlfSj45kr7MpZ9DzG/M+UWWCtFl5sHU4QD1v5PL8XRKJwAPUMPzQrO0uGYYUW9hoxSlZh92OrygWHMYFfHWjQ1OTWwN5VloOtjsE50RUICv0+upMi6dMmtxpBkPsDxQI64IM39MjM9ZNni2JBujFuAoS5a9qYBisaoZJKFatyh7Mti7KidFX771zi/l++99KOPBlmz0uvIfvvCcPNcvyTY5PnjA0oGdjQG1AObjkVGmFdFUh9JDPltPRulM1866oGV9IOM1FmcHkD67+fvU26JrmLo4Idtlm3CoX+dJRlScawWdNrwuLXgDivzzc0ZDJYMEmX7svqCfmsOtNbi+h1vQ4GubAVDbqjQBgAyCC2EviO/1a42npPtD6qLQRKRunwcGye+LAtCzAsyYIW1eQPp+zmuzE+tspy+70wCQIxvqgGJsUfQDxYqZoDe9yMfThfz9z9+Vcbcn40KDDljJfIle4iIlhx11vgY0t+q3zwucPyk7r0AcmGca/KdCWW6rzz2P4Pyfdjz9HC8CAFg9nchi6BxR101rLjU4YqCHOa0bhgaYltHS+Q+bpIIOTsckwIOn8BnQYeGQZ5n0ykogblflHUGFgPYfoWIsf/D+CkwwUMDRLsDAS1Z+e3s//lYA4LxOGqcBPVtuFnRrH/c12alkDazL/Md9Lg2cTs+M88afK9n2XLcB+pwDAABWjJFFAADCVwYk4z2w0WBXsNVvcg3mC6a2Lz2+nyWnDwBATh+1KwrIuq3uUMjM9xUFAiyB4CwmSyQ4UMSxTIJSEuHgVyFjDmNWIqEicnh8JB/uj+XhalNWAIUWJ/L6zcuy0ZlKiZaAEAGcoK0gSmSgM6DA9tIYR+xBAWG/Ob/gVBvVRrBkF0zx3sC0qikKjI4hZL1ZoOVguY8Bgn/4OigVwFiMkQTBPMVejoASmWhosTQy3Kpqj+AaInQxaI93hPMSavMISE2HwPd+D5pIcyawoBtEKKUMQpdYd+zRcaZJSm1nCgzED1jg5EkH+Bjw0cwmsesHc0k1ae4AtF2FH+8DQIH2emi7d+XKZbl+/TnW6yPg39vbkVdeedmQLS3XwTjpWLGYkvcDYALq5fVaYztlZxF64E6zY/dP3SMErwpAMHIgOFYQiNeOEfC/atLyIeiHDP2tWx/KD3/4Q/nud78r7/78l1JAjBSdKoqC9wzHByMVf0PMD9f7NI9zkxe29yg7UBmCYf3ZLXUKO6eLJYZ9rWptfLQ/0b2JwXozLFZwIb33BGnWAQDGOkw8itYwuFd/yspE03gBAKCFPLr/OLsuBP70DSweoFi1plq9zZ/DIWABt9l6jStMSst4pu19/llhADROOgEAaFyMAUCsXntUEQDAzVUtRDW6pEW0QAAuqsTxC5PE/MazTcfTTPtH/+yjAAD1YiaDQqSqJ/JcL5eXdjdkY6nPFWsCiPO+fd2CDE4CaEIrCNbM5Wi2kskqf+YBAGRZ3FljH2EsXEwRAwAQlGpQn9Qf24TRt+jG7xi5mRn1F4zmr6I6K5nMIgDAGjoL4Km+aU5kyLY4PYy9ObHRGUWH9Ma4wVDAz/7PjmqgltpzZQ7nTMst4k9U/OSMh4NAZxUAwEKWqEckpZXhrWTLvnRkINNZLneOp/Ldd9+V8WZfPs4W0u/mcmU8km+88pK8cOWSdCYjqeqpDAvUwM/IPClK7deqoSIor1CczrhpMMkCUcVae6UDESfti4JkShcfbgyUts2AMPZ7dycZASSpXJb9C/XotjAhWoPjKngCBoTXC2P9A/8tiCLDKWFWg86IZTgY/Dut2VgA5uj5PYdhZR0mg384d0rTL8AOgFhaJ5etrW2ZwdJs7coP3/tQ/vKHb8l8Y4sAzc1uKTd3tuTSzrZ0KQDIZoIyH5/I+OhQtoYbIfB2EMLDbvM/12bQfE2mQVHbgKsxVxpf45HYO2QWzH9a4yZpOUrq4BNVMco+x4htffTodEDti/z8VBk93ltfa6EWw9pg4jhKSVXwzPtJL2vUx4YvaDhzXJWN+Dlu7H5GutDb6Hc8JByb8KkWAMDxMzwhzWqudxTPsKqtDfUsh8c33gYAAIAF7KuzDm0gGsfeqN2+2TGTZgEU5nte9qlhcTipZVb25J2P7sjP7tyVSdWTSQAAoBjcEejOUXsOAQSFiBLtETuXTxsAaAYNZwzQJwAAYM2nTmFUYLapYTVNBCWDHWMkqMG+tUblGjJBkhjUrljOhRIC6i2gXA3lM3lOEADVKxu9UnoIAEzNOWP9N5VICBZAZC9AEmxfm5ZpwNmxzMEFLsc64N8D1Ubw3Frf6edOAQHcip4cAMBXtZl3OBdqNTlgHIQCle5LTSdjS2Dvr0plgvG51hi0QUB/OWSAGduauB4TBCTOWntGtXcTiOiZ7UvBT85P3n/NEnIMzb6kAIB2H8qoOYR9uYP5kHXkZDySj4/ncmuUixQoHRnLte1Knt8dioyPZADkCCVkK+x31uOH+hTgnAD0AXCN8Yd9jiyHGEyZTeXeHR/I2nv2GDsDygAB5Ou99UbCZuvBEEJP+KLUa5jXcjwey3Q2442D5gCegy1nlh4sRksoIRuOvYclHslDM9jR3lDjxTWRjGVKAAi+DxXwp+pbJZ9zwBnJAGbMAx4aFdwdUMTnfQ/14JlMQn4HAmTtsoT7icAeP848oj8jS9ne3mZwf/XqFbly5Ypcu3ZNnnvuOdL1L13eNUX+odHy51Tthw+ECTEej4IoMTrnkPpfRKYTvhusEgTdGDMyFeBrWAYaY+jAgNtEvAZ6P3yjyWQcElsAU9BVAC35vKU11Pl/8bNfyN995+/k+9/7gdy6dYv+Ub8/kGF/Q7IlmEgZA3784ByoRwD/55wWpBeYm/DyeQCAamwlmf1GmaAKwvuaiwCVrzb1SCIDoM2j8wA9tQpRX8r9B3YUsbml56rvjwyApIY0XFU85joJkjTRknanO72nKoPMHwzwLc3GdBsZ7BmBYwcGlPWg6wGnyiZmjwiA8Z2fKQCAau0qCMjfzNIpiuOGjjRS2zQcBCAaa0DAWgDA798aZsCjTuxP6n0NAICbSJMBwKxlPZd+IVLOR3Ktl8vLe1uyKcoAYJ/y02myM0/vPAAAzj8m1KReydG0llHdkUlgAGDaKeL2TDEAjIKJ7d8BAGcAkBzQyrD5eiFyalekVEin4npAwbSIMgeoNRCzysRbTbWfC9UyoFQpJs0KWWqtvoFYmgf/NFGWQdL3WXaDzguCnZpdHZQ6rjW3IWwlwKUhmCo600zJygGADjJFwBORsVdxJyjMd/INORqvJOvvyt/+40/k9mQsJwgI+qX0s6V8YaOUr75wXTZ7XZkfH7KsBHXvELSj4rW2hVVTSxGrjDX/S0oKL2VZa2ssFShR9BxGRmv/nSJpOXe7TvrJdJyRuZ+SQo7xYNYgVwSbGQYcB7UPvCWRweEtc+AmH41Q7wjhJbAHLPOc1JzDSdGtQi1mGirSDJDRYarHntED46JeSIl6ubqWS3t70ilLyQYb8puHh/Ltt38qt46OZTFHSc6GdPGe3W15/rlrMqhymY2OydjYHPRlPplYAG7fb06Wo7ZoUZluXe3gM1D4zXCfcsLXAYAtAICGP/UCU4eQZSiJU4bzM20t0vStpaUi8Al9046BWmhmIAwEIExkDiHmABgYnhbl1mWItWZ/cVAAQGkQ3NywFUhoB/7RgC/YBeU0AODX7E6MA0tpttOZJT4c6wL/cx0YQ/jPGNrgWKYbbxMIUHrxeRu4v9YAANKaawjYLWopuwNZZpXcP56JDDblu+/8XG6PxgQApnkhczBPcF9CCYDuNQhKeJ8/JQYARMs0gIgMgEcHYKLY3Fkb3nlABv2IBADgPPLMuNkGjUk0aCJY40Cy7bkUuUrWj4u00WjZ3uPOnNt/V3SGfg/wVbC9Nvo9GVQV9RmoCoLAmkCAgtM+x1xzQe2HOTlrKfg6IgSKQobN1kmgQhtbK7EttJVJ9t9LABoAepJVejr1kpAut9tHXlCg/OMKIaiqTi8y/sYsC2VVaFdmJWa2/7SBthQY4DX4N9k1oIzPfUmn+eMl0P051p55dKSQymkeXKAEyXbiJPhXwFVfYEDMVn0rSkF2StD5OzKZzeThZCm/fAjWXim9bC69zky++NJ1tt/tAdwA+AqEDiAAxRrh+zoA4KxGBNhNAKBxD1vxi/ozmgwBdHMyh19tNp/2Xdl+HGmwTwGi4zzQXWQJIcCJTGZTso4y7K0r2HjXNYIOga5jP4dYQuJJmFgTziAc+7sFNDw3lrzE9ziA4DXxkRmkQdocDA3LWjvo4K1effwRFEOMGb+xHyDbjrp1lGdev36NGXwE+VDb393bkUuXLvEHdHi8xxkIOD4YDarrpKDH0TFa4sXSN1fwZ7KiyKU/6FnZhQIiznLwvyGu56VwbgODzbf20pEBgHJd1ZXCD0BJCADiupCtx+Pevfvy4x+/Ld/77vfk3V+8K7/61a/JCmAJUrdP4ABAAed1vZJu0ZXRyZjX5WOD++Ln97RA8EUAAOdaEoBzDlhpDX+n278irompjy1EI4snLdY4DQI0suWMI5XhoXbSD62+rM7jU7CivsloY5yra+LJ8FRCn1wHAKhFinYvxBMsoTXav7dKdYFAA0eVXdkYoFPb4DrgN33TM1kCgAH1ewH31EsAnAHQBgBwQay19aDfpA/4fwQibQbAMwUA6PzJjTZNn5jUGK27J+K/XLAfe2dyJFe6mbx6ZUd28pUMQX8DBfccAKA96c5akEQe2eO9I1MAALOaZQAT8RIAM9TPGACAIDXWBkYGALZMzAml4AeIOCzW4Aqw7ZvVwFkdnLH6bF3rxkWhMtKYrWYn02w0glcid63gH//34A5OjIpzIGBWw81g2SjyTkHywJ5ghC1yZID4uu6oVhtpBosCjkZr6iAQwntNbRqZcalkUQzl7ngh42Ig337rbTkBqo8sel7Ibrcjv/fiHnUl0Oda0M+616XzCRQbG+VoNjWhL4i/rLTNH3qqUximljJHG8LYJwLnrQI3akAhboi/UebgtECvFQdgkRe4Vq3n84c7m8zGIEPBdm+or1OU3J2AxaqQSd2VZQd9D5w+FmsK8f1eU9e0jE2jCQcI6s3a4lCDgHyxYAtEmU5kaziQy1cuyaRecvw+Pj6RH/3iF3J8MpYSAVW9JAPgheevy7BbytQAgO2NoczGY5tHDjG5fIsZoaSGPV2b7cybOzNtBzdlrDQMu015zSjoo72V4RXW4CUZGQ9I8XHWqOGee+C/BgDQBKkHRhBl1FIcFfJSZzncT3eqbSPvoP5tBQZAOwtuZ9qoOTznKnx5n9r+MFcThD0Jcl27I81gnh7b04h5+hW+D1kas1mHbN+FOZva4KY9hvNzkQhk1BHwORGOQQdmwWAlK3oKAJxMZV725Dtv/1QO0EG225cZlMFN3d4BAJac2Xx/FgAAB7Ye3+Fcl6GJd+kiAIBswsCuSACAMKes3hJ7AIIhF3C1r/A2j/o9CiZ6G1IHxpTlpaVLWkYAoLdmdp+dCNDFpigIAmz2e9KHrcROTFFRZIIiSNiqotW5dRa6dwEAAGeaQqXnAACuLt4GEdwerVlyj/GUMq4cnvUuN96uGWsUDAql13sJT1rK43uH2nwXnCVoaU79qT2lBYbMqBGkWAp+qWiZAnO45gI11A5+WtrNdVv4MdguuwXNMoAEAGAfCNtbAJBjX6wXclTn8ov7Y5msOlJh/54fy+dfui45dCNWS+kjwEY7Zk4qtaXKUlPdBw2UXOOmOex+TwFwtJTqdK+0bj5jCPgC8HDxVSsHUcYW6P0rlj1q698OxZNH0wm7F4HJpbp2GgDHzLbW1DtQ78Gy71UA/12RfjQ50VbcBrJ5EO81zghMyQAMwnmaKACzE37GxnDIIB3B+t7eHjP0+EErPAT5u7u79GM0Mw71es124//IoMN+Mhm0WrHlHvweD/BxjkdHh7Z52hyzBI+vdxwDQX8aMDvjAMdFC774f2OvBEZoIUXWpQ6CZ/81iaIUfnX5VHcChgXn7yAGX1su5cMPb8mvfvmu/OAHP5C33/6J3L17jz4T2/lhnNDKG8zI+UIWYGuwIgXgRCk5RB6nc5ZVqs+G+6n3Ddfn+giPsaBPvfU8AIC+AbUmomfidoYAXBAL1sN6Eqfh59grIbkTtoNmImEdTV59HAj5mj8d2kkDANA53VpVDU9KtWNiV4PgoST+SLh+Lydr+WHOOFMf35lPsSQgKDDQIGn3Hd0rYwxw3v35bAIAdkW0e1Rv1zIAbZtgPcgpfqR0GebWWBOmqr3UADCUWGv4GiDNWsTmaSb5k35WN5DTAACeAYUbgYl3C+8XHVmdHMrlbkdeu7on2/lKNgoAB3PWwp31uBAAcF/bUX8EQ5LJ0Wwph5MFywBUA0Ap7wwykSFF9SiDh/NrUJ50bB71c8x1W8bZFTCxqLzto9b4+GKxWN+MBhYHhA/VAVAaM7MNgXKm/YYxRMj0QOjMN1M4fkB4WdtpWVgVJlJH0HtmM9hnSYI6cSpkFzMxVPFsZXd5S1p1qWE8kuwLAzhrEbTK8D3ofAC6EF0nWXS6cpxVcm/RkZ/cvSe3j0dy/+hEtja3ZTWZy0t7G/LGcwOpZsdUM+7mhfQgCmT0vbJbkbqohlIL7LnGsJ5q6v9LtwQIoL1J4ZFgvmGctPSiI/1eTxWwC2T2vdbQRYAQ3CvtzevdHOF2qiLBMDghdk5++cysZKVMV+gjj57aEdXDn8rCyGQxV4qfDql5em5fQoYGAEDBNceaaGyAoFXj3s1nXF83nrsq49mErRR72zvyy1u35OD4RD56/7bsbu/K5b0dOvAs26jnMp+MZTYdy7CPEgy7oZHPkZzN+rWbZuHOCiA9M9FeK6dC5TOYTpzZBUINU+dnfWtShycdGU+nCkhaptqdYW7IcJCp4h3LUggAsWRDNzHMg5DZsZ60dG7IEMHmCQCgPQYxs6vXflaOP7YwXBcD4ZPtAJx3orFBK0DQDkAfJRDlYdxY+BxLwBQfo7NsGW0n6nvP6QJBWm4C5vi50hYbAAAPZr7KKNg6WnTk7mgiP37vAzkCAFB2ZWadTLhbou7WW+FySRug+akwAGhYQwbM70E6Xhffh6cDADyD6wFHTPmqveb3JxoyzuAKNoWOujMoVNRX164LNSUAXBLIu18CAHmJIHSxoFggANiNXiXDqpAKTjgYNe74JWw2KwA5xdw4c66tqQVVADDuReln3f6k2Vx/PZQlMVN4dgnLxXu41W26TB32Fq/zZ85byyBoAQJLT4F0f7CNn/XFTgMt36cZhFqAp0B+sxwwiPiZlY6q3QrYYt/3wIOfNRCUa9szTgGcsNaApuXkeQdl5BnPyUpY4dNOskp+tT+V/dFUis5cVvOxPH9lW7YgrFovZFhWcH7J2vECB54DWQAKACwY32unFbcN6bhjHw2JzRYFGKK3c/zA7i+0dI5BF7uXaNYfdnoM4B3zBMzB1VJOUgCAcgCR0q46Pq5KDw2FSQjgsSa8AxL99bwjl69dkl6/ywAeQbv/bG5uMGuPoJ5tZ7saxOM5/6HmEAC8RNfAyxt8/nowizFxpoA/5/YzdmmKpVbO5MSc0qBYs/6p2KG2zzO1dQuY/f2onQd4sbGxEYLJFETjseBzkACnO7Yfn142v3NJMAPHQUu//YcH8uGHH8o777wjb731lnzw/nt8jYEhv191FygIizJItKDsqABpt+rxtx9bO0fUfN71DvB/lExgz3Sg5NwA/uIF3tCmOPV2jWJP1bBznTr93zLcjXXpscqa71+X7lC2YbtEQD8MzuzTAACqvxJXWLRVenwmYOxl70IX9o5E2C/EsJrps+51BvyaHpbOkuQKbfzOuw2feQAADlYAAIhaGghghtyRMlLEiEVqEOZorG4f8WF+rN2d88mXjzC/n+otDKwcAEDQalkZZQBo73kgx9gzuog1j/flUtmhWvtO0ZGNfCVdivI9IQDAjdGzXCbaRWcxl6PpQg7Gc5ksowigghVajx5FAD9dAIC69OYAMINuYk0ejLuavO2OvOEwJt4CJc8UANAWZ9oTGOABspOqKaE1Qr1uRboVjKXXkKGWE84bxRDTUoPgsGldvAraeU91a+EXHK+oiMtAxwye1lXrphADoEjPNDPBtl9ax2vnDuFDAADLQqadSo7KvtyazuWvf/Fzmff6VMfvSSE7y0I+d2VXdrsTWYz2uW56ZZcZBwTcUNSnOAkoi2aUMNaVdKSb59LtgKq6lNn0UPq9gpsyAJFAr6vwTmzOKujnQSAYEBHl78hsCgqmlVqwRaI6NtwsaRX1+p3qxPXuoi1ojUNBIi030E3exsHnRABcYhYtGmzdaFBwARom+h0jkCLgDmCnRhHFUuaTkWwMkEHIZZVnMtzZZieIh4dHMhrPKLCDa0S2X+qFDHoVab1g7jDDHIyOb3YxqHUK2lmG5KwNOAU8gvNnB2lg3w4upV6gvY+UUrT5gdKzASygfKoupo47lJ/V3U41FOLZssTFaMpKX8P68d4gVl8XAC8DEUM7RqprMJvVPD0dn/g4GwBw0L5p5XVPPvVcug/YOvP9o50F9f/HAOH0HXIAgOFeCswlf6dZhBTU4VzFvIf9OQMAsNCsQckOdsyceQBcZbdL3ZYpxDl7G/LL2x/L7aMT2UfrL9xfAwAYqDpLzrAwr0FsB9oXB95PtfWFD/PaLdu1jgVwOguz7nvPvtPnXocJKHorXlOhUjcrEXclpOv6JSFL5LRRnauBAWATz0EAzS6q/fNjMvhxzROyz8CsQunXQqBp2S8K2e5X0i9z2eiW3N8BArhgJMBkt2EI/h7FAVyXCKBFDFoSLT+pBQx48OL3SLO6OctPntSL0nFHBEsOiolcZaZ4rbWvJTJxBtDTLCWMJt4nA+v5WlpPbJfDzKqtTy1liw8mAALwFa8/rDun/ZvbndYk224TIv60/l9LUDVk94CabrvV4xN064jM8q58NF7KRw8PqOGTd2rpFSIvXr8mnflMBsgEo1WvV3rQP9CSWAQu6scoA0Dn7Gkj375mv3oC6PQvrVGyKcU3yiBwV4pCJtgbMLZFJpPFnGUAYMoVZZfK8fha72qEeYFe9hDFQ//6565fYxAMJfzLly8pzX53h5R70OPRHSEEYAk44/PswYMHtlZ0HXnA7fcbXZ78vR7I+m88zwDZE4S25nz9YTag5p9BVUMILoJEadCerjPs22AEDfp9quXje3BunqUH1R5/j0eTBrWcc9RLHaCvsMqlKgBsoCShy2McHR3JvXv35ODgUP7iL/5CHj7clzt37vA35jMCffhZYFLC/0yvj52XzI8E+w2JKmpboHRgrgAP1m2a8Z+hO48x1XBcMAeUPRk1m57U2p8Phxod9AAAIABJREFUINiaWDdvzaam4LcDeGoyda43M/vNEDkFA9pxH31q85udLRRP41FLABCPqv2ykwkWg/bA/Fj3ZhzGM3daS4TRuSot6Qt/29lbG8Vop3Ruum3REs2zH882AGDBGCew3s3GQwMA1E8tG60AGThbHRMdOKNXYMCdPoaPxhZcidEPX6bPncOee9I5/8if00BfwzuIkTUBAO9LjCtZSi/vyOzwgewSALhEAGCIdjEFPvukAIAGVjR+1jdS0Lc8K9gJYH88k8lSGQAABRwAgCMCbgLGDkDFp/VQtG3JzDLrjmEYQGk0BA3PWeVyCBp93nAbRQYzV4qfItOx9l4zmBCvq6nM3+uW0u/3Am2fz1vvzeiUWNbIAx4TxmNdv6G0LA0wA00k2oTzfPprQGK5aqMeurGiE2ev6+S1jDV7WGubqhz2iIhAIbOsklF/U37y4IF8+ze/lJF05Ma163Jw6468eemGvLizJbI8kPn0SAbdPnu+TkdTtu+rel2ZTKdSdlFjqF0Iys5K+nlOhWL8rnKRza0Blfi1L62iygzi0WoI4lcYV1Je9TlX+uf1rtD+cEAaIz9jqK9fG9Y5sxJ23WFsrAyDWZBOTV05FyDUgNtZIepU6mgafcottf1GH12wKBadytpeFtrqkYeppQul3/FI6vlY9nZ3WP+I87l244Z8fP8BaZLoVw+xlgotCJn9n1A/AcGx3ns3Ol4GEI0QM4/me7aDUB2jNZG7LTi+lsbKa4JeBho2udphEimdqOFEDeVsIaDDEgDw87WSIOPABEHFNODB+AAw06w/fitUoMVE2h7JNTLYVocaJ94lACUDTqMLe6jtBraZNzb6VpBiIp3r6H3+zrSGuT2ezIAuT2cgUnt2UQCKvYmgojlLwbnz817zOziVBLYcQG0HIHoWSoW0sWkFZZgv08lYuoOBHIwmMs9KGexdkbd++WsZSy4H07lIF+KAyiZTACC2tuPOYuVjnxYAABAkBWFSFkB01J98hzkPAAilhJqvD63jHLAMQbYBAPy/sZzMe1AtwABg+CeMBWDBv9rtyMT2OYInkYmD012BRgXx1Pmc+/lGt5CNqpTL25v8v//o3qu1r7QiXsJ2xhA5WJ2Oq88/rnO2wTytAeF2x2nA6fyOQA10YVoOVes8zrVfZABpFyPVu1GRP/ygjS9/gyGSMCdSC4CvxvpM178r3XuwQI0SHSjdaxO2D0/VAJ32eWrWULH7IPjLz3rNOgKIeP4OOLr+FHf50CZQ923/fs3iiyyKrtxfZPLex3elXs6lKjOZTUbyxc+9IjKfSQ/tgaEDsVQVcAJF1n6PbbE5colIa4vdQAA/bYNo98bvnwIACbWadHMV0IXOD3q0d6pSWYCYJ0Uux7OJHAHozjrSHwzlK1/5ily/fl1ee+01qt8j6EdmXgEurbHWGnmUYy4oWocsM/4m8ENBvKhVkQKumtXWYzGR4oBK2BLhv6mPl4KradCOxIT7JGHeWws9FbrT8kE8HJTz9YnP6Xc3dQ1UOE5L3LBvotOYMwMiGBK7HDhLBoE7gny8l3X8s4Uc7h/Jx3c+lp//7Ofyi1+8S5E+gB4oHYBt2Nu7FEro3OaoTVNbjhKZdM/R7UjHCkEjfBOevzPprKg+zAEKMEdA0sfIEwJPKwR47vo30xFKakKrRu32kZZB8Bq9Q5fPc3N+1oIAHII2IJAaJ/cKa9XSPksDQIPQNdZV634IAJzBAFBi8GkGgB8NtgK6LzEGjcCu7fjxCgKzsAlOXQTUXwgA/NGXv3m2h/nk++4jfbKtoNgOxsMGbUAAjN4cwQStrSI47j9z8zAKdqoUm8BvakBsXvhFE13+lB4RAACVX5FeIjvWHoNK7kD5UGvdWUkPuOvRA3lhd1vefOl5qY8eyDDDBgGqj04r/30+8hZ2Aq37Z12iHgO1X8ihjhcrGS1EHo5mDIwAAFCsiWg9WABK3aai9z/hwxFTN/7pV+GeV9hADMlXEScN+CLdxhZVgv4rKu5etdKNnU6tQs5K4YezBWrmsN+Vfq/S+YXn7T1Lo+9rFwCry2m4Iwog6KzTc1LDFg0KHHw6GiGDEbPEHvjiPWq3LYA0A4j67ao/kCnoYh0oTGdSIX9Sd2QxFTlZZvKwqORbP/+Z3FpMpbuzLdliKZezSl7f2JNNZNDnR9LJV+yewN7U1hZKMyto/TOSQa+U7Y2+bA96slUVVCjumUDhyXSk2QgTySLlMvRJRh9aUMC1RlydSHVbOHfYThAiO2gFpCIs3s7PduToYCbARzD4CP47yACoG+MsjEgXNTaHrqjgaDoIg0PO6ykz4HPoCQA0WZUyX0LwSIMvtmykAjjmu9bGAVUHQwL9j7VXrIvRqFqrh/lat+oGRjeSaOJ9DjydEqlSuKMRc8aTgnruMkSnwNcRN1RSx5UCyh7GcPysTt9V+1XzwkJ69UGjMM+ylkGZs4YZfhjrlcEAQP8JgDIE5HT+O526HWw07FSyRlMgTO12shG7M4g+2Nbpwe1Ce0P04we7mNQGa1cGMF1iBs0dID8eQKy24xgcLhOpPc/8nQ8gJMJDAEaCWTDdBKOC6p6lbd84FiYOpZogK5mAoot2mr2BHMxquX1wKAfThUjZkzmgGGvhycOYfYzj9U9ovB/h0I37+gjvb78liow9/ocZhAUKuwXU4TD+/9RBMMvTWNNepenvS1aj3c9w31oOjq4FA2ZoK+AD+M+CrUj3tjYIBKAkACBAZm1hAbhxuwOAdIEPc5aTyGDyVBatOY4X+RFoBZc6yGkgtu6ONF+Hpo6KgGKolPKfU/yu7OTaEpeK/zZLuG+q7xfmLxIWISBQir9S9S1Ytm4N8e4kRvGMJJFbzTgD1gUAVgLgAYCZ8RQAiNfv/AYdKj/HeVbIuOzL7f1D+fj+XekNwCSrpV+V8srzz8tyMpYKfiFK0bDZm2ChsmA1g58CMOtAPIxNSFC2wEgcZ47XUS5HFp36ggDd0UYXon8I/qVU6j/6IXz561+T3/3mN+Wb/8Hv0Zh0uyVr553y7iJ4fu1lZfu/ZTYRbAZbzMwd/MoYfLf91+j/0QGyOR8ZBxgvBMEACnCtLgDoFH7/P8chiF+afV0CYAAAELPyDkB40O90+DYIEACxGmVwmpHHD/wBJDsQ9OMHQfzh4RFr829/dFtu37ktH314mxn9w4MDOXy4bx0vvBVqsyWqahi155/5+i1bHnb7hnaO5QiCjUgDWo+jnjwIusg+XGiV15aeRd/l9PHjueKv2UxFr/loHEuvUzU9+GIAAfWtup/Cd40BfIyhArPcunysAwEI/y3REcNaXJuAaSwFVoARR3VxUxch9viEhbIJoNXOSKvFa+5BF47pY7yh86wDADTuGARr/QcAAEAADYMCLGGASf+3IMtr7NYBACnw8OkDADrZFQBwmnLM/gMAoAu+qhUAON6XG9sb8saLz/PvzXwhpQUmOrGjaNSF84ABv9Y4wZB6xgW0sGktAQCYQ1DOHOVnBQCgMUcAnAIAQcFZKYWO/xkqEIIv1ZbQjRG9dGOZSAzuVUdfZLWYEwAYdCsLchIAACJNbQOWoNH4XmwKnlFSClsTwSPV3uhIuF/a1Sa2eoJGgfchVqq7UmYdEZ1iozFgDD2jl7OF1DME27lMs0ruLpfys/v35e5qLp2ykN5K5PnBprza3ZRqtZIRgufcxBO9vp+1mAoADAeVdMuODLrI+nekt4I6fs0aRVzP1LQ53NFIHTyMv/fM9QDQHQDNTGcynwNN18IdbuBW+uBBD5wRb03n1+9OAjQPeiWCfFVy1bo6EwyyzDecgxiAWscGE1xBmceinsp0vpCjyVIOT2o5mgprqbOqLzkojqj7Z8TlrjLEpjTw1/ISDek12NcQ38N8NewOV8QatAZi/RQUJDrwREBt4/Lslu0XHKdW1phnRPDFRP4g9ASF6qR1osty8Urg0FhnEqwVzk/fb1cr6WWg6Wq7GgQlBMhQVAF7QuaIdrpIN9ngjNv68w25uYnrho0MdRyvZh0fWwiB4uiB8Zpse+pQwhmImQSlz85qnGWTQpuCAOf+jfFmBvXsx/kAQBQ0U2BFj8Txt+YJGvirA6OjCDqnsgJ8rkFRfAEth25fDuYLBhQQcZWiMok5DzLjfDQo4ZFryC/cS57wDZ5pfcKPP9X5u/8Qv7sNAuh4NTM8yd3mQnCl6OYsaPzPAGdfN83XNIAOoGEAADTrj8C/V2Sy1S1lUBUsEVAQQFeFtrGNLLyzALB14+s2tp2ISd9L3+DMBxzs07M/ddrT81nrzNN2AzTU+v8SIHaG69Q9ye2q+/ehXCNYVmchmI6Jt/z1bPEaiYiG/3dGfi+13OszgCYA2GgSGFsBMqkQxi1mM3WPVx9gnuUyzbvycDyRD+/eZYtA+LkQzH3h2jUKARaLGbvRZMiY2+c8cx9bqDWTP/61DIHS6dq2j+yqpSV1IUNcQ3AXP2ipu5KsW/I9yPz/0X/7X8s3fv8/knLQl/v7D6Xbr+To8KHV6ENUTxXzXS0fez/o/2T9oaOQ27eQIED8D/8nPjxIjywzDfY9kMe+Gyj+HEwVgXa/1zUA/Dje274N7Or7MEmQfGgG3dwjACyvVrK1tdVi4SVBIgPQmUxGE3n48CGD+lu3PuQPAv5jaAR9+JH5fBp0+n6ggso1fcvUvmgyqgndn15+cb/XMbUR1AXdBP7pA/gMTo+rR9VS2PN2sPMt80UZ6Ivs+joKe0heJBR6X/+BzkjsAgC+7o9aOmolpAlrjnsqo2gDywIoqyucAEALX9HvV7se21ieHjtyEtCG1cGthHkRYgqA9K5HZ/GpXovGL0z6pgAAByy5H6fs15Pfq3X34jMDAAAmCwwA3NSgHGl1jd4bNgEBeN9b8DiXS3LDP30AQKeKAgBRIC6IAJqiLTKQXWyWJ4dyddiTL9y8IcX0WHbyWsoVMqAx+3/Roov7koMo7AliQVQu9QrUYJHJMpP7xxOZoRMA29Aozf7TZgCEABAUQYiuOQPAAYCktk8JxzHLDtRb7aQ5e8x4e0syR/I0G8Meo8ulAgBVIQXE5ZL6ZmT3nZrmQmoaXJl4FCh2C2NWWN2nt7ziNXQy9hlmgGt9eEnx1z55HG/4V0hSYVNGNpadCKDKiw16tZSj8USDEARxs7kspshYZpKVfVn2hvKTDz+ScVHIEdXC57JTVvLy9o5cR+nDfC5j1rXnAqI/ftCNAuUPBZyyTNhnuYTWRC5SdWqplgsG/6Amsnyk12OP4GAePUtjgCwEBd2gOUMjdD1ADS66WDDWi1RO3BkFo4zeyOhe/+8gFTPxsmIG2kMkHBeUQBfTcYGg1ImnTVCRAWb00UcbGdLpPJPDk4U8OJ7LyQwbQ0GBvJpqy4n6Ku1LIRnWAm01ukyY6JE7k7YpJ0ORujg2/3RmNoz9Iy/c+EaKMyVrv3EfLMI5lRmyPYZzFsq/pvavjt9S5nC4jAEhCLC9NamJfvoWBYYMbA8AAHZ5QCbG25KCMYFWihQlap6jnjAVA6QG1cLCn3CeTldkJyrtI+0aEGmZCNbDwssAkjaRaZAfsoMuNAnBKNekQPY0656qoW2AWGm2sQX2uYL8eQHUeQ4SHXQTzPIx1dsZyxLAxNB2ZC5gZhlEUwVG4DQFewMCXUUp+7OF3Dk8kuNZLRk0PcCyYZZBg0yfb0pf9j2j5QE9wTx80o88LQDwtOsnMhDawX/qaPlra4LdVL8hIfNo5kYfdkt19BsOaErh13vDvQywDWv+tfYfOiQQhtvbGHIfQncA/MDqKgDQDADXzbl1mXnMKzJ+zrl5pGqf+VCxskao214jrc82zw0CXAjgsK9mzP7rjwIB5BYSYPCBNYtpY+h74zoGAsf9DH1Ivx84riaKzhuBc9YGfYjYxcBPk59oGIUmAOA2CZ05Zp1CxiuRD+/dVz0bo7xf3duV3UFfOtORVNhvUcoAdp3tNguWPlgHlzReSO1VAgCcAl+8jA7Bs7FJtBWxlmeRCbBaycFoJCWYCVUh/9P/+m+kt70hd/f35eOH9+XmzRsUHoaQLxlkxpZyATmWBVqiwPcop9lziKAraCLMqZ3WKaPjDsq8AwAImtNuQXwXonhvyZm0EtXjQ9m/qQHg4IEuzEw2N3epwh+/wzP3aPdXU3RvNBoxwL979y7b7OHv4+NjtiD88NYHCvwzuI9Agvoqys5hismEEmNJATpDAWjA+blGiI5JXKtwDdcwbOMEDoKL6TJrwAdrAYA4vk8LAFxUInfRvhAYXF7N2F5u7kuntfEJYIU2z6FtIPb2BFzinAoCoKbHYUC7vuZxgaPtPvPievUuL3FOxhOkXKZ2rA4zNgUvfJTxNV7Dn5al872Y06fMjz3RsF+fbODv9+WZBgBo/50AYe160hKAcLs8+E9+k4q1Jhv+LAIAuI4CKK9t/rxuFwG0gHC1RJ/YleSTE9nrFvLa9WsyXM1kqwOEOAqhpAuOWdnzNuRAKdcMp6vlI/SdAQSQXO4ejmXeATU61gqSBUBEF+jZb68EoGHk7F4DAGA2xKiCKtznuga08vrPFpNm//VZRciNgmMem7fco/gfM5jC7D8cLwSccM4ABOA1Cs7hDZ65t1ZCPuaudu6idhZ3xr7DoDxWPSOouwK7mg0GZSuR8QQ9d4Uq+KjVhsMGdB70MqyFKRDwHEEw1KRBv0ddXYXaAKnLnvzo3XclHw5lYXWkN7Y25MbGUDbgbOAYVcUAHmEasHgQ4lBuAmYFwA4otAMAqNCvOlsxK1HyR9UpsX1BIKhpxDwLri0BfYP2bDjZGdqygSrwwD9881RgBIG8ZtnDHDb6njsQBAA6aJ+E1lpeXmAcdSuzwHsgcOMAgx5bAQBusgiC+HEANbmMpis5GtdyMl2xFWaNc4RKN+Y7O0sh+EdNKspOtPQEI+AAgDoVjRXYQpcD+hSEFfXdT2bc6Qwmva3TvTPdiNIuE+HsSPX3rioaRCDIRk9nlAKg/nOOiYcSIUPPudF6KQaZVkvJ6hnXA+o8yyKjkrm2oqzpnLlN4awO4mduSzLgmnTE0sDeR0Ntf1L2oo0mYiZpheBXRQobgb5nyqzrhl8z35PcHgBseTkg4Jm+5yynJa7r+H602To3fDjH/uLKKCKqg2OOuNcL6xh5hpUq4tYWyZ0ceIugSaM11zwvZJLn8nA2k7tHJzKao8VmlyJTsHHeSo2zjbWLDgB4BvsiV+2f5vUGG+ZxvyJR3H/cjwbfYZ0Ao0ZwjXXZ5J74vqLrhkCKnYD5lPwfl8Gp0jO174FFo2FukgZyEEBL0MhvmU9lWBZyZWeLZVgEAJAwIGX7/AD+PAYLzoPt3NbWuD7iiLYSaO014sFM6ofEv7HHzqkbAqCwypH5B/Ufe492zgk1+mx/t1SbZVk9FnbBdVlz/ikAs+5KUhDg9L1d84m1i9y7/az7Bq/r0/utGUV9BFuFEixY0bKSDx/sy/3jE6nR+q/Tka1hX25c2pVsMgqgO+65t+NbsE20RtGeTfTjh3uAJ9YwNPSMdIbX8OPs/0yEuICcCVSj7v/e4b7URSb/3f/w38vlmzcIBgy2NmU0Gcl8OuL+rYE1Svr0LKKyvAe3BqKZPSS1nQG6+q4uKqnMwBiAaQIlgvrcp1imsKC/c/nSJQHz0Zkq7h94QD8cDqk5gJp6iOsdHh7yt9bYL+TDW3fk+HjEuvv9/X0G9gj4RyPVKtjZ2TVNI2Vv4uEsBLa8xcV7uzrbdzi+tk9CZd/HVMsClAnBewZdJVB6TGbXbVIbPDo9uyLoty6JkPoB/K7UvKixCYfUDPyT+R86Fk+nAeafT8PqKHinvryOp+YMOFcC4Nli7jWsth7R23pG/8CYQg4AELVTQx1tVexW1bSNKbSiMQRaX8ZyYgsAbHR1eTrEHGHScH0tCaf2fW7elSe/R+dZ8mceAAgoTgsAYHBvCw0DndIsfMLTELrIi927Zw0AQKYfp6a1f7rp024bAIAACzVaEBcDBbtaTGQzW8kr167KbimysTiRCllIpwG3QI+LAAD4+DpeGvASMLSNCYH/xwcjotRUR7daeTr1Jjz4VA7ceTPznNfUeGrQCfvJmv1AozwHAEhBAHMbqBcRxPZsQ3UQAUq3OejvXSoy5yTUKiigoonqkJiJMrE6DViUnuQZlqig7nX9buxBsUYNOsSKEKyi9g4/7N26WpEhgBmhWgGme8FN2voKl5oVh1rwygO2vKDg39F8Ibfu3udmDEGhS8O+PL89lK18JflspCKHZcVWR9DsR/Bfoa4P8wxlATkCzIVmaPCDOQrhHIAERLVFEH4FtnKS8lYjZ23iXP/A2uhocI9NH07dTGnjptCruEIUpYGwIDcAA/R0M1DGBgMbiiBB7EYpYJ4pddV6fa9R78i0iJsGHCjUT48nczk5nslkguwwemuWSi3PUAozlZX2FRVK04BdYQAAvE/VH2i2wmpS/Nvba7o90x08dxWcytwk7/ZsUHoAP7p/Tms79Vlunva3vo6SC+sTTYEsdahnmHvoDw2wCSQYzj84i5px8vnNoQUd2US8MF8qAgHIbug6VKKWX6MroWmJCwJ/BKjB6bQsdxDqBAA2nao9tPZU+ppeMa4h1vjF59pZVtWzsJFJ6kDJQFh6FvViY7TuXpxrX32unnloTOo4d7ye10EPAoE2JgrQqB0I6swGAMBOzIpcRp1M7k8ncu94RAAL9a3ZEvNVW/+pn6OZDwcAFMBtz8mLx+KZeYeV4DzR+bTo8zaDGissUE7tWZ16cc2G+tOwj/p+mhzG9x0vSkvU6sN6TI7v/A+sH9jh5XRCAHZ3Yyhbva5UENykgG1GMJgrOaF3p0G/Bxy+XtpMgHYNf3scz5vfntlKwd82AOAihMFu25pQgBKpBvQhx3UWgQGgdbEGIgf/Tem6uGW4YrVehua35m8s/2syQBuBUbjQBgd3/TTi7V7n6Shbrjkj/BBpSKP+gJvCeH8AHXdkVXXl/mgqHz7clwn2syyTbpHJzauXpIJ2z3IuRT0n6KP0f3StgXaJ6tP4N7U7XnFutQCA5kqHfTeNImYpscMpG5HsJuDfva4cTccylaW8+Y3flf/yX/2RTFe1DHa25KOPPpLnrl1RnQZjbWkbX01Q4N5rBlUXQJohV1BEbRl8Aa/Z98BZhYSjij2OC7AAQfl4PGaQPpvM5PDhgYxHo0ZgjyAeQT7eB1o+fYJE0d7HH6VUg8GQzAUHGlDG0O2idbECo/gep4O7j+LgBsYXrAwP9MJxkyy0Z/7ToJ7JC/hAOUoIxjq3wh5tZZ62TtaTU2zeGw7gZTE+v9oAANdeY5LGd8AXu8gHOc+2XrT/PY5dVptg68zWnPuROiXN7zffH8/Bbw4PY9EGbwMxFOs89Hrj/m1+NIEYtST6moIAqdCnakL4Im/tkzb+6TW2fQTav9YghDFLmAGPPk6P5z9edNxnFgDwy3TFVBglGH4YLCLAVgLgqGMKAjgK3/Y9HdN/lkoAAADgUZwBAMD9LapS5tOJDMtMuvVMevVcXrp6Wa4NShnOj6VLIZ31JQAXAQDYghlAJ3XO3GQ6aP9Xyr2jMdtLTeF8Wn2Si+Cxtv237Dx68I/rxZkja03mhAWcCmZEBoDS/1Ux1/ahBgNgHQCgb1VqDgIaMACwIfO7QA5PAAA0GdIAw4JLy5gymIJIGDMUKqLmwZMGUNrq8cH+YQjwuXkC3bbNEwGYZmAt88mLc+OlAk5S4AqE4n54Y1aWsigLuYdA4OhYJtO5dOa1XO0P5JVLu3KlX0ixHEu2mkqWWf9YZtJFuvgNATcyAJROv1jOtUbQlGTxbcVK6zPZfrFQKjuDS5RjUB1XXTA7XRrYQIEKrXh8CWvbPgJ6tlEbD84M/mnnK/Tsxjd0isBC8bmo42ztkbyMgtltpfchww07gvEdL2qZTBcyn0AIM5e86Al0F2hrZCG1LGSV4/zUlAIGQpcFBQG0DrRZlxodQLqwTxlbnQ8AmIgXvqPl6DnyTKcuAQB0k/UH7KkyJHRe4R4AtNJ5i/k7W4B1osE/xisQXg1YyPOMnQ5YDtPR9cJSAFNnRqtMPOiAGZDlTBgm+IA/uAiT1/CZ4q9S+xL2jgHsQdantYE2QFBmui3bluyC7fuhOObZNym1n+3giTYI8/kJwXnMm7yExoKCGn69zPCrRQ+aIKoNEhkQdEyWygBAGQQAgOPVSu5Pp7I/nshsCdNQSVYjWOxYhxlnQykAADv/2QYAbF0+6Rpj1qd9/9ObaR5DcvyQ7TEGhdsc3XesK1wj42bOZ9h/rBDDjpkGbSmY7HsQ7i/p/suFDIqCbQE30ALM9jvWVp8DAKxzTlObAgrtkz6474QWdev9j5QBEIB7d+QF7DIF1WEnQP/H3hLYKqR8a6aN6v6sWbf/c/xAWY/hflj/umWEwCzc4fY6tWOvXcCN94adpTFU6nPGbHrDjJiopycHQlBhDKZoS4TB/KhTyAcP9mWf2h3KNry6uylbuUh3OWsAABBkhoAg9+XQ5lZPLZ1PHCLbFxpjE3xFa4fsoDsZbk0A4HB0Iht7O3K0mEk+7Mn/+G/+F9kfn8gU83FjKKOj4/Ad3l4OonhkynVytreDDScoQGBAAQJ291nWMhkfUycIGXmI5SETf//+Azk4OJDxeCKHB4dss4e/EdCj7SBAAFD763ktW8NN/nagCTX/TitXlX+0eY430+dgDNYRTyhLgXulUe49Ww8wIAaQyh5MAVjsfao7FOn/nH6WjECXgZh9jvpPerfQbtkmq82seKpqILzLWXONmk3hBPRSQn1HI+ZxsM0+fMpMPlEA+qTW4uzPpecVffck80//MNLolYmJT6nws2cEAijIl7z418cx9Xri3wAA+PbA3khfi225w+gmduGUL9FiGHL5BRHCNdfP3FSbQbF+M4v3tf36EzofPieeRRHA9BJTAACbAOnPhBP1XXkGvLiJuv+lgq7CAAAgAElEQVRzAgBmoEOjFctkLIMik95yLtl0JDf3duSFnYFs1VCKnQWF0/aGfy5Fh04/QroIAGBBwSdGX3T8EABYZjJZKlqtWUQNkDUQe1Lv68kMSepEsPMDayXXAwBuZL3edR0AgEA2ypprptGvCIh7r6qoyttDrTlo9EkJAK6f+XnW0WHL1sATquqs01+K9IabzKaiThfBuP7MiDrzfaH23bKjVtOsGgAicNBQs+ydADyoYSkABPhQAgEthIVGCFm3K/MqlzvTkXz8cJ8c7+5iKV/YuyyvX7kkvcVI8tVEukN4UlO2l0TQ3yUAgFIU7TihIoAiWVlQY6CTlyqWgxC4k3PdIftRz0EBtHDFMq2cI5wrVh/lKs3WBcCzz5w7dQxQyagwpN51HUAt99plDWodxjMlZNRCchd10TgPVpXaP18sCaogkCW7wsTuUFKB+QxHaiVQ2C6kzLuSQ+yS1PKpzBYTKfuowUaUis4XWCcZs6r5Ur+zzjwkiJtyYIT8lgAAF8EjIJGmDFhQ2ELOHQwwB6STWR+BkGHXcSPUtcqCHgDKAVhz710CTKMiKwoyV9iPGKUhUJTGnOSuqg4YSzQSCrsDWtjIQd90GxIo/17v3unw8y486FsdV6jJdkAd2wEkdZiM0MtNocP9IgD4vtG76UEbpYRS+KgWqQ3KPKkF5JgwoLFAP3RZiECLd2VwMMBLIHibWT+IFl0QE8vkaFXL/clUDlA2JGixWUkGjc+lMwAApihglQIA3kf8Ua//2Xnf6QD9sc6NugieRY46MfEY7ePbWjfEJ1qi6H9o8OpicGEnsdUWSwJ8LscMspW6uP1Xt5RdaCpotGCfW8xlUBayPRz8f+y9Wa+lW5YdNHd/2oi4EbfLdFamM11VWVCtXYURhRCCBxAWDxhjGQRlwA8IyQ0GLCQblZCBBxsQAgnJcpVdNvZPQGXkV2TJfsGNsF1WqZqblZm3ibjRn3a3aIw551pzrf3t79tn74iM25xddfOc2OdrVzvnmGOOyVQb1EDXMo6lERhBq6b9P41fY0fdqM3CwQp4uIRmaLXK4fJ5yX0h1mJHeWMQrkxwN5Vwxri23H/OZ7JWsN4rCMC0LWunHn8JRntwgsrWz6BAfF9cswQArC2DnsPaeAgOlVZdL3sgrf+BHRhz193ZcMDoCmjr6V353tOX8tHzcxkcHBAZvXMwlHdOxgz6jMAAIBCCPWfAtEzq4iy0LGT8JIo0PRB/mgzQ5PGB1Daz6SrwgIJquj3L1XIhjy9eyvjuqfyZ//bPyle++XX5+FNULTiSg+EBHXDYM3DMQZ1/9uy5PHr0WF48fykff/yQkXs48OfnF3L28ow/cdx8di1nL58aA1AdaLXvnLUGEbaR1bG3YMVQSw6TMYDS1HOkUdXUelP5B4MGKY4VA8AdM7QmWIi0c0xfSAMRJirHtqvGV2AQoj+QAhBTSCILAL97GU0CDMZ0wHuqaN2SqXN5O9K+MnIe7537qnCT9TgCYhaAaZjEtgUWw3ttryrJi7suBTufFwXwUqDCObVKRFGgJFnlVuHL7ZfIxnLBeJsODppnHyVUoPDrWpBA2z2Xk2S7J0HG9bb3F64d/JTa5REjWxuaAjmajqy2jAKWaytW0a7aVq8YAPhDP/nmygBq1+rHN816JLFTbCTj98gAwLlDUIwq8Z3i376eW7t5G9rU3jl6s/OIDyfS8DNqGJ3YJAJI3X/mVuO/8WQsVxfncojoGsS1Ls/kK2/dlW/cP5EHciWT5fUaAOADrjNHhwuaxktZvg1OJZ6rP5TFYCSPX1ww//962RP4mKrErgAA+y/UHX01bRLH+Dq6lZ1LdTK03SxHiA+glJs8/9xo07FW9r9G0NRx0qd3JW7m1onI4XhMEGBCAECFAZ3yDIcFDA04oFor2KOnFmVerOTZyzM6VJ7Tb4E7UpMw+XsoX2OU/oQUpzy8TFXSDICeOuOMahua3AMjoS/9BdRyl7KAQzYayMPLc/n02XNSK097A/m9X/sh+d33TmX58lM5GCzk7v1DWc0v5O3TQ5nIkrRSPAmFKJm7rQ1C2SGkoCDnEFR709yBi483HsH5NxHKuIj6wh7WQVu6cjkexCtmU2zCmsagAyqXVMSiryI+1jmaq2EpAPrtzEoiMSViidrFc7meIZ1CaexQ+GcFJTy7E8wMXME7USkd+hZzqPJmNj+YDSiPuJQ5/yNVmwavRv+1+B34IE4ONQDAJoE7qbrG5XFcLt/5L5ucSI/kN2UKYPyoQx4XFW0jvzJolBw3Xn7JGQB8JBhIGEua36hOugEAMK56oBhrGgA0AcigsGOY4tLvs440KZSzKTdQskJgRIGpRYVmNeZSWgyXEGXLoDv597APODvG52nMcU4AgOtBYCzM4epWuf22oehyRfEG3WMS9dry3/ElckxTRCyuYHo33+BrJlWKqDVsypEVpX8ux4bfBf12iSoTRp9lrqsJRmlkpyfX05muD67XYqW/uE7h/2eIGPbJAHixWMiTqyt5gbQh5FIPxqjzJQOCVrZmkw1ludTEzBS43O2zvj7vdp19zlpXcd76ag4AuLPddKIZisU8TgAAR46OrbUUAI7k4orcfwphJzi/lpLkWhdJo0ZnxWx6zRQ0rM2r62s5GA7krdMTggLT60sbWmWJs8iEqVX863G8zoAoG6E+Pv6VdchTMEB3V/6v5ejjWKeHO31X57uCwwA/IC6LfZVpdcyIUSqMNrs6qKnNzPFHkzlDRgl+Nr88X1g7K83rwnwPQxa/OtcmdaJuQoVNWbZIuZa7/eDBhTS33UJyoMLmuL6W7t1MYRSRl5fXMnnwrnz/+Zl88PiJDA+PaVhBc+er905ltJhSB6BveiNYdxe+hpoYZNEvId0g50vl9C/tU23XAe0Pi66GFDqse9j7Eel/cXkpo9NjmTFlcCA//S/8rDw7O+Oe8fGHH9OpZ8T+4koj6agcAxbZfCGHB0dO6Asq+Hb/1UJOjiFUir1CI+u6XCIo4IK/XufeSwcLmQTUAFgidUQBArd3PZXAwQQXAWR7uxCzNZaW9fXcKGOb2RjyPP+Sgm9giYv9wfYIIsdlH2RnU9NwYOf0CQjgOfD8+C+WMS3nmq0ryYBaX6M5fkM2QJONkPWX9OmKqySDeOsVc+3AtvVhm6smx94i8RFOYxiCbFJ79sDy1fmtczH5It6vZj9bmDId5XMvPheuHxka9TOXDIx1Bz0CAGyLan2P/ldaG/0mGD+2J2QgpHkvzttQ/fdGpHKbpte2e5UAQNNgaEI+8iJZDsmmV8c1k7OT6r3mkUzKkg+QrV/7s3JgNiDUscmbKAerNQ+V5hcLOrvMqJrPGQX41jt35D15KQcL5BE1Ibzt76k5WGoAE39CFBubC+i+EEaTnjx9eUFjcg4NAAMsnLLKs0iF3mxAdi0QLKMXxJJ0s3enRhd2TiJEwRda616VxRF9nssI9djTIglVYd3W9bMivUxV4Yd0BtxR57gEfQ6bgOX/1AsE7gGK8/HRkRweHqiZaMJmOBY029lgwnxbloO5vpbr6ZQRUdL4SfGCijpdERW0DOW+FCGGBoBS2MhowHNaPV68Lyhkjlx4iRvfzCAQNVpdE0mfHJ6IjA/k+ME78sFHn8gnz57J+QWo/kv5/T/1k/JDd09lcPlC3hqtCBjJ7EIe3DmU4xHG1JKOG/rCqVW+sCURTptnOT/KKPB0wHy0uqdV5p3jr2tz2HUXCC5ob/m4Mt+GbUVjAs49qINwQFEGlCr1yoq4RvTZEXuWtnPhOE0BwJgmvT3QqeFMOdOjDKB5/XU1DGkYIcXBVl/2Ih1o29xXcJ4wIyMNPBsj2ix5LCZnPuWcqTPGawaNAz1PN7eV1Sn3sqaRzu9pJgogZXqhMwIYxdGFRRs4AAHJSXAgz9uHm5IK/1ELZKHilJj7XhlAQSzk5EIsEQ6qb8Rp1Urzz1eG6GS6AYqBDdpvjJ/F9dyHVW63uJ7hQeE4WDnP4KhxBak24uynW7vapXIEOFw77cZqlGpUSqOXvLZHCqBiDSqusRCVrWZghypbcvwpc83KayH1xFJ8AJyNxlY6kawagIxqFXAO6IDjNVGvm5oMKB+2hACo5mgcTQ4V6Br05arXk4+eP5dr9s0AWwbXZ7BaWFKNa49mUANIxPsAqImfGAXB74igwVB1RzKqaOdUnBIIaNvzi5vZmFz7LnzRfq2SEdR0nXj+Gohj6VU1AJIjkFrmC0rkZCcB4EJaFIz3xYwACzQsCGCyvzTvWUFMA5wAqBbRIFtXkFIFAcA51vwR9wnocVzPwSlbsn8GSOt4+VxOT45J9aajvFjI/bt3ZXoNYGBMFfYYgazboG6/+Cy0PlwEt60TfK5ENNcMbwj4+TiwBBPdvxnM0PUAswaRUuwvmjqmFVSwQoPJwOevHfY4pGwR8XUmanzUIEvCird4n/VD1gGttvbD86NqThEB9pXP1x+jwdXGP/cWAABLLWV6MejL0/lcHl4AwFPhX4AL757ekbcw/i7PZTCfyenxgSwX0K25lMlkzFQrnbMxC0zhed9GOJ6pkK/K9LYZKLDIMqqoMqT7akqPI9M2i8Ry3VmhMoBWI3Lx2Vp3ILfpurPk9y3Xm/Uykx7p9NQwjY1mWznvKbDPtEqMLiW109w1CLy//WeXHZv/7uOimhJrN+xaC/2Z6+Py9Tc/k84u84VasNj2K3S10ev+e2DcFo1pNkXBWExvnB6KFZ3iJ0T08fV6GT89OPU81+uufq/bIB+/xgBoaq6WDmjptmJMeze/6t7o/bt7MgDcGSn6IG54JYTW8Pztw5NRm2Dc1hOlM8L9qlvslV7PStAVkelASeOusdRFHgAAxQJVeOTk6Ei+8eBE3pWXcri82LgAtiL42MCS4awRPWzXiPTDwJwve/Li/IJUYIoSIoqKn+6fILe0SUV5izZyo943kMJgh1EREmsVJFhS9RWb4mSEHDMYr4o25ymNaBDjmNaiGkHghNcALg1qZRfqlrKYQ8V9PYLi7XZwcCD4jyVtrNSNK8wCADibwzhXqrE7phyvZgBShMSNQXcgk2gOHAzNgU8INSOAXMWUujZHND7n1PtGx5rJspTD3lRWy7kcv/U2xRrHdx/IP/7135AnL14y1eBgNJR/7V/+F+VwNZfZ809ldP1SJvMr+fq7D+T+yURGK9R6QDlDdQh8viVauUVN+U7e0inSAtDAEXoYyBlFd5eQuX4WG3J2hRssWPq9qgffNaVO2LXYrppmEvUTvH2VImcCi6SNZ5aHRuAHjKAqEuwpFlmIDq+jlTcCcuuUrCS4aFQ7z08PDqBWD1BTVqeRZquyj2zusjaytQAvnRgMRl03MSRf4NOG5jmErKJg0TCO40xXccfct1Bvl9TOpvLvwIUzqeKagHGk7AkFVGjc8acyJjT1xBksCgK4samRZCuns8Wc90Ni9JwsnmDRKcASjLkIcDsyFCIZqrThH3fu1+ncrQDAWqQ2G4aF88bIZjBMuBabeWoaIPir1uc2xx15r8aaUEE/bWvOptVcxkPMbwAZSmlVhgmYNoaKUvyWfiJBAKzLU5boUtHPPnKgkZ5zcCDTwUB+++OPZYZnMWYLQkSatqNCmQDQsOYQDMKANBExBzniT19rdGhnoSqdq+rsDkebq8A02Qb1MOkygNqHlUNgm49qDUoAV0/gr+0T9kButmDtxzWuri65/jtlF20IcPb6AqUux6yF7tE9BwL4k1HGPMDdWeZ6KwOZXWJ0WC1rQdTVNEUsufzo+IBpALOrK5kMh2QCHB8cymQ8IjNgdnnWCgDEPlybf7gzc+g3f6KIXzxK3wngm5Z59X7UiLqu+PiwLCtEY8EwcwDASvxx7ldRya6AwQ2WmVdyaDuAsgEAiOCj7SeJWRgDO0uRCcWVheV4z3oij64u5fH5hUwXAEeH8uDkVB4cHUsfYqjXl3JyMJT+ai7T6ZWMRwD5rH6KMwKMQeTOPkG+5DznVCOloPdkirXeghNYlwhUkgWqaxXYfyr+6uwwhXnc78og4G7N7eOoPNtTc9KILUZJBABqoLceP10O+LZPvem6XeO16/77AgDbPv9n97i8AzS15S7t29Xm5Tq2XxWD192uXe+/7/1fCQBQP8TNHno7fCqCAHEju9m99m2uV31+mV+k9JESAECEBqJaNQBwMJ7IV+4dyTfuDGSyvOKDNbVFG0CiyDsi4J6Los49jHzWll6IXFCFHlEsdQhcBMw3AJbqafmsGdBmTPophQqygRFqL2k5JK2LbPVeF6jODqVx5GtbDnZCAL3d3ADJ4mwaTVPHxjfDhISTaluix0WUBEYLnDCjOiMi5BEx5PCjHI/r8HpLuDNNJV0TP/NFycdxarKeUsNwT8ZCTM+AbABs6pAYYPREc+V5nEUjhz1lACwWc7n77vvy8nohw9N78vf+/j+S8+spjdvT42P51/+Vn5fp88dy/fSRDK5eyGh+Ld/+xtekP72QOxMVN+R1TZBE/U2tO862sNJLNRAH5w+59DQWzIFUgZwc8UcOn+YvZ0+ObaHeqIU63fjWCKo77CTRWn6/09MzO0CNTuT3RyDA76NgQN8MJAMAcD/rbyOIElSKcycaFPgd78e2SO+ojo9+h1QZTY3Qj+tiGC0NETtEXRR30soHSckW9F/kZ+Ontr3T5YsyOClFRR3/YhxRJR5JKQHR9jJZinEpqyJF0NbBblcJx3XJsHAAQDXmlBVE8M9gtRRp0rGKKOVN86giAABkzgGAxKxwSmqo7hJNwUh1ZHtUKnxxRcqOf1ykgtERND/8WIcRcAYi3mRSWHqUDRabhxBAxBxBG+gcxjhx/Q+05RUo/AYIOFlR/41/LWTYh4gU2mAgQzAA4JCp0IfODwNc4Wbl6D8qhGjaxtFwwhQNaMXMhgP5zsOHMjo5kSXqi19NZTnDGIReh2ltcPzBsDearU2otbld5UPW67gDBcoM2LwHdO3PLcGXrTbbsspE+ynRMEzzKKFPWcmcTWK4EkEO1jNXsUxEXXHudAoR1YFMRoeyCDnIWhpXo+I4rszx1dKxDowAxJ4MJzxfmTooQDKQPsLqlKZZyvXVpSxmMzr/d09OZDWby/XFpZwcHTIJ6Xgy6gQAor1UGL9OuW9pNm+nuh/Z/3hmB7DTGqMlU7mmwvFHXXsEGiigiqh2n0CAisqS4lTmKHeFVLcaFa/uoDYAAHch4XDDp1xP1g9CZY6DlbCM5xQ6T+OxPJleyyfPX3L/BrvoZDSRd+/ekwn216tzpkygLC9Af+J3ZCgp00hV9q0cn+2jXL8NM+a6RBFc0OdV3HUKNpIH2bzMqhXopa0EloxzOTwYYJ1LsLNN5KyjG3xfbDrMWaUYZxnAWD8ywU0b7NB9nq+YK9W43DQv6ifsckZvAYB2AGCXmRzbvKv/cwCx+U5d/ff5DkCL7A0ArOVAVO3YZQBUWSmNvdDkPCUj8jO2YdxswLrjEBwILq4ehsD+OpfxaEgqsG6kWu8d5TsenBzIN+4fM4rL027YFnCucX062xbBUgAAudQQTlvIzFTsPaqlgSlz0mi8lxS4jZuhU5qLn5menCIKRhlk/g+cYRhgEAOD0ir/jbzD7AyrSBbu6orBRAtSbmQuG2ZRuVQjXpHx/nic6ognxy6UjEFJmagqW5RVglHD80PuozWAG8h0CuI7V04cDL5UAgfnGqUQzgAcQv9JEMSYAbC7CAL0ljIZrkgHvPP2e/Lk7EoGJ3fl7/79fyjX3Nj7Mhr05V/9+X9JTkYizz/+vsxfPJbD3kLef+uOyNW53JtoVMmf1/svggBq0CogUMxF5BOTrZH/rs54HtcJnwmCSG4eYpNHlMOj4h6l1/iRjrEY1XchRM/5o4uEFIJENtX7MtJqEQ6KKZrGAkEEfu+l5JRh4ABRfEcvRUcRufBJzrQ71sOh1mNOwFb2HnR+6fla9tDor8zHFwWzWFZQQZ5Y5ib1g7MtbEkoHDHk6BtVP5VAZHRGD3bRVP89R+nypus5kv78TihWVRBnWOTyf5lxpy+N1JGbfiIAAICzZuBo1oJGJptKW8UIUBb6yU8Rn6jNwdRSYyWFuowoKVtEI15G/Q8sHvV0tLqHp6Eo1R9sIGVT6POZw+9ROo5JAwAGXkZR2TRgVJGWbSwrPh0r4EQAAECNAlGHqFiBahaykvP5XD54+FCGR0fSH09kNoPKOmjqqqzufZzfsScrlikJ5ZWKdAcFQPw8Zz6hbyDOCMcYqtz43HTvSb3VMX7aDTBN/2gDIFrPZ7aFsyFUW8VLfjlAiPMR3Yfjjv/AeEBpUgAATNeCG275y5jTSBGIRuHCHLUscKZt5akUcwDsTAth7F9z0k34Du919/QOKwARaMdahZSrlchX331XRkjXu0aa12YvtOn9i74iw2rz+bWBW4Djxl3QGQKsylgBYQKSAWA6PQoAaJUYL0/KFMQA4O08jm66CG15fCsA4CB2x7UMyiuO4hhYreQQgrPTqczGY5GTY3m+mMuHT57KiwsEdXoyWIi899Z9uQM7g309k8Mx0gRVMJcAu4vm8acyujxi7/sblfitDj1TkExYWAFe56hxJps9pd9h3XEnXPfnADZXwZwtmzQdpgGoZhU639N1/Lntlsep/mZsznDjaJ/4unXT52o6vh6XtwDAq2jVcu1+VXO/y2mPT95JUO94zVf1zJtu89qvv28KwOsGAOoJXTfU626gVzXMm6+zbjwralwDACOtN4qyT0gHsKjlycFYjlHTXWtZ7fDJzrs6gCrOBcOVol9Al03dPtJauSBz5uD8oJzWtRGG2ZYWUFObx6leOxyGAnDnoYnkTPoDOYISP2oF079XcIDONfLlaXyYEKAbT9a0MJQpKmO54L5pkG6OqL6/gVFaYeTGXPurq8yuiGNNo/yg1aJMXmlCGR5R5KThXIrAWLkYbW89jwDA0HLqqUuAfgYAAJX0GR1DrRYD5F/7TB3GFUV0Lq6vZXJyV55fzWR4ckf+wT/9Z/L07FKuplNe+8d/7EflR7/xNfnkO78ll08eynv3TuVwsJL7RwfSv7qUYYjO+zsm0EL32fSJpiLp3zFdw0I/UdRPHUaL8BfkUM0/hcujKaAaOXXnXrWgoKHg1RUyMyA9TF9F8NRJ06ApS6hZKgF+IqdRy9sZ9TrkS/LZjAKPa2ZwIOd5uwOUAJKQZwgja04OuM4F/6S3tWIlfq6DAMrgUGX2cW9oitdZHMqBKI0gqkhT04cigMzX17bi8xtTwfP/IxjAd3QwyrUS2AgG2nhIhv2ob8EUDBOySgMhAI2uen6TxWcTAMCRYpPCj4lsiKhu7UZpFmHMT9AGSUSygNYhtxQcO12p+zpmCQ9YXr9T5r3uO/oGrAjVRtC2JzPImUY2znz8OktFo/qm/Is1ro/yierIeh1uF5TLz6C5uEgBIEALtgYM5+VSrs/PmaMuk4k8u76S59fXcj6byWA8YTlLpBBh8MdIJUcrs6p6MhkeaHpUSLOLfYnx732hJbwAGBsrCXnrlqJTOIY3SAEMy0PjEGrd3+k/tO99taFePifaEgKf6jEpK8zGPksErgTrP9J4QOUH02qIdZriaX05ODykurlqzKiKOdYBHOe1xY+ODvleCi5qmlh+JqSggUmg8w971dQYVQASsAecvXhJ0P/eyakcjEZy/+49eef+A7mCovqzZ3KA+7Y48NEYrttSx1w7gacNAMC7egqhzke+aRre/o2q+ysDAPdzrRmeQ8ZEWDtvGMS4ybqzy7FtAIDtxMVlKzJS6OtazAwVd5ZyhDV2pgBA7/hYzmQlHz97Lk/OzlnBBrbeu/fuy4PTOzKAAPR8KpMxSq1qFYjhEDV8XCdL12sCdebgo4Se7w9oZQUqFbDB2qYAQlYxcMfaetKUcPQV9T6lPbBLm+ZzUO1BAah6HUhMTWclGktBn8PWK9qhebWPfXUTJ3Cbd7gFALZppV2OefVzv23Nq5+QqXZ7fF63//nar78vANCJMHc2bnsEaRMA8LobpvOxX9MB9XDUFABlAOB3qLqTRrhAibqRLKbXRsw39d3qubraiWau3TSK5HktaogTqcHoVCyPztKVFumpAb3p0xXByfYwynsYLZpaB0tGpvvzhRyNRnLn8FBODw9Zq14FEY2eSxBAnWlPoXADF+9+PbMSiRbRpHNo9eBBqb1coBycfqLj5c8NA8gFsBJFPinKiiymV1qNwHLo089U6zjTvj3Km6NBqh2g9HAVOuRrmGGG687hxKdcSe0rRlBoIOI/qwU/nMgUyrmHJ/Jb3/1QPvjoY3n89Lm8/5X3OUa+9v47cvnsidw7HMm3v/l1uXr5TO4dTGRwfc1SQtxYq6nIsRMNMjNU85hCVEENaDoQvIp2RHLgbPykjduO0faFQeGOvY8gj5ZmxkZOKbA66IlxIXJ+dZWis8m4cZEi5E57jmQqt2jGTBIG1JfeNE/YV5tHtyysPJP7dAko0Bal85Ao7mFMaIICVIThhJr2gmlFxHxRjkvTHUhRfmOoMDKMFABLcSnSFKw34IB63/qYzhoBpbhSCWTpW+dnaW4FL4N1k+UwtTXZ++sRILZhWFIKECAABKqXZ2O0WoLWn7a8po5UBQBcNNRVGSJlX0EipeKvqBisDClSaGUlF9MZAUgCh4lZYgwGo+bq+HJQJYNhcPz7XD+zbgQjo4VRq++INQ734704vpW5cPfoSM7Oz2TaE1Yk+ed/9vfK9x8+kk+fPJFnz1/I+dk5X0/XFCvDhhJyNv9GfahwW6qSs02SRonIxcUFnVtE/KNGSJq/XDzzfE/gjq0bXYa4a41sGj+dFMsdDLg0/lDuFCKfiLvDKSIQorwTR3Xx7pMDFQHkXO+tZDpDHfJr0vuRSuHgCRx//A6H3kuVPXr0MDG88B3+Q1uyXvmwJ2+9dSrHJ0dy7949uXvvnhzfOZW7d+/y3ydHx/LOg7cJEN45OlRTjDAAACAASURBVCFj6GA0JiDwV3/pl+Wf/qP/z8rgbp597RH8FVPpttm/18ADB0IjBdyQb10LlXeOr1ilBownprlZWVJbHxUtePVOwE3Wo7ZjuwGAbBf57hd/uqaLYqsmsmuvO5KVnGCPh2gwWCYHh3LZ78vTy0t5+OyFnF1ekRV0enQs7z94IMeTMe0NlOgFADAle8SAbxNJpogfgzcayHCnPQnfGvuIpYtd2DesnQqWBy8/zGPd47MmF3q5c362NC4DGcYgrSF0ZSllsNRZfNn5Ny0a2z661pl9x8MtALBvC246v33ud/Vrk932KgGALv/pdbXKD+q6e6cAoLE3bQ40PDs5Ft0AwP4gww+qOW9+n9p1DnimbpGgIIJmDFR3vmA6ANWckQ+P720D3oR+di7QrL2eRei4KXhpjGS4ZucwIsSk7pF90A0A1Iah/hvGkjpKahh4riBYDdBXhwc3k4Ph0ACAAxnjhPmMFELmZlp+tkZYLFc7/VQVZ21H3zBAy17qf1DnhvnXEnWAoeZRmyzypO87BK0bAnow5A0AyGWOFPGnfkBOXE+/czOFY88cY+0DbIjqUCk1DoAP7pHSIQgE9Oj4YxyA3j+fXspoPJFzCDaMD2UxHMvZbCG/8Z3vyaOnz2hMfvTh9+TO8ZHcPz2S3/273pevvfe2XLx4Jv3ZVI6RH2xttzZ6U6SSA4F/jg4uHArQUFUB24SBYluy3A0LCaaxrA6lGhFo9zne3wT3/P6Reo6awR69J6Wa9EWwBYzK7458Eucz184ACc3xMlDBUSLSRXTUUqMxRrSLFAYbONU6lsAhzE2rYc3iViG/X38vKdTp/cwwRlQX+Z+MLrO8oxpUbCFrE4xfOpZGQ6eAXIrWwkAiTJa/s3iKO+5wYDy64rPUx17s7wS0ai+nP3nTNK7S5lS2r+Dra2IBADQElPgsDdVt4tjz9YPtVD+z3TI9l1HqCyoLj6HMoa1fBjglAT9dlZzC76lRBA+Nfo9Y+MUcOf56Q47zVDvYDf7MptCSQiFFhrn/JsFFlMtU2b1NIL5Ido4CADTmCXoY2IZSYb2ePH3+VCZ3TuRrP/wt+e//4l+Qy/lMzi4u5Oz8nBoF5y/P5PGjR/LxRx/Lhx99KB9+9JE8fPypvHx5Lk8ePqHTG1lPsZ1PoCcQUqK87zh/6TTHsbIZCNi4M+6QQpKv5aBOC0TXkHqWgwoLGU2w/mpUXskEA+oxuIga5h/mABx+7C6TyVAWS615jp44OIJA7IDrPP4D4Hd8fEwHHj9/8id/QsYQ7Ds6ErTl6ekp/8PfxgdwAefcA3E/zG2UMaWwG8p3YnRO5zK9uKLjv0BeuAzk7smp/He/+Ivy/PFTsuLa8tDj/r9uzCK9zlfH5h7ytmoyhPmdOWDczY0V6EkvYLJhPwRgjSoA2MtU0FeFRDiKCa6FHv1cMQDsTSsWhb+O74uGi1jaXt5HB8ulnAx0DF/3+zLtD2Q+GsnZfCkPn7+Qx89fcFxgXH313fdY/WEGTYg5hHu18hDSfJz9lUVcvYaNVXZKssjGbop6P8Y41B5ITx7W/7x3qx3F3VlXT9r+bfyTjbPe7gZ7R4HMZCOEtVRjA2B4OmMh7O0eQGjOIEh7erf/0f6M/tdbAGC7drr5UW8WAOh0Tzte6FWNr023ed0AxN4AQHzwLjSm+SXbzceYYhDBhtfdMDcfyLudUVCfCqNXJwbeeTwakVIIowAGBjZQlsTz6Hyi5G8DuJTPSXDB6O/evsnIMxTfz/BnzW1vOVwtLJpoQGQHSftcFcAtD9ei/4wUMP8f0oMKAoyHAzk+mLDsEf4N6hsMCbTLdIaoC6JimnsL5Fs3QjiIkdqqJdV8wnveeY8cxvIF4qR2AADPDqqtU8KVzo/YbY7gOQ/dHTTuX17AJuQ1x7E7nEy0/ZnWsaKRBK8U+X1IL4CTT2YAoX5ELFVYCQAASij1l3M5PDyUx89fSu/gkJUADu+8JR98+JE8OzuX3/nud6nz8O7bb8sPf/PrcnoIQ/KSqswwPycg4Xu5ON/gAyVQRYacFu35gDoioFaOqhRu6Ci9WRWg3DHTMj3m8AdHln3W68l00JcZSR1KL8Y4h0iRlkpzzYF4/2xw0BRxkTbLqnaKNdsYUVP2uc0l0wLgvDLdAmgspDHqRqyNG4/a+M96rUO7oTgkc1xd2MoFHSvHxsdEZJnQqRsPLQadldW9moQKyikFX0EA/ZjprLndvXEy3PK8TQHM8O6lp+0AQQ3Med+lO6VUn9J9bnMMulbCCABoFYK81tmipz+q6C7XD2Oh+PPRoYh9H1/TGswN1rpcKSuNgL1i50cGgOfes9IDhLOsRBYibJ5qQWE+TE/rc76XUccxf/FaQ4x/fw5Ls/L31yGyIIiqoAcYPlkIFNeiyKXlNzE6Z8CV8WfkcDiQ84szObp/V07u35P/8X/+n+S7H3/IFAGmBujwIXCIdWOIyDM0ZXBzqIBfTkljf/bsmTx69Ij/PXnyRF6+fEkn98MPP5Tz83N58eKFQA+FgFQAocYjqOTnOV+Pp1jnumlc4FnaPnUd+/JYzSVfB3byUVhT6rmXnx/gJERMF5aKDGd1TFo1qNFYu7D+o5Ts9fWVnJ4ey7d/7Ifl9/yeb8r7X3lP3nrrnpzcOaZDD4cfFQPw8TUTTAAwKDhjbc/2FDPOM+JBVpaRaWqaw637gf53OEYVgIXcO70rs8srOXv2khHhP/Un/qQ8uPuWrKZIAtr+E/cesm8gwtcC4DddOV6DZTvNblHn0EoA2u/J+R8MUkUAzliK0CHFEBoa+S6fNbuuNvDL58sVUGrqP/cMK09LbRfb/72cK66D/eMI5R77fQGP8wrxjuFIZv0hAYBPHj/RvWG5kvffe1/ee+dtmV5eyPXFBVMkMT+9KgvHuIOQBFWwVmpKJ5ZRsoc8sB+qELEUcrFmBhCvIYDnYIbvEzHFb/tRqEcq+1Q1qCIM5dH/+JMghxmgzojTgVOO/nr96RKB2/aZbwGAbVvqpse9XgCgKwDalQLwuh38rtZ63eth7w/+xM+2uG9dj9ct/tPdgO0AQNf5r7uBultgvyNiuTsuilVvZDS5bKcc1SuW7xs/TDaK440difBMrHzZ+Ly6GbiLG46pcv3jolz8DiMVInhp69I0AHWoFAQgTbeHXFkYexhvyUxnWy2gUmh5u4zoJkEb3RBhwJEFwJrdiO6gdJfCxoheQ4EbkQrf0GI+p0f1N0Y/NCaXKLy6qeU+VEMntGFySLytHJE3489pk8z1X1BhGSCDgGZv5SDHwxG/Y9rAci4TU1FeQLthMJR5byjz/lAWfYjT9U0l38AWXIMsC31umN4oMWWVmFMbqPOszzidgfaaI+gUenIqMQQAqFreYITTu+kZQKOAFfOkLf0Cv6Ou8AWAm2IP1/MSMGa/eJQ3GotUoABTImgMONW6WfwtR4vpTAJw0U4qcqCTw4j3Rv3tIIwGgzep9YONUeVXe8/W61Z2cvUIRhx7IpfLOVkoHlVOzomiDsoIMKevdvBRRqy3IPdgzYQvlpFqic1AwublImaFWgxIx3aK0AWDs30J33wTYxA0HeC0f3cAHdDxeZr7z52O+iraaNru+nuSVvHoEZ4bFG5zvDQpQMcUjealyPnlJdNUoDWhSu061gnOyEquYUBD6dyADBqcrBcPDY8BWVs+mQrjWUcBZcR9umlPZhBXKemGlJqZrOJe+iwUMQRIOB7K1WouP/GzPyN/4r/603J+fSUvzl/y3bHmgeaNCCz+DSCDYJKJUlLDIY7vBGCVhjXeCw4HQICnT58SMABw8N3f+b5cX08JElxeXjJnHk4v/sPvuDZAPTorJoiJ5/BKKv3hQNMprIxqbbAXDmti2FgqAwDEq6kpn+saimhpTMdyyj2ccwCliLzfuXOHzKijowM5Oh7Lgwf3ZTqdy+npXbl75778+T//PwiADQgc4v537pzKr/2zfyK//Mt/WX7qp39c5vOpjMdDOTt/KbP5TCD0h+enU2daAJzfxs6LKV8JHPb0KhDakDqQWHhW8YWrck9Oj07kg9/4bfnqe+/L8cGRfPrJQ/nf/9f/TT76/ocEBYYAAVt2/XYHCGMoi2A27XM+rut1zdez6Nz6OuFaPoBqoWNAN41gf8OzYn/b49NlH3b9vct+bP879o25qYXoS+i6pJNV39uk9d02YBqA7iEEP6fI4x+xmswUbv1oLPPBUJ6cXcij58/l2cszVmHB+D05PuKejZKQ4LVNxmOZQYjE978o0GcU+ijwVwqc6vN6/CPZmbEvmlhYcadJIoi7bwBRhDXtS6ymommnGQDX9D98tEShvjf2wH0+TXPTr0e7p9JGieMJf+92MDdQFPZ56C/UuXu5n53is13zvw08/kI184aXuQUA3nAvq0MdULDguWTnP+fd6y7jZ6zTX2/yOtmBtx0rnZytZd2e3XOtXAdGf91s1ZM3TbgmEABGwcFQVYI9b5B0dzOxudQvkWOOKLSCAvhjOhb58JChN+SbxnEShFOKPQxgGJt41xEiOsy119rv435PDoc96ZmQVJMh3C5yaY56aPRiIw0OTik+lk+gyJrn1gf6vyb3AZxAioFGElEOEpF/GPPcfJZzGS+mbD/mCPcGMpMBf8KtByjAMnpWlkrLKkI/IZd/LDa74OCporMwYuiboNLug7PMzoAKObAKy4uGIU8WhkZAVSTMNm4bPp5HCAd4DiHFZD/k1lvfFty8zOEKj3i4MJvepT2e5WABjqTO/XJeqGj7GPCf7uzzyiGS4+8EY84j1d5OcR74+EmVCywq5ADAEu9PcrG+sUdy+LtpAvA97Xe/L/1CMDCWSMEIdbfW+CzrK0Jq2xptjIem8ngJetHWjQBAMjLX77HVNw0GZnmP8ioJFLKvMZ5H/QzgJUM45bBmw5RFNotIdd/mjJU+pXq/KfibkB8MTjr+9jONM6Ol0ggdDUnTj45dHsX2m63p0Uxm0xsDIY2tAB5GwMgBuJS2YkwavD/ygqfza3n47LH8e//Rvy//xr/9B+Q73/sd+fY/9205Pz/jWgd20WoBtfWe9OEgD8E6wXxdUE8l3b8hzQfOuxu6Xq3EnVx8f3J8h2k+niblRrM7+F421f/tkXAyfQAMzKZFdLzeP1x0MD5jnKMnRyd8vrX8enPE4fT7uQ4QeH4+9pQnTz+Vq6tLrgaI/v/Wb30gf/q/+K/l3r0HMhqOCVzcuXsqz58/kb/1f/9fcnl5Lh99/D0ZjQby7rvvyOUVIvwG6AUmnY/c8XiS2E2xjeg4QKNmOpM+o8Ba9YWU6sVK5tO5LGYLMt2+/rWvy9XZpfyNv/bX5R/+v/9ALi8u5CvvfUWml1csC9g2jdsAAAX0FEDbNO82AQD+zoUwp0X9FRRQMF81BnTPViA1r9C8ayrLutWK8coP6gIA2hwIpuwhhScEPKLNhoddwPYAMGQMj6gRxJoTFJAc0ZG/mgMMB3g/kOdX1/L0/JwsPqQ5jsZjOTk+pv2ynE6p2zNCWojl5cd9IackuXaTWXCVWDHOKQmQcXe01bRipYZd2AzRdgZOF4PC00V8v9P9z5lOCgAoW89S9gzvcAbbvgBAXEvi/u3fxxTb2vlv26tSf+zLMX/lI/6zdsFbAOBN9sgtAPAmW58Ra1Vo0k085zTmjSRHQ9cjd1lZdtfXaDIeYvRP/cAAUkQrFgAAvLfmcCsfqSkH0TddOGCHqHvsEXjeRyMSaovC4UR8lAWLFftFW/GWmi8/gjSSlSbMG0cGTHislRJELeXJcJQEiUa9FSPodRWFuCm4AVobCm6UpwhjQwfQ8PHmC38v8HJzJtSK1Gi0igFaTfnlko4/0H5GtzREqFHG1UIOoUEAASA4lmAB9GDcI7NZ67eLicDp7R1cyUZfLpOnO31CvO15abCb4w9qvkfy+T1oi3D+e8bhSBHXTFOHcxDTAgBIZDBIwZjikwMaVYvmVotnIHobUdw0R7bYeAk2LeeMIbiTEyMCcfxmhyyXQmReuOdnmxOY6cX6+DlnX+d3KidnDrbDZ2wTi3AWLAen/lcsAD4bAQCrG6+XT5/tttX1FSU2+joLoGR8cba2T//2ZYlDrowebXxuA6QKIJEpQsqUSS8fym4yQkRNBW2jxMWhE6IVRK6XVl5vNmfFCOZgMxqra4immFhpSVvP3EzGijScjJmy4tFtOsd4BqbwLGTQLynua2/LRcLKcDrOmoBUjUDpWpNNbzWSlQGAuX9+eS73339HfvLnfkb+0H/wh+W9r74v3/3+78iLF8/l7fv3WUEmqeUPQAnWKgIQrUN6lVPUvbOioQsGlaeIuTFMh4aOXV9zkC16je88Au/rCHLfYyTcHUoHBKCkT32LkFbgz7EpwubrM5776uKyiNJ55D2+gz+/Xw9/U5X+mZzeOWYfQQcBAMCv/Mr/KX/rV/+23L37FoENAAg4DsvM3/ibf00ePfpYTu8cydXVBUuxgeGhgIL2s7+HOnaaXofrxOoJTvXHc0C/xdsTgm/YA2bI+7++ltn1TD74zd+Wv/P//B35tX/8TxhNv3fnHlkPcCwPxhMgVDsDALiZlvEMAYgqBz/ue03OsG5HSlVRp1+j/BwdBK6RJmegvaXrKAbvDKJdLRc9r8uB7/p7V4SwCwAYgsFDqpHnx5fvg/YBSByr/8R5BqV/7In4eXk1kznWmj4YPcJqHi+vr+QaosfDgRwdHFIPqQfh2CXAB4CYYc2vHHy3h6ylkomR5pf1S9H/cSykBy0I+uEF+Xat9l9cM+K81s5TuzLu2Yz8h5Q9ZQDoThTXXX+ZKBC760jy9aQLAIjP7+Oqa/zs+kxfnvO2s1Q2tce+8/uWAXCbAvBG55oDAE4ZI6G+AgM88uVumzsIZjtuEfNrfsV8r7DS2685KoAvAgAQd48WACA5+VbGpd6saYzJKjEA9LJOqff7rYQ2ESi5iFkh+uwS+dQMMAfIstiSQ4K9hVaGKubjXUbI4Ycjjfx50HNhvIMGP58yChw35dhaTY5//rvmJNeLSFzSFrN87eK61qpaZSFHEGlMkeuWnXTm+4/GNCIYK0YZRJYGXMlBf0knQDd7ZAbCKMBPre9bOPiWYqAJr4q0U8EgOK+pDKI9EyJg/vcoQIcmB8PgEnoLZBpo9IoRDhO0o3iZlRzy6CudKjMyQT/ug2K/4x6g8yLUkbQGro3/2vDguLcUAGghaGqJ5UyGTvJopesFuIHgRg3czilKNfI5MniCf5L96xRGtXb0vWMUGobODABEpjS72GIEHJKxYSMtOcEwtJnjfdMs3jjf2xu/vnLhEBgzoQX/a19brfQdzctk9JWnsM0thOgOXALodJSbEKm2sdNEXc2aZUyTcr+XmlQWC8b+9QLpFzoH0vh2Y5NjAgAAjlExvtiH+Mop7NHQ5TFBWLWe97n1V6l2elofOfVznzgAkNgNzhIxAAnO/eHxgTw5ey4/9/O/X/7Mn/tv5Dc/+E0mKLzzzgN5+fyFTMAaGqIdlnKNGvYQLrQUADKiAvuEq3ADeEYQIqwT6lSv5PgIIoEZFIuGsVP7/R2cQRCvxRSehhKE8TpxLpRzuYxep3ERqhjE4z36iu+4zi3mTFs4Pbkjz569lLfuvS1/7I/9Z3IwOZLLy2uZXs8UgOmL/JE/8oflP/5PfkE+/PB35P6Du3Jx8ZLCgIcHh6zioddcmjDbLLUJGAD44N7Q71EdmaEs5kvVOpkvqLfw6OFD+d73vi/f/+735MPvfyiPPnkkZy+UwXH/HkAczdUGKPDWW2/J9dWVXF9eC1LC2sIA7Q6KRukTn7BBgK/e/+rr8e9WktLcQbIW+B8zbHR8ecZDdDbTmtm+SrT+dV8HoMuBa7s+AWSr3JPGWegNzGL0ue41eX9wQApj/wxpMgCgFhD1A/gI1GTEdD7ITqJK0eVsxnUNY+d4MpHhUmQAxJ8LUNbHiat6arQEEDSE/2379NUmQIxFm0cguOwMXLOdAdDEoCz2kJ7T+b19rNKPrUFarcSRCgVC4/klI+HmA8nXJr9mvY5HUCCt0c4GpMZQexnSrvF58yf+op2xo/H3ypqhhORf2WU/Jxe6ZQC84Y5aBwBUCZqLjeVYRQBAEV/LybYSfrua/7h+AhGqUHXaFBpD2PpXAhXmgMTFMf6+KUfKHbAxVHANQWeeoOe2GuhAw5VlmpC7mgEAuK+sm+1l2PEmoMcFurSnEwysusBk0JfDwYDieRDX6y8XjADHUmS1sVk//5pBpJ7e2ijy9ksUsg3rjAsVNg1DRlAYXcqRNW9blubSOoGWFYeNU9+YbADljCchRDg3avRqCUm2JwxKUPedwhoNfDo8KURQGgTK52TuNAX8cGCMRBhdL0dgdczW9HwwPyYmonfjaai0j3Td9fO1B9D+CXBw7QLPJbZSkvqaWagQ48yrDCBSiI87onF8sDZ7DwCIzVf7qdNXjRU9Pkf34+8EPqZQ9s4VBOzoglLu7+aGpP9b6bclbdNberv2TLGXxsPLrbl8Rz/B16bt7lcdRYDOqjQEACAa5e78sw+qNAhGHAnw6cfL8GnJK20Zr4edFLKN6k8jnAJ/yIdXEEkrRhgt2cYwvuOxFqlyhoiDFjDc3fGMxiKARxxbG4jr5o6DAPYS4QC2g7EDdBDqLIr3wfPNAWAOezLrzeWX/vpfkQ+++4F87Ye+IudnL626io5GlrLDT7TZUJXu59PZuu5McAQBADp1nlF/nycWsZ9O8/yI677PGThACUirgAV8PxyP0vyK4zyNLx8XtjbFEYTHhCJ6mt9BjNG/8+ePBn4CJPp9mYwPZD5fytXlTCaTI/mjv/CfUgfgxYtzuXv3Hvv+k08+lr/0l/4P+ervek9m8yu5vr6Q5Womp8cn1KDhPtTvk5KN9x0ORkrl5/jsy9nZuTx+/FgePfpUPvnkE/noo4/k448/kefPXvB3rMm+TyBlDUDvENVZcM3BSOazuVycX8g7b79NwAJOPzQXKDrYwXTqcnD97/W+FgGYul9zH9jYx8BcLlO5WgCaXvrPS9vaEpiCCb6etqUvbLOmdDlY277/pnu1Xx8MyHJ9jyAUlxJj3LCKk/2XgLSeyNUSKSCoxDOQ1RxMGJw0lCUqHPV7cj6fsaoHwCKIHh+PD2TSGygAgIOHsJianagm57gw52x/LwBcvk4M+ETukcXrfcGl/YgIzWYnqk3TA6cRx4jMQ8M10p6b4Smb5xEAKJ9tm/FSHxMBgE3OfhxDPh68n28BgF1aPZ5zCwDs24L7nH8LAOzTenufi9xtk2l2f8vWX5q1jQCA0aGs9Azz53d8DqagJsaBWZhmaPu/iqBAupEBAAmA0AeIi2OTMbf+mBAJwn6jEW08D2veW44+c+xYktAi1mAC2A6GpmH9dKtxDeefLWE5hQ4wIL8fEMIAAnhIORj25Wg8Ui0AUIdNBblApYPRWT/zmqHUUIc65uC5CnbTHkn8JETIa+MB7AJEmLgxmSJ8FkWD0Ykye1PAI7yO1ifXazqNWR3YABF5Mh37uaciQh6VDm2X+tNKQhbt4IPCBAHjBp437lAv2ITT4vvh3dHXI8sbTeOlaywnA8VtycxBz3RANWCiYryOBwO8UoQQOYZqwNFJAUhiJd78d217/dQiSvpvi1BrgyUjRetbWhvYDHXhIk8FwIgd2Xhfe20Xj6yicp5za09UiyA3rwUeRFm7iWt9xE24hBN9ptsMNzq6/2tPAl1gAORxEyigViYTfeDKzzFajPb0KhOeE8pEIapeKwCAHGsHBPC9Xkf9Jv7byvKBweLOvZZc1OfwUqt11QQdECtZzSFQCmdaHT6fnzD8h6Mhqebxk1o6KRI2ACskEKh2hqZD5RXeK244sAShurtv3ZMnL57K8Vsncuftu/IX/5e/IM+eP5bhoCcnh4dyeXEuFxfndDLhcPfHI66j0DzA8yfAuQKy4poe0wCiocxKAx2fCAC4Me1tDQ2ANieLZVQr0CM/F/YPBcGceu/P6c+IFAaP/EdGAkFV5FsDwFkN5K17D+RXf/Vvyy//0q/IcDiR4WAiBweHWpVkNpW/8lf/sjx79li+8tV3pd/HpqPioLOrhZy/vKCD/+mnn9LJRyWFTz99TMf/O9/5DpkBiPjjPZ0FAfAFz4jKDOr16Yc6AFy+tCwkIv0nx6dkFuD8ly9esOIAzgXYAJHWts9NHeAuhzqOCUWknPoPRp4+P/Zvspo42JWloUPLq26ULJNd7ZfyWZpboet9bto+5WTGeq9Vbnzt5/0SU0hTwDju7GeMMK8GIlOk8EG8cjWwLEeAlz06//MeSgOuyAAAaweU/6PRWA77IxlTf2kly8r/VpvO2tp3/rD+RxOONkmjBoOlAybmZ75ACTbgGW4GABRrIQB0x/ENc9B5q0f5WunswcSiS7amVaHaAIB0rUu+rjQBuPE7P86v53/Dv2uAo75n1/jb5hm/2MfcAgBvsn9vAYA32fowXGBMMAJuzokDACG66VE2EuQ9H8pWcqo47ziHCABbGbeiGcyx0Q02/2XdiUUemj1/oEXFjTlusOubrRoGqhBslH5gygQC1IBQgMMcOmexmRK2Mxg0NKh8Npa3smcBPQ8RCDpZyPVezJlycHIwkfEQAMCSZQPj5l1HPtoiJLiTxi/LDSv3FyIAFlW0g+quYkQtXcEcUaPFwmiYTA6SiBTKHKboNMXJVqLuf3ZYqCZt6uGkPlOdOkc4aaBZpEzTA9RR1ecwJzaUWiNroAEQIQADBwkU/uikJCdCy/XpBqnU9wIAsD53FeU4/kqDsGqxWjiOtnNIK3ChKZ8floJCpB8zzRxrdez7pICTOWFOZqKBe7k177dYfs3HGN6fQo1mFnEYmuMfKid4+SK9J+5lBnBvKQNzYNI4s4aI0pq1gGQao2jhfgAgWtay5jXCtTXWWz+BHondYawjA4vY6nr7nQFIjWhbe1ROXqp178CL2L9+wgAAIABJREFUjcGooaArw9AcfJ0DDgDAwcW/pygDh3HOsa7GOZ/YUoQifVrbVd88O6om0hicNBzHGtjLlYxQNz4MUUAV0QmoGUA6x+oxXdJakeak99fjYp5rDQAM+urMz2QuV8srWfQXcnR6JH/8j//n8iM/8i0VOF0hwmy17qlbAd0DrXQwWEFDJSuxrwGczmoJkWZ3qDEUNLddnzPm8XtkLTJw4rV9DcKaFg1r/93b368Z+yQBzX0rI8vu1HXNBQrT9U2Erb6udkNPlgvM2KGcnNyTP/Un/0v5zgffJxMAkc2rK7CrRH7sx35UfuGP/ofy67/+a/L4ySfy5Okjefr0kbx88VKeffqSQhjlPmFjTHoyGaPMKwCKXBVAQQBUK+jJ/PqaADd9MV/HTLgR7w7hN9cS0JKEKsqICgtYqwDo7Lj926aVz25yVrwfm/pIgZe55vqbqj12O9+3sRGpBKABAKnkpgNxsB/2U3HvcuC7HLCuv7dfX0VwcyKKthL3Uts3ELmPAYHCNuqDQaZlKqHlonouABJFMKvArpsP+nK1mDN1B+vN4WAkR8ORHPUwb1eyqNZ/BQActnVtKVujQ5DJTE6ynzyokneBEgCIlZ9Uj8nek7ZjOwDQZP/5dwBmr5nemVdhXWaysaQMsTT6Alhoa/WKhRJbdr7uP9XBHx/zTd83z4Pue9wesakF9lq9GtPV4p265vce1ssXoktfCQDQhuC2LaBldKm5Pfdd4D/bvQTjXfW/zW1VYWgzTmyZVfeXB3j0P0fp9Njd3jIBANXpZgKnzSwZT2sdDdofIiHWkynRLxu0myhSqV9NFZhGBPMGe6RE05DAxoAIPsCB5FhmCiweB4ZVQoiJJigljowC5PhbrvwAVP/FnKKDJ4cH1APA+QtsIBU1PGxBJmIY3i+0FZ8PDrbRvONGr9FhdR4KAa+AqChjQR0TjU5pXiiMPCD+dPgRzTcnnBFtM3TxPdSBp1YBwBc6rcuc2x9GY0LUA41W21/NTrdQohK9vybOx8cdr2jAAAAYIQ/bopV+XBq3Vg4ttmcaS/yyzIFePy67oelvhcOpzqMDAGgDNfzNCDMWAJ17K8sFQUh3KpD7vVgiZYIEaZ1nnuvt7AbLQfc5mJ6IAmwrGZOtoi2XfaSci04tCp1JKVIULChZsgigOnw+vRgFpIiW5hgmB9Bu7v/mE7P72hcAXrfBUVdjLjuaeTOMWZ/uzDgFX4Ed7T5PIdq8A3Txk2IFhZS/b/2FBrlGCU+P+DAnP6dLAHqaLZ3ubxF9A8MUCLD0FgOgmD9q/ZrGjIExGnnStkjjyNhHHlWOy6QDAMeTA9Zr135SR5TUdEu5cQYQCV3FOutAQ6i7bWsDATfLjfUSlOnU8Lz6Dn25nF7Lor+Uw5NDuZheyORwLC9ePJPf9/t+Rv7Av/VvytsP7su777wtg+FQzi8u5fL6iikA48kB6eW5FOx6/r878IkdUYhdLqmB4PONw8wmgYN9Xh7PGRIxCk/Hx9IKvI+Tc2DXiSlY0Rn16/vs8v7L/ajPgmh53X/4N9ZYCPgtZiKffPxIzs4u5c/92V+k+N/J8V158eJMDg+PLPIu8vTpYzk6hmDfSsYTRO/ndO4HMmYpMoJC1uf6XioM6IJ/ZP2wBKrS/XEMxssEKRBwgizHnyCGzX/MKqQwYA3265PFYWlhuMD1DAyXYmBt/Q9fF5qE1GogHBf147JRvZL57Jp7M8T+vMyuFrcgFc3KAOY1xhlTGWBrzyFvX9pszvKg0Ahhoq3bj7GxSnZNU8OtOxD5fE23U3DRxz7Hn4OZPWR4TVUfx/bueByS8IaTEbUoEEcZrDCS1B6gwCz6d7WgCCB1OxZLGfcHcjwaywFSRFguz9IivQUCA6Be95v2gSXLzJb7rC3uDoWG8eWWoa/qYHtsFgEsfHlfN2JKD8p4srxqtn/zXql7FqofNX8iALCjAez7mIvvBvsoRvnrNcWfp9u53HoqfokP3K/v9vcPd1w8vyA91vuDP/Fze/WALyq7tseum5ffr2sAdD3XXi9fbjvpVjdbGOIT5MFYblNpydGNpnip3Qcwz2REdH0j9HvUEZwUfTEHe8Qc/ozA1gZ/2T/6rPkYzUulG0pKf474axoA6LUwLAwcQF4tN1cNcdOIwpYJCi7LPiny7nRDVyFegiYJCh2rDgzlcDxmPh1qwK+WoFCuI8jequ6v+781HUE/ZCdAxA11faHOC1qnqKo4693TkQFNYEChHyryw6mjM6riYyjZdz1f0FBgySxz9ql34KrjHp23+/rGSuAgqZvjj82jRueY9mgcm+77lbTyUMu4mjyp731wkFhAwnRwMHMSn0cjDGbQNks0eVM3p7ZaGPcO9BTf52cv1hs4/INREH7Tt1StCHVY4UB63WAXHHNGg9aUHJpnW75svS6kf4cmBvADfQkyANL35XzMBqyP/XgftEFm0NRrVRH5r1IBHDCAEdi0BkZHzNu9vj7NZtqu5RoUhZZYpjIJGDrTRkEBOJ8Ywz7unDYfzckk/hiE3lKuPr5DDn4hAmfgQ3L0M+DA4wo7v0cKqc9IB3r0PeuqCk1Cg3XbNe8Gcc1jayUjVteuvFZovSqMcXdJ6AC6Q0B2Tha9w5kaAXX2jT55YY4b2yl9b/my/m+0x5JzkPHYlA/s0MfFxYXcu3dXvv0jPyo/9dM/Jd/81rfk7t27cnh0JAdHE7meXcpgpJFzvBfBR8wZ084o1vtqDOIZpvOpvqvraoTa2PjOS9+lNTOIwnINh+Nr5zrIkHUWVPisHt8e7e/3BjK9nHP+gomAZ0dk/OzsjP/hd+TY4+fz58/lyZMn8vTpU3nx4oWgXeazhVycXyYhM+wjWsUBDr2mdORnw1qTdgG2tu4/bQ5s994cI7beRvGsBCDVk9f+7akiG/6cvq7bMPdrZn+kdSJMAx+7MTHImQr4Dno6XsUn7kDZ2SznVA1WehpVOre6N9u/WqJy++QASprzazZZjbyVkomr1WINQNG20fNqWy5KLsDxp4ZOw7zwhndAoOifsFdw7hiQqpNf11jVMupJbzRkqczLqyuZL+bUTEFFoIMRgCfsYLEMamyF9RHRNBqxdsRP3KV8XpdXsr3YnlVTSMNZzpQLazXXJmPYqfaKgyR4+Rzh957Zzn7myAz/dc2A2783t0D3GnXbcl/cFtgLAMiL/G4NlB2Z3c7nGtQhgtN1ZX+GruMa/76B/rrdArbTHauTMtlrl6vR8Q+UsaZr1MZvREZ5PhX0fRPxjSA4dEaX1s0tmwhuyLM2vf2ROf9mDiOCAOeKde/JDgDNMBGsGTVB3w/7Gh1hpMhzsumkg5kA9isi9Jr/j7z/g9GIpQABLHDzlHkBYHgb+L44GFpOZhpr+q5q/ImMtEyB5dxDe9uyHonO92WECKGp7TswwHJjKA21Ermar2SGaP58rpEhNpEaAb4B17nnqSlJn24yQLMLkZs8AgB501+jcJvRE52a1JthvKPNqUvQg6yYx7f1uv5ELsKI8/07Hw5qM6mKcM7xywZXinKHiKJHsVN0ik4eqh0o/RgO/tzz+BkJVsEzBwD8Z24TRC/Qv7tugqWKdj1/uq6qs3c7+uK6IapzF2JbbfepgYDamFtb/wgouRXtlRHyHbKOgZadxBj2yH386fedkeIdnG+L7vuyzRxvU5FP9E+L9GcgIjASwnoPAxn8iSikGfcDjtGW/aGm5m5aQ9sAgAhn+nE1Zd8WjIKFoQCOq2hXoG5IN4mgh/dLSsnB6AEF2B48vqv/jnkBZxiRZDiTEI47Pj6WBw8eyL37d+SHf+ybcnA0ltPTUzk5ORGU7UPpO/xEjrlH6JPTXaQQQa8MwKeOD1+HY3ulqiIB+KAzwDKJ6ryAhQDQAY66/0cwdD6Xhw8f8m8Qv4PwHd4Fzjsp8POlPP30pcynC8vVR2k/XUc9yu4ihN4eZarAgCJ+cY5E8MGBqQhu1POwFomtx1BbjnDt2DaNv67rb0v/awQAuNbn/cNnedqyfb030Qy6xebserm/Mffk0onc1hZRNkCdVa5ne9sk1kEFDOhRrqFU2h+Z7RREWNP5NlZ9zlQAbHL+m1ZVSxVLgCfWHzq2m1fgtvXH57+fHe1huramgYLoP4DsGVgAsDlGIxObHKiGzq42sBk53gP1W8T+Lvo02QGWZxXf3zQF/F1cTJegRtRyMcYcAjhr+2YLoLI+tnYbe9uO0S/+cV1Wyhe/Bb7Mb3gLAKTdZodh8JkBAHZ4dttklWycF9GmaEsTCOAbsCxn4Xy1XFOEP1GxNz8fN3jzHDQbHm6zO/srORgPuUWwXBuMDUsZYN1hHJfKqhnKjFxX1gXX1ITVYs40AFD+D835p74AjA8i6ojyVJtI+mcXRdDzl5UDoQ57P0X8ESFAdB8GwpQ1xhcUJZvO5oz0z8kC0DrjdAicJhgoafguu/NNLmYNANRHl1FT7cvymLgFuFCe34n9U43zZLgyV1lVGJ2ynijUFKmEiCNGmEqqa99FXQm0X1ZRWBtnHcOaVEkImSW1d9V0SKJLyBCfjLPhoXG7FDdgX5mGwC4zyMWtii30RjnxNPO2unUjABBFw8JV4rGtDjAZAJZWlFJCLMXGrsf8Y3afRjxTlN/0DGgAm7Wn99L8eAew0D8pwm1GX3xhd3D8XKavBJo+jk2pAW60h5SbpInSqBL/+gGABME6c8We0ftgOYcGRx4hzoDRJQcpKBtM2hBJ8yN0tASHn05Cnt9NfQ1H3p1pXAcOMpxnzBFE/p+9fCKDkVYZ8Wiz59Lj34jAu2Nf59djQuN6uu6VqQz+znDW8VzOBEjOPwCB5ZLARNJDbNAa8fGRI/FWahRARK8v48EBqfyI/jtrIVZN8TapgSGNLGNt6lMXpAbK3PlvcpzjOtUF9neJhG01+VsOyqyE9ittAgAcmtX2yPtCse4TAMhrN8cDRXtBSd8fAGja1SLY2wRAu/3BCHZDCoBHk9n+gaW0di/TYCm/T/B3ABDXwQRcVi2N3QEATXpM1lRaNxMIS8bgkqkeYAAwpRL2zGRCJgA0ePYFADbtQdyrG94tv62mvTiFIu0lZlPjHZDS6HsBAxke/bfqkVqQuWr9WwBg32XhBuffAgA3aKwv3KF7AQCc59vZrxsbbufgW2EM7t4vaxGwm1zqjQMA27oPzS/FBb6K6rJPNyzA8Xt3JOFkRwChpqFnunXTM8CphxNmBthKnXbWEIbDLyKTkW4RA/jVNDw8QG7sBYjQkTIHgxIl7lCUDr2K9IEe/4ORcjAcMvoPFgAjFjRAocCrz5+HcVgQLbKMJ0/OfWgfQBVTGPCk+OM/hTBYcmypqQAvLy5ljt+XC6YFMDUAZfiMKTAIFPYszpcV9NE+m6eYbtG5zZugAv3O0wByH/r34c2tEoPt3zoOXI3eG8GNfWdq0LlX2rM/P6UYDPxhNCmwTCIhhM7i0gCM0OzuUPhYTNHMQBV3h/F6ChGlXIkoq8Frn/YGJkZorejX1lSRHino+3z4nuESN91Oy/jX5idpAgBwdFv+bt1+9dVVFK/MX9VuzhRNtK3rP2TnX6/khHNE4m0Y6FhL9E9NE0jN49RaHqUtte60loKUS6QI2PjNx9q5mLkNjrK/Z80AWGvDYJC2jYEamErPwfUqAmrrV/HcbldTVUfL11gtQ9j0afo2sgFSO4PE0hIB9Ag8y4aangecdubmD3oynEBEUa/hNPpI2/ccfh9LdRvCOYl7Rv33OgLvf3cgAOlT7tw70BD/7Y64R/XjT9z3+OCoeP9aq8BTG1J7xXSTFfaZIQEAd9Tj8+Herl1QAwh+n30c/G3Wii6AYVtfqREA4M4XGACG7Cb3N4nGOYCrY90BAK1igivstoaq7dV8rn9drG9r9hYYAI3iJua6BgCwwdBMuMDaFM7OfgImG8BLZZi1v30XA0BBKF/PjBQXyZJkEiqbDc70dKbpOaPxWA4nExnuwQAId924/DXtL/HgWATJ16e4B7vIZ8Fi9GpDFBFcZ7B1jfnyYXcbe/vs+V+sc7dZhb5Yb3z7NrkF9gYAsil382Z9FVO3bYHd5ok+7wDANu/Ydgyd4FCHPDtxaog3ifhFJ1IdOu/JuJiYg9lBT6PKKwEA4OhKqXYAAJF7TwtwjQAAAznyCu8EDr9XUlBtAJb964M10JejgzEBAPxHFgH2WEfNcU8Y0O4cmiOj+cP6Vjn6qM6Mvrt6uAvkAKJOMx1ZjXJdz+eM8uM/RPiRo09BH/6ueX256oBGoJPBRepzcMgAbsSc2dCRZW55tGDqWRW9U2c0WN+QQgnmQVgQQgoA7oEoXRKmJHMi9zHFn1jOLwuzqRHv0UDLk40hnGIwGgPAK1tEgSBfWExxXdMj1FBPSv0rRBiChJAzJ8zBqiMO5a3N0Qzq7rvMpRy/sbNvwABIzmsriV+vuwkAiOkT/vybDKi4VmZjzVJWKoFIjFOP3HpUPyXrhDkN0EvzkHPULK8I+bu0zibasTGF7JD4zHT4Ddjy9YcwXbGWZOff3ztGcf16tYNWtI2VuOzahzYDANF9CmBsvQyGPP5yjHkZys0jj/f2eeFDrEiD2AwCu0PtDn1cS/A3OMfnV5eJkhPf06nyYA/ETxEZXxM2XB+rTsX3MVw76NBi8Qi8H+s/cS8XwPN38edyIAXlDd0pdeDAxfgcvPDv/dyw2in/zQDoJuDBAQR/b28jb8suAKDNmdnG9O5yhl4FAKCj2Hk6CuY6aKu7XQYAFNzVtROu7xAiwEEX56ZraNPciytJ8f43BADKYMR6azuwaKO2WF98ipkuqL1WYAG41UP7YfOnHQDA1Btwfy21TeyaboOYhYKxdjW9JtsF8+Lo4JAVjnYNwuUW2QDCtASDdI3XgIfvsym/P1D9CQZUpQYdfEf/9FH5oGq+rjFfHt61et90RH7Zjt9mFfqytcmX531fCQDwJpvrFgDYvfXpNrJMnG3oVh4uggDtBg5ErXIZp/wkasI3OS5c7W3Nxq8qoqRGhjr2EMbKDABcX8XWjK1g0WWco9UHFDjARb2oHYQJx1C57vfkaDLW/H+WrVNjhdczKjqF4ZiHGJ0VuyJ0B4agkKe30WizAQSo03uOUmNLVfu9up6S5o8ov5aXV4VgliejI6s3pdNG6mRPVihTZQ2Xxa0Mm9eQa9HB0ZemcVZYgI1xw4JmXgRhYViwjFA+T6mdxisIAIDmfOo4IWvD8vonloPuY8j73B9LowEpmbR0JmAA9FFGCW2UxeDYJxYdTvn7LFtmucMuJMQIndVhrqbBGgwSRInis+6zfqCd1gCAG0xHahcUDI7NJzcBABSJYpmkYMpV4yXOX3/X9BMUzYVqOMR2SJR+/95Aq9KgVhOQNScDABhFQHW4e1nE+t0UCPNoUQEAmLBfZH74CsG7RgCiIc8/9q+WqdPPmiO/RYpS43nBO2AEOzyTAx3+XimC7MwIT49wKmwL+MP5XQ3kerw2OlBhTcD7R+cZ7+MMADzj5BAR9FxZpTlS3AxA4d7IS46f+nytQtJCsV9axZZKRND7yvsvAg85x38pRyeHLHEYI/h+Ls4BVdo/8Rp8TqQmzLMoo7cTfvqx3n9x3NXjqG3KdzmAuvdt/nRqAGwZfW/qVxWRVdV5B1TcrYupga7Tw/ZhpQtNAdD9drEXAND05sUeF8ZyUzvVGgI2033G576vAEr/A1a/DGzqtzXQGK9ZxzNUBHfzp6v/ITyZ2FDhMg4IMIceILU50bQzpqrncXRwIBOwD3f0gS2UsY5ghIZuc8ZpfZldQ3i+3p/D+hoBDs4ve+tbAKBt9fhB/O0WAPhBtPJn9R63AEDXDty6uzdv3jdDMN/c0FAH3HP7mnM4o/G0/qSIaocQtm6fKX5Hvy86qFxrDBgITmbKi6VRoREGj/g7AABHQ59XEQReNzGYFTyAGjEi/+PBQA7HQ+b9g6II598BAEG5LivBxDrMcCz5XB7rcOdfIQk4mHTgV0LqPhT8fVOe9XryYjqXKer2oqQUnCk+F1S1tSoAxP7wHZi+/Ju1jhtcrBsQaLSJEquWSPadQ+PnDd+iNandYw9ZOxd/qzQNcKF+Vg73Z4oAAOn9li0Lxx//IfdWgRqRAbvfEZ1oOWS7Qv+qxPJsq+A3ACFwEDSXkM6+RfgdBPCfnleegAIDkvgsFb2Txrt1KQ1oo3HUjuO+M8/HY6Nh2nFxjf57BKV7E24EAFwxw8fVWopEVKy3XoiRfkhgom2q2/vIidUAPCJfvhYYN55yYw3uCJNFr2DgRlAgrSc2IjCXeGZy5DUqTmPSy0gmmZBmoKM2gCMA4AyC6LQlB3HvFAAAk5kT4+POy2mm90qjX9MpdGrrzyb4NLKaPRrr59QjJbIevG3jWIEDjjZg2TsKMmYRscFwJBcXV4nlFNvN7+d59U17Gu7tugFr4JK/H9ZEcwy8PfDTo/xd5/s5MfKfxmAPoCBcOHOSrGpKfA9nMPh3EdzWjiiZJVGTAs/d5OzHd91nr8+Q8+4rEfawbT6dAICndlFbJ6f1ZSDA0ryMAZD36GYR3W2eKQYC4vFFSlUHxSEv/WUiol7PNXrSzLBfbB9GDn+IvmegKkf6WVa3ZjclFADjg4No4+vuCwDgwqDRc/wO+qnSBZiCB5MxbZ29AIANjLUk0ryh/Wnl9QAgI4CiQK7v7gTqrY24rtsQja1EFgAAdKYBlM13szm1I/qx1QD9Mhy03frxZWiJL+M73gIAuk/s9vkMaADs8/g4F2r4TVtnbJBNmxgNwFEUcfHF2Ex+iyzlZ7RocHK3dRPgFms55GpYKO3VXXLk6ysNMS/2jiJD5d22+gQAwPE/Qqkc1A9czGUMUADOK+juYCxAAIt+el9mdDuzKaaUtsRHYC4/nH7m75t6P3Lx4LggtniFzQ75/55LbU8D6j98qyEiYJEql61XTW9Qnr0KWHk7MP9AnSA4GLGPy83SAYCmTTAbcQ478DrFWAf9P0dwaWTUwAwZfBr9Hw4GfB43otlP1Fww2CdSlZ32bEBNNJO8zrlGoFQE0aN6bFdE9FzF3wwN728iQ/YdLYtFCWq48RBzF0Hx5TPWbIpt+bMbVodNAECeBZvXFofJwBBpcpDrW24CAGYot230eHe06ohrdFhKR63HOu7NDroxVVKOfQB03LizitVx/VDQwNJY0szUt4nN70ahAzt6gB6jytHK+EAOeSInN0TDOWfiOhMiybENo1Pov9OARR31jtW/dgLTOLL56VOq1p8o1lCbDzXVF2uLR8O8DXTd0/YgOGoX8nHs143tGcdH/B1Of1MU2ecbQICm6/hYiiJ82oeZqYN/lyKO64BTpNDr+mOpNw2ijf73eu+J71OOcTgfKCMY9g/kZIdIZNQgiPPC70GAqoWhUIsQeht0Uf/9+l3OTIf/2KrvgHugSs02n80AgK5ibHsDxp1Rx73Z0vB0R4QWj0X/XUtnQxWdbZ7JiWFpS2qwp4q+X7uoO5dx/y4PApjIPktrfc5boeOaNYjDOMgAAKuU4PxKLFbbE/tvtmma3rkNAND5sy6Cp52h6y3u70Kb/vvV9RX/djCZqIRe1wK2oTPY8xvOdQA97bvVNRQA6DHlUQMo64+xltZQpS7dAgBbzZLXfNCuzs9rfqzby/9AWmBvAKBd5K37HbpERroW0O47tB/hC91O1/kMAAAsdVfz0uxl3LBJTpFR/N0IU2dPN7B4jabrpXMqA3u2yBTblItpOYPc4Gx9UecWz6oRP95juZLJaJgQ4LSNr4nGqeCf7Yupq0A/Yw0CRKLNjGFUGoYKygjKSo4Px4z+o14xNAGGAy88YxccoBigPg+dTwr1QRALTqjI1XSu0f/lIufx26DBxnc9n5EGRxdZEyRNK0AduwRjmGp6jFigvYYDXEzFxJKjgTc0w4Uq+smjtFyE0N99UB6Si5THgjv97DezEFyYLzEoUMZvepUYFbyXOfvu9CNH12WKar2l0rjNMAPHnRkwiEAmGr/RGd25wyteTxHBs3PtPEYQcH4wLJp+Zw5hoUrgA7+K2dQRhmKyl1US/E8+B6LzVDrP6ngOQx3jwggypwRgER08K23HvgqUeoxSjVSZoVrl4sfn8fnszgfiuXMATdZ+Tc5GlwOiEXozOCOAY9dUxkWeeWVTAqDyFJycJuOaATzLAZv6Hb2rivVLO5xtbiwT0tWhhQHwicZ4j6rvBMfg7C0XCSTzdon52XUOd7HOBYpqE8CSniWAR9EBVvDBAEifv6ZS6n0MlXs35lM7h/HnxnOxtiXxNbWqaahbXnZkS7EtrMzipv2rff9sd1622RO7xtc219jnmMxfKvdBf+9tHfVdn6Hr/dv+7uDVrvfWfbS9jGjb/TVyq4w1j/S7pk+PoKlGuAEMsASvgfOZdIBjXIOn+S262qcphSq6JK56X6ytaT4CwBymFBalBKoYLR1r0zByPZOigolVL1GR2HjHDCYkiyMtevXf9P139sC7On6Dxoa3hYJHKT+x8Wpd468G0OP67tVYuOYF8A/NpRH/nsxCal39AE3rXTyGgBIYAF3t0Pr3HdGPve75RTp5v9b/IrXEF/FduvznVwMA7DqGDGFua/iuF9i30z7PAEBy8qo1MLZZHb2KjnzO4W1vxXoTKSJMoPDiQazMm14pb6nJoAhOfQQKXOjPTrOov229OIcIR9qKiwddEABAnj0i11Y9gEY59PlVDJDCf0gDQEUAOP8hoqF1afFRClv+Dw6/0f4h3md39VSASBlRPX//WIkCuyYd1IHn+MXyaPZOPdxzalEET28o37VgAATJXe9jGDCpzdM4sLzaEPH3UkHRYNQ20ioKdPz5n9L8OU5A0TMAIoIzsRNUSTnQJF3h16h/05nmCGvbIt9WI7xqVKj56A6wPz4BA4/yx5/V7zhPDchyAVLDqCZuhqcO7eQO6qYZ0Coix3ugnTL44c5eul4s4+iARnK01QBHCgQ0tfjmAAAgAElEQVQfeQMIUH+fnBtgaHTgDQRqYDS0G+B5YsUlRK/vyJ23r8FIwSjlN9QAyWen6D9PD8BGAHm8bUjxBwOhiirr1YyFY9Fcgnw2l5w+PgTzhiwaff8mAKCmdKd5U1FTNwEAm773d4CIKSLzOuQy9TVVSIhRrzB+Uxt4M9uY1TcPa0DYI1NENkQzIT7a9ukGAKKGQ+ulGv+oAONun1dhutOBbfhsbTfs+vC7vXJ51g0EQzffbs9WJANCQeIU7fc0AIJsmo6nlXgAUsfKI/s5wAS2dAW1+dP8lh6F9rkY1z/xHHpbspKjamtP3Lt9jXUggHdbU/GvnPxifJV/0xXx9QIAYVlYaxyaXfsCADTfqvYPaSV4Q09piulLDvJrGcSWTwuI4Ro6+03BPcf/q5jHn+tr7Nf6n+tX/xI8fNc+eAsARIvrpgPiDTMAdANQlfZNH8+x5GtGQR3+riJ+NPHX/mZGaCWyVQ8ov3WMNJMaZ5uKloFzCr+a9a4Sr4ZFTVUvha82kBvUaUcZPgrtKQBA3QAYzDRgIPin70cXieJFykioHSrd2Ez4KURnU96zO7iMTGYjgO22cgOgduJsYPlmSkdPo9q5DdEWGEQlA8CdVxznjnjTMKWxk/w0/SVpJJgLxWtYOkWO/KuTge8nA+T0myFmAn+pHCEuaPT5OL58vNE4SA6utZ89kxtiV1fXzjGxvEDLF2TkQEXsElyUIgvrqsh1FNWfR993fROrQYBN88PbeNPf6zJocR55HXE/N1LA3XBzgMbBJQU+PMcdY0GfP45JN1TjT79HnH/0/VDGzMbkLgwA5PA3fWLOvzvkVf6IRraX6yJ7epyax+qUZ2e+vlesQOHv66wDPIPnsOMqtfI6AIAuBkDtNBT3D1UAuhz95vVTZ6UDGEmfwtNXrIxc6rsGACA5N+HBfOz6V9HtKN1tXVPaPl0AQK/XacK3Xn+9iFf789R/3eC/b3kRKPjnlJOmk7oi0HsFAAJot+UDl4dtAQB0GnAd9nvX+S5Cl2n/ulciTQ6w2ng0VDDdqvNoRpetDrz37gCSgqc6h+IcKQPy+jcPXMR1UFPI8EBZSA+aMQCYsW4jvUbnV96baW2kSZNBzeYHiI3btM+oe/zaGABl0zSv0x0AYBcDQMHrnKdfr1VafWcDCJB0bHYa/cpsSvDDbtd4rW2/6yN9rs67BQA+V911w4ftWv/3BwAKYa+bPZ06ITc751UfvZcB8FkBAIoIXDmhPYeteffQaLlbkZ3GUm1tRto6G9JcBdXnU2ffQQp3A6CsD6eTOfkwAOZUEc4xx/L5I/24eAdQn3t9mbsDaUCIRiWVAaDpeQo+QK3Xn4+RaEtTcEV7fzU+B+jHENeB8QCEnAI8+u/k3LhTvYQIUplCoc+ZjfMIMLCVYg41dAksAp8MnSoavMkO4MbM5nIjKVKF7Vv2r0dvVMGf0X6wEyiOqMKLEQSKxlbKnw+N7z3E+AfLwOk7UcDP9AxU3E0pym50xTxMdYSFdZQL46/BSfIl4qbOQu1INc2BpvEV50E7QAAAI1chYBtY33oEGHoG+Lhz6GrJ/v4oA1XkxldzrN2pt8oSqf8bgJBWnQMFyrgG+MeMOswB9q9TzGtP3Y4vAS39MgEGThu11SCK4/ntlotZ0v/wcZeNdAUAIIKlGF3O78axWEcW85kACMDHRe4c9IzgTd33nNtBBHBbBkB9nakJ68Xv3amPc71sX18hDHgNe2Ddg/5c+D6BROn3kCfTuMC3f4k1USnM7TTytqu8aQBAWEc8O4lpGNu4b0sBSOvKDm237SldDtimtX3b6+/rAKXxFcT/lGmiQPpkjBQwBQCQ7062WIgZK9a32YhrNUAT/bsCAOq1pQHg1PXTqxhYpRGk8a2QwoeqEGCR6TEJBHToIm5glstftnft7Dc5/77SldK22/dbPHI7I7hhdTcm3ea7do+/qNdiGh82KPFUvn95sCGm/OreuJ0GRdMTOgCwW5v5Wdu13X73+CKffQsAfJ57t8vB73q3vQEALSK1+2eTCMnuV7zZmZ9/AEBVuDdF8CMAsBa9X2puX1pKAwW5ccGunAnd9zMFPef7a9RZRXLcPdXvQCMcGACAew9WWUVYQYCwIJkoWIxG5udSsb4FzRNaxHqmlfnLIoJeKNcirynKrLlzE+QVp7xrjQgQAAhiVdzkQg63R/yUQYEIqAMf/uxqMFAZoGBQGCwSAIDFbJr6L/ZhrRbuzRL7kI4SKYxu5ATqvwEuEO7jRmvRfdxDKw1ILq2YLGH9JQqz0ZlxVf0q4kUH0WMgDgDA8LJcfz5rSg8opSY9MhNzeNu4xJtWmdb5awBd2zFdAEANBuS+t0QXOPAhCqyjXsENtON8oRoA8Xsdrm6cRpXp9Vm3aV5z5iGHFyKIOwIAcP7FACy/szvG8I6RHpGd+Ujn16NVF0tLOKZ3stzakpWhc3X9s5LlfG7sHM3ZVZAtSWBIvzeg/gbu4cYmqnFwHCP9ZdWuAbDJAN4WAKhTCPw99f1XQgDA3q3Izzdq/BK5RBs+Pi8bt1DPEooigCEX15a8vQxwHcG7RzDzKnezPTftNxw/u7uwqkmihdg3zRMHhTY94U1Bxfo6XaB5V8t0BUA6r991gZYH0Ni40v/JJATN33R7sCrB6Uc5XTr/VnY3pvTZ9G+1ANsNVIMSbHFvUotPoKHNsciUYhHCJdYfqyJjlWRSxN/KzXGuROffAQVO4k3zM65XG4A2HtIEa3b1evj7DfqvCdDuyAAoqzCtPZYDG7kcq669uYoOwdcAyheA7xYpvPGW/vxFy+4pxLv76nGDPvpCH3oLAHyeu/czAQDsCgHQANr15FfUa593AMANuITkV1T+VgMCaviMwGYDPjZrU/QzXg/SQV4G3KmBatMZjdAYAEYATjWE4YAi9xfyeyNmgTuMtI686wZnjnN6uHxcGj4GAHhKhEfMWMeZG5hGBCguZ9u2UuAHAsGj5MBUXmjdroWIIa+jBnRpgDoosl7iJjpGGPtDo1ay3YLBwucJa7Nvyk4hT0aNi7hZ2zgI46JOAFw8pcCFxII0YUrViIZVojLHdIlg6uRIJMrIZQOodKb14V2FWS19/S5FZGBsVMUBu0RB62lfLx9ry4m1YfMyU9KHC3DFQZpgeCaqtxmNMDwXVkdb+yOIJYVxlvCV4NTpeyTXfeNqVi/wxXxmukseUU1zvT0CBEEGAFC5FJ8DM9pPfRmMTAU71IpPLAe8f8zVJ+BjbBBbWGP0zV8yzSk6HLFnQnqItf9wqAwAXBfpImSVzJVVAQYAasBzjG+hAbDWyFukAKTnr3UKTPyKCRBYQ+01anMq2vdrf6OTBZHP8uQ0XnSIrEX+I163bwTOXaOdttMbOgBN99hn/yUAsLKqMRteoM1A8nu3V3LfqWXSSW33b3KI6rs1VXCIx+wjAugAfWLJWRodmHkE53s9GQ2UIaYMgMCos4fIaj+7tZNuvSEIUeL/CYTkHu5zMNWc78l8oWkACXSmaQCAu88qP84C0P20BKH5/ik9rn7+bgBAt7N9Ro8v3u1GcHqSinGagOcW5LwdQMoCsomR5yBjCJQkALvaSxng4Bzcvu/X1kBLRd3+Cl0WwO5X+nKeeQsAfJ77/RYA2LP39jFA3LFa2zr2RjW3eykCKI5tB5pcHbXcfLWElfMQj3p3RR180MH46pGCqRuhu+pqKCjm7tEDFQ+yMkKkoePfSxmsIONXCullo0IdtITep43OFy14JeaCeEeaM89HcKca1eLM+SdlHrR1a7vBAkJ45SelA0BMkGWlos6C7sLurC/MiS2NsqwO7uX91MxxB1gBArzZ3cNj3USdceAX8g3YNmSnjifn3HLoNQEhMwC8ZbzCA00eK7WodH7drWNs152X5MCaTYYjSeHnO5qDa3XjXQXYBex0/Gg0m+PHcgtZw9juyL9HVKO3Eq21UAIojSBAQ7qNjrh1AyzZIyG62BzpQ49o7yfjsqE8WRF1Cn+n4UkGgFLT0yyw+2oTlHWQ6+eoKyusmTctSd61iNLNAYAFGThaysrHYGSUqNPtxiF1DFzAkXRbkRm0LbxUpYMl1t+aBuP9Y+Xf7AU53lGTHucwcrdezQRPhRxl0rgZ8R+qcKTR7uH4z2ZTAgH4NKUApDJelQOfmA5hnSjncAYFfXzEn/wd6wraJ4BEXpLQ52GkyEdD3ufgEI5KFUNVwFKfJrJxEtMiPSgH2M4cPJ69pwq3g4r1uN3q33tE/739Yg5xkzHUtpdxZPIZbuDBVC/WZYC9bgBgnwioAvWuEeP7tabWaLUcLVPrFXYc2He9AIL/Icd+qz6vDnIAIPZAwQTwtdTmLwVksZeTZYb1BWVk8xxghDoGDMhiMgulYAR4iqKzFcPGW8yvpu/1uwKo2+XlkwG5BQDQuP/5+rrZiWu15cCg1AzBtH+pMLKtfb7vu+NfzVesHShi5CK4Oie3+KR3ceXo3effPuN/iyf9EhyyVY99Cdrh8/mKXftP11u98RSAJpGx+NBdzmjXC3b9/U0DAHtNPyvP44tgkwPvRnGjcwADcz5PzqeWz8n09xpIqJ0kBSDcfVYDIjr/BACMUkg1YfynNgOZ4cj976/VEXY4QY1bfYa8icctRsXtzKlNm4o6Fu54uKHvqvIOAJBujONmoBDrfdRxVfDC35VfJURAqccELwAM9PsytTzDum0sGMrh545/pAjzOiuRw9GYSvY5UlqOWJRZxLXd8UeOY4pEI4Brd0gbYQAr2P5sc30Cb3uc4kyBSJHlMxgFm/nWcKqsHruWjMpaB67a0O9pGab8yTWU43dq62hf+oeGXKAgexswbaJmYlT3oAFmIEm8uxqA+ZOjfMFoS/gRIkdJAiPpGHj7lm9l54eX5cgDABAc4BgtifdOEZbgbqgDFlW1s1WZZoGP0woIIDvHKl94BLmc49mpr1oj/ROtjBSYZD5zbKtSpsNEKGPIclrQd/DUDjfAMf4sBSKuPa4fgJ95/TFWTABHWXXCAIXY1kmEsteT6XTGfsH1UxlAagJAQFMZABEAyNUCFBCAhsDa3Cxu5mk/5Urscx5lCP2ztobi/SyymI6JjIzaaI/l/XiCVzDII7Z2flRLY0MP2pxsM7vb9k+PoO+zB71JDQBf09J60pDC1m4/eAnQ3R2QLvuky0Drip52Xb8ESzN1u26TOD7T79wfbA/FfEJZ2v5AhoOeVs2B6v8SSXYlqy+usKohup0D6mtaXv9Nh8NXoOS8Gy+lJyzLi4+Cj5rjn9Yhsj9GGvG38ps4Fqwz7pkmHJog7wiqpfmn+71+/D2a3mfzO+48enJ932KO1//gncNN8pOUe23Tc3igou6itL4DxQ3t4rZGSs2JVWy8iTzlCeAhggoB1d5qLSkAgNZX3+KPO7f+Ftf+MhyyVY99oRti1xb4LIy8rjK3XfvHjQCAps2sNrhvMlLqhe0m576yY3ftfVuU9zmd5y7VqYyf2vH2fycn1aN1ujW2NkVXBAILOPP7zPn3n1zrYWAGA309Sqo1d/WTnXF1zFV8T2mEKC0HSqE603TvmOoL9fs2BD5uykUL5X/Y66etuxIMchVbPqEdlCeuIREeIViLtubItD53GaWk7TMaK7UwgAYxYtwmwujOHyLzuvGqcx+jrJuAAW8AjfArjE/hplTSzxx+sxxU6T/49z75TKtBx5ZqHWhEUx2jGSMu+n5o6lxLOUdacmesz4Y8lpvDfVbwL3RuCfawLe15FKDIJe+oAQHNgbASR2E3XjQwKTy6kR18RJNLUCK3q/6WqmhUasu8Rs/+8xuFt/DnSAt0zdBJqRkKBHkOro947Vf9z6s40GG2eZlulUSs3KTzvygUMYKD77gOa2RnsAsChIs5YTtbSbQtk5K2rAQAgK/xsW11LinTA6Uj45qlZR51rsQqJI0LleXz+3oT1zp85w54OQ+yHgE0LvwTo+W6IvnKZI9q//Z1FO+AMpVteeCdDlzSQMlATq1s7VMtjTR7MDIIXJA0jp0NS118Jz1kn93HwKcOJfouA6KxT3/AX+7aCgF2+QE/cXm7XZ9f514+WwHHdT5DAtSwhjPkq29OUb8B/r3gGjTuDwgIsjIM1rfFXEEAT5rjtRU0MQUTGcmIJkgNmvo+5Ouf+rrFjDQNn5WseLDS9i2MkPaai8srAqzwUxVwNf6BXaqJLbZumAfooWrslH6zYQTo+G9x/oM+zo0HkQEAmSPVfIW1uycg0VIM0SGR7eZLswMgQexU9y29D9b6GWyPlgdPon/ZwEpHM/1mr/WjHA83br9XsAbuds941r5u4M6zf/9Hv73CjdJXmpqrzXbYpnmjqOY2x7/qY/YHAPa3Q171O/3grrdFGZ+2h+HW0pCD1mR0NYMA6ji03qMlHYFLzwJR+OwU1AwA38CjUxuN4vyszQAAnFOAAOOhqv573qGmALhxsWOXce21QnA7pF0QpjCjg+ZJQwQJDkx83/g7N1AUHTB18qZrdCF0/uaxz2sAaFPrIHUilVG0cZQAABdzMu9DxRgVxFB7S/tiBYq+O3PmKYaepMGF98wRGI3EpFrKSeRvlz5EBEo1KLRdY4JCNGzVg2V/RWc/SZhVAnWBGRDLGKUofBB9lF5W8Y9vkPERI5Q21DunETxQEMDp7l1zkc5+2PNZZcJO4hva+zmzheBcYgpkyU0fI650j3/DuUd7kmlj7bpcKMNH0yz0QskBXg1kNh9Qx4BLgbE95oiy2e9InYkAgPZDtol7fP4MANRAWBsAgMchQGYAmJ8bQUcHGOs1Mc3DSoV6TZLLIlje93x0ixYS4DKRxrW+32I4W3OmI50O705J6uaKFeAnoF1nAADekA1IAHIvA36LRro95LW1gOsf4Kc75Z7S4HNUgWsFCjjMbK5xz2fnzwgEgIU26g/kAAwAsG1MTFdFgjFGHeyEjo6uCUj/Gyz70iMVXxcu3i+A0Gn/C1Ff3Xs0dLEc5HVdS6Ui6q/pRQghKEXdmDYJANB9QPcyA0pfUyt3AWBdAGG7cWZtlvhW5dEblwUHAOCAh5oMUVDX12zoIDgIrml7yiZ0bYSYPtH0rPX7FXbKFhpeXe23P4X/DS2eqbFuAYDXNPVe+2Xdxtt1BKU1do8nrYMWe1xqp1NvAYCdms1OekUAQGF8bmAD1JExN+pVhW/zp01EyA0Cz1ulcUxHIqcBdDuwPn0Kt9GADUQcZqTojgZKLUxRamRfG4W37fm7NpBa2OdmG7IKCKUcwSpP2A2a+Hzl9XsyTyKFelR9/67n8b+7U1azPNrOR5QGIADJ+gaoMEqcDDBlYGTGhVYJSM6gPnF4PW8LK+1ngAABANAvlyuK/unvylagMNsO4Is1lgEAIQ8xKcBnajZsSwUcvJxezv336LW/Sa0JwOdMEY8Q8zPAIZbxa9oIVkZBZb9YS6XfYAhTxdSj7+tXcEdcx4Yqbec+1VKR+cpexSGrXmjUX/vQAbP4JNHBTmuCMT28Y9mSbFftM/9g7E/nVkrLSmiRXutVDHie0kr4lvR4MwDA+7EKQVkKKjoDneuPgRub1sA4P+p5mFgI9oe1HHl/Xntn32xTC4BBYiVIc1ttXo3cYIjHJiMizAG9bVHPhEMkjx+9AlZugC37AAD1M7VuBtUf6UDtXYf7Jne8PfZVtkAGAHRuZoM0pwIAIARDJ1XjoQ6M9ju1K1fXSvkfDAkAAA4dILXQKgJoqcja+bco8qovfYrg6MhW59/3Fw0qRPvB50Vaf7B84BimFKFiylJQ4WPOEn66B/UHI9X9cI6hs9OcAaAr06ts1uJanfZHi0ZL50N1pABsmtt5lykBALaERfi9VfoQSvUUQtF9O+sJAQyFrsrmzy0A0NWL+469Xd3Prue6/XtXC9wCACK3AEDXKGn7+ysAAOiMedSvwfmvHX88Toy6r5gjunkRatvAMAGgQo1FvtioAwhAEbto3BbPyC3dWki3HI9iksxHh2NpBkZfhib+p7npCjJ0lWnqaH6K+yVqf0MEvx3AyA6vRx/dkPGNr/V89Yg0y39DG3WpOG+MbNqLt/ffSnM0qUlg0V8ot5PmHUQXXeQtsU0C9U5zMZL1qGJs6nBHgaaF52AG5z/nWO6+iblD7MYLHSMCMarajPfn+Ewq9MaMd0c6MhBceT/m6duj+RvX7QknmHOqYaDlaHyec0XObhQx1FEQrpKZAzqmTOzQ+9WPDMKJ7kZ7qa2kGWGGtfMjMu0Vfa4MBo1w2/+F909MABh+FvnxCDurGCxNRdtTUHw2u/Psshghcs4+YcepgN8mAKBcq5pn8pIMlJiWEPQ4LAWgXgOLaCMrA2TND6fCpmPS6pR1NPy5EqgRHq0YB2FZjd9Hw3xT1YpyJOgNaoOezbeXBN3NFLjrHuD6v2cawT7b5+25+7WAp5D58h0jUj50Mdd1HcFYUTFbP0+j51MZjwYyHo4EgpRw/qHLgVkFJoD62yYBS1+/THtaLUBDr1fPvB9GiqunBflbY+9Gihmj/WQm2NpuWgBcQamxYoC0Tly1Msg8MlbT5xQAMNikdRB07awQSdVsMQd5jVUQWHBcZyy4QbAlVVMACHQLAOw3C28BgP3a782e3aXB0vV0exYBLdiUXfd6HX+/BQD2adVXBADUQkrRSdnkQPoxq6XKwO36gSOectBNcCqyACICvA5GRACAZngS5XOBPtILKSikyv9ObdbNW3O42z5tEXCcOQ85j9Ex8Gt2AQCuXB/PjffsdODpmWaDpwmwaXs/FylLTkzFQmiPoAIAQClHrYmOfGjVcIBjCMMsgDIxp9wMJuYgFzmAVlTSZAVc6I+vaBiB0zRTG3WkAHQxSJLicKGuj7uF2sSkfnrkXMecOrxeeSC3cGFwmtNaj7A8v3KEalO0RVMU7MN8/JAqQoNUne4EBYULeX6psy5ceNExFzjODnKobWtghJfcigPHBZPjjrXqyXyu9SwSc8RYG7wWRLTm8wSeuHiWR4BQwUH5I1nDAmiSnqs/Y4Sc3/vf0wRbZ710Rc3ia0HZP4FAlY6GRxQ3AQDoa5QpbMqj82i/i+gpiORIa3iCKnIfI/V+VFOlBu9m0JnXxle4/KbVzZ21fXMA9zFgbgGAXXfNz8Z5bQBAHRQgSwz7uzEAAPxjbx72FzIeIkVPAQCKumFPMc0YByM1BcCYV/Y7vmCBDmcA2VzKq2EJ1nL94V7imjeegx40dAim96U38HWJK2OuTW8rbWYG7euAtfdl11rWxfBru3p27pvfocv5J/cKVVJC4MP3Sf8O67daZk2iuV5lafNT3jIAuub6vuOvq5e77n/7931bYNceiEGrXZ/B7YBdz9/3vFsAYJ8WfAUAgCLz+SHqDafLAa0k2NfepmsDwwkJEQ6RQ3comii45TVNlI27jL6IyoqpeBlF/rz8H504GCFGHzdkv41C3g4ArCyHML/2TTfkuo5224aXHAIzdJhCCRHFhuh/Amg6KIJN/bNNn/mujhxN1mkOAIADLdj2GWF1oThPF7GfzLekyJ9+siOYKfeaQxhz83OURs9ad4DiIOxieMQcqMS6SPMhO/qls78Wjy3Gfe3obQYAfMxmFk49gVLf6mpvb6xH4T4AW7QVPBPCKmG4BoPRK5IGg1eRMCor8a9G9ogCZGVKQ+4pfYK+LIOIYWJJJHV4KOF75D9EgULESCsYWHsWAoH6Hcs4RtaPoxgOWFhOcWy36LB3zcc4/5qOTSJiFTvKAaD+ECoY+RX8e38elguz6Fjn3K5p+qFCQw0CeNRV+yiAINaUGaCq5kddpWIPCvEm0GptE9jwBc6H09f26eq/be91e9yrbwH0Xwwe+DywGLClelkFGIbXl6bajnK8AIxFRoOlDHui6v8Aj6kLoeuhjWx1H8359/z/vBLmFLoE7zuDyzVaLHWLgq3UPTaxWzwSymgaAOn7ie5F9i8bnzqfgsvsa/Gu1vuW3dG1F+8zP1L4pA1BbHlOrjtIo7TzCXI6uG/tg/XbU7fYrpYemC7bkX90CwB0DZRbAKCrhb7If99n/qd17jWvYW3tfwsA7DM6XzEAcFNnEINvEwXVX6trgIKGd5NP+YxeR93F/LglqTNkav8uAoiItIq9LSWzFjIf4CbPkN4N4AJEhBrCYF0bN6/BGtjrsy+e21RGMTk4K6NJhoev79v1HPH60XHaBkBgKoXld6pug4NJiHYujJ6tD0fgxXLAPYqt1ECl2udRYHRLi5giQkvDLkV38suq4dbec20MAI9KNF2iuG4oD1XezVSQw5e1A+jd23QPH6f1G/iI4IhFRMzyuVOUPUXrs7OPa9RVFjRvX+cC/24eW/ahHSqzrcCdR3sgnU21SnP8N6J4KHOHSBz0GRbMo0Wb8yfGxwAUT5tnRdnEIBzmIIYzEOz+TdHpprJvbPNkkJd0/i4GiJf5QtvWAqT4bjab8WnqecR7enpCaLdivQslPOP3sR/Zv3H+ll2RcuRrZ9vPoYK595exUuo+Kx2z4Nw0pAXssg7ues4tALBry302zmsGAHx90NUDCzRTAPCTmjFI++uRLYZSfwAAUI4X18JeAkCIx9NJN80S3UHKaiDGvFuoR2kNopF614zRiiK2x3gUn+J+rvmiAn/4T+d3XqX5FisFKnT/iuteud68zt7o2r+77Ku2Z9P9pzn9rEsXxPdOaiWE9ceF/ry9EmRc7S1cU/nfzQDA2B4cfx37f1f77a/f8Aa9J5sX+42/N/38+z39l/3sfea/mRrNC8APqGFvAYB9GnpPACA7BfoQXc7jGhpri2/bErKtA9ZkYHc3DYz2kTnSZnCYu6EbjNIJEyXdDQnLRdSyPlpvftOnfQNxBfZcru+m77GCiFkoLRf7AdeqtRGKv8PB6tgEuhaIYkNNFPD1SEdT+7gD67niXFCWC9ZGX0DdfKVl4NSAMgDA1fSsDFAfddITVT7XFWY0gRFuvKHT8fNzeXqAjdyd+qr2udMAACAASURBVA/37cqBZoQ1RH+0PXP8KTZ/ckKDQeQieU25WgTQwvX8JdzZo0lq+fcU47NSmXRWQVNlNEtTcFKerQX0vXZ2Lu+nbjg5s+HTMwddXX37eM6mRWz86zVAYNWXOVQoRWmgWp1Bo0CpmzG/jNLvP12zQtsfEaIwf/iIJhbYVMavStlJ/VPpDriT3QUA9FBlI0QAI5jA/jEHYNO8ni2pAlJsorWzr+PfxoylNuj6hFzi3B+x3/33pJ6+aa2PdbLNSUlRuNCfadQGQ5wUbj5c90q7af7vdmY+65YBsG8Lvrnz1YFTCDuDTHEfFjLAWEkELDwT9oPYH/aF0bAnox4A+blA7HRAFsCA6WOsFoC55fTyABJjvYDuH+7E5acAAOD0q6YQ9FOh6K8Acwn2K3gHgE81RLi2DjyVLjv4DjjmdV8nS5zPr7MHuhzYrv297dnaHGjvz03LgwIALo6o7ZHF/UL7geZhbDVvt/jM6PO29WfN5qxSpm4BgB0X7zQwbgGA1zl/X/e1u+ybzvt7Pmjnga/ngN6/8+M/u9cIjgvV63nEz/BVtwAAujYQj5jv+pbrAjzbX8lR5N0HgIrIGAdW69Hr9mzRTnqklgpggkKW+0/jpQcN+5stgGV7mlO1owWtEZSmmOb2bQiV5LYdtKsOetcCEjfgZIzFVI3wqLGE3PozudOcI55RXdmNOG3fHNFhLibvF/M0Exu+Mf86tl5MYWl6/qRe3dDk+d31eWKUqGnUFACADWovk+fnFywLjhuMwOwcqsNn9/MydaFFbHjr88S2N0sNWFJiv8A1NQczRf+TYKQm9WuRgczASIKW5vyj/TSqBoNa/3MnGZH/xVxHsRuEsZfRv1T+N6qoimrlkn1G1RFyBZICl4MZFsmP/dK43pWrR20wuohoEXUPOau9IRgM6w66v2PNhIkAAd6NFQp2SYT3d+HN9SWd6RHTPiIAUNNd+CxBJNEHhbdIdsqyg2bDJI0fF2XbtOK0ORjs+f+/vWvbblzHsXacVHfPt8zbfEj//3/MS1fFSS9cNrgJUYIsJbGTUs46KylbpEiQBIGNG+eoWM+2uvff2Ox4/EEooADk1ZL0IhcFko1qXpinp9P1j5T5M+Vfkvq9SKiYAACicJ/F9v7qXkoAE1ppXtn7Br42HgXAFgr8qwPF4n0EAFL4jISOae9XaWHx/Lb32ZvMeFfjpO0uJQicQiSX79oHWZbVw9CbVnIokFLN3DTKlcKzCJ5WARCfT7+pyk1+sd7agxwl/FzFOtcCAHPGqxog2S59OtdeTe/PefC7j/9zqPJdet2dg2fnRO+tPx8AwJ4F/CAAYOsQzEo1cmJf12MAALfp4K1zqUMrWWQ9u7wJH64Aefk5AwPgqt3KBEHIzmX8qpFPXdBuhRDoDeJiWLjALY/HMyIv3KKVgF4BAPz+0WXK8AULTdauWXZNhLPPoPBoduUI2uhnKuAMhDZOMqQ9eIwnWixdgUseGSJaCn1CYZrEE/Tu2ToHnyTmCgs8xqLvo3OJvckKaAMBjB4tOZ+VVbL3NBCA8aUGjdgbw0Ltk+iz/XON6njA6K8utOfTk3gAuKAt/cGCD5q0ZHZeetGzONtSqkOv/m4hGr2gDfqan4J7coRgr0ksmu+BK8McVtSFGA34HXIgYF/k/cox/J2g667C4gGA3AVYI/YqwN/cP86B0kb1h0IIS193a5jm1OXz4AAhAgpiLKz859h+P3AZDPAT6KvhLsAbZUgDUbfz/+Q4sczqjm8fkwIeogQmZh5HxtPkaIgVXy3/kohXAACJ/T+jYoyEkIlnGPhsC6nCGRMAO7LwS6lQLSNnP+J7oy7+WsZPwEmL8bfNLUDjkwKcsP5HBv+gJMBmnMi/EACgMMRgAxxW5F5yuBvAewA+KgAztzONQSzu25J1pjt5Kn/5cqf3ZOB2fhAbmV+3h+55NL/7+O9Ju/u/m3NQ3TyaFfpf1ecBAFQUeuTvV2yANR4AW6f4EACAJxGD8g+PBrOjtiRpTbBme8Lt3q/dBSQKfCQrup2KXEf59taCvbyfXkX8Wbhjq/WvAICl9rBWj1/vdC4EAHOgJuggLnxXJEkAaBZ8o5Yq113+gCkVWYHDtwxkqJVj+OMXq7ucw/rP1nrZPWIFRvgoFCKVP5GoEYBACq9oABTEUxsHPg+6Z5d3GmsnX70jfALW7CYYzM5QDWCXEOCQsM5cOe1siAeDWeG8Xja5spv/ioj3AFGyJ4Gn8aKkgOgXJQM9OmAsTpELvi34NFxNAIAMTI28VkZAkFLek1ihDQCV7AHAgm/sIwxoJMX6WLPAGhOF1X+ynv1qSY4A/ISaAg+GFKLRxmVoWxYN+bJ3DGh3CMABAGzh3D+njZwT5H+xM2KhXsg9IpxBYv4l3l8Sxr6I8i9x/uqAJLuQywibQm5nxniH8m8PhdOYfg0zck8k4UnOWzRsyO8S9QDQUBtLUGeeR3P5fiiPS5xjOnPdIWoAwU9YQWX/7gGRZQgYZ3An4Puc8R8Veib0cP5TyR8HALB3Jx0AwF4K3rP9AQAcIQDb99+dAQBVdEaS5toZZffVte38OVXy1boPJcCKDMMKK8qUZKe3cdoPAwXt8/VMNAMAmon/xnGHQA8lYf3ruzfJpbwXAKhc5Lr5DrLFq8KqiZjGRBj2D2O0rz/Hx4eS35kVWkwhFLGgYQEwjEbVXPX7Qbe5mqAn38KCD28GJNSzTWULyMp+s+67BV8eoTH2STPNcsVTyApjThNpoFubVbO/ZBClCdA6VM62HgkVz6ffkqsBFnl3p7VSTkYBAADIsG3zBljxpG63nuY5BsVhBFYGyqoJwMKuDzrwgvmH9V2thrbe8n8OYZlus35v5P0x5wFjFiwBNVB6Mo3Ps4WPgANMVPeR6irY0PYNj9HOxzyPmA0A8k6aCzT4V88s5hD8JZaC7zD0rfzLlnGANNzAD/e8+4bXHI9+EgXk/KL0qwKib9eItpf8Ji/PF7X4S6b/X2791yz/EUdvXmxxzlAVxH9rFnnPF2MAgCQZRZ4RO8MRHuanD8CBgb8AAJppgPd/8z5gAq05PZ9E0C/s1gDkPotQ8BvkWPAcM5rcD/JaypA7pFYBAMS5L2SfIwSg2hAbhcfo9uDAFYX3fF/J10shqNV7WfSonp37fk5+2Nrfre2OEIBbKZbuqer4VghsTmB1y3BM7t3uArqXdem7Jwi9ev+FK7UoEKQa+fQgsFtW4qWf6gKay6K7lo4VAr44NkmGNMnS3reo1r8aZ26fFVzIAnNr2XsYYCUCjnHvBVfiIhbbvlfle7BAnQV/AwCAOVs1AlfOoMup36rNRi0kXj3CR9RcntmE6tOJZIiu9MvHquASkbPCJwry7BQ8CzW3z/tFQxA6YYtrK8PqhdKJKcni6XT6z1UgpJ6LQDmGYC2LBKUeWZthYbu+vvrsuA+L2+1LPvUKNvaRZNkP5R/AhCv/IwAg79cG6Nk3+byqCzHF/Hfs0wEASRoWe8KT9AGAqM6HJyDpHmOQpnfpn3oxhCdIehEuZljcIIDjsZjnYPMs3QnddzvAyzgfm+HPmrLHE49PgZZjQ0+fZ+43ryZJr/mvX79Ol/PJPAAECNDM7ZaaX7mE5HhxXhGeRr75pZfff14VcIQl35sqYZAIVtuHZ5ID/sxLgptPuEcqIquwxITo++WUR11HuysiNMsPtWXytwvwz+trrI+uMAGT9siyBDonf/S3xTx9KvkLSQDn5JRKAbvdBzSPtZLAP3vt9+7Oe4//s+lz3/6r/SfJTPf8VEkwq74PAKCi0CN/v0KAqxTATQmsiCaWBHDnLt5IYxO0c5x2UzRk7hxfba8hYV+skigXODOGpQvImlRXYDG5FWs414NaRgoAoMoBUDGo2QvcLS+m4EM9no607z/tFU0mhOhwXx12eVfLUOtz7y6bCAmahd1qTsuPKWNcdu+kHiSmRrfkVHhWxKTr+2tYs/VziuGX3jQJIN3Rkzmoiyt20lT+zGU2M+ClCrCSFbS1RHtIdmWJsawUlrnPeiy//BYA5GJWcNvJfEKsP6vC0JIu4il42UzrMNpkja/AG8f+hrLe9oR571i+h/TjiaaW96/tj7yH+d+ag4AABX5L9gDQ9eOyXx5isnyCbW5Bv3SetYyYTw70jT3AuSJICTL6WTO4CIaSlECO0fkEAJH32ujz6kwt3h87eFfBFY+vvwkFGABo+UfeRa9XhV8AAEm1q67/kghQuIqAon4mz//4pUEASDD6ilh+B2ffBHycuPD7fRPVWRrnGnnszO9xC2xyX6mB6s/laferio+3pFYFyfi7g7b47fz3qlVOHOaE8u8TkRtx5MHE9F4CAMDzc6HZjkcfOQCKbXMAAI93rtqIKvka1Uy2zEHO2QEAsOS6hYrfuc0KAezzAQDOovu1xNTr2RV4tRZT3LVZFTEeF9BTHLbmCNCkRbNpbCbKBdPToAcXUL526v3bKin+g8Y2YWYResEAQNNmp1eThwuQthRCIycTg3U9iWShwBAqUDHYzqU+hTDo6ukZsjFr3Cr9bQqsZ6UPMYjcniUHw7uVscNPttB3HiLkLmFQg2bHmgAA+h15IUTnE4I2DwmU3TORFrWvJQmW5IiwWNj435NlaXcvVgYPQmD7bXv74kk2kaSft5I8IfG9bfu58q8+7y42ShUAnYucVc3IZf+WJIRvp9PL8z8siaBBBNo91szQ6T68pCcBZjt/4aIvlBZslkKLLb7Cuuj8A94Icx4AUxDJgQ4lnI2DFX2Jd+5oNgCDwkOBE27Bsx5utxQuwzTQ8fq7O8E7fYZn8vgq1nAAABWFju+NAs36Lwn/Xp4l2//T6dfz0+ni5U4vb5aPX7OGuKL5x0vJKTCpsf3yW0BKuO47mBmx6saXwKemdeSpygzOtI8va/gIAGI138DYcKmiosIdzEeLvlcBu+P+Ud7neVr8vkESWKWvhBhSln+z9TQuowAAkEmaBotdswBlgMSN748ocXgAVPtj7/77IuGxmsYP/b6STw8A4G/PAbDz/FbHtwIA9uHauIyrUXzO6dbIYnWx7hUHsbrZvJvVkV3XcYcZgtba33oBRXbhzR4Q0/jlIaUWyDv1AO7VsakF/oa1CIi+bVLuT//ukuiR1pJiAJsC4qsVw+zBl4iZlnJ27kKv+iTAm274Y/p1ihDF6EvTZqG3jlCGMdzQoXP6/nm7wsXd4R4Q3EGKd81ib0ruxBdEyWOjyUsYFSsHZZLY6MEeAAQzBBW0JrZXRVALv2fJjuzXsJKJJd9L8FmSrCerpf1kmflB66b4WvysutBbou6JJV3aPIupLwZG8RRhFXcF2atyIG+H5uoQ4fNNLPStxKPSylCXEDY5QVUGACTLeOZhnFgHIQCRzIqSGGruAy0FaogJ9gCUCwYV+z2Ff5n3yBACdFJkD4bJPuCEfq4UcakzGRNkbIAkTINRjoEMCLDyz3sxfz7iDNX9cR/OfwMPOx5doMCYN6FBJZro/ennGsn/1PX/8nT69XJRAOBZwvHkLHgolJwX5AAQfvT/v/+jfMiPoHu+QDG18oLmFOZAgPMz47fqo2T8NS5CMwrgntIEhcGg+hnpuaX73wDHdkIawG/jcyljQM+KUuMl6G/q+WWa9B7sZ9n7sM2n9Z0p8Noc+PwesfsEGEjnYehgLPrQJMaDl1QAQIxGK9E0ymYKqARXeABE6eEkCAWInNpPqbxt7Vo/9+aA3338P5tBLyXZNra2b//sDUEe8YivXJHzv3cCAJt1r6+c5dy7PsCCv3ca+7YfEuvsHcW29npBUIw1lH5NSuQKHK7tXAUAF0u20G0bybZWKsBQCEM+jKF/j7qH9K4u+BzAzgKMu26HezgEGdRYlyRvZJX1C5cvXhOgXMCiu0ZprTkIzEWws7QPxsuW8WbxbO7v0QRp4t23Ap9L/5whH4p8jgEPMMgFi5eXF3NFh/hGyqqRcCxEtbWYv2DV1i4hAB0ARScq0z3cLG1WlkDTnzcip3AK0AdCsLuEU+5ssdCo1YZKI5oiKwjK+fSqAIYp07ZGTdmWNuoirws+CuQ5K6CgY/X2/Fs+Rww/P2PAm4vLbqHmdYrv3iUjuOToIBEdCjEAJAcosA9UCe6Euias8rbD+kXW6nYsfGf4WeA9zS/xldD9T7TJSrN4QCAMaXSZigeGbrN8JhZK+KVhhDA+5DICXIzOm3822t38vJyjvXfANu53tLo/BZBDZ34HQBmceL5o8t13VewFQhM5VmL9w/p/sfzy/bE7q4X/9fp2ul69pB+xwH7fs3qceao/uVL3sdZzDy910tNl+uS+k2PcuGVgGd73RY7NZ/GeQogTiA1ejwopyIfg4VKWSFFAayml2Ic55D0Zc/apMg3mEkCvpUp3xw6WIeQO3kfpnqoAyvufsX0jqCzIVe976VO9f2//1fir76v3V+Ov+q/ar2RB86/ZkUM3yyLVXIbfrz2smzqvG53//b//t5uG9Wse9Ik7AwDYQFv3ABj4vRbQAIAmAJtyYsrKEACgjG92sOW57SEMoNtW+skN7BF43QblS5dp29GZAAARvlo2UVfy0KPEV/tCBbLvJd6sekKv+KHsWMzNFbhJNnq1ngoAIEmC+h2AizvowrHOpLxJKxSBivelzcS0NXdnU1jg+sx14Bschbh+yyLvNtQI2DDSuII6U0MxK3OqeCY2otauc+9BolBDWHVd2WYVKxBfi38PMVkvgqbo6/vOFrdvSZqcVlD2UZYP5a3I6sWW7NfX10mSPZ09Pb/EHbMFO1+IrOiP+hlZYji84VmyUIOwHnfKisCkPFV6ht85OjdszeoUDN9YYUFKHdkpMpCGz3nO58AK9EiAtyoIfD7biyKr9kYGEsDERgYsr+UUqQ96Sx7D+iQKQIEbQUDYUksAgFjyxYNOXPovZ4v7F0BMQAD5H6yu5R85qXu/uJ1fPbGoAIMbt+8nUeXWbsEpbm1nnkNCP44dmtz3MwqC3Qrn00VTwLgXF/LJuNeQeE9oCJgMzfmmlXi1/y2x4iD/yu1T2dwi8O8FAGAkR4R4M3WB3DyWR2xYKaDVmCsFuWpfvX9v/9X7q++r91fjr/qv2mc5serv+L6nwAEAFDui2uB7NtRPAACy5ZIBADPOmQBurrLNRfkhAAB1QTRBoFNOXGGYKDcDRUFcGKFg2PPNIVmFhMjyaxnpRVmHtVhoIBZY/uGyXp3io/Sj+OYEAOShNRfNXrxk1NIU3DfJvBaJ8ni/m3spyUcAI8jdE2UeXcYxa7+S02hqQujYmVPbzEifw7rI6bBJ11LLGuuH/IWq2HlkgybJEiu7l6y0NTFqifJvAJRZ9i3DtSv8DqtoDKYDAL3gZrDL+fnZXWQ5E7b1L+8RAAB/Zxf3Nbwj85/qQox9TB4A+T0MAPD+0/m1hZw67i4o/7HiSWDmPkdLPccD4/Mux4Hvf+9I1z9Z0PP49cwtCPEz+NOapbF1LbSnpftDx/+9ta/VdDoenFKgAQD9dwFkUYLNkQeAAACq/FsqE/MC0Ao8dk7k3xZ640n+XPm3pH4XfeAAAAwAGPEB8JJ8RBteej6dvQyr8nYPJ+N2UkYxK/8ty79CCHcFYA4AYJkzrb1v53rZqz9U79/b/16+XL2/Gn/1/qr9AQBUFFz+/gAACvpVG3wf+WsBsuq/EmCrA1T1Xwmw3xsAsBCAyU9WYlwpmj4Z6dtaxLVb90MRI7u3uoqr65/H+anlxmyAoDMs6/pveWFy5Ya0oN+7BwBHR3brzTHwiIXnSahCZxYKKPuspMoccohGB1D4GDDXBhaQy79NYpKoLtrcAgAklEP+OSlDZ2pZl1ivZbmfIjgCAljUQw/MWDImJPMz639bU5T1k7B+AxdUAR4o3XPnD59XVSI4hg1rw2eSQwQwhvCA8BCDuTOuAJTkJojEgM0ZAIo7hNrom+mQ3VcWHH21fRoIA1xM2ww6cTNeQT03yHc4OKO28zy79ogIO9z/eP8uORBU98cBAFQ30M/+vgJA5zx81Mvu3TL9i/UfaTtM+W8JP5U/uCeT6apWpcTCkrTm6l0V0P2ru88DACEAzJu6v9PhnvAwIW+Ed5mnkYHJrUSw/C2eSAgVA09V48B7VQh5P4WWetgLAFSjq/hf1f7e3++Vnz97/I9O38+m3wEA7NthBwBQ0O8rDthGD9RVF/feA3gLAGDPWlwzQgAe2wMAAEy71jNDQQyzKjC+UEmHbpbSsDz7g7Cwq1t6ViDtA3VDdAWSFTyAAmrBprr2oXggSd6pJWFjxcn1oS55H/sCAEBwlKG5WwMogJWcXPzmrLX9EWrzss8bGKBjWmnxHHoADA6KuehTDgRkfTdXFPMECCwF7pdBxdP71WIxdaTuAQDhzSw1khDPhbSgjZvbvHxWvyZ9jHwuawcvArSpAICsADBQJH3k+XP/6gVCwukcqwNZhQzZIVjaZyt+5inNIjbPTIc8bhCCNRGwsf+Qk4BfIQAX7aloS4p95YGw5/oEALHUR8U/156HPeM82j42BfLZ6BTQGU8eeL6I/Rj5Oi1HnCv/zhdRJtAeQiK/VlZUz/djk6eS0CJvy63TMJjYYEL8TICAOe8hFXUQwtjeDJBfFH7hPU+Xi/JUU/6Ju2qYpIcH3nEBDgBgedfslZ9v3ZO3Pv8V+smtY+qu6DIJ5J7e/eRuVaD2vfpHtD4AgOp6+eYxTnsZWCnAJhfcHALwplnCHzUEYKqQZndhzmiuSmLaL3A7h5sfkrzhMXEBNBoal4q/PXuzaKhcRcE8AJqqHpbilCrMnlO7dYun53jppLhz7D7GZsN6s7wNPjFebwFx3q4tSZKOf/G8gDqcF6JvsFbhGWWez+CMim8eg9/eQtnrxXUfgrAq8+7mL1YxZL7XJHECFEjvlvQPSqP8Hd4DHlAbCrUDDa+vfzrvDd0jyEHw/n56fn5uMZ9ISHfDpShJFLm/iYKv1QWmizI696OznJUNVqKHQnHKIQFwJYYwUOqXgCP2KEFfk/cOhHBbLZSRHMzfP1I6fIClf7TtNaN6ClHIzy0KaKp73FH6/xEizM+ehIJ4DHD6dMHPJQQKYVYBtgIUBS8SZVNATHVRNzDa/h9UTvl25NznAZBv9OkdM8NbAjW19+PeQLUTqwbzfro8P2sHUP1hUAi+0OMPX079AwBYJvle+fmzF/QAAEqh9LOX4Fv3fwAAxfI9+gGrdt9eBvbTAQClH5kwswUALsSZziYoWFZlVvo7BY0axSscDDAFXt79ag7r2fI+cCtnC38AAJ7ECP1BQUXGfgYQJu/QDgmAGOgiauiAFcppxRZj8yRgIua/e8plAGCYQ30hZpuVOQMAJAd2S/aX6a9urz5+zr2ANZNEgPhRZd+TWDYoo3kQTBRToY0DXGxp5zFolv9Bwj88v1SmRt4nAIJSFJmm6bd+odUG+ioQTHE+/3yWYflriSltxjFvzwfAbUbOwrxlRiDASPnnzzJ/YQAOwnjIyAR0AADQ8oEDJrhWrZ5s3Yqh0vdQzJZAsQMAuIGgx6NTCmQPJ38C/P35YnH8dngNDDaVNO1K26wRHgVgoTv035L+HwcAML/peP3MAZfn5f4HhhcJ/vjeR1u/3wEUKOtWbPKT0MmVa3kAAMuE2is/r1yGzY/dWz+5N30yYLeZkH9pwwMAKBb+3gds776sFIyq/yUXZQgafD9+Nw8AVnry382q31OpCQpS5o0BgJbhV/uSGOuLJfnrFRKjmLr/axK7FmEeSnrSYBpg4JZPWPjfLQQACqX8Vquk/FYLOCVhdEtSAwKkqRcicsttZugXsRzBO8DJAFAAIMgUAGj0mlwQXJHANNehC+pIgcshGGL9l2zWAgCY66XHXnZ5FvrChBzLby6cvovhKs/l9p4seZYq3xTbGXMSCxq52YOurKyrok1WXl0XSbrov6vzmb/P/EiSFFosb4pFJS8ErEYGAORzKSIprql8htnrpQMAkrWaw2NsP/sPqmK6IhIyMB2EJhf30rUq+/5R93dS/mOHzQAAFV8LmqyoBLPUV+fBMHiwvD8OD4C1S/XXPad81vd33kf27/fTy7MnMXU+BTA5A5LIPYNkqOBBUsb3e8cAbAcACO60vTWT+2d6f9vjQss/12vE/OtnDsaC/poEEB4c7kXG90NXheUOO3wvAFApgFWI2x2mfNMrq/lVne1tX90f1ffV+PZ+X82v+r56fzW/AwCoKLj8/QEA7KNf2XrVBl7opTpAS9ancnA7H2AAoCmgrUScJhhy64RZ2loVANy4XlRudiRzFky/r6Mc3VwHOYlafm6Uni4uRcSRZ+srEsapgj2NIAxlfeC6iXmbBUb+v2rJJvzofBHzr4kATRUO+tJ30v5Z0j6TBwH6QV4B0El/T7RqAQ401Z290xvznuJ+oi/ymJCyUkPLsD8DAMSW3xOyhdLTyu41UMLAC4VVIDCRBTyXUfp9lSAIG3FYV8KqD9dMm5iTtk+4qM8S/W2j2vP+WxRkUXZlXFrWEHHxnoUbmf4x16uHfYj1nssASp+ctC+DA6M9zO9i8ABCpMA3VWDG3NmQ+QkAIOUkt/IR2gpOZAeonIzdWVihbGcAAK6zo5AQ7OmlsS/xT2mXk1zewhKV8mtdDW7p+C96trrfHp0U1f1ejf8qHkSkNDrjUWal+0sASdpjDPDa9WAKZs8D5jYlnxS/V+5sga7oU3+/zP/m1if23bm/vfTe4bDPSf4YS+SrvFxyxqD03+B+k3dIDoBZ5uo5TO4JwIC/jkIAY/9hEVbw73q9jicOCnwcBQ4AYB8tDwBgH/3K1pWAUG3gRQHpzgz5OwAAS/SDCNSBAMnSqO3J+muKZMviLyn82k8TvNjCOaegqO36/e30pDWbXYlNCj8sjNhH8m882yXwY6GFsv9jbCNFxdRsBwAQU5129AhIAFggSpkokNMf2xmqzJGy7zphPC7fi4CEHkZr9UfK6HlcPizO5iDUcwAACk9JREFUyLIs7v9CfwUAnMgo4xdCcdDVhGScN6WnDrAfPVR/k6lN6UdiJ/FW6JL6vb2d/vXrlyr5Cug4MCAAgPzA/Z+tcR8BAIQ8JuW9wum3ZEWTB2z9rDTlCPxZ3ePAQwR7JIAdX/wKaMghAF0W/4EXwNos+sP3vlvd9D0CeDWf1TT8Sx/82wEAixS3n8bXTbtkAID5f5MpmvcY7rK2jfLOZEaXAL+qlNBD783tAKiypAFP6cLMAP6nMCxpq8n9qiSKESI3IOKDAQBZVj0AgIfe+MfgIL4dl/DmvXAAAJtJt67hAQAYWm6G1Y/3AIi+Z5Zjif6q/qI00tBCbRbbcEmGWzUptmdJwhYRl64+6nMDkczdNkOpRwiA1m/uywGZpceqKTB/6xV58rDISf+43SxQhHG2sXa8dC6hmytzCowM9Cctb+SjFhd6+2nKd7OyeGZqxOh74iRYt6WVAAA9kNBKu0mfT5dnK23lFG8e1e5FoCABgAhSc+F1EVkcsYFYm323Mn8qBJqojv2kn13fTv/zz3+erq/XWQAAWbjRbi8AADDBxuQWqI32ewYA+BxVe2CO89kZ71UQ9gCIRVrooFdTfN0WkgDOKZAYSwdApPcygLmOmx9PfTQF/noAgBi6eYU5tyTeqxn/xfuI7wjlWxZCpsdOG6L8aR/2hLwArSKLhC61ldzu//PRu2FLf8sAQN5fWR7oAEfc7w44y2gEzAVoPL2HDD4HKRno7e6JOSHlgQCAiacfyQ9xH9zZ4LRldxxtfjYFcDZ/9iw/b3YHAPB5tF3Vc846v6oRhIQ7u6A+ggfA3N0KOi4BAGrZ9fjpzqrvNXylDyhsTWnNWgRdnV08rwlovSIiCqWULrMrVcQ0cf8X/VVckTuvAbc2i5KpAh4l4uvDIlxgTNUqwpo049pvrWDv7sEKVuRG4Cq+hwdAb0Q3YRUKv9U8FonKrPR93Pj59EeUZ2Ted88KBgDCBRx7nuYpij+vrwloPfSiVQIg2AUWkRLnhc6fASpLnGXtueC8hzO8vZ+eBSDwfnksCuA8PZ3+/LEqAR8JAGAHyrB2eQDIrJ6mIRxLAt9kPyTrf+ZfbNXs94nvwBQDP3rGD4uFhaQX5DwEwQ+QhwDJNdt27wG1Iov/Lfz41mdn53prR9/4+e8OAOwlvZSBlxCcUP6xbxMAIMp/xFML+KfI9VuEj7Xbhiuj4LR4uJnzMcAEOBJ/AwAwsW47X7AQqL5yC4eqxf0/Ww6wz2GT74C4ewYbJaCLOzKCUQ6ADJoeAMDeU360/ywKHADAPsoeAMA++u1uLRbUPT9rXWD3vGOu7XcAAOCG3ZSmdttaBL7bRShTu9V/5+eaujwBFDjHAZRUlaxgobEPzaIvFBMrMsoi2m8BAWDlwTiRpOnN3clVQIzSTS2e/nxxMCF7Crhrc+c94BJfEwv7EmnzngZtBwSg4VYnsc9PAQBTsI05mzcAyk6F+74m1nMAgGPwPU8APur6plwJoKnEwLb5gC7N0t+EOxuDDopK+uW9bS3xoANAqsCDeG1ETxJ+IABNV0nAlH3sE+QD+AgAAHOWvj7CA0D6exPlg8yBWdhjMEjfnwiWv2f3WeUP5J0x4iOjMpuTPqnhGgAA42T+hC4m80nA2WfwyaU+v7X39QcQ6wAA7PwpHRy9hNcXIGG9IwQgdh4vyj+eVwA5OBZ7ADQvLLvhUCEAuWcal/vJAMCEvzOALBZ+T/AaijqF9+Gu8liMrivlwRRCwPu4B+inAl73yR2Vf73RfDBakSDxwnaL+tQPD4AP4HiP1cVe/lt6OBdJbqv2FbX2AgB751+Nb+/3e+lTvf8AACoKffL3Ixfqta8UBv23AwDsNjmiG8ds64VH2dENAGgIPiP/XSLAQaxRKDaS8M2VRigcpoCYEnm5NMt+q9dsXgC6firUJfdOV5zE6qMKpg28/cafalg3BbyLH/WghMkFnjxGwDxHMoiVKOIYfns9Cy86Q7Hw04eCh6hA6QBAK5No1n/5r5Xjk/FL6b2pkKTWXom/1yz30zBto78JtlhB8wAAIGGrAWV/cg+lnAudgujrKf2LAm9gjC6ChgJAwZdQh7eruOFe9L0c+8977aM8AJT+NG71AhYPhK0hACoA9p4NmLpTr0sOGeufrP4MwBiV2kaBoByf8yFFbo0CWODd0SnwC+H7On4kzMQ7H0yAXTp/a++A7/7cowtgn0lfXf+LVeFgDwADhQVetJ2v94SHASjXcwBAPcj8HjFlVOvKKD9AMUC/NPwT55ceaiBtTP6Y8t/PnPfH9h2catgtwFL+kq3yrw4ABItAOFqEK9LdM7mn+H4xpsjea8yvmXdmao+S6H4sjeZ7w909FwLQyVcPxj+/ikY/+T17+W+loFb9V+0r2h8AQEWh5e8PAGAf/Xa3PgCA5Qt8CU2HgrokvnQu4mTlN0XxfHoNl/GmuHQKMS799BJVUGX1395Ux9RZ6O9s6bctgu8hbkHBlt+iYE6SAEY/rb26fZKypC74Lqh0jDQlAYTSNBU8PHN+2sUMHID+oySCMhr1oPAGsEprbLor4lqaTwVTLodnDVQc9e/yQUI5JSj02VKsdHgXF3wTd62/KQAQlvcWqWk0hAWHkAGMysZiAI4AELY+9tnbm8X7GyggAMDpdLm8BAAg36FSAACBzwIAFFzRJIobBXgV/h0ASMLdaM9Aqea1yvsi9oJv1AkAkJR2S0GYPAuojCCSCcYZosOpfyavkPxcl0HdB54Bi91MfGMHBwAwBRg3kvJbNlMF/EmU/wYAAAzOAEBkaQdrUlDgXQ0A6hkmYJp8QiBAd04Blgrv0uSz3kbbbeQfD0H1ZflBycWgf/b0EwCVpt+57Ht1BoQZTYFyAACtg6X7EuSip/2mGUHwX0RceMPREDgE4AAAvmgd7vSaSkGvhlUp8FX/Vfvq/QcAUFFo+fsDANhHv7J1dQAqAGDpgKhl4I53h129Xsgv6qd/bRnAygOALaYTQcABADfvdsl+YmEpi28nHPgDL2rBN7d+eZdZalC2D2mZXHFXTcfjPSnWU70A2CLtCjysFyPFK1RUhNezdWIAAMwp8OoiP0AGQklCOarBPpN2v7sYfsFDYOE3gEX7RlJAd2NVJU2T851PfyTJIp0ipTGVXhJlOitKIWRJHWwtYTcPAEAA5FCAEHCG7t+m+LPPAUI2RFC/XiXjv3kBPD09n66vovC/6L/h7v/y0v79kWUAmdkIDdSpd8aDomRMLI0KDdP6AqCCQu2Sah8/75uwU6i5uIKfA3RtVso2MgWQkEAhgQAYDzxldBwjC5SWwbSf6JoABNRR757BgPYVAFhN4rkHDwDg+wMA1f2+tElUaT87BAY+695gz5dL5wGg2WqNmUXKWeGgFziI6V5+0pw2zQOgvd0h2NOT8C4HAOTb69PPBgBgkR/+FgLI/TLCP/zebx5l7UZoa275Fuw+o990/3IZ4jEPGpfR3c1c1naQAACWN2VGBwCwlpDf87k9/Iv3/ewdd4QA7NoYewGS6uX/BRFAcYL/RvCGAAAAAElFTkSuQmCC"/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554336" y="1615413"/>
            <a:ext cx="2611371" cy="2611371"/>
          </a:xfrm>
          <a:prstGeom prst="ellipse">
            <a:avLst/>
          </a:prstGeom>
        </p:spPr>
      </p:pic>
      <p:sp>
        <p:nvSpPr>
          <p:cNvPr id="3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7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8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9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0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Text 9"/>
          <p:cNvSpPr/>
          <p:nvPr/>
        </p:nvSpPr>
        <p:spPr>
          <a:xfrm>
            <a:off x="420976" y="599134"/>
            <a:ext cx="2878091" cy="694944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Primeri opreme za prezračevanje</a:t>
            </a:r>
            <a:endParaRPr lang="en-US" sz="1500" dirty="0"/>
          </a:p>
        </p:txBody>
      </p:sp>
      <p:sp>
        <p:nvSpPr>
          <p:cNvPr id="13" name="Text 10"/>
          <p:cNvSpPr/>
          <p:nvPr/>
        </p:nvSpPr>
        <p:spPr>
          <a:xfrm>
            <a:off x="3955999" y="304312"/>
            <a:ext cx="4947392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Različni modeli prezračevalnih enot</a:t>
            </a:r>
            <a:endParaRPr lang="en-US" sz="1500" dirty="0"/>
          </a:p>
        </p:txBody>
      </p:sp>
      <p:sp>
        <p:nvSpPr>
          <p:cNvPr id="14" name="Text 11"/>
          <p:cNvSpPr/>
          <p:nvPr/>
        </p:nvSpPr>
        <p:spPr>
          <a:xfrm>
            <a:off x="3462954" y="672286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Razpravljamo o različnih modelih prezračevalnih enot, ki so primerni za različne vrste prostorov in potrebe po prezračevanju.</a:t>
            </a:r>
            <a:endParaRPr lang="en-US" sz="1500" dirty="0"/>
          </a:p>
        </p:txBody>
      </p:sp>
      <p:sp>
        <p:nvSpPr>
          <p:cNvPr id="15" name="Text 12"/>
          <p:cNvSpPr/>
          <p:nvPr/>
        </p:nvSpPr>
        <p:spPr>
          <a:xfrm>
            <a:off x="3956303" y="1430747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Kakovostni filtri za zrak</a:t>
            </a:r>
            <a:endParaRPr lang="en-US" sz="1500" dirty="0"/>
          </a:p>
        </p:txBody>
      </p:sp>
      <p:sp>
        <p:nvSpPr>
          <p:cNvPr id="16" name="Text 13"/>
          <p:cNvSpPr/>
          <p:nvPr/>
        </p:nvSpPr>
        <p:spPr>
          <a:xfrm>
            <a:off x="3462954" y="1796507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Ocenjujemo pomen kakovostnih filtrov za zrak pri izbiri opreme za prezračevanje in njihov vpliv na kakovost zraka v notranjih prostorih.</a:t>
            </a:r>
            <a:endParaRPr lang="en-US" sz="1500" dirty="0"/>
          </a:p>
        </p:txBody>
      </p:sp>
      <p:sp>
        <p:nvSpPr>
          <p:cNvPr id="17" name="Text 14"/>
          <p:cNvSpPr/>
          <p:nvPr/>
        </p:nvSpPr>
        <p:spPr>
          <a:xfrm>
            <a:off x="3944722" y="2622232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Napredni sistemi za nadzor vlage</a:t>
            </a:r>
            <a:endParaRPr lang="en-US" sz="1500" dirty="0"/>
          </a:p>
        </p:txBody>
      </p:sp>
      <p:sp>
        <p:nvSpPr>
          <p:cNvPr id="18" name="Text 15"/>
          <p:cNvSpPr/>
          <p:nvPr/>
        </p:nvSpPr>
        <p:spPr>
          <a:xfrm>
            <a:off x="3462954" y="2987992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Raziskujemo napredne sisteme za nadzor vlage v zraku, ki so ključni za učinkovito prezračevanje in ohranjanje optimalne ravni vlage v prostoru.</a:t>
            </a:r>
            <a:endParaRPr lang="en-US" sz="1500" dirty="0"/>
          </a:p>
        </p:txBody>
      </p:sp>
      <p:sp>
        <p:nvSpPr>
          <p:cNvPr id="19" name="Text 16"/>
          <p:cNvSpPr/>
          <p:nvPr/>
        </p:nvSpPr>
        <p:spPr>
          <a:xfrm>
            <a:off x="3974749" y="3791309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Energetsko učinkovita prezračevalna tehnologija</a:t>
            </a:r>
            <a:endParaRPr lang="en-US" sz="1500" dirty="0"/>
          </a:p>
        </p:txBody>
      </p:sp>
      <p:sp>
        <p:nvSpPr>
          <p:cNvPr id="20" name="Text 17"/>
          <p:cNvSpPr/>
          <p:nvPr/>
        </p:nvSpPr>
        <p:spPr>
          <a:xfrm>
            <a:off x="3492982" y="4157069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Poudarjamo pomen energetsko učinkovite prezračevalne tehnologije pri izbiri opreme za prezračevanje in njen vpliv na porabo energije v stavbah.</a:t>
            </a:r>
            <a:endParaRPr lang="en-US" sz="1500" dirty="0"/>
          </a:p>
        </p:txBody>
      </p:sp>
      <p:pic>
        <p:nvPicPr>
          <p:cNvPr id="21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594108" y="304312"/>
            <a:ext cx="290286" cy="318198"/>
          </a:xfrm>
          <a:prstGeom prst="rect">
            <a:avLst/>
          </a:prstGeom>
        </p:spPr>
      </p:pic>
      <p:pic>
        <p:nvPicPr>
          <p:cNvPr id="22" name="Image 2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594108" y="1460740"/>
            <a:ext cx="290286" cy="318198"/>
          </a:xfrm>
          <a:prstGeom prst="rect">
            <a:avLst/>
          </a:prstGeom>
        </p:spPr>
      </p:pic>
      <p:pic>
        <p:nvPicPr>
          <p:cNvPr id="23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594108" y="2628533"/>
            <a:ext cx="290286" cy="318198"/>
          </a:xfrm>
          <a:prstGeom prst="rect">
            <a:avLst/>
          </a:prstGeom>
        </p:spPr>
      </p:pic>
      <p:pic>
        <p:nvPicPr>
          <p:cNvPr id="24" name="Image 4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594108" y="3842443"/>
            <a:ext cx="290286" cy="318198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17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1021204" y="912190"/>
            <a:ext cx="3024629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Metode za izračun potrebne zmogljivosti</a:t>
            </a:r>
            <a:endParaRPr lang="en-US" sz="1500" dirty="0"/>
          </a:p>
        </p:txBody>
      </p:sp>
      <p:sp>
        <p:nvSpPr>
          <p:cNvPr id="3" name="Text 1"/>
          <p:cNvSpPr/>
          <p:nvPr/>
        </p:nvSpPr>
        <p:spPr>
          <a:xfrm>
            <a:off x="340127" y="1497284"/>
            <a:ext cx="3446646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Predstavljamo različne metode za izračun potrebne zmogljivosti prezračevanja glede na vrsto in velikost prostora ter specifične zahteve po zraku.</a:t>
            </a:r>
            <a:endParaRPr lang="en-US" sz="1500" dirty="0"/>
          </a:p>
        </p:txBody>
      </p:sp>
      <p:sp>
        <p:nvSpPr>
          <p:cNvPr id="4" name="Text 2"/>
          <p:cNvSpPr/>
          <p:nvPr/>
        </p:nvSpPr>
        <p:spPr>
          <a:xfrm>
            <a:off x="5849340" y="912190"/>
            <a:ext cx="3066510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Vpliv zunanjih dejavnikov na izračune</a:t>
            </a:r>
            <a:endParaRPr lang="en-US" sz="1500" dirty="0"/>
          </a:p>
        </p:txBody>
      </p:sp>
      <p:sp>
        <p:nvSpPr>
          <p:cNvPr id="5" name="Text 3"/>
          <p:cNvSpPr/>
          <p:nvPr/>
        </p:nvSpPr>
        <p:spPr>
          <a:xfrm>
            <a:off x="5356295" y="1497284"/>
            <a:ext cx="3559555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Analiziramo vpliv zunanjih dejavnikov, kot so podnebne razmere in lokacija, na izračune potrebne zmogljivosti prezračevanja v prostorih.</a:t>
            </a:r>
            <a:endParaRPr lang="en-US" sz="1500" dirty="0"/>
          </a:p>
        </p:txBody>
      </p:sp>
      <p:sp>
        <p:nvSpPr>
          <p:cNvPr id="6" name="Text 4"/>
          <p:cNvSpPr/>
          <p:nvPr/>
        </p:nvSpPr>
        <p:spPr>
          <a:xfrm>
            <a:off x="966458" y="2745415"/>
            <a:ext cx="2820315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Pomen pravilnega dimensioniranja sistema</a:t>
            </a:r>
            <a:endParaRPr lang="en-US" sz="1500" dirty="0"/>
          </a:p>
        </p:txBody>
      </p:sp>
      <p:sp>
        <p:nvSpPr>
          <p:cNvPr id="7" name="Text 5"/>
          <p:cNvSpPr/>
          <p:nvPr/>
        </p:nvSpPr>
        <p:spPr>
          <a:xfrm>
            <a:off x="340127" y="3333162"/>
            <a:ext cx="3398674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Poudarjamo pomen pravilnega dimensioniranja prezračevalnega sistema glede na specifične potrebe prostora in zagotavljanje optimalnega prezračevanja.</a:t>
            </a:r>
            <a:endParaRPr lang="en-US" sz="1500" dirty="0"/>
          </a:p>
        </p:txBody>
      </p:sp>
      <p:sp>
        <p:nvSpPr>
          <p:cNvPr id="8" name="Text 6"/>
          <p:cNvSpPr/>
          <p:nvPr/>
        </p:nvSpPr>
        <p:spPr>
          <a:xfrm>
            <a:off x="5849340" y="2745415"/>
            <a:ext cx="3066510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Vrednotenje učinkovitosti prezračevalne opreme</a:t>
            </a:r>
            <a:endParaRPr lang="en-US" sz="1500" dirty="0"/>
          </a:p>
        </p:txBody>
      </p:sp>
      <p:sp>
        <p:nvSpPr>
          <p:cNvPr id="9" name="Text 7"/>
          <p:cNvSpPr/>
          <p:nvPr/>
        </p:nvSpPr>
        <p:spPr>
          <a:xfrm>
            <a:off x="5356295" y="3333162"/>
            <a:ext cx="3559555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Prikazujemo proces vrednotenja učinkovitosti prezračevalne opreme in kako izbrati najbolj primerno opremo glede na specifične zahteve.</a:t>
            </a:r>
            <a:endParaRPr lang="en-US" sz="1500" dirty="0"/>
          </a:p>
        </p:txBody>
      </p:sp>
      <p:sp>
        <p:nvSpPr>
          <p:cNvPr id="10" name="Shape 8"/>
          <p:cNvSpPr/>
          <p:nvPr/>
        </p:nvSpPr>
        <p:spPr>
          <a:xfrm>
            <a:off x="352036" y="366137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1" name="Shape 9"/>
          <p:cNvSpPr/>
          <p:nvPr/>
        </p:nvSpPr>
        <p:spPr>
          <a:xfrm>
            <a:off x="-155113" y="366137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12" name="Shape 10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3" name="Shape 11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4" name="Shape 12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5" name="Shape 13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6" name="Shape 14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7" name="Shape 15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8" name="Shape 16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9" name="Text 17"/>
          <p:cNvSpPr/>
          <p:nvPr/>
        </p:nvSpPr>
        <p:spPr>
          <a:xfrm>
            <a:off x="1021204" y="212687"/>
            <a:ext cx="7145149" cy="438912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Izračun potrebne zmogljivosti prezračevanja</a:t>
            </a:r>
            <a:endParaRPr lang="en-US" sz="1500" dirty="0"/>
          </a:p>
        </p:txBody>
      </p:sp>
      <p:pic>
        <p:nvPicPr>
          <p:cNvPr id="20" name="Image 0" descr="data:image/png;base64,iVBORw0KGgoAAAANSUhEUgAABAAAAAQACAYAAAB/HSuDAAAAAXNSR0IArs4c6QAAIABJREFUeF7svWnPLFdyJvZkVmYt73bfu/Nya7LZbLZ6m9FImlHblgWMZkaakQ3B/mTAv82AvxgGBPiLgcF8GGhGUGtsSLKkVkut7iY53c3lkrzru9eai/FEnMiMPJVVdbm02JJY4GW9VZXLybPEiXjiiYjkt//V79ZlWSLPc8znc4zHYywWCwyHQ1RVhSRJOv8AoK7r5h8/b3ulabr1d17LXrwXX/bOv9k2a4O/kLUhPj7+bNey+3TOwwBJPQSQAkmFGhWQlAAq1HxParD9dcVn5pVTpEmmx1eJ9EGJEklqz6Dv0t61p65RVaWcY88j1y6rjc/P4zgG/Cd3D30Zf97Wwbwfz7Pr8JpZlkk7itVK2jJwY2T909fnfffhcb5vff/zN44f72/HsR3WJmuXH38bL2uvzUNeJ54n/JxlA3k2XtP6xbfTz6V4fln/xvPKf2Yb7d6DwUB+8p/77hmf39en9l3aM1Pift52PtL1mbbp+bcuxE/0Y40E7frdtRbXx4/nrq//Xe1vxpEH1tjag35+xvenuOEKtjb0zY+4W/x86nvevrHrm7ftudv7r29tyGMHuSmjHy4Rt213++pd02frrODYq6zrPsOu8ev8Ls+x+fxtDeB9Of0/6f3lzjIH9GUrKXHN2b66aiRBnnfWvO1jNk5hjq6NT1qhwAJ1McOd/THeeOkFVBcnOMgH4C7D46fLJdIsRz4co1wVwLLAg/ffw/2f/hQHewcoSqAuV7i+P8bd4wOMUCAtVxgkUHmYDlAhRUk5TTkv23GNqi5QlRXywQhVpfs5X2mq41mVpZyf52wJf1cZqxuhjru8asrEzb3Ea1BumqyV/SZ8ruW37RJQ9shIR7C9iS2R9e10Ev2N3wNJqvtPO8LRWgvPKxu8zQGZz0mzLpq9SoRFhbIsmv1Ln4X9o33a2Ws45m5xtj3Une8VqGN1Z3k8T4qiwGg0wmw2w97eHqbTqXzm9+w/Lw98X1nb7fdGZjQ6HZANUrnWcrkUne/09FTe7TN1BZMjvl2ix1BTKmvUVav38Hi/h/fJpPZpW/mzSa72nd8+Yw3OHpkBsmjX5Qh1Ln+/uK/zLEexKuWZqf9OJhPM5zMMR7nMHdWNg75UqL5EXZltWC5m2N8boSyWolPx/L29CVarpYyT6FjlStol6ypJRBfSv7kUczx89ynuv/chrl27BqQ1Xv/a61iVS6TDFGXNuUa9tEZCFVXmlK4XWU9IsOLa5TWlH6jG1kClczEN41yF9UNZVwV5x7+TOkG5qpDLmKm8sDnTrFeuzzCPbd3Ze5XUKOoCKoR5XIra1qO2BukgY+tlMRRlhbJiXwykv4dZLrqnyRZrp+mLXL/2XTOHnbzm9TkWZVFhPBphOp9hsrcn62Q41vXBf0nQP0vpS4j84auqKwzDOpqMx5heTXGwv4/Z1RT8XBUlFvM5snSAxXSG0XCIi4sL7I0nojsPswyr5bLZf2I92K/Lvn1M9x+O7vq81d4LthbHNNhc7RzSebRaLoJ8dtcQOa3nc0zZn2zneKS2ndl4XPsoS2SDgXxvMoZrYLVayZw2/cn0YPad9GmwTWqOe7AfTAcX2SBzNZFj+eL1OccXs7mM2dXVldyX9g/nqYxHRfmq65X3471Mv25kvrc9a+5srp9knifBXtP+UPmcyNo8ODgQ2cn7L5crfd6rK7kn5yPbxGP47PzMeWRzpW/8+N14zPk2l/ZOpzPsyz1myLIci8VS5j/vledDLFcrGWn+PZ8vkGYZqiSj1Yn51ZRmJ4bDEbI8x6KukIyGWOUD3Hn5RdTch2m3palch2tW9m2u/DRFlqWypxcii3JQVTg9ucSTx2dcJbSUpB/KqhCdN0koUxIkuwAAe/DY4N4u2Nvu2nWc37B8J9t5ftPyv+86z7fbNrB4I0tA4z5TLVAAAM5aGv4GBqgglfVEbCChIpMCtYpbCicuYN14WiXKNkdrgz6LU6KCABeDPmye8QRrFbLtBuimfrDrGbhji9ELeD6YCIiwUXhFwRbcrgVgCzZuh42fBwBskUv/hM2w756NcKnrRgjEgsDOU2VPN1f7zhvl1n4vnGOFsm+O2zGywQSh9GkBABNsnWfeYfuYAmx95p9T2vgLBAD0rfXt3/38AYBNAKTOGaCsVEGLZYOXGX1yqbu2N20PzlCPNM+2X74AAD5fAKBVvz4uAKBKzvrYm0JjChynl33n5w1B5jpdoV7NcGtvhDdeeh7F+VMc5gOkAbgtKKOTFOkgF2VpUNZ49MF9vPv22xgPx6hqgsj9AIDKhwGKOkEVAQB1XYIGeIKsMeCoUKryLZpnMAionug6pbLOeTuQ47h+UqxW/H0zyO/lfAxc11WpYMAOAKhPsZZ92Snz3TWqn2SrbsCDPkEb5M8awMAn0j3b9i959maPV1CdhkzZAPhdYMRAJJsfYXeKwEa6HLbLQFOCTfGmUq6GvyrHzfU3yJdN+7LIP9RYLhfyLNznDKxR4CeX76m4b5LhfKaM89I5Kcxg8AD+Zulo4F0XPIn1ta3nCxBhAMD6kd541V/9OCUCgpVFKcaAAQCL5VwMAA/2CGgWjCnbk6tyhYP9cQcAGI9HWCzUkca5M9kbN7pf2zrVFZN6gEfvneCD9z/aCgCoLW1GFZ1QwWBCgoK6aQAAuGYFAJA+aQEAmflm+KcBMBMAAA4AoLNJHVS2Z5p+YfprDABQ9y3FWcb+T9XQD6tZgQDKiYGouPwn4MVgIAbKIFVQUMEMHRUaJPErDcZ6M3KdQ0znU6Oe64LGU1GWGJhjyEBCOutoVAXDks9GQ2//8EAMP+mLosD1GzdQLJbS4Mvzc+0PJBgSyOB6qyHniXQgOESALACI3gD2Ot6m+bsJAGj2Id7D7AMno5o9JNgU3vbwew7/VjmlAMBoqHPcAD/K8aSqxBAn4GdrgHOXnylr7J1ygKAW+0pBsjkGBAjSAWbzuczfhw8f4tatW3j8+DFuHF8X2WHA2P7+Ph4/eoSD/QM8ffoUd+/eFUDl5MnTxv7w/Wftju2/7l7AQSsbQCxI/UaX00mvTlTODa5pjp0YwgS/CeSV7Zw3x7etAX7e/tL5vloVwYG+CADUXIAHGv4ZDX++ExBYLjsAwIC2BQYCmhEAqMsao9EYnPNy5DBHOcxw++UX5W8CAATwlrxfAACQDMI+SHtUAQCCCGWV4vxsikcPTxoAgM9VEhBNuG/USAfPAABwYcmJoaNMOBuKbwjPpo7aBQD48/qM2Y4wcgfHAMEmhdxYDP2biohJmSRqyNPKN0SOf4ctQxAAWU4qxCjshBVQIxkogtlZ8AGlsnuqEkQgIXhRQmPlewpMQ2h73rmAPo0BahPfBKSNFz9z4fOzAQBsh/0zYe89731jbB6CTYqGZ5HYte06ntFg53uDzRaiIdM8z9Bh62+i7WyDtcOjiDwmbl/cBmNDxALbt+fT9P8uA57o8q5XPCadtv6CAADxOt+27rvGb6uYf1wAITgmtjIAnhUAsHvH7/HYfJznfDaZ+AUA8PkBAARwRX1SpcHksg3cFnZJa+B1lVZTav31YpZKM4eSEmlWoVxe4dZkiNdfuIeSDIChAgBy3GCAVamGPO85RIrHH36An/3ox6D3ssIAqIpeBoAoVElKvB8CJNAsIDVAVPPg7Uuy4DtUkMIAANurqCR2FMwOA4DKlfgnN4ow7jOxDmHPT5YBGVybz1b57feleJ8xA6Fdt12jX773lI5OS9cZTLZnK7MEjbdLlOXmXDWSqAcUhTIUzbBs9nwR0mq4yXfyxjHVi2i7aGe0AECfbLH9jnuQGf+mE4iS3NN5/jrmrbP9vLm3tIJ6nXpJqdTTO3Z4eCjv/Gzn+v3GG4GcL2KgGBupmT+q0/Tpc/FEidu/ad/ok8va7ZzVJkPXQR7VzVqAtzMXaoghah5AZcCqkWQAgDoA1IvZMFfCs6VUouksqhRAoHFBBgBBFX7mdceTUdAPDVAzHatCUmV4fL8fAEjyRBgAKp0U4Ai+/w4AYMCe/BYAANsXDSgwAICTzxgAnDg8rlyVyAd58Oi2xhD7WxlEOsHi+SNAj3BmCQA0PSyyQFRlGRVlBtDrz3vTGMrp4cyUQdE4asiGINOgx5NMg74VzM3iaSS16K9hDDlWq1KNMWEOh+uxrTT+RReNAACbV2QQ0NjNBxnm9PwmqbCgVoulGP4He/uY0kO8t4+L83Nl4JA1k+cNMOiZqM8y9z0A0CcDKTPExnCsaILA1ncEbAYZwVe3f7lzZN0GBtZysRRQyljeBATIACiDp5/Pbr83AEEAGfkbPePn5+c4Pj4WlhANen4P6c9MjH32O73mAn6t1OAmYMDr0WDNBpl85nkcNwVPAljlxl6eOQI0+/pTZmBVNMwYL1v0fP2nc4SOVGWjiWdeAN0Eaa17nsk6c5hyLfe1I5ZfXCI8TsGFArkwiQia6t4wCEwA9tF8sWgAALbBAABKqNV8gdWC8mNf9oSC9iKZR+Mhbr/4AuoRAYCBMgAEnCFgSy9+hlKASe4lBcqSzIYx4XpcXS7w8MGJeP/riixwgmDq/U8HgZW0iwFgm7c3wtSgVW/ALgNxmyHAzjQDqdG5HNLFjvUeXI8GNUpECFNYH3z9ps+49pOJSGH7MlWwu5HoZqZHUdjodcPilIlrSGS7Gfq2mmfFFKmOQedu5dtlf3sajDeYre92UdBNceC5ZhybYb0JAPACf5MB5fs77mO/WXvPvR8Pr4iYt8DfVzaYIAh8v8QAANF2DwDweQ10iNveZ+Rt6z+7b+y58p93CXrrd+sv20htDnCj2fX6PAGA7et3swK97Znaa/78GQA2j/rkg3oeKBD11z4lM36OPiV91/htkk1BQnVO36YA+98a+SKLqtv+7ffrrNxdBJKtj/b3PwTAGFzdx2yUsQ0AgCnYfs6IPHZKiyltDT063KI7viUGeYVycYWb4yG++uI9VFdnEgKQCjEQqKjcUoFOMwk3yAkAfPABfvbjH2M4yFFSfpQlbh5OcOfaAYZYYVAxBCAAy4NMvIQGABDvVp2ehhMNIKUG2jM3sly8gZUouEY/FWMqDtkQ2u/maeI9OeZEaEBRKqcENrbMMipWtm/0yVr7rt0XdDEYgMG9Vxe3Wyjufn30e6FnN6w9M+BV1nnDVp0ByoToBQBCO4QCHp7S9FKbB7HJ2qf4cn+jgk2jnAo23827pgBNv54joxz0I+uf7vVrMQKMUWA0YL6bw4D36hhrjr3IaxWrpdKNAwvPxtvWxi79UJu/GQSN9QdviCoAsTnEw1iX3XVqYIBOCtKixRgJIbCjERX4mXzm9wcH++LRZx/wO3nmEAaSDwbi/ScIoYDJSgwjHq8AAo1Qez4HQpgsqAZ49P5TYQAcHV8TI//1N76CZUXjIEVRkTKsxr/hWDrXAu2Za0/CetSRJN8bAyCEsojDJ7AkDQCQORDmTbEs1Ig1SrdjAKjdHuJpov1R55F61eUJGzBLDX9xkvHGwbAjFZoAAA0iXf/Qc3mZEB7R6PTmCNOJ1axWa3c7hzn/CjGGaBRN9pX+zzAA77keSBiTrgUaVz4kScJrhrkCOIsllouFAkAMu6LzbbmSUAAxHMP3pP/TyCVLQOe/yZxWPjT6nWMwxGJOoB03//tEVEc20g4J4Vq6LjQ0RAHd8HJ7Ftughn4m4JR57hneIDT3nGErM3lO+539x74wGcBr8DNDH27evKne/Rs3BAxg+AQNWTIDzKt///593L1zF6cnJ7IWpHVVJb8fHhzKdQgizKbTBtD09qSXZc0jOcek2QQiB/jcgQHURKcFWdjqR2SpKd2fhvlkoiwGAegI3la0qzV8h2Nq4KcwHLaMnW0qtgeoncbQuloMfwHABLfntcmyGggAwN8ZAsB+y4ZDFDVDfWrURYn5lGEKh0Lxr8hgITi+Nw4AgIYAcK0shFHAEADia5kwXrjMhI9T6XpAkgkA8OjhqQAAVamAnrBgkhqMjBAW3y4AwBtIzabljPTdnRRP++7nPoq2P8Lf8zMHAIiEGILWwKQmXttWmLHPb0yhUAXDAIHNKkxLG2s3am/QWQ4AvzHHf28zQHcBAN4A9canPaW0b0sIwHYDUPtoGwDgFSa/EXvFzcAlW9wx6yMedzPq9Nqap8KUSrsWP3Nu9eUO8IaeoJi2IYfNxj+z778+AOZZAICu0qjhCvYdN5dtL+8B88pPc82fMwNg+/h3AYBnmSt+Dniluft92yN912zGT/e+rQaE9XWfTFFlPPIQRYpOPL5xez7+M4etI8w1Yw/FczCeE37s/ZrbZIzuul5Yuf+oAQAxEITx5eZbo3UE/4HJhDDX1tdq662wXaBD93fx0f5cPYYeqRLl/BI3JyO88fLzwNU5DkYZUnqsqMDxnUT9fKQhAFWNR/fv450338SYVD9a9GWJGwIA7GOcFEirogEAMho4PQCARBCLF87o7q0slzkfPKf8uwlpCIZxA2gHz9o2BoCcH4yAmElVlUUAANY9t9vmr18LnsHWrkXnZW0MiHVBwbs2AIGbBbKfhBChxjgVyrZdw7zbDIewHADBVhG7yPeIPpsBCq2cC0aDk159ssUAfKPgUkGlwm0AgNCSYxTD7WdeYfbgubRDaO2ao8eUZP8e615+z27YB0bBD3qAdxTxHsbA27TH+fCPvuewOeP3bPtbtj4JY/GL080lsT/VUO1eO4R2BofOOgNgJgY8Df39/T0xDvhcBgCQdchXng0wopeuqhx9WnM1GICSDzWHRtv+FmhO6wxPPjiVHACH145QoWxyACQZV2gpPnYLY5B5FMJt9HoJquCIk8+cnyZvgnPNGJ9CRjHD380X9cQOgofUGAADmcw0aET/0MmybowHozqEnCvjug6AWGDI8Fwa/fkwF7q4aAyNNy1BTQatnNeOm7Qz6KQCGobwAHuGti8VvDIAQPJjhDwZBgBcXF3K2Ah7piwbbzA/cw4LALZcaahL6CM6ZWjkkwFAYIWfaUjTUGYMO69HWUwD+vLy4hMxEJsZ6/afhlXm9yPTFYPnv2MAJ5AcE2GKy1mxJcJnIFOM65oGLg1vyx/CcSdbhX2xCQBgX7Nvjo6OcHJyIiDAkydPhClk64L3NXo95z2BlEZvrmsxuPk7jf/bt29jOV8Io4Dnc5xMnvfpt15X9nZTMwdqBQDbPG1tjjq2S4zyqtJnnzFHx76sT2VwFKiLWlgfXr5ajgQDATfJLll/Id+GjkuKleRHUKewOIuTtBcAYFgAGQACADAvRg1cXlzi+NoxrmYzJKNcAABMRrjz0ovCAOBaoaWvOQDywKwZhJAX3o+MtZUyYqoE06slnjxmGMtAGADiHBVZ9DEBAD9ApnzaYOwS8M9ioPoO3mRQbVLEdynohoC3G69LMpiQIqnJ/iiFxA9Sm0c/IKqST6NlBhggKtF7An6qIPYbjP/bqCWN18PvTxSyIaFGX/vsOp+Ggm6TmP3Axdm2Q5UUU/DihWZjrjEzm1+7QgB0EUZJlpwBbAZuDHLYPOs71/9mCXr6jGxv/HmQYtMc80qGjQe/29b/uwAA3699As4ngezrZWPgeMHv1+AuC26Tcrh1UKMNaPOxLQDQp7xaO+Pz22N//gyATQwWHQulTXUVtLDuGwN9s3fKr9lNfdTX//67f/QAAD3dm+2/rdP00yYBbOm10W2crdgqGutNaXXi9gHWYv279ogqaQ2owB8LlPMr3Nof42svv4BkfikMANSlxOstqQCnA/Ge0buXVhUevvce3n3rLckBUDIHQGUMgH2MBABYSZy+7EuBAcAwAEphSSZGwyhoTEyAxvh2Mw5Vnhnt1O2VQdGxtaJKOpkFqqBvehkAzuNNljegv1AXtyeR7NvfG31Ecvjo3uJlt6d9a7ushVFLfUIxFyYg/dPs6SFeWxJOWu4D73WPVe6QGFNuZYZfDJF0ISf1mK47EazPTJm2EACjOHPcaIx6/cx7+vm97d+xDid9JntzKcnMLEnW5eVlo5xbXgC/36wp60IpDckYe0Ifd+0/6i+OjD83mfoAAPuZ15ZQmc4M7I61AACua7U9Osfl/wTHSqXwqxEwwaKh8Ct1mEq1n8c2p7jG9iYT0eEsiaAaGgFAKBgD3AUAvLBjCMDF4yu89859iUVnQr2vfPU1LEt6B5m8s2xyTBnbinpqS+3XNc0BEDZEAABiXaGzNhtGjHZKyTbS0xgxAEKQkHoTQ4/17fEFk0Ba/4bwWBogDM2hIUQ8gn3AeHEJB5BEgCG5OA0aejpDfoWOcSvJB4OjJDxAA2I0611lig8BEECAsdMh+bQZe30AAMePnlfKCx4nsfALxsoPJR8AZYAkzxuO5H0/0P8tYaAwaGX9tT28a77HcjKWnX2uRMmxwVwjASQxlg3n9nKlSQD5X7z36MDVDQDA5+L6JuNDkvzl9CIru6EBCAKFn4a5yR2uDZ7HOH+CAAQD5DoEyVY0OHX/4EuSxwawgvem0c81QXDGnI3sY461MI84/lGCQy9vvP4b9x3XRMn+d/PBywYufAEYwCR5mjtFqfOaGJHhL9WKiQSVHW22ks07H37dv79pLgEDUMWzL7kUxgIMSB6AVSHe/k0hAKtKrzHKcmFN3LxxC6cXFxjuT7DiXt0wADQHAK183kNzABDlywR0GGRMSMtwByYqJagAAQAePTzTBIB1HALwjAwA7+G3zdhP8l0G/hbdIMzP7Qp23z1tgvRdO16A8fkdI4wAAAoRssyIKtu+AAB816VogpUZQ2WhG6WLyJ2gz6po2atRWCSxoMb4WZtaJoFlhE1CFYD1mBc/kT+NASoTfUMSOwowEZQBbe0zojcZUNY+u/Y2IMa8ArJhR3FetsB1H1tP5meLMf5d6FyCvCvVLqY68juL5/HzxT8jv/cAVvwMtiF9mv5vNjFX/cF/tysEwNr7eQEA28d/dwhAH0DSrtFfDAAg3sC7BvpnCwCsy6cWHLM5vkmu9bVLJE9o4iYjYrMM/ryrANj8+WQIAD2ykX6/9qjbFTKLr3WnRY7ixrDsaWIMAHRCANZtTblJ93oaQ0wA4Ob+GL/0yovA9AIHzABeLMUDSa4efRykEtJLMESCh/ff1xwAzM+T0APpGABpJQCA5pyxGheaB4DJhiTzL80GUqfFYGgTRakR0CZVooEpAG2gFVuSsEZBEwC9P4u13w9Nh9gMAGyeoTEbrNOHTEgYPKLtPq/Xate0H4job+7PcnD3/i0AoN9Lu2uGK7QVDOx7va9dwLNB9F7GMLB4XqWl628CvocQDN+CPh3G2GyN8S+5mSynkPcwdwHMPgq+XV91G00CZv0qCc5C53ndr8/447MUK9JbtV/sZfu8ecE3j6558DcnAdwFsGe9VUD6AR95hgboCUCNywGgYRaaKX00Vr1C+69N4MxnsgSJnBcZQytDFS3zIqoxNRKIwc7vlenVANOzJd796XtCX2f2fwMA8hGzg7cAgISRWLiJySgq+k6vsDlpGdi9PiXzbc26rFsAwOmJ0k+soCEMgFyBknBuZw+SRNgqV9Rjr/HgNP5p8PNdkmQamB50ZRlTzj1ekwyAuHNawdrqi32WcQDOWInC1geNfwtpMd2pw9wMVUjkNwKs0xnGITkcZd352Zkyq8pSwB16/GV9BANbmQGaVE6bnygzaMNr6/x1+Wf6uoDfCQPC5dnwa0wcGKHKRWsE6xG2F9HYlnCUAFLRICcQIMwPAUoKpJlWATDwiu+cw5a/xcABevJpyNP4Vw86PdEDART4Gyn/kh9gb1/yKFgFL4YeEDggcPLo4SNhETCcYjyZCMhNQMj0d5uzNnZ9+3drY2n+DQtB6spQBSRofGs7dL1bhn++V0WNrB6gKqpAqVcnKcFQzgVvm/QPr3r5eV0NIZgIzV/e5wRmdA0J3Z9hKqEKgK8QIOy8ssJkOMLTJ09w9/ZdPDk9xeToEEsu5MkIt1/SJIC15QBwVQAIABAQINmAFWGYA4BtYg6AxbzEBx88AmoCANwvuN9xxyPzMIQV7QoBsBh0drr30pqQ3xXjtStEIEZ4bSOyDt+EZsbG6qYNtDW+20232YCpvIjDv2UAEACg8a9sAC5wLUNEAEBisUTjDJ8lAU3rRhBVSARLwJhryCIz8aDllqJ4uSZOcJ1Kb32xLQRg6+YakhjxGPP+c+Hb4rbEJ30AgCovisJue3kDvQ9ssU0pNtBtPnkB6TcsM/C52cZja+cqaqfInjEczKAn8idxYZNJRzHx88sb4t7Q9n/vqgKwS0HpAwCsQapA/GInAfy4AECf8rq2uXla7hbvTywL/OYnv/F/n0EIgDWnMc7cnN8GbG1q3yZZ1Hf8P24GgPqZPumrBQA2K2C75JfG2IYW9MwlkUkb51kXQPH3MiVc9q9w+UZJM8BGMusDhTAARvjaKy8B03Ps5aSczjRzMeNZGSYkxm6CvYy04Q/w9g/+VgCBJBuiKla4ebSH28cHGKeMayS1PuwnAxoSqSQD1D1by9kxeRLfRXkOHhwBDEqVpbYnyDNZGcMAYDRsATIABEDfPIK279g+wHs0gACVz96Sue31vAeoT9ZmrMzTifu0CjMGJvfNjaALcJBcGb12/asCbWJAAOyQbdrKudn+ZDmB2rWt1zaPrbVfAQA12FvDnfcIlYVcF8ZzlvPAlHMq2U2irVLjl/1+ZWC76QwSqxzHxboygFLGLIEo9nZdhhlY/K6vArC+ljQJl/WJzp+21PEu54FMG4tljvSMPllsXdToGQTwN5YB1XFQfcAxDFzKHX47pMEYDHjzFvOd1H0DAOghF7BDPIiZ9JUYnOEzKc/83uKHSaue7DF3ghqKxhD1zyRypRpgfrHCOz99FyNmXi8W+PLrX5bY/3xMj7km2VMmiT59KqUtDEhUQE9L8LVhhQIsBeO40X8jmr3NUS0bpsxQ9oPGLStNSJKLMVg4VNwIYrCZqTT8qzQDS8FxEZLiT+PGcjIRAGA/ugT5AAAgAElEQVQ8NPuR1+ZBAhAQNCE4YszQpvpIK0jMKyzrJ2z28UpmW9WzqwwOK5Mp8zgY8ZaLQXREaEiDeYMXHGc+Q1mKp/ro4FDG6/DgABdn59Lu/b09rJaMl881+V8+lHHmuqLxnYX8Hx7Ui3XarftbFIIW6zUWourB5dYWoyxtJ7Rfn3J8DTVMLSElSyWGEABzns3mswYA6CsDaPaXMSpoO5jHm3Ps8ECNfa4JVgG4fnxdDNnr16+LnUFggPcyW+PG9RvCpuB1T05PcXTtSOaGtwPtOUzGmmz1tlwDyoYyst4e1DwJ2uucG1rVgKX4FKiwUqrMiHk4PkCx1GOsQgLzG/Az77fLvjWGjIZm7eNqOpUs/OfnFwI6jMZMCtotA8hzCBAwNIZlPAVsGk/w5PETPHfnOTw+OcHe0RGW3OAJADAJIKsAMNyIrA/mAOC+Lknoc6nCQIOeDABjdCTpEKtljXff/UCqAPCf5t2gPKItqw7t5Hd/5/dq2zT6OtqoIJ7mYRuKbepmuHXQQV+vccsK8EZfn7FuNBRvXPrjLNbHBKABEzr4Wq/SXvG9rC4qjxNhQgGWMKuyoq1MUKQU7ZDtNMSMqiQO5H+H/rltJqgAYTlbCZYgybyAEAS5aj3YFHhsJ8fEPNv2ne8D22zjLMl+DK1P7DvfDyZoVMFrwRF/LH/jxDYk0MbbhMIucMeuZQqjfyY/TqYk2oKXDSwopTY3/QL3843Nt42a38dt5W8+9MEUFLu+xSCt9c0GSmY8n0zR8mPqaZgUKnYva7dX2LZXwXYU3A1raJvyHY/71o3IeSf9cX1r0n5X79F6EkPfR+zvWJlr12Gr2HxcQ1uuwZVJZDc0yN83Hs++ZxLFKu2W54xlxbNec1Pf7lKC+/jv8RzbOm5NAGb/XNnefov1Xj83Hve+uWTU211l3Pr7XnaRZwYA4ueQ8Rfj2mcB3zXD13/fBMB4m7aZvxHTIhTU6ly0UdTCsU38vDtKZa4aiVTgllcXuD7J8caXXkQyv5AcACztVzEMIGTRFhlWAyMAj5kD4MdvSWkqVuFjHzAHAEGAUVpiSG8Aa0SvVqJgkEWQZsNA6aRHibGtGju9N1HKMuUgFSPLCG9KHb+XtSkJwVsPOL8r6H0JVXR9J/i1bHtFPJ9E/lN2uyo0fr8yGWk1173M9PKECjgVeNtPdO/UvCrs2zamXZ+P3itVCBdCFZ4HCn3b/uC5D1RxNf5CSIALJdA2GKPNIUhydCuTDJCWNIHO+Nc9QtmGhkD5fa2Vsd29uSOfgmfa963XEZS+Tt1GQRFri+2BliiS88HOa8IzgsPHvHjeCWEyTbuIfW3AxjrYEnv2OrIgMCSa3nMhBPH+3N3zjeUALJn0bRxivKXuuxooFuOtybyUoizrKcwVGjvD0VCSmTEPFOeJ1CkPnlDODz67Ajh8vjbXAq/BdcG5yzllwF67rzWjZztTEPNdpIxlAM+fXOLRg8eSnZ/T4Zv/5Bu4nF2CDAAyAixcoVVHjHOq80/GVqjgK0nORn3NwAiLZeazeyBODEgx9ivs7ela4IuGC0ewqVc+JKV5JZ58qbbBxH5STSQ4utin2RBJMKpp2Oj6U6NGAYTWw28VtPxeYnNTVo2vHOESjUuljMAK6K4RpXjzZ3MU8dkZY27zx9gA/F7bpqCMetZLDCQBm64RWZMUdQEAFV0yYX33qfSXJkSFeK95vIALjjHTt2a9rPJ7mK031mW39WT5GviZdod5qw2A9o461ZVLTPY1IShBXLaTsfUSgpJryTt+L0Ayx3I+73jnl6ulAF2kkFvde0s0yrnD8wxU4Tph/P5HH30kpf7Ozs6EISHlAwMowtCAq8tLCRGwShrCFhAGQinOuLPTU5mfYvTu78v84NySUoxhzM2Zx+chkMBr8Fx+b/q6PhvHU0FkBcV0frbjoI5PZue3a0pYCgHdukaW5rg8uUA+0ESzMdM3dix6JonNVbbZWFNcP5yrNO61zOAQs/lCK+VolEbDlJFdm3MttJmhKFcXV7hOgITAGMOyUCI/2seNe89heHiApeQDYunqShJTEpybLbX0JbP6s7SvMIUk9wBDBFL87Kf3hQHAHADSBgJOErancjv5t//mf6xlUbtYuj7lL1ad+jb0eGHbot6mlvkNq0+J8AwEu358b29gmkARBSVkd/XtsPvJACaJlCUppL6nZsRlTJkEUJDy18QtqgDiAErZE8cZVJEeNmn5O3geQiKIxh/Q2NnhDIvnCQwA3w+mCNm4eFBAlJHASuCE3RWDHxtWfozMc2Lvnc3ZGcCeCdAR0kFobxvfWDnxz+afxSs2frw8yNA3V/zG7JXE+Fn62uEVzvj+9tnWRd/c5HcGwMRz3e5nClC8Nqytu0IAtvWt3HM7QWMng2PTmG8aj+5z0nu43gC/0Xm5st7HWoqkT074a/i+89f4LAEA34ZNm/amObJtjL4AALq90x1XAwA2e/A39bkogi4L8K51sun3tTJh4UAPKpkCJvNwDShzsK9jC/hj4xUS+GVqKDIJ1XyKm8IAeFGqAExYqo9IfUIjm5m2qawoAEB/7uP37+PdN9+S5EUsEch+uH5EAGCC8aBClnAvS7Ck95EUc+4XBLZlE+PeRs+VxgxSAZVQtYqZzEMW7fEYC2ZMDl4Q2aqEQuliPSWjcInR3mirDPIGYLzGaPpqEj8FoOK1Ykq5nef3MptH7BOTMe0+aYCAGgiSoKrQMleWAZqx8zQaBvSs2JgHo9/Gzowv+SwUYDvSxtw8RJsBAGuT0YQNnDAAQCjSQZ/wcsfu5A3yWFbzrkLhDT/4vdn603vk7VoeBFclWhVib1yZ7uEBbj9Gei+GRSiIuEnP8EbxuoEMrJYsmdWuEGuHdwCY/O8afzoeUhmDMeahZJklNfT9RgCAscZsryn5ahSTMqvGH7+3Un40qAkkEPxpn4tj3mZ57zgSGkaFAROW6C48l7mwIyFEAODyZIoHHz0KVaZrfP1bX8eVAwD4bJ4BYHPFjB7rLxpzzH5v+QekpB3rnEf0dJWboqXqvhuq4Oh4axbzJIRz0EDhNSl/OE9JVTajXmL6swzDw6MmEaGuUzXkbU4RZJGeC0vGymfbGjN6fUcvDMY+x8gASImoDfOknQca3spEnDSCmZjOAD56mWk0+iRzNs40RrWhFXLKPg8AhDh29o+xf3lthvvS68qmmaEu2fOXWi6O883sDd7T5mNfjrR2nQZHo5QSb20wmbsWIx/KsPuwDt+/WWCqcD5oRQRN6CeAV8iDYKUA+TtBDHOMylrJ1CA2r74Z58ZcsikrJRZdyUDTe9kus0NYQUGAhlASkKESUkpxtZLM/wyvIMjGSgL8zBfp67wX5bK34wzEsnwDBNr4sj42x95qOXeryiXXDvYsvfIGAHAico6zPcJoQIrVbCVlMPnqAwBsbE2O87jYJrC5a/ktFACjrFFbUfBzKZfbAgAKCLAsp/5Om/Py/FIAD9qjNRNOohIA4Pq9uxgdHmAhiYE1rJxzWEIJigqphNsEw77WnBiVxPyneOdnH3RCAOqQ9LpGyH3FEIB44/CGkU/SFoMEseA2Qe3f+wwoLwf7jDqvKDwLAOA3Nru3LfY4xtsDAILg5yONP2Fn06tPdKRg7U/SKBPkeShTFBB/DhqjJKU0kyhUCu3odTWuSZB94Vcouq8lUkzkqeAVQSsAeluGzJ7bb8YtctUmUfIAQIvGd9XMfmO5q2g3Sm6PId8oWC5m34+beev7BFysqBiTgdc0JNq89kaxN4pRzIDw4EO0fwahqSCIzVNDd22TsL7yfer7uY/FEG+a3TnTRarj549BiO3zr5uBO36+Z/n8eQAA7frcDQD0KSDtc33+AEBfFQDf5j4DPgYnto3TFwBAt3fWAQBfxmtzT/YBQqInriUBe5ZV42ZgyHYfX78vnn/d+Fcvvt/v5INLyORtRg8qyGESQw9UqwXuXT/C1199CYvTx8iqlQAA6p2hJ60WT1RGAKAGnt7/AO+8+ZYkDppLFRFlANw63sMwJQCg8er00A9YPUCy9WuyISq9pE0PhfYL8TaShsnnp/J2dnouhoPFNXPz4nog9dgbcKrgV0gyzeLdZ7yanPDn+X2pBQAsJ073HqaUbb32GgBgCpoq5exDU84pi1U5VQ8UDbxFyOje3bPMzHJhj42Z3h1venm6rwbyb+aFPL8LAVCDTuNHt4QPy/mmlG4y5KQiw5YcPqJrBGV4HQBIJIZ9k/5nyq/NbxtHM0BoPDMG2MojWj/0Gfp+jfi1pqES7fyJAQDP4owBAH5eShmzljXJ75jcTOOjLba4DWfknLXvaQAxh5CAUKFMsniQxSjhXIT8TS+lUq1bAMDAEE0Cp/NXn6ut8tN4jeIkE6GjCABcnc3x8KNH6lVPqgYAYBJAMgAkiWAoAyh9GDZ8M+TJUmXbJVRDSoQp0CWlwaTdzACu+aqkb4Px3xhbNb2/WlOc4AGPGI5HorvyWgJPiT6r/0jhz0dDqXee8t/eREwJ69NYz9L9rwVEvC7FNcE48iapoWcAhLAA0d9Cf4mGHfU1f5rP5hKyYiXmTk9Oce3oKITj6nOzfVxLxogh85IAEmUhq5HwZc4YMjtE5mlx9QbM8GFRlkqCQJGBR+Ytp+daEuSF63j54I13La/KuHOVewaWEniQddsY8Ossx8aLTRCTifRCjfsGfAhMF/nM/A4FqwFouKzJQ113HFYCXu33BgLw+e3Z6NFnH5MJYOFCzESveR8GUl1gb7Inv1uYkiUblHURymiWK2Vlsx+sqgbBJPaZjS2fjb9ZxRMDdfi9gRD8m+CRMLQkH5t62dt5qH9Lub+QlNBKaJqNwMm9nLJ/rLR7V7bbeGxygLK97B9jSbHKANedJhpUJgBp/psAAAXb6KlniFmtDIDjY6yEWUcGAAGAg14AQMeb+YFSAeySlHKN8zYkxZTkgsB7736EuiKgpA4A6hyq84bQIgMAbJPwCisHaRvF3IS630DizcI2sG1qWbzBeyFhgtkrDnY8v7OJ6xeQDVh87/g+jL9jEhNJ8FezdBK7s0BdzjFIKuRZgsl4GDYoTrSBKlLsXOZRonIkYKIuXo1b0rqmsmTDClMfjYpepX60hjjjN7lAbVHYwjYEvBFEbiP3VJTYw2L9bGPS50FvFLOQG2BbCEC7Wbbl9mzis3/jGP14nP342aZpz2oKRrtRqxfIxtKEpZ9T1nabDxbzYufZc8fKaiNcoxCLPg+LV7Z2/d7X/77dnsJqbe8oQ7udn9uWzufCAGgb1J9Ezit4mxqvfdzGsG0HCvop6p8FA8A8ILGR0rd+vIK7dVDcj18AAN2e6s4NhVP7wiDi/o3nlCrAVgf4WUcjPk7n4JrMMk9TI0z7PP9BvMsx3Ws0NbndhV2S+cZYpvEvlb7LFV66fQPffv1VTJ88QDW/Aioq8iPx4ks5rmSArKoFADj94EO88+M3MWLt8pDFmt7/W8cHyFPdw8gAkP2ISYpYK7hSY5LqdE6KtGxFFZb1Crdu3woUyQxPn540iq+Q4SRJbKr/GJYV+kbWBz0yVDoCshEbaH69+D3b5B/7ScH3rmLvx9rkur92Rz8ghTIYuLLWCKqEEABVYNXTYV4u8xxp+E8qOXrW17Xt2G0eAbYxJjuxTZuq5BgwZAw1SwJoISfNc20wDu0ZqcD6faPbVq3zHRvQZoTxWNt/7W++m/daFN8AgG1bQV73suNET5HKQjrbY/3MxrDPW+b1MGah99F28XX8+V5G6zV0/Upai6BTCegT6r7TOCMl2n7TPteATuqN9IgyBGa5mDeeS3qN6Y3k2uPr7OxUjAgCBTS0zJnBa/HZNet2m7zYjAy9J2+2zv9pxrBONwIADAFgLgDLOWWgkVaral9kBomhVRQgC4AeeuYT4EH8ThwQoX58cM83GeWFEVFrGUgaSeJtJ6txOAw5AJSBRJYsE7aRIZSPRkhJhZdC4onIL1lhof9NxzNHjuWQkLxazoMvMoClFEOOgTDJW6oAjyV9PbTJGLgmO/RaargOMy0xd+3mTZw/eYKja9cwZaz3wQGq4KEXHTPEmptOTZOI1VAkkZzThTkvTK/jHDcnkskQGtI0ODkXuM6thB7nDedbw0IIifT82jK9wvQfzh/T//06lwSdDEWWAu8KPBkAwePM3hCPeEhiSOBH6PKBvk/qPdsmZQADI8LyF2gZUV3/nCOaxG7cGN1WZpTnc15YGUCrBMDnZCw6Y9yvLq9w89ZtfPD++3j+5Zfx4P593Ll9W64l8jZJpV30+jOPAgECSyRoNibvHwMABFRYFu/iUisJ8FoGABiAa7Le96vaE22pVkmiGMK1zLYQ27CGMAAaNoybw/He5e2zdg6iyafGe7I/uOfSMOelmH+AoJmFAGgoS9cOpPEuPuSiwtWFMgBWDE8RBkCN7HAfN56/24QAlI5hk2VDCfETxk6iIT3c/7QqBu8PvPvOh8oAQAAAJP5fSwGKTPmdf/0/bGUAyCR38Th9G/nnCQC0G3qLdJvX1YxpG7D1dxrpA62Fm6wwSAok9Zz5EzHKa4yGVHgsWyzroTIhSS70irIkCEDlg8kYQo1FooyCGKpnx0AADwDEJX/qkAjJhEyHWhbQ+Zjh4D97A9SPzWcNADRCMzKgdxk4JjR7FcCAMNr8MsPZ7mUIZKxY+sXeRfoVQIjb5AGGPoaBLXavWNp3Hv3z88d+Nw+FVwK8II/XRncDc0mJt2lgW377eTMAugpn3JDdVQDice9e4ReHAdAHAHil2bf7WQAOP3+2D+26Aeqvv/NeTXDZ39ccAJ8WALA64J9kAbUAQL93v+vNN6U1BjEMAGgUXBEA5kXWdonSHoa6MY6YPZhBZVWBV5+7jV/+2uuYPX2AxcUJyuVcMpILHbAkAJBiUFbYIwBw/0O8//bbGGY5plRwyQA4muDO9UNkSYG6YmIvlYNUEAZMFIhAl6WCT+9aVYqHcXgwxq27t8SDQ8Xl0cPHgVZL40YTd4m3LHhJ/HOYUm6euTXZ5rxavfI/BlrCEPr+bQyIKETA5CpjXZs9k6ETgRZvewi9m2aEi9dIksJpfgC23xTP7vpWZkm7/lXO9ZXZ2sSAU8DHPEo6/tpm9bwomNJW6FmTrOH+WxkAIQ5ZMpF7YMYpstzv7Bq2L3qdjt7PPgPcj2XrVevP1r8NAOhblX4/p4FnAIaNqek01v+b5KE6pRUIsL2b46Gge4WV5ANQL51eU2OCG52hLDGR2GjNWE6Dg2vODDgLGWBpQBo8xlak0cYB1UobbW4A304dghgA8JxLzrEUl6czPPzooTAAGOPDEIDp/AqjyVAAAEXHgrJuxkOQLZyPjEE3T6qwWQaa/4APyc8yz8TbHUI9ilLqtNOQou7CageM85dkoAx5IKhHnV/YMwQSUgzHY4wnexiOxpIwji/aVJQOpCVLEkCXNNp0MPaH0NE7hn87h/j9atFWnWj0OrsW53XEQO2wjZCK8UxPKw1TxqVfu34DJ48eSTgAPfky1xsKQevNF51THqRoSnE3OnhIKs3Pxg4xJgDPM3o8r69hJOoFtvwRlClxDfl4HzcAgAa4tCWASLbWZDoEwNX04oa9ETzoNCjJ8mIMuMTiM8lfSHLHNhEIuDjXrP8cB3ruCVIQ5CIgIOEAK01gyTYb+MXjDADg9zT+Hzx4gJe+9CX85O238fLLL+PDDz/E0dE1PD05Uyq6VNCYyBpi4kRWH+B1D/b3FVSYTLTO/fGxVgQI4RnGDLBcWTIkVdUpq2k5AFS2a1/zpWwdzV9hry7AEtgrDQMlFL4Ren6pNPokMGT6QmUcsCfSPCpzKvZJxbwjIXGuUO8JCGniT/HQN8wEDa8xAEBYAQR1CCZxfkoIwIXkAGhCABiicnSA43t3NASAwAZ3exEHuq8vuEfLvidpNUNFFt6X4VV1GwLQAACa96phAFgOgBh5tc+W4MCo24aE2O++423T8O/xcfGGYAhv/wJRgR0b8n6zs3bxmAbZthimgN7Fk8MGU1EhXp90/xWydIUBZhikC4yHFSYjZkbVGLWE2Y4SKlKkdxAMIHWD3oMx6nogyKvFfVCAchAVeCJF0oUDxPF+UklgfQJ7g8SDAzzSG7F25qb+ixeH/+y3o3icYoXC2uONazPu+zZ5+86XE+E9vDLC55AEJkwy4/Ia8Lr8zsbez6d4vkkW31DZwPeNCU0T1vzcZ+TFYEHcD35+Ngq+29C8shKDAGyPZXHtO1c2zQ0eoPg5N/Xx5wUA6PO0SeQ688prlFHDY+PJDt00/zbNb12Tn00SwNiA823pM8B3GuXumXcBZH0e6E0Kb+8c+AIAiOqAb5NGfb8FblY0Z21+xYZ81wh0AII73xS1jmEkm47e38a3JGWXSjCzf9+7jX/x7W9gefYY09PHmF9dYjwaipJAul/GWsZlhf06EQbA/bfeEsXuck6vX4nb1/dxWwCAFcqCNHdN3LUiVTAfKdWwKEUNIAOgKpaYL2c4unUNt567jfOzc1EIP/jgQ1ESmdBIYkrpoRNaM2NKtRa11xUIdnsLMpZzpkDHekOr9HrjuEvB5DGWjXnTHpDlLPGk4QgKjHf3GMb6kwVAZZFt0eRWq6YEFr15zbiYiz8kaGz1BAfhR/Mk9nA38ioAAJal20ruGQjglXvPDolnqGfY+X7X42ow7lbCAJyh5OVXDACwTz0bjh54y8HAK8b7HfvN61YybuFeGkmuWkQsM7vGcHfO2DV0C+mGADQGkGOFbNoDaNmxDjpBAFPO+bwWu8/xpkEvyr4AHVoFo2l/zfrbmdQyVz1BqceSIDIkjbu6uhSPJY0gpfqqF1KYJQ01X/Nj+NdmAKDV9gwAePDRQykZWCUVvvntb2C2mDYAgFWfavcovY8wecV+1eei8UeDPx+PtC54rrHgzfyhU4r9sFwJAEC9hP1DY2++ZIw7pH45JwOTABIAoHeXLFelGA9YHiAAEqka5vwXkgOq7rMuX9lnjRyUaFldq0ESivdeESB9Qpt/5nhhWzTSNsRQBzGq8lnnMq9Bw5Pe05OnTzXZ57l6jcWwFGO/nac2V4U5UhD80BAAmxdNmIDN88Cg8HNaZE5gwOjaVlDP1pY9h+m7fbqhAlfaF8ICCM9jTiWt9a73keuF0DKTpWpAckwU5OI1JHFgyP3AOcxqBgZSWniLMRiY88xycJgj1VPszQFneridb89J22k42sN0tpD18fjRY9y+dQtPnjzRhJrzuSai5foK60PXlwJTMiKVJlP01Ub4rDKfRbYpe4CAAfvYcgAomKvyXkHAyAEinnKdNy0rR2ed2nyV7G9koBAIMPvAZBn72J7bxm4dANAqHPP5LIQ0DAU8YygA761JNTUppuXXiAGAAcPtBE2rMBWA5LokARQGQAAArj93B/nhPpZMFh/mmgAMkgOglMoAhOMIAEi+k0EG4gKbAIAmBICVAHYBALGBvsnQjDf+XYa/iYrPCgCwycF385CbIWltWX83imOFYc7JwIk6RVpfYZizlitLhDATKzuYRr8a/BUotIgy0/jnxAwlFkLyBwpgAgCSJyAAAOr5JwHTJmtATUOG2dhAtYlogsUbzx4A8AbGuoKwnrDCLxQTzF5RjTdboYC6coDxRr/LwPEGcrw9cM54AdmnSMRjFrfPNvtYEdukkNgi7hPIfYbdJgXP2mHARd+z8TtLGGP95BVhtmVXGcBd6+jzAADafvp4AMC6YdsaUJ8XAKCOzVZB3ahsugH+AgAw9S0YbD00+nVVMJzT0RI/ixCAT1cFoCeHZUtV1anRQHQNKNA8XFvFopk3VuY1fCFyPVzHzy1+VzBx0yjHbDbFK8/dwn//a/8U9fQcF08e4vLsaVviid65OmkAgLMPPxIAYJwPcbFQA/fW9X3cvXkNab1AWbCO8UA8Q1QQsiFjelnvWAGAIUH1Yimexlsv3MLd55/D2ZnGdv70Jz/Fw4ePxHMjNY5DlnqRW6KMajUAyjMqGtzrulyH7sib/Lc14/eohrrdGATtHDH57ONoY5lue6ndg89s8lWU6pD9vSjVEKJCub+/J0YBaeJGj+3YLTTqGrPWYvD7GQC8l3mjOk/dlH4MmcVDuIoZ/7YHS6yvLxMZUaR5nHd+xPs7D5cqCqkqq15nsGM9AGB6g+kakjBsyQziLYPA7mdGuhnkXj9p+rgOIXsdD9s6S8ArzqqAKzuF7aex7T3GsZLt9991uatx85ZI1gMbkkAzxDXTaNf+iACmEA7DSW2eRQJGum8zCWAmhgiNDzIAlE1CDx/XXClVBRIpp9X17Os4yChHIQAKDbayIsX0fIGPPnygnj2U+Ma3v9EwAMqKlGKl7G4CAJiomvNYKlsUK4z396QUGeP02db9a9eEC8zM+ASLCABQDrT93IakSok+MSgtrliNfsmQJR5LPo565a3cnwADDgDiU/gXGTrdENPW6BUKPw1bKzMY8jbYHGG/UoY185r3cYtVDDsmdSMVPZQBnIzGwgRg2TmzCRonCw35Jh5cAQuGoBEAMD1bTCkpWaiONr4kzCdUGmCb+FkM0OCcpMFNmcI5whh4vls1BltzXalogBlBmZB/IFWHF++tiVFVtoj8k/CFbqiUyAY61FhqknHnku1e5yy9+zqHGR6Ry/qSRKiBjcH+4nGUv/LsZX8SQDGSA0jE52L2fzIBbt68qX082cd8wSz0IzHSWT7x9PRU2BdkIgj4wzEcZFIdgOcRHGgS+40nYClGlmw0Y5/jwPtqpZZu5Rb+ZuCB9BHZF1Vb6c3LB3Pok8UmuncI0+bfBojwN6mSsHI5H4LMlXYH0LjP/jHAi+vTwhA4H+kI5nXFqOfuKTH+2wEADQEoBQAgA2AZQgAYkCMMgOduIz/Yw5LzQOa/LgKCBytGMkgiVzIBWwBgVRAcrvD+ew86IQAqTwjCMTwhAAB+k/GGkRnTNiix8cRj/QbfHQBVqv5+96YAACAASURBVOU7W7TrbNeAAAefSRAE3ugztEm+C8liZAMKUlaSHoRSCkZt08mtqJxtIF2aoi5H0vuL5RT5gHUqgVHORTZFXV5iMCClJhFvikogGu8UjpzUVKhI3ZigrPYVCGBhpTpBwbiSosJypcmbtK3B6G9yA2hiFH7LqzIGyfpRJmtou/eWy7M4wWR9L/0TlVy0MewzsGX6OOql/B1Wy7qCoePrPfReIdtk/HphZyia35yt7RrHoyinf34bcx/eESsG9gyLBZVdTQIoQjG6likBnmFgwt7u02zIPQpYPKf9ZmfnWdviNvqNzMbE5qStOYmB2/LySm/fYX/XAIDvD5k6IX7Ot62vz7xcaeafTD1VGOLnjJW9vs+fBQNgkCmNs29+NYpu1PHriujmAdwFkH16BoB6Bvy63jQWa/Nc+l0N6E397cel77mfvQRgV/nWbUypaM9yjdi71MowpVQ3zyaTaeuS6vzYF9fd6pjMMdAeLnPYnW1tar5zyf+aRjiGhp1qLAKi+YPJHs4uz/HC87fxG9/558xKhIsnj3D5+CEyZuvnSfSgcMNnpn4kOPnwgYQATLIhrlhmqCxw8/gAd29dQ1IvUa5mYuAyNnS+ZCIxMgloLErKIIyZ9KsoMJ1f4vbLt/HCyy/i8uIKR4dHePPNt/D+u++Lkqbx54GGK8m4NGQuHeRyTSq+asSur994Dtp4+T1GygAGBdgbmKZwKcigmdj9Py9LqGyJPB+owmZKO40U3Xu0ZJsaCFomi15dAwTo/RXto5lgBmrpDm2GY/Afrq0TzeIfv2zHb+e8JMpr4lKt6gEdDGoA9MtHNxN7KKo8j+dzDKzPvK7G3y2hF/82Q9v2P0mCaB7SwMCzfcmObfrThYHKfcM+qx7mbg16L4viHFJ8Tg8AMBJjkOlYdfeWFpTQ3t2wqAOt39okOmvwDJohIV5C0am6cl51x1oqP80uuWZynJw8xaAuMTs9kaTQYjyNR8j392XO81iyJopiiYp5o5oyuD75nwcAVNI5KdLKqjrF4qrAhx8+EBYPAYBfkhCAS6HmMwRgkKsRugYABBaAlakbkdZdrLB/MMEZ69VPxhKnv//c88ySh/LyHLPLCwEAuIaR7yEZDAUo4Nrgc9KQJAiQTCbq7ZcEpPQssu8SrQIQPPE2jjr2BlTpWrCQDtHzQqx1I69FvW1Wk/gt64ZR0mUANMyAkFurYfKHHpGypNSgQ8k8ziEJ6ZF1QadeWwXBjGjTobX9zPSvyfYa+ROehb9z7tIw5T++CASxn3gPzi0xqkPSRRrENJAfPXok5Rj52bzYNuAm+xp7S5gFCjaY7OJvCuqlAmJY+Iqxr7ycYH9wnGnY815WupXGOu+l1Ps9mYxG72ebaYzTwJb8BgFE5PeWdI9sCk2e15YHtSoA5sEXvV38mwQYWvBBqq6ESgOm+zAcQNgY4bpsHz8rqlQKAODLcbMPmoocSSKMNLJw+KI+bzJNdPqA0Mc6p2HKJhcppy1fi+n9NPz3J3vK6AlrWcpAsrJOmsl6n68WyFKAtSy4Hw9C2emKCVzTBBfzqeyzAiQsV5Kkk4lhKesXCyYQ1Rh/rh23imU5EywYDBWoa8sAtjkA1gAAKQPYyhLm6mBon4CHzMXDTxI2MhAbdLEo8eEHjxoAwMIOVOcOuQCYAyDevj7d527wowhejxC6u0ncS0BKdQD14SxJXqOUm5bmtEDbmIW+Fm0OfQmXZGMMSWNsgxrUS9SLJ9gfAyNmC05p7HJD5ZFLVKT/M66CQGjIdsnNhUgPPR+rVY48ew7LYghR1XJmRM1xNVsJMsZJZ1V+rWZ08CUIlUNoXGVLwaMxZ1HVmvylTZJknihNfNWOkFBCPuGAtWJ4+wU88OMVDQ+wbLqCKRAy+SOgIRaM/Bxf346JDSkDdsyw32bA+fZ7RdSE/ifsPt3sPmnnf5qb+nP7XJgf49q7jNkY5PEGoSpQ22/mx239Xq03oAUFjCETZmdPYhZbv838jYw036Ktz+conHbOpuM3G8itAbCrL63dcfu2deH2axJ2FBhk54hvar8mAdv82nb/WBZ1n88PSqy6hfuxRP3Gh/eAwYbzRV623jG5f/woWn6lea31Q0wddLHeUmEghLrYdWNDUfZRB6iKDPOIgLu/XcvayejcFANJpHXtxefwy7/+q0gGNZYX57h47z1k0yuMFjMM6wJZSrlfYjmfo5jP8YPv/TWuTfZRzpeYXV3izs1jvPjCc0jqFcrVXMqzCfU9z1uKNL339DRJkqASs9UMd1+9jeObxxhmYxTLEk8ePsEPf/BD3LlzWxSb67duYEov8XiMvaNjEIpYVgmSfKSVAZgFPVqjsSHXJ+dV9ioAZR5cHhfLajXcdAw9eNDMNfNCu6zv/I37NLNLc59o9hQztINhR+OJSeD6pqCwADoMNWU++JeGdIbqCs5jaKAG9z4qumwDFVxTcs0opid5zCTDHpTvJJTTJGetwdz2RQOOUMeIgOu+/rJ+9H0oBlqlOZ782vXn23m23/rriCIpREYNu7DyY+b5s77n9cyQ6d6fY8os3Dq2Rn02Or6nsHuj0rd3saQRnjX07dYBoGPjkzT6fgytRiJlMwfIVgMJs1mt5vjZD7+P68UCxfkJbt26jquiwMFLL2FeVNgjk0ZKjy2UvSAlxLr0fydturkZIlnAKgDTizkePngsNOLJwR5ee+M1MfwZDsCcAFIdwDHUpBSngSg0fkOiMSb7FIM2WUmm75LeyCTDtRdewfz0KcblDKurU6zmcwwmx5iPbiPZO8b+4V5zfdmrLQN9KF1GII1xyhmfkx5x/s6xDvH1ZAK0ORaUiaLzSlkVExpuihB0nIVyrUGKZVkw7XZHPlu5Ub7zWmqAq0ec84TVCfhOBtRqOpdqKH6t0gCVdga5QSPdHFnSNgIbIbcZ+6/xT5qccePUOBAjGaTzOBEAQJhSPWzWTQ4se1jdWhQA2PTidbfpB13bqguy+6SBjQzu7IctALHt/tvadzWbrv0c68QxKMlnUkM1wXI27TDsvBzi354B1NcOzSGi17O1r3uLgqJeX10/P0FSUYuhZ30pleAGUihngBIjlAR7ygVyrHC4miI5P8GYVRWSAZ4yw//REZ4spvj6t7+NiycnePuHP8L1g2uYnV8J84IsurPzC1k/XEfC2CCoIlV9BlICuJY8JikW07mCSaMJsmEu9P+C+TyYBPDecxgfHWApSTtVyeEzc28nQGHrbTye4OLiEnv7h1gtSywWBd5/70Mw2T1x5uGQYBFzFpSyLxHokSSAW2fgx/0xGn0ZgJ7SHWFHx3w6VYGWKAWG8Ua2YfM88Ti32ldTNseM+VBkpIuxhidqN1ZNwKD0pNbbldVzjHCGvZyJNIjUMBkgDX4eQ7SYCUqIuVBIEBwgKkgPiCrdZck4SZZtmKBgfoBsgkWZ42pRYrEkbUc4A+LlZ7ZR3XRYioH1H9VzMqi0DrIY+yKKAyUr0PKaDTPgKqZ0m9r/dwUA2DTwBp03uj+pAJE+cd6NGADwRrpt/LGCYteIlRv73gsREahBqeTxMbAQP8d2AbI7hv/jLp+PffwuC3zHBbcbmOuJ5br90V8FwN9ykzGgx3xWAEBXgdh0//WdysKXN59v56wZjubFcAb0rr6MNzd+tnrOn2z97O7/be238l3bIMRdzxRv9l0DuQ8EaJ9Ua6sbCOx7gMIuBgDWtylRflgCyI7VKdVVmNYMcHf/NeNfL2BjYiXKZNzCaa0Rb9R+TxgPIbJycGhvuL8qci2QIXue0PpTzKoKR19+Cd/6zq9hRcV/Mcfi/Q9QP3mM42qFYTlHNhCeoMQ8L2YEAP5GAAAslphdXuLW9WsBAGB2cx5PRUYTvHXlHY0lxgiWmBUzHD9/hBt3bmCcT1AXCc6enONHP/wRnnvuLib7ExweH2HKONk8QzrZRzEYos7GAnbLU85nsrdtWucmv81gNTZZ4/ENIFxsoNpase/9PtEYgNwrgyLf2QPYt6G0FpWrZt8Ie42MhRhLpH8urUZvMzG8gdm3p9iB3LY0O3WI4w2UYU8hthABM5L43FJmUUpakaqrc93fs7MSwh5l/WDeQ1F6AwU6ZgB5GW37nd87bUz0ml2dqH22FnQxBd6Psez91FjEZmzZljzGWBtCQQ5Gm1fO27GlIkwarq4uCzekV90y9ds+oec4sC04jOhApQFmyn6nfxyDxM8nmyslSqzquRj++SJHJjThBd77wfdwY36B5PwpxqOMnFAcvvYa5iWwXw9QL1gub4rViuETZMlsAgCctzvKnSHtkTKAMzwiALCcY7w/wWtfbQGAhJU8zG3VgGw6n8WAIvwrtcZTVCnXNcvaLSQsoqAXMB3ixmu/hOr8DOn0CYrzJxLzXuRHuJy8iP17ryCd5KhMiId1I2GrFj8t68cYJm21KnovOQcY57wNALDxj+ekjBe9pjTyOhaulVQMuQ5oJAqlPUGeKQBAUIfvzIFSLpYSx80+8TnAbD5ItYdQjk+Ywc5Q5Povl4Vj+oTZ5vRRA+vidWFziAYbvbzyOfSJ6ZTWLx3Z5Ba3GG7laiuAv2v/9Uaul1U23429sEk+C339U3ixrOKGl1mx/Iqfv5FJYhe1Ds2+Nu7SvzWHSHAcB9DJwB27z6a20VtPZgu94WU6k/11QEp9maGoCQAMMC3nGGOB6/MznL31IwxOTjC/uMLD+RLFZIKLtMKv/fqvY3lxhb/9y+/jMBvj6vQc4yzH3t4+prO52p7BxlNdQuvCCx0/5HBYzBfCIGDiRgLX9P4TALAygMODfazEiR3yZTB8ONdKITQguQdxLl5ckC1xiOWiwHJZ4v33PkCekx3CpIxMnpjKb8roKP5uAAAZoCijolC+ae7ae0D7zJ+vGwx7S7P1yiTy9UTDqHrl1etdJlN0bwmGBpWrkOCHlx3UCxwM5xgPGE/CTlwC9UoqnLCuokwIUaQYA0R6FONZGEMSQIp0D6dnGSocoBqMUaRjTFcpruZESDUDJSe4/WuewQMAzovKSSKCNSREMVeSJXzx7zaptdrAJ3s1HtQtp3vFLFaMvHH+yVrQKqd2fgwwmPDw730Kmgcj/MK372NFzr7/AgDYhi+vj2p3Q+qvAuDP2rTx2Iq2EIBYAfYKq21m8XVbBsAXAMCu9RcrErJGgmfpHwMAED9/X0Z3nWdhu7F9IiyPZwEAZI+XDbplJbS6VUsLbzy2dYIhclwsl7j1xmsCAEyLBcY0zB49xsU7P8MhE/oVM2QpFVVm8F5gNV/gB3/5fRzvHSCtakwvLnDz+AgvPH8XqDQJ4DBnhRotgecVMBr/HgC49fIN3Lx7E8PBiKfi/OkFfvA3P8Ddu3exf3SAuy88Ry4c5nWFJanDo31k+0cCAoiHK9CoTeYagBsbnv6z/5t0fG/YmVz21/OAr5cFOocVQLYQMtM1bD0wRjbeD3hD80AxZrjxKphO4Tzi2wEAgkUMM9A+tr0kZqf5+3uqL3MTsNxcm96sX976ubsGAPSEmPirdI39bh17YWAEBk28Puy5PcNufV+lR4q6U5t7wa5jjABSeW181vZoKrlLlv8Ku0EAO9pkjpq00faKdU2nayzG1zdjz3/f6E00FuoCdcY5nGC4zEX5pwPonb/5C+yfPMDg8lTYNMtsgBtffUMAgEmZoJpdAQlLnJEPQwbHswEAa/tXPcDl6RQPP3okAMDe4T6+/PqXpToHGQBpRnpvl6FFo9/WgJTmFJU2EWOFpb2yZCnMgWKQYZkMceOr3wTmU+DkQyxOHiFPE8wwxtX+y7jzz76D8/klFmQXyZpgsj81+E1mSIkxF+LRrK+grxsDwAN9PMYAn1i/WtMHPIOquW/bUzzfsqpbmKexOmgoCY06VCYwAMA7kXglH0rr5zPZc1naJgGN1w0/271iQ7SRC+RwBQDCr3t/31h+tfcxD/wn1eA1T8FW+RgximK53CZk7NcgrO/6f6URu53BsM2AVweAxuf36Xg7dRpjDIcDbc55h982/T5Ibe6qKNO52n4rjkmGsh6BO+6yXmK/XuDm/BQ/+S9/hPHZOZaXUyzzEZZ5jifzS/zmb/0WMF/ir/7fP0VWALOzC4wGGUb5SFYvy/rJPhQASYEcCuaIK1ERQB1kiAGAFW1B5vE53McxkwDu7wlYZok4Zb+jccuM/hEAsLd3IEb+YrHCu++8j8PDY5yfXzJtoCT6nM0W0ucCwv98GQDqYbVJYLHqjXCh6TweNYqoDmAt8RLyNz3kmdXpDeq+CxUQQRPHxkniFZ0RjQcnxDwQT5V/ARSgsDwcrTDK6CmhR59oHEvHMAaEVA3W0NQEC2QCsLYy6ZNErKXz0n08OWEjqRDtYVHluFwA0wUXBkGCARLW8gwggDx3zACQ+p4tA4ACTdgNUjigQT40MZGxAMJ74wHbtVI2/P4sAIAXmLGA5Lh+HAM6NvLserHS1wc6xFQgu2/f5m7XNWHnj3mW8z5Od34K8PTj3GbzsT9nBkAM8nQ3cIG9tz7HFwBAt3t6DdEt+398fPdqXzAAxPtvi9AxvxoZ0NO3m4x//T4wD5rk9uFzuKCOhxr4IrYV2te/LRwj7C9UMGX9RJ7/tm0JxoMxzhdLPPeNr+Jb3/nnOJ9d4dpkjMHpOZ689SaGs3Oki0vJ7k9iYrlaYjWd4Yd/+dcCAHB/ubw4x41rR7j33G0JAWDi2iFjhyVJmYIaKgP5N/ellgFw55VbuH3vNrIkR7GocHl2he9/7/u4dfs2bty6iXx/hISJCusKiyTF/o3bOLx5F1U+xooJBgc0wnQf4J5o/xoWX3hYD8R6ecz66uuGZVuxxSe383PfjH+J82/KvNHzr+C87KOkUTJLuouRFx1KaM0DYQAQTIkhUL9P+SS1fUYylf9nQeC9gWT6D0t40YgRlSXSY9aeNaLpa59xiFv568EKO9+XqbX7tqBAm4NlEwDgczB440HG0DK6G0jWsKKU6mr5d3jfJu7ZPRhPkxw4HQagMfTUw9y0i0wft9e0z9oNLfSAR9/+b7qFUNTrAvlBjrSsMSlGLKUNZDU++N6fofzZmxhOz7CcX6HMc9x842sSAjBa1SiuLpCKwVAirbKdAEA8tvZMKTJcnFwJALAsljg4PMCrr7+K+WouXvxsSAO3a2Ap30g7nAkAOYclxphAFANRAwBQZkMsByPc+MrXmfwD5YN3cPXkAfZZGq7IMD16Fc//9u8BhxPSBoLCHEIAxCiTlP1Kpee4SgbAIEzF8NDs8+Kgkwz1QWC2Ake/t/h++16Fkd6P1yw4f4OQaj194f41g+MlQ7o+cMiXFHJhaQUCNYBCbUfXxtBuCwXw60vpDfp8DKHYZn8H7/6akhNCAORcaYfEIOm7PTM/2/l2z1Y5Ncm4BkB27rVFLshxLXoWKxr62c634/x7I/i2dACfYdurJwfUxsPX2so+052z92XHb7rgs+AmW/tPEogACb3oDOtZaW3LkntnYPZUc1r0wKP38YPf/z8xfnqC4uIKg8Nrwgw6W17hN3733wGzJb7/n/8I2arG6nKKIUEhMgxoyDMCRmy6AFhK5EfYn8iCIFi3WDYMAFL7CQAI625/gqM7t0AGQEmQjuEuobSpLBuhmCsDYDQcCwNAAYCVhAD89Cfv4Pj4Jk5Pz1BXCQ7Z7uksMAbGnwUAEHMu/WhpRn4KbkNnjIIvCkMKjDMpftHMVY6X1U4UwSaLXxONcLw1LiiglAwRMHqFTPagiBmiJHR/nqgUfqXyk+av8YcUlsN0jsmQ7aSaVggKpJldC1GkMkkStpK2ku4iBnGgHQ4G+3hyWiPNjwUAmBYpLucJ54IkC6SiRYaDgDQWQ+QBAI4djWiOJDM5Bk+GoL5CUzQZET+X6bxKLdnmQdi2dn8RAACvGK4pGA5g2AQAxPR+lXmtZNjkwZD9Z5dw66UIRz0axRhvl5Y/h1+/AACaGGTdD7ubyVYD2vSOKAaxb5Q2XdcrpduNdb3qFwBA27ufNgRARb7GyNrLj34nF8yWtdwYfEFhagGCdYaLAQBt/oNAxZYmWKJah0mEMq8NsyA0VD7XKfJkiMtVgXvf/Bq+9Z1/IUmFjvf2MLqa4ulP3kZy/gQgCFDPMUwrVMsFiqspfvgX38P1/SMUqxIX510AgAwA5rQx1lpr9HDf6wIAx89fw72X7mFQZyhXFRbTJf6KAMCtW3juheeRH4wxOjrAgnvReIJ7X/4KDl/4EpAziZNmQBaSnim+ZjCYEswqAR2lMyw6+24x90kTWsXfDAYXy7u2Lu0aoTyh3EfilIMybvJdvg8GAS9i5ctCAsM1A8C314wNa09XvQkMxcaFbYtc37kPMR6Z7di014jhFD2ZV1pdgrQGzWkOp7JEAyYo6X3KvjfMGsMnGGtShiGcGyvbdq0+w8WMOJ7Lmtz2fF7B9/eyvoiVca4ZprE249IWiZwb2iVVJnRtWRI/e3whxAZgoC/Mz+sCHhiw7xkCIAWd+Bj1BFhVwHiAp3/2X3DyV3+G0fQMCb3xwxzXX/8qpqTOzgsBAAaDBQYUMAVZntsZAH0AANcLAQAyAB58+BCrcoXDo0MBAFido05rKVVJlojtG02+rFbUYDggS0DcVloRAUswdGA1yAUAuEkAgNUWPvwZzh7ex8FkjJNFiuXxV/DK//y/AsMMVUjEIp7/JjxS2agMpbEKVn7/MlhUny0AnQ6k6nPqrDlfQvkz9X9plSyuRZ06ylYhwKbsnhDKE6qRCNzKMna1lUHrskl5PdoeBoDZmHfGgmEEIw1lajeQ7mKkrr/5pSXeBKQM7WrkoBh5pYQ0N7Ignv/SXw5Y6bvRLgDAy8ee9V8368ea4a3mONHmegO2AZM8miyVZ37FAACNlzSXBOsxC2vTeKzdq7dPn7VFuhfVaYkymREN0qS7rPhWawk/DQe8AN59E3/1v/9vmDx+ClxOke4d4ny1QDVJ8av/9rflu7/+gz/EkNNlvkJOkH1ZSGUO7j2slmH2nSRflOS6CRZM4prlUsmCIQBM/CjMFq47Jusd5bh297YAABUrGAxHWv2AuQQ4dxwDoA8AePutn+D69Vs4OTmVfj46utaUKZQSu5+aAbDVBVqLt5yTSEslGNWIi1MBgL1RisTVBeV4SnJIkf8JZvNFEAhhjtDIDwAAY4gYF8GYel1kAR118fI09hUA4D/G2zNpTviHFfJkjvGQ4KIa+gIQ0Ptfr4QBMBhQySmQZ5qVkwucgyUZSPN9nJ6zIuA1lOkYV8sUl4sEy1JLBkqOUhujHgBAANYAYNqyJFXETPoYABCht+bl6irAzzr1tXd1J9mAv8mvpjx6NL7vu49zX39s7MGPQwB2xTj5eJ++68YMhtgrsMto28lw6M0C/Ul74xOc93MGAOIWdfvr2T3QNpe61/siB8AXOQA+eQ4AFfkt3d7PrXhbir3+5kGOjb/ucuoCAKaoNgwAozC6G6thr194z38HmDCHGxPYVRmoejz3S2/gm7/+zyXe/nA0xmg6w/LxA0w/eg/l5VOk1RQj8n0JAFxc4Ed//j3cODiSyjPMqnzj+Aj37t7RJIAhBEABAC23ZqWIBJRm7HtZSQ6Amy9ex4uvvCj0/2JZoVgU+PP/7y9x48Z1vPTql4BRhtG1A0yZA+fgAF/62jex9/xLdHuJIc3c5V6ljBXG2IPuQV7RrcSI6+ZlMVnB7+MkXNbVIoci21muEwxm8U+L4dCGH3b2mpADgAnBbGziPS5QJ8JgNm7uoGuo4SPluYL+EXvg+dnT0L0BJH/Ti7rJw2gPSg+oeVjNmA/GEXWqwVBiFFvgRDuv/UcDxoMXZpjbd0HfCJu9ezY3qeP49QAASHNY5o1GBu/j6qbL2fzsgY9IWZfzmcdCallxMdGYCMqflKsK3tWgp6wBHTyW9hV1S2/8eEODbbPfDJxqAIwCxaBEtSoxTA6AZQHsD3H5J3+E9/74P2GP2fjTCkWW4vi11xUAmK1QBgCASTmTkjreswMAnfnvQgAIAFw7voZXXnsFl9MLUQxHE2ZH1yRf0p3SbvWgyzfMRJ+TF6QMAAUAVmJPrVgjPB3h9hvfEgOkePAuTj56H6NsgJPFAKsbr+Mrv/e/APs0LFoauQIAJi8qMbLN+O4CBJpXy8IFNmkuMSPDjpO1EjFI21CKNtmlOf/W9YeQpLNmOUazK5RtbOuOIQPM2G/5Rmx9enbSfGFlvm2Zd7VhrXLR/xu/XS5pI2gOgr4QgJjB5GWEVQb55Gm827CjjSwTDyBGzjEVJx/DgO8ZZE14+iyu+L4ZwrnVJtHsAxueRT83dpHNNZsD/N6P33oLWIYSqNISRTYDkkLygDA3R51o6FGxmmJ/cYbsvbfx/f/r9zF58AijZYEqG+KsWKA8zPDPfvu3gNML/MUf/CEm9QBYFBimGVaLJVYlQ6QyJBkBAK1iQABAKrewasVKq/QYAMC8FgYAYDTEKktx/d5djI8OBQAwBoCFAIizmHk5C5ZO1BwAngHwk//6MxwcHMn3XF/MS8DqBJyzXB+fPQBgGfuknm5AtxolzZQ1zjwKqxIHY1KoTAkInn25hqTOkw6jkkOKQ1kojVEnLukVKQpSoAIBM6RgahQD9dJooQQx/iWOssAgAADMmDrMSuQ5DRkqDBQG9PazPaSgMTMkS/QxFGAgCRoIMbB0EAcwHx7iyVmJJD/CCiNcLlNcLchKYNGIHHXFHM9EiPsYAKE8IEMEAvJt8XiyEEIIgApKo5eqWtn93C2DtUkQ933/LAAAz4s96l6I70IIdy1gu74t3hgAWFPKXHtilNk/o98I+o7z323rs53t/wfOAIifvzveCvA962u9L78AAL4AAD57AKDj+TevlJukjcc/0ls6IQBmdLiQgFYJbYEBDyyIct9cs4357zX+RfDRMh9IvO6t15kD4NexrIFhOsBwPsdktcCDt/8Wy/NHSMorTNIS6XKO4uwMP/6z1wt4IQAAIABJREFUv8SNg2tCiz1nDoDr13Dv7u0mBwBD15jDhvlqTMYSBCADgP8MALj7ym28+CUFAFbzUioB/Nmf/hmOb1zHK1/5Mo5uXUeyN8Ipsw0fHODVb3wbw1t3UbDeLcPz6D0UL6w+uDeyTRH3MmMd8LU47raUnPXzTgBAb9jJkt8JMwxQug2J3Vv3V4bz0fnQ5hHwRoY36s1o65NzovwHarJ5C83rx8+8F5U1DTtQ/5I/jvTQpkyw86DaveSckEHd74XKqCwxHJPp0V/GlM/IkmK+/Wak2HdaBaBr4PixlBAFBwBYH8l1xGYfSCZ6fvaeUDmObMkAAHjZ38yHYICUK+0nNdRCuEAoadXGIKvuGO8/xFCMGcB7eJCFbfJJ3DxAxGcieFXlQDFfYZIeAIyNPZ5g+iffxX/9g/+Aa8UMw6REkSa4/trrmC9LjBcVVldnQDWVBG6Z5AB4tj2wkTsB8LIQADIAiqrA8fVjfOnLX8LF1bkAAHv7E8wXzJEQPJEh5Ih307rwtTimyKIu01wBgHQlpfUWaY75YIR7X/u2gkynH+HkwX1hy11WIxS33sAr/+Z/ArIxavKI7REsDl+SlBltuc070A2I6s6bWFcUHT3IBf/sjTyiiCLzVe6tDfBzVeqqC7vHmHN2TGhPcKBZGIw5e5py4HmO5WIhRqDNRZFJVs3AyoQ79kuso2gCwpa51/1dnZFm5Me5P9gOM0BjuadP7MIhnlWJio4zwHPNgx6eyZc97L/Fs83dzc3bbvzbHOgDKNh3NcurB5sx3id8v2+6vwGsBvba+Bjj3PJG9J1Pg5g2WiUg3wx1UihTu2Y4DUMAamRZiWFxCfzsR/jg3//fKN98G+PlCtNVhWlWY34twy//9r8Ezq/wV//5uxgSC52yckAq1SbEOc01JSXgQ75ZB4TOi5Uk0jQAgBUsOD/JAEjGIxT5ADdfuIfJtSMJAaDNa+A2c1+UzMEg4BPZLGNcXrYAwHJZ4P79D5ENhhL3z3wdfGZWAeCx0mefOQPA0e+V3qIx9wmtYEYpsexHsURRLlEz6V6ldRbZOHYEayjyHxutygrLO7BETCV0x7LkhqqTTkj9pAi5YntqIFtMJuVoMP7F+89/9N6XyGjkg1kXB8gybiyFeE7qeiEZl9OBhgzUFcsBrkSR2mMdUH7LWpRM8jC5hodPF6izQyyrIS6XCabLDFUyRlVnqEqtU9oBAELZPs3en0hJCOEtiCGlfdRM/LAZdjeYUFiw8TL93QAA3kD3i3oXjX5XGcCYoh8DADGqagvZe4Y8qu6VULbZ1yHmbzENbReAsUsu/0PPAeAZGPEGT8WLSTGf9fUFAPBFCICfK59VCID3QPRVJWh02yZOv21F1zg3GRyg5FCmTo4xVpnRNgMw4AEALcnYev710I5/PHjzNPOxKSD1cIwbr72Kb33nOygHuWT2zmZz3BrneOdvv4fl+UPUxQX20hL5Yori5BRv/elfCABQpIMAADAHwB2gVAZALnYhs/0yxlyBc6lvLOw5AgC1MACuP38NL7/6JWIFKJdMypviz//8L3B88zq+8sbrSPeGqMdDPJ5dIbt2DV/5J7+M8c07mBUV8skeFstFCOFdV+A3K85t/1MfMPm9Dg60sqVPgeRV6GXhHmOKHuPqba8SAIHewVBRx+cLEoNcwvlaBlwMNvP8TTkAtD1kAAQKsEs2ZnuenWv7EI0B/k2jQkCBLEM9IFuwpeJ2DaCWGWEKrnkvFVhgfoOWGu/3yvg61uNdMHx3DgCT/x44aMaJWeAHuehlfIlHyWVjN+W8T5GXvg77MR0qzfkCGnAMST/X/A76amCcznbD5M3KLg3Go2VkZ+KtcK43Qr2BQEM53cuxnC5wgD1gOgNuHGD6p9/F2//x3+NGvUS6mqMcJLj5+tewKmqMlxVWl2coi0uptpEP1Cn0LC9vBMs41gOcP72UEAACANdvXMfLr77cAQCWUikiVEsRgFGNRgMAJESVfZ4RAGCfLlGmwDzJMEuHeP6r3xKvIa6e4PTRB5IzZJ4doLrzS7j3G/+O7k9l8+hNQlCxGaYUUqZvBoDPjOEQLiDsC+8E8PLOGdYNyqQDpfdL6G5j5gJdS/aSvpE1oVRngkwyAwLjoJnbDLGn7s+M29J+ZZwY6MX1VdJZZ2UBQ+nCBqiSrOrbATgvd2IQQ9sUdErJ6N/OQ/5mNes9oBbPE4KQn9iB7i62ST6utd+zgayKyLNM3k3H7Jr6DduGyfWCbdMwcTi3nP7o5s6z6uUGEjf2ieVjIGi5I8SX6w/JSJzR9WCGig5iOWeAotb1hGqGETl6b/8NHv3H/4Crv/4bHJQVlmWN8nCCs8ME3/ydfwVczvDjP/yu5ACYn15giIHs8XwksroLSQKoSTZFQ6gqqcSzqggSDVGsCtnL8ixrGAAEAMphhlsvPo+942vCdpd8AiGknrkCPABASr8BACuGHywLPHz4WIhT/Jv3YUJNsgX29w8wZ/6bnwcA0HqWbXPSknpq3DL5ARtBw3qBPFDsifRJWdk0lXqFBAOG2Uj+pqKkQkARQT4cF9eKKCU30eDVIJJEtoBkOAzJ+pgAhfcZJAVGeY0sJV1sIYa9AAEZ76kef6X/K0uAiSH4zu+Y6Gg0zJER7a5qlCt6VjLko0M8vSiR790Uz/+TixVW9QRVMkFRSo7RBgBIwiZlGf41IEIXv9RTllAJ0hG1z7huPH2wYTcEBY7tUBn68wcAPo18+Ad/7qdkAKwbxR+vx5oSmc9wWt+9YqU3vkyM4JuipccpwGdUu8lkgul0ir29PVFy4xI6du12I20VUH/fTe3054sSIBtwgP96aLh9HohOG8yy25IDYNf49FUx6FMUTIH5uArA9vv3V2HY1eamD8y7be9eYXuG+SQ610blN6Lm9yBlnaSmnXvTaPMN6Kf5a5925V/T9+F0PxYxM0A8aU5J0DnVGuz8XRPJdlV8barRcN3xARzwzCoDHGXbb+Jr1WPLfWpvcqBJAL/+NXz7v/nvcD5bYjwc44AK8PQS43qOh+++hauzDzEsZ9ivlrh8/z4ev/kTjEkzFB5djckox3N3b2G1mGKU03Bayr7FbdO8IYSjlfKpIQArFLjxwnXce/FekwSwXFb47nf/GK+9/jpu3L2FyfEBiuEAiyxFMRrh9V/+FWSH1zBHivmqwN5eFEMbzZtdIVTmyeZpvoa4feY+v+3VB/jI6DjFVMwL8Z60V5IxtQSOH4PB2l1bZrjv0oL1vvG6pOFGCr1nKFgLvdHgARIDArSaQIrZ/EpAHsuAbiCDeR/jLN79IGzrWY/vFTMG7PdmTZCpH/WfV963OQgUAGgBs64HsK88ocV82A0DJT5iKfq+jj2EHkChrzyZBAAgZUnNAthLcfrH/wn3//gPcG01BRZTqcF9+PKrqJMMY1bKeMDa2nPRDdV49pT17libNzp2bLD/yAA4e3IhSQAZt88kgC+8/IKU9spH1Gs1V1UD2oSJbfXd+dtseoFsNAJG9OQTGJijSCqUwwmK0QFuvfo1pMMc5elDYEkacI167xae5Pdw51d+U3JVaSYx6bUAWPqF4nJntJunM9g/xuKJFzIdXKQvh8iP7s9B+jqjUOduyBVg4bNkIjXTIcovYsYnL2xhNDo5WhAiGGT8vaPr+DCSEGdvJUeTwIqpigIpQ2A6GK/7YCE7z7SXuj73gIrol+6aQd+0vDdJkyRd9yR5eZ10G0NTBKML0/HJC3mdOKTHh9lYP1qiR/aX5CMJoTw0wJkDgTlC7Dyjb9s7r5ENOowoeQoDUqQEG8N8QpJFu77ShBRg4fXjV7i+6bZr42pjy4lXcv6TzcZcNLbXcE8dhvW3wGB1Drz/Fn72+/8Hjk9OsHz8GFWS4TIH5rf38c1/+ZuSBPDt/+dPsDy5wBiZVApgmV+Cztkwx+VshvFkD9P5DEdHRxKaIi/mqViVAgCQyZIxkW7IAbCiTTge4oXXXgWGOZI8lxwAs/lM9hIetyAzj2z0fCj7PL37LPvHzY6Z/588eSoOc7LnTdWhLZ0Nck1S/6kAAJeArpm+wfuuCpJOXqlwXxdCpS8YN0GqPZN3MAtrAADYSJ0nVLa0tAZL7AzzsZTqICDAGAfWMuRxrG85X64wJwhANVTTIaKq9G/xdHAukuglAMBKAIA8LVDXc6Baamb/jMcrAEBAIBGGQBsuQC+KBwBYvoGCQGIoRgc4uayRTa4LAHByVbUAQME2ZFJiRpS/kAOhCwDosyoDQGa+KrQue7Mi8EE4yzMqyEHPAye2OmA/mRD2iuozyagvDlrvgX/gAEDfkLdKpK5xfpaSYCHpjtW5jtkDrf5g3sK//wBAx/vcQyW0vtqEaO/yAHwBAJh865dxHgDwfdV4/YPxbia8/171Qse4Mu99oJxaFZnYvNOIrQDAGhOrAx6EsK5wfQFzRXHtJqriJVgq6LIo8cK3vol/+t/+Bk6nDEsbYcKNYn6F/bTA6cN3cHFyH5ie4qBYYPr++3j8w7cwGeSY04uVJBgPMwcApMpao94k+ZW4/3KbsBJfiSTWZomj4+ev4/mXXkCe5igXFRoA4CtfwfU7tzA+PsAqT7EcDlBNJnjjV34Vg8NjLJMMi4K5cdTTsem1C4xST7Z6zj4RABDduFlv7ntfg7krg1oQ4Fm3tvh5Pk4M7RoAwFlEBsAzAG8teNTGO6cpa6TPkTNbfKiE4AEAggSxAR63geCBZ154eaVj080C3lljHHfHoLA+7POa9vcvjbduqcp+T///z957dkmWXdeB+/lwmVnedVd3tYEhbAMQRUkgCYAASM5I4qcZzaeR1nzRrPk280H/SCPRaeg0IxpAJAzRIEACIAGCbKAbQKNNdfmsNBHx/Kx9zr3v3ffyRURmVcN0o7JWrTQR8cx99557zj777ONMsM5kEw55E4wOgdXdJIomVexYUkAO4xD5IsPMoxZBAYw87H7xs3j9C5/Fdn4Iv1hivLWF6dUnKXiAOKuxd+MNBD6ZL8IhWAsAaJzUMjzsNQoDBSHu3tzFrRu3JfaebbcAQJAoLV87LTgAjWhgaamDxLdVAWphsYyIJQ1MYAUx1cO3gekOojNXtK/47g3U2aEU1mJ6HnfCy7j0TwgARCbLb3xMw2xpnleDxLZZe83gW6u4GpzduKaspMGRNzZWulPy0QIAxn8wpcIue0AO1V9PbuDZGgADBBj0YaDMpaOlwc9ZPQ0DAEgHgab82By4w/hyNSxWjIYrMupeW/9n97irWBYbB7z/BqeLA196AACAIoNS8mSCcjmDPY6rCzJ4bRKgqYbHivMLg2OFyGJHX8R95k45mlybCzi4mggEAHICCBRrTRUAEFMToPJiVKRueynCbBd47UW89Fv/ETu7d5HfuYPKD3EQeiguncJ7f+XjAgC89IXnkd65j7jykB8uCbdr1p1Cf3GM+/v7mMxYg5+C7VHni6UAGMzIl5xLphyc67UivZ//4xCPP/u0AADMVrsAABlS1A4hAEAGvQsAMIzc3z/A9es3JNBnLM24mENB4IRAgTAC3ywAwJiPhn6vv2ttPYNrGvosXyBN2T+VwiYMXmUHMa+3z0mel2jAsPaJQIAiHNPJTEQMpPdoUSDNC6RlDYKApNtX3Aw80tBYa6e18qz3bwGAClFAcb9USg/kGtg2SFJR7A6gDIDAVwBAfqf4kQdxdEjPEACgoKENEMQz3Nkv4SencJh52D2sUGAqDICy4uMnA8CTEgAKxkgNm6hW865VvJAqAYqm09Br8G8BgAa8szQsPkABOVifpeUDWoP9CAA4se17sz7wNgcAXIfvaBCrIoD8Ox0SGhY6oH3q25FtxxhrBeiPtpkZChr6TqXNQP2kGQCbfPdNAdAjAEAB+O44nZwB0B/nTm1+E9C3M7F5/5H162b8uyKX4vaaLL+1uQ3tX0ABfhlFGjMx6MDYAIABmwK9rdvIe2cjuic++Bye+8WP4+5hisBPwOa4SBeYhjXK5T3cv/NDHN54BdvFEstXX8PNb/0DtuIRDqiR49UdAGCUkPrKmj/TKs4AAAaKViZdVQsDYOfyqQYAqNgDOQc+97nP4+lnnsGp82cxOb2NMgmQMVCcTfHOj3wE3mwbuRchLyub/3wIa6ot49qgRsFE+/v6PtRHs89NADuM2rRxjRgf8To79ONNN3IUADhe9l/jku57NTVCwaluCUDr+5sZ1cuCtmAABRhLhFGo4lJOyZu1xX2GS//+bIemPhPMBv9xzISL+hc2EG1scc2Eigodu1/dTP4630T9rn7Q3/Xl+/uDwwKQYJgiYqsz8O519wPxguF14osGwIwMAIoAEgD4wmfw2hc+g1PFHFGVIdmaYXr1mrR2jjNlAARBdiwAwD2nvRY7twNEuHdzF2+8cbMBAKjHkVeZiDvaDidS82uegWhWNAAAPWwqmHsCANBRTSIgGicIZ9uox9uop2ellCK9dx1VeigaAN70PHaTK7goAIBBCe0DbBLqxqA1wX7Ljer4BA9RA9l2UjFzpKHouPQdi7BaSpgFIgwIwS5jzoTpzz03CdEHiGQdmQ5j9tm465SvW8ZNw8IwY8/ftTyhWwK5ab/vrBP55aj96IBsfZvRBxg2Gay1ryubol9m2//dXf/98clzLcFyx6pfAmU/Y++rXRMK/loA2I6le/7cAgANmG5asMuz02dgAZ8hX7VfYtzsD0yekqVdGAAgJABgW0KGKAgAcG4HGeKUAMB38G0DAGQEAMIIh9TZuXAaH/jkrwDzHN/74vOY37yLUe2jXKSI2eFAGp2UCBMLAJB6vxQAgAL3BEsk7GMCXHQ9qA0bwEtiaQNIEcCr73gGNfdflrrFiZTdyRhShJdJYym/0vIyUvz5MxkABwdz3L59R3ASggxWCNjOOUmSvzkAQEvJsv3qdWprkE+UsiwzFMUCeb5EZcT1pIWLAAAGJTXGzWa8pSSAQa9ku7XGjCwA1jowc0J1RZYBsDYrI42i5IE46Kyr04VJxf/aMgDiCqGfA+zt2AAAFEbgpqIaAUFQCgAQ+PxeqoigR7GVQEsASg4mwYIAXjSVEgDPAAB7C1KatlBiJCUAgR839f+eQbrFqHu8a967AgDKAdDyCAsA2FaF6gwR2DDBv0U9BdGxG98jAOCh7ODDfPhnFADQTaEWDQA6m4JoGvo/DRzXqNuCxx3idiN4+wIAbqZnaHrZMXhYEcAhBeHjOiFNFvstXAKgwUPX/tngX1wr89JQFwB5Lr31q9l9/bIMAOumNYUARtRWNmGJR2y/8m5HFYkxpUtI29deCr+MUydyPmWBzPPx5HMfwQc/+jHc3k/hByOh9yNPMQkrxF6Kvbuv4O4PX8R0sY/0lVdx59svYIvsAdb8o+qWADBbzz2vww6zdGl1nAkgF16JrYvbuPz4FSThCBWTsXmNz/3FF/DU009h5+xpbF84g4IMAEYWsyme+dCHgckMKUKUDDhFaHf1/rOK+WLXhCSODAhos7M26KcjuRYAGOig1zh4jm8tTFc3SGh+N5TiY9Zwu85vd02vBgHWOvMsMjTdjqxT7AaM9mc6xDZAdwXHClGYJhVUx4nvs+yrPgi7Crjg59cxAJq40GRI3WCAz50AQP/u3We+XiNIxaDt+rCLdRgA6D9sLaHxKX63og6uBUq689P+vfRqFNRYTAtMwy0gzQUAuP+FP8NrX/gzKQGIUSDZ2sLk8SdRVD5GGbBLBkCkHaNsDXN/nrvBTn8M+ZroVngxdm/dFw0ABhtkAFx96iqyUgEAOvdssybtw6wAIu/ZAkYM/Jk9DUP4ZMcmIUaJB4+t/cIEWTBCfPqyaE0sbr+GarkvImfe7IIAAJf+6ceVNesEsXof7c6gQTKHus36t3PJdKA6PgbWWTacP6G0gOx4B4313bjGeP9sr7YmSB4qQeoGivbe2rO5r9u154IH9nUBBxz9jr59sEHxSvdSNpv1HSTcubPJTV0159Z97uEAAEADdGXVuDolPKcFcltb3wq+6lgxccvYUKn3feDA/t6sV8OWcAEHtqq0Gi+r/J5V9s0rPCSg2n+NOkilHaBXcb6HKAUA4PLIkOT3gVe/g2/99n/E9u5dpHfuoIwiLLg2T8/wkU99EliWeOkLXxYAYEJYPCswCmOpyY+SGPM0RTwe4XC+wNbWlrAAqAmwSNOme534CqJZ48MfJSICyPa7T7zzWWEEcJ0GUQzqgsi8lrI2BQfJSOcXAQD92cP8cIE7d+5Jtp9/V60W2kxq5kQK3Dw8AGDatcgi1jZ8bhskAgB5tkCWLVBJ0G3a7FU5StIXWANi0U2ZFK0ACDP/ptG9OFIinOP7AgLMZlvynYE4g/80q5DmtWTeaz4AYQLwCfJztgSgQuSz/GAhLACphmRbJDoxPo/Nen/DACAYQESIKrmoEHq+CP8RjCCaItT9cIK9NEAVbuEw9aULQB0YAKAIFACgw8eafgEAKlFq7QAAlS8GXQJ+CwBQi0CYE9ax1I4IVaXUTf7s+aE8SC6eBwv/uxmrTcbl0esrRuARAPAIABiYGkPZBncjtD8/AgAejgFgAYA2O+84cjZ55ASAzd5knMajtOE2g9+UsFkNgE4yyvzCPcmwAlw/2PqkgUn5i9yUE8OYMJxkQ3buxhMf+DDe/9GP4c5BDj8cYxyO2IMIIVIkYY7s4CZu/+AFeLdvIHv1Vey98BK2oxgHZdYDAA6RCACgGgCq8t7Wqtfi1RAAYO1tha1LO7j0+BXEfgI6RCg8fP5zn8eT165h+8wpnLpwRkoACvbK3Zrh2nMfRj0aSwkAd0Fevygnr/haDwCQOdQK7dEhsZlnHs4VkVt1/COxhxvoDz2QduE5bYOPH8F0ncwWKlp5fc71DDmoTGDQkXsQAEAykCFrRgNhRLoAAF8b0mA5AgQoheuIWrub8Vw99qbOt+eBdNhavQxp/1hun3t9rQXT5DcDNK+qMyFDdNX0cwMwG0S455d2eSxBzQpMgy1lAMQ17n/xM3j9i5/FqXKBgAyA2RYmVwkABEgaAED1ofpdJPo2vhts6ji7AMD923t44/Ubsoa3drbwxNNPIK9yeJH0n9Ke31oIYMbCCaLoK7MEJ4oRjMeIkghBqLRqtgVcIMLk/FVx9Jd3XkM531N/dHoe90eP48LPkwHgo3QBADVTTVbdlrjoCjfUe9spQAxatw3oSfxEXgsBgKMkgqF1ZRk77RkY+OcMPHsMmv6YDwXG9ijaGaXtctC//v4cssey60M/39qP/s+rglIz09XePYAD717Hpjm37pkoc19ZNkMZ+HYNtt3A3PFk/BFQxd1k6Hk/Nutuy0KHxlRmk91CHxAAYPBPgT3Xdg7d6yoAgPhdIhoYFUoCAF6FgKIUFHBHIuvAC3JE2X0pAfh7AgD37yK9ewd5EGJBAc6zW/gIGQCLHN/93JewuLUrAICXlRhHMfYPDhCPRlhkKSKK9B0eCgCwTFMpzWEZgJTmMQo1DAACAMF4BLYBtAAAGQAUASQAIMAvmQNyfdTz0fJbfjHYl9p+z8divsQrr7wq1H/5G1e/lHWROaHx9EMCABYBVDR2CACgGcvSOdLlAUg6pCgxVfeLYgka/zCmYr4qNtoHxcBfhPHY5i9jDT5vQMmWvGgK/CkTYIzpeCKtJJj9JwCQFR5y1nYYHYA+ABCSulUxVZ+qeGmtx6bqPwN+AgDaKaCgVBLYTon0fTpy1CJgsqLMaSU9IBhhL4tQeFMcsgVgFgDhNoo6QVESAIjEOZI2hAIAsC2EBQC46DwEtSLoUoZAOgf7MRmwgNdHYTUaaT7EkrUlRS0KzsJwkDYaVg7kJKZX32sIhifIf5z8HG/7TzyI9XYGZd0GcZyx+1GLAPY30+41PSoB2FQC4I5XG4iZ9dcLLIee9/r58UgE0GrNHAlsTHZeHO41AMDRMW8z9H0GgPi7tgSA4Kyo/Go7ri7DoA1iyBpTJ8r0andInwR8Weqb1jWuvv9D+MBHP4E78xJhPEMSjFBTAbxeIAQDkQPcf/Ul7H/vu1j+4GXkL7+KiedjXuemBCBoNACkBKBgN5sWAFDnjtoxVufLRxnWmF3YxqXHugDAFz/3BTz51DVsn97B7MwO8thHNUkQnDqFqx/8EBCPUJBmKIy47KEAAMsA4HNyAQD7+9oM8gADQOmE+lStX91nAKi3a/yVNT3cN69HkxVd48CvCg7k+qidIs73UQBgld21NkQDBx0AqpwTAODfbNB/3BIApeC2DAPxCwyzkH+33RWGgihluDAT3h2ADgCwwUCyFKU/fM0as0GvS+XpPNmjtfX2mdnrtVnJfuAm98hA2XcBgAzs/nX/i5/FG8//Oc5WGcrlAWIyAK5eY7EFkszDvZs34AeU3yzgV1pYs44BMBSQcj2yBIAMAAIA7Oe9dWobV59+AkVdwI995FLfb3JgJv6VBJnpYEH/b7q9jZqlqQHXYy1i15wTRRAhD0dIzlwW/3ZpGQBVCX96AffjK7jwTz8hPmRlbJTaKXfdtIJ7gwCARHAmAXgcZ6X3HilHEPvszoBu8K9jR5ZKl+glfq88Q0KQrc6Cu8fyZ2ao7Zzu7788rrQZ7H2+v2dbgU1XP0KBHKvP1X5iaB9aNzRtC/Ojc8heV/963N/XA6ybHoqKTD4MAFAxNjKdoNxx4nVZENJehb3W5pprzyRVVwMQa0sA6loZMMbGDNnMdSUAkm1nUOwXqJgY5gpn6XYVoZY2gJz/OfxiH3j9Jbz4O/83tu7fxeLObWR+gMMQiK6cwfs+8THgcInv/MUXsbhxDxOEwDLHSIJ1wni1BP+7+/tIRiMtARiPkFGRXzK6LAMQeX/ZuggMsASgjiMBAK69+53CAEgZ6EcxSq5hX5lBBIDzgll/jWNdACBdZnj11dd036+0C5CNsVUW4aE1ADYAAKIESer/EnmuWfeA7fV8bjqZPLwwItKi9BEXytVw30OeZRLwEwQCczK1AAAgAElEQVSQB2zgXqFQ+SF2tnZEGDCIxoLQLlKWA3BiqPFiFp0MAAb1SUQNgD4AwEw6RQe5eRIE4IZGxyuDjxyTcSwAAK8nYL1U5RsAgM9tjL0sRO5NcbD0sCgp1LCNvIqQF2QMsATAAgA0RBYAsK1PgJBMBdEIKFAVuWRuKOBk1f1JpZbWiPFIQA0pdyhKuT9NHigS9CBfjwCABxm13mfe5gDAeif4kQjgJhHAvjPcd6SP+LZ9J2mtA/0IAFCdlKMUX3Ge7CZ3AgDA6q40ttHGkx2dgnbcTRWpkwXSa1FmR5sNEeTYCf4V0C6lz/iiqnD1/R/Gh37pk9hlWWA0Q+TFyNMlRnGNbHEP25Ma8xs/xGtf/yoOX3wJwRu3kVQVll7JKmDRALh86bx2ATAMAPplZNkJwC1OfhcAYA/02cVTuHjlEiJEwgDwqwAEAK5du4bZ6W1snzuNnJmO6UgAgCsffA6IEhQsUWAHHur5rNmBTsIAcDNHMoYigLt+d+s8fkV6OivIAqQd59AGuQq9H7uN25BD3mktMGAs1wIATv1xP3DpZ/hsUG4zyALosAZUMnBtFwC2hmIyRZzvKDrSmsxeYnNdfZEsO35GOKvfhaFzP8IBOdqFyH1m65+f03auE0T3or1m4biQThNWNOvfnqsfCLiBW0f0M/CQ+SXqrMQ0mGkJABkAX/rvuPVXn8NZ5Jjv3UWyvY3JE0+h8pIGAPB8+ocFIpapGjuzKlBzn629RlmTdYj9O/u4/tobku0n4PbkM0+iYGoy8pCzWxbHl2rgZImS7RFomzBpuUgdqtFY1iFFycq6gFcyk0l10TGqZIpg65yU6REAqJf70mKUDIBdAgA/zxIAtgnlf3P1zXrTVd0yAJx1ZWnrphTqQTWouDYrYRDY53o089+KbNpyV9W+0imhPrkL8PbXP1tMcvztHGheN6UODJhWv65j4upr8L1ta1BNVLp1/JvsVSd4lwyu2mXZxRxbNzSXh2zJSc531Dw9LACgNH8LALhAggsA9K+xuTd5glFbhjcgQljz+bkig7RPvfdxHg0F/zwP6+k7DCeX7ULYjRpxAgBwH6sQlQoAoGJpAA9cAPk+8Mb38drv/mfMdu8IAJD6PvbCCslTF/DOj30U2JsLAJAKA4AAQCHlURwTMnji8bgBANgJgIldAgACQlGhn0BAxZJa7QLAjD9FAKkBQACgDHwBANjSU9K/tP3SSpYMeBVK1JI5MiJ0v2e3vOvX3xBQIMtyKQOgG2Lb5moJwK/+q+PFj0fexcEReZJmXjVKyw31shIxIrbcIwhQ15n8TCYAg2EufZ99j00bksY5dqibgnSwRaDJ5LibMA3vJBlhMplhNNmG5yeYL0v5z0CZbhonZ2lKAGIBACgCaBkANCah1PYz+I8iZnIyeHUq/3m9kxGdHJYBACHrzSqyEqjW76H0xsiCbaT1BAfLCmkRwo+2kJUB8twTYEIEAIX+qZQxZQBwUujGGbEEgQh8pcF/SY2EItUev8aBTEYTTGdbCKKRsADSvJL745xhKUC38vT4Qa11co//ie47u67Wgx7lLf65tzQA0FISB51bZ1Na6cg+agOozoiDQrs/u3VwfSf/iF+7IYAY3MAHgq9+FmLVCusDgBuwhkGm0PC51IFv7YMr3HXUhnQcOPE6uzRg/YSbg2qPodfcbk6deXpCAMDGj25A22qstlRPO258TVpnW8fNXIs8Z3NJ6uwYVVszT6wzymI1j6r+BACe+zA+/LFPYz8LpASA3WPmh3OcOr2N/fu3cH4nQXHnFXzvS5/F/ndeQHR7DyF7B/vcS0qMkgiXL54Ttt0QAMDAgZdiBWSl9jMEti+dwoXLlxAiFACAwkif/8IX8fjTT2F65jROXb4AtiNiTWK4vY0rH/iAZAxZe0v6sWWrPagVJ1Bia0AfBABo1pCZBf1A307C1QCAyeKvvYF2Jvfnez8z2T+MW4M8vFb02F1gsM1si1Mtgk8a+NiMtmTmwxB5mkrdv82+MejngxbHnAAAVbp7G7V7HTyekLhtUGXo1MIwMJoCdn0dyXLT+xPhiNUMgKEabGf1GiHvfgBk6e5derUOlHsuCxS0JQz22C6A0gcAJDBgIBB4yA0AMHEAgL3n/wK3vvJ5nPMK7N29iWRnG9MnnkbtxRgVPu7deAPwU/h1gZAMgDUAADOA6pC3td4WxAkQ4PDuId547bqWAJzZwbVnn5Y2fgQAMgEARMlaqL5BGCFkMiiJxbdkm48sXcKPY3hRIloadUG/tUIdJ6iTMaJTBAACpLffQL2Yi+SCNz2L3fg8LlAEEKRAa/2wmlkxwOYXp11es5D6INvxwoeh5SWlsNQIG2QA6MrW5+jOj1bwkeUXIQEA5xL6c7QvMNpZDMwgrwIA7FhwnQm7hsNEoKTX7k7Exh0AoxfEa4B/ZIno35qFacZ7AADoAFaOnWhshltiYz/vgqYbN3UpxNfreYAuAKURAZR6dFLKeT4LKtoWgSttK8eSKLWJIe1Y2c4IG9oAkvUUJA/eBlAKawLOQWUAsFQ74vVUbF04UuoNNeOKAwUA/st/wvbuPSxu3xThXgEAnr6IZ3+ZAMAhvvO5v0R+Zw8zP0K1yBH7gehisfZ/ySA9ibF/eIDpbCbMFNbh56YDQEUwgMueAB8F/8IQBe1TFOCpd79LAIAFjxHHYqq1PI4MgFBabhPo4J5ghSkFAMhzvPTS9xpAwIoA2+y/zKFfXQUAOKtKf3R3EfdnI+LiPORO+78qF6eEOgAM+llnz/Z/nm+yI6YmsQUgj2Zz3C7MrrMo5ykKTMZTbG2fwWi8hbqOsUhLzBc50jSTjVMU/v1cxP2iUIX+yArgBAq9kdBQ2I4wpPiflyEA9QH4P8dsmqAQ0YVQhJOWi1w0BoIwkYz/HKexKBJlHZTMWLCtCv/TqBK8UKE0aSVKbLfMQdoMgUMK8JCmmWdLLBf7yJdzaU8Yh2wPFSKO2OuX1P9azpeMZgjjKfLKw3yRYZlVCEgVNYKHK9fZmhceNohfl/15kOt59Jk3dwRcCpSLKmswajf84QDqOFdiHRtLLbJBrv2+ro2U1nse5yx2v+y+uQnYelnCVQHwkb83/o3ev+s8aNa0VchddZXrnOvVn3ECCsc5OE7g3n3PZgbAumM2bl4vgBVr3/PrGlmofoZ18CaPXpcys4fmWc/ed453tD60Y/9Z/6nVsZ1PDYkAdkAG5909bWmTTbJvMCCGoVob9ZXm05L9F40YK/KngZxm99v2mPbem7XhtBkMygoLDzj7/vfhQx/7JNI8li4AoZSBscaVPX1r+MsDXAgXeOnzv4O73/5b+HeW8LNSggQ/ZBvACOfPnRYmGffarRk70eQoi0yFmkT0J0QhzpZmXuf5AlffeRXnLl1AtsgQ1gFOJzv4f//0M9h+5glcfNc7sHP5kvS6jkl/Zi30lYsIZhOF/WUuMMA5WRDgUkBdz2Iom2XrSK0dc+nqOrfXn7sTLpr6a+s8S1B9BNZybIxh2B2d4m2A5LIU+lk7Xl/fgbfH6gaoOmdsSV9ba02RN3WqZU45fbnpV9AviNgDXu5haBzs3/pBs7kKY0AFBHDOo7bQtjumLoPpkW47tpj5y3VGFXBrK/k5937plLJl8rqv9SKBR7uDHD3Whudvnrkd7y4DoEaGXLLio1IZlmQA3Pzsf8P9b/wVTlVLLPbuYXbmNOIrjyMvPez4Ce7duI6qOhSBa0o416rkKJk7filrQvt0K11Xs3PM2HM+25rdSTRCvrfA9178PvwowJhtAK89Aap6LJkASkKEFAOjAHUcIYpjcfh5PDXZfG651PynLE0tKyRsnT0aCWV4XpeYXTwvCTT/IMXhnT1E3gj1ZBvpmQvYee+HAUyMcLY7su0acEe32UvsHmA6AB1/B+++U8OKdSWs650Dkc4mA9xO5wEq+KZrI7DSBMBiF40wn2HAHAnS+wc0zCr5swVPelNSy5u7NfSyF5Cy7bShHdqrO8DlCjaUBTn6avw8PhnUfZ9MjtkwfXRtW7tqbWPDmDB+kQWt7O1bm2FLhPT2j67FBmwzHzziJ5rSce1p2W07yuvcxHCQ96x5yH0WmT2/fITxPW0UClQBE78VwpKgNrPsI9RkV/sZguU94MZLePEPfhvnDvawvHkDi6LAvldi+uxVPPPRfwbMM/z9H38G/jxDmFWIKGhfmqQF6/S9GmmRq3BupPp03ItFtT+IkM0XSMII2TLDbGtb5EXJAgi3Zzj3+GMoKTgYSDG5dBUgK5x6PtLxjm3hVblD/CGbFOE5vvviS9qly5TUs9yAwEFB4IHg5K/+2r/uT1f7qDrDSrSt/eoDAG09ua3JpHGSy6oKBQDypQoAegy+Waekgn5U1VdkQr/cCe9OgP7ikE2Rrl+RYyQsgG0BAIJwApb9MEAm7UE2TY9OSmZU/imgkKNmvyPWHXoxAs+ToDvwcoR8X70UIEABgLFscqrCH4jYIAN8P4yxKBPcz7ewLEcock5ePgNtQ0hdAlpmu3AIeOhGSkxXnSb+bbE4kHrNIl8KnZLdXJPIk4xOHAXyoNVnCxGR0hVNRONgmbKtInfihwMANhnIda8bXPaRhsDDDOKP+LMuANDZ4hsAYHWf5+Nc2hBN1244Q5vCkQD2JwwAWBDC2hqXonm8Dag7SicN4uX2jQU+6WdbW7v6Go4HANjPt5l6N6Zr13k3IzcUXph99QgDwPEZHTvfU5EeUnV3dic7VZp6+w0AQLOnmGP0OwHwdZfA2TqS7UOx927FybrjUiMgmNtT+Ze9qUnq6MasIIA+a/tMmDkMqhpzz8OZD74XH/74p5BlCQIvRFiRyusj82fwah9husB5fw8/+OJv4s63/gbe3RxeWglNmEAy94tzZ08Jy4wAwGw2UpFd0MmwAEAgToeIyFIkqEhx6amLuHD5ojgeQRXgdLyNz/7ll3Dl55/DEx/+IA6oWO5HkvlMJlOMLp2FN7EdPkQGYGMQ3rcjTaDc6AbpO9YBAG4A1+yp4iAepaD37Vwzu3sAgH0oDixltIyamdPJQPZW2Vrq75C/cvS67NxoAQXWddqMMYMTBnV8lz2eS4kWz4mtphob2neF1wEArKFWLQRx5hkkGqCB10ltAI4z25Sq3+KwMC2AZWqsLQDgOtcWtOiXEHTGoGH1rHbhj2MT1+1T7lzR+2prvmsKVHsZ2IphRMqvAADArf/+x7j39S/jDDIs7t/F7OwZjB67KszLWRVg9+Z11PVc21hTNZz9tMmSMXW4VteBwRED97zQsbTlmjKuQSAq4fn9BV584TuglHMym+CJZ55CHZMCHCCajhEkCepAjy3BqqGca8ksNauYDqyRk5Fa1Ig9AgUJqtDDAgUmF06Lj439HIs7c4TeGNV4huW5Mzj93ucATIXZsOpr3fg3s+sEe/hxfIpjv4etsK0NcYDp4wTNxuKYxJyd22oXbTDa2iNBypx9y7lC8zy677W2TJ+bUtCPAgA8jzB3zPoeuu5N90KWDxnKdp7zuy1Z4Lq0Abq9PneN2nlobW8/QWTXi7uGXCaLBQ1d+9p/dq4GR98+tDZNmR4WiGisr2OPVs2JTQDi+nmttfHCyPZsCQAztbGwu6W7RFwgSe8Bb7yIF/7wd3B2fxfLG29IGfaBX2H29FU8/S/+ObBwAYDyKAAABQCEVEDhTvPsl2kmDPRskSIJQtmHt7d3ILyqKES0vaUAQBSIWGft+8iKAjHXOO2OaXmva1E7zLlg8Pe+9z0z9/hnlqxwPuq6EQHLX/3V33Csb5equQl/swrMPHXHUZIp7QIAbP+3gE+lfQMAaBBM48kLWy2C4z7gI5uqtCBSgb4oHmM82UaSbEuAnmUlOLh6jURhScFnPZCp75c2f3QAfbCdI4UJKaDigwwA/ud7C4ySWPs1slbfZ+9jIvEUXIkxz0IcFDvIqpFOpAaR4aZpjIbU6OsGqoIp+p0gCMdgf3+3KQ8IPBWFGsWBOHShyUKSJsJ7IgDgBSNkZY0007aHFKt4GAbAsY3twBsfAQAPM3o/ns/+qAEA14gf545+2gAArkvpz24cCDcIOY7z+fZgADRbeBOlvlUBgKFMv72XIQDAEDS7/DYHlWlsnNkM3S4C0ubWAQCaMgW3laA51tEkObvDAGHtYeH7OPccGQCfQpYn0hqWAAB30CLclj0yzlOcxS5eef53cOvvvopgt5TWQxkzgF4NCv8pAFChyBeYThMBAMg+IwDAlrkMOhiMkM3GQGKRL3Hx2kVcuHIRZc5a6BpTjPD5r3wVz/zyP8czv/BPcEc0eCLpfx6PJ4gvnAbGiWnx+aMHAI5mpruK9W91AMAtuZcsnAQD6riTPmwDBLVL1k8ylHIjDixeZTPBhrL9w8CAtiTWwITlBe7asQG/CwCoj8n3tZ6hzT727acFgde1cWyAswdWMdq842wCAAqh+NZIykSDawMA7H7jrwQAoAbAqQvnMX7sCcyXOSaFh3s3XgeosS8C0UbAy7T2Y1DHp8j7F2EutqqmEBhbJkaR9ug2ZRaRFyC9dyAAAMNAAgDX3vmsBP5eEsGfTdV/JRPNiABqEGWSzSLAZlT/mWyidACoERChDGoBAGaXzgow4B8UmN+dI/YmqCYzLFje854PvuUBAN2w2v3bDR5dwGd4pmgXEvXPVRCu0TxwOmPo8YeTlFbErwtetnoFbcB8NJqSUM2IeA8F+m6AboP0/n3YQNICbkd+F+qxK/7WzfZb9fhVK8kG7XY9nxQAsJ+zAb47TlLHLiUyLQDQBwk2r/D17+j7c11/VQPhdQBAFWYKANx4CS/8wW8fHwBgaZAtD/Y9AfjYsYAMAAHyDBiZly0DIGZ8mWbYMgAA4ggYjxQAICjIbi8EXQtlANDOsH2o7iFmjhrbwOCeXy+//IoAlJqcZmKCmhnaJUDmfBcAUBShDejdwV2F0rrvN4h2AwBwY1EGADUAFAAg9SBDJTXx/Kcyp/1AYsghl+tykT5RX9Z6NyLho9EM09lpxNEERQmpjaDiIpFalsZR5b+ul6jKpQARNOD8fOhT/I9hNDMmBAFU4ZVZem7ES4rDeBG8IJE2gwz+qzrA/sJDWu+gqEcm+OfAEmFRAECcFyNkxGBfQBGf10taZoa8WCLLdFwCgk2hhyQgG8FDxJovQedV9T+gout4JvWhy5zgRiHXUAldZXUv0YddQOs+/wgA+FGO7ptz7PWo8hBV++Rwvmvkm1DSbDpHQLtOxPyTLwFgpotOgFsn6iLhm57CIwDgKPn4qF1on3ObZedPby4DoHvsNuNu97Mjc5G+sxOstwG8Xhu/bCZfsvg9poaIBjWlDW22VZ1J3UuFlsn7dLRCLGmRAECEAHPfw/nn3o+PfOLTDQDgFQspOSuibVRFjXFV4FR5B9e/+nu4/rXnEe8D1TxHWmSAXyGJQykB4P5KBoAAAEUmGjhWSZkUZAsAKANgiQtPKgAg7czYF7kI8bm/+ooAAI998H0NA8ACAMnFM8IAUMfNMEkfsATAlhba59Z1onXlDa3FrlPX+iyb1qoNBhs/wtAyHoYB8HAlAN3adQnsHJ0IZoqUAdBmH1XYWAdef25FxNqV2AcBBnw3Q70WEMCc2LX8Cqx0EzvNvHYO188CbnoG7uuyLo6owJ/kCJvfuxkAKAwAwFp4ZQDc/vM/xu7fEgDIpQTg9KWLGD92FYeLHOMC2L1xHb6fakcrt36ez8WUacgQmRIT1boKJGtHf1DacJFuXHvI9+Z4+XssAQgx3prh6rveIU6/uHQ8gSlwcgsp1I4Z+1lx/avXSr8zqtkC20MR1Ej9GtuPXUCVlw0AkARTlOMtzE/v4NR7PgDUGxgAAzXmTTbZzNWTdCLa/MRO8A6bZDMfGQLsh2yKewYXAJAAqena4q7NLsjQ8akafYL+dbv09S6AYO2aXeud1Wpo9DYQJmjk+lT9s7hZcwENHdo85xzLnI9cmeO0rPJ17N/dBJJ738ctAbDAxJBf6IIVq17flOHflKQZur/2M3wuQQcACKkBUMeoDAOA7QGTbFcAgO/8wW/jzN49LN64LgyAw6DG9OmhEoASMZPBTotI5X1rO09bfiGteGuWcQfIDpeIWQqwzLC1syPRItsAFnGIc1cfl44ALOuhvkLK0nXqvtQlCk9LgJjI5r0QkFTFfw34X/7BK5J3FikZibNZtNSK63q//unf0Cm31u8fopI1j+zIRtHVANCaRAsAkKIodfCscRJ6oVIS1k3yZsN2ZrIGHczeGZXOykecTDCbnRIggNQIUiTu796TTH+S+AKoeHWGIp9LWUAYVKIJQDCAQACvjV1XRbDPICtJMsYyY81+DC8YCwOgQiQtY/cOWXGxg7KyLSOkV4DW/pvWOrqA2sw/dQAY9C+Xc6QZWREKYvAa2U6TRw88/RsdJBokOoLJaIqtnbMCBBwuMixS1SKoET8CAE6wZ/wsvnWVkZTsd2/dbzKoQ+P3CABoR+U449cFMR+VADR7z0OUALjTuAGTbcDuOIj9WHUYANAP2AylDf67z1bBs5jsEZNBcsFzdTwILnM/cJ3JFhzwaw9R7WMRkAHwfi0ByBMqzMAvlyhJ6422UeQVtnxgK7uJW1//I/zwq1/A6MBHeZBKqzDuZSwXOycAQCnlZNNxLCBzKCrB7L6j3W7IJiMQwH2FJQDnn7iAMxfOSkcddgIYlRGe//o3BAA49+53YE/qB8OGAWBLADTwE1f2xCa1ccrsczHf1wEAfR+gdeyOfw0/jQCAisQZDQCTzZR7M6wkoWnK81INgDYxollgZpi7ztuQryZthgaek3FIBWLQGtz2GRxN7MgBLEqxomTDPYk73oP7xk8cAADKoBQAIC7oHBoA4C/+BPf/7is4XWdID3Zx5vJlJI9fxXyeYpwD+3duIggySSCxPlM6Vlk9CT7LgEGFqctlps3UGpNhwIyftKbzfKH8BlmJH35fAYBkOsWVdz4LjBIW9MvnmPknFVldZBUXbfdbajcyt8jmVOwm5Wsfc3JeQyAPgenl86godLeXId1dIgm3pATg8NQ2tt/9PmUAEPVY8dXoTthn7zz3JoA9ec7gxDZj8AM9AGDIfmzaj6X03AqZS4Cka8zNRFuWwWAcIv69vbp+HNMyAdygU4dStQ8kPujdnD03v2+qsafOhNXZsNdty25ccNL10Zr9sdPRoPsQ3ywAYIgh1Afl7LU14+Lodmx6ficBCNz5oT/znrk+2QmAzPBSRAA9JCgwaksA8vvAze/hu7//WzjNNoAGAJiHwOTpx/AMSwCoAfAnn4F/SA0ABQDIAOD1S5t7pVdp1t4yMjwgLysR6VweLhA5AICUHyQxqlGMc1cfQz1KpCSgJlhQ5CIGWiBHioWUAElWny3la7bmJbOezCQfP/z+DwUYlODfMGXqUuv/RbTxf/j0vzbztzcB3EnZ2eiH6WTO1DdiT9LcT4JqVwOAv1O4xFL3jgsADC0+0ukD0+uYNfdBECNJphiPZ4ijkTg9u/fuyoPVunqiHznybC7XEEUV4igXbQA6gtqrWWs6LcIeCwDAVixEZUdYSslYgKL2cXBICtYpVGwbYVAUi8iLiA7bNAiCysdeyLGLMkWWLbBcLpAXKZJEUV6OFU0BhSjYq4HiUvwS9Wb4mEx3cOr0OekEcDhPsVhyEwlRe48YAG/ObvL2PsqQkeW8e1gAwN1MjjOCR4KoEzgP/c3A2NRWhd0GFP20/Kq/mzX/qATAPrm3pgZAPwjVFnx6T31goF/aYAX62rlrBP0sE86wq2X9NG+y76mkfMwC3k2GVDwZCyC0R27lihQEIAAQVE4JwMc/hdyUAAQsASAAEO8gz0qcigJMFtdx95v/Dd9//s8xXUQiIKb9ZMhm84UBEPgsAVhK+1qKy8Yxy+HIBGANMRkA3JNUkGxZprj89GOY7lBnwENYhwIA/PW3/h7v+pVfwvbTT2IZRQIARGmNMBlJCUCXAdCyJY6z/q2T5z6bdQyAzvsNVZR/a8UAzWCvCmB62a6OvXoTGADNytkgRHrEdpnrYg9nW0Ov79H2vhKPy62Z2nJTX96KZWmwzi5KR796IEDjv3V9N4WoDJBjlr47rhJQ9IAeedpVvwyj+7vryK+bE1wPVjBz1fs2ZXA3zbn1DAAGyhWQV4hZAsBUWlzj1uf+FHt/91VpA5ge3sfZK1cQPvY4FodLjCsfi7u34QcZAq9Evkyb58egnwEzQRnRb2C/K9b/M4iXR0lRR+1bPh5PMB5NQMGq1198CQUzgUmMx95BAIAK5OqDMkNoVXp0inWFUcOICaJaAQAvEABAsrOhhyoJkJw/hZoAwH6O5b0lRmQUjWc4ODXD9jvfuxkAWLGXuqvup4EB0J8nbgC7dg4aAEBt99ESALsmV2VIpcafx2iklAz3y0ZVTumACyTY8ZPj98a4YVg4miWuHXTvxwoV8zO08ZYR4P6+aY2se92CEdZ/PGkJwCYNgP76dDP2FtDYdH3rXrfX645pO1cIvIa6hw4AAKy3r6McsQEAXvz938LOvdsCADBwJwAwfvoxPPsv/ploAHzrjz+DwAAACQGA0rTro34KTTpF/FzBRZZACEswxPJgIWL0ogFw6hQK2t44QpkEOPfEVdTsdhBHUgaQ5gUiaovUOZY4VADABP+QNoYEAdhdwcfL33/FBP9ta+K6KlFSkLAsCAD8SyfvYqlFq3B961W5rTsMPU1nqMxx2xuW30mtT5eHEvQy+KcQoAUAdP/l6mldq/5G2V/Yndc9pdQrG4qBNh2bEEkywdZ0W8QB54eHwkDgUBMAEKPNjgQUUAkLjEcM+KkVoNfPByTOiYiBsCXDGJQSKBGjqCPMl9wyIwm8s5xZ+ylqDrhslCopZScu6cWqkMwaowJFkSLLKYiYikIzBQHpoEnAzynC75YSJ0UbStmgIziZbuP0mXMIoxEODpdIM4o/xShZbvCoBOBhbBNiW0wAACAASURBVNzPxGd/VADAIxHA7vTZhFirbXHsneNJnfSzChwezex1jr/GgbNX0QbFbz0AQGqVe9lNycj1g39HfM8+MQWQjo6hS/unvozZHHpq07S6ysHS/U6/ZOxN8O9m/k2sKQ681SIgABDXAQ7ZBUA0AD6J3IgA+mxDS0WaYIYsLXB2FCM5eBV7//BnePGLn8FWliDdncvmX9W5AQDOiCgYAYDxKEKWLjAaJcgyBildAIBBCksACABMtqfST5sigGHq4W/+/tt49yd/GbNrV1FNp5JdCJeVAADR+VOiAWAZADrXTsYCaJw8O2Z2hFeoXLtOqOvQaenf+vO7a+FHwQCwz32tn9Jb864NoJJ/xzY7Nc2a8TdZf0enRKAlm8Fq+pAPJ2bMZGzmsPusxDOpdQwtA2AIABA7Y3ttG70A+0wYdPQVxCXr5XQWWLXB/rQAAHVeqQYA/ajEw20DALAEoEoPcfryJXiXrmB+uMCkCrC8fxeet5SW1mQAkOVDF5bifwzyJStrgn36k9rKz0dIFX/p881y1RFpqVSrxo2XXkTGbglhiKvPPgNMpk1rOTlmY82a4n91eSt+JEQhAABZIiGC0pPrQBwA4wjh2W3UeSEAQHpvgSTaRj3ZwsHOFFsEAOrJegbATzkA4NbsD63FTXuqZQDIehooAVB7o3GRG0TaczUAgPm82QWa90pnCCMA2DTbsUCmZOBNm8+BcXbtlYYnR+2su87cEgCxKVybTgnA0Qy4MhDssfvBN//e2gONa04KAFjbZmOi/jlEn6bDbLLxl55vnYZI35casjP2+Q8DidTpiDoAgJQAIEHFLgAM0IMUcbEnDIAXf+83BQCYX38dBcV7Iw/jp67gWdMFQAAAdgFIS3QAAGbbWWZKCj+I+TH2U2ZXzVJvAgCHFOgMpHPdzqnTKLivjRIsvArnn3gcFVlBBAEC35QAKAMgpx2irhyZCyxPNwCAV7G9PAGAl6XFq/a7YYxKX4UxuP73/uWnf914fa2ipkx2QzlqFlUzuoobt+07jLNl52bjUKkIIO85Jd09nRtqfWF6x2p2nPQV2wXAnSz24fYnQB8A4M0rgs56F7bG8ZAkI2zPdjCbzQTpWMwPUBUp4tBHyBp8Ku4z+A4rjMbM/mudDOl2XGMMuEXoj9TH0TYWS+bvI6RFgMMFEd0YYTwRioVQLVg1IBl7V0xMFf+l7p+6Bwz+swVSYR9oG0RlLxgVYwEBtKc0hXe0pkM4AXJP48lMGQBhjMP5ElleIowSIwR4gjTqqt34Af5usM711SMPcNxHH3nzRsBFWF1jqA4cAbru3Nm0YfavrL+BuGvYOoLuZ7rH/8lrALg0ZneTsFm5zRSz7ogcZ/weAQAWBHl4DQAXALCJTpmDvYlqqbOyrzh7mU7/1rHq0/67Gco2eJfjSBcZA94qw09ddZOpsw6UXWJSImzeJM5UDUz8hBg+zn7wvXjuY5/UEgB2AagzVJ6PeTVCmuY4Pxkh3n8F+//4Gbzw+T/Fdj5CunsoLZdJAw4NA4D7bZEx8FcAYDyKhQHAi2OAIBoAYdQwAM48dg7bZ3YwTsZI/AT+ohYA4Oc+9TFMnnhMGAAuAGAZAC277WTBv+vINq0lzfMYdtIMXdZkw6yzyPNri0A6bMe7hh8FAPBwGgCcLLrH24Ba43oVAZR7JcVf6MLOHG2yhtZn687hduqvYgLoO3jMIQBAn606+0ovXg0A2N7T9tnZ/cAGJutExtrnv/r5rZoTx90h+xnGbhcAoIzYSrpGnJMG7wMjD7f+wjAA/AJ1vsDpixeAC5dxcDDHzIuw3L0LSuxVxRKjhOuVhZs1spxtvggC8HfSewuMp1MBAEjxH00moGo7H6XU/vKHxQI/fIkMgBp+HOPas88qAFBWAgoQqBONRxM00uYoW1XLNggC5FwLDgAg95iE8KYxorPbqJgs2mcJQIok3kJNBsD28QCAwb27x6r5STIA2gC9DZCPP2cUfLMigKpF1i0B0PnLddbaoY4Nky5jziiJwrqllytAo0G0q2ei55A2fez/7uwJ/YDVXT9D9+UCcNYWCb3bMAI2rRP7mT6I1w/K+2DEcTUA+uvPBXNtgO8CC32AYNOzPMnrLtCq8aXWy2/qAiAAwK3v46Xf+01s373VAQBGT1/GO0wJgAsAsASAHX7Yfk9iWN9DELGVfK0lQFK/RXFPMrxCLA4OEbG+3zAAuJ7rUYzUB8498biA7nUSCUhIDQABGQldeJnON5b+GBDAK334wgjw8coPXpbYVGJOJuB9JqXbknTvX336U7XNXEuPQJmoRrRClALbBL1mx43TLjXyhq7WOD36g2azFXGgSikz7gx+q5JURH6OwYciEMycuyKAdsLaB0sRDPchd4IYtjgqVAWZSsVKl9drn4zHmBoklQPA/sjsGADWTJaFBN+jhAH4PnwOiqkHse3+ajbkqwPkJftEMvsfo6hC5PwvKKsK/UXMrDRUHWOUTbs/Bv9R5AsDYj4/kHEglCDCnNwWTAsjbrYM+mWPb0gWCgAQIExGE0wmWxLws1CAooBqY8gOUAeiH3isR75as9DPkLjGrW9ELIrXvEfum6BUazStYbAB1BBq2jGgTr2Vu0CtoXARx03G7Gfx9eMEnGsD8GM6z6vm10nH/KQAQH8DceegZEGoY2AybHb+2Lljr82dV+7nha3UCwB1YxgG1Ib/3nVej/vZ5n1OTe1xnmV//PolHP3nse6YmgHXulIbEqgz06WZtkBfi87bkEPGundSFxjU9dsatu7IbgYAbDZfnos5jw2i5aiGAeDeh70vebsjvsdf3U4AGuxbCr/LxNT7V8dEdwYtD2vvn4EnwbMipaAs93KTIRFnUcu/ODYRN/1SmV7pconxeITFYoE4jkWcaxYkyMIIW+95Jz7wS59AVTHjTmGbhdj7pTcRdltS5djOb2Hx4l/g7/7sjwQAYAuxLF+Ips7W1hg721OpSyYIwO9VmcvY81xpyk42umcx68xe4fN8gWs/9wzCcSwcZb/0pQTgm999UQCA6PIFLCSD5WPbH9F9wPYTl7Hkfmsyv+3zHbYEQw5a4+SZMHQdfL0JgBMRr5Z/eyRLt27+82kGoYRh5qvLRmxn3NAValZw03rr2Bt7FqeUoaYIFf23pj0dKeTMEpOxERpmYXsu2fYb+6SBifzuUonFpuj8a8emJXraj8t9S0ZI1Qft3ejzMSUGhuHREQV0ghnJgOqG3mT9rQ3l3BjK8DVggQXMNuxBq3yU4wY5q/ao0quxrDNE1L+Ye/CTMeAX2PvrL+H23/yldAEo0zm2L5xDdPkxLNIC48KTNoDUAEjits+6tOkjZdjU6zNDSFCAmb94lCAejQUEEB/aPCuWDyHPcP2lF3GwWGA8m+Hxp5+VwlmPIl8U73LgrcauNsKJKlrHJlElGTxBBJ/JKD6LSEsAxmTsUEz0zgGKgxyjaAtpmKC4cBbTZ96lIoA9DYDj7EPW/sv3n0z+yamTWe2FbAoQfQdAVDPS7T2v/kfL7HX9A41/dOF0ztOImncz5trCsX2gltmxDr7cdP269LpHsMF73/YMHcul6PfXWT/oHxrlodjMHoffuf6t/7XWFq8pobL+XB8ckPE3dnPVDODr0o3DiLFbcMQmjcmwLqpcSgDCwEPAhG4RiAaAxyA7zLQEYO91XP+j30Vy/VUcvPYqyho4CCpMnn0cz7AE4M4uXnz+r3H4xm2MSg+TIILHcjsBmMxjN2VdjZ/qAbsHByIOSjZgtkyFrj+aThFNxsh8D4d1icvPXAMmYy0BoAYAk+ZsB5iliBJq/eRM6iP0YviMB/NaxEmjMMSLL7xgGOi5lJ/DK5CMAmxtTzCdTuD9z7/xa2LbOY5lyQy6trMTNJSqghahNou8avrumolvKWtN1sNSKk1du8e+lFS7nwsAQJViZr8VADBO1QA9051YLmrUQaYYmsexUJ40e0/FfKVjjkcjTKdTTMcTcYRqOkPM0hN0KAvEFF1J6LQtRflfa++4+H0UFakngQAADPoJANQeg2+2XiBlhECDbtx1mQkAIOZeEB9d4SoiaDP/SwEBipKlBqTcKVDCMVAhNhPAy/nppNpWDVrSEMUjjEYTqfdjuMN71TpBXoOSOx40QLMiHX3DZn/vL/BOQL8CAOgHbUNGqv987QK2z9d95qvN+6NXjrtZ25E6EoC/xQEADVa7NFp7r/0N48icfgQAvKUBAD5Pux81Tod5+M08dwCAJvvuAB4UWxXQugmq2uC/aVNmOgW0Nktr++g7lqTXGwBA7LiTzWUQphnSAokJwknJZ2caAbazAjO2dXUBgJr0Xx9euUBwDADAD2phl00mI2xvT0QDgGV3cm1FJsCEgA9pavZyAsgVYpbH5Us8+XNPIWbbMdJfSx9R5jcAQPLYJcyli0GALS9ZAwCczAFvAYDNLvBmB9hBzQec4U0AAAOAHyUAsKpESm0RReE4/0xGUAAndVatCKCOrAIA9jo7AIA5TieyMFGGBIKWYdj4JZ10pWS/NGEzDAAo6OWMsQNY8jRuhtKC/9bOrgMAxAluyO3rQiAzAv2sswPGrfMC1j1/AgApxaC9ANHCAABegf2vfQl3/uZ5nPVzzPfuYevcWYyoAZBVmHoRDm+rCGCcKMAhbBT6oHLjvlB9fTI4wkCyfj51NMi6MTXAzP7zKxLkp8BNAwAk0xkee+ppEf/0o1gy+xo0NtCMk1zTLDNZPUwIFaYjRFiZUWU/6XGE+PRMHl9+9wDlQYFROEMajZBfOIPZ0291AGCz/7fJfnTmR09UkEfX9atrsOP7GlvTKQFwLqdlNWvQ765Z6w/bZOXDAAC27r9d6+1F2ECzP0rrgvb+PW4e4fYdQ2M9lMBzA3prP/qfdUGEZrycNX8Sv3fo2Po3LbE+FgCwfx3X//B3GgCAVnPfLzF+5opqANy9j5e+8jUcXr+NpASmQQy2omMCQ+6XOiC0x85uI+xuzxMfoS4qLOcsK6plb/YY2BPcniS49NSTIgZYEnQnqFqxfD0U9kgYxNIliJ8LKR7MeNAAD2wj/72Xvivxb4UcJJMl4xCTWYLJNJHkhPdv/83/WLMOpShK5Dlb1JF9RKiCyC4FLiwIYJE+Bp+KLsuDEcNss0i6UbRdAFRdXwEAZQAoDUHp8XIMs6H0H6g9vt1Ah5x5yR814h3qpdkafjo9rLPa2d5CSYTEBP9WZI9Za3YGqKul6ggIAKAZd5bNFCUFW9jHdSRBf1kz6I9QUGRFmBLaSoGZFrY61IyPqqorK0i7Chwe7ktNJlv+8Z45Hk3doqefsZu8JpnUqPteJDX+LGdg4E/qvw346dMq6m8oLGsAgE0LxS2xcA2G/dwmAECogs7m3K8ZsuahvwiHAIA+UrjJeJ/EOL1d37vp+fbv++0GAMgy6KHH7obbB6M6qPgjAOAtDwAIA8D03XZDG8scaPYRS7M03pbaT+22onk2Y4UbMNpR6xeAtruSaPMYOnJzFZve9Gi3dG4Ft8kUIMvNBuEEpi0AgLyUEgACADvvfRfe/4sfR1lP4XPfzecIYtYArmcAsK04r2E8ToQFQI0baWkrAICCE0kSY5kSDFA9GQsAHGYLXHvP09J/nBoAbAMYLIG/feE7eM+nP47R45cbBsAQAGDX1jrbOmTD30wAwLLouk728aw9n/yPGgCwDrp1YruOrYeULdqoBs+sv4jH2Yy6UvT1/epN9O9R2QBtC+AmS9/UojCxYxvINXmoZnCEu/MmAwAucE/fjYrkvAfXj2ts8jEAgCG/z47lcZ7yegAAyPwSkR8hnNfwkgng5dj/2vO49/Uv43xYYbF/D9MzpxFeuoy0qDFBhINbN6QEgHRaPjut05enJeyNKEkQxgz69XnKyBt2gM3o877CqpASorvf/54wAKLxFJefvCZJHi9kp6lKvjshls4Ey8Q1bFeCSDnHmFk/Un9pr8ah/t8aye/FnUMBAJJoiiwaIT13BlsNANAVkjyuT+FmNo/zLH4S79nkQz40AMDWXR3g0VmnhhrhrlHr6/O7+vFHuwCcZJxcAMCuPffzQwCkOyYSfDrdP9b56UPX5ZaA2nFwjzFUAnRSAKCJNXugH5/dJgaA7ZJgE53SVcGImzLuZaxV1oUwAKQTm5R0h8IAYH0dGQBJuS8MgNf/4LcxeuM1HL7+mrB09rwC8bWLeNcvfRTY3cf3DQAQ0074kYhv2g4NZAKJE+FqubDEL0210wOV+bMCgR9K2VAwGqOMAuzlKS5eewJlYtoAir4IhDVAMjtr/uvCiAoLoauWBDfjXJ7u29/+JtiIKBnH2DrFTnJTJONI8vsF3/fv/pdP1dJrviBaTOeA1EHWfplAl2dje5SGZmaF8pSGLgBAp32TFUVquwCUony/REUKAqn4AgBY6plBn3seln3oQpU0gjJHFnNdI8tyhGEkGRWhYIlqqgbZdL5GFE5gJsYPEIUBQnn4zML7QpWsSgMAMJsu/RG5abF+iwtUAQBiK/y5qnwUNceHNEql3sQJa3xaOj9podoWiuUNBfb37kmNJoUPKRagAbMBT0QU0SrocsxFIkq6GQQBuxjEmEy3NPCXa5N5Il+SKafuAcsBBmjLxzXi/UC/v9hcBM8Nnix4Yymy9rX+MxoCElyDuQrgcR2JkxjEn7X3Hvc5NwFOZ50Ni8gNjWH/PCc978rzb6APrgvghadEw2ro1u45LJjkUtysA93M0UcAwNsCAFDGVXciDZUO2FKH9r3cJ1qSbdNiS106Q43WbL8FbRtAgc4+T1nlJjxrWVg2s6kaG6rK7QIALAWgii/Vx6cEAAItAXj/L30cFajI78MrFgIAzDFeXQLALgBVJv+n0zG2t6aIfLaOgtnbVGg2SRIRF+J+QQCA+z3bCB0aBsB4eyZtAMGWwosa3/jHFwQAGF+90gEAqEmwdfVSUwLw0woAuHNhXQDw4wAA+g6yG8RLiR/Fiz3u+fQ1As0euKQGca9sUNENFmwSQPdKk5RpqgGsiJbbB7wPAmwGABTcby9IfuuV1bh21XXIeX3W8XbHoQXlbDi0OgfabyPWf7abArx1JYSlRwCgagGAeCQU2f2vfxm7f/cVXIxqHO7exuSsAQDyGhMvxv03Xkde7KFiOWcYS6affmoUJ9Kfm4G/BBnm2dHCSGKKvqF04FDGR0ifMF/i7svfx+EiRTSa4NKT18TX86IEacHaYdUAaGeBEfRqgiFmMGtUnD/UrIKe2xuRARCinlBLIkBx9xDVnLpXM2RhjPTsaWw99U4AM0lsuV/H3dvfDgBA5761mLCzl+j8W1MCYIo0dB7aPcg5xgoQQPOeXWbPcfyu/nvc+e+Ci/Zndz0OrRUXQOj7TwJSbKDYu+vLPb79eVWJwbr7cG3kEKjhXudx1r+rb+AyjLkPuiKAjMtEBLCKBACwIoCj6gDYv47Xf/+3hAHALgAEAO4jR/TkBbz7l38RuH8gAMDB9VuIsgpj2U9Nkpu2IDBeQU/MVcJrgkB5KQAA7W2UjOEnMQpqAvgQAKBKIhSBJxoAtCcxy8EpH1GHQvunDyz+SFlI3Cn6c16FF174B0xmE2yf3sb2qW2EI4qGVlimS6R5Bu9//Z8+KmPIjLZHdXvWvpP+XjIQZg2HhNNGrIbfeCOtwZZ4dA0AwEFlJoIZcH6vafQ8FcfT2rP1AIANEPsbiwagQBwmOoB1haIqRIjFVF9pfbrUavoYjxLMJlOh/qvyg1VFJCNBQmq5TwbYUnslQb6yAigG6Hls16eBuMAnhv3AbIosZJPZ5/3yARDwKPJUqP/yMEQQsC0RUACkgs+HKpsqL4kbAw12jDCaIAgTEf9juQEnK2s3bbJTFp4wANYDAMdZIHZB9YN//r4JABARpoEMrD3WJgDAIpB9Q8PP2/qdn7Wg/iT3e9zN+hEA0CLzjwAA63i/tTUAxG4aILlxftwMv+uSDZSZqT1WCrS7jsQtM9oAtEEuAODuVwLqi7aMnlSP0TIH7HF4DFsCMB6PpQUsAwaWAEw9pwTglz+BypYAHBMAILvOAgDUAIipAeAbDYAqk/IDMuEIADDDzNiNe1YUJTjIFnjyPU9jsrPVMAAIAHz9H/6xAwC4JQBbT1xG6mgAbLI/Q/tPszecIAO8yiYeef4OELQpQ/TjAABc0NzOEQtOCoU7GjeztAXyNTBQH8POq6MsAPt+6yQ3DAC6BqassGUA6Ai6mgD8mezHdSUAok0kTEvNPJhYtEOHtudqr6NdT9qpwXQyMJnSnxoAwAdSFnT6ESK2044SwMuw+7UvY+9bf41LsYc7N17F7OwZjB6/irzyMfFjHNy8jizfQ1EXCJKxqPsTZIuTpAn+tSygNsJfJpCSFoEK9IhfRQ9+7zbuvfJDLJj9i8e4+MQ1CfoRJcjYQpBiYPrkTHtqh2Wr1AK1OFEkdOBAmLtATa1BggDTSM5V3JujXlSICAAEBgC49uzbAABYR6AfVs7v2pIWOFba/sMAAM0K6TBzWo2z9lyyVozu2Lo72GRfbYDt2hbX19sEAPT9c/7erFdm2EUEdPVX389v90H9jGUAtTZv+FirEof9uE9tWDti60RG7fm7Qb+xY6bcioxr6aTjtAFkF4AS1LyBMABG9aECAL/3mwIApDdvCABwr0pbAGDvED/4ytew//pN+NQKYcxYqv6AcAyZp2KnECaopZOK+S6Abw2PNP6yFk05Moi8iACAj2A2wcVrT6KKIxSi8+chy6lhF0p3oFE8UcF4YQYxzhRagJbY1yXmyzlG07HoCrB8YJFlyBjgBoGAld6/+ze/oDp8NByknXsJ6jpCXvigvl6Wc6KSDdDWMsimZpym0gbwzXO1WUXtAsCAmNR/ChCQCs+fRRnfZF705EeFt/rBqJi6fruIGoi8WBBpIhq8WYIApPVFcSjfGaDycxQF3JpNMSalnk6C1OvzxERL+DA0MyLBv4AAZApIoxoT8Eu+0YgkGkVQDrtPXQB1/CgsyE+w9nKxOBQVZn0gts5OESEZPQMABIZCxLpPBvq+iBmOBABgy78oHms/aCuX4DibshUoDvLAIoDucnQX6RCC6DozCsAoxVVUinv0HOsMDGVA3EVM5oZF6GRsHFHARwDAWturDtkKwbpVn+y+/63PAHhUArB+jqybHxqgvnVFANuApg043Cx/k48ZagFoapAJAKgFbb8a1X5bYtYEYa04ojhK/Luo6xoNilbuxymLYlkdW9AmKgI4GUs9PhkBdVZiCi0B2H7vu/C+X/y4AADUgKlNCcAmBgBAdlmG6STB9tZEhIzYCjAixa/IxAlgcMJ6QWYCueJZ7keBQQsAkAHAEgBqANgSALYBZAkAuwBwb7IlAC4AsAlc7jtrdoRbAEDeMdjKcrPl03c8bAmAJjTs15svAji0v1onWzIPBAAkVax7qN0DG9qwTMY2U6i+1zon2qwFG6m7NafNPm1CyprJj/UAgIEh2jXS0wCw12v3+T6QbwOUBy0BsMfrBxDHmXub9kcm+xbsBhXEqgEQsRNAhntfe14BgMTD7u0bogGQPPY40pIlADH2b15HWR+i8kpMT52lkqQBCQV50ZINdTFVBV5qf818NX4s12LAEGP3Fu6//poAAH48wgULAMQj5KShkrXTYWGotlQD2kjHAc6jSJJh0g6bjLiwFhFAzGLt5rC7EAAgjLaQ+yGWZ09hiwBA/VZnADwcANCh5z+IBoD4763/q0/ZiKibZy57cKOU2IIAbQnABhrkGmM4tL+7QJxbgtS3v33bZNdLs9aOAQBsKiEeuvT+9Q3tEy4w0YD7xtd1Y8NN/q+NIci6oY0lIMHPK+MqRJGXQnAnAMDEbUQlfY/B/0jba4YZxpgLAPDa//OfpQQgu3VTIrq75VIBgI/9ErB3iJe/+jXcf/UGgrSQEgDS8YVBwjLAgB1dfGnjp7uefmVFjqqs4fF/BQEAeF0M1gsChtMxLj11Dd4oUQaAEQEk6z3PCplXIsJOBpgk11lGwNwwY9kS49lUWAN57WGelcjKGvF4hjPnL2J05iy8f/9v/0XN9nmkvdc1M90joKawXoCiYGY9kGCYaKSIz0mvU7VzgmyYu3GwLUcDQAWJeGEWABAWgNl4SKtkm751AEA/A21RfVFzLCpkczpgPvIiQ1Zk2sp1TDSWNfSeUC15zWEQCAgwThJEIdHSEKEIAGXCGCBaKxl2Bv2yWE3gb0T25L7N/fPc/J1igfFkR8sFpNZOQQVm/qn6z/aHUWSyQrJxaumDYvm2BRprNTigpG6FCHzSyMYNA0A7TSsA46KTCloo7ehhSgD6gXt/sQ0yLywKxzo2qig7PX9dR8BlEPQ3bPu7VZNuXDCTubBG4riO4M/q+zYZwP64vN0AAAkgHokArpz+P+sAQBfgMO6Z1QMwDAAXANDMv25qzXfTVlDAavPFvSUQ8IQdZmxWrv1cO+4tAEDVXpcBICUASJAGoQAA1ACQEgDTBYABySYAgCUMBNUtAMAuO9xzLQBQVsoAUDV2CwAwEIixn87x1PveIRoAzCIEVYA4D0QDgAAAuwCkMUvoFABgCcDs6qWGAaA2fL3zupkB8HAAQJcvf7JdQK7+xwAA2LlgExjijBoGH5MuNjhwx2oIALBCFG7IYwPw7p3bnLGyV/S4bZDS/m4ZACYJYw7ivl9UrBvhZ33abglAy5A52k+ch3MBAOvo2/t0gbZVT84FANwAZijzOHSMdfaPAMC8KpCECaKlrwyAeol7X/sy7n/zq8IASOd7mJ49g/DSJXGgJ3WAg9u3EEQ5gthHNNsWccw2iFHnWIEaszYo0Edft/GTtOSDa5QMgMPrrwsA4IUJzl59klQEZQBkPAfXnfqQ1uOWft4mhGAmkKKBdUh/loIgdMwrVIECAPUskvLXem+Jel4hiLZQ+CEWZ3aw9eQzALbe4iUAP90AQMefdkAA8W8NUNDMk4EJvAnoGgqO+Rm7OV2GBAAAIABJREFUblbV4Lv+dv9nN8DeZFGHrs9dc8cBKNq1056tDwD0j+OCCOuu0cYjNrHovldKsMoaPjvm+Jlo6QgA4I9RYaTtNYMUE3+pAMB/+U8CAOS3b8kKvFMsED15Hu/+OAGAOX5oAICI+3qUCAAgtoCJaGqCRKEwgqQESJhV7Pg5RZEVQv8v00J0A5jhZ6u/JRnYk5EwAOo4QumUADBxyjg0zdi9gOAGY1LqEZWIYjKNqGFXIRqNUCBAVgeo/QTJdAdbp88jPHsJ2NqB93/9779YZ1mBdFmgKKj4m4AUiKrmCZhFT6QUgAAAe88XDH41Ym9AAAtnWDPVigCSAsENJEdZkBKvZQByoUZWQACAI5lMZt91YTNQdyekZOlzUuwzlEWFdF4giohyEoxgj2MfUUJElnSLArPZVN9blhL4j5KR/E/iEZIRP8e7IV1Cs+nSB1Qy8Sp+yGxJ4+KYlLudfDS8MrhFaZAlzSYVORkAcwMAsDZLp522W1BDbpWj6aDxPMz8ez5r/xOEIQGAMYJwJAqvDP6pVmnVgvX87Hyg/SUbYMApxVAf1+mzbm+iATfs5tQuCTfoHtpg3UUkr68BAPi69mk2lLRemcAQIKBU25YuyCtzEcZNxujkr6/aPLpO7fp39V9dZc5bzeOTX+fqT/zkAYD1G3D/yvvX2wZcw/doHVx3o2vnjq4D20XDItd98MjNHnU3Aps57t7DqjEd/vuDfbY5lpNR2xSsH7WT3TZ2J3WA+X63Vt5YKbXHnYN1gzT3Om2wcOQ5m01BN2A7RkfXRt32IGxO755b2Frm401G3wng7fmb+WHfa4J2efbNxYnL5dyfFQHUD4kltXZTLbYpBTBBT8NysqVl5PQpA8BepHuNtl+30PBjOvSZtAFkCQBLAghgM6MoDID3vFvaABb1TMHnUtsALqpEHMWwzrCd30bxnT/HN//sv2Kaj5Htz0VotiwzzKYj7GyxU0xtGACsv87lPzsPWNqglAAULQDw9PvegXg6kj2PAmJJHuDvvvsi3vGJjyK8dAEZNXTYBYA+AQGAJ68gpbYBqY0PCQAczf4fx5asXm9DjutG+9hq6LWzvtPXTDs7HP3qMQfMGzTwa7+s7dHvSgEX58SW8BXaBeDo2rb7s+7v+vpRDQC3Rr5xmkWDSG1ju/8qeNXd45l8aIPJxkVoAAMFECwQ1i6j9g6LQtt8ufu8u7dbgMB16BsAoLMWdb31v1yKcx/E4HFsn/bh3WP9Xyt2AajpFyaIsgCIE6Bc4u7fPI/db30VFxMPy4NdbJ09g+jiZQUA/AiL/fuYTH1gNkJ+eAi2clS/Rf83iTFjVZTyL8pQjSYCmQEeHfo7N6SmeMlSWz/CmceeMABAjGWWIxqP1bqInbRAY2tHg0gZsGQBBHSqpRtBhSpmJiwCRrEAANXeAeq0RBBNkPkx0p2z2HryHYDHNoAsb+3O2eOM53FW63GO81Dv6e8fvYOtC6B5/fTz7Zf6tNqJy/2bBePa73Y98pm266o7hrqmOxoUlglgTtBoAPRZnL3zrwNZXY0N18+x63xVjb69Vvcz1j5wzVlW7joNDb7flvDaz7rf+fPDagAM2jeHLbWpBMBeg70Ovp/3LCU6kp2n+Cptc4GqKBFUzNKPUHoxMrK3vQxjLwX2bwgDIHnjdWS3b0rZwL3sEPHVc3gHAYCDBV4jAHD9JsKixjQeSYLg9JkzGitTcI4JZ1MKIGUA0oaWAoA1gtpHTKF3gng2OPY9vHLrJs5dfQyF7yE1sTevMyYAwC4/IYVHtQSdfgZtCpPebGHIrSVn23iwE8kUk51z2D5zEZidArxYzuv9h//jQ/VyQfQjQBiMkaUeDg5YYzDF1vZ53N9j70Cq4PtSO8D/OfnohhZZkTqgOWjNRmsULT2SeWF0QMgAqFmPKDoAVMNXQTyp0Y8C5EUhD8P3fAnSachIi6hYX8/+xGaDLPMSy2Uq/RKVysGbnQgowSCepVNxHCAZEWlhLUuzjFshD1KkjKAerzuMdQKQUsHJrP8j2fR5XtInuQjKQkEH3p8Yb6tASeBBMvu62HXBkGZJQKXArVs3RfWZnzmczzGbToUCyqwMX2cdBtUo9V7GmIy3hfpfVmwxU4sOgL1eccMb48DWEgoCcHiYNZJASPYIFSGUEoygFqeT46tK0HToqPPAseHGrUbMdQxcp4XXKO+0TrfzneeSRdR7fRXq1zG05hc3wBu6hnUG3L2uVZvI+s+3gYl+vnHf2w3giPPnOoPcMHT+2zGrSjUkfBai7mnv05SP6MOS2aVzSD6/+utowNx1Rk9iIO1Y23GTShgaDbcvtVPKYef46tdtPVa7Y210uHu3etI+9t3jK6tm1cY3dC3D47naldl0P0MVGJs+4w6BG+B2HAjzS7PuZGc1s7Q5aW06mKydQitf5EzqAgDuOPR/Hga2GlirJy45/FzbQLlZF73Yqh/Iy5y1YzFE5bdAg6OSrsdgcK8bfStkpgdq75nBsurHtOcx7KxGosmI95puJxLgWfCVAZYDGmgbQIFjm2um8Cwz/7SVFgxJSP+va8z3D3F2awf7ZY0z730fnvvYp7EoxvAIBoMtc7kHhOI4kIp4qriF5B+/gBc++ycI8xh7d++jZh2yX2OURMICGBH8lk4ABM+p4ZMiZNaBgmxS2iZur+DQOQr83Efeh7wuEXghymWBM/EMX/rGN/CeX/sVBJfOwd/ZRl35wlTIqxqzq1ewlBK+QOZjJ34emGmb7Lda3e5c637Gea1x9u3fLLV2KEDfvCZUBb9dWDpvzLGseFezL7RAVAM0sAyEQIgJ7ps5bZw7/s7khAUFNEDU7j16WFNSuIZF4Qa4Q1bqOPvbENhux527f8t2ccdM12rLAHSSCXY9GgaFWwJoj6D36aFgB6YVX9J6slmNenfNtZqA167ldmxbFo6+f/NzHnqH+Br0hEYxFodLhN4IUUL2a47lt7+O177+lzgTlFju38O5S5fh75xGTn0mdmxg96bigLxTEQCUJIXHln/0rejz8ho9BGEEJnjEySemR4Eu0c9QUNTLUmD3Dg5v3sZ8WcKLxjjHrLyofMXyP83Z6zvCMk+FxcOuULEE/VqrzZJXjmNY09fgPWWoQw95FKAOE4zGOzJI6d03EPqVZCEX3hjJxXchOEuwIREAw/1y969N61eFt7vPzvUV+yUhJ31am/bSjde3qUTyGADg0DxrGDpOBqMLrumY9ANouR8zZ7WD2hDs1fqh7f23bQibdWISlp1145RK87NDNfj2Ovtj5/pRYh9o1wx1vl+m239v/znb+14XP9hzrJsTm55vCwKq3kD/d2bKXbvsjhXXYh1U8AkkUhGU/7mj+z7mBOzYUrdKMQ5r4LUf4NX/74+wdXAPB9d/iPHYx8vXX8a7f+E5jH/uXcAyxY2/+TrS/UNsjcaocgX9pc7etIYTDQAJP7VVHJkBJYXhayBhJ5JwpAyeopKuHhT+Y/u/pccuH6rHFtOuUPg9zVDmS4ymPirWDrBsMIhQsy2gH6H0Y+QIsTvPMT11DqfPX8F4+wwQs9MJ7REZ5z68//Dv3ysMAKr+s/6/LEIslzT8vPgp4FEFn6qIzHTXWDD7XpRGkE606Rsc12bRBQ4w5VAaiJIjb1kAVC5OJTilAn5WEmzQjLugMuTTwxM0hIYuS3Ppc5hnOfI0k1pGGkipe+Bn2AdVKC/a5zCKfOnPGkZEdUwGx2zssmhJhTB0enH8iIA7whc2A20dc14bWzdRtIllBAzqLG1dnSs9j4IfDKhqEVkSulfN4HuMg4NDCb7v3r0r3Qrm87kcj/fCno9s8xeGsQgzMUAnG6CqtA2jahAYcMVxcrUMgwafARznFB0/D6EwGCwAQJCFDIlAQJKUY8l2htwsap6TbQ1z2ZT6htYuvFUGWBxm45C7mYP+ZjDEAHAXtQsAcHH2a/42GYCH2yCOBiR2rBuj0cl/dAECHWeOP7Mo2g6RAXWesv2WZkUUcVSBSbtalPrFvxM8Wg8AuPc/FLy6QX3fkPK1PgLsbs5vDgDQdcg2PY+Oo2GCp6E2fh1H0vlQ5/hSOqvtTuzf3Xl7fABg9Ra06X5+HACAjVHc7LJesQUAHtALHmQAtDO/45oMZFqk9MIGyj0AYLXf1V1znWSrCyRaJ8kBABqnxPGa7JjYoL51TBzgoJehb8NzCwDYdrJ6UttqSxtMEMyzTXDsJzW7ynOH0vXFPAsDAFifUl/XXuHSHUYAiVKy/7ykxeEhTs+2cVARAHg/PvjLBAAmkgH0vEylffIICDxkcYqd/BYmf/95fOezf4KgHOH+3fuUWZJgnwAAWQBJTMZZFwBgwEFHzgIAtD3cq7M6x7ueew9Kj6V6EZCVOB3P8Pzf/i3e8+ufgH/hLKrpRMRppzXrIj0FAKQUUUvr6Dw9jAPX/awNJByb0mQ+3Xnpfop7+oMBAPqw2/m4DgDQ6d+eR5xoecBsD6x7f2cvMyJTpGjLl8vUM0Jj/JxoK60ZwE0Zrk37Y9/5dX9Xr6JlALSX0QLj7fGH9krir/QxdG67NtgNhlbdnvgPIj7dLmg9n0U6u6CDW4ogn2gYKKuf/5D9dsfMjyOk8yWCQMX8UKZY/MM38Oo3voTTUYV0fxcXLl1GdOo8MlKGJdNfIijniETHyvosPnxp2Weo/jXXCOv/K2Gl0h4yWGehL7Wp6MQGOQGAXRzcuKkAQDjB+affqXX8DFyiAPPlIaJRLJ9loiyh6CD9Q3GT+fTYa9wX6rIAMUHKzmDI+flwhHF8WoYz3X0VQZDDT0LM6zHG59+H4OyTknGsnVaS1saumjf9Z2kDxPZ5OLpEpt3aWgOx4cVN+++m+b/u8zZO6a4/Zy45mgDd87Q1/vTzbTLUjt06AKXzmrn34fVvoORmIz3KTFCzMsywHRrWvo/kPutV49gHMPr+fVti1IJ36wCg/nk2MQw2AUg24Oc5LVvY2kwrQLpqijH2K4MCAePJIjDROQNpD4fU0PBKhMUSE4rW372NN/7rH8C79RoOrv8AkxGwyA8wObuDS+98Fotbt7F7567Q/os0w5hsIsOQkJjSMAC4WfNn/id4SBCApT7UAKCGRxTqPkulvNz3kRHEp46eCPsGmATs9OEhoEAo2/xGLB3iMWMUXoSsDpGxbb0/QkktuckOkukpCf6D0UwZBtSbY5zI2OT//N/eI3aVmzxMYMja/zyn2qCP0XgbtUehuxB56SEtKiyzQlgA4gCYbIduZrpJSm262VgJAEhfYlIViyXybC5lADSipEUt80yCagEAGDznbGPAmw0RBRGWy0xqJLI0le88NFsWMRgnAEACJkETKh8y2836hzD0BQxQBoCpsTdBNAEAzVtoJoeTwDVedrJYAIATi9ciwZzvSwBPVoCyAGphG7AOnsE0r5slA8yyCNof+BLo7+8f4ODwEHfu3JUxUxGoWPuA+hFGo4n8ZwcA2hN2ICAIwB6VtsuA+lladiELTP6TVEbxBt0zOS5RFErrw8mIrRHZJYBjra0bCVQvFgXm8xxZpuKOhJ94nRYEsRsaFxav1SJo/YV/XABgaIGvAwCs42Adiocx8EPPtWsMNgMArWtylMKv2RMqb2q7L36x/CNbLsUx4pwZjcY6F9jOp1kj2sFBAoKHBADc+xkCbfqb0Y8bAFi3ATeB05ogYgj0aO75EQBgGABvLwCggzU4c6OZuzY+EAfIKREwmX+xHWaStMGFJVy6wQLr5c07TEBvs6Fmh5A9qi1pc0oEJHms9sNlQSgLy2R/jJ4AlZS5X0l5WFEIfY/Z/XSxwPZ4ChL5LQAwz8fwAmYSlTXglYkAAGm07AAAfpFg796elLBZAIAMAAsASEsjwwCwAADLySz4yD0qrTK84wPvBkLucYkCAMkWvvLNb+Ldv/oxeOfPNCUAM4w7AAABa7E3x1SJPl4Q8JMGAAx00wMUmrKR3t+ZwaNKu/TzMfoQso8a4NeWEcoeItPMBsmN5TOgsI6Oa+tcO71u7Dbtj0P7g/2bAot0N/v2owUA2s+3nQDccxLw7pfuWd9BtJccFlz/Pji/qXzdz4PK8QeBH1dsTZMufcD+yDk2ZIBJlWWSieWWzNizLd/hP3wD17/5ZQEAssM9XLpyBd6pC6g8+pukDmeI6iVC0uxFNFqvRYF+FZPmnyQ4EsKHUnSlNbRk8vj2CmGeAXt3cXj9BvbnOYJkhvPPvFuzkHRgQx8Hh/tIJiOl9bPtNFsVVh7KXKix4r8RAJD2ZfRn/RQFWcVkCQQEAE41AEAYFkAcYOlNMDr73kcAgElU/iQBAK7zdQBAO5+7AEC7hrscLNdPt8HxKhvRB+2sv+y+3wX3rE2ybIB+eU8fYLCAqL1WFxS059gEcB4HALAxhj2fTeJu/CwBAJ8AWo2wAQBCqbVfMEfqlRgzj54eAvND3PrD30X1xg9R3LuOAEvEowA5a+3rCpPRGPu79zEdjTGKYty8cQMXzp2XWE8CfQMC2OBftADIHmLMIBIsRoOErCEvQElQLgixdeqUJG+ZqBVJetEcKlHmFA/MQJMlZWVBhLzWWv+Ktmy0jWC0hf+fvTdttuS6rsRWjnd8Qw0oDARAYiIAEiBFq21N3ZIoUhKHtiMcku0P/tRyhL/qu36C9A/cXxTRliOsbrlblMIKdStktWWRTXGSSFAUSQwEyEKhxjfeKUfH2vvszHPz3eFVFQCSIh6j+PDuvZk38+Q5++y99tprX3j4Mc36Jy7zzxhVbJPTIvhf/8ena9KKmAGQzHjNzGSMxaLGbF4gCHtCE1KqEDPGoTABFACA1ONL5tvgNHOJaIxcJjphQB4QAFggW0xEC0Dp6UqFoFNE2hQNKOuVuCKocKhZf9YxkkGg1EoiXvwtInysMWctpZQbkJqvmf9Y6iIUAKikxt7QNJ6blCXdjGXCOPaTHzzx88IwcN/DA2TSu5ZQ3NQYGPP8wyEV+1k+QfV+BTIITEjmN4yE/k9QYJHnODo6kr8l809GAXs51uwhO0SaajtDilJIaX9I0CGW2k3nHrQbZZv20s0oSdBPBwJUMACdTk5xenyI+fwEoxEZBsD+/j729i8iDFLMFxWm0wKzeSZjJ/1p1yD4/gI9E7jzuVeaCVsOLJczJescmO6Y+wai6xCdz4E8+6nNDlLX0VmfSVhNgJbtvq1DJwEvW2A+nUr7FBqi0Wgk2TJSB4UB4K0VdRg2t1nZGAC727Vx645n91jfIOvzfjtKADYzAN4DADbP3POUAPwkMQDOaBL4JSktGteo7BsLqXGIGhG/ZWq5MhU4kq1Qiu4n7ecsqy+MKvm0dTmxLKkf2Ov7sr949s8AAGOG8j3aAqL3/G+yAaTMLIwE1Gat4DyMcOmFj+DFf/4JGABABoB0qqnYjxgCAOxmNzD6h79uGAAEACQbGQKDfiolAAQAqExDu8TXeX1COSYd1AEABiwLAPDR5xAkEXoUQMsq7Pd38Ldf/wae+9VfRH1pH3mfmYzIMQAoAkgGgPZPFnuypU/03QSolvltW9UtZ+j1GXfd5beLAeCC85VsAlfUYcCTUXclA6tBnu1XdPRo97l3m9/RkgcsSdK67z792t+DN9nNTUH9tn1yybk/BwDQOvVaKnDGiXclWL52jwEA/L0pwydr1z3SVidfX9Dr9J91J/i3pSwO3IZ927MfK8cmCMSXjWO2XY6BxQyT734d17/5JVyiJuBigv0rDwI7l4RmW0iXpzmiaip+HxNn2iHL+UDuv619oz57uxcmnJgcUoAjYUeskzuYXruGo9MMUTrGlaefdzRkOrDAZDEXUWsp92TXq6QnoAkBAAYWAigILZi+LdsGZijjGgUBuqiHfrovX58dXUUUFQh6EWYY/NgAANvm87b3N60jezabAACj+i/bMU/l/15KAMxvc/vGNgBAv9vArs4diz6Yzn8BE7z6eP631ej769YP6rs+vR+sNzbNiw1kdXpdv+zz3XW+Trxz1fk3PcNtdnBZI6S1w93vsXvxf3PtFEEugH1CAECSw5Fk3hckbgVs01simBwC8wlu/PG/BW58H6NqivnpLaT9GCeLOca7e7h5/Tr2d/cwHgyFCbAzGsv+LmMtmi8Ei/WfdAPgPiF1+gHiwRDJeEdAu1lVY8Z9OmBiOVVdACaUpWSegoWKDdYU169LYSDSs2GJfkkWeDpAb7yPwd5lYLTnKP9ECSgQGoqtkwp+26P+58+8v97Z2ZGadHmwFCQgva8OsMiY7eeneQIHAoAdAkK5cAaq0ylr+l1toYjZWd9Sbnbaj5CZCAIAVblAns2Q53PNnErtNINeZRNY3T3F/eazGbJ5prQmXkKgIicRM6kM/lmTT2eqn8qAxgmz8+xtqHXtqqOgwgj60FsqfQsCMIVkWYe2jtsHAETIzm3qzOJwjPjddORI52Q7J6sBZ70f/3EjUWSP10LGQF8csNlsjjt3DgQVkuzwYIw4HUtNhjkL6k2o/gAr5IpSRXbEIXWJf91QtOJrNGaJwSkObh/g8PBIss+sax30Y/T7MabTI8kSXrlyBY888ih6vR1p80gWwG1mkKhB0FnUvoHotvloXBenN7BNA2DVAu06ML7jc7clANs2gPMBAOvO4pvms0itZQBViE61FxaLucxdAmO8r+FwKHOCYA+z/s1acXNqm4P8HgCw7NwtjYfzHjeVAHTH9zzj6c+GbRvQeyUALrP+NpQAdIN5sdvew+iWHPEtv56/cYTcMW1m3gINjTj8S7Vdoa2D1n3AAAC/a4uscwciiM0ipCf6K+6fO7E1+rHXuV8RAODi576RsI6Y7XwWCwyTHvIkxeUXP4oP//zHcbpgL3GCwRlqBiYYQsTKOgBAXA2EAUA9HQMAWAKQJrzCFgAgck4WAy2ZliZzj1Zm2axc4NmPfQhRShC6j2qeY7+3iy85AKDY30E9HjUlANzzCQDMBBghW001EDb9bLNvy8f+sBgAznFcqWjQOt4K9HgZN/ounFKu1TAzMbqXeUUgDcPEcUW8emmBpJiJ8Rx43+k2Z3vbHnee97vPQcAb+YLNDICW4q0MADuP/W4ZNJ0wyt3T5iycKyN03ozerwOU3cJvgYD2/O1rKti8CQBYFYg0oIaqHEgGjuJ4Cb3rYo75a9/CzW99GZd6rK3Pke7uA4MdrZ2N2R57jnpxrABbkDRlmgYCGBiiYT/ZAJoMUzaqem7SAZJtu05vYXr1Ko5PM4QEAJ56XksAQmYB6SVXiFMq/VPnSktv6KOz5XfS7yEvKfMVtgBAMBcAgDaFqt9kAAjweHQNUVgg6CsA0Lv4IUQXHwcIFHQ2MX/P27Z+3+kSgPPM7U2f+XEHANrxPwsA8N4YK/n+uoEAZjuMor8OADD/3h+n7n93A/5V/vo6AMBPOvnBtz2zrfNrG4PHAz18AGTVd3XtrAAAIAAARFWMgB3vJPseIGc3naBEr5ghzGfA7Bg3/sP/ifzqq7iUlpgeX0dCrQ1EmC0WuLC3j+ODQ6RRLEDArZs3sbuz4/RBXKQg67lukq6M5kO2IN3ZRXrxIurxGHnaw4LqImUAVgxRmDfgM6Z+CPlHEcsWKhQRbUqNgQMEuRPHvQEGO0r3x2hXs/6S7k9QhyxH0jJAYZ67PSv4zU88Xu+MRxgOB02/euuRSBBgNs9R1jEqJECgIADryJm5LksGtQvJLDDLrRuaq+d3NXEizse6J1LtpRvAwnUDyMSBYDac9Hl+J4X2ZtO5OEZ0fmjYSWuXrKkDCNQ1cygU66pAZVOK9TH4jgQdEaRElB2dMqJjADSumlPCl8m5xoOxzJxMbNdmzGjeRoGxuWltATnBpDTA6RnQyWJmf3d3X9ou8T5u3LjpRGKA0WgPSW8XhbQR1I1P6XSRTErRRCi1flREFTXKdMwKzTy/9vr3NONAJVqjw3J34OZS59jZ7QvN/MKFC7hw4TKieIBeOkZeBLh2/TaCJJU5Yqi9XYM4wa5+1V9M/iJqem671XwmO7CG1ugbbDMQzaa81At5WfjkXjaDbQZmlQOqr62iQa66grZ+mLT/bDHHzGMAkJ3BOSBaD7IIKb6pys+t0dyewdhk0LrGdJ0x942xGvF3ngGwMQPkHL770QBQ8G29BsB7AMDmVXO2C0Azm5YzcO+wBkBjS7wN31ZFw4BYUvTX64yaYMvn6Oja1YBNP+eDAXaHCii4mv9mmLRDi2l6dNu2+nNVAAATK1MScMtMMGFQAbCpxq4jTWBQ2WNaAsANvOz18cBHfgof+rlfxsk8bQAAiokSAOgyAL77l/8RBABODk+Q5zMB2IeDXqMBQACAEYIm/nV9GACg+3OMvCgFAHj+pz+MqM8e4inyaYYL6Q6+9NJLeO6Tv4h8b4xgd0f2+jFFAEtg9KiKAEqvYlK8tzho92J/330GgHL0zwYLy053Vw1cZhn3a+kprTRPyTyIIIDu36z31j91ImrrXrfD0PFkhsf7OeOkbtFYuJs98YwtFMzaulgs7cp2hd6YrC4BEJ/EyzraPiX3IQHKJo0bXWvrM/2+LdLPLd+DajqdhwHg75/Nc5Z1USMrKkRkYcqzy5F/79u49e2v4mJK9asS4WiszjTrZ5kwyWYoZ4fK/otSKeNU/0nBQ5aE+oEX+3ETALDg3/asJCiA4+uYXnsTJxPW8g4VAGAravq9LCHglKKGE7WapOtBgoqIBev+B0NpOU0AIJQSAIoRziU4MACgn16QMc4PryEmA6AfYVoN0Lv0/HsAgEwKFYNsfzxfTGxC297S/4y9fr8aADJPVi5itT0tgOYBkZ7N9QEAf44vreY1NoRz1Qfo/MC+CwL5vr0BXKIrUxjD+qwP1gUdlmxDYwNX371d/zYaP+Mti8dszRmo4bOSVg8xo1Nl4IaijUZBPerKsay8VvAvnwJhAdy5jqM//xyOX/0m9uIc9fwAvV6Cw9M5Ll66gpOjY/TIxy8rET7dv3ARp0fU6HHjYiA4Kt3BAAAgAElEQVS8AwCEBSAAcoC61wN2d9G/8iBGjzwKXLgsGm2Yl6LjwXbByDKgWGBWzDCvMywCxuWViAdSR4X7SG84xmC8B/SU7i9yeqLxwY4jykBWAVplJcj4/OavPFWzbrzXYx174Cj0pLCrcFCWlXKisiIIkIooIIEAtg6hmFyWVdIecJExI05kU9UF+SVcHELzp1CaVBCW0hGAIECekQqficCfBQkUQ1iQMk9RBGb8SaMzfl1F4+8YnCbaR3GkKhMlfwIAZAFovK7K+C3i2mUAePU0JsjbRUHdvkRnLXdtBK3dGN/SwC4VhMcmevNbAhvb7AMBAHhBpG/dvnVHqB387HC0h0paLrJWvxWSE4dNlKYLLfMyMUOi1UWOgqUUWYaiLLDgGLI8QVBhEXOQTDSFoOgIZvlUGBFkAPA62Grw0qWHMRju4q0bBziczGXSrwuU1jlwYiyMEukt5m6GYBOyKEPs9XD3x9E3RpucnG0O5rb3l8/dDfrP1id2KagqAKVjLgKArgTANAD4Hhkg/QFbdHENcV1wnShQpj/3DgB0Edau4f9hiwC+BwBsmr3LNeyr3BDNNC8x15eccrJ7ztKiN3+n/+4PGwDoXmkTAPkuWUds1Hd0JAMpQ7BMF9YV5VhdzsWSmKTjb/glAOIIuBICv0e5lASY7Io7XoVztDRA/jlGgHUAUPtIjQGWuLE/r0LXDATY6YbXN5tMMUj7qAdDXPnox/Dcz/ziSgDAZwCMv/X/4eX/5z8hqYcCACwWkwYA2BkT3F0uAVBJcXVylfrHvT0RAGCSz/D8f/0CYurFEAA4XQgA8OV/+KYCAPs7qIYjLQFAD2VFBsD7MCcDQIB50z9Y78Tdi/19VwEAf54t+QDqcCtNuAUIdH5an3f6V0yMKFjeqPvLcQ4YdnXhbgl3VOtVKf7d/PGfh9zWFgCgvbY1dsYy9vd0E1pCZ36Ab8dsDrT+Q5cBIKtVhZKls9Pqn7Ogt1oGBShUyJEAABNbqQhLV6i//zJu/ONXsBcViOsCMQGAdCTZckQRFvOJMADSmA680/dxHZF4bgMAyBAla1TVyZWJI5wDKn9LUqcEDq5icuM6JjMq9I9x+QMfBCgATcZgzG5NuQAAphVEn4FaWAIADEcKALCbQgMALBwDgFm/PnrJntgeMgCoARCkIaZsPnrxOcQX3mMASJny0tRZBgDMR1u2Y2+fCOA2AKDN0LdctaXgfLkCs7kTP6FmL656bd26WffZLkDZrt3VIoB3Z//PXs02AEASx06Hxhf/U7BsCz+NGfmKnTm4a7OcJpSSLu3SVSGtMwTsWHdyG/j213H7pS8jv/E6BsUp4mqKXhpjMq+RFzX29/Ywn85QZjlGw6F0qiM4QcafMBMMhJfWOepMEASYL+Yo4gh5r4947yJ23vc4dt/3BLB/BYgHVOrVkiChLnLZk65EwTcp5Adm7NLHlj+p2gxqhPDvgqVKtG96TxLJOFY62eXij9De/Q+f/FAtQn1RJSBAr69AQMR/USjK8bzBvGSQyuzECEHIbCZrA+lIBMgWJeZZhpyG1PWrtwBY6qQ4yA4EYAsV9i+czyeSLWXterbIMJvNRADQgmyCCUS3yqJsKJPa1qndWEnfL4NCxFh67HdKmqWryzTKlbXsU6PvpJ1k0WjgRgqVZbvtd7PnO0RXMziRiDfxR+n/2iOX5QsyoILkEQVWqhYNB0sBBgMV+CNIQgDgzu1DCQh53GCw654fVZ8te0StAS2d4D/qJ6gTxxKKAvPZFLPZBNPpBIssg4hJiHOp/xOmABkQwrogMHOKwaCHhx9+2F0HcPnyw9jZuYA3rx/g5uFEOin4AbcfiJuITzewl431HBoAXYRxlTGy7/YRQ9nevRYzmzb4Tb7H3Rkg38mxLGL7mgUVTa2qI//qnNTnxhKMxXymwoCRKoBTCHAwHGlbIGYKuGGLsyGFRhsBgG5Wqvv3D78N4GYNgHcLAPAzLubgieHtoN/bxrM7l7qfP/v+2dm37Rj/iJ90DYBV470t8++DBNZ6T6MIfy7q+m3bEWqt7PLY619tcY9+xoJ9/tY+59p1xvnvrvZfGViJa+nVvGedANTXl3IsAshqozXwIODOtycnEwx7gwYAeP5nfwnHs6RhAJAt0GUAEAB45a/+ogEA5vNT2SPIACAAwDaAVgLAfYB7iAYdzu6ITo0yAAgAPPvPPoR4oLWG2ekCF3s7+Mo3/0FEAPO9HZTsQ15FGAdkkikAsJAgR0Fs7u2bAKi7t78eDVweTjfw7IIN96kB4E2Idt22NpnhQdvyy7Xx85htbB23bGI80ECcLisIaX0OH/AlM9D/ubvx2rTzrX7v7QAAfPtGzSHff5JlaJpJrgZ5/VWKCmAzf5bvXf28LoC9fC6WmW5mAPgBS3PdTS2lUIgkyUWh6wYAuPoKrv/Dl7Eb5SIKONzdAwa7kk1jycdifoqwmMpaYxmsMT651/NHAQBVJWeiiFnSFgBwnUXop8UVcOsNnN6+idmcSbsRLj/xLFCxn3UfSHvI5xNplW0MAvqVLI2lXldvNBYAIKLVogaAdBlgQMEuAGQQ9NFP9pUBIABAKRoA07qP9OLziC889iNfArBtPWzbaze9r5bl/gAARyHT7cerjbfr7vo/S8G7+bgrF4jaoG0AADXR7HtX+dp+gs0P6u0YxjX+GHd9cDu+yfp3dAbs/rqBur3u+2DdGEL257ZX+8pR2Pb8eZC1OrRYxXziVfdmz8m+TIBaPjuytiVI16IiAn8hNTrI0nn5W3jt83+J4M6b2KknSLJjRMWUpgOznBogKhA/6PWFvc5udUwOkwlAwXgJvGkTqR/CZK1RE8MaRZUhSGMsghinpP33drD/8Ptx5f0fRHj5EaA30vp9S6w74RRihMo+dObTJcrJ5hZWgQAZEdI+W8orO0mfkWMpkWVOX+V/+tTHpKCI9QVxRMo60OszW82gln2EaVS0BKAoI2Q5Jwzr3PtI4iHygkFwgAWDeLbpK0m/Z0DLeoMKURyiKmkYVZSIbADWUBEE4GWeHB6L+r9MdKeQphuI/pOHqu0FPLElpa6UfEg9Ah9kAPQk4JJAjGwD0RfUv/XGDfnV2npJ2hIlShRBsommbdscrc19/5JD2pmmS1o1LlXX5pEDjEZjybgMR7so8gqHhydS8jDoDzGdsS0fyx96Mk681rIg1YuADJCypCEKBCw5PTnCdHoq6o/WYpGXIgQWJ5qrvpIG/+oEFijKOS5duoDReITRaAfcox5++HEk6QhZGeHl168hcz1lOQYcCxEojCkE6UQsnAiIDwyoQ9v22T4PgOAfb+PdRRS7f5/HAHQth2/ElgyuV3/ZHOMctJaKqNuC+O98HiUpu7EscP63akroIlJqp2bylf4/kxaA/AzBGv08nYAUCXuCimSntq8kG4DHca2s6qbtG+vu2MpacM/EBwDs9SUnbyNFt1Uwt2P9sfS/d4072dZsug/cTYBtYyzt5Lw6WP+/jd7lf7+WyXAcuUGqyBmPsU3IDL+NzSY3edsGtP1+zmY//WO2OihmwL2LlHF3z1g2YEcv98NXPS8Xvhr1dT8cE+vkQdYQz6ddV1R8VURXV2+9y+ddUwIg7e3OHL+JlbD6vVUcmG7Nv4yLd6tig9yBLTh3lvavfGy3h7hyEZlD0ieZJVa618mjoBit1PZr2ZUOsxbOWTmAOkMKCnAfS+lsV1rfz3OSjSa9t+dzDCWAVrDAzm1rTdS7gwizIMSTv/Av8NgLP42s3hHKXhjm8p0EAGbZHNWwxGUcIv/8n+Da334eyBLURY3TU6UiEwDY3Rm6oETb7BIYMABAHVUGErRbFASsMEeGpz/2LIZ7YxEV6yFBvKjx0iuv4IVPfxKn/QTBeEcAgFHdk1ppAwBUBJBjtXn+bVp7XWesAVZ9IOc+AYBt64/PUPY9tu11foJ2bSG137oFKYCimX92GWLtJls4WfDpJqG1BnTeirHD5EgrVXHdX1p7u2rmbxu1e3+/CwCIIJ22gWqotO2W4bcHXs8A6AYWvDplRFAnapPIrbYrlkXdETOzO+wGJMtzhlRWbb1nP93n3dj37j7ofAGtzmdbrgEi2dAzFD94BTe//VVhAPSkaVSIaO+yMGHZKvDk8DZGCY8i3Vcp0O0/vRK97rasUwyV86+YJOLn2bALk+s4fOsa8jJG0t/D/qNPNwwA+r9sU8gklYl5qm/KR8YkAlXEadtYK0x1MK7xhdQ1ZyxFjYfaBYBlGIsDgDYlDTGr+wjGT6H/0NNKM++0cfTHftv6uRf/7N5n7/mOXOXzrTpS1iXxw6U3lxkAS5of7Sxr5hztAv0Q9QfbEhWbD+sSYLbty3Gdi9Pr7yaGVieKthFwLFFpPhH/tte6vk/3WVrwf75RX+NFbClh8oP0VfFBQpH3xja3gEH3Pmz8rRzbfERf46DrY4rnkvYwOTpCOhpIO73bt2/hwcuXgdND1Yc7vIVX/vxPkF1/HQ+kFbKDNzHEAvvDBEeHhwjSsbDhPW1hfXLuodrzb4J+NfzyeOuAIvuMmXPMsxrjvSu4c5ojHl9C7+LDePDZF4BHP4CaYvyDMaokxWSeYzgeIxoMMLlzCwm7gMi5FGyWsiFH9deOPxbrqk5Z09XIEun//Sc+KhZE2/IxWFEQIE2ZwdZJp0qnkQT7bA3IEoCYPQaTobACqjKUEgCKIZAtYC3PuKlqVt4JoPA3AYAiExqV0KVPpo1h9AdRWdXaRobOlYxbg7wbolIiHoTCAGCQxoeuGXitt/KzgjqZNVDwAQD2aG1r+l1m1gEAlajDarbGnPLuNG8AABf868LW6+UDYN9WZv6TdCCUDKLNcZSK8Z4vSgyH+8gyjglBErZ50aCfjAkCJyenR4LyZpmCJio45+q3xeFwhkGUIs1sKP0/DAgALLC7NxKxQjIR2N7x8fc/hfFoH0Wd4o23DjBZlFqC4HppclH69BUzZqsAgCZA6Wyw3QDf31T8MTQj1EUH1x3fHf9zG/uOIZJ7cbNK78/VAttzFMuqmzizeDTTBgBYLZ90bKi1BSQ/S/CmYsbQHacggGpjCLYlk5iClSoMqV0g6GS2maWz86sVp/SdH3smbxcAsC7Q3ewAtE7OOgds0/HbAACec9UG2jhboQvg1gAAPHYbDWybg7NuXNrn9KMPAEigLKqvCm5yXBj881+vk4Fcvi8/2l5xn0Jxvz8AYJVd9Uxp49o3m7e7DDvO1q1/3fqeB8Naj3aj6ru9QexdwTZmzu5z5xAAQDdKZVO5jDSDQ+dtKTDQamiYwB8Rf44zAVR+lpkAgi+qFRDIfqZz3ryDGmmUYBZEawGAqB5gni/eEQCAdYRP/dQH0d8bospr9IMESRbgGy+/ghc+9QmcDlIEo7EDAPprAIA2g3svjuKy0+n2zXcJAPDCRrl0C/LFzsqbhi4pIMBnrp1+HE1UslfWOtDtJ+44v+bf1w7QoEPP62C+exm2ez5mEwDQBjDe2mn29XcGAGgBTANRvHH314q7Y9+Jl+CV+2enj7362G6MO7+7fohKabGP9kD8fcp6FVdfwY1vfxW7YY4e2ySHEeL9B1BUgZR8CAAQl4jYwtccQDcn3ALXr6FgdJaJWj8Bf/dSC1STSzO7gaO3foCiSpH297HzvqcAZvMTtvuTftiaUHDdPNR+09dTvS22ICMGHJM1IBURC+TUMaBdj/oYrgEAMH4Kg/cAgH/yAIAF8bYeukH+utfPC+xsS6Cc9zzrDJoPXPAzPuPAvzcDALogTBfEWAIBuGCqABmTeilr/0sEla55CabeehMnf/8VvPGNryCZH+GBUYTi5Cbiao5RApwcnyIe7EoScNlqtQBAE9f4OK+zSQQAoiSXxGEc9BAKyy7F8SIAxhcRXnwQFz/4PIZPfhDojzHLK8S9EebzAtksw+7OCFU1k/ha9htng5r/drmLtkzRsQaYFGe7+rJE8NlfeoGggfQTJt0hDkvEMQNRDarjhDX9KvhHMkBulIeohzDsI47HIlggokKLTKjupArynwIAVDymZeIXMjiiDkCB09NjnBweKjpZtuqyjXNvF28G3JshjVMeVuiNSZlkaZY+BA24WgDAgiZTaJVjpVWLkj9EuMfbXJpzC71Rs2X27JrfXrDbxpXtpimugKOTpEkfw+FYNqoir5EkfYQUaMhLFKzRIHJLSCKkeAyddGaSFjI+89kE84V7wKwbaxAcR7MTEUNX3yFtEglaSVMI1QBgi4ugxM7uSIAYZqKpJfGBJ57BzvgiyqCHm4cL3D6aiKYA79UX0DBQYBMAYBN/nWHxs7DNs/U25XWB/90CAKvQV3HwN2Qg+MSkh68rvxDQSB5y2/bLhL4ILBGAsew//y4KdudNBAAQpW1S8FgaImCCIq28Lv5mO0dm3QjYEADoD/oCClXk8ggjZXUWd50Bf7sAgJYi3S4wP+i9GwBg1WfPAwD4FZx2X3Y1BgB0545Z3E0MgPcAANJRlcljY+GDooKSr8jfO+/1XWEASAlE58fXFukG/kvOvTj6LYultc+Nm+8xBlo9D5tLGpQTLHU13Jpak4PN1jYAgGMBqI3wOrKwS4wT+NNygUBKxaT1VpaJ+n/7edUFMLtA3ZZenG4FABZFhnJQ4FJ9IAyA61/+L8IAqPLqrhgATWZA9uZahIQ+8NGn0N8dCpugH6RIslAYAC8KAyAFhqMVAIB2t1EGwOYSgHWOXTcQa+fc21sCsM3+SJZVnCfr4657K8dH93CleItQsWPOaC2lMgLO6reouyV+h+cWajaGQZsFuqtEB7eN1v2/3wUAmi4ALumh/pL5Y+80A6BtiSffq72kl25Sr9fGymtX7BIfomvRAQDOsw+Jv+C+ir6qAAB8cgyer76Km9/5mtMAyBHGCZL9K6KBQQDg+OAWhlGBsCLg5x60GAbv8t25WQssoJG0hVTAyGlEIqxnwOT7OHAAQNzbw4X3Pa0AQKzU3aiXSicoKyEQm+WyCZyXwgAoawUAaHSYUQwK5BQaTYfoRXsNA4DZRmMAvAcA2Nr+p80AOLO3WvDpiW2vtsXnszX3CwCs8+/8QN1P0Nr+b361AQTdeMHigVXX1/oUIcpM19i8XqCsFxgN+sD0Ful9qL78Rbzyxb9BfXQL47jETg8oFycIqgUSSWSXqMK0AQAsFlpLyKTotu/nBzmimK3uZ9hJxyhmFUbDizg4WaAc7OAgSHA6GOOjn/hVhI8+gdm0AKKBCLkXGRn13GsW2mFEMiGuzt8HPSXpoOCtaMnVjMMLASbJzgo+/Usv1sz0h0Q6ZTMnJbIWMaE0jTWbITQ5pforCOBaCtUJRsNLiKKBBPzzeYb5IkfB+v0aEvDQ6BFIIEwptH9Xn358dIg7N28g5aboKB5nnHyX+V81iRn4BlGNwQ6vT7PXNil0kvgMAJd1cbXXusm56g9vsJaCDwcAGFXUHm4XWdbn2Qb/isboRsARTWLtApDlFeakbwx22dtAxopAQJEr5Z5jRIBkMj2W4H+xmGnphBMzlCyVZRc8J1J6wQrlxOUTWAJA2QfSS4ICYVRKCQBpqdwwZrMCjz32JEZjMgB6OJ2HuHZTWxPyOsT5cT3s/UXVRdj4t7YmXK8CzPesPscWrj/G9v6SU99B7M+DINpi94NlowBZXd4qc2YAAJ+Tja9mFC2Itz7fFPjLZeHwfS48AgAEcSiMyUw+Ma5aylh4bKsJwOtQeqlzKvkcoxhxmkgLEAWAWhp2937fbQCg6zydFwC4u+P0aZibbMrqq4CHLgjlz0M9gfZq5+urSgC2bVCb76/NJNn8Ofv5H20GgG8XbW41JRSczGtsrNq0d54B4AMA5838N89CNjWdA+2xSsmU14wt4Nln+77WCdD7FHsmtsdE/fS8qjGgSv4W2qkNc2AhWSbciF2pGT9vZWtkBElHHVd2oNfoxtU58XG4nQGQ0fYMClwobwsAcOMrX0SQpyiz8lwAgFCRxbCxNy738hYAeP9HnsRgbyTK4v2wJwyAb77yGl789Cdw2ktROwBgXPelW8348UdFA6AFAMgAWKNEdQ4fctnevdsMAPUZZO80Kq7bt2VvkPtUdX/a7IhsRt+BFuhoGQRoelG4ANUsnfkEul+q9dtme84xfHf9kY0AQBMJWDnE/QMAXDfrfwwAMP/M1/J0z6bpQe6NV1MD6TShVoylje26RIL/uvBymNCS5EmB/M1Xces7X8NuXCAqmMGPkV54SJI4bJt8cucm+mGOqKIP5/w/c8BN5EtYJLrOtGZTgX4VLVRHPamnwPR7OHjrDeRlgjjdw0UBANhukOutRpQmKKqWAWA6WMoAIOVXeoshogigUEAXyMMSRZoiTEdIw12A7NLFgdCNmelkCQDGT77HAPgJKAFQVvQy7Z9rw6fKd9enbyO2+U/bDNA2/30bAGCx2kr/3WmE2P3JHu6YWvaa6QKsOp5t/+osQNBLsKinKOsZhoNUAYAfvIFrf/OfsfjB69gNWO6zQFVMJUnOBCuL4tmhblEw3tMUVgNdrsjlyTg0gKM5JhSrzxFUJQZBgmKaY9TbQUa9vf4QB1WAG3WAwfvej/d/7L9B76HHsVjUSAf7CPq7mB4cIEyYVNQ42zw2f18he5kgryTfWepfUkuOQvyqYxd86uMfqUk5l1LQmm8uJIBh/Tn/DQZ9p1jOFmYEAGrM5pmIAxZ5gP3dh6StHGuZF1khbQNztkKQgEcz8gIiOACA38VrYk37wa2bCNlGwmo8zJnz0Gj/ZhqjHRJU0Mx/OqR6o9aZLU9cpbv69f1WZ9YEEZKpb6li9ro9TCO3mtN4xnlcEhkzl4HIsnNkXL3l/v5FAU0IAMhY8WEXFXpJDz2KRRQ5ZrMpjo8PBQDgw2JLw7SXSKeElmWotazcUxww3mYUjAFgXQPAelSyMRa48uBlBQCCECcncykBEAYAejieAm/dOpJslQhWOBaFT7WxoL0baJ8HAPAp3H6gbwvSNwD++90NfJOhuT8AQP0xBXpcSzkBADQQ4LPQdaEAAF8XrQkCAFTarBMp8VAxNwoBaucGCQj4edLUSy5AsgXYJUrFIdkakABAIQyA9Wql7xYAcC8B/Jkg0aNebtsYWoNJB9x3NM8eafPPnxOtQX0PANikAUBx1eFwqGJUMg+ZsVbhH+tJv/pZ/RAAgCZgb6/IGArd+WmBuQXsGlTpJiu+eLMJOw0FJ6LbvdfIBf08wDQHWlDBhAOVGaBq/3oGAwuk4k7WuxMtE5o4Bbm4/llSx/pAUUttO54Y4EDZ1jrEdEsJQF4VKPo59vKbKL7wp7j1tS8JAJDPc0wmR1s1AAwAaNsAsaQPyMICj77wAQz2FQAYBAQA4ACAT+KEWgYNADBQAIAigIyXGgbAjzcAIPNKSuCNwq+Blbb0Y7mWivQpE8ArLBGsSPUUBAJwCsvqCXqgQFP772aepZ3dn+82CNAFAGy/ajJIWnvZ1LC319exB7aQuC46WUVZH0ZH3QIAmG+j/psOtF6jLjRldnaZFg3XpwtTngFVtgEAElCzjCBWAICNpYtrr+HWd76KvaREkM2lxVZy8UHU7MkdRTg5uIU+MmEAWA25bP92maL6rXAh228JG1ZYsQoAUFOL95TWJ0iKN3Dy1veQFwmS3j52Hn4KKJQBIAKDcegYANo5QBkAik7JHI0i6aQVV46KEC2QoQUAetGOZuwMAKAIYEUA4CkMH3pKruM9DQB/V/AYKF4bwOV9o52PP+oaANsAACmxXlEea/d7v/ZpGwBwLj/RNt3Oh+3afADAL3PcxgAlAICS9r1CHs8RRhTUnAL5BAd/8ec4eOnr2F1McSFlifspJrMT6aIhdfRkh9OPonLgWhbl8gX7Y6H/TRH7Er0kQc1yQQRYTOYiHD+vamRRguTyg3j55iEufOAZPPmzvwjsPoC6IGNpiIK2S9pYqr1UpX8tQRefWUrKKUKaSRm5JJRZ7kDdFbHxFYJf+5UX6ya7TIRA2sJo3TP7Cw8GA60fZZ1zwJYmpQAA09kc2aLG7ugBDAd76LG+vKjkPbZVIQAghq9UNXTdQul8KgBANfvJ8SHmR4dECRwtsmqyN+ZQNaJ8XoDPIEqE6tIQgSAgvtCM0cRU7M9v02eBhLR/MQqMIEZtr08LuKRNAlsoCKVbjYLfBlAnnw/1mFW2B6KuKe9/Z2dfuibkOWtmmS1moK3027rMMZ2cSvDPlhAIdIx0YzF1P5crFT9SHzaz+YqTOMfS8RWFusogleqVLOmIKly8xPZ/ipbP5gWefuo57O5dQlbGeOvWDAdHMxknAgB+ltBfWA1o4lGHGue8A75sCuTt/PbbSje6r6/buLsGY5Xz4QeM9pzVwbAMk/5WOo7WEGpGrwUAuAb4T8tWNJhXDQZqODjBxhIoqhhJMmhes+Pke6VMIEeW5wKwsAMAg392Bej1qQFAp5ohhBOeXOEUvtMAgLRRW2NYtxvnZafwbjcLdZwZrK2ATL2xWHde67qxjgHA+bsJAd5+fz/+DAAG+dYJRdtRaXscW3crtP0sUnlXGAAUYVuV+bdns6pEoQFiu23onGCcrP8lAMDP8LfBOi1swv64IhzLZjmaQdASHsv6t9ogRqVr9gLJQAh3uZlKtkdwTnP9y/xrAADTF3D15MwKltgKABR1KQDAzuK6AAC3/+7LCIue1AGeFwDQpLMyAISGTGcjyPHYi0+gt8cSAMcAWAAvvfIqXvzUJzHp94QBwLZk4/onAwBos/2sKwwBAgCi/0B/xrWs0whXsv9Crmi0AjwmgQkwybh7S6rjLN6tzTyPzdr0mS4AsFQC0BxoGYZW1GwV2Csfv28AoN1/Gj0lObE61vT19HvagZR7IPhiJRqdAGFl0qjzGd/PkYx81Ecgz1cBgNvf/Rr20wpYTCW5lVx8iFLhQBQrAyAgAFBIfb9rKqWtH+WyVYxL+nyLJWGSikwSsjAT/bsOkFaHSObfxVUY96wAACAASURBVMm1VxwDYB+7AgCQATBQ37nHZFEuwtaiSeL0hIjgaQmA+vMxmYQUAwgXyINSSwCSEZYBgBxUNVQA4Mn3AICfAAbANn/Z10haFax3E3jd821jCGwDAFatVd9XV1Or+6Xvv1u230/wrvL7V9lXey3gmil7AAPkfo64l6E+vobg+CZe/ty/R//WdewvZhgnAfJyjlmxQN1LBHRjdzrR3pA4zjNRnajQHy+JGJ2oM1+nNzBdZBiNRiizOcbDPk4O7mA07GM+nyNIesjCBFV/F0d1jP6Vx/DoT/8ccOURIKtQp312+3P8RxcjOjMpIIADABj859SQyxfCAiDQ2cQ6v/6rH7GoSI25y3SoE0QNEqqcOwEptkqgujEF/+ZzMDmdRrvY3bmE4WhHAv4uAECxO51EToUw4oVpP/s6z3DzB28grBwA4Cy9IO2WUWkEl5TiKw5sHEuwSvX/OmIfR1XxN5E/cdkkNrHAud3IFJluAQDdYPRzfsCbULsgjBpl58bpW1JMNS/TBULidaqsjJUAcNNg3X+/v4MgIBrD1lB98SmmpxOcHt2RwFICTQbuiV5fLoFjhiS1PsPcNBQAYCbHaLyFqdLT4XAtJrUNILPPJUajFOOdodtEOC4Rnn7mOaTpCEcnOa7fnmO20HY7NAZ+rTCD1lWLqgFJXCtFy4D4k30b8t44+E6D4X4BgK7R8M/vn9vmkDxvceC5cSoAIMG7+62OEalThZTEEADgIqKApVJ6+Sz4Car7syMGnw8dReovaJ0vjyGzg88yLwr5PmaUKACYsmtFzJ6dWkPUzXL7wEYDXHkghr12vyKAXQDg7hzSFgDoHudf/zqHdBMAYM9sVRvK5rvIftzQBeA9AABiJyeTidjH8XgsTACyApoWVazpWvnz7jAABABYkflv1m8nYGqDf40K/KDcWsZ1AQDDuOxY3Vt0L6EIognH0rk2yj73QmbwjWmgdsFKDtxGLmCKY/7IpmpaAg7Ukt7fDsJw2iCyP1uXB7rzVXBuAGA8f0sAgDt//5V7AgCMARC4bgBkABgAQAZAj63QHADwwq9/QgAAsAf6P2EAgHPAXDgN/pnlpaAagz2yAKImNc3P6u7ukgzCAFgNAFjL4aZNmOeLyMw1Jsk5s0frbOjdvt4FAJouDku1qe6snNqNhs69MQA6PRI7l+u6KzQASdtffXXWf7nkgmNIUMYnVazbv7qviw8j/pJrI8me23TKwgKlAQAJaTIKAMQXrqAumXlTAGBAfSW2tqb9MAV4U+Om/0p6PrWzOD8iJquG6PVHQDJQBgDfyG8BN76I47deRpYniJM97D/ytAIAUV+YtMmg73w3ZRNGBBdI3XVlBAwAKGQmAIC4snMUQdl0AejHu44BcKglAO8BAM0cVFbPP20NgHUJJBuEVetilR+/zs68UwCA789bsG8xmsRiDhSQzjvuv7vH8LhuJ6gm+JfSc/bLJDu9RplOEaVz5Ldfx7Wvfh4nX/sSHi1zjE5PENc5QG22CFgwRmLXLzJ6WL5Nn8ESi26Q/HSWD6A0vov7HAsLJhl13GLV3UuYEJ6JXWFMTIHgmzcP8NDjT+FgUePNaY6HXvwYLv30zwA7+wJIlnXsAEUTNdeTKwtd/aOKgs/5HHXJznv8VvVjxP/+zKc+WktQJEbFZblFxbylLQry6DLlUiVVkv7MEgAyClLs7V3GeGdPMgwsATAhQJ6C7c8080QmgIo2icPFHspBjTdf/a7crDhl4hxpey+5fKl115Z+fHAavFUiTMgMatqPpZVCJdoF4lo1v7U3u2a7/CywBU7mAFKgResitfbdMv50lOMolsytBbh+kKYTyTZFl6lf+tshM+IkhBgN9xDFPWQLUrkS5FmJ62+9hagupV0TjXtF6hZrMygtx9ZzCbUCSE1xreYcAKC6dYqKsb7c7pzgTSTBv3Z04O/d3SEGw76I0HEjC6M+nnzqWSwWFd586wCLgjVmqvrP8/FZSXlFGEqgYK8bAmdjKYvyHG0A1wWGZlDejhKA1ji1GX4/gLRr1inNOdSKKFLcSeedOvj61JxwhgvmpYymKjCfzZBlFGXUBVRV1KHoSwmAlQXIfBXmgHZ2mExONTPAYCBSIUYRk6IhYRagR2BIBYLaf9qpwgyazLtGbNp6eeocYJZAAQyd+/ac1hn4riFXAKA1WXcHAMgVnqFd+ufYhACvAwD8YzgX2+e3fJ3KanEibGs0ALZ1AdjmQG+bv6vo9/4x28bTz37rA5TwoqUVr20DaFfe1pZ11wH/7vd7ODo6ws7ODp794AelpOuNN97AW2+9pRk2zp0zQUjX2bfv6DA1atXDOMshWRMsOKKaP2ayr3RO659PS2vaD5zRDGhq/dtrbMMEt569doG6ppzIWV0hTbTNkNDhAoKzyqyStn+VCq/aem81vnRvob2guCo/x8+3jkibQeW1s8yA86AZK6M5c79lFiCI8dQv/CIelTaAQ+lJHogiMf2OBFQayXslBAD4/H/Awde/gqgcYD4lA+BEWGOsXWQbwEEvQiUbve4rVnpAh0Upgq52mGo/UYXHPvwk+vsjyWg0bQBffhUvfvpXpQQgHO+irmKYBsDOY49oCYA4QRzzt6MLgD8B/Kyzroez89peU951dwZ6VmJrnT3tp4Hpstcx4Jd/DuXVZLPaVSvf9xIM4jc54yxr3dH/dd3b380O3dh0C1rNzp+1Q51Fsc1QLb2/fkEtAQACWmkWf+n1xjCztbz6VktAm/9dWxgAmwAAiV2dCG+7X+kqs/Hz+6Cr/6URm441kFPIqsNiW2VzVwMAbFnN9Utm/kBKUcmarAgAvPx17Ccl6sVMNADi/StC9w3iCMcEAFi7S0c97mkrZmMUWl1+GEtv8ZI9wntDDEZ7wM4FYLADBAmQk13wFvC9/4jTa99GnidI0n2MrQQg7EkJbZjES20ApdxIOpW4NoCCgmgmUtsAZiBjKCNjN+6jn4wRMNm2OJKkENIYU9EAeD+G/C52+HqvDaA3o73dp2lNeXaHa5KG3TaAxtB1Y+oHgGfmpa2zztpubEfzeissesYMbJFfkXjGAZvW6rN5jfOzU6LT9de2BfjbzNIm/2/TsTZWpkfmlyTzONlrwxDZgiKbmqTWeLFtvcnXTAPMYjexZTbf6whVFiJkVr86AuoT4Nbr+NIf/e/YO76NR9MA6eQUyOdAHKKMQsxY2h6QEd+TvTXh/t4BAPz7WvX8zYeRUDweYDKbI0kDZNkEo2GC6ckBxkxwBxGiIMZ0XiIY7iJLRzgIU1x+5lnsvvgRgDpuZYwiSBDRNtF8STBTo5I/KuQM/ClOTv09GRvXwlxYgDWCT//qh2S3sBZy+sBcUCAOntvoJWuit0ZxP20jBWRFhPHOBQxHY8mmsi6a/hBdG6tVZyArjlLNvqmZgAclM6t1iYNrP5DfrvTMAQHtxqn1i/SvFDTgeaigHieuvWCoIgjtz/Ji3TYB2z6JOjBLk8m1ARSaiWuT59NnjToqZH3XNs7AisZpkEtTFgA7AvAZnJ5MMZnMZAzbAGyFo9M4HM326PlCWmdWQQP3kDywKkNQLxBHdP7onAbY292RTZIbUdrfwXB4EVEyQlYEWGQs1VAKersBnzV2fnDJzzVj6gTETOjHr7/h5/g3F6APnNjxS0CCR/ExSo/ck1vU/oLqGlEKcegxNHQERFTlkj2cWSbCkhXfoeAmLoJ8BHvEgaUTQPaD9gW3Nossf+GzmU+n0uc7W8xlf10s5phNpxJY8fbjtOc5mSpqxKB0Np3gdHIsNThNbbIXxKsBI3qXiLrwaMhnM0ZVWl0pO2+o8dY1wP+mb8q5Ru1fzkkaM1YOkWKoo9Q+q2UAwX/Pnp9kvzoAQNcobw1g19Rn2XmWHcvluaUZU0FSmq/1r83m0NqNwnXFsH7LdqzNnS4Ysvo8m8GP7vX7GwnPJ0Iq3qbibzBLa2XNTcj4NvGM/oeWRTQj2ATYfvDbHCR1pU0KzR2kIJYxnThXn3/2WXz84x/HnYPbAvD9/u//PvKskFruszVsbQDPz5JBsLMzxsnJsdDVKBgqVk3o8u0zlbGRd9rjuwCHX0fPz4szIir6juLn2FlGx+dakjFxd6bf4QZHAGuzXW7snKyLlnApQ0Qqb51cd9Ob28299vJbNoEcK6dz+hQN06BlAYgD7kBguSd3ScvnU4DE5oFct4fX8J2wrnBah3jy5z+O93/kn6GIh6jDnrCLyrxAGobi0Be9CLuL66i++Ee483d/i7AYYj4rcXx6IvHqYBBhZ9RDP+V1ldKjnPcs/ANmK0rdv1WJREudmGh89PmnMNjf0RKwIEY0r/D1l1/Bi5/5NZz2BwjH+wIAjCqqkgPjRx/CgiJI0qpWKWf3Hqp224jqmTbZjCVAQMrVWwDSbJUmE3wROW3bp8xABRgECCaQS7vv2t5agClBJlFfgrTGkDFAQK6vLcVratQFYPFLhtpkRLv0l1/j54WBtvKnO6qrgL7ugXbMKtDExrVzXmF8Lv8ok81KX2zMFBQX4Mtf85sevh9LWVJp6aucMOVWFkQrANiCLI5qr97r2i1i4xtS8ke2ZSU+Uch9qMyAW1dx+Mo3MKhmSCpm/2KEF66oKmQS4/jOdfTDjAWmoudk/oUxQ7gg6dxXYYJFFSAZ7qG3ewkY7gPpSFh/ygK4Dnzn3+Pk6kvIiwhhvKsMAIoAJiP1ienTUIOIdtABNWIbBbjV8gM69rFcp24cDFCKZIAwHYhdjcMa9eRQ9YlGu8ipYDC4gtHDTwIUQlvRRvH8A3rvq9++o+Oxb/nq9tP3+81ux2gAPv+LmyB825f4F99QUZb3RLVp7dnPgG3eF4vPIof79kRtl68grwC0v/8t283zPj+JfzYsH1vr3VIAC8htD/cDb/+1jQkYw8m9vV3u3LMvBgCYL2cMXgNtu/uF2fdmbnngVmP3nQ2roxCTssA4DhFXGTA/xvV/92+Qnt5CdnAVu/0A2WIiobLaQ2ULcb2Y2Cv3b5XfW5UKcv6hu4Ym5rFEnZQIOYCZSUfTGeK+5Owa4xV6MEUYo4hS5HGKKu3j8WeeBX7m5zGnoHwyQnRaYCceChuomk9QRSUm2QkQ5gjrAgkZzTQhXO9hipJtRuMUwWc++ZyTsdEhWyrHdTOjceu4cZbsd679zdkXNa9jjMZ7AgCQWmgBDC9cDJjLEjMwsyBNanYjauFXHgPAmHac6K3gjm446rgw8ElS1lCnAgTwtSAgALB+lW4DAMgAUOfI1Yl6KpJ8jVkBvzTAqPL6wNWZWq6P06BSHXvVAGCWWbLEoar/n55OkS2oKO+AlvOu1u5GzQnJujJx8ohIM/MzRxKVYNyZxAFGo7E4bqJWn46R9PYQxkPkZYQFUWhXD+ovGP9r/KCq+7qJZt0PAMBz2mLuLtBVAVw3II2kRaXLUjigyAAABi8EAPQYC5ToDDsnjgtO+vxqsC/PVNgwmtWSalmqekch8sVCaP4UZSQAQHCB6Kmc2/mX1k+cm/V0dopTOuemSM7vcdGQHELnnM5fSJAC6PeGGA53BJEnI4COhepnsCyDYAVbARHYoIHU6xbHvmabSjJhdEY2G5dj07QBlAUsbR/q9WarfdJvFwDQPY8Fixrstuv3rhDoLQDA+ZbVdgBgyeHtBLyqDq9zpwVf2r+32Z+lcTlTw964KHL+swAA1731IvedfwcAOA0RlqL81r/6V7jywGUsKGoVRfjd3/1d9NK+E6Bc5QHo+chA2tvblXnPe6HdJ5vg4OAAV65cEXbB0mbbbIVtQN68795rEnYOAJCOLk2Nn3oFHFPrtiFju+QYqM3V3C/nv9lRFe0zkEAAAAFZta7fgFoFIXh+Lf3xbfiSpXBZfhc6uutynQGsHaCbu+31LYMfIhhkwU8nhtPqYAcA/NzH8diLBAD6qKO+BN3s1ZsElQIAaYq97DrKL/4hDv7+iwjzMebTCoeTExHDHfYjjEcp2LkvIgAgOjA0iPqvYRRxzwxVu6CMAjz4zBMY7u+KDU2ZcVhU+MbLr+LDn/k1TPpDBwAkGFaakRw/+iAyEDhyDicTBPcagMm4nGUQbAQAvEUtT92rqWydMAMlWhBZsep2XSrLsEacMuuvJXXiZDuGGCeGgq+GyJmD5/YJdz5hDDTn9RuaOtxXgit/ffkBDOfqqvFr51C7uFa8ttLAdT/n21ZLEemBNDfd8ZMxbEABt58Im/IeAABv4RtB1SeqkpVCNuSm+dP1P5YBWCnKOZ+ZX/UpcWAqodpHMQEAEloy4OYPcPTqSxiUM1H6p/BfeIEigAGCJMTRIbsAZJK4ok9n4tI6qKr4z5Vdst0zc/O9MdLxRQQGAlADir7X/AfA9/8MszdfwiIPEcRj7D34JGpyjWOWABAniFToS0AZ61DC1UymElmElNaig79wWsIhSmp1JUOEaV/1vFjCOD0S5kA02kOGPvLBZYweeQKo6DvcxxjeB/zXrEibom7/2/xATW1Rl9W2+HzTubYDAHc5tRoVyPY488c2AwBdH6QVdJN9USfWUsOeFgBoVXK2+RrduxFLIW7kegTAGNRqF9yVeGxTvu6X1RoLzmKmrQzMTeiDO7evAeAzhvn6Oo2Crs9m/kUThJM9HQWYRgV2mFybL4B//Camf/OXWNx4HQFOJXguI92foipEWIWsBFC/22VpRMB6wyyUBFEHAJCnyecaBmCLX/VlNOi3RLyDX5GkfeRs2ctQjWxlAgEIcPnKQ+i/8BHg2Q9j1ttFeFKgV6dAXqOcz1DFBU7nR4jYyYT+gNT+cz9LxL+QREOUIPjsJ59r3JKl4N/NFgbHmunRwWZGl/9YH0mUM0gG6A93RLlQMpEu+y8MAPlv16pF6PhhE7gzk1ou5ji48aYrAVgPAEiPdVdfz8x/r5fIud4uAEBt6/LktonSLSGwYFWR6Daos8ySQkVuQTsAgLTvNO2jLCqcnEwwnc7FcWeAagHaXZoa93FmKVL3lTmADFGQI4krUMCZnQTo5EuGP+whiIbyrw6YYSL13+igZxFLu55tAIAsQtLwvBYcVnfD91oKXwfndePd0pHaIMBf5F2jdiaQbFSDGcir82JlIwRvCikhcXV+DgQwfQjLhoXsguHagDH4V7Rds38iqhgGyLMFEsdoOD3RwJ6lMGwNJQCCsAi0lILXMJkqAGDZNvktwtLtZ4X6H/WxmBfSFYAMAGY0CQwwM2sMADrnOVU8KdBJweJYGQsi6iU1QG4Dd/OuBQHaoNDAmqUtU6KWzZv//QIAK/0u20DkTR1nM4qb1kE3wDaGbbv2nGPb2aA2r63NAED32DPzT29h6fq3jZl/zrcHALC11ZYi6Zgyw8m+9DH+l9/6Lbx59QeIYl1nn/vc5wT4ZKZ5dQZNb+qBBx7AtWtvCgBw8eJFnJ6eiq7A4eGh/JYOL+7HQJ0lBoDnobnQyQXjGljJBnkOAKALfigDWGACb0obANCWsnUBAOX7UoxVx4EZwDa0s7pgNy8bBoBtzK52zg23JIXd7tk+RwdOWJ1/U1rkAsJmtHTTZ6ggDICf+7iUAORRTzZocKMmeMyysA0AwBEBAMcAWAcABAQVPRshoGdQowiBhz7INoBkALQAwEuvvIYXPvvrOO0NEIz2UFdrAADZ6350AADP2tmM1FZphOodA0IA/Fg7sdBuU2VdKTeyeWj3BtHZ0R9qGBl2YB0z277z7jgn+Le0rpcCU1ufnT1QjvtJAQAaj6IxN3cDAPj7Q7vW7h8AIJhO0eo4GSmFVgCAqzh69RsCAATFXFr/RRceFGHrKI1xcnQLg4gJF7b5TJy7Zx2ljNVAIcAYizJAGaQIBzsYEADYewDojRQAmF0Fvv8XmF/7ljBpw2QH4wc+gIo1NnEfWVE3AICreGhbikqigBTuWgEAsFsUZ2oLAFBEjHpE7wEAqz2AdwMAcJ7B0h57lgFw9wCArAflnrT8v1UB3Abn5zwAgA+42bqz67ekqR9Ud4Pdrb7QOQAA/xq639Wl2Hd9RLtG/9rtNTbgWkQlhtzED+7g6D/9GaJrr+P4je9gdydEVk6ARNIG0mUjYhtQp/hJt0lY3vcJAOQu2XgWAFBYgInjrKywYNkPBWnjFLNFjqTfR+99j+Piz/8ycPFByGZeRsjnhTA02bF2PjtBnJA5zBiIez7TDdz32IFsKHFG8NlPPi+zrzt3/IdMlJMDyGwqM0JFzmykpOnR39lH2htKgKtFcpqVEpEEGjCpr9fpKknxusZ8PhPl+9nkFCHrFV0JgKAewj5jYKq4Ch+wBDuyT9fCAEiJ2jO7Q1rDFgbAZuffofwb6mh85EgdAnUcJWNA+nhDodZF3KUj894JAHDwmfWfTKbCAggD3ocKUN3zj9CFtI2HCNIgRxKxrpXiX6HTFtB+82E80MAfpK4TdXc0NAG01gMAqzbexoA5+qUxAGxsLOg3UUEdl2Ws1hakT/ExWpEt8k3H6ZhpW0T5cWCM1vc6mqskX8xMtu2EbD7ycyWz6k5cR65f6D6uJlgENKjkHUnpCoUhJ6enuH3rltNscOAYgS1X5kJQh/c2nU6EOi0bt6sh5fUSwOJzF2BJyi/YPpOtMgkAcFESbCO6z/ol9v9VQIMOupTNuA4YBgAEpBOKs9m6vzoeOj68drknl8VRc6aUJq0H3uzAbzPg297vzu0lZNY9wy4A4H/GB4N8464AnK231XPLn7vr19hmAKB7f2cYCmLU3BS8K+Bh+Ribw8biUCyncVHk7fUMgDYDbs/dAIDZfIpH3/cIfvmXfhmPPPyQzNv//P/+Fb73ve/h1s076PUGGwEAAlqHhwfY3d0RTZC9vb2GLSUsMFcjbGNtQX5z7XcBAFgfMI6xlgBoSU4znd1DbJg0DgDwXKCmpaR2QyEDS0sATNlfz+Xa5DSVZi4H2dAqdeyb8ELEcXVJ6XmdWRH+hB/UGZBlMU77/BqWSDMRnYZAgAYAeN+H/ytkYSoAQEB5ITLsq3wzAHB6QoYy+lIC0DIAtBNMgJj7g2MACMOKCL2UzFXiM7zv+WeWAYCsxkuvvoYXP/PrwgCoBjsCAIw8BsAC7C6jcrerA9jz7mjGAFj+/HkZAPqM3E6wVIfZismJO+LmID9tJXwEAEhjkK5HZqStgMXfq5z/wnt1K9YraZMmkGfWT1vXvyrz7zMAOI/+CQMA7lZ967zM1uQa5/61PgNpGTSbIcv2+D4BAAHl2xIAtvYK2Crr5lUcEgCo2BJsjihJRQRQmAJpjNOTOxgmJVAuhN3pZqC7DQeoOiYAGX7zkom5CGFvhN74AuL+GBVZfsVN4I2/wun1l1HWKeLeHkZXnmB/TgEAWL3IYj+SvHwAQN0d9bEFuCoLxMYAYNLJMQDOBQCQEryhDfH2lby8927/fPcTtoZtD2v3vbPn8oE0A+nWz51t1/LDAgDsujQQXb5fS96oXovTPlMa0hmmzNsBAGgJwPoxNFvc1QIwv6xrq+/aH/SAUj/m7D47i8P81/laV0PM/JDlMW5LiJYSmjEwL+cYpDHw8nfwyv/9OVxenGBx8/vY2YmQFacoIy2RYo29sABcLFtauz33ZNbNtW0MAMm/ODaWFBZ0WILUCWOIk/P1OBEQgJ0D+Fp04TLGz76I3SefBfYuUTAEJ6czzCZzjNIeahEsLxGQtsD9WmJWJhd7SNET2xt85hMKAPgD1h1kGfyKYqK5AgCOVklF1N2Ll6RPKsUKRGiIzgYnFY1XUWExz0VgaMH2gGyFRuZAqe2oSBGIpTBBKpka5f5VAABLBggAaAAVuwwsM6JsvXLvRkiuw4l9LAUnK0Q8/E1IhTXUaHUXsQWw/M0SAxFrK2osFpn8E62ZpvXbvV+7ZNBI4RcHlf3nS2q8oJeGSJM2Sxwn1EwYibhUUbHm3FAgMhC2q+iuQtVkLJzwFRkA/DG2hF8PtG5Rd9FEQ/m6SN1mBoCjCzsjqsGCBv90dHkdJmKoWGlbBiCPXRSEW3qdgQcENOSeqDkRhej1UsnGEQA4Pj7CjevXVTMgiqRHL7NM/B4KN1pwz3XCgIk/QgN2Rpbv9/t9CfSZfc2yAHleymuj0bABL7i9cb3wnxhfV3dKMIldBARcYRYgYhcBAwA0qFDNAMF35foV1HC9zBtnQrNPhYmDrbFg2wz6tvf9NXPGrhjd1Ksr7a5Bn0GyDQBYdS3br+/+AACpLd+whLd9/9L7d10CwAHsaAC4tWAAAEGjfi/FIw8/gt/8jd8QYcp//a//N5mbKjrZUpiXp4DeFG39hz70PPb39/CFL3xBu6KEyl7y6YG28d43AKAL04GsqrB/dg452h0pxHb9Tc2yOlRnNQBcoUBDo3W9yrWJl8NNrK5Sz6EZeud6OUDGQACt/PH0CBytrw1Kzb1UdN0ceN9BMQbABJEwAAgALIIEFRH6oHcuAEA0AGJgwBKAcYpBSoCCGgBkObAzDOdnywAQLR2pPKyQhzUe+9CzKwGAj/7LT2M6HCFPhssAwGMPYlEXAjqoA3u/DAAro1vtg2xfP232Qmtknf8h5CZlH8reIjR/bX8p/dOlloo+CplzBghZS1idxdLjm8zHDoCt51OQ1u8D3Q1Ozwa2y0wAxWDbelJvBDxA1716Lnq0zttlg9Qap3Zf0HO+4yUAUpLXagbI/XqCfVxhVkO/ZvvZrAexIihad57Vr68BAG5dxYHHAGDnnujiFRG3Zlu+2eQQw7gQvQBlkDhAcCnJIZYCYBvNokbmQADqAtRhgiBK0K+OEd35O5ze+B7qoK8AwINPKgCQDGRucbWyBMDsSlNOJJEDfRBqCVBPa9EyAFgznAyljdhWBoAAAPdTAnB3I75qj2lf80GAdedd9Zl7AwHeDQBAbeRZkHDdWu8CALaiVwEAKpDbWpmur7ztyTT2520AALp22vz5bdfki6CuihXWBf5Lgby7Uf+7/HNZYlLG0mObBmGFspoh7seY/fVf4+p/vmowGQAAIABJREFU+Rtcyk4RzQ+RJDnycoYy1NInBv8EAbTyliCbptIUhFnvAG4DAAq7HoL95sN4z5RlxlGSoKSfzj0rijBjHF3ViMf7yPt7ePQjHwOefAIY7eDwZIajoyn2eyOktA9MMDP4T0NU1OELIyQBw38Cr2QA/IqKAPqD00467pOKstARpPPH33wo4gDGMcb7F7RlDsUHSnUIWJ8kgEFW4NrVt+S/2WZInHlx2jQgonGCZK5NYFAZBOdmAJDeTQBg20zf8L6fgbbJZpO3S2H3J49SCRnEWZeCtgZYMi2ullA0BqpaVP+zLHcOCR0HFRLasPa235VssFazx3o0tpII0UtjEWkyoTkFAIZA2Je+9ZUAAKlsHsyQbWqjs2qh2Vzh49NMtmvP6DouWE2QzwDoGggfWTTAxAcB7P1ujc/yeTSoNRaGPgulQTPQIW1Z5pm0ONS2jk5fXdme0paPmXYCMwtRFOV/SyeGskBVVhgO+iLkx0Bv0GdLtVPcunFTAv04TZBlC9n9+R0EAaQ9pWgPKBWHATyzBIag8v3BYCDXlecVskzBIXZqoLYF2wwWJeutWW6TyZrT40l1ZuDF40dSe8iMREDKsKuBtjpN3RVouCrXxklrwjnXOGcZGHAsSAGaF9pWcu12u2WCbnfQz27OTSCvVmdjCcCqbGDznY4BYJe4ao51keuz97kZAOh+vvsdtgm/LeN3LwCACNO4b/eyCQYA9Ac9TE5OZZ0+9eQTMp9ee+1VsU8XLlzEbDbfyAD47d/+bbFxZAC88sor+IM/+AOZ+wSsTk5O5Lz2I+vXPdPzMAD4eW5wfo2fLzQm69oYAM253ZwR+p2jUNOO2hB4GXq+xnWsKvy6UYtD1oByvnvVzsWm9Z8rAZIdyW3UxiygAbHPWQDJM9j961iwk4A+HIt7lkAsnpd6IUGMp3/hE3jkQx8TUR8CAGQASNi+hQFAAICPgCKAfgmAMAAYAJOF5+jC8t2u7lkYABHw8LNPCwDAcRINgKzGN1/7Hn7qv/2MAAALahKUHgPgHQEAllfP+RkACq76gLsCADYJtGyRttOE/hpKVsMKaBXwzSGWskW3h0fM8HZsoI6jdm2RpEejFt7ex1KZwNLt+fawmS0d89EN4l20fi5P50cAAHC3KFfiFPsbK+uB4QrK037cewB67/oTOuQtA2AIYwDUAgBQA2AqDFXSbcP9y9pJKYmxmJ1gFNM/mAtFf5kKbOOvoYHqWcVC3S1rCnoyqNfyvT4miI6/jcnN7wszM0p3MXzgAw0DgAA/xShZbCv21IH4cuEOAJD5SZaTAQDu/OcHAJZFoLc7nW/nJ/y5quN1vp97Pa5jZ3QGbBABPN/VNJ9aoQGgtszl6lf6Usvr9TwAwJL/dJ8AgOY/14+7+eQyUu5zfnCtAMdyht1eUw2VLdHZlhIA2ZWdcOuq7zH/o3tN/pPzwQg/nmFtPNtmUjz92p/+KfLXX8HO5Aj9aoqynqCoM8bIsmXGEvwTUNexInuOyUMtAVj/sxkACMWHFwBxJQCgcSQ76RGyZ9DP9qIZNfiqGml/jFkR4qFnP4T4mSeBhx7GaRXg4HiGcTJGigQJr5fl8g4AIPBNViDfow0KPvvxFzS3IZa6dYhk0BkasJVCwUwkgyPN/rCHOYOYpJciSpmBpKPFrCm7JWj7PP53Ia3ubqDMS5S59i7lZsyvUfooz8cvVwaAcnrXAwB0WqwEwBTf7xcAsBp0f3Lz3q3Wf9UD5GeFShiHErCJv9H0ovQdEt4naxoY7BFAIfOBQTNpmZpd2x6gbJhdDoXSwI8Zahf8S424OuZxzH7z7FWv7aXKOkFVM/tBFgVryIolu7suUF/1uiwMiiQ6BoAteMvaapa7FcHojjHHmQExP2/q/zbuNie3AgDkQDihLREDZODL9kAS1M9l3gptPqEQI6n3FA3TshSOW5REriRlgtls2uhbqOiOnlv+Adjd3RVHmZRonk9a+TkGhc0ZrgvekzJmCqmZ1u9lxiiQ7D2p/vw8a/+rKgWHrz/g9bGN5qm0GuS8Vup/qSUkBNUIAMRkCuwgClNRLxZhkCbYMKEmnQ/WjtD+WzKjlIMIqQzMLgRsMUYpzjaI6862ewnwu8Z33d+y4jsigHe15Tb2ym/B1qK89kw2n3MzAGCbmZ3DH48m4N2wx93V+N0TAOA7Tt69OA0AXjcD1fF4hIM7t2Uech6zRIUlXdIGdeUWpuf6nd/5HdyR40IpG/jDP/xDCf45h4+Pj+W//bG5WwBA7IPZTnfN8tysQ4SVQXhjbMG8BntRm8lU1qTaY5eh53q1vy2rb86MhB0Ne8xl2bxWuNzcRRxUGFb6vjELrPbSxAXVldT9s50XLeBgPpaB3/rVBAgKzKNUAAAyAGY1xcO43rUEIKqLtSUAi2mFY4IwXgkAtV/o2BgAUBMAQCQlZ1pWpx1FjAHwyHPPoL87Vg0AOgcZlgCAOQFGAgC1igDuPPpOMACWV+jdAADUj1DmVtulqA3QDQTXNrqS+bcH4fwb06FoHVnNyHNeEpxqKN4ucDUHXa+4q2KvM0A+I/O1gaW8G1x2F1e7jz9GAEDrMrb3uNQuUUtF5cehYC0Ipiy4TYGfXxa42o6fN2hcc7QkCyqEKTUACMhlqKQE4CUJBLhDEgDA3mVhsbIEQACApERVzFETAGhYQiYI1j7V+XwBBulkETD7pprhZO7FiIMpcPgdTG9eFQCAGgDDy+9HvQgQpENh+BkA4IsAylA6EUArAegCAHnMLgD9czAAftQAgG3P09aGj3pvO2b1s9cz/HAAgNYXXmZAdQEAjcOWmULvJgCwTQRwk0r/Nt9Ht8vNz47nsISizHuvY5jFbnKaDUBDFwAwWx8hB8I5cOsavvPHf4zB0R3s5RME82NEKUXuF1p+wziqJP2fAIBecuGY513KfnembQMAXA8pTUo0DIDWfjCOkW5m7LzHltcx2QC16I/FsjdHSC9dRv7QA9j54LMoL17GcR4gCYeo8xC9kLFHIkAlEjIAVM+P3dOkBPhffvwjdTt4uiQq13pPKA5sfZbNJUjiw46TBKPxEOPxWIAAihgQ5ZQgkHUSUYxUeiQCBWVM6xDHh8c4vH2IxWwhqHkSaW9vEYvTogpdiK7VQpcBIJkg2UNaAIAOKTsLSKurDcj4tkloQQI/x/+2yca/bfPpTjofAKA4mwEAkqV1m74ICVHvYLYQ54PnNQaAlgUEUiKx7fpWmy4bMmcMXTsbitQxW826bxEvqqkFwLpyZvt7IgRY1rFsLCS36j1zDL29ewUa2G7YzsW1xUZRHAbB9wEAMGDWlpJaFmLj7j8PfwyWx0ugJ9WIcOJ/5twy8OecpRAfqfv9Xs9l51NZAAoAaPkI6fqT0xP5vC1Yoc+6tn8mDHjx4gUBPE5Pjpu5IfNY6vS1HzTvRzP8ocz/oyO2AjQAIES/P5DgifNjNs0QhUNxrHs9OugVTieHAgBEMcdaWTPM+nMdcZjTZIjRcFeAHQIAIQE4a43m+nwqoKZgAGtxpG2gdOHQ9cLgQNZUEEtniB8mACDgjdXvdn43zvS6ReAxAFbRvN4uAMC+3jYSfw5K60jToehc53m+f2k+3zMA0B0ga0un63Mxn2Mw6Ev3Cir4E+gSgUyWckkbwFU/apd/9md/Fr/5m7+Bq1d/gN/7vd9r5jKBLQoEkgWwND66q7f6BX7g7t7zs+E+AKv7kNpNHwAwnEeDe/5/m2Vjozs1YLZpeir9jgFgNfstOOF6glhG3J3Pvke2G1cqQOaPllipc69gAgFBzfD71P42+HcaG+qZ6O7mgRP2zAX7LgvMohTP/PNPNgAAJb0oAiiNvs4JAFgJALsAsARAqL9ynQz+CbprptJKACgomrkSgP6eAgD8xiQP8A/fex0sAZiNxphRk8DTACAAMHcaAJo0WFdCsnHncm/qs+7W0NwNABDG2staAQAbaw30uQeaJovYyKW9rW2r5deRCqUaykwxmy5igY1oZLsHip/SlEBoILv0HUsggPo458ty/pgCAM6PsMBKfUmneC3ZdtVPau26KZuvDwL8BMkZJ//M+J5nzi1/RsQwuY9SBJBrvMpQsg0gAYByhoRllf0BsE8AYCEMgHx2IhoAJXts05fl3Go6hnjdEviaJGLoV9JPYGmiDIT4yXE4A05ew+TWm1ICYACAlABQKJCdBKhTJB2w2i4AwmgkoOd1Abg/AODeGRjnm8/rnos/z21tbFojfvD/HgDg74u61Xib7TmWQgMsbGEAyDr2WjXzb1uX3f2728Z722V4FX4d29Aeye8wv7wbi/nnN//M90caWyOgbCe+o3BmcQS8+o946c/+DDuzU1yJa8wOr2Nnf4CsnKNgErAOlAEgWjoMc2thz1EXRryPDcO+CQBg9rt0nfLEnzAb4uXimXxnTEdfjXtS2u/LOGVMxiOUTP5pVeNkNMSVj34Uw6c/iEUyRBEMMJtVGCQjxGEqifmQAuXaE1n+ie/9mX/xkVr+o6lpJ9WglMwwf9NZ5Psnp8cYDAe4dIk1/9pjnReUFayB1to6dYYD1CwFkBsK0Ev6mJxMcXDnAKfHE4FPmD1luQDp0W1N2HoAQOanAwA42lRBl0A3oQJ6tdQf0x64v9H4C8P+u3UWNk9Rf0M/E6xTlJCoimQg2g1egARR2NZ/bYCrqsKaIXB9lLesED8oPrMQXeBfsSYzijDoDyTY1dr3BL3+EHGcau9HyfRyvCzjq0ZfFaHVcZGshwvmGSDwnL7IV/dSbeJvwvC2ARzb+nxuNmoEkTTDZ7R3Or4MdOfzqcxdyXk5hgGdeaEv95il72sQVBWS4WRQb0COlrkwKE9FrJJzbTqdSo0/XyO4ICFHTVFKFTFSI6VtI5kV1Tr9GAd3Dp24tFJR5bn0SPfvI4kHOD0hQEQ2Bh0E0v+p9s91oa261PBqrSmBnOFgRwAAdhCQmkTHwBGRQNKdHXDB2lYyIKTMRnNaDftVux7wsmOELA0RNkjrnHXXyKo1Zc/V5kvr1LWzxECcrpFuDPQ5GADrMkDy/Z6I29rv2LC56aa5rAC6ar52X+sCAOdi5q5Z5/cLALRUY/uCJq/RxFVN4NvU47Y1zwQlGSTxx56lKvsrQMvx7/d7ArKxpIVgGeeHMVrO2AR5YTUAoNlvgXrV9jSt//QsYof8wXQUfL63rgsA7Wz7vmXfXWDuKLMm+qdAgFMC8YJ/DfB1PZvIH9cRN2WKf6a0hVJPXqogEOvCpTNHJvoKPjAkdkECUnXYVeiVrUX1NV1nbtSqGv00wWFR4/lf/hQeeOYFYQAwG5ktaiQMElBKqyC2AbxY3kL1t/8Wt776eQTZCNmsFrtUFAvs7xMYTNDvB0iiGkW+wLDfR74oBGiOwkQysAQAWPbEdMPxfIonfuoF9HZGUgtPAMBnABAAmLMEoEow7ogAWhvA9RoSWzY2N0+2Oa3GKlsO8NtAW4Oj1gOTOn+3d0nwJfxsLfeycxj4yzdajZimaMWj/Dsqic7OZo7aDF9iAKyg/7pZ7Q3EquBmlff4owMAiP8hl2jZ7eXnaluvDZEf/LeQnGYw3UJt/ls1FNqxPc+M6X5m2/zZ5n+w9zbYcYeAG+1PuUB+4/uYXP0ugukBRr0I8XgMDMj+qzBnyV+1QC9gxyVgUSgIpnZLwXXrHtTYXbE1GoDYVFU2CgGAVzE/uI55FmC48wDSnYeAgMKsbM8Xuy6etod7ttO1f5Ux9jUAnAigMQCkFJTJhNMDFFmOeLCDLBppG8AHHwcFRO5dA8AM2SYPcNNT1RbMaht1Hgijy80L830VaLQ14QSenS1v/e67nz1tALz+2G3zZ+nIjTZg9RjJ3tPci4GYrsTIWlO7xdXIJRqIJnuNq0Pv+Dnb1oUzZj703STgmr24sz/bvbZ2VP2AjU94CyixSgNArI13nH2HLy7Oz1i3sW3fb/uzv4cI05hlMzjBrT//E0xefRW4fQNXegHq7BRloF01pMSHAGHOyEnbxXLpLQIKiJdImPT1EkDdWHMTw1u8cnlurjDZ7CxZiG6TIeteynaF6VYjL3PZy3jehN3CqgBFGGFCZsCFi9j94LMYPvM80N/FndMC4+EFkPBfzxXICAZ90goxQ46onyL4+E8/JwCAtJR3NRumjk5ngSrSpI/yi/l7R+iC6hhKH3R3YYYQEZXggFMJgJsva41ZhzifLnBycor5dC4AgW7C+hD94HlVCYDfBpCGIIqoQRALBVuE+DbYH38BrwICtsQHS4j+KgCAYIQGES2CafX9gvqWGlTbfaqTqx0E5Hq2UGBWaRTYhFf2hBoQrT/XoFMDzRSxiMDQwLOXrKq96j9TL6YB0TIEuzcf6esiat2Fdh4A4DyGyEf1bJGKo76hz6deS6vmLd0U2M8zYCBeYDo9xWw6EcddABqXJRL6SxxLIK6K0CEODu7gdMI6aQr+sUViJcEznXxr28fz8x+DJYJOBAn4WTFOVOqUZ63Cg1T039nZxWg0wltvXW/AIM4RQf5jigX2hMafxENHw66Q5TPM5xMBAjivWO4iZTeyKWrXAGb+e6m28OB3sgBYnAkXOBkAoIKdMykL0RIRHS+5H7bBcm0E2YaQ82ETALCctWlrwfj6ujaPdoz//M8E0j9iAMB5gn/bHG0tbNMA2OaW3D8A4AcVFkw4V8H9eRYAcMG2lDIx46nlSJzbDCgVtYYwVTiPCHpJK0zXApafX7fxN9+1grp/bgCgue42w778bDRQ54+0qZXgwhyhFkgQij2Dbgc6+MF/Cxq6EjRHv+M5+XnqBvA3AQCWy2gpgNobAgIKdmt3DgMY3BJzpkmBJQIADSBga9A5Vnx9wJaK9wgA5HNIiVHpAwC9AHFUo8wXGA0HmM8ysU9J3JOtJstJSdag4DRf4PEXnpMSAJbj9YJIGADUAPjYf/dZTM/BALg/AOB8Wat1eziZiqLO73wX6qJoCRnrnBxI4AJP2Wq9xdgEYs4Ba5zbbhZfkVJH8m5tn9t9PBHNVU3JuwF/9+8VgX4ziTrAwA9JBHAbACD20A1ee8WtYrkBAi0AYL5GWyZxd3nL9iHea9jZ+E9iQLSMjtpI0hqUAMDNq5i8+R0E00MM0xDJiADAjmTwF9kCdTlHXwCAAFnpKP1uhqitMfad5P4bW3VmLyQAMHntHQUAhAkUB6gnhwIAJKM95A4AGD70fk0ubGkFvHYP85Je2/a51e+TIeEo3mIuVVdDbIqXIGsBAKPLs2zMrcX7AJB+EgCATfGP3L+0SXW7dkeMmcf67KjGRnpMzfsqYRYj2q7iVbGCJRv40VUAwEaGkAMS1gIA1QzIbuH6n/4RFld/gPjkCBeSGhXLAJIaBfXp2AGPJqJwFH0RAKyRhbr3EPprSOwrWBibACSx/vQFrJUjA3TzYxwLQFmaDnigLljJDnyaSIhFF4wgWowiSpH1B4geegSjJ55G+NCjKPp7SPr7CNAHpqTkA+gxEVDhlABHL0Lw8x9+Wpexgxx0S2JQzhtU2vClBy4J04800qSXSGBhGSD5vMueyPbmKJKqThkgW+To9/pCRSQD4PDwSNoUWGZTFPitA8AKDQBFAVsGAA0qaVscFE5eBkk8zA9g/Im6KhCReedRMzcZL/8BngUASD+3VlVKRTX0kvuKiP81rdw0U2HB/9J3bgABTCfAn8RiKqWGm0FnLhlqrTMn/T9BkjK73XP0TEV4aeQt8HdkVif54FSwHQvA7tGCWQar637OAwCcZ2PwgQYfAPAN0LoNhNfHY0TMsGZNM1kXBSanR0LrJ1BkyviSiSvbjJEsojiWrKaK+WkGn6+rAB8DcZZvUKW/J842u1Dwv0l93t3dk2P5TI3ZwSCJ84DvXbhwAdev32gEH83pVCdVN7rRcE9aaDLgpxM+nZ1o5p6dgNzY6zVRsJFAhn4X/7Z8gAlcSW2/0xogu4brVAIQR7M1UEXYHTHP49ggQuNddm5tjaya/+s2lcax8lC1dp0tu2sKhDk3egNKvLEGrdOCc9X3bzLAeo/t/Pfn2Lrjuq//cAEAUxj2r9zLwS0BAGqofTDH5gNtDOczW/zxh2UCFLs04FJsLbOoBqJ5gGF3Xd4tAOCj53ptyzlEv1zAcxW8LHp7BfbZVp3fLJ0T/nMnaPYo911N21Bv/zL1f+2iQaC0ROmYQdx4+Xqr7m9grl6L7YP8b65Hq1H39QGYTeQ5B/3+RgCAJQBZmaPs9XChuInyi3+I21/7AsJ8zA5lODk6RlkusLc3xGiUYOAAADIADABgYJwmfXFYCOjTb4jTCLOqwCPPqQhgUwJQBPjW62+ICCAZAKyCXioBeOxBzGttA6hre5PC9Vmb0p0v5wGIu7apyUCppwKWASioyzIqvZ7GJ3EBvjn7XRshIKr7UUp/Y5Ucw8iC/2V6fxvYdrsgeHbuTEZwOWNqWeNuCYTPoGku7kcWALDxW1qdHmDinofzjfRZtpTzc2iAbXQh7qMBlK5rlqESAKhV6JclAPmtq5i9+V1gdoh+HCAdjYD+Dii5s8gX0v6vHyykTKioyZZSmr80JZRhaLUA5PwN26j1OzVwmTgA4K13jAHABFFKAGB61AAARTxGMXwAfQIAIlF1jyUA9wkAiMYYE6iyr6iTb8kOZT06uyrYq3YuUSaAxgDqPqi1v5efnwQAYNO46OPzwLoV/oGfZV/l923zr7a9bwy+db6XX+ffJJll7ei8WQcAdP1OXkc3tgjrGXDwGl7/v/4PBHfuYFTmGCJDVcwQDxPMuMGyXKeOkNLvFlJfhSKokNH9JvBc1EsAwLb77Xpqav/a+SvCxu2GJD6H+l8aZ0oJn9MmU/CGbH4tB1ogxJys74cfxc6zzyN97CnkBTX5xgjmzGYEbBfEnoaYUMQ0DRH83PPPKPGAWVL5n/4W2COoMRz1cfHyRfliZg6Y8WeAklIAkBRxKqOKyroGEcwoN6iRAAAL9PtDqfufkQVwfIKT4wkojsJjWSKgiqar2wAaACCKi1Lv37Z644X3SGNw32+Bld6PGoh1DkYbFG02HdsAADVE6ghZuw/StQkAMGBjHTi/y9cWaOlM7uFv2AWthqSZE+6+FABgBiyTmnNm+3kN/C0q8VFP+sgSHWoBAOdyeAEaKSy+Y29Aijn/mxC+8wAA2xDCdajfOuCm+7SMJSACgCxyEMe0wGRyjNOTI92UHS2ewT+DHdMssPlBkIDPkMG76FwwQ54wyA4FGGApAVXQj44PBQRjoHT9+nUnpjYTAIDsC/7j8TwPa/0ZSN26ddtDs9uyD70/ZhGpGzCUbCsXOmt+SLUm+MDnYi0DVdNBS0t8g8HXrFxDgQEFF/KCXScyVwOrr5katpTryPwxUEhNzjbj5QeP3flof287h/895wUAVq1jdarU2eo60BvX7Jnlfjb/dN7gvwEx7jWF1R3zu9YAaAP67m01Q+PPlhUb/OHhodTy20Z/cHCA/f19mfecW7p+2zHuMkW6Y/V2AABtmNR2SVkCWmQvcHfsKjhsOsgzcbV0rTOugnvGxNUAXcEGYwjo2VplfwMRElIAhcKv7Wt11XLT1faaLGczdpECvMausLIFJwRo2gFuPGmLuL57UgKAtSUABADyqpASAB8AiIodlItASuuKfI4LF0ZNCQAxcSsBYH2z7AtRKjv7fDGTEoAoCTEtcwEAhhf2BHxMyY7KgH984/sCAEwGQ8wCTwOgVhHAdxMAWLcPiEPER0bnKFL/g0CoT7UWP8TsrNFmlyh/Wop31na1QsQ6KzT49wX7Gvu9pGC/HODLTGmCpOZbvKXaBorL6/esTVv2GTb5LN1jPYCjaQ+rx5+nDeB2BsAyAGDAiCqLa3JHWx26kkOvJZoNzb2aT7Nxm9pwbRqpBgAIE+Rg56QIAbtu3L6K2bVXEMwPkUY10sFQAIC8AjKKPrMEoKa7TYecXXjaEoBmT3NTobUvvj/KrB1T2FPg+GXMD945AMAYAHAAQDzcRQMAsASAmfYfFgDQlLDSRir9X8RKm9auLgPtWjWrhpEF/8ZqDBtl9s2e/Nl3zwMAbDvn0v73I1gC0A3gZX+0jdC1Ot3EALCub81x2wak8/42f5DlaV3fsws0dPcA/29jrfv+aJdpsw64CKsJ8OY38fK/+zfoz+fYY5e9fIqq/P/Ze9Ne2dLrPGztqr1r13SGO/dMssnuJtXiJEqiIskyIUqRZAdJgMCJFRlK4EAf/BfyNcgHBfqQAEESJEESwIBlKxBgQP4QAZJsBwJDJXLsJLAlimySzb73dvedzlTjHoPnWe9697v3qapz7r090qrG7XNO1a49vONaz3rWs9aS7o/kdDFjkAyq+WnZlx5ZvoXkUSX5APFV5AJARnvTHnI+xbHbdLr+NQp2dP07Ywi+itpczkdnurlLG4G6vxPVh0YBmnKJ9MTDq7L/2o/I+NOfE0kP9F/WlzIX6aepSBLJopdLBN2xn/7c5xoAwNVFp2EEAKBXy+GVPTm8csCFj5MPVFBGnYF8KgUTqv9wslh6LUMOc0GAgOqFueanw0mCQ4zSgCg9dXJyRkbAMB5JBN0AtxswdRKbBhWLfbdSrC1EABUNQRk3Rf3NCermpnbFK9qbvTvnjkF9EQBgdecVANDnNOcf5d2gtN0enAqsmB2iwdntCGZ38IbIFtgHuD4AAFDKkesPxf90OJFeH8qR2GhUpMabGp1LDVgKUI1RvMyB9FGWHdHZ9wIAsOtuihQr+HMBuktBQ6RZNAAACu0sV3NZzM8kWy8ZqVMGL1S3G8EonBsLHBz+MMKp7BLNG8V5ISS4tzeVxXIuEAKEw3Tnzh06/LOzOduP4pZQ63fnRDti/BsjwBbQMOcJBtJ6DScdZdVUPBC/A/mG8w72iC5wKhbZc8IdCiipsB96luUNKWyoistggSCwVZY1VUM1L3ag5QQD1XeKfDo0NZwCj+dAO2Oy00+bDPdtzqKJAG6aht1PzFTmAAAgAElEQVQyL635+x4DAI/j+LfM+R0W7IXjt9XwaryrE4sPvDmtc7PVxnZs60782S4LAFgqi5abjDnuAFwBgFJmjaa+2BgM+2PT/PzgAYCA1RCklIS0fy3jp+3ZLscXAgCN8+84aU4/pPA5vXD6taSgahng7wrru9uUw6706Q4OaMB3+H3MYYLdOofhdFwGAAAD4DC/J8U3/wEZAHG5L3XWl4cPHrRSAEZDrEMKAExGIxrWFDlDPrFAPTiXZNAno+90vWQKwPTaFe7dMaq6OADgC3/9l+UsHUoWox65KwMYAABYRtQ5fDoGwEX2pAG8IYBuAQeKygG8dX42nXQP/Ov6jTXTwTJqr7T2M3K3WhFpNUYbWqwHGoyq2QEQwnO7lVB/tPZ0g426T/tDAgAoluYe2ZNYFQDg/qLpoN3SiGy7TZkTFw0K97mK3DZ58Zf8WnuNhAIvbCVobwAkl5IAwOpdBwBElSSjEQGAjJWbcmoADKqV9AmooAqWsoSaFbsRpNT13IQQjX1oVWuWIifffl8BAK8BgBSAdSYAAD4qKQAW1FN9DgUAqFVCAACRHNVToT/i2Mgm8qwix9wV/xIA2MLe5HjcYL9720wXu50pAE8LAFzE8DIJpl02Z9c32OQrdJ81PMZsb/NpOGqY7jMT+fNvyHf+0f8q+3Upe2BzZ5qCCwDghGnBiSQSy7CKCQBAMwwAQJao7RxlpcQbQeTLAAAu0K51Htw/t/eQ2aIsB7M3yFSMGgCA+gHwMZDaU0EzKEGdbynAAnjmeRk8+5LEn3ldZP8GQuVSrUr6gmDNlWDxwXf+mc++3gAAhrTR+df8pfEklWs3rkpR5czXYZSyhPAfBJJyGaUoaaZl15bLOQEArPnjCdTOYYCoEYn8KeZAI1+hgDr6mZw8OpW4SjwAYM6w1k5tAACyExwAwJx/IK+sPqAbPAax5nPrv01o1Tnnw9NN2yJg3U3kIgBAqUlY5DVPW/PBsVFUFF/Cs2pek8tF9yi8bgKkIO4AALoUl1ANE3mpECGE849/cPqh9g8QgCXecC/M97fIf7BFUaxGKCRh+etm0HejfNs21ssAABc5QCHQEPabvb+bQQDrQSMLtkH0e3CIEc1fy3o1ZxoA0iQQvcNmQkc6QOxwHUbb64rpAoi4Y7wtlgtZrpYy3ZuSSg+QAMKYt27dkhs3rsv9+/fZbmB7ANBaLJYEE3j+DkXa3tP3LRKi2xc+Y59KX9J0JJPxHoEFTEC8j7QD7XMITkL3Ao59LkWZMX8R00GfJ2KpEJwfzj6YHzgry0D2E76HfzxB6IAgwrlFCO+ivrP73zVnti3W7GvHPNoFAFiKR7jA231xjeC9tz3wxwMwnJO9BcDY9Wx8/mZKbZwml2nDxiL9IAEAXZOQznJyckLHH4AVdC0ABlDwjp+D1YL0GhOwa1PpzrWPN4NduwZds0kDYFMKQBNH3cIAIHDVqO/6452IoDJuHf3fEUWM5BoKECoDAIr5ThzQvm8pMwYYoNqJK52JZ1BnFMJ6bi1xx4dtoUwARe3t/rT8poKNNp5xvssAANVwSAAg/z/+PgGApDoQyWO59+67UuVrOQQDYJLIeAgAEPuPAgCIYGRZwXUS2wzWMAMATlYLAgB716+qgCiec13Lt966LQAATpKB5IOxLwOICEO3DCBS+3aK8GzbPC75vgEA4X7go/2I+IPyhX5En/Cni7S6Vu87gUuzgznDvFGsVRJaFMwwBcCtz+qoesXR4M7JL9vw/Lsi/yGgreKsH/sUABvPuqMFgAtAa1dm9BxQFNh3F2D8W+0PbzZvR2B3OSC8LMaLK4fL/bkupHx0V5bvviH99YnEUSlJOpQ6nUqOcs5lLr0qk0G9kl4FRpCJ6OlDEGAKQA0DTt2M9+l4sFv7AgbAG+8vAIBUP4gAzo+lXGfSH+01AMCtFykAvKsO/M5p6qOVT9aBXQCAYsgRcpQxZty8pEYY5rZVMXKpAH8JALjUtN0igD7A40RQDUjleooUNWpaOdj+fUgBuAgA2OT7dG2mTdR/jMtu9H/TWPW24oYUAAAA9Td+T978xh/IFWhuIchdLNQ5ngzlbAm7fyBx3ZNh1ZcIwu5SMf+fAACCAFkNRn1jwl0UsGzdJNYK9R9t3dT9xPYUl8rmGZhqHyoIVksFoHqg9tqgrmScDCRFADEeSJZOZT29Ivuv/KjIs58QObgmmWMJoOxYXFZkL0Y/89nPu9VTEwA40YAyOBYA8sxvPnOd78G/hcIuUBA6REUpw2REIAA06XWGUoE5QYIkjemw4B/F/hjaN9EpdZpWs7UsjpYSVVaWTZHzTQAAFBcBLAAAYCoAyqOwhrRuzOY8hs4X3jOF666zogPjvWcA4DEReQUAAPo/osNGzWanIZrmhPsuAwBsciAYTeprHioMeH3OVAbpWKLeQIpKa7xHfYjbMM7rmIg6gBRMcQsHjjWKY6uUkqM9PiUD4DIOkEbDnHPunOdWysTWXUirTmj5RYwHCObBMFcdAKRHQMSLFQEWM45Tth0AGWcIgjZqJS7TYarjukQaC0pU9mQf+bFVybrp6Lfr16+T+o/xjjG8vwe6tOZQW0k0OE24DpwqVroISlB12wP6DRplRURxIKPhVEajKfsT+XCotc7SfdQEQHmqTNbZQucZ3gcLxjn1YHyQAYDvovqD9GQ4QjkhsGR0Y7WyVbbkoK0MAAid9YtSN6xLNgNru617vyhfEgAInf/WdZ2D9TQAwKb1etuY3TgXPzIAQLvNlU6m73nzzG/wRs1FOZmM6zXGNMYvov9W8QJ/AxCwShuhGi/aAuBMWAWiuZbbqBzN2O7sMgCAd9DVRXZVA5RM3LyaSH74fHZ+fs+xfjQ1wEQRGxK39nsgEkjRPxX+M/FAfC+FgcTKKJhnmvevJUsVAIAgoDr7HSPY625wkNMxpdZuWAXAsTp2AQC9KmcZMGMAZN/4bXn0L74pg/pQoiKRe2+/QwaApQCMRm0AAMYEmGiY99iDkWJkKQAQAXz2s5+RgxvXPAAABsBf3L4jn//rvyzHcSJZEjAAHAAQlgFEObJdAMCFBuDupSLQ6lFgle0Hx58UanaWd7oYMTSxPw5/y9s/77xbuh5yLu3+0YeNK+n600QAOzRpPRYGmvv+RhC/OXd7JtpYATj0ww0AgIGm+dzhTH1659/Opi38FAAAvspgiUuLk0KKh3dlfe+7TAFIeqj0k0qVTggAwPYFAJBUS+mVGZk1Pn3VW5TO5nLdbPt/E4HUtMQYAACqADx6/1IAQgZAmeXSRwqAEwEcPfOUKQBcQnczgHZN7xAAMAYtKh0pAODWlQLMTrSnajzhp7JuPxgGwEXrV8tO+gimAHCdCtKhW78DZoGG1g4A4MMWAUT7bhL/w7iCPdKtQtUN/nRZii1mQHkmR//of5HZt/5vuYLqaYsz6Uuu/u8QGgA5xXP7ZSSJEwGEb170aln2C47KQaElAu3VHS+7/R9E9LsAAHyZhrXmAWufHmoGJzz1SApE/SFM3KtkjOp49AUQ/EvlrD+S+cEN2fvcj0ryyZdlnY7oE/TzWiY5gueJRD/7OQMAnEHkKAaYnBABhMHwzLM3qRyI94gmSs1caMthztbIW0YN9YIBRsIIMFzKnEJovVgXCRXcURV8ggJ5JXe/d1d6iE7Y5o10AE+H0GaF88+GBeICBWNTdjeD1hT1XS+EqI85Y12HxY6hpkBXSSbYT7oDqmXmeU0C3Y5Ya5nU60ryvCQAgGc2wwVHWfQI9gQBAFfGauNC6Wjr4fPA5sH3NOUhlnQwYh150sjh7EUJy8MBrYEYYEmkzyF8Xq/AlVVB/ldZs3RgaNxTXIPRsEYFdNP9NZE6/XTTNkwRN34atlzzOwwgXK8NACid3acHNNOrcxu4P2WVABUrC9CWSwIALH+HMh1JX+azUzk9OZL1auEBAFgkWDxgoOQsJai0XjjsoPkdHh4w2s9IYy+SBw/u83g4StCdwP0xOl9qaUc4TXDW8T6o/HjhPVQCYNt0NCnsb2Xgoz0ggAMxR5QHHBIAwHOxCgCrXkDtv2aVgPnilHMtTUAHKEj9gUFbseQVKMCpRMj5rSFGeChVjc/0c7JU9KFUsBPz2jEAugCAnyNbQCAcT4M86JWLAJ/25+qA7YofmBDi5oW1AS/CgdGds7uMkK7ftuv+N4Id3uPYfJUL2+PcrGlT2ps0gNDJtJlmDvKGmReKyfjdSUE2rlUuool2Rb4/xiz68td//dfls5/9LMf77/zO78gbb7zhxHbU4ccCZ5VJmhSX9ux3q00z693tOazWNxRTGgIRNk1xCDOtjVzbTgXiDuEBXEees9x/J2brMXQPAOgG49cs974aCJpeocCgAy84LhWPN/G/BAwzsraUHQF9gDLLNLUgSKXBNZTVU1Pbg6CvEx81OrAuCtAs6clxEclnv/bX5MYrn5cFywCOJVuXMkBee51zDa/SoRxkDyT7xt+Th//iGzKI9h0AAAZARgBgDBHAIVKPetQFmIzGBKMVeAcYjNSoJfdQAPTLOpcbn/mEHNy8zgh6rxRJski+feeu/Oi/9Sty0u/LGtUDWmUAnxECAK4qglaR2D6Dt6Xg7ZqT4We6/jUif97xd8smUhpM8Z9jgjnNjqVC5WhXoScIEigjz4n2kj/lPbVgHwtyZd2c8YCa62s1zjRosbkNNr3f7Jo61swADJ+6md/Nu0Fx6J2NF+62DRCne5CFqoL1osP+sr3KnGpdd5sUmp2XdqBLQ2dFxZnEt49O9cBY3rXwX2KAbGv1VkvuCGB46bse5obTyZFC8kcBABDVrL1dYU6ixB6YMlAMKBYSlRnT7wzccOEVDSs5Ymc3JbXZ9wE2LkSOnQbAGmUAb7oygLCtmzKAFrDRtZGwlmtTx+5EQK5au9phGFGxWBlAlvwmA+BIBcXG+1LGE4oAphABLBAQuqwI4IYOcwzMS3TXuUPoDRBTNb8AqUmgMQM0cgwAAABsYGUAmA6AtzbP7XObBlX3vWaHCveRTc+wCwAgdoQGbg243XO+ew2fzx1EqDlHqFsViGUG86ZlUzj7o2tn2H1bGW9jIRsYZfu/+WR+3juDKAStzt9zU1IVAqy77avdkzxcfsK2tt9DJ39TOUCMaQ0UqP3uq784PxPPx2d3N6n2Jlg/kUh+Ind/+7+S6O635WAwkMXJI0mRBoCgWNKXvAIrOJUIzj9K6eKcyLvv17KKUHa7lGENcUBbTxGQDH6nfWz+z8bRJSDkq/9padrKAHCrrntfQ/P2nDr2FQDIJJJkkEia9FDsTwa0caCsGcu8N5B7USK3vvQVGf/I61JN92Vd96Vc1xKvaxnCb/iZV1+rEem0yDkoTDRY2GJoKHX6R+MBaf2DNCZFAs49xl6Wa9SR+f8F6iqqMj4eqigyOTjYd867Rmo1V1kV8uF8VnkpRw+PZDab00gBogrnGQ2SwoF1+ekQIWwcXxWmwn2q4RXmXAVbplv8MTjMCbc0AXteahu4kiLe0WYfakeaiIZGktrnVkQXiwBSD0Clr3zutuIVDfF02yQJczxsEnKbxIAm0KERDr2WbuBgVcD4jhGdieAsjknVxT2wbXHtqMfFCWJwdj69B30unwvpZ0aDpFvXcz55By80zG02NYuU3Z8u6lajHeWmUK8e40WZEAAq0OBIjQD1foRSFER0TQfCGVWuta3mJQc88vzptKqjgIg3nGbkykOdH8Z0ka0oRAmHGSAA1ufvf+87kmcrmU5GvCZYATDe8cqcCAmioBgbLC1VlWxftOnB4QEV0W0sABiAFsByuZSHDx/KlcOrjJzi+REtBSgwnU75Oc4BUODq1ausFoDoKj7HeQE0GEDAvmLpxlQW8xVTAZ579nnOkfl84RwM0CkxHgvJspVUVOLuSYWqAw4Ainp9titoSwB/2D4QMeknrDTAFABn+HLfwMLjbImNzq1zZNrjR/vejkdXhEZ+uHF4gCDwsi0KYkDYAHlInQoUdox9vzt3mnvdZCi3j972XHaUje+uo2IO3SYEPHx+blTuNjY5+yECfe5eGmjuXAS5BWLYBUI/n1NAo8qbI2BtUGDTMdxGYGigPnxZyadffll+4zd+Q77zne/ItWtXeU+/+Zu/GTjNyiponGiLsAbOibWFa2BbN9kOwSamzhrK7THXrDmnH1uh46HrFseJ7157PgUr8bLovflrYRlAlvHThc+tgZrzr9/pgAgMGBsM7bQBrJ2dhgj3FDwCcufd2uEr4zDiX/JaWE9QphAgq61b2FNUjDSXvclQHmUiP/L1f0+Gz78i9XAqJXNgwe4pJMpXpFGvJJUb9ank3/z78vY/+8cyTvclX5Xy6J1jOT0+luefvyF7e6lMJwPJVjNJB7FMxmOuJ0gPAxDA9QHMobgnw3Eq988eySe+8JrIEGvEQOKqL72VyJv3H8jrv/yLMksHsuonUpV9mVQojyqy9+KzkpENgZQo6PCo0B7mS/j8XkS2Y1DaHmfzKgZlsROhsj0PnU0wNUTpwt85dIIIinMkzAVuXOFgn3LBBQPCFGKyKihNOVybf12ndRfY0aw8jZPfXbvc6tmg5SEo3zr4yUEAP9dd0MTriZxLVVE6aTcFLDTEm3Vxw/7vjGxzVDizbP7D1sPa4uisjdq1zvunVf+3pnoaDIGpZ7oRigxgG+SSgF67fCQnP/gz6Wen0q9yScdjiVwKANP8IAJYrTg/EWjRik9tDSW1oxuV8nMANtKHalQB+L4sHtyhmGAv2ZfxzU+KZKjrPGR0vfApo8oUMQAA7EDs5SWA/xKMBGh0qSMBiAJOfm+AYAIQgFrqk/tql6UjWcFmvPaS9PeuM2AEEcPzr81Oc2d33Rz12TzoN15DbVV1mtXmtQCFvkf7xoPktnbrfsB92NOj9S8/v7q/u6724Dc/d1pntD+3zNQLKN2ghDf2gLs+Ay3dNWALCLG1uoceH9oB7N3gftQECMBx+8zWwcAZbdql04MUl27e6waqNtk03ZZ63LkcnhOacJ7Z5ezA0P4L28Det/cAxlsKtpZVN70I7EdaOQuSHcjSTlANiyK+qOkHRXxU8ziRN//7/1wOl/clQjot/K2qlAJ+Bhg6yUDm87lMx1Nq/4DxjnsACwiOBfyJ2fEjiRGBH+DYhYzHU/o6sLkXixX9HYKBzkzkGDfQyLECNaCBAB3sBddT1PvqS06AQ/vZxpox3nGPk/099eUQcCCID6a9su2LXl9mAD8Or8nBp1+R5DOfE7lyS6q8J4sC+jlDib72+uu1TTxehNFYhzewUTUlIB3GMh4PZTDUaCsikFiOctD3gWOUmwEATLLJZEynCJMPCudsoDihg19kmczOZnJ6eibL5Zp0RTiIEAOx0mfW4ebIa4O4B20I7jsnsXfuA2cDV0JZQwZOw4luG4MDFszY058OaXLLMQWW+urEGACgFNEQALDFqbsIKJ3UovrdAY4FG+BCuHmQOhbHdDbjZCx1byLSA3Vdo/i4j/A8lidzbgNyz4FnN/zJDHG/dPnyjm2Tyjd0rRNNFxCdgPzVW9S6ZemgdlEX74DC6UD0GiaYi9I446xBJSPJYGDHoOehfRF50zQQXAttn2DjLlD+DxF0kRwl9FDOD+BHtpKHD96lGKDUBY1ijGfVA8BEL9VRJpCkkxjtBUNA+7CWT3ziJV4LkTw47Xiid955h+MY/1ARAE492p5VBKpSrhxeoZOP77z99ts8D1JR8H0cB3Dgk5/8pL8WlNhPT2cymUwJgIFWevPmLVYHMEMa9wOQDRU4mLJQIQWgxzJiaG4FoFR0EnMLzj50N2Dc4jM4AQAGsMH6lBQnCHJu/AcbzS4HmFs0/ueconCehmMwfL81SYPUWgMBbLGz729KRWhvSm1Ht7sIXAQAcBOxvOEAMLR7vhQA4C76ZACARtcuus9Nixsj1HRUN7VB+F5oOAWbPRgvSHepAZT15PXXX5df/dVf5fjG2AVA9d/9N/+tN0TCdSFcT9WDD62IECRQI61Zf8yhdgBAoMjh7Nd2dN+tLecBAIeZh+lMxgJwCCbbxZXMMXYBFiOfZgBGWZBcAFfQKgfQAXfnMaCAz+ny//U9oF8qxNnsDbo/aJ82Ij483kAIa4+6lOGg5wCAf1+Gz70qFeqNk6EDqnEu/RLrWSKreiQ3ZSbrb/62vP3P/lDGw4nk60qO753J4mwuzz13TQYJSjhCFGgpg76uDUWuUQxWA4BAaQmWXiTpaEAA4NNf+ZzUA6TqpdIr+tJfiXz/HgCAX5CzQSLreCBV2ZNphfUkkr0XngNJ0gPeWg25EY+1/QfzhkyRLQCAzW8DAFpGnwO/SW10YsM2ujjuzM7muDMKvb7J87h9RA3mJp/Soiw2dun8R9hfHRvgXKqW0We3GfOb51XbEdliltBqDqP62+Zw5/2tDkNzHR33XWDQe0DuQL13BVDaDlBoK3Ttho77oGXYwkilGgAqkOUAAPfWOWbnVoPtA/rAdELYXMlYc2lBg1kcyfEP/pX08zMCAENWAZhKjhzaopAeVMKhAUBVegAADVsxTEHdCQAQzJwzBWD24K6U9UD6yb5Mb35S6iySKB4pow92jxP/MgCAnBUnVFlw/yokKVcOJwMAEHsAgGmCMXyde1oNaTQhABBff1HiPYiDaarguX7dyNh8GrhlQ6eCrRM4yzq3g3Qd2LLOAdo+JAIGrw00zyB2wILlVLeYPLg2+u/8+A+vtcsB1hmk61/X4effl2AGNeyOzU+46fotUGAjAKBz0M/dVru0r6MmT7tf2/7GdnaIrUxPAwCAJW1+XfhclgJsDNCuX6M+a0/KfK0gPtJ+mSKC/sBnCfU5KpS+q5AWOyBbFn4AADEBYLa6L3f+5/9CDhbQ89I10Hxg2Omw2S2QF75ve9sArFykpEA/LB4wJXg8njAlGH9D4NsCmx6LcTYAn9WxEwyB4TO6sWRaIqFINz/rpLz36dNoiiFYhoJ0RfrGpUAksOj3ZXDlmqyHU7n6Y18Vuf6i1PFYjiWR3nAq0dd+9AsKADjHEZR0LQOoGy0aFQKACLSDBQDDQSP82tDInSJBB8JkrBSgufqkZJcFUwOm0wmp03BE4ARpqbVEBqBXQEAwywkAPHp0LOsVHD5cIya9Gv0SUujpZJqhzuZylA7b1jqUr1117PHtPlSEg07R9UdLSakTEESHLDLvVV21vYlaCoSXisB5vBwAgPbVa2okLHR8KLRIYbc2gwFGER26ZCT9wT77AC+LwuB3cxytDvw5cMEBAIjieOO9E4nrLBXn0F4mPaBsize8nEHE1Ag9GRkUcDpdaRfQWWkgEOTBAFOVbdfKHg02Iw7jxQAAVcF05SCZzwoKf6qOLlT7Waor17zdqmAZwHfeviMjlIoEhaxCRQo18jWvOZJr12/K2XzGKD/aiLWkHZiDiY4c/TQdMPcf/QstgDd/8CbbepgOaaBauT0sFnjuZ595ltF+gDQPHjwQlFYju8DpHIANAJo1vmtAwr17WIR0HMBon0736YShXRSQ0BKFZDAU0DIQRhXR9lhsDADA8UAdNfcSwBx0MsAuGLAPAFbhWAJGcV8KODRdAOwpAABz2G28bXJsvbPvHCxz7sLx5uf4BgT+vQQAzETQud44EbYZ2D1tc9DDzfLjCACAAfDss8/KW2+9RSbLr/3ar8nXvvY1Ale/9Vu/5fQltBXMTAiTPvSZAwAgWEO4Jrk+3gQAELiy8mC2BHh6v7vmJQCAxqE3zpU6+cpSRwTe+lYBAXPO6ZQ7K8aRipzD2q7nHWoLEGk3h5/rnwKfSvnXpgD4qHuWCQbq/aANDOylkB2McynkKI/k9V/4DwgAlMOpIE4R9UoCAKD2bgIAJqOpZKtSTh/MpcwKuXEdTLs1AQCpcwY5khipQWBGoRqJaprkWDt6IoNhIg9mR/LaVz9PAIDgYN6T3rJ+LAAABmzonNvcNgPO+l3bMHDS3f6K9ajr/GNdIphtef7BwsDzeXkLrPtdx9lSCNVdsn1F9QBCY1YTPJi2RyCgHXHzUW1/+tBItt9DAGCTc3QZh2kbiOAGUxfcuxAAML2LbnQ0CM/7c6q4Wrixdx3+ywIAjYGuK8XHHQA4eevPCAAgz58AQLqnGgBFvhEACPcra4tNe0q4n1wGACDlOFT/dukYXQBgUK0dsBmxpKExABBcQeZWfnJPgyQAAHojSW68JP3p9Y8UABC2l7XT7vGHoy4JACBVSR0TZYE5ccGPOgBwGfvD2x2eAaBz8DIAQJgCcBHY0PYHAl7GZZa54MstRx/MtGBvMLurGwDaBABgT2EaLxncyuZQwXg8O4KhMZ1/VKqhThgF2jJhuRsAAQ9/IHd++7+Wg8WDc1pGqrEWK2Ae6b6JVwo9kKqS1XrF+Ya5haAcbO4sy8lYAxAA8MACf+EzeeaKB6Ow/2gDGnhIsME07qxtWilszl/H11wKjcbDlQVAG4cigShSMhAZT+Wo6sm1V1+X6etfkaI/kny4L9VgKNHPfe7zBADMxNMN1qG3pIeKrB3lOE0TUgdJr2aKTo+1Ua1cGmjJzGljRyD/XTUB8NBoUFOZxoPCmSrzUkbDEdXy0WhnZ3NZLlZKV2RJPYg8NCJ6ZmgxOgPKISLktPIa9KZlTARGfbjBe0NEhPnfljeCczFFAOd1yv1N0Ka7UavFCuV9ZUAordNqyZuT24x7M0Zabo6ra2qRCv8oip5HPVlBudWlGMBpw8DCYBskA+nFQ4nTqQcAuhsO2mJTBLW5AxMlbBv44R2GbdU9iuMPk8vRqXRwwyBUEUmLcFgtYEPDTJyJ+bQ5AIDm+dluQRkmj6JHSAFQOhgnu1QER8AAwPjDfeJzUHzGoyGrADx8cE8ePbwve9Mxy2KhJCDGsEUF9w8OZG/vQE7OTuXk5JjOuKWZ2HPD4cY1AQDgPRgAt+/c5kIAVguc+bDyBECAl19+mWPB+gMq648ePZJr16XT5GIAACAASURBVK4Jov0AwwAQkAZcVfLcc8/J8fGJvPvuPaKHEDbUso7a4ioSiHnQlCADKIIxgNSZvekBHXos5nDumSvlIl9c+CzflbRBFeLEOKI+Q1BCa1O/Pw4DoLuQ47u2EG6alzrGdX3obj4fJACAodqdJ92UgB9WAGCxXAry+PB8h4eHHGtIW8HYxrzNyXppZr4qgwSrmgEAnpLZNhNCAMC5fwpouvNw9fDOf2csBDn7GpF3YEN4P44BYUCEnrfRRrDfORcdS4mRP4gYagKqP28TuXfnUET2PIDg9h9ci/I2DpTmeos9we1L1HhxjAErZ8U106Xc0XCpczkqevKjv/g3CQAU6YQAABgA/bqQpIbQ2HYGwMn9GZ/j2hWsRSdy5cqYQqgRoxLQbIAznZAZBGcboo9ocAD5D+dH8tmf+iIBABxjAMD33r0vP/JLXycDIEvSnQwAGCCWotY1YvC3T3FrDwv/V4tYbqVOAY6Y0J9n46ntznXEfZvt7ewLb7+40WnOvzEA7Do6TvSfZlM3IljhHPff8wGFLft367ke0xJu0Ze7DeSfMvjgIh0AF7TwDADHxmsa7BydOgQAHs/51xml6RNNAInmIxksWraWmgx66EeTAWB06URTACCmJcsjOX3rz5kCEJXrnQAAZrwOUQsYtcdAF1T2a6kxABZvyuL+HYp2gQEw8ikAI40g0181FXwHProGpd2JwALKcgMoJBDbkwx5vi4FgBkAqAriAICPGgPA5iJX/k7wzuynLUuHT+UKA1jN+dwc594eQ0HZV0ByZbrIBFUA8clSANTCfX8ZAJtssm57PA0AYAyALgDKa8CRdpHxTX3gl5XHXPbCdVYzyNonCG3F8L7C97mHIgWGAAD2XE1XV+cZewRA3VgiAAGOiYEqdpKvqGdH4OfNP5Pb//B/kivLI7dPN2CE2bJm28M3wLkR1MNPFfcWme6NZTafe0FkAABgBCNwCP+GZUPdjqXllHXU6PkRgEPqXNIKPOKZbC6ApUx7yYmjt9YTBDItBcVpYZj4sWrXIrUpkRnYAdMrctxL5dWf/xWR6VWR8YFk4D9+7fUvuX7UTtCIsC7odIjjmAgHWABw/IejAXPQoSRMg4Il/jRv2hz/RrGzpMOF7yPiOkgTGpYAAuD8ZOucAAB+wtEHHWg+W7BEICiLYAhYjfUGAVJHiI4wo7WNAabpC8oQMAO+qxIZLsB4cNC/NQKqAxG5HhZJb1SrHSvAj1NnTlBxfcgIdBj9V6OHpmCwqG0yILSuo2cAeNTORSuQF4LcFAyQBO0+YLRXQQDUdB8wBQOCb0b1t8FjWgfm1IbUNGsf1qE+J+IRbtjtRdnMC9+GSAHwAKwb2BjcblHFc2kZt0opKk4Uw2rWO6aK10rg4KbBoBEELs1O5wE/lWEC1E0F7IheQt3a1Yol4IQ0tzSh8v+9d9/m5ohnRDqAaQOgVCXeu3nrlqzXOZdwjM8QwLGxBNQcUX+MW0x+iF++i9JbLr8PzjTo/nD8IXgJR/+LX/yi3Lt3jwYFnH0sFqBVmyYAwASIAwI8gADbCy+8IGdnM3n06IhzACwcOO4w2tGPBiboYtSIOWFc1GUkV6/dYDvjeqZFAeAI7UwGiI+E0fvgOckSIFDQjnyF88MM+E0bMRcwng5CkqozYceFaK2V8bPFu3VcAAB0N//uprB9I+xGANtb1TbH3d8HLY9/fQEAlAFKUkSIUfqvYs4bxibKyQC4Mgo2ne9O/n/T0jb3z5sJ5wAA53D78eNTAJp+1HXAIpjaQbaf6RWalYigmHOkeE6n7+PpsgYw8SsmOqnAKFX9LXJvbC9PfgsYBD41wO5FN3Ck4CDCZpRrL2IY2DMGIJ8Xu9T0jX5UynEZy+f/zV8lAICyeyqrU3oAANVBkAJwoz6T7E+gAeBSAFalHL17IqNBKocHSNk4JhMAAADWuhT7bI79UkvvYg9BGTPcC4D8R4sTee2rX2gBANGiEgMATpNY8sHwUgBAmAPdMvB2GPU4jsAEjDmA3ACivLp/0Ig+sTzQrnEOg/M13ahwjujGyH8LtvKgqBcb6wzdDxcAeHLnn2vwVgCgKwJo9dW3pwBsMvyb9xQA2JUC8NEGALTiB+9xMOI+Sw2A1ZGcIgUAAECRyRBMPK8B0GYAkKYfQKJdJoC11ab9jQyA5Q9kGQAAwy4A4GpzaRk8l/bqxLSZXgngfwcAQKFgaACc3tetfjhuUgDAAIjSDzEFAK3jyjhvWCcuDmDRQmma35CmcP5zb0e5UFRBMgYA63QHAMB2G2KXHfJBAwBd2+zc30/AAPiwAYBNYiChrRj6LaE9qu/3JF/ndLR7oPW7wCBz7glKwvkHx1D9qF7Sl3o9lwjHJiKL/+9P5NHv/wO5ujr2flrIYFWmurJlLS04FKWGrgBSlOeLhaseVspoPJTZ7IwAANO1+05s26UDmhgwr4Mc/6ong3RE3wJIooqQa/DQRA8NjAjXEmsj9X0UiiWvWrOGCMuC3VlGkcyrWgbXbsmd2Vqe/8KPy8GP/7TUi5y6J9HXv/CV2hZwOLJ0fFxEnVESirhl6ojFUJ/Hvz6deRiPMP0RRVc1S3QCSt/lUtVAPpAf7yapi8rYd+HAQigBA2C1hHo7nMWEokUPHjykY2YigOZY6E/MZVUFTkgfVIffnNrwJ821YGGx3/17LvpJ4TdbXN1aYJRFNqhjBmievRNM5L2gExNS0TFA0HkGQFDwECWYvHO0GQCIIk0BaImz0QDExqqbK+jcEHFDnibaiDnepEjGss5riQeo9a5aAZa7TgpLHNPJDEU2rE14n5U6mGZQB9mxfl6eQ/mChB9G26CCTwRcS7MAiePYJosCiNmAzjXUOnF/mupAL5Y5bsgvbepeNqkQRB+ZVoH0E2V5kLaPsjxgoCC6xr7VnH19OeXuPhT4Z3L/3jscqzCGAQ5AEAdtjRx65MEi4omIezoc8jiAJXCAmOfnonRgAGBCA9mDY3T9ukbxcSxypJHzg3kC1A9if4iefvnLX5b79+/zPAAHcC7Qq2/fvs2JjjYHSwD9g9QD3D+cfzI7BkNZzJeewmUqqGg7AwCMEYDx0YtSefa5F3Weulru6NvFckWDmm1DQE9prjCwLQUA4+iiyMVFDAD2TaABsCsFwBYyQzQZ3QBwuEHE84MEACym3Y3WhGvHNiBh1zE21zai6z4G+eFqAGADAQiKe/Q6FUzZ0XxXjFfnQ3sz93zfbNYhMKedkXeXBGf0+Z0AQNuk9jHdLgOAzDLj7ru9geu2c/ZJ/Tc2AA19Sx9TzYMYayYQds8Us2xYE1d0KQSuXJ+BzTaOGfxHXXBsuG5++bXUibYyCu/ZC24/clEAsOTiXiUnVSJf+KX/kAAAyu51AYBtKQAQAXz49pFMhiM52Af18FiefeYaa5mDATWdTCRbYW2MJAegnqbcq1lBZJTK8epUXv3JBgCA+BhSAL77zj3PALgMAIAxZPOgCzQ3cE3gNhK0UWcdAD9ZS3D+LeqvE6dRlFMLR2GelqOgJW2b8ahIfpj3H6YB+PkdMAAsNa3t6BpYsE0DYLdbfP7TXSBl97Oncf7bEL0ya0yk1NozvJ7mze5KAdi1DmunNHuL2mHOHHUaAB8bAADlrAEAIKKxOpIzpABkZ4wYKgCAFABN81QNgCU1AAwACEFvs1ctKNO1Q+1zAgAUAbxLBkAv3gtEAB0DAAC702qgBhJmgQMAKAKINawqyABwGcStFADkKasI4D3NHwYAIKlqAHwkAIDGLu6CJKHdv3nGqQvuN6ZzAIAbi7A5GexwYoetFIBNZTiDtaoTnQ7v44MAAC6yz1pt9AQAwIedArANAAjbOVyDQqAZDIAiVxvApwA4RgaXPgMAEGnPM4lHqdTLU4mQAjCI5ME3/0hWf/x7cm194v1Hs/uN0Y37QBAE12VFGgoPagBhOBoxz36VrRkUh68wHmMfXtA/hn+1XCwUoMDsxD7Jqjwa4EPFixwCwQAAnNYNbHhch743fcj2y3xdGxfwR22rNLuHgTn4Y71I1vA/hyPJByNZDcZyEqXy+r/7N6Q4XUk8PZDo517/Ym1oSrPvWr6iRsMZVTaaLkXYEFlM6DhVPWF+BHMtnbNflGsaGVFPxQJRhoQdRAMMkYg+69fDwYf9n2cADeCQonZ6LovFkjmL2Jyh8G6DnErtMRyYIGcvaJ9NC4g6nds5KsjxwDF0Uo164Qw0n2PSR2k1OOHKOqDTrCMMNQ8IAMAhtCiaOjgKABiaE1Kd7JapSEkAQB1jmtF0julB6wCmcn5KsTowIlgpgUJuWsqtwtDqQ/FSkVQDILqo0aYFlCrZJn6BpdTnVqKUkj2i/u5fHQCgDxEgRPfpyOkYQJ496s/iHyYGBCnotCJNIlfauzqkseQVKJi6MJM+2LGHWHaHPFsFLBRkYIYLVTmhmL9aKXUf/aNlBZGrP5Pjo4c0cGAMGyjBcelAHbIr4oFjpajgBxx4GgKOZYFJbWXS8B4AAExSXA8/kboC0KCpFhHJiy++6BFDHIdcfoAGYA5ANBDXAe3fAANUE0C0dW9PdTIw/gGOYUzBATNQB05+QyvGmIklL3C9T3FM4nhSt3sRU0ewcAGYUKcftbMthUDTALCAesesM0dszjwOABCOuW7E3xyDFqLr2AwhiOeNo0CXpDt22/P56RgA/7qLAALFxgZmTI3hQMebrVubIv/nV1NniAUd5UED0tzdfqKz3Of8caPqpBSQjdFlWrmIf/O+XohZ3A4ACKPvluNvOgDGBqBIjmMTcC/BZo4Us4BxoGwsI4grQEWKodcz0GfQTR3LkaUwBeKwruIB5gCAxXbsOWQ6qBjRaT1oAQAZNU1QzKukBsAuBgCqAIzToezvIe1pJs8/d0OKbMl0pyuHh9TUwbpqAAAiFmBSDUepnKzP5JUAAEAKQMgAQArARQAAtgNLAQgBPj//u50W5DoqCKSRHEb+w5JaztH3oL1rxBa7wKWb6XsmHtawAFoCgG7fQn4onTXXK6ZSH0ZxbS+yURa4AxfL13c3MDfm9Ry716rm87aT7hG4C88RAgBBcoWBJudK/hkA4O7usSnYTILcmgJAtWsErXWyfgRTAAIGgAEAiA6ujmTGFIAzqbNFAACYBkAmabWkfgeWFEaYHTjVclCcs2CfhfuYjv1GBNBSACYQAVxDnB/lQ4XpWbtSAMAA2CUCCNOJqdBOBLDFAPjQRQDdwDjn5myyVje9twsAsHOfFwK13EqWAN+ZhnOenh7exQcJAJhdtMkW8mviEwAABti1nitYB8yv2Nb6HNvb3auNHdmy34Ivh76aHaMi6XqBLjMA/mGN8p1c05kU7DQAsH86gdcSZcIhCJ5JMhkqANCvRIaJ3Pknvye9/+cP5crqqGWvmy1k6dxG+zfWr/mJg2EqqzwjAxkOPwKLAAAQtBwkieRrDQj3ocODdIQqkgpivBV8pEQizF0o9yLlzVH8WWYZ1QYMVHfMadcAnfZUcXFtGw18sA2N0xPVskYAdTSWBfy0vStyd57JZ778kzJ56dMMXkc//vIrtUWLVZhIHUmLGLYcAEdJx+eI7A7HIymRVkFaoSqxg6oEA6Os4CTBR3UVA6jQqM6uKtkj1x7/8ABwpgpZoQqAiwjgPdMGwPVI+6dasdL+TeROKRmNY9ONtqlyeyOwEEbDcR6N2jsHlQIKjqru7AnL8YZzCYcK5eOaAQnnWMvcwfnCuQwdgoOFzbGJTp9nAMBZBXWFNevZ7ohqk7tBtJICToj6J6mk6ZA/OXBctEmp8irCaJPHkGijsCMCbb93NyeW4OIzCwUjPADghJ1wK1C19y9D990byK1JKDGrKSB8nh4YGj0B8gwAAP1tUbp8vSYjgXRUjLV4KKsS9695hHwGP4j1ImR89DGJVWgSDjyFKfNMUEIEuhErlttAesmEzYjxhxSA+exMJntjClFi/KBMJZz5vT2l88MpR6oJKPko72f5z8YCwP2g3wFCWHQU38ULjrwq+q8YvQdDAPR/5PZbCUE8K76H1IA333yTQACuayUAAQK8887b3sEfIh2G4EKfFQEgHojzcYwyLUDZJ7YQ9sA+Kfvy0ouf4j0tlguZAAAAKrnW2u5ctACYBXXKrQQkAQAgkj4C2nT10wIAOJMtmKFj0FrIHRDzYQMAHP+dXLcQUNvVPh93BgAmGBgABIvOZho1dmsmUGkAROH+bqru7Z2oDQCEjAHdu8No7g4AwOX869iz6wY/XdqJ96O4l+j5vRPvnPdQwV8p0Q6kdICwAgBIX1EAoKnE0BYAxEaMtDCChpZOYHn8oOkBvHV7hrWJAgjNfdl8tWXe5jHW/SJfEgD44i//GhkA63goXQBgmwZAsa6YAjAepCwBWBQLeemFW7JcnMpqOZfr164RXMfQJgDgKItZvpZ0mMjJeiav/dSXpCKjbsDyY2AAhCkARTq6oAqA5lzaHAkZQCzhShGzpgqEguOOjYQUukHq6ta2R5T9xXnZNKhPWbLrlRTRbdssejOB+r+jaZv2DEAAG0MNSMAvNVudyw13u5D+8BHGzffqDzpnEJ8HyLaDAZdx/i8APd3N2hjUP9tz0LcvGQDuzjsAgNkyW5/WKbg3gomMingw5mMBAHDd70sdAgDLI5ndVgbAeQDAMQAIACD9tbEtzc5Ce4V7tTZ/u88uCwCgDY0BYDXMFWOi9HkrBUCj4Sgd2GgARAi4QQPg9L4GzsAA6I0+IlUA2nOuWT+78/CC+eY/bpg7zTdCNo+bzT7YYX2yfT7tCh5+0ACArXlha7QCfU8AAFDAPHh8D7hu0bQIr+1b7ykBgE02lD2XBgvPAwC6j6jKP3P8I7BxXBo69mTayn0pc5TkAzt2JYPpSOpFAwB8/w9/V0bf/t9lf/XApeNqYA/7JM7fBQDw7JaSy3TbOBbuP/0e/WGkCsPGp98QJ9Szq4pakiiROEIVgh61BxE1T/oDiVDdDGV7aw2KKisRAdNaAYkMmmbN2uyLqwWCgE3nKbPamOuKpddMUcix/6YjWfYGkg/35NG6ki/+zb8lcnQi0U++8pnaDBQV6kuVGulqm4KW3KxdqkqvkY2ElMJ0jDJqGlVFpJ8XzVZ0tmrWScXxKBmIHCZXciNQsgUAoKV4UKUBpd1gsKgIYL+nFHY6hmTxIBJv9ZTDRbUZIN2lAg6YgQXoVMuNN0cZzp0aJGAiIKK7lMJRPXA9pX1EMkxTljNUVX3VGoDDDgBgNl8y0gq0iiCKyzUyp82MiLYKMZZw0B812oRn1hQMMCwSRvwR+UeEGv8Q6cZP0P75TTf72HePOQH9QotomzNs1EbCHSmtUo02iOzBCdA+t4gdGfmsN6mDGT/R98h3Qd+PhtAoUHEaE2kCcJK4fPbVEiBAIVWUSInyO6WKKHLjdLm1mAxaIWIlwxQ1NWda05ZMAB1vb37/TZFay+bpgiGk4eAekCoA5x2aFWezU/ZdCarcIKZj/PDhA7YjBCdx7YODfXnmmWfYr8jXR38qeFIS2bNqCnhY1QIYyc2bN+W73/2+Nxy7m7wyS1TQw4T/LHVA5xz6H0KXmiqA96AFgDGLhQTHAkjCnMDzgRWA+9NygniOqayyWpJ4SIFBGgs0unHOkikL1LgIF/Mgso63e5cYPF1n2HKTMC6Yg91xgLobVLhxtQA6V40h3IG6G+4uBNotja0pv2nD7r4X/m2O4zYTY5cBsMss2fWZbwM6pqpKf+HmvuGEGsdsV0FpztNxJDZEH23Ob7pX89tDh3/TMqPMF42khcaIGri6uDhVETe/A9MM64ab5+2+bJx+Po+xBhwgGD6jp/jT6dZrek0Ap5ht9xBqBbACAG9PHXjrkwY4UFfGdOPD9/WeVHvAAAB7qi57wcavb4NWlQQYN4WcSUoGQHzzZQIAKANoGgADyVm9qOjvyXPxSuZ//Hfl7p/+gUzHe7JeZDJ7OJck6st0itSwSm5cP5DV4pSpeqgCgLK6MJSQUoe1HHM3LzOyYU+zmXzmJz4vq7qSw8OrjDwWJ2u5/ehYXvuFrwk0AAwAmJRJqwwgjCtlUIHBhb3LVUIw48RRwJU96PZq5/xbyVpuDr4+0uYZEy5PBjTYkTgv1sFgRDmUpinB1RUBbGLk3dG8+W+1EzaHuTywE6hY+4AJdfC8+daJ/l/seDTU5k3HbnJYApDFNYjNGwXg3JshC4DCugHAv6ELdq6/bt9F+zQAqksJQP9/HBgAWEGLimUAadeiDOD8oZzd+ZYMyrkDACZMAcgApOUZUwAG5QIS1VIbrfwJNgMyAGbfk9XRu7LKIhlNrku6d0ukN0JtHxGU8gW7lo69sZc0SGIcJSsDmNYqShYCAFGSMhCjJc9ONOd9OJZisCfl3k0ZXn0O9Q8/ZA2AJ2i4jV/Z5Pzbgbs+0z1q2+siAEDzzsNXsI5cogygN8CfsBlaAIB/XAM/UaUWZeF0vHRZTrqPNsc+7i1cBgAInfdWK7m10XTSsH5Yrj1t3dFISuf7be0bCgijupVVpVMAgMr47nkxt2Pk17OkXC5SrkVGkO4/kx/8X/+bJN/5QznI7nkf0WxlA6k3sRK66zrZ8U4vD7Y7LAMAD0VWydnxQmIIfFYJNnGp8r4k0VDGg4n0R4kso4WUWHOcXeADb9g3rQIcns/S811/MmjP0uMadMZDQ5MPAAKCNpjrWDtG41Qy2OnDsdw7W8jNl1+VN+7el+c/81k5/PyXJPrJ1z5Vm7o8Nzs6ezydIiikTQJZ0HripBPmUCpHkLovB1cPpSAKr6KBcPLzAlF1ONZ4LtAyYATYTwUBGmfJmWzYREp1hNVf0SiBOVBMMXDMAaunDGoUQAI/7gMac+hoGC3eEO0mAqHn5ybHHPNSsvXaKTfqBq456D1JBwkdKgAQaCOivazTmsjZbMF8cLzQMYoEq7hMs4F2yxApAEBGhLtvyycDANBE/scEBDT6D2NLWQI+LreRcni5qUxEyWqgu/Wh0e9XXQRVknZGMin6yGMpXdQf0f4h78eccwA/cNgHA+TdgFoMBFujaETWoBmR54pwSV/mRU8qskAci8FFHKmwzSqB0ILok9Ka4A2ASBTuquT7b74lZYkxqQAOJiGcaUS4AN4M0pilQeDEp8OUef+mMaWADVgricudV4FK9B3o+BgLWtJjwe8jEo8XGAQYR5joAADu3XsQAGQNKGXj25gD+AknH8AHHHuOcFLze/wb49vmIa6L7ysTAfcx9iU0MaZUWR9aBrlM9q7SwIeegdKeoL7cZyoNQYtgP+Kc8MaqMi4+CAAg3ERbv7v+sg1402b7OADAZZx/3fSaRvmoAADbQIpdBsh7AQBwze8sF+b8KyaobXXO+XdfIkLv8uytbdvfa6KfCgo0V4Pjzdz51vXPR/45Vxi11Y2Wq5+L4oYAgE8DCEEAR4lrMQoYzddKBKwI4ungrkyfMRBMsNBXFWgC0Go2Oa0Aj5AHFQXcM3GvYWB0c212AACzaEgRwCcFAAZRTybTgQIA1/ZktVSwlFRGiMRGfVku1pJAmKjfI2Afx5GclUt5+SuvEwA4OLhCAKA8zQgAvPr1v8oqAJYCsA0AgI1g/rGPHtEP0Z62CA4jMqafY+uQr/6yGcH2dmtgondBgAYAcOdoGbRhRZmG9q9dsws17zgM4Y10R2sAfBmoawGLYJkJnuBpnP/tjgrGtwd6dTd12hZuILKTgpJp7m0CADtA4IvXX91HQnuO6Y/MucMG3vgfLTHay5ko7+tRGlEDAFCTAaAAQOUAgD93AMBSqwAMQwDApQBUudSO/v8kN7oVAIiGDQCAFNWnAQAQNIEeVwcAqPZvSXrl2Q8XAHiSRgu/46fDRQ7+RfN9+418HACArk1j7BCuAo7huw0A2P7+xZ3zXgAACPraC/uVAZLQl0Mgdrf9AwarlsJGwI8VTRBw9oxqMPygkYboe0EAoK4yicZwxhfy9j//fUlv/6Hs5+/4Slvm8Buw0v079B25vqOyAEFVqk1qpQn8mVXEG04ezCQqBlLnsUgWS1SkBASG/bFEg56sk6WUPdb9aQIoztlnWT8f1NC9tCpcoNT5DuZ8YI9n9T78Y1wJAAL88koSlCM/PZW967fkJKtkFSXSG+/LSz/zVyT6O7/279TITUbdZ0S/4aRMxiglhAiuKtBbjr6W5jMRt4g5DOkYQgganbf8ZORcYx+G84ff4fwDEGh+OkVTOkEqXteg7Iq4KxCgwmfqwGsja4klJpY6JypuKZlbx21CnsKNis4XhOScCJRNFlyr0QOo9HNUUxgMqAAPaoceA1CjJ1XUl9OzOZ04KvO73HCWLySNv1mczjMA1DjWXFbtQPxEpB/l7Rj5H44Z9aehgz6BcB4NSjPOdxkFuycxm9BRwHXSEJrhPSktW1VnYwiEob1gOMPgqeA4sjekZB4/yr1pxL8sM7IBhsMBo/dI9cD71obKKNHIQ1ZFcrwqpAYdBv9BGBDRbkSWRFhiq0Y+TdyTMl9LwsmGyYJ6nqXcufuurPK+lDWYGPqsLLUhKHmlAMActJzpmGNxMISYR0nhPSwXSDkBswJghIpYat1uE/tAn6OCBfr9xo0bfP/sTDUC8AK1HxUrLH2BYygwhvA72AKWBmIKolb+z1Jv0DYquDagxgAj966k5NtvQ8hQHX449aQooTRXVctymcl4ekgDHykJHNOuVOQSugh9dQLMHPRosaPMMt3ngggcna9AXwJ/b2IAbBtp2xxbs8FNBPBJHGC9po7/ndcJbq573IcNANAt6UzhbYBJt43fDwAgdP6tXTc5//aeOnjtfjBAU4/R9aRx83Wd4Vg0BzugxzbfsUi+c/59P9t3m3Pj+mHFloZ1oGsrlb6dQ2THcVxbXMSj73rOBkhQUUCL6mt7q9Iu28apl4TMggCa5TGa/qTN0IAfjRPY61UtBsCqnz42AyBFytAUlWAKuXl9X9aruaZNgY1Glfa+96mBhQAAIABJREFUzBdYi2MFSWukfMQyL1cEAOZV8YQAgAIxRq3n74EmAPYS9jPWpUS1c3gM1n+XbhcHAH44vkPbfrvLrFo71rLt/dUh2g4QCJ3PJv+/GbebAQFjEtidbXY0mvmqIsrcS7QSnnt1n2C3I7895z/83vlzNACAWxMNKONjtsXOPFizvQLaxnW1vQY1tcYbllmg6fCxBgCMAWAAwFTyGhpVYACEAIBxhLbtgNvfNwBgfXzPMwAG05siEdiAMUXCSpYAfAoGQAcA6I0mngHwwwEAXMb539U3u4DAizUAPgoMAL86Bb5Gaz3zAOb5Z92kAXDZkfxeAQBhYNbWEWMUma256Z7gi0JE3FIAqOnQYQDgM9jECCRCHLcq19IHABDl8uhf/oEM3v59mZZ3vXaaOfzm6Bsg0fIrrZ3RnKiiRnDBUtWcfwwXIYtkfryWchlJseiJrAcSVyMZyFhiGUrdryVP11L2lOpv1+RyzbRqAAA6BulXuPdouzDFQStw0Y53LHr4hzwXAhvYi8ucYoXvPnggN154Ue48PJZoOJFV1ZNXfuKrEv3tv/H1Go4rDHFEPh88eMDa4sjPh0gfnA0FAJDLnUjcgzPixOqQg4QIB6oCOHqhOVCIbCNnH3RsMABQFQAgALQBlBGgG6XWL1fWATrUWAZwoK0MAx6+cRQAsijbQI0P3XDMWN30M3RgjA2g0VdVgVakRY0Ba2xE/umooXOpBJnIeDjS6KuVG4S6ct2Tk9MZNwY4ezgv0hbgoKFkX5caFw5k3D0HnIuEkMIBsUHk+w9GjPojDYDIDvJdXIk8nc/6/LqxP9mLSFGp5pCqKQMAUEPBnH84/Ai8k3sAKgn/Ia9FC8xmvUTWZSWjUcoovWk+jCdDUudZGQKGsnNGqY2gXDUaumdZJSWeCxOI6qyV9BmZxj+Ua8HERUksAANgniggUJeFPDg6laNFTdVbjhHPLKmljzKVccQo+pVrh2QzjCYjOvRHR48kHaF030pzcTjBHKgT0IE1hz2Sa9euMtqP+XF6euJo+1oiZLFYbQQAmohIM7ExdjDmrNSHfn9BdoGmA/R4LQh04dqYf7h/aAxQGJDVH2JqH2DMD4djWSwzSQYpUwAUUFCtClQBYGktGMiuZIqZhRw+jmHToi9sGUa7AICQ/r1xkW6HwdqOui9p2DZmL+sAu2lw7rLbUONNIEHgu258+l0I9JPNujCqbg5qc6bLAhnah0+ZAuAita3naFHUzfkOjuh8ruNc1w5vinn6vzlBIcjR0O2VQt8ER/0a7NZibnQu8q+ggd6HoeIeXHCAgtH0GwKgc/XgkBkQYSVu3XUJAvjSf+E11PnX53L95EAL7SN9z9zP5j13j6YrwFIBm5x/3W8AAIQMgMcCAOaZnD2YyYj6JwBRM7l+fV/ybMF0LADc0JMBQwhgZx+CQUi7calQs3LFFIBZiXKlh54BcOfohAwApABkABvLnkyrQSsFQMuNmnht88zGIMM7+B1rEI0V5Ds6+hXGDFKTsNWo0nHbMN3m/G+ai4x8+MHRnMdEda33LNLVVrQI+0VHVncuBKPafdQ+xoOqHvx1wLnbTw2gPP9z0+phk+sygME2AKDLoNFxFjJvwr1JzYftTtBF6187+q+UYg1mONGMjw0DYFMKwEJTABwDAAAAFbqLlYoAIrW1s789zp6wFQCQVCoHAOh8ekoAwFIAUMkrBACQAkAR5i6I4cAz/zBP62Q/Tqs8xrE7HNvmLLvAtu5znr/2rvGvl//wUwDCuzbb+uMCANCJdyW1PRtbxAtgh2tVt3eYPgCGG9cvV44Mu46XeFFwgEFkpHojtblYSm+IYGohp9/+x1Lf/ocyrW63AndowzAFgCtoIErr76mCT6yVgqiBxspnCrgzNbqMJZtXks1qWZ3UUi8R+59K2tuTgSBwXkuWrKTqqY+pTn0j5s52Mc/UBRYboFXZlBXSzrneohy6MEWfuASCtn2wm1AmMWK1Pvhpko7kZJkxJeDw6nWJ/s5/9Iu1OiRKt8CXIV5wdHQsZyczigOBdd2LYhmmYyoSo/QC0gAKROkp5paQphyWS8ADGf2bwm3O+dcSgZoOwI2pZ6g5rgEjQTd0AwCsQYwBAIRHy/K5xnIGwLaB0u1MK6FmDADNZbeqBxrdpDNIJWwFAXCfqIsNajbUHWncwIBBZGVdMAUAbWgMAI0oC8GTsArAeQYA/HeNKuGZtdxfyg0nGSoAwKoAEGuD+Js7jj9RHhDvhSJ9G9bOnRMIKxjoG3ypzoKV80P/gO4/RO1MlIFcraVcLaVeryVCfUzcEwCLg6uyrmvm0C+Xc0bd83zFnPv54oybF8ATRp9chJ1GAgzCPgQwIsnyUop1RhCAgANaA0wAVACAQGO2kgTgBMCkci3jdMBUgNNlLrdPc8l7GtkvUGmA0RfQ4JWGClDg4MoBS1mCAQBK//HpMe8PEfW61FKXeH5THA1VQLG/P/PMLUb77927R6EPRNu1AsCSwNg2BgBaFWMB48ZelhJgJQJxHuT7Y6zhHiBGCEVRjFMASsN0xOuenp6pcn8vlmwNJkCfc27mShHevHHTl2BifVKwBZyRTtDFlZX0YFuQt3rRlvu4AMAuB741Hr33vTmKz/31AgMr/PhxHH975o8KAPA4jn9z708HAPA8oefece4Nffbjo/N528gyynHgznlF/7B/GxhK4dvQVGkil+aWeKffLVOeru+ccGooBAwAc3asJI4vBegAAG60Ti+A4ALYTB5YcBHr4L6b7ztX0l2XTAJ//w3DwPrRHC6g8+cj/9ZymwEAcJygAdCrckkj5PJt0QAAAHD/TMaDgUwmA2zxcuOGAgAUqyWTDulZQ64HZF/B6MgBGvYFAABEAAEATKf7Uq1qqWeFAAB4BQBA3PcAAFIAqroney88JwXFO8HMA7ALYFr3T/7j1uRE/pz4KNvEpQRwp3HtjT2yz4hF44C2YtwNouSHmrWvnkOrCJhzz7/dgGntleG+qYO+2fPc3qdvBI6wVQ0IxAC7gQadPhbqV5E9MtAc1b5hxoQO/dZJ5O/J9uP2/GrGzLb1Wq/rlO390zRjs20LuH3rPQAAwvtRgWLYKrr/fuTLAPoUgM0AgORLSQ0AoAZArmUAq6VEoBQ/LQBw9l1ZHd+Tdd6jBgAZAA4AkB5SGBmOeWINADgBkaUABAAAUgAGSAH4oQYAtnOHmvm+m8HxUQcAvC3QGoeddOOPMAMAPp9pp1kQFQGrxWwm48NDKVxq9aY1T5P4NAXgPADg0r9KsPCgaVdpFch8SXkN6ZVy9r1/Ivn3f0em1Q90Fwi1gJwjbuXV7fMuw1ffB0ynay+deO75sfTrgVSrSNZnlSweFVLOe9Ivx2QApNGYgbm8n0vVU/ZxCAAYS456fFbmviMkyvRFsOTpG/YI0KtGn5CxnUAQPVvSvkEp03fv3ZcrN5+R4/lS+sOJnMzmEv3bv/hKjdxnOERwDlC3sMhLgSL5dLInb37/LcnXJf8BbaFiqssrBEV9VZQEAHA8lOrx0rJlmhag0X8I+2n035TcTRSQIpSkm2tU0iP1gbBMayMlsq4RZZbD66M3GyqadVR7U2o2dmMAqCGoBqDVhzZaBT4D9Z/55Nmax0FQaTxSBoBGyFVx9ehsKau15rRbJ+pGq2jQbgYALo3jFMyIk4G2I5z/dMioPzqUDAAMBItFuVrHSuHeLeLTXP/8FFIj2Sg02q4GAMDBRsR9AKXq1VJy5MwvFtLLEW8HIwCilrHUeweyjnpy8+YNWa2XMp2OZLGcyXQ6lpOzExVQBHBitTTp6II8gHzUhM8IMIklM9CGSJ3AZEV+flVKUleSLxcySvpSrBZS5yuZjodkACylL995tJI1AABqT2hJx0hzFVjBYP9gTwbpQHKwByKRVbbSOp0DpdUXGTQg0E+oXqGCkLhX/FSqfklaPpx+qPxDdMNK+c3nC6+RsWnc2XsAALT6QUEwwOj9oPpbu4AtgXQJMAD29lFpwAQEhdE7sHLAWGBlCDfmuXDGfbbvlStXZb1CDVEIHaYsTWkCnmAFAEzSdBtNr1H2zMUONkfIjhSALgPAO0BbDKNtAMCTOMBqgLutfBfTIBj6567DTtpmUl+ufbZ/e/MnoZNIB7Nz/YtAD7/pPyUDQNtvc/Sv8b3MW9scJ1TQWJ0Mni985MCRbq4TAgXK9GlejbPCc7niKP4Web7GyVMGFShwKgDq78WqCXhmgkVAgxx/d67m+o0WS7ALKbjg2Bae6eCAcmUANM9+PvUBKYKOArBhkBFA6Nc+BaB/41MCBsDjAQCnMkmHMp2AxbeS6zf2pSzAbAKrSgGAQYI0J10XAIiClRcTAFjL5376x+SsyGQy2fMAwN3jU/nMz/8cAYA1WGyOARACAMYAMADA76sEX6EXhHqwjXHdaMs0+gA0lMhA01ETRv7tb1unwrFq+gIcbaiY4xx8i341MJJF+ML8/zCa2Y6Mt2brOQAgGHd+QGp6g1YccHZEBVvHCWN6QL0ZIzrZd0Ul7S62Hbftu2aTNGybFvDUmWc+kuQ4LI+7hvm7DAVm/QrgrkzcR2cIu8r105Ne673+XlsDYBKIAD5wIoALOgzpaEINgAJlqlFS+L0EAE7fkKUDAMbTG/+aAgCXmQ8bet+L7G3awwLnfxvBhd//4QAA2nt5w2zgmvgRBgBglFvZbQTUxpMJHePjhw/l8OYzks+RYrvFjgJjHCLy/BiCnC4FwJd5hX/k/BusPvCI13ORfkkHZnX7j2X5xt+Vaf1WWyg7sItMw8bbXIG9BKDT0rGtAoGt7Ui961Wx9GUo1TyS9Uklq5OKIECUDySpU/o+vTQmE4C+YwCYA1THtaHbg3Q5bze769Ovg/NPEWmk9bEGG/d79DdcIEqm5StJB8qQRlpwlAwkHk9lVVTy4NGxRL/ws7c4POCIgIp8sLdPJ3e9zmS1WEvcH7CW8GK2lvWqkPWqpLIw6O3xYCiropYK5Xz6MQEAo/DjnHAcVKUQIEDB/PCyQiqAVgSAJgAo4/pMZrCoHoCVutPzqIGnoIFS7PQ95Dwj8nF+hpvBaQ6woTs0KCxP24lQNTT6xgjkfi4VKeOkVPRjAgBw0vAyBsA7D441N9/pAuD8ihqBvQ6ROT1eoxPtxYamc4USd30ZwPkfjwkAAAgA+ou+xACD808WAI5HFN3Ek5wo35NujFpyT8toaAqAUyWnck8hvaoQydaSL2YEAKJsLalEMsAzolRF1JNTlKKLY3nxxRdkna3lytUDOZ2dEAB4dPyI7QW6PdMh6opRegVKtNIExSVJPaikzHLJFyuqf/bKUqBPi97F9Q8mQwUAspXsjUeSr1dUzP6XD2ayilVBvyhRIrCSHlIEolryIpdnnr3FiBdmBOqdo2QlehbjEmMVap3oKytFZ1UitI91rEEDAKUCcQ1T3Tw709z/1Qrqu51+7ThV0NWA6CCi+qDq47z4vqbN9MgkwHiCwOR0byxXr14hK0CZJMj1X8nsbCGrFcQCAUbhe5rbnw71HDDuwRJAScrxeEJcCAAAHYB0yHHFucL0HTciXc7uRePncQGALgOgRTkNDFFENqyOe3gPl3WAbW3o3v9lmQDOLv1IAQCP8+xPmwLQNhrardgCAHYELUMA4NwqTJV/vNsYeLznoELARQAA0r3oOnDN0yvoT3XeuBeY829pCAEAwPEVpAB4toBT8YeWid+0DUhwlH0PLDghQQOi7f5DACB8Jppf7l6VsXDemTOXF0v7WZRSBPBJAIDTeycyHQ6ZAlCVS6YAIM8RIoAQ1YWBawwAaomAAYCSSMNE5vVaPvdvfEVO87WMx1MCADIvBQDApwEAQKA0AAAQYdh/6QXI+Wrkf0MKAJTfVQDOicDBkHHMAB8Vdi0SAgAtF6DBnDxQ6fvd0TW8s8+ghDnn5vIqQ04DA862cHuw7cXeoOMuu+HlAAA1AMNrhOPQPaelIMCuMQYABH7fUwBgl5OkE1TB+wZQtBRDc731KU2wT4MU0VMCAOdbTp0P9rnUBKs/fgAAqgBABPA8AACBa0sBeC8YAPXxt2V5cl+yoi8eAIhQfQipe0/PAIAEQA8MgPUpbQykAJTpPqsADJACUAKg+TBTAJ7Q+beB5wHAcCQGzr/f5LfN8R8eAKDZGxsAwE35gCV1zlra6D9dZBM2u+ZODdGGkdWJXns7xwEAqCg3n82of4U19/bt24Iy2bteyh1DChkeQdPKVQwQqxzVeySqVZQPNmh/0Jd6PSe7jpUA3v0TOflX/4NMa2UAbHoZK7hp20asTzXgzC9zAoTwa51T3qt7MpAhRQBlGUt2UsniKGdKQL9MpN9LpY9KYwgWO/o/AnqsxsZ901Vhc5o5AL4NEKdvUiFIivLGSKnDM+tcZrtgruP7PeipwW9ZywB+yGIto70DWealrPMSDIDP1IhO4h9ek/GIJcvgRLDsGCnySmuA4z+fLyl8tpgvmXMwnOxLDhQ/ghM7lDiGiwgqP+jKSu/QHAllAGgd96YyAKIVNPKQ/s28f0U7KIbnRIO84AHztLUOPAeQOZLO4AoNRPsd57LohDrnQY4FnExGU5voFa8dRJkAAOCVEOBI6dDaOeH437l7nyX78NLBAsdLhQLh2A2GqZshjZHSDDTQNgCeDGQCxsV0yuh/L45ZuzGDwANz5iHAp7mSTJNnvrsZxkCALHLWXUwRoVAAohE+akfZKLZIWqZGxxD57wFLIv2+kB6c5tmZZKdnqMknUJzGpoLck1VVyypOpYwT+eTLn5KsyOTqjatyfHYik72JPHr00InxDVitgY4gRRwhZlhLCZp/3ZNROpQ07ku5Xsv86Fiy+Uz6ZSlDsCLqUorlXK4d7BMAKLO1TEcjWa8WkiUj+X/vnfInTo2xgWeJE9TnrHg/zz77rJzOz0j/P1vMVAArTeT45Fij74W2JBkYsYotmo6FTX6MG5xnf3+PjBAwAaAHgMVqucp8d9IJaDkpTQoAcvlx/ueff57nB60f7TEcpjwntSUIOK2ZTnHjhgIOAB9QlvD4GNoD0J8AqFbKaDgmmIC8Js6JqqZWAJ57f/+AlRGgHwHtAGgFjCd71ArA3GRaiXtmUpcueLUBABXmxEsjXS6BJXjubhtw/AU5VM3fBgA0N/A4DrA+Q9vt3PX97meKju9+/gvv5wnsF98+gcCctUDjUF8cKLw8AKArwKbXNgZrCAD4MoUbTmBjg+3Y3eQNvA2u3ekuLcHnz9sYbmbCGEDUAACmIaDrNI1apw/gnXBz2E2Ez92bgg+6gRuFX68flAF05pDdZ5OiYKkCDYBhzADPQgl0Btyi69INrP1DIIRuEsvAnspQXv+lvyX9m5+UDKwvcgnB+i1cCkAtVX/MMoBnf/z3WAZwbzyRfL6W43unsjcaUwSwLJasAlDXucRIf2Jt4YT7C1hqKqhbEgQdjgeylFxe+6kvy2m2lNF4T6p1LTUAgKMzMgBOUNa1jxRA0wAQ2fvE80wBAGjtsud0f8JejUbD/ur2ZjwGmHR0NQEMuIYirdmB8Kg2pAB0d3C5N/idZl1V7RtntLNqEbnmwZfN+afJFgzJMAveAUnWSZsmRgAA8EyktjcAlAEQmmtmiIVWyDEWXRsACMZA+Kw2JPx7ofMSztkAROKxTTk4m9sGAOiT68uDAp2/9c8wheKCTWDLx1aVw85H1olz/lkdCMEMu7a7ZnOqc53+ZDfxhN9qMwCQAgBNClcF4Pafy6AyAECrAIABAACgV64IDkBUrLEcH/8moAFQP/qWLE/vyzrvy2T/pgxQBlBSKStlt5oos/axaVW5sY0qWdzCSklZAx3v97h+FMlIo32QaoJTsppprvVoKmW6J9Xe9QsAgHAUdX9//Gd9375xGQBg68Vtl9k+Dnft/wpsXaQBsK3t3DW5dIXz/LJzYvNxzf06iNn25I2VPs4HJR+3nwzc2/a9ht3Vtj8s7RnBzTIv6AgvT08pQg+f6zvf+Q4BAFS3srWl/dPNAZpvliLjQFe/zsBvjelnwEmGJl2xXggzfsdDkaM/lUf//L8kAACgAL6IdgX+pw69rm/459R+vK+FKmlCEfSaGm0M12qqDtOn8Q34NLWk/alINRQ5q+T0wVIWx0ijjiWOEBidikRJkwLgfF4y5upaAIxQCFSjpX6rAbsZe2uKUr/wmwkAqFacunGF1Njn474s59D0Q/WwgeR5RX99kE7Iwo6+/tVPUQTQO62ge6N+4GhIRsB4jJuEMw5nUsswweFAbfXTk5msM0R1I9IEk3gkw3RfkngsVdln7qKWEtRNEXRHsABW6zkRiV4PwgnIsTcjvDuolR6iwjJBfh8BBQUKkO/ccGjPG7ldAzfcJNHVrJXMWrgauceLjqlTO0cUFn9jTIxQIWEy4f1AvG02X0qWacOrgxPkarlNmkaQBtYDFM5VOgBQMprKaDiVw9GEncnrR5Hk4G8kGmXB2EqrnvRdtKOKIghMar4ly+IVkkRA29WhKXKALapRMJruS1agj7S9cDxy+7ExAMzIykIKtCe0FUy7p8wlRvk5RJ8fPpJ6sZQKonKs+9wnxX5dodxewcELLYAbzz0j6d5EBtORnC7msn/lQN699y7bdH9vX1b4PvJShhC4UbcTEe3JeI/5/ymiTWenMhCgZA9l3O9JAoTLCQFiMMXILUUrY/BDFb+fyrcfzmQVqdgimSO0NrUGMRbDW8/eksV6KbPlXFb5WiqMYZaf1rIhaLJXX31V3njjuxyr89mC50HEXPNmE0biAf4A0EGqjFUGAEKHubBao9xhzNQALFho56OjI4IECjr1+f0XX3yR4xnRfwACN2/dkLt3b8tqvZIBBDdB3c/hzCvrgErdi1MVZyS3ByBQTBYOtDmuHFyRflTJegUGARYBsCCg8D0g5Z86HWUtk+m+7O1fkcEAQAnmlAJ2Ko6iFTvUeSIU0uTzEogzgU1n5zoKq80jMGO6rzBPyjuI7qBWCgAZAEaRvnjr2bQZdwEIO0sIAHbfa65Us98AwAD0xJxG36Dig+o7OKDRtqAA4LFnVIr35V6bAAijjYf3FJoMtq40kWQ90t7Hwh66Nt3zhO19/vouT9cMELd8hqtwKz1hg4OPydIApk10EXlp6Fui4UHzNM62XqyJPplgn51P6f6Y6/QnfX5eW3CQQneAzlwqFKPy0IjBnoHvl2Bh9aTIMxkNUwqTYh3Ps1yF8rDJB+AUt3tfoUBvXEsG6vgPAWJcp+10uXtzRgQp/gFbgduDe2qel+tPIWe9qbz2K/+xRNdeIqO9AhjaS6gLMuxVUiM1KUrk2XgtR9/4Hbnzp38kV0cDyWcreXRvLqN0JHt7qfSiXG7eOJQMRg7mNJlrygKicK+7Nh1TgI39Ql7+sc/JMqpkkI5lPc+ln8fyzslMXv65n5EzlGVKhlLnkYwLFaGdfup5KSl03FPBIVcemAAA9k8yLnTDA3XRVwzxwkxtY1eLkCh1QwG5xijV6gJqeOk8d3BMADBQPDZ4tSGW8JNdhvUFRvdWkC80oDvOutv/m/EROvab7svsB50V7X/6nu6abZAMAIp/hewqs0c6S1N7/Q3TLi+3hrWOcvnp3rc45w1YlYYu/Bi29+XXzye4w51fMVCxBos1Hqlwcx8smEdydvtbzPPvV7n0UUd8MKJjjb1C8oV+1tfo2+bkqIvvNqpnIiffluzknizzvoz2kQJwA4pTUlSq92NrNgWR3YuVNsgGhQWDKF9PejmQF0Y/JKtLyeJIUlQ/gh0kkawfHUncG0h/fEBQr3f1hvQnhyIR9ImMpXrZ+WLHWT9e1mm9uE0e64hLpQBcdMbd934hAMB+2HaNQK62s3f6FJxg+HtQMWCQbY5PNO3evfbGIIeNm6Dik17/6QEAW622tYBR6Ll+u39NMEjXfhxj1arAsNVy8jX1tmCXKUNXd0za+IFykJpfDTiqehluTwnSXWmjMF1Lg5zqq70hd/7pfyrP75/I2cNChv2JJFEi6+WZpFP4uXOpyShA0AyBXE03h6ReL0J1OyTUIXBnOj8KAFhQg8A2NMYiiO8OKQpYL2uZny7l7HhBJsDh4FmJRUuQonsQgIQQPF70feF3O9F7pDhAwJdVzlwgFW2yWmeyt78vD48eydWrV+Xhw4cyhZ+yRJI0doiexEgdjmL8xqqgEBKnmPjP/8SrtUU6SUlGhFsqGh+g6Y/GiHpHMkh7kgx6pBzjJwwupAkslrnkWU2npMixIyDaO5J+NJJeD5RjzaWm4QTHq8olL6CSj3zrUvJ8wVqF3ZefIKBYdCaPP9ZRNjV6zZ71g0yPcVHt1snNDIJVpBtUAwCoMwNkBeMDAgzMT4ejWyFaOyQzAteCAzefrajWqgPTIUAOBNCUBTcY8QzMx4ShqtEEsCt66VB6ewdkTuzHqaQulSCrC1lTSNJpA1SRDMuexBTsA8IL51fR3wFLQeQUjAJmQNk73D9V+hPJq4ilCqm0z5QHqPqj3q1GvrIStWyVAcAcGijuQ+QvzyXJcilPziRarqVeZyzPF6EkHwAARObLClIXpKpNrx3K5OqhVIO+rMpCJgd78uDhQ0kHA9mf7rn8dYyfIXUHIQKIgRuj7BWE8uI+830GdSHzh/dlCOO4LMgCoDYA0z7UqaeQYy2S91P5zoOZrCMwVbTOto9qOMDoxq2bssxWMl8vZVWspAAaDt4vnd5arl09kP29qWRZIXfu3KXQJaj0SGcBsoYxgj4HhR8MgEdHD6kJMJudca6AzQLtAdwbFitUCwBgAEETVNRg2SD3mTmWcDLRF4dX9lmpgNUFTmbs29Fo4kpJrqQo8d1K4gTR/ESydUna0GKBdhvKcJDSicjXSA3QsQZgAwsI0D6Vj4BGwFQm0wOWlsRmX5UqX0Z6dg1BQWdUtnLidLw088oAADNCrUznbgBg14bE3noM22HTZmxl/LZdZ5cDTPQeGhN5zpSdy4utAAAgAElEQVQL9AsWUGNDwXlpRDx1EQmBBZ1PlzNgt91f+32LJ9nPhjmhV2mcDPaNS6HYDAC4FfBcjm74HCr86V8bqP4hAMAVNozYO6q8RdV5h87hV5HVxkE2PJRt6Ddtk9Frns3wdgxNOvCOvq8AgB4X5tobA8RXiWFpXqRVqWsEAAHrOACAYZoSLCMAkGMOIVMPber2H9dW5vA7M4Ln8eX8XGPxGOYaqvGhwIGzK7zqurIGCHp4UKB5VgIAkstZf09e+ZW/Lb3rLymVEZVCoAUAFhTW5CIjAwwAwMNv/K7c/dM/kmujmADA0YOVpMlQph4AOFARQAeWIgKiBlQzSqj1glSAfimf+vJrsuqhVvBI1ouSAMDbxzP59F/9WQIABaqklH3Zr+CUVDJ68ZaswFwYDFxRRGX6cW02A4s4tKXquZHr53kwhrWga8NOsyi7M+y98+8MPqPi+0FLrEEZBk/+shH3ZGdQY1Qjga2J5P54PADAztMFABTZbp9LxxxHeaiq6K+7vVXaa+Ll1q+NrQNVbbNztBHcYc2ijhS/7Q6ytf1jbAJP1k3bbl8ptRsBgL8IAICBSDIm88UDAPVC+nAOLhBR3HW7BACO/0Ky43dlVcYyBACwd0MqMADKBgBQpkLg5ID55NaeSgpJIPALIiI6A3ZCnUuW1AzGKBgay+rhicS9VOLxgaz7A+lfvS7x9FBqOCagST/R6+nmzqbx8li34QGn92/8PB0A0LYXwmdr/Jvm3XMAQJCu2W6Xpt27mNtOAKALEFoq8YYU6sfqhx0HN88ZsLgCRijsUwqhM/gKVXstGY7fF8uFTKaInuv+xVlQGSis1pBS/revdZsACH+70Xfl3v/5n8m4+J6Uy0RGvYnEyKUvlhIPc6mrpZQOAKjqEQEAFR4spCdLOvuVYB9sAADsaJ7VSIFbIPpYJBGZT0SqvqyXucxOF5Kd1tKbTWXcP2DQDrZ5UZQM5AEQwT8yjlBBLUF0VoOWhP9cRAIl0Nd5Lnv7e3J8ciSHVw7l+PiIAAACrON0JNkql3JdSuz+q7NaZidnMjudSfTV119iFQC8YAQjwg2jCmJ9yNfHT3VAIjr+w1HCMmWITqpif1/yAgBAIctFLqslFPTx4MhNTkn9huPL7QFtgchxtpK8WEsNNKNGh3dQ/GCgqpBgQ+PneZxiIkYKDXSLYIZiUB4Q2DQ6wwGjCBRxJaPLM2QCo08VbRmVLVSVHcrruD4cwhmjxSEAYCFoc/zRYU3kAg4lTg3nHzmX8Xgs9QRpE4nsRbEktEVrOqlgANRw8uFkI4+7iKTvBn/RixQggDghhCjQf2VOY1bz/kQi0NmToSyyUvqgyLt0DGSsoIwe6KVVAfoCovqaM1/ybwyUWqLVSur5QqqTM+lnBVMCSG/E2IC6pC8hD0X/RHrDVG68+Jyc5SvpD1NJRqmcnp3RSIauBKjoaGMI1oEmirrQYBAgoo3zjpNYisVMkiqX2YN7MqhyifJMpqDp7wAAvn3/TNaYWA4lpBAyBprjBSfpgO0JoCOvFezoJT2mBEAIcJiCIpQz4n/79h0ZDSeM/KPdAQLMzuaMzMMZpHhgCsFLjP+EkXuOY7A2ypJzBxR/gEMAi+7evUsAAK9bt25xfoEZoGDCvgxHAxlNVL/g/r2Hcno6I10f4wsMGSh1AwDAT7BxZmdLOv6npyjzNVTqFBYhVqowgomJcEH5P2ZKSZIM6fzHCYQl0VYALrCQIloKtouOfzNmGk0DW7QbgxQLboi42pzZtLmFi799Hm5QBi5cdrN5PwAAsDng9COt45lnnmHkH2vK8fExdR+QkhHee4Ne6xrS1Lff/BSb7vl8G9h3zwMA/tobInqe0v6YLlBz/ccHAGyY8b4CAMA/AXPyddw8CQCg1Hw1eDcBAI1ivzHN1es2QATGMsEDluTBcuYAgCwnA4AAwAiq+AAAmBDTACsOZFDHysqsKkfBAAAzNZm/7pwf6wdrD44LD1Z0AQDbe5hBKL06k1m8TwAguvZiGwAokAbVBgAefeN3yQC4Nowln6/k5FFGAGA8wbxey62bB1LkKxkw1Y2FdRUA8Cw1Fgmm0VQklbz8pVdlFVWSDMeymhfSIwNg7hgACVMS+nUiBzKUDPfz3E1ZocTvEGsijJomQt9UlHAguwdtNueJeuillWPfMJF8hMoDAsYAMKdVo+IfKgCwEcFs+tiYOjo/LnGnXiSwAwKcAwDUfVIAwM2+bYGSwOBu5inNZw9oXnYNbh33VADAh+v8cx1zuiIfVQAAKX/+Pp8GAJC+rB6dKgAw2pd1nEp87Yb0AQAIIpt/CQBsG/8fFgCgy8U2gOXpAYBmOXpaEOdyK0fYjqENhRTnpwEA4ITvAgDCgI39bkwEid6U/Nv/o5zc/qYM6oGMoZGVrySGRoAspY5K+u4Ic+o80WAXgPuewC7E7qMMAGN/dwEAap0BYCzBNhyI9FNBBHe9XEt+JjK7U0pcDBmwQ4ouUndR5QtzH/4m7BQt7w1fACyGJsMORsa6LCUrchlPxjKbnxIIQKly6NWxqkKSSpmhklohURlJr0ZaQiHL2VJWy6VEP/bKC9w+TISAznU/kuEQZe9SVT0l9R+Ivor2obwfyr3145j1gzXvAJF0aMaVsloWsl5r+SLdk1QRH0gGGgrRFxjWeQZauDmtQWTA0+nVkDOBtnNokgMAlCpojdPkSTSRqSbHsxmuztj2DIOADqMWk6r/J1pSDQAAorBW6QBOHgAA1cN3kS5n9NHtN4E1Q660lUnrQmk3qC6n45GUCesqyKioJUY+OqLbUknugCOUI+wDACiprKCVAUCXH0T8iZKMOKYukPepVFm2B5zyAWpNDiQZTqRC+bgso0HM+pD5mur6oN4j/x7Rf/QHBjCz9pAKcnoq9dlCBqByok2qSgq36YMFgNEIbAcVC/Kolk+89orcOz2WKZgAkchytWT6xOHBIR0rOJbIaQGIYAAAqK24JzAALgIAmtxzR3ePh/IX0ADAJDSakLW3C8nlAC7YlrWUiK71RJJhQo0COALLhYIUUNmHQQuxPUT8IbwHUACLEwAaqPe/887bcuXqIe1clOs7PTuV+WLGcY3xDBTvhRde8A7+W2+9petsXfN9IHpvv/022wJMAeQkYZGBc//g/iO5f/8hAQAVkSzl4HBPynJNAA6pBUePTokinp0tZZCMZYbSgFHFiCfSETjCQOt3Ghopc/+nEoH6A8YJkP8+UmYI8TA6mrACIlJ0mjQVK+XUAAHnAYDG7lWXqLtRdh1lO8Yvvn4iXsIodse+HwAAwBzTZwBogzSNH/zgB0znAIBj5Su7kX9jR3QV/Lvb4cUMiDB68f4DAF3GweMyAHQ1N4fDObeOvm3ODh0TlsPp5CC7rg4ZABQ35fsOUPEl+vTcxgCwXHyu6QFzxI9DtwBoZF43SQMAkMKGKiOI/GfrFYEARPK4qXLetHUIlAHgnhIAKdMJ9Jl1idfUFYrymGHuo3RNNQIP0HjWRFONQHcDBQDmyYG8+tf+E5GrL1AYF8yvIh6SYTWMSmqvIOc+ZABcHcZSzFdydlJI0kfpWDiCmTxz65BVAJAupSkU6iaa2jXWBgAA6IMiLuXlL70mS0QRhxMyAAAAKAPgr8gp0mMiAACx7NWpgGU8eeEZWfY0NxHGDTVmNKk/aKBwFjjzzJqzM0EAYjeOqIEuthe7Xnc2RMMAaObMhw0AbDZ/A1DJW9qXWeeMgtNx/oksheJ9tk64cXqxjIvfhzbf7xO+S+NYSz82r/APrXC0mQHwlwAAGQBH32IKgGcA7N+ks2EMAK45T8sAkL4sHQMgAQPgLwGASw/4DwIAaF8jmD/vEQCwlUHt1tXtDJ1LN9PWA/9/9t60x5bsug5cMd8x5+GNVe8Vi+IgS4IItj60QYuiIJOSBcvf+pPczbbhb/od+gf6qLaMbkAwKAMGGoaM7ga6W5JNSrLNlkmKg4ossl5VvSHHO8YcjbX3ORFxb968mfmyilWy3iWS+ermHSJOnDhn77XXXuuquFCU9Gkna6246xaAUhgApLavYwCIMPwaYLWxkW/W37qAjPeAk3+P59/839EPHHR9Op6dIgyAIp1q7ulQjJ3xMsE4ZSm4opOWybCpVDnXOEP/bzMApBCgAAATe5cAgGHFi2pf7CN+XmFynAibvt8doNPpS07HjkbR4JP+cdXcsUUJpf+zzdlB7pRS3GRRnuPV63cxnU4kV81TdaYLqMfH1l8W6aexgAEEjgNas//SZz6h08B4tEvPO6mHnRC9Xlcq/qIOTzSkzJAXpBsX8HxHxNaYGPlhiCjsIIpI+yfdshR1dNKqKRaouSOTYrXu47bF72DialX2bRXHBpFKaTYBYEvlWeMvfZ5jIxXIWhSovcmagLLWDrAJ/0W6kKXe2BjG0orFZsHzhZZR0Z5OhOJU4I/9wkwSWVWtAYAmLjbVIV4oX6rJrPxTdKHXHUj1n8ll6LOCn8NLErjTGM4sAZJE7QdRimAdaaqkpYScQKziUDQj9JFEHpIgwJhUeAakfC0nhqnnlo4P+B0g6MKL+uB/s4LDajFZAEUaI59N0XfJ1QBysj1IN6kKRAQSkhjldIaoKBGQVm7GXb0bKlQiL+shY4UtihBXJT71838PT8+OsbG3IwKG7I2niOT29jbSOJVAgZoN1Byg0GEifbhh3QKQTkYXWgC6TGgNA2AVAPCDZyOkblgDACoKZcJy03fKpJ+wSkYHCqeEH/kCAHS6HeRZIm0KTPq2NneE/s9gmdeHugWk7W9tbUuSSDbK6dmJCPSNxyNxPUjSWBYvAgA8Pib22sPflWTfJoqsLhMg4PfwHmN1mQwAP1R6/9P3n+Pk5Azb27vCHiADoNcnMqjaGxSIPD+bKMsmzhGFfYzPR0CZIQxIFVIWAL9De299bG7tCAOAiw8XKQUA1HpR70kCAKobofdU04PbgAC2wmqo/+xxaomu1XH/UiXsbwsAQDCSSOsbb7yBr371q1L9Z9L/l3/5l/jDP/xD+ZttPeH4tgVFZd1o9dWt2gXbqPNCmLymctjSMm+AFUOptmu1ACk1/fzq5GI1EGEZS+2EfjlDa8BTTbxbru2Sp9j5oOvqcgtA05vfFECXAQD7jfV5G+s9CyCo2GFj2NQICS4em9UjWKi+s7+QQGlKlg8ZAAoASAuA0OSlm7YFQGgSWmsuiMaBtfOzVFwdB2E4mB70trZBXVMx723I9xcBALYAtAGAsspEA4YAAPfMiJS/VgtAzQBgC8A0xoyKwg6ZPrx3U9y9s40ip3uPurtIyxm1Q4wdGwWFuJ8LGy+s8Ojn30TsFAIAKAMgEAbA439gWgD8CFXuYlCEIFdo8PghCt+FG6ioq1C8ZfiWk16zDrfA/OVZKlfVaIzUIECtAWCBAVvhbleqzFwz2dHVs39dIPthVMBeBgBoJ/9yJy3+1ABA8zfhFsrLLsY0csYqWnHh5C9NCG4a78t2ob3o+lhOXgwbb/lv9fd8GGN//ZP4WDAATr+HxLQAdDcPELYAABH9Fd2ml28BIPhJcbP50VnNAEgp1k0GwHAbVcU23VcMgMtmzYcNACyLGLfvoZrNeuHgmvumzuHtHXiDnkqJIJY/4Pq3z7VeKW1hZg1aHRN+uACAFtMUPK2LNlaPAMdA/E0cfeOPELgjdP0pquwIUVChFPt33n9M8CnGqfeIxgtiuCdRiYgAyrq3DACYfFNYRtwj+X61JZQqpGzAXSDuIXs+xXg0ReCTMc98qBLtgNDvaBFdZN4YsBNQUMFdnzE8gfzIQV7R4pcCf4xlQyna8zVSPGa+TQwhLzGbzEQQME9ZNAgQURT8v/v0pyprN0ZEwAo3qc0dE4+uJCBi6ysMCCYLCgAEgSe+6pzEPAAmLgyymNDwpBnAMKBOkxyzWYwkydRRwCQgtMmjYF2T/Dd+h9LvxmqzEYFqRAD1QqqVIBNKTcA1+LQbUbOZtkXG2r2qNpBmn6W+hsGSvl+EpaQiqomUfKz1Tqe9nwAXibQGkMKiAECzCfJfwgCQij/HgU94Ut0d9Ifa5+35IjATFDO4swmc8ymc6Rw+x4MCSi0AgAwA9v8zLKVAVB75SDo+5lGAtNtHagwguNjzwd5vTszS6yAuXBQUyXMNUsV5xKo4g0qKPdJqjlT2NEZZpAiYpKOATxcA9s1q54qZ/oq3ieGGsXoiqMAyMjUBCAC8GJMBsK3UlDQV8GRna0fZBwyk2dciaIgrzIqILIWcAhyuMACoATA7OUKXle3raAA8HyOzAIBZ0HgZ29ZTViyHNwpPhDoWvWFf0LJ4Tg0K4PjoRK4Vrw0V9x8/egPvvPNEaP2s0Nv7gjcXK4dE2SYEBdhOYRS3OfZM1KnOz/nB3n5W+5lQ8jNINX/77bdlrvBeIZug0wvks0+Oz3B6ei7ifnw97y0yAHq9UNoMpB8oLfHs6bGwTtgCkMxjlHmCTkSVb9UBIPDAHiK2LRzeuYuMSCPnjShGUviP96bOd7XTbPlDSDCpbS/2nqpFvKwSqbGL1KRYnTsuS3JltRAbrSYwvPjv64fvHwYDgAsmr9Nv/uZv4vOf/7y0afDaMfH/2te+hm9+85tyfdrgk91IZE7wZlvzWBZBtOvO6rfYyp79rZV0WVtWAADtBPkmAUwzji8HANTChS0AwH6/2vI1LQDrAQBOM51ri8m/gk7qINgk6IqA16v9wryyYns1U8DKC1LwVACAVBWG47nS4yjcKQJZzefXAIcR/atdBphCG7FBe5zSHmbuoSb5bwACYSGYdgSbzDXAjr2+tOrJMAu3agYAnXIsAMDLzvWQAABFfMgAWAAAJjHmM46Tj07HMAAMAECynQQ9ZI6x7Yf7sRFL5HpIUd8yBB79wptICABEDQDw3vkEn/gHX8CIbjZcn1MHg5LyrB56n3gNFUFDo95MEEVBsBX3sbHclb25ZgAsJauiG2Cf0z3OAvKG66FT60I1zLznggr3teLS1osuSZ5v+jEXXt+KRfQE1nziquTfvseMbYtNYwZEmTBi47v00auSgCUg4IMAAfSSXOLgYBKLZq1ZNc6vAACcfBeJYQC0AYCyZFygINttAAAWB7inx0dnrPmhzQDwCQDcugVA06KXf9xiDtTJ622+f/2RfxQAQH1vtgRRF4/ydgBAfU61uN6HOH4GAGgn/wvxouijvbwGwE1aANpjKCB/dQ6kP8L4r/4Y8ewH6PrH8HGEyEuFpq89+6Tl0z5XstQaAJCkms545G/L8KkAvG0BsKxCySFdX3TSSItmvMjUWtp7RBhwINa7iDPR0ZtPE8SzDD5C9DpDsemkc3lJVgDFuyt1hNPCN/+cCaOPhWl+p4gpmqIMx5zsRcY68+kcGduROdYSmJtW8f/+535BbABZkWfiHloletr2sa9cqN4lgoD9/6FUDKV32AAA82Qq9HFNrvV5BtUMoAkKkEJvGQHzWSptArQyIxgQz5KFZMRW9msWAIMzU21s9x3bzVRIAgaBae95i/vfkkCg1ewxLxJrFBGg0H57PigaxetJMT21OPJlINUejhoGTGypX9BMqVrN2BBKteKighWsuIZRV/QD2GPOJI8JqlOm8As2gpzDOZvAnyfoMHkT/qoJznkxC/pG6pTKqNwfeph1PCRhgHBnj2QUobKqbaIr7JKCwnheB+OkEhAgdwJRhud5ciLQJ7LvueimCeKzE8ynY6n+003ALVJEqESJ380zof/Tr1tAK4nFKEIjRhkSwKdlKSDE48/8DE7jKaLhAJVLdcpEQBUCAEyqGIAS+CADwCEtNydrQVsA+mGAYj4V0SuKABIA4HdH/K5LNAByL8JbLyZISa0RGryCjRYAkIC3/lGnA3qBdnsdDDYG0gJwenpSAxWk4QwGTPY93Dm8K5oA0v5RlkL552t3drdxfn4m7x1PJkrjty0fBmX81Kc+hXfffVfuKTIHmJTzMx49eoQf//jHcp14zz14eB+9AauRGaaTuWgAECjj33d3t7F/sCuWJfN4KvONbhHf/94PEUV96UfiYkIhIgIA1Fjg53R7PZnH7Cd6/fVHmEzZpqLJv4hVGuVXrfAr/X8x4LaiUgpqiT1hjaAaurTYX2uSpwKapjK8IvBcDjQvVqKvHzp8GAAAwRyO95e//GV84QtfqOn/PC960f7+7/++sYe01ofWplRBAbYGrXssAwDrAgq7rrUZADWCXduLNRooTDIFIF2TXKyu/Nfp+qJ42QoRQAt88h028W9E+BqV/mYMTLXetABcBQBIj1wLuK1pbkY8z9oLNlV9BQcWmAim2Cl7hZVfEeE9rbhrC0CilptJoi0ASSrP08qr3QIgzsKiH6BgA6+vCAraTd6Eu6oB0GoBMAPQ6DJoO5Z9X31Na8qMBhOkEk6DLXz6H/1zVNv3xSqXR1QYa9PoMgCg4yOdxohnSjOMIh5PhjsGAKA9qHoF04VEkwnuObmoCOs+XUUOHv0cGQAUAewjnhH0DfA+NQCkBSBAFfUkCNlEFxQcCl6/q9ZjBvSkbs3i/GtV582Y2Di9abRoBZzGlnehDcCoQHCNagPrqxKN68OH119nrv/KNvC/KslvYo/2/bE6X1oGDNoAgP7bsiLtZ9lAzq6/9fOXVAFXJf23BgKWAYCajaDX+BUAcPlskhaADxsAiEJJPOIXpwIAtDUAAgIAtxIBlCt8/dvlwittIvuSn/HfAABgbckXCoh2j/gAAAD7uSuLMD8NAKANApvzkn2zTuwYQ7w8AHCVCOCq87fPeQVj43PgJ1/H8yf/D0LvCXrBEZCdIXTZq8+kvScFN7YQq/eGOggwEWeBtyALUK0FGgCg1RaoAAD3ZiOGSnk5q1NGTYGcQIDeo4hzTEfc09mv7yOwzgG5g5JSYgUtc9kKwCSfhd4CeZWoU4DELcz/2qZ4bCWgSDjZ+IkkR0HA4iGFwNVJz/n1L/xKxeSMCQk90UVhvaD1niO9/lQ5p3Af+5C73RBhwC9h0kwGAAXgVB+Ar1NxPzICIAmSsgFCtTORGjITa61kjkZTnJ+N64FpJxltAIAHLHR/qfhrgi75sRlUthpoxVI32zZdVxlwiqDrDWBdAsxKZLik6wAAVrB5Dr5U8tnawH4NJrZa2bQBvgIAprJqEn8RXgL73rvSV97p9oXmwUWTispOkaDrzlGOTgGKtMxidIsSoVGoF4kJghFsP6AWVFkh8VzEBgCIAw+Dg0NJwDkNCVJwMuakfnodVH4P88LDKC6RVwHCbl++ez6by5FthgGGVYHx8/cxPT/lNJfqv0tavFNhoxuhYk+OTTLMTSs2NJyA4lPZQZxliKsCDz/xBkYUAex2RAhwHscydrSr4/ziObMNggwCn+J8RYl4FkugPOxEQBrXAABFAC0AQBsswmbtKiy/3wIAmaOK1OLDUIMAmvzL95Q5MooeEq8LqIofodvvSkWQViOs0ovTA1QL4M03P4kkTjEajWphSFL+KQDIyj+tADkfw4jfq9Z7RN6YpLM1hJXk73znO8ZijqDCQICAz372swIAEBijQ8Cbn3wD+4c7AhZQA6Ao1J6Pr9/a2hAHDloNTWdjOcbdnQN88798C4PBljhvcE4OBz0RJGQVm3OTYAPFFckAePz4MeYxNTyIFrZ9TFXwUsU+qethK2/aK2wt3aUCSbXvFoVK7iEDAPD9ViW/XtSvCAeWA86LFLg1AdOKwPa2LgAEK3ltyAD43Oc+VwMeFGrkmP7e7/1ercjKI1PBUF1//i4CADbxlvVUWFLGpq/e6BsAgIk051cdJpocp2kB0Baueo02oly2h18SS1nbjPBNy9XFVvybpEcBCv2fApbKHlC7UwIAvW6nsQEUAIBg1yKAIneASfiFAZAby53apk5lXWXtr+PWJg21qv8aJCzaAMr51CCLttXR02UWbeNTv/HPge37sn+SAdAGACiGal0AFlsA5ohnCjJ3pG8rxd27u6IBwO8ScI4VAwEAqA0CWQfJAOB+XgbAo5//GcTsZBQNAG0BoAaAAgAhQMDajTCE+qQ79w6QsCRBsJljxXXZgh+mFc8m+pqwGkBAfi1W+4QpR4ZLba9pNQDa1PE2i30xUbBMnFtkILd+a1MEWIYiDMtj4ZCXK/3LX38ZCKCvU1akBQY00JMxWEi0L+qxtL9lef29DQBQMx3rc7Rej81JLwIAqxK9l0z+bn3lPiYigCffRXz2DEkZwDIAWBm0GgC3ZgAwriodJC9O4VS+AACxFyLYOxAXALhUN3/ZFoDbXgRZQV4eRHgFACj037qFlgH/jxoAsDOkvc5IDGGYX1IRv4UGwFUAQNsFoH0sPB6/SIGODxx/G8+/+28Q4IcYRs+QTp+iRyv7hHy0gRbbqMXDHwEBuBizwEsAoC5Hm0KCAgENA8Csz1JAYeBsGOPCBGC8T30udQAQZJ0fmDpIJpm05JUpxXo8UV13K/bys2DKuIT7O20CjeCwbC2uUP15fFKYosxAHEvCb7X0JI9m4cE4zDlf+cKXKlL/OSDzWYzxaKT9zELrZ/VPSd9EPljhJygQddjLzgq/h2kyFgBAWwR4YQsURSq0ZfYkULyM1mpR1BPFdw5mSQZAzF7mDPMZwQcFIPhgxZEHRxtCWiDoMTR9pjwBJh18DZNL9i0LbdB4R/I89KLrRlkn6NYn2oAH8jx7LWmDJxuooaLavjmzVyuFX40e+GBFuH2saiOWqxieH2oFvtB+alb+WXXvkfbfGwgQotVYAxTkMbrOHJP3nmCQluimOaKM3s88Lqo/OqJQH1BtuSDt3kMRhTgrc5wRdBl0MDjYkzmjgbKiURStKNwIuRMhQQeT1EFa+VLlIZtBbQ1LdN0KUTJFSgbA+AweWwBoz5in6HpAL/TgcJK1/Ifr4M4Ec8KgoOCE62DzYA+cr1UYIOr1EGcUHSQtvSfXihV/6UGlvzTFIPNcFKxp8UcXANoA8qacnx6j77HtoRB9Auqby6wAACAASURBVN9xkMZKpef1JQNDgIfSw/ffP0MV9mT8mfgSfaIrAb+HDASqVVNUkUEvAYAgCrC7tyPziiJ+vPac7wR6bICqNyYBsECSPAIBfD37/amNQd0KggBJynlOC45NSfz5YBX+F3/xF6V6zDlGazm+n8k4BebYAsDAnM9tbg6R5BQb0fuB7QcUliQw8frrD809NBctAB4HXQBOjkdiA1iVniwoB/u7cq+SAcCklWPMOciWg929ffkuzmFed85jjh2Pm58X0AWhoy4EJl9SxoqInulvvs8mvpr8KgCgt4kuJFcFmPwufi+/i/eOahyQXaSiKk0SdzEYXFUxX0Czm3j45orWVDMPfAE5eHy/8zu/I20adGp488038bu/+7tyHdt9/xZgtOvMsg3g+gr/xYCJr+fn8xg4ryxNneugMpAMnV7ARq048keTO6671oJGP/uyAGB1qKYso/o9tnrebtlo5TX26giUKhNGKfpWlMa2WzV/b6zgiIIT6ZexNMyu9txpaMyLVXNJ6mt1/qbybw/RtuZYLQbp16fIqNFD4fqptoA6fpIsmePWdgVlCVjgQMewSVUFgDUYvwUimiS+0TxosxI0zdXz4HUSwNocl+xJNmJzCjhVhglFAH/9n8HZeQCrAUCLUzJ5yIQiAEAhH9sC8OQv/i/sRB6y2Rx5FmA+T7CzPUSFBLu7A7EpUhogARg6fdDeN8CcjhZCBnKQZDGizS5e/7mfQRGINQqcKsDZ0xGKzgC7v/BzKDa34HSHEnx0C/YYFggeHCLj9eNaTH0FA3TY27hd5a+njlwsk9yb9cIKjC42D6xLED+6RPHmac4liXwreW8+cxWHof3camDBxv3Nvbv4OhtwX5XgL2OqV71+Ya3XFWeJf9ReJRRMax6Lf7v5uH6w77iOBgDLFQ6LUH5XbAAZ0zr5HFE1EzVwa0/2MkdmbQCz8+eY5x6i4R4i2gCy8ocIbhAZ9qMdZb3GysAUiVQadl+wAcyQIwkqdIY9KYAQAEhbAABFAAkA3N4F4GXOuv2ejz8AcGlsYoFNoYK//DhcrGm0PmzJBnAVmHYVALD2yFoAys3ihtYd3TqBm6wd9hMkt7LuayaWEGp7niHNUmG0MocQG1uJT4yejYidszaaSe6n7GcdOxsf2bhqsYDVsFVFPyVJgX6M0//yv6KI/wpu9jfoOCP40oPfA1J1zaoc9gS0AQDufGyvthooptBsq//SDmAeC8xK1dnS+9jYr8sqSmc2MhJ9uCXzZLYfBJifzZHOCiTTHAW379IXBoDaCxrR97JC4AbS119Rf49Cf1mB0Askr5FiiaSdxjKRuZDR/XJ+45d/rdJqToUszUSNkDRJQRfkZFQ0SJTChZxISiXZABGijg+HDeoufQmJ5DCZJsWQCbrq+3DwpYLuhyKqQB9z2pIRDGBwEs8zTKczSZSsAJdU1pjoS/XIijc0QoUaVJGBEKCgOIKlYNjAVKo4TMDtJVjckG0QLxRPGUUboJjNygS3GvCpSrWE2ZJ8cozUGowJKY9TRP4qTkLtt5JOAvZbByGGG9ugGnsYdqQ3W8EJrdR7ZYpeOcfUAAC9NEfIvnvXQbYAAAQ1AJCFIc5RCABQDCL0D3fEq7IRI+OkJGWFyvwdxFWEcUqiaQBfQBj1mmTljgBAmE6Rnh8jm4zg5SmiMpPfHa9Cl96TdH6wPtktsqyE0gK+GJtLCkJubcIf9pBUJbrDYV19JgAgwIMAAJUISHEDY+Wck5bV/TYAQA0AAgABmR8xLa1YwSObgP3rtMjLBACYFy5+8PQchd9R5kPBFJ8TXftdM1anaC/IKiUVM2WxgCTeFLhMM/bPODrnhepPR4VS5qFNfjk1mBwy4VdHDKJqc/1v8SylR6fa9fDBBJfJPm3keKx8L5+jLgDBsOfPn8tixb9HEa+JakpwHtNRg8KZnJ+vvfaAGovI81gQRX4GRQCnE96brD4SbHIwHPSFacO5KUBGVgjAwzEgk4AtDTbJ1Lmr7T48b1vF5rURsIOWX6IRYNgCxuPYLqzKeFGXEK3cq8bHQlC4QnSK58trxuSWTIaPEwBAoJH3pBVw5DXiuHC8nz17Jud3GQDAMW/bAN40+Zfw+QoAwL7G2L7WG5yAMexvJ439ChDl8iBgtQbAAsByCQCgB9Kyu6sTO1mEDUCgAIVW1JXqJ5txCwCQtdwyA9pMLfWpMJQ2CwrYNgR93m72Nq9S+z/XeF9r0k/VfwIAmoDr+k5AQREviqzqPLbJQJ38G3o/39ukLYtAgXxWPbiGgVa3IZhjt60MtdOA1XPg30kPLFcCAGQ3cV9hS5QFAO4ZDQALAKTTOZLEFQBgd4cAQCoAACpq7Sjwx8CJe1MQREgpCsQ1nWtYMkd3e4i7n3qElBRCP0Tk9xGfp6i6Aww+/SnMO124vQ0BAHpFsAIAoGWsBVS0Q7KJeXRPtReq1hUxe7LugW34b9Us/WkkjKsS8MvvmIt/WY4xWlFfazTalfvmM1YBBcvfcPnxaXzSBL1XrcMXj/3iFVgO4q9e0ywFdvnT9bj0/e0M6RbZ0k0uyzVe+7EAAIwLABkABADC4b7Q8inO57JVlLHIDUUAFwAASprTWqzVAmAZAK8AgGtMEvOSC/fBKwCgdX83e/H1R1RfuQ4AoMh2r99fCwBYDYDLAIxaQ2nFgXmiDs5Y9xSY/AV+/O1/i83wXXjZC1BTNyAzhm0AEokwT1QAQMBssgKorWVc0Zo2QrOmGhZAHSPUIECz/okzmVtIcZItBfpDEMDTRL9i4dcXDR4m/2XmosxZDM2RzFNkcYYOhQLTgnRscetxS1fs/piq0wI4o+4ej1eYCnRsYTFUC3kiC/aPvvgPqzrAlYiK6EsuATCDJwIBrESzVY8JPtsBOAgEATy2BfQj+L4jAoH8O3sYVTPAk+oaEw5L1+emH/gdUcGn+Bsr4iy8knZNui2rqJZiaytsWoHXaoal9FsAgDYJtJlrNkHbIqCIEL+XiK0NM+R17YqXqYa0GQAyTxikGrGEmhkgcVujAcCXKVChFBZJhim0RKSKGI14r3ewtbMLj+AH3RGKUn7kXDwXYZFjkE0xf6IMgF6WI2Cl1HOQloYBwCSZLRTs62fyHoY4qwgAFMiGEXr3tpETALBKm6JPSQYAAYAuZkWAaeYhcyI4fleOkSqQBABCp0CUT5GNTlBMxwjZcy8AQIKOW6DDYJEpde1NbIASyRtM3wk1AFhl63VQRQH2Ht7HyXiMzb1dTGes2geiRM/zZ4WeV8gLaYdBrQL2wFIYIxcAgCKAZABMjp4LAECCPehlSQE8AwDoNc3gByGmGfDW8zFSh300CqpQYFBEBhn0BwSoXGRFphaUtDrMaZkRYmNjqIwCVt8T2lKmyNJcPlsAElpvmOvLSuFg0BcAgPOf/725uaEgQ5aLFgDFAvngfcPE2yZ2Oj94PyizhUk6afoEvJiPDLe6khRzk6Y1JA+doMGdOwfCtInjiTBwpHIfEyhgxdiVFgA+x+MaDgemBYHsmEKYPPwbgbd79+6pIqjoEUzEuUD794meKnhmAQBeK7oySMsOe5xpPGnQWVuJ1mVEK7tNi836ZZ/jvMwAsP6mHzUDgAkqrwkT/+PjYxkrXsunT5+KowPHzSLIdgz42z5nAYDlDeiywPxCmHwNBoBsIm1PddtLJwynRkCvCbivuw1fBABqgT8b+FwBAFBIr30NrQuArqPKDhDgqAUA2PVEqoNGeNUm3nYjVXxJQYCmj95U51t9bpYGrlV2ndf8LYoXBHgFyNZ/120Dsl4bAEX655Q9ZY9Tf5sxt+OwxBKwG7sFIvR6K+W/3fvfdiSwe0sDkNBxAjUAwBaAyrgAZG6LAZAbBoBnRADJAOj6SCczJCn1RFLs7Q1RVSl2dtoAANc8sm8oVhvIIHhka5UZknSO4cEu9t98HYm8LEK/uwH+h9vfhPvG66DpqNfdgJM76BVkjhkGAEEJYRRxp1G5mibJW/Q80Dmpa7OyAKzIn6mAmErIpTN2TXnt9qnkdRLwdffS8hFcUs23CJVOgBUfuA6EWA9Q2Pv15aj9qyGYZbruuhFoCK4XVjZ5YhEAuP0Vu+7Kdp3XfSwAgJPvIh29qFsA/MGeCPNRBJBgvMS+HxAAQB9y3s+JF6oLwGDrliKAl83n64y+XTNMb/R139J+XauC/TJvv8l7XgEAq0erPS4vwwDQLjEF5pVRqtVqMgCuAwAwPLXV7Ha7g43VVq1l9jlXBK+7QHYM9J/h+V/8a2D+PfScE/jZFCH3ORU9U0c6A1lr8dNoQpkqfjM67TXVMCwvuU1KFnFdbcnTYipjhzYQ4MNDKMwACCuAmgEuyrQU0D+b5+j6PRRxgXgSI6V2QE6lj1D2bL5OwARGOEZUX6J3nhTZAAoA/FoNAGj1xJWkmiwAisWxR5oxnlT0xYqG1WNS3lUbIOwE8kNqdBCy4sAESZNGsRuqKzU6RFzU2J8cBuxvDoQaL3aBs5lQmPmbAbkG3uxBjkSwQKrwRhHbAgKSoDGhJiFCKjnNSNsJwAqf3YgatootOTHLayS3rOiQhHKmmVyrKNpcbgGAtvCZ2BuKcjFFAvkyoi1Menta+e/QRUGFAC1rloEY2QmdqkA/MQBAVqAjDIBM7AHTIoHrq10iqRxEdEom72GE0yITBkA+jDAQAIDBrCZzgkq1AIBpHiAuQ6ScFNQFqCgCqFXNyCkQFhPk4xOUkzGiIkOvpBDUHJFbokMxAtLcWjLDNvF3xZWAyaOLWRKL8N+syvHmz34WP3n2FLuHdzCZzRQAiDoyBgQAyADwaT/BNgAmkQRW8mwBABi/eFYDAH5ZohMEAgCIwiUtC4mKux7O5zmenKeIeTOStu75Yj84T1NJ/jvdrggOzpO5HCfnJ+cDAa3BsC8sAgEN6FiQKLODCT2TaBuo2t4ZgllsSeHcZtK9u7sj4ALBq3ffe08o93yIvWVRiI+8fp56cdpEUoQ2w1DGn/dMdxBIciwofUpwjRW9OYbDvrTUFJwHpkWP4pnSj1R5AgDw88lkIACgVXZeV4h9IdtqeL/s7OyKsj3vxdl8KuwFjgV/5J7i3DLuCQSHyAJgtZA//LdtgWkW1BIF7//ancNUVS9y2eo1cVULAM9ZWzoaFf1V1aarnmvH1ldXq5Y2MdMCwPHmNaFwKdcfHi9ZClyPrO6EfefyxtJmALRfY/991aZ4FQPAtr0wqVTQpamsrRIBvNkYLAIAekc3D/msls2hrTjWr2Hbk8wjvYZ6rk1Psq6suta2r5NlAMh+YC1c60RfVzEb9Cow0LAB+B5DPjH7iTIgbAJue1kszZ8q2Jp6KpCga7tZL6UFQPVT5LpyJbftAprPy7pqv6/eKdpWiK3vrp0IaoCCQDIpeEa3xiRE+l3KrnPdAmN/E5/8yv8sGgB0YhENACL7bAFgdp0lCBwf94MUx3/2NZABsNvxkUxnyDIfcUIAYMMAAH1UZOLRqcdT14/ZnGuIAgCs/idZIq1v+6/dxy4BAF4DL8SguwkkDpzhFvD6Q4zIGJAWAAd9AQByaQGg97Aj4Ci1FhhLGHp/q1nCpq115b92Fmm/1tIgVweXVz67SrTyyje1X3A1B+Hqj7uMAWBikZXJ/01YB+tfexnQeNW6U69Vit60xBZNFNUS7Fo7Bld4lTfr0WVsjpuMxdVX4yav+FgAAEffQTI+QoZINAC84T57KJHneu8KwHkbAECcoTxkx+cgAOB2N5DSDnhn74MDAF4W15G583cbALgICLYGc+neWryX9HUL2GuLEXSt+6AFoCzHDddeP27ZAqB5nbXqawCAPEulBeAqBoAFANprWDtGamsAtNdKbWFkjTwEAuaI7wEv/j+8+51/j83wHMXkPQwjJieZAPpsu5HoYQl0Ym7UrGDLa1krz1xxQcSdjACAKUBInGSuuQUCxDbQ/IgAoMNWPU/Efdn77ZKhkDuYj2JMTqcoZhXCKhIgoEiUFSBSSlIjViF0OWa6fxH4//UvfqmSRcb8z+wGmrAUpdgmEY2hXzqTQfEXJnrAymZFSjdphfRNt6J/qkTI3gxlD2iAqIHzIhuMwcHmJpXOldrNhIY+7OPxRG3jpK8+EFqz0G1NMt4W4mKFh+qH0gNiGPwqGGgCTyveJDfH4uYvlcyaW9scnAUATKit4SPp5ZLcaUVXH/oK8UJm4s24Ep70/Xd7QwQRlZO5emsvtVgGUj3ZjEeIHN1sKi0AfQIAWQ5fev6VAeBQhJFVFvZnUviBC7mvGgDnTomyF2Dn3i4ql2rPCgDwp6CUn9sVBsA0p0VfhMLpoqLHZEEKvTIAfG471RT5+BjVeIIuAYAig98CAET8QnroFQmTYI/tDqYyQwHFaUoAoI9REuNnP/85vPXkHezeOZTAVASqOr0aAOCNxNYIugAQAGAClZPqE/jiAkAGwPmz99FzK3Q5d6jebQAA2+cjAIzj4mSS4Ch2RAuAlXyCAqz+J9SIYEsCq/Z5Jr3+3EXZtqJzoxD1fr6evbEEbfiZHBcZGwM2cU4y8dc2FNu7XOHgYF+S7kzEMl28bYT9OOdsssvqMfv8Jbk3oAUTct4nvKZkCbAVIa+UIUOrridP3pNWEQIcZNCk7NONOJ9UDTtNaJtJEC0SG0DbKqMAgNF2AGnPmYAIDND5PrIVaHmYJHOxPbTJAYVYyFSx80YAAM8XoUq27PDfbImwNC1tweBiokqovLfbIoB1UNm60Sy9nkAIE+xlDYAPGwBYmxCLHZreY2QgEcSxAA5bNk5OTgQYWAdCtC24bpZ8N2vROg0AC3q1bQBtC5P2mNtWLbMirQFiLu5BV2sAtAGARv3fVPaWAlNZEetKvFEkMWvuAlAjrWGGrVXvmZrkN1X0pu+1zQJQwKXRLVANBA2F9DtkEa4r/FHIDdMyCcQ2wQyDFQlsAABqaihTwLAFTItD/fnmWBdZEm3QQz9a2QNGJ8MIqHJcpJ2gTv75SrZIlAIAvPmVr6Lauo+KNoBcw32uE5W2AJAB4PiwLQDvGg0AtgBM5xWSNMPBwRaqikwWivVx79S2FjJ64iSTNZd7EVvehBHlO7j3icfYfPQQKdX+HR8RhY+mJbzhJvDoIUZFAa/TXwIADkAel+tbAED3A55XDfXUoE6jd9OsMU1PuIycjanqxeMGCeHHAgC4LNReFvxrn9dl/171Weuzq9sBABoELjJ4bjD+8lYbN606Tgv2tJL/hYzlKlHEa6UxL/2ijxsA0Ns6hDvYqwEA1YyyziYNWHUjDQBhPvoCAFDM0+ltInMDAQDI9LmdDaCZO68AgJeeg3/XAQDLCpOZZFil2lqqDID+YLC2BcD2tV8GYDQMwRbwXItas3/fR0AL3fE7QDjC9Nv/J2ZH30JUPUfXn8KtKKjL9nfN8UzCqGumYUZfXDFtxGABgMv3CEvH11c0n2RbrEU7iQz/nAVoZR6IPhct5pnBzQqEbhdlUmFyMkM2KuDlAfwiAAXZipS5uuYPdAESPTRB7VV/wPnKF79oOrmNqnOr/136Jklrns8wnY7FK56VRCYnUlnxgDiN5bAZlDJYpao2kyvbI6yBHu3fVI2ZQQ+rD1Yd2vMjEYmTKqVUP2MBAChqZiuxBACYeCsd2VZTNcAqRExMv1uF/UyfacsxYGXga1ZW9mGojZv1P29Vq4R2q4J9VFVkEiMVf0MBFvVKqZJqdV+Y526ATncgzAYviITyLyrHkmyFMujitIASVLofljGm772DXlYiYsWFwZ7vILEAALUGuBGkOllzP8RpnuGcx90LsHtvTwAADdS1VmYBgNzpYpL5yN2eAAB8Phf1SK1S+xVdCGLkoyNgPEaHiBu/P48NA4DfyWSbya8FAKhGSf0CneRkpyQUDqQtXpoIAPCDn/wYOwf76rBdOSJuRzSbLgaifUBhRwodEoRg0p7E6DKgjGfSfnD29L0aAMhnM3TDUF5je9Z1V3RxPI7xfFYhobBky6SD+gIuLRKpgOu5ODs7lap1GGoyb2n87IklS4MgAMeO803nXOPuIIG7RyZGrqCBU+Hu3TvyOaPJGJubWzg+UStBS3Pn2O7v70sCKdfaJB1akVMLwLt37wogMUvGIjBIoczvfe8H2NzcNt/PPl0KC+YYbvRV3T8pRAMgyzjvmKSTWs+gf9MIYiqaSoaHBdH43QQIBsOeJCZxTIbNXO4dAddEuyJA4IfCthHFcEeIvQsAnIIhCtSJcGalbQ1WGFCTPwOZtZJQmWdrWgA+agCAGw3ZGrwmrP6zFYD3OcEbggAEUmzVXzcpCyyaDaWmsC9GQZcF5qu2gnUAQC2iZQQYJcEUBxSlqS/bAC5vhOtBiatbAJYBAE1g9SEpvoirWneVhoIvx2myfkXbG/V8u3EKOCStJi2XliUQQIX6DBhgVPXbTK52Qs3EvKbum/fIMQhLq63Kr5utAgvGLtC+1/y27hL1d8sdsciQsJt2rVVgxsSCGPrbrMqmpUAACjOPCMTRvm9UAwD3UJEB0AIAlkUAT//sj5QB0PWRTGYCAFBbpQEAaDmqTCVxXKF4bAn4YUdalkQXx+V/ezh8/DqiB/dQCDjgwqtCZOMM/mAT/huv4ZwaKt0BqH/Uz33kBKgfHKCgU4wBALRS0QAAlu6/qvJvQQB7D1wEAG6YEH6cAYC6bW7hbFfc/lcl3LcDAK4GJUVJauG4btICoAGxrgYXH0sVH6MbtPC6C+O0aoX8cJ77uAEAHwYDgDooVBrPT8dSNEB3A7kbwN3eFX2P29sA3uImfMUAWEj6LtxHfwcYAJcBAGzdJgPgKgBAOPqmyLtc4bfJv109lmMy5mU529IpYp9OAGcETH+I977xb7HdO4FbPIPnTAwAYCj4Qv3nF1o9gPba2ax3iyvqirVR6xg1O1GKjLWAYAP2NbGW2spXtB80BEYyAbK4ROh04Ra+6PfMTxLkk0rsfL0iEP0AYQwIC4D0fzYUt1oAfv1XvqjHaqkHdrRM0EQBNjIAJHGIZ2L1x4CHbgAUFGISxw/WTUN771k14w+rp9rmyaSqlEomWQRkBzBAYSBLeiKrnkxwhCpuQAD1RJ/XCY1apGkyzhYF6btnMsdqRksFUgJjahYY6wObrEsFtxYoMwEr6ZA5NQu0D8XSvm21qs0AIABgWQk2KGeySIXlmplQkEnZQa+/IZZ/pP2rXZ4gA/CZgHLSGQp1t8ywk8eYv/sEPao2GgDADxzMK8MAIAvCDQDqOsFH7oU4zwucUdO+H2D7tf1GA0CEuSlMEUjCTwbAeeyg9PsoCQJUgTgU6PgRAEgxDDJkZy9QjUaI0hh9AwB0PVLv+VlKUdE2GO1RYfWfAACvAOmgmSj/+5iVBX7m5/+eMACGO9sIItJYK/S6A7m24qJJ8MmIAFKEj17cVPgnAFCRqp8nOHnviQAAPQJGaSoAQDKf1QCA3MiOi6PRHO+NMuTsl2WFnIISrHpFkQAAjL6pgksLPyatTN61z0gTAIJNftRFIImviiNaAMAuFtKCERI4SRF1yKDI8ODBfUEoT8/O0B8M4fm+VJBpJ8d5z89iUkmrP7sIqWCkzkFWzSkUOJtNULk8LmDQ38B3v/t9HB7eNUk1w/UC4/Ep9g92RZ2eSN752RSTSSxaABJ2ORAAgMm7ZczQxYCtCdatgsDboE8ryq7ce/xeBTTolqA2YSE1KwIeeyD0ImlnKSv0+wPxTOe/LWWfCzMfyo7QsdRjaVDW9vhdBgBYEc3lBbod7q2rvtdhpwVaV1S/r2IAsMWJbAxeNyb7BCJ5nQjecMzJSmoDQvYairBdq4f9smO+DpXuKgBAaaBNO5Ud5w8aAFhuAZBzagEcsr0ZAEDG1VbajduKjrVW4pVVpsesgoUNACCCNGLtWiL0laJv36eX0CbsrX/XPBXL5NKLLq1f9hgN6KCVdgUgKrpg2M+vbfksU0Gg3UW7PgsEmGndJPBc+5o0x061essXIEHHx+jcGTbDFQBAxxMGwCe+/D+h2roIAHAdRJqIDoy0APzp10AGgG0BmCUQAODwcEcYAJubZA4kygAQa1KGFXTu6QkAEHUiRLR3dUoMDw/g37sjrLKiJLvLRzEpEGxuwX/8Gk6zFH5vCFcAAK8GACi1SgCAGiJ1z6JhAMge3aL7W/vRxeS/aQ5pt5ctVMOWktKVKeAtco9m3boqAV/5zVc/+bcEABCBZ1M0aZ9UG+i8/GStovVlIMUrAGDdRBEXgOO/RjJ6gbQKQQaARwYAqP9hC0u3awEQvM8NFADwuwIAFGSUbu28AgCuvovrV1yII8wGINj2yzIgTNV78TBaHybAasOYao5hKdFsveVqwK/1bTUbp4nb7F+vE7fYmO+m71k+XzJxVRencW8jAEAGwGA4XMsAYJus9LcvFWfssfE8LjuXynPEvpypdZdRSHoGeGfI/usfIxn/FUL3KZzq1Ljq0HEu1D58+XCyf+nEZPcPe03a0Yw90yaNt/sO54wWUgmga7ChbADmilakz1j9MdYUJo8yEPQrufayXZ/uAT6czEM5qxCfZpidpCinQFB2gMwjJ91o09FpkKVn4QFo68FvfOmL0gIgneykqpuLIVR39lpzOWJ13SEFeY7peIx4PpXkhJVREVsTGqZSaaUqbnpoSfklW0ArhqxI8MDZOqAuAWJNFLO1QCv4ZAKIQnia4+z0XJIq3l2kZYvYn/EMVWVuSxlVKycJBk1Qzs9i0sYKJX802FwU85IqmgtMZ1OtipD+aSpr7ZtIRSocCX4sACB9wRRazNjfSYowxf9EJxJ+p4v+YANRp18LHzFAI9pEtXj2jRfiqAAMUGA7HiN+ogyAoKAFHwXuGgBAkjoDABSVh8KPcFYUOK1ycQHYEgCAAbZOQI4KWwVoA0gA4Iz6cv4mSneIvFTnBWnvoMhgGWOzUyE7P0JxdioAABkAIe0J3RK9iEEe7S/qFE8mLfv/TesgMvJTQl9AFMF0dwAAIABJREFUgNip8MZnPo0fvf8uuhtD9IcbQk/t94bCAiDVntV59v9ndJ2gmJ/vSXKvyf4cXhbjmICIW2EQ+vAKihEGmPM6GWq+9aF7cT7D82kpdFlS/2POV99HZ0D2hS+9/by2s/lMQCyeC68S1fc5d2mLxeCYWgBtAMDc4bU6PFktrJqrhkCKR49elzk1nozluh8cHOL4+ETmq/bQh2JfwudsWwCV+rmgaVuMh09+8k08efITbGz2pSeXAMAPfvAW7t27b8QwC9EIGI1PRW9gY2NDwInR+UycMzjnrE0h/0YQSsGKSChCIuKZ0mFjKt/Z7UQCFIhmw3wq58H3d/vULiDjgewGLsScR+KGbjQCKCKmOhq8p+ReEBtOp6b0L/RGt0AAuyiv0wDgfVkvk9dM4Nv3pwXrljejdZ/ZfCHbQrTXnw8CAbyGXAfYwvHixYtaTNR+51UAwPIGXAfSlwYbqi2iNoCJODrw2pFhxespbS86kKaXfHGzViZVy3xtaQyb47ks0Wmeb1P86w1ULE0adoeI3NWtT0a4x1LbzT4na60Bu3jvyJgZ5xa7xgqoSBHQFqPAMgZqMKDWFDDre8sS0Iq5CqvM6LPUooEGGBM7QDN2Co2aNLR2BFAnAG0RaIkEGjE/Rehta4ERGaxpekbwr/U+1SuwY6UAdaMBYNgJNTNCub0U0D33hnjzy/8U5dZ9WacqCsb6DDZoA1jAYe89AtwPKAL4r/Hkz/8P7HFNms4wmRayzh3coXhYio3NLjJKBkt7AVuc1JpWAEI46G8M0GU7UJbAGw7QvX8fiUcxXgr9RkIl7G7twn1wH6fzOaLBhvgT90q2JGUI7x2qLbC0p3Fwdc0QoF3Uhk3QKohxAwbUcVKrUmwD54sz0z6zPjlv4t7bJPFNteXSW/Smf2gvSvLededz1bGvzy6Wq1r2UK+XwHOuNt+/HCgvV9BWD8OiDezia5YDXxu4mlddGKebDvTtXm8BO3pqV0FHfLkDrwKmJxg/+T6ico6AQTJjyNoGMIGTz1o2gNf0sV8BaDmlAgDZ+AhxGaC3eSgaAEw0ioqOPKG0nsqaYtZCmU3EPMV+jEtf2wZQUHlkKJAEQGfYlfVVxLZPJwoA9DbFJcrZ2lYAAGwBNCJDLzWct0Dh6ljjqgz6kr+3EtiXOvQbvOlSAGBFDf8GH2ta4ZaTyOYTbM6zGN8099Xy6nEjAEB39oX9fXn9uOpc2gDFdUGD9mfaYh6XSH2/asfRRp4C8oPhBsqClW/te9ciLV9l2lB5bxqh7XZruOZ3rJZr0a0NBNgCCtuGJ3SnikLRPwNiIDkCJj/E+3/5R9jdOAfyd+E7MxX9q5hLUjeMbfmZJOrMg7Rv345l0wq3eG3sa2y1isAeAQDfvN8m/m2VfjLnlb7P/5FNzjXKsiZEn4v5cUKnIA9eEaGYALPTDOXEEQAgm+RiK0i1Aymeixl6KTmoMAK//Mt/X8o0NWWvDpO0+kMPetLsUeRix0a0JCMQMBlLUsQk36oaL1PHONAMqk2pyEw0syGapPJ8PBU1eCYVeZqJAwGF/TSYY/KrAbBcNKlA11O0oYa2KpA1HdW8R47PVJRWTWbLEJBBNZOGVSW5yMJ0YHBUIM3p+U7xQ6MwL9ZWVOdXdIWpZeW7cKIAQaeDMOoK5b/M1TZCqNV0LaBXPM/PdTFwCvRGz1G9eIYwydBjApanis9Q24E2X+xT5zUhA8ALpV/zRZrglPaLGxE2723T5tUgU7oZU0Qqp5Wg08E48ZFjE6Wzgwo9BQmqFAVnSjFFWKViA1iOz9ArUwzKDFGRoMutgedjKneN2q8JpM31YY84K/ox+0L7HWzdPcDT0xPsHB6wPCeMA37nzi7tbVwkWQEvYsKuDba8ySMG8VmCjlMhH51h/OKpiADyVqMTAKdubnzjtc1CA9unx+d4MS2QkOImmhguSl8ZAARbrIr/eHQuYmVxOkfYjUSz4uj4SOhFBGcePnxNkr2GWaJJ7pAARpJIpZttA9xsmXA8evQazkdnIpDZ63XQHw4Qz1McH59qEBFwzrlSmOTnMKHbP9iT7yQgRiCC9P/dnR3s7e2J+vzpyVmdCPK4tWenEDDgzTc/IRXp3d09jM7HOD090179IMRkOsPjx58Qyjrv4e3tbbHz1JYGgg2qwE/XAx6HttI4teL91tY2Op2ugGyih0C3CYqPdfoy7z1fnQD4XjIGmLhRSNAmdhkFyHZ3xTLvzp07OD09lV56Ag/iaZ+oGGFNZbfVYZM0MoFV9fbVm7x9fvnvC/99VQzduvEX3seqbVOuXbnX2c2i/cf2ZrJKhdsGlnyPaHgYRxK5pmZD0nYWJlG6kdmHVthtQt+g1xoAXnzw+qj+h4IETaCgLCeCCCpCZzRYzJbfnMPSdy99jVb6jRWrrXCb6yl/agE45iBqW0JeUQHWqP8QhuJCwf3AMi1se4y9/ppAmyDArC/SImIqA7Kpi9Am0XcIe0ies+dtINA2A6A0380xztJEXhsa207+d0RWlm0tMBR+y1zg+dQARRsMqEUDuT8yMFBXjIYJ0zgSKPjWkeO1rjpcTyyQRmDuqIzw2d/6KpI+XSdcuGGEecXWNsDP5+iygjcD3uiVOPv6/4bTb/0JOmmJbJrg7HSKLC/x8I3X4EYe0ipFpxdinsxE94PsnUFfW4jCKEKSZ+j2e5hnKfYePIC7s4uU5+bRJhCYzTMMdw/RuXNP2EE59ySHWiC0VA0RbW9x4GWfIlDhBF1Z1xcf7Xt5+b62FZKFMHDp/de9oW3yft3Xr7iBWnZNK2+wD/TJWxznB3ocP60Puyqx+2kdx+rvUUaP2mRWfiSOURQ/duIzjJ/8AH42Q0QbU9rx+T2JMbIshlNMEVUTlllQUZ3bcIzs+nfh2+qgVa+/jZNdAQC+KwBAYhgA1AConAh5aQS/6KAhLCabHCmwpopERsOFRTcKhZlEPjXtoX6XjD6tGmYnYwRBTxgAKSPKrR34w22tai4c/02vyW0AAFlhV92U5rl164hdbrXw9WE91iXUFn9Yd1evaqdpf+bi/r98LqYVdYFisAiq3TzhXxyppnTQPL/qM+15tGMfbrsqkvyy418pQYzztmQ1m2mussWLci6i270eC1QEwsiK4V1Ay/kcrq+W3HkmUuR18dbeX/Y4118/HxXZ0WUGlOeInBggSz1+Afzoz3H09v+L3cH7yGfvIIh4oAHicQGXud3Qx2QyQs/rSVFUH83e1lyyJfB3gRnmwCEDQO4Bs5e13AY0l21arFTIj+xcFhYUBCnBIj016qgTF6JKAmRjID0vBAxwYhde7sEXe0Ftu6Y9OsXvyUh3vvwrf1/vYEvbs6icaQ+1Ku1gLy8rI1WFIk1QETExwSwnsVb/G4E8GzgzcViePDUiI4JwrExoYCyJP0WTbKApKtFWBMUEVTKeVmm66TOV4bcUVAEL9JJoBc0snitWCUopWHV+qV4woPSUVqJFDC62REzIXFDqhF5r7a2g6QIPOydqxV75wIMbhpL8s8IaSgWGlohMSiNkFHVmxcr1MHRLRKfvojp6hiDO0aPIIStA/G5SW1jFISuDN0hWofICJH6A51mCE68ANjrYNgCAU7KPnTcIP1vcIpA5IWZFD1m1haIkANA3vSAJyuIMTjkTK8Dk/BjF6ATdIkG/ShHliUAFpOVbhEvTfh1702ggY1zlFdwgECqN04uwcbiHF+MzbO3tsclc0GeOz/bOngACSVZKgCtjwKA4TRByk0oZ6ALZ+SmmR8/Qd2G8OAv4DlEurVgL7dSlb32I94/PcZpUiOEhRQXW83NpbvdAcULRpXC4sFDhnxoCSoEJOgHOJyNJVFlVv3v3Hp4/f26oyroI0xaQ4BGTaFa+ufDw/dQRePzGI0wMAEbbS35OlhY4PR3Jb5fIvdhBql0c74Hh5hCj0ZlU/Fl9J6DA921tbmM6mUmiX8/XpR76w8NDmdtW0fStt96S/nSxLsypSXBfEm0m+wz0yayQ/nzaTpp2GZ6LJp8agDBB53kySed7uKjQmlNcETL2JncE8NKlgQ4FqVSnOSF4zeTfPLdZjM2NDQEg+LkEIJ48eYIHDx4Yq0NlBvE7eI602ON3879FQJDJnbFgs/fwVZtmc6/ffNtfBgBMSHbpB9mKdfsF7U3Qessvo9+1NB2FIQ2zyFLVbWWNQKPaqi4m4bqVtJ5TePzCNstXkOZdF4dawqcWCC2l8m7t85p1sQ5CrWKdFqRrir8931rwtN0KYAAba7u3WIk1IIRZKtSCMhdGA+8DXndlOrA9iC03TOatBZ9+q/btqzifaMmsAAD4PIEVAsaiVdPSRairZaTBa0TQ0PHlBlBWA9dW0QCoE3rt829AZNMqZpd8ywywgDMdTcRG0CairfXR7EU8Pv5TnDda9gVWD4THJgDAP/mnSPqHyPPAAAAJPL8UAKDnhshnHh53c5x9/Q9w+l//BGFSIp8k4gs8T1IcPryHKnSRVhmifgfzdCYg487WFjoERNlq4ZL1xLanEOP5HFt37qB3cIikpC5LF2nhYJrkGGzvo7t3l1sxCroH+KEwthwyhoYbCgBIEOGLe0B5AQC4yX15mwCe494ALzf51nov+6kCADc/wlfv+PBGQG23WgAA7Y9ZWJmfYfzO91UMmXGEH7UAgDmcYmIAALKYrgsANOv5IgDw18gNANA1IoAEALJSGQDCruF6ZdZD2b9ESFoLVHLrUUulUNYed46Mf+/6aAAAB+nJGOECALALf0jh0I8aAFiVPF5MhE3QvTgZbAb+0gno1XPrtgDA+m9Q2vviY/HcrQ2zht4X18rbAQCm1LB0Ca4CAHRLlX7jWpft6pFc9QoGHGTpcj8JzbbMCl+GrKAQfIzBxg5QRkDZEwCA9Ws4dPliS3CFPOGOrfpv9rjbFf/11y+A4w5RVBlKHCMA99wQSEfAu9/B+Ml/RKf6NrzsHTj5CA4Le9EOFe4xq6ZSnfczHx5p+Uun14jbtgGAtuYSn1cavwIHrde1QILGYt6+TtT7TITIscikUFfkHpwyglNEKGcekrMc2agEJhWc1IFfevAcbUMmAEAOujD3v/KlL5jQ0kwue+RGG4ZVljxJUKb8SSX5L/NUlpqAVm4m+ZcKvlDzlXKxPPCrQABGRobgZCYUVeGNj7NVZLa0TROgWnGmWjG6FVTZapy1Y7LVqzYDQYPrZrzZ9mABAPmbaQ2QPgmjnGht+xQj4TeroiIzWFqrMMHlFCILoGBA6Ku6PG9eDjoTf/Zg+lFH8JqEyS/9xp0C/dEzlC+eCgDQ9/wLAIBMb4qyGQAg9ny8yFMBANytHjbvsLpPJEkBAOm5JVLtEZAIMUk7yLCNstpFWfUE7QbYwz2CW80RIkN8doT8/BidPEavTNApUgEAqMzvSJ+nhOJmii8CAHI/+r4AAFUnQH9vG+fJDP3NTQFC6ADACtXW9q54RxMAcIIQKcURXUeSyYDXMJ0LA4AAwOz4OQaeIwCAX+YLAAA3vjYAcBKXwgAQAICTm0wAQ4+T61lWQn8fjc4xGPQA3xEAgMgSafqnJ6fY29uXCrZMCyFneKIPYIUttdVFqUnUvnjt9YdSzaQeAJ9jVZNJ89kZAQCil0Zs3ATGTMjJOuDr791nkJ9iND4T4b0o1JYX3je2Um4XMP43E3dS/Pmbn8Pq6U9+8hNhDlDoj/NqONwUpJBJFd9jFfel4lywJYcOAWy34AKg2gcWmOC5qk2gK60aYtdIO8owEsovq/6cVEzapOpPeiFZG1Ek9KpOGGE2ncrxvP3227h3757Q6FUDJJDv5Q/P4ezsTAACsgT43wQV5D62iWcL+LDrxbUYANfcfS5sBsJCWl+VazMXGraQboD8IbOk3hBbx2EBgGYN0gR7gQnBEM44KshcbZ3/QlvFLQAAsbwzvfiSaLdOV8e42ZTqY14xnm1Wgz3O6wAA/CgCxAQAOA84L2qAyuwVeu5N1Vx2IpOoawVLewOZ8Nt2LlkX2UqUJpJYWx0YWfsFiGZ/XimsNdrZ8jxJ9ePVYiWe58C5KxoyJgDiLxH6M1R+BTr1jw1IYAAOwwiw9rj2+rW62+WdPH6ucQQoeP/w+FVXAsIMYABwDAIA/yPi3j6KTAGAGRL4AgDEAgAUcw+PhQHwL3HyrT9FFJdIxzHytMQsngsA4LBKETjobw2REsTtddDrdGSf5vmyLSpOMwRcD2cTDPf20ds/QFK5CDp9ZKWLaVKgv7WHzu4drcgEHVQLAMBQgF2ZNyKeSp2YdTTwq27OVwDAVSP06u8fzghYAEC6nAIC3gYAiM8xMQBASLbTTxMAGFI8OZR2TRYSlPXaAgBE6FplT9YBAIUBAGR/ql4BAC87g14BAM3ItQsfGiurM9ttGABk1dIBi/R6AbBE1I+uc2Mk1CQbbgNVGwDg3xPAn4k9fZEqAMDrZGOr5eO8/NpTk62rpPjqDB73XDcEyhg4+RFw8i08/9Ef42Bjinx2RL9y+BuHqPIUZ/Mj9Ps9uBmLpO0WmmuwADRiXDFu7XhM44y1AAAZ4gFzqExswV1E8KsukAZIz0txBMjPMlSxDKloAYhTGgsvtsD9lV9dFAHUErGpmpSVBFDpfI50NkWRxOLZXmQkETEOUFs7IhCXAQC2umMvwmJArxVSpaU3vU6Wdsmh9A3Fs+5PtVRMS5VtoVfyXXZYTaRrBRb0+1vVKUP3rAEAbfYXSrB2XDDJV+s/9u0zwJS/CSPW9JSUrEIRAKg0+ee7CADQ8s9V6jQTwyDsoNMbwO/1ULhMliuh6PfdEoPRi5oB0AYASEVhn4YFAKjEXDhezQA4CyoBAIb7GwIAuPSzpCIzRRdJpXcrZG6Ek6mHHDsoK1LL+uR6wnEyeP4MgRPDK2LMT18gOztClM0EAIjyFH3negCAQ7SByvbsKYl8hJsDJBR87HQQ9fvo94dI0hwbVLcnHZ1BJX8bAEDE6DiuyQwRLaoMADD0XXTZw1tk2gKQkhJLDgqvQ8MAOJprCwATf9ZS+ZvjIUwNCjDmOfq9rrSsdHsdbO1uIykSbO5sCR3m+bMX2N7aFgYA5w91HUitZ+WcD6mcSaKoDAD+3H9wT+j/fJ6VcCa683mC8WgqFHq2PTCJltvZiLdxken1O3j48J60EhwdPddbjddV2kT0u7iItelLTJS1/z+XRP1v/uZv5N98bRzTJmVDZjIrq2xZ4ENo31K11959amuw6m6dNsZjOg8QFGHVnufQFQCA7ydYRRtB/p09Rz5BINfVvvSQHZG2BYAAQCGRyMH+vlT9KXzIBz+fiT4THUvztu0A/E0QwzISrG3b8johd2sLSFzeiG+KfK98vywW6+lrV6HhrAC3wc06EWyBGrZHTSrOhj4vjCdJ/q3wTbNN6Tr2wTAAWvQA00a1uB1Komw1VOpkV1/TXqvbAEC9lps1dR0DwK67TNI5TrYtx85z/t22KEjCbVlc9TqvbQY2yZdNUawPHQWgJYFXAEB+LMhhWgekQCavp1SJ3stkBPHc2N7mtAAY+17biqB7SXMt6h5/o4KgLgJ6/ez8tQCAbV1g0s81iOdmbTsJgKiQri/im8fo4DP/+LeVAcCKAgGAShkAXjZH348EAPjEoMLp1/8AZ9/+U4SxMgCm4xmm8Rz3Xr+PoB/B74XY2NkUAID6FjxXAid8BGGIvKoQ9XsYTacY7O6it3eAuHIQRD2kBADiQhgAHTIAKAbKCr8XImHrUBAIsIso5CJjgABWZdbfQ4szbvm/XgEA68fn1V8/rBFYBwBMpQVgjoBry4cMACy0AFADgAwAagAwGRGSSwlH9FLMfsUYRwSVS3HXok6AbxgAjI8YWxIACHqRxq0rAABnaxfBKwbAlVPrtgBA+/3LccJyYdLsuguJ4ceFAWDjMTtglgHQtI5fOZQrXmAo/6Ijo05ctPVjtlrmE3HB6vUY03ZRFV2UFKllodFJAZ/uTCXckvcIc5rFNtJlRubqo2NDuzp7lZjAYYsvCG7nQHIMzH6Et/7DH+D1wwp+NUI8PpV70vErZNUUFCB0i+ACAHBpSclsk4t/X2II1AUZk6uK8J+p+NsWgIL5p+bojC/YvptnLNTyWDpwMh/l1BEhwHyUI5/kyGeFHCfb0EU3gMUXjvhXvvQrtRmBHJ82Gqh1UlmiSFMksxkyqrCLbZsikvzhBzCELfg6Yy23XLmzFM8LAaUJvEV0UOhNMsVqpWVbpSeCyWCJRH59ztL/lTYhgZYJwISSUrcBNIJMLUymngca8zJo1H7r5eOWSpMgIeahZak6qbM3q6imG6MIUVasBbE4KbWvxQ8jBL0BgsEARRhSagIZK9BVjv45AYDnNQOAWgsSlFOBn99PHQaqthoAgAwAtgCch4C/M0RvZyAVf7cKtZdErSIVAHAiHE+oT7CDEvsoKxUmdL0CfhAjcBUAiE+fLwEAbAGo0KfoG/ODVlfycgtAGwAoQk/aALx+R6rwvY0NDAYbmMcphhtbcP1AGAAEABKKOoqVVHElANBuAVC3Q22peP+EGgA5UvbIEohqAwCGDk0AiT3B7O/Lywyvv/EIR2dH2N7bwen5GeJ5gs2NTalKcxGZz0hT7gkIIC4Vs5kG+C71dXhNK9y5eyhVcCb+ZkpiMp4KJZ/zgTcY/81DpVsAE2fSjPb2d7C/TzAmx+npsSToVeFK2wDvH36e9X2385FK9EyaeR/x7z/84Q9ruhMBgKhDSnUq1Hom4Ezc+eBxT6czATKY+LPaTos7Jt58fSei+J0eM8+Vw7WxsSlgFd9DZgJnPxcXtlM0LQB8ju0ArF6W0prBBJeVXY4fQYWHDx+CbQpkA1Bgj8fN47fJP3/z87RNQZO5qxL6lwUA1r5Prut6AaRVDIRmvVBhPl2HFpf1NgNgHQBgHSnaG9RNAABem3UtALJKmv70NgOgGRfrBd64gbV97m3byTIAIOBME4+aw2+o8Hb9VsBDafyrkv9GA6ItwrfkfW2sAIUNIIJ/atVJdpq2gzWbqIABBlTg1+acZwTWuE+ZdgHpwZf/5n5m9h0DHlvHgKb3f/E8a/aDZQUYAKetY6COM9rCIHaZcpxWu8AxGgTqBsK2m6Mqws/+FhkAB8IAIENqLnRE0wLgd5BPXTzuFzj7xh+IBkBAAGAaI08yETO9/+gBwmEXXpdiYn3M4qkEByGZaMa2lgwAIv+dfh+n4xEGu3vo79/RFoCgg6RwMEkKbOzeQffgvvZleqHoAMypERJ1MNzZEaExaVXjfcv59woAeJno99V7PuIRWAYA8iJFxBaA+BzTd74vdshC8F8DANSVy/pclsJ7KSw162I7kXLpAnCkIoDUAGALgLdxIMpHlP10LQBgNQC45ipaWjMA2JJHlmO7BSBlztAL4HcYw7wCAG4zzV4BAIujtxDnmBzqNgwAJRa7qHLmAtRLYhJHAGAsznO9PotKHaCkiDhtqwkAZAYAqAQAMFK/cqDL12s9EKBCdGLmRA5xyYJrqKLy1Qwon+HFf/43qOK30XfHCJ0EeTIDSbFeh5p1c6AMTA9/a5zMEtDA4nV2a7PcJl6q1wa7RrTbBMz5XAoAkNCsIrwE6+kSVtIVIPPhpB78LBAAgPaA8SilSBpcly33nrD2ZP/+8q98qT5coajy0CziSF3h+VwAgDwmGsq8lLYD7DnIpfLPMIA6b+2+i/aFsAmNHZ7FCVSBIk2ke1o6qQZwlnZJ2qcVojMU2oVigw28LVpiGAAWBNBTbEkzaLAnx2f+n4rpainYBIK6SKsQIUXfLBtg1WRiUCUgrWkL0MBY7fJYkRelRteH2+nAHwxR9bpIfReJA0QEAEbHqI5eICT1kj2VRb6gAbAMAMxdT1oARpEjAEC02QPVLKn0SK0BYcBSA8AjC6CD06mHwtlFgT0U7KMhpkAZGH+O0EsRIREAgC0ADQNAAQC2ANBgYB0A4FakgDpI2AJB0CLy0d/dwpy0750dYQBMpnMMhpsiIpWxaExROSaWIq6nAMBlLQBB1WgAkAGwoAFwco6TuKoZAOIsYPRBrTVlJMJ22gedZDEef+IxxrOxoONno3Opdg8H7M8fSfLNfnxWwnu9vswI0tYlmKd3tu8KfX93b0cYAKy6E+Bh8q60elbbuVBp4szNWqr1AubkePDgHoJQapKYTseg1WUn7COJs1rxXRkHZnY6jljRcWFk4k6hQv6bSTW/mwk+xQ7Zq8//ZmK9MdyU8+Br+XeOmdr3aasCX0dgSpT5E2ojpMZBoMTm5pYAAGStkBUg1QQCNUYDgAkFM16rAcAFM57NRQOADAMeIz9X2QIEFSphAeixToUVQMFD/uY5aBsBqdqLFoLtIMmuGx8EAHBhM5f1f331sr1+8f1tFJ//VgeSywEAXVbMmrOiBUBVuJv1qz7fazIArgMAWNBOjteufAaoVAC1OT7ZjtutCHYuroC1OXISYC4Ev6311byHr2El2tL/+VvuC6MPYCv/iuIb/QODcFvwQPr8BQBQnRkLAEgLRS0CqLaDIodl2ABpHAv1nwCyUv8hPfF8ZBT49KkD0GzeavtnmWSmPaVmJhibv7pNQD1XamZA/TkWlNBrG1FDxFD/ObbaCqDaIHT/OC4jfOa3VAOgSH3pNZxVsQC1HSdHxwlAm+JHvRwn//F/wcm3/gRRWiGfxFL9y4oMr7/5GNGwC6fjoTvsYTqfIowCFdE1+iHUi2D/H5lZ59MJhrv76O0dIqWrix8JADA2AEDv8IFsJLSdLd1AGQBhhP72tmgAlFkq65wIlt4aAHjZEL0VNL3UR3DhuY2GwEt96as3fUxG4FIAIBlhZloArgQAwHu71QKzpPZft1m11nO7h3gGAEjHR2AkRhtAd2NfbAAFABAXABbjtOAmbUiKGDctAEsMANEAoLYMWwAsAMC173hRA6BmABjm6MtfktuKAK7af5dZQfY1S6+9dQJ69VnfFgBY/w1/ezQAVp7qnHC3AAAgAElEQVSHqRW/LABAC1iZz0xgSd2VIgHnU4IiPcdsNsZwi7aYLDZRDDAy1HUCANzLKzgFRXwXW9BWsS5WHb+2nzI3YOGW9xTzNo0V4KaAew48/8/4/n/6d8D8fTw87MEv56hyMmgJUlD6nOD+0vcvtZk342PlnS0g0AYHV+1lqo0nEYm02RkdAKMbwK2rpKaaFH6Zx1IUkYGNC7/wERSRAADzswTzc7bu88woq+6jEnFfD84//OKvym0kvY+m91KwAVKOqhKz0Uip//QE5utYLc9py5dJH/yM1gSthKWdJEvAaRas5Qsgf2OyTAETI1Jlg6+axklatGEAqGKrJuntANWKaLQrM3yV/rcVz2oSfPmbXYxpaedqX7Q+jOiTls3US1mOX5+vaS/mtVKhp02DeXfdusBAX71a4ElgRas6X2yXnI0hstDHnP3kRYbN2Rjl0QthAAzYU2kAAMsAKPMCIXvBDANg5rgCAIw7LsK9LfgDEucpFMiqlmetIoUBkHsdnM0DlO4eSmcfWdEV0TjaRTkeAYAEYTlDcvoCxfgEHQpOFWwBoAtAiS5FLjhJTJ3NjpH2xnJT4nkqAEDl2cx35Gf77oGITG3v76PXG2A0ngpVPaCwHIWl6AaQFwIAiEDYGhHAiOPEz49V5I4AACcuRQDfOz7DWeooAGCSf9bdLSClCYoySOQaesDG9iaGW0OM5hNJZk+OT9HtaILKRJWMAFbCyQJgldra6PFkPc/BfM5z6YkIIF8jDGrRkdBee+2dVz0Mqm5zDhWlKkS8+eYbSNK5AAkUf3v69LkAAJIDG3q05otKF2aFnEm7FWJ7//33pdIvvfPCashQmNcyqSIQQT0DVvdJyWfy3u8PJAm3wAJBAoIb/JvoBVD62yT6dAQgAJAkmYgASrooVl7q1sDv4Jzn54kwYllIH/V0MhEHgKdPn8rx8rgJnJBxoO0GoRwzj52JPxkJNUhwCQBgx8GuG7cFAFa+/xoAwNUigLbC3qg720o7f4uV3zVEAJePr52U6ka1WgTwKgBAq7/GV5af0VLy59iKjWALAFD2QfNQG1VlhLVZUvZ1Tb+8rp8LAKsBhqUPPolrBgivv+gAiCaFuhTYNVslXZqqvrYOKP21YQBo0i36NLlpAbDggbVLNP37tn3AagrIXme2BgYcKuKnD/u8ZWDUuL1hlul1tXuEwqIiAdFyAGjADB0Py1KQcTbtQJqQF9JuNBxs4rjq4DO/9dtIugfaAhB0MK3mAgBEVSYuAIkFAL7+L3H2nT9DRA3eWSJifNThefTJNxAOOixIoDPsYRbPEHUi5GzXMwK/1GpJi1wAgPFsis39A0Rbe0hKV75TWgDSCoOdQ/QO76EsXBRuCDfqIeccDkKEfbaRsc1JLSovMadYH/d+oH9drK7e7KNfAQA3G6//tl4tAABdbxirBR3UDIBkhLlpAfC4nqxrAYDpXa6HZgUDoLUutve1ywAAtgAUpPMuAQB1C4Bh3jL+FhV1tgCIC4BW9ciGXAYAkpMxIiMCmJAyvbWLkC0ArwCAtZP6FQCwZnhuDQBI6USzz4K99ESUc6Bky/kLjCfn2N2/Ky0AcDZFC4CV69LNUXpzab9DwTa+ixo09rqtYwBoDpNqYsk8kKafZBTQno8JlzcFyvdw/O3/GydP/gobwRQbYQovP4dXjoWhx3vN3vHteKGGrFr27E0GqwCX4lft/WsZBGgDAEZrQc5Vz5fs6yrlObA1XVkAgmTkDpzchZ/7yMcF0nGOeJyjYmsAreBLTxx+pGD8a7/8q/xnXcXgRdAf9lcUeP7eu5Lwe6Qysqoi5W5SJVT87TxOVISu1YNhhQA5+DWFtPUa+1oBAOiLbhLqus+/jiUZoBHfaBgBGmBdnJSXAQCk37YpovYi6VcqAGCV0W0vpzBWJeg1doQEhMT2z9SGDDjAZCgrSZFm7ylVnlV1nikzlSHJZaBGwCzNkLCffTiAu7mBvBNi5lbw8gz96QjF0dFaAIAtAG7hiAbAMgDg9QkAMPVXKoocO00DCAC4BAB8VN4+SucQedUDW9tLZHB90wKQjJCev0A5OUW3iAUACLMYXRToep6cz0UAgJCDJhPLAEDqAXsP7uJ8OsXu4aFUxM9HkwUAgAwACwCI9Y7vwcni2gZwQhtAl3hfhS7tKgwAIF73BgAg1Z4tAAQA6AIg9H+6AHB6tqqWvI4Mwlm1jnoR4jzB4zcf48fvvYON7S2cHJ0gDEKhzKuafw5JhGmxN5mYPna9xmwBIABAey0CAEyux6OZJMsMhulSwBkynZN6n6PX70uFdB5PRT3/s5/9tIj/UZ2bzJK33/6xiEjSTtIm6LZnnokXk3U+z9+snDNp5v3ExJq2gHx+NBlLQs3vJ6X/8PCO/DeFAjknmeyPRmN5LZMu/o2sArYf8G+z2VxyNlr/bW3tIAjpQ096fiRVBrENXGgBUOBBXQC0RUVs1IxOAH/z2HmsTPj52ybR7Qp6vV4YFwCbALbv7PbifRsA4NL3XqMFQBg9SzoBTQsAAUqbYK8GAGylW4BQ41dvgVHPMEouYwDYMbotAGBbpeRcWgCAXo/1DABrSclK8zIAYMGFdQwAVbt3kcTzBScIEQQMArkv2zaFCvQawM64ACgAQL0V+vpS2DI3Ap0U+KMdkDoCMNFV3FetA7l+8ztY6ednUoiQvwVAq+jowfvVVNZMv38NBNRuBLq9W2aaMAxqwJtaosr/soBxzWIgk00GhpX+uXwve/J5PwsYIJoEbJvxlQHwj39bWwBSX0UAyQBwC4Rlgq4bIpk6eDwocPbn/wqj738dvcID4oSapsjLHA/feB1ORH2ZDEE3xGROG85IBFC19YJVDlfs/6jPIgDA3gHCzT2xBaMGADsgx0mJwfYBent3kBdUFA/RGWzACTuo6KjDdiZeA4IbnQ7KhAKLH9XjNsm/Db5eMQA+qqv3UX/vSgDAr6QF4CYAQCOQbAPX5swWGABmobTrqE8bwKO/hmUAdLcP4Q33AbcjIoAsHomNNPdIYT1pYUtmPcFlPncZAMAWgK6KnvI8CQDQBcDpbkAAgO1dBIMtsVhbrqDe7Lq8YgCsIMc1cFALIbVxRBNPaDvb4mOR/fBx0gBYOE4VxjIWxKtYHFfPIuaqModZ0BMgTen/yMeYj97HaHSCwzsPAacHOJyrzEocFG6ByjAAhPlsAIB2rGZjp9rFaMXhuPw0UcjjBs9so4OiCqUgR3DB92gLOALS9zH93n/Ai7f/E7aDGTaCGE56BoQs6+XCuK5b0208YW+LlkUg71m1llMmwOp5swgC6FwxgAETferySDFGyWshfFkjco6jtLOSoe+CuAZYH5iyVbASG+Gq8JHn1KXj2qGsAQEA2CetCS8HhAQBqismQvtPphMBAJioM2FnMkY6Er3GU4r/eX4NAFx2yW3AbBc+mxDwswgsCODQmkN6upZ4rkGrDcJslcm+nBNIkodl0Sp1S5E+z7YrQLvaJBoATruK0VTahPatVvXGGsvSQfW7BNygSJ/PC0k7GB6nahWw4zQgEED1fqbKDLwYCBIE2NpESCE630E8GWGDAex4DGcSo0NhK1PxysTjUW0AifR0PCavJdgCcIoSL5Cie7gLBQBcuBW/VenlpVPWLQDjpIMqOEBe8aeHgkIQ3OTcKbxqirCYITunCOALBMlUbAD7yNFzSkS8PoYZUtcfOeuESqzj45OeylYQMnk6AWZVjo2DXanID7a25OYmtabbG6DbH4gIYMoJTIFEAkl6keCXGbw8BWYTlNMRvDQWAIA1Z05rawNoNQAI3Lx7dIpR7tUMAPr0ityWWZxks5RKlfqtZ2UGN/LR3ejBi9iXXyKZJyYB1r7ibqcniT2vMivd1AaQYzQuAGLbZlA7zh1qa7INgHOalW4+UlYl+d9RiNl8KsDBZDbBL/3S5wUMyDIqdHfx1ls/Qq8zwHQyl/exeq7ifal8FhN9HgOTSFL62xRqCumJ+wAresaukAvDYDCU1zHxTuJEgAzS/C0ox78RACBowRYBm4z6XiD6Ba4IWOoPFxRT/NU2CM1+zG1OL1IVqSTwJf1bktyoloF1NWjbg/L9Ystp2DTyGkO5bq8d7YT7OiDAOnDAbgptgFLCNIJ40raj4ovWmo6/CQTxGqjHLUS0kOdkj53Xg6/jc+0WgIXvMBVztSHVxxI7VJ7gfOL8bI+JMEBE1M4gvYYB0GY+2VBT3EhE+KNN3TcJNMfZBI5C1TftVRaY5W8CUUXJtiNtDxAhSnN9rJjkymM3ay7fr8nv4sYlzCkDNkhPvNzrjQiijL8Naq2Wixkjnrudaqzwy3Ype4DuE7p/qPWf2PhZBoHk/howC2OA6T1davIC25sbAkLwpYM+QbGRAAKs4BMg5H4mOhuiS0JL2lz650Xng8dK0TvzkO81350m87rdQK51bZaiOgC2hcGyyCQgN8CLFDy8EGdOD5/7H/4FTjGAix5yAm8BxzSBT0aWw1asLu76M5x+418h/ck30ckl/hCQntV+sQEMXPh9Ms4y+KEHL/CQzNV6kQdGthBFABNa+kaRuADQF5xV/rA7wDyr6haA/v49ZDkQbO4qvZAxAiv+PEeh/Zs9d130e3UMeMtXGPDl5eLPFmPlIz2JW47Bq7e/7AjYFgDGJ5VP0VujAdBiALhcT1iA6WxIbDGPxyKe3HXnKNMYjiQObSeYxbmke5NZG21hya4jBgCIz54hdSJs7D8ANg6AkkwdMgA7EtyL2Ki8x6yzxgVASKZU4aJYd6nBP+O0lM8bFwB+vV85iE8nAgC4BAAY4W/vItrYRkXK0IoK6vKYrgLB9TUfbwBgXQXfxgHXmT8XPsdsOhpFXP5og+YXY5wGwGziHJvsGeC5rVG0wgbwqmNff/6Gkv6y66eWsOuG6quOZfnvajjHglKOTncIzGc0rgf8DOPnP0KWsoU1wuadNwB3B0i4WVMgM0Ncklnqw8lZ9lwUAWznm21ngOXxd8WTjYpsPA6CC7yX7f1ciCuA506B6gTI3sOzb/w7pEffx9AZY6tHT3ACADEyAvVs3SX7OE9rVmEyZ3GQDgbaIq7fY+j8wqylRbLdSe0sWgS1xelI3JPoAkaqsCuFRhbwIi9AOmZM4wibOitKESNn3hk4Eaq4QjljoTlAlXjIYiCOgSx3kJc8DtMCIDVeUzWRlKYqxfqPyv8EAQgAMElTAEBtmfI0NwAABQWuFvFaDuQlGZDvUsbBcmXfBsttrESOUwQamoTfDlsdZFsqqPlNH2yZprZyY/QG9DlaszWVLXmu1WrAzwxMEmC7NzTQtlOpEiVI9qHK+RVEank+uujyd+hHxiavwpyreL+HYHsTWeSjSGMEVJMfT+BOkwsAAHtkhJ3RAgDIADhzqjUAAEUyFACgCOA47QLBIXIcICv7yMlM8EgdmwsA0ClnSM+eiQigAgAJ+lSsFwBAg+hGB1t4JwIykCEiVBkwkafjAO06fcxRYPNwD2lZCgAgNlGVg15/KAAA57DIvvmB+lGyGkYngCqHmyU3BgDOcw+paQGg7r7qbTfz0TYwcCzpfplVOTKnECCAFH3f9QUkYsLHwD+kZWPUEZSNz9mKXZzMZcHhuXe6kVQupXhKb02TG9gqvt7sKqhBwTH+ezqf4LOf/YyonPKc+fP++8/EdiSJtYrGQJ0L1v/P3ps2WZJeZYKP73732DNyqZ3SUkLdgGTNIBBQJRD09Cc+DP0Hpnt+2MzY2Aw21oaNNT3dwLA0jYoqLQiq1FpKoFKpsnKPuHEX393HnnPe16/HzRtLZhYgiYiysMqIuItfX14/5znPYptoNvhkJrAB5TfTANhk8N+WSs9ID9HSm0m16Pj9wDwvlcXCoqC2oeNjCHLw85Hab30CFABQJgkXBy5Q4mFhGjwLALST46YRCQBpxtwGmzRg/QBs9KBdkKUBNXR424RKNvraHXQTAHBWk7/pBnfZ33E54TTTgiBkLLCx536xpoXcd2wCLavBmjHqZ1Ftuy3MLACgwJOuKypB0a9NAIDo2Oxkp2NGaoFHvcUalsU6E0G0oHoDWXmdmNtMpynW1zeN85pfi/W3kG03x8GCqd39+Ni2m9u+9QDQY7yaUglYYV7PRvKtH3+l4KvESvaVqZVX8YIas6hgrGLm8hqt6746/Fv3f2EzGNaWAAAWAOF5GoUoi0IKafUg0Pg/bfSJjKv5akQzSwJD9N0IOA0wF7cxql2xxBSk0BhBbrthiMnOW4EhNv3AyhjU8NJ65hAACAQA+Ny//fd41AzgOYzja1AFXGdzxE4l9N4y83DdTzD/+v+B+vY7iCsHIR+XZisAIHTh9SPkBFMJABDMEECOSTVMnZBcQmFKOUGA3tYu3MEWKO4jAJBXDpIS2Nq/gXD3EEVaIphsa6FCmRPvhS0AYArUdsLxpOXf6h76tM/U560YLE/3OqcLrqd7jatn/STugcsCAA4lmNFoIwDgeiqVa8/mx3LddT22i2u3DvYsADAlABBjvHfzFADgGwCAbb0FAHgz0fuxxj2z1mPd2QUACt6XYg9eLxRwkr6GydFcJABufyKMSUoArgCAFWvvovP3CgDYsIc+DgDAoTywQC/qc8pH+2ox4Dt58APUFX/2sHXwEuDvAWUoUp3KqZE1c6nHhcFP7f4Glia32PpfyVVovYJaBh/Bs7lWWA27Hjb/TLoipZ5j1QIhGQLNFCjv4O5bf4Dy4bcxrI4xYXPkV8CgwaxYSg1APyGnZnfDukZZAW0R1LJ/VPYg7kHsER0ODS1IaNaKtYKYAIkCAJQRKgAgRt5+CGTGQ4uDHJKXshIN2eJFg+Q4xcH4ABklACclmtKH5/XhMFa4dpAXFU0Av2RWE520iityVUnzz+k/Tfok8odOpLZ5ZuxdWaEoK9QsMtZ2/nkXU/dAsUHmLEEAAOnttaiQYrRdUXXirIWwFrJdwGpFkVl1EbZIk0K8Q7Gx+tLVJM2gMaaIsa/fvpcpOqW5MtOltjg1hSgRHy1I1UeB7Z6wABpJp5Tpk0caKoAFdZ9RAG800G/PRTk9hrNM4C1zRA1NFpWWSwaABQAI8nYZAAQAHjiFMACcfqjJA8yNlQuhVgDAxAAuij5qfx+lcw15xZOcRRxrugRuPUefepsWAJhjiAL9ptjAALBdzOMAACdW9ACwAAA9AAgAMAVgnQFA5InFpAUAWIh3GQDNYvZkDICatFdPJluMtrAMgLahEX1HLcWwG7pIqxwLxvv0I4wnE3gOzfByaZiVrk0nfjbNCgCI2z0b+CW163SvTzEaU1dPiq4nzpuqFtEJOZsLmm2xwc8KE8VVlWLUdevWTUy2xnJ8b9++LckBgR8aIEGn43ZKKhFhxkiP03xL/7eggIIEZBgkiHs9Wdz4nK0J5QuBaO/FJJCyBNKnTZPD59HkkGACvxaLeStf4GMJAAhyQW8HxoOxCeo0pjzZ7bRaqIkNU8ECaf7JWKD2n2kEFgTg+3WLnq4nSLfps5f7RYi9XR/OevxZQMHji78uJJQ3EKiwsXTWr8BO/LtMACvP4Hu33gAW/LPrlp0MXBIAoB+EusZ31j7pEPV3uhaeDQC0K2NnEKObsLZmmqZZHDFsjGmjYJQf6HnHY8nPyBNaqfs6DZd9vmHMsb4enwUAqKGqXh/2Wz6veKx0dfUrcNXKAKwHwGkWgDbRcitlMg23VfKwmEajWnuy2jjNF/NBnvs8xgY/5vNoBEjgik0//04ggNuksgAtFsgA4GPkeAtbTM+6UwCwAftOMdjMtsnkzsQf2s8jjADzJUwPz8cReviF3/13wgDwugwAsrycUuRfTRHiZpRh+Tf/F5qP3kWYN3CyElWWIUmWOLh1HY0FAJitHPJmr8wSHlverwllcPIva6TnSQPgUQLQ+CIBqAikwhcAAFt7KJc5/MFYTGYtAEBWEGNx7ekgksCnNgHsTj0uKsHP+PspDeXTvMYVAPA0e+2n4TmXAQA4oLIMALIaWwaAl6IhA2AdAOgmR7VNx+lzzK71vjEBzE7I54ww3L0BZ7wvU/mi8iAAACV4ZrZv13Tej0V5ZwAADp0YA8haSyaqBLYNA0CA0MZBYiQAXgcAoAcAmstJAM5qsK4YAFcMgKdd/4Wp63KglaIf9OheAVRzNNkjTI8oYSUo72Fr7zkgPASYce9FNLNHBhpgu3ALTbno1pjdGrGtVTcAAJTYOXT7lyHlEI3xGBBmqMshJ8F3Dr6Zp3cXd9/+A5T33kEve4htcm+cHP7NMeaV8OsRBeQikD2YgewClyhAVZip8qpxZby8XsOsKWhIfDYAwO1XACAWeXJjanICAJEbyAC2SnPpf0rGfTJ1zoukH0ymKfwqRJPRE8CH78Twgx5qpv0kmch/nd9+/UsNpwS8pXNiEnCSW+RI53Mk85loj3SybaL6jO6Dk3PmhDcsBjru2Os3hraIbVGX1cGycoOuRr9tzk1Baw2szgIAuPN0CtaNB7Su4jwuK+rmCjywRoKMklJH6K6us30vqTG1UNWC1bhMC/2TFH+a1y+1iCUgJKZ5bP6hlnwsqDNOkQPUnoO0rpDwPOjH6G9voT/s4+juXTRJKh4AlABQ0ykGUUR2mTvPgr1sNgIA/cM9NLEvBZpXe4qEETjglNkAAPOih9o/EAAgqweoGl91Y14qAMCgTlBM7yE/uo8wX2cAKIthdXpa06TTDAALADAGMHVq7N48FJppPBzKiVtWjUgA4v5ATtAuA0Ac+lnEk55fZFgHAGgCyM2lCaDsRxl4kvLjiQRg1gSCaJP+oheBiWKUgl0nsTKlpFZbfBFqVF6DcBCLRp/7LE1SaVgJAHgu9fg0PmOEHxcgRtwFyIW2H2M2m4oJoHgKkCkgpxepxnqOcIrf69NrocB8MZcCXJqs0JfG+Lnnbslj33nnHfk/kU/b+NuJMZt1yyYQmrkU8CXu3r0rtH/LTODCwAm2NOk00/Q8bG/vCHBgAQALkPH1+Bg2eJQJMPqQKQV0WuXr8zPz2/MZHeRrpIh4ZKwYAPJJZWJr0FShjUMM3vjZKJfY398XEIAAA6fpZy3MbQMvza3+tKl5v/D5HfBx0/PtDWATA0m90XQ94v6ZTqfyOfjFfUiWBQEgywogQ4D7iueKbWR1Qr3WvPMFjN6fx+88BgCNJXl+2HWyZUiQum5ApScBAHQfdApOuzbaqXmnkdftbsTfwgJmFuy0jWP72c4AAOy6q8dPzowWwNVpt25PV/Fmj4k09Saho/VYUaTVsAJU+6/sNMMAaM+TldM+zQQl656ABuPp6PtBE01S+8Vpv4/Z7ESm+zzkBHxGwwGS5UKaf5FBGAYAPQP4/KrQ2E1p4gXstd92eq/3BYnFNfvbGtKuQAI2+MqYOw2OrF6D19wjJ8bnfvff4VE9aAEAiTemOr9I5EYfuCO8OKgw/+b/ieyH34S7LNBQvlSUAl6KBMAAAJkwAHgtK/9JzD4FAGjgBowYI7XNRzjeRrRzXXX+vaEAAGnlYLx3CEz2xGTQZaoJmXK8WETiYAEAc799ClrqqkZ41ub7dGTSkzelHwMA8eRvevWMH5M98LEAAP7lGADdtcHePwUAuP8t5POHKBzWhIcrAKChPEkWgRX7ydwoBZCXKEAxYZL6PKAEQMyITQpA7MOLA5UnMdnw2EgA4jESeHCNCeAVALDhxrbh/LxiAGzYKc/MACATOJT6O3RofusAxRT59EMs5x/B9yjLDTEYXwd6N0ifBpwQhVMjp1TAaRBzgi7lwQaTYpN+Y7f88SEQ2YOUANNbaCzTfw5dG6dCTZYw6whJc0uA8j7uv/UfkX/0TQSzOxgwQatKsPOzL6KKHdRVjqbK4BM4qPXfGkxOhpoOTTk5UNmDAe/4viYtrssa1O3V85IDAtYrUdRDnqlhN1mDwgDwQrgle6NCmn+yu4uKMe8R3DpAMstRLSmjjhG6MZyaw84KaVYgLSh5rOD86ze+1NTU+PPjs7ElvT9NkMznyBO6ILLZW9WU2g9zckR3cxoPEAA4TaXpFtsbi2N7RIhcygTIFo+rD26nSzqBMnRDCyK0eoqWHHB6ymjpr/x/x+H/sdeRiblSdO0FvrrQtcCko7rVuGqRrtFXLKp00q/NsH5pXAt1Y25Vi7whoB8Ap888kKiR1BWaMMBgdxujrQnef/99IMslBvA8ACByw9YDYOoCD90SBADqSAEYtyYWxM/Ck7dWAMCLsCwHqPwDFDhAVg8FAGBH3VACUC0wRIbi6C6KKSUAcyMBKCUGMBLTR8N+sCflBgkAjTlsDGDmNth/7oYAAGG/L279jB60HgCUABQ8nJ5mUkthXFfwqryVAFTzaesBYAEAegDwYhDkm24HxgNgjhCJnPg0ZBRFnAR78uZOrW7o6SSME/h5ukATOIjpARAH4mQ96A2wXCyN2z8d26l/N9p304DxeLOhHwx6EgNICQBjAHktkDHAc8hOSmn0RWCBKCKn82QKsGGPjAHYK6+8Ig3fu+++q+aBjprmKVCgOmn+bKlLdhJLir2Nzrt3754cDW6nYwALLhLcDkbsEYRg05qmmSwe1vFfp8mugAg0AKQoIsuIgOokUkCAgIaGbHzUu0E+m6GNy7XRHXVyguk4Qq+mpprv/eDBA/k/m2lu8+PX1epGIn/rmADav3RvtuuL9qbHnDX116ZUFwN7g+hOodnTpJRA+LpPuH+579lQ0SyRz6HconWtDwIBYng8yXbg3uTNy76+fW1dCvSGJECO2ehNEgACAKJTb881ndrqNFt9KS4DAJwlAbA6+7YxX6t3eG7Ty0TOJ54dxuy0u79kPz4BACCPN0u51etvsryRibwBAHgs1IxWP6+sCwysEQ2kbf51/bUghTAAjMeHAABE7rnPyCxzCe5SA58IAMDrlUwVNvJ5lokPwHLBGM5QvADIROK+EqCsrORnAgu28edaokCvYVAIw4OSIdvgr5pZCwhwe7gNygMJ8BkAACAASURBVPBYMSDUZFZBDV7fjxwyAP5nAQB8hzIth4bHIgFwiwT9IEbkT/B8v8Tx1/43JD/4Bry0gksGQJLLOXrtuZuoQxd+P0Ra0wOAAIB6coiMiaw9gpRGAuCGIXrb++jt30Ll9xAOx0L0W2QVRtv7QhFuslLM/9j8EwRQAIAFxooBoAZMXU7e6vq++F8fFwBwuSL+7O151udf/EmvHvHjtweeFACgx1CSqAdA7CbCAOBE8jwJwDog262NJQXg3rsol0ciAehtHcAZ7onzUUFGp6fNzcojS4dQPFttVUy2pzAADADAYjznEK/nqwSAtSGpwfQA8HviZXAFAKzOxfUBw1ln6T9XAODc/SN929Ov/2SOE5Aucg4AIQxdZA+RPHwfVf4ArsOILR9RvAtv+DwQbKGpfWW4+IWka/Vc1difBQB067/usZXfs9Fnc8+GqGLMoA84BRr5LnUozhtxnQPVQxz91R8gu/1N+NO7iBY5lvkS+z//CbiH20C2wPT+R/DdEoM+fTUyoEzkpcWZrGFqHtnZhkIo70/gwe6/9UhA3VoB760EICebVmWDCgBEKOaMAyK7OUYFH8uUfTnl5Q4W0wx7o300uYN8WSBdZpLwJfG9TKVj3/E/vvFGywAgbZJBglmyQDZfoKTO2RRUUpbp0EOaf3UipJa8a4CyAgLOO3HapsAUap3LUSdSnUZ/HTltC10iNfLEVYGvlfhKKtCdTrVjRquplaKWEgHDpTKTq3ZbjNcAJ0JSaNopn6SiaSHISf+ARaIgslqkih6UiQn8bHUDj5NZQW1IvXeREWBxHUTDAYbbW/iAKQtFiSivHwMAOLWWzSjZjIdIigqp58MCAIPre6hCjYCgGyYXerpXqgSgRuFGWFZDAQBK5xBpRYOpgJwwZQBUC4wEALhnAIDZSgKA+okBAEYAMgXg2gu3kJJOL/R5VbAxBrA/HEn8BOEmAgD0ABB9sDEBtAwACwCEDaMIFYRYBwAsA2DhRMIAyFm0c3Inp4QmMrC55tSPE740T3FCc8F+iMn+thhmzRcLTIZjLOYLaf7UlE7jNuz5zakvmwcCAGQA7O5uS8NI6jwn3VHYa89BnracHEc947zNmEyj4XeNmccLL7wgTfmHH34oTWfLUDBopZxXHQYAm09uGxcC/pv/Z8Qfvw4Pr2M2J82fMXs6+WRjym3mv/l5FvOlAAH2dQkasPlXQ8EMZZWibkq5rrmwMAaQ5kNMJuBxs6yL9no+JQFQqjWd2PlZ2PTz/fn/blxhV/ffbZZFDiCN0GoFeOxGu+GO3H3Mec2/nAodAKD7s94AaN+pPhQScWgYEvz/yy+/DII1n/rUp3Djxg0xYfzOd76Db3zjG/jggw/k8/HY9iLKL3QjuwCA9QC4yASQAMB5EgBd4c6WAOjYXWHlFmjoSACsAWorCVhjW/Dp6yaA1tRRIgytB8oZAIA26p3YVXsw5WZh94s25PbY2xubGPqZaf86AGA/s0QoytpssafVqk8GWauttx/eeAlYyn5JGU9ELb/xCtCNkGuMzBVKrujTYaUPEntIcLssFIQjkEsdrTnvLQCgqBj9IWzMqN58us2/MBEMAGD/1jV25LZz/z5EpBKAZojA0Yl7Q42hU0gMoCD9GOBGmODR2/8rMpoAVi6i2sXyeC4AwMGtGwIAiAcAJQA0ODSyH5+mnGRH8Z5NtgOZfnGM3s4Bor1bqMM+3MEITVHjZJljMN6Bv72HKivhxSwsFADgvZ4AgN7zhYqlkTP/pADAlYv/j19r/ZOxRZcBACjppATAERNAAsIGAKBDeJ6icZmrfbYHwDoA0F0DCQA0d99BlU5Ruj1Ek304/R3UJgbQcQNpbvQKW4Flcm+3YzEWfUYCQDo1Owz6MbUSAMsAMDGA9DKwAEAw2pLc8ysTwIvP1ysAYMM++hgAgNqhfI9aft6z6LJ5H4uH78PDFHWVilu9H2yjN3kR6Kk8piIAHVZggljI7uoCCUD3mrOfogUAnFzuYU41hMN7mUtmQY7GyVVSTdlBUwLFQ0zf/s8o77yDYHof8aLEPMuw8y9fBV68Dpwc4YP3/rsYB+7vMApbPXzgsSPh5J7xhqWYAVrSXGsI2DauXUBc6xyWUdYEkAwAGTr6auwdEfzIXFQFoxFVNpSVLoJwhNAfoaTh37xEMsuQnCxFTqQyX/q2aVS5869f//WGhQip62xeqyyV6X+RJKL7JxVSaZgKAIgiQKYf2uxbTaNtELpIjC301n/XncLphL5L3+9Wmp2pSofqa6dZtui2BXjbpLc01NVrWRdpqVlM06HzUOvSvWryV6f6yt26Zbt0uhU2+H15BZVNs5hnLFjou+KgzzlqlaZwyloKQU5lqCPLWIxGoYAAD+czNGWFuGjQo5EU9SE0x3OZP6vRYQQAQicQBoAFAB55FQgA0BeD22YBABpQkPMlDACH0/ERSu8ARQcAaDy68CfwmyVGTY7y+B7yY0oAyAAwKQAGALDSD3M6bjQBZHGYNhUIAPDbAgAeHTANADAab2EwGgsAQAYAUwCYSS3HglGQhgFACcA6AGAlAF0GwFkAgKCKrieTQzYPlrXBJofmWOGwh8HOSACAJE0RBxHms7kwAOR8NgCANYfkNJ304TDi6lTjxRefR8G0AjRCeWeWt1hYtAZ3jBT1hDoexbFo99mckymTZhn29w6kQWbzSGmBuo6rTr57XVgPANtocvv4b35ZPwBG/p3MlhLZx6k0kUI24nycTlJVP2QBAG3m2PAow4AAAGnGRZkJCstjRQCAsg3GVxJ9pfmIZQDI9bYmASB7SGMWc3lfm05gXfL5e+trYEEJuy7YSfdZEoBNt+XLTPvPet76cwkXMcWDaxj3KbePx/u1117DZz/7WQEB+DkODw/lWN+5cwdvvfUWvv71r5vkBbZG6gGxDgBYCcBFDABhDXUGqHattEZ3Ou2+PACwXnB2AQA5v02zttoXoniT7bcTeAvA2nNSPtsFDAD7vi2YIS7/hrnVaaDtGi2yEzaUoqFR9LuNKBS5XNd3RRli0oR31l9JXaEOS9ZMnbAL5dWkf8iE3bApZMrPc9GBHDth2xD8yDO5DoXBYzwAFAAoWwBAdLQGAGgLCLk1sYFfJcUoxqGghN0PfF/7sz2mNj5RAQAXj5wIn/vdfy8AgM/IIxbyMZHmElTsU+nXVLEAANOv/+8ob/8totJBWLmYP5yJhpISgDrw4A1CZEyWoAeAABuUQLki1+Pr+r1YTGkJAIRbe8DOddReDJceAGWDWZJjuLULf7KDfJkJi0sEgnoAzgAAHs9hvrik1n11Cv273JM6j7KStKsJ/hPvuqsnqHFqo2ZcZ6UAXAQAXJYBsEkCYAGAOjtB5fURjHbh9LZRu4wjC0AAgNunLMzVtdKVALQxgALEEVB3UHoOypjXOuV8KgHIDAOAQAYZk4wBDBkD2DD3/OLr97F7p73pdZHnJz2nVkX12jMNqN3+toW2Tz+uff7ZDKSLBgpXDIA1U7W1I/EPzQDIS7KDB6iSFJ5bCQAwf/Q+Qn+BPJ0BTgA4Iwy3XwaG11GXnvjOIaqFXWsBgLPPT/1A659DAQAy4jid9+EKAMDB7tKAAJn8jLqvHnjlI0zf+i+o734LwclD9BY15lmB8b94Fc4rzwNHD/CD77yDplxg1PcQeCX6PdYjJRx6DUjyGgevwm9ERe+odl+ba/uUn40ZdDhkAGgKgAUALAOAtP6w7iNn3B/lC14PjjdAf3INiMlKcPHuX3wVTU6ZEP39PPUVcxok2VIYys5vv/46lz/RnnPmVyRLLE6mYi4kk1dSi7mwSJ3FyagCAJLHTvKEsW7eBADwd5bK3AUB7ESQE1qhuXZ2xKqAtUX146uKfUx3WZDXNwdamx+7AzueA3oqtDteFldONgSSsYhL9//q4s0dZgt8u5BLMc0JD+P/2KSL4ZPmgnOqFHKyBAc90tbzTOQVUcSdDyRZKg6ufq+HE5pMVQ1i6vw7AABN/DYBAIwBnPkOHrkKABSkGvB5pIHIFJAhlvQAIAMgRFKPUPnXkOMa0or0Ul+GNgQAKAEYOaUBAO6JB8BQUgAoASADgNeITvhWAAD/ZaQOPDP4eo4jAACn/2Xo4PCF55AS5AhCmSpTsz8cTTAYTVBUjAHk+egIACDNj2EAOETUFyco51P4RYawqRCzeRCduZUACM9CPQDuH2HhhAzraCUAwoYgnZ0AgOdJA0eKM+k3XuQhGMTwYl+yO4nG0QRwPtMiWhsI3vKVAaD/Z0JAhr39XSyXczz33E3M5ifY2ppI0/jw4SORwtgm1xrFsRmmyaA2vTQXC5EXpRjwffTRR3Jd0cCMkgEimXycnbby33w8QQTRK49GLQtApvzbEwERCD4Mh2Np2okIstGnrKDXY24qfSp0HxCAsNFlRP1EvuJ5ImdwvQpZzsjA3PgJRLLYkAXAhAP+29hfSBemC6eVZRsXd+N2Lx4K8rpFayBngRFrsmelEnZ/iQeEucQ3NfcbF+7OknARG+Axan1HDsBrNi8S7O3timcCt5/T/t/5nd/BrVu3ZN/b654SB/oa0Lvh93//9+W8EoNFA4zax7Xrl/EA4HE8o3yRq6owkZGn9o9x0yetvTXh02yLtYbpdKF0ehJvGix78ExTvWJI6bHk/uc6Y00AbSNsz5HzTADlM59iTilgyvNa/68NLtdYafa74KkYXoqNvkb3GQDAMsCsrwoBJo3+U0mPbbJ1KSeibfT7Ri4hcit+Lmr6qwq9iDfOFIN+D0syaRwH4/FIpR29GCmBODbpxsODbACy3mgayHuXxLCa+MEVw8PEEkoMCNtjpepJ9KEBALjmqESAngIrDwALsvDzCnvBbXBECcD/9L/gqBkg9HoSG+v2Qjh87ZJALe9REZ7rFVj8zf+N6sO/hZvkcNIS+UkiZj4HzysA4A5ipE0Bl3IHeW89SkVJI9RAjFlpBOgxspQO/5NrJhqWtGNgmVcYb+/DHW0hnS8RDYYSMytGswT/eAykiNHXVQaAZQRcpgM4r1m/qJFf+3snbeEy73z1mKs90N0DCgBwxsJiLJIIr4CW+dkJlrffg1csxdTZdcgAmAiLhgwAz00R+ynqPAFTAAzPt1NDWklo990eHzC59Qz13XeAYobCpQxHAYDGjYWpKe9rwFcZ7Jgv6Uu43Vx7eflZBoBoOwkAKANAPQC0vs1oAujFcHoTBQC2dhCOtgECDVcAwIUXxnkMgPOe3A4lTw0wTRRsC+rYc2N1P7f4ysrk3Ky36292QQrL+QCIsocvs/1nPYYSgBYLunAvnn4A73PLrMBovI16mcKlkHjxIZYnP0I/LLGYTRGGPZRNhMHuC8DwEE0WouRwKqQh58Kw41bmwlIWdEyOuykA65tH1mHJGAGKp6u+1mnOAg59AchT5nVRD9TIL3+Ao7f+M6o77woAEM+AWV5i8vOfQfDy88IAuPf976BcHAPlAk2xxGgUwg8aYTYEsQc38hgrp0NUsgGaAiVykWzboyu1hrAq+TsHXthDxpjxsI80Zy9BSXmAnNHU3gBVRbZvD/3+RABE9CdANKJLIvBwhr/+szcRiVWgrhMl6xKTPCU132+8/gYJEAjYgJQFqmSBnIZoWSqFHLPSWfhzc9j0M7ewrliMqs66YS76OV/aEOhjeDD4ZX9msSYFpKXXr5a4S55KGrnXsj9PPUv/YEuG9dKC140uruto4+lF+/wNkTAHeYjuDb0V0IuV+n/+OyZdpSwQ+x6GPVKreRNZSlPKCXnFXMusQJCXiFgocyrVVOLiT7SI4AJ7eisBYAzgzAWOvBrDGwco/EZSGHya+0nyXIlGjO5qYQAsqgFq7xoK0ARwqBIARhc6jAFcIiyXcJZTLO5/iH6dYliliIoltqNAo/mIPotKwhR9UnTZJAD1HuCFnJFKHbqYFku88ton8fDkGKPtbTlfiGSHUR97+4eYLZjzyWKzgePruUEjxcipETKib3aEZnmCgM1pmWEcRygz0nTIPuE2qDtukha48+gYSzdETlkBZSlyFWmRavFyNlgBi2GfNNYaQRwi6keyj5M0we7eHj766I40BJx88waqUzPNgGdDL+Z/8xOJHXn11Vdw/8E9E+8HBGEkdH5r2iebICCEh5deeqml+vNsIyhA2QAvPDaccm1URhtkmmg146NvgWab2mkl12lO0wkY2Mg9yhvY9BNUmM0XMsHjvj44uC4Fv0InalAo0iNDued0U5MRXFQmOJGLJr0CFCAgUkggIJamwbJ/bDMhvhkGDCA40uait1NS3fsW1NjMANLXEAmI+dp0szqvgefTLGhy6qrt3JFayvWGG7CdQCo93BVWBiUMBAA+//nPg14LbPp5rGzU4u/93u/h29/+tuwnSjJ4rpze/pUJng7uVwZ46zp47iVKQ+SmxeuhRaq1OZR1pbPddgrU3rI5vRKPlNOAp6jKZFpukBp9h1Zf32WaSHNqAU7LZOjsTAE6jZxGXqUTCanHj/cHk87SSRpY0fb1GIuUzG6D+QD8n0ZIUqZjnPhZzHqqt+fzRF4i+7lEkeeGvaLxdsKUKksMBn0ky0TkPlmaII65puYYj4bIlktp/knpJ2hDzT8ZMFbzz/VNok4tuGXAFzutJ2tAzF0t80U8C8j08oX+n2WJrOnWyFPwMcMy0+JP95+kAYhDcNfwEVgmM/RvfQIv/Pq/RTm6Jut/RuApiCVedocT/flC6In7mKP+7h9h8d7XBKB10oRoMsq8wM5zNySCFUwqISsiChVkLSox9vQ8Gv0N0B+NZX2kXMrpDeDtHaJgtBBdhqsGy6xEf7yNcGsHZVbC79N0VHWDfhDB5wTBAu3ilaLswI0UEXPerU6n9bvx+r23e5fuPHZ1wpuXeuxufsl64ephV3vg8T1AgN73YtRkCFGMnJ9gcef7cCsmJTEOdAC4fdRFKYCxw9rJZ/QXwT9KhroTRl1n7Vpp380CqfZnWRMkBeBbqNOpRDaHoz04/V0ArE9o/qtypFP0/9ZEzPyW8WP0AsrIYOIEil5TDfIAiEfa1DDZJ7nzEL0BY5lDFEEP5XCE3vYemkqmQU90WnTv03KfOqeHvGiCvPnJl2cAPIsG3dZqT/Th1x58EWSpAxP2SStPH2qv2TVzACMx4iZ2Vm/5ymAVs1UzINW7t+Ktep/qSBuNCfVZE3Bb/2z+jOf1PvqMiwYwMiazku21877LINz0/hzkkQ1MGW2zLOEEOdL734Rfz5DOCFgJ/CbyM59+YqMbQPQiXdRRgDR9Ta5jbWHrFL5Pt2a8iOFBMFs5+WTq0UA9EVBfZQFkBpDFTPr+PTz8i/+AxftfxyhfYlIN8GCW4uB/+DywPZYUgLtf+yq8ZA6K5pAnyPMl/Jis7xzxqIeGPdvBjnoK0DuoOAYmTBwopLcRCTdrBiYZFSlQVsBoFyV6mFZ9LCsOBWL0gggD1hPuAL1rrwG9PUg0ggCAOhDmpD754EN89y++gpjDDNYLHkUJNXIOnSq2lx6cN379S03A+DIWBHmGiuZ/y7lMrXlx87+GuaICALAh2gQAnH0ZsDASfWWnWLc/S6FnNKRPcxESOLAmdd2L5LEyYi1q3F5Meoafts96ku2QuT9pJPxsJkdb9P48bVlYcp/WFQZRiMBtJF3Bdxv0olCBgDyHE/dR0gQjMwAA9VsdAEAqLwMApEUFMgBOCAC4FUY3ryH3FADwGmUAsKWr3RK1pxIAAgBkAJRNBwDgSe8mcJsEAQGAZIrFPQsAJIgFAPAfAwB0H1uzCrIAmDGrDIAVALDAK5/5JB5OFQCQ6RAnyQIAXG8BgJxNtphvlSjSRAAAv8qQnzxCtThByCiNIpN9V+W5hN7SMbOhW6gfIU1LAQASL6RVFqpSAQBpo4S1QWjGuEsS6atLVE2JsBdhPB6KK78YZEWhNHqcoLPhJbhVljrRt4tJj6Z/yUIAgJdffhHH0yOZPMpx93x8ePu2PNYyW4RJ4HkyRbZxeFyIrJ6fj+VEmb/jsbYLqDYKLKpVv89vGurpQkrqP0EKNjA+sjxDv9dHlqai6Z+eMM+UTXWI3b1rYI/PCT5fj02SsHFkGmuM0sT9nQgo318Xeh4LfqvRiJoCihke6SrGA0SbTb5Pp4Hv3Ji0QVxRoNlsrd9I9CZ2OQDALuB233Zfq8uaWL9uu8/bdKO3k3o2mvRYIDjDJpTnws7ODr785S/jC1/4goAufCwf84Mf/AB/8id/0kowCBrZz6fvoVthSBJy11YAQK+cxwEARwCA9iZlHq+vYSbo5jy0n+80BV4eaYADYzJn5Cj289kYVAGlZENWHit6/nYYThsAAGtEyEm43ff2xs7XFIDYfmbR6Ss0rO+jDAH5fAJC6XlsP4P8XnT0mnQh29qepwoAECDYDABoQge/aNZHAEXAhDCQ69qaU2bJEoMezTsLARAiI3+R5AVjcMs1W86vDs3Wsg7IJLAeAHJeG1NaXt+SAFHTfNNe++1dqGUCCNhQFQJgEATgtcv9RnZJXqTY2ZkgOHgJ137pd5DGO/CcCrkAAPQWAUaBI6w8GrzuYYHq23+C2fe+igGbj3SJsKrEo2RyeICU9f/WCEXgI3ccLGgU1BsijHoCAJApFPF+IxpiB/5wBHd7DwUja5kzXAOLlADAFqKtXZR5Cb83QFGQQaUAgBcoI0jRc35+PQdPAwBnNPLmOlhdq7YA7TJb1kCCDbTIZ5MNrK8UVz//c94D4vpd0csmJsIOcSMrZpjfeQ9OncIhiyhgdvYAvEDKMpHhCbwFGCPmNQQupVNaLf52h3aAaHHs7zxG1kkDANADgH5N0XAdAPBlamfvH7K6cPov/9fVilVPQONi0iqFVsrI6VoBgGHfDCN8JHceGQAgWAEAW9RUa+Tvk3w9CQBw7uueKsS7j7w8AGAWoifZ/FOPPX9C/tQve/qJMnjRuotfFvSv5d6h/mHWX03u5+zUpD5SCavdTa3rmY0dJ0DAoU+btrN62/X6Z/MneTYAoF3lnxYAYP1AdizvdQmZy0tkj74Jr54hn2UIPY3jrp0Gfj+APyYA8CrviigZEchQc+7apwQA2qGY9bejKaB4ALAsYfMfwisJAJBjfwcP/9t/wPyHX8coSzAu+3gwz7D7rz6HYHtLJvp3vvo2/PkcPUrwKDnOU7ihD6by1LTzcCoMhhFcj6Cii9JNEO0HKClDEDED2TrKDhCQQICJGGV/H9ngJspoB54/RD+MhW0Ot4fU2YYb7SAotS7PGhqJ04OuwvyH7+O9P/+vGOQZfI4DPCBxa2EiBzVj6j04r//aG03EyCROadIExclMAACaAUq7x4aBi45DJ3Q2JsLa1JNO9pTRcJ5xrbCw6tJ++TD7sxRW/4AAwOoEPV0yfLwAgKH/i5RAhvYq9TAgAKf/bGLZ+Fd5KhKBQY/u6DT/L+CwoKJHQF4hInhAHwbQxE+6ed3wDQDAsWEA/LgDAJpN6yEIewIAzJeZMAAyRlCQvkufCUbqEc0rUwEA6uUMUa2pAJHnoqYMRW5SnngIkAHQBQAyTu2Fcm3QL55z5mZJHSzp/3mZo6hyYQAMxwOZEqqWDqLv5iSXWnpmbVI3zwZYGpyqlMeSJk8A4NatG0jSpRTzfH4c93Dn7l0zOTdUajNN3Nvbk+mxZb6Qys+FmU08p81stueSJqBnqgUOuhOE0WjYXi8EANh4sKng5F1ej9MLP8DR8Yno9j0/xtb2HnKCSj7NCH1pfNhMaSOjMZPK3NETVmISDdrMbbIeH/wdJ+Ba5K/cXjU5Q4sG0xdqaW8+h06vVy743b/Zz7lpSrLpZtxtNu1zu6ju+Qj3pnQPW6dp00GDOII03K/0T+DnV3+GUCIBf+EXfkF8AWgC+N577wmjg7/nNthUhs5t1xxHM9e4BABApL/L7F8HDFp0vUOft+9nNfMtA8qwdVaIPG9kJknAAAAWnBCQyXi4XMQAkPOyAwC07y8AgE0qsCwAAzSIIanS9OW4GXM+C4TYYyjSABsja+4Fygwj2MwmvUI/jg0YUMi5T9CCE/12O4jfez7msxPs7mxrfCMj/8imKnJ5vjIIMqHki8mhlZ7x+pFiawVM8HWtBEF8BsRXQK8bPk+p+64YYFKOuAJlurF0lgVTwac2n9vMbSgUUCKjhMyH/YNdVJMbmPzcb2PqDuVGXfL6lFxkoOdU4svju74AAMW3/hgn330bQ7eGV2Rw0gxpnmH3xiESysZGQ2EAlJ4va+xosi1NPwEAJqc4Hs2CKjECDEdjiQO7CAAQ0F+cg0O4fmiEH10T3vUR4Pqkf/3n7pHrPnfD4zbS/C+au31MhfvVy/zU74GLAAAi6QQAXAIAFWvfVACAxp2LR4dHkYBIYy0Qujqf7b1LQfHT56ysqVhICoAAAE6MSBgAOx0GABNk2tXd3LgMb80AABxsEABwcqYBOKQkIqcfkwEABNh0PSw/eoj+cFuizqqoj3IwQjzZuwIALqDAP+sFIOeAMdJl8yRG0+zepIPjoEQp2S2Qauos44qmwLjcQIkFrfyC7H287cXWPsdPAgDAmy6NacMgAlJOl6dIjt+FV81QJQUCV1OXOIB2Yx/RiHGAPwN4E5TgQK9CwP7gGQAArZXMgMsAAHJnIwPHAgB1ogDAV35fAIBhuhQA4P48w94vfh7h7rY07R+++Sbc2Qn6dUVeEGpKB3jfdxukdc45KKqajEcO4tj/ADVN3CmH9EjUZ5x7BbcuQBiPYF4ZTxDsvwT38BPA4BrgUd7LST/rdxdZ7cMLh/ByZeW3AAAT5370Ab77p3/WAgBsTAkAMBKYAEDg+HDe+LXXm4imQHWNcjFHTm1xmsAx+mzhALCQMgwAshKImFJfrAMlpXae9WW1rbZ47zYD1gX6HAbRudefFJVysDoPsxSp7jPPYgCYK2u1yD7Z5a4MAJ2Kq5eAnkpCvDbbJnPiukToOeiz8SdVXiKmPJk6/2NJdQAAIABJREFUzuekmQFhQQo8+zEWWzVKMeozMYa1IxKArKxBCcDcc1oJQOby+Pz4MgBIEa0bmsspAEAJAEGPtCjl4pALvCzQY0iCAQDcPEEPpQAABIga0tKNuIIAgGUA3D2aYuH4IAAgEgC7UhoGAI8NDfnIBKDkoqgLkQKEMSeOOr2kQ/Z8vpBFIJBIEk7B1f2c564acOgUz/ddSQGQ59b0BAYGgyEeHR0Jvdjqpu3iSw2/nfTzzGLDzmPOb+s4f0LDzaKQb522qlTGygBIb+YUmq/J/7Mx5fvbeDqyAHgtEgCgXor7ZrK1K3Ef4uZPuq+8tk4yyYsgMlnkqfyuN+iLXIEgAr+4DQRABHmtG4xJGTYLpP2/XTTtlPnUpWbAj/X7qi2Gus1jdy3org+brsIuONAFDzYBAJuAhPXf2W1nFjwbep6H3Kds9hVgIWhSy8/c5wRyLDDA5o2PX9eXrT6zmdqcmqhvZgAIyt/5wAoAGECoo68/vcbav5v5v3kBea78e0VDtbR7q6E3tARlmRhmyXkAAF9NmCkdnmcXsDLCGyNVsG791NbajWKyhmr4u7+zH9lO7FWmwmbbxO0JUMyGu2wbeDJZlC3gyBoqx7AjHyMbZjIeybGT+Cv+mQU8wT7DJqDeX6VrtYIaLMjkM3bvAspe0G02Jn/W3M8wABQUoeGrAkkrky9t/BUv4TVUioEoAQBhIdC5OAxEajKZjOVvef8aej/7Gzhueggo36IfAdNFavrCFGiKHIEfCQCQv/tHmBIA8Bp4eYbF0bGsaYevvISEUwffRSYpM2N4UYyo1xPAVHhpLBxcX+JPWT4EwxG8rZ3zAYC4ryZpLC8YD0qPFDlnLwIA1lkAZ9UIZ4EHuv9MkWGQ8KvG/8kqlKtHX7QHnggAkElYhpoAgDOjgwt8J5CBWBcAsIBm9563EQBgCsC9d1FnUxQgAKApACoB8I0JoAUYVzeTlgEgCS6VAgCk79Saqy4AQOigN2JtQAam2wIAzFEvCQD0h4jHu2jUEOqi3XTq71cMgMvvLjkH2OzzXmV8ZqTWERBA8+PbJB/b/FtfCiObFvaIwgXtOtgC+TzmHRq+3bKfDABAvSwYpY28Qr18gGz+HlCewC05NuQ9k7HmDdw4QDS4Bqf/ChBuy/SfQDm9vqyJdpe1K4xHYwJ+1tFa7bcVAFCR3SO39A4AUC4UAPir/weLD76BQbLAqOgJAHDwy7+IYJe0/hK33/wKcHyMflMjNsMPJp15USAsAEqP54tjxBENiZU9usgK5h+Kl4h407MuLxKpA5woQrh/E4PnPgX/hc8CwwORBgljqVSJfh5x6BfCzQgs+XLt0zsocBrktz/Et/+/P0GfAwTjDZeSGd4FAOgBQAaAR33TjNSLEyk4XDFyUn2oNP+AaAQ5DSAlmAuLaCflL2ffmM+j2KwMDy5/QZ1+5GkJQHvyr2+RqTHWSxK5ENvm5sm3YQUA8FpeAQAKBGghT0YAkSAWir04lAksaT80otrd2sLfv/f3CBoHvQpqKGj3OdEiMdujZ4QBAIoaiWckAF4tEoCUqNWPMQAgppGkmwSxAAALmlcZAIDInvhBsBFlbVokyKYP4RUp+qS4GgCALpwe4TJ4KHnuedS+l7AAACUAFgAQTVgHABCARsIUapEAiCJB5P2NFNrUtFJHz0k5zTW0+SUbgHobUnVzQ/dX9LXf72E4JC2WahoyAGJx0+QU2QIAVuLC17FGhFyQ2TCy2bRNJhtsbkNR0qmfaQGZKSRWiQAHB/vy2tZckJR8bge9BNi07+3sCXOBEgDGgygAsIOcsSp+KAwBNlH8vDr9Z274AmmyENChPxjK67DJtSkBZADQYJDbp8kDlrJvpv7SeClDqVvYcH+tvk/Hg3YBgXbiu3bJXaZxXwcKNjf2+sLd9zkLAOC+4TEkgMNzkfuB/+a+oPs/J/4amagNJxs3/p3fPBbWz0TfcTXBNGx73Q7zt00SgNNzZ2VU6HNPUz9Pt0krAEAKvK50wAAA+vkNZGMo6lbXLnRETiPknKSHh3m9U4CFfiJxyz/HA8AmCNhm3Brm6edWQ0AxAjTNtKX92/OBun3uQ43gJCaoRn9y/+Q1S/8UiWjU6btKLvSc1kl+LQ11Kh4eapoVBSHSZCnsDmr4LQDA54iWX5QHxqBPwEXj2yFMBL3OFQBQWcKK+7I6JgqKELC1hj16/PVzGamDSYbhdc3MYk782fST1cP9zk9JhlLeP0TvtS/hxB0gJKDL/eZHso1MASAbL+T6SYrkO3+I4+++jQGn/UWG6cOHEvd369VXsKR0jGBl4GO4tS0O/oTIWRiUBQtRX31nCPYToI77CLbPBwCE8m+afi6cfA3LWuHrbNbg2kL1zDvyJW623ebfXltXAMAldtzVQ55gDwjDtaaOPiYlk0UYkJ+WAMR+TxkAwr/PxSW8dk7kXmoBgPX7oC7h55+vkgJwXxkAJRkAQwsAMAXAAABmmKTEfzMJFhkAfZx0jewCAHQcK5waua8eAJ54GTlY3H6AwWgHcCNlAPSHiEY7VwDAPwIDoFuzdMFzFmTsDXiWCO1fGNW8B5nuQSLfKLHVc0ly5EXjbaV0K4x0vb75iQAA9E6uQHzRIJt+hDL9IVBMETmUNJOBy/6G/ThTLfbg918GertSxxPIZv3D2oGf91kAAJFgbJAA+HVP1gMCAI/e/o9Y/uiv0VvMMMxjPFjmOPziF+AZBsDtv/xLOGsAQJrlCHqxAADxoIf5/Bi9OBA2eBTEKHMe7xCNq9I6Dt/zjIzUCm5/gHqyh/ErP4v4lZ9DMzxA2qgsiPHAoIkgH8dapAMA0LMg5P658xG+9Ud/LACA15StBIC9UsihLBkAv/XGb4gHQMOi9uQE1XIhNARq1zmx4I6W5p8aYeqjK6382ZCtCqDzF7ruxO5UAS9THzUoe7ovBQA2fW387RoToF1Rn+7Ntdw3FB1rJni62FeNaxT6cB2agBQY9GMcHh7IJDnyA3zjzbcwgI8edZg0WSCczH1+FgDgesoA8GsMb15DgvLHGgDgYkYAgI3p/sENLFOVPZABIMwSTr1ruv03aNI5kqP7AgAMiIBRMsFiWqZ1CgAUlJ+4QQsAtB4AksSgjapkc/GcdqhxZ+NfCVJuAQCJfpOmhJKCRvT/vFGy6ef2cDHhv+1UT5oyc7NlI3Pt2jWJIGHxwAWaCxEn/fxi48jns2lkU8+Ghc2ibaZIqeffNKrPABfcdtF6aQQkFzRee9wWOtRPp8dtA0qaOk/5Bw8eyPbvbO1iNJpgvljKTYT7ZmdnX3Q+QrFi1iebf0/p/2WRYrGYCQAgHgg09jIAAD8zgRCRIYnhp07AVa+/Mv7rXi4WnV79zl7N+n+7KEsz2rnZriamq6t/EwCwCcW1IMP6ZWuff/p9THO7dqO3DABOoLnveax4XLh/Oe0nwMJjx2/+jl/8PQEcyw5Y347uFPjyAICS4tt1Q8bWttHs+ArIFqwaf/tvZWLZpBNLHFRNtjUB1O20QIRtrrWgkPP1HACgjdc7QwKgU9oVgGCp9C3YwWuX0hNGmppkAL1ZK0LPJt5ec5oUYMFT/ezU9Yc0CDRpARJjY4ABav/FBLDfx2IxF0AmzzLR/C/5cy9GzqhPxpHyOQQApKnXgoHHnvIiccruHAMFy3SfiYTC9KIWGLDTBYK1DjV3hqZu93MLBDi8jple4iKKeR71BTwkUMEPqp/bQzm6geFnv4y5O0Toca2qxQSQgEVISy/xNuhj30uRfeuPcPTdt0UaIPfsxQKcMhy+8Dyq0Ee4NYHTiyVhhuZJbP4J2FPHz+Y9jHuy5okJoEQBUgJAVdZmD4CGhVgQmaZfWQRMWZHtbwGA8+7AK1Ds8rfZ9ebfnvtXAMDl9+HVIy+zBzhdJEi+DgDM7r4Ht0qFdxjRPR9k5PAVC8BJUbsz1FUmAICmY22WANht2NSgEQCo778rJoArAGBlAihsG2F1rWIApRnqAABca04BADRYRrUCAGgy2xAAuI/BcAeg2WHUR9EbIBxzcvkxMADO2dHnDQDPrr8tLbvde+Yfa51Ca6vw9B3Exdt3mbPo/MfY4Y1llbYggDBJpaBtm3/1cSLDSvcBTZjb2tD4KxkRSGewcLq2ktXS9EX/kCaA7Wr8lB4A6g+kwD8N5hb3fwiU91DnUwyCUOP3zPC55L0s2kI0fAEYHCi1vmDz6ytj7ikBgNU5yH5BPQC6EgC/6UsqCAGAo6/+AZIPv4l4foJBFuE+AYBf/QJ8egCUOT548ytwp1P0BbindxvlHWTl+EjrUnoOMm+jkDHlQOxHKBMCkEwlY43ioMgIACwlnculJHW8i/Grn0X0yr9E0dvBotJaJXaYUpCj4eNYZ2c09Q5RSPpQgdBpUN69g3f/8I82AgAUHISMGf3tN77UsImukgTpdAonSxHIAaGJQSYUagsA5KUyAKjHZlyaAgCUAGyKPVldFF1kptsUaHG1Knaf/FI7DQBcWB48/TqxcdNky83Fah3S9YFmAkLqCotf03yFkS9xctdvXBNneeQFvvHnf4mh46NPkntJt+xSKJ2UAGxkABgA4DhoMLhx8GMPAEguAR0n/QgH124KAOCGsQAATMKU6DhO0umRsDzB8tE9+GX2GAAQeJwCOuA5SPEMGQD3jk+Q+hEyOoUaAIAGKzKhokEXIPpYztQEABAaDFmwasbFxpeNMhkAoun1NQ9c6L3GvFIir0yjJK7jVSnu/tTjy2uJxs7Fw4cP5bliDub7op1nU2m1/hYIoAzATpL5fkwzsO/HRkEGupSAlIV8s/kkAMCmk19scvhZ+X58fhT0sL93DWmeoywk2BD7B4fCZFCDNi0eGDfG6zRN5gIAcCHSVks/Nxsrjf+jTEWjXcQdmftTGgkLAJyerJOGJQ0RG9HWEID7TK+E1fNMhKC5Nk5PR/TCPAsA6N7Q7ONs872JgdB9rU2F2ervjTSKPFb84vHi66rOXDNTCeyQIcD9QFCAwI1lClg932obrNbTZtgrKn02A4BgrqHr2+l726h30gTa1WdF8be/shMe3QY1+GvBlo0sglXagL6lyphkn2xgANhj2H6KDuBqQRSdSJgkgg77SV6ULBvDAGATbk0JuX/tNWZv3jqdV9YAPwen5IzwIwDA646byWNjpQGUUZWFUvyFqWB9Dng/I7MjYipAKgwCeW8yiQzgwM/Nv9PZW5+3Ok66H1UCoLw8m1RjgQHDdBGZFwsYM5GRQojnAFc21XdSNjQaD8V4lB4iEkkqrAhN2uA6Vk+ew/izv4W5RyhYgT+ETAFQBgATeSjv2fczVN/9Uxx996sI61ymBUw7YDN/4+UXgThCtLtFV0TRD+ZMAmHDLgwACQ0TxpOYAPI87w8QjLfOBQDI+vOjnjT9Er9KFgHlQhsBgPU78KbmvxPbc+4Nf9NrXXiHf/IS4uoZ/6z3QBcAaGj4akwAZzQBZCISPXdcrh+xTsIIyDkpGgMAeMwpXwMALPOsO+3dBABIDOD9VQoAJQBubxdNmwLAwZGdWq1qSgEBJJqThtGlTPJcIwGQhCUDAESjvvoPNQ7mt+9jKAyAGE08QBb3TQwg06OeRQJwueHfk51kP0UAgOMIKM01nfcuSk4tA0/2nBxL60SvQICmAKgHFddxLcbYDawMlm1dJxKDU1G8uqd/UgAA6R0lRqPC8e3vw6unaLITjPuxyPe4DwqyZBsXtTdEPLoJnzn3XoiqqIUNTP+vjwsAWJcA+BgA6VQAgOOv/Sekt/8G0WyKfhoKAHCNAMDWGE6Z4/0334Q/m2FIZiWZC0WBgHJRHj+mcwib2EVTFYh8jeaj/1tZEpBXeR3v9Vm2EKNAZ9CHd3AT45/5LLyXPossHGNGsz/HQc9Ro0DHJxNfGQAc5hEAIDMpchoUawAAPQAoARDjxcZF5IVwfuv11xtOWMvFEtnJFG5RIPY0RznNEjlhSSCWg0A6NxswfUv4ooMkALCK8tp0oduorvU0ADFiekYAwD7/n6I0kAxNAQDUrbOl85rxH5GkmA7yyzmC0MOt527i5nM30OtTQ1zAyXO881/fxMQNBABwOLU1udxMZ6FDuyzNJdDzYyRFhczzMfMcHPu1AADLnwAGQBcASLISXtRDkvM2pbp2ymgpASAAQAZAWBeicSUDgFIUAlQ+I3EaF5lpci0AsCDlDdQBqQEgDVccGvip1gKLZKkmKwKTGcdVFu0ylVRWAXO0bROuTZ1OJzWjXd3IJaaspn4+wyc/+UlhAPA9pJj3fdy9e1fdxz1PGsb9/X35bI8ePZLn8Xek8rOBJ52c7v6k7HNirwbB1uBFNB+iHeZrk3I+nU5VckBkMaKhWS3NaK83QJYUuHXzedH1pGkuet3D6zdFVkA3cXEdJ8uG08giw2IxxWw2FeoZm0dJCvB8E/sXiSELGwY5l62JnQEA1CxQm0Z7kynE3ZzNHKMLWbBYIMDMck2D252OapOkqG2XQrwJALCMirOkBhaw6QIDTwIAUBPO46GyD3WjVyNEQ60yPhBWJsDjRyYAmRHcNgsw2Abc/l9awfp8AIDbKdPeTtzfisVgmnLTpJta4RQ7oPsIu+5amr8lPFCn3hYE1pDPFAw8isKwOAcAaPfDGR4AduK/YgFYlsJqaiV6fMNs4FSbn5HNPa8psm/4xX+zoZe4pFKn8jx3adwXCBinAABBGf5bpuNMwzBJDL04xnw+w2gwxGI+k+k+X4/XqwUASJ0TAKAs5PzjMazyogMAmCLbeBG0n00oMdbfoMvK4PRNgQ/5fOa81iafaRo1nn/+lqRtEATmZ9Z0UXv9kOLoGgDgyzhBHz5yvTcwGqmp0fcbKQoIoF4LC1Tf+zMcfe9r8KpM0gGSJIUfRXjx05+i9gHoswho4ASh6Cs5neQ6I+a9coty5V5OgLQ3mcAbjOS+fhYDICsqBDQR5CTK6Kd8TmceAwCepPl/0rv1OpCwjuQ/6es9WTty9eif3j1AAIC1Q8jGuAMAnNx5D26dImYsrzT5NGtmRVdITjgBgKrOEDih9C9neQB070t2bZeJLsFDAwBU6QlKJxITQAEAnBgVXchdvR8pmr4CADQBwFEGpZgAepoCIDGAQesBwBQAqXFqnAIA0BsijXpXAMAZQ4eP9Wx3HJGn2aFBSDYacXEasUqt6a28q0wCAH+nLCtXTB3biACZ7mrCktYDCnT/5AIAZH/z4iGrpsTRB+8haBJU2RSTYU+YbxyukbKelgQA+ohH1xBuXQP8HqqigevzWlHA42kkAKsaShkAjwEAzhBIjgUAmH79/20BgF4S4EFS4Nqv/jK8rRGcIsMP/+qvEMxnIF+Ukvoqy8R0lwBAPBjIgImD3yUjxT0PRbbEZKIxu4W53ossRZoy0auES3+u/RuYvEoA4F+giCZY1K7UnX2vosOxxqlzIJ83EuXLnrEsU8T0ALh7p5UA0FjQpgAQAGgZAP/mN3+zKZIE2WwuKQBELgLOTBkJxjeg8VKvh4zu2BkLJ05KJDgJMamMZQZXkgCe7kuXsqf9spOZs59/FsXHvmeXwrz+WP7cbTDW34VLsi2qumFfiuoReGXUGqcuvJhr/OIv/Suk6RLbu1vIihTlbIHvfuVtTIwEwGPmKyeqdHF2iQrpxMqtXdQZtTAeMj/AFDWWgwDh/jbSC0wAT/IYTnwTebWPpOzD8ftiqlE1cwRujrjJUEzvo5w+QJDNMKwSjFBg4NTSlJPGwsmggB1a4ppRocYAOqUrlNLKd1D4wBI5bv3Mi6h4c5LCXyMAs7zC4fXnZIJP1S1PXHoAiMFdWWAU+UC2wMm92wiqXACAcjHDiDReFvlE+ggUOpxEeTg6molx6KOyRk50kGZdNM+T4tSVrEs2wBkNF6NA92ldyLEYjgYIY1KJgYcPjrFYLKXZoLkbjzeb7YDnNrH4iPrvvG3u2YCwGeR3GLGBdzA9mcqkn998DTYzvNg57ecE/86dO2AiAMEAqyf/1Kc+hcUiRUOtn+MhzZaKDjYVMpog9nij0MKWDQHp2soq4vapSR+vQZqDDfojifqimSGjvkZiakd6P+UHKQKihB5QkP4/57bO1aGUxod+JH4BXDypM+ZUckgDMc8XYCSOYhNHQ6+CHEWRyf7gN6f/UcxGRW9HcuNyfTF1ITjR65GtsGIHrcADW9CwmVoprO311b0O7ZTdLu62eLIMgCel8J1+/OPGfOuvZ8HLLgDR/beVKOh2rSLxZBJvqPlnMQA2fV6lj6/bkq4m/zIR6nyt75cuA0Aa2DVmgWyjKUA1BeB8AMACMNoArzwe2uOA2ujZWdQQKqapj0bq8bxV80EHRV5gOOhLIgVTNXit8DV4ffD6E9NLmlsul9K40xsgSZZC4zduEu3kRGivBBA8Vyj+MqF3IPGND+7fw2Q0FuCA+n++p8YLsthw2m0TWmZZCYjAPRqFkQAH/UFP1qRexOk8z/9I/ATEkC8mQGbkCJQJEWBImAhCAMMTt38WZAQdtrYmeO75W3K9qH2TeuWIjMAAaZqQEiAJ99H/9BtIwwkGEUGBAhWBQRp8NYUmy/gRtp0F6u//BR585y14ZSaThMFwjMF4jGDYR+27qAIPbhSjEQCTjCQ1KRM6qRfI7wUHCHy4UQSvP0RFlgAdhxsHadEg4LU72pL7DV3/ZbjI9dXjBCuCYxgAVkrx+N33vMn/WUDBZWoA+9wrAOAye+vqMefvAdFWa3EDlwW43MhyoJyjmn2ExfQ+Is9HFA+BMkCdlXBcTmKXKJspfJ+iXWMydMZbnXd/YgxgdfcdlMtjVF4PfU424x1UDZM2Qo3cLA1rysT1MjmJCw6vRxkQcXGoaviM81P7aeQENXo+gh49pzhZaZA/miEMB0BvjJyPnWzB708A1h9PyADoftQnvf9e7py8PAPAuNxobXqB58Km9/6H2f7VO0nMdcG+ibJSZRa27yn9Bb1ZdGiixsvqByB1bBixaNPEAFny9FxQzbuVTqt57mW/Tn/e9f182VfRx0kVZ2IKu6972X0qWV2kmydTZLOHKJZTkd0EyOGBfUGuTT1rf3LhnAhexHvdDh1s5RqBF3Gcd+bxt3WKDptM3K+toSz70sgtag5TTQxgawJYxQBTAJL38fBr/wnO0ffgPLwP97jGAgEOvvhLcCcjuJQAvPVX8GZTxDQOl16OA+A+ZssEQRzLkI6sQ9YMA2EtpiiqpYDxBSe+HKtTjpos0NQZwq0t1Fv72P3M54HnPo3c7SNzAqkhgirVZCKPAKSDGIFc52lTIQxd8QeqHtzHO//lDzEUTz8yl2pJAZBEH8ZHUn3yb37jN5psuUQxJwCQShqAxwmGZIIXoqHmxjNSaJnRjVw3lItGHPpwmNduCt8nO3265lhP+kz7eG0kHgMQOtfDppPx9OOtm/FqG7rP6dK4ultpJ/6cuIrevKPQlQx6iZhr4Pg0evJk8n9wsIf+sIfeoCdRcl6W450//QsFAKiT50nDhb4DACjc4sEpWEJ6KMIQR8x4jD0FALzzUwAuAgCiOkV58uCpAQCv9lVT6gGMJCQAcPOVF1oAgEVnFwCghn8TADAI3BYAIANg5EMAAEYongUAJDVwRABAHK5VL8WFkyd4VuTy7ZFyRe07kbG6kMZf6LgxAYUad+88kIaaBbw2ew18FsfitM/GRDX9/BKzDTbKRiveHwwEgX/46KE4yHNhZkPD12EUGafFbHQODg7EB4C6/U9/+tMyvefXjRvP4cGDmaYPUOcbk+pcIEnn0mwQDGB/LHFo5gTjNnNqygafhQsb+F48kMKcAAAb8sn2tnw2AgB8LhsV8hdJLZrPCADMlGYtGmxGrSgSHfihTAsHg5HSkxNS4vXzcr8skwWmUyYeJAhCX0CQgvAr973ri3yAx5tnLF+Hn4sggL1dPA0A0F247U3e/s42pJddPR5fCy4GAM66mW2i2HUBAEuUWDXzj7/X5u3uAgB2mi532tZpv/s8AjXd4sdOA1qcQBBKFhkrF/4u+MntO48B0HowrAEA+qZaiGiUn/HzEL8JT6j/BARYoBLEpJZfNfqpgGTCoJGNZMNLEEEBADH683kuWt2/YUGp06EBZBVk4HdBM8ZeLNfWiy88j7/7/t/hpRdfwPToEQYCQNnmX+bXymBRaouwDXymfdB8UBD5XJp4WQMM84PbTjYBf+b9kHROS+Hn+/d7oaRq8IufiX+7cfM6aN5JACHg60nOsyZ8WHkG9wuvk7rxkYR7GLz2BtJgjL5IHwu5sVsPADIoaMQ3xhz19/8bTv7+r9HzNXJWwLowhBMFqPleZAHwupf9ys9hcsopMfN8of5zvXYIFFDyMxyfCwBUTFgxplTUGBJgdA0DwB6PVTl46g7Z+WGTpr8tIS97+bZ2mvoEexav7rxP8EJXD73aA6qlZ412BgAwn95H7HMwoABAlZO9pABAZQCAxuRvn7U7zwUA6oUBAI5QeX0FAHo7qJsQNQL4PpsPlS4JzUAM/dXkmFZclPiJdxwjjDsAQMGaIaZpGuOnDQBwNEcY9IH+BHnloDEAgPPMAMCTyQce30+bmtefHgCAQLM1ubXpTvZ+zWN5LgDAdVYRAdNdrAAAK/cj0+yfEgCwq3j3uF4eAOA5XcmEPZ0/QJnM4DJtCyV8pGgqZb06LoVwzAUL4MY9xMMduP1dwKcxp08bwVM1UHdbbP2yLgWVn40xtwWRLgIAHnz1D+Aev7cGAHwB7mS4AgBOjhHTtLeq4ZIBSuacS/NyIM0y7O7sYDmfCbM5jn0syxMZhJa1L8N1r26QLOdi8Bcybnqyh93XPgc8/xmU3gA5tDcJ60ykhznv6RcAAIOcaWqlJCdQAiDJC9z1TJD47dd/vckNAEBKOo3o/EaLt5JUS9I1owhJUSJJc5m+aia4qzoGbshTMgDsLfxZGAB2SmoPeoehrGWCNajYuEKvJhUbgQKbT22e26Vw2SJEAAC8IO1VAAAgAElEQVRzCaqNmzoiWAYAq7TheIif/9zPYTo7luKQpnTMlY/KGt/84z/DFrwWAJBYxS4AwINFmnZFypePzPcFAFhwgd/bQubVMmn3Grpm8qjQyKJEzbgHJ8Q/NADgN0ELADCS0AIADMmT7TIAQF7UwgCwAACVJDzxJf4uz0AAoE5mmN3/SCQA48BBtZyjR5dsOnz7RMyIgXJq5uHRoxMQAJjStFd0rp4AAKROibFfnov+nxocegBkJV37K/SHfUy2xzLZZ4H80e17cvx4mohbueeIUzcbm+Pjo9Z8zyK3bFa4qLDRH08mSNIFjqfHrRs8acX8Oxd+Nv5sTIj8sllWnwFt2NQQhnFzzATvGZmBI683PXkklGE2DaPxoKU3kV5PsIK0X/6fFcx4NBEQgPqh+XyJXn+ArZ0dBTUMACDaalRIkhlOpkdIkrmcseJE3nBbdVLo8jxzfQEA2LhTX81mjeDGYjk3DQ4pkKtpsCQj1axJPGEQMHqQoAJfhw3HSGIE9TZxCgBwLI3NuN92rs91AM4it/bG2V7rZiJ9mVp2E7tHrtIOeHnZG1d3XTm1xpiFzKLzl5EArNYt0+yfmvCvT/4tIKD7XyAFIz3SbV+BBBagYFPd7n/2YYZdoL23TiAuAwBYJsEpUyHjMaFqG5XK8GXlMSxcZfTMnF+a9RUCavFc4v8ZTSkSgJwxm0qL5LEgg0En9pyYUL9KUNQ0eYa5INeqYRbQM4WgAUGA46NjXDvYx+xkiiHTKygnIAghTAgDwBjJmW3E+XuCAOLfIaacGvtJAJxfBCzGo6F8BgJiBDI0opPXDZk4OXpkKeWaCnHjxnXZD2z+t7Yn8hhL31XFmMoh9P3JGHCRRPsYfuYNJP4I/aBBxbWKyH5dIXS4/QR/fYzqGfDDN5Hd/jbG/VAAeDbjXGsq7g+yJRh5yMhBAX5ceGQZmKAeTppsog8niQQAwtHkfAZARIYPAW1uO+VCBFQVJFETQFucbioFze9O3ZS7Bf8mpsD61dytDjZVDFcAwGXWv6vHPL4HLAAg7BgyAOSaUQZAOf8Ii+P7YER2vAEAKDGFT5mimHI9XRPs1gvU995FsSAAYBgAg100dSgpAAIAGE8UqQvNms0BkwB8XC+JL9Krh5RLwwAgAEAGgBcHsraxIBUGQGAZAA6a8Ra83pgcwmdgAFhfn6et4M+6/n96AACedVZiaKOd7VS6jf8zJstyLyarlglrZFmZaObVmat9me15eF+zEoDLXt8fNwNA6xBz+97AwDgXAJO7UQ4sHyFd3EOVLUFmO5tVz1nCgUoxBQCoe8JcIcutN9xGOD4UsIyTx8sAAF3mqK0jZQAg9biebxsBgDJqGQAPNjAArv3qr8AbD8UD4EdvvwnvhAyAHAEHbHWD/nCEew8fYTjZkvfgEIHeBpPxGPOTIzD7veawga7v7OHqGtlijobDyvEE9WQX+8IAeA21P0Th6KDErzN28BCwr8a5DAACAGQA0C8k49uQ+cuBM9n8v/VrX2xSOgnPF3BZjIk2qZLiQ9yWSZugo3lRYpmSzsgdRqqyIwCA3+TCGHiWr6ddPpSQ3pmSmY1oX88UvFKkr80PbFEsF9MarfZJGABsfGSgZAZLkjkvJxONljRE+pVPvIJPfOpV3HtwD/sHe1gkC3XpXqb473/+FQUAmKxgGQBsjGnWwEW/AQK6NdIegOZ3noejusKy7wsDIHGpW3l2AKA4vi8SgFGdYtjkIgHoU5x/gQTAAgCFSzRKGQBdCQDPFcsAuH7jeQEASDm1AIDorfNM5AYWAIiaEpPQFQAg9j0UdGhfAwAePpwKAHBsAAChoFP7T00Vl5WiAPXpjNnisShrmuKVCOIQgyGz3Unxd3EypRs+J4sVBoOeTNyZ0MCFldN76u+tvkj14TQCVE1/f9BHXqRI0qQ1NLOSEdL/SfN/5513cP36dZn68/nWBJBygMPDW5jNcsTRAHVDGn6D+WKKR4/uy42d6C4BADYMnKaTWs+bBE0L2eCz/9rZ3pFmm8U5Kfu9/hCjMaPqctH/ccGxDIA0JQPgWGIA2VRw8RMqdMWpre4PLkIEAIbDkWjYCQAcHR/h6IgmhxXiHg0DiVaqsSI3lBomrgcEIuJ4YKQEBANoKkgNmzrMrQAAotr2ur0YALBGgnaN6bJyLmrazwL22uu/pe2fXoUeB/s6YGJnvTjNRrA3QkOzv4QHQBcAWG2rYZzwfR4z8jOmgeaJ0ph14xc7/gw6nddmTbbT3KmtTOAyAMB5EgBpzilz6jR4uhdNsy3yDwIAgQAABN2WywWo169Ivw9DLJZLDEdjOQ/ZXHPyL/T9osBg0Fd9YwcAkLXcxvQ5QJ4mGPR7AgKwS+Vz+F4Z6fvG/I83TBElmCQBbpOYEEqMIGUAmtTRZ3rAkj4dPZEWsMlXlgCvCz2m3D7rQ0CpTtOUwox58cUX8dJLL4ppJJt/ggJicCroiAXMTNygGGrygxB4gAIArykA0PNK9SiQCM8Ssaf7sHJ8TJwlgo++jvL+exj1yLSpxcQwp9swTQWHA7hxiJzgC+UOLCBleCgXoKaekEjKNxcAIL6QAeD2GAOq0YkybpRvUpB5/RM4tM3Ppknepii/daDgrAZ+U7O/6S5+BQA8S+31z/m5XQCAEgDPSgAKBQDmx/fRC4IVAyCjYS+dvRMUzbF4bZLqeB6F/rz7k9MsUN95F/niESq3h8H2ITDYQ1MHqGoyEmnIa64XA7byJ2HxiPy0gUMQgikGROKZlEQncSMBIANA1vrGQU4GACUAMSUADurRBH5/DJfmY08tATCpS890Em26fn+KAAAOg4zHUDcFQGqYFSXMGC+r75IYt5LZJ9T/dqogvY5m3hufqg7r7rKH4B8LANjEkFzfRpfmZnWKZvEAWXIPTZHCqwN4dMx35nDY9MgOiVE3A6QlUDiM1RuhP7oBDPYBYcucZkF238dux1kSAH3s0wMAh1/8FXiTkaQAfPjWm/BmR4iYXCRJejIZQxj3xb+NUsfDG9cxPzoSfwAOhpOSiSJMN+MwzoNb1iAjv6GR33gL2N7HzqfJAPi0eCAUTiBpXgoAVNonUmpwjgSAAIBDNoVhAPD+TRNAAQC+/MUvNMl8gWKxkOl/SFSfKJMpjIk3EQBY5gWSjKYMdKWkWRMQei5C5E/NALC7/rIn7/rjtPk3RcaaubCtSbsMgHV2gD53JQHYNCU8TwIgmKul4BrTNDFeEndWnaw5gYsvfPELQjnnAWAc1nw5x2A4wPzefbz3la9i6xwPAL4HAQAyAMrGFQDgUVUiHYaIDnawdMpnBgDO8wDgSXyeBwCR85ImkkYCkDgFnnv1JdSuI0Up9eUEAMgAsAAAJQCSHSHT4/oUAEAPAAIAW5GHOlm0AIBkZtKEx6GTNl33p1hWDaaNcyoFgCaAYpAjUVe1pFiQUUEwpqhyYbV4bQwgkyyo11fjLUo0OAHc2hpL883z4d69e4YFoFR4orNseLloUCrgBw5yMxW0cS88ZzgNfPXVV+X5bKIJJBA0oL6YUXJsDsbjHTx6yIko87ppIAgskxNMp4/ENJLQfVFmcg+g+V8c0XiOpnWU5xANrqUhEQM+n1TkUjTB/cFIWAIEAMTcTiQANfIsERNAAgBsLtS4jNptBQAkf7Ymu4FZ5WPRTHN7KVehHEKoycwfRQ0mWvDzpHkhJi1kErD5pxwhivoCBojJoaFnKQ2d70bhUVcwczkA4CwPgIvWju41/XgxdrEEQBvOFTiw/m9BqNsG/MkBgE0GPlIXSD+1chbhT+0wv/OhSSMUer/xHJAJesePgM0vfxbKm5UD2M8kj9X1Sj6n6eG6UMhFAIDKE7tGhuqFYPgJcg7x/GNcH0G3ZLkQXwk21kEYYnpyIgAAt0+N/RQskHi/QV8nHgZI0AGYTpzVc49eNYWkAPCDkMI/Gg2l+bfxgZYpsAIAFKwmpd8CYARJSN8na4Cgn0z001QYMgQF+HrcDj6Or2cpnfR1oV/mS6+8KNtFdoNGRjJaNJPrXCNAT+sP23uSSMUcZLFhANDl2C3FrJNu3mQARZ5O/ggA7AQ5+g/+FsX99xAR/ZftqlTT14sRDnqoXFd8TwjM0dCzLpgso2abAlYT9OBRIQAQx/D6I3ntszwAmCRA+QGBVa4x/BbNKs8rAyyts/DMVWBY+pumfF2wYAUGrk5r63y+qRFYHxdcAQAXrYFXf9+8B84EAMgAmHUAAOMBUFkPgGaJyjAAqL99WgDAbRao7ryLYnkkMYDD7evAcE+amrLi9RqI2baiAMpWk7VdpAtm8urSmbtGIE38ygOgiX2RAJwCAMhkIABArPQKANB73trw72O/VsguI8vVGES7rE9NbB0Xdl1HbZOvzGphpIovgNGMKYQvNa1I2gybUgBsw7q77Hb/2AEAxQzl4j7S5K40/l4ZweX/nRkcj/d+9mg9wJmAPpdZswSCCP3BdXhDpgEMzwUA5MoxzITuoET2V8tYuAAAaFLxAKAEoOsBsGwCHH7xi+IBQC+8D9/+CjyRAGQtANAbDXH33gNMdvbk3ktGIdmF25MJpkdH8KNQehoLADiU+AoAoAwAd/cQW6/9AvDcpwQAyB16hjWgdJti6oIY/7MAAL/5y7/ULGczFMulTP+FjEnjCZnuOOIo7EYhFlkuEW6q8WVj4SB0yWCgAvvZGACXPXk3AgC2aj0HADg1S+g8TvkDnJZsXgg2AQKnTigpJI3+RIo5WVLk9ehwz4V6MB7iV1//NaH/j7fHMi1iI7q1vYX7738gAIA1ASQAY00AOVEnA4BfoRfCq6n7crF0XQEAkkGA+NouFgx9eQYGQFgl53oAXAQAuJUnYAe3lyaABACe/8TLaDg9k8K6aAGATRKAiwAASgC6DABeLFXtCACwKGvMaKDXME+VjYeaFUoMIPXE1OXSB4BeFR4pc6U4+9MMg1pfNql1RVdwjfe7efM65jQeHDHqTam9P/rRj3SaLnT2kTTinMCnSSYeD8NRX9Iy7OJCCQD/zUaCj2dk4AcffNBO/7/97W8LI4ApAcfHc/ge5Qg9eT8O7Kj/n04fwg/UEJAMAzZUnKQP+kPEYrpH6QSpz4z1o09BINp/DkHZ/JMFwG0MJTGA8WjKJmD0X5YuxYiSTQZvHtTyV+IBwKk+C29Ppv+jEQ2ClL52MptiPj9RUMTVeDPKACQZQZpfV1gMw+EEvXgohYsYhQpdyVKsCADolcHGyX4pQLB5+t4+xpi3dK+9y968u81Wd/2wjeRFEoBNObrddeF0CoFpfYxBz2UkAKf1ex39/6l0FDtl77RIpnCRKZABACwW2jZgYpbH42oYANIzW/MgM9Rlisk5AIDV0J0lAfBcLUokSo9oANc9M6WQyTvj5sxUX4z92GDHOh2XhBlq/kP6Xazi/9hsC0AgBn2SR9mCIcoG0eaf3/2Ir7mQZvuD99+XSfxHtz/E/t6umABKnJ9NWTDAhDAAhHZpKKymsOL2qXGhKzdp8QUxqQFCu/MYO5gLKEZQbzQZ4vqtA7k+eN1T6kMGANcIxkUy9UNBw5V54ioqU/c/s4Gz3gFGr72BpTdA5BSgE7AY7VEJ7PCe66KhCWCYo//wHRT3vieUvmR2IvuWRaUfR3BoWEqgT0Ap9fegWJgTQsuQkuk9jxX3bRTDvQQAAMqDDMgo8VSnAIAzIoA7IF/3fDx9D9fEk41fRlp3em24YgA8ba109bzH98BTAwDWA8Dj2qR+WE/zRQCgvvctZPNHqBxlADjjA6CmLw/XJ1/WKbkG5HrSdVCGTBr3IrRlkQBwmiLySBpIM7VQJQAWACiOaRA8EA8Aqger4fiKAfCPAQBcwACg5NT2DXoj5nEXs4dVj2omAuIrZnx3+Gfem1hjrEOi552L/1gAQLd2O2t7XBRASv3/XeTpXXisc6u+TNMJAHg+2XC8l/XQOFvCHM6dJRovQNy/joAAQDAWv4z12tC+ZzdFyrIA7GNZY6jv1zkAwDkmgMsmxOGv/DKc8QioMtwWAOBIAABKANjLkQHAGN20qrBMUly7doCT42OUqQ4cJBnP8ZFXHpzGk9shPQAUANiCu3cdk88oAFC6PZE7EwAIaQIoDACVcV7EADhTAkAAYDE7EQYACUcxkUVmjpvs84zFRBgIAMAIN596YwIAjCr2gKDOfqwBgK5rdssKMGeHomps1fXrrIZ/09/kZOKSazS1Mku0ulwu04LSAi++/CI+8elPIisy9AYxpvMTMYYi/eOjv/sB/v6tb5wLALDB6IU9RMxmIM3bdXE/z7DoecIA+LgAAEoAwnwuKQBdCcBFAAAlAGQAWAmAZQBYAID0+nUTwEKMpfQmZiUAlBs06VxSALoSAAsAkAFgPQAIADx4cCwMAAIAvCgIAMiFLCNJGuUoAEAZgEYA8pjQAVONc9j4+l6Ik+lSGmveXA8PD3Dn7keYTEZidMeJJan6nPizqKfLOP9PKs/sZC6ygigOxB3f0tTZiLARePiQlHm+5qHkzBNIsKAAzydGyR1e+//Zew8uSc7rSvCGj0hfvhuNboAGIOVXosxQpERR1KzOzh9eUeTMnD2zcjPSUFqJEgDCEK5t+XThY8997/syI7OyTHejCZDo4gGruiozMjIyPvPuu+Yuomgkunm6hXt+gzSb4OTkiRTL/B2PT30xu3d0++92WWCrFwCd1QkA8PWimPGCpOh3EScaLUIHUqX4kzGQq7aYDuP8j13Winp+pgzQSMaYe1Jr3B8KCKDMAA+PHj/EEZ1PXYgEgCAAjyfsglip/p2kh35/hIC6RVKySGcStNK6/D87ANCWAFg096YAwNUF/NID4LKxv6lD0D6HhUmeLkGLmUWXFF2a9f83mwC2AQDbjJDfGaDSAhWrj1su+ZJiIkqB1edYuYVKAPT1VV+v85YU3DLn3RwAaBey+nqkx6v7P/8mPhkmmsiaA9queZam0qmnjp4AAO9pxmiS/ZIXmkLB5zIlQPwpWGzTTIc8W+N6LIkoBmSQbhi1/zElJrUwVHqdrkhttkZDub8ZHyh+Agb0UEDCsCpNdjCLfLINZCMgQJsmZxDYJUOGpn/WcFDmexrwhDQSHaA36CDqBphlBNVSKfrJnDk5ocxmjp2dXdUwGpBMPkuDtuj1p+FogDzZRf83f4CZ0xFGXUlTQfqZOMwIIIBKk78EA28O/8FPkD/+GQKnRj6bSB6PTzkT34e4ArtwjK5Rxi8nPpEAqE9H45B9BbhBIACA16UJ4OUMAMYYEQBgtKo6jjFFgBdRu1Kbu/+WTtLu9G96rAUAzNzd3im+BACepaZ8+ZynuALC1JTCWj0AFhKAFgOgE4YILQMg5XqpEoCyPhUPgOsAgKs6zCIBePTTBQDQ274N9PeVAVAQNNS4be0Em/Qlsp54yhznlCQyC9wCAJQAoCUBiMnAY/qxAwEAyABIBi8BgNY98sIZAI4jcjbxmCGDjGuSAeRlu8ooaePjozsGLUh1lVb2nmX5LSQAEutsiSHriUFXD4DPGgBo73rsK9/0mioAwASAByjyR2C+V1D1ULNp55zBDagXZiR2hLoZChOt8KZSB0XJLQTdW0A0ujEAsLK8GCNg3U9cAQDUiXoApB/h+AIDIMTBd/5YAYAywwMCAJQACABAYK5C3Ong+HyMhCxHRR6EBdBPEswZV8z9Db29aAJYMwWASUhTiRsNBiM02/vY+o1vAa8xBSBBweYaAYAmlQjF0nj8XAcAXG4C+Md/2EzOzoUBEDmu/EeTAjFk8nzMy1wyhZkAMM+oJ6bJly+0QkrE/SYTQvezfj0NerX+Gkvyvm401o8lc+ZapJYFAewTSAm/vPA3G6dLaEKiDTevywHL41ggQOjtToP/41u/i8HWEHGHjukFpnO6w6sG/dEHP8cn//xvGMBHLB4AuqnmPqsiA4CdtLJEL+6g48VCC504Dh7mc5xFagI4Z3SFMAA0xmazCeArqzGAcmyNASSSVJwfShRgmI7Rb1J0jQdAwg3zSifSbPcMGq3+BKSr1aI7y2kC2BR47Y2voqJFta90U0bUMQbw4BXGAHI/yhhAXjhXTQBZ6LJmzKaYPr6PuMoxCFyUs7EYXeVphjiIoCljlBw4eHx8imnZYEb6DAtNS6USV/NlTm7S68h1pwkgC3YaAsr+1VNN7OGTExzs70u3cWtrhI8+/Dm2t7dEC2ypu9T8s8PHDT0LhLMz0vTPhE1AyQAncdUFV0IB5mP5d37Z/FcW//yZf+d9wp+73QH6Pb42wY1CUgCKci5O+wxLZCESRYEUF1xAWPyzwOB5s8BnccKOJBcVmh2SqcA0AIIUjABjQcICjwkDLLi4c7CxbKIlq2lGORMggY+TDYcTCABAsIHvm+9pPDnHdDpGTSOROkNFdDKkWSC9C2hYw2jEjnT/xUugYQpAJAwLMSu0BbCA2vzgrU2m1RBezQC4ygPgunlnHQBYHetmvK1NHO3H2J/bRX/7Z7Ig7IKuv9dCm/+zdPzLin+ds5ZF0joAsAQv9biyTK3NRZR5LM5nQXVTIz4pqAt+tmo8144m1LXoYuG1PofawljYDBdiAJcAAI/HbjTPk4U7v7OIJ6Wf50EAgOZ/vGc5Pliw87zIbKF3BccVxyBd/TmWCBaQes/zttp9CwBIHW3u3zjwZcEcDAhYqWcKC/per4vZZCIggDAIjB+CHMMYFor+PwzknBgDyHHCuXk6mYhfgbIZVG/J8cljcPzu7+3qve/UyEgPdHltyCSiaVGNDp2KYxp70tBP1xc1ClvSPUXywK1LHKLo7GD0a3+OmdsVB2RKddih5+tHniPRhIzs62CM6pN/Qv7oXfQZn1RkSGcz9TkxbD2PUqFOR1AOjmufHX92UQytVNzDZRpVACDsj2QTwTFMUDYtGwRxD0l/KDGABRkEQv0nC4DgHzcsZvdpDRs3xlC1KXmbZAB262glQZb2317Jbcd/ZZSsDfk2yHDdbLDp78+zA7HHe95zeJbzfvmc570CtklDUI56WE2zKtQEcPwYk9NDJGGIKOoClYea4KSkABAAOEPApoWY711+D11VDIkJ4DoAMDgQBoB4/DaeNJj4n9E8LYFb8TtyUFa5zG/EIsRVns0Vnk4UISAryIDJxdkYQWwZAA7qZAQ/6QvL4GoGw9Xjo81oepbP42IG16KMXDvcpvOg/GI5X7TX5cvP5eq9xtO9h6WB7nIlN6C/TH+6bnOPxvmeewWytWT3YzwAlg0E2zLQfZh2+/W9yVrO/bQ8T5N3Ft3sp4w+/KwBgGUjYXldbwwANOUicjPPHyCgL1XdQ0WpuTOGG1Dbxjgw+igkqLiXdSeoXfpy3EbYoRHg1QDAYoa+JAZwec+wYUhwjwxh7gtpCurDg40B/ARH//hDuMfvwTl+DO8sw6zxsf/t7y4YAA/EA+C0BQDUArQXbECwsVAwCpn7krHAPOTriBiawEbFfRyN3B2JAaTUljGA5XAHO7/5+8C9X0dOCYAY8QJhzRjABkXjiskvAYCG8gFU0mB2ixTV4SF++tc/Qpc1Ql2gdmuk9AehNV2h5Dvnv/z+bzfZbI4yY1Ygyys1PrI0I9Et1DXyknRkbrA4ITGYzoVTl/BdKrovofHdcDQ9+xLc0u/f9LVusFa3fC3lqLrxXn0BCyxwc0i3dGuYxk40N1ikZM6KFN//y79AQVfLkIZsuUYnNo3k23/6zs/w4F/fQsJNF6NozIAncNC4TLdkvEuNxAsQwYcTRBh7Lu6XOY4jD97OCBklDCsAALMslykAs7qL0ttD2RwgrboSpSGpeS7TG1JEdYbp4QM0s1N06xRRNkanzjAMHIS8QY17Nj/3ZcFiCxItIFiazOnqzc1zkaG3PcLXvvl1PDx6DDfy4dFJPi9w65V7qETKwGuhRpJlXooBHvxSTACLJ48QzCcYOPT2LDkOpSDIJik6pLAVlKW4+PjoCLPGxZx8Nz+UCZaFvheEiJJYDKpmWYrOsI/JfCpSjMdHh7Lp3trdkU5hQLfvusDu7q5skPu9Hj79+BPMZ3MpEnrdnjiUn5ycCGWfn/V0PsOtWwf42XvvSiHDtAEW89T8s4jZ2dkR3T9pwlIUiRM/JQYKkkn0Him7ot0PsLd3RzronNRZpJNez1VtNpsInZgyBIIHpAH3+j0pPOR6ZBlOjo8XEWbidWA7wWbpEdMvFjlRrHr+gjrs2Oj7XZlouglpy6dihMiCnfR9fuc58ZoSfDg+PkSazRDHLAAqSSogCkmzwCDo4vbtu7JYUUqgnhgs7Fjs0eld6VmLZV0Gk94/QmoUJ/EWHds80BbVFjnn9eKY0wzcZQqBZeIsj3/dhqX9dxapVjOvNHm5x9cK3aumlrY3waIbulj8Tae9rtS51byH9r1gX8tm+0pShNEJsnPA+0ePS/CGtO4l3ZTPYZFsj8G/2/9UPsjCdQnOLt55aw5cdfVfdmmXV8lca/McjdOxwCgN/vS+S+dzGQO8L6ndZwdcOueUiZSV3MdC/09iU2BHAhSQSm/Hh3SrJFKSd+vS8EjiAesKg34fh4+f4NVX7+Dhw4fY3hpKpi4Lcx6DFP6IkZp5jqooZbEllZ8dMnvbKQNgCYiUuZpk2ghQcellsrBHYMtRMO/8VLxbRqMhXn/9NRwdHaqTP31Pmhx+6AvQIZALi22uka6LwKOfgSZpcGyEUSQLCecGdv7nZYZo2MGkSXD3t/5PHM4ceFEI1+fGfi7A5Bk7d4GPxikRc/Nz+O9ojj7EoMyRn50Ii4Jgc5h0BahPc6bIMEc60BhGyhvoX0DDT8n/CaSwpynRYGcPDVMEuKnwQxR1g4ybid4AcZdxYQ3CTk+BDDIm6JgiQIDGrqpBEyV0yxvq6k346uLLOYQ6RnETaIFRSzBdGSpLDs1lxcENF/8LD1sCDM92hMuAjWc72stn/aKvAO88jlpieJwnCVazKJmjOD/G5PQYkR+gw+7ddAroACMAACAASURBVAaXbLzxEVyPUjj64dCsjBycy9ecNu24XYzwZ6+aoDl6R1IAcoRIhvvwGAXoJWhqshp1qVQavzWrVhZRzUZd3chcSbow5wch+0g6AOeuBEGYKHBQl0gnJwoMdkZI53yJXQQJu6qXyRdMQapupVeAHDfYUF/ysT79Mzdf542/bTGtWrsP8+PNK46rilkpFI2EuGEn1rYDJY2L9xSB5wplNpe9Vm84kIjW+SyVBBbZJ4mE2OytOddZPd7FdmbrKuqVMwnkzzForgavrjvwTWa/KwEwjrk6x/zx+3DcJ2iqOdwmQRQkaMqp7M0Z451nFVy/I741aXkOuDGS+DW40S6Q9LlaL/Zu6+NtPf7Pns96Y2ehJCe4Ili0jmrWwzQqxPwxDn/yP3D2s/+NXWSIpxOcpBkOvvt9ODTrq3I8/F//APeMJoAZAg7eqkLc7YokT2TaBOqrUiR+EdmPSYyM+xcB2sl/oARAYwCZLsQYwGq4g93f/y6wcw9p0EcTarMwcQsxA8xo6Mk1m758lGKTNeg7cIoU+eNH+OkPf4weZY0EAFAjFT9fVwADn3PXf/mdbzbssDLjVAlHvJjqvcCTlqg2Oo/TeKxgJrM6KnsCBFBLaaCE6+6WDX/fZDr1DId5rqfYc1g9yCpdd0nIaRcyZtBy0pVMdi1ULQDgxSGypsSf/sX3qdKHG7BDVIAdK2pdenGET956B4///W3EJQQA4MZR7LNk1ld0KGK2PDXeJMgEIc4NAHAYBXB3R8jZCaPeU9AjPuc6AEADpB2P0RCp5EkSAMDsVAr/2AAAjOGjbSEJnwpMGBaaTj2LsEMpGRwHaV4i6CSY5fkCAHhw9AiVV4uHRFZWuHXnHuomINEHVUUgxEOe0p2yRBNUaLIJqicPEc2nGBoAYFqlYhaWT1J0wy6c3EXeuPjwWAGAsg6kQyWmfzQPoUs3AYBGAQBuqHO66Y8GAgDwfiYAcHR8LDT7KPJkY88OHjfss8kMjx4+Qr/bl3HAwoDFDB/D7uA8m0v838effCSvqSkQjXz2LIDYIaRsgPpfG/snG37fl2KCHVkW1fQHODi4DdcNBQgQAEO6taSFsUjI5Bh8LosSFk40OGMxwOKEvz8/O1f4ZcFo4D3ZooQLyYJgA4uiCikZPEGE4WhbnPrpAxB4NWbTiS5GPoEI1Q7zOSyq+HpHx4cYj0/hss2ACgWdS+tSmAvd7g5u37qrJm7ckBjKOTu7BecUY5LZHl86+ZrztEuyQdjWJ2ZrnnMZALCI4NjQHd80MawzANTE3CyoLQBgUWpcYxK0iSFgsPpFd19ADMa0kSJvinJhD5nNlzCHjFGfAgAKwrJ4XAAA4rav3Wv7eAU/lkW7vJO1jsBVC7BMM8IUWH4RiJKxbse5NJ+U0SCRVIblYP2JeP0sVZ73N+9tjgPevwJkmPQBfn68j/neeJ/LezeUe3bz7UItkiq5PbTTQYo+QQ5Gc07GY4QGUFJ5AKlSFeIolOskIAQ9OgjgGbBEtucGkFlspgkASBNbMyzFF8EYLtuIPvqFUB7GhI+dvR0MR32la9YVbt++hcPDJyLpyirKc7Tgp16Xr6evqddM0wbohZIrlZ+ZwBxX9C4oUzSxiybZwd1vfB/jKoHb6aBoKNHRtATqHyVGCnMM4xz1+XvI77+LUTpDMxsLy4zrdJj04PgRUoL0rifXQwAAh/eRRi4WjDAlk4q+KWW9AAAaTwEAFvz8fdjpy/H47w6ZANwLiBkT5xKCgKZo4L0ii8Pq+Ln5gsy5i0UXP+vFiDOLzbIAWVhhLm7UtkngzV/t4iOvK25ucuzV8XeTZ7x8zBflCnAO0vnPYeef//F+LMiKPMX49BSxAAB91LMx3NhXAMDlGGMEaGXm8JsXlO052q8naA4VACicCLEAAPuAm0gRL5FwMo9oQbksDtka0mJRXFeaAo2XS4evkshOD4Hbgx+SCcQHFJhPjxB1O3A7Q8znDoJoH35nS8bvouZcLoWLor8NwF1kOtykBLz8s148++ku3+KAl9cP9oA2Jtc8xTTYrmJsrJ/t1QCAshmFSWLiqZeAUiP7fBaGZW4AgNGQRYKYTgsAwL2WAaB0zV2CnavncUWh3tq/PP2o+rwBAF6fAunh+3C9J6iqKVCFSIJEjXBZe3Cvy7qTzSnfwbycwHE76MRfgRvuAEn3SgBg/fNb3x9pC3NZ2ywS3eQWIsudIE4qUYVP/vff4PRn/4w9pEhmJzihpv9PfmAAgAIP/+ffwz07RcgUAAEAapHjpWQGSjOQXf4KFTvyaGTfwqJcTABLNs4IANRICQA0BABGaEa72P3Wd4Dd15AFPdQCAJToONxDNeJ/RhwlaihhJABAfzMXTj5H8fgxfvrXP0a3KIQBQO5SJkxpFxFCBQD+4te+2rAL0pQ1AmZ3SzSR0gSYT8juQk6zMTEd0yiplwBAi4rLDVjJDp92kSwA4IQ+vCTEf/rT7ywAAFKBqGknMtgJA3z072/h+J33rgUA+uxq03fBDzD2PTyoChAAwDYjXa4DAHqGAbDfYgAQAEg/EwBAo2g8lYeQAcB4i+0Rvv5rb+Dh8WMgdAQAoISEEoCCdJ6aGnYia6SncgiU5LQAOTtcjxcAgNsUSKmFuQQAmDcucgIJbiCgCTfWRNnorMn7ds44MUoqAh+DrREOT44FER/tbOPo5Ah5nmI46gp9mGg6Z3LS4d5/733c2r8lHfjAUyd9L1CggCADO3k0CxxPJrIhtoUdPQJYeLBwJwjATbgt7ISmb9gA/B29Avb2DhRjdDWOj0wCifwzMXvsprLTyd/xHElrVhMgBQsm44lx+FfIWcADrWxMp1wBAGrxScUnAEAGwGC4hShMpDDwHEoNGGOoRX9ZsCPviT8C33cYUfJwKskEZZVJUgGBE8afESzoJFu4dfCqocErYKKASCQAwEUK/mrHwVLbLlt4eQ7LrrYpS1tFrpmnL5XxtCf8i4s5i2obT7gc0/Y57SL9ssV10wahDQBY1oLo2oUiz5qVUT4XAQCLXmvsnNLHVWKgrSApKMUEb8lakMeuRP9dDmZcuMYbAAB7rE0AgOwlrczBZNlzoSY7RV3+lZnC72IwaVIoqKdXCqSa6PEesaCIMqmMSSELcwM8WACAiyZ9LijPIeNl0OsLI8YaBNIglJp/AmRnp6dIwkgkQ8I84HxgtlViUmiK/sX2UGS1Rk9pbiQ1heVno1Yi/Pm3fue3cE5qXxxhOlV5QJxEIhMKIv18ll1/XwATLqCcUzjmCYLN5nMxO2THnpIpAQCKFE7HQ7x1B1t3/gBz9OF1GXdE9gQ9PnIMBvsynxTVBHsDoBm/j/nHbwsA4GYzFIw3vQIAoEeDveZk8VkAIKsaDHf3UXF+o8EfAbuKEgADAHS6yIoa3cFQTFel/uf+wAIABKwaFkC6UbqwsdoApl0cQxYAWGUAKAJ1CQBwaYfs6be/y87mM1Yg9l7dKIF4lvN5+Zxf7BW4OQBQzcbwCABMjuF6ND29GQCwvv601xafEoDHb6Oan6FwQ0SDPQUAvESYkpTXmV6QUQDY+7QNAPB3pPfmaLwapYS9+AgoJyIAIF9XAABtD95FgWw/hXWAbH2cfLkBAC3+2wAA22VccYirEACghp2mrjNhAPRHI5FmFFkBSrUo1xAatrncXz4AoBLDv+z4Q3j+Icpygir3EPuxeFXpfpZNvgZeEAsAMCvGcD2mTX0FIAAQxlcCALYh1R537TH5ogGApNcTdjQletz/kPXG5CLWgNy7pXkqAEBZsVagDKlZAQAYA7hDAGDn3gIAYPOj61JaSMq/SgCeGQD43tfvNqIRlFi/4AIAULmQ7i43D8JCkptWb/NAqJrUazybBOBXgQHAGZoSgDBgbBO3i5rR2rBg3N/Bb/7e74ienzcv862Za0+yR+x5+ODfforzDz66FgAYhJEAAKXrCQDwsC5bAIBmPosowzIAqFPzqcsPMastAGAlAJYB8NkCALxH/CTGhO6W2yO88etv4hHN7CJXTCQJAOzffhV5Qcd+ati5SdYcbtlIRg1ABsDhI0QiASDzoEDhaVwYJQA9SgBychw8fHB0iJQAACUABAC4IeWV4PUNA3IKkFfMyC4RdRJ0+j0cnZ7IxnK0vYWz8RnG03MMRz3s7m4LLYufYZGV+PCDD3FwcAvjs7HqtlxHovAGpHDx5XxPigFKAwiWkeLLgubg4ECKOxZBT548kd+zUOd3FvfsjvJnygRI5WeUX5L0BQDQDrrqjQkAcPLjcx49eiS/Y/EvsWh1Jd4QfA1qlYkiyn1nCllrkiYgHuMZ6dUhkWKQnwkAMCqQPh4sDGhkRHNAiexjxGHGot0XHwE+h6/NXPOJjQ8Ei1IWoaRdNwIA7O/dXnTwtLhTAGCVfm4L/+UmQoo/Q8Fvd0aUoq2FrnXZtzT39uP4sxRba1zCdlHepvW3N5eWhSCcG0MLb3fz5Zq2ivTrNqbt12wDAAIKUptusufbAIBdnCxIYt+rBQBE075gSygA0GYAyP1iCtd1atsmZsImAEAL8PaXXkz7HnhxBXRYIboqaMJ7g6kSBADseSmIRSmCcf8vCunacxyoDGAqTBgyWGjwt3wPhppvdI4WAJCOvIAninCzEtV7jACDh8nZGbY4LgmMEXWnMaVHtoGJFCT6bd6j1f+TTqvsCbJjC0ShgnhcWGnWyvfW7SUS1Xrvtbs4PjnG3v4OHjx8oF4DTYXx+BzbWyONYTJeM2RotNMF9N5jXGiInF14AoLU5lMWQPpfVWCwN0Bn5y6czhs4L2P4pAxSgtUPxSg0jkfqk1LPMExy1GfvIrv/LrYIHswmKNlRuAIAIB2Q6w7fXxsAYKQSAYA5K3uCFEEk3irs+lMCEHX7AgBEna52I0WLSqYAIwAV5BOGwYYO1NWg2+q9pgwAq3dt/W0BAPC19YvXTv/xPAX7yixwDb35ulEvZ7UA4G7y6JeP+SJdgacHAOjY7xkAQIC/BUV+8/vatP7YtcVvZqgfvY1yfobKixANduEO9pYMAGo1SbLhXLtSa9O4VaO4Oeeww1+7mQIAEpriI/T68ALGp/EXOeaz4xUGQBjfgpcMNTlw5WtZjuqv213ilwDA6rVi9a4pYpRkkAVgY/xY4AkAQIA2m4mkUwCAOEGZFXBZuBoP1C87AJCffAg/OEZRjFGkDiKPAAAbBRpdS1a0H3VkEMyLc3h+D2HyVcDfUvnvFRKAVYmmWUdaDaQXDQCQAUAAwDIAZL0Ub7dC5bsBjXkVALAMgEw8AJQBUNMD4EUCAH/y1TsNzQO82hEKNDvZlgHAGLeSemQajrE9YKiNpDbQXCikEymyRQ70007tv0oAAE2kuOmkQ4MAAL4rZnh33/iK0DS9wBUqKxkABAAi18XPfvIvmH/yAHF1uQQgKEuMYqYA0OzOFQDgUVMJAFCP+lLoktJxOQBAD4B9lE2bAUA252cPAHhxtAAA3vyNb+Dx6SFyFCsSgIpul0YCwDY9japoKueEBgB48hBhCwCYN/kCAKAEAAURQRc/Pz4SAKCsDQPAqrG42fc9YQCw+1/UlQAAfhzi9Pxc6Fq9fh9plgoA0OnFuP3KLUwnU6H9P3n8BGen5/JzKeZZlM360vGnZsfx+ZqVGAWyyOdcEsd0vocAALwHWNwcHh7K76XQkY5oLUU7AQD6CZAmzQLacQLZWC8LOPqekP6numZu/mlORrMymqhpT7IRMOH87Exd0ukZYZpm9jgcw1r0W12+GgQRAEgSmvUx/o+TEFMCSCfiph7IUmUJ0HBw2WmmF8BMuqBpSodS3uEELIDRcA97u7dMsawsGF4DSgDsRmdhFNTiGtrfWQBgvWhoF/wrW3ZDybePbwMAV9H17DHWJQAvAgBQ8z6l57cBALsYWWBk0Qk30gBLgycAIEcQvb0pMgwDwBoD2msrLvcmZ95es/Z3e8xNc/Mi2q8lc7A/WgCA9+EmU0NLlSf8zOeQ7m8d7223nwW3MAJ8JllorKYFAHhf8961MZULOYSJOtJ4RgUaRBJhTPyks94oICCJAzxuxDSPc+xsb2M6GUsaAItnMgPm1O5yoTXyCQVMDDOWFF5uH8wvdUMPJJ0Y/UEPvX5Xuv2MY6Xun4DA7t4Ofv7zD8QHhAANQVfqODmeBJ8gCMGl3PdEK59mOSICHpQ9GLM+DoPR1pb4wnS3OggHt1CGr+Nk7sMTCUCO0SAUgC9NIYAJnBx+c4r86C3g6GPssLN0diKbousAAAJ9vL4WAKCLsjAA9g4wowTCD8Q8lAaBeakAQNwbCgAQMkmEAICJV6UxsDWuIhWR0pbnkQC4NB7awCDQGCxrrKufWBuaWt7PzwMGtIubp9292Me/BACe9cp9/s+z8UAs266WAFgGAAEA36dkyDAArtTHK2PqMhqyV09RPX4bdTpG6UaIB7tweruicSZ3ifFgnO+EtGsXeAFIjXeByAMMAODnqMWgkKC5D99KAESHXmA2PUTc64oEIE0ZTXawkABc/Bw2gQB21mw/+iUDoA0AsC0qEgCRnBkAgB3f+QSz6Ri90RYXF1QpjdUj8XhQaN2uSV82CYBhSJyQAXC0BgBwT2qihbm+EgBAhWl+Dj/oIup+DfAIAERXAgDrzLSVRo1Ety/9gZThaCBd01h5XgkAPQCYpMddGgENj2aO3LPR0Zz1Cc2FXZp+qgSA+4k2AEAJwLYFAPyuSADYqKAEgE04JqA9FwPAAgB+w4KeEQOuOBnLZaFuELVEAGbUFnITJdkpxLocRDSAal4CAGQAJHGCNMvg0myJFF3fxW///u+ivzOSGLo2AECsJ3SAt//pJ8gePL4SAPCLAltJRwAABmQRAHjiNAIAlIOuvtZGBgD1IAHUBJAAQJsBYE0A5wjrHNPD+8/sASA6eOpcSPeOQoznc/R3tkAA4PD8GIWjv6eEhBIAAgCkqJUl7x1XaK7Uk9MDgCaA4gGQ0gOA/hLVQgKQzTL0gh6anIW9h58fEQAgm4ADhyZZOnAlDpeu3bxN6cDKwoGbeDSYM1+bSRex8QhIpwhjD3sHe6iKCp2kg08/uS9TMtdNmoqxcKFZYFWXWjV49DtIMdoeSZHvu74Uu6T6bm1tLSQATAFgsU+6slLi6SasTAF+MUaMEoA01Y677Xhrk0v1z9YAj1Rj/p4ggHSr2XnNMpyeniDw1VRwoctd0LTN5pZmQbxOVSP/RVGCjpj3MSKIXbxUgAC+OQIeNO5LEsaZ0SFYCzhOXOx00vxvOj1HXqRKS28cDIe72NneW3TLpdPIaxbQRX1Rdi+NbgzJe9HFu8SDyE7Utki2Gylb3C469KYruL7J2tQBfxESgPUOj+2oy+dkjPssA2C908/3xuurLBNeYzU4tAAAVyMttpYSgDYA0GYAbAJJZMt2hYfBZQDAkhWgRnwWANAFUgseywCgAoGPoQmefu76nfcqz1/uYXZHWhIAK43h+7QAwOI8TeTfktmg11GlAHMM+wOR11ASQGlAL0nguw5Ojk+wu7MjfhZJFOP8/EwAAT5GfGuMvMACALqdJbihGnmeHwE7eg2w8CfFn++RY53vl+AbxUpM5tjd3cGDBw9wa28fxTwV4FwkBzTLE0YTAV9fjf54TaIIaZ7DCwNxBWb3/+DWLfgJmQFzOPE2/ME3cDzz4BI0rFLEYSXXcT6rxXPEDyiROsTs0U/hnd3HTl0iOz6E67sy113mAUAGwFUSgJznTZ8CegCUtRT9iQEACAaQASC0YpMiQI8VyhiEAUAGiinNn1UCwOsvAOaKd4VMcgrUmPVNYbBNxf5LAODzL6R/Wc9AHI4MZbsFAJQp8rNTTE5PEXo+eoM+KkZuJoFIAFYBgMtM9PSaXCUB8OqZAABVOkbtMZFjB24LAKDkRsaYMDvb97mC+fI/yTim6XMmxtESr0wAwOvBDzpSZFACMJ0cIel34CYEALwlAHCBAdBes9tJMZvG2cKd45lugF92DwChZxgGAD8hmqvKvkYUmfzc1NC5mU8wmYyVAZB0UWWFFK6UC7ORurziX0IAoCmRH34gAAAlAGXqIeK1KZcSADLOCAAw8WKSnSKM+uj0vgb420CQ3MgE0K4l60zJFw0A0GSzoJxz0aDjnUJAT5OJ1MpjyQCwAIDGAA7hbO+/WADgz752t2GniTEoNAXgDUwAQBZgAwBM0kxM3NglpElgXZRy49LQzqmZR/jllQDwMrGLzeJxSrf2MCTUg9p38cff+y6agNW/IxIAMgC6QYCQ9NimwX/84z+heHSI6BoGwHanKwBA1uACAKAESkoAbAwgYwFL1P5NAABrAvjZAQDns5kAAN/4zW8KANCWAOzdurMmAVDXbBpuNV6JOj1HdfgYcTbDlkeTyQqZU4p2Nptm6IU9NBmXOw8fkAFQs1AnAKBZ5mpRx8GmXTEa/lECwM5bQcSNAJYR97JDl5UZKqeQzf1wMEQ6zzCbzoQez2gwRnlxw08jEtH8MrpMGAAltna2pMtI4IDjgh19FhDs1h0RnEhTNSZLU+niW5NAdsdpKkgJwP7+LYRhR+P3DOVdO/xLp3VuAGwkoRgAkhLN90UTwHNGEbmqM17oy62UQA27GAdIAID+HTTxIgAQJ5pYIBNQUyxiamjyWRSVdP8l5ozmn2mqJmemC5vlc6GzkZXAuaLbGWJ7e1eKQBa00mkU00Pqndq0fxv5J1zeJY1XvAt0c7GpWNXCSt8Tv+x1sgWI5Nw/hwRA5fab56+bMAo2AQBtBgDPdx0AsGAG35u45W8AAJTZsOyw8J6wEgBeBwsWCAOk1UG152O/W5nBph2apN1wc7ly/Y3rv1mw2gDAJhNApigIQ8Xc65KMIT4AgeQfE/SytH0+jrR9NZfUeEAxeRQ/AeNrIP4Iapqo8Xuk8pMpQEM7gs4hJpOJFOqcTyPfR0CAinnBTLwIfJQmgUNMdpiCYE0AJaJxmfLAhbgsUkmC4NjlPd/tdaTrz0vCzj/Hv5j+HR+KBIdyGDl3eUCNkDOvOEBbSMGwcVgo0/OAAGRIfX0F6gFDRsDGEQZbasCV5lOkdYzRK9/C4XkjGlHS/6pyjCSi50CFTrcDz68QNmNkR2+jOvwQ22WG7OToWgCAygnx+iAzh91EmnsaE8D+zh5qgqMCIAbC8mPRT+O/uDeSDaoncYbyVsUxXDwA1DlTixsaKK4NwKeRAFwAAOzcYJAaziH22q4O8+cp/C8Ck89UwehVeCkBePaL9zk/cwkA0ARQjQCZApAiNyaAEQGAfh/lbAK/BQDQB4BzoxZ8l9+LV0sA5igf/AfqbIwm6AgA4PR20IBjVFOCZO0goLgBABDbOO7Z6fDt5QsAQCQAfk+SAKTbiBLT6RHifldo//PUQxgfwBMTwKs/AhtFt/lRm0fmTT/UX34AwKagcBYgAGAK+DYA0JRy79A7ZkgAoNtHzSxsPxJ25pceAGDs7RNNAaiqOercRxJ2UFAbL0w/ml4zAY3R1inG6QniZIhO/+sKANAv4AoJwHX34ouWAIRJIl56wtMUY+OK5aBaRroOJrPJggHASM51AMDdOcDW7/2xegAYBgD3UdYD4LkZAH/+xmsiAWBnnxsZ1Q5TU+yKeVre1BjPUwEAxAGYxYQBAEhn/7IDAOrYnqObdMUUTgAAFmOBh+/95z/HvMqlaGSklAUAImo2mwY//V//iOLJ0ZUAQFhVWAcADl0IA6Doky56iQTAq8VY5kIMIHP1GBMhMYBkADAF4PkBAGGIhAHaAMDR+AQlHXNDdsKKhQmgZQCwXc97qapz1AIAjNEcPUGcz7ETePDdGifz8zUAwDEAwKEAAL4fo2Hbn8UCKe8NUfBaTDeYk0EJgHxnTFgUKfW9qqQ7V9YFpvkURZnj7qv3xP0/Ctj5czCfp5rqUNENvJau4MnZifgLMPZrd39HqO6nx2eyCdCOOc36BtIdtO71trPb1rIv0UgPd+9+RQCMZbGpAIClPxE8YBHCt0MAQOAeRk+WpaDK5P+wYKFPAhdrmv1x/Poec9VpVkhHdFKUCRKQhRCLJlmKyIr6ZxqzZQL68bmMK0uSjgAaIoEwhZkFAdj9pykgFzS+zmi4g+3tHcNWUICFRZICALbotwW/+XcLAKAEoE1ZtxO27fDrZ7B0ib8OANhEt7yMHcBrqTGA2nlvb9baTIOrFpGrAABbbArln0WtSUiQoptu/wYAYEG5zgDQrrv6QGxiAFhQhEXuBQSk1Xm6jgGwDgBYwoAFMdoSAAsAWKo8HxtHgdyfBADIduE4IKjBe5XsHgICjORTNswUHcoATGSgdf+310lADYktVBaEeG/MZ9jZ3sKjRw9x99VXcXx4JK9hQQJ26Vgob41GuH//Pvb3doUZMxz0QXNbTTmQtpgAKqKnNWAbDSCn41Nsb49ElkOJAq+3gFvMJPY9Kfpn4nPgyXjb29uVv/MYNM31aZIjMXkKmrM4JhunYnQhwQZfTUkJCo+2t9Ed9GWuojyAi3+3H+NkWmPn9W/jyQmlUKGkbeTZCfa2t3FywphHgsgFhnGB8vQ9pPffRX8+RTU5kyjCqxgAHiUCpcZJ2hQABvfS7I8AQEWghp4NHgEAmog56A1GCPojcalmbCDNDMkCoAyAbC/+Z2MA+RlKRJn5uopyeXEcqQnnqgTAFFMCAFgJgBWktI/wWdD3FbR5vq+XAMDzXb/P89kKAPCLEoBNAAAZAJxvBADoMAbwGJ7PmNAKKr9qR7dtuMM3mGHatYYeAOWDt9DkE1R+gsgAALVDXTMlREzyoEzJ1ulmHFACwDlBPADaAABzwTnVeQh8wwCQ+bTAZHaMpNeBl4wwT10EMSUA23r6V3wEa6EyK49cinKuOsLlB/9VAwBErME1QBgbNIYl1TtHPqMEYILR1jbQG6ChnNpTAID+NEs48kvIAECB7PF7gPMEdT0HyghJ2BUAgAAb2brwAtH6V8Uc5/MjAQCS4ZsKADiBCTCY/AAAIABJREFUJjCYG3VdcmNNqQWqbT1msV694BQA1iGU0vM7awlG+BEAoHyeAACbiZQAWA+ANgBADwCaAG4CAKwEoHD955MAEADgRsmaAHKzISCAOfG8qXA+mwvKQvS/5s1Ld2Mi88wj9DUSzm6Y28N9fTOwPhX8MngAKB1WWmUbtwrUa7NIk0gWn7iOAycIMNzfwTd+69fhhJ7so4j80HG6w5g6AL0gwN/+6L/CGU+uZQDs9QdgQHM7BWA86CFNIpSGIukaB0liTdSCVW4lAMC86aGiBAAHyGgIKAAA7/pUAICgSjE7eoBqfCQxgH1GA+ZTdJwK/YiAD8Eh/eRU2yRDaSUGUPqndLKnYRx9EEIfv/V7vw0CAGmdIRn0MZmn2N67BTjscPliAui7AaosA5wK82qGyCkx++QjDFEhpkGdWyN3SaNy0RT0TYjFA4Co3zsPH6Ak9dYNZaM6nk0l53aazhF3OyJFYOEvKRZFqaZ7VS2LOTv3LL7yMse8nIsRBz9lofP77FxyoFaIid4J/RqSBR53IszzOfb296Q7yKLm0YPH0jFnAUG3bh6fFGV2KVm88t6wEgCJ4qIpGXO6JRaNhX6IXm+AW7duKeV3PpMupAgBGAmSphqfJlnlWhTRk4CFCgtxNHQDddDtsWvfQ56XOD8bS/G/tbUjGmQyDPifjQqwdzLHLQEA6vv1dVTmQwM/elrw+8oYXmzW6U/Aa8SCTQsq/sdiieck0W05j6c5yQQOO52uAAtkI5BpwfORfPSGHJaLLIDLWAEXCloZl6ub+HWd10rZsEKJX97HN5EQbNrKWJmGXWjE4Z+MKs9ddLu1zLioBbXgyoV5sTXf2Hx6GXwmE3q1DLq6AGm/rwvFmTGvo1u/mvQlUqSzG066vbwHgrw65BdXWRkTRgpg2CpSjhnzRi2w1aBRJCSGeSOglhAbDNgiMX+ajbswQGSXWUwFFTHncWhix/OgpwAd/jmu+JgJaf6jEZgEwPPnscg84MLK+5OfQxyGMn74GjZSUNkH3CiX+OY3vr6yfllpg0g4OHeUWuzr+CPDRWMKZaNBADMtEYexFP1yVbjQ8zsZTGQSMP6z15MMaMaT8smMKJW71gOKco7u6BVM6wPMqgR+J8Z0doadrQQnh4cYDQ/EP8DxCvj1uQAA7ul9dKcTOOkERZXTJAFuwI0SgQbGrGrhLBHgVS7AMz9TMgCEpkpTUC9Ad2tHYoEqAhY15ak9TGYZBsNtoSXysUFvKOs9AVz623BuJX7HOVViHg0AcDnItnp3rz5uOf7MCmO+mYuvM8MlDAD928rzrihkXtyfXgIAL+7avugjrwEA1Bdyv1FmKMZnmI/H0nlPCMqRyVllklUuOkSH67rK4K5iAGwCpO27cgkAfPrvaPIpmrCLkAaAvS0GhqGoVOcv7CgpKJc4L4tM1ZpbCUCFxstApXHFAhScA7vwuDcSoCBDXo6lERUkI5RNggojARw4d7QyONeKpGWM3iYg+csAAFx9B4roVBoynMzVrcHMSTWd3ksxWSRTi+tgt8eUl4HoVCV0nZ3tlYLpIqip1/1ysFMiw585heT5QNSncYDYtD4IQMKEigfvwPUOAeRoihCBG0lTypoAuhHXTSaHzZDVU5EAhMlrQLQHOKGsVXZPcZnkxl7mC+PRXF2R2Iisjek2Go0pTTcWPwQmpkd48s9/h7N3/wX7ToZocoTj2Ry3/vQvNAawzPHAxADGZC0yApBm2NxT5fnCBJD3S5mz+cq9d7BIAWhA020XZZah4nv3G/GLIANg+w/+RBkAjAcNKCOuxAOASVwEAHg/2RQARs/bGMDq8FBiAPtMGJuzOe3Lep/lJfphTyMoCQCwQ0MAgB0NCwCQQs2uxazMhQHQSLZwKLFtvCY0PqKRQUCTt5cAgJixsPvDLrQbBth55Rbe/I1vovbFgUo2m8ysTuggD6Dr+fibH/0YATvN10gArgcAXLg1xRlcFigB2AQA3EJWdcFPTM1K578QAIAeAB1meF8CAOTUyKNAWs3kXiIAMHIaJKQLkyLrKnW/KeibEKHJ6a8Q4a379wUQYZIANULzNBOzP0b/BRx0BBZIWyddvqRHQ0cKgl6vh/F4YlyxM5ROJU703L3TAFOSAAwAIJp9mvHRybVh3GKNTr8jngAEDfiVpyycOlL4k/rPQoSFPL9z022N/CwyqYVyV15/Op2j0xlIsb6/vy+PZX56FGvRIvpoMVJLRaZgi5Isz6RgohM5KcxcAJIO4wxH0u2vSnX77/eHOB9PlWEgOYHalV8AAA4BiEbQVp6zvp4nhT//EzCEgI75ksJOwCzVhkvRxqgicesnQ8jDkyePJDqQX5zACSoIAJB0EccdTTwgpkPHdKElGxHLmgzgpgCALU4vK/KvLkyeHwCw3XxrjCYLkHT4GdmnKQb8amvPpXS5SpvfAgDUN0DiV9ac+G3p83QbgBVwZOFez4KZnxOBJe0Wc6zwPUgRbjafVipgPQCE+Gg2IItSTFgfWiRbBoPcfSYZYB0AEOCErriGFSGO/Vqdq9M/s3Mlb1sXaLLVlILPsTdHJ4pkPbKvqYZ+2vWW/6oSg35PjnN0+ESYLQTZDvb2cVuM/LKFBGFhbGiMNpdeB3qvtot/dfwDulFPEkTIKKLUaE7AIwwQJLEs/Aev3EYQx6L753xEpkApbAFeEyDLpwi6u/C6b+A888V0Nwgp6UqFXo8mlPllOj9FPy6RHb6N2Sfv4DY9YE6PUHFiJDgRJmhczu2rAACZZ/l8JtGlBEBLdg9JLXY89LZ2kBO0pm8NNytRB+PJDMPRDlw/ls4EY5b4PvleFMxg7jKBi1IjP2UO2Axubdo8XxiPLbnT4vFWOmTGyEWicXvb/Lwd/OctMp9u/D3vq718/md5BTROT8sgFmw3AwAaUP5GuYDoYp6KRdIuULx6juo+JQAT1GFPUgAUAPCRV5q84XPNFZBbV20dC/o3vjYbP1wbajdFJXs/rtEhPKcLzyEAwL2NBQA8BMkQRdNB5YwQ9wgA+AYA0CO3z++6Bp42gjY3xm7yKf0yMACuAwBE/iyocQsAEGCohFtz0+qiODkWSSm9l5xOX8zeaKxKRqYa/Zor0ZZGmhf+1QYAWBOlmD16F65/KGOwKSKEXizJVNyPyzppAICynCOtyAjuISIAEB8IAKDpC63GQmt/dS0jTYByAmlygAUAwA2blMAs3Z8DAGANbWMAxReJTkKU5NEI/nMCABgHPoj6wvoXAMDGAK4DANT8jbO5mAA2ni8b+YaxYuwSchPGDl85/3IDANJtqqQIZV+HmBYn1Xtf/ypef/NrKJxaCkwa3TkEAFxX6P+J5+Fvf/RjRHlxJQBAE8D9wXDBADj3XIkBPO93hQHA7g3LfgUAlMp2MwDAMgDmL5QBkDX5pQwA3m91nguSNaumCJpcAIAtOnFXxQIAEMS7YHZAJB4AjR8LAFDSkZqLoMcFs5SN9oyRVyFNB3PZcHOXzW4VC1p2imnWSAoyu1pZSTdWjfWr6HFBXwtx2VT3fYkeI2JWpIg7sXTb7r5+F9PZVAAAorpnJ+eyQSewwK4/Y/tY+HPiZkfVUrX5b5v/ziKE4AK79UwB4KdGAICdTRZcLKBJM7aoJgsWiR+TQqnGk8MnUlDN51MD4Nfi4s0Cm4W/79GUMBK9/3xOMxUW6SbYnBsHMQY0xa9D2j+TBizgwM58rF1Wl4Z+3Oisd3e14GcNpLn0pKoTkazw4OF9uW78j9IEgim8Hjw3npdIEVyNHJRrY2L42gjtzTv4pgfYYiBe14m8rAP5rAyATedqWTKrhnPLk7zq/cm1bgEA+ljKPla78ItjLLrx12+51kEVG1+nxb4ymbhI8XPh/M7X5X1oyNiLqD+ty6xDv4IEtou0pOCZDasxsLKsANs10vtvWdot2ANGK6esACNvEd+AUjX+vsolxIGeMnyaVka8rzTGT70oiFIpS4XFv3hW5Bl2d3dFSvD666+h2+lo4Q8FF3z620gnR9kJFuCiZEHBBdv51/cqY5PmeKWD0WgL8zQVwz92+gk6kgW2f/uWzEWimWdKQl1LHKAAZ2QVBC5Sbv69Pka3fxfH4wZk3PX6EbLZMQbdLs7PeN57ODx+gP2tANNH/4Enb/8EX93dRvboPhyvXjAACAA07AjIeDfxiZGPcj4THwKR+fD0WwBAwTnOp8lpAz+IBTAcbe3CjbrKKKDkjwyAohRgI+71hOXA90HfEQIyl7Fbng0AsN1/gyAJ3VmP1BpBdnt8/U3/wh/xEgB44Zf4hb2AAgBaUhdwmhyOYQDkhgHAHu06A+B5AIB2kU0AQCQA2RS130E0VAZAw8jn2uzrZEpS4zD7ZXIB1BOm5h6lQeMqA4BwOlmFFwCAYgI39OEnAxQ1dclbiMRwsHVkQ8ldBQEu8/cyxX+LGfa0H9MvAgBYOSd5wdWu9/Ugx1XvStdA25lZrGjC9mVTlVp/oDg7VTlcpwcn6Uu6Q9UoA0DXzS8xAJBPMD18H55/rMyaMkbkUzaoTFmJoqaPEBnGFQGAsZhbRvE9INkHHHoAXC4BeFoAQJOGlwyA5wUACJrbFABhUxKsMwAA/Yrm2VwZDL8ABoDLmqXFAFgAANYDQCgBUhyIFYoUs5M8lRhAbhJY5LLFTcoozZhcGqtl0y81ACA0S26gqS2n/pwYj+vi13/3t3Fw9xUUwpE2EoCqQsfzENS1fCcD4GkAgMrzxQTwQVXASgCWAAA/PS4UFgCgB0CAed1H5RsJwIIBQMTSMgBeLAAwLWYCAEzTTCQANLhhKU8JAAEAVwrJErNyCn8NAAg9CANAAICSxomhMABooPL2A0oAlP4ixbUx/qNnhY0AJIDlSCa4drYJYLGAIMWfoBe7z7XHz05NxEipY/HLz5PFkOiySdmhVr4TiZHjV77+FZyenUpeOLvmBADoK8AEABa6H330keqeCfYkiTHR064/j3d+fi7H5r9ZFLNAJwhMCQCBAdE/B6Q7KfWYIIPooHe2tQiqK3z8ycfSraWeKI44qXDPz++eFNlhmEjxz58ruT7GkG/RWVMAgGik61Yoy1xeh8U6rxPfBwEKvj6NAS3V1lL9hUUgBZDRVQsIph2RT+9/rAWYyW4nkNDr9eW9NrVCVL5HNoNxgPdNZbtBBmCBh/YSfLGDuFw/ryv+Lx7v+RkA7c7/ooiV66Mur4ui2xa7a51/7fCvfm0CAKwEwFLtl7vBVgfhir1Ku/hf/Gw651VJgCw02nw18UuEvaL+AxYAWL622fi0PBQEplgRjKq5oHT2DSVdWQHLTpMtHBffjVO/vXai8/dcJHEkLBieZ1dkJApMdOII6WQmHgA8Nh/D8UG2jJoNskvNc1DgjL4Vf/zt/2SYMwp8dZJo4QtgzQjbmnRKCNofGc91qSV0ECU9nJydo9PtIul2hIG0tbeL3Tt3xASRkaEsmOVOY+yPYdSoDIgeJXNkdYyt27+LJ2cV4h7djueI3Byh72F8lmM42sJ4eoytvoP0yds4fu/fcLfXQfr4gTTp4bsLCYBQ/M04l/hDtxEJAD9fSgCoKCYAwCjA3vYuSl4fzpEE9oMI00mK0c6+yKyUPky6qoOMYH8YIumrhwFlCUw64N7hJuPU3ppXMwBMpb+Yp0RToXeMmLx+kTr/y3Ls2Sm4T1syvXz8Z3sFWgAAY7XqpwMAxKz3GgaAvd/XCxH+2ycA8PAdNOkENYsawwDg/oheHGTsqRdMI1JMe/cv++5s/HC816jdHBXNnwXgD+GTASASAKKkKfJyIp5eQWeoAIAzMgCANTDdVMlzrlsFAPR9WPlXWxb69J/MrwQAsMiVXc7x1EVSiuuQnVWXSMfnsnbFSRdezPkzFAkA92w27Uau3peRAZCeY3r8AYLwTBKpyACIg474Btm9lUcAgGtWnQkDwPVixNGrQIeS4hi1kQBc2EcJM3X1/l1ffyTFrMUAsACAZQBIDOBzMAB8NvrqWmppZVRWaGhoLLHGjObNXzgA0CvLhQQg5T7JSAAEAPj+1++JjIT/kIg/2axpdAFPnBKAjIs8c465iaHzsR8gYUeVAEA6eQkAUPNLx3UWaOxOeS6+9e0/wmBnhJxIoPngXVLQ6VpdLQEAn5pWyi9EzyVuCjAfiEwiZABcJQG4EgBw6AFAAGBPPQCqXksCQAbADEH1YgEA6wFwGQDQSKe7aAEAHwsDoFOXIAAwbTI1vKlchBRPFK4wAN5+oBIAdrXYWSP7QgwRfU++04Gb15KGVWQAsIsVR7HokXmdRedfM4GgEFM/Mls4+LULzwJDAQDJ6eQA8ejf0sWrr72Ks/EZDo8OFXgoajEMHI1G2NnZESMyftEPgAW99QEYDodiEEgAgB4BLOCp/a/o4AUXBwcHhhVATwQtcPgYGqvxZwIAXMtpsPfw0UNDg2YRTsq2L3Qy0fkzzjNM0OsO0en0MTN6e5UA8D8OcQsAVKI1ohngbDZHmlKb78h5WwBASjZltSsF3XRD1QC8FmkLl75c4tJqPHz06SI2kBMejzUcbqFL99tK4wi5MdHc9EblFy19/HqXetOkvgII6Iy18rD1Sf5yAOH5AQCr/bedbwEBNgAAl0kANp3rZQCABj9tAAtuqAG0n50t2KwHCzvrBH3UnI8+ADOJwOR9J474sjlRipx+LTeBmyQAenz1AJDrYp7WBgC0plMzxLaLvHS7jHxCaP45wQiyZTJhABAAILjGbn+vk6CYZwglAUPHDL+3fQDob0GflkG/izfffAOffvoJXrl9W6QtNGaKGa25AGeWfhbUt/NqExRQL4JWXrP9jDmOghBh0sHZ+TmCOMLX3nxDtP/n52PR/GdkULgKwFlGD987GQfi3+UWyJsIYf9NnEwd3L57Bx99/B7u3d7C+OwELhJjAlgi8VPkx++hePwh+ukc1fgUjl+L34D1ACAA0PYAoMv+pQDA1g4KAQBoBEppRYz5LMdwl9RKXwxBHbIFCADQsCqKkAwGAgAUhgFgN1g3Ad82AgULCcBCRKI3jyn6NwMAnzftvz0GXzIAnr70+6I843oAQDwAyDAiUF1nqMu5aJWXHgAm+u2St7Q+Li5IAB68LQyA0o8REwDobqFxQpRC7feE5WQBgOVLWOK9C6eyAAATjQgAUAIQCQDgkl3IoSISgInsiQgAlJQAYLgGALSOLhO13tcWAFie9/J3spX40jMAlKkkeyRrB0EAgPt+tqXyObLZVACAKO7CXwAAvsgGuL58qRkA81PMzz4WAKAq56iyYAEA8I7k/kCN1emcRqnwuTQQo/AOXAIAHu/li1mWdtxdBwCwdtCIYCMxNAyAzwoAIPOvHQNIAIAaWAIAIhFl5fKCGQAWACAD4AIA8L2vvtqISRMLUAFLlgAAqQtpXSKXjXqAinmGRSXdf3aI3LKU7HYptUxhsLI0XmUhaiYPu85/XkuC3Zyuvn6LnnqNCSDHrzi++4HQ0Hmzlq6D73z/e3AiHwV7Lj6LzhoEALqeh7BuRApABsB1AICX51dKAJjhrBIAT/NiuQiIB0CNQgCAnmEA7LcAAMsAePEAgJUAXAYA1Iz7QIl5SQlAgalIAJyFBGBSp0sAwImA3AMCAgAPUJGC2tCoS+moZFtEvZ4MOH4OhdHbEgCg8RyjGrnfjPxQOvNc50jrZ8dQClp+joZ2JHp4z5VOP5MeirrAYNTHnXt3cHRyhAePHmqR3LiYTLTYZ1efxROfy+/8N4GBs7Mz+TuLfC6kp6en8vos/BkDSF08/2b1/nw9FjgcU3wuC6JeryuFDR3OJY7QcRAEHvJsKmBAGCVynLJgd9ZHvzfCaLRzCQBgzX0oHeD9WwiIwXNuAwAcE1qos9jnhmBZgmojoEEYeAIgUI7AyY0AADubmmSgRU+/N0C/P0Lgs1NL1DuQ4/K1rpMAXAcAaFze2ublislkdUP2/ABAu4O/7PZrkfxFkAC03+86uGJjALkFUUaJ+jgQ/JJ9Y00WS2x2N7qXbHeA5MKLkc9qlKAyIRQIUZ8I+4Es59U2AGCvk4IFCgCwg8/vkihBhg4XTUep+hqBWMvGvExzcVK22v8FOGGkEbwXd3a3sLU1wvj8FHfv3sXDhw9knHc7iZgDCgXHfIm7P0FaX00HuXFbKG/NGqdyAQKRHiaMMXUc3L7zCra2t8WElHNPlCQ4H49FXmTjRwk8inygNuwI+o8ENbImQh3cw7yKcefeXbz77n/gq3d3cHp0hCQeqYQpcuBjgvLsA+DkPsKzUzTTcwEAyABwfHZJQjHuswAAy4Qg9NQDQKIIL0oAStYZQShyJMpzZlMytW4L5bLMK3iURDUOckoEogjRcCAFOucnMgAk/WCDp8VlINxmBoC9+rbwX+30S+d/McwvQmDPt3doTR7PdKCXAMAzXbYvxJOuAQAmY3iNAQCMCWBdzdFQKmBMADkqnzZJwhbTXp2ifviOpB+VfiIxgG6PBpwByoYAoe7pNgIAsu5ZAKBZmgAKvt8GAJYeAPQooQSAAAAZACElAGIoqGNqOTbVc8bOe0sWgJE+GVbALwUA0KZvbZIArHWIn+62tN4nTG7iXobUcfXFUUtY1kdTFOlc2JKyR4vIAIiMyaqa3X6pAYDZMebnnyCM6Gc1R5n6iIOuMAB0/+nBoxyRG1W3QladoaopL30VXnKgAIDIaI0xb8tLShp0koJx+f6QDACRsRoga50BIEaOz8EAoJm+sMKtlFPuDcZ6agzgi2YA/NsPfyQmgMVsLCaABADoAUATQKn5v/eVOwIAyOak4g1NR29Puv80L8iaSpzmrU6wzEt0kgTdOIFDiuP07EsPAIhenOZxdSWuj4UDfP8v/zNmZQaRaLUAgA49AKpaAID/969/hKgoEVzBAGgDAJskALUwM4wHgNBtyULYBABYBoAvpoQqAXjxAMBVDADJzy4yQUrTmiaApQAAQ27uqwK+02BGZ1AjAaAJIAEAmgCqBIA6Kk/oqIzaogxgsLODjMUCY8myjFJ/0bGPx4wg66IUzTBdzjXf3nEbydnmF41aCOPa2DlucAkQ1NR00czRbfDN3/gm3v/5+zg9P5OuaeCSmtTIzyyg+Z1fqqcOpVAgG4Bgwfb2tnxnAUOa9WTCjXlHNt5kD/D33FjHiXY8RWIg4AG7gBAQgB3MKI6kg0kAoCr1fXBxYQcvz2gkWKPb6WN7e08lAEbaYxkAyy0vDWzoQ8BrxAQCRo5p117c2cXNvgUAcMJQ0Zvh5NYISD8WxgKNCUt88umHanTSqEkYr30YRMJ2GPQpk+jS2sgAjXRCXyLg13X/NxUabQDgqs7/osRYoeA/PwCgxa6mIKh2fCmL0O7xUud+00KpzQBomwBaJ/6V93mNB8C6xGAFEBBmhy6AvOcJJElhx9gaMYR0hM1h9yjL0stQQOWjUwBg0b81RbKMLXvRBTwyG501WQTPZ0m9F9RBjsff8RiSNiHGhL74EjCxhtdYXPlZF9J1lSCDeNYqUMDnMJ6Q4+Xg1r6wU/j70WiA05MTDIZ9eZ+cA/p0tTfnJ50A+gGQni8MAGW5mN2FdgocSlg0EaD2PZzmGW6/dg9k+FD7zzE2ns1kMzja2hJmzfKaczOujAgh9jp0f60xrwIgugcn3EbYSTAZH6MbkiZIdk4gawtlAZ0wR378LuYP3sduUyM/PVoAAGQA0APAAgA8Z55OGwCgBMB6AIgEgCaAqBHECYqiEvPQ09MxdndvIYi7wgKw+dYCAHC+Y4whtwo0AaRppC0G1qQtNwcAbKHRKuwXc4y9aywAsKH4X2zqn27rvrgf2xvwZznEgg3zTE9++aTP9Qq8eADAjoNNEgALADTZBIUXLwAAoYg33Di60tvU9aBNZTY+GWQJkAHA2cakAEihYSQArhvpUm0kAOwACgBQEwDYWgIAi6LJfBi2spcpW1/XJr9YAFg9XH4JGAAvGgAw65oyd3WN436I+0qmW1XjM1R5JgBAEMYKAHix6fqqf9ICIf8SSgDq8ROkk/uI4jGKfIYqC5GEPdQSf8xmgO7xnZAAd4mcSTgVGwSvIOjcBvyuAACLfVarEX1TAMAyALTBYVoIEhfMpjhlHM+eAkAZMhsEFgDgWPW5rzIGmmwwvkgGQBsAsAyAVQDgtduNdOOoteNGiJt80haqGmlRIqOZEi8qO0SkRuelGCiRiumUOYrxKTxLkbSDbYGmtCmjy5nemvo8D33os1o3NjMArFZVET4d15vcTrWTo4ZxgYAmUb8rAMAP/q+/xPl0LF0SSQEgvYIbUwIAzGBuHPyPv/ohEnZyGatoJACC9zo1GpdbrwoKAIzEBJCa97Hv4z49AIY9ZEmMmr4MLPEEtFUAgCgk46lzJ0S6kADsIqu7GgMoAEAGmtCE9UxMAMvxEZI6Ra/JEJgYwEEUCmtBUOgW1UucT83GR5XkJgbQcZCyo9aKAcybAp1hX5IktvdILaWzfgD16AtQ5aTUVShKxgBWGH/6EQaMp6ObP2OyeN0EAAB8J2bahsYAfvqpAADcaKd5jrjDaBtg5+AAsyIXKcbZeIJevy9ReCfHLKS7yOYpenQCn86ksx+EPnqDntxO6Uyj8FRWoDng7FDTBDDpxjifnOGPvv2H+Of/75+FAstinykAqnFX/T+9AHjP2Pg/oTB5nvgBsPhnYc0Cm49hGkEU9YS6T3mA6vBzKfhpNEiXfxZmNAAkIDAc9vHe++8KkEBfgDCkv0EmUoYoTNDtDlCWDdI589d72NnZl2gRSQEQ+r+ye/R21o13VVNqQAO1ElmqvgM8V086wfpvLv76+BaYoMYWSGdT6RLTbZyf4wc/fxdZNkdeKDDB99vUBBW62N09wKC/LZ0LRiCK5CJW9JZfFzrUhkLeHuvrhcVKl31DEXK1CYx2nNsShPVzWX/++rzDdy0otTBHGrmOvF7sWtuu+rrZ3bVz12KuaeS4i2JFirq1ImhNo7l+bPVjMNfCvvmcAAAgAElEQVTXHmlRkOv+kK9BRgo/d4mh7HZEv24BAQVZjFZuscBaHehSD7raKdcXs6+uG0bdyK6AECz25fqZ+1JiFBW1Fw275woLgGZ8lCPMmRrSNPIzfTx6cYxCgD71C2Bhz/PY293G7du35B4mgEdwin/je2Oqh9xvZLCQhmlj84yh5QqbzRSjdsNrx7MAZJ6H1775ps43wpIz3TQT9UdWDa9pu0No51EB5dwaTVBhVvjwul9F3L+F8+kE/X6E88NPcGtvD4dPJtje2cPJ6WPsDF3Mn7yNJz/7F7y+NUT2+D7cQIT+cANjlGQYAPL+6IHqNHL9NNGEGD/lAqE4/MdbW8Lecbs9oKyRzQs8enyEvf1XkAy2gTCR35dwhQFAk9U2AMCNmXS9noMBsK7sNxOBLXvsxKBz1gUBzGbd7LXja/EA2+m8+TNWH7l5f/OsR3v5vF/0FVjGANKBfGkCmMOaAHJuiKNQDDsZA0gjMo0BLHUuMyX6ZWfenuvW1xK3mqF+/DNU6QSlG0ssn0sTQJfxuPQv8loGgMZo1fiJCMuHcwg3ehyFCw8ArvPqASAAACfRkh4AYwgA0BmiYgxgYxgAYl5tGQCt4dbaGC+LfrsPUCYAn8W94fN82VrgmY6x2JOuA4My+5mpZH29XP33OkX8ac7DtkJ4Bdh8klfV6RhwuW+tUJwcomYUNPeTNGiOerJ/reCLXEOMpttfaxdk2XBZvqflw9Ws7tk9SBaw/dO87dZjde6/+HXx89D3sXy0/LvJUZ4+QDZ9iChOURUpqtxHQgNa7gPIluMIo9cXZQAe91dj5CUQhQfwugeA35draRYIY3htG1XKzl6uv5KjvHK6JRsdbHobeaUFAG6eAvCDVgzgP8A9O0U7BtACADwLvdf4qYttobIB5WNlVHyImn47WYayyLXx0unC2TnAzh98F9i5g9SNUQf0KGMMYCXNl4LpEzUQEzDkfrxhY9CFk89RHh7i3/7qRxjUFfLpRIzL54YBMIh6cNkc/LPXbzeW3ssL7fmRXPSCG4KyQsriNozkO4tZdgkZecYPMwl8pKfH8FubQ3sheVa86eWDXkwmegPIltH82g6iZ7wDn/9pl8xfumlvAQAWqGsjBg3ZlzSQa1DQVI5zby/Bzp1b+Nobb6hMglnu7HJ32KGu4DkN4qzEXuXjb/7vv0Lsu/DEEIaXSQcJC3jS+AkADMMICd3uSwcpqZi9Ht4+P0W2u42CG3U5f1JKanhMHJAy2EHl+MibBLk7RI4BcgxROtTLBMaUisMmQ1JNMTu6j2x8iBgZOvUcfjFD12kwCOlXwHFnAQDTrZFrQO2KXjxuLB03WGjwz+ZTfPt738HD48dishd0YrmXuv0Rku4W0owLCVE7B2VVosjncOsMzXyM8uQQUZmjR3PqulQtPA1AmIsrmZ8hTiYpjiczYabULg02GmEBcIM63N6BG0bS/SeIxXv69PxcznM2n2PQ70unnj4W7O6/8uoBTs5OBMDZ2d7De+++L5nY/HcU08W/Er3//sGOAAGjLQIKKaazsRRIBDEsA4CTzXisv9diSrt//JksAOv0z+KBv6cx3nicynXQMbX8YvGvn6ya9HW7iaDKZ2enQtlnUgCLNm7C+XnHMY0HOeZIuyZ66eOV26/Kd5nUanY3FXfUZAKdgEiR1hdSoGA5WZoFrGDEmStdVL43/r3fGyKKaNRSIfBVK84Ci/P0hx++J4VN3RSLbnK324Pr+JJMsL21j26HQAUN0SoEEbVd+nWBHrxBVrT6OFsS2MV300Zgeez14wvCbGHfS2aSTee0ON9FZ2QVvOAxV2jt1sjJPHGxETR09/ZLL0AQ8+lfx2pY0jcNL8MABIuC28Qx8l4hcMsCmokVZHyozl/THwhgifmfGFfOpdvOTroCoGYebMW92U1hW8NogQ4FKQyd3y78C9roKluAVHtJkJCuP9kken9aGQA7/9Sw61ysHh1cHGfTqRT+w35PHP4VpKoFHNvf3wNnBb4PFvyy4ti4QmmemU4/HHRonCmLkbr/EviTf4qBqCvsI27E+eKkIvK5vNv6g6G4/LP4F9d/c93FQVisi/V3IoGwpnZmw7roClIC4FfwO9uY13uY5D5GO1uYTc/Qj4BslqKb7MlaXDc5enGB/PQdzD59G4NiBmc+FfCV81/c6YrkiRsOOv6nWSZji+Cgzjccwyxc1OSX/05GQ6KqyrpwfKH/Pzo8xd3X35BOoZpVuWIYWDD6NyZNWecpSifIsqrZIdk4fjd069fGuAUOri8C2i4RK6Nlo3HWJUN5w69Xqc43f976I5+vCHr21/0iPPPzfu+Xz/nXX50lAKApAIXQjNllyMfnmI3HCD0yj3z4THKqyHJLRf9PPTKBSokqu+IGbncmZZk1BTO/+80cOPk5pidP0AQd9HZuA/GQmhxJ82Bsp8SiGoK57g0VCJO4PyYgVZxnKAEoUJL9yUZeEyBw+/AEAOBgzZFnpwg7sfgnZWWIuHcH8HsaG2rnp8UFu+wzXf89Y1l53VZ/3wY6rlq/VBF1WcqAnswmk9z258p9zYZy89I9xfo90aaIrzcg2p/X+vNsYc51QgpVWReMJI7sR+7D3RrZyaE0/ri3D4eMeAxQMwGgM5DmEaPVb/Z12X3+vOPvecaPrefM/suCLi0mg6zlpPDzZWiIW1eyjouvDl39Tz4CynM0TaZ9ScLxUmbofkDiFbkmGz8vNkbJam1oCO73EA5fQeMlpnxvy0GVjcdGBj14xGtIGHpc57n/1QYUWWxyB7FWNQwAmwIgJsRim5sB+Tke/N1/Q/3ofXRnx0hmJziezXDrT/8CDj/XMsP9v/87OKeniMoChP2ZllfQeFcYAItWiAAA9ABQCaZJ5fJNRLA0AQlKBJIYQQBg94++A+zdQuYEqHw2Pho6AwkAKTUnm8iiM2hQBWo0WKcTeGfn+Ne/+hHoAVDMJpLik7su0rxA1++I5N/5/ldeMePVESd7h9mURPwLdmVrzOapbiiYyx6GYmokdEfmGHIjdnyIwGwM21QKzTBeamR0E7ZQaC7qDOmIPO89fLMR9BSPWvcA0KfKeba0URzU/I83F6nOpe8ijzzce/NruPfaa4hpENXQQTlH0w2Q0/vTc5DkFfbmDf7hhz8CgWUuQwoA6OuQAbAAAGi85AZwS2DeuMj6fbxzdop0bxtlxwIANXynhCugAXsyhA4iFAQAnBFyp4/coQEgu+S+UuqpD21ydOqJAADp+BARUiRNCj+foes2GFBbTtM2MYmUM9N+PxkK8t0CAKTSkw4KocWuAABuhbCbIC1LdHojdLojzFNO+qF0o0QDUxeImlIAgPToMfxijkHoMfQP+WwGnxEgtYuaA8ANcTpJcXI+R0WKMJEwummX3Ewzp7onfhUcePw3je24GRaAIFSzMH6x8OEEfeuVfens+36IQX+EDz/8RHPq6dDK7iDjuygBcJkWAIQRQbCJOPVL/CPlF663MA/kJtsuJCyo1AW/h5OTEyny2Ynj+NHHuOh0hxifTxexePw7n0Pqv5ia8Vo3Fbo9avyBs7MTVLVGFPK1ZGIU534DAMgwI7Ic4s6du8gzxvPpa1kpgDX1U/q3da5RA8HlwCSQxPddYjo7x3h8Ki7rZCsQuGARnyRdOA3p4mRMcKKtBQAg8s2ChROo0uPpZuxjMBhhb/c2Aj9GUWhhxElJxtYlFOJNG4jl79Y05evd8daIX+nqmt/L+Znu9mWTw3UAgOCbG3DwRTFsTO7WgU5bQF/FYNh0XdbPcwEAXBETyIKZ94pIX1gUdzqGtaS6f4n9C6kDpx8GgYBUMmrt5kgBAL2D7Jfd5C0BAAOYWpbCIru6NZcaUECumfmsZHwRpXd4L1ravcoPuPGm58VwMJCxQA8MMmHIUtje2lK+HgdrU0mhe+/eXXQ7XZyPz5B0EjmmAlzL7oy8D9Ppp/1fh+O3aqT4l6Kdg5xSAt79BGhY5PI9id69EU3/K3fuYDAc4eTsTIz/lFmj10Y2g2bdE7BgQ4esDQDUTo6ov4tJsY0cHcTdRHw9OmGDKquQhNsoSp5fjn5SIDt+C7P7b2FYzuCklBpwrgcSfqaC/LHDHyDLcx1bLsTfg3PPdKx+IZwj52fnSG7tAzOCekSJQszSEo8Oz3Dva9+E1xkKAMDE4gUAECWI1gAAzt22D7QcK5s6S+2OnNkIiIzZbJyfYnVePlR10E+rwV4+n5PlzVI0nun0vhRP+rw3b89TwCgAoHPzJgBgsgAAuG8jAMBCRWIAnVIMcD0m7FxxCdYBgPYcoQDAh5ieGgBgmwDAQBsd4nWifigssDVvXgsh2YVJQeHCLfgYoPZyVE0pzAE0IQK3B89jkocxAVwBABjnaQEA+oY82zWUMyGbyoKerft90/u+MBwkcvVqAOBqANzuXZ7t/Hk+m0xM2695GQNwOd/LKi3JUwLQmAQAn7OyUyI7PRIAgI+JBluaWy8AwPApAYAv6mRimoK6i9NiekXKYGNd6abPa6J9JkoMm+IcxfnHaPJzA6ZplLmABNIcIXuWexStaVwBq5imowkZTdBFOLqrAADHg6JjZj0whbWk1Bh5hgx0u1pJMaeRufyfAR3sbo6vqI1VnksqAMD9v/2vAgD05icCAJzM5zj4kz83AECOB//w98DJyQIA4G6mZFOBkdctkI3Fv6ZEEHjQqPLK00jsIstRZCU8NwGSgQAAe3/0bWBvHxnrIPr8lECHTG6mCnmmMVLo3qO2AMB8Au/8HP/6wx+jV5TCAPDDAKmJAewFCRyChz/42qtyj0tWODOEecFrSPFPECDLC3FSn2UpwojUpBrD0UholNy6kwFgAQBbZkjhv0KZt53jXz0AoC5r46Cdog59TJwKv/2H38L2zg4idpEJplQF6sRDSVoQGvRqYHCa4if//f8RnfuvMgBAZ9rLAAAOZLIjyFxImGU7H2P25CHcbIph5CNxHczHY3gGAKA5ThsAKBlpUeWi/y/F8I/mf5EsaOyEkRFAgz52yZm3ORwOJAqMRQ6/e4GLnb0tMfpjwUwa/YMHj6VbLoGKzL72PAxGAxyfPEGnG6OsclRVLjpidvipbydbgNRvMYM0VHApzptGOqqk9z958kSKLNL/9/b2ZOGZzVLs7t0SLwDON5zo+Bh27AgAMH5QJiGPMYLKADg/P5ViiJR7vqZ0CTyaorCoJv2cNYAn3XYLAEg6gFD2daujHUnj0C6oNX/fBgBUv0YAwPXU2O/07Eh11y69ASAJA1ujXfgufQ64WSmk6//RR++LqSN/Vg05CzwW2r5IEggAoKG8gK7jIRzLQFgr1u0/v+gAgGrdDRLeLvbMxobv33o2t7cp6wDAVUDDlUv/IjJtaS5ngQM5poAweq/QvFWc/WlUylg3KYT1b7zvLAOAAABpr7yfLZNgHQCwG9mnBQDkzjMAgO2Q81iU40jsJhcfQ+cnAEAGDtkLO9vU09Noska318H52bmwedL5VCiX9+7dU8mKQ8PMHk5Pj0VKI+aAjgWitFCXX/E7xyc38BU77NxTuPDZ5ec9yyhQdu89F2GcCABOY7+79+4JCEBgvNvry7rYBpeuAwBWNpfUiLKzv3ULp+kAiEaoZCdSIHQK+DQCa7pkQy4AgPz4LUzvv4URAQCTIcxNRtLrgnRG0Q0T+BTAnl1ENXKcTqaIQpUgzcYTYXhw/+NHlPax/o8xy2o8Oj5fAABiRub4TwkArBf/q5tzvSfN714CAF/UXf1TnNevPgBAMJRFdlOT6aYMgAbccbPhogZil31ZMLD9dztHtAEARD10t28B0UBczlUXrOXIggGwaKBZTbFLWbRmi3t082C0MdcjNQEUAEAmasb8niBaMAA+QwBAitvlBVgvmC8roBfr+8UU3Ke497TZcRUAeN3r35StcNlJEaThfsoCAGyQcT8r5nGMtT5+It1eYWkaAKBqPHjdkRR63Dv+8n7Z4t8U09YbSgpqM8fLwCFThE0hpqW5ArBXRY4yPQVm94FiLIwyNePjPqYFAPhk/3J91iajBQDYrEbYhz+8g9pVSa22922rRdd6HWt6hfn6Vsts9z7cblgAwEDUC4a6BQBAACA9xSd/82M0jz8QAKCbngkAsP/d76sEoCoEALAMgJgABvf03EU/BQCQp5ma7z4lANBmAHBeqq8AAOgBsAAA/vzrrzZS/LMAYGeY+dw1pPjPqdOVjrSL6XyGiNnQNDcajVCUOdyqQjUdw7dOwKZBrkBLW7H3qwkAcCNDHSq7TjR7aqIAZ3WO7/zgz+RakQISO57oxcvEXQAAW44P79MjvPX3/1Nymp8dAKCmX25t+E7xhWQAlNzMXsIA4KAuappdVYiph52PMT98JADAwHcR0lxuPl8AADV8lE6wwgBISwUA2K3j/crYDRpTEQSgISOLBzGrqktx+2dhTlqxaNSZMd6NZZPP4p+38fHxqQCVRBitjp8AwNn5CZJOhKLMMBr1hYLPgimisYvrSbyfxKdFTBTQGEECDQQAWJAQAODPBADoE8DzogdAGHHyctHvDwTxV3p+LXR7LSxIe6akIBY5wGw2kS6uUJ6F7aEdzZAynZQdCgUAaCx4+/Yd0QfxZwIAlKrI341vBM9TKfAWALCTpwEAnAppNsaTJw9E8sBzEK+LjMV9IFGDvQ7jBhnNVqCsMnx6/0M0DYEJvc7sONL9nwALWQPD4Y6YADKtgMUWZTHtr5sUwl8kBkAbALDvwxbNUtgKrV25Zet9CqGYrecDbmBDXLVBYMdaEVx1r5FPsG2EY7r3Qjl1CcboQms7HywI1VCSkpK53KPCBKDGXu5Fdd/nwdsMAMuXs3+z0K6AwIZVsdD8L6RUPIaJCOTGgIujmA2yaNV/63nxXFUfSTCChf7JyTEGfXp1NDg7P5UxdH56hp3tEV6796pIbHi/kfLHsXfr1oE8h0aZNlaQQJpk/ppxRQAgECqtXmGJ6xMdv/qasDDu9Lo4m4xx5+5d7N+5g+lkLD4hnW4XGeUTQvG/GQPgApglUpkcg907OJwwB5z+JSk8so2qOZIg/v/ZexMuOa7zSvDGkpF7bdhBgqBIUaQsL227vcuW21Z7fu2cM6dn5JZluXum3bYleZO8yKtIcQEIEkBtucUec+793suMTNQCVIHmWjoQwKqszMjIiPe+7353QZkRiOG7LrDlGACze/+EXQcAVCEdw4G+vA1MlsXPkgwAIv68vo6Pj7B96zaqw0M0Ff0pIrz55pu4fuMGRnvbmk6ESR9pXuPD/WPceeV1BL2xY1x1zgQATALgGRa+mm9f6ev/boUpGiOwhQc8eyF82QngFwyAZz/nm7/x+QAAPANgKQFwDAADAJ5tAr1kT9VzkwAcPwYSBwDQAA0EISmR9PsGpZ3qVFoMABu3eQCgiQsxADwAQAaAPAD0S9kGAEAJwG0nAbgMA4DY6mr/Pqn5P7sBt+nlZb6W8qpTnuQ8AOCkX3saBoA9rx28BiCe1i4mG5kRNI/LMGM9K9+b0AAAWl03EeLR7mcaAJCXnGPEeaBftWpEjznWoiXq7BDB4v0lAKC92QMAMlMM6WILNaSOKi+zRXar/D7lMr1rqCIHAIj94uWsKwne6jO2OsmuOemWDVhwDIA2AOCKNuPX0QRwcYB3/+y7YgCM00OMsmMcpimu/dbvbngAHIkB0GVdwHqefkBPCQCQaewBgDgaPBMDYBMAoK8IJQD/cAIDwAMAjCcIPABArTBPyGr6X6uh4vSf53S6mMtojf8mAEApQFhXqKfHAgCs6F25gn5uAAA6+nd7YkrUnQizsMY3/o9vSkPKdYAMAOrcCQBU5NJTpxolKP79Pbz1w78Dc5o/6wAAPQAoARiOd9ckANKrkQ5UZIoARDpFtv8QESUIXEhp6KWpupMAtACA/ckCTFqtyaAQPRei2/DfnNxlnHDq2qVmiFpza9gJArA5ZVPN75PRQq0/TerYQHMaX+R8PN36HZ1XNFVOw0mQCfDqqy9jNp+q8FdWdhBqYj+dTjXxZkPFRoaNP+8VNlkffPCBaLgeFGCTxYn9bL7Q+9vd3XNZ4bZczWbzpbkcj5nNEJs3AhekQJMKrUmqzIJDTdOzjPKDUIAJaf9Xr15fsgHIAigL0r3NWVW0Nbqpc3x6KgBQYv/ggSQAec7jZFNmhYm0d0GMna2r2N3Zles/mREfPnxfNLg0o0lhR8d19co1uf+z6e/ETBjoytNBDaCYBl4qtFqqz6L+fZIAADXGfqDpqhk1hK335F39vYHfqijZiAq8QDUkyrrOIDfJlUmgP0c+ZkhmjmRiMHuW0hWHjnsAgAwADwAYA4DXf5sBYDQ5PW9Lu7ka4BjIuwkA+AmWCiXJCNYZALxXeM+wMND7cKaMPtqPx8CmXg39/mNd+6Mx79UUL9y6jZs3aJT3gbT/vCf43tgAk+Hz4osv4OjwQPcJr3NJ1Mg08FpFHouSLggSRJIBlHzP8jSN9YcH/drrrytDezafYzAcac1QsodkN3YuV5TQJyUAp4FaTAFgYz/au43HsyF62zcxy+YIwwp0CB8kfRQpdfY85wXGvRzZ43/G7L1/wm41R5inyI2kKACA+wxfi/IkAgCc8meLBfr0SZjO5AlQpyk+ePDAjD4pT7p6BRVTD7oDpEWDhwcTAQCkH1KLfJoEQEBSwumMBwDaCSHtsrpV4a+liLjehNfhZZqAE5yzn76h+AIAePpzddojP9sAAFmcZCKdCADwHgichvicBrS9Pvh1LmoWaPbfwmJiAMCADAABAFx3DLRXwols+owqr0aTg05nArgJALQlACEZAFqWCQAcOgZA9wkPgItLALwidv0aaDfdHz0AcPbicREA4NQrvcXwWz2vYzlyByZYzgG3ghkKIJ9hynqWNUIYmQSgYX0aojPes0kvJ9mf2i8vSDFpypLfv+Q8mtSW+7HYfd4Ezyc/VTM0x2+LXi+vgBYAwFOie4bmf6TnSYfH+8GqjIDf7++gifdQRcMlq9UYAFaVsBYuC0qjzfNn2fjzs2pY25jUVxyAlqGkrmab2qwAgPk+3mkBAON8ciIAQNo9AYBOWQoAMBPA0yUAlNCS1VAyuc0BAFXBuvziAMDSA+D4GP/w7XUJgDcBJANAAMDvv3an4cVpJ4LNKg3VSP0vjQGgBIAIizRTkcGzyHgjMgDo/p8fHiB2haJR/90UyhkD+oLus+gBYCjXCgWkOqwaJPjtb/4XFZMEAHos0OjW2AsEAJDecqM7wMGP/gUP/uXfpH+/HADA128zAHhh86KjB8AAebDtPADGKGHuo2seANUU8/2PzgPgPAYA79UyTxFVGYJ0qmirTr5AP6gFAHBKx+uTHgA8dkZ+0ATwYAkA0L8qlgcA731mVRMIWJCCT+Mu+QMU6Pa7mE4n2Nk1PTHNwQhisQFnId/vD9R0c41azFPRfT1NaC72Swd5kWE07uOVV17GhMBXHOuxXMS50FESwMaEf7h4EQDgpJKPe+CL7oga+p7TCRuzho17r2tMgsFgpGMhm4B3EhszYxXUAgB4Hy0WM/CYSP0j6s+FjY02AQX+TWM+5npTc89/d7t9sQAIAJCOb5uOxR0yb90qcAIBjk6nkShXhxLvP3gbVc1IwoVkPwQXKC/g43k4w/4Wbly/KckAF56j4339PZ0dm0liFOPOi3eVSjCbpqgrRqzx921y3URPanDPav6XG4Nre9v6+/NAg82fPw8PAD+T8U3g8m8HACwp9BtExaeVAJxbwDgJgEIelqvRymyKny+vG16D1JcRlGFDbTGPJllZlwCYGeBKAmAe0XxfqwQCL3kgeOkLsJMBAPPdcRNibahPSgDIxDHSgAFBou079gHv39FwiIP9fd2zbG4JopLyz2glrh0EyA7JENja0u/T6PDKFQMEpCWUMzO9KKwIaL8X3gM8F5QJ8d8EAAje9gYDJL0eXnzpju5R/jcBATJ9kq4xexgFSjPRswCAzdpubbokLxV6AFyTBCAeXpUEoCznkgB04y6CarAGACwe/iNm7/4Ye1VqAACZSmIqkIVjBksECwsynUgvpYkidYnbW5i8/z7SBT1VQhwdHuLl199AEYdKl2HsX1YFeHQ4xd1XvwrQA0AAQMsE0HsA+BjAJQBg7/LkaZwvDN1jlrkQXpF0GQDgUvQBNwX6wgPgcv3HZx8AOFUCwIbPMkROPYVnSQCWAMD0AGF3hN7uDaAzFAAQaI80CZeZ7HkPAA8AmHY5IpBOXXOYoaIIQESBLqLAeQAIrT9LAsDo0IshcEvtdPvdn2EI+ORJanuEXe4qfJ6/fZIswH/vpL8lc2TtT2NUDq1p7EVH+2yKxfGBfFblE0UAoI4MABjtKnbVhjGf1i/nTbGE/q2OdLu8dn0Ousy4lzJRS85w8yegnqPafxNBMTH5rPwuuPW7FCAZ8XK/1+7ihlYuGaDbFQCA5ApKMgCUxkFDxpUvDPfaNgCwlCvKBJANdyNfgZMAAJ+uQDkHqrkYAG0AgAyAoywzBsB4W8ah7//lDxBPJgIAYnqM8WbktXEOAMAdyAMArNEIDHXiIQLuwXvXn8oDgAwAmiV6DwAxAI6P8Y/f/i6GhZkAsn7JKKtOcwy9B8A3X7trMYCCrdgs1Wr+PQAg4CXuqFnqD4dqbHd2dzRtYJBFdrCPqLLMxjYA4JU5n3UAII4sGYGToVmRo3dtF//5t37dpkgEABh5RmSnS4M8M7i41R/hwQ/+DvtvvY26yp8TAOBMAIlseRNAnAYAWEkuE0ABAPc+MhNAegBsMgDmCxaqjKWyFICGdHGaSS0myA4eolOkGMcBOmx6aWYVUcvKfIMYZdjB4STF/vFcNxbN/nh9FswLJ3XYAQA5p2HU48taw2+elZoINkEqkqsS09lCx8HJNgGAfs+AADIA2BgwS5zNNifci2yuKL7xeIhuzyjSjMVk4ctml4sdqf5yXB8OBQDw+icIsL+/71p+B2sAACAASURBVPTw1OT2l5FxbDj4eL6+nLl7A4xGBClsMsqGngAAmzIuWow/44SWKQH0BKjInKBqkFnhJZ97oNSE2WyBJOkJABgOx2raPQPAdGcnAACek9sCAN559981pWRcIF+fiyqTDzj9b2rSHyO8+OIdgRFc2LNsLs31/v4jHT+p/zdv3JZnQJ7VqGhbysgSOINFailbIsrzmv9PGgAgbXyrfvLHv8kAWG+DWpPucyQA5wEABMclM+BkW1IuZwbjWFksXumyL4r/nBT/HnJKV+jn4ibG/NtfYzTPSxcL+QQY4ORZBRYDuPpyTf2y/j8ZANCmLnMkmxa4sL9l00w6oFEEjW1AejqZJnxtuvvzfmWzynuW37969Qpu3LiuY5REIGVDy5jJAQ4PDnTN0WODjS6fo98jB8uh+Uv9P98T5W42UZPjP1k+PEY2//0BhuOxjPXI4FnkGabzmTxwKAmgdIf345UrVwTUqRQ/xQSwXdo9cW2zuAgrhMk2JtUummQb3WEf0+kB+kktD4AoGJtREBkA3QzzD/4Bs/d+jL1yjrDIkEsC0OhYLT6xUVpPneViQ0GFSIXJ4b7iqJioMJtOMR6OsHvjBurhAEXUQac/RFoAj49muPvlryIY7jgTwLMBAA9KmrdI+/o46d+bjzE06OIMgC8AgI+/dficAACMcm6nAFACwIbvHADgpM/Hr+lhPTcGwPQAUW+MLgGAmDW2mXFLkss9t50CIBYA7xlrdAgABDSNDukBQB8k3lJddIIxwpAO8+yo2gBAH1lJDwAvAbgkAOAnv6c0/mfv55c1AeTZfX7X30nMhTXAtmV26B/LVc4DANxn2wBAPj9CScNoBwDEY2rF6QkWIBnvfYYAAHU7Tp5i5pSeEWC+WA7gV/1oppWsy9n4l4dvIyimmsgLmF+yAK2u8Sk6HlxWSg+lex4A6F9HFXoGAFl8KxCCzya2o2okz8rkC/CeUlfA5tYMsp3cZtMEMOYe7SQABAC8B4CXAMgDYAMAYAwg49sbZ0z+tAAAZcoEAMgAuBAAQBPA2NjKlfMAWDIAmALAFD8XAziK+zIoCP7gjVcaGVUpIozGZzWoEUjzUlNVHytEinu335POcGt7G0VVMNAC5fGRAADRO1oMgM8FAECstdPF4eEhdnb3cJQusP3iDfzcf/4lK8oZnUQHZ9RIOww9Z9NV4oXhFt79s7/G5N17Mk+7FANAFWxjHgCKrGAbTESyC4ZRGAOAMYAjlMFpDICPFgA4ywOAzSyPucdNbH6M+aMPlAKw10/QI1olWr0DAALzAFAM4NFc71ZJvIwzY8NAOi8bF90CtkhoUp9Eiu4bbw2FpF+7dhVZnsrVe77IhYhx/yKQs7uzh+PjielnIza3L8g/4ODgsWIAt7bGSNM5Xrzzgh5PjT2n6j5G7d133xUb4MaNG5pI3r9/H1/60pfssfQpyHM1K2wgFKvnONQEDCqKjhuLB+RCpPi8MNIkjyABTUzYEPH5GQcYRg2SHun+TiZBOUp/oCn94eGxIgD5fOMxY/v6kivwfXqwgZNfkwBoJVyirPYNrg4F3nzrXwQAhFHtMmtpGlfLJ4FRJWXeaBqr2LaEjRsb+hoPH37gvAl62NneQ78/RhgkCNBBkZMuB/lkFDRVam3inzYAQJvbCSZI7RQA7wGwKQE4yQPgSZbC2QWOBwA4KfcAgPeR4N+c5JuDfoLFbC5jvCy1fHquRTwGXlcEAJQU0GdSQIrEeQPYtNz5CpxQbK2wm5MBALu+jL6qQtZR/P375H3G+2IJAMSxWCk8ZosjjHVs1Pfv7GwLkBOdPwwFEHQTSlsYc2UJBjzHijjs0tSzY6/tWWnef0DJGZQfBQjlH2ISNrIA+Byj8VgxfwOCD8fHos77BBxR651RJ8+jFS0XAwAI4BF3J4Vx3lxFEQ6xdWUHBwcfYNRnfjejhFoAQJJi/sHfY/rOP+JKtUBIIyUmnjSN1hTfLIDShTzjjY75w4eYTycCSQoaFrrPoCpLXL/7MvMMkTP+N+ljQQmAGABvyKWa2cT0GKjIcOJedgIDQADAhgSmPbFZNUBOYdlyQ5aK9jIAwHIydNE2+AsJwEXP3CYQePnnuegzXGx6ba92fgqAjJxpAvgcAQC1rVxvapMApDNjACwBADEAEtXk1Eo73//lPkkAwGIAA8UAhj4GUCkAbHQSxIwBDMgiYAOTI3USAGbQpyWTQHwKQHw5BkCL0bN0W3uGj/LcFADnFXPyU9rQ8UwXxqdhN5xA7V+CNC7mz39mawwAmqcSPKbUlJFsDgCguTTyBfLZIap0tgQAIgIAZfAZAwC8B4TVjyZo9pHSbn3XxJ0j6kpxmgETNcoMdXqIYP4BQADARf/KUNH56miPL0zWamxc1peUsXIQ1gUGu0D/OppoaFpYJtZQVmyiCxlEGiPAhg/cH42RSCmkq0hER6C04OQYQAIASgGgB0ArBYAmgPQAuPk7vw+MtpYMgM50KgbAfzQAEIsc3KByAIA3ASQAsGQAdGKkDgAYRD0ElPH+7qt3GjqI01WRhT2bf7IACsah8oMISVkRrCh6JN3t87IwanIUID94jGpB3WKo6U1VcMECOpy+uimUN4gyE5MWo8Owl480BvC8CdrJDcdGvJhbfTZjAHkpcaqqnPf5AmG/izs/8xW8+MrLFilV1ujzokSNRVShO+Z0bY7tJsTR3/8bHv7kTaG3ZwEAu/0+CV1osgroDfEIwL2ywPzKDor+AIXLgY3DFQBQi3XACKc+FvUIDWky4RaymvF4NLqyXOtOk6FXHCM9fB/5bB9Js0C3misGcBQBO90uory8VAxg0KGndY0mipD0RugkQzRIlFXLm5SLZkRErkwFAGB2jCCbodeU6HJCVxBVpYyCcVQdZHWoIvV4liGIu6K1LLJc6Bbjr0j91/Sf1GfG3MUhOt0Yk+lEEX688W/fvoVFOsd8kaHbG+Ld997Hlkz4nJdFGOjzfPnlu2pCQsoIigyzxUwNLtMA2IzQN4CfPyfvbMp9U88GhFF/nETeu3cP169fdyZrnPTH+kO/AAJH3b65r3OCTyM/ZoBygr+9vSsAgJp9xqPx2OhZYHrlQJNH0u3DmNN/TtrJaugoDpDJBJQAkAVAMID6f7IByC4QmEJgz02OuRiaUz0p0OZoy+ennj8vZnj/wTsImI1Mx3IBfQoeFLigrNKgI/nCeIvSBUaIVsiyhXwWjI6dSdZwZe8GuskQizlz5wMZA6rxU6byepO7nKK3YtQ271P773UNvS8S2o/1m8nJk1g31W4VACc14Ce/tlO8sZGkF4o2MMbWRDYJdVmznLzb5mNU+nUKocUwSgrRio5TU9SaNvB64TXCJo+fO8EiXmP6fl5YE0pd3RLF9ln3Bk6IUs9SsHQTYldUcSNlY71isPrPwaRc2iJN8r8k+W0W/ozB8o9TMeeZYE5Gx9dnE8/jHQ0HWMxmS5CBx7/cS7qWh8z7SFRK0vYVX5gpBtDuN6brNiqKVb6HBGBturA091sScm2n4QSgT/Pa0swMrXm3ZIaj6RRNHAkI4PcJ2G3v7ui+Fn2Q0wN6JvA6dYaba/RQ18Ce5QJ+JqDF4iKoJQHYn48wrxJsXd1R1FiZHWFntI3ZcY2t0Q7u3f8p7r60i/1//VOEh+9iO5ugWczQ0L0/pd4/RpcmiVzbsxTF8TEmR0dq/sfDofK6CZTQE2DQ70v2ce3VLwPDIcqIoCkn/V3QW+XmnVcQbV8V86BkAksYMyQNcbeH3ha9ASzGiQwD0TV1YfsGf33yb+/ff2/979XV9gwdw3N96BcAwGVP53kN3GWf/3xA+KMFAIa9vnmXSGJFwDRD3WSSx2ld15J69jGcBupGNAGc3MPi8EPUcR9DMgC6NN9M5AHgkknXAADLKLcUAAIAEVl4XJ3IAOAQRRV1ghBDRODz8GYlA+AkD4ChctYvIwHwZm+X/Zwv9vvLbuJiv/4cfot7vyKllzK2CglH/mWG+WQftDnOF3MNZkLHAChKkquGCGMn89g4js365azDZM1xma9l1G/Lv6hdR53dP7EWPBsAsN83Dwv6nXG/I+M3z+Zosgmi/DEiFxm9KsPaskKrQVpFikVHBkDBuMvtFxB0tyVhr2rWQQmiTk8eUxzssR4WRuRZNBpUGwNAXZ5qa+tDCeaIGUv5oaubJAEoZ0oBuPe9/ykTwMHssVIAjvMcV3/zGwiZAlDmuP+D74t2TwAgYe3wFB4A3GPbHgBeAkAPAEoAmt1ruPF73wT4PkZbmOaVkrf6TawkhTyy+i6pzNOr5NSZ5zidgWAEAYBemmFxfGhm6YxSZs8adlHlFYLfe+1uw+aDWoi8KJFldPMGior0YksAkC6SxVhZ4qqmp4wYStBn7v3BY5Tz2ecWAGBDRDfzPC9QxRFe+8Wfw7U7t03zkpcYOAAgjWskQ1K5UwEABz/8Z0kAmJ3OizN2CRUqtbmQBzbNPw8AyApzteyELJppSkONjAEAJYaYln00CY0ytpE3XemPzDnOJAC94kgAQDZ9jC7SJQAwDBvs9nqXBgAQN2Q9Ieh00O2PBQBUNQtH/uE7rxEyCaBMJQGop0cI8/kSACjS9EQA4GiWIYwTXZ9pXggAoClVygaCzQGLU97OjNmMQzEBCACwKSCNmMgiGS69/hbu3X8gur5HF6lJzotCAAA1v0R0KQGYzWfI81T0//HYtPrTyUx0fR+Zpmi+shQoRNO/R48eCa2UzjgM9W/+jA3dweG+kgiMok0AoGdNOELJAAgAqCEnFZDo3hIACBWJdnS0j96QTAUa0fD5TTJA2j+fJ01zJ1EwAGDQHwpksIXWmaIwykicLCKvXGwNYDAAYI777/9UsX5kBIi2BRoBJpIUUAoQxz1d670ej5+mi6XOUVVbY5pnpJf3FRnY646QZWQPcLFN9H6aYD1GyJrJVTOxpNptIPlPCwCctIGtNtjzAYCTNtfl8bnG2E/I249dRs1ZftQyBWCdZmgpAGcBAMu4GqdV9479HnBgDCSPR4PVpZHNKglAeDin8KcAAOa+3wZg2tR+02iuNPz+Ha4ezyLUfxYeLPAtn2rPqnQT/QJDygvmc2n2ef3zuuF9W8g0065DGtfxeMVMqEqZ/xFE4RSOz2/6wEb3k5gCGb0wjIYpnb+fFnDNcYfJZlXJNQIXuIGGMvGjp00dR0j6Pd3/dPYnA4Dvh6wAr6lXmXlSl+9BmzNIGucDAA16o2s4yLaQNl0Md8coqwXK9Ajj/ggPH0xw54WXMJnsY/dKggc//A6io3dxrcmBIsNkOsNoe9vlIBtQP99/rOafwMd8MsGgT/lPLqCKk396KnAf2n35FWA0RhUnKJsQTbQCAMINAIDtTnQKAGD9jwFQ6w1/2xdgEwTYhJIuU8Ze9He/AAAueuaWK8E5Oe6Xff5PPADAKZq8c57+y+8BBgC8h/ToIaqIAMB1xQDWnJqEHU0z/cTS1mA2/0wnMRCArxsp9m8dAKD1dLQEALjwn8EAcA72T3/0q0euMt8v8tvP43c+XghRKxqz2IvC2GTay6nfZneargEAbEQjegBU9FkLEHToKXM+AHCxAebTn1tvYttu+p8WAFgyU8xNb4MBYFUAz0e7+ee12JQp8mwBFDNExZEDACyhajMraUUYc3WJhijm21I0HQT9a4h624g7PbtnyJ4JE3AISkDAvO2WDgIunY41k/hnMtB9WgDg/vf/XwEA/ekjDBaHAgDoAfBxAQDc0wsHAHQqDqJqlDSaJ3zhAIC/+8PvYJAXyGcT9Uf0AKC8fxj3jQHwzddfaeTsjcCi//LSHNVJbZb5ok3+yRAo6krNE/0A2PT2ogDl0QGKmTmibzIAWHjZl0PqPoMMAH/B8uKlCeB/+vqvY3hlRxOlfJ5iRAolPQASIOpx+lpgqw7w4V/+PSbv3b80AMDophUAwOLWvCvroCcA4ChLZJRRxVsbAECAmE7T1QSLg/sCAMgA6NULMQAIAJABEBfVpRgANHkjABB1u+gNtgQAlBWNx0jncfnfDgAgA8ADAH2KGAIyqRYnAgCHBAAYBRIEiuPi9cmpP93/JVuhi7kDANhoLjJq4pl9TXd+SgHIDuB/d/Dhw/0lJVqapZicjAZ3797F2+/8VA0/v0fZAAtn5msTAGCD/uD9DwQASJfk3E59tBn/m40ap7ZsUNj487ogO4D3y6PHD80Dgdpnug0nRC65EFIGwPjAsb7vAQBStf00l5KCyeQQSZ8Nu5nM8A+BAE79OaHn88xnC/Fs2LATABDbR9Fx7r5sAQCiSzk6M6UpFuv3Fuqm0EIupDHpSqKQdHro8E/cM/lPQHYCp6UFyjIXU0K6ahdDuDXedUkA/B6ntmacGGjB+ugYAJsb6HpB+ewAQPv3baJvSQr8fAXSuDWPjb0Z7RnA52MA14/HGAwnAQD6dMhgkXmOsQsk2Yhja2Ldc3PjPQsAYNO3CQBwneaXnNxZrJxE7dcx275uve+TMYb6rlgj3lzPme0JNLDhEzcpnh8eu/wIXAynffaWWa8pO93+ee/WjWQLdn8NsLuz7c4PGTAmWeDz0nuFz1sVpOGbXlCeE46B4Scj/r48PjqWZp/H+vjxY+xsb2mtuHLjBnpD+m4Mdf/yHuNxcAqggltjuPVoRftsHKijQvz0gus8AIA7bHd4FZNyD1nQR3fcQ1mlKNJDDCjbSWMM+yMcHn6IW9d6OPj3v0Bw8DZ2sinAIgowg16uaU2Dh/fuoUgzDHo96f15A/K8E/CUH0NAadFAkqTtl+4C421UjgHgAYAbd17B0wIABEqeLB5Xzb5dCZ/E5t+tf5zwPEcd8dOX3p+NR37uGQDPAAB4ZtdybScAMH0Pi8OHaOIBBmQAMAXAMQAo7zIPFTIT3Xrkamg2LsYAMAlAHRZK1GHjszQBJJCgF8uQpsYAMAlAgr73ALgEAKBawdN6L3I5Wwd9kd/c+J3n8RwXOwxK2miqSwaAEnZqyirp6pZhfvwYcVMuGQACAGrWvisGwIZ1gjWrrWHHRw0A+Djgzdd9mrNhdY1f/2Wm05IA2GfL+kPng2lP9KvK56hzJm0tEFQZomqGQD5WjjzIaqlFqPHDBR2fXs8GAGL3MVIxGiPsjDRcJEMadKarOFWnbCfRMNtR1FYpRC5SUwCATAdNMHAiA4DjRJoAZkd43wEAvclD9OcHMgG88du/94kCAAgICADIZuhMpvjRt76NcVmjXMzUH81pIp7m2O6OEHKt+IOvvtbQ+IgXIun/BAG4iLDcY74wddJGpY6Vr36FDIAsFQDQpXRicoR8OtEHqHxpGh/wY+BzqojyN7mNpz5LEgDlUUak4ZKO20HW1PjV3/8G4mFP+uZ0MsOYFyHNHbqMrrBpIAGAt//0L1E8fAxckgGQiw1LDwAzARRlJTAPgHUAYBsFfQGWDAACABkG1bEAgHTySAwADwAMghrbSYKkai4FANRhhZKRft3uGgOgqkg5d9S6ukSQLyQBqGdHigGkWwE9AMosWwMAUkoAjqY4mhoAEMWRaMR8z2z80yIXDXYFABDYyuVZwem7wJIkkkaYxo0Hh1McHc80+ZMzKOnH1CmFAW7dvon337+PXr+HuEMAgBvpQj+nF8DW1jbee/eeKPX88lN+YxJY00a6NlkEksiw2QkCSQL4evQHqIlBqoGy5p1UfC5IbLS3txkhaC7j/PJTUhYDLOBn84kkAEQz1fg7FgABAIIJ/MOUAjb2BAS6+l7XIs/oGMrmkJQhXUKmhTKzFfsZm/kHH7wjIICvyckt6dHdhEBGXwyAkCZkJU0COfEncYoMiFz/LSiKGquGJm1j9HsjNHTCpGNrQ1+GTOf1PwoA2GzGlvT2MyQA7Y1w8/dJKfc6/nbDqcZdEwFjbjwNAOBfp03pM2CIoKGZ9BFIogyAn72Z+JF+bQDAaRKASrpER+Inssu1ogUAnHT+l5utSzJYAQCbhZYVoX6N1ySejbhYD/a+OcX3IIfYDqSOe9YDH897wk38+T75bGxQr129Ito/9xoPtFij78AGuyGQdDj1b0keXCSfim1n0MT7j8w1nj+eUzJz+O/rN29huLXl/D5Me+gjPOkHQOCEjTNf0/44C0PJM5xc6DIAAOH1oEbcv4J5cw1Z0EM84H6Roimm6HW62OpfxWwyly/A3ZtDzO79LYoH/4bx7JA1J5r5HEG3i+OHH2I6mWB7NBbNn0Z/BE8Ym0jQUVIr97lzPVukC+zSA2BrB/UJEoBgZ10CsMkAEFDK+FWeh2XRuqrcVokAbtM/wyn9aYrNj+YxXzAALnteP88AgPYt5fKdzwDYbOq0tjcLYPIuFoePWhKALTUvxgDwBrMGImvN0e3kJQAhPUQNAIhypQCY/toxAAgkqGmin8qBiwE0E0DzAPASgIteBacDe0/3jM+Dwn8ZCcjTHeVpj/JGv5SptiUAIWsqMgCOHyOqiyUAEG/vCQCgBJISAEpYCXhvfv1HAgDnAQxnn6GVp4/MXJ3+XzF9ru9rmByleUMJVCmQTlBmM3kAoM4QNxSXmQGwKga3b6+zQB1Iy0QMjaQ9ABAr2awO2W8NEY12OWUVy6JCB1EykERX7b0bSgRugOBrTmMAnA4AhEzZIgCQH68BAL3ZvgAAegB8rAwA1v9OAsCY5zUAYDoFGQCjokQ+W5kAUjI9JgOFg7g/+JmvNDw5bf1/E1C3bikGpCFxk487Zq525doVK9zjSAAAZhOkx0cuUzwSAMDCmDnOPm/6s8oA8AAAzwcbqzIK8Wvf/AaahA1Ygny2EAOAzWc9oJbSKL8EAP7tj/83gskUzIK+uARgiJINvWwvcmnUzARwxQA4TDsIuldRd3Y3AAAIABjWE6UALI4fCgDoN6kYAAQAtgjycILLjchPjIWecaNZaRZ4jZBqQ8CIlNqjxQy/8Y3fwoP9D0EJAD0AKAHwHgA19f8NDbrM7ZsSACGDHgAoFksAgCkA3gOAhlRZYx4ABgB0EHUi0fXpa0ADHE71SP9PqHN1Omp+PtwXWdDbRLWSjn842sL7Dx5JR23gAKnvhckSohA7u9vS1xNkYF/MNABGCdKxlBNKNugEAMSAco2HN2BTU0ZKc2Iaf8WwOQryCy+8IGCA/gDsXqzJI4hAFk1H9H1eT1evXtMyuoaCkgJYlSrs02yOODG6NJt/0v+Fk9aMT+1Je88F0Bp7UqTpP2DRfDxmTYBDa2QYHUnwwQp3a2zZzD98dF8RgLzGeMw0FCSbICDVilISSoRKnjMCGfydAkWRygNA16XON9DrDsQAoAkgvQP4emnK++bJHNz1xd9Rvy4hAXiy8W81rQI/WpT2E0yDTvt9TbnV3a6aQZl/Otq/9x9oAwBPMhBOZgB4VgCn0j6m7yQAQIIRudh7YNzey1I6oMbPNa6SCzjjIl3r5YkATBsA0L+XDIAnAYBYTBMrTpfP7c6pof8GeqohJ+DkHP/l8ItGQOkiS82xv9/H3t4etrfGOmYZYLmPynsCSL/vWBN8XuJHa3ILySFWtoyT6RS3X7gN/s17kfcgP5evvP66wAdNLQhyO3MhFUSK0jPJDhkMnmGwBFLcusLHnhDisFYznckA8LrEZAtZeBN5OAB4PwcFYsqx4gTFPEAnShCGJUa9HMdvfh/F+/8qBoAMBA8O8Ojhh2JEdKIQ0+MJhoMBRoOhmA48j0mva0wUvh/6PiQJ0myBa6++JgZATcnQhgQAlADQS8Z5ADwBAPCzJAtFXCn/5eUgrcZAPzypSF/XeV6uFL/ob38BAFz0zPnf+7wDAI0o+GcDAJtrwFICwMaCDICDh6jjQcsDgAAAfZKsuTcerpcA2NTSJADeA6ASAFATCBAg2wYAjAGwkAdAF4j7SIsOBmNnAqiIsoteBRf+xSVo7MHjix2BZxdd9jgu+uomv2040nceAGQACADIF5htMAA+iQBA+50/OxjgvdJ4bbZTAOxZre7hzsEatACKOZAeoxIAYObfHFpqUODo/x4AsILG9P+qLfz0n0zUZbQwDSy7yAriZT30xnvAYAdQbxGL7cI604AJl/IjE1wa+xlwbR4A5wAATAFwDIDqwU/gGQA0Abz1jW9+rABAHpsHwFICoEbNMQCmU/zjH/2JPADSyZEkAAVZ0pSmRz3UZI//16++pi1a8X80AOTqwpOiiDZDFAkGxAn11hADgI7qLOyToEGwmCI9OnQ5jiGIQnyeAAA2p2xASSdPxkP8wtd/HUHXprYNtRakOtMZfcjmtUC3E2NcBfiHb/0JuhmjW8xM5mIeAEOZ42nS2mQCAIKGrszGAKiCEQ4WsQAA+gCQAVDyxnARWFG1wBgzTB+9uwQABsgEAJCCP45j9Bl0cwkAIOqGT5gAEgAADWpYYHJC6QCAanaEZn6MMJujH9brDACa1IUdkAHArGrzAOjIL4FmXTQD5DKRVzU6vR66g4EAgCzLxdAgUGBa+1gu5zQU6yRdHBwxgsQKfjYXpLqXjr5OzwBOIbkWERTg81B7z46IDAACAD996+1llqungHvasZcA+P/29HCaA3KSy2jA2YLSBIIEuej/pP4TDKDO/sb1G0ZB1oRztRjyfbCAp9ae/gRq5COCTqbvzzNOfWP0+3RMZ8Nvf3gD83GSFUgGIIGPc4Pn5DYRAGA+bmwYGOf3IeaLqf6bJmlbWzt6HHX8MgQU9d0ey42vbnIBBmQNGAOAx0eX+T56XQMAIjocs8VJaX740QIAZ6HrS1r7GQDA6eCBtTW+UfWMD8/yaBsDXgQAsB76fAkAr12BT6d4ALBJ3gQAPANAsY7aMDYb+6WwqbWRuw19vb1VCoqBXiuDQZ4Xgr88B4zhYyPP/UKu/R2jo0vK4DZhTpLJLuH1xem8TwHg43mfCmDwzy8Qz4A8YS9lDvofsrk1IITZwa4gJ1sgDDFfLDDe3lK8J5//7ssvixVE8KFmSovYMAZgGIDjfBlcNKEBDN6MyJWsudWehQAAIABJREFUS+PGs4vHpwEA6niMIr6FIhqi4H0UVejFJeIgwv4HU+xu72E0ShCkH2J274dIJvcRPbqP+YP7uPf2T3Hj2jWx7cj22BqNUeS5Eh+Go5HWRrL1TMZHiVSh/ybocuu1r4gB0JzgAfA0AADXXLb//mqx99ouxk+L6Ws/5uOj75rG5QsJwMXaH38frCQgl3me03737PvnNHDpaY/k/BSAs0wAbbq+cjw/71U3JQCxMwFMDw0AkASgOxK12QMAtpStqM8+AlDrvgcA6PsUZqjoHeUAgDgYKXXHNvMci8wzAHqOAfAigngo1uTHeQe2OMHnnb4Tfi4I/hSA8QJP94y/Qvq/2GtinVqUbF0VMrtr8gWmR4/QDZtLSQCe8ZCey8OfHghYmaWvQn5Xa7s6R/YjpPiXpvlHNkFNIKBiv7Jae63xd/GW7t82VLPam0wCTpLMT8AB77z3ggT0QaP2vzvcRjjck4zG+osYiGhMzX7WY06catvz6M46BwBgJ+UlAPe/9z/RBgDIAPgkAABLBoA3AWwBAD/+zv9Ad0E2yqGYjjQBJABAE8AyKxF8840vN3QWJQOAPygdAMDpP8EAy1JnxFcbAMgU5cBTG2dzLA4PNKUi9bMNANBwyGiTrsj8DEoARMcSVTbEzvVr+PIv/hw6Q3NZ7iBEv6F5Yo5w3EVaZeglCcYV8Df/17cxbui1wMn9xQEAzwDwAABRNaPD9yUBeDwLlwAAYwCfBQAYRREGnBxfAgAgm40SgE0GAE0AzXiuQkCAJJ/DAwBRvlgCAN4EsORN7AAAMQDkAUCNvTIGBMBwc8yrCl2a3fUH+vdikcpkjNcvnf9J/SeFWpR/MrVIWyAKTvOWDqfajQAANvlcVvh4/ttAAN4n1E2HAgB2dnbxztvvuqbZTxGN+s8GxzvC83f4PTb9nHKSbWD0cODe/fvK8M7SXI0IfQVoKMlC+tbNWx5KbQEAFYqSrr6pHNIJAPBvNvWk5/M5qfsni4BNNw0B+TcBBQIMfF4ZBXbY7JNiTg0btdUrAIDHYc07MJkeymuA50Qu6Vt7auBpxC7kVIkSFqtCEID65SybCwiwPHfKIQhsDMQC4KLM3ycLgO/zJBfb58kAaO+ITxaTrnV5SgDgCTDAthBHz/RaeJuCrmbQjsYpSvy6vs8kCE5n7g50UwLgmSSWp0v64Er/rwn1OSaApwEAxnYpTwAAHONiWRb6c7QJANi11JNxJQ3zbFovDb4DANj4DxgdK+CtowSUfrcrGQ3vAT+N3trZFtDm2Q6custvgskerhk3loVjGTgAQN4LnAjI68OafRcJoJMuCYCTGExnc+xdvaJkDjbAnIofPD7AcEDtvDX88hHwiQls/pVb7D/LFVDiSxzumycQRtYhkjMfYLtHGQ7R9O6g6oyx4H4QlgIAFEGcxZI9DgYxwvQhmoN/Qf3wTSze+lcc33sbi6ND9DodXL92Dd1OomhRfgY8v1z7EsYlURpFmRoLAO41SQfzRYpbX34N2DYAwDMAHrsUgGcFADabf//fT3rEtWnDz4MCfJma9wsA4DJnz0DKLwCAZZbvGSdzk9a9lAAcv4fUSQCWAEDbA2C5/rCZojm0Tf9Fs3YxgNzHPQCgaWeT4AkAgB4Awy6a+HkDAJeFD86J8TvrAl2CLx8TA4DrP/cZSlA3AIA6m2Ny+BAD1mcLGt9ezATwsvfnub/f3p9cHfR8AAA/Oqaj/ALIp2jyqdHpKQWoc6fnXzX+bQBgjQGwAQAouUr7NG8Gps1FKHgtRD10BrsIGA/YGZCO7IwBbaBtcKHVa2IAqB81BuDTpgAQAKAJoPcA+KQDAGQA9LMci8mR9v08CiX1JwOgKRsEv/86AQBo6kgAgJp/ng72CgQDlHFJUlG3pxO2d/WqpgcsRjtEYvIF5ocHiiSI2CWJAQBRPaU/JULWKiY36YA88R/l13kX82kUznYBv8SZVfOuFjyVL7xpWJgDuPbCbbz01a+gvzWyrO1OF0kTCACIRl2kZYpRr4tR2eAH/+e3sB1yKm0AgNIbrB2w7NagVnG70++hy4l+VqPpD/AIgWIAs90dFAPGABr9lo0/p7kRzTY43Y16qIIxHh5HCLrX0CQ7KIOuHkWJBzetkAyAcI7ph28jO3yIPnL0ghxhMUc3KDGK6SUbosMoOiVvMLbNxUy0cGMz22NWdI0mDnG0mOI3fpcSgIcoaUzD64ET4AFTADiV4vs2qrqmbk0p18pqdiwGQJwv0AtqpUzQ0IrTaoobaI5jEoAJDmcpIqUA2AyK0ygWt2lZiv5PFkBWlJr+8fpm4z2dzjDs98UA4PWsRlumYdZECwCITAbAD4STyk6XdPVa35c7vssrHY2H2Bpv4/Hjg6X5m08CWNLAGYfZieU4zi82H7u7u2qACArQ5O+tt9/W3wQATJ+8pck4J5K3bt02JomaE3t9AiZ5kQkAEKOhy0Y6V0M/Hm3pvfB90piQjAAeU88BANaoNYrgU/JHGGAwTJxDONkBpOezyTR5Bxv4NJ3j8Ghfr0cAYGd7T2ACAQCuFby/bXLKi6DW9D+TZMAAFR4bj58AAIEIgj5xbAkCBnSstei2SLtNqT0xWe1TbUmAM/HbfJbWkrL859KhfPVgbd4bBeyJE3+fI/+EDAFa43ievN7fTP9MGsBGzJvsLMmKrffWBg/8UXnqvpcA8Ps+BpDXMMErAkn2mXeUZLFiADizQSdHIROL14ho+G6t4tSCz8cv85QgYNEu4tz5XYIiHhAwsGP1ZUo/Rk5y2u8n6N6Ej1p/0fp7jLbMZUQ3m02VBED5CgE4TqfvfullB5a5pAJnmmhyArveeX7JCrApPM+kgS38eU8OQy5vmD9hUoBcsu1vTmh6/T6u37yJ4Wgs0IFMHp5fmnFyfSFqZiyD9vnz+lv73tKEi8/ZOg28hgwaXP/SfxM49J+3//HygfYPgoxVOAaGL6NJtjDnlAQ5umGFpqywPbyC/f0DDMd9ybXSN7+P+z/8U+QP3sFuJ8Dx/iNsDS3dg1+8JhgbythDfnGd4zUySxfo9BibGunv6WKOG6+8CuwwIcZiAJswsRjAl15B4FIACj4XfT6CUCkA/bHFADIimOCK3rmf/Lv3tt7sPHl/r2qAjxkAcPTqJxkwGx/mJ/Y/n0ftdMkGzpnTXfQUnWwt2lqjz0PYLlU/+gkyr0iyJ7nv0wE7RzY5VoLGsN8TwMglNAgICjIGkPI2iyJ92gn0iQAAqcWTdx0A4BgAvS0xABpOLtng6xVYYTkTQBNfLiUAsnwSAFDKbNocSxNE5G46E8CmLjDPJugyRjXuIisjDEY3xQBAEOu5LvZltdfTf22+jgfgznoG7yFy0mM+ZgYA9yHuUfSuCSkT5cJo10aTTwQA9JMI+SJFvzdGOKYJYCi2dZj0lGJFP6QnnO9P/DxO+4ye5fw/eQ43r0vtSSc5E55w+n0zbfuYk466+9G0+hYfjXyGenGIppghrFK7z/iHsdvqR1x94tpzRahvSADEAJDxrnnMCQBgbUzCc9xVg59XIcLuCMnWVaC3LSlAXfPuMd8pzyhwLhom+a0tPs9YBS4GkFJmsmuIKcjPYQKkj3HvL/4E9YM30Zs8Rn8xxVFR4Nbv/BeEW9trMYC9okCHwwMXA1h7c0QXqSwfAnZi8lCMrFYRe6cCYwDzokZIl/7BDurda7jNGEDWzsMxpjRlZwwgKCnOUYoxaGkgHL4zBlDshnSGeDrFD7/9HYzpDUAPgDjCoq5lAjikBwWl23/w1a81dPVn08FJqS5GTpAJADTUaPblss6TffPWbUWhcerHoqLfSxDWBaaH+8jnc3RZbNH0i3RNaQRDFOwU2gW5oy6F3jzqfP+Up19fnvmR61TX035dh3/ifdYoVikZ9DGtCnzpZ94QCDAYj1GxuSEYwiaDOtV+hLrKpasf5BW+99/+O/qlXZr6WlJg2HtyC6gR17UAAF6DdRBhHkSY9fp483iC8MZ1ZIy6C3nhNJoW6SKOc71eFXSQ1WPMiyuo46sooyFyXXa6YxA0iVw4k/AQ5f59BI/20a8I4mQIggyIiBIBO3SkL2uZAfI8FKEV1+6g9ZcgC67TMZU+JdImx1d//mcwLzM15GHSRVpUGG3tYTDcwWzOaaHR0NlgdqMAcVWgmByimh6iU+QYRoFSAOgBQHYKog5qRsdFCd56730EHT5nqRuVC0hDB3pO74kW8t9KtqMJn03Ui6xAVcg7F8wuD51uj8aWPPdLHbU2WJ5T/b+kA2xAJrMJki45L7Um9gQM7t59Gffuva8miBNyarSV++6aFK8ZZiN0/fo1iwHsJcssd4IA3Aw+/PDhcrJLkIAFv/TQu3vCLEV3di7wfF0mB3iwgcwGygfY0G9v7+r90fSsKOlrwCabOvuOQAY2+FlKyQmP0bLle70I/QGj/FYeBWzcpdHmAt3UODg4EADA7925c8dyb6WpYpNrWkXbNIwpYY7uTAMw6rcmqw5o4WfOssa+780IOdllE01zQGMtGgvBaezVSPG/bAJsjZW7ITWAWqcU29TWLkw2wUuq/8ZNrGdwk+L2Rtie1PN9te//9cdx01gtDJs/81Y47SNcHpu7c9ab73WGAB/S9gAgkMTmn9eZGmgWHr7Z90wr/zm4a5pTeFteVn7sfqqt490EQPR2/HsisyZCpc8basL9dWGfTYg8y9HndMN5a8g8kpKcKEC/39P97XV8NlGHjl2xe4MBhuPRUkJg57oReCwQLWjEdpHfTIeRk7x2zKDSAyTdJJHMRVIT5fdy+zJaK5v9Oy+9JLM6etgYm00KOTNO5HpGCY6YPwT+bFO2RIdawJhiAZerXOuztg7fWB3S5LZgbk3p7H5Y3hdu89dvOYmNrmhe94PrOK6vIeiOEcYpgjpDP4q1p47IDioKHCxS7NYzNH/3P3Dwj9/DMCww2f8QFWNlx2MMt8Z6f5SjSZqju4x/GD3aExBKF+CQ8rROjOPFFLff+Cqq4RaC4RiLrETcG+K9Dx7jS1/5GYTDLZQNHz9AShYkTUQHIySDgQBm+Z+583heE7e+r67fq5dvvlvZl6dt4Kd+3wMQlyuin/lln9svtNkUF3nS89//Wc3ASffFsx2FsaWe7frZfIWLNq+rVdnWHWsCRLcpM+TpDAX3PE0bGbPMO4prGwEAGpvanmSsutO/NgFl/0jJuygBOPqpHLvLsIfO6Aow2EXVJKgCS/IRzVwspxUI4AFOrj8mAeMAxq81duez+ZdHD/fYqnbmyDE63SEqmvCGXdNM10wAMxD1mb8cS3IZA3rWE7St3d3jNGRjg6hVeeNzdIlE9tD2zy7zeT/zOzz3F7jOM44xpGdDnithG/Uci4N30YlIkyw1LOkOrgIBo+qoTY+RFXN0en2EnMSunf+TAI/T7vPVPn3ugZ7yAH99bt7nTwcCWAqAgf/0yiLtHpKg8V4huxTdBs3xQ+SzA/mURU2JOk8R8rruUJbKQbP3UArVW/q6xLMeLXHHalFK3bxUj6BLw0hFNsdMw8lyMQF6ox0kvJcEcPFnHOKZ7xUbJTba9Kuyzttd+0EhObFVIHxsor4ralj3LoDF+zj+0Z9h8pMfY5TOER5OMa0b3Prt3wa2x3zTeP8H30N4dIRuUSBxAAAHjGr3V3mGupdDgXUEGgx00Oi3YgpfjrSsUScD1KMd9G6/hOu//GvAeAeFstvJXA7Q4XvXAMdqbw3u3dADHGAuZugs5vjb7/4JOosFwESgkqwHAg6sg6zHD37/9a81etE8s6ZCAIDRk7nkRJ1EP2MRsXflqqYnFv1DKjGNhxpMDg9QzGdUXaDLT4fu1I0BAGXD57QLVUvTUrvktg++gY/pnm5rcy9yA6m1INjBKW9Q47Wf/1lcuXkTfVKxc9P2syltwgZhPxZKtNOJ0U9LfO//+Tb6dNjXZJ3XofO35OSraZDQ4bomA8Aubl5As5AAwABvHU8QXbuOPCEt3ijwqGIHAGR6PZo3ZfUWZtk11PE11J0hcl4oAePZYgR1H02VoRMeoHx8Hwmj8OQYnqMOM9RxgUHcYLcGBkWFrgMAcjZ4KmZV+hp91iFYDQ3/ggJpneGrP/81zMsctIejQcciNwCgP9jGbE7HeCvaaZpCJgkjrbKjAwEASVlgENq1RIMVAgA1L1hOqkICAPcRCFTgyaMRCIGNWmwDWiLwT5DEKvwFVuVE1gqjvHCxZgOqa9yBGe76s2mWm+c5yj/vuTiJMZ1NNW3n4sGJIh/FZvjNN99GV9p7gmWcqhuiRa+A9uR+b29XtFwCCGQgsCnnpJ038+HhoZpx/pwaZdJ46QtAE0AVJ+5Y2XjzXlXurK1mamwUIahYPsuVZfNNfwA68TcsVsJADRcn8GSrMSaFiyKfJ0kC0OvAx9gZzXrleM7F3R8fgRADAGyCSnM/opEygHEUaj+151riF3DPiPDNqn9+fp9MBb/Jq2VZehDYwmYgCoEFa93UMK8BAO461JO4dWaJtLYbX4cstG50UcBOAAD4EAMO7BjWwYT2SuFN4FaTXl+u6L2eUBv657Vn8UCGP+4nF0KfAsDrgdN/AkN2/STLyEHPGrCnNEqun5DLZHONdWDrjVhH/vsbx9ku7D0AwedlA94GACj56sQdOc6LEeb0/YzJ5N5Aw0yCULymbNPlRDrRtcg/fC8eyPKNMpF9i/NjUcV9NVsyAMS0WJ43mxJwXyLVnb/DVA8mgtDwj8DCrdu3l2uAYkLJ4JHbsAcAlFOo11oHAOx69t4FJwIAauRXn7HtYbbT6bpyzCT/vsy4yF3phpjpsWlZIdl6AdPwlpzA6+oQTTnHVjJEUxQYDRLkdYX9rMCVaobor/8YB3/3Z+jFFY4PHmIxm4jJMNre0nS/UDHF+zKyNa6s0Uu6ovwTAJA/TWJGrQQA0u5AAACLjk5/hPcf7uPVN34WGG4rUonrLQGAOuogYYwoJRMsYjUlcRTYi2yey/v1ks23A1oufAhennjxJ/gYf7O99l3kMC4LADjQ9yIv7ds+XqOXnuJf8AD8rznQ1ACAGo0HAOixw5QO1gAcrLOZY445i3sn/zmvUVoDhR2bz+8rBgC8hTqboYr6iEdXEPT3UAX0auJay1QgskNpWkaGgjdedqZpBC3NKVBruQGLNskkk09oPE086wZpXmmI0ukOJPcJohg9TaQJADzpw/NUZ/RCAMBqj9Ok8lwAYLP539wj/TX8VEf83B+kWrihwXIXcqNjQd/MkB28jU5EMJb1a4De4CangPJ2oHNtUU4EADRgTegBmNPu59O8VDwj+eJr6GUAAJMv1po8c6BkPlPGipQhuYzNUlTTxyjSI86sxWquKfFjGdehLJW1gauzlsxFN1BytaifCslXSPedH9jxvEUCVLiEpDnHjyHi3ghdSgG6WwCNddHVdNKGheyW2HzznuI9Qz8yHgz7JvYZHGzxfdjgNSZLJ5wB8/dw/KP/jeN//zHGWYbgcIFZE+DWb/8WsDVSb+cBgDYDQACcjDZtKGGf8AoAILQnKY+5cqu+X3BiT6ButIP+C3dx8xd/VQCAWHox1waTWhIwYIozewpW0UsmD03RFzPE6Rx//d3vIib4zz8cpPJ8BbH6SZm3/+5rbzScGniHcg8A2GFy/egIAKDhGRtb6iwpAeDEkR8+Tbznx4wCnBI3Qce9ES6kmn5zkXDTES5QnPzzxHoGAAGQTzMAwJuATW4aB/jZX/llbF+9Kj06TzYnZgRASO/wAMB2HKG3KPD9b/0RhmygnITuowIApulVNJ3rqOIBfTjXAADqcAgAFI/uofvoAD1pb3NUQYqmU6If1dhjhJsDALh6Fk8BAGR1htd/jgwAPlfgpvU1hmMyALYxndFZ26bMbOhCxu/Np8iPDxUD2KN5WNAIUOKNURSVNi16ALQBgKwkBZ30VUZWVmIfqPnvkOaayPWSTTblLWVeyvCL6IVufFd0eImKUHVtsKYnFpNOufa1AADGZpENwCxyTt053bx16xbefPMtNSKcxt6+fUs3MJu2hw8farORC3fScQZ6W5hOzVBP+er8PaLzaSqZgKaNbhLJc3Pjxg0tF2yS+B743PyzMpzraJMfj6if7lkzTXRQud8ZJpMjdJJADTunrZQXkHJEEICIqE3oSSEymjkbOH552rrXnB8dHel1jQHw4jIqjefWAADblNvSBwMIzA+h3fj7gsl/X3nwS3TUNrpVEoGb/LcZAEsgwO3lsjD2RcHpAICBA+v07WcBAFZXjGviPMvDowOt0uLUxtozE5aPXQEAm5Mi/9+abDvdvwE25mTvDSbb57gNANgE3dgYy8bTbbA+ou+04xSA4M6Xf33vJeClDvq8gwDpIsW1q1cFOhGgiDtk9Sz0umS9HB8fWTpAHMrobzQaKk2C74PXF4EvXxAL2edjXQSflwDwe4yV1c+dFMeMAGPd35wEaL8iIhUE6A8HktqMtsYGCdmITO05WQL+SyAJTRKdDmzFAHAwg4wH/dW1Xmj6j33F8mg1/9qM3b7nvR/cOV2Wr47hQpZdPLqJ4+YGGtLygilQLTCK+6gyTiKnWkOnDXAdKeK/+S6O/uEvMOwC06PHmBwdCAAgA4AghxhNShOJBQBURYmeQJKFin4DAGLJtAQAJL0lAJD0xwIAXvmZnwOGOwIAShBIDuQTQACA3ipsKgx/9JK1i9bVz6F4/wIAuOjJdy342Z/B2QyAzz4AEIfNEgDQNJcMAPqdPIX/hy09dse313fPXooYA3j4Fqp8iioaiAEQ9JxUk02lGio2C5wh0hBklYFugwrzV1/tnxop6r+15xKoY81UNWJgslbqcAjAjS+M0dsyx/QLMwCcBejTX4CbDe4ZHhxLBsAnHwAg3TRm/NwGABBzmKZrJlwHABJKYCeICQA0ZlLnqoonmRB+BzqtSbrk+ncZAMCuQGegKxCEQJKl/QTsNiJKew+RLQ5RF1MkIRnPBNgK3T8EpOg/5aOMrQ4wCaXVAiYBdAWCpv8eAGA9ocJVkdIGvXOf5LXNHiHp76Az2AMievzwHPM6Z8KOr/PbAADrhhUAoHtiEwCYvYuDv/1fmPzknwQARMfZfwgAMHjxZdzwAAABDAcAcPhC6QmZSW0AQJ9nUSBM5+hkC/zld75zNgDw9Vdea9gI+PzjJQDAk+80GZyqXLl6zSaNvS6OJxP0+wM1Fr04wGI6Uc4gKeu8BNjQeQDAskntunbDO0QOBNAH7hrKp19Ent8jL8sA4JHEYYBZkaHqJ/il3/wNDHZ2bAJTQ7rXvCpQkQ4z6Mixeos08EUuAGCLVHRHIfuoAIDJ4ooAAM8AqEPqlWKEDU0ycsTB/pIBcBYAsJQAUOHh2BybDACL/CuwqDK88Qtf03khMmUSgAbD8S76/S1M5ysAQLEppA0vZiinxwjSqQCAnpNAJJzgOwCAtLgy6IgBEHZpZuMBAMpVKG6oUBFQSCJE3UTTP8pa5PJdkmJDna+zWPDGX7E1BmpYNRlsyfqcwSwb6pTTgCiUezhBg70re2oy6ORPSjan9q+++uVlI//BBx8IAON9xcbeR5yRTk9AgK+nfG6+97rB4eGBGAB+ussb+ebNm9rIKWHg9/m3NxTk8/EezPMawyHp/Yl8BPiZWEZ8gdn8GBEBuvlUx7C7uyf6f5Fz0TaKP/VqZAoQACBIILd2xzDg9/gYDwDwmMkA8ACBjiWwRX+Jyrb0a36xbhc//nc9YODfj2c58PNhY+f/e9m4OzdkYwA4KQAXlTUJwFMAAK3lQ+XrOQyAZQPYYhqv3s+KAdBuKleT3tWLLQtBv9UvtexPFuAnTY08s8I34D7TXU2rb+yXjbsVnHLJdxtq+/g8AKDfa5Ue6woJ29x9c25RfgbyLL+aBlevXMX79+/r3hiOBgIChsOBrqf79+8JKNPUf8wIyZFAAM828eCFL4j5WQt7c078Ag7ICHD+F6u4P7IEzPGfEhqC0T5+k27/169fl8M/pW0ESnSG3cRaDY3zEtD7V7HiPACcvl94QcvI8TQGgCMM2Tlyk3/9W4woBwg4WYPAlhYYsMx/5unsXsFBeQ1Rfxu9fiGqZKeOMDs6xuTwMdCJsAhj3AwzdP72T3D493+OcT/A/PgA6WyG8fYYQ2rzQ+ogueLynFHmJE4gel1jANAnJUg8AEAGwBuohyNgMMQiNwbAex88wiuvf00MgLqJUEVdFDRaop9Nf6ipFRcVb6p0OQr/FwDA5aqZtbv3Ak9lrKqzvj7vAMAaA4DDnJppPQYALA1Kzznzm+BuGwCoj36KujAJAGnLYX8XtI9mupMAAILoHgAQCOA+LwcAaIrnGv4lW80JgNQgiQEA6YoJBvD+pe6Z1OTuaJvTErErL/rlgeKn+/3N69V5CDxBlfM0+E3A4KQJ+XNYQ57u4E98lOYPNQHX/goAqKdID34qCYBSpdoMAPoykAFQkVFKX7W2BODTxQAwBiNbPbIevKyWNQWvUcrGc+TTR6jyiZz0O4xBZ4EnqZ2lzXFoRQDf6goz0hbrxaX6mITRMeZIc3esM3kXuesbrPF5LIzabgIUNev/sWMBEMgmMzZxDADH02MNuWQAPAkAeAYAJQAgKH/8Nh7/0ACALaaKHWeYI/zIGQDDO1/CdQ8A8DTHXRT0ZDsBACBlUnUL6/J0jpgAwB/90dkAwG/cfaVh8WRu3UbHMOqQUbOo9efJvXrtuigGnH5Kg9qnc/kCfV7MizlK6gw4mWLzK12MTTnZmPkCSb2VZwC4dYwT24vnkF7izvXFsqf4XvCpSB+dZAuEW0P8yu98HZ3+QFMpJgB4BkDZlIj7HQR1gRHP4SzFD/7wO9iJjCnAr48NAJAE4B46H+6j32IAUAJABsAVhGIAnAgAuEn6SgIA5IycqUwCIGCExXvSVYE53NrFYLC9BgBwUs1FISBlfTYRAEAJQEJgoCwx6NJEzBgATwIApmkRUCX9P1HAGjUUEFYdAAAgAElEQVQXh9jiwGzQ5og3XEAIAihI1z5w0YFlOmIcXen63P/4ECKNMc3sJI+waTrNy1548QV0e2y0S4EABABee+0rmvCzkX706JHuJzbubFDYEHFSRwCATRBfT2kAnHbGkWj2bGo8zZsLIP0A2IzzOejRwWaZX2xqLDJtG3nORbgD5hGbd4vFmJlCl+BHjunsWGADUwsYDVQyNqU2mnNZpijp/RBFmsx6ynd7ssz3xGMwlsPtZTydsc3bhi1mWNj+atPTPSugDQxoqt1xGm53LxAAaFPNbaPhh+Mb/5X7ur3cyQwAfsZcKO0RTxYKvmmzYeY6tbBN1ffT3nX6vl09Njz+6CQAOvalEaR9Zr6B9r4QHnyxC3pdArAJANhjVs39GgjgP7olq4HTLysOfRavfy0VsTSUmc9x6+ZNafUpe+E1zb/JGLl584YAAUb5bW2P3XVvDBNP/feGhP5u9CADm377twEAnqbflnnwAXHSlQcGr+8rV6/qvtDxSm5gJphk97SBp/XzZWC1v26tFnU0Q3dJnAUA+GvdD2j8NSWzVCchsetk5Uuh53NJG7z3YnoANLcQ9rcQRjPURYpOE2ExmWjPoLHqDCGuY4Hwr76D/R/9KQZJg9nRY/nMjLe2xADwAICxgimXMFqwTwRggSQGQIcMgDleeON1YEwAYIQsr6T3JwBADwAM6AEQyzW8AIGDPpLBWEaAFhPsr8vLuMA/h+L9khMwDzCuLVqfmv9YX7Oe/bDPP/+fdwCA4kIOGzsR7yUDAASGOgZAe1056fxv7ivL9YIAQjNHffQ2qnwFAER9an2Nli+/HD6OFY4moewAHBLt9j35l3sGnfs45QDi6P8UpbM/y0oaGSdIun01EPx5QgaAAICLGXGdtC6efw0+ec2uVwz+GU4Ctz55AAC7owARYjbyWY6AtPd6ZgBATEYma6wA3f51eQBwEk3edlrSU6qHsDP6FDMAnP+ragGXSqE6jWg7zXUXSKeP1PzT1yYOSoFZNLfV/YMQBTX9AgDs81aaUItN2gYAKBfgmE7MPecpZU0m9fu8lDsoqCYuWf8P0e3vIh5dXQIA0r37JLqnBQDA9zEBJm/j8d/8fzh+cwUALILoPwYA+KVfA0bbAvJOAgAoryT74UIAwK/debnxhbkHAKQlEEeZaQA0goqxvbunCYKahooO3wnyLEUcNKjSOapFKgAg5uNV8JghWEH3xtaXAQCBo7438mD4NAMAbPKneYpkbxu//PXfBBhHVzfoOv0WGQ5FXSDqcepeggmV8XSBv/zDP8YuNdvOrfmjAgDOlQBEhyge30PyLAAA71DX/BNFU2AeTWiiBlT9L6ocbzgJQE0kjwDA0gRwG/MF0UFr8iqafPFyy1MxAJgCEFFiwjzVDQDgCQmA9EOk9RCwou88GQi1/AA02dV+YZNCy72nNYW5fXMxUR3O7c8jZwwU53uRPteMAMM4NG0zj0d07FK05VdefVVyAP55+OhDlEUlBgAbZU7b2egzd5wbLe8rLlgsxNlMs8H1MYHD0VBAAp3RPQjHZoavRZ00ndNt+s/pvhXdHgDY2toVhSzPqI0yQz6eCGnvYyAh1ayivGAiavZwMJL0gjKAgPTeskRekK5tZnI8br42/91ONOD7JVLL4yAowffjj9Em0IY8+slGu8FvSwD8OrPc4oMAi7lJH5QLT5MS6pvYqHhTtuWk3DYW69NXDbcVqKcAAKKp+5yRE4rdVizpeQDAxyUB8A1/m/6vCD1nsLhiULhz4AAALwE4DwDwE/0nyy07X6YntbQEOfI7ZF6fZVWB3hYPPzS2C4EtHicBMHoAPHr0EK+99poYL0nXtHbmDWGxmLwnVkaGRv1Xw+88APxnbSCAj5O1q8cMezUrwIjxlNvbel3NHzg1c7FMHqhYNvheP+jek5dJ+HurbdBH4GE1VVu/fpYYScuzaVlcOAmAaLo+UvMEAIBHz9SM0d4dzKMXkQc9LNKHSOdHGDDGqGQSQIo6CiUBuBFkiP/6j+QB0I8rSQAobdre2ZEHgBhPXrYgk0NL5REoIw+AWCaASDo4njsAYDQACOYXNSKZAD7Cy697D4AOioAJAB0ZLVEiwLXcqJQOLb1UDNz5Dei5DcXnGgA49+w8xQNObr/ajeppT+JB1YvCEAa8foo8AOhn1RRrHgDerPbUc3SGBCDEAtXRT1Hm5gHQHe0h7G2j0rSS6yMZAFL+CnwwcLeN0rqG2DKKl38MALDpv+oBMgAolXIAQCn0LkRCBkCUXBgA0JrpaOBPcaE98RB7J6aNPv2rfXWdBAo8hzXkIgfvfoe1pmSXYR9NVjgAgAyAtxFH1MIzYY0AwDWAvFYyJqMAi8IAgLi79akGAHyNIDNMeULZoAblAlUxRZEdIqCRXpOp/wmIRvFadMMj1uzcx63+chN+V+fa3uyueQfi+9Qm1Q8e+JL0z9LYCB/QCJAx6EE8Qn+XUdpkAHTNL8zLALx5Y0OzTA4SM/MHUF3gPABImkEKYCoAYJ8AwE9+jHGLAXD7d77+kXoAiAFwDgDgJQAXAgB+9cW7uv/koMzJjJqfFQDAJ6XreZ+6TboJ0+k8YTZ6gJIngs0Wncnnc7lghmw+eEmrQGuWDABbLCgPMADAPAA8AHD2EnCJ+/OcpcXFPl3iBTghXpQF+tf28Eu/+etCoLip9SJSrTNECYsyBwDUJUYEao5n+Ov//l1c6fZROxO0jwoAOM8EMImPlAJAAKBbMHIvR4mFmQBGjTEAygpdGugxoMoBNmqInAnWkvIaNciaJwEATo1WKQDbWKQ0IrSpLxkA1LGERSYPgHJygJimk00lSQnnjzQBbHjzbngA0EBLiRUCAKiH4/VmAIBAJecMTuCKIJa2q8qafxbmS+MuF9dlJoBucueKeNGQmWfvTNC4UHFK/8YbbygZgCZ7Dz58IHkMKftsYtnA0pjs0aPHoumzgfYxXbzHiry06WRdgQCAufBTO23ggbmq2gSUgIE33fMafV6uclIfbitWsSr5ZmmcxubdoufYL8Ud3sdmCOg10wQKqNvnH7ELMpoVSkmoY/AgABs1gg42bTZTFr6nnZ0dNW0GADjndLeAtwEAT+HalAG0GzG+v+OjI02IzdSulquyBwDU3AqUcUjzclJ/PgCwXG9kk2pRSZt05fZ3TgMAlhPyj0kCwPfBz4CfBT8bXiOUf3ivifMkAKbTW33p/LcYAG1K/3p5ZWfHywuI2Audd+g7n4cJKKT7bW+NNenndW4pGGb2Jyp+1wAl3ldKCHDXtm/0zQPCaP92jZL6GulzX0kO3LG4t8HnUyIATQHjBLduvyDzTPpo8PkYNcjnIBOB1xWZCrzndZfwdxxYRaCPBAd/DjVVkBcPqZuNWAdnAgCOQcTD8s3/E//ekAC4bdE9L8HIHMn4Jg7rm8gaSo32UWQzi+lhbGe+QBk0mNTArTBD90d/gqN/+HMM4hrHB48xn82xvbOL7b0ddLqJ8wDwDAZb79YYAAT4ko5MAF98/XU0Q8YNDZEVFeLuEPce7uOlFgCQSwaQiB1AAIDmq41A1zYAcNH9+zkU718AAJeoXnS1nvn7n3cGQBIzNcjVs3VpKQBLDwDfuJwNgZwmASAAUBIAKOeoAkoA9hD3t1EyvoxxuUTxuZfLsGzVCNkHZq338rk9I8BL4gKuj3TlMgBA0XNxVwwARnjy9zsCALqoZF3/7F9S450LAJx+fdnO9CwpECeBAc9hDXn2t778jXUAgAwAbiATLGgCGHO/bFAWjgGAHhqCMoxXLqefCQaABhTeuFmeUNwXKjT5FHl6hLqcIAroX5+D7vSMxjMjeBf76wduzvBP7DwHzqtOccAAwS8/IOPJZ70Q82e8uJ1nl5K7eCwhE8N6KOoORtdeAkDT7q56CCaDWfSguLIIa/YFfA4DAEz2fgIAMH0HBwQA/v3HkgCExynmTYhb3/gPAABOkQBsmgA+AQCk8/M9ADwAwGLI65G9DICxQjQpG43H6HS7MgHcPzjAeGts0gBOaKln5vR2vkCZLjS1Zc1OBoD+5+OQnG6cAEDkTAD1czWUFy0gLnHnPicJAAGAlI39jWv4hV/7Fbk6sxnsx4mmmzSjWwMAuCQfzfBX3/4urvYGHzkAMM+vKwWAJoA+BYBNM1MA6AHQTY5lAth5uI9eniGgCaADAHphjWthtDIBZMTHkrHhKD/66IwBwOi9rCmRVjQB/BoWTAHgtUCablFjtL2H4cgDAEZxy7KFAICozAUAFMf7rRjAAEWaysRGNy/R6qiLN9+9ZykAJY1tuMkxAtDUjAQAfPPPhSEtCpkysqnkVJANuumF7Zrj3seFQzP/JX3aosS4+PisdC4N3riMINjXvvY17B/uYzjs4b3776nxYRNi9FszJXvw4AM1/nw84wjJEjCKNGPc+mqY4oTU+4Gb9s+ws7sjgIFfNvlnOofF6fF3+eUb836fTuo7CIOutPhhaNE/tmhyml4i6bIAoIGfSQRoJthNBogjUqczLNKpixKxJt+8BejOXus4fEPGa3o+X4hi7Rs98zgwZoTXpq8aPGvmvHmgL1TWJ7EBDg/2ZQxnU21zeWWsG78Yrei1Yfb7q4LHM/bXFQfuM23VCV4CcBrVdzlPOUUCsAkArBdzT+cB0P4dvYvla62nABjQ8WQxyWuX14KPAOTfFwUAdLeyCXeF/5qmv8Wl8NM93TfcNHlfiZ7H5tsxwQquH7Hi8jQJcFP97e0t7O3tiREg00pXvHrqvXSDznTTGCIu7lFaf7uWPCWQAIIxR+za4Bdfn6wCTrxvvXhHdHT+TofHVROY4ORlpSOkKREBABYW3vDP1oDKjD4dKCHgSfeIpWyYDMH7JJzAAHAAwGbz71SGKm8FIMiZ2wHgHmPUe+Ex1UgxwP3pGCWNwLoFoqBCL+pjfjzF9riPnEkcZYkbWKD3I3oA/Bm6YYGjx48wny6ws7eH7Su7SinR+uejIHmuXFKCZwAEBGQ6iSQAd974CjAaigGQFxYD+O4Hj3H3K94DIBYDgABA1KUB4AhB0hPbiKArpVNKwTmniTx9l34OxfsXAMDliqAvAACj1TvW6mYKQJ8JOd68qipQl6nWF6/F57543tdJAIDW+maOYvKOMQDCLrqjK4h7BABY09BUjcWJBwDcveIYb7XbJ9RGLTdDOyyTBRgDgGsjn6Egw6djEgDu7R4AaCI3lT7vTZz0c8kT+D5Oq989an7Sz92g0fgNT/nqbfZD+1c+nv6BR7ACAHqosxyhAICpAwBou00AAGYCqBhASgBCZOVMEeucVH96TQDt1iFLUMsI4391QRaos4mZ/1VTxCF9bdj8M06G75YPspSKhikJtQHufrggrl8rhcdqFkuV8qaAGgKQXVuUMvsW2a3MtS+FSQ9VkGCRB9i6+SU5+isOUACAkwxTgEAPNsUArgAAE0dSUmspACE9AJgCMH0HRw4AGGUZwqPUPAA+YgBAJoCeAeBMACnhYQrAczEB/OXbdyQB0Al3QQW6IflJOpfy7V1OF5g/SPmfy1uuGyQ0CcszcNBYzObIphNJAGSrVrNpMVvnZUKyTqhnAVjj+GkHAHTWOhH27r6I13/+5zBjLnZ/gDrNzbyKrthFKglAEgKjpsHsvffx5vf/BiPeAI6KzmQ207LTexnoVJViAPeGQ4v7YgMWxbifFTiKOyi3tmU8WAW86Mm66Zj5RrhYxgDmzTbOkgBw+hRHBwiOH6J5732MSDeLChT1DPEgUD7traS79ADg3c4UANF2FOlI9ZM55RP14WdJAID31HB3C9tXryh5ADGjrGgCuIM46aEoG8Qdowtru3IeAJQAYDGRB0Bc5gYmCe2LUdYMFomATh8/eec91HQAD5wTuMukJrXNQj4Yv+gkANTRRRESRvA1jZpvHr3i1TjpC2r9LXf1sjDX/m6ihkvFP5ua2Kj//G8e80svvaS/u30+Z4msyPDgwQO88MILGI3GePxoXxKZ/f2DJd2fgMPR4TGuXr1qjtw69ghJLxHNn79rx2cgAI+T3gJc8NgE8bjYqPAxvmkrywY3bryEHvPDwxhFzp8HAh2sOc/EAuAxknNl8kEWB4wXIs0emC/IYjCfDh/lRomC7k41Vh5QYHHhG2w7dhsCrjbfk5rXs7/Hc7IPZrnz+Sh5mE6mS5CBzWN/0Nf54numm7kVL3as2oCXUTFuPfHFnJN18HdJD59MjpcTZoI1fK13330XV65cMSlEnqtppXeDJAnODFHv04GXa/MHL01oeQssp+WuNqH4YFN7vv4cfGCb1unM5xyjgs/nm972JG5TVuFLIWtWW5+HKPflkrbvH0cAwBvqedNH/u1j+ajr5/U2Gg50HfpmeXd3x2X8BgZI9Huoysyt9eYhQYCIz+MNsnhHPvnlj9GMtGgUyPuW552MF8VlCowyxgPlBB504Pf5c0oPxtsslq2QXAJL7sK1httTCjUrczr8FatBwOXG8XkPANXV7lzaZ/YkAGBDN0ZxWUax//xNRkTAxAyNekmiFANu2NQ/WoFTq2D5l3/7Z7zw6s9jHr+EpruFw6P76HUjdMMeqpxuyQXCJBEA8HIfqP78vyH9l79CNypQpnM8fnSk+MNrt64LgCWYLs8SgotkO8gkLEBARhoLh34POYHcALj55VcBSgBk0lohb0IczXPceOlLSHauAckQZRWYBKDTR6c/VHFlkUbG0FinJT9lHb982BcAwLOesdPvpYs901kT/vOe8bMgAeC9UdK7qpsoy9vW40oGm4qyDph0RbCLfU0mDwC976Uj+cX087a+pCiO30ZdLdBEfUTdLYTdMeqgKwYAG6sOqbQEPxWtvWLnsqZhbVKXmfOh8dHdJovSZCOIEHf7yLMCJZl1lJzy/XJSG8VIeiM0yZh2y6d+1GczQKyeX62PHsBere+rJ2436T5umY8nX/hJAGD9dTefb/PxHx8AwIQvFuBRk1iyFP0c0n001QHCIDXguo6RdK8AHaYwkVLKZKwKGSXTCY0YDWTXjtN6K6v9/6OLATzvHm///MlrwT4H1ohqDlUjW7Rjkx4jne8jDBZAnWrYyDo/5oCKDDJiAWooV0PiZR2jbcVacfpjyf1f95vtsV4qoHaHL8d7JGTCD+t5nt8OmohxeQnCeIzutTtA00W5KNV/cP9i8l2S9BFUlkTmGQDGfk8ABwCAMYCUABAA+OH/EgOAAIA3Abz5O2fHABKQOCsGsA4Y1xtp0NnrdOQlxv14Rl+vrT0QAJAJ4GgbtMjajAHk3SOmvViI7r7gdZWn+vO9b30L4WyGiPWAagGCgqGkEoqDFwDgXdB9MdUCAPgZbe2Qatw193dlt9sENekYAJAEAbLZDNnEogBl9CAAwGIXVD45b4j1GMBGzap/zLNcjM/jsZdOAXAu23Unwo1XX8YrX30DC7q+k9qfsrkOZUZHACBuAQBHb7+Ht//qRxgRKnGurhcFAIomXQMAgihV7GAZxiAAQAbAaTGASwBg8hB47wEGmjQbABANbDG72TEAoCvjvAa5AwC8BEBJtQ4AoIwhlWlVgPHeLnauXcE0zzVxYik82uKUqo9cLIlEUye5ebsUADIA6AFAAIASgEhykjMAANLWCUKZ/EjUNm3fBLMEAFhMDq/Abr+na3fGhkZ0fl6pvPYoLzBHfptWWzPBRpwNTewc+zkV9AX+3bt31TRy4jabHaNqKjx8+EgNJKNQqP9nbCZd+2lQZs1qoMm5qP+k4zlfAu+/I/lAZY0o3dKns6mMAXlu2QAZ3d78NHwDWNdsnrYxHO5oql9XJgUgACDZAilXoTEBDADg8sbG3TwAJDGYHQoy8egrzwOnGgQK2gZ7onwrY5xNm7m28phIxfYTwIsAALPJkSQOfN98bjIe2JTz3Pv3adPujiYiZAloekF3dwdcugpotTG46a+fOLOppAu9ncuOXotMphdffFEZ9txsCOiweeVj1cCK/eEM9Z4DAODPzZJm7wEEz5ByO/8SRNhgArSZE+3HtDflkwAAr9tfY2C0ptvePd+DP/xvMUycpj9dLPRZ8DPiIQlQ2dpCkZsWtiwW6HU7egxBFe/noM+GVla6Pta/VsdvODPvI4KcdO5nw897xEcddsgwUJKHMXDIsuEffUZRtLy/7dq2L+3n+g8C0S4lwX1PhFN3bvnXZQEA+YU4NrzzMbL9jmtiU6FDGVKea2pIymKfiQVlhf3Hj/Dw4QdIyxQvfPk/Yd65izoZ43j6AbpJhIRNQFEi6YRoohCPswxfGgSo/+L/Rv5vf41Ok2Ixm2A2STEcbeHqzesCXmm6y7jSgrKjDinEZvjFON+MhT/TUwjkArj16qtoCADwvNMlPO5iWlS4fucViwHk9J/JK2wQOj10eiOxuXw60BcAwPOoQi77HJdrfr4AAD4JAEAKTuINANhCHZgHgPxrHM1eOeGecE8/I4MREQYGMrIeJzZu7N3YintSoYMQWc67PVQNz727IhBIFlVvDHTGtDm80EX4/7P3Zk+SZNd55/Fw99hzqcrau7obDTZEEABJgITERRRHHFHS2Gj0oMd5nScOTS/6V8ZkNtK8jN5H0oyJpoUUJZEyUVxFSgDEFQvR6K69KvfYPNx97Pedez08IjNry6bAhirbyrI6KyIywpd7z/nOtwgYZ30Je9cK7L0IAFhRuhW17Kv1GoB7PmDga/nrM41e6+O91JMqOlDmX3XP9x8BAPtWlzS/88CcYwAFALDVAgCqAABsa539pAIAqijZxLkOmPAnAFULq2ZHtpgCgkQAoFBfSLMLAEDtitwzUf8XhwRhwBRON8dTMd0CAJwBuGJ+hqK/YkBH3CXMN9IAKkuy3Gq8a+quWTq2/t5bYgCUc1gwDgAAgtGDdMrAAEgZpCpLQB4AiQ0Ebq0BAL/37+3w6/9VHgAZMYDWsU88APAjt++qcsIDIB5+GiecGYXyp6lchjOaOI0QvTBmEREAUCysS/wQAMDJqWUhtzQCAJyQeOtSVPvUGO1FmNCEBuyl7raP+UEfCwDA4pt17O0f+At29/s+vQYAYBAI2jdfzi3tpZYntW0niT3+k2/a/a/8gY2gdHyMAACyCxgAEQAobNfwAHgRANA5eWLVd+7bCHOuCAAgmykmdjsAAN3g0B4lANS3nMsIAAB0AGJEAGB7b8/2bt20J4eH1ulRNHZs+8qeKGhq/AEAFj5FBzlcnh7b/HBfAECvXNqQxoCmU035RQwA160LAACApPHnu6uXBQKgt8IYqz8cWJbndjp1h3L+jsEfQDkTf2nw5zMtxDShIHFMPGk03ASv0HVPA8m0XtnseWbT2akAhCePn1qP4no+t6OjI+mfacRPTk4bijENDA2OGuywki2KUrp6Jpo8l8aBZor89KPjo0Ct9mlbpEELNNHzSTlIbWt81caj3TDZR+7gG4om+6CxmvDHRTbQA2uf4E+mAAAOLDAV4PP5+2Ph9Z9FwC96AYh+JVlFbP4jM+Askv98UKCy5WJmh4cH0m/v7z/TcWXyC1OCz8Cx4b3QFAJczKbz8D7xDKC5C27kseHbYADQCUa/gkePHgqkAWC4/wDfBijjlZzuBegEcEDxjGSpNgkCEh+szSkiEt1OFziPAbBZYG9KAPxX+KS6/bVqUs8/pvF3vQgAiB4AcZoQG2WP1uso3cLN93ySBSPJQR6ny3Pdb43HwYeiEiOABhz9Pw3ucJDbaNgXeOLnqAWcnCNnWFH8nfrP/cf1zPHHayZ6HcwlR3KmCe+H7/xerofhaLQyqpQRYKDa+ycIAIBPCkTzj3IHgdDtxIaV50c89q/KAGDflBdBlMTrJgnRXRjk4t2QpQIyi+nUJsfHdnp0ZKfHxzadz2zRqeztz/6onXTetqq3bafTJwIANFHCTLabGkaqT6Yze3dQmf3mP7fi679raXlqp4eHNpsubby9Y9du3bSyU8l0FwAAfx5iaGEhiMUTGACKT63NFlYLAChHI6t76CXNssHY5lVi229/StN/loUq7XoKQN6zvD+yJOuKZukpAG8YAB9zSfIaL/cGAHiNg9Y85c8DAwDH9LLTF/0/6Y6tTsgtp7Ly5gcmmVJEuO/Y82XO7bIsUgoEAFD3BPo/YF+akzDE63hUqlz/AQCQTAbJlHWHVteujX6tLy2fEXUI+1io9lf7Uqz+V81b9G7jGdGMeb1OOE868OcdAIABAAAw2QAAkJ9FAGDFALBs6YOw7icbAOC6AwBwV38uwKVZObNydiAAIO3MLan549GZ8g3DJY4UKl2vTO1j/RghoZjb5QNnNf9rDIAoIWQC6/JedOU1w0fABEB3TK6rzJJ0ZP3dW2adkVXLRD4YyADoX/HBSkDN1czMAxvBAYC6dglAAgMgOTU7/Y4d/e6vCgCIDABSAG5+0hkAX7pzt5EA+C3mtOeYAtCBLrtFzjgHlMgGZwA4igj1YykJAM0/IEAaNEucNCQAGJ05h9YL6BR3UwAAjAA1QV9dAK+1CF3iSZcFAKKJ3DJL7LM/8kW7+tZt6dL7aFCmc+v3cFilKIPG2XEAoNOxD7/6+7b/x9+yfpiq8xFelwEQJQAdUZBcAgAAUKa5GADH073nAgB5dmDJ8WMBAEOxNpwB0AEAmAcGQMsEEACAQTM3srM5nBkA0AEDYF4Vcq3evrZnV2/eEACQYvCWpLaze1U5tPhHgL6BTGfd7AwDIAIAvSSxhejfFwMAanRlYqmAEG2ECs4JDIAkS22+XFi33xcLAACARh9qEehiJ+/Y9u62GiAM6WgC+fvBwb6af/6fpp0NTbT/Xk9O+DxGsgIrbb5Y2NOnT3UYeCzNrGug3dAP8zy+X7lyRewATO/cDZ37yOz27TtB330ajPh6kgWcTjA1c1aC91I0ityDUZuMHCcx0gAAATL0fKI0raLbUiIW1PyvAACAA6AboJLF8sQqFs4gLfDGHl2jE99hNDBd2HQ75jE0yiQINM3TObfp2XYAACAASURBVA3fiwCAuizs2bMnOrY06ByX+Xwm2j4/I3YQSc329o7WoPmMhhWgohsc5Fe6eTYSLzxcJqHiruJay2wynTQgy4OHD7SmUVQN+wM/GjBJQjydaPELj5aTPvwSDIDNxn49SpDGNjBoQhO7eSzbx28TFFhRBMPGeY4EQE12eNE2o0H08E7H5gC4IXVCMZPyYHB2iFgv8bnl0ra3twQAxCZ/e2tkt25ckQ9AjPPjNdrXUkyv4GUiyyQCDpoCJZXuRQd+HGzT9wLWR6b/h1lA4z8ajx20CR4CHn+1Akiac9/6qbsGO53Qj8U6ANCWTOg9qhZpoHB9+hXFddVsObwQ9svGD881ipTp3HbEh5XzmRpx9JGTp0/t0f37Njk6kiSgNxrY49Nj+9QXftyOO2/Zsrtts+LAunlqSZk5XdJK63Rzezqb29u9pdX/8Res+MbvWl5P7fTo0CanSxtv7dg1SQBqm5foUBMxDvpdT4sQYwcAgISN/hA7Jlskid3+vvdtMSQFYKSmIh+MbbqsbevOO0ZzAACg2CFYQ1lXzxUAENbZNwDAJYqPj+2pl2uMLpRvv8T7eyMBcHZNew16icO22i9JATj6wGoaJiQA/W1Lu1vSL6OUZo9W469lxyfl2CJDG/ZsAGiP0USVddHv8w6xw3lf0ktYPUadyfuM+3oYOlmnZ3UpovWFb/u8/bvZo7RUhvov/D2ut1qLG3ngCgSILu7+GoplWpvsr37fJghwuev8Vc7Lqzx2xQC4GABAApB3rwYJAE0QmwO1F5R0JACfXAaAWPxKnOEKhde/RA9uxWzflgv2OZr/haRsTnak2loBABWpGop39l1WrM3AjlR+E/YCMu2ODICwG4v9SZ/a13BaxnLitcF2BQDo2LJiiD2w/tCPvaj9gF1ixlBEMIim1g0AgIbR3FfBBDAyAFoAwMEff822MHc/mtu0k33yAYAv3n7LSx5RNsO8KAIAanL6YeLCAXUAQHTgQCNi0o+JG83/DAlAXYrqgWGUu6cDAISMdScgWxpYAKIOQRl5bROhV7lVzz724wAAaDrKNLEv/tRP2PDKrmiWIK0AAGTYA4AsUVzkLOeVXc1z+6Pf+B2bffjA+hJ1+HF/XQCg6oQMzAs8AF4GAIABUH5w7/kAgMCKlQmgAwCuAfNRcccBgBIPgMRGV3Zt59o1O6WBzXNpTrZ3rggAgH6T5z0xATAAiTGASACq00OlAKAKJtTOjUWeDwAo51tvrwUACATgHscIcCEzxm6/Z7PFTJp91hbAmayX2dW9K2q8Hz96bP1eT83n4eFhmMh740+TFCn8/DsmfkwiyeCEro9eP07II1DA9c9klNfiZ0y1YQdEczTo7P3B2G7evKVmDPCAZh+DM+j+NK1o10Vk0NTfN81oVqhpapopDWA8umJZNlDEHzozfy+VZXmMT4sAAIgn97C7tRbLY9MiHMxcIgNAui7P7Wji+ZxV4GCATNfyXO+rKQheEwDY33+qz4v+ngYK8GNrm6lzYb0u0+Udu3Hjlg2HI1sWPs0AgFDDutHQRb5RGwDgwBFD99nPfr+9//779n3vv69G8l/9y39pX/vKV+30+MSn2ugsg78Ak1PM9jjnHwcAcJEEYJMB4DS3VVN7XtPfPt4vYgC0AYAomeDVAQC45mm04+Q+Nuty8idSM6RAcCwAonZ3tjWh5/E89+qVHbuyMxTqH6UEDjJEMz9PpGg29mDwtwkAwMDh2HOPAXohBeB5kebPuUFSI5+Ochm8Q5ydEqI8Wh4AAQAKhzDeM6t2vRXn0DLna47pKwAAuj8CA4HSXOAcFHzmd9TbchQs7HR/346ePtYembCeIXkqCpvXlR2US/v0F3/KDus7tuxu2dJOLcs6Vi061styW8wn1h+P7KBY2lv5wop////a8uu/a4OssNnpqR0fL4IE4JpBgFzUhaU5jArunVwpAIrpRBLG1GMwkgfAstOxW+//BSvG29YZb2kqkmQ9O54WdvX2XbMBgbWpjFeXFFpZ1/L+0PWVlEyRjvkmBvByRcilnx0isF7rdWAgcjbPsoxe5uXeAADcW6/noK81sZ5ZdfyBVSVRn/0GAMADoMRQKcks67ixKfszwwIGKdCbKyj+SHs0gQWA7Yr6DNPHjebCd/7ukyqnW/EVzNg8QSnKCc4/4y8EAOK1E4B3H+v6mh+HFer8gk+K+xhFOSIShvZwIoACzVtpgwCfTABAVWaZWo4EIEMCEAEAvKOQkbrU6pMqAag00XdMQwDAcm7l4sSW8wOrlyeWJjMlAHiMJdcBHT2DY2edYFC9DgA4oMCXVCLsr/LACNdM+DeZEsNizbbEJlb6Qg0AUATfOQcAyhI2zJbl/StmqRsuEodJGkCJFxkyAWk4FhpGxBSApA4SgHJilk3FADj+T79iz/7oqzaezyw7XtgszT/5AMAP335LDAC/YQNSyPSMBoApRX8gaibN1ZLiBUomh4xiAoMG4tqY1J6c2gwTQEAC8lLFAIAq6BrrpggMxnFp5YZVvgBcjsb2MpvVeY/5OAAAECqM8X78Z3/GEnKwa2KWu7aczGxrOJSxHBAANIm0Lu1ar2df+ZX/YPb4wPKCttg//esCAEsjvsJNAM+TALzIBFAMgJMnVn/nvg1KpquFLcqTMwyAfjhNUQKgCA3FOnoeOI020/aCIpTmnXi77W2rmbSjG00S2969at0Bx6RsAABuuRgDWKAHP3pm6XxmXYCBEAP4PABAU9AARLMYCQgQikccCH8SW+Amj5GYXLJLXY80mpPZxIZbQ+sP+5rWP3v6VCfjejDqY1ofnexpBpEF0BzxB7p/fzBUw37MtP70VH/3GDT3EeDPzZs3xCagmQU4iE6mBSaHSWbbO3u2tbXTGK1Js40RYTe345Nj0eO9yXUQwBc+mmA3wkP/1O8PbdDftm4+UiKAHFbDpu/6fu36TUMvIxpNEJZ2cvrEqtr193Gqz3RdDsTBTVgNf5IG3b2FBsw/62UBABqlp08fy3OB4zSbTeX+TzICxxEPhdFwbHfu3LW9vesCN2BORGnCyhjGi4c2AMAHJ7EEhsb/8rf/ln3xS18UyEJTTyM7Gg7tn/w//9j+61e/JgAgas0jCq2Gk5i6SzAANtcd39NiwQ2Q4u/7IglA05i2jAHjz857zqYJYAQALpIA0FC3Yxd5bU3z60pNJH/vYRI3ZfLvrQISGEAAJtVE/DDFicBFBF4U6Yi8Amd9GlCQ/cbhP0hYAPjx9ew6mMNjuZe416Ip5I2bN/26da3HyvE6HoS17WM1aYqT/gYAaNzi417j3yPM1RznVwEA5IYfV3AvHVROU+WVC0vKwk4P9+3w8SM7efpU6/+o17Wc63oysaPZ1CZ5bp/58s/YfnXLCjSi6VwRiMW0smFvYLPpsY12tu24qu12OrPZv/vHVn7j92yYLW0+ndhkUtpguGVXr1+VBKBMSrGaiFftcn9S4GtNhAlVWYf1F1AvTe32X/h+W25fsWS84+BpJ7PD07ldvXnH0uFWiF7FAwAPgZ5lvX5gAATJRfDAed3992PR9f53nwJwGQAg9mpvAIDXNwHcXEFe/m5I6qkAAEkAkp4iABNM+fAAMOoI1uFg7hfo/UQh1zT5KXr+3PpZX6Cc/hAxJ0d29nZPAXBLbp/P6j9NPt0vxYkFr29i6E93/ffqK8YVhu/q4tQx6Pe6jNGbOfaNDC2wwNNVg7/GEjizbm+CBC9/vD/2R1JH0r8o2QzQHN8sJADPrK72Q4Y81PTMMhgAAQBQAp4kAAAAVz7RAICuLyR6HjhpdTG15fzYysWhJdWpJTa1NMG+28+xfKpo3DleTOorj9+L/WFbsqg9XEkz1QYA4EzYkrSMdFvGfmnK69PEL/UcsQCq1IoCkKtvg+GeWW/L6iV9CgBZZsW8tJxkhsgAIMksxgBWfScVIAEQAPChHf+nf2dP//ArAgDyk+J7CwBoikllqq8AAJqc/mCg9oHGTYYLTE/LWjFMUICzTiIJwPyYFIDKKd2BASAKh5wKWQfi1DhGAaLD+O4hex8nAPDT//PftALndYhbONRP57Y9GtmiWFiFDlsyldKu9/v2O7/0b617OLEMl+ePAQAAKnvdFIA8P5QE4EUAACaALHAAAGr2OZesYwBDBSBHrSbbfQCWVtNwk4bApHg4EAvgyt5164/Gwfwvd3OajlmXaSSRgceHtjzeFwMAE0A8ABJl2l/MAGA/89grwKYVAAC6HT0AaPp5b2j+SWXoDqDGFvbs4Knt7u2KFUBzjsHZ8dGxbY23dF6Y1sfYPnT5mPLJxC/oaqEeKaJtPvcFrBOacszJ8FPodGxv76qa22hANxj2xQjgrqDx7/e3tNHzmjADaIB5LHTrp8+eNjGA3ug6qs4ytYpCSwUk5Nmw+RPjANX2ywTNN01vAllQ+c7CXdjjpx/4IhwmzzT//JFu2JgSuxwAwINGnM9UFE77BwBofz2f7r965OpxleVpYkdHB2I6MGV+tv9kzVHdm8jcbt96y27ffku0SEAB3h9NYkxn8FdfAQAxxpGf/pWf/mn7m//T3xAYx7mCTs45QMf+4bc/sH/6j/+JjifNvlOmPSs+xsN9nADApgTAUxTWAdCo7+d7zKiPjXX7eL8MACA5RAAPmufGyXdIytg8b7pOQqHGMQYc49wgaQIYunP7dojHo/iZqZCLDX5MZ3A5hXtmxMSL+BkaMIJJeQ6LpdOwa2AkIJXhPpPh3/aOFculwGfu88geiH36aoDkRQHTprXrfa2AXAEEwhRUuGx4O7wGAOAFK14S7G+VFbOJzY4PbTE5scOnjyyBMohnCMcJQHg2k+9JmWd2kHTs+3/sr9vT8qYtsrF1cqf0Tk8LGw9GViwmNtzeEgPgVmdqi1/9p1Z98z9bv7OwycmxJhzd3lDrGACAZbVYTbPZREkW3MsaymEGhhM4dH8KoLxrV77/s1YPd6webikhgMnh8XRh127dMesONPmn2YBOCfW/2x+8AQA+9i7isi/4BgC4zBGUTOxSKQCXAwDs+DtWl9MgAVgBAKIhwxnl9EoKhFkK921PtH6mmEmnZ0mHiDOozR6rRo3NHo+z/2q6D+DqjX7cy5qs9RcM4Db3mM1jrb1qtbG09rKw1gaAO6aFRPYi/8/EmIrZwYHAhm2xB/wNt/fHdfD2Muf9Y3luAwBQ28cUgAgAPLOOzd27qew4AADAi+QiAACkAHT7Vz/RAADMMtXDwY+iWkysmB1aVRxZllAbTCzrsIMwFOZYOABAQ0QNR6qGAwCrGiheTxoQRxPAhgEQKj0BALmVnW3ryO8CYIk6nEEC/lbuj7VcZlaUmY3G1ywZ7FhV1H7vZLnNpvjzjNZjAKMEIAIAMADy2RoAMJpNBQDMs+73AAPg1h0veUICgKY1cu93IGAwHIkFQNSRtNvoGTm4KswxU1hogjuDAYAEgIYNN/YWALB2s0EZoQCVRAi96Xp01ZkFxuv6C75ePkH0oldwEOA1lwM0xx3olLX97N/+WzatKgEATCeL2VzmWQuyKcGVOpUKwBuDgf36v/wl653OLZszWwkMABYKpX1g/0IMYGVddOPQzJmwZ12bpKndWxADmCoGsOp3req4hAJnBckpiB7p1LbsoN3ctsPprtX5dVumI5/84BpLcwf1pZxbPzs2O35ixUcPbLAkuYAm6FT7DI6mN7s96y9L64YcbRnNy7zBF36xP3C5BnNGM50mMkIkZirB9G65tN5oZPlgYNdu3rSBjonrdKazmbt/Z6llGAGeHFl1cmzdsjBCCPrQ3vV7U1vWbBU4A/btGx98ZBWLB6trJzT9QQLAliLVNl4VxPaJgQKbju48kQ/AeIdpb2EPHj60G7du2OPHj+za9WtqYu59dC9MPV37zxQYZ3iaERgAUPq9KXOfDPfDqDy6DLpXyBSn8aZxIuOe3xWb1d0rO4oM5HWvX7spt9/5HIPB0shPPzk91uNpgh49etQY0zndPbiLW2W9fleAAUaEYlnX6OIH1s2HMjcRshK25lVD5OZdEQSALvXhR38sAIDfyRfXrjdqcWqAQVxmo9HYruzuWRd/izKaCvF7Wgv3K0sAyGxf2LJwk0W8ER49fqBjyLF2oMWP8Y3rt+zu3bdVDE0nc/dgwKwvaCBjdRMLjAgA8Jp/7+/9Pbt+47qh/Xe2iL9nPB/Gw5H9/f/j7zfTf/6NySlr21ySDM+4XW/cV3FH55kAeqG1QeUPh2mzYFpR1H0Najf//P8mABCb57hmt1cuf+32RupNMSY9yuoNn73RwwczR65fv2V8QhSnNH49BIS/k9jdu29ZDiMg7wrUcgaAG0xGxsv6Z/BzFAEAj450dowkAyha8ZFJat1rgGxMlG7evCkWAPfc4dGxHiPgWYBWmBYl7j4clj9P9AjFo8cSByBAAKHj+qtr1f+OgRXr1yrJslXKRtCsOZyuaY2PDd7VoT51Iy5x45DuHB3Ys0cP7GT/qWRfgOI9GDuwKmZTmQEq+rTfdwDgJ/6GPVzetHk2trzr6/npycLGrP3LmQ1GQ9ufzux2Z2bzX/v/rPrWV6xbz+z42b5l6VAUyJ29HasYWeSJ5f1c5qQc6zxjmsjJJRUmse54y6wH3XhgWz/wOTPoxr2hDKkopCaL0q7cvKMmYyFnwK7WXX5H3u9bB12xACKfzjQF/WttoR8D+P9dZQC86uT8dQuN59U/5wEA7M8vc0JifOarfo742pdtyHy9uVwV97rvfbXeSuLX61q9JOLP0ztOj/bFZIWh2luLAUTL7A2re2Kf4wFw3rE/523CAKhP3AOg6uABsGNJb9vKRgCZW1kxjMsV4YeDORFhKs407e+aLWmmWEO9JlPzD2Cgf8cg2c0DGwNfvWev3XyocNYItX3lvAgAWN9/2teFHwTtb2smb+1rho7QzWT9DfpwwxNUojQgvr8WeHtOs7h+ta9OwAa0/jI3xSs9xn2HWNsBadDIxhSAA+wXAwCQWtbdNctHcr/XAC2tbFYU1u9jcpw7k6KJAfTdys9b+ASB0bl+Gf23TVA7ey0k8pygBuvgH4aUtDi1xfTArKTxLxRxmXao4WFC0Bdyarn+vM7Ef2od5AmHX6wSWOYk2eCt4wBRLDElQ6fBNwelOym1t6deUbvJPBgJQJXafJHYaOua2XDXaijamP91+zY7nVs/H+r3V52lagZ6DU1rKwAd3MUBAOZmpx/Z0e/8iu3//n+x4Wxi+WQuBsCt/+GvmG1vmS0Xdv+3fsM6h4fWB1Bk8IZ05yViAAFCFiEG8PToRIa7E+L6tq9a751P2a0f+Utmox0rStgLXUmBOrDvQ0qa6kSOr1d4liwXljJ0WMzt1//FP7dEMYALxQBSB7ImeAxgaskXb9ypKQB5Ezijq3FiMpIzWeirqdOpoDAM35uzIPrLXPn2ZBZPj06snM8tR6PL4YtmI+GcyrypVYa5BMDfdPza+N+zhXfr4U5kFjcqLDavthk0SFPUSK3Rc/01o4Z1faHzZ4Jc0YCj0fzRH/8xW3LD4pqO9CFJrNfvyekZpHPczS2Zz2wvy+03fumXLcMjANMWOeolmt6Q4ayimKxrpAR1YqMMh/rMZpXZLM/so8XM9umDb163BfprTfco8Wiq8QMovPFNerZItm1SXrGiw58tK4h14jMFM6xuXVi/OLZeMbHDex9ZZzG1YVpaQrRXp7S8nNt21tE0vivQJuZqrxoVX7JDw80nhXpDZB1NO5s7jRTTrwFF6lUbbo9Fw2eqRwNNIYketsRcbDazcWK2w7XHzY6Dtkz45nK/JYd6WpT24NkzO57OtMmpMO31xCZA648MocbEjQmmUhjAHistuipccTfPM+v1umpmnz0lao9Ga2k7O1t27/5Hyj+ncT85OW5c+WlQPKKs7+ZyGCP2yaifOGBWM9EfiyWAaRkNO4/DDBBTO/6fZoiFCRd69O67u1dsNncTNiahvAei+/y6o0min4CajxldLYYCjJv+oGu9nkcDKmtcesBU6Crfu/nAej1i0qDouw7b5T3BSRigalnaspzZ44d/akniRoMshLE50+ZtHTs9nQmoGI22be/qDTs5ntlwCIBSSRq0ZAEPN+B5DIC2pj02t14YNCREsRwwUSQ5IdLhkVTweTme7gC/LQ8FvBdoivk4pGwgQVptTKGxU4qJvz7T/p//+f/dbt66ZQ8fPhS4w7mggQXIGHQH9g/+wT8M3gye4kAKwXzqfgx+HM429LG4ieym9mfTVh6acd5rnIr7euhT7Li2pCogLwZRojv/6phtlDphEWsa05bpX2x60c/RTHJMB/2+rmuuf66pvavX7Mmzp4rH3N5h4o5kYibmEo/hmtjeGtvO1thd5YnkEzBDcxk2oXCc+KyYLvLZAcRyNf+ray5KAjy6s5I0Y7y9pUxeHkfDf21vT/cPIITiCMOxOq+j4TMDC6yuJFe+eLzn2eZkTbNMHeBzMq1rAl+D54W/RpQW1X6s6tKmyHwS0/pAgTo7PbasZIqAHKqWKd+zRw/t9PBA9P9e2rGMC5VjtphrnePYKSWAtTLt2DTN7b2/+DP2MHvbJsnI+hkxjDPLh1taN9IKIGBg09nCbnZmdvLr/8zKb3/Nxra06cGhtGOcx+tv3bLpkudR3ADiJzZbzC3v9q0oays4J+Md6+1csWWaWTYe2ejGLSuyvlVpz1IMAysTA+D63XcFTBIBaJqWdG2xrGwIeJDlioDk3Pras2mj+Cr18/cCAHBRA9tuPWKBstGOvFSTfvHx5Dd7wstLdpzNarZWzbzKCTvnsZf9EJejoF/yza/sD8SK4rNUVgFIzyZWcB+SEsSQireJvpkaI4CLvu/47tCA7aHBju+r2f9WD3HfJ/mFTMwWD2wxOVRkWX98zTqja1bVA1uUyCYHVnd6lvfG1u2PxNoJG0eQRaGllhAz7FDOFvB1LF6Xq3nqeo0dft7OLr30wWwV52uvtXmNtPe7cP5jwx/iU2UObl4PcV6Ii3O2HBWnm60yzVBUYquWaHcYwkQcCvZ3ozr/7PF4/Y8dpBbIoROvv21xZPPJvlk51bXjIQn0ViNLyKYHTGVY1Ens9HSiBjQH2Gn8bEI0DvtD2w+oZV0TPozf903j97qf4tV6pvXfgsl7bbncbhdm00O5/9tySuh10OQHz4cQA6/CLRgra5cVC7EF2CgpoH1bhtp1TWayehf0pdqr5enlw0n6JSUTSMIKQ4GafygAwEhdgF0j1kyuvZmvJWbM9Bh4E8inwD2y6gz/ghOz2TPb/41fsekffs32qoXN9x/ZrNu1Gz/102bbO88FAMRzUVJZqDAY8oqpyDlO5a3HRFxk+OnCFvPKqt7IlrtXbfS5z9mVL/yQWX9s82XHulxDZa1oYN5iR8xs9zOjE1MqCPfMYmadxcJ+/Rd/0ZZHx5YzaKU3U98FcOPMjeTLd96tnULtugkKOOiWKS7f/b4NiAkKVFFpq5tCKbo++iJJZvH0+MSWs4UAgDxm3IcTF5t/n3Kvtqw2ALB5KSrVTidy9dW6VnyJ08V0cQF9XlOydhFHb7T27zjHhGtty4xGFElty3ohF/kf+8m/LP0/5kpFXduMBQokiilZXdk4T60zndp20rHf/OV/YykpAZZaBhpGDCP6E5lQlAIAurVZr+7YzmAsGjbsgmmW2kfzqe13astv7tkcExiRWCm6MbYDAFgKAS6SgS1sy06rnQAAbNsy6Qv5AWjAAb5nCxsVJ9Ytpvb4wXcsWUxtnNaWzic2TBwA2Mo75oq0Wp/Dc19DgyPJA8BFnIeFiBouNJxqaZTR4GOM1ctte++KDbZHasjR5QcnPquLZQAA5obbxE7eNQgIAAAYYS2RCjCZ7vbseLawx/sHdjqfS/tDxA1FLpc/034AgFlZyIyw08vtZDbVz9D4CeCSL0XQXNeJFQtue37mLufT6akabJp5mnvYASCK3j+je+8GwKAKfhh8dwCApoeGNbr/02wyyXd/AOIFF2IQYG7G32lqtYCS152Uou3O5hOn45OVgfShMG/mk0zPwahkMOhZf0Bzn1gxdwM/UL2yDG79bDi4dmddG423GhDLUWUWHQAAGrm5PXrwLUtTLyI5BlFT7/cNAENi/d7Ibt++a4nl8ho4PDgRIMDnK9n4ngMANEXHc+4pJjCYKJKuEKnkkY7vzX4tkCRqwzkONJNMp8HANp2FXSrunTDxij/3cz/XmCwi9Xjy5HHwYqjsW9/4tv3rX/plvZ7LGwrb3uI6mARw0j/BZp0Uiw6VFxEoCJ9Rvzps3nqfMWKvAQC86NG/tTSY561VLwMAtEHTqNPn9TWV5toE6OgHcKPf12dzo8nKMkzdZJLYtel8akcnRwK/huOBZBm3bt20Qb9ng35X03Lc5QEBiAiEYu5aznCWdcl4NGf8w33JdRINJJtoPzZdAK/abDge6b4ApEA+JVfhEFPoxoyxHV8vP2jc2wRcB6pDCUhhFCdPsf+KZXLciGGgBdWfA9yxmIjrmRciyB9gqg2HfU0jJqcnhvntqJtbP09scfDUnj1+bCcH+5rwJ7DfmB5WpceYKqPLi1aOl0oTGEwAAJ3U3vvyz9j9/B2bdEY2SAEA5paNxkorSZZT2x4ObD5d2K10bke/+c+s+NOv2haAxP4BO4hYPbfevm2T5czSAQZhICOJTKbYwwGlmRr2tnct39qxGetFr2tb127YMuXfu3IOL+tkDQCQ3phpiQCAMgAAXa3H2RsAIFxN57nAb4JP58Wa+bXcrmdetYR3AIAdfbPBel6T026CXvU3rj/+LMT26q/3wvrs1V/ylZ4Rk5y8/NeqLAAA880lWt81AGARAABP4vFJ9QYAoKtidYx9gORUZm/YXIOvfdZmVk3uaR+uOwPLeju27IytqIeWdHetP7qmeMBONpAHhyrucqnBmsiP2ldoQlsARPgUrYq51fQ2u/Fqwb6kB8ArHewzD/ZIbNjMfwAAIABJREFUOH2FtBYB+oypiJNTprxLBAADqHM92jgku+i2ckbx6maKoOJq/V8xTELz0Tpel3v/7H+YLLKPU3/PzBaHNp8eCizCaDfKLWlAoZ4DAOClAgAwOZ1ZP+9ZxrlFlqVrKSSw0cq5xX7z0dbvaoc2HAB4XRDusmtBAABwAEQKOD20eurgB87/OpchsSeeA5kBKiknnKdWXdhmGAjUDzWU/u7U1bXTFQEhTid1hPPwfCiqGgJwSKwKPGwGlgx3PA2gM5DnBvU1/SNfC/ZIS61LKoCaVI790sruwtLq1Gx2YM9+/Vdt/gdftWvV3KYHDwIA8FefCwBgcsT7imHEoaqWJwIMj2WVWMGAjr4LMtekkDdB3RtZsXvVBl/4nF39wR+yqgdzumP9xBm4ZUYvnogByadmQMF90eE+AQCgdigW9h9/6ZesAABYVtZjMIvvHGxEWOQAAD988+26mdLQwFKkmFlvMJAbM1NOncRgtqYpamgO+FjLAq0hYM/SJscnVs4WlgEAABZAFQ6nLBZnziKIHmU0k88ngLXb/+YGaAo6aCVl05C2r464sbxwg2ldVC98bFw2IwCgdr2wK9eu2k/85E8pApCirs5yOTxHSj+00HGeWTqfW2+xsN/79/9B+v8B1KHSWRAl0X0sdMRiBQCgax3b7Y81yZ0DKuSZ3RcDoLbsxlVFOXUqnGC5mNwAg0VTGZgCALZXAECy0wAAOuI0+Da3fnVgWXlqTx58ZDaf2BjvGHSnFgCAbmZdK02JsipevWjRudCNR4xjLNGdftZk1VJUo+8tl5b0Mhtd2bHB9lhgB3nVfBElyDWznEyEWAEAbGe59flsmKQEmr0ob2lmR9O5PT08slm5VOM/Q0aR5toiQMXoCCcFubqJDXcw1DFb1pXyzrngubqbZcQZu1oo2JChi29vj4WkAQBQiBNNRwPPF9PnSKdzAxOfhBJl6A1pqsc67dmnoEw18RKgCcJUkCY3Op7jao/HhnLQy7kdHx/aZHqi35VnPRklAgAMBjRGXQEANOldzkkPOrXphmaaDwAAUCQ2wxLqNjF9JHjg5r1K+YgAgBrramEP7n3TsgyUtXQZAOikjNto/t3lGEnBzZvQvwc2HGzbk8dEJI71+dAcPw8AeNE9RREDGAEAADOCr0gVj+87sik4rnxFt37FkIoB0EbxQtxb6ITxVPjSl75kf+fv/B2dC2QVTPjdvyCxf/h//l92/96DBpThPCLdiQBAs46cCzKGGyEsTKs1xwGA+P6FRut4uh9DpNqLHRC1mRvyifPWr/OO5RnQtPUDNgbOKQVjHlITAKeWithDH0f03lCAGEylwXBg462RvCcw5/vc535Aj6XZl8svFE1dN6V+pqZezDwHQTCIdWPIFcOBew5wQTGLgfofQQCKYphm27s7Ymr0MF1cFEKpdV8BML0OALDBAljR9n2zjCZYkbavRqpp/n1hi2uEPjvFPukmMu6srQsgCFA+m9r88JlNDvft6OBAkX9dmBGsOfOp/r/ms/CKoREQwBUKE4z45mkmAOBB/radJusAAEyMTjmzrUFfesU7eWHHv/kLNv/mf7FRVdhkf98yIsOSxG6985YYANDxlhQCeSqgbzDCV6BnSa9v+Wjbkv7ATuEQIk/au26LBFOxrhgADQDw9qdUNAEAVNBT3wAAF/QJsW1s34UbbfFah98uYP3veOm87tcbAOB1j9zqeZcGALTIrzdSUW8vAD1IAhtQeu0tL2x+dM8p8MQAdretTres6oytO9qzZMR+2PNJpQZqtQAAMYjCehulu75gBZO/td+x2eStjdMubQJ4uTPgUWxxxY1eKjQyArYUD8d6TcrMUmlF7jfjOIqUqOoxVjWII2rReDzWeq3WeQOwudz7dwDAV4EZ41urF4dWAABU7BVcGzAwfQINiMNgjLWWDzCZzKz3vQQATPatEv1/KvnDywAAm9BFBAGaMxYAMz/FZx4dzrX7UBJlG0cF8j0SC53nAAAMLRtsm/W2re4MHVjr5B5jvgYAQP8PUwQBAHNL61OBG68DADxfAsAwrvPfDADoUoMGZjI1mtiaX7jxVi1jJVGHiPdjoplp8s/ETdPSOPWX7rkp93VzluVU0xEkAJMjGABzAQBSxODWHadfa9MZP8Z8+Qk4H8HiIVULRPCFYvXl8r+VgcS5BfI5uuT4CloaNyhb+h2t57QlAGdev8OxKe3K3hX7i3/pxzWVZtqS4/7P0WT6TVNVlzZMO5ZDvzg+sd//7d+2XlFZjwlWsVRRKfo/LADFKDoDAABglONwmdu8qq3ode3hcm6HSABuXNWSI0dNWm7oR5IBgJ/i3DwMEoBtMQCWAgCCsZMOYm15MrVB/czS8tie3P/I6sXURhEASErRW7cwzdNj3ZuAO605btLa6pM20xAaUZZDbkZp9MnypknLUxvsjK07HlqdddyNnwkcjwMAgEoP/dpqG3P9haR6yQ5AyGTq17GT+cKOJlNbwLBgQl6CQpot1PUSV+UMgHzYt6s3rlvazW26mMtd/OT0VI/T9U6TgmRr4foznzLn9tbd24qhw4Xe9eWJ3bt3T8Z3AAB8Z4Mnno4IQ5lgdr1R4XXdnA8TvY6YADREZKdDLUfXjs6Zhpaf03zt7F7VZlYsZzaZHNt8MXV9e97XBB86ENN2tLw8r6zwE6DZ4m17A8l74pjT8DNZXBa4y3s6AEye+OVrqBvl+eR2ad/59h9ZnvtEYokGUiwH11sLWKjMet2h9ftje/edT9t0wsLesfmsUNOGp8TzAIA4wb5ISxg1/gAAyCUaE77gGC+tV4jni8CEpqgdogCRPfB+NgEAZ9VwoULfZqp/584dgQC3bt3S+QAI+Ef/9z9SxCELHGsdkgMBN13XuCtGLWwQsSVcXwNeDgBgUq477gUMgGZduoAtcREAsMaKWmPU1vKJiD4CkUkRaZLRzHJ//0Bypf4ARk1ht27ftJs3r+s+cGUIkJ5T9+QpHWQGMkoM6yeaNM5PG7yJ3gJQ/jlfkgiE+wQWDLGccvkPYELctOOELJ7nl2EARIA5fhf58wIGQARnNG8Ja+FZGDquc5X18szqZSFacBdJVC+XAd/TBw9s/8F9Z0aB6FPsAxQQMwrDibUm7DHNxKMpSpB9dazIXALwAAZAAwDMxABAApBbYcN+1+bTwu52Szv6rX9m82/8ZxuUCzvdPxAziDvwzrt3bQYNs4sEq1bsKeshACAAQIkjOFP+vCcGQIbHwo1bNsOUqgUAnMwKux4AAH7OXvIGALioTdgEADZn4hdP/ps18wUAwPM02L4mxdlS+z2uzwrX3/1lp36t5jn89XXnj5u11uWasdd79scCAGhxX1Wm0RdAVVFDUT/v/CxtcvjIGY5Z3wbja5Zv3TAjGq5D5ObQrPI4wOi2zl7nJucuu2Rd0q+OGvG1enfzOjjnuvguMwAUR6zbJE6Eo/bf11Rv6AGdYSc62K/Hyo8legXEHiL6Bfjz1ifj4boPQMl6J/F6145iUmvSt3g1jF1PrFoc2HJ+4gCA9srciiWS6qFl3YH7M2Sw7oh9nluXdBV8VT6hDAD2/wzGWTl1CcBk35KK6L9XAADCZenNun81g+OYWKEozPVdmktdrFVd/rj9O4sdbbvXEqQOKHdRDIC0h//Ntlk2sjojZSoTM4/ftmIAXAAAzA7t2X98dQYAzATvhYJcW2sFPZ7/3jrJ/owBgH8tBkBWlNZD3h8kDw4ALC350lvvCgBYFfwYM+UqiLsyNvPmTpP/VvtNMUqBhekCE8xivrDTo2MrpjM1/+cCAK3pfzzVa+hd6z6MRW3bRyDUaq1HNXMbv2ie0+xfeIvrolpH4duvs/maa/8vjUJlWztb9qNf/os2nS9kfAdVnQaVaTPUc5qUPgZ0VWWTR0/s61/5ivWrWsZ6aDOAXioinBodBwAAhGsHALigyXAuul17vJzbEQXetSt2AssgRyvG9sBEHRoIDV7uAIBt27TcsmUDAPSFODkDoLauTW1cP7G8PLbH92EATG3AfrOY2iAAAMMMCUCtyRbbUJz++/nh/EcTMK4Sj6ARW0dSg8SSrrMhyhQDqqHl44EZDXOI4uMzltOZVXM0K4X1rbZBkthALJLEchpauYDDqOgow3q2LGxaFLZYyg/fllXtxoKwL9C+El826AkAAGjiPKCHnUynyhHnWgbY8WaTJtLBCJolKM/E0TEl5jFQkz/88CM5z3c5r2zWmGl1ocyyuJTS2/Ja3EdM+OOkWlNPjE+qSg1nnHbzOJpSAIDx1o5P8quFtL+g3KJMszhBFCo7Nh5tSwbgLueYnLCYeMOedXgtBwBgDPjnCV4AXb924lcEACItCwYPAABCDo6ka7KcWuiNt5u2iE2QD+y9997X+0nTriaS6MWLF3gAvAgAiO8N6QQAgGL3wn0cjf7aWfI8PnoaaAoi34J1Hc9KAuB6e/du6IqJwfnh+H7zm9+09z71np2ewGDyHF4aVP6NNYfma2s8ctnFcyQA57MJndkUv14WAHgRgHlmLTqHQhyBD//dXhi5I3/wIoCin7nfhAC4LFcCxvHJiY7jO++8bf2Bp1GgdceksWn8uSI55joevmYCEGMMC6ClYxj8JsQqY3oe2CS6nsI0TMyYnW1p/cdbW87OAZnW68M4Qdfuxj++N50vAZCJbHs3aOj//tnPBQC03gczvzBKivBlPGZq61SUyoTDygVmQR3rDwfY89uDex/asyePNd1P+Uwc3wLq3tQKJAB4phDlmadBohYkIeG9ShfKczheedfe+/L/KAbAJBnbIMX7wCUAgIE9PGbyzKbThb3Tr+34t3/Bpn/ye9Zfzu304EDFJBRCAIBFtbROP7c6S6w/Gui8YB6WEEur6L/MSthp7M+YAF67YfMaz5QVA+ANAHBhpXDOP8Sa6BwGwJnJ/wVDjhd0zy8GANYlkOvl83nsgjcAQPtEXhYAaJheOtR+vMUSDBtDHDRo1QlS27hd8eiT40NVy3lvZH2MysZ7ZulIJmSYkaFfprlhX1/tQ27aqnKLdbxdNzc18EXN/+p9+pv9bnowcEzWqpPGX8H3LjdkdIRgFS+oJCTJqdyk0d3JfCDiPkaB5xl01v6Pzzser3LPtx8LAIDenI1nalYcWak/Jx4Dy4CvwwCicgCgN1S9KgBAktDCsk72vQMATA5sGQAAeSJImR4MguO94VEAjQQgDoLbvd25UoAoA1gbAmtk7fW85OnUxW407KucAwBM+mX8l42s099RHKBlQw8BBiDAyFwDQSQAAADSla4kADAABAD8iksA6rlN9x++lATguwcAzCUB+LVfjBIABwAaCUADANy8Xcd4pjgRYtJJ9F+cuHk5FY21YhXjjvU0nwIAFg4ALAIAQAF1ngSgPanxpegsA+DMlP8cFVO8DYM14ZnmPxbLz9tA9bmEEK2+NovstYtxk6arSrhS4/gjP/plmbF1h0NF3k2Je6Jx7rMALNREo+J6+p3v2Ad/+EfWp4ms3Ok/DccR+j+LF58/DwDA1gBnbIz0KivyzJ4WMzuixb+6a8dMbQd9k4+gJgG+SBIhgztmkYxtWo5t2dm1ZbIld1m/9fwG6dVT27ZnlhdH9kgMgJkAABMAUFlaOXCh9850mxsrGnjIXdbTDXyh9mhAMWzDXS0GQJ7ZvKoUkZgOe5aN+tbpd20ZAQAQstncaope6MJM4qvaBkzBiRAMZhVMowU10PDWtU3mc5vMCytwycUZk01B5oMmCQDb4nBrbNdu3hAIMJlN7eDwUFRnaYSCuzzTbmKA+H8m2pzLw8MDAWBcCzRITEhZrDEX4XN6Q5oIQctz0jKYlrvp33vvvRdMAv3/IwXwgw8+0PSfhpJmyb93ZWKo2JIODbdT/EUR1+wwtX5vLA2+ew+szHBgDOBX4HWmG8fQqGNSSLMOqgwLQOc6xMBF7wP5m4iKXNmDe99yvaMy32FGePQcXymyC8OsZmpb413R/m/fuivqWr+HWIPkhxXA8KIG9rxtNt5fxPJh8teeVkfwoA0IiPIYqORcbLCPVveoVxP+ef23McW+cfOG9OwAM7AyMBxkbdvd2bXphKga/8z8Ps4NFHQa0NHQvRpW65S/5upzrjMAVp9vBQDw2MtIAJ63NjVMnLX1K8wWAw0eIIv3gKkfxm0ALGJFlA605CnX977dvHXD3n6bc3uq5p/nUddkMDEk6nFE3TX3q4QD7jmOK8eNoy9df/BTUPMe7gHeIo/h+A8x2dzakonkdDYVG0esnECZjW6/7eN8VuccYvyCuVCs7y5iAMS2xyVnwbeA9xYYatrhJHHy70z13SSwksQKTf/89Fgmfzj8F0SVwngAel0UtpjPBPQC5hJtq0hAyhMckpU04MdMaQxSIdQCAJYwAAQArBgAmI9lQwcA+inyDTfjfHdodvxbv2ATAQALmxwdWsJaEgAAmFX5CE1/Yr1h33X6SIO6PU9NQSLE3sQ0JcttsHPF6nzwRgJwKQ2t10brX+c5q19Q55wx99p4pTO01/a/R2BsE0V4wwA4b685d/8JncfregBoCt30l+G4twAAmfMG+bKDAG7U51TaxObzpY2G29YZ75r1xmY0IDj7Jz0ZcJZybPZYM2crxQSC0Bj7ctJ8+Zr5EpP/+IzvOgDQfvcBnG1uJ9ifrllugHYZHgUTQMkBQoxgNMRUDR1ZwdRL4YM2k//mg7/sJfKcx4U4O/RxJDrMD225OLC6nEiHDUiRpz2bzyvLulDQt1TTwRIGAGBwkybu1/TJZQBQg2GUM7F6cmDl9MCSCgmASzgi29TXyMDaEJMw9CrN/uuHeW3KHzzgGpSo7Tfkj5Z5nv7G/ib2cQCVIjtEr4HHFqBLXykb6YBktJF7A3gx/BIAwMGKARABgF5uN/7yz7zQBDAyAMIo3RnbgQFweQmAH9mzHgAAAIX92r/6RSuO8QBAxt1pZKhiACDN/vL1qwIA/OBD9+3ZCG1yn3zRlqYoVNRaYMKmBQDApFsvVhR2AgAwnzsDgEVw6Y1E/FoZNMVFK5qh+CPOxatb60NrXQhPOGdTfSUWQNy61yO7miUCN/3CXdnPZwIw4c/V4H/uc583cuHH29vSqnNcyJ5XTGCBLCKxYZra/W9+yx58609thBOzTorS6QSktAEAIhvQvw+6ZL06A6Dq5nawLGySVJbv7ggAWJBpT2EZAAAawkq0UGIAhzar0LvAAsB8j4IwmBZxrm1u2/WRdZenAgCqxcz6rGkUnqCnZWEDGACdxHqkRAjpDBpa3Tgct0C30rdwbSiOJpzjCABw8vq5ZaOBpQMoqZ5Rn/O5yMVeFpbXteUAIkQgWmJ9TWOd5s5ygREVoAJXFREqJ7OFLaqOpV2PqUTrjw/AvFranMK7l9vtu2+5L8B0ak/3n4n+TcPhOn2aEgAANNGZ3b59W1NiqOA06zT8Yh8sS5tMpnLkj9pxXRdi9YDuutM+f95//31dM3GS7fF/pX344Yd6LtPPyBbQhJ2kh9HQev1cMSYF9GE1S24OQzOfZzRx/joqAJLSTidHdnR0IAAAkALwiYUOX4HdnT0xBpQigGQjAh6hceY0cc+jmDg+fGwH+4/1mWkMAR+YQPK+if5DRrD/7NA1iHVib915R9/7vYGaysEYJDXcjs+T21xAa+eZfK4IAKymvv6aNOC81whStu9Dj7gLZkyrVaYBPLgCAXK+8+EHdvfuXX1GHPBhAYjuzzqFEQx3TwAAfH1jMg6TwkEcX5tW4EJrRVsVJusrXcMAEIh0gQRAjIMWQ+NFx/E8BoDHqcYTEOrKsJg6CRJGlxtI4unC5x4MnerPPUDj+ulPf1rrPc3/cNAXCAagy1Sb5lNsUxWsPu2WLj407apPw/nhIW4oGwyqAgsA2j/3Fx4MMGr4XWK5pKneD6kcznrBJ8HjfpyNElf8ixkA7k2wGvA8FwAIVNN1AEDhfYEVAACACSsNvzf9RLcmy8KOnj2xhx99aLPjQ8XeAtrCesOcj+tIngUpyQieCKBED9gToux61GAE4nw/cVpg0XgAOAAwxAQQ6v+IFICpDXv+u46PJ/buyOzkt/+5nX7996xfzG1ycmQ1EquqtLc//SlL+93GYwXpk2J+aBxgAFQY1KaWdHtKBKiIcxwTOzZ6YwJ4SQBg7dbX/8Qbsl28nK1VdB1cigEQf9cbAODsOXi5n1yOARDlFyuneWdXOt1XjkkMDIIs0gsGvycdBGDdG1hCY4jLP3ymRW11yTQzt04KAzeyCSLwqsnaqsndSOFo+w+EXbl1IFoVtha9IKZ/uUP1Z/KodQbA6npuIIy1or9lBKcnIg2YyyBQgy8xJINRYGAQOFMttl5hY/zYPgnnl33MAYBqDv2fBhg5wEL9D3XcbEZ8OlHYGNBlTgenZyJ6FVPATywA4Nr7jPjZYmrV6b6Vs31LiP5T3DiSZo/LXAMARIEPg1eZY653fg0IwJ4ZAYLQd6ydOrFgVqCbatQ4cFBsIAxWBjsOAJRJVwBARhqAIhlT9arcr84AyJ7DAAAAgAHwtcAAeGCzXtdu/GVMAHcvTAH4szUBJAUgMB0CO3hlArgOAEgCoKQwlzxjAihG5l9756Z2D4pRiq9uvnLbVmxT0EoHAKdVEPttRSNHIQcAcHp8osKRho2p1xkGQFOY+ml0KrJfCG0KSFMIt+rauK9uXCpWCkkJS905Dch5U8n2RUSUVaPHO+f5z/MA4OEjTLOePrF37r6jOKbBcCR0j+l/bzRUcQtVO087Nu717N43v2VPP7xn425Pja7PWB1RcboMtCaXUKCPV4Gv10ss6ffspCpt3klscHXXTqvKFnJiBwhzfS6TJuZ0ZZLbMunZrOxZmQICDLD102bEL6Pw6Fpho2RmaTG1hw8AAObWY6Iq6ilraSH6KQBAVwwA2oDQ2eubsrRWqN0KeG1uemIkFwAVnOs8tWw8sGwwaAAApv71fC7tLMcCAKDDwmmJJmxzOZZ3HQRZLq3AAdNqmy+XNl2UtqhTS3sDmxdF0/TT2RZocrPUTqYTG21vafrJ9J9GyOnJTjMeDqH1z9Wcf+pTn7IPvv2Bpv00v5EBA/0OFsDJ8URmcREYQPuPbr836DVT/8985jNqagAAaJJoQAEdHjx4oJ/RfEJ3pxmaIn2oEyUFbG0P5SegqT4SiMFQE/fZFMf13ON91Jg6/f/k5MAODvc1oWXqr9alrPW8q1euCwBYLDDOCUka0ms7HTwCADQsy/mpPXz4kfwJNPXtJKLMc8x5X3t71+346MTu339oo9GWzAlv3bqjY8TrwXB53v2nxbwFHrb/zvOi8340AfTPmDVT/bamvH0vOhOA9amVlRsWiUYCIFDT1xeAHqbNNPYNE0MeCwvrkqscpAWAM6x5+EEcHx06EPocAMBj0DYL8HAfRq+CV/AAeN569VoAQOLpFHPAmsFAPhjytyBOste127dvqZHlfAMAAbixSShhAbCtQMsYvoL+kmuu3+spVYPVF/AtMl3YCyJYI8+B4EHAe7i6tyeWTZTAcKx7/a5iACXHYc2LQAAme5wLcoAvkgBERkIAAOKQx1utgIy0SBouX1oZz0qmxPUjCMinEzT9NP80/hkyrtmpfedb37D9Rw9skGU25v3OJnZ8sC/DQgF0KVR77k+X5XAfe0pCmHqEuna1d3k0IpGpRZrap2UC2AYA5pYHD4DtYSZJwfHJxN4e1nb6O//CTv7kd+UBMD05tqLTkcfKO+9/2nrjoXxWAEIpjLj3e32YOolN5oCltXUwMs271iHhZ3vXSpqMIAE4Pwaw98YD4LUaho2G3w2LztSvcZhy0a84L4a4/djzMdc3DICXPWUfJwAQIGLX5gdrOLdNFi9IDX4E6mHroe1PoP2j81ftRDHdNYOyXFGfUPt5AhG1iicZx6l2mHyq3ltVzM9nAMR1vKm4z8bbvOyB+xgf17z/lh9YcwWzd8rhbRX3q88orSKJDZOQFuC1czQQjPGYouevcyTCfu4f4AX42ws+JcUv+nKmWRM1vwAAnZp6dmGVAIC+AIC8O7IMF/rgZZUgA/2eAAAiAwAA4FkAAGaKRXQAgDotAPTakkMMLsAAVSu1XgAAVn5LoZ9r6g6fTp9lY4dUDV0LsGa4f7welDSHukQ+XvgDZLasswAAXLGkO5ZUFre6swDARgqAJACRAdAGACID4GIAAFnCxTGAnUuaAK7HAAKINTGA9FQNA+DEPQAYOoShfJMC8L9+4b2QAqDURL8pwjRTumiaC+k6W416KJbVUBAF1Wrg1V62iq5I6fW7zm/cOAkJ7ItzzB3C1I3HbxhDrIUCajHEBM51JnHSyfc4kW0XzZsFtA+0g54qXGybjzlvA141MSzMPiVk+i16Z0B/ZSRJgxVeX3gwmv+qtgxzRMwN+Ts0bRmzebSLruX4ufn50nO1BSp0ElHpcf8vcJpmgkmEiBbIpTtNA+SIBZAahNQq7atJXibEQzEldgRaWZz1Eoa+VeVCcVW4XDOJB0yA+hrpr+7+H7Yypn28H2l68S5wzY0jGI7QarKNxp5/DzRbMq9rpqrEV1Dk4wyedmzAPYt+H4d00LqlxyBiLu/TvbjR4eYfYlFA7EoAgMoOZ0ur2Uy5DkIUoFRxLMqpAzGci+lsZqOtsRodml0a/tFoYLM5efDuBQAF/cmTpzL4u3fvvtHM81k4Xo8fP7ajo2Pb3trRa9DUAz7RkMMAoOnn+TQ6TDlJA+Dv3/rWtwJokAp8iAkANEEARouisps3b9po1LfpDB12KW007wfaLxKAJYaRPRIIaM4n1u3hLVDYw4f31azqWmcq3x8qWhBKIQUGgACslEibVwkaj6HOGPKTUkwCmA80/rBZ2BYBKHZ2oP0PNSWHAYFpzcHBkV3ZvWqf/vT36ZgMyES/4N7hx+0Yu/N209g48vv5ne7F0NfxAzx5voTHDenWC+K44a8KpDhN9ltzfQoimUOvjeAhAAAgAElEQVSgZMfX0cRWspp2afViBsDaxLoFfHhskzMBnGDg/y+vhSBBOtPcP4dN0d4ou2TeiiHj4E50h+Z2hOI1L+Y6jnhfKIdWHgCpXbu+Z7s72wK/3E/K72vPz1WupDZQAaQhKof7lf937wWn25FhGyn8fDhALjT9MbaR++LGjRu2e+VK47Mg9okiBEOEZmRXhIos7EKt03oBAyCU1U0hFz0AmtKOjOLMPT6CmaybGvo6pVfVBMLDtDIkD7yXJakkJ1bPp/Ynv/9VMQCsWFhdzC2hEGd91DFwvw3JnzCEVTfnkqjV9UOB5DKZkrWcNTtIiQBG8QB4/8d/1j6023aaDG23n9l8NrUacGoxt1HPQZis27NrydTK3/+3dvgHv2XZfGqT4yOre7ldvX3Ttq7uWtrvWdLNFIdKhjRePsj58E9BarQoK0kAWLNJldm9flMeAClyHqRVZW3z0mzvrXfkjcTPl+wdfL40sy7gAdOqhnHi4NfrF9HnT8Vfqbc4p7F+pefr3V/iE2z4j6x+96YM4Oz6EYce5zEf4+ts1h/r68RF7/vPDwDwogHMq52rj//RcQi1snOkaVjYfHbaxAD2ezTkeIFgbuYTeBKAFA+Mp5AWkJVHlmuRXThFvZ3lfSsrjHOZiuY2HG1ZNhh5s08euUYfHunnYMHZeL8IgjbRZ03VzePbV9D6uW9qswvMJi8RQvGxnIx2BrxahI03tD4Y3LzeATpJRXC6PbW4NOEKdA1syXPA48377fXvfo/5c5saUl8OrZwfKBKvQ8oVUivpc3M3oeuOiFdTs8pegASAgSv7iCQAqkXidRRApDjgbkmF4v743Y8B9JWTKtsWJ9L/2+LY0pqhAebg3CdRIuNMTXoJ99hxAIC+xoui1eW0eTW3zQHVGwWWpupazi91FcwKvAjFOKjEuKZOARCwYmlGn6ReqGsdWAD9basAbwAAMBMX27hj2bKj9El9ZaWV+cLSemI2P7R9mQB+zfaqmU33YQDkdv0n/6olgQFw77d+w9KjI+sXhWWwRzV9Y/+kd/FBrmpAqjVqDBjg/ZEtMEc2/ITMOtPlWgxg73OftWs/9MNW9fFK8hhAnld3Mx/kYTKg/jFc96RnIEVk0FksXQJwdGJ5YFU3AEBMAfjffvDdeq3IDg13rD81yQ/TtsalObiI69SiZ4k2eu2LNJzQzQL+zIITJshtJLxNlVzpPwLbdq0wJl91NdncBACeq98P1CB/zHnF/fPXN3+PAXjyoAktXv5z6J0Aut6UNmZUYbqtJjecuDTvhRx3z5aNhBi9Lzng+0FlU+H1vPGX3Z8u+JzpMJMdXpubK9xw3nh7oYfmSC7QTPSCi7+2GJpM8iJDbiYFsJYfXbzEK5aWcwPx98C2ibFlDlqQYemxkHGjZ2GD8stUD3MqCkfR9jtYzRF3SAhlKu2qWBHdTHnZ0KUEAEAxrhwvj/ReXpsbu8lFTRIVtdOitMfHMxXLSerHnMk/oIuOO1p6GhZkCIuF7VzZVRNC8+5T4Jl10lpNNeeM5nk2navZpdm/fv2GO/J3ewIN+OP05dwTArR40WRnanyIsaPx4Q8TbZ57cnLS5KCLZRP00WpatCi4Cdt4TP4BBmBTXXg08Ez+u92hFQuM/9zNH4kAAAB+AY8fPwoUeO4Div2hjcdbNiA6ssNj+LnbpOl8RTAlrLBKJq6IXXNggj9F+Hs04IPqz3VCigFPPz72z3P79h0dJ3Tc8et1ir14r3Nso+8CwAnniIn1iwGAdYS/3YQ7LTAyEPz7el9Nw+tpEO3f8yoAwHkMAK0L4aAIjFT8H/Rwn2ZfFgCI51P3JEBZjN3TZ/WMV7GziB/dHguoAfzSZt3pyOgShgNmgFFjqaY8MHxiNGukT6osTX3zihGG+hx8pi4ax7mua64LWAFi1QWWDcaOAFrID5wO6MaMfi3Dkgn52Bsg8npTdjEA0LawavsAuEt0rd8xGg4ltUCe5rKG1CVq4T/FX5aY7aVKO5keH9njj76jqb8BkOCXQKEPUKjMZwcMGgBAH5gP4M2/zHFj5crj4/mRvAEgyEGnRV3bstu193/sr9lHnTtG+OpOAACS3JlJgy7Lb6H7e7c6tuJr/8aO//g/2Zh1bjGz3u627Vzfsx7nl2PZZdJBzKqfD8CGuA7Q4FNownqADbBz46YtoCH3Ya05ADBb1gIAljhX9wiD5fXeAAAXVgOtFKL1x5wPAGy+zqtKAF5ujX0DALxsd3p5ACB0Cw0V382PmfRSxVRq6GlOAOpZHwfWh+4v1lkqnb++xxjSWAGGeLzV52jr42PNynn2hID1r9X51/Wi8naz7Q1t5IsuwJc9kK/xOH9bKwDRl8x1S+51AKD9S/gXhnc0/YAAAQAQI9j/uCdWMDf2KmjljhAlquu95yt+Cml3NXwWADA7sHJxKAkA9fOLAAAaOfYCDSE+0QDAMgAABwEAmMsDgHq27TvFwVXqW5AA6N6TeZ8zks+sjVF6Hab/CvaLBVz8GTW4vIYCUybUV4LFVFrUVhWlgOu60xMAkPa3LR/syCsNa/MGAKg7lhUBAODySiMAcLoCAP7wa7ZXRgCg+7EDAMkEM+HS6t7Illf2rP/5H7A9AIDeWABAz0h1wvwd4CIJAICbLeqaR7IoAKBYBwCWlXkMYPD3kgdAacnP/eDbAgB8yu9nwSmc/l2649CMNoVxOAm6taKhyeYSE8CAtgu4GhBNwCKdI1A44mSyVTRHl2mnc/g/xJ+1LxQKUrmChkI/XiDxd5y3Ya797Jwrr/3vz32+Fo+gqQACaAAANgEHAPQnrr00t7xPnCkFAAAOossPNHpp+VcLoOja/sF9TqH1xqmdunmiGSxNAOhRcMXWe5YhXm1TitcuzqOeC10sl5qGUcyTLX90OhfNTMW7moBAn2EBU+53cBkW/dcnf3zFqTP0UV0DYRTLpFF0/GKhKX2HgjMsyRSlXgN3hNrx+66Mh2r6xQAAnAhARtP8By0w0/LoIs7v4uKdFJU9mcytzqCppjrWNP/83ggC8B0aMp/7JnRnpCqnp6LiP3nyyPqDXLR7Xh/aP+KLBw8e6mp27bnT+LkPmJCLGq2pe+nSF6QLUKHLUpN/maHVtYzVNG3VpNNj6+Lfo2EgTX1/MNZzkCJkOWZfDjSgC9vewpQQBgANhW/yih3MmbTOJD0Rmop5Xbcvij4eANEzQBE74XmbAIAaNBbHEhqzx7dFt/iYkBAp2AAa/AwjQlgMNHwADQIlWh31yxWn68t8XB8iY4L3we/jWAO2vIgCu2IAnD+hj832evPfjDBfCQA4+/mcgdRe0xpgsOUbsskA4NqJYOXrMADiEVQJRBERnfYDiiqDSzF03ECJa/2j+/dEv3/r7l2xPND5yyWXWMkQwycoRQ69kGf8eqVhZtKVd93lP4LBYn2pyQ+uu4EVRJPP+8HkL2r+Acoo87gHeU5Mx0AuBhDRALBeo0UeWutCeQ4AEPGfViEXC0uZ+vG7WV8AFdsMB6bhotXiaUDvXtliOrHj/ae2//ihHT19bPPTExvCVsKHRNMLj+CKKQgwvrRMyiBXd6d8XJoPERIqFIXLZIf1DaYY+ysAACBInttnfuJn7aPkLQEAkQGQdPFpWNi4z+8o1KBvF0e2+Oov2+xPv2J7uP2z0Q/7NgTY7HcFriY9ovscAKD5B6SgYGA9KZbIojIZH8I+2L1xyxadXI2+fGuWVQMAyLka12qkZG8AgHMbA1160aX8zCPa61God1qSx9iSvU7/1V6HzhoQxlduf99snJ7HOXj5Hiiuos+boL7OnvDy7+Dyj7wUAMDeHgYuTY2maC937tcYo9O1JTrZhMHA2LLeCGpNaPqln11RoBunO6GJax+uiS7VP7W61zMAwPr81EdK57VW/rMogbj8kXz1V9gEANau3E0mwNpFFj8jQyhSnUISgLwRYLoBCJBy4xHbzgho+fjE4WT4ha/LAPCceR8CWjlR8x8lAOwZ7DlKZOr0rJP2rQMDoIu3mtdaYmYpso6BGGwQXih6PnxSGADum+MMAACAI0stMAAAZWLPF67ndQAAdu7K46Jd18Q6gPUjDkPbAMCqhww1briPBDjg4yOA3oc+ON930q5Vna7N665lg23rjq44+wb5TWQACABInQFwHgDw6x4DKADg4IFSAK7/5M+8FANAI9Sm/qDfKXxf7g60VxOnTU+4CQAMf/DzdgUAIB+eAQDoDvGKk9ShDQAsC0tJ0yrKwADABLA+HwD4+c+/petfDXQ4A6JOhCmOCvCItoSfxYLNzR1WJg7tpSfeVG097+qkBU1Ho9XcWDzE9Ha0Jy6wOvmth8WNxdkgq1t4bXNs/by5uDYYBBFduKjR33y91e/1aWJB9jLLOY6Sun3D+w4AgIzpXLylz6QmHWfmwLJFB6rlKZq1tT4lDbuK54iS6gB4IRnPWVwnU6hIDHgipuKJfDavFyZuK+7uTMYDHTZTtAz+BG7uFrYDn/SHuC8+K94O+n2B6hjp/xEAwN1UNzGaU9gJdakGHBNEJlHuRO1mdHLyB/hwKEGNx7jfC8wF/x2AABEPj67gMgcTeODUWoEbZWmnRWX7CyIGoU9xnDzyr6hK0WC5QWaiz+aixL736fdkNsd0/t1337Vnz55IP8akFHr7jRs3lW//6NFj0fehaNEE04jS+PO7vdmCVbQQy4HPAtXWG+Rc/857k+laz70BosEc/8/jACFocmEcSMIhjTr5pZh9HYqOj24JKj+GfriV8v/OfmKBW9pkcmKHh/tqYvid/cHItrZ2RPklezZSCmEAxPtOIFJbAqAflNbN8RjA/G8RfAZ4TtU0+zRycmkXMOg0b5oLkkIUixi+zruHXiQBiM+RKV+S6JjxeTjuHM8XAwCxA9QdsU7x97uk+bn/Ln9MXDNelgFwkdQgMgDaa5so8rFBbq1hUQIAAKA1gwLyNSQA7eMMu4DjxM9880MG4I26e1wMdL1//gtfsE7aEbh07dqepsscCxzraYDF9IKyqKbYm/RcRkWFXh8vE60HrB9C1x3c4p5Woxl+J58L5gZ6fzwkOI+6YgPDhOdEkEzpKGiQLiEBcKr9ii/Q7AQByOR3TU5PxZQYDYZq4KeTU623W8OBZXVhy8XUTo6ObP/JI3v2+KHNTo5F4eyxppH+0Uz9HeeMTZt2JIFsoWAIxaYfH3EknPaoWCIvFqNUjIfC5lp0c/vMj/91+6jzlk1qGACpLUhG6AM64sHCmg0DoGs75ZFVf/irVnz4+3YVGVAxV8TqYGfbOngtAE4OeqJVLmH/KFIRuimAL0aA7osCiEySihgAAAAtBsC0qGzvztvKru50B1bTwLwBAM7tbiIAcDahIk5oV5KjCJw5WBhjy1bDjYvap3a90X6M/3xFO19/ftzPz2v0zzaXr966xWph/ft5r/PfBwDg9Z17IK8YAHJ4Ige+BKAfW4+mIx85hZPijFSOMxKazVDqpjTzyjDsYf7TKBVo+GZxJ17tyc9hB2h3vLSE5nWvnrAznzeA8zd2rrBhRRX3hRgpBnWTN/kMAjm4pPgQ10zbFSUBob8JPjCxMtD9+Jofwdd/ZiwUuBPR/4v5oTwA8JKhJ5POXADAwJLu0Knocqx3CW1jRBwZAJ9IAAAGwOlKAmCBAQAIE67ZWHtGCYCfF+dpnAdirqeoOoAaeyudu6YndWNN9jQfE4R6Dy8f4tGpsYqlJSnSt67NYOEMdqy7ddWs03cUvpNZIXZm6gwAYgAjAJBxLk+cASAAIDAAXhMA8FqAPodrFA+EnvqkCADY6UIMAGPwd2XPtr74Q7b9hR+0KsPnLJEEIDIA6OeIUT8LACwDANCSAIgB0PIAiAyAn/+Bu40HQCyQ/ap2ynBT2G1Q3djE+AByMz1DV/KCiFNxXgOghUx9YEwfR4++ugt9iuYLgKM/Kzw0/jw++kUbTCz0Nx/XNAMbGsDzHrdJQ47vT+V2iKFIoXbS1ga3Z5kwUWyiHdXYyItAVCei7Ya4Cqjx6ucbar5/dml6VUi2AAAa5LAwutt/bQuMNujvoSKhN5MUwc35KkxSUujw/Odu/TGuj0FVRzEYFP66SxsQaHVsgtZ3w4CDR7vHAue364qrpFa0X0mcHUaCZI2Ljswm58VvXeJpwJTfmQ4cA1FWmmQBwNxAdQvnPE5L/fex2HscJY0FDIB95LnS//jx4ljQojgByT0DAGEAAWj6nzx5Yg8fPlRcH9P0g8NnmnDSGH3fpz8j7f98jvO805TdhZ7GFHPMgUzLuCCZ1O8fHFq3O5DOXlPXAAIwIecY0gjFqXpsfHjfNNA01deu3bDZbOmU7Xpp88VEbAT+XaBMndq1vZtKA3AAgKaLRn1qR8cHAgHY5HjtwXBsOztXBADwPJ7Pc14MALjpHu8zvm+msm7Ot5BhIY0cjXk8FrGBgwHgDboXmq8LAHB/8docG6QZcc1pN5UX7dFipIS1pKmPzjzYKdnxvm3/c3z+RRKApgA/Vya0MjtZByFXEgAxK4IEwLXg3pjz9ToAQPsYqyEPAFBkaykZQV4DoS2uK/vsZz8rRgpUfP48evRQho8kT1hVOIvEkVStQ7wW94TiKbU/orHDsIapRalCF9aLwN2yFkjIdaDG/+pV297ZcSAsMLO0BwTQhfcVgSQxIwJF01egV2cAtPHc9SGRM5kEJOF4n7FVJorvK+ZzgV5bGPodP7NnD+/Z/Xsf2enRoZp9jFCh+6PvVepBQ9J19/54rmNRorI/NvyxoFZNHkqSUOhFmZiWpTqxZdqxWZ7ZZ37yr9u9wADY7nZsMZ9ah+k7xexy6pTJvGfX0pml3/g1K+/9oY2sssnxoVWYWu7uWDbsy1sFAEDpAhhMAQDAAFhWMipk4gQDgP2I6MBtAM9OtgYAIAG4eudtWyxKAQBMK98AAOevPucDAKvm35+1Yj164RqZloEh8AIR9vl1S1P9XJDj/gYAeNme7vIMgLDqCADwJkTNSOIuSmWVWpL2rT/ctc5g17BeLucUQ3hv9CTBauvgNzXwqzMdzumZ2L7YQK1P/lfPazMAzl4Xfx4BgGYvCGSH9rlsPqXPkTTY4btP+qFjrQMA/v/OYo0G1hGw8+b0YwAAGBlXE1vOAgOgwgid7v8cAADJB/Wqz0C1byIBgCkrD4AQGynjOrFJ/NNHX7XVsYmeM5dxYbk8GCgjPxCtMwwAZ2CsAwCw6Nx7yvf9FwMAcfofmeBtRjk/w9tGzv/ebIYqzVkJmPqKfBckALDZZiUAwLYDAOkAzbDMOAtJbCMAEHwGkABkM0sxAbwEAOAwlF91fsQ9BlDz6Q4MO/pIZ4XXJ3NbzJZKBqn2rtv2l37Yxp//grzcAAAGmLljhE5/9aoAgGIAWXtcJioJwM9/9p1a2vNA+4+blDvSE3vGIubGCppsqJAL/4/JGEYmG3SlsO011NhmMQrVWpzmO24XY+Ra+px2/GAAAGKDsYlp64C2Ht+m/rcnfWuLSFM1RhOxdQywveluNv9rn8UlQG4+WcnjVU2tbLTCv3EL8Bj++OTbpaI0ujLlUvMXCm9c/0W98IVNAID+vWXCqILUgQZec57563fKxNKqo/fhXgR+UdUpeGghwzovvlPrVKBc/BJ0pItA9/VYrggERBNFNfAN2uZHv5koq7Cl0KfhrmyZ1lZmidXdjjQqFJsYXHBEABr4nYptRV8KFVZD/2Vj9BcbEP2WhuXghmk0TdCLYyPHVB0A4LDsCG+UEzlPC8caEC/6AEA97g8HokAzDaWpxbBvPB7Z4eEzQS3z2ULGdt/85p9K8x9d/OMkdWtrZNs7TMK9sQIAePps3+o6tSzvqUHmmCEXYIKvhT1MzaPu3yemIH/VGgDAc8tqYSenh5rMylyIjODZUgwA0gAiAMCCpun/0TM5jgcPMzEAdnevSgKAmYmDM2woMeJz3QNA90yQnqzkNn4vwXbgc8OMQIsPA4LGcTqd6DyMt8ZNaogDJRcDAC8qxKIsguMNC4BzpMZqIx/2otdpAICwS65AzNUzVs3/2Vd5FQDgLMARN+GwSbfWlUjZFItB8Y3E5VwOAGjAiPB7WGNixB7/5jGRHlXZ63Z1Ht99520lUNy5c0fXNEDX1atXlE8PfZlCJW7GipRUvB/0f2d76PwooUQEd4FpMrPp5pZnuc0nU6UocN1HgIHrBWACUEefO0T+6bZuGbZKqXQJAED8s7AhrDf/vgMpEaWubYCUpFjaDM+KXte2uZYnE+n8D+9/2xanhzY9OZEXBoknxPxFAAAWRIzxi9t3syUpeSVQS8XyXxVlEc2Q0axYdKS6pFqbYVoAAJRZZtM8tc/85N+we507dloPbCtPxABIB+QUYzg4V+mAV8z1bG7db/+GLT/8A+uWCzt8+kRNPwaA+WhgcnTtMbFHboFXQarGvwIAkATAo2nllcIadPOWYWsGAwAJACkAAABXbiMTqSzJ+28AgOcsYJo3acrYvvrW/x4nUu06wv/+egBArIOatyXa8ObXGwDgRftO/PfLAQAYh7UAgED/FyOSRo7UJcut29vy6LGM6X+Kn6glSSZ2pE+sQyRaeFNneRuBaaTacD02bd1Eb+OZGkZdzA7QKvnngAEgEtU5Y/h4X60NB9dOrLeSvta68V9kAND48//Ip9YBgJWc7PIAQMD31OxPrJjuW7k4sk4AAHjf5ZI9FAbA0CzHANAb/TDmCpHQmaVIAKjXtCP68OaTBwAEE0BJABwAWEkA/MS5BIB90+XN50kAQinX9BoNAz0OlEPd6glX3GewmwMZL/o8cf7lYeYeTEzaq6Rr0yX73Zb1t/YsgQFAo9DpBgZAZlmReG8kui/s4mkAAI5emwHQBgD4LDLf1j3vQCH7dZ3Wliwrq45nAgA6w20BADs/8kUbfe7zVnZIciJKnrQw+izvedYlAG7sniwvYACcBwD83c99X2CArzYl/5s3/GpG+L/WpiVyY6iCZEIXYKp4D7dB7egCGe/bdR2/50RG/EAoT5joRQmAXMJb08WGftkyg2gmSqHgi68Tp7LtNWO9iHedSLMZr8kD1reQ9QlfoPmj4QyLt1zrKaBbAID0/8GczikqLUYDdNsQ6xYBACfG+4Q7AgB0eA7GsMg4giaX/LDZFKk3vhnNPxd3RcHqdHUW90W10MXlC710CT75B5mGglpOJD2iqNdmIYAnmIDrvJ+VWDQAQAld31G3olNZkVRWkCrQTXWBwgKYQaHFY8AyByiWgAC1dfgTTP0bDDakCMTj4Y2gSy24TiIbwJudyAAgFSFtpv06XnwuIryC/IJrd7y9JV05DW0EhrYwzqpL299/Jrf7a9euS//P32EBxGaS97C3d8XGW/x8KuYAO9bpZGanJ3M58Ee6P0aAyAyYptMAxWl59ACI35mWotkHQABwiAAAhoT+mZncmWQA4/GOe60q09Ts5OTIjk8OlEDAYqIpZ7dvV67sSZsvUAY9UWAAaKM/1wQwADrR5T3LGy+AOKXm/uOY7e1d1TU4n88EAEANd3lQSwL0nPvnooIsTvn5bN6cXm2YFLr3X/CaawAAV3gz8FhVFJsAQBsYfFkA4CIJAB4QKwA1rAvhXuWYI/WIMiY57NNbBufoV2UAtIFOfQY1ci4Bic011w6md6PhyHrd3Ab9nhrzp0+eyHCIv89mU3fzV4oKWviVLwjsD/5NoFsAYiKzRiAmHwBwQDGBqUDEa1ev6bxFgEv3LUZ7RB2hRfMT0Nx3q7W0tjwAatr0vW8P28F6I3WWZh2a/M2aN05MAgAglgKym9lccgsAAC6RB/fu270//bpNH39k48wkRWDavyzmVpNikHUUQ+rNe3x3cY7UWLWGcs33sFhM67uYYcgrnHbHHpl3iPSjIGEdT6xCntANAEByx06qvt5LQVzl0NemUR8fkkQAwJXk1Dpf/w+SAHSXCzt69lReyzt7VwUAwAaoiZ1FYohBbNYV6FAWpcAaGAAwglyqVdn4xk2bAloDMPLvEQBAAhAYAG8kABe3kmcBgA0goHWvXzRnfFkPgPOZAGcbQn+3bwCA/6YAgOy4w9og9iaSSGcAZNL9j81622YVvh3I6/DOcVPfxKdBzds9/3qIk1qn/DdAZJx6N09qLYZhzfLr5uLr4c8LANBu+uLBaACANsAW8ZZwnTvQ4lNVNf80QGTQC9gutZ7HibMzAP6MAIDy1BYCAA4FAGQdl/dUS0wC++cCABQrUU4JAwCa+vciANDmKJwBAIJ2/yzoFa/ylQxcAEKU06meDSwKpRG5NDj2C5hbRwCAPZz9EwBgQoPfHQkA4Lwk4V7Ei4furQEAZC4IA2BqaQUD4HIAAECHeugWAKAo4FoOCmcAABgA9bUbtvujX7LhD3zOlklXHgAAALwM/ZXYn2seAAAAZQAANlIA8ACgWtmMAfy7P/gZmQAyIW4XZirYYkJDK2sU1/2mgA6TjHjyNkG8TUBgpZ30W9wb4vUYvvgPawBAqwnw5SxMHENjQ5G10r2uRwJuaojPAgCxkFy/BJ/HAmj+DS2l6LzBtT7S2n1lV4EePQCgqcQiWJd2oPxL0y3tux+T5nNzThRx4ReOjlNLIy/6PBTgRI/y5rruWErWZTQjZFo8nyimjqxSafELgASKUXcBF8pVF9JSSVuioh/qOLTf1BZoeKXCCBtJ2FD0npQ+4DOOJQBAWtsi9e/8UQIK7uGdzLpJbnmdWgL6jamdIgHacVnBhwJmRDDt4heLhszhWpMAdNSAwgB4eFoIAJDEggIYrwOrbV4tbVEWch8Haceg7969e0LPru5eERNAjv7dzD744EO7efOGIllo/Gna0P/TqC15DeWl37T+sGf7+0+trIoQUWd2fDS12RxNvDuk3717VyaDTLP57vR6n2jT6NP4AxYwNcXpH32/PARqzAm9sZdJIKBJymR1y7bGu5JQeDPlPgGT6bENBz1bLgEa5qJCXb16zba2dnUVVoBAze4AACAASURBVO5CKZd2X3e8s3IWxeqOBURQ7JiaVd4T+vswsQ5+Bvfv31dePBIIPld/gBOpxx9F+Yhf8u1iwwtRn+RfPCFzSrzfs5GZwXXIOYjeCetF7Xppt2kMus4AWHkCnCcBUKMap+ktvxDX74ffKu+O+A7C1C4+h+sefXZYfyIQCXhSQ5Wva53rCABEBsDLAQAr5kZ78t/+u7OMvNmOLBkm1tuKcNzW5Ht6eqq1A1CAj8E15KAH1wHnHJO4wo1Bs0yAAaAVX0qtCKo6geJpx1lC0ZS0Nrtz87YNBw42OFvGYwFljhi+dH7D9bF2PYTNMLIl2q3L5jVzPgAQ6uHmN4Xz8/+z955NlmXXdeC69tm05bKqPboBkKBcyHAkEQQhxoSkkeYfzOcJzcTMfxsTCnIoKUL6MARoABopBAoE0BaN7q6u9M9dP7HWPufe+16+zKzKagxAsl9HR1bmc9ccs/faa6/lkn9CkyU1Kuoa09EYwzTB8dOn+PFf/ghnJ8cYRwFiihaVme6RaZ+QBUFzIFvxuGEK8BS45IRVBLAaQ4ItFGb7x/Xekn5zAbB/855zPBMPoBOBOgAdIGAAQIKv/dN/jk+Cx7ioUkySBvlyKXsgHsDO7kDrCteCneIMxQ//I/Kf/gDjpsT8/FS9/PsP7iOdjlHx+MjYU0ISyc60zIp1AIDrEfU+6gp7j46woB7NaIIwoUZAgFVZ4+DJayY8SoearRoADkyWAO/L2AC2UcD6pH6h3zaijiuR5JbS4sZ4uZ4EvF1iz0cvllA40ce1Na47L2Pl9LnM68dzHeV7/RK0i9Hanw2wNxXt/il10ZH/a/+ibAu1X+iCb5lt17//NgD3bt/8xb3LGABWlbPUmjaAmQRBqQ2ShLC2P7rlyAbQNj2u4SqO+Ra4nup/HdBxKUGFBKPJHoLhVFXGpuCKlCjxIN1YBQJZL22Oic3z4z0zsTTdc7KIdM9VQ71aPm8By809efPec63yY/WLu6bP+0laIa/TAHAfsnXddyCxia+6AiX33F7Pfxja/lZmhDgNZDEgwBf8umt+0wpx07ko2tFSWAEOAKgFAGQOAOBaz6V4iCCi88NIwA8FXQlccD9R7EYnADpZ+RYAlgFvZAB052C6Ey91Bs97u7a+7moLwKVEAOX5JbtMCuO6ZjgHvkic1zMA1OLc03vojV1+IYuH2mPUbm5Wxf7BuJrtt9RSkJ6C2oP5Gr6+NHaxiy3J0q3DBMu8MQBgumfzsCZLNkVOe9sgQcz7pXtKEJ8t1DnC2mwAz777n5D9t/+Mw3qFxelTrNIBHvzGtxHu7Msm+NM//ENEF+cYUIRPIpC1mHUCBD1YIUc1xkiWZ5WVa4JkEbasxADIlsYAaO4/cADArwkAyApgQhYRr24UKreUpoIKTva5ViguERY5oqLEd37n91BezOQ6FxNw8GxUMifIzv43f+uNVgNAS4Hv93Y9sx4U6FefZN3h1PmvDcx6w8UPz60oT0988EVHopZFBbPeVcA7GNg3+XPxPbG+H1sDy4lRMfnx57Z2ju5g/AXbDML970ys7Vr44JP7gzEb1BMuETxT5vPX0g9ofkWcRBYQOuEt/k1CfZwkDB5dv3D7/T5R8T9doG3xpjVX+Okk5oa44HYyPkHTZHI9/0wAmUzzO/m8T2J0/ZQ1sZ/UBvJ8mSmwZL95RmVNJt6k9cuesMCyzpCFBZq0QTCgsmmAFfvhqbA/mCCfZdhJJsgvM0yphts0qii3c1ouACYrSZsu3tuCdhYOjPIAihczzOoAn13mOF/lSKiKHZGRQSGEEG99/R28+8H7qlbzHhx/fqyknnRY7gd7O/uYzxcSxuIixUVY1mhO2T8vcjEOeH9Y9d872MWTJ49VfV+uFjg42BdYUBQNPv30qX5fLOZ45513cHl5oeu9XK5kA0haPm9CWVRqM+D7KJ6XJvT0DEw8MKVw1woXszPM5zNtbLT1Y/KfJEP5lVrCCrz33k8QR6SWcZEy8GY0mmAxz/D2219DREpTTvCE6v0Q0OF77NOBWRgyERxPBri4fIaPf/YRDg/vyQLxq1/9OmazhZIHLrAEBZ4+fSqLQ44RtgRxTBEEYCW5peorktj8vy+CZUCZJcvSn3e98JXo6KenZ2JOECA5OiLYMNF1kmWa+9z1YNKFub1FpT9H/Vpic67bIDcD0ja5d4PQAwj9ir+tC/3+3a7taHNN869tiZe9zc2tSn3jhCvUx20VG45J3j8+59cyXsdVvkJEj2rlfZH6+nemE4nd8T5RZLN045jrA39n0GqimiZ+yTvhQSluHn4dMECBa0cg9X5S/Nn3n7GHXmNngldeeRUpfY3bCtPVQGSTOeGhRLdAm+vIrQHM+j1s7y1boKpSYpSy/MsyJfC0LqVtH91F6Ac8og3ofI6ffvABPv7wQ6zmc+kCjAgAVKT4Scq/PQ4fJKqm5y2KOsysd75OFNDvlepccuPcsQilzcC2n6oSG0CAF5k8DAAHQ+TDCd78B9/G2fB1lINdzOfP1L84CEZiLVWx9fITOL0fZYg//WOc/vCPEM2ptlziMlthl/ajkzEaAi9xjIJAbs0xYew86jRwLSADgJZJdAugXgsBgBwJKgYiNZCOp5itcuzdeygHAAIA1ADISgZxIYaTKUCqqsBYxybwFOgX3bxtAPT+v9MHrN0L+4QNsPHaBMe9TmuR+7dbK/w85Xnq/rfHqaDCHahTYt9gRvpxbYUNt/9eC4B2FG1L7LproHXA/99rsdyEJGQ513t4yrflVT+fxL+dfy1X54sDFV50FLwswED4hu1ONQHtmno8AZp8KSFQKnUz8R9NaXVbo15Rj8MYqVonQ/Zv+15eroNDrAoWTSIMxgcY7t9vhfpsdWESL33y9t7oFm9d/zbvne2tAhq98KgFaTdesu76bH/dtgT8Re/By7z+ptS1O+KbE9zuWVck0+B3ooBMBEVFpygg/821t8csfYn1y+4Iv6sEikvkyxPU+QXioNC+JhcAxwBoAYB4IFtI+sIzL6AIr3KMIBaLk1ovXKalKOa0AjSTW2ZcH8RwbmC37p/X3SEfr939Dsr1h3FoPsfq4hnq1QUGMedFbXMqYpXb+zA4kXQeLwEb/sd2U+mj2XqleE1OORQWduC5BMtZ5PBFEb69c1YRQ06FCRPE42eLLawlmi2L3BetxYJgPIFutlzIkYNJA5PraCKrzriqEMs9qRISwNIF2/CQn+LsO/8B5Xv/BeHpU0RVjVmU4NE3fwvReIogL3Hyve8hODtDmK/EPqFwMvdV6XHZDXfAQoOa14znU4cCL6QJyjxWGgAmAlgd3sPhP/oHGL/9NVSDqRx54orXpEEwZKsfC7Z0D6h03FxdqoB/43gskBYl/uDf/h6qi5kVWxkz6twCDBx7M/g3f+v1rQCAT4a3AgCeym6SJ88RwF0/wG6jwN20wAsDVWW8WwKuiEQ4QSxbOP2GbAAA0SV6Q98EAHSsiG3n4Crz7ilfCfTHLGCgt0H3AQD/ab5NwQf3/LsHHWTD5RLzrd++8fnbXtOnUfePS3sHNR5YEVIDjamHd9V2ThQGeRSpAIZM+staIEBesce0ws7uvhQrJcoXUmkgR5mUCAYBwhEnZIPZ7FKVr3E6QkgVS6Qol6VaFVh15GDld0r7gOfTggBOgNCppEsvQYKJpihO6nVWh/h8XmLJAHcQiw2RU/AwbPDGO2/h9OKs1TU4OT5pk3/G6DvjHSxXmaplPE8+lBzJ+rJEqcpeg9F4iMVyjuEoxSuvvqLk+XJ2If0AaS0GCT777KmSL/bIk0ng6f9sOeCixpYCnmGeFXj11dcFDBCMSJMRYtLDeN0jnleG2eICy2wpyz0CLaMhbf1o2WbVBm5e77//rioHXPPqgB7slcCC1bLAG2+8rc81AIDVZyiJJ6uAx07Wh5Bx9oCjwOnFZzg5/Ry7O3soigqvvvqGMQcY/JO2nKRKzglSMFH0NG+e74piZW2G5/sU+z2KRskyII4AE/Ej0xDhNS6KDGenz9RSsVgs1aLBxJ8AwN7evhZ8ghAW5PQ8YFugwVfqHfi2lsS7dKC3NmxbS5xBRzt1/Frgo3HTbzAAYD3QDkw530O77smXAQCuBmsGyCnhHo91ffga3gcCS2T2BClZHgnGI9pAjlXBZ9WZY4UbMKvZPsj0/eg6Z/1i6QRZCr5VhVeSAjECAHwP/Xis9gzee7IE+PrHjx9b6xGF4vQp26qlXY++uxsO8PBgqT3/fACAVqy1e6A4OElwenaKCTU+dnawnM9QLBeYpKn6+QkfPfvZz/DT99/D+fGxAIFhmgo1L1YLDCm+o8rR5sO+yyoOXdK3uV/59dUnijbWzS7Q1nQCrAa0mFuDtYAIjCblc+cQb/+j38ZJ/ApmQvnPsD8dYxpPMBiOcJJfah7EeYT74RLx59/HyV/+EdLlJeKmxOlijt3795COaeXHQMeSec4btgCo1aAHADS0gyWwGjQ4oA0g+5TpBtMAg/EUl8sc+/ceIiCwQ4vXKNW6L+C3BQCox8I/GbtpPdF8kWDSAvXrK/DP81k+iO0l5msTdRt41L1WAr1tPOPHonOksZrretVwEwBoe8B749P1uXp20zrK1z8eWzM70M+Dmn1U09Ew2wVofbaI6NWtXm68bvpq+8/7YhP1bhZ/sZ/7PHfdv+aLAQBYDWOybwAAsiVW8wsBAKwijqZc4xrUq0W7ZnoAIAxzt/JRtHOEvByiDsYYjg8Qj3ctyHf3SCukEwr0ibvlNJsJrt9L1wbyxh7I53raANdctNuuzy34wYvcil/Qa7trJyZtD1Q0aI+VYMY65gzgXQEoXSRQX65Ud3v4hjAQXBAAcIqmvEAMAgBWaKIGgBgArNzGJqrKDnCma0yeyVQwlnKElKArRe0axj10heqKH3a3PbDRAadWXb/r4wsAANSCSLXsGVYXxwIA0qhCzNiUyabYrSb2J0aoPw+na1b3bdI9DEBw3HuqCRj19sNuzPfiP7uGjMVcjOYt4d1FyUsyNE0Mm9eTsT6BcDJj0yH3TGrYDZFFO6gEALB6T20tgjLGbwhqAwDOv/vvUL73nwEBAMAsTvHoN34L8WQHwSrH6R9/D+H5uQCAhgyUOETOxJvxtBjaPH5a/tXICRwGAZKAbFoTaqc9POYZSrIUnAigWgDe/uoWAGCgYietnqO6xoBCh2wHDsnortTGOMhL/BEBgPOZuU3FIRbKtwKMKG1MW+D/9dfuDgCsD8i7DcLbBu/zAADt9tbrM/W0Yk9n7SfybcLP5aA0KrP/nm0/++9dBwQs2PN/8wCA0Cj32GxB2HaV/Pv9+/x7blu8n+eK3wYAEGlrgRR3Hfi9rIqLVhNFSvrT0Vhq0BezBS4XS3lGP3zwCNkiU1JXBCWKsEQ4CpBME4QDknwqKckTAAhrKlgO0axqpEhQUuhCJ2BtAAq0zS9QIIDUyHtCdbZNmhYFj40TmwDApxc5KqJ7EatatVwZlmWGR68+xmA00Oto8Xd6ckYpQlXeyAIYJgMtBIxtC0eLYbBugIwp8xJQFAMgz+Qp8OjokfzTZ/NLsQW4sORZjfPzC5cINwIGSF9nFd8YJ1RHH7fU+sdHr6j6z6DeGABGbaKfLXUAVtlKvT2DwRAjLgKat6RXsxeKVUQCAD8WABAn1IpgLz5fP0KelXj8+DVMxnui8EZRauKBzqfcBAhLHTsDmLPzZ5gtj5EXS31fVTbY3T3Awf49bUhchAkeMDnnOb7yyiu6YwQ4BABQrIxtJLo5fjNZ31S4OIsSz4U6YkILgQ98b56vcHlxJpSWTA+CIpyv+/sHYiQQDFA7whoA0P8eU/f3W+Dm3NUznplzpVJmq4bF/9sABPubtSEYkOEf/B7NdVclt/mz3m7gbQD9ltX99Mdsn3ZF08R9iUe7OVYojEhhSSb+fLANg84MF7ML7OxPkQ5TuSdwbDLhZ/Jv9p20eCSS7toYCLz4ZDRNBBTwfw+atlR9d66cZ3t7e7i4vJR2ALUg2Erz+uuva04MR/Sm9QngXQAAr958/Uq2Vn3d8rK8yrG/v4f5bIbFfIZ7VMTnNbq8kO/t+z/+MS5PTzA7PUVQVertJ0NA6yLbe0Ii/EbTXk9j+gCAGyM9lkD/UPz1s55wlzy2rBFzfeBYESuDrhC0SC1LiZdmyQi/9pv/ChejN7EIGRzOcbAzRVQEyIsSWcL1MUS4CvAgWgkAOPvx9zBYzZAGNZ5dnGPn8FAMgDoMEXFuc9yWBAASBwAQ1DEbQLIEPABwSACAFRBZEQHJcILZqsDevQdyACAwQNokAYAgijGivggZANzzWKXyFqNb4JPn2ZtaCvNLhLDrd21LNHFF5Kz/GhPQdQtYx2NxiYRqtsrQelT/fsGBf+4D9L3PsqKEr+6tf2cXsjNRdwCE9t51gTfFKT5T6aeJWsvsfX0AQH9la0q7Hrcrll9Vnu+2POervgQAOAly3aO6HqKs2DKzgyTdRzzcU7KnDe9LAOA5R9RdXnY7AMDKP5N/xnCmEcCF3FlKvxQDwLHX6gxNfok8O0NTXhoDgLVjul4x8QtHCGMmm0MgHjoAwAF5Yp+xuBVLTDqIhwYAsCTsWs38XP9lAwDE43QxKco5istjlMtzJCELD27P5B7B1JTxa9vDz0Ifi38UmjU1estTKD5Mu2FzJuMSGqcD5QJqT+b+JXFrXlOLW8iC9PGNYfXGtfdMZnOuIgBgVuG0x2Vek9BuejSlATcQjrAKpy0AQGtgAwDEWb0RADj65rcFAIAAwB/9sQCAuMxRk0EQBViRKY0IA2qgWVMhCjp+BZRNB4bxWDFuyXFZ1WhmKxGPosleKwL4cwUA/rdv3B0AsKrPyyH4L4Ng8XKqOtdLXDXsXKWfwTuTsb7ydF9d3PztrwYN2xKJ7UuTuSRYf7pVkbsKogsrNj5/M6nvAwR99kK7dW9hELwIMHAzAGADnCPdV6X42VT4jiiAxcQxivHs9BRF1WCZF+oRJZiUlxX2dvdQ5aXuQSkAoEA8iTHaHSJIWVmn3z1pqMBqtsQ4GSG/zLFLektWYcCgtMxdFdAp/3MSCDUzERUGzq3SrsszeX+5aGSI8OGzGekJKJi0M8FMY8xWM4x2Jnhw9FBMgbPzC1xezhCRZsW+e6phC5mP1Mogf2y1YFgfvwI0+qNTaZNU4ijEcjXH7t6ukg3RbphEVA2Oj89V2efBMinmZ1Aw7+zsVLeQCZxU2QdDJbgP7j/ShGdizer6cpG53iUrFnjghRV4IsIZ9QVoKaTFj8hqjQ8+/IkEv8mO57HYODcw4WD/AQ4PHkgDQDQy2ZYZu4GJN3vO2MvP3vWPf/YBmiATkKAxIDAixhuvv2U2YAHbIohQNvjwww/xta99XXOLCSjPlZ/VT4y7FoButvB59bwHBCRY/a/U9jFfzMyL3iVfPAcu1rymBEwIABAI4MLfAQCdAJL5r3e91n7u9X9eF070548HAK7OeUvoPQBgbFxnlemARgm8OZHS/ncZo6UHKq6F3xsAgKeY9z6gzwTgOCNjhC0Y1Ejgg/8mA4BtKaxORQkZG4ljJHRVkGhTv8Dtqjxurlus5ost0BNPNe0Xo/9zLGrsDofSs3jzzTflXnE5u8ThvXti0EhB9M4MgE5rYe366Zcuvdh6H9VVxdadQCAjGRBVUWAxu8T+dCrK/3/50z/B2edPkRDxpiAi1+qikOYF15bxMEVQ5QidL3v3PV1bglX23aNtV+v2DBN27OniuMqG/1ur9+BaX7RnOgCpjBLkgwne+fXfxsXwDZTDXVTNDKM0RjUvNR+iXdPwIABwL1wievo9nP/k+xhmc4EXAgAODhAPaQMYIUwT9fjL+o99pWIAcP4nKEg1JABAEA4NDtkCQNHYZIiCbJ/BGJfLDAcPjogGgKFLyY5OCrYmCcY7uwhdQCbAS/2ZrlXsLrG772H+QgCAbaUEz5vdZAf0kgbvIuqOwaqINv7Uq+r3A6fBYydswpDWyre5768n+1xz1x590eEWNHWxwjYQQNRXUzq3HnA7Oq3rDgDof74xVnxZsA9pvXy1b/MWfwkAELrOlVxUFV02UkTpPobTh0Aygfkgs9Tsm126+9juaV8yAO60cvTX6m557uauz03MFcDcAcgCsHjDPG061tptZcjth+hmoKxaq/wSZcG2kRm5nrKT5VdQ5DkI2EpFEGCEJiJIFJlOC4+C8aX2XAMABBox3lPVmzFhz2Xpl4wBYBooZHZWQDFHNT9BtbpAxATaDA1Mr6LPAFDYZmuoWloHqYoSnunMfUr7iiue8XfG/x4A4DWTva10hkKwVVfLY0/c0RiO5NRHKMnCJYAuIMK1IxDspt7VeEf0f4RjZKExAKKqgAAAtQA43Y06B/KTrQyAx7/5zxARAFhmOPnDP0J0cYGEzCFW4rk6UP+H7I4mahkAJSoxADgCB9FI+YBnABAAIAPAuwD83BkA//uv3h0AeFkGgLfKu2n63UTB5xTyXtU+8PdBugSs2APKRHajRcC/hmrMnsa7jSGgMKBXQdyWJPQBgP5rr6s8bi4l/Z5b/5w/Pn6Gt0nbvA5rQecNS+hNAADxD2N3mugXq1KcTexd4YRhjwkD/PlqhayqcXpxiYyK0sOhULTRcIRIiFyAosmQNzmicYTx3hjRIERR5ZZUI8BytsAoHmJ1scTuaBd1VqkKX5edD7laAljxZVLl22W8doJEQExY0QM8BAA+OJ6Tu4qMQEJKb90Uy5zHm+HxkycSBGTixCRdFW0uMEx2i0rie4ss00SU0JZgS7IMjP5DAIAI52Q6UcJKIIC9/pMpe6wTzC4X+PzpqarsfB2TYrY0sA3gmBZdbQDJtSgWE4Eq/RIaJNrrKj5kHiSDRL36vO7KeblgkJ7En2QIEBhpCiQxAYAfI0lIfbIeJSbobBNg0j8a7uDoESv1kahTRqNnIkdxvwJ5YdV7Vt8//OhdRCmtCwkecJOk5kKNr33tV7FaEjllUknacoj33nsf77zzVUNdVysJI3K8mFufrwJrFvpsyQWqBDUMdedr+W/qKNDKkImbvODdPWbCQxCCAMCDBw9xcHCo3+0znUvFGtPAVOy9jdJtwN024GxbC4CtJd2k8q24PlH2a40XpFkLs13ltzUj6F2RNrFY++x1ZsHmVOZ9YRX++PhYbQC+Zciq8CuMpyOys1sRVC9KJiE7NsRLVNOqDDxXtvykCdkrzimkZ/GptijXMmWyfQZiUMeD2hZcF7ieElR99uwZDu/dR5YzwDLQbL2CbuNiXQPAQL0uue9AkvXz9p/V7QxrxGeX1xF8LvIl9nYmyJbWn0vl/g/efRc/+osfKAgbDwbIF3NR4sZpag4HUvavkZAtUVEtePP7fGrTE4NsD9sdE8EnFXkdU8mNYd8C0AeMOg0aY8KonYb3ksKED5/g3jt/Dz8r76FyAEBKZ6I8wHA4wpKaKjy+RYPDYIHIMQAIAKRhg7PZDBOyHnoAQKM2Ju5tttZ1AIDXAIA0AMgAKAgApCP1RbL/lADA4cPHEqwiAJA3XMfpXmUAQMTWAAkrWZD1iwcArtv8rkv+u/GnfzkKju2vvXEgYM8BAF7orw1cCcY6kUjHANgE/n3Kpz117WHfY48uKV9fm7y6v5sfrvdV13uDrdgxALpCSPvZ+pqfHwjwNx0AsB5hFggS1PUAVTNEOjhENLlvHuOudeZLAOCGAPWln9pkAPj5bcVJaz00hwAPABgoIPisBfvuchg2Gys0+QJFdoG6miOoFwiaTHuPetBrUs+Z2FMIcKiWKgIAsvrjCkNGHiv9ZOJGCcJ4KKtAJas1438rxNlM9sfcCY+SRn43+GJ9/bnL+av9W4BKDmQz1MtzNNklIip8y4/c9kfGldbJ6VzOpAHgWuUGqUAQtck5HTQJIJLF6Cyz+2uYX2f7+Y8H6QXe+pibsQ+1k2ZzE1+XWCSvqUWL6XCEhABAMgWCMbKI4Huk/v+I/xMAIMOT+gNqAbgFAFis8OwP/hDx5SUGTSUGQKmfjMGoNUR7QWuFJUu5jCnAGSCsrY2uZjGDN3Le1wC47zQAfo4tAC8PADyPiNP24fU8AMDNA3M9wOwPCl/191SQzQ1aQVVfZbInJNgfZH0RwP7ffXBs9ObrRQi3JR39c/JK5z4J4nOeCcDn+gDAJhjRf8911+lGAACBgjsKeanXmH3iDI4pElXXyEhTLUvEVK0fjsUEOJ/NJaDB1oDpeCIAgIJ0eb3CslgIUCMAkIxoK0VxwRIJaT3sRQ8SFIscMZ0KSsiiSiK4Vk6xJJd0fAkBmgaAFtFepcVfa16bDDE+mRUoIgpclYjSmApgAgnY///o6EgtAJezmSX9rLwnqSrv2ZLK+QlWFElTVc5AAC4irI57AIC/jydjJVtsPyDNmpRsUqIvLmY4fnah6hrfLzCoKXF09EjWgtabPxBlnqglKdRkApAVwJ9+0eP3UshsukP6IMX3GMAzuGbCNdC1sHFGh4IaH3zwl4hjai8wyKXVGm2+CCjEAgzeeP0rSt5d3ucqjmzrsBYAJoaL5QxPn36CJswxHJpYoMSFmhDvvPN15NR2YHWXAEQYS+fg8OBQSahZ13BBdTS6tS2oDwBYsGuMCQ6rBlm+xMXFGVbZQkOWgI/XumClmwn/zs6uLBl3dvakfdACAD0LpDbpJFXLWXHeBABszkP/+20tADbnu6TBjz9VcV3l1/a57S0Afp3pQvFNBoBBBds0Bvh3XhtP+WfVn8n3o0ePdA/29vekG8HWCksy3XFqDtsVYm9c50IQYqAkuG8baACRX3d4XjYfTFGXn/vWW2/JUpO9/xyzBGrESGDriwMP7wIA+DX0Cmiko+mSsX5F1q9zSp2aGnvToSj+PM/ZxQV+9Jc/xOzsDGkUSuzv3t6uKXpnmSwHB6TF880CGaXP2ydXrwEZJgLYrazdP13q4/YQWbd6AKCvF6BE3GwavbYIJ5jhXwAAIABJREFUX0ddEc51igdVk13svfm38Wl1H9HefdT1DCCYmQem++AAACyalgFwyhYAAgBBLXB2vLuLcDhATdCHARXXbwIAXHfVT0o3Aq7HVwGAsokRpexdpkpkgstFjsNHTxAOxshrajmHyPm2dIDJzh7C4UhtWsYA+GUFAG6v/Pu76u2O+/NTY8M5dbd9xQ4g8C1/JsplmkLb1h1pE/UKCN0oWgcAbE/3Vf3+CHOK7y7h99V/c9fobIjVU663+SRhM+HvnrNj2Pb8XcL/PkfnKvR3t0988XfdFl/d9okmAng3DQBuR03IxkSquo8QhFOkgwOA9H9WfR0A4Pvsu35722dNxb7bW9ZWmivN+d19v/q666//bdfnr5cGQB/I9Uw4BjZM5owFwH9LEFDtWmQ5brv+t40ae56NmwIAshmy1QXQLBE2K4B7csOVk1R2VqpZ9R8gYPWfDFS19WjXcGxUIvgcQyy8pQjoFiCNgI4BwFFmd9nEDXX8ZkHwCwMAxJxjIF/M0awuUWeXCCu6LjB+ZtHBed2L3NuNX/3L5U3MI9gK4PMsn6/5Ip+trwaE9gXK/R1qNXh0aSwX1Z7NG0u2G+1/eeVcNZ8tALz2Q7oiUaOD7gzh1DEAYkTMI5pSLg4GAMQOADjG+Xf/Pcr3/hzB6VMw7JxFKR5/yzEA5kt89p3vIpnNMKL4a1AZK5n3mqKDrK2q3cTalAkAWD+s20PJOO4BAM1ggvLgHu79+j/8+WoAvHwLwN3xJ92zW0Qs+pT9zWnZ9of2qlh9EMAPIl/Z0vc5Wwj/Os8Q8H/XFukDe6+E7b5420ZvA7erlvUHcL+C3wYcPTaCPz4eAz+7L/7H13sAwB/bJgDgq4E3LVc3MwBCFLKKoy0NsFgu1Q+vSRkEyFgxZrAXUgF6Yv3/87lUPWk9du/gUJ6TaRwhr1a4XFygjipM9ydIxxT/YIUuM8XtwQjVqkBQhQIBBjG7YkKJcsmqw/X4yJpCiuX0GXfJSU+80QMCPK88iPHxZa6fsgEMA2RVjtFkgrPzM9y7fw8Xs0tkSrgtEWdQzN7yxXyhNgfaHDK5sUXGklX1q8fWs8vEu3aK9XQTII2fvdgPHjzAkrSfYwIAqdgDZg0U4ujxI6xWC2sfCAPRp33lnFU9rwvA4zGKMHuSUkynu+r7D2gZVPP6sfrPhIUAADetHINBgw8+/EtQfEibgRT/mWSk6vln4v4OnQAi2ug1RgVO+FlkxNjx5cUKFxdmJVjWKwECTPL5euoSvPbam+BhGSBgAIAl55X83ltwjSjrlQSqHen2nNB3shW06svq8Oz8RGwEXl9ukhz/ZEVcXFwqMCL9n/+zrYFVTO997IVhusoZz/9mAGBbANT/2yYA0D3nGCdK7LsEvT8HtzEAbP3oWgBuBgC8TWL/mq1XxZlwk3ZPtgT77zn2eIz8N90oJFrlaeVsgXGbJcE0bsAmAmgAAavfskx1Wa1fn/ogp6/8E2gg9Z+JPufO3sG+rDP5WjISOHaJqjuNzjsxAHStXFWzTU16rjDazB1joBVc0qWyYIgBCC38wrpUi8oH772LkrT5gJY3AaYUSzw/w4jnkhCEpAaC2QJ6FoBn/fTXUB9SWTDRB7T66ZMdG4GHFgBwGiXdHgLkRYHY9f5zDeA1pV5DOhigihOclg2OvvHrOI6eINq5h7pmEFWgnlGQLEI1tO/3LQDUAPAAwCCoscgLAQBBShHUAPGIfsd0bjD3AM4vAQBx0roAcM8lA4AigBUBgGSkPn+KU10sMtx//Cqi4UQAADUAPAAwnu4iIADASgav4S8lAPB8lX+/ZxMA6CryDhhyyb/AS1sInfhbB/T7MdIH/roxZK+77rn+94lJ0evp92Onra63z2uytMCcACe/2PQGr9cO6VYUP36vS/zvnrx/yQAIWP1AKcG2EdLBPoJ0Xz3FaBwH2lumtuqhG2K5hmRuhHBfigDeFNOuP9dnAPQBgH57slRRHABAJwCnlC6GmiVld3kYAFCiXl4gzwgA0CYyA9RWRpk/AwBoL6f+f/Whs3fTK9ZbnsxWSxnjkbEZDRCSZRXG0hAgM6AFkNp1ySwOnTntLxAAILBSolmcI5+fIigXSKiJQQCA8apcAJjgm/SiBy6lUkJ/RGmMeYs8A0ZbJpbbd7sW0/4csTWer2Wbotp5vT6PY2spb5QrgAdYLYJgGxyLZhLNne4DGAsAKIIdlEgcAFCZiCNbPAUAkOFwjPM/oAigAQASAYxSPPpNpwEwW+CT73wX6XyOsYr+lVjJ7IUgCO8ZAF4EsIjorMMmXcbptRgAtFQnA6DIaokAVof3cfAP//7PFwD4X35tuw1gP5HuJ8XriexVquaLTqQrLLWND+gL6m37bOYVm0l9v5deXqvsj3XCfL41wAfFmwCA37T7ifz6Ofe2eUc3abdYh1LxFV4XoH/8faaATyT4k8fg38Of/j0M/j0DYBOg8MfX1xDYdn1uAgDYh1QF7LmJVdU7v7wUC2AwHiNhRYmJw2CI47Mz2UAVVG6vKgEAzDQe3ruPOsvkr52VK1zMz1ChFAAwnLCXqUa+ypRw0Jpsdj5DjFh6APvTfaREQymIx4nMPhjaH/p+fPb5ULSj5IJtCwM/x0SZ7JEHEd5/doEsMGoyEXkKlh3cO1SP9MHhIZ6dHOte0LZsvpjLFWB3d0/PM4BlpYwAgBcj5DFz0UmHpOSTVl8JRODfdnZ3laTyWGiBxgT59ITP8fsjzJ044IOHtMwrTGm/oUjguQAAJk0EABiQk+ZO1wAm5LTxI/V/MtnBeLyHOBkhZAWBdAqBAAYABAEBgBrvf/BDAQBCsKOhaPtRlAgEWC5yfP3rvyorQFmelBQIHBjdvqkwGMayKzw5eab7U8NEBPnePC8xGe/g4cPHWrvNBc4ScAInx8+Opf7O8+d9ofq8Vbq2gYBuQdfS7/r/Uar6TwCAx8KWB7ZiMDnhtTk/v1Sl8ujoCe7du68Epqm7vv8+G8BGwIsDAJuAwHUaAD7vsxYdpzXSKwdvigD2596LAQBeMNSDiOuz2PQdEiXdHI9MHnk/2YZBpspkQiYJx5oBSWxbobtJZ49aizXA/71AIOdYPznhJsrr4hNVAl0EGPg/75HAtqLQ/da8y9naY9RE0xDh48VbALSLu4pm+xluI7e42MaQbd39Pj+7VrTvW5x8jh/9xX/Fs88/x3Q8lughQUdSK2UHSIHMhCg8LZkKHe2A51ETnLQWpfXH+p5m42Wd5damTM7+1YMuIoT2esJ5bmYx6twTRkNd08mU4kPAoqwwj1K89rf/KT5rHmIZcL25wM4gRZRZlXcO9jAG+v1+tELy7E86ACBssMoKjHZ31P9PBkBINs8GAMD73WcAiCGABvsPH6FuYrUAZDm7EEOcLzI8fPKaAACCw5UHAJIhJrt7gG8BEMvE2TJt0le2bURb/+aD75crIvR2ZIfQ+M/b/Nk/CF+J761f+lOnocFxRzFNc8voVe577QLbAEa/X3mAbe34Nkebq5LZn3uVfQ+tugDJx2MtCOB0Aazc1aep9JuP+s029vnrj23gwHPfvJ5Kx91BhOf/tu2vvK3CfdvnvwwDgIURimLmTOIixjz3gWQHKFk4YDLHhI8MDUvWWo6GMjrHAFCu/yUAcNt9uv75bQCA34/83GaiSkDcvOFFw5YNnYkq3x0AYGxToJ6fochZvMjV/w8mjKwk+/iFMVRI1izFqkn1d9Z3HAesDHOcNIxF+fQQwYCCgdyjOGXJDLA9SAm/mH1dC8AvlgFg9P/y8hjZ7FTV/2FMx5tSIEjF/ny6jPU0ALSOad90TF+vceLYUl4wuq34M5l2ItKebe1jBf4MWTxtjc9t/fathwaS2vooOIjHITwgxIDW3NMDJf8Id1Dy/yaRoj7Bmw4ASAwAyMkA6AMAzRUA4Ge//x0BAJOIzIEKqyITA8BrAFAEkGOPGgDXiQB6FwBqADT3H2Lv7/+9ny8A8D//na84IHl9EfcJ6s0Tc93mbttr+xUz/3xbSVce6VRrr/millq50YvvN1lWYLYnIPaBNzEItExsEQHsH8ptG4x9/90fm99/2/dtftNtx98XJ1QIsMZpZaWfG1itBGy+WGDFgCcMRfuPBgOEFOEglbWpMV8sMV8utPGPp1PsTCbISWun8BQqzFVRzjEYpUhHpMWzouxcBqiIWtCeomn/52ycpmZbxvvkE0sds2MB+Oqk0D6n6+Dvax2l+ORiiUsJEVolmQCGbLO89kNINe3CPFfjEMtshb/zd/8ufvCDH1gHl6OyKhEIeB2W+rm3v4t79w9V9eR1sQQpUULNxJT0XFaoV8tSQn1M0mhrJ0X+YYLXX38VT59+pio3+7e9fR5F9SaTKWazufroJWJW8vggK7+dnUOMJ6S+s62BCGYkhXziV+MRK64znJx+Ir9wYyyQIUARIgardByY4t6h0ed5nEwMeS0INgwGCeYLOhhEOD55huVyLp0GOhewLYHn09SBGADEJuVfSj3bmsc2wk9+/C7efvvttgWAwIX6zFvk9sro1PmJBVWXWK5mAknIQJDuQZLg4oyWijtGc98/xI9+9BO8887XVHnm+fjqv3xgXTuATVlbTLcxAK6sMxsJSn8O+PVjc975t9j60Uenu3PkzBf1fjOs9kI3TldDwFVbee8SCZ6Hqd5SyM7GkAF+VpFgos17QwbAdGeiWJ9zg5/lKf8EhpjY++MUiMbKuETnQjEGWuqcE6jT/HHJBgEwalvwwc/k63f39tTiQobM2uMKW8tvsD7gunr/b9IA4D3kuiKhH81vaxfielIWORbsbx8NpdvBe8DEnuk65835+Rl++v67ePrhe4i9jZ9EQ227DwkYclwyEHP3g895GyIDSCwnatdQxz4QgOOCLps/zhbRsb08KEvxIgot+vtPcJFjmkApP5NV/tliLrr//uGB1gw5mJAVQAHG8QT1eBejJ1/DafQEq3CIIFigyVaYBgQKa1SDRqBlsGywW18g/OyPcfHen2JYLJA0FeaLFdLRCDv3DrAkA2lML/JCFoIEABnfshJlbLJYLV0EeJd5hr2jx1JBLmpWOkJwus2yEkdvfMWUqoMEXGMpEEihQGoAQPagBGQZm1qvpgWod3l8EQBAa5DtDmBb0t9L3nuHyXFCoLYNNtWKRkHfSpV/tc645H+TDeIZALcB8GuxRDtSXCqoIeiPrbuGDgps32qCfwYOtLGTT/yNWrUlt3f2gUYx6CX/zmtbsc9V9sGL3EV/nNugvxf5nF/ka8V2VMtH7bzbCxTLOap8KRtAUsaHYyqRV6jylY19B6CGFPGVPsYYwyHbY1z1v+K6GdNCCGQ0WoLv+82988N2AKBlg3h3iDY+tXu4vk99aQPYxf4eXvEDm6OKWh1mwap/OxFA6QFwL2SDE4GBuzIA2FJQLlAtz1AVCynHB8iQZwvtP6lErlnFNwCA7XKyHSUwLFYRO1ZT0aD5Olab0+EUGFGcLlZ7AMEBv77akOhmnV897j5/NsDDF/wguec0K+Tnn6NYnGFA9f+g0DWpy8ziQukd8AqbhhOXIkHu7E9VT3xH79efXbLvgXcntLPGNO23V1EngfNXjGE5IFkhkXEdc5iqMIFBAils+eW15HtYcIvTKYLxPZT1CPHh66jrRHpBbB8kQ4H7Ll1yUo6b8gxn3/k9VO/9OZrjTxDTsS8e4MFvfAvp3gFwOcfTP/hDjFYruQCsiiUxHZ0/RbyrRY7piKLeS6TjAS7yufZPagAwpyADQJlSjwFAAEAigO98DfVgiorl04pMY3r2psg5/qhVVtdIc45zswHkf94G8Lv/1+8gmFNYsABraUVs639KYWDek//pG6/fCADcWIGnloOreFw3dtY3LHtVHwAwk7LrH30AwG+A3d+4aN8cfNyWUOv5Gz7ixve7gPMmAOI2BsPmmW9+38sCGDcBDAyRFxmr+g2yopDYFynxJSemU9Gc7HIxYnBYY0kxwDxTMk0hOVYH2dfCJL9qSiyzhVV2xynSARNITkb2QgWi85PSVOalnAPyVS5AYESvakdtVCgkyesu2GHwzL95RkUf0KiCCJ+cXWJBQb/Qgm8yCQQA0KNaPUre0rCyCYkGX3nnbVGG2fLASWhVFS7UFEKkNkCAnb2pFP9ZvZ/N57pNccIF3T6fFfw4SrFYZGoLMFE80vTpMRoLAHj27HMp3nsfdya5rP4zmWbCrYTAeYKTjTAaTzAe7yIdTCQeU1I4BDwnMkECDGmtWM9xOX+G+fxYVf26ZtK2owof1zkyAaaTXbEJJCDjkkkurEkSoShXCnovLs+kwp9rodasVFq4v3coK0C2AhDYMHFBVvATfPTRR3jy5EkrFMd3+fG9HYgylX5qFRAAoN2gtUYU6lvXPaoaDAcjXSMCAe+//4H6/w8P7omR4G1hFPw4b9jueHl/rQXgagLvg+yrk7v/2k0GgJ+PflnxG9EabuZ+0RVjFWhjEmtJcYGbKu29K+zbCXygx2c9zZ/jg+OBLg18397erqrynGsEB5QQqq3EAQBKC4yh0J1To83Q9517ATp//F7l3I6786X2yT/tBQk4SGFXFjpdRXGzX3Q9UbkLA8AQfP+Q8E+eKwlL49iYRculWhdWi4WS+72dKc5OT/EXP/gBnv7sp9gfJia45AIjn+ArtJEokBMGcsBAVxOwb5XLSA8EVnWi1X1gGxYtjYwlwOBC1QV3TRhYsA3q5PhY7yG9n8m/5kQYiI109OSx1ph0kILMCl5XBhZ8bTyaYBHEmDz5Ok6iJ8jCIcJgAeQZJqD6f4Msss8LVg32mksBAOfvfh+DYoGUvZM1BfuHGOzvSs8EaSxdAAKNZVFid7qj9iqJnjKgIQBANtZygb1HR6ipy0KdAIKFdYB5XuHozbfRIFb1v2aLEQGAdIjRFQAgdgDAC0aO3R1v1bjv+gldgNj/hOtAgPXXcCzwnrZzXUCmua1wLKodrdcOoDHlGSG9+b0GIrmv8M41/bVm0+bPXurFshwY1a7FHadG8Y6SP68X0lvbeoy47uys53W7kmlnfPQlAGAg1l0BgCAZYFmFiIc7GA73zes9GAINAUvr62YMYgCAZ5F0AIAHbvoMgC8BgBddCfxcd3OiJQSYivQaAKCEldwnguTWFhCwh/1lAIDliazv6nqFOOI9zlHmK60bZFWayRGr/qz+M9a0fIMFM8U0LPKQ/l9xJw8RpxOEBADoBsAN18npawStBRrbQc0Xu3pfAACAFfKzp2oBiJsMw7BEXS6NBaEKSexUCzyAxdY9MgCs7ddALWttUsuVwDXn0NDqY/Tt1t156zJ27QOepcnYgfGyRL0TMivIyjP+jew6GW/xe1XQG6MOxsiDKSaP3kYTjqQVRCFhtTBEMfIqQCqdg3MBAOV7fwYcf+oAANcCsLsPnF+qBWBMraGKrdMZArJ7+b1s7cgpUMwYvUCQhFjQOpLWwAFdtjgaqistAPW9BxIBHL391Z8fAPAvnuzdCADclkA7Vsq14+6mBFTjQxfo+mG7DQBQMOZo4bdV4G89/jtXL3QUqi7d9Ljt+7c9vx403LW6sv2o+vfDtqRYCb9QOgI6TJhZuVRw2SClurQq5bWq6/yfN0wVrDjG4f6BvqgocyyWVNxkzzkpyFbR8wH0gOJ7mlhAkRXIs1xAQCLhOlayKWri7DvavjlrqLbEZ11skX8TtpsMsFiRyptI4KwuiTUaZd07LDAYzyT2V2OyM1E17mJ+iePjE7Pw8YuO6P+NKviTnbESMfrVn4v2z/WADADzK6WIX0gbwcwUTJmgmd2d6Qm88soTWQFeXlIjIDZFbwcAEDywpDpCKTeCSMkBtQkGwzEiJt0VKWFseWAbgOkTCGEOcqyyc1xeHmM+n2EwnGB/754SfmJxFNHjxjNIR21rSVFmjurM3rcCx8efS4yPgAUtH6lRMJD4YIPXXntDLIDhcCKLQh4rl1qeI68XKeiko6sFILHKbYegbY5Vh7xLeMcECCtpGdg1YiKVSrzQNgBTlz8WKMAWAAIrvK9tz7/bAX0g7f18Nzfwm+bPFYCth6pzHPcT6e53rwOwXoW7SQPAAwBKJt16ZVfHlMUNeGSSXSjhvri4ECDE5ynW+Prrr+nV5h1vgT/Hl1phQuvpt/XHev3t75b48750wnNdguOZGi0jgcKfRYl0MNR3s+rPYyGwR5tNthn49qRtYlFfBADA8cfv4bUZkXEUMP+lkFIlEIDshuVshv3dHVEK//RPvo8PP/hAxzhJUyBfqhXAawX4yr00fIz4t6Hy39H5zWZ0Hf/VfekxAay64O6cAICOVeaDFV4zzm0CJpOdqdZIrqUPjx4hpeMGGUhcaZNE6ynvj8CAdIhZFWDy2ACAPBohCheAGAAGACwodUqa46rBQTBfAwCSmhanM1X0d+8fIqfDwJSOKKZTQsBVlqe8eRQFJF2ZOihJgtPzc7UANBT7IzJK1xdEWBYVjt56BwgH6v8vBRD8VQIA+sHEdUGyo9L26P7ag6SaSgDA/t9sB/A7at9yqu3P3dD2MWrJpstFl8TbZzmrm5aKsg4C+PllAIBWo16wbJ/gx6t9mlt/PaCumNvWVq3Srt1GsZMYVMYEurECckNw8zedARAkQyzqGOOd+4gp/FfRwYcWykNVHE35nBfQW87ZXklrTlUj1AK13gLwJQBwczx927PruYQDAFTld2wjaTxZPGIAAOMRW9df9BE2Bcqzn6HO2f9PTSPGCRWqYqVgWvFixuoznQDYouosIcnc5HdK7JrsMm9RF8kpIB5OEQ4mzhKQ+zzZIiZu3T1+GQAAxrs5irOnWF48EwAwoDYVk1/62jPOYQuAmH5cqyyOMWaeORPxpMju9CxLAmZW5LPzY/xjcQt30A7YtbTNikJrJCcxC0zBX4CL24u1Dsphixbi1r5G/axVHoj+v//KryBIp6gVc8bG/mFrNAGAHgOgfPfPgZNPkFTAPElx9Fu/jXC6C5xd4OPf/44AgLQuUTaFAABq6xIEouIZ92LmRqsyQ5VA7dSjZNICAOoB6TEACABQBHD49ldRCaxIxADQ1pQmXwwD4F+8ev9GAOC2SeGD4Ote5ync7WbVe6FElG6s/9sG12cZWHXGVW18D/4NNP6bKPKduMZtZ7n9eQMwbn7cRtHvv3sbGHDb+28DGDaPzn9e25pB8TcXKhMN5yQhMpVXFQqn9uypRxZEdFUQ/n5wcE8TirZypMBz3rGvnaOelF37PcYoHWA0IMU1VF9ltsoVoA5i2oCY57jtiwQgGgMbWJ2JQpR1pYRE1VR37wUK1A2S0UgCckx6R6Swy3fT+qBZ9eKyQYozFTnzMseDo0eIkghBHOCjn34sdJafXVYmqsce+el0LNofEy8GhdRGkK2WE9bjEkaPbS5cTJqNXkuaLRe9RpV5WgFS9Z8MAGtvIKW7EBCwt7evJHe1ysUooCvBkIyK0VD+pKKKSb2bKvyxGBLctJqarQBMole4vDiW08C9+49UsZ/Si5S+3VQebkj/NtqyxAezBUYj6gBQuK3GRx99oESc15OJCAX+mFCNx1M8fHgk6j11DYqcwAavAy0Ml0pyWKmnDgDPi88ZAcgFtraSdEOOoIWuoSX/zNLECHBsC726IbhgOgV88DvPzs7x8OFDozDLa9wCp3bM8g6rwuU29Z4GweZ8uA0M2KYC7NHobs1yFZwNCq6vCN7EAOhfEZ+ctpijWlUSnJ2fS1yRbTi0mKSLxGx2KQZA5zJilUIm/2onUAW/RiJ0weYGQQGCKEwwfZVaSaqurKHr/pxMGJX0sxL7+wdg5Z/v9Q/56LpHP/DYxGqFrLvPvwpV3mwDqGMR68ZomgMCF6SVU/eDgpXsVc9z3H9wHx/86C/x/e/9sXr3J3SicO0AMRkRfe92AS4m0Ge0bfvZ93dXquSY4+YxcbWVrQNw/IjuCcA50MBf18VyIWcQzqXj0xNphbz2+huqwlJIVRoLUWjJ/8AAL4GqQYRlE2H65Os4jV4RABCHCwQ5AQACcpUAAGnYZMA+AYCn38P5e9/HIJshqSusslItAJODPSzLAtFwiEVGm06CiKwqBEhFQ4xESc5mM61XBAAOjx4j3juQlgp7TssmxKps8OgrBABoV5WiDGIxBMgAGDLQSUmHdvJT3Cvcun23HfTq/H3Rz1kX8esCxO5zro5YmwQcA2ZN2iX9Zh2sPlIXhFp67OZ/nyni/mb6MeuPfqVfdoHdhN+gcbvz1xzur5sd0deqxH6G+SC6e62Oz52iuXfY2HIIq62f/nf3tlblQnPAMYFe9MKvkZG/2CLFHQ7lzm95OQbACKtgiMneIwSDXdQrJhcE88dK+BjDkOm2DQBgVVD34UsA4M73btsbBa64/Ui7nloAuHeuAwCKp1hCChj33RUAyJE/+wBBcSkxvITK7hTFow+8i0NJ7adLBAEhbnamByHzZh2lFavoRc9CHFtyE0QpRbT3ALYDULFVLhNuvHS7cu/0N9e4572kdwf/dOwCUYwBQA2AhCLVEYW+MzEtRNgUg4EFxB6Dya2v3DtIxW+ZSi757wAAblmm7bWWJvL9TphVooq60Q4QaZ9z7F9qjDEW5v9yrjJ3Bc49OmVlWYMymmLn8deBZII6JzuVwIExALIqxID3yrcAvPtnagFIXAvA0W99G+HO3hUAoKhzhEkkAKAqakwptLtYynL7cjlDMDIB8kFkmmBkADRFKQCgLoNWBPDBP/51pG+9LQCALQCJbAMlZIRVlSt+eqkWgH/52lHjNyj/s58k3kZh12vvOP44/NpezBvG7BpFcw0AcOrtzzveN15nQ6bDlV70Y9og84YL8CIU/m3Jy/O2WFx37P3P3Ez++R4m50ykqY5piLX17AgAEJXGkEdz1WDiy+SC880ScPaPsp+ppHVVYAJbw0Eqio8o8Y7OQ+9xsgA4XJjosPLILxomJjJGBgDXOjIBwhTfAAAgAElEQVSimPizR5XB82g6UQDNJZOv2XzERNSWGZKQlOGRql0Elbiw8jtE75MoRyOK7JPXXuHKhXiQ4IOPPnKVdrIbVtqoJ9Mh9vZ2kAzIILD3X8xmVrEnolvwGGinNmx77JVcOLES9gtTZO/Bg/sKtA2coMgihdoqjFix3z8QEECKfbYyEbw4pVBYKHcFq9owNeExBIipBCubRFLyCWjUWMzPcXp2gsN7D0ShZ/8+k3YrUlp1h8fO42GyPpZYHBeMCj/96YftBqQecLVPpBLfI6uBdP/Viu4NTAgt4WR1k/fz/OIMr732WgsAUKNAdSQpsdrm2ylRG1PEOxDw+rK9wuJZS6jI2FAVOqVooVmmff755zg6OmqT/iuglYCNDjXWcr7B5Lkt8ffjqK8hsv4ZNtYMvNkudKit+RYNAOtHc0r8G3oCnG889739fbEweM4EAHi/Dg72xSBha4kqk27++X50XWeKOnK8iMZM14qkTf592wzBL61zrVWpsQd4nfmTgpisYJPZwdcR4PFgAp8npd0/2tnXJhKWuNwVAGBixXMje4b7AEX5mPynSYSE/XEEOMIQ/+53fwcXp6d483Ubd6fHJ2o7GhDEYBDRC/j82OoDAH6sdXVUOxP+HkkroOf84k7W9jXa5zlNBh9guO/yQHRZl2JOXF5eapF89fU3xKphu9R0dxe5WEGhRFVJ+2cQwjnH61ohQhmmmD7+Ok5jYwDEwVIAwE5APY4Ki2Zl9zQHDjBH8PkfCwBI87kAgGzlAYB9LItCIoCrPNN8osVmwrkdRAhYgmkCnJ+cCPCkFsrjN99CsLuHjGsNq/1sCStqPHrrq9aDGg96AMDolxwA6O8NN/zbrT3+/ksFXHRUS/5F/3ce3mLriBHiKrgaE/2EvxE47defjqLvKa1cg7v4aLMFwMCpdQChq+JbkNom9Gsbn2sJ6CX/fJr7I6tu+gyjWNn6ZQtZywSw1ddJZ2n+3i2B72bR3d7/ovHWz+P1LwMAIBmhTHYx2n0IxFNUWYWyJAhLAIDtdixg6M70WkmMAfAlAPBzuZsbbGI/X5kMOmDPMQAMADBh5bsDABnyz99DVF7KDSCiJzZbEuniUnIdIYPT2kHEuBEpiIUudzyKgUgMoBB3CnaBEwQI4jGGkwNTqef2SyFA9xkejvTrl13FOyZgL8H+0ZLCJL9eILt8hnJ5YRoAlMevzArRukodxN7aABrgSoaf9IySdA0AcH7UbbGH8QEZsiAL0hclGJfTvYsFwPb9Cni79Zk6LhI3tsq/jkPvd4UNJTEs4NGzYIzBw3eAaIRylak1ldpBagFoIgMAijOc/b5pAKDVAEjx8De/hdi3AHz3D6QBsNkCUJdNCwCwEEcAIBxTK4gAPWN7jkADAIIFRSQjRJM92QA+/Cf/HeI3v4IqHgkASBu2ghoD4AsBAP77o4c3AgC3JbA2EJ//cVtFe/OTfMXXV3/7QboGR2v18PzH0L7SSng3vvG243XdoXf4cnuLDdL1Y3iRqv5tr90GAPiD5beSksKJxCSedh0Ug/KKmQIClBAYDZbJB/txScvltWexOa9JVSeIYveCfbsM4K2wYmqrFFRiID1g9QgEAHJXNU/EArDSJh0JZNaCvKmwKgsBAZz4sopk35QDAHwPtCzOUGO1WCIOIjEAwpqkKqb/xjQwpkCNZJRitpzj6JUjiXCQEfDJp5+hqqw6T5o8xWF296Y4ONiTDeAqM1ovNQC4kEQUdXEAABN5Btmk+PeFSqjUzmSOAACTrE8//UyifwZG8MpSQHCChw8fSam/LCxZb7hxyHrElnML/Ngi0CCWFR43kwYDAQUUjVsKaKBGglHoWfGX2oJ+8rtEX3bMhDghOyAT0PHs2WfufAkmpE7PgOr7j2VtyMq+WAFsc3AVeCbxSr5OT/Dqq69oTJB1wVaFPgCwrU/VKKc+UHY+rerPswDbU7iYfDLZofAiRQB5n9cBMBdy+h78Xq92fwI+b/LP93AM9TfQ7r3973JQ4QbNl/NH9OyN2d/XANAm50BL+2ngmQXs3JOsL/DNN990YjWmr8Hkf5fq7k64j/iK0fp5vYwmR7s7AgAKD1xFv+8aIgDIKff7MMGDPawQ81qTzWHHYuPFzy212LAy79oP2jBjixBgZ9W3uQzezADwFH0Ch/puBBgPU60dJ88+x2c/+xg/+m9/gcePHiJfLnF+eorRcGD+60WBnQmD7qx3/d3Y6lVtu3vbpSv+KNmLSP0ADwDo/rgnPWBCVoJvvdDY4Mm6NZvXWsBinmm8svLPTX08mYr6TzbALlukyNpgFV90SBibiUtePEBWRwYARI9bAIAtADt0AalrLGBtGGHWYB9z4Okf4ey975sIIB1KzudIR2Ps3buHVV0indDSr1ALgGj/LGYTfFxSlbnE6cmJY5BEePgrv6KK/kogL1sAQiyLBg/ZAhAkGwAAGQB7LQNAixSFVn+hDACrpm3e4/VRuMEK6HGEJRbJ97tg0e9Ximl6DBK1Avi53xPStHnDHcsq73qft+rTGhWI6dU9rrYAmA1Z97Dk3U6JTDyj72+LUezzPZNlDRxXXwvvKfteTQtAQmLt59n3abSzP/WFIrj+sdqn/E0VAUQyRjh9iGiwp+ShKni/KTZGBx+KdV0FAKxCbQCArt2XDIDNTeMlfvf6Cn638gCAZ9owc7I2H2MkMrumBlIHcr/Il4dNhvLpTxBVM7kBkP4vMIHtjhR267koWeOZs0WmNbJea7EvAYAwGjgAIEYTcq09QEAQgMptahGw6vW6opBvZ/sFAQBS+19iJQDgHKOI8Sb/RgCAwIrrsWNeYf29DnJgxusYvay2u3ZGC0Rc+5W7EZ5dK60uH4sQPKBWWUWHI841v2D6vUABhV6jar40ecimdUQBrYkUDLQWgqIZIn3wNppgiCLL1XooN7IkRVYFawBA7UQA2QIwSwZ48M1vIiEAcDHDJxsAAPvDWVjlXB+RUVeSKRyoBaBObU2uMts7CABwnyYAECJBPN1HsX+Io9/4JwjfeAtlSBgixgAsCH2BAMC/fu31FgC4Er7dQK33r1UCfsNjred8I4A2ZNrXZa7/EB+M+apLBwowuL4ZgLgpQd6kxm07gpsAAOsF7AS/tr3/tgp+S2veAkT4832RRel5XttPcihY4qsF6lsTx5/9MUabuZwR3bQEiIKLaWxKnlJQJk09GormoudDqpqSfs+F2NA4BtXqNVcfPFsAAjEAeF0S0k6JIjBh7SX/lGmhTzUBAVbQAocAigWgqrZ9Fv295xenWF7OVPkfJgPEDQEAU97kZOb3MUAf74xxvrjA4cN72L9/iOPTY5ycnaMRxZ5VOQrqFQIADg/3hNzP5peivbOax2Q3TgbIM1ZbI+xM9xRkP/38U6fObr3WVG1nP/eDBw/UV/3BBx8q4WdiTaE+vpfU6ydPXsEgnXAma0KXFAWhf6oaky2wEiAjIUBqKhB4iQxcYdBQF0pMBiP2CjtFZ1XiDXH1lHmBNwQBal4LOjlcoihWUuSXIOFoKr0ALqTUNSDtXuADkyMnrEjhR54bwQ4CAE+ePFaSSqZAVRpFzTMAOkEXVxd2c75NfF0/no1t7se16MpMNmlrx6SKFo2Tybh1hvCU/G6KdBueMQG6x4swAfiu21wA7JNt/G9+jwDuW0QABaD66rtaWPx0szmmlpB9+tFCVXj2/wvYmU7USuIZABJNlGCeVc35OQkZOQQGnCaAyO/uMD1g2jJ4nPgcEXPqOnDs8roTnCJAxutvgBHHpwljEZDZBBB0Nfr5SCvC/uIigErAAor20DfYxER5Py7PzvDBuz/Bxx99iDHVbpdLDNNY6w//TRCA7USr5XKDwNwHAOy+tYJCLkgwzNdOQE4BEil1rRWyGbVWE///MDVxT389JSwl0CBAlMRY5Ss8fvIEw/FIIAop/hJRDYDJzq61MDl2k9Y5WRE5oIUuImUo+iEBAIoARqzy5xmmoDp0jSyyOUEAYLe+XAMAKAJIAC4ZjjDY28UyWyKQCOBSzgkMgNIgQrFYoVysxIwiOJmSiQXgwdd/BeB1JADAlqkgwkIAwFfVAoDIWgCoEWAtAH+VAIANFkCv8u/nsdlRlV0LgOv/79v+qUVIKvFdC4hvJ9HYWgt/fGuinyCbCb9L/tqFzNqh+o9ubrm+fU/p9zybtTYEC2AV/gpkdQ8PADhg3fZ3DwA4RsCXAIAu1ssxAMZIDl9DjREapHLukec7zPrMbpmzGPZ2pqr+a+f4EgB4nmD1hV7TBwDcvi0VvqsAgPWUk6HK+PeuAMAK5Wc/QlzPjPLuBQXVrslElkuLwYytVJKq/yz2cI9wzEUWb9QGMEDZxKiDAZLhHhICACGLZmzLNZ0Al3G0V6WzBHyhC+VebOvRXR9MW1Ev1f9fLs6QBoVYAAQFJKKnwh37/6XE4wpUDjJkgu5a47xOiW9T3MyJuF+3TkY9i3WLV1gUUUBs2j2+qFtVrYgxNW/4HQQMeA1lHShrKtbcGhTByBgA4Uj6ZKZVVlvLnG8BKE7FAOgDAPNkgIff+hYi3wLwne+KAUANAN8CsMhyJFGKpA6RklHAfCsOkIeVjoMAgNy6mlLsA7YAxOFADIB87wCvfOubwOtvogzSFgAgs4QMgGXJlt6XbAH450ddC8DmQPBU0OsGiN94bhpAmyrhm4CAKbPf/Li+BcAC85uG8G0Mhm208rUN+RYQxPebXnuNbmIY9A78riyA245/M2lpgx/XK0taORNE9qxZcEoRMlIJzZqPDABtlG4DU3LvAABaRS3JAlLPedCyAxioy+2ElS8HAPD81JdaMwldmD1dGCMlvZ0ic0GDrCpVxeK/awINcYRlvlKgbf07PDYDAJgsTcYjXJw8w4oAQA2M4iGiOkBM0RVEZlcXR5gtFtg93MXJxSl2DnbFAvjo449kocUEm20NTKqYUO/sTnDv3qFoWqT1sr9XFnnDgVwAyF7ghN3d21eC/+mnnyihMAcAAgBTnJ2dCQDgv2kByKvHvvbpdBfDAe3cIjy4/8jUYZ0KKMX5eBISio0skPSMASHJBDVI3XaUZC2pQYMwtmTdHp24kAePyGAYDmkpmEsHgNZ/k+kIi8XMghRHLSNIweRgMp5IlI0Jok98+HeOkePjZ7Jfe/z4SA4JbDmIQopEuhaA1qrK2gF4DERwtXg7RVc7Vluo+fdslWFnZypQSIlVYC0ipIX3p04rnLcWiHsXgrZu+4KtAH7729ZCYFe0f7x9QE7/9tTxtcnvVOTdquZbG1gRkEYEPd2dBSI3gFdffRVZbkCVKOdk2STcKAx0kQiOWkyMgeOBFDIX1GpT8/raBmltIjYW+pV8vldjh1oT0nqYaGzy34sltRxoR2mWkar69zZcryDgT/HqWr1eWV+vd/rr2qtb9FwRlIpUudqGaP+3mM/wwfvv4cP330OxymQBSDsbJV/Ozo8KvbyWmtsUPSTq2Ach3LrmZkMLlrRtIj32iMKpIpeOi4QVHZijZMoxaMajob6LSbtshljjoUUQvztJ8Egq/6Y4bGtnLVFFAQEVHVFGaqfimkqEVGg/J7SmaoI8SLD76Ku4DB8hZwIRLp0N4EDHUKUMWEIEqwy71TmiT7+Pi/f/DEmxRIIGq0Umy7/p4b5anMh0opvLMB2o4nD27FgAAOmFk9HEXAriGKuswNFbb6HZ3RMAQLqjNAlKBwBQhToaSBiQAAAFC0cMdGgDaAuH3vOyDIDrA9jNkeZ+X9vsnXDf1s13AwCw2bz2So0r1yPsWz7Wxf8sb+4AABPbtI9yftNasPmr0Xk78Mhe5rVY2vXZsQTch7TtUO38as/P/cMxCWwt2jhRFdhcA4x/UtV+zyDrEn8twK7y1QX9ns6zHkF1v90cmflk5K8sA8CKkrp3TMpVy6pylKtLVNlCVmC894PxSCJvsgGklDDvNSuzyRTpgzdRlWzVo54LGXNsczTP8U0LMysWqebboqiyhbuiYdMlZmt7+4YNoFvpN4b1xr28En+uP993INg6jf6K/bHTAHDz3QMAXghQiaITlEbOFdR861uXhu6Eu2TbgXFuDbG7QybYEuVnP0TcuLHiHIkcIqdxRYqHEjaXpVAjSiSf0JqPFWNxv2VxyK23NVLEg12k4331pdOq1UAAayXwbQB2J7e3Jz7fbeuAyud7/fqreN3YQrE8/Qz55TMMmhyDgBoAuVzBuLHWdIBSyEfTORayQoH+dbMyJiMTQP7NFXJMg6UD8h2K0NN/MvakYk6KCyrGD1Us5LyMwfbBEHW5EoOXzLuYgrtgjM+CQ4OYWmHJwNqgqhIlhkgefQ2IJqhX1ACgCCA1DBJktdcAOMV52wLwKWKJAA5w9O3fQkBtnJMzfPj//r4AgKEkHktEaYLLxRKDZCAXgMlghPliJgYyXQB4XDRLYKGNAEA2XwDLAlGQIhnvId/fx9G3vonwjTdRIUXVxEiD1NgUaaz9XgTSukJc0EOiRuUKFNQwSPIS3/m/f9dsAMnkJtdFmuuNXAzozBb869cf37jK90X8tg2S2xgAN1XA+cVSuL4hg7+Rgu8Cv5tcBG4c2HcHv/qrxF3mTu89N2+ymy0CHigwOqqiibXeeH+9bmIW9A/Y8y90FG6z6G/o68CE59DYFOQkpFK9mAOuisj7yURfdFdWEfMMo/EYo/FIga8J4zG5CTCMEwwJHiBAETRYNiUWnAjcZCmew4DbKZx7gTL2rooBMKJidqAq3uXpGXsRMEkIAIQI+ZkMaJsa82yFIInEpKrDWuJ/FBYhdZMMAS7SrMxzcShIwWF/P4/fuQhQOHBnfxeL1UJtAWVd4JAAAXH/8RhzTtqGlHxWbpcCCEitZoK8s7erirkSiKqWbeBgMNX/BALSdGTVc/VncqGka0Jh1lQuIWmTOkcXlyAYg05pNlTSKtBWsjaMOr9g38PuE1ktnaoGu97+wvrHu+S2lYjSPWZCyOv82WefqgWAYoAcJm+++YacB4rKNAAMobVF+SbWjc11O9h2M9PCbNR4VoEJNBzu7zlmheu/bdWsbdJqT2HFdcOrfjPe2U7p72aAFca2HbNLbD29bIvOQCuA2mM52HWwz+TxcYP3qvwUZSPQxPFF0bjdvT25U5gmt08RbPNjYsu5xEVarS5KMqzyr4Q5IXMlaJX6vfCf+pjb47HE368hh6Sp08rNty44OoJ/3oO1/jN8O0F/vVjXKnPieg7MsTpLNxD9NRAIy/FaFprr1ANR63WRY8T5GACfP32KH/zXH+Dp00/UKkShP1Zo2T60JurnBPy0XFmzkpcw1TXU/WztWck09DaJpoJu8JONHWooTNNErRS0D5V9EAEainu6CsJ4MtH7uHZRUpQaHXz/YDTU/YvJhGFCnTMRN4V/BjyD4UDgKasOo8kYl5cz3Lt/H58/e4Z79++JJRQNJ1g0MQ6O3kbR7Etxv44rlLQBZE9oHWJJgDRskNQz7BcnSN//Eyw/+qEspyg2NT8/E5jDJEXjyOmzrOYLzM4vMB2wFaDRmksNEzoFhGmKVVni1W98A3WcImOVOWSiH2BZ1Hj8FQZDA+kTBOkIi7xCMpliuEOfcxM+JXil/vbnfWyxkbC74QW6NhN2u1Nd/uvZHN36YTdyncB+fbzg1py1hdIsSs1Fwwlk6mVmD8j/OX85B7kGKmB1mhjS/qBDxXwu8MfPM/t+m80ce9ynOK74dy8G29fZ4Dz2oIG/lFLPdutop1F0NVhRMumvq1tX7ZL0Ew6nKRM6JXKJkXVrqPRFNh4Gbt5+b30C+osEADq9mecdiL3XMWGjbVlFL+2hqwqu0KzOUWQXAh0D+oBLoJYaPkvU/FnR1ngHg+lDYEgXJCYTTqlMgEx/Nfe/euCoS+7VCrA1Bu2/ph0VLajenkHbjtX/kN6/e8rrfndZ/2lMpdtLcHe4tv9/vcVfwI153c5ntz+0bLBWy4Uzi+4sc0afSp7EWm3HPYE06luZAj/jIALmbD1j0hgOE2B+jPL4XcT10t7XihL7zZwC5rZTmfa9n3cWG3gNHO3tTNzY8shfogGCaKT/B3uPgHAIwCwFmfyJ1h7ys73Dz+1zdfvteLkESH5hQYb5yc8QzZ9hROo/tb0Yuydkta5QsSUAAeJqgKCK1aKLMEMdX9C1HkFNu0MyG92Yl1ACi1tspSBWY2J9LEgSrG3q3MU3AxO2pY11WGPBxJY98uVArXFgu1yYIxfTIkFU0bKch5YBLLAMdtGQ1dsUqGm/u/MGovEDgC2+vGcsqFCqIEoQ1xQ1vMTT//B/oH7/v2C6mqNelZhFKR791m8iZIywzPDhf/xP4GpQL2YCP9gcFg+GsjwfNDHy5UrOYvN8qRaALC8wou2jWsVKCR7TujdsqGe2g+XuLu7/9m9iQEFhsNDG65Ago1MBNbNY/OH3sEjLdngLEtljiJCxTAV859/+LorLGQK5l5FRzUKjxYUq9vzLJ+YCcN3jNhHA2yjut60DrLy8zMP3wL3MZ7zMe2/rkrgxGepy7msPoX99Nz9LN27j+m0GQLd9/4ue+xqDw9kIitpKAEAq+KE2TFbe1XvPYN+BFEVZqNrpafyDMEaSlVovihDIAva8ViiIjkYmiKfKusQ+TO2TgTYXQAbVqsIFIS5PzhEUNUbxABEp8xQCpMJ5U4tRUIdkGNQoaRfGliBVzc1zfJikQiW5ZhRMhvVeipJZYs1joEDfqliyFQuDUYzJzkgIJ89NAi1NgDwrRfOnsB/nzHgydoJuSyVp7Kkn2yAdTLEzPcR4tCdNgU612dBJt+q16u9MiGWZ6Kjysh/kYigrE9lo6LHJktG2sxFdaNPx/eiuN1QMEpfkekX8FhRyntisXBMAYPLvK9NvvvEGpjt7Eq2RzU0PRHj+Med6VV2/LXc4VrnZ/32wt9uyBDrQyzZRVdrcwF0HILuKcxs2tdegjyp3o9735/eBtQ4s6RwvtgEL2tb7FH+fsPTuB5kMpPL7MU/miq++i73RAwu88jjvgwAAAjUU94uJnBPhps4GE2hacNqNVzXKVxfcQXq6nOaHA+IoMEgQzf9PdosCGtf7b8wE/5kGImwDANbXCzdme0CkmfV04AnPmwk/6edCocsKMVtLIorTAfnsHB+++xP89KOfCvnn9eJ5UhDQMyK6Nd6U29t7qzM3DxPdR2drZr9bSNExOOwPJsRkDwIAtBCki4DAmaoWoDQaDgUCCClPE/XyczCqEhiFsvpj8k+NkoSvTVPRDQVKRtb7mwyMLcS1kIKau7u7OD45wYOHD/STwouXqwJFOsbho6+griaoggRlbC4i45BAQoylAkGGNme4Vxxj8OM/xfyDH+pvRb7ExfExHtw/xGh/T8rFZFEQQOB1runiIaojdQpyHeeKwRU1PqoSb/7qr6IZTZA11F8JnQhgg8dvf00tAHU0UKVkTgBgPMWIvY5sFXAMMS0dz7uBXAsAGIjTo3F0lF31kGp1ayvubrVz97XrpfaHcWPBwL2oe41R8CXM5S0B3Tl5PQCBbh5Qc8CAB1E5Z7ifSQfEOxO1wqEGnmrvc5oR/deJZUNwjnZYvfViDeC/9dr2LJQ3AAC7auZ9LX0YqmUr+TdAwOAzd+5rugj+VtyeVNi6s6lOfutBf6EveGkAIMpBka6onsqOjaJmyM5QZOcS3Q3qVO4d7BUvijnqkK1qBC0PMZg8BAYHppfRS/r7+18fHNG/tf7YrNG61tMd6S7MFgDAaQdcQQy2aLL0Z6XYBr0Vc3PGGgPg9nv9hd60L+jDBLW1Fq3rhQuvDdLuF067xRJvmx0NaA3tAQDOc2vXsAf3ZsICLCQRAK4kYl3nZFPlSIYxMDtGef4hYlazHbTcljY8ctkCQqaV5OeMDQTuZ8bkJMgrzyru8wTroqEo6SkFJoMRQE2YytpCaa3Hj68Yz/4iAZyAhaoC82c/RTJ/igGFtHNWztmXCGTNEk1qAEBSDhFVbGvj+rNEnZygCQgAkF3jrJ69o5Tb19U6WbP4YXG2ISBkDvATOSdDExuMKqz40UiQ5iPEtCpvzgQ0FAQGwgHiYoxQXoRLAQDF6AB1QgAgR4UBop03EU0eAQVvgBMvZGwUJgjrFdBc4Ol/+D8dALBAvSwxiwkAfPNGAEBCgqsCoyBFmeVq7SR1H8MIOXXB8gYp2R8cjRlbc2mhGGFnsIf84BD7v/1Pkb7+BsJmqOvURIneZ4UGY3/S3ct02kK1NAS0Fmdrdd3gO7/z/yA7v0TAQp5jKpN1RHY12YDBv3rl6MbZ//zB/PZZfev7b1mAbtrQrdJzcwjyPAHB3dcj13N7wxV8vmro3RdgVwSxDeWWa3H38+zeuQ4AkDqaCGNlkCO2iKjKsaGUxK2GRqFlpZOUWC2tXCDYMtBwYWAjAVBGAfKgxqopxQbgAJWCueh2pg7PzcpoLxGGk7HOVwDA6TmavMLYAQCcwGQAEADIKfBEMQ6ScriAhM6HnWFfWWIyZIWm0tpidC2uy2xdIGU6FpCRFSsUdUFGEO4/PJCAC+uBXPQHAzIbCACw54gUauvvTSiGOEhEu2cgKHBgVSJJJ9iZHmBI2yBt6mYK44UWKRLCgNjo2IX6nZmslUWl6q15xQcCAER9chvWJgCwbSxcCS4lEtXZTPn6qO939ZR89qSz1YEAAJMT3otXX3mCvf17QlcpUPNyAICh4UQv6YRw/LkBALw27IG3se213p3DgZsy/fnfDf9ekthSvm3T9w9/Lfz7N1kAvoJgLUTrQVJ7HTc0APpuAf5+eCtJfg6T/709045g9EeXDbE/1FbDYN6+R4KbDgAgJdn3xvv7QUBAdHRVFS0h61f9PQDAz2TC/+TJEz1P1gF/cjzxOPjTM3XuDADI5socOnzqLzVytyzzWCXG6RTpx7QCRYOLs3Ncnp7g7PPP8PRnH2M+m2NHbQlsU1koMWIiripHn+J/DQBg148Iv11HT5Dy1oAievQAACAASURBVIs+5NNPB1iw8j9OTfGXVVoBFHT78O0UBDCHA7X/sG2Ja9LjV56I2sd7t3uwLysfWndyjSMDgNfeWo8SUDuDLCG2EHHOUEuEwCAp+tzASbfPk9EVAIDzfhwS4Q9bACDBOe6XBAD+DLP3/kLVkzxboFzOcbC/iwGtEbOVdEsIbHJdlBuKU6EnQ4miRuKbJDGWVYU3v/ENNOMpKKPIVbggA6AEjt52GgDxUBUQOgPEo8nLAQBbNh8/3lteRhvM+vnmq2q935Us+yD9dgDAz9XNOKADhm4GAKz9xAlW+T5uN7ZVue/tux40U7saXXQ4DhwDh6e/2Q7ZFzndXJv78/mmfbsnW+nSGs8udzCuF4gVV9TAAJOmd88TbHfn4wGzPsh203f/tQAAwsIYANXUQJJ6fisAwHlJACCdPgLiXe2BPaqKrm077noQWQcAaEf7EgB4yYD0iwEAFo4BcB0AYOJ7XO+pQ1OsFqgy6tDEqGbPUM8+FQNAFfxeG46Px8mUcv1ebt4Z5d0hQc6znomMrUOMKkXmZlwVDDEmAyCaAMFQgoBimpB99EsBADByzbA8+RmS+acYkAGQM/iWMBFW9QJNSlYtkOQDRHViAECYo07OxKYJaia2zspPnXEWTwgUdskN23kdnI+mIWuX041Jc2AMgKjGakAQJUUiAIDJ7xkQrFCmBuLEZQ8AiAkAHKJJUlkW1sEI8e5biMYPgdK150g0kM5kZC2sgPocn/UAgGZVPRcAEDE2yNRk0DIAFsUKzYDt1SWqrDbtsojtsEvMF9RPCLE3OkB1/wF2v/2PbwQAOA7o7mWxoTmgNXmJmAXCGvju7/4elmcskDpbZbIoeDUZlzG2+h9fe/XG7PO2FoDbeuxvT0pvTn5vS+D7ys3b1pPb3v9Sa5AO/blrIFu/SsHMDR+xeX39+fjgo48Ib6sefNHn3/880pVqUkJd9cNTh5nUMHnnT75ef3c0YVEniUQxqCorTCWMB9MAaCrkFMMgsuksjHh/vRIoQYMlvezTuAUAKKxxcXwmAGBItM4xAAgSlBTRIgMgYoWLrAKD3Ul/V5BDyjlFrlaZFhVS9KWgX7GCSN9uUv8azOjbGRGUaPDktcdYrGbykFWio1YBHiPXcquISEhNIAgTsFiUb36uHASCFMPBDsKAFGFDcGVyKATPepG5+Mk9gRMUwOnpqQCBg4ND7Ex3DaRgYkga0AYA0E/Eley4qv82gIjDlwBHWxH1ia5ru/DJKNsYnj79TEwGo7THOHr0CPcfkJ5miseb3/vc80oMCldJFgAQOQBgR9ee59itIU6JwjEAeB36CXyX4Hc9/d17uyS+vyZdBwAYZdBou30AoP9eX0nwLAI75676zXvLa0bUl8k3kz9fVfdgAVkyaslox7u1RXFD4P+83lSl9doP3o7TJw+WVKwvIL7/nz8fPnyoo6LaP90VOJd4LOfn1KSYiqb+Ii0A6/eVc4nCdtaL3QVkfkQZmEGKGucb2Ta0pbs8P8dPP/oQn378MZYXZ5iORtLhYBJOhomAnzRVNZ6A07UAgMBjE3nyDABugCa75H62DA2rMuvIHOBCxg0DupgxVRgZ48KJ2hqjqRLVn6yjh0dH2N3fw9nlhf62s7eH+XIp4UxSwJns+TYlJtv8G6+t0YchMVECBDnbHsa0esxQhQlW0RAHD99EU+9cYQB4AIAUx6Q5w4PyBMN3/xzz9x0AsJxjnPCMzXI1K3jtTDciIpOxKBE5/2UGsAxGMt4rWpVWJV4nADCcIBMBNhIRdlG6FoCQ1YaOARCPyADYM3Vz2c25VoCXAJ0N9HPg31oh4HoAwCfuNg696Fc3/jf3u7Vq7LYmel8Fv4YB4AEAuVSoK82Bpp454/a4FvBjwM//CQA4oEd7tfvu/r/7YORVALK//ly/mm6GDv2CgI11p8/iEn8DUp11K9saBIb1gFGnY/A86/dfbwDgzNqP6sQYAE2GolqgDmg/FiEJD5FMj4Bo6kBwX4Dxd8SjKl0F3oeLLQPAWTFeDf++ZAA83/h7WQZAgbpZIAgKhIw5nWCjfbcl294Vi/smBZiL5QxlNsc4jVDOj9HMnyKikKBAcNdG1NPhkNic7rP72QJwoi+Y2Bxvt4tNzS+JR5JIDHAwOkCQ7ADRWIkyi1MWKFpL0mZx4nmu2xf3GsatGRanHyNZfIYhqfJUBOc5xyFytQAwea6RlqkDAFjIy1Eml8YAqNgOaMXCdhnyOlEKp2wu+DniW4Jl9M21ioyMuMZqSH5/grTcQVSwnYPCjEuUYgbEiKuhYwBkWp+Lwb7YbdIrcABATAaABwCoAyCXl7AFAD7999YCsJMtQQDARAB/49YWAA8AZIulxLPZAuABAJSBGADcV/oMgN3hPsp7958bAPCOeIwGIAYAExLgD3/v32N+coomLyTQTv0irUMUBuee9z+88tqNGfgXnUBuDr51G5+rQ/PGFgSXANykAfDzPf5Nld+rx3/7969XFzc/wQek/QDCv+b/Y+/NvyRJqyvBa7tv4bHmnpW1sKgoUKvVaO2mS9KARpqf5j/VOXNmQUICiZYQagFiE0uBqILKqtwzVl/MzdzM5tz3vmdmbuERnpUJKkETnCIyInwx/+xb3rvvvntrOqujEcsiagVk/PeLtmicu1+tIIqV/0Js+nR5Mpmx92N/JO8dqbGSkNB33NGW+VkYXHsU2AkcnYkdWVUp9nycE/IcEQwhs5XCHGq5NS9y+EmImHRc30M/ThQAWCyRsFeIYqxirULLrQpz0q9ZpRRRQW6cjk5KxIy9uj4BANUCCPh8fiap4tPPl8IsbDuYSxsAwgrXb17B2fTEIbbsc2LywxYIUrpYmaWgGvst2bvkYTafisgdhdeqktVa0rlpZRbRpUtVoMWpSa9Lk/7S9eh7mE9nAgBwXPf29rC9vWP6U0oDalWj2gCQBZTdShJ/X88lYTqpsJk81w6UDgBA+j+FDVmZFXpzFOJgbx83bt6G5yyPLgKfNgGAFgyJaCRvExkATx5jZ0sBAFW+b4Ir0w1Q8UsVbmu+XrwFoP1azfuebx+Q8XWuFKYj0B5rEZVzSD3p3ju723K/TGhP9mBXxde5onR/E8+U/n93yFPRnQCAIuMKSghwJOCB9vTafbWqP5N7Mg34nrSooxiliXASlCAwwHsqc6hlayeHntMR2NwC4Cj1dYKjPuRksagAkjqB0EqPwjzzyRSPHzzAg3v3cHZ6giWT+2WBrSGDG4iqP/9BBwgCXNPJRBggFwEAqqSsQZDBIEz8ua5XtACkTUL3WfleAwAsIMwlnjL3g5X14VSMWfUnbY777c7+ntDpp/OZAHIiPBSE2mMvAp1K/SbzScAdtwdyHrPyPxwNFRggHb8A5l6CvWuvoipHogHQbgEgAJCGA2EcheURrhZH6P3kW0jf/ZEAkIv5GYJlhpLsKgKGTP4T2rBqAkrKIYVWRWSIjKE4xpx7dBggLQvceuNTqOhEwNGjI0vlY5oXuP7qRyWpKbm2o55qAAyoAUBWjhjnqXPLMzDwLgs2TQOgUWaQiM89xZ2LDhhos2sMnOP6p4JM++syAKA+N7v9wpe0AMgatx5+2Z+0/1ajQ22Vaf9H4EcAADLiXLtbO7nvJvqqUdHWYNGXttfcWGBpjZZulI0bgMUH2mbmHGKcXawqbytIb0LCH7SU8asLABw1LQBVpFZjyJAtp6h8CpeFiPx9hAQAfK5PsuCar6YtoWHX1YyLdguAnGDq4rD69WsA4LJ9o17HL9wCQACAmkbsu+4CAFps4G+ZxFObKaaVMl2U0jP0Yx/F7AgFAQAmvm4GrNQEa4tjt/7MLakWTWb8FWmbExFbd9vllPdiVB61JfoIexQDHEl8KWtOPO2b9rYPq4WDcSrbKGaHBADuKwOgBgAizOkGEBHALxGz/58KdGWMyl8ij6bCAAiKAJ4LYpskn6No+7oDOaRdQgtstXaM2GeR4Vsg77OXP0SYj+HnHoJyKvcWPR1Uf5lIXACkctYRAEBIVkWmIoDbr6EGAPjeJkpoAEBxjPsdAGAW9zYCALQBZIvRwE9E2JgaAGwB8AdkEbJNrxILc8ZJ1EsjKyDwIoziMdLtnY0tALz3NQOAOZOwIgplQVTA1/76izh7/BRlukDMHKoqXOFS933vz1565fIS/IaVuDHA39QkL+IZz7Lc1zym1SL4nK/wwk/b1IO2CQDYpIFw6fNdu4qN36Z78Twftvv+KwwAxkDs9W8JpDGgEeV39s67/mMJYhwYIcmFe7xU95ncM7imqAlVtNnXQmo/afRMwiWAptAH2QYe5mUGvxcjGlIUA2KtcXp4jCKlBYljALQAADoL8HlV6Imatkh5ibgPF56PUTJAkVEISG1b+F0ZAPp4yS+5cwQVgtjDzt4Y2TIVMUD5TBIIkzXAk53JKoEPinWoM8JsPpFEjNZrAftqieKWVPPvC00452ZAvQPZ0FWIjP0IZA8wCTw5OhZ1fn6JcNyY6vtqYcLx7Uo4tYPJdjKz7t7XFVujydcMAJcsyYCUuH//vljTkdIsolhBgJ3xNu68/Cq8kJZiDCbPC+m12QcXzT0DAKSyJn72Xg0AMOi3vlmd2062WZBZiXZXAIB//xYArXwbA6BJnH0n/BeIG4Sc2S7plKuux4qfV+eJBfoSdji2jFUcWQlXBkAbAHC9xS0AxJJ/ARx2dqTCz8o0hTf5Myn/fAz/TlCJSarmMexDfB4NAGfz45R7FfRQxgTbdpiEDgc9se47PTnG00eP8OThQ0n+eTcJDAiswaS0UAqbjpP9TjUhLgMASgcACHDiNAC021JZPtbtLEmVplY14MUAhtfHOS02iALA6VgwkWMfPyv/p5Mz9EdDUfRfLHOMtrbk3xzDfkL2QihMDxV5UwCArTpmr8j1Yi0C6UIdNliRZ3I9LSNtASiHDgDQaj41AAgALKKhAABReSQMgPgn38LinR8gLxZYzM5wfP99DPuJXF8Y00JKGVcce44bgwuxGeL4RhFS7r/8XhW49cn/hCruY0ENjzASxf9ZtsSVl18TwaElwYPeSH7HFoAeGQDSD0vmk2MArLUBfraQYj0AYHfK7la3ytUWA7T06RIGgF1fJw5pMwk2aQA4Ja+aAWCWemQvcL+2fZavKaAfAQAyBFbE/9x9aYH0CuBpoNsFULvA7UX7p9XGZFbLMDQaHI3ehePEuHaAWnVb7F7lzWsW0QeJIX5lAADqlpUU+7QWAAIAZACQucRWvh6qMkVezAUA4NqIgyvwCQDQxrduAVgDAoitslYyrdXCVodKPf4aAHieuNR2iRfTACAAoC4AbKasRQAFdFQAQPNZtqIuBddbTo+R0/M+9rGcHqJKj+BTyl05APpR6rZD3Sv1tRwAR0eVWhfAWeNJG6BaisrqlQQ/qQGAuL8DJARfI2V/ch075t0qePq8I/l8zxMBXgrwPb0Lb/IekmImWlwUqlsGMdJygaBHFtoS4dKHX3Bf5Odi61sqAADV9H0BAOoGQk3+rS3Ao4CqxsQexw6JxAmS3NMGEAnKYIksIaDgw8+34eUBPK5VQtuJ3hPqD7A/Hh5l9yPk0Ta8qIeKDABfWwAuBADE1vAE977wF8IAGJN1kBZ4FgCA86fISwwDxkE8+5UBQABAzmQWBLk3UHA2zwQUIAAwCEeYj7ex97nPXNoC0AUAJBYlA4B23iXwjS/9HU4ePkIxT0EHJRGyZXxg8+ezL7/2bKf1BXPkgxwY615i0/M3VrA3KBFvev3nm/r/fs9ad/3t363RVvq5XtylAADVs8liaimpW4WTgVCbvm1Vf6lsuN5pBj9M7qVdoC6qqCZA7ACAHqm0AgBA3mtG26Z+hGjYl42EQf9JBwAQqxEyANgn5ZgFZBnRrosImGgKBD76YYweFVcJJNJaLMu0+u9E8aQa71fSy8+AOxlESAakZUWS2LPFgIEz648EAOjJXYklYuiUoemSoB7iSUz7tRF8qmvnrPTG0ju8yFJ1aHKFJaE4sW3BtQCcHB+LRgHHkwndaLQFerkrGkqEWg+YbvW/HVi2K1TtBLRGq60C5QCANt2KNNZ7994XUIfXykSG4zsaDvHRj30cZU0tPY/iPQsAwA8vgbPYADAgBp48foTxcCibFXvCNWE2KquCDTrvG99f/fxN9fA8I6Fh2rTXz4u1ADQAQDPekHnPjZ4Vd4q/UUDIbCKNnq9JA50hNOm11hjpXRcleipNazItIoCi+kvOjWpoWNKhFEOtYDOh1zlCpwk6WQSSmPJ6CAJQg4DP47+ZhCo7pxEp+6AigDoF1WXAaPgCANBSM+dayoR29uj+PTy4fw+zs1NJ9s1WTW6hMAW05YaJNMeJ652Ax8BZUV4EAEjfpcf2IlGhcOr/jgHgagiiB+BiMrvvdY1UvKDVnpHgI8Emiv5x7LbGYxH7I02OFOAp9S/KAjt7u/I4VvPJ9CGNh+0KHMs2A4Djy3GhbgbHfTKZCIPn4aNH2N3blZ+j4RizShkAbQCgEQEMhAFA32gCAFeXhwh//E2c/ejbmM8nmJ4eYvrkEXa3t7C9t4O4FyMrltJmwHlN5khFjZUgRE4VYCb+bL3inupVuPWp3wKSAZa0/KMVqhdgslhi786ror6cUwelv4VptkT0XADAZaGFo/7XKt3tY8s9r+6rbdZuk7jrvqfp0zMAABKhd6/HVe8vYQAQLLZalOmUyFx3a5Bsjva6EfCImQLXt2MIiB5ORXFHPQts7XJP5VzTS9NrO79vXXacd/Zcqf4bc6IJqfWltffY9lEVByQllNdjIEQHyG2xxdZVaX75AQAmXdQnoQigAQATYHGEPDsW1xKviqWNh1TnfEkAgHMmQhJdgUcAoOS6USvj87GaJ4majZ27w62Wu18DAC8SrNYFDAGRn0cEkPv+GgBAQwuTonMAANd5iez0MbLZMQZUuZ8dw19O4VfKWtUv27t0bapgsc0B18MvL67VbKH0y6HPSE5bZeVMD1gp7wHeAL3BLrwe2684D9Wd4D8GAEAgGJg/+RkwvYuomMFfsi2whzIaIBNr66k0l0WsVIkHXU+KfWnIMctVA8y1TrA45xT45HE8k/2Ae+YCJTW4EMKvNIapcCZxhI8tVEGJPD4UJrKX78MvE/jiBJACPl26mBArKAsvF/vdMtyWMWb7R+71VgEAabNwIC6tCwkAFMe412IAYFE+EwAg9rp5KQwAtgCQVTxZzOD1Q9l7CQAQpDcRwJQ24wiFAbDY2b0cAJC2S2qvcYxcKynnUl6IBgBzhG/+7ZdxeP8BlrM5mEvxfXjuCKOR0/wPb798KQCwyQWACd9lXxspbBt6CDe9v/r2XnwFm97/RTYgiV/V5+PCr03vv2n8VinQHYq/u4n25uvaBF4UALkMAGDgLZR9l7Tws3YBgDq4cUgqK+P2O6EeuoqfLGomvUx2qQZONwEGoFRaXqQS5C/9CnMitf0Y4agn70s18ZMnRygWORIuaIqQ0jqNiq1cHuyt4ev6Sk8Wer2zUqMvZzHPEbLaVhRI56mI65HizuUhSZtfYTDsYTqfYDDqIUxC7Oxt4/j4UIJtCrJQBZ9qpcWSSZ0yAJjcc7FPpxNJaEgj3Ns7QJwMRQyQL00XAJUAVEE/SwYZdC4Wqrh/enKiyVFEQcEBhkMmdz1JdkQBXsZzFQBoi8BZsGnVaQsyZV6YUppbg6YHKKm0k9qnqvj9+/fUQiTLhOrM12dy9vHfeN31yGng2P16FgBA7F0kAeQhzmoaLeEeYmugCRTbJwwAUCaJBrEGADCBbFg4FkQ3V9JclwbG3ets9++v/u1ZNAB0jjBZ5T7FZFrvU0+q7LS+ZO+30ss1ma91Mly1W5wPAmXLsNot1H/+7OvrEZTi7/lvoQu3wDMF05Q9wISTVX7+x2tQ54m5gAH8t16fgi22plml5tp6XgaA6HqIhaZS/a1lh/eRwNEyS3H3p+9gOjmT5J/zWuAK12oirAbXAmkBnDEAVAGYh5oTy3LBVVugjHsCK96i6+HCbAMC2PWz4grg2iY0RHPVZfbAOTslEy8NRPhTbUYHo6EwmSj6RxCANHtJ/Pk7sm/YV0894liFPjnuHFsmegSueL/MAWJ/bw9PnjwR8cVHjx9hZ3cHaeEhC0fCAKgqtgCEyMUFYIFhwD2JNoBUgy4QGwDww6/j8PvfxMnJU5wePcbQ9zDsx+iPBuIvLEQk3gu6LJBhJK4kCgCwhDVfFvDiWMSOb/4nAgAjFEEMP4xReIEo/m/ffhlVUSGrCAAoA+AcAOCo43q+ddd+k7BffDhfBgAolV3PidXAujmP9O8bWwC6DIUu/V/W0MUuADJn3d4m51PBilSj20Emh7GUTC/J2kl4rVyD9ndbZ+aMI0y5zpps78+2d18cXSj4YVwJ851vK7tbq1TNL3ae22SFiC4N+9AEeDBwQM8FOx90vFdBljre0N2opYD/otHUB3/+Jgbmpa9I5J82gDUAQGYdAYDDNQAAq3OpMgCqWAGArRv0CRPgrO7rb7EpZFydGHJzn+x+aavirxkAH/yeN/PvRTUAWgCAaIB09hoyVB0rkfZzvr9EdvIIi8kh+lGJbHqMRNoHli372wbIk5Xjqv0q+HweAKDFnYCFoilFWz2C2mxXTeD5fSzLWAEAsgA8CiIHUukmACDvtGJd+Pxj+TzP1CuohAGA+c+QsOJOmz+2KwhjgeflY9FIiESUjkl1HwUIbHNwCsR5Kk48ymDifyx+MSYcKsAbpCgqJvFsJYjgV7ty1leetsVWxY6wc4v4sRT4/Ooq/GpLafV07lg8ooQjPFYPWf0GA+8YXrCtxTsBAJLzAIC1ALQAgPdbDIBnBQDYAsDbSgYAWwAYF1AEMBhS5LfCYpohCWMp+FAEcEJbcScCSA2A3c/+t4sZAAQ5qhJFmUuRqS4isd2PVoCVh38hAHBPAYB+BwCQff4PXvtY1Q58u//eRGF/nonzQZ5zWQIqAcBaCuKzv8Omz/eiCfSmK9n0+puub9Prm1iYBR/t6mGbgmhJeft7e3zXXocLvpuezKZ30V6nfX/aNVr5O39RU5k0zPBZiavERhQBFw8nMttaSIvvRZiWGfIAGOxuY1FkiNh/O5sLAEBCccze1WWpCpvcvBNSW5koq9cqVyOrksNBH+PhCKeHZ7IAmXCk84UkXNyOJamjZgARNlKY4gBn01PsHewiSkKMtkaYpTNM5nNxAeglQ6RzKvdXiKMegijCzs42njx5JBV+OepJqQ17iKM+4rgvlENB43idbDeQihcrimQ9pDg8fCr6B3mmPcPsOSYAoJVvin3FWAgFdT0F34LJdd9d1OeQbicW6Db0OimugLPTUwExFMhQD1YmMfPZDK9/4g3pkVNV22d3oWjPefFQT1OMt0aYz6aSUD998giDhElVLu/FKpn1qgtqKqCLAz5qGkPNvFtxSrI5rq02DQ1Xeu6dQFx7Da0CBpD3JhAjIisu0a/ntiRb3ISV+ssknP3rTPytss73sEC/se7TwJ8AERXoqWMgSX+kib787ETpdN2S0b1UizmXcAhoIm4TiVStDw4Oano/K/wcLxOmkzlWCxquUv7ZgmMgI5NYPk5cPJjgkWLXUjFv7wcGZDBkkgRHYgHSzkqcnR7j6OlTLOZTEXRkJY1sAP5NqPoy4AawSNea5ImuZqJAjaUdLpGvq/gtUUsDIKM4xJKeur0EKQ+6OBEBPDIKVIdAx4+uHlxfTdVW153YlSaxsHZu33kJJ6enMqak+mvcxj5QFV7SYE1BBFmDFMPLlzXLgqAKq/6cC3xPAma7u7sionn71i28//772N3dEQ0BPxlg7g1wcOOjAgAsSh8zqTRm2IoSYQtlAYGwDMX0Hl6JUpz8/efx6F+/jtn8FKNeBD9LEQXA1ZvXkVIwcpCIM4FsrWRBOT0T+hFzrxIAIEkw2NnG7sc/IXZ/yzAREUD2UGalh/HNl8R1hNfnxX1xBwA9k2lBGrEKpTdHhQA5Ay4CABpGTrPGrEKmKRHXT5MSdU+zdc9ffUwjD+V+36nyXw7Q634g+7PTIFHXGbKwuGYU2CKVX+a+uLgp64dfwvhoXc46AL577lpSb0Bcu+K/7t+Xn//OFkzcXGxNaYsdJ6fohNTjUa+oOinR5MRR1Ou70CT/Bry2W6/s4xr4+KsBAFgLANlLLQCgyOBXCaLBEGU2RVFmyIoFPKqz77wKeDyL2QKgOiw1cCL2frrL8W4YQN+uUcvYcsxr5fP2+dkCXAxYNxvA7hL5X9wGsFGHM4aPMWDcdyvQcT3YWnAic5JsCgOAelSaTNVwmhUZWGQr6erCQ2SO9Og+sukhIiwQIhMROdrIagBkJ0Nzk0QnhWe59Po7K07x+uPe5wkNXdqFuMeT6i4zhnNJNQDIAPDCIeLxARCPhNFVsa0rDOUcI5P1w9IAkJ56fpTJQ8yPfojEo/0sz4U+woOXtJqfPcH85CESxu9sK8sihFv7wMGB9N9jfozZ/bsijCut8N4Sk8kCo8FtYeUGMePrCZbLKQJvgDi8hSrPkS7flfMtDl+RcfP7DzCZnSGO7iDZe03aJQgA4OSnmD19X2N8YQPnCGNqDg0Q9umoNce8DOGPXkYyvqkigGYDSACIBT1nA3j/C3+B4p3vYJTO4GVVzQAIRiNgvsC7X/pb7LAtbHoGP6I2GjCn+F4Qo5zlkm9QRysZ9XGaTYWlTBHAQFoeShTLXGwACQDQBpAuAKM3fw+9V15VG0C31yz4mlJs0PlKAIDti5ZrMWeKXTvkd7/yVfz0B29hQLCDeYRYq1MQmC2GJbzf/dhvrNTPuwnpi1a4u/vVuSN+o0bA+VdoH4ovCgBsur5f9N//vQAAG7NnAQAswWkH/OsDEa3c1t21HbVjC5L0ODsXqgkNRdJfCfJd0M8EhElFWSFilVuotb4AAEEvwqRYCAAw2tsB+/u5AabTGbL5AmHlIyai5O0x4wAAIABJREFUqhaYsgDJABAHAAuQSq1CMlkY9YdIpwtE3BxK+nCyapnLWc7XFTbNciGWfkJPEtdDH6PxSIKsvMilIrjIlhiNdkSkJc9YFRZ1P+wf7OHx44fS1y69aqRvgdXeRACDKO4hjnsiiGgtABxLMgHYc8+kYTgYYOl8P5kMi5ggV6wU9KK1LQByFrUq8hf9W4MWRxpt+eO2AQAmnEpd1d4hzgOCEU8eP8Yrr74KIpwvAgDwo7C1YMRqtLMZPD46xCCJBQAgfZrJlFJl6R7BgF3Fq5oWAE1A7CO3yQhdAMAC72cFACTpJtPDCRK2ATXeUlZrOZd4nfyPYyPOCm1FYPH6ddRgB0JIi4wwTVg5d9aZTlxMkxENxPk4JpEEC/h9b3dXABOxkUtTXLt+QyiqfF8T+ePzTFxMdCIuBAB8sSsz5NgeZz8bg6P9/DZYwHnBOSmAA/vcFws8vH8fk9MTLOYznBwdyjoiAECgQyh7Tg/B1HylEnkJANBlAKxIPpIVxHYeAQAysQ0kAECrQfbTUR+EIoKnp6cyNqJfEYUylvxdxDHrxTqfAh9jrq8RLZc8eV2q9lvSz7/XrBkL0wgAMFBkL59jP/G+CNgg7hrKECEVX7UiNGnUdowB5hQB9IfYu/YRlIVqAORRibzIMPRDlFWAVARDl6jmD/GSN8HkH/8KRz/8FhaLKZLQQ7BciIjhlZvXMGfLRZ8AQC5BJAEQTkOxAOReQWeT0UgSGnoh927cRhX0FABgKwcCZJWP7VsvIc8UACi8UJgBtBBMBkN4USLbvSaZzgb3UgBgJUVeVZzfCAA0Z8tF57DZRsnf18QSm+IXVt000dVbbQBAI8ja9PJbm5IBAFK971xY95zsnu/tJF8SRKc50d6z24+5DAAQkTIWDWU/1P2vFkv0FDhsGADyDi4ZdYBtS4xM3kcA0ZY1rIGsIiK4SnH/1QEAyDokADBQ6nV55hgAR6IBUC1pOTxCuZyjrHJkBfu9EwzGLwPelvRqNwBAq4VDlX0bgUUZQ70HWhn+NQDworF1C/vXENQSe6sm8/sGAKByLQDyOEmo9ItVeMNcmJyLFnExRXp4D8u5AwCqDJw8qh3gvlZAACcSLqyb0AEAXGMi+KTS/w4AQMUYK28BAKxOJyjKBF44QsSkOdlCtVSNALpP8fz98AEAD8XZfcyP30LipyiX3D+GiPfvaF6weIz56QMkFdvSQuRZgmjrKrB/TQGA7AjpvZ+pWw51EIIlZvMKo/FHNRHvzVBlTzGfHyEOxgh7H2e/LvL0h+KiNdz7NJCzr/8nOJkcIkleQ+/Kx4GS4EkGPHkL88O74uDAJUmnsTDswycAwPf0UsyrXzwAUM3VcpyMy3jYw2Q5FwCAt3wTAJC8/AoC9GsAgMVNLYgpeG4AgMQoHHVaLotsmYfv/dM/453v/xB9Mm1zghGqR8QCh8R3n/6NT6ycYZsOsA+6aDdXsM9Th9vvYYfhRUyADx8A6IYAH2yEXojC9oxv1a42aLCjSvAW4Ldf5oPcf5VJaW2apsfQCsTs/rWlbup76nr0GwaB0kIFAKCAFV+PqvMhg9MSfhJgkqfI/Apb+7tYCtVV1cXT6RzeskLkRwgIJTKYCXxxFlCQwaGz3LBLem9G6HNBpqTIEjSo1Aec9BmKsonKulaBerQCo/frsI/ZYo69/T0RxONqW5ZL8e4cDsYIWLFbFFgsKBDo4/r1q3h6+FguhVoCpOwvRWAwRK83RJIMBTjggqYLgAAFSooQP2+q749HWxIkcsGTzt3r9bXiX2lyqC0Aq192jy8KPu3RUsWUNhI3F9wf2gAA/91UhTWx5Nd7797Fzdu35aBUpcTnYwDwrrDiOaBF2iKVDXI6ORUGgCbekM/NympNWZU41lFWW5WRdQCAVb71bw39nWPTZQCsjpeua6XoKhXd6LrWtsPDl/dsNBxIr7/185KOJQlF3e7iXC0Erdcvqd6TSk6TGkf7bz/e2hUMOGDPOCvJ/E5hQYIB7Pnf278i7SX8mQAEhf743Xr/DQxYzwCgeKX2MBuw0X4c/83Pqu0JrJ43fcxCMY9CaVEZDYY4OnyKwydPJdk/evIEx4eHou4vSsEEIKzC4gCAlT1eb81aBsBFLQCajLMFSV0peKj1kx4W8zn6TPaptO+umffl8Oip3CO+ydl0Iq0SBFB29/eUWVGW8m9W5nd2d1Wkz1X+BbxbI3KppE6SeLlNFcomKNjSwcSbLA9P+vGH/T4mkzPsbI9F0FOYINw76A0cjrF98AqKcoiSlYIewYccvcrDIitxlHJ+VAiyx7hRHGPxtS/h7EffxTJPRbiqF5AJAhzcuIZpniLsJyJUyNlLgJCCpkJTj3sIkh6Gu3sIKEJYlYgOrqH0ExSBJjFM9AkA7AgDgPvtAOmyVHXlXl8SIRgAQEBQ7plrAVix4nHVN+tHl5vtKJ6tlHkzA2DzAVdLf6wV+Wt669e+Usu7W7uhGn9RYwBIxb/lAiCVGrcv2by5bO+zddNu/bG9x9amXVsXHNj06dn4QsYZE9daPNPZYkr03HIE0NcyAKD5zhaKujBqlGVxB9DTvfYsdywzuybVNuPZsL49YNO1/7z+/kLxk/QIEQAwDQBW/wwAOJS9scwD9AkAUOHcKwQAKMsIgxEBgKEoiQsAsFbMkQCAG3lhDhnHybk+/JoB8ELT4OcDAMwFYFUAwO4QAYCgAQCKDCEzqmKKxeH7yKdPpNrN3nYRW62byhoWgO54be0ittyo/WajcB+IBosuQArdsXzO+IqHJCvWLIJEqPw+ouE+0B8LnZzzTeynyUqsN8AXGsrnerIwACgKO3mA+ekPEPspiiX3jhF6e686AOAR5qf30CPQIgBAD9HWdWD/lgIA+VMs7r0tLXUlxyBk21yI4d4npbUW8SnK6X2cnT5EP95DvPVfVDH/5Bs4OZvg4LX/A6AoX/ZNHJ48wmDrdfSvvgEUBO+XwIPvYH78LuLYRxWo1bgIcC/7CgAEi18oALAQUb8QtPyhDTJbAlnITNmWIEn55QDA1h/9vrQABMYA8NnOx5hHAQA9j3KxA6eWmsw7BwCwvPTWN76JH3/nX9HjPi8xEYuUubAhBXz+9CfeqNpJX/ffG3vwN1TwN1HY2uDZulnYTvDXvdamCvpzzewP8qQV/+IP8kQ9kDWA+sV/XZTsbxo/G/N1jxNt07rq4AL4NaKMVuFb9Wx3oK3bPMVDlb28jg1gIADRPiZKDGho/zfJ5sj9UgAAJvac9GQAzCdECknvj1Sci+r8EmRT5otBkgtCCfeL/WAgwnwLJt9+qOYiIiqiAmy8rQz05L3pPjCficUWX3N7eyxBNR0L+OoU7iCtn339DMhoJ0iE7cqVfRwePUYp1oaaOKsqLCneEcKoj4P9m4JkMn4wNJcMAFbFj44ORRPBkkBWwgkAkLEgQodMTsUqbhWEqpPbDUm5AgAGnjeHnyiou2yadHSroltCyL/de+993Lr9EjwZn+cHAFi9ojcpkzVWbafTM7FDIUDDDY70e/bTU/xQAQDzm+fnZ8WmCUDXAQBNcL5q5WcgiUW/58ESXZPqZKFe8/ziWPA//r6XxNjZGUvLhnjACyNAhb6Y5PE/q/A1gIDqEAjlnw4AciD5Ne2+uY4GgLBK++PHj8XSj8n9yy+/LHOB84nzne0ZvAYCAUx4JRElNd+xAS4CADjm6kTQaHPYbsTnmLCdAYb8m7EnuFZp60fbRvb/s33m/nvvCcNmazTElFR6HkqMWvRo0rBoJZl28+4ZWgDkue257hIctk6QJdNLXAsA+/XzTLU8PE+S7itXDnBydiq0ySF1ERYpbty8KcASq/1MZtgGcHp2hr2DfWEHECAw69J1QKbu4ATsAlmvg35Per6pAZHTgo/3n84eeY7RaAgyW65fv4Z79+/h2rVrODpboEh2sHPlVQEACtLx4xKLPEVckBlT4HjBliIPSXmEg/lD4FtfwdmPv4tymaHI5xj0uNdV2L9+FZOMAEAsrQBck8IQ4vwIYwwJfgQRKv6ObR2+j9GNWygQCwBAgiYBANL9d2/dwTKvEPQGWNDMwQsQJEmLAWBScyZm5fo06mOsAQCairT9zuaB1UIb2m1zCl5eFGge1yZVt37bmiObGADt9dYFAJTqoC0Asn6kvKJWrbYOxM52Dduqni+X9PjLSKwByzedyfX6lOSdlrMKACgvo9DzxvUTC9i/El40e7vpJzROAkpdrxN/x7Kyn23dVlZAqMXMnvV+/fzjnBcCADgyBAAKYwAYAPAUeaYMABQREgp6FhTrLZEx2C4cABCQAaDimTo5VrV4+LMxMJr7YAwAOWV/3QLwAlPi5wMAzBQAEMcj3U90vhMAEFQQZbFQAGA5QU4AYPYEMfvdmb3VrAMXIXQ8yc2tiMk/9aG0XdM0I3wEBADki9V/nkPKHpXklwyAIsaySpAQABjQhYWuW9QIIACggtkfXguA7v/l5AFmp99HRACgDOD5W+iThs/tM32A9PR99KqZAABZ1ke4dRM+GQJk0+QPBQCg49aSjIpwiaLsY7T3n+WzIjlGMbuHk5N76EdX0N/9r/KJl4f/iKfHx7j2sf8ToF7W9Ks4PHmA8cFvYXDtU8A8pvQ/8PBbmB2/g4SdFkGFOYHvcIAoTxAQzA6Xv1AAIBMxPh+hUP0puFyIIxntfqWFLiMn+OIWgPEf/wGil+6IsCEBIbbiGQDA/ITsEwqNF2R8kQnWAQDe/s6/4gff/DZiTkS2KrJYslDBYolNf+f1ywGATetzUwV+EwBwvn9w9R3XHYbrDs1N1/mL+3s7sPmg7+IoQh/0ac/xeDmA1iSKmxga6wCAc0GThffi1dm5f9I7qY1qFia07ymnrHQtGhXdczRhJh9MuCigx8nKSmkcYpqlWHolxvs7ygCIAizmqQAAZUZ6Py3TSJ+FVAfhbAp5YUx02OtFBgABAFZOU3pmRon0/Gu7L8X4WGHnxq+WhkyqWBFhokAlby16eJjOzrBkD5j0cw8wOZuLfcnOzq5QjXs9JhSHSNMZlgVVw33p3WJVTgHnCC/f+TiWBSnggWgAqKicUlLZS0wvdL6+9p+HiCPSvfV6+SUiaO6rXUFqB6B1wNitkl0KAGhCqMrsWok3AIBj9OD+fbx0544or5ov9rMGru3H6erhPa8kUTo5OZaXi6m/wH6qolhhABTGXBGRFgI1jQjZOgBgZa46scr2DDVQqjuGdqgqhV5dGey1+Duh/A/Y899XEIwz1IEDluDzfit4Yj7fypIw1X8CTZHHlg+9v929lI81S7mzyUSS/5OTE7z00ksyF/b3D0Q0hmNERJggAFkB/K5UdAUBLmsBYN+ZgRP2+Sxp4s9MkJnUEnTgaxGE4jwgE4F2fsdPHglY8/DBA5wen0ifGwGcORkLO9vC6qhp2jXXX8dDwUMnBncBAKBJf8MOMABArtXN/ZoB0OthTrVbAiBcR2EgCT8ZJE8OVYCPeNFsPsfLr7wswTnXEpO40XhL2nl4UUz+t8ZbOD45UWDHaqeN05pzClGKNQEI7hHi8TubCgDAn/n+BCK2t7aEzfPS7VvynS4AYu0ZDpD6I+xefU0AAFbf594Cs3SKpPR4XqOIh8IAGHqn2D27h+h7/4yjH3wTLB1k6VS8qemEsHfNAQDDpBYnpRAqk39+H2yNxdIqqzyQxEz71v1bd6jDjJIAQNUAAHsEAJYVwp62AIgOfhgi7rMf1YlW8b6xTaGQUvAKtd+AHmXcqLDVapDqgCBJTRsG2fmTY9NBtwoArDvLnhcAMHEtFaZVAMBaANoMAM6ddftve89dBbxWdXI2FVgu21MldAz6Si2W7ZpJzFIqQgQBpOa8JjdfOSeaU7kBCozVJQ4tjgXgGAAq+Kse0nLff5kZAAIAEOAhXZaaPPw8Z0BKEUACABlCvy+JQpHPhMVHBgCTsuH4FSDeEQCaVsANCN4Gw9cBAGqdagKAv9YA2LTGL/77iwMABOunogRvbjTaK9oAAAJ1lhmCkFZREyyP3sdy+lgAAF+YA24JuNWzEv5qq3/DvIEm/soE0HZQL9DedOoR+Kz+OwCAyXIJ2kmPkBGEGuwBo90OAKAx8ocKAJTKAJidfR9RMEdREJAcY7D3UYnfCADMT++iL+McYJEPEW7dRrD/CirqAi3eR/7wHQQx9WcWqAIK2g0x2vltwUMQH6LIH2I6fYxeeAXx+DMKkJx+BYfHx9i7/efAMsX89Ms4PL2Pg1u/j+TKp1CdcWxL4PG/YHb0EyS9CmVYguaAUTBAksWiZwP+rop/YRoABgAkVShaQdJWzJJkQqbEZgBg53/7rwhZaCuUEUIAgG2wFpd2AQCZDWQAMHavPLz7g7fwr1/7hooCLgvVF0uZixgAsKEFYNPy3BT0X5pgst/MiaVc9D72+t3Xuawyvema239/oeuXtf2CAMAGBsCm69v0Wa3ybwCAVfJqNH8NKNB+zXYyIB/XRRT1fdH0vQ6S6yFxL8KquuWo3VhEVbpVhEj8q0UBVYMW6Y1mQk6U09HxWYGn8B97+rd2xxLo+hF7jzMsZqkIAZJuEzAwZU8/qZoMwkXtWyvs3IIpNEgAgAJqZ+kCcY+ifLHSeVmdZbDjaL1cLEyo+kP6ele4evUqZim3EYgTwCKbSsV10Ce9N0UU9nDlyjUsi6Uk/VR3PTs7wjwl9deXKiOvrSiYMEZ49eU3sCxYraMCSinq/yyaGsVHK7S0GSQ4oOJxdAGg+KEknTJelmCe79NcF2Da2rmcAaAHIRkAZkPIW2q95e+/9x5uv/SSMBBeBAAQZwZxjlNmxtOnT9BLIkSun4nvyaRW6PVsGXGq/5I2yvzRw1Tnpk66dtBrtH2tPLveS/cAreo1s3J1rbk5LRV01QDgPeE8Mbs9AgDUiLBAW5P7xhHBqp+NAr/25XLzlj57VBjEIYh1WIVIzBfcmrTXYzLJ/nSCAXfu3BGWARkRKedu0pOeb14Te8vJlmBybmwA/v4iAECq887Cz96L721rntfYbgHg6xAMYP88Ww3yxRxYZnj66JEq7jvRSIrwcWwmjgFQv7bzvGizAJQYq9RrI8i6Goyi2Vy77m8CVLh9Rea8+7sAAByDpId0PpexUAYAPbxjPDl8KhV47gfs8d8/OBCqP1sCZrO5IOcHV64gzRYYsH0iWwjQQTYAwQT5cnaFvBbSLoUxxEoE20MIMhaKrosbgAjt5No24qjlvFb+bjQayPgRlDidLeENrwgDIF/2MV9WmEEBgB4Tckr6D8agAvXYn2B3cg/9t/4FD7/1TyJclWUzRCETkAp7169KCwDtUXMCahFZSAmGozFytjWFFEP1RQCwJGOkKrFz5booIJd+jIJUTi8AIdS9Wy9JbzkZACUdUlhpJmOFIoCinKxB7QcHANrh8QYXAEdXv/x8awCAi+KDTQB3u+1GqLyuCqjtCaXsSyYCKMwwsVFiIKdr3QCAi87pdeK7tsb4nXP0sq/LAYAQPm0iRWCMN6Wk6bSIlvEaCb44WZGVJEFfU886LdNZCmECgNq/zvYupfrzZxW6q1sD7MT/VQQAFk+RL5QBEAV9cTrJs5no9BgDYLT9KpDsSpKiAMD59grbNowZYLmgDKlr46vKRh2pudettgo7n34tAnhumbw4AJChwgQeq++yv/Mt1Mq5rtIzLiUDQEQAJ1ge3sVSWgBSeOJPb60d1uLUTsfVrljutYtT+LoKCqgjAIFXPfxor8zqvxYamNqzQBT1dpHmAeL+LnzqAIAMgEAYACIw2GIgbMoFft5/p8o8vbkJAEzP/hVRlDoAYBvD3Y/KHlPO7yElAIAzGdM0IwBwB8H+awIA+Iv3UDx+R8S683KBUgCAEQbj3wZy8pnuocAh0sVTxN4BeoPPKNg2+0ccn51i59pnpX1ifvI3ODy5h6t3/huiK5/C8oSiygAefg3zox8h7hUowhIzAQD66AsAwL2TrIDkFwYAsAWARSraAC6l8u5jzpixryzlTS0Ae5/7jAAAVc4WzEg0eAwAkBiDGUaLAcB7TACADOq48nDvxz/Bt//nPwNphqAoRa+KOY3Fxd7vffT1VdCqAxlvSkA3HbCXT7rNAED7+ecOeY1DXujrxT/fCwIAzwiAXPghW5X1dY8x+na7umeggPX92vPaY2H/tp7vlaqBJVDSw78KAEhgvhLnaQVPK31NciPJV+WpijaTDtlLXK++A1UCT+0AmaRQRZw+1xQD5J45HI8wzxZCy2eCns1S5CkR+0iq5JwY7IVlDE0vbwILIWmxBAIo4+MHCOMYT6dT6W2llZf0u5Oy405uXiMTdX6RTkvV/YgBNHuji0L6cM8mR7JhU9SPzNvBYAt7e/tCMSYAkPQCHJ88wXR6KgGEUooVBQ6CAa5deQ157tUuAKS8My8jIKD9xKoIz+SfCR73e9oBise3AACNJVVX4LEbYNaJv0swnwUAkLDSIY78nExw+P3uu3dx6/ZtAWCeHwCgjyyr374kbDwKnzx5jPHWUAAAgg98L6Oyi2GXU9VVASyCQ+IncyEAYEhnu4+/DYZ121KataD/UsBMrSFZDWdiyORa/6ODwdQJ2zVV/Ob1m4TftAS4dBj0CzBTFRjGVNBXLzzNMdXW0BIMrl/RP/B9AZ/4dyb5U9rFeL64TViSwb+1K/7mM34ZA0B8LlxCY3R/A3l4nQQT+Jn5uqxasw3h8PBQQAiuz5PHj9CnQOF8LgKaFLrhJOW/SYkni8VaBmSdi+WaCshx7Mn82AQAKFlWgR0m37YX8fnCfpBKvxMBJACQ9OT66A4gFXrep8UC23u76A16krRvjcfSQ7lIMwyGAxUhcm0AfC5bfGzuyaJjYuiSQ7Ma5I1XB2ht+eA4cpxEbNDZC/La+DdjBgiY5JwM5rmHcHwdW3t3ME8jAQCysEBGYUnS8RkAiW3oBDvhTFoAtn7yHdz9n19G4FcoKABIBoAP7F2/glmRIR71seSa6SWIkh6S3gApNUmYrFKHmSKitIlcLjHeu4Kl35MknzZV2gLgY//2HQUA+kPkJT+jL4BCwwBwzFdSWWV7XMcA4B/UYq/NCOiEx44B0KGN1QdZKxFaewDKgjlXAWvHCZviE5vzRvdvAwD8Hfcl0bDgPBJQUl0AZH2KQGjDAOheop2z62IYu64XYwCw2sbKdQQ52CSTZ0aqDAB1KLHxl93M7ZMKo5m+i7BqXKuAFGRMsE6sHvksrVaJ7orTBjAQob7/LxSFPf+TNxWQLn/lCxgABAAytt8xwCbbLhILwCD0xPY4y3yMxw4AAFsNDQDQZE9WhLkAOKaEtlY40oQrpDAx+DUA8Pz3/ucKALg9vgEAWGBxkDTZm5EyAIrDu8inj8XyjiBs44KxqnGyUhKjar+sH6cBYCLV3HPV1A6eT8YOCzwab5alLwwAUv/nCx9RbwfheB/wCMgqACBsAgfgP/8oPv8zfR48hY9ych+TyXcRhgQACEbuYGufQnxwAMC76OO0BgCCrZcR7H9UAIBg9jaWT3+GkMU9MgBCAgBjDLd/B8hKLIq7qLynmBMAwAGG/f/OIBrV7B9wPD3B7s3/XUCT9Ogv8fjoXVx75U3EB5/C4ihAMoyAe19FevRDhEmOIiwwY2Ic9jHIe/AiCv4C86r3CwMAUlb9Kx/jeChuZYwjJ4sZ/AHjd/YoX+4CcOXP/gjezVuoMgWEDADQ4gxjMFwKADx8+6f4xj9+FZWIpFeircWCqcWo3u9+5PVLbQCfnUL3fBPpg27ga0GA53tr3agbiHx9iLHRpeCi4OXZLmrT598EUHQa/FbeVJI3oSC7fnHnrV2zAlx/d5P0WCLVoCqXAQBSkXXJtR56TP5XEZmVClqdUGngptU0FcQikGAsAIkneaayuiZU/CWWOZNp2lWV4vc53BpJFY+gAHuP59O5+GzSckOE8nwfebGUNgAK9Yk3Ni3WWIH1PVEIJwPgeJqiL+J6PQnumLiodZhWg0i1ZvVsscgk8Z7MZlIlZBW/34txdPRUFPup7M9IfDQaY3t7RyqSpAxGkYfjk6eYTE80cOQFEICIexgMtrE1uoaMfUCBL5uD2M2J4JwngiG8d6T7MymZnE0l3iX9nBVxqVCRKVH70GviaFR0fjcKsyWzK98vbAGwKrYn700AwAI+AwDeFw2AW/AYeNbq9c+GxjVzWqtpUsEl8BEE0k9O+0QCAHxvXr99JklkpX9eE7tCBBUlHXNBl1a02hhmDQCwKuqE/FYE7zrq1jqP28Gyzut+P8HWlokR6hgLMBCqW8QKqCDrzYk0ViXiKHIieyoOKE4BAgCU0gIgCbBTVNfEn+CQ/sfxZrJK4T9DbZXq3xeqOucjExFW5jkvTAyQPxNA2dQCQKaNrXEDKdj6QtCJAEASx9J28PTpU6muc37ymggMkOafz6fC0iEgxYRCDhfSz6jD4QTThO0gSphkcGirBP8t+5J8fusH13G34Td2gOwTAgY5CSUHDPFxomjrkm6uCWMAyO+jUKr5FPHcOzgQIEBYQbwHSSwtATkdPLZGYIsFQQA+jxX9s7NT+bucN676bz2ifF/hCDmfaLYGiQVhOnctEzNxGmDyOKAo3yIVEIVCibdu3MD7790VMOfJ0VQEkXrbN3E0D7CoPPgJ+4KXiL0YWV4iHGxhPj3BOM5wkD3B1s++jXe/8iXE0puaC5pZBsoAmC0X6I1HKAMCAD1hh/DDUniUrQAZracIGPkBMooeXrtRMwDaAMDB7ZflOWF/hOmCHtcMQPtICETFBFd1b5QAVGjghsHZWWhJOQE708/o/k1PHd7/y7827CkdEaFufHB5/MKkngCihNwK9gnIY+E7RS8z1WERP3Bl7dQAumvxEbE9A1Vb8YIBcmLz5UCE+uxtsbYuAikEJL/E5phVwpIK1kEsc7ZeOCWpzZr8m17BCvDSYgCYW4mOgfvkTmCVhzDPdxVc5Rpug70qHqNDLfsMAAAgAElEQVQf99n2fXuP9v3edPc3RVGb4qfLny8UMjlHwpLe4JwGEyA9wjI7lgSlWHqIo1jaKmz/YKfQeOsWkOw0IoDu0FFAWXcI3c3cOnGOCrIyXFVYO2AuYgC4cV1hALQ/jRvztTaAdUTX0Ziy+2Tf1YHpxb5e+A6+0NurG4lhjKt2fDJBWy4AcrbUDDvGCdYCkKkAn+zz3A8UBDORy0qEcvlaExRHP0U+fYSEFoCyt5lYZhuI1Hsu513B92GrTlSLAMqRUlRg95RH9o7EYdxj+J8aR7L1RgGAPczSClF/BxGtAL1YAAAmwbIuP1QAQPy5RQNgOvk+ojBFyRaAYBv9vY+JnV011xaAnsfWTh+LbAACAOHu6+C4epMfYfH0HQUAihRVRI2nbYy2f1dkEUqfDIAnmKdPEFYHGPTfhJT203/AyekRtm/8KQU8MH3yeTx88g5uvvIZ9PY+hew4QbyVAA+/itnh9xH2UpT+EmnlIwmH6BOoiGnj6QsAEIxeQjy+ARQhqkLZbbyBYiVezgFMcO8Lf4Hq376HrcUUyAtM4wRX3/wM1tsABlLUTPNcAIDtZCRC5XQlOpmdIRjEavhYkMOqOkl03KLuEMdt1NtBuX+AK3/+JwIAlAsyUyJpW8idPTOdj5jLqAggi2kOsCIDQKzUPTz+6bv4+t9/BeWcmhUVRv0+sjTVWJLP+S8f/YQAAO1EU6tezUHXrv62Ewju/mIL1Xp8+4CTA74lLtU+6Ow1NyH03ffuHh5MxFauyRLRFs23+/eV67jkgF3ZbjvUd9menZgXgwwG0ab0W4tk+b5Up+vtuDXO7Yr8ReO7KQDg67ICbjREJkx8DoMNHitMPPj+sj9aEOuOJ0lYJOzR5K49BywQskpV++82LyTJBHtolcKov28OHsvCmCzUPexOVIgJpSWpItQlVQU9LI3vq37ongT0pOSHkSbIEoS5ia7v68ae4++q9fp+PvzAkyofKTISyLWsuKSSyMoXe2AZeAs1m0GOBoCW4EnQ4xgAoqpNLZglgyuXiJYljo5PhJbPxI7iXkyOpAe75GdXqziq+quffCnIHZMVKrhHIcEK9V3XI9+qNE3fuCV87MN+9OhRTQNXarn2jrcTUJubF62deu2RDhWTPm0iV0qrV+FB6hrECP0QR0dH2Noau2tXP/ofv/VjvPGpN5CXrC6ub0HonuzdypwE1U6ckdeUzlOcnZ6KUBoTWCq1MyHrftXVJxsxd6gb1Z5LVcTXWhZ37aS+/XriMNHq3a9p264/nT9T5Z8UcvVe1X2Rc4XPlUq4U1+V9/M9ubfa/08Gh94fzjebk5Lku6DZ7p8otTvRPhMZ5OtR7E/aUwhoubHQ64BUvcfbYzk0bJ3ZPJBWFmc5RwaBPJ97UaUAhABK0zOMtrdqhX+x5ivUj5YJN9X937v7rhxMTOw5/2jVOKPoplT8Fwj5WVoxYC05JnGZtfO0ckTdLdwtqCRxUTsbV+EXW8BKq65y/3wBITgn2Y/NceRnldYEsjKGQ/ksHDPbH0S3I8/kMWxTIcvErCr5fsbgUJHGQu6XuSpMZlO51xxTARwcy6DXU3CA917acwp93nxKcSPnrEK6qNi60e5PHSI4XmwNYEvEydERBj32E+cY9lmZL/HeozPcfv3TOI13MV2W6PmZeD1TYZwJnrafZAj8HFdxguCH/wNPv/1P8KdMTjJUiYdke4CtvR1J/lkJZosUL4JAmQWbtBsVAICaEGQDVBV2rt1A5ifIqZsSDzBlC1U8wPb+NVRhD37cx+lsgeHWNhbLJQbUP+F5Ynu+S2qb9WSJcCvZv6D/X/c6aym7jAFweX6ge0ETA9j6bJ+554oG1mLD92+129g1uW1FvsmaWQGo2sJ9un8JACgAl2waDjxW1oACEAZy6VW1wYIN9YeVdqCV/Vw+Nyv0Wp2X9xfBTZbd1KlAzrtOfNMtKDB+svODoKqMnzBzArUztcGoLQEV+NJfs4JtDYDNfbL9uf1Z3RPcg1azzhdNIS+bId3Pu/JYa3NgQC1gCw/3Gar5MYr0TIQ2uU+HW1tAlilILQE4rz9GsncD8EdYUojR5rMsvWa/cdm+sChkFjjrSBGYE/yhq5vUTdKbsao/i8vaLclsj1977GtgZgWkWR371cdfvtbO/9UAhOe9g8YWfT4UgqxOmbMGosuEW2UcicYUwXqJc/UTGPOF9n4oU/ik83tz181LtTjVVRFdKsZ5TAYpoOLPMbn3TcQ4g0/HFYaGfH/bf1ofQ0dEGTTcApL+SOyh+Xrs72f7HuNJKVCImxWfrGcvzxe2Wi3yAkE8hBdyby4xvv6yABSVtGzpHHvxFoDnG3v5dMIcqlA8fRfTo7cwiLXaXXlDhHsfURG/xTHS2QP0/CMBWdJFjB4t/nY+xQAGKH4KHP8MVbVEVmVYlDNsjW/D6/+WKOcvvfcwTd9DnGTIpn1sb/8pqwgoF1/BPEsxvPY5LCenWHrfxINH/4YbV/8zkhu/AzzpA8MEePJVTI+/izAhA2GJYtlHLxxqnB0PRER1towRj64h2r6BwhugKiOEZST3tvQz+BXZljO891f/F8K3fohxOkVRpjhLIlx7878jGG4B8wV+9sUvYbsskZ+dCCuP+lhBRItx2vUyTtKzioJ9GbVHGH8TxM0Z+3EvLXA2ncKrAmwP9pFub+Pqn/8JcP0GwmCEImdgwZxF8xqxjy4rOaOsEKesAB8xC4HzFCcPHuLv//qLYgPoF6UU1hhL8b0ll/rD3/ztSwGATUm79CK7g659+HY33i5CfunG3Npp1gEFq9ekvcr2uwvBCjt6Oi0OmwBsBn2XXatWYvWgb/fL26FqAmpyXl4AIrT/Zh/dPs9lFEHZelzQyecJnVHo8hpQW/XWqu0CzlgAIhsX89imh2Dlc3aYD3WC2rIQlE2AwUcbQBB4W8WxbD60ARG7VzJecuhanxTvoaMH87h0/bMy/vI+WhXXcW16uW37aiu1a0CmcQqfw2CIAACBAC5AjhM32ZD2VxTnIGtS0FweErqpSXXd0UvFe14S4kTaANS7XEX5FtlS6NhK6/ZFJHCezmqRDgMjWAVkAsVrYYLS6yciFliWWvFdF6jZuHIMLGkj/ZqVSTkk6rFvVNxt/rRBge7B3QYAZAN3XtQKIBGMbNoeOL6z6VwAAF639YT/249+jI9+/GMoSINrAQDr5nJ3TtvP3IQ1LNJ7wt5oJmIHBwfyXqyarqPYNvPUgCMXXtY9+BpkWwCs4yjRQQ2U2DUwibfX4+NtHikLw8f+/p4IpxC55e+aOa0JtgIAEgnI+udjNGEXU3EV93POEiJC6eauBCGuesBWBtL6mVSb6CHfm3OJVX3bA4zKz+sVIKksRHiOQIC8Nzd0vq6wE5icNA4jBk4KmGZAAw+gXoynh4fyWbfHW5IQ8fkUn3x4/74KMWaZCG1mi4WI+hHIkqSbojIhceb2VxMMtgEAecRKn7+7H1ZFdWCBVPplY1L7QLJ/CABodabUf7u9hVV8tgHx4XUS7pwLqNlBtX8BUQP2SpOKrwGX2RryHrGKzntrLgq8BwQVqOpvewXnvAEAMs6u159tQ6T1yVzhHJD5oYEmwUfZ24S9lCFi0p0tcGVvD0WWC3Bw7/5j5FUPNz7xaTxN9jArKow8WhoVKINtMURNIl7jQuyRrvpnqL73N3j8za8gnoo0H+LdPsJRD8OdMaJBIm1UZD1xTIQB4vRQ4qiHvKQQUigOAHkLAMgIACQDzNKlqFJv710TYcAgGeJ0lgoAwErGcG8fVZ7Bi7RqznmySjFXQLZdbe70g63+rXUmftDUo95DLgD6u/HAOhBA5mcNVHUCYXtdqyC6N1x9HZ4TFO9yZ7sDAOQccwwhAYQcuKVb0Cpb4FkAgG7cUO9/3AdEi8HtYa1rtnjkcgCAgSSZUW7fkBYdl7oIC8ndZ0dpt3UmQ+Eq3esIkk1V/rzwsIN9bDtY+f68c+Cy510Wu4mbgecsO6l+Qfr1MgVmp1imE1T5Qipz0WhIni3yRQ5fREOZI/ro7VwHwl2x86x1SiTBU3CmYUa4GNXdLwUBNBlQAMD2zIuSf/39anymcVObO7X6GIMkbOLqY1e/PlgL7rpxNnvl57t35xmjH+x1xPPCWTzrSMj+68pJfC2esywMtQEAA8nZKlOVC/gU9PMnujcVVOUnmyZXTaqKrYixuPQRADi79w3EOIG/5J7O5exagDpMDDvbmfAznOoNthwAwMJUpABAoPa6BAAsXmCcKhpBYQTSx6NkCC/qY5qWGN+4Q/VWVLRuZXL9oQMAqllQHL2H9PAnGETKoqhoOrf/EbEyLKdHSOeP0AuO4CPHIouRjF4Dxr9Jmxsgfxs4uyv3sfCWWJRTjLZuwev9Jqr5EkVwH6ezdwUAyGcD7O4qALBMvyKW3OMrn0U2nyL3v4NHj97Gtb3XMbj+aeAhAYA+cPo1nJx8B3FyoiKL2RAJqf+MW5MeKiSY5yHi0RWE2zew9IcoljESUd2nBS7FHqeAN8fdv/y/kfzwRxjPJ8gxw1kS4tqbbyoAkGZ4twUAEIzVqjwtxj2EhQ+fbB8yjrwSC084zzUAQCYpY09aFDcAwI4wAAgARAEBJAYWoWizsOjL4gsBADIBPIk/KPSfS6szo7IqJQDwCP/wN19Ewti4oP4BAQCy+hwA8Oan/0Bz4DUHqSSMrYS5+xhJMkW8rEn2ugetLeguMn9uQ9uw8rsAQh1QGrWqi+S7615HAWwSIN0TL8MvL0rA7Xrs9btAyTrgYt1HvGx8ZQO7lKHg1PPdfZLHsv82X0oA4nIeDUBclVSutyX0JeyTlj+63Zfu9dfe8CsMCyYb2rNs1VcNgq2C3lAYLUBfmQ/uTHL1m7rfWuedJu81rcCBA03y3wIBamCljkscpVPVMoW23GIB8FpJ+WdVDFWEYqlCGktW1JxqNTdlCWZ9T5LSYkk6fYJ+n5VgJoOs2gegKn0uCJ76arJ6qJVnrdiq4Jsv9GCCAExaRPFfnAMo0HY5AMAhsko2x4UJCrUAmCQrZVvHwRJ+u38GunQT6PZ8U+xagQ7+3pwFCADY2ieThJ9rOBhJGwQ/E0Gvd95+Gy/deUmrTmsAgIv2gfa61wBcD2yOE/vLeW8ozkaAoz6ou2FLvSdpNUopc40YolpiaTLSBM9N4Ur/5gJdR0XXpJpVO60ks2KrtotJ3ZJRV7cdkKDj78AqWacqKsjPsg4AaNwANPgTilnJnv4xjo+PJdm312TlX+6Jm1e2F/D9mJDK53X6CUSD7e8GAFjiwc/A+WvADQEA/o3vQ6vK2XwmApdC7y8K+dxHh4d4eP+BMBzSmVb6+Z0AAKvXRhvWMNcFp/U9ehYAQO6APINsHj0bdB7w+mpxMrdXkckkSuyuym9VVgpqUgDR2tBtDbA1YrS1JUr+c1LfqGBP5wynvSCPc4BikdPCU8X7ONYCBCQM8vVzch7yb2Q68W+8VnscwQi2DFm7h7J+HYvJ2cZJ738cY9jrIZ1OJeCfnU2EUXE6SYF4LADAYW9fGAAEAJCXKPyxAAC9mPoYcwEArkczFN/9Au5/7csYLIB+EiPZHSLa6qO3RXo+nakL0TjQ2UUQOJI9mntNTveRGgCAtAAs/LjFAFg2DIAgEZGkSbpAfzSuAQA4YVW5eS7JbZ+g/1EBgPaat6kq69lR/s8lip1CQTO929ECwVP2UzYtIRoLOSBbKPhtlwOX9rVAhQ0SQPU+tbJvtq6NKaSxW9r7pcVb3c+1+rOq1JvmiDzHqqQCCjhmma5U2UBXni8uAeejml9KAKAiAEAGAAGAEywXCgCw9bA/3hK/d7YL+VxHS7Yr+hjsXAPifSwRO5xLK9qkOtdAh9MAUFs5XSlqL2eMv4aFspqgnwcDuveykcBsEvvmMR0AoN5y2yDA/7oAgOxdtH+oKOL7cwAAVmJZ5fzo/aHNMZAMtoT2L4yCMHYAQKSFIlZzA60AE1zXmDHEfJEj6o/+4wIAcvIusTx5gOz4HfSDXKrZlddDePCatMdkp0+xIADgHyPwqG8To7f1KjD+JJAugPmPkE/el72FFP0McwxGNxAkn8RylqMKH+F0+i7COEMxH2DvQAGAbPoVTNIp9m58FgXjk+rbePz4p7i6+3EMDn4LeDoEBgmq46/h+PR7iJMzBBRZXA4RBwR5dC3DJwAQCAAQjK9j6Y3E5SMpWWggEE+AiABA+kwAwA7zgbMTiYtJFGL7nAEAgbC1FABQBkCJsPJlzGoAYDKV4qIxAF4MAFjg7NETfPkLX0CPezlbA1jkEyttjQG9Nz/9h+e28HbwbgHp+uRVf9sExusOAwvGG5reRYfZuvfoJvDdTVBbAFaRzS5i3j38azDhGSoQ6xL89vhYonLhAb1BQ2Ddtbav91IEmwmHo8PXCbYDAEjbleCjtq7S/karDDCYls8mzz/f8mGvV1dSOgwG/btLQNlpxn5ex4dcB/bUQVc7sJLkTemqeg3GAHC0SpfY1pZMK2PptthO+4JV/t1R21R9UQoLQBWcIUlsktDCLZYWAP5NKfoq6yWsAaoAR5oUkPbPYDqKSO+mvzhBD+3D0iq/tl/wdaWVgP3QDs3lOJ9NTuVn9rez2sukIifFK+jBb7UAtMepG9DZWrx79y5u375dV3y7AEA7GWyvn/NBrmpgEOxw59dKBZnRnVHJCXawtcF6zB/cu4+bt285VfDVFpL2Ou5W4lbWiQMArFL+8OFDGRuOIVXSxX5xTSDeDnJIfTUAwF5bQaKmL98q/92X0iq5JeN61bx3rKrvbI+ln5v6DlbJ5kO1iu8o364VQMdf1wCrrsZSkR5/AhkiXOgU4ev5qiPeHwxxeHgk7Q6i9j8e4/r166Kyz7GwhJ+PNj0EawVgAi+sBQd01ONi7VtsEXIigQpU8DBSa0Vj4IzGI+nxH4jX9VKAnWWeY7y1Jb1iBAPIANDkX7U0xPjBfU7+zuaOjuBqgmTJfL1Dr4iWsgVAQUsDLCWZcowNARdo1UdtDNLWCm0/keun2j4dNYh6c037PoajoYAooqzu9icZf6dnwMe391thB+WsxOja5Ze1X5ARxLHl85WBo98NAJDfiWaHWzsObVUgQ8eBFEm2AGyPRiK+c3J4iOMnTzCbTNFPEkS9EWZlhBtv/M45AKByDABK8BEA8OMKN+I5yu/9NR587X9gVAQYD4eo+gHirT6SUV/9hcnoYWDmPj81WXhGKgBQSgsANQDIACAAkHkKALDyTwYAaf/SAuAn8OI+5nkh4n/zLMfWwRXUAIBQhRrGlq35f28AoBszXAY8duOAZwIAOuf36uvz9NLzpGG3WDucY0K0tQEco8yYADVCvy7wcb/rFhba+2ejnrEaY7Uf033pLgDgYLj6Ydqfrmf7OgBg9Ry3JGf1XX45AQC2b7UYAAIApMizFAMDAHICZAkyUrk9H/3ta0ByRQAAZvdaaHFnoTUFGAAg9H8HVgsQYMCpQajtMewm7/rzeQBAd97VFoDaJ6X1gq34uNMOoK/ZZQZcMiFX/vThtgAIe1EKNvXu02kBMAaAS3jcQjWQfBUAmK4yAHwCy8YAiESsTRgA97+OuDqFv1wgEqFXPf/sELR7YQAAYzsCAPFgS0TxpEwbRKoIT/Yc4xeeX86RR9pMWEBw7FLuy17Y1xaAmgHAFgAXe4oP4bPer3WPe957Lw0OQutfTh5icfwzaV8ryQxke8yV14Coj2J6jPnkISJqAJDmv4ww3H4N2H5DGQBnP8Di7H1dG0GJrJpjtHUTfvIJLGcZED3B6eQugmiBZTrA/pXPCgCwmHwVZ7MzHNz5HJAtcJJ+A0+f3sWN/dfR3/9N4GQEJCGKw2/g+PT7SPpTcQATACAkzZ8thLTVoxV4gHh4AJ8tAGClPUIiLQAFyiiHXxkD4P+5lAFw90t/iy4AQHedLgBQ0k7UAQABbURrAIB5gmMADLUF4DwAQBce6vo0DAC2AEgcxZyDWiWeMQAWmDw9xJf/8guICfTSHpDikQ64l33+j37vv8n0aR807aDdkrnuwWpBsHni2s91ItpJruuk+1yl/vLJ26bV28HWDuJEpZ1WHK2Dun0NZrPT/hztBFWS1ku+mAS0x6c7TtYi0H7Peju6JPm31zHa7srB3goaNjIAWlVOPQ4YoxUSrDKQl+uSWE2DNQmkXfIv1+CqVu17vi6h5N9XwAqxRDJ97m4AsOawWnd/2F/L6mWLom3vY0mVis5ZUtAkXgzQGWyGvgXvbXEmpXwzwJeeGOoBiKIxKezaBkCUlcm857HSTMutpahvW+8kadX8mYF/I5Kmqtecc3yOaQKYqrv0zEfKLlC6PLUHWCH0MZ1OBEigkByTW72vpFn2NwIAHAtxBJDKso+3335btAZY3W0npCshRCtJ7QYO9jMXPgEkUWdvUVWZxEoLhPZGOAZDiuPjI0lSmZjSA/7W7TsIiKJSIGpNor4ueG3Pc2MAiNd2WUoLANsbuCb4HmQ6rJv/bQDAZfqtNaoVeZvDpth9/vL01FTWgybHBHsUGIqF9q8CgioAxudTBdzYG7KWmCBSA8U9v2bBCPVQQQiK48lnVg08l9wqWMDfsL1ExvPsDDdu3JB/c4wJCFB4j3PF9hgDG62tiAmt2H11eqBFXZ/orhPJ42dSQIqCNAoKmKVf0k/kcRR1nE0nAnywx/+Yug+jIR7eu++s0LSnWUCQViXwooTLaJiy/+jdWYnTdK7q61kIYowNdZZUJgAPt4QJvQOpON7c36RiH4dYlEuhanLNce5w/BhAERQhvXkwoGAnbUCb1gd+du77EcEEKhGbpZvTK7H7xfXLNdcGAPh5zGKRAICeJcoWUnBEd0UZJwIw3HeWuQgmLmYzLNNUnE+4rnIESP0+bnyyAQC2/IUwAAQAYJBXZliWC8YpuJGkwA++iCff+keMywjbwyGmyNDbHiAe9FAEjFMrseas2UGuB7UGACigGQTIBAC4jqXTAOA6VgBggPHuVZQUlov7bMMU+7/ZIsP2latUr1LWD+ec++ztfacLAKxWuAWqe5FodeNz18Up3fjGfv6gAED3tXW+NvZfCgI0FH+rA9axR135N6HLDRY+Gz6tUvLVRaf9Gdux2EXjoS/tGFTtW1KzuXR/kmTJPVbfb7WCbJXs1bOnSULP7w9NwtkkSxtv63M/YN25VMdn7RaA6jwAUDIeyFP0t0bCdiHbhz29BNIo4NbfvQH0riKvkoYB4FhR8r5S8ncFKq5Le2NBp3V2mD1cJ4LqJOWXAQDtFWVxl92j7nf3Li0Q4MVEFF0L6XPfHQVMnvtLNAAIxths1r3Y1p3McGchzfsn98TZTCsLlpR1FhmoA2AAAOnhZDW2AQC2ALQAALYASFsXp0XLBaTFJm4DACwwRYMRFbP1tcMEhQMApPDFGEPYu6W0i5GpRpE/YZxEPdEAmJwDAFwLgOzDzz2CLwD+cAoT7F5icfoQ+YkCACwWkNjev6YAABZTTE8fICgO4dFBo4gw2nkV3t4boquBEwIA9wRsKb0CeZVivH0Lfv83gHSJwn+Ms+n7CKMcy7SHnYM3pR0nm34dk/kEey+9KQDA4+N/xunpQ9y88gn0998ApmPxJS5Pvoujk7cQ96YIeX/ygdgAcswJAPhRjMXSR7QWAChRhtQBmQn4c/fz1gIwXdsC8HwAwBoGAEUDLwMA4Ev7p7UAEKT0yMT3qU+2XAEAZkfH+LvP/xUiFspztSqWNnGnVeR97jN/UnWT82afapDldtLcPmAsGDX65bpE2A6n9YfR5UFBOzHVBd0VrHMHWYsG3H1c+/NZL6xd02U99nzMOgZAe7mJCOIFTILLD199le7nqw8nd6jb669f4o0lkbyWbXJVhWyRSSIhCQr7eEVEq1QxLWvZcBq19Wuv8ZO3BEz82ttj7wIBqvjb63WrzW2P9XUADe/80qly60HtQg0XkPO953MV2WoE3hiQmIhgoWrjrv/ans/gXpNA3aCtOsvN3zZsrWCqNYuoytMSbKE9+vxitZ69/Crw1hJKEtENswijIIcmVHw9TV59FQcTxfRSaO1sC+AXPwvHgfeUid329h6qiv3ijQhge+1J8OWAF6tM8u/37t2T92CSSICivebsXlgC3J037YBIV57TghB9CE32meiq2nsuFUz+7uTk2DEAUqmy8qB66c4riHtbIlbWDbQumtfttWIaABS+sWSf48IvvgfH8HIAwAVRbm7qetKKrN5fAwab9oBmfWmgQNo771+/35P3FMq/OB9QaC6XnxUAUFFKAxeMrdJjFdpR6us5Kokt2QBK4dcNwl2D6AE4zQYBdjQwIeXfXoegI1sCDCiyPcvG2NaZ+c8biGkaASY8yBVF3Qkmx/ziv0mx5+fkF8c8nc9w//59SVoJfJCyzn2Cwe7DB/dVR8AlLpbY6lJ1ic45DnM7XbCEYR1ZVV+DCeXqmeGIkzJ+vtwfERp1oKUAAKZFEYfwe7EoCBMM45qw+cIgij8zWecew6sylo4KJtK6M5aAhSuc94n7pTxeBAap76D9mKoPwFYhXfd8DH9nIoKyp/D+VtTgC0SZl69JRjGT/mw+x+T4WA5sj168zq2Atn8Y7eHaG9oCQA2AGgDwVQOAAEDlsTcfuBZN4b/1dzj53tcwriL0adNYpOjtDJEMaf9HUIGsLk3AZM9wGgBR3BNlfxMBVAaAAgBLMgCiHqZpBj8aYrx/FVWgDADaAnpRjMk8xe7VawrEkDUmvUdOB6C1yXzYAMD6c3L1rG0ew55flzB0EMKLEsfVM51zVR0t5PdW3GiBALpW9Lyq92aXmNRMgEsu+iKATfY6V6k3AKB9dtg+uwkAYOJBhkgNvDuGk1HYuwDA6qWq/sD5M+aXBwCAp2e/3wIAqjk1AKbCACjprEEAgIy9TKu2uVBoPfQIAPSvCwAgYIljAUhZRAAALkKXnbXqTAqkSFQBvv+63nx3aMQBb/EAACAASURBVLihdWyBzl67DkBpsy9WX0NmxMrUX8cquGz9rPvbi+Tv7lj8oG/ZPF60plY1R84BAJJXa+wrjiPuHNYCBwEAFsnaAIDTACAAQNCGAm6iAUBQgAyAryHGKfxcGQB8bYs7bSwaHxFSvskAqBATABDxSL4OGQB0qSFTTa9P3MhEINoBAJxnCwMA+g4AeNlpAJAB4Fp0PnQAIEN6+gDZ0c/QD5YinFl5EXoHdwTo4Pk1P34IPz+Ssc6KEFu7rwC7H6fCKnD6b8hOCQCopTUBgK3xDfiDj1FCHwiOMJ09QBgVWEwDjPd/X9pxlrPvYp7NsXXr96RSf/Tk65hOn+Lmldfhb38UWGyrJerJ93F88m+I4pkcW2XWUwBA2JkxPFri5h6S4RV429dRuBaAWFoACMRTRH3qAABjAKwHAKgB8IFaAJgLkEchDAAtNikD4DIAIJa9pwEAShEnbUQAl7UIIK3/0uNT/O3n/xL+soS/LBQAEABTdYK8P//jPxUAoJ3g2+HB7xY0tRNnSy743QLYbuJvr2cBWff19T0kBL+0KnAZgsvXoFptt9Buz+H3tgif7Rw1INDZE9ftRBcBBPYe7R7rC6threCifW18v67NXvcaLwcoXK+8Wb8VWoHie/Cwoqq6UT4IADCAtf5uu8e0+VFklIf5eSq39ss2NHej/srj5WIdw8DNIemjtpaCtvNAPQZNks9/tRkA7fEzQEkQXpfQNXPBgUamFdACD1ZPuLYlnAasbXq4Vi/Yk6UVUQIAvH7xpScjwAECCgo0egbCOnGgD8W/7LpYwTWwggkc1wwV9E3IjQkl5yPfi0nelSvX4XlsAVAAof1l68kCM37nY/h8JsaslpMqbgBAe53Jumg5A9jrnkvSJT6hBY1V9JxVnkdwdoE0nWE6OZVE5/T0RN6brAgmiqRgv/zKR9Af7oo3bffL1nt7/p4LRqXnGwImUNyQugZMrvg4S8TWrcn25+DsaEQUm+qbMkCUyWB7zcrnd8kLk0x+Ht4PUv+1ym5BO1kXFHzkV7vlpAEYJIl0XuDSuydIPnOwVvLfAS7bYBbfj2J/vDbOE74WE3Mm/6v2fErd59gYa4hrl3OTavg1NV6ECJ2No2N2GAghryeaHbovLtIU7737LkYEdKiszx73spA5Ozk7w6DXc/Zl7GRjVVtBEAPcpP1qhULahKR17UmzHLdT2Di6u+oAAGmdECaG03KQlgkFAPh5yczg2hGwxonO8rFM/Hev7kvCa2MqtqQyfxQU4Phmzj2B48C/MbHnGNC6b8k2E0oBJQlm0yn6vb7TAaD1Zyq/t2SfjCpeF23BBEwR73UmgJr8ieies2aquNcuCzx99BgxRffSFP0oFiZALyKAsEBFWn5vjGuf/B0cdQAABDsCAPjsVQwreFGJfe8EwY+/jMlb38Qw9+EVBVJvicHuCMloAMIc1ABgNUByD7KGWgAANQC0BUBFAAkAFAQAqlCYPNN5JgyArb0GACgokhaEmMzm2L1+XQEAqQorq0KEAFtf/94AwLOA7KvX1y6XudaTjtaR7e31xqETs/M53RnkacuHXkdTjauJ2RLksN+4cQmSeq6x3lrAwbq9bhMAYBTw9t62AvJ2rnv1DOCZr218wpLhNTm2nNT3nEPAKqS3ckr9UgMAMnayPgoEFQsFqgGgAIC2AFRFhoQAPhmBi4WIfS5FVd5TBsDgJnLQQlgr/va/uvjhYoXmEGoKXuoKwCTQnf11Zb7DsnC7Z/ferQcAGoZFk/BfzAR4cQbAuln77L/b6AJ62Us5t58VoVEBXJox5tCS7q3sLP29LMkaACCou2gYAOVAXADgK7OsAQDaDICLAAC7I43ArzJ0jAHA9+Uai5sWAJ57BBEEAChATRoy2CCA9BJh0nctABW2rt9Rm0KzAiTzckOL8eY78fwMDMrcwVsgO3of80MCALlU+emuFR7c0riQyv/Hj+Hnp/DYLlCG6O/cAnZeAdI5MHkX+eSh08YgALDAaOsq0H8FmLMFYIJ0/hhxTO0cYLT7WwIAlOmPkRUL9PZeB3oRFsffx2x+gt3tl4HeLSAfKwCwoEMBAYCFFkDzBFHQkzgopKBwEGFBq08BAG6g9FUDICIAwDzGZ3zQYQCkU+TV/MVFABnbcH6cAwCC9QwA5wLQBgCCqkS+SNUGltbhxgDgGZ0ukB1P8MX/7/MIqFyaq2izME1cnub92Z98TgCAboLfPUTWAwAMAHSKrQTlLbTbrLMsuFudkCpCdhmHpR0YtoEKOxjN6mjlWHLJJq+pW5U+l4B3Apjugum2IHQ/qyYZ632A26BI+327/+5eUw1QrAlMuuNn1Umh9Tv7PwaiDFbns7lQnBn4s1dXAAAR1nIBCCnyTApYcSfyb4lDHZ9r0slDT5SzmWg4Grp8Ntdf2lT6NUkxpXtej3jItwMeDfPd/1vy6bbsjnMA3yPpa/Wyvc9pzsGjlhVcrebxsZYEa4uD9vAygbOeZzlvay94R6uTz0cngMJV6EvEidq9MQEgusbvTED4XEsi5LO55FkFAyux57N7x8p/XVVx81DbDrSXmNc63tpFv7/zTACAzTtWKfnc999/X3QAmBwZKNOdV/x9G6DqAgAivMIgTzQLNOmVynZZYDo9w2RyiunkDHEcYjqbKDDixoHz6OWXP4LhFr1pVwGA9vy9CACQsaEKfeAL0ML+/1deecUl7U27yboAuP05mPDxPVb3CbO2bO9NnGt22Ln5V1W4duWKawfRSr1qRFAQUVsCZG5ZQOGCfL2Pei/5NzIY+GUtGto2oU4TbYDPAmxLVnl/7tx+qRZ5rCv7Dujh35l8WhuTtQJYpZu970wkKSxpvf7CInD7n1bPFVCxJJuVffb8E0AiSGiJKq+Nr3V8dCgAhFSyiUpzf+AmL+JWSm2Xg1HODFXYb8KeZm3XxOGV+KJhAsh8djZYwjpxzgQ1cOx0RQh2iVASq/hVhX6vJ5+V//WGAwy2h0iZTPMwjWNhO8heJoCmAti23ijax/mt1qwVeiLiRyuoUp5HjQuCIUzuCQpx3RNEYODPsZDXgSfvzeuidZMf6vzgkBMqYg7BA50JP8EFugSQ8p8R1OkPRABw0O+JCCCSPk69aC0A4DkAoJcECGP2Ry6xtXwiAMD8376D3qLS9whKDHfH6I2HAgAsPXUp4AUR1KEHBbf8KKZ9WSXJvAEAe1cdAMBWJGEA5FL11xaARMCAJQH2IMLZbIa9G20AQPfuXwUAQJOC1UD4HFh6AQCgziAt7ZrWYSVrwAnzss9XRUZbLDdheK0CKOsC9otAAD1fVAOlG2u09+B1sZHbGeVs5zo2AEDPAj0bLwMA9PUZNziGU+tNflk0ALQi4BgAMABggXJ+ikIAgLl4lRNcQ6YuPgIACGvRw2D3JjB6CUswRjFFe7J/HABrrMwaO2paLm38qZROPYH6a6Wkvpq4N3OygaSbHbd91snu6l5yXfLfzHXlKj3n1wYB7Wd51RY+/CwPX32MtAAo+8oFlC60bCArYYFWPDsKBwCoS4v4XXA9ynmfwfecC4AAAEymjAFgLgDrAAAFWVXJqmnncTCDzom2BgBFWEsffhgjSxcaPzAJ5RnLg5WsQ2oAsKgUhkhNBNBpACgAQMAoRiFOBR82AJCLOn5+eBfzJ+9iEJJJs+ShC3//hrJbyCI9OURUTOFL4hkgpHvG1nVgPgVm97GcPBXg0QugSf1oH+jdBKYUyWXv/xHCGJifFejvfELHa/EzquPADw/g74yRn72NdD7B1uAaEOwBJQGAJRCeYnH4DsIok+LnMgsRh32NZ+KEPbDICh/x8CqwfQOVP0JZJgiMAbACACgDYCudYlnRBSDC1TffRLjWBtATwgdtQ2sbQP6CuhUmAigAQNgRAWxrANAF4I8bF4AaAGALAKn+ngCXygDgfHBnPosU4gKQIT+d4Iv/71/Cy5fwHADAvZvPl13iz/7ks2IDKD+0LN4sEOtWoNsHi7AA2QvtDgEGHEZj5esZbbl96Nl7yes7yrEma20BuKYSzQD6osNNr1kR7PZ76BmsQSoDX6N3WvLG62QQLaJOKweX21hbh32d8HWAgouu117O3t9UvLuPtyreOorzs++EmgDzyypmmqswKWHCr72y3KQMBDAtABtT3ayUBs5rskCc10twgMkFDz2xzWOQvuI5r726BAIskGmLYEkSnaYiPlgjRXXy76zKREhP77dZB9o9YyCr1+M8/Wq7R8lGNBlxPsvnx6xBgVf+VkPOeueJhLEfxsbFKv200lAmQI7337sriaCKgoWimE5aPxMlWo0xAeH4sAWACdd0OpVggZ9pHQPFxt5DiJs3XxNfWKvYdz8H74P5wEti5nqSmcCxBYDUdQMA2gCZJZltAKz72nrPQ9l8mdgzkdX2xApnZyc4PHwi86vfTzCbT8TJgJ+fX6QS7e1fxd7+baUqX/IlPdduHfLfltSOhgMcPnlci8pZYtdlM7RfuhuYc44o4KNJv+k9WJKqjA9lt9hY8DOw4s+xIyXe2AKSCEjCrwCAthCotZ+8rln41SCSL0rsVlEWtwZPW0AkIXWtISZmKKJ1bp9j1f/mzZu6B9HXtrP/2T3lc+2eSzKaZZKUiv1gxP70TGK9/5+9N3+SLL2uw+5bc629ep0NmAFIELbFCDkUlhRikBQBArZFa6FD4R/0kyNsRfhPs8NcYApLQCJFEhRpEBRBmiAwM9hnMN0zvVRX5fb25zjnfve9L7Oysrp7MCIJTE30VHdVLi+/9y33nnvuObZPEhxw/f7mYY/HYx6CZbGYIdDRXjFY0e2NRrJaLgkIgP6PvaJ3/DBxPq1sksC4FrFpF2DfxG9/9ZgA1sbiVWXs9THPkITjfXGPTGByOIITwRnnPee/o/Lr/Y06aj+Eb6JBwsMMP7c2AO5FgTF2fIcaz5KNvfpCW8EyzxXocF/YC3C/wSLgfXHgqqGQttcit1uuZgQC6F6A1qG8kGKVMfFHe8E4HUgAW8WLmYxgG7jKVGARoEUylGK4Jzc/+ffl8eCYLgB7UKSG+UhyLGE0kDgCnQRqxJUcNmcSf+cPyAAYl4E0RSVlWMuAIoBjCiJSA8ABpPg4CQSnIGCapFKB/ZGk0kIDoGnl8CZszIZSlKh0RNKGiSyLVo5f/Ii0TSio/ufIT+NU6iCQ/eNjDJg0ACFTtCdgD9+2q3g/XCvxXbEnP/2B92N+5Dogte3Fr0q++3NeLXf7L0cA7paAMia0H03BcWvVM4aLHzNcGs0tFb5L4MSOUbkE+q4Va3oXgO4lunaqvpK8iwHAPvZNIV7GZAoQXP7afN1d5Z/rb/e2z3f9s+wRbHrjP1DNRIVS6kLafC4FnQAWrGiOxwOtmtFy1Hnn4PMl+zK8/XMUDcM/VRwYoCn2nF4oVReJ98cYiwRvEP+st1E4OUGOXz//NsdSIVbG7N6v1hP6yyCAgTtPPUYbwNjl+bn7la69P9cAYLvXH0bALyDaeBloj2vD7xEbYK9CrKzq/13hkXGDAQD4tQ8A4DkOAEDyFWYqAkgNAG0BcKJbek5QU0ljVYS8ypDTRD3ZO1ANAFxCELGNlMD+cCCLR49kAqFJOMRcnNOGVpJE8lVOoVi5BAAkHQDQtZhccRuuG//rCAS7nh9KIRKvRB58X8rz+xLXS64f2MQ28UDy0tkgI1mFuwZi9SCSOhpKHsPeGMz6h5JIoVkB2BoBYiGcLXtkToRxLhIgxqlF6kSkPlTnoeiJNCGAk33XPnCuLN12LGEzloD3sZaqOZMgRHwBNX/kDCMJwoHelxDt0SJlkErRjiUan0p69KKIjCTMKfokTbskAyBICmoAyF98Q05qfO5SzuJAbv2CAwA2bACRkIMLDRFAUPrNBpBtyLDqxbnOlkC0CgKR0pbbDIzENpK90aHUpzfk1j/7lOQHhzKI96RpEsgDkTGEpwBQCelk0fC9/EIMKP+o+jfLXL7wG78lUd3SBpAFCsQ3sB0EgPxL/+gfEwCwgLOjeLvNBZUO2+AtSemTR20BsGS2s6eyhM4lzVcBAJrcaLV1V0K9bRLaa4L+uwsAMBDCAmnMM7Myo8Cco17vQvwtsfKBCB9gwGv6IAr+bddnLRT+Rmbjfd3ivH6TVhVzuxZehwEAoAs3DbUAMAZ0BdioyGvZV6N6/xDndTEr0n5XjFFHW3b9pfqeWLNKkWaSb+62nRerMKi3ANqvCvbJqhs7+xwOiIgc4GDvDxBgTewISZkpqK7BOF04xb/oGG8TW9IFg+SXwIOnjEkBrzBisgMV+POLM1nO50wIkSQrLRyLG5E6tDV0M4cAGd4PiTrmmM9+8fvtfABgMjmRvT308mvvMcbFEn7zmOf9Y4tCzsQVX0jm8LjT0xP+e3N++XP1qnlkgR3HgH1yqpeADeXJk8fy6NEDVwmPJC9WTDaRGOFaAACcnN6So+MXdgIAm2uG082tOTINZhfsf7Lkf5Pxs7lGNv+NilXP0lEQy6a17S+oElglHu+DMZxMxkwkYWun61EPc71eFbozO0EDAIz+zscDECDNupLRYNjdG7w/7hOSUeyduEc6hyO1+4ljzhNQ/GFvx2t1Pbib+yTeh5u1q2LjerU6reAlPjuuMcu1zx/jiio22n4IEqC/nToa2jICYAoaIN0Y1w1705EA0yoQr+nZIiobxPkqbwEAOq9jt40YNmD1KZ2XCswAULG5YIAN5tl4oL12GCP0v+F6Ua1WIcQjfl6sVIrWQOl/MqFTAmz90DcYJSH72fA8c+DQvUWBGx1TD5Bw1V5eC2Yu7ksFP2il8NtZxN+5ucWWCv0wXRuGgiH4dy4j6BCEsExcypPHZ5ItlmwFANUf1n+4z2gHmI4nBEQxBwHEFAhC9o8pAng+uSFZE8hhVArimig9po9y6zQAqrCQw/ZMwjd/XxZvfF2GIDEA4A0bWgDCBaABowsBlPnSA8hCBQpnNHpKMYYJnBMi/v3oxi0JoqFUiCaiVJoglotVKad3X2aA2cYDKfBiaJEKQtlzAECdrwT7s+pAXEoJ1hl9P/EAwDqDsZfM0/mC+WSMNQTAxmTh/OnmZz+G1wEO18cE64/YFmP0P/sQAKB+DVPtTQDgQsp8IVFbyWgCynBFuzEkkMYobJM9Gd38WWnCiRYp2AaAPcRs/nox5I5F1sUimhzi/aEF4N8Txi2uMr8OpGxCTZsAgILX68DLVSCAP0+2ATXu93+nAACTJlFqAscc1m9s0wL7BskSkn8VkOaD2BKHc3LhNGkmrgXAMQAMAIAIYOBcADoNAB4KTp9GC5WumsDkH73/IXzgJdQqcYk2XMQoaEurJB0MRZJYZo8eyt7BvgIAaL2bjFlFz1YF3QPgAjDLGtkHA0B6BgDAJo27r/66Lsd4fwAABGsfSvnwB9LOH0rcIMnPtdiSDKSo1QUpRGsyWJJkHwdSw+EgHkgQtjJqVsjIdOxZUaaqloggzkUwApYB7huYiNACUv0iiZa8p3WbKgDQLjWVaYcSgpHjbPwkWEgrmYhg7eL30AmC+n+q7TeYHdFI8mYkTXoog6MXJY73hE9BMBTjuucisQIA4V99U46hcxDm8ihs5c4v/pLe2+cFACplDRIAqH0A4Ejq01O59c8+7QEAMc9q7BctNYcaiXwAwDFy8Hra899IkBXy7/7v35IEqUrdSmB6Ly6PC/75Zz/DFgClbmsl3npN8XMEVZsJRv9vHCBKi8ZEs+cbUIDnWwLMTW1DPdrYAn7lcjMRNcsrf4r7j4eQwy4AAM/zGQD4tw8AGIq6bQnp4d2jsJa4G+2fk+eKFoKrEhf/8z3rYX758X2Q2lewnfCMCz5Q3aP9nwME8HctEBmC3Pf4W+8+NjFYjFHd3t1bfh7zV3cJZ9/3plfG8XJIN3qT8D6scDoAQsVOmAp3fZNWQeDzXeCKYBXvC5EU0x/o3rshhtslbXzNrbuYS2+1pL21zURRx5710QMU3fFLkTS8xHvv3uNnW60WcrAPhfoFVchhu4EWAKwTJF3Ww41LQlKmtG3n+dt9N5EgHPxDuXnzTmd7BxAAr4M5huQHiRGSOiRxeO2joyO+18OHDwkYoA3AB6h8JgF+vothQvwcB4irdHO/I+27krOzR/Lw4XvufoINYv7vLauXqJyent6WW3c+ci0DoO+9VlV166uezy5YFUMfPcbKetUtQdy8/q2HmWMw9mvT7qdW1dG2YuyUvvKvgnEAM5TC17MErEfQlOGBqCF5RRKoAICeS1wOPNpbVnWhXwD0FsAAktTHj846sAYJrbbPaF86kn/S2tFOAQbCVgBL38oAWVT+fQAA/wZwg4QCfveYK5gPABdAWYerwIQ2hkuCRaD9Y4zgSmD7PYKfh/fvdwJ7+HTKfLBE2I2NXZ9OFW8t2WGkP+vCyA5vM/FF1z7gtCY6wJKtBcqqSZMBgQxWUdgCUTPRX650DaTDASn+GD8wAnATyqqQKSrfrPAEBJLwXKNaayemu2Xcd3owwPYqVO6NnaT3wumyAF1395uMBd3gnCaCa6mgy0MrVZGRTYHkntR+OtPoYYvDGLoFuDfUI3CMDoJ9qJIkY7n73/wDmU1uSt6GchRXBACCWDUAoLLcSCllWMhB81jCb/+BLN78uozKQNoCKskKAKQYB7gAAC5RM3JuqAQAHAMALQBM5sNAiqaR49NbEkZDwCgSJmgRCOTJPJPTOy/RGjAcjKVClYQAQCDToyMyAOo8IwCg9P/N5GGjyv+3HABwJ9eVR/G1CfmGCJnbHtx6UOvdDoTuCh1OqNTA6Q0A14+3NtlQ/vVYfLIrjvgQANg5Oipgy8QADCDHAMgWUqwAAMwlllqGAACQOOYrniXYc6lJEk9ldPIxCcfHmlAwwUPSB7tRAL6qT9PNMXONMBCAAABOkPX4oFtTDFA2E3r7PNsZAF2hwdECDEDQedCv1fV//10FACy5R/LoV/97AADJvgIAFUEetALAupPfWajCf2jJNADAiQAGPgDgbAAvAQDK6mHrpEbAjpHRMwCiWG2m49FEmhz5lbbN1HUrCcR5g0AuHj+S/cMD7tnLiwsFAIJAFstcxntHEsRDuVhVPQAQDqRp0Xp3ffvGBwsAZNLM3pLyyY8kyi4kbnORekX12xZnXd1IGqea04P9YJpgocgKMWfQyBj3B04+a+1ROMdRpcehjfFVdh71E5DYM6YvGIA1KAxSBLx09zIRmOBBKwH3OIpBuUARslBGOH6H1wYwEyYsiISDPcmaoeTBhADAcHQsUjjx41EjUl6IRIW89cXfkegb3yIAUMtKHkgtL/7TX3lmAAAtAJWSDySswx0AwA259T86ACABA8AAABeAovBBAKBWBoCFpw4AiAgAlNsBAMRieJlP/8K6DaAlEPbdElyr0PvJN25KnMD3XJXIDTjwAQC/Os3tzCGKVmnxaU52oNljLPneNontIDQRQL96ZgeoARBXtQAUqPywFaG/Ltteu9d3wbBdu0+3xs985oJ/DTYG1rd7iT3hktZdCdquo8sOFfYzbQgJsajoglAIWyEI0d5/F5DY57VDgTRolygj+UfynSZMwJkMuIllY8XxAmvAQLuOg+Y5E7vKm7IO9MBsHc1W+6r1cPPShk6ACIkSKKsRaDSu8qd+9Z4WQOcVfpWGhH+o9RXAzTGtTDVeG8N4TX7PN5K08XhIAGB2AWG/SiZjVHeXEqeR1ESUhckZkliMkToAKAUciYzOnd4ysZ/P6CcM5OaNO6TzYy5ZvzLG3arWsINDIod/n5yc8LFI6JD0IfEE9dDvg/fX2a4DwBgA6ner/u4AAACqQPUfIABI3qj8I+hhGwRER8qCAnFkAJzc2QkA+Em8AX74bEhgQf0eJDEBAE3InV6Fmyf+tV8FqBEJ7Sr3nk2kiZwgMcR7DBWg0SqxtizgM4PJ4AOTHQDQKf6roB/AAiaLXgJsAMDh/j6TbCSsenAv5fTkBivuatXXyGA4otifWURiXHgdCEIc0Ojvjf5egnHBeOG5puqPf4MBgPv1+OwxE3/8AViES0SC+fZbbzkti1yp9GnKz4D5iccBuIC6tQFoah+oa1NBGNd+5QEU2wAAHZQ+8bMhIqCA+cT9qfeM98GanE4bfd8xND/AyNEeewVNDo+O5ODwwPXfqnotGTpRIOMR2i30Ov1E3UAfABo+/Za9n0zksR/i/gMQ6XVK9GP0QCY1VEClcxoEFEJEq1QYSQQq33Imy/m5zC5m3GMBsKDnn+1XRUmgrAPHKUCoIBj1IoZjqdOp3P65v08RQFju7Qe5BBUo+fvSNJGkaSB1WygA0J5J8r2vyOLNv5BRpQBA0ZYynIIBAABA4QKIV1HvAhRKBEgINpng0wNSaqy/ppGT05sShKnUDfovUynbQM4XOQGAHCrTyZAgAJ6DMGpydIjeH6nyjGcD9rjLImIfAgB2snVggAHUbg34Sfw28M//vR8fbMZeT0Oe/xAA2A0AqFmnAQCgGefS5gsplsoACNtSxgAAkKgUK20FqAqNZ+KJhNOXZHBwm3oekqPtEmwb9Bbj7G+cRoK2kllF2grF2DcBvjkv5i5O0Cu2oGtbcu5AbkbwOgvW73PPBOjn0qZFYA8k7ByhnQyA9fjt+nh1yyO2AGhP/zpAmlWFn11fHVgCdX63h2v2yeRfWQBo+zU2AFOwLQAAznkAAJp0qguA0wB4By0AvQggS/quLcTuARmlrMNpso82gngMBgDAI2UFIC5MwAAQkSePH8nh8REBgGw2E7TA4e/zRSbTg2OBBcz5opSDO6+w/x8JbNMqe+S6rw8aAMgefUea2X1Jy5XEQSlSLfSeJNpmBvp7Ak2F2uJr3KhGVmhrk0YG2BuduLExfHGm8D+yu/vWcN1GjS2j7FsIABMAcBaLaKvFmYcbgPuMjlUAPly/ZEgj1sC4IQbENTaSjA8IAKyaIVsApvu3RAqg6aXIBIrY52R//PBLn5f4mgal/wAAIABJREFUrwEAlFI2C3m3KeQjv/rZnQAA5JMxkZIm0qnqNAC2AwCV1wLgGAAeANC22gLAnIn5ymUAgDOay6KRCHbCbAH4bYldC4BZwqOtm/n2Z3+xBwD8oNOCYguWu+1izQoOlNMFgzQfAFhTdPYq6H5iookzKk6gYfi9Tuub2TYNALsWQzd3MQBwXTsZAIaabGx0/ljYwWtjYsCEBfHbQA57rJ/QbVZn/eTouoW8/fee+EiX42qyX5VK+afQl585M7jVYNkSQCDV+ELCjSobK/9OSIqJEoVUHMap5VKXNIWK7FH9tlfc50NcEN2gQl5D+R4WIVZt1fmL+w4fdEOtUdHEvcJ8wsaJaqrm5Hg/ABEGAmj/DAX9uLlv0qC6up8bts3f64+5SbuHUjiNlUtnceWSFlw7ksfl4kLefusHMhig5xyib0DcsIVpQoLkSiv3SgG3yr8h7XQH9+aYzi9oDIjs7R0wOTQGgQn9WfUfAAAp2lVFnYGbN2/y72UJ9A/2bUM+12832QSqts0fJlJAo11VwwAAnKZgOMznMzIgFot5546gSG1DsbTp3oGc3oQGwO6DyPrzTQ8DSSyp7WFAAMBaAHCNPosIn2eTYXPpQDN5CGO12DzViID3BfcPlH9S8T0AEn81AKAPtHUeK2Vd52mvAWCJbs8AmI5HspjN5OTklFV3fO0fAKC5kIOjQ91kw4h+9AAIsPEieUfyhOSTm/gWdpTtKbiuXQAAdBnAAADYgNcFCHD+5AmtItEKYC0DeA26OGRwd8gIKJkGANaqzkdTSHZr3RwU9DTl19UAQF9h95kAdEXwKPg2D1WoEO+rDAAo9YPtM4DzABSanb7MAXQuxhNqkUCTBNRJ2jZOJtRfQPUdThLcz9xn6IkalozCltH2HKcJ4LRD9Kzyf6a6JmyFYCuICqpiH7CzBCEjtVXKXJ68947ESLjxKs5mFR9XRRRVLJAiqmh1cwMIUJNrNUpl7/QFufkzPy8P4wOZF5XstZkEOLiDfakaCFFii1UA4DA4l/T7fyTL7/wlGQBNUUpWFTIiADC6DAA4YTKCkbABRMyUph0AAA0PBExlBQ/miD3/s1UlN+6+zHaEKohlMN13AEDQAQA1HBCoj/AhANDbjl3eYfs0TYF3PfHWBYN1P7L1dvmc2gUA2Os/a+zQ76EftgBQupPnvrKRQGFuHABQ5XMJmkImEzCOoKKds+KL858AQDSWOjmV8dELIpMpFMykAQMgHjoAAH+PuzZtjVPAVnJlD7Y1kn9wOYH3K/auMNHfZ+/Od3Gc/ta/txrk+ACCK7tcsm69egbtTiCVAfa+vljd3R6f8fJ3ctR7AAA6VJpHmBtDF+FJwMwLcRqqxJU0AAGoB4AvMEBQ3PAZAAYAYK1uiABeAgA0FrQvxY8RG7qx4VhHEk/2NQdFvAzhubzUFgAROT97LAfHh0xmi/lc0uGIh9VymckYVtFBQgDgEAAAqtcOAGhg0XpNi8Z1v39/LQCZzN59Q5rZuzKschkEcBlb0La2SUO2mbV1IFEdyaDRPA/JfxtWsoxhWNtIAnCEtHbdHfv/O0Yx4n7une58dzaO6tQAvUZ42mN/jSjeiORez393z1kcAOhiAJGK4uLxqtEgMpgcSFYPZSUjGR69JBMAAMjQoa80BtB+LkGYyQ+++DsS//XrZAAU9VzebUp59bP/w7UAgGkA+AAANAAYfzeRxwAwACB2GgBoAfhVKQ4OJU32pG3iXgOAI9JIAGauAExRVQuGGBsAwOc9AAB6A9ZWytj0f/s3/7rFD2gDxaSityrDA0jhvsImUPuyURHpWwD8pNb+voZ4u0DNAIAEaOkGAOA/3iroNpEt+bYFhyBrFwCAA3SXCCCFEK5YRJbgb+oT2MaE32+KJNp1bVYvrerlX//uze36bZXVT9e7rFU2DUIRsJZFye9dwdJb6V4Rk4k1AYBA/ewRgLN33SX9vbepniUd2szkG+gWkn1fdEUD520AAD1THSXSKnSYP0T8kOg40T8AAK5XwDEA1OICH4FYhhMeQm4B/E+FXjaR8m3I+eUx1X5ZR8FzAICJFnJbosq8om1v/fB7EseBLBczGQwTKapcgoghXQcAYC3oWlLEkd/5GR2I4a0ltjyFaLVImdijsm/UfzwXFV9Q/WEpiOdb6wrE41RhvpH5bEkAAJVtU4vnJuCsG3fNMdxLVPKQkLDaS0s9xdFR5cef+cUFgQD00WuFvmJVF0rmOPxv331lJwCgdG4csLoOWflndTcSiACSAOkq+KzMupYaYzTsdDHAXce98Q/gTvE+pNAJEmKMi9kl9pZ9qjvACnwHaPUaACYCiNfWvngFzSxJ5nzFXlZXcsDK+4Lvha8lLNOOT2TlbOQOjwDujHn/MNboX8d7kg4egUlzuVXDxoFgnNMVoFXdEvdbe+TBAICQ4Ww+69oqfvjDH3LdAxCCWKWNO94b8whJf7cvo0dPKURuj+890XVMzOe9P551q7SAR3te16ilG0wA0s/p0qCimvgiu8C5hWAuTaZjWYI1g3FwffcAUZD4w6qHSRAYNHBmSAfalob9AIKFdSmJCZM6T2bOfXeddK3oJU06xxAy06ki7UBU1wZnFX7cW5aVHHsKa4NMBYgGlSUBl3wxk7BYUYmX+ztbBYxB4eYy9te2IQBQVJWkYDhIKyNoeUSpxMNDufmxvyfvRfsEAA4klxAMgGCfVR4Er01QShEWchLPJP3+fyIAMChaqTMEIiVbAOCIoC0ATgPAUBDn1JKmQxUkcgyAvFYGAIKmvACFMJQmgAhgI7de/IisKqFGwWC6BwsBagAoAwAigJmEADRcYLa+qxro4n76E94C0NmMbkliHFbeCczq9uHiDbfXbVL8u0TCGIIAqLyz2/ZzA7t6gbnr44XLscmHAMBlAKCQBiKAaAHI5hL6AECOfmWclQAEFQDI5EAmB7clRIIHIBwBBSrGAfzfYTMIgNElODxrXODOyYFWq37/3KziW2GE920tkdc7qZVA9927/T4IcNmlSxPl6xLDbXHs5RlmDICni7UuP9/EoZ8XANDeft3qrcKs1d+OlUaXANfewV5yJEzIadSRIwjg5IP4ZO4qQiO9j0GhNoAtmF5XMQCQZyoDwHICE7IOsG5pAYiYIpYYIoAVqt2q/UAAACr0QbAOAMxmkoIBEISMI8YHJwQAzma5HAMAgIVdPKKbgMXOu1b+dff5/QEAuWRnP5Bq9q4k2VIGGOdmAV47W/AL2g5HkjSJquo7AECiUookZ9qaNDE8aBwD2a0FxoCqhwWA2qkDOhDHaS20yFHUHpeCizXuIwrROPtxwqpwIJmSnmgzc1kI3LIzRDUHksFY8nooRbgng6MXZDA+ESndvpvCzncuQZTJW1/6PDUAjqqcDID3mlI++pndAEALtkETUATw6QCAwhMBvAwAVNhTrDKFuMMBAL4IoA8AsAXgN35LEogNEmvDYPU6XMH//m/+NUUA/T/+hMLPrSe3Ez/xZs1ima0BAFbts+fhBvgVckuAmVQTsnAbZFe581WblSbrV+0sgLSDMIl3awDsBABQxXH9O5sLxV7f+pft3/61bP5s22KzA97Gd3Oxvj8QANKzmoDqxFaOPINr0lZrJgMWm2j84WFtTEAjVt608u5U9x3t33rtGdJ5li99r4mzvHE8NH5G55duIEBVov9G1Y81oFacypI99JJi0Uahth1QNARWVdwrFd2jRYgTASSxi8VzKG8jhvcR5MsH0SVEfOMGkObVVf37Xl9lAyD5w2/VQ/biHL3Uj6UsQIEN2YMcJqowj83cKsy4PnVUQM+viswZyMD151TrzUYNj1NhukknHGiCgO+99x7p2gADLJG+c+cOEzyAC2WBg0zXL+6huTXYGO9qMWEOhETKjUlX3fUqwkiEwAZgIhxpmw8s0lDhfHI+k8OTmzurAP56MYAR956aCcMBhUz8qhiPbm8/2lxjlwIT5pT9AYy9kRZxIwBZqvaPn/njwAo/5jsSUheQm5WkPZZ9/04c0RJIC+jNDhJjg+MJbSJTKrvDXx4aAFMpIfq2r6KQe/sHnAtI3sF4wb0EUAT7Fs6vLSCkv/8YA8AHAKwFgIBMErMl5OzsjOsKwALm2MH+Pq8JySrYCdSRAGvE6aKAgQCleorQcE32AICylZw/uJfcbAIAQLfXAQC7H9YO5BLjrgJv76WJYt1UdNSAACDWP8YGQdTRyQkrJFj/2COwN2GNJUNtFYHeAqz1xkksA54RKshI60/YEJk9G3s0nVyhAwU6F4IAbbuVKje7Cj7HBs93Ao9waACLgYz6Wi0EMY7o92+KTA4GsVTZkr3/5lBA0UY8Lstlb39fVrAajEJZFbnsuV5PsEOQKMyWjdz+2M/Lg/hAllUjR2FJAAB+AGgPQpdILYWUUakAwA/+k8ze+LokWS3lMiMAtg4AoJrfVwK5b4Jtkg7IAMALVkEgWVXL8ckNgXVAxapUIk2YyCyr5OYLr1CPoIlSiYZjaeECEIYyBU21AwC0iVGPE3/f/WkDAPzP6ze06agYiGYJu4qNwrZDqa1XxR1Pl4DpWb+rgrotOfDPRC2AeFXcnzIXgOsAgCSoZThO4e0pbQahMbg4gNFYShBPZFlNZTA9VaZMit5tKJijLAF1/4Q9yhqz6DxRpqSxJbX6v7Z/dsWojUT9CgDAHJw2W3H0HoMK388A+9n299uVRl71u17s8KpH7I5v+1ar53s+ABU3//k5TYjR0+1y1P8OBIDiPNs2LcHcBABMA8AAAGMAoNq0klnHAMjUBcCBzoy7oXXl3ABolw2qP2ywAzAA0AKgVPUwhHtPTTAbX7DePTw64BmRzS5kCHAYAMAql/HhKVssH19kcgIAABZ2BAAYlW4RfVwfyQ8aAJDyseSP35FwMZeEAMtKJEYLQCtlVUokqYQt9DFQbMF8gTVfKXW8kjpsJapTCYFcuy+nDuaE//BDFVHUQgPAHIgC4jAGoIAqmasK1tDpwJrDwwEMUSVX9Xj8I4rnFV5P2y8pQIh2nWYoTXIoKdg8FAFk0Mjef4HAYFrKO1/8HZG//IYclpnUksmDtpKXP/WZnQyAbQBAJXWnAXCZAXAdAKBMaKUcPgsAEFAEUElIfcEp+Lf/y69zN+JEcee4JWesEILC5CyqmGRagM6KGCo7CKTNQ1tFBP2gnz3kXULhxOc6MRzcnz54x62x97IKmHo2O1qNe15XkUeSWGkrQZ8o9AGmfY4rWwBA6/R8bPskzSwVdED81zdRF/1MEIrq7cH8xWafeZMhsIl1Xu6hfJaNWIUfLvkL24HTtl1PMMfHvXkPBCB5hd2VJq+gqvIemKgJ7rH7mcV5vhI/XjOCF6lRdxwA4MJpHnZQGKffqhNLYbLnfIdJwUFVDf20EfpdtYqtqvQtKb9kA3T8Xa1YGIKt+2/hhZ+XAYC+heXy7/iZzAXA4jgnYKa0QIdQAy1uIBTTyve++22JY7AmIP5XSRMohVm92ZVWhHs6HIxI+0bljf3/7kDGAcCDAiANrRYrjr1Veu3v8CAH9f7Bg/eYgE/3pgR1cFW3bwMAmEiBHuPBWLIsZ9KHMUTCq8KdLQGDqz6/3U+I+ylIlrCCybkEtVDnDIJEGHoHRpVG4APwAYHnO/fuy50X0ALQH7x9cKEDCuYAqryoxCIRNZFDJsEU1lOk1YJhfd/e2WIbcNbtLy6QsjVltqIAKNCioHZ8TnArVIDE+s3xc9yHQQrRGLXvMRBAe7z131gLLpRywZvqAVgfd8x2AfWI17YUzONUjo6O2fePJ+tepsGSgj9aTcZ1AiDbwYDkemRCWZZrGgB0iIhDJs6o7AMkMrtFcxdAkop7++DBAwIAaZKy7QB7Kh5L0TxnTd3v2TpeBEKcT7m/ci4DAOvrqv+XJkPj0ZgOJGCT0HWFYn1I5lXjY75aCPr+zdby2LlaDEdjJvmg+uveBOEkqP6qGwDGJMT+09QdAID3wD7D3zkAAO+lbgZmNesSL4KfENJHS4HacFq0jPsJdkFV4jBGOyOYTi1tMKGpQqE/tP3g59lSUldt5+f0nDy06g8rolpG04lAb+T4xqnkVSnD8UjyspVVEcndj/+8nMeHklWN7McQHUJj0ZjU/AgURymp9n8Snsvw+1+Rizf+XNpVLfkyk3SYyGiqNoCIkWgDaGc0zu8wpt4BgHJQMgXAU9tKVlZydHJDQCNtYUOaDKQOIjlbFHLj7ktShQn7/yFU2FI4EACA2gC28B1GixjjAl0d7tTd+M7Tc4OctXkCXl39e5aT8Pke2+8cVz3/OoC+q8RrpHCJh8YzyrP4tD0G84maKFuKp/57rgXwW5iKDfpUn/HLf02tULo4xwHCfUzS//wyw063LWXj9Q4func4kL67rrUdZO1q3/fdfwY6++VhQiIBoU2tyvctALABVBHAYSySjNCHk0ubQU8JrZVOEydW9fAo3ZPR3pHIBKDeUKSGNhDillRV/p3FsZqmOkqyY8Zo+1w/PptJevfvbQCA03+ykk7/XP2k3X3wnvus8ebuBPL9AwCb9tBPN5X7dUsAoGMiuZPaxYg6O5UKrkwBJP5K/1cAgPr8/H3PAIDKPCxRwRRAdTmU2GMAzN/5U6cBkElsAAAvB0Lqap2NMVMha9X/QaU+GU+lLQEcIdYAS7SRFCKATUP9oKNDiP2FspydqQ1gEMtiWcjk+Abn0NlsJcdwAYhgCzjmta+LTG4fuevun+7f9uVHUv0c6n9vj9XvIaTymyeSP3hLWrjdQEyR1oCNQHYecQbGjgl+hTgPz6qlDQvJo5wV/DQcsU2AIubUbXAuTKGe8wQAXFsH5b8DtAo6AADrKkQcrgwA3EvGj8YAwH1FfoeYy2OXIkYLnQMA8QW0IDSptMNTCQ9ekrYdS5AhNwmljcCizgQl9Ptf/JzIX/65HJYraYJCHkord3/5U9recYULAAAAawEgAyTAzKtpA8j8GjxqrUIyPsoYW4SyN9qnC8DtX/u0lIfHkkSHdEEoUc/AfoHxoW2pZwPoChzUAIbzgtMA+Pxv/rZAC5EuAIhinXMfY+5/+6/+eUuldVRZnT0XB4t9mEZj1CqnAQUqGqa936C0KDW2r9zh75YoWgLc6WR6YACDcG6I68/VjUsno983709xXjzNUnorDEvKce3maoDgzpgLfmWRbQ8YpFhROlRT0YeK7+wpcZsIFiqoqJg0SLQAOECFGuMBNXRIcfgVTC5+R7+28eoAEA9o0Z8xld1CX3+6bVAftf0ItaVq7R1IGEhBdhuUVYqHrt9oc6MwauwagLPh4kAAwFXP7IqNAWBxX56t3OLWYMfYCUz+koTBqNF6kYTanOO98qrTeu/6SoWPqOsYPAWtbWOouK9QjVQXoAPpuRExpaVGBWuBFPxCgAAXgIuLM5nPL6SoMjk62ZdVviKNf5BC9R+JBnrLUeVNZDJWyzJFfVUkCJ9TmS2gE+eSprFUpSYu+IgAGLAU791/W+YL0P81IcfzUXO+AdHAgxNW7hRDUTr77OJCHj16SGr97Vu32d+OxA+JKKrEqErjQDLGB9hJWa7VfRVeARVLBVjM1giVfnrNk2eCdaU2iBgsJJ37R0d6/rYR9TwCURBEhdlwb3HdSymKjGMGmvzBwaGsVmAOgf2BA3gzAHKD7x9NXinD2htYyU9j0uFpTZhqKwX6/dljTXRek1ldl+t2p0xyHciD3xuDwqwQcSgpA0hZCtqP31ti9kGWJpW4B9PpntrUJQNl5HgVHdtT/APXWBVMBty+ge/GEqGdn2vLsvcAeIIq9IOHD1n1N7CGu4GztEQyinv07rvvurezMNE7zkG5J4tm84i3x24+p9f54Gd3Xtd2rbb3aTCkDCQAAGAhwZHg/Mm57O/t8Xes4gMUAHtmPCL7BZ/LlPyZxAOIcW1BMcWUFFDCFwHDJJblfMb7asCR7cV2FrAg4FqMlAXiOQOQ5a/e0CqQqvoWqKtg3SPAwzNW84Us5jOpqKeijAJ8xZhTCPDcvkqWwkBtU5H04zyJAO4N4GIwpJMBgwoWgBspIeQU78vNl35GLqpE4uGEPaAA1NtoQNZDWUFsNKZ132H1UEZvfEmW3/sraduB5EUllZSydzBhQg514XTkxDSLktaDTG9gKxhinRRkoF4AxGgaefm1j0swGEmBAAj7k4SyLFu59fKrUjYhmhGkDhMZgN3SNLJ/545WvADqOzHFTQbI5pnUA/Pb13hnx/UsR96P7bE2F54/DTWAcReK1wPuduG9DgAToB1vvzuAd9WJHeNhhRR7nTVAdUOf6RJ64f3gqktskfxvWikburz2gluQjrWd6XluqgEUV7/27vED6KdWYJqYN04EcC754lyKbCZgAIwGqP42IlUmdZHxbMN947kXJSAyy2B4KMHBLZH0SKRKpG6HEiQTKSF+xtgEc62SEH3orJTiTEXsoSCBnSX+Ttxfex8j+p+Hxy6DSD8xW4+DLjN0LGR0MftG/PZsd+HqcX/61+Hq2DETrgYMtZgEF6i+jXP9fR2og/vq+v47QTgCAkj8UMCCOxU0AHAUTFhxR2Kp4CUI6hGr9yILWbz7ZzKQC4mqjLMbOizdud4BYZ5eFXTnU9j9OQo8mLlIdMNY4BUPBfyL85nsH97kOZQtH8hwChBiKItZLpO9Y5F0IGezczm6+bJIckMkGEjdFIyfWUR7zi+ebhDo45dzj2E7rYK2Vgb1Tkzne6T3PWkzkfy+nL31poziUKp8JdMx5jOKIYg1SzIOEwLyqM4TDRWcWk2o7ctJMpJqlVEfjMU/iMmj6IvWWzglFZVEozEr+YiVcRZiv0Eci3MoTFXDCqwbtCKTzcgi9Abw3LHWwQ5weQSZWPBljKUIU2nGtyU6/DjZd2EBC8NI8mouKR0kSjn7wy9L9qe/Jzcll2U2l7MkkZc+9d+LDKcSLFby3v/7VZGzMxYFqC1GgUJcV0gRQCb6TgQQAAD+jqQ8lljaGqzGiixBxDb7k4mUp4dy99c+I8XBiaThqUgzUAAA8zlA4aiSwGmwAVRA3ovXpKwoxqCoJSpq+eJvfk5aMJHrlq4MNXMUjW2Df/kP/0Fr1Ugk6bTpGg5ZleENARXUWUPZ3zsROAlkEIEepdU0O2y0EqYHQ6chYGilBwBgisWpehr6Xz5jYBOBXzvIgJooJNJtoBTq7jZEF4g6i4k+cdC2Bib6PMA08cG/AQDkRclgCQkTk7kU/c5I+EExbTkxrR8aFF6jtRud2A/IGcx7FU7fdk737ucHAGzYdm3DxoIw+rUxNKhCzap72ttHWCXA1wtwQYJfoeV2YQwIHCB2Aa5q3h3LTpMAc6BBH7j1emNy4ncIlBFsD5SBwKTNgU5rgcoGuGTv37+PS1S2VEh2BQAE3mKl6OlhoH/jYezsEpFIWQsANjVUBZHMqsUI2rpKmS8ueJijF58yByi0ATWWUPb3DiVJwAKAMjg2VySQqDiqwikOJoBUSO6tyg7NgSCs5d79t2S5umBgomABDq1EbpzelcPDU6lIFdbEk4l+msrhwb7cv3ePtLIXX3yBtoE2p1GdBCIKoUcCCnUh4wlaaLSSh8p/ix4jzYf4nTRx9FozyQKwp24AqJDO5hekZAP8SOKR9mvh+bwdar0zmz+WslpJVa7IZAAAgOo41tFoNFWqpCckpPfLR/iNDaBjYICgJoPalqAsFogwDl0SaVVfbHLaX9Yniao3wddBbzae3yX3aiPXAQCmJ0CmQthZ5NncVPaNHlR4fzAOwMBA0ovDlRaD3ZrSMHNtn6N9Tc391ZgJHDmPcYXK+K1btzodAPwe9xrCkFjTWLyYO7wOtp0ATCrk4uJcFvO593YMF9dDcucW1zWBrJ2Z68e+BQne1toxIkypV9H33olB25G0FQF6BIN0QDYA5hPGaZ5lksAS0d03sDF0nPVz8N4R7e9BZj9h1F8psKj3xF2lA4sUJF4Hl/2zBet6PEjZzwuGCoMOp+1gLUzZciErCCwCyMQ6cEEMASOcHU3L75gLqP5QYwJsE7TJUKxwzECPdqoICNw5iLlbQYAvnMrNFz8uyzKWZDCRfLUiK60JYwljnJ9zFRILEzkuH8r0jS/K/Lt/IXUwkVVZS14u5PTmsaTjoWSl9lXifgK4G8OhB5UiqJMXtSwWS6nAZABbJYrkpZ/7JBOYAnM1jKSSSBZl0wEARRBLFcUynO5LXleyf+e2bW5uz8B4Yx1dHYHuBAC0bvbMFPbnjHe3PO3HBQBcH4RvxjE2N7exBp7682kGuPPhOwGA9Vzwqd/WHqh5PpLjvgDkIrGt4nPbWATP/KYbO5ry9N4vAIAzAOwkBwBkc8mX51ISAKhkOIAGUS1S5VIXsAJUEBB7D1hYdRtKmOxLNL0pMkaCNpUWtmI11rzGjhpDQGkDFUWwFpW50QSDKwGA9aJGn+R3Z4rFYW6P68a++/cmE8MGrxNz6sCb93Mf3t9zveDx0gttAAPdRuN+rgewAwD8OaBnnf4xxX9U9FUNHnsOYyrGfIBI8W8UQjBeE2lhIQcGgAapEqNIAfl1Wcjy3a8pAFBmmtDi7HXFPOrUuD+d7jbo/6D6p+sAAMFosmsrmT2Zyx6cJIJG8uV9GRAAmMhiVsgEzJI0lSezMzkkAIDHDaWuc4lSK34+JxBD7S7XysWx1QSScnJbAQCzrNScJQE1vn4oi7delwRnVbaS0TBRVm6LYlfOn/MMd+e4Fl7ByNA4AbFjscrUQQf5JlYiziecq459jLa1GppUsNJ1LYAsZuKcGw4Fegu8/LqRGoAMGG/4mav+Owq3XgP+bIJeQSgF7HJHN0X2PyGN7EuQFZJELYGgFGBRU8uj3/+iZF/7styJ4AJQyXw0kaN/9E8IAITLjABAAL2uHAwBkDgiKVF1vxIAaFipjyWRtk4lyxwAAO2q6UiqkwO5+z99RvL9UxmEN6WtRzy/W7BegpUyACpZPJwaAAAgAElEQVTNXapWXRUUaGwlQJEFxcaqlS/95uekyeDQUEscJh0AwJjz0z/38barfCEBA35TVZIXBfsjmZQg+DfaJVArTwUeFAarBFkAisCHCSYCH3cTzc/dkmMVdhLJi9xVIF06t6EFwCDX+7IEoBOG2pK0km3Ll9ONoktW3WewIBvBGlkACPqZKIT0cQUNA58fitNaIwQ4gOKHq9qjZ53VWvxODwLdzftE1DbptQq6q1QZcovromXFc349DQBgn99o5xaIWIWN1+eCUv8y1pDmDYo2ftdV2Bgpu2cafd6NO3qbsYihOo5WACRhan2mzBIWSJNUwsT1/rvK51VB4+Y1PQ0AsKsHHosUWqQGAHTj2X0O/Wg8vEP1GkXfNpBIJOkQAoR81tmTx0zGCKZwKmBzi6QqGzk8PJY4TiUMtJcJFXKioQi6QVcONUlFkq5zBe+Fl6gIAKyyWQcA0FYoSAkAHBycSEm1cKUO7e9DJbSRs8eP5OBgnwJ1r7/+OpNSWAcen56SeYC5jfVNFkIay3I546ZPNQfap+C7rgXcRtqgsWKriTF6zrG2kGTO5ueSjlL2vA/SCeltVaEHKw6zui7knXvflxrKynVBCvV0OpXj4xOCakdHp1JweTsRRj+71JXraIx6mJuYi61fHCRJGtM2RyvIg66NwegcuCd8rgMl+/1DE3/Qu40Z4AOHllRinuJgwh9lg5g6rR4mOIgg6GYVbIAwqLYCTAIFTt9f58RVAIC/T/pWqlij6hjQcNywjiDyZ2wHUP/BOlFASa0VoTOwXMzJTsJ86FuQfswAgN0fHZDuPlnCjfdFMk0AuGnJAMB1Q6vghbt3lfZ444ZEoxGF6dj6gpYEJNaO0UINBlTaMLE6RpgTJ3QVezzGdwHpMcA++bd9Tfet3lYIi3WA94CnN1pVHPiAn2O/wlpfzmb8DgATjADu+w5YoC0k26BcVd+19UDMFHOSIDruP1pJnKgqqhUGptZhegkAKDL09aOajwAG15sRqCUAUD2SyetfkNl3vi6VjCWvUBVZysmNI0kcAKBBgLoQjNOBFIuV1HkpZV7JcrEi2wniTABdX/zkf62K1A4AgAvAvKjl1iuv0YEA/LZtAABYU6wP8bjbDQBsO9rWq5gfAgDPGb67HGc3AOADD37xxO6LJvHPF4D8ZAAA1gLg/OKbXMQBAMoAMAAADAAFAMAE1PhHz0WIa9bBUOLhkcR7t0UgIlalMs9A897rAAokmlryUE96bp1gAHAf2QRR1s+M9UKRA1k9AICPvlRM2lVccjf9mvhzN4Pi+eaN/6xNYKz/3VXJv8YF/LxIYDsWbf/zPvlXC0Aq/lP8r3JWgIhhNOZ5VgBgcf9PZRjMFADAl9Py0A5bY6mqWxX+INbbBABQvWYcglxKagUADm8zAV8HAMAA8AGAV3oAoMkomr1diPVp7wvGT9s3We13IID+vWcA6O91r9d8yAMAmoeyevsNJvpFtpQh2GpVDwCkCfJHR8N0ra+852RjKoABxzIcJolrQ6VzmRsjiADjSiASDNYcAHWcwcjPcJZCMBGW4czdikLyJYB6jdlw9ralgvImMIzcFBaFeu9UEA/AzQprZ3JL0uNPUoA3yJCvwLEAgJ22mTz5/S/J4qtfllNZSVFXshhP5MY/+QUJRusAQATdMxTJwBKvAFBdxQB4/wBAUKtLAn0ADMRBDoHYDwBAG8p/+K3fkXqVMw5ASyAYAJb3Bp/62EfariqCIBkBsROEoziSsxnBpMANoGK4aw/AoKSR9g5rQt4n8SqGoX3IXKwevbWj9QehDKB46VH9Nyu/pqxtQZNV7ywBh9K2JQoai65vHEbhJd3CqPnObozCdHyOtjuoQJv6d2ouHyjNkn3bSgfSx+C1UNVBAmiBkP/e/WakvaWO8reFQm/tE0+7ZNcet9leecWL9Al7Tz20sdC0wKMkutfw78Na1cyr8JEazftuiKyf5gD5UsCNFnZlwQQTSUEXhAehJMORBGu92ZevxQ63DwQAwDxlPOs1Y3hABoPpCEkJkt+SDgCLxUyapmLyuX90QBo2aPIJrbH0YEcSrVXuiaTJSNJ0RBCAqr+kXSkdGVUBnwFgAABoVO/c+6FksCIiAwDWYwAMhnLj9I4c7J9KUdYOZEOiVTBBRRUViTaE6UBFh4sAbQkrUOQHFKSbTPc4f8saGgLqg27tD56mDTeW4WDgxAc1eUKl1AcAkmHsLAgHkmeV1CUON6wTUKBBU/+RNA2UWJEQZ3wsWgCGg7Hcvv2C5CyEmA+8TeCeaq6MlfUKr80HDCESY4w7gA4kjupmoKr91guu98PR/4nQq/gh2DspKs2O4YTHafVdLQqNis/DBICmx2Jigptoz5kv4KjMAswVdVbxAYDN/kusO7IprCrsWFR4DWvRAdUf1HjY+qGXH0ADDjQk+tgb1f9WbenQkoEEGwkrAlOAEb2LwrMDALoD6lcHtm0mC651gXuMYy6wOu7WNK4TLJR3792n1SVdXcJA7ty+w554AgBOfJT3wWuhMg0GAgwuwDUmil6Tgq+XRSS7ouSajdTmPAow3hRi1PlC68dWpID+xnzGyj9fm04e6KNXUMOux+aHgTb4zEj80d9P7RTTstDtRdubLJTCPhgOpIgmZAAsikjS4VR8AADzO0TPI5KMIJbT+rGMX/+CXHz7zwkAQCOgbXLZP5xKACqkIOFAC0Kg2itlLYsn51SfjgLHMoIwKZgpcSx3yQCI1wAAMABuAgCoA/EZABn2kzu3yYJgGwORTq60nQyAXeca58yHDIDnzb+fGgDwz83NhO6nGwBAAqT6VZqQI/gDALCQfPlEytVMkhCit1jLBgBkDgBQejkJQbAKbSGiOZbh3g2JUM0Nx5Ln0BcbdRV+ZRjWEjlhYVdaYFzp77L9PVrffdcSfAqqXe4eWT9j1p+/2WoCMJD2yjsW6d8sAOBfmSWo/cUqAOBk49bifj0T2DOO+8qefwQaagWIn5O5Sxcr3H/EGE/HAAAAYAwAjo0Jb6My6wEA2kYMfBWFlp4BAB0Aa/dTp4BGZk9mVwAAGwyAWy+LxHeUAUAAAAm0f0o/axah48dshePR507GynZQizttdb831g0ZAOV9WbzzJu2cy3wlw0FCe1xUp+GQRNDL9C5ceyJekzbj0DbKIFisJTjEWBg0OJgZexLtqxjZFUR325Znq7XYcfwDZX+ialblueSrjJ+JBRu4mVUah9Vki+KMHdDWlvo1iJ3QRh+EkgeNhNObMjz6hAQhRACxeNFmgAdgzgRy8ZXfk+XXfleOmpXMViu5SFN5+dOfkmg8YQvA/T/+EzIA4qroAIAPmgEAfQVog+Hsx60BsMW2GBTHwERuQ/m9z/07qRa5VFlBzTYwkdmij/X/f/zqL7cUH8gy/eM8zFWBXR/IYJk6AUrNxM1jcC2BrJZARHv00q8m40bTUs51k/iJpIm5wYLIbOCMHdAF+G4++yghroPBNwMsFYekf72zy7LE1VoBlFaufS3GULDADclCkmrSoJoB5j+N6j56VkJZZRCvUiEPtAqAKs3+EwoxRM6Fvo+KO1spl1SjEmOfm5/PA0mUAfCsi9Z7vFuvu15iG3W/S6idQCMPkg2hxl0MAG4Y7vGmoK2cfg8AcO0AdCJAhQ2JnBMANKEuqnujP8oDZuy1N0dlExhao1C6zX/bYbXrAGsQgFJnYEOJoWtl0KSVPvAhPOpLWcwvCADgYMGcg5DW+cW5642HojZ6wtA/pMkhmACDFLTwfYmigTQ1WCYI7JUl0zQ5e40wp2yuMsfwAAAcXHitugZKOiYAsDc9ZquKVo9htVfyOgcpvN9XVERHP/xbb73FBBWiaqCKz+ZLMltQtd87gHVRb4MHgMaYAKSyuU2ZAncu2QJoxqS1qdn6AIoUmQEVquFAOyMiuRBJzPOlLJZP6LuL/Z4gCRT60WI0GMkLsBAM4IXrqcB6zB3MAbyfJfK45yZ0BwE9bOZjHgiqu8HxdmCzUfn53dHDuXe4Pj3S/GHfiL3M7W/WfsK9wgEI3DOw1zHB1coPXgeHDv6Mp653HYcKXtHtDaq+boJ6VonZ6M/knqQ2cdaaY+CotQFgT0YfvwF2oP/jfgJIgUPE4cGRnJ9fEISi6I4DNDAfQKXrrSGfAgDgB7BQtA+++jByXQOA+4i1EXhuMfi5tRjhusFUuHP7tpxfXNDqEn9wrdCPyNFi4wEAfs2K+zYZe9oWoPdHK8Z4XSTsZKRsAJhsFXEXbcm52T12Imw6udB9pzouXF8VxTSz1ZKBBEBLAES477j/7GVE2yCFd5wuB5Jp2BO6eQ0AAIAUX94B5qafg58ZAMDkNxxIFozkxgsfYwsAAAAk7mAAoFuYNkegC2N9EQA4k/Hrn5fzN/6zlDICo0/CAOt8KvEwZRAQJiq4uZwvGFzVcCeQUFL0OKJ9LU055gi+7nzi5+ADuhUAqJuwAwAGkz0hAHD7lrIxyIRR4Ok6AMDA5ytPOdCud6Yg7+N8vPapf/dbAK4LH7YxAPxh+WkGAHhawGpTN24mYxD7k3whhQMA4rDZAQAoWEzGDtp5mljC4b6MD2+JjI5EAgCw6ggA4J8xt2v7xOmqiZfdDTsb+jvaJfMbAoCdWLWr3HIlbrQ/KoPPnx3bZooT8btuEl27jj6IB/gJqR1Mm1DFJgDgnmPOUOz9h9gfKv/2HQUCo0qjeoq9ejcAoBoAiF+hAdC3APgAAM8mp0XAIiFaKnE24mwDAJAMuM0BTLYYRkHi9goAYOy1AAy0BeDHDgDwBHf77wbY0s1N3+oRn8lcK9A8sBApfiTzd96U0WCgDIABnIUycKadQB1af5GUIuFWNzAWCFiJh0tWzvgbiSnPeDICTKtM4yzkXbDQRW6FFgAtSrdksaHtwGKcAho3pLnDDUtBAdwEJsg8pyN1XgDQgLMZjFpJ2TRXBJWEo0MZHHxMpB2JZBnvjQwDkWwFlEAe/8kfSvmXfyJHbS6zVSbnaSwv/dNflASijfOl/Ogrf0QAIEEOgDObugoqArhdA+D9MwAMAEALAFoGAQCg+AcGgAIAgfzu5z4v1TKXYgHhSjCewGjHnA8l+F//4X/bav/siIE5URPX24oHIbkB1RZJAIK2nP7g6JlUJAtq5+rprKrmTHJjBxREEZEb++oOI4dcUmqNImDrKrJ+EuhTuC0JtCAZSNAsm3f2dd1ju2o/7NnQ46yBK6jWprKugQl6uIz+oixTRe7AAHAsAFC5ayQeUKVXlI80GGfp2aDSaxi+fS7XH4b3JVDhUejNuKNrS/iAN98ObdxoldiWUPvb+C4AwII6jqsT1tLnen3DDgzAgtfKoFJf1RFA+9YTqNWz7WT7IPjB4wcBAFCd1zFc/LxT0WPtpaHvL3qES1DYl7Jagl6dsfcPAorT/SMqmDPJRfANteC2lnSgtOyyQBV4JOPRAWnyoJwBBAjDlPOxrrIOADDLSaJ4DgDICyDTuq6QT6LXHi0Ae9MjyXLtU0PAD9p/XRVsAdjbmzBR+eY3/5rJFiryELJEOwKAALBakDRe0D9e9QDwR1X5kRBrRR4bBTZl0MktvsD9BLiBhGqxvJDhFJVFgGQYr1jSWCnpYEhAqOb84hH71fAUgCMKggGwS+Wll16VdHDQAQA659YPor79oG+VwTgh8R9Q8MwxKVyffp9Aq9AJGAxa+XX2bp4gnFV+je7fhWJMOhX0xJ5oPWREVgPdUxTEGHDfNKcF2xPJDnLuIrbn9dWBdY0SjdFMYFDH3XzmkfyDKg+WAxwUsP8C1MH74N9wmUDin61ygrcm7IJrx5xAv33PQLgaAOgold4GAJr72n7g1vcaYGkOAhbM0iXG1QwcqAeqHsdQRPb29+TGzZv8THfv3pXz2YUMRmMGSQq0uLC4c3uBOJPOS2V3gPKOlghtl6GIjRMt6kAKN4dceK0gG21RVS3Xzgjel6aWCfzs64osGbAtsuWSByjXA0EwE5rSdiayxQg6KKsNtSWAQLhHFC0i3VDfB2epOR/YfmrMOIIBQSplPJUbL7xGBsBgtEehQSQUJc4fVPTjRgGiIJEbDQCAL8jZt/5UynZEheqgLeTWzROR0VCqMpNlvqJrRwEKIwA86hRQeYQMIr42NhIwAD75yUsAwLJq5cYrr9Fn2hgAAABWZfHcAMCl839tYv10AwDcm3bkT1dTpHWrfL/hw087AEAKNAdhAwBYqAbAOgBQMLnRFgCX/OP0gngx9DJonTmUZHwo8eRIZLgH90A0mklNqzPEgk6sjG2AyNHXbYx1n/DuqnPZ2Jrge4AiUzn/uWstBT2Euw7+2C559SzaVUD5caT92+e3Tey+Im3x5eaZBMFiVqStDZfJP+6N9vkz+Se7w33neJv7xvUAADSRTAMAAMDcawHQo1sLXwQAGDMiN9DcQQEAxwBAQoqf0wlAzy/GLpFstADck8HeRKT1NQC2AQAr1wJgSfzz3o3NMV4f4W0MAGsBiFsAAG/J/N63ZTwaSrFaSpqgEt8DADFskgCY1xWZibUrJqFCj9ZfaCui2KqFGugmacufFk8CJuwE2Jy9IrR1UM3HdUE7qJzPlDkAtjYdx1DUGUjoLBY5Nxx4gIKuuoopg40E8FZ17uqokni0L+HeKyLtUATrPAlFwP6BDXbeysM//iPJvv7HcgTdr6KQ+XAgL//yL0gCzYbZQt7+w69QBDBtKgIAYDgGELr+AAGAuI21TRSFDOiZIR8A2xoOV4D+q0b+/f/zeamXuWTzlaSRtkswu8HYf/buKUUAzXccNwKBLZTuYWME+qZf/cfPEFQqxTMmxZjCDlXV/6mtR6qlGrJ9+RZyli5Ss9BRoLZtNlp97L/sMUwO0YuMKokT+rIKIR6N5AoLzAAA3HAfAGCiAPyBZvKYhC7pod+8GrYwaIeNUovJVdKXEwsb/ct4MmjVcHaAmB2vx12mbQYKAABtUlo7K5EmM2cien7m+bxr+JoAwhK8zWqAJdhXbfJW7by6BcAAAL2buhWtVw6BeDNopyBaL8iFgJ/sEIok9owCu1a7Jrvm5wUAfABpc5gAAGzaUFql2xILVIiR+KMquMqQhEGwBHT6REajsYynR/LkyblUVSYpNgso/ILmFztLPeZdYAFMCAKkCQReUFW0JFsTak101XITAEDTFvKjd37A/nk9zBQASJOx3Lzxgkwnh2SnMEkYJKQsow9rMh7J97//Xbn3ztty8+ZNJjWgjR8ench4PFUrujYgEAC7GUscSZMqYdcGsEPXMq5lNICzAfzttffaBAGVAfBEjm/uSQ5hpAbg2kiSKFVrTjgnRCJnTx5Ini8Iumr7gG48cZTKyy+/KuPJCcdjM/k3wKFrqXD6Edib+IdiMPgsOq865w0XCCk1HGsVG16f0APcUEaB2ne607ur7NvBjCQaX7QSpEWNBg2Ys0j68cf2FjzH9h5b81alsX3BXBX8eawpOarcCjbguRh/0OaR4OPeYJ/F343hhN9Z8oufP3zwkIwLrqVWdQeQoGJs1ALPP+AvQ21G6LO10YeCbj17OAB3RD9hcQCABUDGFFNtFG0tQh8ePtONGzd43eiLx7jhsIZ2Avr3VPRC75GFv9aKgdck5Op0RwgodtaO1kaj+4qyq5ylpPs+Hg6VAki7NG254KOw/1aVDECXzzKOOdaKtqxBRE9BB4AGrFrQFUhHhwAE3i+J6WAwGCt4ji+2OzkrwhRMGPq061fPMNHrhQZAnUzl9IXXZFlGMhjuMUBCwJOj7QwihUOwHGoyAG7JuaTf+rw8+eZXCQDQeaMt5ejkAAtKZsuZrIpMXTuaVgZxQpFCOvVIxPMKYAtbAJJEGQBpSgZAS9ZBJJsAQB0nko6nCgDcuqmVFPauPj0DwP/8m38PKNu8Wdn7AA7CrS/5N88A+MABANtIrxAL/OkGAFCR1yphBwA0BVsAaAO48gEA0IULqfPM0crVtkz1V+AVmFBQs5aIzhnxYCrh+ICK7U0DpXKc+QDOAVqq+w1bnGCbxqS034GfFgTgnrKWu2+wCDp1/O1MgC5i24EifeAAgJPPutxHtC0xXd8rtEThTgzH8lVgRqv8GNceAPDtALWtkHZ/1zAAtgEA1gLgSIQaH3Q7op6onQZABAaAcwEA5twBAJqfKACAFoA7TgPgOgDAiQB2GgAadT/fl131pmK+vaYPEOk4W/KPv0cAAJbflYv732FBBtX4AdisZAA0FM5D6ycy7RaaajnEoNEegCQd7N9UarohqPgv1hP72cGidABKiuo6LfLAPIskHg7IBICOFYpX+WKubeQA45c4+1D0GEgEdzNYTFM/SNvvNJ8z0XLE06EgLIihCRAVEqVjCUZ3aONJAGCA9VqqVkA4krOvflXmX/uKTMtMFmUlq8lYXvmlX5B0b0oA4K0/+EMyAIaYe1EoJYqdHzADIG4jtkyAAQBNL0wFAC0B3OsAPpR1BwCsZkuKAKqVveY+wWdvHLZGL+2qZ47+bwELg6W+xLJmV4XkwhgECIpJx8DG5toHWBFB5QYIkLOiMzs6XACqmKqe2Vt0bSZ73da4UcXGsquAZlgC7irtWFgQBEOSQAV6R/HH0623lokhLKhGA/1sqPhgM48U2ICHpzjrJIi0zBcrOb+YMXlC5Q1IEijYFXvI9bVss2T645JaWjqxkOy81X0AwHyAd8koP9/KXgs6fQDAEgK719sSbD/ht8Rk83H2GLMAciFu1ytsF4AqGhTAtUcdSb9D+7gQIb7o0D1rKTAq91MwFrrtaUcLQC+CdnkgdU57KU/H3FBUHocIqmk5guoilwq9PazuBTLi/BrLcHhAEAz97sMR5g3us/rOonIOsT2o96N3H1X76eSIQn7YeCjmloA+DF9YRYWJfDoBvbd/9H0HKPQMgEE6ZQuAAQDo4wcAMBymcnF+Jj96+4e8ztEQiZcm7tr7fyhHRyeSDkAdBmvAEz90UajV2H1dClDa8TpcL4EmqErTKuRi9ljGB7AXQ1Kaygh2KG0kS7QFSSvDYUIXAwgZggbmAwBJPJBXXnlNRuNjZwXohUDdLdEgwHQAhqMh+96h9q/z0tm9uKcabR73B8CNJcVWzce+gJYcAwCYnHf+8FqF1/1Bqd4GgJHBA0pVHDHRw55nlX/Q1Xgt3XXqPsIN1qnd8vIotqTWlmsgprt2PBYJP5J6JKMm/gcAwgBaOrQMBnwcXADQ888k3wGMeF0V33Pgk2Nk2dr0GTo22k7WUC/R/dDWVfezLj9bb1nitskYwgGcrkWMonXuDDk+ORHcN8ybo+NjWSyX3JeVxTHp3VjY5+/4VR2d1YkRYU04yr1pANj+o60ven6wP99EWb17pgwA1a6gjSNbWJQBUC6WBAAwpkxueQ45kVO0iCXKIMANVicJnRfYy6I0kf3TY1L9/HYPA1Yxfto6ogOIOcQxdfepjQeybFMyAHwAAGdQRrYZxIz0tZGc32rPZfT65+XxXzsAQCIZhdDpiGVZ5nKxnEuYgn2ntGbsvZVrAQAwR1GqJKELQIsWgJ/9hAIA0Lah8GBMFwAwANo2ogggAAAwAJZF3gEACG70FhGa2akB4CcQPgDdnScfAgAfLAPAp4ZvAQE+BADUZaQHAEoHAJxLuZp7DAAUkQupyABwjEYA8oOx4lcAMsFohL4/bLYitKjtSTDaZ5953UAfCJ7mqQQCUBp2ZowwtNfY++r7+P0mf92VN8GBje6A3iq5YwD4ItPrOzz3pGviyw8WAOjtvvszyg/JrgIB+ou2VgpthneC3K6dQ8X/NBbDSOPfCjhqPEUmb50w3rpKA+BaAIDsVgW7tZXUAQBOE7wTASQDwAAApV9TwDY2BgAAgFpFAMkAsBYA2AA6F4Bbr4jEt0SCkWoApLCPW49hr7mdG7/G+brJwLI5Z1C8P2d8xw1Y7s2lOfuWnD/4Hq2nqyKXETUACCkrEyNf0eoQWjtlDrs/aIG1MoDiP1yzcH4AqHZ0/QbOVnZeAirbO2ASD3o/WgVBt0crQYbYGq2vKCRMp2SyNYslY0/aio/HtE+UghQcit9qqELKgVtLMbVuwFJoZaFtG8G+VKtKwtWc9tyP8hVb8w6O7srsr74hiz/7YxkXK5kXpRR7e3LnH/93MtjfZwvAW7//BxKen8tIqwVkAMD464NkACQSS47YBWak0PMCdxgswqqRIfT5yAD4glSLTFYXC2oBsdDotOyCf3HnhCKAm1/UGHGBCjcKR7uwHkb72WaF3jYpO1ggRGY2WWAVWO+sBeGgc5gGASowFCxj0t6rNfeBvdI+zTIL4iurCuFXv8mxghO0DNL39qa0zMJr3rlzW+7fv0dGAyjbSCQwoeBDDfQIfZyGitDHnApMoQzHU1ZOkORj0JYr+JmrYAiqqAwqkdSCHgqhNgAejPedJRdol11vtRPd0CYhR2XdMOJ+thW8dQN/lk17DRve6CPDpVhga4CBXd4mAOBXDv1qLkEkBOB0VDAdBq3AMiFiC8D6l722VlP7/vDNobFExe7+ts9twfg2FgMrlo7W2wt5WU99Ttu6s7PH2gNMSrhSq/FaoNafnNyQLGvk8eMzCUIotQ+lqjMmvGACWL8x20eANEZDAgDTyYGEIYCBigAAPyeU4906ZEV/cSH3332brQBI7mezuRwcHEkUDuTw4AZfCyKAIM8AwcRwvvnGt1zPG9osXCUTFT+IqrSBvPbaxyVOhgQBVqtchsOxJmCuSkmRM6icu957/I7JEteo9mVZpXuFzXZ1IdMj0JzRAqDWh9PxPu0QARqsVnO1MQxryVYLznck2EWuGgSvvPIxSQf7bB/AF37HqohrGcEcwfuy134CsEWtSbV/n7NTgRpnD6jVe02AbexNTAZJkYrM9XsFXsUq677aPpBlJIw29yGmh1YCgD4GINoehM0XYADe2yrIOIAA/NClADaK9FVEVUCFVK1lAEknKP3Yo9Anj+fjy8l2PvUAACAASURBVEA3fw/Ec7CPIfHH85QRorZ1oM0Z0Irnq36BCm72a0LR/s1agVL9dfx94MeYPEZXBHCiiXHX8KQtLpmCQwAmQPfH/ktRxuFQpnt7Mt2b6qt7ArP+GPo+xnxPJ/hnASH0XYyBoetD/9jYYJ/Hcwg418paMcYHnDAA3I1QnWfyrQGi9vA3kmEOnz+hboPda9WX0bDS+hUNGACoxHkEsT8w5DBPoH7sxGRVxEhdOTifHQPDx7P88a+QcDexvPTafyVFO5AgHMj84kJVjWHhR5XnFYOjVV7LS+lKor/4Tcl++A1Z5GAnRBIUKxkDaCtzWCGLgHkEdeQkoQ7AEIEnrIgg/gOdEbAvsI6jSO4CAIDIZ6RUTDgNXGSl3Pnk35PVk7mke4fSJKks0cY0Hsno8IBnIk9czgXOmp9oAGBrbOTFS3pkrp9g256z7VjHU/31tPUx3pl86XX/hloAbE+xHcWS0H6vQRKxFlm4j7augfKMoc7lGJU/2W0DuOs9NAWEEBxaYqBWvFQ5mjKT+aP7EtH+q5JhilgQxUDEpoUyhMg6hVMHRKxdVdGBYmgLhYsHev8H+8cEAFpB7/JIgmBEmzmyottK0hFylGXXvoX2OI1VAFZqpc6+NgX+eAZstmqttRBsggbutdbm1PUgwM4x3BIzPtt9tc93KQrsX8YJ1F2e/0wfu32dzDCAM6T8A7RFC5kWcjRW0OIKAQAuW4z19QAAwFPaANYXMn/3azIK5+oCAHazA7+1xof/OycA56QEvSXEWyG87FE4ASAbKeNxvpjJ9GBP5k/mMj26A3RAVvN3ZAQAIJjKYlaqC0AMd5alDKenEu+/KlJDQA+xGN5/fY4829hjA7EWFJfwd4ig/htjrgVEpymxdr/nIo+/KdX8vibjJdT70YOPJYR2AFSkG6nnM8kXMwlQpTZTAPYvhSLpkG0SiqzreYLKvTEBYrBWHRsA7br4HXI1WtKLSLFckq0OAACWjCxWoYDbaQDgJSNeF1gD1BGA8xjOMRINcJ7j7Rdsv1ssA2nyWsZw+EhCeQTg+/iWjManUn3/LXn39/+9HMACMC/loYj87Gc/I8nenmoA/MEfsgUAsIa1AHCGPkcLwP7eWMrj/WttAMEAQIEVRCYwACqnTwRrYlhspW0k//ELX5az+w8khQUgnAGiRAvUiAd//W4PAPhVXk5lR7v0J5Xt61cdcv7hgOcRIPDs77jubNG0DatDSMQQVFlvbadH4OivCMAQoBuDgFoEec4EaLx/xEp9OtCbisdQBI2BttLM8diTk2MqZKNXGo8hNRjK3sORNMYgcKKeZE06VU/QS5DMA0PEYsYk6tgCQSiLxZyAg/WSW+3YAAMkAkQGISII1I9HjmkeKC36uWWUr0Bwf9wAgDEINqs53BwcfdePg/ocy8S1aieOhn458zy/+vDeZCBctak9LQBgc85/HX4W9NqziqxzUgN9DcqyHJTgJRXB8YXklZU/V7lEz+8gHUmW1+zDBuX/+PiAye5iec7kF9R4JCj0hKcBeEQK/3i8J6iAY4O1XBa0HFV0B3CJtoOFvPveOwwOAABkWS43b9yWKBrKCNZCTcz5iE2KOhZtLd9+83UJ3QEH3QKtwg8lzwu2AKAy8fIrr7J1AHoAWYaqKPQIgNeqSIsl0Pjss9mFrJZKPzefe3zH2ppfzGQ2PyMDAP3+oFOB2TAaTGhNh35/MAPAiIAGQFEA3IOwGlZIwPe/c/slCeMRx8avvNIeEYqtsIZD0pVEqvKP9ermW4f2O9szYzFRsM9ESz1gQJX+XV+3t6/hzMZrM4FEy8NopKKKDPQ0GUeyNwbt31WuCWo5gBI/BzqNL1S28Tkw3ljzoL9DQ2Vvf5/JFwAf0N4V2KiYJN+7d497G5L6zjHFE9TT+wf2ifapA7y0pBzgBhI9HJZ2/bgOA0DWHUa2AwDUNdhYYEalZwhglq+6iNyacUGBs2CCDsx8ueD9MqDw1u3bzlrVWciCVYF74wRc7T5eAh02AABcnLZf6ByxhMvugdLZvNYjE3xlS4D+PEcbzHjE+cc2sCSRe+/8SHKwEXBNjq2lL+QstpwwI8bfQD+eUYmyMCDEmI6GcrFaEOnHFzUJPABgHYDpt3kbbwAAdTqRkzsflfNVK+kA1Q3MwTFbAGCRG0cqgpmXrbw8yCQEAPD9v5KLDIdVKKuzh3J8tE8tAiQxgJ/rVoGnMi/YBgC1YyQWtP5Bxd8BAMYA+BAAuLoO+iEAcPn0/YkDALh2QhFUK1GNLzOZPVQAAEnZEAB7hEImdFV6JlEQInGBuJvnhERXAOw6AAAiacOETAAZHlK9XQr4nOO8jSjaFQ3gi442Py12YJ12wqWID1yhRLemy6CKzlwfJPArtv3vNh1odCO1CvzmCfD0aeSzxJpP/6qXK/9sleOX/s7WZd9s5pJ/6jO4ij+kVPnRrMpt3w0INwAAcd92FwAwAJ4OAFDWbw8AIMbXPReAbjgc0zIQsYLGMdBHWzLZX57PZQzniKaUbHFPhlOAShNZLmq2mEJAaZ4vFADYcwBArK0OP1YAwOlN6HzanFM+G8Xdn2Ym+Tv/WarlexTIpfhcIJIyfsrpksXa7PyCAADU9COwLei2AWGaUMLBmO1oBAOcJR9aafj+yNDRPuGuh7ANmdsotupP6wwi2ilBkhbtq9BXQIzBrF5Zxi6od23u7pwm21YBgCjGtSykLTJZrQJpCwUA0Or2uK5lenRL0uENKb/7A/nR735JjtpasqqWJ1Esr37605LsKQPgbwsAgLUB7R8CAE0ov/eFL8tjAgDanstio4uBg//5KgaA23B8auPGXqPr0dEaL6PAHrLoLJDwcIo5dAF0Q5qwVmW0VcD+2AJHoGXJgAEDFmiiSv/wbC4lrR5KqZt1LQMkD3g+UCE8l5Rrp2HAnus0lQzJvteCQD0BKvcriL1YZZKg0iNwhtBq12Rvj4uYyXvT0k6tRBWJ0XfEA6BqAinrmjRxIk2gdDq6DsAAKq5zXMgRefq9ceOR2575LJvy2pGyBc31QaFLdM6ux8y/KHWNsLvPz+juee/Fbqm7yyk23veDAAA2x4SfC8BNg01LR1F1LEopSgiCLQkkMah3Fnz4HJOx+dijjxngTcSqbBQFcuMmKPagwM9kNjuXxXJOujorvi16eTFD0J4CV4CJblxsAQcoougc5+hAafUPHt5jcICkBcnfSy++QgAgRF9hDZo1sC8EG0jAK3nzjW9KEiNoAOtC3QjwRao1ASjYlE3l1u0XJEnQHoP11rKXCmMBsAPJFl7xYvZEHj16yJ+xAu+87vH5MR7LxUIuZmcSxNhwQb9OyUoAAIDPR7YExP9SsCaQ+GdMXgHCwQHg9q0XCAKgSmIioNwfXDUVLTxYs9brr/fBhQBeXzuEfkzEr+vtpyCgJous8FOQDtfYKXC4IELvOcbH2i+0Oo/xq3jfwBRCwqh/dC4YawJzaDwckYKFvxM8SJRxwWQrimQynVD9Ph1gHiQcA1wn6hRQ9/f3PQvyugDbfU4wBMAOMCFWczNB7xeodNaDb6vwUq9+FzhdZgCYjZ4VMZlke4EWqtg9E2G9BQCfGYI7i8VSjk+OOUeRMJ/euEE2AGz/cN2o4pO5hXvoABxb4+yzd1/bGACuYV/J5u4+mqAomVquQoGX6DUd4EaB06GVPF/J8dEhK+vY+1fLpTx6+ID36uLsTKaDoYApoICgsU/sdR0AAkvFga4Bayvh+8KFgO1eCogYW4mMGmtZ2GCc9J8V+jWRrCSVOx/5WcnqRMJ4SB9j7AsNhZHgrrHk2OVVKy9GCwm+/huy/P7/J0/mqmI8e/ievHT3toSgXmINtxWBA+pTQAQzSS8BAMYAuPOJT7By8jcBAPQ3/W+3COCHAMDl0OQnCQAgO5OiNChb5lohxln1oAcABmyrAV1chVW5D6GUSf0Al6zYnkkBX1CJkeZAdwM5zFSi0YFIhHaBBAufLTaoCQRJSyYAvnjGAYwnI8ml9t3+4Vfz13bMbvfsftrFU+tggN63dRDh+SNPfbdniTW3B7lXMQDwaEfp7y7Zkv8eDGDspoE1E2JNil2ln/pAHU/Fvb3/icG+RKL49ADA7P6fyjhaSFisJMD7sM/btABtfNVdwQTDUZGmKF0DUBcAQEIWAPSk0IKcLTIZTk7ZYrJavSujyVDadiyrTDoAAGLnAAASYwAQAEBi8X4ZAG7/3ZX8+0PmxloHfC7521+TavGest2QU6GYm0RqrzsEcyKXdjmTcrUQqWFDp/aZIa4dsUCcUvNGwSjMp5g/U8RNq/ecs8jJUCRza4tlJFwXVf9VT4taOWCnsZVboSErYOByNZcN+Hg6CaBwAkp8iDaRC5EKhaqYAMAAbx7HMgsjmRzhfD2V4o3vyltf/rwct7VUTSuzdCAv/8qvSIw2hfcJADQV7LsrWQH0TyLZm46kOjl4JgYAWkIqMH8hso75V1SS1IH8xy/9B3n0znsyjAdSFqo1hnFg3PLrt495ezcPOn9hb/u7BYoULdpgfPkHhCa4VuFTNKa/Ka1kS/icK93J/2OVJPTDbm40BhIgnxoMp6TYQIRiBP/lMGTvNZ6HgNT6OfFzJFKotqE1AIHpAIH/cKRCfvSJRD8KAABdvLRCpJKjBuwYMIggwuoJQS0rcfDgBkOBkw9FmdD5wgIAwBkBOosKuKlAKSY6GAE6OQEbmOfm9g1y90//SwAAV80Fx+31DhU7tOxM0kC6BwPW770G79aP0x9MNhd5T7qK75ZAxB26u1oA/EPRT6wUAMB2gsNXgScARagSIoBmtdqpqBMMonBdInt7+zKd7vEzoyoPn1L4s2MzPjk9ovYENnaACJiHZYk52Au84X2RJCHpRPKEIAJsAPTpm3c852m5lIcP39V9sKk4X195+VVaCTKIaOFzCgsTuG+Aep0TAECwgvWNFgBU0vEZcL3QsNibHhLxfO1jP0ttFFTejdUAqhwQXHxuOB1cXDyR+XwmQ7oE6FxFYoLqJCvmVU2WBIogaFmAOwFAgEGC3yPZxcYNK9GcfzDT0U7x7rvvEUR54YWXCQRQJMVLkiwQwjiCHWRJ35p9W7exoxcbc0rnSd8CoAk/kzL/Ow4S91l4/919xb2wxF7nG143ZMJHFwWlhbjeT53j9n4Q9QE4gPlTQA8girg/aLvQipQs9MGvMij153zNsydP5MHDB3yciaf6FHS/BQCtAdAFMJFWPM4YGVVRUqxus4emd7Hw18x2BoBV1I3B0611WtCxntHRHPFYKvWbIF8DJ4iV3LhxkwyG27dvc26vspWcnJ5SowBzxd/X+Vw7jDfW9zYAADR47cHvk3INDLVXEHNSwQTzfnZaAtxwQYWPZDmfy+Hhgbx7/57M4TwwGMjFkydyenwsxWrFPdzOJOz3Vo0z8A/AxXCMNavsDZwr+IP1BRaH6TrYXkXAxIRft+xfttOh535eh/Lia5+UQoYSxUOZn18wQEQQRLeNRoUgl1klN9sn0v7Z/yWL7/0lAQC00lTzC3n1o/CHDqWA84Y0ksGlBK08QdABAGwBgA4NlZebXgPgvwAAsC2J/hAA0FTswxaA54l69DlW/b7KRejpXtmJjEIIDGy/qKUA2JMH97SGH7Z6pkYB3UJMAFSBTGXhaJlT91dzQVHuEVpLEymR8KMdAEwACAMmQ0HPDSjHZheGtYqqsMW9yCrtTFrTBNhIutXPm1zC52ICvF8A4OnG+KpHbTIPtl2N+1nnJd/rJahUt6n+uxYvR/1Xmj9PGs0f1o5C+5cyMdCu+bQMAAAA1gIAkTszdtVwwgNYCACY7k8k0QCircKYUDXG0AoJ4eiELj7D0QnF84rykQzHiAXR4hnJeHpIBsAsUwZAsvdRbQFITO/A5t/z3AnnS6lN8l2l3X8lKwfY/O7YFPzAc2nv/YXUiwda1KDFH/IoAACZAgDLuZTZXOp8JVFbSYyWDGozKAAAPSoUXJmQumJYjLgYwprsyYdAnwoF4u8srmoHtZ7TYI86Ojv3BMR7VmRwc4ZryyX87PhGDsrnwIIZQHslEQCAppSyjCWALgCuMYpkMRjL5PiuyOCGlK9/R374xc/JIbXAWpkPR/LSpz4l0fsEACIIhNaprFalZGVBljRaAOrTQ7nza78q+f6pDMKb0tYjAg90DgkAQFXitwD4AIC2ANTKAPjil+XxvYd0AKihR2YtAMi//tWto60AgFEzfQTFT8T5c+eX7id4a0sYKv2uv5hBmq1Eh1Di+QBerQBuVaFNFoAFpfbdNklWTmNVmTbdANBOzKILVF5Ubow6jKoIKpAI6gEQTNEOgL4cIEEObeR31eamsiKU0nPc8ECoYA3vev7eBa8MzLkNaSqJXkowCqgGGyCRo0EDNDNV+AWoMRMvPfzttZ9n+faH4PqznwWVvY4BsHlda2CAQ+367dUAAMcAcAwHnUNXoMVeBc9/bZ95sPv46BUgtn1u7Qn2gQevBQXSWmEtTa3tJQCHkLjT1q5T78bG1NL5YW+6T/o+Pd65camFJGzN8B7Ql8Bcs556rMHlcs4EHkKCqEZiHDAnVQwRvUkRxfMUVNCKNJLnssrk7OyhEwQsCQB89CMfo5gg6P+oIKDXvGrAfMH1Z/LtN79FTYE4AbqpDABszEg8p3uH7Dv8yEc/xvm4v38ki2UmMS1WQDMOmNyBufDgvfuyXEG5H+CEqpBbAgp6P/r31ZatlqPTI9cXP5Smxg1HDz4QWMwB0BvRr46+I7RHKQAANwIwANgLx4q7fmEM+1aDhCCbgkQ4K9YpaZrgtLy+HgDAZ3AK/07lXzd/jc80UVufTXAjAPiiCaX255vII/rzTRNB+9C1DYTAArUGQvr60imgbdXyNAhcUoi1D4aIEPU/ODyi0OMb336TySPaAjDfMJfMccFeF69lSSYYA/i9sRvwd+x/AAEAwihUuVEdcjR4bDJ+y4SFKGsHvGX+pgFgGzgOcjdYSGaVgq9sOu479D1uKeKJvfKjH/2oc7KIZDqZkhUD/RdqNmysv6vX82UNAAMAUHmzudDvJQpKde0PThSSh7wDbGIK/tXyve9+x2k4xLT6Ozw4oGXmkC0UCBZNB0ZPM7RvmOgkX58VfwXMfLAGSJqdR/6ehb+bLe6lPdT9AAAAWgCObr/CFoDhaI+q/bAXXZU1wbjJSIHx2SKXk+qRNF/7PyX/wTfkfIXiSiVBvpLXXn1FclgZosIySKSo+vYVnDxsAQhjstSiQSoF5nIUyQtwAfiAAYBd55qCQb4N2vOegs/7vOtdAD5kAFweW7/Ao9Xufv92f/s7oQGg+5hePM46Ji3IRYpMzh6+SwBgNAS4rUEqAADVBXHFGyfs3NfZvWKHSzCg5VEVNeNA6u9MD0RAB6f2AJS4Y2md/o8R2wxcNoDaxlTHff0cNABAN2XXq33plm24A6yBCJtJ+POuped53i4AYK3svFZIsvNHCzhodSQPy4EwVmlzvf9dKGoHlz+GLkl/BgDg4t5XOwAgRDzAzEFZnD4AYO0A+A4nsYSq9DGF8pTxqfbKEJoDEzNJD6QuIUT7hKyAIgfDcyDDyT736IvVjABAihYAiEnGdJl3DABf6PFZ7gOSSRezbwAAPSnZs2RkwucYF4gx6pk0b39dmuVDF/dqywWZcUj401ia1VyqYiVNsVJADWwLiDHi2slwA/tCGdfaHqo5nbVdR/FAQmriDDkOGGPka9COA5MaCTD1AtDK6LQBLOAzBqwVBxgLei2GsK2uYQNIid1z6mc1zYA5GkGKMJbleE/GR3dFhjel/Oab8sMv/LYcVxl1l+bDobz4q5+WaP/9MQAAAIAB4AMAB/uT9wkAwMkATIa4AwASaACUiFegSYICoGMA+BVXC8St+rMrEcNjsF9SMdvNOxMPtGkINEiLSBoQcfG6X3LaVkrhtSDKAlY/2e8CTk+wzJI6KB7SUx5UXyYF+uKqE6BiWewjhoJkohRcBKYIsPchaoTgFAKAzlaQBC5UFTGZokDS4YAVFYkC+j2D4pvD1g7JlVN4BzIFJwIk/vBvLoFSAQDAlA8w2CrY1DYhBDGV6l0hqGykxsHyPvbg/sjpF/7TAgDrx8n2BL077NeEj9yB4iqoG/iqay8z5FYTB95X9tz3GzsSF1b3Nqg69kks2bpqS9Nh2w0ArL2fJTR2DdyMcsnyOSuY6jHubL8wL6D9UANAiJi0Hh4c0+oONBp8ZiTyF/Nz9sojiTw6OubiAgVcq9FaGQCdf7GEGv6cSrRxoklrXSGoiOkOgGQTgACSbVb+glouLs5kNj/nY5H4vfbqzxAAqKtQ2KKOBBRWN4LWBWUAxBH8QPG2ik5j3hdFJcPRRI4OT+XkFDYyoLIj8f//2XvzLznS6zrwRmRE5J61oAA00EAv6IVsN0lTkj2eH2aR5aFGi0djSZbt+fPmnBnPmXPGP3hkW5utjZ6xLIqkKIlikxQlNrux15qVa2zpc+/7vojIrCwADbDFIxl1uroKVVmZkV98y3v33XcvK6jceEgzDuUcQADg3r2PMZ/TZ75jliKNNg6+T7YvdNodra3R3o6SMFb/CwIAhVX0xbxhPbJMESfUBygldndycirGAwUN+Vy0UvPzg+uXyTQBPG/x5yuZVoSv544XZWTLg09MfVJesQaUqJtImW9L8WCUD6qSmK9loA3/jq9NAIbMB+4TorCrpcCpx1f6JXbc99od9fV5yzsl70r8QwEBZBXxAu8/eIiT0zO1NFAJnwAk77nsbVy1x1d8uDexes7X9skmx4XXx3nqK9RMbGM+v2MT+XUiWMqJ9T0NAKiRffvruiffxlrjX23ujnboGBDcIzuDoar9vGYCq/xgewjp//Si53XbMm3cO91MpzGzUTPbFAFUkY096+7s8Pfdzgsya4zax0+eIxJAVNBngA2tiQ4fP1Irzmw6QRJFUiw+Pj4SIMAEmWvLzolE1Qs+kQAAJzopMFAsRGtXkKgjkwZSD0l7dAwWD/xxzLin+3tX7WcbG5kA4rCNq7fewjRrSQNAjJKkjZRMZFYDgkxrmADAQX4kBkB+99uYLEIlFvnsHO++9Sam7F/Ml+iNBqIBco6orSXj97z8loImaQA4AODWjwgAWAN6XwIAFzQ4mtNkGyhe/f6lCKBRh584gpdFD4o6TPmbrUwR+5YXKkiRqnx69FjVyn6X4pxczLlpAJS2V9iW5l1ofOrHpMRdTV3tUpsgNaGoCM7Xo0BZxISwPQSCPhCS1WfgvxUsavFWq+zXO/smCGAR0NqMucCo82fdBR0Al7g+aYR+dL+zd2Vn/nqUW8UBrISu2LbhQcRa7M+z4OxJXOvfBZq7sTQQkMX8DBoA+RnGjgHAFgACAIppXfzatMhrAgCMBZJu32wi06XmHfdmOWOxtWQVopXsKEkOwgmCJEbGXvSgbfoRUYSz2RidwVW0yQAgAEAGwAsCADZF3ezxY6RkrVHSczbLFkTxsYV6+dliGuZjZHf/FKvZkQnx8VyUtaHT0yAAMDkVsLHKl2IAqGmuoE2tiWRXon8F27h5zlOYm05yPK8CRG22VbYNNCMzziVLDipAwOo5gQN1XSgAqMAgFejk8mRtIZb8M+Z2IpABnRk6SvyxOnHziPoLZB/wOUPMezvoEgCID7D81nfw8a/9a1whAJDnGCcxXvv5n0XoXACeRwOgxeJK2RIAMJulYgCwBeDZAQC6rC3UjWQMAFJ7V/AMgHYQ43d//bdwdO+xGACMGbwLgBiBv3LzauUCsJnskxq5GcRUwYzb6EiDsZ7TpgO8SyabwIBjAPD++WSfwVcktKUpDGhJov/01S+fCGjO+gqco//ysV78T5u5Ew/zmzS/sv+TvyMwQConv1IYiiJ+UqVOnAI5K19RiKSTIGrHaLGfxf2M1SglLIwwhXRFWCxzFOzvZlWYk9b5KdPGaalZShVwVktDU37NLPFjBVmK4B32bj7/NqtQdOPvnxUAEAjXPF42y6MNRfLNRFqJlOaHtr/1I0gtITUbwO63PYS+7T44fRoA8LRReRYAQPNyQym3Ok7DEnl6LqV6Kv7b4WtzUWghnRxi0vM76LRJbe8hDEj35hw2sbnZ4hzj8zMwkWRPO8ECUnP5e+vVDmUROJmeYjYbiw5PYTz2qtEdoB0N5QzAZJCXyXnJucoknk4Ah0ePEMctzW+1AIQd2QhlqbWoULSIDgRFkQoACOQ+YCg4gQO+l35/qMDjzp13MZ/n2N07wNnZRO0LTJCpdUB8hnocTPzJACAQYD3ITECsqu6DE1You+2uqMq94UB6AgQAViWTRb5vW0t8j+UqRbvNBHuJyflEAnl630kXo50RgshYOlyzXoGd61EWSWXhNBjWwSlfgVELmW8BcAr/20QA/TyxdeHaBRxdj/dXTIwVtRDa6vkXcEOBUifAx+fU8zaq35ojgCjW2oApuEjB0CCQVgj1Pzz4+YOPPpJ7CBkbZDVQCJBJHZN8CgOSMcG/4z1m0s9P70rg2wFkr0odErIMXL8oD7dEvajrK6XZAlDvBRZEXdxq1oMrW9d1WClGhBOLMpV9uyfSZ+j1MNzbQ5rnGA6Gsp/h9VL4Ml1auwNZCi6Sq66zqpi5+1FVEF3Jq75GsgycBaDb9z0AYGuaybvtJ/wgeMGtmeNCEUcKEZ0eHWqfZ7WFCT8rMGwDkAsMVohDW1ukDbK9hXovrKpxLvJ73gc+O4FfCccGXM/miEHxwHYQIlIrl4F0/t5wI6kYAH7ebGxocgHIgdtvv68WgCjuYjo+1wG9ahHQDrGYnmheTmYprmRHCL/+r1Dc/44AAO4z89NjvP/eu3IBmCxn6O8MBQDIjYHsBtdPTGCSuhStdhupAjXHAODPP0UXgG0FhJcAgE0E7UYNV41t591LAODyKMBFGC8EADAx53LgOcJEhZZgTE7GxwyYA3TaphLP4I1guFoAKttpJgkUhabmB/o9xQAAIABJREFUCPMjR/r28QbBBQbZTFyYmJRsz2G8SJCefeEjRN1XEMZDc0Oq3Ehsw5BOFanQ69GVAyA8CFHHWfXDtjABXPJ7ITZ8Qovl0+IvnRKXxFbP8rdPfsw6A8AfHmuvp8Sf5yFZuJaH2BlXgwasEttK833KPNt9u4Rjr3xCAKATnMsFwDMAfFuzq3wZKC3XH4sT+ZVtygQATFzYRM/JJqGDUquVIIpHKLI5WvFclP/lhK3HFJodaa8mANDuH6BDDYAfKgDgEaQmSOIjetof00mBl+x0FcpMVpiyuE5PkT/8c4SLU8U+GmbGToxJFjMgbiE/P0WZLRCUtAbM5apBACCUQ4M/6c1hoKQ1tWNMsKhKTewgottOBwEBAGpm+YxFBcVYBSf1BKgTggKBxtRRjqbYiEj6EiuC/EpACgF58hAIKTA4EPW/AgDCgQEA0nYIkdFxa3AVYbiH829+Gw9+61dxrVhoPzhNIrz28z+D4IcAABRZJAYANQDIYv9kAABdAALZEnsNgIitE2l+gQFAAIAaCeaAAAS/fOumVtr6Qnb0zwoJqkq9jcep9FKhKjrQtiSQJpCxUfn1mgBMIUlJ4BW4Xl0FoK6fl99rE2TPDKsvTqk9V1XD9XqG1ufJTdnTlD1dmJs1gzYGePJaL/h3pX7GilUSEZHj78ggIJV1hZTiaXKnSBB3EkxpZ9FJlPhT7TmKY/QGPQEGDKio6p5S3ZOrnH6W7S44vc7TTFYRi4w6ArQQ5PVHqsSEQSS1V70/TtgXFAG86AX7bIiCtXA0jo1PAACosui8JDc3ciXdVc+WJVyWiHu7rbpn29u0eUbHJzk4ngUA8BXQ5hysXiugv+g5ptMzVWT5hqxq78QJwwg7O7uq/pMqThV9qcISkST5jB7kUYnjk0Nu6RiN2C9OWzxS780yjEmwtwYk0MBEOGSfoaq0AXaG1zDo7YhWz/nL5I9zkUn/bD7BESsREWn8C9y48apsAJOkp2RbtnIrXoNV/D/44JuGZkoYz6y6+MEe92vXb+ja2AownxNk6JpNndYHDyXObYJUKU5Pj3FyciQnA4q7eDsz2QmSNRAl6FMFPWnjxk1S+RkksVdbIhg69LTXilKVoa0+t4kqw9zgl7KOa+HKwRUFPv3hoOqv1gFeUSwL9UPx3012T1Xhp+CMFWwrUFDMCycWp/2oClDWASnf900AwMCeUEmhqtii4C8qC0TtbQ1Q0tgdtueQwsY2CgIATPhsL0nU/39yRiHImfXHubWSkaq9JKsiAJ0k2J7hwRUCAmxR4u/jKBYAwQ/uX97jngmpZ0rwXuh9KEFvqiRz/24m9jamNhZ1V5+BIZrtFYjn9/AqSVcrhWlYmDq1ASNsdxkMR9I7EVPG2TWaQCuVk2l1ZQlx1YJR9w/USTtp9VU3r7sWH/s5Rw6Jh5I26c4I7usS/JFrR21VpNehKGu6lI7FcjFHO46wmM8qBodhtwYYMwhjcs0xJZjVHwx0NlQ6AGKNRVrn63R+O6PaDOIWCwEA/L23xBWA1TLArNp/mhubA8YpElZEXRzcfBNnC7aYDXX9dJ6ZL3MBc6t8JhtDagBczY+Br/0/yO99G+MZsJhnWJ6f4Auffx+zdIHxfIL+aCCPZO90w/ugFo6wJeokxagEAERmA8hAiwAAY6gijHHesAFs0wYwSjAlK4EaOzsUMgt1Tqq6ovPjogZF861uBwDcI3R/HUD0STb+H9pj/+a3AGhves7xqFKsT/gEVQW8kW6tx3/V7tGMLvT9Mxcn1t7T9gusAYAnDcCT3pyzIablXgBk6QJxzPlcYHp6jDgMkBAQEN05rQAAnoc6WmhxtkprAIB7najJjX1M2VOdkBLQpJMUWaR09tjbv42oswckTDwI8rL6yTVbgmcF121lweZSW42h39/VvmQf6+wAxyKogkOXBG+0EVSo9tYhfPrEqM+djQ3uGe7f9ru2WfF3/3bvt2YEcN6zwEB9IQIxzhJYT1qffTUAwB/7fvmGaJmCYMZMBPG5p3XF2FWftWI05rGRLOZQnGF87+vosEqfzRDKarnRXloxQ3yPOlMCMiMZW7GvvQUK9/I+RQmT2RWmk7HiySQeKrGO2rn25vk4RRj1wD2YAd7ZbIJ2/wo6ozewomUs2zxFj3v6PXrW1dHgsdj7kuwRAS/TywLbLbIpiuUEy/k5wvQU2aO/BBZjF7/xXGTiHSJ3LaTL6UQttkz+I8akZABQeNuzBRxbUrmELN2NeUsRTSWpQWQsgO4AoHOWADEm+nQYiNhvbYPNsSd9R4LyVoggk0KaBQTuqM/EGM4VBxg3UVCbdotc2yhPBB6gNQDIDMippxMiOLiBsHcAlAOc/dkHePDv/w2uc74UBc7aEW7/3JcQjoZUi8fd3/M2gDbVcrYL0vNtFSIq+NUKUGVYImtZozlTATIAiozi4aYBwDh8d2eA/GAXN5saACVjdo6J1wDIEK0CxwDwAADHlyKADgBYtfDbTgMgVgsKgRc2Y7gc5x/fekO1eaMzOTpthWCyd5cBoJMYqSpgJrAU0IfaUbD9Qd+s3jeZOz7p0uO8oBNtt+S5bCGg9d97lodNcAVQKgK56SkFfQt6GeSy/1mCH54C4mZ7c6PwtmAa/IbHeEQqdB6gZL9lusTelT1TYWQfZZGpmjKnryTBAYoL0sqLd4DBDwNfTiKxwckACFDQCkM9lRFSsQFaCNtd0BfWRoqJEY0AyX1g4Gw380UAgKed/U87cF/o9w2QtkocKkVtO5B8kF4fUOvlyi2Yw6VvafNafQVFAOXGE/n5yCC/mfyvI8il7Omms3PRuOs2lJaqmKMRKdo+saq9UI1KxwlHAb457t+/h0F/B0Nu1ism/rHQXaHSbDMI6UE6x3R6LusXXuqgP9TjO6QBrkyc0leh+ZVuBKLvZ0tpDBAcuLJ/RdR5EwtkJdYEbLjhxVELX/3qV9Hv9wQWkEVgSUAb16+/gv39K5YEZExKaqcL9eDLTziXcKCWW5Hh8eFDPHhwz6zvBMBxHAl8Ekm1ammPFdMoxsHB1apVgv1uAtzcAUePUrYSEKS7d/djjE/PMBoOzI6t3cXewTU5ZTDx0oHLLbPq1Sebh9fnAROjoPP3UpWnxgeZOw27P7/P+Eq2Kug6IJrMIfbv+wQ+VzVbto6k2TdaDXif9F5oJ0pwz2k0eF0JIan8qZgeVqnh4ynaNx6fSyBPyWAQqC1E1HAngGcVACbTXVDoj4m/Ucjd/uj6SzUWVYDnl4ZfQ9yDOG52sJjwkfc6NiskgUAOHLDnsaqUfVsSpHcaCgZISr3Y2aCaQwStLikymYvBQBtVtkZwrLgOyGhqBXz/9imbT5fxS13bB2QNkFPXUWEOtXDWtlDGGGAUcLXx5dqoxp8sEed2QQCCjgycbw8fUsGb+hVsuzL6H19ewJADG/Q8EhmuE/+63YKtAASUTeDWNB5Ktcpw/nu2ClWPmQ57Bpvf43yMXbGeeOY4lpwHLNS2QNAs6OLG659BGvaQyU4swHgyEWis9pV8LoulNF3hlWAsDYDywXcxSVsYj2dYLWd47far9AGRAGDcjpVccH4zUWEUpfHi2mewQfCbYxJF0gCQBCr7lBknlQHISjh47Q4yitkkXayiRGcYGQajG/Sq5vySbKoxZy4EoJu89PX9vpoPTzu4/lp+/3wAwPqlNYG2yy96s1Lq45ntrJxP8Oa3De8n+POnoQdPig98vXX7y7ndZuNc3ny+Z/Gxd5vVhZfRW3cU7PqXayUNVzhe31mqa3BAHNe2XJ2WpsDN4P785AjEAjpsx2NiwCohe5ndnmDyzaUYbBJytrJvzQLwLymaODcuVj6py1PojKFNLiujx/c+xO7ONXSuvwf0XwXCESDHACBl8qQtmU42PJvIPjTXgGK1VDLFTwrBGtuMb8gDcs63XVoDTuSNcQvBeQ5cRuHqDHEv2RJ/bgFwtvWpUii22sztbKnulXt8FSt5/Lm6UTVwW+8JTtjOC/i5pN4SAC+459vQ7LFNoHudg7xtVjavz1+tOy8Dc/FaIVbS5t+NQGdaKqczIJzj+Ptfx6iTIyymKDLatJKR6YpGmgf2WYFkOuesXU2FER87qvWAzktzOQQhtKRT75X7Nvdj2rj1+lhFbcyKFVrtHXSuvCHa+jwt0e0NUGbp05bwpbuBxkuxgKP3OwtLgvrSLVuFcsUMOOdb7F+Zojj5CIvJQ5TZGbA8R5Iv2UlvsbOvxrB6ni7FwGNBifeIkQ/jS36q0MapSFZpyvytju+a/Qcm0tdC0GojTnoIkj4Q9yxBp7A6GTdkS+TUUgqsDYHOXgQVeLYTAHBODRxbYzC63FUSBC0EJZmrKYLWVChgQQAoD6Eu+biDZdRFmxaNyQEmX/sGTv7g99CdneuKz7sxXvsZugD0gckcH//+f0RwcoaE+S3Zs9JISlBS/6MIkQi8KJESTGwZ0zxirJWR9DHAyck5zqcTjHaG6HQiTIcdvPMvfgmLwT6S8CpWZc+BU5yrU6yKhRj0RZarOG3jzzbzQnhNTOAhhzQA6ALQjigCyHiK2gcrFQCD/+7qTdcC4Ldz99Ul6qTnCtRRlcyrahvdktO+xUWooNUtYxf0VWGrekvctuDopT4A5dYZcnJJCd+FsALnDK00eau6J4WBFkM4/tb+7/qdPdKwUUn3iZQHACx4tIqDqnh8B+kKUUh6J5FXzqsV5ss5MvaPFgU6/R4iTiw5AZg1pTZRB0y0VX5l9SREzr4e90kQICPixySYaIxDrCQEGJAF8MOxAXzaWf9CCf4zIPbN59/2vQ/WfXC8GTz9sACA7c+/Dgw0q1EeRScF6+zsVEkzkzHSlr1Pq9S43fyz53eqrv6iA1b3Z3j06AFGo32p7JeFVYflHU7UM14p+ac1ICv6Vs2lPWUf7XZf/f/WP29UZiYXpkNgVGt+MKHkzwhKMBnxvYIS6YsJFhh48JWv/JESfr4GE1rO8W6np+SfYIYw80q0LJQGgFVwuYLZK0U6ulH3T8+OcCz2QQQ6fahXnelmRDu0vtwQuu0OxmdnuHXrlg43gmNmocnNzVgLSlGTWBTLx48eynt9ZzTUa7E38pVbb6Dd6VeUOLkmtEy3QywvBUB1pZr/ZnLG5MgneXwNYwXYZxOM8vOtCQw0K/g9UtkT34LgwIIKDKWgn9HAidyzDcD3hXMclxTkSzr6apojSwFJTPZ5D5jgE1zg/eN90XiIas6fzQQO8CvZJ/wdr5HvSwFE1ddf0/Yrm7tqEXE+ehsqv3+vAwBr7QA+sPHOG07lWqBBs5dWgSLHMhKIwSoG3zdbFzq9bpUA8xr77Z7ug8bemu8diGFK+PYzfmxkKg0A4MLvGptEc09pAnl6PUpOsO+918H5eIzz8RmWZFQEAXhfyTihdSOraWpFIPU2tLkipk/QQnc4slYY2lZWFH4CtSvkAtBiBQ4W1HmrQQcmca2Qbrj53rRX2Hv2e44Hlvx7EBAQxFiFfVy79TamZYyU7XBRC1O6RzD4oo3lKpXWQJaucCMYI//K/20AQBZhfD5DNwRevfmKgiABAHIhYVXMEV9VxWHFPhQAECRtAQCrKMKtz34WOcE/AgDsQS5DZGjhymt3kDsAoGQrQruL6bMCAGtn8GXJ8WbW+mJVrKedgZf//m8BAPD8b/6Z/vJpAIDtG5d/XADtNw78NRG7ZhV7LeHckpA6uNiOZ38FlyWulwAAKjZZImkAAKtvBM0KnB8fIWYLAAEBAQApsJxbNVNzXL5QCvRNBs62uEqTXe+T9GMyBFTetN5n15pH4BLZGKcf/zn6nSHaV94H2N+dXAN6e0CXtnGE9dgGRYV17kPGJJMwerxCFK1MbM0x2Cqau6e9sy2VC1vFMvWs1t7oWpqFXOQuFqD87lGdnj6C37jRBAC2reX6Pnh3AtsH6/tQyTBV88HaIg3sd0C2S8kZR2mUPQjgrbM3RBifaUI3zxblLbUNNxXmLfm1uyjQmFnIKgNyagRMcfbhN9GLCb5MsVLynVhBzzFcmXmJFeHeqlhSDgCw+NF507v8RVaAzC9opyQRPHkXC2iVvlmvq0R0lgcI2jvoXn0NWHWxSENZOpeZOSw9z4cBAE48Ubec75/5igcAAlehpiBeDswOkT76HrLZQ0SYAtlM4AAr68qxpJ9jNPsVrZAZl5JBIEchS7wt//LncEuaCHb94lA61wabU7wPJc/EFh1yugjjARB7zQznHBCZDbsBALSzZkHXieByHNl3zdeliLDTCvKgq3LJghecAeFUZ2/uAADKDSLqIIu7iEevAPE+Zl/7Exz9we+hTQAgDDHuJnjjZ/4h4kFfDICPfu8/IjwZVwAAGQBhK8EqXyEuQlXl+R4ztlEQACDAT0Avo53yECcnE0znMwx3BhIfnY06eOuf/RMsBlcQh1eBkuyUSEVjAwCWYgCwKCEAQONPVmop4IYAAG0AxQC49xAJ1f/VVkQ2oFmNBl/cu7pScOyCbSX1rgLHCcIgyEll2E1WwcvScG48RFskfOI2IQWxTqBJIAqVG9eUF2tkmABArMlhFA7btyzK8nQUWfk52qqnuyr5F0Chmn4jwLx4FOlaq6TANntfjWHgupzOdP2snJ5PxhiOBhJ6oUo3qdHT2VS0fy+cYKVESwTVg82AnQmUel9ilKw4swLMz1YLS95gbsS6+ba5yKDE7T2eTv48C/hZ/ubTBgA8xfWya9G9d5v8xWvxCPKzvJOLVX6lG0qW7DW2vc5m5WWtQkyaTp6q/58JrpIc18fttQ2E2lbTyg7GuoJA5si5aPp7e1fFAmDgLDE/qfAbADCdUSjwVLZ5/CCwQCE89n7t7V6TC4A2PNd77EXNfN93XfE0pLlWIWffOCnmpp7/jW/8ifWgL8yPnZV7Vv/ZXkBww1dPPUWfLSw88Lhxc0p7AICH+mIxEz2NY0Ofe0teWxj0Bq4tgolfS57qVIDn4bZMTfxO9HgmMkzAWDk3bRacnZ6gFaywKxFOWt4U6A730OuPJNJmCRPFNUNV/rl2mczwFhDsUEVUAIBL+LVX2V5kybMdxH5O8ntPw27OU/6cAR8/D/YJwBgbQPfAKf17kKDJYPGz1LQdzMFgkReYL5d6r7PpTD39/LA9hzRws30ki4OgDF/7/HxidoAntFqcVK4R3oFAB5QXyWv0CF8EADa0ERqhuPZUB+LarDUm14V14hgVutaGwj0p7JwXZLJQ/JQAEu+RLHZc5YfvsUehQ61vv86dboyYVrYW3I6/kec7sKCq8mzfA9Q+4QAxv5f4/dzeY64qysnJiTE06OZBl4WBOVWIXdb4eybTBAVkTxjHSDo99cQxSPAUfmvdsQCM9rJz6YNwf2iLVcDH8Vr4vVWm6gTA9iSf+FLrhS1sZJysOwhoDwkT5GALwB2MsxALFubbiUQkKSDLa09Aq0cDAF7B2RoAMJkuEBUZXrl+FTMmJ8EK7V5X55a5VpRiRTwJACBwvQkA7L92R0HJKu6AAMAnYgC8BAC2TuRPjQHwbEfncz/qhw0A8EKaz/mjAwBsV3oaANBmCxoBgFWGFRkAAgBM/E+tSIzmhO55ZmqjBYCsHMavTAqZzBdMGE2stJCI2hnO7v6pClGd0btIdt5CHl8FuruIRn2A7Dd6otOrPmOrHs8Ts2IJYwNXyXyyeNvHlLYXeSFBgtDVftmMwwQIsIq62YLzjMm/1L43AYAm0OIz4M3nW2839nPBkmZL/uuKv6eeGyBAAKAGCazdS+fZc85uOz+eDABQ46zFbKqcA+kpJve+jSSYogXmDQR1eAY4xoADff356O6EY4v64pEyJ7tixmpyAnA6RLm50bDYyDFQ0YFnbtLFjGFFMkLv4DUJRy5SFid6WLkC6vMMgb1/f/8NmLDk3xwNmKm0BMoQPJ8Dx3dxeu+7CNJTdOMCYbFALgDK0nUBUa5tT9V2AeceADCwwSvy25xkfm4F4MsBAMamiUCAiG0yUQ8QdZ/MRw69tW2r7ZAsUg8AOIci9v4r52Nc5+x5BS04FnlQcqwNAGCQWoBjGiLmvIi7yJMeIgIA0R6mX/0Gjv/z738iAIDsHeIaBACopkSAyAMA2jeKUmdtOxnh9HQqAGC0OxQAMN/p4s1/+gsNAMAzAJ4dAEjYAvBrv1kBAAQLGO+SASAA4PPXbxiTyt04LQgOnruppNjyxnGz0wA6v2WflPMN+AC8plC7YJNTyKk31z7OdRCq7ihZFrngsUr+fQklEI3Rsw3sq0v+nfic+o8FLvqNbz3Itf7mOgltRqFEpui3yN4vvjQFOvp9Bky5VMBNZTsyuy/Srp34k+97zMoSc27sXAEMdJX8M1uJJeJUsBoa0Q6Qau0UE+QEM3EQsbJAyqzd1E/r40cFADQDnr8OAMAHFmsJvksAN8e2SoLYQkKEUL3/JtrH+coAn4mLtxjzcG6tyOuOnCDHdHaC09MT7O9fRa87lKULFxiRPgIArP7PF6SDnykw5xohAEAdCOLL+3uviDnA5M8nq00AwPcq+z5xS6p8lbuUswDXKAGAb33rW9YekOVKOtX7f+26WbG5yjzHQlR0VvwEAAQSJFKyTHsWl4ATDOB6oMMB570xF1ro9/oCSfj32TJVcnTjxg3rEVfFl88VSkBNCZX80DkmwHRyjk4SYX93V4n9Ms1xcj7HYLiD0Yi0p7Y5dkjTg4mkbd78NzURDMwzsNJv4qr+NxgAzfvvQRXPDPD/5ljLbjCJJRDHg6teJ/a9BwAo3kdkWbZ7JVtGzClC8yVOcHx2JhE8HtZM/i1JbbIQQoEDV69elQsCH8Pn+uijj5WEUvOhyV7wIEgV3JjeqIEKPsCoJrQJQFrFpBY5Yt+j/7fCL+8y0Ai+LRZkO4DTV3DaF2pdkeWdAb1siyILjPNJAadjUEmnIuE8qm2xfKWjImT5OvSaCrO/eA8APN0GrgauajCXwAwDjOWM2hITjTHbE/hBJgCvt9Nui72iY8XpNvA84bizss/1TR9i1Sdk8WXJugcAOO/53rkOOA/FSuE5Ual1E+C2Hl9/j5Rse2CSuwCZPBQErQSPjD2nfaYIMC9iXH/tXTEAlqX18XE+rUJrbYnK5RoAkP7n/0sMgGkegwBAsipw88Z1LEi3RCkAQK0Ln4ABsCIDgJomJTs1WyAAwFahMupYC0Cni1m6xM7NG0aBe1ILwEsAYOtR/l8rAFCt9ktaAV4MAHiRFoBGNVrnv1m0iXVX5jg/PlZ7lPSl1OOTSaW9LJbacy3RYQ+6JZCemaq2J9drzO/FaGOiTD0cVirVrurE1bJjLA6/qdaDuP8WuntvYxnuIW310Op3ENIRZzBqiJV1ZLPLWJTaPzKYJkDAzdoBj0ZBb+guSQuo1mCyeKfeD9dFvv2YbCTyW22qfAzkCnCXWFltOg+sr4OGxZyuyiWCZEmolc1YAZYgNpNEt8fKnrYpY/3JougKJFcBkuxfq4A3GQBMsOOYv5wD08eYH30fQX6qCjhdIvIl8w4PABhLWrlUJYBuO7Gu2DEAyAA220DqtOVyE2Mxknatam2WhpLTgKA4crsnAGAVD9AnABD2kaYUKqfILkGlJ3FwLh8T+zvTMaDwnbUpm0WcjQLPdrJWZsDyFOnDD3H28EPE5QL9hA4zMzFjZILuLsFX+gXo6N45ZqJX4Hf5o2fIqbil8TeApwYDNEuVG5XSxaCAMh0B+kBES8VEOZdAOIIMZKf7dla1qZpODc9wm1qW11p85uNHtgAwhmELwEwAgGcAJI4BUHQGaA2vVwCAZwAQpHkWBgC1saQBkJNNwTlgrXp5yxWiHQPAAwCT2RSj3RF6XTIAurjzKx4AuOYYAKZPsZ0BwHYlgoI1AyChDeCv/SaO7j4QA8C3APDV5XD2yz/907p1vBEMHCigRFSGA8txOj870/esZPD3VR+FAh2KPVmFv9qAHJXZV0Is2aj7WhV2NgJuPp//mZ7DSl/VrJWytChMRvu3e2cZNEXUSJ+uQ+SaieA3PW/F5qtH6/tFgensVKrpu6MhPvf+e0pOuu0Y88kYCZM1gRSFqMuz8wmyxdLtRSsQAFjwhiogsgSIiT1ZV1QBpS6AAAEieqyEMtFiTzC/cvKGCRZFBwXVLD+lj7/tAIBVS+sN0M+tJhXc024vsAE868XRgnkLrL/ee60bHd8+/I7eOBwDzp9jAQBkAHQ7fQkF1v3sOY6OH0j4Ly+oIMwN1SrDPASI7LP/b3fnSpVgGpJfe9Ir8Xb2Yx4gkLq30wmgxR4/+Lhvf/s7SjiY/FDM7uDKQfV6fgwsEbLWAgIApAKJASDbMiK9tpmKEeSqp/rqKHwC5MJQdPf5dIbFfKqecD5aImrtDuaLhR1qrgJrqGMgsIB2S1xj3Ev4+o+OaY3XM1X5doJur6OvQocL2hfSHYCtDsYIEIDnNAFM9b1mAGyrdGxWvPkY3h9LEBNR0Dwt3FgAVhlR4EL7HgIZOdsjXNLP1p48F22faC0BAgaxRvWr/ZbrOQfdCzIA2u2O/u7hw0diA7Dv39v78bXtvpvQnmcANDUALgAAAe+VaaB4gSO6MPCT3E728BG0MRskT9atVZLNAokaC45Z4oJTjnWb/tdxhL29nYodpgqMkmlr0eDcy3l4hm7fFRXSVJYVmCkK8sBE3c7lyOnuXnra3/YN0K9Zz/DQvM0pkLdAulzg7PgIwwHXnQG9smt0DA0CLry3ddKfqGpPJwaxVBwrS4CbAz68E4W4ZRIazAUUce6prcepgNtewX46STBWlShdr9BdA8uZ/FdMBCcQxseQVTOh6m+Z4PXPfAF5PBAAwCCEQSHVj8XEy2Z6jjwDrpUnIABAF4BZQaHJVAyAW6/eQFbm+iSDQArNdDEgqChrpctbADLOubitvle2IORhhCu330SallgRAKBzBTUAXgIAl5zQl7U5rD/8v3YAwI/GZjxi1ad6rOz3DZE2f/aufbXH+7+92AJHhypaAAAgAElEQVSgQLI+tzf+tgn2Wjhpqvy5xEBbFQDAbwnw8SuFwoqcPu08L6xAxvNcbACXMikmdYUyrTuXBHkAwPqfWVE2cDvMj7E8/BPkixnagzuI9t9BGexgWoQoaBUcx+j0huoPDuN9oMU2PjLluF/zuZggWeLm4wYmQxpSx5QjYGv0bHPV4b/1fp2zDZXX6+FvVu1d1FP1rG9O/6fV3euCnI3xOk1d5+OGhoCxAPx4uoRfY+Zp6l7ozz13NXmedi3bl24NANiU4/a7CQBw440IABRTrE7vIZ0+QLE4RBzMpRFR0K/VvzUmoY6GrfOD+70XXKuaQ3ivWOBQc4EsWVk0qQAAadVYDCg7V+7j3T7mOVBGfQwIAEQD5CntJDsqVj4vAGDCftSq4jPQxo9xJYXKORy07FsA0QLgex4/wOz4Hhanj9GjNgY10SQSrcZotyBd+4OSfFNSsDyyZsT5GKaaDxVbzj+Pu9euBcAAAMYoFNalU04PgVgAJqrIM5i5VzOu9QVrFXXZ1le1pftdw53X0sswBsBlAEDe7r8QA0BFXrTEAAhka8C2WwMAZCVP+GStBWAuFnrXAQBv/3PXAhBcVeuHF6hcAwCkAUC3EVPEXgMAwgS/++9+A4cf33cAgBU5jAFQIvjFn/tZawFwgm0+yTdlbaBDWoV7MAMigQHOa5DjenZybqJRDiBQPwJVkx0QoKDceTVXQIBDKTnxfHJjG4LfKOqEjlUcBcM+0auSfyOphAEnrlKUqtLvK3j8KiXlxuZjCJ1LspCj02PgnWPQ7+K/+Ykfx7DXBWlfp4eP0ItjDDodlIslZuwxPT1FRssvIids7+JYRNK1dEJzbH8hW8Kxbyn+xeCSwb0aOknpsk9SpPNWF4vWCBl9YD+ljx8VAODfjgde7FDa3KhfvAVATLaGy8QmAODv9VYQIGDPPcXyaE1nC0Ne4M7yzvfL+wilqWlmp2yB+eIMZ+MT7O1elbUdRQOZ1PGAz/IF7j/4gVT/TQzQ67FxHAhnxdgZGQDApNRbXlpyYcIqnpVg4pXs+zNHDP6e183rJ9JJNfq7d+/pMV4rgErt7EdvftTAiDFRpLfhKNyeKsUKxVq7j6tYChhx1ClS+FV5nZwrYeeBdu36K1KGP59MdPjxWlWFdQDAbHou27qdIZkSqV7/ZDyRPoYSvCgU5ZqWiPyq5Mra0SsXAI/e6ufcPxotAM1k379nv7/4BJLgCe8PPyUS5ys0TgvB6zz4sSGQYffaKPJsFWGLxWwxFwgi2UICf7o/NserdgJZC3YwHo8lmvj48WPMZnO9Nn9G4MTYJlah8Sr7GnsXlj0ZAMgRhEYrlWqUkn7S2Q0E4Cf1TXT5/B8PYx36TqwIoaznsoLBCn9HwTs6RfQxGPTQ6RAHt4qVVdG91gIDSt6AEkEs6NOicWevRODBeigv+i9bpaCqlzc8nC8J0hpgsYFelvyTOZEtF1ITTpxYphdc5Jh6rQwJRToGg/3ezhjtS+zgZBDlKna+1cbPMd5QtsAMqAMTUYhvqQDfnA4MEDBQz6r69Tg7amlZSl+CyTgFA8ke4Vrg+cHrH8+WyFt9vPW5n8CqsyMAgOdEEwBAOhULjQDA1eIYyz/4lwIA5mVbAECYLXH71k3RIAkACEBwAABfW4HlEwAAnk+rpCPP5YyOAEGEK7fewIIAQEz6KSuRJgK4SxHAlwyAjYn6EgD4pPXHZhzwwgBAM9ev7swWsL6Z5lZxiINFmXQ1RQBlA3gk3Rq6ADDhZwU/z+YGACjOtr5++2r6Igz8xExygLG8x137mzQAtFfwXHeti+khFo++ilW2QGd4B8H+W0C4g0URqEeYqZlU0Ft9JNE+kmgPQTySOCdoT0hV9HkhtpAx+KyqWAuOssLM6qZnxTpcxAniEjrnel4j0W9oL2xW8N1huI7abN26m+tifY0oD3BVWO8vbwCZ6xX3ouT6agwxzwhwB00NulSWfp88gDYAwCWFFQNA3EK9P+UdBHl5hKZjzB59HwnOsZw8QBIuBADIQp4sMiX7oUTp3CFjyjoEAJRvcND5O3MB48+ZwMqcjowAFcFdMUtDYSKTzC0oBCgAoNXD4OA2kOwgX7KmaADARm/dMw8EXSxWoQEA7C/HirlebD39WAKYAK0xisPvYXb8AxSzY2A+Q4eFkVWEbDFFnPB9G6ikAoavvjOGrIpKDrhpaOhYocPF/2LIeA2Aeq4YMEHdC7P8q7UAaKlI5guFlNmi4JiBrlDGOW3tIt51rCKIb4wVVwAZDxdbABLXApDGXSRsAUiuSAPAtwDwnq4zABZOA6AWAfSF4AgxYqJLEuGhQOAKecvAuEhCymQamQYAGQDD0RC9njEA3v7nvygRwFgAANniZJNvMACywokAegZAUWkAJAQA/u1v4PDuA5gLAMXFY2v3JFDz8z/zP6+qnlZPXQxYNWHlIsTZ6WkdrgnRtODJgiaKLQ1MaNFtfgzQRCN17QIM1urHWyuBAQlEQKyKbhU0N4FcouNfh9UPa0soFTj56r+higG6naHbe2uLOZ9s+qDVKmumzMnqj692isIFS9R67QSv334VV3Z30G/H6MYt7PS7KJdLWT3NxueYj8+tp4tzlNQNTnYXvLuQt6aCuU2EIAEXsUnCrZAT3XOKmcuog+XgOpZEsz6lj08bAGg+/7bvP20RQFWF3ZzxVRZPqfbX4+fW5hAzcZbXvVMHNXq+JdjGiMn17wbBwL53EQ/vaJpNHABwgE6nh4KCH3GMxXIq4b/Ts0Mp9RsI4IQEvR2NGADXBQBIhMi9nk8Geb0eGOB78O/Lz2f+3ic75is/1WNY3WaCYb7lNejSTEw1JkygySaoBsa2XBM8s++5Xplke9s1JhR8Slayz8enqsIShGBifHD1GvavHMhu09TkV+h1O05AL9BjO0mMkezv5mIAHJ+dWw+2c+hI2rGxFw6uSJeDIjlen8S38vD1vbaH+h8rwbz6Dvu54IUUfeWfTANriTC7pw7bdzh//L1xDA29ewJ4GXUceNiE6vXnGGtPk5ZDfd2WvK+zmxhEmLhfqORfqvkCbkyk0Ts/eJaUrZVaY8VAKQ8FbGkBYG8exXmkRE8km8l/ZMl/aU4jul+6WofKy8/XqHb2Hq36ywoRWzAGg75E9cgA4NpgkisVfokyVhwsm1eshMUWplgVhC0FPum36zYbJv9hQZV91EyOJwUwVWXLjRtBF37q4C8KdEmZp55EmmJvf0/rlnoABMH6g76umWwFn7QT6FBVQkCWMSQ8wOzXVS34R/cGVtNtzlvbidd3MOtFaojYOePa3rQ/1AAAz8FuQpC6xPR8onUpQJ1AUgFkUR933v9xlO2R/k0Un+KzDHAU/hSLNQBg8Z/+zwoAWCxzdIKVRADZAuAZAATXuC7IACDl71kZAKz+UwRw/9YbWNK+ttUWANByLQACABwjSmOktqINUPdlC8D2dKh5iLiqs41c3T7yKYUAL/S0T4ofXB32iQRkvw9vPk91Ntu2Ue8Qn5QBsAkAXKj813tP9d0aAECAzAEAXOvk/TcAAOZzTQCgLGnbajarBAVkZ+bjXVLzXWzr9VfUUe1E0AwAYMXXtGaC7Ajz+19BUCzRGbwB7L4OtEay4yyiAsuC9qPc9ztoYQetYIhWOJQiOjoJIDtiVkIT8zxvbK2mpxUiZ6Llfk5dF2m4KHw1Vi51fNZXsGNg+C16K8W+8ZiNv6738rrqWyX7DVFUn8h7+77q343k32KC9QqyZya6vl9XwX0RBoB/o74FwK9IxhUriZwTtMH8BKf3v4dhO8VizGoqAQCCPuZDrwIkzxTGBIxJ5aRj1X1jFZgGGHvCKa6rmCekuxiTMWtrNrc9+tgT9FBZESkZaP0BFnSeCzoYXntNWgBlyjM7qQCS51nkrESXLWYlrE53EZQstibW9w/qVZ0BxUPM7n8Ti9MfIC7miOg+xX72gnTyDK2Euk/GFueZYLmfOV1YG6e58PjYzaypDSxjnMhCqI24iztdIbfeW0wIkIK51AJoxdTsSQwAoI2u8v+WEyB07SCMbb3if2NgfBee35OshBShbLQAUAOgzAK0XQvAvNVGd+cG0D7A/I//DCd/+GUk07Hu6Vknxhs/81MmAjhZ4KPfpwhgAwAQOSRAHMRqASCTXO81JtheiOFhDADieSOcnhEAmMkFwAMAJgLYBACaLQCbLgCcU2ZNLRHAMkTSSvA7/+bXBQAY2GCFTkFqjDe/9FP/UACAr5RJ9Ep9wqQ+OXVnt760abtkyypenLjNIKBWPfa0FE9XtupiaYqFAgnYu0EEije4tnfS81aCDbQh5G5pG4FXcq4yMlYtMj7eKqZEVDyFVueKcy6wa3UAgBMK870jnLBKTNqx6MD7O/RiznBtf1cgwKvXr6NMl0inMyxnc1l1cCB5DQyu2CYgdwL3aSiedYsbuh0InSFRRcZw3Bw4rvSnjnuY9Pax+BsMAGweqs0qrE9k/WH/aTAAjLJn4E8z2Kj73i7WJ/w1EgCwKrr1eHMOWY93XX1vJs1KcBwVXsfGKpcI4Pj8FHu7B+h2+wIAuHbOJ2cYnx8jL+YoKQiofiqKz9FOztYMVX0PrtzEzmhf60+WcxKcpIuAWZbw316d3IsCml0cxWJjJdGk9PO5mWzyZxSYI/2ZiY9vYWiOh2fnCOWW4JndRV9ttgqpbeLWv+9CVQqfuWSdbQ+Hjx+JIsnXZGLc6w9w7fp1qcVT2VYsBlngLVWlZQ/kiIJyg4GJCy5THJ2N1TagtoJ04dwOejg4OJAugLHya9TFEmTr02aCIxS5AQD4OeBBHw8A8CuTf+/ywDGlTU2XPdzOpk2cImd5aAg9D55QNP/pdC5xNu+gJzsmKsA3bAPX204MFOW4ECwhQMLxoCgq55vXEhDLQ/fAg5QEFqzP0+aDUfJ0f3zVxP2bCL6hkRwi7kPGAuAn+84sxVW4Z5UnHtSqQPFYMuR8WRAUpbMDmRcjDIcDxAmtHOlqQHAncaAYwQ6CZbbf6rpjWvQYuLDGACDo4HQH1hAzd9Db5T+bcrEfF44Xk2ef/HMOJK0WpmRSDAeV3ahX5CZ4xHvc6VJB2M43ey5jOnA+8F5Qx4IgiZ/jpr9htFnZ6IF0fa7hQkwCnom8L3wc75PEvBo2lAriHPWR82o6Pseg35fKCx0zJucTrQlW58tWgkXYxWuf+YKAgDn3DroO8O+DSEFMEuQS0qQIIBkA8////xAAsFh1QACADICmCGB30LfWBIE1tnSeBgCQAUAQyAMAe7ffxDItBACg0QKw9xIA2BJnv2QAPIkBUAfbW0R8lRj9MAGAbZX/KkKpXqiOQxwDYBMAKAqMT8gAsLw6Ini/ypBnLGYR8GNln6ArafwszRZK2rx2j8S1HGvVW+vKLFAAgFmgKR7Nj7C4/zWExRJJ/zbQo9jYSG03q6TEslhYUok2wnKIVdlFWTA1MbV16kz1D27WAIBr97JBde1ssu81gUCeZ6pIU78nt5ZeuqWsf2wAtu4E2f4Y97xrv2wk/oZBuEjYfl7PBw8A+/5+26y8xpgHBJgzKGnylRdPWPRtFwK+XxwAYCqjRF1TyOYF76F1xGfA9AiHH38HVwbAfHwPcTCTRgRow0sAQIAohcAdAMD4oAIAvLAeBe1ixRghmYVk50UdcxajngFfigxiKdeziLKSpWtnMBQAUAZtYwB0drFa0jHmBQGAsEQhBgALBl2ERRutkgUEFhUmAE6B5Yc4//hPkJ5/jH6rlK1csARaZceKsuECgbzQrc/eimk1AGBxmBVwrbXU3StXMKYVnpWi3Bj6YNTdByWqYgCQNZEgjDoIyXwRm4IMAMZsZAc4G0wLzLUmmwLOm7mH5iFjJFrxbtEA8ADANIjR370JdK5i8Y1vVgAA3/HlAACfOkAuy84ArMLXAABZkwHykBoPmXMBIJ63g9OzqZilBgAkmI+6eNNrAFQtAHQBYDbZcAGoGAANFwAKD64IAMQCAB5/fB9xQCah2YtLh44AwH//3/4DtQBYgGlU1IrOKEcKSy4U8Llqt4IKX0FklcDbQDXo9d57WsmGUyRuVnr49wQA5svUOny8QIObSP5cWLJi4tAlb+NQUzVZUbPE3ldH+VhubAwY+bUOyi3Atkqm0x2AMRjISKD4mapiFPXLl2jRIzsMkBAIYeJG73EnQujFCEmVYTrHT/V6UvyMwSRpPp7lJGtB98lqszATio0A81aCeW8fS07orRT5LfHGJ/zRZRV6/zRGw6lF0JpJtK++bb7kZVXl5nP6730C3XyO+u+fHjxdVjnw88P6pS+6AGyCDs3E0OaT3SCfGNjvrcru5yl/5oExu/51pwEGAueTE5ycHOHVV287Wn9LicLHd3+gjWUFtheQKm5VR0v8eU4k6LQH6HV30e+N1jQAmHTxtZns+AR22/zgFUtLYBPDr87D5oG7pQVD4Nt6+OYV3T0qK/VzCfqZtQoV1MkKOjo+tITUUbnYOsFKedxuY39/H51uT4kSH+/BxOPDQ7FsmETRr50H5Mf3H2K4s6P3SVCAhwT/npVoE14j8mvghHnNU73fVPv926wEaLao3HtAhV89u6OaU3x+BmSiuJsgBDdGanmoR2oFTGd0K8gl3sd9yoscctwsoTehUw5jk8pPMIYAB4GY6v5UlkC1UCnHlYditQc7hNwLqwrgqvbGumVGySxtIzsdJ/zIdRAgaiWymVT/esYAr23q0wGTQlb/2cdOYR/2vTGJ72K0uwu2i3Cv960lAloEVnBvsnm7Kk27ghUMvgbXBsEdnR3c/+T4YAg0Pzl3dP3OGslaSzjMBhpofbEC4loo/BxvrnnOITolEETxLBj/e6kPE2Ry65IBWLvD9g5H0S/I3nCiRgLfuDbbODo61ByjdWCfFoBBKBDY62145li305FFKFks0gJwwrCa1wmtO3ONL78KmCA4zHGQav9Smhd8foIMBBFIv+Mlq42GWjFBhGXUwxt/58dQJEO1ABAYJgOAtF61G5A7VpRI4h72lo8w+fL/juT0I5ynrTURQHHZSHt0VRcCDGKoye/Y5vaSlYF2BwVZaFGEG+++K32ajNRAguitGMtViCu3XjdHgt4IZRRjmuayw6VlotnfOpsrMWg3RLj+ljEAnnbcWnvh5Snwtgp4M9axhOfyj23nZ/PRzQT7ade67fdPqvA/7fmehQHw1OcXLe5ChNHo4fcnffOrPd7OPxNTqz+qU2HL5W/7nYGadMyh9hXdZlZZhrPTY3TakYTeCJzScostAORyStaJAV6RIZ9PQaV4JaoObOMb8udoZYHm+ti9mj2Bw6g4xfTe16XjkQxuIxi9KoG3VUzxaPb1LhFGDB5bQNGT/ztWbVWMVb2Vu1SCFvVC1LoYI2J7QHcg4I606eJ8htZgV8lOScCQooHU7WKiydXL5/fJ9IURe7oWQ7NFwLfa+lhKMUQDAKh/78BfJvwCov0drPVpKmaMA1Kaj9FMcMiRp+s/ba5unfuNFgAPADAu9xoUkqCT6usc6ckDLM7uIVmdI2ZyXFBfpsQq5V7OAMUhEzo4HfjiipsqqZJpoeQ/cdV/VnJbCMjmYDLrkv8VGVsFXWZMG4cMDtqQZ2T3tbrojK4DnT2gNAo8i1BP2n+eNC50jSlaZDHHCIsOgiJCWPq+hnNgdYj5D76CcnEPSA8RkY1WhAgzzkdT3EeL578xvr3ujU6FtTXtQIBGAaCKx6ub6XKBSnPLiqcGWDH+4DnOWCJCwIRfgAD11OgIYBoYlXbcRkuwbRZ1EaseExMZJEOXLgC892QAhCtS9ql3FGMSJhheIehyVS4AFAHsLqYqXJ+2IzEAkuEAmC7x3d/4LeyynXK+0DlOAGC+zMQA6ICtFY4lERBcdxVjuQAYA+BsPKsAALoATAZtSANgeKAWgIAOBSwe8u/LCVbFAqErOHvOiJqAWKDh+V0G6CQd/Id//W8xfnyMYplb0YMgQGxfg1/4kokArn00koL5fFYl2M1eR4+gkNXgAQC7B+7ONw5Ge6zRW32y6QPYnb29NQaAJpIvs7GPuFIwNcCAF+0rMHwOqj8zAPMVU74PCTw5ejeBAKsAeWVuC9wFTBA9WsUWrAoUYFBqnqMM7KlYfnp8JBGodszA2llcqUfGGBLFYikaR0zVePfJa1ZQulqhS1cBAYqW9NMxQJtMGGAZxki7O8hEZ9nWI/8829r633zaAMC2A74ZlPx1AAA+BN1M+ptzzY9K89r4vfXrGzBkvXOWyNUhhvtuI1G2+7XCZHqK8fgMN2/eUnLEmisThbv3PkJeLFCU1KDgJmsghbULkp7bRqdDAGBH7gFeZZ7P61kznLtPBgBMrG6TRFozHBuMnEYrQHOuNQEAjVc1ferD2Hq5LNBlFZ/vV4ktWQKiwreU7PYGtNBc4Y033lTyaEcpWyIiJVhMHF69cV3tRRIVLXI8fHykde1F9khDZzXa2A4rVe312gE1BVqiqfvWBlVhWdn1+0VjDfl770X2bE9wFoUeyOTIUTjNi/eIol8izTIs0lRVkiwvTdyTr+EqKLqPDkH1+5p3WeA+JIHEudHS9XfVDmujW7sEuIq0Oy3tmnVarWkAeIqGjzGquYwA8/kStBLtdXuYTqxfnDZ4/V5H+xiD1enkVAl/v0/6Ife+Bfq9Nvb29zHa3TP7H6cpwX0z6dCWyMZiMp0LrEoSCjUOEEcd5X/LRaZ7PuyzMuXGR0Cwiev5tUhnCfXiCQCjS4Ql/xYIW/usqSIbiKuxde03vCbu7wbmmjAnP5sJFEFYVdPLUq0vnM8Ej8xvmNbKudotJpNznQtklbBFQGAQ13lRSufGC11aKw49jDMT0WsAYAbGmBOEXqvIMZ+yUmLrjEF/J2lL94LPly2XODo8FPVP54uzrdoEAF5/74vPDQDEZS4XAAIAbAEgAMDxTuha4cCRJwEArHqR9q9TL0qQBRH2X30N06wE2j3RjGdZIXcBAnW+tYfzxMhQGw42LwGAjVDKpcmN/Xet2PGUFoCnJdAvAYCL55/dgPVKdn1TNn7u9j4TzGSCTG/gDNOzE1lxqRhExtTKRABXJUE8c/ihMGCQLxEQAFbfsYnBCgAwUrTo/966zhwA+GPuwRlaxRmmd/8YrTJDu/+aAQAtCpwFQJIjK+aOXs0KLfdzCgCa+jmTALaoZTmTbIq38Uwim6uDpDNAqMSSSVoMdIaMKgAmdyw20ZpMdnME81IT3r6AwjTAko3zq/lYPz/rpN8XVyyhs9/76r8l/pUmlzXZO/0uixV83OW/X2sZa6wsL7z4IgCAMQsMTWBMrmqzAwBMv8YBABkBgPui/rdX4woAkP5DzgiISaTF+E4QxsazAgD4TyaspP4TAIhtH2Xm0O5J50HXQSqAzopMc4T6O7w3UbuDrGyhbHXQHl4D2rs1ACABvssByCdlEAIAVBRoIWTyz+RegnsZsDwEZncxvvt1BNkjhMUpklWGiK2FOc/Bjombl1MTpPRJt2dsrOHCPg71MaWbI2tXvtkGYPeD8YQAL7YBcLyoF8XEn617bH0hS43jJ5ClGb02992aGbS+X744AHDn5/4nRAMCAAv8hQAAGkbMxawlAJBmJaIgQntFNwATDi5I/+e4E1w0HBFJNMT4fO4AgJH2numwg7f+xS9i6VsAyAByGgAEAMqcLQDWPsJzXDPGFecrAKDdw28LADjaDgD8r//oSxqpCqlufM+fkzJrG5kPTuvHSu2Zk9lXYATmNgeeNiiczJY8SBDFKY7rNYMAs8Wyrn75Crv6KY3COqGSM+maTMBdH2p1o60EqWCNQTf7in2w6Gn/nBceIDDqdMOXftVCvuBTkN1AUQ1OLgaz5l9pzlgWYJondqng2npzrRLJ59b7Eo2UbAGX/NtWp2RQHwQP3FcPCBRBC0XcUx+QJQZPqgU8aSlf/rtPGwBovvK263/yz16cAWCb+HqQ9aT3vBkwMZn0AIDtIaYL4JkAm49fV7Ndqcef1OTr129WhGv2xD98dF/2f+VqYT2DLk5We3xAcby+9Cu63aHEA70NIMfTdAds7XxyAMBbatr8qz/q75vj422Y9DPPWnFzkWtZGgnqA6cuQo7J+VjJlIQ+aTdGkKvbwenpmRIEtiS8//7n9MpiVziq9NHhI1y/ehUH+3tmb8b1VBaYzuc4PD7S+qX433BITQ9LjPnaTLSY/CmpaVt7A5N6fjDB0VjJEaR+fz5R5Hvi3/u15ZNM/3uprKt/3gI3JcGuDYRVf653cxs15wa1BPgQxW20zQCI94tzgSKBBlKaEKIKDRdAAAuMFDOsweXuZ9Xja3inLjLUQEJPzhO5KvEKRZjARwSaGLAukcQB+v0EWTrF+fgY/W6M27dvYrRjOgyzGR0b2N9vc77TbaPb6yp+WaYZOlQgni0xm/P9kBZPl4ae2U+RQietAesp0x85qyOOHcfTKvAcR4pgEkQxfQn1fvK/gueKUfQ5lryP3MOl8u+++sq/f4wHeyUAGYbodUzIj/fa6yuIBu/6Yj2Ivbu7IzcGPg/nGc8W6Qi0neK+WALW/uCF9CyZjtQOQRCZVXm+hoCpPMdAQIuxy2i/yao7P1PnUqAWA7HnGha2roLlGQDbAAC2APDcfBoD4GkAgGlAWHB0gQHwzjtqcUmDFjLON4oBxm3s3H4Ds1mKnDoEdPVwAMBgtFPZiaqXUyKiLwGAF2EAVJXOS47wp8UELwGATwIAbMZX1vIl7Z1WaACANGFyTE+5VybyOVcnEPvA8wXKbK4W0YL7a7aQBr90ANweb2C0c12R6JlVPy1uMFFA7n1yASjHmN39OlpFIQAAw5tA0MWK+0zM/n9axJLFw5YqgopG/5egtGjX1m7K1yMQwE/qASSdIeL2QNZpecn9l6ABbdTYP922hJNAQIfaJJkDAAy4qD+2fb8tPl1PPpvV/zqmdeezA7c9YGoBx8UE9mLyvwlP1OCLIf0AACAASURBVK/5wgCAi9O3AQASw3MMgOzkHhZn95HAAICgOLdzrGTs3qCfeyDA5Tc8Fw2Kdv3/LYLwDgCgC40q2HSI57yTN7PpQzCdIzNRYBDbBEKUYRsxAYBkByio3UTK99Nj6MuyA1W8VZhiVZ9yQqUpydP67/RjpI+/i8nJX6BVniLGFO2gtGlH0CPoyNkMGQFwJ4JpJaI6D1dMuQH6uAiq3rdcHOTugwoq/jEunlChoBJRNAFF5Z0EvkKyZc1VodorHauIr+EZKj6KWntdaXG9GAPgzZ/9R4gFACzxnV/7TeyQATBzAICssRkdtQQASN+BOglBvgYA5OmqYgBQZ4otABUA8L/9EtLBPiIcAGVPQAibyYvVuQMADGpk8u9XktioFQOgh9/5Vc8AYFHDKv+M+cQA+Kkf/3uuBaCmpTaTUV/5s+qgLTxNuaoX2jYgv/CbLAHr12XFxm6q79+tSAJMHnr9qu2AN5EBC5MDqyIZjKQeZwaICsBNvkr0EAWp7Hs22rXvnfYq0QzipBadp3qzXmW72oDKEF0qarLfkf280u4wWpLeByv8TPYpHCjBI3vfvJ4kbiOmboBD6eyXbqOqEhK3UYli7IN2t4k6v9GCqt0uO3zaYf88EMCPCgB40nupf/f0zWvzedbej5uNLwIAqILusjNLDH2fkh1aHjRqHmb1vQSOTx7rMQdXrlfrgBXvw6OH0gAIW67nWn1/rKCTpk2xNaP+8/uEQltOeNAnO3w9A5rqAHtzLKzY0GgBcHD5dhypicg3YIGNM73ZT89fEcwgfZlfCYqx738+N6o++4kYNDEZYq876f90AXjrrbe0wRioYIfoDz78Pj77mXfQd5VT/g0TLYrAHJ+cVIkbf95s37FKoz0HE38meV4LoSkw2dQ68JomJgBXg2tWYW+2cRCIIGWdCbS1DdHiz57Xkn5Z+cghgHY0Xu3fBXkE/dxGyj2HNHU+j/WeOWVa7Y3N/bIRYjmwqaGMV1VLmpUPA1/9/lvvJdwdKUpKYUUmqNevH+Dxw3uirqaLCQ6u7GB8doRWq8T+7gg3X6FVJSn3Bfq9rmjw6ZIuAgHixOzxipLClqkKRHGSSJSGyX4cc9y7Cl7YH043g8Wc1bBErQGyz6QaskPpJdDDvkZWQbw2tdMskA+2YwDEOsCt6u8r/wbmGiXfs3E8aOMfw/GwdhCCw7G5TTTWC8FZPpbPsb+3i8ePH4k54sGj09NTXDs4wPR8jDaFMF0riwFx1r5A4FdtKM4BwDMAvPAmWyxCUjQdu4yA1HKxlMXfYj7T/CYrTJoVrmXFt8TxrChbMdJ4gDfe+6JsAEm7b7YAPAsAkKyKigGwrQXA0n/uaSEWWa4WgJwLO45x45132OeBPGhhyTMr6SDo9NB/820U8xQpq0FJG7M0FwOAa9sOSfUVuEBgw4TqJQNg7ZiuCisvGQDbw5cfSgvAtsTUAZLVqzYq2o0rscKOWfPlWSo2GCnYk9Nj9Nqxev/NSCUH0hnK5Uzgqj7zpZTg1cXs9KntqT2TzopeXpHcMwKEfCp5JADwNYQl19drCPrWAkBqP+IMeblAEjsGGSnf7EgnHZoAAjO2FfceAoW8ZgIADJbbSHpDoD0EWh2k0wzTRYkw6qHb3xUroCzZKtVD0CdLgK0E225NY/ws0Ljk/l2m5XJZVXq9KEFtpE0AzeMEFyAIL/DY2GMq4Pl5gmPHUFTauoUBYAAAb/0cORkAzRaAcmyJLhNh6RBcxE9cxOWaP3z7nIkAegZAyQo2dYcEADgWgKP/a1w4gdi2xTM2aCMZNQAAgsQvAACwACswiXkLwS9WpxgulTPg4fdwcvcD6VQQ8EiCFMx2xGbLaF9H4cmIAUhDz6fh7mABcwMA8LG+yyGriojLizwbo3JssxhLTEs3/whWE7zyOk38nnPct1Awf7SKinvtukm0Ubix57UPp5n0Ai0ANQNgie/+2m9hxPbH6cwYANLa4FiRAUAYwMCOVYutF2QAEEvMzQYwGmF8brbSO3s76HYiYwD8s3+C5fAKosAAALNFNA2AMp8r0eezWvtCPVZhsXItAD389v/rGQA1AMB2XQEA/8Pnv+Cz1ItJqqviVVm/r543BtjrBdSVUdv0PJVVAbhDQDcrWPwbWWkJ4vHJs19Jrv/IBdlR0la/a9LtSmSMPcaqrsv6xCwffPLEIM/7ijMoZzDHN8ugcjqdYHxuFOb5LMV0wtc3X2tWMimARXsEBWoE3xgEWuemEbuENDFpVMMAwoR0LIMNmm4GHijxvcr+Gfhz371squA1SvUSALi4iz8NANB630LP98/0pL/njGsma6ZQykVk88X39laVWrpIOMFMDxacT8Y6hHd29rSxqOoZhTgbH+P45BEkIO9ogKZXEaHbGUj4r9cbSoWUgJISJSdk6JNUQzDrY3ArAOBAsebI+bW39rM1MZ6abdKsIOl1G6reTQCA9nBcY4ePH2KxYFLYUo95tjSWAsEyVs3ffuddjEY7WqMaW+eXfvfjj/C5999DHIbqj6ZIm/rfWXnxPe6O/u1FCg0/sBYC2fY5gcRmEr8p/ugdTXRNji7uk0efTPpk0yibBGUsUST134MKvmVAgk7uHjTXt0/wM1q6ueSflHitb49Gu55/e53NuW0ApgURm0yNugVAoKmjxtc9dnb/WH3a6bYwOT1Stf/qwZ7oqmGQoZ2EuHqwi1s3r6PXTTCbTHB0+Bjddgc3b9zQ+7330V28/bkvYvbwAZbZAnvXrgAUQV1MkU7ORCknyKk9j2JSdAcWzMwKAPfCBNMp2Q6mlTCdUfMiQtLuI46tt5FJpw5xT/S0dnRZHPG/JKL9ZaFzQACMA2r9HPBsGD96/n5zXyYYpCAGwO7ODk6OT8QiodgehQHJcGCln8k+27j4u/t378llQpX+dCntF1b4yWaxtWvCf/wkqEBdCv5tZblJar8T68yXS9lEiQJMsFBAUipQxSsh+zNJcZZjRfh1vYraSvwJAFAE0LsA5Hw+VomegQHwNACgyQBoAgDUALhJACBOQCbanIFd3EarP0T/nc8CKaHtlnQB5mmOuNNGdzD06P9LAMBNyBfVAHjJAPhhaABsJvvV6e++aST/zWTW0G6BngTopAFA2qcDAOgGRYp8QLouqfKLCbLlRG0AVvVnCxz1o5pJhXstlxdbN6EJi5oYa6MvfnWGyb0/QsgWgO7raPVvARhqPSKiSvgCbXrQ8+ldpVnnlezbCNwWCCS0awysnA4srQQRKf9JX1X/VRHi9HyBVruP/nDfKsmrEJ3+EOhQAJBQ7MWzaXtLwCYIwAtr9vA3RRibZ9ol4IHOhE0AwIEnDTaiZQT+uRvXWgn2PWf2749etQCYFF3dAmDAjkLCfIHcMQDqFoCx6/vnGJrVrn04xoe73CpX0BRhC6IDAFTIbGFFJf/A2tHModcU8vUPkQJKgbapGABddHauWwsAGQAvCgCIuW1MMzpRgNZ/YQosjlHc/x6O738PvShDtKLjQaa5zvYYadnovbSwoj+tX2VmfrC1JaFihrhYR//WPXYAgGx5VVmuzl8fT5sQoGMXuuo/gTu1AEQdY0JoklhLrOI1o1Y29OLtdTYZALJNfgEA4N1f+Fmgby4A3xMDoBQAQPo4AYA0KxCuWogptqyWhsABALT4XFUAgNcAYCxpAIC1ANz55f8F8+EVJK1rCFZ9pwFQiwCuUhlJOp05A0zUguQBgKiD//Cr/85pAHB/o8A4i9pkAOQI/sfPf15/YghmTaWtBsohKv5GKaFVldRsj7xKdZ10uIVfaQCsW3k0q/980S5pSK5Ptv4T29Ct8hZpEOdpiikrKwwQWaHTRAilKM6+zqvXDiRkxf7hZt+5twurqruOOSA6aaslJPTx4SHu3r2Lw8PH8jVnIsAEhyiJaVJQ1IXVJgquEIkNkKU5UlKjY6JSMgERYOBp/iZgYdVLCTHxOeg365IsDwJYb7FbBNtLt8+/u220FWwDGHww2qQy21qyqmMzQawW+iXXue35n/yzF2cAvCgAIC3Ahnc7D2pWUyXili7dwW3XyTnkK46c95xD7FHudLro9wdrAMB8McGjx/dUfWUAoT5oUsJbbQyHuxgO9mQbSNs0nzBuAgCb4385ALA+RWwD3Kz41xtr83k8cOfZNnbQ1hVnPpY9aQQ1CIzQ+m82mzhl1xXSBQXlAtHGWT3/ib/39/U+CdDp/ZSsFk+1ru68+YZENT0AIE/3dCmwgGNpFm+0zfMtGCb+5yv/PhmsRUANcGnO100AwCvBNinmXgOE18mkXWfzhhCmHVDrWbuNW2OPRIDj0zMBH9xU+WFCeLTPo8tA3hDRWw+I6ntg1aD63xdbAMSIUgXZ9tIK6CT8OzvEqBPgx378C+i0Q1w72MU3/vgr3KGwmJ9jZ9hH3AqxM9zRZ7ZkG8cUvU4Pe1dfQXZyjvHpmZgsDx/fx199+D2cjo/x2p1b+MIXP4+rZA30u2iR5sZqU14gXSyR5xSdCxC3+zqI03SF+YLsAT4kArGQ6TxHh0JyK4WqBqS6NgoP2LLvsUn55731Wg0cE96rJruDP+O99CBvKveXlRL9k+NjJfnnZ2cY9Htaw3wcE3i1blEUkXMtDNUKcO3aVZyfGThQ2c7SOo99ehT9SxLNXQIEBADEMgvpamHaHNligX3aOc7nmM9may4FTCTMHtMLzl5sUyF9keJ/r3/271YuAJ4BIJujZwAAntYCQEFC3wKwFQAgAyCMsCCDoxULABh+9u+APQGqNrRiTClk1E7Q5R4nOR/uaT7CZfLR+HjJAFjbjJ/GANhaAP8EJ/628/kT/PkLtR3afd9ggGy8+FOLGi/MAPDzb1uSuQkMbIjaBSsJZ3JPpUsNBUkYU7IFYEERwCRCsZjqDGe/fzkfY7mYKBEiM5tCgDwbjd3qhN/8+/c6d1onVqSyQoK1P2mfW53i/CFtAFN0+m8i6t3GCiNQ+hMRtWdMjFquUita+rr32iqxahkAULoWI0LGUpOP2ojY/0+tFpDq38Xp+QxJb4TeYBeLlK1YMTqjXdvPQSHBzbFz/75gqbj5OL6v9QR+cxxsfjrWXbO44GIUtkLUjjDOQnYTE5ee1nYQ4ZIfP/MSWNcAsETKp6ViAAgAMAbAsmIAsHXs3AEArMqyONJIXF3sZXGFKxa6YoBiPaaCjKsIMbCCzVyGGYKAHh93WIXYRAC7SFctFGEXXQIATRFAoQYXqgvP+P7Z0kZBP7YxL4BwAWSnwMnHmB5+hOXZI3TCAq0yRUQRYebZZWYaBbx6slZdAqpY1SX/TTHIqujS0HfwibjVPnzraQMAqMaSS9LbFVv8IB0FFZzIfogrAMCPgBdz9l9dFFxzPRoxnbkmkan6/CKAd372S4goAjhZuBaAdQBADgVsMc+oN8V3TvBuhSwkwM49QFsL2okxANYBgC7e/KWfx3x44AAAJxgZ8i/pArBAuTRhYcGLDQeLCgBotfHvGwBA3QLgRAD/wTvvGADgkv+1r5UGgEuCXc8lb7wqZBIHsx54H4R7BMxXq4w6bAqRPokyoj1RVYqnsMdJt1aJhKj/XAxEQQPSOGmFUWC6WGLCQIuCUNzpZFFIMTH2B1twRYrmaDTCK69cx+3bt3HlyhWzbnLq4arSyK97hVZk3tbzbKFNn4EhvaP5O6pDHx4dYzqd4Xt/8VcCAcTKkW80Ww1o1WaoH3vEvIiI3iEHw8QOhEIxAFT1n8k/31lJvNAWO+d+pgnxNxcAuAxU8DvQpy0C+DQAoJ6XzTnqv2fVfb3KblX/hQXz6bJqYVEbi6Mdc075ivTJySmGw5FAAFGWyhIJA4dyifv3P0JGmo6Ez+x1qPw/Gu2h1x1JAX37gWkJKdeYT3A334fWrKbkpgoyKwyWqPrXtHfr/92kqm0cHBK+8eZxRjnn+6EgJmmMRZkhSxc4Pz9TGwCFk9g+w6VNujgT+R/78Z8QssgVzTFisn98fCTK+d7uDtqkRmWpgDquDYJotAzkPJGugGjctdgbK71N1kUTpPRzzCfvfsx89V6HrFOV9WCKKihe9HFlfe4SrnN7m/8bgh1KtKv2pppdJutQVnqzAuPprFJC96wAXpdABnrmSgyxGbystyFwXL3Vsr0Pu1ceIPRidAIwXHWBj2AC2glT3OhneO+tm7h15xa+/50/xw++/108fnwX7332Lbx++ybooiJHklWIbruPpLeD1TTDBx98Bx/86Qd48OED0fqGO33ceft1vPPZN3Hl6g5a7QBlSFGsFUoeOA7c5J5FYJTe8KwgzcdTtLtD2fPkGVkgARbLAKfjFCenC/QGe8gZvDgRH5uvRKot0JmMzzQfOJ5NsIbvzwMp2q9p++fmggfiIib2ZJnwHHDisRw+2Sg621gKAB4fHeLK3r4qfLLBcbaZHM90Oa+YZBKVdAAAx51Cejo7WqGzRIy1tatnmHOfff6TiQCALE0N7HVAEgFCnn10MLA5u8WthpWL9o4AgLTVkw2giQfxfPvhAQDU0+FKpwaAKv7Uo2m18Oq77xowE7eRkq5IgaVuHyMBAFSgDtUCQAAgShKJfDrLHrfH6GR7CQA8IQB/CQBcVv11u/cLAQDbRXDr7OfZAADuwVzrTIR0dmYpJidH6MYh8sUUCUH8kor/58iWUxpm6kxkdZ9WstbXb7pVouO7JMMDtYaasb/HEgB+bwDAEc4e/yGCcolO7w6S3utYYc8BADxDrOoayqaNsYITm2uxBSCVOwErsoohCLLytcMIUacv8U5GnOkqxOlkruS/OxhhOk8Rd5hI7qltgJoBTERdRLTx1eL+6nfrSJ9zd6EPvO1t/rFmPmv/9gBAHb/ULXhiHwgA8FCSK/w1XsfnBev3tP6XCRg+/8ezAwD3sKQGQEMEkDd+teoJaKliLJeQW0nQ2ICMMa3QxDniW5sNACBQIxE+Z51rAICzRiQWxVig3UVWRihbXbQ9A8C7ALwQANBCvrQMNI5TIFoA449x/uAvkJ49BL0HCDAjT+V0QdtD2gjTCYPAj/ShlmSgrDvBeM0Lf26bTt36far2RcaczumhYgA0AAAbRlc84OuocEvqPz9jEwGUrbaHH7gUjWZoLZx+DhtAobPY56srrqsXAwBe/+mfQjwcIJws8MGvWwsANQA8AyBpd+XoGKbcQxz7MSiRhezjL6QZ9yQA4M4v/2PMBp4BYC0ATCJ9C4AxAJzAfAXCXGQAnD3yIoBW+a9cAL5w82ZjiGoVcAfMIOmSYmGDyk+rsMWyOrKWC6ec7gT8NMyu8seJYGJBTgOAly+bQecKwGSJiTKro05VWwuFFFMrpWMVtrAoVpikKcbzJeZppl5TH2zneSpxQPVKu4o1X5J0YfZu0nf86tUD3Lp1CwdXDxA7WysGoKT9xJ2W6K8M6vgcTGqs4maf/f4Q5+MJHj16jIf3H+Ho6EQiX9zkCAIQFBOw4IQYNG6cgK6vX0qWfM9yfXA0EOJ9DgBYklqm9VOjn+ub8dpuuAXt20KNauyHzQT9smS9aUPWDFg2K9DNhMt/7xP85gJvfv8sAMCTQoTNa17/t/WGr28u9bPpAN4Ap3wV1x9YeeY8TN0b8vR/VqPN+s4SRvMPr63EqEZPYcqjI1Ydd9FudwzVlRo5lUkL3L9/Vy4BrZZRf7huer0BRsM9JEnXqv+CVdev2Q4OW2u+glgfoBuHXeVY4H9eW8VtVpZ9K8Plx2XtHG/XZElap2M2gBQ+4sKk7SGdAEiRZhDB+U3F/Bs3buKz772ntTmZTrG3uwsKsD1+9AjXr19TIkXFdYICtBZkkhUltQaDCWtS5KWmbtGGzo8/15Y0GrTOrYpiCXZtwadK+Uavv0/6PcOibhuw9+uDlLVgnfuaYyGtgQhiiCyV2E1nc0QMtHgPXOBnvsXeiaQlurhfwWKxOUs2f43N1/TYIbcDtUvRCnIxU7CZ0MlE7dfmsauWpVaKL757FW+/+Qom4xOcnp7g29/6Jt568w0EDGpbLVw7uCrAslhk+O53/gr/35f/AN/68++i2xvirTfexnt3PoMux3iV4mx8hPPJEVYB7ws3rByj3b7AgauvXMeVq1eQDEkDZ+KcCozt7YzQcmPAfjcGlGQFFKsYs+UKDx+fIV8lyEv627Mfhn31san6rlY4Onwg61Vf6ee4eDDGxtGCK/X5dzq637qfLtnOWSXvtHF2cioGGBX+X7l+DWdnZ9r/uYZmkyn2d3fEdCBTgBRGAg4EoajmLTHXjMr/lth78NozAxjb0tKPLBjpLuS5xj9fppgcn4jGx2uSZaVA38xED91+YfPHwAHPROH7pe1f0N/H65/5u8hDAgDsmghV9SE4aKcCq49kI8TYWzzC+Zf/JZLTjzFJ6YAzl0+1dwFgNVNuM6tCrjW8TrUAuABtkRcI4gQ5AYCohVvvvCsWR9jpSgcgpc5Np4fh259RC0BKAaN2D9NlKn0PawEwsF2+y445uLaf/EgYAM+fBDi87ckZxBOSjBdtAfjbwADYHLzm3XgqA4Dn9/oEcrnUluT9Qh+6BwA2r2AdcK1/26SoW5nZYPECrThAQQ0ACjPPZhgfPkCXW0G+RCdmwaZAns6QpWOEqxyJ2rxYoTS9FCtaWeLbBKm9mLBDzqwSpP2OrUNHOD/8QzkMdHtvIq4AgLbs+fIiRcTYQaW9RCU+s6uj3SeZdzlabh+UfS3fTCtG3O2rb5wtWFQhH08XGIz20e4NMZkv0e4Pkezto1xkYm/VVp6NZL8atMviS2MZrlYEADYS+AoMuAQA8PeRFGi1RlT128rer4o1L1D/16NFAwCed/1bvqMGXrZVuAqq4HcKy1UaAFPkJx9jMb6LZDWRIF6Qz3TuFyXF+KxtrG7nq5sqrLXT7ZlujticMGV7AucSZfQMEhY3lczyLHWWgnEH1AorWj3TAGjvYrVi64BK8usthFU2d7GJ48IqWQVY8tDJF2gnKZAsgcO/xNFH30I5O8ZuL0aryFGSCUtLXeaeLd6zFCVthJXrudZox6K0WKtuyfYi1tJta3zoDGmKTldBknNmcCuzro5Y26EEOZT4+08C5W7NeSDJ0f9rAMBOUhvz5nU4EWMCad4GcNVHCNoA0lEnwiSgDeAtoHsN06/+MY7+0++ju5gpLz1tx3jr576E1rAvEUC2AIzUAlCLAIpFl0MMAAn/654CaUga/woBXaYythsOcTaeihG7s8sWgA6mgy7e+pVfwHy4jzjcl/OC2QCSHTTDinsP+/hV/ScIUO+llQhg3JUGwFnTBSDNweKJNAD+/u1bK1Ii2Z+YLZbodakAHeB8OsFgdwevv3UHk+Ucs+VClfejoyNVUN6+8xba3TYeHx9qIrCqXSxTURLoo0oxFVtcZvnEnqkoCJDQd5sLS30nhf6OAUshq8wAMQEG9TAQAV2hiBKcpCkeLhY4I+2+4OKM0MqYbBW0xkQesAoUyXqLiT7pmKwsUfiqtSpw5403MJ1NcHo2Rm84wu3X30Qr6eDNO3cwX040qS1xMBXtZrsAA0UfgHp/do7Bhx9+iPsPHmsDjSmeRDVlBpFEdgkMRKRsWX8z6cEENWQVRmXxgsBIy4LIgpRnR0F2yKkdIAYs1OwsISON/hjBMq6H5yko+xPCmwZwu/VRDFi96JUcHVww7vtgfXJUbdjP0MZQBQUuQd9EB31yxOf0dG8t4c3ndjuIdbE5Bomo0jYePklkQM89lxU5HfcM0KUyHyJjj47r2faBOq/HswDsGgwksAol1EPM5IGLlXOOzBEySMwKzl6Xj2Ui8OjRw6q3mNXIwWAoWjiRYFUNGiJ/227AJoCyOQbq/2u07uggUpJs4+Wv3UVVjflkm6KEU1zQYhu3Ax+cdaYSWFXDTZWfc1ZiaEb/wXc/+DZevXkTDx4+xE/+5E86Ozn2oJuAGsflm9/8M3zu/fcxn85U3ef4mVXeGKMhadbnspgT4Mf+xDbVTn0LkFU9dI/9/Nd9t428yNlWYcCB7/v380bAXIMh1Gyx8POpyHKzg6vGwGBaa/eh+ntqdDNAwB9bPtQ24KrSpJ97lo+SO+cmQFBE18OKLq+B5xd1EvIMcyrKx5HAILbQtejDnmXoxAmWs6mU5d//zDvq8f+LD76pqtOo11agyO9fvXkdN165ijKfYNjP8erNA5yeTvGDD+/hwb1DvP+ZL+DVV15F0N/Bx9/4M3z5d7+MP/qjr0klejjaU8CRyTIqxvHhIXodMlpoAJSjkwTYG3WxO+qqpSBqkdo/xWw+Nzpi0sb1Gzfw/ue+gDc/+45cqWZnj0VZTXoR0mKBqNNCMuyLuZUjwTKLcHYOzOYRwmBXfa4nx3M8ePgItK3uD034kTR9ska0R4rWP7I+w2qesvpulH8PCCzmUxPs63QkXkgdl8VyWdHvzcopRM5Dj8AuAh2uFOtLs6U0Xzi3+HPOTbOVLFCk9P1OsTMciPXCPSN25xN/TgBsOj5HJ+40JByawYXNUdvbNn7uFjor7hhdxa23PodyNVDCjYRMmCXaCghbWNIylAlIfopXyhMc/c6/wnB+hOOzU621JIoxHA0UvKa5iWryfZTs82OLntgOIXK2UoTs6edzlujt7uDqrdvWhxq3sWC/IgUL+yOMPvMeKEhAwkDUG2JGoCFJkLDXUQwOA8/ZiheRNbCW8W2+123B+ebPnv/8etbgf9sZoz3Aqaj7/XHzflX77aUgwPr93XydbXt6Bfq5M+pF3v0TjvYfyq+emsBX1ePGyzVyxqoyt9bmVD+2ngl1wm8xuv275c4n/+/NtMb+/rL5tG1k65+pDsVzprVCFlDXJsJqESBarXD4l99Cslpi2IkRsPQJxkETZNmx2fYVbBtisYdaUS7+cNfcyGe1HgksqCipYkUukI8xSTb9GIuTP0ZYpmh330DUtxaAVdiRex/3AT5Uc5QaAOpX9iKAbAEoEUr531g4rKUHPAfbXQY7JhpYMJZPw5qxBQAAIABJREFU0entoECM9mCXtVsku1ccvu+qq1tny7PMzG0J+GV/t+3n6zNg/TKe9fVfZKorfcIqJGvR2p6wIm27jVDuCynQWmA1/hDnx3+FsBgjoTwqY0ruqxkr4nULoRVE7bo3i1U+TlPMxQnBJLZk/GYggfrcddaFAm71GIrbpjla7SFyujh09xH297HIW4iSjsAk5y/mBqEu4vLCNkdwE/BkMSYsyHRdAukx8vvfweL0LqJyimi1FNhllr3GSmAcyHxNNoX/hb33frIsPc/DnpPPzaHzxJ3Z2Yy0AEhYBZZoigRFkbJoBtm0WLbLVf5/9Jt+cKlctiwnqSxKBAkQiURaECDSAtjFhpnZ3ZnZ6Qkdb74nu573Pd+9p3u6ZxZhKS64FzXYme7bt+894fve93mfIPswJdzlhP+Ifr9cUUttvzosHH9Urx2lGPJ+XAAghKbcMhpY+kQOnQPYQUMjLhV5kw6z+uKy5hxZ18v15BhTQWE7TQEorIlG6RVN6S/9IpV/j20X7ZWzQLiB8Xd/iP1vfh21+UzSBw59F0/+7m+h8B1Y0xjX/uILqLE2nEcyYZ+ydnRDZEkOK2L/6wiQb7kW5oglotiDh3pQw2Q8RZSQ3c7kpAArvTUcBB6u/NHvYxTUEPpdOHZNUgXUDD/DjP5jJaNIJQClTIK1J+WZhQ3f8vDVv/gC7r99Bw7NlpNMBpes5VhzWb989owAACSYUtvJIpQbe5yl2Dh3Bo899QTmWSJ/eAppqJSnuRhJyYJGMRRPFF1IJzPceesmkulcjJFkgWIzwuaBbsqsbxhKwkY7z/VPWXgnOiIXvSrfvMvmP7eQ+QH2khR3kxiDlMQT3pwe/IQ3TYbcjwUAsF1f6LzMIOe05nB3B43Qx2qnhccvXZRG4K0bNzGYzKT4PRzNZKpx4fwW+itdbG1tYnV1RQpIaRJZMJVunLyfq8gWPzcLUP7O23f28NaNtzEcjsQlmc3dYDgSN/BarSGggEoHNMqQFx2BFF6jnAwzy1HNEUvaVHnhGhDgKABg9D4GYeTNrjqu0x4nTeCr26/c2A9ZZ99NAECkH3L5HJsBVPTYDwMABP0lWUQWp7JgqGrxilyLYWkC1YSHf4+iGVLR7lFjzKjGUOjFxjSOv5MJEtQQV03mdBpfiM6YjS0bjllpNEYQQE0d+XuWGvarV6/Jx+Pr8+f4x/f4u5SxIsZyJ5y8kzeRo5tKuV0o0FYeQ3O9GKZD9fweuZZ0i5LrR3+0RPEXMkndDmUi62hzRADFeB8YAGBv5z527nHCv4Fnn31GmAIEDcgOkKYujmTi/4EPfABstre3t+U302Oj3QoxHt5HFI3R7azA82uSkkC3ebJ8uBCKho7vThB6RcYZJ7cAfbggljFyZvpvNtqlFk3ZAlWgREAmvhGaKAn9XyeayjbQzZjrHSfOvF+5tqhRHSfFVV16aSRp0kpKJhOLNtdzcDgYwA99ATelvPBd+TfRXwIKjIN06MI+nyH0PGRxjMCx8OSli+g0QszHA/z4R9/DpfNb8m9q/Ff7bdx46zrOnV9Htx/I5P/W2/cQ+h2EQRdZ7OALn/1LfPVLX0UzbGI+Y361hTonuNR0zyMM53NppAPfRT30EDJJxS0QukDDJwjL3PpYpl5cpzh9b5Dq5rgS3UgwlaDqM89cxif+i+dx5sI6/IaFVj9EnE0wTSforPSlqc3plOy0EUUBtu9McevmPqZTstFD5FaMWiNcMADqtcYClGo22+KiK2CQ5P/SoJWmXbx0ydZyhJ5IqmwQBohiFrqhnCfP9xSES2KN/Ws0MRqOhO0wn81Qr9XF/CthrrcwS9RjgaAWjQG5NjG/wJXISuGJII3p8D9FHM1RiPmWTUlkCTie1OSb67TapCyfF9suig4BgA8CeQtJZqEIyCCYoyZXp4sJSwTfgpPuYDM7wO6X/xSt6T4OB3vyuSk9ajI60waiJBLQqQoACBxqAABKimwFAGrdDtbPnUdheaLznzJ2lAZV9Sa6Tz0LRLzGOaEKxOCRAEBA9gfXUwIb/K/s36V21axhf6sMgMXY6JEdwMkAAGuTqnZbpRrVh1lHdbk8DcxYfv3vFQAgnc8ptUcJAjwMAFicPdnADACwBAJkH12k3FS/Xz1DD2tAH95ASrweQTenQOSMFWyMXHgZsP/GSwjyORqkAZAVRJ8TAgDpDlyuNynd37k4sHkoP8kDTYcOtQgePggAZEgntzHb+76YAIaNx+A0zgPoSCw0CUAEAOgzoAAAa0fuUfScYsPK+iWXyHayTbnSUE5qkflKeRZrTWqcUwvjKU0GO8itQACABC68HieKRyf0j7yJ/s494Z3f/ye/db2mBMCxYvXyIshCv4W8DpvT7SICnBkweQvjgzdhpQN4SDRmjfUeJRhlAa3kvqoLfaW2LU3KZRkRhnA5zWb9zj6HimjxxdNaREwBZWoVSH67E7aQOjXY9RXYzRXMUkf6DwcqodbH4p2U3fcSNlt8/iNLWIGCOejJBFY+BgZ3ML53HZjtIrQjOEUkSRdabyl9XUFt7o+LBV9+q8RfLj5jRVa7eG96nx4Hi+WVy/tfwLiSGajMBu1N1Ci6BADcGlyPQHRNSlbZi07Elapf1PP8IJjJd34cAGgJ+0MBAGBsOwoA1DYw/g4BgBdQm0coLF8YAE/+7m8qADCJcfUvPo8aB+DzuTDNyVYXhgcJBmQBlFsLTTwTR4GjIioUAJjSey5GxkG5G2Klt4ED38fT//1/g5EfIvBbcB2ti1mDcV2dTUbwKL9BXjLQ5QjLiXkQANiGw2OYZhIFyEG1AACfOLvFZVDiikgZ5N/F3M738cQzT6Pe7yBjo0ozrrAmEUecpnTabZ1sOTptlFSDJMN3Xvgmsw+EPsNCSoZrpE8XbN2BgK/DyQRZA2yCJeZBTRFEElOiFw7zFAsbWRBgP81wP0sxzC2klg+n8OElmskcOzPRqLJQYaH+xBNPSATTvdtvw8pTnF1fEQCAtOxbb9/GrTv3ECWFFKacxMUxJ/BKJWfRyAbtwoXzeOKJKzhzZksMzxSMW2p3tWBkUeqJi2e90cb+3gF+9NJLuHP3rrig93p9KbxG48nCJCxnTFY52ScyzAI25+ZQBQDKSfaSAcADaO628qaoUqbKTeGnW5sNben0n35vAADLVY3N1HKxox7fk0U6SUjp12Z0HjGii66nauZIAz828ALqlG782rzGMt1VEIKTOaX6kkbM53PCPxUAQH+eC4zo34UOTO8JF7du3SoBAJr/6c9xqiGAkqFNHUNgqgvVwyQQiubqor8EDMq1/4gpjfn+csM0EgjVn5hru2QNcEERczV1ReeUlL4HPJZsLha/i/ewbeNrX/0qfu3Xfg3MWWfDz+PEKStp8rzvXn3lx2K6trmu3hwECxjfeXiwgzwZIo6m2NjYkmhEouFE4YmjsEHkgqYAgLqmHgcApIgrz7lKA3TqehwQMaZz1QKdU3oj4VlsEKVpj+TYS4ydgxkn/9NZKccotWXiI0AtFTV+6oOgBj/cDEmQUB8DppFwIs3Pa/SOsn64tlD7p5Mhet22rKFMSODkuUhiPHbhHC6dP4tOs86jgds33hADRccqsHPvrkT9kYa3ubmGVqeD8TjCK6++gT//8y/h2us3JKbn/NkLAi6QccTYvoPDgfiocIrfW11Dt9tDzk2ADBcCYkWKwAFC34YvVNUEjXog75Pvj5+X6xYlL6tra+K0/9IPXsT9+7fRW2nhk7/ycTz9HLWsNmw/h9/wAd8Tloysk51VjpQxOJhg+84OBsOpsD24XhJQ47GiZo5ROIeDsWhax7MESSatOGy3BssJZRJAcFikEDTUokmlR+PBSJgAPNb0leD75f1O5k00naHVbGLn/o5IU+LZHGEtRJRF5ZRBXfqNJw0lFwSjo9mkNG7NhJ3BFBmCCjQGDLwQacQNWEHwysJT/tXkX1cL1Z8eANjKDxcAwMHhLih/q9XqaLU5NVwCACKLyvLyfWthSFCfzv+pZS8BgLPnZJKR2e4CAKAHQJ8AQML3Sbqlj9ksguN5Kv9gL8IBpsT7ksmnGs7F4z0OAAghuGoUpQh1WV+/DwAcqRR+IgDg+B6kR1XqHNO+lOC9kaxoQ7PUk5/QzlQYkdV3drz4P6X9495B6qn7IABwUAIA9dCRyEyO5ON08g4AgOq9oFN/BQC0TpaIaY718xTpdFsAADUBfAxu88ICALDovcK0gdIE8KEAgMSjqZ8UwQrfAAC8f1PDAOgKAOA3Okgt730AoGyYBQAQuv1xAKBWAgDUxs+A8VuYHCoDwC1iWAnBYTKnlxJSbf4NAFB2zKXXTZV6LkaTIlkuc+gF1K44uFN+bNzsOZBl7F7YRGKFsGo9uO01zFOCsz4c9laGAVvKJY5c/ZptfuxhnsF+IgHiETDZw2znLUzuv4GgmKDp52J+KBIPadLNz5SAWwV0EFnYwrtAitLldnAEeXg4ACBW6aqHLqUNBP9VCiFUejIADABghbp2qPrywceRL77bAIALaxzh9RIAgAwgfAEACLBzvO7Rb4B0f9bV/J/HRt5BPi8BgMlIpehSc4fod9dxGAR4hgBAUBOTQNcJFwAAe5L5dEzCoLAxCCeUNqNyLJxcGQCBE+Crn/2cMAAoQaAvFXsTGfIzzeGT584UQiUkVbB0RJ/xA4QBPvj885iRAsK8e4tUzZYABIz+4oQvYWNFhwPmhcNGaLv4yue+iIAIlpxDzVdlbIpDZIPRSjafR2qCrLsCAPByIQBAJE48MumWTr0TbMSej4M8w/00w7CwkBAAsAIBADitSd0IKVEwRyd1MmlME2zffAvxbIKzGyt46srjUrANR2N89wcvwSZt0w0wmkxlym/o/2zoTNMnRbpj4YMffE6AgHPnzkozQ3M4IjX8e7PVweFwIhMSTv7X1tbks9y4eRPXr13H4eEAzTaLe05QS+fKgi7ZmUaOZWyUgvJ+0cZCFqQyeeDohlfeeMc0T9rCnI50P3wiocDHe5cBoB9dIsXKh1CnzKOMkKNRD4GeKKZZF0GfSKZnfMgUlqY4tZrQj5UJoLIH9QFIkKUKAJhjySZeAYAUo8lI5AD8eWPap+wOUnEpS5nppMx2ZYqqOeTLRpVaWlGbV+QNPwkAoOtj1VhOF19tgksPjsXlod9b/ioxrChjCPVJbGaJQprnydSfU2uf4MjyOUamwQz1H7z4faH/82uUTvBBAGA0GgoAwuk2mUNcsQmy8Hg888zTWOm3MD68I27162tb6PVWQddULvZ0lfc5IS63EyK9qtmkxEH/yweJ69XjefKkb0nFPlLcs8Uh4MNFWcfKsigbKQf3tNFojHkUyx+l/VNqUOrQ2ThzGlMyUMSlWeBULVy5iQ8Gh3IsQlK/JC+a+c0aB8XIPteJ0euSZh6JIR2BU16jNd/Har8rDSlZAb1OW/7LGL+11VUMB4eYTeeo1xv41t98Fy9841vYOxjD9Rvw/Dqmk0i+zwWfDBfVz7tlYglpr7ZQ0vr1lnKIbDb+LlqNOrqdJtrNGmqBh4AAR6bOv2QC8DpnY719+zbevnUTm/2+0FRbrRpm8yF2dm/jsctn8A8++XGsbfYEGfa7TSCgad4MM07kSScPqVGlyV5DuKs8B3If0PciFw86Mfi5tzfEZF5gzvXebcByG+IlkHG6xbQJlwU2XfkdAXQFAKCUIPTlfZKxwgjERr2Og719bG1uislrq9HAeDyCHbgkE6hXiHjX6PSfzT8p9CnXi9lUQGUef+PToNUHvV0oWDsJAKhUXYrUPdCsxLaHvL3yjhkABAD2v/pnaE72QACAa1qVAUAJgMpglgCAYQCI502FARB22lgvAQDq/3nXkgFAD4AVxgByw2fMUlBHWgIAVr2u7DhpNBTEfM8DAGb/PEZfXQKI7wMAJ5TX+qWfBACQyefR+0TgXC6y5Z6te4oBpMt9/AFmwPFax9xXJ71L89yT6yNO1q2M60qByB4LK00ZAAUO3nhZGAB1IqKeOo5HJQPAI1CaGAYA69YFhHHsTXCv0imxAgAcaimIyqKdAMB093sLAMBrPyYAQMYq2OWeRfo12bNHGQAaA6gMANswAN4BAMB0AcMAoAeAMAB0pz/1FP/d/kYVWP1p3ik/NwcOBgAgB53nhn4LNThEOvM54EXCAJgdvgU7HYgrPgEAYS+X8tClVKg8luoMqSxPwz4smWbCyjWZ9SJ71Jg7jbojsK1DFjHXoyltwijABmJ2WfU+vM464owxeK70VawZTgbHyvdwshBARSPFDEhGwHgX07tvYrp3A00nQehnyGYj2fO17tL6dymrXRqv/zwBAKHkayUqtRWHUKxVRPtOcbgTwiEDgKzCExgAS3mxngddx/+2AIAvIJxHwDwSXyLxqyOLrgQA2JTL8ePnKgGAIrJQDzgsG2IWzUQW4Dg++l1lAHzgf/wjjEIDACgDgKbHfJ3ZhACAGoySrSAc5zJEggN59tD1oIGvfIYAwDZsylWTTHpV1rvsQa1/eOFsQVMkmvpR/8gCl3pPJwzw3Ic/xKqQYc2Y0rirXhdNIaO/aJbHk+NwEkU9dVqgZrn4yue/AJ8VFQu6LJV4FU6WbLpIokDNsVGjozNZB7zIORWns7JNGgMdT1kzFvDE0dRBQqO1NMPdNF0AADaUASDmgY5KAPhcAgDPP/+86Cx27txGPJ+g7jv40HPPyHNZCH/281+E49cwS3KMxlPU6k3VLafxQm/OYlKdxC1xO+eV1u60hRUgjcvKisRD7R8cotFsS5NvIuEYhcYmUjwB4hivvf66ACWcghlDMDEoLKfNqrGuUuCMFEBNZY6y4ytFZLmXPhA/c2wdfJQEQNG90xdP1ckn6uj+c/YA+NklAI8CANhosblIEMVTof6z0WLzz42YiwNvCDFzpAGk5+sU0mf8Y1FS2Ol8T8dTvSa4wLD5Z+FNwOhwsC9NhmnuDZV8cVCLMgmC/he+Agym0JHiQCQAegJMU23+fmJJUwUKeNn8BADASRIAUsONfl4mpjzHnKz6njT9lMSIK79IfXQKrMACZS02xqOhrBtnzpyR909wjJp8slsIfvzN33xLvs+fo86d01iCAbxPa4EFKx1hOj5Ev7+GdqcvU3/HDhCnBRzSGEUCQJqerhPS+HPR0+pzQeGtTv2rx2/Z8B+Fwfl12f7l+lBJjmy6JTuDpoak+pPqzu+RDaCvu5QL6LtRAFTeoxRUmmKirr7skwiGFjLZp5nUY+fP4vJjF2AXGXZ23ka/R0PVVIACSpd6vY4kJtC4jsXF3u6uFGobq+uI5wmmkzk8N8D3vvd9fPpPPwvfa0qUD1XszGuPskLc3h03kOKT69E8msmkgmCjADquLfdzO6wDczW0UrMe+hkwiYGFAUErC6PhAVZXuui2m8JWIgVe8q9ZzBQ5mnS7dy00aiEuP3YO7WaIV1/5Ifb37+HxK+fxyX/4y2h2a6h3Qjg1G07DA1ps/nOAEZJuE5iQxk+r3JIa6XpwqGP1apjFFoazAoNpgSijL3GItAjEZJD0YF8mbHQx9oSNswAAAgUA+Bn45+BgH6v9FfGGWe33MRwM4PquSAC48wiIxr1HJGs5CjJ/hBFXYD6dIppNBSCguZ4wt3g901dAzPqqC+gJDckRAGB5V1MCkLdXxQPgNAnA1PJBn0tKAAgAHHztz0UCsLdP6czskQCAMQEUqVGFARC0W9ggAOAEYgBID4CEwBYBgMefVEGxx3MQIpnHIgGw6AFQMP6R/Fct1H5hAADT0R6TAOjZep8BcGKF8FMBAMtXWjIAlgA411fDABBG1wPDkJ8GADi5vhH2WAkAxCUAkEfM7IYAAGFOIFabMEqnopQSgF0oAKDu43AoATASRNkhKr9MqdBk6rCWZM8nqVkCANADQCUARTJHrXkJfveyAgAcawpfmNPddwYASCCfbDgVBgCb2cwWD4DjEoD3AQBzrrg7s4iKSlmh8QBQBgAoASADYHIDUSkBcIsERSwwzRLUNRNn4zptfIVKkEvqB+5F7CukjiRrQ697Q/1XAEBrTJ3LERBXAIBmrPPcgV3vwe9tIsk0JU2sYmV5On5fGC3nCV/XSoa5MEj2b8FNh0A0xOzgDrLxfTQ8DkVTJONDqW35EH15yV42iTusAzkcEuo/07QW7KmfngFwGgBAQ0txmiML0CUQrYNTGQyZY15hwhpagPp6vYsAwD/7FIrAgzWa4/XPfVE9AGZzic01DAD6cDgpxbZqBi4xgHJ/W8jmuUgACADMY2UALAEADx/6n/4YwyBAGHTg2EsGgJEAOKVHw0kAgJMBrXobX/3s53H35m1YeSEyXAEA2N8kMax/dPFcIYZuYoRGWqon7s524OHpD30QVhjAqQUYMQ+Zk6wgFAdoMgZIZSH9XqYmjAOLEnz3G9+ElaSsmMUHQF1MM0GqAgsy/ScIwHmYJ5GoSu1NmalKDIM/A0sYBRa1Cr6P3TTFdpJgkAGxxZ/04aUEFnKkVoTCKcR5n3ncH/+lX5K4seHBnupb0gjPPfOkZDZTo/8XX/iiLLCZ5YoUYD7XVAF1eTfGaXmpZY5Rb9Apms0gTcvUxIzNDpkGly9fFi2vGakKwi1NxPKm4w0/Go+xu7crNGjmPBrNqTQdoj3WRl83O6U0m8n+EgCoLDaVomRB5T55jztB91J94qMlAO91AECNS6j7n4qcg9NVY2SiRoDKoGATyOufjTxptZzympz4+SyS57F5Z6Nhvj+fTzEYHgiyz+/x6wb80SVWm36ibbyGVJ9bFs6SouEiMZPPY871D+qV9LwdYQfI4v9wCYAxeTyiZS21/XyHBM0UAFFNLyexvH7Z+JPlYowTdZ8xbuaqmeafvd0dPPXUUzJ1lWg0AmCkTBa8t2b4zGc+I3KhZpPNgxZE/D0f/ehHBQAY7NxENB2g02VkJ497gLDeEvkPWT02mxLjzlu6NqvlRbnJSHDv8SSI5XGqOvgfufJLAEBo7ZayIPjexJ09ioUyT005rwGh9pfAAM+lkYTosVUGkaaY8N8EDnUqzHVxNh6h5rlY67bQbdYlVzqZjbGx1sflx87ApvmUrWvPdDISf4B2W93WeT0NhxP5c7A3wLmzj+Gvv/Ed/J//9v+VTeLwgPT0BjJqxy0bU06+Gw3ENKEEZN3p9ruytrHpDz2aQsVI2MySfeR5SEZzBLYnfig0BWRRwgKFjXS9FmJ9bQWj4SEG+7uiB+x3Wji7tY5+j5GOtkxDus2aGF3t3ruD6eBAvt7vNtHrNjAY7WB1s4eLV85jZbOHqJhhMD2E7VtC/bdSTtkzNJoN+G0aQXJFJV3dlwircGULSWRjFNkYRy7GsYNZ7EgsEiNZia/z3qXpzrzCACCAxSadD07gOu2WsCbaZSwg9wjCN6TdCXlOwBqCWvRlYXMfIY0ipJRIcGEWTxvFnsT3uFziJUrryOP4v8tvPqAfL7BkADwaALCT+ziL4QIA2N27JwCAkQCwEDqJASD1EaOoSgCAHgBzmiaWAABjqBg2RgCAfju5H6L/2OO8PGD79EmwMI9TBLUaPEoA2GhI7qcWqiLTrH7k95oE4AiDrgRvjnnSvA8AnFJcvCMAQH9Wn3q0GTHT5yoALrumQaqPaOpPm2ZWL75T7r3TaqMHAAAXCgAoA0AAAM9WCQDvm3SCNNsTh/AgJQBAwNIAAGVTdaQZY1oGGQAKAAhzjekgBADoPyIMgO8jj2eoty4j6F8RAIDmm2QAvGMAgF4kxxgATPsQE8BTJADvAwCnAQAE7ukzVlN/CAMAjN9EdPCWeAC44r5eRvVW17tlnq/WJNJQ0BdK5YQCAJQZ9mrktvT+IoAvU/ayWTXEXI0651ocYpZacAgA9DeR0jwQ9OoxRqbHQQDDQKh6dJj7z2xeM+y8/m248QHcfA4rHsKJh6h5XNRTpJNhyRAmWFG68JubWeonXt86hTpNArCcYOra+jAPgJMkABwyC2B2AgDA31mVACxlsAsjqzIG+t0DAJ74rz6FwndhT2Nc/dwXhQFAAICAOftox6tJCgCZOjThY6/A9xzb6iNFj0nxAJiMZP8mNZ9eWAsJwB//IYbCADAeAFyKdOhOCQD7W6bqaQqAGURBBusEANrNLr76mc/hzs3bwgCgRJk9Cq9HSQH49QtnZZklA4ATLzY+CXUI9Rqe+uAHMOUUv1nHaD6FH4RossDkRMBSU7BxNBEarZsB4/1DXH/5FcwGI9Hy09Qq5+JHpIiYjQXUbFv+y39z0i8Z1baFRLINS9BAnku6h4esFuJ+kuA288TTHLHlw7Z8+MxFpVt7NlEWAqjpj/DRj31MzPzi2UgcLN0ixeOXLqCg3TYsfPfFH+KNt24hbLYRxaRThEhTHgzVey9ifcqpDRsbfk7+Ed0FPRDokcC0As/F+Qvn8Il/8AlcuHABu7u7OBwcotfvyiSZelGhZArNW00XyK7gBHRn5z729w9k6qn0mtILj1qRBwCA4xMms6MdzbA/aZ97lASAjd8vJgOgkqcKNnUKAJBmLQ0GKXiSoWumvuryzwW3FtbFF4CMgPk8FodOAw6QRcI/PK68aUfjQ3ktnmc2+ya2TP/tIwxqSnMs0xMMI0MmybyRy4xTM/0/zgI4mdJeggFKWlcc+hQTQAMALMuwpQRAp9bLZlmjB21h0BjDv6oBpohySs8Ps9jynqCufzolOKaTfgEC4lgc81966SWNCUxioWEzno0+HVtbW8iiMaaDO7DyGL3eSqnzssSpnhNs2/OF5ia58bKmq5Gedl8GANCNb2E2VSnexWeByPQJsYCyj5U3ncb9KTDB+52yEOr2uR6ykeQmLog9zQFLk0Bzr3Hx5THjeyOQqMaBZS5wnmKt38Xe3W0EVo6nLp1Hv1XD/r1t7N7dRpFF+OVffl5M3xiTyCJxMpvo+7Is9PqruHHjNs6cuYg7d/fxr//1v8GPfvg6Ou1VRHNQSD1/AAAgAElEQVQ2rfS3cMUojw3weDqGE/gY0rfEY7xpLCwARi4GHsUSORxm/oqinqAs12Geq1ReQ+ZNstE70vCFpPunCVZXerhwdhNrK134FkGNIebTEYpsjjydYH/3DvrtFlY6bUwODuTvH/vwB3HuzAayLMLBYA/TeIqgGSJoBsjsHBGlECgQODam4xGC0EW9GSLNY7g1TwwEnbAGt95GRvdbu4F5HmAwAQaTTCYgFk1xclf8Iqj5FzkPPRfm3ID5dd1keT0z5q/ZqGE0HAhAxeuz0aA/w0w9YMhoMCaQaSzNf54kYvhHKQD3OCleypgmAY3I4CmlRNX7q7oOHwHyFsu4XrtkAGSt/kMZADObwEwBAwAcfv0zwgDY2b0LApBcp4wJ4EkAAJGp0wCA9TNnYdFwEzYYbJt5AVI/QP/CJSQJDSsbwsRJshy1egOueAAUKhEiXVpYIO9xDwBLJUQlDW+5rhwBAd5nAJzYQz8SAFiazGmz8yAAYBqh5Y5W/qay+V/6AZgG5/hE03Qk1f+eWAk98EU1AeS0nWDcRCUAcxdubgCAmQIACwbAEgDwDQCAWIZgR00Ml7+KQzLG5x6VAJQpACUAkEVTAQDClScAqyv1KBkANgED+gDwHitNAMWa9JgEgOD0OwEAqhKAoM8UgPclAJIhbyQAAptrypgCANwQKAGYAUMCAG8C8SE8RuCRKCn6+qMx0sJYLIsuSa/hXpMVMmghGESQXSSEZSSdDqB4ThUA0I5aH7onsS6hAoWs5QJ2vYtgZQt5CQAQAF/eEcfPZ+lJUIIKS8BN7yWnmGD31a+iGN+Fm80RWjG8fAaXnaOVIZ9NSrNqpeCroVtpCWAkU3qQTmUAmFhkI4H7SU0ATwIAnJIBwCa2ygCoAgDqHfLuSwAe/51fBwIfzizGtc9/SRgA+VRTniYcHHqhyFRdptfJ8Ih0fUrXy94tIU1fAQAyACRZx6t4APzxP8eQ0uGFB4AOjQ0DgBGOvE4KDi7KGECeGgIAlAC0mh185c8/JwwA5oTS58/1mNBFBkAC61MXmALgCFWfBRQv4JxFY7uJpz70QQw4Zei0MZxOxNmQMYHT0UQKIWmKrVwKTDcHdt++g7evv4mDezsIXBetel00lAIAME+c9H+aALIZon6QxQmvH5sSAN6GBAAyeAQXLFcagDQIsJMkuBnNFACwSaEOECIQvGwWj+HSutpyMBiP8eGPfBira30k8ylcK0MyG+Gpxy9hrd+Tidz23R18+WsvoN6kfn+GecybRPOb5eSIXqdML2C0kkwBKznwHjWWenGRzuUFLg4P94UV8Kv/5a/iwsUL4so9nU81c7psMiUarvQb0Kk6wYA5rl57Sx3Hy0gaapAMACAxgtI8GvTbbHIVis1J+2Flq/v7KwHgMeLGzMk+wZeZ3GT0A2ARy3PHcyN64UDd5mmKQbSWTTsN0lhc0wBrNBzL+aHemgwBNvpEz0ajASbTQZkwoM7/ZtrP1+TPU4PN86cMAZUXGDkBo+bYdBkPgOONqlAgj02jjjMAxCX5eAzgouE1q7W5IAxgpNcP/19d7hnzV0hjxMk/qeICDHFLks+UCh19YX5ZNsu8L3r9njyHTa+5f1jsMFGEQNfLL78sciEyaC49dlHiMz/1qU/JceC9efutH6MeuFhbW5fM4nmUCBsgrDXgCFVJUU0TcXJEEio3YflZyltCm37j+F9GaYqz7tK80MgFRMNcmpkR/NPmnwAfKfBK1xPOQ6kjE9mAOjmV/A5+k5QtFhH0PiVUTwCAJj6FZETTpO7seh8+Uuxt30TBGL/1FfTbDWlC9/cPcfvOHVy+fAlXnriCFqf/loXheAIvoLdEG3v7Y/zLf/mvcPXqLVy4+CT298cYDecSIUhjmMlkCs9nw08qaQ2D0QB+PZT30mg2xawvJIrO71sZWr4jm/vw4EA+R8y4PonD8pExDz7LpWjhXkAwk1F7NFRtNQJJIqCsimyCMHQQ1ixsbayg5jmwswR1xl7NZ5gODuFL3FUm3iitbgdRlkmkLOfymbAtUkkeSOIpVtdoLEin6ghuYKOz0oHluZhnmehWg9YKCqeJw3GGg1GMKKXzbAPThI62NKmk9p8pAPQi0BgeYaPQ9X8+k02SE/4apUw0WpSpRYZcJCvl5D/PhCGURBGsUgZBfaWkiJBlYNkClLP55+Rf2CNC5Tt98ngak4dr0E8DAAxe+Kx4AJABQHka16RHmQAaAICTTDIAZjzu7RYEAHBrYgwYc6/xQ5Hc9c5dRMxi06urH0eWo95owiIAIB4hjBRU7xiaTL6nGQAGAJAF8di5XKy97wMAPzkAUJq3mnV5Me1cvhK/JZIrM5A0x7sy+X8QADBAwPF39CgmQMnuqNZGHMXlpPHThJoeAC7yuSMAwGHpAUCPETrriwQgmSDL9+DmKQwAUBR0BF+mMh2v1Ti9FKNnIRqyoc9gEVTgAGKyjfHu90EAoNF+/GcCAOigUpUAnMQAOAIA9PoauXZ0QnDiaf67+0Vzzn8y5kcFnhEPJE2TUgmAzv082LnG2wkA4EyB0RuY770BOxkqAKC55ShimklrjS5XWBnFprJFC36tIfWVMAC4f/iMFxbivtT9cv2LE73K+GTSXrrKCONMAIACtl/DlFFyjS78lS25boUrXfG8OtLgywdRBsJywrfMiefX3HyI6Ma3kB68hSKeILQzAQLEsp7XdMIIRL5XvkbZ/Jcic+6HUlsz2o0H6hQTQDJKF6jBO0gBIJKl9ZZ6ANBo3jAA2KdRAuAw+x0B0hMAgAUIUL7fJUP63UkBuPzbBAA8uPMU17/wJWEAEACwXQUAKGr3XXarngAAIrHkZwsZ7+sjmSao+cYDYC5NOX2wep018QD46P/8P2BADyefMvNQ6uGjAIAyAMiAl2uvPO/iqU8JAAGAP/vsAgAwDAAx3k9TWL9xZr1gYxLNaANkCc1/MJkI9f/x555G2O0gJzJa6jPlXmHElWhhWZjT4T9Hwwtx47VruHntDcTjKTpkCtBxmkWCRP9p/F/AqQ9vDLkASzmvDWSOAQBUAhCyKScAEPq4G0W4OZ9hL2V8ApuTGtxU85odjxOKRMCCWRzhyhNP4MLFs5iOBmjWPEyHe3j6ymV0WnUp4mzHx5/86Z9JFjajHKYRC2CN/+LnUQqwFogs5A2F2DQW0o4YJJsO1KCpAqnPbB4znL9wHs9/9HkxDmShRCd046AuRR9N5YSaSvaBi0azi/2DAba372B3dx9potmatsXXZNNVdcF9EAAwxefxQvPUwvPIal5uihUQ4Z383EnPOUK/qaD9JzEQFs8tTUUE3jg2HTj+etW3bb5n6gSNbymXv3KirWasWqS7rubvsmCejIdinsVJthiETaeV6bkyMdhUU+PPnHa+igEACArwd7Op4PNee+0VuLyIFyaEZYareGmwUSjlBZIioJNh4zdA6i5TNZqdrlwHS1BJn6smgmTlKI35pIfMwR/hAXCU4bE0w5OG2Lal4RVgr14X7bk2r2x6tagRAIv3LE3sSFOfMnc9l+fz0e52BEDhcaQ3Aht9vjaf/8LXX8BwqB4B/BzdThtPPvkker2uACiOlSEe70oBJE2oGPE50vj2VlbR7a0gThn/pyCJbqrlkSgxMWqaZKszqHt5HZhaUppzyZfVe/youRfpVDbGk8niOqgCCNyc1bRwCSosQJpykzZGQGL0SFq0TQ8YTvFTNGoesvkYj1/YQrvmIrBzrLRCyZFO5xM0am00WlsS03Tt2jV8+7vflmO4sbmF849dwsHhGD/84Sv4zvd+hDRzcXDA4+Sg21nH/v5QihdeQ5Sh1EIPSUINPFMLJmh120Km73T7omFnbnEnDNCg8WAyRzdwhMZf0ByVcockx+Fogr0BZQgN1JotASjv3LsLGj06Vo5oOsKlC2clMWCl18HGxhriLMZguA87i2FlEWpOgfV+B6udJhohQVreEzRgneHO/X1JX+mvbaLbX9fc7WwOz6MXxxT37t/E6noTHh2InQS/889/D/fvvA3bD9DqraJwmY/dlGnI3Z0D8QVInR5ypyGbIgsqgjCS3kBJB4sr0gRp6lea45HRQJo/H/PJBA16BUjahxodSuYx4wOZ2lCCAxLPmKgngKSMlH2iJyyLiRT3vNdNjKi5xhQ8OzYhqtzIMRlA7T4uPPEhxPNA6ILMB+bA0ZrzPvIxl9SDGHVniPVkD/Pv/CXsnVsYjg5kPTMSADqLMwZQfUo00YCshUfGABYuCrL+HBfDOEVzbR21jTOyD+UWqYLcwF1h/zk1egLwzdH5gvsXp//vDQbAaSvoo2IAl8WrNnAPPh5sLN9pw6TMrbLpqLC4TtrrZOd/QJrwTn/T6c97J/v9qT9tWIvHniCAtjh3azEvQPYiaWZJxzXU/wePanXgceRoVP7xzpgAy1hHNZGtPkTjnTqwfDJgBsIAsJIATpzg/tUfoiv2V+LcJoV8lE5RYB9ekcFPaBTHJbgSA6g7UaXhUpNlxo2KmRqrRf5dgNEc8WQbyejHmI0O0ek/BTEBtLpSm8YZjaVJ/yaD9nQGALXFXIC41ldTAAQAEEM7F7t7Q/QopcpdMZPjH7fTfZ8BwIab14Douljz6yDEorwMbDKZW04n4G3kg+tIp3dQRAewmBzGbHfWXjyX5UO1/OrJb+qVWrMp+5Fm1SsDgHuT0jY58dekFf49IVuRxn4u2c2UrvG6KU2+/Tpm0wROvQ1/7QyQUz5KCj7lKQ8ON1SKzP6Fvj5aI7H+ZM3Hr/FzBtYYuPVNTO+9BjuLJN3AtSjfjmSA6tXryGKu9Ma0UFlvbPYp7xYJLe8PAbYWGmYF1009bsq1klEtSTtmSCNX7TIGUAafkupUggoW+zVbdPGUhBoPANetw6F5sONKnPfDUgCMXLMqLVqyRbmdBbK/wp4qjR7tcmIfi7P+zPPR7GzArm1g+sNXcecrf4k118NwHGHeaeHK7/6WJuHNUrz5+S8hmM0Rj8YCWlA6FzZaoAdAOonRrjdERm57DkbJVPoImx4kjPazgf2DfbhkK+YWVrobGDcbeOZf/AFm7Q48pwmLkb0Sh6heXPSVynieXBsxgXkeodK/rEhy1Ji8VGvgi3/yaezd3VEvn1Kmy+dJDOA/PrNRcKqZxLEgWGwGRtEcbqOOy88+DbteEwAgF6q4XWogSWooDQ0sUlFztLwarr78Cu68dRPJZIpmyItnLlN6BQAgIACn/wYAoASANFReX/S0ECoO5QeFJW+eTX3i+7gbz3FjNsNeRgAghG2HcIncivYTUoTyufM4waXHL+GxS+eFptoIHYwPd3Hp/Bmc3VyTXjkIavirr3wdN2/fEQAgQw1Jqo2/uTAl1ovTwRIQODpV1AZNNjWLKApzMnlzacPGi7/WqEuUINkAG5sbshzw65KRTrDC1lxtFu+zOdE2zWKn7vje3V3s7R0gSwtpQjmVPsrRPxnp/vsJAIggV/St5mGSLEwaC4+5+FCILyUpvTOhzvKP0IvKIn3RHIpOh14AnL7WpXlUGrktE32zwfN6eeutNyCm/iIpWJYWyyaRZmsqF9Cvqc6er8HGkuc/qDcl755NtDGGrBZ7D2NwPAoAULBKJTZ6fSwBAPm3gBm+0JXk/dDpX8zQSjDFApqNOrZvvy1gCe+LwPfR7/dk8eCUlQsW3zsN/wgksrGX+LswwLe//W0B00i/JmDw2MWL2NwkLZzyixTNOhHQQ2QJExqYwJEgIf3RctBotiRlwxI6vTHKkU6/Mm9V7w59lPfkgglQgiNERgVoUsqeuU+U1ZOL6yplOXFEJH/pAWL+Xk1/WNxji4Eg1zVbzPvELyFwMJ4OEfg2trZW0G4GaNU81H0b7bqQ7cUDwMoSeAJacfPpYR7bePv2bXz96y/g6rVr2L57D612V7xK6o0O9vZIkW8hji3cuXeARr2LOE5lKkvQYT4bI09nWF/rYjLaR1ijbMESc9Jufw3T8VR0/2Rf9QMXLSeHl8yRZXPMkaPZ72FlfRPjaYTXrr2B/cEYIV/b9fHY5Uvi8/D2zRvSFB/ux1hbYUSeprTADXD58cs4u9nHRr+FaHqA2XAPgZNjf/e+eMWMRzOEtTbOXXgcbbrbDqa4vb2H8XgK33MQRxNEEc0Wp/jkJ5/HhYureOvGK+ivNPHRX/4I3MBDvddTqiQzsv0Qw/EMURHi/tjBLGUkIvWVPgpLUwTMv7mO6v2n9x4bfSNxKVL61sRC9ScziOuDOGvLPiTRBPJfj0WYBDVT+s4iRc3JHNdClLApWF6Dcq1VZCcn37/avMRkmFQAANevPwAAUALwrgMATNAhAJCkqK+sob55VgEARgTmbOZceOFRAEBSjGWteB8AeBgD5GEt+i8yAKAa6CUwu3T614ZJ1tXy4Jw8v30YtbGKAh8/wkcBmaWk88G6ySbbkmbSvo0YwxIA8GHHCXau/ghtr0DACacAAA6idIICB2ICqAAAv8e88OMMgOV70hqSTb8BACgfVXYdAYB4+DLm48ESAEAHhe397ACATJlp0PY+AHD6PUgAgKA9fcjIAGBCDwfPDjPNtNbLpiiGtzEdXEc+vwsvn4gHgJOp/4moh0oSPmuMZRSbQMlS4xmWpzT/vq+SEhnsEQhiwgQBAN1TuH8JQMC0sFilxjIE9OuIohROrQNXAABNHGJaK4ezi6HYQgqq9ZBp+HgMjP+UqXU9DIEb30B0/yrsPIILSmK55yXSWDr1BmSPlA5O61e58zjQksQcmq8bZsvSBHAJurEGWyZKSclZGgmqzLFMc5KFkK+vAICuD3IiBCBQnzWCF74wANj/SQqAAF8cEJ1whitfXCaL6BOrAAC91njeC2six5EAgFU48DikKXLM/UAAAKu2gVkJAKzYjgAAUbctAADZcPYkEglAOI+RTsje9BElpPu7sk4U8wztelPZiJ4tAADZtx78IwAAa3E2+f3OOibNJp76734Ps3Ybvkv/nQcBgCKeVQAAlABADgIAoeOjUW/hi//x09i7cx8JmZEuJaM0iebAKIH122c2Chb/on/nksFiPk1k8v/Y008iIyLBIposgHKz5+0hf0SkwgzpTBylX/ru97G7fRcp46mCADmngbzwrAJcR33eEAYA4GDBAABEXmSwksmFxXSAmtA9fCRBgDvzGW6QAUDjAieA7YRwM3cBACScPnk84CnOnj+Lp56+gulkgJpnIRofYqXdwJNXLglyRdf/a9ffxFe++gIsry6O0gQCeFNUQQAeD6P1r04OqxNEXtBRGgmiy6/LtNS20WjWJTWAdGo2R6urqzh77gxWVkltDhbUc+pu51GKIKyj1WpL3NyNG7dw9ep1zKbMr25VGktt4JbFRnVDe5De8s6Q/Z8fA2DZMC3vRgFJTpha/PwYAGogqZFw+nsNAMC/s5kVc0dphPUPV9l5NNXYjRlROF9uBEVJdZFj0S6O/QSgklTOgwEF+F+JCJzHuHd/G0VB5ozS/I8/dMHU1zOxgAv0lc6etYZMFti48DoxSQLVhXqhJz9hjVNQdWkCaJp881SZLh0DAPR7Su3ntdphBn25gZQeltAoRV3QqYF+7bVX0Wo1xSCw0aiL3IX+Fr1eTxhD1F+rV4YeS75nAgCvvPIKtre3ZQ2g5v/ypcfkM/K5fAQ+HfITSQvR+4+AGtFeqOFora5odXlsjRqmZP0fux/k7JcLvP596SCt/yYiLoZ9bPwT3t8pphGn37FMeHn8qg0b/00U3gA65nuKdtO/pADpQ41aIBKTRsPH+fNbAgrRRXdzvYvB/g6yeIqNtR5a9Rr27t2VhrNZryNJPFx9Y4gXvvEivv/iD3BwcIj1jU1QGhLFKQ45jQ/qiGIeGxt+0BBWQBg2ZK0gVWM4GaJR9xA4GToNH8ODe2i3SDukW7uFJLOwuXkGa/1VWX+d+RhhFqNh0yE/Q2O1g9F8JokLITeoJMXBYIQ793dx5+59MQP8+Mc/LsknXO/fuH4Vd7Zv4872PtqdFsLGOg4Phtja7MK1Y3SaLh6/vIXQy7HSa0qxsLqyhvk8ww9+8Ap+9NJVjMeJAAKe10AcZcI86ffqQD7F2TNtbG60kCaH2DrTx3iyj42za3jiqSvw6zUxOOQexb2h1tvE7b0YhxPGquawXB+WQ9mIjYQyRtsTQIn3MkE2XaPV54WFCc9DNos1sYZaTkk34KyGrLZUZA8y4GERQw2n7H+M2CuQk5mCDGHdl33L+HwY9o6pSkxyyvL2Xa4TkgLQ6S0YAP85AAAWoLnjIWFRw7VuVRkAJKkZAAA2ncVD2MwXp+szP7kutL9QAMCiWXxgrV0gfidVmg+VgJzefJRDwPcyA0C3kvKxLK6NkZkAAGJqvNRFq99Kqc8tb4WfnMBd3WuP77umRtJXlXP6gDGlvmWb00YCAIGDuBjItNFOQ9hRLAyADlMwSwCAGeQRm8FiHx4yeAQAuO0fSQF4kLlA8J0SIlGNUubKAZAM0xQAiA5/hPlkiO7K0/BaF5UBUAIAnscG9eEeAMIAOMkE8H0A4GG3Xvm9EgDgabNpBstELhrVObALAgBEaUeY772J6eE1WPEuavacIbSwedxlgq855kbTzxLEMAHED4gNf2mgx6kwjc3lYhD/AP5igvVcUxUUIPtDhh4yC9VhoyQD+BwG5nDCFpzVLWF3FIWDzPZKAMBEPy95NcpIK02LpebTe8UMTTyMgDe/gWj3OpyCUe2sdQiCpOKB49bJmmaNXSYxya2kzb8AABJpZyb4RkK1ZI/K7yoZcOqBoZKGxaMCAKhmn/4LRwEASgBY55C5bbsh4JKZQcCEJpeiQXsoAGCYoQaAXPxuI+uUuPmTAQBCH1EQot5aA2obmP/wVWx/+UsgADAYzRH3urjyz/4xgzbgjOd4TVIAEuSzmXgokb06JWjDcxvn6DRaiOZz2L6NYTzR5DFy4VnKlQyAKgAwbjTw9L/4/ZIB0IDFPrVkALCOyZMISwBAjZ85kJN+9RgAsLsAAFgTqWcZTa6tf7q1Xoh5F3+I58ZxQC5Ac3UF5648joxmSpxscwpSIkA2o8Msh8dezCI4KenWm/jW117AeO8QeRQhpJ5KYpSYl1mIFEAlAIYBQOlVaQLIm0aGLIw8yWWqVrc5mQwQeR5uTye4MZ/ikHpVh/FWCgAIc4fxgRJLxEinHL3VPj78kQ8gmo3gU58Zk/6a4kMfeEYKPj+oYTqL8J/+9M8lTmISWUK9rE6Cjdkfp5pszIwM4DhNm41TzEg5/i+nJ4IvrtukOPPBBlNys9nc5Fp4Ev1lFFq325UpZ5dmLBYjGEmxtnF4OMS9e/cl7ot0cepal4/K5mbwgFMiLv5zAQDSah2j8x9fiX++AEBJIyoN7XSBUUCEAAD9LbgB52LWopZ7wgSII2VkpLE0rWoAyPg249KvzvA8/tQwc72gZofnmM0/pR2M4orjYQkulAhpyQ4xn5kyDr6u5/olQ0Qd9Hld1LkgcEJJEIDRmKVPAJtkAwI8qoA0JoDL43500iEgQIUBYIz+RI7guqg3wgUAwI5Zvi/ZeGw6U2n29vf30Ot2dXJRFGjUG5KOsbG5KTGGXtn4m3vIAAC3b7+Ne/fuoVlviCSGaQA87iYGczIewbEL8GXFDKec0hojPUEpudAdo/Vr/633gknuqDZY6qeh4IhIOiTCkSwbnvtMmn9GO5JaRgCA6wepaQYAkOuz/J3cwKq0fznO5TXObbtGR9fpGOfObuDcuXWhshMAqIU2Bgc76LRqWOnz2Dm4f/eeON73uj28/to1/KdPfwE3bo4xnvIY0CeBcZWMYswQMo5tdV2AQDGinDK9whKGFtcaXovD0RC99RXMpkN0ag6iMan4c0xGOfqrdYk7vbc3QlhrodXqoNdoYJ3vp+4hLMjMmKDVb2JGppbrChBJuuJwPMZgNMUs4v2R4tr1bTzx5EUxb6QMhuwPSkf++q+/hzStiRt/HI9w5co5+B5lTzu4eGEdRR5LU3371m3s7IzkuPleA0VO/hjjCOuw7Zo042srLdRI/S8mSOYHiKMDbG118eu/8Stw/Bzrm6to9Vrwux2A/gbzuRQ/08zHLLExmdNThWsx9bohskJTXhrNjhRYsznfM9lajDzklMWW5BtS40Tbz0QDm2aAOgGR954niKYTSTggKFajySf3PYnM1Y2W4LPEdJfyEllDxKSHFE71h6hem1WgUDwA2l1ceOKDIgE4CQB4tyUABAAKx0PMoiZOBAAgA0AsECxfvSHIAAhC2JQAlACAFn7lWnsEiz4+aT2NNl9d2R427X3YCvjwGfKjO4CjMaJVgP2oVOh9AODUY8lrYOFTpM9SgFZp/1ozaROjjwoAUC6mjwYATnvGgw338hzq/qDJNeZxlB2gAIBTMgAIADhHAIC2lyP01fyMhXecTZEXB9IAurFKAB4EAMwOwf+qTEZkR7LJGQBAi7dkegeTvReRzCforT4Dt3lBUgDIcko4kWXRzAjtR0kA6DRfegCwTvfDmjBiRQIA730JwKkXLwEA6uhZJFQBADKdhdoJFHPE965iuPMq7HQPTTeGz1qSAIAwAEowy4wjJNbZXIUqqVYAwHhi6MAqZ2NdTr0Lyp2F8UxgOxQgWwGCRbUB+DUkcQ47aMLprSsAYPsS40rWgDzdUO9FcqomgqzhhKsnA7Bq3cR/jJBe/TrS/Rvil0YJn0MJQKEyaL8WiixBvA4U6pX0IDb/THUTzraAGeYDm3ttKcmVhDipifV+UElaud4/BACoegA8AABY9Gco43cfAQBoXWzWIIM4GnCQb/1kBoBLFgRZ27U6wuYqEK4j+tFrAgD0YC0AgCd+97eQMd1hAQDEyKYEAMLSQJcYhYd8nqJVqwsAQM86MgCk1ub1R72+oxKABwGAP8C80xEGAGsm4SeSHZKqBCCPjASAAAAlAEw/KlCkZAB4aNSa+DwZAAsJgE7+yd6VGLG6eDYAACAASURBVMD/+txmwRMiMUF066Y+w3XQXl/D5mMXkfoucjbzJWolOE0JANDpn3ERBABWmh186bOfQzaLkMc0v9ImgkQYAQCYprKQANjEcAQAoIaWT824OFIfxYYCNhoOC6IAc8fF25OxAAADTl/dEHyGl3tlDictFehK7IK+HLVmHZ/4xMcRz8e0L5KCOJmO8Esf/bBOccR93cfnPv9FHI4ioY9yaiTHoKQFV//OQtcwA5aTWaV0s4HiQZ/HkRj+bW5twQ880RSzCeLUbDQaiU7IaDMN08CsSSyuyoHigqbMJlS1O5kU+uVKpHeZoNmVDVE5OKdq6B9eBP3sDIDjmupFc/8QEODnCwBwYmyOBxFE04gvoIAyn1QRy6XREzdniDEgbwhD0+fxEnStpC6RptPvr8g1wHMY+KE0QNS2kwFg27GYDBrmwBL80MXGFEDaVC41kQIAkOFhcS6rFC5JDRCTQQULZMl8iO5TgOvSBFAXugUqVKH8E7bV7/HbCjR48nuYYsHric2QaXrlOWXRwsXq9tu3hPbPY9dutTCbTOT4iJZ/pS9NIhcdsl/M+2WDT90/s+15H9BkrdVsyYbEZADKCfgZeW8EYaBJGUSZufbQLLOi1V8eB72Sl82/bnjVyE1lnOimKSAAP7o0d540ZTLxn87AWEfeW3xDBPCMv42JKRQRRDklFs2buQPN5L80PQwdi6n0ePrxi6jXPGn+bSvC/u62rD9nz2zg7JlNbeIjSn083Lmzhy/95dfw3e/9AEnqIE49SSNxHR8R0eOMZpNNTMczTZQoGR68jg4O9rC2voLhcIButyOmp62VFTGu++izV/D0pbNCT/zmX38DB4MxUstD4bdwOI4wmcVizLraqmG9XcNaK0CnzuNOXRglKXrNiRliHEsR2en28BJlXffuiaFNEDbwxNPPSGJAr7+CrY1zePkHr+GNa2+i2awJkt5oB+j1m7h18zriZCb+KLUwRK/TRavRRjSNsb/LBp9xkTWsrWyK/MJzCkxH+xgP7qPddPDs05fwsY89i9W1NjM80Ok1JR3ACT04gSdZ9DSnZYHCjOTJJMb93UPEqY16s4/cDiT/OslovES3f7IEUoSldwULHCrk43kixn683aT55yTEyuA63LOodUwxm4wlCcAjIEijXNL/mc8sjjwlZZM8IJl2GKkP2TOx3Gf6ON6sWNJ0J832AgAgEB1ZbBYKmULSAyBya++qBMAAAJFlLwCABgEAiZb8xQcAhMa9mEqpVK/6OMKqet8D4PRyosIEWDAAFgDAMt5sMZErOWZKoT7t8SiA5ycBAI4yA2RvXgAArBQVABAPADIAXv8hBACgwfQRAGC/BABKk7gHGADVz6J1okgAOC1jggbp40IrUgbAaOf7yOIZVtafg1M/h6Joo3CDdwwAMF6MoCbr0KoHwPsAwMMrX/0uPWIMAMB0KDEDUx26jCoJDCRItl/F4P4rcLN9NJwEHjdp5d6XiUTlZL28kkUGVgopqaPXBpkmRMpA4z5hEmp08OHC8gJ4IY2P67DcYMEa4M8IUFBrIo1zWEELTm9NmQOciIuEgK+hv0MYrxLRZ5gvHC+XSxxlbWJKrTUh8jGy699GOrgtAAAj5SwaHCKTuHJpYktfAkUYcol05x+3BIBlpCa1rUJ++lgCABzCmWGNAGIGSy31AAqH8FhKNbtgABgAoCoBsMn+JgPASACEmfBwCcByvVn2SMuaml/jYOhBDwCmJYmvBr266n0BAOKXr+L2X30RnbwQACBd6WMBAEwiXP38X4oHACUAZH5QAsDagwBAOo1Ro0ydQ+VGgEk2VxYuAUh6ADhFCQAozX+luw5lAKgHQOC1SwBA5bAytKSZsUgAGIusHgBkcgprNs1UAhA28LkSAJD0vooHgEgA/vDCGb1cuchZFiJScD0X/a1N9M6eQR54CwaAZEQzoaRQCcACAMhSrHV6+PT/9x+hEZJqDCils9AqyQAwMgAaIKoJoAAAkiVEV2jSMHPYdGGnOZ5LU6QAM8vC25MJbs6nGLJgckOZ8pABwAmOGHcQSRKWggWaIf3qr/4KkmgMZHNY6QzT4T4+8bHn0aiFSp2FjZdefhXf+8ErcGpdydQ0TT4vDh4kTulpyMUJJkEANn2mweFzZBpcq8HxPdFT8PnUOVNTTOYAT269QdMHxkzpZ6xSiY3JG/XHfC2llpOCY8P3NE6Ov0c9AMyNpc6Yy3+XNKSygXywcHnUIvjzAwCkxD02/T6NCfDzBABy2lEJDctMo5RyqORDpevTAIxNpyCWEg2mjvZE5RNqf3Nt+A1FmOfbUHcJ4tBIQ26W0pyPz2Uje/PWGwhD/t7jRl9moqUTEKNBNsaA/C8bg7DeUMTXZuyesgvEqKUEo3hNPkoCQADA/Db9PWW7UTb8YtRCamMZ8cfXoyklmS0EAOJUdUHSPIueXiPRSP2fjCei/2Ye/P7+PjoiUyFYkuMjH/mIutnytSsJABKPyX9nmUz7KR2YjMfS4FMWQKDAyAS4SJKqztdho228NuQ8lYkcBBMWDbhhmy1AkfILR0v2JQgg1CrS/hVQI5uDZoUEAESC5nDN06zm6r1tWn4yRxSc0E2MlDyh/tPkMAhQcy184PHzQDxGt9MQwPHu9ptw7QzrK13ZhIfDEdY3zuLNG3fx5a98C69f38bd+wPZQIJaS0BE6vm5QMwmc9RrLTz11DMYHo4knm935z6KPEUt9DEc7uPJJy9JQ0hc4nA0xs27++Jsv9Gu4ZnL55BNh4LQ3909wDAqkLhNTDMbk1hjSNPpCDUnw/n1Di6s93BmpSnIPz1geI902235vOJGS42aH+J7L/4Qd3f3xbyPRn691XWsb55Br93BWquFeDrF9198EQfDQ3ihjzPnzuCJJ67g3s49vPji99HvdcULYEZDVNfDxuqaNNPj0Qhv37wF33NR9130u01cvriFi+c2EQa8BkdYW+/C9gqsb60ibNGEzoLlOxJz2NzoA9EIqNfA2m1/f4Q091BvrSC3QgE+CAj4tTbGkzmmsxieyFVoXDgU8KxeJzBF8JfgixZAQWCh2QhQD100Qh+jwcHCUG9vdw9zuvxaNNBMYdn0fqhXDDsVTOH9lCbqJbNsMKuTbgIALpJm6wEGwN8qAABSSF3MYYkEoLGyhubWOVARZTmcALEW/cVlAFQBgJMkAO8DAI+qISrfl0t9aVqsZoClidmiCzHPr7QLDyWAHGeUHKlyTpDeVRt9wwCoAgnLAYp6AJABsAQA7MSHTXlfCQDU6KdyEgCQBCdIAB48VjLcEgkAj4WyD9UPgADAHRze/Q6QxQsAIM9bgMf7joaeXDnIin1EDCAZABaXQB2ECQPASADeZwA85AJ+GADAwRub9hnm268KA8DPD9FwE7icgksKgGr1y5Z3WUOUolR+wV0AwEqRp6TQ9BqGwSj3iRfCDRuw/QadBcuhUJkqRRI5AYDcFgaA3V2TYQJ8SuwUQFAdQjngEjlbCQAkTDGQbh+I5uLsv5DF5lPk919HOqJXT4E8mSsAYBUSj0tppzAAbDIMaLaVi3+RI2lmyhbnpFmSC44BAIu7nE8spzHCRq3eziUD4DgAoHum9jrCoOEwRpISyhQAxgDaBAJM/3fCKS49AAwAcDRNZJns9DAGAH9rHNbg13qwyQD48TVhALSzXOq3bHVFAAD649mTGFc/90UEswjJWBNFKKcMak0BAJJJhMBxBQCotWqY5jT5dYBYvSROZgDU8eQf/R7mna4AADYlAFwRKIWnbDmaS/KSxz7GAADGBFAYAD4afg2fFQDgPtJE61npKzxfBiLWH5zbKFgcc4rHEzlNYthhgP6ZM2hvbhwBAMRtUnT7bP6p31Wta5GmWO+t4N/92/8bTS9Qh0jSDIQyTJWzTlPECFBSAGzxBCBDXxgANGMlfkGKfK4AQMsNBQCYArg1HkkKwJiUYJdZ0TRp8AQAIGtA9hY6SjsWkjzFpz71j5DGE+TJBL6d4eD+Nj707NPYWF2V+4JNNTWj//4//Bn81irmiVL4NcdcKb/9fh/r6+sYjyeSXc6JLwto+T4sdU1vdySqjI0cL1o2F/zZeqMujQ0nnO12W9kVMt00BWE5rS01x1XaKItGTpb4NckLXUwk1BRDV5yK6YzQvJYmIIsb7xE0fLNslXfu4g46rWk/DVyoTqhPmv6f9HrvFgAgdG+5KkstvwAAaQkAqIs9ZSmyABpNEsGnEhSoRsHxc3HTpn+DRtwplck0r/z39Tdeo5e4OL5XB/WC7JWGcyYWkI0sI7s4+SeLQEz/Al7L9ABQA0BliSyZKHwPD5MCcFknddz88iUt3lAvdaJFd2OCC2zwZCLvapNOYIAUZtKOuDCz4eUx4n1rAIDB4YEgjKPRUCa5nJayqb/y+ONyXZP+ZFAHHkfDXphJukIungECujA2VCb/ntxHfK/1ZlMM57gYsaFaaNMYWVcmOAioZDweZCOpXIlipCdj/uoXy0hNlQDo5J+UNo18JPXfGDFyj0jJUBJwqJzgEgCUolXBIl4DKg2hlnMJAIhcwwXO9ULUvQJZMkXdt3B2s4fABaLpWECN8XiOl358DV/7xot47do2oiyUOLs4cWVj84McUTwVGj09EPrtVTz79HP48UuvYPv2baz0uqJHd5wMWTrDhYubuHhxC7u7d8Vg5kevvi2JISEiPLa5gn7dx4Xz57B7MMaN+4e4PYgxyV2M4gIxqahIENgZvDyCn07w9NYKzq/1BWDgcfZdB2kpiaEJpsRfpQVeufoGRrMY43mC3PIoacNTly/Anu1ird/C5pnzuHr9Lbz86jUxNWq0ulhb38Szzz6H0XCAyXCIaDLGeHCI0eEB8jSG7xZY7Tfw2IUzaDfqwhJj7nbNd9Go+fBopnhmDXd37qBwCzR7LfQ2VhE0mYk8RxACKz0HljjJ8niSStmA5TYwjW2MZhk2z14C/Abu3dnB7e17mhSQpHLsmZAwHE1VAiP7TwwLCcLQRrsVSuxhPJtgNhmh02qhHobYvb8rAIDnepjNaCBpIQjp0GsJ2MvX1nuMazfBNNMACUR65DpVCUDnCAOgmgLgOAHebRNAMRZi9CMZAFGCxto6mjQBpMnV3yMAoDqlMmAg/6sMLjO2OmlWfYyR9xP0yzq0ew+nAFQYasogKwGAUvO8ZL0cTzLS+2DRlj9SAXIaE+CdMgBOAADIfKMBXOIKAJDQA4D7TuwJA+Duaz8QDwCmqxDkXkoASgbAwgOAA6gqa+Toh1kAAOxfBAxQAEBMoad3sb/9N7CLFKsbH4AdnkGWt0TvTQDAFklS/o4AADp4MQbQSAA4CRQJgOW/LwE49Z48GQAgM0R15tRxjRHdeR2jvdfgFwM0nBg2qdMSQ0sZyHIIYWp1ZQBok0m2h6l3jQTRDGo0WC1HytrSC+GETTH7y/OSMWOxH2HfwDjBJmKKzYMGwvaKsPvcgA7zlNNpvcLmhsMC9lxSMzH+ejLSJAsmt8xnYuSraw5z4ucohtvIZwei7CIAYBMAcCxJyvLCQNh+VlmXMh2HLAGbTG3Tc1HCegwAeKD1KNO+qgCAGYpq/aa1mjp6l2sDQQzeV6K04PEkCFGaADIG8B0CALLrmmjF8o2ZnkX6BTIASg+Ak1IACAB4YRdubQPRK9cFAGilmQAA+doqnvi931Yv0NEcr/7FFwQAEBNAuuyTce748JxAGAAEAMiqrbcbAgBIn5IcBwAoLbTQLxkAT/y3v4uo2ysBABoCExDhYDgSBsCjAIC6G+Az/+nPBACgzxX7DDJsWXPLwPn3tlYLFu5sRojoTOIYdi3E6vlz4gMATs15to0HQCUGkMASaZMEADb6q/i//rf/A52wvgAA2DjQ4IsmgLwGKQGQJABOudUTRYAETnAzi01UBkcYAA6abk2mTyMAN0cj3IoijOlW7NLkyYGXOjJNyvIYhYY8y0I9SyL8k3/ym0jiCbJ4gk4zwJ1bb+LxC+dwbmtTjLtIOd3cOIN/9b/8r0DQA32gSP8iHZmTryiai0b/7Jktmezv7e5iZ2dHGnyiJnTpbLc7aPd6SPl6CXOiqeNVh2g2fZxqMjqJdFrRiKqXpYAdbCpkGsypJ1vI+bw0mQvlv/w3Lw5JZ2AW52K7NMiY2dC46Z4EAFSiCheL32lEu8X8WJ75YMO+/DljrLls4NXlk83RkZ+trAAPAwCqhdbx52njd5TWvgA3jNmbIIgkvqjLu5n6V3WGEttljmCJRPK1jSmJvAeZNqszvbI9NE6LTR4bWIIF5nxR3iFNfBDg+rVXMR7vHTEB1Ek74/5MLJi+Lz6f1wx9HwKakokG38M8ZpNZTuArGfaGIWKkCCfuYWTjMO6s3GzMBiTsKjH5U/ohm27znsl6WBjdMaueRmfScKthC5tWuqQT6JhSenPjLQEEQvHCyGRyu7GxgdWVvvyOgkyVkm3AdYS/h9fDaDgqDQiBlX5fJsy8f8g+YAQjmyVKHzyZnmoDrkaMpMPrDF70axo3ruySatWoh1V8Q45etyX931wPliO0fzrOc8Ezhozcd6j9TwpOujXbXSjdJb2b7BFhhTBq1LHL96T/JqOJYEropJjcu452aGFrcx3ntjbQazX18w+G2Ns9xJe/8g289OPr2DuMkNsNjOeaXx/WyTxKMZnuIi8S+DQ8pbN/0MDHn/8Ybt28hfl0hu23b6Dfawslna79aTrDRz/2Iezc38bFy1cwi2288LVvSMzMlQs9fOxDzwnIVWu2kTs1fObL30Bn4xysoIm7OzvY2bkHKkabNR91J4czG+Cpi+ew0u3QDButWiAbfJHEwtgYjsbwacZoebh+axvT1ML27kCipEIf+Niz52Bl9EppwA+auPn2fbx+7S3Eqbry03vg4oUL6LZbmI2G8tprvY5EBHLCP5nuod2qCbDcatTk68PBgSRHUFbwyqs/xiyZwQ1cTOIpxlGGesvDpSuX8Usffw7PXllFFg8E6Km3OkDYYCwMhpMIk6iA3+pj5dwlmR4wOYDZwfd3drG7uyNxh4eTRPaZuu/AtXPRQHpuIYaOtZD3KDCdjNDvduW+uP3WDQz2D2ALCyjCcx/6JfGQIai1u7ePwWBUpoaQwUXgiAwWRtyUrs/ljcyrmRKAot3D+Sc/iFnkwgkaiAtKEmxYUSwRT1ORxszRssZYTw8w/fZXgN1bGI32FjGABJktl5GE0ULOw3VZonpLMJSANF2OuZdHRY56t4O1c+dlepRZ4v+sAMAqAYBzYqQIJ5DYxmUKQKgxgNzNjAlgadq0WJ8eMFw7rWmurmiP7ABPKeFPawxPefoDX1Yd7xK81derygCqa+XJr/oeBwBOMK89nZZ//FxqRrmRIOoaLQWOdrsLozMFB4w92REg7KESgMXOfVT2uLiHTjojR5v9BbCzuC6rDACNASQAEBVjsSlwYgfOPMbOay+h7VsI6oxpY9FNudgUVjYQE0AnVaM2McE2dvBG1lB5WzwMYibtcihRIEspAeB6QADgHvZu/42Yr61uPgcr3ESOBiyao4pZIFuiUjed874rzdhY91iq7bYSTTihKWfCTY2JPvQQqgAAe4wB7G8hLhgD2HwXYgBPqy3f6X34szzvZ/ndxgSQTQ39alQKyr5EExR4gufI7ryO8d41ePkAoTWHFc1gkUnslTIQYQgqCLRsLvU6q7IyjcRRBzusE9WkT4Rjrg9XAAB64miUINdd1iQsS1gnEYjPHR9hs4u4UFPgNOEKfwIAQDY1r4l4jtAni7FAyqYxjYXhSZknnf+j/beRzYcIPE7zCYCncDxbamD6F0gUeSmDFC8t7jFSByoDQMovXqiL07A8H6YuXUgCymNkmMLSJhjwjM2F/CkZA3IEyC7gtc6/EegP4FAC4JQpAEKr1u8feZS1n9S0ZeqWYQIsVpSSmUeAXkJtrbnUsbnVKFMAMu3twjq8sA0vXMX8tTex/Vd/hVaSYTCeAesruPL7v6PLwGCKlz/7BdTmSw8AetLFGZNEQuSzBKEXSB1cbzUwTueKHSUsYikBAA4PD2B7WjcwBWDcqGsKQKeLmt9RBkDBWERNlCMDwEojSQFQBgAxKb/0AFAJANP0CAAc3NsVRinlvKwFmFIgDIA/3FoT3jCRQwmcC0OM4hjnnriCeq8Lt15Dxu+XTuFsEGiIxD9iMpFG4qLcb7bxH/6ff49evYl4MoXLpqmkFYsBIGn/BLCo4CcYIECCRqwxyiq3SI2J4OYZ6q6HGk8yJyCujzcOB7idpph5AeY5dSIO6tS+cFLOCJc8FRoyAQAunJ/6zd9Ams6RxFNBtugB0K55eO6pK4inI8m07rVb+KuvfBOvvnmAwm0i4YSSDuVpLOZ9mxtr2NpcQzyfCKLmux5ee/0avLAOMnZpb9jt91BQO8OmpXDlj8NFVhw9ib46KFxGV/G2SpHkLOpoJsfv5QomeORElM3NCftdVeOsd1k1z1ZmwIqcHbsDDMZeZRCwITzSLBUWcsaucccvX8LcnCoLMTdQ6bMvP78EF4R8nhAN1KbXfAppy5dW7dLY8WZnQ83XV62syiiYPy4IYmW0u2z0+BwW0LqomM+0vN9LZ9OFBEAPQjViSH5XuSaJEqNczIRWRKBGDO/0CWxwJ9OJnH+CLwSBzMMcFyPlFRpXnuDtm9eQclOnfpo3lng2WAIkdDpdiRNk09+oN8tG19JrlQ1u6cZZLYiWQMjRc1XdWKpgiSYcGJOVsnitABZs7kVuwOm9JHmoxp4PfnZPssIrQIthq5RRmATDkjgSRgzPBa8nvpZKZTyRlNGYLk6IaBYCmHFxImNA5QCONMsme730w5GfVzdSXv+ycx7ZQBVDYhSmei4YnwZ6C/B1BU0n06j0LjHnRxZ0yUklq6cQ4E7jdoy7rJkalbQ4ajglLYFXM+9dT1BoiY/LtdFnRByBThr6cl1hc9hu1xEN76LrDvD42VWcPXsRB/sT7O2NsdI/g+vXb+N//zf/DoNhhCgB5gkZo2yqiGLTzEWpbZpEoZ4JSRShWa/h4rlzaNRqONjfxf17dxDNGbGoWnLGyPihh+ef/wi2b9/C1sYqbrxxXVguN964g+c/8iTObG5KfCOBD065/+RPPy3awq3zF4VxcW9nD6PpXJNKOOHKEwSOhd/81V/B7q03xCiw7QKjvXtg0A7BKzaJt3cP4bbXsDfN8O0fvYrVjTVY+QSXLpyVwr8W1HH2zAVJMnnl1dfR7nSxf3iATqcj74ceBG3eV5S+8F6bjOE3AolGFRAuyyWmczxiQsdM7sd6syFSlXa3helsKvenMDYsCxsrDZzve3juyhaefGwTq2dXgMke0KkD9IyZzjGnZ0y9jfraJmZpgXqL8ZJNOa6Z5eNg4uJwMEVoFWhwMhdNUA8ctDsNWbPjghs2zRG5gTso5jMUsynu37iBc+fOwW82MadsjuvZ/8/eezZJll5nYk9emzdtZZav9m48MAYgQHBBt0vQrESCC1IUg1zqg4Khn6Afog9SbIRiYyNkVqJ2KS7JJUjYATAGMxiY8a59d3VXVZfJSp95TSqec94382a1GWCGWpHaLkSjp6uy0lzzvuc85zFBEfsHbfT7MZLUxf7+AGGwIEValrBQox8GozZZeKYYEcCrLeHcM5/FNr1zvCJCStzGGYbdHir1KjqFEQpZH420i5W4g+6Pvo/CwW10DrfF/JFmkVxn2KSMEgNmEZgjIM3GIGGSAX1mBC0Uxs4wS1BaqAkAIG0EgfWCi84wQampDICMMVNeKN+PGbFIxkuVBSr33Vi8OkQ6YzxoZgtlviC/X3N8dyN5ZAP7Kf95/yT5+ULvyO6Yo2up+/RHfN1T+z99hXs2p0dfP79my4RQdLq6xj0I/vgoRl6egfdRH+Oun+cK5fzP5r+dGwAoz3f6edmasii1Hja2yJa/7bQtVwfMM2D0Fe//6c2en/O1OerPIJ4tmrB+5Ovo9XU/EIoNh4dkkiCNVAYUEYNutdG7eg1eNkbYoOxogjGd0cnUGvUQyARV0GctYqdvQPXQ86+mcjYLAEwYNSp06gRJ/w5am68jcBjFehxObQNwKhJxRlnOOFZAXrC2qdm6/ofUZ2S4mX2NbSQBAMqjKE2V5lRo0wFae21ElUWhlzvFmkyPw6VlaTzyldXPfP2YM/jxfu/v47c+SfNvrr9sIvUYz4t6CjkA3dU55WfDkg0w2vwQ3b1rKLtDFJ0h0n4LDpPHWAeN1cR5npo4u0f4X1rvsk/WC0UlqATIQyQ0YWVzK3I7xgexRtP7gqD2cETZGg3RaQyojICUD+CwUcwCPak7WT/wt0aM7xM/KV8ADP6bzEuRkvKao3EcG3gmEvgFJHubcMWsV5NxWKXk7zM20OIYT2P3UoQRZXyMhif9XJix2oDbIaAF3Oy6xOOZT1Hj3mdZrmTO0j9Ljo1A1WY/kQNgGQBq4yk88oIP16e5MWUSRWl0LThxv6vJDtCsBGA6vFT0wQCYvKcY2UdTQ7JhOWCmPNRD3/MRluvwi3X0372E7e+8giZcHHRaGNVLePR3fwugzGO/h0vf+h5w0EbAtCHKBzj8ZtHIoZLFCTP1j2T4CF/fowyJyh23gIPWgZoAZkCjtoyOAQBGHD54VYmspLCesiqR0g77BgBwMTYAAGW11gQwdDx53ZeefwFXPriEwPXFxFjV0o4wQgv/Yqkhol9G/Y24MYYh2uMxNs6eQbnRQLFWNfmI2iRITridyk0mCEMfTjaRGMC//Hd/LgyAuD8QfwCCAKSNkNopAABTAEQGQHxNkTauoUSciGimyVDQ1cj1EbFwc0N0XQIAHdxKUwzYMFIHkzkoGwCANykXZzFwEQAgwa996deE2sxpWcgGPO4jKKT41GPnMRn3mPqCWinEm29fwvMvvw8nbGAYx3Ky+PukafleAY9eOCs6UN5EnMpcuXodCdRdeuIGKDEarUCHaPG0lv+5pKHyqxCq4QAAIABJREFUpBY8OVkj3uw+Cy9SfXijceJqwBPedLyJzSJ/VxM8pSDetT1Pv8Hjd3RjzZtx2MzZowuUovUzBoECCzM2gLJ62GSpXt4utXrfaNPJ8zcZ06VWFznNcdfYNEZvceHSqS4VGmwElRbLi1fpUaTscqPiRa0fye73duqrtPD7AwBaj+RQR3Nxzt6vmn9MG3gxkjPWIzQ40aAieW02rmwy+P44yWYzy9+bFll8HmPOKkVcFuP61Q9lQigJGQUmPFRFHsK3xMKcVBuCAPR1IH1HiyuTWS8mmUeIwdNzcG8AIH8lWCaDIqxKlJLvMV7E92UaGJXY+CsjQc6jMYrhP3jdRjTIs8CSQazzYAMBKDbfnDLyuEgDGqpXAZsPZtMyWUPkFSKt0GtBIjEF9PFVbsC1QJZy1dDrdcB7gRuVHuPZcbYgkz42b5yp8gqjyScAIMdSWQ36fcrcEr0WY/pxKJvGAgB6+C0lNUU6GSjSzIaH1LuMLu8+PKaQCLJN3d4QS4uMcGkjSXpoNiqiE1+quXj0WAQvHaLb5XVfRq8HfPv5H+D577yGbm+COPUkio9aOoKoEgHFYzRJZeOGoxGsPAdkSxEbXG420FioSYJKv9/Dwf4eel0CBfRF8UHfkI1jxyVa0Mv6IhF48623xazy8LCNzz73nEz565UyaqUIm5ubePGl11GqFbF24iz8Uh0fXLmB3jhBZ9gTBHl9uYnR4T7+i1/5IgZ7t9EMgLI7gZuORA7S7g0ROwFasYuwuYZ3r97GoTCierK+M2ZwY20D9UpVNqCtnR1cu35DigY/8GVaFZPpFKco+b4kvZDKxqM/IJpNjw0NUxLT2JAMi8DH8lJTNPidwxZOHt+Q87HYaODzn/s57GzdAG0BzhxfQnf/Nmol4JFHjgOrdaR3bsMtF4GFOva7ffSyCVY2NsSj4M7uNkLfwcLxc3jv0j4OWkNEhQkWij7CQopqKUS5FmGcxfArRTiBi8GwJ+wFT8A+B51rVxAGHjojavqqKK2uYHjQQrFcw40b2wiCGg4PY9y+3UY5oo/Igug1h4OxNOU85mRRjL0qzj79GdwejzCGh6AQwc1cjHojRLUInUIPPoZYTHpYGrXR+tGrcA630Tm8hW7nANVyVYAWAb95z5HNYgEATvwpSSBLRxzLHSQOMMoBAAT9MwJSBU8AgHJjBeXV4zJpEDMy+hQQOwh0v+OEUYtlTTcRbWa+BftPzACwTfT9CsB7Ncj5731Ug/3Rbcr9QA7TYJi96R8jACCfTMBRUxfYxtM297JzamOi6+r8nmUL/fsfw6O739E6ZzZsONr8K4DC1ivvifTRZ2vuEZJTSOPrFEnRFSZWmfmhB20MrlyT9Ci/WcIkyDBmasqoD4/u6KzQBT+mUYZ5RtNQyLuaQyTI3Erg+TxWXOMJAPBApki7d3C4+RZ8J0WluY7CwpoCAChKBCcjTFmw09RN9+iZ1EDeOr0BDADA+zFmfGngwSdYnAMADvc6iCpNFAQAqP89AgC2yvrkjfjPeOb+3h4uTT+bY2H/GcO80QCTcZ/YCZD0MLx9Gf2DWyh7Y4SFIdJBS3xznDAgacCsgXdfu9LYcg3msIjdgJETWTkpTe0SREgnrrBCSBsX9oz1jWHtQ8mxkVlKs2tTB8QseQKvVNG0NbmmMmEvs67Thp/MVmU9yvOytyEAYDwpWIpk/ZbUD7MBzPz9xOfmc3EIwwHpeMABRFGehzp3qc/t8pCrlW09x7pzDgAwAzitQxUA0PvYGABaRplJ7WKvQYq9BQCcoASPAEChKGDIlKF1nyvCHmv747nhmchO7U+U1ZbRR04AAPZvvsQAhuUanKiC/lsXceubr2BhUkC7f4ikWcYjX/5NAwD0celbLxgAQKWlCgCwvp0wLEQafRo6siNKpB62AABZrwUcHB6YY1oQKSgBAEoAxg3KSllXcbWbBwBc1igeh+DKJCGAIETnOEPIhj8BXv7Oi7hqAAA7IBMDbNZcf7C+IgBAJvF/wKQY4nA4wjEDAASVstL/bZa5xBzprJdlNLUinP1St/+3f/nXqIWRAACBmSxSk0Ig4CgA4Eveph4Q7h+Zk4gJEwGAkhegyHiLBwAAZACQNkoUiwsfmx5+Dk5BCAAkWYwkHsrAggts3G/j6ScegTehG6ODoscDPsRf/M3LGKakOmqBzqkci/RO+wBPPfEoNtaWcMh4BsfB9s4ddPpjDJjHGZIaEiAt0OuAzZTP+Y5BZImyEOJQ5gRpHdJ88YInzVpYEEqRG/AmNcBKfrp+N6J4rys8P8005IA5/DnPGJifsJp2G64YiNyNWuuOrq7stuGfNui5zV7oUuKrMJb0AzbQvOmYH84mmkaKXLiU8j6b3AoC6nriBj5HIcyhiZpGNzPY09rSbDam0OQUP198HL3ReT5ndHwuOmr2Jw2jNKIEJ1TjT4o6kU6CFWziaYIiOb4m85SvbBdjeR1GnF2/IpRl3nhs9DntJNWfn69arZkpt3GhJ51LnMNnunIDw0xP7tGCdJqZfCQNwD6O7sLS/IurnW443EhItffowB5FprmeRbTY48WSJBL9v1305zdyvgYn4Dy3PI82NpHPqUADFxs1JdFjrDsBjx9BA6YA0K1+6m0gi/ps0dZkBXW6PwoA2PfI4sn+t/3M9rHymQX5VhDAggqMaWTjTxBAjFYsujw7ygYEkKRXuX89Ou9SR66ppuq+L3KhARr1Mg72tlAqcsrNc5fgkfOnsFB20SiSLk9vAQc7O2388Efv4/uvvIlbtw/hehWMxlxTiCY70pxRX0c5kMRPpqlE9HU7PWFIkKpHjZ7vFtBs1I3uXNMSbt++LWh1WIzQ7nTEyO6zzz2NWuQIaPDBhxflM9GcslyKcOHsaQEAlpt19Dpd/N3Xvo1iOUJQXsC5x55CZ5ji3YuX0Ol3EbLxdYB+ax+//LnncGyhgu6dTZxYbkjMDHfJTq+PoLKA1965hPraScRuETd3dtAfdGSSXwqLWKgtoF6pYX1tQ9bjazdu4NrNGwIAkKHAfYAGsd6EUjAXIIOkUkGfsYykVRJ4lfW/gFrRRz30MGrvY6EU4KlHz8GJhyJR4J+tzZtYXl9DeWUZW/t7sk6cOnNSJB3dQQeVhRI+9exToqUdJ0Pc3LyK5ZUm1taXkVHHSH3/MENw/Ens3jnEqHsoVFz6N1QrRXhEE2THTqRxFolZmmDS2tdkgP09MV8Epzb8WeBj+9pVNJeX0e6OsLi4AbgVbN7YQ7eToNcdC7hEOiCPBe+l3hgolNdw4dmfx/Y4Fnabk/oouhHiYQo/8tFFF0UvRiPpod7dResnr8Lv3kG3vYV26w5qlYcAwIP2yocAwEf0Snf1bhakNnxDu+8YYF2BdNv0EiBVw7L8HnwU7Lj/O/hoAGD2uzkmggVVfgoA4EEMCTbQrGsJAMRFNgMxKhYAuHp9CgBkPpvrMRKCpWyEpGtg8TprfvSg6B+puqYggAEA2FiwnhJqv3pjCQBw802pT0uNNbhNZQBMJqEAAGmmwwklGWijNG25LQBgNdPcU+4FAMBHKwcA0PQ6hofi8ooYuM3e98fpqf9/AADw+EonbIzzeIR7h0hHHdrfAIMW+rs3Me7soOQlCNwY2bAN0KOB7F0OA+/BwLVrkgwwpO5R6S+/LCOAmvYEITJobTwFAGxXymaZbEd68ogUkVN7XyMF41jSx6JaXabxcv9x6kwJt8Rf04RW6f6s72T8YtIHbDQgv8/aQUA0kehYMDN3r4nk0ZEhBYdKYhbMqDkDOswSuHJ3ao7NaYc99j6cq+F4vfKPuZbFvysvAeBxM7YAHxcAOHr/z9fXrDvtjXpvAEBSABglHFXQ+8l7uPG1lwQA6A47mCzXcOF3fkMBgL0eLgoA0BGDe3ICCQBI78dzT6mOkZuRUW8BAJd7vpSxBbQOjQQgVQCgXYrwyB/+LsaNJgK3YhgA2jcS2I9HfTjZGIFPBkAmkgXx8rMAgOPDTQt46fnvTQEAriiS2kCj5/HYMAB4A7DQ5+IuEoAYx8+dRanREJSLFyGNINTF3GwA0sDrxIZaQ/Lin//aN8QEMB2OFACQKakaRigAUJgyAAgAiATAAgAFzV72C9kUAOAieC8GgEsJAGn2bKY8IioKAPBcWgCAE7YsZZbzSCid/faeFJHVoofQyUTvUozq+NrzP8G7H95EqVZHfzSShp0NYa/XxupyE489cg4He7tyA3V7A2zfOcAwThGUqtIM+gFvNjIwVQfDgy+TXjY2QtMhkmQaWVJ1MjIgHPlbGtEo1CmmaarnNthcnMa9l2cyMvQCy2+Us39rw2u28tmENadVUvR+/hmUgGRp/zNigN48R/0FzNyOepfxGCNxGdWmmwghV6Dp9N02vmyEZGRMcEbp8HYBs69hp/K54YN5lGUD6N+kDVv60fR5phMKpp4oApqfJEuTzKi6IJQoNS+kO32CbrcrizObXQIA8l6I1FkTEwMATFkBkxT7uzvotFuo1Ji1XkOJC0ZIdDIVT4nRWNMD2JxNI+woobH3ks1XtcdgWl2ZYzJFfI+wHAxbwk7d8y7/3EiKRTUWlCmMMZ/kU1tvAQFAJIaT97FeI7ouGHDCSn48elKQgh7JMSLYQEo4j5X6IZRl2yDwQbq+6B1NnBzp9yury1OU1l6LUxkGJRi8bw02cVexJrFJukHY38kDBQKOGISZWjW+P079Gb9mGQBBwKgcLcxmi78t1oiQ03+DoARBOiPbETNdddStV0oYDTpYqIRIRl0cW2tiY20RnfYeTh1bRb+1K/KgW5u7+Po3vofvv/IGkpQMiSr2WwO4XllyermuyNTGAgBkKHE98CMBK0LfF/r/aNgTmh4TS0pRiPXVNdGe04i0dXgo6wtBgBs3buL0qeM4fWwFg15brq2rV68Ka+XmjZv43GeeRq0colKkt8AIly5dFr+Jw/4Ix06dw9L6CQziBB9c+hD7e7votbs4xec62MMvfe45pL1DRE6GpVoZRYk2ZXxNDT9650MMJx7WTl/AXruLnd1tmYi3Dw4lIm91eRWLzSVJQClXa/jh6z/WvNkCUC4WERKwISuI+jPXxdBQyelkS18CMrPq5SLqxQCVwEGzGmG5XsHl999BPOjixNoyep1DjPo9KX5utg6xy8jEsIRqcwkT3xegI0kHONi7hS/96ufxzFPnEHmkP3bgupmmCTQbjJ4BKisY0tFwkmjkF5EQMVVmvG0CGh10trbgM7mjXCZNiPEE6O/tinQooJuu6PpKQKkIMA7T9THokU00QbmyhDT1MRpm6HbIFOmBAJVoF90KYn8F55/5Ag5o0px6mIxdREEVKe336ZWBPoreGPWki3JnB63XX0FxeIBBdwftgx2UixFq9fpDBsB9+peHAMCDGruj3b8piHOMvynunGPRyX4m4DkfbyP+7mYA8JUfLFGYIglH3uS9WBX6vTn2hrRePx0D415HQQAAMgDYPB8BAIZXr8PJYgSLZRAAsAwAn7Xt1Lhsxk60jbSNf5v5JamXDUFm7jPCAMgBAK0bb8JDgsriDADIDABALbjsVGJubD6/OknpXkIJAAEAs8cnnKYeZQAcAQAsA+AhAGCqXFPvFAQA4CQ8Rna4h6TfQuClyLp7GLTvIBseouil8NmnJH1hf9I7aB4AyN9P+t+k/VvJq5Uu2iEU058yUtnB3sqRbHaZ1EvtwZPOvswX536yxqQ2E/kbVXuscdjDRBhTliaafzb9ygawSU4qcbXghr0LtFHh7wQmZWm+tp99Djb6Uu8SCDBsTA5DrYxBmDhH2of5Gs1wtHJMqBnDVCLj9DgZBoBltAi4xgbh/2MAYBiEKNWbQLmGwU/ew7W/fQG1dILeqIvCagPnf/tLUwDgw29+D2h1EbAHZJIW73X2OnRpSOYBgFjAoAIIAIixPgfSRgJAJqowAEolPPZHX4GVACgDYB4AIBOFAMCI4A5HWARnOMyONQXASawE4KL0WhyIWS9tAQC+sro4kQhATu14gUWRAgAXzqG80IBb1AZVcx+Ubs2TLwVylkmRGjgu+ocdvPq9F6V5z7hIstAT/TUzIyFTLfUAYANcgAUABD1zSPNQACAsTFAKQoREQAs+Oo4vEoDbWSYSgDHp9ROVAPDA0QOPAIDQUTDBMB4LA0BM97JYfACqJR/j3iHOndzA2mIdSIYY97tYXFrHOxd38Bd//Q2sbBzHYbdnJoqq0x/2u/jcZ5/FsN+T+DM2czdu3sZgnEpmJ2+K1YWqyhlo9kIjOdKfuVFxcfA9DBNOpAYYDOiVMEGxECBgiGJMQ5hUPAfyjeu0WbYNoTFEu68McR5uzmmRdCKsLvL56f/8JjqL7Tm6B2tTmP99MwTIUQIdjNgUmg1JmlBO+n1L+eaAjKZvbKyUom31u9TI97tdMVMhUKTXlpnmy/qkG97dFM88AGDzR2cr0Nz0wR7DHPLK5+VnYkNLs5xivQ4noCNmLE2tbWZlcm7iMeeKGEvfl7soRb/LhIhDNBeXpAm2H0WMNem4aSiU8r7MMZAtXFBamqjMO0DczQC4ewEVsMS8D2HgGHd9dfr31e3fpAqwIdfHm+bfU/BBvicgXKJAnjFGJBrOCf4skUAza9n0t1otMSrh8eBn5iQ6KpXkz0kavS0sCAWNCxA3OUbgra6uTF/P5qTPAADdVCwDIF8w6vGyJjqzY2A1XUr5VzSTVCY1byTrhy7/pkgSVYs+/7zPwjQYl4NbxPFQnkMIBdTi0UhJjAEn2Ll1E6ePr2Pca+HMiXWcPr6CUa8tzCImJCzUF7G7e4i/+qu/xfe//zaickUavr39HirVRUl5EOdWmQqRZUTNnJpXqjyWhospiqTFG78BAU0ldSCRNSZk5GgQoD8cyIR/ZXUNd+7swneAJx49i3g4kHVrOBzhsNUS6nwUODh78pg4+y426pJi8sMfvYXmyjL8qCKo9mNPPoXtnW28/fZbYGpDldKV0RCLtTKee/Ix9Ft7KPkFBK6Dg4MWvKCIMVy8f+UGTpx9FIM0w23GFE4m6Bx2kIxilLgusnbxfTSXlwSQ3aWEgSyBYlFMEkuMvGRMamGC5SJlYWq0yMKYe5HIRUSuwoQG1UQyXpWA2pDxlPQB4Hva35fPfuzkGYwmPg44UveLuLV5Ewe7B1hbAL743BkcXwzw2OlllKMCipEnJjxFGuddeFTznKWCSYhSiz6Nk8CE6Rj00mBSR7sNjya5NPgZkkKpYBNTaBjdtH35IlbXl4FmHaP9HYRMT/ACSuXpoADPr4ixF4vFXq8vYA7PYz8JEHvHcPLxn0Ob8hOHk38HpbAu2AP3tcQdIyiMUIkPUenfwcGbryIaHWDc30XvcE/Ad647DyUA9250HwIAPz0AML/bzqbZlmFl9xxpCAzrimvbx/+63+/ePVlWt/B5FkC+Mf4470EAAMn9SBFHBKJnEgACAEKvbZaQBZkwidJxH54FAGSzUtNa+c+8BCDHALDSuDkAwEoAerto3XhLpniV5hr8peOAU0ZCwz+Hblk6Bjn6OW29NQUAOFWmjIGJAaE/LwG4HwCwtCw+If85MwDoPZUQRGEtlnFQkwLpAPHubYzaOyh7KZLeAdLhISZxD76bwqXpuUh5NSFo6qGlV4G5DM3fRiprWYz5ukfLQR+ktFNuJaxqM90n00w3UTFZk17LMmGFSUz/I1Mb0DB5xKhxGUKq3EAM/tiA0siPQzhhiKqURwyWZY7HGo2NKv+tA7lZ72EGgOyvpM7V35VIaZNSZYdg+eZ/OhgzwJ+CA7PBy6zxNzU8ayG5h/7fAwCOrgvz+0G+LmQPercEoFNwUG0swak2MXrzA1z96ncFAOgOCQAs4Pzv/LrI5rHbxYffegGTgw5CjsWp8+cmLkaP9ACY0GZA1hthAJC5y8wyCwAIA2Bf+1gyAOrL6JbKOQCgYiQAMwBgPFQGgEoA7gYAQseHP3GNB8BFMdxXpqx2VjSoL/zRqWMTuujnPQC6cYLj58+i0mzKRZkZurRMUo8wAIho0tzpYPsO3njtRyjSNmqs32M6wAwAYKGnPgCU1swDAFzA2AjHKDpAOSCoQHqMNwUANtMURGMIAND4JA8ApFz4OAnEBIPxSAAAzYbnNLCHctGDjwTLCxWcObEmBfx40EWjsYJ238H//mf/AWGpgt5ISFRCaa5UStjd2cLnP/sZlEtFDAd9QdyuXt9EbzCGw7jDOMH55UVEvPlIuUljxFkspoSZV0BKN80CsNs6xMFhG0k8QdEtilfAZEwWQiZxUnPaf9OsTkXxR67gHLPMaJv5OY9spLJR6k2Wz1GfAQHGsdSgn9ou3XWrqPHMVNdnCG45nZ8UDIy2SBKZtHPVkTz7omn6GevFBrFclukwPxNfiyyB3d097O3soOJ64qitzZ8inxZB1DJDv/KsBv23vmtt8Gbv/UENtG0eyfBgQ+sSAGg2kDquTClpPMYbkBO1YlSUJpaNNBdVG+dntebyt5iu9LC7u4vFpSVUq1WREFjGAY+FKPMNKiBAiGzWeeMTRQjt1/3f/0yLmV+saaAmjvTFUD4TEV37+rpZ6O/p92bxgPYY0hCTja4AEsLyMewE83h+Hur4+VmuXLmCy5cvT2MTCbIpyJGi2VjEqVOnBARgA06wYH//ABcuXDBggmr5ec40Go0EHkWX9dyTLTR/Ddr3zZ9Z1HyOSsZFlsZx41jOHe9PvjZRTgUwSF0jCGmuk9lRNq87QTHQKFF5fuO0JJIKLt5ZjEa1hHLg4NTGCpxkiMVqCYsLFWxv3kA2cXH15h6+/+rrePnl19Drx6hWF9knYjSeoFZbRLc/EtMeHiv+j9QwkdQIr5MNbyjTXrntqeNKYwECOBEf9vsCVDGNgYwUMjvYyJcpy6KWLB6j5DPqkrQ8TZY4ODgQY8Bua08AizMnN+DQxNT38PVvfAul2gLK9YaAADQWYprD3t4eLl66gk67jaVGA4d7u3j2qcfRrJURgJr4ohQZNKUKy1W8+MoPsHLsFIqVGpxiUbT+6VjN5nodxj9CWDX90RD1pSYODg8xGg9RKZWwtFBHNYoEII6yMcqjA5RcK+FyhZVDYK7gegI8M0uXzKzm8gquXr+Bnd1d+GSg9Ho4cWxdAN0bNzex1x7C8SN4QYTbN65hfSHCFz59Hv/NV34NezfeRckbwXViFGno57rYITh1/BgWjh8jDUncvCdFF4Wyr/KxNJbkC4zIIuOF42L/2g0pmphukFFakmbo7+7h1o3r+Pyv/hPZv+K4j1anhcXlFYyTiUQ2ZQmLJw9eWNJpQZZh2G5jvzPB/rCBxeNPok3iQFBFPHQR+Gr4wwKCFinupIdycojauIW9t1+F17uDuHdHQG2akKsJ4EMPgLu2sPtMoOemyEfHV/d6kgd+76ebQM8B0/9QTAA1P2duh7XwuqWz2wHBzETLOPybSdSDJ/wffTDvDx8cnfjfHbfGt64Vxf2/HiwBYH1Dk8sUcYlGnTEq3C8O2hheuS6SIH+xhJSNoJEABKRAmzpFJQCz46cGgPMSAF5elgHAfTYvAUgo6bn+FgrZSACAcPmEJMTEKXnZoTZmptaZDklMNaQ2hAU44ghHjXQmAAAZAEEpZwI48XBwDwlAtLyCjBFvMtj7uCDO3UDNR5/xfziPYPMbk4LNxphpQJxGj9sYb1/DoLWFshNjMmqjkPYBav4JEksXZ2SkYuVwpGg5IlFlcSoeAEZ2qrWO+gFQQlkIdS+XU0DWMK8n9k2c2lOn3e/JgEaHIRpXbodj4uZPD/tYfWnEb0BMuVnLOUrXJ2PAAAAz9q4yAAg8ZLzOyFQ2NeL07JjX0bKEA1YXyXgs9TCfV/Pkjb/AkXsw3+gfHWhO2Q/GT4tguzyGQAzNEI9KAMiY/AQeAEevtrsBAPsI9Ro46gFwOIEAAF5tEaO3PsT1v3sR1SQTmeFkdQEXBAAIBAD44JsEANoCALCnZh8oCXWsh1j2yUyViR0FxEIYd4Siz1NuJQDsP7isNOrLwgB49A//hXoAuGUFAMRHjCbVKpt0mSAlEgBNLaAJYN4DoFjwBQC49L4yALhmiAk40+bGIxR+f2OFTCNxJhxxJBWG6KUpTl44j3KzKekAkgCQ8wCQJsFo/Kmn5PRq+8Ym3nvjLYS8qOYAAEoEzHDFKUgKAEEA6kAdKcxNDCABgAndqIFKWBQAIJ64aBc8XDns4i4AgG7d4iBIJucMAGDRSQBAEiKQYjTsInAnWKhEYgT4xCNn0G/vS5xFKarB8Wv41ndexqVrNySLc5SoK73SaUY4sbGGM6dPSo41p8TXN2+jL1nYLsI4wblyCQsSk0ZtDhkAIwyTEWJ6SHsFRIsN3N4/kD990bvTEIvO25RIOGYCPptz215eEHYCM6Y5lkfkDGcVvWbdl4/gsHv5bGPPm2QIQje31s8iNGaUe/sAQ2GSLnK++Z86foqu2RctM83/2OCwySQNRbJDXQcnT59Co9lUw0QWvqMx+sMh7uzuYn9rW6drxil4ivKbf/OdqG7qXl7B+j2NQLl3A22P2VFK0lQS4LlonjwhNGRxmudULwxRrlTEwFCOr+h1NR5QIlFEF68NMafEXBRv3dpEY7GJRqMxjRC0xntcxC11Xowqc+eUDROdwdWJ2pRed0kA9PPnqVbTRZUSFDaLvoewqFNicVmdrnoaN6PyAC0m1C/AbECS1EFUVyn2eZDAygHUqE8b6g8++ACXr1wy7v6e8UPI0Ol2xMyPAMDx4ydkEr11e1uO2bPPPic/Uy2YTuRFhyQu/oZeZjVjR/dSY6LD60bNXGYGgALKZCn6w5GcF96b+cgX1f5rysjdEgD+RI8SjemEMUGqljMRo06i0pR1+84Ep4+voVGJkPTaCAsZCOkU6fkxyfD+xet4/9o+Xv7BW+j2hvCDEu7sHMjUv1protfnhskVj0i75C/IPaL5tjwYNBwsimmhKRtlU+X04lQ6AAAgAElEQVR1Rco5G3vGttCbgudDACXjVUGwKaFfhcQnxiILGI1H0rQWJikqRQ9Fv4Cfe/ZTGFPCUKuKUeDm1jYqC02sHjuBy5ev4MnHH8fCQgNvvPU27uzuq1llEsMrTPCZpz+FQfsAjWpZKKwsLkZJih+//iYq9SaCchXLGyewfWcXnVYb8YgMDG3mucn1x5RUcRWWSl3dickw4QooYHCKepnXYCLnkNINGvtwTWMCA+U9h4dDHN9Yxfb2DtZX13H69Bm5VxuNJtJJgvcvvyOU/WZjCft39jAZjXDhxAb++S9/HsfqIQ5vfYiiM0IYKPsi8T306cQbhFhcbmJ4sIVKrYhCLUK0vIDyxgo7btHX8T7P2j20tu5g1Omjtd/G6voJdIcxbu8eiFSjQvVbr41HHz+HqzcuIqz4KHgFLK+torG8jCQtwIs035mnnsUarwe/HAGlVdy+XYBfPYGD7hhB1MSwX4DvVZgrI2al9IidxG1UJj0sugNsvfUK4r3rGLe3kQ16COChXms8BADu01c8ZAA8oDk+Qp/Pw+2qa1Yn8inQbmF3AfLzhcSDm/D7vYNZ1XOvRxwFAPQxeTPAWbv9cQEArT8FAIhouDYPAIgEYKmMzMt5ABAQn2rWDE3ZVCg6mZ8HAFi/3A8ASDu72L/+ljBSKQGIVk8qAJCQDUT/IZV3yqzQMCJnPgPaNBVkig8kOQbAQwDgpwMZWMPTD0HyWajpdyjvOsB48yIGe5uICiO4aR/ijsaIwHRs9m/DgBF2BgcMR67/XOQkazWt/+bTmoTxRqPGqau0xurJFCSNZRDAuoy58XYQZms3K9FlTUBfHUmT8s3Ag9nwbOY5SaYprJF2Tt3ucmbL/PzwSpI4YQdbIv2dTv7Vr4n1BWt6awAof5M1y9QZYWLOH+98vS2Vlh00CnNhBoZoypgyVPMSAK3bzb31CQGAPCtB148jLKJpApkFADRlzpoAdh0X5XoTbnkBAwMA1FP1AMhW6njky79hAIAO3qMEYL+DIlkSNM+eJAIqsP70aFgo4IYyAGImQhDgE3PAmQSAfQOlVU2mAJQiiQEcL1gAwJWWVwdbMcgAoHxo3gNAUwCyJEWRXnqFAC9++7u4/MFFeA4N6tXTTCQKZAD8wcl1AQD4ppgCQAlAP81w6pELqC0t0dFLJjHinC7Qgi7MsjCxQHEmiHwft65ex4dvvwufCMWYkUk+MroMTggAMG5M5ZVsqwgAWBNAuuXz+eLJSDIoI6+AckAAwJdpPwGAy4ddTQEIQwEFCkwBgKYPsKiTxtP3ZLKaBwDYkEuMXzqWSVE86OC5Tz+OzsGu0Pbp9h2Vm/jg0nV87VvfkcKYxZ3nF4WmyelYOh7imU8/hV6HAECC21s74gFA/5RSmmIDGZZ9F9WIEU4cGg4xGvcxTkeICxMsHt/A5sEBNvcP0OqPJMUgpXyBTuMc7wiIrIp7ObIijVddF/8tLumzvl7+SweVRqh3dPExvY1F9qXxsr8vzpOzqT6/zSxywaJsKkDu53LjWmqQZTXlKD28bcmGYLNP6riwiThlJs2cMgDfk+Z/aXVFNPKD4Qi9/kAMzJgv3j3Yx3h/H/40KmgWcWgN/+72ALBHw5QgBFFy68/cBF1YVKrhz38WPpwLEYPrVs6dQS9JBA3jNR5GkfwhAKA09AKGo5G4sHMazpuPbIZSMRJtNh9y/fp1LC4vYXl5yTjbK6LKG03yNmUyrSgqjxNfh+cloMv22EoA7gcA5E/+jFKlNEygVqsKTVo8DXgO5LqwLAqd0GuOvRowWiqZpbmTzpYHAGaLuT6HTPhJeU4TXLp0EVtbW8I24KY2GA7kWvdDH8UwEhd6OtXzMdS1r66u4dOfelqiEfOFpAUAOGW1lLb5y3ge0OEGp5I443A+mci5IG2/0+sp4jndYFWqpJ/VGA7mJADzDIsCvAIjCjWWkxF/XDMWFso4trYsLvt0A6YRHsOukl4X3iRFPYpw/coVvPzq63jj8h5ubLfRbndRLtcRlXidxxjHZI8wHjGRe0LXKY3Ykb/F/ZagTCCacAIQbPbZ9PMccSMQE0Lqy6NIfBh4Hkj3pgyDYBMlNCwRo2IRrU7HHOeCgJtLjSqSYVfWvfNnTyCNR9jb38etrR0MxjHWj5+UVXzY7WJxcVFkTR9eugKHecSeh0G3i2eeekKMr1yk8J0CqmIEmchEfzhO0OoOENUaWFk/hls3NrGztSPnnFKp7d1d1JoN7HcOEURFMaQkWEZZGBkAK80mGrUK9nZvCrjAooPyDZ43XqtcEwk4LNTrGPaHeOTCBZFC3Ly5KY8hWHDQ3sPiag1B6CAdDODEY/zTL3wOy6UQ6LUwat3BybUmPCdFd9DF6oljcMplXL51G0OubVmMLzx5Fv3eAS7v3sZhOsLCsVVUmjVUq2WsLS3hjVdeRTBxsLG4JvdqbzTBd17+AfppQdhh8cE2zp5YxeIqIw+3Ua6HCBfruHPrhrAAnBInPGT90AzWR4GaE8YmpDFGGUGAc0icJnb3eyhGBI14nZd0AihUzhTp6BBVd4ilYopbb7+C7u3LGOzdZCYkKm4ZC7XmQwDgIQDw03U9uUfZGkGYT7JoartpWk6F1zmVnH7PpNeYf2txP9+U59+EXZPv98YsAHDUgti8mek6nqf4zacB3EsieHczct/XZwMNVx27I0ZnxijnGADqAVBC5s9SAPyjAID1A7AZJrkYQPUYVCkXJ3xkAEzYlE09AHZxcP1tBQCaaygSAPDKGLMncsii1NQkgVtM6oFyHpQ+rBIArcf5GawE4EEAgPUAeMgAIChP2TMB8wkC9h/OGBjuIbn5Pvq711FyGEs+0Kk/qepszDmIELaxDjGYtiMT+qNFuqm6CYYz4UYHGFa6qYMlGshORuqZJXW2yCE5jBqK9E+bdzbkFmTQ2GsZKouxn86N+D6YDiRAEOWA0jeoQ7/czfb/xKDMJFjIm/GQciSbBwBs7WhioMXPKY7hhQFG/T7CUkmjAOmblWpto+tAbuyUAxks80EHQDMAQOpxNvf/CQAAWw/e6+/p+5YBTZ4BwKhmX1jnxUodTrGK7psf4ObXv4+FzMkBAL/OyQyw1zUAQFsk7vTvGdOHTpWsEsfHgTebbQ7UFQDgAFhiycQDgHWduPinwGJ9RQCAx//49zBaaKLolpEm6tHC+1/8rqYmgB5GTHgQDwADAKTqAeBPHLzw7e/iygeXRQLANd5GN7KvKfze8dUJjQrIACgEoTRDE05HNtbFUKlUqwmaxAtWmgmL+JiLiRTiSrGI9998G9c+vCQGd8lgKKAAM8apnSdNRfT/rjMHAJAF6xSUQkw3fdfJEDqkyTMmykfmhTiEiw/2Wjgg/dVxMEw5RQrgDlNxkp5wgumTLsnJPZHQDM9+5lmsrK1gMOgKC2Dc72C5UUU27uGx82ckBWDYbaNWqaHT5ZQqxL/5X/+tGPsxI5U3BgtdNng0mzp3+pS4cm9vb2M0TmRSRpZAjW7x7T08d+40CsMhsn4Pi6UQw3YLw35HUgJimgpWK5hEEVqjBFutDnbbPQwTojC++ByQtioGhmwUCUywsWTW45ReZG4yaf6VMjKd0083htw2acX6ZofWRpYN+izSTqbI5lzy+GsGqH7N0ECT9mAM4SyaNt3YJbKDzS7PMClFiUxlOTxgwa+GJQWUqxWsrdPh1hE3cU75qIUlDTY5bME1qKA1orNNOxdD65x6lweCSDzkA84AAAtSmM/BYzSNIUmVCm/172ymhpMJls+eRt8kDUhYC33BqjWJL2PzRl8H0q55ufuk/lIW4HiolMvitE90n9dFtV5DvV4zDAFPblA+lr+vk9tUExImmRi38HtKd9IGdGZyZyleunDbhVKphIqeagRfUTTRXLZIy5IptjT52VS6YY0BLYJskVg+l55jAj9KP1dWwezvfNHE64Y/I83+tdd+MNV18fM4boYwCqU5ZyNLqQQZAFwrKpUanv70M5KKQGNEUvX5x3U0l5bXjERC5mioitCqVEHRc3XQlag/XmeTiTAL6IxPLbhk55orwDIE8huSgpa2sD1aCjooBRUBEzj1Fz+cyRjjUVfKQq4Tiwtlcdl97OxZjHs9rDYbuH7pCr777efRjx28+MY1pC5jaVykCaN5CJZaAI8moaGsb3T95/2hMgND6ROPG4JIhuo5lUNYSYyCQ5a5Ye/waRSrUAtMJjX9JIyxD/tLMqmYL+1mIzzx6DkMB7ppX75yFd3BEIur64jCoshwaF558sw5vHfxMnb2W0Jxp8N96LtYqpdlrSx6DmqVijTpnW5XmAAML+yOUpTKNYQEO4Zj9Ht9YdJwk6N0jJugXOZS22Qi9+E0K3RchE4Bp1ZWxBiQ1/ZgOJRjRTYLJQ/0tuB/k9nQG/SEXcOf82LkfczGnpFMLN5+7qnH8QvPPIXx/i62rlxENQiwsboqkwteQfQrcKMibmzfxjsfvo9f/JVfQj3y4LTuYKlZw48/fA9tesb4Dh779JMCBi3Warh58SLOHT+FbMTCbIKovor/4V/9GwwnPr7yu7+N4e5VXDizhnqDaTkxyrUi+iPGbpXglCLxZCjX6gKwt3tdNFeaGMVDMQ1MCyUMnWXEqCEKFxDHHg7anLZU4RUrco3zXLqToURQeeMDhHELw92bSNt38M6rr+HCsUfgFagToEGQZg9LQUmjWQKz1CNy7eN36EnDLOjCBNXFBhqra0jE/0djANuDeBoDyOuYMYCJ609jAKNKGQUWKKQ2UgMr680RCvE/ghjA+zWEH+/7P50E4F7PPS3OtTKde8hR5sI8cPlR5nq5fuRIYZ5/ERk6KC1rtmPKPqDJKXkGwKzVNmuppS3/lDF8R9+/7tz8so76+vnz9GF9U/njYo71tPjhj2d1y9HXODr9O3oOhEXJ69dz0PcYV11AMBpjcnsHydaOAIRuo4hJMJEUAMYAuoMBfNNYsVKX5oz7o4DIesx4H1p3dH5LWADJWGoiMQnl7/guktY2OpvvS31aXVpDaf00UNBs+IJX1AQhAUOt2aEFaUyqDAEAOTyT+zMAMhf7ex2Uqotwwso0BrC4xDSU/9wlAB5GrL8KDkLGATsjYLiLyeYH6N25ighDWXtpJC6mLFIcu6Kbp3eAeGTlAQCz9uUn4rYO5DVg/bSkhiQAQInZeCzxv8pg1KbfpP6pEbdJTsqJS0zjr3WSgEEWv7NmzrYpZyRyPNZryAykZNhn/NwSTqX9MgquMjQtmGA1//wc9LuxX3czdo74if2MC6h6bFH2SBCFsfGMzCMQx+OgJrj8/GQREqxhWkLB53CuAjiR3Pr3Ynj9jG9DH17QqTj3adblfqoAwCiIxGA4rC8hef8aLv/H76KeAv1xD/FiBRd+50uYkHnbGuCtr34T1aSAcaeLlAbWhUzeu3w2JnrIesPPUsBYPAAo4dF9uts9VLNuWXld1EoN7HkunvvTP8GovoDIxgCKilYZAPQ/YoII1xa+dw4YuNOzwWfVyCF60QnwvW8+j82rN2SQEkUldDpMfiqiR++IPzx3QjwAhmxYPBYIGZyohNWTJ+CERXhRURY3bvbWuVyuFL6IiZEohyHe+vFPhAVQLHjIRmNhAHDyz7xIFjGcIBmPJcMAEO8/AQD4wS0AUHTJFPDgGwDgICvgw/3DKQDACbrvBvBGmRhJSc4lF1NDa+AhJACwtLqMIU0SCAAMumjWS6LzOXNiQ+QA/XZLpks0XGDyy1/+zdewtXcIeMzl1HxIj/SXMadpC1ioV9E+PJSmfHfvQNDZECm8/h7OryximaZx7TZWwhCTXhdJrye6W1Lf2Why4jRyPAwLLrrixj3AwTBGi8Ci5yt4ISBGQZwjpYDmMVb4zuyFehEp+8Lu2blsWO18pte/GmnxejH5oblRudzwUkhLArmhZGvzOWsUSc/VRiwfR5efttIPRSmCvLbZ0fCmptmfRp4RzOBEkJNhfrYRDzaDR5hhSs1zpz0PAEhMugEqZFKuC+0RllGuMDDgSB6ENXUDf6JafYUJtJGaPTB1HdQ21tCnW5fJ5SR1h+esWCrJBnxw2JKmVin0pAlmKEclVCpVWag5Bd/b20VzaVGmsrIpMFJzzGY4RY9NsqFRscHhsaHEgNpuJke4Tqi0/el50/dn9fps8C31ywIYbOT4hw2S1hxGv28SF6YTfaHb67zAygaEgC/6M3UlVv3/PACQL7r4OvyMNg7wjTdeF505n4NgBgkq0uDGibAAyFjhIkOwgMaXn/3MzwkAwO8pVT+RRl7dSImm892ZhleoZ/Z6MtMmm6yRqWkmN0o27PzDRpM6uqNeEPcqNu+tc+Qk1pMJe5aNMR52UAwKaC6U4RUS9NsHWFtqolaKUHRcVKISdrfv4G/+6j/i/Nnz+F/+7f+NcbiIxInmNmNRHZgrVpyC5aogi4Jgh7hC6DHnY2gCY5Ie5u4xc63KeZM61yD+5lxqvI9F9NXIR19XZhMIDABQSAZiYhh4auJz8/ZtDIZjLCwuo1wqY+fWpoAzzZV13NrZRZcgzqSAcomU9RjHVpeQjYdwskRAAQLABO/a3R5oVD/xisJ0YMMZj2ORAdBDhXo0umtPmD3PzVCMY1MBAKj/pxFg5Hqo+IHsFbY44jUpmdmSc0x6Gz0ORhgMe7Kes6DhZxT6IxJ87plH8fmnH0MJCQ63NrHA6EvXxWhEOU9ZYg8vPPVp/E//879GVC3htdcu4qmnGvgvf+ufobd/B0zdpsdCFga4wqjFwMOTn34S5UoRm9cuY//2bawvr+DksdMYjCa4udPFv/7fvo7Hn3kC9WoRT52qo1aaoD9oo94sozdsI4g4WcmwsNjAsZMnsbW7i2K5hH7MJAUf1YWK3DeFsIqR20A6KYvGjwBAq5vALVbhMx6y15cUB7+QIHBGGB5uIZx04Y+7cMY9fPDya6gWavALRWnueWURAJeJUMFVQDDNHgIAH6si/Gl/6R8HAHBPKYRZYywrUAyijK+OggAmXlUrZMv7nNUj+Qb+Iw7XAwEA08Tb6f78e/0oAGD283uv+/d/Yz8VALBAl9IZAOAQADDJNDKqswwApT/qMTLkTAUByDQlCBdLTcQpskx3yYg62EL31ocCANSW1lFcPwnaZBMAcAMFAPi7Wu9pbLYyAPSP1DQPAYCf9ka963EEPUcpa7ACAqYBuUMDALw/AwDIE50DAMiI1mhfMaklk89o9E2RrneLqees/FNrN52CWwCAYCoTZcgQ4SBJTfZMLTZ9TpPQZFgg84CYMkGmAEBO0mNfn1TwvKGzTuS1vo6TDF7AmG5Ni5LfMUMEO0O0vlnKNpgxdO3B/GQNuPYLDwIA2N8JuH0UACjQo+tjn/ojv6ifizJNBQBc+Cn30wDjsCQAQFBpYPTuVVz56vdACcAw6SNZquLCl38dEw5sDxQAqBEA6PYEV2QvSmaOMAAMACDMRiMBkHs4IzueAEBbhxvKu0KttIB9z8Nzf/ovMao35hgA7Md5zOJhX7ztKBdh38IBq0TZMxmNoyUy3N0A3yUAcOUGRoORNv69vrCc+wQA/qszx7hCYUykJwiEFh1Uazh25jTcYoRMXCOVRm6LUaFsSbWZSmFZDgP88OVXsH97BxFpS2wGPOoNJncBANRH0ESFwzZxNy0EAgBkBRpKpGICyN/1qIH0QuwlEwEAWmGIDhsrnpwcAJAkY1lYyQDg52AB9Mxzz2J5dUXoyQQA4mFPkgBKgYvVZk2K+nZrTwyvSCvtD8b4ydsf4IVXfgT4JdHw+qKFlfRJceJs1Kpyk/Lg7rda8IMisnSIwBmi4k3wxPGTiHd2seJ6CAYjTLqaB8lJKCfJYzZexRL8MlkGrkzhdscxrpEOz5uRmwKbItHM6sUjCJHRMstmLM1/ngFgqQCKBmrnOCPUseGWG1im/8b90y5OnKiKNnwmEWBDxwuLGxepf1w4lPY+DwBYdJtIFU0N7SSDNBb+IdLNxo4/4ASONG0egyAswvVCYQCwmSaAwzitAh1NrbREEDNzf07z6fPt2/SHZqE16RQ5UCQPkNAsQ6eFNHszWnLDDOACXGzUZComtDwuNI4DTroY+UVAZufOrjS1PI/UN7MRq1frqJSo1aNzfII7e7uoLyxIBBsbf1lcxVWemnK9qflvNqyc/JMtYAEA9QDIO6Uq60HOjcebWTcGfunkP5TpvzAIZPLAW9GABmaToRTAegFYbbmAOvInr/Xns+apaQq22I2M75+RiGz4K2SxTDKJmrt8+ZJ5f67kwFMCwKa+WIxw/foNMQIslWj8GOHM6bMClhAAIOjD+0fSjSUWUWURIuIh+DUHAMyAJ/4ej+twMBR2AY+lXOq8X8yk6qO2gntNhxRq8qVJohdC4JGBlCH0MpRDF2WuF0tL2N3awmOPPIatW9v4u69+HcViCe+8/T4uXd/C2K+D6fX6fkwygQzmlZEkVD85qpkAJmxq+bewMEgXFcKMuYaliFS5lRTcBozTJ1CDTHuvHQUAJGpQ5C56Trl9EcSgcWGjVsL6yrJQzNi4k77P67ux0MD+9rZO+oKispIcD93+APWFOvqdNtaXGogIsI4G0gLwXPIc7O63BAAIS2VkZD2kamoq9TAn/2mGETcmj5uS+pnItcjiOU2FBSDQTxYb+YMvQEAUuOITUKAUYjwUmRCPoHjDFD0BY2n+d+r4cSwuVbG7fw1FP0OjVETkueLSn6Y0tS1ikPnY66f4xndfgl8M0esc4MRKGf/1l78EZ7iPSUxjwAj7rR6aK2t46dUfYOPECZw4dRwrSwv48Y9ewbVLH+AXvvDzWGgsozvI8OO3ruIb330d5598Gsmwg7q7j8fPr2J5uQkmmqYYo7ncxK2tW3jj7bdx5vw5/Npv/jra/Y5EiS0sVeHXQtHCjfoDuOVlpFkAP2VcYwEdmgFGVbilqrBlKG2oRD7cwhitvU2E7hg1N4Obxrj0wmsopxUBAMRtWMySFMzlNUWwhvu0RqUyktZ9yAD4qIXiZ/75P2wA4EEfR965UEoVRFYG1ezPrOmfOtQYIEDLVLu3zDcl86/4oKZcmwpDbxZG3/xEUQ1s889397H+KKbEgz6/AgCuTBr7Ppl9QDCKhQEQ394WE0CXAAAZAIWxyKG8wVAYAKo7U7ajWeB1/ZU1XI8n361I/wwAQJ12HgCI97fQvX1R4k3ryxsIBQAIkNLo2ifF2rDzTG2jx8s0fbJ3sYHQH97XA+AhA+C+lwCbSkavslQNssEUAEg3P0DfMAC8gkaJEwzX8+rJOSZIrkCrnOXZRXDk1cSt30TlKQ3eGAia2psSY15Htv6x039lttgB4NRa8ggjhtebBDnLa8zuhRkoJu8xxwCQvUEShphkQ4kqAQBGIOcHZLOhkUgX7AWeY+PYGl08jR7w9WCAYCIp5A8CANjcyt7m8Lj7wgAgaEGgTPXwd48Gf7Yl3IIayv49CgDERbLeIoSVBvpvX8aVr35XJACjdCgeAOeFAeCjsN/HmwIAADF1fJQ3OIz2ZcoWTQANA4BDRAIAXBN4B2dkPrjoMsqZNaO0cAoA7LkuPvOnf4IhGbROSSQAZFwzspogYjIewCPrmtIUITMpu0AGx2QxOB5KXojvfvM7uHbxCpIx+48QI0o6fF97u985viwxgHxuTvwJAPjlCtZPn5IIpLBSFhfr6Zcp3HT5yeA6EwEAXvjm8xgcdlDkxZSkCF1fTChId1IGAOAXgKLR//tibMKLjrQF0i/oXkndAos9ZQAkjo/dOMPFgzYOWMC5ngAA1E5TAkDqKKdDBAA4ceLn4NTp0888jZW1VYlyytKR+ACUAkcm/5XQxanj62gf7GFxoY7I99Du9NDqJ/j3/+FvkBRI2XURFssyzQo9V/T/y80GitRzxzGYbx6EEcYEAErAsHOAzz/2BMY7u1hIgQqj7QYDiTwc9wbKnKD+0/UlI1qUQ5MJuq6H69kE26OhaND1QneEjUEgg9PNuwAAccu0Qb1EUOwFPNvI9cd2A9I4kTm3V7vZCyiglCBLEWKMIYsANi4SJUctskG3pbUw7qDS3BAeGVHXxrKTAAZlTS78kOCBFqSk0rPxbR22hVpIfwUij05B3f+zQR/MYGVTZB3rpbyQekBp+xbSmKcg6UVpgQN7feomaVWL6tIqE+8pi0IXVU7HeLzdyMeITqTU55vEi7BcFhCASxuncNK0smElcMGEiHIZpWJJTdoiH7e3b6MYlaRB7/cH00WJ593GACrV0pHGv1KtSgMvOJowCLUp18+jC7/EwhBFZLMkZn80HvRFdsDflUVdpvg0ilRpAAt+KwUgPKrf06Mmzb85DtYYUMkl+Y1mvtiaAQD7qNVqcu4P2y289957InEYxyMsNGpCxeeis7FxDB988KGkIfC6DYMiHnvscQECVAahuvw8AKDSEX3/coymjv2W+VKQhp+0f/oKjFmgGQ8Fnf7PACD77vObTn6DsP9t/+Y7cblOpZywUnqUYTLuoRAPsNKo4sT6Khx6fRQj3LxxC1vbe3j33UtIMwevvvYTYQv1Jz7GXH0NqKTMCAXR+EW2BxMmRNtvEPQp2CW6DqK1Ol2zsYZqiUEgwIKu6gAsj7LFhDEOlqhVArQGDNHf5eMSKWAjV6MeL5w7g61btyQ1IU7pneJiaWkJg8NDTVFIMrhhBDcIsXewj0ZjAe3WAeqlEIuNmkihxqOROM6TOrjf6ggLihuOfFTeIxONthSNGnX63KQk+lDfrLx/FhQCAhAQmcjmyfWJcjHKDEoBWQEuyj4NY1MslAIsRAGa5aIAMgUarA76Qn+jYWNzrS5/LzcW5HrrdgdCn4+dCFdu7eHFH76JxZVVMWm99O5l/Hd//CuI0jZOLxGQynCnmyEtFLG/38YPXv0RfuWXfhlR6KNWLeLSpXfR7u7h53/h5wUYGU8C/NmffwPdoQcnaIDF4SNrDpL+Fp5++lNiIrlxfOZCgwIAACAASURBVAM7uzsYjse4ePmSRMCyEPjFf/pFfOq5J5BggOJGE1nnDpxmHZOUIJALZzhh3DOGBR9OuQJEjFMsYHzYQTkKEEYe+t19eF6KgMUoI2lf/CGKoyK8LJhKALhvSNFm4q1YXJA5YwGAkZiFTVBpLqCxto6EBcNDCcDPVjPOPfofJwAg9HhxhFZ51QwAMGC/YSXJkjz9vPM78YznlC8Q5w/ldK09InHQFY7rgQSkTiNfZ3u62cjnJAB3f0+bq/k9IL/mP6gB0YEKI/cIABgJwDhGdmtbJACMhnMbkQAAkgIw6sEdDOFJUW8avxwAIGuvYVZKzSUSNhqlKQOA0dL0GRAmVOBhvL+N7q2LAiwsrB5DsH5KJIESCxcUBQCYMvjkEOmeqKC36qqkEXsIAHys+zejvV/mqkSZnY+jDIBEAIBr6gHA76eUAVgAgEC7cWOXZtre//NNt74hnfbnhyq2xhNGAAmA8UjYbtr4zQi8FijQaznvdZG/1ywYNAMA7nW9HwUA+IwEJsjIDKOq1OVWaiv3k3nv0hNIlPv85H+m8tJCeybhvPs0fBQAwMvY7ldugb5HjmE7ij5SWJPKiFYAgLGJrl9SpgwlDDae/mNdAXZqqOfwbglAIBIAvmaRAMA7V4QBQABgmAyQLtVw4ctfQkq2+34PP/nqN1BLHSS9Pgoeh4laA8kqk1oAgE26g5if2zAAVAJAAIDeUDMJwL4AAP9SAICgECGJVbLEgSSvD/o6OSnlqxo9L82/DJDUb4BXdiWIhAFw8b2L8j3K+eljwecQD4A/uHBSRCcj6ot9X+jqdHfeIAAQRRIDqBmns8ZK4ifYtHDKJJOZEF//669iMorFBLDAuCi+EOMpKLHiJLhAaj8tryZiAMi/iX4UCmyIJ8gcMgBmAAAZAAQAdkaJAACtqIiep8aABAAoAQhJd8hiMVZjwUmZAjWnT336UwIAUHObxEMMeoeoRoEAAEUfOHvyuOhalxZqmCQj0aV7xTr+/V/+rcRJxakjAAA1E+ViEd12Cxs0siuXZBK5eeuWTMgZ08ThS2t3B8888ijQ6SEcxlhg4zweI2JjnU2kuBXNc5aJ4ze1VzwZ4yDAHd/D9mCghaJBoMhmEKK88ESt7stEZcxJAHjclFJsEWeb6yrgtp0iGhaHbh664cvCksv05DGULU0iKVwxo+BFQj28gAdiJqgLjS5XCgDEvbGYe9G4hHSdgqsUXlLM+d7PnT8vmvfr129if7+l0SOcHAaRRpYQRWeGpejbFU08YmGg35v6Hswm1DYaZa5EMT+2LACJQRSq9Kzxt2CA0KV9Ro0xQsyDEwZyAwWMLqxWhRXAz9xqHcpiSQ8A0YuRtizac5qvFGTaF9LojDcVCwRPKc1BGIjZIf+bRnhkQBAA4N/84uIqt6lx6bebw5Tyb4oLNv2lEptoarW0sBDQhpNSMY00Ga/MJadfB1kgvIYS+liIJYlOnPlqObd/WeANA0CP+wxNtU0q2QaDQV802WzCuXFcv3Fd9Mm7e7sIQi4oKRYXl/Dkk0/i9dffkIxzNup0amcKgNK7jfsojflM7izPn/h/TKNtTDHK64wZtRmZFIkglTr5Z2qAMTo0jDQ1qTLL0z2KzPznOgoAcN0ji6NaiUCleNxrIZzEWG/Wsdaoo8iNh42x6+Pb334Bl6/fxvrxc/jbb3xHTNoOu0NxeOe0O4+029xfAi3NxSbanY44+ctjjKmnJDHoTqxMAOmQCZrpAi4ymfsCANa0M5OGmr+rFDn+vhaFBABI2+fUPB70cOH8Wdza3NQYGU4+khSrKysYdNoY9AcYxCmCUhluEGBn9w6WFhvodQ/hFzKsLy9JDGC320OpXBWfAyaakE7Ga4PXFBtNAlnMlmbhKhsR2UxSnJJZxDzjVGRhZP5Q5lVwQ/QnIqQSKqVYEjkpKkEBCyUXtaKDtWZZGFaVYILIJXMsgV9IxZ+Ax7I9TMWkp9sboE9DJTfAxWubeOfDWxilwFOfegyHrT2079zBV37ri/j02TVcf/eHePzUKtrDIXphA/u9DK+99AP4mYt/9k9+GU7Gez3FO++9jieffRStYQdLx47joJfgf/xXX8XKxhoKhTrSfgu/8OQiasEIjz72CF586SWcPn1aQJJSuYLvvfSSrOMbJzaweecmfv4XP4tnP/cE4I2RFgYI6pE07vKgHveFCSZs/EslpGEoAMvWpWuyl0bViDZfxI+B4QCVUYIrr72DalqGlxGIUasLKwHQ5oYyNve+EoAFegA8BAA+buloV50jU7n5p3tgA2rWZa2t5pvoj5psP7iwnr0H+7h7AaE6/acXy0yCJoC7bWKlHsg1NkenbXftyXcfynsBANP3JK8s1ls57f/M/0QnoPc6PUebLX3QvVheDzpOosnN6IRuPABc9QDIjAfAvQAApz8QAEC2ZtYurHMEvDb1lqVSy3HUBADrAeAHNPgyAABZqwc7aN/8UNhVjTUCACcFAOD6SgCAUipp8WxTZvaFhwDAJ7xlp3cupcNkS1JOxgEcPQD2FADYvY6oMIRPD4CUDABqXTW5R2qZqUTPNEZ31SAzI2YB2+Yyjk2qEyUEHD4JS1cHPlOtqxmIWBnJvT6xuerN8nG3Ht8O9SwAIOxeMSPkdUlfohRRifW9egQo1mATp3T/UPZpDgK8q8a6P/iny9oDfi7DgXkGAAEArYtVHkrvJAIAMjjNMQAmk0DAy08OAFiAxgAAwkBmCgAH0wH6ZJsXK4hqixgaCQCn/IN4gLhZxmNf+c0pAPDjr34T9ZQ9UR8Fn5N+w+zOewBIrUYGAE0oHRRSle8KAJDzAKiXGrAAwKBaQ1AoIRG5tQIA/CJ7pEBwirbSBBvZm5m+Tzx/sgKqYQnf+9Z38T4N+qV4oPki13xgnCQofOXMBvcBDEirNRKAqL6A42fPIqxUFBiwTvCS4c0mQqfQpL+QAVAvlfDXf/4XYgDI5p9/qPFkjB519HxcwCkPqTZE2+guPo0BnAEAnjsx5lWuSAAIAGwPYwEADkuRAABxwYPvBHBHNAFkkUyKtwIAnFYP0xhPfuopAQA43YzHAykAlxYqqJYCVEJPNLEsjheqZaFx0pk+KDXwwis/xpvvX8VwzCY2ElMrATLGY6ytLKJciuSCpus7F2c2T3TH7LQOcGxpGUE2weiwjUoQIB0N5BhUSpEifCnLXBpzuXDZBKUQWcAegFYcS9a1FMoGxSETgLEgdhqo5n9q+pLXfqXMr+aNNJUAWEq/Rv7pMJETZqUIW3qx3vC6EOh4Tjd+uolKE8mGmDIASjmoJZUO0miYDDWZAEA5iAQAoD6XWd8pY9TIBpD3NMGp06ewcew4bm1uodVqC2wwHBINDzHo98XETDVQdnGaSU1kEp4rAKzeTXd7Re34OkoX0CXSzo0tC8Bnnrgxz2PzPjVESdQ8o1qLxJSLiwwlASljDItFlGs1aYb4+Xd391TjHhRNE+2iRDmDy9yKGLdu3xKmg9BrRiMBhwThdbmZ07TP1yk44y0DxvsQBOHn1smcbcp1wZwtSPxcBDBI+ycAwOm+uMhPNI5QTLhEw29N0ejTofAGmy1Sf+kQb+c2Mjew4IE5/0JHN6BCvojKMysk2lHiEDX/td/vSUoGpQ/7+7soVco4ceIEzp45h9dff11MEfl5L1x4RFzruQfo+TX05BwAIFSpIwAAH0/AhZILmfozolEc4jUVg9cyPxufc+ZSfXSLnN947PVuP6NsynT+x1jyff1JglrgYq1exkqNTacLhznv3T5efOlVtLtjXL+9h9gp4fZuGze39hBVdPPke+MXF3JBZvm+PEd8GigLoYkkc+sJXih6q1MrmQAkjO2RK12KC2nmlQMi96oCHnkGgDVtVDiPaysfx0JmwkQVIxniZI2NLAGAUb+DY+vr2N/fF9qfF9CoLhYAYNTvCphDRgATXwg6tjuHWKhXkMZD2WTIlOK12usNRC9IGw/mJxejIsajvqzxPn93UhCAU4Aa/pvRQZQ8iHcSExc0tJPMnwkfR/8V5ttyTadfCDf9bCTZtuWwgErRFUZGoxJgdbGKxVpJjBkLk1jYZVy62r0Em9v72NprISUI4gUCyJSrVRw/toZb1y6h7Gb4k9//bVS9FLcvvY3PP/M4DrY2kZHZkXn48TuXcemNq/jSF76AM0vrKPseBv0DvPrjF/G7f/RlvHX5XdTX1/Gd7/8YV64fYoI64nGEjUYFv/jkIvr717GxsY7NzVtYbK7I5J4sJzLLKLUYxH3UFivoxS00Vor4td/8IgpBjM7gAKWFshwTdEg1LQALdYDHlewkL0Bv50CyIorVMiaUWDFull4iqYv+m5fQub4PL1XpmMi/pgZQM6+Y+0kAHgIAfx+NxD9sBsBRNtR8k8z1RhmJeXB0GhUsva2uo/PxwbPjdpc575FDehQAmD7flEk6azBmHgAzEMBOJvVpc2u6eWHtq2ZFwlEQ4EFneAoAGAkAsbiQDABKAG5tC73WXSwBvu4TZABMAQArAeAibvAbYXHZ1CWDXHCvtgwASgDyDIB4fxutax9IclRj7TiCjZPiCZNkvM8jAcalJ7RGz1MzWyN9e8gA+EQ3sO6xBK4JsgzFxBWjfSSbH6K3ex1FKABQyAgCsFq3hpnKepN9XL3zzDVg7pVpsz9rpmVObr4vLEHugUksscIaeXdk8mWkXHkALv9hZZAn14ZqzO8FGMrKZNiS/NvW2Pb1OUEvlipGAjD/GWwdzfpwKgCSj/fg9e7oCbEeAvc8USKO1x7EmgAeBQDIAHiQBOCTAQCW2aCfUQawUwCAZyZAj2ltxQpK9SWM3ruOK3/zPdSsCWCzgsd//7eQcTC338cblACwpun2ZeItUXt3SQDmAQA+aCYBmJkAHgUA/EIJ6VhTAMRAUgCAEQopGcdkKBH8VxaAADr8H9noYRkvfOs7ePetdxARVEwz6UMo+SeztvB7Z49NOEkcE4UKAgwyuiWXsHqCJoAh/CiSxk8KaDtBzDEAqGlq1qr48//z/0I1jJANxwIAMOopi/WmoQSAudICAkjkhgIA4hnnEBLQnAQ3DwBMGNFhAIDWvQEAX56dzZAOUQgADJIxHn/yCayurwklc5LF2L2zhWOri/CdTDK9N1YWUQp9VEgHSPoyXUwQ4vrWAb72/MsYkWpBZoJQvjXGcKlBp2sanEW4ceMG+sOB6CyDQiBTQj5usdnAzs6WNGq9YQ/FUijyBLomsyDn5y+5LiLHRSCS3oJMsDJKG7JULpaYCBwXCCI6RIDFnVNvxykAYLwAeNGmpC2b8bhOES1NTH9NNiU2JmaTJKCgM0Min0r3s7p/cZMPixqBx43M5Iny92WlM5ubZRHw90OHx4lo4khYAOO4L6wM6+7LhvjcufM4ODgU2n+pXMdhqyO0IzZ3jD+TmLnkSFSKWTFmOkOzRvJasasfF0+xwTXa6CPTf7sz24m/nR3rdJzMgxjrqw0MRtTsUALggTkMBAAq9QX4RXoW+PI+pXlNmQ8+hu/5AgAI+OBluLF5Xdze2dyz+RHWgfFv4CSQTaqwBzxG+6hbu9xPufc7WyCV/s9Gnk0kJ/AS2eerrMLSJXXDYM+o/g7CIjBFh0wNzP1KI0pL6bKfX6QApmaSGGEDAMxPyPW4svnmNc/zI1IWI0fglJ+pFSxqmAbAL8YA2ok9n4teALy3bPNvPyOvPX3/E6VK5QAAfig2/4yKZKoA6en6c5MEIIubGt/opjeFfOaMFC11Lj8By38+BQBSOCHz57toRD5OrS5hMQqRUY/V64pT/TtvvYv3P7yK23fa2Dj7OF74wVuYBFUc9mM5n6QqkMkiIIxHnwmyWRIBbdj883OQOcHjImAFTWCMqaRIivq8F7gC8v6SFlj+CBAwZQDws5pYIKEdGrogfWqdgkzcY3GXdaeGPjI1ylJEgSMTpkpUlGu+PxyjGFUwjBMsLy6JuzFNLAOawhC8otdFGiMMyF5KkIz6U5M+Iu5jatyosS8oy6Uw4RrPNZKroSPsJjH4DEMwjqrT78k1ymvX91z4vC4Jvo0I6sQghYzbr4BzRPpNocJLmdcu/zCGKB6r9wPBQn4JEE03XN6PQRGNlXUM0hQ7e3toNGrCINi5/j6++MyjeOLUChrhBMPWHTx69rSsV1evXkPtxHF847338MG126imAb78y7+B4iBD1fdw9eq7aA/38au//Su41bmDnUEP/+6vXsNjTz6OzZtddA8d/MIzT+J8Y4SAjf1CE9/+9ndw+tQ5LC+vw3WL2Dto4fKVKygvlNEe7KO6GOLcY+vwogTnHz2OU+fXMUz7wowrEACgicByEwg8DCfMdg5xcHMbJboQ00yWdMLQR0CPmsxH60fvYrTVhpeqz4IFAOQ61xGVHKP7SQAWKAHgSv1QAvAJGol/pACAGH5xzSGTTSAo3S7Numxamdn3pz32EWD1fsiA3b/NnpRv/OcZAJb5N2ue5kGLo22PBf/tG56t/9P95S4m271Pr0hQJ540IT2mALgFBQAoAbi9ox4AOQAgHnbvAgDE60iOmTUAPFKxGJNdSgAkBcCaAFK2erCD3UvvgKO95vpxBMdOCQBAgNULlQFgvV7kVR4CAJ/gPr37V0WKS7CFAIBIAMbA6ADjzYvokgHgjOFNBnBoEJiO4YjBzYwNLddp3nPLGOjJqcpN/Gfa/1kSldRE8UgBgPyU3TBzRR6aI9frfWmuATPY4x7Pa2fm4mVYMPY59I3oe5ahivoRTFMAaHQelsyAcBafbF9KGADWi2B62//9AgBcgu4nAWDLITHlxgPApgDQA8BxCJB9Ug+AjwYAhn4RblhGsdrE8N1rAgDUs4KA+sliFY9+5TcUADgYqAdAyhSAnliLiAmgAWimJoCUXeUYALzfCQD0eocqATApAAIAeC6e/W//GKNaHXkAQAdNEyQjmjMPzSCSQxllXsrQlhdLMkE5KOGl57+Ht15/E7VyVQzZw2IkEkXK2Qv//Zd/c8JprxSdnovDXh/9JEG5XhdQgLmPomdieWdi49RMjNPoTLIIl+p1/MX/8WeoF8tIB0QlMqHLM95CaJ+c+hcmCEn/5HZD93C9wsUEUC5sJ4bvThBRR85mZuJh7PjYHMW4eNhBp1jCwA2QQk0ARW5gUgDUCE0BgOF4iEefeBxrpGlycuk7uH3rBk4dW0MWD9CsRVheqKJeKSFiFGeBFOMx2sMMY4T4s7/4KmJOVOAhYATSUCMNayVOfB00m03cvLWJw04H1KyM2yNUorLQfM+cPYOtO9vwQh/dYV9cp7v9jpwgSiBodufECbw0Fadq5jRm8UT8BFjADcZjYVzQiC7OJvJvNpbSxJs2Ls8CEDdsl4Mjc3dKV2dUY1IDKgtAmncToUZNugp39BxKzjs9B1KNk2MjIBR1NhZElKRBpN5cQSC7DkgmOy/kAWUefB0ijGOM4oEAABITVYBQn48fO4GtrR2Uy1U0Gkuit6XzuGiF2YyTAUBDPYk9NCkE/w97b/4k2XWdiX1vy3y5VmZW1tZdS28ASAKgQFIjipQpkqOQglpGDu3SWCPPWHbYY/sH/z+jcNiOsGcclmc4IxJcJJLgLq4ggF4A9L5U115ZlXu+fC+f4zvn3sxXhe4GSNAKjwcd0dFAVVbWy7fce853vsUWHCeoUycXceUYsISdAQBKmbOSAXXO5XSSxnj8by6CMZ3EBVWfYGW5IQ7jPOcgAEBaVhiiMleXB8XP0fmcU3rSdLrodroCABTCvDTFBHnu3Lsj54g6d663bPz4+QQIMKZK6uVAzaWeQTEmlKx3bWS1yVXTI1IF2Rzy5zn5z/oCKDDA91JEmYACp6ukX08dXEn99TQW0DICDEfRgD4mS9ZIPng7TKMfLYhgzj+Pi80sPzslCAQECErwuhIYEMYDp71Cd9TJDRtefj41RRyZyb/+Dt18jByA18CjH4bqluXelYz3sXgpaDyfmv1p827+ZsCAWUygqcMMlU2zrfW8WmMrbRytuzVlFNwQOR1v4OxCA0Wewn4PcbeDfquF7lEHr75yGQdHPYwmPirNs3j52i3sHPUx8fLI5YtIeS8ZnwleF2vaSPNEsh/IhmBDzM/Aa8JzRFBDYhJLRfTaR4YBYBg2hvov7FTzOfUeMQCA1QqaJz3w+QwlUjQK/Z+ZvhIrqF7R9F4RnW06ETkIp9LlyhyiMWUb81L0Pny4iWK5IokXvJYEniZJJNrICXlncg+QvRJiNJ5gzIg4RpgmMcja4msECyNjiMwGz5d9g873Ehk41tQGHkMhl0O1VEKFMpvAw52b10AjV7oqSzHi0QXbspZcOWbuIbwvdOni5ueoL00Si18AAdY+4yUplSkVEA+7WKwE+PAz65LScn6phoKbYLFZxytXrqBSn8eZ8xfx+a99FTf39hHkHDx77ml8+KlnEQzG8KIY3//7b+Ef/covoXymgbtHe7i+u41v/+h1bKxfRO84Rogynj+/jo36BEc7d3Dx4tP4wotfxKd+9VM42Ds0e0JPgJZWt4tJzkVndISlsxXM1RxsrNcxvxhi7eIi8r4Lpx+zGgMWFyUijPsYQZTW1q6YNfpzVQzplxLkkPfywNjD5nd+DL8zRhDz1BrDKCMhEaB3MhHpkUitqPP0PdADYOykKM3PobGyInFWE3o5wNMYwMYiSktnxedCYwB9AZfIhjoZA6hrj9AHMxPYmYOrbSdPNoyZNjOzmD+S5/0Oiv2sNvbRL3+nVPl38Mse85J/CADAmoHNDmH6uU6c3tPnkfuNMrykqDeAvwL4UnSJDMdevxN0fwFXT/5e7fVnv1Bqkkdd3ulhKhCdbYjkOba0YPE1UbhT9zMLAmR+x4mPZL9u4QmdxD6K+m8P4UnXX6paibv0MBAlgINcFCPZ2sJ4exveJEIgAADHTEyT6sGRFICxgANqAqjGf3IM0z1KT4t6vpCpxyELjbesCeBY2IZxawd7Ny9LEze/sj5lAEQZAEBSAKZez/ZZm5nf2gx61mr09nDznkgY6U+jwE6Kg4NjFMuL8PIVuIWyDNYK80uZGMCf/e5/mxvg3bzxP8DPKnhODEekKC4ZAAcYPWQKwG2RAOTB4V2k8laK7Di1lItrIrZM/Kre4zOm3uy+sw039y/1oxJpKYdeo6FI7AgA2OfC3kdT5rx5drNPnX0KJb+LOvCsWbC9D6dAggEAJEVJAQArCeA+6wT5twAAylDU/sDKGfXRn96I02tj+5Lsxco+sk9kAPBEutYngUMpDqt4bsy6IH1dLINHcmESft8vykTe8Qoat3wKD/yZbhrxwdJBaiz1koecSADyiMIi3FwJuXJDTQBf/Cbq8DCI+0gXq7j4O7+GST6A1xoKAFBJXIzaXSRMN+D1kd7ZxAAattLUBFCAemUl98QDgEp+9QCwDIAP/eUMAJjE6tnC+oqsPpoA0gOA/aW8pwEAyDKV8xjTzLqIb3/9W7j8k1cl9p69Lg25+4OhDPCc/+nP/0jvLZk4K8K1vbeHSrUqE2A2hRY5CnLUMefUMI5HkiasVdCsVPD5f/3XKFMvQYMpuqDT4Zt0TbbSkwlKcFBikySNf4wJ88ddfhBTrHoRQjdB1XEkcotum4MgxPVuHw9GCdqctHNRM7FZNFaK4gh55jzLdI26YTWiW99Yx+r6uhjt0YV+MOgJuOBhjKfOnUX7cAfPv++S6EmpwTk4OEShtiAAwPdevorXrlxHHHG6FkikIRt3TtAuXjyPdr+L/miIzb1dPZl+AYPeQKa/PFfM1Kah3+7eHlZWVjCkezYnfNRbkF1BOcA4QrlQwJnmAg42N0ViwIkzi9ghJ9N+gKNuTzS5BAG0weJ0kQ+LaoZlrxGzJ22ArfmMSAfEFMzoiQU0NOh0poFSIYFq8JjtnQvVdIaAQ4GTy4iZ5TqFlIm1aVpJqRdXWzasbGaYeMDNR7ZI5l5OpIGwx2cG9NoESqcZwKcu3Ri4sSHie/JY2JiTls9NTTY+QTyt44AFNizIYR91a46mcjwuhh7/sukSijQ/pwjK9b2sSZYqZ9Bc4nkfiN/FiNNH3qPFMtEkzM3VkSMCKNN1nVSzMGcuOe89fu7mwjKuX78hzR518nwNTfCI8KqBnwXOZuCJLcaUjq9GK/w5/jebbDZbbLo5MbWUK54LlQqodMP4NunnM9ExkhxgQbqMOcpp2v+Jou1UzWip8rao4ntyE5A4QBY/ZIkEgUgASqUycn4OnXZbziuPewqQExw0QIuaFqpBIgEEOslzkTrudKWhEa8LQJpEMgsIIPCPyFYMYKJX+60Frto7mgJSJumWETO7b/i7uFkkY11z8kEojUs8bMOJdvCxjzwrxnR9GlUS/MyFQpnafriLnd0DtLtDPP3sC/jOD39CqTbaw1j05XzmJ9TOm+PnZ+P1kYQHMSjVyEK93rMIIP6/JEsQMIjHiLjGOA6KJTryunKOCGyIOSsN3Mx1FUBD1l3dxPm7aHQacyqekRfwdPD+YZRfv9vVrGpT9IsdBu81GnIK5d+V822bAmkaDaDDqbtMDGS4bOMKZ+wEnm1dC0jh00JcvTxSYREVikW5HgQBxDBTjC8nYibI/26WQ6zXQhzu7eKgP0bkMXk5h4lL81Emd6SIe22cWaiLRwMbYBa1lDpQgkCD1qi9D99JBAil0d98vYLVhXksVgooEUzj7/UcDEZDJL6HfLOJ3cEAr925jdb+LirjMebLLv7kz/4I+ztbKAU53Lx2HQdbLXzggx9BXKxiXKrgX/3ff418tYqFRgObb9zAhbkG/uAzv47dndsolwng+vj6Sy/hD373d/Dwzk08vbGGy69eFuPA4wjoOXkcDXo4d24RlfwI4+Pb+NSnn8PSuRLC5Tq237iH5ZXzQHNZZRy8ZpUixu2WMFWiJJL7w80XxLk8ORrg3tUbKEUOJu0+3BH9E5i84yAiw4Lnj2s67yNeG7LZOBRwgUE6O+S+fQAAIABJREFUhl+vYGltVTTHbAKpR+wMCQAsoLB4BhMDAIxdRmXpICAsl2aEG64LY/rv6LM7qwizHeHjmuPTXePPDgDo731iF/rkmvBJGtV3VE2+OwBAzT3f7s/Jxvetp9s0n4aPrM2EBRAVWLQbxszl3zzHp86drAOnDufRNH99VdbZXJseGzlrHYf0+rAcFoDa6Nrta097H7zNxTp9ZCeb7p/pWqayBw1iyMCHgojhg7vobd1GmakwxUAcrFP6S9EfYNiHFw2RI2Wcn0lkeCaS9cSJ4znXwZoAueIVEIuWnHUx/02Od7F366oAmcsbl4BaU1MJ8iXZr6jRtoMLqXqmJoAKAGglxMaV+yQjvGM4uRRhZQ7wq9qweSO0Do9RKK3AzVXgFkNE8FFsnJUlJkOWeLub8BHffxfP3c/w237+P0K/mkgGea6TZ1YbMNrC6MFrGO5eRQn0e9DfygYrIafaGWuNmeggIWUDa5p/uR62ZmWtaWo64/AzS7mwAw8OyaZ23Y/+dEKPN824HRTZV9qv8x5kWgwHV+N+H0G5zNgpYXRPBoMpuHCSWaOeQ26Y1/VhCgoaZmVmMPVWZqg5AmM8zZrEegvY2G1NNVDAwy7Rb5XnkFU7Nl5brpj66cDHleEyQTMaistdLvF5PpxcCV5YRuLSBJBYuTJcs1KjLMj4REmQDEH5/uxMxojTMWKHULiLICXzvYBJroTECxFUmhheuYU3/sNX0PRoHD5AvxLguT/6bfHOc1pDvPqFr6ISu4h6PUnPo/iRfdgsBUCJ0TMPAPasZnCXjCWlqVIpixdQOVdFpxDiQ//in6JX1qSflH4lTKGQ80EJM00qua4m0tCXyhX0+kNp8Mk4pVE53+v73/0eLr9yWX43WQA0M2dks1yrf/kXfypPsTT1Jlhxd29XAAC+gI2N6sR5P+VEGz5Dq1KMBl3UwwK+/H99FhXSQg0AMCK9lgsdp1CTCcqpg7LjIc8indRSl8g0TVG0yfG8CEU3wVxKFgA1jQG6fh6v94d4MEzQlwe0ADdWndXYp8NiLNNY6kGJ3oq7qpNibWMNa+sbIgsQamu/B9ehAVWMSxsr6B/v4f0X1yXyy58kOGq3JeeRSQA7rR7+5vN/i0atiWFvCJcFVJJIw37u3Dq6oz5645EAAIPhCDkvL/mKfkDaPKeebP4maLWO0CQlmjoNbn+kW3C6LEU89eQ5LDdqiA4P0D48QJFmex6TDwhF57B/dCxaVkowhuOxgDD83NKA0ZxMXNISoZTpZN7oP23zbwAA3ZJPAQBmM5HGiUaJEk+nrpqcOpG2PhyNZWHgFFwo+qTf8lwYD1p5V94zY3XzZvPPh4ddOItxoa6RCmzoGVqQ8BjV20A2LTHUC+UB4TnhueLnkU1PgCLeI3b9MJ9RjM7skqpTfAIGom8n4MMWYaIgABcRoUeJE+cMALD0LAIAc80q+vFIAICI7xvkkS9V4Pp5AQB4fGqep40OjR8lr5PyEnBCWcLt23el6Wfjx2eIU3v+O4uA4RRgFvWnz5s+c0SCbSFFCrQ4/ec4/VegRTWQFhDR/9cmXc+x+Dua59eCDdlp/hTNtTKeU/TI7AJ5miKfXRMIALBRZNPIv9SNM0d+0B3I8dOokGwDJgPw/PJzWN8Aas8JANAcjUdLaj8LUTb+o4myItgsq9Zf73W7WT1xAdc8AStuUS8MRwEANcYU+oq6RAvXjOePevO8AABu3MUnP3IRftJFu3WM7nEbOceXuL/rb9zE3t6hxOSMYqDaWMQPX7mMfpJiyMfO4bXKYzyMTgAAPF4CIWzQJSkhEucWvdaZ6ZdlgBCV52Jsf47XTgEAmkdpdOXUtDNTI9h7gPewMIGM5MPeC7xeYT6P9nFbNuLTxyDGffQ3IeNCnKoVPCJdXEEkR47DTguspMR+Dinrzeex14qTLpVAJDIdzuWVJWC1h9nmgOtYyUtRSfpYP7OCTuzg9tY++hN6cZD+qgaz8+UQ2/duCWtrY/WsgEjU1+fCMvq9DlYXawh9GZrLVI5AAZNmPAJ00QhzJW6Kfaysb6DUXMAPX38DV+/exSSfR8FJUOsf4Q9+69fgFAkoD8S49kuf/wF++9c+iXYfKC6dx9988++xn07QiwYIJhHczhE+em4dG4sN5MsF1JpN3H2widevXcFvfOoTON7dxJlGFffu3Ed74KAT+zgc078GeP8zG5j0d1BIdvD8BxZx7tl55MoBur0J5lbOAWEVqNaQHh3CyTFuqI9cwZekA3nmQW+WEOkYeHDjLnDUg9MZwemwKfFQpEtyLodekqAbjYTNJYk9lKmxZXFT9BDDb5SxuLYGZ8L3o/kpGQARyvMLKCydwYTpBH6IscuoLAsAlO1iI3uDAgAzE069yd4DALKl/JMn0Cbp5m07m8cAACcmw8qaMUiepjRbSaAx8LVroYCR8nItJN/S8RufoexhnQQBZp2urgezKDDLYrOgrPUvod5T9iKT7iPyL03+m67gb3saTr1AQctZAsBPy/YQuJiDKPqGjBk/mhMfkv7mHfS2b6EcJCiU8+KNwsKbAAATSIJ4gFzCfY/0ZE+GwWpmaKak8h8s1vk99XGSqS8N39KxGAcjjZAe7WLn1hXRgq+cfwqYywIA7jsAADTtRQzSJjmRCLm5BPlKDfDqGh3r93B4cIhieQ1OUIZXyiNyPBQb6+BEUWSM7wZA+2kv2v+nXs8ajR48ZGqW4QoAsInR5suIdi6jnPbhJJq4MHE9xE6C1I2UwRxrY0oAgHuoLH0ZAIDnXoBxG1ScBYcIkovxpU66T//JPmvcu6UGkstkmaKzCb3UCSKbjAU011qeiUtMaDOFOH+BGaRYx34Zi/GYTAqPrQ/svm7/tY39o+owgnmcXnMQmK3X5LUmclueeeMdl5kO6esFJOEewq6IiVm6ZklKFc8fGdNiJq5yJQIAyBfhhhUBAMh6DAwT+fQ5PMGoeNw9JzUh2aXczsZInViusTjoJ+SqF5DkS0jcInJzCxhevY03/8YAABiiX/Hx7O//JkCmbwYAGPUGSD1NpMsCAJ5+ZAEM1QRwBgDwsx63DlGplpEKdV8BgA//V/8F+uUyfAMA2LhnqbMo/0i1rySln9Hbg/4Q+XxBPcsoyU9SfPfbfy/DCGdCX6WSYQ9Qpu3MAACd9GkzQgCAuea2kZApkCkYuZBZoEBY0x5ksv/Sv38RJbonUloN5qZOJPePD0BASQABAMMAYHb6DADQFGzHAABsEUJpYhUAuNobYDNKIaF6XgiXA2+yFQIHETOkWbzElA9wgVWazvq59SkAwMkFAYAkHiLvp7iwtoR4cIz15SaqhQBBmqi7eVDA/nEf+UoT//P/8r9jceEMjg5aAmgQACBldXX1rETG9aIhtg/2JT2ABVkSU6uvE3peBDY71I1LQ8jG3Uy3pUGl6UU0kgdnvlxEM5/DvVs3ZSOhqZhLk7ggJ1KM424P+WIZAxoE0kSQxnxmImvzZa3uW6O2NHrPsgDkBjNLk7bI+sfYQxlzmYlQ2UnvJeIsVM+iMgBY5DH+TSb8pM5HY6XPC2VJ48t0uM7mXw091OXLqDo4CSR9e+ojohEY1q2S71Ct1KTpEI1vRDoTC38FAJRibLRJVtpgcG9NptBYNG6+/PXT6b80/woAkHlhnYYV8JiZmlA6MTdfUQCgWMSYgEaQR8jrkAEAdI807AEWLjQsk6QDbrweNje3pOkjA4DHzObG0sEkBkg00JbGLkvrtIlX9oo2/vLXmjCaxl900cYMkc2/leEo+ksQwMgfbMxfptHPTvNPorgz05jTJiqP+hk2itxUdMKt14MSAH5e3hNWemClCjJpTCitGcrz8OD+A7nrVlbOijRCPBUY4RLkJHueQBrZBQJymc8hJoncxCRB4PF/lGI6K5B5TZX+r1+1hjecYHtCj1dPDRaOBXeMS0shhke7KBVKiEdjDLt9fP+7P0Cvy/jOPKLYQaFSQ6vTx5u372PA+93LkRgI388hIZ2frqpkPRHko8yJDBczDbcIvuzBmUbc3g/c4MnA4evZtNvG2/6cZQ7YKt2uybpBTxDLBqrVhZq9qUkM70E28nT4twCAvXY8Dq4/fB2dYMfmnuXXBIwwgAWvt8hUxPiVFL23Ftv2Osl1k9QMNRuSdUbTxTQBhUCDYRQQ3JLjj4ZYn69h0O1gYXkZc4153L63ia3dPWEJsTAg8HhmeRmd4xa67WNc2NjAfL2GQa8nABnNR5kg4NGjIolRcB3USgWUS3n4OQ/VxpxMwvdbLdy4dQftTl82yAL/uil+8el1PP/sRXSTLo46h/jRD34gY/JmdQUXnn4Bt3bb+D9f/FusPvcsDtqHcKMeSvEQf/irH8fouAW3EOLM2hpe+vpLkkzwkV94DlGvAzceoz+IMIh9bLf62G0P0ViYR7NRwMKci9bmFfzihy/g6efPojvqoFCuY7/VRVCsCvOrMEfn4QISJ0JQIpCichg6FHtkwsUO7l+/g/H+Eep+AfkoRXTcxySiyWMOceBLnCwbdIlnJAAgDIAU/ZQAQAWLa6uqgSbTzfEMA6CJ4jKng+8BAE9ceKbf/IdkAJw6ohOMXGsEbGjihvVnk2xsysiUwiEItAVKH/W+J3kAjwMA9CdPnQO7x5o9kwWApapPX/9zAAD0vX52AICfnwCAw3SpsSeMT87X+g/voE8AwE8QVkIt8GlePBgiHlICMEJ+QgAgkUKfml6mGbEQt3prLYIIAFBnfhIA8HPcg8bA8R52bl0Wr6yVc5eA+qIwXJktTUkUgfGsBMAyAPjeUs9Jc8VhhI+JAQC8/OQkAOB1cXjYQqG4CjdfeQ8AOHGr//wAgNnToskNtkaWIZaNddbi23SBKhdgz3L6z1TyYb9hAYBMUy13vhnasgG3zT8HoqyjuOc+jn5vQQBhSFNiaoZR2eOwDf3jBjHawFP2R7bayQQCORc2xUA+v8oJ7J+p55MAIDossAAAiwaVrdI5msxGW9t5CgAQ4C5UEBsGgHoP6XtnQYp3BgZy4KFDNY9UDzdRlkeSwouZHhZibACAsLYoKQDXP/dVZQAIABDgA7/3GQMADKYMANaQXBdi6cXUu80nUWfKJlEm3jsBAD7yl38uAICHUCNCTVHF/o8m+y5BRXp1UY4cFmS4xrpUzJ7JaPIDfOdb38XVy1cFAOBAkwtSMjam62QA2KLfFm57+3sCALBItUWpnVjxZrGv831OAYZwhiN8/8tfQz4G8hLzNsGYcAdBUNIwSYtOZxKALADAMyGNjD8WnSYZABYA6HgWAJhg4IRwvBDOWDUtSc5RmQFpVkS9AjqDsxlJpgAAG2EauVECMOh3UAo9rK/Mw5uMUC+HWGpU4Se0fQMGMSd7LvLlBl784ldwfNRDNBxjwtzxcYy5chnNhaa4O/bHQ+y1DnFwdAykgdBICLARdWGDQwoGwQB9SJUexsaZWlyl/UYS/1XN5/DcuVXcev119IYj5IvMnmcGbB4pQYQoQndAZ33GzfmgBIMPN5slLh5ybYwJifw2Iv3WlMTG9lkPePMA6vNkHhh5gEkzHgv1n00/TcAsAMDigTeVxAKKbompCjT7G6lmX5pvIwdgc8qcbuqHZWGjW4MD3yQXEI3kRJPGhuJASRCBWfEhxSEa/cEbmudFs+t1EbU59oZcqKjr1PjNNv+G40DKkWn+lQFAtoVStqy3+mwyod4JtYXalAFAsjZ1r0GxDDdQBkAhLOmYQhZfLhJK53PoyC30oxz29g6Uwm1SIrKIukg2DHX/hFTW0vZBHwY22Dr5F1r2NA+WCQJswPQ+0un/TK+v8era9GUb92yT+LYN9Cn6l30f2yyyCWRDy/+3DbpEyIy54OTlvmZzyDg90rzVsFBzSnl/0ATw+LiNcZTIvVQuVwUUIABw1O4Isj6k4d+IXgFKGbMmJ+8EAOAEYwoBGO+zrDSV50+OG6mYePK1/H8+h5UcsJAbI59GaNQb6LQ6uPnmTbz2ymW4boBSqYbt3UMsr57D6zdu46Ddx4jFl5+XqajQ1fgMkc1iQDI+XbZptnT4bOPN758Ag8ieMTR/6+4qZncG+VcAw7oJ67mxoAand+IyTfmTrDGxXAt7vdj4W8mALg8zox++jtdpOKaEIDHxke4UALASBvtzlAXwGbYMADUO1elEFtiQ9cgyHdhgkPVkQBzLiBHZCxkyBI/iGOfXVhG4mqk836ih0+vi1p17Ag6Va/Po9oYSOchElZhyLqiZK304OJ1jEVLyfRR9/ZeYmfHtxht3rsMP8yJZiQYRaoUigsTBYmkOz7/vKWysLeD+w1t4/hefw7/563+D+lwd9bkmJuMAiyvn8eVv/RD7gwgxTRTTsRT+haiHP/70J5COBmgNIzSXFvHvP/siPvbRZ7G6vIhoMMDuLtMx6nCDMr7/8msIixWEBR/LzRLm5zzsPXgDn/rkh7F4poLEYWpCiK9/++/RPHMGe0eH+MSvfRKL68sQDip9asYDmeY7bP4ZFTZI8ODmHVRSD1UngN8fo7t/jGGHSQ2eJAnQ14RsNMn/ZfQsAQD6skAlAMIAIKWQ+5dhAJQaTZQIAIgE4D0GwNuDAP8QAMBjjsLq30VeN1sjxOKXaxJXOxNle3LfzLj6G7zgxG84NZV/lATAlvPWN2BW3+tYX/ZK2QN4/2bHD5a1/+4ZAELyejcMAAGLKR8KEMUKAPCsDcgA2LqBcjBBSAkAfUjgo9snADBEiBiFlJ4mY8RsXthAcB2eDhcyIIyjNY8avXA6FiHI0+zUAgBXJGmFAIDTWFYJgB+qN4f5MR1u2LqN760AgKYDUIYQCAAwYq1BAKBMCUBDG02XAMAhiiWaelfgvscAyNzqPwcAgCCSefZmiVUGAJBnwBg5Sq1mmllTG8nAxCYATKtyxdOm7fJUU6mS3yngbhpe2X9ZM1PuxYhKDqGGAxnkcfglZteG7aPjWJXhCFCfpsiXmcLzVh+NLADwyOm/0RgJA8DKNLMeHlOfD4N5nGIL6ufjuaGPGYc8JxkAUwCA3ZmwjJQB4OZLwgCI6RXEW9+yQG1/c4rh+uT1mwCA1tWepwAAGQBCZDYAwChXQuoVEdaXMLh6Bzc+91XMewyNHKFX9vDc7/+WeIg4rQFeoQSAHgBdMgDIGDEeAMIoYD+ifh6SDiDSEY0cVJLyGMdHh8IkVglARRgABAC6pRICh15gMwBAvKYol2Z/Y5KguOYnYo7E+kq03ygVy/jWN76FN1+/LibNPvd7vsZ4Qjj/3T/7k9RSh23BSgCg3mhMJ0m2qJVJThYAYOGZjDFstfDqN/4e/jBGKGjkBGTIkB7zdgAA44ykufHGKHoJqgYASFIfnSCPy50etpi76IRCfUSkN8QkrxoLxkaQRp0FAFbXV7Fx7rxMwhnTR812p32EuXIeS40ySjlH9P+X1s8gHnTkcx71hijVmmj3x9g/7OCLX/g7FMMyxv2RFKrVchlztSqCMMAwiXDUaWN7d59thSQZUGs5NrFk1GoSCBj2B3JziZkG6e0p9cKe0EzZQBc9By9cPIf9h5uSF08WAJtwEocKlarQ5NkkcUrH5p4eAyywlR7M/2fkVTLNflSJ2Mz4T7DIk0B+xnleaUUEAMYEUPIKALB4JAAgbADSO+XhoB5XZQds8ggCEDRQBhGj7ibioJ8r5KU5lpuT9B2CeESkQOQpL4ZUnP5z4hsx89LxxNSRJogBdUyM9hqr6ZgMKDL6qNmMVzdXJRaR6q+LqDT58pcFr7IBZEMWfbKJTjOTCvlpEwNXmZ8TSQclAMIA8PPIUQIQ5FGt1lAuGS2dlSPo/ouUABfRxzTA8VFbWCQ0flPqNynV2ghZqrYuorNYGNukFwqhuJ9Lg8XmzjT/dtpv0VDb/Ft6tkoIrBu8NXhSICALAJye8M9AZb0xst/PNv/2v/ksE2giEGA9Dex0Opfz5bmqVEoCSm1vb6PdPpbPTbPMs2fPSoTiYDDCgM9RkqJQKGG+0ZTCbe/gQNguEqlpkgBObzaPO379HGTe2Gn/DBjS+14/Hxt9ASkYqUgnTt53EwJ1AeaLAVarOYR0wt8/EOr/7Zt3BNAbDmMcdwYSr7ewvIYfvXJFdKIjPlCBAgDidm8QaH7mbCOsILhe71kDrHq+LECgA4FZlKMFEuy9Y5t9a3ZlAQB+P5nwuaVqlSwepdrzOWVjL/e3nRgYc0YLrPBnpwyAJBY3WNkDyKwilVD8BBQ4sdMEC05ZZgNBCrkPDPgx+6wztguPi2ChBY4IDunnMeizqwDaqN/DSqOE5UZZwNlqpSReKNdu3MXYC9EbA9X6POYqFQyPWxi2DxBiLISjcn1B4gAZeUjzWMYJMsWgN+6hHw8RVos4ODxApZjH8lwdxQRYrzXxvrMbYr43mPSRq+Rw494NbO3t4tKlp3B40Mb5jffjb178Cia5MqoLy7i3t41KOY/oaBsfOLuA55YbIgsbiH4e+LsvfgO//7u/IvsQdXh3N/fRXF7HcTfCyy//BGeXmsh5MZ5/Zh0P71/H6tkG3ve+cwiCVAxrr9++g8tvXMPy+iru7TzAb/yTX8eZC6ukwyFNhmKkGHJPoBRuRIDVQ2e/hSrpftsH6DzcRdIdIe+SOSGp1mIoK2athgFAsJYSAGUAlLGwtqaaQodKQlckAAQAygQAUu89AODtu/+3Tr9P/czPRwLwJABAHZDtVE/2RTED1dQeqQcsa05MVs3KaeuC0wBAtvmwTckpqXe2pJDnfjp9M8dhwXLx7zF7ecaoTJbmnwcD4OcBAAglPyfJTzk3J4D66OFddLduigQgT31RPsTECdAhADCKEDr0tGKdMlbZIOOwpZIxTAc5yXr+rQeAmAVaAIBpAOkY6fGeeADQzIseAC79PySVICfGm0KHttRyA8rotcwAAEYCkBAAYP1ZYFOXAQCcDg4yAAAlAIzSLjQ3ePjvSQDejQSA18ih8/pMyqNl3mxgZIdZdvBk2ZJa77AunT1cOjk/pcix039+z+7nGSahTc3hoJOG5UFYQNTvyxCAQxkB7Y0RnV1FLAhAIYJHEP1U8/xOmn/7GpnsT4tzUwNlmn/2LOzPrCeW1JzCXiUjU3TCkgQkFH/Kx40v1lQCoOZCAgDQG8gxAID1AJDhlwFCHwVUvB0AQA2+1tEk7I8xNhKAYMLzUkQUFDHxSwhrS0YCQAaAj37aR7/k4fk/oAeALykABADKiYvIAAB8x4k1ASRYwfuFdSKHUDKkIIinyUcEAKwHACUAMw+AP0NXPAAU+LcMgNMAgDT/Ukcq6M81gsx0Mh1feukbuHXjNnzWW+p3iMBljTvEFACwmlUeIAGAxvz8lPZri1jeVFzIpvRcFyiFORw82MTNH70K9EYCAEhxGhCb1AzULAOAnvZ0O2R8nbjLJ76atQWkb04wx8QAJnOnHjp+Hpe7PWyNUwzdgjAACAAI6kUAgBMo48aZz7HxIj09hgUAiH5T084oCaIr9WpJMqUb5TzG/TZeePYZdFv70sS2Oj3ML5/B9t4RavVF/NVf/a8IScWKJoiGESrlkkw8K3NljOII3WEXm1u7mIDGZznRYNiNNiwUUK3OiTmabbKJ1vDYKFWQRjcm4wFYrZbEF4EpAryAdOfukw1QKIoDfaFUQqfXQ7vbE8SOxb08VKTUsvL1qd/UblDo//Z5NHIA2yhNG7/MAkNqiriN0/hLMuwj8WUIC6Syk1ZEWnpeXdqlGRhLca1GhEq+E426Q+8AdYmmqZhouekOz2PsDRBQc5YvIMyH4lTZG/QxIoPA4wQyFQfyPA3V6AMwGsrv0obExqnYFWZWtVgAwJ0QaNDJv1DipiCAMgCsy7A6pZ4yJqIbdq2MfhzBLxRlM0e+IACAlwtPMAAsjUtozqy5XHWt9xGg0+mh1WoJAEDZh2qnafpmtNnT5l/1Xsqo0L9kDbAZs5/X0inZgNnm3zb7tvmfMgGsAWAGDc4yAezvOl2E2tcIMmzYA9n/tgACvydUcs+Tz2eBJzZ/BAVovNnrHUmdSbf7zc1Nw05Jsbi4iKeffgbDwUgiIIfDSLR2XKhorEgwiIAZGQASY2imxFlKefbYHrmQy8pvMqP1bjR+F5o0oACHLIXiAeIR3U3HDHtApVxAo5hDYdRDfjLB9es3sbezj8PDIywurIj53/bOAZpLq+I6+/Kr1zBMHPRJpQ7yetycPkmGrXnKMiZU2U3UUuAtgGIlIiIZMJKc7HR+CiQYv4fs9TstASiWC7KQ854TcEGYNjrp5/0ifgoGAHiUBIBFwIAbgaH583fT1NAyAARUoATE3Ad8X8sAEcBYGg4918paUAaEgA2m+BeJVZIIO0SZJIY95OXF1ZfnMB0cYqVWwLkz85IsMxwnWFzdwNe/9woaK+siwei0O1hbXkDBmaB3uC0pMC5NWIeRfAb+PvHaENMuMtspSwDyvoMcTSqTCc7NL+AXLj6Fei7E3t4Ois05XLt1XfT9GxcvCODabJ7Biy9+FZ3eGOsX34djmldOIlRLAdrb9/Bnv/UpjHceoFwqYZAr4/7DTWzevIPf+czHMBwOxDNivzdBrtjAlavXBWjoHz7Epz72gvhOtI938cEPPYdKpSifYXllCZ//0heRK+VRXawh8RP88id/CXOrTXWmdumzksANaVQARFGKXGkOGIwR7e1juHuI/vah/L9PuJVpE6JNVk04MTKPBpjcN8kAoAkgAYB1BQAmBgA47o8EAKisrEoKAILCex4AbwsC/OwMAMUw36oBfttfaV7A/VufvWxLbg0BZ8aAs6wEA57bSd0jpv+n3mla3E+nl/Z3W+jDAgAG8FSQ2/rt2HOjtGi7TswmpQqSPspJ/B2dg3cJAKgvgcpkotiVopiff/TwtvEAoNdIABSKSJ082r2hxAAXfQfFdCQxbpE8YgQAYmEBcNWbuaVrnLN6ALDQJ/is0bn0OoqPdtC696akC5AB4C6eAZhrWkaLAAAgAElEQVRARS8oMRYw8liTbGTlG8p3VAYAu3gyGAgAMLXLCScI6QFgGQBo46DVmjIApgDA/Aa9uN8DAH4OAAD9r6R+smHbYnZppv/SAJqi2zwXtsbhsz/9mcxzNa3VzbtOtfPGWG/afJu9WAB9A9ir75IC+o9jUNqf51FTHvckBoB9Zi3zT5Ysy/DL6vvN/m+HDrLvsB4hE4EAQBxPhzzC8pQ6hU+bGmmKz0IiVqE6NLUeABKjKaM+AQBUAlAVDwBGOCocpqtWFgCwn/HJoAAbDDWhJyA3cQgAxPCYNEcAwC0h8gkAFBHWljF8/Q6u/81X0HA9GRz0Sh4++Ie/jdTXGEALAAwlBtAyAPTo/MQRTzT+N8+3SAAMACCPcRLhWEwAlQFQMQyAF8QEsASfEgDQVFRBXWFQjhkDqLJ31tNk27KPIxOdfVwcJSJ3fOmrL+Hu7Xti2D0ecXDiyn/TvP6xAMB8sylFvtWS8KJJ0c/IQDE4U2M1ZkVv3bqN+6+9jqTdR9FnFFoqsUcxF9dHAADWBFDivRJP3dv9GEUfqNIzgA7dqYe2n8drnS62OXkzAEDK6ooPVZ5lPV0kuQIz4kqp9XSOpAng+vlz02x3nrDW4T7maxWUcy6WGhV0W3v4+D/6EI73twUAOKKpWbUuhWel2sBnP/si9nZbovEfcTIiee4uGvNzorslJfPe5hbGaQFkK7AAlaYmTqRp5gT06OjYTMmpFScdJ5IJFRtcNrtkABTiAc4uzItpIC8cp/ps9sUkjcZp9YYsL73BAN1+X849kw34ZzCO4dIRc9rsE0Eze/Z0l80gjCeaf11m+N6c4POYFQBgU1rSRICA2fXUnyYYy7mlORsf0ZmzAD8XEfB8sYDyXFW0SMPBQGiwLhesKBYAgOYTbI55fkjxHVAPzIgpxi0WStJ0EBQRjwETBzjTd9vfNytPBGPnlJ8aaFmIDAAgyQjKBLBpArw/pq+ZHrtKAMq1CgZxJB4AMRfNXHgCACADQDTUou/jfcoYFxbSCgAETg6dThdbW1vil8C/pLNzqm/p/7po6ibB54gNIME0aYhMwyRaKlM8STNmctOnEYCG+q8NoJ3+m2n/EwAAuwBmF8Rsgz/dbDIyguz3rYHbnTt3pLnn/ceGjp4HLJ6Go4446e7t7kkTOlebkzg4AmCcplLvf9TqGE0SmQQEkiYImW1OjwyxrrDxgJnN5RQ48aiCkPed42p2qjb/ZKkoncyWlbxf8wEb4xhpTL34WCa5dItvFPLwGFN31BYjRwIV3Lc73SF2dg9l+j/XWMJRd4g7mzsYpy76NL1koehqk0v63Ul968nPYDdnO9lXvwddIzUajzpPbdrtxmqn/2LSZSQkj76ODqq1Ko6OjuSaiEGoRA0q04BTexYDWQBA1mYxCNL7kPTV/kCNHNnk8zj4LPLneb2nrJAMUGTZGvx3xAQRGkAK8szJPplD5vMwSCef0/VjpOsH1wfe93xfFrnjhKaMpO7HSHr0XBng/MZZLK0sozOIJH7n29//MXrDBM2FRUTDPgInxWK9KmafxwdHci2QD4AwwCiN0RsxijSW7RKDAc4tLWCxXML6wgI2lhfRbR1g2Ovi7Noqvvvjn6DV64mh7C98+CNyTC994zsolRs4aHVRay7h4JAFdAA37mPOHeF3P/1xDHfuCwNod+Tg6huv42yjgBeefRoHrUMpGHooYXP3GFsPd3Hh7DLGrfv4xEfej4d3r+H8hTWsbKyJh0jo5XF02MKPXv0x5pcbmFuqoNgo4OO//nGgxPt5AIdNiCT0MFmCDBKVAnR29nB47wHKhCEHCaLjHuKBOvM7+ZwkmcTjBKLGmwIAZAAoAEAJANMLCACQcmwZAJXls0j4HL0HALyDPvTdAQCPTwE4Rd17y5HoRj/15bCbwpQCa7r7Ez5A2qZk/5xmCM729pm1yqz5t/uwvsNs8KdMJ/1r9krzS7QMMQI+MSrN/qSZlr7FhfAdnHbzkix48CS2xSPfMQMAjAkAUGPspIhEAnATpYAgXg5gKpBbxFGX0bRMq1IAIB4NkLKZpwdJSgBAQQA11tNzrdUSgUptNNJ4BJdMtDjCqLWD9uZNjPpdrGxcgrd0VjwAUjeHsZj782dUQiq2jVMZAIEFT+scjvHdAEmqAIAbUgJQAwKVAKTp8RQA8MKqeAAIA2B+Q1QIqi04RfF456f/P/JXvksJgAzQOOY0kcxyf+v5FGM8sk8tS9M+B+LOqRIZffYtPHfyVE4fG7mNzDMrwIJKK62mnvWHTZJyaeo7Hsv+a2uA7CBC61DzDAsY7CCgXPkJEoAsAzP7XvLfRgIsx2IYh1IDSIxfJvZZJtwnjQKnSWbCYFHDTGEAiHxJk7uERWwAgMkpBsDEo1Gw+mDJM3KK+j8FSTJpWG+5WXn92JjL4bOPiTMMADbcBQz9ItKghEJtGYM37goAMO8FAgD0yx6e//3fxITJaK0BXv7C14wEoI/UJ0PdeACQyRObeHIjRmYULwF6SvCIEKoEIJsCoBIAmgCqBCALAFBmnSCmwXzC1DQ2+iG63Z4Mb0cSM81+boxysYKv/O1X8ODepjT99DEhrEhGdo995n/753+c2mkkp0Us6vYP9tFcWJhGf9nJFQEAxjvZYpbN31y5iPtvXsfWtRuIj3socSKdAQBI85imAFDzbRkAkgLgwU2UCkIThoI3QZW0dAIA8HHs5/Bqu4OdiSsAgOvmMRkR3SATkgAAEwV1C6ABE42SCACsrp/FxoXzxqGV7+3j8HAfC405hF6Klfk5HO1t4dP/2S+jc7CLwHclqooPRLXWQBSnePnly3j55SsI/CIGgwjFQkkW9oWFBibpGON4gLsPtjGaFBAljgAAPPlCp/V8LDQXZWrKQptaVWE9kJIjGpxYHuQinasHHVxaOysNJBuCWq0hF5KFGxsjGgDONxekWTrudNDudqaZ87zx+gnjMTSKRqg9dvMxOnq7VWfpRbPFRRkAZB7wBuLmxpMrGu1JKp4DRJUIENhpnj5PjE8h5XisJiZuKpnfc7W6AET9bg+jfh/uJEWObumOh0qhJKZxPD/HnWOJUiTSzQeZhntKPx5LQ6WiGF0kbWM8nf1n9ipJBzUMADv9t/Qra/inMYAGnTVAwXQhc1I0FhpTCQBps0mQlxhATnkpAVheOqPoJWUNBBJ8phgo9Yvv6k5ceZDu378vzT+BHzZj1PTz88w0+Hrg1lCPYAhfw4kh6f9K27YLNOnq6rtgnWRlI8nE/GljZkxYMlPY0wyAxwEAtsnPbgjTZi8TXcjj5ee5du2aNJps8rvdrjSxcTyi/QhyoS/3Ln+ewAATAng/PfP0+8V1n00/uRJs/LsdNpsuioWyoMMevTseEd+URZ4fV2XIvW6cVUzoo9CkCARYq0tGpZQKPgInxmTche9GaNZLWGzWUC+EGB8c49pPXsWN67dEAnPm7Dpu3LyLbj/C4vIqWp0BtnZb0oymTPxImD4iojphM9h4ySxbIWu+o5NvZewIvd74qlggRRlCnIwbepg0etbnQf0KxBXXbGS2+ZZ7wXPRXFzA/v6emDLy3LN5t9eCMYDiF3IqBYCbsQUAyJIiACDXzgC+BAL4exjJKJN8Uoyzrr5TsMhFfzSS30uzGX5WMoTshmzBKzEmkkhEBY6a8w25f3i+j9s0aI2RRj3kvRTl0EeYczFXLaPRbKJUqeGo08fNO/dx2DpGGBanHhFlrlntjpy7JOcj8jTijqvVXKmEZrmCCwuLSLsdMJAw79CDBajVKojTCLfu3cdxf4KwVMXT738ftnb2cPnam+gPYwEc/HxR5En12hyi/jH6h9v4pQ+cx3LZx1wwEbbW7sjH5atX8OmPPo/5WhGbDx+KbKHvVPDt772CjdV1OKMOPvPLz+L2le+jUfFx8anzWFzfAC0Q3NjHD3/wA5TmCkB+gpVzC4jcAX71T34HSXcPTuhIdBejYsdJKqkjTrkmYPurP3wZFS9A3csbAKAPP3VFwjVIEhweHwsFcAoAsPhwUwwoAaiTAbCq+n9OC1IHlgFQJQOAk5EcWVFMIngvBeDxnc67BwAe/d7THe8R37YNgcoLZa3UDWLW39tJgNQF2bb75LTMhqXOfol5tdlnbfM/pTCfPhqbbjJdH7KMBoKbmgQ1O4qTEMRP3bSf+v3vFgBgFyzpS7Ej+lgCAOPN2+ht3UIpSBEQACgzEruIg85Q6qE8iYKTCPGwhyBk+pMCAL4BASQr3jTVJtFcWJtC/2bBzu0pGmJwuIPu1m2M+h2cOfcUXAIAlN7AB62uRIJpBhnSKBoAYLrX8WsSo0YAII+I9UkWAJB1/1gMUK0HgF8OETs+wvcAAA2CftcMAM7/bXOrjTmvFetYjd/V4dSs4VXWjzJfDFPgLff0CXRNn23+lUzuzPPF2p3yRkqHGa1LSVqvJ4M2/r9Id819Z+sGxRN0zWC/4zIxIAPu20N5XAOdHVLI8EKaWHt8amhskwvk69OEhJNGgAogECyMpx4AsWiJrAmgAVBMViUn35ThOCFjACvSNxCsl5CADIB4GqR4sgcWo6HVaNM1HgCUAJBV7sdMAQjR8xQAKDdWMHjjHq5/7mviATBMhwIAPPuf/wZSMh5bQ7w8lQD0MaHUm/cB1z8yNIwEgM8w7wqVAPA6zAAASgCqNgYwX0EnLBgPgCJ8SgCke9RIV7KyRVY+Hqi/VV7r7kKxJAluIkE3AMDfffkr2Lz/UAAAafpTR+oCMtSd/+Gf/1MxAeQfFmUs8ru9Lmr1ugAA6myuGg65aU0xqheQ7vghXvv+D7D75m0UJ8xP1PcaIpYYQB4cT2WVhYkoPlWEIJEaKVAMikiTGLmCg9CdIKCRBT9kUEDL8fFy6whHfoiB/KSPgJoNMm/9iVDiXSa3stEk4hIPBUwqV8t4/3PPIpL3LaJcqeDhw00U8j7WludloS4GDjbOLIqei1EqraOWTC85+W4ddxEWq/hXf/W/YWFhFd3OSLTL1L9vrJ9Bt3eEYiEQx+r2kKYtBTHS6nR7oqUnsDGOYiwtLaHdbquTq4mhE6NC09gyhjA+2sezT12Si8HGmX9YoOeI0PR6co74nqUKaek5AQEOj44EZCjXGhhMHAyYh0E0j3pgJ8WQhmpkUhi2xnTzNbScWaSX3kiq4yUTdyL55BJpSLf+OMbI0NnHPG650XK6STJ6ke72PpuUMWKkOLN6FtGYzXKC4/1D5PmgdHrYWDkrWul+rydJBpw6kgVAky9QYyMNm4EqTC6y0vU5lcxp8032ARc/o5dm0U8g3ZEoDDMDNlR7WVjEmIRaZ6ORJOIqfgAZxNUFmktN9McjJKROcSrKBIC85novLC5LoypoZgZgIXOAuC+/XsqXsL+3j729PWnu6/W6TjdjpcnrxFU3ApsUYCfAnIiGeY1s4etkwWZ+t5EPqEZM1342e+LEblz+7TXVxnA21ckCANmm1J7f05Qoq0fn1x/FDJCouCTBvXv3cP36dWkotfmP0eu14fhEoNOp8RzBAm4+jMOcn1/A0uKKaLTjMV3yafSo+kiPU0qyiopc2GYeANkN6nFF9xTUEBMnZQSpHSUbbQmCNABAijBwEY+6qFVyGA+OgaSLjdUF1KsFeHGCrRv3cPlHr8rt0phfxHe++33UGouoNZaw32ojQYDdgyMcHvcEaHP8vCQAWL2VT0r7OJrS7Sz1zpr4ZT9D9troRqr0Nft5rDZeAiYN/Z8T/Gq1IvqwMuNgfB/7+/uo12uoN+qIxpGsMaSO8R4skJkxSQWMeurSJVy5ckXuGwIEvI68B/nf3IjOnTuH7b1dWS/4h5R2SS5JErmGNpKRoE+poGACf57XnvsCgUoaedrYIZESmZhYNvX8vXxu7f3C9ZOsBAJffB8aq5KHurezK/sKP3+xGKLTbgmw95EPfVAA5kG/j1q9gW9867s46o7ElPHugx08dekiyjng3t1bGJHiXy6hVKuiUavjzHwTaX+A3DhGwCIpZlyjAz9PFkcf260d7LXaOLP+PhSLdWFgXX39Oo67fVQbC0jcALv7hzhz5owcCyMDObH7rU/9Mto797BcL2DxzCr++gvfxHGnh//xL/8Yl1/5gazT++0Brt7Zh58rY9Dt4peeewp1dBG3H+L5919ApVZGbwI0F1dx5cevY29nD/WlKpbX53H9/lX86T//I4TzIVAgfXgskgbeb1wuc7kC3FyIQWeAY8ZUxhPMuTn4bojNl6+gEDBJwkOXJp0EpDkN4C7JCQTvWydFn/nK8xUsrq+Kcpn3s+PnsH1whIXVdRQXaD5IuZaLmCwtglSsBSoVjY0SpgflFrpvnPjzn0AMYLZp1dLp3UxQZz97clpnJvhycjNNe2ZkL+uJnXCdGOyf/NnppD7zXtP99hTRQIFz/e6jmv8pYGzegHVPhgtgHL+yO9KMLTj7JI9b2X/Kr0+P86f8uenLJa9KUgCS2IUnnfkE8eYdDHZuo0TFK5lF5TmMnQJavTEcN0CzNicmwBj10NvfQTTqw6NEqJhDMuwCzJavloFeTzyP+OxKXKbxKwr4DKUxkqM97N+6ivFwgLMXnoKzcEZNAJlsRePOIEA8GmoDOZ3cmgQAZqLz2lFaSilIUEFvNARyCUq1eWBSVm211xUfHsYA5op1uOW8RO8WGuvKnv1PnAEQRX3kCxVgUgAmNKHeQbT5MgYPX0HVGZ6IAUwoxXIobTUxgGKfTy+rGQg4jbm0CRjGGHIKwU0beFOH8htmmi41g1lObFMt8eGimZ86Q5vhmLIH7LNnG/PT9caTADbxSWLzKvX+zMxXakoz0efXs03/lJ1ojskyAeQ1huI+rTV5e4415SA7pZ/VQXzc2FfwqdNYcPUTNNJd02PSmJwlNMn5Ocpb8mWMU7Iwg2k9/zgGQNb3iO+clVpK/cUISDFTHgmbg+l09Mzxx5Th5DDKVxEU68gvrGJ05Sau/tsvoZa6YgI4qAb4hT/4TTFtx0EPV7/yLUxaXQHh+WiJBw/rITIuxaeIs0ONMRcTQIkBZ3pdKpHGNEFnz8A4Uj8NMKxU8OH/+s/RLVICkBffH5H1WR8lsqWjAXy7Dxi5EQnU6tHoYKG5hM/9h8/j/p17svywLw1Ye9v77HEAAE0AWbhZ/ao9eSzU7M3C6W+1VMBPvvNdtG49QDhxkJvoVHnEBknyTicM8EMldVGUEn0GAPC2KFDLQWp8CJR8UuJp5uRj4uWxn3p4+bCFlp8XAIDIaJAqBZo6SZoZuvx6kiLHQj9mdBcBgJIBABKhuJTKZWzvbCHnOTh/dhnuJELBd3BmoY4yowonEfp9TjWV+toj5b9ax5e+/HUctAYYRWwkSV8e4ewKTacGCHMOtvda2G6NMXFDucN7/YFQ5olQsHheWFiUaak2cXpTqy2MIoLMrHZHPSxUK5ivN/Dg3l0UiNwMhghzarxGc0HRXvsBCmW60wfoD4fo9vrSQOerNZngcIrKJp2+CDxBgnwZCrE8gIb+Lw+fAQL4rCmBmg+/GkgQOeLEkkCImEQYijp9FBKmGOQoAaHhIafbjAcTHFVu9DNnV+XnGCXW2tsHY1X5d7m5IEXocNCHG9AVN0a71xWmhWh5TJSPxIVwqmpmFmyAqWnWmzVjsCNTUhoAUi6iuv/pHW0p/vIlBUGmlCuha5ung3UOXccXGiIBsACAX6zAo+bP9dFcWBITwNn8RBkWBADEAyAFKoUyDnb3pCnjuWWTpouRNvxC1yJYIVN+E89mIgHl8zFj2OgjBQCQ58s8neKgrv+vzX9m4mOJ73K+3jkAIPfCI+j+p5t/u3EIhdx4T9BN+PLly/JZhbHgpvByKUbRQMAxHr/IRow+no3IxsZ5nWrQ1TjRv1KwsJkmO6ZEd1MFQE6zER5X1r09ACBttVzraNhDs1bCJOog6h3imYtnsbxQRWtvC3nHw4+/8yN0j3pCmz467mJ77wBr6xfQ7kVYWDqLH71yGUftPnr0MCD1OqCniEpn5JyJi7+eI37+6dqYodplN83pscv3mX9hY6y0mpWpubn+ltXGdaBSKUucqUzqQ643KTY2NnDj5s0p5Z4NvjTdk4mAj/W5mlwrbkBkI/He5Pd4HRebC6jVatja3cGQEZzjMVaWlhWEMp4PfD+CkGIEKNKgokoKrOGhbGZqTmoBYgEAjESM1H6CI9zUBEQ2jBiyW/i1WrmIas5BIczh1WtvCqA5ZnLEoI9aOZRi+oX3XxIQp1QswAsK+N6Pr+DG/V3MnzkvTKJmPcSlC2sCXG8+2ETrgNf4EuqFMuaYAHN8jGqxgG67hZjTnryH+9v34YY+PvaJTyNBGd/45vdw9/Ym5hsNub4Pd/fhFUu49Mwz2OO+wZ1n2MNao4L1xRqW50vCJiEY9OLXfoDzFy7gH//Kh3Dn1utoHR/huDvE7nEEzw+x0mxgrVEGjjfx8Reege9E4iESNprY3W9j+96+yDa60RHOXlhA/UwZz//i+5E/UwMmQ7r1yLWm1IKNBONafXoBJBMxG8o5OaAzROvGPZEA5JwAAQGCJEZvMFKmBzWNGQBgwPhckQCsqt74PQDgp+ogf54AgEr4tXiWHWuKqBjeWgZbEM+Rqe7fNOmZqf/spY9mD9hW/PSHtZiCYjenG3bbZJyM+rLID2sCrfAzB/ooI8GpPvrUbz8FQPyUF+JdiAf0s6a8+wUA4DSROv0J4oe3Mdi5owAATdLyJUS5OcR+EbmwLLppNvCcviHqA90j9I72kHNiuPEAk/EQQTFEyuaddGwDAMi1JWORNQnrqdYu9m5enXoABGQAsCEhpZ9wHVM8OOAwccfqLWD0/wJWUH3ABspTAGA4BPIZAIC/x+2cAAAoARhyAvgeACBt508DAMjQ0o0eAQDYqbwyV/XZMDn3UwDATry1Lp3VOgoACGvQNNHZhllAAZv2YR6OWdPN1CStNX92ACB4NABg5AJPAgCmTb1JKbLyBFPIaGNv5AC27pnWnvoifY4sAGACu7MAAOntwlKI+aR6yFHeki8hTgNJv1BgbOYvojXU7PxmpZWnB2JKQlAJORzS8RIkHnszTxgA6SSPflCCV6ghbK5idPW2AgAgADDEqJrDB3//N+HQG2+/h8t/900BADgET1zG1HPsT2knmX4TAQYskKMAgLiJS//KlDpbK9GLJEAOAwIAf6kSAD9lL0GbUQIAKg1lfCjGQx13mT6AQ3G9BXUoVi5V8IUXvygMANaajP/jkNfGtzv//X/5ZyIB4B82I4xL6vV7kgLAIp9/xKDMGnUZqqq4TscRmrUqvvfS1zF4uI9gPJEYQG4oESfrAQv+GKHjTAEAXzTkygBgmV7kpCEawQsmKOc9lCYpQuYYIoedJMVPjtoGAKDbtY+cbIAGABAJU/6xAAARGEbrhcUCdnd3ZGJ8fnVFGAA0d50r5nBmviYAwCRhDv1AJrB0LffzZdy6s4Xv/fCKmA/GiSMAwGJjDoU83VkjDMYTXL97iNjJC8LLODNBZ2h+N44x35xXHa08oPy8Kcggt8gdc6tJS+W/59c3cLC3i2gwlGKbyQOk4hJBowyA2vl8sYjyXE1MnmgMeNzrY+IFkhvNc04ZAif6lGmIsc1Y0TU7TbfNv9285dEhfZaGG3Q09wIUwoI0cWw6OCnkPcGpPTW1nPpTvyZgQEpqM+0yKA7QFABqdAnKxFGMdusILoEZ10OtVEHAjUvYBhBH6+6gr1E3Xgjqe+x9JtF603xTY6RCDQ1lImYqQVMR3lecRIXU1lEuIJujMfozDS7XRjuRVJ0NDdH0PZUWTQCgjgEnuMxEp2lJqQKfEghHAYDaXH2qbZR4Q4n20BQAPsx5N8De9i4ODg6mjTLvIRpG2omt0v7VWM02dXYxIgtAmBTGFNA2/3byz/ey9DH9mp0Y6yJHin12QnSaAWALqmxzbZ/n7KJ80lxutqGwAZyfn5f7gRQjgkJkA9Dxv1AM0e61BDm1C6/8fi41BgQ4d+6CoKwy8WfKMtcHis5M48us9tMb2OmF+nRReBIAUL27UqNU/y8XSNYGlYik4z6qBQ/FYILVxRpWFmvY2byLOzdu4eHdXRTyZXS6fVx78zqeeuZZ3L67iQ889wLuP9zB5WvXxReEucxBnkakBMfMVEfoXXTg1+fMsikso8NuntnznP0svGVZdGaLAUX+TUawmEhSxj5Ao1HHYNCXBrwx3xBgiGyT23fuyrSf14b32zjShnt9fR1xxGjGMXpdToH2p4wkNsvPPPW0XMuDo5aYcnKtJ2DAJp9sJLIK1MxSQQ0WIZbRxM9HYLNYoiGq5vgKAGAZAIYOnKMx0VhjJMkq4PrJhpT3dLlUxlK9DKd/gI21MzgeTvDGnfvwC2VpQdqtXZR8yuDHeOb8OsIczUnLcMMartx4gJsPDxCUQlTqPg52H+KDT70PJcdHd+8QD27cxuryigAXiytLKNeqKFQKuHH7Jrb3dvCRX/wwFhYX8Z3v/wi3Ng8xmfjwJtycucF6kgYyJMUOE1RLRXT3d3FpcQHhZIRnL20gGfcQFn1cfeMGdg4H+NSn/zGKQYpO+xA3b12XtTqKNR7y6fVVNIs+FosOmpUcFhfqOGy3UGku4KVvfBel/JyAO0EhReT28dFPfgjnfvl5tHduo7rcFLkRmVnc2Ll4cvOm1lM3QSK4PtDq4d4PX8V8oYpOqy3FQFAsSYwsG0sLAAhYRQYAjTCNBIDNxnsAwE/VdmaadCvP/dkZACols39OAQDiGj37nrj7W8rt9MuP66BPfv3xR3j6542fjmUASH9hjtFq/E2RLcwtS+9/zC84AUWcmthnPtpPdwFmm9pbPQVOvdOTJqB6/Ak8nz4lLjyJ90kQb91BXwAABx7jP6k3Li8gV1sCinOKkUQDRhzpWK9/hP79W3DigchYJ1Ff4s0o++SzKnF+wgBI1eCYvgHjCNHRHg7vvIFht4Ol9fMoLK8CXgFiYPIAACAASURBVB6cho2NcSvlqfILTYOoe73d61IxIuSe5woDYKQAQL2pDAACAE77LQAAGQBhY934DcymyD/bRfiP+acmGI2om64gnRTgpIznfjQDgD5bZABMAYAx6wwOO8lAnN6Q0+tk9f1TnX/GI2M6ULLJGKaBntYNmVOaddlXssBJvw2fHPgnAABZOeLpKyUmdIx45p5iBgd2kGHruUf9a9/HMomzDIYpOGGiAbNygKlcSZYUU6/LJmYYAOyQzPBM/OVkuJfIMdIZnx5MFgAYT5iWobGdU9DSsBXsMWt9rN5Ks+VS62c9jxxQK0udTCACABPib2SoCgAQoufTdLCOQnMV0bU7uPJvv4S5lP3tCNFcHs//3mckJtTZ6+K1v/sGkoMOcjQs9BQAYBKdHEec6kDU5RRfTQDF8NAhaxXiSTQmA4DeYF5OAIBRtYoX/sWfCgDggcxOIwFgz8Yai9HyAgBobSCeIwYA4ICN9XA+FwoAsLW5Dc/1JRaSaQDs9yZxAudf/sWfprZwZbFHAGAwHIgEQJo/ySGf0YO54FsX6Ek8xlKzjm988UvAUR/eYCxTNa5RYwnIZo9G+qSLCnW/bOSSGI4zQUKAgBPToCBmBn6ecgAXBU6bqBd2c9hNgFfbXQUA5ER5BgBIVQIwBQDITCTt+iQDQAGAIhiR0aI5Uxzh4tqqAAClnCe0rUtrdF7ViX63Q2p/Xib5jIUZjl18/kvfgOOXQCYLgYp6pYj5WgFJ1IGfK+K169sY0ECG7osxGwU2B9SHxiIpIEIn3gqG+i/u+abAdwQA0Ci7Uj6PhcY8bl2/jpWFRRwdHKAYKh1X6Z8T0YB6+TzCUhkBp2qOg4e7eyIN4AbD3ysMDTGg42SW+jCj0cm4ZUoDLEy/VCZM/DnR83jU34bSvLHoZAMgJo4BXXIjafwJALDhp0FZGNL8i2DHGGPGcMlkksZoqQAYbPpZCZPRwQx2/uXPD6Oh0NWIgE3Ig5CGUDVvonsz7qYJTQ7JZqAuiFNw6Y0mIhkROj8nYmzC7AIqruNqImIbWmEA6IogPyMGjLE2K1ycFxYbiJKxMACGnHSXqwIAUBs731xEo9Gc0vj5uTn9Z38ptzlZHKmLrQebAgBY2jej/egFQOo2GysLnin9aIZYyqJLYzRp/vU6Ke2fjAH9mkgYhDGiH8MCCPo+/JwzAEC/rwtctok+PVm3x5NtUO3r7QZjJ7ps3lTTTx8LbfxIE2fzePXaFRz3jsQEUI7b5I6TtUIwiWyStbUNeMxXJlrL6QYXeaKuXCSk2Z3pJU9vULZxftzXlXpHtyRDeWUzbdkk4n5OUDEQo88zC3NYrJVQ9CeohD4e3ruNK69eRhCQ4ZHDq5evojbfFP13EBZRrs7jBz96BX3GcnKT4L0p/iaOPOeC6srizkJPN7FsvJ+9FvaeyH6W2fXgVjMz/7P3LrttvifXTl5nym7IsChXytNncmlpUSj/fO55bTjhlwl9FGFtbU3AgUGvL/fBw81NuV6UCXD6z+PcWFvHw62HksRABsDKyoo0+WQF3LxxQ+55ygD4Gfm+bGYJNNjEAfGBCEOM6FUi0Zd8JsnEmjEAQmn8Y/G4sMkgXDcIbDbn57G2VEd8eB+h72DjmWfx6hs30RmRK+dg2OtoQe3GKPjAMxfPC0tjMHbh5Cu4u32Izf1dtKNDRIMIFxbm8esf+wR2bt4Rw7ud7W0xdi0vNHBnZwsURS2vraJcqaJ1eITW/gEiGj7GjhSARTcvrrnjeCKxPkmOxcgEec+BH40w5zi4dGZZPGTKlRD3dzdxf3MLi4vr+MAHnsPDh/cBjLG3ty06X8YSzldK2Ficx7mlBkpeKhThaDxAY2Ee3/nhD+V3VSsNFIp5XHzfOn5y7Qf4i//mzxBUXAzTAYKirvGMS2UiDD0z+Nhw36UJkM/naOyhd3cHh3cfohFW0D44lvctzM0JxZAbPtlXvjEhYgxgj1nkhgFAMzECse9JAN55I/PzYwAoeG7Xcgvk6vubNU2zfU3jb/dyU8SaQ/7Z4QdZpU59cAsAmH9Fx2sBAN0zsxM26zl0Qvlh3vFJzX+mZXrrIbzTS2HNf5/w+rcHADTtSE0ACSDHGG8SALiNUugq2yYsY1JZhltuArkSZMpBACAeAClp4wN07t8Sk9BS0UPabyNN6ImjTDFpqnwKYTnwZA2lAMCwtScmgL1jSm82UF5eE+krk4joAcXBDONqJSve0MSnRoCGAZCORzJA8XJVAQCcfIIiAYC0ogBAeoz9gwOUSmvIlepiAjjMAACUANgIyXd62v//8zqyXFnPVJCmRQUAJruIHvx4JgGIFXBJWBMbAIBreyA558QAKAGYgXjCRs3Q/6fNvjWStpN1GwltHt4TDMjM8yMSHykZpy+cSkb5DSkP5UDMECxzcST1JesZcOrCiQY9lxcAgL9najCYkQBMn9O3aL30O+Jxb0CJLIBh5QC2/pEEK1vzTVMEOHk3w6OMvn3KADBSANBDyQIATL/JlUBhG+WHkh9wagmzz3wWALBfOy0B8Dw+l1zTxmro6Gu0vEoA8hgEOnQoEQB4454AANUJMHJGiOshPvh7n0FKNuxuF69OAQBXTABpyskYQF4ej72blKo0+XQQGRNARk7z+wQAOCDhoJASgLwbYlSbw/P/7I/QywAAygBQlifBP5emosJgUKYB+081UiT456EQFvHii1/Ewwdb8rvFFJh1MnvKOFYAwE76LQAwHA2FAaCUXqXF22ZBp8X6l8KMZr2KL/27z6IUAWl3iAJjAFkKifMQn4UEBdfFnOujICeCRoMxJp4axOSo5UgT5AouQs9BIPFxLhI/xAE8vHLUyTAACAAonV49APgryABQAIDGfFYC8L7n6QGQIMfiNQikcRn2u7i0vg6mHlcLeQw7LTz/9AUko45M9bvtQ9RrZTGnGowm8PJz+Hef+wq6gwmSCdGTGJXQQ7NeFEpxWKzg2u19HPXGAgAQ1BINPAHicYxCsYhiiYt5JCZYlEyI4YTVDPH4XCDveei123jm4kVs3buPCp05mbseRbJBsykmIkyKF2P0KGuo1Gqi8aTRU38wRExfgSAnk3g246TiC5omyBDPmf7LB4EmEPwjk/s8p16q+xM3cj7SJttcrrl4CzmI4pEAAEHeFwSbDSr1umzIeb9wEkiaqhgRMdrT8cR8yiFfmuyFIJDIO96/jFEcxSP5THS1VkSbU3CaoWnKhDBMxtTI51WyIIigcfMnKij+D1w/TLQGG3qTGSqNFJkBjiPTR1lQZBGdII3JHqAWnQ0LfRoaGJPR4PsY8NyWq8iVKwIA1BtNNJuLjwQAeG/TYLDg5nDv9h2ZsMoCiIlMYpeXl+RfjQNU1NYCadlmXx3TZ1N9ORt8LrgQiJ46q/WyVCf779sDAHYDyIIC1qWdX8tq1e0zbp9va1THSD9OhAkEENjg69hIspk7OD7A3Xt3sX+wNzW4I3jExZ6GbWfPrhlGgNHmy3SemwEpjvy0OuW2DfPp4uJRIMCJZtoAiTb/ekZnVWCNKRFzhRwqORfV0MNyrYLW7hauvPJjYSKM4gDX3riFfLGs1H7Hw8rqOfzw5VfFCJBuzGzAuJgSVSUYJ5+P+GbgixmmBT9UzqHGfbI5CiCiDIXTJn72mbQMgFmhygVcC22CAASTeH+Q/l+pVuRe5rM3N1fF3bt3UanOyfFYaj4R5Oeee04ada459NBgQ0/QhkwCXkNKB7j2PnjwQOJLS5WyTPf5s/1eH9tbW3LcfHb4PgQFioWCfI/yA66l4g9AwDEgQZ6NpsyR5Z61kT+FfF5AUwIAIgEwekaCWnNzc1hfqmOt6iEetnHY6eO5Fz6CL3/t68JyKpeLuHPrBqJ+F8sLDcxVSmg25rmUyLWozS9g5+AAV269KQVAjnKoiYPf+JVfxa03r+O400ZtYQGv3byBEdcvz8UwoQ8FgUByUehF4iFfm8NRq420FyH0Q+Tyoer33AQeo2yHfcwFPopxjAsrKyiGOVm/bu08ELBpbXld9InbB3valLNIHNF0cIgXnjmPSysL6B7s4+lLF9DrdVGt1/DalVdxcHSItY11AVeWzizizuZ1fOijz+Gp586jn3RRXl3EmGkp40RMUkPuYwRYESOJGKsYCfiITorrP76KQsyiJUUpKFAdAM4FuVcQzJ16ANCbBBP0mb1Sr4gEgE9q8h4A8FP1ND9PAIB76mkAQNc3zfSVSc4UALBggH7PrnXvDAB43KveBgDQqmHa1DxKrvWok/dOmn/zzv+vAgBvNamYHS1XWrJ8qIGOxzMAINq8jf7uHRRzLnKFAlBfAqoriFDAaOIJoJ1j5F/chxP3gckAnYd34Iy7KOeJCxwLNZ+GyARupYYj7ZbX1OiCQVPU1h46D2+he3SI5hkCAGeF3oxcQYA7rq8y4ZVIOZuuYH3jtTH0JMnAhZsFAGpNim5F300TQA4naAL4HgBw+k6doN9vo1Rk9ljpLQBABQMxKbcAQFYCcBoAmEUBa71m0zB0am/lq7qv24ZZanDZ0E662E+fHTNkMIX7iem/1vLm/ngXAABjxBVYdmZmwQYAIOvkcQDatMk2TJUTa6KuWAItSpNpIoazAIBKHjjsUvCEdZc1uDsBAPB8kYnOvZsszEcAAPJEzCZjj5UA2JrM9kHCwGRqnSQyRKJXpgTAAgBJqiaADll6C6sYvnEfV//dl1GOJ4jcCHG9gF+wDICdNl79yjcNA8AVE0DKsa0JoEuzQemxaGbIATkZADwjlDg7GPV7AgBwYEkAIPQKiGo1PPvnf4hesQTPUQaAyAZM3Z5lAFjhFgdUWgt7MrQiS/PFz72I+/c3yWsQdrZKAHSQLzGALPRsg0AGAI2lCABkJ4XT5sBqxFjUIkWtUsRn/49/jQW/iOS4h5AAAB2vCWwQXUzpdu9NAQCXdNlUtRbUmjpstB26yAcyCfKHQ3jUOgQhDp0APz6kCSA9ACgByAIANG5gXiTNER4NAIzEBLAgjTEnUMetQ1xYW0WO7u/VMo73tvCJj34IEbPMJ0N0jvcxV6XZH03tAsAv47s/uoZr1+8jyJUQDUeCCtdKAfxJXyaF9/cjPNw9VrdNx1UAIIVM1vg1FuuyaTLOy3gBEAAQag8XePFhSZGMRqiXKyiHIdr7B2hUqzKlYuEuBX48EVMJmsowY9I1EX212hxaItvoqw7EcwX4IPWEoIS0E9LfayOqPbI2+Yyyc3NsrbVhE3Qq4fQxFV2qZIuSuUBPByLNSFAohfDzAVzPpBskSjPmjcn4Qhp2iPEU3aUjmi3m5bPR7I7NDKUD3HSjJEKXho9MASBF3NfmX2gspLzyMxi3cjH+Y9PPc0hdPEEJY/U2oQGipUZJfTTLXeE9y+mofok0ZnVn5aIrzuMEABZqiHlMPhMVEpEAhNU5AQBq9fkpACANGc+AohFyb/M9q7kCrr/+pmyyekknqM5VsLCwIOeP9F5r7sbnyWaky2BFWBd2qqOPMBcIiQAMfGMGaLRjU6qTLnb6lz878wCwi2CWzp+dQNuv22bUvj6LmGYpZjwenj9+Nt6HBDS4PvDa8Ov9QR9+mMO9+/ewuflAJCMyCU5pQjeH+fkmSqWKNPt6xez0f2ZmSDBQ/W1mZnjZbfrtAAC7eeqgTOnzAirw3HLjTSJU8j7OztckdnPS7+Dg4Sa27t+F6+Vwa/MAOwfHWDm7LiZwH/mlj+LqmzexubUnes8BrdoNACASTkNtE1aK54kXhiDxRsIha18GABCzNCOh4vcsuKKggFjBZihpJh6IwJyAQsD8fAMHB/sICVgOacL3/7D3pk+yZPd12KnMrKy9qqt6f6/fPjswGwgMSYsiKYJhUDIlhylSFBfJX7yFv+iD/x07QrLDVtgmgyGbAgFoBhvBIYHB7BvezNvf632trjUzK7Mc59x7q6r7LQMMYFIipxGD7tdLLbnc+/ud31kKWFpa1HmQRwg3YOvTQe+QleVlPP7449je3jbJGskId+/c0fRefgDjsX5+eHAg3Xy+WMDKKo0aUzTn5vDeu++pYSfAwyad3yfoQ3Bga3NLXxNEEDhEiQANM+khwsKW+bIERZJEf1emBr/f08Rf59fGF1EywT1ntVXFr7zwhBrmWqOO67duYe3CRXz3L15VAgCn3lc/+kggBsG/uVoVTz/+GEI28/0uzp2/iHu7B9je3cdbr72DpVYVKwvzeq/be7tYvXAeWb6A77/1tpgFfqGMrR0aqBYw31oSoNqNuqhXqqjmCiAlgGuoXwzQSwc46h6iWS2hkKa4ONdC2uvj/LlzeO+jqxiGgQqn5eoc9ncPQCJenCWoFn2EWRcrpRF+5YWnUSPsL4YUcO7CZbz1/nvoDbqoVAqYa9awdmENnUEb+8db+Gd/+FsYhwmCko8soENzXiCUny9qLVcCCSmnJO3nRshlPnaubmD/1jbW6gvo7BygWiBbLROYSWYY11IyscgAkANxLpMEwG/VsHxuzcQvfQYA/EcDAEzXO0NPNYw4Cwg4w1BtFabQOxnj9ygo4FEAgGs5Tk3/J9TiaVPjkj1mWWX3gbb2GxN37lOeALO/b9/KT3T8J788if99+J+7BJQH/YYSkBwAQAaAsclEvHFrAgDkSyXkFs8CjTMYpiEGIx/5oKC9xJNpXBfoH6KzfhOISf+NxA6lb4ni2cg6tAwA+cOz6OZkfjRCcriL9r3rAgAWz15AhRIAmmGFJTH+ZdBsBx8uM15KIOcDoFKEzQsTO2pKZCEDoEQAYEwTQCMB2N/bR6V6DvnPGACnLgMm3bQnAIBHGrhlAPTX35IJoAMARg+QAHA9zTjBlr+X/bDT/9mIP90zjgFwikHDIZe757VHzrxClZqOwj5D/Xe/whWAPlyPZAA8ZHKvmpnXI2n08nOaYQBYSbjzJjhdg03qRZsONNv8u3hC008Y9rNqHb03y4eYYQCYoEwuZ4yjNYNAw3i1axFZkAQoHABADwAyAGQCSLv4GcnSAyQAzgRwcsxMsWkZE6aeM2savUDGkLIgFxgJwLiIrlfCOF9DnQDAR/fw/p98HZUkRZSLkc1X8Nx/+RUZ4/q73QkAQBZ86nvyM+K0X+xq2gG4Ws/LgTGAlJXkeO/SNJ8AQMQoZwMAlIIykmYTz/zBP7UmgPTKIgBghroTD4B4cEIC4Ho9WAkuUwH+/Z9+Fev36AHgIx1lSmziEFj9IGMAOdVxJ5mFJbXeBABmGwrXNHBRckU3r71Wo4r/61//G6xVmoj22ygx2o0mUNT/C53MUAmCCQCQo3MhGQCBiTDLp1yFRwjLAUp5DwXmWI59JF6IvbGHt49PMgAKOohkAHDppgSrZAEAnGIAPKOGmVMT0uV5ove2t3F57YwAgJWFFvY27uCXf/7nNM0fJz0MugcoFXxN1APSKQdANw7wtZe/h1K5IZf+EmNhg1RIL10oj+IQN+5sG9oFqa52Ck6asAFNjJEbC2OXbynESaiumbyTll4O80iHQ6wtLaPNBTsMEQ8GonAweoaAAhd0okZDbh4ylvEVqUUKPpvuiG78BBM0JAv0egx7iG7SjkVkppFqPsjQIOolipmJI+NBdRNOxdBZUzICAOyDKrUy/DBAysgbUtRt/ncuCHDYpizCRAeGfh5Rb4h6uYJRFKEUhmpeJCPIe4jHIxwdtZH3iwjzJSUd8DVp41PihOnlSGl2AIA03TyebJS5QPDNkQbiFhZHubOrKH9C00IedzZsXIQIKkhWwfNkAQBepwQAepSfVGoo1RoyVmzMtQQAmA9jAEgAwMgATJNZL5Rx9X0TkWfuI2hSS/o/GzTHAjCNv2n23X9OqqClmK+R0zpq/m3z5+hjE0TZIp1mQbVAjkCTiQjtPgmAm0DPTv0ne9WMRso1pyenW+Za4SLO5p5sIDZXnACTEVCgIzyN9kaJXOrpC0AqOt8rARACAMaf0ead2um/MQE0/41G8QQAcGvMjw8AmCM02aA0FCGjwLBFmMlMVlGQJnjiwjnkogGuf/Ae4s4x4l4Xu/tt3N3rYPHsRdy8dQfzS8yej7C+uSMpQEAqpkJyyQDgoju5iSbu/bp3NJXn+eX1O53GO28Vd+x5bJWTy8m5BQCy0RQgMGkrI134xjAyQKlUQKd7rK/pAUBAiedgd3cHYVjAYBhhrjmna40RL49duaKpMr0buL7ubO8ofYOvgQyASqWivz9iRKnv4/yli0pJ4TmNowi3b902TADr/8FGnb8fDYdoH7V1PU/8QcIQiVtbCGZao8toMNQ9RgBA/i62iCFjhl/LC8D3Jcm4vFDGz7/4tCj/9JTp9TsolCr42re+gy//xm/isBvh1e+/BkYaNqtllL1UlPp8NsRomGJ+8RLubu4iRoqrNz/GMIuxdvE8VtbO4o233sZTTz2ruL23372KzZ22Jm39BFjf3UexwnWHdK0ItXGISr6oTfh40IFXzaO1OIdh5whVz8NSWEI9LGJnZw+9LEUv76spr8lZN8XQK2DseygEKc4187hcz/DUSgP5qKv1apyvYnP/ELT0StIY584sIE56WLt0Fu9//A5+9w9+CwfdXVz5wlPodw/k4E2QNx0HCBl9RKMyTotzRPAJAsZgHuXNt2+hGdRRSX10dw+RDmkWyJghX/I3rsVco2UCaBkAlAAELcMAEKvlMwDgJ2pAf5YMALd+GIbe7HpmDP+kHRcbwDT9ruMXUGuL2amW3s6BHtjrPwwAmNk7nDxtBmyexPK6qebkd5xhqY3rOdG42Pfh2pn/iAGAESWYASVWQIFF8zhFRAYAPQCKPoJyGV59EWiewyhsYJhRiirraRRoHBYdITvaxNH2PTX/QdozktJiHsmgpyhl6aA1GOMwn54DxgQwtgBAr304BQCCokAAljViX6rOMfuZYTPYuEfDf1TigJID8gQAhgYAaMxPAQCv8xkA8NC7m5LGIwEAyFW5Mt8PAFgJwOgBEgA5/lMC4FiMttl2038DApja8UEAgCjqsxHO9nXOGgKKVXhC928HQAKCeAlYCdFDJACPWtgEL3lMAXi4BGAW6HND4MmQaKYeUjNp3yo/OSDArlp2/bKVtP1dU9catuTDAIDxKDEeAKkxAcxbAIDCNnhkjzuG7PSdzg60dK/NMHBnNLS6nShXfRAAIBNAlNAPKsiCqhgAkQUASvFIKQDjhSqe+c1fh1cIkd/r4Z1vfg/jwx5CwnIcxLIP5m3KXm3iAWAYAPQAIGfSY+ZdzpMJIGsP1mwFAoz5CkbzLTz9e79lTADBPvd+AGAc9acpABYUtjbz6kmZXkcPgI31DQEblABQnss+SH3ewwCA1vy8uXStu7UrZkk1d1oPkjbocvx//M//C87NLaK/fyQAQA1cYLPSsxSVfIC6F6AoSrgBALRmBQFKQQFZHKGQz6Gc9xFqeuajjwCbSYqPBjGO/AKGlgGQFyqWYeSTzJiDLxNAskQ8JLMxgM8SAKCel9MTE2u3tXEPF8+eEe3+7MoStu7cxHNPXULRS5H3aBY2QN4fK86vXG1i+6CL1sol/G//9k9QrszhuH2MUmiQ3/kGjQHpYt/A1et3VHSx6VajzhhAW+gL0QlprlcADV1STszjSMUu0RhmoxMD4s8Tul+XKwIDDrZ30KzROcETDZfNBwtCXlTdYST6qibqcYRqpax0gEE0xIA7GRtNvgZOgXxjQpNysq/9wxMwQPAgx4lojg0LNdxAgVMmFoSj1FKKM1QqZS1g9ACgfr9Sr6gfipKhYXeIoWDe897BIUJmR0cxSoUyov4QRdLrokjNQKHIvNoRCtS2IsPu7h6GffO7NGokNYUXpYkWMq68bCbctF/NPxdNLSAEA9grGWTR1Ecm25REfC1S5u0aF37phQxaqum/pAAxzqzMS8OV0YmbkWFVMgDm9O/aXMs0sVqkzeqm5p+/b2MA58pVfPje+2qYqLE2U/+a5A7Hx209F4EBniuyQdy9Y9g1pPqb7GE1/3nS/ukZYKj5bAZd8zS7ggrAUR1gqOmzHMopuGAKOyVIWANPZ+jG709eh6K8ZnPeDcDnmnGXJ6tpN4GmxMS68ecEyphIQaYLG87NzQ01h2wYS6WyfW4CGvQzoAmgfwKIMku2MYZ0NPnTKLHJkZ5sI+arGbqXXGDlRm8MLQnSEFX2SMfmpDON8Ni5s2iEeazfuIGj3R109g9w7/YdRKMc0uIcjvqJCu1ao4n3f/QRgrAot9X+IJKjuoo3HTNznLTBWEMsKa5s6oYDAHgMZtfNWQBAfiAzrABO6HnNOLkAp+N8e7xmCJj1eh2BSfsHe6hVqwIACLbwg6ajPK7nzp/XxL/b6eDJJ59At9vR3xN0pGEjrytenzxv9AYY9gdqDPl1c2FeWn9+fPjBB6hVawIMSPsnQEdpAJvv7a1tA0xZwR1ZIXOtefRpfKoUkUw5s3wuggU0IOTf6Z6hKV4c6ZoVqJgxjrCAlVZD07OLKy1cPLeEQp4FUSL2QbnRwofX7qDaOoO5+VW8+upfYq5ewUqrilHvEM89eQHH+0cI0JBcK18rop9FeP39t5EgxeraWdRqDazf28GlS09iNArw+jsf4tbGHoqNeeRrc+hH9H4ZIxv04fMxWGDwfvCBEbWANPrMEkTtNr709OdwsLWDQRRj6/AQF5/7HLY3t+D1BmhUGzgcRChXSwi9GF94Yg3na2P43T0sV8taa9qDFLc3t7GytobmfAM3r72PF7/4eVy/9zEee/oyfulXf4G2sjjo7GHt8Us4Pj6S9IQss3KFet5Q+yTNioTTjgaIO0N0NntYbK1h/0fX4MVjZDGlG0XE4zF6A04U8pJjeYposiaAWYKwSQbAWbM3EJgLQmwetE0jsriqGMCYg6tJDGCIEmMAyXRTDWAAaN0KJ1jks42m+/pBzaebmp2moD+qZD39s0c9/o/5OI+YkD3sEX56AGB6PLRuTRp/J9cz038RaV3M61QC99PUrwAAIABJREFUbBMDHOOJMzB+PXOMJw33/efiUUd7NlbM7Ddmr3zQ920p/5BDdD8AcHIFd3/9KMbCJ5+/SXNlWakP+otHMQDENuS0MaB/E1DQZDBGsnETve07KBXz8MtVpGEF/twqgrklufTHPRoAZgjDHNDeQnf3HgadAzTKefgZJaxEE3z09/dQrpRNPJodlHBPpzkqB0ADSgDWr2PQ4X13ERWmAFgTQB51LZgaFHE/c54Mlk0nSRpPEX9Ot+MK+sMIDAUpzTWBcZmLLeANcLB/gHL1DMLKHLxKCcPMQ7G1Zk0ATV3zn+LHLANGvfDEE2JmKDRhz0zfoYu3JP/juHOISrVBv3TFgTsGQG/jLVRzA+TZwSnWzXoAIFLtGaS+4uKME5lpwic8GivXeBAAYOjmU5d6DidPHH5Jq43EWvFx+XDG/2H2PFngjQDQI0wAH8SgdEeCuy2n7o/yAJhlkJ4GALj4izXsUgCs/4F7fB4P1rWzDfkE5NTyxXrKpgCoCDSDFuGaNi3NAABsWB0A0JRMhsA4AQDeHzPloGFGTYCYsWFmzyZMuXrS+qDp9pLkcioBYFOetx4Ao0oLqV9GdeEckmvreO+Pv4Yih60U2S1U8Ll/9GtKKfAP+3j7268iO+gKACADm/0X1xeBI9aDR0NI0v/FPiIAYKSlg/4AcTxEEHhiXxMAyOYX8PTv/Y4kAHnFADJdwDQ1MvEj83rYFQAgoNj6AJicPbNOlMtVawK4KRPAOErU4yVRYtgZ/+q/+ZdjIVGWnryxsYFKtaLpnrt4JkYO3PAlYzIXcTAeY75YxCtf/SpySapCJ6SLuy02xE4ZJSgFnlgAJKTn2HylZurHgjIslpCjYZ6XQ4VvhMUF0wj8PDaSDB+1++gHRYzogsh2mI/pUatBam4OuZQoECfVpG9yCs9seh/PPv+cGuJGs6F/U3d6984trC4vYXGeBoceRoNjfP6xcwgYCxh6QmzjQd9cQLkA5TpjoSp45Tuv4t7GjormcokxfaSNmhMSBHUZyHx49SqK5aoaUMbKRKMRopjvM4eFhRa6nTaeePwK+r1jFMIAneM2et0+4mGqIp40BhoFlsI8qqUicnTN7g+ESjMasNvpGtPDsIAhm1dKC3gCBwM9HrWlwzTB9v4ewlIRxVIJR+22qNrSuRCVYrUX5JXpzAuUjfak/tF+b1yHXfPMz/mQTSunSmYyWaoUUCyF0j73hz1JAqh147Ho9yP0ezHGKRvuvNwm5XrJyXqe9PecdLVhMS9PAU6L+aaajSY2t7c0NaYBI19KozGHJBkhsWwCNe+k+9N1nDcUFx0+Ljc5rfeGEkl0zWyVdjlmc81GmxRt6ZxMHBn1yMwgXV1uaYCeIIf+KEVxrqlNP0YOCyurmFtYlEmiZBxaKEh1NjpsNlh5L4/rH18z0WyA4sr4wZuYTY8KKLuXOy2la76VhpHFWFlZ0nvntcL3rEt8snBaavxEujGlyosK+ICK7iTL4CTrQNu9Q5QNOGmn9C6mxsUkGiAgCCnpiCWjoamkHI3plzDkFDdAv0tn+pHAAUcxZ2Ophd6uzERZucgRiDMsD8si8skuMA3vZNNwmbf2GyZGxr1nyxywsThmkyCA4AnJ5oLK80/dZECbmCzCqLOP5x+/jKzflbSGdO033ngb8/PL2DuOsHEUqzDi/bKxuSlK/WAwFCOF97uJV5l6aMweP11pRHNHI03W+b7IjDCAT0nXN++/s2fP4u7du/q+87fgOeDvOAq/HlfMoOlaTDaIcf6PBRLMt5q6lnmc2bTXanWUyjWh2AJkqJdfWdI9y811b3dHayxfB5+bXg7b2zuoVmt6XTTEay3M63r4wQ9e0zUbUh+mKL6hLlcyCm7cuIHVM2fE8KjUKobZBGBza9PuE6Sy6aoVaEekWetIat4LH6hcLqB9fCjVLdNDomiIpVYLtTDEQr0EpB289IWnMOjuws+l2N3eQ5oGOHPmcVy/uYELl5/Eq9//PvIlxg5muHjpDLpHh1iqLqDg53HYPtA6XygXsbG1iXfeuY1f+/JLXDDx8re/hy/9wi+jtbyG//Xf/hGWzl7A7lFHzDBqELWeEMN0hmt2uEYwKeQknufZGo8KVvRz4OSQ+10Q02WftUuKRjXE2nID55YaaIZAkESohQVs3t1At9vH2vlzyPk0iO2hNV9Bu7ePuTNz+OJ/9nOoNSoYIUZzqYkki7F/uI9StYJSpYywUjHeKmRDcVOlzOK4jYPNPTS8OuLjCMNOH8POAOM4RaVUVZJLn7G0NqFBa4KfwyCJBJA0FlpYWFm2rCZftMqNgw4W1i6hMr+iLPKItykNHrMMxUoZPsFgR6Hk91NqOD+pdXh0czEtxj/pcR7Y3tlvfvoG5pNe/myz/+BXaBrlh30Q7Dopb5p18daGbmVcJ2VQs549DxPJn9jnTrwAt/udBABO0ItN92hzuKfMJqfxd+ucqQFPv7+ZZuchb9xBAJMfP4KV8JNcA6fPx4P+9gRAIxO1k08+mWra+50O1CkndJymjvvAxg0c79yViW3QWEDMhiAsyqy6yO2gWmXIt2rbweGmmn4KKdm4SarIol+Z7kbSxTWb9RJrTpkXcz0JfPR3N9G9dx1Rr4u5pTOonb8s4C3Lcob9I9q4qTcm585GfBlPmhwymoAFJiEr5l5J7yAChmHZNo5k57VRIYshrCBXqopdW1o4a9J4TnZPn+Ym/Bv7Gw17rBkiAX8OiEQpnzXR5F7EusCCYoLYNLrnxC7D4fEuKuUG8hnjm/m3+8g230J7+y1UvCH8hGMLkyxE5pZSALSlGcq8GN4616aumhgA2irUxPJSzmpYvwIqrFE113TVoQIurE+QvV75+6wruI7z6wmT0yXAECRIOdwxQw81mTOXuevdKMcTi0DXCuXJTCKTg7Vxkqc5H72/+HnmWtDXMpE1JtX80KDPvn4+H2sz1viuZ5ABomnBTwy6Zqo7JyC3v8chl63/3DDLSgBcbWfKBw7dfMgpntd1WMaYTBmZ2dm0ALGtzWDLeKaY4zlhW6pBtte7BVfM6+b7NhIAmQBOYgBZzzMFoIKRV0Jj+SKSaxt45//+qmIAEz9BXPHx3G9+WQNXDEd47evfwuiwiyqH2vTuYa07OSf2C54rexS4/DDekHHBvd4InS6jhel7lkeNxqPNRXzud38f/VINeTrqM5nIDr5HWYCMJumjgdLtTB1pvEYoAaQ8nh5cbPZfeeVbuHn9NvJMsBoZE0DKKvu9gTEBdAeL04LNzU1RmGlgx+/z4plSVk3D4RoYIqalUYpv/tmfTajVLCLZnCmjnWBBNEA5H4gFwMm7T60oDVTYFLGJZWOWZlhgJKC5ypByAh4YAOBau4+hV0KKgm52FrYEAEY+L5ycNDoCAHhQrfkbjfCee+45aZTnWnOasrIpuHP7pprxxcV5fY9xLXMF4MxCA+WQr5s68xEiTtjhIV+sIBeUpAn+wQ/fQpAnX9TEyc01akiTDHmvgjTN4UcfXYMfFkTrYNFEAIDUfBbadPEeDnp44vHLhv2QJdLGko5xfNQ3xneaWKcIcmMU2FjycQiWRDFq5QoiTtqIItMwMIowoo5kOESDjSiBjzCv7NlknKLT6+occRLNIpCTdU4xKRsY8UbJ53XjK59WMRhsjO2ta2MkDOvQaIyyMaeW1DqlKBRDAQBsXmnkx+uSsYMs+qPhCNEgIbvNUFt4DLmR2c3P88dIOZXlhZFjozWQGRenjrt7e6Iic6MkcNKYa+o8xMNYcgJmaI7ZHJMyzVMtAICmW/IhtXrIKQgwLZqMPpu6YRowmiSAxEQCZgmWFhqaQBMAGKRjlJotBBVukgGWzpxFsVo1Oh5LgeTCxPudjQElE8VCCR9/dE20aWfaxpXIAQAEjJzkI2EDrRQM4/JPUITRI81mQ9Rql7zAxlrnTBpuFpB2GjTRyU8bYumCZz5mm39+2y3es4u7K4B4zXGh0MeMUY0Qbef8TAO1mFNHxt8xBsfX15z8c2vsHXeVLRolMXZ2diaacfMeDNOE74uLrVgnfE/WNV/6NskfpnX8bFQMX9lpAMCcbVssM0MiIPNnJHpYRgonj6vHpixBmPH+SHHl7DIONzawv72D9Xvb2Nlrsw3F5kEPA646+fKE1s5JuZvkc8Nzx2/2GJ9EtAmSGfM/p+93mzUbfOro6dbP9821gPp5ggV8jE6ni/mFRYEnbPJ5/RDQcowBLmk0EOVj8O+eePwx3L17RxN6NvRc6IuFitBfygSYysH1cXllQcyBYdSXbwCPM0GZdvsYKyurQpvv3LmLr3zlN7B3eIAf/OAHmGvMYdAbKHlk0O8jiWJcvHBBQIM7HgecfF++iPX1dSSpAX0M9mYAAK4B3HB4XUy8ROjgO+a6QZZIh122rnsCG816A+3dAzx+cQ2fe+ocksEeMGrj7Mo8GuUqvvr/fhNrZy/jzJkruHl3B2cvXcIP3/0hjgZH+OUv/xI+/tGHaPhFJL0BmnN1nFs7i62tTezu7Cj/9sOrH+OFL3wRUTrGOvXxc/Pwwgr+8rU3sXL2HHb39gVimcLNaRTNZ0dhJJMnTiKh83wfOUM7MqydbIxC5iM3ilCvBri4toDVhZrywHNJJOffax9+jGqxgjOrq8A4wYULKygUc3jnvdfRXKril7/yS6i1qlg+y6YbODreN4OQIIfD9iEuPPU4EA11rMXk4cQoy9BvH6N31EOY5DFsD7ROso4Jxr6iSXkLc/2k3o9Z7aKLBx4GyZA2gpL4zQsAYCSvDxSq2NjvYH7tMqrzqxgHZJvx3uQkg94vZXgEIlTBehj7ge7jk6vPT9YLuMnyJzXhD3/Un54B8EnP/ckAwGyM3/2v1NBLzYeZoJl/m8fl+s+xyHTy79Zp9/nRzz8DdJ966pNTe1OUmx1+9oPrPBuQaczf9LVZw+D/PxvEH8PF//QRPXk8HgR0uGM7PeYPewyBlqT7MN2FYKUawI4AgM7OulJOctVFZF4exbyP4dEe/OhYQHaPg1eMUfQTeJwcWxzINUPuObn3CwAYxWKpmonnLABwA1GvMwUAfJpJe6cAgJnzpo6CdbiNSxYAEKhBikc0ZS3IxFi6af3uGO3DNsqUBRTKyBXrSLwCSgurFgD4ae7gn+x+/1n/NqfX6QwA4I9HAmDsRMiaSxMcYQ1rrvxpbBx/b4TO4AjVSgO5cd3cB+k2snuv42DrDZS8CGHma01lj0HWLgEAPqXAN/Y5Yo0YU2AzWJn6Zbi7U6Ca4qcNUGBqNMtYtbHUpn2xjB/nVSUGLwdohnXtmJzWbEp1tav/pqDWyaPMBl7SXtVSpoEXKE9AgH4UIan0vmEaWW38iRWC/ZoFAPj7blisWocSawIsmhlN/UNc+gDry/tlndM1S3liGixy+zUMANW6Ex8n4w+n4yfJcsGYZOZLAgD4PQ2b7RrF82E8mqYSU70uK7c0jz1NLdAxUwIZD75NASBpBj4oAUCuZAGA8gMBgKTi49l/+KvaVwkIvvbydxAdHKNGEC8aiXlnVd4GpLH/TdgiYmanCIISen2gw//LJygWAlTpA9JcwrO/+y8wKNXFTsR4hNSPlQw0SkMDMowoAYBAep6BgHImAQBkkRIACAQA3LpxR/GCYgSzL/PJCh0g99/+/m+P3YXFgp1THsbXEQDgB2mjbuKvgt2al6mg5YHt9fGdb3zD2KcQsToFAIzjIUpBgEo4BQCozc2Lpp6TViJIM8wLADB+AGkYCgC4FyW40YkeCQD4LMB4cwrRs+7vgS8AgHGGZABQR8umjQyARqOG5eVFxasEGCFq7+CFZ54A41To3MpGsdfpyoAq5xcwGgc47kf4+n/4lqagBBUYQ0dX6jQZo15dEABw49YdjGSyRPqHLyM+Imw8fizuuXhcvnQB5VKIOBpo2s9C+WC/Y0zvNCngxZ6KBcF4u1KQR9zto1apGNd66mezMYbcVKinp+nLoI+idf7nlKbebGD/8EB04KXFJVHoeVFQnsC/jZhbzum/qPLs34P7AACzbZj/GQYiLyheYGaSr/g/UnlzGWLqSUPa53iK0YqHjNkzURq8r9iocMqrWDtGAEYDFZ3KfycAgQBhnjrnrrRxYSFElxTkZkuu42wu816AgOwEZTEayQRvfNLwuAA/GACYLmNs/DlNFegk1M3EMhIAWJin/svocQgAkAFAACD1AiyfO4ewXDGJAhYEICJPMImPx2udGpuPr14T1ZbNPeUeYsdw009iSSSEiKYjmaMRBOCKKWpuSFf5WAAAafMOsTRGiEaGQb2OW9BcETkLCChSaObDAQBu4XUNrJv6z/4uz7NYIaplzMZFFFdF6gROzgl84pRBru80XvEDtI8JMpGGNJKzKKPkuHaQLcBmk9MTatG10Ygixr7BGFGa7Gi3EU2CKnS9PAgAMM2Y2cBnzWT4B2RhxAIAOBnOa8o5HsUIEUsv/sS5ZZA/dOvqVWytb+L2nU2ExTq2dtvYOuih1FxFlOZkdMj1zzXolN04V/9JMTczSZpsuDmgVC4KzOKmyKafenqev7W1NZ3n69evY35+3jb6iYnrk1FehmZrXn/Lhpjvh0ASn5ePz3ue54Sv6cUXX8T6vbtq6HkdCbH3mMRR0wHsdNqSnRBEJMhJNgDjGRl/yljAw8MjTf5Xllfw7rvv4dy585JpbO5s670X6X5PCYwfSJq1duYs9nZ3JR2g8R9fI/07lleW8dFHH6GkxnhkzEUzs+Gy0OA6wJPNiZomJPa+4c8H0UDTf7FKCGyQiUDQIB1ioVXAF198AsPuDvK5FJVCEclwjO9+5zU89dSL8MMqdo6OUGlW8eYHb+L85TOKErz5o5tYnJvH7s42atUKvvSlL+LN19/QOVhYXMLe3oFSBegrsLN/iEtXnsD3f/g6eoMYhVJZRbPx0LCu67NGaxy25wlsDmwBb0A7FS289rhuHHexOt/EwnwFlZKHRjlApRCInbC7sS1mwROPPWFMKf0x5holdPsHqNVDPPviU2gulbF8dkEvYUSgldfqvVsYxAM8/bmnUW41EHU7uh6KbMApxWGiDa/PsY/8KI/D7QMcH7SVY170C0rR4WZERoOjHk8BgMgCAE20CAAg/QwAeERn8ugG3E3/T1FzTz3e/Y9hm3FG5jKNQh4pU2DTrfNalh8pUfjxAADzyDNT5Mnr49TaUIjNr0ypye65Z4HjRxymT/ejvwEA4AQ7wLKWpgyAUwAA18RSE15QRDH0MTjYRto50N4/HJMVkEchR1cPa0Q8M0SZ7BmfAgBgLDIZAGygDAPA7n6um3gAAEDKL2OiBQBUqgYA0Gn9uwEAsKfgf5JEGFjaAmwcrpEhbO4Cifnk3sc1PBELq15rGgCAg4nRFtL1N9DefQeVIIGXGFD1YQAAB1CnAQADqDlGpV0jrAngFICbca5X4zr1VnP3Ib8nBgF9q8Q2mMZb8zqWRDRv6j8Xu3dfrWJp+uZ37HNYGrwe0wIAkovYNeC0+z9jfvUjCwCIeWIBAO01FvxwjEgBAFYmeT/DZFrLaZhKE2hKXsUYvR8A0Gj3EQCAkfXal24BANWadlg2BSDMXjj7YQZMdm3M0cg8xYjm3pQCpjR5MwBAkithbuWSGADv/tGfoT7OaQCdVDw8+xu/YgCAOMNrL38X8WEHFS9EOkwEADjo9ZMAgP4gJ1N0AgCF0Ec1LFsA4A8/FQDAup69iQMAbt+8KwCAdSeBTzI3eoyJpgeAc6nmQXsQAOCcvbUZcIpqfQGKvDiP2vjeK6+o+BMAYFEZvnUNepMYJZpZUdvAqQkRpWyEgFNrNpGKAhxj3vNRNA5wyOg8Hvi4O0hwsxs/BAAw1Go/owSAUUYPBgCq9aoipQgArN+7o+Z1be2MPpfyOezeu4Ev//1fxLB3LBCA0/Td7R1p6mOCU0ERXr6Et975QG77jONiAxkGHsKggMAvIx3lsL23j25/KCoyRZo04xOFJk1VPPP5FxdamG81RFt2NKJud4hut4ehJm08tmZCzRk7EwGyiLKAghor3r5RNkZQKqKxsKBFbOf2bU2j2YCxGWy25rQYEABgg1wqGG09M7S51Q+yVHn3ZBCQQhXmyDVwDAAHZE9IKgQHDeAot1nDAmARHxboHhogIeoqelEq2jAnh5qgWc/PUpGNAinMpICz8I8Edmjhkp7EaFUoR+CiUW/UBQYQAOCkkloVXlN00BxTAnACAEi1QE4WAKscMnIA86FtQB4AbFCshIRyi1Gi7M9Ws2aSEnIehpzoNZrwqF/PeVg9fwHlel1u2ibOz0gACCgU8r6mndTYfPTRx6JO8+Ziw8ANgO9X9CmZ+xn2AUEAmhoaZ1Sjh06SIWp1arsNLdvowc11ozQFGx9k2EsnqfACBnQhzUzFTy18zgVVjbfVr0+KOnt92uXTUtFOUlpJY5IpJr0cuOhLSgLs7u6rCeEUl3pvXn9kD/Fa58S6XK7oPYnG6HR4DqmV/MckAQj4egQDYHZj0/s3cIg9uYbSxdKWRjZcTwi0kdlTDXNYqBbwwpOXceNH7+PO9RvYXN/C9m4bXr6Ce1sHiNIApblFHPci44ivBAtDt+e55Plwjv4np/7TbYTn2w88TcpdOoJzvmXjzMflB4Ewatv5Pfol8OPChYs4PGrrb0mJ5+GhBwSfXwBQzBg/SkliAQCv//A1eXI4d13GgPLe6Q/YWPNvEiwstiQ94WP1+l19n6+dzT5vCjJyKG3g5Ht//wC9QV8pADtbO9LsEwS4fOkiKqUS3nzjDXkB8O/pQ8CJL9e/9vGxgIDtnT34TH+xUZy8xnVmrKeEAB26ZXOKnIwwYMKLvEcMeEH3/VF/oIn/4f5dPP3kGpq1AMUAGHS6uLB2GV//s+8CuSJe+sVfwddfeQXPfekFvPn+m0i9GL/wC7+Ivc1DbNzdtAarwNraWQEmPMaf/9znpX/94MMPdazpy1JvzAkQ+cZ/eBkxEVuf8igbtWaBgNkpKVkZBDB5m4lh4Y0REcQcZyj5ORRHKdYWW6jVGHnYlYcBm4Wo18f+dhuPX76Ii+cvqIgvFQMcHW0jitp44cVn0GgWsLhSRb6QE1B9cLSPt997G5mX4bkXn8PZyxfQbR8I1KqQdsxIMiYXHB/rmJZrc3Spxf7mHtr7R6gUSqIORt0h4p4xYiUYK3qgDBg8DEexjDvJjJtf/QwA+OkYAFwrbbE/2W1OP6Jtv2d1qJMEF5a3nEmebP61b7m18hMBALfLTdek2em/ezXueycaYFHVuV9PAYzZn7vp2Ymq+Wf5j79mAOA+MEW0cMMAYBpb4BgA65YBUCgB5Xl4+YKm9/HBDrLuPgphHhFC5At5jHXPs5m00YwnVBcGTOfAwAxBLAOAlH4rAeit38Swe4zG4irqF65oyukAAO6d8jpSuI0DaYyp8ywDgHsf92XHACg4BsDfAQDAWEKrglTqjzSlet8GABh7eUkDZTzMCal+mAJK70nQHR6gWm0Ao5r5XrKFZPMtdA8+QL2QIhvQS+h+AEAqdWa7a88joGDOz0kDQAOCqzG217qGVTqXDgRkbLbxFXIggJOsiGimutHIMmfZneb3jexZvfPMdTe5zt3fTBp0u67YKbhYx9yLCdyzyXfT8Zn4PzXQtsaeBQAEQJBdYCbChgHg6tOZKfsnLReGAWCe43QMIMEcOXrNAAC5QgVjywAgYMDamr2GO36TYZN9LW6YYm6fk3WymnOZiHMklcjYO/V4J/kIUkrOnQSgLABgdN1IAOgYERMAKOXw3Ff+PvW+vJTEAIgPuxMAgIC8SexgqzPLAJjez/RbC4Iy+kMIAMiFI0m6y/kisrlFPPfP/6UkACH3CQ4ILAMgTUMNR3NJD3mPrFr2v5RZh4gTDp/HYgAwsvSb3/y2GADsV1lLcsuiDGACAPAguQ2HRXxrviUGAA+qK4Inm4HNLGchRwCgu7GJ73/nu8prZ/EolIpSc6JtFgAoMjOekx9udxYAIANA1CgWx7kc5nO+4pZkMFQsYs/3cLsX4XZ/9EAAgFoIvmafZhA2MuU0A4DT+lKlhLm5ui6k7a0NNdkXLpxTMVcrhbj10Xv4h7/2K0jjvvKVOX3npI0u/t1+hCQjHYv59SHe//BDNbqkdSXxEHP1JsYZJ785dPoD7B0cKVaDzaRqSzrL93pGyxN4OrHzrTnJB7gpcAEZpTns7e3bCXhOry9NYtFLS3maykC+CgJhcjklG5QbDaycO6tNZdTrYW9ny8QAcmLFjO1aXdFPR3sHKMnEjNTovCb/A2QCABICOYwKdAwAa5pn8DD7/1avYho03iSkIlF3RNp/HmExlFaar2046EvWIHAkH2iT5HRe8gcZxREx50Zr0MxUOuMYfo5xG4b6RCo35SdsaKhPZgPE6EUyAHgcGCtICQBRP15jdLKcbfXNjTaLME77RBpliAWg98KF2ZgANueq5uak2RU8Y6BTKMqH4uyFSyhUKjKSNDQ+Q+EnkECzMC6OYaGMax9f0+SfjTCbSC5YykMnRUuTUZtAwGYiMQCAKfKMXt24/htaGP+eBmm87wx66ehiTsI0RTINpcksMq5onEU+Z4tIxwA4UQQ5OY92JW4y9rNdtQ2GxeY2luM5qUVKoYgSbG5uycPi/NoZgT5MAuDawYkx5QzFYkmsBumSyApyC6G0APyelQNQEvFjAADuvYgNYBFenmvKWihJUKObjZAMuqJgn11s4OLKPJbqFXzz61/D4f4hdnb20R1k2Dsa4Lg3Qrk+jyjz0O70J+79ZOxweuzAGAIBZmOfTsemQAxjEkOxWgy910QA8v2TCcB7n/+xiWaTz/uAAAA1/NTjLy0t48bNW1PqoHo0czAMwp7Jr+Kll17Ca6+9hrlGXQ0411oxOwTgZLr3K9WyCsyFhXkb1cjkhh5WVld0TTEhgAwAasAIOLL5599yjeJnxnQSfCADgckiVz/4QOevXquJnbCphZPxAAAgAElEQVS4tISd3W0cHh3pvRVKRRx3+vCDKqLYrIm8t7Td2fgqBz4R/KB/RJIwxhTaoOh7Qm+TzuEBnnzsPMIgwf7Obbzw7GPAaChdf+eoh2Ef2N3vyJS1Pj+PD69fhaL75o3OvVJsYntrDwuLCwKbKG1YWVmZxCc1Gw1sbW6g2znG2bOr6HU7uHL5Mg729nBvYwuZRy2huT51H9lJkbtPBNyR6k6fvMCkVhAA4D1bCwNcWVxA0mvLmK9cJrurj87xkRgVK0srePKxJ/RcBIzv3L6OUgF46aXnUG8UUav6WF2tI5dLcGf9Dt54+w3U5qr47d/9bRQurOHuW6+j1qyhSE+XckkAqYva5PVZqlRxuLWHfruLLMlwZmEFfr2JbHMP2/e2xQQQOD4ihZKFHiUAzEsYCwBYWFlUnOlnEoCHl6mfzACwMVYTAMA91uw+ZAD22SLZrd2kvs72jJO//kkAANflnzL/O0n7d3FX9hksPZwsOMkq/yY+/poAgNPncPpvm5dN2iyNpNU8GgnA8c4GCmEJhdYZZGOC/Smig22MLQDQp/SUKVYeqwYLABjdpKVDmwNqAABTO5wEADx5ABgAoGMAAHoAkHU64wHgAIDJFvkACQDXcMpj7wMArPD9b6sEgPu/EyH5Mv51k3fb7NHQmvFydGgwZYcAAMp8DQAQoT88RJkAQFazDIBtpOtv4nDnbVTzKfyRNwEAMicB0NDbSAA0mLEAgKkRTkoATDP/CABA14ypLZyE0MkEJk76eggHGMxMvN37PQUY6vq2j2lM+gzAIPbkjAke95OUtadvEoxOg46upnF/4yQE7vscopHzZ00Aphp77aPWV+QEgHl6nXFm3QS0WDw4MNQwX3TtnwIAxvkycgXjAUDZCxNu3Ic5foZtyg/na6fz4kI07Pf1Xjm4lMSWf5Ag86wHAHnRpwGA1UsYXVvHu3/0NdRZw9ADoAg8TwaAAIAxXnvlu4gPTgIA8vJ6IABg4AgO+SgBGAw9dAd95EKa+JIBUEI6t2glAM4DgABApMEtJQCzAAD7qVkJAPus0wCAYwA4AIB1oCQALBBF7x+PxQBYXFpE2epUnYmQ6ChyFTUXIL8u+z72btzCG6++avLqCQDII0m4qm62MY1TAl8MAM1auCBSu0vqf8BFK0XJ8zDPZso21wIAPA+3+kPc6acY+Cx+Zj0AeOGaxoEAgGMA8ECLrk0TwGeflQSgWC6i1ZoT5Xt/b0cN7JUrl7QY18oFbNz8GF964fPI4gH6nbZYAO2jQxk4MB6pNxxhNPaxfGYNP3z9TVHqWZQPuGg3migV6zJt4e/e3dhExqgFxtdxUp8PNRHlcTUT/1QmgufOnlGzInf0oICd3T20j490RWjSTGQvpUqZAAcMq8I6PQ5GMWrNJpbOrqLT7eDi2ll88N67cgbnUySDAWrFMppsoPtDjFn80a2UbI0gQMQpUG6MWEbDxLqIbk53fwOUTRFK5pzzBlFkHVn7jHDk+SMLoFhAtVrXxJGU42jY0zyjUi6gTNmFpcoLdVLTlzdUrJyvKeT+fhsBC3ASh0lt5cQ8oLlUqmPHO5lIFd+/R2woTk4AAPy5vAkmxdf9Skfd6IwPBAEAT/85AIDT4jkLAHAKQBCg3KQJYAVesYSLjz2urb1AGj89F+LITPnpuyDQjK87FMWbTRk3ed5L3G1MQ2rYAhNU2Ma8uQVeDT99MMhIcIs05QqaAhstOPXi2kDsOjfbfJrnNxIBBwA4Mxf32Rm3zDaw7mwbkYcyE6wO2kI/k0XUNJhiIoRGc87kC7rPb23tYDgY4OzqikANMnDoAcCG1zTPeb12Ti7ZqOl+su62vBYmm80neADIFG9GhzorEeBWyxg6AgA0cMoS5vYO0aoW8fj5ZZxfXsDu+h288rWvI4pG2DvooB97WN85AvyyTD4PjrpiOLDxZ3NFej6n9vzsqG6uYJwt4N3x5Xnq9jr6e/4+G31KILgeyjSvUhHqyuvG+DwYPd+lS5cE/O0fmDg+R5WfpAxI7kDQMI/Lly/j9ddf19rB3yNFX+uxmAqxelYeojNnVvX8vJ4Y58rzcMHq+OlD8PzzL+D99z/AjRs3BT4o2jE0rBPS50dxjMWFedy5fQvRYCDdOt8T3yMf/+btWzouNIjd2dtFY24B2biEYUQ/DQJjBDDG1uR1rGubz1Gp1vQ7jE3l5GowTOD7od5fKU+/AGr4CwhyEYr5TBT6S+fOY2tjB8gKOGr3Fdn4zHPP47W334AXesjlx5IgjGLg3LlLuLu+ruk+r82OQFd6azSxv7srQGPY74gFlCZDRP0eGvWq5CxR4vS0NhrVThN0ru0ETUZPFvxkUcI1hKke1byPVugj7h4jzXiPkG7KY5Gi1ZzH2tmz6B0fIxr0MYr6WJyv4/nPP4ZWq6L3vLhYQ96P8eqr38aHV/fx0i9exD/5r/4JonSIvYNdnL24ZmKmyDBMEgyjoYoJgi8CGinpGg6RDGPF/y0y/7s+j/HdTdy7fhdexrWT4DGlO2bvHtIAlQwAyhZWljT1+AwA+CkBAF0otjCfTJoMADCZPFlgyQBNJstZf8P94RHN96MBCNtkOkLUzAPd768wNR80DYkBe+Vr8bcYADh9aE8eT3MeOOGPlALAIqOLsfMACEsozq+JJkyd//BgC37UNqkqVPKRsRWwUTGpRabjn2a5ywzQxkCzZmRtIw8AxtSeYACcBAAIRjgTQBoAKvHHoAn2ejrpASAQd0YCUJiVADCo4G+pBwABABe0x0ZxAgDY6b/axxwjqy1LkAxk/p4AgAjIhljfuoG5WgPFXFPnB7lDZJvv4HD3HRS9GOE4PAkAUPJhPQCUhKL+/aQHwKwEwNQu0xjAmfbdrAMTCeYUAHC1HKOr3fX6YKaSG0rM6OAt+07O/DaaVwMnq8fXpN8a+PH4GQbAKRNA2xybBpkJSYZlMeshIMCC9bp+YIdHWvKcJNVEnNubYvq1zBJ0MZvbRW9WNruSTuuzHSDQz8G4RGUzJoDWAyBvTAAd09jcHsYDYFYCoCGE9QVwwIBqaOt5IFYxO+IcJdaUAEwZAMiV0SHD269gbvUS0usbeFsMgByiXCwGwPP/6B9MJQCvfAfxQe+EBOAkA0Cdh/orsTuUQMyeoQyy/zuDAUAGQDFvPQAW8fl/9ocYFJ0HQCoAgMdslBkPgHHcQ8ihsdHYThgABAAKZH/7oRgAxgTQSAD4dicSAAIArnhlUekAABbuznjCNRGnAQA27ptXP8bb3/++iltOQCcAgFgAdE9mCoCPEqemMk4yWh1OUA0AkKBKh2uiOZywctJdKWM35+FGt497w7EBAGgCqMgEmwLwCACA3bYzAaRrNQEATuwPD/aQJBEee+yyTnqtXER7dwvnVpcQehmYxzqKerqgeUyoEfXyZUQJXZBruHbtBjbubUgLEw/7oleEpKSM2QyXcP3WHRmRkVpKR9aQGjLr5il9eN5XkX3h/BoG/a6o0mGhJBpwu3MsYy1uxjlSvzjZ5FVN10Y2rzRVC/Oa4NTnW1hcXcHewR6uXL4ot28Wuiw200GEokcTiaLiKKgDZQOX8L7jBD7MY+hBTAACAIqHmkxUZ29Mc6E6l3ZqX9n0c1quiZgi7Ng80Fgi0eRrlAxRCOmEHyIMOfU2wIFpnNjY8zOZAGwaEk3uspToY95SuSGPBTU2jM+jjrxYmsRYjanJ4PFg02eR02TENAiz8U6o5o4mbu4J8/w05hMAYIwkpckfxVhYbIraTAQ99TzU5udBCl2x3sDjTz+D434fhXJJABnBHDZcnJIWqDfXwuXLJV2O7gQAqN9WRJDxBJgFAHj7G8YW0WPT9BsnVwOGuabSGEWZBXJ+vnUKADglBaDkxGpIT0//+W83wZ7Q/icUNLcYTQEAl3Mv8NYipgQAophutAWdMzZdcTxS48rGf2m+NWlCSXEnAGBAQyKQRZmNkQ2giMdTAIA2N1cL20tv2uBPNauuPp1IAOymSqYNMWg+Hw2APPoplAOcWahjea6CSt7Dm9//K3x89WN0ezH2j/rYORwgHofwCjUM47Ec/53HCT87H4bpuTipixUQZ2MV+bVYOALJjGEqX4ujnXHiz4aZTTDfq9bI0Uh+ACwit7a2xTRy7A/eV7NGO0zQuHjhPG7fvi3mAJlJLSYB0AtEyQyBaP5KOQkCRfYRCOQ55/Owyec0nCZ/Tz/9jL5P/T/lGfx7vh4CAKurNAbsIR4OdX1urN/F5YsXZTZoPC0ymQwSmGs2W1qzmTBSrbXQ7QFRZNyXSwWCVmS5DOSvQZCV75/XzvbuIZhR5QW89ykjonSAsUsxiiHXtxFK4Rhb6/fwzFMX8Nily9jd3kfol7G+sYMgLItlFVaK0sfv7O/ovcWDGINhjONOD6tr59DjurJrIgoJIpKZxPdVq5bQaR9gdWlBztm7W5sol8oYSwJF2Y3RH+qensldls6SRRKlWZlx6K3XKjouHqNcO23tb1wXuTZQGjU310CVABLvYa7pWYz2/ha++OLn8PilVXjjCFcuryHwM/y7P/k/Ua2V8MRTj+PCpfPyJAtLAcq1sgxTC9UiUqQgEMt1iiyqcrWiNVLrcDHEeBijc9BGJV+GX24guruN9Rv3UPSLAngpA6DRLM1MI16v4wyNVhMLlADkRp8BAJ+6ASet02mOVcnaR5rG+HFNddcVhXGmuJ/KtgwAcD8E8OM0/pPi+tTrt6KDB1P7Z0wIjVu3i/kzDzK7TzzisPxsfvTXwACYfaH3H1PDgvSCUD4wDCfOjbsYr5MBsI5iWELYWBEln+bM8dE28tExcsUQI0Zu6kBTQjEdQhiTWgvI3wcAkO5t/EM4NRwwBeABDIBPAgBOSwDofcNWyTEAirMSgL/NAACvcFsLmAQAN7jiV2z+jccGAQB+0FDOMAUSgAbWaR/3Nj4WS9aLKxpEFsMu4qNr6LV/hEo+hZeQAUBZpwcxAB4AAJgG3za0NgLQeQAo9u0RJoApeyZLV+f16XotMakV92a0/5OPqa28LjN6c80Ohfg6HJOAnbDkjJQP07Hf1idqlBXdbczDeQ9MWvWJaZ6h5bNfcbWQkyg4XT1TuAS6uCgpnQ+zDkpewGGwwIMZs86Z5n/ynBYAcAwAMzBzDADTh8hrKCggF1ZMCoAFAPjcEwKUfU4HALjX7SQh7vuTdY7HVR5AUwnAyJ8FAEro+JUTAMA7f/xnqGVA7ACA/+IfcEI7YwLYRc2ndJsGiUy8Mqu7lBLWWN3yR/S6afJNBgABgGP6QOVHMlmvkuXQXMQzv0MPACMB4DHJPAIA1gSQA/O4q6c39iMPBgCmKQBTDwCaAEoC8D/8i98VA0C95mgkGq9jAPDfmuxb90iZYs0wAHjD3Hn3fbz9gx+IKkoAQCb9XN9YENMoyWMkqociNdg8qWx45AHgiRrFaXLVD+QBEMgYK2UHiR3Pw/XOSQCAUScnAABSenInJQDSRM8AAPW5ukzWomEfR4f7om8SAODGVykW0DnYw/L8HM4uzyNLBoj7HVFPWCBzuurnSxhlHg6Pu+h0evjw/Q9EyefJkEM9XSkZGVit49rN24rZi9OxQIACIw5zxvE6ZmxXtYzjo0OsnT0jmigLb+p4GX133O0otlC6HrWVhkXBppcNJd3B6bbPAq65OI/ltTPY2d9VLvjy0iIO9/dx69p1JSqUOWnvRwiyHGrFipocGgCOwzzSUgFDL4eBykrjpi98dLLIuBvOLKaKV2QcFuNlipzkMj7ENC2c7EYRzfQyjEZDFfP5fIZSkY0AIz5M3CObPzb5CanCCJS7OhqRbbKPJKZfDc3LjEv84dGhItkoA2DueTEsGgYEpQNRos/m2Bj0NOaibEoXow13UV62oRRdyR5TZWyy0c6ZhZYAwPLqohoaMjaYnV1ttVCuN/T5yc99Hu1uV+ZbRAzZyFH3RHCoaCPtKM+6efOWJoJy9KRra0rJRzD5zOPIa53HkM8vff+Quu/IaMQEipqFXH4FQSAZgI45TVo0JTdSAHeazPkyG92DAAC3+LEJdRvEaRBASKsAYZo8GvTUIagOBFBG6ZCbAJvNgc43p6t0lOdrn2/W1fjwvuPUmceIH2R4cF2ZazbVcNIU0GwKzF22EUZyLn1YCoBzlZ0tq60HgBu2EGwbs/k1hp6V/Bhr8zUBAP5oiO7hPn7wl3+J4SDB3kEX+0cDfHRrC8trl5H5Jdzb2BYQyYbaMRd4vOhdwHPjqG6zhaPzLnBO/d1uR8kYXC/4fgnq8bEoIyCFnl/z8Vz8H7935swZgUYERhStSEmMAClzL6lYISqf83RvX7t2TdP8eq2Kdpv08oIe86h9ZGI6x5liJF0BwShXNv9cX46PO0YC0Ovh2rXrAhIc24T37+XLV6SZJ2Nl2O/j7u2bWDu7aqUuvpgBBIVp4PfEE09IwsPrgFKdQwIqOz3ETEPxgXIpQOARIOohS+kz4OHnf/7n0R9EeP/Da+j2E+R8AgBcT0zyQlm5WjFacxVEgzaatRK2Nu7i8StXUC5WUC7W8P77P0K5OodOtwcyoOI0gRfkJFugES2ZJ/OLK9g9bCNfqiIoljFIUj0v1+BO51jvg2ZdybAvjX6WxDqOCZkJnAI6AICFxqxfBvcvZQlT5jASs6lWKQv86hzuo1YkEk9Ggy9ApVwuWtNPguFMlYkw7B7iS9T8lwOU/BF+8aUXMOy38fWv/XssLS/g2eeeRaFEcAQ4d/EcjW2wtbsJL8xhNE6QL+UVb1goFWR0Se8VSq9ADTLXWHq7HPdR8otApYns9iZuf3QbIePLcvQBIBBrcoK5fyRiALTQWuU1M5I07LMUgAf3tI9uxB8EANgGkLQNmblyXTfXFz1jbJs9KZLpkfHTAwBTAGEKQcyCCjMgpqb+9meOAXAaQJhtOH42rf7DDu4JkOLHeaqT5+OTUwAeBQCol6I8L1+Q3xNHTLlxD9n6DXR31iUBCOvLMpGjgefoYAve4BBe3kOUEDygvw99kay5mmqOaYKInpvsQ+tNQ68Y4zrGEZyPwd7W/QCAFyKhqaoFzFmrcIjAqFI9nI0BnPUA+LsKAJgSz1zximGcAQBYJWqow/QoS0knAMA6gWsyZWbIaKjbBtIxunspxlGESr6LuHcbSf8mGhUP2YBx5+wxaMZ3PwDAc+MYNU4CcJoB8KgYwBH9eFwEn23eHdNQwwg69dv70SUNTOAAKzucMCpVspvJvwMB6CHF3oP/Zh1gJuKsN3jd5uATQDacWE3K+XuKU5dvFVm59L8xJtgOAOC/+aHhlU03EOPAMpp4XxlMgExY01saDsbs9N+tT5b+r0hrywSYAQBo3C1AgM+pGEDrAWABAPZGDiCZpfq7+nda806BuQkAwC/oASBvM2MCmAYi0iOgCSAIAJSRBlUxAOgB8O4ff80CABHiEvDCP/51o3WPUvzgG9+WB0AtKGEcZQIAWCvfDwC448FjSJCmiG4vQ2c4wJgMAA4ZSowBXMIzv/37MgE0AABZCux3XArACOPk0QBAPijg5Ze/KQYAo9mVJjSbAvDf/cHvjN3UigUZM6OXlpc0rTOGZKYgcpMvlxqmHOl8Hu/9xV/icHNTOfVseqT/z3nI86LmhGcUo0gAgA2QbkDGA471c6N/9pDPMjRIm+YEjhd1tYJtAB8ddbCZeGIApGPG5Vg3StIifRunwsgU/i/wFR+nSLowj8cee0ydA82VOPVfWV7EtY+vaorNFAB+btSq6Lfbov+fYyM46KBRKciln/rZaq2B0dhDsVRFf5BIS/lXr/4VysUC+l3jgk4KuCUWIReEuHHnLgrlqhYeal1pvsXJKKm8RNPIAmBWPCduNPRaWzunaXeH5lqdY5kB8hhIRiEwZYxRZIpV0kCTbIS1S+dx5vw5HPc6arwa9ZoiAeN+H9c+vIpizkM9LCHu9G18RA5jNqR0tPY9dLMUkUcjGp4vbjDGkI03WsqLjJsWN7eAGx+p+6QJGSSTr5XXQ0BPBzb1SSZX8jjuI0fn9ZKPconTcWp+h9JIs2FmXxNHbPhomlbQ33U6QwEALpzFRCGacogNN48DmQ9l5vHyoh9w4U5RCPICYYSO8jUGga6/znEXhbCgVAE6qPM/Ngks1vUeMBYIw/d2fNwW1abWqCrSrjY3RxsQtJZXcNwf4LGnn0ZraRkJj0+e5l+eNNxy5mdagdDUQDRiZrwTZOBip0mwzwltpNcuFgCvfRbtNIzTNHEapcmoLr5O3Zh+ThNTGb3R2IOLr7wyDFtGmAcjvWaiTYyDtDl/p6fWrpF5eGFlUh5STTfHMg5x0i0Wrsoj9gJdxwcHnCybSEI23HzPpWIRc3Xmwls/RxkXxjpOBAAIILJRaTTmlFlvppa8xqZRWCyOJhoUS4tyE3GXMS7WhHWeVZwO5UW8dvOMYzJMg7lKiPNLTcyXAyTdA3zusUv43//Nv0a73cHx8QA7B11cv72FUm0J9flV3N3aEyOFfhtkHZk4FqY6lHS8CQCIIi9PB7NZnW7++Zroyk/wRokHpGcXCjg+Pp54CvC18bE5rSa4+tRTT+mxTVJAJiYFG0eCKAQKTZykifxhNN/R4YG+ZsO/sX4PKyvL+h027bwehlFP6zVN9vh6yFLhD9j8M+aFj0Uq/I9+dHVyGfDxCATQh4AoMN9vr9PRtJw+JdLy54BKqYg7d+/IV4DnfGGR62ao10yH/Xfe/RCjUShgr1HjcWOs6Q6ydIh6rYyf+8ILiJIEvX6Ed9+/CmbXjlHAMAaK5brxTIhJxy9iOOigXikiDMZiRy00m4oHHac5bG/vaY0g44Nxk7xohzF9AoB6mMN8s4G9wzbSXB57Rz2MwyIynzF2MsM3TIDhUMaGfOwqUxv6Rq5UVHIBgU5bXJ8yZDOAIS9Ro0fkxIPHx6SKcKZr8pC57hiDRiAe9CQ1ULGZ9tGqhbi0No9zK03UCjlUwhzah7ti9yyunkVzYV5gJDfP5nwde0e7qM5VsLmzjr2DHTz74rPIM0Zx2Mf80gLCKhNoIhVvg2FPTI1SUEQpFyJXnUf3wxtobx9h1I9RYHSSUhpMJjGpx0fdLtYunEe1VVcKCWNh06CEzYMuli8+gWJ9ASMvQM46kcfpSB4EAY0IxcBjfC/TNxIB+Z/2436a+k/6SK6IfBSJ/tGP+WBq7f1/M9t4Tr8eW8brtDkzf0namQEA2PjroLnCaTIhttT/nAFBP/3HNLHlvgZBqcrWb8a0jxNmmSvKpy3Up38Fn/ovfwwGwOxxd4Cs3onVW2vCaEGN07/r9oyHvT5DOybIRh10Af4oRpAbALv3cHj7uuSN+fqyOZd0CN/fQG5wAD/kniiUViweAgDTJMWZtAXrwM79gXu7ARFT5IiWZgmGh3s4vssYwK7xADh7QRFnpK1zb2O9p+2RMP9ES60bUGxYnUOaMJN1aBkAHgcmZABwWKdscCjvO2CWeLWBQRYgqMwhbFC+ZcxY/1P+mID0ZM/NyEHpxUWQxA+LxtMnzAv4TQcd+OOY2mEgOsZ41GYEFHJZwzSZ0SbSg2uIeteBpItCroBc6gMjgnkJMgxkBMskJNZ/ph6zU3B7jznphzGDpjk6B6P8G5uQw/hceUP4khSrt5oxb9aYw3kBWQ8id2+bp5jS52dNnnU9uFQs3h9sjvN59Qa6ami6bKONGR1JZgD3EP4Oe5OAyT7dnuIvKXeVATXrTnX0NipURZmTNdBMkXIKSmcgNmNQKOiaom8UGdTcm+QH5qTNfBw9hjF8F+ottoYBAszdw+vdGGCKCcC6l2wILy8GgF+qYeSHurw1HLQMZnMdTxv9k2DhSQDAgAUmScxj08rqPxgj5YybvLm0CIxL6AYVxLkCWheexOCDm0oBWCqU0Bt1kdUCPPsbv2yWh1yIv/rTbyDXT+DHYwSZL/a1uXtnGQDuVRppayJ2rWEAHPV7SIMYxVIec5UGvMVVAQBHXgEFdnK5DEnW07WXZgUMuj142UDsJJ5PSSno+TO5HD1UyjV87WvfwJ1b9zQI4PuulCj3HMkLapICwAuVhSkBADo8sxlzAIBQIUt9NXrTnJq6WhjizW9/F0ebW9IDKwJQpVpODT7oZk/3ZM9DgSZKJOSwuGWUmlzZc7o4wjRDLc0EBAjsqlawOTYAwFbqY+CVMRqz0ebjc7tMAZ/ZxqR2swh7OABABgCn/QvzTVy/9pEiAev1quIA2RzG/YGMqJ5+/AJ67X1NoEgRZWFfoY5e1yj13Xw7GT549z0ct4kacoJsLmAupEGBphQBNnb2NE3mAs3JWKVS1YHWJkVdv51Cs+ng1I0NA6PvMuoz40gghmiDyrrPZObH52KzRRTuqNvG8pkVLKwuKZ+ZDRabzV7nGK3GHPZoznZwhGA0RomLoPS5PCkEAPKIGXNI9gI3JPowaMEwCwqn/Zr4s8DNc4rP5pp6GTN9ZqliUECT76kM7cxX80LaL6f+lVIgBsAoHcoTgE0smypN+Wmm4zFfM0B/EOO43TcAAO8gq4U0GhnzikzkG9MQyijwoo9i8IQU8wYA4Ec04kJTRDSI0Dkme8OTb4BubvowWAMeNt9cdzihY3PNqWCxVECpWrKU2Jb0/nMLiyqQrzz1FOYWFiTl8PMFo+9WXruZ9hEA0FTH85WLzmNCAEzln7TGxsHdTf/5M+n6Z+heikuT0ZthnPCks2FknJvYSXRZtR4Bk6bfn+rn+Vw+Ix6drnRSGD3A8f/ULm8WRwJ7bPwZQ2lyRPlYvP7Y9Evzbz0keA0LzSToRenPxqaAp2qlZJgi1keAr9m42hvdO9cRkwhQl3acx5EAwGQ90fm2xekDAQDbmdlrjueTH3LJZ2xjranXMV8tosHklsExqnlK/Pr4i+/+OQ4OO+j0YqxvH2E48pHL19CPgd4wwWAYoUJGjGUtON0/m2g+Ptc4Z9ioY022gIvEsWwGrRNVM83mFJ4Gf9T9kysP74QAACAASURBVA0xCwrwa8btEZikHp/HkEZ8bE55f5C6Lxw+M4AGH69eq6Pf6+p1sIGV9wSp5za9wSQoGMR+cXFJQCOBF0oBeHop0SFw8L3vfU/Nvhgs6QgXL17E+fPncHRExsZABcWgT5bSQBR3ggBxNBQgQIYR/5bXBYEc4+Hh4Xvf+wtUq3OIhmNR6Q8PduDnRmrm+90jvPSlLwjspPM+TRZv3LqHQcSNqoxBTOadKltpMSkdoIRIYBJS9LrHaM3NYa5ex3AQYTCIBERRikKNPxlCURwhGMeYL47x937hS2Jf3d3cQ5T5aA8TjHJsakN5RNAsqNcnGFlAFJPhURWTp0AmCg39xICxrZBde9zkQOu0PD8IapMKbKikau/4NacqgXHbj+jiO05R5JqZRhgN23j+mSu4cn4RnYN1vPDMFXQPdxB127hw7gwuXLys17l31EaSxqjVGUs4wLkLZ/DBR+/hGy+/in/1P/3XiNMIYz9DuVZBqUZDWjOxyRdDJEg14SH9P5exWMtj78ObiI768JIcPPKUFcRhAAA2Bu1uB2sXLlgAIBIAMPKL2DrsfQYAPKQbehgA4M6FK+umRpLOwNUBJFN22pTTJArezwQAUNks13jz4V6va4rM9+2af+I9Pige8K+pJfxZAABqlKYMB/e+3f37KAaHBg2+LwBg7IUI0gQ++sDOXRzcvoFquYawuWKqdwsAeIMDeCFrHmAs9pihEDsG4uT57eE2DaoFAOgjQvYSWX0WAGjfuY5k0Ed9YQX1tYsmBWAGAGCN/IkAAFmH1gNAAAA9ADh5ZSeAMXq9AfLl+n0AgAZqp6LR/prO/M/saSbnWc2/vQ5Y/3k8JvYz/XLIpBgn8ghSxz/sYHi0jQJx+4xDmTlzLIZbGB1eQzy4BS/tIz/Ow8vyJwEA9h229lPl8wgAwOzVIxMDa1NyTKqaifgjy8+hzwbUsjX2jOnfRAL5gKMmLTv/RvfSTHpIao3/gkBx4aYuNZICY/jHAWUMr8D0JPpQ0UzZggK8nuwQYjJ4mTHzmzISzMBWKQb0imIuvcConL5WcpQ1BTceaGTYsAYw96zAA7GiLACgeMucTUwwAAD3Uw2+WJdSrkcAoFxD6oUC9x8GAEzuQ6v1PwHCuikXrwRGXNOTw+NQOUMmAIDRxCwmy+j5ZUS5Ilrnn0D/gxtKAVgMi+iNehhVfXzhN3/NAgB5CwCMTgAAeiqTZWAlAGZhECOCLQr73nwZvSHQtgBAYQIAnLEAQIgiWPdlGFkAIMs4hO4h9LhmEVRx7AnKL0yNRtCfLCYCAPfubCBNDPOjXGTaUzqVADg6K4tMAgB0jja1gkkHOM0AcAAAGQDf/8bL6O7uqQhxAICTABAAKIcBQrrBs6nkQmg9AHgzsJgqkeqcZqhSd29v4qxCAGCMHx12sIsC+rkiMpBCbKa40nDTA8ACUYqdewgDgDGApH5Tt3nj+sdq/Pn3dIQmGkszhLs3r+OlF5/F4e4GmvUSclmiqXGRsVjU/kh6wGkusLu1g3fefhu1cllFOSUkbEQqtYZ+t90baBpFMID4ABkAbPJ4spwLPYtKAh/cnIm0MXEhLBcV5cAmkyfJSSmo0Sfd/NLFC+gPejjqtDUJuvzkYyhVK7rx2YTQuPD82jkZ5e1vbuN4dx/FXICkT5q5MGhtCgkjAxl6IQAgp0aWx4EZ36ZYyJR1zck96cWmIWeBbBFArSQm6M9QHGmoOkKcDOSUS0ovGQDUAEfxwDjmB6EaVZkRjhn5B3S7A3Q6A/hEWLkRmThRNTNuTuHws1q5glIQ6r1REhH6vlgA/IvOkCZjVd1I/W5fyBaLcS6qjOYTQpulOt78fQJAbNDJ8GBCRL5YQFAIRYnlu681W9hrH+GJZ55Bba6p1AW+dt5Q0lbPyB9o0sKFcmd7y1K2mexAGQC/b56TzuqSQdgowAk1yYIuctZPMz027zMedzaEvMcMA8AXwKP8Tgu8ETjSfUnuySQmcDrLchRvt4i7feP+YsgcaUUwcvpv46mM0Z9xbSftmo0kzUr492xMefZ3d3ZlGMeGUdp1+3401R2RBk5WSCxAiyAJ74NqraaJugMA1GBrom87/5lNjMfMMACmEhX3vYm2K+dhYeWsDEVLXopqMEbVz2T+9+ff+qY8O/YOjkX9v7d9iHprFXHmY3P7AIViRc2vXBwY62gjGPmanYxhNgaQx3sWAOB7dABNmo00UWfTz4ablHQ6//OD521hYUFTCEMRL4shwPdweHgk4zr+DqUEBNLKjHqzAIeJVjUAGpv78+fWJAHgNWaa2Uj3apO+AL6vZAb6C7Ra8zIY5NcEp8gWMFIQ4MqVy4rKo0yAQAWPAY3kyD6gMV69UlZaCl3zyTZYXFjQ+Z5r0YvC5Cn/4LXXxQjY3dlHSA+QOMLSQgvjNMLh/ha+8p9/WWg1r2XKBfYPj3Dj9gbWN/dQaczTRk/Ri0qJSDmdMHo/JqQQ8T9uH2larwQC6tRy9BKoYH/vULUSgUdRq5Menr+0iN2N23j+576E/XYP73z4MaKxjz6HEn4BTOlm1B/ZAGGpLA8LFv2UGHEvKnvGmNYBANKUWpBOcwoye8hSIxPKTiYME8DMbf1iAd1eX3S/aqmEbDhUg7/UrODKhWXsb97AYxeX8au/9AW89dqrWGo1sLq4gMVWC7W5Fo76I0kXqtUSPH+M484BPr7+IV57cwv//f/461i7sIr99p4YAatrK4rXYRYHmW7c5zOmyZA9R23kMAUOerj70S2gz5jCIlK6m1njVbIdOX10DIBas45sHMscdhYAKDUWkTCT+TMGwJQuP1N8nwADZggQU23/dH880ey76ZTwdpPdZRWin7ohMgZ+1rBlJqnEAbyT0bQFAE5bDv64DIhP/QIf9Yc/AwDAmaydbvgf1fifeEmk52sAUYCfxvCyHrB9B/t3bmh6Vpw/Y++fkRgAAgAKAUtbAQDS/1MCoC3MVCyz7u1uGqw+x/qIeBwMkIV5uIejuwYAIAOgRgYAUwDgiwFAtuUnAQCUAN1nAkgGgAMAxpniqQkAhLU5MQDy1SbyjQXLvPwbvQJ++stq0pi6gYaRRaZqGE1kcalQkCQtHXaQD9iRRUh31rG/u47WYpXjSvjevGEA9DeRHF3HKLqLYExT4UAAQC5lTUcDbDLsprIeSpgfBQC4PYRNsgMAjKTaMG+VZDUhMk2ZQJPrd0bz787UBOSzfiLsAeyKYmWwUyBBTb1YxTZ22cpUuccRAPApI2N9yrpMJtwmzt0xC1z/5+j/U0q9Mf+TeXGWqqHU5Fl16ZTOb6SMhkHH61/tvmPDsM8RA2UKABhAyrTMswCAPB28vCQADgAQA4A96gkClTFedWCK8ytwwKw7ruppWWfJg8EAAGSFEOvhTu9lrMNKDwUAOqMu0oqPn/vHX34kAGD8EJz+3wxRtVhYk2Ge/3xYRncwlgdAGiQgANCsNuAtncFTv/V7aIsBEKimmgIARTEAQt9IDWWI6eRBZAULoApACcA3vvHyBABgrUlZNXskDovkAeAm/Sx8CQCcoUu9nXh9EgDw53/6VQwPTVFKAIAoNJdFzT7jGEXG30kCkBMAEBD5cikAXg5F6qIZ/2YlAKzX0lIJGwIAutjLFcQASMUAIN3DNKR0bDQQikG9HgYA0ASQkX9sVO7cvqlIwDgeKglAmeXVOj549x38vZe+gIPddek05SjO6XrIIivAME5RLFYwzkxsxLdefkX55/z7iCZpyQi1RsvoyFPgzvqmYgP5eqVPDvJoH1K7GwrAoCkV9bxs/okI09iJ1Mwky0C6pTYRG3VHhItmGy88/xyO2gcoVcu4eu0jPPHMU6Jlbu+y2WgonosxYUVSx3oDbNy6g87+IRqVmqgfpHfTn2BEt31Ol0lF52SLxn4CAKhFprkfgR9P9Hiai9HVmpNGLXIClqyLsYzsKBMIBTAk8QDpiLShHEpFat2t+74y7Y2TPCd4vGm5/mnCHGcIg5K5O2yeqdiSvDGJKlKGQokDG6d8QQwAggA0ARTDhBToUYJipSwmCFkAPD88vlyQCkoS4OOQns88dE5XQ2M+GUeoNepIPaBSr6HenMMoG6NSr2Pn8BCfe/45lBibRjYG2QbaTHgDTmnwAalOwz4O9vfBZo3n1hgBGlqdNMqc2LppoY6dvV61iptIPZ4b57Mh80nSqAQAsJGOJi7y/B5/xgmxcWY3yKJjAIj+NaPfdIug2uiJhnB2k7FUfMsq4+sgIMFkDhr9kdJFczU+pwzyiOySqTAey3SSk2FeP9KbWR8JhxiTks7FhjRGMgdIHa/T9DJk5JKhq6vBtpR+3csPAQCMcSMZEYxh5H1ptPaMiswzEo9l9KCDuWIgGQDBxj/9d/8PjtpdbO22cXtjD3tHQ9RbyxhE2f/H3pvGSHqd52JPVX1f7UtX7z29zcZZOFxEUqREWtRm2bLkGydeo2s7zr24doIEAYIgya8AQf4lQBAgPwIECRAEQWD4+tqyrq/2faMkS6TIobjM0jPTPdP7Wvv+VVXwPOec6uqeGQ41ku6NYDUxGE53V9W3nO+c8z7vs6BUriGR5PPXlnfGxMS4imwW6SyUeYz84nzIY3QAqAMA+G9n7km2Bhc0nitfx2Kbv8dr4hgFLHTZ9Sf9n3/zPSULisUF4DB1gAspi3s6x/Pf/J0GO8qkqVvmxGh+BDs723oueLx0hc+QzcTnv1CwyQsEPD3EYyaFgGAEj4/PNucJAgAEDLO5jJVxJLGyvCxGwInpSVx5+020mw2cPnVSCySvcyJOI8MGciOjeOXHl7GxsYXJKWMcmM+k1EHf39vWvPm7v/NPUK+WtNiTQUAj1Bu3VlBtdnB7fVtUW+r0yayS+Wy/g3q1LKBsSkyDvgAAnjfBSTKfOC6mp2awsnJbySu7O3tGT92sYC4bQhRt5CcmkR0dR6cfwSuvvykQoNUPwaN8q9NHtRWgG4rIDJXPMxdIAomhoCUgQDCTdZUedDisnEegM+dGPvsEsMlFk04yhG4kJC8HzTu1OjJRH9OjOUR6DdQKm3j2qfM4MZVFu1HEzGQeCTLnUhltyLr9CNrwkR+fwNWrb+HV136kgjyTS+B3fvcTmJwexcuv/gDTc5M4eWYBmXxaUUXsQBK8pfQqEo+bPGpG1TYCVG5vYXt5A14QRtpPKTqV87QYABzUlADUDAOAAABNrbrhyAAAmD51HvHchDEGJIBK0O8fsQTgHTvI7LxZ3atmcxfHamVZZt4drnHutYU3IOfDfZFGOhw9duj0P2B4Db23YwEcBwGOghQPdyQP9aqfAwBgup5HzQvduufm7Xc6Nu4bGbsnACBoywMAW7exe/smkok0UpPzpsFPh/ADSgD2JQHoKOeZjBvj2eTuv4UA7Ee6ODZ2Rs1+iD4iIQIA3UASAAIAQbOBkckTSBMAoAcAZa0WACBj9J0YAAQA2MF1KQBkACgFwAIA3PMMAwDNvm8AgJEJAwA87NB7qBv+838Ri1UzX9tIPluACgAgPMN1OJFEr1NHv1UhFgzUC6hv3EazUUQ8E4UXSSDqTxo6emMLneItAwCghXDXMADIruK964OpXqw9rGGsff4Gbv62YeGSn3RktvNtdPDuy8iq2YF2jvDH929qsLHxY1+in6tLNgTaOB8AO43oWgxFCnJfyn2Oky9y76Ci2CYWxVJxMWA9mlg3GvCSSQT1Ojyuu3Zv5pKJ3PM0qAn5/FrZheShBOYlp/EQTaRMfLTSarroM3aRa6i6+kQKDmWXKu41j5oUANfkfVcAgGWdD67qIH3QzIWH1/RQhjWY03mdOoH2LSGauVIC4HNp9RDqMWUgiVo4iXY4jvziBTQdAyAWRzWooZMM4+nf/oiidEMhxwDoHmEAmBhAiRmMB5bGix0HbMxSNuEnxACgBKDvEwCIKpmCEoCLv//HKIaiauZyBR8AAN04GjTc7jd1/Ep04OcIizQAABkA8VhSAMD66qbqQO1vWbN1aVocHJoAclBwA8yN5Nz8nKFg22LvyIW0wlznAfCNz/w9gkpVg5QF0T0BABb6jK+iB4ADAOgBEGaMSgTxfh9Z0rW73Ij1ESQTWO/1BADsh+MWAIgRcjWTrQUA+kRe3wUAwK4vC5X1tTtIpWhq2MHi4ryoyiPZPK6+9Raefvwi6pU9ZOIReAQX+FBwEmVsVSsQAMCxTur5d775bf3Ni0ksr0mteTIj87+QF8Pa5rYoroy9Mm7odKAuS7tLGQALf+n2203RSjkoAm206EbPuYULCz0fukhEqfWoYmZ6StKFzEgGe8V90UHZBWLhT1OxQqmgh42FLo9tb3Mbxb19xMI+glYg8y5OcPQCCLhxlfutccQ3EVcGyeaaxq4iHcZ5GOxuUhagRVVj4jAv1EX6cZLhyCOFmEkAYnewY2ZlI0SaOBmwwFSxSn2pRajCtL2WUYuh/htGFAvRwCCR4RCyqRSSfhT9TiAAgKpd+kzIu5N+EizYhBpwQgKatbq0VUpO4OJI3b4KVZpaxtSZpHN7Lj+CZrer7n8ilRQAk2QH9+AATz/7LPw4WRkO1TQPscl+DYv6SwO5Rq2C4sGBMTvpkzJvpB18TAgAqHh1dn0q0M38rS5ByLAhzINrKFvOj4P/ZlFJmraLjnMMABaWHFMshGnSQtaE2YAcBQBc4X+8+B/+t55tq1Nld5TGac02ne15del70NIGg4wYXk9pShn5t70tbThZFnwP/fYAHOLaYehGxjuBFO6IjQT0pR02bIeYFmhz8PcDAGjycrhJ5vXk+bOYVQebxWwyDi9oIRsNY3Z8BD/+4T/g6tvX1GleWd/D0vKmTP+6fWo3qcuLChXnF49RnWhAHXxec8fAIMA3MLGxY/k4wELzRz4fBAtclCBfw/vHwp2yAIICvDb0AaBEgPeYhfnU1LS6x5x3jVkm2TNMkyAbp4dmw7jy8/cZ50c/AIIEHDsCUoIOZudOYHdvT2OSgEy5VBGwwO7/D37wA6NLjxjGy5NPPo5ypYjZ2RN6BujjsL29g4X5eRnPbK6tiX4/e2IaUxMTAlso3WCxzRhFMiooqaCcZ319E49ePIdW7QCtWkkL/Cc//psCA3iPGJPKc761vIJrSzcwNTuP/VIFhWoDPiU9ybRAkPNnTmJrYx2RsCevAr6G8gPOjfTPyOUoA6jj7OkzuLl0C2dOn8VPXn8TUS+OcFDHYt5D9WAPz7z3KewekOUxJhPAVy6/gTLHMucDywZgdjBo+NXlQmxYNExzIag8QNCPFHSGjsiGhaj/XLu0fhkPG3bsOz0ytgJkE0mk/BhqhQKCWhmXHlnA888+jowopg1kszEBG2dOn8P16zcxPT2PejNAM+jh81/8Am7eaOD8BQ//7J//CdKZGJbvXMeNm2/j1CPzeO/73oP89Bh6vSbCSa5JXTQaNWk3Y4k0uh12k3yg1cPu9RWUtwvwgwiSzEom9aFnIpbknmEBgNnFBWTzWSBMuUQYnXAM28U6Zk5fQIwAALs4BPRp0fiPGABw8sd7ly4mqdpt64c3m8c70naSu08F9HBVmCk8TafssOi1Jn8DidfRTz6UAgwfyr+jLvD/HwAA6qLJAIjElOoR6hoAYGflBpLJNNIT86b+D3fRPthApEkPADru28YAjdAsmC8OgDXEccwEc18OAYCBBMACAAe3l9BtNZGfmr0nAPDTMACYAkAAQCkA1gOAzE0HAMSyefzbBgAexMQ40lF+CHzgOAAg+ai05LyvRioVI2DaaSLUbQChFvq766jtbyIeA+oB1/gUEtEZIBoDGttiALSbBADa8PqxAQCgorVX135ZYJ+y661J3aBTbxiLwwCANqeqzIxEZwBY6PG1z76lpQ+aNvJjOuzs89KYhIn7AABDOnhnAigZI00ALQCgvbBNOuIx0G8sbiWw9wMA3Hu543JznPaNXBuNtb7MoSmDdgkW0dFRdOgLx72Q8wmQFIKeASY22MxftnAdAgAUe0mZhfUAME3B+zAAHgAAyLhe14w3yl4/y5Tiv+grZhgAgQCAnmd8rwQAIIEyYuhEkhg7dRHNt5fx5qe/hIlYHJVOFUEqjPd84kPvwAAw5q9HAQALCPGY2PjrBGLvGQCgip7fQTwZU2M6PHECF3//n6IYpgTAk3/eIQAQEwBAjyGPAAQLNzGS+baGDcARk05lJQEgAEDcijUvWe8EANiYkwcAN+L3AgBcUeEAABnFDXkApD0fX/v036FXb4jOQgCADyR7odSu99otpGM+oqTYchNFVY6VAFB7Tl1IQh4AXWUretKEhNBJxAUAXDmooOAlUQ8xBjAuvblBh3qSANA0iSfyTgwASgDY9SUAQGorC17qwMkE4EOcTmaxfuc2TkyOIu51kYwSAWJVZhgALrLO8+PSUDB58sa169jb3lGRo1xlDVXjOhqJJrFfLKPWYDwdc7rp6hhHp0XOWM/EHJJ6mkigT4M4UcigzZl6/1ZbTio7ZRUsejN0oe918fiTj2F7dwvxDCOxqphbmBdFNpVJo0DNcTqpYoQPPaktfBq31jbQarRlNuHMmxj70SM1h+g3nU1V4LvuP9kU7OzzShtPBlPeuS+jExcKyBx2ph2wkxkOqajiZl3MBunFD/XMpKnyerLj6fTmNBGkM6VZYa3XgAUASB0n/VlFSDKJBAvsDhMk+qL/i3zHjrxM8A2VipnX/FOv1IzkIhwxRasyeI0WL51Oyk2b3eTMSA71dhtj05MCe9jdT2Qy2CsU8Nzzz2shEY2MtHY5aLn4phC8aFQdykatjHLBAABmsiQ9mxnnIXkAHBb/rvA/LNSlt7c6POMEb4GWPgZmekxwMOCAKQT5rBLRJiWakWO835ogj3X4B4uHRYuPF/0OHGD3UBMHpSStDmoN+lAwK9x0tMxE0tdYVCKBouoCbG9tDQAATeJDXRjzWWay5XXlM8B/E6jhHMLrzN9RXN5gWN0LADB0KROVSIPEBEZypvDnabHwIrNHSSP9DnIxD7OTY/jM3/yN5CXFchPXlrewsVtGNJlHtcExRRMUpnEYY87pmVlUqlW55DughdebxyaafYtu9ofa/2EqnPl+WBF5RsdfFN2ff7OY5e+yECfdngU8AQW+LyUAPP9sNoedXRbvpkBfXFzA1uamXquOPo2GrCPv6dOnsXzrpmQCXMgFtoTDmJqeRK1OIz8i/ZQijOn9rl27pr8JeJXKLPpnMDaWFwBw8uQidhkdur+vczt96hT293bFkJqZmsT83Ky8QfgzjrPNjW0ZQr7xk7eRyY6iQRG/Mng76LX2Zar0qT/8QzEHujRiJehTq2NlZQXrG5t44j1P4fb6Bl75yW186KPPYWVtHXc2NvHCCy8g3O1g5eZNg1bHDRuI15TyIQKKlCW0Gg0xI3a2dnDu7AVcu7KkuTge6uHkeAz14jaS6TSmpqdlkEMjonRuBD/88WvY3DtAtUXkNiFWQCiaQKnWFBuAY5sMBaHn1rmYFEYHN2kTz4KfzzJBTW5DCJQq2o8bug4QbguZDwV9pP0Yzp88iSfOn8X4SALdZgndgHKPAOksk064s4ljbGIW3/jm91Gu1PHKqyt49NFJzEyPY3ZuCplsDMXiNq5dfwPvfd8TeOHFZzG2OAX0aKpZh5dPAe06KrWKIkvZuQwaHWVVk8609fYN6f+jXZrrcuPLjaQFG3lilADUKhAAMJoxnU3O4xYAOHHmIqIEAKiL/hUAMHC+dnuhozUK90MShth9+WEh7Tb5DyqAHqLmGVqJeW8NIGvmc+fw73xTbHfcvuJo59/NvGaF+nfy9XMAAH4WCYDOnAAAm0iRBMLdNiAA4A62l5fEfMpOLWhvRn+TVmED4eYB/GgYLS6QYdOVMxTkQ3aH4W+6WYT3hfGy2vGrCRGWCWBXDIDdW9e0Tx6bmUeaHgAhH20yK6OGHfcgE8B7SQAEAFgGAPcjwwyAFqL/ViUADxr/PysAYCgMAw698Y+yAADnWxockyLt0/gPLaC2j8b2HRkAJjJxlGtk3yWQJgBAZ/n2LjrlZbRba/D6LXhIHEoAaALYp+nvIQBgJKv3NwGULwcHg4185vEaDT5LDErJrKXeMSqGo7ULgHSj6x444QB8HAIGnMu/YUtSvmmSBpwJIPcPKtq5VieiajreVwLAvbWLbx5qMum+8tj0DIfQaLURZfpOO1CsZnLmBOq7e4ZNSek3//CkApouk/XABKowuqShsx6RIacpYg0Z2ECrqlolD74PAHCXieVRCYDzbDqMCT/cK/MYuq2O/CEMANBDlwCAYwAggULPRyeSwOSpi2hcvWNMANnQtQDAU5/8sGUAOBPAYQ8AUy8YCYCDa+1NtPeVVHxKABwDwAAAZACMiAFw/vc+JQkAAQDDADCmzb3uIQDA6eS4CaAY3zAmgF/4wpckAQj1jYyZAAA/VwDAX/zxH/Sd8zU7UezKzC/MDyK7BnSPIRNAjjUxADwfX/7rv0GYbpLclPKBa3dUeJFeyYktRQ8AywAYBgCUAhBiklEEsV4PWUZGWBf4jpUAEAA4iCSGGACGZs1ymYYNZABIQ/MOEoBMjrpjUiF87O1uo16v4sSJaU3E6XQGUT+JeqWCflDDzHgOXogoMAsFFjxRxOmYqNZJRG7XpHoyOu8nr76mzWa5XtOGs95iNFUMkVgSrU5fudfUuxtUmCZSvoy2TBKA0d3LhIoLAim6XIg4lWljb28QO7Gtpgyx+kEHFy6ew9rmmmQA5UYVZ86ckfs9O7T1VgMjY3lU61XjZh6N6TjXV1bRrLfQbjE+gm7+vj6LrX6acXRF/WfHkcdBUyu6vPP3OEcYtoV0PpZqpKx4627M8+exihXATlG7jQ5p+l2jCWIsJH/GjqaJyUppoBJ5NJp2+m3SgMVIACg5YPIAi9FWp2VeT5+IaAwx0XW7ApZoAshPFL1cwB47dSEBA9Ti1spVNKp1XXOOFzEA7HvTxm2B8wAAIABJREFUA4Jxhq1WUx4K9aCD6dkTOj9q01M5OooX8L4XXhAVnp1+SjwGAIClfpF6Tm+GRrmAUvFA19xQ/GiKZozxWMioeJWpKycWbiQOu/SGcsyIFWPCwgdS5nadQMUi//D6GUd+yiF8FWQsgA2YwrFiuufDtMfhzdxwJ+r476hzLzlGgGazLVkGWSjSckmGYRYrbix5b51chCAWfQ/YcSbop/tPl1dLjTdMBrrkssg6zMF21DUHxOrYHJ3tLgYA6a1mE8WOMjvtWZkOJvW+HFPsEo8yhrBeQcYPI+WFMJZN40uf/wLq9Q6WljdwfXkbTU7iiBpWjlIuu4j0u8iPjOh5KMgMrz7wPHGIuWj2TWMe52QB/Bk/m8fOe06JBtkl7PKz2GfhTj8A/h7p87yHvHe8Vvx/vpb3mPeQzAhq5M31CkuKsLG+LjCJzwddeBlf5z6bDADJdGxxTlNF+grQBJNmeaTpLywsqrD/8Y9/jNOnTwm0uXb9Cv70T/8Yt27dUMbsxsYaTp1exCuvvIJfe+EDePutt3RdqcGnmSi9BmZnprF8a1lz1/bWLlZWVnFiZh63lleRy41pXiwXtrE4k8Lv/c5v4upbb4syODU+gXKhiBvXlsSo+LUPvIidvX115te2t7Gxt4dmEODZF55HtVzB2vIyNlbXkElnxczgM0CGB+fpSqWE/Ajn6IjWFJplTo1PI2j3sLO1j3QsgrF4F6OZGCrlksYpz5nSnt29fUxMz2Bp+TY2dvdRrLewXaig58UFACQyWXjxFJpB33S7LQAgF5ShzRgBGAp6Bt1/ywDg+sbIw2SCT3CAmdEpXDx9FtMjeXQbVQSNErxwB81mAfMLM9r0+4kUllY28fef+yFSmSQymRxmpsZx+tQ8bty4hrm5SbzxxitIJCP4r/+b/wK50QT8XBTwGWdQQ6/fQjjBxb+l+Fwvm6MJALoNAsk8Sh8bl6+gV23DD0IId0MIsT7UlB0WwHwIAMwjO0oGQFd62XYoKhPA2bOPIjoyKSpnT92LXzEABhjlEPXWzKsEAIwD+9GvoYLkrsr6+C7+4YtvrW2KgTRFkBo1Q1C9adwMl6b3Oq5fbgCAhc3A/G1I6nZvBsbRm+GKdGmWw3FERFOuA5u3sb1yQwAAGQCcE/wwKfuUAOwhFo+gYRkA7C8eBQB4EDaS2N0LNVesBICu/dyxdwM0CnvYuXkV/U4b4ycWjgAA7KYSADCd0PunANBM8C4JwDAD4BgA4BgA0RFGgNou9i8Q/flFAwDukeR+WhALJztR3E3nVc2roI0o0xo6VXR276BV2kas14Tn99GkxLXvIx4ah8eYuW4BneoqOu111QIEAEK0hmcKAIvXPj0ACABEdN2NefX9AQDJGlXsd9WIOg4AyIXensRRBqcZndxrvRMAcNRQ1I5oNpPEoO0ilkiYFABbv3FvLgBC3lJteHFfUmDeJ+7NWZ84CaOaDErZMObEAxDUygwMqMExGkGt0UQ8mUa10ZJ3THb+JCobm9q7cB+nECvuj9tNBO2m8dPxPXSbJrVIoI0FADTeabQrYNNIj9WMsykA4URGKT9k55IJPIDeLPvGLd/DrAVznez1cQwA3hvWj7yfBAAiNgWADACmACCBImKSAEyevojGldt489NfFgOg3C4jSIfx9CcpARhOATgKAByaABqYarD3tcAPaxwHAJQadcsAGAIAfv9TKIZiSAgAcAwAMu2HUgAsA0DjXd1/JzYxAMBnP/t5rN5el7RBaVdhz9RnBAD+/I//oM8NFzezdEbnBnZ+3gAAovC+gwlgxvPxxb/6a4RtNBoHiAEAwoixIOp01Pmn/j/BHHvFADIfkfsQ6riZbwrEe2QAEKUzWoZuMoW1AFYCkEAzwhQAExdhPAD6Ql1IG6f5G4+RxSMRLS/mw4v6OHP2rIojal3Z/aXZYGF/Dwf7uzh37hFRaWlwFYlQh9rDzuYdnJqfUUYos6I7rYbp5NJJX3r3sDagpJbPnjiBb339G6L4lmtVpNIZlFhwxlMIRxMIRaK4vbqpopHvzy4rwQb6AJDeSoMrpiYwUzpKEyoiYXK0J8XIULKlKee1iUUFUHDyYAdvfHJczvc0AuR50nSMhQpRPEYeHhQKcslmcVopVbCzuYVWnY7e3DQa/atABubfekQFSRRoG6dSIYER0f8Z/8e4ExYcJg3AaOBNl9p0o+ltILO4oCsjsRbz4kNhW3hTo2qi1XjsLESyubTemxFeir0LR1ArMT6QdFp+rm+o+owbVLRgS91ujiUW/CH6TCAknwOCG0xN6FFHYoEEav4JKFSLJTlyJ8i8kM9CgCiBKGrH81ndVwIl0XhMJn+zc3MyL+EfxgHuHhzguRdeQL3VUpSJ3P/5sLgJKkwKdkzmMrVSAaUCAQBKDIx5I4s7F6Uona7VC7turlBTIdUEHdjxJB3ZRLTwoaRfAgtSFnTqQjdN0cnJlF1jvr/0xyxGGM94bA/pFhL+7TrWw8X/gGbGaMWgL4d0uvx3+CyxoI94MqR0kYd8rtl5prSB95KACjvIJ2ZmbCygiQvl+DBmhsZAlLp/gj382zjQGidUg4AbRobrlDkU31DkDPhkNq990f1HR/N6hnmNzFgNKVGD3f9+p4n5qTF06zXUigd46TvfQ6PRxc2VTdxc3Uc8PY7tQk1FK8GEKjvi0xOYPTGD1y6/cUSZ547NADEcozSgS+oZ43WT70erNQAAeF14jflzgSTRqHHwz3KcxUT5P3XqlLr+BASuX78uKQCvz9bONshQKlcqWFxYQLlU1hK1epvF9ow+f2pyQjT+paUlgSA8d7F8or7mHRaRLHYJdrH4v337tlgEjJjb2toUs+BTn/ojLK/ckgFqrU6zwZZ+9thjj2FjYx30Ftja2BQt7+mn3oNkIm7SDJJp3L69itXVdelhd3f3MZYf1/0tHhRw8dwpvPDco1hduS4DUoJbr792Gbtb23j0wkU899z7sLa+jt39fYxOTGBrdxdXlpZQrJTxsY9/HJvrG9jZ2ED5oIC52Xnp/TnW05m0Yjr3D/YkQRrL57G3u4tsKiMi3PzsAq5fXcJIMopUuI0nL57F1taGACE+7/QvmJicMNclQX1dC34yLbp9349heXUNtVYb1WYLt9Y3ZLrFTWDQ99HpeYoTNPnRRspEphbTCiL9AAnGx6YSGCUYlfRwYiaDaKSPCE2imh2lrpDVNj6aRW4kidGJLO6sreCV117F5nYNJIItLJzE+uq+NlSXLp3B7dvXxABYXVvFhz74Hvzmxz+EUKiN/FgayWxURTpSZN+0Ua0WEIlGkEjFBdxFuRlqUVtJaUAUay+/Li8ALwghQgCgazsinC+4AZEJYBlzJ60EgLUIQmCvixKAuUcelUGYzG9JFSTQSqZNwsYAOsYVN5CKATTg78N9HS1Yf/r3eKdC+92/293Hf/gdN38ONr/2bR0DjjI/SeGOfP38AIDhTvLdZ9RXo8IBAAOg4p7HYuZS8zXc/f8ZLAje/SW+728eP/bjvzhcQLq9qM7AUqZdtNrhmmbewa2Bw/fv+HvbEsuYS0fiCPM5pwng5m3sLt9AIpFCfGJOa3QsHKB1sAG09hGLh9EkWTXsaS9r3seYZZtj4xbVftfmmHOdHngAkJJuAYDtpbfU3Bk/sYjMvGEA0AOADACup8YM7SgAIMBiEANIAIDaa3pI9RGiLEgAQEIsA5oxV2oNRJM5RNN5sPTy0owBnDCeWrYzefcNeqen+n7jfXhs2ZF2l8nA0deaJsDRMXivMX/IFDw6em2PwPgoqYFoRpSRqlK+RXYWi9I+UDtAff2muv9xyajKSOZSoK1RpJfSnhu9MjrNHXQ7u/Dpt8K6g3M7fbTESGWKACVXBgAgsHPIvHHnz5avMQc0dHZjlEctvpKpnH8Tm0NKszJO+iqoXbfdSgBcspSuppULHH0mjriQmvF3DABgCoAKfO7BbNyxAwD8ZAyhKBnDbUQIFtRqRvpKqviA1eqYRUe9Nlx6gQEAGkims6g2mhq7qZOnUV9ds0lybJZwo9ZDr0F5bk2QqaS4FpyQeaCVkAqsGAAARmIgDy4BAEkYAIBMYrZljXu4A/y4jx4ecgOGiWPvHmHK9uWjIx4uWd/hHvqMh6QBbi9O9yXUvBQ6oQTypy6ic/U2XrUSgHqzjG4yhCf/ifMAMAyAcD1AuEXDe8YAGtkBp4LD4v+QscJx0Wh2lAJQb/YUBd/3uzKEz2TzCE/O4NLv/iFKoSj8MFMA+uh0aazO+cOTCSCTkLiyu3FvzIxZ19G3LIJ0KoO///vP4fbKGnzWokpGYzS68egK/QvLAODAc2ZU7GRxE+u0rPxbBQdNIewGXlno3T6+8el/DV8be5vfLkTUaEOo90+z88uCkshTL0DMFx9Gf5jvHqGDPqMCW2UkxQAJo+ElsBNK4vXNEkrRDBrMfBzMUCZyhWiRyCfUz3cDQzXudrRpY4eX3XJ+nwAA9a00k+u0mri9sownHn8M62trmJmZ1s9YFNxauo5Hz5/T1ErH9kqpqA50PB6Tgznzsrnx1wacevd2WyZbPdvJbtlIwJAXlSHgm1euiRHAQUp9zPz8gjpqcra2emECDwREZA7IwdBqaiJzefL8fHVgFd1hHnQ6eFdqVf0/Y6DSubQKWUXy2cI8SsO8IECzTnfvhvTaDXYyEzHRaVg4svjnM0E3bFOssqA32nwVV4za48TQo6ZdFrboEAGVCR67/SYnnQWysidt4cpjoOu/7rKKZlPMJRNRpNJx9PsdNFpGRxWLJtGqA426cdeXwZ11QWeHnoUwGR7jdCDnBN/uIJNIGjO6ZkugDzvWmvD7hinAC04AandzU0BLq0mghbFqDRVb+fyIXLR5HQQwJFOIJ5Lw4wktnn4iiYNKGS988EOokLKtXFPmjxtDO3XeCWZ5nt6fnyOE1OYSm82HnfR1PwxCaUkUR0z63JA249iwRQgANFSQ13Xv+HkGdCGdfFSFJhcdFuPssI6OjaNSqUoLL/O3eHzg4Mr3d7QvZzLoXFE5hqnz390vKeqP/28mSyKIBqAQRV8pEwZBNrF4HVQrFT0DvF+xeOLQYGaIAeDGk8uzHXT7hyUJjAhMEOBg7B4jDz35KpgZnQtWCCdmpnWuXDQ5YZqkCvOM8LkNyHxJJ6TxG89l8doPf4hbS8vY3NzHreUtNDo+wrGs4uEobyB9M5OmD0gThYMDQ/ca6uA5sxxdn4DeH3GBbPw+i3hH43fX1XTvjemjSQXwdI/4xQnWGQFyTr1z547ej2yAmzdvys+j0W1Iy//I6bO4cf0GEtGEWCzlYglnz5zVM0hWFjviNDTdK+xqHLOTH4tRdtBAPjeqe0PnfvpRSD9vpRocM2fPnBYQwNPk/bt565YkCeya97ptXLxwDi999zt47zNPY2pySnII0oFiiRS++9L3kUplJPlI0tSSa0+rgY//+kcUlzqez6u7Ua1VcO3aVck8zp49o/komTKgCd+vUCxovuR9u3jxohbe7333JcV7PvOe96Cwtyv50PTUBGq1qpg39UZT7Jtut4+1O2s4e+oMeu223PbrBFQSURQ3l/Gh55/T8/UPP/g+xvIjyGVSAo3IaiD9loDjfrGARx9/TItxJpfTYjt/egFBJMDKxi7+9ee+i5cvF5EcGUPPz2O72JSXQJcxe+0KxvIJPP3EeaRj7KwzgrCHdrMMzzcxQql4BqPZcaRTI6JBrm5uYH13CzdWl1Fv9ZDJRJGOp9GrB8jGshhLcY2twk8H2D24ozH9X/2X/xxPP3MR+7trGJufRq9aQDjqgUYCtd0tJcC0eh3Mn5zX/E3HZkR8BKUqvNwYsF/G3o076FZbAgBaVXrMWHCRG0tuViNhtPtdJHMZTM6eUHcoTDPOSBQb+yVMnzqHRJ4eAJ5xXQ5F0GwHSKRS8LMZ7rjMhtcz4CIjeB+WQv6g4u/B9eXPDgAcykJt8TYUduOAzPufn5kvh629jh7zPTi7d1Wh9neO/eqgLhpo+U2VpE6cNfkyBcYwBfr+V+y+QII6Ue/iOB98Mx7uN4bThe71DoMW7z0ukLse9nUP6jbf/fZm38rNctA2gDJQQ3v5Ouqrq4jHk4jOnlQUMJtY7Y1lRCM19Hpt9MMxk0hiC3Q3BszfxwpkAfUsBkwiUYjPdDdAu7CHjetviII8MbuI+MycmKZdsiqjRn4mDwAWbzp9N9a49zXrZIgpHnwO/TQa9EeKRRDjXNBh6hE3603sHRxgZPwkIvEMykEbqdFxeNlJCvRMgoHjm9vPGOaMHF6zQZ/1bs9KV4VbJootdw7f5sj72mdGhYpNgbOoiaKblV9v5KOuQaCUIpY1XgQ+TZVtx5rNPxVZcv03ElylXRlfecX+oV2FF6cUqgbsbyAo7Wn+7gem0ReNRfR5LPAN2NIE+k30ezX0e201mhw9zJnh8cYL5BEQoMp8aGiZMeXmNoLiMsHjeizDJxP/ZvaDrkFjWKGK9HPjPaAvl2m4CQRgs4hsAL7WduUVUWyp/YbNeegxoP0L/YziCRNdHQ5rv07GoLr2YuI24SVj6LNB5fwrLLjmADUWm86fylzXIZ8p7RON8Ts9vppMFfB9JNMZRBJx7SEa5bL8tcTmbzXNvRXTNZDxb7NWU43FSHM/RuCdjZc24jHu5WkeaBqiHO96LuIEAFIyqGX6Gplvw1OIkSdbiXLI7MF0be065XJXNOS4Z5MvQw+sMCnHFutZxTNrpSTqfV6fFFJz59C8uoJXvvB1jFDaXSrCH4nj3MeeRTgTgxdN40f/5kvolzsyAYwhijCZQPxDWbOS1BizbtjWxr6bhmsJ9ENRlA5KYg/zGiZGRhDO5JA5eRqPf/wTqHhRtMmAiBhghI3QHlO5Wm0xE7kPFguoZ1jEzr+L81osnsTXv/5NLK+sot1ig46yIhMdziZm6F/88R/2uSnl18HBvjaw7La57h9v/iEAIBKhRXXCiPb6+NbffRY+NxcEAOwcYQCAnr6fpM7e9+DLRTlAlJCpjU4hAECdYircR7xVRIoRHaEwml4K20jjJ1tlFH0LABCh4WTljCNC7MzzRhMVIYrCARGIjkFt9PmL50VvJ22YA4wPKo3Mbt+6hScefxxrq2syuzJFaRfX3r6CUydPqtMc5+TbNIOVo4sbetP149gIa6NfrdUEInT5fRZuQiCp3YorEnB77wCVWlOu6uyST05OoVwqCXnRA8hoKS8iAIDIn+mYGvMwggtOh+xmFsU3xOOmAJSxWhMhDohEBGPj4xjNj2qwsWjm3yzAOFFVqhXs7O4qMiwa90UdZcefKwoLPRbRxojNaF9UAFrqt7r3vKY0t+uyC003UcMSMPGjfQ0w5cbT5V/0fxPTpbusRAPSeXqIJ3ykU8zWZJZ3Ve/l0XgHaTSattsqVsFQ9CS1qe0ORrI5TZ4CAJIpdZ2E3BExlMmHBOEm9o9IJoDt9TV16DkRs8jk8aczKbmmKxSRjIYgkB6c5+BxwvIMALBfqQwAgEjUaKR4/2lMyKKXEzIXdI5fdjuPAgBmo8JiVdOOsl7NdKPvDdFI+V0Wt6ZLYSYuXksCAKVSWYU9v1gEEi0dnxhTIcz7QUS1VC4jlcoqqq9BKlWIjuRxawZp0id43No6WKTf0fQl1wjoiF8HY/90zEaoOEgkcPGgruNtAIBApnUymInF5f8g2p1kDpSPHN4/FcfWJFALitnDDOQknGujboNDDwjtcY1mjnIRdoLZ9ea/HYtCz6Bd9DgZskfphfqYzGcR6gZ4+Xvfx41rN1UYX7t2B51+Aogk0e5H0CStPhpRwkUnqKtgjjBb9q4O3uFnuOKf581C1slZeD0dQ8rsXwxowmeY18A9xwQA+MfMrweYm5vD5uamQIVitYie18Pps6dRKZbRrDVR2C3IzPLCuQsYyY3oNQSqqONvBy30wj1MTI0LlCN6nEyMiNrFzjejQAlckvHCjhNBz0fOnrFAlzEX3C8caEzQ3E9+GH4Ib77xOp5/3/s0zsgeGMmPIpHO4o23rmgeGx+fwMHenhz/m5UDPPPERcyM5VQ8xmOUKMTw1ttvIpFMYGZuVgs5GRBkF9y8eUMACcEGshkunjsntsHK8i1MT0xhcZ7d/CsaBycXZhHzjFni9t4uIl4MlXoTq6sb2NzYwsLsHG5dvY73PfMkdjbWMZL0Ee+3EQv1NHenknHcuHZNi+SJ6Sn9TYkI/QQKhX1Mn5iWxImyMIIuEzPjaPQaaPXCiGfm8ObSLv7y09/CnZ0mkqPzKNQ7MktNpuJIJiIoF7Zw9uQ0RtJU5HUxOzMh2dTB/gG2N3ZQOCij2eopcrDZ76HR76IdBkbG8xq/9WIJfruHsXgaeV43P8BBYxUf+Y1n8B//2R/h1R+/hGffewn9rolUjfievBly+Tz2iyVs7uwgFI3g9COMgOW829MmShuWfgT97QPcfPMa0uG4gAYKpWSMSvo/i3abWtDudZEayWJKAEBbxUbg+dg4IADwCBIjwwCAfxQAUMOlCzbGDAAgbtbdtdW7+s67K17v/1Y/GwDg5iMdxZBvyXAHieaU7wxwPOy527M6Uny5Mz1kRgwX7iqIJCc2HTmnKn3oI3gXGvx3dRsf+pecV8E7ABDvCACYbufgqt3VbX7QgfW1MedGude2XcpQHa3l62jdWTX7gtmTSnpKRsII1m8hEqmpicECQWxz7kuHzMzMmdwLADC6fxrJwcYAtosGAKC/0/jsPFIn5uUbFRC0szIwzuH3BgC4x6IGu6WNf5j7ZBqxxUMGAGgnzGFE6gYAGD2FSCKLSreJ1NgEIhmmALDQsWlaWsSGivwj5zAEauh3jo84y2c2NskDAP9Ir96+ztwi07U11iSmJNM7sthWwW2Sm9yaqkLYAgAs/g8BgC48CwAEpDczqtsyI8jWYnc03K0DXlfdf+xvoduooNtuqBmIbkcMQi9M5iMPu4N+r4VuQJ0/3ffJADDmfTweMoBNb8JcA90XCavs+B2O9XR7Pl1XE33FfT/Pz1Dc3T7IMkbc3tCNd3YOKQsdiu3j683LtPk2+w+r5zcfY/woHLDAmoGsWLdnYeOR7FGZa7P4HgIA1HUfOFcQaDRNrXsBAGrEuMQmMuX6tOcKxAhjIRpNxMVO5hebVPJs4u80Wwa8JLjh9utd7qmZDNVRugbrEgMAROXQT9065Ray3o34CLHhJADAswAAAYjD59wBAHbTbfbblkGgcTsclRoOoUZ/BBqJ9wh5m+amBkMkjn44gXo3il4/gczCBbSu38EPvvh1jEViCJXK8HMxnP7oewQARAQAfFkAgNcCorQq75la0SgTyG7nKDYgQ4SIXsRHrRNCOBJDtVASmM6GRzQ7gm46i/TCSTz3yd9GxfNQJxBD1glPh3UVwZR2x6SiEfCwElwXZ+z7Me29/Wgcn/3cF3Hnzob87LrdMBqNlv6QmRv68z/5o750Guya7u6owKTz8jD938QEuu7bIQDgd3v49mc+d08AgB0Sr9dDKmwYADT4GwYA+OCzY0sAIB3qI94uIvkAAIAX0Sx6pFUcBQBcvBjnAz/q4dyFcwIA2AniACOSSgoPDaceu3QJ62vrmJudEQDAbtmVN98U7ZZa0yRjnZSNTi17R0WfYUR4iCdiWoDZOd/c2EDp4MA8NqEI6s22cbgm1TiexI2bKwIpGqK1ZqUN31jf0KaNA4OdaWqRGVvHws0Zh3HTz58TrVPsmtXXO20xjcYIAFAnX21WMDUzhanJacRjcU1S0tZzZ9oPYWNzAweFA8X8kQHASD8CAEQp+f/s2DkAgL/PAlQZ23wPmY0RVOAiw4KbxT3lFkSPmDjADpEpWoUANlsIOoZNwMHMDQtfx4UqHqdcIYFIpI92h11PIq006cui2WKXjSkBhzojvjdTE1jEcpzQRJH+AhozBCY4+MmMsGOXSC29AcjIiIbD2N7YUOQWUXcaoRGlJQBAEIQTtjECDHSvWcjSBZWTCrt+B9Uqnn/xg6g2SWeKavMs/XbX6JOVPUr/Cs+XGaTq1gEDwJpS6qk3k7Hr/g/ygYf2JaLVa6yxE0H2hXHNLxwU1XHmuFYRmTLPJccku7iSMVSrGne89pS/0JDGFKCUUpi/OU50H8UQ4eRKXXJTr6HmnxGXqt+trtwBBMMFLe/NIQPAFMIqPqIxYwRJLwYi1VF6FCQHrAUtQHECbOb6OKCAF28AjNCgkWwDJSfQGJTxgFE9t9lcVudqNr5GKiMmgAUqeG8ZMUqTn/npSaHNX/viF7G9uYvNjX3cWd1DL8QubgwdmXSya2qkLTRUoxyHAAAlOrpPlDHoXhjzSi5cPB/ee56zQ5Pd57trJCReQA3Hqyn+3fuw0Of3+Xr+vuv+z8zMoFwtYXp+GpPTk7j86mXRtcqFCkZHRnHh3Hkc7Bdw9Sq76oYBwedu+sSUxm6r3USxVEY6mRPTp1qtKJaPc4kBLeNIJROK/VtdvaOu/NramuaC2dlZja3x8VFcefsNnD1zEmP5URXlL774Abz22mVl1K9vbqPWbINGlLlMBqvLN/F7/95vIZ+OY2PlhhhTW1s7WF1dw8lTp5Afy+P2nTuIWMbQ1atXxLLihoPnk8ukce3KFQEUTB4gu4evZUc/EfNQKR7g0sVzxqk4EkGxVMHKnXVMTc1g6foSTi+eRHF3B/FIWMkPpd1NnJoeQ2F3S2Df449dQrlQkFaz3aojFvUwkssI4CUDgvd+ZDSHkfyIWGLsTBRKVcUHFupNhOJZxPPT+PK3f4RPf/5baPWTiCRGsXJnS5uQiYkxFAs7iIQ7GM2nUC7WEOrHEYGvTjuBSXblCUoyHlDSUdbgoQDVShGpaARzY6PolEtoFEoYy4fw5//5v48PfeRJbG6sIJeNIjc3AdSKQDqB5uYm4vlxLF+5hus3VxQN9vhT7zGeJTLkJKIfwKcXQLmO4toW1q+vYCw1gvp+BdlYCn0IYSmZAAAgAElEQVS7HjBlxgAAAAEAMgCm52Z/BQA4euYQADBM574/APDQZfexqvTu4td1D82+wlDHzcb1kIr7KwDAQiO/YAAgcmJRAECKDNL1W/C8+s8HAOgGaBX3sLn0ptgAozNzyM4uqItNAMCjeRslNscAANt3Juz9UABAtddCcnTcAAA0Dg1bBsAREPx4kX/s30MggHnZMBA3xCgYkpoYyQZ/2fli2ftHT4RhDo2VdrgxL4NnFzOsho/xG9JeguuE9aTiPqjLdpq0/4aZQXNa9EjZbwF762iW9uAjQKteQ7NRQzLqo0eprx+ya1aguMCgU1ejio0rk95oClayXB0AwH2aaf5zf/5gAIBR3gKrjgEAZq45bCAMGkSWeSCQ1TIDVOA7gMmxgBxzYAgAcPsYRRPTdNvq/o8DAGwKRhJRwwCwDStzNw8BADIHtHeTmaGNJx8CAORB3WcDlN5R5OQbZporSMk6UANEUeFtMVl4Lbn2O98s7m1Yy5DRzLKFe76oH1XtFSEd3xqsU5JmGABJ9BlpLgnAvRkADgBwk61j2A5Gqm1IteWx0INPXyjHhuFBhKPohhNo9hMIujHkFi6gvbSKlz77FYx5cXi1Ory0hzMffQqhtI9INIWXP/sVAQDhFiPvI5Lfscgm+kEOi2MACABg4ysSQbXdk8ycsmWeK33Hotk8uqkMUrMLePYTv41K2EOTewqOfy4JDgCgLFe1lnm0WEOw+8+ho1oi7Cnu+otf+ipu315HnzKhgDVAV80/MQD+4k//wz5vhDSpW6Yzxe6bBoJFS4YBAFcoiCIcdPHdv//CIQDgQG1OT2QO9HpI+z4ykgAYACDmE70iKmIAAOoUUw8CAGgOZVkDPw0AwK4v2QwqVtXx7WD5xg1cevRRAQAL87PaFPJm3FxaUvQVETM+NHwqWSBoUxchatJQ55tgAO8Cz58d/bXbtw1bwo8pM92LMbEgjLnFU3j5ldcQIX2jw45/RN4KV69cldaVRVg2kyYtQe75BF5Y4PNBo4kXH1reC36uA2P4b34WiwihaxV2BZtIpBJIp9JIJlJ6H2qZ2q2OXluqlFGiQRa78Mm4KDZkAci9lOwJUmydsR+RNmZTKurOuIDzDzXDBMVYSDutOwe1WBdCuIh0dWUkJ6+BHj0eTCQh0Tw6FfvsvKUTiMVZiDKWsK18agKx7Y5B/dzD6ejnBADkT0GEnkZ8TFTwoyq8GZ+hwtSyBvgQKCmg29XfBAAECHRJgyJtPyQAQEgc+uoCil4VYZRWAhHeV8sAKNTqYgAQAKAEgBpYSkC46PDZIADAzRgfvv2d3SFU0aDfpuh3RkCWuOdkAa4bb6mdBlgzLv8OAOA9YXHPwksmbzEjOyCThWAMJ0j+P4/JrZeuqDbO/bKlMawOmUoauQwLVWMu2JTTv+4zDUGINnPRtFR2l0bgOu3O9I73272HYQZRntCTNOKIXp6UL0uBJ8AkCpbjtNr/1/giMqJIGMOIYdGdTaeleRdrh+yUAYvE7IX5LOqcdH17CHU7GMmkkYr6KO3t4Wtf/BIa1RZeu/w22h1uA+Jodz2wQ8DCjMU/jbMoASDKTf0aAQB3rq5w53UnIMd/0+CPBbwDCRzV1Jnl8Jrw9cq1Z4pJpzMABPjMsuPO626M/wwgw/cdmxjD9NwU1tbXUCyWxSSkTouu/LVqHbs7OwPwjwAm57HFU4solQq6LmRfbG3t6n5yceX11EINM055/HxNo1HHo5cu4sevvKLvL8wvyCuAyxKZUTT/40NLtsDXvvZVvP/55/GDH74sh3NuqOgPUa9W8Vsf+yii7Ez3WpibGsO1t9/WmKW/iYrpojVADNp48803MDk5IZBzbDSP0ZG8zP7W11Zx+uRJsQFu3VqWL4OON+4jlaDWDZgYH8M3v/VtPHLuAvxYHAsLp7B0/TrymQx+8uorQLuFxy6cR2FrHfOTefRadck5SP+nXwCZAMWDPXka8Pzo/8H1pt6oYnZ+FrmRrNglnU4PydSIuuuJXBKNbge71QoWz1/CXqWL/+P//ltcfmsdsfQUqg1KB8awvrmOaNyDHwuhUKggFhmFF4oLiBLLt981NEYKjbh5pPuRmn9tRMNcD/tIRvp49OwiPvD+x3HmTBZMoUylIshP5/Hmy99FMuHhO9/5JorFJqj2yuSAS48/jguPPY7Zxy6hV+V8HkLESrqoBUzkRvHWt17CpfOPY+2t60iF4miWa9og8UmRPtYCAK1ugDQZACdOiGH1KwbAoX77aHeT8/j9JA6/GADAdfm1jgzWCtOFNEyxwy9OnxxvD30kvywMgCO63SEdsujVv1gGQHhmQQBA2ov8XAAAxqWGLAOgWdjFzq0rxuh5Zg4jc4voh310QhHtO8ho5ZxuOs1DBXTfzMsqnB/EAAjX5GlEBoCXzKHWb4sBEEqNHQIAgyE1PJKO//9xVoMBBQ5xA8fmMfI9VxQP+yI4J/ZBl5Y0aJpP38WCOaTdyz3OMlTFGGCnU2xGk0GvYogfJ6YOr4tJFqKrVohMDRb/rTKaW3cQ1EtaZ1qNKprNBnI0gT6gfw7ZcrwIpKY30A2a3C0hHKY23AAA3G+SYi/gzTJs3y0AIINCK2s4AgDwIxWdPhT5ZxkA5hKapsldjSP7Mx4LvZokHTgGAHCukJFwxDQkuHcjAMD9tGMAOACAGyvWA47J5eo+MTiHAQDbKBqAFDLRc01DI9OQJMF6HPAwJYOkRxmPh5R13jtraq1GntiKYcn0yBw0XmNkivva03DvTwCAexFJAGJJhJMpE2f+LgAAJ30VY0PpEObLnaNhchDo4TxKabAGmTEZDMfR97NoNMMYWbyIztIqvvWZL2DcS8BXwyCEC7/5DELpKMJ+0gAA1QCRVgiRHrXWlk0go0juyfmfYQxJOsK0I8scLR0U1DRlvGg8N6pFPzO3iOd+67dRDXtoyLzdRopzz6yEODY6GrbxwILfRdIazwTt7XshvPS9fxCLslJtWM8BsmpZ23kI/Sf/0af6vKEsbNfX11SEsnvkUCRXGAiItqZdThsc6QT43me/9I4AQMb3rQdAYD0AeObyWjYeAAEGAECCBgykt1sJwOtbZZT8DOoeFRpGAnAvACDggGEuNvX5yoX38Mj5R1RkUgPrAAB2nm4tLeHihQsCAE4uzqtDzZjAtTur0ueT/k8dMv9Qm0x6Bc+Xm2h2KVU49/sqtDm4V27ekHcCDWMIAFACQM3k2Ucu4JVXX5eqiNNRux3ARHnd0rVlQUCHb2bA8oqw+NHD2aU5iXEG5/dcwcX/d7IM1xU+KOwhP2a6pCzE6BpO51pzvA0VkQQHqtT/ki5NjY04QoCnTXFIOlvHnNMDIkWC6UY7CQDfn+AH4xMJAJiubF/fU1SNTOwiA+06z5UPsLlGlAWwQ8qupC8mgMgJBCJ6QLXCRABTlCsFwBahfH9OfJy4eA+4ESP+xeJfLvu9vnFu92NGokI5Av0SAhp1edLmR+2mnC7iHAPJdALtgBFmwMhoXteWE2Q0HofHCDLPRzSZQqFWwwc+/BGZhDFrmz4D6noLAEgrxUFumqHQfQEATpycUF2nxvkCHJUAWKM7C+E5AxMDwpjFxoEwAissoEIWAK99sVBENBoXTUsGhXYrKEMcUUX5LMQF8HDs8F7TWLAlUMZ0l6KeYUI4hNdNjg4AMqZ7pkB3hSuLWCNRMTpD/pyLiWQB0aiukR+LDlIBDAOBx2iuh/MY4GlTdskuh+INk0k9EwR++LvmGvBzaIrp3J4PwQoWxb12E5NjeXmOXH3zLdxeuomVm3fw+uWrSKTyaAURtGngSUoWTW1AuUlL5kjcXBGEMuCLOT93HVi4j4yMCIzjOHP6fl4X1/F3bv3uPpnnhQwNMx/xOvCLQBXfgyaApMTxb76WnX/Gud24eRMnTsyiSBSYninJFErFohYKSl34yMow1PcwPT2F3e1tbUp4jBvbOwJzHEND+cOAjp1A4e7urmQvU1OTeP31y3j6qae0EWCKA01fSYvPZlIqut9+8w08+cQT+OGPfoQ62Tw9iIJPpPipJ5/ERD6H3a1VnJjIo7K/g7U7K8jlRvChD39EUYpFGmKWSrhz57aK/8WFeeSyGexsbclDgJKq+ROzmJs9IXB1dW0dI/kx47MSNUyOZr2CWzdu4AMffBErt1eRzuSUdDI+OoZep43vfesb+MD7nkUm5mNqNIf6wa6AZZqelqnLI2U/EUc85mFvZ0vAHwEBzvGFUgELi3OI0ssgFkWlUsPY2Al12jr9BrrhDrpeHwEBTS+JbjiLN6/v4H/7Pz+nDfrbNzYQz4wi5MfgJWJaUEOIGaNijid2jNg8kMmqJ5ZapebYX3FUi/sIGgU8dn4R733yotILFqcm8PqrP8D8/ARefvk7WFlhPCXvH/Dhjzwu9sbTz74X73nmaXURktkkOmRz0feCztZRypOaqBXKSIZ8xMdOAOUmtl59Qz4AXcYykajqJAA0fSUDIJsWk4Bg4z9mAMCVKmZeHipyBiZuzmTrocvsI0X73f84ZADo2eXebSin2u27DmVmlmRugnMsO+oBH3G/H/8yAABDG/bh03DrqCsw3br1012JB0sAQtPzAgAyBAA2ln82BoDLPycA0A3QLO5hd/kaOs0G8tOzyNMEUM2uMMJkHirxxbinaxQOOuiGEm0kAGROvoMEIFzDzv6+AACfzCB0BAAgNYY+TUJV+A5aL0OX7wEAgH7zuP/FcRDAyFVMxeWer8MYaemgxRC1X47+bs3ujJuwcaE3D4Z9K7uPUCRrzzjrmxOhiRj/WNo92tLzo7KP2u4a+p06UjFPgAsbKalUHEG5pCYCddlsTIVChvqvYrBvWACHAIDVpKt5YaL8mOL1IAaAAwCOSwA0hocAAMco1PeHQAF3eQZAwNDPjgMATqPP6y7qv0zxTLOOxuMJ1hjsrHNf22kjTEbsfQAAXlcZB1rmgu74sIyV467Pxio7yrx+zKM3ht6Satg6Rybl/B02KQSoGrmCYSnT2yEsXzADAJimD/frTCQwu342sDwZ/4UpAbAAAD0APHkQHA7b4xIA/sSMQeuzZY9fe0uyK4RXkd1gEwdkKRFB14sLAOj5adRrPYydvoTujXV8/W8/jwk/iVgzQM/v4tHfeC9CSQ+hWAqvfP6rQC1gMrASeOgrIRiXe1eZdVuvPGsOqX+TKdjvobDLRmJIsoZUfhyR7Chy86fw9Ed/E7WIjyblLQRACKBQQkFz8w7lC2aP7FganAtM3LB5FrK5UXz1a9/UXirocu/KKxKWL52uCQEAfos3iRu3qakpFRpuc6tfV8fNTBTDG+Vwu4MffP4roBTAnJwF41jMOQaA5yFNhgGRPhbqpD5Y3ZHo3N3wQAKQ8NilOAoAFJ0JoPQTNhvymARgGACgBIDF0dlzZwUAjI+PmfPxWNx2cfP6dZw/d05U/NOnFqWrTadIzWdMQlgdZhb/pLxy802zOZnhdbuIxakHId29JbM6vh+jBVdp7pVIoVprSLdKzf/CyTO4fWcd+wdFFWGkXPPashBgYc6igEYXvJEx0t1jsSOGbU5PzYeYBRcBAL6ORRKLOcMOqGF0NC09vSIdQvQVoD7d03HSBJEPV71Z14MZ8sJo0yiR10gAgHm4CB64hVTFp+2IcgwYar6Z5Ay93Ex86sQyvUAGhea9GJNYqzVEYeeDy3MSHZruqbYb5/kstFh0Gdp7u2WAAPoZ6BrYIswhdwYBh4pC46baF22f96haqclwhHQhAgCk/nNRyCTi2N/eEgBAdNnQygkAJFGr13QtxicnzHWNxQUAOAZANJVCsVbHBz78UQEAdCftUPJRb+iasjttkEsDAOxtbw8kAE7/ZrrbhwDA/SUALIZN91iTvpVgHLIvPB2jYV0Y0z2Zu5F3BWBnewe5bE4GJ4YR1zWdQRbmdE0ljt01xiDNVlsAQNP6S2jSt+NdkTFDiR8CX6yen/ffLUwOAHDfI0jkFniOSRYi/J1UOi09OD9DMg0V/zS4MZPxgE7GhBAmM2Qz0ozL/NIxKOycYwAAPr/G9Mh4UjgTQKKsbeTSSWTiSXz7a9/QxPvlL3wFu7tlRPwUWgFVerYzQN1+j+dK51cDahj6v2UUWBmA4j/j9DeIYWdn50js33CH38URuvvFe+LAAQfo8Znl8ZNy7+Ibea3PnTsnYG6dLvjVCnLZEXmU8BoUC/ui75ssXCDBgpULY7slWQv1i5S6yPU5lpC3gUkP4f3mwxRCPj+qMU4Ag3M7rxsBzSeffAI/uXzZmKJ22gLCKC0pHezj1MlFAQPXl5YwNj6J9c0txFMZfODFF5FJpXDj+hV1/pfe/gniYWBxYQ4f//hv4TsvfRera2u6/4XCAS6cP4+LF87j5o0l7O/u6t5NjI2J2TCSyciUlGwzHnNudFSfzzSNWrmIna11vP99z5n5jZpBjuOA0TURvPqjH+L0wiwqB7sCAB5ZnMdYKoFMgh4vIRzs7YtZUDzYR71aEs2TnX8CAJTQNJt1zJyYtsakkMcGXdw5XiN+F81OHWG/r813rd3FXqWNqYVH0Y9N4E//4n9ANDOCRj/J+hp7pTrGpmZk2kNQKYw2fAHUhi7aadMXJYyR3DRq1ZbxDgn3Ee7VMDWeRCLWxdbKLSR6EZyZm8Xu3ipOn57G+9//GC6//g/40Ifej0w2jqc+8qI2uc1SAXvFXYxOjiI5noXcGDsNNLotzZm3ri7h4rO/BuyVgfwkrv/1ZzBCt2RSDDXu6dPD1EDj6p9yAEDQ/SUGAIaLl5+u9HOvPAoADCoR2w27X0f0p/+s+7/CssaOyMhsDaOdrS3Ohrrgbo4crDcPezi/AgAe6AEwDAC012/B99mcMR4A2kAPNOCmGD7uAcC1gftENTbYoOLaYwEAxgDurSyh3agJABhdPA34MQQsSsiuU3ecq7tpfLHzbMz/ZHFnv/dgAGCb/i1jpwUANEIBkgQAkqOyI+D+8BAAGB5I9xr7d4NgR00PDzv/hitv1kP1lu0aa0a2I7ITwHBRb0Nu9oOCTi7Ktuo3Lxs4qttoVqazGICAfgYm/s+cDwv4NhBUERxsolXZE3Mt3O+oaGctQZ+yMAtXRk4roi9AiM7/rE/IrOmbxpX8CNgkURff5N47CYDNVjHHeA8PAKWWsUC7hwTAsCLN3m0YyNJ7OfNBgwDqW056yGLa7dHI7Bp8X54shvXpAAB22/nF9YcAAOuWdwMAOMDRgRGSIgyxNw0TgreE+5JAnjpiK9iEMe55KAVgI5J1Dvc8YgAQHOC+kBIAy4SkZJAMANZtrAO4xyVAz/eViZ5kHdTAe6L/80+Pe3AyAN4lADBg2Nq9tvbK2sPToc/KVggCEFwi61kMgBiCUAzVaoAT59+D/vIWvvqvPovJWAaJdg9BKMClX38Gcq+PpfDqF74KMAWAhpIBx37XRCyymcXEOvTAWpXnp6I9RAmzYRMzoY5sVKpM0qPjQDKH7IlFPPex30It5KMdjur8DdeffmhtAQCUTpoY955YfhqG/D1Fc/sYyY3iL//qX+Htq9flARCJkEVs2NpxGp//p3/2T/t8MQvLlZVl6UNZ3Lk4q3cCAELNNn74xa8KALifCSCL/wwHA6keBADI8eSkSWd4mgAGIQEAsXYRDgBokAEQSuP1zTIEAAwzACwayO6KMU4jDcaYszkGgAMAOnSpHgIA+CASAHjk7FkBAGfOnEK701Q8Fs2vglZbHWEeITesfODlNs9C12Z3E+igoz67SMrUDPXx+uuvq8iv15sycSEAMDYxrXiZ60s3kU5nBQBQlz0xMYHV1VXbGTb50sMAACdMZ9rBYoCAgUOxXIeVDx/Pl8AFYMz5TBfSE4BB8yg+iDzWSq2mrrdc/4m0tZvqJPGh46WMx9ICABzt29HR+aCKVaFYN1O0mU6wcaDX+7NTYYs6TYhEqZR60FbOpEHdDE1PBibcICvezegZTSFoKJbqdJNaz66nLUZZ+Gqj1usq0o/LBpMR0qmU/l2v1eFHY2JtkPwSpcab+e7pFAq7OyqaWKSz4CN4Q/pzqVoWOjkxOYlao66oMz8WEwDQj3jyAiAA8Gsf+rCiwngWXJBJs+YmWpIEC1Kw27izuXEEADCeI+8MAOiaWAmADLWOmRcpFlETlTER4XUQAyBq6FyOir67s4tsJms0WPYekkFD2QnXDxaI5UpVIAAjw4gWO58dTRTqwJMCb9Fbi8C7z3AF7uEcYAp6MyaM1IH3msfKYlKuxUxHSNOl3pgDOs2+O2einfx/V9RTF86uP4tjc6+dD4TZojvKvwCVIRaSgEgBq4GkHrlEClffuIL1lXV8/rNfQrcbQaPFKdcHmMbBrHM9Wx0TMWNNGXndHOuE5+bYNTxGAh2OjeOuuTsPB2TwKIejA/lvJ6ni7xLA4bGKbWKBPha3ZAGwA95sdxCNxWRISOMbymxq1ZI6Fd1OU1r3gCkJrSaSZMPQwM3G9JTrDUTHJpRJ3eECyzHAZ44+Jqk00lmyg0xKBp315+dmdc2uvPUWZqanNKYWT5+W1CCbSuDEzBT++l9+Gk8+eRGvXb6CyelxvP/XPiD/CBbxLKp/8uMfYWFmQsf3xKVHcf3mDQGTjCfl9nR8jE74KSxdvyawgmPr8UuX5PBPsIxgBA0BOe7e+9xzuHbzJnZ2d7B+ZxnT46N44X3P6ncVsVqparwS/Lt18waWl67jE7/+Ebzyg5fw0Refx8LUJMLtFnKppNgMnCfmZ2dRKh5gY/2OPACqlZLmK/4/jTOp4ycgRxCNm5bsZB4HeztiT2VGR9FtNFAolxBLJpAZm8DqzgHakRQmTz2O//a//19wY4NFdwZtZNDzY2iwp8Zs6G5dlFMW+TE/hpifhh9Oo92IoFahlpepIT56QRndoAQa6k9kkmjtFfHsE4+jXN7G2HgS5y/M4dlnH0Mq7SOdS+Btgi2pKOKpOGYWZhAaTcm4q0+fAN+ThrBSqWM6P4lWsYrEwll0Xr+K3TubaBZrSDGWltthCwB0LQMglc0YBgDlK7+0JoCuYDnsov80tbDJTTZr2CGt1Rm1Hi92flEMAFPcuTXAMMZMZ19qXDvfuyJtwJa2bS9nh/LTnPfgd39JAIDha6N1y9GkB+uorRGPraMPviYPZgBgak4MgCwThywDwOxff0YAIOigXtjH3vI1OaGPzsxi/PRZRjtpv8EihKAt510BwQOPCq1cR1IAWAjdzwSwH6oOGACKAQx3kSAAkMijF4QQlin3u/m61+85BoBG7D2BBK6hTl7nGh1Otigmo9FNHT2AYczLdqfVTGDZfkhX1d5ZHXh9TxFi8vkxbv4s6Fsy/6vursLvNRBFG616WTLkkB9Bu1wmbKBrSylCr8d9jQUC9B4GoODPlAAgN38bX0AZgEgJzgTy/gDAO0oA7P7X7ae061ESgtkfu6aL9hVspHAuHwIAZB9tJwEV6QQAuD+1TEQlcZHhTdlxvS4AgJ11j3v7oINQzCQMDEsAhtlGfD/XXXaSJMdEkITSi8qNnjJQ92wKnFCst6c9VIyRloGJnRuYRFsGAM3DuS9qdei3RdYcG1ZtsfhoYCt2ncwdGUtrTAAjCSsBYM3zLgAAU9sY80QxUa2BM0EZeveYHxr2lTryAgCouY+iAx/Vcgvzjz4N3NnDl//qM5hOjCDBgIleG4999Fkg4QkAeO1LXwGaHYTpuyPWbRsdjiv5AHVVIyvdigbNSvGJ6D7w37VKVfscPsvxTB6dcBypyVlceO/zaIZiaNOriibtYmmTAdBWBGyzUdUeWUxpAotsmPQoqw7EJshkRvDt73xPfk4EF8gAYJOayW0yAXQAADfgt27dlE6dRZ7yx62D+DADwDmDq2PYbONHX/zaXSaAfKD4cNIHIOtH5QEwMAEcAgBSlAC0+ocAgG8YAAQAtggA2BSAYQmAmwh/GgCARQhp4AQA6BI9DADQIZoygf29PTTrDVMwBgEmx8YM/ZYPgGIuWkimkibHvkW9Cg3metLPfv973xcYwTx1ai5IgY8nMxgbn8Llyz9BNsdUBdPJv3Dxooy9TPfRmJhRF6NINcYxWZ02rzM3y+wccjNMaq2TBPBm8/ozxSDoNNTpkuGHssFTKqRJcWq2W0bnzyg/6sijHuqtBgKimxzoXXZgk4qBc5Rzt9i6YsVplvlzvid/7qjOvCZ8X2NUGJIHAaNzWHS0Gi0lAxhDQLNADFyLBbrxM00XluNN9Gua1JGOSwp1jPGLCdQVecguXlLgDFG7fG5EBVSL2mf6AkSjQli1IHQ6yukubG/r2mbSSXVW+X6pdFIAAK/P+NSktM0c99TbsetHjY2nGMCqAAAyADgeWVSR1cBNNI9JuqheH1Evgu2N9cECZiQy1kHeegCIMqWutk0GcDQ3u8lTcW8RPPdaTlSi3gdGu0VdlOm6G1oXqfccC4WDApIxpkLw2hnKPxkAnARa7UD55zSKk6GsJnnyk20smKj9ATwinhwIxzwAtJg4ZsKABWQAAB6DW7CGC1wzBqNIZzJ6TiQdUYSNSyEwSQA8J15HFrzjo3RIP0T/ya5gwcbXsqPM++M2xW6cDC4h2RPoIMn7R8MV+Pj0v/w7/Pjly+h0QqJfh+mGGkuoTyOTSmWXh+Fb11S57A4Z9/G6krrPc+Sz5+RO7rlwCxh/7qJSh70A+HO+B68Tr40zAGTRzy++5wc/+EFcvnwZhWIZ4UgUjAhs1CuGbthtI5OKoVbaRybuIdLryKDm0UfO4D/45CcxMzYKr9/H6soK1nb38f9+7oto9MMIekSZwwKxQhFq0qICgghucfDxWb106aJo/kwKOH3qJErlCkZGx3SuczNT+P5L35EsamnpuhywFxZPIT0ygoXFk7hy5W2UCnvoNpk9G+ATv/ER3F6+iYNCAQsnF5DJpDE2OopSsYTlWzeRS6clKxjJZHHn9or8Vfi8MBVgZmpabKjLP5I2vyAAACAASURBVHkdJQKcoT5efP79GM1lsLe9Kc8AHi/nD7IAbiwtSQLx7FNP4ocvfRvTozk8dekCIt0OKDGrl0v6fIK9K8vL8gLIZpJo1KvY3FgzG7mQkVHkR7KGScLNj99HvVfD6Pgouu0euq0esnTQJuBXq4jm34/62K+30fYz8LJz+N//n8/ipZdvIBSbQqndR4OsNb8P3+NGtI1+l9Q8aj7pAhxDNJRBMp7R2kK67vhYHKFwFa32HrLxEBZyo1i9tY3nnz+NZ565BM8P8PQzl/Dqaz/CxUfPITuSQWxqQo7VckhuVuBnEghalJv5KNZbiPoJpNI5oNICGl3UN3axs7KBcAeI8nkXs8gwABwAkMxQAjAjsPWXHwB4NwXM3b9jpLTDAIDTwdoO5ZEC85hE4MjbPRwAYUBY2+Uf6vAPin8VJmbsCoAc1FkudtZEpT60CcCvAIAHMgB+IQAAGxvdQADAzs2raNaqGDsxh4kz58QAIHDPzjf3QjHG3qkQtTR4A10LANB+ShKAhwMAOKU4w9aHe4KOAwB3vwvncccaFtDuGkJW5jjIuXeLupUIDjAB23Uejut0Txv1+SE535u1T/xg7rPobcPuf7+JoLCB8s4dZKNc53toFXYRYxpVKoHu9o7o1ARn1fXrdlRU8Q+fS0oMldwwlARgovYME9XsaYdYOvdhALwTADDMoHD0es3VNgaQRT/naH7JfJoNqY7Zf6lBM+QBIDr9MQYA34fXnwBAq9HQ38MAAGNm2aF2n23ARwtIWi+wQfzhvWIA/Rg7fgOWJPfFPYImthEiAIB1DRmLLPajvmkKSuIb0fe4N2eTkgk9rE3YsEsnGB3ITS2vto14lAfAoQRAHgCSUByOu7tSAGyd5WTNilAUA8GwOiRJEABg/Cm78skhAGAYBwQdKsU65i49A6zt4Ut/+WlMxnOIByE02i08/bEPIBT3gHgCl7/8FV2LMJtYjPkMGLEbQd/rI+SH4MU8JFKMlWYamYkfZ5OYe7SATN9kyuBoCXrDMT5oQglWLVpXhphG5hv/C4I7lFYzSY1AgmXYUspYKBRxZ20dt1fXsLdfQKFYkfFfIpVBsVRFsVBFJjuCXj+EcrmC0H/2z/6kzw4ON2SvvfYqHnvssYGmwFFJXLdSeY02fo03tbCxhbe+8wMBADbZwzyALBJJGWfBhBBG4jGEOm2kYjSiqGhzxu58LOwhGYoizo0c6vBBenoY7UQOt9s+3tpv4MBLoRGJCkEhHMSJUCWVZQDwe/xPjAVq020M4JlHzqDRrEkzK/q6Z+LY9tntymSMrnR8DImkMVbLZbNYX121Xf0Qsqm0BoZB3YzzvTV2P0TMZBBiipxXXnkVnhdDuVxDLpdHsxUIALhxY1kUlo50Mh2cPnNGGeDqeLMzqBiKkIqO4cLDsTJcB9JRi11Bwk705MSYECB2DMlISCYZ9cWi2zip86GirmZrd0fdf1HPGB0oyg2pUwQ7eG1o7mdo7by/DnmUy7+dEBwDwKFpA8RSjqBERw3CRlSJBarLh2aRPcgOlVbFTJhmwuH8amIyeHOMSzypzGGlE8hzgXIDS6PjZEY6Ee8fO4gyOZFbqPg2KviTBHuItBEho78CqTfdANlcTqAHtcrpbEbUY/7/6OiYnP6JuLN4qnc6yI6N49Qj5wUIUP/PBZmxfEnGmZA2H40qJpLd6/U7t4fi/eyicB8GgJtcHVI60He6ts49tHiu2+EAE+MJQHPFjgwX6fKdSCSN0Z/A6RDK1SpK5ao6wqQCcWFk550PPf9oAnZRhaK6HVLMBp1664Y/DPi44rZQKMgYj8W5M5fRAiUTPMZwRjWpG3mAYQEQdGHqBO8/C2R6jZD67SQewwuQ2fCaSV0AgjtW+z03doi+MzItn8si1AmjfFDF3/7VZ/DmG1dFwfaiSXTEhOjpjyvija+s9WeIhAb6NX4W5zVjfEkAgtGf765DMtyVGv5/HvuwQSLfW5GSmkc9obLy/iCQVysjn42j364DnToSkR4WpsbxZ5/6A4ymEmhXykgwx71eRyaRQGpsEu3sGP67//F/xu5BEfF0FkvL6xibmkKz00c6N6KxS5YMne8pAdhYN/Gnhf19zC8uotVmskUCb7z2KibG8zKVIeg2OTUt/f3o5KRApFKpiFqliGioh6cefxQ7G6so7O/i4qULej2jOglubG9t4sTMNMbzec2fpUJB/8+Iws2NdZxcWBS9/9rVK6i3mjh36THML8yJ5bC/s4WRTAojuazAFQKJb771ttbmXDaNULetBAIyEGLoIcbEl14PuWRSzzjHGyU6pG+6FIBWs45bN5fEMmE3h8kvYgBQBz+SQLlXRtgPIxqKI9L14PWj8MI0gWWeboBSo4bU2CgKrR5akTQSo4v4n/7X/0vmgF52GquVkFx7S+UdTE7mUK8VhdBHI1H4IQJTEdTLNWTTlIzVEQ5X4flNJgDh6cdn0Ksc4KMvvh+PnDuFUmkX4UgXp88sIj8+pk0FNcFotIFcHqW1NeTmZjVH3njrdcyfnEeU+kN2ilsBQsRhqx289Q+vIgEf0T5jZsPoWSCRcxmNCXvhvsCDucV5zbXscPaiMeyUaxifP4VUfhK9SEzSmW4vDE++Nm1kZqZNjBlTNEJmY2k2aO/uGblPCf5wtce7fNVd1Nqh12kOlEHq8Jc7l3t3PM1vup+5V94fAHin+cO8yyEAYDptZo50a4WbftwcfXhU9jMf9tKbhX1AWn+Xl/Pn/GvvMgbQFiTD93K4WDp+UIMCZogtcO8DJ/+O9HzGB4dkQIpwA53VW4oBpL8QAQCyx1IhoLl2E/FEB70umwFkFPkmK1734FACYFiN5kvMPYL8LDa4xxFbs6fuX3V3G3vL11ErFTG5cBIT5y6qCuGa5cn/qaPuHo0DWYhy3Wenm7413T4bJ1zemffeFQOgxb+jfcTSI0AnaeIGQ1Vsbm9jauYCQrG0kQBMzQARMomipvAdYqC443bj1vn/OKO5o916azr7/7H3JsCWpmd52HO2/+z73Xuf7pkezT6DEIOQhJAExCCQBQZbAgwYB7CNyyFF4iROKoSQItg4xjGWUy4gEAx27CrHFRK7DEKAhCTEaKTZZ7qnl9u3776cffv//yzJ83zfd865d3p2UgainrrVPfeee5Z/+b73fd5nmdOFu0HSlOZP4Eo0fuMCz5+LHs56awKxExVZbS90d+5cYpA+/5wZnjvv9vI1v8/FVPRpIxOOR5jrHiAy6qJ2+yV4ow4SYRuRsIPoxBdrYBj6CCjl9dKqJY28kO+P54nwCsE304waoMUydRw1X03nDADQtWkBADODMWidixLXtE0NrXkuEw1NwnBiOu1XneOGLhYgsaNro/221AnJENwx57HV4MywFOSXxR4qMIxMMmWn59T+wy0Z/AixFJvKV7JqXEmqGm4OENB7tq8tKr+iEa1nlTMPlwxAZjgI+v0pI1bm1KzDpkbZZAkkTcIC5RY87mS8sCdXbCINyQwGg0gCg+EYhaVlGeeBCVSSPJsUpxlrlezkmKl3yejkAETv3x3+2bHTMJkjcTN5E+hGAMCfjEGedCA9fRQL5QUkKqtAvYfP/qvfRFjvoZIq6Nw9+L6vBTJJmTw++clPIiqz3wnqtX0UyllkSxnky1mUFkvwsh75zQiHgWH1RGnQPEGuXOVUDM2tLRQXFoAYGbxxRPNVIE7Pnzj8MVMuzKCPdQmxKd5DrFd5Pp56+mn8/qc/jb2DA5QrVXjpDLZ39pDJFtDrM/WNPShkAphO5+AlzXA58td/8HsnNDgjNf2ZZ57GfffdN6VnO2qJAwCU10gDCfvCBACe/b3PwuNJNdGerwAAspEo8l4CcRZFrBeGvozguPSyTczCAgCRHuJzAMA6AYDDHmqJ3EwCYD0ApIV6gwAAzagkaaC+BBPUpEklpTWh71eqJU0aWZTubG1jFBqjinwmM93mCQKI9m7pI7qEdVFRjz1UAfz0U8+i0+kpF5v0Ct8foVpdwu7egZoxNqoEKPKFgo7f9vY28oz54w1Ck69MRg0VL1oCMnx+NkpcgM303cQBOkoQG69ypYgsAQy/r6afX6SdkM5CzTsbXjbRBAB4fmgASDaAmjG62NMALqQTuFmQ3YblNlq3CcwoznwfNBw0tCJRm4VOmiVF8XM6rmbqxPuLn0VGHup2XRM2uwlJr5oBAAbKo1yBzSTRQm6WKtilwRpqQZNenC6gQ/PeuVjExjQBjCivN8FVg6Z0fl/6aT6HjEgiUFxerlgUCND3AxPdxpuIcR3M2wxD3ZDnL90tMx7p6CcToWWkVfNz0OBQKQ65DLY2NmzM34wGx8fcyQPglQAAj9FxBPl4oWI1VdbIxYFA+szKgR2jdlgTiMHjTo0/gSYW6+1OT+ZwjBMSmc2wqVRguLJPebTT6cJsYXeUr/nNej4Cj7pyGl/y2JWKRaGwvB65XBLkIlCYVGJBoIaMjT8vES7GlGHwe/xdHiPeg45axkbC6MxmG5K7Lo+lKlDqJ2YFp6596conQQy1vQZ++Z/+Gg72Guh0+sqyH5D2T+aEvBOMbk0hlW6kwPvCZg7ztWQoaSn77jPfuXg8/t07AQBus3QAAK9BPjc3ZnMPRRWbKZrhyEe1mEGvcQAvEsrd/pu+/utwYW0JlWwS5UwKyQhULNLnIptKY6/ZRj9bRH71DP7pL/8qXrh6QwYyvXCCVj9EMI4gkc4ohYSsjAZd+stFFTb0GCAqHkuklCbRrh8h9HvIMDEjGsHDjz6CXt9Hz/ext3+g9a/dquOxh+7H1ReeRaWYk58LU1Sou6dJJ1Hpe+6+WxMG6vB5zy5UK6Ie7mxt4sK585JUcJ+5//778dCjj+DqjZuiwFHqUMplpWs72N/D5uYWDo9qWF5ZVWoL4wqrxTze+fB9ONrdRHwS4tzKMuIssMXIMY2T5FrDEMNwoAkOqf+tRh29TgvlEtfLlDZPnq9xYowwNUbEIwDgIT6KIT5JyFiI14f8FOhQPJogWSph87CBaLaMXHUNf+/nP4HPP32E5PJ92G6ESOdo+NfQBi/pEql88ST8dg8FxiCNGDnpI5kK8U3f/G5820c+gPrhOmLhEU6vFOk/iupCEfFsEsN+Vw2AGTzFEE1m0e/6SBdK1EPg5Reew9rpVWRXFjDu1I0+dUCyYgLBQRM3nruK1CQOkhISLBqot+T+MxpaAIA1Rhynz521AMDozywA8Fr3rmaqcoZ+rWZfd/Hc05x87J2pzycbqZPvw7Ca+LvG4d80NLOoP7NXGLmUaUBODvq/AgC4Y3anY3uyhrnzdfDGAAAOAjKYvAIAUEMup3njIzPvATAP3MvDR0kxNPAyAABliN2DPRytv4x2vYblMxewcM+9YugNxzRsTioajXWrTJSdjwBHa0qTMwMpAQDDsQAAmk8TACCF+M0BAK/UoDvgyTVW7vPMgyvmmFqXev3CfCqDdnMTQWd9Bqa+TsYp1RrdWd3+VH5o6l1TY7OONfXbVBo4lchQ+gtMoh4ipKErjtpITBNRk1SDYRutjSvwxm1EB3WMB03ExpT58n1zz2XjyCWewAqp5zQHNqkE8ibQFytAA8y55l33rm4/c8ad8e7rAQDzMYDOx8MNbuaPs4Yw9OWi7NZJPucAAIdYspY46QGglAHrveRMAF8LAIgzBnBeAmWUDPbUmmHcFLiYv4nclCY050t9ytQj4XgtOZV+yNqAgyibugSyn+lXNtbkny9MFoDuE8uCEDOfCU4xD/1whGx1AT7rFurX42QTGDauG0g6BoDhIBhAxawFph8x3lf2iw9gv8Ra2rEnkwlMEgQCiG2bY0mfMPCe6o1w9KXn0dyto1/v4uCojsc/9EGkCNYn4nj+k/8efqeBVIKvNcDyWhX5ShbRVATRZASjSKgIdkpNuCYk4kxsK6DfCzWg5iA6c4oAfwwYjNT8I1MSbW/gT+AP6RtANkdSNXbE89A8qKO4sIhOq4k/euKL+NJTT0k6mcrkZEQcDMcaRrPxj8bJMs+Kqc4v9gwCANjMkFLN3ObLly+bi30O6XEbEynmTsdB5KG2uW0YALxYCUTdAQDIRWNIRyNKAqDZRkLBmqSk0xdgMgMA0EM8EmJsGQAEAJ477KH+NgEATvn5vlM8seMRmrWaXLDPnD6Dg4N9nDl7yjqCZrG/u6dilQZzLLBdrBYBABaWbJzVkFhXNwIANBEk/fTmjXXc3thCtbyIZrONyTiKTCavieuNm7dQKJbUEHHyfvnee0UBLpdK8Hs93exsiJwO2rmsK3LQulg6Oca8OSMp7QRTEh4dN9k8Gc00UUyCmjRi41J6VD+SGYU/DERb4U3NksMjws1G3aKZjqql1xQVh5onk2/OzY4NJzXfJvbMNEvK/jRXi71m+PoTIYOOLTBt3myBM39tCVmVuYuhh0v3nYjbKbJnFgMuENK8hGIAcJpHAMcgoTGTKcrs9lgEKXoUEE2kS2bgI5emSz6hchb0RMoTyBYK8GiGYqk/bJJJg40mk+jRY6BcxZkLdyHg4mPzRskWcAwAShEYI5PPZrB5a/1tAgAnC0gXo2M3GAEtBpwJA045ZwZ9XOw2bm1icXFJW1G90VDTTwiVGiB+RUkbU3FiCxTrKWOMdumiyr9m0/GTG72jmrkNir9FBgABAC2wkYiMCLl+sJEmAEWpDK89Lmi897jA07+ATSjd6ZkyIgDDSgTmzWUcW2S6SNvC4NUAgFg0QI5gXZjAtZfW8b/8wi8hEU2jVm9rAt4LBgIAGM2mz2Kb/yhjWnidR7khzXwV5j+/YTC8/p/5Kd/8hML9pgPMHFrLNVSbM6MPGVUZsljpY22hjF59D4mxj5/5yf8Ke7euIx2dYG/zFm5fexl+t4NHH3oI7/yqx+SFsdNoIFKqwI8lsHr2Av7bn/5Z7DY6OGwNNO0JI3GlH+RLZCTR9IVavEATKfqekIHQ7YfY3t5BmqygXkteADT3O8/EkvVbopMVy2W0Wk18zbveic/87idRzKWwVClhdWlBbvvczKjRZ4LA6vIy9nd2NcUnk6DdbGJ3Z1sggaIQM2lcvHRJz+fLjdgTS6t5dIDtzQ1djzQrIri3srqm6/n6tWt4//vei7XlKjZuXEEmEcFSKYvza6sYNJsY+TTZMwwoF0HFDZW3fatRQzIRw23626ytagJH+QenUJ2gj0gxjWgyDo80SBbZEyARYapIHKMhi+wUEtkC9o/qGEYjWLtwFuvbGygtlPCz/+jX8akv94D0GRw0aqguLSpJhCAcEx1WFhYxaLWRT3kIei2UCkxyaenrAx98D97zdffhg++/G0cH1zAa+2h36lhaqaC4tozW/oGcmjmgEEskV0A6X8CXvvRFPPaed2PUbwuEpIfJcBACPpNBMmhe20Btcx/eKIpIwM/D5mOMuMc0k3kAYJ4B8BUA4JV3+Z2a/jsBBW8cADjJRmAT4CaM5plnXgDu37MMghnL4CT/4K0TMP4UMADsiTnZeM6v0yfPnTvOU5biqy7hf3wAgNG5uZixOZ6G9cFxAABp5gJ2YlF093dRv3UDrXoNi6fPYfHe+8jlV01FtmafAwwaT6tJsV410jzPmHxvGwBQI3cSADCNz8nrUVfoMb2+uX5m52Im51diPCexiom2+ng1fkwesE7w7BusqeHsOcx+zPpTAECKNSoRD6v1N7RJGw0o61VzzOx741MnGOkWdhEJWqhtXkV60kMsaGHitxEZ+2J6zN4DnevjU2M1yiIVS8iGlDJmMTBYB5sv1UHW/0gdz4kBjplu29ACvlVN/kkJ5+8LuZlyRfSZrQngfE2sa916ADgp5rTClixoNkDjHkpvMckQZWxnQUMLApA16/6c5DaxuklkOEmfYwDYZcYAlOZ863Cc8GmY9wEQUGE9B5xcwIEITjLpKA/Ow0HSX372oZWnsSPhEJ7+DK4mtR4AZOhEvTT6foh0ZQGDcIhENotYMiU5hDFltCuo3r+JSBGQMtOSTE/KlGXB88NazHknMS4+Q5NBDgN5UKi17xv/DfZKusg8oBvK7X/U7Kj2ylSrYlY/97ufRNhropDz5OGztFZBNEN5SogQAYKxj/Ek1MCD8tdEIotBJ4qXr64LD2NcMU2KKd30UjnEUnnjNUIQwKNHlgHNxE4MfQ1oCtU1DPuMtaZJfZpPokH27//BZ/HEF58XSJbJeZI2dvsBjmotyTvTmZwk0JIAsDF1JoCMqpsHANzFw+8Zba4xs2JTeLixiSufewIeL1YCRe7Cp0s3F77xGDmyBTBBOZOG320jl6GMYIB0JgVyEvJIIjkMkI/2pdsZMxsxVcCt0MNzR5YBQEqEjQ5UG/MmGACVStnETKWMZr+jgnQHjz7yKK5ceQkXLp4X1YrRcvWjGjqtlia8NObzrCu5OQY2ko2JBo4NQKDGp7FGCvWjBna39zCUKVNXuszhcIJKZREvvngF+WJR5oG9fh8PPPgAXr52zezb9sbhRSl9uaUf88J12mT+25mpsImQPlyRawm5ZxYKOTnrJxJR6Uu4iAXBAKm0iVNrtpvwaMqGsVyrjUac0WEGgeM5VR5n3Jg/mtc1cWbG3M8ZZxhHeTWhzKplLJ3JlbAeAuZvmQoyN9Xmjx4HAMwK4xolp3E0Ji9m8aIuzdDIPRMHQj34oK/m0ovHda54bkj9ydMEj4ggNwtM9KXECcb9DQMZAaYZochJ8HiEFB3qczllwisrk8AOzzPNOLykUEYHAPh0iGcsz3giuUA2Z3TcBABozkgAYGvj7QIA89WJKyZnIMC0iLGMCmOsaBkVkSi2tnaQzebU4BEA0FTXpgDIC4K8H1uciFslcMeALbrGhLbOjAjnm1nHBJhSvqy7LBlDpA/JJK/XkxEhdew8XzxXvN94TwxJXQT1R2kUCnljoEhAgp4PLtqPEXxzqCzZN69soi0zYAoyORSXSGqIVMJDKpbHp37rD/C///q/Ri5dRrszQIK6t6GPIYmeQvMNABDj9IR0EJP8q3V1nu3kis35Y/FqNeTJ5n+62c5JBxwA4CQ1LnaRBqLMhB8NOlgo5XG4vYN7zy3hb/zQX8aTn/193HvhLD7/6d/D7uYREhEgaRQ56HSBU6dz+Nj3fS8KywvYPDjAfq2FB975OH74b/4EotmSYuw29+tIZArKjCaln6yjpaUFHOzvyhCQPhHN9gBHRzU52BeyKXgx4JGHH8Th0RE2NjfR7nTxwMMPq8F+4o/+EOfPnkKvVcd991xCPEp34wAvvfg8fuD7v19r55eefBLf/KEP4ZmnnpbZX+3oEKurK9L1l8slYwCZoBYuo4hCTqZpgMg85167JUM+ygkYD0iPhHK1igfuvw8b6+uoHe7i7vOnkE/FtNFGRyEurK2hS9O+JAHUjOJaRcGnYeYoRMqLw4tHUTvYFxjICQ8jA2VqSB1dOiUaZII6PWsARQYA4/3GwzjS+SXcvrmJMxcuYRD0sFfbweqZRewebGCYWMBP/Pf/EkFiDZ1gJEO+1mCEM+fuEgOncXSEaiGHCeNkxwEmYR/Ly1VpTHkuLl1cwNbGIX70R78aH/zQ+7DywD1A2EZjdxOl5QUDNA8pRRhjZ38PrU4Ll+65iBj1hPkUDm7fxkJlCWOfE68YEE9j58lnEbb6iAUTRIIx4pYBQJmTAQAm2qujXgJnxACIwOf05s+oBOBVez87v1OR+KoMgNcDAebW61d5oZON6rFCmo3OiMy+4+/ANV/HJ/923zzxOq7efa3P+er9758uAMB9jvnG3oG0J9fqkw3LnY/BmwAAyB7cvI5kirHGPoYjm6N9IgVg2v3NvaCGMpYBoEZWeekRdHa30by9jlathoXTZ7F47/1iAOgzxWli20c2TYkjjelsbBoHHuojDQMzEh0jtAwAJwFIUQIwzL4xCcAdAQDHyLcjmRODGzPqM4MDTcitBEIeRMLMrUu+y6dXE2a+yErV7SZ6PafcxuyYf4yfhX2sUqKGkioZHrh1ajdPb19fQcKamKpWcQAD93S/A/TqONx8GblYiFTEl6xOqQFiJEoHZpIDNOWmBwz1/5bRIQkA46wtOKAIR7IGjOmfaWD5FKb+1eGQY535l0z1XgcAsI88lkKk780BADoubtrueOwytDM1ENmerPN0/VuJgZt6qxZX/Wf+3AkASGZTYsbq+eYm/+59zAMIJ59n/n40ElUHcJjTeKwBd0NT+yb4MzKDx4Hh5qscY0pO3Bw3l4LAOi1G87+Eh14wRKayKFljjGxKSXFtsoCd9OsaVCqkkULM/phr0pAAnAzW+BUQZ5jQ/yuZQpxDBBZBlJyPB9i+dQ0co7C/6DbaWCovYdgfIZ3IIpZIyyiQQARCH8998Q+RjI2xUGUKVgzxVATDiI9xfIRRlL5r9jNGIwKWIpMkmrUhrl65iVwuLTYlB2WskRcXV5DOFBFP5ukKaOQ6HADyKdJJCMUaR9HvEESOqd42emn2ZfQLiCKazuJ3f/t38MxzL+Cw1rQJdWTkUF6dNClIjAF0KNPe3i7OnTunZvDkBM7lcbuMa77JvZu3cP2PvnwcALAkYxpVUZ+ZPQEA5LMpBEFfmfIRUjrgIU3TB/QQgwEABqkC1sMEnj3smRSAOQ8A5n2/GQCARScnjjSA4k1Ox9Ub16/jax//Wjz//HM4c+6Mml0ZznU6qB0eqqHg1D9tJ/CiSvOGFxPANsNcoNRYmAWdWnrS6a+9dF3rSj5XQrPZwam1M7hy5WWdFLrOE60rlkt6rt3dXeXa0yCDf9jczzf98y7s8zRini9JMexUnw0WFysyAcplxsKNVAgTFEilkwIAhKRyCk5UM+HJXIs3C48lGzk210KmUik13WZ9NC79XKj52fh4dkt0+3dNKD/TdNGaQwldIye2gNMrOS2RuwlJTbdyAgMAmMVfAECKF6mJHeQkmQCAmRjzvHCqbzRkZ06dUZYnb9AEF+zJCAm6y07MF9E7JioG6AAAIABJREFUnkc+N/OvaYaRotSChR/PKTVHfC4u9KT2D8fIVxZw9q6LIABAsS4BgFbbSgAQ1WsTAGBDsbP1diQAJgJm9me+oJz9wJ0HsjAU8cj4RJ6z4VhGH2QqE1iS3lCsDK2+QgQ5ddUGaxtrV2q6JlebrtVLaZNwi6M9V0arN4ua4XXH16a0w8g7THNeKhU13VdMD88F/RtiEQFSOX3l9N6cRpDnmAZHdLR1aLLZVI2m2BR0DsF9dQAgmaTuLYJMvIRf+cXfwJN/+JxQ2jHNOIdm4R0iNOCSpf9zKhodGWqYWZhnaLF7f3ea5M+fqelmaBv91wILXME6vzHze15khEx0gBRCmf2tVUr42J//drQPdtE+2NPkv3l0hP3dMZZX6dsxwkEdqC6R9pgAgZi/8SMfQzjysbB2BhMvh4PuEP/lT/0s0pVVtIIJRox9GUeEmpOlUa8d4d577pYGnyhwz6c2M0Q8MkLaiypS78zpNZn1sTBaPXVaMgCuD91OC36/gw++/30YBwNcv/oCxuEA3/c9H8NnP/MZFRgf/chH8L/96q9K99/ttPHur31ca0mr3UKxVJSsZ29vT8ktSkuIxhXBunHjOkr5HB687z4VBIxPZbTqqdNnFEtILf99ly8inQCCXhOriyXkvTiquZyAAwIABJUFAExGov4TACATgCZbTCRo1A6RJRhMA1eZ4kUQyviTciOpVC1Cz52a3/AApJDNlNBotFAqFdDu1DCGj9Gkh/1mgPTSI/ixv/33EcSSiGcXUesB+/WupBXLiwvoNg4QGwY4t7IkBscoGGF5cQV9GgsOurh4ZgFXrzyFSWSIdC6K+x68iLMXVrF7uIV8Maui6ObGDXz141+Fv/Txv4Bg2IeXoTZ/gFg6ibDZQozDEy8NBBPc/MMvAf0hov4YsWEESSboSAJgGAD0FhpNPQDOquj+0w0A3Gkqf6c79ZXfM8XgK6e280XjK0rn+Y5bFfOchOsOLztfBM9Pps2maQAApwee/3U7I52DJu4MU/xZBwDcMTs+zZtNJOd/fmwnPTGxvPMV8eYAAMYAegQAhpTaUb5GoNDUf68mARDILlnSUOxMN1nmiW3v7qC1eUsAwOLps1i4/A4BAFMGwIAMAA46OP12AAApzwYA0B4lAICeHgVJAGJJ4M0BAO5KO852M9uaqUEMyDKnOzejYdWcisrT/88y+sx+Z2oO11zrTashs/eMJuz2rOh3zQRYX5qY0/eAunD+P5sx67Zvp8PmjdnJrDorCyxwms/70u8CgxY6m9eRiVFGGoplhyG9r0wuvKP0m05+JPmvaZgttZ9AsgAAMyBjrarinjWqbfCNZ4f9IG/AA0ATeskmzGc3pZpLfbKpJBYAcM/r6iNbaB9jAJDF6oY58iyj6TalAaORpIZGYPmKVcw8FXe5bGraFOt7c5N/vrmT99cUe7GfWekyfAbrjWCiAZXPptdwsg8zHDaTeRlByisugsjQnAcHABgPMAsgsLYUQ5mNbdwM5xZXTEwma/qIiaF2xvRmYHUcAJjVZbaedJecQAft+PLJiifTZoLOPonfG/YwDjrYvn0NnB3HJkO06g1USgto1mnYTJPyAmJJ+mB5oLp/a+MGCpkEchkad4/RC9oAje25QbNhJ/hlWV68lsZhDI1aiP3dI6yeIouXRvFd62WUx6BPv5EYqpVlVKrLiHEAyffnUbIyBHw+Hf2SImI0U4LJe4xJZoxI5+dKpnMIhhP80RNfwpeffg6jCX3Q+jiq1ZHL5RH5oY9/14QHiSeKRk+MARQNxppRCKkRukLzDhNHxikxv7f18nWsP/mMAAB5ADh0h82/JrFjZKJR6bKdBIARHJy7cUIjCcAkgfQwRDZyHAC4GRoJwNsFANiYEAAgA4DXXjgY4OWrV/HYo49hY+MWytWy3jez5XkAD3Z3FU/IiyknV0aaNdjYMk6KI6SSD9Hr94TQeilOWQPEYwkZilx94WVpsgr5si6UlZU1SQDYlHW6XZSrFTTbLVy46y6sr68jEY1Ns8OdOYqjWzsTRr6mi14jSMD3psaaWirqq6L0vDOaV7pc57J0mjZUpNE4RJOxW2y+pNIGUhmaMJqFaxiYaDTdqBFj2MbmTdps24TRaZ/af67BouMwjoLNO6MuuDnZhcM1T6KWE4GLRGV4MTMBPL6gcOEjPdVsFlwUDCIn7wKLhPH9sPngueE16CXikgG4RrFKg45oTP4SMgazAAA/bYLXLBthOulSh8cNk1GJ2ZyM//jehTDL8ZPHMqGmnwAAJQAOAKCZngMAuHdQfiAGQCaNnS2aADoKlUW537AHADfzKW1mipI7tNyxTsi64PFWbAfZGz6bsZ7iJmvNloAAMhx4bRDA8QmYBKH+n8W//qixnxFKzTkzjAtp7OyCPj+xco0rrw1nxmdYIeZ6pAyA0ZncaDjhp9+G0jF4jckHwMPi0oKNPTEyGqGyQrSNdi4R92bItJyuZ3QuMezs3mrOt3n/M3AyRDI9FmAXdICf/3v/BPWDAbptRm6m0O515fQ+nAwxIS1QAEBMtGgDADAXnRvAcbBl/jVeb5J0HGW+c5npns/dJ+64JiMBltJD+I0avvrhd+D9j78LB7fW5Zly86UXsbu5JTkSgQxq+SkLaw5IJotiEk+gmIkhO27iR/7qx5AqVND0Jzh194P46z/xX+N2rYNJsoAw6uGo1cXS6hpqtbrAvUIuJxZAMpkRAMD7uFLIoHG0h5WFsmQCLGwWl5aRzGSwe3CgGEGug5cvXZBR363rV1Ep5fDI/fdi89ZNPPTggyjk8vif/v4/wTsfuyyDzHvvvYzbG7d0UBYWF9BoNSRzyuSyWL+1joVqFdu3N9FttXFmbRUri4tKKOB5ZqzqwVFNBTGZIw8/9AAO9rZwtLeJlYUCWrV9hL023vXwQ2IPcM2S9j7CfYpGnZQIcdqfkAxgoVzCzuZt6fFJ8aT7M31GaPTjZZJIJGmyQ5M8LXJ6XUa6evR0GUUUaxr4A5nzNfd3MRoOcNjqw6ucx/r+AD/1c/8ChEInqQomybxMJ6kpjQ47KKSiaO53UM4CC8UFEpNQLq4gEfXQbzZx5tQyBkEHXnqCdv8Qu4c7WF4tIltIIUJmQnyCv/trvwQMu0DQ0t9B2MVo5CMlo1TSQ7JEHnDrmSvSDxIA8HS1s/lg3rBhAAyjBL0IGMTFAPizAQC8OgjwmsCcKwbNqnKHm9euzfMltCtyXAlNkeoJG8E7rQLzzf90TeH6awcI87/j3P5dqrx5d/NI8ezfBgB4iyDInwITwDs1+A685kefl6bd6Vy/9vr9JgCAaATB5vVjAIASjmROLSjpjhIAvkc2ixzykHU083yYoLljGACdRgNLp89h4e7Lhp1J5iQNt4ehYrO5HouOrhQfxwDg9J/nnebSBgAgA+AYAKDpefs1TABNQowB2ucm7NNL6jgDwDDWjSZcyUUcyHBf5YfUemmNwCwLYHpdWqnlrLk3MeDSaPFnaqxts8/v898EAIYGJKWjOo37KNEyX0YSII8iGlVzSEHmhMy6Sd9myoJPpBhh64ge6mr+6XEjpiujvgXe8LUNJZvFLc+RXPOdJIKSMPVsHH4ZCr8x4zQNvOprW/+aJYT19ZuTALBv5nU0X3cZmYFZkRTTaifZBpM5LgHg8IrMB9Xv7Lv02WL6LJSIGYND8+ckA4CfJJkxDAAZ+rlia85scP7+mtL+7ePUcPNYCbOx039JHGbSAdWX7nhqQm2SGnTHkOgyjumz6nm0lroYaMNI4CCRw9VJxAAAhZVVk5LBaEGYvmx+WGPe2kwCMFtXZwCAWz9oiBuQdeB5SKVzYgAIpAoHCActDP0W9ravIR4J4PdbCOkVlyui12dSGU2vTXPN9LOFYh5Br42MR8ldHwkvgq7fkfHfSB+Un9vW3yL4svaPY3ezgaOjBhaXywjCvkAAxRYnPLHKz5y6gAhlfJOoQD9e25lCFvlqEchWETYouU4iWSxi0GYvMDJscz9AOl+USWar00Pl7F1o7h7gV3/t17G9s49yuYr1WxuI/OBf+s4JJ3O8WDg9WV1dncV32RNpjLhMc+gAAB7Y21dexu2nnn9NACAdiaigFT07RtdIYwJIsw6PJoCjuFIAsqBb/IwBcCOIGwAgWZAJoJMAvFkGgAMAlANNJDYIpCm968JdZkqeiKk5zNJJHRPsbW8LDCBiy4LWudTzGPBi42N5DHi8BtSHxHmTkqLFRSQiSsvO9h6SXloIzuLCMm7f3lJBSBr5wtIidvf3cOnuu0WBDfqDmTu5NeJzDYKLF+MCwIbLTXjdxket/JgTrnAWW0LEmNGEpJRQR9XptNHpdsQEoAaedNIk0SJr3sfGWi7ObL6lcTKULuM2b8AJafrliWKwPaI9U6SNi5eFMw39n483ximaLhuDf/MaJxkAnL6QgW1dYE2eg4EpaATI1zfJE6TdGRMdFvbKxhVFwbwvAjaFVFIgE4UOZAJQBkAWCqf0fC9JSSDMJDSdzyOTJ2Lu22QEE59GCYA/giQAp86dFxsg5qXkpt9kHGM6I/CYAADPPwGA7c23IwHgZu6ackf7dywAU1gaNFfEHzXwBGPaLU7fu9rwu4PAaO1sbJ+afhvV55r24wXpzARFWLz1+zB15PFJuENXTfSgMR7kvwky8A/NANuNpq5LxcBVK0hl0qJi0+GfAAD9AHgdms9iFmz+TU0+n9+41M4K2GNotzYWU1y9FgBQLpRw5bl1fOIf/jKio7RyW2kaI3ZKnJsUqVNkopAwyHg2AgAGPaaEkBvPfKE4X0i+VQBg/vccmDrPLuD3UpEB0v4+3vmOs/iGd78bN158EVUykWp1PPXEFaws0TQwgXd+zbtxa/cAn/vSM+hMovCpA/VSOF1Noxxs4u4zZXzzt30HuuM4wmQRyfIafvjH/wsEsTQagxHi6TxinsmtPjw8QLVcFj2/UKyg0yMAOMJiOY9Bt2k2sFGg8+clUxiEIdZv38bS0hKWlxflsNw4OkCpkMFiuYByLo1SLqMc289/7nP40Ac+oLg/Ag3bm5tYXllSYsTO7g6YzOKlkri1saHzv37jJh576GEsV6qYjIYy1KRHC5HpcnVJDAX6dfB6fu7ZZwR8VwpJgRXvfPR+pKJAjpIgKz3hes5hEOtKaqsNABCXhtYjDZfJJ1zjGO/KYinO9S3QNcvNf0inXC5TTHxJMBWE60bCRKp2e1hcWMHOzS2sLp7C5q1tVJdO4UsvvYyHH/8G/Of/3T/A9d0eEuWzOOj46AaUhgGpRA9/6699H4adIzz5+T9E66iN2gGZAAnEkcQ95y9p8hRPAs32ISLxEMlMFF2/jXwph4XlKv6zn/5J0Ve3Nq5jYamAZCkDv1NHspBhJpSZSsVTaL90Hc3dGtAbIuKPkaI5Fr1YjgEAhgFgJAAm8vdPPwPg7QAAx1vrk2vlcWDATjmnD7L50W8QAHCF5zwAEHsFgGAn/XYS58CF45/wKwDAyWP5aoytP04AINy6gQQZAGEfQWi8eWJRBwBZKYkTgNtrhK/PfYf1JNfFWerDGPXtLTQ2bqLXahkTwEv3aK2jy3lK+yan/mSXzgEAMrszJoBRaelnAIBjAKRpWEYJwJsCAGzdYXngUwaAje1zEccaFo5NBO6QcdiRMRIyg6UW39DxzT1jABE3Mdd1TC8nn8fO1zAgSV8wn7R8xtqNzORXHbcxxeW62Os0ELFsAAK9AgD4eLneU/9NSjOj7OIYUQoQMT5dAnnpyM77i8ZrQ18NHN8XfWf4Xvn78QmHd6axVq3LOlP1htHvK8LP1i9KzbAAgIt2ngcA3qoEwAEAZoJtahG+B3oE0bR6OvC4AwAgLoMzupuLAXSJXlNa/1sEAKaG33ODGXfvSUpqa3z1LFaC4NgAAr8IUJAlwJ9Z/wdG2Rm5AAfkNNxlS0EGMIeSc54FTMNgb8DpcjQhCUCOvjpkUXBIy8EfE7xsX2GOk6mTnQmgu/+Nj9Zsref3w8gE0VwGUenx6R/EGiEUyzEcNDAZthFHV/9uHO2opiApeDSJoTfgACGD3iBELBJDmQxXjFU/BYMOCoUsgnFgYgA5TJUsl32LyaBi0lA8ksL25gGOjuoolDLoM+I3GZNfHT3oggETBVICADh45XUbTkYYMEXAiyKVqSCfu4AgiCPPtDs/kNSVtd7RYU1JAEwkpoyZaU+lyiK8ZAb//rd+B5/+zB+gWCwZAMBlVfMGWF5eUkFvHO9pPMasQRPHJnq6ZQBwQVh/8Qq2n6PLJhkA8sO0SNOMAZAGFAMYDQM1aYNeG8VCVoVXmnnmw5gFAHrK9B5JApDHTWsCaAAAmnywqRybrHe5VpB0YSkVbPoUA8i4gwi8VAKX7r6oKX2pXFQTSTdV0nnY8K7fvIGVpWUZI7F55+eiORWd5Xe2tqQxp8lWsWAAAGNmZ6gmymW3tGguhH5IyulYkWytRht3nb+Ep59+FqOQ7y6OpaVV3N7c1j3R7nZlqHVYO8KpU6e14FAjK4ffEzR514Rz4zBTcGMcpum8RQRpXkcKix8GSCRiQitJey2X8igUc/D9vj7vkNnihbw+B30I5DOgLHeTscGpOvX/vCmZiGBM/oxRFhtdurzTMIw3kKQOdKO00RrGRdWABUIRLSXKIaRuA1RTNQ8ACKUjqmXMYqjZ4SJBN1CCAPwxJQ6k9pKhwIWYi4Ei5QxEK8OT0A+lxadDeDGdUjRYjPn2XMjHI1RLRaGhNPAjA6DOGMBSGcXqAjo0YGSyBKdozE1PpjX1z5YqWD1zTgtOMpPVhL3eaBoAgOBjgvEdfRSyWWzfvmns9dwUhhQmm8VqolucKYupCOYnGprICwAw17FDkO0jp5MlUfrlqDuWYzuzPrvdvsAcxnvwffH64HvieXAMnfkM++Ov6+iDNgJvrvl3cTMGzBmJNu6yfBU9OBhILsPPu7+/LzSer0l3/0w2LR8ARvxVFyrGkNJGHon+6Nx0nZ+G1ph5ndZUQjcrsa2Dq2EGnGAAgKkQE6wureBTv/1Z/Mov/Qvlrg/6Y4SjiYkFjfFqIkvFAFvG4T2GiAUAogmz8Tike8Z4mmVtH28Kjv+fM2g0tEGd4ek5dt9x0gZerywmePnKaDTSxVKsjh//j78XN1++LkbUsNvHC089jYVSSWDlOy7fh0JlAfV+gEYwwUtb+3jyynWMkznkUxOsJurwhmN893d9K87ddRkHzT5W77qMX/iV38ATL1xDbTBBfxTFKJJAq91Fic1/p6V8+UaTkaxVBAMfGRrQLC+gcbiHxYWKAUP399H3ff0OWU+rq0uKpGIc4PLSApYqRRny7dzeQLPRwMMPPiSAjmtt6BsDyOefe1bXyyOPPiwm0heffFJykMv3XsbS4iJaRw1cv3oN4aCPxWpF4AT9JHjab29uYWdvF71eF4898hDuuXheMU5elMGWQ93rkTDUPW5kKS35TTABxQCbhPxGSuto1etYXqjKLTcYDDQpoQdDGPT0/hKprArIkHczbaK9iK6dSIKO3YwI4zUTwdFuA5l4DlmvgN3dI2kG95p9XH7s6/EX/+p/in68jHowQTKfQT9oYRQ28cM/+FF82ze9FxvXX8LYD3Hp3CVcefEanvriM7j50k3UjmpK+jt9rohkzsPB0QGyhSQuXb4LP/a3fkw0X0rN4h4v4AlQyGDUPMKg1xFwDRp/IoZbX34Wk/5QDAAaAKbjSe2VTgLgk+bKZmQuBlCpFPx+wsQALp6IARyODRtjGgMoyq+JAWThabw03uIE2kq+3sgE/c73oHvttwYAmILw9d77yZ/P/7/T0M9P5+/0TmdryXzjakDyWVk6jch1EztNTk0CgJlrzV7b1VrmB6/3GV5lBTsBMrzWOvf/zc9ePwZwfl1272H+GJ7c106+z9cDcLk7yOA4oHs8j/cA4e2b8Dc2Efc8YGVVjUaa4PvWOhJJTr7ZxBpwng26YwBo5z+xnzl5LdcjNrxTdt94hKPtTTTX19Fvt7By7gKqFy9pMNOndLZQsKx2AngcMJn6R00KBx+2xmCDrSi8RA4+p9fJGNJ5OoenFC0G9MQAWFq7G9EkhbZjZOdjAF3DPg1Tt1Ns1fO2uWR9b93xNQ0f+jLLHtJElbJL1tZeUo0GqdrGVc7u66r7rKN+6CsGXIO3aASZZAKDVk0NumGfMkaa9S1/hc14oNcQG4DNv5V0EgSYsga4LrIvQUyTYcYj8qbigJG1Cf1fjKO/qeFVx3KwNeLa7xsAwHbJPM6sX5VOpK2cqVdmuDbz4zATfnN0OHk3kgFdZ9P4YssCsM8hk+VjJoD8uHbEP21arRmenaSbaytqfbjmDO2Me/PMA8APJKsTW1j1xZwpI2u4oWVozN0YhklgTpOXNiaAx+4tF3VoX2fqQeDWGccQoDfZHAPC2De4hAQLAwkwsv4ABAAIVlhGAFMYCIMrkUn+ds6s2cSgKn7d9h50sO/5ITI0dmb6F03adc0Zzwx6MbB2Y2PNc6zQBukr7BcZ0bywCBLRF2ccFxMuvVw29Hx+NrJZu20MOg2MAhpGdhH0jhCZDNDvNsQkb3d7ctPvD0Yy6hsOI5IHRkcTeLEYirmMPH4Wl6oaPFFiaobM1oxbg2LjvRZDCus399Dp9rGwVMIg6LKgQRAO5F3mRTmuimMYUNpLX600hpEJ+uEAXiaBfGkFL754CESyuP+Bh8TWZCRmNO6hVm9iYZlSw776g0giifpRXYkAi8urePn6Dfz6r/8GIj/wXd8xYaza7c1N0TTlHK94u5nRhRpCRNT4mPz1QFnszz7xRexcuQZPCI7diHj/UYsiKvYYAgA8D3lSNHmSRqHJ2aRpHa2WRjEk+HwxujOP5bTc83JYH6bwUsPHYSwjAIBFPG/EuAAAXq7MrzTSBHMrMls1Lqd7auxPyeRqgEq1oqaRDX46lZQu9caN65poqfjxB2peWLhyIanXanKhLhYKYgxI6+OMOKw2yDUJ3LyDoKfFhkYVpNgysoL3xAY3kHhKsQs8GaRvdLo9ZXLzRNKcbXVtDdeuvazmjXFqbPb5SfheOLmnWZVZ/Nlwmzg8uf27BpNFadw0o3KVjMcRBmzQEkhTH0pZABdAttRyUTUyDumzecRGIeIxItRmAXMTX5kfOpTOMJvsouOaVWcaQo2OpaTxJlRkoZEWzOhGEen3/YFhOihmjZsYNUpMFSDsY3PpBQLwvRCZI+OC036yHOziyYkdP6O50WO64UDaVhhiabGKKPNfY1E5mnNTzVP6kfCQzWTFehhFIkyHFX2aGiI2/txoeN0kUmklAJBmtHTqDJbWzujf0QRNACFNcqlcEZhgjBEjAlxqe9uITjdPV7m5ms0sxmbjicr8jH8MoMTjznhKT/4KJiovYrJ+rSSHDT4n6PRrYOPP62cwMPR+MgFk+BeJSXtfq9WwtbU1dWMlE+D06dNmY7BNOoEBR9/nPc3TGifAYhdxA+KQmmQDAy3zxKRAGDaIpCgWHOA6EDLZIxFXjCYZANWFqu4nZyRpcB9XIBt9lxpiaejs9WQBsPnizQEq8wWg851wP4tNRsin4liqLuIT//gX8fSXX0IYRNFu+9qyeRydSWc8YWRO4+EEUU5PtAnwWmN28KsX8Ob8zaiQbvM1fzMZxPgakJJoJhLTm0VFEBdkXjM0FqXT/LDfAcsVmv6FRxv4R3/nr2DzpaeEKMdjKfz+734BlUIa6XgU77h0EcVMUuyVRreP0qnz+NyLN/GpJ5/DgR9BaaGKkV9DBgEeOHsK3/r+r8eZ1WXlSEdKVfzNv/OTaE7S6E9SSOaYL8uUCx/ZcgHRVAxb25sY9YYgTEyAjYkE5WIeaS+BXqeLZqMuaQfBRK51yyuL2NhYx+JiFadOr2Hj5nUg7Msw9/y5cyqWvuqxR/FHX/g89nd3JUuiez9Bo72dHbSaDaytruL8+fOKJHzuuedRyFdQKpSxtrwknxaaAG7d3tDUq5jP4L53XFaBRoI+/QZo1JdJxrFQKckzgDs9VzizfhG4NiZCTOno9Tp6Tsf+co7MvH4JevT7XZQKdNfluuQhljDF0JhJIpkUvFwK1BZxTxEozlciO3XAlBHuQ6xU42iTWJCu4p//X5/CJ594ATU/ikShhK7vo1zMoN85xDe+/134nu/+MEZBDbWD27jn4jks0z04XZSDf6dex87BAa6u38Da2VMy+8vTCJC0wBGTWwyNkGt2z+8jEo8im8oAja5+v31wiP3NbQw7A2QTSXg0d/UDTVfk48KrnEU9J/7DEOl8Dqun1vR5h7wPk2ls15qonj6P/MIKxvSOGDHDOynWFPWRyWJBcpkxGTNK/WGxxwL7LTagAj3fWNLGqwEAnKa8VQDC7FInQYCTa8FrrA3TmdLcRN7tffZvp5/W+z+xT+hak/aZdNdZY2EotKYINs2Fw4JnDaagBz5GAMJb/DO3T7/FZ3hD8of55z7ekL8SNHWPPUnnP9nIv15jP9/QvPpnM42qptrhgEle0tb66zfgb2zJNylyalHmwZlYCuHmbcSYVDXhoMmcFK6byl6PkSFnGO2qf6x0ls9o6OMj7bVsntVAxmKokfG0vo7G/j7ufvBB5E6fkiwxStNisgAyWTXaZNwRIKW8jrR7TiwH/Z5SnCIj0vE51Tb1Cw3JUswVl2owKgno9t4+ltbOYsIpZyqLRLaEWGkBQ+45cVbodgAhGQAbQ9K2zX1BjTn39xGn9pMAEcakDNoYtmsmvYYgqoZoCSTzBYj2ZJtUxiqbmDVqqgNg0EMw6Kku1fHQQG8gEMG4/huQXveC1hY7fSdrSyZ8ZACY+8K0G9SH87Em1YpAJ8+DGAEyzvZVvyfSaQw6bWPezZpmONJgp9dsIJPPAv4AY6ZMEWSw51T3Lb1kaK5GiazqcHPODaZh2bJkU805zpv6l8wNI4GVv5cDQCw93t7WJvaO2fPaW0xz7JgIfIySo+trAAAgAElEQVRku+wJptR8e6bm/C34eTmgSeZyaB0dobCwgAGHVdks+p2O9cqa1S+usXZ1TJyfb77+uYN3Bms+7o/si/i8TC5jfUnQfQrAzd1k8/X/9D614MGUZaqeKooxR9TcBqbsePNeNYjSm6SMWd2dep1E0rD1KNdldN+QTA7VlGT1cTshKM0Un7Qm7TINGvUwivQwjiqkF8NRCsnUMjxer1lq6RvykgybRwgHHexu3UTamyCZmGAcdsUQ4b5L2e2IYBtN6UesLcfo98dIJfPynOq0TXoRe69Uho34SIy+UpnG7AZIqpQq+rx+n4PLJVy5so9Gs4dMgTJEjivMOsQZBKPoe82OanyeNzG4I2OBfIlMAnEvj4S3gn/9f/w+KksVvP8D3wQvk1dqEPtRXoMZRpyT6Tjoy/ut1+uj0x8gly+qn4j8wHd9pwCADToKL1bVcJBGoAZF2fIsOo4DALyo89ksnnniCexcvY44C2kVF9bngRgLJ8tcOBFB0fNQJAWfN9jIIG6cOCcQhccJA1MAIj4SsQmG0Sg6iSxuDZN4sRGglsigHyMAwJuEbsdEtPhf3KaYmwtGSC4N44YhCuUSTp8+JYd8AgD8HLlsBpk0M69pAnhNAAAnP4wCpHZZcR+TiW4mGmVVK2YKJi27dfzkwuQ2ZvM9Nv5ER41BHmMZiD6F4QQ7u/vKXsxmi3Kz5s84OY/I5MWYpKysruKoXlMxTL8BhyoSABgwC5psiF7PyPzpnC4JDR0kzSScTbCZKtIbwtMXgRX6HTDvmsAEfQFMg8+FhE2GQVlFSxtR109AZmY+4qQOImLZSBF3Qx5vfli0MK/UIHW60edNQ+yCkElnpg28a3r13DQy5GLupTWB0sU9IZvBR3/Q16bLBZFO8iZRwExOpReicSBnXpEI0syfHw+RyaXFgmCxT9pvjAkU1MP3feSyWXipjHT+ARtc/g6bYd7ZbM5jcS0q/XAoBgABgMXVUxYASGqaTACgXK6oAXbTaDY+dwQAuKRamFVAigo10uQMADA1wrPNNnNoCXhw3xQNjWwpShIIaPmBHP67vb6a/4BMENHELGlgPJEnAqfxNJVUMSN5BzSJ5/kkQCBvAJ+uIdTnGwo/2SBMh+AGbu53bUPTDceZ1vGxLuaF1x5BHPM6Q3S7LU3+y+WyXkdgmq5Dpz2bFcfa3FVzuRzW2QTvZMHn/n9+wuOo9G6vIRuokEygmM3j537uf8aNG1sIgwj6g6HMTkyGLplLBnAQAMAigSaWkrGQQfHGTbxOFpICgmImXlQTBpkimXMtvZeKSzJWYto0M3H6oUyQS0TQrh3gY9/yXtxfGSE2aKLeHuDmrW00mz14sTgevf8yzixXkUsw+t3QG69u72M/TOCzz9/Ald0WBrGEcuPzCSBRr+Fv/8j342y1gMpiFfuBj88+dwX/7P/8HXRGKbT7pJWPEUulMOJm502MO3++pGaRAB2b9sODAzEPuHFwvayUS9jd2cJjjz2MK1deFKNqbW0FL798VQ7VxVQC9166qGKFsaRf/vKTOKLz/8oS7rpwXk0/af3ZdBqn11YRDnzcunlT69D585RhDTU9IkhYOzpQqsBCtYRquSAzXm7IBOizqbgiCgkKKHpQRdhYMi0HVhKQUjPP+5+0O8s44RrogLgpdZO+JqSwmicSYCWgi/co1/yUJ5M9sgECTiZs4TkJhgh6ffBvAkmTURSdwQSl0xdxNIjh+3/sZ1BaW0J7GEO91dc+kk97uHHlJZw75eEnfvwH8e533YdOewetOhk0EyH02WIZ+bNnpfFFLgO0mwIw0hnC5EMV8gTqyJYiMKo7fDBEIpoCdg5xsLOLbr0pp+AogUHW8jJ5NfebKJgCWKGpTTqXxcqpNbGilIFsAYCFeQBgTM+UpNIiXgEA0BuLa8a8+c+b7iL/wwIApvmfgdrm7U+7bfO/zpX8Dp/N6HRnYPcxoNMW0gIwXYF9EgBQu2kcwyWRmmt+XgEWKA/bvNcZcGFyz986APA2wIM7Has3cP7/5AEAZhgyGvYsADBCsH4Tg41tSdgmK0WZB+djafibmxoyGACAd6BpRmlkanTaJmtcw905AID7JJtbAwCQ0m1cyo82NtC9dRu1vV1ceuB+5E6vqfaOpFLyJuE95w8omU0bAICRutSse3GBlymPzSnriQiiXkqMRZmZsclgA2vfEwGAxbVTQCKNSTInACBSWsB4wLhoJ8Gbu+4FALCpNgAAa02Cr9GRj2hsCPQaGLcOZYbI6SYbQdZqHpt/Up0lAzV11WQYqvGRZp+1XDAQuEvWZIzsSwTA2EQjuiGXpuO2aebvaAAmFoKRlprb0kRAG7s5s5e7YQHXcNZcMspmrczap9udmsXJyDyZRL/bVUKUJAjywSLIYE39dN+SWZwQ600AhAXpDAHVvF+6SPB86vxbM2UBAA5YYgOvutiwINz03XwIUw/pWNmhnmNe8sccdsl4cA6DNODgXE3FmjYIkMxmZSZZqFQxoFw1k5Hhuanpjv8On8812ASVxPRwxZmWwBlgwPfjjN9ZPxIAGPq+2DGUYfAYn1x/5t/ffP3m+odprTehCbjT/Lu11y67FgBgHS0AwNZaHNSxkaU5N2W7QTRhAYBA1wS9nSJjD9FJRh4+YtVGfIzifYyZuBT1EImRFb4G5LLAcB9I+Bi3amg29qT7z6ajGA7aaDePVIuQ4UKgiYkDvNfiMcoOogiDsSbqgwGvNfpiRdCi/K/Xl4dZvsBheh/EK1ZXykh6UbSaNQ2j87k8Oq0JXr7aQrMdIltMwkvznuPQ1phgkiETpYGvpEZRySbpZzWKsm+irCCDRiuGazf20Aso7S7izPm78dDDj6FQMAxSNv5MeujVaxruR0oloE8jTPq3jQwAwOndSQDALGC2cOKNR8NNTkpjpNGHyt5+6gtfwOGNW4g5AMA6V+jmHo+QnIyRnmAKANCdnQAAb3wWgPFIFKlJDHELADBWitNgAgDroScAoJHMvS0AgBNJ3nzMjueB57T85atXsLCwgMXFRVy9egUXLpzXzckLnKDAxq11rCwvi0ZKeryh4xiU3tzIDqWiAQSdzOmMzjxO6myj6PdD0W03t3aRz5d0kbCBnPCCJxOg00U6nUW5UhGqe3vzNuLUBPNmZJwdC35OnXgCQ1+MABbkdLSmjIH/r6g1GkLEI0hTHMsi1SKYoiVNRtKSBH7fGLFaNJWFsdHQE1Gi1j4hUGJ+4VFDb5MGJP+wdBynz55H8YSSW+f2eQM3t9CJlm7lBELK5yaqXJrSdK+Whwyppp4meCos4zYqTougYS8IJFS0CalaJkuX/geTKFFooysjqOH3u0iSOjSeyM8hlcqIxhpOIiAON4oTAEgIECCFm1s56URkJBDqWj59FtXlVW2opLURACCLo1Qqv0kAwAA3ah4I4tim2EyFjL6JFC2Z0tDRVA0Lmw0LiUaiqNUbYosQBOBia7RUbGiND8KY4MhorFgxavKdJkqbgk2xINhFKr8DHpxEQCZDSWOG6FgCOj82Z9b4D5g4yGkKRSo1lQBQmsEpb6GY1/2UyzGO0lD9zZTfuf46ytoMAJjWj+7qOkFjnQcA3PU2/zd/nwBAkeae/2+t81M/9T+i0eiDMm8atPBqoX6OfgT8P94TMjCUvs8AAAJKphTOO1evJ4EI9yjzfRstYymG2uD1bVYEhq5JyQxTKEgty8SAghdFchKglPHwox/7CNrXn8Ri1sP1W1t48cotTdbL+Tze865HkY6O4bcO1PByA/zMF5/BKLeI7d4EX3jxFg76IfxEDFkvinithY9/63vx4Q+8R8XpgT9AmCngP/lvfgb9SQZj5LBz0JDUJVMqYL99JES8Uqoi8A2oRRBnZXlJa/z+3h62bt+WY/47Ll/G1SsvIp9N455Ll3Dz5g1cvOs8es06zi1W5AtAmcAffO4PEIlHpPXn+tSoH6HX7eD06iqyqZS0rtzQKoWCDjtZK/VWSwabBGjvufuSmDx+ryOqaDzKY5fAYqWIaqkATIbodVqYjMmYyqNSKuNo/0AmgQS1uHZKLsSzT8DNOjWb/spU5rwPeY3ysZyucCI3BbhlXJlGlHmLXlzN/yhuNXwyRY1iNAgQcgMNDRDNdaXtj1FYOof02t34ix//awiiRbR6BC/jyKayONzZRjXv4fRSHvXDm1hbzuF7Pv7n8dBDF4FoH6NIiHa/j2Q+JxAymowjkUxg4cwqht2WAFzjz2KYRAQGSWWMBly5EuhevYGdzS1wOOdFYhj1fUxCao4TJnf6DgBAJp/D8trqnwAA4ETD/QaayNlDRBJ9ywyAtwcA2DbcMnlPNrZG+2ynwa8BAFCS4RoBM/W0soIp09F+WseWYltiR2Mign8FAHjNK+a1mQI84mS9ccjL6GaejBHCW+tTAACrJQEA2Vga4eamJEUEALjpmJrKsPAcAGCJzyf8dMx0mwAAJ+mqqy0AMNjcxsH2Fi68414Uz5zS/UgGwIDGu15StXYqmZJsiXs168JYkqzPLtLJNEj3cgBA91UAgJ39gykAQLPQeKYIlBYw8dm8OvM+eyHbo0kAgCA634+GY2zaRwNEIoEAgKBxQCqUjhlrAB5nNYWEK+UbZaSBrI1l7s/rVPIBTmqNnFeSXgnA7TTdXv/OL4DNOD+vAwTc/WGkMuYPB27SfM8BAI61p8m6mJcJAdwcXvCP89Ly+wNJuyQpFSPWGGKbhty8Z4IfRo5gAICZtNUMDsYTUs9tAy2gwrIXrKRXrN7XAACcfMClKanhtgMcvV/tW3OX+IkJvTveZLi2m03kC0U1/twPGdGs1LLXAACUguUM311snpXqunuHx8sxQD0OEJRAFpes4a0AAA4I4JTszQIAHNSRRU0AgCkAYZQmkOxVDXuDuFx0wvqOhn4EzEbGByo2NNNzLwUvUwbSFepBgWAP4/4hDva3kU5G0e/WkM/E0evUFXPM69X0S5RjyHYQcUpdCAAMA8ny+gQGRpQeZDHwY9jfb6JW76huz2RpxO3j9OlFrKyU4PsNxGJDFAscjKbxwrMNNJpDJLNxxJJkFwyRTsfEikklopgEoZjOfA9kHQWjAME4lLHgJEYPgjReuLIJkKE0jqLTH+LedzyA++9/UEOXkT/AwlLVmMX3ySLuKjHAK5VlQPwKAEASAKtp5kLFi4A3Ii9QTf+olxoOkUml8OTnPof25q7M1jhZEBmf9G1JFcdiABAAKCc5pYopns0xAAQAUAIwiSExCsUA4AHnDKcdzwgAeL42QDtTfFsAAGUNLP6p56cEgI0RI7DIemDk4TPPPI177rlbCxXZAWyW+HNSVTmV4oHXIkI5gKVzOwCACxhN97iAsUErFunkODJUkNEEV65et9qNHHb3DkUf4fdJ5y7ki9oEGHP18vWXMQwCFcFadDixIiDR75lpfspM4xK2qCVAwCkrAYD67pYMKAySyKafEWjcmMYoFHIqwMkKINVSCKoWNTeJ5gWXtEXULLJDjaVt/OjarRt23qfA0a8iE3T63SkCykbfNUxONuAiOnjtqHidRrzRAXSCOJ1ruYlKR0YAgJ4AlJJF4REBkwRjjAQRZoIxAgEsbSgRQ3dI+lMafjiQER0fS4OzXJKoOY1fSF9KShvWC0boMlebUXpkAWja50k7Rqo/qdOctDoAoOuHNgbQSgDmAABu9K/GAHDUJTWp8bhBlvVvw3OaItVkHogxYozY3GbFnxNF7A0GyhMnu0R6fwPVGsqoddzl4s6NjNP/er1uJBaWuu8mowS1yAbgF39GSjbva4I3lB44xoAx6DObqdlcjQZNG1/MyBW4sfBcisERBsjlMor54/TfAA5OFzff9NvMYqeRc7KA6YGac/539e4cIHCy8XfXGD0eFvI5NA5q+On/4e9iNIqj2wkxGrNJ8pTOQQo7ZQqU+mgjk3PzGwcAppvVHcpMQ3Wz9Mm5yaFiJWX4EkXAoiwCpOMRZKJjxOkMO+rj+77ro8hjgGh9E5NBF1evrSMYjXHu3Hncc/ECVqsFhO0jdGq7yKSo3+9gq9bGbneMROUUvnhlA+u1DvaDEJViDouRIR6/9wL+yse+A0HYw9HQh59IYf2gi3/wiV/BUS1AJldFo9WVzGqcjAoIuL29g0wup4kI10YCmbznKR9ZXV6Rhv/+e+/Fs1/+MirFgqbKfq+Lu86fw5mVReS9KCqFHH7z//5NGQey+WdxWhOLqiQ/gW6rCS8aRSGbkeP19saGZGKrK8sqainZImDQ73Ux6HUFgFbKRRRyJt6U97RkNnJMZxIIjXI8SRaSnif2FEEArhW8JmkyJVYGY4601s202o7VZqlEAi/oV2CMLhMy30pkM4hQGhOLYEgzUoKvqaTxfqH/ScB4UXsvKkUkhUmcZzOH3/7MM/iHn/hnCMI0spkqDrYPcHZlBe3DHZQyUVy+uIy93euoH3Wwchp474cexYc/+h8hd9cFM7ULBowIwLBxhHaniWyWACkNCxmrGSdqawAb6gNTWYw3d7FzYx21g0Mjd/JSAikIAHCvNqCHMUWS0ZJlAPzJAgDeVNc/e7Ci0GYu12/+WU4yAGZSJfNcrim6kwzATt7nab32d7QuzE3RHLNvSuV1TRabkTsAAAK7j2Wv20g1C5ZOJbpsqr4CALzmaX89AEBmejLpI6V+BgD4t3fEAHAAQCaawnBrSwDAaOwfAwBY1Rh2mmOTHN/PDC2cDX1CxnYaBsRjOLp1C8HOHvZub+LcvXejfPaM7tEIp7eKZTZU9qSXNAAAf58u9tTO99jkzQMASXQDpgBkkJoyAExS0+7BIZZPncYknsIkkUEsk0e0tIgJpV/WXFjbrbvMVctz+m/i1wSYSgJArxEf6NTgN48Qm/B7vhJRWDFofeTv2WhnNY38HGr++UpWi8+fO00+n1vftwCtNQs0k3jGT1Mk6ngvMxM+F+XHY6SfWvM8d775t6tj5CRPMGDO5Fh1ztA0sNxDxHYccdARGDmxEonMAId7kHs/5nVn64QzL1SdwO8LnZvR2FVb6YY1jIFjDABXWFseg3vPrj40xsezl5un1uvb/Ix8yfFYtRdjmekJw0Ema2mCHmJinqT1u2WNn/EkAGCbf7El6aHA1DFbDzoA2h1Xft8wnI7/eS0GwLF6ShF/ltFx4sAIxLFM2nkGAAEAMgAiFgAYchov6SyvvLGRiFCWFvEMA4BXTyyOkAPSKOBl0ohSysbrJuwg7Gxj0D1Er9tSfB/d/sejATAOZHRMGaQZgrIXFu9Y9Ho+L+OX6QnCGnoYMi6b4EQJYejh1sYhbt7c0aCORvQEKDLZGM6eqyLh0Veug3xuCS89z1rJl9fQJBIi7o1RKeeQ1GA3Br/dmvU+MbL3KFP25eODWFYMgFY3gsNGx8hIU1nUGm3VB+97z3vwyIP3oVU/Uh+ZqpYld+l1e5LA0D8h8pe/86NTCQAju+4EAGiyRUfGOQCAU60vfPrT8PdrAgC4lNwJAKAEgB4ARZp7yAPASABERacGmhKAOwAAN/y4AIBurvy2AICl5SWheuVS0aQAjEa4euUlNUqXLl3CSy+9iDNnTusGZ7Tb2tqafk7qplm8zMLmAABjAGL+cGEjJUwoIb2ZimX0+z46bZrLRXDj5gZarQ4Wl1axf1CTcRsZAFyUs9kc2p0uLl66hNtbm+i222IoiLKvyBdIBrBUrYjOz7gn5ZGGgZUBcNuB8q0LuawWMt74fH80WeFCRkoun++kAZtz59cNzAZ5LobEuf/zM7IoFoJo1zv3uV0DRr1+LBXXPebo2TNdlpm6OY2TW9REZ7FIbHw0QonTb0XLmQbZsE4miCcY5cWG1Lh6s9gno4ELs8xgyMrw4jjsNpHKZ2QAyRuNz00ENJ/LYeiHCKnXRQx9f4Rmb4BOOBYAAC5sCQ/jmCe3fwIApMISAFhcOy0GAD0A6C7rJADzDIBXAwDmm381/UTBbXasO0bSfQpZp+ENGTVmOu30iJxctzodaXRk+GOfdJqty8JRlDiyRTwEfoDDw0MBAHoed31aQIYLMps6mquxgXePIQDgIiB53nSurYTAnS9Hi+b9Qg3dVO5h+x9SvUm55gbkzEKdD4SmAjaxwTTxBr+QzdAU2XaT9OPbyLwkwAEAJ5txMgBWK2Vcee5F/ONP/KKMXTptUqWN0y8X31TakxkmNeF8TQcAsBMSuPkGYrzmX98dW/P+Z1+i/esNRmUaZSQALCJi6LUaWMxnkIsOMWzs4YHza/ie7/gwbj3/FIrREV565mnp2xaWl7GwUMWZtWWMBy1063vIxhllOYFP1lVlGVc2a6iHMWzVB3jy2m3c7o+wUC2iGHTxLe95Jz7wtY9g5VQVR34XrdEE41QJP/8Lv4z1G5yUV9Du+Gj2+2iFfU234/m8XOCHAnniiovj2kWfCU6fVldWFKXJyX10NELrqIYzq6tYWVjAww+8A6nEBP/qX/5zMazKxSLazTouX7qo2D1JcbgpT0Zo1g+xt7Ml6ien/IwiJL2TfgOcrlCvyTWWIAJ1++12E4cHeyqc2OwXi8ZjYqFaEajDYli0OOo8LWuFBZajcUr6IbNWS710/inWMdmApCPk5ZXiI/B9sWuIjnMSH8tkMPLiCBhJSnPRTMY4+bq8a5dxzbipLAuKHGq1EMWFu/Dur/sWYJJDMpYD/Im8cIrpOBaLSWDcQjYzQamUxM7hFiZppo4AK6cW8d5veB+WT6/KCJX/Xb73bq3jauSVvsKbh25JzIcaA36IvavXMag3lVLAdZwgABkxjDnk9SkCKFlIJzwACABQAsDv/4eVANypuX6DrfwfCwBgO/DpS7rN7tjY7Y5ad61YcwDAbDI5M8IyRb99rmOFONce+k3MUmBmTRIp06awdlNMgT+SjDmJNTXDegNfkQC8xuXydgGA0RIjPUfIR1MYWAbAPABAuZYkqTamdgYCmAbNsOg4ALASAAIATgJw+7YAgN2NDZy/9x6Uz5w24l9q1gUUmNpL4Gy/bwGAkaKLBwPjDWAYAIz1TM0AAHkAGG8J7uPzAMA4nkI8U0C0RH8RjktNwpfZmN21b2QmnIOLes1rlFJR6g0mPtA+gt+qwyMYMGwBY98OJ8wAyH1uiqcnlAeowbeNsy5gYz6tvylL4juwjbMx26OfVKgJs6HNz/ljOHmArSEEAMxNrNUUW9q8u39YJ3HfN+Q8C85ov4uh1zEmsBEaJg5D7QWGwcihhUvkMCaIzsthRms3958rkA1DwXTsrpoxEt2ZBGBqETQt0pyflmnkXXNtAAWr+XeeCu7/59YRDob4mVifkW3L+Dj2AqzFjF/VzDp0+r7nxhaKbXbHxF4DXHMcAODkog7UcSCAgA3nvv8mAYDZUmvzAG0tOU91cACA9i6aO5K5ScmjAwDIWlbyA9MnyGIwXmbc06eMDDbqEYaDJzAcx6kFhVdMA3kPGHcx7Oyjub+OVJyDoQnqtX2xLb0408ai6HZaRi5twT2TfGZkJwQDONlPZ3kb+RgwnjmIwEuW4HlltNoTHOz3cP36DlZWTmso0unWsHa6hJW1AqKxPvnPuHUjQL0eAtERwjF1+mMsLhSRocs/t/3Q15CCptHsj8JxqPWISUXxZBEHRxPc2mpgEkvBpyFhh8l0Jv6bvWIhm8K3f/jPiTG5vb2JpeVlJBcXMWx1BJxEvvejH5mQHkwTwKXlxSkAYG5it7CZQoKIFIsR3lCcrHz+934Po1pLemsVEjZLlPsSVfuelQA4AEAMgLGRAIiKfgcAgBKAZjQFBwD08pW3BQCQAcBNmFpWMRmiUVy3xnt33XWXPAA4fWLxycaIVObtrU1NXKSNp8nLCQDAIYlC3ycjLcxciKhl5SSXUz/e96SN31q/jVJ5AY1mB/V6U4grH8fmhADA2qnTcvGvk77NGDuPro++HGl5ApcWKsjRyIobA6naMu4zRoBGnzMWEmwaJtNwuyzSVDqFZrNhL2LzeOmsRGeNIMLseJ4rO5GdTaZJeyL6atIAjrVmc4sPAQDqavj3fHPmkEou6mw83RSZixI1V5oiU07CxZ0MBbr2c8JMnwi6/NOEm8ciGZfJIieonPrxGJAZoXPCBToRRSKTlJE+vQPiCUaYjREGoRZC6lOTiTRGowh6/hCN7gCd4QRj/ozeBIkkhpG4jftLGlMRRFFdWRMAEHCfisRkAnh4VJ9KAMxGQgnLcQ+Ak82/6QfNRF0NtvJmrAeAwAGa6xgJAH/O6SujIju9rq4jobvT5t/Sza3fglukeTz5mcleoQSg2WxOgRtHw3fAA68Nyn3IfuHxpwSAmn1He3PAjJMK8D2R1q/n4UkhVdICDNw0Sa+vVsrT4piPN2uGKX4cAOCuDTPUN/DzmwEAZr8/uxLVzE/GOL+6ik/+u9/Cv/k3/07OrP6AchBOWDxde9ROEwBgg8k/BF1ME2We680AAPNygCkAYMEd6Xilm7QAAEEARCRBaR7uoehFUIyNEO/V8EPf/e3whh3kImO093bx1JMv4oGH70GpUkKhWMAo7CGOAMN+E1nuW9EJSuUq8pVlNIIYvvjcDdQHwCefeBr9bFnnrzjs4aMffDcef+Qe5AoesksltIZD7DZ62N5p4bf+7Wfw9FO35GQbT2VQ63fRY8OcTGKg9A0a5Kie1H0QTdCA01MhkE2m4He6WCyWkGWB0evhz33oG+W6/29/+zdRrZZQLhT0s8cffQQHm5so5zK49uJziE5GCP0uctkkzp5bQ7Vq8m6b7QbCfg/VfF7rD88VrycyNWhwVSoX5OPCfYLTfSPlMOZ+jO/kuSCYmOQESQanxlRTDBTSOK2xJdcV+YeQPTUFuEyyC4uFYjatyQ9BN1L2+LkJAHicEhAg45qTTiJOMx2yR4R22rgrXkLcpJnhF82iH3rwUov4C9/5AzjYbSMyjGO1vIgR4yiDDoq5KIbBEYIAuHAxhdWzi1g8s4iVMyuIJQPhlm0AACAASURBVKLIFrIoLZRw8fIlQ0/UlGyCCLW+wUgGf3EvA2TzwEEdu9euo39UQ2JEx+uJmn4OBiit498uzcUBAPMeAI4B8P93AMD5eR+vYV8NBDj+KAMAmAZ81mja33WTQNUI9veme6f5hjOcNMW+m5LK5MY0YzSrVAoTDaVcxJrRxBqnc77yVwCA14KLXg8AeD0JgPMAyEVT8gAgC8l5AHD6m6SEUhNo4+s0jRubM1WeMgBSngDLmQTgNvydXexu3MaFey+jfJZT+igimZRqQjEAxgYAIOuKYDzXLTIJBv7AAgCc1BoPAMMAyCJVrkwBAH7+vf1DrJw+o2HHOJ5ELF1ApLxotHLWB0n7sp30Gu8AaRZlMCgAQEwsAwCMm4cCANKxEAjqgHi7NpnJPocM7ZSpbk3wTJtvTpUuWyelJdNg9m2NBzhxV8yfbeYcg8vutQ4UMPXVzL+Kdbmri5QhTwajBbIlEbN6cyNNGMpJvi85bkbHgUaAGvqxtpRvFoEDS42gTEGJYEaO6modM84w1H/j42HqH3P/ukGHZQC4YzN/wdrhmQ6/nbrPGmQHQMz9wolpPgEAx7KVTNPWh47F6w73sftgzgOAsbzmDZs/8ywEJ+Pgc/G5ef05PwDnhSVg4MQN+Nr33PxneXMAAKXKDgAgGMDafKxJP9nFBER5vEMZ5pIYxkjI0SSJMQ0Bo3kkCJjlOfzzgWAH/e4exp06/E5Dg17KDjmcEOskBvVOrD10XNRv8ZTyXjdsAMo/0hmaY/uSLJOZELLX6HNNziOZWsLVK3u4tb6PWIxMxzzCYRteaoi102XksiVcv9pEt8voPkpWu5IALC0UkYyNkYgMkWDazigULsjeiD5pBAAoJ0qkK3jm+W2kcsvyG9reryFdqOh47B8cauhN0+TdrSN88zc+jq9573vQqh2JTVyqVo0X3cc/8m0CALa2t5XZTBNAGrCZk2gaSme+Ng8AEJH47Kc+hUirJwCAb4yTTeoU2ObMAwCSANDB3UkAlAJgJACJEb9CFKKcdEy0lLRiaVwfxMQAeLsAQKlc0sXByRFNn7gQUOPPRokSAN7k9XpN9Hs2RZxkkora63Y1kXeggRrOKQPbACOOnu7yzdnAMTubDT6ZALG4h6tXr1naf4BarSHKYtKjF8FABSUnbpWFKo5ovsWGLJ1SvJNYEpp8R5ETA4BWlEMZATJOhgUDC1ZEedEZuiunwo7ebajchsZDlM+xAPg4t2CQQl2koZZ1dXeNukNxeZPTQM8tDG5Bc80dz7VPUwot7seNRpxfAItyLhCa2NuIOp4DHmc69mcTVNXQjTamJt/Ixhl5Q8+JiMzAyLJI0iOAmyOvTZpS0riaE0YyeehEn0xogmcm2XGZS6eTGTTrHYzHMXT9EVr9AL0x6c8pRJJpMQCIa7PR58LCxodsgPLSikwAyQaQzsiaADI3c6Z5mksBsJ9/uoi6xVSf29DlKfeYn7DzIfwZjUX4fnlM6dDZbDEmp6/HswEzdE8XLTeL15k26TyfbDYnEzQaDezt7ZnoRtvsmOvUoPhcwAkA8EuAg9I8smqO3aSJjb4zgiSqzN+Z/1ykO/E+4ZrBLwI10lNPZQNmAzSaSEOhm10bZk0xplfOPNL+63U8APSoExsVpSN3nTqFX/3F/xVPPPH/sPcmwLZlZ3nYt+cz33Pne988v37dtLpb6paEAInJATSYMEhAQLJARsYVbOO4ktiJy44rFFQIOCZVrjgBV+yCJHZhKONAZCGp0QA0iG6ppZ7U3W9+dx7OfM4+Z4/h+9da55x739BP3QhSFV3q8fRu3+Gcvfda6/+//xu+hP0GXW+LYw8Aatp7/Y5oFIU6OU454OhNG5yKA8S9p5BmamDek7n2xqhI3o0YJzlSNNGxls8S3yHXajbsoZRHqGGEeXeEv/fRD+Lys3+MlZkKvvKl50Wrd+zkSdTnZ+H6Dgb9NkoFB4GbwckiAS9rM3MYpQ5Ks0fx4tV1PP3cZfzBs1fgLy/KNS4MWviB73onHn3gBLJ8gNVzx9FLImzstZFlAT798afQ3AtRm1nE5Wtr2Gq3kfkB2lHEOQ5o5UPwlRFUA2o49d7EY4ASk1qpjJTusZSYJCmWZ+fQGw2QljzEWYJaUMDD589h+/IVYXwNG/t4x5sfQZHdfaaMbRw/xyDqYpQMMbtQw/EjR5B1+liem5f1z3hCvhdO+rlfdbtdYUQMR0y+YEHsSJoHZTUCtHI/5z0VQJn7B3WJjGQdCJDAgooHuHij6Bhb2Sep9eReSkNM7isCmtIbJxIg269WUZidgVMpIy8WkHNvkWKYoDjTR1j0K3aBVQqQOrwGvtD/2p0E/+43fge//r//G7i5gxPLK/jpv/ERLM8XEUcNnHnwGFBMgXAPoAP1MAdYgHLDCiwknQbcSiBArzKrKirAKsoVOpO7wChBe30Tu2vrsFmYcc/jLssCl0wNXeBJEcg9keA2O4kpE8CvAwBq37ndBu/w5P/wrj5d7bJZmZrwm33f6PjHhmWqhDxIxZ1mAGhtsdBXtQGapg2LCbDni46ZewtfnRRuWlI3SQs4VIXfzz8Pyr7v5zsOfc2E7ny/33ywOfj/QgrAvU0A7aNzUnCXrADRFANA0mPos+T50vwdBgB4Rhit+WEAQM5H18HejZsI1zewu76BM5ceQP3EMRlm2EX6EdFTig1/JvVk1B/IWUy/Ho+g7YjJTzQB5Nk7zQCYAgB0LPPu3j6Wjx0XuSNN0JxCBSAAQJYQgUbWL2xsxwCAoyjSljLalnOX/53UojRE0tjBsNtEyUthxaxpKQ0QDaoyfDYpCGaJ6RQEme6PaYC6QSarRSdaqC9XkmPxZ+F7FQt2NYGfGOlp6R0ZuJwQkxGqWRjiWUSNukiWlVyZ7K5iqaxBBfqoqJhar1wRk+iAjaFjI6ZMkNNzGZCxIVd1puJDKEDA+GwJSEApJA0CtfxA+QNMAAADOCimoGJsHm6WaV4uklwCtsbbStc5irlA5pdaXWawNr3WmGgwMWXmdVNDTv0NY4r+3QAAwwA4sKsdMgHkzzP+aKwtjaE0X9udXtOdAIA7ggJkcOkrMh4O6RdyJwbANAAgvmU8wS1fPMx4T2WYYyfI7Zj6YvEASBJ6lM3AKywCpQrgDYF4E/3RNaTRPopkNe7tajlrWaTWjB1mTDrvC1OeNJYjoBg7HYIARG/Zy43ESDNHsWyLid8w7qHbCyWar1RcwXBYxu8/+Qx6vQynz5xDlo/Q6uyiPlfA8vIKNm91EJElWCCo14Nlp1hZqqMSWPAoCaDfSEJ5vGLTCgDAe+z7CErzeP6lLQwiD6WZeTS6IW5u7MjaLdIXKeAQlL2Uijum5PJ73v1uuPUZbF67jpUjR2D9yF99b0797sbm5gEAQOmCJ1GARNTY1NFYiIucRdPnPvlJeIMIDs3T2ARolE9yrskAYAwgPQAKEwDApgkg3wwbIi7SBPBZQH6NAABmTpPGsbgwL409J5qc8JMyffToUdGNMxaQaAmnmsJ8sIDdnZ0xa0CaKBVVqZ1KTVNFoymlvefXdLs9zNTr4gXA/82p3eXLV4T+Hw4iNJoscF1xkWR25Ex9Fu1eD2fPnhUmAjX/zLTvd9tgxBnN/ZiDSg0wnbCNo6pPtDJJpFEsVWsYhENpqLkRCFJHB+9ySaYHPDT4R+jbmurD/y3NEN9rws1yQj/iYufPkQ1HAwpC9dFo5rTWShw6LSX/ME2qadIMc4DTeNOAjtFZTVlSU33V6BNsoZ5cIrsIEFGv4wAFn2kHuQAAvsfJFoskbpq2/DdKSqLRADOzM7Jo+cHGudfpo1KqIhpyku5gGFvoDhP0ee4w7otaWUaIOJ447tJdlBg3AYCZhSUsHeFhTPO1+wEAJHNHXTNTBMrfxn1cuf4qirwyyZGNU0wAc/EA4L2kBIXUawJp6pqpKbKhhskmqil55l7y+xjbyHtMDdjm5qb8HN5fow3jc8BGaGVlRZ5//ltpnh2E/Z7Q3gTRdR15jhhTya/nehgfbhrA4ULg7zIAgOStH2jMlRGekZIIQj6m6KkpwHQKgDpr7u4BMKatHQIIFAMgx7ljx/FPf+GXcPnyTayv76FWI7JpI0pSkTw0Ww0kCeNqFHBBQIrXnAkWAs7cJwBgWBTmIBbAw9B7tc6aAAApkwIA6OchiyPUCx6qdoRS3MPRco6f/MD70Nu+jt1b17G7sY2z585jt7mPE2dOiadGucIImwS1alHW/vmz59EbRNht9lCdP4oYRfzqv/43eOn6Opop8OZH3oSbX34W//BnfhL5qIFzF44jtIZA4GIwyjAa5PiPv/0pbK21YIEGUzaqC0u4vrWD2HYxkDjOXMwxB1mO5jBEKwwx5HNqKRYD2VpEViI25bWaRA4VGD3kWBimiXzu8QcfRHdrE8uVMk4uzInsoeCkmK2SYZUgHLbkkJxfnIHt5mIKOF+qIaFpXZ6hVCqKbwn9TRSLJJPUCxoPqeI3E18MItg0nAooC3IsZZZK8z8C0VEswICY1up9Tq23bLwHSuoFE144NUhjMcshqBCSBcCiq1REifGx1QrsWhWp44DfQSCQYBvZRTT+IuDaSxOUZ+cRpy48v0ZRFjbX9/B97/shFGwLc9UK/sef/yfwnRGefubTOHlmAcdPzcPxY8zOLWAU0qCKO2iMWr2EfthBfX4GFo1g+fscH732AIEdwGO+d3uAzRdfRmtrByUCF0w+oLeF9ughE4BFIHWvMrHhNHlKAnDYA0AxAKy/xBSA6V3zfttIs8m+cQ8A9ZPGhN0Du/fBV3NwZx/3NuJMPvkwg5Mx7d9og6VXPhh5KHWkmKYKqVSxCbghauozPyVRXmTj0F/FAAA8Br4OANzXw/JaDAA2ucYEUMUA3iUFwC4gvHVr7AFgAIBKsQTmmSuWnz6ztS6b9Q7X4BgACLQHgAYA9m/cRJ8mgOvrOPvgJQ0A5LCLBQEAaIpMk2CankX9UOoyYQAUCAAMNQCgEqhsv3g7A0DH0O0yleXocUWZ1gCAPWcAABZ/bP75RzvOk+1HlpNDfxM9ABBPlRRIQkSNbQEAigQAUpq1qgHUYQBAGmc2t9x/pybn5mvl7Bc2lYq0NF4tpP4bFheZxiZyTzG9tD+R1Awy7BzX3zL0IgDAOERhXNIEledfKDF5pF5Jg0yZKOMVqzVh63Jox+KeQDd/79gkm74HB4xkFYNWDUaVNpXnu9RIOnFI6rZxzv0UO0jXC4d3Gz4bDmtz4ruHAADpszQ4YOqOw3sNwcBxvU4WH9+7SN8U4KjqFM040n+P226y6JhyMC2NmB60kFGhZcCsKVkPkmnKv425twyaDq3EvygAQEbNFmPFCY4yDpDGeDEyAQDUcDRNi/DcediVo0CJfP09hO1X0Bu9CifvIO8MUC9VZWjGOpaGxBz0yXBVjLkV4Cr6fw1WSb0qXlIB4iHNy1nvdTFMmoAzQlBiskYBoyhApXQSV6808OyzV2UwdeLUcaT5CDv7TBSxUHCriEZM7/DQ73fhOBlOHFvC3EwBRTeDz5E40zYsNSRlAlhIDyBPAQBPf/EaitVlAfVubOyg2RtKT8heiLV54DvCuF+cr6PZ3Jf7/a53fSvOnDsPsj+sH37fewQAoATg5KkTEjVUKJE2PZmMGQYAER9jAkjX+j/41KfgDyKZCAmjlg7uGu0jAFAkYJCkygPAd0USYGeKziCUTE5eM0sAgFmP6NUQmeui71fwYjvB9ZGDfbeIIV0XqcfJE9jidM+GnPoOXhC1+QiSxrxSmt/pGMDBcIBqrSr0US5qToj48NLkj4iW8gE4iytXLouGlYXi8vKyAAV0wSYooIxA1KJWRzWLQDXNVdFiqrg0TZqKi7JQojFVuSobzNPPfFFyI5vNDgKfNFfmiuYoU39LhDKOxX2bwASNtqg9qRR8yVmlGQTZAIxAJArLKXiBxS81sFaOKh+2cfyImoALvV43/byPqgEjQ0NPkjUQQARLdK2iaZk0avptysI2m4mKYVFfY5pPGTpNZd+aazCtZeI1NXoiKXTG7vBC1sUo5sHGxtMT9I2gRzFQf3zHEiMOPi/xsC8RYERcZ2f4gEcouBYqPjepkcS1dPs9oRJHQ1Lbq7ByB6OQv99GozNAlLsY5DZoKxPUaoh11A0121xQjBVhDOCJs+cB14flBQIAdPuhRGERWOC1VeYndP8F9rfW5D7INRE9nY7H0l4HgzAUNI40TjbeZqNhUcfPddo99HoDadp5f/gMc0NWjbdhVUxtsYcaYdPkc0Pms/3cc88pH4ThUKj+nKLymWbiBV87n3t+DwsTMcUMB7hx45pcN35PqVKW18K1sUr3dmq1NcJNwza+F+O6Lk2+RpvNM2GQ3AkocHCiJv/9QL19+xRuGlBQGspUgAkekHz+zPsIHAcXTpzCz/z035EIlq0tmiCWYFmkh6kGiDR1Jcc3EZ6kcPGJ1ykK09TE+yopJ19kKMBqGqBikxLW7zws5IDgHpeJ5Ay9fcxYQ3z4e/8KSnEH6O1i59Y1YYCcv3BODGpoNlejpMKl7i3FO777u5C12+j1Q+zstbC+1cDadgvf9p3vwc/+/C8JoBWmGWarZcwgxkd+5PuRDRs4c/4YskKOURYjSnIMewm+/Ccv4E//8EtiVEMX3P1BSEccJsmBoiy7VMQQwGa7jeZwiJjmlbz2YuqYKnCSQECeYdjtoEjWiusjpIyGUUSDPuarFYw6LTz24AX81Id/DEm/jbC9i8bWTZw7uYz5mQIKfo52c0d0dgSRF+eWEPYJYhHFtxAOerJXM0uXdH8+w73BQA5kNv2kQjOaih4LBVJhuyxAefSo4i8ekcYZqyZKM1CMblEKJXHEzwTskkQVAhjhQPZrAgAxZS6OjYgGrQ9cRKT/LYahck9V7r1NJhFPg0IgLCK/UIUX1DAYZCiXZvG2t7xDrtegE+L4kRo++pM/ir/y3m9Dp30LX3zuKfRHTZw9cw7L9ROwcwelIumNgpxjNOgiOLKKvWs3UCrVRcbkCNXRw0u//zk5U51RJMwtysGM3l+ip2TYpDx7uD5JJRYjUmn0lREgwXoaPy6tLEkRm3L65XjYbHawcuocivUFxOTneQWkuSMMNk7QHMowSLPkH/EjJPAgXMuvcuVMf/lrs2/u/sPvNMH/al7K3V733Sbb4l4ykTzpRu/gT9EsJ/0ypEnRYPrB4p1sSd5SBbZL8yXmafobw1CYQTw/hYnFdAqJb2W2u4p4cyQn/PYYrvu+AvfBALh3A6202a//w7Ai7v4M3AkAnjDiXvs337sZUSkAQvPOR7AzuvvniG/eQOMrlyXyNFuuSVxwIbERb21hGKpoTup+CSqXgoJkmQsgrX0axoRA00D5rsT/cX8TORILB9tCa30D4domXn7ueTz2jW/FzImjwqbyqmWRAVZm6zKc5/pWk119ZrEwEFmeotiT+MO1aiQApbl55RNC6nYUSdT0yumzwhZIGZvm+JKHztpNymipL7V/Cs3yWD8yb50mg0xpGjeRCRCHyPstpMOe5Ku7NmP8Ih2xS5q8iuqTlWlYV6lmCGrqvGlmjQGc7NMS26qm7mxceEgL45NT5jiSxlzYuDxTdbqQAAOMBheZl4r9k9+vvMhlH5TIbF2XsZkVcFRqd53Sw99KwINGy5JeQHmpZsUTNNYSMvW7dekisbBKDmA04nwPSh6gWAnClpXUFm3CJ2xczY5QbYQiTQhremwjoEpvQ/PXfgY8c8xU3wzgDLOTNSe/fjwk0jIH/pzx0hwzSPV6McklVK/5TAFTP3/65xhGp2EDm5U2zYKcmKHfvg4PszWn1+G4VhRfG8NwVYMj833yWuScF52H1HPs98jUFcCGvZ9EkHNCb4spoMO0JCdGghFSJ4Il4FUVhfIqUD2qWBjN69htvoRhehUFZwg3hIDrAh5J/LYnyT4EBmmRwYGDrA71QpQfQZpKPZLENkrBgqrd7Q6K5QyZM0Bv0EWSkenNoXMRSVLB1Wu7CIc8d4sIKBvI+iIPWKyT7acYQYzT9n0HpcASAGCxXkTc3xefJTtX64K9iudzWEnJgIsXXt7A3NIpjDILW40OuqMEvTASoKBWraBS9EXawHqL/RUBDhrWX3rwIXzzt3zL7QAAC8+gWBgDAHKztLnFnQAAtzcUBgABAIvFiKbwsFAscVqYpBIDWKPLuwYAZMJLBsAUADDn07Qg/KoBAPEd0AAANdYGADh69AgMAECdMwtMFpZsXmjyx2aHN/3SpQfw3HNfxtLignyOKQCcIDEPW5nyKQqUyeid6HyUBICHs2iA9APLSRQfFOryS0WCChk2t3bwyitXCPcLk4qGEWQBSDGrzfaWl5ewtbGBWqWEASPDfNLYSTGjG6SHwLNlYuVryqpc6VQ1wUwHELqKpn3zxaqJJUFPiiomOZ+y+fHac2NyXHSHsSyuwwvUKP8NxWdM9TmQccvmTO9k+ncYNNH8Tjac3Jj5x7jNm+2CoA21M3IACcCSC9hBtgOTDemDQAmAlVHTzwhEC5VyQQ4GMZfLE9TLzGkdwSv4kmvP+0uX7FKByLyFaMRdwkenHyGxPIxsl97r8CpVxNxgOGHn/SXdnpT8NMfJcxek+Zc/rn9PAGB386YcnkT/FeVWU7X0NMAkaijPu4kOmQ07nf75+kZsWsQIURUG0xp8ZSqkPqavrdneTQFGZJbv/dVXX5XngGwANsD0tCDl32iZDCBkpD1hrzNmxlA+IDeC+GWxqKb89bpKACBgUCwKAGAM/+QwMKjyGFRSr/TPCwDg6xSnXg0A8OdyzfG5IgCwPDOH/+rv/pdyj/f26ODqwpJsWCVloDyE2jDJKBm78FLOo1z6DWvptUvJOxxy6rRWgCBZOTljWlSMI/Wb3DuiQQ+LlQKCuIuVkoUPvu87kDbW0du6jub2Jk6dOYZqfUY0Wbe2trCwuiq5xY9887fgledfkBSIYyfOEN4E7ADtXoQba1v4V//6/8DK6hGZlj/7+Sv4x//Fj6CICMePzEnNlgds0iwBDwK7iLWXN/Db/+5jWJg/hn4EWQe9OMcocRCmFjLfxciysdProTUaYWgzoTnHYDTETH1G6JGLc3UcX17GV577kuTL0myxPQIWVo6i3Wkhy2JUK0X0uw2Uiw7OnljF3/3PPwo/G6GIkaQaLFQClFl7xSMx6txr95T5JTIx/ysFvux/jC+liSnlKaQc8pr2GCnquqjUakj4724HZRYwGpyUCRSL5TiRyQVZUrImpejmPeKUYEKLlzOBIC5ZUK4nezH3BDb9drmI5dOnBAhgEkDG4l5STDQAQC0gX3XgiY9IUKzB9Qn4MrKnjA98/49gf2cP8XCIYZ/pLECpCnzTux7Ghz7ywzhz4QS67RasofKyoOSDcUVhv4livYbGfgNVyj5iC75ThM9KHQ5eePLTKNDhPx7Bl6WqChKjeTWFLwtlTrrEB0DORfo8ZEIxZnFQrlawuLIMy/3LBgDuvfKmC8k7f+Ub6kDvYaB3uCk1MqyDn1cO2bfLBgwfzNRPKh5s8iEZ4sIAUCZsZG5wCqtTu5ETAOj35SxgY0n9qlssqmKYXyp9i5Jfve4r8HUA4KsGAEbDPgpFF1FCuDST6M2MJkFsplwak/KeqPtsmidOeLN0CgDQ0yQCAP1bm7j84kt49G1PYObkMSR5BLdCJtAA5VpNmn+yADLNPhJAXHLRVcwpOYIiCfEmDIDS3IIyD7KYVT5Co9HE8pkzQERplwIAYsbgsmmlZloDAJy8G48oRhAyGtnxOB1n5rjwRIFhD2mviWTYow+6RJrl9EXg9+rhn/JjURUKm+/pKbSpW1SNkwkzgF9n0lkMAMDX5GlQQBB7MabTvgCamSxBSDR9Y8dOI3IOmwiUaEkU1+ZoOBKGpJwD2pF/XCcLz47NozISVCwy5RejpvipikDUzbuYdOrFxteS5Qp8MEMy4ztD9oH0JBJDqCQMSgKgpdVTDThltAYAEABkehCnp/jTAMC0xEL2Rl27m+Z97DugaxNTo5n6XtXxk+yiaQBAXrOWrhiQbcwmOLT5TlgPE5PBe+3kh4E8ee1aAqDABu2hMDZF1UbXrwEAuE6gpvO2BysgozdFbEXyN9krrksp3xJQmCeyjrhxFc32q0jyW/CYPDdyUXTLspcOoxSjKJWhifnDiL84yVQMN+U23G9NbCJ8WHlFgV/ownZHgENDZaWuofS43eY6ncFuI4Tt+CjXSijXAgQlC/u7O2jt9FAqFjXoQDaHg3qtiPlagJKfoWCP4DuJaPlZp/B98ueEUY7eIMPNtTZq80cQWy7ag0hqulZvIL0Fa0P2TBymsqcae31xn3KZuObA+qH3vls8ANbW13H6zClhAJAaoFwftaZFAwBGAiC0EMsSBoABACS+RAMAhDToJV1i40AAwPOUBwC1OlmsKN73AQBcG9poeKV7MgAk3ojNNzdjoUikwgAwAAAlAOIarQEATjpffeVlobDwwXvssUfx1FN/hNOnToqGmtNSXuh2i3TZXFCTaQDAHLgKxaKZPG30+CyrCaPJQKVuK6DW3HLgeQV8/OOfRCEoYxgybnCIcrkqDxUn8HwdS0uL2N3eRqmgCuCix9lKjpWlBaFwmAgVggCMdOCmxoZZCMfa4MosYFnEerMxC1i0UVPTeG6OUhSKdvmgfn+iy7Hk95gPMYIUNoQBGIiuqkxMtd9oqtFURcKHjA2coZ2P9dO6peWzJEkLHH45pMTYwgIoF31hP6wuzSGNhqiW6dYdSrQYHTULxQDRqA/XUfRZv6D0cYzMoXmhywxQGv4lxDkK6JNm6xcR2R7C3BL9F+m+gsrzXrIBsGwBAE6dvyjNP411SIO7FwNge+OGPM/qsFfNu6jG9Kjb6PuNfljcWZMErXYH7TYzzRVowO+XewWFRKuJgskXPlhiToMCbIRJnTYAwgsvvDD2W2DsHwEtU4gYeXcwdQAAIABJREFU9oaRB0hGb8ZnvSm/r9PpiB6ODQM/eO9Onz0jzzjXDUEEMksO0OHHMS7aMFQ3JX9eAICZ9hsDJONlwPddcF2U/8zY6B/9g38Eyw7Q6dBAjhu0J4iwWgOkcunMZjOZkDbujQMA+hFW0gJtRiSbrI5NJEvKTmMsVAqwB00cm/Hxw9/zTnTWLgsA4GQjHD99DNXZGWxs7+D8Qw9JjNPMwjLcYgUzJ88g64/Q6Q/xyU99Bs9+6QX0ekNsbO6gUCzh3JlTuPbKi3jLQxfxjkfehFGngYcfPCcUuMTP0B30MBgMcXTxGNZeWcdv/8bvYnZ2Fb0oRz+30R5RS1ZDcxAhTFKEAFrDkZgDxpwe87ATYIO+GzEee9NDWF2cQxaNMOx18PQfP4N6bRW31rdQnqsjcXI0wjYqc1XR+/e6TcyUfDGv+5s/9r340H/6Puxdvozh3g7mKE0ildVxUK7XxHiHcTUsSwkicCWMhgORBEnhx2kSzTsdV/Z4ygBYtAV8fQQX2eyzENYU+MQwASSrWUnZhGppYo9EkkP6opLbUGtLo78oSxFmKeory6gsziP2HGEEZBLtyKfGAADc8y1knovEclAoz8J2K2I4lKU+fu6//0V84j8+CSe30Wt3MFMrg2Sr7rAlTXixamN1uY7v/Ja34OFLp4X9xvifSqWA5dUVYSDR4ZjSAt8rwefzmmZ49hOfQCmJUKQDsesglr1eWcNz2qWmzcYLZcIA4DkpxSWjDTUAsLS6Ilv3NANg9fR5FGbm/8IYAK/d4L8WNPe629+pCdmh36H3sKl2feyJZD43Acanaf0TIMBIAMYMAJ2kNP5+zSWQGEDutVrSJP/gOS0MgL4y9RKqLovGEsCUDjY7nDDqpIvXukJ3/e9fBwDuCwDgSLiY2Eh2doQBYAAANqkGAFDMS9KR2fAaSYA6E+nan9EoTDMAFHXdQnNtA90b67j28it45K2Po36a9OAYTikQ4JVMXAlBlm5CeQZx4svlrgL8WDcpNiIEAMjEBPAgABCJOfDK6dMi4cqo66dvFF3MpaVnw0wehHJQVy7qHIjQeNKXZoZNIt+DoIwho9NayOIBbCsRwzUyOWlELKZ9kjyiNPMHhkiGJaQbVhlECGAQqzQt7s/adJtnKL9fvFnEv0WNyMkE4BSUNRb/m60Ns+mOzjXBus/o5uV35zmG4VAZemtJJJcbmVJKdsDSlQMD5ecisgNtMC3lGweWNLrWiQUTWY+a7oscgOwznZQlDADxZNLwn2ZiSV2s02gMECg1mekbDAPATL3NxF4PF0zKhDTlmo1p1vRUQIDaozRLVyQpmnErb2WaBTBlAkgPANPQTvcP5us5bDlYs0+MApXs4d4AwJ0YPOP9SAMA6ndNGADmTOB5pZLlFAOAT5RhAFD3T2aaY7lqOk/fL89D4mRIWO8x/cwPUCjPAVUa4wVAaxed/SsIw3Xk1i7sfAQ3DhA4ZZn4h8MYnd4I4SgjVoYkI6uXXHad5CiXV5ndCwBEw7++kjjnGCFJ6eKvzQATB/0Bn+saktTDXqOLIc0FvRTlmoeVY3MoFQLsrjfQ2uvI4KhWmxF2N63I5+sFHFupwcnoBzdCnqjobkcMhwN0+zEarSF6gxx+qY7E9jFIIbXdXquD7oDMalcGp6WAQ9IYAz0UrNbqCEcjbG/vKQCANEsCAGfPnREAgA+FioBTjZ1hABgTQBZbIgEwHgBEKO8EALBZZTweAQBp+BMFAOgYQHEs1hIAMgCMBKDnlfFCKwYBgKZfvicAYJpXGoGQPs0mcBoAoBae8XAEAIjmcRp69cplmZCyiXjb296Kz33uszh75rTEqJEqzfdLE0BSQ2kOOC0BOAgAaAaAKRhIFxXzpliQYFLGg6CIem0WTz75GfR7NKayMBhwqlUC0SU2KnwPC3NzaDUbQulk4cvJFE3yThw7IkwAFshJxNl1LtRtMXiQiDlFS+QilQY/USijmJdo1/ZpqpUqXCZ6xqDoqynoYZqQMWkzi1xPeLmxcuKpFqmNwFWHlCxivbLlf5u6TCZwyhBnIkdQXymbMbWrgmZz4k8AwBHEqhzw4bVwZGlBJvzU/5PqXyoVkCY0zrMRJ0PYLicpRIHVu5ImWgpiJVkj64KLJoxS5F4RscPwGhtuuSzxZ2zeCABwA5kGANj8O0FR0rZeCwCgh4FQiGQSqZz/lbGNepecLorxjPZtoAHkMGT2OJFDFQspB6CORzTXyVClzHU9WCyr4mIUKQBADsAkEQYAm2XKetj888OAP/wabuhmU+fzRKbJxtpNAcToHcFm39CGazMzOH3mtHye03/+XIXTqmZCwFlNjTKv9c9bAmAAAPOaeY2M10XJD2CNEvzcP/k5cVZnCkA44D7AqQVTDsh+EfKzmhQIwUIERJIVq4Cau9F976es5pRVGTiKhlfupgpQEqYQU1BcG7MlH3bYwtnlGfzVb30bti8/j8HOLSwv1HDk1FFEeYLzD1yS5r8bJjj62BPo7TTQ7AzxL371Xwn9fxBGsp+Q4s4H68K5c+i29uBlA/z9v/O38Kef+QyOLS/i+LEVuEUXsZtifXsT/e4AF89cxLN/+EV8+ZkXMYpt2EEFN/dbiNwi3NoSNhsdtPoDkRMMiGaz+CsUVHZunmF2robRoIe3Pv6orMudjVu4ce0K3vLQo2ist9BsdLAX9tAY9pEUHIR2ivZwiMpMgDwZoeo7yNopFgPg3e94HH/7wx9G2XGl4e/kMQbxELVyUTw92o1deHYm7vxMD6ABKAE/3jfKUVgMcDqmzLFocsMpEs+OZGyCRwYAtZA8pwg+GjCL5xplBFLQEgwgHT5V7sbCHqpUZE8YZilWTp2ETYM/30VMloCwqxTFXrIANKOH7IDU8VEsz0our+1W0e/l+L2PfRY//7O/iNnKHBq7DZXly7jMoge3QE8SSnYSMSJi2uFv/cY/xMmzp9Bv7qJ84qSYI45Sxv548NwiWBY4SYIvfOJjKCdDVPNIQOKQWj9to81pG6+TFH8aUKSBosiWjOGySFVyVKpVzK0ui5NxRuDc9UUCYACAKHf+QiQAf+kAwN2aYG3dPx3tN2n+J03/5L8f3C90eT8ukA9P6s15yYA4OX5kD9GDMEpRKHuhmaue+LIhK5TLsLRrN88O7jhiIPZ6P74OALwmAMAUAA63irGFZHcXZAD4AT1myCAFAof0fvU8iAQgp8ePqnX4wbPKMAB4n00iCXvQ5vomWpdvYO3aNTz0lscwd+408iyCVfQwZA0pNauDNOYEkAMCpXVms62GBmxmlQeAAQDsoIyyMACk+xOzOwEATp1SDADLQW7TtJRSID2I40COMkZxrtHTWL5AMoikqNJgKddEMkQy6CBPQtmbGVdqzPlMXLhUP3parppSlZokFR+bOakHCVxw+KMBCHFxtyT6L5HoQGV6RnBXDYWpreN+HsnX8LpwUEGGn+lTZHAiQx0thdINs8i2DANA14hqKMKX444ZANMAgGIAKPPB8QR/7FOgXo9aw8qAVll4KD8QkQDw5+soVpnsi7+CkmZJVaimq2pwqEb/8nnTbBvWhLAXjL+Ufj/TDbkZHo23AA0+GbDAaPQPAwBSnmsPACMBkNczxQCQc1NLA6YbeRm4jn0PDgIA5uvM6zFn0WEPJbmCfC5076BYo1MxjZoNYQAAubIWTdMDBEw90wAA761cOpEkukiY/CAJYT4cv4BCbRYoFYEkQrRzE63GDSBrwXZ64qnmWSXkiYtRlGEQJuiHqcTp5Vpy1xsMldGE7nkEAGBsMfsxpqjJkJf3jeCPkqey/mQkYEh2n1PGMMrQ7vXR7rXRH/ZEdnPs5CyOrq6g7JRw5dVr2NpuSO3NAaZrZ1hdrOLMySUgbsLOQ+QpGUdMBCnDsotodyPsNfqw3RJSeBjBFSZnoz/CbquDUZyCKXA0j2dSHd+rYkRyLXtK+s118YH3fE/OppgpAOfOn5WpGTceYxKmWhgVZTMNAJAB8Ief+hQKYTL2AGATxkacdB16NFICUHVcVF13AgCkkQAAwgBgMZVZCPIUBgBgoUUA4PlmJABAK6i8IQCgWCpidrYuAACROYIdN65fE200adNvfesTeOaZp0UCwCaIzuFcvyweORml1p4Pr5gWKlhQR32oBoxTKW4CBqXkw6EaD+6brmjRfS/AzRsbeOH5ryDwyxiN2KiLk48yDcsyASkG/Z5swDEbfZ1/vTg3K6AAaa7Uv9MATxmhEKXKMMpU7JgsKD2BF2SYm7ZotKcN1iauu3Jf2RRlQ73xTzYmU5TJppmoTc18TjVQ4+5eQGNDf5dF7ig9kULFDB1eUdvHDAENFnDqwUOJVG4CGpQ6qObfQ4kAgGtJCgIPmiQeolSk424iJmnixsrrwhhCZAJcCQjA6BbJS+Y0kKwCIpweemEM+AVEtisAgFepCN1XEHU57F4fALC5dk3ACYMwczcXqjGvKh25tdaMb5V+AJ1OF4M+Z61qYkD6mRj/CdVT0daNnmt8UOjddHxf9CHCg4PeB2xiCGYZ6j+N/lh4GFDCHCz8W/whNKrLuMnAztHvtJXu3/fkNfL3Hz1+DOcvXBAwQ0wjdaEpeL85ZHnd9Cb+tQQAKM1RZkrqcOd7YIFFZ/rGxjb++T/752g2B4gT0rltBIWKUMR5XQwAwBcqviMSa6liAKVwGlfdX30VzXtMraTIWxhDydQOylNYD8iGOxIzT5rhla0Yj104iXc+dgk3X/oiBrsbOHFiGbWlOgq1Cs6eu4hGewCvWEPmFPCxT3wWn3vqGbhBBbfW2pIbv7K0hI0btxgNi9VFB7NVHz/4vd8lJoOtjW2UPB+rR1fhFH104hDNblsAwZW5ZXz+03+C/e0WRpGNyHJxq9lBUqqhiQCb7R664VBM5jkZ4iFLl1neZzaIBLieeOxhzM2UsbNxU1I7InpyBCUslWZFo35zZxvXt7ew0WmhxcjFUgFRnkqyxUyFbvdDVEhlHkWoei4unDiJv/HRj2B+dQ6tTgNx2MfsTBn1CiMHmwg7TXg2D66RSAM4iZF0DBrn0KMmy9Hv90SDK4kj1OZxHbHxj5ghrSYgg15f5RxTC0otdbEgzAMpyhlgRYddn+apjPQpYxCNkLsOllmMc2IXsKiwlFGeppYKcE22D5M0OD3yCihWZpGiANurod1KcOv6Dn78gx9FvxVivjqP+ZlZMZ5yPVuiEOlYbHsDDJMb+I7veBw/9TM/jfbaDdHAVmdmsdvpY375BAYxn6cAXm4hSCN84ZO/i2oaopqF8qz1YlIOLTmfud/rTXcMADA9getapv9S0SkJBJlxAgBgAgBstboCAAS1OWEAMN7wa+0BMM1m+upX4Bv7jincXjUYt5EJDtL+1fl1kO5/uOA1r+h+AQAOTsSg0pyxZLYMRwIAJHpPJ2ODZmpBuSwGcSxGVROogON7fdwTYLkPAODeV/iNgKeqiVIo+WG5xeS33mmCeKCZeY1H4E73Z/K51/YAwGpdIORSYiPd2xMGgOdb4gHgOEwwYo10ZwCAv0fkcr4nw4uxB4A0u0BzbRP7r1zD9q01PPDoN2D+/BmJMUNA01ElERFAL2HjSFd75XslEgCpx1nfqKnkQQBgUTVXxgNgf28MAFAvTamjMADka0jTV0wC5WLD+pKeXtzfyKL2xaeKz6hEkTEKMB0ii0P5OmZAqe5XT/31gIkAgFpfgpSOm3/lN6X8Q5SGnstOnc3y5QRteX6IBwDfnPIUUD5XZKKpRtrIDJWfgloDdPBXk2+9kE09rOMBJcKY+6Q2YxYfJ5FtKBmOeAwdkACoa2GSOcZAx1jiqBph09yOJQAiSZhEHZoJt7xuzc4yDACRwWsGgDyXwu5RkmL+b2HgTidB6UGdAQGE0K8lB/L3FADA75fP3cMDwDAAprX90wDDdM1uarxxPTk2FVSLcHqt3en7pvciBVDcDgBMAwXTDAD1FNhjAIBafa4DAd14qYWlx7OaTF4fbqECv1iSSE1JBBjsobN7HWF3SybqrC1YG7kOB7Ep+iFraNYDNP3mHxtpTuCcgztlRsxndjJI4gIkeMOoVj6vNDOnl4CLJGZCG88OB/vNjvC3KeFK8hSdAZvzCOVqAatLizi2uChR4Du7Ldy8sYYwTLG8WMHJYwuYn/FQDugwNBQAQBgA9LhySmh3YjSaBCNLiFILse2jH+fY4DCm3ZOekNJJsqrZM/rsLVivjGIMh4wtVH5e1vvf/d1jAODCxfMCABBZuxsAwCmDkQAQACiNMjhEPNVAWAAALmIDANR9JgC4qBCVSWPYSaQiDXQKAA1EpwEAmgB23ZIAAFdDC+1C9Q1JAAgAzEkTLWQ6mYyur90SujOjAN/0poextnZLuX96nrikC/roOGg29sf0em5GZD0I6mom4EKFJ0HfoFfEPmIBAORm2TYq5SrimE2ph6f+6E/FvJC5rb0uJ65FwVw5GSbTgNFViiqkEBvKD0h5V8l4iehwjRmJyA1yGn1xCklDOdKQtYJQkEa1ITMn3kwphHKls0YVghfDsxmHRaqTiTacNPDTESRCCzOCc41WHjiINdBgkE3Z8lk46w1SinBBXRWtR34em2AmRXgeysWCuHFXS9QBezKZZgoAKcF8XgaDrlCDoyjEzExVrhULeiMBCUeK8kL2RYESFnGCZWSXignpDkbIGNflEC2zJOpL5sM8EImEvU4JwK3rr6IQTChmprHn1WdTwaktUxrYCImOiBuJmAYpwxHH8wUAMJndfO4m1/X2Ak8MbvR9UFM9LX9hg6NN/kwsjAEFzIFnNuWxZi2OUOAmlsTY2toa+w8sLi0J9X9hcVFNUFmk6g1e7p0GePhz0lgduF8rAIDPtND9C4UxMGKYEnO1GTz/9LP4rX/7W9jaaiDPybipCALbIwXKdzEcsgEkQKejR6VJYlFFJJfxjArUez0fipLGZzISw05Orku+I94V9K3g5zilrfg2qnaGxx88h4dOLmPr6lcQpENcfOAMigs1LB07it29Fo6fPIdCZRb/y6/8Gr745VeQWWRjSNem9iciWtEAS/USAifFE48+iDd9w2kM202EjS66zQ4uPvgg5leXcXljDYmVIxqOkEcZXn32K+g2B0JVX9ttYsgIQCfAK+0QeyOWm9TI+8rAUCiS6ndSu3rmxFF8w6XzuHn1ZTzy4AW097exs7UOK4qwUKyIEyjZAxceehjBzBw+/unP4rlXr6I4w/idErZ394Qay0hRApkE+9jcFDwIiPGz/91/i9MnjuKFZ59BveLhyGId3ca2GE0FLDoZP8WiVFNMRfOpmS1cbwLpcEDEdTQcyd/SEDPWU9x9lWMzwT4DAPDfPJClyZf93hVTtf4whF8pYeHEcWT8IUVfjAFZDHNNS/MvIYBStiKmQa1fRKFSR5TSObuCVmuEKLTwvu/5PpxYPon2ThPJgBi9hVqFUgCCvgkWVhkz2MSv/Mv/CdevvCymp8ceeAAYjDBi8eGV0Y8ILvrwcqCcx3j29/8fVNMeynFH9seQLAFFg5NC1tA9BZzWYCLBOwEVNTOL4Bk9ABZWlpA5OXLum64PAwD4BAByR7TCbE2/liaAKjf97h93a7Bfz3o9/D1jGJvL34zmDnyRoqZOitsJc+7er2sCtMu+KHvntFbfTA9VCoDQlg0AQBpzGCImEKsjvUTKxPSJUgkOAQDeV3nNry1/+DoAcPve/tUCAPTOKCc2skZDAAAOz8gAoF7XJgPTMHAI6HOvJh3eGAEIC8BFmlFrr54DiY92LLTWNrHz0mXsb27h7EMXsfTAeWEA5FzYno2I7CQ6/9ONLLsdABDpJyUABwCAijAAFABgi58V69jlk6fEMJCaHwIABA0JAIi+nFNsAQC00z+n0twv2FuTHTUagskp1BMHLs+2SBgAHMaofVH5N0nNOVV7yuRchgTysGoQQJ2/lHApDb1izCmpjNLxq4YqE88r5SWgh146GnOcGKDrSVPPHHbR5z0QUHSKBcn/Pc209Fxf6nR+rfjGHAIACDybWtpM8WUIqH22FFNamz9PSwCMGat0p6pKE2bqlGeSXBUOrQ4BAGOzbjI2xXR6KmXL1GFiRE2546H9U3+t3rTkfd1LAqCYcBP26Xi6r1/nNBggNbsGWwxDQUM74z3yMAhwAJw4vAFrWpoBVoWhOWYXaz8Efe5yXmokAGQAjAEAgqGUadCA3qEfTwG5U4JXmoNP1/8Cxe9tRN0b6DZvIYvaMvRycxtJQg8kCDt4OGIzHyADay4bg5ADVg60lfEfn1d57lhLKlGAgAHiORCz3mB6mjL0o+8Ea3/eG9YTBBCKFQ6lLPSHMfphhOEoEfPmEys1zNVrgF3A1uYu1tc3xNvs2OosjixXMFPO4TuRyAKU1wDP5AK6vQztjvJESrim3QI6UYa1nSZaAzKjlbSDfZV4aWS5sIEIJpK1qkwUMwUAUN/LGMAHLl0UAICrTrnPKnRlmgEwDQBQAlAcpgIAGAkAp7EEADwrFwbAjOcLAFDmzb0HADAfUK89FKolAYDnGiMBADrF2j0BgNcyASQNQnKltb6IE/6tzQ0BABqNBs6cOS2L/uaN60L/l9xzmjIVi7Jxij6dtGMNACiDEL0QpKlV5l98MBTCqxgAspFwWhWURIdeKlXx/HNfwd4uncoLaDW7KBTLsuWywTFxMWrjs2WiSABgcX5eNlpu5NGQm24qh4LoVw0jQVzI9WTe6I00a4OggZgVmvdAiopM6ZWHAe+93F9dTJgFKDopmmIZCq0GFwzKKE2qxNmoCYZsHDJl0o6kegPh1M40kKaQMlNlvqblxXmJopXrK1RIFkMsO9WhRO0/xGSGhjPKsdaTAlo10QW3KE9oGA5QKBUk8o1gikxP9KSX1LneYITc8zUDwBIGAKO1CX+klkoBeD0mgDevvYJiwZNnRChoerLP18ZNQMzLen30B8yiJ3qtjDKFNcFYHm4w2rl1vLmK/4byBDDN6eHpv4ApFmnvofgf8D5yU+Ykn/diWjNvTG+UP8GE1oUkRrXgYdDt4Nq1a1hcXhIGzNFjx1CdoXZJZcwKyGIKVJleTE2dqJP6GgIA5hk0kYRsts21WZ5fwL//v34TT//x09jdbcPzyjoG0MJeo4naTBXtdkOvTSL/XMeaphlx46ZBmsBrr6ufEOI/mySCXCJtShDYGXxbPb+ulaHOSL9oiKKV4s2XzuJIrYDuzhqOzdfw0MOXsM/s10IBq0dOiE7t+Zeu4F/8r7+FJ97+BF546QoarR7qMzOwyXzxLZxansGJlVl4+Qinji8iDPdx5vgR3HzlOkZhjFNnzmP11Clc3d5AP4rQbrURdga4/sJlWCnjanysN1pArYaNJMdLgwjNjFKmQBDsWIpN1p+O7ONHlxfhIMHxlXnMVYsynX/+2S/i/JmjOLq8gOOri2jtN1Apz+DGjQ2s3drF297+LhQr8/jdjz+JV26uS0Eaux7W9vfg1auIrBzdUYj5coBC2IQfxbhw9gg+9J+9H9/+zW/F3uYNNLfWcOroEmIi5oO2sIAqZSV16fe6steUJceZyLhk9Yj5X84/pF7ycJNENcXOUh41jsSpEQQgiMACO2DsajgQw0tOWtv9HmYXF1BZXBATxZwSAIk6VR8GACADgPrR1C8jD8rwqjOgeTUp+91uBCv38e7vfA+cxELZofGhj3Q0hE+DU49StDLO/xl48/d/4R/gxo2XhFVxdHUZ7WYLQamKQeLAK89hkJK55sNluo2d4LnPfgwzeQ9BuC/PXOqpCYAUtnpdTqcA8NkUmRMBX9GcqkkN0z4IFGXMM9cAwHa7JykA//8CAA6a8x3cCLT+d/xJtU/cjfavvkx9ze0eANO/5yAAIGZhBHB4BpPBEg7EPJIsFt5T7sM8/BhVy6QQOQiFAq3u670+vg4AvDEAwDoyizhLxwAAJQC2w+aArDRX4lGlQdcSAOMBwDXG81xFMXNaSSq7ZihKhJyF9tomNp9/Ge2dXZx84BxWLl1AlkXIaPhc9DGMhmLGKykDfAQYmUcJgDSUSjNPB34FADAFIIeSABgGgAIAGnt72gOAaDLBXTYNSjFF4JNNuzT/lgYADAuAtRxZBCnrGMUEI8htpSPJJufXq9qX+JkaOFGuqoZYmt3B1yyNr+yeGghg/aYp9hap0zr2WDNvDQDAxoWafzJg1Xtlk650+lLD0qeGMhk9BWb9xbVialgZwmljbDWQZ8M8kWtSJsZaWhijtwEAJjVISXP43kzCGd8MGbYiwaWHlWmKpwEAPYmX/yaJANrzYIqVIJdkCgCYbDOqljYGw+KvMP19moLPetJIEMeN95QpwBgMvoMHgJEAcNhrBjrjAd2Uz4D5nHltZj85LAGYnvibOl/2wTuAlONaltDT+L1pKZQxMjeGiFMAALX+9AAgAKCGFYo9pAAAsgDom1MC3BoK5SW41SrgxIh7t9Btv4oo3IKbhSKnQ0T5iIVONMJgxJ6NbX0gnjv9AaP2GPurHPfZyCtqP/smRfenDDlOY1mjIvPhcy6sBg4qaBAZIc0Tcf1vd/twPTINKAug14CDra0uHCvG8RUHlZKDxcVjKBSr2NrYxs0bV1AKcpw6MY96BWD4ToFpZymZCDbi1Eevn6PXZ9/oYRjT+NBDYxBhba8lqURBqSKD5Sp9u6SfjDAKR8IkKhYpI/AkycD6wLu/Oy+Vy5IfflEDAFwk/GYCAJqYo6I1iGaSKi3Z7pQAPIlgEEkKgDEBFLMOGglaOYq2hbrro+o5KLFpZmZ4OjEBJLzgJTn8PMVMCchi6i1c9NwyvtAa4eoQ6Ps1jCQGkAcdPQRIyWET4sscRsUAqikoJ8Kc6szQBPDYUUkB4DR4fmFOFjEpOgvzczLt7LY7Sht1ZAWz9Tq+8MwzOH3qlGwYpCZVqxXR5PN7uNjZoIpsQU+y1cNti9u/2ljUA8ziIKJRCQ0P+X/0AnBBsDQNAAAgAElEQVQDuG6Arc09vPTiKwIGtFtdcX7ktSbtWgzfdB4q863pgk0AgNMyboSqT1GTfdkLqdVJIvEJECRKiZBkwVHuwAeDzY5kXAv1Wf0xk34z8VCu9ROTkOmNxCx+M901zIfJYqdGmE2vynYff4wXvTLMMGWRiVDigqHZHOUVvqcaf27oHv8WVR6bqEn8oWj/aQIYj1Cv1zCKhvDpvs0pfyqKXJABwHtG8KXG5j4cygRwFEZwXR99jlK9QOLNhpSelEoY8aWxgbNdQcwYAzjMGAN4YRwDSF8AOqmbGEA+B8bkh8PjWzeuiimjcpznwqcOiNEkBHYitDtdBQSISY7S4wvdn3TkoCDAAKdghsEhev1YZbkqqr4CA6Y/xuY6Spcjz9vY5Ib3nzpnxmn2++OfK/dgShss/ybLxLPR67Sxs7uDRx59VACAA86wYlaj7pwcpnzexoh6Cp9I4xgAMBv+3VIA9NDKvB1DDTRls/78+P3qQ5AHO6fH/FsmupLx7mFlcRm//Au/jBtXb6LV6qFUqqFeX8RwGGFje1s8EJh9yrUpa1iMQImoA3HEZIpERSnd8eO1QAFFSeOklIc8p/NuHomxn4cERd+WHPiiZ8OKQ8yWAjzxDRcw42Xo723ixNIcLl46j/VuA2cvPYjhMEW9voxf+Ze/jltre+iHzLxPJUp0NAxx7tRxvPXRh8RNf/fWVZSdHIGfIyjb2N3ZxKmVE4iGiUQ3eeUyQivH1t6uaMqsKMdzn38WywtHcOXmJkZugJ7rCgBwI3PQkukSKWIsqIg2Wyj5BTk4AsfGt33zN+JLX/hjLFSLiHpNXDp3Cm998yMoFxx8/k8+h93NTSwvrKC520a/OYDnlNDrxTh38WEsnziD/+3X/0/0WSiXS9gZDhAy3nNlBe3mHmbtDMNGAzPVQGK4Fmol/K2f+gm857u+Hddf+jKSsINKYMOnu240ECCEhSgPWha3PqPq4lTOJDIReExYzOWOVSQV2TXyzJJq6VjwywUUykVhBIySGDOzs2LISdbLYBii1eti+dhRBDM14dcmZLURANA0SpFXsRCR9BAfKNZhFSpwyjUkUSKMjUE/gp3beN9/8l7MV2dgRQnqhRKKjPjMOIVL8JbHH8OP/vUP41ZvH27Rw8mjq2jsbGN+dhZesSJaxHY/hkXNH2z4SFF3M7zwh59ALevCG+yDWhC7UEWUKWaVmDmZQlc7cEvcraa8KimELVKGSq2KGQIANBfihNL1sd3uY1kAgHlxCadZmDzj2XQMoE79cznFI8it6a73bEPv/h/fGAPgtRyoX2sNm0b97l8nU7+pj4PN/52+b2r6PzWkN5M41QipHVU1AGTasK6RVGtuTIj7iv6vnGQUi45f5wQFoWSD95OMP54PwuO+O4apzuXJ+TH9ilVN99rX6F63VkMir+vuK4r4vQEMU2vcRh9+DemAeUF3YmocZADoRjqPBFBTMYA30XjpVfE+gQAACcoxkDVbIn2ybbqEs/h2pcbgeS2MPmqFp3TcRoLHWoU1Jc8gkSjyzLEtdDa2sfnlr6Czu4cTF85g+dJ5CkCRstEuF6SmIYMzpiOZllqynqTZMP/Q/I66fQGgaXQcZUBBAQBKImAjCUdo7O1j6QxNAGNZ+0o/zaZSDbBYNxIAoB5fGScpqjNragX+M9WGNRoLz1hkWUgjNdwX7bMZEk7M7sbRgZQtSGyFMkc2IACvlwIPlBWhNO3iAaAkAKxzmfZEsJc1sEgQuZ+P6KOVSI0j8oR+f8x8Eoq2SQjQ7IAxCKAny9KQW5bcs4iDN2rF78IAENYZZZyahXA7AKDWrvIAUGkscn8lHUmlAMjr1s2/aXanqzmmsIyba/0/JgxQRUwyU3i5ehpQ4Odk/51ijMr30U9KehT9c6cYAeO1pH+PrClhxplh05TBnwYcJOXskIRgzBIQOcPEb0GW89TXmmt/+PsnbFGVzCAeZTpKeyIf1r5ifOSY1iAAtg2PHgCk9hvvJTnPgMQlA4CRxAQAqihVF2DVqkDcwqBxDe3mK8iiBgKbRvQW0iF9PGz0klTilAchZQAZOt0E7V6CYaR8ANQsgX0O63DGdFOCSlmekYAHwiov+IGwk5mEVCwwaY21Rx9e4KDb66NSmZUI5jyvIgxtvPLyOnrdFmZnUszNlnDkyDHUaM7XH2B/dxthtwkHEY6uljE746NS4UgpF28Bxv/1Q0c8Czj07PT7EgG62+phpx0hKAciI4xYE7EOYHIWjTC5HyQphiEH1GQgu7D+2vd/X85GgbqEc+fOCqrBBcK4AzHhoDuyPqT4MJbZOIVDQeb+8FO/jwop6DSk4Z4mK4VdTqxSAMQDwMFcoYACVwT1iPw6HclVpPab2kuPRVaodAojC2FxBk/utLHtltHPAqQ0yrNV5idnMQIAWMphXzl50LGR6QWkK42wvLqMSq0i/+aCXF5aFF19hRFmvicX+fq1a0oP7QdYWFjEiy+8gCOrqzJRJWOAjd7e3q5MnsvlkkyYlSGghZmqylcXmqVoo80xOJmEq8XAa6IJo8yVjHM8++xzAgbwgkkzo5HFad23onaphr0+U5WNkAYoZAIQYeUGyb2YTdEwVNR3UqT5h42/sB00Cst7KBEkYkqjJg+yAI32WW8Uhw9ao/U30+npTcpQgcTsjuixPtgm7vVq8+E9kYxWybdnQ2uiCpUOi6+V7ycg00R8I4AyN3YCGnEkmjMVsUc0PYfrU8fLDVy715IBwAMxSWSqR7YBszSJdDEGkA3BcMAYOM7XbAzZ+PF+BQFSUmeEc+QLNYcygJQHo+Xi9MUHYBH58+gKnqMfhtjbb2CuPovA9+X6FwtFNPb3JTnCaPd5XSQzfTQCjf64AEn7N6QM45VggJVxETiO0JsUtGbTnKZQmY1TDlztIsv1alxczTOkQCBPDkk+Y3x9YpozFSnInyG66l4bc7Mz0vgTlDHAAw8uHgxySE8dGKZnHzMCzCEwFQN44ACbBi/GJ5/5mYdBIzNhm2hvhcYcx1hcWMDezq6sXa4Npnykf6a1+m/+63+M1ZXj2N3dU0DPIBS5xerqEWE1cO2SFUEtJq+HyCJsV54/MjMIdsj1HL/NgxO86fc+XeWqCEEHuaskAD4n1IENNxsiG/ZQdCzMVUvIoxDVwEUtsPDmB88j7e5hf/0afvQHvheN9h6iwMXxM+dQrczjS8++hN/7vc/A9StY396TUqzTHeD48SV8+zu/CWG7hTo9SaIIvd09AcV66UCe+dbOPi6cO48/eOopzCzOIaiVUSyXsLK4iI/99sdx9sgJ0YxFThGXd/bhLa/ilf02rnVGKMwtiA/EyvISNtfXUQgC2Vt6nS7+2oc+iN/597+FSsHDuZNH0dq8iW//prfh6ssv4JUXXsTFcydxbGUFvVYLw24fVpLh5NHjuPLqVdRnF7C518Rjb38H+rmFf/s7v4vN7hCJ78IpV9CNaDhYEIo5z5MKAU8H6LcbOHt8Bd/z7d+Cj/zY+9HZW8P+xhXJxD1zbBHD3j7SKESN6RdRhmGfZwcn7CmcjAZ9NvZ3G5ifX0Cj2YRfCuCWPOQ+kHkWrIINy1ftVbU8I3t0n7GwnofeMMTqyRPwyTZw6TTty9lIoFmkNOJFRVMu6vHK8OZOoN+PxQuGFO1oQOp2hvbePn7igx9mvLiwEGtlD+EgxlueeAgf+vEPob4wi/VWF6Wj5+AWq2jv7mCuVsFcfQbdVgtpZiFKGMlbREyWDxLUPODZJz+GShqiEPNaMxeYoLfS9rMYVOiwKgJlsqWNqKRwtC2MeI7wXJ6tY25xXupxAp+JowCAldMX4dXmhCKcO2T/sPhK5VmySamUPZO/R0XuquX9xprI19U9SjthnA0PU+HN69F/3+U1Gmr+/WjQD77GqT3xju9deSYd/LlmCqo/rz0ZWNEoXxIaUqjpf8K6gPR/fV7z3pFlLqZtBaYBMJ+dGdfiPmR259su41gfbCRjemgx+cIJvfn13AOZ+b62CuGuP1q+9bYYxdu//HATP93IqKHL5Nw4/N3jemfqHDLnkzQorid7D0FFofZyqnf9BnpXrqM+W0GyVKbrJwqpjXxnF/1uB55P+mwqtaTUYjTf1A2mvBZ9mPAcpiSR/01Mi2PKTClLCyVRp72xhf0Xr2J3bR2nH7yApQcvAExwYc/oWgI8kHErTR3lZowAk38rUIeJJvRGIrBPo9AozpCVKyjML4qfi5M7wCBCa6+JOaYAJCOMSGESOS7vPet1w/Llk0RBKif4TM4xCToyO1fXRoZvyhiPAIFIVcUEykTL6XWh2QDCmNbTeUU/UkXxNKXdYT0nDFJl0pslEVI6+lIewPqDun1p6hXjVab8uukWti4hE7JMp5iNZuovUd/jxCpljsp+xjTSBEN5T7hvGvNU8XASB0Dl9G4GZ2z+yS7ltVGmg5OkBzNYEVbtGABSoIbxRlBGcUoGMF1rswkzdZu8VonEVV8rTb48M4xtc4URxH/LAElLPg0jclxT6usrliasUfTAid+rrpHymVL1Y46UgwtPyYcN0GAkDXydcn2mafn69StAk/5caqAiQ1DNWp1mEigJniUMVdZh9JtjnS5+Vd0uqsLqU6aW6gWqDcUMJhlJT7CK6VPdfh/lSlWGaaTUs6dR5t8WQstB5ASwilUEtToKHJuztMt66Nx6GYP2BgKboY8qNWM0ytAdpijOreDKzW3cvLmD3oBnWwVxGgg4QHawzf2BPVcaSf8pa0FZmqn4wYTPEJ8JDqWIp6So1gqYmy3D9wk00YSXwxUCd1zF9AOx0Gh0sbffxvZ+D5Wqh5VlUv7nUC0VEQ9C9JptDLotLC/WsLRcgeuTcTBCnntotRO0OzQ6LMMKPGzu7KDT7WPEJKcRz3db2JE0KJyu39V2q55bMY/nPfzxH/j+vN3pSMNPx29pKNjIyEOm8jX5typ6gHKhKMgZ3TgJAJRITRIxkdKzyCZChE4AANwBAFAbLRd8yXFQYsa3S0bGUACAYGhjUKjjE/ttbDklDNNAJrTUWojjqNwEXkgCAKRdKARcAQB0ex8KAECNY6ABAEbs0fGcAECBlInBANeuXJVJLbUQx44fx5ee/RJWV5Zlc+bkkJT6waCHbqeNcplF/kic0Pn76BPAr+PmrFj4euIpjbXC1NWFzjEIR3AdH75fRByl+PJzL6ozD6RnRfAlwkQtdrMxqE1LrMpQr1VQCDwxTpS4FkZ0RUPR0rK5kegZvaiVkYqhoRBZU8YpsoEq09HxYlYSAEXvkpJkqtHjGzB6f9KrzNTafI1sTHojNtNms8HxWRF0VibFXLhchUSQ1QSWnzfACZkKNDvkfbeIltKdOggUAJDECDixExkKQYZczDiV75xG5LIMAa+VFOMqHkym5gkNazzR5UQhkWpa19gYUQfDjZQeAQQAZANjAU2TL9K5PURwcPriJViMAPQCtaiiCM0m0bq6AEOcPFbLZfnc7l5DKGhSpE01/2IMx0x4PfmXumCq0R8XIYJ8HnQ/nb4fdzN5kk1W5NpqKm++R7JuifrpCEHZmE0tqqctBrDge2HhQzoyn2lzMJhmwSC4pqgyoMPtZlkTqpcBLMbP8muYVE2XyQpc0A04rxVNlLhe+wOZSve7XdTKFdEyMbXjc599Cv/hP3yCSoZxigLTPQi+KEaE+lkEOLkZcv3ywDTvSzE21Ls7CAAcNMuU/36AhaEQdgEAHBWZSgCg5OTwOElKQpRcGzOlQJo0Nm+zJQ+PXDwNN+5h++ZlvPc7v5UJk7jZ2MGb3/6N6HeYE13Cr/3abyDOOJ3OcfXWFkpVD3NzdVw8fwbd/X1UqVmkMecoQblUQGxH8AsedtY2hMnk+i7OX7qI2mId165fQ6VQwCd+50ms1OeE3obSLF7da6JXLOHKfgcdq4iIOu9IaTqZxEEmDf1RHn74YZlAMa92aa6O9u4G3vLgeWzfuIK5coDFeg3VYkGo7aeOHcXexoYkEXSbTYz6A4m5jNIcX3juK5g7chRnHnwYzVGMT/7BU9hpDcCQs75XkYNbOWirLGZqTZk24FsJwvYe/uZP/Ah+7P3vwaCxgfb2dThpiIV6GcNuG3mUwOca4KHeG2LYHaBaqiLwfOzu7oIeMC4ZOgUHKf2UCNKUfKHYCoCZcq91MeDElYBZlmLp2BHYAZlB3BPIR1KjXD4Dsp5y0vgZjVVBbNeQ2wXFtOE65H7rOrj27Jfwt3/q76HsAcdX53D29En84Pt/ALW5GTz34nOoL82juHAEG6GPytwqqoUAszR5y1K0Gk1Z26rAzYX5ULJzVH0bX/79j6OSRyhEoTAAuP7ZiAuZicaGuiFinU8ZB2URxjeEjT+NGakYqM4RAFhQ55fjSjrKdmuA1dMX4c7Mg75mdFXm8iAFegwA8FQi3ZHngma+Kcvxv/gPBQDciQVwCAA4uMD1CzVN4/1NoO/87m7fJya/ynQ85tcd+j0aAFBGb0rCwgFJMgyRDkf6PDSu8Yq1QQDAIruP5k0BWZHaaFftYAcm/ePXqyPPzD7LfWsCv75RAEBFYd7BPfE+HwbNWryPr74zCKCAroM+Dffxw6bqHe4B4q/CabrchxjDa9fRffUaZueqSFdKwgoIyADY2cNw0FNeQxxYcL2Js7bRRiuttzkv+PNUPK9izxlZ7RgAWN9G46Ur2Lm1jjMPXcAiAQArRsKBGBk2rGmZvENmExtTix4ffL1qmi4UdCTSGHpOEUmcIS2XESwugmQABy7sXoz2XhN1MgCSEUJH1eoutcBk+QgAIC2n1uLTKI8NPvsABQiMNfjjKLuJ8z8nnodZJKo5VDWlGBfKw2dA/YNTYqkTOdiSjnUS9UeDagL9Qp3Xcgo+u2QmK5q/I7WBmGGHAwEXxp4nusEl2C8kSWNKPRWjNzbu0zUxf4fcK0lb4HUmk1lbz8kgRNG+GStM80fVpCt25rj5ndLHG68Ho/k3wzfeq2kAgBIM1ZApHy7WOeZnCgigfUD4eo1DP3+meU8qrn3iryXTeYI7+ueofxv/AVXHkKkiPR7rap/eP/rfwmCYsDdNTzJdg073KdKhEGQSOcekblO3W91vk4bB2osAgKnBWKdzHTCmTl6j8bbSfYmQRsQnXXlicZ1GSYJisSRMb0b2quGvMlMfWj5ipj+VqyjUqvA4VbZjoLuNxuY1RL0GCgLyqd8VJTl6UYbYq+DmRhPrG02h5sOuIko8SeChPxhrfwmMEuBM1er8EOlVZsu6i0cEkdgns+fjQJbsFSCJyeIOZIDuu2Q7e8IUEKblKEJvmGKnOcKIAII1wspCHaeOrmKmVELY6aG5t4Mo6mJlZQalKmOIM7HxaLaG6PdJ85+FXS5ibWtbehGVtEZAxxeAkb2hqW8NUCvGzvqPXNePvP8H8739fWnUjp84jhGLCmEAqMafF5kIxjQAQN2NAQDKmT0BAIRdQ42QYQDcCQBQph5cIGXHQTGKEdBU5TUAgMyhM6lGHDUAYJMwrrM47wcAIB2+GPgYhaEAANxEojjFA5cu4ek//VMsLswL4rWysqI7ggx7uztC9eJiV81lKo03t3pq9ZUxiEZTiPRKbjapGopiTAMI+gCUyzVx/n/xpVcQhkRy6Fiu8rWNht4cXXKkcmMCMFOroFJSRg4kApAIQnkAp6KUN5iDX20CxmxImxfpeycNpjYqNIvTTCeihL9/gqAfiCnhUEI3TPwJPIw4SeWGwM1SoYMTF1K16elGX2urmcAgD5qjIhPNAhIGAAEAehpwkRPVJbhSKMh7JOOBAIBKYWCjS1dcBfYoalom7AGWyPL99BHQ8ZVs/nloEjFnDJphANwOAPDgZtY21zKbuQkAwOYffiCIWpSm0hBRi81Diah/TSQibWxu7UrzwvfIA6ffH8jf6lDQ6jHVQdwRADAu9NPT/ck9mhjWTH9uvMEK4KQM21SDentBSvqcbMZTBynvIxkMvLZMVhC5iE4NMM+gNBWcLBDWnP5QD9NtH4cPANMw3w3AMD9gDCoZAEpADX0QynTMEsYR3dzp8rs4Ny/xWA9cvIBf+sVfxtZWGzvbDQHt2Ojz+vM17+83RNfN55f3gwAAGTL8NzdKxdzhvVQA2MGPQ8X7AQBAvXlVSNOAhuiuDd9iGEuCII9RcHKRVhRdS8AsJ4lQLzh45IEzKOQjbN+4jDd/wwWcv3gG13fXcO6BB9DvcS2V8c/+51/FI29+Oz7x6T/GkZPHsbm3K5PapYUF5HGMkuth1OkiC5UTMyfci3PA2WOnsLK8jAsPXJCc+UE6xKuXXwUFGi988TnU/Bpcr4rIr+DqfhvrUYz1MEFUmMVety/7ECENusYSAOB6evzxx3HlyhWR6FQLPgKWDP0Wok4Dj1w6h8V6Ba2dTdnvTx49glOMLE1i1Iol9FpNYWLsN9rY2muAsXKDOEehPodyfQHNbh+ffOpptPMA291QzDCZ49sJB9Js0rulsb+Dom/BySIcWajgu971jfjQB74Pca+JrVvXUXaBim/ByxI093ZRYTyq4wibgdP0XreDgBIqxgVKQ2/JVN9hhCqba+NnQRlWFMl0Fb6H2aUlpPQIUNCj6A7ZPKvoKh7unki/4JfFkAcunytlXEVJll0q4crnP4//+zd/E9/8xBN488MPY3P9Fvr9LjdwkSCcePRhwAmw07fQGebCZijQiHREJ2pSjCkTokdIhpRxnY6F2YKNLzz5cVTSIYI4FEkdz21ZqzKYV/ugUIIPAQBSQHItUZ9IkGeujtmFeXVmjBkAA6ycugjvfgEAYQCoCeFfxsedAYBpNoJex7ftVxOA4HBjedtOMA2M32GfUD/6IANiMv2f+vxhqrv5uWwuCNomMVKeGzxvKbGkh5DW+orJGZtJ7uPiBRDA5TBCHMKNsE6dMbdtzrcBAGN3AtV0CUB8dwbHQeDzDjulTBJfHw3A/P77fXZuv1em0Zw2ajx8XB1MH7rtd7ERIujIuKxDAAAZADhaFZljgQqjnT1Ew4Gcl3QFJ+An2vdxA0aS7gQAYG2kGiClRWfNJJrdISNAi2gbAMAwAB7SAAAJkRoAYL2VS7OuAABO/xUrU539OeuirxEAIJJbY3pm0qeEATABANgQTz8/pvEzNbEBAA7n10+GIao20WMzGfwoCYACAIzjv6mfOLkkCMCaS4ZDWSISuWkAwJgeHwYA1FJVE1B1hnOK6qpmODVmbgoAUJ4D6r2q0ipFkmoAQPocNv4TAGDsC3aAAaDMWdWHjs7Tk/jx7yebSvtnCTPBiK4NYKIntfKaTZ8xVY9MwBFtsG2iqPXPkck+zy3xn9KDDN0NUjvPRlmeY82uMGCGNOWaaWD2ANP8G5CAbAX2NGZYON1Ymvdn/lYN/1DqLhWfF6i+R/cfIk0x8mpdNwvpX/Y+ylxjldjAnrFamyxjXk8madk+Yr8IpzojAIBFZkkWIty/iV5jA/mwC99RHhJxwom+JZKZMHextd/D3v4Aw5GDOAswHNkICaZxzFwpy/kq8e4pTSK5X6ooPZrzZikHgnxtfG6YbsG4Pq55Ppcj8TDjM0QQgO+ZEnoFH5F17CLKPTSabXRbXVSLHs6dOolTR1fgWjG67V2s3bqKubkKKpWSXItwlKLR7IlnQak6B6dUxdrWDlqttsJDLEuYvDKs1t4W5mLJ7qTNgM29tD76wz+Ur62vY6Y+g+WV5TEAwMdWJsq6ieQDxIONsUuknXNS80dPfhoEAGwikjZvluygitYtMYCHAQA6ZWuqFY32NABAN2gDAPihjUGxjt/TDIARGQBEyQgAaG0Sl4lDBsB9AgDLy0uIqakvFFAqBDJBJADAm9Dp9aXQfebpp1GrVuUCLSzMCwBApJdRgKQCjbVb1EMWiwKKcHNiE85rI0ic1jGpvPehxC20Oz2UihXU6/MyHLp+Yw2tVmfMfONGJ43bgQmj0sZJakGtKtIDKSz5SGapZNHyPbCBI5JkDn3lTKq1/jryjECNoayYX6E2abUJqmxtjeBNTf7NYjQGUtMNLL/PMACYQa/2Ve1KKoXoxMBOAQB0W1c0OJkiiw7O0dR/Th3p1JlIwVNmwS5KkhSBy/dMAIqGKxpd10wTZTyTwUkTAXWICtPLQmQAxRKiISUEvgYAPMGxqfmPXQd5UEBKfS+XsgAAubBMJCXAcnD6wgPIvQC5ywicVIpxUv1niCzyICdduVzG3u6+AABceLwevBc8dKiz4YdCaXlom+JMa7jMkSAaEXU4TN9/dY3UwSHF312KUIka1AWgmUJwozH3gxuPNPYygVDXX5r/YlFMLmWKqc0gDaJsGnYDABhWgNlE+Kqm/R7Ma51+jZPDfTqC8s5lnjlw1FVQ/39SRJDtQrkLTUwm5m4EX+jl8Qv/wz9FFDlo7HdEwrC9vSPXn9RvTn/NNeU1YBoDm7eEun89EVCSlTu/LlUhTP6j/Kwx31Uj7prBSlaRZ7HRHyGwUswUfNH+ixGg+Lam8LIIb3vkQeSDNnp7m1icKeHd7/0OfO6Zz+Hxt78dnlfB2to+tnYH+L0n/witAfPobcQEF8olMM+d97PIvXA4kuhMLw8R90ZYrgN//YMfwP7uHuYW6H5bwLWNG1hdXcFTn/ks0jBGEUXkVhGNCLjVDXG918d2DAz9GTQHSm88Uyuj32vLYfXomx9DfzDAjRs38G3vfCduXnkVbhrBiXq4dOY49jduohpYOHdiFUUXOH/mlPh3zNdq6LdbKAeBMMWajTZ6/SFurG9he78trrt7POzqc7j4yBP48rVNPPP/MveeQZJl53XgSe8zy3eZNtNmuqenx2Ew04OBHwAEBRJYEtyVSGKDwT9SUBH7hytF7G6EuAz9WMVqdxXaCG1IFEiREkmRoRCpAI0AEIQhMMAAGIyfnvbeVJfPqkqf+dJsnPPdm/mq2szAiaiJju4pk5X58r57v+98x5w5j5XyJhL5ApoYoE5TWUdnJ922Wf7VK+MAACAASURBVK8KUGluN3BwrohPffxj+IVP/izySWDr9iVEghrajSry6TjG82ncvnEFCFqKYeSez/XOxBUmfXDiRVof/6ZfTKbA5n4gACCSTCBdKiE9PmbmV4RE6A+STAnsaUvrG0Uum0MilSbPRppbThNYhHKKSBUwDfsunHoTmUgUuXgc60u3UcpnlV6SmShie3MDi6tLePjZDwLjC7hxY0nnKnnevQ7jCAuOykdzUnrutJGO9lGKA6989YvIdlvI9loClmQwptguDkJsuutZCmQARFggkUL8IwYACBpwjyAr7ScHALhz8u8bstFdfhd2wH22gPsDBD8cA0A7Hgt0FqWtlgAAAgGk/8c45WPBpihZk2/QjZ5xlNQ+p7NZgGvGmfGO9s9dIICXfTkzrdE5Y4DxDw0A6CD+wQCAoTbuPtd/95d2vh/vHAAYninuAf0ZpagxxtGxxlD+szEAKhcoYcojuo/moAHS7T66axtikhJU5H7Mc5BDIDtvraby680mzG5S6HTpYoqpZmsJjN66tYzyuZAEIAQAeAkAGwZJAOg74uSkxmwzBkB3YJGnPyoGAGAeJYojJAmaU0/vwn8XBgClmUMAzDWoeo+GzapNeMMMAF+r+IGVMQBsMMh7gYZl9ALwyV2+ViXoTgBA5nfyTeL02QAAdhVeyy8/rahJbP1E3U/8RxR9qzPiqeRw4i7Da/aTjgHg7w3DISg9YK1tDAC950oMMOq8f038vDVXLtpQr93EOuGIPn6/mbaOZJa6Bm57GtZ/0m2bA/xQauDut/DQZUeT7uL1VMIQqHAMAM+VYgOrBp+APw2sBX6ZvMKDI/512KBkNNHfAZ5wgErgnEkS7jp4trCvsTyIYB5ZNmzk54wlHFNfZq/D9pGhlMZ57XPaz72vVjf2AH82NzEptpQaXsVsx9ASAJBGcmwCqVKJ+fJAp4qtZU7/1yXNjEcYX9zS0JfNPQcS65UGKo0AtXpfDMmgm0CzA7QEAESwVW0hkWZTTR83DsOiYnJ3u2RtMAY+K0BBppD0zmONxH0hTuDF2D8WP2mSej5pMr/5wcFCPE1zwC5qWw30Wl1Mlop4YN8eTE3QlLmDjbVFN7zl+xCXzIdSCF6xFBPmIhnVVWRX8P4gGEPWI0EAu64j5o1v+j0QoPXxa7/8S4MrV69ibn4O4xPjcjXUm6DFaXEg3LSEILH5TabkvEkA4Dt/8w1khwCAi+MkbUgSgD5y1D7G4yEPAAMAzAPASQCYA38PAGApnoUAACcB+GEBgEwqpVgEThIJABBJ3apUcPLkSZw5fUY3JN/IfIH6DTO/IMLL6S9vF77B3PCJ5PAPNx4vj9AN6m44TtWbDQMAWp0OUsmMAAByScqbFayurqPnaDrcwIbn56hDt2OKzs+5LAp5OjnSIIVGNTS/ahhtLRZDsVgKNTHOSVOmHrYYOJlSCgBd9mVk6DVAHsXcOb0ZbpQhyuuQLkWqkqMJ+RvcN/S22bim1wEAul5suJ1WlOwIW5BW1CSlqe3rtYUBAEoB+DpTCcbMGTpPrZgMZ8iCSHKDN3S432pZrBgN7QQAtEIAQELGaEMJAJ352VgQAKB+zpmliO7KXNEoHb/jOPDgMQEAoNMojQQ7gQwjCQDwd5EFQvCFkR3LyxtyTmfj6elOw8m/c6H1prjhxtgXJN6F3qOqvuC52+RliJC6dWYaTPNYMImH30ANkDFHUqZG0CMihUwmreKFPgbyipDxmzugHWDhG34fr3gHMKE32p5l+PncCwB4u9rOU9iGwEPfwDQyjgi8yQWYdD9KXQaQodEjDx/HrRs38Kd/+mcIgjg2N2vmt9Bqqcn3k34yAjgpIDjA51qt1HSAkEbGv7lp+gPujkJTB9LoszveD3mQODpZ0FVsZSo2QJQNZxwoUctOuhk1hLyH6ehc3cIHnn4CTcbb1beATh2//JlfwGvnv4dDR48gkSigODaH737vDL70tRextt3BNqNpUlkBUeXqtt4vmmMSNedxkI008cDEAP/gM7+A7dUyxgpFRbiuldfxzEc+iAtn3sJXvvBFTBcnEe8m0GpHsN7qozyI4Uq1hqtbDVSjObQHMczOTGFleRFzczOoN2p4z7PP4vTp03juuefwree/jo3lJeyfncShuSls3L6OmVIWP/93PopLp17G8SMHkMsw2q+lbPo+QRvKlwpF5LJ5TQnOnb+E6zduCxJhRu56eRu9aBKZyTnkp2dxbXkFz7/8Cq6vt9Fjby2acxrt3kATfBlA1eqYKY2hsrEulsHxQ/P4p//rP0S/WUartomrl85g//w4JvJJRHtNyTJaBA/I/khm5XwbjaQQi6cRi/Jc6SOWHqAX6wkAYHM1PjdHVFSbme0HMZnhUSZEoDCZTMuYkTFEAQsrgQlmhmVZu0BQq+D0q6/g8MJeNMobqG9uih1R3liTKzCNCM9fuoATJ59FrziL2+sVTI5N6DrVaoyvzKBNJUE6i3gypaYjOehiLA68/JUviAFQGARIDKgH7YoqzOk+DZ08AMDTO06mnAJqRgCAJAAE5uUBMGX78Q/AAPjJAwB2T/7dEbqDnfD9Nf++8L33HvYjAABI42bCD4cqrSaidP7n+SgAgIqSEQDgBZAcNSXTGWMBENi5o/8eTeV1Po827B3N+juZwN/tHApfDz32DwEAvFMTwt1AjC9ujWr+9gwAf976c3b4uhwDQACAYwA0nQTgnQAAmlK7D9MyjyjZ5vrv3OTdlJnn7xAAWFxG+ewVrJIBcOIo9ngJgPMA4MRR55PT65tjP+sgdT6q0X/UEgAPADCNgBKAtwcAdJe4my0M3pvWXx6hTtAdblhHNaU1R6K1s8rudtAlGOs8AHQNyTjwrDulF9j7PQIAGJ9tEgA19c701DMAfJ2i3+ma2SGVXYMR+znWdX6KqtqSceausSMAIAmAAwC8BOB+AIAlj/lrs5N6zZ9jvxEy7be7NPwJeYQa+9qaSEf993HaISZDeBATlgDodbrrPzRrdgDAgLLiRHQIAPjaPgwmhP0AwgwAX/8T5Lfm1yUphPoD/qwAAgfI8Hv4/752JJOOg8wdQIb30nAAgE8oqDUayGZzqg0L4+P6OV4vmh5T7NKilDeZRnp8CvHxEoVr6NfLWF+8hEF7G2nFnVudTs8hJvjwjCXTl2bLNNRrtSEjwGq9g2qjiTYHuR2TDCg1wwVc6PfKmD4pA172D54pS88v1v+W6mbvua9x6YPGmrbFuHcMkCQ7V8bsKQSNGBoV1k0DzEzlsTCfwfgYB1d9bG5solahBxzZ5ZyA9hGJB+qL1yt9ARha906Szt40nTGGhZ1hFqMZfv+G1/wffuaXB2fPncPhI4eRL+SHAIBMJ/hDDrUUgtfrI51IigHAxoIAQKY3kgBYJKUZqZABsAMA4J0VtBWDtFMC0EXaewBQk+wYAF8iA+BeAMCAbvzvjAHA5zk7u0dIUzqZRD6bkbbnyqXLmtRuV6t44okncOvWLWmMiZ5wQU9MjCsqkLrv5eUli8Ym3ZxT01hUGguaWPhrFAYA2JCJ/h9Qr2R0LUoAlFrQA5aXqe0g6hmRntz0T7tOcWekkorHUCQg4RxYqZknXZfmhFx0gWMAWPO3kwFAAIAHjmcFeADAbl5rYhSL5rbwcIPqN+harWoRGCEkUM27mshkSCJgDBC/eRgYQHdxk0kI8eR0mjovLxVwBTPZDdSqcvlk2ZjyehBEcigaJ6yk2JDNQBCIzAw1znxc6fd4Y5jfQDcgvTsh2hwlAEGbAADJ2VG0+b5Qa0wTQOr4tBNFdQOTRtTnxH8QxQNHH1KkCBsvGoMRAFhfX0exWBQAQPCFxdn1azewurql99KbsfA62YHCl2BItUc43w4ACDf//jruRnnDTbcWJR9fFA6XU+qAGJGXI3ypST1nNv/8I9mFm/rzsdLJzB2gjqHDd2GleJQntFR94x5+nn6Df/sC2ooDvVb3mGr63YHHf3P9MO2B00yCAPQDeOrdT+LPP/c5vPH6afT6SSwvl/X+TBAZBsTW4CZo8hVgenpG74UZNpphJtHouwMAriR1Jovh90Svy32C965s5FySAht+8kxyiQgKqaTWLgEAFvSlXAaN7TJOPn4CkVYVtY1lBLUt/PQnPoSJvXm88sYreN/7Poo+Mnj51Qv4wpe/g26sgJXtFlp81Jhp0+n4qpilfhfV7U2MJwP8z7/6s1goJtCpNpCIxuXlkCvm0ei2cP78OVw5fx6T+QkEVRpSRlGPplFPZHG90cCrVxdxq9LFsceexOVL5zG7Zwrl8jo+9XOfxPPPP4/5hQUsLi6i3azj2aeeBNp1JPstzE8W8MDsNDZuXUGmV8dz73sa62sr+vmtjXXMz86gsrmJhf375Wje7w6QyuQxCPr4zndexvLyuqisjFC8urSGVGEM8UJRQEArkcI3X30DL751Bf0UTTmpxxtgdm4BrUYLzVoDpVwe05NTWLx6DrNjURw5MI3/8//4TRSzcbz20vNobq/g2MF5eTHIg4H7DAvnQMJ2JGJpJOJpJcsksmziB2h1O/IIGXvgIBT0zTWZSKPRHcgYlHrAaCKNdCaPVIZmeDEh/+z4ue/1SBEkVZ857b0ubp4+hXwshjzPNE2BehjQuyVB2VkLm9VtpCf3oPTIM9jcqLnUAq49enrQfFRIp+LeyABgjORYfIBXv/pFFAcdlNARKNBhwewAAJqCDRkArG1oTiag2TGPohG0SGOkzIMAAJluuwEAmQBOquBhk6/sHe8BkMsNY8R+cgCAME53J51nxAD4/pv/t9+/fgQAAOWVjYZ8iQigxUm7leTU6/Pd9M1FWYpbFomKBcDpZYyTnrs04PbMQvI8t3PtSAXw7rT3RjjuZCbu+t7/VgDA3d8LP1m+NwAQ/rm7sTk0RfdRc7xk3Q4aNAG8dE0eAG8nAfDJS34QslsCoIrY1T+sEQnEEwDg+bR5awnl81cNAHj4KGY9AMBBoTMBJFiv7O6BabeJ9shXyEkAQGbkj4gBoKzBXQwAzmzuxwAw74DRfTdkWjjqOvdGnfGu8fa1gdUxNkVXZLard1nX8j7wJoCSV3LPckaAdj19KhFrQDIAWENbko0HAPjgbE7Z8vv3XXWvu1eGdHXeazR7JZtScg1LyhKr19WWXgIw8gAYSQDuBQAoWcEBQB4sME+uURSz/azV/uZlYe9luOYw53ZjAOiODn2vb+iGU3M3XTdbNKtUjDkw3A2MTaQUCWMARJnClTDGhAcLfE03nPZ7Yz4HJij1S+uPczvzjLtXvcoazLOIWXeJleH8sqiLZxrTyIiJZ6mZ82p2LXm/pTawlxKblaxxnUPGJGB6Fz1p6GHTS2aQnprh5AEIGmhtLqOydgPoVJBEgEjfaj5d4hjZvX205V/Hmj2NZCqPRCqvxl5ZGIMBKrWaJu4b5U1sbtVQr9GI0bxLKf9sst0dsM9iXGBcaWEEJGLsOQg0eHY13zd66RGwl5TEIillmj9IoN+m2a+hDLlsBFNTMQEAM9MlrK9uoLYdoBsYmJumbCMRoNbqYGm9jVZgjGsOJblWWe+nmDzih8uuN/D+EzuGdQQA3jx1CiceOSHdJRkAcgIXgmGRZGwiwgBAs9HQ17779W8iQxMlLwGgWJQIaL+7CwBIIc0b3AMAoi33kI3GkQ0zAO4CAIRNAPkzcgslAOBMANn4sRu7lwcAnyepsNRueQCA7x4BAC4qOrwfOXIElco2lm7fBinrXLSHDh1U8Ts7sweLi7cUO0c03hz2ByiViqhs0yAwN3T2ZONvzYyjCA2AldU1xZIxZ5sMABaQt28vix3AxwlrfkZnq4vycI3w+FgR6WRMGyHp8RZPwjhFxhOyobOpvjX4jKgw+hm/lc2yacNHBhaenubpUP73Dp//UGNkaKqm7U7PNtyM3E2fz1r+PDcD0/hzIzXnVtO9GBLG5+PdU41NQQMNZwLIwpXN8oAMk4Q5dQYWccgmP5NJcbglNgPprt5MkKgsY8p4QBGwoqEhny9jwUj/Jy+2KwDAmQCSfkMAYGgCaFruYbEbS6ITAgAoCWDkEiNIymVmnefEuiBow4b7yuVr2CxzqhwygvEOq86MxZDR0TvrN1dfmIQZALsBAI/qhhvqHc213lW+10ZDVEwNjI7EzYDrgR4SvF7cENj8mwzDzBS5OyUTKWcqNJIb6NBgJONdcqZ3SwDuaJB30dPuU1uGBgc2OeC9zLUz0pL1xRLhRIASAIKPnCrvnZvDZz/7b0X9394OsLq2Ke3/9PS0fpbvVTJJfwwrnjmFZsPPe46HED8oFeGHT6/0R6TeqrvoWkeTMHP4FqA16CGNHlLRgSj/pKnnkjFNwU3GQurmAGlWUZ0WDi7sUeN8/s1XEeu1se/AFB5/z0NYr6xje6uBj//8Z/DWy+fwR//58+jFi7iyWEayNIWtZgcN5h/z3e22MTFeQKtRwbF9E/hnv/4rWLl0Cu3tOlJxxsXkdahv1Su4evUKgnoTiUEc7W26yCYEAKwFwHo0hpcv38RmL4UIPUqyKVy/dhmf/OTPoFqv4PbSkrLib9y4jvc+cxJ9AqjoYn48h4lsAv1mFcVYHw9MZDBTyolC22hWMT01gdXVZcxMT2p10o+DplWMi6QZ6rkzF9Bp9+SDQufaJjOu40ncWl3HaqWO/ccewQPHH8WFxVV85VsvYqPWRocOurEEtqtNZPNF0UA5GWg3q5gsJRA0t1HdbuLJx/biD373txDrNfDC3/wV2tUNHNk3r/cmIS4etdYEBi06lPrVdHaAeJp7wADtXg/5Iw+aIRt3zxRNaKE9AXHGDxWQSOWAaEKNuu6RBKmTPNB7MggrZNNqIprra+hWttGpbGMyn0OFHgW5DKLZNAZBW8ZC52+v4/gv/Co6lQ4Wby7KUTmfH0O3H0VPEgUaEbEoCBT7OJkEXv3y51HoNQQCxAeBZAw06ZOfgap124tYUDKijPFyOyQAHgBwHgBDACDKFAAzASQAQBdxNvl8jUHPTABjDgDg9IRF00+GBOBeAIClA/lJse1D99P73H2nulvTGD6n3Um/44ffuQcArdpj6DcbqFdrYs5QRsPYJpr88uzj1NeGC5QLkI2ixHZrBJIJpIqFuxrx2SsNxYG5KiBcn/BgeqcT+Hvt4/8tAQC/n4evv1HL7w0AhCVm/ueGTSoneRyiyMnfIoh5rzWu30D98nVMTBbR3UOWxb1NAHk2jViTjurtfpGVgqYV5wffR4LwrGM4PNm4eRubF64JADh0FwBANS2NvOhc7yQA9I6yBvhH7wEQBgDIACDdfZiOcE8PAMYH7lwdumfC7rouQnz3GvIJWN4DgK0fm+xe0FaHJQd+RqdS/sdaWc2gmS2rURcLlIxY+q8YA4Afit5j0xgCAPw68FHWvsbwE2Y+vjXZ3onfvAlMnmkSAD43Spz5a3yda2bDIQmAkhB3SQBcbeYd+YfJBGqEWTsbMOEBAM9SUaPsXrs+51mXIUr+bkaLNfH3BgBsG3SJCJQn0qTOMSbC7F5/r/nXtoNhMGQeuD01ZPAYBgLCQyH2VKxNWHf5NCb6MnFA500EZYjqJTXyRWVdb6A2gSB5BzCpimzmBKM13fuTSKGbyCCSKyAxNQ0U80BlA+urN9BvlRHpVBHvt9WXNluMmqe0Lq2Unfm9C1qqvb7Exuj3ORAcoCH2dluJKxziknpP5mK91sHGRg1rq1vY2G4ikk2rEZfDfzSJvmKhU4qpb7W78i2QzIsmk72uxaZHCF6wzmXcNyVgZHVmEaEEgQyJfguFAjAxnsKePePywEI/rrqJAEoqTSCkKynlZg1ots2nz9f47JdY63c6LcUVmjzbJCThvU8nBAGA115/HY8/8bgoCTQBvB8AoCmcYwAYABBV9BM3SU5pFSHiGAD5WBTFOGMAU8iEGACaYjsPgGyHVG+gHWtpkus9AMgAkASAMYAqOBwBTvEjPxwAQFo/AQBqtknXX1hYUNN/5fIlNRFcpI899iguXbqEuT2zAgA48SfaxYvIvycnJ1GtVNT0emSFzakuqqQEXAgxtNoBKpWqJiecepXGJrG4uCSDLN1wDvHbXWhY9igdoNuYmhhDOhXX9I8mXZwwMV6C6GCBBb/7fcPmztHsbfIjxGAIAHg6jpcI+GxSRdKFnVpdscSGTKZskg4Y1UcNknNUVY4nM1sTcec8aYCD6WAMmPBGKkMAwFGZ+H6TziwTPxlXEQBIiv7FqZdyZ6ntd06aXNC8xqSvc9PipkxGCcEQxgDymlInRPlFNkWmBwFi0qYMACDAJgnAEACw8kfYKiOvaAI4iGH/g8f0bzYdsriJRCQD4eHNwozrn7vstas3UNluKkkg3NgP6WUudsVfV2NpjHJf+Xnqr+4wgQzHAu6gGO4sYN1sbxgDqIIuyvcipvcikyZLw5p+XkuvUzKPBrJoqP2Km2usi3DhcxLdjLKRRMK5GIdojrs8AMIHxKhJHmnGwp+7o4h0nhN8DHo4SIPm7yFHsVchQJBGEaIxPLD/gPSyv/Pbn0WvF8WVK8totszUzz9fu/5Ep0lhtDXI5p9/5/MFocCUB8jM0xVnIwDA3m+7+0YfNjkYuWYrZm3QRT46kMt/NhlXVB4BgATTOpyhjySSXft6IZ3AB55+F57/yl8hn6CrbQW/8mu/hEvXLmJzs4r5+UPYu+8oPvvv/hjXlyuY2XcUVxbXUWkHSBUKMtLsdluYnhpDeX0Jjxzeg09/8FGkgxpmihOoO4kDzX0G8SjeeON1xWR2m12gGUGnl5AE4ML6FtqlcZxd3kAnOYZKq6P9ZHpqHCdPvhvnLpwT8r65tYknn3yXGtur587i+KH9mM4lZGK4f2YCE8koPn7ycQTVTU21xsYLOgfanQampqf0ObJ2ZqZnUK81BTYxlnN7q6qYQCWERKNY3SiruY6lcko+KNPXYN9hTO09iMWNCv7rX38Ny1tVpEvjkgWsbW4hVxpTzOs283JjEcztmUJ1cx2RXlu+BP/7//aPcGBuCm+89ALGcin9EUtD7w1ZVHTP5sHaEKLO5qrd7yF39CjIBaREK5rJSQIQENFP5pAii4vT+WAg1J/Pn6a39E1gUkxMnV8P5cUbSAQBurUKxskIaDXRrlSQymeBThvrm2UxB27Xu5h/6mOIl2axXd5COp1FMpHGRrmCZCaHeDKtCTzzyYvJCPLJAU596S+QD+rIBnVEex2xmAKB4A4A8FMnZwKoGEAnAfAxgGQA5JkCEGYAOACAMYDJ0iREliADQAk7PWSyuwAAlwLwt+sBYD39rv7DblonpvXN187m39/Zb+9R8mMFALhJkb1Wr6NZryn+jCWUwCruYdKmMz44sCKYzDYa8CoTmz8bR3ZiPMQe3AlHeNr0Ti3T6PwxiOD7B0XC+/gPagDoH+P7/f0734+3ZwAMp5i7nNL9mZxMpQQAcB3Tu4O1a/36DTSu3BAAEMyklT6UYgzgyhoaNdZ8lgLAepmaYk+HtmNjpLm9LwCQSmHjxiLKFx0AcPwo5nYxADTB4+rmXhThwMRSq0wyHbUYQE4TfwgGgMBMLQHe8MYAGPRJKTYPgLcDAGzQ5NbQUMLqIi816LN/76wgvOeUumVjSMjzytY8a15O9lWjsL7eAQA4AMQnA6B/BwNAAADvEwcA+GZf4EAoEUBAqRvYqAZxKQC85zSd5UCCbE8n8RIA4FIA+IL4vHcAAKEIP/lc7WIAhOt9X4fzXr4fANBhIoi7rsNrGJoo3QsA8IZ/uyUAVrebTwFraaalEVjxU/kwYOavm1/f/p4J17dKXqB3jUufCrMHzPPCTKjZU/kIQA5hvDEzJbrySNDw1IAVm/5zIDSaoJMxw4QnynzZSCtNgEac8YhkAIN0HvFCCfHpGYDpSJsruH3rMpKDujyCMjEC/wMND1LpLBKZvBr/oNvW72EdzAY+wSSBCGuzAM1OW3R9ggGNRkfgQCyWQyyWRa9nEoKLt25hpbyFao3m0nzeHJ6TIZhGo9nROc6oR4Ll7Y4B/5Qwc1BnZpfsXygtZ2x5DNVKVfVEIZ/Enj1jmBhjdH0chXxO16y8UTamNQZYWd9Cp59BjdeQ/FF6T2VSJhmPR9Fs1iWf5joNAwB+Iinmxt//e393cPrMGQEAnaCDXMF0Frwx2MCJXsNhSDI5NOKigdjKyjJOvfQqkgGprxEZKWk6T4p2ZGAmgJEBCqTT052ZC73bkbM7AQAiINkoUwB6cnpux9nwRRFvRmQC+OXNKlbiOTS6CfMACAEAjC/xJoBcxJF4VPGFdIFvBW3MLcwhTSp/nFT1hKb6pGcyui1JlkEshls3boo2nGWe5GCA+fk5GQFSLsAFTldxLjhmv29uloeaYaNXpMQYmBifEELPa0QAgTcS0SkiV3ZQ2ajVMuG5mfNrEdTrTWWQK5PcTW936/jkLssJGtGuCJDPppAmGtrrgLIALgo237kMF6OP77BNieYTpvtn8UANjmWtErjQpucMatR0i1Zm01cjVtmkXlR2NujuplTz47IENb2XFCImhNqzDrx+XMitN/yTUYpHa0c0dTVsvFZq7KKi4WWICLaa8mngIUAaNR9L2JzTYjlGkNV4ci3n840oq5vZl2YCmEO70VL2Zq1aR5zsCxbuTDWgToVu3ylqgBkr00M0kVTBS5PAQSKDw8dPoE2UlE6z6axYIqSPE7n3DAAaRp556ywCPujgTqM+v2n76z3Umbm14Q8ArV+3s4/kE6PjMvzzYRTWIU2GjDqXVx46bPgLxTzGSkVkszZt4DXjNfLvk0AhZfeaUjgsIh0iuKGqekdjvwsAuKOp3/UJIfeheBy/VsVYkcGRaaR8qoRnANjD2D2QTWfQbjSlZ37qySdx8fx5/Mc//ANRsW7c3ECrTTNO+huk1PRzDYjS1jP3ZU5MBGommBlBJgkjGm1dWtHDF8WW3ShWw+mKO4hEgNHToSTK5B9cu+lYzXMOMQAAIABJREFUBFl0RftnbF0mEUOKqgw/LaFjPNcbgTveV/0A73v6Xbh24Sya22X00cK+Ywv4+Cd+Ci+/9KomwKXSDDK5CfzeH/4XHDz2GE5fvIEGnyLd/4MWZvdMol4vo7K1ip/56LM4vlDEgckSNpfWUMoX1SxsVraUY//WW6cQ54nTGSDWTSCZGcfZW2toZYu41mjh3MoGyi2ayRTl5n7s6GFMTo7h1OlTaq4/+alP4dbiTbz28kuYHS9pCr185Rw+8eH3obG+giOzU3h4dgapflcHsbaSmEI60R2QttnH5PSk1ijNepi4cHtxSVr3Bw48oL356tXL2NzcxPraJoJ2H8kED8w0tiotrG1Wse/wQ5g/9CDOXr+BP/7cn6PBuz6VQpNoeiKFWi+qg5h7B8HDPZMTaFYr2FpfwWPHH8R/+O1/jbWlq7h28RTiitphqgrPgB6CRgXFFP8dwXathng6jeLRBwXYNKo1pIoltPpAKl9CJEb+QwzxJGPBEkp3YeFmSiQ6BHNfjiKaS2P76iWgWUevVkWKe7QYIB2ZGbKZjtO4DwOsdxOIP/BuFBcexMbqmoxLZ/fMYun2CsYnpjT9Z7NB+JLmi/lBC1deeQGbl8/h4YVpbKwsIV0sCQTg4ykC0HuB6LShD4UBaCraLLYY7V4X+fESZvftFdNq6AHAGMBDDyFRnFB8Iz/PzYPPOZ3JGAOADQjfaCYW8B76WzUBdBIit1fciQTcjfa/u+G9K3xwz21tdwP6dgwAntFRyed8rJgOWGNUBoHO1HZlWwAnAXCm4fC8oy+OTKSG+n23Gzp2EoEhpjkk8zkkmHnNyouPN5QucXqaMK6q29O0ze2SC9wf4Ljz+++4MMo6d7Rl0YtpqseC03kX+KnlXWQKb3d23O3ru68/z48wuHPHIMVpk/3nPSAwHHaI7m0mgKyzKFOtXLmK5tWbmJoeUwwg97N0Z4BghfeopQD4GEDKSUeDE2+EPTIFZANkNZilAChRiwlHmQyWL11F7cYSlq7fwPF3PYqpIw+gz0llOoE24/XIMOIgiSw/FYga6Zi8kE2TDJfNOT4SsPKOoZ/PIz42JjljPxgg3uhZDODhQzJGvVsMIBmEovnrjwEAngFgtk0EEZ0AWmwLtWieqD2cLI7qGNOyG7AfGAjvPMXMJM6ZJLuYP14TNus0TuPfBJw59PGsVV5fO69pBm31Nhu5LNe9TLFbAkiolffDSw5p9P1h6MFN0XcCWK7pdPR5/oSeq2MjCqR2slsOnGxcZBN/gQCu8d3xmENmjUuIcDpsegz45tnT5gXwOukCnz+fr4ZbkhHT58tiAq2Rd/KBkFle+PF8E89zlrR/X48PPRicLMMHknASzYaaQxcPJHjNvwCCUMSgMVnsc0MAQHIUq8TDMgB/LfiY3vXf33fGKDa/AD6PboeUeso+be8Si9hJBMQ2dobhXlrrh49Wsw0QkKlCIC6WxL6nTgKM7+51UNtew/rKdWSibcT7TaRj7JWS0vyTQsWawe5he10E3mMxyn27kvyyn6s16mjSpJCc5AGZs1yTZJCm0B+YrLjG9AhEUC5XsbyygUq1jU6HQySmD2WVMEZ5Mfd83jVBPxDwojh73sNdyNyTvSDZPWQuVyt1NBtNMQaPHT2IRIJrv4PDh/bh0sWLWFleQzKeRa3RlVl0LJFGr0+gaoBiMad7J0r/DgEF1vcJ3HKm4hxeWUR5D0oBOHP2LB57/DEhFJlcxr7ZGeIp/o+ZxC4CjxMFZkOvrq7gzZdfRapDL37uRLsBgIEDACKYTKeQYiNIWjeLJF4AThWiUeQC+gpE0Y5TehBFrAHUM2P4ymYVy4kcml3GN/ECugjAAani7xwA4OZCPT89AEqFgpzn2cQtLd6WUziLMb7eY8eO4cXvfhczM9O6MJzw8wZUUxoEAgN4IXnx6HzPKSLdoC2XlXQOpgCQlhUJmZQwK3mg6SMBAG7VvV4EjUYL1WpNb7o1YSFxcajxIQjA68SGf7xUEL1U6eNi5NPRvINex5p6my4b3cNP3E3fb/QQQyPt+0zTb0UI93xzSR/p/LlA1Yip6TczSJm5eKM4TVvZwJOWY3EtljtvG4GadtGavP6NdaRNUI1SZQ6oaj9lrEg3UDp2p4Soy6ixSxd/5nQzioaMAr4Gexwvb+CT58vg51mk8rBlM0ykvNuxzbTV7MgDgMrKDgthNoHpFLp87pQEBF0kCaIwm7MHMwFkCgApy0wT6PZRb/H9qjrjRR5ATYFJZ8+cQ48V9T0BgDunK2EGgK7H8LqMiq1wkeZp+GF2xnCzdXQ4fo+MPwROJSVXMZYEWScEGCzSkywAA2Pce6o31ecAu2XoKfy76uIhMODW6n0n+6HT0Bdeu7/fI9OUGA0PuBCd016jXR5SmekRQSBgfnZWAMDn/+IvsHh7DbU6J8409ss43b9R/VkQ2KFmzY+5BrvoP/c7tV6H0wuFvY4AABYnXL9di3AR8CRwLdCkl9IExvyVSP2PQzRzgps+wUKPywYubjEwjKijZODA7LQYAzevXEBS2fR9vPeDz2L/wl689OJLMvX88Ic/jt/5vT/G0noVSBZw+cZtGcIxBrPXbWJ8PCsA4JMf/wCO7Z9Eqt/Bwdn9uH7lmiRJjAl77a03cO3aNZSyBfRafeTiBVQafdzcbmJ9EMPVehM3Kw20ImlEEyksLMwJed7cWsfC3nn83Kd/Ds9/65s4c/o03vP0u1FMJVBevI79k0Uc3bsHl958FT//0Y9ggodK0EaH02idZpTXMWqPNLsYyEYgjZPTSxZvW9sVXefZ2TkdTrx/ee9vrTPabxkbS2W0GzSBIo0zibXNCm6srOHE0yfx4BNP4NytW/i3f/Cf0E9AiQbxiTls1ruSWY2RBUEvhFgc73n6JBZvXsPq4lUc3D+Df/l//1MszBXw8otfQy5DUAmYnSgImOZ+c+bsGTz8zDNALoulSxcxt38/au02Etk8UqVxSQCa9RY6PXqIZhGJ0XiUshTC3zT/6iLOZjgdR/nyRcSCFqKtJrq1KoqJpIzdKltbqDEKkBKdbAbtzAQu1HM4+dFPocspQ7WqeFfSPpOpNGr1mu5hphv0G1uYni7itT//EySb29iTodQkhjrdikULd+pjx8fl3qfoYhaC7h4gQEADQBoB5kpFAQB03GaBQg0lJQDzBx0AoJjjmPSxlFalKQHImgeABwBYQBnr4W8rBjAEAIQSOzx4uPNvAxR3MgH8JvfOQYDvFwCQc7eoyTQZc27nngXmmFad7W2d5Yr941SLCUQCMC1jfnRy2uZr5q8RmVbGcxkkC3m9LDqoG5psDL0YZVCuadjtCRAu0u/XiL/tPn8XAID1UBj4vRuw/YM0/3oHd8S2mEn1/QCA4bl1jxx6rV4PAPAidjuoXr0mBsDkVAn9OUZ9/ngAgNsXr6B+a1kAwMNPGADQ67cRTSfQ6fO9dDIySnmc1C9C8I33s9YA77yezkcCAJQMDQqFuwMAhw4C3faPDABQLWlquSHl3a61k8EKAOhJh8zazSeK2TTSBmQ2ZGcTxvhTq/8pg2k26simGWA7umcNbIzqXpLhcr+v5vWHBQCs9h4xWlmP7wAAKKFV08s1zWk170kf/ehTHnatZue+bgCGexWucQ4b7akRdlHO1hBT6mFSTM9ICAMYw8ntrvrKN+9ex69oY/c4uoLehPEuAACl3pYU6g0rRwwW/qzYoHe8PPc9pL1HOOEP8Tt2xSr591oT/XD+PPsV/kd/na6XTBhzms+F/UdP68dYGvy8ByfsLeP676MZNLT/kf4/9dgTNsgJWmjUy9jeXMZMKSkGQKRLl3zBLRrC9qNJS83ps15sCt8i64+9GXsIPl/S7TkI4f8HXV4LggUKHke/b6xiZCgBaEsS2Gx2sbZeQasDtAOIyZfOFhAMaBRI1qDF9ZLJyT6R90Wk515v33wBWI836gEadeYURDE/P4V0uofDR6axVV7C/n0LWLy5jKuXlzEYpFBtMdGA17+PTDalJCfhy5QXsIQSAOA8JBQ64+XCBNX6iPyDX/x7MgF84l1PoNlqymhKdA7fULoNlgCAqO7dHtKplDEAXnkNqW4UCUGR9wcA0mxEAsZXWZwdNwICAPkAyCSjkgCoOWkCtXRJDACZAPbTdwIAfUZspUXboAbyfgwAPub09JRQxXFGPLExikaxtrKKlZUVvRls7t/73vfi+W98Q47hXKhjY2NqKGmyRzq1vlfs+660LJ4u5Ht3o8abBkyLltMhNpm9vqQGdIrn4qMxRKPeEgOARetduv8dVGMVyRFgrJhHLs3cSQbSmnMqKSSK0JMrZdw5u1vjrcg3UbiDuwIAmtDzB6UXclo13aTUf7tGPRYVBcbFcg5p4vEkf1fSgAQ15rbBi1mgjd01mtJgmkmM1OqOCaCiRr+Cr808C6irp0cD/84z7oOHsmMuCACg8ZFuGjaFXtbQF0VNJjI0y9IEnIU5sXBqa+jkyveEDBEIAFB0EnV4kYgMQOjmTQYAbzcxAOIpAQCc80YSKWzXG9IKcaqsRIx4DK1mQ8yL06fPIjrghuCd9EcNv9/4+Zo9aurXhG3U3Nz4vEeUzN0oqoASdxh4AGDHNN7RpOj4Wcjl1fyx+Q/LPthACAAYsjI80GAMFfJ3wgS94YF1l5p4OF26BzvgbkVdmC7mpSr8HEE1xqEIYBSyZA/qaWBW+BpFkPsOp5n7FvYKbDp35gy+953v4K3TF9BoRtDtRcUAIAhAaj9zWQ0Qs4PUn0kyFPJGOY5yNtQvapHvBAB0e8iIMALGylKaMugylYBxqCnR/ceSnPoPJEXhH07/LdqT3+/MFugZks/Z17ttPHzkIM6ffh3xBGUpXeyZm8FzH3w/WvUaLpw/i3c/dRLZ/AT++b/4V9iu91CuBMg6g9ZYvI9CLokjhxbwkQ89g3SkhVw8irF0AW3q/ZMptIIOXj31Omr1OiJUc/RoRJfGdqOHG1stlKMJvLp4G61kFlv1QPKXd73rMTk+X7p8Hg89fBSXr17BiRMP42Mf/Qjeeu01fPULf4mPf+BZPPXQYVx47SUUExE8+8gJebgkeLCzBeUZQFMqdp5xY4Wl8hmbIiv2hvR5PqEoxsYndMhzbmWRhlGg1UVrq47y0jqWbt6W+c30njncXF5FNxHH1eVlTB3Yj8eeOYlTly7ic1/+Bq5sDdBCCuMTe1CptBCNZVCpNEWnz2Uz2L9vDvFogLdOfRdze3L4f/6v38B7nzuJs6++gNtXLyIV9FDKZNFoN3Hy2Wf0vMkiy4yV0Gw1kJmalvEkm95Mjnprnqo06uNkiIP+pkmVuE9H6c4bweqVi0j2AyR6ZIck0N7aQmN7W82YtPTJBBqUArSjCCYfwt6jT2BrdRVj+SyCZkNFLfcFmXYm4whaNVTWlzA5XcLpL/0lxuMDBBsrkk7Rp4BJJXQT1u7jF7T8J3Qsm9u0aOMhAGDMGACUWoVTAMgASBYnZYioCkKU854Ai7jzANDdGLcp6N86AOAakZ17z70m//ea/v/4AABnKz50YfZO3nq+rLOiEQgA0DCAAEBHb6EHAAyktCrDz139v3v8GhNHCmRmGEjKdSPqLN8+MgDcS7a/DBzYfYbcbd9+p59jQ8YpuB7dMQDCTU64+d8NJrwd+8AX+v653Pn9bw8AhF+H//nw43gAgPewPAC6HdSuXR9KAMIAQHd1XYaoBNcZ9RxXDn1YV3snA8BkadT63skA8ADAravX8PC7HsWeBw+hP+ggmooPGQA8+6xRMq8fAgAGAFn6A5sgno1RAgCOAZBgDesYALF6VwyAcTIAfgAAYJgCsIsBMAIAmE5lHhV3MgAMlrQ1bDWbZ4eM6kJreLkPkbHb77TQpDyP0inXSPNvzwAwAMDSfmQG90MyAIbNpJgrZMQaAMDnx/NJMtX7AAC716ReZRgAMCOSYUz2UGdvhY5JOXx0M/sGd396AMDjmqpnPJgQWnO+cbd6x/b5MACg5+J8CTzVPswA4HMImwD6KEBfe4Yn/v53qC4iG6BLSSRZnO58CYFs/r7zP2NNfU91n2cHyd+ka0kHw/5hmHBgzb+m1I79G95LBJ5EgUbQQH5qErmpGaSPHBV7r9tqoKNo4E1kYx0xAGKDjh2GZPoytatn+2mn05Ckl8+DS7zVInvawAYNgDNpeeBQfy8QoE+2L0EPZgrEEEQGyJfGUKs30WwFyOTGUN6q48biCtoBVz+jOiMICL7wGjhvA8oYugE9kjLqK2JJG87yd/S77IPiYgKk0zHMzRUwN8f0rkDeSsloGt954U1sb3fQj7HeC3hMY6xUQC5Pc/yu8wLju2Axp+rpxUwZAQC8hyK/+umfH1y4eBFPvvtJNXsEADRRDtHELUqMdDJS1OzfZAC89errAgDiAgD4+FbQUQKQJnVXEgBjAKRJE5Wxm8UAeglAoRtBKhERAKCJnwMA/rpcEQOACdZ9Fl2OAcDiOtKPIkEqxjsEAPbsmUGtsoWpiQkBAGxSNzfKWFpakpv8RnkDP/WxnxIAwEkq3wg6vhMMWF9dw549e3Djxg0tCtKNZLTFSItWW7Ri3bSK9NQRrsbON/aKkOhyos6Dgs3KQFNpmpYRAODn7/qhN6uv59sP2kgn42IvMAGATQYpa3xjJ0ql4VSfB5OfanoJANGt3RIAP11VMUJHUIcMUgbAP7wmZAjwb0XMkYovPVbIbJDNv+hphmR5WYFKDNdcaVo/9CNgTIX3RuDvtIQJXjZ+Hxt/xjTy+uYy1O/TACdmYIYm/9SscxP0Na6XSJgJF7V8NO2gDIDsjBSNQdrU+fIJ0cjPAAAyAAZkAPC9VGRcTvT/Bs1IEklN/PYdPortZlvu482gq5uWm4HoWQRF6nWxQCgBiEVoNncvAMAQYE95G22G9o4rMsgBOLunJP7/eeOG0U+Povo1UyjmxOCgu7CBMubVYGY3DnRxiQyeoWH4iaGhGtmGaHL3AwBGHfo7LQ9HXgAepba61w4CUr9M6mKIqFUQIQRazbTFYXEq+uiJRxC02nj1lZfx+iuv4OKl66jWKF+xdUl9/9bmlkOaSZ9OmGGSK4j9YRl+9kMChsvktTCiEUjC/YYAXCzSR5SaTBpPJqLIZ9IoUHNFNgClKNoCyU7imnavKUKJSV/Pg5GWlAgwDvBdJx7CxsotbG1tIp0vol6v4fjRB/DfffKn8Sf/+Y/wyCOPIJsfw5unL+Gtc9dx9uIKMrkUao025ucnUKmU8Uu/+HMMv8HCTAF7Z6YRaXPfjWN9o4xOr4tvv/yi4g5b9aYOjHa1hyCSxrVyA41sAX/1+pvIzs6jH0mqCHn0kYfxwgtfx2OPncBrb7yKZ9/3rBl4BgHeePl7+MRHPoynHz6GjeuXsL14HQ8dmMfxffuYmyPncr1J1Njxv4FJAHroozg5JqoyY/ZijL0hwk9zyrFxa2gIhLU7GLQ7yMWTKKSy4ueVF5ewvLiEM2fOYt8DD2BpfQPF6SmsVraxUathcm4WuT37sN5N408+/zVsbjewVq5hfGovWt2oDANT2RxarQZS6RgWFiYwM1PA2TMvIRoJ8I//0a/hV3/57/LGx+WzZ/Dyqy/h/R98r8AYavS2qlvIMn1lfAztWk0MBsau0VNEsiF6hPQHKrZMnsT9bYBIKob1yxcQ63YQDdpob2/r+iQlFyBIycSBAORXteMFJGeOYfbEU8D6GsrLt9Ft1TEjbX5P6TPnL55Hq1lDIZPAeCaB2tJNzBWzSHctapH2DpzUKwaQtHF/N/Nw5xR4YGwrAQAEIzFgQBKyjgFA7wcZ+sVTZgJICUBhgqqRIQOAjT4BgBiz53l6c8pCc8efSADgnTb/wxJ1N/3uvpvb98sA8Oij93nxYLuNTs31mQAAjc94VpLGT1CFZ6VJ+RxQr5fl/UmMgN3jQ3APKhbsfXE0acnGZaBlAIDfz+4GAryTJvx+F4Tnl/dR8QAAmwjPALjXuWa/9+2Bl+F5tGuy6JusYZPonuTu1/N2r4/1jWcAxDQGDNC4cVMmgIwBHMznjQEQAN2VtR0AACWSYmkOG587AQCjQHMIYyZmQwlAOo3FS1fQWFzFjStXcPzxRzB/9DAGRGyTMaV7qClyk1I10KzVVD2PJABS45AhsAsAYIxxr9PHEAAgA6DX+b4ZAGEAYAjIOw8vv5Y1GPS0+CEDwGn7zTLKNfPGFhALQLICDnbMX6pH83E220Fbfhhkg+rDJVVwbasnoQkzPVo8ADD44SQAYQBAYIvLtLd0L+7t5mFF+r9iqOkKFWIAhNfXcDXL2d8YgP5zBigY+0Gf98750nB4iG9oXaLvVfPrtjMbiDitfIgJY/XlyIRQtZVjAFhN7qIIxTCwBxsBAHYLDr/PAS2eru/rVf9c+LN+Cm+SzS5iZADwrdxlMOdfXxgA8MAB/zZfgRhaDaYEmJzY12fe1FMDV2cwHmb5eHCCjUFzECAzPo6Jhf3A7KyMfoOAE/0Wuu1txLpVoFNVKoBY032g2emi3u6pTur3OJyloTqNxlNqyikdJtjmk70EqnTZ12kcC0S4r9IfJ4p4OoXN7S2kMzkxrja362IH8vtuMOZzqyo5HSOECajH2S/S2FPaf1oCmTlgMm1VY7NFVmQeg34Ga+tldIMm5ucKyGSbeNfjD6JZr6CYLWG73MYrr55FNGks5UQyhnyOSQaUulKKzrXCe4ZHDPsgPwgzEFh1MWuE//FTnxxcuXoV737q3WIApJQfaNEU/sblA7Dp15ru9kT9JgPg9GtvIt2L7QQAItS79t8WAOANlYnEUOjdCQBUU0X89VZVJoBdZJXZKBNANf8mARADAHEEJEDcxwOAzRD1/Zsba5ienFQTTSperVLFzZs39XpX11bxkec+Ig8A0ovYSLHJZ+NPqcDs7KzAAi4EOo5y2siivllvoFAoGTDCTdFtDJyHcfFQa6wDUnuBXXj2+0GnJ8M6OmHzJroHAuA07jH5F1D/TwkAp4+UBJjOA6Kgjm5Ye7PJDJBBCTXujLjhQUVDQZoYevMUtykzHovvLRtoItpsxPj8/euRF4Qm/gn9LemANm0COba5cDrvqSUjFbXNKYYxgPy3o2F76hfp1URYBQB0OvKZ4PVlVCMLIRpYmAkcJ9gGAHhQwYxl2FwRNesgmU6J+k1aGPUzdB3vMZ6vzUM3pSlXZxBBhxN1GpMw5UIRfSzKSf/vK5aMJmMzew9gi3RfVwQLbWcxzSI+EkG9VpWB3NnT50AoilDkKG7KQT/a011UyZB2b5II2wB95Mno3d9dLPEr0oElzPTQo8L8PNcoG7TJqfEQs8I2Vl0r5dta8ShgzckzvHzCkGHe4y5G0D2N3QCAP+CGn7c69A4t6dtBAnycYePvCkQdadzgvYaMa0/FxcjciVR7/qlsbeOJRx+TF8C3vvk8vvPCC9goV9HtUf9kDU6xUJKvByf9vG5MAvCFpp/8+wN/iJz7fmEIALgjWwcuGSoS+ciIjX8S0T5yqQSKuQxyjOFiUWf+sa75t/hFKyRiMuzifkFpSzYVB5Vj8zMTGM+nceHcBQRBDJMT42jV1/H4Yw/ip376w/idz/4bPPu+D2IQSeN3f/9zKE7OoDtIYGVtA8995IN4/htfw8REDv/Dp38G0W4F6Rjw8OFjuH75msBGNmt/+aUvYnpmRtF3lMm1G31UWkAnU8KlrTq+eekyYqVxodYnT57EmTNvYXysgGIxg8mpCRVoBLkIMF45dw4nDh1ADj2Uoj1cOfUafu5jH0Y2CkyXxgQStNtN21+IeVNukoxLAsDJejyTQpONTSaNBI004zEUxsYQi1Mf21daAr1AqIkm8TNFQJFFYtDF5QuX8OKLL8qolQfi3gMHUK01zLU/EsfWII7nfubn8c3vvow//E9/hl4sjX48i3RxEivlbWSLY6jUqoglImg0Kzjx8IMy93rhW9/Qdfvgyafw2X//u9heWURpYRanXvyWAIOpmQmZGm5WNlEaK6r5D5pN1Bt04c0gQzo8TYTkAs61Qq03zXJiKF++gH6zrj/deh3paEyMEd7HrAN4Ldi8IZEDkpMoFMaRmBiDDE3Kazj/wvNYZ4pAv4v5/ftQKNDTo4Da5jqunTuDfBSK2OXe3+EkwwEAngVgzK4RADB0mOb9FXESgLES9uzbq7OF1UI3ZgDAvDwALAVgKAGg+zIBAE7cqPt0DAgxmFS2/C1KAHYwAL6f5t83oHYuv9OPHwQAGE4E76aDZ52wvWVTYrmgm+mYUn8F/noSsHuOagLt32QAdGn4WqQ5pU0qI1b5GZDPf++y+bN9fPQY7/R13+v7PAVc+6pjAOwGAO52rvnH+35NBHdf/x8FACAaOusZMpL6XbRuLSoGsFjKKgbQAwA9xwCg/JEGZGxYJaZ7hwCAgfmUgXY1aLp16Qqat9dw7dIlAQB7jz+IfqRrUaFd826Sj4fT/hvFVAp0DSXE6SHwGAIAKAEgA8ADANFaIAbAxOFDGDgGAFmvcUULkkVgzc69PACizBzn2ebYeALo2RCLrmz+Pt4E2y0t6xtco28WV7YXWT/PIZOTAfTImvIAABkAMccAqBkDwMnozHvHIpXJbyYAwAYmrf3oxwAASBppDABjeRgAoD8OANA03skfdtwbQrU9V2fEOBoCACHPADXB9FJxHTkfU6ZwjirPv1lbD2sXdw15eX3TbtfUQXsRDsNY/5sHgDXZBOisnvIMAO/5ZC2JDajCj+F/H9erN1b2fgBhAKDb7SNDwN49Zz/k8c0/f7ef+Pum33tf6Z6hzEwm3c4sXDWi9UPyiJJBtmeWjNI+fIoCPbo6rDXyBRT2HwDyRSt2+x10u010mpvIpnpobS5he2MFnXZTWn5G+tLsu8tBaiKqKEJGA0cjKQRtPi/6mkTE3PYDKQKFNNygnJgAAPsGOWZ0OyiUitja3kat0UBxjP45fWxXG8jkC9jYqqBUL1rHAAAgAElEQVRab2GrUkejGaj/43ktLx1w0JoUK5I+Zaxj601KmQuIRFPY3NxCq1VFIh5g70IRs3uKmB4vobZdwfzsPly4cB1Xb6xKfkATYpkZR2iQmHT1Tl2G4PZ+2vW2ZeB70gEin/nkzw6uXb+Op55+Co1mA4kUX5zZwXHReiM5Nolq+OSsHRUAcPaNtxwAQDoGf4ITPc8A8CaAOxkAMgH0DIBIDPl7AABf2jQGAAEAegBEdgEApLRysvt2AAAb1oWFeawu38bszIymytScthpNXL9+XaaHa+urePeT78birVtYXl5GNpsT7Z9GgBtr65IDcKpMJ3jX1+nG4MIpcNHpBuC8y+LueEPz+/mHhzAXOP9woxWCSxZAqyNzQDatuw9p67FETtOUJ+i0UFQxXkSSrpdR5rfTeWGAtiIZrQDj75bhA42dSK+XuUhfTTsbcb31URoj2qRYktUEgQSbvsqz1efJGyPajK7IPkgRAKBBhxnI2QyChUrsrgCALTNr2O17De31MSx6fTIhpKEaIys68pYgA4BZ2mwqNFlzjuqisDsGgGcZaH0miBLShIyOuPx/M6uUKQyjO1odxBNsOpKa+Lc5WUkmZQJIl/92uy8TDWZus7Ctd/uYnF1AI+gjls6ixSm1M2XRcx8wCqSKfC6L82fPIzKg4MYzAHwXPaLDcUOzZtzfiHZ4aqrPAy802RiiwqFm3AM2Kvgcgsz3jwyVXD6LZJJrK9Tg2zE7RJjlaDtEeZ18wh1SPBeYkBAmxt4LAPCNsxtEDc88//33KyQ9Sm2gGFkvZuhD5gjNrxS949FqB3lbE0NJR0KeHYzJOnbkQW1+b77+Or7x9b/BdoUGLTnRpijRGB+bwMrKqhpu6bcUBTiivIoG5TPR/cE5jCty6RaecOvcjWnGFel1SORCItKzqL9UXIYyad7bjJVjwS5CGAsdKcPM+I7FCj1TKE2oVRUPWMwmkIz28eDBfbh49iLqlZ4auShqOPjANJ555lGhuN/+zot411PvQ4Ac/stffBnFiXkk0zm8+dYpvefz89P4lc98GrHuFm5fu4jpwgQa1Tqmpqbxze98B+XqNsYnJnWQbW1UJVW5eruMPccexRe+9xpu9XrY6vaxd2GfJF3l8ipSSe6VsygUsugEbZx8+imcev0N7JuZRjEeRSE6wCtf/zL+1T//Z3j9m1/DWI6eJDbF1xRQYI6BfjatiaDerEtv3uE+RJ+GfBYdMsoyGSHl7fYAqWRGniI+aoksJ6aDkA6dTaXRaTTx2//6s9gzNYWV2+t4mE79A2BmYQHdVBLfO/UWHjh6HE+//zl88evfxh/+6edR6wKZ8Uk0uhHUWgHiqbSofwaiBfLLeM/Jp3DqtZfQ77YwP78HBw/txWf/9I9x4/XvoVTKYqO8ggcO7tM+TJM/GRTRPLTVFtCSzBfQbzRcKc7ifqDp3fLFc+g1qggaNSxMTqNPcKPLHOOkTdFJnw8CuQQXZ/aJhdArr+E0n0urgV63JSPPrVoVh44dxdTcnH4fE0hOv/4qCsmk2HSMxZTJv0x4TRPsebhi1nDooIAAp+8kA4CxfugjP1bCzL69CFoNc/uPp0cAQGnKKItc3zwvHQAQdQwAtv1DCcBPDABwr+bf9sOdH86WXJ8Wde8d98E/CABgEzrXIPPZOOM49UbtNpqVba19P/U3GZ2BAYroGnbLYbAiIgCgTSPSYlHRZ+Y3YL4/PdZpPByHJ/XoJX4/IMD9J+hWT3BSGt5X78UA2H1WuJ7kvtc//DN3PhfX2ITe3/s9X/+18PdoCcixnTMmAwDai7cFAOQLaUT2FkWzTzH7e3VdUlIPAMj0OaSdVs0jOdDIBNCo/wbiewBA+086jZsXL6O1soEr5y/gocdP4MDDx2R2Tb0Z/biMfu6m0laMmcZZ9H8D84IekyOiiHUps4rJAyAMAESqHQEAkwQAHAPgBwYAvCTPAQCiLhN8dNNfvVcago0AAF8rmheFGUl7HwAO4jwr1CQAMXkBNBsEAMwE0F3MEbuFTZ8AgL4DACwF4Ac1ARzWNex5/LV2AADXNf1rNKp1DACynMn2EijjXufuzUNNqxPshNeCNzwON8rxZEoSK9HidwEAmnR7/xZnAugHUWEAwDMA+P289yiB3A0A+L7FD370vCRZHtWVw8m60/57AMBP9z2g4Os5fj4ZZ7z5Tt+A8NTfD3487X+k8TdWNPsH642MyWDTfzMwlDREPihuD3e/xz++TGqzefTTGWQPHjFHTNb2oAxgG43KGnrNDTS2V9GqbmqPjcZTYpQz2pdgPCfnbPQjNBUaJGgfoKFeLML+zsw71RNp6/X3n5m587UROKw1ajY4B1De3kIilZJcsFypIJ0roN3pod7keR+g1uigVm9pkNBoc79wiZkRAgA8z3nmpsTe6nTbqNeYctTD1EQOqfgADx7cr0EwDYUX9j6Ar/7NS6g3AuRyaeQLGQFUfE3R2ADlrQ1JGAyg5O/hc3bgrxtIR37xE39ncOPmTTx98mnUG3WZHmiROGTobgAAFyoBgHNvnkZKDACJX80hUwAAGQD3AgBEVjMJAAEASgCou4w7CUArgmq6KA8AzwD4YQAATmf279+H27duyECMDIB2sylt/9WrV5ErZLFd2cLBBw7qpjl//jwKhaI2bDb+aiaj1GNmJAOg8V+r6aJfZH7HfGsz+eHEhguWNzQbEgIA7C9Y+PEPAQBSR7mayA4gCEApwN1RcNtEOIEkAFDIpDBeLIhmqoWsZqMvMIPvrrmcE2ww2j0bfBk3Et12U3bfGJqDP5tZ1qvMme0J0RZaN+hpI+Y60OQ/lbKoDScJsErGRXZwnyeSPGzgXCkls0HnTstD0bmoD1WMDgjg4ckix8wEuwIAyADIkKJPV1j5GMT1WnmuGgBAlNRdMdKt4xZ9Z46eSW0qZBqQXs4TUmaApOTQ5I8SDE7SmWgRj6vhZ7QH6Tq8ooz+4xxmZt8B5X/TBLDWaCFK/wtXULNYqFWrKObzuHD+ggMAbDNwp9XoEPSULc9ud+XYsEEf0t7vNAAMT03C6Cybf4JT1PszD5SxcIzflAzDTZjC9CuuTa+r94kTvqA0AMDcSf3H/QAAfY+nELzDktmDFp69sEMfuosBYFWkPbAHebimWSgwfnR+dg43r12XRvDbL3wLl6/cRCxeQqvdEzg3MT6J5eUVsXfoBeABgDBqzcc2MIZWGqEMY3PCGd6LWr+8r0T9DzS5zyajKGaSyDLqj0UAi5BYUiAd8WBZMym6yQpjAwD6ZjQatGUSl0/R+KWNg/tmUd+qo1UBmtUq0N/G0QfnUCzGcPjIAbGeytst7Dv8OL78jZdw/vISFg4cxsXLV5DLZ3Du3DkcmM/jn/zjv49+cwuLl2/g4WPH0W4H+N3f/30cPPagnPfpQ1CrtLC10cB2s4/M/EH81xdfRr1YwmYnUIoH77MHDuyVXn5jYw3V6iY+8IH348zpt3DsyBFceOuUZFyM/XtgoojHDx9AMQY57ffkNsuIKrrpRxGzk0bmiQTmOEEpUE/PZiadRnasJAo8YwrprJ9MjoGMxVbQYnYAogm6l0fR7bYRMIJnexsL03vQrTbxH//dv0eqH5NXwGShhNn5PRgk+xgQxY8nFBWYnZnDe3/qE/ijP/s8/uhzz6M0M45WP4FKvYd0dhz1OllQMUyMT+PatSsoFFPI5xMoFDPYWF9CItFHsZjC/n178Bu/8b+IBjw1OSZTHe5FoMP2Zhlra+uK5pE7sdYs6XZ9Pf/bly8g0m0jEnSQGAClHCP9Uuh3AjTabVEHadxHg77OxiaWr1xBp7KJBOP+Mgk5+DKOl0yBx97/fk02gmodiVQGq4uL2FpfF6uAxibytdBE0EUmOc142ARQwD2LABbfZFsNekoBmNm3D0GzvgMAWDh8HPHiJLrsrQRi0beGgE0aUc8A+IkDAO7W/Luicbjn+g3LZ5I5G/UfNwAgHxFLepEZoDS6nFCpXRODqFWrqgkl00nGfw4AkMePTCY9NTg8uTcAoEkn76LVK/ogQ0/aWTPP8qME1h7hj3cKArwtABCSuGna6GJkPXA9ZAZ6yrM/JZ0EYCRLuPuBMjyP7iEBcO328Id3P9/wz4cBgOGZ6hzfCbhEyL4Y9BAsLaN68SqyuSSi+0o7AAB6ACgdy6U+sYG1AtuGIrsBAL5+TZIdg48/S1YmAYDrFy6hvVrG5fPn8dBjJ3DwxENKUSGi7AEA7qNikzkTQA8A9B0A0O0HQwZAj5G++TySExNDBgAqbVQ2tgQA9LtttFgvfR8MADGbKCX0Da1LuNGkVqxIA568wfRuAICMMDV1QxBslEsuhouWbFypT6xVKAUgADBKATCpzFDeEgYA8vQA+DEDALqfQhKAXSaAQ4Oh0PINAwDD9RiSAIQBgAQB7q5LJXIAQHhQYUoCb7oXEvF4P4BdTfFuCYA1/F5K4W8+d9c4wDh8z4xo+PY7PdCwezgVuuGczHc3yOq2Ixkv7/zwDAcuC+O3mFRB0/YQm0zDfLd32iTep6s580kydvNj6KdyKBx72AxPU3T5b6NeXUelvIz1xUuI9huq35icxqFDMKDfF6VssshDu0V5bwoRNuBtSvVSiEc5SLR9m5JGG/CydbMhrpf9dlqMk86g1WlJQk8gIOh30WSkayqFrRpTyNKIJ3OIxTNiGzdbXYH/9BpaWV/WtL/TySAIUuj2koof7KGNVCaGWn1TKUXdVg8zEwVMTxTx0NEDWF+7jiOHj+HSlQ2cPX9VMujpmQk1/qAvSBxoNGtDibEtATJsxR8R81dX/7//2HODm7du4Zln34NGs6nGT/R/msm4CS2ndop744t3uu2VZQMA0v24AAA2YeEYwDR6uzwAmAJAE0Cj1HoAIBcMlM8cxJmRGEG/EwUlAF8rV7Eaz6FNKIEMgAjBBWMYRPucDFOrnxCNQ4U2DTtSiVEMIHOZyZfHAAcO7MPizetYmJtDKm4xIqSXXrlyWdraRqOO6elpjI+N4/XX30CxUFRjxEaLkYeUBfDrF86dFyhQqVRcZAUprIHoXGYa0VEcHT/Hn5H7f0C6FwvdlKatjJrgY/Pz/HqtxgnSEOv0d+jQOI+FNQ+dTDKOMTo8ioLFaJWI5BByHRdiZsZ8bJg4qU4m6AZPMMdMWGQaSOqp0Hq7WbWoqeOJWYY6DyelASTjilSUoRDRTwc+D0cRIQmADgEnARj2ht5gzf0OUdItEsB077Sek4Egp/S2tggE8HrLC8ClAbCwNgCAaQFOZuzM4Ux7R7DC4u14vcncqDea0j5zLfPgVAwtaavdiIz9eqT+k2nA69ojgpdGpdpEhTFzqSwyYxM4cOQYqjSoi5AmxEOd5nE2KeD6r1UrSpS4eOGiEgAiYQaAZ0e4LtsXALbpc/g30joJtCDKP9Sce4PDESBgm7+ZShKEYnPL62RNLLXIBoDwPfCbtOhTbEx4X9BcysfGcKsN0VD1nNhIhD4MxbetWCX0rsLrTgDgXtMzg5cJhPFQ8m6y9hxtb+Fa5CR2CPC6aYpnl/A95tdrlW3smZ7GWKGIN159DVMTk3j5pZfw7W+/hNLEAhrNLjY2NjA5MSUAgOwImmxyTfPpm/u/yWPCAICKcF8Ys5DTV+31CLRS4RIgPugiHR2glGWefFru/zSLIkhVyOQFTNkc1vY1m3QYYmyFt8V58vEIJmSSMZTyGYznS+jVB2rqup1NzM0WEY93sHffLB48dhzb9TZavRSOnng3/uX/97vYrndEy6aTPmNfFmaKQGMFH3j6EdHmn3jsCZw+fQblrS1RtknRY85uBEm8/vp5TO47gpuNLl69uYStdAadeBwTuRw63F8yCRw/fhRLS4t4+MRDuHDhPB579BGZ6mytLGNQqyAdtPDQ/BQ+9ORjaK4vI5uKoc+kCaeXJL+NAIAYEG5PICsqW2ACQQOJbAbj09PoE3zkfZ3Mot6OmslrlEc/DQKlcEXQaWo6PVUqYeP2Mpav3UJ6EMPXvvBlFJNZJCPcxxuYmZ/ExOwUbm9uYe+Ro7i4eBuVdhdT83vx/o9+HF/42jfwZ3/1FSxt0QMhjlRmGrF4ERurNYxNTmKruYl4kvsRAaEWpqeK2CyvYHZuEkcOH5Ap16//+v+Eh44dxu3F63LZHZudBkid73EPJ9OEwKsB4JQIbly7LFA7yfVMWQPvMXL/SMvnhCIWQ3NzExtLt3HqhW8hT5NJekvwbOx3ceTwQTRaTaxvV3D8/R8AyGRhvBGZB+0AX/vqV3H00CFh7jx7eY+K5ekmOqYb5r1OAaCBsTKG43bIyNRBD0UBAHsRNJoYMCUlQQlAHfOHH0KiNCmtJBlSBgD0tZ4iZAAQOOMOHndGaN6s8+792zv87N2Lx7f74bC/jH3v3R5n1+eY0x5+4GG8mhWj9/9weu/QTnHnz7hdxBuYcQ24M1dmX90u2s2WecoMBkjSE6JeMyacZJYW98XSlEDBCADQKbHjN3MCTNiMDBuC1Nq71LCwYeK5xcjG0c/snsCPQIB7v+r7AQCecOInhAJaFTc88gDQGvTyAP3DXWOxTH37fud191/zDUm4Qho2764pDf/07ufrQQn/ec+W9E2VRbCZzJB7OvdoAQCXriKTSyK2dwz9iHkA9Fc3VIvxzFbsszPWtcbE1p/3bAif24zCMz8aO++tZkzixoUraK1t4tLZ83jo8Ydx6BECALaHEAAQ+8M1SZaZxALeTkcLEnOJSmQA9Dj7YwrAGJLjkxgk0+gz1qjawNbGJqYOH1ZKRIsO5PQN4HTbRJS7JACkj9OoLTDHewLbBACGaR8mXh4BAM5o17FfBVGpl3Naf88Oc4FHllTFPHbTJfP7WeNqrTMGkHGpjboyzXUG+0g+AiEC1ckAoAmgYwBQlksGAM1Kd8UA+ppouLp31zL+bvIsDt4zGjL5OEtjbxr9n2c7r4mlKo3kDnfZMzwjd5ef0W5DPa7tRDozBAR9beajBfn+c0hh95n9Hru0I1+j4Tr2dH8BcGb4RnBm6OI/BKl2Pl+TopqHl9VIxkYwNoD9fNgjIOxBxedr8uLRh38+/m/JGNw0X++79zbQueF7TGNp+uewQwIhFrBr+EMpUbwL+pySxzNApoTJR58COoEkeINODZXNJWyWb6HdWEd00EaCtdeAaySODqf3lDQzPpAJRm2CXGScUAJAWTNfE/3eAsm6NdRVJKGPjPaGnJ7NYlp7MgV6TANidCTP2U5gw0OOh/pkEjjmAGEvyehY+7DmYfTfANVqF/VmFytra6g1qsgXyQ7pYnuT5tPA5HgK87PTyGVjOPbQXtxeXMShgyfw1a88j9W1KubmJ8DYSkqWmAjAXqvZbqg/sFqeLRivNXsqY6RHPv3c+wfblQqOHH1QSD/19HQpJo2dbxabWzZXuTR12bZpsHG7fvUqbl25gXh7MGQA3A0AIHV0IpUEUwBi3cCKHOmAyACIojSIIN4jRbOPVr+LbiqH5V4CL5dbWItmUY9l5HIcZfvGxleFNumOPPD4Bg5El5CeI5MUAMDJEAsWrmm6ou/ZM43bN2/gwP59mqh3mi29jsuXLijqpVxeV/O4f/8BfPe7LyKXzSObySKdzmB6alqT/yOHD+PmzRtyIOVmRSBgY3MD6WzWaPFyd7TszmbLmn/p+yNcdKymIkgm6R3A2A27+AQCNjY2hwehp4N7+r8KHNJhZYgH5LMpeQFYLB6n9ywce4qDEr10qPmzJot/eJD4c5eAiAadiu41VGt8rDQ08OAeo2keGQKOTTCka+vgcIe5u1kNV7Dmhjewd5pUc9pn0xcous03dGEEzwwIBygyXxqQEyddu2mIxs2fMYA5ZnUJhLIDyLTVpifzBYEObx4McvWkW6BlV3MtEZChvpju6MW0OXg3KVkYG0eFOjtEcfvGsjQ/yWwevWgc+YkpTM7Oo8vJODdAGbqYaaHSCppNFQv8bdeuXrcYQD+2Hp00w2LUN/62RkalpzXC3AesQfTFgzZBl6Frm2VXIBSbWmqBCfKI4um+lpFpp9HMFU2Zy+lv/j83Um8+xIkDm/E8PRKadElP2+Gw6/waFYk7C+dhYeW+X4WZqGI8EM1x3/8sp0+Ux/BrpFfxOfsDWlKq4WFDupJfN1x3ZMnEhpN5FgQ0PcmlUwL+Zqen0ag0sL25jddfex3f/NZ3MTG9D1uVhn5PNpNzEoDMUPdkIIBHjz2CPKIAizrY435Es0s7CGWO4oz9aGgaZ8OUSmCCun82r9Rn6r4jPdDup15kgH6ULaylaHgDp0I2i3qlglwqLRq4TCSbDUxOjiOXTCEziCpCsFbZwMryTezdO41CPoP9B/Zhfu9+NDo9LK1uYf/hh/Bvfvv3UG/3ZVi5sdXBnokYnnpoLz7+ofdidm4Gp958Qw08ATVKteKRBNoNHgIRvPzWJWRmD2AFCXzzwmXE5xaIjCAf6WPl1nX85m/+E3zvpRdRKhUUedloNbBnZhrz0zN4+YVvolctI9tt4Zc/8RHMF1JIdmrIJuOotTpaw56dYxXqKJqLByAhkVgyiXS+oNzyCN9n0j3jSdSoXxsrySCxtkW6XhlZvg9BG1urKyhlMqhsbOLcqTM6wCfGpvC9772M6ak9WF3bkOnngMY6+QKyYxNotjqYGCsqmeHW4lU8+8FncPxD78Nf/vWX8S8++5eoM/Y0NY7tMglCafQycTSCFoq5LGrVbVH66H1Qq1cUhXhz8TomJ0v4rd/6f2nRg/WVa5idHQfaVSHtrX7fjGNTcQy2NsQAOfv6qzj+yAkEjboa8HqF8o8EUrznCwWgWsGlb7+A6vqqmAI8sgUOMGU4lUY2m5f7fqMd4NCjj2KzvInxY+ZwTIrjt/7qizh8+BA2VtcwnilgoIQZyxOWG4FkegYC8h7lhEnrMh5BR38Dk3umMDm/gG6tLaEZAYD1WgOzh44gni+pSIqnmIFuxrXJdAYmAehLRkBZFM87mshaRvkP8OHA0vs17qOG7s7mfsgou+evvvNnPEgSKllDjX/4tbiCm3u+GoyICjuLAzNQXf0E9aI7TGDtbPAu5zy7jUasHCljVrZa2qPl3i6jL9v/h0DoMDnHA7CjVjm8YbOFHpCBQ9Cf56zOWjs/dA4mUpYqoLrAcq+5V3lGFKfLjms1vBy7QYLdDfXO/7cG1Bovqxupx6KJG69PiuvFFxzD9sUDAL6bccWpY6lYg8sG0T7vM9H1Xmvbts8PmwLF3IYodi7lxTPN/Gv14PjuBkU0Y07+OWBw7K324iIqF6+KUhtdKFlBzfAleQA0xNTgPcXmR03h6Oq5V+mbNQMETALAZo5pAPb/vDa3L1/DxpVl3L55C0dOPIjDjx5FN9JGjz4AnHgITLUBg/0xmY/mpASy1LhykBJBjLpnXuv8JOJj0xhw2sgzeHNDySKFub1aYV1KobptZKKBGGzMK+cQg3uZ6frZPJrhHc9AK0+4Rq1ZF+rooqZ1H7ikJ/M28uvYvoePIdPDgA201U+8/r4pZd3IGo3fK9YL7ykn0eIV9HF83muAv597G5ODeB+JkSVfMmvQ+OE15uFGNbw93G39epBJbFaXvMTno/crlQQoR+tSVusGLlwRrink3m+pG16O4u4ozVGc0adzzfdxbP55qjYLLLFIa9i59Yefo6bw7muq44fyEqN1s8Zn/cIay9d19MDydR8f14NeYnu6+0NSYHpZdDgg8iwDu37eO8nkmna+eS+AcErATiAu5EvASbNLX+Lv4ePQ6I/Pif/mz/m6jN5BHGhRDs2PUmlMoDqZ0YVCAeVyGaVSSdebhuY0u1bzT/lBLosK2Wljc5g4elL7HarLwKCGysZ1LC1dRCRFxh8NeYF4P4MUpmR8XI83EAwCDJi2ST3/gElhEXS6EfWUne5ALLhqjVG8FnuuIaaXSGsz4mZKdrGPUHSJILpD7V4QQ4+3lfYzY3CpVnaATacXjDwgyLiLRtBqd+RzVKt1cO5CVcdGLhdDo9lDcSyLIw8eBFXLxXwK/XYN0/8/cW8aJOl1XYmd3Pelsvbq7uqtegXQAHeKhCiKhERJFmVtM6HQKGTH2LPEeHdM2DE/xpIlWR7PyOMftmIWUaKobRjURnIokSLFGZGUCIAEiI0AGo1eqqpr37Iq9+3L9Jxz38vM6gZAUjTHhWh0d3VWLt/33n33nnvuOZPT+NKXnpQbVipTQKvTRaFYwFG1jGyBNvZNjUUoR2MLuU/GcEIW1aEf+553Deg3vHTxonXTOS9OAGAoYGbdVQ8AmMNTGKvLy1i7tYIoL6wbAXgtAKAQCWOCAAC7tQIAwqJZMWCkwyHk+5BlUjw2QHPQQzOZxtYggWf3WtgLpVGLJNHlHPqAiDkBADu0CAAwePUDzlfH0GU3PBVHo9PE3MIcEumk6Fi0QSMAsLO5iTOnFxEjpb7VUoJ88+YNzM5NSXCJC+rha4/gK1/5qpInXhwyAUqlEtbW1nDu7Bk9rlw+MFTQddTDDEJaGHY0USGa14tzOCr8pSbJgMrDLCawgotCugCRqIQe+GUUDZ+wWBKhIkSoaFvsh2QiinTCFMX5fYoBpsIaGbPXZ6c7oFqlBQa+toqtkeOIBXqXoDCZa3eaCgC+aywGgOseM3hw8xvSzUV7PNOSPJHTGOC/CDl0QVjBmgASfUbdJxxPLoS0DgbIsjiUIIjZS3ZJlZb9H3+Wrgec5zcAQKwHV3wb5mKBVzoEfTskOV/bp1UfqT1knIQjqFA8bHIO4UgC64cVdFIZlGMR7BzVEBswqQvJZ52dyFxpClMnTootQLEO7gN7+xQxDKHTauj98t6s3FlFQEoyD9Dh1+geWvx34xKO4uQfNkxaKLKjgtiSPH8NbUY+jEQ8pnvAIMngp9ENpwirBClOcUADALju/O8s8P0hyPvAA8L/OwMsn9OEXY7fU0/Fch96CG7dmwgOi32h0XY0+eSKvq7mfEEQiF62dr4AACAASURBVEIyLOyt0DcAwK4Xkydqe5gdHNcd14qJHaozEGXA6qHXbmKqVESKn6HextHBETbXt/AHf/RJTM6ekvKqFGnDURwdVYb7i6/nu/8GPrkkZ1h4MBAS5WbRbntAyYBTN+f8f4SjStEIismEQIA4k55eF/EQATjeewOIelTADw/QDY0AAEvM+vJ4z6bSSvh58O0fHCCbz2G6UMAsdRzQw8b6KqIROoRQC+CU4taVq1eQymRxUKmh1Rvg3KUH8fO/+E9A2UE1d8ot/L2/9RhmS7SATKFRr+KrX3kC8zOz1EzFUbmGTKaErzz7MtrxPEITc/jSK7fRyhSw3mhhZn4OwdE+fvanfhIf/vCvSwdm6cJ5fPZznxUj7KEHHsCTf/VXKKUTuPHsV/HY29+ERx9cQrJbw/nZCdx8+UVEkxk70AyWdYmQdRAYF9WpYoeKhW0+j0QmS9EPUem60SjqkTCSuSwKmZS66s3yPvqNupTRq7u7Eooldf6oXMFhuYo7q2s4e/4ivvS4uRxQNDtfKGl8Z31rG9ceeJBNAMSCJh56cAnb5TWs7m9icuk8vvsnfgqf+bPH8cv/x28hEc+hhTQ2uwECObmY8roVA9z7YXS6HUzPzeCBhy4i6Dfwn/3Mj+P7fuC7geY+DndWkS9kELALQUovWThxziBGsf7Vr2B6siShWSbtuXQGhzu7mFqYR+vObTz/xONYnCqhvLOJBAVsqYMRCiOTySEaTaLTDdBlEA9HsXd4hLe8/e3SuklS7T2dwt7GGm7euSkmTKjb171m8c9xLkLlJvpEe6eomFAC9ZMxkC7W6DZFUSxOT2D2xCn0mvRtiModZbdaEwAQy+Y1TxyJEwAw69p4Mo1wmgVmYABAjN2Mgdh4irt/na/xruJ9Pz/OQHKq2vc85t6i8Bu9BRem7uEJuI699dmc6rb9WVHNOdSoixVnsdgxazPmAKp5CLpYF9kXQJbJs3PndG4iIQwozMuCgrGi1RIzSywN5/19vEhxxZbLCUZ98nsBDbIFuqr5I7GEWBnUZwgIysQSiCWTOsPU5VaDwuK9XIHU7WPhdT94M35OvzEAYLoGahL455UImTkacCTPqgs7H/TLia36nGdogWaTQ8MkmU8ozSQH3nKpjAAfawbo/HcMF7tZHlywAmH8y38m/3n8775AZ25BZirvW5MigLeWkc2nEZonANBDuhsyAKBR1xipRABjDgAQT9uvGeOEePV2D3xT0Jg0XWkCBAQAUti4uYKN66vYXNvAhQeXcPnhS+iEOxoDoJ2ochtEVaDQ+coaX1ZcUJfAxInJzA0hMmhqrGiQmUK0MANEMxJW7R3tCADIzp3EgB3QZAbtXgupcFtgJUKcXbYR1hEAwHPSroUBAFwnxkox0RfTe2HeYcxf9+djAIDl+OqGSqhEYiRDOr/uJ8GQDosTy5G8noAstp1QMuMxF4ZGP93ZzHyB1zVKNifZAK6rrJyJ3Wx3LvuO8/G9Nb6HRrmZuqNDAEBDU+bIofff1b4noCHGpWPdCuQbGwFRrucjh8vRCLKNGiPGhFRRz/evRtlIr8nnf+NjBcrRHER5/xrmpbsfACC46At2vs5II8zWlO/KE5zhaKLpdLl4QGV7p3nFvIg/H6Zg3dhoD//dN3H857E81+stuYhFHFK2jW3lZGKk3gMABHQ14yhTs6WPzTOdr8sR6VTSctpcPqccsdlsGGPWCTRSVDhgbVk6gcLFd8mZBkd3gV4ZR7u3sbO/jAZq0lRKh5OIdDII6nm0ukAjWQfn85KhtJT/5QzQ7EgvqN7uot3tyx2MzHIxpLmudN8NJGM9QmvgBq3+7i2MtP9tLbD+MeDSWByeDcEYrDVAu07GnRDBQbK2eH8kDYNOJ4L9gzaWV3axvjlALAVMTGblTjQxVUCpmEAu3kYhl0a93scXvvi88sqJyWkcVo5QLOXQ7tXQ77dkDcj8RmzlgLGOgEwcoQ++822DerOBS5cvq4gWAEDUi8mb87PXXLY6WBQiMtXRleVl3L29gliPwYc2XkbJRihAnDaAVJEODUAAYMgACDoCAOSn7QGAIGQAQHyAxqCHViKN7UECz+yRAZAZAgCRIQBgRkd9qTESWSeFJTocAai3m5g/OYckGQAOAJienkJ5fw+nT52S6RkR/U6riVs3b+L0mUUp/FcrVXzPe94rCi2LchbrxcIEigUyBPYxOTmpm7+6uqL5pHK5jFSafvUsqPn5aZlnc8VcwFYAGTWTc7ksUKR2GbURAL5nLoZarWZh0xWLw8JrCACYCwAPJ3ZCc9k00sm4xAwJEvdaTReMWXDb7B+fzAsP6nAm60KbnO+V98hE4yKREJJUjOSsvVOVHxX/9k58sOBz+OJwGFD0ACvMdRxr9p+6CFYQqODy4i9DAUDbCNoM4nAQ9XVAAYuqaFSaB0QnJczju/48pmSLM0L/5VfQZ+EXQaSnI0Nd+0AMgK7mcgadDjKxBLKRlGbFe/E09noBbh0dIpTKIB6iN3lfImFkABSmZzC9YACAUjj32TwAQAqgytdBIACgz3baEAAYK/5dzuMBAAuYI7EUXQN5d/MQsevhDzJePxbwDB4UG2Qw5y+7h/YaGqGIRtFsN3WdWdAzGPM+8nf+3R80vF8SrZQyvo2tGCXR6MH3fo1/T0mBe8y93SFDlnjAGKo/BBxomcKuup6fh7Kn4I8AAHsurkXrqPEaEsiTG7NjeNj4HcEvU8i+cO48nv/ac5gsTuHVV27hE5/8U0zOnhQAwNdrtzh+w24AmUtJJ7pkh5dPcOzz2N/5/sUe0p4xHQ0TT2NPdKBYxe5/IZVEnjaLFPpj5we0dTOau4kBMR6x0B2gF7KRGRtbCUnMkjGTgm3cl8lUEmsbGxIwWlo8iVS3hUIiilQyhpdfel7aJAsLk5gsFWRDemJxEYtnz2F9Zx+dfhjdQRQf+6NPYu+wilC/i/e+40G86YELCAUB1ldWsbOxgXSC7A9mVAlslWu4sb6LmaWr+MyXn8Z+EEFyZgEVOl71+/iuRx7AU0/8FX7yb/w41jfWNTZFVxQCAHdXVlDe3UE6PMBsPoU3XziNdKeCa2fmUd9Z0zVpd3g97XC0LoiBLFrvYfrfBhpbiKczSBEA4Nwmu270xmWRTWvRZFJd9gSf76iM8vYWyptbKG9sYTqdR/OojhdfeAlvfsvbMQjH8bUXXkSLiVMQoLG9rTlqUuPpEvHq9ZdlR7u4OI9oMoJYJo5QKo7lrS0UZ0/ggTe9EydOX0K3F8Fnv/oi/slHP4Xl/Sq67SZmpqY0g00GxPTcrJLXSr2Khx95AD/24z+EUycm8eZrS6gdbmD2zBxQPUSDgl7pJIJWHbFCBtjdwvrybYm2ZhMpDDoBdtY2MHf2HG4//jhuvfA85ktF7G/excLUlNhTFCrluuWazeWLSCTTaHd66gJ0ggCtoIsHH76mQr7aqstZIZFMYv9gDydPnES71Ua72caAqka0KuLe61k3gsAhkyhOMFLLhSwV0hOLpSKKM3OyCgvCMQEZO9Uq5s4uIZ4rSAslEqeoEAuWbwAAfEPq/OuV5n4fHk/K70/Yv7MAgO/XjorhMQCArgmOjh2OcWStrQKM5yGbniFSqO9hANjcmRVM3hK312yYrg3zKhZmHRvjY0PFF4t2ho51Ub8JAIAq7fyPe5CJaJf3PxRGLJWWDSaLRDkEWATU/+0c4dluvthWOx8/CO4tNvw9uRcQYB6jbp/XPnFgPv+u3CDp/Nw9COAZAQ4gdInD8Dex+PzolAONdeoNWREGtHjIydOV/fu793OMF/yvBWLz8XJg8AAA53fXNzQCkCtkvuMAwNaNNWzcXcfFhy7g4sOXEES6pgMgbJk6M8yXv0UAID8NxLLfAgDgcxNbtxbDmf0YA8ADA+Y/oFWqMQADAMaAdaf9NHoOY2dqBMYViFa8mb0drzkLQGNxkmHq9Ctckcy8lPHYRgVcPqo8w6yRoxRWZDPPqeZ7AGDY0XfihPfHk+FqHuojvS4A4DQACADwvbK+ERvIJaeeru+bH6PIYXuK+9znu14HyXf1veXgsHD2lpJDUW9j14h44UcAhmOSlmCym8vch/mcb+yQCfBaAIAfh9Fod5iMS7JSOscAAHnDu9fy45NcEuPUfWuqWEOH18LGOc1JwJjHnoFsBS/flzGezRWAXx5k4PicsSlGbCTPbOAY8+HhITLZjNaI9qlrvioGcFQ4GkVm+hRyF99pVqhHqwhaeyjvruCwsokg0UMoMkC0F8agmUC3kkGXrl/pFpAIo9ekyDp1eDuotzpoyB5wgK7cNsxy0xpu1uAgk8vGYkwPgK14xdix+KnHu2Zuo14f3j9fG/lmK8+NNF0UNDJq4BLTJglIa8SdYsxxrNzdxdPPvKrzO0YGRBhYunQexUIM+TS1kup461vfjQ9/5N+o4cP3n81lEYr00euzPqCzjO0x5gcq0wkAMN/+obe+eUBBk8tXr6BNcaZwSCqG/IQ2oxw1YTYCANy4HgC4QwBgGdG+WZUYNYhBYyQCmME4ANAbjQCwEJUIYFgMAI4AEADgPBsBgM1+HM/tt7FDBkA0hS4LvEHXCgEhoDzkCACYAqkWFoVWEjE0Oy3Mn5hDKss56TCisTAmJ0uolMvSAGCo4wFcq1SwfOeOmA93bi8r6Xv03Y/isHyEl1++rmSMNH/Sr/k8pJ/Mz8/izu1bWgD08ObYQJ/0S1GzXGjUZmHxY51RJnIEAIxuTQq+iS9YgR6W0qMOZjenOTzI3GEtOKjfk0MU7fEKuQwSnPej4GCvK0raMIFxQjGirAhoMKaCXABE0xe5Tp+HM2hEpbnoPABgRSYXswvyLgFRYBU92hX1Q8qTQ7pUS1lxq3Ndln12RBvFyPnZukLXW9JxybADwiDJzjXdC9JUuGzUkaVKuANBDB32YIATAtT1YeLTMxEctqUYDCWwFUKj1xIAkEumcLi9i4XSHMLhBFb2yuhlsqilUig3qUlBYIDiYzF1EYszs+qM0TKQStikhSt3EdOA4FFD1DnPACACr9N62FfyIlN2J60Id5aawwTP0eB1Woiu4R+sa8euP6n8spsczvN7Oxij+1LgUUGeAYmjnw619UFe84PDrrtTa3bzWB6tdS/6BgmgsTheCyRwaaMObQZv05dgUmD+osaIM4sXC44jWpjWg9YZr5XTpGCSw7kognrO4lHJbdDW2m/WanjwylU889QzyKayeO5rL+CJJ58WAECLFb5u+eBQbAOiydybfnzFd5GGXQ4PAHA/ksqsTphRDsnuoAVdnBRWdqfDIRTSSWSo3cAZ0X5Xav5CgEm1diJsYt5yXkwz7MYW4biRoDC3VLvOT/32ygoSmQwevnwRwd42iokoLl04i2efeQrVozLYdFiYn0apNIHZ+XlMzy2gMDmNWDqPRqePP/rkn+Avn3gOjzx8AQnU8YHveTcy0Tj+4rOfx8zEFGrVpjrz+/UWyj1gr9PH7f0KbmzuY+HCVTz9witI5iZw6tRJ7G+t4dLF89LSuHDhPFZWlmWpubx8R3ocD1y+iE7tEIuTBXX9ry3OoLW7hvPzkzjY2kQynjYrSVf8KykcG2+hhsaAAoHpNLITE/rcfdJiOXJLYho7qxQ4nZ5ALJcFOk0c7e5h4/YyNm4uY7E0i8OtfXzmU3+GdmeAgypw5ZGL2KHCbiSE+VQMB8urODMzhZ21PZw/PaXuWKVVFytj5uQJ6XjMzZ7AXvkQ+0cVjSAkCwU8/P0/itPf99N44D0fkJ5K5bCshHNqagr75QPkink02i30gjYuXDyNv/t3fhY/+aMfQKdxgGSMnzNAkywjOqRM5FC5c0NMtRtffw4PLl1AtBegvn+EzKkzeOpjv4/tlVWcnJnE0f6unCS41miDlM1kZWHJtdtotofCsPFkEk8/86zUvguTRZxdOgcSjmbmZlA+LGPxLMVKuyhOTABkVtTq2FjbxP7egWxQyWBjbLWkix1Zdu2NBs4zMTc3j6ATCPjsxWLYPqpg/uwSkoUJAQAhJjcOACAocS8DQMkiZwr/2gCAP2feCADwFer9j7Fj6lszkru/4e0YAGNaAMdp8Wafq3gapi2rEyuWnRvPBI5keRHYMUDDMQCMvttHu1oR85AxAexYkhbORM+LdI2dDcYGGwOLXdE1PgfvYzdzcQLoKtcEAJjNVDyVRpzjMfxcTt/E5xmjeM5kcHRd7wd4x0un0Xk2+q6Bnyq4WPALOLVcoN9uadRJDhRj54EKBDVATHSV8WA4UG19Xzv1DZ8dUqN9UWl2dSOXnREUMPau/Ad0o3v8F69ToLc3Vkzx7xLpU2OKoEUPDccAyBezwFz+O8oA2L+zjfVVjgCcx9LDlzCI0CK0J1ctMdhC1IX45gCAHj9vZgqxwgz60Yz0R74xAyA+ZAAYc2UEAHgGgAcApANgyZADAKxoMRu5EWtFbQ2iYwSC3bU3QMzABD3WiHPKo+Qg4/InGwFgTmNFtoBkp4BPYJM5opyVRGGnBZQVnh7cGS/+ffPq2wIAhIBYvUIAoE/OuHO6kUYWX3+IJ3g2kfuGLtP9DACbzx/N3XsAwDMArGlm61TNtuMp5djnZeS1/IuNnXEAwI8AePFJ/3yeAeABAF5PrX33WmJDOrCGuRtjPEUax/cQQxbPFHbz8/mc7pc1gAw88LWNz/MISKjZ4uyZ+X0bAaBdOvUcrGHDpitHp23sIKlrJDFn2i27wt/XJsqpE3HU+33k5s4gu/RWXafu0Sra9R0cbN9FvVVGJEch5jb6zR4i3TSivSk1Ug4G+6h3W2jWAlHnSfln4dxjh5yaRGQT8Fzk2lO/j7moWUF6cJdxiiOQtsqPf3kgiJ9hHFr1TBblv4MQUlF+Tl4zNgJZyxpTPBZPIxpl/E4hFM7gzuqW2I8Hh2Wx288tnUUuy5+vIZOOIZ0pYnrmBP74j/9EsZ/NaeYt8QQbjU63QoK0DM+sz+gEF0Poh9/21gEDzeUHrqLVaWsMQAwAFg8OaWOHgQrtFIxj0cbibvXOMlbvrIj+LxEsZbkm0icGAMWfCABQAyAeR4qdWnZLIuMuAAQATAOAAABHAI4xAEIZ1GIGAIQlAEg6uFGfgpCp6nNGnnObHdosJUwDYOHkvAEATiCuUMhrDndudtZ1b/sCBO7eXcPi6bN49eZtdUwuXLioeZOnnnrKujGZrBb0wvwc7ty5hStXL2F7a1OaARJBCdiFYmFqlGYd29r0vgCCZlJJZ7FZaUO3PThgfHnpN9sGc4eeD4b6Zylh8rr3RYmnPQq75ERVKWbIzWE2amabwaDIDrKpwlsRRjqxVPwlBkFAICw6eSIRRbtttBpP67HD0RetjoYmEQ8e3KMOtDvnzQbHiZIMz10vTuOs3fhYo89wMY4YAFwyLN5JGWTHmiALdQCo8s7Ot/QaOu1h119z1RK38lebVMzAzcA5wT/OkIeBRq+t8YZIn2MGKfRrXYn9JUrT2O/1cbNyhMkTi+i2OQZBe5C4RK+KMzOYWTg5AgCkpOwAgDDQatTVIWYQIAMgpATQBwB3FBxrpoyPALjD0ychihJkiYy6+iz6+dkJiAihlUijUdt4Xyg0wuVCBoA61kN2h4EKvujVNXf0L38oenDA/+7v9XjoOp4EHj9YR+ec/34IgaOG2XybvTfd6WNJlk+QR2MChtYTZKRGBXcODxmbp7WSwkCWRDws9WL6qHPemBTnJ7/8FayvbuLW7VVMTM2JusUO6t7uvnQ7eIjw9/GOz5D+r9PU7okSTSby7FTxHTDp4IE36KvwT0ejyCXjmk+nFgA4r02WN2duBoHsiLy7B1nQnp7J9WkAQBgxFcc2KdDmrGwyieu3bgq9fmDpHE6nE+iW91DMp3FqYRavvvJ11GuH8vJ929seQqVaxdVrD2Nh8ayKMgIAFHv6jY/8Dvb2tvG+d1/D4uwUspEkXnjqeaRjGRXKyYkpfPGZ59HJ5rFw9Rp+/3Ofl2BOux9FOjuh0SkKLM5Ml3BY3sPS0jntTXZ+dvd2Ua1VpA9SrxziytIZRLsN/Ohj78GzX/wzPPaON6GyuYITU1PoNMiVcUmSo4Jq7bkEn8UrFf/pqMFZ/zgTfmprsPhlh4RslnQS6cki4tmUGGikxG/dWcXtF64jN0igGM9ia2ULH//Ep9CLxDAxv4D09CT2tzfwjgunMRHq4+4LL2Bpfhabd5cFLsSKCVnuSbVmEMF0dkLia1Nzk0jkE7i9cxfJ89fwRG0Cv/gvfgdnTp6QTzBPSNrG/puPfhRH/8GG77d+93fxb//kk3JmOCxv4x/9z/8tvvd73olBt45kgoq+demuBUETyXQUd298HfF+D6nBAIluH4lMAV/66B8g1OogG4uhvLstIcFUOo7KUQVTpXkBiCbcBNEeabt3+/YdXL9xB4lkGK1uH6fOzmPh1AkUJydQmCiI+ZMu5pCdnhAIQNprsTiBULEkd4Cju+vYWNuQFkciFtcYAhONerWq60u2w8SpRcWXPtlDclE4wvw5AgAlKSWHokYPJgNgHADgPeWH5jnGPTmkCN2XBn0z33gtFsAw0gy71qNnGitYVbD89V992M20dNvRz0d/trBv9GaLv32tEXb/GZvJHApLi8jbwI4+iyjTTKR5gFPpv1KRfgzHhiT0x3zFKcPbfOjYJxwrpvy78aDA8SuqAWgrqljk8+xzQADp/4lURiNxij/6eAZEq2BScc386fhr6/VeH/E9FlNVvnmlcDOjtFo+6En/olmr2lnt1Ls9QVq0YuYGzFk4IjhkRDLxds4FbiRAVobuvLXC041a6OYR3GCr3B/R938Wu4deNO042OHPRTVJVOhRp6GD+to66rdX8B8DANi7vYW1lbs4f/UcLl27iG6ki344QD9kXdVkLPWGAEC/H71vBMADALQfDSq7bzgCMIAxaf14hS/k/QiAgG7PZrF+6JAhIJaA0w4YMj2HW9f2DWnHBizYmKeKJ99g4n3lAhHFnkwAzt0bk5A1BveYck7ec8copGaAH9Oi1o0qmjHwbPxeew2k43vrOJCo0kVd9dceAfCuWtz7fc5r981iW4pTjkkz6piPAADTERoTcyawIXaiaRUw3+YviYH6PNnR88dHAPTcXrJobB0bC5e5sDUwxjUAxkcAGLdGGgC+iWRNUxsBIANg1MEe7+SzYGftx9ycxSLfu2/0GNu4J10qOQ9Q58ExAI4zMSC9E/vMZoXJuONFMRuNqu5zPm8AOMWbmb9pXFoAhI1b8b3yQvD+c12pGUn2XDiC4slzSJ59RAVUr7qGemUbu1t30QmaaIU7JsxHna9BDpFOCZVmB2v1dexVDxEJZzDoMx8BemwgDugOEBEIoPE3CZebq5Ffv8aOsUY07cWt7rN7P84EESBBBug4uDsW67kz4iE6StEdjrHTmDes5aIxNp7ZXEljgs3LaBpfe+7rYPMonU0jlUkhn41gYTaBVMJ0C97+jnfjuedfwnPPPS8AgAL31NjSFDibafwsqldjiEcNcAn90FveMuCbvvrQg+AoAGcehgCAYwBodpjzZOx4Eck5BgC4gkz7nKlpAE41MHUgAFAcEwGM9jgCYOraRFJS4QiyATUAekMNAAMA4nh2t429cBrVaBpdzl8wOAsAsMQxCJMiQfE3IlghWe9RAbHV7YgBwIsUjpqKfT6XFe1/ZnpKF5uJ0MHePjY2NjFRmsbK6hpikZgW4eLiIm7duqWiPZfNKticObMoy6hTp04ogN29u6LF2Gm2EXUq8KMupxX/LCqU9HOepMPuqNGhpeCqmSUiS31qSKhw8IepFtGwp89CwtGgOJsaggCAbDptgiqkYbmFZ4cqxwI0mT8M0kLlhTCZgJ4QJlH+GYAIBET1d9/9V/LuZv69ur4996iLbY+xoEHLPU+D8jR3H8D4dwVpZwU4nlwI9QQkesUgZMWrIfE8BJJ0NHAByhf9xhr0c5rcMETvGuCsNu+DuCic2w8DzYAAQAuhXoDqbhmlVAGhSAJH3QEa8SQOwmE0w1EkYml0ewONAHB8oDA5han5BZDZzCKFFHF+yROWAh0eAOj3JQIYiSRd4fpamaglhB4JtQ706HuaHxOLwahSLMjY+SfrxCwdSTm1A2IEwBiQIg0FsnScsjCDM+8h96ofA/CgjuYO3XiAHD3cmIAHFYYZlF9399CZxu+bR5B9R8Wvbf/3EQXMgqJPsjwooIPWqcxy/QW9tjFVlERbB0hrSzRaXvOBtC7IumDc6TS7+Pzn/h1Wbt0V/TxTKEnzgqIxZO9QwEYWWA4QG3V+3IyjV+jnvZAlmhXn1AaJh3hIQHP+GQrkJWLIEX2WCBJjG0WN2Jkw6qJdy6QlzMP9YUJCfD5qrZLgIRSd+haMC9EoXrp1Cy30caJUxHsunUdrd0u2gufPnsSg18LG2h20m1XMTE8iV8hpvve9j30/ytWG/GvD8SQiiRR+/ud+Ce//7iu4dOY0tpY30K520aoHqLUCHPZC2CGzZXoOX715G7d297Bw7iI2t/flnhIPxTA7PYNujwBlC6kUvWdDqNer0uHg+uN6JODxyAOXsFDKIT1oob23hsVSBufnJsH+cLhrNGZfLAkhV4Cw7iCvMfcj1e9T+Zy6kqF4TAWL9iq7qKkEosUsItkUwpkU4rEEKtt7WLt+G/F6H+FmgMpWGQcHR/jYJz+NhfOLuLm5gR//sQ/iM7//x3j7pQW84+IFbC+/ine//U3ITE/g7toKNnf30Wx0kQxTbDGGhx64isPGIT7/xF+gdH4Wl97/I/jgP/xV9HIn5as76HWQy6TwiU98XOMR07OzSGaz+OznP4d/8F/9PeTzaVy5fBb/43//D/DQlSXUq2UUCxn0ug20WhVMnDuJF/78Uzg3P41Eh8B0Atc/++/R2N5HY/9QwFKxkEOrTdeRI8zMLiCTLmFra19dFurNbKyt46mnnlOBduXKeYm4ZvNZzJ9c4pi9DQAAIABJREFUwI2br+B73vdeic8yAWjTLjA2QHaygInSJJLURGC3hkgOuxiDkBwU6tU62vWGkmgJUYbCmJooIT87K8B/kEhKA2Dz8FAjAMkJugB4nR0WugMkxxgABAAk4vj/AQDgC49RDBpWEMM1NWqh+AJ7lNKP0+ePF8ev/7cxgtuIf++BDAcMjmAF62YqRvUpRNXQucRcQ2c6r7Nil585dwK1Erl17K6gi9bREbpMpjk/y0KHY1gUAQucsrR7u/eOACj22pUYCuCNPhnV/jv2b6QCcD85lwbaTlJhnLHCF/xmC2ijP6qdCRgweL7BCMC9V/E4jd4AAH6JoUewg5+Z3f9aVWy5NCmrrmg3au+IHsx1Wm+1tWaZ/HOmW+cti/oxdxZDMBw93RWTVhWRGmgMjOGqce/H4tGo2BvvEvvHjgo3Y0nS8WUcAChM5DCYzX3HGQB3l1dx7spZAQBBLNAIgGcAxMLxbxkAiOanMYhl8c0DAMzqXV4ytFszAN4DAENNC795NALATr2xSll8DZmFXq1dRbAX9wuUQ41yQQMEwhKONH0MK1BMO4hnfZznRGCAgLfD43N4DQBSxLscgR314I8t19cCso6vX8dCeAMAQHoZThyRn5cMABttNdaCWYDb1zDX0aW062E5sXWQX0sEUAXiUATQAVVjDIDXAgB8TsPlHeH41rcxAkARQjE1xlwErJPPOsno+ybiTMHGnnIe7Xc5BxiT048A+BzPP5ftQQIAvEcGeui5xQbg+cGxaJ4tCaTS1hgI2h2BANKOotOMrMn7egz3KJuEjMdqjnH8IJ7AxIlzCC/SBrCHfmMLRweb2Fy7KxCt1ievvI9Bt4egHkb7KIlaq4fDcBUcjAuH0lL9pz2e+OsDOn+xt2sjwHRr86OtEqP0FugCUdl4thHwYyCj7/j4uDQ2wjG+VqR91qWNJ0OeNWeNTcPwRztgjvWypklgYnIOG9u72Nk/0OvWGnWUiklcvTCHVuMIJ0+dxs7OPr7/Az+AX/u1Dykkzi/MWoM3ZvWb1l8/hFiEtZUDAL7/4UcE2z547SFUG3WNAXgNAB5OLCo4AkA1dw8AxMIRrHAEYJkMANf/dAAAL2M81FdyKAbAuAbAMQZAgFQ4jIw0AKhyH6BFqlwihe1+DM/tEQDIoBZNC+UJhcyCQwAAYYawjSmEex3zSeR7dSMAs/OzmrW1uXUqKBLlCTBVKllnLhzG1uYmNja3EIuncFSham1EYnKzs7M6mFdWVkTBZdFHxW6qVTIAkA2wvnEXtVoFfQkwOYVWJ1jD7j83JLsDdv6YqqMQMtdlMKq0E1SJesVIt4jcY1xIMVRda8OUWAkA5EgPp01fiF6PDRWRRsG1zqMPUAyetNTj2AQLKcYiigdyI6mrLFCgr3l7bvJxxVz/mGFQd7TpET2INGhTqpVtkSxBTIXaAAGbqZaS6xhlT8XwmCcwX1fIrwQDY+pYMahyc/DvuoLaeGNzUAqwRv/vdGvaQHF2kKW5GEUv1Eez15JjQ7teR5JT2w0eHGEUFhZxMAjh5uEh8vMn0OuyiDbFYlIn86VJTM7Oif7PT+EFlORZSwCgXrPXdgAAPT7lr2W3euxrlKwaWGL/5BNFBX2NVnBMJSa6P+8Vr4envtnoAxNPl7A5IMDoQ45ir/tpSLJ3AuBz+Tl/AgJefZX/zoDOfzdlVi9e5ZHq0Qe4//C0fxvO+TvqHdf2WJ41BIaGSKibWePziS7vbWp0IFgn3USpCFJYUqfDRfYrRPvbmCjkbIRnbgGP/+WTuH1zGa++fAvxRBqxZBrRWAIHB2U0GzZrxmSSrgD+OrgrPxTqMhaKJkbQVuJuxT8BSWrMJgdAPh5DngIztLnrdQQA8KwX5XHAQGo0RQZqD/AYa8EklWIU0+EhGqKdTEcuE71wGK0QcGN1FTXuzdAA7zx9AnNpeteyv9/F5aXT2Lh7C5lkFNtbayhOFDWmxHV5/uqDbO7iyaefQTpfwEQhiz/9w9/DY+95D156/hX0A6LWSazv1bC8V0Hu5BksH1Xx7J0VFBZOYmP/AOFIXOymqUJJ6vQSn0undC94veuNKnK5jPYsR3He+553Y/nmdTz61oexeeslzOdj+JH3PYovf/7TePjCBWnARKkB49SgGWcVf7wlHQWzqPkSjUq1ly4AEdqmcp1TAKc3QEAGUimH6EQeSCc1gjZodtHcOcIrX/4aLsycwtHmHqKhCJ567nl89ktfRJv+p5EQ/v5/+bfx7z/9KWze2sL7H72CTBw4dXIOJ07O4+igjLWbK7h0+jwmZk8SjsdTzz+NM2+6isL5BfyN/+af4cUyMH32Klr1I2yureOTH/99XLv2ELZ3drCydhfzpxaxdOUyfvM3fwO/9Eu/gDNnFvCzP/NT+E9/+AdRmMgCQQvl7buYOH8S9eXrWLn5daQGXZw9ew6V51/E05/9Ak7mJ1HfPdDoGX2CB5EB4tmkhBxbzTBy2RL29vbw8ksv6ZxaWjqPTCYt0Vl2+5n0ZPMZ/ezmzibOnj+Ly1cuY31/C4NsDKFUzIqnWEz0v0wuj5iYFkZjbO7sYX9nD616A/12V2tzamISuekZY1ilUhgkk9gsH2oEIFYsSbeLyRDX93cKAPhGxf8IMFXkvC/RH+ce3Nv79VR/DxAMI9t9TWL/jfFnG4302XtwY4adlqwnmXxSr0LMN8f+syA46gB64TQVv70umpUKeoxJFJz0CuPSDRrZEo6Kk+PF/hsBALJqE1XQimaC1tQeFgCQSCLMGXzmIjwz1EWzXMnHY5u9HRUw4yeYL2qOnWrjwZ5ANMFlgtTMMZzbQVCvoiOgPFABZznM/aMaaoYQPGGcJKONY4vs/LHrLyDLNFSsmHJe8p4dIQZRGJE0C3Qvdjw8ZN1Ze78YoJ3Bo26dZ8GNAwC1u2to3FnFfwwAoLpexsrtZZy+uDgEAJhUEwBgwv6NRgDGGQDjIwCDKMdTu98EA4CjgtZdHY2Y2Div1r1jABzr3MuK2gAAHt3mjDFa+7wLpOsbdX5kQ21dfjvvNSYg9q6xeDU65mzoxGKUVTSbS040zw0a2bw4NRvCBqDJ5WrE8PD56bCovmdB3w8AuBGW1xMBZI5E0MG5AJCmbVM9buzB5bPDveKKf991980OtTTcrLz/3jhL0jfEjPI/ClJ67D1DVqP1K2L9G44A+AKd788zP70GgLfw8+wLGxs1hjJDGR9veaJ93ws7D0ENF/Ps/Yys/OzfRw0gNmcMAIjZunBgCZsPqRTzEepWmQYAGzgEDPgzBHj41e11dR4SBKBlO98c/6zIEk8gf+I0MH9OAF7Q2sHB3iZWb99VTKyhp7HwRuUIzaMeerU0AtrHZwfSBqKb70AuAAQzDQRQfalRpLDYeLweHig1JrMxkeiUR9H3exkAVgo4Vwe/L7y95LFCgbbinaHF5jB3Um7PmoENvb60y1hnhGMJtDo9VOp15feZVBQLU1nMThVVb7JWn5+fV9x48sknkC/kNLLGs4o5Mdm6QY91GVniFHePIPR9jzwyYBB/6OFrqNRrQwBAgV2LfCBhKnYl5fPMjRmOYHV5BXfvUAPAprA8fXSkATAAJYSK0Yi5ALCDJxcAPwIQIBmOIE1bpqCHRKyPNq3byAAIonh+v4M9pFBnh9YBAKJHMHFnLy5iIwC8g3EqKbsRABbEnJHkhyZ9iCgiFw9v2mRpQoUTn4Pvf31jU+gz17sULxESWHBhaQlPP/005ubmJPjH5JggwOrqMh588Cr29nawtrYq1sCgw460dcN9d5OLQpulP1CyzaKLhZI2lgKBC5bsJDrbMFPxZ9PGJSIugxGNyRXEDKixSFioulHvaaNGmoyhVFLi1UIT5Kh/p1ggpSwYqKmqrq4ehbdckcXveaV5fm+8Q21zN/6w9OiUQ/yddyjppKQR8mdlH+g6+UJHNaDoO95WzPrArKDGA56HDH1gu13kczk06g25AVAwiQWxApcT4BipPjsAQNeugyit2thmpOgiA8YgQL3TUKetkM6gXakj1GKiFUO0OIV6LIF1BrZCCT3aOIWiSHKGloyU4gRK09OGAjoAgO9BqPQYAEBEd4UAGAGAN7ABtMA7ElD011NBMgzRq0jXyWaz+tyeLueZA7w3I+sV84pWweysArlHCRowUHPtcmaKwl8eAFASEeWoR3toEeiFwUYAwCiAu1RwGKT5uUffGx1iHsQyoGukAOsPB49S+wPIKGcEAIwWZQeCqWprlAFOjZ9/YiJJbdReW3R7alWwc5aMJfCXX3gcN16+iUathWajIwoW0ePt7R30qOge9DX/zwOEn9Mj1ga8uLU4BgB03Mx6IhRGmiwMhECt80I8gQL3PinAZClQRCVGhJjuEjYHzFl5IqpCtB1rgV2/EQAQEXBardYRS2VALdb6YICV3R00mbQ0G7hcyOLNS2exubaC82dOYCIbR7tWRnjQQadVU4eFBR9FvS5euYpGN5BK7WGtgUG3g7/63Gdw9eIl7O5X0OjQjSCNzcMWDoMoXlnfQWUQRq0fQo0Kx7TzSSYsVkYiyGVy6HeMsVCvHUml+tTiAvb3d5HNZjBZKqJaOUQ8FODyuZNYnC4g0ixjMh3Fxq2X8b3veDvS/QiooW/znEy4TaTJw5oEkxnXOfcfTacQT6cRS6ekUB4lxZzWOwQPp/JIzkyilzR2QCocQ6IbwvYLr2L7+m2cnpzF9toG2kEX12/fxJ998QkEUSCajOMHf+iHkE3H8fnP/SnQreOhS+cwk0sjVK/jzRevYHt1DdFIHPmZOewGXRyEQ3hxdxO//afPohJOoBfKiHnxt37qb+LnfvkXsfLyi5ibn8et5RWUqzUsnjuHk4uL+PXf+HX8xoc/hHr1EP/8V/4pzi7O49zpeVJGgG4F6Fbxh7/5r/ATP/h9OLh5E5/+vY/iuy48hKO1LUS6XBcUKQ0hXchikIggCEURi0/gK195Dmt31zA7PYWTJxY0GiPgOptCpXIEjrA1mjWUj8qYmZ/RiMaFi0uYmJ3EfqeCeD6NJEemCKyQ+p1OI0xgNRSyzv1/YIsgGgcOK1i5eRsHu/uYnZrBwvkltKoVRAl+JhwAQBeA4qQSBc5DMgl5fQDAvJX/uiR8KzhGAl8eqBv/3Z9Hr9vlG0vwfdp875y/KciP4QfjIMCQQvDaAIAHtvivFKclA4w5BVXcVZgOuzwj1XmfIOo9U9Cs20WrVhMAlIxyt7DRbKy3cVvCewGAYVy1cvY1GQCaodYIgCnmkLKqkaZYAtSQiGYJUhGQI12VdG9nuyoBVIu541/3Ar/3/v1eBgCBPGobsDlBRxp20Du1CoI2xx3IXqR7k6NMj2klGCvBmCrO6dxRaslMjCHM5J+AqUS0RuKipr9jcZxU3US+JPcecylygd2qfP3ylOvxgpCvPX4+Wa7CUYKeutEeACiW8ujPZL+jDIDGVgV3bt7GqaWTcgLgCIBnAPC9pxOZN2QABIGxPukC8NcBAECXAQkv+g1iYI1lUhqScyKAY9R9NQIsv2QHl3m5H2PxeiDMj9QoUSPI5vjJ9GRbReMWotSbw49pDYx1kx2dnI8z4bIRuMDin8/DJcDGlWllWA7ihep8gTneifZr/FsGAGj92Wlr7wu80JSKARhWsLn3NhSKM4DJry/mHxrX9M5HckayfF05UMwaCK8HABiF/HjTbLQnTYj0jTQAxgEAz1DwAIDl6yGNhPF7xgIm6OIFnK1rrP0oPTG7inwsP5fXHPDX21gBo1pIDIWIzfEz0Knr7/JFXqNOt4XZ2SntvcPDIz3/5OSUmjd0c+I4HB9HFhyteQkU1GpVMUAIAHRoQZ7JIbtwCpg7hUG3hW53H7vbG1h+dQ2DSBx7rQaqzTrajRbCPSAVmkU/kkAl3NCYcDxCIXfm9wN0pQHABg/1VEyTiiKnzHHlduD0GAR+ce0yN3b6Kv4M9PfRu4J4sGcUYx2cq/DUR4z2wZ5Rot8tF7dfZEnG9Kt8WEE8mUGz08VB+Ug5Lz9vLhHCpfOncXR4iEuXL+CVV17GY4+9H197+il87Wt3UJpkHpFBIpkygIN9Z9oFU0SfK+t7H35oMD09jVyxYIdHaIA4fY05i+nEb7gg4poHaWmmlUXm8q3b2FxdQwLsdHlFc0fTJ2UjBLkATFDJPBSSf3ZcqqY2JiAhOgbtRhtpbnS0ORCOXiKNjRZw/SjAdi+KZjyrBDEEbgQ3e0E6ihMBjLlZO6GAolJERP23uWkTu+NNOXnypGarWQBzwb9y/RUcHR0JDdAl9+qVDr3xN3JqqoRYLKyuGLv+FE8iVfbFrz+PVDLN827UAR4ecHYY8wJT5V9enVI/pT+6IUraKLRBcd1dS5/dL8cccOe+iZPJ8saCJ+3QNAMTdGTvwOvCz0rE1MT+AxVOqQTn5whsUF3fFVLxqAkAypeTc8AMQEaBM8s/U+q05MMEcvwG90XpiCEeEivk3gTQz+gzTNqmd5vHsQJU+DvlVt4zL2DHoELqF8dNlCRxNIB3nmIjuaxmifj3dCopdVCBGnHasVGsLaZ5VApaNinuEbRNXIRrp9tHKsSEKI9WOIn9PnBEqji7sv0wkpmcuiWkUTJ5zhYKsjDq6t64+SgnaHOwt6v3Uj2qYH19E7G4AQDDLrA7SH0H3JRLjXFhB4PRSVm0U7OiWCzITkjB2NMeHZ1UXWo3hqN5OIFMdthJgX5IPbfDc/yQG9HEzHPVAwS8hiyMGbx5zzlTFU+QbmR2MnY4eOE+l4oTDHEOE+Nq/zr83HseodkOLnCLZPzAHUe8h2tKlqDsBpg9IAMumTs2g8iREDJKmxIfvbh0ER/+0EfQrHWwtrop0CBMqn4uj62tbWlv8PAg6Gb5n+0z0cgcbYz7ht17rWuCtHTCiMchJYduD5lIBKV0RgwAApY8/GnVFqMWAWjP1kGPe4pCgFJr9RZ4zHd6EpMj/T8ViyNBClu7i0g0LlXZdiiMatDHermMnVqVIrQotJp4/zveiurBDrLJCM4sTCEZ6QsEoHNbu1VHp9fB29/5TmQLRaRyBTSoEN9sodtsYfXFl9Gj0Gg0gZXdIyBbwna9hxtre1jdOcQgltaB1+h0JXSZKeYlXNfudeRwEjTpaMC4wcSadpIJHJT38L73vRfra6s4LO8jl4rj0tmTSAzauHRqBndvvID5UhZvu3IF4XqTSqdi2xCwY4zqDwKBrq1225xlaFVJuh5jVDqDbLGIOLvOtKqLJFGniGQ2jszcNGKlgka8Qt0AKbLDQglc/8zn0drew9zEBOq1Cp59/hkMYmF8/dYyDloRHLR7eNt73oX3vO+78cW/+Bwq66u4UMgg1aiiFAJOn1gQxf3W/hFKDzyCz71wHb/72acwyCbQJmsiGODC+dP40L/8VcQjA+RzGYEkN27dliNIpdFCaWYWc6fP4qd/8iewsbGONz9yDf/8//4/sXvrJUzPTwBBDduvfh2D2h7mCml8+rd+CzPxJFqbByjFM+g3u0qsKHrWprPE7CTKtSa+/OQLiEVTYu9k0xlk0knFZAJ/pn/VQ7PVQIqWR7yuuYzcGq5evSKQM1VKI5FLI53PIZyIocOYzXhIQDGXRVyaGGYzmJicFktq+/oNVI+qOHP6tMatoskUat0eyo0mZk+fQ2rxLFBvoSP3LhYH1IiJI5pKkmKm4kB8NolmjhfOx2rJsXPDx5F72u/qrI+8ssdp9P6ZTFRyPKaMRq2YLEl/QsHEwXu+CeyewHcVycZRAcwcp9lSPJHwq+Z6+1qXEhTjU9HakYk7O9EeNCR9tdWU1SbPYLoM2flM2l1U1n7UTGLjwdQCWaQM1IXtNpuyAiWsyffB1/HZtDQyxrrS7kmdzo37EK4DblM1PoEc2bZZz8DABMsfTfmfgDZBIe0nFskSdzaQX+e7+/P9d+2b/Y4VLtSR0HghGV208qxW0GdjRvbyrqc2ZACM1oDyHbJU9N7JTOBIhfmQGwOAmjsN7RuvLyDBMq7AXk9jetFcSeNQPofwMd9Rko4VhV4YdzSu5sEQUrm52QhWBOhs70gDIJ1NygWg3W0iN4ihsbpmYIazf6P7Ah1HjI5n+0B5pFiLo2JJYr20W9O5xuuuhYOdu1tobldx68ZNLF44hctvuiIXgB66oi/zfcYjiWMAgORWxmwAyQCQck6/IRtAZKclAhhE0gjabYQaZY1j5OdOAqSLp7JotOtIoIkI2SNhzqCONIzGWTn6M2fYhrbRDkB365XgQC+gfztBg1Fh47EE9aHcvLYX+5PqvxMulkwMlfUHnCG3RgB1dVjIZ7JZ7Sm/5pXWSgyQxZeBVmp4SYXeGLXDde0L6jH2oc85fXE+LLrdY5WD3GMDyDXmRwAUJ+4RAZSLAbW9xkZohvmOmLEjDSW9N5fzjjMANAvvK2u/L8figXI+deSPsxx80BvmTWNU/PHn5897IUDmfMyHmP/x/SgHdPZ2vsDnaxk4YffT2/z5+khuS23m1sb69eMY3t7O544C5EJh1Vgc6eNr8mct72QTy/RzslljH45GDJirETQy0EQNHDZb4jH9Yj5NRpxAO46uRRKYOLsEnFpEr7qPXlDG9ZdewuF+R2f76sE+emyAUkEpiCHaK0o/rpnsSSS4W6cdqxvNJslIYwD8+AYAdHsm6O7BJbs2xsrm56f4vBrRYzWkHUcGjLPuszXBJpEbwdI4OBdvVGOheg0y2CPGxNbzdike33aj5CHVGWSb1RpsJncFyhNkTYY6WFyYxrmzi9jd2cTlS+extr6KNz1yDR/72L9FOhNW8c8mZyKZEVu2ztyx10cun0foXZcvDKh6XGRhS7TLLO1VmBIA4I1jAE5TBLBHVVJSYgMBAHub2xg02g4A4M85EQNY4ZUcDFBKJpEJh5Bh0aPAaDYK6s6Hw6JnpyJApN+yuadEClutAW5W+gIAqoihy662Cl37WVK1ewxcdEnlTIkYK6bWqMKaaKLE0UwDgN3V06cXJZDHRLXZaGB9bV1+rOzoeRVan0yMKOoDFPI5JJOczU6hVq9gYWEe+XwWL7/0dfR6FAXigvB+tTb373UejFlACpPN3XmLMn9IaQbWLQ4xAHi0OQaAXzTWXXRJEhMVV7CYZVkXE4W05oWlKqy5XRaSo+vMeeVUPIZcNqPElnRfFjzGAGBcYXFuSZYlPIbuctOZgIhXWXUiEu7vHsGk9/T43Ld7AqcCawWYPotDg8c7CgqKbp6IfxaVkGuCAAcGUrDmhqgT9et1UcjlVQAflsvaLARlOt2mEqpwty+RSqJynPkJogQwzCqMXNvEIIZYIodWNIVKJI4GFZJzBYTjacQSKRWSPTerncllEYnFLTAPVY5N6/Ngf0/vo1atYn19wzamm2v3ydsofSJViXZ0Y4hvNKLxFO4rr25KpwHdDwFIngJmXXWBP06TwYvOKInw85TO09kAGwva4797BoAfERgfAeDhJt0FKtzLhtDGVvz9NJDGrWkGwZ4dtMPDdsiQcFn3mMaBvwb3dpCOp5Y2Q2cHu0ugCD4onlJ8hUrZIc0H8vOeOXUGv/5rv4lWvYvtjT2BBrRqy2RzYgC8FgDA17cukHUiBGqJsmjFBxXc5bJBy7RoDHnOqisuATGSwFjQ05qFvswhesP2tL4I3hEAMAkH0yzQvCM7YVS3ZrHLBJuCoKSSDcLohKOo9QkAHGK3XkMyGkWBKrbhAX74A+/H9t3bSIa6mCtlkY2HUN7dUNxjvMkV8li6dEmWetnChBDqeDiGp77wOF65cRtBNo9OKou9Xhh/+exLWN2tI5EtIgiiSMTNVo7gbqqQQT8aEkCWiNNHNicgQUwhBwJcWDqnorNc3ley9va3vAmvvvQcrpw7gVIqglsvPoP/5LH34NzsNNrbO7peLPxZtBKs4QFNhJ5gHNc2AQCidbwLEc775XJIZbMIRxPS0GiwO5SKIzUziTgBAN6nYIDUIIw4s/xGG9f//N8BdAdJRHFU3sPN2zeQnpjDK+s1PHNnHeVQgMxkET/7Mz+NeKuG+o2XMUnxyGYVrWYNU+fPYaXewal3vR9//+f/GbZ7SRy2eihk42hUy/jSX/w5Vm/fMBZGMY+jSgXbe/uYmjuBWDqHZo9WeBmBfh/84Adx4sQJ/O5vfQj95j7OLJQQnUhh48kvYnC0jS/9yccxG49hIhxFuN5BvB9B0OI+S2p0Y79akU3p8voWqo0A6UxBoCKBTXXzwuxuRVSUUJOBAB2BZFr7EFCZmprU+XZ26Sxu370lRkFuoigxxS5rMNYyvO6xmL6fnp1TjGxW60hSsyKeQKfWQLvRFPhDsLMZ9HHYamP65GkkZhfQqTUJK2tkRABAJK5799oAwOsXjOMF6/ijFK9cEu8pvOPx037OqYkPY5rXFHHddmEBYwrMbqxnHGZQDsDzQVhlhNmWRiEEpnMen11qdmIIAIjSD7lEkPVoc/5GsWdjIWDu4AEAMiLtsFMXiAJ/TFb9rKrJLYcRtNrqkHO2lemfuQCMaL7WuT8+r87P7fTF3CVxYwivCQC4zqyL/boyPLMcAECQg+USQciIK6yt4LARtHs7ot9s6W9JLt+4FdGs/fWmuy2xSggAMG5yDMAzADyDb8jmkEaIaRfIQpmgDF1vPAAAoN1oDPMHPwbou68EVcPZEqJJCj5HVWD5c3C82+mFzcYBAF/A2Of//w8AqG0cigFw5tJpXHrk8jEAgJf3tUYABHY5MexvCQCIxNF3AEB80IBxL6wTOJ6zjNgm9wIAuuFjLEUCAG1jZHAMzDW9TADPbNP86KTydp6covvzJKCmD89XOi8E0qKhnpSKyyBAegwAMCcNppDGQvXjAjYiafnqNwIA9M7vEYM0EMAr4L8OACBmCKna9wMAasLdw6DxrzMsAvyFdayAYxR/54bk978inouLx/alPeC+9y82sWuc+PXumZke4BCD2DlEMQ9iPDQFfjZL2mbZPQZ/H3PUAAAgAElEQVRW+df1NuL+8ygXdR18a6jYWBTrKf9v1v23X54JQFYmH8uC3pgDI80D6qmkMxx7NdaPAQRtPcaPIbApKbtsZwPIhcA6h2AA2Z/tIILJpSXgxDza1V10gzJu3riFva02aq0QtustWTSH0UKkH0W0W6CSE+rxnhybgmZbzDxdS8Ugi0PslvOnBAypAeYaVWIg2Zeuuf3J3Rt3/5TAmgaSTgjnjsARJ8tH3XoNxdDohhCNpxCLxtFqtlCr1gSSsOaLqU4Lo9kmyMaaNqYRUOveR9BtNZBPDLC7eYhHH72sJjn6LZw6NY/q0SGWlpbw8U98BulMEpVqC3MnTuKo2hDAMTk9gyqb0286uTDIFwqYnJ5CtpAfggBexElvmPPFCZslY5HF2dHl23dQ5xx1LOmsX1xQEkF/INVsEppjvQBpUToNADAxEQMAmOzE+mGkiAAFdYTCA/TjSex2gOU6cNCPoZvIIpCdltkAqv/gRACJaph2whjSZuffUG2eN470kZmZGS2iVrOpRUvbP1EtSWEy3N/NtPtZc0O3OQLALi0BACbExYkCCoUc7ty5rcVK2zITMPO0Hy8AaEvDU6R5080ugx0yD1Rwgfmj1AogzwLwQVldcWeFwmun7oMTyIuE2G3sIcoFzmJXIhJUFw7JLrBA8ajZGSRIoY7HjCHgbG94T4mmZTOpYYE6KtZc8eltWNw1NfX0kcI7ARMFFS/c5ha8Cl7NiDtxEac+7NWA/eYRgkhQSQGKlG8LUARqSEOjOwCpNhQ9rBwdib3B527U6hrnYKHBzdLvdDFo9bQ2zc8thH7UvJoJAAw4Q9OjeFoGnXgWjWQG3YkSwsUSBlF2/q3Yp00bmS+k15CaxXWhboRIFRw/CaG8f6DOaa1KBoABAAoSSj7GExALEOyyW9Fsehqk+3uLP1or6pK5EQFR7xxY4q/zUAfB2Sv679sMXl9zk+MH2/FgTCTRGAjcBwRTxkcDvK2jddx5WJtQJYM/34Zfr76b7gGC8cOJwMnw0NM5Zcm5/93rSvif8dfIn4v8fAJQBOr7jetohdRwD5PtwE5xBNMT0/j1X/sIus0+9neplB+Ihs/rubm5pSSEhwfvmR+z8UCVknh3kLBDzb8THMsmY+i1muBIeSmbRY7gE1H9bndoBeitp5h0md2fS7I19+RyIvmswgQpbTxdRQeTGmobsI4dxJKgaef6fhm7ZADEE0gGA4Q7bZyam8R3vfka7lx/DqemCzgxXUCo20CvVcNEMYfy4QEuXLqM/GQJ2XwRqWyOrV48/9UX8fzLN3EUjmje/+bBEV7dPMAgnkU2P43KQR0zpRmJzNU44oUuBomwftEpoVPtyKu+NFFANp2Q6v/CwhzW1u5KNDWdSeGovI+rF8+gkIrgi5/9FD74fe/FWx66hJ3bN3G6kEeWIA4BSGlKBNq3vF+tdkuXh2MAdAJgf5UABlk2ZJwl0zkMIgk0CS6x6z05IQCAgoFkpNDfJN7uir5efvoprL38EqLtBibSSWzeXUGmMI3c3FX8y4/+MV452Ee0kMPa+g5+5L3vxt/+gcdwdPMVHNx5Bb1+B810Ct3SLD7+1Cv41JM3UVy8in4kgvWVF/D//F//K65dvYh8JoZBr4FMOqF4UKk3kcqXkClOYadcl+PE5NQc3vWuRxEJR/Hu73oLfvnn/yHQOkBt+y765S3Eavt46ctfQGNjHfFuD7EAmCpOo1prYnbuJG6vromNsba5gVavj2S2gEyugGIhrxjNBJkzp4zzNv7D9RwTWNhoNlGamkYv6Emo9sSpeZw6vYCQFlzYrjHPUgomUVAxGZdVEscBYqkU4sUJIJlCcFQRoJCizV+TyUZU94BMjNLCKcRLU6jXmgjToijK+MekMaH7IgBgENzDAPhWysZRsWud0pF9mMuqXHblOv1iYRkYYF9OtdM1378RAKDYx3PFAwAd0vHr6lrLLYdjSHTY4QiYHUxsNwl8JrgourFsPSMIum00alWBZQmyIRjrBMAO0KnXlVAzYeX9UpbI0bZqTbP/ZAIQAJAplAcAHIPr2wEAfGfc3wEV94xzDgQgm4H5CdltUbLVmGg7AIDFto+P39oddJfK3w4JtLqg126iVatgQCFRXZp7AAD3M/4ZxE7g+xgCAFGxFvg++dUlA0DUWwNNDASwTIlXNJwpIpwwAECMC9eZ9GcSzx0PAFhX0gAL/zhrUDgXADIA0Ed7c0sMgEwu9R1nAJRXduWmRReAiw9fQi/cEQOAi0VnfZ96P9REMqaZd5rhguYIxTcCAMLNQzEAco4BMEjnxADwAAAGptt0bH+N77UhA2Bs/zlGAM/FoE9mrs2Mk9FlTAD73br2pttlowQU0XNWas5lnSLePPxlR+dGFVnoEyAOPANgbJ3Z6IEfWyFwQwaANVheiwEw3g2/N08a79y+LgOAe5mv2etoRG7AJqRyB2s0Ulxu/Gv4HsZQSF8wKg902knKtT37wI8ReCDQMwJ8xHOOAvcCGB4A8CCGr0FGOY+zEXTFqi/Klc86PQKJGI51uPkc3CcsyL1qvzUsjd5viv8jAMBbNvLz+Ocft34mGDQSAYwN9511udvI5Wl3R7a2uRmwpiKL08KYCQxqnFtmKsxlzcGMe7ZJNnU4halLl4C5STQrW+gEZayurGNjpYmDSh8V0vulgUYAIIxIJ4vuIIJajA0R5nkGDnsAgOuA3XWr2wwU8A2+oXuba77pp9zYtM+RfSOXa8OLvqsBxREIgkl0PXMWir1+FM0eWVlJJZXMrzttY0uz5OPRQgtDfm7GarK42M8ka4fuY71OE/k0QdJ9FIspvO0tD2F/fw3st3Ck821veStu3ryDx5+4g1OnJ1BtdBCJU2OJegIxtDle8paF2QGDJ7ueBAA4I8pX5hhAKpNW0dJqNJHgTGEvQKfZQqV8iG0m3J0eQkK2OTPBwtwObdlgaeJ6gARndThXyxnQ4Ryb2ePw8A7aPQltRYI6wrwhiSTKvTA2WhEchRLoRJNKuCP9tpwAmEYKWQ8nROzQzXObzRcZtrcsqPH9G4pvf1enld0oCZIQmbLD5Bh9a1yIbzBQx4VFP+3/VGDHOLNSVvHFOVZbJFa8jf5su5cq6Zqo4oYT8jMwWod7077z6Yt/Q5VGIkSiensKlrqLNvskFIwsv34byRiTRXYzeOuMwjo3M42pyQmhrEPvXDmgmVWbR77JbvBdfh/IfLHE98IC2zY3EUCzo/OzVdygrSbno0eggD94fbE/dBRwdCxfKKs4dgJCpqTq6PEkdjvUlUlYX1TlvMZPNHPl/WXDYRwcHKDd7GDQHSBCcQveRR7oESYHxu5IsJjt9BHt09ojiXYii062gGByGtHSFBqBdSF4P0RBdKMQBAC4DESXEkXdAIDDg7KsIj0AwO6ZRwD9Z7frZ517L8JnSqcpMQKGjguO2mQuEC6jVZLjZsJCsH03BixYEmOAhAcAhtfcBXofjH2g9+iwMToMlPH33wgntj4ZgDzyq3EV2dY4mx03m2QMgbGOwbFW1WhduQ809lp2itu695+XuhQxR5VzAJgHi7TP+Z46plERiyOTyuE3P/Tb6LYGOCrX0WmZqBrp0wQAGE8IAFDwZBwA8Pdi2FGUGwa79CEkWbj3u0jFYsinU0gTfNLcbkedK9oPGthi1yEU5cFvdFtjSJryNYFELmN2blUTcMSg35duQbfbR4/dqkSaODTW9vaxfXQk60kKiUaZvHQaeOjCGVw5s4DK9l2cXZhEPhlGmnpY6EucjzH5gWvXNKdG1kq11sUTj7+IWxt76CRT+Pr6Bm4fVNAIxRBNF1GrdzE7OY98Kqs4WW/W0eg2mPMhnIxKbI8AwWShpOKfsbXTbIjmzPVKVXqCpW9588NYvfOqvHUfOL+INz94ESuvvoSHz5/GCVr4hSDEmeAsu9gWwfqa/RMAQLSeqr1M2tmRSCRQnJxEbqIEEqi6jOexGGL5POIcieEMuxuJGVC0ktey08bXP/85RKoVpMngaNTR7YQQxCdRDSXwr//wj9BLpDA1O49W+QgnUgn8D//Ff44Xn34Cq5tr+NG/+3fwP/2TX8FnntlAuDSDvTqF8yL4wGPX8Av/+L/D+sotLC5MYSKXQKNeEbWPDIUOYrJOrLYHOHF6Ccl0Af/LP/4F3FlexZNf/gJWVl7AnWe/jLNXl4C7t/Gx/+3ncJpJTbMqADxgB2QQxszCIpbvbqIfjuHpr11HqcTZ4hAKU5OaJ5cQo7rVpspMjQYvNucpl3VS9Ofm0Wy1sb2zrXGNZCoqkIZuEdmJAtJ0jUjFxQRo9XtI0Hkhm0GYQktcwJqvjunsIouqe1hR4sXivzUApk+dQbw0jWa9hWg8rZLVjwAIAHDjORwBUMJ378D9N6gkx8FDrRNPqfQxxRf7x+T9x4sPnxV7T/LXZgD4tyVuDkFmUdqiYgAEjeYQAOBYBYvmRC7nalJR4UYAANlHzBscAEARWAJdBFONgmTz00GDThAts8zyAADFWSsVsQnoviAHJT6bUzVXXP42RwDuBwBMMJYZJJNTagGoZ8U5ZAIA6rZbRqCZ+W/jSyFQVojOIYjfaDUklDvokRlqccAYAD7PGqs1NXTEXNDECT0DQKMKAgBCAgD8jKwXEnQGIwhI081MKK4KiHbsNH8++bXmAYBhV9LNYHuwXHZ1bHawIz4I0NrYRO3WMnKFzHccANh+dR2baxua/7/w8CV00UIQ6hmoxyvgAAD+znzLAwCeATAYxN5wBOAYABCJY5DKotlpjAAAjvjoGfy5PM6fMcvcEUNn9BhdW7IQ+pZHGwPAxwOzZLaOtrkJcMyUYJCp6Dv9AF5vjrGSAdC1WXkf61KZLPrqLrt8gzmzHwFwLFQrxN+YAWC2c6P8dFQjjMT/vPDda44AcC9TBLDL0QTm8mxSGSvXMwBGzQ03WsPPPaZb4LeYGAzjmkneKWes8z/MA4dhbmR1Og4A2GsyljjAxeXX9z6Gn92DINLk8qMUQ/tOa6CO6ycwB2SO6q3/7Oets89iVtR05sPD+GFrxjsveSYAlxTPFoLN/Dfmvh6oMXZ2T3a4Wizkd/cCFf/8na/NBolyWcfc5PU2O3OCBx006HIUy6J09SowlUGzuoVmexfbWwdYvlnHzl4XzUhSnf5IuIloP4RIN41OEEY1SpgtQIxvXaOvI6Yrb511/l233oEAQ6OXoc21AwjcGvW0fxX+llhrW9lnMhF4vhyZkWzsdgOOgNP2l25YZPVyjDsusNmuCRnNLeWWPFcITDSbHbkCJJM55QnVox3MzuSl2/SeRx/C9FQam+vLmC4V0Ww0cfHiA/j4Jz6NWCKDTi8kLalkNoet3V2NsYUePTk/4LwjKa1xotosjlkYR6MCAPhGm1JkjGlujl1W2tmwC5uJJ6UBIKSPh6AU9pyNHFMHHqzq5JjNlrQCNL/kLFyItwYhJCMhRHpVYNAV/a7aD2O7E0UjkkY7RGXrAWKDFiKDriy5eLgFYZoNkmJ7nJKhoOk2PPeXBNK6JljBAogX0gRj2C1kgHE/L+zCbyaZelsB32qJQUBRLAqBmA8lkcwAuVweHXIyhrP/DghwJBHuUd7s0YFk4wF+syk4Wdg0zQCHCo7kfrygnwVRddRlwRwSCJCMR5DkqJzs0qCO/+zMpAQLU0l20UjbJsJqP2uklrB1PlwhT1RzPEDan5kcGO3GH56jA2I8YzBLCQs67pB3apc+KeBcJBkM3i7F07UYADTaQGFJV0QKkGFwFeXLRGIyqSQqR4diKsj5AJAw1vrGmhYdGzR0YmCnTX6a7LiH+mgN2uj1uwIAwtz4QQT9cALNWAadXBH9qWmEipNo9gkYmDiSNCSkzG8gET9XLpdTMGcXiZ/jqHwoBgA1AO6urWlU4PgB41VORyAAC1QKcTAAjoQWLT7QooMUVK1bkQF4XZyoGu3k2KEaQ41NMd/T4YwB4F/fF/oeEDDk1h5vAZeAl4EAdjCYn+o4AOADPQM3i2nHkHTvbnTY+H3mLaX8qhhhA/cm7Zx9HHUatCdIs1ICaTNY2kd+G0htd6AZeGpWpJMZeZf+9od/D+1GIB0Aqv6n0uacQACAnUyCFlKbdQew/8y++689xHjDDivFI9s1FFMJjTgx5+IvdvGZ3LOrTQBA1kM9u2ZUqNa1dMwj53uh8aVojAeUeboOCDAGPcTIECJNdhBBJJGWj/3GXhmb+/uy9Ku1+8ik0yhlEqjvb+HRNz+IxakcKturODGZx1QhDQRtFXtc96fPnZOCfoNzXKEUXri5h7/4yguo9gc47PRw2BugFgCZ0oyCfi5bFK2MMVszl6KOcoTBHDMKxSkxJlr1Khq1CuL0ONdMnq2Xa488jK2NdezvbCCXjODKuUUU01EMOnV879vehN7eJubyWf0src0SsaiNbIAUQ9OZ0LiElL3D6Apki6IwUURxigBcgIAoeiSGSCqDWL6ARL4ApFLSDaBKPcUYQ0EPr37xi0jWamhvbaK5vS1gg935u/uHOHHhCv7gU5/BjTvrsnYlaL26uoef+Js/gDOXLyEzN4ef/a//ESKFInZ5gaIFpNIx/MHH/gX63QPMTGQRDprIJEM4LO8pAWp2AxSnT+CAay2IIZWbwomlB/Cvf/Vf4SMf+V3cvvkSbrz8OKLNA6QQ4JO/8r+j2KxgNhbCwd07yGWSSHJsKZ7A+v4R4pkCnnv+ZWTSBdTKVcwtzKE0W9La8fOsjH0qMGMjn2jO8G1sbGFx8TSWV9eQzmRxeHQoEPv8+dOIJ6KIJ+NIEIzJZZDIpuSEUu+2kchnEUkl9YuFLUUC4xSGi0Y1Cx/p9eX1fNhsCQCYO30Oiek5tB0A0Jfnn2kADAGAfqCzngXkN2vDN174+/ikeDfUO/GgogmQjaio7vtjmONQjUoh5o0BAL4/AgB0PlBRSYExBwAwFnIMkE+ja8I/8EbI+ahjqvbGPRYAwC6gAADR1GMm8NdrCzSmaC3zDFlmua4QYwzth7kvGOc4PmlNcYv36qg5MbDj1+ebHwHwejsW+10XlOc8zy86kXC0QV2ZKEA2m7PeZHLLfTmO5X6rWICuLen/vhJjYddsoN2so98lAGCCz3Q98GTZ4WtY/WL32TU9PCgRpXOBAwDIrPD3gHmM4dUEZGgvGgUcA+D1AABeYz/H7M/CoQuTsyZjg8jyDs73B2isrYsBQAAgvFD8jmoArL+8gu2NLVx86IIYAN1QWyKAxN0E1stmmja4TgrZNdm+WQBgqAEwf8osEx0DwGsAQADAaO+9JhNATgAOCBDq7Qt7FuXGkKGOgAogLW0DAlQXqAB3AIAravoEDUj9p0CkGATUxmqPAIBeIAYA9XdMI8RWDcd2CMZ7XSo1+KJvrAHwbQMAsajOcmo4EACgC4Ds7xwLxbsxGTgxYiL7fG6YFzlQwI8AeAbAuAioASbH3TLs8WN36NgoAH/A7t94/PBMAP7Oot8LOfv1r9dw2gBkAlsMH1nZGTBmNtTqjA9ZNTZOyYLWAABj03i2pwcOmIf5n2W3u9lkHkDtsYTAA299SCCoNFkwQMgV3cw5mcOxiUMRQJ7D1VpVuQSZVQTF/fgmAepWN4LSA1eBiRiazR1U65vY263g5stVbO8F6CUL7nytIUJtgW7KAIBIFx30EacVatcLM9pCM2aITic1OBkrtf6GjWHr7vNLbCrHmrWOvwMPXKOX3yNgzzrajxN4NwV7Dn4mjv7FiY8h6FqdRg23RCKCo8oehTKUR7FB2emw0USHuySara7m+7u9JlLJPnKZEK5cOolCLoF2oyYAYGb6BMg0+PgnvozFc3PYO6xoNJBCy61OG6HvPTE/UECUpSrnxajO2HUggBXMfCIKWgm55kXkouj2kEtn0G8ZXYP4BtfiIGoFpAhL7PYwyFLsSV6xduDoIumY50JLIM7EtHWIAQVFopyTDeOgF0crmkY3pAoXsaCJ6ICK72a7YACAUVJGHVPfOXWlvDtgWEBI+drNvvCgljALKSXe1sHRluzGe/TG1Df5OG4KdvdUSDgLMM0F6jAfz07cZrKVpAXviyWvNcA5dYmpUVneRQhNTUkVdzRXwtcUe8EpshqVylwX2PGXWFSEzlmc8U8LACgWcxpb4BVm0KLwoS1dW75mp+sRL+o8sGAaqXf6YpJ3h9fW6DYjpdXxP/MqJ2JGgR8Xp+Pm98/ZbDbcHDsRbNtGQxSWiReTEBfgtG5EfSGFjIcLbQypAVDBRLGAgEIxTvTl+vWX0ax3kEyQKh1ClFRq4k+khNFCJ0KHgL5GAKL8bxBDFzE0aCuZMwYAiiW0yVORXZZDiS3DGDI6isWiFqwX6eAowkShqJGE1dW7Kmx8Z8ECrwVEL4pCBW9SmDzw5K+fZ6Ko+HaJG9caE00Js7himd/zqK5bUgYoeZ9ZCdGN1j0fYyMHlgx6ARhvFegdA+xgMDTbHDyowWB6FRKtlPIpD29Hc3+N4MfXlRLqGONm1MizYn9c2Mvs91xnwwWCfte9hgu6BgAwgWWCTKGahroz2XROQfKjv/MHqB41pQPALmU2RwpZBBsbm0JP+Z49ncy/1pA14bQuqHnAn4n1u4g3q5imiFoqpfXFKMziS+CZK2g5x+9RcFqo0D9ba5jWK0LGKYDF2WHWSmZu9f8S955RlmbXddh+Ob96lau6ujpPd89MD3owAcAgMA0kUkyiaMo2SNFa5LKXTEtmMkkvhuW15B+iRTPIpiBSligYEimKBGUSJMAEgBgOA4g4ARO7p3N1dcVXL4fvJXvvc+97X9V0mBmQy4XV6J6qVy983733nLPPPntz7TJhiVKoip1+JlpMwBJplOstrO/sotrto01xykwW/WYN8/kU4p0qHr3/BIrxAY4tzmDQqqKQTaLAoo4COEEPhw4fxvbuLtIzK3hurYk//PMvYnuvinqnh3h+CkhlMXvoMKbmFrC+uSUHEo0ARSNoVvcwCLqYKRaRKxaRKc3g4qXLEhSdLuTRadUxPzuLra0tHD9xAtlcFhdeeUVgYzGTwNJMAZnYCMdXF3H/6iLWX3wWj5w9JVo0LZl45nPmmeNVPC/FfOJ1J+iY5JlNd40RsvkCirPTCLhHKXzDABhncVpCemYWo2wWXSL++TTarQay1D9pNPDq03+GRKUK7JYRH/SwW9vBkePH8ezzryBTnEMvmsWn/vILGOQKuLxTRh3AP/rh/wm//KEP4/qtbURiaTRaAWZmFvAD3/99+OZvei8iwzoGnTqm8ynUK5toNSpIpdNibeSnlxBJTaHc6GN68ag6Di+9fAkf+M7vxsL8FP7BB/4O/vH3fACNLz+H3/1Xv4j70jEk6mXMZAhcDzDKZdCNJ7DXG2K33saFC9eQimWkSXLkyGHkZ9IIhh2BTGR7EeTM0K3BdWsI9GSzebTbXeQLU3jt0hXslveQJFOuUsbi4qxmazkWkEjGMbcwi0Orh1CcLcljO5nPokWr3FwWmdKU7AHj+ZwJ1zExY1EY9LDXaKJKDYDVY8iRRUFxpDiVMGKKOBwB4CiBRgCYhKtze28A4GDh74t/HyUN+psUIDq7JAxq5xcTPsWvAyyzSSH5JhkATDA5AhDYaJSDGwTUWFVu3XImuQQAJN4qGnNUrCAWtyx41U3r9+QIQZYWrz/3p5hj7N0Q+FZi6GxxqS/jABMCEvzEBkA4htU+2u+bAwD8mWsx2OkjOGo92TRCVcl+4L1mQ4WNHHVqwoXfmy3/rTlMoTStVTIh6DPdbopFREE9Wznm4X4wQ3Il3XhMUMcpC5MYRxVSAmH4RRtf3Xs/GudEn8WCowtTduquIwAHAQDFrBADwOKi5RUcpSQA0LyxJgYAbQD/pgGAtZeujgGAMxwBiHHkyWwANb5H7spdRgDuxQBAs6wRgCkHAHAEgAyACQBghc7+wt/ytPH3vMWrKlErkmxfM5n0IwDWNGMX08AAd4eZHzttGfkqMSBSR6fftTXi9AAYO5j30HKcTFkBAF0TrRt/iUVrgr7+/IjfAwC4+wjApOF3NxFAviYbaWz8EdxXg8y5AKhb68Yn/Znl36+0C3Sk2N9mjehYAq7ZJ5E49wv+moX3im8Shr83ye/4Pmxc8+A56x/jRzD9PfNNIZ+fssFJWNIAxMnzTHJaP9dOxoPVOwRHBU45JrW/H/w5mwkcN7TcKyI3Jq5j2Vs7u2rflGH+OT1TUP5kTgMU/TPAgO+FDAB+/mqtqly1WCwoHrApwKdPZ4todaOYfeAsUADagz2Uq9ews1XHhRcbKNcSGKanMNAYaR0xnuNBGr1hFI3YABzooLWwxrM11sBz15gOdi3YvWcTzEZTvbKFrw/HTG2fu7IODjFn+W/moqqnaRfo9OH4N68/i/zRoO0E3mNur1s7mPuKPOYTJw/rb+ok8NqSV09dxO2tKq5c30SmsIi9agWFLJDPjVAqRnH29FFUdujkVECt2sHh1VO48NoNXLxyQ44p9XYbC8tLKFcriHzj6mHD9oiAMtg6BgBFAH1hQm92JiWcZSMAoLlWedqmBASQuqX5TqncWGDRh6ANXpTll1HfvKInwQZJggiFTjoAoAoM2kLT26MYqqMM+okcmiwQiNQMHQAg39so+hFDMRh4NZvuaBkKFp4FwBmyXg/ZXM5mnwlwDAdgUUpqNwNBUhZkHmUMFf+OWsOFy4DNBSjbkbG+ADWp2rJu88id32TWfLRC3h8KHunnpuGXkDP5nTqEz1nYCBh3lj4C1uXda7NO7Ax5sbEU58nTSSRiwOx0STPxSc4E0MGS3UiJIJqCuoIbuxZC9Sj2ZYc1DwNSXdXxZqLikgdPEffAhw8Enh2gT+euM328ifaOi3rHIPBgj0f7rLh3c0L+ugwGcjQQDZSB3c1W6XEsqlgc0wOU3uDxqAoBXg/SZembfXNtE/1uHLFBHAnFGScSExthkGAywRjDWe4E4kOj8jbjGQTFEgbz8xJcF18AACAASURBVMDUDDqjhKiEBA40k6VieDJPRjVzfd4hkE6m0Gw0ULoNADA5YCeOCiz6yR7hPffzh3bt9otV+n0mZoYDAHwA9mvZ3wN/nb2lohec9MXu7dI4rjW+Fy8AyL89AKb7IgUnCldT6MaEAJWQuQNsMnY72R8eARWlfxydLDhOvkJJhEseJu/TCQd5ET2nO8CAKIGgONcKx2U4BtJHIVdEIpbCR379t7GzVUGn2ddsGQXbmKQTAKDarAcAZOupMQznEe1GTLh+5HpAkZVeF3PxEfJqDhrtyhJoz0qxcQzpfGm9295Rp0MMSB7Hjg6Y5IUcYRCxg1taJ5bVir1gNjMRJFJ5dAYjbHGMqt5BK1nAXr2JWK+NUiqKmeQItVs1fOuTD6CYoI5KD1PsJCcoHplCrV7HzOycvGB3ghg++sVLuLFHt4wY6vUWZuaWkOKISzKJNpV+udZSCUxPlyRouLe+jnhvgOWpkqwvbzWbuHrzBgrZNBZnZySwx0KFTgrHWFg/+xyOHlnFzRtXsbq8INsZjit8yzc8iRc/9+eYi/XxxMMPiilBmzOCDErmKPKaiAlsbHN8h+MsLEYIihJ0TCaQLeYRz6ekTk5Ue4AkErkS0rMLGORzaEYjSM+VsLa+hqlUEsulEl782O9juL6JuQFQXr+CdLGPzY0byMfzCIIYmoMkFh94Oz74sT/CK7U2Xi43MMzmkM1Ooby9g9lcDqVsBocWZvHv/u0vIehWERl2xLRYv3YRhxenMeh3sL2zhfnFFdQ6FE5cxHathyMnHsT19TJm5g7hscefwNGjS9jbeQ2f//zT+I2f+HEMrlzCfYkI5iJ9dGo7WFhZxFqjhmGhgF0CAI0Onn/2OlYX55AeJnD2zCkEkTp6QxpEEvWPS2tHSsAuYaRlT7VaF9PstUtXMT0zh+2dMg6trMoVgCyGKPeKEvOh3AIyOSoGD9HqdnD/286htDCHaCaNmzvbqAddnLr/LFIrK6RSiU0nNWKOFVSqKMwvYWpxGc0O5w4Z24hsORcAUbNtZvqtAgDhRFXUen8gOpCZ8VLivG7EiQC0BwB8MWBniG8h+zPJcPixqr47h143AkDHCjeXL9cVh29mikU7mBmfnQsA8yED/M0iWABAq6m1zbOaKusEAJgb8QynaLJnDRBY92ePGics+Hl2ODB54pDzNwMA6Boxp0vRjJl1P8FHjndyMJOMJGMA+M7u7eLGvb7Hz8Q9T3aouNgEAFpkG7VFDSe7QzP7oRlnxckQHCBnJ1csyBGJ9GOnVcCHtUkfFiuO5y+LR1lTmJgrR/eyU4ilc3cUARSwLRFYF3MdAODXoQHiZEeRzcgt1Efj+g0BALQB/JsGAG68eEUAAEcAzp4/g2FyKCCZEFu7zcZbeswAuN0IAAdsReK/gwvAqLErAKDkAIBhCADgUJYTtHG3+gD935emcpdwNrpuX/k4GQYAbASAZ77lv5YXeztAYwIokRqxoO7KXpdaYYyVBKWZ0xAAYCOCOXtfDDKePxMR7DEA4Fyq7gUA+G53uADen6tawXcvAEDaLNSzcACAxgJZP2gUyEZEwwDAOD+WPfftAQAyqN4IAMDb4J9DQMLYTYD5iQF64c/k6wv/OLGSQu5eZiVtzFI/quEZAGIchPaKf25+HtYOzKvCAICxAJwN+QEAgNu+QbCVjU7HOuZzWzMsruaOciXWd0nzqmf33zQDaE/OfK4vZhVzPObiHgAQezVO3l0GM2dOAbkBuvEGNrcvYWujigsvttAKCugni5r1j6KKGOutICVB5mZ8KHc5AtzsuodZthpHECuARbuLLywmQk0wDTep+R+3+tc1dQOn80ZKv37OteXOPA8s8BpQ4C+XBup7W2rilgoxrCyv4sjqcSzNzyOXI7O4h62dNUQifaQzBFDIbOX9jmN3t4GrN6r4zBeuoROM0GpUcfxYDlE0cfzoApbmZlXvbW/VOIiPE/edw+987A/Rj8TR7HaRzmUkLhj5wH3HteutIGcnK4YoaZwUT3FIG6kt6pAFVBkcIRmPi2KpIMaZMgZtMQDoNWv2dtpw7CJ2OUvr/emdcIbrAvHCMflg0hjtNRhNTHgnEkcrkgJon0TPQgyRGHVFF2JfRe9XAAB9b3tjACC8STyVhjeGqHytVnMUbM5dkL5fkL2c0K+QhYnxm5yiKa27uvSgzArl5mHGYMEignTuOp+TAEBYA0DAic2T8A/p3yyyw3NoEyoOGRWmUL7Pw1aFqAEIRKc9ECAGgkMfRYvOpEWN4Rw/O3zsuiWSZG2wS8lFSXTeEEor4ixpMlVVZ+Hjxj2U1LnZKk9T9zQfX/CHUWI74MjycIXcuPVrId6+THPBJxkEjqQ66oR4OBeZIegkWyQvzMZxARsDUDPGAR+0YKRQGT8bPbH5+Zv1Nl56/gJSkSySkbSo/vLnHPUxIANAHrUjJKIJCYAEgwiasRQCqqgvrmBUmkV3FCNkYixJzwLwHSd3uKnko098OqO55tmZGVT2KmIAcI7aF7VGTYoqCafzhBw0nKOCZ0VMRPGY6DKAmNigR2Y5l+vV/vm75gIwoWqOO/vuQLXZookGhT+ow/OOxuRIy0aR74l/8xAmOCNwKW6IrYmTmAWkp37x0FFwcDNSk2rfABONJHgqZ8gFYAxUjF0KvDigdRH0c+qDCC3mczAYOn0MUTyNAUDghyBWkVaNsSQ+8pu/g1vrO2g2uhoBWJib0/W5efMm0qm0uge8ZsZeiOis0nJ3YzAanUnT7jKCaNDG8ekCRu2G9iyBAb4p7jkJQNKiRwJXZK8wvXFzmE7lmIktx5x4HsQS1EFh2hZozlGsAFGcI8jn8pIEIGUrnSlotpxUrI1qE9er9G+OIUe7Unpo1yuYL1KcrYHV+SIef9tZkJfF7hTfO90A6o2mnFA+/cUX8NxOB9V+HLlUVoyIxYVlxFMZ9LnvKCqXSqBNhWXqhvAzBAGm0xmkhhFs7+xirVrFwqFDSn5pccn91mm38L73fRWeeeZZBep2s4m5GQIIAVW58PCDpzFbzOL6K8/h0ZOH8PYzJwS0sfNHHQU/M0mAk2cUuwAEQNO5nGZ1WZjyfiezGZQWSiDldxRNYkDtglwR2dlFDHN5NGgDlqCAGWmwfeQGfWSrDbz0J08hX2+D3a16aw2p+AD9agOdVh+FhSNo5xdQmTmM33/hElrTy/j3v/MxJRccRUsNAiQGXfwfP/vP8ci5M4j2ySYpo9etoJjnORHI6pXsor1mgMLiKrpIotEdIZUuYfnkg2hsV3H+0Xfh1Kmj6Hc28Qe/9iv4+e//x3iokMHw2mt415kTiEcHaA172B0M8NrmDnILK3jqL17G0dVZBO0AZ46fQjLBeMmZPrKwyOhKKenRmA5HI2hLFY3LA3j91iY2t3awsnIEhWJJAqTFUhGDURfJFGc22X1JYHZuGvMLcwIBCBDsVCoozc9h5fzbgPl5tG5cw/ruDkpz85hbnDetCtLfe0Ns7pSRnZpBYX4Z3WCACAF+dT8olpeQkCC742KQCaj23bk7tnhDDCAXESaDlKbXOh4/Nqo9PzcFwQx0py1lejIHzNfzA+BhAEDv0YWcg3+rvnAsI3bBgx76HIlhh5/nBJk6AHJTUwaGsOBgIkrxXQf4e6beUABAS6BFgo2SbkdrXvaX8rUmA4B9bwP4mQd5C1xz85kAAKLg6j6HzsVxxe2ARxdH7ay0EaRJrLHvqW8wfpwvthzKLOvDuESUCQDQ7pGCms6Yz60zdnDDXwd69bq1k8Jwwk9U0DGwj0UQ43gQaASg121r/ElsRYfVHHhW101zGgFOk0YaPJ4B4HQBCAAwxihvkP2faWQouyBzj+ep1wDwDjp+nbAzS1DCjdDJtUX3ZjJiQqCTOZRslJ1oYevadVQvE2wrIn7IbABzSKBxfQ0J36zgiJSaNwRwHBg1pg9PrifjB2MQ17RZARsowq+ttQ3ceOkaNm6u49SDJ3H/w2cxSo0QSdCPvK9zM5PMqKseGbpGlcT/+IcZOzMT0wDAsIsBu9H5eSSnFiSuyvU5rO2g02qitHwUQ+ppZQrodpvIoCFNLYxcYfO6274f2LeC30M3tvbII5nYBDKsc317SrqXDzBnMNMB8K4CA83UD/t0iiAiZna7ZNR2223F8AkA4AQ1jSPuGADWSbe82GbJx8W3+/6Yyero7vxvo2BPhCLD7lXe6o1X1FtNyiFJuixk61qhqmXJO6+xQIoQU8BN3ZJxYa4C2u1V1g9jFwNnBejzaXXd/bEVGnUI3woBiSGGp7FMvSMXO9uO0eNo+v588GPGfH2KJDOPMxr6ULkfH8daRvmnYyWE94WNCKttq9+x90wBO68BYCCcWfPZHmMexjjrtQYM94uMAQOxBqIs5PN67lqtgmjUmi7MM8jg9KOnfL/MoQmC8T5Is428JacDYKOFKQxjWUyfOg5keximAtzcuIxbG1W8+lId/dE0OpEMBhrtqdnISZ/ZVBQdEpZYvPcJhBjI60sYukTxWjEXJuOTdoDaaw4EMIcAAgAGYfccg0Bz/U7h37PaWFPZWLHl8V5Pis3ofCaCr37iAY1WsknEmowjBwGZLxR4T7IO7GuvE4Bj/hj0IiiVFjA9s4QhpvAHn/oyrq9to17dwKhfF6P9xLES7jtxWHuFQAYRReoNxFJ5fPKpz0oDoNXpyU4w8oOPnrbbNA6sFjxsXtcCmavl9sdYdz6o0AgRhiaEFvs1m1x6/Zdf+Hy8AoUTC1Exw2KA1JbxbLCnkk0Ug41+IaJ7qOC8zQvd9Vtc3mwT76fQ7D8YJohY+KlELTK2+F2/TFF98qDwHI4dqrxB3t7ISaTJHs/LBJoFkbeI9z7y3GT0j5+em9HisATSkL7JZrGCxbbh7b/u8fYPUIvco92TscNpDAqzT7Kj0V5sfH8lfGIijCpunW8wH87DNeOSe+uYMjiSYeLABVIpg74Ogu3tLSwsUZU8hWQ6jmp9T2ST+eI0fue3Po5TJx9FrUxPcroGpFFrlpHIpNAVjTSJxHCAgBZQRD5nFtFeOIp+gfO3cSfYMRGODHfTfSDR+6cX9HCo93P92nXUavSEJjDkROVSVKTPjmf9eSnE4HAFsu/8MxGw7hDpiOZ/OxZXdJR/3/U6SO3a994EVEw6G+Hk0B/mfr2Rth7+XR36oI6nJdoTrQc/A3VwvRxcQbbr/aF5kAESBiDCz+RZJAIq6BoVtJXcjSJxdaXk7MF1wvdHgIQslnYLiwsLouX+x1/7DR1ea7e2kM8VUSpOY3trW1odTLSksqugabOiGXqjdzrIZzOa3RWgIn/bHkrsrA8CuZDwg/CaKUg5W0Z+PskBkE0gkWvnQU3RKPqqO4VgvZZm6hmczeZIjgBkq+Ty6FHJHlFkUjlsbuxoRp2CLlvlCirdANvVJlrBAIlMHpF4WrNZ7I6kYiMk0UMpn8bRlUWsHllRIUZa/9XrN7FRa2CPwBZsX6WSab0eA34ykxGQ26aGC8XJKPbZH2C6WBQb67VXLyAI+lKhJ6PgxvWrWDq0iHJ5F48//jguXbqs9Z2MJzFdZPd8E9lUDKePH8bq8hzWrl3EYjGJ95w7iVingWIuI0r0HAGKvV0JvtJ+lK4rBvDwvKZKKTU65Kum9Tc1PYV4JoNRNoUek45MFrnpWaQK00AqjQYVosVOi6K9t4vDC/P43K//J+RqTQzLu8iloxh1a+i1yzp91naqyCyfRrt0ClNn3oHffPoL+M0/+iSG1AgbdVHMxPHt3/JN+M7v+K+Q7HeR7lYQG9URy5JW2MVsPo9XX7qMM/e/E9HCAq7UW0AmL92PWzduIYME/vUvfwhP/dWzmJ6ZQirSwNe97T5ErlzE2WwMK9EA87kEBrERar0BNpo9NHtRXLi4hl5fUqM4ffYUijNZNFs1TGVz0i5hZ4NJaGm6hHgsgd3dsih812/c1H1g8lEoTukxlUpVlkAzM1NIJkfIZpOoN2tIZqkDkMLyyjIarTqCQQ+tbheHjx3H8tFjGNIN4IH7gUYTf/b001g9uoqjq0umOpwpYtjqo90ZIJUrSiC112pLO6DH28XEjhaCUTYHTDhs3MFS/HJl0JgCZN/T+IejEOn84WPHYYQigH2d+2wWUJmfdnlsNHAPq+h13SixqFhkOq0WdSSFJRowp3PFi2p5NxX2d8hacB1mR2sSCMBkTZ0p2b8OkaA4K4EQaVj0BUZyr+mMZmFvmT969bqNuAjcszNKhWnoNT2DTPnPmGbvtYmscPZJvOjzt6HwTkanJmw7f476hN2s1CaFmZUT45JCI5bcW12CPPEEkhzZ5HgDzzmOmySTGHTaOie99gtfw8bACMI7KjfBYc72d9qm4yTKM0dWDCT1BbnU0lXk0O7N6w7dKz+y7q63JlRc5LUm8MwRCWkA6F2Fchj794DdtVjSHBw4NqAikTRz9yGYu/L9WSvOUURM7JdAZDSRQtBs64rFkjHEuaaCAJ21NZSvXUOxlEN6aUo5JvvslavXUWDDq9dDd2RrRyMO9vbGOZDdAft/agex4PIsEl43a+JEsH1zC1dfuIKdzS0sHlnAY1/1DnQGTcTSFCamCG8PKYpM9/m57H6w+Jd1tURnuVYZlyjsOMSAI2b5BaSnZu187bYwau5pZGj+5ENoD+LoxdNIRQdI9csCDUCXD/ZfeO/4rmQfyU81sZ70XXwjQXtZdBPGJb3acj/TstI6UvPPiRQTjPHggQOyTFuKIrmBiX+LMWc6SzaGyAaAE5x2z+1/7hXordHBHxqgMmYayCLZ8jFrBJDhStp4T80aAtGcyc5ksu59u7vFM8i5WRAA4L8JbtF9ZRB0UK9Rhyqr71E8LeBe4LUi7bvXH+dvfH8a5eTadcW7zimeW6HRTJ0NBCVcoyI8RuqLfOWVY5X5yViq5dlcE3bVOXPvmS68xGPm0Zj94hm6BiD6n5OR0Rt1tZaY+1ALhr8/KeINNLHVaiMCBpTw/hnYyPvIhorPi8vlPSwuLImhq+an5vmNceDdsnxziec9Ab14lGyALjLZrPs7p/vFmobd/3DRr9xZa2Ko/Y90DsWlWUQWc9jbXkO738XFqxu4fK2F7iAHJAvok2EybGI4DJz+CmWVmaGQ0UuBvbwK9Ha7iU63KZtoTXa4xhrtY+n2xvjd6/O8pXUuGQtZ7FUaaHcC00JxTiRksbCOkSU7r22/o7yQ4Wu6lMPRIys4fmwVi/OzaJT3BCpL8DcZF/OV7gj1RkUNQuaCFItOpvPI5meQzpZQawR44cUL+PKLV5AuHEK90UXQaloDPUK2bAyrh6dxeGUa1domUmky34GFpaP49J9+Ceu3uihNL2Kv3ETkhx5eNQDABe4wynz3o9vOOFnU3eUrXHTc7mHhQHfP13vdAwwJvWcVfqcnpjWDRLoOAgCTmeoJ+rUfffcMg0nAvU3BpM1oAIAvkMIAADcQhcP4HNr0fFzI61dFCYOpRWTr4iVoCcXFRx/MGOLphA4DbjCvLh8W/ThYQL7Za3y3358AN/a+DbyZ/M3XIv2IG90f6nJt0KxNBCkKg7BLEnQQMFixcIqYaJCnZCXj9lnb3TZSmaRsr5odUld5eHTQqVVw+uQ5fPjDH8cD9z2Cdrkm+7bSdBYbu9uylWQASA57CPqBioz+9AKaiyfQL8wp2I1TptAe8NcpPIPGz8LPwQLr6tWrqFVr1rFz3qo8CL3Kvw58WaowUZ4U6Z5lYPvC6G/eXeFOe+V23/e/bwKKB2EcK9b9utaeDoll2XrkbRihLwtDb2NoQNQb/wonnJPfCp8h+wGvgyI5TGCNHkZBT85cUyxPYAUDT7+HQjqFRpVBZV4jDP/5//koKnVSvcpCXw8vH8HG+gZaraaBUa5DI20JUssYQHs95DNp0/ciTY2K9L0ecqRVkYaojMx0Dyzomj+49rhyDL5PAlY22sTnZZJggAODv+me0OaIQkE8/MlckNBgKo0h9SmcBni1UkcmnRejYq9aRySVwm6thd0W9Z+TCKIpKePzCWnnQuWKYa+FQa9lYmQUnZT/7QiNoI8R6cdinWQwNzeH+fl5/ZvIP5keLHS4bnd3d3HmzBn9/eyzz+LIkSOilkeGcUxNldDutrC7t4sn/9aTuPjaa9jbq2B+dl4aH1cvXcbhpQWUChlQtLfbqmB1ZR4nlmcQ7NzAu99+Dhtr17E0M60kesARK755UQxZADqWCBNVnofac0a95F5KFXJAMYOA85wcbSpMITc1K3/veq+PSDqFQRzo1ms4NF3Ejb/8DHo31tDf2kWnUsFsMYV28xb61OzPlfDZl9dwqZrBP/qpn8d3fN+P4mazhVpQw9LhOawemsO//aUPYuPaOvJM7JtbiPT3sLQ6JYDg1ZdewZWrm/h7/+QnUNmookurwkQCz37h8zh5+ChmciV867d9AEceeEQg0tUXP4uThRjuT0VxLN7Du44v4tBcEdWgjd1WgFo/gW4/ieefedWYZpEeTp87gUSRjJceksMYcmkbM1pcXEKlWhXQtbS0jJdeelmBm4n+mKaqM8V8k5nA5TIx5At0yhmi1WujME1tBzItItLxIctuq7yHQ0eP4+Rjj1lBRAvJTBpf/tLn6ZuBB8+dQ789RK/L8zqP2NwShvUmosWC4mvAop0znAIAkhh5ZXJSWNWJdMJg4Y61K0ZlxapzjgeSxWoJxrrOskYX2Kng+BFnS+ksJO0MS+RVtgk4sPl8XkKNJzpnHc5wmqbwficaO//sXJwkvM7u1Flgcb/TxYXFPq0qDQBIqHih04as5QgWcozMJ3f1OoI2C2F2ZV1DQklyyIrYvS6vy34AwLOZ3wgAEOq6HziTfT4hhX3NV4dU9if1vwEAFN5icUfHIjraxBPoSvPJAMw4r7UDADwNeCwjoDzbtB76LRP3I1glAIDANYusEOjgr7cvYPy1v1d+eDA/UsxwhSit4O6YvnGUIRJTF5bMARsPYEPFWRKGmGxGlWCMMXVvnvFJWvj2jXVGH1jNCHNE5OZN7N68gdJ0Hum5PIa0WkYUe9euY4qeLD1p9RsgRaZHqMEzyX9cYTkYitkjFgkLPgIAjoW5vbaFqy9ewfbmNpaOLuLR9z0mACBKqlLcNABS1I/ZBwAMxewxAIDClFwDBOUi6MfSiOTnkS7OGFOm2wJae9gWAHAerWES/XgGqUgPqe4W0G+pgArTZ3xEd7vaMTis2NO99qMAYm0SdCDzzVLwcbNE8/EE9dx4hxeBdHteujD82bCLONoCIgi6cZ8pd+XtYG7r/Ou1/50Qc9iCzusksRhUFiSHKLsfxpw0kToCeRoBdkrq0sThmpGelAFoAu006mMWf/pstLbl2u8FCLpt5Q18n/y5nCPkPEGWrgEA1lUPjC3Is9FpTdjYoH2FGyWqnJy1ZXh20gpty0UoIs5cROMfoTqC65nAD52Q2ITilzVxbL7c72V20K3ZMtH58u9DtVOc69gA1B7zCf2+NWH8cxhSYn/CAADvL9mSPEfUIBPTug7qZu3t7dnMugAF08nywIFctZwrWjqe0mfTuKnuE4tvGzXgWjSNKhtntjDg9cYG6DMnKxYwtTiN1HIBlZ1baA+Bi9e2cHmtge4wiwFS2vP9URuDEQUrGXt4f5PAKIVGjTGAY1K81m30eh3tLQMAzFKV45vUcKIlLl3fgt4QtWpD1r5D5qtR18ATSGJNzGSciv5A0GmgkE9jcaGE1cMLWFyYRjYdV+Or0+ogFc3g6OpR3Fy/jkajqmJ9Y/OW6r7iVAmDURRT0wuIJnLq9D//4mtYW98lIo9MroRgSHCL4vyMmUMJ1WaSQywv5/UnlSb7cyjLv1RqCru7fXzhC1eQTs1pZDLyI28/Mo40YRDAH7r3KiDD5cJb+v03VXAcDAW0HtRyfuM1y75HmjaBPwAt4bdP5A8zLyLivxfexEpkfCF34HlttxsSGA6I/vl1XUW/n6j3egBAaKD+kGbCAEWbsYhZM2azSvBJIeGOoNoz0V+jmBuVO5z4eADjLV6gu/4ar9RExHDS+Q8rm7LDoXlOdVHZPXD+6BTBiMXQqOyh3yXtiyIwzEspgpU0XYGBoY38DIlUAp2ghYcfeQjrGzcwVcqi064hHefiZ7BYwh/83qfx0Kmz2Nm4RRYnBkwW40mjFw1pqdETANArzaO1dAKD4vy4Exm+v+EiOKyaLz2I4XAMAHAEJJ8rSASKxf/YYcKtCQEATl/Bd/xFA/IJotSl7ZDzCPDBIBF+L68vzi3BDHechNaOKWOevjVZE7YWGaCNAeB9TsOB6Y3ufR84w9cuvGD4nB408cErfJ7wMOccoubRlJwRAGDglgSyCgMWkv1OG9k0hdES+JVf+ZCoS+VKXYfxocVVrN9cR7NeN+V0CSlGkKYtJt+M7LdGyFNVnpS+SEQaEgzuKXb6nViVsfhsH6kD5cZUxOAQAEC6nQWgMADA5yENjoc+gyEpkURyCQDw+ojZEYmrq9tsdNTJ6VM3A1G02l0Vl41uH+VWD5VOH21awziBLs7HEgAYDbroNJtoB0AqAxRKs6J4NoIeKDHK7iWBJ/MgT+p8YGHNvysVjqpcx/nz5/X32tqagILNzU0cXllFq9FRRzmbz+D02dO4eeumzhmBIYMROq2uxA5PHDmMnc2bShpXVxZw4tghtPdu4asfeQCD5h6uXXoNjz50DlPsBnQ7sljk7ClBPgkfaa2xs2XMLovo7HwnkKWOw3Qe/UQMAXP3dBaFqTlkpqbRpZJ5PovOkAViG1MsZra3ceNzX8BgZxdZRFAt3xKLvd5poDWMYreXxqPv/wf46X/zW3jqhSsYFYqodPdIKMA//akfxYP3ncDKzDxuvPo88pEaThxbQmNjXR2dj/3RJ3H+3e/DiUfehY996k9x4r4z0rq57/F3AlsVfPd3fi9qvRiuVLqyAn3k2CyOp0Z49/IMDke6OJRgUd9BrdvGTrOD5ogzvbvERAAAIABJREFUh2kBANQQKRQzWD25jGGS1OkoNYBB+6nV1SOo0jJOYzkRMTDI5uBKSaczAgBIMefeEKWTVpeDHgq5lAQo4+k4aq06lleXZcdLsJSPbzQbskbcLO/JXeHMo48D7GCRmlzMisnB8bjFuRWkknnkl46gX2shPj2jrUxB1R4BANpCpZg0UwzYZn3ZGSHwMLa0HRf4Ph4bAOq7t55GrP/21HJ2EDsddJotGxfkXhOx2TEHvZsHS37VAU5vyBXcCVI0QwD+wRxEhYZ3BXLNikki7YStKGxMkcxcjspTKl7k7eMebwKwNkrXrdbQp3CWwrcJ/e2j4IeSfD9WNjnzJoyp8CjX7RkA9wYA1P2kWwqLCHdN9zEAmCAnk+jxzGcM5EgaRamYKBK0JotQhak/tZ2tlYsPfI9k6cl2SwBAGwkCOgIAejpnqZDu2Wq3A4/DAPrtkokwaDCJW16QN6Ii6k5fJrdKf22ev+FZZBtNk9MTu4xqYrK7za6fObhQvDeVykjjQrbMJJewGxn00Ll5E+X1NczMFpGcyX5FAIB0sNgEYeHo6OSeFSsA4IWr2NneGQMA7X7dAQAMXX0HAFD74HYMgDcBAJx6GO1REoN4ljAzks11IKiZLgTZFgQGud659l0jakLv4+tbDPRijF6LYST2nouLqtCsWPeWfRIxFigf0gfydPkBx2l7QL+DXrejsRubF4+KWSIAQE5ZluOzkaSRR0d3t0LXiV6qgGcBa6CcRkjDAADFKiUqN1T+QPV0K+6M+s3fM3DGAAA+B0WB+W+NbzhRYO2FoGtFL19/MAEA+C4JACgvZhHrximtAPdNmYkIoF0uJyoYYgrpbHCsZIqE2giA5Y2mjWJ1igAAMhs4ChPSGzOw2Lr0jK+WnzmW1D7B6BFanYbyF9MEoPDzRAiaN5YF+YQd5ECAsU6U6XTxmjD38PR9/pvWf3xOshINrLZr7cXwrCbgCLQ5R/AxHHeQaB5HzcWONR0Vf50MDPDraCT2SSSXwtRSCdmlPPb2ttAejnDh2hau3myhR4hf8ZeNrjYGzKUEEHGsg6NsHIvgmRfVawc9MiBszED6KLqmDFTGAOCoAC2dqcfT75uQur0n067odEwTrlQsKK+noPKDD5zGdCmP6akcEnGuKdqa9pDNcIQ7i9EggvX1dd2Dnd1tgWBLy8tiiCaSGaTSeVy8dB2vXriO3UqHlDYMI0k0ySzsBMjRMYmMhEhcgPSAc/2jLmamE5ifz2D5UBGJlI2nNVsDLC2dxsc+9jRGozzi8TwiP/rI0X3V88FD/F4AgCAe9xU+wP33xiMEdzjFva3ZWytQPentzXQtJ680VsZ/nRXRhBERBgVe9x7Dh9rBHzpOvEcxw0yCcTEkCp+zYXNJsmcA6Kpy3oUdCSbF7PCnkkIuvdWQUxYSAHAwePr/vuf9e2sX3g4VR/saF4zuNngU2bAZWx/mEOnUfNXdMaYeZ7/EAOi1Fc5p68KiQURtx6Bgp41UrKDfwaOPncfNjWsCAIJuA/FIgGx6Cjs7QD49i88//ZfIJOOyz5ien5fNHxPVBGe2SOuiNdPUHNrLJzGcWnAMgAnoY4flZD35gt0jnBKVzGa1aUk753w3Nz2LrbDPqm4rOyRChi0uhot8uzTsJFv3OJwohe+Z//7tkisfuCwDtjviD3v/Ofz29CDUpNvvdAMctcs//mDH/u7Lw3XzDsyohYv9yTyYWwchgE30+m7XGACxuAAAFojqwDPBZ5eJThCJmArg5YVF/OzP/Jy6okRfp0tzKGSL2FjfRLvV1CwuO3WyUWNxzxEDCh5G6SKQ1r+55gr5nAAAAgPSzZRSvbkxSHDKuYXwXpMm64t+iVm5eUZ1GJytKeevZUs1oNBoTJaVPlHg9ZO3ayyJ8m4VaXa1WWBFST0eoU7aXTyFziiKSitAszfUdSD9S7ajnQYyKeoWJNXBYHE8inEmfYBqs41Wv6eRBZ4JDLzyIXedS3/Pz507h6efflrzdCsrK1L453qlaGK10tB6npufQavTkoYLkxgyF4hQs9k0Ing37GNmKodB0MR0MY10MoLz95/AQyeW8ZlP/zHOnDyOo8vLKKQSGHU7yNIVgDRJ1vnOdURgE++swE1STS3Rz5YKSM2VMEwnZAs4iidRLM2jMDOPAb2AqSMwCAQq9He3MRWJ4tVPfAqJeh2Deh3t+h6S2aEK1e1WgDqKmDnxLvzoT/8SonNHcHHjFrLTabzribfhh/+H78VcLoUcu4DdKqqbr+DwbBGZYRrPP/8yru1V8C3f/wP41V/9MM49/DCWp2cwbHXRrbbxux//JD7+9OcxyM1jvQkBHMnKDZyfy+LJU0fxjtU5pGubiA/aSBWyKDc7uHRzF71REmvXdwQSnjl7EqlsFMNEV7oRTABmZ+fRaDbVMWGcuHDhglgAs3NzSoxE61THMikWGDvTpGlSCDaVjIn+T6/jTCGLI8ePSBeH1EmjMsalGZGfmUWl1UZhfgFH779ftP7EyhLQqWocZK/cwMPn36HEorSyKvFKjWvE4ACAuACAaJS6GBMAQOV4aA7OEnCdbu4ssn+P6enhUK1WV0/rhAAABeXoGMT9ai5Coa66kZIN8HdUfyWmLtjsAxYPuKKM49MYeHV0Wuddzb3PWXmJVJLlJeCdeZ9TxxZlnMn+ED2CNAIAbL6cGkj+84aLWX1+pyvjz0OLAyHGHwtsRyM+GKcPfp7wOTwBMJiAEgCYMADCI4nKG1j08HPHzQJyRMFHvndnN0ldA9n4jWEMKzbU6aOlKruPtO8kANCiIwubJqS2GwAgDYmQS8O+BscbyC0OAs9vJv8UP8QBiUbUMlq6CAC+I0t1b4E5BKxMQUpmyNo7Gc3HegZAlGwugqqOAUCF8tRs7q4AgNgTd2EAsPHBYtYDAB404qYeAwBbO1g+voRH3vsoWr2aAQBabgMkYwYQsmiZjABwzxlwzn16VwZAu4Lt3TLmT51HB2RSZZEYBUjWb2DY3kNnMJAWi/QhNM5hWmC8rlzzY3E0idk52043aqFCnCCg6/Dr3llSophK4Mzm332R7lIUjc7QKYf07kDi39Tk4Ey6NHckIOscOGQT7GyhJbBmAIBvqFjDy8ZNNMbAM08EECvMNL5DKjkBGLJ9htTisREAU3Z347d+VFWC2zxX7PnYwAnIfKE+AQu8TFpWoHLHcvOu6lqrUCU4YLbazCP8a/vMbFzAO90P4eBstIsWa1/WF7QmjQj+AlAmPc7xpXTnHkdtvOq+BxX5OnxP/MM4b69rjAIBB6GRUxauXJ82OmwWfyzS9do629xYR8jqzgtA84jrtG1Eh6A0GZr8GZ+fDER/jvjGpLQC+hOBbWncUNRuANOo6nRk/UcRQDpnsSi3JquNV5JpaRbOBu4MKbqcjqA4X0DuUAF7e5toDYFXr27i8o0mBpECkCgI8OwNyACgjgDHkyIY9Ph5ebYRKLfPTa02jVSQ/eAs/Vj8m9Ai5MTTbHbECFD8TdH9pYPKHjXJyOBb0JqpV6s4vLKMR99+nnKCGA4ICvWRTkaRSVPTbiAdM7JW6fJjoofA8vIhbG/vsmeF++9/CNeur+NLz7yIVnuAVmeEYBBDtxeRmDSBAToplWtlY19EE3QLVAwloyabGaGQj2JldRq5PHPHBHbLDSwv34dPfPIzGPR59iUR+eHzh+8KANwLwb0XAHD3DrT3KX/rHXzvg/kGYs1tHsLtPxF/OFj83es5PfngbvCD7yC/PsC7zrbmGg2h9vONfF3PBkimUwIBEu5vuQj4ApXKtfTFDFEvdfi4w+he7/8r/7mJwzkIOJT22TMr1eEBxQKcRb1rOUvoKTB1dyYgPGxlJMmAQA0AUqc5tx8zOyZ+puGoj3Q2ifvOHEeluq0OP0DqWBOJOCm0M0jGCuhW6njmC5/D3HwJtXYb/VhGQjcJhzoP4jF0i7NoL59AZGbZ0O5x4bwfCPDrwV9THmQ85FgwccaJj6bwHBF+jWRIaMYOOAkXSUXahH8mCfHk/qjwdwiwBxpul8iG79P+BMlsBw1AmMz4hylkVkB4yunk7wkIZbNd/PLrxoLqfrr+7dfKBNX3gJMFMXsd/5x3Ss6VRFNsi7OM0RjkCMyOuXQl2IEOEB/2kaQbRKeLhdk5/O5vfxQXXr0E+pOnk1lwRGRna0cJVoGz77wXFHRi4upEqkjxz6bT0hIgAEAGgM3qUSDSKMoUBlXyQfqbEkUKXLEQJkXNNEikPk0lYN03YxpYskkwwGhjmUxKwne8L0SEKZ4qRsMoht2diuzUapWGvkfkuUkEP5PDIJrQv+k9Ty0EWf51WwIyGPzYlY8m0+gMgb1GB/VOHwxXzY4JOzLQ8/3rc0WjEjktFosq+J966inpVjBIb2xs6N/8XJwzJyAxOzsrC7neoIeNrVv6b8JzrUYLuUwezVpdozory/OoV7aAYQeL8yV82995En/2R7+L6VwS3/i330/BDvQadUR7XeTiMRsDYDRTR8PcJbwyrgcA2GulV31mroRILi0AgH0YAgBT84sIYkk5GnQi1C8ooHFrDdOJJC4/9afItrvolssIWjUM4j00R0NZx/azC/jJn/kIkvOLWKv30UsmMLWQxU/9xA/g7OospmJDTMfjuPTcZ1HKtHH0xHFc/uwF/P4f/zm+4bv/IY6eP4ff/pOPC/B4/9sfQVBp4POfew6/8bE/wUPv/7u4Xu3j4Xe9Hz/yP/4TnJtNIle7he/66ndjbtDE7KiFYbOCTq+D7WodO/UA1WYfnc5AScP73vtOlGtbyBTpuMM1Q4tar5IcF0uDoxvLK4eMtsqknCwIznALALDOmPk0R9BqNgTcUH7y5NlTpgmDAarViu4zwZxXLlzAqbP3S9yu0evjgUfeDpSmJIqEmQJG3QA721VcunwDjz/+HinHI52RGGQ8k2LKJD0JqbOTATBi4mzURxP48pDvOI316azDJB11eKwIbmeEumxBV3O1LKpZLFGokvR6ddiV/LvzRF1Jo2QSWLXiPCqNmP2FtxXZPm+53QjSPoA1Zh1gdvMoRqlCyOlUjLMSPw5A6netqpEiFn0cI+JZ8fr4P2FAMF5bTHCz+g6c8OeriujbagC8EQaAdeC8M5AHIsIgAAtdaW5wjIROAAJaDQBQ90rCZk602QFN6gjz7coay0SsOAKguWfnge4BgEhIPCscIw7ek7vlGgdZG+HYczvge188lIaPos6YHjwOaMobnCCzQEcDAIht0ZqVHTZx0Pi5U2SDDRChPsTaGrZvXNMIQGa+8NcCAKgYlF6WSffxPW5e38C1F6+hvFMWAPD29zyCZlDdDwDQ7pr7gIXJWAOAO9LODCb9FkvuMALQqUrsdf7k29CJpDFM5BAfdhCvXke/sYX2IEA6l92no6CRUwLx1MdwAooSnFRUcIAHi22KNrrO9Dh31lFgOhC+ULf74dazBwiUjzHf62DQb5uQnIsVFl9dd1XjoqbnY2J8BvKwwGdxbmJsLr7Ietc0OVTEs6vNPeo1AASGEQAIkKagqWP/ao05yj/fp1gvSl7pyBBDt1EXSEZxtkwhj6DR0LlssZY2kmYpKhcDjQCYaCW/r+LXLVg/+sD7qe+xg03MRToezqJbCIAr+l3xTZ96rQEK5yaSovMTIOA102soFjitL5e7ebE+uRRIxNnl5KHmFu+djVDZO5TCP0VSXedddsqaefesUjtzxyMjIQCAOYgHABirJH4o5wETuDUGAEEha1Zqj7PzHyFzwEaFKXpJIMDn2GzYeYarLXTmmzyrPQAwBDIj5OezKC4XsVfbMQDgygYu32xhGCuhRx+lEaR14PXiPABA6jxvNOfsA6fTJLvbKFkTjG0UVU+r8Kfjm7fF5v5gXULGQDoBrBya1Wfd2yujVCzi/EPnMDs7jVp1TxoApak8ioUs+r0Odne2sFve0pw/P8fc4gJeu3wFyWQG+dwUjhw5ARJJP/GJp1Eut9GncHmbAE4UyXQR8WQOPQpKdwlsDhBPWQ1AujPZFHTZpGByLMq118PsfBbTM3nMzs+i2eqi3YngwsWbGI0yaLd6+0cAbndIv1kAYHwQuCe7+wEe9gl/K+UoA5jNqry1L6L0puIaLmDGaYzERMKU7f1dTKFzDs270+v7xe5njcYIuSzHHADiOxZOvdZ3//l3Np/TfCIPLM6cKaC5kt8SHS+GYnND/Joozb9VYGXyae5+/3zx+Prr771/ldTFSc0m1cfsUthZIFJK1LfTaKirQDsXdjM408guboa05mQK9bodthTnWFiaxcrhBbS7NfQHbcSp/h3UmadgfuEM1q5tYz5fULH26ac+ieLMLIaJAkbDGJKy9BhhQBGk4gw6yycQnV1GV7NGd2YA+HXBa8pDyquqcsZJFErnbMB14oWdjC3AhNnEWeyPV1K1+2MIts2p+87QwcTHrx1/N15/L2zzj5/LCT76QMPnmwAAry/+x2nTODZPxgd8IX/3fbUfADj4WANC9mtgeBTaxT/ESb9lUsrgyYNagnpcVwMVlLlkVEVlnrYptGGsNvHhf/fvkUxkUK82kcvkUN2rKvjSJ5ZoNpMFAgAsPCUuOhrKqovUPYICvI9eldncJwQ3OCVbs2LkkjBHAaoCOwtT+YHzuelm4WeOuYd5T3nPTY2dYwNSSB6NsLiwKBXcfm+EarWBbqcnFJkJXdAfIWDxQbX1SBRtJp+uq8IziSMrLOI7QSCp02AUxV6zi+1aC91hVB1LaQ4cEGxloU8tAM7iXbx40WYJ6a88GGBqikJyQ40GZLM50WApPEeA7eb6TQkBEtxiHkLrRToLpOIJnDl5Autr19Co7WBxfgr3nTyCfruKWK+Jdz3ykCwGF6aLyBIM6XXRrXE2Py9KmpgTbtaE/xyLAvokKJNAaqaIRDEva57eKIJCYQbF+SWM0nn0kwm0o0MUCzl0trdQHAyw/sxzGO3sIj8cYndnE+1oHzcrVZx9x3vxuZfX8L//699GK55HO5bF1NICfuFf/m8Y9fYwFW3jgZV51G9cxZXnP4fVuSTmSzP4jV//BJKlQ/jGf/g92Ama2Ktt4Nm/+jP8N9/7vfjCb30UH/rI7+Grv+27MPvQE3jy734Xfvejn8RP/tAP4uxsEnuvPI9/9v3/LS7/1Z/izHwB/douavWKHGzKjQAb23WdMbwv737341jfuIbpOQo+sp5OqSPF+/zKK6+IOnnk6FF18JkMsYtFMEddFXbI43E9D7uDpO4T0MnmmcBncPr+03pOxgda3S4uLuKVl1/G0tISKo2mQLbC3JzGTuYOLaFw+pTRsPIF1Nd3MBzF0Wj1sHLsuMRBSYuX6BjLfZ7hbHMcAACMIuL8wd0svGWzLul3Ql1+PtsorAa2SUmcXZ4BwWCbRSf0p546O1bqkBuAKvVuic06uNvFTNFhD8T/gwXlnc4wY4ZHjf1D4IHsGYlnJo0e7BkIYmrFxVZr12p6zywITByQwwq3+7LPr/zBWZAezI2kfv3XAAD44tczGsMdaRN0M/o72408Z0w1gHUG3x+dn8wWmNeSIFWMszJ8jLpJ5vc9aLfVAZVjE2+P6NIsBkPtSXcZ3hh4bA++HcPtzQAAKvu9IrwbN/GWbIrdBGBUU7HdGnOW1QYAxAUAUEMpIgDARAB7CG7cEAAwVcohu1D8ikcAmCd4AMCLyXJt3w4AaHQrcgGIJjgXPVBnTyP/LNY0PkWw2pJ/xf0h8ybmhQhpAFAEkBoATaBbw/b2DuaPn0M7mgFSecSHXUT3rqBX30SfAGwug4SEFK1YZJXM/UCmFr8ECLhZdY2buPEXo/Z7uz+XQzswy4QgySCx+fT9AICB6Wz4jCjONmBX1c4E09VwttAEHkOvyzPExANt32hEx2lsyYpuYAAAP7oBAPRZHyASTyjnJBuGa5waAByr8ro/zB009tM3wIu/Kx0AEzlD0Kjrefi6qUxaowG8HmY1bGJ/nnFCQcCDIoD+fBqv63HHxbQedLJ5ENBjpbyuI95zAgx9EATg2+F/87F8bRb/PsfyOSXjA9eKAQCBfs7vMQ/0uZgBB/acXF9kmBhIOXHI4NpSId+x53BLYPw+PcAna3SJXZsbAAEEggFkG/IsISDiRwB8c2wMyg6pc8TGhfgGDkAw6r8aL9QN0FiHMV40mx9nrUBwKqp90o22kZtNY3ZlCmUC74jglSsbuHarg1F8GrUOi3/23wNECLjrXkfRCzhSN0Sr0xQ9Xl39OF14sgIA+BgC3WQH8DMRlJi4ZsUQ55hnbITFuQKaDTZ2Elg9vIKVpSWJsRNBJRO1VCqgvLuNzc1bAuttLJSxpY9uP8AwHsXc4hIG/Qgy6SJuXN/EM89c1j3sdLjXCfZnEYsbWNnuDjTCQmZfIkVRUAITAYl0cgrh/8x2lU5WXWRzUQGZyytLGiu4vraFdofXIYNatYXI//yY2QC+1a97ld5/8wCA92d8K5/AbEl8ATYuzkNUwXAB4xe9Lwq9ov3tX9ku6/7OLu3+jAKog3Wc7LtnYHBlcehonqRgpeQjT5uxuChZPPTUSHdlqwRPHIIf7rr6578ngHOPy3YvAMBbPvoz3siEThTGMQCY0PGAp9c0A2EYCGBxYUnkAP1BV/7Bpv5sKq6kIrOYpjjH0vIsVo8uotmuoj9oIR6nUmsd2WwJ1TrF3mLICWwAXr3wEnardSRy8xj2o0ho7hoCADqFaXSXTyA2f+ieAAAPT1lJusSbn5OdNc8AcIaRuqfh60+NBh5U/tCwNeMFqSaFtmOzju+CX2O+G39whObg/ZgI4Si9DAEOdmgr9I5FZRzt3/1A70k2nvvf+726LpMlc7Dz93ox0XC3LVz88zWU7Pet694TAMB5YxlmGyOk30WGMb7fRXI4wnyxhMz/p2L80//rT6uj3g8G6lA36nUdwFNFgj8mtGTWfcJxFbDJAJDVi+YDidR3RePryp7J5hh9EPRjG9pD9Pp19pukuzJXTlFrYOxfZoQcirfQolLqtBxbyKRRyOclsFet1NBuB+gFQ2xtkTli4kHtoC8lW74rKlOz2yJ135ANKOFJggSdAVAPBqh1BmgEvE6kgieQy6ZQr1W1zti5X11dVeG4vb2NW7duoV6v49ixYwrIDMZekIdBmoGtNDWNar2KoNfBoZVlvPzKi1haWlRApChQmjTZwRBHVlawt7uFftBEMj7CTInjAA1889d/LdKxEfa2NzBbyCOXiGCxNIVIt404kzWOcbB7JKqsjQ2N5bJZzEVH6LMZXsgiM1MSDbU/iiKXn0ZhbgHIFTHKZtCil28USPYCJBpNdG/cxNpzX0akXpNuyKXdbQxyBTz47q/Df/3f/Tha0TRGmVlsNwP82P/yk/imb30S/fY22huv4cxcHrHKNl78i08jM2jimWdfQGn1ITz2/m9GL19ArVFFee0iVopZxJst/MwvfBBP/L0P4Is397A5yuED3/3fYym/iP/i6/8WvuaRM4jVNvGdX/812HjxS5iNBhjUyugHHSXl1VaAja2q/n38xHGcOHFEDKZsjiNddGnoYXFpGc8884zuz+Iyr/3AgJ9uV8V/Jpt2wkjW7ebe4f2s1CrY3tmR6v/M/CwKpYIEnVgkcJ3nszlcvnQJCwsLSnYJADSCrv6cvP8sFs+fB0olNHf2kJtfprE6Gs0OGu0AS4cPa66RYBwLANrbMYGWj7yzPxKzxTFjHHdVa8UGWA0As1jHs8gSfPOMngAAElFzXUUWFvyj+OFddkKUeYIeBCO84wyfWRR8N996u1AWHr27HcgvD2cHAMTIHiLQTmsvb1XrzkoV/BTWrNW0ljmmQBbbpMA5+Or2uT0DUF3KkEWZL4p8OhA+J+3MfmMMABlsGIXAdZcnLgvj4s0J4InH5JyVuB5lY0fQXVZqpo7PpJ3AIK8VgUuCncw5eu2mxA+Z1BIE5blo791cosIxI9z9v1csuVd+cvC6HLzK1ll057pYIdQBNLBfzy0WgBIxuZAQrpAGABkAqQxGEYpARhBJRo0BQBHAtTXsrF0HRwC+UhFAnnnsBt8OANi4dksMgL3dPRw6sYyH3/MoGp09IE7GjROaI6I3ZDFoLkTc271BoK6xYqgTIbs9A6AJBHVsbW5h7tiDAgAi6YJGACLlywhqG9LwSGVSSGTzNGhXQc3lNPaWcA0wzUY7qI05p+/wm7iw5R1jG25Hp5eGBMcUnI6HTZq4kYAxAFAXAMCiT80MzzAgMM/7odc1jQvS+7nu+CUAQBoADmDTeEDPhPwcAGDMOykKylmE5xcZq1ScT3PcR7mCYz46+19Z/xEAcNo1XN/MH4KOzf3z53xtdfrJkiBzUXZxxsDkfdZ9cffcmjwTkMQXwT4fjPA+62xw8+YeT6NQnXeZHBrTlgW7hPTICHDgpNePmgAARuf3DAA/nmDvz5qZAgACAiYUkTWXosm8PR9ju4y/Q4AzzCidAAH+XGf+Zjkk/2bDjhpDzDvISmTu49/bxJnKrhWfi2OIfA2BKYio0PYjjKSt06LThN5pEUr82YmhJ+MCANrDBvJzacysFFFuVccAwNX1NpCYQb0bRUChRvJLZXDB+X9aSwPdbh/NTlOjBsxG0+mcAInR0Gb9GcIIsot1rQZRTxbPZHnOzJZQmsphd+M6lpfmcHhlRaOlYolihFwmIyboc88/M64NTF/BwPQsXakyadSCAHv1JqaKs7i5to2XX95yumBcn2makiASSYrhQwcCcYGcSxUtAoNeTWfwaMD1QkDQ2YUq3gaIJgZIpqKYnZ9RnKvWjVUAJKVjEPmxR4+N7nTIevTobjXiQQDgboHsds9jjJS3ikHYfMpX8OtjCvXB5MCjdXcDABR8KJJx2wtkmYy6ga4LPN70Y1ojWZkp1yHgIqfdVVyqtkQa4+rAUBjNVI8ZiD0I4LvN7HTKX9gFQr9x/UY3CtBb/7prABd7MZSohAp/zwBg558sCdqEBfh3AAAgAElEQVSBNesNHZASTuKN53gAf66EsC82hrqpoib6ZWEzP5HoEHPsPJ4+gr3KptS0o9E+spk4mk3Se6ZQKsyjsbuNTrOumeZnvvwSGgFVdGNI9KxTJAZAvoTg0HHEF1Z0ONyNAcDr5yle7Kjyv5mUs/NGypqNQLjD0F0L0f9F042JBm4degsK3gXA7xMh1aEF5BN8Xh87yCmytD/B8neTj9EISMhWatI9MZDBRFec6r9jiPjn4+fm+/QeuP77t0uUb7+CJsyG14FjfibOBUT+vmcqeHBDwFCrIxptn2AJARrea6K7ERaPXQwobDZdQmVzA+dOnUVlYxe/8LP/Ao1aCyvLhxUkW82WRFQK7GKMCAoxIHNf2BwxFXypD6C5QH2QkdZhNpfV3JksoeTZbYHVZuTs0GfCwaSXIkAUvmL/LK35RD/baFTEXD6jOX0KAfYHAaanS1heXkaz2cbO9q66/uw6Xb92E9lMQWuRlKxYOoOe6354MIcqz0zG2YVhn43jAbVuHzu1Fpo86BMZ2V9RDZ00blocsivM9831wiDqgSOuVVLK+XPeo2q1qnXB/y4Wp7C3V1WBSYT9+eefxdd+7Vfj4msXFJQZnJl4Hj96XBoM9eoeup26ZtkwCvBV73kc+WwCtfIWvuHJr8FLz30Jl156Ae957BE8ePI4dm7eQIJ0NCaCfnRbnQ1HExXYAwn8RfJp5GdnRMNmKpDJTiE/M482/edLJbSiptI7TwG8ZgvRWgMvfPJTmGKUjkZxrd7A6vlH8Wdfvoh/9osfwfzqCtZ2Gnjo8Xfh53/xF9AOKsjGO5iJNBDbW8fuS8/iS5/8Q6yUplCcXcRg/igyy0fRSyRR3lzHE4+cwx//hw9jOl/EZ164gG//oZ9Et7SCf/p//hv8/M99EN/x5Ddi89IlvO8dD+HE4hR62zfxwKFZoLKJ7KiHdAS4dvUqehQlrDREPX3Pe9+NTCaBfq+N0bAtwIgAL10ZeG9K09MoFAka0ZHAChjNVgYd/ZtJA5MIOjlU6zV1xumOcmh1BfNLC9ICKM1Oqyhn4s2Ow9atDYlnHjt+XOssSlurWBTVVgsPPfEEItNzwNJhIBig2+5JXyKWzKDd7dromeIX3SccACB6JKcYvaq0zfuq8GeXTLO99sfmgG2O04raiQuAooYXk/Mq4laxOqqxsyZ2I1U+0igSeqcZd/QyB/Bnij3tZHxJIPsBTQD/cyVj9IIm/Zfrkzoa2SyiYwDAsbZkBxoBFelb9brWMgVsbfzAMVrcuTI5Jw2omTDDBF2Mmw32OPus/j2Hz9g3DgBYQ8EcE9yfkIW74okYTUzsTTTPuuaQPRYTaoI8JgA20Jw015wAAHbveG2pAdBpI+BICBk+vE2OeeQFEO8UM+5VwIcZlgdjDJ/z7iOkTmyt5zqdHgBQIanZLMUDAwCY/TsAgHR6dkRTOWkAkOX8VkUA76UBoBFInssEXyUIa3ay7DjfunoL11+67gCAJQcAVBwAYJ+d4l4UY6UqhgEAnGeeMAD2AQDRNCIF7wLACckJADB77AF0olkBABQBxO5l9Gob6Pa6yjUzBABIi2dDxg/1+LFU1502Kr4f7XQde60tNwrq9onZ3ZnwszF4nOaTns+PCLDAomBZA4N+S4w8Fdeae7eCX7aS1JqQ+KCf8Tf3AWlnsUinR7uYpRwhcCMr0t2hT3zMMQDo+kMGAAU+R2JcpTNZVxDbCAU3BBmCxgCIKaYr/tOGLkJBt7bs/9oNazawME2JLs6YO9EA4J7hl91zCgRTQ8i+xH51sd6nt3yu8ZiKoXKOUEUdgih2t3c15sg/fO/+zGFXnb/LRoZnAPr5e/5Nxh+BDjar6ELkrZ4nAIQBN+lk2s39eytD030wcURjBu3/mrBluT85x27vwzr/ZMaurBxWnsHcg+/BCnoD6ixcO22V0QjNZtMEBPsDjdM2Gk01MBjn0hlauJIfQSc0gr9mf0kWgBgAOogHYgCUlgvYa1fQHgEvvnYTV9c7GCVm0ENazZPeqCewS2NjvRHaTbIi+7LKNeFJaoJkEY8mEXSNPUGAhPdZ8TQRQSbLszGFVJqgqOVe73j0bYiyACdTChQx58gosLO1JZ0wxmxZ4VLwOJnSH+aYDToT0WY3V8TU7AJefeUSLl7cRS6bRiSSQb3ek1BhJJrSe2PxTgYg9z/ZB8ph+zyPCVhxzyQFAgxpjSBGhVYcBuiiRyZtIatmV74wpbyT46fUHIr82OMn7lp93/UADwWa2xcI9/5ueD6ajz5YcBpSNHmL+95PqPt9p1c6GEjDz28Bxrw2+eWTZk+ht4Xhde5v8940N0MfY3t1LmwVeS4Qibrouh5KNlwByIOOiTrnz5Ok25F+SBEiKp3T4o8q+EKs2XCxuTVvgeSvhP9cBAB4sPCz+FmbcCf6XgH0Xgi9Pl8ogdoX6EkPldCUecDq4KeAiCjYFGOL6+AM2rT565qlkASE3Lw1Z5o4m6gsitfKDnCjTlqCyffP4JDNJXH0yDJm5/LoBOyodTBVpKDansQsRpEiIqM44gNTTRdHIpbGS69toFbpohhnJxMYJmLYJVHm5IOIseulQsoOSH8P/TXhNfazXjMzM0rMeTjxcKWQmikUu86mo2FPQB7r+Nvh590l9rtM8PUO2vjdbv37tR1ObP19YDJgiaYhfx4M8MUs799khsv4GeF7aAnsfotLvw8P7r3X77H9DIDbraW7dXjY7YuLDUgomI73FMVrCa3c2b6FQiaJaNBGlidru4N3PvwoPvx/fQhXLlxBvdaWhScFGGW7o46/XXMlpW6tCQRwNELPtrD9yk5iRB7Z3Id+ho3JL4OS3fdA3X7SCokHsPCPU7VcNEPbzxITIiuA4nfsWkR5z6N46KFzmrHnz1977bIQ5m4wwI3r60insiqwOcc1IsVPVlKkjEkxT2eKnJ9Ib0xksFNvYafWRmsYwTCekd+z6RWzfh6iwBlOek1L/McCGv82MT9zBvC2gETlSQ3n9ylAs7GxKSAkGmNAbOszEBDgjuZc3IljJyQG2CaFfMCOJ10OIkglOY8YwaNvP4dOq4p0NIJXvvwsHnnwLGYLWazOTuPw/AxqO5tIjIZoVqvI0KGA74Uof9QBZExAi1kkpnKIppP63KRgZzJTSOSLiBVLVG1ENxFFnAyLTht5fvBqHV/+409iLhbFXrWBcjyF9/7978S5J74D0WIMpfmjuHj1Jp76y8+gM+hi8VAJ0V4FxX4FnRuv4i8+8quI12t47IHzuHxrG7GjJ3DozAO4euUq5rIZTPc7+OUPfhAPves9yKzehyf+/vfgi1e2EE1N4bf+02/h937tV/HIg/cTnsGjD57BX33q4/i6x96GxUwUw1oZCZ6b/SG+/MIFJNMJ6TWcuu8+HD68iE6zhkSUCW0Pt26tCbzi+uPZQpEpFd7OO5mjAAQFeA6W9/ZQq1XRUVLCfD2NXCGjuf9cMa/uIJMcdus5+9ppNbFDt4dDKzbmIpp7EkjEZOtX6Q1w/mv/NnD4OFqb28iW5jCMJ9Hq9gWMZdMZs86UJVdMVFpPI6drh84dggoY2hnf6Tpl+L6AAHbMuIc86GZ7ziKY/38J2Hm7Px0nruh2LgH+d/WjMf3fR0HGHM85u3uucfBsCucFBNfppNHh2EMqhXSphCHV4118pxAoL8SQNPhmEyMWBW5W1wmch+K/o007qzNzQbHuv4EYoXRLAIQV8HdqnPj3HY5Jun5jluIEpJgAAPYawtfEYHMUYwlcmaaEZwAMIj3HSmSjwcACjQGwY+hig95frydRUhOxszNW3VYX98Ix6uCd2N8AsVgT/t69s8TbP2JcmozFmB0TIlyzsJCT+GhEcZ5nPrUACABEnKI2QRHPAIhyBODmzTEDICwCWL56DQV2YymWpkQ8oX/fTQSQeRDjksTW1FWmto1Vedtr27jx8g3sbO3iEEUAv+px1NtljGKc7SVtO44+Z5NJ84e5NvDYFy2aomjRGLqtjgRmo/EE6t0hkjOHkJ9dRNBpIT7qITpoyWVg7vgDaEcyGKVySGgE4CoG9W2NmZFOnGJBTACd4y8OdON5IX0er+kjtwmbGlLRPaKPvFtrAtdtPMSvPX5WqeI7doBo5WIcUkWdFPQmMskuhr2Gzg7mxcbQY93HcQCuNQMCNGqiTqcVW7qOStisgLZmjMFb9h5sLXAdk+LNFSvnFAJfg6E0dZK5PIZdKg/ZfvLvnftV1tVufRNcUB48HhV2OIbYBGaz69czz22NuIZ0Acb5lQcmpbFo1n5Mdwkg8LBh0cn7TOCA5xrtH2XfZwoQZiXsQE8/MmAj+V5h39gR3L98br5Lxn3+UbedYISbxeffyguouO/Yj3bfJvtT1nzjEY6JNaGulRthHdP53RoxJoc/z+w1dFo4YUOBQV6IMB5FvVFTLsI8jm+SOYevu9jcIkAlm0ISSQgEcN+lEjZeGx2iH+mjH+/i2ANHsVvfwSCRwBdfuITdBpsmjLtZdPoj9NlcjBN4o5hfTwAAO+EU3y0UisikqAs1UPHPz03Ajho4HJFiwT8zU8TcXFHM41q9jPn5GTz04P2olcso0so4lUS72UR5Zxv1KrvyxqYiq5NnKvcnKfitNrUD+shm88hOzWCn1sWFK2uoVlpIJHLo92JoNvsq/NOpPFqtrtYrr0Eyyb0YoNtjU5E5axKtRkWaFclEFrlMEblMQTu0sldFeW8XqTRjl8VdayIT3KJeGXVDgMiPPHZ3AOBuBeJX1Lx3Z3rYBeBexX84DGghEaEbcQPfGcPwHfzbhRCVoyMTErnTlxVQk699AIJmX5zN1fggtMd6ZVJ+vnHHQbY9XhneSSc5D3lZyFEsQ75wbr6JCRYDmFRRzNZG9OBQy5iHZRgA4GvfSYDtrQTag4nHvkAv4TN2mQMV9QxQmWRKYAADXrfdQa1adfOdbt7PHRR8XgbHdqOlJIgLmmJnHjTxGBaL7u3tLdFtTp8+hkKRyQlLRR5sTWQpUsWZnmFGFJhYn1ZrhpTRA/T6rSbK201kqDbK6iIZR4XCTSfuB2YW0OVoQMzmo8KJiQ5DKpSzIxSNYnp6enzo8YDiCAALGROAmwhPTe6NrUkeYvZcLjC6f9jjzK/2IIXlTiDAQQBAAImzwfH0Lg8AiNbvujr+nnn11rGKq/vB/18AAINZmh24wQBtjllQxT+bQq1WwaDXAY/vuXwGaLfw4MlTePGLz+IPPvr7qO7WkM0UEdc8sqe+TmbyfUmgwsIJ9vmkIDSBI4CNntg2xuLZENYxlLgiCwN2EYZG/U9Sq0LJr7k3MNjTTohUNTJYCoU8yns7ePDBB5x4jVpPqFbrSKYy2N7axcWLV4RAWyLOvU2hJSYABjJ4QULS/tn570YS2G12sdvoojuKYRhPabbcmyPlCBo69oLv/PN9sZj09GMmADynSM0zVL6jEYHyXgWl0gxq9RoSSa7xokYBKpU9LMwv4tyD53DhlYto1ZsCVLjXhsMu+v0OVpYXcPq+42oYNap7aFbL6LXqWCwVEB908eR73olbVy5hZW5aowF9BlOpWtO6aoBk3IIj0WyCPokirf76OHz0iGbzMtkiau0A2cUlZBbmMcylEaUbRL2KBDsb3R5uvfASepubqNTbmLr/PGKHjuG//L4fQrUfxW65if/7P/xHPPDQQ2gH1ExoIoWWAIDo9nU8/esfwqMnT2LQjeBWtYUnvv3b8Bdf+CJW5xcxl83iE//5I3j2xZexcO5t+K4f/HE8f6uJzPRh/OXTn8W/+Lmfw7vfeR716q40EpqVMpans2hur+NwMY33nn8QzY1N7KzfUurGwqoZ9HH67CmcOX1SnYN+q4H63g4uvHoZi4sZrB4+gtk5ijEaY0t7klZIA3YjOqhUq2JyMEnWbHAygeJUEWfvP6WZ4A67oEwKqAeQTqHVqGNvd1caK8tLiwYMOr97CluRCVAbAPP3PYj5hx+T00GEdFDOmMYSSgwFrBGkjrEYiZlKOBWR2UVxoqOcoGay02u1NeIlejC7/uzgsLslYDVU/LKIdx18lWWO6q/PPAYAJhHZF1dj4CCscDcWt7pz/J6cffsfsw8AIEuYwC5neSnqOjVlBYVm3QlkpCymCwBoyAfeBg9Vrkzmdz3DmQWE6/QRcPP5wOsL/UmxcicAIJxgH8x/7Hl9sT9xWvAjFfy5BOKUkOsKWzKqmXEmhLR8IzVWMtt2lkapdUNrSVOE96Mc7MRal9bE7NihNf2ZyXW9U7Pobx4AGPesQ2C7u1oeABDjwYAAdoZj8SQisaQstb4SAEDrN9yg8uwUt05Nt9Ko4QQAfBed13bn5g4uP39FXd5Dx5fx9vfZCMAw2hcAoHuv6Ug2GahFYxoA7Cgyv1FzasBuMz9LXONhieklZGcX0XcAADUAtsYAQNoBAIE0AAgAaHSEoA/BvmzOGADCz00gzXaiG1/0SQyrKDLUuM4J5rj8x4pTp/Lui3QPGjg2jPzsXVMMHOMc1QUAqPvOs4JFO/NKrb2B1poKf9L7x3P+9jiRL52ug5hGrKbtbXsOg2K0ecpT0C2l5hwLKoIBcYL3srs1XSprAjnmjssbvLbAWMPLsSH8Ocz4zkLPd9aTceYCBuJ7C2wNAYRALwMbpDePfkCR7ISU4DOptITwWIwyroidRKV8Ff5ulIDjV1pvbuzCkoaxADBXvRqNZEY4oMEX5f78sM9p8cWSDjtDjFXsoFm3pn1jyZ814ZEq6aS45qP/uXeNkDYExxvHNqweGA0BRhoBNNavOT1Y99psHt3nIoOQls5xspfY1KNji41KEwAY8DkSAxw5vYxaQBvgIV64uIb18hD1bhLDaF4sX1oGErni6EOr2WMfQaMAbMAyT7b4Y7aHZFVwLdGRjIV+Pk8NthgazbJYK6dOHcXi0qwK/YXZBTGb98q7qFUqErTlnbJzO2JxVEK/I3T7HLcpqAvPOf7tcgOX18ooVzty1olz/GDE+E9Wb1x2gzyLqeczGJK1Ekc8wf1PsCxQM4pANUWtC4Vp5HNFaWMN+iPUanVUqzUEPLe5vql04pjJ3O/jff2jj5+6KwPgrRSNb+Z3/KZ7I4HaJ0aT56dwAw8oJ3F5mxe+HXI+CVRmAyEETsWaeWZ62rX/7zu9NwVYlgNjmqK2gQV8hlcn0GYK8WQLsFtrSBw3KamHwaCvZJ2Fprf8E/1T9jsxqZPbTLABAPo8f40AwJ2Ctv/MYQAl/Fh7H+yQkwJFugwP65iKetKmG7W6Nob8WNn/9DNSTrmUG4RFwDCwa8LOpyVIhux671HOFC0vLeg+cxOeOLGMdDqiMQDOjnEeh5ur0zMxE863xSLs3vDaxtDu5bG5XkW8O0Kv00MklUCd1OYTZzAszaHTI6UoOZ478gcW7xn/MIEjOMPCyQup8b2Xy2W0W0QITQ3e0/zDxTs/i62hcOffrqx/3BgxD88BhH7uEdNwN95/j68plV7XQQoX/0RcfXffvaK7pa9PlsOULH+Qq7sXEsC8/Z7+yhgA2rndQNe21m7JqqdY+n+Zew8oydKrTPAL98JHZkSkrcws39XdVe093a1WG0kjWAECIeQGds4OZnbQ2WEQs8OwwIJmYNhZQAcndgSDmUFoBga3mAYhgYQ8INdqdXd1VXW59Ca8fS/M7nfv/8d7EZWVJXXDns1z6lRlVmTEM//7773f/e73TWH16iUszc8iFQFapR0cnptFMZXBf/lPv461S6tCdSLaSXuWEYNoNG+swUS7V3rUmhDY74PWYoBHyh9V5mnpmMlK9z+dVkVbsRI0StncbLnVcOsUHQDH2LI5caFoU/W10awjn5/CysoyukxojNItuwSctyL9v1xpiIOB55LWFkIsTrqbJ0UhWQU8H49q/gxGkThq7hDldg/VDl1sI1KcUZzJrgHSHome273K7kV2LXBv4X5DKiBfQ/E/glcEBKbzBdTrTaQzabTbDVRrJczNF3HzzadkLvDsCy9K9ymTzoooJ7vKLP4T8QhmZqaRz2dRqZTQqJXRqlVwfGURneoennjkAcQHLiK9LtKREI4uziNMqh0BM0kIafOkSsHU+CALA6kYeqEhctPTgk4n4ml0hiFk5hfhFAtocUaXdoh0PqEzSKWK8vmLKJ9/Cd1BBLP3Poxf+ZMP4X2/+zTi00Vhhzx79hwunX9RkoZeyMXK/BRC5TV84c//AI0XPocHT5/B8y9exdFbb8dOp4VTp06htLqB3/y1X8fUdA7bHRff9zM/i787t4bVrTa+8LkX8Acf+O+465470BjWcPbCOaTjWRSnpnDh7Dm87rG7cPW5L+LU/Bxe/zUP40t/87fioMBZ/nKzg7nFAo4dP4KY+MlXUd/bxqsfvVdUe5UBlhQGAL9a7bbM+TebDdQadZlF5L21I12ZbBaHlhZw+PAhlKt7qDXriDgRpLMZYQA06jXUKxVkUynMFYtSvEnyFo1gQPZKwkFjGEI3OYUzr3oCyOSET9IJRRBLpdXruEv9BgsAWK9wdezoEbwiA1OsXYboNdUmTn4q7i6e3GMZDxBdC32dNOxNN98CALIfmmLWsnPMq0bsAa1fJ1MVX916//3J/+n+DAAdCWLOSwCgTVE/WmkaAEA6JsKs02JYAIBWS85Pz55iTkqnHxXixpbM6hxYAGAEggSKRS1HDTgy9nP//YIAwDXx1/pUazkwei//fTXOsF5T73BV8bZK3uKBxC4xNzQ5Fwr+qcWksCINWM/9k+wfuqIwMVafdD+/sTEjeA/Gr0fQ+/zvjwGgd8AuqAAAEmQljGwWfQCAowEWABANAL6P0QD4ahkANwIAZKTFAAC07QzS6C0AQBebxaMLuOdV94EigAQAIo7SpCnS1vd4A1mrKeBPBgC7epJTsXCIsMsXRrXdEwDAMgCEd0QNgEkAYKgigIParjYgKDBIkIsFsaFra+BUGvzI5cmmDtK2NloeXDsSI01uKmtGhT5l/ZBFy86/sUNWAStlxoY5iuCWAK85ot+LppWM7ukstTy3ZHX2XFl/QvU3gnwUdhRdB2Fw9ox2lMZ5ASKHA8ndJL83elJssokGBDuhHL9lcRSwF9TczOZo/Gh/hIn3TsAsA2AIEGtm2C3zTij9xgLRskdHI6+GATBq0CECklV7XRZxGdnjC/mCiBqnkml02mTKMX80egCyjU7kbyJzoWCAigL6IuCk/tvxKAtK6EiU0QLgPeJjbllZJl+Z1BIL5oJjTSgRSlUxSttUsuCE/R07HkFAQo8zwCQIDUTIjiOTbCDyOYmxOUfgoMd1bhiVnPenTgkLXtL4+W8jTsvcLeQAxeUp9KN97LVauLhewvmrDbS8hIwA9BEVy0DWUi0C9g0XvS5PPIpsjiLhOkLChh5HGri3TU/nUMjnUCzmEA730WrRVSeGo0eXEIn0Ua9XkU6l0G33UCnXUClT98dFwtG6gSwfdvolYwzF4JGejygSqSmEI3Fsbu/g4pUtVBq8qdR5Y0OE7Gha/KVVP6haQ74wjU6nif6ggxjFQcOiCoVQiE2UCKazOZP/JVSbR8QL2ThQTZfdUllGXgT0cmLS/Rdwz9Zk33fviQMBACvIcKMA+3L/f6yjPlEETQaWa1/LzYmz49cHAOxxBYPn6N/0VqUHd4eUcfWi5BeTf/s9k9TJr+BxcL5S5sCFXmGsdQw1Qh9KV4p7doo5i2GLQpnvJuWJyuGOI59N27jRzWABZi2EgruSyZbUe5VsTqVU8ZjsuIItAg5iP+x3XW50D22n2D7cfD0TSymWubH2+uLnzMKYCv9EV7m5ivWHCcrcNEUMQ449ioQgpn0Jaux2SWAwNBUmXrkslTGvYHZ2GqdvPYl4nJtaF/EEBUMoAMYOKtDpReU+JMK0ZtL363hhNDpJ7Gw0EG4PhG0QciJoOAlET96CYX4WPVEB9mmbPDcm2aSCyz0xnuoqmqbzXbx3nHXihiHiOAaTCV4fxWl8hwbb8bcikPK96Q7Y6z6ZpPLnej2MZkKw42OYIFxDQoEzHSdLv7K2L3b+yoS0a9ey7TaaZy+YuO13PONv8MoAAF4AzpbPzM6g3myJcAzpzt1WE8VMCqlICF6tjDtPncIf/+7v4bOf+hukKWIUSaDVpkVaXGxhBAQIOC3IPRqNOugRq0CRebpsl4KJrTS/VDSHyQKfd953ERI0Lg3McaIsmvgHQzjRMJJxRzqt9A9ngVYo5GVG/dSpk6peKyIs6r/b8wao1Rr48nNnZVYrFI6JIKAk4wQCmbwI/VH3MdIq3VBUuv+7TU9AgLo7RD+kDCE5i6EmVrrmrI2XUvOkmKSiuRGupLI8kwsmCFzboi5PWirnIqOO/F8qFcfyyoKMAmxtbogAWCFflJm4RJyoch+NOvUDhjJ6M4Qn3/PYW806FmeLaNfLeP2Tj+LwXAHo1FFMJ9AsbePw/Cwi7NCQzsfgQwpmlNeA9MkE4ukUyu06CnMz2CvtYX5+Ed1OD8ncNAapDDKH5tFNxsSTfiqZFGpob3VdAAB3Y0esreYffDW+40d+HB9/4RLiUwV87z9/J9765jfjytWLSE9l0B50Eem3MBPt4VO//1u4by6Ll559FvnFoyg1Ojhx8ynpNn36I59AqVLDG97yVtRiDhLHbkI4XcBHP/Qp/Id3/wfceepWNL02Xty7jC6GWJpbxu7WNn7+534KjzzxKLaf+Tze/No34sm7b8ZMIoXt1TW4PRelVh3DSEiEgggAxNyeUHG/+RueAob0TI7IKAbvW7vTkREjjpAQCLBAnOwncv9D4vCwvHxI9AS6XkcQ/liCnUCKBRFw0i51NplAcXpa5mMlRlFrg4yWpINOOILKMILbH34MkaUVKTIIAESTtBoayPiWEwojTjEoUoONjdwgFIEnxQHghNSGtN9qy7Os95cOHtq98y0C/c6/UPlHozpqiaX7jrRo9XsL6vs877Gtx/5Yf+3lMwCYUEssMu+nzJ8AACAASURBVAAAdQASAgBQ8Ml009hF5rPMuNZuI8SiRlIoOnfoiJWG6CA7T/clv4kwnmZZ4NIyk67HANhPg8h+lsYH64Jg92KTixhgwSbd9hhtZ073DCOCbBBSJol8t6BgmIiMCYjQkwSXaALZTwLWm+bEZFCZBCr+oRgAZmfXa2/Xj9jq+utBlOLFKk7t/9QRges5bhgAagP4cgGAG40ASDfQ+MOTAaDsDFnwZgRgVUYAFo/O455X3Y9GVxkAFAHkNU7ECLyyS62Uf85Ci2IFAWnmTh4V8TmaEzYMgEVkZ3QEQACAXjMwAmAYACMAYMeuXGF8iPaFsHyUEaIz9mpZKM+0IkkSq4QRwuYDg6N4s6sNnrRzLZNnyFnrhsQh5qnyZYp/jdEe4FYEAKDQnij2yzifuZ/yeWQUKftEQEyhmNsRAGpixZXNYo4v2P2XtUoLQOp0mRls7mOSOZumGt9TvgLjzHZsV6johqFp8zl/39GxGnbpSZNn3mBp/wK+kzkUc0YdcHEaCGg16ZqNwGuq0C5zn2JxBuVSGfnpPCrlijTIyNbR9Eb3xtEyNwwxW4Dz/21n34KG3Bs4m2+p/8xf+ToFNEMSl2SyXpT21S1AhV39r2CzSS7TRJ7FeGNFWFUQUr9sjSAj1maclz8b5adi68qilMUq76+OUsfIxhX2goqzitsIWbQUow0PSPKVRgA1EvncUsgTMSCZjyCSjmJtdw9blQ6eu7CL7oD0f0d0bXie7S6L/zbarR7CwyQiYQqectxxKA4nrZY6krHwZ3Mj7rC2Iuupg+WleczP5dHr0X0shE67iRdfPIeQ2Bgq+KjuUFz/KqqtOBUL/xhi8QwiTgaNVg9rG7vY2t5Du8sR7ymEqN0Rjup4AIWXOY4Tjsh4BHWlWOwTdBgOKaLeFCA8l3WQn8oiFeeYnrIMWccy1xyNOFE7qt5CtdYUTR/megR4CfSyDpHG9P/68JkDAYD9CuDJDf+VfD85IzxZdFgRn+DCsv+WLVIU469/Cge+f4gzcbRWuD4AMAmAjAWXIUS0QjcFTb6FEm7n+tiFdtnlolgI6SXcbNSGTMTXQkOkp3OymG0BP0b5s/7DgY6wPXcbZPl5kwBAcJ79RvfmRkXeZGJiX68bdVjmg+M8H3aFui6ajYYkjgx8BAV4bbjxMFhIYiGIs8KsnAOmOqt0YQQE4GZk6UmKBLYabZl1rVdLcGLAXXfdjPn5KfR6FA8hANGSDZ1+n0xInFAXscgA3V4XjfYQtXYC1d0uHDeMdr0pVKA6qds3n5ERAAIA/aFqDfD4eG/YteEfoXjHaUWowi+iimpcASjEpd7mGhiDhbMI0Bm9B//nmieOjQJMAAD7rXHeSwsA6Abqg10Cppvuv244hn5nHodRcajts4mlMAplZnberOLgTN8+gNz4m7xyAIAjJHYmkEg5541ziQSq25soppM4sbiAvbVV/MZ//GV0m23p/NP1od7sCj2K9nUj2uHIalEpi5JkGCsjq1CsnQHzh68RASx1ebDFvwjQxCkYpLOHzHGYj0UYsKj470TBuWDSsAkAcEynUi3jtttOyywY59OarZasHYoAJhK0xXHxmc/8nXi4sril1Uw6o3R8hcXVCYOABOerO7R8gYONahuNXhjtPme4VTCSs+NRBgXOEJo9TJIss0ZVxFA1NLhO+XO7jwXXj6DMtSYOLS2JV22zVUWjWZXZ7XQqLSKAh5ePYmtzB+W9kgS3RJIUNYJ1qrNBIGy2WECv20Ihm8Tjj9wPr1HC4bk8utU9OANP7AHD1FOIhMDfJlVcOkKktYZZWEawXdvD3KF56XgvH1pGvd5CNJFCrT/A8ulbkFieF8XeUL+HOBlGV1bRuLqOzvo2OsM4znzDW/HdP/qTeG67gpfWNvH5T30S3WYdmXQcjU4L7WEP3VYFxegAv/3z/ycemM/h6NwMdlsujp44JTPsMzPz+Bf/4l8jUZzD9777x/HCxjbuefxJ/NZ//R38x/f8HIrpKTz9J0/j1B0PIH2kgAcfewyf/Ogn8b//8A/hTW/+RvzJH/4uvumt34qffuf34L/+8h/iH7/2fpQ2N0RluOq20aaYH2fqOU4xCGEm4+Ch+08hmQwJE4LrkuuGLBQmblwWtXod6XRG9kLeO6sPQBurTCaNntsWUIYdfVIlmdSRfUJ7pqlsGq1aFQWKCpKSSvFKJyqCSLFEHH0nhlY0huXTZ5A7eUr1UOiVHYkJq0qEs/oDxCPsajiAcQHgmnPF3nNALWFJkgkAtGnpqvbW2iXXxarz4mYLEraSAG8KYEvSP9pULDvHxnPD590nvo/IAK8AAODnyogG7e8IALguIok44rmcFLuMRCLmKkXNUKzweu2OdCdF/I2q1a4WzRIXDfBvE2Ddg67VfVGmm+7eN9IAmBwBCMYZ+cDgFmxYFio26NvzWTEvSeZ1Utsk7ayvuBcpZ0Co5UJf1SLAB595GpyLpp6D8VgXBoDx9Db3bzJXsNfhHw4AUN6DOosY2rcAAHpAvDQyJmdU7cm4ktdTAFA0ACiy/MoAADJdDhoBUDcaMr5cGQGwAABzBzIArj6/hp2tHWEA3PvYA2i6ygBQigkBgLiMLloAQE3jOLamhRxZjTICEI6i7g4QLywhOTuPYbdF1QOgXZkAAFKICQBwCYMadYxUZJhCuGSjhQgA2EKehZcp/sn+IgWf4KtUpOJYQ2d1VsEcT7A5jzovGJRaXDM4PsT80OZ5MsPPZ4vWbm4N6LVl7l3GEQxjTwB9U+izscTjVJV/5jgcu1BnBwIAwuA2GgHGk0D3HL7OzLwLsMX7LqJ7Cgj5tYPuN6Nc2BTT0uE3YoCToJbkZByEMWwC5rg2j5D1zn3TCEhrrmzn4P3nRp7DfgjdtiuuL+VSSUAAMvTIAODIlxbrtvDW0wwCjbwHfnNNmwqWbSuWh52OWB4KW9SAJ3Qu4XGz4cYmBoVkrfUecxZ+2YZSEABQMNHmmLqvkcWs56dFu6xaM+fPfSTIQtXuv1+rCcs/qhuY/FzF/oW9J6MHpkkhxT8Z1Oz+O2GJXWJRy9USJs2/DyRcxLIOrmxvodzq40tnt+AOUqIBwHzK7btotJroUACvTy2njIg40kmsUS/LmF0um8L8XBHZbFIayz2PuZmHE8ePIsExz74nHf693R2srl6VIj2eykp3XfQi5OQpfMuYxtGQOFodsk8o6J5BtxfBxlYFV9a20e4OkEhOycw/p8x5viziCVbxnrMZzFg+FHYggSZqX5DF15E6KD+dRTE/JSxrqw2inX0uZBU7JTZNB4FqrYV6o63PCRV7yMKMUuslhtC3LuUOBADY+fyH/JLu18RXsCi9XlCxv8Iu8o3x//GHZvT+3Kg4Z2nm/G2SHPzedn0nC2X9PiRolXYw1E5QVd6VrmhRfouacevmZkj7MV5XLmQQZTKotaWdS+E8mjVSVNQiavbffvmmKJkFEOzDy88MChhe7x7eCACYvBcWxZRzGpACGhdlUiv0RwV2dv1VREU3C25CFGKRYzcdTCaBInjCYiBMRJ7sB1ISh/C44dOLlgwlzp9GIkgn43DdBob9Ju644xTOnDmJwYBsg7IIJfZDtLXwEB1SU8AT8RACAPV2Es3qAJlhQhgAFAOpM9jddAsG07PwKP8bVtoOO6O28NfNbijCf6T7W3BAFU9dmaEeiSAFAAALAikQpEm7BhddE0EAJYg677++VGRykgFg31PybNLtRj6tvvWffT9N5iaeENMxs+vWdpKv3cB9RHf/9fPKAAB2AuNJB6XSnsy/ZVNpEVUpZtIYtlu486aTqKyv4gO/9mvo1hricdrtDOAkMkCY1Ht6zDLx9gEYP5D7QX3smmuEMgmimQvzPLn3LLwYiEkDy9BrvUcBowFiZvafYwCJWARJitAY60BShkkr5Oz8radvFQCgWqsgmeI8F2Smj7wBIrOf/dwX4Tgp1OttQYdl0ycwJgmTCmPy1vRCUbToyT6MYbXUlH+7Q9UC4SRceOBJ55VFHvUA2M2yInI8MVLHmTxwnXI9E8Die3PUQimR6h/M35vOzwhFzHNbYheTySYF/OBz3Gm7aNRb8jfHayhWF09QmdYIdg45H50Q5dpENIwH7r4d5Z1V3HJsCdF+G+g0FACYyhBmQ8aJIRGNShdV0HKyHCjRS+A0HZMgLZTpwRC5zDRCThy1fh9Ty4cwdWwZ7b6LEIPwYIC98y+hdP4SItUWyh3g+GvfiO/59+/BC7s1rG1t44uf/gQG7IJFgfWdTQypLxEFckMXv/OLP4PLf/0JfOfbvw69qIN0JoeZ6QKeee48Pvzpz6N4/DRufvgJJItzOP/SRfzlX/wZXvzCZ/Hff/sDmFlYRGrpCE7dfg8WV47B63TwwQ/+GX7h//p5fNM3fh0Wchl0Njbxv/3T78Zjd96N1fMXUG/W0Rr20O6Z+UC6VDS7OFTM4HVP3Y3BoCkCUPVGw8z5M05o0U3Paq4T/j/BUyaIpP9LJ4V+yTH1oZZEPEoOiZYIBKnSyYRc61wmBY8iZLQmdSLo9DriPoCkg14yjtzSEhbuuJPtFAxTGbhcr9ocRr/dRYIAgMPuYFxmhC0AwBngGMGEaBg9AgD1Bm2tEePeaWnygdEcK+JnGQDyKAYAAB3/CqQjVnJ8n83HbKemAL5xBjC5v2oxrDGIh8jnuMX5TSeORC6nY20WAODzSQVuumt0Owiz6258s0nrtFr+Qn3mvLJJgINU4sk93OYGo276dUYArtm7Rl043es5H6xfOmYh10+qIwsU+9R/G7MFAiDLLhxCt9NUxxNjlyeUYQo+EhhhkUemkWELiPK/AADaFRYAQObE/ZEFe6tsLLHsFf+a/H2OAIjkmz8IINWGP+qlgVcZM5pb6OvF9UWKQYrCsXv28hkAYmMZuHcjhwqLUN1wBOASdrZ0BOC+x+5Hq1cTAIB6HrxmCgCwE662yDy//rAn8jHMSTrNjviXhyMxNLyhAACp2Xn0eV+HHtCpYntnBzPHzqAdiqsGgAUA6lsqtidFPG1JafMpXml6EVmEtFrChlP7ZnZOlQVnmSukZVt3ixHIbtx2eF0IqsuI5GhUQ0dH+BVh84QdzT4tcrW4lxyRxyOicUoLl7holOntc6vAWhhDEQFUZoFIZRkL1NGYgbUxtKwGFqqMouaecZ+08/wW0JIczoLtIwcTXe/Bda3xW4EYWzCzgSTHbAAAxmJZhlIb+nbLI1CgT0ahIzGauWa5XJE4TRV9Kf7Nb4+KOws22mfesI41L/dHlmzu2W51pFFi9YD8wl4BPusSZAEAO8JgLeuCDFQlg/jACp99gtt8xjRftv+vx2F/Zs9BjpEPm2VLcbIhpAxXge9ocyfqx9QHU5COTkfSFCHsxbGXhIN4Omkc0jjKk4Q7dDF0qKgfxfreLkrNHr784hbavSR6Q44YAq1uE6023SbYqU8iFslKXdFs7giLjqzGleVFJBMxNBoVRMIDFKancPTwMpqNuuSnfAYuXnhJmpwcixSAOEHHHNpYeprTGF0EniebPGHO9YfiqDY8rG2WsVPiqCuZMnR/ixFfkK4/c0iuHY7BinCgNKY8ybf6PYIWXcllyHim9XM66ag9tc7UKIuCbkrGHpMgl0utqVga7Q5HFjpotanfRJQlLPWWjJW//djcgQDApAheMBbfOOxer+wchQlTpI7Ttvwk/trAMvaOpnE2mgPb5+P2AxDs+2uwVDGT/T4ziLTtV6CNPK1HSY5Z+NIwYCKgBT9ZALwx7GSz+GcnRhSfaUPW78hMCx88YQYwMFs61ZDKoKSHKoI46gQH0ErbOZcNNeBmwPMOJh03uhPX+//gNeBrtNOsNiHDfgjRoYN2o4N6rS5JpuYeqsrKQoOFCf+2HufcyFi02uMTL3hj4yRKy8IQ5iajsyykt4mVHvooFrIIh12U9taxsjyD173uVfDcioiw9UKOqBRHhk1Ewj30Bx6anSHWt/to10PIhVJw210Mo0PUODZx+Bg6qRyiiRyiTlKOc7L45zHyZyymLJVTbfMGAgBQuEYAH8P+sCCNBYEsiKBr62AAILj+gvdiEgCQ+TKr0kvEkKj4qMDXJzJ4z4IAgKxhEWcxrzPMC1XP358BcDBA9EoBAM5zQWbnM8k0YgijXipjJpPG4ZkiiskE/uD9v4mP/cWncMvxBRHC4SxVu9tHMlNAuVpBPM6N7Noum93UmMCOPcdBMITKqGYt2gDJ+yvPLTvURNcNABALh+BEQ0g6UaRIy+I67ntwkkl0PQ9Hjx1RYbZcBju725idm5PinwVcuVyTjff558+hUODPuREPRfhHWCWcqaV9obBgFACo9cOo9cJYr3Uhcoik/4cpQsiJth6SkYEU6slcXgRlWOzbtWF1LHguXLsW2OLPOQ7A19Eb/tDSiqDDFKpht4gAQIR2e522Kgf3gUqljqlcHtl0FpEoQS1WHQN0uk1JWjgeUK9W8PrXPIlWbQ/ZZBjO0EUuHkICPdT3NnHTyiFk41GkYhEBACLDARK0oBmE0Gn2RIMhNzuNUq0k7INapYbFuUUJrqFMBuWBh+kjS3CyKXE9iA/62HnxPEoXLqMYSqDmRRC66W78yp99BB/4i4+I3dP73/de3HbqODrtBkq1ChosAHouTszm4a2+hM/+/m+hdvUlAWGrtQbe8pa344d/8j340ff+Gj78+bP44Kefwd999hk43Q5OrMzh617/MB598mFcrdbw0BNfh9vveDWOnbgVWxtX8YlPfxw//Qs/gyde/QjStP/7whfxR+/7VdyxchTljU2UKntwoyF0GaC5t7VdxFoeTh2exeHDKWBIWp+ObrDoJ5On3WbAVl0KUvv4b3Zy5ucXRLio2+lKV3/IWf1eD+6gJ4JIFHWKRLlvahMxTotK6qTIaIuDRDou9m+ZqSziU2l0Y0BmcR5LDz4knYMebSkpEkfhKQIArY4CAPGUAQAcEd7qiPgXAQAyCyIYtNpoVGuIsptuAAAWyb7IqZb2tvgfzZ1yPMwWtaadLUUUE03uq0I39798GQCz6xmP9BvFtxsDAA6aXQIAfKamQPcFZgUyUsNEiQBAt4MB/b+N7SHvE5XkpRobsdiUTsvfYxzQosK3QOXrbEecOcKNAIBgHA/u0Sq2pd0yLS+MxWIQCDCuA1pU+SJcqtauAIDbaeoxGGcAuw55dSXW0/rUjHJwDIBFVhAAsCSE4PUP5lz/0AAA16mvBGDsEKXYs90wmyIzLVEnDBbLpILzb66+VwIA3GgEICgCSA0AhSAUQFENAB8AuP/VDwgAQBcAAgC8/nHqJFGoWHIh9bwXyrYpnLotsn0IQjto9gAnfwiZmTl02w1EBi6i/ZYBAOgCEBwBuIRBfQtRdhbFvSaCMI+PgrLML4yuEeOH2HoK0MHRF2rhcAUpw4RLX8Z1AsWt8knULUC+pPVrsxSFYyRGscBnV5MjSx4doGRAw9Dd9TUifGisNoIFuL4xj0Lvvx3FtOMDcszBHJjrm51t7r9SRGvRSsceqyvgP7fK5JUzE4DEdPAN6OW/jg4DKtRmmzKMazZHZiNP6idplvkAgnyuYegRfGDsZu7Pa51KZ6QRYe2nR7mL1f8y520urM7vm2aVOnZRb0HZqjxOxhE7FigWeHSwoMUd9+ZQRNaXHQ0IaqDxd1VAURt3/q3U50r2BAIAonKvLBzbHLT3hr+nIwC+RoDmKIaBKcwTtZHk+iZoMnDJnjAaDdaxhPuo2twjkohJ3cSxAALRFM7r9DuIpvsIJUMotRrYqXbw7ItbaHSiaHt0Ehii0apJTsOiPO5kEEFKOvqd9hby+aR0/llYExBlwV0sTOHQ4jzcbgeFqTy2N3dw7uw5hIdh5LLTsrrdfh/dYR/dnlpFJtkMYkOZa5nNS1o3hhzUmx42d+rY3muizVwlkpSxAM8bIBWLCzuImiv8IyO9pqinK1Mmy/yAjAI2WyLIpOICUkhYHHjSfKF7muu10XFbMurAhigT6/6QABX/7aDV6Wuu16EoYcwwowYIvfXIzL4AgL3lN+oiX6PLc6NIPPb/1hZngoITDPgThclYQS+bImlK14cigiMANvCOFjNJTPQUPcAGcPJ09GGwl0w3EkW+NNBzA9VD5m3ke9OTsyPFQaGYF4ExmxTEqWDPWS76QRs7M87aigJxYPNSrsE4zKFIqCZVQeSSn2yVOAXhGVETr70x+yH3uq3ajds0FqgvIEmAPuQCAPAY+8DuZhkefTPZHaEfqlH3t+CDRUCFlmSCCwsdHpvMOInQMAU/DIVd7HtJWSY9hxuQoTKKvzuDURfpdBSpJJHbBh5/4l6x6aDQBv3eIwP6s/IkBuh4IVxdb6HRGCAdTQvSRhHAKjeU+UU0InEUZpcRT2Sk0HdI+zanrjRqdnZ1A+T/WzCGGyNZAaQrMyniQ8/k3dowasxTtNiuvzHq/8RIR3D1TiaqBE80mdRwOgJfjKo3KVhyz0xAGwetKKZiRipGRf64DaDMWP29AwABmpcE0v2/5PmIDmW2L8LujNvDdCqN+dwUFnJZfPTPnsYnP/RhZOkT26HwSRiZXAHbu2VMF+fES1WmOmX00M7D69UUxJzddMMwstdlcqpB1HqNIF0mTap+C/yb4A7V9Tn3z4SXRAMnFkaGnsmJuAQPzmo7qYR0lE6cPCHP9ubmOhYWFmSt8ABq9QZKpaoAWc8++zyceBr1WhPJVFb2DRYaCjYY5ssgJN3+qgdUPGCnTcupGPoRzhqGEQ0N4IS4nkMizFeqNzUI87mjyFSAdcI1bK0ALTOlWCyClpZMNtY3aAGYk9/l+TCIDPpMDujhPBBdhKmpvAjnkM7I32P3aXt7U+blHNLien3cdPIE5op5dJs1LM3ncfZLn8PSzDTSsSGq2+u47/ZbMZtLw8FAmAIpJ4ZsMilCg04kIaCfO/QkmbGWUQR7GOALy0vYqJaxdMtNyBWnRXeg12qhtbWNYa0Jb7cKL5xCb+lmdKYX8T/+y38tivs/+WM/grd+6zehWt7B5770eQziMRw5ugKn72Hn/PO49/RJvPCXH0QhnUKlVIE3jOD5q1v4lnd+P37xVz+A9//OH+Ho4jKitTKOLU7jO77rLaAq5Zc3NvGPvukd+JEf+3l88lNfEL77v/3xH8OfffhpPPXEq/Dqx1+Fdzz1Wgy2S0h5QCGVFSeUaIoiP67oIIQ6beSjMTx41y2IRhviasK1QuYTwRhSCpmQk+7P2Mbin3tXKpUWZgq7Otx7WFBQ6E/21mhEuyQmMVfLLO7RPQGsBj1PhA2n81NwEg7mF+eRoU1jpIeplUNYfvRVXIzo0MaKomJMIFxSdPtIRBw4ThIgC0CsAMMQlRwyeMID0bEBNTwqVUQGQwjRmYnviEIrO+LIxk8KfCs8ZZS//ZCjOYHl6Oi+F9hP/FRUI5V4Ht+4FbEfACCNT2EADIVS2na7IgwmIwDd7ggA4Oy1uHMwceYcvLAvlKVGFw/qNyjYa5sJyr7jH7FBtAroAXE6LWYIkCiIOtmosN/bDpyl9creZkB4JtIqEhYEAAz70FwzOx6odFxDtTWguyartJFTITg5JqNgrcxvbWKIKJtQmJmIalOD10NfP54+Tp7HOADgg9OaiwVo119V3mhf7DMAgj8Z2+MNsCFjJ2YEgPu1BQBI3JUIGQsjQoCDbEaxAbyMfCEHsQGkjFgoBN8GsK82gCxCWCCNGACqiG/XLo9JRrE4AtBlBy9qKPR67WgDeOX5NewaBsADjz+Ibq+OvmEA8DWxKP29lR6t11K7fTwmUdRnB5maRo6Dhgs4hUUk8zPothoIs2uILnaFAbAfALCJodeSMRAmraTHK6tQdYVGeYfQ62nLxy67sl+UsUYBXR0FEgto/jEK9wJ6WfV7ARCUaWBn9KUTTf0oirnRutbO9luAzAoF8pwNeKA4gnlWdLpInj1ZR5Z2LluBEZM2jAIWVixSZaZcGJkqqi2x0lgP+s+oYcOIkKGek+R2pmC3NYTkE2Ix2BMNr9FYA0Ww+32Ju7z3vOeyLwQaNwoq0houKppZ/GIeIraPIixIRoGyIcRG0QqA76MFRa0hpdAzXhu7Q7JbBDhRDQB+KbtYBc8Z+wVcipG9q7aKdoTQAgT8Xq2RDYNhwrrTrg16y0sBbx46C4TINabNckevA3N5BQQ0z7dMBIrWWmYAAQAq2JtTUucGajbwPpFpFA2JU1QsRTYaBdJ5Kx10vDaS02GE4yE0vC42SnU8f34b5Qa1wTjiMESj2RhpICUTtAQPw+00kJ+OYn5uSkgv1UoJiXgUx48dwexsUfa7WqWKC2TxVRsoTBcRjyUkHxI9XTIladtsm0yk3Xc9sRNMJjPITc3i4uV1of2Xqx4isSRC0TQ61HPq67jxwFN7ZVuLcQiLtUYkEkKbDEYyThOOODCRacd4IRbU0hQeoNWowomTvUMmmo7lcFemCCBHAFyP44VZeD0Kp9fRapE1S22JsKyN0LefmJf9ym7c9m9LQR99H+gsjoKpnbsKbN6TgdZfENcpAl4ZgqDFzwHB46AOpu0y++9wfTLE5PvoeuemmZAOoHQNqbLImXxJHdgdIA3DRSIZF29tJsyi7k/l+CjRq4iIUEx+3Tid0d+w6HIAjxj9U85ECiClWyk6EQi4fKC5JZvzsBQlg2boexN34mKmxzhVLYXOpZsahcO2N7dlA9FZKEU5J4tZ66gwOscAIMHPUK9Tn90g1ZzP0h7dXWVGcH6lJ508/juRGGBrdxuvfe3tuO3WM5IMd6oVTGXom93HxuYOSvWusAN6VOJkQU9QIZlEP50ROtwAcRxaPiIq6QQrRPk/RV/POHZLJVHmlqAo3rEKEPA1V65ckQgUlgRJA72du9Zk0EdKD8ptLG3LBiD7LF6LdvvqqcFgwk+ZBAgEHBpdU+0ssiC1bAYLZojoi9mUg4mmLSIFJbbiPeb5H98nmCTYO+4/uXW+zQAAIABJREFUO1bAK5gcyvNiXms3OyaTLAjBJKo3QD6dBU0kj8wvYvPSJfz0T/x7LBaKSrk1F1HXLH9TaWNcjwQ5uI7HGDBMNpioBtHrscFh7VOIcurISlAV/pUkyO5/H9l0EvVaRebASAUj7Z5UagnOfQ+tnoszt9+GrBRmLfUE7g8EECM9nkXbxsYW4vEUPvaxTwkCTYE1nQ/ryF4hxyhq4jynGDxEUen0sNt2UeF7RaLoieIxDWIgNGvH+BZHKVgYcIHgZVLEX9cjrf9YhFi3leC6ZFBmt0G7BQq0UT2eSQB/xu4zn998viCic+z4r62t6uw3nRPaTRxanJP5uBS1DyIhhNmd8jo4NFvAlfNn8eQjDyDrhJGMKBhwaGYauUQc0xkq6KpWiFA/TcdU0fMBpnJTyBeKuHDlMqLJJIqLC1KkNdvq0sAk9PK588hxL2r3ES4ewaFb78fb/9m7sLpXwy1nTuO3/ttvYbe0jgbnYGs7aHYauPe+e/ClLz2D1UsXce4Ln8edyysob27jn/7Qj+I33/vLiKam8ZGPfkxU7TcvnMObXvMYXvvYgzh/4Tms3HwTdtlxzs8jf/gWvPGt/wRPPPU6PPOlZ/DGb3g9vu8Hvx+f+9AH8fZv+nZ8x9vfhKd/708R6UWxWJwT7/ih20SkV0cxFcap5RmcPLIIt6Nrqsf5/04HbYqncqyNhTY1UCjE53BMpox0MiWFZ6vZRHmviqVDFI3axeEjh4SKSSZUKpWURJtMM67bYiEvABaTBhWkVVcIrrnZ40ewCRenHrof6aUlDLgOkik0XQIRfUznCmhVGoghimQsgVAiRQsboduyPy46YaQjcyix1UazWpOnMsaiizGRBYKZJ5f1JRR1g9cbqq9NwO0eORmBdV1eWyja53qCOX9tLJ1E/IK5iomhCulbnQJDaZdCziqbW8aU0lyN86F2II26vg2xsn9bJoPZh4M6ALbYtwAAKcgWLN4vTvjnGdAuCczaWp/u8caEn8/5Nss+w8tnIFBYTj91tK+b7q2f0KtGg85L+3dJw7gZAzAMh+CxBplV5hP2DYOTlrQHxcp9r88IHhrPmkxLSRXfGcNMTCbDinuNgKXxpIh0kVvbDw+YvSNG6uzVq9i6fFEcUWL5FAZkXQ0GqK1vIOkOZGwxTFaNWCLqGIteP7Vt1riidGfubXy+WeRyfxQNBcOo2F7bwflnLmP1yhpO3nIM9zx2P7qdKobRPryBK51OoQeHGac1zqkFLfMtMn880Q7R8ekQGu5QAIAM7Y07bQHnBs0Sqo0G8kdPo+5x1GoK0UEHw50LGNY3OFQn3cXRnTWX0cZus2r0GTTr2tfcMhpI9rkW1o5/H+RcWQATAKDWgJnTFx0e7vlsk7Lj2VPvd8ZNKQ4nGmAmgVWxP5l70XyRHWyClATx7JeOF9iGouZMdEXh/Rdmg30mecwDLaRUE8PY4hnh5lEux3vF680C28RF0rXZta23mtJt5fpig8w2aaz2gBAuB/1R4UnbONYBzMU4ahgeRlAv1QXEE60R0w0XC2fTKWfM5XrVIpqfxf3CNOEIWLEwNrajfE9eP44RWN0fvyGgml0qTKwNA8b/bpsMYwX/bK1m9xS+F/MIf7/Qfdin+hOMImDB5oS6MWgzMiiqre8tI0cUPO5RF03FCAkssrBljkHAW4XsOlr4U2uLtnnxhOgMiHsMP4cNFwLaMdoAsgkYQSTGZkEbPbjIzxXw3LmLePHiNhrdOCotB9XGQCjwuVwWbrcGJ9pHLOJhtpjDTD6LTqsptQ1tnJdWlqUW6LRbApScO39emh9W44D5pm0MEhwhAEaGJcGIJovrWBKpDBssfWxuV7C+sQdqzPcHbBCmEI4kROmf4PFw6CEaayPmDCXnItOP942NFoIvChzxXvGeMS/yBBhgzODaYh1EVh9t2EVAXWKsutpwn6NDDd0F+v0wYk4KbneA7e09AQfi8SS6BJfeYUYAgsitPCSWQWUCqHQJAyCARg1qV3GG/8Yd/K92Y//KX29n3vb/jUlEeuxV9NYkhU4S74AM6PiLrpOA8DeYlJMuqXUqi3pugQwM7EDzgWZSxu5/PEEaZUxpvFT+j0VFYIQzI19pwb/fGYZ9yFmOwSZQFgDQ/sI4SmILMJnDly47i2qdNWdXnmgnO3v0mIxSUIJepMbOjw8KUTEmoXxAdXZrPImwx8nNwgoSaoI0fqaGKDGykBkr1gzSq5Rs2znwNyoR6EsQ0eV8vitWVzcfP4Hl+UVZ/Xs7u9jjcRLRD0fgxeJwSbdxEhiwqOe8WzQOJ5FDo9lRVe2VFRFC4ga/tb2D+YVFmUFipsvNkMGdGx7BgfWNDQnsHmftRh0eX63fJlU3YtAo+HT9FWCvn3ZvfAGWYCEeBADsaySgBbQjrECNRZqtuGAw+Qv+jv25/dnk2vMLSQ1A1yR5JimQgGGeLQmI5pUsWgmexPquCMOlKDLm9nDzkePYXd/EB37tNxDy+hiSVaIQ5WgdMxjYBI9z5FyH1wAA9BIOgBf6DNgZWXu4HDnR6UQeJenlTIjZlWBfiAAAFf+z2bRssrMzRQlWDFIyp9dqYG55EcuHl6XQIQBA5V8WsO1mWxB22lgScT1/7iVsbu7I3H2XSZ3QTwF3QGHQkIzTMDBgGFMGQLeHvY6L6qAvgmue0D9DJGYjSvtAsp9CQIfK+jFV/Wdh5wsBKtBIEUCuQWoTsCjkF4/fWlpSld6OeVHQjwwBvheDGucQZ2dnxRFjdXUVm5ubAiLZZOHQoQV02jVBzOk7z0S453Zw4shh7KxfBdwOHn/4foS9NvKpGGKkpHL+nPN1uYwkgOl4XChzjDeiwcLkRvQGHCTTaZTKZelu54tFQdxpm5rOEdHu4eL5c4j1aCNZRK2fALLzKPcT+Hfv+SVc2NrCm972FvyrH3wXXrp8FpXaLu6+7y6sbW5ia7eExeXD+PRH/hqRShkrs/P47DPP4dLlq+J536mUUF+9hIfOnMQT99yGRmkLK0eW8dmz5/D4m9+GZ9Z3ce/rvh5f+6a3IxJNS2H+h7/3AaxdOofv+e7vwE3HjmHz6haWZleweWUXtZ0SEkNgLuMg6pbQqezhNY/dgtkpivQ1JDnqDYYiQteloBC/HwKeVCtMhviEDPHS+fOi6N+s17G0uICpXBozM1MACxTZDx0ZoSDjjGNnTHhYGpCxwoKBVkVcB0wu+JpQNo09J4LbX/0oUkuH1LaIiUfEEQAgFonDaxKOiiDJ7gU7Jyz2TTdfxKcGnqqFt1pokAHA9clnnp21kcipL+5nAQBbsAoAcEAVP2pATMYOAyT7s7H7x/+DGgD8Dbu3BFkGstuMEEftFmphQ7DKgoY6TmWT5vHPUR2Ga2OeH531vGhjbMDzQFEffK8gmDzZpAm+/+R5TuY9+wEJ/HwLENjj0VBkaOpmrOFaAMCfsw8WiP4d8M/TP65RJhK4UbZz+PIyoPHPHpeCtvfLjnHwOOx4IeOlCGCJiGw0AAC4iJGNdHVVAIDZuQKcQlrmlKPsBt4AAFDvcv0jRZIZgeFssDQtxN6OyvJ6CbZWt3H+2StYv7KOEzcfxT2P3ItOt0pdMwEApMNICnUkKloPzMmE9C5+dGSg9NQPXYrXKFq0ECsuIZmfhdtWF4Bhq4xKvYHC0VtR71EpfQrRfhfD3fNAYwvhIUHYSR0u/16NryPz89Ht4ve0qTZMVMFA/PugS4mFdk9FbkUojcC6XBwBcQe0y/XU2k/WGe3LDG2eBau1PWVxyAJ+pHlkNKTiYWeUPWlcMmCMUhBkLUsORgp5YNxPibxDidHBDNyeuQUE+JlSuJoiWwpxocb3ZKacOb7NvwTMtjPyRgicn2NZhhRs4x7N2Euglve0Xe+KtpE8JwGWpo41qLWf7FPCAtDXqTq+3n+Oe/Fn/AzGZuapzQYFsumQpO4MKg6tIB9fZzWAtNC3Yoa2ePddQPh7137Zc9Q9nTlGUDvNMhcsUCDggmEz2GOxtusEspwIj51WpKT0s+vdEYCH+RTPUazCjX0sBSrDBACScSBBJhqbKWym8hnowOu3kZ/L49zlqwIA7NWA3UoYlQZQq7koFKYRjXSRy4aQcLqYyafhhGOSt2UzGRSYY9DVDRx9rOLq1atiq8svri2bJwmjRIAQ3gOOFTBzJGBPNmgaXS+Cza2adP49Lyysz+EwglarI0U+f5fadeEIGTQuhlARyPn5efn8Wq2Obpu2f1Fx9JG82YiNc2SFAIA0d3uuxHOuA8u+US0XOiuoC4G2swhaUENtgGq1KZpO3C+krvrWYwuToPtIJEufEbWfCAp8+IFHH+QgC+yaIu8GCLwG4Jf7NVbu7vsmBwIAZhbo4E8fP8Ag0i6dSEsrI7pr0DhuNiz2mXCHOY/JQt+Jijo4ZxoVAFDrPCZKB30dlMBYO5nr/b7sx4IW6znYvy09WuhaY8gdZ5MYbAyMRPSUKJvXl4eYc6eks1bLFaE5cfZMKDuSFB18I/dbFxIqzPoZ9xH15yTtzL0tkm3CpQBAGG6vgj6tOcIhzOQLOHJoCUVSlfsDoV+3vB56VLUmlSiRwoCoP1FFCrdwk6GPLucBw2EkUymsHF7B1vY2Di0tiw2XI/aMpMQq6ky2BwPA1ha7ug76LgOoT220CVuw03rQ/bVKqcF7FLxWVozFAgDB97IASxAAmEyY7fHo5qtq9yI8Z2bEbOc/mCDa59vSN4OJpv380f0e4WY+gOavBFOES8EeoLmaAp4iQM6gixTZHNEYplMZzGan8evv+xW8+KUvY2luAX2Kn5k3lPfQvFvSawZuzsASoNoPAJBzDrom7AMACAAohQCZKKr4T8u/aJgcA2UEzM3NoFarYGlpEY16QwI46Z+RuINjN59EOpuG2+kKikyxGHZqxB0jFheXkNnZefzff/jHSJH2jzAazbYwDxj0+iGd5R14BMv4J4zuICwAQKnroRkCurQpnAQAePZMYBgQjeAkz4P3VgA9CQp9KeB5vCwIrTe5oO+kJwrFXEV4+DtLS0tiP2dBq8OHD4vWBde61cigQjHXCgNWs1nHradvkr/5Pttbm3jN44+jsreDc889i6mkg9c89jBCbgvJcE8Sz+r2KorZNBbnCkjHYkiJlZXugdKV45wiBUQZumhnmKKQz0BYOUyI+yFIUO54LtZeegkZEagaIlFcQmUQw9zNd+HdP/tePHP5KnrxOL7/h34AT73uKfz1x/4Kt5+5DYuzC/jMpz6Dv/zgX+GNb3gDLp59AX/+9J9ifW0D1dIubj91ArX1y3jy7lvxjx68E7sXnsPQbaE76IPl7VPf9p34g098Fm/83h/Am9/0j9FpePi2t70dbqeKv/30x7C+egmpRAIOrX36Ebz3596HN37tG7A4PQ23uoNiooeoV8E3vv5R7K5fRjwck/lHb0DgeAiP6L2oy/dkr8lkc6LbsLuzLR2AwlQOx44eRi6dlro7kYiiWq8IgMmNiOwUdgJq9SoOH16Rrr90aKJhVKrcK5WtRrZTNJdFeLaIux5/DFhYhFevo8drnqXLCok5A/S7A4QHYcQ5kkUAwNqEEX3iXAyTeybYzaZoAHAiV/Luvs7/qxq3ptWSHMvDpj13Ib4YoOC6MczElX3zCglTX13cmfycrwQAUPacFnVsFihriGCAH1NvBACMCmxDxtM9VUXLbGwOxtAbAReT+/D1AIDrASj2eCyDy/9sPR5L7JKOnrl3wRLb5kEEvyU2GfFDP3ZYEbBgETEJAvx9AAD+HQ2uBAsAGNqj5GZBAEC6qdTbYOJuGAAhdum/SgCAI2JkxPAaTAIAXDB8BggA9AjUGgBAheqATQMAbK1t4fipI7j7wTvRcmtwUlG4dFkhUsCij3+47oRGr2J3loKvzxN1Pxy0+2EBABIEAFpNAQDIACAAUCQAQPXzzDQivY4AAKHmNkKD1oEAwDiD91oAgN3JMQBAn2y5KaMxkQFBPvFEk5E6oeszEvK6dT0ZF+K5yXPALjLHFnnt7FiK2TfGWDqCxxnbQZPbWlaN5GocxTX5uOQ63CsEAFC6u3TrKYTLER6bX4zYDwFGkBnjYB7hGT0M5n/8LGpKETCOWg0rcxzB51g78JpvSd5g2Jjcp/k6sXgMNHf0+SF4b4tMu38aa0bzGUqhJ/NRXcXse7MLz/gpXWlT7FuWkmUDWAYAAQDS1dndtrmDBQ2UFeCDAv7+Mg4AkCFg80QCC3bmX9kQFjT1RQGtNTI/z2ofDchkMKNldGTjfVNmZ081MHiduAeRbcGaKhUXFgBtabvdodRWQ7TR8RoCAFzlvP7lHaxtt3FlvY22R3G9MBbm55BwBpieYo1TRyYVQ61UxfFjxyW/sWt9Y3NLnRjSGR3HoDvZyGZb16kCQWGxftZzTiEczaDTjWJnt4XN7TqqtS5S6Sl0u3SwcBHjDH+WGnAhuN0WWu0Gbr/jdvlssg02NjZEnyGbzcmarFYrwhq3I+XcPzgSQPE/XloBgCKB+2GeOtGRop7CgGARHxOuV80vCQLUqg1pQpFdEXrTyeV9I+hIxFQCgH6NlDwD3VxLC7Lb8I2Q6GAAFs2i6zXer5cRXPPzV4IgTNoOTb65vvckhhE8xyhtkyzyyK0vHBKUTzydkxQE4eJm0a8KzAQACAjIAmLiZCn6X/H5+i+0veOD8HM5A823dIM1s9GylRtBPksXEpTLZeEwRIxU/wi7Sa4oJVPQbGdrW5LRGGeMRFCERZLOqSryuR9YMn5ik4nSaOBnny64BlX/7Oxn2E2KD2CjWRbBDq7DMi3PohEcWTksHUOXiLnjaKHvUAE3JTRW2lz1yApgkBEgIaEbMztwbhcPP/II1jc2RdyFSvMOxT2MFzZndBlc1tbX5bOI/clc25gHtJ8YWlrY9W6vAh8+gBIEAiRAGHphcCSAnyWIsEF+g99Pfo4FCYgIs/Orc10dQYitnoClu9kgIM+6oZ3ZYKHPwfi9kM8y9Bf/v0xCa9adLSat0KY+UFoIRId9pMM9pCmCiTBuu/lW/Mb7fgXPf/FZpLjxdz1Zh346IUz5wJwlu40RSR6EzWJ1EoS1oTOMct3MRVEV8uAaJdqtBZgOFegf7q/8Q0ZemurxTlQt1zgn77Kgigkd/qZbbkZuJi8VDwEAdnwoAkQAgM9RgjPT/M9hGE8//efI54uixNrusOuvokRUUZb73+MaoAhMGC1vICMAZc5kc1aLDAAz+iCimbTPI2AhtCNrP+aPiOj94xoxPTKD1LMQtNfI3l9RuE0mhXbGQv/IkSOy1rlO2PUng0DUaWnlafQSuA7ICphfmEMqm8CVK5dQ2tvFXXfeiVtuOonzLzyPz3ziY7jvjjOYm85gqTiFQaeGXqMMr1HGqaMryOdSyNBzXeawVb9A0HdB2lUjhAJ9ROU9do7YsVM/HDhJjl25KG2sI9XpoLpXxoA+u9OzaDppJBaW8T+96wfRjkXQ/H/Ftt75fe/Cqx9/AtOZKTRLNdx+/9fgg7/5AWysreOXf/U/SRHWqJSwWMihvbuD21am8G++6x24+LmPIx/x0O+2EJ/KoxFNYeWhJ7AZTiN1/DZ85FNfxC/9zC/hrttux19+6M+xdKiAx594FGurq8hPz+DQwgq+79/+H/jWRx5D1O2ikAjDK6/i2EIW9545gk61hCjZZzLbSkElMkLY/aMdUF80ARIp6kpsoLRXwc2nDotd44ljh+Gxg48+Gs2axJRUJq0dk4TaU3bIAJjOCUhJO6FsLitMESYVWztbwgCYX1lBZGoap+5/AFhcoBonqFwRTXI0igkYLRvZvQshRqcUCjdSa4BFnxlhY0dTfkYXAFJiTZ5ANohVj/dBAA1DfFZ1v1Av+YOmAK9XwMpe9P8hADAqKK8DAAT3RzvuYH/m7+lG5XwUL2SIYBSXv/r4qYCf3ZcnQdxg/Ay+ZrzY9+O2f621eOPvKABgRwD8vdO+n7ViDpZM/mfpPR7/CoIAqqH0cr8m857A0Y0YYhYAsD0NzX+MZR1ZWBRx5Cx/ZIhXAgDomRq2iNBHVOiPf4TObAAAdsFlbGA4FAbAxefXsLm6iaMnV3DPA3eg1WsgkXHQ7XUk1tGpQHQZ+GSJdx3hQf1b15kEPunotfuREQOAGgB0iiEAUKrWRAOgMXAMANDGcPcCwq1tDHuNV8QAGD3HpmdkBwVs2mmfcW4mNsZaBkCYgAZjN9mmXGeGNSGAMOn5jH3kT9svG9MMXZ8rs8NNyrIOzEZCVouAyQRehDat1meqB+Trc+hlVJE/m/NY5MtqDRDo5/vwOetQGJeggRGC7nc9JEjfD2kRbJstQcV+m3PbXMTmYwqIqg6IBc9GbKKRTafNq3UpBXNMBd2GYuHHWG3dyiwNmPkdQV6l2xs3LcZPk/fzvThfT5ti0VEzOgR8Xz0XBQDs9/75+c05fS9lSFgQQ8YyR3oJppcc2AL0PfVclMmirA0CAGxWMm4J05GsW7IayNilbgAxZb6eY9RJHwCgnR6L4lDERaNTQX4mj51qDReu7OL85RIurnqIpzLC9J2ZnUFo2EYq0UffKyMeC2GmMCejOhyV5LU6e/aszMbnCwU5f4Ia1uqQOQmPRUYWZIQiakQY2VSLodUaYnevLX86LkGoBNxuDxEW7XEyg8gerYmb7qmbDuP0mdvwwtmLYgutjEx9b+Y/zO0IrnRdqu0o04JsMZ4r6w4xAxX3N/9+aE3njwAQpCaWRnCQgoMcdwqHHcklanWOUmYQesOJI9dU0KMN3HY2bfJ/TbHuW9AFN/F9C4V9dnnmvgQAXj4LYJTaXzeGHIykm1nfsSA1jiNPjgYEwQC+ksrMUkiZokOtsuLS7acGAP/mAmDyTaQqHLUigQqoMPk9qIAfR2AnT9MWyNeCICa/GhX/9jPGrgdFgEgjM8WePtBKw7KZmqj7e31wfonUFMYcnjNf2Gl7iEYTYwyA/Yr2660NEUokhVR2/vENzh6n7VCPdaNNB2kcadWCRx6KcAjZXA65fB7ZfB59blB86mIJDFlYcqZa0uchMrmMXCOhRYGNsAWh9/Ph5PytzJEbASUyAYRCH4tidW1NtRyMyZDdnCeTsYPXn/qiWgE/uzlbinWQ8h9cB7bg5zWxIwLBz7eByCagfM3LBQBUWTbgHGAeALn2ZvyEBbR+li/uNUoQTVGuAVVnlOwzFBv2kXeGCHtd3H7rafzVBz+MP/3DPxJ6ezE7jW6zpTabwrLhe6sfrH6sfibRd2srJGvE0LUsACCgkVmAKjw2DgCIOI3VMiFSTxZAhHEmjFg0hBwVZ8Mh5PPT2N7ZGrlBEGHnnLlHFxGuY9Px1MDFbgdVYZPy7Dz/3FmsrW3I/H+z1ZH1RA2ArteDR2E4gdhI64rBHYRR73jYa3VRpyic0P9ZdCkNWUT4mYQYBgCLY72m9h5oAFYNAO3s8xqIgKB4GislUWf1Qjhy+LCgz9T0OHnyJDgGwP8j3Z9jDkwirHaEqP4nEtL9z+fzElDPXXxRfakBPPTAA0J1/exnPo1GZQ9nTp1As7SDMycOY9CuIhUeYH4qjaU5FQyczWUR8/oiCEitBB4PXRN4vKksRXSmpOinIjWLTBEDYlJMUI9CN40atl54HolwGIlMDpuVGqL5GTSjcRy+8z78Lz/8buz1Qri8VcKjj78G3/2d/zMW87No7JTwEz/8o9jd3kFiagrtThOd6h5mkiEcnnbwzrd9A6KVK3C3LmI+SR0UF5m5RTy7WcbNT70R9alDqCRnkF84jtc/8lqcPnUzkqkYfuIn3o33/OxPiQUkEfa3vuUduOPMnXj3D/0I/vz3fw+P3HUapSvP41u+9jG41Q3M5lJolOsSBbgG3D4Tuh66PYqispiIoNGoy/zfkSOHRKCokKeo4B5mClOCvrleF1PT09KhSKQoBhaTRJXgM91lGIPabgdziwvITuVQbzWwsbkhbIBUJodoMoOjp04hd/gwwH2d11hhTekcdNs64sVjFMoo1xSfIaN5InOIIi5FJW9XADuxzPM8SeDF4lIybQsMmiTCaAAQALimRgwEjP+/AQD7jQBcu8ebrqhJpm8EAOwHnk9G+uvFFUtLnTyGYGyc/F373lb3w8Yd/zOtzZsmlwcBAOzq2v1cPkfsj829FnbRftmN3YctAHBQBnTd1E5jjlk8fiY4ynTML5pXmJhh8xOJFQSPo0nRsCAAECFDjuCbGQGYmc0jXswcOAKgoLEdGbHz0QoAkDXLIkbU4L2udDzl6RLmR0gAgJeeW5URgMPHl3DfQ3ehM2ghno4JAMA9zgIAZACoDLN6jgsQIGOnaoM3DIXR9CgCeAjp/Cy6ndZIA4CjkLQBbCGBSGoK4V4Lg53ziHX3MPCo23H9EYDxdWXu2+h2WatrjccB48nRvZHrbMRIecwc+5MNhfmygH/qGCX3hedB9prLeWfO9itV2i8ubQGi4wAcCxjw/U0+aHMQxj+yx5inaT6o9oli7WnYb+repDagowzcNFaURq1CdSz+rTUe6emWRSngmNdHpE9wVIH1YN5l8xObP/HYhCpuZuQtGDEcuqM1HHwOLbtI897R9jnWhOG5NNstAeP9fUABZRanbNYx79OCW4/PFrCaE/DaGiF1aA7sH68/6z/OMB1nPZG+z+ttz13ZC8o6lrFZaeDogtF8Vp9au65EiJT3WpTrQ2KpJ9GGDUaXAACPfyjjAQMyYlhXJRxECAI4cbg9ijGyqeqJ1k9mOoNSrYGLq7t44aUt7FaBbH4RTiIrYxetVgnZNEedu6KoPz+3JPULNb3Y7MjlyH7rodFqSifepSaPGc+wrIZRzs37Hk2i1w+hXu9ie7uKcoX2yzymuIByqttAfYCKrKnbbjuCu+4+jXa7jmeeeRa1GsEvvk6tyHn9hEnBJgi7/GTYGbYcR44JALBhIewPEZn3wRdtRBsdDgFWw3A9jqKT/k/AkHlhHJVyDZVqXRrhbpIOAAAgAElEQVScoaeO+QDAZBAR2v8+Hfrgdh0MIrbgCG7ZB3VALQDwynQAJ5P68YBxUAEmc7+yN0zS1EYhMlAwaIiZBKy5QLjRsMBnpzidSemsrQjweUimEzoCEFOvey7W0cNAkQ0+mAfEuMmuwORLJ6+/Pl562MGiX0OSQTr9iC3dI3a9iTpxAWpxDzQbLUEH2fkvl6pC/08l09oVJ92ZAhK0JqOXpSkA9zvW/RIRew6kjwkAELj+tri1RSc3DR9RtB0UbmQcS2CiQhoTWRYR6X6Jldqwj+liAfOHFhFNUrk6KoV/KEoKsSbbnLPl5Uhk4qKozSKHBUe5Uhb0b2d3DydOnEA8ST93duQUKOHx8D6vbxoNAFqLBG7gfsXyQSlMUETKBgCrkBos+sfBDl/xfvL62s+3SaXdjF/uCEAQAAgmkgoAUOrCLzzlPE1Dx3+tHSMKpGhMXNjhJQNg0MHpE8ewubaO9/7sLyDFTb3ZQcZJCP2LDhM2zbMAgJBSTeObBYbqkBixJ2EfqxCQZR/4Jb+vF2J/RoBB9S2UVkkAgIU/rVYIAiSoWJ/NCBLLQpnBloH19jvuQCqbRod6HwSCGPhk9nkgyYuU9OEoOh0Xf/3RjyOdzqFWawgDIJ5ICfOAjBMKCcpF4yhCmJ2fECrtLsrtLhosBFlcEVQwDACZqxYvZvN8W7qjpeJaNeYxMaSQUMMpniduF44z0gzY2tyUgp5/zp07J4GZwoAs/gkK8HxZ+PP/+Xs8dxb/pJxvbW/BQw/F2aKM3dCWjnvqs1/8PA7NFtGs7OL0iaPIxcPw6ns4VMjixNI8Qr02OvUKjrLr3Gojl0zL5zBRo+sGLX6m83nk8tNotNtS8IfE9odkChVl4sZNJ92NF19AZXMdqWQC6UwWialpdMIxbHb6uOfJr8XP/sZv4+mP/y2ePbeKqemC6EokQxGh5Bem8/CGIexubaLXLOGO44v4tq9/Ap31F7HkdJHu1RBqljA7O4P1WgulcBqnnvxGlFKzAgAsHLkVb3r9N+PDH/skfu/9v473f+C/IJvPotFs4rv/+fdgfnYBJ4/fhH/ytrchTRG+0iacTgnv+mffjisvfB5R+l93CbDpnJ7XY0LnodmmxF5Yks+93R0cP34Ehw8vyqhTz6NqtIt0UgVnmWRxPKLZamF+cUEUqXf2dpCfKSCZSWOvWhIFZe6FiWxK5G4IGl1dXcXW1g5SiQymi7NYPHoEheUVIEPdAIU1CQCwc8AxL4keBEIZ19i5MqCx13VFd4CJNte+Q3osGTAclbKjKWYMR/YMUoBHYJWKZL0yAGC/OVV/xz04/vNwDEAxcRBWA8AmrC93BMDmP7pPmxzCxAslMezPANjvuPcr5IMAcDDO+EW4/czxLMMejx7fJHtPhXntz30AIHhd9d/qDODbgtnfsXRs3YOvbVD412K0kx0UJg/KkALvb+EA/1zVpWkkyzheQHHPpbYFhVuJbREA4AjAFRUB/EoBAK0PdMTAFmtWWI7FrYgA9lwj/keGmXo6bRsA4NL5S1g5dghf86r74aKDaCIsAAD3uFAkKjPfZACIN30AAFAxaQIAuoqsCwABADoiUWuFGgC75QqKR06jHU4KAAC3KSMABACGvforAAC0A6zppp6/xGq7vtWhztgIeqbg11EAggDSPY7R2pf/x3NUAEDcNnoKAFiRWN5Dy2rjtbbsRSrxa3PAX8M2hyRTk4tT/rYdbmHpqj4ObxZnzC3LUnII00QYsSOp42VEU61ujtXZYaOMIoSk0E9S9kWXYcTQVCDeMSr8/H3aN8td63tS0AUBBHVU0E553NgK8nvND/VRkK442XL9HhLJ5Ei4187c8/0Yx1VMTu+LvW7WMpjHzEYEGQCS47ruSHNA7qNMt+iIoC3wLSuA36vwX3/EKtR81T9v5uVkGZDOb485mO/yM1kg0/qOgA3XjbIsIKAKXcWEAWpYLkPuJWyiEgDg6CN1vMLUCKDQYx+tTg3xdBy7lSpWt8p4/vwm3FAaqdw8egMVOu50qlicn8J0LoqpXAZud4i11Q1Tz6jjTjKZkibu7t6edMl5TupSxnNVMUaxVOxTGyKFRsOTeqFSqYnAngg1mqZiPM4RAg8rK4dw1923I5WM4dy5F7C6dkX0p4AUMpmCfP7u7p7cR+ZWXPfUYCLzVK2suRYIFKg9NZnlQgA1OlcCuBiHBVkqAvgoAMDckrbTygCIiQYArY95f0KPHDs22p2leAjS+41wxL4FqlmQEidGAe3aVx4EAIxGAPaLD19RODi4+L/RW4hKqdSBfnHi/04Q7bw2eNsAxkRHfbap8k/qfxKJZEIfDs4405NORrmY0Nnuv87WSCNFOnkvFwFXayV5vCeuodwW87Pgv+352QDPYyOKp+Id+qDTK5LdfgIApKI26k15KNmlC1NsptlWuinpzn278fvIoP2MYDEc/Nno34JsKXY8niApxV03PFvIjYuU8OcELdCjG0BSElsKooWdCAosSObnkMyl0aW4IVU8ZY6fM+FCqBHEjYwMt0dafFKCAjdTjgNUKhXMzc8L0EFqEC12+CXqr5wTjMWwscURAVXEHqkgBuhV+53v/utRlaSDXX973kFEOfi7weRQN2FfcMpeN/t+dt7t5YoA2k7xJLAxAgCkQ6T3ykwz6L8tyGTsELmA1OLNjBdQ4Ad9zCdjWJjO4T0/9TMChlX3KpjNF1Ha3sVMfkZ8bDVNNur/hu5nHxniaRYAsJvhJAAg11NXk58sBpIULd45c8hAPETCiYi/KkEA/pyAHjuxPCdez2Q6hZM33SSBi91QBnuK1vB5Y8In78e0yuuJevuzX3oO2ew0yuUqPG+oQoBdT/U5aN7CzZueraBv7QAVbtBdDx1SuDiuIgCAJlmSbI9cC0LqbUu7woALhTJ6NMmZmpqS/yMAIKIynieBhUU9gw7FbwhsMFmgCA3vK7sG/Bn3NT4LVMUlM4Cvn5ubk9fwfeYXFsR3Nl/Iy+sIMGxvborvPBkAyWgIjz90P7Yunxc/6qViDov5DPrtGjLxCIqZNOJkSkRjAqqJF24sKglNKpsVFWyh/zNBj6iHNxM+GeqIhJF0Ylh/6Rza5V3kkw5219awMDODuaMnUWm4uFzpIn7oJJ5d28MffeST+OLzZ+UezUznMJNLY+vqKhIhB6eOHcHD996BxSkHkcY2soMaYvVNLKTD8Kp7co9C2QLKkTRyt9yH+bsfwd9c2cGRm+/Gr7/v/ei2XXzs4x9FNB5FrVnHk695Co8+9jiymSw+/MG/wK/84n/Gv/yuN+NvP/Q0bl+ZxeP3nEZz+zKGtF0chkVBmH9Tj4QAQL3RFgYBvwhs3HTqmBT/mQwFiyqYn5tGpbwt94fYF8Ekpf/HRSeB6zI7nUNhbga71bLoJswtLSKeToqPcjybQa1WxdbGtqhQix/x1BQOHT2KwuISQpmc2v0xweVx9Uk3NcmxcZbhmhdqrHQ4YwJ6CTjKmUmxsvWk8ymrVrDC8UJd94drNYQm90hbyE4WxPL9KOm/fgJxEAAgyeroV8ffYxIAuNEIwPjn+CKA4/mPn2fYeBdU4Z8E0A8EL8z++pWOAASvqwWH7Tz0OFhg5nXNCIBV/+drgtdKBCBH++lBBb795H06SVIg/n0CAFroTMZKPV89WntNZd9l9uWkBABALPRVAwAEbznbbm0SLQDAv5lLEeTms0DKLr3uqf5PkJkjADwYugBcObuBF597EctHF/HYkw+jF3YRig3F2owjUCRjcp6XAIAIh7H7Z+j0Sm3XfIbMnaYXGrkAUMWcIwChThU7e2UUj55GJ6IAwKBTx2DnHOJe+RUyAAz1wWj6jAAAcwO0lmB61FNbUDIAAiKAYlrqDOGxCSSgNkfh+sIA4N/8ngCj5A5m7lrH2LSTLVoBMoaqa9G64Wj+oW4PbAjZOXULlqnnugJDjNuqmaOjNLbYlQLb/Iw5IV/P+GfzKM3vFQxVcT5j02ysEKllYIthvi/zGGVhqhsT47bg2CwqDYA0kiMeiT2zd8WxuIAOgEljLADAHIJ5qR1NlMLUUxcfjnpqTsTzGp/V17xaGQDRCIVdMQIA5Fk3yZwWvb6qv+TcdgbeWBzye3u97Dnze1LpOWdOXTELhlgAQApWOgg4dNMYBwBE/JF2ij0KRZr9iOAzG3CODwKQARCKJcRpLZWOojdoIxqPYKdcxlapgfNXttHqxRBPF8FRATZfQ/CwvDSDWETFZy9dXkcykRmNOLLhZ6n41ATjCDRBNh4rz0fyPwIufToL9NFspVCpdNBoVtEbdIEwxxcpJA6h+nOt3nvvPSjQ0ejcBQEbEhxFDoVRKtcQT2YFdOD9YdOF+xRzM65tfg7XNVkArJPotmQBANv4VWBMWRfW5pKjg/y3UkMJIPIh5DgMr7my+chEpcZZ6METNw39ZP1asT+d4zNfgRlvu81a+u1XXvCMh/iXT/+fSOgnM4fRIR+QHGgveIyCo7/mU42CQW5E/zctdgIH+ek8EnF61hNJsBoAcUGQePM5g6nOjPp/dmZKPmagPsQHMSAOAlAUrdHjDYY98yP9mQFqRhRMS7UyRQTRVxayXNjcnKh+Sd9yblic8bfFMj+I/tOkNHPj0BmrqHTGFfXe/zpbhVDdlK8FOmSexaDB13azfQSSYIrOvPiqo8PeAAnaanAEAwM4qSSKC7MozM8g4kTR7rkYkvocd6ToEiSvz0SG9yUhhR3zDxb+cm/EG1NnvHksmWxWHno+mCz6mHBz4+b/cQSA101tt/z562AytR8AMrlM+eD7sz8+NXv0UJsgdL1k0FKAdNP2gRO7IVt9h+vZAErnIuC5a9kW9mfBBHxfQMcE51FCL/N5epb8a2TzZaz8GI6YMDHwOsMBXn3PXfjxH/4hlHb2ZLPPpbNo1hpIJVIipEeEej8AQIkHKtIn60JYyUbMJsAAGF+XCgAYQFwfc3YhRJVVrdI4Z8XCP5NOIpWkXRqk+FfRnoHMnt9x550KupD6xo4nhYUM9ZmFEGf/GcxbzRaee+4FVMpV6aq2Wy7C1BwIcxa7LiIzahXa19nvYRgNr49ysyt/e2Ha/yn9X036tGthVCPkGrPg4jkG76EIZMbp3R4bBXWCfMFOnPr+OmJnlErq2iYIwHVC2r9dV1yH/J4denYTyADgZ1FckJ7ypCFyplxEhzxPAIXtzXWEBx4eeeBeJMMDXH7xy1iZYfGfRs4JiSDgobkC6rs7WJ6dGwV5PqfpTEbo/1Gi+6RfJhMCCnikZIq1Y0wSBn4uLYRCfRdr58+ivb2JeK+LuQx9hUNIFRbgJfMoR7LwMjOYu+k0vnTuAv74T/8Izz37RXEmOLVyGA/fdhdmMxlceOFZLBZSiLpVzCaA9KCFmNtElHZcqTS2m124mQJmbnsA5WgWK/c8hO3mAPnCCh591RO47Y7bsLO7Iw4F7/pX3y8F/D133Y1vfMPX446bTqB0+QK83S288x3fjFizhH5lC8l4FHXXQ1eUr7kqI2h3+6jWmiIeSZDl7rvuQDrN+DJAt1vD4vw09vY20Ot15Fq7bYpa6f69ur4mRTm7/eQZT83kiY+i6XYwv7yEbGEaA+pa5DJyXTkStfbCBWxv7qJNu8e5OSweOYZpMgGSaaDr0m1cxAl5dKI4boQm5fkWaq3q2Vj7Rp2PJTtL7aFGLStjM3lNnhAQ6dwvhB8IAMiz/PIZABrmbUx6eQCABUiD8W1keTgCr23ss108tdzi66wLgOxm+2joTMbEyWu0/+fbz/FZUH4KN24naJ9z/XwLJGtaYedLRcNh0uLXKKyrDZnvUKPXQRNfH8AO5lPBMxAZ12uK9uukcvv8eL/GzfjL7DHYS2vjKDMbgltwUtpJnAAANi+9JC4AB40AWADAniuvGgsDLYJMUu4pA0BGAOSCsuDTfG3r6jY2L+7hy1/8sgAAT77uMfQjHgbhngAAYgNINo0BAJyoAtIWAFDdIo5QhmVfpAhgYmYZyekiuu0WokMPEbeB7d29AAAwjX67KhoAjntjBsD41Qw2xUyabDWMrqMBoDgf7f50bCEoAjhAD81hC70BafDcshjMB2MAAIF0dsTJLhLGg2GUCEuSrMweB5ZM3mM0QTRP0YXY6TKHIFuKBbvmSJKTGsYcdbgsAMD9TOz4ArRq5oNSiFGIt9uVPdmC7YxHcFiY6loXAT4yUHlsRG4AKfr5RTcgNqoIrGfSaS3OeSxmDHi0LwbYtHw6RInfLHMp4mUNmZyNvDGeS5gAg9rFSte3qzksj9XS1i0AEBwB0JEESmBogyvIALAAQHBf43WyAACvk93rbTHP/7d2f/w9vpYABpkPQQBA2QXqSKAAADUA1KqRrEgCZ2R/iraTUOHVWYM5n8f1T+eUeBQhNvUi1APqYmoqAYR7cBJR7FUq2K23cWl9F5sljtQU4A1CwhB0nLAC6KUt7G5vI5GalmaMHc0Q/QEZaaDAHxkRZFhowW6bf2QINJotbG83Ua6SQcyVQGZnCL1BA12PeQGwtDSL++69Bxsbm7h6ZR21ahuDXgSDPoFBFehjncKxPa4ZxnweRyKelPtMnR42lpm7hdiYotUy9Q5kQSgzg3WavRf8Ka85xYPpksR7G0+khVkYCceEDcBzjTspGbVcXd1C6P5TZzQfDsS//YrJ0QKd2IYlaPD+BOaEfYRZ0Ylg8Jn894EF7lcUCQJdva/o9f6LbIHMBScIopmLVes5CjJQrIsPGTvjXLA6I8OHi7RgWmhZlVfZmASIDUtnmTeOSbj4aJpiZdSFHHXtuQEcDAAcdEqyDLi5mh3C2pDI7xjIO5lISJJPCr8CFeoJzwSNDzy7dvybGxSTewYUFsndjit0ZYciHIbapp1qo0VjRP+oaWBFTyaTNVtc2rWxXxEr3qRiU6Jrhdfa0tbVB5MjANrNtBuNLXYZUL1GC1O5LIpzM5Lgxii8GA0R8BLqK4sKOzPOYML7RcRT3A7k83QUgJuPnyz4CQ1BAEFLo+r3ae1VOA8mnqUmswiu/+C/9+ug24RJN10WZtcCI/sBKvtdvxv9jPeba5bHLsHHdHytSmwQ+Z5MQvne4msfSEzts61jCrRpoSUOWRHqY1sulzA9PSVJT7VSFkV0dgPjDKyc2WcB4YqkHZ545BH8+A/8GxEQo9gPLS2FDWNAGgJN3NBk9phACX/XKMISdRfNB7FXMsWIYVKwLFC6oI5s+EFM9wq5z0pWlOMa9lUZPR6LIE0qeSouaCu3BVL/+X98v3K1jIe+5mvkGu7xPAtFdEQ7QjsJfFCYrLAmEap+KIKPf/wT4oDE/Ieq6oLCinq4yGzJY+qRyheKwAtFUPf6wgBo9YYiVsniUGW4RmjfqPMmbABRWt/vS+czGbQ0qWHHQ7sa3Kt0LSekS0tGDxMI3lvebynoej3ZFyyoMpa2j4A83ROZIJFp0GkrM2h+tohaeRePPngvXnrhWaxdeAHf8j+8Fv1GCTMZBwv5/4e6Nw2SLL2uw87L5eW+1L71PtPd07P2bJgBCJCCAMncFKRsUSHJQYUVIZtawrbCtiJsRSjsX174w7J/6YcdlATTpMUgJVKkAZGgQyJBrDPAzAAYzPTMdHf1Wntl5Z7v5Wafe7+b72V2dfVghqbNQgyqqyorK/O97/vuveeee04Be/dv4+nLl9Cq1VDMF5Aha4roerEoRTRn/jthiPJ8FZ0gEDeONM8ysb5Sil29VsPGubOoX38ft77/JgZHB6ikE1hZWka6UMXbt7Zw+uor2OqOgMo8/EoFK8sLKBcy6Nb3cXjrFvavXUdYq6HbaSLtjZBPA6lRgETYQaLfk5nVHIGafBlNLw1vaQOp5XUMClVUz1zC+lMv4cyZp/ATP/k5vPba6/jv/4dfFPT9ypUn8Zf+4r+Ls+tr2Lr+Phb9BFazSfzlz30GXn0PS5kEWs06DniNc3kRitza3hXEnqDXt79zHZ/59DMS6BcXKigVfaH/e16AbI5JRIhWowU/kUOlNCeU0k63i529XWycOoXDRg1nLpyDX8xhwE55Oomzj18QdUs/nxEXhVyhRMU/dPcO8fa77yIjX6fx9PMvwuNrKhQRdroyLsWOv5yRckjoajTBIffVDMBrInJKEZcz0SjwRjl3ui8nxriHAMu6qT967NcY+WgAwIo526syscBzitokZPk4b3A+nZ31Yq0nc5qz9H7NAKxglE6mnD0Rfdk6kMflTMfu8oloV2S5azmV7XX7PQMJ7TycjR0TOrdrDvBx8l7Mt/0Bhtv0SEdE649eqYH20dShs4UV9gfPaHYfjz/BonNbn+/BmBizdbVGh/vT9vcsvtl7jcfrEQHWRAa5chnBiBaAY9EA6G7ekrGiSrWI3FJZOtR+MoGDGzeRDbQzPUwlMHAdbdM5YKHOQkG6tjzX+32xhRXFe3p5Mw6mUwi6bcnFCABc//5tEQGcX67gM5/9JOCPBACgDSADG89+nnd0u2F84Xoh49BiXpwBQBtAAgD5+WVnA9iH12vgoFZHaf1x9BI5eLky0uMA2c59BPubSKIDb6xr0NarNb0sH4rymbiOj44xGL2c54O1oeIuALIGaRjCZURgkHP4QntnTTfEiIAH3QrEQrY/Kf5F60YEdFWpn5+lA+8U9WWfUCiQwFS8drE6xAkFxteMCfvJfnPrSfQZ3B7Wjqva5Fqnn/leXDPH4iFfCxmn2YqyT23/TzR32JX1EpIvGp1fQT99sRrNOSZIXSkyppwOAgtQU9AnFd7ZdMv0FPOfgdrRSR7LIp8K9dLwcLnAjO2ejnCqjkB8/+uZQ9cYAvdDFbtzguTaSFJgzgTvojUw7QLA+G/vS8EVzrEbKKh/Q7a6A1/iotfyPYst4tKhwoaSQxFAGY2FFcpGBRuNZMT0RgPkq2V0xwOMyRLwfLVX9/oYjZknpGVccGu/hht3d3DY6qPe6SNbrOLUmTNIpxPY27mPVv1Q6jhqCLDekdcpYw3KVpCxGq6vZEqYz4ytfAxHIcmgvH3nPsI+2YjzaLZpq0fwgwLhIc6eXcXlJ86jXMrjrbfeVPu/7gDjURrjIeO4AgBKh2X9rH9/wjqhtLrL2WwvclSbOTVtAE0DgPfLQBa+Zhb9cg8dU5JxihbndADgf8wtUklf/t1stYXl7b146ZlJQ2w2wEx1ku1gdYHTVrF6fLtF7U7dh6HWDxQSesJHnrvHRLjjCpzphz28w39cwIx/T+dpteBkMWPBgkFPwEixWXAzco6EywOABwU7v0RkZM7Rob0y5+/ER0T0j4INpsRtfziWtLDYeRQD4MT3ICIROh9iSZYFSv0zmljwYK0yQe/RHzqU98vvcZZ3c3PTzQZxPiaQGVxuCCJfYcjOeMrZHfFv8fl0HkYPUdJqJj3VY19qtPGnheR0Lai6rTEIeK/l2jt6KDurQnOTe6Pdf0Xn1HveGw6xWCqiWMijWCkhWySdL4khPV8ZcGnnllFfT0319HBlQBEAgIcLC9zYK58FK1gQiV2i8w5WdgDpTaFQj8QiMMZuiBf/k3sxmXmNDk87NNVr9f89AECoQceIAPJ9aRGvugrxkYvJUvVoGxJOoeKK8mpgU0pbVwKSzeeRVdHrtrW4Ztd80EfQaYvfez6TQW13B/OVCp668iR+85//Gm6+/Q6G3VDmvWQeX4K+zuaqbgF7NY7+z88iUsbujZL+RNHBzRVPJdKOVjcNSkUAgK6IsSR2VDIXqn8mjUI+JwwARVpVZI3aHezuXn7isrBCyAbhuiHSKhrCPCyo9syARMYG2Qgs5htNvPGdtwQ04xw1u7wRAOCom87vPfQS6HkJNMIBjnohugOq3qYwcEBBBABMd72IFM+uHts/wpBwgB8DNe8N2SxmG0T0mE4fBqzF14N1OUxcKL7GbX3wb1crZezt7Yp7gNgFZnMCyN27fRNXn7kinfbz6wvYvnkNT5xdQ6LXwNnVBawvVsR2b65ckb+fzedEzM4nBY9Hl1P752cZA6DzCHUAuDakwPLQ7wWYLxTR2t3F/q3rGDRrCBuHcmasnTmHdHUR1w8aWDj3GOq89gRyxkOErSOMOg2cpnXe/iH6jQba3bZa5I2YhAYYUuNkROvTHtKZHOZW15EoVdH1s+iRlVIsY/nS0zj1/Kfxqc//JK4+97ywPf7lv/gtfPWrX8dX/+ir+P1//bu4ePY0tj64hmS7g5/9M5/Axfki/HYdhZF6+NY9DwftDhoUMEz7ODioCRiztraG5eUl6RwSkEolOVffRTI1QiFPC1kPg3CIVj3A0uIq2txjhQK+9/3v4+VXXhaxv2QmhXA0QIa6NOUCEpk08tUSCpWSgCxi35ctYnDUBN1s3vzu90UjJZnL4eqrnxLLPw4iiOq/S1kNNGeCLkUD16ctwGPrOGXYKQCge84SwuPW1GwQOQ4IjR4T5R6PivXH/VzTlpMZAB8XAJju0OursM66nAAOKLD3GQcATn7v+lyzAAS/ZwC6UGxp2+g+7HycjcmzeVnEKHQNHDL0hAGg+cRUTuacVaLvxXPBCKDRkYGICWHxX6unhzsBxP/WcQCACxby+iZxy11jfv0gABABwmMBALLIfhgAIJXE4QkAgFiVOYE3NhiY00iziB1amaOmYya7bwQAOshlMti9u4cPvnfrRACAGgBy5o21UaTsAXUB0Auqeh38AwIALJxGfmFJAADfG2DcORIAoLxxEb1EHl6u5ACALQT7Nz82ADChdB8DAPCWc/3LjLusoaHkAwJ6iXYEczrmo6r4L+KhYV+aAUGnKyJwvJZkuUlRJgJnkG6x5CuuQFQwMrr/Vtyr9V80ly5ryQEElqdx9Iz2vVbw25ph/EvTKckJ47EolYaRYwewMA4HAUpzBQw5CMiRAedmIHtQVO4T0nhzN0pOGtvfwnbwkiL86hwQVYvIaVaQxk8aOFkDEoNl6k0ZjvZaZASLYrhib2iuRwSaoq8VkDBtitWDAFEAACAASURBVNg1cgAAx8fIVojAn2gXCejgivno/IwOecsz4jmWAgf6ofZ4ycne1Gvu7FTdPSNopqYZGkfkFfL/CKZJM4gq/9RL6ksDgIV/Ya6CgC4Y1MdgUSvWtOySj+A7RsbuUQN3dvZx494ukM4jW6qiUCxLw6J5VEM/6AhYEbLRIs4uWo/Ya2Rc49cUBdzZ2RU7XnNK2trakYYOp/T8/ALqzY4A8ssr87h08Tw21lfQbB3h5o3rAhbQCYC5XzKRQcKjqCHXs67hbtB2KvjRKLDVKZr/OucKOgCI8w7rTV5bV+xLU1NBC2FGihi9Mib4lnpkN8gYn+abyQQbep6MAJBx4L1w+dkoDM7U0lNMgDjKZgFFVnpEHYsWiVvyM5Tv2QNcm33HzIbFnujRDIGPDgBIATpSuod2x4xirnZ9NmehYw4jUfRnx5xUWCZvonLsCla+TlJuZdbWV+9G3ZR6FfVVTncs+BNlADwcAZ+9pvGvFf9Wm7NJguU2rKGifF1kAdQOa0IZ5UHHRclCgJTf2kFN3j+/TwCg2yPNSa0AWXzRQkIpOw4AkO6lvjehX1JoZqqEPv4VzxbWcjUkoNFGUNeQFqKkkOu1N4sR82/VTqzStAiupBMezq8tC6rOzj/pNFL4i/Mai0UIfVi7vgos8OAl7Uv8X8UOyKnoOvqjLGl30PPxvM/xrzVAcEMP5ODlfJAlkZasxD8/AHo5UCZCg+Od3Qev3cPAtMkxfcxYRTxp0sCp3rfSkchkJlQm3nNL6B4GAIh4jRONk0OG9CILiuLd7otaKmnyQdAVb1QKEHHm79TaKoJuC6MwQJZzkLQfTCRwdmMD773zDn77N34TZb+AcX+oFD+ZxRdEyXWH3FwdaYF6Y0QUSQRWiH4OySzQERKZE4wF99nv8ddt/Eb1L5hUjZFmckIv3XRS5q1JK6ftX8Lj+uMs1QDdHt0gEnjxpZfQbLdlXp1CLaSacbSE144sm1yGbAeKoSkj4PoHOvNlAICwACTgW+eECsljKbICeGiPgaOwrwAAiQTS+XCCbK5QsXPEjgwWYpP6KwY02VlDAIfnlYyqOGGayMYmLV1kK/Z1T06LKZ10pjMR7TSbWF1dkTOD64RBknZwr7z0AjAIUNu5I5T/7LiHtUpO/ssgxHwpi2HQldk4vgPO2xUrZSR9sh6G8NJJZOjNy9vOMQsdohIQwM47WkUmugOEjQbubX6AsNPAeBSiE3aRzOcwzuVw8eoLuLW9g8cvXsY3vvpVrFXKmCPlrllHb38Xg1oNCe5lso0oLkUV8FCteBjc2CHphQMBFPLzc9httbDXbiFbreLUsy9i8YVP4x//8q/jf/1f/gn+3n/yn+HPf/4n8OXf/X38z//j/4Snn7gMDoDdff8dlEYBfv4v/Dgqwx6Obl3HmWpJuvb7AyBVKuFw/0AK/9rRoQDML7zwPA72drEwV1FQYtBDf9BDMqFrNZViFsBOQgqZTF48qhcX5vH222/jwoXzyBfzqDWOkMym4OezmFteQCvsyVgAyJJYXZHxFRZBXiZLLiI69QZe/86bSGVzuPjU01i6cEGFphj9JKDpSJl057T1KPFbtCmm7Dltr7k8YAIAuN5gbGTsUQD/owCAaQHfk6Llw35mxed0HhGFZJe0mijWDAPAZmT5PiI2lY5BzQKskS3n9AjAVGcwdp4/UGwf8xasy2/nvMUvA/VmAYV4sq7Xfjb30C5vdKa4RsLEDjDmPCRLIlbkx5hB7oCNMUNngAMt5YT5chIAMJXvPMAGYQfR7NRi55ZT4Of7E/rshJ1qcuqOnZKgHfDJAEB+uYLBSAUtazc3hQHA9W8MAFLaBYo2ACDh3DLIEiB92YFe7IJTDX8CAGSzogFw/bsnAwAEPqVIGqprFIsAdU9zc+uMEa6Y7AwJAJABsIiw13U2gDUcHjVQ3iADQAGA1KiHXG8H4f5NJMZtYQDE16DmS3rl42CR3O2Jk482VFSczoGANg4Qy0c1DvOaKWhB+J5isaLbMwio6SZCeFKhsBIWb9yxxEUtTAli0yJOWQDKRHIWyGS4UXzUjdeaHbU0qtw9ic4X7TDP5s+M5WTEWmPD3jOBm2wmK2eyFFVOsC6uqTQccJ5f2Vji/GNjmE5UWPJZl9vyZ3KNlf4nL4NnarpUFp0qcaGier+IzKXlM/MhzoMztopdoQAEjv4vzMAxMnnqROjPdNzWEw0AAwT0HFBRQZ4Flufp/ZbTQnKt2fzcfsfGYeP5qubpeg+sZrKvJ7WB0xGQ9eEue3TeRLbXkoM6AIALW8Eb1sSqz8IRABlPZiOKI7jjIYrzVYQEHjlu5qVlTSQ8OjawY+8hHA6w32hg76iJt6/fQWl+Eel8Cb1gIEUvGajaQ1DrXWOsmMAhgRmpFxJkS4dYXFwSgfDbt+/g2rUdkChSLuexe9DhBILkhqc3TuOpp55GPlvA+9c+wK1bd6TGIOVemlhubUzAKdEU41y+AnkTloYbHWFtGdWQyhoje4HvTwEAbd6Nhsq64IfQ/mV/aoNE8k7WcRwvdexT1lsEHwgMsN6bAADxjWGdf3lh7gfx700eK3tRN9Zs4mgLKv79B+IX34ihPg+JzycnCNMF9Q8b/kW8jMqIIkTjnsvNr8l4o0eKdiDXk8gLaf2mpE2qOj9MYIQbhQlw3Gtbi9qZVxXjK/Gfauf1w75ydzg7hHMCAMT+mKGiTCYp0DVXqcphwvvBIvDOnTtSvBFZ5gFDdoDOAIcScLRgVjEzRcOs8I+KBGV/6HTySR9RAJ7WAdDE0WYA9fpH91uDDUcchF4uiteOdu77qFTKqJbymC/mZH5bFVVY8WvxT7EwIsUikujoYDxQxQ4tmdIDVvxPnZCO2dTZendJA+83/37GCQEyUChdaqBFyYyI0WzxbQmX7QM7SCNquk50z37Y8/xxAADxYGDdIfv8KAaA0KScOixfk61zYc2MgW6Ptoi+7I3Nm9fx2OPnhNqc5QjAwR4WKiUpsvvtFgrpFBbLZdR29/ArX/gCitk8UqO0OwScq4Cbc5dA4sRmBHySqOBmwXjYifXmQMAfoRbGEHpR4+facXR3u7bcHpbuSxAjg4BCnRSUy2UEAMhSYZYYBIsuUfiHqMG+9ImXpPBXz2WO+SgqTYCMNLFuu4NCPi+z0GQz8OJ8+/Vvox/ytVELgcmo2rvZCIAkLKR1egl04aExGOAwDIUFQABgTJcN/mejEYKLcM1FvhksxDR+Rh02/bfuJ1L9NcAonddEIxXIGaBaruqISzIp5wLvr86jtWRkhMnRVGyYOmPGwr5pN5vilsHH0znj8uVLGPcDbN+9JYJTQX0Pn/+Rl5Dut3B+dQ4IGgiah7hw9oxMQJYqFRH+k84/A10uKzQ+BnLGQ7IDeCYx0aEgkwFX86UK7r53A/PFEu7euY07d2+Lr2yxWsba+dOoLC2gynn4UxvA7dvA+gaCr3wFezduAu02hq0m0OsIAMSbTistrqtuL5RkgTNz6XQWzXYX5x9/HHMry9g5qmG/VRdqffWxJ1B49pN4f6+Jv/O3/mP8y1//bYz7CfydX/i7mCtXUaSIV9BGHgPs3XgX/90/+C/w2pe/iAsLFaBZF52AgwHQQwLlUhGvv/6azCh+6lOv4v69O9hYX5V9RBbAYEC3ERXRFEBUbIDYpSqj2+UYBkUrM2g1G9jZ2calSxSpDOHnfAwwRHmhgkwxJ6+73eugMl9FeWEeyUIRwWCI/Nwi0AulM/DG976P1TNn8Pizz4mGgAzscE8xiSQtkpdLHT0xYLJtxYLkkzFjtlhgs1PO8gijm59E/9aYc1JsMfOxhz/m5PxBenJueX90AGCiPTIRElOBwjg1VmOgi9smjCoixNEMfXRORUyxDwOQGCvOYkp8BCBewM3maPq44wAAA2ocuugYf5ZTTN6HK36j5kYsvk8lNVpQxt+LddykAXDCCED87DmOAaDkK8dIdGtF6OUOBIgAALvNygCQQiqRQj+R++gMAJER1DxFu7B8KyyyXFPJjYSJ2DT3BRXbM7TW7EhThgDAB9+9hZ0TRgDMBYCJsthGi7C9FtPa7VObYhYr7YGHDG0A5yMbQI5d1epNAQCCZEEYPwYA9A824Y1aDwUADFSKAyhTAIDYHDoNDtn3BpZFDSlpnlHFnKOcTNG4LqRb3gf6IZJUMw8D9MX6TwYepNNNdyeloJPSrHGfOQDPG9PDYe3A80kaPc67XptVjko+cQKycbtoj2sDSwMjiya+R9tHLKClOec0heQ6xwpoA/vGwxCL1SJGAwUQ+BjVy4hADtEpcHmHdPidYxALPMa6g04LVLfn3xJdLY+AwlBYEASiK+WKuzZkKfL+K2OWjQaCH0NnQ2yNMXMBsJxPGz/a0IsD/bMAgOyJmPC2NQB1HDpe302DBWSATj+vivvpmiF71+V1rjGpWzR6Do1jE0dpF0tUUIJ5jzjFJZPoUpuL9roEABbmRAuAGgCjhK+Cd2PS7/ncI3R6XRw0Gqi1u9jc3oNfqGCU9NFsscbpOocmZSpw/JKMQrtuZqNHXR3mddXqHOqNprAAuAbJyNjePkS9DiyvJjD2R/jEK5/A2sop7Gwf4u7tbexuHaLTCpBOUQzeGFhkGrBpGAigyLaPjAslqY9grAnGWD2nLKeTnFW0L1jo62dlYimooyLAeo8IJkg+7/Qu7L2w6UQbQOYzYjzvxNC5vrwXLsdGAGbi6FTxL9F4+qiW806USB8OADxILYmOdKOFfcT694GO+olV6DE/FFKijAA4SpHQVrggda5eWUZUu9eZ/slcP+38XEAjPdg6pPF5WUXJBKp96MsSG8JHAAAnJ0A2d0hP2+MCLNBoNkXJnl1/zp2xyN/b25NOHX3uh/2x2EIQ6VS6r2LWhtb1OQYwoyU43dXWza5nqQEFLiWY6coem8w4JNGlRvIpAk5UAdPo5cay4Aw258wp1JZJOhcBhyLKvRTbxbR8ppCHxg8tfojWyUy0BGoqZErV4UAzK5wikIOMDibWpE/z7wv136nBymgA0bdZb8iZOx4/QC0pjDoxURI2Cx7MJsDHXb9HfS8OxM0W/xbIdK1GrgvxRDT+GuKP4/tgbC5Xl3Hr9j389r/6TaysLGFn+z7++s//NUYoFDIpZJPAsNtGNZdBmoE0DPDLv/RLKOcLCLsBkuABqBQmnTWNBC0tSPNA4/0TNFs6LRa8lWGjDBEn8MMOjDyWlENljLiQ49R29d1JMKZ4nzdENs2xHre/6TPLqcQhgzrt2GizlsfTzz6DJn11c1nHQCA7Ri2YCCgxYBMkkqIo7KNZb+KtN99Sj3eOzZBq5rr/SvmjuJG0ATBKchITqIUhDoJAdAACyWpY/CtDKGIJETDQERd5FleIPQiyadJNYI97nYAZNU0IBrL458w+u+/tZntSUBuKz/VtAIBpXsSXdByk4xFHEPTs+fNyfegWsLG+hv2dLZTyPrywgxefvojsqIMLq3NIBg2sVPMo+EClQFvRnNDrSLccMDFkspzNigYAgzOLftrc8TPfMV+P7b/5ShWjXigJ0Qc3NtHrD3DqwgVxAElmkmh3m7j+/jt49id/HPjB9/GvfuVXUPaSKCCB5vYeMsmkzOmpaIOC2SYAJBZPwzF2dg/QH4xw6coVrJ0+JQlIwPnDFDCYW8ad7AKufOpz+Lm/+Ffw5d/9t/j7f++/xHs/+EBw0REZN6kxUoMOUv0W/sZf/hl0tu8ArSMsF3LY3tpFL1VAOlfEN77xDayvLcLPJFAsZLG6PI9SMSd+3gOeYRxXoZiVjGSxk0QP7BRaIcecKBoEhL2efL7+wXu4fOlxLCzMSdJBiVSKb1AglV9xNIA6NeWlRWQWF1GoVDGkuGs2D2QL2KRwZaeDq698An3eByb6oubvITEcI80179SZpbvhQHzHmoyonCyC3Ty5rE+XP5B5Y10wXcUPAqC23v7/DgAY8CippyuUTQPAuvNR4W2ZjrGVlNItBUtMDJHXyn7nUQCAjQBYscbXERcxs3Mh/pwWq48HAFwCKpm666o7cDwCADRO6iMcN2cCOrrflwTJRgbiuUk822M36+MDAJZ/Wq71IABg4tbu9bhcZUQL4eTJAEB2sSQJO0Hi/Rs3kQs5RuQYANxLblTUqOZmvyUNFO5aYU7QYUYZAAQA2J3/sACAjJgxp6GCjgAKarVq1nFM7uXnybQAAP7cOuI2gMP2AY4arQkDYJwpCACQ7+2gf3gLGDYnGgDRXosAG2sQGKj8AADgOphC4Xa5o/kia4jia6b130AEtwkAjAnecxSAgnrMoVy3mM0mxkayrzh+SsA8JRpUPH/0+flZrgmL81QS9W5bCmkrQg18kW6/LFNXbIpLjtN9Yh7oOnyyZ2Oq9rKPrZASEEDH+kwHwKj+8jUL/15LGwkcJ02lZE5bxY/pZDAQNXsKDRP0IOuB710+i1vACLlSVnIMOUeM5cccp6+6AJl0ZqIrxPcogt0s8IbMv/roDnry+3w/5iNvIwAGagiDgM1GetK7kVDNlzQHthGA6WbV5Iie5PZWE8SBROYUkle7PEuZA8bm1eae/M8xFwwAEFataKAoxV1G/t1poiMvevu48vm6CQAksxkEGAkAQOAHvDbUUGAMGmlXn89CgPug2cRRuyN6Su1whGZvgKDPc9bVfLIuOF44cACA1j1WNHOtcPyEgAG1kg5rR2g02pLrqGW6j40z67j8zGPSGLp7ewvvX9tEv+chnchhQPOKEesPHSNnjU8u3RABxhzN8Zybwpjn36QtpUjIVETUHJcNaAIA1KLTc845m4zUgpLXnACA3FfnDsLXSf0Q7ikCADIOMFTXINlTBNwIABgqf1wYtp/FX5Q9TgKAILDHl/AWdGbqoSkk+OGhf/a3Hvb1R4cPNFjqjLgFShX606KRaEs+n0WW3cE8/bPVe3mCyqSSIlzFpJQbM765DJETpPMhH5Gf98Pfw8kJkFKJFXk1+kxEhWOIZmet3mgIrXR/f1/m1vlvJuq0o6jXWgh7Km6oFCEWLGrzJeJ8U+I6jpYz9XJdIRITe7RkSAoUK8Bi9Gy7HHr0Rur1ExEiOdC0Y8L/eE+YaPAezM/PSfGi6qpUzNSCzV4SN67+l5SNIKAGiz36Z/L9pRQI4L9F6TOgII0qWXPsI6Jp6mtjocjinyCAUajNR1WuOwV/HpHAxgGA2fsZR0QtMYt/jj/+UcW+XddZIIH3gNfBiieuVUscVSTm4QCA6QeYGCA7wnz/8roSGYy9Av7gD78m9P/Dgz2srS3BT3r41KsvI5vyMOy0sLE0j9b+HuZyWfza//YFZGmL02yiUqqi2Q5kDxo4IXOOjqrGv0GatGpyaAeANCeJ7UnTCFCwzhBv7ZIoACDrz4FSko659STv1wEA+bQntn+8xyLaSbu50QAD0vqGfSmUqPrf7nbUFYL7Wez7dO6SxaGIFDmlTIIABABub97G3dv3JFjYCAA/kymojBptXdDJYpzy0fHG2CNy3QvQHFIUkFR3WgsmVKfELXChNgr7W7+R5M/cjZ8G4nT9qrsH3Tu477MCBnBWnAGDbJ9KqTIJzgQBCRCauCWfj+dA/GNqDXpjZLIkuY9FUGZtfR2tTluSnKQ3wmK1hFPLc3jm8TMI6ztYLqawXs2imBphsZIXDY9qdRG0rSFgx/l/0iIpUEcAgCMA/JntXevQGCuBow3MrAsLi4DP7lYJCIbYJlqPAfzECJWMh2Grhl/8r/8hXrryBFLsyAQDsf9bWlzC3v4+xI5qGIqlF8EgjoFk0750CvYJAAxHWFxeQXlhDn4xL/aiLKKH8yvYnz+D3Prj+MYfvYZvf/Mt/P4X/y3mKqTg9kVbIpUYIJMcoLF3iP/0P/r30K/tYT6TRHN3W8ChejeB7/3gmswN8jWPxwFe+cTz2Nu5i+XFOfTDnjBKmIQKWC2ZhPQ3MUr52O+GWF4/JfaLjaND1A8PpMiYK5exsbGKUjkvwkitbgt+3kdvGGBlfVX2T6KQQ5DN4sLzz6N29z7mVtYx7gTwcgVcv3EDj734gqybPkf1JJcfIzmgUBrgu06OJdDS+RdmimMEuAJQLTl1H0qKZXZyMf/wP+0AQLzg5jkkgpsuqbcOmoIDMZV9xwiY1QCI769Hgf+8rnEAwB4/y0iw54wn7hFgGGVgU3HD5XTynG4cbxoAUAjARhAj9t50LuPYqJMiYpot+GgAYLrZ8GCexOInzhx0vd4JkExwWPK1CfsiYkwpAMARgMpDRQDpAkARwCwBgNkRABq3JnXMQF6nY01OmiiOzSYAgGgADJDP+j8UA4CFUVwEkKK3JgIoYq0CAKTkMQQA0tW1CQCQZVhyAEDl1CV0vSxGdD2gpWiwg37tjgMANJ5HTQnNu+INgocBAAZcabTRjrrdJS2pVPyPAADjAs9Yghi8FiJiJtUeo7OOgmgBxtyMjCzaNPN0Fh9teMzVWVCzY+6r5enC6qreXAICIsStavJKt9FxAfls3zdqry0Kfp51Ion/vnT/7b+JGrazfx4COV+YDGCc7HUxbrfRIXuu1UC/10XQ6Tjgg+OnjOjK4JCieMwY0QOZBDJC4FgHIkTnLiiZhVoMKyhInSE7UwgADL2BNAOMwSd0cJdD8XuMlQQA+AyT35Nxg7EygNkN5jUmKGNgzqQE1XEDyw/jAEDEZI0agC5ETPa6MQDiAIBpXvG1cayGwJiUxo7ZwSaALhq3i6iUzxyGelvCABihyLgoIwA+BmO1MsSYTAstlgejAQ6aDew3mugOgZ2jJg7rHQELksmssDHHAwW5BmPqnDkKfkzU0tYk64Pt7X2pDXi96vUAc3MFvPjiSzh34SwOGvv4/ttvY/PGHfipHHJ+Cc26Nlbn55ZEbE8ZBozufSn8vSRjpDJUUzICrddZ75tqnBlArjkcx0JYt+i1MgBA9stQnVQIJjE3li0ouTLFIjmiTA0zZZ+S2chGFEEf8b/jNX6RDICHjOFrwJ6uXuOAgNDcJnNgD3aAdUE4jD9OHbWOMZ9/RsVztlY+EQGfejEPqbJP+LYhf4ZfSDdxTLqM0s5JBy7RMonKyVb8C92Im4nFP73kaeulRaXcwdj7FZq0m52Tl+GupYVcZQBoUvSwj0cBADI7Ysih0x2wjgKflR1Lbuz7W1va4XKz4HzMDukxyRz6YYTa8fukMZMGNXkvMY2CacBGBz+nDwgnDjXphrgFHQNZJu9VaJJqwTfpQLuAbl1/ZWJ4AsLQeaFcLgmAofdqCN+p/FvhqOJ+boZH1DBdB1hlczVYuLggiLLwsfXvc5Nb4NP4oKKE7LyJpRUUGFFLNaX7cYb2OADA7psdqvGOTpR8cfQtEgGMfz+etNn1+igAAP8uD36zs2FxR1q4iftFc6vHMwBMO8BUYpWFQYs5H14yh298611cv3lXkMlGvSYCes36AV5+/lk88fh5zOUzQrOez+fwa1/4p5gnVfzoCInhQNRV270hEiy2eHATjHCUL02qSZknqkm0XKl/guzLetF1Z/PsE6DJCdeYt+6k+JDDNbq/BgDMl3LwUzzcU26+Utcki//heIhTZ06Jqvrewb6I1JGWLgc6/YPZoRYTlISoPbdbLbVm6wV449tviEgb56xsBEAZANMAwCDow0tn0EkAu90udns9dAgUkALppVzxT60S13VzZ64BAGk+5tjDQzMIs64xW0DrlOjnlAgtGTrPZIE0fhMKVZuf4/zb9Q9yHCHh07u+g+rcHI7qpLX3ZZRi1A/wmVdfRiWXQtkHHt+Yw933v4dXnrmIU4tlIGyjmM0iny1Lt4dvj2MEI7JshNeWQCabE9CnFwSyhrnmjIEjoEsmifxqFa3BEJ2Agp4VhGESYSdAied12MZaOYPf+t//CVbLORRTCQStNlr1FhKej/2DI8wvrqiQK0KMww6SowDZ5BhZUu4o5BUOBCRMUiyUHZhiAZlSAel8BoXzl1B64TO41wbOnX8Sz118BSt0hmiFqFTmZD2lU7S1aiCXHuDS2RX8uU+/gtq92+i3GmjUmti8fShjNBQPqtV2cGpjCRfOr2MQMpGso5DLyPri2iGowMRCLE7GSbGJrNP2aQzs7WyjUathb7uOJy6toVzIY3FhDpVqQZIH4VZQbCuTRHWhKhoBw2wanWwG1ZUVLM0toFlvobJxBsN6C8liASjkBZAJSVh0IzW03UoPgbSse0e3lTAQG01xYIAUiDEgThJfyTVU4VnSGQck/PDRWwOqagA8PH6emD9I3Px4IwAGPPLV2GiKgMjUomGCJ3O5lgdZkWWv1xWGMXVwY+HY75zEoLTHGDA2CwBYkm7XNg5EzwIAs6Cx5SQfHgBw92OGCSDWyC5pmL4X0nYRYawPCwAdlwuR4RLFbOc0ER8JkALmOACAOJoxAB4OAMwyAKZcAGIAAOOSKoi7IlbClIrDSsee/xwMkPshRwBEjYEFshMBFDq9YwDImuNoABseKR9t6olUVpEnqBr2YABAvdmGAgA5DFJZBQDIADi6PQEApnP1Dw8A2P62UW/ny6CdSMUDNL9lHJcOOF0MpKQX5luDALk04XiWyDsTXZ18oYRsrgh/YUlHBKlFJbZvauFHtxIxWm+TOzdB9ifzzxHar/dgIlUhryWy1mMFOsmXJVd3KvySKyaIsEXHiwEDNjpDZ7BuSxmqTphW/5adSfxb1DoIgU4H/VYLrfqRjMx1Om2g10Kye4RsYiTsQSr+c/2wgdDl+F0vwOL8grAL2Ijj9+28EaYhBW1HPbHAjgMA8h7cSAHzPRaCqnel7j78HvciO9taROpZNb2/FECZBgUk6Z05qiMLYvmpE0Q3sIBNBtkHjiFl+a7oeDHG09KPeZ64O2l+x3JjwoagnpKfFgDAz+dBvkOeIoDUaEqmMWAHnDR7YW1QY4N6ER726ke4t7eHwEvioNFBrdVDn+Jg8LnwJhqa4wS5bTajr0WxzM07/QkWwT4BWwAAIABJREFU17Uj2qJr4+nM2dP4zGd+VHLo117/Nq7fvKVrbgQRDCZjOutnZFSDDGtaPUudwYKcDVWuFephjVRIvMhcSRgxrmHlGNE6xqpnpwIAZLZKwSwAmoKeBG+U0SC6ZA5snzTL2OyQ/UIxQeZRfRlJlZEDAmyMxS9devrEEHwsAOCWAH+RCKwFk1mkOb6gZgOMLSURtzgh+lti//CHfDwGAP+4iWhYd5+f2W0ulgoCAujF1vssM+QpnddRMTqqyFsBrQvXupnx5EDfrwNDJhFZGliTBGZyHWJvSQ/Sh71HHjxKoZN0380+EQ3ShuRYOlx8jwQrSIfne+WHWP51+/ATWSlUbKMLKutsRtgxbjdbk0t/3OubaAXEqPyTA9V8kGe7/7EnIlVKhC2Mgh4DAHit2YGam6ticYmdS9J19UPuQcYXhXADIExAxZRIpVZkN5i/oBWho6fqIcPXyY0cT4wUcFDbQT6v0G6d0COBIbM9kURNEGedVYsnWfG1arYw9j3bK5ro6UiBWqNELBT7dzwox78Xf/4HE9zIbcEOXVWC70nnt91StfAg1KJKlYudqEssYZd3JDP/vorQICFUbAbno6MG3v/gOm7d3sK9+3XkchXxgl9YmBcArULrsW4TT1w4jU+/dBXpQQ9/8KUvorm7Ay8IUKCom0OliehT5I0fgz677pwVVEaGiPtQuE78Z0mb0m4IWRx6bdTmTuhkbl6P1Gh+2Lw7uw9S7E+WgM5RS9MAYyzPV0RDgsWaJqo8/LX45/N/4pOvYGtnG/MLVHttoEiLOqr7cn5KhGL0IC3m8tjb3UW5pHZ4f/hv/hDFQklmGKUBwtn/KQBAiw/abRIAoG/CHgGATlf0ADizJlZjrvuvDX+l3SoDQFeBz+5PfEG466LfGgtYpiNK6hVvXR1h+DgWQHx22M6ufkAPXH3Mw9Ybi75wGOLU2dO4c+cuUr6PS5efQKfdwrnTG2g3DtFtHOCVq0+hlB7gB9/+Gk4vlvAf/LW/hKB1pLZbtL1L+RL8O+yipNLIFApiPUeLxdW1NTTqdbGbpOtKp9WU7hGDbD8xRDcLjHI5BIMUOp0hjmod5FNZrFcrCA92kWwd4itf/C28eOUiBh2ynbrCKqD68tb2Ad6/dgtz1RIW5krI+wlJmgt+AgU/BZ8MoU5XGCXZfF6ECVO5DLrDkMZVWLz8DHrrl5FcPotTl5/D3/7rv4CwPcaNa5vIpnOSCA7HPZQKKXj9Frygh5/76c8J0HDn9k3c3dyGn8hgY3Udo2EPzfo+/sJPfR63b72HjdVFYaYc1Q4lUfMSaQQBUX7eVlL4EuiMkzgce3jtrbeQGg7QOWqzzYBLj83h/NlTMkpwsL8topxkThVKBSyuLaE3CjG3sojs/BwSoqg8xvLCEorlqiQGIhiVzaLH85GjIwSSmKizQ9Qfivd2eqjzmTKKIvO/7kx1Wf+EVujWoZx7rvjXrqAWCDPubTMr+VEaAFFMtfUeoex6DjyQP0wJ7lqPUvdK/OPDigCS8TChvzohMKUXa1JtcUTPfZtXj0QAmQRLEWWzn+Iq5CEp+26M/tglexrEMBTAX88F/o0BhSEpCOl0T3gvOCZCES0MRvDdLDVz3/54CPqWSFeJQKsruiYjbE4vxx397oy1MQDN0+S+WXdVMp/Ihlh+b+Yw0vMjEmi1a6y5IeMrrdcengFGOWTUoY7fp+Gor/kNGXwGPojwGTvNSr+X+Ob+hAkcSuPXS2OQzCJTqiCkDSCv7Ak2gBwBmAAAaXbZyPBxDABeU+moMhl3omsOAOD7FwYARwDSKfSDLjJ+BnsUAXzrFnbuqQ3gpz/7KcAfYkgbQHaHRRA5pTZlFAGUhgTfi4LUYss8dqJxtE3tj5GqEgBYkoKJDLxR+xCNZgvVUxfRRUbeL/pdFMJ9hLU7SA6pAaAMgEl+6kAbXiMReXO5kDLtIhcFXQZuhMVR85XKrSC3wHMTQF67nCxeZGyMYImfRn5pmSIvQDanHXzHCCC9G34WCFwBzjyLeQILRN5bZ484kdC3Ij++lUWkzqz3dAFIrmcNMxEPtLivPxOmkkOsuNaVTaiNPX49aWgKAM5Eg3mgzkDJPDvXHOOaNJy4yMjccoCAJOmizKbfHwVAtw4c7OBgawsHBwciUMdYV8hmkfMzaB0dwSdj1bl5iSq+FIO0oBsg4XObR8CAvD93qEqXnTaHFFiWMWeKvxHk78qZxXzu+JFUh5mIe5EKCurjZIe7/aQigByBZm5m9cOEfSuHnSdgg3W1haZuTIeUNlxS4iIylNs+OUlYJAtjTC3CxXGJVtO53AQAIBDA3JEAAHNS5gTUyqHIJlmbu4eH2Lx/H4NEEu3+CM1uH63uAP2BSGkq+1KYpKz/DPzQGMA1w/yOuRv/6/U4Bp7Giy++jGeefR537tzDt775LTSaHaT9guwvfvC+cH2TTcp102jQ2UfBLTIcCCywDktzrEXEhgPks2kZh6EVo8UrqT/cec79J3UmnS+kx6x5qQEA0gwQ5ozWbQIWil4aHayU+SFnCAEKBwBo1FRmjPfixSdP1KA/tuvoTmA5wmOd/Qei95/ANzh3EyHvbk7YUVm4ASQIe+xaZuTf/J51uAS84AKIiYgxUc4X8kKXFUV/Z/vGt6msgKx0naWAc3NyFmTib9cCjiUm7vh5kFEhD3TJxyxDwB0YdgDxWhvaT4sQClb5WVXKFgVImXlmWQO02h2ZyRU0kGhpQt93Syi+gWxqWpUNQ1VftcJ/ogzvDlJJXKw4nXzWd8PAwLkT6zBzo1Ix3TzmufhNfMS6jPL8oh6vXXVu2rhOgqD1rhPP63Lq1Ia6K2S0A28zl9LRzGSQdMVjvLDWBEwPKNoaUm2TzAcqiFuBI53lyYz4tIL8ZE27927FpMyhO7q5gS2RyEeUrMYBBbNRm90n9nXcNuW4Dsej9pccko42JQWe+9rWit1PvgfuFT6Wh7oIi6RJDe7B53gDD1TaXjK5cN7UFDyhKFgqnUMilRW6Vb0Z4N7OPu7e28bhQR1HB4eaoCRTYtPCdUb6dymTwEI+iR994Wncffe72N+8Dn/QRz6VliA34CylCK9Fi16vqZ4pZHEQVWfA0qUYofxyrwUwIo2KCLNzCJDsUw922zNcO3w/zJHZ6SdVDKM+8tkMKqUCcskEKqUiakc1EZujmnov5KTZGM+/+IKCg24EQdbwjBWWgSc8wIng94M+bnxwE/fu3IPPwOTE//oyf8ZNo6r+RLoJ+vYGA6TyBRz1+tipt9DivJaXRJ+sFEcFdKlUBFTxPRpSLAFfQTDef+49AncMGPweu/o2UhHvFHIdTGZnXfeS54PR6wl8ETggI2CSOEn3JKb3Io2YpBvTSIlAH5NgEUJlcRJ28OlXX0IuPcY7b76G1fkizq0v4bmnLsEbBHjmiYtg+r+zvYVkLo/uYAy/PCfsh1bYx7vvfYDrN29K5+zyYxdQKeRwfn0V506to3l4IAV5kPIwptdyKol2EGBxaRGJ4RB33n0Xl1dW8M1//SUs+imMW00kOcsrNkEQOmEqkcatazdx58ZtEfrjSjx3/rQkV7StHAQBMkyg+oFQ9EnfawctZItZNDsN7A8SyF16Gede+Swyy2vw0iX85Od/Fqtz6xi2+8im0zhoHGBprgS0G0h0Wzg1V5Wiba9blw79RrGCpVIB77z9Np65ch7LCyV0mzVkfdHYFreWLsUmM3mksiXc3amhPL+MZjfEG9duYjf0sH9Qw3oxh9w4wLOXzmK+kkEiOUSxmMHu1j2x3dzd2sHG6Q1uAiycWYNXziFZzGOcSiNfqqBKgKBcFv0FXssBaYTsGmUySLhzRdSlQwqfJZByWYNRsGWNWJE1CYQPAtfxUk8Fs04G8ONNheni0SWj4Jk2lpjB4ojgXRB21bVHtHrsL1qx7+wKJDJOnvGRAIDZKimYJ6maFiGO5SfJpLPxmih1cwREXEpc4SQKzYw1NmNNjY4u8tk8+l21lCXAtLt1HyuLixi3jtBLhMgtzAH1log9esU5BMMUksjJRPQQdYzRUyYivekxRjqRRqoPhIcdFLJzemOSY7STQ/RSBHyHyHGOdcSzku/Diee6eyhkI7tMuvkjbRYyPwTMIZjON82/aCDhg4V8XH3cYrReDw37LBiOBwDi6yJiTEw3lSK9IHtu7YS4os/GTFw3emoEQ4DUFEL4yBSL8PwExkGANBPnrS3s3bmFhaU52AgAx9p2HQAgwFc6KYVDQuzsVGjYyN3SOZYLqO+MsZbUfRaFZjnLOe7adg3Xv7OJe7fuYnF9AT/yuU8iQBdjzthILczZctOBcaC3iC5Td0OgJySTedEI4SgbyUFecRGZ+VX0OBrA+9Or4+jwEPPrZ9H3shim8sLOyg9bGDZ3kQxbSBJsiKT1NEZS54RsA2mg62fO3HPxDyiATAo5v6bGCItDMiGTaYQjT87xcTKDhJ+Xc4oaJeXqAioLC0Au75ilOkKn1+q4e+32pisYJ1t10pF0eTN/n/m+AdU2isrX6ay9SYtn/sd7JN3WWLfbGge6d2MggRuJ4PlHFkCcEWvxkDGULDX9WkEfoz3Iuiagwc60A7v4w0lDSlrNtJrtqZA2qzu+h3Yb3b1dAQRah4cYEyzyPOQ5asz3RvtBetIP2d0dIeFrAa3ggxNDZi7gRgWYI2vh6eOwVpfisxsEyOY4Xkc2o446W+ErhWzah+/cvzrtNpqNFgr5ghTvftpHs9lCuVSWPUxwgTWAAgCagzC3nzRkxuOJy4KOIERjS/kcx+zICCED0DUxHeAioyDs/ku32pOfcxTNYyOjmMOYTj4iDKkMAK5fgoFKxBij2WmLS1OrFxAmwdb+EdLZEhqdUEADivxyPp9NlkKxKA2yXtAVtncvpFjgAGnfQ+1wjCtXTuPJp54TsPLG9du4du0DNBsdJFMZhIw9osJP5rTqpckImAMhpU50YyeSP7qlrqAIySEESLSu44c1XKzmYHywfE4FNVXvQRo5Ix3jYD1HpgU/GEP43BwNMuaHxi7WQkNhKJh1p7yGly899bFa6I8qUE7CABygdAKB72QEwTXstDMRQ/ttbsUSXl4woWPk8/KZInJMdqnk3+t3JShzcbJbxsfwsyXQOhcedf2ZFNvzKo6iyOnsdYgDALK0XRCKvyMBUKaRgknQMMBA1DAdHd0OHkPiqcxMBXEeHrbgRC17SCXMnrzXjJ+VTUoki77l6l+v1hQcv6CXNj/P0gV1ZjqaATIQwNIuAwBYMLEIMIu5TlcBAH6tiDgLGbV2Y6AQmwp531TAJMJHr1ftuOsc0kASNya+7PiXK8VJZ1bHAvRe8G/yeQnszFLw5V64jr9sLEHSIwuUKJGMOgTymuJMBaF86CONNi3J3ozgpQOHXRCI6S/MjL48DAA4eYU/GmDLZugT6xSBNVeLHSLON5Zid0L5VjocDypJmAmK0LpuTL/zrtDVOKNowkZMcnvhECla9XkZ1Bo93Nk6wN2tfRwetcT6rrG3owcXO9ZE7YlwJj2UMh6q6TGe2FhA8/4menv3kR6EyLDDSNu/cUKDsjCI9CqodY+uMAFGCOBQb8Bms1ySpfeXKCnBCtLZVNBG5/xIl3P0KWGKEKjjrBUBLwrt0NKJHfsMivksylSVJzBRKGB3fw/5UhFHzQbOnD2L8lzVsQ5UWNIOXlnTbn8wCeS6zfpZhEEoNO1r77wndGq1uEpi0Gfn1gAATbi5jsLRCD0yFLJ5NHpD7NbbaA89BwAo20E7JtL31w6cHBpK4eLrqZSL8vN4cc9rxnl+FvOiLGwCmC45kuJfxhdGoqdBwMOYFNy7ZNKI24V7nvgaNWqefY9BKZvjGTPULjGfGyNcuvg4Pv0jr+L2zQ/QqO1i+/Z1fPLlq9i6fQNnNpbx5z/3WeRZvHdaQtvLVubwxtvX8O2330W6WEEiU8Br33kDG6dOi4L0ynwVte37SPR7eOLCWZzfWMezV59F6AHtfg/pYgalaglLG6vo1Q5w47vfxelKFf/0H/0jfPbFl+B1OxgTcS9kUCjnZZ7/5vWbmPNLaNXb2D04RK3Rwn7tSIJnqVjC8uKizHByX5w5s45CMYtO2MIoMUSKVPozFxBWzmC0sIH7wQAXnryKn/3pv4JzaxfQ3mug02iJTVOO4j3tBqocY+iHQsXPry+g3TrC8+fO4PDOLQz7XVw4vYZihvam3MShsI3CwQCrp86g3R+j1gmRn1vBV77xOkbJDHYbXfT8AoJugGc2VrBaSGGpmEIxy9E8doZ17pjslPZRE6lMBueuXMKlH/sUMF9E2GkJ9ZDMMK7FdD6LwlwVfqGAAbUYCE6xKJUEJyHCVNy7BACM/q8uMB/1w1WBJ2QgjwIAqMaoe0J1Y1SFQG17VSA0XpzGK1sHYkfc4Kk3McsAOAkAkAJIiBDq4637VGOqJoM6t6kCajzvIgCAQlgUm+r3qDsyQjKbFkAW+zXgcBeCkLEg6/SB6gIwt4hgkMDOPpXk01iaJ0vlUEHbhIeOKEwnUMqUkaXqe51doCQGSaCTHqPnk2E1Rmk0gj+iholw3lSSRAAAHeuM3BwcmGrirG70Q+ETFn5qwxZ9zEA8Boy4pJX3U4t/BQGOBwDklcSeUr8+DiBn0RQfAdBOtoo5W0dbvmegsFx7l11xBABppPPU9EiKXW2anbn797F3+xYWlh8EADLOBnDkkykzRJIJuaMtu0xQLb2kAxoBAAQRWTAbAMDz+mirhhtvbOLe5j0sbszjU5/7FHroYJwm6Kxrl00a04GROMvCX/7TWflEIi+AeiEpUp/wSotIz62gS3trsg46NdSPalhaOy2Wh6NUQbztKco6ah3A69WREgBAJfZY7BsAIKBANi1FKOfNRTdkwqhURyV2MZW+nRSQ0kvnME5l4WUKSGaL8NdPk6uutACnds4YL0UTmzchG0Cmau66m5YjkjlBtt8kyTJ6vVwJub5Bt+1SvRkrO5fLWVyzUVCzAjRQvMMZ+5itXTxPsz1sC9E66sL85Adz7T6vnWOwSq6pG4krlgVaygEeyv7T/yQfdayUVJJAeYAR7SrZ0HOOVZp7joD6EYb7e9i/f19A77DdBodOC3Qky3PssCZNEJ4vXF8+i+zREL1uR3IA5tHMpQrFshS8fibr5tJT0uxgykQAQDIMtycFMHE+8nRnaDWVNcrbwJ9ROJh1EmsIdt95jU0Xy0YPLB+ZWEaLJbpqUfE/5iUU8ebonYxcki2nSbgDBNXqSMILx2pY8PK6ZX2kyATO+goA0MVNQEQDAHTcpt1ti3p/s9PBOOlj++AIqWwRB/UOBuOk8+9gEa7x47B2iA7dOXIcw/DQITPTA65efQErK+totQO88Z3v4f69XZRKc0glMzioNeBRWNGNeVmzb8IIm7ghTLNyo1qDDAsySWfH5yORWD6WTSwdx4zErrU2o+CfihKKi4bUig7Q5W6Wr51rhBtrYO5v1p3CYP3TDgBIn8Rd6HgSbB0xXkB2sZjY1usNUcQngsUF3e11MMRADhkuaAIDavuW1oJaFOiprqlCf5ZMW7kiM/zSJf5oAIA8T6zQtIChJZB+SJCZKJvT9iGi+3Dh90U0RRcDu6W0duDGNCCAG7bbU9oPaS16qBEdUmGpIWeQZ7y/ee14AAjKFBMGmdCjrGmb8IRKnvaVBsRrTMoPUUedPeZ4hH1EQoVR60W7l1rg8EMLGd4D+qyXSqScc4GTGq5UGO1w+hrcnJDJFADgrqcc5CLgR5XV6RTFNqDjbbnb4BJCo4AdAwBI8uKSO3tXFptmg4UFkkcV/tMdjeg1TGWjJ3zB5FEoh4YMurlcBUp09p8fTDSZENvrlBo6xS4GDwoFXriW6THO1ywF4GCEUmVBDr/9oxYOavyv7T430G23MO51hLI2pCAL4bBkWrUzMgkUEgMs+GOkOnUkuw2k+j3xXPdISfMUJe73AwW4nHWJUUNN2FKAKYXV5doLSOOSEDXZ4O/LTxQIc60rFc1hsusJTTNJ1VX6OSdGKOQzAgBk/RRKGarsKiuFNLNmu4XltVUsra4o8sw0y1lKToC/GADAxIgfVOvl4Xrn1l1s3dtGr0NmggrUUHjFAABJEt3h3Sc6ToZBJo+jTh97jQ46o8QUAMDEnvtDioYYACDCT6TxZX3pUJsyPr+ndqQaNPg197Da/un+l/3thDAlGGc4IkDWgDJEOGsoAd2NA8WX3ywAwBEdMjUoNsqOAlk/Fy9dlBGq6++/C280QLd1hE+/+iJWFyr40u/8C1w4ewo/8urLWF9ZxlKlIuNI/+xX/zkypapYWPWGwMa5x3Dz9h3cvXsPxVwOZzfWxEoSYQcL5aIwN1ZWF/HkM1dQqBTQ67MLmsRTTz6Bxv4+7r5/DeeXlvGPf/EX8cLlSwiO6lierwr402zV8cRTV6SMPdg6QD5XlASjUK7ITN/97W1ce/c9dDtjPH5hHevrazh95pQk30h7yBSzSGZTKCyuIPArGBbncePgCAsb59EP0/iv/v4/BHpjFDM5SVAR9JAd9uETAMMYxXIeyUoe6eQYT51aw5tf+xouPX4WlUIW3ijEfKUotP1utwM/l4fnZ5HOV6Tg/9Z330G6UMG169tYWF1Au98Xq80Xzp3GRiWHYXMPlN0IBh3xSJdTdQzpCtc7XTz50gt45md+CihnEDSPkClXMGw20ei0pGOVK5VkBINaDHRhYDYlPtwEAAZDdQuQr1xh+1E9bN15L23gH7IFET8zGWO49xknVc9EO67cLJYwTXWYZ/iOE6D9ESMADwMAtKujxazSVrWTaCwwV1ZHNGDXwdXwMhKQjUAoEzkC9ATP5otl7P7Ol9G5uYnDnbsYBj0U/SyWL1+C//QVlK5exU6jjblqBf3dOyikE0qhzvhih0UHFuqIjEcppPvsINPuLoF+ykM/RSExoDAaCYuDyti0v9TYxn9bi8oyEFd4TwAAzXnEwpRCVjJDazdwlgGgxX68wLLOuMPHFeg9Zq54FgCIbCNdpmAAu5uTnYqzMcaFAg4nAwAs0ggAgM0M0n/v3ZsAANQAoAigMQBmAQCR03IAgM7Bu1jlAACzfosDALzvPH/r20d/YgDA8vqZCQAgI1QCAOxj1K0hRUsyJe6zbHUggIJo/UEgDMp0hixS5nu0SKWSORmEGXipDN8Nkn4GuUIZiUJJnESE1u9nMW511M2GHWXfWaK5JhTzULGpdffL7Bw1z9R8UF4TO9tSOGoMIwOB+QpHAQgea3MjaoKpHoM2iJQNqiCWAnVR/NPfidan2gybgKCLevxaVHz1fGG8NB0aMi8W56vCJBXlfe590arh+EJG9AqGtMnjGcXmCNd6vGPEdyjEDl2f9l5Fd0CEBVnYD5ThYHVxt4Pe/h72dnfQITjQbiFPpjLnyvuhxA0SHcluLBc58tkUTS++JtLp+R7pBKTCeTwynL6Vy0nsevDVsIDkPWq1W0j7FMFW5XyOLZItyW4Nn5dnGJsNxs613IOPN0Fha56YpTRzlFIxL/kBAQCymakzw+tvTg5kGY366mvP+DwiAJDzkaY+DcWHE8kJACAjMeOBgJu8jUE/EBb0Ju3Oc0UME2k8dvkpJPwCmp0Q713fxO0796V7zr9nYwB8vb3eCCurC7jy5NPI54vY26/h+ge3sHnrHthoJxuCNoHsqIsNp9MZs1rJAAADn62xGMWEqNnI3FRz3Gi0xsBOYWmTuSu5nOoGCAvA5cGylFxzzMYrnGOlNsRc8S/1ntM0MODVwJ4/9QCAzMI8BADgBjfRMyaZLP4PD2tSXFIFn/Mr6Sypq/4DnX+5WRhNxgCs868Jlc5gcM5DVI0/BgAwWyDGk23ueZ0j1ABtgIAtAM4fkwHAGW1duPRTJSKvm4i/R2oIv9/pUgncbP70eakubXYbk8UZ61wfl9sZTcpeAxFgXkc+H5kTRB3ZEWSgsIJicqg4IRKyHowWycKGs9+8pgwG7EhS6M+KfKF5OyVf3gMCNfYzHuim8jrp3gubwHX7XaFjAED8Wuu/nUXN5KyPIXUOAJilTxuCPAsAxGepJq/FJR/22OPutSWzccAg/u9jux5TgAABMM6yaVGnIw4qZiMAAIOIm6WPU9y0PcHfSStFTJSrlZ4l7Ix0RsABUqV294+wvXOAWr2NbjBCpxviqN5Em7PZYwqv+Bh4afQYMJJpQZ3LuTRy3hCFcQ+FcYBsvwOv14bH9UI0WFpOFKkzm0ZjKygLIFozESIslmIOIZc1Lm0dFuDsAhkXR+2XZH2KWBJZz+xZMonoIeMnUS3lUchnZdyBtDoyUDjfT7u/7v9jU/j4pYtIkD7MQ9clE6rkOqEqTOiCVJzl++e+Syd9fPPr3xShtm6nBz9NAU6ub2UAiMiRxF1FZ9kYIQAAPzcBALpO3E3onHK2PRwA0C6CwH8T9oqeEdrhNyYUv2eAEPeQjDGRyZRKCRBKqiRBUlqFik1gEErQEVtDe88GfMXmIOV5kxQT8sVulKNGp06fljVHL3rO+GXSCfTaTTx1+TEc7t3HMGjjz/3ZH0Uhm8H62iq+/vWvY2d3X7pHpflFHLV7OPP4JWzvHeKbr72Oq1efR+PoCN4gRLdZRymbxsbyEvLpJEpF2gUOcPHSeTx24TxyGR/z5bJ0tuk6cf/mDXzxN34Dn3n5JdEbGIc9UWbm67p86aIoKs+Vq3KvWp0OipWyIPrskrRabUHW3/j2d4SFMLcwj0wxj+rKEjKlPAL2EHJ5FK88g4PNuwiSGRy2B3j61c/i6QtP4tknnsXevW3kuMfCEOW0h07tAGc21lAqF3BvbxsvXH0aw9o+7t14Hy+9cBXDfg/eqI9yqSBnYrPdFnp+vRNgceMs/q8/+hbu7B2htLiKBt0z/DS63SO88uyTOFPKozgKMWodolrOotmtI5PPyvnY6/VRJZDX76N6ZgM/8rM/jYYXIpHzUWQ3hQnnrn+EAAAgAElEQVQ1gWGhFbKrmxDRQ/6nSsLKIlFrKnZWoyL34fo0J6CWkx89mgFw0rMwPnN5aped7FjtghAUNTeb6fNzpqvs1LUnRXrsj31YBoABADJP6WoWAwBcqaqFjM0BxwAAbXFp+cx7KQUQAbWtXXzwf/w2ErfvYa1cQJrdrf4AzVwancdP4eK//1fRblDI0kOOHfsPrmPzu2+L28/y5QvYePYpjBfn0RknkEJGNCOGY5dEJ6kgMEbOzTuTKs4cwuKhFd5RnHfjC87jnBd6ItBFnQPXjY6K+GkQwM5xKx7cQOEEmNK/OwsczDAAJFZF9y5+Tx0xfpqBKU2OiC57EgAQjlPSpSUAQDp/kgDA3bvYvbWJxZV5fFQAQNJ5BwpxfRoAwL1mjC0yAG6+eetjMwAGQSjOKh+GATBOFycMgGF7Hwhq0oV1PWDHtNBrx/8xN6azSzfoCVCcKxSlsOZ5WW8H2Dh7GQk/pxaiuZyK9QkTz6nyC9VdC2gtXvTeyl0XEV9VLrd80JpMwvb0xhJHVOSfivGq9cN/CzMXHvqhNhCMAWtixZYrcA6bzRGjqceLMp4R7BLbXLsBVZbb8rMw4pzTF3NPxkuLnxTwCpt1acpZni0NFzdybHRsjsZynFI6xSaSx3+nfGnKia2x5GysKTyxnBTauIxdeAIgQxo5RPWGAlSpsvAYqDfR2t3D7s42uq0m0t5YRh055jEMuigX86J7w/FPEcjzPNH14vUizZ/Hkepcaa5jwBxzZrGVg4dGs6HNFxl3UkCQAACZggJ+9J1Gk8uV4iMA8aaDNZZMHFWctdzYgggqOyDNzgqHR2kexNjE3C9HBkAOXi4TjQCIDZ4CAAlPWVfMy4TZNhyh1mzj/u4BTp27iPnldRSrC+gGQzRbHbzzzjuylu/evYvaUYi1tXk8ceVJEfGlaN57793AB9c3cVgLUa6QHc6Z/zbCYCgi1tJlN52ImWAVz+0NiLQ6S98jc1PWTio8b2LoElNcsa+sEwO4LK8zECBe5CvzmzmmjtHqGLTmn3TbUJaaNsaU7SEs8D/tDABS7mwEID5HwYtoGgBccLS/Ojw8xNzcnNjhlZko9kNU5svI0OYtl510y3gfRXU6o+iYUX/ixb8k1Nw0LJg+JgBwXPiL1pJDiCbFj0PrY57oPVfkq1ep28RuozKR5Y2WLvFA55RmhT/ic72yaO0UYGJyjMd9/PWygCNFhX+bAACBCLGbI5pu+gxWkE1mt6MDn6wpbgQeGiwc6VfOe8EDcSDdVUPBIrtFtYVTBoDQpGPU/Um3wYEmPMRMoTUOpFjAMf2BeNHtYrfkJcb6sKI+PjetBxoR88gDegLOxMRkZpPY2aLqYcX/o1NopY8q9YeAs6LgRHxF70JAARdINMxOJUpcB5w/FaVW2hl6CZk35kxVIp0R+v97799A2B+h1e6J6AkPv067J3QyKvl7QVsOsQApdPq0tMugRBCnkEMuOUam30ZuFMjnJB/Lgpkgu9Mi0I5dDOByDBXr+Gt67GanjHkyYXnwJ0wg1EnBui8yQmDMHFKoUmQAcOSFPswpVCtFtY/kaAB/m92F8Uio8LT8owo9E3LO1Uoi4UAlWQPxGiLu1w0P9VoD77z9DnrdUITtOIog1n8OABDDBxFMU8YOi/yQSX86i1o7FAZAj/0YUoIdACCKyW4EQDsljrLrRgBERFPESSO3DQsy/MykhWvYkhYZYxmpeCL3BhMkU4/lvpUEh2M1PF8GA+zu0lIv0rewITYNbmPkCzns7e2iWCqjVK5g/+BAmADVakWSFXYkLpwjjb+PTqOGtZUFrC7OY3VlUei/33j9Ozh34RKub96Gny+iNxjh4KiBdi+UkQK+bkI7OSYvFNFKeSiSIk1GUIIeuwHmqwV87sd+DOfWN9BtNJBNJDBfLuJXf/kLeOd7b4u43/nTp3B2Yx05Kk8fHIgI2qXHL4BkQL5OFstcA0xyqZMiwPJojGKhKAltrlTG2qWLwPw8Du7exl7jCJWlRaysryORKyEMPQy8HEZ+Cb/0z34VX/o/fw/t/RrmkxkUaMfqjVDIprCwOCezihx9unj+DN79zmvYWF7A+XNn0GrWZQRHksFEEq1uF0etDs5dehJ/9Ppb2Nw6wNzaGdzdOUS2VEW7WQPCGn7uJ/4M/HYLwd4WFvNpLFQK2DvaQ2luDgEtnkYeCsUKhpzfTI3xM3/7P8RBr478YkW8uNNUjGZ3zo3cMCllxydHsdBuIPtAmSTsdMUo/9Z9ffRB9ZBHPBoAsI7dsU/gUeioA98n04VaDYxz3F2M2QoCEBydeGpZR9E8tnhqTCr9aRrChwUAZB+4InbStHSxOg4A6KQfH+tmuLnvvRFSmbTMnPJUIJchMx7h9u//AfC172K920dq0AOofzMeYX/QwcFKBZf/5t8A2gHbXPjar/06TmULKPeV6VhLjtCdL6H43BVcePlljBNZjEdp8aTWM5IaAXRxUCpylzGMgLmmhpNT1A0yOCayUrPlt/nZaeNwVGDo3B/0vVpmMD0GoD8xcD36HM9xpu/v8QDAcWD4LABg+YsBANYZftgIAAGAZDaHVDaldP7hCL3bt7GzeRPLa4t/LADAcRoANgLwxwUAxEcA/PlVdIaaI4kGQO1QRgD6HrVSdAQgM2xj2N5DYlgXACACwZy1o3Pe6VCjolQUy71Wp4ujZkvEXtfWN5BeOwMM2NkvTgT6OFMiBY1SYvRcEQBMz9lJJ5tdbf5HJXqy03qcu26j3W4JfZ0z2SysNzbWHYMtlE4zBXati8wzlI/R0VE3fuaAbyn4RxRvow2aU6qfiNmZjg23Lgvfhx9g8a6u1RQ2Esq4Wy3nsTBXxcrKCvLFEihqzpy73VY3HbJh7U2bAj7jMeOsny0gXajqCI4IO9ocv5vpH1MpvicFIK1dE2T4EJbh2MVwiDR/r0vrh7QCAkeHONi+h/rBLjAI4DP1G1FvicDyUBxl+kGAVrOBXqcLP5lGOVNENp0VfazJeK7NsEtRPhItMYJBHE0yW225BgQpeL3dtbfrYx1w269xjTZtUOkFF5axq1e0Bx7ZdfDcZrc6TfFHFrJshvKclRGAHMa04WXtxwxOAEye/dosUQkOVd6/9sF1JDkmO07g/MUrSOdLSPo5DEbUD5AWIN55913s7Oxhfn4Rq2unMBx62Lx1Fzc372Jre0+aNwx7ZF0K44zaaXzdsnDIENH3Y3n8cU09W2HRSJpjAbgG5+zYusirDtW620AvPocx3fTvKQDAGsTWlo7ORm4GNvMv9op6CksOaTWh9/JldQF42MejOpDHdTV/qHxAmSgf6YNhhmIXVtDOzl7YzInO/neE4s/inyAAf6c6V0E6k5JDikUsP7jAhVqbz07s5uzFReqLCi5wA+gM0EcfARCk/RgGnVtSUuDa4SaFktucStEeotMNhD4j9Bt348MgQLfTFUqyFHdkAzjLOwUCHIJEyy3pELuPmB2k0o11buc4JoCFeJvZj48ACADAxFK6Go6GOkF5Y7N8Qj8Yo1gsSOef90kKVjenx8CpQoykVVHIxYqcaMMxMMVHAKYKeacrIO/BsQLim9SSGnv7U4W5IJ5UwVfU1H5mNDLb8Aa4zO6TCWBwgop6/NCI/zv+Ok7eX6TDa5LLOS6d8Xd2VG58xQQVBbjgEeuugyCMAxbFFKIKkC+WkSuW0eqF6IRDHDU6uLe1i0aboyNkmIQIeqTgDRD2dMacCHOOIzTwEIyT6FHpPqldgjz1NNIJjDt1+IMO/LCF7ChEKeWhkEpIt2VI+mt8NtS617JmXBdf7B71DhkuZddEqfGRv7YFWivURe2fgm/yH6mvHig8wxGAdNpTECIMBRknrTFXLODKU0+iF7L72hJhNP6bAJKxK6z7NUGpAdlrVHV+6823MBqMcf/eNpYXV9Ai/ZH7zo0AaMBxDAAnAkgXl1Eqg8NWIABA4Ok4BQEA9aLlvlYqJNF2AZtYncQAAGMA6LiSFvvKlNGxJaWHKUpvM3mSNDkHCAZ/JkrG2KH3MBlTtCLic8T3lGkf6HqlC1NL3B/IMOKoEd0S2CFiIsfEZWN9DYcHu6J2Wynm8dzTTwob4+hwHz949xquXH0Rb7/zPs6euyB2kLfv3kc4GOLuvfuYn19wtG5WGmQrjZBOeMhnaJnEM43CWj0sVPJYrlRxenEZl89dwJgd92Iev/u7X8JXvvptVCpJzFXKONqr4ezqIl557irQ6yMxDJBOcDZ3jPnFOYQDovwqCLQwNy+jLa1mS2Ymd2pHSBcK8CiGlEri9MXHceHyRbz73js4feY8xsMM5i8/h04zQH79LF568llszC3Db3RQZqc2BTz15CXc272HZrOBV194URgK23c28clPXJVrxWtWKZflWpKJEI6APrivEvjyV76FCmcRyQxN+Aipwo8Ag8Z9/NWf+lF4RzWEezs4tzyPfIbWR4eynnv9sYB5PPLDRBIHowB/87/9b9DutzDwPWFBkFrLe8wuET9Y5DOu0n1AdSR8uaeaaDNVs3jhZtk/UvSWHa2d8RMSgPi5+sBZ6FHLhIwlxinG7ySIGYcBkx3GZ3XI0Q8bKGURYnRnhho3z/sRRwAMAJBkzBS4Dax3LDOB7I4FAMbok/7aJ2CYQC5BsDKBD379t5B57Qc4TauPHrVEaIvpoZ0YYjPZx+nnr+Kg3ka/EyIT9pFqdJFtBlJU9EpZ3Bx1Mbp8Dk99/s8ika9iIKrXquPATZvmf7zm1EYi853dVsdgMKcGnun2b9UwUEq4si4ce45nm0wDPFjw6zWPbIKnY+xxIEB8ET0IAERCgxYLrIjQ1zIV1+WcVN2FDwMAJDJZAQCEzi8uAJsCAKysL31kAOAkDYD4CMDHBQA8L/eABoA/t4KO0wCYBQCGyfwEABi0dpEc1ZH0HADgXCrUclehdzLhOEfdZZzMF7C8uo7k8rJ2+flr6TkgldNb7WIM/83RTS6LTqclY1cpdrLZ7aVIZ68jwDPp6cwl1HyCuUxE/TdDirv37jhwwhKASDhUASkdi40XUDK6F/NFF0B8Mj4YjUEKIM+77vQhZnWw5NSI5W8GrDPOav7PB3BWPHLG4BlaLlewtLgsTGOen6qMr4KkUthOxg7SqNXJmC2iWCqJ6xibkU7JLgIuBTzRMU+OHFoHnSLDoL1HL4QcfLzQRPeoCVA/xKhRw92bH2AQdNHjqAD1HJiXMyEajVHIZNHebyKb0vNdzjLndCav1dkIc8yX32eO3qWqP5kP1GYaKkNa8xLdj1bgGyjD/MOcsIyFKM/t8k9xKzEXM4IDjs1hAABBiggAICXDR5LMtmzaDa6k5BzjqyULgICE1sC0AE9id/8AIy+JZpdslQuiS5FIZ0m5ktqKjgFbW1vSOc/mSrh9ZxtvvvW2OASNRilpfGULJWmKMS6zsUlwXEZWOcpKVqcupIkbTPxa2Lrke7b1Y7m+TpeYS4Sea9oM44mm11TstkXgmexeHcmeaA1IbaiWhQJUjVkDKCAiItMc/SQj3Elw2HlsDUtpHL78xP+3AMBHLf4tXJCmGkeY4ptWGQBqUcGk2EAAfr2wsCDUdWUq6by00b15eKnXuXY+otkLVxBbx5lnEscPPg4A4Ah1U9fBYQI2B60K6NrxZtJO8Q6lOo3Q7YXapZS5fSr990Hlzl63JwiVdodVtVdoH1RyjtH82a2Tp3dBXCh69vMYqmUgwFRCpmWZLE4TAZQRAPrMOwBA6fvOpsip+PNrudZit5hFoViQ7j8LfZvbNKtFsdRIqeCMbSLdKPqctJCbTRLlca6Ad2nmJLuYTiKVcjWdnLgEw+UvZp0mz+Ou/yyN7EEKY3Q9DUGeTV6ngIp47jPzbwO1jnuIdbxV1IMFrpt5Y9fYAQK8L3o9xhO7S52356z3QBBWds6qc4vw0lnc3trFYaODeivA1u4Bxjw8Wx1BtHnQZXi9h0MpEHvNOooJtb1hoTJM+OJNzilhFg95akN0GvConD7soep7mMsmkE+MxbZM1XvVesf2bVxlX9aJ2fsdc1DoEtDOlF4CZ/k0saqhNYsnQnqMi7RFI/U/xeKfhTUPySBAqVRE0A9x7vx5EdKi1d/e4QHm5uflwLeAb8BCtF7UypHXsdls4u3vvS0WXO1WF7lMXoAV+sgOBgzcDOBOQ0J8YRVVJgBA0MQAgDDhTwEA6vuswmFxBgDRaNnzHP/NpKXg55nFD5v359pjAmKFv7BCRDjTV6FT56AhjmGDgXRgRPV/pMyBQj4v9zkKWJH4oRUBpSLFE3eFNk8GALsFBFN47WjfSb/j+tEhnrpyGd12E+urK8K8oPYDZ8zf27yHZ194CfWjI9y+fUesa1h0V8oVYRNVKlXZdwQ1uUpk5lNU6cfodRvIZoY4tbKAAb2u/Rw+/cJLGAV9FAo5fPH3voRau4H92gGaTdKrgdOLaZxdXsVivoTTSxWUMj3kM2MUijmk0wlkskkkyAjgXhqPUSrksbC4JMlGh4yIRhOt4QB+qYT9xhGeffEqfvD2NawtnsWlq6/iB3e28NjTz+MX/tbfxY3vvYsz6SLmkymcP7OOxeU5vPHOm2Jn+OITT+G7r72GhbkCLj5+XnRp2LGgqjTXScDEM00xrSJ+5/f+Daqrp7Bz1BIV776XQiZfxjBswuvew2eeu4T5MZANezg1V0bQqWOUVDG3TJYCnhwFGqGf9HCEAX7+H/znQCGB5rgvc7ySzI3HMvIhQHF/qACAnxFvY855MpkSzRiZV3Q1+58QA+C481ljSh+d3gGCsCOiTOXSvKiihz0mScyj1UpTXy0BAOkjuc9u5lIAAC0i4x8flgEgCZ6zdOX+ZFJo9GZlTahPvQtX6uNsVk7O/o8/z5UyYs8mPpSvv4Hbv/Y7WOEY0SjEOOwKOIZiFnuDHrx8Hom+h6CjVq7FRAq57lC6sP1cCpujLhJXHsNjP/7v8Ikx9NKyZvoUH2VxNvaQ52UgHThJBoBjTI2VoE/piAkg4Lr+ogQvSSnfr0ZVYTK50avo2sXAAD7fDIMwHvdkbCvGNoyeIwIAFGCZBgTivyN6BMcAAJZYq/L4wzUAyADw/IwAAD6LBuZUm5vYvnkDqxvLjwQAHiUCyOLopBGAzbduf6wRAAIAsyMAcQBg3D06VgSQDIBRexcI/2/i3jNWsjM9D3zqVJ3K8ebUt3OzmYZxGCZ7gjQSxtoZ25AtS2us1gIWWMD/F7s/FgsIXqwBrffHQrZhS5bXhmBZWslrWVmWZsajGc6QQzbZbDa72d3s3DdWrjqpwuJ53++rOrf6spujSZcgbt9U4YTve9/nfcI+kqCmX4++DgpYK2isZ7vXR65YRLFaQ7pSBUpljefjhuuPgFQJ40Raflf8qpjgJOkAQ5ExpfIZDPod7O/vor6/C6/fEc8dgo70mqkUS/JY2thEMpAirV9MzWQCygHP1CTQDsOkmRK5D6Eqfd0KyuvNZq8R1qGTxsuYSNtaQ0w3U1l5K1YyN3s9yrVj6hPb1KrXiEoUotATo2GCpHwt8tjSkClgv7m5Kf5ApItzz9WBEv1UKIsASrkqxkwKGtFEVxmvZFxJClk2I9468gbZtMt+zaJhII/N5iUMh3DJdqKTP49d0Ke1vDb5LHrSKcDvYbB1F6HXx87WXQGAaAyZHI5RdnPI0E9oYvitEdtSb4PKAzrM+7Jmzc/NSX3An4u2HyNJE7DnxNYJ/Bw/T/a+tv2VBQCsy7+qREZC87c5onIeGIZhqOziTsFFNOsKA4CfyQDgJN8aQtskBDmGriZ/cX1iEkC91RFfoUyBMr+MMOM4QE26jsT43bp1Vxr/O3cbqFTJTszh1p0dVtUAkzgkfpqxg0O5Rnm9c0Cg8hbdSywL09b81oNrlnlsj5P2MDPgpfHD0JbJxqOrpwWPOx+b9R0/6M0jfT+xTsOc1QGR+VoSF3itqhxAmLQTBrielcTzP2YA4LDG5nv53uRispnzBrWT4lhy5Jkzr80jG1M1mSuosV+WlkwGvWEWOHWvZmpmQW2doKl+SR9Tp9C6AA2n2cYHUHDd8CeFi0w6Zr3q9adT8l1s+zN/y21PIzxSUmSwWSdNmTef1TuyEbC6HOozOY3sC+1fY8nkgpDFaCyTfylY9NRrk2wiQOLNtVBbjDHgAc3/ZBI7LZaUZq4Rg1ysreFiJG7+riwgbOLYxGuPpiCKBVjWNtYmxk32IueNoyZleg4t80KOV8zRXI4JzWDMzTIBFuLT/omexmYvmybRIG2S13rIh7xDky9sNwCZpMYiZMwtNClyZpt8vlcrS/kgAODQ545LMKzj7KGvkde0pgDIFM/4UfB4EQWVmEXDaBEHWineHKF78X0MggjlQgmhP0AqncPWfgvffesdiUqpzC0LSrq739QNkr8fhhiQmkfdviyNIwy7LQEEGKmUoOnZyIEXUc+UQo4Ge5EPBD3kEAk9eS7rIIsBUkP6L2sShTWhJCghvg4GeLIbRhw5jR8GnfCLE6C5HxVMkO8bjwDSgwcR9fjqmF8s0nSI9wEtC1mP63RuffOI0L9Jb6TesVSha26o8VqThZh/ap7LsBQY05TL5XH+rbfQbnWwu72H1ZU17O7swXVpMKgyEWrRLAAg9DTjAUABAwGA/Y4vDAACACM66xoGwMNMADVeyrgzxxIq7Gu2LsgTBoONSTJFk8iGzCTFSp1YbwvNkhRGAypMjvsBviQbcx/5Yl6uETbvpXJZphkEAcRsCCM8/dRTQuPv9zo4urmBd95+W3Lpb965g9L8AsrVOaEldlptuWa8Xg+rKyuo7+0LAKBGpkTfOS2lxwnTpArSyM3NF7B37zYKNLzp+hi0e3jszCP4b77yZfyvv/y/waM1ZcZFu9tGJplCllrobh+LuRLm8ymcPlrBQo2eCA6qlQKioIvl+QrKuTSWaLLm9QUIIdOoMDePfhiiPxwgV6viXn0PHb+HQr4MrzXA5qknkFxcRZTO49/+5n/A7/zGf8RjlQIWM1l85pMv4+qN9/De7as4e+Y0onobzZ0dPPnEI3Kv7tcbSLP5h4NMoYRWz0MyX8Krb74Db+igE46ELuqNHXHa5s8pgSinPRypZnGiUsFKLotKCqjv3pMIsz4NodyMsMAymRzcQh691Ag/+fe+DHethmEhg4AyFWpWU65oQen/QNo/9w4WrYHHaKS0FD8aoUXqul4NWhwfBn9+2B38r88A0EI/xPkLr6DfbyObLeDIxgnMz62J+d1wQEZDVsA3/TCT/4TcccoCkN7SxtD94AAA0cmbPUjZFYcDAJw2pwY69UzmHdRb26gWXSbA4do//WeYa/eQo8THp2+KVJxoDwMMHQe1XAXddlc8ROYrNXZqUqhn1haBjWXg0VPAs88CCZq3pSSmrU+JB6fcwzEK0ZjJgAiol51EoOmgwEqo5PhYAMBM/xUAsA25qJYPUv8PmCwePum3jZqt3e6/WmYYADEAYLZBiwMAk30i5gHwPQMAozH6164JA+DDAABkshEotNIuHdpMUwB+lADAgNddeRGHAQA0AaQEgB4A1gRw2NnG2N8RAEDu5wlUpgwAMtZa3R5Wj2wiuc4I0SzgB8x+k2sKbp55qupkZyIuyVThpL/bbqLRqOPe9l0xcWbKkO/TcX8s0lqee9YTbGbFVNROPiU+TRvc+OBN0rJidZ424GTX0ehXmS0ibaMkwNQQMnE2DDiJ+o418/xd8cRLUiIwZQXEh2M8JgTFLeVfVhHDttUaRXz+hMGjjRYNhzmEMWwpHifjA8EmnaA6pcfVag2lYhE5JiYEI2SSGakzWOsK+4IAoV21zHthr8JBWZqAgNQ8CsDBTYvhN8ESAnQkWmiyoponBu0GMmLYNwByWZEJ8Jjfu31b5HLDTg9pw/7hY/Bx0/RGIwhAACDwZT8O/T7mapSddYXdyXVNTBbl+W0MoNbncQkAe5X48YsfX8KNbkL7F9bx8q6NH4kOWzgdUYmVmAASXJp4AGgKQMj5JV+HGZDwPXCNkqSwNGOuPblWe8EAa5vHJF6ZlR9ZAaz17ty7jdffeBP7+03kC1X0vREaTV6rYyqsAAG3UlKvkWnN61uuKRpkBpRZJDE2jGo7LIwDAHz/cQDArnW2PtP1dBonqzJua2Zrj6XKoC1D8wAAQKBb2CWasMABsMQ70muCJvERZZIplUpz6CQ94JSt8VAAYLZxmV2sD0dwP2wBoCiHXbgPXBwGzXvY4yvKbh2ADxqh8SYXBFE2ZAUA2PyzySdiJohlKiVokTpnm8YzRvnWaKF4cTBFbKQOMg317HH6IADgvkaQed+sAI0bpGUzkNrNG4w3l1BgGBlGar9P/bXS9vl3pDnypNvYL+p2lZJi9crGQ4CTGy4UXFBsI893JmyDmfc0UYsYE8KYxn7WBVzRUOtqabT9MpHVRomoJ9MUhGlAnSPdP0sloUexcRBDF1K0zXmwjUr8RlHdoT7HAa0z9xodt0wWHUvjssfZLkbxosP+W8nYh3NQLAAweyXPmgBaF+P4eT2sYbU/n/1sKYq2oI4/3/R1Hn4/2WLDTrC08dVtXK6/BCebBdy4eQvHT57E9s4uCqWSsDN4TXFTohNdtTKHS++9jz/7y6/j3m4DheoCCuV5pDJ5of9rtN4IgdcXcxlSsfn4KU5yu22Z5AugTT2d40qxyUZGKUfUqjFzOkQ+MUAtk0Al4yCDIRKMb+O9aRrXOAUv3vxbQOC+Y2PLFkP5ZCHA/3X/o45uIAyAXC6NTDoluv98nuuBalozblrADPqDlCsVmVzEQRKRSxjU1ebbdtsduYb5N/t7dXH658T0tddek/uKMYAsSrgAZ7N59HqeuumKOYuaAHL9lfxc7m0EycYO9toe9rs+omRGPAACThKZ0yrKOKUsT4E7G/UiFCTz8+nma68xC7ZZxsosBY9rC9+XzUuerL/mlrAYpgWxhHomhpEKgnL91AQQNTKiWatgUhoAACAASURBVBw3R/451ypufuvr6zh27KgUgEuLC7h16yauXnkPZ86cwc7uDtIFjV4dhtxMHdy5eROf+cTH8e1vfhOnT53C1SvXsHnsmEyqr16/IR4VuUIJiZQr9Ont/S2cOnYUYaODzcUV5Dnp9AOce+scinNV+IkRuqGPYqUEv9dHZkRTviFyhl6dTYaoFIGlpZpM6ZfmS0gOPRRTYyzXSjiytMCkedHRUn61dnQTo5SDTuCjUKtgr7WPKBrh1tUtfO7Lfxf1aIzC0hr+1W/8W/zhb/8hHimW8PSJk1iYK+Py1XeRLKXRbbXg9ENsLC6iWGKEIj0n0pqlzWn92EHLC+ANEzh/+RqihItBIq2fybBh0SR07iFCbw/Hl2s4u7iEVbKpCK6NQ5YnEocnshAWAATxkkA9aOMTX/oc1j/9UbRbdWSqSxjwvqWjNht9KcxZgI9FEjTwqUHVc8rXKXV+jI2lcWvTj8NA0Nn7dvr14QBAfM+PA9PxPUEBgACXr7yOre1b6HZ8VMoL+MiTz8NN5VEs1NAjfTOTN1Nr5lF7SDjqdE4fhmKxhIhTzIcwABTr4z7F48SCn+sH2UlGfigvbGoCGD8eAsbKhN1aBUwZAMnBGJkxp6lDBI6HIOmhN2hgxUmg+7VXsP3NVzE3Aqrst6j94N5dykr05ZAZ1k5SAIC93SbmCxlUlxfQHAaoHD+CxHPPAbU5OenXbt5E+cwpuMuLGOUyMuXOdUMkoxH6AR2988Lg4ZokdQcnS2yEPV9BZDMA0etJQflJ9OpIndR1KVZ9aXwv07VDQYXDasmZuYl9oEnNpWvXQRPA+PVE8Dlen8meafYFgSckaSaS2kdYnow8s0BpIoVglBQTQOsBIKDIzZtiAri4Mo/0XEHSP7jX3b1yFaUxo/zGCCTOUQjk98UACmxipJ28r8TAzqEXTCheJjQEZC26c2MbN8/fPsAA8MY9iQFUj1w1aqOsLMF1izRth8wxTYvQ4U9a7u3MOIAfRSivHUeYymOcLWkj6TUPeAAgXZoAAKPONhLBHlJjBQDYiEg8LU3tmAQzHKJQqsDl5JpeKIy0I+1caMasWZMY9Dz0+n2RNdEtnlFqbIj5GGzkhVLupuAHvtSCXca+GjausC85rZ5kv2vGuTJB6Teik07WwXxtbOLtnsb7igMviYE2E3xbO/MSlDrSmIALHXxGAirXKFNg6i0BSflB0JvXj/jOcLhkJq22JtUGSqV0Uqtweku2g7nmbBwbayUBA0QmoFRxsgDIYuNrJNjKx8hnsji6uo5SviBZ9ARg7dpn6w3W9VLTSLyggiDqT5aBSxM9MmTNkGLS/Mo9x4HfQCQcgnQQpODkmns+71+yCZwEWlcuod9uos342zASw+QM7xPe84z38zw4amQkkknWamLGaGS1NH7mHWjrWL4vKye0fmBkIdo1gT+3poq8J7MEEDggISOEx83ILaVBhgPXaNrpzxOS2ZrPIFMuChAQMrLTAAA6RFLvBLkvJZ4vCfqjZQtFbO83sHrkKHLlqvhYsJ54/c1zePfyu5Jg4YqMJQ3PH6PVDtBo9NHphXDTBUm5kBpYfAUIjvE/uegEAOD990E1/8P6Z9ZOBCt4jKyJOj8H4v2grHRlOB30ylIgiowz9j76ezbdTXstZVNwz5IBoWGtSKKPmAOqlCDx3COPH94B2aX4UIrWB2/4s63KgyjMtrB/0MF72AG0mpP7qTtKV+P3SSOnWZWlyWpTr27+vJEk5sRNxQ74tKE9uEHpobLfUwBg6mgaf+8fFgCQzcJog+3xkKJH4U6ZqnFj5uLExl8QHGEUKNLM5l9uIP6MsgDj0izTGaJdBAQM+4BFXYzwrkV83BBpsnlO92FrsGjdWRWZm75T3mSqMebrUEdXQavSCqaQAizMihxpUDm5yHkeuMjymKt+UyPq7EIbP+fTf0/lFxOEMQGE4p5pFqTYybLNs06pTOs0YxZoCdmz16xuDqZ/nbn+Z28WpTgeLG7stTj73Pb8xj/bhfMwoOvDAACWMqWmd9osarml76LRauL4iRN4+52LOH7ytDiLc3OnQy2ngt1mF+defwtvX7yERDKDUm0RXjhCh0Z2GRaGOdUVUTIQBRgPInHPF/29IMxkABhzSVkkWaQo9UrTKBxBpQUEGAYSDVhOO8inxpIg4A4jpEzur8TUWBp/DBWNHy97rrTQsxFVKgOQ55L/FXggADAeRViYryGbpQ52iHSG9DaNCOQxK+YL4g2SK+TlnBOF5jXNRlZACGOsyOfjxkZ9PP9dLpXQadMszhUg4OI770g4WhTQQ0SlOCxO6CQrC7UBAAhYEQCQqE5eW6kpAFDvBd8zACBUP2E0xGNkple0vQbj19Lk31Z6YaQ5k7+yTv+ydjJ2c+olQAmRzf0lu4cu0eIuYeJIea+Xq1UsLS2hUq3KMeNjdNotvPvuuyK34FrVoVlflpPlseQZf+LFF3D+jddxbG0Np45u4pW/+gZ+4ef+Pn7lV/5P8Qf45ndew+LaEawdPY6degvdMES774kGmSDOSmUOfrMD1s57O7tSFK0fO4qG1xMAgMAOwZsMKEFxUXBcpMYDhF4LnIuSKcnHKeWAR44t4/Hj6zjJaarfhRP5OLK6LLnF3X4Hc8sLKM/PYWt3C9liWuqrtFPCXjdEbv0YVh59Av/7L/8fePOV17CZLuKFRx9DPpvCzdvvoxv1laHihTi+cYRtNapzVdSbbfTZeHMilUyjG46k+WckYuSQ7kgQgM1/UiYfLF5ZgCbdsb6+Qh6PH1nHkVoJo6CLTq+BaOBjrlLB7taWJCdQhzvKAv1kiC/+/JfhnjqOboO54xlk0poMwXNL6QrXJTIAwlALNu5F1vBUrx8WHNp8/TgBgHcvv4rrN97D4uKKTP23txr4ypd/FoFP/SMbCmVBkQnEyaOTZuMyxsDryXQklWDxr0VW/CMuAfhhAQAOzaUaPorlMpAKECY9DJI95AtZ4KvfwpU/+yqK4RDzIwdul5KpMVDKYJDgWkzvIZ18Kmjjoz8IEOWSCNwUxrkC1k8+grev3cSoNofVF5/F2ssfRavfEZ17utVHplhRAzFOc03RSAYhv5dw01I493xPAR+TLkMwX/d6NhPMIy/HjBQt9Xp6RUzrv/vlALawvX//nTIAflAAgAUuZwEAmwIQNwEMbt0SBgABgMw8I0L/+gAAm0GpbRz2YIEAAGRtfS8AwDAiU07rI/YiwzFZW0oBfxgAYD0AFlY2JgwANoGMARx3d5AK9ungo6fAeMWIezrZVjT9ZG1DBiqbViTEpDWIhhPfKdLfbaoBowLFNJlyIcllH6HRbgtrlXRrTnmTMj1VQI0NK03qCATY5lqm6gIw6/BJGGzG+8lO9hVUMjR7o3u201d5HDOllwFUIT+N7jPmyJM620ni6LFTAnZR6sZkMNXsT6OQ+Ros6/RAfS+1QQr9UCMRVYOodaCMDA2LlgM51uTZTBahrwAAgQGy67KUL0e+RjQndMKby2aFJTBXrcmwslgoqByHccJ8XyaWW5pDN4VmvytAAJMGBDQw8j7q1Lmk0ceH9Rufk88hXgIyBKTfBU3zIvUY6fWxt72Dnbt3JU2g4KZRzueQiAbot9sIaP6IMQqsBwi+ByH6BIdzBQEAtAFVc2Fl96Zln7cAnJ2Ccy3m94RZPRxKxC//htdcRNDBDCOlZudQge+eTSz9Dwh7M765WmLushgos2aVRtfGvo44/dZ7hceD3hW8drlnLqysot33Zbjy6muvi8xTjExlUMU9jmyGJDx/hHY7QLfPaTr7MAXc2fyLBE56azWBFwarmagfVsM/eIBtfDaMtl+GMRKlrFJo+z7i3nO2l1F2DMEY4+0i7BQaB2qzrz2lDpf5GnRwaddl2/+OkXj+0ScfCAAc1hx9L9+z06PD/kaHt/Hy4f7fehiAoK6HOqWXN2oNKURboU0Qc+U5dSYbQJAxMYrQmDQb72dvelsc68T5QEkw6YonDaUsmn99AEAOvHFXltdkMpeVzqR0DRvfR1THUjdEMyMIDin//iTSYdIETBYg1QMLmmYQadPXmvbQ1D6m+DnQeJtzw8XLygAOO1/ixD9xcVf9mFywZgItzX82g2K5OGVfiNkLf2Eketh4ITDbqMgLnaF+TZp7oracgD4AALBgxezj6nuaoRrGTrcFAOImMArMzH4cPt2Is1niDWwcjNDTb3yMZ4CG2d877P6RW5qboWg3TRyceU9ERHngqCOjiVm1No9gMITPgp6bQ8KRHNRvfuMVtFs9pcO5GXT7ITw/QiZXRKFYwkB0dindpMWwhOkCRkAyHMLvdpUWb6URQsdTipXQmTld4ebDbT/swx36KLoJFNIOCs4Q2SiAKwZTxmne+BkoGETTHBt5cvAI2I1WJC1G+sDXSAqeuOILJYzGcUNUqyXxmhCjRDZ6Jl2C1G4azU2LFhPJRTCQWj0jD+E6YTc2ymhk885mZTJDBPa9S1ewtbWlyGpEY5yMeCYQbSWAJxIKAgA2bIkMAOogOdhKHg4AEN22JoAPYgDYGMB4o2/ZEzxGbN6tpIbHauKgbLTc4g8w1KaeHxLFWSqL4Q+PDyU9PBf8W/6b7sE22ocTJk52CPhRilIqKf2fx5N0OQEtg0BolDRffemllyQxgFMNgoDbW7fxlS//JPa3b8uE7amzjyDLAnA4wN0b1/HEo49h694OGu0usqUavvqt72B+fRPvXH0fja4HJ5NDoVJDq9WG3+5ioVLDzt17OHv2LLa2t2Vz71GHmqMJnq5jdE4e08iSBo0joFAqotHYF/r/MOxiHHaxVMmKZ0UhMcIzZzbxyOYaVmsllHKuAEjdbhupTAonTx1DNOhJUfvW+StIlxdR3jyJM8+8gJ//b38RJ9ePIudFeOL4cUT9Dra2bqPZa2F1ZRlDz8fRjQ0xxOIErTI3jxbTNUYJhOMk3nr3Ctp+JGCATOil+ed9ZeMuE6KJ9Fg0hQGW0y5OLS3gyFwZhayDdNZBsZBBt9lAmWtsEGBjbREXr15AbqGAY0+fxtkXnoWzsomBHwkdEiYKisU6v+aKIv+mSZTZp9j0cTJj91qJcY99zO7nswXQwZ9//wyAG7fexsV335SJfKlYQ9plTFcR62ubmKstyGvXrGcFmf2gr/K/DCMUaQKZ+6ECAHaPUa+ZaQqAgicJYeYytSIZdiEvpbMN1PfQ/e5b6LJ59zyUxykU+wr6o5hGQOAqCoS6m4ELv95Edn0JSI7gR33xeuj7rBdScDMlZFdWcMcZ4ZH/8ZeAdh0ol3Dz//tDdPcbqPd6WNzYwMrGEVQee1wc2Ukr9iLKXGpodLvaAFrpkGHjcYqYclIiH7NJCtNzO4Wg498TwOLAxcI9KpYqMfnZdF/W6+evzwDgdRtnLinz0zwn2ZMmBpAAgND5YykABAAYA/ggAOAwD4A4A8AQFI1efAoAcBCye3MHN9669UAGAI8x9xlnrMZzcQCADIDh0H0gAyARtIUBML+8PkkB4GQ4D18AAMfbQ1Lc/AiAMs7OF42z0MrHQM+nIakrWfb8zOz1sZnKcu8p5FgbmJg+XicibxsioLM/95XRGPVmS9gE9VZbfGL4mBlJjGI8nbJjxLTMmPkpK1SvFYIHNlZuQjSRRoz7C2WmygCI1/5SDwoDwJF138ZHE+gXBjCHT/T3Srq4c3dbYtIsAGAp63wfUlvE2MB2UDkBBCh9FfYjKfgqRZiw48SZnUMINd3m/kgGgEgyObgjfVyc7Hms6XdgjLzpGsTHocmvYRVxSs7s+UIuL/smQQF+TfCdoIumXFEPT9BFigpZ0/hPyg00ItmWuyqTlCY8ORYfGQEC7MGNInT29rF9+xaaO7sCABSZCMN6iPtmnyzQSEAA+tX06dXA12xqBO75dsJvARyRI5uoQQuoSLPLOsqljl1rEDb5vBjkGJokp5HISZnVQ5+pkRgAxgEAOK5hSk6jP8UDgIxiglb0p+JxocwtX4A/GGJrdw9vnHtL426zGQQcaoSEHqj1Z3QzmQNjeN4Q9UYbYyOjYg0n4JIcYl3/WDjLym5YRXYJe1hfa0+H8q+VqcRrw5omWumzlTApCDDLmKfvY1aAWDF3t7IZ61Um8hO9D9hT6j2ifbJIBNi3feyp5x4IADzsjTwY4Zg2OIc1MKa3m7yx+O/MNlAf+PekyZqbVLX62nxaIwtO/2nmx/8lOs4gK1wUbMRCXKOhB0eb/yn4MFl69LWa8b6ac38fAAAXPksXs2CIIH1E0oi0c2HqSSHGEybnghd0OJAimoUNHSBtHEX8XFkNVfyCtHiGBUm0ebeN8EEwxjb70vTGmAMTMMA0w2xk9GbTxV8AFkGnVZ+9SAptKimNqJVYTBt+Gk+599Hw44uuvehnG3h5XZINSrMaXTT5Yd+bfZ2kvx44Bgahta91dvJjf9cCANbw5cD3Y8CVmizqcx9W/MYlCPHfsb9rGSyz1/fsMTjs+pfXaDwCSM2yIMDUWZsLFhFLR9IiqnML2N5roFiu4sbtO/j2d76LVovpGGX5v9XuYn+/gVyuKNM/NlZEuQVZNqi7Yxgb4ilBkzkvUIqZOLBqZJ1MByW6xUGhXJPHEKfYQYDkIJDpP13R8xigPAqQHmnzKSZa0tDrtaOXU5x1M12qpsaB6iFgM3RTxhiP8AMbZ7r+c0qeZeY5JScpdSbmvb+yuipmhbJ4G+NN2dzFHFRph3w9XJTZ/MokPJkSYzR+z02m0ax38Oa58zqp4CYc6WZvAQCyLbhxSGyM2YiFAUBGhTyvUr4pAWj0wwkD4MMCAGQ52BhA2+hzM4nTFvn+7GYcd+RloSTvI5OesKOkgJP0kEBiANVDRVFkFkekCVoEn9IpFmIs5GSamqLEIi8bMtenvkeDJNWePfnkk1KIXb9+XQwTCSy+/PKzaO5dx1w5jY+cOYXWzhbOHj2KvJPA6vw8rly6jHPn3sIzz7+EdjDEbtfHdsfDlTtb6PgRdpsd8angkk/6unWT5nslkFFvNuFms1L81BsNZMn24iRzOJJiamFxBSsbx/BXf/VXSCW1mGWgZcllut4OckMfmQiYzwCLBWB1Po8nHj2Np59+HKVSAfXGDt469yrOPvEkgnEavbGLI48+jf/66jn8/h/8KWrFCh4/egKLxQLae9vYvXcHqXQSm5tHRFtJA0U6YecLBezVW8gWy9hr9XDx6nVxKybIMRTKf1KuHQsgWSCfwEB7MBQqaYmTJb+HXGKAuWoe5VpefC+yTgJzhTyqBLUwQL7kojfqYu7oopjKPfOJTyOAg+LiAkAQIEEWSyCJByo7I0WRAAAjbzU1RBo+ifYewCG9JwaU/6gBgGvX38S7l84LnZ+vk1IAxgB+9rOfR32/iZWVNQX8HU1ZuHnzhuxDx08cF+3yeMD94YfHALAAwGESALJXEjnKNoDh9etw23Vsv3cB3u0bcLb3UHSS6A9C5BIuyn5SY7/yLrwh2YCeyF3SoYPdq1tYPFqFjwAdJ0K+WpYUhKAXIYsMomQaybVlAQlST5zBrddeRarTx+3rN3Hk7BkENAMcDHH22efgzM8DBKzqDfQ4Qa1WEUlTZxzRreRROCj8b+oBcBC0noIAurYfzgDQRIbZEnSGATBjAnhgL7QSAfNNCwxbeZ8CV8ZsVmjL00jTRDINf+gckAAQAPheGAAPAwCUOSlQj9zzZADQ14XrJAGAWRPAWQkAG8FZAIBzebJ/JI7sQwIAZACESIMpABYASPT3gf4uUuKLMRYXf13LaXJmfGV4wLhmikyVAATBoKSAQjL5p7MqJ8jGvd2eS2XTaX3S7XkyiW20O6rH9n1ZZ4KIEaN8PCONM9nn/DOpm8hsoezI1HW2eSRrN52hwaeDXo/gnqlRXNb5aeTyzGvPyeCJzb4FB7iXcR9nzCvlCtybmW5Eo1C7P3KtsE28TOtNMop9DHvtyeuT46LUa2n22QxOGi2dsktSGCOys5qoYifg3EcJIjONhWYcMiSRWD2mGtBviaDASNZ29TPSibjUt3IPKnBSKjLml35mOQFVsrkCcvmiJAuwAV5aXlGNvWEi8PwwqYC1DPcHjDyA9ZeY2Wk0Y4JDP95XozFuX7qMkR8g8jyMmCjGqbOwi7WRZL3Dz6wj+GE17xK/aBgl9jjyWPLftn5gnUFZgUTbkZlg0DIysimdEI8Hxk3TzB1jDHi9zQAAjPcTo2hBgQyzgYMg8RFLIaCMxEmJFwBrqqX1dfz5X3xVE1DCCAHlPFLnkF1BqQj3QIISlF8nsLvXwGicFLNB9YpQKaeNAeTrtH5ph9XoDxpgTzAXxhtns5PBiOdprcn91dZPChhPmel2TXUSZJFoypMFrDT2Uo085fVJMzad+lsAQB7vU8+9+EMFAA47KAe+N0PR1j5AX5Kdaj3oMWQxEjdZG0VBLWpSaP+Txl8oG7axV7M/jZfTmCC7cSmKM9WbKzAw2/pZAECdZU2ve1/z92EkAEo/4bpKDYdO2XRqFiIMImm8OUHkAiVNJm9koWj60vwPQtKTkhMQ3b4PCevhTWXoS+bKmRxGi1bxs77O6SUwW8BJwWw0CvZQWDmA0A9JVzHsC3k8h5rrLAqlglD+ZfIiLv7UFhJ1Ug2h6uISsunEmQW28bWf9TEPGovYDWICABgKlXAKDAPEFgLi1Bn7iAMYH4YBYA094ldB/BhZAOCwht2+dnvjPuhz/DV+mOZ/ctYMACDcBBa6bBMmhpNc0JS+RD3v3a09rKxtYme/gX/5a/8a80urSGeLkiRBjRqPX6fVkfNNnRfTJPihWiRjwhOj5nM6OB4ndeNjcz+mvQrbfr2uyQLIlefkM88VKX8kEjLLXT4PPCynRsgytobXkEEw5b431OIJUBK7Tu1URRY2M8yRaCWdqYnkgAyApDNGqZhDjtExKb4Pmk9q9AujJxlZR5Mw1fOp1lBM/0wcDd87F1O+fx4LKS4yWWEAyDFBElffu4HLl65Ic8n7leAdTdMoAeB0otf3JgwAOQZm5sXmSvVkSQEAaAJICcCAxmVkBXwPDAACHJbJZMFMew2xEeeaYp3e7TTEpgDwM9F3rin2d/mCBfRhFJ0xAuTjytrk+Qd0kIwl4n3O6YplSnBtIqWPx5UeADdu3MALL7wgEgAbK0jjxMhv4YlHlvGzX/5J3L56GWGzgZef+gi+9id/jLPHj+H1V1/DiZNn0PUjnH/vJq7c3cXHf/JL+LXf/B2kiiWcOPMo7tzeEvBqv9kQ+mO2kMfV96+JiSALKNFKi+vyQHwe6H9x595dicgrVWr4+V/47/Gf/+CPhI0wosFa0BWGSn4couYCZ9eXcGZ1Humoj6C5g2ySZyxC2k1gbXUZj549g3rPQ3p+BZfv7mFx8zT+8T/5VZw4cQI0iDy6ti6shtQgwM6tm1ian0OpXJQpLq8BN+kg8EMk01m89c672G12UZpbxH67j1SuCJ8Th5iox246vD8IAHiOi0wqjSx1lv2O6HlzWXpxDOV8zpWyGPV8zKdT+MjZUzhzZhN3928jUXRQWKwimc+juryERz/yJJKlEkDWR7eDHD0x3LS4gPM65nsZS2wF61WNPuIeQwAg7vv2owUAQly89CqCsCMsE8Zu0oF7YWEJu7t7+Jmv/C10Gm25N7iFEUx///335Rp87LHHMaYPxNBSKA+WQT8oCYDdYzQpiAuUegDw+1FyjObIx7FqFd2vfRvNV19D+713sZRKSHSkPwjRzbuScFAKkgIEIJOEF/qIAh9Fx4XTClWXnUuhvX8b5RMraA99tDpdrFQXMdztIZvKo+F7yMxX4WcS2KvvYTFPkDeP9miAYSaDrXYbpbU1RMUizr78MjC/SGMMdJpNDDj1pWlWyhVNLimvIyYRcQLLdS9WQ03Pv7Qok1rucA8Ay4j44QEAfD1TUNnmrZvJbjINb5C4zwMgjEkAHuYB8KMCACgBkGZUyj2uCeoB8DAAwKYA0ASQAMDAyU0AABAA8OtwHZpMaNQqvVgmJmQEfvlt00wIq11AFILjStMfhJ42XoZ5qFNw/Z/AP+tXNvtswAh47zdaMqkmK5G57kMyMiTVdprypHIy2+wkFJAXEEr3ajaLKkOLcPLkWWHcsYGapOBQp8+J8nCI/X16tETqnWUacKnLhGWQFAYt6+/4unWgiTeF2Wxdaus1SUvgPi5GzOoPYE1AdSqudbjIq7gnMjpPpt5DpHNpNPstOaeTvoeqwGRSElhYu7ZbjGnU+vcAi1c08gRkOXSRylJ16uICxXNEDbwrDSBZAKurK1heWkKZ+zTNBoVBHCLhcDrP50trI0vggaC/1SXzmLe7aO3X0W004fd6whQRfwEOv8gYGgzVV81x5Bjzg+/dNv7WiNiCcdZsXbzKjKmypCDIXhczgZb6jmxtMuCYmHQQAKD/CWtL8S2xBHfxXNHBBu+XZqst/jqEuMi4XFpbx5/9xV+g3e2JHCCRyYoEQBjXQw61WPPxWuTj0tSc184AvX4g5Cg5WZQEDHVQS3mKPXeHsd3iDOLZPpbXONdUgjM8fp7vCVud+zbZ6uqXoMOX6WDa9qtC8Kc1gwAA1v9CgTOuu5qsQBCEPxNvK2F+WL8A/ZvEJ5994YEAwIOa7x/Ezx4sAHi4RIAnX3X0usFy4SHyZwEAmVKQoiRRHSlzYSi92I4u7ARXQYQp7WcKAJhDZF6snR5bYNpOng42mtOvpDkzTdmB5pGLq75omR7KQuX5EuFHFJDrKqcacnGGnMqpM/eAtGKZyvM/IlCm8TVPKQYpovVRdE5MSswIYrZA45MoXfzwY23Pjxxfk19qTUlsA04jRUvx4QWby2eRL+TlMyllXGw5LeRnXUj5ZFymIEijjVE8uMhOp+pxAMA2+EqHc+DTnMRQxiYTCJuzKtIHtS2c/Mx0zvL1AyYLlgFgb+AJKBUDqPRwT9kZ9x3b+PPGfAgOAwLiYFf8OMwuKvFrk8CzjAAAIABJREFUTF4jm1W9A+Q8clMQV2KB5BPokUJanUez02drjIXlDfyTX/mnou+Pxg4KlXmMxw7yzJ8djtDc3xfX12zaFY0ap93CUiDTgtcAC4CkmlKGNCdK0mF2BGfgIzUKkRpTmypKLnFb5SSTNGbxBZAcdyAjAMAQmaiHDXeI7FAj3njdWoSbF7VesjqajwNVFgDQyEq9QiXMgpuhtNSMROTlQX15BgsLcwJJ9L2usABWVpeRyzNujS9dm3ZeS5yE8zpWXG9ahPD9+56n2jYCSgaUaje7ePfCe6jvN0RDzSZTaGcim9GNqef5BgDQvGwplUwxo1GACYlQnGUAMAVA1raJyd/hJoBMAJD/zaRCCiQjm+BxsZrGeONvN2duPCyQCHpoPJHRGZq0EItsT9k9GstjN1cefkoAWGxxXSJAYOl+BBZYlDFj9yd+4idw8eJFyX7e2NjA/n5dNre/+dOfRT7ZRtGNkEuMcHRxAXMZF298869w7pVzOH1iHadOn8Wt7X3k5lbwzo17+NNvvQm3WkOYzKDV7uHIygZOnjqNNy9eEIpgJ/A0zcFJolVvoFYoI5DGkP4PGTEd9EcDfPTjLwsA8K1vvIKdrR14QV8mIolhiPlSDqfXV7BcSCPc38LPfObjcP02/MY2Hj95BImhh9Dv4NFnn8Pt965jq9PHsDqPZz/1efyDX/pHWF0/gXajjzt37+GFl15Azk1hvVpGa2sLC8USgsiHlxjK661v78oaf+vuPYwkri2JbjBEoTqP/WYLqWzOQGFThk9CSxZhBkSMsRqMkCfrgbDb0MdwFMDJOBKFOPA9pKjF7EX44mdeQi5L1lSAzrCL1WOrEheYLmSxsLYKt1jEsac/IqCXk88hHCckvYJO2fSEHlOLTABglNAmkFMi2oPETGF+pAAA88uTPXzn1W+gXq9LQ8sPNfNy8PTTT2OBjSwSuHdvWxhNrWYb5XJVAIAwYGDpj0YCMPGbkYm3NkyD5BB+coC5aIA7v/X7SFy4hGKnifkMG70EwoGPZpERjBlUAxduIi1xYGHQhx/5KKSy2L92F0vVOfEG2GrcwXi1iL2oi9ryIubzZeTGBYyu3YUzTKDb76F44gh2797EQq0mTBwxjlteRod64UwG96IQG08/jaVHH4N7+gzGYQiP14GkKagpF9M0UmIC5whFWyZ3B+qH6bps90j9+WziDtdYnT4f/JgyALR+mX59X835EAbALAAg/EQjt3RSGfQZn/59mADaFABlkE1g64kJoGUAaGTc9y4BOIwBYD0APowJ4KC7L/4ry+tHRQJABgAbOJEA9OuIejtwE5T1mTQd+ubQbM0A/WLwaph5IknjZFUGArq/2bpF9nw2u6Txi++UTix5rNPZrJjCupkstnZ25bphYzZKpdAZRgjZZAoNWt3MRWctLvcqdZWrRD5D6sqFhQVUazXkcgU0Gl1p1vg88Qk/zQjF7Ni8BhtvyOtBpbZkMJAdog1nfMIfH8Ac5tFkf5cDC7I6dDYxNQjklwKgu67Uv8JIy9EEMFSXfTMdz+Sycu+oh44O/yxQbwH4CYPU3CLy3FbGzOEE6zIraeGgRXqhhDAYacpLwEHSW4zZYqVcwtryMtbX11CbqyJXKqqcOAq1qR+zFHKQZn1NqUK7LfumyAq6Pextb4nHjqQjDAYo8Ll5bk3DbeWBtpbg+7CgAI9LvD6QZZAMZpFIjkUCMDTXjTAxhY0YmTg/xgAyLUUlAON0SgxQuQfyWtRkUu2zeF45vFDzyQD9IEChXBYZAOsqfv3Vr30dSKUR0dmADvkTzwnGxiu4lkiwLsqh0/HRbHbR6zFyndcNxVf8G1abep3Gh9Yf1EvNrl0Kcmnyw0QCIKbK6pPAeth+to85HYyS7ZBAwPhXk2IxeXyzzrK+tRIoAix63au3lUrIBw8HAB7UgHyYN/qwvyfaZRGO+AH6sFNQi3bw99l8EjkhAKB0c+P0z+I+rcYT/J2pCaBlGehk2voI2PelN19s8zFTyHijaeVps4XPh2YAUKfEi982+JGa+gmzwBiccOHo9zzJRhXURkhBCrymkjSVMfoPAhjmIMqSat1udYmbxOUJIDDjlhs39juAhsYubgsATOhK8tpHMnXjBFBjFvWY6dTfTPz5bxq5mPxg1arwfYzhkhFgKF/Ti1vfBO/nWTrzhOLPRpQun4TAYgCAwRYmvgfWg2LiBaCHQhvL7wEAmGwSsag1fk8M8qz5S0wvNnuzT66ZGSBg9pq//0b/YHxOGlVbfAnuqykAXMTViiYhlLCexyLNRbZYxX/6z3+CW3d3aM2LXKkqFEgudpHvi5aY5yMxpNaLSG8gSLTIOoi689qT6Bc281AHVrcg00Bn0Edq6CM9DiVHnc8tfIBUFkjnBQRgIcHXl3GTyKUTKI58LA46yA9DE+dn/COM7nMiATgAAEwlNxYAEGRTTifBjxFSDt2T2RhT7ppHuUSSLW+oEaq1ivwvRYWhBnPCQWCDMhVB7UmZN6aCk2mAQfH5XrlBcvG8duU67t3als1AKIRhhFKxLJnuovkjlV40cqY4jAMAlAAQfBDN9/0MgA8LABAgsDGAtvm3Ba7V5QlzwTTkXNMsi4hT+uXlZc22NXp9fubqIhKpdBpra2uygbN5b7VawgCw9wL/TqiY3JidpEw2rG8D/4bPQ90//RFu374t6y+PzalTp7G7u4v/4Zf+Pi6/+VW89MwZLJdLGHXbSEc+/uT3fhepwQDN/RAnTm1g7egpXN2uo4cMwmwZ/+73/gtOP/U4Xnzp47hB88pEAvn5Kv78G1/HKE3QpY/N9Q3s3t0SmjTCoeRN91msZVzs9dp48oXn8P7715AdjZFJJtFoNkSTGfg9Aaf+xosfxRPHN/H//vpv4W9/4Rl87oWnsXfjMq5eeAOPnNjA2TPHxUH64nv38MLnv4R+uYJ/9L/8Y2xsnsCtm7vIZ8ugEdN2uy7X40qhgKQXIM1J0WiA+tATb4JSNo+d7T1kCyWk80U4mQL84Rh7zTbypbJoaCetBa9vYdgoACAiF95bgxGyjIOkARK4Ho6RreRRLBVQyGThRgOskhY6HmB9eQ7b+3cwtz4Hf9TDqVMb9MTHgKBe2sVLX/ppgDRlTnM4RRDHZ8or6J0wgsOGiXpkUiFZ8Dvqhm0/frQAQAQv2EMm5+DSpYu4fPkSjh8/JvFjTJmhqddnP/s52UcuXHgXzUYbyaSL+blFnD37GAKfBW/2RyIBsHF6XIPooK8yuAHyxTRw/QYu//q/x1qnh2JyBPTbQssdZVPYZ551IoO5HpkKBgAIe+iMfXHvH/niaYiEO0Z91MFwo4So4uLUT3wG6IfY/sOvw7nbRnXgwi1X0G/tIpVPox/2keEekMpjGETY8X0MKxVkj25igfGBp88AK6tS9I8dVwpn0mSHPGY0EXS0wB6wxpoIiCdXwQSY1e/oJvXjAADsWiU0atK1xzqRVUYiYzCTSGZzkgIw6wGwsDyH3GL5gR4ADwMA+M6/HxNA6wEQTwGIAwDjceaBHgBBa0dkRqtHjmPgZIUBQO21AABeHUFvF86Y8jVlz+mwStcXMcnO5TCiq3/ExojSA12NhA0gcWqss7nuczaqf0smgTUKtnuRNK4EmchcFWlRiDCRQHM0RIePb0A7Tnutqz/vEn6fkbxkb3FKyscjkFWvN9BsdZDPlY2prjY0HHxpXaYyOLnurDafk28DkEuM9mAoEb5aj069KCxIYJtvO9nn+7f1p4DsIi3hGmL/9uA6yMehuz3fO1lydkprmXLZdBaBF8reaV+vbSY1eUPNtSdsCFPnxqXJ7HE45LRMVDGqYz1mgHqyLiWqW+pClWrSyFmik5HAkZOnsLK2jmNHjyJTLjHLF0P6PrDmoveRTPzpW0CFGBMgkoi6Hdy5cwfNu3cxzzqq05Y9WCPTpxN8aTATiQkAwONgde7sFXipjCOug+rjxppLOxiTe+8khelEwGnsJCYMgEylKACAz2MkjbqjkgQrj4j1DalMBq1uV65jDlspRVlYXsZ/+cuvouuH6EcExNnIc3BirnFjoMfXlUrlEIb0PxrA6w/ge1w/qCMiAJCcGBfadWa27n+YBEDOm2nIrf6fJoA6uNYeSnvog32AXEskUEQccsai6Y3+3xinTXpAybox4JetaQW8exgD4LCpZvxNPqzBf/DfM6tXNaKKqilqGKexzlKwZw+wEVjJ36jjdEZAAL35ibZp9IttRnUjmtKLdECuBkEHGt9JDGHcpMZOymPbmqXHxxwD7cR5ym4wfzczZRf0j06VRKl6fUEI+XBi3CAXNZ1jI9FZEwAgxVgWCrpiihs3qSM5jRSz0SSy4E3N6mR6axgBMmGNmc1J42SAjzgTI34cpJ2P/Y01OhGdlOOgWC0LQmgpQMKiIFWHoIu4/Cv7gAuVHQDY4y1PTZlC7JxPGm1jVhHXNfN1xKkupN9ExjjE3mg2p91S/S0t7AAAMDkP9qa6v8me/CQmR2HTOEGnzZRdJ682x9YWOrEzP8OumAUCDnpo27xooxs0ejLdcmV0fODyt5Fy4kpq8AxioUoVU1IUN2keYSeVxatvvIVvfPM7SKVzSOfycNI5pPIVdRMOA3XrTwCN3W343Q5q5ZLG6dF3Qih1nJQrsswdPxLwMaMSgKGH5IgygNAUAtQgORjSbT1bQMLNimEOjx/NaziZr6QBt72H3ChEmhsIm3cildS1m6QBTpcN9WTaZDCCy9wffI/ioqvliDy3AAAuUeAEVpbmJX+YBQon/3PzNXiBJ//T54DvReKv+PyZtOrNDJBm0X8pYkxWOs17OF0mM+L1755DvxugXKoJvZjfW1xYkuKEOfXi32EMggWZN+keSqvUGEAeQ6LQex0PDaYAuFk5Zg8GAGz+Nvfxgcb6xOJU+bqtEy8bIatvtE05f66USRf79fp0om8KLkHxzRTGatDixYvd6IWxFPqaFECaHeOjAl8ojJVyBZVKVX525/ZtOXcsPGnGur+3i5dffhG1UhKZ8T7+4c99Ga/+169hY66GtUoJ57/9bXzrL19Brw0sLKaxunkCy8dOYbvt4fy1W5jfOIbeYITvvPYmfvEX/iH+1W/8P/ASI6U+Rz7ylaJMKHJuWiL/mKy+sbyG/XoDxVpFstBf/PQn8fWv/yUSYV/jB2/dw8rSCqJhgF6jjr/zxRfwuRefxW/83/8cecfBM098BM898QiSYR295jaWFmpY3ziOhDuPP/z6t/EHr7yCQaZAUTcwTgMDR6ar6XIevtdDwvdRZWRV35f40+1eE7lyEaOQ9EkFi3y6a/PiINWa3yOl1DgM62zRGn1qoc41itcu3ZnTgwilrItjm2vY2FzDIDGUcysRYXSYDkKszdfg91twUnRT5vXI6LwkltaXkVtaQt9J4ukvfB6R38c46SBdLgmAJUZL4xSGAYE+BQBsQ0vw4Pv2AJDGIb5mTpc5tb2JT4GnUj7SEQbDPvygh2q1gjt3buP1119DpVpCp9MSAOTo0SNCgb3y3jUEwQDFQhWV8hyOnTiDoE/zK5UB6sd0H9CXoyCqLvUEs0n9ZCPMCafGL03209jr10eL7y1Gn2q4RVzPCAIkx0NkEkMk9uu4+W9+E7XdPZRSlFmQRquu6Z0sG7w0qh73GRdcpLt+B51EgHSxgDvXd3HqzEm0ojYwn8bqz3wKw2AfyaMrGO7V0b1wE/e+8w4eyS3B32kikaKb9UgaEll8vADUwiNfRM910cAYHddB/sgaykc3sTsYobC6gQoNLctkUjkY0geE+zabATbVZvOZTMFiJdO0ljgsBlB21AcyALShMAXwwe3PpBEdlkJhv2fOwUiNzwScjEkjKbsJ4SKV5/7kwBlGcAYj9G5cx/aN61hYqqG4XMXI0X3p7pVrJgZwJDGAIoEU1pnei3rWzTVjrymZ7qncUeL/Mq6an2Uz2Lm5g1tv3cLt63ewsDGHj332Y/DHTOUYSdwfj2eawHnExo3DHjZC3Fc1BYANSAJZYfzdHwPIxngIr7EFr0cA4ARGyRyipAEAxh5GXh3jqAlnFMhzWRCAnQWNcrn3a1Oigye+R6HOi16d+yQZIGZaaoEDsgcwQtoMgCjx5L7DfYRGe2y4qcGnyW6XtW0qhf1uF12ay/E64tRagHLNuZf9czQWCj9larwZKfWizE4o/H4kTIQDnjdmeMRrb8rg1ClzvP7iNWF7Du0LzJ1rpcCAgN7c5wQwMKaA06n8WNiMYkJjmtZZ0ICNPB+X+158eMVjQg8hr+uLiZttoPnehKHHgctgIKk5duIva425BxRQUTBRfBKElcjhhU7ZWaOw/ibrRMyRKXEUaacmOHG6zqIoZBM5TiCfy2J9bRXHjx3Hwvy87P9kIjPRRzpN8RAYiIzTSjXdwQBbFy/Ab9SFsewaOjxZgqwB+PvCbDax5VID0JTXmK/LnGjIetVo/I0ZoMSzCwNAkyIIAIgEgCBTIYd0qYAxwXquQfT+MTHV+vq0XhXZBJlKTFrAWGrPRDIlPgn8+vrNW/jOG+eRqy6K8e5gyN5ruhbJ9cfvD1hL5uE4WYThGN1OID4zUajHjSEBDGfRMl892mwymCF+H1zfJmC5rhi8xi1LgmsyPSrIcpE6il4IvOfN9WhPvlD6B7xHWQfQhFN/z4JbUqfLlqUyDBmsijTAmhWqTEL67E8++4P1AHgYYHCwgefkTlE5pRJNm//pBT79iyklXy9yMf3jRDGbNSZW1LzoRmPRk0KRtEBLX5/q9+M3vP13fHH44PcxXURkYzL6p/saO9MgCupsEEYb9cHn4+tngdfp9xVVJaND3ESNqZ9ah2Nvd0/cJkkFE6q/nHwJZ1HnT6JHcRfUGaTILlrxIo3PP6XVy/Iiz6W0K704LCKp6KI9P+oqTidVRpVQ6x/wTjDnzQI3EgPIycUEhY2lA8QWWmWdmZvdoLV2wbavQQEMjSPjBkKaJxdPvg7Se9Th8iC6xeNsAYA4gDR7TuXGmNwUJlLOvD79mf5vgYf4BmA3HJvMYIGLg9e3fmUfJ/478lqMW74aPBoav7jX23gtLR7iJjAEgfReMVofTu4k+obXDp+LhjhpiaejVomGMG9deAdvv3MJ+40muoxBiSJx411cXUez46nqigsFNzKe7yhA5HuiB+QipNwYlToIz8BkovLC5eKt74uLL1srTiGn1xM3OaFTTaKElLWQokwnxylzClmM4FJ2EHiosXgI+0DQQ8oZSjrLMDEUoqhe9bwXXJZt5riM4PW7YoRXpskfF/ugj0KOk74KclmdTuSLdKkvytQqGkQCChK4CqOhxK4IrdFoHqdwnZ4/2dySKaSTLgZBKNGB71y4gE6nh3a7j2igqLsFx8RIzUz/rTxJU4IsKMMJChkAgE/6VjorHgC77T58sgmSmnErjrim6VO7UN1ktBU0qjcWXOY6tfebpePZab+l5fEeslp9FlOM6FxeXESz2RDdmU7IRkKdpGkRaZbNZlN+JkCaQfOtOSK/FhdmiWRSoIZrQq1WQ7VcE4PFe3fuoU0XaN8TP4Yo9NCs7+ArX/4Sqnng0aNVoF/Hzs0b+MInPoH6rVvYXFrB7/y7f4/tu3uST84+5fGPPIXK/AJ26g0sLC9he3cbF6/cxbnL+0C+Js1/lHXw/t42nv3E83jrnQuozc+JidLS3BJaey0095vodz08/dSzuPDOu0ikRkjmBvC6fRQTc3ATWfhDH6loBz/3E4/gU8+cxeW3r+Mb37qI9/dHePSxs/jbX/woCmlNYLl9Zxt//MdfE2mNNkIyZxHwzeZyWAU/iy/9X7d9DhFY6Cp+fH/zazF/8aMwEzeJQ6K79GiMrEzmaKAZYKGcx+bSPBbLBXF09vsdKeBV6qFrN81WGWOYTLJwZL5xAoWCg9XFPAaZJPrVeTz28U+hWJuXWKlx0EUizcKM9x7XYEqEUnBHKSl4R45mkes7tfFvB8Hiw4YDB9dgbnoK+lvJkhryTY8Hi9her4NirYSw30EY+SgWmZNMnWQGfUZB0pwwQfZfBvv7e7h+4yo8v40w6sFJDgUEIOOEwqO0W8Rzz34MgU+PkIyJ71L50TTf1kYAqTZUk4Y4maSPidb7OpQx62Hs9cajZa3un/eGeJTINEfZb/xgXKnLYrXZwBv//J9h0+9jntN/pjaQaUOKcqFIAgtyvDa7PWzv72Hl2Aq6Yw/5QgnjfgLjTBI3wx0kljJYOruK4uYcRtUs3r14EU8/+jzQS2L7P/wZxnselmrL8PY7KCTzkg1Ogwq+lSs397F56hiCUYRgHGC7vYfi+jwut9uYf+IZPPFTX8G4uoRENi/rxfJcEUG3h1GCqzencIeb4CojcOYjTjdkXGvMQVuvD2WCTa+f+ydg00dUrpste2RbnHjgKKAux1vOo4IAPHlSf/E8ZhkplhUGgMvGaAR41wkAvI+V1UW4c3mMEkO4o5EAAMWRI/ukz92IgyWzIsvyLq9DAQB7DfO5CbSy8VHQjMZyrI0c7N/Zw90Ld3Hjyg3MrdXwic99HD76GDp8bFOjieifkhu79nNfoPSOlx/v75S8ngwC+GGE6sYphKk8xhmldgetbfH0IAPAmgCy5sqPPAy6OxiH+0iOTQygvH4bn61NBA0Btb5SWvu07jGO85zSkqbtJAWIFuMyw/xk8yleJZwgmzqYUjrWUUJ5NlRr7nXtMEDT99EeDBCSWWqAJRoIJh31o5EaWF7i9JohkD5llsShN/133KNp0vSIRtpImLiGpRzZ47hvsuFn89qo1yVqU0AYeoa5afm+/TutU0dSw1BLP62RHVmHmKLD/8kEZHPGmtnWrnfv3BNfHBoup9NZY5B5cHhkh3iTBi7GHBWvIpozC/DPCbKtMaf3mq0TZV8WMzgTI2lklgQA+BiTib0B2QjkL8wv4NTJEzi6uYluuy2NPf+e8g6eS55T1gNMUkDoYVCviyygS1kHU8coDzNeAtx/ux0ymsaSXsAbldGEfO5adV5ik2nESOo/H4/3FJ+Hiyyfl0sFZUYO5RQEWYp5FOZq8LhvyPVG4IEeL2PpC+R8sVaRYUYkHiUEm9hYs6Sq1GriT0Qq/B/9xdfQIauKQ1Q+J9dohybRjMoO5JwRBBjJ/zwGZMMyPWaAZqOLVrePZCYv8ihhCyQzaigZcX1Rjb4CA7p+CcBmvOikdyWjjwyqyYRfAR67TnEtZB0pchvCakauKj2H+BRo46j9Bb/W5xP9P4dzBMsyafUAEDPNqTm7ZWMnPvnsS/ePP2Pr9cMa+tlN/mG/P7sXiMZJGkx9I7aJ1Gm1Imv2e0JFNmib/K7V7TLj1+RgSsayydS0un9ZOlUKb1A+O8mfFhrxJi3+7/t3r9hGJ0j+YS629nGntBgbv8CTI9FbBlWkqYrQq6j7IGrHzMpogF63i16nNzUZNFNPIzjR6Ade5IY6I5dZbFJvX/ds82kXKvvz0Zh6E6OJMmwBm6bAx1NZhTb9pBFbrTDRZfm5y8bJmJSYOEA1gVGphaVh2U1dzkWMKm/1/7NUmek511eqxV5fXoM1JrMoWbxZn/13nNoVPyaHnVd7/OLXsAUA4iCIvU6tlsa+p8MeX5v1g0aTk98/BABwxCRKHewFVSabg0W8uONz0XYFEBKtHIB2r4d8sSQ0PJr50bgkk86j1/exs1vHd18/hx0auPQ8pIiaM36FCHHaRaFUEW2+GMZwQxxGGND9PQqE9sdFmJutHg/zv9GZ2a8VHuBlKiQqsSeSZtXQsfhzaZ7TGTEVsxBBMpeVCRYbp5zjIOv1UfB6WBiFyIU9pKI+su4Y4cgH5x00gOF8n7osZ5xC0gAAGLGw0mhCmuFRfpBMjFAsZIX+TwAglyfYoM7B3Dy5yVh3T8JfghQTAKDhikzpdSLJ982m3ut5yGVyon/l+2FxcPf2HfT7Pjo9auBtoTG93nlPc/G2E0Tx9DMAgBYmI5ny+2RJuFnUuwYAoAOtYQBwxyBt7/4YQAsAcCokttYHiuhpocMNJJLpA//n9y0LgP9mUXX3zi3kOGU0NLRsPoe5uTnN8TUaSm6YpFNzgyboxsdgcaNmfwONJuKxzpl4JU4iyEoKh9i+tyOb/1y1jJvXr2F5oYwo6uGnf+rzaG6/j8c2a7h39QL+wd/9WQSNJvp7e6hmC1gs1/Dr//Jfo9v1pdG5t9XBpz/9AjY21tBjIxj04Y3SCLPr+I9//g1c27mLLgb49Je+iH264VcrOHf+vIA0BKH2tvbx0Wc/itWlFbz67VfRbnZQni+hPWwiCkZYTG9g4AHpQhp+8138T7/4MRybT+P61Qa++cYd3OhV4A2HKGAHjZ0GWLfR96FUqAg9/oM+DluT7e+yRFAhlG0XFNrRiZIdKCh1lkwV3t88Fozk2t7ZRaWQRS09wtpcCcvVMrLOCInIFwYNm0uhVdI/hsADnaJzvP9ZhAyRz6ZQLqSwUE0hPV9FtHEUm898FG62BJdsLZ+NKJ2ueVcTZMyKYV5yoL4Ug2QojQi15aYFO3AI7PuepdYePE4WAJDZ4oS1pCCAfkSMCXXJNiNQx+uZ6RId+TfXFDeVlRhTAp8sBJn7vXXvNt449x0kHGaIR5ifr6LLtIV8GZXSEs6ceQoBUyCH6p8he5NZbycH3tyr9wMACgoo65evU2NY9cNO6NSPRaAd+gwaAMDKDG29w4Yi6PuoJsa4+ru/hfy9Wyju76Ek2reUuK73h0Pk8iUkaFjopFDf2kKpVgQyQL3dxmCQRHlzGblHFpA6OY9efxvvbV9DOxnh2eefh7fdxmLtKM7/2u/hVPUIGjst5Icuqk6R4zjU29uY2zyCvXt1kS+xCY5CpqSM0BoF2KOT+HMvIXH8cRRPPYYgm8fQGWPQb8BNuhg7eY3POhQA0GHCAfrqjOzOuokf3Hv1fDwMALCA6OSwG3anuXUm83jeT/r6TO1h6kh64NBLJEEJQM5FhuuShxfTAAAgAElEQVTtcIT+9fexe/MmVtYWkaxmMbYAwHvXUGThPRrDJ02eEXYGjrXXjY1EjAMArJnY1LBZY21FM1rWpvU7ddw+fws3r97E/HoNn/z8J+CNPQyZzS6saE5uCbgxB96s83yzQpmkpFPcbmSvdccK7FfXCQBwQkoAYICguS0MgJUjJxDRejeZl8je/NjHoLsNJ9yDM57KuqZgjB2IaM3Nem9aW2mtybXF0tltQ8pmw/oHSCScAQVEjsaIRc8z02oaQI9A/0HKnLqjERphgHoYoE05HZvtFP14TFMjgzGtg3gIhPXH/Sz0JxR/AerMBFwz0Uey72lDFItJ45rImnvElK2WNJ827Uam52S2UAqXSEjzrwWO6T1iJnOUtaazZBAyKSUlTCPundlMTo4Vj5tlKvA1sH7d2dnB1tY2et3+NKc9xjyY3Udm+ymd9JsBnWEwSDVgau/Zupn1sj2n9jWJUSEBSNYOlDCIZEKHUDJgpNzRTSGXyeDll16UxBwm1iTZ8BN8MbIG/l2/VUe+VBTmxnBvHzeuXsX+1jbSThKVfBFDyk0yGQSeh/renpEVrirYQklWIqVR5zSITqtMmPcKr1GeBx5/1h8O/ajIEC0VkZuryf3Hom8UaXQem2h6pLEctYkEvP6YjlCpkqHZVc270dyTGXnp+i28+u776FHNMYoEqGu3m2IQzfVHEg24xnFiNSKjICP6/+EwAY9x2cFAzHpDuTZ5TiiVI/OByWnKENOYSltHmyG34FjKcRGGq2U4GaNYYU2btUq3EZM+IAkRvC/52JoawftSeytt/GVFEoDaDIpYP0pghWFgm/VXRK782Y8bABAyYaxxnWwYAtTqJiB0c0FyVRPDC1korhnd8LmY6u9oNIbVv7hp0icMHeKHDADM9t62abLopLIArFGI0SvRiEFMloguUVc8hN9XN27GgAjlnwDJJGLENNZ0fxR66IiKz4kO3C4e8YZzFkGMb7T8PS5e8Q2aFwqnLhZQIVXNunbys5wfYwgngIxxVLXIsGVpaBOii7QtjizIIxu0nVqywY3R5OMLWPz7fG7ekBqPoRo+otN8rfHHiwMAUpLNUPDjC6xdED8ItLLNe/xx4s8lt3FM8zT73Pz6QcffurbK3wmRQQuVuKuuoOVc8E3TT+BHbm5jnEJtk6DkyRTKlTlE0QiXL1/FpctXsbdPQqcjCKvo92naQxqWUgWQSmeQyRWRJGNAJt0RQr8vuiuh0/P1m83CTsXFYdZkkUvpbxplivDHiREiukoPI9Hjs1kmXZQAABdimgANHKqUE3Ao08lmJWIqn3aRY0RS0EfVAACZgYdCmg1rV4MlDWUNY97ndB5TZsRoQFoli38HowFBCzY3LiplZuVmkMulUSozGzytgCLXDpraOJCNRcxyRNagQNY09kPLS752ynOYkpAmUOAkcf6ttxD6geSI+yHvYQUAbOPN64YJCR8GAPCILtPMq+eLDCCAixHNaaQr5CKoeszDGQDGHHHiEmuZTzoh4Othcx6XzVhfADbxBNCKJqnDIvqkHfJnvCYlKiibkekpp/qM9ZNNNZORWD0WN3njJp4vqKSA9zzXMZqZUt/IiTvPU7/bRqmQQ3P/Hp588hGsrsyjnBujv30VT53exBc++XF8/Y//CGc3N5FP0vE8JRP73/29PxBQNKD+eDTC888/L3Rvr9/BOJXGVicAckWcv3IVV+9t4XN/88vYanVwe3sfW7sNbG3voTa3gG6nixdffBHn334LrXYTlbkqukEP9W4L6VQBZSwincyBPmte4138X//z30Giuw03UcO/+a2/wJVmDnCzWKlEyDgRwoj3oYOQFNQZaU58jXkYAMC4TAWJpjpSnRQqa03YYbyeokjOQbvdkcnG2vo69rfvYbGYxsZiDfOlPMbCnPGQdXUax2uQBlzMQSal382Q6UKgDCjk06gUXdSKY8wfO4LcYx9B6fhpDDjpILBNACDtkO8PRi0Nh5T6pOBEvOtHGKYoDRiLKSD32w/6iK+Ps2uvFEGMD1VycQwAsIAjizofpUoJ3U4dxVIOQdDDpcvvIOGM5Do8snFU/pbTF66JvCczGRaNPZx781V4fgtOUqe/y0trWF05hoWFDQwCpi8MkKZb6A8RAOBJFL8bG7mbMGwZw8LL5HNI9dp4+/d/G9133sbKcISqkfBQxhBGHgp0+e8MMFdZxrDe1UI8n8SlqzdRe2QFd0ZtPPMLX0I0bmGcifDuzUvIr80hm8tjY+koovf34G77uPCNN7C/7+HY8hLC3TaWy1VCq7JW9FoexkGE+WIRSamxRqKX7WcLKJ1+DBdaAU5+4m8gubyCwvGjaO3eQalaFQq47gmHMQDu10bP+u5wj4mD67q/SmUxoVxPC+SDV9lkzBIbYU33cuXVWDqx7s2G6WEGQtQP98ZJNQHMuUizdhwM0bv+PvZu3cLaxjIS5fQPHACgHJIMyea9Jm6cuy4AACUAn/rCJycAwEi8IhJwRX4jdCEFesXLSVkAwr9xMocCAKN0QQCAsLXzAABgC8mIMiGdytvzEAdeuC8MZU83EdvSpEwn7dwDbPOszf5BAEDlBGpqxtucMjlbV7E2IIBIgNJPQGIn9zwPu70efJ4v0ZxzSk2X/alOX+shjYkLI86FTQNkIpntgIZ1Cl+bfq1JWtYokBIxri2VSgme31f4zsTZBX4g4Lg0oMY0TZpuU8/agRnfU4kS2LTG6HJIxufSCG8F/wmcMxKY3jfynH44+RnZXfLebIUcY8LYc2DNfW2teYAhOwEADPxkampbQ9vjYEGDuFEwf4dN/nikUg8BBDjpl9hvM3glvT0aiDTg5IkTWF5eQsZ1pe6WZno8QjGfwTgMMBbjYwWpBq02tu/cwT5B6nwB7WZDQIaF2pwA3O1WU66HhfkleB0fXt+TKb/0cSn1NCAAwPNLRgIHEQQAODxKFgvI12rwCJ2nkgIA2CEj90UuBRxK8oOvkcMdRiHS7JgfOlF3UCqXEYwdfOfCe7h49X0xhaYsVPba4QBLy8u4t70tQzOR07Le5PCJSSyyVzECOYG9VgdeOETgUybDco0NOH+XEhXWYMaFX1grbMZt9Po0MnJKYZpG0Nv1VNPhtL4cRLwHZIWUfkA8GhjZORkAaeug+7FhMEsfpuRTso/IVuH9LPUk1+wfOwBgcuZtY2U3ANtk2otXp//2Qk2p7jSbkUkmaRS2+I4zALjI/rABAFKfpw3ilMYzbQaVbkQEUqJLApr8qWbHTlFFTzUcygLBhSIKQlmAOOEYMp/Scg5ts8USjOABDU1ien+7PdoFOt7gTpFd/S1p2JMs1tUpVaadott3RR/IBY0FFhcFeX9mQ+a/ZXooJotJuTklt9M0UvrcepFPgYi4HvIgA0AiSaxEwriz8u/4emcp99Yd074Gvnb7+ux7iIMfs8fjsK/jDfpkY4tNVOPH8mD5cf9X8ee2f2ffQ/yx46/V3qjGxlQArGkzYGPoXNX4DJXWxK6A0y7qm7p9D7X5efheiPPnL0jjz4af2iWyAEgxU48INlCkHRkEmeeMixujpIRiRDCYFK8QY2ohOdchFc8AAHoN6OR5OslWt2cuuKkMCyUWjdTq9YXqTCdZWaDFIC6NTC5PeBZDTpv5p0RunSTymTSywwjp0EORRoJ+F5moj5KbwDj0lAYvvfk05kYp8MwujpDLkKKXUgBgrADAXK2MSrmIXJ6+IAQLVa/LK5HXK1c/MiEkQcJcuwQA7JXK57LgJBs8Ti9y6Qz8voe3z5+XOpYMANLTuREI+moYTDznZADwmFta1gcxALzBGKN0DvWej91DAQBlACgIoIt/XAIgDA1TlNnJgDTzLq8ZXVcscMfGnuAiXx/XT07seWw0ujMnjQApkI1mE4ViQQwCJarOdWUDpeyHAEC708HK6oqsValk2oCFPHZa7HGTFXaAx9jAEI39Oop5Uh0HSKdGOLa5isWFClYX8njq5CrGvTq++JlP4qt/8PuSBNDa2cbG4qJE+O3vNfHbv/OnIJmi2wNeeOGEMpFSSclRRjYloNKNe7uoLq/j6CNPoBOM8av/4jdw5NhpvH7ubXzsk5/G2voGvvHtb6E0V0bH7yHCAFduXEfCzaBUmMe4m8Hq0hr2WjtIRXfwL375v0Nv6yrKhRX86q//J9zqljB0MsiMmshnEmi0umw7kc/lpszxQxaIhwEAdBKegGsTKqA90zo9ZtHFc7V1747QKEuFgjh7P/n4WezeuYnFShHVQhYpxnByksF+wbhKZ4slk8ftIJUmMMSpVgLFQgblvIO5soO1s6dQevZFoLYox5l6UQEAkmMxBeGkNIpcjIfJ+wCAWQbAh1kvp03aBzEApsw87vmZXAaddh25PPXIAc69+V3s7m6BoBP3qBdffAlRSNApRKlY0f2SsqFhgO9+9xXUG3si/zl16hGsLm/CTRXEp4EAwPfPAGBlZV7vhItuIoJlNG3qFjEc1ShVoeXynk068KIIS6UcsPU+GhfPI7q7g1uXLsla1us08JmPPYX9G7cw2O5hObsI9AzrIBHgwrW7ePwrLwHPPQJsFIG96+j39tGKOmiMPJw4fRq9vQ5qThFOZ4zdK7eEXs2lZDFfxsXX38TNKx7mi8AjR5eQ8AIkvRCVbB5BvY1MZR5BlMBuBOw6WZROn8WpL/4UUMgBq0tiFMu9ZeJBYxpDextMAf94h36Qzv8wBoCtJw6wCCYrod2VzDcm5r6TVyDrtpoWUx+trFJx1+Z9lyStOKUmgDnKysZIhBG6BgBYP7LyUACATdDUcUkB8endq3s511WC6xLzLoy6MdIZF+3tNq599ypuXbuFxSPzEwBggFCMB/lBDwALAMgebTyWuNcSAEimcsL3TYsEIJwwAD48ALCPxKg/0Q8fBOw0Li8ux5iwKIQppybIXO+51/A4syazgx/Wu6wnKKFjc0fokB46dk0cBOQkJEUKSyZgmEqiGUbY6XbRZqIMGQAiBaAf1kEWpYAV8v9BhuXsMEcNbwOZvvPfVhJqGXBkGJHyLaZ047FI5ERqmiN1XwEAqTfN0JExbbVqVRhwuXxe0x5Mvcr9lZK5ZlN9A3hsOPHnnksPL978ujdTt67Ub5FomUsmvlc8CACwAAqPqEhszKA0/ve2FuV+bet9PrcFB/jeWMPnJZ3AV6mHvE+2t6YXIMPBddHrdcWNf3FhAadOncTmkQ3Zg1l7MIVAoiMHA7jSbCbVL6DThd/tYovmv7zwxSQ5kEET5Wj8IHhezlXQ7/YFAGCNl3LN9SZm53rcOZRIUq7J6rOQPxQA4HtnvaXXJOs7m4yWwNzcPLa3t5Enpd844wswxLrLi3DuwkV0uh251vwoFO+efLEsjBqt21SGw6k+J+w8YWQuUIczTKbEh6LX5eCWEe7s13gEXZGravOuqWwKNFuA0zCok8aDRtjklqU0BVNlys/HIOPbJCboGSIDPinHZnreuf5onSwQugBEZD3waFOyw+tfmUgEyTmw+bEDAHbPPHjjasEvy/ukGdMNVNypOZki5Z8IluR3q55FmlA2ntaULTbQ+2FJAHiA7eZkdRjxIoj/ts0/0T/ekLapIlLDDOtWsyMLBy9KpVKp1pOmgKR86+Np069IrNlQ+X020GbKfVixyWNim+l4o61TT73ZaJrIhp+LoDYL2sTLgsCbWkwUpyyM6TnhRpaZAAB2+i/FzYT2fnjzb2sFNWKZegzYyaV9rbKxGKNIC2hYEzJB92c0hrMbQPzrw372MAAg3qzH/94ea77nBxX5B5v9g4wEueEnx8rUDYYRYZsCUn95/TCjlDc+p/Ua5aGINjXs5948j2tX3xftPylHrXZXqM/kEXLzs3QhW0Aoc0M1fJlsQR19bSMp+kma3h2klU9LKm1A1RiAja8jk6ZcMS9AabffRadLzZc2zKSCEQTgwpkrFJApFNRhnM7zoxFS2bwY0KSpJB34yA48OP0Wkl4bZWeMLKlhPM928sAFkcwCQTTHSJEOJaZDKY1x4+OkILTfpcV5ZNgkJvi9pGjBuARbajsNd6R4tS7BBkyTa9cUHCxYapUa2q02MqRe39vC3u6uMHR6TOYwubETIMewQiwAwGOvbI3DJQAEAMQDoBdgr0MPgLRhAEgOoGq8DgUAFJjTW3VKl7UghGVEWbZMfJKgIF9eANRut43/n7k3C5LsvM7EvsybmTf3rKqsvfcNS6OxESBBEhQJUqQoyZRMjzzWRFiOGE14xmFbMxNeH/zit/GL50mhsMMznomRJmxJ1jKLRqONIiVSIAECIIhuAL1XdXftS1buN++9eW86vnP+P/NWoboBiqLlYoBVXUsud/n/c77zLbWpqjwW1yAWMUTHOW3m8eLjcXM8dfq0MHAk/sdxsLe3JyaKNKiiXwDZVtx9gsCXiQcj13qdvsgAyJqoT+vU3s2O8OwzT4IyvZliBs9dOomd1Rs4tzSHp86dwrvffRXPX34cXvPARM2lsLq6jj/52ndQn6WzewulYln0iTP1KlIZH12vg7mlk9hve3DyFVx8/Bl8981rePU7b+HHPvdF/Nmrr2FjZw+nLl3CZquB6sIstpsN7DTpiRHCSRWRicqY4nnu7SEfb+P/+Ed/FwdrN5BzKviXv/HH2PKnEKUK8Ns7KBeY2RuhWqnCp8HfEd8Ve6/Y/Sv570M/s7FhppjW1cAaCum/xKSVGcl+H3PTNXRbB2Kw9ewzV9BpHiAM6BoRo5BNo+xmkGehzYKDxl3sg7OM4EzDydEQyUE2x8lPCqVCBqU8sFh3sXjpPEovfUYSO4bIwuUExWtLE00AgCkVw2EW8TANZ6j3mGUA/CAAwNH1V/aYsfHSxLg06QGgjBJSO8lgIhiVwr37K3jnnbdRLOXgZEZYW3uAL/74T8qEv9v1xGis02ljZmkRN6+9jdu3b0rB/tRTT6NSnsYwJIBK3aeNwP1hJABJz4JJcytnUqo9nfhbBsDYL0MsQdLi5D/0WijGHY7bgPoCsLEBdJuINu/ASbdx/7XXkG+OUPZLKPhVjV4FmzYPQSrAvYM9XPjME0jXskhfPIXGzauY+fjT8Pb2UJieAyqz6L95DYNhhK1hH5eeuYxsvY7VV1/H2WdfQvu1N/Dud97GmekinM4AVaZtNDxU3CkMwwxycyew1Wxh8b/6+wANPX/sM8z/RJNrs1lfH8YAmDTwti/+qwQAjMxiAtuOayVry6cDJKXLSpNgTMKkVqF2OOMinXPh5DNwuAcGITord0UCsHRiXjwAHiUB+CgAgNLf2STrwEUK8HwO3d0ubn/31iMBAMsAIAiQBAAozLEAwF9eArCFdLiLVNQfT/gVPJOVy0yz2dAbw7CJck5rc2kUMzKUmAAAnLCq14I4+4vkVX/Oa4TUelsvhQOa/zImThMBRrkcvFQKDc/DvkeJ10gmv2TDxaZL1mGaYdAabx5tZifxZoOBJ023jZ+z8bSWjWpBDg44hE3m9aWn4Gvjvkj5LRtced+ptIABXD9IG6+UyxoVbFINDpotNE1CDvfHMCD4rSxeaxxILxzWbOLJQIklWb9ck60B+hH2zHE1a3IoZvcQMboz8Y22hrY/S/YgY8DAsHFtzSu9hgAzCvSQWcFTLw709HwQf4cA1QoTvlxhTJDBMVWr4rHHHsOFC+fFK6qYpz9CBkMaNXa7SA0jlGgySs1/8wCtzU3s7+yAhpBkalrQL4MMclxrhEnpy1pJAEB6AzP0JMjDezZL6S+vuGIBhampMQNAmAfm3rYya2Upq88Sq8NytSpMjHKlMvaLYARqxqUJqINWz8Mb3/ue/Pv+5i5mF+dFNluuTckgh40+x0EEmyS2kH5PPGp8HrI1xRiWLIAIA3+IwI/l65AJB9TcmX1eIrQNvd9GXquETEs92zNpbzQeRWn9OG7+jW+QqSnFJHDsP6I1sZSEaionwzgec55n1sW8Xtj8lxinmHf/+gEAm9uo9Cx90+L/aYzlFLHTxYiIhUz+XaWl86ARV7EAgIAABgCQJlUM7cxU/kckAVCUe4LY6MRPTwk/24mbdW1MIqxcXHwvxMCbTOaUSk8AQCdpsnDKjat0coti6gKik0xLEz2uEbU3exL5sy6cbJ45AWRzNM72HoMu2lRYAMAex2RRK+fEdRMAgQIHyQtZX9NkApD8mSxSRwyAjkoAlG2gi6fVm3Fx5nHQ5zpcXn+wyNSfH/d9u6g+7G8s0DEBM/Rxksd5InE43gBr8n4NbS4pdzDRO3KJ2iZAAIDJtJ00Hzb5sTTaJeToDh6E2N7awd5eA+9cvYbp6bpMYok8d7uks5EaR31bD3P1OU2IMKaZXBS4IYsbckxH3bwxCmPTrxu3YirUNVmDLkPClHvKvA/5xGs9LZP9UrWCjJtFf9AXkyhSx0iZJwBA4zy+KQIF+TL1YhkE8VCM7gqlqiCz7B8zqSHcUYC4cwB0DlCKQpSHwzEIIDNm9kM0ipHsK5poiaW+6ISLRVei/1ho0QBwfn5WtMJagKSl4eVEmxs0z4sYqQm7wBQ4FgCQI6gbImPviCA3G02RQ6w/WJPv94TS58EPJcHYmLBMDCM1Nonrz8MBAKYAMPItzrrY7/rY7fThU2OWyUlCgEwXzIRJQYDJdWFNAAnUWMr4cRMA3js2W5jTDTb2XENZiPT6PZQqRdnkOSHh7/Fn8jtF5s/rNU1qI+83RjG1O21B0/m91kELtcqUTAm4FlNOxCKB9H+CAF5vgFKhLFMUSgB4TnqdfXzus59CEHRx8fQC2hurqKQjVHJAKR3iuUtnMF3MIvZ6oh3c3W2gUKAb/Qi//Tv/BstLp3Dt6gpOLNcxjDw89tgJRKMAUzMzmJqeFU+GgU/jrTLuP9jC21ev45kXPomh4+Lm+hb8bA7v3rsH33Gw3+4KhbbXDTEztSz6VDc/wslZ4H/5734eu6vXsDx/Gv/3b/0R3rzVQjAqIBr0UavU0Gl7cr8UC5kEO+ODrf6jwMGJsabuYxN2h15HAsTxJ8NAGvzI7+P8qWXMTlexu7WOublZlWX4nuj+S5TEUS8vPB0mf2TEkjPF+Fs3KxpLNv9uLo2Cm0bRHWF5voj6uVOovvwKPFoaZwoouHmKOxUAyDE7mdTenDAAHCGMHQYAHiUBsO//eGCWa4wB0KXAt820XdRHsvb3+13kC6Se+nCLWfS6LbzxxusIwj56/X0sLs3jxvU7+ORLL+Pxx6+AJlvLJ08JjZTTvTfffFMK+hde+DiGYtBEGUReDcLM/vSX8wBIvuZk0WZTWyYAAAtaKVSFJaPrKgv4UrGE0GvDdUPE3RbSUQbtvR1Uq3TmD9F852tY/d6bmAlKiPdSKEULSA0d+FFHjPicfgepWgEP9u+hNFcRecdOu4WZC4uYfvZpMYKFPxQN60FjB53pHBYeO4uO18H177+LWrqCp688i8bV72GmWsXma2/B6USYnz6N9t0dVGdOImp0QJu4XqGAW8Mh+vOL+OJ/+UsI8nkMSSEWuvrxEgDdHx/OABBDycQAQPfqCeNw8veJx7BYwtggNVlfqCrfng0dypgBinkdOoWj7C4rJl5SGWdTAgCkw6EwALZXV8UDwJ0t/5UAAATkWIRbszECAF7Dw63Xbz5SAiCuMyJ3s2a8wsUUvx2uDmknL4AfGQDWAyDMlsceAAOTAnC8B8AWRoOtYyQAE18r3r9W3ik1gUnr0vqaNTnd0Q0AwL2eYJepIwgGU0KnNHw95pwC2w8CAE5EgCCCz2uAdV4uh14UYa/fxwGN26gBp9SVDZCcMwVzWE+wKcpnc8Ly4HNZWZsdsqnfguaqs66Rhkco+pzs6n5qrxTRjY+AAtkgjjM2yz3DeDzX1eGYUK5DaSYJgLfaHbS7nkQaamPPAZ0mctmmm+9Vh1qTQZytK4UdatzZj9aYtmb9MAkvJ/PHNf1JACDJQlUZtbKWWRPxfGlTqEw+a19LRiW/1+915Xdl+Gq+x7+TQWQU4ZkrT4k/wEytJnJC7oYjsgn4usgopblipQL0e1hfuSugNcEB1lD9dh/FNGNIh0K7F7cZM7SVu9hYqggLsVAQDwCQtUj/ISMB4GTFjiutDFtq9MlRETNiyl6VEalBg3z9rEe73kCSBB5sbuHN71/FKOsiZjIU0ugHQ7nexCOL1zRfj8YsKEBB2UoQIpMlU5pmyARMKEMLpT7o9nhN6B5hr13bzynLl7Wp1ppyfxgQQF+66YWNz/xEYm7kv0ZSriDS4SGQykbVcJTNv5tj6pMabisQQMkc/W8kBeCv1wRQAQCNilOa/yRHkje60rxJh8+ayX92PO3n37DIUZMDY4whiJgWrjRI+NECAKqrSN68ukAqSsnPpBOpI2fSeV9pIVzAdrf2hM5tYxxosjWZ2mWV4mHpLGPn0glaxK3g6Efy5rcUYBsLxoXO0oOlKSJ12ziDqlb4cAqAUFBGmriQRA4tCCNp1Eem/XYDUPqKbSLNTNsaPRqghouI/v5hHakFAvicgs6GoTr/DwbSfGhurC5MyY9HFdzHFaHJ7x1XrB5tqh52rB/2fbsR2OdJPgebNwnpk53IUIFtqoMmt0IowpKTSgp7Gn3Px87uPtbWN9DYb6BUrOCgcSAUM6HjDWOhZnNZIVpdLJQkB5jNDYtdQWBplEJ6V84VmQC/MTmKZqqSmALwh7rhGyDAvFlpYCghyGTFCKZcrWA4iiQz3qNDNKl/RCqFAUCz5Tyy+TzdZwgvy/tysgWUKhXk8hnk3BRcJ0bcayHc30Vh0EclDFFinBqbeF6HzB0nAJBRACAT60LGzYkgADW9JZqjzVRRrVCTZ1xVjfFfkgVDCpVasybMR6Ws0ZhBxcM1fin0Q+zu7KDVbEnD2213RGrRH4RybmyhyePEDdYCABrjcjwDgE2+z7XBeADstAkA0KiJMYB23KIUU8O70GvC/Kf7hLl+bFGbQMR4zfE+YeNPMyRuPjbTmD8jgHiLQ7YAACAASURBVMhNt91ty3rECQf/k8lAVsFW/seGn4UKAQMxFaxW5bGq5Sq6La5vMXzfE6qgT02mMaSJh4xkzEoKgJt1MPC6uHThFCplF4uLM5ipuMgFPVxYnoXf3MHZhRr8g008df4kcqkIke/L9c2p7v21HThOAXfv3MfMzBx+93e+jdoUsLxcwpNPXhJqOP0e8nmmP0zL+dnd3YdbqGFrr4O1/R7OPf0ibm41sdEd4FtvXUXIGK00TTFTyBenEIqEpIdf/FtfxldePo/W+k0MvRDffv09fPvqBoJRCV6XKRA1ofiRPul5TbHye9jHo9YjqSAM1U0TAY6e6VgolumIk7IIpxZnUc6lkEvHqJUK2NrZwoiifp5L0ppJN2Zes8g/NKeYP6dmPCMMgDTcbAp5Ny0MgHw2wonFMionFjH9ypfQZ8xftiRF9ajfEpOzkcNcD67jLkZDBxmCBKlYTADZ+GXoyZFYPexx+Gjr8FEGgC3JJ6uR0uYJRnP/CYXBEAQD3L5zCyurNzC/WMadOzextHQSO9sNzEzP4wuf/xJ8n/sFp3gOvvnn35T18Mc++wo67S7cnH5fADpTbP3wAMARpluiBBXKvwUAZH3Qoj1L5+gwxqDbRK6g+lDXrYouF6MOEGxgZ+VbCHY34DQdxE0X87XLaDT62OtswR30cMqP4Df24MwWESLETLmAZqeJqJDFzQcDfPqVpyRKsu/72Ay6yD99GjdbG3jqY1ewsnIPJ2fPYG/1Pga7a3j5y18C3r+FP//XV0FO0IX6ItDwUaDlat5Fc+Bhv1zBqpPDj/+D/x69XEF0uNSkPwwASBaz8vUPaAL44QCAKXb1wRWgN62dTKgz1OpOGJMSGUd3cfm9NNLZgvjLRIz64/1DadfqCrZWVjC3MIPCfPWRAADZOY+SAHDHlDqIbImsTlR5LdOU1m/6uPnajUeaAHJpYfMv/xmDWo0AJK2Y+696ABAAIJWeJoAEAJCvyCTXa2w+0gNg2FsnT/AQ09ZKEHkPW9NnO6CzqVBSz0hOOj0AVOanPlZM2FHQhU055Ut2Em8ZALa5IQAw8jltZtoIELAOpcY87aAx8LBLGnmKRrkj9cThWuZoM83aWcwd4xGo2SeAzUm+BRtUlppGvT4j9QhNQFmL2oESjd6qlQoe3L8vex73SErcSoUSZmdnpda0slb+/f7eHhqNhtRWfD6p75FCzwvEoNU66pNxyT2Xx42gI+tVBQa0zuX3+Njchwne0lj3g9DWZDdRTwULYpm7yRhL83oQRomRvhw3yLL+P7bG1v5Ea3ZKpGVSLs2k1v7jiD9GBQszmGwj7UK1zlfgYAIKxZir13Hq5AkszNYFtOdMOkVggf5VBBwGnjwW00383R2srtwVhtr81By8Rh/pOCUUeYKJQlmXVlpsLgzrZYRcsYgBXyNj3qtVAQDY+yVjypNpOvZY0AOAAJOcC99XtrSRc9jhc98P4Lh5fOPV72CUzWN1cwdT80vY3m8IK0AlrzLmkT2Whtk0T+SxHLA/zXIIyuQB6vUJgtEkMETf43+BeESxLrcsFkq/5PWNuC7wa2XHHLeG8tyrgaVN/zJgpgFNRZEwBuXoF0Z2Wxo5SW4AKkzGEt8fjcWW8pB1dKRDwP8fAAA2k3Ci+x5Png2NiPpH1aTTxVsbGNWw04WT5j8JurqBgywAYCniPxIJgGiyJgCAvblU+6RoIE+0ItyTm9oakVADw5WPzo68SAVpM5sTv5bMedEMUs+oecv2xhM9s3GXTBaf9ka3TTmb5aRsYkKXUS2cpWdZ6v2YiZGI6tGbaTLZt4wBkRfI5n+4CR+fH0aHmGmH8lysTtr4AxhZgy7qWopZAMi+TzuV5CbCm5gLPZsZNSrTxehRAEASibW/l3y9ViJhUVkpI45EAB4tZpOATxKwOg7FfZQHgAUAdEBhJhcCuEholC45lICk6QAeYnN7F6v31rB/QHM/TvIKopMmg4TUbDadXKx4PG23vjA3jxZj3vo9MXjhcw6DgaDmQk2k0WRG9eJs8Vmg8DWz8B7LMcQ8L8ECGLN1CMC5EkOZLxcxVZ8RRgg14u1mU/TyEmBCKTFjgtiYUHfEiEiXMTI0MPRRqlbhll3kizkUCg7CbgvB3g5yvS5qfoAS85PDAA4LYwIAaRYKGumZHo5QKhZFz8ZFjUgnqeJTU9UxvS1fyMvv2pgYSxfkPcX7jSCA/M8wUuQe4v9I0XVddFodAUtu37wlRRiPj9friwN+r0/tmkoypB//gQAAphzQCyGP/a4HAgAeCd0ZxgCSAWBifh4BAKhc43D7aSdqfC1cN/khekYapxodoIIUBDB6mJqZknuLf8ffo7aRHyxQqGHk7/KY1WfryvgxXh1MR+CEigwMxrIJQDAUop6JNQX2dvZx9vQZycAm2DVbr+DKlcfgDzrY33oA9Fr47IvPoJAO8PipOfR2VrE4VcB8rYzIH4j0olabhZMtYWu7gWtXb8j0dnFxGd97+/vY3d+VxLTPvPwUEA/EY6BWKYgOnskNG5t7qM2eRG3xHK6vN9BJl1E7eQH/+H//Z5K8wCagMjWD/W4fC0uzuHf3Xfz2r/0yprAPv7GG9u4uvn/1Fv7oz68hStcwjArIu1WEgyGiMEC+yCtHJyrHfXwYAGAbFs28tiCA4QIw0QIRqgQ1KgVp/iu5NLLpCHHQl4if7WYbldoUCoy3pMHWMJRrlsCGP4ykgGECgEgAHIIDI2n+y8UsCrkY87N5lE8sYuZLPy3xRplcBRmuRb020q4jRVkkST1sNLIKANBMKOMrACAzn4fHAB4Fdg/vFRYAsAOPowCASkqKtQr8XkfuZ5WYBmi1mnj9u99CEB1gaqosYA/dlysVSn+W8cTjT8F1i8KM+trXvi5Nypd/4qdEmkK3bp4XjS+z7urJNB8LzBwXA5hMAbAMAHvmk3OnydcKAKgvjl0f+JnztjIn9CwCyg4GvQ7avVDWwFJ+gHR6H9df/U1M51II9oG5ykXkP/lzQD8CWus4eP8aem9cRYlDglIavW4TqU4Xs7Ua/FGE2smT2L7/AHuNFi5dfgKtfIy10hDdCnBvbx2nzp9HMEhj0G7hpafOoZyKkaUuO8ph89oags0OCp0Q9XQOQfsAm80I7oUFrLllvPT3/iHCYg1hbKZbD2EA6PX/cAaALeAPg++TFIAPAwA0C8cS/lVmlQQA2CRIg8OmSTyOKB21Gmzecxl5hCGd/umpT1bm/XvYvHsXs/PTyM9V/soBADY5hWIeQSsQAIAxgEwBYAwgUwDi9FCYwQIchEL0F82xBQBYc0nijoDEuTEAQKPfqZOXMDQMABb4/f2NRwIAQeeBAADjK3gcAzipqW39J1pm8a+w9bcaopH+LMlbxjNIQHcnLRJWyvtIybfnV6IBTb0YDnwMPV/WaRZznh+IKTClAK0gwHangyGTZ7jC8ljIHktgYShm2WTnMXpOcu5lym5jm7WhtSlirHFZH7AW5jElS83WvdTzLy4syP5HaRnZawQGWhxieB5WVlYU0A/UP0D11brhqjjPkTrA+lPZelIHgNrbsOHnZ9ayylzVcysAiwzg7LT38GfpAY4AAIcHUqqR1+x5w2UwDb6tZ+3rsc+p51B7FoIksu+YoZ+NfOaxIRDA4ykGjnJ8OVwhAKN1kX18K6Hghj9fr+PC2TM4sbSAAhkVHNwIozSFyPMw6HdRoGdbPg+vsY+N1QdwI3pvsI8AgqEva7t4C8iVpexOOU6GATAiU6FSkRQA7mtyT4xNkBO9gKnhi6UyDg6aAu6wRpYkLMMqbh4c4MTyIpqttsgA3EoNv/+1P5Nkph4TKtyipPSwDxMAhJJTqRg05UokyALg0KeALBSyC3iMyDTJijSAbESf/jQDsiMpy9PJv/QK3N0pqaPE4JBhut6NskfkGDOpbHB7PY3PNTsEmiaaAS1re7nOi3mUGLPtZhGLySP7AjWTlthII737SCkAD61szA+OQ52Sf8MLngc8iWLZJpVvmkW50I6Ni//kZCo/p1rVyZVFnbQxnDQnY/8dcwNY+boilLr5yPMbokhyQxIUjPQvc7CPe68f1iDK3yScmoV+FBId0kbSRk9IbBuzZwOlCwkNaThCyka8mNfPS0huUl5gjIkQjohEG4wbUzlGFkknmmeaVsuC4GJmNf1H39PRAswu7vb35MIc61G0IbfnSzVDavinxyyWTTXZME9QLLuYGUaHlWIkwARdRScavckmNAEb+P5tIoFttm1Rac2U5BQc44CafLyjXydBo+Siaq/TyXU4WVgPHaMjoEfyOB93T0yu+UkGLRtWFtMEtnjQRedPJD2bl2z5bn+AE6fO4NbtFbz7/g00DtpS0GdpRjfwZZrVa/ekvlIjOzqOKqWS10ClVEGfwMBgIDRh0QrSz4FvyVAv+XwWuOLfNJoHEmXDxyB9ljp5bf5t1Iy+U71GGQWUFi1UeaqGQqUknhTC1PAG2Fxfl+afE0VOgefm5rCwtIitvV34RICXltFu9pBxXRSmyihWCzqlTI+Q9foYNfbRvnsXF+sziA/2kYl8ZJwYlaki9jsN0eYhjFGfmpbFmPFwLKyuPH0ZntdDfXZaGojkeUvqi3mF5gqu6M/EdDNj6PKSQZvTbZ4TBj8QEIDaQLuRsjhot7vo9xm9qBNXaeZsxrQxAdTnm0ylrDRIfm/EqcdINNb9OIV2EOOA9DF/iNjJSGoCJ0d2Liz33BEGgEoDHj5DsCCO9Uix944CpLEaw+XUVNXm5xIpJ3OJAECSGcDUFRbStoigM3MunUVjb18YAMVSQYwmKUXhMeMEluZsdPKtT9Uknu0rX/kS4qGHN9/6Ds4sz+Gps6fx/BMX8I1//zv4r3/xb+H++29ioao59GxquXLn3CJ6PaaeOGh3Bvj3v//H+MIrX8DpcxeQLVfwtW/8Kd5/922UXObaV/Hic0+hvb+LTquNJ598Gpu7bWSrC1jZ6WD63JP4d3/+Gm5t7mFtuyGb8/T8IkbFAnb3t/DVr3wef+fnv4Lh/goy/gGa2+vY3TnAb/zOnwLZGfhxFf7AQTFbQLfTBAktYoX/kA9bLB33Y54DNdFiYUADqop4RfDYE7Ev5DKI/B7OLi/A7zZx4dQi/O4BYr+HkpuB5/vIVaekgWFcpJotmbgrtg00+eR0Kpc1Dssj5HNAtZQVECCTDlCtpnHhhefgPPEMglwFo7TGXabDARAFgOvAF4Ca8Zs5ZMXlOESYHgi73DnCADgOLH3owTGTJUXHLYo1IebyahcTRCZ40AdBUl8cODkHjb1drK3fxbX3XsPs3JTcd5REnVg+hc2NXVy58hye/uRncHB/Q1JRwiDGJz/5aTm21PNyHxZwmQU4pysSO2fZh2qbbM1O9eVxSsPJo7p8ixGUmS7ZCdGhdd88lhbwas6ke6lp7FgI0mxqRGM0D07JRZgC+j7lKHk4mRba99/EoPEuik4Kt97bxvNf+HkgtYShP8IwPwQdG+D5UpyufPdbaG9vo9DuITsIcHr5JB7cXcVUsYqiW0Cn10UjHWBwtorSxUU8aGxg4ewZ/OlfvCGO/1/54qdRcCL0DhqIugHOzp5FepAGVjew/r23MZMG7twfYeGZOYRL51B+7tNIzZ+B405hlGYjeHgQYOssnWBNmkbricBrQmqr8YAgIQEVwHnCGLRo9tF9VQ3LDgMAybVWGABGPkgGk0sgWMx01ZCZQHsuX1KjOYd+MjHS8Qje6ooAAPOLdRTnq4jojBHHWL95ZxwDGLCQ5kTtQ0wAtflklBgpyDqxJQOAJoCdnQ7uvHEbO+s7mFqs4vM/+Qp6UQ/9oItsXmWPbsbVOnGkkjTx7mEEM2UXjCiT9gnCAOhTn33iIiK3CpoA8n4J27uS7LNw6jz8KI0wXVB/ntiD31pXDwBjAmjrAKXOa/wzTWHZOHO/Y53C2pWfOdlmJCnPAP2GyADgfUyzTQ5pbDoTdfV8PL5vYaOadBqRsw4GAjayRhCJrNS8aQwdB90oQpPxs4Evn+n+vrXXQEkauha67S7q03X4HGyYxClbkwrr1DAYeb/zNekkm7dcIGzier0udQ6n1zQpFBmCH0hG/X6jgd3dPWEOcF+0DVty7+Ylyp03oIfPEQZUcg20/lUWlLe16pjhKizlSQ09rq2MVwXvESvh42vRoY3W5Nyvef9YYEH3ExMPZ+o7e88cvXf0NWpfoR/aK9n71n6XoI6aQCpAyvVL+wAd2vE8UzIhMYK8f6CRv+fPnMbZkyeRI1tAEqFGIg2ICQqQecDBnT9EY3UTg04PvmHGEORlzcP4wFqpjD6dfzlU4TCjVpNY1FJ9BiElh5p3J3JT3t8c0ug5DmXgw9pVk9d0gKr9ng67bN+Tc1JoHDQwoplxqYqddg+vv30NqXwJu802nJwraTp83wRAuM8S+Cfzh8eGr1vTtZi6w/NCRrpGBTIpiEMu1sj8Gdm7/b4Hn2kFAtowhUF4BUd6KE2t4AfBqmR/Ze9RSUrgyhQHYnDN67tQcCXSmfR+xonzfIjETq4x1u8iRjCeUYZZ+mESgIdv3vqTDwMAko2/pd9ObhDNmdcbl1pcbXItGsLPbGQnDb8CBXYCJQipKX7t6/hBAYCjE4qj73fS7B4usu3zKcXGTOkZzUe9tdygE9oOL0IWDZICYFBA0QlFI6RZQAn1U5sscQbl5H8csceLSxFs25Qa5y+5KEmxYoFtC3j7fuzrS5p/HX++Jhu3vdC4+Sb7WwssKPo3oUtrNzQBJmzzn/xbWTgSLIHJgmSONGMrrK4rAcTY18JjaSe2SXaALpQTfwh73sbvwXwjeX0mF+ZHAQD2sfQmPaz5t8fwUdd98mfHAUiTa4wLBGn7ZnKf4WITC1rIyYSbL+K1198UCqcYjQxjWYy40fe4kNC1mUur8Wpg0WpZJwIAlMuiVQ8JOPmeaJdIEZaYLy6MxgXf0pB5rUhTwZg8E6NiKUaWomT3C0XYlaxFKnu+XEJlZkoo/qJLIi3cG2Bnc0s+V8tlXLhwAS4nH9EQm7t0x/WRy+QFAGC8eKFaxOx8HS4XMK+PGkZo3L4tUoBi4KGUjjD0OwwSQIZyAaYIhBHKBdKcUjKBXliax/z8nEwKeWxF6ycEFovbWzdhUUkhm88dAgCGocZvMrWA3RiPLSfdnESzCJJL3qD5lAAwp146ITsVoF6R97kBAISN8QgAgPRTf5QSAKAXpdAcDNHxIzCHgcWrUPwMA0C3aZUAWPKyWiI+HACw94OlM9rPsk6kgHzRRcqkqPD+Uh2lL0aJFrAkcDM7NyexqwJgSlFHKlwKvaY6JnOq1eqw8R8Io0QMKn1e145cC51WE88/ewXz8zWsrtxENjvCExfO4Mmzp7H34C4+++JTODNbwruvfwMvXL6AxuYDTFdKAqZy4p9y8mh3POTyFbz66mtYuXsPf/+/+W/R5NSIxUE+g1/95/8U22tdnFpM48TcHD7+wsdx9ep7yLgVBE4eteWz6Dgu/vlv/S4aQYT1nT5OLp8StP+de+v4pX/wt/Ef/uTnsHn7Kq6cnkfNCbF97zoau3v47d/9Q7T6WfTjWTiZGjIS+UO2A82LHi4B+ND90aTgkHXBaEV+zNDkqKemcHNTFSzOTiHst7EwU5Wov7DfQa1SFEpjlHNlfeA9LaZQ0mhqjjylOWQQOSKPYYGUgpsZouimUS44KBQofRjh3MeeQ+bxpzFwK4hTebgEtAwAEGVS8MlSi3LIpPLIMY+edHzHR8qhIZKUx+Ml7QcGAISeba/fI1QWoz0VqQo9Q+gizSkuvTxCH+3OPv7067+HmXoFW9ubWF5exq2bt3Hp0uNot/q4fPkZXLj4JN547S3cW13Hz/7sV+V1cp3jVJKaYHu/fxgAIHTxNJvHCQCgEU2H98/JgVAwQfXHLI6tA7zWN9IQhAFc1sFks9EMMJXCwPcwXUkhP9pG88HbyA53sb+9g3z+JObPvIAwPYcuI6jyjEbzUOHaEA7g0otiOMTWn38bO+/dRD5OYSpbQH+3iSqNVotFrLR3sFmJEM0XUV6oIT87jat37yFFukzUxU99+fNiNum1upgv1pHr+sjly8DGJu7/ybflLFXPncT05Y/hRj+Nx7/4VfhdlqGkvx5eg/6/AACExM9Cd8wAMGB9EnQV8FoHPQpmpwWk1Hozg1Qm/9cKADAFYHttG7WFyhgA8MLeBwAAmt+w0RUTyWMAgOxoIHu3BQBGblnuF8YAcu9/GACQGTYEALD3rVD82bBRVmemj/ysbvK6H1qDv5yY29EcLlATuDAUXx2yDdWoOVKGjbmPSdGX6D5fjQAlEYBUcV46bKTFKVcn/d04Rns4xMreDvb9ATLlCrYaDeQLZdlXmCBQzBdk3eP7VGBF+wllMyoQStd+1ecPhebP2oAUf+kr+FoGvmj6d3Z25TMn/XqtUNdNg8KEpE2m5wZgZXyfeDXpFD1ZfybrO7v+j2v3I1I9K+E9Wqcm69NkAzih3ht2AOe6ptm39fHR5zqu7h8DALawGwMAh6M71QfKykKVQm5T1/i6JOFBGIGUqLC3HCKTSqFWKaFWLuHy44+LNCDPPi+OUHBz0twPvD4KjsbqDXZ2sbm9JdPpgdeTOrU+NYXOQROlfEEAO/pbsLbs0otobk4AANaRBJQmg0FtpNkrcc+Q9A2eJxlUWaNxI/oSjx3WwaGAo5lcAfvtHuZOnpFEpq9/69uSEjCiVMzUyoR8+NectNt4Sz6uJoyQLSFjMpEDxDGZKox4z5lrRJm9EvXuBzLAI3OGDACmCyTPN2vGCSNbQUNhlVtvibQyn3lruUVN9uH9RiBAmn/x7zKNvxkUT5iik3pR3v+PGgA4evHZi1Mvan0jOk1UlNga1NmYOX62Dah1F500pA6ihKma6UeVbf4RGQCTmzVp5JfUIB6fcWxPmKUG2cZfm0Y7PdDH5O9ILrbVDpmLkQseNbIiKTHfs3S1cdNvkEzeguO0Ay5QovNUh1JSu+0FkzzecjMYT4XjF6jJu08uMkmdnm0YhB5kDouCNIYKlEDq7Tm16Jo2LJPFIzklGAMB4raujyW/nzTJEw8BjdGxjbhFOfXfprlLnMSjBejDAJyjAIBt9pMAwtHHOnoMH1bcH13Mk8fWPo+83zQ1ZCyyOOkdYUDdar4kTv737q/j3fduwBsEgiIS7SdQ0O31BEVUVJJ0YItmcvinix0bcKL2jAw7aDQwZKQOkUQeS3F3FX2JbhwyRuF0QWPyqNPnAsWfMSVCQAJzDo1cXqhQer3yoswKOjvKpFGZnkZlZlo2cb6/crGEe6ur2N7YxOxMHc899yyiVIxipYS1zQ3cuXMX+VwBleoUPLIhnBROnjkljvFOGKBIzV6njfX3rqIQepjOppDyu3BiGvNVJCorQx8BifJTH5HzF8+LLKdcKcGnQ7oBGPXiUm2/1TOQPcQoOaK4RLFpWER3f4n8yXARp5v6UKb/nXZHmlGLmOv7T6HZ7I5jAO1GLJQtM1V4FADAAoLN64BTpziFwSjDuG9hAHjUjPE4mvvfFrljAMBEvRCR/jAAIHnd8n6QAkeM+zghU0kVX7tlJ8m5Z9OYy4khoI0IJCgw8AdjKhqn84OOJ+c5HPrYa+zJhKVUrsim2O1Ql+ljllOWMMBzz17BvXs3EccDnDm1iIV6DfVSHvlRgE9cuYi4u4v91et4/vGzWL1+FRfPnpH857TDJrYg2rpiuYatrR385m/+Hv7h//BL4JCS+kCeHzbA/U4Pv/5r/xf6rQCVYhEL80uYnltAg4BZNoP7zQPc3NxAdrqGtc0GDnZ8vPS5L+Bv/he/iDgdSiThcrWAUesAl5ZmcP/GG2jubuIbX/8Wrt3sIMjMIZefRdTrwc2kxYCQGvWHfXwYAMDri8ZTnXZbJlUsfrrtJpYWZ8Xdf7pSRK2URxx64vCfS8XotZuYq09Lwe+TZSZgDPcSG11JKVlOphcQE1kaYGVQzDvIpQNkUyFq5SxqnDQXRjjzseeQuvQUvEwJoxTlE1lkOP2PQoSpWAAASgCyKRe5mJO+4V8xAPCwo2caDkfXesv4skw0Ai/vXH0dd+5el0jARmMP1VoZjcYB5mYX0O8F+Jmv/A2srqzjzTfewc/93N+UNZPXNwEA6oB5/D8KA8ACABxmS9xUrBFoR/fX8b1mvhhTeA8BAPoaGFPoZCJ4nGC5NZGADIMWqrkuCuEDtNffw7Sbws33V/D4iz+NMCjBc6YQUHaVHcEL+ojDAZaXZoWFkm63kHPyQM/HzV/9lyhFaRSjFJxwJH4do6kC3o8aWBnsIVcvoUu/Fk6ScmlMz5TR6R7g8pUnMDc9jb17a3hiYQmFbhfB5pakrFz9znvIz9eRnj2DC5/+EoLCHJCdPQQA2D3TAgBagxh5o4COkzhnYcckGAD22NmhwaSWmYBEyftJAYAjEoMx2GohCa1VJHrNmJeJ9EtMlF1uAJJKM6IJLSeYUQzv3upfOQPApgDoNRyL/poMgNXvrWDz/iaq82W88uXPoR/3MRj24RZdnZizPuThOwIASNcse3ZGGq5HAQBkACyevjBmAHD/JgNg0FxDLm4hFSuwbfcBSa2QmlLXDn6fr8XKMLUR4bpMcFtNbrmfDPr9scEs63ZhC5jItzSBgeaBeA8RTOfxp6O8UMw5AyWQyGEQWyzHQX8Uoz2KcWNzA+utJoa5HJo9D5ksQYecMI8kF1lI2iqHtfWp7TF43ZHtU6I80fjbyOsceJJ4026T1deTJtaysKSuNJImHT6Rok+DW62XkgCAaloVADh0XY7bBztRt94Xx6xziQHTcTUoH5fDPX62YCIBGZ4PDiSyBHkNACFSYTOAPNoHHLfC2l5FhxfmtUr6UxIEmMTTWfm11unGlNiERqgsWE3YyWwVunwaKBcKmKpUcOXJJ7A4PwuvSw+WrAyEwn4fI0ZVz80KG+raq9+Svz2xsID9A+mPNQAAIABJREFUrW3kCV7z2uAwIQiRymQEAKgvLSHOMEI1UKjP9AkWjJWBoWEp83xJp5xgrdo1m2eayUQ8ZqzDS7VpYQHQGPTB9i7evXkbXY9AN/10ONFX3bwAutavTvW7podTAIDAIgEAMnrTnPLzmpY6lbpVAwIwJpnmhwEZCsr05nXIx2KNZn3aeA/pdceJv0o01Q+PMeA0Bqe1v8o1JDGII3HT/AvrSO5fPYcam6lm3+Ne7UcNAFi9SXLSbhsiQcKNfkGKTkMftjF/QiuxzuSGtmHRJzkJcuKTVDEbi/XRAQB70x29YR5WuPH3J0wGRfglY91sZMp4sDRvPbESC9Kn7iixEfImktdu9LIJd1VLuZbXYOj4aZo4EOUxOl4W59LcGCTrKOpnG/QPBQBM3FkyhkIXC10Q1DRQtT/2JuJnbSQIwEwcgA8fM+PgYR4rCR4kj7WUrAm2xFHkk797HC1fv2fiLh5afuvfPmzxs499GJSyOrKk6YY5IgmtVRIoOPr4yeNgtWFJqcm4SCJ1KOMKNYjFJB356Xp+/fotHBzQGbogNDsa9bU7bPz7igLqdi3/T/BHNm7ZpJiDqu726pnhYnd7RzJcOW2iKQslAAQBdFIYi3pZYsLY/EYxFhcX0ThoIuTk2Sx0NlJE0U+dZystzEykHQceqY6FAmYWFpClBjmVls231+5gc30D3U4bH//Ex+G4GWEB9H0P9+7dR6fZRq06LZu+F/ioTU/h/LmzqErBwGashJtvvY7oYFcM45bKLpywj+lSDoHHgkM9QMIoxPzCPE6fOSW69kqtgm6vK4ulfhidv/G5lQhDGqxllcZFAICxN6STsZHKOFlpDqj1Z6FAFoDejxNQjQv67u6BmLzYwsDeI1owqPnnwxgABFxC+gmw6IzTCNI59Elz94foBXTGVSqmzrAsDm8YAMY8jvS6D5MA2DUrCT4JMCb3D+PVJnGrUiznNBaUYBCpknQK9hjxQ425oRnycxRGmKlOo3XQRLN9oJnXwrqAbNjDUDJaBIR68YXnsfZgFWdOL6JWKyCbGaGxvY5XPvUJ1HIpvHj5An7vN/4FfuGrX8bqte9hoVaSBrhYoB8Br40halMz8Izr7vXr10V2cuHpJ7C6to7lE6clemdudhmZ5XP41X/0v0rjt7O9j54/xJMfewaRm8H7ayvY7Bzg9JMX8dnP/QQ++9JP4sbqA3iVHNLuCKPOvvhNTKdzOL8whYO1a2jvreHuzVv4t3/wHlK1kwijEoadFlya5JnEjIctQR8GABB0OmjsY3FhHkNqU30PhZyDVDzEU09cROj1QJpiik039fB5ymmamK3PYEAvDxo7sijheTGTZp5YenNkcq6YtPE8F/IZVIoOnJEHJ/YwU3VRn6sgXXaw/LHngAuXEWRKGMauZI9nhr4U2ENE8JlUEdPciQCASgCG6YEWHlKi/WUZACqxmXx88GvZV00BIw2jAAFGwyqg3xB/+vU/RCodYXdvQ0wCKRNgAgoNAaenFrC8dFa8I378Cz8hezCpogSqeDtzgvRhAIDUGAkJQBIAsI7aR8HiJJdhwgCYyOm49obRAKlcAIkCzdTV0DbaRTG1g5x3C72tu6g6ReztBlh+4afQ3QsRuRX4qYzQX8U12xnJue31D7CUd+Hwgryzij/43/4pnj59Ctn+ECXHFbbYzDOPY7hYQrsE7A3auLmxiu5oiFJ9Cm2vi9mFOXz3zbdw+dJpXFxaEAbWPKUovAf3m+h1A3TiPO7s9uAXZ/GZn/gbSLtzGI5UAmD30cmxUHbEDyoB0AnO5FrQ2iH5bz260qqZ/ciu8fazdQVQWdNkT+ceaa+fUTqDbLEiRplWAuAQjP0BAIAPMwHkexeDOBMDqGCIAgDt7Tbuf/8eNu5toDxbFACAHgB+5AkAIMMPmv+SYidmt+rTQwYAN3AOBaJYXFhEAnCUAcBr3G9uiwSAKQB+7IgEwAIAfmvjEAAgjFpj9qzrvNZY9nhRQ12bmUbIibzRj/f7AzHx4z5L+jwHD/x97i803qMhKR+TIDLlBKQoEwBgXekNGGXJtQvIRCM4fI80RiMThqkTKWDT6+Hq6qpIAeiNQ7ldxnHhpnPwB57c/yILMuCOmgCq2R4b5xMnluUzXw/rp/39fTHzs5P9SWqXMlHFlT8RK0cvL97/Ks2VaJ5x7cW/5T5v69nxUMsOykisMWuVpc/LlZzQ/JMtR8ZFsgZNsvTs13of2XWPBqaMCSednvKSCQM5afqXfK6j+9Bk0DZhYCclANYU1Q7+bMOob9aABRJPRzNzpciLHICgkZUKpFPw6ONULiMOA8zP1vHxF14UrwB6QVQKeTjDQPxduI6WqMe/cxu3b9zAifl59EjBZ9JDjjUel2AHLc/D9MIiGBtFGSlrE7m/yCjh8MZ4LvD1smG3f6dApMpWpW42soXmwb4wXhnluLh8Es1OD+WpGRSrU3j/xm288951MaAkAEDPDe619pwLAGaY2XKNmFpP/Lzo48VhXJr3qLl2uIfIPcU9VIMEqCZgHK1K0kIBAaxhPF8zr1Ne21wveI/xP3ucRXUj8kNFYay+X2o6C4qJdFcvSOkFD0muUz96BsDkppiY/NkNnxcNTYYs2shFwcb88Q3b5s1O/pOT1EmD+8MBAJPXMkHxkq/5KK1G0RjdRNTt2pxcs8noIkpzPUXjOK0l5UmRHKvRUdq2FNESyWGe2+gDOXklgsXXQW2H1Q1KVicb8YRJHW8kPqfV+I4bEIMEsglMfhxeCMxGmkSEEo/Nv7MX28TcZMLUyGTZNCpa/MGG+KMBAI4UVpMmPdmkJM+DXWQnC5dSKS1abX+e/Pywovzo7ySLtyRgYF/LB4q7cerBw+MFk9eV/doCR+N/M14kX0U6V5BYmfffv4HdnYY0/rks43WG0kQxUo3XERc50tp5LoRm7lMTb5gYZNFx46X7bLGkdEcAjf19yV9l3ogwACxpzWxqI9Kk2DAIjWmEU6dOo033XRr0kL4qnadZrYj6S3KBfk+u3xhCzWoP+ojSadQXFyU/ldco0fMCi+3Ax9tvv40XP/4Clk4sodltCo2XWay7W9vodXooFCvCHODznj59GmfPnEZAqnMhg97eJtrrq+ht3sfFeg1Zv6eGVTQh4+sfRej2u3jy8pMoV6npZDwrpRWBriFmYRagyWzg0rTwfsumETBhgCAI6aGknFNmhLTQAzmZFcZFoJGcPCCWisVJxP5+S/warEmL3XQ/KgDAWMMBZR8jRwAAproTAOgMAgRmY9Vi9ygAoPmxNIl7FABg79ujhYdegzwwE10yj6Wsv/QDIMJMxL2ndE4rw1HpAE1vQgSDAPWpOrY3t9DuNMXRmNdn3xuIBEI2v4hyiqwkMpw7ewq3bl7D5z73KfzFt76Ojz37JK5cPIeR18HHn7qIP/qdX8d//BOvYOvO+zi3NIdOg67u06KxG4RDicE8aLcE4KIR6PWb11GuV/HUs89i5d4Gzr/8eaA1wPrqNsLQwS//yj/B7NwS7t5fwzDjYHVnG1/4mS/iP/nbv4DS3BTevXYDo56DfG0GK/4B5pbryPbbSHf7uHLmCeyt3MBsoYf2zl30Grv4p//iDzEsn8d+M0Y+9pGloaaJe3/UWnN0LTgEEAahFEYHeztwSdMHfRVinD99Al63hUrBFfMe0RvSCJX3Wqcj758FDnPYhT1HAJ3nRurRFFJOToE4YQAY479CGk7UQybuo17No75QgzOVw9zHngfOP4kgXUQYa3GdYSICGQAJACBrJAA/egBg0uzx+mW8JK9VywTTKFw78RshP1PG//kr/xjnLpzA3v46Op0mLlw8LzKAne0WPvHiZ7C+totPffLHZHpIHTEbD1KHpal6hAeATbQ4TgKgHgC6HybrBP5bzLkS3jwTDwCdSIs2NeojnRtgEDFHYh7pTAqZ9AaywxWku9fg72/BCWqYrl8GShfQ8lJIF4sIohGCfoBKoYRiLoPmwQ64zZfqNTT/4A8x3NxA88EDlAnud3ws1BfQ2N5B04mx+NnnEC1U0RkFeO/eLYm52+220A1ilGvTuPzEE/gnv/JbODcH/NLf+SrWrn0fJ0+dQdAeYK/lo37mKWRrS/CdErLleYycCqIRk04mTczkXtDz+FEBgEN/lwAAHu4BoKtiYuCqD5H4Rp6RluLLQhmlLZRp4h1J0kq+VkfEvc+hmp5N6GicAvBRPAA+DAAQGjzjx0wMoDhvU66TSaO11cKDd+5jfXUdpXpBAIABBgjiwZgBYAEA6wHA95YEAIZRWhgASQAgztckBpDXN2MAKQE4FgBobiDHtIlhX5q6JMDG65nrFOs/O9xiykttZkay38XXAIA38OX+kYa+3xfPLnsvUEPPyDedXKfEhI20fb4uPpc38BDS2JdMhyGQjSAgAOsQAgCek4aXz+H199/H6t4+ilPcC7ISaUnrOBrLZly2qpzMaiNO7x6ujRw+kPLP/YzAw/4+Hfy10Zx8qNlnEriS6F2uuCbJho2Z/dqaS1rGKmsJe20nm3/52jJ3jXv+8QAAn14ZFMnBl2Xp8Rjx9YtfhTHo5WPb+kPqficDfzCJIUzW4Rb4f/gwk2xQK19MTP5loKSafw5crf7fMnit1JdsSqmZjOGhHjpl+Mik2hjSNfb2UMjlUKKfQhzj3JkzuPLUZYmsdWJfTHsZxcmYwIX6DDKVCu68/l0MCS4NY5F4CnMz7WC/00GtPisMgJAyVLMv8JwqK1bp8HxNlMiJL4BlAIihoNbs9MXhftLzulLv8FhSWktH/9n5RdxfW8epM+fx2ptvYY2R2wctYbumcy4CSnG5/xgDWX3/kz1LB2NmHzbRtlIrcw0yewJrY6mPhpoqaI0mpW8UDzntDwmoqZzByCwEr9FjLMCR8UBJ1nOWqatrr54LBZBUmm5Z53yuH7kEwC4k9sI82sD54UAWGdv4Sx792G3S5CEbFkCyIfyrAgCSN8fRhtMeQHsybAOXZABYoyD9W0WZklp/O/m3yJygjKY4+MBNn1WndG26VfogBkJjUz5L1VHDFKGLJBw57THWhfwwMHK0CLX/tmYT9ua2x9VO2FVzpEWLHgddGARBozYz8TyHFxo1VkoujLYg0s96g0wWoA/S/20zngQFkouaor66oB8HFsit8hGOQxJ9PbqAJnaL8ZfJ5zpucU1+zwJCShk3hpRGPhGlMmgFKbx3awWbG1vI54tCie92NUOdmlNmrU9YLjb1wMRMCvii54JnheciXywKBZt9rtf3xASQxY4AAPx9UoCogZTFaAQnX5AWUg9iGnMLCwIGiGyl72FIiFJMLqgpUjMXq0mXc0Gql+vCI9MljlGemcZUfVbcVmUBKxZRKZVx7dpVnL94DleefRr3HqwKE4A/9/sebl6/KZPESqkmBj9ckB977DHMzNTg9Q8wW3Xh7a5j/+4NzKdHKPo9VBFjtlKCFwwkeo66zstPPyXmSDT2U53k5PxLU2TkJvLZKEdpKCYZsYY+zchCbmp06GNBw2kFUVmhl/EeMBMRua5SpLnT1IXNhGrm+SFrwEeSANDME/CG0ZgB0Isd8QDoBqEAAIreWgaARleJBwCjIT8CAGDvnaPXtb2XaQg5dgHmukP6XJIyN4rFQZfFlDT+gqrrsaDxU2u/JRMAuvcScCEgKHN/WedocEfn/7qkMoSBh2I+jXZ7D7NzNVw6ewKjQQ+f+8TzuP3Omzg9U0YpGqA4ClCjOSE397QjTsku4yy9vpgH8dzW62r8+K//zb/CSy9/BjMLyyhPzyNK5+GFDnKFKfyP/9P/jDPnn8Brb72D05cu4Rf+7n+Op1/6OP7om99AnHOwOL+IYpTDzXurSJ2aQZQeItfvoO4UEDWHqLtpnKgN4B+sIuzs4dd+/fex0pzBfivGVJaO4dQhKu3vo3wct7+4mSxajX1MVUtw4gBzU2WcXJhFv7UvRn+UeNj1ltcUdf387FCiIpRA1fuJG4dQOXg+CQBwH3VFykHcquCmUMyNkB314aZ8zNZymJqtID1dQP355wQA8FMKAGSRQS705Z73RiEColSjAtxMAS6pt0YCIIkcP5QHwHEMgMNactYDnGTavGqVdJE1p+w5sqZarT04mQD/9t/9P8jlI5TKOTSbNAyronUwwKmTF9E88PCpT34WM9Oz8nfaCChr4gcBAA5LACbTM13fjZeRiVXl+ZY138h1bC1kAYB42Ecu5yGM0vCjRaQzdH2+jzh4D1HzLQy7baTDE5h98kvo7mURZipwmJISBBj1YsyUpjD0+Rgp+IMDuGEfa9/4BuYQw6VJ5J1V5AMyhLJAP8B7m5uYe/ky3tq4C3e6ClRz2BzsorK4gJQ7hVZngJOLy8jHAVa//ypefu4yTpxawuadFaztdvHxL30Vu80IlbkzCFOMdK0hnSsh4tTW6OqTdYallH9UCcBk3zzMALAAQHKft32+rGuHLxnzEnTNlIHJOD5Zp9riUUPTt2iETJX3PZl4KgGwMYDbq6sSA/hhJoAfBQDg+bYAgFLVFQBobjYFAFhbWRMAgCaAfspHOPKRK6j7dxIAsAwAaSMMA+BRAADvG8YAkgGwdPoCBhEN9orCACiOBvCbm8jGbYzC3ngPsDWvNNSpiUeXSgAGwgzj4/KDQyqhx/N1ZjIykLCae/6cDf9UrSbXBv+Wj0nyNH+X+wgZTMPRUAYUueFI2EXOUBulgCwARscW8njn3gqurT5AdZZSlwyIGWRGTB+J4ccdTWnIZqXpn5mpo1gsyT3N5p0pNmSu0aeAtToZIbxmCKZSlst9LGNYtcqCjGQI0WXKDxOISmUjCbBkJQvsGW8Dk3Kh166puQ+b0Y+h++P2CA5QLAOWj5Gc/vO6IZOBVH8ef/varSkg8+3JwuN7sXGD9u9tHfKw+le/n0JW4uvsR+JG4pTfRkklGDnJYSz3f+5fPNbSL9CYLxrKQEXfSxqddgtLCwvCJuu123oQoxhzs3U8/dTjeOzcMoYh4xsDzM7PIWKUcLeHYqWKxt1VNLd3NZWGgwQ3j1a/j/L0DFI0yE0Zw79xEhh7JWWN8/qiVxGvBQV0JrJV/lzS1ljnUILO+8kyG0WGTplIgCJlU04G77x3A+/dvIN+ECFXKCNmKlfAxw8FkD8quxCQz/QkNLe0vRyPOQdDtg8gg3Q0sh4AyiK1/9l+gbWXMjOMRkaqKyt70nNo+xxlbcgFNe6H5J4z6RkkH/E52VfQR4ODxR85AHA0BSDZpPJiIgOANF4uLDZzlO9JzTwUXZITlsi6Otzomt7FNNU/qAngw9Axe0tYtO0QSmiaSqv9sCCAojiKxlk6hxbM421xrJ23jbagM2ayb901rdkeX1vAQizhsGvRN3sMlM6o5oJWbyggigEQbOxIcmNOLkRJjbweZ2UT6N9bKH1Ch9fnN7R8xhp9oPnWN/to7f/EOIlolKVhHQaHNGvUNvz2dclNZFBcHqeJXun4Evw4gOdoIXEcAJD83nh5PEYC8GEAgL2R7eLO98Fzws2x60f4i+9dR74yI0glb0rSuoZBhH6PzXsfbtY1lgzqiC3JAWyMDO0tDEkRcoQ2RzS5UquiXK0JHZBUN06x2fRLocIGwtCFaQIotDaa3Zk4QFKa+N/8/IJIAvj87VZL/pZazRT/VmLn6EqsEDmLANLY44wjUT2Rk0ahUkW5VpPXRcSfLJR+rytynxdeehHtXhs+J4yShZ3C5toGmnvUIqbErZsbcG12GmfOnUbKiVCv5ZH2moj2t4CdDdRHEWYQo5bPoTvoot3rYG5+TtgFnP6niA7zOCWgUGn5jwEAyAAgAMDiioVkFIRCaubGShd56hS5gNpCR0QWxmiG023P4/2uDsLJKSCbNMlHfoQJoBh7pkbohwoAcPovHgCMjQlVnvHDAgBHAdhD4COfP9aYH7ueWNBErn8A8/PzQpFTQ51IfCjGa8kohZ3NHYmd49VEAzMyA1hQaSIFX38GjFpaW7vPo4pzZ5aQSoV44skL2FpbwRPnT+HHXnwOb33z63jpqcfg9JpI9zs4uzCH1DAEo3rKlbKATAE9H9wsBoEnCQ+lQhG58hS+/bWvY3pxCf14hOnlkyjOzOHe9j7Wdw5wc3UDL7/yJZy+eBnNQYTdTh9d+grkC+JCXYpC+KkA3VoWIzZg3Q7KUQb13BymMyO44X0URw3099fxnTdv4F99cx2DsIBC3BcAgPTnRwEAFoBJrjmHAEQCSwSgRkM8fv60SFu6B7uo5DPCcBkGnhrIyQQkI4BDxi3IFILU19QoEHkAH5NgiUbycYEmmJOTQsfNOSjkgFzKRy7loZyLUa9kUaQHwGwZM8+TAXAZAQoIItXXEgAYRSEG8VAmpSkUBQDIE5ZhNKDjayTnjxgAsOuwaCCtuZMkbrA2YHOdgzfoojJXwLW3v4nbd99BqZzB7t423BxjAEtIM8k+XcKzz7yIpcUTGscklGznIzEAHi4BUI207FFHspotA2ACAOhwwO6x8nXYQzk7wCh00PXngVyMbGEFvvcWBs3XMRwMMF35BIrLL+OgVcQwU8bI8eBEMdxBFsVsXu6FYjmLdmsT0f4mGm+9ge7tm5hzM1iemsFwcw/DZh95p4AuYvQWq7jbbSBdymPxidN4e/s9FBcXsLrRw8zMCXzyuRfxzl/8GeqpHs7OVdFp7iAiMyk/g1T1JJ7+zH+AvVaI6ZlFiUAj9CSWxYYBYNcGO0BQxuTDUwBiMcCdCCbGjZQxDtaawP53uNbTIltBr4QIRX7JlMUCTpLRpUW0yT830kkCW+lSDRFp2IYB8IMCADSxmzCwdI8xr9IU5hoFRyCdUzyt5RQAONg4OAQAfOGnPo8gHQgDgAAA6wQCAHKPjTjtVQnAUQDASgAGQSAmgJYBwKaKMYBkACQBAL4KSQFobiIXdxCHvbG2mS/aTnS1ioul8bSxy/YY8rVxX7BsWO7xBKb4u5y0i0SAwwHRM2dA9gCb2W67I4Ayf4d73xAKAGTDEfIEAEJ1bQ9ZJ7lZNEYR9oYh3rp1S0zZyLZLjRwBAJz0CP1hG/liVjT+dPWnXIW1N31AWs2WMS9UY1TbXPE9WsZsWiQK+pxkVEkzZ6SNWpfq1WTHHtpsTSRzdLm3HkmTC29yvWr0pzZ9+jEZzMkaZgAAO/XXgdvhVAA7WBjv0WY6zNfFOMQJI3mSnmWbwiTwf2jvN++D19XhFBNTm4+9NVRmwzqPDORDbGweB7pTGwN3AmusuVh7aZOrSQUH+/vCYKuWyir34P0Yj9Bp7eHJx0/i8UtncPLkSQHCmfxTq01h1OkilcvDe7CBbrMlgzA3X0A/CFGZmcGIDXzWkXMWmvWFsk07lLR9GyUW2qdpPZPsNehdlSm4IiWgUXZ9ZloMLJk8cPHiRazcf4Dlk2ewsbOHmysPcG9jBz1G/Tk5AQ/pz1UulcU3iiw825uNvWrI/KHJJYdLFgSWc2cHU6y7jEcAJanj60qvMX7YHkcn/UZubRz9de3jfTYZDNvF0DIQRA4oMb68BwjKEABzJMGK8Yg/cgBAJthmgZ9Mzk2TmGL0UVGiu7g4SCNjHC1t1rwFEBJ7hBwYe5PYpX5SVOl3koicvAajVFSUJLmRHAsfj29YvZASuh3z2HpjkTKstAq+bjbh1BkRjROdoEGdZNOXrEela1tKLSmznOQnm+pJsyntmVKtqPczE2Sh5ZjHEWQ5gSjx37ZpVpqkooZ20UkWofZ5uBAmm127EFkTCqGajB00JwkNcnyNHCpZ0Nrnshs3C6TDAIZFUHVhzdIYw96giWm9XQjtc9vXxce1U0gLlNjFzn627+fwdXKkeEhcUHp+tTiYLLLWNdQibEf/XjdzBR8t6GEPiDGaE6q0OvzLNM5hZmwodLQHDx5ga6+J0swSWj1faFy8Mdl49rt9KShZ0BP5FJ2RTFgMLcuAMLKBjoYy5eMr4GI3PT2DSq0mCDap2YwAZLPucEGWCb5EDItmmNSoAYtooUyR0uSg2+/jwsVLYH4qG/Gd7S1hC4ALnCCbxveWVYnklLroMIon7wo9qtnviVlLfW4BxXJJJse8J6glv333Nl74xIuoTtfQ9Vh0kI0Qo+jmsXr7HrbWt1AqlIVW2Bt44uh/8bFzGFETCR+1dITWyi0sF1xhAKT6baQiD839HVy+/KTEPLl5F4Ohr/QwTjDGEhgtzqiYTMsART0AWPhxoszpKc8eAQBuUqEfirZd7iGyGWImbpFpQIM8pT/yHm+3PSk42OxLg2ImlBYA0KtDrwtLVh0v9ARTHAcDJjsw0StOCwBACcCAxmv0JBCal/AXTPmgOddiNqPY9kcyAZwUIEnZCl3cGc1knZMJziuLQQqkTEbOn0WsKSvh8eV5o4nSwf4BSvkSQur941DdgXlDsHhjrNOQEyRek9PodlqU7cm5zLspvPTS8+h1Gnj28mN4cPsG8sMBfvqzn8Lv//qv4T/7j34W/kFDHNL73S6mpqdw0GqJP0S33wFZY+cunMX91fuYqs4I3X2PBmjVCsJsFvNnziHOFdEdplCqL2Gz0UV/SPqgj8HIwcLJs7hxZwWXzp9B3NtDMPJx4IyQy7soMXe7N0RhlIcbe6hk9rA4FaO9fQ/7TR+//M/+GJlsHUGjofFVdgMfl3eTVkRPmBaDarxjrgbZD1jUx2LOuTw/h9Mnl8TzIPS6wNDHKPCQ4xMIUDYSp/9MLo8ei46pafS8APkCz4UvoByBNPoJULoiq4STkRhAXl9FN4tCJhbqfz7toVYEpmtZOKUMnMVZzD33MeDc4xiNXAQRjZcySBHQioYSTccajyTjnOMiJxMLfp/TM16Jk1zs5Dp8eI8db7lHviCycXT/PfxvrvVWfpLUwOo+QOYOY7pIyWyjWE3j1Vf/CDduvoPTZ05gb29fNJZOuoDF+TM4d/YxnDx5Vq5Lmzwj7Khk9rkWD1o/mAZgDACA9YmaOFnhaM+8AAAgAElEQVQTQL4hrVnshMkUzOMpjJmOiSb0MACA0EMlFwNBCn2vDCfnI1u4hW73bbQa7yIKHZw5+9MIUqcQ5ObhMYFg2EM+lUY1LiHFS0MSCzkkaGLl+69h87tvYMFxsFytorm2gcIwQimdg9f2kC6XcHVvE5/5mR/HfncPURnYSbex0+5itnIWoyCHN7/zFp6/cgUzFQc7W/dx8sQi1neb8LNVvPyf/j14zQBOcVp8TyiN4j5xFAAYDwiMAaBtYFS+qOw1WWOEGn88g08o6aQiy75kp6tHWY3mPI0BAFv2TspfOtPTdEzMpkW6aQvylABbTnkaQ5p8MV2CkMYognfvLrZXVzC3MIvC3LR4LWQYA3jrFsrcNlnrcYvnAELei71mJ0kzqhUXsq749FgAQPXRykQ42DzAvXfu48HKGsr1Er7wU19AmA7gEwDIk+IeKkMyYtNrosF4THjEhRFNNpB6+ogEgADAqUuI3SqQr0hTQwBgOFAJwCB2MMyQTg3kDQDgjrqI/a45Lno8J5RuTlI5BS9KTcsmP/AHuscOBmBySafTleua+wSpy6xBD5oNFAp5AYabzQNp+OkHwAZre2tbGnXuH6x/BwQaySDghJfnwxiiyd7n5rDV6yA3M403r99EOxii0ydNu6DeI6kR8iUOPUryHGo8q40N6x8F4FViKs2SYekmewaaiIvLu5HsClNX+gvGuanUUv/WaLd5Tq1xn3gqcf077Jyvi5wOzbSBs2vDxC9AWHbigabn1Q7trMxJgdyR1E6s4bl/2ISnMcWddVKnn0jRmqxBWuur1v1ofW5rARlqhIyiTpjCGdNHW7PTgV5qb6HMa53Ax5XHoPSD52loJAo0bKefhkSq6j0hrAVhiTBdKZb0qdBXaWal5KLV3MTMVAmPXbqAK5efFFlAv3WAEqWs+QJQKiO4u4oHq/dlqDDwhyhVqwI8cnDKa8gTdslIrk9S60V+KQAEAQLGqOvBYD1jmcwyNOW9m8vK41TLFWysrYkcj2AFr+Wp6Rl0eh4KlZokBHz/vRu482AdAY9XlgMJ3stZGdoRALCgp8iShSWt/Z6ASnwuMja5Ryc8JngPq8TE+kXZl6s0ElszaJ+h9T/BgIkHF2t/7sJaYY4/uHeJoaVMxFRqEHO462IUp9FoNMUf6YcGAHjzSNN0iKZuG+aJrshOx2yk39jFvqQOl7ahtwfRXrSWjqoHIxk5d5zuPEn51UNB04Qk8nW4Kefx1IMpm7ihxSRRM15Ekk9qG3BzMclkRxyg0hhIvmP/UMQf/866bVv3ToIc2rSrkyRvDnHMlIZuQuVIvtckYHG0jJo0HPoTC3okEXXetEeBl+QGra9NFyDb9E/+XhsaW3jZxWlSiLEZsZSUyfmZFH+HX3HyuCbfYxK/P4pY8t/J5iV5Pdh80uS1cvQaIXI9AYsmr8d+T9EzXbAnnyeOqEITMouxtGHizM4bm7EnMfrdA0xPU7/uoNvzJCiEueVc2IlWs+UmHZef9xst3Lu/hqaY4LhCX6W2WWJB+jSK7AuayJdC2hObUqLqMuEwgEvyWonSI4xc0kcZGpfG0uKiuNczT3x/Zw/7u3vq9s9FPqajsBYLAiZI4cKGLSd6JolJ4QSRRpOFAkqc4lfKcv7393YFxSUAwA1PnOfJBjDFiEQrGTavZJKTQZLLyyR4dn5eIlwoTSCFmyZCZy+cl8ZWpspkrrDphoPVu6tStBMU4gJdKRdRrZWwOD+DdBwg74xweqGOnbVV5FIRcl4Lld4uHK+FuZk6Tiwvy7XOWJdRNo0s9bKMLDMLIZv+DPWDUQpZ2YtHCNIhaGwuZor8DqcPjJZjdGIQirs8jyfZGTxPRKHFvC8YIuvmsbt/YOj+Gv8py7Toe5NrxqT5/+CsaoQgiqXhZyvXj9OixxUQgEkAdJS1SJuFAZITr0c40Ms7nNCPxsChvQt4//D+t+uvBRbtGsn3w+ad//GD18L2zo58JoOFxWk4CAQg8XxPAJhun34OJXiyyWdRKpbQbBygWi5gFA0wivp48vGzOH9uCcNwIMDQW9/+C/z0K5/GiLT3qI+nz57CsNNEvVzC+v37IgfhPdPqtOWaHEaByMQyNIB0C8hXqkhnM9hrttAJQkwvnoQ7NYfS3Anc3txDf5SViMVADKbUZVr8H9JkP6gDdjQqIE0DvGEWGTq8jzh966Ja7iObbqOxtSou+N9/6z7+5PdfRT4uIp8twRv69OdKADy6RtgP+l8UCEIJYBbBzSl1NQwG8hyPn1lGrVwQ3wRKgCTaOI7QbTYwUy0jxf2B92tMaQUZI45E+/F90A6U1GX+UT7mhF+nUTQtGtIdOpcTTSzhqrliDim/iYobYGbKwSjdQfnEPLzpOVx45YsA3eOzjHOkL0mFyIYYXxKcEkkBjb6cLHJpR6K3yE8RqqNUJkdAj6Mb1UP/bQGA40H4D38YNnUqAyuUHKSKaXQbD/D+9e9jY/O+8YdJo3nQwbmzj8MfxPj0pz4rrIFSZVomS3z5QguX4YP19qHBmn6PTQSdnJm0UCyUxbCJued5tyDFLh2c9RabFPnWNFWYWsbEU7eYI++TVOxCEb1WB84whXKpB+B7aOy9j8CPkS+cRrH2IgaowSdQKcBtCrk4A3eYRTbKYugNkZ8rAcE9PHjrW3hw9T2kvQj5VAGjMISTCjA3OyN0571WE1PL87jw5Cnc37qGQj2H9HQZBRQQr3TR3/aQyk3BLxTRn6qgdvKkmNIuLZ3G/NIZIF+SonnAPd/hNCmLKFCDOllnDMBl1xHuVdR7HxrOmEtlPBSyx+TQoZk08pMBBZlnug+yGbIgv2VI2XVOpQhK6ZX6SOSLClPZ9dmyHodsvvIVxI4rsatll812F93VG+jubaE6VUNhZkHuNQIDm7evowxq1odgAK/ch0Z+Y8vviSOBvlGCaHzdnBTzvnbpjj/wxAxvf6OBB+9t4p2338XciTl8+We+DH/kY4gQGdKLuPILZZp7rTYTnAeQscYLl0kf3Maz9IyKmB4wxByZPE4RIXIC8vsHW/B7XSycPI8hsggy3L9iuBggbG8h4x/AiTyzT+g1zIaOx1nuiUhNrKmr53Ekk882MNwPi8WywtBSH+ueZ9kW/MxakfeA3AeUz4lhtqxc0hjSrFPOER+Ffy+MWY7FdZ2OUml48QgHno9rd+6iM4zhFEvo+EoZn5uuyt7N+7TZbhmDP+7THCyWBAiwYJ5Mfw/V2ZQS0a1dZbuSCGIGQTqAohQykMaRwDhPBVlVfI88B3Tg5zou7EGTSmWvfb5v7q0qmdAYNx4/y3IWtvBQYxPpt8O3TBZDt9uV32E/wXjv8fSf0glhE5L2rufEH7Cu4+tUti5fg73+7QCOnjwfZNFYI3OaiFqNv662lmlrm1cLNtheQ323dLjJ+1AUNmKSalfrCStYwSQCYAljdOMXoIlMNDDNottpIu86eOzCGVy6cArTFfLMhshwzwwDlN0CkMvj2ndexyhKi0w27xbRarWxtLQgyUQEoqZn6tLwBmGEHtlTM3UcNFvIFwsq3TQO/gQjOPShdxWBJtbuNINlzR3Qv2hAs11NjuCayzWPLX2z38fNu3dx/c4deKxPp+aw1/SRztJkcmJQqyCjyrP1upg0+DpfMVIPxkzSjJZmtlJ/0hMukntO7qMRB8CsFyyorPsMB3qy/rGW5zUh3lbGp8v4HAh4zQGiQ8ZkjGhEdkQBo9hBr+uj0+ohGIQ/PADATVDUIiY6wi7EkwHrJAqD39OYP3WzJ4056TI52TjslPhovMYHAYBkkZBsfI82hbYYTk67iSByXkJ9hdBxDd1n0oSyQUoAAOYG4a8J7YbmXX1mrBvqkI33M5NASzOyE7SkFkQLatWGPRIAOFo0HKmKDgEkZhqdbOAtKPDBYsrS8PVinND+jamceV4LWPBxrJO9nWTIRS+3iH4c1+AfPT9Hz1Hy30cfwz7eowCAJDPkuOe3Dc7R51EAwKZITKZzE7qhaqAUANCbVuewljLFBSxGPjfC7u6WaHNrU3WJhKMmEsw3DSMUy5xaBriz8gCbW7v/L3Pv/SzZmZ6HPaf7hO4+HW+eiEFcxA1YYIsLcDPJpWiWi6blkujyj3bJrnK5XNYPVrnkP0QOki266KVliRRZzJS0TNjVahcL7AKDGWDynbk5dA4nup73/b7ucy/uACCH9HJQU5i5c0P3Od/5vvd93ieIk+gsSlQ/VK1Jo8kNifo5bjxCiSRSyKLDoIc661UDWpknmnuTOBmGeYRqI0Sz0cDG6poYszEar3/cw2Q4UsR1OpWDVRgALN4JB8o0ikUuEUhtUCkjII2/RMOWZhONZhMBXcd7ffS7x4jouksjQOMFIACAmRjrVFp9CCS2zfWFWcDvw41WvEpZCFUrAgJQqydrzhip1Gt1HB8dY2d7V4z3Bt0e6mENWRLjmacex+pKG9FshCAgAJOi027g4MY7WB3tYMmJsdxsi8mMeByQfug6GBOZ9lhEKBJaIo3SAAC+LNsckZsIJUKnTab5n+q9YEHAw5aoMqeGnGqLbks0xJq4cMx4wFQb6QUAwAJB9Vz6U3T9PKzNIQAzZdZt5ogZ4DDOxAdgTD2kAAC2yVKQggeA/W5kMRQZPqefcwugnWYALPZpfa75eXwPlnFFsJLFCycrfF/8HBpV8rkhfVOyoaeRXFMWCfRhCKhXnE1RYQMxY8FTFnB0qdUSOrlXTlHxUoQVB196/RV0lpq4/2Abb37vu/ivfuXv4u2/+DZeefoxrIcBLnRamPS78Msurl+7hhdf+jQGwyFC+j5M1D3ardfgtJp47LXX8Be/9a9F+vJg9wDNlQ2sX3kGvRiYlmuYwMMkLyExUyBpCHjdnFgo1XywykmIclpDOQ2kcC7JhHuAao2gRRe1IMfR1h5mRzH+7//9/4UXh4hmEKDpJACg0yJ7x8VxO/AF7JhNhpLCEdYqaLfrWGnV4KdjBGVCAmXEqSPgIbV5bDLokoyYDB6ybzjJ4PiRi1WEODKdT4joZTlCGprJz80Rybp2kcsUJQQFGqsVF27UQ7uaoN12EJf6qGysYrh0Dp/68jcAMrFKgRSUqDaRx8BgNNW9zMz5ORnxWRhLb6ImRGKw9Fft/8WwgIXOh0+nT/YRFlmBSIsiRuLlXIO8HDNsbt7GrdsfoN/vCeW/016VVICnn3oey2sXkEWZOONbg0Xb1NgcdKG7lqmV5ASMhqIZqlU6nGfi0RL4LPo4gV0AAFpbaCMkxHjuk4b2LQMDeb/6zuRzuSd5bNRn8OIBavU+4t53MB7tIUnaaC69hKT0OGaoIfbGMokupy68zIeX+vAyD/EkRa1RBvx94Og+Jgc95FOytGry8/yWB6F8kArLaXsYAK0cw3d+H3AnOOj2UZ/6WN7JsHttB0m5icqVp9H4wiuI6ZfghZLVXaaPLBkhroLOmae3jq/H4Zox0ypO661nEPcURq7ZM9rWIsVz2mAnZ9zuormfuaZs/guO/ry+zL4+QbEusDnMrEanlib1hj9IAQAmsDjwwzZytwoKvyo+Rcw9jO+8h+HBNprtDvzWOZHTlPIE2zffQz2fCCA3I0tGzk4ribJEcDLLbL1AH03GykLAd+6BBAA4RedZdbB9hK0PDvCjH76L1fOr+Nlf/DnMMgUA9CWm4rlD4IDNlgyjKIFkc8Dn0OW0k4boDhyJDywAADmlPDmiIwUA1i49gRQeZuWqTGh9xwAA08MFACCPIxtXygy1VuffWetyuirgIgEdirmETcE0g4rWDsYDQpt3e+pp46LrfeEHJfeL//HMG0+1cbVTzYyxnJQaar3FOomSp0GU4Ortu9g8PkZKo9pOBxvnz6NSdtHrdnF4dCznl0zLZVIcYzSeSIM9dy0yeKPtAVhGUbqnL9n2KdrY2gGR9TegNwBftdQCxgic554aiS4AXwum88wUmYSvXkjF89Z+DtdJUA0EYGCdQb+BqQDBFRkG2a8hwEC9Pa8IP08lxpHIJWkbS16jje6es0RNShb3RlvT6uDPJmIowzgINMHDPpPFQazdp+aMHVMnLBjBykAsMmB0SLYAwRUXNFxFkWEoo1jOFAOaVAKPpxmyZIJOq4pPPXUJTz52Hp1mDREHDQRSWbu5PjY/uINklqJ71MPG2jq6x0dYXl6Se01wlufo6voGxjRRZrwqI48DvWeJTOlVoiASMEoVa6EABjR/pvUzTasJ7JCJK+CP5wrzk1GhJd/DYDLGva0tbO/tYjTLcDRIAVcBAAvAyLNgWCFMkVj4xOnAmLuYZQLQBFOT8PQ6ci0JG8T4v1GSoACAAgQKAJhnigbS4tUhK0AjE811JahBcIMyp7zkIy9XEMUl9LtjdI+HAtxygPPIDAChH88pLospqi4CNQjRBa+FJvMLbcwfAQBtIBa09uLh8LDm0H6OLW718DkJDtiP2en76UJYP5/GSWqwsCCNFcGHkppHmAfYGkxwMQntN4oxHk0lq3qBkOlmYJtq3lhLw7EPtG3a5b0XYvTsA1d8P7apON042xPzxMfPAAC0WV9IJhbXTDclUritdKCoPyo2DPbPp9/H3wYAoOgNcVbRWKRdnr6+cqBKk6Zr1f6eI9jmY3o/CHVybSyaMa6b8aiLjXPrsokwqo+Tb+pzSQ9qtVdw7f2b2Ly/g1nMYjCQz6ObOTeA3d09odjxwCMVlVN5oqn6UxaTDvu+pMG27gpclyUWeCHCdkOy2JfapFoPkcxiHO0dymSdDABqSTlp51q3Jn6yFQnAQIql0t0E7SSVVXT8DdSbDdTCUBrjyWiE0aCP2WSiPgDGjk68AcwLVO0cLxZZDyyQGPlXQ3t5GeMoQqVOk7FUipgnn35a822hm29Yq0tBfnR4LMkFw/5QAIBhvyca5qeefAznz60iSaaYTPo4t7EKp7+P8Pg+WtkUzUoVFR6UGSn7MtLHKJqINwGBDZbk4qRMGhTjhjJtllKX0xQtAEiHmxEBnkzlNQlljZNWoQlzL2DhQ4CDE4Eco8lEdGAWAFhMoT45AMCvIb17DgCQARDn4gMwisnK0Gnv3IFYDtRPDgDYxqZYhBSfE/vM82OWKcQDiM2/lWVxGsGvPz4+lo+zABFdKOMr2cSQ8p/G8Ctc+3SmDzCN9ODjAVivVdEMa+ge7WCpFQho9vxzT+DzL38Gb739I8TjIb72hZfxx7/5L/B3f/4bqGYR1lt1THo93PjgBr74xS/ije98V9bn0888jQobYxaxrTqyRg2rly+g+oUvIHnrR/LcHfbHuH53CxeefA67fdL+PUSkwfHVsrGT5yuTCJ2McXZ81tIqylmAUuqbJ3wGpzRBqTSEkw+w2q7h8MEW/MjFb33rt7F/9wiTUQynWlNWgTwRWugUAYAkihBWyQAg6BYjrAXCbGnUq+jUA+TjrjT7fiXEaDyD51cldpL5ySzss9kYJRYujHxjJ2EAAAKJAgCw4cqBag5UzMRhlqeY8RnwfNAFnQDAsuugQvf/eo5mg1/XR4mg2rkreOqnvwrQDIpu7mkZTmMJyThCbzDRrHRJCaEGmawkeg0o60CnENbx+pO17Cc/69EBgDjOZE1mWYTxpMe3jKBRQTIdYHd3G/fu3ZXpd683QD1sodlYwmc/+wqSOEfgBxr7aYo3rWMU2JDMaxZQBQCADA2eF6PRRAAAsiKY9awMsYW0UAEAC8x9GP5bTOS4p5QQuCm89BCed4Du7r9HHI3huhfQ2XgZ49kyZk4Ficu5e4JyVpbG30vYkPmI+ZOcCWr+AJ5P7VLOqhDI6GrHG0UwKQJ8ggCcFsWAP8Tm1d+Bk/cxPhgCOxOsHZbRu3mEaRyg/sSncOHnvwlcvCysmYTGj6xxePOCEnK/jIlD0DpG1SFzxmqWufQtmK41GRukOQQq3eDC/0drl4ehRycBAPt1pwEA19PJm1zTgl+A9WAQc6+CqanWadpeRhnXysoCABBTjx5Gt68qANDqIOicXwAAN95DHRN5XmN4cwaAvj+zKwtIv3hPcobIa6CKLpoDADzbyADYuXmIH791FSvnVvCNX/gZTJLJHAAg60eAg/8fAACdOCpjgQAA740MfCxTT2oTeuUoPVpZrDSBVsd8jYZbPAOmRZEBH2vwuemmmZZLE0lmrcTspSIhs8wZacYNZZpJSBVGIScZtrtd3N7bx7RUwsrly/BqIXZ2d0UySKO8jGcz90AZ2qlEjw07X59M7Y1Ph8bz6m/xSJJJtjHcLjIEZE0pEMKJPz+fZ6N+LzUepLTD1qAC8hnmhGUA2L/zddnzlX8WunrgKy3dLctEnzJhXhMBAsS4UM9Za1TK+oQftyaA0vYJ+KY9h53+688kgElQXz2jVA6gKWIi0zP7kx3AnmbJFuuFIgBg34fWxApSLZ5vrY0XDDjDDDKPpvownAQAtHFmM8qaMhGWYKPm4vHL5/H4pfO4dG4dg+MjtOsNAQBYBBzc38LB3qGRyMbCTlFDR5o45gjrTYw53WY8IIEsygIILNFzKvDUqJDSE8YKTiM5U2dMfOr1ZW0zmUx9usYCIJG5ShaAX6kKOzZKE2Ej9kcRpqmHVHT4Rp5rTNvtOScMGBrykpEnA0duHyYlLmUvUFH2rXl2ZE+kNDDhM6aAlgLHJ3YVvd+c/FOeyhUgXkL85nyujKyFa7caimlhnJUwnqToHY0w6I2RkwVb9h4dAJgzqM07XqC8+gFeABaZpDJw8q86DWNSV7Yxbobadcr84nRJcbrJP6spLgII/PriBPg0YCAynLmuYt5SzylrXMw2WkJRSqXOEJUU0z0iTiwABITRDdM+IBbl4+dZ2o/NKFVdPzWMkehvP4oBcBoAOP3+itdIB0+LA5Z/tgDAhwESLUzoJGqZF2dR5W3TXPz6BUDB5/2kp8LDgIrF1ywOx7Pey2kAqHjP+D1OSwA+CQBQfF8nkVj1UFCN2EkAQDY1g2TrQ2k3NqLdSnvif0RwGZXGqScb3/5wiIro2GO8e/U6dveP0O6siHaJm1Oj2ZZi9MHWtq4LFghy8hYgKOsmbSbqc+CCxQCpRWLIUqZOAKuXzqFER9Q4QavZRMrowCjB7oNtxBM6eWdIiGDSnI0MHKM9FjqlIPlc1dRTsVEuIeLhxtKyWpXmvd5oyDPLTWnQ62E8HAhLQWQE1O4RCLCIpGG5ivbI0O3ke7TbIi0IwhDTOJIm8cLly1ha6ojJGcEPoeelEN8BeiCwCeL0pFatYHfnAdbXlvHZz76AICjj8HBXvEMuNAO0JofIjnZQK5WxQskCneinY5mgcPo2I3WaQ1IBcEiVUiYAgQDZn0qJOioTAOBzPZ2KBIDTCZ0glTAaUmdHkMSVaEbN7gUOjo6kAGJhYWlx9l7FZkKiT6Ss/jMHnTzwkwyY5bnkgU/IAkgdDCKyABIxnJFrab5ezQwLU/+PYQDYosQ+V0Vgzz5P9oDnfWYzJdIMsiGM4z+/htREAjYsSvTAJRDE5sVT5gCp6q4CpjxQ+Z54zehhsb62iq3NuwgrZayvNjHs7+Pnv/lVMZOjFvSnXv4c7l1/Fzs3r+EXvvo61upVTHtd1KsVvPnmW3jhhRdlPf7qr/0avvjaa6jUKgIkd6dDPPbZ5/DSl1/HaP8A4RNP0qgBPWrbggau3tzEKCkjkkaJzY8yHaRdpzSEY25XCwPS/53MQ4nu0lLQErimyHqEkOlF0z7qlD7sHOHB+3fwZ3/wbcymOWbwxQegCAAUJQAEADxO6PJE8to31lZQDytIkxmcdIaGm4sxp1epIckc9Ptj2VvCahWemFFMpYEjcMezQl2LpR8ThJ9gHZ/xiugxdRofOzliJggEvvgC1EoOmnmCRinCWquMsJYiLY8QN2twHv8Urrz6RW0QUzZTHpxGB5PeWHwGOOET2ZOkPijl0+oNZS39hAEAAnLKXuOGlmIWjRDHEwQ0UQyriEYDWbv7ewe4ceMWqtU6Xnzh01heXhVDpNloUqBqahNDAEAaWWqAIzqcewLcMp6VRSyzz31Ps6nJ+NKDokhjmLt9GDbA4pSeMwHsh0jpdyeouLuY9G9i2LuN6ThCu/08GkvPYRS3MXN8JOWZxJ2VcygDICGt1UNapSN1H042QM2j3z9d0jWRgNfEq+izW3ZDw7aaIGgyKvOP4CZd5AdTjK7vonxrgHZcx2RQwrTaQuuVz2Pp61/HzsEhyo0W6rWGNjwEl5wEM7rl0cMnceHmVmesZ+ZJ36DFDjhvGgq14lkER8N3k2tqU47s9VU6sTFWIxBtTNaU8q+1iOBkln5r6k/+29yLQACBXKZjBAAyt0poBVWvBETH6N9WBkCr3UF1+aLsG6U8lv0pFACA8Zi+gnHzBohnXsHnxbxHK1cg+J5EM/EjYHydAADbx9i8to13335PAICv/51vYJpOkTrUrrMZj+G76jPwN8UA8GZHKCVkVCkAQEZqEQDgOU+t/2g4lDOf5zGbJV5L0VuzeZmzEhfPQLEOtNKaYg0ovTXZemLqTCM36shVLsHzjUMHPYNV6kBpF+VeR7MpRtR7t9u4s7ODezu7KPvqr8SGn+cTwXlKn/i8KjNPJXn896JXhz6LWgdZI1x7ftspN6+7PQ95tjHaTmQSBgCwnhL8uuKwSUCCuVm1+n9ZAICvVVLPTPOnDAD1EeLP05jSTM5YASkTnfpPJ/QbUvNk2fMowSHgZxmi5hmQgR/9eOb+a2rIpwkYCnTorw+DNrY+sADAaQaw9WmbP8tmgGnvrWXK2tck10AAGAVc7P/tGcmecDaboOKX0WrUAAK5lAR4wHK7iZee+xTOra5IglV7aQm9nV20LlzE5jvvYjwYICgz1q6M0XiKWtjQetZxMZ5FAuANJxNJNpIxH/3XAnoGTMCISjJmtmmEZ2oYjXumlxG9Dkw8ohg+0wcnlUadwx96YEgNiDKO+lNMZomwEtnPFVkWi36FPYNGRVNOZwEB61Fge0Xpbdb505UAACAASURBVMytUc+ARS93ElyzjGAHM9nyKO11RAJIGYMQ9CgV4m84GEwi9IZTzGhgmJaRJQ6SKdmefw0xgNTynm4OtfFcmElxsdLpn0WbNfTRmthQGqy2y2zai+Py5J/OAgBsQ3i6sLVfyQfprMZWP8aXYBCsIpfcFOxKQaJ7q7oOS0TIbCr5kjI5JlWbJi1S7Kp7Pn/ZZkARcHVG5Z/thqDGfKqP+8sAAHZTLf6/+L7PAgB0Q1uYj1hE0lJWFJlS9kSxubYb4dmN/4JGRCMo++t0Q188BIqb/8M+//TnnNW0nAYATk4XigZn+me7KdvXYjc2fb/KAHgoAGBxfTOpsK6wKrdR8QOnCGxOSDMl0khA5f0PbuL6+zfheRXRyPWHRBJDaRY372/Jz6SGlA77Sn8y2yZ/jtkoJbrIVEeW+i+6VMpngkCn54xKCwOUfVcm151mS9BLggBbmw9Ez55RnmIAADYRIgGQTZmTCTVpEWSc64SHFJs33ggzwa+GocTrcBpM7eJw0BeaGqmA6WyGCq/jHPk3UgLTGBAb4+slfWqZUVNSQNJ00BX61blzG+Cg0peGU5kYTIUgu+Zg70CMEjfW16QwYIRcq13H5csXhD49mYwQlhJcCR3Eh7uoAehUfXjRVKLlfIfZ6dwEaQaoAIBS6Vm0CVHKLENSqwnkJUb7H6kxDqNtjHmnxKWQ1VAAAAgM7h8eCujDgsMWDPa54YEhOatSFOomfZrpzI1aTYcIVNDROJPmn3N1MgAG0xhpgQFg2wopWgqa25PNx8k90+5/Vveqh/ACtLMURf67ZWbxO7D4kAKE1E9HM5xtJBENn2Rf83xx4h+PR5hFpIur/EJ8YUSXWJbG4ejwAMvtFob9QzRCF888dRnnzy1hNh0i8Hy89urn8a9+7Z/jmcvncWV9Cc9cvoh0MpaD7Pr7N3Dliadx1B/g9/7wD/H8iy9gNB4JoPziq59B68o61i6ew8b6uuhJt3f2cPHyE8jLVdzbPsTu8RgpGyhOt4WvwGY8k4JC9Lu+oexyTUjEnVkXcjalcEupTCR6e1t4YmMVR3fvwo9i/Na3fh17u12MkgAJdEqu99hIhIwzrzh/50z3GMMvA2urS2i36sJ8cfMElTzSKV/JQ6O1hKtXr6PTXpJmnp/Pz8kTrohMik+NQaRxJb+GOmRGmmXwGDfEtUYWM48kUksrNO4roeGWUIsm6PgZNtoeKkEMJ4gwCQO4z7yE9ec/rQBARgDHQylso8t4x7yMsgEAdEpuYQ41aJO1/rAB7sMO8RMff3QGgBc2MO52kSQz1EJSMR1MZ4w1S1GtBqKvFB12tYrf/Y3fkIQTRkM9/9zzkrRS4vudN5Vaj1gAQLxNJMZJAQDfr8i+z4goNhiaLb+YYs/PZfvE837IvragF+tOYOICDaiTZ3uoVe9j696bqJZdjPoOzp17FY53DuO8LuyVuExhB4nqCdzMh5vUkTke4kqOmFKWZCZTIBeeNjNlFiUpZslI2A5Vv2PSYProtEa4eet3kA+3ccldhvNgjAd/fh0XvVWURj56qYejdhtP/crfx6iUY8aEJr+qgEcUgdKzNPRkIuaMuY5PAgAioyiYOZ8eShSXwIcBgKKKXndMq+kXAZ5p3uXj4L0REfJ8/7Vmm3Oqc6oggdZlLIe1VpMBDOVLTcocagoA8HvNjtG9pQyAdmcZteWLsm+UEWP7xlUjAUgQEShj7WQYrIvm33A/zHMh5bgU8jRcIwDgiuyv3ghxtHOM2z++h6vvXFMGwM8rAMAsQvH+SyJ5ftUD4G9GAhDEXUmjkHOINc0ZAECtXhcPIK4rAgCMB5b6WVKg5mK0E3Wg1nIlaVyL9bfWxvqpSoYmAMChAFN0+D6lWxRwgIYHrGfYyAxnMcKlZTF5HSYpRlmKN997D2OnjLHR24uXlcv1r94dYgJICZ2czyaH3bxPZe3wOhu5lvEAOr1t8fm1AADXoQzvjCzCDvLserLnqm2SrXyg2FTbPkH8thidSNlCEAjQRaYd9yLWkPyZvHasRSRZTIzFOXhRUMzWxmRw8mvofm/XvB0o8v88J4WRJN68C1DAsmbsgM0+r8WBga1lrOeX7d0WQzTDezG906LGNvUOPShm1MkVXe9Psn5YM4hPG8erCSUyZYQVX1hv03Ef68sdnFtdxutf/AL2trewsbqC7tEhahy89XrYubcp6QLq9aCMFDb+sziFy4Q03j/KMIQppTXucfcYO7vbGEymQKWK3kj928hc5L3g5/K+CMvTsAAIdhEciDgcMp5c3BfCRlvkJpOpAgD2ulrWC6+JsDgoleeZbQcjYu3BvYm9oK5FGbpItLeCTrrurK+UkZOaZ0d6G/ICOWQxxqSU+1L2w4Eah2ys6+H66I0m6A74+ggcBXAdH2mUiYTzkSUAthJYaH0svUZpWZwWkWbCi+AHdGNVvZgWzKTHf7Suv/hAngUAnG4yiw2xXcxnAQDaALIYVADgBH5v2WQ8NIxzLy8yNSWzaCbRE7J5WFp4gQGweG9KRzotAbANuD2QPk4CUJxY22tx+j3PP/4QD4AiemQ3IN4TvS4nI0eKjbL9vsXmofj6dWP5yQIARW3ZWQDJRwEAtqFX2tIZEgAzTdDvawp8U7Py71SqJSW6ztMFtyGTlrff/hEODo/RqLdEC09qEs3+Dg+P0R8MUa83hVXCDYcT+3G/p5puY2xki0Np1IzRh/K3mFdLg76K0JJobMLGfzAbo9VpyUPfajREuzTsDbB17wHCoIIhc+ynjPRiiUONEfWCyjognZcHB9czNzs2/aRFkdQvtHMeLMzXbXcEBOA6INLJZnA8GiGZTEAyNuMFhRLM62iLAk5cuIDE5T7GxsWLMq2kL0AlZKb7FMury2g1qjLt5OSfzxhptiyuudHeu3dPNLwED/u9Ixm4PPPMk3jq6SdwfHyEuptjNchQz2LU+H6mI7jTIdpeCVUWvyOaLZbF7Z9mQtwwM3FtFyhENVf8t4RRflNwWksWgDqD6z6mhoSMBtLmTgcljtAOu/2+fMwCAFr0KOj0SQEA+VllFzNSi6MU09xBxDjAKEV/wmLbVfBiPl2yTtMWUiiwAc5oumSfMqkh9pApfiwMw3kkEg8gUgzt5N/uFZaKyH+jJwD/nQY5UqRMppL1G6fU3EWyLsmQ4ppn8UW0mzFcjKKq1+gb0Mdjl9fx3LNP4O7tD/D5z30O5SzB9/7s23j1088DsxGunNvA+fV13L59B3uHx3j9y1/D//WtX0d7eUVYWEfHR+j2uvhP/t4v42d/+Zu4ef82Oq2WTKYuPv4ExsMpslKAP//OD+BWW4hzMjY0ro/blVLleE9TlGR92LZswdYQyYhUQJlo9PPJAOeaNZRGXaT9I/z7f/dH+P733sY0ayCF6kztbFwVeabpyGLJZCcDgMJ6miHWQ8ogPIn6c2Y0U6RvSBkrqxv40z97A5cuXUJQpilRLlPdLJoKY4HTQ+4DpKMSAJAGhAVAksJN+DxLD4/MLyGv+fAqdPTPsVTxEIz7WKmUsNqi/04EN8wxrPpYfuV1VM5fFgNA+pZkNJUKGtjdOUSl1lQpDw1tjXRCjMmsFnFey/1VUYBHBQBY4AZSZLL4ktgpqTHUvTyK6Q6tus/6pQv4rX/+fwjoyEiy1157TUyQ3FLVmPnah8fkXxsqNws2Fn/0bSEFVXXDsexRMtE5QXm1d13NWuxert+50CrZySMbijKb1wfwg2u4f+/HWAovAMkymisvI5rVMStVGBKApEygMKLFlUagJU2ZTA8xhFvxTVGnEWmeX0JWniJOJ8Juok+C77SQz2bwnB5qrR7u3fhNBMkxqn0XzbyD+//mTXiHGVpxA/DauJcDT/7cz6L88gvocjAu66uMCqU0To4J61buK9OckIOpJVQCYItgrb/0vS9+nYRBiwBAcfJvV5SQ7/hJNkGhkK5AAEAtZExij/khWifqXswGbm4UaDyabD1DBoDfWkXu1YQmG5BFMjlG79ZVjA53xUTMb23IdaZh586NqwhFUqEMAJ7vZAAo/6MA9BaGScIUlJg0SswoAVAGQFgnAHCEmz+6g+tX31cGwDe/jmk242MoJoD8PGseKAGfQrmnd4F6ANBn51E9ACwAoE7lagDIibzd+/muCPzS/4X7D0FIAgAyEKD+nRPxUyiOne7y+rP+IYDGa87rwJ8jQxfqoE39nfJ6GkBWOiSpT7hPy44t+yqliaVqDSkNZ7Mc+8M+rt3bxJDO/7HGb/NnUNJKlgi1/TRW5s9WwhxZBQb8tqZsxpeI+78C9afNyDVPniwqYY/MGQAq2RQAwH6taeDsIM2+VzH6NutuUXsbpjCbQEbRsSbyAwHceaby8/l/GkCTISdSCVnH6gvFn1FsMNVs3JX3rzJdy4A5Lc1YeDIsADqVcFtq/lk9k2XOfBgAUF26PmsKpNgBm530W8aCAD7GPHv+eQLhyRRWwCCemjSZ5v959rmlHOlsglrAocEVfOrpx4UpQObgdDLC+vIydu7cRR4nODruCnAiPS/PhCgVtu2U988PpPFXY7wSur0e9vZ3BQCgowX/L6bUvFccdkwmmEaxsGJp+szmnXufLCTRk2g6CeWNlD3qunFAw0XeB2EXRZH8Zp3Ec4LJFAf7h5hMKCOBSMhoksyQgnJJ4wt5IUU6UgDJ+J7kRwozTf1m5tdaJACM4szF8FW+mXjTKWhEc2lGcpNZSLNxspIJBpfp6SLyEefRAQBOJRcmLNrIFCnlzSbdQ01+pJki2GaHF2qBWi0M/4pNaLHZPQsAOGvyf7pBfhgFXN1hjYnF3G1e6Rp2IfOmSGQENf+cqIpjiB1/6AhEotqM7t82AKf/bhtn/t8+UPz5nE58lATgdE3/sOZfStgzAIB58WHui90krFEPUdOPAhZ4Haz23yKcizSARJqy4tefvl/F12/v38M+3zZQxUZ+sVb0q04zAD5E3Dh1wU7/zCIDQAAASwJTQZO1sjOgEIsnPbgUpZNXYLJ+ZYaHPGhgmuS4desW7t7blGKRDy3XC5cKD7tutzfPe2Wjax1mSalv1qoLPa0kS6jOX35xoycqTsdzsmfIoqnRNVb1Y2xe6ELORpqNazWoiCt79/AY2/e3sNRoIRZN+0R+S964+ABw0yEViawW1fMJvki0nD+TByQ3a2rfcqBWb4hpH+UAXP+kT/UHA2R8L3R7NwZ4UgIZOYVazOTy/ag9rdRDuJWqGALSZJAfpwdIveah1WpKDCIPa01HCNButQUR53Vlwc6r0mo1UK0FWF9fFRrX+dUOgniMZjlHvQS40xHKTGXwHNSdBPGoh4AIP/WJBGzI4iFKbH7z2XUdIqETYTeQ+i9gjDWMkn1Ao1s4AaSEg00A9wGCOcxd5scIABSBur8MACA0x5IrEoARnf8zGrR5GEYxumMaQtHEkPNfG+tiAk2tJkwkOKe5BWc/k7YQKU777X7A188ChNfcRq9x+s+1wQZLddaZRDix+CAgJMaAe3vo9btyjdlQN1oNAUeYwU5EnvgqWSNryx3RNs8mfXzxiy+j391Ds1HFS88/j+17dzE83ke76qNVC7Dcakosz/7BEdor6/jTN76LFz77sqzFrd0d3Lx1Q7OmgxL+23/43+DZF56RYvnChQtyKDMqKspK6A4jYQEkOXV6StNXxST1ckaLyAZatnNm3ZE+qEUJZ6l8Uhjz6pEpk8VYqpQQ0mzr6AGO7n+A3/+dP8L+Me8N4ScFiGR/MHITftfpbIwwrArTxUEiIAgdj+ncXfPLqHPSxymZV0VYb+Hbf/JdXLiwjuV2myNDtMNAJC1OrnFmch6xWOZ78RkDSOZ7LqkWUjyS9cJapVqGG5CenWC1FsAdHmOt5mKl6cMpT1Fp+wIAXPjGLwBhCygH8puu+rnj4/7WPpZXNhQ0YQFEAECaMZtHbBN+FhTU02fVx//90QEArs1KRdN1bPStnk80raP8jsV7hGC5hT/7g99Fidnh4yFeefXz6CytYTag6ard4/Vol3GAkrHkfOe+xCmPaFA5HSIYUCZ1ldNNewAWJlsEZ05o2xccIPUHMGdZTgnVFJ63g9HsDQz62/CyC1hb+hxQfhyjSYDU90TSkZYyZA4BAKZHKADA1TzLu9JAlPMGspTNDqv/BEl5iJiGdQRxUUE2q8CJZqh7fYSVbdy69ZvYWHIx2k2xGmxg8O59bL15GxtZB04e4sivIHnsEp76+7+EA0cNSmteFU2uEeTo5jPRxQZZGWXKqiyj0kT2LeqykwDlh3Xihb3K/HHBlTISAKGZ69Nlz3M9x+0A4sP6WDk+TaMnNaaRQ9q6jP8nA6DcWAaCUNgUFQIA02N0b76H8RHj6lbgNdYVAIAFAEZzAEC8c0xGywKOXQwL+DO0ZjIMAHoA+GSTzCRa73D7CHfeuSsAAE0Av/KzX5UUgJJHYJ4G6FMENLQ1pnjCWOTEnDRnNntiTvtoJoCUAJABII05HfpPAQBs+Pk8HR0doVEP5bWQAchkGMb9iYO9yJZP7gO2SZEITVM7KRhi2C+SpkT8hFNTegBoOgDBAPFtEFqzypuEJ1AqY0zKcqWKyHFwb3cbe6MRtoYjZJ4ybIWaT78Bfp6KB6SWV6IxzRRVdiCvgQ0c1wDBXWkOjXeLZSGbhlao/txXhTWpEgBKMkjRVmq59jxWFlAEAKxMwNatKoUuDEGlsdPprwAqspdV5GzjKiLgriZw2lOpT4HV+xM4TGU4Mu+v5H0UezCVWNtnxfYCxUGATqYL/Y59Bg3Qxtd8GgAoypLnsJcZkllgocgosHW9TbKQ05aNLmMUA1+m96Txd9odAeg52SdI32YKDmWCR/u4dGEVy0sNfPrFZ1EukYnhwM0ztMmkPTzE1ta2sGzJuqRhK72ZlpZXMZ7QV4cAAOVzBEcDcd6nbJds1HvbuzJ8mSWxpGnNeG/ZK7m+AAJMuiCYRK8KAksBU3X43EuKASTGksNUxl6G9RpqteoJs3Te72azhbrIE3j2TKQf2Nvdx/7BMQZ9gtTaeYhvHNeyJNIUPCtMPSp15pyNrOt1ONEIRErDKq6LGgftZKJLxCTkvdEngEOk8Zhx4/QicuCX6S1QenQAQAqmgokBNwuiXiweeWFYOEorMNenKDq7aMrN4Vgw8TvdNJ5uGItAgF2cxeax2EDaaVexkVygXI40RLbZ0te4MMOSr5XIK516cuNl7iQffNncSb3kxZXoBS2IFpu+FmRy0EiWqEaA8Jc18ZCIh4KEgv9WbCRON6/2OhRBjxMN90M8AFT/o+jgwuhPvxuLm4+63tbDwQIX/P/fJgDA5qzaa2evjf2/BS/s/T8NAChqUpxgaflv3Wx5/1WvZlOceKwo5TEr+TgYJrh1b0sOSPWAKJuJFBH1XKJK5NrJVNmuAUVwuYGwzeAOYJszuzb5j9T7U4JCGj0bf2n+qxUBAwR447SvlEs02nAwEACASeDj/gi7WztYbnckQmXc78umGk3HyEhTMj9bcplNo87pAjeh2OjlNMovwCxJReLAacjS8or8XDb//UEfeZQgHQxRimN5BniR7GHEZ56I5SxJELZaEptSb7cEBKDPQJ0fm4zhljMxUaSmttFQdgQptoyHE/ftmDrxYzTbTdRqFTH1arUbUhCudJqolTI4szGaroMlz0FpcAR33EerlOi/xZqTrgCAphywoeZvkRzQ0XkyxnQ8luKBB5Gg7GJ0nmnWdS2UBoBTQDIUeCgwXoboveTdPxIAoKaCnHAIAEBPAYcMgBi9yUwyZ6kxVwDgpBeAHhsfDQDYPYnryrJhWGyQxs+9WfY1RhLRVZj30cgDioW2pTSurq7Kv/PrWJxoXNFIWBrixo0MyyvLAiLQfZ5yi63727K+iQRw8l2rlvHqK5/B1tZtPHbxnDTko94xnGSGg50tvPKZl9BpNnFv8z7OXbyM3PXx//yrf41qo40rTz0l6Pi/+/af4vLlc5jOhhJz9o/+0T/El770Om7fvoUnX3gBKHkSYXdrcxv397pC/58DANwLBQBQyUnO5k8avhi5kyKnHETodWQMsNjzEBDImIxwrlVFPtxBkPRQio7we7/9+/jRj7eR5RSgWFtMAgA0z9KzgCZlNDmaTUfCAui0QzEALNPAs5RjrVGTZ7Nab0vE33e++xaWl1q4cumi5HcvNapIpyMxECR9mIcnnymNGw0QR6kUTXyNMpFyS4hLGRKf7D8HNRfYqFdQ7h9hNfTQabJgn6G2EmJQ8XDuF34JcNjYuhoDmBBgKGHz/i7OX7gsTAMLAGjIACm8GgGq+ms5eU+cIZ/8L48OANjzX30K9Jm29Yhgjx5NPDmpdHD9+rvY2t4UicDlyxfx7DPPA2kAh/IQM8W0ZC+uCTE1FWDlbACAz4CdJi8AYrIKT8oCipNt+YYGsKM7RTkdoFI/wt7BH6BUitE/6OCJp76Jab+DURTArfuIuSYJAJAB4ExQ5i4ft+hDD88bSR2Sxk2UnFCKwtSZIfMGgMumitO0GjCroMo1V+kBk6u4+d638NhjSxgPq6jmbfDTb3z7LVxIO+jtjZF3VnG3BPzUf/8PcEQAgHFzcFFLlD4/9dkX83XYKa2cwLIUigwAO31f1DYFxuCHFsoZjbyNXy7USYsYQNZjyuRa/DJ/tl/HlW1c/4VWbtKXuL8R1EDYhhPU5Syvkh03PcaRAAB74hPhNzdk3yWQtn3zKurGVJEmgOzSqWHXn19gCc7/PK/YjCE2XeELAMDWgQIA731gAICvCAOg5LNeAyJGq3IyaAAAYQBIesGCAfCoAIA7PQSi4YcAAFvnhRxQAOj1emi3mpJgQABgaW0Nh3s7qFQVELKXQesXK6/j+lSmjLBlhP6sNaj84lQzUZNIRrQlqbIP+M0ogWLGfDSe6rIquegOR6i0WmLse/XGBximKQ5nERKylDjAMwCA1lrshU1qhMi+DAuAcgAxSssgCZbVAInEwuqEWNiP4rFimBu89zQSptlxpjIsggcc3IknhonAOw0A8O1ZCYA0djKl1+Z/fiabdcJ6go0/z18y8g4PDoT6T5aljTG3bCKV9Gkdyf4hrOv90YbbxpgWZc+L5t7WtNYPg/Wprf/PGpTps7IAAKzHWbGGJiCkPYjucrbxt4wCe6/tAHQuv6HnAQ3ixZiUca4cq0Mi/mr0JSMrIZ4hiabotEIk8RDlUopms4KvfuU1ZGmEZDLCMr2qSi42N+/LlJ2SrfX1c9L4a9JWKEAZpQBsghndzO2ZvRzZrRx67R4c4Na9u9g9OhSGKg2wuQ76oxFqYV1S3vjaGINLESEltpy7kGmW5PQMUKkFvQGs1N1eK9ZZ2iNq4gTXPz0eApFUlXB8NMT29h4279/XJAuRnBDo19G0PPPG1E+YpgUQlJ/D2lwkGmQBwhEQgEAFa28CHIwJ5DXm+2ENyzAh6V9o3klw4Esv/9TDx0fmh51uquy2Jmi52fDtYmHzz8VsKSlyAMzp1XbKX3SC1e9WbOrn22bBBOGszzk9DT9rOv7RH9OMVcH8CzRQ84rkoGOzYxe4uDUaYzZB+gz9b0FXO1kIffzrMRNnm/NeOMbs1z6s2befavVJsghMprF9yOxBzA3MGi8uXpNlLShIsbinJ9/DosBZ6OuL38NKAD7pvTgBWBTG92eBHXzvBJKKCGXxelhkvQj4yLlitfOF+JUTb3LxbuEHFY3dAmTzZVNMOjjXrNLc1JxF8OSSizBsoNfty0PZHU7xo+t3RadtXwMn/qRucZoqG4fsikVQabHeJW6ME4RTr1PrR9UssUYhA6DeagqVvtFuoVYPMRiPsLK+itF0jDRLZGLKRmAyHIsEII9pg5sKgk5q0Eq7jXd+9BYatap4AnD6z3VB6pPdAMyswkwzyXDQIo87HEkulx+7gka7jf5wIBvUdDDE+OAIeaTxheq2rLFFolrgxiNZUcwjddUIsN5AtV6Xj8VJhGqV1w7SzDC3l94IpBWy6bAAmviJiFyBiL7GFMnXkEFQ8dEOKwjSCB0fiA620SllCKYDtIkSJ1PRk0kDTDCOIACZAGzyqZ2irGc0knsuOksWAILw29gijfwjUs8iRFDcyVR+k+ZPAEBpwIrkzw9AAybK2tXa45TMSL5KiglhFfDexanQG1mYjo0koD+NRB9OBFukAIUoI10muoc87LniVIG0fetLwsmNOPhTm2cYNfwz16v1KCnuPWR7EIzh5J+/+H34nPBzhJ4ooA/RZoIjPgKaGwUBDg4OhfLGg44NCrGmleUWXnz+GRwcbOGpJy+JrOOJy5fwL3/9W3jtp15FSPo2ctTDEMe9AfxqiK39I2wfHGNzew8TUuo6HUymI1QrPr76019EWErxG//it/E//+P/Dt/8hb+D46MD1NsdOJUavvODtzGSKEVfIrC4jjVCUc2nmKmOXAHQvBQhNyAAAYDU4TSVzvgVMYz0khhVRGi6Y/hJF7PuJnoHx/jWt/4QYbiGne09OELlYxEQonvcl8m07FF8MEUCkKDiM++9gmrVR1DK0arQ2TiFG9RwcNjFrdv3UK1UcfH8OZS4pusVMSebDvvyvE6mU7Q6HYk54l7DPYrTiZIxw3N8Vwzgs4BFSS5SmBVGAA67eO7xC5hNe8i9FM1zHaSdDlqvf00BAHpvzFL4YQc7D/YQVOpAyRcpB0E/dcXXzUymnnKsFxufs3fYj/7o2QDAx515xe8pYDTTTCQeixN/zc7mGcjiOUkpD5iKKeCNG9ckGtApZXj88cv41NPPgdhKiWvD1CACiJooMwsAKFPMJD0oXivgrrzOYiaTSRpZNINGby7NKEswqR5MJBob8wi1YIph98fojr8n17hVexm16ouIo3WMZi6Scqw+FWVu5VNhANAnxUnqyKMYQbkPl4BAvoo8r8qEOCspAJAzu8/xMRvmaAWrKMVDuNgCpldxdPgnaHQCHEcdrF14EYgD3P2dP8PkwYtVtgAAIABJREFU2j7cyIe/tI6b0wm+9j/81zh0ckQFAIBnSuQ5cEj/jhXY1utn+4BFSakSvUV9J+eDPe9O13fzHdIAATKAKYmEiGAL99awVjNgZYRGg2a7I8Pc09Qc3bsWngsEdefZ6wJw0pVbTXTJBnNbK4BPdloD2XQMNx9j/+pbiAddcRMPVy5pBGTFxda1t7BSydHvHqhkpszJcCzfj2cEmX9MsWm12nOdux0McbLNfVdjJlN5loeHA9x65w627m3Drbr48s98GU5AAEdNAKmNrwWeTp9JgSdIz+aF14/TYJEgUF41FqNSmpp1Lj+DLGhixrhIghyH2x8ZA5h0HyD0VKs9Ho2FGWg9E1j7UfPPiTR/sfknCEAJAP+NTAYCAGQkiQ6Zz4k59ywdnxIAlVhqipJVC8izIxRJymk1hpsQl9SsJhVJanNOXoWFyVqIonYfkzTB5u4O7mxtYUKzSzZe1G/7PmqVKhr1hqZ0CJWc6SUcixhg0Bj2UmJIkP39nR30qLGPE1TrDQHiCbCSbVZl8yfDO361MgkE+BT5r6754XiszEhj2me123YP47plP2QTdezHpR6nCTQHEYY1yXvACGQaLvL7s5nkucyfxLqUX8P3aYdeIm+iSaQxuNRrv2j+VYKsTDf5PXeqVyYBUwfmUcVzAPRsSbYdTEnfY1gS8v2N/4L4E5x6nhWsYPLAAvSwdT6fAw63xlEsdaJbpmGtL9F04skizA1KpLhMIiCnlwCZMx7ObazgypWLuLC2gtH+PlZbKkfc3d7F7u6+PCc8e/lM8vtymEXAnPeVYB5BAP5M7u+MKWYPECPDu9evYzCZYMT0hVoVw/EEAVN+uNcrQVAAAMZss8nmXk4JP+WPvCfVGu+z9r685xyU8P6x4deBiImPlrqD19lDmhC4KgmjhiyGGzdv4bjXw/bOrpTvlFSSFWB9CUSOZ7wBRuMxglpFwCKeBedW1zAeDMUTgfUp6/f+ZIrm0pIAINwvxsOJSmynkQwMPxYA+LgDXLMV1QCPC5QPIS+AICBlnTwvSt8C+mseILvZfBwAUGzyzmoWFwf4yVf80Y2pAgBSvJu+d0FhUVSThn/2e8gmJTQMk1pgzBtOzz8eVoyf9Ro14uGkeV3x8z6uGCoW69bow14BPvw69df7Y6fh+u+WKlTg8M+LoMU1/EkDAJY1MS8azEuzB/1ctXtKC1BkADx8DauuTsyczHSAjBZ7aFuXznqjJY0fs+Cp5T9/4SJ++MO3sLN3jFK1Dem1TdTNfJo6Y0oEnw0i+KboKZivSfMlBWP6UACAzT8LOjb/jHRiwVUJa+IFQMMSin5TQwGvVipCm0umMfrHPTRqdTEAnAyGYgxCg7DbH7yPsBKIkZNqlahBWwAAco3NdTRtpRQbEn0Sp+isrKC1tCS6YKKn/WM2Qn3EAnawONUy2XDttPAjhVE07CV2JAjCOir1usoLiKIHqlmr1GpCKydVigCARqMYep0pBLlp834TAOBBx8KLngaek+PCShvp4AjnmxVMdx9gLSihNO7DjydwObE0EyRSJ+lFwCkCD/RJVz0SOH0Qihqnv6RC2n3BmLWI2ZccmLlkzo4ZxzP3BjAzvgIAIO7IZrt7KAAgCA/fo/ouTBMCAEBEj4EUGCcpuowZJU1dpj+cUCht0CiMtZn9mAGs7smawMJCRFz7mU9dUpMm+3d7YPPZKlL5+DW26ee/KartiecF2Sc01GG0nUg0qlVcvXpVvn+FmfaDCbg26/UQS50mHru0gZ3d+3jqycuIpkPcv3sXa8tLuHRhA3du3sCFcxvy/W/evifyh8gp49qN25ixkc/JqOmKuduXv/Qanr1yGb0Hmxgc7OK9q+/gP/8vfgX/2T/4LzHY3hZa6Ls372AQZwIAkFXBolmuHIskSa/g9TcMKAEAWCAwNUIZABmdvvOKxJy5KZX+ERreFDVniGy8h9lghD/83b/Auz/6QPR8ZBOUyoH8noy1GZ27lNMxxGFEpSPNBOMAa76LUBICcrh+FUfHfdy5e1+u14WNDRC3p09ApcwwgLEYhvI8CpnCMNPClHs7J14larRZKBMkK+fIfTphZ6iVE6zVPHTKOVYaFVRDFxmLlrCMdbIlnn4R0TSF32hDRmKVBh7cvo96c0nADBsRKmZZfGBkv7FrTkGsv24GwMedecX9nHuBpbHyelADbGUrPP/8gM8s0wwc3Lz1Pu7evcUdBM8++wwuX7yCaELQ7+EAgJqF6rMvJk5CYSZIaFytbQ48E0Zk/M3rYYzF5sCgMmAI1mlkkDY6Lsaolnro965hGF2HF4QIq5+BV34SUbyKiBFTBABc7ssEJigBmKHMNIssBGgS5/RFz+lkBgBwUom2TN0BUGbzXUUycVD3WignA7juDqKj72M2/iFKNRdD7wrqjccQkiUwLmP7j7+P7Zs7oou/+PLnsPbaKzgscepMl2kPtVRp2QkNJzxXgJe588EZAIAF6Rf3rDBvslP9Ewe0YYSazZN7G2sQNRPLzaQ0kj2L0prpbCJngo0HtLWNsqMUeFcGgJoASqydSFrKiLnfNzrIPAsATOARAHjvbSSjHuqNtgAAnJzVKmXcf++H6PgJRoNjlIKa7Mk8RxklR5YY2WKBx2d/glo1lNdsGyaN9PIErOe6lP3zaIAbb9/C9uYOvJqHLxEA8Hmms7FTE8Cq7wljj+9dAABOlv8aAYB8sINqWb1fTgMA2nD68m8CbqeJSBhohiZ1oaxJptjoxF1enzkD+WeeOycBAAOEWy0za4+EzR39ggreG6qdlHWWRfTpUEo0z9sYjMxNcNDrYv/4WLyFWDtQQy81Lhtbsv1IBZ9Fcu+lWZPXrzROPqdctwKy+wHu7O3juD/A7mEXtWYD4ziBH4bCfmTtIgCGkZTYlAIuf/4iA4CsYMugKxp+897z7zxndWKv6We8RnLmkl3pB9Koch/jbwITbOh0yu8q88DE+unQxrAdxPeCprs6dJGy65QXg7w+MioKQ1r7qEn9XGAqFZv3Yn9VlNzavqT473x9Ih2RQarpY4xvB79nkXW8ABG0Xqb31IT7B4G4sisAACWgkvQh2KoODiidy9IZsmwqjNF2O8Ta2hLWOi18+qknsb15D2E1RKfdxtb9Lezt7BlD44pMulkrs2YlqCOKFOprJJIv06aeXjpuWej/D3Z28GCP/gATeBXuL3T2pwyHxTgN9jg8MGCjeEprihSfbQI2NmaxCPoQaNHngaBAKOAU60gyXSfjGO3WEgaDobBseU32Dw4FpLh1544AGpRIDIYjMSYk2M3hGGsLAeGSmUhk22EDnUZL2BCsYwka0NyQslcO3+gHQM+Qvd0DTa+LE6m1HxkAYHwHC0u+eXU7VLRHXOZN9ERx8z+tAStSRE439g9blH8ZAOD0Aj7ZDFoqqMlXN5uX6FP48MuCsdM1TrmM3MEAAEK1MIYlJx6sh3Scp8EIeWAeEQBYNKtG61zIYhXA1PNMBIjS1hdAikXlLV3rwyAEX99PGgCwG+bpS6rv5WTCQfFz7GZ41jUvfh6bf+qCuE7onCm0cEFmS7JBa84zr61myzK3+c///A20Wx0MxjOUKw1pjon0qRlVLFNdicmza8fSyXSXPgH46P23Dp8FOYo4lupraS8vYZrG0vxzoyIjYHVjHUfdIzECpNO11pY5klmM4/1DbKysIxpPkBLhpPPpwQGO9vdQIaWQmabm0GJTZGbRHzpELOrIiT1NUUiPanSWsLy2JtP6LilXU8a2DCQekC6ulFHyO5LzJMUXCxhGk/HsZcFUqyGohXANFUsKHRbq1P232/JbdIWmeBP6ubmOPGi5p6hWUA8cHkC1wEfNL2mDgxnCPIJL/f9sjFoWw0siMZoTuY8BVRIjXZocM0JLaZzCYCD1jM++MZ2auwcbeIPRKQQAGC/D9UFWiElwnBc/Vt+mhi3GMu0sBgAvTKqUSQsATBk5wzI/dzBNcxwMRnPJgpoYqtbctl6cKktRYoGbApuEH7PafTbVNGTl+iRF38oBON2x8hPr3SLX1UQd2cQSiS0SWZcrTT7/z2k032uNcWvRBO1WA3fv3pXDnZIYJgDEM4KQPNwpB/Nx4fwqBsNjPPHEJaF/dg8P4btlhNUKOq0GljptocIN6Fw7nKA/icVjg4cZ5TTMxmYj/Mu/9It44Ykn4I6G+D//l3+CVquOldUlPPnMk/iPfuk/Rri8jLevf4Co5CEpezLtEx2guXqc4ghV2zAAHOajEwBgKSoAAKcGygKgRpx6Q48TiNIUoRvBy4dwZhHuXr+Lf/a//irCGv0xuMcGSFICKNRsanqMuo+T6UFAnFMJCAug0wxRFod/0vWr6PVH2Ly/Dd/zcH59TcwHPWYMUMqSxghrFdmjWLDE1P0Hvk7NkhTlhJ4e9DPgtDiHExAASCUpg9T/y0sNZLMhVs+vYFJOMQyAy1/9KhAuoT+Yobm6IdPEZJJia/sArfYq/KAm834WHXIOlNiIcq9StpnGUZ7Wuz/k8Dvzw4/KAMjFeNIW3fwR1nSKr4qmTDJ5F6PaFLfv3MD9+/fkY597+TNoNTqIJnwfWlTb5lFbEfUNsQDAmQwAM7GUc9w2/vOi2jQNMpBW0ESAk5JePyne8z7y6SYm401EeRfV+ioC/xmk6TripIXcqSAv0yRUgReaX7EYpiGVkwX6d6cnpk7IloE8QOrESJ0Jcm+kKpSshlIeIHA8uGkPleoeDu/+KXznHmI6j1efhVu5gGa5ilpzA7hzCAxIw3aBx64gclIM6EEgky8XQabTOUk/JPNCWJEPZwDMDfjmzYlp8MV13fy5wI2S7yQbp11fyqKggR7PU9YzSi9OpTllkpIdZhTvocr4jAGqAJpkdanDNoEy/p9Aa5nSm4DnEZ+PCXxnioNrP0Yy7ouJWG3pokSKhb6De9ffRqM0QTIbwQlqShenW/l0ipCAO2N+6w30u30EXkWbNwMCCQAQ8LVrQgLfx+h4iPd/eANb93fghz6+/I0vU8sjtGICVgQAKqScs/A3dGALAIhOucwEIaYK/NUZABjuolLS92ABAPsoaAa9MbWlmZrLWMyZXD/+IuWZqVj2fJazzgzJ+GcxiZUGSo3rbJMqZ2pC5iMNVjXmMBEQINOBxJwBkKHqMclEfx7Bz4gASskRGSG13NJriJxPG2AC+POoSCnYeGoaQJvntTTTHJVA2ANOewndKMG719/HYBrhwf4Ay+eWMZjFyGnER6DP6q4NA4D7ntQ4YpvEYYX65PA98pzU/kGZJzx/7RTc9kb2bOV1YFShmCpPmMSg91kHgurTpACC+jXZ66sNv6llDAW/WOdaEIbfSmPQ1ZzT3lc7TFM7s0IKgvmExc8pSrV1dyz+G/+utVLRA0nxQPszrHGg1uoLpqIyAGIklDiaKDsaLpNFQ9NF3TYNUG/AzzSZChuADPl6WEWj6uOlp5/E+dVlHaQAIh/Y2drGztYOmo2G+EHwezJ1imcZJ+GylxsGKH+4gHezqfhTHdPYuVzGjdu3sbW3LyaA8pwZt32abIvmnk29RM/GIn9kTWQTF/g+beQ9v7f2KgQ5PFSrNRNPmWI2jdFqddDr0+NK+0sCBfyZHDCx6Wcjz3QjAhFch/RXIruSpofc+2bxFBXPRzNs4NXPfl68v5Y7K5I2tnt4hMbSspgcEsAlqHCTwxTG+5ZcNOr1RwcA2Hww3o8L3U4VeSesFngxqbUVwEnFgW3QbXN6eiGfbFo/bBRYrCvOavaKGtgP1yCcAmlTz42n+GDqAjbqLrMBCCXQUHr5s1SLZvPCT47h7GspamrPfK0iLv+rMwBkE7Iu3ywHTfyinfwr/e2keZ5+jVJ57Ll8+trZvxcBlAV4sCiW/qYlAGchkHYjKgIA9mP2IPikZail7gklyGrZDNWazT8R4CimXqiC23c2cffeA7TaSzg8OEZnaQW9ASPQYnVPjzj1t5E9uj7UPdYUNR9iSNrSabGBzp8S6mt5CBj9P6FQMgDiLBUZwOr6GvYO9xG26opA8wAiY4WN0/4RLm6cx2w4hpNkogu6feMG4skYnilIq0EgRigus60FFTd2iDri0gOVlHmCBdWKGD4REac+anX9HJqdjoBkxNt73S56R0eIzPeXYaEx9RG6EhFvHhLU/wUV+LUQfrWGMj0wXF5fzba12nROm4OqAopcc7ZZFTMn41uglHal4rIQTOMJLmwsAbMhNlo1JEd7CLMIFWbM0nwpT+GbaLeULrLUl8UR0mki0gnLROL0X42CtHgUtNTGrrExjxIM5MCeCgBAVFX1v3oP+brktymE5Bl7mAQgd1A2DQMLjYhGfKTX0mgsp9+3g4P+CAnTJjj9t0wKNrM8xGTvIEVycTCfbuataR+vKa8nKf0EAQQ9jiIpPuwvW6jw75YBYOVEBA/429L/+DlEqymPoT9Dqxni7bd/KIUKn4VWo4W9vQOsraxjNlFgjFPvxx+/iCyL0FmqY9Dv4mBvVxzx11dX8JmXXpTXt729I0yRP/mL76LRWUXYXMJRryegQoVT84ovAMBao4HBgy38xq//Op751JN46aXncTw4wvLGKp556SWUwzomeWkOAIhluAFdLQCglpi8gyzWVQEqxAAJ3uOkQO+v0D6zCH4+QaUUIyhREpDBnyb4Z//kf8P2zgE9jAEnQDQjdTlAiawDAjqc6Dgs9shgoTloLD4A9LDIZ2Nh53B/GQzH2N7Zl31jbamDBqP8shnKeYKgDAEAOHETM1p6ADBHmt+PIGZWhlfyZDpAC4Kyz+i3HA0/Q8vLcGW1jXg2RG2liR5iVC6tYfXVLwCoYBQBYUONAO98cA9B0EBQbSCosHghkM9ih0WTaUQNACCN14cM7z7pzmt2GHP+Fb/qkzMAlILPPYLPHIsurmfWI/r8sriMjRFgjHubd7C5eQ++7+Lzn39Z3JeTGcFTG2Onr6kIACg2uzB4VI8gIwEQKYSlq6tEQOvyBSvC0v518q8sEBoR8nUhOca0dw1xdAzHq6DevIiSewHjWQ1JWkPZrc2vuXy9yAh45zkh4wQ2ReqMhH3iZB1p2jNnpgBAeayxrjGno3WJvfTRRVjdxeb1f4t2OMA4LaFy7qcxSVqoOT7i7gTL7Q2AzBfHx/S4i7weYsYmUJo4auEVABBncpmmiYjNNAcflgBYnxm7Pxab9SL4be+/KiqsGe+iqWNdY+nN0kgYWrRMOOdO5KYuMYJ0/k0BAxrc8bmjHMfItTLdb91GG06lDr/WpuseXGeKo+vvCAOgVm+iunxR5DZ138HW7avwomMgo8SiIr42h4f7uv7iDBfOX5DGgI3MZDiRqSRBAE7kyDATBoABALgXj45HeO/717GztYegHuBL36AEgD48yljJ+DWmQVa8xUgABIBRSRrBn0cBALL+tgAAbGCZoqINvw4vLADAP3PAoRGAlF8pi6xaq8o5yALTyjwW91mbyxOTYdOkK6iuE/4K3xNlfcaLiDubgjX6725OwzJ6qrDhn0n9wyEIUVRe9xnlm+b78cwiiC9MZNeTs2g8pImeDkdEGlTwsGKG+swLMKK8wq/gnQ9uCOPszs4hwqWOyPEozdP4YMsCMLWSYJ/qERYnPAe5z3AKTANorWcIuvOXZUfbyT8/ZhkBpKATkGeMHNex1Y4zoUkN0vlWdaCq9YWh2pszn2fBWbWv3UNt7XSKILuQ4RiA6nT/Zb++2J/ZZ9TWGAI0cKxufi1+hpVHQYYG+j0W0fD8WcoA4PTcFYmNNNWGuk8AXO8Xhxu8Dno+U/cfJ1PZA5nuFJBN52T42pdeR7Nex2Q0wjIjAMdj3L19WxggfAZlHdMfByUFAMTXQf0YMnPfBsOhmO/R/I/+VHfu38eN23fEZE/SAwxoIDuP2Qulr3IIRCq7cmHCznuuXhccbFECQCCAhQVjGwkGCBjklMVodP/gAO02gYCB+CJQ5sipP2UMvEZ8xuh9xB5FDakTAQS4npmGdbC7j1UaltIdxnExncRS19/d3EJadjGYzJATxHADXH33upxR1aCmQMsn9QA4fSjrgqFOpqIRfz5REp2I8xpxwcoFNi6op1HasxrOYrMvx0DBWK/YfBb//HHFwmlAwS5W/ToFAASxI63NPFz8HN4cHhZ8wObN/BwAMEkHZgK9cK3V734WELF4SE7xdU9NhE9/3se9v2JBLioqGsbMKUcaN2I3Z3tNBbw4BQA87PX9pAGAj1onfF98vw+73rx2RQbDWaUpp2aSl8n1zGKGGjAa1vD+86Ep+0iyEr73/R/KZjWZElH1xHH0YH9f0Gsbu2F11gLIyIRDC1MpB03ObPF+6utRbVnx4zKYlDg9oNluIUoTafqH04lQ5c5fuijTv/FsgrSUo1KryGYXuB56R11hAay0lkQ/lzCGEI4AADQVY+Y4p/OMI+IkmxvFnAFgEFcb8yWvSaahEAM9ggCEX+kDQClAo9UByp5oBLuHB5gM+pII4JXZMCmSr0opY6pDepIfCLWqWqvDq1bUtMykCPDwI8WQOio2m3RV5UZq162tMudItqC+pIdOUWtUEM1GuHh+Bfl0iI16Fe54gPRwDyGnp0hRM8ZrpJPNorEANrkxseKzQ/CGhUcRqeamTTkCzdC4TMiEIDJLJJamLKLDPMMAx0oAPgoAIJWMTRtBDBo7if5QQIBUAQCnhB6dWykLyEn9pDEkm1IFAGTKRWaDKQZs0861ZumGBACEieG60pjTzImHlQUDigXbWXuXlUKIPKNen8cFKTODvhl1WafbO/flINzaui9UvPFwjFqtLto5pqTw9ZAhcOHiugAAcTzGzvZ9MVVaXV4WMOALr74it/gP/+iP4ZR9LK+dQ280lQxbTlo4eekd7ePJK5fw9/7TX8Lta9fww+9+D09deUym6hm5Ey7w1HPP4NnPfBq96Qxu2JSsXDF9FIaHaecMyCXSFGnwhV9hptqagqGMC3WIlj00T1DOYm3Iab7pZGilM7z1ne/it37795BlNEJk7JOLslvlDPoEAODTsCznBHAmzfxyuwEnmcqEi/vMcDzD/v6hUECXWk0sNUL4pAMz5tIviQkgNdGTWSQ0RjfwEFMbmeXwM1ecfdkk8G16fo5aAKw1XFTzGc61a/AqJYzLOXpuhme+/FNwVlaROjWUqy3Rcue5izfe+D4++9lXEcU5KtW6NP9nAQBCivpbAABwys91zT2AaSKkQxIUTWZTMRm18Uw8J7a3t/HBB+/j3LlzePbZZ5FEpBprIbZY+38ZDwBKIWwBfBoAMCIdyo8Ed2LhTsMonkm0ZZkine1jfPy2gKVecBnVxmNIS02MZ9xr6VhdQ7nMNcR1ybQCla3oecIzIkdcikxMXUuBCmeMzGH8XyQmlmkcokqX+2iIitdF1d3E5q030K7FSBAiPPcVdIc0CPQFDG3UGhj0RuL9IO4IfkWABBL9RRrD54D7bkygMxND2kcBAMQv5uRMaB4zKffE1IG65+uwRpsC1Terx4D9BgsTQQsSSAqE0Kt1+m+BXmHL8XwOqihXG6g2llDiaylF6L73I8z6xwgbTVRXLmE0naEeONjbfB9x9wGQR5jSwGswwHHvSOUEsxiPXbwsrKewEmLUH6JVb0o6jzAYZCKsEW98zQJWHY/w7vcUAKg2qwIAEHuxAAD3dkaEMsKXb1GkLmTTiaGZMgAeFQBIe1siAZAEDRleKG2cr1fqeknRSAVYq4c18QGoVWsCGLC5YWQam+BFk6fgebHWtLU/P1aU2JZ4gDAtiY2kRJhq3LGJ4VFmHrXLbMJJj48jUHIstZGQ9XKUM1YAi+QxaZJFjknjNmX1iV5fyEbq62NBbZ65g2mMWpuGmwm8RgtvXruOQZLjwVEXfqOl564BAFUGYAYllrUiKr7MAJC+YT3QGd4V7xwCJ5YGb+vUYq1HUFv18zyjVd9t/Zn4d6YTCa1chnX8OQoAaP2uZ7CCkovrXmzm7fl+su5c6Pxt/fwwAOCsnkzul5E4khKvDA/b9yz8N9g/FQEAkeAY6THXFNNUnHIgDFprNk6PA6n5zECWP1/iIuXZ530lE4jx8SX4roOQ9jVZgs+8+CKeeOwxjHo98b4gqH7v9h2pktSUnrp/GuBqHcczTaTR5ZKcGWSq8npyvzuixxeHu6Uy3nnvGiYc8FHuSckdWaiUr4qZZAKf75GsXOkdyHZU7xn+X3tfB53OkjT46rmgjE9hOni+/GzWVUwHa7XbwpihwTQ9AWTgwfQlE0EvXmTy3HN4E2MymaFWrQvYuL+1i4vnLuLG+7dw6eIV7O4fS+3EaGlhP7pMNEgEAKAUoeqzXo7/cgCAbci5oBWpclCjo7FZoPOH3hiJiD5xrg05afR3+mE4vQDPAgDOAgE+rkE+2fCfarR4eBhkkAgLD7Tie+RN5XS3CAAY0r6hkhHRIS3v5AlWbEjPaqBPNKKPCAAUG1wJsDKaOW0AVJNVBABsoWPjF4uyobMa6Z80AFC8Vqfv/1+HBKAmru6c5iZCcefGILT/sie03MPjAX7wwx8jbLblz+sbFzW+gw1OpYJJ/xh5Gs8bozmQMo+7MZtt4Y0Umy57GJ1ucq0R4Mr6GqbRDK3lJfRHQ6H/EwAgFZjT895kKAAAmwbSn+7duisoKDn3TACgDIAmgEd7exgc6wRVPABEP8TDVA1GpA2SQlM9CSwIQD0+D3k3CERDFfPw8QMx8ls7fwHwK/KMsPkf93vIphMppMR5P1VjQHm//AksYDil9HwBAPywJno+Vh1zrZgBDykpIhDQWaLBi6L98qwLzc8eiCwMcjUhopSAMWuNCkK/JNFnTX5kfxdhPEUtiRAigYcYSKfiys5ixisH8u55OPEa2gJTDjnqpggQMZJFPBVzab6IzvI9iwGwoYbZ+2dZRJ8UAPBLmiJCXSenDdMslbgjSgGoWx8xvzXJME0YW1QSPwALABQZALa4sqAXD16r+eca41QNWmZ+AAAgAElEQVTCTv9pCsiP0cTPSmyKhcLpAoLfm5MNHqQsFPk1ZHyRik5/jM3NTTFbYxPfbjdxsL+HZr0l07DxaCYTo0ZYFwosZQCk2kcR0wOOpTh78vErst540O/t7YkWrlpv4rvf+wHC1hJmcSaFFCmoTAt4+dMv4HMvPS+eFrdu3MZXv/Jl/P7v/Taef+FTiNMpgrCK//Ef/0/44dX3kJV9AQAY/SjIPdsaaaR0ekxDSBlkkgXCx77AfhEzQImyzEVmI0WX6AYzcahulVK43S044yH+6T/9VRwcDpCmpJNX4HpE/MkAUBCQjaLLKXquDACCJY3Ql7XKIpsGguNJhKPjHiajscSDri+14LJpzCKEgUaOBRVf1iCfIdH6u5q+4aeeaLRNfgWYGFiv5Li4HKKST9GpuWguN3GQTpCvtHDpZ74ik4Sy30K5vYbkuI/RKMIbb/wH/NzP/SK6vSGqtcacAcC9Zs4AcOiIZBlDP1kJgPW9iYUO7OC9a+/IGmRSSKvdkomlnart7x/gzTffxCuvvIpOe1nooUhVu784+04yAD5SAiDsP5VvGUeXua7WEJ6laOUAk/edwBf/XCpniCLGs25h1v8x/FIAz/s0ysFFcTQnACgGrCUPnlsTTxKCQNL40uFRcuXF3h8MCiXrxEWor6U0Qo6J/juYEhGKs3YaH6NW6SGNrmFwdB0+pqjVL2DiPIestC4N/fLKKvrTqZyDLA5bYQNxjxFdJe6amDkZYi4DFuVRKjpS0mY/CgD4WAmA0Y8vjscFK84C59yb1RA2lz3a1p9i3GoS3Kzm3+7DCgDkogFnQyh1ndSpAiko6F52Zfrr1lqoNZdRZsFeitC7/mPMekeoNVqorV7CkABAxcHBgxvobb0vMozeNML24YGcwULpp8bXDfD8088JAF/OyxIZpjRmnXhaNgJ/Pp/j8fEEb7/xDvZ2DgUA+PLPfAW5RzBYGQAC7vLlGpDkNADAs8ct+Y/EAKAHABkAfH1y3nHoxUY7SeT84N6iMdgaYaj7tDrDS+JRxCho9fuyzAF7L21DtLgnNg1Mm0TZc40wm5I8YQEI+0qbK5EqSuQagQD1TuC/0w9DmQIZ3IyePYvm19LvZfgg03P1BZDXYAAAPuv8WjZUbKB4fwkCHI2nyKoh3r5xG8ezGHv9Icq1UMBjS/pXH1S74nVAIia4xvDOnrW8disrKwJO2h5IB6W+XFv65wyG9OTgGaFGulLnGJBLJv/m71q/KwB2gnEsTFWNLbfAyqK+1xrJDqX0fNc7YyUZWlMtGARnDVZPD1CLdYJ8P2bJG4C8eJ+lvzAAgB3YLAAANROOY07jPZmKC3tDjA7pH7e4Dta3jNfF3lt7rd1Sjk7Dl6EAJXNPPf44ap6Pdj1ESCPi3V3sbVNSR4Z6KLJVrlUyDshs5fX0AspU1KiRfhX1elMm8V5QFcbr/nFX0ieO+n1M6MXBHoG+HxwKRREafoCKeArkQsnne2AUoICCsZqAk/Yv1H+fTT/3ejJbtS5ud1rzVDjWVLzRHDjx3tGcnHHTfG3qVWaHu74YKA6HEzi5h1FvLPtNPE1QC0IMBhMMRpEYJztBiBJ7nCTHcW+E96/fQBDUxMyQ7JNPxACw6BJvNBdsMeav7C1MKOaLz2y0Vvehy+7hTtX2685Cm4oUlOK/n4WmndXAFtHI4p/ni9UcDqejvORnlRyZDs9/ls0zNbR7u1kWAYDTr6H4UJ3VzEo0zSNIAIoNOl3SLfXEIrIWACgyBaRcsVS4+aZwtoSh+H4+/F6Mw/UZrIez7sXp+3v6e5/+mpOopd28LN3QapoWmsLi9T3ra4v/bv/MAsF6PUiD4NL8q4RJlGAyS/Dd//AmNs4/hu3dQzHGIrLWbC1Jzuigdww35QROG0er31rEFBXTLhYauAWCmksTZdfiiddnGACM/iM6yU2HyHetUUe1HopkpeSVkZRoIKZmMXT1fPetH+P5Z54VRPDC2gaG3R5mw5E0Llv37qIRVoUiJQ0/N6mMtEI1ItPGSLV5Gk+ZiyHfYDREQPdlmZrQMJy5og46axso15sSF0iN8nQ4wLTfQ0pjJiLwdDcX6po2yuKjYLTYfoVeADVx5eehbl1uNWucG6BGq6wsL8mGSlqvPcSFYSGHOqmX3MQDdCcDNJaaOOoe4Nz6MvwkEhZAI5ohGPXhj/sI4jG8dIpSOkUSjWXDdsucdLHYUt2eIKwmtpFTDiK1bOZJ0efBMZ7OhDkh1DtSHA1FuFh4WgnAx3kAcJpHB28WXmLux4Iqz2QaMSUwWXLFCHAcZwIKcGApDACCDlQhsjAkWd3YeNjDnvszKf+UVNgIUhYcfD88ZPhx0XxyHZjiqPj6i/uxLSLsQcy1S8SaIAIPpeOu0ta63QM1qZuOpNlnVBTdygOvinqtrq8lIW1thqBCPw2aPyW4e/cOXv/iF7G3S81eHa+//rog4P/yN/81/Aq9J1J0llckN5ceDnTF/8JnP408mUo85NbeIb7+ja/j5o1r2Nq6i2a7jq//zNfwqZdeEN8AhykEBAAkurOkcg8pPtVYjQ0N179MkvjbGLuL6Rp/l3PELDcdwyZiwUM9neOhWUpQ7W+iVc7w+3/wb/CDH7yD8ZgNJA/5ujwC4vJsMoPFQZ8TfSeD5zrwyixgKgLK0YWfCH23N8CwP0AY+LiwtoxSwtz3GGHVRzKbIGzU5XrTQ2OSTIFAszsqWQAfHkp8fQQKAqARABeXa2jQ9b9aRqVZxTBw0Hn2KbhPP4ZJ7qDit+BUW4h6I2xt7eP27U389E9/XQCARrNjnt2yNDofBgDYSBnzu7M214/92KN7ANBRPSCTKE0wmQ7/P+LetEmy87wSO7ne3LP2qt6xgwABEAtJkCKpfShqJ0chjRQeO2zPB/v3OBzjL3JMxIRjwh80YzkkUaRI0RA3kQRBkMLaC9Dd6LXWrNwz75aOc573zbxVXd0EoZFdER3dXUvWzbu87/Oc5yz4xje+hnqjgtOnt3Du/FkXo2XmgIedLl555dv4wz/4igyYeOxkp/zXAQCcX8ARSQQLc3o2GABAF/9CkdO7mRhI48EHSMdvo1ZeQSH/GSTYQliMEedjJDTzYyxWqSV2Ro5NIe/fNLC9Jk9PlrzAQfpOFFBBIccJNhNapmrIcjMCw01R0tN4D/XaIbqd1xAUDjHpdbB5+ll0xhdQKJ1GxLzsagWH6RS15SUMhgPaymO9UEWZ1Nk8YYUEU0XUFVAOE8zCZK6ttTXjXgmAp+cvboXMsISTPOvH3cdRTwCb/qduGl3SuuzjR03uMRCopgbJv0Jm+szmlU23XPRdzSbDOVKLuYeUA4y551UaCOorKLBpLEQ4vPgGokFXoH91/aw1iAFwuH0NO9feQrk4Q2c0wY27d1GuBeZXQ4Q4meETTz9nxmJpXrFhmtyT8kywxMkR+EkW9cPOGK9/95+wt32AWrsmBgABgDBhdjkXJoLx0psIRMgCAAYQ0Vsl+GcBAPQAKMNFwJLRUcgLAOA9prjX8Ujnn9ec+w1BWBrV2X5A9p7VMLwGfpJNoIUXlefZU9ez0ZC6Jwj6M1ottZgzurBHvNYzyufsmrN+SBmDLKWJ83xyzb8xkPIICgRAjLEwv4s0TWefQtfz4XwI4eW4fugiIzTWLrk8DichAoIAYYJxvoR3PriJO50eQsceswQeD3oKTbB7zg3cfJPvk4sIAJA1x/vVf/jfSzCFgLakcktMELBmVHIZGQRaWgU/R9mFnTuX0aT6xF6RtzrLkLk0OTPN89r+eyXIvg7VK8wBMesTsrX1oh842vQv2B12Bbx8ypmiOsa3wHI3DTegwRtt20CSxxXHM0xC/pxdW8bqiQUhsH3RV9pxGZBuZtw2WS/keA1G2Fhpq6alzOljjzyKM5sbYlVVSyUc7O7pRHH9r1Rr8vvi/ca+jn42HBqRRcbhL6ODGfPM4RTru73OoSSre4dd3N7fQ4dpUTxrShDhHCNFg1p6uunnIBkH32cWADDw2UwA6QnE1+ex8FJNQ3vOGW1NlgDvB3p+bW2dEkDEGmt9Y9OZ2oZzzyWeD/OTYIIQ9/wSrl66imq5hvEwwvLyOq59cBsRivJQQlBDpzdGpzfEBx/c1nHEEWuQDyEByBaGnlrOYk6mBwHdL3mDL5owHZhbAPyia83YYuFfNGems80WnMcRp2zjqq9ljOzmT4F7wk5qOv0DcD8gIHETfkl6/JTR0c70My7ywn6FGTV4BE3In6O1+If8+DF4DU62FjryHj8SADDf7txhWXFqKQxO2zLPljcAwxfwbumYSwN8k3K/4/v5AIAtJPcDPo6/7kmvl73+2e/3i9LxZj4LJNh1c6fBGQstrrUVACd/2A9xISY6RzodET9SvWlYd3dnHzfvbKNab6vpz9FJPM2JFsspHSk7nJbTxCvnYub4ekSb54hzJnt9sTm5HFr3NaKB/PBe/HpKhHKbBwABgJX1NU3/KQMgE4CMAEoAiIJPORnSxpGiXWvg9Vd/jF/+7Odx9cr7ePKRx/HepSsYdntoNxq4/O67WGo2MCJVn2RlOtCyCHa0aG9uwwmnz5en7mhA3V+9JmkEm9SgWpVpSoUTkpV11Fpt0ZOn4yEGhx2MBz2k4RQ5AgCuIJakhqwDp6vj5Ig676BeN2kB0VjS30T5d/IcAh7VihZCusgb7XNB45PRF+PaaHZZr+Jw2EOhTNrcEGvtBhp54FQtQGFwiEL/AMF0iGo6QZWz9GQq08KQKKib9ApUcQ6xdDqejCbSkMlROKYLcYLBZIIh/R6I0pIdQImQixDxGyXBRLGJ3HPhPQD8GuLXVOUUc0Ic2+SD1DKeH0bjTIgwU3KSsPlPMZhGoiPyc2wWVQ5QgiAAYBFByGNg8UEJBQs4Uv75OU7/uQasr6/r/XL67/0KBHr4KcmxSEoPAPhnjq9BehpBAG6St+9s6xliIU6KO6MZGWNELZrybFOmBjQFSHCtZCY7ndlHoz6icIIL58/h5o0PsLW1gUcffUS0bW7UFy9fwcFhXyAcCwQCde1GHfvbt/Ern/sMJsOu6NzPvvASiuUC3vjZj8X+IGj1yZdfxq/+5hfRHU3k9J3yvnFacTn40qCP9z2J2QUWAtT3mx8D/zZE1gAANllhGsqkyqKs8srSJbjRKMywXhghCHu4cfkdfO2vvo6DfVJVy8gHjCiLZEjFwp0/RwfwXD5W88+ekKDZylJNwAlBHflL9Ifo97qolUs4t7mu/PESEtQrJYxHA00MuAcVKxX0x30keWOgVRCAEAD14SyMqgQAqjlsLpWx1CyhUSsi5i9dbmP1M5/EiMdSb6JS5uS4hMk4xuUr1zAchXjmmRcwHJKSuOLiL/MneADYM/r/LwDg9p48zf9IRZ7hlX/4pkyiqLEvFHP4zMsviyhj8a19fO2r38Cf/ff/Dp07uxY7pVrFsxik87D1eN5I8v6wApS5zUoAyHgAmKkfm22aRTr3ar+C5WhuRjqwrc/UdNM3qlikBOkWhoMbSKZ7aFTPII9PYBq3EbnYvzSfYBrS4HQJCTP4mGRACdWM0VFsVGMBv8Mx7ynGZ9FzggDAQPeYnmkeE00AmWwTH6JR72J75ztYbuVwcLePs4/9EgaDNQzHFbHHRnGE/FIdh+ORomaZK1PoTRCQFZebYZpLEJXNiTxgIU4KKSeY88bBr3BHaz3PQLS9PxsDmIpdsPhwng5+KOF0w2zuSA22/XrkJEyUnvWMPXMMAPBG01z3Korec1NOzASI0vtFNVEQIKV2N6ijVFtCjk16IULn8ltIRn002ssor5zSml+v5NDbvY6da28qEYAMgA/u3sGE8pxGA7vbu2jX2zi7dQan1k9jeDhAs1JXNjfnmYkDAEhh5/GWKwGGnRFe+84b2N85QL1dw6/85q8gLRDonaCkwZpgYckMxbog8Cs/AVp/Go2ZMWf0AKBEYZIkWD7nYgDTou41iwHsY+Pcw0hQxrRAY0/mm0wR9e9i1r+DYkoJzVRANJ8HD4SLmjw2w1juJdPxRCwA7iWs//n7OTVljcDzKQNkGV0aKMP13lPXfRzdotazSLVkHEojyHAJDjgMEXJM3VmKkHsLB48aJKQI41BSXXbBvA/DEQ0rzazaDGvtGstQjy78rP8cRd7L2byskN1z1BtoIotyGSPup802RsjhZqeLy7duoztl8gD9dxjDS8q9WwukdDYAk2s8PR74+yrV6lwSzT2v22ccrJnnegkeGaeKLGQiTzjR86yQpLJLCeAVcsbQ/jzagMlR//VJSyRjrcHBijX8/ticf5kSnrxcYLHHG1vAWAPet83XzH6f93974MYPgee1tWTS5gsi1pmT49qz5t3/baLv+yoPavg6jt5awxGvE+n47FF4TY2Wz7Wb32fMLnt/Fg7B2oo1tPkCxBFr2ypKZJpGEZrVCjbXVrG5uooWa9bxCOF4IhaVZ2BwP1afWixgFI50L5El1G4toXvYnQ92KHOle/7uYRe3dnexc3iohIiE4Bf1+LwioylWmi1FVA+Hfa0tHFbxHvMyGg8CsAZg5DNlBqqNABz2OgJ8er2+DP84lGEiQHtpWfcLnzF6AZBNsrW1hXq95hJByBysYtifIihUsXNnV4bL9RoZBTNcvXYLw2liEcj5Mrb3uhhNYrGXef7iMJEsIfe5Fz4zyxaAWS0JD9Cjfzx5RC35Zx5FYergOcV83phlhsmLG+uoBMAvBNQ46cO5RM4ffreJ+t/F1+ambKnaXlPt4hjcDnJ8wu9fyxfmx29ivpQKeN9BOo2SbzyzjaY/SF8Y+E3r50VwnQRKZHY8h+xlP+P/beeF55vXIEv/4INhsXN0izWDEB/zlz1//PdxJO34ezoew+h/e7bpPt4g+PNvD7Lpd3iccsOt19UQsAnhMWYbC/9z2b+NOraIfPOAj5+Se0T1pDOkEtRF45ge1Rm0sHB3TaTFRNkCwvdBhI0bljJIR2Pn3p2Tpich1lwMcGt7F1ev30K+WMFwzGlKWfod6W6G5vZvcUJ5Rcjxd/l7zMsR/XVXc+kKkHkcEfNJi0UVNSzqBRhwA+UU2tHc8tQklYr601pdRr3dkv6Im6Si9WacFMSafg0Hfay0GhgeHmLn1i08/tCjGHYHqFcbchrd3dlXiTsdjzHoHqo5ZxfTqFZl/ONjkXgv81i9kaTfvOVJ4HXu/t9y08+j1GhjdXNLeuRyNcDewR5KhTwOd3flP1DNl3SOCCqUgwAzThhY1JSKKFWraC6tzKU3fAzngJ/7N9kPBjiSPmXglr8nOL0j/aoSVAVQkK49GI8wHg/lzNqqlVEvAvVchHY+RmHQQWnQBfod1HMzVGcJZnR0zs0wnjGCL0XKzaEYcByPlLnoKEgby+it3f19TYz3+j0UaoFRtRJbg/xzp6baURI9zUtf84tc5m8fG6aoSNJEabQY0fU+kdQiYUxfmpMHQM/lFhMAoGERZ/8yl5tBmx8/jEZnhZCn9nsKoiZhaYpHH30Uly5d0rn07IDsmpCdGPh7l6/npQ0sCpnUwJ/d73T0LFmMYKhicXV1RWyUg/0DfOzJJ7UeDPp9+UTw361mXY07AR2CTO16TQkSn/nspzVhHk2GWFlbx99+/e+wsryGXn+kaS2jth66cB6727fxhc9/Ft/6xtfw5OOPcgHH1uYK7tx5X+kCH3vq43jmE5/CY0++gIgGWYUc4nyCpDDFjAZsjOpLAuQTy+VNCxNF/3kQZy4n9pRLXjv3SYGN3uBNBo6U2ZRQCQ/QGl7Ht//mq/juK++jVF1DVKkjpEY5IROCRRDvTyDKUSITo5oWQfFJtcapQEl5vyzsqftjFjQZAGvtFmoEVvJAQLPM6QiVWoDHnngM71+/Knp5UCroHggnMdaW1xBNGRMXYxYP8YlnH0MS93D2/AYmyZjOPyisrGL1yacwZdFYqcqQM2ERH9TwN//3V/HYkx/HqdPnqRqSBECmRWT0qSATH1nmc6a7NtdiOyf3/5ivjQ689wWh0VmPxWMce5nsXpzdm/xrssCfTKh5T1DdWMI3/+ovMJ70UK5YUbm7s4Mvf/krmCU57O8c4kc/eB1/+Ad/hMmIruZsGMykVUyNuRWqM/vNMTqJdYfR/BXXSckRoyXJtMiTETUE0gJyUVOTmKKSRowxEuciRBiqmZ4MacZaQ246Q71ygE7v75CkXaTJGRTyp1EorCPNVRFpH2JNz0QlmhlS523acU46eaxWExlN2vYZwYBOw8Lm1swZjelC+UgBCc0mi7vY7XwbwpuS82g1n8AkbSFFzRoITrZk+GeWsJRHMkGdzSsd30eTEaoNl20d0OWeeemsxBfZ4LpeDvj06998T7znFjFK82I45AAAW0znDY+95vzqz2sma3eMQanro7uT7DX/f//6JluwDz/BTGWqGpVKqK+sA4WatMOIBuhdvYjB/i7WNreA2or8b4q5KUoY4J1X/x55mubNctgb9LHdpU63LmrvZDBFq7aETz73EnZv7qBRJvumKjPewMVjDycj9mvIEagexvjZ995CZ7eLQjmHf/Xbv4FoNkGlVkKcThFGlHK4hlqcPe8zQQYcGXU56eIL9AEqzjBNZlg69wTCQg25ssVEpr0djPtdrJ25gHhWQlhuaGLMqX/S30HSu4VZ2HMyJRteZL2MaKZnUX6k0/P+5z1ozTcBcyWDuPrHJy/Ma0fefy569fgUWdede1wYyYyMTZi8gFw0pCR5YWj7mCFuJmd1Eg5dRd0uFs1pTa2nsy96DTELJR/xtY3dbzpGAimjUOsnAYiY61y1gpT+SrMU/SjBd3/yBsJ8DtNZUX9AbxcmPMwKSLj/hlMsNxtORhphaXlJ5oi8LvIGmMWoN+s6vv3OvtHNq1UBjZPhCM0So+rUTau2E+vMJfR5GajYD87DgI2snktNlD0jhvUpDSZ5mjhNt3ogSSJNmLkeEBCVXFn+QAQ+zbuIQBSHWUxY4IdPcuP5MSYC1/sMa+fIU+RkFebU4Wg49qyaTDOnxvjIeu8kE/IAmKYYDKibL7v7nKzPPIIK6zyTlPCtqH7mekY2Bs2S/VCALIMZ5azU+dP4kdHOlhxApisBgIfPncNkOMBkOJTXznK7hWatLv+n3mCASrNhHk+qexdx4FoDczkE1RoO+0O0V9fwgx+/hk5/iCL182KcMJ0kQbNBo8EiwukYcUipogEZkqG42L55418IlCTGgRJ7z4ODjvZQAjkcsHGoYmMdG8zR+4jDKNVqFHUFZbRbLfndNKo1bKxtiH1EPwVGD4dhiskkQW/AFIGpfACq9SXs7HVx2B1ie/dAEgBKvAgs5H7l05+f+WbLnwAetNfkzs1AXJa0UQ+MgmsUf2rQbJJ/b8O8WPGPI0t+weYU1e2u85+fN0+OBj1Ho4TM26xUTalDwrL7ynEQ4KgGZuG27r/veAHjC2Db8E27ZfvR0YfA///+E+Z7drsTP7EwsPGnwQxLPKktS22y82Dn2ZrmFLV6ZW64mG2efeHkPQKyDekClDAUMDvB9w9r9mBPuq4LhNDOqTaExPJtPWiUZT+chDDyd5B+47VjHmhYLBj3uuNnj0sRVUW6e9rWyGLAih8uQlZc+n2fiKdR0fNynzf61AxBuYrDXl8u3K2VNbx96X1ceu86mu1VjMaRjD/Y0PlcWTnHy1HY3OPVOLgcuGyh4s+xRzv1/p2u3Ge7Cul0cS9c/EV946bB5pfIabmIQlCeAwBs/DWgdJEwpmPKIQmn2FxdxrBzgIPtu3j0/EM43D+UPpC0YuaL833yR+nUTzPAQbcjrT5ppV7Couff3ee2cBHZds+nX/gztb7UjUGNFxFLG2syJGwsteVMGjPGZP8ANVqSh7EmnjJkYo4vHbDLRU3/STPmQih0XrQxp/d3jwA3Jp9Dz42zVq+hVq+brncGDDpdzEgJo7EKkXY5vjIakYUysNQMsFwvif5PEGB44xqq0QSz7iGa+RTlmC7BCaZUznIjIJ0xzxFiTo0/3bGTcaxJ9l6ngzAPHAz7yBEAYIGT0EfeaQwzKQAWseN8C+Y3rZWsmVVR//cmZGwAWQRpI+AGTFCIyQMpMIhj9CYhImfowqKULAMaKSnn2BU4nqXl6YZ+yu9dh4kkU7Ov6UloMUoPAgA8qOALOJ/UwGdcEYK8nqQytluaujARgt9DlkCdhXGxIDobke3NjXXcvXsHS+22PlcNyghk8JPg+RefU5OZK+bEOHn1xz/RZl+rkj3QxLkz53D1/ffEFBgNe+ge7iGfRFhvNXFmaxlXr76JRx+7IAOfP/1v/h1K1Q0Ua8vojIeICkTtx0jZuBIASCvIxy2tGrP8SADAR/0oB1Ws5Ieo7byGO2++hf/8f/4jUF7HASfFdALGRDRJzOpaS6LCWDKbWlxEOc1JDhFUDQDg3tbpdMQAqJaKWGk00K5VQL4HzTuTeKrvPXv+DHqjHkbDIWrUJCbAaDRBuVgWE6daprwgwvlzayiWI6ydWkaUTzAjnbTewqnHPoZZpYkcM5crdE9MgVIN33/lO6g2lvDIYx9zAACbBRcDmAEA1HQJBJjv4g88ff+SAADBSwIAQbWIYnmG13/2Q/QGBxhNevKYIGDFBvrXf/U3EU4SfP2r38If/fF/i/EhgT/up1bgGifDuT1r2i8lsuj7LOL93svhIwGAlB1Dkb4dAwEAhWgZhZSTeP6cUfjjPM3iBqKdRpMCKoU6goTsk2sYjP4KcTpCKfgMkDutNYfRkQn/MJYwz6K4rASaIhMllLFu+mOjV3P6ZTnx2vkoc2EzRu0/1RopHaHJwOqjwqzqaIwkvY3e+DVNnyq551CvP4b+hFIY874hpZwsLRngyvySrtkOZGDT4Y2uTKelpYzn5l4AwNVnTjK5qGaO3yb3AgALOaUHElR9HQMAHPuE73zuV+NrtCzUavXDHJDwJZyTmWl9LZVRX9lAkqugzH03GuDw6iUMD3TEP6EAACAASURBVHaxvnUa5eUt+bPk0yF2b15EIdzFiPcXGV6lEm7t7+DWnbtYW91AvzfCSmsNj5x7FKW0KLBnpdaSD49c6YsFjKMxZlznSnkBAD9+5afo7vVRDPL44pd+A2E6RlDjpHmKiPJCDwBISuQBAO443J8LLgovRaWQYpoAS2efQFSsCwCYJVMk3W1MBlkAgHGlQDCLEA92MBvcQTrpzqf+AlFcbcl7gLLCIwCAMyLjPcRrT1CVAKnVNwbczGs9XjqfkevrB19HK4Z1poaYwEJ2UKK+Qhp9c9PX+iFz3oUc175gjEupJNwxmw/WwuTOqOW2x/lBjPU2TLMA0nGk49DwhetaUMCsVFAt0AsjbPeHuLF7gO3eFAmb9aCFcUyTTsZi5lGMQ5Qcu4zJRZzQEhCh3E0a+CobvgSj8UiSFTJA2KwKxOMzRQkST52af/vbfGfMTsSwARfz7EAL/hz3fDbYEWNk6atEnlhCKaOBQyadCeU3QskR3ywBYw3BWOMw5YavQ1BHLAJjUfCe0nApZDNpZoZHEDZ/Hd3f2ahLDxSIqeCOz8cX2q1gw1als8gEkOkSvFYENLkO0xyTMXic0BN4NdNAu7Y8DwYARKExGHTfJATAzC9BbAOtFamShRq1ivwAuJdWiyXtoYzBrpRK8sDi26bvkq9wPRiplZ+1ul956Lwfz9AbjvDWO5fQXl7F3Z1d1BtNmQOK9VEqKKWAaVS8gpQxsBfh0IMACxv+crkqBjErRqaHke03Sw3YYC9CBrKSxwi6EiRwSVfGfCAIYmuZT4jg8JywNaUmK6vraLWWUCpVZVS+u3eI3f2eehhKKTudIfb2CQKQIUZjWTNozH3+pc/MsjT77JScF4vFnNf8LxrPBcWDGjcfxZOl8/ulPltcZh9MvynI4TRD7c82gaKVOG2KimnD7uYAgH4uq/nK7C/HgQBfhBxpbEEEzSjAx5vO48fqf+44EOAXlftVQMe///j3qSXIMBCyjbrOkX8wvZmaM/PwD5JNYQyRzb6O/z1+Wnrv6xpqR413FgCw37loUjxt6qRJvm9u/d8eBPB/H2+AssfgX48oo6cZ+WufPdc+h/yk86uygFEWzmHfaOs+tGVRQNi1tzJCD7aQ5IJcQTnhIqWaph9vvnMJd3cOkC9XcUAKX2tZBTDvETYwkos4p3Bl1UaxDEZIxfYbFf/20wYel49c0wIoucdCc8r3TfTShjhkIVAHZ0Y3Puqm2mqgvWIMgLRgLAGCGD6xgMYipJG1qxXcvXEdk14Pzz/zLMJJhKBcw+UrV9ElG6DeVBFCMx1+/8HuNqbDAarlwLR2rvnPPq/++bu3bLPPyCmdLq4zYPX0BnisS2srijWJGSs0GCAdTtQkc8vhNQ+TCNMkQoGMgXoNSyvr2oA88EbQge9P14kUNTIhvMuwGByc0Ns152SKGejUJHJDIE2x0WzJFJE/R70t6Zq14gwXNpYRHe5itQh0rr+PBs/xsItKPBTNmvpDkdfcNJ7pAPEkRpUUywlpozMcdHugt/aADAq5XxNFMgqgv/6+4f5wAICtgvZc0PyFqHuCkAwAauSIMMsXICcvALIARpQL0ExR2cg5vX9BOO588RWzev3ss8nJPc8pm0w+o2Sy/DwAILt+eXDBswkUd8RM5pBTRwN4aNLFDWljY0N0unqtKmM/Sg/Y2A4GfaM+ElhNE6wvtxUh+NjjDwu0CeoBLl2+jA9u3NJ9S5rbI488Bpp13vjgOh5//FG8/dYbqAQFDA4P8MT5s7jyzj/h8194DsiFKoj/7N/+j+iNCkC5hWmuKJ+MuDBFKs0gCz96VpCBQJSfDICjINf91vJ7Pq/lp4iN8hTBnddQm4zxH//8a9jrArvRDDk6GufoRk2pGL0I8kiLobwMKlHBnosSQYCSpD48if1BD73DQ+YHiB2xtbwkqQBdDHIzbuZFNJeaWF5bxu7OtorIEgu+NIfxaISlVgOlfIq1lSrarTIqNaDWCgA2+jQ6ypew9cjjqK1uifZaYC4o6dWFMt5/+xJu3t7B8y9+GtOQKQB1awoJmrJp0bbg5EH/HwMA2XO/2NvJGGYBSzp8DpNpH6UK8Ndf/UtsnVrFW2+/gUa9rvX53JkL+Nxnfxl/+9ffxG9/8feQmxkAJvREOwP3QRev6Z4n0ZkLytaZsx2SOOcKUK7BxAnHkgbkwyYKKXXq3FsI4kZiAKSFWKyu/CxQhF6rXMSg+xam0++xTUCj/TnEMddA1josSg0A4OwdMsgiuM50B5tiqttx+mpOIFnoGhm2gFmBU0QDhcl0KZD0LcZJF/lZB6PRVaR5utiX0a5+CpXgArqjUMas2pW49rk/YiU5AIDPO+nfPJd8fukGT9CFRbfAkbkni8v6Vg1h1OAjzeA9D9BRAMBXeLYquiZf7GL792KPzTqxZ1N0MkMax9rw4EFWJuBfhwagBABqS+tI8hWUOMiIB+hcu4xRZw8bW2eQb67KnC6XDPHa97+B5x7fxN7OTSWMMA2HoOfrP/2Z2DLFIjk9JTz60GNolBuYTRPUihVJJVissyGcpqGaf16reDLDq3//Orp7PZQqRfzWb/8mpskI5SqBqBDcAXh+bY02+RELd/DaKqUqr3srl+N1jucAQFJuzgGAqHNHAMD62YckAZgU62p8KogFAGB4FwgHTr9v59VLKJSgUSip9uEexUk691xrIskAoGSSIIC7Ni6L/UEAgL8FtOPNZhiNTKPv9ylf84odwPhGV5sQ+MoCAH7YQkNCPt/qW3zLlpEJ81gtipJljgG9Hgwndykeh/p51iVksxCcIUuRaTxDxvzWW7hy8w6u3N5Bn3r1oIk4V9a5ZnoPo1pHg54ms2S/8X0Q1OD9Jip4iUa4Q63NiSbCXu9e0BSfDDbdjy72mWdSAIDrc/wg7wgI4M6zB+CsD6KXEN8n7w1jDBEASDkhL3ISb/wYG97ynHGwZR4Ndo5ssMvbywz6fLQh16J7P3jNOfxiQ64n3cl7rBdcxMATK/S1vhLKHCtZvyMGphHvdYIOZBIlYiyQEUdSIwEDDwCYySpBC6Z1sl61e5VhvfJBEtODQJKtF2z2y5QT5GZYajax0moqDpusPTIBCABQCjBm+s08FS1zr7AeZDITjSgrNYymobwB3nr3kpr5nb19NNpLAgBYAxB4Z9MfR/SXGmsfICvAn2/uo1zjCehS2mXJB+xF1DGo8efrUoJMOSABBzKOOeTR0NcNmchwIBim+50SW5fmxv2BngBFmgyWCUIVMY1mSvNhJDENfm9TJhDTf4aDWvoUlZD7wic/O7++2SmtvyGEoGdot1m6tkdpNHXNoG7Z2+XBE2gzZPLNvT38mQmZdceLBv0YAJAFLk4q2vzDs9g47LuyjahupGMSgPki5Sbt/v8nsQD8zX2/ovHBAIBD9twPL5qvhcwhS49TI6uGf8HQ8HF+RzX+i6PJUujvBRoWkR3Z4z8JADgOLvhj5YPsp4lswLhZEDRic5FNKPDn/fh9cpQCuKBuZe/F+51b3hvW7vu5KiOCslMB02jxtcyp1hzd+WCp5CsFGAynOHX6HH746mv44NYdFMs1DqzlQk5DLj64ysiljohuxGKeEJFmtjCRPql558VJ9t7iVWSRyQdNG5xQPKPSqYFVpIuT0BAAEGVshkTOQaRk5qX5JwDA5lrTc9K4SFXjazAvfhJKL3xqbQW3rr6PZDrBYw8/gt3tPeWB8mEnjZrmI7pXqcsjva17gHA0wixkg7JIv/D3M98bNywubve9t6WNKyJfCaTBf+iJRzFNYy2cnYN9oa693X05TBeor3MOp0TBmdtGHwA6MdPEz9+nkvm4JYCvY1rDBXBDAIAyDp4/nk9KGKSPZCwaYxsJ7JSKQuJpBhZFY2ysNFGehXjszAZGu3ewWimjc+sGKoxgG3dR4qRljq5SxztDGsYy3yJ9m5QzSkH6w4loliHvKXkF2DHcIwEgcvuhGADZ9cjeIxf8kJQusgGIL0h/W8AkAfqSAcQISXt0G5gQeB9P6sDQ7LPqryf/poZsb29vDkp9GADA7lNrkE3L5lId3O9iAUqPhp2dbWkdT586pWtD4I7ADKeU/D1kHty+dVMgASnuykwOSji7tY7NjVWcOrOJOI1UUL5/9Sp2eN/kiigVK7hw7mFcu3ZdNNqnn3oSr732Khr1QNrWIIlxeqOJ9Y0yptND/Hf/w7/FYBxhFAbIlZcxmZURkWJXILDGsorXl9OXio1YFJfmndzve6uf/AU1e3k000NsTq5iOU3wzb95Dd/9wTsYl+uKcWSAGmmZaRwoTg1ltWooR0w0SKVX5zkhAFCgf8JoiH73ELk4Rr1cwoWtTTEdOOngdFmNeHGGp555Cjdv3sR0MkGFTUy1IYBllc73wy4ef+Q0ajXuEyHoFVRuGLW1n+awfPoc1i88gnxQUWxinrpCFNA/6OGHr76OX/r8r2lyUCpX5Y2iBk8piuYavWAAeF3pv5wE4PiJPwrs5xAwj308EjCSgkZ2efz9t/5WhnuHhweaum2sr6Pb6eG5Z15AEubwxGNPiQliQLVRX3mvsbFiMaoS0vsWieLs2A7UACcEANhw8JxwajdVU5aPq8ilTGJmPUcAIATVw8WgiPF0Kr8BpjksN3LYvvU60uSiIv6abUYuLlnxl8q3XhN5/k0wgBMdRx5zRrO+wLZorJkaiJwzVyWgZZ4E9Aoo0CAxP0Ea3UWpeAeH3UsIqjHSuI6l+qeRy21iqsQBrj1udqYK2k0RucO4hCfG2XFyyeQU6sAlPyJ9TZKHRZG/YMEJaptfvpPvENYfHoCZV1mZhp97xuLzvjF1u+0cDDkq2/G0ZFV9tve75mRhnmb1FdlVKU2/2muImaRAwFkAwBWMu/vY2DqNSaGqtbaICb79jb/Es49tYNjfR2dk3kEby8u4+v5V7O53sLa+hYPuAC+98ClE4wiVQiAzQIJ0ZmnGvZ3pDQQAFEaDH3/rpzjc7QoA+NLvfhGTaKC4TuS4z8+kebf52FEAwOuvjQ9r6TZsSpfPPYksADDdv4XpsIeN848gmZUEABBoJgCQDPcQd28iHw8XtH9Xb1tdaexGSjo9AOBlJ3p2lI4jQZ9dJMcAmNfPavLvs3Ty0ynTXUY24T7CljO2pMXeGfWfzY6vheffm5GG2JDHr+OLmt73MfxZGzYZW1W9g9iTsQAAgojyZ+D9TiCbhpOczldq6E4TXN3ew5Vb2xhEOQTNJemqB6Mxmo0qev2u6o2VpWUXpxibZLFYRJ8ePGrWnHeRu5/5fzbE9PEQg8KdJn8uVQe5P2rQs14Z/DwZraT25yiboByI+xrrSo1a9DvpOUKGNptqWiupNtZrkW1kjT4bV/97NLwQw2hRh6vf88c8v5QLKg1NmNl8LgC2xfqkeygDwHBoxuvAgQlfN2QtlXCdY43BmjyRP1AQGANAnjluxmuX1gAwMXI5KefzygGaY/qyrubP6X06H6tyIaf6uBYEqNF3gVIBDk9SMhAYG8xUIgOguA/LQ83JFnheyf7hry5X6zaYSWZ47fXXkePgsVgyY2bQTLeIaoV+IxGGg672yGolUO3DdaIcVNT09wdjGYjLv6MUSPLJ989BpKb/3IdyTNdI9H2mjXcsTRkf2r0g0IwAFlkyLgmCzb3gGCYfpWbQWamS8VOQLODGzTuSlo1Gdkxigvzqy5+fecTH0z2p52bjz7+PU+KPNoJG2/hFAYDskmAJvG7UPf+nu+McA8A3+p4Z7yUAPBaZdj3g4zgTIHtzZ//tF5XsQ3d0UbpXBvDAX3z8vZzwzbp11Rh5Ixy/cC1WTW6y0kNpozenUC5gfhGjnsdQpoXWZnFKF+DJyce6AACyQEW2Sfc0fn/dPajiv4fH5aeJJwEAxwGS7GuriXMN8PHjy/6++51nm+jbvaLXlQ+AM0txm/78eore5BYbLp6aeJT0cHznuz/QQkA0j1nc9UYbfTqI59msDGyBVFyROeXTYdRr2AzBO1reeEBL78/psn0jlX2e+Jr0cGCDq+On0Y3LwpXO37n+k1ZfqdcEEEypwZNJCvVOOZRzhmq2ahVcevMNNCsBnnvmWURTxvOUcem9qzIj4zSPRRyN18qFPMLJEMl0iklvgJTGSD4qyd9HmUjM+55/GrMQbWYebTmP8489Imp/qRJIBkCn9XG3j2QSYsYpsafs6QVnmoiGdJVvtUWVEguCx6G13s6pdPY8L86Yi/cam0sauPBcUpdKEIZMDC6JUWToqHwD6vQsKWGWhjh3alXu/4+dPYU+m1WkGO3cQiMaoBxNkGfuMd1iaerDYkMyD27HOaG/h/0xJozn44qv+4bXi9EskdMl2vrwizMAFmCfz/Ql6szF21IX8gYAzHLKdO1PIyUCCAAolVRY3A8s8+sXiyCeE+afMwtd66YMdkwT6P/wfPv703+O3+dlSJ5l5P/P1x1PJ1hZoYPtGK1WU9N90vt5PXld7ty+hbNnz0p24CeHnrX1+GOPYDzo4sKF09jYXFeUID0kDrtd3LzJn7ugScXW5hlcfPeSitEXX3wB3//ed7C+sYL+/i4ubKxh3NvGCy+ex1MfP48nnnwIp8+dx5vv3sThiHTOFUQ08PQUS5vlWrGkFSOrQf4wK3rme5iSUS4AvVt4qjFA/mAfuzdG+N//w18gra+gx2dQwB//0Kwyj1zJQMoiAQCZbhHwz+uZMVPdKYY9mmhOUMnn8fDpUzIBTMMxAk7rZzHCeIKXPvUi7u5s62BYoJPdw8zoU1sb6B/u4xPPPIFykQXXVAKXarshjetwlkNtbQOnHnkcQbPBvh/5SkXSfq6F3/3+q/jUy5/XmsH1g0WKAQALBgDdyW3f943fvzwAcNI+znWXjTWLrGI5j1K9jM7+bdSbAf7qr/+LAEA2GGweVlfWcOP6TfzSy1/AwxceEyBAt2bLNeFTzkk6adYmBTAplKPOck/RGk3AgBMo7ge2BlNWoiaT8Y9p0e3lBAAmcpimtGzE61Ni0dlDqzbE3ZtvID/rolJZQrX+FMK4jijiNIiNH+8Tm/6DRpolc62eP5fzKac5o3NNlwSAa7Gb4LFgLFCWwGlXLkSaXEehfBHd3vuo15aQRqtoBM8jilp6u4pfo46afZej/kt8m7daw0v7wslEU82IJrRqAMlGMxDsyH7tWG4L3f3xHdLWf2vQCT8s6p3FtN++bok6/hn1E2rHDvDOKvP+c8EUUHScm2Z7lmVWXsBrxnUV1RaqS2uIZmUU6esTD3B47TLG3QNsnjqDUS6QliyfjsQAqOcGqNcKmLL4DmNsNBpiAl794IYkNTTVffrjz2E0HKNWrslDoUxJmZtoM02D6T3RLEIuKuCH3/wJDrYPBRT99u99EdN4hGLAIw0liQqj6bw+8AwA0by5hrEpFCgXoTgLBQCsnP8Y0qAlSU8aTzDZu4lw1MfmhUdl/Tcu1I4AAGHnBorpeO7xInd7NxHl880ptQEAsGvudOS8LyhZUgSvbxD9ZNrXvi4cM/vs+npMgLs7J/N8Ol0v3uuO7jz3JBLH/0QGgL+mi/p1cQ/4ldr2LQ7bDQDw96oN/8x5XyaFLrWAAwZqwKMZYzYLmAU17I+muHzjDm7sdRHlS8gFFZAPSkYHq8nlpSVL1xlN1JxVygHC6RQHu/vSatPnQHGUWvO5FswwiaYo1vm7XA3gAJN5zeqHlWp4nKTQvSmuB4Tuwlko6egspSyEFHgzPTQmB00tefuyafSsGTOl1TSdkl3GWJLJ4ab+Avsdw4PDH7GkxPY8ujcaZMEUFe6jfvK+eK4VDc/9wcUZ8jk2qe/CtJgprNOELBbKcQ2sIABQqbCnsc9ZioQdgNgvXJtpYke6PKM1XWSgl0QoBU1omxAOeeSQ/MCtk40/4wGr9DSKY12fMiljjoWp2OQaa0YOpAgG2/seM+5vaQmH/T6WV9fx96+8Ih8FDWg4BCOgFpTRqFdVDzIOmeALX8dqMF5ud+xs9gl8RLGZeWqIaXJksr24xxCEJljAPVjn2IjDdl0lhTDwSqkolBeVAyVxCIjhWpOzqMNpyAEDh2CQFPjW7W3tJ5QLVqv0LSkh96lnnp/5otpc5Mv6gm8yRQ12E0Je3gWiZlQhbgAWb7RwmcyCBCc1gNlbSUjNAyQAymf3TYnrtXTrzT9nbulHgYl7/2+bwb2xbEZfvb8EIDtB96+RPf6sRv+k8vH4cR35HsVDsRj1gMdRFJPfSyRRVCiHhhGlsutjOj3pgBUzsaAhzxviezTIx4+QFFTqQRb5rMcbdP9aJ72+bw48fYvnyuv/vXRgPkHOeig4xgVvYBa8WSZHFoDR78wyQu45wQtPBPuSmf+5M2F2XZpYQpRqfoUPCicvfPiIsr359hUMR1Ns7+xhZX1DFBxOH+v1hjI4Sf/ngi0tE4EAR1329zwftKxCUefLoFY35XfmNY5m5ZssHhfpYf4tcmrNc0WjP2nY2Rk4QICxf2wQpFOTUz0d9U3DRhfdKmnIy21cevtNtCoVTbxu37qrBaRUoetvAc3WkhZzOvVz0Q/HQ4vYiVJENIGZOCdgNtzuWOVum4nXuff+zqFYrqI7GiJfKaNYq+CRp55EsVJS484cVlLU49HE2AZkTNAV3WWgEl2lGWBreVlTZM0ynHGKrpuLi+H7lbLWmWHq3DrJBJsn3mvc/khXJP1NlEA+64UcGu2GNGVpPMajF86inEsVrzY42EfAGLXOHZTGAxQmY1SSGDUyWpJIU1de40kcYxRF2D3sIXZIalCmiYw9dzEbCIff/eIAgBM0efNxt1nQkJIbANkG3GA4qSIJnBMJAgBDxh7xPnP+Fx6k88+Rbxa4VnsPFzZJq6urcv/3z/RxsNPfm9n1g6+ZNYXKMgC4VtB8cX9/X/THU6e2cLC/r9cnKLB9d1tNCuUA7733np4hNl2T8ViMgIcunMOld9/AU089gbX1ZU1Ot3fuKoLs1s07ePzxj2H77h6eevLjePedS9oACSJ0Ovt6bib9Lh5aX8W5U8zufQ//0//8p7jw8Lq0c6NpERev7gHlTUQ5xk3SDdfSAAz+y3wcr25OWshPXNxTlGslpIc38fF2iOmtD9AsLOPf//v/iO1hgt5kJiNRNtZgfruaKtNBskFTXBgnzHymOZmosNlLMBkNFKVJ3/Oz62toMKZoMkStQonFGHESigEwno7RbLXkq0CjRb7OhXOnEU9HePETTyOa9hVZRkOxoFmTf0VSrnBTwamHH0VjbQ0pXeyp++TaWKri9Z++LQ+AOMmJAUBnYk4rTgYAHtz4+1N2/D5bgO0/3wQwu+dmQWq7R/OYjEK0NjfR271rfgrtKuJpDzu7t/GjH/0joogMIUvMqAZVxVJ+4XO/LE8UMiaCwDPIWDhzGkYggEWx7Se8SPq9Ws8JpHHPsoLbYtlcYyIrAWOX8HNpbiLpQKFQ1TXN51ng7qOQu4GD3WsokYbfOosEpP+zKePES9ovMQAIvrCY4z6lib6acQIU1IkyTpPMHzNZ8wCAg751HPIAoMQsR3bTVSTFH2I0vo1K8SxK+YdRxJOYTCpAyTNjhOZo+qQ4XKN8zIFCNjdkUzTrdVGaWdzKVExWAV7G5N3bncwty7a85/lxFa1jAFhp55u3TCOf+Zw1NYvv8Xff8c/rV+kC+sbKMVRdjWD3VIqYQEu1jerSOqJZ6UQAYFqsiRI+7u3i9rW30Lt7Gc1GCdX2Ckb9AVpc04IAg0mIy1evYevsedSaLTQbS0jY4cSp0gBo3iaH8GqgfWnKyX5SxGv/8AZ2bu3J++R3fv+3EKVTqnEkD+F6KFM8lUG+ETAJQBYASNNQDIAwzWH1wlNiAMyKVemRx7s3EE+GRwAA3lPVXCIGQH68K0NATWRDaphNkslOg38TWCRN/ygAYGwweRZxQu9rNO8D5661ro+8l+w6ZOXFHgDQhDdjAm17aGy1Gz0ZOSGVCeD9JAC6+vO7K8sC4Cf9gMqbTfu9kl9jjcL1zQ4u0TXiWsFmnVsCU58iEOzJY5IvojOJ8d6tbbx/ewdhLof6yjL2hz0xNLm3sq4hI5H1PJvrYX+olCEmCbHuIVuLhm0EB1g7UHaQBByEyE3Jmjt3zsxj1cz+BIp4+3PHhuQeFs9iTFOuMwZgEgAgOERzZO67rPMYNWvTf7fPgPR35tDbUIAyAX/+ZFroPZ9cT+ZriewWudg9eU/yXnS+TepUPTBsgDFrSSZ1sCm3OsK+zmed53dKRhXrnITHkZocji6lFMA4ACB77/O4+WuiKDbg1zGUZDbpwAar1cm6oHlzDkGxADIB2GuSH0HZVJm1tjRcxqbg+koAgEwO1ihKR6BXAU3OeTQyvWYqV00Mxdt37wKFkrExQT19WXJHrvU05ea+o5g9x9bmcVtTTmkFWRtqYuX1xJ83AIDPu+0BlJyyP6HprHkkGOhHEIQgklKmJCm2HshHG/Jng4D7dqDX0SwrhpgHe/sdre80DFQsYqWC3Gc+8eLMT/y5yCvvUw6QsW6QbAOcnTTZ1Jlv/oQUgMxi/8AGmLRSv3gcMe5wU13nDDpvEOUD4DdjMyciZVoAWaZRzP7b09DvLR6O0rZ9UXKc8TB/AO5jAngcIPiwtaN9X05xUlnKoUe7F5Mpr/GnZt05a3ICLM0Or5WZiB2fmGdBjSO17pH3YSt2FgDg9/rz7c9JdkJ4nAHgizvfbHgQwIMC3iRxjvweuzc8e8E3Fv58+2P4uQCLHgBfCpju32QAfheiVtMePm58NtEqotNlJNIBLl66jmZrRSgeXd6brbYKoBs3bkpPTpTQO64aqkjKGDWddt+RKuZ9bubH4RpUDwJwY+X5IUPCgyZEmeuNGiZTxlfZvUzHe35eBoA0XOIGmCYyGREtzSUE8Hv4JklRZ1YztYur7Sbev/gOLpw5jYfOX8BgOJavwQ9e/QlyxTKWllcNAJjQkbioJiMej7FUqWMWut2uUQAAIABJREFUxQIAfDYtN0J/H0i2cF8qH4+7aOBKqYBBOMFDTz6OlY01ARa3b98ymhIBhv4QEd2EKQfw0UgAJsxrbTaUZqDfQypWYKwWGRDSuIXJI8xQdhuUaZJpVpXDJJxId05mZbVcQVC0jFX+bJTGqLeaCOMpmq2aNFoPnTuNSqkgTVgxHGLWvYt8v4NCv49qOEWNDAki85zQcLg7GWIYRdhmPEyeqQ0JGpU2QsXXmMO88X5/cQaArWW+sPFxOoYoT0KaASaSWHASwUKEBoAjRsXRFZ/oMQt2ylrYDGQAJr+J+3uN6zqlObz/bNM33aEMgNzPLqYiRymA2eeSzzCf7+wesby6Iio6m38yAGgCSK8Bfs+1q9dw/txZMQL4Qc36+vqanimyAuJoip3tm3jpxedQCgr6Mw3HysXlunZq6yz63RG2Ns/i7u1tgXGkIHMqwMgdejd88qmP4e7Nd3HhQg1//Ce/gY3NChqtOvKlJq7d7OPuARCijTBXV8Gf0KSN55zO/7qvjVr7kT5yCQpBDpX4EFvpPmrDLtqFGv72b/4ffP27/4SkUEGSo7af2mBOXTgN8BNnmxZzHYnIImGRErDpo6P/WEkdpVmCtUYD6+2GAIBmLcB03Bcd//SZU6jWq3JlP+wdyteBU4e11TbK+Rleev4Z9Du78kqglrhUCzCZpaiuLGM0m2Ht7DmsnDkt4zgCcTQz5NT5vau3EFRbKAd1NJpLzhxuAQCIsu0YAHpeHwjQLp6Lk/eNDw8AHN8/bE/KYzqO0Tx1Cp1b10V1bVw4jbsX38TWk4/g1W/9HW7fvik65o3rH+CF51/AxXcu4pMvfhLPvvRJDPd35cGgCZAmZ/bHNKmuL6DwyvsQ0Wgv4VTWAwAW5cQaaEYvJO7F4PpDAGCkwjyPqoraJGa81DaGozcRTXooxRvYWH8S3QGBTjIRCDrw2edAg3K1snnUiCpMCZtlZPO9EDT3MWdyUBcDwOBvLkZit9CkbJYw4BHIX8Eo/SbSWRf55DG0as8jic5jOikpBYOglJp+ZwCoAt8BCwQC+P7ZUIiyLNM10xJ7gMRLALLTXS5tRu32lc69Txjfy1EJQBYAOAoInNTk66XntG+7Ep72b18Tz8zIZO54bJ22NY5r6qzSRm1pU7punq8iTQCvX8bocE8MAEoA2EEdbN8Aph2MD65hf/cWmmubICOiXcprslhptvDmuxfRXt9QMf/4409i0BsKoF+qNw0IDyM1CQQACN4xNeL177+LW9fvYFaY4Xd//7eR8KgY750ytcQZVMoo1Sag+kPjMBfB5hkABACiWX4OAKQFegON5gDA1sOPU3iEUd7SRigBmI0PUAo7KORjYyjQrCyc2jR8Rv19rEaJLBqCPEo94jhR3lFmHsc/3Ie1DpwAALBZ8Xuj/1vPk9ZeP3m3Z8zX6h4A4DrPusTrncXUcTeU6nnuR4oNXAAAbsWZA0UCAORztWhA50A5X4M0aL4mm1Nq/vWa1mwlfNliIPPdsFhCWq7idqePd96/hv3BBPl6AD7lG2dOKXaXjvB0bKcsk8aJBIBY3yslxRkV8m/W7ZQWpoUZJjnzphEfjQxJl74h3z7+erIrJbWgANQaUfOdnkkuF81oFMlnrYwCkwDoEcTJN40+A8qaIpRp4MoXd2zjAg1GudawRkpIQTfZZbZHMgnCYvK/OMNZvg73TvYeLrrZyTA8JV8pAAQiCACwd9N95QAAnvKUHgB2DxEA4GVg81+pMv3E1rlFn0MMiPeNSbRI3+e94eXpVpPYaxNwEOhLIEkglkViMpaaP03z4WoQoExG8JSpCtbzVMV8r6NSrajXshSHRAO5MY+lXNYayRf/wY9+iHypggkb9GJRzEeCAGSbsdYyfxmu2wXR7ckYGE+m6HZ7+pt9keK0w9C8tGbAdMqeWzxv7TMsw0MeH1m++ZJiQCVTo3Gh9gXuQ5QQsl42U0f1IgRJxDTgsk5QO4+9PXrATDCZWqwizyFZ/rmvfOl3jzw9vAl4MnwKAG8S36R5eisfJhaCcvVOSSNdaEY+TEGQ3QroyMiPRe6uHY6h7vZoZwGA7Of4i1m82GblNhq3QPjj8E1sdhHKfq8hggvH7pOmFSf97P0+d3ybOw48HPk6KdylYL6Heedha8hNL8PJP9F2olJmZmITLBYD1DyHIW+QYxQ8V5j5Jvzerdctk7NUqJcKlgwK69kc/NszJO7HAFATxJxeGkyNqYurGiW1TIO92DEMFnqm4+fD32/+9f1x+HvufsfOz9sm70OoTkD72TjRxCOoaLJPEKBA6k6c4tr1G7h46T20lzexv9/T/cY838FgiAEjQ8qm32GBNS80eK/wuugp5XzHDNlI48neU3NGSz6nZsib6NT5wLFp5cJVLKLVbmI8Hc3pXZrqu+m+zFgc2KWGuFjQe+H3lJh3y69PY1RYLMaxAICLb72BU+traDWauHN3B7N8EaNJhFmhhBZzRafc4Ceo1ypiAkSjEdoBaYomVeD7HQ2GGA6HatIEACrmy9V691yMnICG1Y11DMOJxZ6VCnjquWeQKxXl5s6rwzgfAgCUGxAMyCczlJ3J1Jg+A6J8Ge2WU9AqgRIa8YQheM7okE4AgPm/fA9E7jV1ouEOKZKMwssVELBoZlFHdJTXhBt5paz+jgt5vV5FrRpgdXkJzXoN7SCPStIHuvvIHXZQHY3QmI5QCkcozQjaAIfjHgYEADqHyBermAwTNKtLCAdGvU2KpOP75+kXkwDYk+waQjIjeE60cKdKAqAXALOHOdkhXTXNl0T/74+nGDOPVuHBJUSuyPIFlPKYXUHFNZt0fDr2c80WTXFisU4+sSML8B2XAPiveTMmbVzMz3b3C+9TPvsbG+vo9bqiOZLNwaafyDojcig74GbDTXlvbxfPPvOM7rWdnbsoFmb4zGdewnDcE/2v0ajiJz95DWc5Sas00G6u4NrVm2i3lvHjH7+GJ594Am+//SaazTq52Pj4ww9hpZnHwcFF/Mkf/xqef/ECgkoeg3GC5fVH8KOf3kSIZYEAUT6QvwYz1md5m3zkOZn/ZwAAMaZYr81Q3H0PFxpllMZjXH7nKv7XP/86Kq06RnFZEWMy7WKxnJpmk8CNNmJ6PTAyisUPCw8afYYTBwDM0A5KOLWyhHQ6wlKjitGwK61hs93A+tYGpvFUppfjCZ9ZOhDHqBRz+NQLz+Fwf0faRLL08kEJkzRGa2sDvekEy6dPYeP8OcxKOUlNgnoL7GHv7nQwGEUCRZdl0Gl5454BkAUA/D7xoDXa75P/UgBAudrCgKaWZTZhNWzf/gCbZ7ewc/cGNh46i3dffw0/ee1VnD61hVs3bwiQ5FTzN3791xVJGcckc/NJtsg9CAgwqZjVJWYupgmMYqgsBcAYAK52SUmip5cAK/OKCr90NtLPJVERzUYFYbgL5O5gr/Oqivxi/BBObz6HTi9ErlDROWbzT0yX80BGkRKsZgGpKaiKW1bkpOuaNlbDB6dBNSM2FuRFS7pgTGUaoZQbI1e4gsPJXyNfDJGMn8LGyucQTjYRRiXMCkzB4LTZpv9eCiA7Xa6rjAyTYaiZAI5HQxW73B9Y/8moy0lBjgIARt+XunHeGB5t1Cw2jkCc//z9J/9WFB6V66jgP9L8LSSN85EA2TX3AAD2e2StGSwAgJKTAHSuXRQAsLF1SgBAIQiwe/sa2pUUlVkXP/zHbyOgQXCaYLnKcX2KxtIStg862DvsKhbwmaefxaDbBwMY1tpLRPJljEsGBfelCffGtIxXv/8mPrh2W3Tu3/uD38GMPh9lIIondm5J3Z4zVFkXHwUArHGLZAJIAGDtoacRlxogABBNhwIAGAF5PwBgNthGtWhNOqNWCQCoHpxZzDR1zAQA1PQTAKAE0dWfMu/l8fia+1ggqGcAnLQ+eACA9xX3DH74YRrvb947Sk0Y02TzqAfA/PXk72DX8ugAzNWbzvTO9wCsZXnNPIuZDX6se5fPizLBGeyBEn2EnCkvtd80AwxpNloK0AsT3Njdw43tHewOxghWmljd2lQ955v+wdCia+m7xDWCchA2Z4xdowxVHlQ0zyvnMZ4RgGPLR98OAwD4tyVMuehFSQKZUcCUD7vjNQyRAaMNIkpMCiHATX08YzvLJTTrFYTTAQJGhWvqboA3v4+xqKwzaEbJ1+YQgWuMsW6dnJjnIAOwZa03Xbel5n/e88mLwA2MTJ2iIXGg+GZS922orH5LTAaa4nE940SbTG/WEgGCCmOHk7mPmA0hzHTReh2L5GZdzTpdHlsaZlgtRVkAgSECDgQexAaIY0l3Sf/n+iUfgCRFeUYJrfWY/DwBAPVEYijQ4JRvwkwawzjSQKnWqOFbr7wi7xTKbopBBZWgAkbSsjadhlMdO9/X0vKyJbbI4d8YFvybzxaH1+od1LwD05DPHNd486IhCDCdElw2YJe+MyZTM9aXQaRkhxlI5A0Dg0pVyTPcrwbDic7d9vauAKr+cKj3F4WxzJpzf/x7f3AcPjvyvGYb+mxTrW9S/J/rDtxPHQcAfGOX/dkjr+koQh4A4Mt4AMIX+X5j0YE6bpDdqHS/tZOQbcAeVJAcbUBnmiTeiyAuXsFP0+7HIDj+vubHmjHwyDa1WYdu3tDWwPpdMouA27/ZJOoeEc2OertFs8GfZYbmSQo7/w6OT/D8ZmKgipnUCanz8WvHmA4/r7jzCzdveO8BwIbDm99lJRa+qc+eMxY3uqwZ51b/Oz04cL9j4FWPtdhZA6nXmpmsgfRMblCj8QTLK8wTH8rEg46ely6/h4uXrqDVXsVBp69ii99Pag6bo9Bpoz36KqM16h35WAqNV/CspvMJmRgZycwcuHAUKjm/OhPNObPCaStJX6eJjk2CbSIrGQBjCp2MgAvw6toadvf3EFQq0tx5ZkE8jVDnwh9FWGrUcPuDa9jaWMP5s+dkYBjPcnjn8nvYPHMOd7Z3dX3YgHDywkgxRfPRoEw6UtYlXFxmoniyYaTxIUGcQPp6iN4m4xVnwsdFTZpRp69mGcxGo9amS/kqGm0aKXblgDsdjZEyx5qmOxE3WsujpYKO00++b4IcBI7KNAV0oIeKzzAUAr62se6ygmcCKbiQMV6HjIWAZoL0I6DuWhTWPKbMp6cba70yZ1AQpd1YW8Pqygrq5Rw22iVM9+8g6PcR79zFVjEP9A9QZ8RXNMQwHGG7s4/hlFT/MmZxUXrfYsrYnRSzMhtKKzhsETYPAu/aevTetUV7fn8fAwB43HwdUsHoZcBJUr4U4KA3QH1pVdR/ygDU/COPw+FYsYXccr3RJK+Xv894L3vd/vFnzD+DWQZAdu263/dnn1MBhHGEM2fOaPNlodhsNPQM9Xo9rCyviPbKa8X1gdOv5eUlbZT8Oqn8rXYNW1vrOH1mA41mFYedXVy/fg3PfvxZ7O7so91axaA30iZ47doHouhxHSTtnfnLq/Uann/6Ydy++VM8+cQKfuu3XsLyShWVegPTpIIQq3jtjTsImhcwpPN+tYJpOkUMmk9xmw3UMH2UDzquV+pFYHyA5nAHp0oJct1dTPsT/C//23/BIC4gzC0jQWBxn/IosYmZpfrSpdglOGiyY8ZOXGvINCqmMar5HLaW22gFJcxIZxdgRCAzj0otwPqpdQzHfdRqgTwUWPQ//eTjaFbLqFXKGJHZUq1gMB5hZWsDB+MBSq06Ni+cRdBqIldlE1hEqd5SnN3Nm9sYTRKsrGyKBWCMqfsDAB/lvC1+xkxa7xngfegXZXHnTPvUCHA9IvhnjtL8Q1Dg9rX38dqPX0WpkMdh50CFKNfIhx86j0q1KKru2bMPYZbSPZteCok0kiqM41jrJtef6YTDDivObBkuiH3HZi1OhybxIABAPkE5kS40njIlhElJHQyGV3A4eBPVoIG1xssoF87IhZpFsMU/0dm9JODWqPimQ9Uz5/d/Tc1tQKCi2JmNsnjnv/O5QKkQef4nHiGXdDHLXcE0/x1JQWqFz6JefQFJtIneIEQpiAQAqInj+iOxsbGr+G+ux14GKikDGzMnR+BeOA0nc5qrr/UEjouiajneXq+6YBpawym7G5VfJrMwQGAR3avGzt0c5rkzD+ZyNcNimq8q1MkDvIbcGEtsqdzrZipdHhet8wqNdQTNdTDptcbvHXew+/47yMdjtLl+BU0BAFfe/RlOr9bQrqUYdXbws3cvK+3m8UfPi7W0trWFD27fVopMr9vHw+cewtbqBqb9oVh6S7UGgloDX//L/0sxqC//2q+hc3MH71/ZxltvXtIU+Ct/9IeI0hD5EgF5musl8geRGZ8m2E4OIsNKm4iyVqCRJRkAMQoyAQwLjOatKTWkd/t95NMIa+cfQRznEQUt1UUyvp10MN67jnrJmF2a/Iv5y4YzFI25Vq3I30VsAFG5mWxkslk2GTQqe5AEgHuz3xv9nuLLeE/rF5XZ1f3GUIt0nxFgIgCgDxd/6V/LswjICKNx27xncHUUgQX+bK1uiTPcHz3wTcBa/jeseTWoSpCQpZlyMEHPBtLabShCfTpB9nECAQGo1rTn3ry7jYvXP0BtdRmNlRXVIv3BEN3eQHUmKwADT4sC6NVsE+SXIbSxJ9hgJpKEkepvDECCxPxBshE4yGBtq/fsZACKgXZ+Udy/6DrPJpdNoejijHdjzJ2afhrRFQUacyXhtayUmepGcChBp9tHie/HSSUEkAhHNN36EXlHBhSYez6QvUYz0LlxpNl+qml2bBzuPWRo8v+KwiRzRH4DltxUogmfq4kMR3LIh3vurT7xJnjW+Nr0m/XWTHn2THziOZGUzjMOWJMKSDJZBZcZ24PJqsgjoOFfrohavoySe33W3/Uqk6TqYuPJI7jAOL5Ifwjc0bRxEk5xZ/su7uzs6JmjfxivP58H+Uc4M+eIwBFZt9NQ9a0m7kz66fcxnoy1bnYHA2PfgSk+U7HAgqCu5n80iiQ3Iyg9mxUwnaZYWmI8eYiABr70vioTrPASMdL/CYiYbI/XklGDZDOz3hqNCKbZfsLrRplz7s++8pUHAgDZh/b4vzWhllb2qLO+378/zISAVBU935nG0xeZvJG8K6W7NY7oq7m7EEHxAMBJ0/Z7QItjxYU11Pc/BfeTABwHOk5qYP2m5AvrbAOsh1paHe867Da3TIQGH4hKlUpQboq2Mc79AvXivPAmIbjfh0c/FxukXStP4bOGwf6f/V5/TR/IYHCLtjcBzLIAeOPbpnKUUnz8PHmA5aMCAL5p9dRmldVuuswHoFZvatp/+uw51BptfP8ff4Qbt+6g1mjKHd8oNWQxmKmIb+B8tJ+f/otO5AAA4xZyAU8VpUUKkIEOzovBLdB6T06jNI+yczR3mfgp+oVMgoWRm9f3a0Fz9wIBgNvMT19eRn840EIialuugFa5hmGng621Fbz+6g/xcWrwGR0XxtjrdNEdsjg5jf1OF41WU1osGlIROgs43Y9SDHsDo2lzAs9mP5cTE4C6YoIBXEm8gZ+WeNfsGiXNnF70b5dfWyRjhbT+Rs2QcTIPJlPjfNHAbhphFhpynXKh5jUrmkSCE38yHmh2yMZ/aWVZhTgbzeWVFRXivK+I/hrtC3ptZeNSoRFGCErUN1UR52YYK3YwRuqYE/yZShBgc20dp7fWMEv62GpVgM4BWnGIg0vvYLNWRNzfR6WcQ29wiN2DfWk8SctFwuK6hCBvBqnTGWO0PjoAIP6Znm8nAVAhy2EEHXmBvc4hVta3MJhEmKYzNJaWcWd3H4c0pyTKW2uip4XdKJRZw74sm+mkNZrn/6MAANnX4vXY3Ny0eL9aVTQ6xv7Zea7ImM5T9VaWaZTEzxlAMCUNtpgTCPCxJx9VbONhZ08g1cbahkV0pnn0ezRRq+LSpcuSDnDPuf7BNbQbdTRLAR45t4a1ZWDQvYp//eXP4bkXH8fe3jbWzjyCcdjEm5cPMElWMEUNaaGMkA1ZkcVOrGuZSz86AFCs5EQbbowOsFmYoty/g3g4xp//h7/ETreAIVaVMc5ItjwpxjIuBaYytqSJJynVIpFb/KfzBMixeIkjVDDDequJJs01czMEZW5YvDfoWA2UqgWZ3QXVIgb9Dl54/hmcO7OJcb8rc0/FBJbseWostzFIjLp66uHzKDWrSAk2FphC0NRU++btXQEAGxtnUQ4YJ8R16igAYCkAi7zt+24+P/cL/zUAACsKbQJOAMUkHhqN5zhFGqG9soQb71/BjQ+u4crld9WYL7Vbou1fOH9aBdqzz7yIcMr9uKZCi+dMAJ8D13xRx6kKfQAsUYxFJiuqBIUyI0vJpuO0n7GhQ+RmXKPzmMV91OtT3LzzU6CwiyQu4cz6ryGats34lCwQeckQuCzLZNSb8UlN7yfpLuPamn8DAEjvlBkcdxG5zZcFABQoNUn6mMW7iJP3MM39RIBTUHgZQelpRPEKxuMElRrPU2zruIoLRgked9LxdPzFVE/NipMPWsG/qKNsz3QNPcEq51ptACmTb0zWyGaSz7rRGDzz09cL81nPvPF/0MR/fqsRRHNxu7YmWlPiG0Z/nDynBABQXUW1vSEAoE7p3fgAe1ffFQCwtLqKaaGGYqWC6++9jdVGAcuVBJPhIT7Y3hMt+M6dG1hdX1VMb75YxGG3hxvXb+B3/9WXMDjoymOnFdRQQhHf/ftvyRWetcLLL7+M5uoWfvKDN/HW25do84mv/NGXjwEAqdZHD6wsAAAC9aap5+/0HgAPBADOPYw4KRwBACgBGO5cRbVge7GujTNqk0cCJ541AwAIClDTLONJN7EnE3HCvdwzIB/gAeCHYPPr5NArXh+Z4/k0MAHgBo/qay4FwAMT2XpUYFTme1gTEDTg+RI7Wc2jUf95zmUIOpupSRJFu1BAucZhVSQ/JGrEKwUyCfk+7VmQvE6GbzlM+LyVA6TFIjq9AW7v76PKmNay0bt3dvckLeW2xZ+RPI8DTspo9Mem69KUSz7Byo+gJUFfx/QgC4ByPnmDmT+CB+CM3e2n83IqUTwsGQukxtMZn/8iUMO5Ju/w5aW6GCIEgwnAS69PGDmaib3J90Q5oUlAJ/Z+1ZMYy4DsWVufLCHAIrTpX8XzbI77Ao4yXnHqJZwviCb/jl2scyr5AuERi5VUne3aL+up/E1kn9T6qv7S9yd23/P88RYiKCvmiBuMZgEAXXeZZZs3mPzmuCY4c0s2/u1yFQXKrhzzvV6raTJe5bnKm8RU9TnXlTwVI2T8AsPxEL3hUPfBTJGcJsnm82jJOealsre3r3uN543SArGmlIZgjBcCvwcHh2rOOcwlA2A4mCq6r9VcwWRKGX4VhSLTsMpYWlrHYXeAoFIDJ/2sjVUfh+GxP5E+T/nBzva2JZk5VoLq7jQVUzP3b/7wwzMAsoWfX0g9OnnShP94k5xtQv1CIFqk01PPP5cRjrEh4ofdVHZj+QmoGn8ZGC3yZo83rNkG9Pjxq+H9EC7Q/jX939n3etLrzwEMd6L94pZtcnUTMweaD8Ec/DD5hej9RSu6PO1/sXFlp+U2RXoQAHC8Bjt6TfzDdTTG5/j7fFAd55teIkrKC6azpqP/zyfex2QZ2fsg+7uO3y/+obzf79e754LqNhCTrfB8Gn1Rf/i0krqJPG7euouLV95XxiYXtuFwjEpQ12SbC6AHQ/SAEGWkIZxcSC1z07uaeqCERTsdtPNENrk5qql3cgx3n/JcuPyVOVVK50V590yxYF/MPN0FCu7dff0iwaa40z0U1VpFjVxtcygz9o65nv0+ttZX8PYbP8OnXnheJjPceG5v72F7v4PW8qpi7ESlL5g5TD7HjSOPaMxccjOvYcNPaqd5jEKT9cODDibMsI2oB2TONWlJRrunZ0EkU0K+ni30fC8sCAqVQMZm61ubijrRIhinij4j44AAADc3ngcuVP59kQZdlgbLTFhq9bq+h9R/ggpsOAkU8Bh439cqVUxHEyHmSjOYTAWqBTSp4kZDMIFTedW3pNMyf36GlfYyNjZX0Foqo1kpYJ3FX6+D2f42pnt3UEmnqOQTjEc97O/tYKTXpcaLyHoJxRyReU6RLAfZTyZ+UQZANifJimpzd/V6rrs7e1jb3MJupyuX6VK1LlBgMJkgyZcwzpfRG5umjPeH0c2MBZBdd7Jra/Y5M0revSaofq3Mfu9xkE7PQQ7SP3a7hzh9+pTum1u3bmF5eVl6yIkruvg9a6sr2vz2dncFOHEz5bmr1ct4/hMfRz4fY3/vLs6eOYXxcIRapa4JLx3SOwdd0djaS0tYW1vFd7/3bZzZ2sK418cXPvsSCmkXvf338TtfehFPP30GqxtNMBR+VlrFjbsxrt2Jka9sYEiNZDGPQmDUe0oA5APwET7UaBZTBJiiFY6wknZRH98ERiP8xX9+Be9e7aOf20CEKn19TWNMTIPeF9QY0qCI67fSHgwAcI51FteZxOA8uU1ZTCGHgKaWNbKdOHkJZRLWbFfQH3awstrC0nIDn/7U80jJBGA0HidNUz5b9AMq0gYZSTmPWZDDmUfPI18rY8bpWbkiwz/kygIAxtMUp888jCIzzFPLh7doJJVkoqHL/T0jffoIp8+KvX8WA8B5OBgWrg+L1PJTJOpIx2ittDAddDEZDwQAEGTifZkmIZaXCKYm+NVf/xLG/RCVoI1wqtGd60lt+mY1CKcqFtnECQ2LUk6MJtMhRuFAUz3wWhdKAmroZRWPe5glXeTzHeztvwcUx6hU1rHcfBHjYUXbt62bzima7v8E9d3vmgMAbjom3bx8CQwASKj159pFIFnZXkWUWKgiRAE9pMkdTKZXEc2uo1iso1x4HjOcR5g0FRVVLhtTwib/jgHAZsX9n2sJr7P2VlfwW/dpax4ZVdkGQKxQt4bx+wlUsYax6C9zGzdTREaTcZ9ls2cGZUfqINcMCJdwX89KAPy9Z8W0q2Pc5FFAgYtGVfPsmAEeZPCNRpILkAaOz4+SAAAgAElEQVTL8gBgzGqNpryTA+xfu4hCPEFreUUAABkAd2++h1ohRLNAbfdY6wiBgfeuXsbVD67ik5/+FHq9vpqrK+9ewq9//pcxG4UoRimaa1t49atfw6g3UL1HsPvFl15CqVzHT//pCt58yxgAX/7Xf4gw5bSQcjhSvin5sxrQ+mWCG8YUnAMAbHTjqSQABACYAuAZAEhDdG+9JzBo7dzDiOI84kp7zgAwAOA9VPK2/8oln6wNxzi1pp90a/MF0LE7oEC1CRl8Efc///AdrUStOrVmIwsAqN53xn6WKuFMLd3ryC3emf7x+kl6rKQiMwT0+5BSJtwwgtI2gspkn9K0kGC0Z6Hq2B0AwJ+fswFI+260NA2lTJENIqnhAQc6lH7KY4jrLNM+mMaTNyNZGvjFKSYJpQE5MUDZILP5P+z1xdAj+3BKKR/fB3066CGgsYsNPLimss6jzEN37xwAc92w64NVCzi9t54rZ8ypvZ3nIgxBGXWJkiEyuYpFxeuWpPtnHUAZRxGrK20n3eF7ZeLBDONpjIgxx/QcmkwwHI40dNGEntNrDsS4pqnvYkPrHe3pP2AMH/4e76nhnkLbFxxTQUMa3785MIDXgHV6wDpV6VC+D8kOMu3ftib4z1ufp8/JD4MJOOYDwBpRkj7XP1lk7cITTOldrvnnPcm6vswBWqkqCYBeMyUTxuooO252h6xRbVBHGamCWjS4M8Nq9hWstQ0gIajD62vGhrzFyYC1Wo6NPKf7ZaUcaGCY53CDoBTj/AhWx5iwHi9WsLK8gZXVLf1pNFdRCprI09cjof/AT9A57On3DUYjY4c4how7a0fqUZo0kw3Ba8x73a/BrNFyf/rlBwMA2Y395A3/qAYn2/yqXHAT4Ps1ooEoII7WcrygoAmaK2Y9AMBmwzvL8PJmGQAnFSH3+/2L7/XFwskljH/Px4GF7Lk4/rVs43t8wu2bRx2XR/3cA+Kp+IqyUNa7bbyabGRAgsU5XkRk3K8A802AL+iPfJ9YBYbkZ9/ng5ry47/Ho9N+YRYq7ZqPOSXwARR//4Afby78w599jXvfI7VhtrnwPJEOw+/npkQ0lCMyImwra5t47af/hJ/89A0sr22iUAqwv98RzZNRPtS+saHkYmyAhjltEgAQAKPixPSGsuNx54v3XoE59RkGwJFmn1MOFt6qHm1KrgbPgVm8vkT42TT7+9QvZv4eErrpngvShtqt9pz+zkaX6CV9rIgE7929jbNbm9hY38DBYRfbuweYxKkyTIlSyktABRpXPBqkzNSU12t1bUCdg45AAJv4zyxiipsDN4bxWCCA9Kg0yyHKTn1gNBXwQTaCikLx3gRvyjypvbaCkHIJbuKktbFgoNuuyRvnxSDfLxdUyioI+rWW2mgutXVemJHOdUBmLNOJnM89NaxMo6ww0qSNGyIN1MwDgDE7kbwIqg3GnVFPaMY8lVIglgDbrhc/+wLGgwNstRoIwjHWgzxuX3wL1WSCcjLF4GAHnd0d3SMy7iFaTBMmOXSzkLXN7qMBAK5hcZuPFc5GmfVrIhuO3YOOm9I2JAegEy3vuTudHg5jRimykC/r3jVg5GSDv5PWgCxI4DfX+z3/x8EA/R41H/ZMrKwsC0DyMYCD/kCmfSzOuNlQT0qmwP7enu4jSloYibW6tiQqbbtVxe7uLVGz796+A15b+gBUqw18/3s/RKPRFH3u87/8efyn//R/4ONPP43DfbJflvHpTzyJd9/4Hh57qIF/8ydfRKE8xsrmOiLU0B1X8MbFQxQbp9EdU+RZRqFKL44xSsxN/mcAAPQTqOVnaMZTtKN9tKfXgGEP//DKm/iHH1zHsHQGUa6K/GyMUhqjxAIhl8OQNN9cDhX+bscASJzBk1X3ibw9GqUiamy+KAlAikaNhZ7dNzSwKxRYpI2xvNbE7//Bl3D50lt46MIZ9Dsd1IIq0igVTZL3DNkwpdb/S9ybBll2nudhzz37ufvW2/RMzwxmsA1AAqRI0IwWkBJLlBjFlqiUE9nlyP6T5Ed+pJJKVeJUVE6cH/mhSpwqK+WomChxLEoWRYqrFtIUIYoEd4DAYJt97Zneu+9+77lb6nnf77v3dE8PEQGuSqO6Gt3TfZezfN/7Pu+zRJiEwOq5k8gwHYPFY5yD45C+GOPuvR20OgnWTp9HJkOvEXoIHAYApMQx2/Db768P25lkhX/3AIB5+BkLUEB989iZiRRb3U4Tw6SL0sklTBt7uHvnJm7euCb0WWpk+Qcf/5VfR785QBSWJeGDlZ5Ou6j5J/tHJzzq4sz7nokjZG8oZVrMJVnU09CPsj7uSRggcLpwQfDqDcRZB7sHB3j88efQ79WQDMjuU+BXgAX2sqR3CwtAwQb7vvTe0z2IzT8bRLZX7E+kmPS0uc6MXfiiKebz7sJ1N9Dp3MFk0kUYLcB1H8VgWBV5jDCapgMBD47S/+33ljIqTbwFAGYxY/QQOiwRED8AU/+LcaDxMkrH8unapnsM96JZg2+p+loOzvK90/R/Pd1zxqb4IRj8zq5Dsqal6f4GQDjUXpABkAkwCcrIVZYfAACcUReFUgVjNsyk7e5tIJM0EE1amI4HGHsh4kJRGoOvfe2rws5jFBy9F3bvb2KlUsejp84Kw27n9jpe+No38P5nn5GEEy8IcOHZ92Jnp4H1ewe4+MZbwgAQAIAJNCLYNsxAMihEpkpMUCUACgBo0U/5HEGUvykA4DEBp7+H9uZVhJnEAAA0A1QatW2geC55/fOYijmeaUjlFFJ3LTnxbw8AzBo309RZAIATUVLE08a04kHAekFi+Yy+WRoXZWjaDw4dmCjDKTJTZxqNhuwze3t7KBTz4lvBe4PHiTIBNkDyPkSvT2lBBlGcFQCQDRI7No8UcvFnUVBcGmLj1M6JPtdsngYdPnpocg+h5tp48bDmYJx0q9dDu9dHn9nxdAgRXx+mOOlgSgdA9HXiWspaX5tYETJR329AEy0dbUKACgutpIaVpZuMEAehpJqw+WfvQPM/eutkMhy8tJCNPdljuf922l0k9IUSA74Jpuy/zBCVx4ESU54LSmf5SYo6bzB5fWaqLR2fLAwEIYYCWIl01QzfKKFlDc7H8pk6wzqZrATKFYVZQv0UEwroRcBrzpY780Z/LgvQRl8/jZTH6N95/gla2Jha60Via3i7v1gZgBw7WXOUYeFnMsh7oTA+NG3BPg8wHCTiL8VhE+V2TA8ajhOMCH6bSFz6zwmoI8eCx4DGrRy+ZdClEaSwQnbNcFBrJIIzZEHy/9l7jAZjiSIUP5mpgyjKoVKuo1ReQBDm4XpZLC6vIYhK8IIcmu0BPv/FP5VhJs23bV9hrkgF76yUQhj6Y+zu7ogUk7WYmvtrv0E5Zubv//qvvq0E4GiDm97S0xPqdBM3R2jnFHBbgNp/I4Iu9F1TTRwFD5QuoqjOwwAANhZpXvz8sfVisg2kfQ/p96L/bz+PL1TeDgCwzW56gUsfhzRiKVuXRbDM07GYsvoljV5UGrndzNQYZW6iJ8C8TUwQ5oMc1YdWWT8RADCI2Wz9Tr224xryhz0Jn4Ov2Tbi9nspbN5WAnBYIpB+jvTjHPfcBmRMTTr1NZBOyWPCAifOFfH6W5dx/eZd+vAg4wYYiuuoLqTdZksdYCX6xlaTpjCdPWlan2jiTcSB3YUbRtLsUoc0o/mnWCri5m+TKoxxnWVNcCHhw8hWn9LB2eudT8/zz1NsdWwad6JT+IK4C0+Qo3v4ZITt++tYrtekEKHnwb2NbaGuMa6ExQwBAHHNFSdvs+ERmWaT3+uh2+lqY+966JHetLsnbAKSxniftppNyR0VZJ/nmzF5U53m+JSjsKk3oBb1SZy0DtkoUKNFJ17h4000vYBSAAIC9GUI5qhrf5jIxkEWAJkPXM2KlbJO4ZwMmq2WSBlkKsXsc1IQGWsUBKLropZPpkkCACToUCNINgI9IYYThK6PfMRYHlcW+KXTK4iyPgKMcG51CePWPvIYYu/WNXi9Dvq722jvbGE6SGQyIMZHRvogpitSDBsd99/YA0CLKFkTWLwr4driPXJvx9kcrly/jlKtLtdbo9OVyRSzadd3D9BxshjTB8JxpKjhJxFsNt2zCKWHrg7zjdcCkw9bx+xDHAWByQLhtbi8vCQFGiUjlKiIoWSHU9aRGGGKL8igj4ODfbnWxL2X3hlhiLXTq/C9Kc6eWcX+3gaWFmvoiAcFY358VCt1fPUvvo4zZ86i1W7i4x//OD79B7+Pc+fOC32O5k0/99xP4WDrJnqNG/hHv/krOHk6h3w5wtAJMHIqePVSA1N/EQc9GidGErPe57VBut47jAHkNcYIpygDFCdj5PobqI+vY7y/g9cvbuCzX7mIQfY0BojgTtsSLxmOM9JQtENlAETCplcGAH0/1M2djCOyZcZCSyYI4JKNNB0j4CSee4abQS7rY5g0UV8o4Jc/8QvYb2xhYaGEne0NnDv7CC698RaW6svodPvIFgpoD7oSk+cXAiysLQAh58RAXChhOvUQRnkBAPYOujhz9lGZEPs+XcsJSGvWs21C1Y9GneHf+ce7BQBSGnFTGstPZoMEnbqQp5MMaF5HrSgXqTHefPXHuHb1LaHJUnzzsV/4BEYjF2FQFOMlzbamv4myLURn7HpScHK9pI5WmjCaCLo8p4wEpXO4mvBJONaELIw9DAf3sb7+Gsplgrcezj/xIbSbLtpdFn/q7szXPSQ7RTSlJsLJNhqzNUHf74SmgwJKk43A+4hsQTO9FYYS41abwHQDnncHvc4upuM84ugkMt4yOgP6YHjwKFlgHJ3MupSeLI2/gCj6/7Z+EuBafFXVkd7Sf9Mzm9keaoKrZT2TmFbmn+tkWa4jEwlGWnfg83q2DACW03ZNmk/+DzMEzMDJgOmSoJGqiWbrlIBL5rHeBgAo1E6gP84gosF3bxe7ty4jM+zIPeMWFtDhcGDQwqizgxgdTIZ9yYIPohxycYSdrW184QtfwC//4sexfX8DGIxEmvTo4xeA/hBf+8zncGbtjDavriNSnPJCDRQE3bqzhYuvvSWNxa9+8leRjAk28dhbAEATIFRuMo+E1Ek8J5IqowgdTYyxDADGAFoGAD0AFsgAeEACsIv9u28g9ngMzeNZUNvUqoxAVhq+SjnkbNk6URhgOg2Vj4ekAKQBZXt+ZMJvnosMTkv1t80bAQBO/KX+MfsjryPLJpB6ic30iCyfobDQ2PgTAGDULWNpxcvAGOLSWE6ZDMoAEADAmHCrBb4xmLRSIlNz8/UMyTwg45GJAWRVccAg0xxHhhtC7ecqI4Ah45vJOOUUeIJkPBZGQIcsUyYEcLJOhsCQDeYYijUqG2DqOboH8JyaKbM1oibNnwMTGZ5MuXT7iDwf2YyL2HhYaSfAYRhLLb7mPkolArtT5PORsDl63R6GZAAY0zkyFUS7btY3NvG8ofgayX6gazwZnJ1uT8BPFqz0aKJ+nFIqsqgUMNJJP0EE/k2P75XDHoIcnI5zhTNNtjTMZkgh18YhBoBe6w8DAOx1Jj0SdfNMljItkKakGQauYbHMWLvajCjr1CSC0PAxdlxkpXbUaEYBfgnIG1o9vQDowyFrvEgB2HTTH0FlqYzt5vsjWOuxkfdCAVYOWm00mh0BUTic4RotMYcBEwPUeJ0RkdVCDfs7DXhegDNnHsHS0qo4Foy4jnv0nvGwvHoWownTwXLodIf4/Jf+FAfNLoI4FsNBMYeUhKyR1FuStiD7shouMn1JkmPEW0MBMN48YgL4G7/2/40BcBQEsM2znYAdzw44Pp5v1qRTryJOuvPp6CEQgCZ1xiRONiJjhjNHLLj4GEwstRMdN6maLTyzSbpeY2kK2XGFjG3wZX07QlWxr/UouJBuuo8CAOmGWHVwqnXS5l8jtmwxrjeJUnlnV3nqRer7fHjzf9z7OXye5gwA+/7sc9kb6SeBP3LfGZkDX7tM9ULmA6vpilAbUzFjDwA8YughY493ZALIi1gBKNV5cfHhc9ioP7ZT6xtbePPSVfSTCaJcUTQ7xAe8IEK72cKo1xUqvAWyhKpm6TSza8oef93hWBiq7siFw+ab584YASqyO5cBEBkl6inTJBZRwu6wXgHyELMUBns80+dCTT18yVo/ffo0Nu9viA76zp07WDu1hp2tHcSBj0oxhytvvYH3vedpaR6y2TyuXLspDID+cIzF5RPy3KT/ixEgDWiovzTxIZzc9nt9uZpI9ediSRPAve0dRD7N78ZoNZqi3xb/g+EI3aQHhy7IBCrohjqawiWwwgWW2kTGtY0TuLkYoXHz50JLBkGv1UGv1ZZcVqKTvM6oKeTxs+kH3JTIMiAAIOCK5woAkMvnZC2gjINgDzdkpe1Rm6txMsxVJpDAjZSpDvydXJRF7EVwmXEOZTBsdRo4eXpV4tPykYMoM0I1dDHc2UJ7/Tb6Gxvo7Wwj0+8jDuh6PQEntXxvXPg9uuq+YwAgI9MgueYMAECqGos7dWLWNafT78OPY+w1GsgVS+gOBugNEvQzPm4d9DHxdALB3xXTxpCmluqgrAyin/yRXsfeDgA4+khE9lmknDv3CPb39wQAWFxclOuV1wgbBhZnfB3tVlMYAJINLEkWDqJcDmtnTmHj/m2856lHMRi0hOaeiyJ0yCBIRqhXF/Cd73wfJ1ZWZbJz/tHz+NaL35KGjFm5zGtaKVdwZqWCnbuv46kn6/j7/+AX0R/twyeIFFZxfX2M3XaI7jArx2uc0QxrcWB5Wwj8+OMnAADZN9MJyhkHhcEGlqbX0Ll/C1v3RvjUv3oRw+JZDBDDmTThjxMEJNXQKCzkNZRBLP3oVPwqhAEgTCFl0khs0XiCUhwjx3uXDVSGBa8WPfmsh8VaFs8//xxGky4Y/ctJMFMCGMeYE6ArFKkTWTCdYR9e3kdpuYR8PQ8vH6HHnPJyVcyG4lwZd9e3sb3bxPlHLyAZstElAGD3JamiZlnPb+ef83bX3btnAHBNVQBCGtapatcVAOCnNsthwCniAJMx164hwmIWVy6+LHIAocnCwTPv/SBq1RWZ4Pd6Q/iexpJy2k6gkFMbrj80tCQoxYlNk7KsQNNIkqmHbsIJGhuFEDk/j9hPgNFt7O++hfFoVyIGK+Wn4AWLmLox9vab4pNBvwGy1Xgt0wTK8ZgKQIaRstjm+4ICJhYAIBspk+Hvcs9hQ8MYM0Ze8SIj7fMW4FzDsN9HZngaUbiGqV9Ed5jBYEpDskCMz9TWNi0BMB4AZvJni3Qb68dJsDAU2azInmvrPEsNsBnV1BDTLHUk5nICAIiUxNDCyWoRWbBl2M2N/CyLmPXZYYaANRDU8ytO3SkDYa1vZnwQvQQtC9XI7GwNNHZCYQAU66sCAASMYyMAcPsKkLTlnvFLi9hvtRH7Ewyam8iCcrge+hPWACEKQVZYba/++BVhodEut9dooehHOH/qNPbub+H29Ruo1xdkXysSoF9ZQmfQg0dD4su3cfG1NwUA+Du/ZhkAcwDAOrPbBl3TKHQSbwEAMgAil/vSgwDAwd2rIgEgAJA8IAHYwcG9N8QDQKn2Ggdo608CDmz6Z8MJ1i+m3uQ1YY3p3g4AsOtA+jxZAECZlVq/Wfao1Lwpvwi5/mQirr9jf1eVPjR/ptZZ06cINFMKwPvVggV8DrrLW3aclQDwug9sTJ+xwGCTJ4weYdmooTT3VL4GgiG89+V+oaM7hwGcaRg2hk722cyzNqS8TfsTekVRMjCLe0uGso7Q1HcwcdCfTNCn59FkhITPT8q5NAZa23Kyz5QjDle4V1C7zposRxZjbygTbJqRagweQU+uScI7wJkzSxiNe3A9bQYp9WRvSPCQ3idCzzc1K/+fAABrEt5B1P6z4Wfjz0aWQADfK9crmtBJzTEm8KheKbNYSAKhslM46A4SrVf6HOwoTV5UBdxTjB5e/VsUWJw3/9rXCAhrPBPS+4n0J/R/on+DOKEquMj3YqMGuT7x3LEGEQYTgUsz/efPJIJ+kCDieybwIUxA3l+Eb/W6Fy8DkQDQ78pGCE+l8aY/QLFclOPDaFih/09d9JMxWt0eOt2ByGSkBhO29dQwAMjio/k2JRwZ5OMiqpUaKpWa+O4In5e+RA7lsCWcffQptLqU1oZodob4zGe/iEab+32E/cb+jJGgS5+mnvC5ePnQZ2lzc0MSglhn8+cEgng9CwDwn/7Df/ATy58HJ+Z6GiwAQJqN7UGPAwnSDefRRtnwXeSkW7M/2zzL31FfWizOnm827J41ZqpPPOoBkH6ehzXthzbVFKXsaNFiX//R92Z/bhv8+eOlj48xnzGvN11cywSMmpCADb8aeMmFJ82j1aRaV1xzY6TOlL6euUHMw4qtNJiQPhaK7Bu9ZOr92+Nvp9BpytVxzyFGFkTyaQjDJomo1GAgTUj6b49jFAj4p8GV7wwAkLglIp6K2hEAYCNOg4x+fyg6mR9ffB1ekJXirN2lY636AXBB4g3hjBIpQpQCZA1XUjQz28xrOamHgPQhurkSBOBXcV1VHwAWiUJJ4vElnYyAiNE+qqtoCgCQ42/YB+bgpq8rbjKSLzsaCa26VqvJFH5hYUGM1jgR3d/dF1O/2Hdx5c3X8ezTTwklPgxjvP7mZVQXl3HQ6mD11Gk10DO6SxqSkZ5JBJuLlEgniFJ3u7K5iRtqNov7d9fFWI+Tf7IA+Nik7BEI6CZ9TCOVOPhs/od0F2a0muZIE8kekT4VeHCzMQrlsiD0vuujsbeP/a0deOMJup22gEc2CUA2JcoK6KI9nYj2n8ctm8+hx2ssG8t6wQXQDSI1RCSIJnRFGqjw7zMYjBLkCnl06GGQMB4toh87poMxfBZwYYieO0VYyOLU6RMYJm2cPbWMTL+FBc/FYOM+7l+8iN7mBsBoSCK/zEd2phh7ukGG8OCw8XhHKQAEhJgtroW9uNVazatobFU6Qao8qYU7Bwco1arY3t3Dz330o5hGBXzxr76Pjf32zK3cFtfqtKu+HOmP49axdwMAGL4ZVlaWxWSJ030yEEjV57LCzcayg3i/zSOelFqeLRSxsLiA27ev4KkLjyIKAS8zQaWUFwCq3x1gcXEZ3/7Wd3H27CMoV0qo1qq4fvMa7m9sikHitUvX8Z7zT6AYUFPfQODu4Vc/+SGsPVJFXMph4pew087hzWtNDDNVjN2cmOLR0XdKw6l3DACYhn2QoOIFqIy3sepcw+71N5F08vhff/drSArn0EcEZ9KYAQBCKY55fwBZYnBcuwwAwH+TgZQAABM4ozGKUYSc7yKkvtFhNnBP1r1CLsAT50/ggx+4gN2D+wiiDGoLBbRbB2g321hbXcOgy3SGRKKKhgQ9/DFWz6/CK7gSU6gAQA2dzgC5fAV31rewvdvChaeeFQCAxkQEAHRf0oZY4Xqlx6cnwA/bgx7+83fJAKARoZSaBgDgvc17MeWUy71VEk9cFq6kUfdEnfTaxZeEKTHot2U9WqifwHueeQ7ToSvuy6Ri6r0yQbdP+jwZAMwlp8dNiH5vgGtXL2OUdFCt11GqnYAb5gQAkCinxIUzbmA0eAvNg0uolJn9XcRi/d9Bs+3DzwVotFsSDxnRBTqjYBaLSNfX7zXHWU2CTVUxk6MRBBCwwGHByJ2pI2U3JS1ehn4rGxgNr2GauQSMHLijZ+F5BAB89KdT+eQJDCmBkRbcAABSd80BgHT9ZiVKMrAQMzKILEzXDz0L4tFkGAD8aq8RqTYE1DQxYcIosFI0NQG0NaU8Dh/T/I2dzh5nAsg5ebr20mt0zgyxYADrDCsO0d9nBFyAkVdEeekUBmNqghUA2LtzVQAAgpNRbQVbe3so5wJ09tYRTzsYJV0MBGjxUfFzONjcQblcwff++ltYqtaxv7GFSjaHaq6IezfviOHs9Zs3cPrcOUwjH3GlhGngIcjmcfnyLbz22psYTkYCAHDPEsq/NBtkKqosUZsgfa9SKxoAQBhDjIp2JxITSwbAwIlhGQBvBwC0Nt9C7CoDQKjZAgCYposNYGr4ZCenMwBHsujZmMwvz0MyC3nRqXGdAWrskMWCQmys+TPbaKvskvRljQe0ALllANg6mnAELyfWfaw/+brsdF/BAjUMFhkhvYAGjDgkqKm1Kps8n4wbYfqorEoAAIL8YiJqHe3VjI9MLfkb3pO02zDeTWrWrPW7yJKFYaomddqfaE1PYIBf+e+UNA7GU7THai7YHw/RGSXoToYS16oZEDoU4QPZxj+UiX+AiD4jGQ+9g5aAGHZ9dr0MoshFQBKRk+DkqTr6CWOuhxLZPuiT86VRelInMiZWBqEE05RNzeZcGEnGEFBZVXonEQCQJp6fZEIIu8eCQUYkK0wJT2WXwnYYYzAaizE1WQXCJOAQLfCRkM1kLhorcEiDANq/PLiDyPogSjlNSxCiq8hl+frmbCOee6kNCaA7BHBcMVkUMCcDdPcPhE2h8k6eZw5l1SiR14qCI2TmKdhIBgABAV4jkuLA7Fye06kj3mK9Ad8rX4PuSWKSafYRj8k9IdmuysT1aEDeBZ48/yQWF5fQanfR7Q6QzZcRZ0sYjlx0+hM8/exzaHY4zIrRS4A//OPPCwPA8ZlIwJhXsztIn0EGANMPFHDg/+/sbMn0X0AAw/iSCFN6APyPv/Vf/40BgHQRyYNrKeqyBRyhuNvv7Ve5me3v0HSBVGHSgnlAjeNnekEnqicUamt0IBeiRZxJVbFuuKqJSj9+uuGV6atp5tIUe6uxf9gk/e0AAGuSM3/M+RI4W6hMlWRfm0ypZeLvIJQGSo1NbCPMheQwwGAmyuZOSR9TUkfstMPeJgqU6Gm1DAZ9bqJDlsKnjylT4NSHBQDslPrtAACLkLLhJ6pJzYylIUtjZjXwR54jvYjb8z0HPswFbW5AU+EdswpQl6Omg9xnaM7E6T9NlNbvbeL6jdsyIe72qcuiYy513w6a7Y7QlGJOSmUabgyIjADhYKoAACAASURBVBHRPK5obrhn5Si8FrnQ8Lp1uTjTDdVIAAg+WA2/TGVcnl9Oqbn4ahwOf243cF7zjNuxExT+nNoku+nxnNUW6tLsE9kmta1eqUozzvO6tLgk6Hc+G6PT3MfB7jZOr55ApVSSHNpLl68JvXdr7wCnTtMEiJMtuqIqlViQbk7cjWuyIts03CFq6sjCSJO9nc0t7O3saV7vZCrNPz85tWgNqKVj4w/RN3tjzbEVUI/3XBzIxjbiJLhSwcrqCRQKRTT2D7B1/74swFxuef1IPulwqNm/gJgWcnpPCj/hTJsCEDGHWuhXASacXEymom9j9i0LYzmeLhMHqdki6hqJrGHUH8r0P3IDkSswziVXr6DRbWEw6uPRx84in/dRzYYIBj2sZCOsv/oqOvfWMTk4gDtKpJmQJsjnvTNFZsyZiAUAGOdlYgAPxXXYS3cm8jY/mOfsSsqCQahZZFiNJ80Mufn0RwMJehq7EwzGA3zq9z6FPgL89v/+h/juj97ErVu3ZCrJjZ2bPJF8JiGI6aGtz9KSJ62ulZWiF+BsXT68bh5vkKebspDVZbpC4I/Hn4UVqf+yeaainLiOMNJINZ3WBddHnM2iUMxhe+seHn/8LIqFSOKrIp7L8QiddgenTq7hK1/5Mzz33Ifk9a6dXsP9jXu4decuStUaGvtN0Mb7zMoSHj+9gK/+2R/ht37rN1Ff8rB0dlGQ8964ju++fAdjdwUjJ4fuKEGcy2JCVPwdAgBaINJIs49yEKKMfax6d7B96VVEwyL+2e98Gd38KXSnMTKTLhzGdbFwzGTQI5qUySAWCcBEwv3GpEZzOspzIYZuEwT8Hcb9MAGACR6cjsk0dYpiPoQ37eDDH34GtcUi4CQol7PodlsyIeq0uigV6PaeIMNpje+glxngkafPYRJOkC0X0emPBABgbGguX8b6+hZ29lp45tkPCgCQybC49HSyZQAAXv+aAqD3uVmtj3y1/3aUoabgwWxKKyjwoR3oyEM+jOHGn+vES4Fs3T+FCTB3a5F1jEWQDHgmCUajNsLYxcs//A7urt+UJIDACxF4Rfz8L/y7GPWm6FIykctJgUfqf7vbEfov19xh0pfrnCkTP/rh9xDHIeoLS6gtnIRHzwXex46H0A0RuH288tKXMBlvoVrN4uTqk/AyjyIZ5TFylEpKCnMcZaVg7g9YUBIAoG7WE0kAi/FD+6LUQUbHKTHAseSBjyYNcboOUUDoDDBJrmI4eAsZ/wYyyCMz/mnAWcM0YONLYFFpzBQrmE5HHW6OGAHa5t6uE9a930oANAUq1Vwbeq2sKWBMl8a0qSv7SHTZrDn4PX8+GQ7UFu0IAKA1wVwGoEZjChilQSfbHKSjx2w9Ku2IvXwMdm8vLr4+pgAkbg7lxZMYTjllncDt72P/7lVkhuq1Ei+cwMb2NmrlGI2NWwhGLQwHXQwzAQInRJSM4CdTbN/ZQi7IYXdjG51mE6dPrWDc66O3e4DefgvFsCCu4a3pGNtJG6vPPIbHn30Gb1y8gouvviHX2t8mA4AAgM8YRiH2St1gjbAtAMBhxQwA0CkKAo/rh4fq6UeROJQlhuIhcnD3BpzpBPW1M8JyGEd5aU6C4UDiS5ubb8j1wvVaYn3Fw8mwUNnwpoZtUk+aYQ1/X8z5rIldaiWY3bHmWjhauPE5yA7jV9bA1ghbaMoiC1BZCN+vjaFMmwDaulZic9lAGxNnW7MqO0WTAKwMLu0BYBkABN/cibE8FisW0/ibqa9qHWll5EqTSZYkJZfiEWDMDUkPV5PQw9Nr1gQ8juIvIGadBDi0P7EMUspRm2T9eFybXanFKKnsjoboslEesW4dikkim3U2sIU4i2wQaVQhl2Fef/Z88fp1IesbwWDHHeHEalVYdTSG5f1HgJ71BWsFAjCyNkr8tJr8ybGnH5M4/9OPgqxH5s5oes3Ml0Qm8BmMaAhtpv88DjTEk4hDXh+8VlyNmc14gbAgGu2OyFPJnuTgjFaXBsKb9UDzibI9pnoFpcHI2e4ydYynACWhxkNBMlp5bXkolYqHvEsETDRgIOvU9kED2SBGHEQmIUE4ALLUaOqB+hxxMsPv+Rys6cNYWZaUnEoPNJ1gr9nE+uYOtveb6NFfIaOJANwv2QbRm4GfIudgrTfx8NT59yLysnqNyWXEc0EPmJBwLpwgi6efeQ73txvoJhn0BlP88Z98Gb0+PbF8dPodY8hrAFaRyRAA4H0MtFsNtJo0oWVkOpMC+sboMyMymcw//e/+q+nDpkIPdlwP3MoWO37bX33g5NmF5QhCePSBjjaQabmmbGCk2pjN4+hXPtYsRsSAA7JomSKdv0+nUP07gzRaOk/KeC8NAii4bRyQSf8UGkuKlpQCQfhzTsOkVDZ/w8eSG85o4RjzZxvAw1NyXUaFOtvWxtq6mjLuhA0htTygi7VkBmsZJEWpjBH5yfc3MM+nTYWgZaY4Fwqf0e9blHlGrzLggV1ULULL1ySTbksNOwaeO3qu7WPYTUOe3zTC2gzYLWNuejS7Dsx1cnwZyIYf6PZ64mJN/U2nN8Rw4uDlH7+GRqurphxjIq4myoTn3lwD1MqI5nrmA3mkEzC0ImnqWFryJjXmMHSrp4FMl/RQkxOd57R+MhZDINJGZaOSG9tojwxVUt1r9W0n1LtTIy8Ov7q5iJyBG7/vSaNLYEF0WUxYyLhYrNWRDUKZ8mWzOXQ7LWQjDzevXsbJFZoA1gV53Gs00UvGyBXLcnyU7MnNNxHtJ1FxcR9P3T+6OCp+pPtfBstLy0L/v3Xrthi4ceOldnWH/y95q0rpJ02NvgSDrmrRs/m80JppVkIDMjIC3vtT7xfdlCDAmQxuXr6Cva0tnFhZwe2bt1AtlVHKF7C/vy8NI687ST0gy0P654z8PUEBl/osyWVNFNkVUyKi5mSBREZ2wQ1CG05O+rjp8z1aJ9jxdIjRZIgxRihVilhaqQsFPesB1ShAARO89b3vonn7NsYH+yg6GdSyMfY3N5DLFwS9l83RJiDIsdTiesZYShHc7LUuyDblFqGHvZ1dnDp5CtsbO1hZXMHN67exUFvU66vfQTIZAOEEO+0NxBUPv/t//XPsNO9j5GRxfR149fW7+OpXv44rl29gPGIqBnXAgdCYee1zYqlst54W3wGPlZ43mTSbluz4RVzvvNQcJ3W/MlJSC3s5vsYQUI1mFNTkvS46yuFI4hd5XfDeJ/q8u72Fpy48jvv37kiUHfXAa6dPoljgVHOMTqc9S/i4ce06isUSPvCBDwh4R5+BH770QykfhoMBeRioF0v4qaefxje//kV8+G89gr/7d38ehdIQTqmEYTfGpZsd7HTy6COHMQW/vDcZRymOwofv/bcDfm0BwmPIpjwktbm/jVP5Fnq3riDa7uH//NSfYi8soZPJC9NJrgtwYsCFINBoTdvY8No1sZhSRBmnbM6PfGY40wyQUww2vWQuMVfZnaBaDsRcbu3MMs4+chL5XCBNra4nNENTZ/chpzyBg54zxKPvfQLIOnCiEFGhjlEyEakdKaGkMm5s7OLkyTOoVJbQ7iSqbZRCUKP1HDGYItDFi1xTV8TFQPxAWIipS7mY4cl4wh5fnajzd9X8jpFMnkmB0+OjW4GVpmlE4mFwfr5X2H1VnkykAPx7e+Nxv1PKLh/DCz20G9uIYq7jCX786ndx7z6d8R30uyPkwxV89Gd/CdMRHb4TKaD7wy7cgAw3II5KGPQSjJkqsFLBn//r/wOVWhHd/gjFch1JMsZ7nn4ag14XpWJOGAcv/OWfIoqGCIIplk+sIIrrqFYeR6NF8IfgnMZScZ0T1+3hRHX5Mv3n69R10h4/mSKaxsgaovF3RujDzw3Qbw9R888D3V1k3VfR7byEsXsPCJaRTH4O/ckqhg7ZUhmEZA+wgMdUKL+aVa1yTN6rpPjymhCpjpnE87619H+dV/BaoH470fNE8IKmkbyfOAFlA8fi2WhUdaZJkEMBJBbjEdeMmbO3BMma1cYAOwI2zUEjXaPs9+zalLZrrycBhWbRznMmgY4w9VP+mxKg9jHysyiSATDUlA2M2zi48QYG3T3kSwVkF09ga3cHhdhB/2AL4bAtRrOjDJM9Mpg2d7F74x7Olc+js9NDrzPAvY27OPPESeR9B5tvXYGz20dyq4kK77VCjNdb93D2V55D/tQS7t3cwl+/8C2UKmV84lc+gf6wL/VbEPkCCvAz/WH9Suz+LJJk1lKBh950israacmpD7wITjLG3q27Mqwor62hOUwwosN5xkVuOMW0vYO9+68hdOnDpZICiZI0gzIO5tK1nGLGuk7aWjUNMM9+bpZS/j4bcNaLrGv4YaOWdf3U5AECamSP8VpjbVssFqTp5evg1F4ipY1Mk4/HD+4vpLOz3qAvh5jwSbZ5TswA7XWrv697kGUD8H3y+ziK0WuzgdU6WK5TgwbbWlpp9Yahyt9QXd6sZtda1pg0GhkqH0ruFc8X+RUp8xZg4X1lWbL7+wdYOXESd+/fx8LSCtY3NlBdXMKte/ewevoM9potHLRaVLiJ2zsHH9w/hbqdyaCYy8Fh/8L0Bmq7A07VM/DCjMTCxixipmxQ6R0wxKDbkYbdpwO+ARa5+7Ne4v1MrxNKKHX91XNNDyJOpmkkTW07B66sJckO4LGIJMpP5RIim6AHF70XyEAkg80PJWVgNHEw5Vqc8dFLRhJl12x3jTeUDsXs+aGnA98fpaiHhrqHvD64X2TQI1srzIrUiL2EMNIxRS6XRT7H6DxlrfE1ynUg9bvZY6YOWo0eJgn31xB5mjny3JlBDJkKUS6L1bU1SXUoV6rY32/IYIUSx8VKHcNWX6j2Y2+ETOzhxZdfwsZeEyMnluhm9guUZMTRVORikeMKE7Wcq6GQraFcPoE4zCuQIGxJHSw5rO/7CaJCGaceeQy9kSNsgOHYw6d//zMYJhxEBsJOUwhFgVGXqIasrQoEsPlnHcX7jGCsHT7yexpnZv6H3/ov3zEAIO3aIbrV8SWkXRgOLWQWAEgVXkcbx4c/WupfDCIwu0ntzWq+2gn20QLPfq/aWbMcpdgLsiCYHPb06yJdd9bMOxm0qGkVjcmcpnV0kbSFygM/Z85kv/uACNWCDHwBlmFAIMHSm+wCzbo7DApyI/DiZ9PIqSwLNT0smrdLExmDB+jiZZo7vi9u8haQsAtrGqywzAldwHQz4o3Kn0uRf8xJSh+vtIfCYYDD/qEtvG2jkWJQCNvefH/clE4Wa3Jo+T5YMIWYOiG+/o1vIV+oiAs+Naxs/unmKhQzEzFjiw4WQXL2U4+fnmmxmCVdi6WLGKWYZlRcT9n8sBCPQkFN2XSyUeVkUelhSkHT6YYWe6qjVNCBT921TrXUUtJcymi55fkMBV6MRuis2h8g6wWoFktCAeMGzea2VimLM/G1y2/gmacvIPR9XLl2TQwPr926g1K1jlyBGexZNW6hqQ2jg6j1EhBoztzRy0aLaNFqe4yUIeDjiiHg5uYWLl26JMVdHEaSGkB0mvIAvbYIVCTytzLpbzWF+n/QbsFnBvxkhGc/8AF5XgIaoevg+qXL6HW7qBbLaOzuIRfF+l7jWCZ4BGCEnsZNNQoUQHAdQV39KJCWIvBpdkPtGhdGNethUUuAxCYGsBng+5A1gY0pN4cRUwwyGE6GcAIX1YUKyqU84tAV2jW6TZxbXMA3v/gFjHe3UWVxRCNCc2+OGHlpGl3L8pjF4phNlJeWgj7W39/E7lGll3RRq1bRPGjBZ/73KAPP8YUWTLkDZ8PlxSKu3H4T555aw3//v/wT7OzdQv1MDXAL+Nef+T6C6ISkE/zpV76Gb3/rB4gDZpx7kidbLJalQCIQ6Ic+gpATeOrmmORAt/L5hX/8INxOVu39ehiVZzMhTtyGfmkLycPeH4rSE4iQCElkpIg52NvBhScewf312wgCouXA2bNnsLKyiDgbytpI/RqZRTeuX8eJEyfwxBNPwuc9UK3htddfxUFzT1ywa6UKGrv7+MDT78Pm+jWUCwn+3m/8AlZPenDLBSDJ4tqdATYaWXQzOSSkg3PiwTi3dwEAkKavPi5TTAe7WM71Mbl7HYXNJv7V730Fm16EtgAAgawVYxbbXEMnlAXwOmALJkivRE3xNXF6wmtbikte4xmNKCMAEHAdoWxJwMIJlpcKKBR8VGoF1BdKKOQ5zeZUzUXoE2RwBIAbsUgJHPTdMdaeeATIuYjyBYT5OthjSMFr5NJ3726gWl1CFBWQDEmXpIkmoQdt3h26J9FkShaOQBgwGcdM4yWOjsWWMmM4Y1Z+rV1ktQlU2IxAnGkYTR1gG0DdQ+bGZ/NtJj1psxpRfT18TCl+5KkUAJiQVjGF0C5By0NngOGogctXX8HNW5fg+hkkvSlibxHPXPgQFuur6HXb8LMsWhP0hmyMmZ+dFU+F9sEOCoUMvvT530OhGKE3dBHnSmL69+QTj6FazIufxSs//q68poXFspiZEiQoV1cxmRQxHMUY9BmpqlpQNkAKAIzFm4aJLZzAyfTIHAfBOAQAUN8iHWSMdELnDjAN2pgkDkqT0wiSfYST7yIZXMTQ2cUkWEUPz6M7PYGxQ4NAIMtrj4U5r10DAOhepYAp9wYFAtSwSms40my11tGXxX2R3gNkhimbgACAgABMS5EGUusQkbrx2pCJMQF1DUQLxQRH2Yl2cq/nUMEiTTtIAwDz1Ca5bydsLBXCJCtGN3JNS+DPdGpu73H9yvfINYgTNkSFGQBAIC8zaWNfAIBdFMpFRIvL2N7bQSFyMCAAMOoi6fYxZjwgr9nWNtp3tjBcH2EpdwIb93ews7+N8moBGHbh7DeRbU2w6q9g/+4W7g+76J/I4syvfRjeShV33lrHN1mvFPP45V/5hIn+I4nRRUJ2hLl1tELlWzIAhrmdxHiXE+AwQA8TlE+fxIQRa0ypSKY4uL0pIFz5zGkcDAcYZX2hveeTDNDaxe79iwh9bartsGwGABxJ8ErX0FLD8CgbDwlb88nxng2YmFJBhqMZspia3w6ClM3BvduTRBY+LwEAGXaZNBtek3wMgcEyBKdU883rhQAAPYU4XReqtzEMtHuQ+hoo+G+HUNyH+BjKEKBjg6sKE3OVzvZuCwjYf0y3HDOmqAILBEdtPSwsCgMA8N8EnPB82e+2traleaRHAaWdfI8ExbudnhhOEgCkaz59qhw/EiM97glT1xVGAD2Lmu2WJD+wnmUtl/U5jHHh058oM0Iy6QsIUF9kzHFNYnUZ1UegedTvSaMp6QHm/TBViKZ+pKZLyoMwHtQoWprvKQdsHHIVkIxZr0wkRYsApZzzkQIs0mtQK8+7e8p6jSkAE/EAoOSW5qZTl/VmgIlhN5Eyv3PQRGJjDmfHUfciHj8pRWfMRQs8zWsRJ0OPEd0ryfzgusXrSQlImmjB/9f3pcM4aYalH+D/c4o/QT4IUTIAAI8PVwiuyflSUQyYB0MCADUc7DeRzxXQarRQyhYx6RLgctCdtuAVfHz75Zew30vQGwdoUHIsxt8jlIs0qO7IkMKfeDi19Ahy2Tpy+SV4biTgDGn7rMl4owe5rMgnnDiLk488hu4Q6AwmGI9c/MGnPwviNGRxkCEisZnGdUEkcWQPTRWQp08N7y3eBwNzj1n2UL1e//8fADi6qBzTT5rNxzRqaf7XMbSQ4/7eLk62mbXfa4b83IRu1pIeicWzjatlGOhmqEU8i36yAKzW1k6+eCHyZ8WUh0H6tc0uarNBHv43syAZNgJvBNKc+HgbGxvylbTw/b0mfJd6QXXWlXxK4x4qTADT9dtFzSJbadMyO423i376ddgFVP0C5hq09Pds0I5+pAEAmcqmDF7S7AFL9zr03vVsmwXZvKcjM6DZeTKTBU4wSJ/ktP+lH78uWv/7m7uo1ZfQ6fS1uJL4pkTMZCw9UczWUub/M+jBehlJ1i2pmCOZPtNFn5p+iWsxQ3w2o9Srs/kXSm8uq2aVbkYnSWyyDU1PFiKDLvJnYqLDn3lchIZitMeiXY41J38iiCadKxQqfNLroxTnEPuBmNjlc3mZEO1sb6KUi7CzuQ5q+x87f16ACgIg65vbyJcqiLIFacDYGJDGOhyoQRwf+ygAYC9JfqUkITYsljhUZ3luZHu7u9jc2JR/I52fea4iXzAIOWlUfNts3gnQxIUC9lsNMbtZe+Qszp4/jxbBgVwWu1tbuHrpMmrlihRXo4Fmw2YZ0cOIIIMws9MiKEJmhHRdRFd9X6UWobq48vnkXszQFb8vk2JeT3yvsuGbiEqN4OT+xc0tFNSa+ktOfaqVInLZUDbXSuTDH/Rwrl7Bp//F/4bVfBZhMkBycIBiLo9OQtseTlm1KLGZ4fYaFXmFifabQ1tKteWm6YceNjc3US3XxKRw/fZdLC0sCnWt2T5AMumhM2jikQun8V/8N/85+hSNhVPka3xuH3/ylZfheDUEfoxsXMQ3/vJb+PKX/gK+G2E6cdBstlGpVMUUifT8ZEgUWOUf3BiyYfQAifvBNdSqZ9Nwnxbd3K9mud4pYNDSVXWtUCBT5UIEXyBTkG67iQ9/6H24c/uGNAbdbhunTp7AiRPLyOYidDot2ay51t28eRNPP/WUMAdq1bqYat24eR07u1vY3dnCuTNncevqDTx2+hzKOQ/37r6M3/yPfglPXqjCIwAwLmB9c4JbW64AAH1XaffU4cmU/B0yAJghzGJJeqfBLhaiDrytu8hvNPCZT38J15MQXbegAACnJA8BAOgkrQCAmmASBBDJFk2XMkDsOch6DgIW12QFTcfwnTGqlRCLiyVkcwHTDUUCQF8Z5lkXCwWJGKITNaVK9OsYRRksnjkBJ+ejuLAAOLFMuKl1FE8TOFi/cx+5XBmuyzWNawaN5hhCqABAxuU1rYW460Sm4GUByGuB6ywnOCxM+disrq1RL68szZ1XAIALnVJJ7Z6hLABlL0hR/gAqdRiA0ukbF2wFFXT6IT71AgCwPuVj8ZoPcwEwaaPX28PWzm289vqPxD2fAIg3LaNePoWf+uDPontwAC8Wfrw4wDOvnTh9vb6I9t4Geu1NfOfFLwvVduLGKJVrsnY/+fjj6LUbuHrlTUzYKA47qFQLqNbqYrC4tPwImi1OhKrodrmuFmT9+UkAgKXHWgBAYthSZmiiMXapGab3hQ+/l0c+00Jm8F1MRteQoINpeAqDzIfRn65gxIQABwhHqmkeM4nG93XKSgaAJAso9doCAbP6gUuuJNeY85UhyE3gl5RTtlJkHqmBlgCLWr3PmnJhAJhpvgUAGMVFVzIru5NzP6P501hr3mDoebZcfoFVhXVgAQA7ubTgweHVimwSrS10ik74wQfCEgoLJ9Ef0pDagTNpY88AAMVKCX5tAbsHeyjGLvr7mwIAjPoJxk4sBp0Hty5jsLGDxvUmzi8/itZ+F/c37uPEI8vCFtm7dRsXVs/izo+vg9Ln4EQB0WMrKHzoHLxaBbdeu4tvfeNFxLkYH//EL0nkmCHNYMC1WtzDUx8PAQBA+VVmeggAcAYTNO5szQCABiVxWV+igwkAZNp72N98Hb6rbMXDa/acEav34TEMKRkSKJhiGaHSnMu6oDR8O/FXMGguw5WaUGL+CDBmZkABJ9wyzTfMXA6+OFCwdSavUz2/9EIZaLJPSLC4L8CBMgiKMinn89nB3GxoJlN6BazF8V5phXqABbC3PlC6n4tM5UiSlTaR6eQCZcRKTSdML629+bNWq41CviDvj875GxubwlLg3wsIfrCvniIDshcK8jWT8bB30JIJLz1yKAmTSGOaILfbxnhwgihLdrECa7xmvNBFEBOQDJEvxsKq29/blthYh+dFmJ8jYV5yfxDQPlI/JU6HqREXSYBaIsxAFfplxdm8eJL0B2Pxk2HMNs8CHe21OlDKudySYqQ4EhCb7AHuZcPxVACE4ZgSNzVKJBiw3x6gQ4luf6AMVZOIIjNtC3pqN6/MVFOczmJFOfQ0g0leB6z3CKpwzdfebt6r8f3y2uT1xOdjSgGNUBkNnQ8ilOOsMAA87hfch8cTVGpVAWU5RGQdxdShcrGCYT+Bz0Sx3ghhNsRBfwdBMcJ3fvwSuhMHB90pmt1Eztl43Ee9GqLb3MPp1VUBAB478xSyYRUZrwjfi9HvtNWhXzyApggo6yVQFWeFAdAdTtHq8prz8Yd/8FlQeUV/HjKIef64Tqo/z2EAYHdnW4Y//CAAMO+uIGbN754BYFgADxaNh3+SbgrtSTm6sBz9nfTvpafH6Ybebk72sexCZb/aZtW+msPPYfSvqQXAisbSiGa6OT48xVe6vf1320xz82SBy8XLLkTHvX6LUFsJwHFNuKXFcJqpm/JIFrrt7W3cub0ujpFkAMjtSPqI3Gykf+gNyg3beg8o7XnucGlzVtOv7egxt4DGcedXULe3AQAsMmofNy0HOLqpyDlMP9H8jj/889TvsGimU3ihWMYPf/QKtncbgja2OwNx1Oy0iX7ZBXtk/Y5nFCejnXiAyWCLB072RRtF+q1EgtDhlbeZHl+yAvjBaDo2n6TykVXByTRlAHL+ZiwZPV4KTqp+mk0+ZQLjAY2bxjM9nJj/cFNnBFUcCWrMxrhWKIk5WGY0Qb1Wl2WRrt+TpIftjbvIxyFOra7KRjN1PNzf2UOcL8JjTqwfiFZeXJeZHUyGATdic9AVqLBqWuPJOgXqtZpS8Yi4h5FsuHQZf+3ia7L58/+5YJJW1ut0dbqeURd6Xqt0ry9Vq+j0e/KeqG174qkLKJZKQlEqFQu4e+s2bl2/gVMnVgVQYAFpmSZyDxsJABt1HjeCPlGs8hpF89Wtl1Nzbqi89+bZwgrQSV62SWDg32iBMhQ9FzcrflLOkctnJd6JoErWnWIpH8Hrt+G0G3jhi59H0c2gyPziHp1VTSRQSjKUvoeEuXAEqJRBlcRtQZByghiMRkz6CZYXFoTGdfvOYu0LSQAAIABJREFUNZRrOYwzfSysVvGP/+l/i/tb97By5hR2GgeonziBe9sdfPlrryDOrxhX8g7qtWW89cZl/Mt/+fuIghiFQgm7O3tSGPGYkGHC98z7UjwXCLa83eJ9yD4r/ctzt21bbClqP48ttfe/NIucVsr0RrPLSVV/8vFHcP/eXUHrCQCsrZ3EqZMryOVjdLsduU/pb0AmwIc//GEpDFeWT0i04Pr6ukzMXn7pRzh35gx6zQ6c4QTn1pZw68b38clf+2n8zM+eh18pAJMidg58vHUzQd8tKAAgDv6cVr5zAIDO32QghIGDzOgAVa+BmJPC29v44uf+Am80gLZTkEk5bzMCAPzwxqFQsO1KQgBAm3/SshUAtAAALZkUAHAhLib0v5gQAKD+c4BHH11DNk8n+SEq1bxMfFjokR7Lpo6SAi+O4OYjRPUC8ktl+IUQxdVVYESGk3qTSIE0zUjGcKlYQxDkya2ZAQCq97UAgOrQXYepL9rQa4IUDbCGEqNHf5oJNUAzAID/b/0DlD02oc5dIve0yNN9fO4TdHT/PiwHsACBlQAYurj0nGycSNKmvApSBOVyAZIhKbVd9PoNfPvFf4OM0xEDWAxzmI4i/PInPinpJHCn8CJfClc2it3OGJVSGcP+Ad547TvY270q9PfuYIoozuGJxx/HzWvXcO/Obaws19Fq7aGQj1CpFlEqV5Er1FAqn0C/T7ZYEUmixzVhNONPYABoZJaizWI09gAAQA8aoDvcRz7yMWn1UQrbGLd/gAx2ZE2b+KcwcN+HwXRRzCYpKwmFBUXneJVUSdyYgM8ORsOxrPM21UfvZ42eFG9bCwBY6QUbEK75xsfbiIVVr2+n92zcZT83xsM0qRLjU2py1R9nTv+fT/wPAwBG4jGrBtIGYXO9vx0fiGndrD6xpoKGemcBgKCMQu0kuglEjuBMOti9/ppIAMq1MtxSFbvNgxkAEI1oKDsUAMAZjtG5cw2tW+vIjbLwBx6coYfXL76Bs4+dlanquNvBzSvr0lgsnSxgZ9rDT/3G38F6fxv5+jJuvnoXP/j2S7KXfewXPwY3YLfGI6HsBwJzs/JUbg8FL8yhVB04wWSeQweonDklDABO+TP9Mdr3duWclk+vocmmLOvL3+QGEACgsf2mrCHavGqTbptma8p33ODL3Kgz+rvUDik2mfV0kPVfmn3DaLKmyvJ8PO8Ej+bgg23ORZ5m5WPJcAYoWEYBAT36CPS7feN1o0xWXrNsAvnVgs52/9X1bT5dJiOw3eqoJESKcK1ALe2cr4/AuWURiNRCmL6MBlWgk7/L+9IeM4t52edk7UmQhBGFKysnsLOzKyA2ZQr5Ql78RbK5LHa295CNchgMRoijHHZ3D5DLF4XNSE9RqSKYqjToy7BChh65GINpQpxTBgnZfIRsMYYfssHm8WNzPND7i/IP8TAgAEDJmqaOsb6U5Cqp+yazVA7K6iRqOl9At9tDGJLVCtkrfD8SGR5ZSpQTag+m/gNkCNHszoIBvHY5gGMEoiQXJWOZ+EtiAMVtXh7d/lhYBvJzSnPgyLrLtU9kUMKgVMmIJnro4IE692FCwMiV9UpiGiWpgvKLQOThPLfcn4bDsVwv1ryQTG6mc5FpwyFTIYxQiXPi0eOMJ3KM+HSVWk1qbL6OYqGEvZ19FHleWL9NMiI5zpfz2OlsIixGePGllyQhZLc5lL2B52yKBLmYAEwPa8srqJcWcHrpHHyviNGE9XRWzo0AkDQxlNflocX0p3wBp84/jk4yQbNN1oKLz/zR5wUAYMy5sPskXYHXIvubsXgC6BUzwcb9ezOGJgEAy9rmtbyysvJvBwA40rYdW04+DAA46hJ69I8tHf14MMDS0o2ZlSnqbUObbj7t4x5uOtWM7yd92EbhuNeveg3VltiFUygoZvp/HP396OOwMNHYhrmjf/p3WKRzeq10os5sosyF8O7de5KDTuogcyk59WSJJrp+11fAIGWMyJuBejBhABjfgsMxgz+5E7CvK30M3w4AsHoruxGngRmLGh9uKWZnSienRiutS/OsFtL9h77HE1eo7levXsf9jW2hUVFfVK8v4959pb/pAH4si5xFEq1uiSvVjJ2aeiG2KeKxpBFbYOj9BIxZnAswQHmFmCZNhebJxa4k+n827XT/1/gYK8dQjY4uLEKDY4IBiw42EcYUhwwA0bdxYaasIBfLczMFgCtwvVjGhAVIPxEAoNlqI5eNMB500W7sCgPgqSefxO7uHvwoi7euXocf5cSMhZtJLhvLIkMAgNovCwDMgK0Z1VBp69Tu5bJZOQ9EVrmICkrPeMPxBBdfvSjxgZKiMB6Lnp3vJQp045RzPAX2Gw0sLC+h3esaBkUG73nmvUIGzcY0fgNeeell+Uq9H69R8TwIAjVjMTnpLGgTIvhMWPD5fnIqVfBJBeMUuSv3NIsA3jP6Paf/2vzbTwEXTHEojA6CCFEkyQA8JqTXLdXKyHkZlEIX084Bnj6zihe+/HmsX3kL5SgQkyUnIU378IREcSuTDWwoiEeIS3pdEwBgzFu5jGaDbB4Xi/UKrl17AyfXqrh09T7+vU8+i7/3j/5DjDIjHHS7yPg51FZOo9Ec4Hs/voL2qIBmj2ZbI3GipiEeN8JBf4jf+ee/I27ljAjikwldU2JwbMMlF/ND+DUPrMRHfqCFlMXo7PplARb+my2krBxgxuwxfijU6K2dXBYPAH7Qy4LT/5MnT6BYyothDRMi7ty5LWvfRz/6Eezv7YknBamUZEMVSkX88AffR7lQwGKlhtdfegXvf8+jGA7u4MknqvgPfuN5+KUcMCmh0c3ipTcbGIUVJD5j9xw4Y/ddAQCEU6mbjGMf3qSBIvZQ6h4gc/Uu/vxL38DL2wm6XnEGAIwMA8BNAwByGtT8j3ISCYUw0ygyAEg1jtwMcr6HKEMAYKQAAIZw0cNTF84hXyITbIhyhfpzxiMNxMAzGTC6CQgLOXiFLKqnlhBVc3ALAaonT4qHzJiRcPwjo/++feceatVlxDGdiCknUAbAgwAAX7WCOpzqU+vo+RphyQkRm3/+uxJO7ZTf6BUpGZgBAMbkdgYAHAaQDl94hyeRWs9bAMA2jgYAEBDAQ+DR9Vvd/8eTvjhk9/pNfO3ffAF+0BLviekgQq81wS9//FdlssIi2yVANsmg12djFMBzMoiCEf78z/4IpQKL6w7a3QGeefb9uHP7Ntbv3kEuCtHrtoRBlMvFOPvIGYRBFqXKMsaTCH5QQ7vD48ImhQ7V9AAgy+x4CUAaAJAIOBMRavXajAvkWtgfkE0FDDv3UPD3Meq8ATdDA+U8pgQAnMcxmFYI30i9EZD2QDCV25inDAACAHyOYaIeACycVSKpRTeXNInTMvFktu5TlR5BADbzpumXaZSN90tR+GeEQTUOlILVNP8K/Fj6vzIHWNTOJAAPeAHotDFdf3K6f1hulaonDLhkfyIZLtEC8tWTaA+miEMf7riN7WuvYdjdQ2WhCuRLOGg1Ucx56O7eAwEA7m8EANAfIlm/g63LV3GqvIzWxgHCcYC7N9ZRyJexvLyMqzcu4ZHH1nB9/QpWHl1F4fQikkKAfWeCpeWzuPS9G7j4ozeRzcZ4/uc/Iuk1IpXgNNBnfTN32VeZoo1LU2IFp/nKGVYGQPXsmgAAjKelMWp3Y19AvcqZ02jTLyX2aMqDbH8Kt3uA5vab8DL9GWhrm1ypT0wTbtdxacRmQKHeo1Z7L3s995aUQaHo/zlpTsXkWomA7hMZYSNanb2t9dm463Wu9zqj3lhvcI+ZAwCu+MMMB6Tzq36cewRBbv4dv7dsgvRexMcQTwLWA46HZqM1YzDMjSQt+0ElLJYBoCxCNqTad1h/g3l6l56LNFmC+9TO9o4MQhqNJpaXV3Dv3j01yx70EGYjGSyJkS2JWk4oEkDKAoIwFqq9yIHIJPUcJJMxGt22MH2dKEBcLSBbKaBYzEv0cTLui3QpQwDTI8uIsctklw4FuGLtKPeoAcfavY4AbzRZ5PSf7KCARtH86Wgk9RW9poIgkvhASg3ZXHfaXfSSRNIrlP3I4ZWDKPKQy3EAw2hsZRpyCCJG2GISaAGBRHw3kmmMZOwJxZ5+VYMxkEwgCQmjiaYkWe8TvgAFDVXa7Lo0UCX71hcJKI87rxV6oxFUJkVeWWBj2QcJAug8Rut23jYTlyBCX+j/VQLm8gIJrms6RFUAAAdxnEMuzknqFvfV0GVCVQb7nT4K9RIOejtwsx6+/8or2Gv1sd8aYwyy/uiDwut8H9ViVgZ4F85fQM4vw83kMM1ECIMcRpQC0wOAAAClXTSfJSibL2Dt/ONoJ2M0WgOMRg7++DNfwJTSNibHCJgyZwAQFDkKAFiG5lEAgJLKd8kAMAv/Q+ez8637nQIAD5vgzyf0bHz1edLPYf//oc9rXtrRpvboVFoXvDSSPKeU6GvTi5ELA5t1G0dizQYtwHDctJsvm0V/+rWnGQz8fy5qXHio17ALHH+f33MxfPW11ySjs8eINk66ecMZ/WBIE7EeTTH0AElbJXoss7hSX8rpo6EUHj2GFoE9jho22wyO9glHzoMFAOxk0LIRbCNmH/vINm2KujkA8GDzzyWK2fA5bG4f4NVXLyKbK2BnZ18QykajLRNHNkJ2IqBAi3KLCADw5hQjMHstHH4RhhJGI5SsONLrAjYWCpZ185e5lYAEkbABGFkn2eCMGKPzJn0HzB49AwBMc2QbW0GP6QFAanSoG5gAAK5jNKiqg+OyXM4X4BK9HAxlIRJjkr0dhJIclOD6lUv4+Mc+hpAGN8kIF19/S/KGYQAAItpc6OlkLJuh6OZT5j46pNHrhE78QahO2tMpqpWKHCE2q6T+qyRlExv3N7CzvS3mfzR/4uJJxF/YACDdO4tmqyVO4mQz9IkuDxOsnFzFY089gb39PUk3YLLAX33jBTECpDEW3eTZmEh+r+MIyyLMxjLV4vHgtcOkAjIj+FoIApAKyNfKgor0PU6M+ZWPY+W0FtTja5NCV6xeXcT5ggAljA3ke15erKEQeVhbqqG/v4XFfIBT9SL+xT/7bawt1dHe2UU4ysj5MAfRlGfmhBtzwBk11Rp1mnuE+t6EOjPKFIjyjwbY3bmP02cX8dobd/CPf+vX8Z73n0dYzwnNPVuqY2svQamyhtEkh09/5s9w8rH3odUn+u5K9B4R+8APZGpOQOBTv/spKZKYCsFpq9Jf6Z6sVEXX5iAfuo+PcgJSBbz8Xrr5n9O3+S+2SFJwj9IbRv+pF4YFAuwad2JlCctLddy9c0vooO12C/V6VT5rtbJMEYhgb21tStPx/PPP44DXSq0uhSinKfliERv37qPdPMCT5x/Fn33+S/jIT78fxTwbvh38x//J30ZYiACnit6oim+/tIFpti4AwITa2RHpyspaSH8cB3Y+sMfwSNLzIunLdDmYthGPNrEw7GL05nV842sv4of3e+i4RWRov85YTJcUVsAd+RIfqRROo+ATZ3IFAuQoiwcAYzXHiJwMcoGHmA0bC+QxPcxHyAcTnDmzjGI5h4w3Ri5P6RkbRb13hwPKlzICANAE8OTjZ+GXYzhZD6XVExgOSB8N4BkJ0yQZ4eatuygV6wIAjCfeMRIAHivG0DFWlMkOLMlIRaRxl8Zs8XAmA+pICXgqN3Q+5VfAwPSNRyQAOvG25+Pw/nD0Okwv3EcbQYJeZPiwscsaI1bWCiP4uRDtg218//tfx2C4jpB+EAMyehw8deF9WFs7L3RVpsZ0BmOZUGVz9NUYirP/5z/3f+PESoQkaeGJC0/j6tVrElnJa7NSLgmFls3v+fPnxITQ82NUKifQ7WWQzS2h0WRjXRbw3vf+5gDAXALA+14LX64dUdgBRtfg4x4mfcrBeCiXAW8NiXsSg0keQzbIzD+nDIMTwimNdAkAMDJUAQCh/lPna1J85FwQeLJ52iYCkO9SJ5xmTZjSUJONICd0SgmmNGw2vUuZrMm9JJM8bR50ymx9AIx3wAMAgF177L0qrUvqttXpn+xcxm9lXv+Za8dIDPhHY4TwoyXkyqsCAGQZ9TjuYOvKqxj19lFbqmMc59FoN1HKeWjvEADgMaZlbIwpTb62t7B56TIKZLu0Eni9DGJksXPvAKsnT2GrtQWv6mLt+aexs3cdTjXGgIATvYl6PjYuHeDKxRtC5/7Z539WGADqRT9BGJOxwuhifYvq3WT2FjErI7XbNJ2+JwyA2iOnMeZEmh4M3SEG200ZmhIA6GSmAgBMBiMBALxuA80dBQDSdZnV0lvDPSvhtCCvnaSLabFh3snaTr6NadSl/hXPJTUVtLpjCypwn6DmnAAPpZl2em99rlSvrYA1qdwCJJAK39d6lr/Pya040ZsYaqut5+8QCOBX1uT8sA07H8NGNvNxep3+IQBgbk2m1wvZcvbD1qz8nbSs1YKbeq3ZT/tXGRmQkPZPM+98viDsXe75XPennmrUKWUYJ2PEflb2abJayS7MFQpilsd+j0aubhyiSzZTqYCgkEVhuY4MJ/4uY4lpgD2QVBDrtdHnwIVDFdZ6lGuQeTrUpCf+Q5zPagIbZaFJn29MI+RY545HKGTzAgCEfiSvi8AuAQpKG7qsyxgDLqkk6jwfhQ6yWR/ZmFp8Uvp5HDXRgg76RBFZQ7Nf6SdT7Ld4tYcy/adzfm8EJFMH/TEwoExJko2sbxZlS5QwceDDFJEMopj9kxVKadPOJp+mrDym3IOEIS3gBU8pa1ndX7iOZvypvO9ylEW9UJJajsbArCt5vgvU7Puh1NOsq3qdHrwMJXa+pI3t9vqISjn0Jk1MvCnevHYNV27eQ7ubgRfk5X2yNui0N3FyqSZSgw8+8xwyQ3rnRHB9MvYi9NnnGa8CXneUAHTpz5bN4jQBgMEYuwcdTCYuPvdZJsuwCfHQHymbQr1SNBbXAgBcV++t31VAgYaa/Z7eUwbI+7cEABzOVz1URaWX5uO0+9p5zH7raLPOf/jJE3peVDpx0A1E6Tv2/y1CeVxhZ38mDZA5KPqzoxMGs/EZ6rYsxKTACS1EMyJFSx0Eh8zx7OuYu+janNsUgEDE9Jj5m339fC5xiJdGhUyARCPSplPROdGIjjnndMHvDQZCy9k/aGBzZxeNZlsoO+IPQH1e2o2Z9ZfEf+nxTQMAR+UOdoGXYjTlBWCRVFK1jn6kz6NdxI87t/KzWVyabSqOFHn0NOBZMUwABQIssdBHqzPFSy+/hnyhiNu376LCSKuDJpqNtmjkRTMmcghrTqNL9Oya8eYAgBYlqUvAZIva5p7FEkEDG/HHFyZUIX44GWlQrWafCD4n7HTxtwDAnDo5n46yyZdmic6nU0hTzw/KOPhvA6Px4fU0i4HxQ5EBULtEE6jlpQW093cw7Lexv7OFZ57WorRYruHqzdvCBKADKxcxasuJ1LKYlU1UL5JZwa3toRwh2bTJSBCX6iFpzoFsrLz2aVbCDbdUrgiiffXKFTT3G4gJGGRcdJotAQCE6j6FbHg7u7uo1mvi8B/ncuIHcPbx8yKXIMugXCzhR9//AZp08fXU+JDFKY8jp+S1xQUBYiixEOoaEd9uT2IKSWWn7IbAjhQEvicpB1zcCXqQxcG3pYwdba54TIXdQPZCxhWtl8NpoXEgrpSKWKgWEXtTnF6uIGntYqkYIcAQf/j//B7quTyGOy2JQJQiecZytUZNKr+Z1wRqLiGhZcIA4KcjYAgjKXu9FpaWSrh89Rr+p9/+z3DyTAkTr4Vm7wBuHGOcyaFQfgTJsIhXX72LncYE9w66WDy5hmazIY2o6vsnQpGn+RCneZ/77Ofw4l+/KJKAfK6EVqMtm2GtUkObTrz2Ap2vxPP7YHZDWPbMfMqqt6L6Gdj1jusJj7sCfqT1aySgXb9s8cij8Nij52V6vn73tsaEjYao1SoolWhoV0U+l8Vbb7yBRoN0yBjPPfdBiTGqlMvyvAcHDZlMcx27eukS/tYHPoAv/fHn8NPPvQdR0EA228Rv/sNfRL6YBfy6RAB+47u3gNyCSADIAHAn/rsCAFgM9HqkcYYIpi0E/XWcyIwweO0qXvzmj/CdWwfouiUGXR4DAHD9UzGRpf6Tkq1rnczNpGrhtD/MYAYAuCzSxiN40yEWiiFq1RxK1RyCyIHnE4z0xQiUa7cmxDjIhD560yHOP/MEwmoebs5HbnkJwz4BCOZGB+Rvipb95q11FAsqAaAHwGETwLGaALJJmVIvykkPmTZNbO9sCOW0WquiWCCA4xmPKLvL6boyNywyoPSMQWPXIeuRoYX2fF+2GvDjagZ7XWoBbs3eOPUh6y0MQnVBJkshDtHa38He3i28eekb8Jwhhj2mKuTgZWI8//wvIhnRfCvCcOJJtjNZWE5mhFZjHS/85RewWGeBOMTyygkxRd3a3MRCfUHOGdkXH/3I8zpddHzk8hXk84vCAJhOshiOAjhuTjTp0yk9AB7OAJCa1fauxgTQapBJZxWfhYTGftzPNxEEb2HQuwp32sV0FMN1zwMu3f/LGIzJSuPk1YHnCNQk6/9xAEBI3asxCJY93FD/yabiGqOyRYIF1gh4gomkAQylESCzgdpuymPsbq0TbCsb0v/X9Agt4A8xAA5N++0BsJvzvJlnMyH1mFnDhAFgLM6st4R1MOFkXZ9Tv7LxCOJlxOUTaPcmyMUBMuMOtq+8KgyA+vICRlEOzQ4NvwgArCMcdjAl4zITY9xJUCMQeeMGes09jBtdhD0X4SDEzq19GUjsDRt437//EaDcwnp/HYvnT+D6nTuoE3TYGWPjchNX3rglBq0/83M/gyhHE0i6fVOaxnQIUz+kAQALbhAEMO97mgIAyAAgzX/SSZDstKRpq549gy6byNjDuD9E3JvA7zUFACCLKL1+HwcAWPDWMrys1n/OR5hXgVIrmnqfjEE7JEnXtXKXkuXAFI4BwVpPgH7uE+1WW+5XfkiiDONQZS3LiLGvyslcqX8I1M+TvNSUzw6d+Pv8XkAEutKbBAErLRwzls+A91qLHq3/rR+FaUBnPcx8/VFAIzVA4T2aigDm62XaAMEImiKTmUntP98XjR95bZFZxUuT5pl0pGcsKdct6ucr9brEy/H8TjwHxcUa6DpUrtcQlfIYeRn0x0P0E07+h/CY8OM5Ei9N1tO1a1dFgsHbyadWiOmyZJAOx+qBNB2iUMyjWikjH8diIDsdj5D0uzLQYT3Hr3nGRw7HwiikZw5ruwGp9Y4rbCne506GHlYZZDmVZyKBOxUZFFNj6PVACZHcd0wKkLrWAcuP4cRFdzBCezAC7R4HU1c07x2C1+ILoOdQZEaMw/U8YY2GoScx4KMx0wtUikH2I0s8RiFz+EcQRU0/FRwQRjCPgRgP0uxUowxL2TwWyxV4XBpGE6l72Rsyas+nTxKHdFN6J2iqDO87GjU2ydwNHIxdGoOOsbGzhx+89Bp6CevWgrA+ioUYk1FTGACVXB7PXHgWkVvEZEz/sFgAgEGHUjRlL/HyoWF2z3gAnHnsCTR7CfYOOhiNHfzJ576kJqsZXxgTHGCJyWrKA4BePPz+/r31meTTegBYI3IylN4VA0AbpsMN8wPdoPnBcZN4uRxM7JgtJo9rJo+bnuvvUZc2v2mPe470BP7odH0+x9JH00Xp8CIglCieGMMEsNNRaYY5lcllFQgwrvhpp/x082zfl6VY6eM6SEjRNfRILaZTTIYMG/9AFjguIIxHIQuAzT//nuCAuP4TMWLj5QVotDq4ffce7m1sodMdGH2S0p2kR7ExJqaJkxtyll0+jyi0TRKPn431SgMAUkRwqmcMONLnLX0eLM0/rS+zx4qvRaOH5hv7TDNor6sUACDkQjk/WiBTm/md716Um+j+/Q2h6VDTRRoQiwBq1oUSJjIINRqycgvjmoCJTK/mH0cBAGn+jdGcOHMbUIAPRM0+87b5ftjol6tVMeUgKENqFLXl/F4GMcak0cpCLK2OrAFpZOmiP9bYSD4eF0h6A3AJHJCeNWWB6kn8XzlXkBzYTqsjjbQUWeNEWABvvPIyfv4jHxHd1mTqgC6v44yLvuSSZpDP52TTpXETN1UavKSHnwoA6AePFRkJbJLl+al7HzHLmfRiGoSpPpEbHqew67fvoNNso91sCcJczBfkNaq+1EetVhNDN8bb8WYjkt0ZJ/iZj/ycoPm8D2hc9s0X/krvR+P6W19cwKm1NdQW6uJ+u984kE2Er4umiNfeuiyxLEwN4CbBmEO+VtL4Dw72kKemP0cZBOnVeh3wmpdNWLw6GJHIyQtNBkmlVq0fpRWeM8FitYiFShbOqIPFchYr9RK+9+2/wg+/+dcoTwP4dFE3GkhOdaXwlEs6FX8mYzJtYOR6kLz3qWye2XwOzcY+yqWcmJP99v/8T1CuO8gEbTT7mxID6MV5wCvDC1axvZPBCy+8ju4wwNKZczgQ6iM3LG78pERqwcN7kxsiqWtXL1/Dn3/lL3Dt8g2Ui1Wh9O3t7EmROj/jR5IK7I0xK8aFqH4YIVMoVIoynfS7iLP0m1BqONcrvm+CM1zD7L3P1/iep5+S5pkoNUEaThyyWV7/kAgfAgDU/lMaQEnA008/JTITTln5OJS/0JyH0pSXf/gD/NLHPoavfukrePLRVfTaN3DhQhWf/PUPo1jJwQ2XgegUvv6t68IA6Dmc4jnwEb4rAIBSl067hSj2hAHgde9gzZ+if/EKvv/iK3jhyjZ6XgkOIhmETzy9lx3LACAAILo/tcUTHN8AnLJRs8EZjxDxmIQ+YhpfEhwkADBOsLpQRD7robpQQK7I5oHRbR4i8frgdalnbOK5aAzauPDBZ5BfLIkHQGFpSfLCmUUvciaRJzm4u74pAIDv5zEccaoXq9u8odpzwkCNKddUaRL/X9beA0qu6zwT/KpeVb3KuapzA40MMEGUKIoBIClZspLtsS1rbHmO487szKzXPvbZs7O217tWTXANAAAgAElEQVT2ztieHe9o1971OB5rzozWo2DJSqQsk1SwJIIECRAkEgEiNDqnylWv3qv3qmrP9993u6tbVPB4m4engUZ316sX7v3/7/9CKID1jWVcu3YFVreF2dkZ7N9/AKkkgQ+u72rqohYLPelVVHEBprc9I9QzoyZqqpBWDAB9I+7VgOt1e88KPpK2wd/H/UAmgl0lD5Imo91CMhfCF7/w5wgMO7A7DjKJLNbXavjAj34I3sDEAFGYyYLSrYpZHzB/6xVcvnQGmRRBeBMLC4solUoSY9ZuNZHNZGRdZVpFs8H43jQKhSkEjRTC4TQ2NhlZRsdvmiSqZILvBgD4qKE6L7tSAHjvJ6SGiIXC6HvzSKSuoNW6JlMqr8djuRsIjsMNcC9iooqWQtEITVGZWejuZQAQANB6bA0AsPHXAICA2WqXUJVYn5prR5gI3Fs0AKDZEGrHVkwp2Xt9VEOMAUcGON828m97DdqpFfi9SiKhzsxO8++7zgtDwZcY+Bs7m2vNNOgHTMQz04ilJ4QBkDAJALQFACADgABALxJDy2ojGw+htbmMKAEANj7DKFzLRbjroLWxDtduoLa0hrnMJGq3KsgMcyLNXGiu4JEPPoZuuYN+YYD11oY8C5lgHolAEZfOLuD6lXnJGScDIJ1NYRgcSkNHXbdEb+6qT0bYDT4AIKfA9wAgA0ADAP22A7fS3gUA0APA6/YEANhmAPgAAF+Gz4f2nVJmnv5ewvPoN9S6puNknqCtnqjzWeXPsN4Smj3Zea7rJ1YoiYAeMKmak14TIXRtFePH/YH7RIvxxqwRAJE+Stycydx1ggQ+g0oAAAKQymiQ+wyd9TkgE28b11U0+64yO+b9psFE/XeC40yU2TYc9X1XdurX3QCA3Of+erQ9lRapwo5MQK9bO/U+G071nLHpFHNUf1jIR4dG0U7PEWllIpZEvdpAjrGirocmGZCMg+vZSJULiGXTKE5PoNHtCP1/YATQ6HTER4rPJn+XpBnRWNFnPK6urgoI321bwgSkzxBN8LjhSIRzgGCKGgayM45FwshnMshlUkhEo2jVGyJ5ySUz8Hoe2o2WTNMpz6TXlk3Vj/QSrA+DEkediIUQjVA6BnQ7dYQjXOu4nivwTdgAlBJx76G/it1Ho9NFiz4AjEANhNDsuqi3uyIHEJDfZ5EYgQDipolUMiGsW8th9oW6trwf2Sux+RfKP69v2BSjR7Xc8Dh1rCq3ItbUhgzfcsk0yvmCSGdoWElmKEFfxv+RHcfPvIZZSnAJHLmeDNa6wyCcQQ+IuOgHPFg9D1/9uxfguGTiJaUuzaRiiEaUae94oYgjc0dRyEyg75I9EZTEJ6YzCOuAdSGlwZGweACEEkloAKBSa0nE82c+QwCAg0sDzjAotQPBeA0A8M+MZiUrg6w0bQJIAFwNftXKPTY2hsBv/s+//C0d/GgDpxcDTd2RX6CNPHzUVjXOu7++8wCoTVwjjLJ8+4s2PytTtN0I2+gU/9tR6BVip6JfRieroyjjroXTf9P6wdUNxig1XTWpyuRGu5gqp1JFHxbdOBFzIlCkhdNozNeo7UI3R6IItTmIfr3RYxLnXBY62y7Ivv28PyFU50oZs6hzqPJLWdyJ1EA4YApR4/bKvGY2fS9fuIh6swPHpUPMDgVTSwHUXuhr8PaKk/dQ+PW1Gj1vo9eQv0c7+2uaFf+dizD/15psPph6QWYzpl2HhX69DSTpY9KbPNEtlTFKFI5oT7trCyKYzmTx5a98Ax2LPgyG0BYF9WPsiMvcT6Vz0vR1NXlQkwO553waf0+yudU9qR4Lv0/zEWH+G/X9dMvn5JkMADrRk33B1/BsRyHUnDAbQZlw0+yOU23qu/hC0syLTEQ1RULnJ+U8HhN3fzayLhc/aaxjvja8L3T3bs9RUX3MVDZCSMcToAl3kJtiRC1MnOjDc5CKhnHx3Et48IG3oFqpUeqHsBnH0toGosk0zHhc0EA2xBFmglvcHBXtUyP7anlU9x2vLRt90vp475GGx2sqMVSMKGFEjzjqBqVxX1tewYXzLwvS3OR0lvUez02Im7sj9wIn00RqyQLgJC6UiKFld3DqkUdlXSHL4Bvf+IZs5lw8eW/xXL/7ve/B5taWnMt4IoGuYwsyTU+E8y+8KMDG5vo6sum00KkInLE4IZ1tenoK8WQctkwAg8IoIELes214to3N9Q1BUccnp1EsjQlQoqYIlAHkUd1aRTZpIhkzcGBmDAPXwnve9Q78T7/4S/A26ghRUxmLywYbCobg2kqewU2dRT5zWNnkc0IfDNETQU2tSPPsurZMtwnKNBob+PDv/y7Yk1ca8yiMx7FamUckbmIYiiNgZNEf0v2+g0olgErDRTAeRzgeRaWyKU7SBCSlWWEsVLcrUwer3ZW4pODQwAvPvYinPv9FibNhk9ZstoRuqCLbVOOlJiMDYW0QRFNVO5+EUQBAYIw3oHerUZXaQ9TaoCieKpJJryMs+GZnpqVQocY/l88K1X96ahJR8VAxcP3aVdx91wm89toVZNJJPPjgW4XRkU4l5efk2F1m/ibw3Ne/hp/+yZ/EX/zRH+MtJ4+g7y5j/z4TP/vz70aE7vfIIRibxVfOLAgDgAAAgTHNANhVZY/8ZS/4PLo3SjNGhyYBYEnrbyDurWMCLvqvzePFM6/imasrsCM5BANRFY9kqHzrUJ/uw8o4SUsAdgwA/WmU0HyH4MSfEoBUmBIARhe6YgQYgYdyNoaYGcD4dElkAL2+JUU1r50ywYogQH2sYyNdziM1nkdmIo9+eIjCzLTS54c5dWO+MafcYdyeX8LM9AG4LtdJSpJYbDDZhGwlHhSrMkU5pLzH6rZx48ZraDQr2KqsyVp3/PhxHDhwCENOnAMKBCAFlteN92ir3UAyHpc1hqaf4tuRoikoNflRAapZ8OsmRAPzOm1DA+VcF/X+ox24lTO5v4aJhlg1DXwGeM+y4RVdsdnH/K0XcPaFZ8WMjnTXeCwFM5LGseMPIJ2bQs9j1CuLLDY6Hs4+/zQ6zRVEIy5q1XVkMlmh9JoEZ+IKDPqRn/hJ3Lh0BVEziXbHxaFDdwv9v9/nfU0DwACMkHIsJ2WWFbXanQioKiBSwFV+9gvWHQMcdb+peoO4jWJtgKkugUVE4hcQNLYkZtDqZJCIvxn9AbX/TJzhzSY2kgIUkX2iQB9/MKDIoX47rYYaelqq8rQVXV/vZdwXuK5TZ8znu1rdEu+Dft+Rgp+MAO5NrmOj0yY4klZRY0ygE/ZY2o86VazNHbBHrx/+a/peAho0GB2U+BarUkdx32EtSWCe9wKXLO4n0mz6cT+qBVGvR41uKF5CLE2AJEo3C4T7bdQXr8NqbGB8ehxOmLFsdaTMAPqdGtzqmqTwOP0IevYADIisrK4gnQqju1VD7dYaYlYIvbWe7K921MWpn3g7OqU2uskumk4TAXeIuB2H6WVw61oNF1+5IQycx9/+OCIxSoVUlBqnuaq+3PnQTAepmSSogvX1UCbElAAUD+7fBgDIAKjdWUMymUZqahI9MwwrNJQmJ1CzEPe6qK1eFLbI3rpYD6ooK9P3gL5GutbnNec9zEGUBgpYE20POXwPCalfRybweiovzNMhI9kcievl7+L3xqI0b1bSV8XmU8+rTNNjMTHQY4Y5awyyPPXPacmKTgUQ2rM/fBhlNfB9KIAioozh/Bg63v67BnC+vFcDB/p3sIaS3sVnFygTVCV/07IY/l31TkMBQnjMXCtInRf5QyiEKJlI7Zas/1ybOJ1ud7qifae5WyyVFtp/nxGwhSxi+QzYdjuU74QNP3GIvl5MPaIyheMiskJVvch9l7XmjddvImpGsbayLs8GfRpYp0hP4efHq3KXFHvWmUFk0ynx1SEIQOkpl/1Bry/u9/0ezxnXLAMdhzX6ANlMCqHgEMVcGt0OGZz0gOFwUzGCAr42XfycZR/hpJseF2TKRiUBp9l1hAXgDANo2S6aHQdNi7GGZG8GUavWcfjQYRw5ckQGTnUyI5h8wujEWk0YqdTRU3JBQJO1JsEOzcdU96/qDWTtHAQwXZ5EgvtNr49MMgXHolwjqRp/RmbT94G+WZS1aWlefyCM0y4ZBggJCGEmA7CcjrAirl67jUaDflQcMVCuwKa7i0zSxNzsLGbGZ5GKFhEOsY6lwaUhiVI8z5WNTczNzWGzVoPLeyyewMzBQyKNIADAaGcCAGaIg6oQOpSO8L1QRcyUD9cWY0aOE1qtBrpWR8yU+d4JgLNvJADA5+LAgQPfHQDQzfsoALCrCBqdWG9TQrdbqd2L1wiCKCCCT/HRGeyjqJqeNm/3ZG8gFeCm5Lqcco/GCKnNcW/Dqo9570IndHJ/AsHXEndJf+qvFi7VvIl7vpicqMm3NCYSnaQmyKOF4uhr6WPZW2DKcShiyvaAQ4Ma2xrbbUaAbxrHqQ8XjqgpTQyPaxhQeZ2SqMxM1EEQ516+iGbLAnM2VQmp2zp1XUYpeaPXUh/j6Ne+GwDAhUCdC4WyaudYvchpMEejxvr71CahWgo5Jt/lc/vY/FuI74w+BvFkWhxCW/xzIomrr13H5lYdPZfNnLqhiW7KYkyk1c+x1429Rv13DBcV1ZYLrfQx20DEjkRDoAlmJicSkpXK5pMsADakTAXgQhILm6rApL53oGJD2LRHEzHRV3GgpTYQBVTxQ28oLKi5QLNB5jHzXIrmPhwSsMGhtkoaRXVeSUvKpdISAUgdYpgLfygkKQCu1YIxcHHuzHN44vRpmfymM3msblZw6bXrmNo3hxZpRuGQRKxxr1IIPRdnRQsV4MvX/ss9MBxIM8Zpun42uIDItNf1VAICjfVCITSqNeQyOXlOPvGxj6OYK6CyuSXyC14LboR00SbKz82QDT7TAHoG5HzN7d8vCx//jS65n/3sZ1EoFqW54+L+yOlTAsRQy7+2vi7fY3U6oqnaXFvHjevXhcZWWV/HxNgYupYFu9vBxMQ49s1OS3Ncb9Rh2ZbagCM0BwvBqtUURS5IM5mYUL747wSraKwzt38GS4u3sbxwE4lYWBbxN5+8W6Zc9xw8hF/9b/8lxtJZbG5soZDNo9d1hc5HlJg0RtvqYv/cPty4eUMYIcl0Qqh5tUYVuUIWXbeDfDGDamUDv/fh34Ht1JEpROB4ddTbmyhNFTC/tISDR+/BVq2PXP4wosl92Nro4ZvPX5BEgN7Ak+QC3id8DSYhSOyZSWCgimK+KKh9s9ZEJkmqXwrnz72MJ7/wFJZX1pBOZ4QxQlZAOKRylanzq9dqcp12WDlvBACMGrztAHdaDiluzXSt3wYA1PNFAGBmZkbon7y3+T0sWMbKZYSNoGj/GZFGQ8D52zdBv4AHHngzWs06ioW8FI28pyrVhjShL790Fh/64I/hs5/4JCbLSXi9RZy8bxw/9TPv9AGAPIaRKXz9xRUM4xoA2JEA/FcDAPJoMy4qAMOrI+5tYHzooH/9Dl46cxFPX1mBIwCASpro+wCA0Y9gSE8GQzUkigEAkSUoX0YlARATQAEAgj4AQKCBjB9PpCi5OJkuQHmyiEwugWHQEwlAMpXw15kA6AVj9z2Y6QTixTTy0yX0I8DYvhkBjIOkqFptAQtIm7x1exEH5o5hOGRsZswHAJRpEqf9ynpcTRx4Dbgfra0v4qVzz8Pr2yiVCvIcnz79uEyo223KNgoIRhiF1IDV7QjAw4KEdFOCh1p/TrCg0+kilc6JoSgLft3w6eZ/e7+QtVXRgRVbQLknyjorDthMOmFTOJT9gQBdNBpHrdrA+MQ0+m4H3e4KvvjUJ5FJEzB0pDDudof4wZ/+BTgbHaHrD1ldBVn0tnD2hWcw8OoIDruw2g2J7JKmpFlDPp/FPffeLaZTzMtutxxks+Mol/fBcYJweszrTmIwIBvPkGKUiQ1vBAAIHB0wBGDdywAYnZj3PWUQGQ1wqncbvcEZ9LxNIDCGoLEfweAx9AdpINhT5PuBKrYHQa0Z9afx4vuizqPkyotngwLt1LRO0/79TO1wSCj+3J0Y50qghvIy/p0gHadP6VQCG2vLEvV64/pVkapRG5wiGGt35Wcisdh2DO0bAgAjzb+WCugmTZpOAjqkNrOhJyhNqjOnn2L8q6UF/oxLdAyqyxM4M2giEC0glh6DJwDAEKF+G7WF12DV1zE2OY6eSQCggXSUpnoN9KprMIMh2DQuswcYUrdthlCvr2NufAKDioWLXzuHcBPotNpwTAenf+o9aKeqsKJdNDo1hPsG4p0IkoESXruyhYsXb4pE7bEnHhPaPxkABAAYCcjPbwQAyNDNBwDYRH0vAIATCQkAIAkBIwBACCoebLTW1kM+3Vzvrvl3GLFqbVcUbX2+pbZjjUBfI79m1rWh1BHsAukCP/AEWOPvIABAwJofnIhyb+d9yHuEjTr3aDZ1pNOTFcDmjlIBDk+4d/GDz7gakNGfQw1ZxJxwxLhwtB6VFVb8oHzwyR/+7ZwHxRYRxpZf96v3oXwBdpgF6j7TAMAoICBAFA2N/ZhNviedjsTfTakHa5xb87dx6PBRrGxsIUtzZ54LMgUScdTsDhwaQ5oh9IJDhOJRxFIJ2UOLmYLUG/RVIpOC9wsBGT04JYBz+/Y8erYrxn0EO2gKLPJAsjX8N7vjj0UfD/qmRIQdSbp9jNJPAsmDoTTIjKNWMcohOB7XCgOFfAZhpiMlYgIAUAoQGFL+wwGVXo970qjy+BRL0YPrMa2LIDXToTzYjAqUOr8nrABq3ElQo7E3G/319SZO3HVU6gTHHWBlo4J6s63kon68sWYl8/ymkkm5T6R+jihDU34v65qJ4jhCnsGcGzgdW+4tMgeo++dTx+Qcj8kLbk+SQDa2KgLYEIwiE5G1c7/PNbqHaCIAd0jz7xjq9S6MINlvEalDU0kTsegAMTOITDKJdDyLdLyIbKaEfKEkoHc2mZYa+vCBg3j99RvIl0oQ8VQ4gsn9c+IBUGt0YNt9fP5zTyJiqF6vK2kG3woAMF2j3W4KK81x6JtB1gYTshQAwOeA9fZ3ZQBo6szoBF8vBhpJ0w303mZRT67f6OuCIvpNsELr/UmwDxJsLyojbAH9YO408VxEFOVVf00fy+jfv/Xn/K/o6bfGK2QT5CDXPzZ/6s/2WaiDkYhM1hRqztdmHId2ltttQjj6mrsW8JGJuwYA1PRte9nxJ2jq72qz29GsywIXIwOAqKvYlKhzxyaO7sX9AM4TAGh3aWb5BgCAmiDot6xgmN0ffx8AgA8bj2n0eo3eD7zh+MCxSCJNi4sdP/PvLvVhkh21w0jQhkL6qBTtn9TtIIKcVFkObNfDmefPImyyyA3BdjxB/Tw6nHKxFpdPZXYkrI7Rc6vZFaK1oXGKMiDSH/qelHPP5ptTcAIAUVOm/2zypfmXup+UKR8AkGMcIFcsSGPL5p8TftHy+9NQ7cbJ+0dr0ngexCyHUwtP0eT4ejR9aZBazMlx35OJN4ECAgBccpkCQOSQC44ZDsFqVBE1gEvnz+HxU6cUhhQIIVcaw/MvnceBI8ewsLwscUMs4qkRYuPnsGEVuq0qnEUtpY0v+SzweOjS7wMCnOBp/R+lER3bFnowTQGtdkeQbFLx/+xP/hQH9s2JORY3HX4mUKIzcCnVSOeyaNqWGAPSAPDw4cMKlQwG8dyZ51Cr1+V1s/mcMCXe8973Ym19DdFYTKQEjCfs0WdgMBQPgnAwiEaVcTomMqk0GvWauMqzYWQR23UsAezCzInlTcHillNSvl82qrIhufKsZ9JpQbV7PUtc1TvtBtZWl/C2B+7H3P5ZlIt5lNNJfPnTn8an/vNHcXDuILqtrjLyiVDzJdw4OS/UsJOBwIqNx0CTnogZVjniARv1VhX/zx/+ewwDPcSSBpqdCgbowep15PobZhxGJINYahwRs4ybtzZx8PCbsLyyiZdfvYD5hTsolIviJcAkAzKCJF0gkxWdPOOFFM2sD8dyBMFnw0Wa7+ZmBX/xkf8oQEGcWb89Fm5smHooM/e81VLrkCqZRyQAmgFAcEhJl0bXMA1m8ryzsed9o81oNDNgZnZGUTfTaSwuLsokUbxNAgFcvXwRx44eEVS7WtnE/n3TeOtb34LNjVWMj5WFwk3Z01alLmDQpVdexnvf9U5888tfRTo+RM9ewCOPHMD73n8/zFgY7jAPNziGs69W0Y8WYDHDXDwAVAzg9/qxqxDmD5EySGZWaLjNABhHD8PrCzj3/CU8fWVZAADGAHJmMgoA8B7RAMCAZlY+/Z/LtjyTspYRAPC+DQDgoURPivAA+VIWmUISoWgQ0RgNaVV6BhvkZCYjcW80AQxnoijvm8TQDGDiwH7VQMfi6PcceU3mHN+8uYATx0/CMEjDpckc17u9AIDSHMqkZW4fGndu4KtfexqlchYXXjmPY8eOiezsrW99SJIAookUmrW67D0EDD7xiY9jdmZSCkQCjMeP34V2y8L4+JR8f6tFoI7+Dr7+U5o2Td+WE7+dPc6impFMulCnRIHT516PTto0JKUsgkVxBM16C+nxGWzeXpQGNRzu48WzX8Ha+utIJcICMFkdDz/yIz+DIL0bjKR46RghDysrN3D54nPAoIWha/mmSiFkczlUq5t44MG3YHx8DCura2JC1el4OHrkPgQCCQyGjLXkfUJdvikGgLxGItAQFhr3Gu51igGgGQGiPVXGIdsSgB0AYCCeGFFjgGSQZl8LaNtnYTl1hMyDiCdPoGtPYDiMIxikISvB2LgwAfoGJWEDiQXz2fHbsgsBAHwJhvIB2KH+63pEvI+CyvSra7Vl+qZlPpRBcOpEgCduhlEsZPHs03+DWDSEXCYh151MAXoWDYJh9b6367wRyYdf9/Cdc+9UH2qvVgMisv9Ym9HHg07ftkQcipu/mMcp+rn40PgMC3YgoimmP0UgAiNeQjQzBncY8QGAFmp3rqFTW0VpvAwvlkCdAEDMQNBpCQOAkFLXCwnIw/2SQOVg2BN9b8ZMoXLlFuZfviqeAvMbS3j3P/tBtMMV9KIu6tynEUGQYK45icuXt3Dp0m0BAE4/floAAJJyOPlnIoBKOdj5UPIydT/wukkKyXcAAOoLzJ1PCQNAAwCaAZDo28IACAdUgzBat40OxfS1UUMC30jar2kot9MfeirO+oF7vtLv+ywT/n7xG1LXTuofj2p25QGhm3a+KzanrOf4wWaaE26VWkUvAFOGCAToee9rBgBfW8yCCSD4AIDyQNk94Nv1Pv3mXA9/eEL1kEb1O37knN/8C+AkTIbeNjtGewCo+sm/J/3IQ/U1phUoIITvhYw8DjS4z4k8IWyg3qyLl8jKxiZCZINS1kB5cT4PJzDEVruJ7tCDZwTQ4yQ9EhamCI18xzJFcaQXXw5/zid1qy/J4+svLixh4c6CrMdk+ykqvCEGdawDWOMqxrMC9GToSVUJ5XzS/IcRZ/wzB18E1kT64SkpQI/MqqjI8sKSkhKCY9E0kEyfAQYe937f7JHA4JC1h6L0swYlYByJ0ig1LExXMeUOBtGx1fTfCEcZMIvbC8tw3CGWli1ksibe8sCDSGXzmF9YxtVr1+XaUyJNcIa/PxGLyfllzUFDaPYFlGkRBCB7RPoSmylOISTNlNDvkzQ8bHfQancwv7KCaquJjufKteCdKvGL/vCC6Vgi9xwwSauHQKgHy3YkkrXn8jzkRf4mzOdYGLFoH/GYIVGjQ5eRo1nkc2VJhaAxJEGVw3MHcf3qNTE5TmSycj8kcnmUp2ZFEkEAoO8F8NQX/gZhIyJGtTRLJO7NPa/fdxWITZPRoYdmsy4x27xfeb75rGopBd8/BzDfFQDY1vvsaZT0g6RpMZopINvUCAVeobr+0r0nH5rfx4mhSMNGpvCjP7+XCTD6+9XOpShH3/H7RhfQ0QZcR8z5TbbS4vssAH9XZBHGY5TJu0kKn4oj0bpyFnWKOrQT4ze6yGgJwGjhuP0eBGcnWj3ipD1ifsNjUU2jLn4UdYmFgwIAVFGuPjilCAsl9qWXX0Hb6sl0R5WQ28RufSXks6DIvq5w1yYzco6+GwNgFPUdRVq1rwDpWPwzF2M+DPy7pmVx4yIiL62E+qOv7ve1gpxAkM1hkE6fxJ2lVRTHJvE3f/sM0tkc1jYqkkNtO640kGygacqn7ymdaT/63sSAzX9Nfl0KBLlg6ru0QYa+XiyiaTxHvRGbRp0AIJJWggtEsvm6NDEbDkWnzok2TX04ZWYzq6ZYKouaH3qKzmPOZ3PotNuKUmRZco5YUCayaTSZgx4JyeSQoAIXnRQlADw9PQIvIVkwqZcedDtIRAy89uoreNM998g0jB4Q3jCIy9deR648BptATJxTbuU+nqXbfpiLI4t7hVTLRuBvhPIZ1GOzgOSmrtgwUoDSlDDCSTXfu9qguSk36025n/fNzuIvP/r/Iho2cWd+HsVCSSQO66trEo9EtHV9axNmIi4xOESqCQ48/sQTymfA7eHs2bPY2NzEgUMHUa3VJLd07uABWSsYASdmOjS/tLqoVytoNZowmQXsn1einwcPzMlkipsQ0XZuuNzwGEfIny2kM7A7bXFbppkZp1p8pogmM8d5empcFlJKCY4fO4rDhw5IU09NotuqYzwaxK//yi+jT+pax5Hmn/CxadB0zNmOQOJUttGqI5FOCLWzWq8gYHhI5wz829/7LWxVVpAtJBEw+mhbTXS6FsoT06i3bEwdOIF63cFP/JN/it/5338fJ+9/Gy5deR0HDx0R+vHLFy6gWq8JVY5IejSRlOKaMUKmGRMXX6tjy/1DaQKlJNTz8V6jjINX+b/8l4/j6uVrSMSTol1mOgDva4IE2/pd33lDPSx7AQBF+dcfigGgWC/clBVwpIyH+MBxHeMGJJGlwSBu3LghawPPK9fh9bUVPHb6Ubx+/TWZkOZzaZw+/agAALlsepsGvbFZFS3bhfMv4tEHH8SFs2cxUUzAat/E20iwXtkAACAASURBVN9+Ao8/cVS5aQ+y6HgFvHrdghvJoRvUJoAqBvB7/dgLANDojsVQMDhAqK8kAGNDB4PrC3j57BU8fXlpGwDQDAABTPsRJR+gFEERMeV/CT3zjRVlTaTScpcEgAwA5QEQGXoYzydgRoZIZRPIldKIpUwYkeA2DZR093iK5qQh2KSxp6OYOTqHXtDD+NysFJGBqImh+IwAa2sbuHVrEffd+wBCoaQArIzSUwAAjZwUa0HMCxn9RLOkkIGe20GtvoG/+/oz0nTzec7nC0incjj9jndi9c7SdjQn74FPfPJjSKfiqFbWcOjgnBi4/sD7/5EUOLlcEc2GJY0LAQYlEeQ+tjsmTqaLXAN5lsSI06eXGvQB6cJ2Wjh3/nkpwHiMmXQGR4/dg3qliez0AdQXV6RQ7Pfb+PSn/xz79xewsb6MkBEFhim8/wM/Awzj8LosRF2cPfsVVDfnYbc3EWXkltNDNJbD5lYV99x7HMeOH8HG1rrQVXn8gWAUx4+9Gc0mmXspdCyCwWF5LjlJohSCkyQeOLfCNwIARmMAtQfADgDA5iiAgNdEdLCJcHANbv+GmKsOQ0cQSx6D5RSAIRvilnL3JgBAmZLBnVAlTIgmfzsO1H9AfVmmrlXUkGXHI0kN06nBtoX5weit++57EzKZHOpVAj0BFPN5iZuNxSN48czXsb66gGw6ismJIsbHi4inMwKSUEus6gx1TDsfWuqgjZ19t2+/3iJjgQZ3qvpRDtghNkiUKXARHirpKQFq+Y6hPE1izEhw3KMJYGYCZrqM3jDsAwAd1Oavol1lrVHEIJ5CpVYVD4BIvwu3ti4GvB2XgLGqWTpWR/b6brOFmUIJyYiJ62eeR7uxhTtrdfzwP/0+tAJNIE7j3AazB+BuWchFJ3H5YhVXriwIKPboY6d2AQDi2yzJCTtlm6Yz/30BgOTkxDYAoBkAewGA0Vqdf9bu+nt9rXR9y2Oj4aWu/aWeJzuWk3e/SdSyLzb/SmKrfKaEou45YlxHDTrrQzb4ijEbFDYH/67ueTWmomGfxFSS6UEQgR4+NBPu2vJ3nQCka01+Hu0L9oIaMqDka2wTRHaA7B3JrWL8qjhMuvP3tgEAzQBQALiq/7XPlj6XBKcIMCgDwoCw1Qh6C4BBGaPrytBomfVMqYhKu40uhsiOldELBNBybWlCaQA4DDMGkKku6knxKDnsB5GMJWSiTdYXewOeLOVxRDZARFKazp+7ICwL8VDgME2YCBzekNGphl3sbTj8FLDN98ui3p6DEpqMkslDWQBBAV4fygG4dxKAIHjPKGia9A3o58S9n0fJeHK/XuCwlk24SDFlkMmBJSnrQWGE8RmilIoMWNa7lt2ToZ8RSWBhZQPnLiyhNJHF6nodh48ew/TsPhnCXrl6VRlLxxizGpbjkIGD58lztbW1Jc/p9PS0gARktUhSRCSOseIMapsNrCwuiycSk6dozDykxDcURtPpCuBCyQUBCs0AYfLUwB0gGVW1ZTDswvVsWfsHQ0atJ2Uv473judwLLORzCWRSCfQsF67NiMaU3Df33Xuf1PXwhsilVToMkQT6CWgAoNV1Ua234bkBPEkAgPIVAQA4iGbsOy/TDgBAcKXRqMkQTNVd7FmV7xV7HN4v35MHgLTYvoZ/tEjSjADSf/W/752+a/RNN4Y7C4dCAblQ8ELopmtXo+YDAqMa+p3icmfiLwv8CANAv4YGETQVRm9ku5tBdRxcYEVO7wMX0vj4jbi4KYcUAKD1a6p59ifIhMFG/A90gTjaOH+75lohubo515ur7kaV866amqnimhu/1g4JECEmSr6yn1pA+rk6fbx0/lV0bcbPqW1RAQAjXa7/QMpWL5Om3eXv34cBoPNa9eKuF1y+f35NswPERd5PMtAmLdyYWRTLtZJ+QS0augThn6izmZiawfWbd1CQ5v9ZhGMJtDpEE1X+OX+3xJoQrOEixGvqU+o14qVbFg04bA/9JVtUvX9Nq9PvX1BbOoWajAsyxZSPPx/gSNhHlnkVhNJPlNB1xQOAiQxsNDlt5vXiw8YFiVMRTsEFmabxn++sz8k5TUW4MHFzyORzKE6MgUkfHddBIGwIuMDflYjGBIVlDU6t3FathmI+ixh1X3YHl18+j+nxcczO7kPEjEu2aqXRwlajiXy5LE0wgWqahNAdOxFL+feguv+UzGUECANEcy3ot28wJ/eiTD3Doi8WiYbk3DYkKpC521bbkvP5hc99XnLbb924KQU4rw+NacZJ0/fZA2Q36FhFRi6+6/vfJXr/9c0NaQx53ik34GU6dOgQ0jJhspSf86CPytammNWQLk1AJhWPSzIAEWs+MzMz0ygUC3KB+f7JqNA0/4A3xMY6J3a2TKqYYWt3SfMiJSyMo0cOCbh07OhRuW6lUhkzM7MibwgPbBSJ/FbW8C//2S9gamwcyWgKja06UvGUMovp0+gogk6XPgAxaZ4q9QqOHj+CcxfO4z/8yW8iYHQRT4Wk+V9ZXURpbBydbh/ReAHBUB6pzBR+7Cd+DtdvVjEzV8L/+Gu/itOPn8Lt27cwMzmN+fk7+OaZF5DOFWTTTGbyQo/rDwKSBpLP5UWOQIBJIhPZgAZImbTFcI5FCRv+T3z8U3juGy+gQLDG9sRdnA2Wip/SzKGRnG5Zv1QDtoMZaiaXAgD4dY3KjwIAnFgQAGAztL6xgVq1qtYLifHpIxGP4W0PPoCXXnxe9P+UXDzxxGm0W3WhFOZy1FO2JEaR15ISgHc8dhrnzzyP2cks+u4S/tEPvQ3HT+RhctroplDtJHFjKYBeKAebTSLbggHXv/86AED05AaBTUdMz8KDlgAAJa+Lwet3cOHFq3j66jLsUFYxAHwJgAYAuHXQilCUmD6dWTOelASAz7lmAOx4AOxIADzkGT8YGSKRiaEwlkW2mJYpBCOhuK9ls3mloYyEYfUdxPJJHDhxGC23g/F905ryJpnPvI4rK2uYn1/Gm+9/yJ/+awaAWvNUv608AJSpKp//NsxoELF4SACAdqeOSmVLCgzGFZFZ8vi734vWxibiCUX/fvrpL8F1LYRDjCpaxIkT96BaaeAH3v/D6DlsBEhTpRO9muDK2dhmwimvHg0ASKzTQEWVipeJMZCiy+k18c0zX4bVaUiByfWH9+tb3vwQWk0bk/uOwmm6MNMmvvHsX6Jen8eg30E8lsD87Sr+m5//JSBWgNNswunV8eVnP49EtI/qxiJKObKnKIPKoVZv4oM//SFU1xbh9nvY3KrAMKKIx/PYt/8EtrboSUI9Khv9gACeZLCIUaMgyQoAYC/CmfIoA0DpTr8dA4AN+BCBfgVmfwHGYA2uuwHbCwPmXTCTR+D0VZEZRguGNMdMEwnD5XQ5oO4txbrzTRr9YYHeH/WAR09DxXOJpmFiGtnDjRvnsLq6ANNMiFnkvffcDyMYQTKRQq1SFYNDUoF7dhOvXnhBEhcoWcllEzhy9Dg6Pb5fJTEbrQ93WHm7QQBVx+khE6nkal8iG4EUWwwICDfQdxnlqmjZlEYaQfo1EQSgfC+GQDACZxCBmZ1CJFXaBQDU77wmAEChXJAYwM3KFnKJMGLowauti4u61ePvIrW7Lf4ztUZbmiDTCCAeHCA86OC5r38Z7hB4548+iqbdkiQO7u+cwPfbNjKRCVx+uYrXLi+JdIspAJzscvLPfYoMDZVNv6uC/HszAPj87QUAgvUuCABUV15FJKgGE5our4d+kqDky3T5WZvX6dpOkQD8Sb+v/Rc5qDTnSmut+wTV0Ku1eltLT5aOx6g+1aiPNs8q3s932BePUgUE8GsaBODr6LQgHpuOnNVggG7a90pUdV3KrxOk/04AAN+jft/8OfUaCoDQTAbFmFHXSSUC7PRMBAA4ba/X69KAE7zgcYm/AeNdk0msVyvi+s6rEEolUZ6dweLmBgL0FHEddNnYEWzxPJEw8nUlapVGfgNlfqkkf6asKZx404+EDDnHdlCrNfDiiy+JIR7NBRWrivJTxvdRQksGEtNAlKxZfMfEK4tMWjbxfWns2finEwmRXVA+yac2zvQkkRYpFgE/qxhoxawNyeSZxoSGNPasEVWsr4FcIScsR64n3NPDYbI3yLTm4Ey52zMe0ON6NYjgK9+4iGgqic1aB/FUHuOT49i/bwzNZlVqSjF1Tqbk9Sh34HnmcI21MOORa7W6sEY4aOL5I3N4aXULts0UGFcic3mtuA6TF9Xj/UsggYRvAb/plaWCRilTDMFAvdqSQREBgECQzEuyeE14PfpL0D+MRpRNDNFCqZSW4UW346BVdxA21LWil8V9d9+HowcOo9vuIk2jQRjiiZApjmFydg5t28NWtQXb6eMLn3tKxTIyLpFAG4E1st4IDrGuD/M5ccQAu1atbA9LeD1l6BMISIw8mZPflQGgF+VRmjS/ph9sFu6C2+6Z7quFWj0UuinUqKJC+RQNhSiNRgV10773Nb+dhECaEmpaRhgAo8e5dyq/ZyVVTZ82hPMphbyJeaKUey2E/szGXyg26o1vb0C8IUgJV07oO6DEaAM9ikDuZQHwFQi2qdgQ3YWrxl+jZnwYFQiijLjYSLKhELSOjBlp73mwdJQMoGN7OHf+FQECiO5Jyskufq5uhf1G+x8IABDEGQWARs+DvhZcaAn00JiKGyA/8+9sIAkA6OZbMq+36cZq7miacdlc0/kyzp57BcvrW0J9ASkwNIaxu/6Kq6JnpFTkAkxXUDIPZMKpqgaZ4PsTNjk2MQLxJQI6jULMANV9y82XDxcXLk5K1WdmrrK593XzfiPPB5+NbLFUEi02c32pV+fCz/dLEIlmcGzCRKLg6+Q4+eex6saHWi5S4vNjJSSyNH1hVqly4Oa9SqoSKVgEALihkBjJJzAZNtCpbWF9cQHhQAAn7zspLquONxSjlEvXX8f49DRqjZrcRzRqYoM6OT6tnCj8Z0gt+ooKxyvABZyOq7yFiPYrQyCeX+bIBkQf63p9uZ5cVNjI5XJ5SQIoFIoynf/sZz6DUqEkkyFG/LH5X1laFh0fN0SCiGKGmEygUq3ikUcfxdjEuDBFNrY2ce78eaH1TUxNChPg6NGjyvHX7qLZbsl5LVD/v7GJiB9B2KrVxBOg1WhI80+aOdFhSjmCYRXbSXOkpcUVVCsVoatNcCoVJVCjmsxSMSd0/9npGWmESSGenZnDv/k3v4Nnn/kyfumf/wzedmwcD9x1GH/wf/4+rl58DVEjKlKAsUJZ3i+vKzfjVruJWCKKZqeOqdlJvHrpGv7v//CvMbs/CQ8N1Opr6KOHcCSEUCSOZmuI8tgRmIl9+MkP/QvML1UQS2VQ79RhmEN85D/9sRxfLGTKhv533zgDBCOoNjmNSqA/JGhkSDIGKW0skslc4Jrh9RxZ37j5EKRiA0MgkmDQU0/+Lb7y7NckKcAmi0g8HNS9oKRDqjgYZQCI6ManhO74l/i0HnHoVbS/HQBANWpE5DkEX1palr2AQAvPF0GysbESDh88gGtXLwtV2zCGuP/++yRqiDS3crmERrOOdCYnQMjSnXm86+1PCACQTxsoFwf48X/8ODJZW0wULTuJ1UoYK7UEbEaihai35/RUvb9v9/FGzK2d72XhxahF6k3pGd9BzF1DodfB4PUFvPKSDwCEs8AgIhRCSgAETKYHACN8hi4GovnlOh0UIECij3YBANoE0ECM+5N4ACgTwESYe1QQ0ZSJwlgO5ckCtwIxmiRwmUimxOckaEbgDD0kS1kcvPswNlsVzMztE2CAe5r4YASCWFxcwcLCKt76wCPoMyIxwGhN5TjM9YcMAAEAuPIEFADLotMbWLC6deQLSXzs4x8V/wwWG4yJOzB3SJgF7/vgP0ZnY10yrL/01BewsjyPUMgVbfj87UVMTMxgcmIWd504CTOZQ2OjJkWrpqOrGmMHgFJ7qzK5lbQDMQ6kXp0ApQ2338L5l5+jOhhduy2sl0yaa1QbDz/0ONKpCQy8FFqtKiLmJj796T9DOqW8BBKxMczOHMeJB58AOh3cuPEKXjr7VZTyJrbWFiUyqmuxII/grQ8+jNl7j6GxfFvO/e35O2JMOzd3AqnUGJoNMmCS0nzKBCZECrSip4sxoTT/nOQoAIBeN5qyTrnSdwIAXLeDRLiJRGAerrWAVrMK20shGL8fZvoQbI/FNO3umgjSfNQHAHqUsbF+oITSHwSoxkB7eihQTDeD+tnltJZMKWXkZeP1Gy/g8uWXEY2mkE2X8Phj78LtW0uIx1OImTFpHOxOE6VCHK+8fAaVrUUGfSGViuC+k/fDCyTFCVx/7EgBdmKTeYJ2/AHUd8pQSVpCNpssaqkVpzltG12a9TlkPKiBSSyWFEfuwZAgclTyucnOsPsRRLJTCCdLsPtsZIaIDLtoLFACsCYAgGvGsbaxLgBA0uiLBMDrOrA8Shf56vQy6MGI0J8mJHtHKg7kM8Dmxk3UGqs4dt/daDQ7GFAzbbsCIERJrw4WcPlsFa9foazNxMOnHkE4ygmoYqtRI89zPTqf8Uclfy8JgAYAbMZ1hoaIBEIgAJAcONhaugDTUNF6ukFX0/i+7L8yqWcDx9qD7CzfdV+aO24ibEzdnWg+aQJ9Rq9eVWUa7boybee6z9/PDzHi9bqyD2nwgfU8awI+F2LozAbQj/JUYKtK9Oh0LJEasn7isZBlqdYb1U+wHuHriIeAH4nK7xPdO02l/a9xz/lOEgDuXawVtJ+A+v3+/Se0foIBQtXw71EF2PE11Pkkc5hePBVpTulXIIlEkgIUgE0jRA6UGBkdAA7cdQKLlS1MHpzDnbVVYYBKzB4p7JaFRq2GPqncCMh5SsRT8lmZpZLoxUjX8LZJuRhvWw6uXbuOeqOlQBUyzdg49vn9SfRcZTDuLwS+8biKaGRTSYkp/x/SkJJrVigkk/R8IoE4fYd4LQlsGGEZZNEQmfsC7wMOmXgdWeuTRdtoNrGyuirXNZ3LSIQhlxyyicLcQxljK6kBrLODMCIxVJsWMqUZ3Fmt4qvPXYGZTCEYSUryzj0nppGIByUFbGV5VUAPXg/uO+lkGlOTM1heWpa442wmJ0BAo94UBmmt3QaFUfRKo4EoGXlMYiCriKChw+vHoSW9v3R8tMhaPAXMBwwk4xlhsLiDFkLhgDKkBA1CKdRVzLPB0EYobCOdiYpfV7vZQafNtT8qYAcHgPtn9qNn9XDq4VMwI3HYBL5DUZipjAAAHXuArWoTtu3hc599EpFQVO6zHhMmxMNqNwDgurYAANXK1raPBeUP4kXh116SOPbdUgAUMjdK7VSP9SgAoJD5PWNkf0XXzT7/yodFo3SyiDMSw18MvrU5Vr9g72vvbrTVsSnjGj+OZkRy8O1+52ixJ0RWTfsXrY8hmkSZkgXp4EiDGVV0UFem9dGqRR9uAwCqx9wNAmhgY/T1dh2TFJ679f/bhbR23RZZjEoh2A0AhP2Jp3L15FNE/X/H6uHFc69I48cGUMWc+kvxnmzd/z8YALyZ3mjTHp2iy2LnI8T6sxRzbCf8Q5PmndfSd+Pnz7CxCIejqDcttLseXr54RaYXbP5rTcaL0dii46f+KsCG03GikFIw+PRi+V1+ZJ1qYdTEhdeVkdacGmu5wGgspS+79BvdgGr6fSCAtHdeFxb/3Nz4EFp2F8VyWdgAAgDQzGxtTTZOQd9sWyHOpOz49yuLAaHdyzRRbfZc8FP5LMZnpzFgAUD6ukKKtgEAFRkYw/jkJDbWVpEIBdHcWkcEQzSrVTz04EOCcK5XaghGolja2ESYUWw9migy1otaSWrVVf6sNrbkpi5MFx8A4HNAAIAbBDVEAjwJxY8FygBOf4CxiQlZxEhHZ3POaCxuPNzE5T31B/jcZz4nBQA37aXFJRTyeaHss6AhErlVqUjDQkOYZquF9/3A+0ViwMn/0888I2sHARYNHj366KOoNxrYrG8JlXa8VMbq4hKyqTQWbt6Wa8o7iDpU3guMD+T1I8jA68+kBjYNhcKE6NzZYJYKadlMwqEhxko57J+dwtbWBpLxBO69903IpPP4oz/6UyzcWYHbG2BoV/HPf/wdmBvPYGp8Cv/rr/0vCINRUgFk4mlYLcbzRYX2Saf/jt3BzNwUzrxwCf/XH/wWjr35CCqrr8CIWAhHBmhZdQEoOt0BZvafRL1q4K8+9U38yZ9+ErFkWdge+w5PotOrIJEF/vKjHwFzcnKZAl6/MY/LV29gwEnX0IDj0bVd5QmLuSFN+Ng40l2aQD2zg50urC511xNwHA+dVhfl4iTOvXgBf/nRj4kbO/0AFANArXi7AABZvxQ9/DsBAGLGFtEAgEpv4f0/NT2NrWpN4vx4L0qEE7V5TMOIRTE9OY7q1qZQe/ftm0KxmEMyQcCDMT3ULioWysWLF5GMmzh+6BAunTuPZHSAh982h8dOH0Wu0EMoaqLdiWFhLYCtNqf/WbgRGqEFRUrzDwUA+EyHQkPEApYAAHmnDe/aPF499xqeeW0F9h4AQIrgYdQHAHo7EgAfABAI8g0BAJUCMAoAZONhAQCMaBC5chbjMyUEw4rSRp0p9c5tntdEAm5ggNRYDvuPHcBqbR0Hjh0WCZFwQGUDC+L2zXkBAB5622l4fYJ93wkAYIHHe8xBLG7Asuvw+pboOr/61WdlTWGhR1M/Fl+8i97/Qz8oko7lpQW88MLX0W5tSGoBp8Z0OKYx0ve94z2Imim5J6ntp8xi+w4UUy6fNcY13XfC5xtWMVsAPVWDQQdDdPGVrz2FTodpIgEk4gmZ/OeyYzAjKdx7z6MIDErY2FjB1MwQZ858Fqur12S9KhdpSNrHD/3wh2TdffLzH0entYZEdACv20JUZDRBdO0ofvhHfxzBENenNuqtGtqWhXa7h3vufSs8NwLPY0MVlv1YojA5JU6YYp4nbs4+AMCJMpt//i9bkrj172YAqMhEnyrNIMugh6RZR3RwFU57EXbHA0JTGETfhH54Eo5M8xyYaMIQACAq2neHsY6sZwY92T+18d/OufZB8G0NtWJastjdNgQMWvjSlz6KUJg1SAx2d4B3vfMHETJiCPI1uj0Vs+V1EY0MUNlcwIWXv4FEnEZ9A8zMziE/dhADrpkjQwpVW2o6+I6Ge8cE0Kdc08SXjCayGfoddDtVMWo0Q5w+c68lCyCIRDID00xjQD8LxKXpQTCGrhdBvDgHI15A1+NEb4howEFr6XUBAErjJVjBMFbWVgUASIUGwgBwLVsAANaK0RA9SraQK06j3m5jEHBQLHPSuozSeAzrKzdFameJBQN3Z5WAk8sn0bdM3DrXxc2rGwISP/zIwwhTrhLh+t0TFg8BYV1Z+1dENNy6uf5ePAA0ANANBdElmxkGjIaN1MBBZfkVYQBoTyKuTVqiqGNbdXPOOkZqLp8ZQBkqmXPbxs+6BhejOUX1l17Bj9wV0MCPBxRTP9eG49lIpRRYKFNxiXJzJbqWCRME42jMxkaSBrWkrRP85ySZ5qHMo+fHKADAvUXLTWXQ5HtUjfYt+muiZf8OJoACKPo1LpvsUcaxpvkrGZLqb2Q9oieJDwDw7wQAVByhSgXg8bEuYIPZcnsw0ynkxsowmIjU95AaK6HSbsnXGZXM60/mJOPqrGYTrtUVmWOj1UKAcZ1+Qph4nwojQ5kU8nXK5bLs2s1mGzdu3lI7+AC+cSK9YjIgeZYpGTohQ4EBathImReb1AglCEzT8Og9RV+oGLLRCBJDF2nuxR5ruwScroN0MiMAAMFEBczSpC4sUhyCSrV6Ax2rC49SBbI0mXsf9BjcDWNoI0IgwKRhakRYjVsNC8n8pDynf/X5Z+AG4jDMNFyvgwOzJvZN56VOuXVrHo1GC5l0TqbofKLrtRYmx6dkkLiyvC5ggN1V0ddd1rQpU9bIeCSu0pvImmXyQCgibAmP7Cz/XiYbnFIIan84OFSD17AYsfc8GlvT54XeNVG4Dn2xmFDRgcH1MUyWLJ8txnd3YXX6Ul8xJYVrJL2Z9k/tQ63SwLu//30IGiY6DiUARUzMzKFleag3yCAGvvCFL0rNzsEb/RLYe0i8NE15fQYAAQCmsmgJAJ9hsipFfh0KYd++farG+K3vEgMozdOIQZ9eqGXq6zdYvEF1tqBudvlv+uEn/UM7D2ptuH4AdaOmEcg3avj17/yWKbtvyqG+rhppzUTQDblGG3c1/XJsO7R6/ptM/Q1FrSFSIhdbpts8qaTKDGSKS8BCZ48y+520GRUk59dQvhxAyx7eCDzZ/uah74HgH4tqevUv8iduAgAoVgJLAtl0hAEQVto9jUAKAAC02rZIAAgAMBbw2wMAMmfyJQC7J2Cjm/EbXXt9nqVEGZE/aGrY6M+IBoYOnKa5rX1S0TERoTRxGiLXynft98+imuogKDr2aCyFL//dc+JrkCmUJZe5VieayekFaTv+ORNHV45RNLvBv3d5byjY1m9hfICA11TyjdTPbOdR+z/PK8Apvr7XJQbLpzIJLYwIMzVhkvFK7XYHuXwevC+Uf4NC1bVEhbR5FpejPgO6uaKBoWyOZgSWYyOWYv7nIaF/Me+1xxi+SBgpxoX4Egfep4xsWb4zj0zcxNrCAlKxKNaXV/CjP/yj4ure7Nhw+kO0ez3RmbGwoCEdo2dyWTbhNLkLS2PPuB0CXpL17DMB+GfGdUnOMzcr05TjJBuAC4+ZSMqUnhs2Nfk052OTzueLETtkANCsj6f4zHPPYXlpRXR7Ei/ETU05Vaoc4J4jP0sWwKEjh/HoqVPydU75P/WpT8n38fV5f9IsMF/MY21zDVPTU5i/dQuT4xNyH1HXS8nB6sqKNJSacsgNmACDJCxIwUEtaFgWaUbWpJMmCvkExso5HJybEbMq3mPVag2nTr0dv/iLv4JGqytTRBpATRZiuPdAEk88eA8OTs/it3/jN5EImHBaFuxmB+PlcXlPHeZIF7NwhzZu3F7Cr//Gf4e3PHASMIS2AAAAIABJREFUlcoicsUgtqrziGeoMeMkOIKwWYIRnkbXTuLxx38S5fEpbFU70sjzd4RMD5bTwtN/+zHk03GZ8jebNj7511/A2NQBOF4QzTbNYKLS9PB5I02d6xcLeE41+CGTvBCLJT5HigrfJ3iRymJjbQtf+NyTuHrlmlondD77SFwmv19zdnbWjJ11S1O21RRFScVUY+sDADPTuL2wgHDEFHBIYjDpCt734HQtTE9NiBSDtP9HH3kbei7d5FOIRumu25ZEhV6fMUfXcfLEvQi4Lm5cehXFTAA/9oGHMDFBmiFgxFNotlK4uThAwynCDqbgkS5M2YxDUGR0d9j95+/IAOCSYoRlU42ESIe0keitI2e3YL9+WxgAX722BttIYzgMq0jToCp0DcRk4usOHAFBlYKZj42azKrpJie0QxiDvjT+SSZ4UHutUwCGHsZycZhmAMNQH6lCEmPTZRgm1ylGkhZljyYDJJ5Jo28AyWIas0f2Y7W6hgP3HFfNv1SYBLqDuPHa67gzv4xHHnk7Bn0WcARapEVUbLltDwC/ERcCKEtHriuMnmzIZIbFx5e+9DcC7jGNgpGNktxhdXDq9KNITo7js//5I2i3t+SlCSR0LRfJRBYHDx7FieP3wu5yWie2pMoD4Fs8hISbqZ5jkWIpoJ6xS0aIBr0OLl56ERsbiyJLIGjE723U2yjkxzBWOoiDcw/JOmXZt1AeD+Ov/+ojiMdMNGtsikI4deodMu36kz/+fcxMFxEYMM4pjj7jpYaMui3gyNG7MH1oFst3bqI3cNDpOkili5iaPoyuxb2bcU+cbNGxvCPFWrGUFW1qJGSKfIGNgVBPBwpiEz8AvnM/gUUVN0ouoGjGbCV7CPSbiAQ20Lcvw7HWEQqlEU8dgRM4goadgEH/GTKL0IZB96mBoSQANN+jAxEZhtu0ej1wUWwKnlN6POjXUxFelD6qaVN/2MQ3n/ss4omQGCcagThOPfpO8vYkASEWTQjbKJOMotdlSkwYzzz910gnQ+i0N8XY95HT78VgSN3ytpbR329HAQDtAaD3dT1sgTDs0uk4HLuJrY1FuT7lUgpmmCkMTHhhGkEWZjSFwYDvJYqgkZS5ZceNIDN5DIEY13NFaY4Ge2iu3IDVXEN5vIjuMIDl1UVkEiGkwkP0apvodRz0XFP2TM/ZRD6fxvpWHUYkhEwhDqu3gQE24XpVxJhgRmbFMI6QQSZCAsurqyiWC2hsuFi7OsDtq+tizvvwow9LfDABgJ7nCAuArLXRDyUb3QEAuG6zSeFDxBjA8oF9GFK2RWlEp4fq4jpi8STS4+Mg68M2WOuGgJaN5NBGbfFVmAHVxAs92G9OWUexadXDG8U8ZQTwYJfZHhmYej/RrEY1FefwhhI8xeQYjdITYFD2YJ5HB6lMGnZXOfgzgpbraSpBAJAJX0rbz2krzQE5+U+lMrInk0FITTlXT7IIKGlTkbP0hhiIRLLbdXyQUDETdCm4w1TTEdu7/SXUOR8K2MDP4kvkOP7EX/mREKwIk+Vi+JHQvgyVx8oPghw8XmFO+HLnaCyu6sRcDk1KH9NJBOKUb5VheS4KUxNYr9cQScaxUasK25Tnj/2IkK/6AzEtZt3fbHWw2eyIDE4xuJTcjudUD9p4jEw+YY1w8dJlkdwR5ONxsT7oeWS56jpZZdBTV09aPmtf5ffEaT77n6DfFymZgNF3kA0NUSRDj0zRBAEZro8Z9J2BGNUN+0H5zH1N4ioDAUk2qTXq2Kw14JHBaHDoQnmSg6HXIbdBzEU5DGH6l9MPwAtGEc+O4drtVVy4fEMYNwRck3EP9917GIcO7hPfIEpG89mCAMkb6zUk41m0mhYq1TpaLTbQnJazhzPhERALebAHLmIRmlhbSEQTsC026wlhZfGkag8MNs68spz+8xpQ6ioy5oELu9dEOp1AvdGUGqrTYlw1933K5Ri52kUsFkIqyfvUFSCaDEDp7SRmkbucIUxZ9vNveeBtiCWziCYzKE/MotVx0WhRrhLGk09+SfbqLo3AwzQhJBtXefIMB+xJmYpmCf2fiRlcA1n/cVDG55XP8r59s4ot8xv/6r8fqgmzugn4WWtbtG5bP7wa0dPfJxNQPwZk9N9GG8FRBsFoY7jTBPuP2shr7wUdRjf+0QaflRsNJfhQc1ET/d8ep1IdybFrEfXBAmU6x5xytbhpqs9IG74NfmgpFn//zusE4PRsKX/eaPovRbbokEfpbCNAgZxzTYH3m3E5KL8plsk5jX78CB4WN9sAgChvZPHllIcFA4ww1tYruHzlmrAB+IBTR/OtEgBVKEnbLwXWDgCwt+DV12/vtdMMEN7A25jFLqmB2qQ1JUufH/29cp0CQ3TadYlqW1/fVIuTwcY6iq7jSYZ9rd7G7flFrK5ticyB7r0dy5aFXbnW07Bkx8l/NFJy9JpLEeMzVRT7QAu2FFNAnQvVCYyyAPQkTmhiijKx41mg44T09dVSzRE2CF+LaC83MW5O0uD4tDpOydlES4QJ9Wj0B2CRStAkMMTBo0fEeIQ0MMYB9ny/CQIBAkQMPJRiIXQqGxgvl3HXseNignjz+ut4+fwFPPTQo1jbYD58CpFEXLJF17e2RE9GT4NoLCGIIlFafnATJUpIpJfnluZ/AjIQHAgZgiZS76gntTwX/F1sIOW9yGZD13sVzUb9G+l7Wg/GjfKZZ56B22Psm4qboXEjpzg8N+lMWv7OhpWg2gc+8AE5JzyHdxYWcO3aNfmdWpNH05fJqbIc0/LKqmwYjA5k081j4znf3NwSkIbTeIInGnChNowGd2xOarWqAEnFQoZht3j3978DkxNl1Bs1cMM+euwE/slP/RyK49OIpwq4Mb+EVDqPu4/Pwevcwfvf/jYkvT5KYRN/9u/+Dxwcm4DLCBs6dKdS6HgWgrEA1qrLeN8PPIEPfvD9cJwa6NfjeTaqzTVkx8MYGGE0LfoEzKA89iBOPfZDcJXF67bfRSqeFbEwG6df/bVfwAc+8BjMuAHuDZ/74lcQiGTgDaijS0jsWYQmfD02qGqtJhPGMKMSr8N7jYWYoDPyv5K/kJmlDFGD4pr+73/vw7AtF+XSOOq1JqKRmNAK6cg8Iv7f9u7YLq7854BrnHLxVtR/bqSigwyHUKlXpbFUUh2at1EJOZSosEwmhc2NNXEMP3bssMSsdTotSXYQ3b05hBvs4Jt/93X84s/+Mp5/9qsIdqvIp7r42Z87DTPeRjyfgNtPYL1WwOJ6FC2vgEA8BzdEk6EWomRPcY3cw2DT65U2sdq7fskeJxxHxRAbuD1kgy5S3Q0kOjVYi0s4+/wFvHhjCy4BAE4KRG7Uk6LOHUYhCluDsUeeX2xw/9rZi4XlY4TE9C/G9Iq+i1SYHJMBuq0m0tEwJguM2atI4x+MBTF7cAZ238b41KT4hvA4HYKLNPoLBRBKhnHg+EHJI5+emxEDQHFe7vHYQlheXMfr1+dx8r4HEA7FZT1WaikySsiC8t2mhWqlo9aU1wOLECUN2DHr+9rXviomnEvLi8hmM7Ku8Nq9+73vwYtnn8Pa6iKarYYYfHEdIhNgYmIaj59+Aq1mR5onTmM4zVEmYDRWCksxyYKcJpeynhPD9SNd2ahy4m+EeIUcPPnkXyMcGaLZqgo7oVwuwnYsRCM53Hv3E0glyE5oIxYb4pULz+HSq+dRLhawtroqMiKVHa2eE4G8fOYBkZtIMCppKt6gJ67xqWxaZGon7n6zOP+7PSaocKpEfWoatm3J/dzp1GTvJyjAgpGU03aboCok7opFMtd4GmcJ13CbzcZ9k/dcAOGhBdNdQSzcwMr6JQwNF8FwEsnsQTQ6BZiJWTikqssxdxHkvSciOFY4YfFDIE1VfbCIZKGqKM5KdhFCPJaWKRqptWy0rG4LiaQpng/V6hJu3HgJK6t3MD19EL1eEEePnsTM9EGRWQidltNIz0GCvopeC/XqAl58/isIGYxojOLgkZOYO3RcpGNcazl1I4OO15eFLSe7KvFDDV6Yay37khnBxuYGwqQTBId4/doVySDfWl9EqZASmUGnXUWGzKt2C/tmD6BaaWNsbD9cl2tQEoNIDoH8PoRj4/DsKAxSogM9VFdvwGqvYGIqj45tye+Jx4aIR4ZobKyh2+ghgqKqGYJ1BEMOQhHGMLN5asJxa+ThCTOC7ARqrfsDNkFReP0wbHpBDAyYyKF+Bzj//GWUxkq47+R9IhMTiQjdQQiy+FpqmcyT2kKgyyV92zfU4/fyUSQYEQhifP+sGMGSOUNK8dbqlnhw5Mtj6HPCzvolFBazM5OyncVL8pn7sZ70K1auanpl2s/73m/o+Zb1MUkCAtMsIhG5g1iL8z5VMW8qVYdNJOsbRqXpelhFwKm6gHswzw8p2wL0iSxW6cnp28HUhEQ86jv+kzpvSP3H4Uar3Vb0cbL3SjksLd+RuFgyEble0MyTvhtkoxgBlQjANYoGafI8k0kWjUkNplkMuv/RPQzvPzbVfC87zCOf4j8MwOUBcI3inikNOn2I6GWj5Kg6ylBA3gBQbzWRzKSl/mp4PQwLGeSnJwUctphqkElLzde22jJgojSEIIew6Lj2s5+Q+rEnJnN9RGF1XTEVZd0kZoPbiHZApu1serlOMkqP569abcg9QTYrj8nu+VI/6UcUk0Gkf9prgMA1vbI4qecQVBJVDETIEhh05XMqEUMunZZp9tDxEPKCiAVMqq+QTeYkVrjdsRCkD4DVgpmI4sq1GxgEYuJRQ0ceJmlQvtVqVzE2VUaltiXHd/DwUZH9VmpNzB44gk988vNiZt3s9JDKTmCrtokn3n4S8fgQjdq6ABH1ag/RSBb1aheraxtotJuyrrgSmxdGIJiQvsgbdEW7L32dL1/ZHgT6bCu5J/xBLIfCZMVKLLzMDlWcKgdqvNbU5VNS0em6ftILPXRotNpHPG7Kvcz6mVIQAUYI/lKmK5GwavDGZ7xUHpP3feKuk7DsPmb3HcWlyzdgRrN46ovPCoBB6aaSpvI1LTl3tBHm+yFAu7y8LMxcAYuF1TuEZbVQKhewb3ZK6t7A//brvzzUTZ8udrjYjOr19dReN4M71BdD9Cz6QxdRuklWlB41bVL9lTaI2qGXaZO+vf82WpDtBQC2fyFvSLp68z+fxsNj1f/zOElLGdWo74AcZCVAYmropKuNQvY28nuPj6+tFwkpaGWCvdsDYbThH2UgfMv7l59T0W/SXWomg8CUPqNhBAAgRZ7aGJrN8CZkG6sMIJTZH92flpbX8dr1m5IRadApknX9dmOuR12jAIBadPXH9woAqAVSmbqMoqmjTbfeLDQbQt8D+hwTADDDkKxKNv90++/1gWg8LbT/YCiKVy9elWk/0S4Wgtwk+PDI1FKYrn6M0p64SP0+9Dkf/bzr3pKf34lFlOsrB6pJp/5nmYioD7Ug7Cih30gCo19fR9boZ0ZtKApNJsWJxmDU/bOBlnrCjxik7mhscgIhMyL/90VnRF2QgWgiLp8DbhcHi2nkojSqDKNULMlEndT7p//2WUExx8YmMD41hdXNTRiMdEkmcfG1K6jWG8gXywiFWICqBUISJwIQjT43dZrjFQp5YZyIhMHpit5X0Gbfx4DHz4m6oOC+tk659KqpHY23iNaLYz9zXm0Hzz//gsRGsfG3JMtXZX2Trs/P1IFzOlYqlfDzP//zWFlZEcrS5z//eYm14znl7yoxccFuy+dUNotmpy2eEsWxMsxYVJkMBg0sLSwKwkpjwBQR+GZLJAOcOPM9k4JYq2wgk07gsVOPiDt5NMpCzUGxVMZv/9t/J0604VgKlssEAQ/7DhyWBn7QW8VbTszh4WNH8aaZWfzuL/8KYsy3Zh51OITuwEPdbiKWjyJTiuF/+Ff/Al1rQ7TGBL/Y8JjJENYbtxHLFmFE5pDJn8R/+ug38du/+4cS7VZrVCTpIRqKobHVxczENJYXb+HDH/4NPPF9R2EmArD6ETz1zDfRN5Lo9UmXjIlLb4zUf143xvNwo6dJJnOW+0NpNPo0mZQOT7mBq2ZBJ3IoM6epiRn87d98GX/+px/BzNR+aRS3NqpIJJKi29frIYsCkbZwiiAFHqcG6r7QMV7SwPlGUDLdcR3ZPBWQSACAgE8fsbgpIECzWZM17+67jiOZJKikEisI+gTDfbw+/woyiQQ+9L6fwl/8wR8iEWjhp37iCZy8PwUPFQSjJlq9FNZqZWzU0+gij0A0jX64B8e1SD7+hwEAHP3zvPU8ZAMustYm4t06WstLOPPcOZy7vgnPSGFIk1aul8xGZo54QJk+DYyBZDdz+itNV1Cx5QSE5OSHgA3pezQUHXhIEqym9r5rIZcwUUiExGBtbHYMobiByQNTsNyuPAPiDsxzTA2mOBkHEMvGMXdsDk2ngfGZCTGa4r4xkEizCJYW13Hj+jzuv+9BkV/xWPXSRwAgEFJAgN5ShNWho1W1N8QIAECDr6XlBVy9elma/7X1VSmkH3nkYQF0/vozfyV6ePqGEACwOl3R/Z965DTGxydFMy269AHNpFiIqkJL6W7Vvjm6f8naLuaTNKvj9w5w+QqjMq/D6bVkWt2x6shkEwgiipnJe3Bg/1FYFn0wHHGp/9hf/kf0nJYwgTqthpK9+PI/xTZQngOydTCb3DSRzqYRTcaRKxVRbVg4cvxNMlU2zSL6/QhaDdW0OHYHqWQUg4EtBZ/nMYqWawVjcgkAKDCA7uDCPhuSBaEAFbWPBoX+ydePDJoIWzdgGg1U2+uodprIlmcQTU6hPxxDz0uhP0woqD/AmEcyfch4GSJI884h3wu1pDyNPR8A6MmEX7Eu6GBNwIEMMcb5OlJkMvEhk43h/MvfxNbWbaTSMbQ7PN4ETp96J6pVC8XCOKx2VxqjbDqGZm0NmQSprlv42pefQiYVkYZlcuYQ9s8dluaf5rm0s+apJchDXxhxS/enVizQyQgSA7JQUIp6gznpjTq2NtcRMQJwrCamJgrotiviA2AQ1Oj3MT09g8AwjGx2AnaHAHcMrpGBUTqIcGIKQyuKkDBdHFRXrqPRXMT4OE0jPbRaWzBNTgkpr9tEr8W2qyRgkOWtImB0EAoxEYNNYgee10IgSLkcI8HoDk5PoCySySIaLRd3FjYl/SATncCwEce5M68KI+Dk/SfFJJMAwIAQAAF/v27mtZe4Q1KqZW1VYBhpQqywacbbDwYxMbsDADDil94bZGKUSmPi18PoU4KWTbsLc9BFb+kyzD6PWYHy0uj75rmUNqpalmuDGmbpmk4AKQ4AqM/3NfCcHPN/1Wz43mBSo3qKpuwzv9SAz09oENNX/laVJ89mSEX/kY1LynhbanwCvzSyJbDB1Cf6OnB/TqQSsHuWsI7a7YYYsrG2GtJ8NEZmASfLXHuVh5eyfuXASH0eNTHXtd1o7chhg+onVNy2rl35Z+6YLtdH8ueEqeWbtnIt91mtrC3Z2JvJhDA7I/EYLEqmUkk0Bh4yhw8gWsxvMytYX/EoCZJKhC6lID6jVMfnKYd/xY6KRNKS/EVpJ+sisiBY91AqQTCAYAnXz67VExYAa2kCiJyGsxl3adApPZpKVJEmVpi0CrzghwCgfkqHDFv9gaQR6CMVNZCgbIWMgeEAmXgc5UwOUcbjtRzE2eAPDNgd5efQDw7hDFzEMwmsb9VQrdoIhpgmZSOTS2F5fQnZAhOwGgibhtS+ZN6GyMyOxVEslCUCfHm5jmgiAQd5GY7l8n3cfc8MImEPi/N34FhB/H+svQmUZddZHvrdc+d5qrm6hlbPalnW2JIs2QbbYPxMAvYDEvIg5kEAJ4EQFuQFQkIIecmCPELCYpEYEhzAKywefkAAG9uSbFmTJas1S62h56GquqY7z+eee+9b37fPvnW73HZ48KTVq7urqqvuPWefvf//+7/Bc8OoV13U6m14Iw/BGPshtuKk7TOBhWZhBEbZNO91LgJ6/HXPeE7JyvyYRDIj7Prgd+I14P0yjC1GcjryFOgxZcljxG10LJ9k809pI0Fg+laF2O90hjJgJhhFhgXPGoI7NMOemz8gNtztt9+DZosy1gCqNRcPP/oEYtGMPB14j9iCEQCg+S3ZEzz3eM821tdkhmik0Ia51e22MD2Tx8ryglh6YwBAC9rP7LTTfAsIGETIHIK2udWBGAyKYmD/m2xw+TkbnzHZ/O9/yPY3jPv/frMGfPw1Dht3P57In8yzIbcTer5G2/yPPQt880EudjY1UUY4+CZ+k6/TPuj23+3/nHkfPK/MtjJeFH5lNPn3/U313gVjI25M6CRh8AEAc2D7K5JUG9+VnY+jBQC4ICcBABWQoQguXrqGC5eu+qZNjKaj/t02+LaJlVDed5P9qzEAxgeDdF9f6xExuSYmN83JNUIAIJWIYGNjHdMzc0LOOJkk5b/RcrG1U8G585f24gzputszTaRpQsn80BjqBnro5BqaBGPsPZwEACba+PFk/4bm30pgfNNA+711RX1jwfHHxk6we9fDsmjsOjK6WH/qHw6L/kZKGKnvlgWgHHfSfhMJNftEi+lEynhBhzKAbEY/u99uYCmfxMlDB03aQDKNbquNleUV/MVnP4/d3RIefPAhXLh8GYvLy3I1LVUryE9PY7u0i/MXLunwmJ9f1FSdL58Or7apW1yY12bEBl1Zoj4ywgbO0vOUjMCyickHPl2N3gTGZGaIPnPCc3lR/qlJJnDDrNVnn30W5d0S4pGoifNJJY1UxHfz7bRa+n50in//+9+Py5cv68+f/exnhfDza/OFvAomNrYZThfDIUzPzuh6Xbp8SWAK9ft8T9QK0m/htZdextz0tKbofM0rK0uikE8V87j7jneq0Z6fmxE6Or+wgD/4w0/j2vomqs0Out4Ic4urcIcBFKZmsbg4BQxKCPcb+K73vw/3HTqE//SL/wq1a1eRCAYFmIwiDvqOh1A6iJ/46Y9jejaOSLSPjbVzAhxYHCYyCXRHTQyCCQQjq6i3cvjod/0kRqSqw1UBpWkJTWGcJPqdDiKhPn7jN/41TpzMIZ4KwQ3E8cUnX0Dbo2kNGSIx6fHilCi5XUR9BgCN70LUJHp0/Y3ItMc8AwZIY+Oko0xU/YBMc9aubqiYWlk6iN/49U/g2WdOIxZNSF7AfZTyFWvAJBCL+7LPKjMVxB5AasEzM40xxpxm/zCNmym0iIabArDVrCuKkUZx2RxpvCbXlwcpJwVvn30Z3/zQg7jn+N34r7/+a7j96Bw+/iPfiVB0C/H0CM3+AKVmGNvVAmrdPPpOASPqJoOuikFHXnZ7Mrf9z/JYtjCxr4/BRPaAPLT5VvoD5NBHrrODZLeO+to1PPXUabx4zgAAZC/dDAAYEQCQyZMPAvvmZvrbcCRaMudr6UgIwUEfiWAAUTKN+i6msgk5k5M6OX1gGpFUGHOr8wIAMvmczhA+Q8x7JmDoRIPITGexdHgJba+NwlwRDkezjDLssZiJYn1tGxfOXcGdt59CKBT9nwMAvH5ii/j30feZ4T1kUcPzmaUyjwk+j9fX11RA0hQzn8/oHr788ksm1WMU0JScjf7K0iqOH79VABk/LrkJ6fEC+g0IIIaR37RMegCNjQJpGDmgFGaELz32BckCNjavYG6uiGptV1KefHYZt6wexdyBebSrnJaG8ad/9AcCAzotMhO47xnmivVJMSZfxMxGGHY9FYfLq8sYBQPI5AtwIgksLh8F5cnDYQIBJBTfJBfuXlsSBc/r6Fxn2gEpuBHKAzqUkwU0ESNoo/QfX9tpQBYfJPJBj8iwinDvnFIAWr02rpeqWFy9FeHEHALBWVTqjGwk3Z1rlA0+873pA0AAgECdXV1awPsYAGzIQqLyM9qP75nTo2wugVp9F4WpFD7/hT9BJNIXSEHTw15vhO/93v8d9XoHQ8/IM0hVpj9Hq7aLVNxBKNDDC6efQrtZ1iQskcyq0D1x8iRK5QoCpK/7OnTSaQ2zzNc0+zHBnLrxHpN95oVCuHTlsiZxbpteIkEszBVQK1/HoN/SL2ZvE4ieLswhniyiXSd7KYVuII3QzFGEEwsIuDE4jAMN9FBeewuVylXMzGQ1da1WtvQ+49EB2rUdeG0X0VFe4MAgsIOR0xCDwnH4Okk551k4FIDDoQXlYq7HxCtga7shgCQczWAuv4LuDnD66ZcwNTOFO+++U67hBNg01FLEtalhBfw4IbFPyJKzjBByXMYAQCCA+ZVlBIKMrAuAAMD161tIxFOYmZnDkPF6ZK8EyRjrIo6eAACeXxYA0FDL9/3iuWyGgYxVNF5UFgAYeznJr2FvsGcbexYLJh7UMPg0JLNGsuN6lDR6IzsIBiMIjOipNPRjVflMkMlAYIlsvo5kAGx6XZceMKwxhvIN4rSczTEHY9Jcqy9hwginrwRT/fG7NRG1AKEerz1T75vV/3xtewNE6z1iTgnW1YyK8xhfSF04WTm8Tz6obJv/RCqlSOdUIY9Ks44UzZ2HHjLz88D0LPq+D5r1vpDsWIM903yPew2/1rZABNcXgRUbnclzhMbIrLUouaLOnvtku9PD9vau9tJms4MYBwBd7osROJSxKqLRSH7EvPHo98T7uuc/Zmp40+/YSFCling9ZJJx+QQ4oyGS0SiK6RwinoN+vYN0OCls0et5yGZz6PR7AgGcaAhd11O8MWNUCzMFATkDMpBCQLNbVyIGZXqMOE6lMyhOz5ihZn+Ap556UfLTUiOIWCqJZmsDd955C44dXcL6tWso7zZwfa2EXi+gPZXDr6CM/TitN/WRzg4BojaqcE9aZHouswblfaLUE3MN7Hrg0IT4vwBaNf+0B6DEgewl84v3SswCuo/EyQCg11FLAIDjhDEaBBGNUKZlNPz0N7Ks6WQqg2JxFt/yLd8Ot890mwS2tut4/ImvIhCIwnWNOSTP057bFACAkatIQH6vjfV1AQA+cVkAAKUBs3NFLC/NYWd3C4F/+TP/aDS9ir+5AAAgAElEQVR5eNrpPV84XwgbA0uPsV9nijwTcWbyLc3f7cOynzEw2XDtL7Ds9Gh/A22nxlZ+MNnUjRtKGpKIMnpDy+cflKbpta/ZLN69TE8d5r7jv3HBnTSb2dvQrObYPIT7nf4pQaBOau9z9nXb9zNZQE4ii7omQvXtpHmPAfCNAAA+aNzoSDGiXocLgFMjZdKGojjz5tvY2NwxBaefjntzAOAvJwHYD/rc+B5u3BD339ub/X0SiGF90+s2MTszg43NbaQzeQQjMVy6so65+SV84ZHHFGVHzQ432Tap/+2eKFBCvnjhRf83h9AkWGN/tp2827/f2Pybh3dvgnXjPGn//brZOra7s10b9hCxwMPY8ZZGgX6xyrXHdUUaUzyVHHsj8OM0CGJjSvoV/1taWRYK2ht4yq5nIZ/KpMX8aNUquO8dxzFXzEvHSsR+/eqafAaee+40eoyES6fwfX/3Y6g2GijXqkjn81jb3BByMjM7j53dCq5cviYN4sw09UcDrS+65hMIYGNOlg9paJQD8D2wASPwp/fGKSV9C9pt7QcEZ6hvY6Ovw6TPDOywpAGc6q+srOqA4p9ff/U11rcy4SsWi2oimRJB7b42Xn/68YEPfEBmNhZ9/cIXvqAM7nQ2q0KZ6DABE1LKl1dXpC0sV8s4edtJlHZ3Ua9W5QuQilO728Mbr70m9kGW13HAyJgG/sa3fxjFPD0RqipA7rnnHvyLn/95NFodRONJlGsNFGbmcH2rhNzUDB567zfh0sW34fUr6JQ28GPf/3dwcm4OZ554DG8+9yzy8Qiq1R0EokFNW7/vB78Xd9x7Aq3ONjyPkwoWMWGldYTjCdXiLuIoTr0TH/2eH8fGFtDtMw+3q+lio9bEsD9CMTMFt9NAPN7Hn/zRf0Ey3kAk4Wjy//TzZ1BqjuAOowgE6ZDsiZLHKX8sTCqma5y/2WD0B4aBIg8GCwgaZpCRRnF/cJSxTE8ARrLtbJVQzE/j4Ye/iOdPvyj3fpr/8Izg/TW+JD7oqnxlY/qkoazt8/ft1mwKbeFj9lizL3I6EwhQx1vDQw8+gFarjsWFOezu7uAd7ziJaqWCC+fekGbwox/+ENrlKl5+7kl890feh7vvXMUoWEY8E0Vn6GCzAmzXUuiO8vCcDPoBB57DiSgZoaa5/Mv8tx/I5bXsszlk094fIIs+8p1dpNwGKlcv44knnsNrl8o+A4Bu+2QAcMJKBkDUELKp3ZOYgDIPXgDffZ1njeI+yQIA0tEwApwcEbTmmTHoYy6fQaBbRzQ8Qn4uh2g6gpnlObijvvYVFni89vQosQyAHJMClmYwCg2Rmcr5AEAQA5e01Siub+wKALjjHfeaovwbMgA4jTQA8hgA8NcSm36CSo1mTSZ/LEo4nWKxwpjT8s42kqkYmq2yAAJqf8kM4h5P1t783AKOHD6GSJiSKWtUGpFkzcaD2Xpj8szdOwNMNBIZAN1eU3KAv/jcnyLgkFrPc7MPl89eMIPbb7sDt9yyCrfbQmqmiGe+8Bmsr7GpJLhiKJ6GAsokBFNXqGAmc2oQEDWbAAAnUZyyrh4+gUg8j57LySX/XUrRUGzg6FgPNsyDrmnEmcOtSV5cVF4+jmQAELTR+3LMBJYFIoEI1TE690YIjyqIjy6g17yORmeAthvC1NxRhGLTGAQyqDUGCEbo0y2xoMAEFukC+NSTGRMrwz40E1F+jZHjGwYAIxkJ6MoV3m0jlaaRXQ+DYQdfeeZLCDH/ut9FoTiLUDiBO++8D9vbFV3bXCYnpmKnVcdULg2v10A6GUFldwPPPPW47zIO7eOn7rtfplacmtHYk5eX95kTWp6lcqJnnGGITBBSlgcIxWLYbtRxdX1NzuS9NtNgUkjG6C3TRLuxi5AzQJhTctfD6vItSMQZ3zhEMpFHBwQAjiOUmMeoG5IhMJwuymtnUa2uY3o6J7ZFtbKDcIQyhgG6jU247TaioySGgy5iKcrVGvLIUStOho8flai6rA9Eoim0OyNsbFRQrtIMjjFkaQQHcYTdJL765GkBAHfdc5ey3BVswTx1MU8M5V53xKFkI2Aml35DTgaexzvMwYIAgBUfAIBMGLe2dm8AAMTHJbvC7SGOLtqXX0XIrev6mlrJgL+qp5j/7u/PytuwwICdhpvJme9Ab1i0XKvGkZ5xl2HVDUbuaZ8bU6+ZfoENk2WQRTSlp5mblVtyuNPpsqE3QzYaAXK/8fp8Dqjzp0Y/JRNZAtJkqSgdYML3hnHMxt8r6Jv96ZQxgB6b42Zdem7bJ1h5g+1L9tdzttbXxwNG3mljqFnL0E2eDEbuu/xeNC6m+XI0ncLl9TVMLcyh0e0ogSU1O4fSyEFLDEwDMNpEBcug4M+z8gzTS5j7IAldyEGv3zQSaB9wp28EmQCWJUsJQK1WVxwrp/6xKHXqDQFKHZfSBuM3MgaYZGDI124AAHsvbRS5j9sbIIDrzutruKDowVhUgHVoCCScKNLBGAYtptVQruqgUCioBuVZ1B26Yk70+w6uXltHvphF220jk0+j1q7BiXC+PkC9WUfP6wsAkGRhFNC58NWvPoet3SYabkSA1nDYFKvy9tuPYGVpEVcvX8Nrr54T28EbBOWoT8+RDk1/HSYtkclqAFGxH8exsrwPRqYo42RKrC0j0i9ibK/Bfxc26biSgRDIZR/GCGYOdsjA470zwxDGdkcFAvAcJADAB53xpAbMctF3O9rfTNy8I4Ym41UPHjyGe+59CI0m2Uh9PPnkc5IRcX/mzyBBrtdrKe2FVaRImKPhGAAwnmMsLcgsaWN+YRpLB+awtX0dgZ/f5wFgCyHpdlxXC3yyobdTdQsAcFFapoA9kC3t3zY644nJTZICLJI42WzZZnuSOj7ZTE42W4lkctz80RV6r5g0m6T5/mZzIkqomC3dXDaQpIn0dLEnPQz2T/33N/57heAI0RjnM3saUtv4Tb7nydd7QyOqiL9x6JxdSSoCLSnd5nHyZ3CjIsWJlGxuyET8dGYFQ5qeEwB44aVXUK4SDYoYcw/7vcYJALYS/+sBAGZj9N2jfQbA/gJ5Pwtif5PORUlGA5tBTnvOnr+EdI4mepzYPGlMSvqiNkgb2O26hnLGbFU+VNyoVFB9fQDg6zbt9kb41DS75iZ/H4MIfgezn00w+X5vBgDYQ9oCaEIDg0FNwrkZcu2yqeezFvPN9bY3t0SP59rnZHt5ZVlFEDdBUtxJh4pRRjAcoFWvITR0NQ1kEoSidpi36xvr8Wdwrbe6Xblv54oFnL1wXs0BowaJptJkkVTutbVrylIl5Z/GN3ytyXRKm5d13lfc12Cw93fm2zcaQjWNiy/NZVqa+BuwI6hIGDaKbPD5XPG98/1xsrOxvoEnHntchc3c3JwABwIJBBdy2Qyq1QqK+by0TP/8X/wcXnnlZX2fWq2KP/+zP8Pi0oppyItTMkzidWGzTNpWNE6juJY2XWacd5pNHVirBw5g7coV7GyRGkl6Xx/vfuhBpFMp7GztYGZqRofhJz/5O9IgJ5IpRdXxF6/jidtuR6PVxnaphOMnjqBUXke3soV/8sM/hJVsCsleC7/5738ZhQQBDBe9UQe3330SH/vxH8L29XMIR/uo17ewsjQj8DAUy+La9R0ZvSQyi/jk7z6M//rf/hybux6yhXkMRjykh4jQWXsURHl7Ryh3sRjA7/z2/4XAYFsTzkEojdOvXcDaTsu45IZTILNPNE3XFUJv9fX0kOjQPTsc9Y3TTONt9MHW6d9f/Wy+2ASy2EoZc8CrV9fwqd/775Kd0KGZv1v2h5ozRbOSmmaM/4g67JnE7lHo+BPkmGxTOMYTBqOtY1HNKdvdd98pL4DlpUU0m3UcP34MVy5fxtkzr+KeW4/iOz/0PvzZH/8+Di4X8OEPP4hsLohIgvpMB+1hHFvVESqtGDwni0HIuC8PhJQ7CAyN+d1f9r8b9jhqCjWlc+B4Q7lqF7olAQDlK5fxpS99BW+uNXwGAKdZHkIEAGgIFYjB1dR/YOJJfZ29FNp+sSz7O+rEHQIAEQTI5AgwxotJfAPMF7NwOjUkE0EkcgkxAGZX5ilklh9GjMwXTv85LaePSHCE7EwOmakM4rm4AABEQ3Q6xaDPvSmO7eslAQC3n7xbE4pvDACQvmvMI29kANi5pGEAsKl03Y707KnpKbgE2ajvTkWBVBj1jWvS0XMtbWxsSr7EM/mjH/luGVhRw0oxKOn3pEtaFoCZhO1dL3MmmTspf5ig8QKo1UsoLkzhxa8+hfX1K6g3KojGCLZWkUkXUdop4bbbTuLdDz6AkdeXnvzC+bfRbtURZKcskNmnMPvyBzUx9CzwjPlVrpATkFdrtnHqgfeg3qJmlvR7Ns+mceH7I6jF54xRV2xATKHIuFsCAK4AAO7LhgFAM0cDchM8Ipih5tLk3CKMEqI4h8ruNVTrDorTxxCMzCEcn0GLOnP6TrBp083xY2/5fCtu1yY/+DG5lgUkpoHR/8uWSiaXpqh0ggOlPOQKcbz51ivY3LqKvtdUk7ZbquKDH/wwVlYPo14ntX8VDSbQBAI6p/KZBEBTu7CDbr2CLz36BbSbDSQSxqT15G23YX7hgIBqFr5kiXHv1b0esXCVWY38aERJZqRcLIq3rl5RygXlkaHACMV8Gp1mGfl0DOWddSRiHKNSatbA8oEVFHIzGPYdJOI51PsxxA68E4HoDAbtEUJMSAn1UL5+QekUszPT4HypWtlFLEZnerqwX4XLmNghmXzMI+9hCDINDEVcWeFKrSCgRzkPjfPCavyvX6+g22MqQQGRSAqDTgCJYQpPP/6MDG3vOXXPGABg888Gk/fNAgCKafQBAO4Rms4Ldvg6AEDXxdbmjqLiZmbmxQAgC5ASABrOJZ0+qmefFwBgKOW+B9iY9Wj2Num/5W5vzN+MHt5oxAWC0oyZDb9v+sd7ZaenBAAsI5f3zzTYvuY6xHVp+gf6mHFaT7mJaOiS9Ro2GBsXOdJzLbBhpSmcx/YxoIhYTrvj8RyaDXoQOIrbo1lpo1lBr99CJEoKuWlsDcOAZxBp65zAMmHga4eXFgDYP0CalLvy1EhGwjpfef9lCUOWhrTgBDcGaLTbKM7PYZ2+BPEYeqMBbjl+TPcsOzeH6iiApoYkpi8xzEk2pMYngY2+ZWfw9ZskDp+aP/Ika+KeYjY985wLRxaQTMnVtvY51s7bW7va0+mUT8kNB4TtNnsIfw+wLLRxTCDNFSlNNf0N7wfXCfssbil8FalYXIeXDNTpWRCJIslfwQgSTgROb4BoIISg9u8gdnZ3NcByR6YRp9EsTWqvbVzD0sElNDp1JWHQTJVAdrVRQ4wSUSco6Qev7erBQ5KVnnnrAjqDCIOQEAqy2W6jUIjj3rtvRywawpnXzsg5nywAOAkMhiGBHmTYcD3w/fhP1BhYsfeB8ixeawIyZu/ci58dn8/ah33PFNH4DQhAk/KeOzAu/ZSC+tHZHKBRBkAplQUA+n3u/fTB6ErexP6OXyfAORTR4CUYiuM97/lW5HKzqFQ6eOrJ04qU5XlhGFMQOBuQHMEAkEYCsK6Bqam9+LzyrOlhcXEWiwsz2Li+hsAv/OxPjE0AbeMrtLfXM26c6fQNBhm24bcUJGp7+XUWKbJNEiecXDzS40y49+5vyKzswE6aJ8EGi3RZFG5/Q8mPU29smi/LQpjMqXX8qYNBdeRuTsq/tHTGsS1GaoiKVV+/OhFxKLDU1z3dvMEzwRmTFPj9heQkPWryc9pApYmyCQrWetDQ/y0AYN3YLQDApsUCANx4+cYVr+FyAhrDU195VlNFNs/8mOhgBvTco9paKpY+9I0lAPba28bYXgdzT28EAG7WPO8HPyYZAOZ6MMOVZn91xfU44QieefY0tnerZoOgZofUGo8bt6HCKVGCFBulAOzFIn0joOlmBb60z35coLFgmLR/tK9ugrx2E6Mw+32/Zjo44UkgFDDEg8E4WfOZmpqaMpFv/uRcB2Y4jFqFesYdfV2nzYxcGnFRC+ahpwkuNy8WwaSwdzGdz6HbaWmToeM+G1lSsum0z/+Yu7pycBXnL13A0uoKvvVD34b+gA6yzC0lPdEc5ulMWqY6dFHlf3Pz80q4YHYrAYCxBIh+Q5GwXg+daTUNIVXPLx5YLBo5gQHduPDkOBsM6T1fuUIK7pyet3qtjm67p2acwAF/Bs2gtra25DXAj3Gtc/NdWjqAH/iBj+HRRx9Rsf7E44/j7PmLmDtwEGsbW5o2rB5cleM+38vS8iKeffYrmMozzm8Jpe0txMJh9NothIOOfAFmZ6Zw7713oV5jI5BVwbu5sYU//qM/RbE4Ixohp3Gk0iUzGeSniqg3m0im03j9jTO49bYTuPW2o7j45mv4yPvei9tXFnH78hz+/vf/LcQdF8VCHMNAF7/0K7+ItldHMhPCbpna0jwatR1t3u2+g8LMCja3OyhMH8U3ve/vMt0dnT4bMwIZUdSqDSRiWSSicTRpTBh18Uu//NM4eiiP5Vnm3o4wDGfw6ttXcfZaCYNgEk4ko0OCjygnZryOBAACjL4M8zDtaWJCxNo8t35j4QMA5tAbIRFLYGPjurwkeG1WV25RpNCjj3wRr75CJgWZLUbSoozlwR49W74Q/rRKTYVMdU1hYvcKPtPGVM3sh4oZC5K2yaKwh6mpgg5NAn3FQg75fA5ur6tc5cbuFn7wf/2bmM9H8Ad/8J/xYz/+/VhcSsMddhCMJRBNz+Dy9Q6q3QiabhTDUFIO2X0WlqKlmwYWI2O8t39/No3kjTG4k/sgC3SadbKRCwyGSA16KPRKSLtN7Fy6hEcefRJnr7fhOXsSgPDIleleNxBBX9IDM9Wx8IuAAH8vYuQQKaoEAFKREAKeiyibRzEAPDEA4qMuMqkIApEAopko5lcXEIoxKtVRA8WJOpkx0nvCQ2GugEg6guJ8EUmaXjIyUJM1GvwlUNosywPgHbfepWKaRcjX9wAgHVkexhMAgJG1GWLyEI1GDVOzU8CwL0MvJjicP39OEWeVyi7qjV3+eJ0BlHfNzs7J4LXV4J4Rwbvf/V5/MmhoqTIFHLv+G7NSa3rl+1iaWlgAAItoF+GIg82tNSzdegyP/o9PY2dnU/efdGEylZhSUt7dxclbT+D+e+/FaODhd//bb0sKxLQJglBS/BIko4u6r4E1AEAA8zNzcmOOJOj2P8Bd978bOztN0bwBmowZHT33Ru6VnPREGe+qJCUWjZA/AKm6lgFgil0Tx2oMOvsg5Zaxfw4LvZFHJw647ZfV6LbbORw6/BBcLw8nkkeLBqAEZocmRkwpDpJS+Ckcuj++LfoNK5+1lNFj83cD6jYRi4eRSIZRrW0hk43iy48/jMGwK0+AZruBQmEKH/y2D6kAZtN58eIlvPXmW2oO8hmaq3q48/Z3YKZYwLDfR71awdm3zkiDSz027/vJ225Hz2PDF5KbdjZXUH1HthuvlQV8lM7kDTTFPre+rpgu6vxT8RjSySgqpU3MT2VR2l5DLDLCoN8BHZOKuQIWZhblBUDvm0onjPTBUxhFpuA2+ggOCcT3UNm+jFajhHmuxfZI50M86iIR66DVuAi3vQtynYYD3uO2ZANGkx/S80KDrsGA080AYjEm49Sws9PQ1G40oqyG6RFJpGN5oOXgyceeRr6Yw7333auza6z/lyrUMKo0PJhgAGhiKwDgGzAAui6ub2z5AICRAAgAoDcNpRkhD5W3TyPYNQDAeOpt9d6+zFUAhK/5Z71rWbkEAMxealgDY+mAhipmKi1X/q+ZsJskJD2jNAtU9B+Hd6wZTLoSG5hev4t4gg0wn+GgJG1q/Dn57I/82qAnNmAqNY1W05NxKRkk/UEXzU4ZqSyjm4mEU2pFSWJAvzyaYw4dMUdMO71H7bZlnu1Jblb7C4ChPIvNNw0UabZl4zQptTAcNoEtHV6PaATVTgdH3nESTjSCSDKO7VoNTjoNcqgJmnB/kPFizwxfeZ1ZO5mzyUzpLVOBn6csIpNNGDkMfSH8gSClATTtZH1H2j2/L70g6D6/trYhSUSLBsXRFEZDuuCwfrPgqcmf4ZrjfTHxhWZ/N/eeTBEfAHAc5FIZxGNxnRF8DYy8nMkX4TZb2F27jqlUBkFvJO8lgnQc8LB+6pLFQ8AkGFV89toGtf8U0fUlYYul4yjVy3DCQZkVE8hmX8R6jANAsjzWr29jbbcmSr+kptm0DDunplJ4z3vulXzwxZdeRaNBxlACoXBKhpn0A3CCfg0ABmmafdauR91bH0zhx9Tn+ACA7TX1rBC4980tuWeRqUxolQwANuesrXkdbdQ9h52sZXj9KAOQTKfPZCt+jHGUNNQkg8TUP9x7uafEYhlF17773d+C3d0GnnryOaTSRWxulxBiwoSSnOgBQPYMVxPvk6fIQ3roTAIATOs5cGAOCwvTuHbtyp4EwC5220RZBgAb+fED76NSli7Ef8MoDhMzZbU+xuyPZmdsHOz329PR+BFs/kOnjPSJ5ttScLjQ+fHJ77u/2bIPxN5k1iCmrDGtXoMMBgMOmILARrLZpp3Zj3K99kGByYZdU1jSsSeo/zcWiUNlqutnTsTh7ZcB8N/sBz70PcfUW5WVdo6uYtACAEKi/OadDABSSFjMs3mV/ILXKRT2IyFi+NKXn8BgxAzN+AQA4E8A9GN8va3vPfD/BQCwBfHeWvlaAMAWyJPX6UbQwKCJ5mNs32mAFEWt3pQR4MbWDs6eu2hSAGig4ZCG6CnPXJugv9HIl4KeFWPN6c2dvL8RA0ANCV+LTQWwKQH+i59UrinW0u8RtCH7DcNk23AzsIcILteQBZJIzyKlnpNsHeByzY3IOZ+NBNsjggDckXvdnj4n9Zz/Gg1L2P/5pN/5B7dMSkSRZNNlmptGvSYqP6OSCtNFaSZJiTtx8lZMTU9Lk2vMnZgJTyZAUk3DbrkkKYI8CFhUZTIq0MlI4GYshJ8SIEpqeNDJBNBQufk+rR+AKWCNcRVNvhgRaMEB7hvbm9vKjL108SIuXLig/aJarggAEIAYj+PKlcs4cvgWnH37Lfz0T/+U4gfJDDhy5BB+91O/j2iqqIOA2slkKomtrU3kCznceeftYpdcungB1dIuVg4sIhmPKsf1xdOnMT83i8OHDiIaZfSQh2Qyg92dCj77mS8gEmZ8EAuXiNDp1VtuQblSxfFbj+PLj38Zh44cQqvTUvH1zrvuwMW33sB9tx7B3/7wB3Dq2EH8xN/73+AwFzYJvOuhO/E3v++jqFy/gESa2a1NOZL3e20Z0rjBJEZODrNzt+Gf/syv4DOfewGgZpzxOGHDuCDWPvKY3hzAdCGJRMLFJ3/nl1DZeRvHV6fV1COSxttXtvDauQ14wRQQTmEYMPRieSuEw2qiA76+nuARD1KxhGToSCDS3xv8aadYIIkEWo2WWCJ0bN7a3EaxOIVGoym65m994r9I9qHMaJlRR7SfsuhgtBMnuGbYaHX2NnrUFLeUKVizIR56fB2kwfHAJVK+fGABnRYd2s2+RxCAHhAsfhYLafzQR/8XvHb6ETjhXXzfx74dw2BLkZcDJ4tAbB7nr3XQRRr9QAxDTo/1HtmgchJrYg9lQHUTAEBFtz9tsWfMDWeBwxg/+hWEwM6NAEDeLSPlNrF18QIefvhxXNrpj00A2aQYBoAjCUBfL8XQyzmpNaxyM/HU+UfNIQsIeqVQY0mWS9BIAsgtnsulkA4OkM/E0A94AgAWVg8gkoyKMRRP0ADXMMSGpP8N+5hZmkUwEcTc0hyi2biSAVikkn7rRNOobVVw7u1LuPXYO01BHo5+YwBgzAAwHg7mZvP6GgkAmTjkm1+7cgHnzr2NnmsKSiZ4dHstGaVxUq8moEcvkDSq1bri8djwnzp1P9KprFgmLGZI+2Vxy3tnHK+NDM2esdYM2DaLLFjN9++hOJXH5uY6vvTYI0gkYqJABoNc48ywbyOTTCGfzeNd992HRx95GNVKyY+YNSGNjpIF7P5rTL8cb4SDSwfhkLYeCCNPb5DlI6g2XAEqLpuNgSO3fzazdLDn5JvPGhlP0RjjpngGko3Vhct0DpoFutRf06eIzwIbMGPgF3QoHOFzTG+CHdRrz6NS2kEkdBTz86cwHM3AHcSMvD/EhImOf5qR6RKU9p/7RcBS/sfkFy1CAxQIAGDxyeeDjYWnKWos7qDZKsEbtvH8C1+R8RSvL3XekluVK0pr4VnBqezy8rIitbKptMxe77vnXkTpZK8IwwCee/YpOMOmnKvZ9B09dgLTM/Oa0pHxx+tgNMmsBYzTvI2idbs9XN28jiqz0V1XMow4p2eUCPRaSDCyr1MDhl143SZmpvJix60eWEWEU7VgDPVeDMmV+zAIs2Hp6dmMRSwAUMbczLzMxAgAEHSNRRto1t5Cv7eNRJhmjPQRaUo+QS8HgMxS1oNkcEBGf82Gi06HLEY2/WmMhpSF9ERlToTSSDpZPP7FJ5HNZ3HqfgMAyBSU0hO/KdmTAOwxACyN/WsZANYDgPLKPQCAAC4b0j0AgIkiAwEAZBFZeaIZjFnAwXe7FwBgmLRmEmybXTYwNIY0+6cFKizbiywN0yjtsb7GgyN1nGa9cV3yGZCPFXsBGhJzut2nQzsNBBnLFtUZQ1Naavt7XXpLcBjmKeVn0GeKVw4DzyQklWvbSOfDWDpYQLdfRddt+uwgMprJDgyg1xwgQIYpvTzGAJM1Fd2TBNs6xsyLDDXeNIl8NK2JrgFxdc4pHSkgU0aHfjscqDoBLBw8iFEkhGQ+h2qribbnokOPEoIDourXjExowAhGI43gM8i1L1aBT8vnzxAroG+1+ubaE8Qx7AH2BGQUGNBR0/4R5K/CVCSCwpubW5KnOIgrLcFMvsMyjDQJTkZ6s7CwIDkm+yh6MXBPtwAA72siGkUqmcIoQL8HGipnMJUvoN/uYnd9HWdeeBGVzS0U0mnjZ0MjS8dBu+6FHzwAACAASURBVEu2hml+q6x9oyGUCBCn49iu7CBVyJi/M7LaCWhgFSfbmzR7j5n2CYyCYZxfW5df2LAfRCFXQLdbRyDQwV13H8HyyjzeeussNtZLaDUdRKNZyQAIDiFE6TZvKJngPiNcMd+G5cKDk79zWGLAL7ONmrPG7zNZT/sSHa5dsq4ZC8xWhQAAjct5RhEA4LVkXUOPKf571l/cA7yhMfck04VsMwLDZD7yGsfoVeQNFY3reTRCvhuFwjwef+JZxGNp1BptY+pMeadHw2s+pmTycCDjYe3ams5QI+kxkjg+T8vLC5ifn8LlyxcR+Gc/9ffHDACL2tlinovMTua04P0ifxIAIAOAKJE1LuBC5OfZ+HB6aQsnCwDY3/cObNM08Jc9yO300FBiTIrAzRpoPgh2oZrbY9wOla2oSf/ezbLAgEVwBAgEHOWXm8TlG1MKJBHwdTV2A7BAxV6xSKMH49Jr/9s/hVYDN8GAsIvIIkg8QP152BgAmGQA3AwAIK2ZC1SNGF8nY106jKKJ45FHvww4YUSinEawCGEDadtUW6TZBSwh0zdMAdh/7W8ESszGua92/ppiej8AMAZyHG4aXJiUZ0SxvVPC6RdfVm5tl00/i6FwBO1WV5MaMjX4atmwmbVKPVjP5FDfRF5iD6VJMGL8s30GiO48TcpMj7LXaPOeiZpr5id+Up7dBfZAIX/d7IFQN3pFsKkmQGafHf6Zje7s7KzWLp2OeU05GSfbNJNOw+10BQaYqahBVrVe/GaETaEMhqTl7ksb5bnUtGfQaDCmzQeJGPHS7WpiT6NBbhSkP3EzXVhcwB133iHHf34/3ke5wQY4tYhrwk93Zb6+XCGPqalpFWUZPu/djsx3RJ0bDVXcWaoa3xsp+nxv/J78OH+RskUdP/cTPhPlchkzM7NGdgoHZ8+elSv/2toaXEo9hH5T2xdFo17VJHhnews/+sM/jFJ5R9q/nVIVX376NIrTc7oe6+trKBTyivmiw2k2k0K9WpZDbZayh6CDWqUss7+FuTlsbV5XZAo9C6hrf+GFVxGPZeSgX6u15DjbaLZx7NhxXLl2xbizJmMmh77b0sHUZcRaYIhvPnUnfvpHfwAziQB+9h//MLz2JrxuA5/8vf+AVmMLySwTH9qo1nY0veNr6yOE1iCGqblb8eTjb+Mf/MN/h1iygFEwqakW7y3p/9Ew0XMWPW1EQz383M/9A2RyHTx433HROAWjxTK4dG0br7x1FX0noWm3F4gIHechQkBFz8qQxjUOXDlrh+DRXG0MAOhh8J+nPedxndQ84Hx9IPcdUrZJzaY/wJkzb0iTd/H8BU1j2KBJNjAcodMyB/34FzVrmmaYaSS3Tn6tCkvp7XhQ8jkn48fFzNSUmiUenvw43ZH5O9fGPScP4wN3HsFjn/8UfuwnvxvBeBOhxAihBKn+Czhzro7ucBqDUB5DNpT0TKHjrw+x0l9J5ntseP6KAADjreR90B8i4XWRdytI9BrYvngBn/v8l7FWHe0BANQtjwwlnwwAykoICuic8gEAZnrzWkhixwpzwEmvAQA4oWTjEWNNwmuTSSIXHIpe3Rl2EMvGceDgAURTcTTaLRV+BGDkDTwciFK5cHBRcYHzy/MIJcMYBEcIyMsjCCeWQd0HAE4cvV15xGrCfFr916YATHoAWCNHHwDwTQDZeF++chFra1cQjbEgpct/SCBeJpuSKVEkaiY4LFwZT0XGCxNNuO9PTc1gceEACvmi4kMJBLNg4q7BvY3NqQH1zRkuAys/0sw0KkP5mDBVgu7Lfa+HS5cu4Pz5s2i2qnK/5/QknUhqz23UGvjm974Xly5cUGYyE2rEjiENOeyIAUCgQ0Uwq76eiyMHj8gnhOkgt952lzKqmcTBuCknSAYRm3WTvU3fEbdLqmdEjUuI2lTGhjHjvN1R7KcAALL4QqSCsqpjZCqf8x6CDl2rCbaxQSihUn1JTKrp/P2IRo4gFF5CvTU0/hf9JkaOiSnGiEODkJFraGDBSRGNg/ybq0ZMVm9+82+eCV6zRJIxXUyvIP23g93SdaxvXEa1VpLGm6wcfpe1jXUxt/hn7jf8A88DRsUlYkmcPH6rPEPImGBe+BuvvYhm5SrCkhYMJQG4/Z13oVwzqUCUQbAWYkPEiR/PQrI2BB61O3j97FmEsjlslUrI5/ICy9ijJGMhdJsVREND9NoVAQCrdL3e2cGhlYNIxlKawHdHGYTn78YwMoVeo2MAgGgXle0raNZLmJ2ah9sJoVGtIhrtIhqpoV59HYP+NrIJRuPSA4oUbO4jBMA5BWSDGUaz2UetThYt9y7SrcPodvrSrxNITacySEazGDZDeEwAQGbMAGDzzwhAA/SbppN7piaCrDdkLmb2Y9YnkgCE6QEA3wPA+K4QANi8vq3Gb2Z2TnsdTdAClIB5fWQiQ5Tfeg5oVSYAABPtyZp2b6JvcuAndfKmH3A0yVTOPdkAfmqAhh3+gMpEF974n2olsl+4/3q0JDBpIx7lxHpj7Mn7imiLxnk+uShOZXUeGEo1a8IO4rEQ0oUIuuUyLl7YQTazgEa9j1Qmi1pzFyfvPorBcBe11hZqjV015vEoDS0TaNT5tl2kEAdcK7MwrAUjZ5uUE/mpBhYAsOoZuq8PuUb9s9E3BxX0yXtD/51gGOVmE4XFBUwtLtAiErv1GsKJuKbb27ubyGTSoukTBKB8kiZ9xjyavkllA36NWMuRAWEmw/wYJ/dB0EBuL51BfgQ09fNlAPEYZWAEGkk998w+6g00uA0HY4iEUr7RKlVFlCSbxA/eX7ERJAMnmzsu+TSbSwM0mDXRqFa0FxNHIQmCg8d8LofpfB7ZRBwvPPUkzrz4AoIDDx4ZqsmU9nq+D9YJ/F6sNSMJ7lddXN/dQrqYxW69LNf+Hk1YI2ExL1lz8hqQlch/nysWsVOv4eLldWSSs0odScQjSKWD6LpbePChu3Uv33rzErY2jfcGByJM/3HCbaVLMCYyHIz6dSoZPLz3Qw3RZMAoaSRrFMNWMf2QH2vMAYk0/TRvNX1MMESOnjFe5C/eCwMADHWeEwDgtyEAQLZA1yWERwCH/Q1j3slK5J8pb0kbM0b5J8yhUmnjgx/8Djz+5a/IL4ZpaU2aOUboHUEgzpdO8qx3+1i7ui5mimFY7gEAKysGAOA5qBSAm06n7YRznzmelQBYXQqLHy46XmhO/fl5Qxsx2mH7OTY+QriCQUWC8Xc2A9T78u/8PkZHbL4P/x2/nsU5/y1pw/yZNBAjGmWnjTz424qLievflkq7ovrzoeq5NDFjERTVoaGNyZ9ymQk8dSt8uCyCZqJQjG+AeeitRIGvlYAG35uNNJNRGemqEy70NzSYvoTAoHMmZ5Wvke+V15xo9qQHgNXuTDIAuGhYGHOzTcZi0ojIPdjPh1WmtBy9oyhXG3jm2ecFBDCOghRjUl7GfgJ+uMDYyINIpfJXb6S/3qxhvvnHbPFgf9/7KtsQ2/dqgQTL8NBGS4fcPhmoUWWRPvblJ+A4pJ0npfdhUaDNjNmdMhXzc6f93dnG1nG33r+G7d8nKbz7gRhNIkjxVda6af5lqmjdyX3QS5sqH2CCVP6akPumw8lORJT7SZYM3xvXKNcxf74xZTFafxX2vhyAsCKn6vxPEz+uSNXRPGnMXSN1frKg1dexQeLrpoaU279v1Ml6gUAANxxOmur0CAgZlxI6ydMzQv8+TMTdSAg4Cafh3fziAq5vboktkC8UkZCzagvZfA67pRLaHRo9FZFKpxVrw+Jkeoou+J4paGMx0bL5Ws3z0dfzz+eb14HXgOgw/86Cgc+EADWGcUVjeOqpp0VZYgPJQ4vXgM8c6d7SRDkQTfeD3/oB0fv53hKpDN48dwXnL15RXi4/xqxxOsSz2aWLPMuHqUIOb515HbPTUzh1z91IxCIyAWRjSQfhxx57DFeurosSR8nXaBRGOp2TCzp/JzhDQDGTSRldcCgg749ao6Fc2Xw2heMrC/jV//Ofo1e+is/9ye/h9NN/ge/6zvfhO/72hzFq78DjJC7QV8HEvYrmhLNLh1HthhFNruD93/wDCAaLKFU8xIj4Boaa4nLzz6RyMuAjvfVvfc+34YEHjiGd6eK2EwcQ6LXEaohkp1CrdfDEsy+jMLeCc1c3kcxOY+hE5alhJVrxSFjGNcytF1PDb/AmaW4TBJOxvMmClHtImAEOCQIwKYBTg3KpjJdefAnPn34BW1vbOnho6Far1vT8JhMpFS80KKJmUpPcsambSTvhEav9zqEkhikOCdHiSO+rlEvaB6uVMphQ8Z57b0OwfgmHl6N46H1H4AbK6AU6iCRncG07jM5gDvVuHr1RUtOYIemaAepZh+DKMI6INFC19GIDTIwb8AmT2/0AgWEBjUSBJSU5Fowg2Kqh0K9hVN5Et1TCH/3RZ1DqJ9EZ0oBIPA7EGNXDPQFhNXukRRqNJdkEpKka4FFANmU0DhBxAmr6KWcOjTzRTmnqmIkEcSCbNA3PsKOGfn5lHolsSg0/J/+k1CrEi07BQxerR1fRG7lYPrICxENybKKJUiAYhddh05nAS8+/ioXZFbFi2IzqPOK+yHEHG2DVQWbPldO2Uh78YsmyAORez2xnD8899yzKFYJ2ZCSwXeFeSv0pDbuMwZw5F0whTa2zdNSc1vQ93HLLIRw6eEhTMbJK+DEWy/Q4MSZNpjgz8YDm3DYxpEaXzBx57guUIOTzWRVLn/nsn6PntlCrbyGViqJVbwgAyGWy2NnexrEjR3Ht6hWtQ54zrB/SmaQkRrl8Vsk1mUQcxVQK2VQGudw0rm9Xcdc9DwHBOHoDTrkGAuLlCE09KLWyYmr5oLPkMjxTgjpfWJgrYFXgGRtKQzrTZXf6GHlNBB3qzatYWOBrOIPNnVeUMLB64H1wsIxWO2MMCActQNRnCwAwQs5cUwMAEET3EI6a84VyD1GBmUtNUE5O/KS0DlCrlVCcSmM46iEcHeHJJ2nOSzZAXfs4AV/52MRjYojZe8IGho06n/uDKwc1URfmINptEJ1GCa8+/0XEo9Ta8rUGcer+d6ku4HXg+tVzQYd1ut8Ph7oPBGKvXb2KRreHNgECnmmUhjjMJqe3wgjOsIcgXPS7NUT4zA1dJKMRzE7NIJ/OGePkYAHB2bvQQw4OsW+vAwzKGLhVXLtyHkcOHUez4sHrMXa2hFi0hmrlFUzlySjvyTRSA4oOQT02wTE02xyaeej0gE7bQ7c3UIIKn0O32xcAwnXJCWYhPYtOJYDHHn1KHgD33X8KiVRCU3XKi+hlwzON56jkIz6oQoA8lWR9SwaCigSy2dEfjbB8+JCed+Pk7gkAyGRyirNlnUgGAL0T2v0+Eo6L2rkXJAEwQwZf7ujXlgYAMJNlrUM/8tkyAEyMJV3U94ZnkzUW/w33eMo1rITQDtVMHzFU7J8iILuuBhAJ7hGBIVrdGgIhD7GEg1whgXg8JMYQ629+XwJq9HZIxUZiqLUarA3JuAkamV42hoOH51DvrKPVK8EJD5HOZHHtWgWJGCeqcXQrQ2SGKQRdGgpa/7A9Q3P2FlyXqvt8xpFpwP0aPhRApd/GiMNGQw0SrdukLQQwoCY8FEJxfgHpqaJiXykD6LBmUhKUYeRJisrBFlOT+my6+2J/Erg3NHAjmyNYbhkBPG+jkRS8blg6ei2DEAd/ZEKQVW1eD2uuCMFGz9OfCZyIcdpoyFeFfhjsATptGtORyW0ABFuzcm9gIhJlGLV6FaXSjvZ+foymvPVqCYsHDiAYTaDV6ePAykG9h3fcehyn7nwnpuan8ce/9Qm49arSbDrNFpKxhMBdpghxYEXAK0x/hGEfW5UdeARbyWIbeijVKvKsYkQoz03u6wQBwtwbnABShRyurm2hUTXPGZto12Vt6GFuPos77rgdL774Ona2mIhg1hlNYKNJAw5Twmb2PF/W4ANAtgaiwbWYL0Nzvwwr0EjIVaf4rZPj0HONacBDya4praTZoobUvgkg76Ik3HGybl00WzQQpUEuz2kOpI3Uyw48uJ8J/Ixn5CUSCiVx190P4JmvPC9ZAI2phzwnVYuw6e+KLWbksx2sX9vQ/YwwOcEjoMjaw8M777hVngmSANADYP+U105sNRSdoNfZP9uGlr+z8J+MgDIIFNGdiCjF/LMt+FXQ+1IBPsg0A5ufn9fX2QmibYa4APl5XnAWCtRN20kojcT4Wvh9C3kTMWZvDDcsY7JGpG+EVruhqZF1czRaVWqKaMiQ0rSRk6obGlNfkmBZD3xtxtncbMJskqxjJxurce7pBD3KGg3u9ziwBYqYEsr6/FoTQAsA8OfT9MboQQwAwAUksYBPw7IAAJtoTkSff+FlOCFObSggC6pJND2lHePsTezHedP/PwEAk2vFrik7CZ5s0McsCaYUBKIIRxN4+itfUaHUaLSFjDGztFZvaHETACA6aZyyjOcCEWTFlvmK4q8HANycObIHVOg1E4zxDz1T6N4YLSlQyM+wZeM/KVPJpTOaXLOZssAR3zOfCwtU8XM2u94Wq6aElgWYAQB8128CAJImmAs4npb6Jbe5j1Zfzw0/lQanhlqbBNF61MR1EY8xc5r6SkblRFQIMzXCHnQWCOv3eNB4OLC8hFOnTmFufgH1ZkOvlyDAbrms33nwbG1vy4fg0OHDeh5oGjhdKEguwOeCzx0PRz6P3NiTzDT24yptmgafZaLPfIYyKfNMt3goJFJ45JFHZaLDw6haoVM+p9auAAY2CmwI3zjzGj7+8R9RJBxlI7ccPYFHv/RlyQZo+jc3N6t1wWtA8G9rcwPLi4uYnioo/o+bdrVcwpFDh/DUU0/izbfewub2tqjwiXhah2k4kkAuPyXHXFLmDCjIyTGbVBpXmlgX1+tLqjJdzKGYjuI3fvXfIBlo4k/+4Dfx9mtP4t/8wk8ik3fQaWxpeibE2eXEsY9sfgrVhofs/K345X//e/jcZ15Eq0XqNk1dItJm89AjPa9Zb2F1aQmdThn/z6d/Cw8//Id43/vuUvFTSCfVTO+Wq1i6/S5wDPTr//E/4+TdD2B9u4r+KIw4wYywoVB6/J4O1EBK4iQTAEvP36O2mWfZmKxZudQeUOifeqOAspkZNcP3xII/m85oP71+fRMbaxt4/MuPy9CL01sySwwg1pN3ABk9lBGYAsuAFCxlxADg5KvvYnqqiHarIQCgVqkYQGs0xKl778ViMQp39038wPe9H/m5AVruNhpuE6HkLK5c5+QlA4SW4SIBenRTW8vGh003XYmlhw6TErgXq2VZQ5aFZhloXw8AkFM3AojQWbjdwJRXx6iyhdrGBv74Tz6H+iiL9iiq4oDTyahjJnvdEb0ITD9tAQA+x2MAgE0fG9ggo6VG0v1HOSFginGAcUsRZKMhzCQiSET4/XoIRAOi+CdzKe1hbN5JSZTLcyiI7qCHlSMH0R12sXx4GcFESKjCkIUVJ9FdTqITeO2lM5gpLgoA4CTWMgBMFtiNAIAYeP7E0PgZGLMhGwPI8+21114RAMDPtTst3/fFuGdroq+Jlpk8WSpqNEzAPiwDUO7/d99F+mMBpVJZ2cr8ehZHBsw2kxkrCTT3yoI5ZL+YlBL+TuYO6wGCn4899jAKU3GcO/cGpggm0MhtYOil21ubmGXslEP37Ib+LZtbUbQHNN9ixGYQB+ensbm+gXR6CqFoBiffcQq7lbayptPZIpptNuAGoNDer0J+KKNWNoPKdpfp2UjeLIztJQBAYy4O2Xju0dyOXsPBAHMFKxgNa4iEu9jcOo9y/Rri8QJmi/fACSyi283IAHQQcDF0XMDhzJHnJqf/vHk0z+VzbVTKZMToOoq+zqm9yQGXcbL2OQI2rlIUFP9XTOPZrz4tEIU1HJtTDmB4PbmuFV3mM1h4j971wLvUaHBqS6qt53ISFlL0VTjg4quP/xkwaKkwTyTTSKYzuOuee7FTKiPKOFmf9sx1wbNC0XKuK6ZY1xugzXfB/HIaFlIjzF/Eu1hIj7jP0OXdQ8QZwhl6WJpfEEMuyv3QySK5/C64yCsFEf0Ohm4J/V4ZVy+fxdFbjsDtODKK67vbCIy24fbOIxnrIjDo+awVPttsADnEGGF7t45andeC0tOIZC008rIeKAT5Wc+tLi+j0/DgNeN47Iv0AMjjvvvvQzKdAFlF3FfowUPGAwdPdn/laJcguWpXl19npv97AMBh7Ugyk/MG8gBIp7OYnpk1KQuc7EejakITAReVt59HqOcDAL7eWc+zwCo2pWZwZQAA85zZaDpKn9pMA5LBNkF6A9JMNtMcsCn/3fcFmGQRaCAmua7CKeVTwnqoXCshlgzilqPLiNA3Z+sKavUdNUmsf7odstfCKDIO2eti6HKYxkEeZTYh1PiauBcu5uBE2qjUN5HJm+aPhnDNJmnVs6htdRFzk4gMyUAwgPY4Bs8f2JHpxnvH68lEHDPEMWenki4T9JZhvchRg2GrWNNgRi5milMIkyIfCaPteejy2eMAkNeK37PeUnIA+yXuf/xlmB5GOknwRoa6PF9ktmsBAR6DIUSCWUXJsSzk9eQgrdloKRmBgGmlWlVtyxqN94b7J68hvaG4LVy9tKZWQsBDj2xmX5rX74/921jH7ZbI8gRmZjLYLdWxtDQled7hg8ti/tTbLpbIhEpmcO3amowz77/3Dvzgx38Ibz7+Rbz0zFNw+i5oXx4c0c+BBr8jDUSET8fCcEcD7NQrqHdb6AUGMtjl7qOkrC4beMrCmTTVRZjeZqzF0nFU6x206yP/OrA/6CIa5wAqiMUDczi4ehgvvvgWtjYrOhPZLPdcAmtJgXQ+on2DB4BhFTPhiH4hemrH6378HChFwJgcK55wQCUgAQDzZ/YvXE8CAHwWgSTcjPUe9gUADEbGG4xGjjR5lc9LwJjD8/znvY/FGLfM+jeFEyfuwFeeeV6gQLPjUpgm9iD3crdPAGCogdoeAOAJANAAiN8/NMTt7zwhAODq1UsGAPh6TdL+5n+yeZnU9O9pZPZpafwJKv8dF6c1BLSxUdzUSQVWpIWfIc6v44slWMBDe3GRhxoRWLrAm0kjf/F7salg0c8Nkgg/gQSe/eZrO2IATE0V1fzYPEd+f1PQE/EbybSCxakFJiz4wWtiGz2rj6L2lO+VX0s6M5uSSrVsigM/y9MWjJb6rCnJxOaoBnMcs0LwwJTVVg9vvAD8Ub1fDPPA4CK0DIAbAABRp+g+G1b832uvv6lpjgEAiJIZiq9BZgkhWp2maTLNtvfXZwDsL5AtAGAn8Hu6MXuIDNEfBBBN5vHm2xdkGkQZQKvTkw6UzR3NnqhxV94yDxBVoj4IQNaFpsimGfsrAQAjaJMUGyFsdEBaqxOHmAAIX+JhkV+irNLLx+Oi67OB5Xq1Mhiua65x/uI6tWwZi4Lb+8/CjJEoeu1jP4I9AMCCE0Q+7evia6EUgGuertPJfAFtUpD6rl5Tly76LFgV2ddHj4j52NTEHN56HdTv6xAitZTRJa4OiuL0FI4ePSpUNxqPIZlK4frWpqb+lALw2rD44po+duyYYeLw4PZBP/t86KAWzTyohp/PuQHRenp+zFSjJ6BgcfGAnLhpUvP6q6/LGHB3Z1dFWr1aw8L8HC5evCD61ML8LJ5//jn86n/4FaxvbMgEhfTQhx9+WNrwo0cOGw8BgSFdrCwfwN133ikgod1qolGri3771JNP4OrVa6KtqeAeBaRhI5Uznkgjlc6Jqsmv4d7C79VpNZD2gQi+DzWzrqcJ9S3LM/i1f/cLaFev4sq50wgNS/jQh96FYWcT3U4JwQB1rCatg7nQGcb5DZM4c6mOv/ej/xaRUAGdbliNmGQdbExVxAXF6Bh6HfzYP/wYvvM734NLF19G363hnbffimw6qXvMRoFGOZlsAVs7FTx9+hVkphbgBiJodocYOSGBajwguu2WyexNJFQwmOg5A0QZJxJf9qJC3sqoxtwm/w9mzyCAynXHNc/ClNMEFn1cc9xXqQ+s1xpYX9/A+fMXcOH8eWxtbunf0jyIGeP0FSBwRVkHExs46WdNRfo/X28xn1Xzz0jAw4cPCzg9fMshFDMO+rW38TP/5GPYrr6NVCGCWruBzTInCQk40VWMQgvwAgkZ/wgAoJkaG2+6/2tswkN7b4pszyp71tl96+sBAIaTSwdxB5FeC1ODJlDdxsb58/jzzzyKVjCP7iimdRZkI6+8daaFh83ak4TKSADY/Mtr3mcFELqlJjCEoab/AgBGA/2ejseQT0RRjAYVA9iDS5Y3ctM5ZIpZpXxExaRxjNTAZwAsH15FZ9ARAEDGQCAe1LQqyLi9Hs+ROM6+cR7Z1BRSqez/BAAwTDmeT4YFZ7KrDaZqIuWo4dy5vo52p6lnv1ot6/P062BjXyxOywGfZ/rYcBeGJUVvgjdffQ1n3z6LA4uL2m/M+eyfIYrPsi729gybkLv55lrZXA67O9vaf9ioMjo4Nz2Nrz75JZy/+Dq8PqmjUZw/dxYnjh1DrVrWGsukGd/HCZknP4UjR4/h2PHjxpBKS2eAdmUdL50+jWx2FgtLRzF/y23Y2Shh5MSQLUyDMVzca+3USPRt/5c5dxn1Z3LfmexCpogxkzLGjGye2YCm4gGEnQ76veuIsqkpX0Klto16q43FA8cQiy4jMJrCaJSDNwwhGAnCHbIR9TDSZInQg6H5+62OmYCx5RLgzPOPwwUjPVP0YZByhJEo/4ViSjIAOkeT0UGwV1Fj3Z5AQDYJ3Oc5eCkUC8hkMwL82IzIa4TRWDRsHrFJNEkDycgIW5dfwcbVs6pfuA/XGy1864c+pMQVHvci5wUYk2inWDyz29jY2JCYp8PzmWwPSljs/7S1UGnch9upIBIcSA4w7PdwYG5WPgQJytyCeaRWH0QPBTh9BwEOitxduJ0yrl56E0duOSTDOPotDPo76LSvIhGrYORV4JAG7QGRWB7lx8NfewAAIABJREFUagstmn71R2h26F9AB3jWiUavzgaBOfE0QyRlmuAzgb1+OwC3GccXH30auQKjEE8hnU2L/u8NWbCbiD373jnZZb/ByT7PJjXa3KvJACBlOwAsHzpk/uwDABvrm5r8Um7H5oRAqAUA4ugJAAj2yNAyMkPVbb7pohiFlhHrm2zLCs7fs8gQIOhinzjV1uNG31Dpuafx623daxpYU2MxijNAHwWmd7HZIZt46KHltlGYTmP++Cq61evYLW+g7xkpCmUz1XJdMrzF2UU0SgR44hh4IbguweURGqzFhi4SmQgy+YjkAKlMUs/tYGCc75OJKdQqHpxBChjsyXQNiMiGm02+AcPsHmOYYSauj//xejoyYfMbd0p2WEso29sM3+JpgtCUWlESEEKILBmmOA2Gimk8uHpCoD2NBCmVITjOushM4kc4f+6CQFJ+nIAbn7lata4BSqtFRtRA3iic3psJvgH0TLDOSLURrzV7KV53O8TkGuOwhSlNhgG9JyuxsmrD5mRqE5nbBtyzaSgPPHA/mvUyoszO5P10oqi0ekjmp5BIpQWqlrfX8d8/+Z/Qq+3iM5/+fQT7faRIke8NQPSE+yp9VfiLjX5v5KHR72K7WkKt16ZhADp9F9FUwrBOCWoz8UyDkbBJoGCMrhNCv0cwqidgNRzheUbz+Q7S6TgefPAhsaQo88znplSX0ldCMcjyADImh6b+9wF5rs8xK8DI8QzYbKUARrJIWakGeEHjp+SSrRRig8/0mYaeQwIA1keAA1yymDg45r2kNMgIkAmGERzV4ywwgM8amR4EZmOxtJJDVlaO4Jlnnkcsnhazk35vRp5smDqsl7hfNBsdbKxfVxyrYQDQC2ck01YCADSSFQDwr/7ZP76BAWA3Afu7LYD0JsemXntmIEarYoz8DJXM6Bf1gPgoEv/Mz1ud/+QE1TaIkwUXG33rK2Dp0nbCykOG34ufVwan29WhQzTHIEQ+HSZssim58Nn88+AnCsbXx+/Bz/H1UqNqpgfG48Dq/G0Dy4+z2eJ14IUlzdmyFfg9CDIoXtAHAPYzCawfggpiPwve/ixDxZsM/LNAwJ4JoIygWA4w/z1upqB7AIChyREA4IZz+eo6zl+4LN0vAQAWEkRWJxkAJlbFLHKTJ/xXb/9to2BNEO11tNdu3DJYwMM/OGwDTAOMdj+Ix598VtNDZbgmmXFPZJDsiKCoUDqQ/FxxXRk1zL5OjZ3CTTwiLCDwjSQAZpovXtV4QmNfs6WyMYKE99bmnPPjlvHC10QGAGnt/GXBn8lnxeri9g5AAzLY708DGPkM+L/s9F8CFRa7/gSdBysLRP5dcXfZDOKpNEZE93zAguuR1HaueTa53CjZUPHvBMoUnTSRgsEr57Y7YpmQJUAQRA16v494MiEq/5GjR7HkRxE2Wg09A7xelOfQV4BygcJU0ZjA+boxPiv8t5xe8Oup1+b0jn83n8so+pHvodVqoMjPtbrw3IGc919/9YwmOlvXtzSJIAOATQYLcrfXlsb/4sXz+Jmf/adY27iGQ4duwfmz5/Dss88az5LBAHfffTcKuZyuA6UKly9e1P2ZmZ7Bpz71e5JtsMFmwx8MR/0/A6lMTlMobug8+Dc3N8dgQo9TxCBlH6TTmsKGmkW61d9z5634xZ//KbSqV5COdpBL9JCMthGPdIBRG8M+fVIIPhLRzaFcaaMwewQ/8o/+LZ5/eQ29bgKRaF55zl2XUzujKRsOwmqGPa+G3/2dX0M2y4SHAF58/jROnDghgJOvh4XlzPSUUGPEEvj8XzyCUDyL1iCIpss5HrNvjUyKa4JNhcznfMR/r8E1zT/XpNnLvx44aPYNrim79wlEJSDkXzt+BQtVxlOyxSCLixpAPitvvvkm3n77rGiOxvehp32ZrJVrV67IXXduZgalnW0szs+jtLut90fJCk0nc9ksMGhgZT6IH/zB78Dm7nmkcjHUWm1c3qii4xURSx9E26XXAufmxjmdiD0BgNDAFHHDICc2e67V/NjktMruI18PAGBjJzPSYQBxr2sAgNouzr3yMh5+9Cm0gwUBAJzscs4VgYkV6tGbYWgkD5oKswk0VgtjAIAgTYza/5GHGG9rcA8AyKWSmM4kkQQNHoFBaIBRaIR4LoFMMYdkJo1YPCmGBc8HMgD6owFWjq6i2W8ZACAdBR0FyTwIheMY9bnfxHDt0joiwaTkL5MeAJYBQCmA8b3xwewbAAA26DYhhjRmA0SygGRBRQo91xTPZBa2bHLZINqi0wD0hlbMa87a4o03zmBrc1OmcsdPnFDhWC6XkEym1dASvJv8zwIour++MalhJnqSMfHs4DmeSsXwP/70/0YiHsLVK5cMy6RaUrQYIxtZ2xlDU7INgAceeAjHT75D0Uos0DHowK2v47WXXsDMzAoOLB9Hbu4WdJoe+sOQCjSrNLG6UVHARyxkGfFkTLq4p7MRl6O69nzqpmnaSQZIFF6vjVhogEiwpSY0k+rjyuWX4A481JpBHDtxHwaDODBKwQlmZTwYicdFJaf7uTWtMia6VsxjgD3KyVj8G+2/cf43gwJy4vtodyq45dABnHnjZUUnvvzyy7qm3KfvuuMuZNNZNdO8h3awwsZV5yQd/Mmo4ATUGMmPGaN83wQAIl4JX336S8jlCmKb0Uzs4OHDOHrihEwFCXZzL2KNZWnqPEcIAJDy7hEc9QEAGRf6EgdO0oLw0G2VFQU47DeVeMnnppjLIcpJa3Iewdk70UcRQS8Chxr2fhVup4QrF8/gyKFV1YdOgMDmLpr1i5gpjtBpbFOvA4xo/JjA5m4NtUYLfSYWMVEkGIHrQdcoGU+h3Wip+e8y3jadxsnjx7C7uYlYOINWNYwvPvKUbwJ4CpmcMQFkrC3B/smBlJXMEexVJCDPW9YEvAasLzHEyuHDNwAA62vX5dciAICsU7KfxADoiwFQfus0gpYB4AMAbGw0XPF1/bZWtDYpk3si15MdBqpXsH4cPguH947vw0grzSCDv+t8UWRZD6EwvXQ8Ad+pXFa08UgipDSXsxdeRzQeRJQaKAxlnOnRIJNTcyeGYZdGdFk1Un2XmwYbMW6qI0TjYUQTQYG/fPaTqTR2dmnoSI8pAvFk2+Uw5H0cgxRs9rgfmfOfDbTpC4xPGT9nhxyM1stnGbVsBoCMKDXFtWEDEAjgGd52GeHcQpWDom5PsZWlcllAxpVz6xh5Ae0zZBhwIMVfJgWAdT8p/qY5t0kAvIbmmvvsUYISPHNpwCufHv8s8eXY+npeIb9HYS9hWRzcj6Q41fcyPZA15ZXE1gmobuO1n5mdwpkzZ/GRj3xIEcYE1JIxI3FN5mdxbaeC3MwiLly+JLnG+tVz+MNP/SaG7QqefuQvECHTru0CvSGcgWFRMK6RPPpmr4Pu0EM/OMJ2rYJKp4koIx7pe5SIo9Vpa5/kMIQ9AfdOvuJGt4WIQAx6bHgyFVaKEJiowH4iLPYn2a30Krp08aoYMUzYMuCrYU9oXWrtWgDAgNpa+5Tj+QwRmgSOhyKjIcL+Xsc+jE0/Y12DEQsANNVfWADAxL+SHcwBLRklTDYwa4/7bZjxvWGypdiP8Jlhrcz1GUAimZWJ6OzcEl54/lWdEVRNcZczy4C9jPFl4JohAED2Dz0EBABIRk65NRkAt1K8aUwACQDcjAEwRgMn9NV2M7qhgfHN+9iQkyrHQ4DNkjW/46RPVCX/IBbdx9f88WVTH2wbJ4us2QgM/hwWi2zAbYNhM8r5mjl5r1R2ZBDGj1vavej1KjoJQtDEIqZCwjYo/JyaIk41M7ywdGilxsIYl01Oq/lnPhR8HXyA2Phw4mXQNdIjjXZk8nrZzcQWk/zehrJo2AcWAGBtPWkCaFaftagyFEYbA8iCiQwAAgCiwauZNguYUwM2/G+fu4j1jS2DCmlxG53pjQp9PzvZjx9kg/VXnf/fDACYbKBtYz5GTJlT7/sr8HPeMIhX37iMUs1kv7NQYMFJ+vD8wqKaL0uZtHF98mAaR//5DABfv/+1ReCNMV626bbrnYdQNJGQPsquOTbdXLv2nrGRFSulZzTTVtJhDgO6sw+kc+T6HH9f/zCZfK4swGWpoPwcN+VJAMDeC/ucWSCB+lAa5BABZXRgIplUgx6KxNBinns0avS4LJJo5DfidDWGeq0mhJfTLGqv6HRtnzUBEsMhCpkMdrd39Lxw+sD/qOnkz2KxbLKIgfvvvw/HThzD5taWwDQ29KSo83CTyVi/j7l5xvs5Kq75PPL1mCjRlDRj3Av4eT5DjASkpiyfzygdYH6OBj5tFca1SgOvvvwadrdLqhqZisDmjx4AkQijhXqa2BWLOXzXd/0NbWRHDh/W9yHFjaweTqU4LWBDzCk+3WxpPPWJT3xCk0BeY0W19AmiRRCORJHOZcVyEInMzzLmxSzv7BrdOE2xKFeIx2UaxoPRROwF8cD9d+LjP/J3MFPgxLaKkXsdhTQ3X7pE9zgqR6NGzSgnYwW4/TCeePYt/NhP/Tby03Oo1830dRigblop0HACEQSGUQwHPYQjDfzHX/uXOH6sCM9torRVw/MvvIIf+Zn/A1ffeB2FVBzteoXHgQq33PwSPv+5R7Hb7CM9tYhAJIVyvYWeIiITiGhiT/DTAIF7a47Fg586MQZz93t87O0YcRrz+Cawdh/lZ+lQzKKCnxMDyqelTp4DXIME+7hWyEYgMFGrVrG5vo7Lly7g+vq6HNMbtRri0Qi+5QPvxxtnzmgtHFxdxfnzr+Gd71jGu999l6jO17fWBQCMgikEIjMoVYdwYgUMOE2V5nlIY3Tw1YR8BoAX8P5aAIBx3h0iMAggNeqj4DUQbJTx0tNP46mvvIBGII8e4iZzgAkMI3PNCQBQI8pqVYC5b8wiCYCfby8AgCkwjCdzRkjSCJFRQQ6Qz6Qwm08j1GvJjCxAigAnH4mQGACZfN7QHeV6zL0jhIEzwuqxg2i6LawcXYGTickDgI0kteritDoxRQEOXOpHjXRkvwRgEgAwDAB7Zvpni+86zB1OcjufgafpId2O/UkLp1ps2uy+bBtVw4gyxRfPbu4dnM5zjzl4cBUzM9P+WU5/GN9J/EYIYPw3Fmvcg7j3kIVEbyAaYl2+dAlLSwvodGr49Kd/H6kkoyZ76HWbqFV3MTNdEBjFSTcd+T1vhMXFVXzTN38rSrs1sYTcThX17bfw9plXMD9/CAeWTyCTXYQ3isIdOmoKY4mYJvDjqC7G3NF7KBgTLZ5GbdxrSXYlAEAKNPcjTYY883V9FsFBF7FwG273GmKRBi6c/6pSPnqDRRw6esoHMOkPQ7o4EI1RI24cwVUB0PtinPxjpl5qKKTzptSATbsBwllA0xxxFOihUIzj8tWzKqS/8IXPY35uUZPHj37ke2QyFZaRMqdUBI+N/JN/ljkdp18hEyXLop2addZsZlLcRybuIBNs4/T/S9ybgEt2nuWBb9WpOrXvd7+3+/aibq2WZEteZCwv2DDGeEwGAzEMGAgBxsZMGGAyTDLhwTAzkAE8JBkggQwkMTEB28GLbIyxJXmRZEuW3N3qfb1996X2qlPLOVWnMu/3nb9u3XZbOMk8ydXTun1v31vLWf7/+97vXZ55UtYBRv8l6THT7+Ot3/U2VOoEAJicot5QbEjYvNDTYX1jHS6BJ9sWHazkxyMq0W78IHhD1pXbayCTtNCobqOQSSLkD3D0MNkSPpLFZYSn7ocXmoLlJRB2hxh5TbjdMlZXzuLE8UNBDCT3zV04zZuYLVpo1/ak8WTjWG17aPe5hnDPGMLp8bipGRgljRYsREIW0kw4urmKNz36enj0yGK6QT+Mdj2EJ554RgCAV776YflMMIjJCpzSshYx3kFCPRdESaUh4pvFejIAABhJukwPAAHiVWZC5tU3AgD2WAJQufAsIm5rzAAQJg+Pa+BXwWOvwwi9pQ72BQYo1u8znphmlsSYmCrE60GmrAIC7IPKMu8UCSfXHfp0WHDJThgB80uHUDx5Ahh0sXrjMpqdmjSJnteTgUbcTgiowv2lUXWQtgvIpPLiDq+mkQpi6bDEEgo86yM25hxW0AGfQADZhoNQFJFUCZF4WvoQTlvF0FVYP/QlGaE0Rdkg5bqDoP7T3oLDqm67g93VLYwGqplnMk6t2pAJPZkv3GvJZOU5ooeSyO1CTDkgp4vxlD6yqZKAVlorav1vjjNfhwCNEhfLXmG/N5GEECsMp9tU0/MAdFe2r070eczlvgmAfBkqyCCS4AINVUmTz+jPjuN69bn0Q03Oed/Nzk7j8uWLeOf3fa8YuRKkTdgWQoOemJeO6EdgxeGGbXzuySeRTMcQHnXx+F9+BF/9wmewfvks4r6P1k4VCRrgdn3V8Qsdj418B30elVgU5VYD1U4L4UQMrX4XdjKuZtn0Xgh8ecQkOwS0OXiiBIWMAO51LuWfGqfIYWciwYadPjJLuPfee/DZz34O8VgGTpPAK69VHeRoz7e/fxkmJPcuYbYFQIDWSYFnl6RAqC+AAQB4ihnHTh8OnnuRLQV+NERBCQAw0YgINyUX3Fd00EJz0DDicb5HXq4KADA9i/tPKp1HNJZCscRkg2twPTJsySYk4GV8hFQmzXWi3e5ia2NH1nUeG/p/EQCg5d3L7r8bGLm4fuOKxgDeDgAwF6GZoB5A/SYmmGbazwaKDbU2Iorom2LPNNvatGuzzYVtEvXXg7Cfc7l/E9CVPK7mH4H2mQeVoEAkEkY+T6NBpcfwNfAxJTs9iPAzTTsvchaa/D5/lj9XzBckZow/b2isMtUL6FC66Sh9if/Ox+fP0puAH2wApmdIu9u/MU0xY36PVB3+jjGEM+9TFlKjmdRbXhp13bD3GQCSjR3mJMQWAMBEZBkAgAubRH35I7x47iKqNRqT8YF4FVnfAADoxat0HhblQuc6UDz9x3xhVopbIIZgBZEmN3CC59+NP4RhQ3T7Izz79UuwbJr+qbM4zZ3YjHHhk4kiNYBiFxvchCaSI6DlG6fcW69h8/U3u7b5LnnLs9jg5FtkKbG4mPpxkTGNOotHXi/tZks+8+c4sWYDzMLnKqeYAbBh2CO3gkiTG6cBReQ6YRnGBSZgWY9JrEEzIA7A4oyl+jhKD4iGUosqiQCUo/hqojMGCxiZZHGRSaBeq0nsCpsrTqzZXJFST5BAQDiizD0XuQzpnYwtast9kcmmpVgrV8pynbCxp8M+3bq//we+H3cENPtRKAzHG6DTU9YBWTiM4+Ox4z3LBZWPRwoZJ9UEFsy9L2aeCVsoSdw8SWNbWjiMZtNBLJLAs888h5XrNOGy0Gk7asZFE9BmXbJUWchvbNzAj/7o92OqlJP3yqnS/Ny8bNjZDGm/e+LqTYnB008/g89+9q8xPT0jkX68J3f3akhnZiQahj4HmXxW0OhuvysbA1kRNBSkGRjLS9uKoF1vIJtIyTXAxrTXpSu1hff89I/h4YfuhB1xMF0MoZT14Ls7SNp90bjyWLebXWSyC+j2LKRyC/jb73ofbmyFUWtGMD2zjGq9jlHIgxVVGqIYEg5iyGZi2N49h1/5lZ/GO7/vDRJrmE3M4df+99/E1Y11fPub34Cf/1//Z6x9/VkcWl7EyHFQrTVQuuMufOnJZ7DXctFyQ3KfhQI9mDGkIThkYpuCEm8sBjCGmN9sRTC6NuqmeZ6NkStZGCwaSfHn+eZz8F7mh0i4AsCKBZJMP5lAQR8N3l/0W8lmxS09FrHwkQ9/GPUKgSAfr37lK/HimdPi80AmQLW2i5N3HUE8QZlJGlXKBDp9xBI5RBJFNDs+fCsmFHc2YWyAomTMkq7PZoFARVgZALwfjQzNrN3m61vv3/HXdIeXKCGa+YWRxgC5fh1WmxOPz+GFUxfEA6AfSspklwCAbQCAsA2fEq0gKkto4EGhLPey+O2NxAAwPHSRCANpmwDAgLNhlHIZzBfzsLyONDpC5xejAAgDgA7Jov8f0phoKAAAI/+OnDwKxyMAcAThnAIANJukKzqnKIww6zS6aDcI3N0eAJg0AWQhajLaDXBhBgRSQA7UI8dMKLiemNpADLXE8E5zi1kUmTxmw/Di92nmSQbTysoN7O7u4O6778Lhe+5BbW1DdJHUrY/BaDLqzKgymIroFFr3b647BHV5HZb3djA1ncfO9gY+8fGPIpMhmNUUd/F6fU+iAvn6GTlWLM3Babv40R/9KWxtVzAzvYhWfQvt8gVcOn8KMzNHceyOB5BIzqA/IPBOCjD3ZWZtKdNP1nwCPKKOEMtXpeSTHTEBAKgHgI0RIxaHFqzREJFQDwm7gzB20G2vYG3tBQz8BJK5R1CauRMhixNjErx5HdFYik2SOvornUJd//lM6vavsYBKCKAuXQEBnitOZAlaDoZt2PEhtndv4vTp5+VevvfeB8R8LGIlkIyl0KrVhVKvhmlsHDXai3R1vhYZeDCtJ3AOZ2Y1/VQIBMWtAaYTQ+ysX8f5Cxdgx+Migak1mnjVI48gnc1o0kqPEVeGsRAW2dja2qoAAL5IRaLilULAlLFe0kZRBsAieuCA9XatvIl8Ji4AACNhCbzF80tILj0MD9MI95MIeyP4/SbcHgGAMzhxfAH+sIt+v4qBtwO3t4NktIduowm3CbiehdZwhDZdzamj9kfo09iR9x2dwDs9RMNR3HPyblx68TyOLR3G4blF9NsOElFbmCLVch9f/OJXxQPg4Vc9jEyOkWojkT6SCaCGXmo2KPR0/kcqN+Pd4mR5uGNNOc8+AQC57tjAekNsbm7tSwDGDAACAB4oAahepARg3wRQ6hNh9MgIKQBf+KyBEWgAFvPfSWOPU3YovjauNPX0pOKaroxFsti0ThFmC2uWsWGnAjXdTlsamEgsgUQqh2xxCoXpaXQHfaxurcHpORqJyDsiaiMeJXgd1/PsW2jXexIlTGCINQzBJkbgSVBUKIJCYVpo3jQMpgSA+z4HEFxvGTdZbXWFiaWZ9z0ZRLG+p28NJ/wb62qkxq/Fyyao9Shn8Xqu+PDTgJKgu+j2eW+JnFOZDsIKCNIBFEjV+l7qT6mT9xms2oTuN+C6jqq5nw7RtF7n4wsYxFjSKEF09VIhSMFzQgCEcloeBxmGBibibPzZRyigpoNYsn4ILGhfovKf/QGoMr3U9HRdDPUWFueFtUlQNpdJoluvYnZuHrvNPrxwHJdXN9HgoMnvo1SI4eOPfwIf/PVfRr+6jSTfjOMiF8ugW6emn9KVgUSWcozk0XMiaqHWc7DXrKM96AsmzSFZq03mGCMR1XSewzceT2EBERikPICR1u4IrWYX/Z4OZuNxMrjZ9HTw8EMPwo4m8OTjTyGfXUS3QwdyBaX3GSBBZHzABODg1UzWtSfQakjWSQKlErtHuZQyTwZktNkK+FPORNNFiQnWlVlM3LmvkInL80XmK2Vmts2YQguxGMEc+ugQCh4FqVsukumcGI0m04yyrUhKGuNEGWfKa3d/yxPHGfFS297cEwDAMACiUfoCEQC4CyO/j2vXryD0y//Lz9463tF2NLjRXwoAkAKKOo6x8+7+xWym/Ebfbxoq/o7xA+DCLpTi4EMLiP24Bf4cN2z+DE8QUXzz2tiAsfHf2lwVZINIPTd1PgabHx4ETiJ5s7P5543P/Go+lvEUILrDfxeH3wydrEllC6g+wWc+LxcEXnR8PD4OXxfpqtyU6o3amAFgGr9JMEPddBXsMMfUACSKKo0xP921JhgA8mYljoUgSGwMAJiGWGNgdPrPKc8Lp16UyCGhHoZIR7JUUzpBkTe9pRRbBm38ZhX+3/j9bwQAJgEQWeSCiT8/m+kz/87jvltpYavcQX8Qluk/J0JESklXo144l83JhFWKQVmsRjKFNZMM1ZzqAfxPBQC6jDlJJeX6yaRZ2OgUnVQzNv8EcATkEt0i6TnMZlYjIv4MTftMEW/OsVlMJq/5W4+LHFqp8gPDwYkpbMD20kaMYE3EEq8AZiXzMwELAQBI1+L3JEd0JI0V6cgsMulPwMaZB4csF96ZnKSTas33wNfeqFYR4dRHFAh0ICcqrF4AXKCo7edCR+Ou2dkZKdw2tzdx73334Y1vfCP5ROiQ1s4804CWywK/VCqNp3y89vkYfFxeiSzEee5zeUYWNli7Bc0BhO6ayxZx49pN5FIFPPuV5wRNpzlXvVoVOj+rZx4y6kBTCQs3V2gK+Hfk/iWdjUXRzZWbmJtdkGgdxtR94hOPSe5tmnKNVgfz8wvSLHqDENwhkyhGMnnJFrLoD0mbHSGZ4VQrJFPALt1aKRmgCVCnLwBAOpGCSxrckPpQB7/7ex9AMuGj3VrD0eUsjh3NorZ9AZm4i5HnyO+7fWqf59DpRPCVr57HL/zSn6AwdwjXbjaxuHQU1VoZ4agrAAALdK/Pc5NAzB7B6V7Fgy+fx+/9/vuFkXB86RX4Vx/8CD73zNMoV3bx1je9Fn/vp34MoX4bvtsTOmC900eqtIinv34e1zYryBRmkczk0Gy2QfNHMgEYOaPTVnMP7fuPqKvx7RcBnVfQ4CYsj2U8IBhRyutefC9EAtaTdZXXI4EZAkUSLUTvBjZlNFLsqsEPHf+5AtJYip0rM4b5+PFoFE6rJeaApKdS8sCpBH+fzsEN5qojjEKeMhNO4EgLtmGnUqg0GxhSAx2IocgAiMBC1FepGKiVlihXBaBNAWRYWqYY2m8q9dd0LQ8kXCzIAgAg5VQQalbw+GOP4fzFG2iHS3DDCZlAGQCA95prxTDiBCIwc+XxVOZFIEcj7VCU4CMBAJJWCJloWFIAIkMPU/ksFqeLiI1caVIIAITjdJ32UZgpyeSKK7xEf1F7Ta18NIzlE0fQdts4fMcyrEKSWgj0hCXHRpp7RgzD7hCV3Say2UJgIhhcA99gAsjli+/BMEYOUpa1UCLVU6dOSkMMDB6DfcHILYyHgFJTA2CFs1DfQyrFrOowdne3cfr0KdknvankAAAgAElEQVTnH3z5AzLtidmUAQTn0nhXCLSr64oyEBTs4frMAp+/n5maQmVjXWqIubtP4plP/QXOn/s6SqU0Wq2ymCTRoIoARyzG/WEae7tNvOMdPwDLCiinThn1na9ja/0apqeP4ujxBxC1S2Lk2en7QsOnFpkTXa6dshNLtiw14dT2q/yBAMBw5I4ZAHSR9v3oGACIR8LiTG9bLSRjNWyuv4BW8zr6XhKLy9+LAYpI5whkOZKdHo3SfDmF0TBOe0p93jB9C+jmLvxoiQWUyluu47GzoxoaW0N4gzZ6bg3l6hpurFwUuja1tOlUEU7Lgz+McICLTJzPwYs3JBNvfpYpJx+TjSobJjJfojRXZeKGp54EnLz1m8iEHMStIb781NOy15GmzmhVMlgeePmDwojQwQ4bJ53SMUKSgLTPJm7oSfNoR1Owwkyk0Khg0fRS/uCzwO5jyLg+v49prvPppEgAhtECCsdeC280hXA/DXomjrw2Bv0q1lZP4eSJBfS7dTjtLfT7WyLB6LV3MeoN0a3R0BIYJuKodVjDDETzDctGLJEUrxdOg9mcLs0uYnd9G4+84lVo7lVRyuRkH+HSu7XVwFNPPYvSdAkPvfIh0aoTAODEjgAAa1PWnwRVuDaYZpNGueL5Q6YaTQADD4BbAQCyKekBICaAw6GmANAMcywB+EYAgGuslB5gSlFPmmtq/c1aaNgYdLK3YnGREJFFaQBMcWtnjSJyNsYU79cpkk/PuoIU+1AU2VRBPBNiiQxiyYykZ4RIoQ4BtVYT2TwZEQrORiiHcUfod+glEUHCTsL3dEDWdhpotmro9XtigNdiYz+wsL62Kz4OrJEZM821iEwx1+vC6/WQjacx8jSRQJI6As8J6UNCrN3ptcDEpED2M9Loce5+jJUdkm4eRNpKnLRkAKqBK/ckTvklto8SAqGJj7RRl8SPAaJJgiMqQdM9xjAAAiaLSJr302mkr5JUBbaHBG8Zycw1Ko6IRSd6gq5kKQzl78rA5pCLgBSjYWOyrrH3IYhBjwoyHeR8i3Rb/doEQJOUB6rzh5Lg8spXPixeLp1OW4Y9nVYDhRRl0EPUuyO44TieO3sR/ZGPerOMH/nh78X/9g/eh//rH/0iIr0mUhihFM8i4tL/YiiTaYfgEwtQZtnzfgb3RqDqtLBVK8NOJwUAaDCOlRKAiKbFGQBAkhZE1qzMMjLCus4Q/S5LiBGiMZrADmBFHRmkvOHRb8eTj38VIT8ngG7YJgCg0nUz2ddmXafq/J54AQQSCgVl1HyWw9gw3QukD1EJABkANDXncIwAAA2SRQIQeJeRwU0AgIea57HTpoScEuOoNP8Ri2CCL9cEz3BCZOYDAQCYKBKy4uj0+Jw8n55EVisAoGuemqOHZZC2s1VWn5JAAkD2LG1EyAAYDrq4eu3yt5YCYJoXc5FM0oAEbRuSyqAH0RRQekAVsTEbsEHPjCmeIlDmhlIwQaZKATrFm47Z5sZ1Ueh4geM6/16t7GE4dGWDodkU/41TSzaOGhs4DCaTabmxufnzgzcFXx8XVmbYToIOhgFgmjgjK1AXYcay0IAkrk6U0YjcUPxs2ALmOBgTOP4eP9TxmJqnUEA3SkhBK1EgOvtXbXhAA1I2gFKveCMmYnGhPbMQMqZLXKBUS2Wh7/mSAMBcSW4+Sm8h+rpP6dWaSIsjcw65eO5T+W9f7H9r31Udu2FDmGtBpe2qByRYwYKHf9/e2cbN9R0MQynEElmhqxMAmJ6aURO3WFzchUlVlselHinomQXECGQAfH8qgVEjPXlvQTMj+GpAcZS6K6Dd6zHjj4+wvLwcFEHqzkxkXZr/njq+8roilbzLxqWnvgS8ftlo8xrgeRG3/gC4YjHMfzvYQASeGfK8+rMaaUJV8MGvldEQ/DzPPYtXFmURgjny20K1E28CTlID3T2PMSdbBCNEkxUAVXFbWQ19MStsiwabDTqNAldv3BAGAKevRDnVfV2LdS56OgFVc5EhKV/MrrVC4qUxPT2N1z76KA4dOwaCKBLX2XWEZut06Ardx+IhOomnpMFLppJC42KjTnYBn2fou+Dh4waVTRfg9X2Ud+qYnV6A06BzvIcvPvkFOfecAPJ1CSDBiUgkimjERzI2wOVLZ/G+9/2svGeaCS4vHxEpwI3rK/jyl54SemAynZYJAJkGknVra2xmKl0S6ubU7LREMXW9LkbhEfzQCJXqHtLJlOjNnWYTe5vbEh+XiiUENGFJmk7ScKWC3/vd30IYbcxMRTHs7yCT6GBxIQmvvS1xVJQfhEPU4JcQiUzhB97106i349iuxRBNzAhdkNPCSGyotLQhN7MIIqEkrJCH/mAd8XgPH/jtX8SD99+LYZe/l8Pr3/rdeMXDD8CpVPDzP/OTeN1r7g8kB20gVwAGNnarXVxa2cPaVlWssVLpnGwSnCwZAFYEKabbD8Cog7fVmJ+yz1aSNI6BAjOUTdC4i6kvNrWICgLQHIwyAOOFYlhfpuFmoSsFlVCGuf4zl1dTAXyaIfJeGA5RyOdQo2Es2TmBYQ91geFYHNl8AdubOygVZ9BstOXrFh12CXLaFEWoIZ1kWVOmyiIuaBojjOQZavSrmVwbINqs6ZPrpVkLdf3UAkGSC3wg7buw29vwm1V8+i8+hcvXNtGPljAIczpJUuAQFgE6Fo+czrBhCKLeSPcza6asHYwzE9YA5QUeUgQA7Agifl8BgFwGC1MF2CE6lLcRTURgxWg05aM0O4Wp2VnxHWBzRJkOnYUYV3X05FE0u00s33EY4UIKzD/reX0xFRLQmMwIL4TtzQqy2aJQq5VWyr6OcpkgokRo7TIzDiin+/vK5HHUxtvEbOm5Nnsspyt05ZcGY2wCHOiPLcYnkQLbFaYQJ4WxWBRbWxsCAszNz+LlDz4Mf0j5E6ESFu8B3C3HUs8UTbmYGsDpng4RklIIc62idxDXFD52cbaIy+dO4bHHPopjxxbRbJUlm5nslenpWYnY5ET9nrsewiOvfQvKOw3kM2E8//Sfib58bu5OzM7fiVC0gFE4gXrLEY/9fDE7Th2QfYETQ5538d5hi6XRspyEuUNX2Cjcu0X6MwgjbiUQs4ZwWivAaBe5TAdXLj0nrI++m8Gxu74PlfoIU7MxeMM2nF4TySRNS6mH5yAkGLCI+aSCEDqlpMyAK9hAwGRhHgbmfwQjOr06nE4Nn3v8Mdxz30nMzc0IkyoUtmGF47DCCQHSRmQQCXjGBodmamFZY0UCRAq8ONl31NXaIk27g0iUmm4bw14bUa+NqXwSz73wNDa3VgXsUcq0hze9+TsFwCJwRP8BToK9oSv6aSbQhGM2mjSateNIxNICIAsYFBTzjATz/a5IpggWt+tl3HPyDvhuH8VcDm0vjsKx18EdlRAeJPXweI74AGyuncGxOxfg7K2i1dhAv7uDTDqMys66SA2cGtDqeOiG2ARSeqFyS8YXM9eezv80ZCvli7h49iLe9pa3wm11kbBsnnFZjryeLwDA0888h+nZabzioVdICgALHYLxXJMJAHAIQWBbDOmYchCJCrhP+na335MhAJM8PEoATtwhzcd+CgBz5nPCfJPoOQMAcD+XFIDnhQFA0F/7T8pqKC7mc4Vk7SYrS8wwWT9xb2DNP/LRZzPKuO98AaXilHjnwKIMI/A0CqtHgUz9gzhiskHExJM/RxDK5XoTBqJxAUQoU4MVQygSRUUc7H2Rhuzs7IlmnjpvtzdEu9mB0+qIsS/BNQIA/X6H2FNAf2edlpJ7lpp/AsNkSlJakWDmfLeFNFmKTKNRkcO4ATeGeDrQM5Nx9ieamMP1TVhrfG9xSlC06VdzT02FYWvIRAqJr2TDHmjtdU1SzT7JAb1BGyNL60UzMJLjE0yB+H3ui2NWcrBWinGfGIcy6cOognm9ay+hHkbawPN3tZFkMpJKF8WQ2OV+S28NXbsn12AmuZgI1WwuLdN/1mn8PkGUXq+DaDiMZNTG1k4F2ZlDuLi6ictrW+LoP/B7+L9/81fxshPz+MN/8htI+j3EBh4WC7Mob+6J3CwRS8qWQ78Lylj6oyE6BPTSCfEDuLm1Ide0FbcFDOLGz3qYAADBJUlsENdU1tMBiCLmqREBAMgIDVtMVnEQiw9RKCZQzJdw14n78Zef/jLSqTxcj/2Z7v3U90ttHjj+6/BSG37uRayVeI4MSE0GAGVjBgBg700QgOsRI00pCZE1MGCSs4Zm/cphLgEADkjIImFfmUhQdsx1mPc9vWDUq439NeM7WbM1mh0xTucaTDCMJqN2lMkXavAXkMrh+2G0mn1sb5G5pFHiUmvHwgoAvOxuicm+evWySgBupeIbIz1ePEa/PVmcmEk2n5HoidH1G62/Qfm0cDLGH9rYaJMYOIMGDpssdnhxsbEivYsFJXUTpIEKBZBTzgB5YUHIC1NeF/8eo8GBcfY/2NzydXLzMSDEJJvB3HBG021uatP4m/drWAWqjdMGSQtjbdw01sgUG9/4M/wXM+UwJoPjAlMDgYPIt6ApN3W2Xtd6TJpNHD92VC40NlM0QyMzghsBrxIxC0MEf/XZxxGLp4UBINMf0VwSTQpMmaTrJajAhYmFNC9upV6ac2re3zdr+vcb++A8mgxYcY5VEwo1KdSFiNdCt6+shChjfajV8gZ47vmvIxpPcf2V16oLKDcfUtcGOsmmPlaX3AAXnRxHKjW+7/XkBuL5oU6fhgiGwi/afqKcXOjZOHoueqS7JhPIFYtyfY3IQgmMI2nCwsaYzb9Ee1HKYlnyuGyS6b6r9MJ9zbTRyMu1PgFAGLMlA4RJUy8AD9/qvsZaNoTAfNII7VgQRjg558bOgi1gCdALQCaJktutruFC2c9kgsadETWBmSXRUlvdbfmZG6UBCdics4DI57LwJSt4U1z3xYyPxRqRWKcjjRwjkzgFl80hoGqnA9f3crWMu+69G9/51u9Ags13rSIUs3anjVqzATtuw44xiowGdIzQymGvXEE6m5NmPE7KMjqyGLm9EUr5OXSatFAOy8JIacLly+ewtkbq76YaIMYTguRzKsdJcSIaQiIWEXDjgfsfwDv+27fj6pUr+OhHPyr3CqfP3OhEDxfh60moBtAdiGeAGE16HopTU8jkchIhlM4xY7UurBBefTxWlAKQxk9deiwaEfPHJn0NEnG86qGX4Zf+/nuxfuNFHJqNA94elucTsK02IiEyCBriyO77CVSqXAen8M53vhehSBFN18aAdF/eo/JHVMAkq8uEzvdC4vTfbm0hmXCRzw7xoX/7B6I9S+fS+Osvfwm/93v/EseW7sLmzev4w3/xG1hcSsBxbiJVyKLTIC1yFn03icvXNnDuwmXMLRxGq+2izaIoU5CCkZNQrsGctCVTzH7XFAc1DDWsAGO4FhRxMiUyNqMB+CZr/P7qoVOFb6QR7MuODv7bvhwhIEqaSMyJx5hYIpVFIxSgfXd4I6cy4KeJvDT3qPxGYIama6S+BrP23crcmVwLJ5lGPF8izeGkhc7cvRpyVgPdZgMf/OCnsLnThRdKydoTsboICWcxJpKTAREDGQME7CLZB/anDlyj+aVQS33SpUNIMAXAdxEPDTCbz2J+Ki/sk1iUEjFO1bjXuAhHLRSmplCYnUXbG8Bh0ZvPicvy0tFDiKdjyBbSSM4WpWiOJGKwOBFl7nQ8iWFviJ0dNh0ZKTDYtKozNo8ci1WNkJNjQanZS4jIzF5nABOzd+o00Yc36CqoPQoK7GDCxuuAez8LJoIAtLFkITryXZw/fxbbO5soFGZwx/EHRW9N0ydOTvj+lSHCayKCjjNA3E5JwUQgcTBgEcviSlMhJL87MNmlTv7S5XN4/Im/xPRsFr1+A/6wp+BnLI2hF4HTBH7mZ34JTs1FKmvh7DMfQrtVRr5wAkfuIJ08jR7N+xIRNNsNkabQIyYMsq6Y2851OQpvSPYjDf5C4ifQaDfRH/SQyTPW00evBWQTBQw7HjJJF73+ecQTZVQql2SqVNslCHwUR+78NrR7BIo5kW7JBJmFLyNMWfzxOLAGY9Ep/kXJjEwHSYXlz9MlvdWuSWHNySzjkQl8Xr9xDZvbG8gVMqjWq7K2q4Y/IeAp73wCdBYlDgT6kmnxNBh4IywuHMJdJ+9GViJyB2OJkYmL1LomgmjYwqDjwo54qNavYG39PNx+Xe5N3yOdN4Lv+q7vQaVWQzLDaWFL8Km1zU3UGm0gYqPmOEils+i0O1icW0CHRbc3ENCI98TQ76NS3kYxn4LXbWN5YQ5ZTuDYlEVKyBx6FEN7RuIJbbqRuy20axvYunkW9z90EqisYnf9CqJhD1tb67ATKXR6Q9TbnN/SZpDgLE0rNbIrZicRCduoVxvCPnOabSwvHcb81KzIDgZ9V+4jvvfhMIKbKzV85dlTyOezwmoplQrSxHI9ZjOuEhj1AWAt2my2NAUrSF8g7ZmUfzZPFHkcOXmHMBEIKJO6TiNdMt5oZidDGNYgdOcPjZCAi/rV0xh1apoHMaIXUk+ozbwrPF63/khy2wnE1J0OiouL2G010aXUN5PG7OHDmDl6HKN2Xxp0+tlwTeiWK3Jf8z2w6e67XWGDkIXAvZdGmoPuCO3dHki64+N3uy72yjU0mhoL2XZYj1Gua8Np98Qokgw+SpNajbYyMmPUaOtoRIZPAfinGISRtmgVqT01X9P+Oqtgpdbz7COUuayMAFM7KXVfm37zs9LD0Lw/qOdk+h/sVSIG4ICHtfnE9qZ/n/DbkSU+yH0ONhmzvwQ70rjPGPcdweYne1Q4LLWWxpArC0qbVmUds3cwQ095x9J37bMNRH414ESaawbTUZiyRkYAz1cnAEocvOnNbwwEszyXGmldKhUlZz7G+FhE4doJPHfuAhp0pqORneXjMx/7Mzz/5GfwzGc/iaVcEuF+H+GBj+nSDNY3tpFMZWUKLjIytr08dzwmFuD6AwEBNsu78KNhuKGRsFZI+SeQzWtYhuouTVUDxg/Xcg5FfTb/Q5UQh4ZoO3XEEmS0hpFIxnHXXXeLs/6p50+JrJNAjQGtx7VKYO63v2/d0nsELAEym/RnAu8Fc44DuQu9IMi00JpCZReaZKf70dDrCwyrLI6o7GESOW1BJLfiayGmjir15npOwNuYtnLgyNfQJ5DEvTkcQTo1jWtXdtBosLlSFu/Qd5DO0KhyiLvvvlN6nJWVm8oA0CJNG1VeJN8yACAGO11Q18XfM42u0H6F8q60ISI1/DczZRE6T6Cz5sLNKSEXOi4Y7VZTpr78TISEG0Uuk5FmhRu73OSkMpGC7bqwk0lBX80Fz8cW07bAcZ/fNw3b7UAMQ1E3F4B5jeZ3zNR+svGfLAJ5k5mvb30ePpYBV4x+xYAlMgFT7pxZmsYFqC4Tukjx8TnxPHJkWS4Y3nxkMPDG5vuW1xWi4zDw+ce/BJsAAB1qebGJkzgfJTC4kEKZCxNjc4JouSGNU/apm5MAwOTxMgXyQQDANO86CRRmQhBFYX6OBRZfz8iKgukfdjyFKzduotHqoOmwweACLvxX2SB5bomY0lyPBYOGFu1/HLgNOSkV9C5gABCtpX98oGWSSJpQWJDqPifazHEu5pEp5BU1p9s9UW7m1jeb6vgc6IzEuIPxeJwcBaDEuJiVKlYX70DyNX6NxsXfpCtokawaOAUB9s1whNoWRFqJzt+kUPDe4XtgMy90OS6QxDaCqVtggMLryyQUmMWdEwMz1ZXmtt+X+0terTiEkvqlTBQ2/DxncdvGzZUVbG1sCsOFrvl0yeeUm8yHbDojkwCeI07ZqxUiix6Wjy5jZ29LdIvf8z3vwJFjR4SBw/Wg1Wlje3dbaLAR5nvbMdjxBDLZvFD0isUpVKo7sKNKQY+EkwgNdfLl9fS5QxgilY7iU499DKl0HCsrK4janOCRVhqRn2nXq0jYGvnHwpqT4majjkq5LFFjwtYJzIEY5cXpMAvGVtsRGmm30xK5A6cDs/OL0s5SWiGyisC4jseWaw8ZEtSpO62GgFSMdWvVq/gf3/N38eqH7kbadtGr30Qq6uDkkRxiEUe0u6pztBCJFhDPHsfPvveXsXKjhUrDhzOIYiDnU2AhKSrI6KEJGHfCaNgW13u318LCfA47WxfxD//h+/Ddb3s9yrVNzB6aw4c/8gk8/plnUcwX0Wys4Y/++LcQizdRr22jMLWEbtPHcJBCLJ7H6TMXcfX6OlKZKVh2Bo0eY3TIiOAUlpMjVwoB0tvFVFImUbx01VhUwDq5K4P4m9sBABP3q9lbbgsoyjk+CAD8TQDkrY8z+fP/sb9rmtHbPaZZy82eZh578rPEEI18pC0LWa7LNAD0NtBuNPGv/+3nUK5DDOFoYhUJk4LMLjcrJq2D6ED8JkIUORILCPTZKm/aBzMkNosJNJSBhXzYoz7iGGA2l8JMMYuR30OEkpUYJ91c2xndFkWGyTilIkaxOJpkzqSTcLweZhZnkMomUJzKIz0/g37PkXWRNEspxkjp9UbY26sjGlWtN6m6PN9sXCwxk2PBrSa7qlfXa+F2H5N74+Tx1u+z2GYMK1daGm/p+saJheyMQ1JlGYPGmSnZAyFY8Qj6nRbW11exu1tBKj2N+YUlTM9OodVk1rWCx/FYUrKmCWIIi4HJU4ExlCUuy7z4fLS7jjCiKO8jTTZfyuErX/kCbq5ewub2dWSzUTmufXpLRFLw3Tje9Pq34fDSnXDqm7h05jF0nTqm5+7H4WMPoTOIozukuSzZDS0kE1EBkCOhmEQy8X1GbEsmfwLgD20B7btuT+j7dC3na/W7UaQiGYSlMa0D4QtwupdQrV/HaJhAeSuH5aOPIJqZRdfTlCACdup10FdwQeSZWocRfGDkZqtF9hSLfB+ZXALl2gqOHFvC5vYW4ok4Gs0GLly8iJs3byJXyEteOCVoMuwRU7CAh8aBCO9dr4dcimtyF5lUFjPTc1inN0Mkhre99bvh9bnXqHZd3QZ12CAa2rANr8uJYg/u4CauXPkKRsMmnGYLsXARbtfCAw+8RlJmul4LvjXAyB5hY3sba5t7sJMZtPqugMwe2YOFgjT/Xq8b6GzJHmDD0haQuNuqY36qgFImg1wiAQ95pJdeh0GkJNNR26bPjINWbQO7q+dx731H0Fo5h9r2TfET2N0rIxxLo+2O0OyNxFskHGHTxcFAkOxg2fB6A3GH393cxdz0LIq5vJjG8j7mvilUYzGAjuLq1QpeeOEcpqZLMmUlEMBCnuuwEEUCM0xT15pBlWkoeBa4X3FSyj9HTp5QNgBp4O4A62vrAgBk0llpvgkA8OfpGRUf9VG5/IIAABIoGKI5o0ulEKI832Q8DkdyXmvNFlLFEnbaDiL5HDj2Wjp+AsXZBQGS129u4eK5y9jbqvC2DsybORCiLp0xxb1A1sD7UFmqjB0tJErotjj8I8hBLTevW0bJMsGrD5du/T2uA6wNOfwj4yckk1WRFNGvImDQypoxoVkT1XWgqzdrk0Zs61f8u9RUpvk2PyQ/oqABewypZSeSccw6JiBDwNod7wu3Yt230dCZvUUex6iVDtS4+8bdRlYq9V3AIN33UWDMImv8wFMgkNnua/i14bydFFVeAy2Dh6wRPaH4cz2s1yvIFyiHtrG+uYo3v+WNwsrZ2t6Uddr0aoyHphlovzdCOJ7GxbUNbDWa2KrXpB48ujSLf/dH/xx/8rsfwMb5M5hPxzGkx1QoLGyUvVpDBjI8l6y5eTZ4PoUaw8k65Q3+AI2ug0avA4fsKMoN6dE0HEg9T4AlxvhPwTSUPc06RbZZiUL00Ww1pYYhA5XSSoJc9BCi5Kbf6WJnfVP35YkBgJzvcezl/pVzcH/T/ozr7j4AoEtc8GACxBCwI/DGtBWp6X31QaLhJBf6XqcJMpVYuxIECBH0kwhQgrqUI+ueITXhGNAyiS0cepKZS1egDoYj1sUW4okSrl+poNVi303wnvdFC6mUegDcefIE3B6TZNb2AQBtIPRqnNRCThohje8PYwRCeh8RENLMJy6+8QVOhEwuQI3RMBeiAQvkQA+pD2NsQUuQdi6Qc7MzGlHlKwWKrtvUlvIUEyjg99VJdogI0VCX+ZlK2eZz8ADzQuVk2Li7GwBCkLmJOEOjS58EAPg+DUhhbiClfujzmovFfM8UOfsUnv2YRFmUTG5qwCAwjaRmSxq9ibluAg1QAABwAeAxWViYl2aN74dTTU43jfabcFHLcfHU088iYtPVXlxCZHGT/lK6Um2OZWlm8x8YJ0kKAYuhiRtgfMkH18TkxNu8nzEayotTIvpouEPqmGpiRLcv752gXBQe0asQtZEDnL90BYlUFrvlijhV6x6n9CkDABAMeCkAQAd4I2k26RPAG0XpwRrrIedbsloH0nzS7Z+T/3g6hShRTs6UKCehv0O3I42ySQAQ+rJothmjp/lFPITj8yvFqS4wXKykQTL3vZlYTsQryhm+DQDA9zA2mgw0qmrwRxdlpiQMxe2fAAAXfX6t2i8txvgejZ+EFnshidjjdW+uOaPN5gIjkWWBqaXcI0xAcPso7+6KJpv6Kol5ImUsFpd7kpIBee+cyFHnNxhKwoD4IBC9jJBl0xZ68Dve8Xbcc9+9Es0XiUWRSHFav4fNnR0cO3ZcNWmZLOo85gMfc7PTaDYqcgxIx2rW6bCflYmZGH91W8ISYOH/2Cc/AU+il2w0GgRldILku234nOqFCFY4YjjIaT2TB7geKLocQiKVkueOJSg5Ya5sD3u723BaNTlufG0zs/PCUqnUGsgVCmIWOOlhQsYIXe93trfEALBUyGJj7Tr++f/zOxh2mziyUEB9+yL6zRW8+dG7ER7VER511MQS9A5JY+Wmg//p538VicQcdqouWsOYuBHL5J8MAF2BMRqx6VFaLe8FOpMfWmKEWRM3V7fw+OP/GnbcQ6bI+K0h/tW//DC+/OSzePTbHoXbb+N9P/tuFEs22k4ZacR95AsAACAASURBVMY0NphSQQO+Ip577hyuXV9HcXoJHZ8AmU4GeJ+b2D8B1XhcuN4GDakpdnSKoQW9sSyd3BsmN8r/kgDA7dawg5v2N/9qEtSdbPJNasvkGjje3xiRxESMRAKptoOpqItu7TKq5So++KefR7sXhwemzxDgagtghUEaw1FEAACCh4xD+lYAANa5ZABE/R6SYR9T6Tim8mnEYiFpTmyLZj8spsh0sRDjOpdOITc7h/ZwgFAyjs6gL1R3Tv852c3MTcPjvUNGHaOJJMOYZkZhVKsthMMJpXu/BAAgedcvAQBM7iWTx1jPlQLHOn9Q7amU3kKxJQBsEnaol+Qe35G1IJvLiBM8m9SVtZs4vHwEi4uHkUpyosRjoI7xw4ErhnZCSpEBBC9pmlWSGq8+ErAYBUqpYA+xRAypfAbN+i6qtU189bkvot3eRcwOodfh2pRGNJyS+La3f8+7UFm9gusXnhAt8aHlV2H+8P1o9iz0yAxORSVrejTyZC8heEBgRYzBomE4fWZrE8Skv4GNYYheDDQf7cMiO2+YkGz6iDjJVxCLr2Bz63k0nU1EI3mUt7J4xcNvhxdOSeIA11CTeCQmWTyPgWs4n0dlYZrIRL8dAr3uoIviVBzbe+uYnZvDqdOnUf7/pETNVkvYT/RZev7rLyDNlI50RtYD1h10eJdEmoiF6XwGqys3MDc7j0w6gxvXVrAwv4Q3PPpGSaBpNx1dVwIgX2of8T4SkrQwIMLowY5XceHCU/CHDexubSOXnIPXtZDJzOAVDz+Mdq8OKx7GwBoINfzCpWtIZAtwOCjgNUNwmlRaO4aew0Qh+m74CqrQe8DtoNOsI5+KS/O/NDuDjpvE7B1vhmdRh05JJ6++HurlNZQ3LuPO5SlsXj0Dp76DaHgkrt6jSByOBzgeJ+mMW1ZaL/8rFoqSYEMAYHZqFt12F8uHluW+F5cF6RnUqVtNLmO4cGkbZ85cwuzcDF7+8gdEosIGgHUZ2VhcZgnocE+nZIvnxTDbOFn0JXbMFi063SYYA6jmk6wPRli5sYKFhUVk6TtA8IaSyODfCQBUL70Av0NpWAAA0CCODQl/juBKiPXnAJFYEr1RCC3q/aNRLJ44gdIhRl6O8Od//gmsraxjujiHfsdDo9aQpop12cxMUejHZApLvRT4TbBkZC3CmoMSSxrsFQvTEp1IKRebS94v9Png0dvc2BEAa3engpmZOVSr9YDhqPX4eO0fu6HppJ2yBVl3DONLRf7B92iLovIzNtIH1yfd42iyqABA8DsTIIPUmcFeeGuTPekDJZXqBBAw3j/G8Xv7+9KYATAx6Zd+iYPUwGxcXf116k9WBRdQ3bv32dZmD9tPkNifco+fA5yIqzki10K60xPYbTSrss7Ozk3j+PGjQawea001+iX7uN5owB34CEdTcEcWzly5DubbdMWQL4S/+yM/hPe8+wfx/p97L+Kug2I0hIHDKM4oiqUp9Af0LOHEn5p3pdkTAOAgRIxCCa4zDWPkY6deRb3rIMS6PWqh1e+hR3Z62AIdSCjrY3Os15QOK9hsE/ykXEi8M+hDYdHU0pN1/tChQ1hcmMeVixeE4apmtdrMT/bBema+kcFovq9l/b480kQz8vl5/RAYJYjE4R7/8BYgOKs+dSMMXIfqPAEAOMlX1o/6pKgUXo0hOf2XuFvGjPL9BZGtHMwlk/QT6qmRLDX/sQJuXK2i2+UwXAGAoU/pOuvvmLDJCQCsrW4oAGCa31vLI9OoTn7/wJSFemFOfMUoQU3ejNO7mQDHEjQ8UN0SERt+Xwyi2EzIhj+S5l6cepNJOYN0DJfNnx5NJnNbYitcAQbGCQJ0Lu/1ZMJoGiHz+OZ1mMx2ak35wemCQdVMMztZOBrzQr5PMy01TcCtLAYz1b9d8TjZaBkdzuTzyOSWzZ7E8R088orOKcIk0oMwUbMpmYiYho4burIsZDvFzl4dXz91FlY0IQAAHVfpwko0WV2IdRM2AACFS3p+DR1qgpQbLFbmHB5ALE3+OQsqMY7jXsYGmVQc3djUaEhvDJd0Q6HNeYgmUjh34YpM/umSS5oXtTyKF9DoT5t+Tv+FUhUwALQ8PHgrGgCACBynv2YazoVaNkbe9ETQMEK+UJRpBq8TAgKMr6N5zsB10aEzfYQ6MY2J5HVDKQA3JV6fnNDLvHOC9i/CDb5W4eh+CwCArBJslXQfMp/5jsYNEqcigbSFi4fYlnGDjMckSoeLhwEAhCzBYy+RS5qnagAANr6GlcJ/40KjjbBST/kezf3D9ycu8GxPEwmJ5iPdnVFrzFnm5J8F1eYG3bZt0cITNeUHQYAOWQHBQsXFy+k6Ehf42tc9gnqzJgAAaWrcRK9cvYpDh5dFruB0u0Lll+QOavAsZqPSK8DVydWQzB9eO114LiU8ETQbTXz2M5/HwtxRlHfbaDX6It0I+fRmaEmRz2khF3MyZEixolcBQTIyAXKFIqKxuBiiSVQQqcW9LrY3VuQzgahcvoDC1DSabQfZXAG1RkMmE2ZzEPdwm3TElsYbpmKoltfxG//H+1Hb2UEpFcVMxsfXnv44fuLd34lhfxujQVvcjcsbLUwt3od/9Pd/A04ngpXVHWxX+2iN0vDCpNSSraIeEXqPcvyjLuG8v0pFOvHeQC4XxdR0EuXKGj716X+HRmsFc3NTKOUX8H/+2gdw5tQNFHIlVKs7+O0P/AqWjmVQr66LKzzBk1ZtiEx6GpcuXceVG2vo87kjNI+k2RbBQEvOjYkgkqmDbHLB9RvcjLImBBP8yeXrwP4weX3furkE++p/LgNgck09UAia9eI2E5jJl2LA7tsVaWZ/mAQEJtdCkSANPBTjMdj1OhbTYTS2zwuT5kN//iT6fhpDGgBytQspABAapgUI9TjNlKbgpQEAcXsm3ZaOxiEf8RD9AEYopWLIp0klDEtsEI3ipH5gABH/nkjAotRpbk4KMwIAg/AIpbkSCtN5xBNRpKcKYpBIM7VoIi4AgJgFhhh325HiIRpJSaNGYFUiacFpp8CnyljhVOIlAABTW5i9ZPIcGS8XPfZkCioDUeDNAEQ2LugKlrMBVUkfaauUDzz7wlM6CLCSeNl9DyGZyIs8qFmvSEPnDRwxGiUwokCzjRBIv9Q4OrpoS5RvWJlWXJOisTCShTjWrp/HM195HOXyOnKZhNQk6XhazJV+6AffLRr2K2e+JMXUsTu+DTOL96DZJS08HJhLuRj5BAAoQ6CEQCnICgA0tS4aJaRRow54MOrDG3aksI3y+90Bwt4ACbsNb3AJO3tnMfBbGHgJeN0l3HPft6PSHmLICLzAwFIBZfXD4aVPQJgUbEqzlCGQlLQX7gF06o7GR0KRffHsWWSyWVy6fBn33/8AHnzwQfFRIQPgytVruHz5CpxOB4ViQdZJ7rfCbPK6OLy0hFq1JmvIG17/RhxdPoq93Yrso7Go7quyjwag/XhMxqGAy9pwgESyjY21M6iUb6JG9lasiNGA5yiKu+6+F1NzBfT9HvpwJbbyxXOXYHHPCEwD49RU+z4KlJc5NClLyj7S7TFGOoau00Q05CNJ5gEb5YV5eH4a83e8CcMwm2PuPdznXexuXkNl8ypmclHsrV/BsNcUURZrGQ80vg3BpWEmtfhOS+KgSwWySGoSU8eJ+amvvYB3ff8PinkpvYNY01AzzVqCYBbrCZpJnj1PT4tLkrFOBgAnscoA4B7IRobrcl/Or0mh4n4k+5I3ENYMBxxCkx75OHz8mDATWIXxulq9uYrF+UXxCxAAgKxc8R6CMACa185g0CpjQCM00PyR0ZxDZQC4HhLRmNDuc6VplFsO/EQK4XQGJx64H0PE8cmPP4Gt9aoYWlohJhv0kU5mELVowHcT09MKAFBqSoCb95myyTSZJZm20XO51pBlR7keTX5tdLt9OO2+gHp0NCeLZ2trV77mcaaUhX5NMj0O+jMOIpWtFlCyg+GbNlBK0R+vQ1LEATEymIajcT2ltbyh6ZM6rYMs3UaCSXvwhMIgEFP+yRjdgBkaAA8yJJyopyf3Et1f9sGJSTNr03IKKCr59Ae9vKRulOhFNf4z/cbkejvJbjbfNz+nBXoYrS7BPJpaE2SKIpHkgKWKQjGHRx55tZj+EYhi7UjzTT4v1952xxE2b7nVxdWb62h7Q1SbLZRmZ1De3cbHPvQnsF0H/+xXfxmLmThiZBXSayaqMkw7kZS9Z2TRJFJ7EPaSBgAg+5XyCkZbVhgL6DhwWeNxzyVYIFGfIYz6PfFwEAYZNfjSUpLBSfPpKIYDGsEO0HIcHZjJIMwSz6ojRw6j2dhDk4kD7UBSEjC6J5ngtytdzPeMIaDuYfvXCetepfz7ArBI3cCGnjI7qXcJABCxcGGLhI9G8SqZUQBgP5JQGPQ+gQllbSi/Rs0h6ZNFqRMNYDlEInhvAIBej0w67TEJAESjA0xN53D40BL6XSZcbCkAcLtG3xRWt2tux29eNN5KDzMgiGESmELJNOSmEefXpnEWkwqPulO6xobkpLCZE901J910mJUbVV1jxRE6FlO3c5/oLjN0dcJnnndy2m5oUypD0LxlIz0wBZ+Z4puGn4/Dhsm8TtNY8ucMAGCQIrOYmOc2x8o8H3+eyK1hDexfNKrdJq14kgEwWTwLoSWorKm5ZmNHAIDPoWi/FwAAKiK4ubqNi5euwYrS6ISTHDVqEffhIGZa9LUy/ScnRAEAE69jnnvyPd164Zv3aUASmUYTgCAAIBWHL8WqPpZOO7jgc9pr2XE0Oz2cevECwtxUHAI3MVm85DnVQSNgEwQeAkEUzeRxM+ctAHTFKIubpVyDpAhR989peJSLWVIafzbQopULsonZvNGQjhNjNv9Riamibqgv02fZYHl+RBdLGtsEACEFqvoSBIqKA4fpVgmAmhQGf+QXlf+3v1Hts034+uUakozG4A8BL7qhB34Aok0LGABmMee1pNeYUonMvWuYMOrlQdmNIpy8JuV3+H0rLLT2+fl5+b2tzU0pQLmanTl1WrT1hxaXRDNUq1QFUKA3Aqda/Duft9ujjCcpG8iVa5fxute9Fj/+Ez+G0y+eRrGYl+uPz0kQgPfR0tKSGKRQ0+c4DC+yJMeaxoaM4COtj8WpHY+o6yxph6TCuyH81ae/gOniElr1PjqtFkIjOsBT79gXcxuuG1yUaTJFl3jmqJIiynxp2fCYWcv5X8wWbfXuxgq2N9ZRKJRkMjI1PaOZ6T6NK4cCGlEuwPQP/uHjc7Hm+2k09nDijnl87zu+G06lhUTYxyvuXsQnP/r7eO9P/jcIDfYQGnYQj2excrGCUvEO/MTf+QUcOXovWp0Ovn5hBU5kCm4oLjndB/xAAqYODQy5YfA4HD68gOsrFzE7l0cmG0My6eEjf/77uHH9rGhe06kZfOTPnsCXv3AKJ0/eg4sXn8dv/c4vYnrWhj/qS3xSq+YjN3cY/WoFtXYXz56+hGE4JqZBITampGf2CZvxegnuT8kLD/SKATAptEPjBzdxB/zXAABu1/jfbv+63Ub+NwEAt/7O5PuTIi0cQjYShlXdw+GcjfbeVVw8fwn//pNPw0MWvpWU69EKddQsbZQU8JPxgzzjFtW2Il0yOe0HJQBCn6aPR1g9AJLWEJloCIVEFJkE2R9dpJI2skkaxPLl0HjNQpyJJqkkkqUSeMV7XONiljAAFpbmRA9JjwhJQfCHkrUsDCzu6dGEaG77fe65yQAAYPoJAQCVABgAwBTA36xIMsd3svCcBFGo39Q9JzBqFEkXJ/8qkWNDLr436QySaeY302CUcbwpRO0Qmt1dvHj2DMKhuLCCXv2qR9GoN0RL7bkOfHCyy8aOAwpSsLly0yzOFnPQdqeB2fk5OHQNH9J1mcACI/AY2WnjwoXn8fnPP4b5uTwa9T0U8llUynt46OUPYaaQxfrVC+g7Q9x59xtQmrsTrS65mza8UU/kDTR2Ik0zFqGZLKlUFiI2mXBNGYpYI2rd6dQ0QDgyhDd0pN6JkjnijRCmf0Osi43NZ9DrbyHC99wApgoPozRzL7p046dpmkT4qaGXNAtj1mEYTkebYDZipPFWqruYmZnCzNw0vvrc07i+ck2AWUbGPfLIa4UNIOZnIdKDVffPc1St1rC6uobNrW05J1yvisUMpkpFnLzjhExo6zVKN+nbFBNWnuwlgXmvkBEDuZ6mPpAHH0UiRvlbDW5/FxfOPQu328XQtRAJEXRhyo2N13/761BpVgQA4N5+5dqKJNB4IQLPPaTsuDD6Srm8TJ65F/E5Wm1GzzJRpYPZUgERf4Bhr4uFmWmJbMzOvxywcnL9hWwR/WF35SJqOyuIjrpolNcQFjNITVbpDkLo+zTcIyivgDqZgulURhgQvU4P169exw/9yI/hypkXJWqa8gTup9Qb89xyD+G1HYvlBAB4/vmzoql+8OWUAGSk6Vf/C6672hzxeEukKmWLCTX+4t3IQYQAAAEDYOnYUQEAJJBhOML21jbmZ+dV503AgCdDPABC4gHQvnEWXmMXA6kT6R7P1zoQBgABQZmQhyLCEotmcthzunjZK1+NUTyB1bU9fPZTX4IdTgtVv1V3BLim3IBrGiN7i6WsNP/itM7/pFfQBmYUHmIY7qLp1DE7M4dyuYrZ2XnsbJdRLMygVmuKqzvlAPw7P6+ubghQ0Gi0BGyhBGLSIWp/uj3eFeQvSjJlnRlo4cUMk9cfmzDTvKmvlAzLgux20rfHEoHxIDhoxoPhm4CgQcM/xgkmvMLk31SEOX6sMRBgClnz+ibQdAUeGCupvk9mWDTuychQYApT4F1wu6bVyLlNT3KAmcBBk6V9Aus3smDYDC8fWcKdd94xLkMJzLL/YJPMAQ2vQzHhtOPojsJ46msvIJnNC3sonUkhOvLxxKc+iU9+6N/g+c99BjNxG+i0EKeJH1kLgwGS2RzsJBk0bfEv4XsUBoAMLEljC0vzT82/pAp0Oig3G3BcDyNGZ0sMIBkwZEzpNcUpOVUErF0YCaoGsFy7QgJmOg59DVJjj4S52RIKpSTq9bIYbRrPu7FpXyCfOLi3HZzW/k0AAMt5sk3ZLGg85UBeK03OuSWTmRSX+D8CFuwpFPxWb7GRHGsyPDnUFYK+RLgGgyHxCGJN76PnNURqSPCeEgDDAJgEACzLxaHDc5idmUavwwS9HQUAzIVjLrDJr1ngH9iwDX0m0NAIqjimpOjBMV8bGr2yA7xx5JFpxEVz6qkDOX+HWjxOJEXDTTQ3n5PscKHoDJXizKm5ZEGS9t/vSbFOU5rxVDOg6Rsax2TBdjuKvizggc5n3BgFN5Q5HibFwDj8mwuEv2duMKXkfCPAYPTWJk3AAAw8TtQUT3oAmKJVPpslg8elWJQLRJDjwK+B748XFGktXMNIiVtd3UbIisnFogBAkEki/S03dAMAqAeAtrUH6S2TAID5uzmnk8DGeCHhBF+0fWYV1ZxS/Qghnkih3mwhkyvi7MXLYt7TI5I+GElzRa2Oof8bFgDpY1on7EcVmtegi/n+aw4F1ycXDX6f0wHSh0j5ZwPILGHjw0C/CWra6ciqzAqi8dSnaY6tFGIEWALDR8m+DXJXFYdSmpjgjcH5Zsk8eQTHAICgA+w59wEA2VyCxU2uy8BoxFwb/J4gzuJqShSTCRt0QI4LCCCGZYEEwPyuAaj4mfeITsKVzmTSLti48vrRokvBJ5PHTlBp+fBhoYiur61hcXFR2AD1ak109BfOnRczQAIjpI0SGEmJfkmRVWa9S0SOxwa8jZnpoqC4LMB+6L9/l5jLEE0mW2Rri8ZdBZw5cxp33XWXTOpGIzanLOI6SOWyqDMaMB4ROmwqQzaLCxqphPwwEnYWN66s4/mvnMHy0gns7WyLyV44PBDqP98DNxhOCXl8ZmZmMDc/LyZ/LLyJdHvDwFSRa0+vI6ZqN69dkeuUXgGUCnCTaAf+FDRHIwBA6iWPG6dgpMby+K3cvIwf//F3YmluBr2ai5lsGncuF/CZT/whfvyHX4dYuIq45aPb8JCduh9/8Jt/jC998bSY8KWycTz57GmU/Tz69D+Q1kv9QERyod3lGOnlmt+ghnVxBtX6HnL5FGqVNbzrnW+UqJ292ipyuSkkYkv48J/9Fb745PNIpW2kcx28/9d+Hr1uRdgRhcwcBn2aY3aQnKFet4xL19exs0OacRq2nYLjMLKN7JGMgCBatJG9whelQBMLUx3omTDR4I4f0+H06zHD5XYd4v8PHgAv1aB/s6Z08vuTwOd41Qrew61gxuQaZH6WiRwJFszNCuaTYbiNDTzz1Ffw10+ewSCchR+mgdYI1qgbYPe2AADU6wq5lTbILwEASOHAvSIEJC0gHR0ha4eRj0eQtAlK95BJx5EhAKCZpNJgijdOMompQ4fg+AM03T6GESBbyuHo8WVEYxay0yWJX+oP+oilkzKlJHU4mkjD7Q7QblMWZSQAmnVt0S9GDADVPNaAm3/TsZ7cS/aPM4Fo06ySCsoLglPNvrrTi3ktqcSc8KskhpRgOs2Tyk+KfTxDI9gunv/aKRSL09je2sVrH3mtrIWlmSm0RWIkGgBtjhERDXyEWeIBsEVggNnRXI/owM+1s9NpIRL1kclG8LGP/Sk6nT20W7so5JNiREia6zQThHou+p0QXvbAW5CfOo5WNyQ+Cl0a1oU8me6Q5RQNEzwULgiisSi6HidrEdghNnUuQhEmgNAUsQ2n2YDlR1BIpREeMC6ujMtXvohRyBFQu92K4M6T34GQNYNahzpoArFcc+PSsBNY0D1AtbX0T6GcyooQ1OxgajqPWq0s5n6XrlwSgJxsqUcffVQeg80Pjzk15Gz+x94MEbIWEwKmq+kY14EBmq2GUNvi9I9gseoSQFfGp7I8A2aK6GpF2ylsD5Iyo1YSxKx9v4pEzMVzX30CpEq0G4zYJS02ib1yFW/+zjej77sY0iQrDKxubKHGmFs7gQ7z3aM0VHSRFoB639iRDABeR4xrnSnm0W3W4TlMHshhcfEEcrMvAyIZXddkEuli88pZdBrb6LXK6NEgMTyS5ieRTKPDlKURGyfSpS24PVf2zL2dPUkMIlj9pje8CdcuX0WJTAnWx5TW8D6mVJYsWabg8J6OZnDuggIATKMiAFAo5ET7zykgr1v+nWsozXkpa6UMgPs6Uy14jDl8kTqKUgH4OHT8mEz4CWbxmtja2MLC/ILIPiiVNSaA/BwXAOAc3PqOJNDQt4z1EO8Vm/IDMeZkPRLBgH+YYJDN49DLHoTTdvDEE0+jslFHs+KgVmXCUA7TUwTTOsI2mZoqwhv01NVcAAAdXiiVmQMOH6EIjTE9qWsYuddqOkgk0trAhWy022QBjiQeeH19C4l4Gisrq0gm6OxPhklCWXK3sFblKSR1amJAOGYATFDyg6hbLWFJsw9c5QPDZpHRjB9bVy6Z9Aa2VRLZGfwuazf5dyF8mlSBwPR5AgAw9aKAdiKJ2H89E0QDeV7Zg4zk2rCnyQSW1wpkcvnx85tjYPo1fjb9h1lzpX41UeuWhWq7JR4fUpZaIeQLOSwvH0KhkJXai/cp5VZmkMm1Rc2xIzh651346y89hbOXr4h0jLVLZW8bP/i9fwvv/8VfwO//5q+ju72BCI3Sex0kGefOiXi/j1gmg3iCmUpMVyPbmg19YOIo/S1jFkcI0+A7ZqPV7WFtZwfVFmU4Fk+spgdYEuujUaYEAGiSJ7EM/JpsKK5LZD11xf9EDPUC8+xCMYNDyyVZE+k5x2uaOxr7PdMXSn830c/sjwLNtRB4kBl2SGB+PskAcDpdafo5xDMALRkA3EO8fhuJOD3sdBisfmxBjx8YeLPOpmeGxDUKYERWqJpXxmx6YjDJpyF+JFYkPvYAIAPA8zR9ZQQm4HVx8s6j4qfXaXexs723DwDw7ZjJtplYi/5cEIuDFBdzwfK9klYrRhSC8mpWqwENjF5EnMk5yZgwq5Bmijo9n5ukRqvNzs4qRTlqS7FK6i+zqnnRclopk94gE1RdglWzSJSOCyT/kEbChZGLJBsfiYyY0MaYG8F8j4/Bxd24rPJCN5NuvpbJJATzvow0gM/XdpQ6whuCIAR/30gGzO+bY2vYBkrXJrJJOYK0mQfqJzneAQDA51yYn5djR2TbxCgJE0DM4hTEPHXmPHZ3aRZkHwAAWFQZ/FGQUhZPDKIRE0ATaWEu5n13elOw8fnN8TAN8BiB1Ap/DACY5nj/zWg8DiMKKQG4eOWaoHROl1nnjCHS4k/AmoDyL87/ZrIYZGIfWNxlYQ+QVMoRaBTJRZ6LHa+pSFi0/slMWptmshJIxRkM4LTa6DksxEMy3efxrzWqWowEDBE+Fj/keqN5h/GMmGCZyPkMXFjFmX/iYz8JIEAKAzqaHKcgDkciAINpvFmQtUoKfkceW5k1fKfxBJ2X6RTPwkANHjVOR5FnwwAw8SQGABC6vcO4q6JePwN1Ehbwg8Zl2awAbgSi+H1OGTixkPt/NJLjVcjn8dnP/JXovg4tLUmBUy6XhYVDeqcUIkIbZgxhRkxB3X5X4q9Ij3z3u39YXKWp9yeFjFmy165dlYKTCG3MTiEkGliWCXR/9RGymWusm4DkC5MCRWogbFR36hh5IXzhiadwbHkZ7eaeGJmR1sqjx9fF9y9Rg+EwZuZmpbHndJ+xiTJfJRWLZUfXQd4OY3djTTSIsThjDiPI5fMqEwjTwJIIO5sTXmMay1go8Xha2Nldxf/wnh8UD4lQz8ZCoYilqRj+6hN/gL/33rfC760jQyfqThgxHMLffud7MD93XCm04Q4ubeziUjmEXjg1bv4l9i2YTvBaisdJ968ik8uKRGSPx3JhDuXqHpbmimiXb+KnfuKd+PGf+ltYWbuC6ZkjSCVn8clPfBl/8e8/LuYvr3vdg3jPe34Y0VgIlc0tSTFIL0yhubmD7NIJ3Ly+jmvXV9FssRgjUKTU21GI9MLAGApQiAAAIABJREFUXMeYiZKpEExo9wGAfVT8vyYD4NYG/nYN+62N6u2a/Mn9zqz5t3tsU0jF/D7SvQaK1gC+U8Fjn/w0vnb6JmAX4ELzu0M0u6NpUIjXEYMhFfql3vtbBQDIAMjYEACAf2LWCIlERBgACdsSmjJBJAIAFq/1aBTzx47Ci1ho9Hvwwj6iCRvHTh6V4qu0OA92X4xmozfKaOhJVFgsk4ffoyEUqbcxofZqfN03AwBuPaov/fX+es5lQ6NG6X7MP96gA6ddR6/PCCVP4kY5iaZLO+ONohGCZZSNESANyaS902NOegTPPveMJAW0mg08cP+DiNtJhOivwWtY08hgx8hs4brSE8Awz4i/vZp4HaTTRWxvV1AoTAuw7tDFfzqLtetn8fnPfxxRm80R2UBsbLvifl9I5DDsx/DKV78dmcIy6m0fkXgCPZeUSxZsA2EARC2a84ltlKQ0dD1HfYZIV7VC8MkQiXhwnCpWV64hNPBxYvkwYuEh9nauoVy+jBH6iCfzGA6zOHnyTeh5aXiICgDAxptFJTWnbOI1dpPaf8qZUnA6dQEk+BgsfM+dO43TL57BAtldnofXvOY1SNDtnTGyXVdqKDbo1Frz+/QPYHQZmzeJQxNp6ghOryW0dcqHGOMryTOi/1ZJJ/cd2ZdkHzaMQ5X6SdMXTQngE430kIwNce7Fr6Lf0X3a7XGcR9C1h6XlQ1g8cgh2OoF6u4HNnV1pBsKSJDQAJQDSaI+AQo6Z2Sp3YMwkm3s+d8gfYGt1BUnLwlQ2i/vuexiZ/FGEo+lAgsX60sONSy9i6DbRqO4g5PNYhFEuV5ChC313gAFZO2EC1/sSraXFRdy4dh2vedWr5f3Tn6bVaIrmWWrjwPuAgxKpd6SpjOP0mVWcOn1BGBlMAchmGVGtE3P64MjgK2AGGkarAVWl3iZ4aEUOmAByOipsl8EQKzduYmlxSaIAuY8ZDwBOVmN+D921S+jVtuVeo1+GP3AxkuQtrYO4/3W9IRLZIvZaHRy7537E8yVs1xr4i49+DG7DwcL0AkZ+BNUKJ/Y06uM0kzU991AOEOlFpUbU8n9u7moTKBRo7kc8vpz+X7p4BQsLh9GoszEiMKPTXDZ1BP66HRe9nivTXAEDffol7Q8e+Zq1YdfaiIMw3Qd0TVIpgH4hUDYp9IHcUmvR/ZQyTQ7i4+//zr6UILBy4Ko+Qc8PhKFa0QeMTxM/fSsLQFICbpNxNa5vJ/XlQa032eQTsSlX6vIeJ5lWtw4/WR+aJDTDgBZvt1AImVIeiTRZT64YUNIhXpIABh5mZqelMeX0nwxRSkDJ7OF1xd8vLh3Cq179GgGcyALNJOPYXlvBh/7oD3FkuoQ//qe/g2x4hOb2JuyRj7jsNa6wT0IEA3wPyYiPdDyqrvgE6jjICqAij+sGexz2g0NfJAZV9mqsB9mb0QLcphxAz9t4Oj5ukJURQBBTkgF6rsiSup2e1G/ZXAJTM0lhU/ICqVTKUkeaQbDxT5BTKdeY+WNOrlxRt3gAqGZ/EgBoO4waDMmgWvspNQIkAED2KhkAXKtlQEcJn0SB8/rSRAcCAATvCABoXCUH5ApkGAYATQAJ6pMBELXzwgDo96MCAKiXSAejUQf3vexO8cgiSCcAwPv/wc+NTJP/nwIAUFNEuiwPDQsE0QXSoTGIIRMEjhN1ZokHzaT2jXwjQC6rFx8bAtHmIyQmgESENIeyLUW9TOGDCaaZZvOGInWYTaYBK9jEsOnpc+IxHAoqy/dlJvXSvAUpBMYLgM/d6XYEeOCJkdMaNITmYjDf4+vgJic08nZbPk8+5qRpGL9PkMBQ5if9BdSELYF4nEjnwYJpEgDguWHjxYuDx5CPb4wLDQBAtPdrL5xBtdrGKBQVAIARcmQAGABANZU6sSMAwMLTpDQYiMs0/ZONvpFDmEbdNKxaJIdFU683iCyzAVgUxISFVOdPPfWpF8+j03XRbHeUOhcY3UlxYDRMbP4ETlW2ggBiE1QqM2s3Cyr/3XcDUEQAAJpCxpArFpDKZqTR47Giw3+z3hCkJJ1IIh6JottyUG/UYLFwnkBrxxP/ACUlWi/XS0AJM8fIFP+Scxt8aEN04KvAo0FGH7ooEG0VQxJ9XgG3goQMyTkNEgB0ZsLNXXX8BADU+E8BALmex3Q1ladIIS2NvjIACADwGqV2nZN4AgDU+fM5jJkk/TfoL8HzvLe7i8OHD8v0n/dRjgCBRErFcPXqVZx78ay8OX6fMUSq8YwLQ4CFCk26YmzeSbMcuiiV8kKdfMtbvh3Lh5fQbNQwMzMtxQ0fn9GDlPlQD5ZIp7FXbyKe5tTUgp1Mo+l00Gg5yOcLYiwUj5Lm6aHX7mF9dR0r16+jmMuIlIPXJ98DQQu9v6PocAoxPS3HKc7oQjsGd+CNQQAM+kiHh2hVK7hy+Yo8DzcoFtDUTIrmk/KVSBRt0lJHPqZn55DNazHlo4t3/+j3YG97C4XYLHJ2HMfmM/jzD/4mfvs3fhLljReRS9hITR/H//tr/waf+eRXcO+9r0SlsgdE2vBiSTx9pYFeOB00/SruUABM0V6uZTNzc2g0W4gQDWd+r+T6JtGs7GIuG0etfBP/+AM/h+/4rtcixCirIe/vIv7pP/kX2NvdwRee/Dw+/ek/QTEfQ7/bVK04i5tYHK3eAJmZRQx6Q5x58QquX9/CKBRHJJJBz+WET4E6lXnz2tMIOC3oVG83mdPxXxoAOACgmftwgoVwAKw8uMzqujXBaDOvfXI9mDSJnQQGxuuS7yM27KGEDpKDDtBt4c/+9MO4cG0PkeQUukOa6gEW6dcCAIQkpssV0yJSItWE6qUkAJwRcY5FDwADAFAGQE0zWR6JmIW4zTWK/bwF8d1h1BwLvNlZWGlqpYfCABhFRjhyfFk8AGYOLXCEIM1SPE3/naF4GsSyBaDvo1ZzpDFm7nmYk3HxQzESAFOmqQb2m33cjpZq1lAxZyIgIgAAO3QPnW4d1eo26o0y3H5H7ut0KotUIoNCfgbpVAFOm6wtZQw22g0kUjb6XhN9t4Vz50+JjJA04eVDx3H40AkMPTK92HxCXJBdr4298gb29pjtnsXy4ePSiAIxOO0B7FgKjXpLqO2NZgX5hQL+6J/9OmZn09jbu45EYiSZ0vVyGQlJL0nh217/3yGdPYRKw5PYWZfeH6RskD7eHyAWzYwBAOaos3EmyMDbKRan54sjUU3l8ibOnn4BI7ePV9x/L6Zycdz4D+S9B7Rk51Uu+NWpU3Uqh5tT59xSS62co40TwuAIDLw0ax7PhgUMw8yCtwxveOCH8Vvgh7FxxBkjIYOxbEDIxlGWrKxutVpS5+6bU+V4TqV5397nr1t91ZLBrFlr1nC95Nvd9966Vaf+8/97f/sLZ56DbVOW0ELIoZfJBKamrkbTi6DmUdfKQYdSwwlk8rMmAYSQSEaxtrYkz4WvHZaL5449g2q1KOfj6TPn8cY33SNAC5t2gi1kyLnNltDatdDkrc/JGrdS1Z5yK+j0OognIyhXy8oAEO8QvxnrkiGmZzONHsUpX49BmXTJZFwAgJgALelUCKFgG/MXTqBUWJM0oWqpIk7wNCAsViq45Y47kBrOYHZxAUuryxIBSAfyVqeLMD0qqIltupgYH5c4afof5MULIihJDqVCDudPnsb0SBbTY6O48YY74HkRmZqhR4YqERoXp08ehx1oIZ9bkak4a9Gl5VVkhkZRrnPOzsELTR7ZnnIaqvfG5ZddBq/ZVH2/sAf9KGNfHEyPJEnSEEMKemGF8NTTZ3D8hdNi8nzl4UOSXsBrRTicrD0C6qypOf035n/1Wl2GW2wAeB05LOCzogxgx/594PoSKZfXwqkTp7Bly1aRwsl9Suo0Wa/UQ3eaaK+eQ2N90QdhaH7cEDCAGn6+WWTMIRRBtdVFJDOCWGYMQ9t24rmjz+Nb3/ymGKDWyepscspPdg1rWl0HjP6jTIeJG1w2ujRInzeDqADsXk8iioeGhpHPFSXib201j0x6GOUy43dTaDZaiMVSEgmYSvHrOXntpVIVDVeylPQoumgT8uP9/H8zU3tDwuff2wGgxuEPARb/LBBzW38/08fzR3G+A7/Unv6Ul59M4pYp4k1tKhN61iRCa1cWwCAQoDU+H/3inKvB5p8/Z3oX1vrsRZjUwbXA95/SxuHRccTiSWFWcqDDf2e9KFJNPwqQP2ckjPyz8Y3ime5R+sKI2WhEIiB539A/g3VZoZCXNah9WE1MoRkdyKaTgx/WRG/76Xdi645taNarCFldNMs5fO8bD+L0c8/ivk99EttGh7Fy4TwSNHEPBFBtNuDEE+JXwRjnDA2bo3TF18GU+Fzx3uh2pJ5nLDPrQRpu8uSpuZ4wfsR8MRxEvevC7bQElOB7qtINAmNKSuZ6ISNJGAK0+Gw0UCqW5T3k2RmL9TCzZVya4pWVZeTz3C/0WsuA2bABZXi6GQTQNW3W9QbLTT2/lCUVEFNVfhYPMvqT0duL743NJJQ2Ig4HwWpcK32nSAHUyJyyLgEAWi1hYnFoxsfVRACID0Y4HBQmDSWzZNMGrATOnymg1eIwW80FDQBw5eGDIj2nOevqyjoCv/lr/6lnUCHT9PLv/I8fl5oAm0JI482ovdBCymxsonkMahZlo1YTNJEXic2URK0Fg8hkMkilkqLR0oNBmxo2WpprucE6MOXFxZNyvT31XvQjqS7hgkmUn9NLTur5mjKMZBnITedr5vcYcz3TYPN5svjj9HQzfdHQv/lZ6M80lBOdNTMXVWdtGkQ+Nv/j9/CxyUwwLu2cvhI9lzmvj0r2i1C/m+TPEEknQqYpCBsNJ196pVqWBvv7jz6BSsXVaUCH7vcdcWInlcx4AJiJnXDohEKy4d0gG+iAQaMxLnxVCi83qJDGyvHDUGd4w0nRGyQaFcHyyrpQ9oqlCsBC0lbjEnErFtMijfzj9N9gwyYyqC958K+RMSVTjBcIW0FUK1XRsLL5HxodQYrxRYyR7HQ03on0GzbN/Il2Bx2vJXpBYZT4N1vfSOYVKtnBPNeLvsVHby5u/vXg4IcAUzwMuAGEQ9LAGR8AIyXpN019po2yBRRFVtM+mpcQQBDnaE6j/ffKMAF0U1c3VSMLMHGA/Ex9vEZFNQUEUCOtmCCOTkhpr3Kv+9GVdOfl80olkzjx4kuCAP/gBz9QCUVHdYws4MgETiYSAjCI0VSjhmiEJj6kKirNaW11Ce98+9tkorF7z06sr63g8ssvR6mYw5nTL6JSqyI7Oi5mdAhGUW/1kMiMolJzBdAigru4uIAUo2cqJZn4z0xP4uknnkSDWuUG5QdkHqhxo0H7xYnVj1NkU0Skm3tF0yPFGIiyE2ZDHOhhYX5eqLp8TYlYQmj/pE1yfylXq+IhQLYTaWkxsosSCYQjwFve9lpUCgVsGd2N6uoa9m0bxve+8UW863+9C2PpLlZnL2DqwE143b6fxd233YqlhZxkUzuxJvl7eOiZOQRiY1oseK7uf3wfRcOrkwuueZ94jx6p0DwE7BBCvR7igS6G0hYW107gjz74Hlx2eJvGySCGQq6B//pf/gBXHb4C7/7Fn4MT6aCcX0RqeAStoppyNtt1BEhN69qgVG15pYInnjqORHIMdiiGVkd9/kXBaCQAPguAF5FU7M20uEEQYPO+Zu4d+R4BJDcYNK80jX/F7vKf8IVLPeY/4ccu+S2bH0tovGR+tWvIdMtIUPddruKTn/gs1srMGU8KAMDcXptgLCeRMq8IiHEb6eCSYawWRn0ZyMb4SAsaAwCQAZCOWKL/j/I9aLtIpWNwwhYSMQeOsMnUNCociwrN0qNkZ2QYLTor29Qvu9i2YwtGx4eRGs5Sh4YG112IDJmQsG64vqi9rdV5PxBMIkgdUmmKCGZ9CYA4h2t8KT/6wPTA380123zt+iwAoWNyjXmIRIMoFJdx7twJeF5NGgfuWS2PWnJq5YErDl0L9ELiEh6lIRkZgG02Gl2EnB7yhRXMXjgnDXwoGMXI8BQuv+ywmB6xuB3ZOY3Fk8cwv3hWAAaeLyPDY5ie2i7RmG6dU0WaR1mIJ1Mo5deRTkdx7NhjOHXyWdg288yL6HQqEj9KKkcwkMJdd78D3UAabjsk0aedLtmIdbTcGlKJNCplmj0l5D6jcVe5XpI0A0/0oR6arQIyGQdf/vJ9CLMwr1dxcM827Ng6ilMnjiAeD6NcaSAcGcOefTfC9ZIIR0dghSLI5YtIpzNYWlrG8PCI7OPc27kHk1VBijWv77ad0/jsZz6GdCaGfGFVtKmvf8M9SGeGZB1ySkyqLOnsyURao+3oA0L6Kang9CMhM4p1H5NDSKsgw1D2hUEQyPxZ5UwiF/I1raK1HzC4IjDDQUitkkfYptllC0efeRyhYA/FQg6lUhmjYxMyOCBw9ro3vRHn5i6IVGytWIQVYzpBUK6jEwzBa7gCWLOhFlmY15C1TcPCs6dOYjyTRrDTweToKK676gZ4XkjAIicWBlo1rK3MideD16yJDITMqxMnT2FoZAwB20GF543XwRBN8daKmBydFid+nqlMieGpXS5S0z4qZoY0CCTtn0MwGez5Wew6HI7h6HNzOHlqVlrEu+++S4A5/pmxrAIE+FNBU1eyjuSOQYCb9xA1+uJ9RAZdANi2Z7d81ql4AGdOnRFTRjHX9esQTk8Z/dkjCFVcRGHhrKQ32Yxgo/SA2mQOmxwHTZrD9oIoe11kx2cwvnUX7NQwPvvZL4h3ULtaEpYDIzmnp7ej07FQp7EcQfdIWPLkJYlDosh0UsszQ6aYXEOtNrKZLHLreWkyR0bGhUXAZj+RSGNpcRVDQ2Oy9sgK4A5EVpyY1nZ6yBVrAtRr78LGiHFyBKq19pLBsE/9N5N8refpYgI0uC5DBOB6Ip8hCGZAYQ5baBa9AQ5s0PHVFJeRnvTP0Qk763qRa0bUs4n+aKlMRmpkDnCisagA92R0Ovwenh0cOg5ImFmn8N7l4/H5sk/iz9DIWGrJAXkya0HyvnmPsK/gsJEggOlneE1M38GvaR2oUhL2LcIo7XGthaQ+dCIhqQUp3wiFCeZw723JgIXrTYDFpkqMOCD5wAf+CF/7u6/JELdZLwnL7epD+/CB9/1XPPHdb+KFp59Cr9lAtUh/jybC0YjUGmz+yQBIJFKoF2rotphuxiQCfd/I+mxSlktDbja+cjLSXJWnm1qMiwGjONHwDNoAakwzbg5wXjMCZ1x3BEX4d77P8m8dV5zxh4dS2LJlRuqulZUl8cFg0yzscWFpyEz/kgCAgZ02BpUG5PKfU4+yK97HZJOwH9OIel7DWDQsEoBMmr4EymgXny4O8fw+j++lgmaGxbIBUPGFE5Bpt13EkkGJAWx3KLsexvNH5xAUbxMFALxWAYFAE7ffcZOw6+kBICaAv/ueX+uZSSSfmNG5m4kvJ9WDDbBpbGVKwkldhDpddaeXr/nIBZs6Nl5s/qWZlwKBWh9FP7hgGdVCCUB/cuxfaL2YOk2Wx31ZObaB9emiUQBgcEJj/s7PZvrP18cbgG8sP0wjLw06Ewao4febKzO54KLZPEUalBQI5c3vOMzvMUCKQdr4+/g7JPnA9yigVIH53ozZGAQAzPM2jrl8fAIAbK4uBQBIc+hE8I1//C4KNGEJkvauDSQ3E6KwrwwAbLiimuc1OOn/YdMzYWIwho9Geb4JkRSCYlTHZpWbmIX5hWUsLq8KWsriUvRpPAjEwdWXgnDB+0wSueW089mYKJh+gQfogJmKW29ieGRENOSTM9NwYhEUyyWJLlpZXREjIrmBxTq/S2REZAMaC8VYHIE+XrUneHlzP/DtvifDywECXbWc9vN6UH9OVgYPA2HASeF8sYOt0XrJLmjWNNek3EPq5Ciu4GwC/XuDj2fWOIGzQZ2/QYC5Dk2Dzo2P9x5/XlFksmeCcq+ax1EmDmsCbki2FFQ0fSFwNpwdwn333aeHpGQVcgMdluKa2nt6CkxNjssmU6tVMDoyhOWlBUyOj8mGd+NN14sx4M4d2zGUiWPblhGh7n7zuw/j8NU3YK1Qx2q+inA0i5HxLaAtAyUjLKSYJ+w2K2i6FVSreWnUX3r+tNCIeXA36g2USiUxYpK4LQKZ4bAgr3wfJIqR0kOfgUE36HC3JfrqcqmIlaVlKaj4erm5ktJKBJ/SAE5OmoxDikTEjEwO9UgA/+4/vB35tTUEmiFMDw3jir2TuPezf4hf+6WfQDLUlPSBj/+3D+Hx757BcGobmg2i0S1kRyzUrSAefnEN1R6nrxsusv191I/mU2IYnxLvax8AsEIyFUaziqE02SFlOHEXD/z9p7G6Poudu3Zj7vwSzpxYwg3XX4dwmIVjDVYiiF7FRb1E1kYP4ThZMzx0ooAVRbnSxbHjZ5ErNNHuqiO8hv0Zms+GWZvuVf5EcOCW+NcDAPQ4G0eoVUU2UILj1tCpNPGJj38GhQbQsmJo08isZ4u82OpR167gUzsQ0cmVAAAXMwD+OQBAgg7L4SDiBAXCdOvnXmPBiccQTibhBoOIDQ/B5dQ1RPihhW07t2FkNItUNo2AE0aDRrwCAIR9AIAUwyBqnHYKm0QlABp2pgCAcsDVAYVnwEUAgG/8ZpJ3tBS6+BSXSZwfL6ouxS5C4Z4AALOzp+XvfC0sRlksUevbqLewb+8hkQ3RdIwAAPdS6pdpHCgea70WSsUCFhcWpangBj88PIrLDhxEPJvG6sKsUOIff/xRoXtTPsE9I+IksWfPZRjbvg/52RXEY1mJFBS9ayiA3Noc/ubLX0AyGUAszneQXjIuHIvxiRHcfudb4bVj6AaYN02afxtusywu+XRFdxu8AhFYdhRdcd8uS5HtUA7QLCE7HMazzz6GpYVZuPUKqoV1XHnZLkyOxbAwd0ZqGE6MbWcCu/fdgGKFAMUoVtbykvM+NzePAwcOYGVlRQrdQjGPVIpGiZYwAKj9/OSffUSucTzhCIMnOzSMSDSBcqWO1eUVuZeHsyOS0z06Mi4AABle+t6Tiq2Alc4tuZGSC0R3d3OEXvwe+8ecTsnE1IT+DcocMUMf1kbJRFwMXZ1gACGrjZMvPYdGLQ+3SYYlgeUoqvUW2r0A9h48iGgihuX1ZdRbLZRcmieGBNR3gmFhAPA9m5iYkFQaAgAEHPK5dZRya4iSURcMYjidxl233a3AjE0WDVNhKgIA1KtFaQJoSMt9n8DDWq4Eh94YrR5GR8extLiMsZFJeHVG5sZx8OABFAt5qX8jTgj5dTWMlOQmDhrYoPoR9Kw9tFaN4Zkj53Hy5JxcwLvvvhPRmCbCEAAgq47PQ84+PzmL9Tinnfx7PBYXM15hOrLutoCZXTtFCkmaNLHV+dk57NyxS1ht4hbPuoF1CetWt4JAeQn5uTOw6B3C96XjyUyEbJNg2EHVa8OOp1CmDn90GhPb92J2bgUP/O0/yCAgTgYlz88ym8YYrGBEtPxsXnn9KLfh/cM9gq+ZkZehkCOTTE7JRXobjcoQh7471PazFKzX+L7HpOknK6Dd6qJcYlS46r3lGnQDWMmX4LHe7JtPs2dQrihrFzL6dDiprEvDDhSwgJHhqYQAdjQgZgNP0N9M0lln0UOI+49mt0fFV4qZ8vTCYEPHSOGLGFCy2H1sG9Bhg38jyHvOms8f9HBf7Ii/iQ4NZQDDfoW1igAZGvttrpPIkwM6aGMdJx5M9KWo16U242c+Rzb3rONNP2IkojJhb1Nawkm09mL9QW2jplF0dlDqNpFtM+a2VvON6CiJJYilQ6h4NI53vvMdwjjrthsIdJuwOg2863/7Odxy3RV45JsPwa2UhF0pC5H1JdMGyPhouRLjx2Z1eakoCRIqX/UrcVl/bVnHrN0kEYv6fjb91PALOVIn4AFfCy+xr8ZbxAfN+HgKLGww0k29LP0d74SueugQMEynEqhVyygW89KX8vXr/14NANjoHwQU6ktNtJ7jv3ENCl3f90vj2uX6o/a/06ohnYr5AzgdInMtGGa1MswHAQDDQlCzCQIAlFJE4gRG9JoyBeCFYwsCALTblgAA7U4JluXi5luuQ5Ox5w0PiwvLCLzn//zFPgBgJtmmGVQKwoZJxeBkW/7ddysnDZ9fY5NKkz42IjrVUAYBFzhpFULrF2o/UQltPCQL2I+Nk0spI/2Nj/4E6eJ/7f9NjTf04BksPM2feQGNBmZQJzNI5Tabq3l9/SZ8gBq+eZJh/j7oC2A0/kY7ImaFdGsdMPEwwIKCDWQ6XDwF2wwACJ2HqCKnDf5017x4RYW4ymx853uPSsHGFAApJ43+SfLF/Vg++f7BFAA1mxmUKAw+Pz5voye6dIcsIyHfHM9EhenEkJs0qf6FYgVzC8soFGhSoW7jjMVQ0yLGj7XkkJTfQ1DALwqV2qGvT66175wva1NucC0r5U8BS0zlPBr60V/BtjA7O6tZm+KGy6m/J2gzdYJkGtA5VDRpIg59dQCg/9o3f1uf/6NyhYs//DXJw5lABtktvDfEr0AIGApAGbrygM+GyV3n4xE5lqQNX7+mZiLhDeqyz0BQqpiaPg1u7ER7VWbQFpoVgSiDcBMA4BOnVpLXSn4HN0bfPMeYIZ4/fx7XXHW1RAPy99Ax9ejRo4LcxpwISsWiHDr08GBxQzSZiC/NRliMx6KOTBj4ee++3ZiensLwUBY33XAYaBdwy63X4cSJ07j/yw+g6QEjY9sQiQ9jLVdDMJxAJJ7EwuISYskYAsE2qvUCEsmw0PYdi8ZLnugtyQKg3pZMAGoECQgkUilEojFp+gnyiRwgFhGUlWsiQtq0D1yeeumE7FmM+ksnU1hdXVNQMBQWyqTtRJDMZtVrwgpgZCyLN/3Ea3D65EvYu3U/LK+JQ7sncOrYw9g5Y+Omq/YiEQzjx279j7jhygNYX9I0AwQ8pDJApdPB2VIQ8znGWFIjxhgkUgbJFqH/AFNOZPbuc814b5HHQtCHk+Et+8dSAAAgAElEQVQuZqYyWF2exejoMBYWT+DPPv0+7No7CtctoJjLY8vUHmQmxtGurgABMiXYlISRnboBKNdQb84iGKIZE40m09LALCwV8PSzL6He5FQ1ocCDzwJQZ0tt/nSv+tcLAKg7fxBWs4CxcB2dwhq6lTY++tFPoxlwmG6OTpD3Xwh2hy0UAYC6AgCI0m7In2X86ABAJptAyA6IDIAMAGZ4GwaAnUigE3YuAQBsxdBIBslMCqFYFE1mf9uajCH7koDgNB4j7ZDNn+8BwD1d/ClUCsJmTrhN7Bj6kVsb5zD3kkGJxsaUxN/bRcOoZyAN/UhRL5XXMD9/Fl6rhjajoyRimL/TEjOwA/sPyUSwXnM1Vzzo63R5fJBO70RlT+UkZ/bCGaEgk8afiEdw8803i9/I3PlZBC0HTz/1OKxgE8kkJ0OOgAp2KIpbX/smtIpNoGvDc2loF0R4JI37P/FBYQAEaDwapFbaRcyJwmtauPW2n0Kz5SAcycr5FEtQvpOXxopu5ehEUK934UTT0px5jAekmaDNWGNOGnP4xtf/VthUbFS9agl7dkxgYjSMSjknkgcrmEEstRPTWw8hV/KQSI3IPhCyaZZWQS5PHfVY30yKjSQnsFNT4/jc5z+F0bGsrLyV1SWMjGRVxi+Apyac1Kp1of5LfjXN11odvOau1woLIMyzWyb/fmFLSMBmnUF2gfl4OQtAi2/WA9zFFDgS52wJuVGaeCqZgltrSkxeKEDPgwuYm30RIbsjFPhWqwvXs9DiYMOycO0N12FpbRHNbhvLhQqCbCh7lMQE0eKEkvrk4SGlE6OLSqWExYU5AXp7rou44yATi+OeN96D3GpJf2+wA7deQn59Ec1GVdZ2nY0UC2zLFgAgEqVDvw1S8Omsn18vIh7O4LprbhD9MOVv9HOg+308ypg+V2o8MdaTta5gn9D2BcxP4MmnzwoAwHV+1113+ACAMgDUCNASXXIiEZfGrVyuyGc2qmzORJZD+jB/jwVM79wBlxNUV431FuYXsGvnbpneirrSAACcMNOosrKE3PwZWJQEUH7WbomUiAMqGrDlKCnJjKDaDmBsZhcyozP45rcfxYsv8t6KyPNjbUeguNHoiHwmKqwMvrcuhkeHZJ2IiozXOeQgHKLM1pL0ETiUJWidSd8CY3yrFGdeIxvxeNI3+iMgR3ka2YlBhCJRBMkG8CO7SYkn00EYzNJj6KBRM+HVpNtQ6lmPEcYyHk/qr6RMAk0p0EmzeABQc94h6EJJoEaYS83c7SkA4N8AUmcZI0Hf9I/Te0P/59dleMXPxkyaz2JQCurfTaYHI6OAfQTrNnpalSv0O9E0CGF1yPTcEwBAosEl0k8HnPw+Sgj5b4bZbDzEuP74fQTLCG4QaGUzz56M3k1yzrPO7nSEhUC5J4dpbFw5JC0WSnjLT74ZV1x2EKtLswgxzq9bwzf+7ks4/dIRPP/M4wh0W6gUS/L7OTwpVqpC6acMoFyroVhzEYoOo9NT006pdPzYYWW+QAwDu8bdRmRzfvQsjzkaQyOMIP0hxJBUzDYUvGAt7Edo8nzi42mMNs8ubaIpTeJzDNsBMaqenp6Upnx1dVnYqWSwqAPSywEAU++bOHLtQXX/UxmHSlB4vdjvSNMvLF0/plVM4Nk3uAMAgPbbBgDg46gE2786ss4UbNdfRECNTKA2QhGew4xS5JpN4cQLywIAcCkYDwACANddTwPPirC6JAXgv/zGL18EAAxSzM0i3DwJ7jfKvKmITHOyKpN2dVan9sk8VV4S0tdpJEGqFzcvMYIVGo66wfqjAL+g3DhE+r9nICpjc5v1alNqfs2gX6YQ6etfBijvZmMYbOoHH3ew+X9ZETNA3TeUbuOpYHwJzOYjN34/nkfBkHabk7mLu0d53X4MIBs49UCgls5sUH7BpWM5maw//MjjaHfYrHDDUVmGpP31WlIoGQ8AudyUAPgaEkYeib+A0aH7QIpZiIPrYfO11zXoO5/KwJ7oJxvRkHzm38+cm0W+UBItH2P/CACQEkMAQCbWpLnxdVG34Lv+S1N8CQDAaIPEdFK0tBaC4bAwAKhD50bGw5K0f24CjOeh2R8PXFL+ybgQarXEZ2gusUyp/qkAwCUuQF8z9goAABtFuULCllENtz8LUUq/zyAYRIXlAPIn8oZKJmCMpG3Q/Epzn6XA9m8XAwBowawpB9z0eTAoCAUBAPh+slnn4xHJFluqi0A5lbEYRgCd/+kLwEQAwwbK5/ICuHz1gQdQLhTlmvJnSGWTtS/INt/jtrwvyQSdq0tysDAdgEXq9NQk3vi62/Ga264QI78du3aJzv3xJ5/Fgw99G8nUGFLZSbS7IRSrLiZmtqDZbmFxdV4ov26nLswDr9ZFpVRDfj0vLq7UrxJV50SBxZLJtSfNTVMYdBrBwpAAAOOOwnzuoRAWZmdRLhQQcxyMjYwIqCBUMfTQ9NqIJpOIppJScHBqYDs23vb2n0CpmEcs6CBuA7unMqiun4VbPo9///PvxJ9/5OP46l8+iJ3TB5FfqYhTdrfbQCBYh8tC2xnB8bMrcu9GYynUGnRqVsPCRouNBhtuw4SRksV3uKWgm34GVbT9KeO2raN43/t+HU6khtz6GYwMp5CKZ6U5SKYiiMTUqyGVmQYwieLyKmKxOgIBF16XdMYEguEUvE4I3/ruY6g1mSnPRlVzm/WA24DedMOW8PmLPv6/xAC41J41+G+Dz/Wf+70EAGL0pqnlMBGto7GyCLfQwsc//gUgGke1ExQAgJFzdocyAJq/VqRYaSNBoq8PAHDH/tEkAMl0TJr+mGMLA0CKimAAdiwKm7GVpGvS48NIADoutmyfEfAqM5IVRgvvKzIAbNKOZVqrFF0W9J7LkoNGZmQCUKLHooVnt0Y2yf4vkuZNgK1/vhoAefN17p+vIhVjYeeKBIDmf0tLF1Aq5aQI40RUAHUxIQxh+/ZdGMqOSk449zSv48EheNkNwfNIL3YQpQlem67P6zj63OPo9ijDqwhL6aff+fOIDU+itMic+hrOnjmGVqsuOdF8CZMT02JmdtttdwvToONRuthCdGwYP3jwK8jn51GrrSESpTFxE9GwA7cZwE0334NOL4FkZhxNr4lkKoRCYQlBTlatMBw7hWLRRTQ+hCbj1WJhAQAazTKGhmL41ne+JprzQCcAt1pBPGwh7rSxa0cWrluF55H9k8H01usQio2j2bGkIfWanC5D4rfYLIfI5AgHUa2V4Lp17Ni5Fffffx/aHVcYl/n8OuIJmiPSe4BmgW3UGw2JsGORGo3EkUllhVbMNXDV4WvkfeekSdzWZbJsBi5CrfP3hIHJlG4MWtKz2Tc6WYm48sVMPiuAGfD0lGlWycQKio7Ya+Tx/LFHhZ5bKReEct9FBLAiWF3P48Zbb0Qn4GG1WEC+5sKywwgFbNicDNPwtdeTxo+Su3AkjHPnz2FlaQExJyxQVoAJEckU7nnjj6OYqyDE5EZ4aFTzKOVW0G43BcSpNV14ARvrhQriKTraMxYzhGKhgOmJSdTLTRw6cDViDh32ucbIgPMwMpzB2soS4jFqcCmr46SR+fbKeNxgiCbwxJPnLmIARAiWiwSAvj4t8VHIZNJ95qpEZXvKZKVBr9toCuOEGaBd28LUju1oeFxXlKV2sDC3gD179koMoDjM0DyNdQRlXwQAastYnzsNq92G5Bp02nKPC/gcDqHstYFIAo2ejX2XX4vltSq+/o8Po8VQdiuMestDpdbE4auux9jYNKZmdiASY2RnAvF0UiRGskBF5slBCM/hMGk7Ajx2nB4aHWbQa/oEZXisH9ncEnzTVAvWcDpgIoAgPkj0nIjHUa435DXJivNNJvp9A5k2dI1/2caubR1bKa9WVxBlYDIvNRallmJupxRseUzfB0rqCPk3S2jqxrx54/fq9/OD19FICLR/u9hQnTII83PyM4YZ6u+ffJ/JkJCGP+Ign88LWMc6LkkQSBjNLaH1G78u/hrWYRzqiGTEZ3vye/mzrP8ERKAkmxGasZjS/sUrw4bbrPvJKRyUWVLDkd0Zi8RkyMLf9Rd//hf4wuc/j5HsEMr5VYRtFxOjMfz1g1/C1z77UXTdKmqVIspSQ7nIFcrIFYpoUGbJCX+vC7cTQMsii0sTqhhFqcDKRk1OiYVM+/3mXzxJ/IbYaltwvCCCHcZGU3as7CLaCArgGCAgo6k4vPYEtfiZZnwEgMieMecu982Z6QlMz0ygWilidWVRk7hZe+lI8yIJgLYMrO2NCeBGEeSTl/2emBHOlIC3BFgneMUP2QMCXdhWSyQUKsHdYG1wXUmdIOxq0w5t7LGyVnwGAE02rVALdpjrkQBJFGdPsQdK9VMAaGBr2y1cceUBSTzgQS8MAJoAmgVDBMnouc2U0HgBXLJokoJazcjMNFOmucIc4MKhbpDaiwiYZU8gQJt/HwUW2oumDGh9OaD7NyiNwB+bKsyBJ2Oe5+Dz2wwKsBHi8+NrM/QYMdSIRMQfYNDzwEwtpLk10N6AvMD8HvM1PgYfVwwjfJTRfI/Rrw8WRxddR0k00Ga/z3TwNw4jAaCBG29A0XdzgfsTcb5u7oOceBRLVXz34UfR7XK6rO60pBp1mQlNdFVcMhm7o9E7pNzIOQwaxnka57TJg8BsSj+MAaA3gC5QPh9u1kHbEZo/nf+PH39RzK5oSqP+dQoQcLEz1YDFq9LxlQNtLFEGe3J5j6VZ3zBVERd928bwxKRKHRoNWWuMq+MCZxEoxpPMDSUljBQhCQnVG9b8RwDiX/Khx8il1qePBnLSzPeMTqyOI0UJtyk5FMgA8Q+XjQNMDxbDIyN4Y4wljQSAAIC8/5KCoXQxRXnVa8OATFzX3Kw1rtISFgnXpKDJnCIk4sIu4MRe84WjYibDz1wr/D4+NtcgzQB578zMzIgPAO8bNv5nTp0U80DS5X0QVxsFaq0aaojEIoY0TxZD6i6s9382Gcav/qefxTVX7lN1V1ApW1wrDz70TVyYW8XQ6Fbkyx4S2TGUG67o9YYnRrG8tozV1VUxBgwFw2h7bTF3KeTyMr2iVo1AAJ+XMCJCjD50VLLCPYpWTj7QQR03i55Wo4GzJ04gGgphKJ2Sg5EHLtcdpyoEm6ifTGQyyI6MYGllGe/6pXehkFtF1CbBt4Wt4wlMDTn40uc+ive+5zfx73/m5zGVnYJb6QEtTmpZ4FHfVhaX9k58HMdOzaHR7MGhwVmTRC5L/Cya7SZgUdPtO2gL4UYjPK2eLfTbcIKTwa64y3/lr+7F/IXnsGUmjonJCBqVVbkxCVzQtJHAG52sSQsrlVtIUVfYrQqQ4HFfsBxY4TjsSBrff+wZ5EsNtLhXiNjA5M8aSpyh6/l796Y9efM+ubkB1APsYvbTpZrxf06D/qPcx/+cx9/8vQQA4pSXNPIYc8qoLy9ifbaIL3zhK7BTCVQ7FtoWAQAHdocyAMa4lnwAICkAgLZJPxoA0Gu7CDuMngXiTgiJWET8N1jwsLEPRqPCMslMjqPrhMQDoOrWsGXbNMYmhjE8PgIrzHXmSdNIQ1Q2PiIxskJwmzSDI2BK9hmbf71PhGfE6T8NQCw5XS669IPn5qsCACJ/UB8az2sgFg+Lazgb/3Ilj/W1ZZlgUzrIxBFOMZk1n05lZContFe3IYAFQRbq9ild4NSVdZZtc+ri4fEnHka1WhBTuIX5FRy6/GqMjc5InGmv08QTTzwiZnGTk+NiAsUY0LW1Am695U5MbtkJeG20mg2cO/MSjh59TKiUmXQExcKq3M+eF8Q1174O0cQ4EslRoZ7TKHBlZRZes4qw5SCbnkKzSWZPEnWCiak4Oj2mk3goFJfwrW9/TVy0S7kqHMtCwgmi1VjDlYem0Wo10Goz3SeF/Ydei1I9iEg6JV4/yUgCc+cvYHxiVNzWaZ7oRGyROTAZ4SMf/RD27duDtTXu0U0cPnwVzp49K/s8k1JI9eZenk6lNR875CAW5V4NTExMCSAilGrB533qv7z/PGfY1Eql5J+Bpkj2AQA/9q8PAKhFtIJeAgB0UXfLkjDg1XtwrDBsSgo6Fbxw/BGRWdCskDWw1+Z8Oox8sSKmY9v3TOPC0gLyNbKkQghbIcEiBAD2U5ao30+mkjjy3BGReNkBYDSdRrVYxPToGO66/U40a5rOEYSLZiWHSnFVWInUy5dYS3ikLPcQiaVl0MKGaHJ8HCdeOI7X3fV6JCPDKORKcg+TRVMsrGN4KC0sAhL3pL6g74E4f+iFM8xa207hyacu4OTJefl5MgAIAPDe4tSO9xenkJSokKXHmrVYLPWp6jQ25v3IIQGYGBAMYGbnDtFN1xo6dSQAsHfvPtFsG900GWw8y7qtKnq1FazNnYLltcSpPcSGyZ/eS/MeiSPfaMFJj2L7Nbfi4Qe/I2axTighBrLp8QkMTUzhDW94MyLD40A8A5BJ0mgiHIkgwCEDFw/P3LbGcAYCNlpuB7WWCy/cRcWtSS1OJguZe2y+CQCw2STVXoZcZMb5E1WCBFyTpO1zoKIrSmWlWr9r7S51kG/E1t+g/PpaAIAekKC01v85ZSEw9cfU2QTTeF7r4294CJgBpg49B886Bb02IAfDoDZ3iXyvKRclUUOC632AQR/LTMH5Z9ZrXC/VGiNA6Wbf9f09GrLOGdnMQZeJKufXDWPA9Dc8t3Q4xgQTTUZjjcchDesm1jls8Lnm2LMReCIbgGcTTaJZv7GuZg8nnhwjo3jzT7xZa3ivg1jEhltfw7t/4Wfxhtdej7/4/MeQjNmoiyy0idxaAatrBZFwqV+cXjEa+/XoiyIsQmXj6rVXhhC/UaQKptkemP6Lpp5RxT0HQYmB5DDMTzzzSxXxE/BrZN7PrH9oPk5GJ+WPWgdTNtcTA8RsNoFdu7bJ/lnIrwpATJMrE828MeU3jF8dypn3U/oUOQqVmcwvETAkA0BTqZSJIcO8Dr/uifFpJp3wTeyVAcD3n8+V76U5P32+5cAy3gAAJL4TdRnwuIwpbYUwd77cBwC4n0RjZFx3ceDgbtkLWUfOzy2qBMA0Eyzw+1p+fzJpmlh+z6D23TRlRCpED+tT+tXITZt+Tvx5GPMmsUmn9xMC+P7Lv8kE3Nd+bOqhLkkrM0DAwPf2C8lN1Z+5CU0MoGnO+yid39SbhlroO/6Nb2hCm0GASxWYfN28blyoqi9STba5eZXpoK9G6MS+UaD8G1EvyV3dFCXnU5J5U9CEkNF00tjRUVSmwKqnUq8TW2j2Tzx1ROhXNO1SxLyHFo1dzLSTP0v6fJsNt89BF5qKanoHr8vghnap1zz4b4K2SdQPG3Rm0tJVl9npDeTyJZw9NyuTf7IBDL2ZGjG+DurEedgoC0AlALLO/AQAuZX8Zp2vh5sDnUHZ9EqMRiSCqR07sLS6gngkgrXlFXS9FjLJlBjwDGXS0hDqxEopRppdbYaZSme9FAHgVTCnjZfva3xeCQAwiK8cUDTF9F3ciYIZCYAWBeYA6I9K+gwAs6HLuhItmy0MAH7I5iDGfxsAgMYuGUZOsL/hm5gRFhG8J4RZwjiQeu0iE05eb65jIz0x1DFTtBBYMSAam/lMOolHvv99rK6QLq86YU7ek/GkUMU4WZq9cEEKmHqjps6nNhMKEgi0asjPn8B9n/8EkskwJiezCAbbOH2GcXaTOHdhCV+876u4/e578MzxM6i1Ati+dz/Ozs2j5rlIZ9JYX1mWIpza1EatiVqlhlq5inKxgkqpIpMPIt/SRDBxg1TJbluADzYUsmZJeebXg0GcefFFdD0XsXAI05OTkiBBTwlS18ampgQAoGnaxPS0zGwzQ8N421vejIe//SBuvvYy7JzOAo0Cnn/8USyfP4e5E+cQD0YR4uypzYEImScEo+ri0h7KTOKlc8soVDwEnRSabUY6iZ073I7LU06y0Ukl5jFp9SyJDgv0bPSsHrpRHmod/Nv/5Wdw/dWXY3IkjlL+PCZGQ0jGg+LuTAOraqWDxNA4+WFYz60gmWUBUEeYKQc8QAnK0ZHdjiDoJPDCyQs4eWYWXfEA8AEA+b0KTqkW2E/e+VfMAIiSEukVkQmso5Vbw5ljc3jggW/DTsVQ79loWyyAI7DbbG7oM1OUqXm7l5K4RSOn+FEYAAQAaBoWZBxg2JYGMhoNyRqn2RKYVhMMIjs1gV4kjI4dQN2r9wEAGqYyY9nl1C8U8AEANs00FnPQchkJx32ZnYwyAMIEXqW41qgy0g7pBm/ON342rDGjOTXAifncB8S7vB/otwHUG1VxMyagwSkqGQEEAoqlvEytWeRS88zzcMuWLVJYckt3YnRHJ91Z6cHcHwX4ZeoCc8Ytvjbg0Ue+JzUHacGMP9qzZz+uuPo69GpNSSo5P3sap868KNcyl1/Htu07sbqSw9WHr8P2rTtkwuqWC/j85z6BTNrB6EgS6+vLUud0uw4OHLgF45N7EAzF0Wg20O1VsTh/FuXiOkJBB1NjO5FMjqGDCGou6dU2OoEWUmkHD33jq2IsSINTpgvGeV66NaBdwlWHpyWy0PMoL5jGzr13YK3UQmqcvitV1PJVTIyOoljKYdv2aXR7LhYWL2D79hn89Zfv16meExJWHM0OV1fXcecdd2P79h1YWV2VWESa5XFPL+QLWFleFSr29PQMrrjiSqGSs0kQejYnTjx//CJVmF9KdvUBazOhMsRZI18yRb+yPpXRpACA16X22EGnYSMSdCTZotsqYWnpeaznLogzPyfv1RrpwNRUd4V5dfUNh1CoVbCQK4kW3LEYA6iRvwJWex5Gx0bFE+jYsWNisMomdDSTRbWQx7apadx47fVCheXeanUbaJTXBQCQ6MZuF7lyFa2Ag54dRaHcQDo9JMMEitS3TU1iamwaXZcuIDbKlSImJ0axtDSPRqOCHdumZf0SlOkDAKzZmR7jS2uDdhrPHlkUAIB12J133i5nFP8sgxsCbCCbIS7NG2tMAePFy4reEnHxM2L93aMW27b6AADfN0pzL5y7gH379ss5zHeK8X8GAOi1a+g1VrFy4RSCLQ+ODwBQEtF0m+jZNjrhCFbLDWzddwWy2w/g3k/fi2qVMsoQKs0W4pPjuOU1r8Whm+5QW/0gG2Y2+MwlYKGv8k1pZniUkUlk0WQTaFCqYHVRqqmsgSwATkq5xlTnrl4+fE+1T6AhssZ088+sZSq1ssqU+ywApfprfcwJqurqpTXsU7O1OZO6kEwHfygkj0NmrN/rkP7PAYIwMv3H3Ogj9HeYaHJT5w9+5t2weYB68TBQay2DF5heS9i4HBr5A0UOLDiEMENG0xhyn0tywOMzOgfTnbhepMn315qa37nqJUXz7HBYwCjWSKwFWSMRy2BDzHqcchb2JeJOT+8yP+1LyBzdLu6+6y5MTM6ABAjumdXiPP7hb+/F8ee+h6NPP4xyYUWMN3l/1SoNNCkPocxQTEXpJ6CNvcuJtXT7/p7AaDwZKNMjy3CjtcbVEl519gIG0ZwyV5WaSFhofKdZD/s1PmvsSIxAKyVmPdpVKbtNjPMoK+K9E9TBkxjC9jA9M4aJiWF0u54wAWgGqruZGUT7ggADSgwAAFoQ+ekTwlpQAIAeAMoE0ZQvYe8KAMC0jZaYAJIZoN4AmgzG52bALH3Yi5nx2sLw3tBYW7ddRjwZRdPtoN4IYHmBUrUkOh1KQpqIJ4BYLIA9e7cLAMD0nfPnZlUCYIwHzMFtaPKmKR6cmA42iqJllu5loCeS6JOOTBuJHqWSzDX1jYPYvPoNnhii+LRmoYv52e79G8SfkuqCNZCR//mfAACYZ2QaHiJthhbNrxl3fi5+eR6C/uk0uP8m+VRqeQMGGvnBxtQgdKYJE2DEn9IbGr1BI81rMzcwp9JGZzLYVMs19m8IiW0THwZqx14OAAStMNbWiwIAOJEkGi51f6S9EDHnQmIx0lWtuyCdmr3M//R1iJPGD+vzX/HrLGa5UXEiw5uMujB6Eqyu5TE3vyT0MEMpleg0HyGT91yccTmdf2UAoL8pEizhxkjqIqNDkkk4yQTaBFTCIVw4exZxJ4JgF6gRpWR0XC4nk38hLpsYF981VI8Qeg6oU/GlPn4oCPDDAAApctSPgQCA6Pl9KjqlAUYyYn73xn3mN1m+tk3Wkb8xqOPshgeA+CH4oJBO+M1mqUCRoYuJQ3+zIYcC1zmvHxsFpmNwMm4OCx4c/DoLDcZsGRoZWSh8Hmtra/JvjI3Kr68jlYwht74G123h7NlzKORLcmCTRkqjpFiUtLG6uCSzCKOpkcQM0TUXbWwbSuDIE9/FBz/4XuzePYlotIPR0ZQkA7RpRNa08PFP349gdAxbdl+Bsws5lN22xAS6LRcdryK5xW1KDlpdhOiu3qKOdB0rSzTzUsobzaRkHxIvGkuNutgscFNmjBOvYbeD8vo6SutrCPa6mJ4YRyGfE6rshfk5JOnIm0picXUVw2NjmJzegrPnF/DWt7wZudUzuObQTuyYTCMbCWLh1Cm8/3f+BHdefzlW5xYxkh5CgOkJNJaSjGcLNU4Ch8Yxv1rGar4Bt+egE4yhFbDh0bQtyHkZDw5P3OP5HO0eCdm2AApdUjUjwNB4En/w3t9EoFNFqNvEwT0zWLzwArZvGUMwSrfnHgLRaSA1hvLCHErNJYxu7aHVLCHcjCLYoTQlgq4VQjfooBd0kK808P3HngKCNKsjAKBNoO4b9BHRVct1vPkGGpyUmz3v/68MgHAPiHariLXmEahW8PTDx/Gtbz2FYDIC13LQCpCeHoXdMQBAfgAAcP7FAEAsroZusbAtOvdYhPIrCFDV5d6YTCIxOow2Ey8cG61eC1t3bhENOE0AgxFHtLhkAFg0CRRwjABAWOLzCAD0mATRpSzoYgCAppykHfJnLgUAcL8YZBQO7rEKgFtiMMj9jBMooTIKoZBa4qBMUckAoCkT9xiC5TREO3TokOwp5XIdqfQEXI9gBFN2Aip5m0MAACAASURBVGIESNDLTNYIMIhpVTqFr/71l8RrgOkk/Myc+Ttufj2iDr1QXCytXMALLx0R+jWnrtnsMOrVJvbs2osDVx4WTekn/8cfIJ1iTGhIikatleKYnrkC+/ZfC5eM/F4H1eqqAAC1SgGdVg8jQ1uxY8dBuO0gWl3qtbvoBbtotir4h4e+grGxBJYXFxAPpRDqWWg3qgiiikOXj0uBXSh0sH3X9Ygk9qLeDiE6lJCmfjwzhvXlFYxPDGM9tyTxhnfefSs+/vEPy+tg+URjwJGRUaHu79t3GXbt3CsFMN+bkKNUczalTBIwU1i+PWygRIsthbdf+A7I0yTWjpNtvyHTKvxiEEBYd0J7lt1C9+C+XpcmvNrk9VwHsVACjh1Ag34lvTW88OITxEFRq7toNG1hLbW6pLC3sW33JLLjozi3tIam15EEgC4/C3Xck/jbialJ1JoNzM3NSR0Q4rScu1e7jZnxCdxwzXW+n2ULgVYVlfwyqqU1qUnYJK+XqujaMdTbAbgdC8lUFr12W1zNf+atb8WpF05hYnibMADIwFheXhBZCM/EWq0o1F46dOv0X2ssYWH6Oeq2ncZzx1bw0ok5afrvuOM2AWsIrqkshvF3UWHoGd8snmX6ZyZs1UWuRiZhj8w23wOADADeE6y3zp89j/379vcTbdQgsCvDk64AAGtYmT0Jy3XBnT4s10kBAO4f5EcUmh0cvulOrKzXcP+X/h7RaBb1ShvhZArZXVvw429/m4DLtUoTvYADJ54SThOfF2NFKRPWyGkfAAhwgBGkHzOqzZYk7vB8IABgqPf8Tq5Pja2jF4cn4MBGr6ISUjIH+1NTyUrXhl/c1tttifY1U3mN5htkCXRE+iRr1B82sTGTKXS/DyDEpUk8hh3Mx9CmXX0djCzOPIY2Z/756Gv9+0OeAQNA7RX4XHUAZ8ACAwAoLVz5ojQfLBSLcj0oy5QkMz6oP9jjb+O64LpnfWaMAfm9/Bnz3Mz62RgkBgUc4jCOtSMNZXlTyOCw05Ymnr9HEt1oNhhP4P7778enP/UpOJQgdZgeVMWubcP4xEf+AH9138eQWzmL3NqCMAA6Hj1Q4ohHMkhG00hE44gEwwKidQi+8FryzwThZEBKiasCAAoWDjS+vq7e7DFkJbbprMMGv93W1ADPFe8OAoD0bSqWaxITShNB9iWELMmQprcEmUNVt+6DB/S7aSIaC2FmegzZoYScI7n1lT57x9D+dQCi77LIkQdz3P390kzsWVtymi+m7/QBMfHfQnim34a3CQBQBkBTjBxNY6IM6M19ghoIk9kbRN0tIJmOCwBQrnSwvkJz/QShHtTrVSSSASQSQezes63PADhz+hwCv/nr7+oZivFgsWaaVhMltiGk2WgwWJ4SpeGBxwXMKSPjw6htZ1NB7To12dKEBTjUsmWDphaKtBIxoSCiN1AZ9AvFAdf3VwMAtAq9uH0bLDZNDIbEaviuo/xuiexwHLlhBht1w3TgjcefFefNgZvfNPeCMtIsxTf5M5N945ug14O6RE0XML/DPFOVTKi+8OXxhgRKFCBhbro0wcIWMIWWGkVwQw2FYjh9+jweeuhb0vwzKog6e2aHk+ItJn0+5Vqeu0T/qauvNpxqzvNKAIdZE5fskIXVoKZRRJtpdkcAgJR/Ov+fPnsBTiQulG41BbRls6Oui4uX66HXYZycOvJLZFCf/aC/URAxccFUAIAVYiwRFwpjjDm/dO0slwVobtWbCDF5IhhEJV+UTYZrkbssHWv1lRoDQalLhAb2sgVkNu9XetEbt6Kv9bq0BIA3rXhkyKSeFNuQADNs5gm3SoHsx30Mgmy6WW8gtab55wbC7+M9Y6hlEqk7AADwUDQHFb/XAFy8H6mBJSDANcsDhOABp+iNZt2PJlHkfXBix2ae9zHBAGaoGhYLDQGnJiekSOfBMDk5jWKhiBMnTuLUyTNIJ9NiGuPQEdhn1rDIJ2pNoILvOemYbn4dw8kwcuvn8Qv/8Wdw152HEQq1MDqWkUN3eb2IiZm9+MyfP4AXz6xgdHofSnXAjqZF61itFSSrmdMoQcLFMAxgOkS1XBUQgMwEIs4NSQfQyYFssh5NaKLymiOhMJo8PO0QFi6ch9VrIZui0VIFb/rxN+DZo0dx7PhxDI2OycFBR2g6aPOtnZgcRbdTwhtfdyvGh2NoFtexe3IK7/3P78FUehjNYgkxy5ZijV4IXG/xZAIN6sIiCaxXmlhcq6JCXWUkDQ82XFKxScnuNoWiHyB9nAAAEV/R5NKx3UK14+KXf+1duO22y9FrFbBv5yScXgNzp49hZnxYHYZjo0B4C774qfvwxS/dj2Yvj1vv3oHfff//jdZSHT2X1GTNhwYjOmHDCifw9w99B+0eXXhDagTYb/7VSFRwcd+kcPAOUAvYfgWkf/DX8+Ahpnu30RBfbOL6su/7offipb/hh+9fCoTqxysggf5XpWAbeGlB7nfdHlKoIlI/g7DbxHcfOoJHHjuODg34QhG0ujYCXXoAOLBAx+6C0KB7vaQwADRCTR2JtVEYnDa8PAYw42gMYITSkLYrAAInF3Szz2aTovOmBKBLUJZnTDSGKLXC3HIYdRYCtu7cisxwWtzUnVhUWFV8/62QGo9ZBAC4DloBuE1q3Yn0KwDA/VREZZK97CHkcH9TYJpnoBka6N/VBFf3s4v3SD2LLLRbPV9/zokHmxYPnY4niSFssDkFZS41nakvzJ7D8vISrrzyCkRj9DNRZ3yed1aQZ5iLNkfoXLEE9dgUMpas2hAmUHIog0e+83UUS2sahbdeQDI2gt07d2N6ZlRi+5bX5nHu3GkpoGn2xqlVo9bA7bfeitGRLO6993MYHqKvCusG+swQeEhhdHQPrrr6VlRqnCpZKBWXsTh/RiQG5WIZsegQDl52DdwWz4E4WpwORYI4+vwTOH3mOCzLg8eEFieFVsODw+2/W8WB/VNirrywWBafgXI9BjuaBZwg1tZXZfJNj5VyKYdMNo7hkRQ++7lPSvQf10KhkJPGPhFPIrdexFt+6h0Ss+a6CgLTIJHfR68TjSfuyZ8ZCciGi6C+AKREVrhKBcTX+4RGuhanpwPnoRalBgTgba++K4MAgPoCBBCwyQCo6uN5YSQjSTh2EJXiMtLpLp54/Juw7S7KlSo6Xab7NGViyDPcCvdwxbVX48LKOmpNXi+yuOhhEJWaijXB9MwWzM7PSw43z5tELCau5Ol4DJPDw7j5umsR5ESf5sFuVTwY6DlADw2+P7lSBaW6B48GeBMzso4C3S5uueEG1ApFZBIZROyESCYWluaxvLqEiakxNF2uN0biVhFn9FmPbYpmqdCHiGbEykbJ+gCAMgAIABCI69GBPKjTZYl0ZSxY32ibbbq+D2LSy78RLCBdutfFFl8C4Eo0Xg+zs3PCADCRtmz+2RiFmO7VqSPQWMfyhZMIuB7YJsrub3XR8OroEI2LJFHthLH31jfikX94GN/69uPIpEcF6J/evQtbrzqEH3vH2zVTj/JThNDuMUKUsW8E2joCtrOekXQoYQGw9qQZGg0MHdSqTT2L7bBISCWsSRLJOEgMqx8AGzq/HqdxnfGW0Ig60rj5eBvMR2GM0o9IDGwNLd9nrfk1H+tBy2YTp98ntSaXg+8xZVgIhkGg61gfQz7LFwbX/yYjcpHJDMTcvuyI0t1+cPDKfdFo+fl8WCuVymU/2aMg7CeR7KTTqFer6NEo0n/uvA65fMGXCJDSnhXmCGtAGuAZ8ICsJZWF0tC5hIzc6zSsDIiEjAMKrk+aV6qkm1KDGCpkdiYSeMtPvUXWHoE3j+eC1cOvvPvf4JbrD+AvPvvHWJ49gVRcWZW2FUI2PYyok0K72YHVCSAajsh95NXrYrbMmpD9IPsUni8sj0Wy7HvJbdQCZvCg+wuZA1TxdyXuWdmzBFS4zuQ/gvOxhOwP1VpThpH5QhmFIiPCAcuJoE7vAPFDYa/WgOexlh3B9h1TJNBhfv6cns3yPivtXkRw/gC1I144Gx5NMrrVALM+Y4r3Kut8SQPrx+aS+cykATIAfAlAS4fUXDPKsuXj6jCwX5n47CkJCuP/kf3k2Kg2CkhnWct3UCq1kV8nY4bpAhFUqkUkUox5DWP3rm0CbnOMdOrEaQR++7d+VSQA5j9Z3IP1kJn0CJKlzb9cBOFwsRCgzlcPf9Kyucj6MWJ+jJXE7PEGpylZPOEfNJpR2QcYBoosKcXM0N/nx5jfq7Xkxo24uW7bXPCZCbI85oA2x7zES5ncDRYrhk60+d6VxxKNvdJXzONfqpEeLIAGrzObK25cPLB4o/OSckoreZyOZrdPTIwLGkaggo0YN0NSo6QRC0bE9OjsmVn83u/+PpKpITSaNHQiqBKQDNL9B/b7Hg0agdYXavvNdZ9/tOn6v2yvutQ/8Gbzm8lypaY56d0AvHYXJ06dQbnaEDBAGQBKbRE9od/IchPpeETIFV2VyQCRcklK0RuaBwNd3PllUmniiSTGJyflOtARtVIp+CYzygsS8zkWLjxoqdsmUOOv4Uu16T9689+/YHogbPIBMA08UQYxyRyQAEjTLr6AzHFVwz+z5oT65VPQDHDEw4z/xsmcmf4bFglR9o3vN/SpDRqcScAw69QgzbLRkF6YTgowQNMkNtEGTDCZskI7851qeWBQcybpCkJ/4+HA5lSBGt7L1JqfPXMWc7NzYrLCx6XZDMEAvj+1alXWNg+deqWGCLXGjAscjmNh7kX87Dtfj1/95X+H5aWT2LFrEqVKHuVaHcnsJI6/tIi/+erDiCW3IOSMotYOwIpHsbTOJr+HcIj5wQXaBOhr6fRQypdx9Jlj2LF1FxZml5BJD0lMIHX/TtRBqV7UVIAegaOw/HuRkVHU90ZpSlTG0HAaf/Inf4zf+73/hpMnzkk2+vj4NnmtDqf0PQ+RpIO3vuPN0ohEgl1sHRnCE//4dZx86klE2x0k6CbN8WDAktcTT2fhERGmIY0Tw3ceexqRzChqzF2PJsUxl3FE3Tb1d8wSj6BYLIj0YHltDUEngkQqKbm9n/yzP8VK7hymZxKIh2v40hc+gl9/178B3CasUBqVIvCnn/oavv/ESxib3i4GaeXSLPbvncb7P/B+nHruCew5uB3VwooAt8wq7/aS+N4jR1D3mBNPBgtjRTWuhs7DvTaLtxBadIM3FoE+GUyAPN4TfpqEmDbJvq10RxYjquek3EfLq0s1iZfaci5uJF+9Yf8n7WFmaulvEr5ASH90gBpkfm8fk+f9yBzuVhszsQ66Cz9AJhDEJz7xIObzPRTtGF03pUkPdgMCALAx7dg11Qt3opJn3xIGljYHErHna4X7v49RjZSWcQrTayMbsTEcdxANdND1mPscRyxGw8g6EswTtgNID2WkyGcChtemt0QCTRaAyRh6TgDb9+1APJtAIpMUVpJAozJ9JzOGlEhSallQcwpP2RjPW5UA8P3iPS+vweK0jCZTG4Wvnn/+lZdpiDG5GnAvHmDUsbE05rZClRbTJWUMsiliD0JQgkit0FGhOco0d5IpTiAs7CMCBQSU+fP0lhHDMHqlcErEwipgCdjJgvno0SM4e/a0THuiMRsrq4vYu3cPLjt4UJ44gcwXX3gR9Wpd9goBLUNB3HnHLfi7v/uKFFxOJCj52HT4Z8pD2BnC7Xe8HpWaK3veyvIs5i6cQq9bk4ky3fW9VgA/9oa3oFD2UK33EE1Ecf9ffxYhpnBA4+LoZi8FPc+ydgsHD+wTkITT75tueg3ypTZSaZXyrK6vYmJqBJVqQSbNiWQUzx17GsefP4qp6XEszGsSDiO7GL92/bU3Ip0aFuYF31PWamRGcdonrBF/EmqcwnXiyqaMDZc2nfxZdWGnjrUjUzIB0vs1mX/KmsaHa9uf5rGR0PNHQTeXBsTBttSFPZotNj1EwyEkIiHUa+tYXZlFLrckdeZaLo+eZctEzwqFZccYmpjA1r378MTTT0usH2WmBIFZV66u5bBn/0E8e/QYwk5UriUTqizSm4MBpCIOXn/7zQg3yui6DfGXqdI8rwtUXA+rhQJyhZK8VnpfkF1Iw9vL9h7AlZcdwvL8EpKxhADOlKU8fewIOiTZpOKSTFElrZ058LEoYjy3mSpQKiEWsqVpb9bryGSm8f1HTmN5pSrJAe94x1sF9PJaTfEPoKkjwTw2e9SiS3qS7/vEvZRNgngosXWi11YigezwsIC16p4ewMlTZ3D9rbeKOSJjiD0Z1Ggsm2O10asuY/HsSdhdS65Lt1WDHerA69XgUWcdG4GHDHZc80Z8+P0fR57xsJ0OpqaGUQ908M53/xJGtm6XdcIJKxsjeiWwBiV4pKDpZptrszNr3DGfD4dElHqwXqSEwKKng1C1Vfuv9b/WiCLxlkaIqRDGoPbSu72aHntIpdPCXuQgY319XfxAuPY3Ehl4D2gtpg3cxpS/D2KJ2an6F0mENM83Ak+bjiHZ8y5VT7/suNrwmO+ff31qHV8jzRjZmNM8TsFVrm0DEHCfDImHGCQpgYaeAhTJdetIfLGYIPr3p+7vGssuwDNlBS5jM9X8j9dU2LiUoBAw5u93XenZVpaXkc0MgQbQb3vrW5FMpPp1a7mwhke/9Xd48dnv4+Fv/A1C3RriIbIT1HSbb1smMwIrEJKhzNjIqMRTpjNZNESu7LMozN7v++JoP6AfHOLIC/GXgbAkyN4kaEl7JU7ZXU1GqFZqSDJZxGsL+5b3jMe0hLY4lkkfsZrLYSlfhJXJosl1bhPkVLo8wdOxiTS2bhtHr1fHygpr2abUWl3WnGCdGEW9USdBUs5Ow5JSkMCP9/bZABzcEQDgkJT1viRL+MlcltUVAJfsPZ6jBAi5V/HMYp0V5vnCbVc8Esg20BQmsiT4/YzzI9OeUjzKrB0ng9m5PFpeFLUagX0Cag1U63kcOLBFkg4IfLeaFs6fm0PgPb/1K0pmMCCA3yNuUFi0ubmIiOF/LwuWdsvXjoSo4dGpuqHQm4ZbGoUBZ3KzmDc3y5cqAo0mYvPtbQqkV3Opf7Xpj/naoEZn85SCfzeeCIO/3/ysMCAGcuQ3//zg6xlEDvt/luKTVBsT/0DU0hNWhWhxel0MDw/J9VSEnhEotui/WDgFEEJhvYrFhVV88IMfFsoi9ZDitO+1xR15dGwM6WwGyTQp39wyNJaHC0jeapVv9j8u9RpesZCWGAp1r+TmKZScXgALS6tYXllDQyLNNC6St80G/UpvbNKnqGHj3aPUQDXyYBFnYv+0gVaDF3oHpNJZAQFkUlGvwmtUEaAhlW+YQWMUdaDXuD8Ts2eaElPXm/XM8+Zf0kYYoOqiqefABJ93qSDK1Ao7NOiiptp3g+WmRgHSQNzkZgDAvx1V1+szSQyoJc26RGn6JpxGO+Vrx8w9zcac7BzVWSkzRe5BsnKi1NFVEGPWvQ8K8fGFQkZQwBgzGm8APw/XSF9Y1JHVQ5DPbTaVcdADFubnMT83p+Zz1J7x99ohcXxeX1vD8tIyDl1+COtrRUyOjWFx7ix2bBnD+TNHcMXBLfjMn38YJ449in2Hd6NWWBdgqVTuwG3F8eCDP0ClFkSzF0WpF0TFo/NzW0xcON0rFChNSKJWqQoCvWPLLvz1/X+D6fEZhIMOlhdWkEmmUa6WYEV64hTN6o1FRyQckSk9AQC644fDHayuzON9v/9eOVze994/RK/D/O6UmAymYjbS2QQW11fw9p97J6a3TqHVLGOceqzVRXzxw3+C3aOjcPMFhJmjbYXEBCzAaDC6G5NgH43jyeMvoROOo0lHXDuCasNF1IlKSkGzVpVDms1Zhde518H4ti04ffo0/vSP/hhbt06g0sphYjKKv7rvQ7jx8Dbcc8e1CFK324mh1UnjzT/9Kxia2o86XXMtC+XcErLpMA5ftQv/+bd+GStLLyKTDoMMQEbPBqwsHn3sBVQaQYSiKXi9NsrViqzDZCKNthvAei6PxEhaDkC5Zf2eefDPimhzxRMI9Nk8pP35sVCcNvzoAIC5O15xh/ohX+Au4NOWfSBCD8N+B3vRvriZqUaZSMhtYSbqIbj4GFKBIP74Q1/DaiOGfCiBLu+7bgM2gR4CAIEeWjZdpXsItzlpUakH9zyjpVaqsN80y/6sAAAjzPoAQCyMCIEXry5azWjcgdtpIp5JwHIsAfU46WNRKLnbkSi8bheRdAJW1MbkzmnEhuJIZtOIRNjA8lSgCWdA1pgAk5LiQuotG2rWitqYir2R0DVJwQ2IrGej+TMTr41NVZlK/uCg/9lcVp128RwgQCkGwWJWq2wAHk4yiZI1wkQKOuHTIImyGNXIcpoooDLp6P4+KqavflWuxXFc6NJVf3LGv1+4cAHHX3gWC0snsXf/TnGrTibTuO3WO8RLhGyho88ekVEOPQKWFjlJZZ66jSNHnsb4+IiYcFF3HmAUVSiJu17zRlR9AGBx4bxIALqdCjy3quC+18XlV9yI4dHt6CCGE6dO4tmj30fQJjjaRZcu1cYtXvTLXcxMb0fESeLgwauQz9fgRNIYHZ3GqdPnMTE9iXIzLzKhXTu34Zvf+jqeePIHuOrwIZw+fQJD2Yycs3w9u3buwcH9l8O2GMNGFhgBHFtMAAen8/yzoVTrmcohhxDn0fFj2jbYAG2ZGgpoJQ/iA3laWfTnVlwf0mwQTOYaI2Wdk06+z4GOmteS2k/H9wCNUm10vAbqtQJOn35B/Bwabl3o5IVyVejllCUFwg4O33gD5peW0KhW5LmQgUrJAxvJ8akZPPf8i8JKZA1Kg7NgTwGAZDSMN91+E+LNMuqlAopeBw3YyDVaWMwVked0FQFJh7GYnBKJwglYuOaKq8SDJRZJCIWZazQcDeP5UyfQCVnoMnM70EPDbQibIUmgNmQjxn2QTuo2GVws3GtIpSbxg8fOY2mpJEzZn/rJe9BolGUSmYiTmcZdoYdKtSoNjhOJIUQww09cEhaB1HGsm8j2SyA7NCz1Vo0GvoEAjh1/ETffdpvQkNksiVGeD8YSAOgWF7B45iSCPRp8sgGpwHY6aKEGhsl17Qzs6BaMT16L3/ndD2N4dAbtbguZoTBCmQR++hd/BfGRCWWLiAcDY/PotE7DOtVqX7yb6uDMDKK4HvicCFSyP+p0aX5IoJi1kS0NnFEZqyyW7NieMD61ttJJ8Ct9mB7DeHUZVi7XnPoS8N7zZS4+/0ofSytEYd3KQIrfpmwtAwKo5Jx1uK7nS/UIr1ZPm7hnjYwbuEq+Jxh/Xa1eVbkkzWZ9Gaj2FdSXW1IDc6AWiyUUAOjwflXauXhr+GettJD+9Fh88kWq3ULUJmubtRn3aWV2sabTa0zwtCVTejIFUokU7v2Le/HRj3xMGux6rSrg5s3XHcbv/Mb/jq9/5V4UF08jZjFemYO4pjSnlHhkssMolSrS79BMkGzSZDqL9VK97wGg4LdeYwOEm2sqQzIjLxIfAja8+j5JNyHDP2UA1Sp1eX4EzIT9SUaJz1CmZJHXhJ5O69U65qo11GSqr+aA9FtgYko6G8HoeBKjYwmsry+gWSfLmM+BGjOy4SIqCwl6soepFYA2//I8/f8MG8AAAGRZmihwSTzotEUqRACAtZDnqrkjgUU+FkGTPgAmTQyBerJ+NPaQowH2YDzBed/YdhJnz62h3aL0lf0BPa8aqDXK2Ld/AlOTkyjkK/AaFmYv0ATwPcoA0J5EN/GN5l8PVXMHDzbsQj8SlIhu2ho5xkbDGOgZswzT+AsS6FPpdQFr02Ia+Es133KMDDIA/L8Pfu+gy+alNoEf1tBuBhBe6fv7ExnfC8AwALRYGwBQNrEpNr++i4AAn1LC6YTm5XIqTO2TK4ckjdJI2TYGHoKU0zDJBwBYmC3OrWF1JY/Pfe4LSKUyaDZpesSGzBMqJxf7xOQEJqYmEIlRL6qsBTHe5Icf6TN47X7YNet/ryBO6kxLyiDzjclAOHb8JfkzN3TqbWSlGm2MIII+FYZ1gQ8A+BiXHg5+Xc7fQwSrWqtLAz00NCIAACfqkvnuNSXHkxnz3Kgln5VFmV8AvlLTP/jv/28DAGY74zWgBEDocJovohNRni4DAIC5NwZNZ8QMZiCmZqPh1yn+qwEAvCbisOsnBPB7FRAIKXhgW+JazcLJ0Pv5PUSayTgxDADZHyyVA3CqZIpEvm80qSRiyfeVv4s7MzOKeXg89eRT6h5L/RrlPr4Mhw36wuIiJqemBShIxmKwGFE2OYxaaRkWqvjMpz6IZAIo5JeF3sR84Vyujs7/NN36y7/8KnrhLNY9B107Lk3B0vIidu/ZjVwhJ8ZWwlRATyi44WAITz/+NLbPbIMdCGH+wrxkFBdreck/p86Z+nY23ZwglotrcJtldLt1yWq96qrL8dvv+W187YG/x//4wIcxPbVdXI0TEQfjk2N44exJ3HzHLbjnJ38cq4uzGE042JpN4vf/r/8DB6emUFhYQMSigRbN9oKoum2ZzLrU4cYSOLO4irWai3Y4Aa9HnTBvhQAi1GHWa0LNI2NhJZ9DPJtGfIhpDTF8/IMfwvPHj2BqxwgWll7AH/7Bb+Bv/+pjSAfqiPSARhWoewncdPcv4NbXvA6La0zIiKK0voRohIVqHu9+98/hHe/8MdTKywgxdpAOA8kZfPPB76NrJbFeqoGBgzEaNzK6sEbmQwKpTBb5Wg5dmq2Z29av7wwYoHu8ZitTDsPNUqYrvhGsmgv9qAwAbTT+ZR8bdGV9NONpc/HjXooBEOp2EW55mAg1YK8+i+j/LMT++x9+GbVAFqVQAh5ZPxR0sInqKvDXDjZlTdITgOut5ReWvqDC1wpvAABcYw6LNOoz0UHGCWKIEgABABp9AKCNFqIpRv+FEEvSDLaDaDSOEDO3Kb1iesVQGnY8jOzkMOIjSaSGMtIcyzTLj/Mjg0ABAP4Xlhxhz2W0pvr3mAk9fQc4yfWaykbbfD4aEMPIkUx9neUa4AAAIABJREFUa0BJ8zNydvrnuqGbUlPOqTTNjUiD1ngnBSg4BaFeVKZsAwWx/B5/yMBCzcj9BOwUEALwpCDkuZqU/W1ldR4nTh2B69XkDGOhy0nmtddcJ6+Ve+LTTz2JCl2TLeD0qZewc+c2KcI8tynmo22XEj5KZCJ47evuQb3hCQPgwvnTWF2+gE67jHJpHTHS7N0O4okxXHvDXQg5Q/ibB76CcnUFVlDTaeTs6rL4pj+O+vVcdvBKKdj2H7gSsViW4kXk8xUBASr1ClqBOvYd3IWH/uHv8cwzT+Kyy/fj5IkXEI9HZOIdDoVRLdcE2JgYm4bXZBILwV4yD+n3oElM4uhPEEaotEaKp42VafiVpKcSQpUD0CHbjxgeqNWMf5E/YtC1IbppQ4HVWlDSWCzqjektEhAKPwtfm2wui/eAhyNHn0C1VhRgilNtsqeq9aZE/5XrTew6eBAj4+N4/rmjGB8dlt+zvLwsrUQ6OyIyRAIAbI445SQAECFLJubgDXfcjFC1ALdWRaHZwnrNxWKhghXGFrf4vEJiBkvFuoMArrrscmybnEF+LY/p8Wk1TrMhyRpMJAhEwqh1PM23D/TEcyBCyWLQQoapHGQh0Pw60IPbqCORGMczRxZw6vSSNHL0kmFAKKUDMo31IwOZwy4MADr7d9XYjFNeskWFnqwUPHH6z2SH+gAAZztkQNx6++1SM5H2fxEAEGihV17G4pkTkqlOAKDdrsIOtdGxXDCgumWlsGPPjXjueBGf+uxXsPX/Ie49wOw8q2vhdXo/04u6LFlytynGBtxCqIbkkpB7CSHkudz00AKBEAjNN6EkEEgooSXUVGMggZBrAoQQHIy7jSXL6hqNNL2c3tuftfb7zhyNJdlJ7v/c8aNnrJnRme983/vud++1115r516dQ91ABZc+9So856UvRzA7jHqlKmV1Ao5cJxSDJiDgKfjrkfpMAEAji2wWy+aN+50NHwIB3OtmK62Y4fLsdVs2G+Xkz/QLpJ15FlgDj0AXP/eDAAS+JLym8URqM3C/ua6/Y2Ty2tVIcs/CAAD7o7Ws/zgS5Vb6WRjG5zubNgIAVl9ZEaz4JqDHmoNhZ0G4xpRV/WQArB+1ZJFLpg672Waf6JpNwmO98KZ9lnArWWHBgFgExhAlAGDAK28K4xBzuHQqjWKhhInxSfzUi39KTgCMAxwRqJZz+ORHP4hdm4fx15/5OIZiPYTbFYQ6DbFtyGImg5dxdXhkDDY6ugnHjh7BAB2JuixePYua1+aL/77z1xX6Nnu/5hOmzrjs9Zgfu7GYZDwl1gPBMNZAvCcCmNxYAItWWWG2Oyi22ziez6NAl5eWASeyKKRGVayHRDKIiy7ejmaTFrKraDcJUIbFAiALVAyqLoE2A5wNoPAAgKexm20hdQik7E+AVYLeXPdkUNkIAOM1xW8btbI0QuS4w9HqpuA6Vwdzn3dV/AsEoLV3LKU1SlAOAebwKRw5Oo9OO6WBHo0HdWuo1vO46OItGBsdRblUR6XYwdzsMgLvfMdvOQDAJx12463wNhRIdaJDy/xMi7zDiXCm4jpgfdffL3gPAHgVSo9eibrhC0CXOJyr+Pev1Q88eEqh/975GABPBBDYiNxtvJazAQz+etYtbc60L+wv8s8GcKwzAGyR8P4x0eGG5swXNw0f7sTEhBVqwaDzbufnJuq1hjY3Z6cKuSpmZxZw221fkSVgo9FBPMFFwQQpJH9j0p9YpLDgSSQIAjDAmp6A/H3PMqP5hEAApwrMDcdxA9K42P0/MTWNIMcQON7QUom6ro7paObeWkO0QB9UlXz7SmL9q9zADCIEAHiYs/gnKMBkiTJuRC2Z0Ilp4qjmSlYdMqjw3KdV6X+FVvj/zwyAfgCAljUmPmfWmXoQ8lFnd//MAQWvAOvHAFisax+6eX/vOEE69XpSvT4C4L+mQj4eXxsx4WuY4m7M/IM5x9pu6oDxSbkH6jhrJ/HMPv4PxQBZWK+zeKzoF3joZkNJ+RcqTRuyYhH33n2PfidRX9oDkTLJkRYi0exCUml3MJVFfnkF1WIB48MZBLtV1CtLeNtbX4sX3nwTjh97FBMTI+pqHjt6HCPDY/jDP/kzhAcvxGKhrYIlMziCg4eP4ZLLL8dqLqcOfyadQKVcVAG9sriEhdPzoAIG59G4B3ph0hUjmnEmCEBLQVLfquU8KhUG/RKy2RgqpVV89jN/jqGBYfzyL/0aSoUK0smswGqKAy6X84ilE/j1V/0qmtUiMhFg19ggvvLnn0J9cQHhRgM9HsoUwAmGkCtXEU9l0GBnJpnCcrWFo7OL6MQyqLWBEBMofk8PvSOEuFKrokcdlUwKcyvLeO9734et45Oyytp75S585KO/j4P7/wX/9u0vozB9AEkmCPUw5pbaeOVvvAtbdz0FuRK7cBG0qgVZ9bS7FZRKs/ja338WoWAVsYg5eSC1CXd99x7MLJQQTw/q99YaZHm0EAxEEQ2mwQSzG+GhZiS+fuq//7tYPm5drAMAlrxJBNOrC58lBj2R+P1fBwDWf4vlGWvw9xm//mxnFC2zku0mRoMVhFYOoFOu4o8++A/opYZRimRQ77GQaQsACHZZRvTQCTX0uuEOLXI3AgAmFmbNLbsOAgDsQsZoq9trIxsNCgBIUESuWXPAUAS9cA+xdAzJgSQi8ZjGLAgER2NJdYXoFUgAID6QQHI4jfRoFtnhAWSydCNgB5GjVzZPLNEuenUHImCTkwAAaeg2suYjGhNrgtU2t+jjjU9QPTC+BhT6EYuzJcldc+CxTJxdRGOHqevGaxPF2SXiHEFwYwViVLSosWOJvuZag7SyMtErUqRpnVUulVX0szDPra5qLpbjNbTKK5aW8N3vfltioSdOHFecIjh52aWXYeeO7Sr+v/vP31HBT7MlUkTpy04W087t21Erk+IfQbsbxrN+/PkSNiPgeeL4IVHYu+0SCgQAknFZalYbQTzpKdchEhvCN26/XTaFgQBptxxZkkfvuqp+N4ArLn8ypk7O4LnPeSEWFwuoN3rYtGkH0ulBTM9MY+uuCfzw7jvwwP33YufO7Zidm1b3mICFRhRicUyMTeKapz1dgovUdeCzTCWzisHJFOeB6wIAmNOJJaj8zMSQzUfcnq81Jt1MqqNlx6jj09cUEWNsrWDrO9NcDPDNEp0x/C/oBNc4YmJzCAL0o1zPUVLY92Nq+pjcLugdTh/xZbKp4inkSG+OxnDtM5+Jhx98ALt2bkchl9dzX1halvvJqblF7QMWCuzIsyhJRILIpmK4+abr0S0sy11lLlfEoZOnMbtaRJudZwTFXsvEY8jQMjoQwItvfhHKuSIigTBiYRbTHUSSYUzPnZIWUTiVQKXdQJPXTy0dfp9OFehhJEXL1Q6iju3Dwi2ZHMH+R5ex75FjaLcaeNELXyDqP3VnDGgzq8t8rqBu7tj4pKjMs9K1CWPzlk2oVksOtAloL9OVhgVxuVpTH/Whh/fjhptuEvWftnyajWYOJt5KC5H6KmaOHUKIuRwoDFlCONpDJ9BEhxZmnST2/PjP4M/e93kcm+J95+8YRDDSwEte8TIM7boIiaFRtFo2kkO9CP4/mW6MDVaEeijIFXX9DAAFO8KfJs4mEKDDjq3ZRnsAwEa8vT6KjQepFqCK/obxy7XA3bOzx4vpSUzQzb5bXWIWglya6ihLmd2zFtbHjM3SzWlH9V37+kz4+jo/H+t443kmXlzAcb9cvaV/7xkAEvZz+blrngqQcD/LPcki0XTOos4pgc1YgkVkCZuAoTkgmA6b5KfC3M+aoucMrxgpayOi7l94DTI2cmjTWSqxSRTFddddj927LxQIkEnFsDg/hbvv+A6O7L8f37v9a8iQzVQvU4QJSbouBSgo2RADgDmZRKhdzKZOC23rRJnvu6/97CG7Z+tCpGRbeOttxiXaPfsxXxb18XhSLlS85ipHpcMRAQAEAsiK08Cic4ioBYD5Rh3LFdpaUyyd98W66T06L4Xb2L5jHMPDKTTqZempMHckCEEdFbpoaYzJ2ah7hoIxANYBADb5+PubbFAy7yHgqZGGrpqYFKWlZgg1ATqtukRVZU1NJkfDACp3GyT4SwBAQACfG88eghw9Nn7ZmEvj4KEZ9LoZhEJJAT0d5tLNPC6+ZLsYuI16B7nlOlaWiwi8651vEsfGo2yqlTTDwnkQp3DoFqWnWVsn0GjF9B4OydvdFSi+wHMdfhPiOLO48b+Dv8f7V/Zvjv6f9xT9fibAEy2w+ZobKfwbr6VfpONshfDZktA1QMILMvT90MbX93Tts90DdT5kQ7YOAESipPtTEXkdAODtZ+HPuMDil8U9D4TVlTzazR6OHjmBb/zj7ULZWHDH4/TxtQ6z5qtaLaQySWzbsRVj46OqOzVqoMStXwTrsWJN5wcCmHiZ0J0Q6UYLjx48rEOaqJ7+mLvfmtaXD3D6LFCJHQ9fofOa/d6xLiGLQ4ILnBdikONBznvBuU91S3rs+ttclO9CC4dTsmrUIN8k9KtwjeHr9+nZHvIT/NrjjQDIJ9RRnyX8FyHVKCKFXGu1GADgIvLazOwag8ZZ/GkdOYV//qwXnTSFZfuzZp/Sl5CL+hiLnTEC4AEAgQpM+An9s0hxjBz+G74+1yWfkwcBtV/Dhnz6fckuxPj4uGIFZ2fJEGDSwnEA2koxmea/ufPffqCEk8kxxWTkTtBro9FjJ24Jo4PjiIUS6kSkaFVYySMZ6+H01CP4zde+Er/ySy9DKT8n31R0G6iUCxjbsgd/+NEvoRcbx6nTK0gNTCIQSePgkRPYsnM78qU8whFST+knHERuZQnDmUF855vfxtVPuhqPPvoo4qmYmDLBHq2J2HkLIMrEoN1AtZJHJNzG8tIMIqEO3vym1+P6656Ju394F9733vdhaHAMHaq7xxIIJUnbL+PZz/1x3Hj9tWjklzAY7iE3dRRf/cLnsHfzJpRWVnWIcm/WGm0E6EfLSBuNi/q/7+hJtKJJNLpBROPUTmhJ5ZdCUlzj5WoFqaFBVNtNtENBfOELX8Ty3BLGxgZR75Xxzne9Hju2xPDZj70b3dy0FJ1DSCJfDuOXX/tuhBKbNNPPWctUNIhum/otTNYqeOYz9uDNv/1rCIQlY45GPYRSuYfvfv8+RJNZ2cpR5FOksyAtBKn+20QoGRADYJ2m2Q8EWPJFWrN8lzV7aAI/NgIQWgONnmjsfWw8+q8wAGwU4cwP9wXRAtc/zgYARLstZLp1DKGCYP445qdO49Of+R4i2RHUYlnUOpRTZIwCQl0bwemw4GO6+xgAwCKmhz29hggBgEQ0qs4hRwCyEUgEkABAgCJ84SAisTBC8RDCiTAGRge0p2WaFQwjnR4ABcHIPopn08iMZhHJxJAZG0B6MA12Fw2fZSA3AIDnBhN4ggB0T2s1OY9ONiDHR5hUU/uDBGFLnPkcLQZ5txxLTvTHhTbfNbMcwqiPok1qrIBaEKQzkx5NIS7qA9XVfWLCqOsTCNBVB0WJs2JhB62mqVczZlG5nK9FQFJJv9wNqKVTXWM9eSss6ZU0anofw0MDuP32fxTzrlCgiFYC8VgE2WwGT33Kk5BfXcW3/umbGscrFijiaWMFpXweaYqIhqJodUJ4ytVPRzKVEe319OnjNgLQrqBazdvcezCCcq2L9MAEOkhIoC4QZEOEY3AGfBDss24n09wQxsc2Y3h4HFu3XqCRDCZ1/NyhmFYmgePTB/G1b3wFT7rqSiwuzqkgpC4Er50+8cwvnvec52N4aAz1aguJWBqrK/TynkShkEcmm1QuIAais+Ay8S27Bg/02v5cL/7dQ9F1Wz607pTkbXxtTRgbw1v8nsEUYeJMRm2HIlvUYGEcpio490gbkXAPhdISHvrRvVqf4UhYnby5+UWxwarNFnLVGp589dVoch6XgBAbJPW6AIDB4dE+AMD2SkgaAEA2GcPzf+xGRJo1idgen53H4akZrFbqCHI8KxDSSEKKOW40iot27MDTn3I15k/NYXJsUjRj6VKkwzhw7CDqVO5PxEApM4pqRrj+mk0k+Z5aTYxlMojzrGZ3UTZgLcQSQ3hw32kceHRKa/+G65+payQYkKF2QJLaBR3NAlfZ/W93BICTBckCmQrvtO8UAyAQlCaMRgAoDlutq7h9eP8juO6GG6UJEo5yLp+FtWkGEACINfOmAaBeNsXHipxMk0tFJxxDs5fGrmueh7e9/r2IJifQoCBoEHjSUy/FS1/5C1htB5AaGdfzZzOJRTU7r4w9lvqsF+gGsK5T3dc63XIM4M9zfYUMACAoKGDQsUY4JqQUaEMXfkPjZGNAN/0KY7GYIDfnvE0Aj8eZuVs66VUxASymMcdW7uY+DARwPvPuPfjGyJo2Wt958USAAMd7WwMw1huD9h4VDrw2lvZXn6Cg8j3G6ZByZO5Trg/GaLJ+TCcsoHzMWFQ2VqWikfPjvJ98HBQRdJpb6zWgF5+DgaXprO7fbV/6Cj74Rx/C2Ni4E/KuY8umFD77yT/G//nKrajlltAqroDnYpsjLil2oVkoJ1EoljA6Pobp6Sls37YVi4vzGBkcViPFrIVd47lvjVhZYAw9exSOYu/iEPv+bPj5OoqMJo5JUzSUbBjO+hMgEgCg4p+deNPA4NcawQAaiQgWSyWsrJZQrTaNsSxRE1IwOXYD7L5wmwQBl5fmdS/ZLDNLVL62AUM2AmDXuL5EHZXZCWCy2cMcSiK7DgBgxz8Rpzg+z1aeASaEaDk3369zXfIjVjyjKQAsAIAMEBvTIoBPAIAMgIMHZ9Dr8ZklUCe426uh1Snj4ku2IUH3j04Q8zMFFAv/Lmr6zretMwBs/ToIzKktcNHZrJFZ0fGDb5xCXpyp4jvXAe78Jf3C94vZz//7zn3/aED/JjlbguV/19m69P7nPYDQDwqcK5k8288wGPiPs12DZytsfE1d01kAAN3BvsDh78vGNNMtZyU+SpykJ2D/z66GjQBktMmlItlipzwkGhiDGhf67Ok5FSw/emgfvvevd4gBwII8FOKmJw3NfOBX8zkdVtu2bcWWbZvVjSCN0ez7Hntl/ffh/AAAEVso6eGmyxdKOHjoCKKJpIRgSM9SAsAlJXTVgpoCKZFMp/SpGM5kQWveCcbInSAgKxfqGGSyAwo6lTKpZp62xTmjmqK26P+ui2QJpa1J+fauTXT1CVz2kYf/SyWEqxLOpQHQDwDI+i8SVlIq6x5lso4BsPa+18djdO/7BAH1ftzstNaVVxR1XzOE14MBxtzxSZzGPtx8pwECEROHjIQQiUWUOPEQOcP9oo9Sa8m+KQ/7UR9+jQAAhXXY8WDBqv3NwOS1Hbrs5BDdpKrzPcjncrIEzOfNDz2a4thQGNVSCz2qKHXC6DU7SGgutIZIoCqP2Z976Qvw27/1y1iaP4aRQXqUlzCzkEN2/BL8wYc+i+0XXIUTp3JoB7LoBOMqviLJKIqVJc3Y1qo5WaTRJjIVS+IH37sTE+MTKNc5X0kab1QsgFaDyVtE9M1GrYRGLQ/0aui0Ktizexv+4H3vRqWYxy3veieOHZ1GJD4qxfxwgvZHcR2ub3vrbyM3N41QvYRN6Rje+5Y347Kd21FZXUU8wmunUGdcyWyPCVM3gF48g0dOnEKVXVdao0W5l7to1esYHMhgdXlJ7heBWBT5agU//bKfxXU33IBsIoNIJIg7778Dd955O3ZsjuI9b38NMt08OqUi0I0iOXQBbnruz2Nk0yWoNDgWFMTE8AAW52akOj0xnkQ+dxhf+tKnEAyycxBEqdRBZnizPKqnTi9gJZ/XLDnnh5s12mcmkEhnUKgXxABY22NeANAdJaTdenEx7+srhV8WwQSN+0aQzh9rLE79XwUAFGN8QunfgSUchuavf5ztbIh1GxjsVDCAKnqFWdx/1/34P9/ch3B6BI1oGvWOGRURAKBnsaJ8sC2E3wABftdmSy1NXmcAGBNBPrtiALB4IACQDvcwnIwgxXqSRQc7OpEgwskoAtEARiZH0CElUcE0iHRmcG3+NxSPYHByRADA4MSgZpeHRoaVDIoI5gAAYyQxSYmuMQAYWo2WaE4BBKQE7HQtEbVzboPPu+iU7CAbXVH0cs/yWsslwpotlxiXighaAzKa2nnh7Xt5jzQ64s4KDyShawwAAwAaa77XjFEEOPkaPEP4/LwTj0Tuel2NKTE2cYSRs5f79/9ItoOnpk9IGb9eq2DTpgnccP11OHL4EO6449+QjCflKEBgopjLqascFdstgm3bL8D2HRdIr4OK8ieOPYpOq4xmo6KzTRBPMI6FlbLsszjP3aDTAasOAQCkkVrzhTGUBRVF+6644skolerYe9FlICa4vFwUs+PEyeP44X3/iq3bJ3H82BFMTNDJwGxWmbelk2kVAz/94pegXKqJ/p9JDWFpcRXjY5sk/koxQ0nROGBOM9YEkDpU5jYbNhM8M6DHJ+OCJwTumcjXOk3VCYBqXtZAA2kEuU4sn4MfCxGgHeYaMQAgQp0c3SjOIZMp00Qk2sUDD96NXGFFThVksyyv5KxA56BYu6s1fMnePTh08FGMDg1hcXFRYy8s7pZoSxtm46CJKDufnaY0ACg0+NwfuxHpSAgnTkzh6MkZ5Gk32IFGNZhDJKMxhAkYAPjJ5z4PEb6NZlf6Mc1aEy12VdMBPHL8IHp00JA4eFAAgFZ6s4VMNIZurYZNQ4NIcYRTom5GaQ9Hs/jhfYex/8Ax2WVf94xnYHR4SI0N6gtwvGZxYUnCaxQy3Lljl8Y8OUvNjiI7/iCA6/YERT+HhofFMKvUCAAE8NDD+3DdjQQAuhojUFHtRjGi7HJWlrEwdUTxh+O8zXpJ8YSWgp1QHMMTFyJXieATn/kqgtEhBCNJjdj96q+/Eldeew2qoTjig8NoNnj2m90fC1L+Lp7r0ufwDIC1kLpe+tKdiTmwOv0WhJQ32h9rAFnRyvXGjvd6o0NU9jUGaX/8XsvodU0skOgwQGCIubP/TGJUXbRsV2QyAlM2h2KEbiTAx2HlrH3gRX+d49/W2Yr+8wEB63fhzLOtfxTbnL+sWdZfp9h5ZALbLHQ1hinRawMAmJcxVjM2rmmqSLTcRDhlhcx4Q+BPYzwe4DjTMYF1RyaVUcx70Qt/UvUHm5AssBfmjuN/v/NVeMZTL8bXv/S3GE3FUFyYQzYaQa1UlLMS2SAcSUhnB8S4pLZZqUSr6J7EugNdWpKvteY2DPS5M3CNQWKaaS7CGKjIgloFNsVhOe5qwofpTFYC4qTeq+DnzWa9w/FWgmq0DWSoycSRr9Wwmisjn68YI4E5OUUmgl3UG0Xs2r1NLADqc9SoOeZYeiqR+xhRZzQYHQPAGrE2is1xzxYvhOvdrA7QadUQj4YQi5K5Qac8slAthxa4LstMq6O0Dij6SbCerDHWR00bsyGbSmN71JY5NCuXoUAgjqacgghLlnDJpbtMbycYw9SxBdSq/15T3vL2N/bVPw6FkeygocD8w24/rSMMBLDMTguo7wDYuND5d99dXwv4LoHzHcv+n+lf3P2J10aQwP9b/3ljAX8uIKD/6/3JXD/F/2wJ6Mbfd2ZWaAq35/voR7zP9nMsnBjErECzmUeziCFyaQI8XNhcSKQPswhmoc8k5uiR40gl0vjBD36IH/7wbiTiaUOMAkzSeJCbrRsDHgV30pmk9ADGJ0Y1CiAlSgdWnAuAOV9SLt1qHtyxBFZXczg1M4tcoewWvKFioneJXuUUYRwILPq1xkGMwm4z7gYAWMfH/vCQS6bSWmsMPI1aY63jQMXMdrNqAkp9ijP2MlYIEwBYDy9nPoF1LPq8j/C833wiDACikKKZ8SCjVWaMXWc7mPoBAFcz6f17oMx32v1IgJJYD7Yx/LhxAnu/6wBA/7r1ybl8XklnjJuYJI/mSJwCViEJ5vnOvrfbYWdETIC++TPey36RT65dJttMiCUa2O2puGcizxEWMgGWl5b195HhYRw8eBBHjhwRuCX7wXbdXCs6LL4DyKSG1VGrMzmPAMXcLEYHI6gVT+Mnbr4Ob3vH65GfOSJ2AO9DrRNBtRXH29/1JxjfcpmSlXBqDEVS1eMRBGMUP+qhUlqWJ/cFW7djeWEZMyc4d1lFKptCLpcT/Z+Bsd2ksi7F8NgBqqJYWMLkWFbzvJXiEj73mU8gEQ/h4Yfuxwc++FFEE5sQiGbAcDy+aQILi/N4w2++GgPxEDrlHPZMDuPjf/g+xGmv1mzKZrBSLGNgYEhdGiaqZdInU4M4NreMVVK+omRH2EHHLhKBVuoAcAa/TUeQZgMf/tQnsLC4jMmxzahUS/jWv/wjQsEyIljB+97+GiTbK2gVc+i2Q8iO78Gzn/8KpEd2o9lJqrBLRcMSFzTQp4B0uoxPf/oPEAlTbJSjOwSGBtELJtHqhXB6fl7gXn61hERsAKFeCuVqE6FUBF3z0rQC3W0Iv+eYkJC+7c8MmxQx5wBRMOnV47HzszDFNm6+/7sAgNHLDbJ3wj1+hm8DrXTt/HBvledxvFPHcDuPTK+GRjGHb3ztm9h/YFbCWd14GsolnE+60Rb5j011VYBAj31O+9WmBrI+/6gD3wkLkQEQ4Uxxp4WMAIAo0vS8l1qzlIAEpHHKYGLrhCjIpv8CUb3Z9aMgLIUcR7dMaAxgaHIIVBbkOA73fyhKEIDJChMMn5ATuAujXqMisQl8sVgWgMMik+KsPGfoDiDOqI/aTq0YXSV8VOhn98l8nZ2Stzs3VeCr4Gfizdc1PQkW5jy72IHS2RikWjgTHwN2+So6Nwlku/OCr0XqKwtXiq3GExQ4NEFZfoh6GQjoZ/h1JrFhhDE3O4tt2zZL/OmOO/4Z9XoZCwszGB4eRLGQw9DQIC7acxG+//07pKjP2WYmmXsv3IPF2dPqsoWjCY3eXX310wTKsOh/9JGHJAhKZXcWr9V6C/H0EE6cnkebStLxpFgOFK3VDD7zQiZblJc7AAAgAElEQVTi0gNiIhjBli3bMTIygUsvvRIzs4solhq4/Ion46677sXd992FwZEE5hZPYWhgQIU7YQZSyM0mrIKnPuWpuPzSK7G6UlD3PxSIoValzWIarTat1apIplismTUza3wyO8kKKJdLGBjMOiV2Y4h5+i0LKzLy6lXaLvoE1fXAXLfO0vegNSM4hULhYscIUDOAAo9StbbZXq4n5d2W2qLbqSGRDOHY8YM4cfKokl8m86TB03Wo1Qug0rJBzKuffBVOTU8hmYirM57ODmJ2fgHlWktjgx4AoCsH91IqFsKzf+xGFRGMa1On59AJUJ8lgkq1wRlJZBIJRLttZKJR/MwLX4Ti8iqigTDSCXqEUwCsh1yngKmFU4hnUihJFTwqwInJT5SsFmohVSrYMjoq54E2/dZFGe4gGE7iwNFFHDl2CuOjI7h470XS9ODZVymXbJyhWsf4+ARGR8cRCROK4Lgt2TnWfez2Wg7EDMhadnhkVMVFjYzRQBAP/uhhPNMxAKKxuPI9jdAEQ0iEuujk57Bw8ojEX40BwPwtgDap0KEktl15Hf7mL7+OR48vodGJIprMIJ5M4vVveI3GwuLjmxEmG6NKJo5dG1k2FFSz5pWxv3xO1x/PjWVsDUTPhmQU9BoT/A5fy/a86WMJ8JRWBf+w92OMKnf6rBeHSqbMucLsSC1PYWecn9ktDkYicnwQ78rV2AIexALwE0nWiPL5lFlqu2JZwqNn5v9nq4POlUDq1DnDptAywMfmq9Yw8x/+9zN9ZO5NViwFlhlLeDl6f3wGYbq4cETJ6k2yS/g1xnCFeM2tk1HZ9570y23cx5gT5tyzvLyKn/jJF2Pzpi0CZdiA7LRy+LtbP4z5k4/gR/fchVCrgWY+jyTV9CtVsysORyVeuby6Kh2n5eUFjI4Myj2ELhrFXNXFFHcQWhbhfYXck/XxxSnlUB9Ceg2mk8BimXuBIACBJ7INEskkqvU6ovGECm/ePWnb0HqbemFkRge6qAaonhNApdoUCFAs1s2JQsGYoyh1pDMxTEwMaRS0WiugWqOYobljUf9FEavPDrKfAWAO4BHl/wQeyMYT1K+jsku+C1JxutFEoIlcsoocQCgzHJcHKu5KMJh7vu1AAK5vc2WhBgDBi14vgePHl1g5odvl1zkeSz24Ki697EIxrtnEOXLwlAR+A7//jt/uz97WUXzN2JjQD6lImTQFhUw5k0WqCjeKo3AhcF7HzfZrCTvknl/rp/B7IEAFn1Mq30jB1+M/SyLov9Y/b8ivsbhdSz43CPDx6+ruudfzm7j/d/T//rMVwZ65cFYgQJ0N62psBB78NbGo8vfkXIGAFonctHwpInfeTpHJD5MUbnAusliUHQOi8nFtmgOPHMCWzdvw7W99Bz+88y4kkxn5g9OyiYGUP9egcEWYi74poTQmNTsv2K6DvdVumRCdizhne/+PBwC0qdoaCGE1l8eRo8cQi6fkAcuNb4c9i3+KXdh60a/iIdRhx94SHynciwHgaO4+pAeAbdt3KIHgQcCZPB4YUmaWTUZTCBoD2doa6Fs/Sof+HwMADExMxiV0w6KHM9ycme8DANZmLN2bEFjpDrm1++/omL741j6kiAtF99bGAB4LAKyvbwOrZAuVSpmdW7cjL3DGlrzzj+X3vWAOhfskQtkvQONGEgSuOCsTJupe62NwYEBzp7LqIiJNFNrpMXjA79T0NI4fPy5AUdT2UgWjo5NoNGiX1UUsllTySnXaRAyoV5YRC1bRba7iv918A97w2l9GpbiITCaKcrWAWGIAh47l8eef/weMbL4crdAAVkp1BBIUaaF6dAXpVASVUh4DqTRaNarfJnH08FFE42GcnplRgROPpsi4lx0g6aiklaYSESzMTSHBuchWCTddfzVe99pf1XjAL/zCL6MbGlFiRC/ZweEhoc43Xvd03PiMq1FbXcDerWP45pdvxdT+fULGKQpVWF7F6PAYypUKOrQFpHVndhiz+QoWynUE4vSuZUclLCCiXqMjQxLlWhXBeAzlVhOf+vznMTO3gExqAPVGFd/53jcRQAm9+iz++D1vQqhyGknSaIMUgRvCb7zpD3B6sYVQbBTdbhiVXA5joyOKnxRabDSmcOutH0c4Xpe6PIlRFDbrBuIIx1MaASDD58SxU5iZXgI6CdmOrlbL6PokyNP01shwFssN5CNwZImH7GzERgkLcPl/CgC4gtQDAObxuxap+q7Nxy6XnlCAp1vFSHMJ6W4TlVINf/GXX8bMfFn07mDMAQCesr6WyliCJ9EzKqur/lm3AbRYxgTdAAkWx2QAaHaYSVMIAgAIMDFhtwIXiKZjaAc7mNy+CQ3SOrknu0A6zRn/gBKhWquOsa2TSA0lMTw5gnagg+HRERWnkVgQwYgqUItC7Max+0AhwFobjbox0CSo52ywGNTaTRar/QCAgRhimNEeOEJB0TpqtQqqtTLq9apElozOajGJYwgjQ8NiEdF2r1KpKpnlLWM88mwl5Q9MZtlZZCeTdEx2BDVqYErcHDOianqIeUsqJYCUhRHXeaVaXRMwbbZbAvo6jZ465fVGRUlYp13DPffeieXleamxc0yAIOYFO3epE8viPx4zW9rlxUW5M5Dyn2BcabfxrGc9y1GVO/jRA/eiUS1I1I3XspIvID00hpnFFQSiSVRqBPfiskuVgKGzwSKtlTGTid0Vl18lK6hMZgjpzBASySzuvud+3PnDe7Bz13YsrpxGIkW7Q+YOVeVmA9mMzlYyNm5+wc3SmqBw59jIJGoV6pDE1uZu6ZrCkQHaEDeadXUI4/Go7Mc4IjA1dcI8usn+cgW8wJRQWMyHi/ZepFzEj4FY+s4Cwgo7+b9LDZj732wZ/Rwzz8C2qKtkXwXQblrhrEIlaBbTZACsrM7j0OFH0Oo03ZmXxPzCIiqNNnKVpkDU3Tu3YyCTwvLSgs4sdv0fPXxEQCoBZp5HfF124KOBLpKxIH7sxhvFJjg9t4CZOboWdREIxwyMIJ2608FgPIqtY2O48WnXINjpoFaqYnRoVFoo0UwCB+cOY7G0gsHRYawU8ogkzHGAcF8mnkC9WEKrXMb2iQlkEwnUKyWpr7MB0oGB17lCDZsnJrWOjx0+jKXFBWQp6JfJ4sLdF0rdXM59hAklpmxCb9EYR0+sQ84wkMq4EQCeGQQAgkH8aP8jeOb1N2j+WCMAbv5fY7yhHjq5WSyecgBAoGMChJzjRwSdUBo7rngm3vzbt0hwN0AvdwRx048/Cy/+n69AcX4esZEJhOIpAQAcS2Xuqnx1zUGLRZvDV8/I0nwf1y7eU7wNADB3D70GwUZ904BaP1rkLWRJmT4rAOCSWgIAtK8tF0tIj46iuLiI7PAo6mx4JJMo0b2AXf8Om0i+8DemCwMr35euxzVdLH21hhOhgY0NwP8qAKC4uCYGaDdM7BuX13qWsHIp7iaOH9EujiN6YjJyrJp5VUu2dQQDeekSaieLQiNc1gEniEvbTTJO1rixzgrR2yFyb1Ig9Y47foD3f+CPtIcHsoMolUq4eM8kPvKB1+Ouf/0GmsU8Fk9NI8R6o0Ob2x5ikTjqjbZpkvWo48W8sCrHJrIP+Eg5YmY0dw8ArLMxjAvlYESN0XqLRnteHgjxgDDjL69vOUfGTBzlalWCmRQPJWOGGlw8O7gHJBrOvnk0gLD2bAC5fEWjACqkpc1g7LpavYTNm0exY+ckavWCrEl7PQNdAo7Jdy4AgNfJWojXzhEAAgCqBQhgEPTtdTCQSSKTIQjLrxHQ6iKs898AAAFivkdBzTNVEm1jViMsdzTGRgKXBACmp3MIBYc0KlahnlyIgHhdAABrplg0hUf3T8ndJ/Ced72552+kJR6W4BCh5EE/MTFuncU1r19LUMwKw5RqTRl2/U9/obsuWrG+mPsLYqO4nPvjbABB/097Wl9/p72/aH88kcBzdb7XCsrzdaXkcbuugKwl3Pfz/H9Pq/ZgiBf14/sWTRo9JSWeJkt0k0kMv09qNWMfkfZatSGbImkAtHtS3d+/b78AgC/dehumTpxEIpGWOAULB7kAhGwmq+GsmuIJbuZV7N17ITZtnkQkGhEydi4AoP/9nO3+MvhUW1wzEZyYOomV1Zx0AIii8lopFKLkTV0NGy0RbVRUfUsArZClkBTRwrC65PxRHm6JZEpUHh4o8pJ3SvP8LNE/ChT1vIjgegjZwCM6LwNAhezjrL/zrhFX/DCe+eBvn9dQFVOpJRiikX9TQ2eHisFKDorexqZ/DwkQcZ0rJ7LZf61ad+61+Py4DwjQcV963Q2CSn6v8esSmeQ8sUQBbQwhliRNiPeSzJOQvu7XLA8UFfB9HVpvq+hvmWaiwlxn6yKC0gmIxvRaTGy59m2tEzCM6T7RV3Z2+jTqxbJqjgBReqrYkmYcIdOFYI91+MLBNlq1AlKxHnILJ/GL//NleMPrfwOnp/Zh82QI8wtzGBi+EN/9/iP4zh0HEEiMoxvJaD40no6hx2Sy1xTo1KUFXzeAaIDU3zCOHD0kyujg4DBqlYZLRDtIxJJmNdRpoVFlJ4YjBEC1tIjPf+7jGB1O46Mf+zT+4fa7kMiMo1ipSHyN4ArtXN7JMYCFUxiIAqOJCN7zu2/BRCaDkXSaUDDK+ZLAvSqBLSbF0aTm/x86PIVgIoOAklbZaBhQQi90UpXRw9ZdF+DXXvc6lOsNxKNJFEp5PLjvfoSCFaA2hw/c8ptoLh1GKtiSTUwsswlv+71P4N/uPYZEZouQ4QSTec00smM4j2c84wK89rUvw9iOASDYwsrJOYxQNbwTlLAZGQ4qJrthHHzkOKaOziMYSqIe4MFmRSAPCgJ+5hMeVKdVrhCez+Ogcc2suhMtSIf7vr3TH3c9yHS+88EnYGfuvb7EqS9xe8zrEE23CLjGAGA3ex0AMMmh9fPKLKgsxPeQaBWxPVhApF7F3HIdf/rJL4ox0QXthHhoRkQ59PZRKnh5Vp5BebTRHJv/pxCcxTOvEM19xPQoTLuxXhsD0YA0ADgCwLVJyiO9wjuhLkIcDRhKIxRjkmOqxmSasGOqjl82JZeALTu3UCAYAyODog5yljye5EiQ3Q/GJxYBsnDt0VKWVoBMYYyuKUq4awA0G04vhI4iYjWaZR9HYTTh0WuLWs9RAFrokaJuAl5dRGNkuXUkejs0OCiB0D2796BaoYBUQkwiriHST1kEZAayGmfgrDOBbbIfNF7hAFCCrYwz/EMgjmfE+OQEavU6BgYHxSbgWVurU/CJavMEAKj2H0WtzrnRBDpdzs52sH//Qzh27IjN57uitlgsY2JiM+ZmF9SdJ9jZrFXUdWbXiUXdi170Qsf6aOGRhx8U6MhEmw+ZIzRzyzmAQrZt2hmy4uAkqxflsjEQ337kvnjKk68WILpl6w4MDY/hS7d9FUeOHsf4+CTyhRxiSVqhNZFKJuR8kmajJhyS1zlZC9decy2addpLdRANJzAyNCbxYDpEsMMfjXFGN6xiP51OYmh4AN/+9rdw6tS0vNIV3yNhxWNSi5l3DA0NYfPmLcpLQuwUs9h3M8k2OWp5Ec+BRt3UyAlG8Od4lnOv8szgKFwnQDcArnvBCO5OswhiMcOzhf7ZVfzgru8jkWRMbKNcrmgd5Mt15OttecEzXb/yikuxurSkMyaZyWD/gUOot80ij+dTPBJGnYKwpNkGO7jhhhtw7MQ0Ts8voVCqafacDQwe1M1qFaOZDMKtJn6Gz5RCaypLgxgeHMHKSg6xTAJHFo+hEWyh0WmL+s9FrxyPsZUgeK2ObCyOwWRSjgKtOjUHygLtYoksVgp8fyHkV1YwOzMjNxwy6cguIb2ZoAitzdhko8AZ/yEtnqX03mwgloiankYAyA4MYnh0VLGjUmuo7fvQvn14xnXXo9FuSwTQF1V8XtFAB82V0ygsTqPdLItNyXVUKJEZN4l4ZhLFRgQf/NPPIT4wiVh2CMv5An7/ve/BwOAAvf6kXUNLW8+k9eNA5nNuCvYtglFiLZBlYqMC0hvqY/94OMDOAlcEcm8TJKIvOi0ymcNoFGBdxI7ivhS75O9iLOTrmjBpSEVgpVRCamAQtVLZMVUIcCWUY8cSKbQ4skCP+CabUU6UT0KEzFu4TqnZ40TQXaNpTZi0y2aFgUvMdfiaii+y7OYYrgmknutDp6BzxOn/GZ+RWjFvQsxmV2gsCAPV2fHmOWE2hBajuG/MppWf+fdELOpGityIGfepO7+kp6BYbuPHnm1M8Ig1RCKeFJh6wQW7cc0118paj9a//OBefvctb8CuTV0cevj7qOVzqOVX0a1UlVu0anXEwhwfCiGVziKXL6rpmM8tY8vmCeRzKxofi8WZ39MGkg1B0xJi3UJNCB4oNspMoNyafrw2Y0Tb8B5zIo2DWV9QJ6dYLo5LwfNXX19jFdva0j1k7GEhrTqNeyOM5ZUC5uZXlPNwtFlWpV02SjsYH89i0+Zh1OsF2U3zmXeb3GZkNllj08Aa47SwxOH1U6+DIzxk5XAEgCMBtCjUaGyrqSZTKkmmBKn/5sIg2ExvkKCH10AwBoCAMGkUEJgyAIggPs/r5eUqVlfZfKNTSFxnXSDURCzRws4LNgsIorDvzMkVVCv/HmNveevrej6Bt4KeYishZNMppNIUiDFUyQp8AwcMAHAUDHYK+uYl++kxvhA/5wbo69z+Z3/GVGrXFTvXrst97fEAAA8wnI91cL4EtL/z78GAfpbCulp6X5fadU+5TP08NTsUvNe8twwgfF0CAMJ9OSdca2oDsrCXGEwyjf37H8HeCy/CX3zxL3Hi+EkFKwIAVAElSEBElgcluyHsZHg6JhH+K664XNTPHik+52AAaPm5zko/qOLvMdH1diCK1XwJp0/PSBRM/R/6wPIaeLA7epFsgNys4xoAwENCAmFGSZNYnhJmHsQJUf/JYmCApZc8OyP6w4Ky0ZRYjpDEte7a2v9uIPCuleNnPMr/7AhA/1pZu3ePQRFc4SCA5YkBAGvr2I8v9DEB/Joy2pglNJpx1UOyv0toigGQfstBUoNModmjxjYiYDP8GgOghgfnPZmQO7EdX8jrGXe7lsycBwAwYMEoef17j4g0fz+7MTwM7WBuOZ0GCos10azU8dAP70U6kUK+VLC5KwmYGVqcz+fUCYlFQqiW8mg3Ktg8NoiZ6eP4xVe+Ar/5mpejtPIAwqEmVvI9DIzsxgc/+leodVNYLDSRGBhBi+/D0ZOF2jMAS/DcrGMo/EXbKO4pruFNE1uwsszZ3qgKEh6gtKSqV1YR7NWwujSNN73xVXjyVRerQ/rSn/t1BMIZhKIx6VQwqZ0+eQLv+b13INRtINgq45Kd2/Det78FI4k4ArUGhpNp5BZXzA+Xa7sXQCuaEACw79gpjQAgFNPBoUluJ7wWCIdQ7bRx2ZOfhJ/7X69EhWJLgTCWVpZw8OgBJKItVFaO4xMfeCvq8wcEAESCYURS43jvh76Af/rew0ikt6LdDiMeiiJA28ZEFIX8KXz4w2/B1q1EwpeQShFVpt90CN1AFEEmei2z1EnGM2jVoRmyE1MLqPfCaNFCKmKMH9LtGK9YfHqFeCUnylFcgeMsiXR+9/vc9u1Ovxc2dlQ2xuKN+OzGnz8fg4kL4TEAgEkjrf2xomRdxdQAAIs5qXYRO7FMs2YcPl3Hp7/wZQQjCQTYOVdThfZ7IY1I9AJWSIa63s/YJSWaoedvIUNKA6gGOEhXh047YXmjRwNAPNBFNgwMxGgt1kWgw+5KEuFYFN1QF+EUAYAMggQAxNSJiDXGdSQAIJNEKBHG1gu2qrmfHcmqK5JMx5FIRfW1LtqOicXRLc70UkGd7BfrQAoAkAaLMbpMm8bT/51HNl/DJSksqh89uB9VFj0Biv+1BA6Y7Rw7mXzLTFg6AuSGB4eQzWSlgsyic3l5RfeDwqlkUnF/MZ76eJNNpjX36pNpWSJ12mi6WJMdHBBYwDjmWQL8/2q9hhhVk3sxFZ6MA5EoEypeF7C0NIeVlUXcd9+9GB8fw+Likp5HPJbSe15eXMHOHTtQLuTFQuA5wPd40003iK0TiwRx5OABLM7PYjCbxao0NOJYLlbk+jE9tyCAKMwCSg0Ue+peCNJ30J/3vBeg2exgaGgEX/jiX6rYpbBjIV/E6PgIKvUCGs2aQAhZbsVjWjP8eMa1z8CVV1yJKllFCAvgDNG3nFZWBPXoPBTqIJmKGgCQSeLOO/9NQAJZiWRqsKAhA5T7aGBgECMjo3o+dFHgOCJVuLnvVdAT7OfYEjUXnAAcv877xS62ijJqMwQ5YkTKKkW6bNyEcWDdUo1AG3+e64VjAGHs2/8A5hdmTXyxXBETMl+pI1ejujfjSA8ToyOYnBgTcMR5+ENHjqFCsWDXiKFjQataFgAQCwPXXHst9h08goWVPOpNFnysJyIq8rt0pknE0a2W8Qsv/R9olkrYPD6O/GpeYyC0O24Huzi5ehKBJPnzQVTqddGOuRiTtMuNRLB5dEyv1apWRP9XYeaovO1OCFMnV1EqN9GkO87gEDZvmpQWAoXXmOuwyUGWiDrZMT4HAwC4H3j/aO1sVnUEAAYwMjYmVhE1ADgC8PD+/QIAeM4QAPCFEgNynGJipSUszxyVWCXdKMJBqraT+z2IbRc9FX/zpdtxz8OHEUwNIJRMY9O2bXjVa1+j14kk0mhw/UbsfPc5oqnPW26n58+93QcA8D0Y+4vs3PWI7hkj/QwsshT5/iS2xopKIwAhcythTIwYQGB5sml+SAxPOmXcE1Uk0xlz69A1QrkPwUAyA+j4QADbAwAGPpg2FgtsXqcHAHzRybzdswCsWWI5EGsRE+Mz5uPZzq7+r50r/1wTgpULQB8A4EavuRctzvH64gaYqKFmAAALSIvPFJDlvjLgWvFFzVzHWhZIw7EBr+Pi9MbIxJHGh7Or6/Zw8803qyFH+r8iVa+Hz3/mQxhOrOKbX/sCIhqViWB+6oRYjulYAtVyDbF4WqLkbAqyccffl4hFJHbH2r7eYsSz5gHPPApeslCmgn+j2TaLZscEsGahCVjqPtL9hcW/sxZW0e9GXJyMqQMCzD3LfocTnnX3gOA5vycLQIRQLNexslpEpco1FXL5DGNUG8lUGJOTA0ilQqjVi4q3Ea5/CalbjuABAN8ok+gkC/RIXEKe9SZbKWQVNMXaCPV6SMWjSKXJnvEAgI1yEFz1TBQrlbnymB2ba4/yrSYbfh0BgYFAFMsrFQEA7VYKlPms1sgAYJzo4IJdWwQO09VndjqHWrWFwAd+/3d63kOdHUTO+jPge9E/oto+iTKcyd18fV5X+ezv1vSDAB4BO1ci9ngJ3uN934v0+d/vf94nkI8HAPR///HYAGcDAvoLY0PB1y2R/DX5e8Cf9b9PSR89YdUFpq99VfR/6+Ca+I5nAOhBU5E2ldYGsQAXwaFHD+HyS6/An//ZZzA7M28WFg4A6HWpI2CdVNIPeahzvpMJ2fLKEq655mlIZ9NKAL0O17lAkI2gikcgaWvUiyRx+NgUVpZXhbwRdJDqZquNJA/KGg89D8+xu2H+oywujQFARUtfILMYJe2GMzEpvV8bOWmvMwAcGsrDgx1d5Q8bgKS+M0WPbOPf/XP0xfT5GACPV1D8RwEAFevsmNMNgAq1uvkOwHJdf39dqu0187++rjwoo68T/XQMDgPxnKCkK/p9J5+Hkbd5URESCimxizHBUaYm99K15e33jvl+r3dB9f+PYcR4cNBQab++7XeaOjiTNo+I+5EcJqmhbgBD0Sx+8K93oFjJo0dP6HgQzU4LxXIJO3ZegMX5JXWe2OnjbGSwR49UYOrEUXziw+/Czc/ahmCvqCJ8YaWO1OB2vP1/fxDdcAapoUmU6yR62YS19BYcOsvkimuQln9MSu+//z4kqFZbKGJkZAzzswsS/Oq2KEgYQrteRpOCgJ0yRoYT+NhH3i87pq989Vv4+6//EzJZUq4CSGWzmJ2dwc/+j5/Gk664CJXcAp508W58/W//ClMHHkG828NwIo1mqSLbKyZJzLfasSSa4QQOnbaiuhdkF9k5MCjx6WmvFpt13PCcZ+O5P/ETqBEJRwjTp6cxuzCDTAqYPXY//uLj70FlZh+SqCPBDnJsEJ/84j/ir7/6L0ikt6HdiiAWNHYGk9GRkTA++Yl3IRopIJJuobo6i0QiA4Si8ukNsZtBmnuting0gURmDJXFMh7edxyzK1W0uizMYkLtebDxXjMOqBjwIpyuwGGSorl45//uRW4eb5+dG4R97O49b9Hf/0JnAABG/WeXew0AEAV/PbnyFG1T3e4h2yliV28RjVwJP3gkh1v/4XsIS1QujLDqeNr8hTXn3AuSrWRuAGQByDtYCYtzk3b0bw8A+LEgxgjzEw8iGewhE4YsJhNEsShQFicAEGGjvg8AoGVaz2jC4bix9ALG9qFbgACAWAADw1kEoyEkaEOUjpHtryJdZ7zGt5gEJtCsMwbzyyyNqGBuHXymU2bjaKwI0wVifGPcYIeiI2r99PQJfWaR3UNHQHSjUVeSyhlm0s85bjSQGdBZQdozfwfPyNXVVc3bE2Bigk3BN3alqKNC0IDdexXQjgXgz1ieqfzgiBT3GNcERw3ErKMXcrmMTHoQ9QrPEV479yI7zhSebSiJ5vU+8sh+nDp1Sj8/NDQsQEKdRoqWEUAUU6mDZDqBcqWAiy/ag70X7kYiFsbsqVN46P77sXXLFhWtpVodtU4XtW4Xi/mcYkarTs0DEz30AJmSdAdC3XDDjdixYyc++7nPqyPFmJDPF0UrpcBTLMF7WVPnllR9H6OpsfKsm56FWrWmorXV7GDP7os0vlAucRQi5UZy2igUV7Fjx3Z8+ctf0rgGnYhWVpaVf5AlsHfvXmzduhXDVJiHaShwp/CeMIn1Z4pAFo3QmJijdGYkHGue1gQ15NbDM9zardbtC4ZN7IqzvRILZnxgUXYyf8sAACAASURBVMVcp4rR0QHMLZzGPffcJeCBRQjzodVSDYulJrpkPFL3IJPCJRfv1agHdXempk+jVK2rgOC1cL6+06giHg4gFQ3hkssuwwMHDmGlwPXFUVYCXV1zI2h3kAgGsHloADde+zQk5RTTw/DQMKZPnsLmLdtxaOoIFssLCMSDCMjil7R8p7FDF6J2Bytz8wiQblwjc7Np3ddgT937SrWNZHwcJ0/MoVIu4+nXXItdO3egWW9oFEYCZwTsKbDLtR6NK+nXOIOaO01E41GjowcgpyQyAAwAqInGvO/AAQMAWJxyz3AkUzpkAcQCHUQbRcwefwShYB0hAi6tDlqdMALhUWzZ9SS86W1/gMTQJKoA2qEQ/vvLfhY3PPe5qJdriA+OoN7gbAe75MbmtFEvszlmbsc1wWvX+IjrzvM9eBCof4TeIqEDX11ixfeoAtAVdpIUZO5MITse6QQZXK7h9z4/8/cK6CMAkEyixrFUCZiSKWDAABk5nUAYTbJxlE9atmhUc+u6qsvep2dmRZg5mfD7nu3mi37pj7h1L2p6n3jfxjPO25luPMH6AQCfw6l5ppEDqy8s1yJDgQCAtZttLNvryJibSFSCch5SNgBgrWnZ4/tuCDCUW8OaA6GN7rLOYE70rW9/G7fccosYi6ajUMOFF+7G5/7sj/HVWz+EeKCMbr2M4tKCdGo4OkPGBUeraDkXCccxNDSK5aVVxalyoYBsJoVqo4lQPIN6q6f1yWfAYplNSzIwqNzP+CClHkuK18ZdVQr3eqiT1anuvvhzKuZtOMM6/7KJ7GNZeLatsa6oieXWrh69iYxSD4CCgKUyzyg2VBnjCDw0MDQUx/bt4xKWXpifFRPMF+f9zI1+AVS+F4o6MzdqcN4kwIYsxzaodVVFOhFHOk1RfZ6bnL1sC1TWmC7RTXeteooS+LVnrPfnbADZtKce28pKDbk813LGAQCMhQYA7Nq91QCAehezp1b1bALv/7039rxVHjcKKWQKOC2zU+E/WE+ovIq7V6TkTTZVw/4ufH+O5Qtk/7X+5Mwv5HMnd2cq6p/t5/oLbl+o6lk+QQbAxtd8wsnj+S6673vcqL5D2g+S2DUSwWmbImWLnX2jOXGdE4ShkI8FEPNbNjotUTJDfY4fPYFLL74MH//YJ+TTKboIKYVBzgPx9xqil0oldZAz+aK68fLyInbv3oU9F+2Rcu35AAB/L/nZBzN/z9khLDeBR4+cENCghe7EX1hI8fqZgKwBAGvFv1GUDEWlGI4p4dP6hWkl51VT6YxEnLgG2VHwYkk9ZqLSFGjbDI0rJB7zHJ/A82FMESp8np99PI0IKurqHmkzWhFtn+3/Tbl6nQEg5X03AiCE1Yt8+MLaJbIWst06dmCRL6gFKLlhOHVQHEBg4jjrYIE/gAyYsj/++liQEwAIRcNrAMCZ1++R4nVw4GwAgK3XdfDAH3L9rAAeGn70RaKCjpnQqbcRboYQC0fw6OF9KFVyKNXyqNRKGBwaEs0ynRqUavX2LduVQOaWl2XRNTSYxYnDd+NPP/BqPP3qvYgmOKeewOxiEcdPLuLWr34Tk1v3IF9ih4ggm+TSnWgil19bHRYWY0wGMpkU7r3vXuzavRsPPvgQLr7oUqwsraLbYhbQ1uxosNtAKt7DzOkj+L1b3qo9ms1O4BW/8IsYHhlHocg54rS8x+nr+puv/XUszJzA5HAGoWYFH3nfe3Hh5GZ0KzVkInG0ahSEAupUqo2l0AjHMb1SRL7WVmLC2pndIDE6wnRsCCNfr+Lmn3oxrrnhBjTYeYhEcfTEcZQqRQykgzhw/3fx1596HxrzBxDvlsVg6AVT+Ma//Agf/NhfI5XdgVYriliQwotM2lqYmEjg43/6DoSCq0gOB4BGCZViBamBEbS7AVFbo3ECUbQHbCIWTiDQiWF5tY57f3Rc1mZM4kMEHJtEqG3uVjPujlliRzRXtAEAPvFzZkTn3IGPF483WiP1x6vHDQEOANA+c52fNQDA2QAqZnNEieNebq5dFL0QMNQr4sLuAkpLeXzlX0/hO3c9ikg8hCiT9jYZNEG0CaIEqf5vYlWRthWs3v/cQAcCDY4d4RgAdn5R9yUqBgBdABJBSAQwHQaSQYJX1jPm3DELetL7k8MZBFnoSPSOSUVCRRXjK4uFYCyE7bu2IRgLIDOclQhoNBnRCECYNIMQKZdMNJgEk6pLAIB2e4wHxvYTeOs6mSYW7IT4GM+d4J/EyXptDI4OYmH2FJaW5zE3N6PienBwQEU/2SdLSwvSF+JMKQEAxvW9e/auAQBMqJeWlqTwz5jHuMDOJ6+Rtq/hoI2Y+SK0/4w1VhQ70Ma+YEziXicAW6RKdSyFibHNSvy5/9ns4FlJdXxen53dAXz3X76L1dUVJZIUEWORQicT2pkyC+O8fCzOsReef0E87zk/LsiRNoEP3HOfFcWBIFYKRQQSCSwXC+hxBCwSQ5tCTPw+iye3LwSmSHAvgJe85Gdw22236QzJ5QoCQkgnpevO5OQE8hT67BJst9lzE8MlXTyOyy+9HKemT2mfl4plvPDmF2kEgGD95ORmrK4uA4EWMtkU7rjj+8jlVvV8TCzWEv3LLrsMmzfTOSip9Sgh3npTxQA/6HhAMIfnNAEaJvEaHaMAHoH8RELXQl0Ybn8+C14jv8cOLTuv8kLnXmkxJ7A5ZY2JgBZlHWkzcITrgQful8CfscnaWCnUcGq1ItbNytICJsdH9By3bNkiiu3J06dRrjZUEomhIBcAigB2MZCMYWLzZhw4Po0ci9l4UmB8u9FGgjlMu62u5vNvugFbx0awskD7v3HFM8Z4FioHjx1CLBtGO0gKPs+XoBgqfJ/sOFfyBaQ45sBuJmnq0lzq6XzIDmWRzYwit8hRkcOYm1nCTTc+A1s3b9H9q1DILJFQbOC9YlHEkU0BAKTzE5RlA4TjYQ5MIQAwNDKqAsgDAI8ePoynEwBgscVrkSK6dUPJKIo0i5g9ug+xaBOddl1OPp1uAmMTl+LwVA5/9ldfw6ZdF2OZ2gWxMN74ljdj2wW7wC0VyQzJIpRAg1HSjcHKRiI79IzNZwIAZH7YvLnRzTkOYN1o5TuGq5qGhL5knW6bS6bj1HoH2ACAIFqNumIk97rXGGMe5LXHJP5IfQuOsEQNRGTuw78zPnZBgMLyaXMssJlrAx1s1tzYBx6YMpq5LEkVH2yUk+vf0//5WUKIzlXJn0NndP9dUap45RNI94NmNmC1lrEWXGff/d3n4ozrFAb312agrIH6FJOzM4sjZ66HLi0mu9ceamGdZ/eKAuQEDcxFgO+bIFsmncHrXvc6PPjgg3p//DM3O4Pf+q034CU//Ty88fUvx+bxBK665EJEui3MnTiKcNcENJu1hphHkUgCoyOTyK8WxJ7hmA4ZMiWOM0cTqDRb0kMiu5kAFcfPKNDIPJn2lcyxKfDHI1osLjoIUEOs10WdMc/dQ5P0tdEAAQZiptkfMar0/i2nNgDAwayOQSB3DIkWB1EoVJHPE+BM6tzj6EWjXkY0ykJ6CwYHE7IF5BrwtqmMW9YvYH1jcZ33kKACgXoxTSh6HLBGCTVoeFAzR0ulIrIaRI/gs2nbCAAge89dq/J+zcty/cnoF2FadTYJkhFU7GB5mcAFvzMABGIoVyjq2UI81ZadIa+xXm0LAOCZHnjn7/xKj2gxizXNNPDGOgoNgQCpcDpqhbfm8eu1f67CF9wbE7ZzdXYeL7F73OTN/YAHL/zrbexWP56GwNmu4z92bYZOnuujnwHhC2f+vNnWdSWYZ0myrVWjTQVVXPAQtn/DWRiqmJJqRVSoI6Gkudl5XLznMnzwAx8yypJMTZm00VqJaKFD4BUcTYVZCCFRpF4H1990A9pcTOcZAfCHNd+ft9rzRVw3EMHR6QXMLa3qunjoMrDzYCcAwIOfVH1tBlf8S3HUyawKxWMRT/lLUtsYgANB2Yux28HfwyREFDAKT7LjyWLMFf98Lc1pb/g4V8e//8fWntj5NB78ut/wM/3r4z8CADCl2QgA9BdAa6/r2qOe1so1wKSVs5geBFDg4SxlLLoGAPAw9Ydf/370WhNm/2KAnpLjaARRukFIqdyYAf0ig0z09ffzjAB4F4e1/efibv9a1/W72UgevtIGIFJLsZW6HfrZgQT2PfIATkwdFgWXCe7w8BjqFSb5UQxkhjB14oQ8ZKNRWjcdwdbxJE4dvBNf/OyH8eSnXSU7OtJs6y3g9W98O9IDmxGKjKDZjqHVoVp9CIEwxc5Yxzi/+3JTSDVtpkbHhvGDu+5Up4tdMopntZs9dBu0m2wik6QgWg7xSBery6fxj9/4OnKrBfzar70audWSUN5qvYmxiXEsLMzh3e9+F2qVVTQreTz9qsvwlte9FpszWQRrTaRJwSdVtttGlbEgnkY9GMNSrY2FfBkNCUaYNRafnym1R5CrVfD8//aTeNr116POoiEUwdSpaTQ6DWSTwEM//CY+++FbEK2cRLRVkE1ZsxPBvmM5vPF3/wjpQSZvMcRDCXV7OPd7+vQBfPvbf4Vi/ijGRyMIBVoIkTre7CIYjaPWrCORjiAUDcneh3PLiWgWnW4c9z08hfnlkg40dtG6nOlXwUNqXZ+Ij4C6tck8S0q0r849I6ml9Dj7068/v7c3gljnO0dkLedJgurCOgaA68qraCRdlyw48kiIU1KEp8cxhwAmQhXsbs0gN5fDn/7dAeybyoNC3RQZi1PcsBtEk5asdLcM1XV2GwBAOzgbfTJWa0CsFvOAdzRCZ6cZjyUU40iETJDBFSIAwD8BkNLMQz9KinbcAQBDaQSiIXQ4cx6JKQEzNgHXfUhCfzt2bxcTgEVIajAtBwCKABoAYDRbaTowQUFMXeoWO308W1SsGXgbDPZQq7Ib7bp+Sox5zrDjzu6NUlV9n13/Yiknlhu7zItLC0pc+HjpcsEZZ54TzDlGR0aV1Ov+B4NYXl7CwuIiUpxvp+NIKqlCXmKlFAQkvdzRvD0AwH/H4mN+bk7nFt0OfPLvdYc4I8z3xOOb+Q/fM+fbmczzvkvAls8kGNBc/OLigordkZFhjQ1NTk5KTZzgPdWih4aySgpf+t9fItCQeiNzp2dx6uRpJX7JgQHMrqygjg5aAaBcrSEWjpvonGNUaOTHu8A44Hb61Bzi8YhmvJkv0Mt669ZtOHT4kMAU3kN28TwDgNabvA+Ma9KpDkXEXrjsksuUgLNzSHbd7OxpjI4NYv/+h3Hw4KMYGSXDYUkd3OHhIQEvL3vZzylWk4Wh0Z6gjfZwJ7CpMDszLaaEH+8yK15X4DOf7HZVNJDeTtCELAw+G57rfIYUCpP3e4uijjyDospzuIaoFE76f73OYpgipDncd+99WhsSYSzWcHKpjDp94xs1ZFJJNOpVXHbZpaK7P3roCJryc7cxKvYZwhwt6LYwnEkiEothLldCvlpHNGJUajbXYjwnWk0kQwH80it+DgvTUxgfHsLpU9O4+JLL5EBA4HXfgX3IDMYQjnOvmPUeWRFkKLQpwtdsIc4kvl5XlCNIw1ld7sHs0ADGR7fg1OFVHD90Sk4UZACMj41pHxDcojWgmnARethTi4E6HVQm5+hPXJ/VIZW7BsGxYWMAdLso12roBoISZiYAQEo1AQAWUubaGBQAECwvY2H6IJKpDsoluuHwW1lsvfhGfPiDn8VCsYtwdggrtRKGNo3hd97+Vo27xeMD6JEyxA60AADOOtNSm11pshOteWcAACnx5n3OeWU/AiDXCQU+JwKoELA2zL3Wjdd4qNhyXRWEbDSJSelikdcf8ICdFbRWJFq+w05+SyAWadt+bp+FfqfLHNmYaqYsb/fGisf1sUbmqb6eNP0z68C2WsyRDFg4GwDgQQlfQ/nPviuteNVnL+jSJ2EiVqyugwF2tlnmqrpG4+Cuw+0AWZ5XPKd0Vrli1DgNPiu2IthexoAMD1SQJSTQOUKRcVrMsRAN4TnPeY5cm/jzFJFbWlrE7bffjmPH9uMP3/+7iIRquPLiXXjypXvRqRSwMj+DWIjitTHta7orhZlvMJ/oBdGqNSWyWWs2UaJ2hpvhd5CHKfQ7+z6CamxAaBZfhyWbzgY2CRRwDTzVonqd9e4/36icttz71f10rD7PsGLNxNy602MjtiVWLYEhClKXy3WEENd74LnU63KEtYKJiUFMTg6yIpL+kvSZAvwZMikozcMOvLHOuMYIMMmJpNWl/JNcBiiozPyAwtMEqOgsFYmwnuGZSO0rZ4nLw1NPwz1Ql7PISanXk06DNL9oW93sYGmpgnLFAIBuLyINgB4aawAAz5ZKqYFZWma3Agh8+P1v7qkbyDldN1si2pab0/Ez3P3ddb84dWMdDbkfefc/y8++AH4iydzZkrXzFdd+M/li52wMgMcDAPzrb0w0+wGF8yaRbn31F1z9Sai/L/73+OKfAYPBkIuByBsXgbfiIZ2DNn1KjmL8bCCDFVJUXO+iUCigkCti7+5L8Xu3vFvJHoUCueCo8itRvRDnh0ijI83SBOJazbqS/qXlBdzwYzcimkqcFwDggW4OBebtzvvJgKG/d0O4bx+FdkwVuKGZLuc+QOCICKpmRPk/LHZc8c+N7JJIbmw/59PgrFg0hlR2QCwA0YD4O1kg9QEAZAAEGPA8svlYDtX5Htlax/98nf+NBcW5/m5EXueAdcZvtYBrFH0rhAS0OAaAHwE4WwfUDgUXt2TZYwU0EwCCAPy+KGDspMRJvXYiMI6G658X1wyfFdcaD2hbY3ZgaC3RxofP3wEAnjbn0XQGMWkCnAcA8AeSDiVB+OvXzf+TEFBf15/Xzt/Dw5hCe7FwWvoOudw8xkYHsLI8j/vuvdsdgBFK2CGbGcbU8ZPYu+dC0YnZDdq8ZRTdeglpNDF9/BHc9tW/wMh4GqVqTmvo6PEZ3HrbN5FIbUG7kxIIQGujXphVGE3NqWccQK8eFN2SftgROgLMTYs6vTC/TIa16FLBbgjBbg+JaBiF1XkMD8Sx/+F78cmPfwTXXv1U3HbbV/Anf/wxjI5tQpHdpATR3jpe9BPPx5VXXoTC8hyedPGF+Matf4sjDzyIrYMjaOSLspfqtuqocl45lkY9FEclEMHU/DIanIwhEi5kvq2OCp81GQBPu/46POsFL0C920Gz28NSblV04GS0iwP3/TPe/45XY2uqhkBtGdEgUG0GkGsk8fL/9SZkhy9EqxlHLEgbHyvIU6keLrpoEO/5/TegVV9AfHQArZUCIvGUFJJ7pLCHeAA30W03kdAsahz1KjC32sKRE/NS0w5HElIlNhDA6HTm7ezZJEYb595dMw7oi5/926efSXL++Lvuj3y2PXo+AMF7y5tij4nzeRFASxaYRBlLgt3/SJhxmDGQM+VBTIar2FE5jpW5At79+fuwUI8jGGkh3GkixW5mJ4BWOIkW1bZDdcWraDuuJIhdQ9n6kH4u4MGJNJkpldGjA0GNUTFu0gWAo8apYAepUA+ZSFCdA84ix1JJBBMhWTImBlIGAHB+lGMZDhBmMksQCaEeLtizU0VLZigrFgDF/1jrywkgTECYSSSrJY5xRA0AEFXdkhGzJ2KBz3vDsTUbAyDDzGiq7OK4JFRkJcaqFnIUfurRqolFHcX9kpqt77LLEQigXCoiIYcbiOrNtEfiWpUy5uZmEUuw69mR13m1RjVpriVLSvmsREFXt8dYd/y3PH9YbBIAKBWL+p0s0nReUxeBc8BUag4xNobls07PcM5be9E6ztWzqPn0pz+FLVs34cCjj2Dbtq0aTxgYGFahQdYS7a0WF2fw/Oc8G+l4AtFACLVyHcVCWbOam7bvwK1f/3uEUwmUW3Ur3rQMrDNnWku27mz8CtJBIRWf4DpV3k+cOI2R0UGztHIuR+oSOmVvFosUkePXSCWnUOHC3AKe97znY3hw2DyzmXd0OshmM5hfmMFX/+7LKppPnDiO0dER5SFM8in8tXPnTteJ7Ul3iLP309OnpAxeKDCJpF4RR/+crgyBSlkY2ry/2I0UZGzU18bBxsbGZBE7kB1AqVBWh63TZsHB92+jcbyndGHIZiluuKr4TKbI97//fVkPMs/JVVqYL3dwemEZA9k0auWi7gM1G+gedOjoMbQ5e+yYHDwmYyHmIg2MDmZQqdZQbjM+WpeZaUmcIyUEMZpNbB0fwYuefROqhVUkYxEl9c12F8Nj4zh5aga1BkGoinQzOGPPLjvrDY0AEXTrdKQ2HwkEVMzz3oZjYVTpLtFuIIQE8qcbWJrJawTgqiuuBO8NmyZcw2wA8ezmfuHIgBp0FC6jn7rE5zgjTVq/rfe1EYBuzwEAARw+cgzXPvOZqLI5w3lyBwBw7ccIZuYXUFg8gUSyjdzqgoCQZHISg2OX43W/9W5s3nUVlmsNtGMB7LniYrz69a9BtdFCMjOKWqWFaDKrGG+jq+xEGmuGaCefoWcAqJEgXZh1AEAFF50ZCHraALdXcrO/Ww/cng0BAFHyyQKwwpXsSbmQqXh3riKefKkCvSOgROK/va7YzYwxZEIJBKTGTYf5kGkDeOs7CbC6wtJ3eFX09wnAWmFPMMZE4HxezNf1OgD9tU9/bbJWH7kM0XK99WzU/3WtW+/m9j0A4AXYFYc7rqB37CG5wrr4a2eXP3P9/XQsULXT1/M1o/wzxpvdOHVV+O177r4br3rVbyje8T7mVlewd+8e/O3f/g3+6IPvwzf/+WtIJgNocfxp1yZce9UlaJRyyC0vIRVPSHyUFsulIpk3MbRqbSQjCbTqtObroRHpoa1H7J4xnQEYs1kfUSTAaUJRp0oWjK77rW6/Y0dbjm130NP/7Y72jazKlYTLkue8xVcxFLs2ktsLEFiidaap9nNtsENer3bRqLWl+E+2U6dFAAnYNDmMsfFBLK3Oo95gkU1KPxt01EChqwtBaavXyBaKxpL6Xb0AAbEeFpdWRMGPRVICWaJRsq56iMcI5jr2htg/mstzIymmq6F7oYauWfAKAKbAaLsnEcByhdeQRLMZMCaOAwAu3LNdi7xUqGPudE5rP/A3n3t/z6hbNj/GDcuH36RiYdNEYDwqt76I+0T3bORr7aO/0OX/e3TuXEnc4xXo563kXIfAF98eEFBi4EYAHu/1+wGGx+s2ne1afPO//xo2Xo+KIz/L7lSKzR2BgSYKKilTEZkHL7sjsVgEaVISpZ663rW1IGMAAL3Lm/UWdmzdjXe87RZzCKhwzonPz4R2xARQEU0hGQYpBl9zeKAl095LLsKm7VsflwHg6VReXI6BjcyQYqWJA8dPoxckDYWCQjZL5K/TC/eJLkoElRC/in8zWhUg0WmZiBWF0Lo9Ff6ZwSGpwhO1FgDVzwCg1QmDGteWYphtbP/hmT/nLRrcN/mz/5H1ebb18Z8BABjs2H0XKu5mjje+tgcA/IgCv+9BANL+fMFNWri0ABxFjQmgCS0Za8Sj3WvUvIAVlPy+HwFQccmkpU/N3x8XKt6eAABg3sIO9Oj3yeV8nntdvwf4PgQAJNMolBpKGIcGk2g1KohS5bbbxUP3PYijB49jYnQLGrUWhgaHsLQ4h8GhFMqVFSRTITQqFQSqPYwOppEvTuN7d/wDEKxijh7eI5vw6le/FWPjl6CLAQ6/CABoBVvohslfpCBWCMFmXNS0yU2jmJmfxqZtE5hfXMDxY9MYHhzD6lJJYmE9WkQRra6X0G1Vkc1EgXYNn/r4nygx/PmffyVabaKw7MqHlWRwPvc1r/kVVPJLUm1P9rr43Ec+igvGJtAqlBHj+u02UK7X0UtkUQvG0IlncOTUHKrsLERiSoiUhKCLWDKBUquBrRfuxs+8/OWodYw9QIS8Uisj3Kvj/2PtPeA1P8sy4eut/7e/p7eZOdOSmWRSSSWJSQQkFAEBWRVUBGlSpKiLoCgibD6xsEsAV1AW3VVA2V0VZA2iBkKLmoQkhGSSTJ8zp5e39/J5XffzvOedyUT41u/A+Z3MKW/5l+e57+u+yvHvfhO/8NqX4qq9WfQqK0jEQihWGDO4B8950auQHz+AVjNAPMT4MSuaEglSvBfwkhffgje+4eVYXz6DiT0XoFepCwCIp+Jo9ypotauI00GbG2Y7hFY7hgZyePjR41hYXFEaCNczSoMIAJBKZ74LTsrimn8zJbKbcHitHr5n/V7zve7PYQnA+e754SLs3J8PAAB/fdMYktMfxwAwlgILWTrOOwAATJMwAGBnvImptYexsVzGu//gm2gm5xCONhDpNpDR9RJGM5pEO0L9bE1TwKCdQEjSAJqT9dHv9NUsSALAptqzJJxOlgZg1B4nIiGkqV0OdzmTEACQSjCXuIUEGz4CAKTy55Po09yVWlyac4VIUTUAl+sEWfwEAOLJGDKjGaTyaRU/0SCk65XsGAGCpDOG40CEUpUu2g0W5yw2SFc3pSwN84J0FNXypujjnAizCSALoNNpqunnL0djLIQ4LWsim6OxaxzVasXc/btsSOnlEkaDkhiE9NWabnoSWUJOqVyUtpuO4mnX4LJxSMSjAgBYjZtW04HO1HfG41ikOW2dGvmU1s9smqZUbBq6Ap7NH4D7GTtxmi4mMD4xrSKYB5HrWiLg/tbQlOjTn/lT7c2tdl1ygGSCWktOdZqIB3Q2b2D3zp24aP9+JCIB2ZwImPBBw6tuTwBAh0VilC7wKTRrBC9clKGMpJxUxoS9Ok5sCp921dVYXl3V637k0Ue1N3KK7wFd+Zm46FgyKjz7jq+9Xq3hOc95roA7OsobcMFUhDLuuusfBNYsLy9p6s96gw0cjxmn//LwcVIeTv8XFhbxyCOPCkSgK3+/R2kGn9t8ZjQJbjWNHh3iOW+JXUEjRJ53a6h4TUQQxALMTM0hk8qJaksAgH2ZxQfTg4HALIEOShuaSiU4fvQYHjt8WLVNpR3CVieGIyfPIIgSyK0MqLOTUzNotAnMNEUVlo9OqI9MEEG/keEFwAAAIABJREFU08D0+IiiBJs0IdWgpKf3lE2llQAQ7XZx7eWX4qJ9u9CuVzCWy4gdkcmPYJPRfn1GUNeQCugBWkKhWJLTPhtSskf6dCxnjHMigQxlEGy+e1yrufeEJdOJ9hOoLvWwcmpD98DBAwcwv2sXtjYZ4+X8fEhSj7OJoEllTIpBDU2Y9e4AAF6jXOdGxsYkASCNulyrCUo8cvSYAACyEzwA4CWJCYIJm0uobS0gGqsKAGCU9NjYXjx+pIpP/o8vYmbv5Vgt15CYSOPQ1ZfjFW94DXp0iY/nRCWOJ7IOjLKGn/e+mKx9i3k+FwDgcbbhVFTMGZY/ioX1gKtLAFBMqvAA1/xogOKbRIIgPWd0TZNoa4a8z5GZWxI8NCYAASi+JrrQE4Tcvg75Qs0U0xsPCgjQqN/6GtZKXqpK+Ybznh+AFoxaYx3vp+hecuTll17uONybbAMAzkx9wACwHWoYALBhTchdDyar8ACAgEMNxY0ZYBJ5kwDwteodDElUB942zlNBzyW5jWgPuu8UIMD5CJvSaBxv/fm34Nvfvl/sFcrByWx876+/B7fccjN++Vd+GevlNVRrW0Cniuk80y4i2LtjCjtnp3D65EnVTt1WCNVyC7FQQrGrqVgKHaV3AM14F/Wu0/9z0Mf2QJHZJk22xt9wIBrg8X8y7tUpChl4zPfjXf4HX63AIBhnFxKXKabwmD5AP2VcOtd5Ddzop9TWYxtjLgr04nrdfP2UEBDUDIMpMxXkR1LYvWcWrW5NUdRc5xSzyIabrOZwSKABn5qT+UQyo+FIJMbBJnB6YQnlUh3JxIjOXzxGf7YYcrk4UkmmplgKgElAOPCzWslM070PAFDcKpprRYTmnR0xAKo1+vRk0G4T0Oce1kAq24MHAEqFOpbPFJTwE/rDj/x631N0B1N8d+14w4QBC0CGTkPtFqk1zmBnuOkdLrTORcH8jeB/hzqPf8/HNtXCLuThib6flD7V4z9VszjcjP2bDAQhSd4a8fwxcHwsWwz6appr9frAJdQKs6g2c05neaOTYkg33pG8ZfkaCGDUbzMYMQCAmzjvkOmJabznV9+LqclZofOk2+iCMRnK4O94cXIxIwpKah+1jpmRLA5dcakZwQ3oRlbc6Ty5At2aevseNYj8NxkIK+sFrJYa6IVjmghk0pw8RMx4hfr9Wt2oMJrUWMSVTwLwjpm6ceKB0ak4Zc1kkBsZ1QJQrpRdpnDPWADcMOQBYO7o0txsg5iD1zyYQn+PC4vvyEflnf2r2xN4rx+143O2uEDXl9u8Bs0Mj5k5lpiGnwust3hyOg/erGqKo8zZdnQz9wIGzBO3kHED9UUTryOLD7TrQefHbF0H1z4LOO+67wEAA24M3ON/c+Pl8/MaaHaokYuryB1utrzM41xvg7NNAN114iiI3ohreLPjf3uzG8uW3b5HSR2c3bFH76leJaBVUsOaT6WQYFRKsYYvfeHvkIilNK1m4V9tlhFL0l29hXaji2g7gTCdbMMF1GqL+NKdn0UmG+DM4gru+/ZjuOdfjqAXHkU/kpeuvo02uqEGwEaN5+9fY46y6ZwW8S41p7GQ4oP+1+f+Es98xm04fXIJqUQG5UJJwES7UUMyiKBa2UK3XcLrfvblePYzn4Ffedd78eh3jyrXlo0XvRUK5Q3c/sH3olbZQHFtET947TW4/V2/ipFoAtlQTM7SsUjPnKODNFqRGELpPB49uYAqJTyk1BszWikNBAAqnSZykxN45RtfhwrBxC7EDNgqb6LTKuH04/fj1S97Fm69bArd0iKyZA0UmxiZPYibn/UfkB07iGYzbmh808xGm80i0mlqdzdxwd5pfOQjH0Kr2UYiGaDRqiORoqa8po2EU3Aa15D1ls7PoIM0HvjOEzh1elExOtRUMlOXzSMBAaHerqAyZQvBOwMe7J56Cv8Yd518LwBgGH4eBp/9/fxv/b0BAEafVd6uJZqbzE5ghYFapLAKJIux4GoA3TpSsT7mgjaChYextVbFuz/8ZcTH9wGRjtGHWaP0KQGIok0PgEhdjXzMMQC6XgLQIUXSeQA4GrhnALAJiDNCDUAyGkY2HpH2P95rIxWldjBAlVGQmTQiiSii6TiCHL0wGJvEtc1ozZoiCAAIgUP8fQf2SfefHc0ik0+LARBPkA0UU3NCqqOtXVH5aggAaHJKx6Nje4FcisOkNJbkmL+0vKRmlesPc6jZCLDhZ1FusVlmHMgpKAtwav7ZwPrim8WlqM6iUZe174kaSeNC1Qh9nDp10grBfl9UfU744jEz4vMAAK8BDjP4SrmuMW2EE39OwzkZ5/XGhpr7F1+H0gASSbHnYqK+xrBr5x4B6ZwyZzM5LC3TfT6JWBDFAw/dj28/cJ+mRYrxrNrghFF69VoZo2M5dJoN/OAP3Ix4JIZMklF61GS38C/ffgBrxQI2Gb+XSaJYqSBKfambVFlQhneT3s4Dv+DCCzExMalz8sBDD6JYKmmNYhOoqbMzMyXIwf2UGvJ0Mqnin++fUYC7du6SgSHd5fneD11yCe644w5MTU/IC4DHs16v6VrkHjE/P49n/uAzXSQxd+Mwctk8VlZW5ZFCCSLPcyhivg+q0bUP0ZyMnhmmu1dTqDrGimLS+1XrsJgOhTGSGcHUxAxGRsYlVxEll6aA0vb10WhUMT6eR6VSNGPqfh9fuesr2l/boTiqSODk4ipWlleQy2YHgwiyEXfv3YONzQ15O7AwZ3OUTQbotpuYnZrEqdMLqPcjCFJpTd15rHKZDGrFAlMycdszbsFENqPUgOImUyBYevRQazZksslGs6mcdU6n+wIAOJ3W8IX3G6eqzSYu2LsHE2Ojaj63ipuIJei5kUCoE0djPYzjjy2IBbd/336BAJsbG2LC8LpnzRgLODm3rzywMv8jA6DDRA36I/QF7uU9AEDJRqWmdffo8eO4/gYyABrSVcsEkD+JRJGkyeL6ApqlZQG8ZHTEEznMzB7AZ/78Lhw5UUA8O4Nis43M1AgOXnEJfvw1r7IkgRApzX1FVPJ8qWF28Z68L3nM+frsGnBSQjr/8/wqJYb6ZgIiRl82daSxsKyXMCDWpvvWlNPQzTTanLyT2cqfmScWhyqMjiZwRI+QIBFHJpuR+TUntDxHI4qh29D1p2ZKhCU60vPTNcCSAbhG39V7Nu23+DXHyde+Ybcqp6303AgsstTJk7T28DxJ7mi7kR7XP76LppO0QBuhAx5c4e0rTTWTrBeVFGPMK/MEcPW42z/FvNIfeZmveRYM9tnh6Nnhia2rYfkcZD5R/s1kD3qrkKFJH5GLDh5EYWtT/hpnFk7grru+jAcfvB/vv/0D6MWiGJ8cQ2H9DKL9JsazAeLhLvbv3YW987vwxONMmKAEmFGdUUQ4HKA/TqevwUUj1EGrz5qU9HquJay9je3Bl0wAgJM+nl/R9Hts0g3QE0jWs2tmmAUwFEpnx9ZFkPNBLQzBvvJ5QtGEAEKCjGS0cZ+SxESGt9w/2EuF0aw3TWYWgdYiMpIIAExNZVEqb6BRrwhIZZ/Fc0C2AGsr3huNBhM4CAAEYklySHTs2Cmsb5QQCWV08umZnM8nMDaeQS6XAMl6IXoN6b4yAGPQU3BtFLOOr8sG9YzyLpZqWF4po9HgIHZEkc3NFteBhiQ+Bw7u1nsvFWtYXiwbAPDHf/CBvi/KfbOqJsTpYdh0UIfE7w1cXV3mt1GLPf3GFnzfdHs2AV82F3+vhRmADH4q5Awczm20nzQRdRf8Wb/nKM7Dzdu5RaAoMEMxgf53/fc6Kk78ouPoMe6X7LHOBhWkbfY3c7c30P6I7qa8c9PH6X33iNj0tFhRKyhHbK9TUQSnTfSrtYqaMW6WTGHgxjI2mneonjN1c9NqnvRSqYxKmdO4KGIh4I7/cgdSaRrukapKKh5japoqsAgoWKFtFxCLEZqHkOJIV+grrr0czU7DOalyGmNo6QDRjNHghA0jjVasoOekZHOrgMePnUAzxMgpW8CJGlKzzGuHUxluqnLoV0Ft1wmLgWGQhjclM4Kb2tQSGJscFzWozGLSNayk1HCqIDmBpmR+s/AF09mNuUdvh6+Lc//br4GMlpKrrPv0oJeuV3fMWfBykZBJzFADq2tDAJibcLo88+Gppl3HzuBB4IA9Bt9bwOmWUO1zPgaZpaSBm/mN7k2n3+dv8/xww1PEVZyU1UCLone/9nR+00S5yM6hlAqLUulJf+vv7QGN05n08RiwqOTrHdayedKZ9mhnhuPXDr/R6X2756s3qbEMtI5kMhnL4JWJkXgJGJsYQxBwhasjFm7Slgd7ZqZwzSWXobZewbt/6VeRTo4insqjUG+hGwuwWashnRlBuBvD8qkTuPqyPagVTiKGAr7495/HxvIi7n3oUXzpq/dhqxbGyOR+MVZYnIyNpnHkiQdx0cELlE9rrsjeKIoGOH3JazY3CxjJj2FleVWSKLJuSC+l+yujNJuNTZw8+SDu/ocv49TjS/j51/0Cor2UpoiTM1M4sXgUV91wCK989Y/hgfu+gWsuPYQj9z2Ev/ufX0C2F2AqP4pKuaCChLS3HkGdZALL5QpOF4roRAnmMWs7jk69bbGY2RSWimv4jQ/9FpbW15WzSxCo2CqjUt1ErFfHxfNpvOxZBxCpriJOFDiUQDI/jZe+/I0IxeexsWXZ0py08n4k4EiaNk1u0uk4pqfH8PrXvwrX3Hod0FjH+vpJ5PI0TmgiqmaVIvEYaqUmQolRuUbfffe3UK+3kc9PolxpIhxJotEk3ZvZzFG0KAEKkd5XRzaXRYWmUroPAnPfP1fr79YNbvLDH2cNS1QgbN89fs84H1PnvPuL3HTNXIjABe9TtpoR6iI1CuE/4qD8vRtm0wLE+nUE3TJGonVMRDuIVQv45tfuxV98/j7E0zOcSauJNDMtojN8DBa5Fqcb7kQQ7nN3J/uHa4M1xqb7ZsFrIGlAmUwikJlcpNtBEO4jz6I2FkGMr63DKWsHmdEs+tEQIkEcsVQSUU7Og8Ay2hm9pUae8YwtRGkCSL1yPIxrbrxOMpWJ8Ty6vRYilBSkk/qqiSmnyaxKuOY32miSsqlazJhlNNDk1DudDeOxxx+WORv3eX7l2pR1+mVO8EnnHx0dURqIRVpuyzZk7to1/aXWeTWw1JTTFJe+EjTBtAaOU1AW8GwcmGxDM1BTP5l2l8Wr7ffGUuHeStM66bLrjUGRz7WRkgACATSfkgdAdkSGSoyjI4Ou3TQH7K1CUdp47tGcDo1PjeHjn/iviMUjWs/q1YZM55YWF5DLMZIwhFajgRuefr2aap4HJgDEE2l84pOfwo75Xag2m9gslpBMpRTzlk6l9do4qee5Z/PHvZTgM9ebvXv3ot5s6rXee/99AkLrjQZSmYz2YoIA6VQCxcIWZqcsYzufyZgmFSHcdtttMlfk+2GO9/z8bvzF5z6nY3j6zIJqDq7zGxsb0upTn/usZzwTI/kR/R0nWaxVZNrmzNuOHTuGRw4/itGpMdSa5tMj7TenyqR2SxNrjdagmRlMGi12jNcS41YJRNJP4cCBg2IFMMZPE9t8TpLFhYXTOHTxRZJDNAmWoo+77voKIkES0dQIHnzkCXT7rCGAWqOHgNO2aBhjY3nUKlvo95iGElGRPpLPIZ+jV8MmmLbdCccFxIzmMuh3W2rox/JZxfY979k/hEaprPi+ULeNBPX7YR6HOprNqskbam0EibS06Ux5CMXjSOUYPdlWPOtll16CHTPTOPzwQ8hn0oqH7LWb8iqYmdiF9aU2HnvkhK7XXTt2igFQZeoFKdiAomIlFxW1PCLZnl/xVGu79YtJLZl8HhMzs5r+8/hyKLO6si72CIdMTCipUy5DmUYQR7RTRXflCFqVDbT6YVSaFDMkceCKG/HmN/wSxifm0epEEE9lkRwZwW0vfCGuvvVW1Nk8x2ggHMiglNGBgzVX8wxOZnkvm2RU9YM79zZsNLahn5JLy+3WBA8I6+/Efhu828EwZbAfcHhWpezAmfa5JlpyASWZ2NpnrbWTVg2+8nH5uulB4dz61Vg78NftR9vTcSfjdLW/Xhb3iYGxntVT2z2DrXEGNDANwajcBHR4bsgU4TFhnW4N60AENOgfTBLEzcl8NRh1qd7PxbHLN8QBZQ5DcO91qKIc3H/nDK/UaENAUrFUUD1D37HlpUUNRLKpUXz1rq/jLW96G/bu3ocKWS+tOi677EL81gffh0/80UfxrXvu0d5P8LzXbaLfpayli0RAplUc6WQcV191BR47/F2kUwFq1bLWeMVxtlgjxFCsUQpgA1IzW9SGZe/b1bN+ui/JnB1V803g/wkuOEaD9fbeBtCuEu8BYefVPoaPBJt93lfRoQQtguYy/guz9+GeVhEwwXM1MjIK1rOs39utEm6+4VKUtpbEVEolyWwrCiRIpQKtVRzykuZSYxpCLI1Ckey2LNbWNrGySmP2rIyWW90qJqdHECSBfft2INRvot2sIKB/UKupAR0HqplcXtIl+kFRXhFGTAaDh594AkEqhyPHloEQ17KUvLNCfbIrCsjlgf37d2gPabdDKBbpI9dB6I8+8j4xAAaTR0ef96wAoXSMHXG53kZdt4aCqCU3V+rMSOnlTStHwiHtv4/9GmYZSL/ssj2la3oKE73hCf75JvHSdLiG3C8K5yv0hgGAs5rPUEjaLV1z54AE1uSbtupJj+mfrGcaa/5cBnmOos/Cg00/nYv5VU6ibLzdRMm2RJvaqiiWvoubpdH4SF1iMeHpO9Lj6GI2DWapyAxK5hhHsHLmFP76L/8S6TQTA2jSw6lhGKVyWQUgJyhG4wOSibQxDqotNTmcUl5/87VoU9MqV1UWoAQRTLrhtWXU8rJZS6VzKuqpnWEE2pmVNdRF17FSlpuWtG8OAGBxw//2x5LorM49izQ2ElS+tulkyqzYjjSejHki6lepVRGJuux4or1tUm87g+mcbmStBq7BPk+3/6TG+nyIgAOzDAAwgzyb2NtiY+ffwBx/3fsGnysQo308AKDrxDUufCo9pvNv8NeXil8fU0P9GtkhZy1JHg12L1amJ/ZavIGfGidlYjv033kE6Oei7m4DGpz0G/7gwK1BFqr9W9NH99jDHgCeucOi3W9kw/fBYL0YJK1uM2DOuhflV0DAiQBAU9RUmWwlEtKIx4M0VleXMT6ZxeREFo36BibzCVx76UHMT4yjXSjj0gOX4A2v/3k8fvQM9lx8JU6tFdGOJtHqhpFOjSCGHlZPPoZ80Mau6SQ67RJ+63duV+TW577496i0Y2gijX44gVqlilwmiUSki2JpY2CCKHCna8aZzMqmIQ5lUDT7IlWZ6xw/1tbX1dBwSknAolw+hZuffh3e/67b8ZLbXoZIJ0C3BbT7bbC2qPYK+OX3vA2rKycwnklh79g03vPW/4gbD12NjcUVTZWIFtMwSmyOZIClSgWnSiUZyPUQINSLAU2ogKeL+0ajhF/94PuwWiggEgrQC4exVttEs1tDiPTWTBNv+omno7d1GumeZZ0H2VG8/FU/j1p7CoWynQ+Cg7wsGGvG9cniJnmtN7B33yyy2TDe8Y7XYGIiqZgo6r2jNC8rFsXwoQs0AYpGC7jnW/eiVKwjEk2iWm0jkx2HYkJ7LAkMvOLGSRrmmcUFzMzOyKnaM2DOiqF0hZOMKb8HADCQip7v3h5i7ZwfYOadZy7CXVKB+2G5F7D5p6Mx75BeJECzH0WLsqoIEPRqSHYLmAgTBOiiUazgzi/+I+75pycQi4+h18+h0w/EZuqHe+iHm9b8h7l2UQrF9ZGNGdlfXFtIPfSGQVRGWbFH88ZUIi73f3RaiuzKxGPIEPTlCiXxeBeJbIBwEEUsmUQ8lVK0lRp/ScBsYkrfkA6fIx5BPxZCLxrCNTddL+r/6EhGkgbKigwAIIuDvFICAJQARGRmRxCYwDGn4mYEyIKNtOQOjp94Qo2/ZGGlku4PTpB539A8SlIn5y/k5YbWGPbVfLLptb2BVG8CCzRRIjDABIBV7YepdEJN05kzC6hVK3oOatgr5aIzPiWDznuhcGLGKaM5jdPAjqw0r9vlayEwQTCSIACNlPhJPTqp6BPj02hUGwLaabxHwykCEVSzVBplyRE+89lPY3JyQtOtrc1NvRaeqrgzIGMx/ezbno3NrS1l0n/l7q9jbXNTZpkW0MX0kbr5svAP2ew4U8MgFjcn+GpVLvwEEnijUpq0sHjGUhC0zkcQjgYCidkc75ydwYmjJzG/YxojuQyKWwU873nPRTJBt/22JBRkLXz17q8JUFjnpDmdGsgFCDpwD8+mMnjebc+RuaJ/TX7Q4xNd+NrWNjfw0OFH0Gw3TVNNHTKndXQfp+lelDpaGsN5qY9NGbmO8drg6yKF1U9LuabM75qXXp7XkqjknbaiwwhAUCfPY04Gwz333IM+DZFDUZxYWMFWuY1aM4Rml2alST13KsUYzA66zTKiIUYJ13U9ptNZbGyU0KehIb1KCLhxmyQQRs1Gp4Ud01M4dOAAwoyBk+yQhpPc39toNstoNsq6B+LRLIrluu73IEswLoatcgVbpaJAt0qlih99yQswOzmOf/761zA/N41KYRPpgN4afZQKYTz+6Amtx3t378G+PXvQrDeUjEOglc9BeQDvl4GUzsfSuThSVmRMAkkTAJibQ7laE/hVLBQVD33VVVfLjZwmgAQA+qQqJwLEe1V0Fg8j0mlgrdREqRFGdnwX6u0Yfvt3P4qZ2T0CM4NUVmDLT7zqZzG1bx+CsXHUee3Fogg0FbUB2qAu4p6vYRjvYZtwDw9FtnuBMCJBQseX64L/3fPV6/4xzlrmqdPu8NbhkARiZZjXkvkGWDycb/rOBgCswuPfcYrho/K223CT4tiU1dfrGiS7ZlVcaMlQaWxn7IDtibsNDv1rNsmlyad4HvjfUcpOfKa9KOzeMNc/n70WMajEomWz1ydBy/nFWBNscbKOTXdug3sOO3b42PnaOcTIQiW3mFyLXh00Acxnx/GWN74Dhx85glg40LCAe+VrXvMKPPf5P4i3vf31KBQL6HbICOYQyRnm0gCWLX2Y0+suJsZyuOLyQzizeEIMnFazhnq94uQ9aVRr7ItMNmxDKTtyfhBnpn/2Ruznw0ALAWkC6dsf50oC/b/dPGrQ56lO5hGWVt8NgDmU9SCEi43mMIcmfmubW6LwM1UkmxtBgwaJ4TYu3D2C0Rz9ATg8pTcJ2agGQQm74XVJSUWMgzQeJw54mehSxqkFeuLk0EFEtVtulCyzPvbtm0MQ76HbrCAVhNGjLJxmzgR6MzntITQhZZQg679INMDjx44hlszi+Ml1hEIZtBpRMRBjjOKtryOTaWP/hTu1d/A1FIo9DWpCf/IHt/d9o83CnBultDlqDiLaHESpcyABL2Y2CqK2OIdXUq/YfLBIFmXJmfHwvy26zg7sMPJvjZajxbivZ12gQw3L+Wo7LRKOXXDO/Fe/7hsU720wDHAMfs6Fyk9vz6V3Dz3p8N/692DPT50HKU5GG5HuTeGkFlPDhkeUK06QOjZRFt3J0b49WujI9jYB6rSkxaMJICcf/jzwIlVB5wAA6Q+DGELtGu755jextrqF9Y0iOu2w3CaJ1BOUsck1N3JDPOXOzew/zroiITzt+itkDEUEzFOIpEcdOj+kgtab1F7mRfuq1Zs4cfI0Ko0WagQ3LKhCSDAnpVyN2bATADA6rZ8Unw0AqPUk1Zkusmx1kglNB/ma6V6p6I06Gw/HHGBagnc0ddqmpwIAvq/mXxT67WZ5GwAwFHsYABiYiQ7cy41V4RkTfrHXBMovxPwFTzly03APIqiBDwL0WEwPXXsDTMNtISqcHU3ZF7gqBpwpoPT/7vk8bZ/XoL+3eP8JEHBGgXp+B06wuRKDwYMV7lj4x/Ea3OEN+dzpKql+yv11ejldr07WowmAwA46O8e1trAw4TGyos+8CPh73MiCOGliHWTiIVxz6QV45g1XYzQZwcrpU9i9cx5f/do9+I+/9gHkJ3cilpnAZrmJeoNFNxsjoN8qI5dkQdJFfjSLV7/utXjg0cexuFHCZqWFbH5C0z1O8rNpUixD6HSJRNsEgEU37xNOvJTvizCOHzum12ixOM1BocJ1sNOpIJcFFo4fwSc/8t/wyH2H8cmPfQqJeArL6ysYnR7FydXjeNVrXoHLLrsAZ449gR+6/kZ86H0fQLobQWW9INpzjI2LnFwj6MajWG80sFCuoEpkPRSg3+HUN6biudXvoBXt4c2/8guoMOIomhIAcKawAkq2+60ausUT+OC7fgy1pSPIhzJqOOO5Ebzuze/GmZUoqo2YQDe+J5qEelCGU1suMVSmkO5fr22hUFjEL/7im3DTjVdiajInyUKIlN8eja86aHTCGJucQ6fVlXPu6YUVPHHkpMzjanXS9chUSWnSz7VwbWMde/ftw9LSErL5nDUzftIxVMCoYPw+AAA2qoO5wDksMX+fnK94tOuY92rXtIby2ScJGYj2GQE2DABEBABQV5noVZHplTAWKiIX6aGyWcKffOrPsbLKNJeMEP12Ly5n7FAshE6/9v8JAPBu8Mxv5vqe5sSP9N9+W/+dikZAs3626aQsMs4vlgrkA0AAIBoktPb7opXvkkwhkg66lCJEmUgAPO36a5BIMV0jaakG0YhoyQQARLvkWk63IwcAUF7GPYwAgM96pzdCkOzj1Oljala99wid6en2bgW9Tfz9usdz4RsArj+ckni4VdpVX0g7oyN61RCoIr2YpnCkRzdIVdea01cc6DAASxaAd/Tmc7GxYhPG16ehg/uUnMpNITnV2TO/F/EoXavNWZt7tlH865qyEZTg1jY2M46FhVO4++6viA5Pp/3FxSU1piyeSQUmgEOA8EU/8iO23gH49Gf/HJMzMzizuIwE/QhicQEMCUdbZuXLvZMNOKVJogr3erj66qs1SOAaRTo3p2F2I7T6AAAgAElEQVQra0xEYBQd3eAZoVgRA4AAOWkasXAIk+Njahye//znm1+Q2Jp9Nf7/9M//Ig8AToNanbaAkPXVNeyYmZUb/Yte8ELMTs1INkHdqyotRaJR12JSMvkCkYYbj+n1MTqxWNqSDESpAB1LBpgcnxBYSLYBv8r4UE2t1QI0eCQQwSEFG3zWDfv27sOu+Z2oVWtOahK2QVMup72mXqvpPX39W/cgns6h1g7h1OImStUuuiGaGpucBGhjbmYUjcom+p26pC18r5zKFYpV0X+ZthIkAnQY8RXpgZYDlUIRN113pUwc42x0yW6UKSfZnPR+KCv1gU1nEIygVGnIs4iT/1qrhVOLi9gqFnXdjI+NotOsY2ZiDPOzUyrmkwST6GUR5LCx0sTjjx7XMd0zv1sAAJkgcfkD8RJnTWisUk4dtRc5PykukCq3HACQGRnBxNys0iX4HjkoOn1qAddcc+0QANB2AEACQb+O7vITCLfqWCs2sF5u49CVN+JPP/t5PPSdI8iPTgGkx0cDjM/O4RWvfg1asRim9+1HlYMdDo049NL01Joo1Sj8dK+R152vt4eHEPb7YQGWvGZ9wtTwWr09aDlXXmsbBen38pxhVC2HRGJqOtNlonUcrjgWr16DKh9nimfVuMAD8r7cwNnWooFJNdcjk2h6FjkBAJO0iZtNQZSxXI1b7pi22wCAN2HmY/CxCMQpkSUUQYv+An5m75iiPr7OXp0Neswzy8y0yfi16GsDAMQA+XcAAG1FckbRaFZFX1fsOxkVnTB+6JnPxez0LmxtFCzutFXBn/3ZH2Fl9STe9Stvx/T0pDxoNL1XBKk1vRZpy8a6j1SKSStd3HrLTTh29Am9W4K7GxvrTr7CddyGbH4QLFDfFcK+vrXoxe0hnI3/2aNGz2EPDlf+3oTenx933Qx6B2Mf88lt37XTquuUtRfTqXKUmoWxsrap4efGFkHhMRteRXuIo4TLL9kvCVi1UkAyySEsa0VKpCyBh/0SGdqVCpMi8ooY5GOdOrWmeoEeam2yK4M+IrGeAIBcJoZ+p4Z0EEGvTWYs/WU4JLUIUvKgCQAwpYr92YmFBUSCNBaXywIAahVdMshKmkbJdwsXHpw34/BYRgBAsVRH6JMf/U0xAHwBb6YX3nHeNEje/I3f92wAOex2Ojh+/LioXqIkx+Oi1tG11ksHuLD7yaVvngeTTNfA+2blewEAwwuI3dBm0jFMHx1uUPyi5L8OFyH6PZrUnJW7fA6U4Ka+5wUAnOEOb2i+byF6nY42WDtmJi3QxS3Te3cB63YdnlrTQTdmLIAYY++q2LljTsgfmyseMzYkHgBgg8IpC583k4hj9fRREaCIokUjnK72cOToCSwsLmJzc0sFNgttmhpZ5CDdJmkeFKDRbuLSqw7JEIqLOG9UPq+PopIzp1YiouT8yqlzSgYWSysraCOMOnVYnPpzkyRIxN93AECPyLl33BRV3Aowj+ipkHQSKOa6Mh+XIADfM6cKvMNJe/G507wjfa6pP5d+Yn8+kOj7+Z4Z4tjGNWDCCEE24pgxPAZKqnMecpsBMAwAnMUycbovX/j631MDz3SFSOwsAGCw9vkL3Dn+q2l3TbyAJhcNSBTeb7By7HeMBo+Y6tqU3wCbgm0qv2/yGVlC4Gn4vuHPfFyfv1f12ENgiT0p7z9e/1aYeL8EH/NnzZ0V4fw5J15WeJvsgJE8LKpYaNfrLenOKSHpt6qYn8ri5usuxf6deeyczqFeLmjhy47O4OU//VpsltoYmZrXxIfmJzump7F4+jSKm6SxZjExNaaJ3Z4L9mN1axPj0zNoc1HvRZFM5eSYSpoxp5+cwBv92iaR0ts5wJPXHrO0qXmlfpVUWd1XpO71m0il+gh1WuhWOvi7z9+J5z3zeXofqxtrclgvtSqYnh3HW9/6Bpw6chjz4+OIt9r48H/6f7BvbhfaRHO5kRHconFjNIKtVguLtRqKrR56kSR6nTAC0Jk3hmqrjnAmjp94/Ss1cYrQWCccxunNJSQzCfSaNSwd/Rf80e+8EfWlo8iHUvb3/1qcvvM9v41vf2cTnZ65hHNtYsQNp3HVWlnxivVmFSMjWTU8/V4L2WyA7zz4AG699Wl476+9EzvmKFtYRyxKZ9u4iuhGq4tarYFsdlTrQ7XWRq3WxslTS1hcWkMsSGOrYDGJbFiYGDA9M6tYL5rUOCrP9jXoGWE96uOfWgIwoHi6Zdvfd8PT/mHQ7Mn7iyeLhtAJkatPhTsZAAYAqFgJx9AKRdEKxVXUJFFFtl/GWL+AdKiLaqmJ3/ngJxCJplCpkt46ik4vhhCpf6QL9+sCAMIhK+CkWTyLAWARQtsFqmk542z0I2FkqPulTwc6av7pBcAiUAAATamifQSZBFLZLGLJlKZ8cogXuGeyLDIASN1o9ToIJ2PoRvo4dOVlyI/mkM8mTALwPQAA5rUrqs8U61oQObFPpsPY2FjVmk0ZmybEMpztSedvxnAGAPgGwQ8cJIfyhkzexMpNkLkXselnQ10obqJWq6jBZqNJAID3LjXrlMoNJFhDLD4/QeL5597K4Qb3Za5RPgaQP+N/EyAYzY9h59wuzM3Oy+2engBcpzit1uQ8m1IaRrG8hfxoHnd85A6tB81GC6MjY7qWuRZmUik1wVzz5nbM4YYbb8S/3Hsfjhw7pqkR3dg5xWmKTs/pngO13d7J9ZjHhH4FY6Oj2L17N1bX1tRkn144LfBgQ3rcrIYOZphnj8FmnRJUekMsLizjBS+4TTGBZEsQrCAQ+4W/+SIOHLwIDz/8MGbndggY0Xon/TXk3P1Tr/hJFDY3JbmjOaxGHY7JZcePMZjm8r89lba0IYKqHF6QMcF/Fws0mxJp1wH51tqI6h0Jgy0QpRCrq9TxLwnsqVWres1XXn6Fimj+u1opywiW557Py+P7+S/+HxSqDSRz4zhyYgWFMg32MhpWUAPOidye+Rm0agV0W2xwQpKhcKJXrjQQJgDQBRLKLC8iRYl9v4VIr4WnX3UVGpUKIr2QAGaTM7AuqZv7f4+O4VHUW2TOjOi+I/V+fWsLxXJFwIoNLtpKj5kczaNTr+CSgxcin0qgWatianQaxY02HvvuUe0/8zt3Yc/8vCQAbMN4fyTIEuQIkcC62zf9UEfXPfctwqyJAAQAxmdnBADwXJeKZe1d1157HXj/egYAKA1hHG+/gc7SEdS31tHoxVBpRrD34JX4xV/+DUzO7EGnR6lSDM1uH895wQtx9U03CQAY27ETVSZnsAcgzdnVwrxGBKqJBcMGhEMwkw8Pf243+VYHe0DQr9UaqCkm2xWHT1XIsXmXzwy9yMhIojkgm2Jr2A0cPms+7N2Y7Cv9BjiscLR/K3adcd5ApmSv0ab/Vs/rb9jEq8jiZN6qNrMD2wYB/PHgMfDXPAF3n+tu9H+vXzfTQw9T+D1Mvhc0ftPzUHJAAMBSQ/7/AgAsHawuyQ0ZN4l4El+56+t4//tuR5LeRMxV7ncxPTUmAOD3PvQB3Pmlv8L07ITWPbvOzQhUdaXqVAMwCUrSqyGdDHDllVcKYCQ7igAe/RkCNyD2xHzR/R2R1jbFbY81bzLtfRio/fcDt+3e0C4WP1MTg2LAUvVy7m2QQP4BzuOBr5u1rG/c+ZqSqawGqs12HydOLKLbo+SqiyyBgU4DjcoGLj44qwSYfp+eDzTr5vGs2WuQoSplH5QHsGaModniBRfF1lYdpWIf4WgS/UgPHa498R7m56cxOc7BTQMBBy7cn02ojjAjCltd1Vw0rq2WybqMY71Q0LBodYPyn5wAAOL4I5kArSYZal1ccGCXZOrRKKUIPRSKNYT+28fer6MxvEH7Qp/f9zewN0vjJsoP3qBEbGdnZyUF4L99k0DUj02qTfzMyZefvqj2BQCNH9Qs/BsMgOFF4EnNvfu78wEAT0YbzzYJ9BcJD4i/WM6dbj4JMBhaiPwkn42+5ZTymHSFZJPmY9mzzjXZOZt6PbY0x/7CVmauORnzK2mOOxwAwFxVXpzcfPz0n7Q8FlY83rlUgOXjj2E0m0G12kA4TDplBMVSVTEaPL7f+NY3beNgo9knRZwTCl6EzIqt4oprL0N2JC0aIm9W0i25uCjORAZ0Rv+PJ1IolWvI5sbw0MOPir7bZcwRmQ0yKGEuq/OOoBaT9C+6sTp5gOjyNATy0yBH8/HZqzRkIh2RDazJQ0wXyimEwYOG0PnHGzihnk9D/1Qbxnm+b6fGFSSDjUoOG/ptTundkuLMYbxrqrEaeJf564fXy3Cxq01QRa7pwYabEWvgSVcMztmk7NmGmQACzryZpHsObS5KACA11WIC/eMPAA33fQ8A+NfDr36xNr3m2QaHnEZ4AEC6Tzct8+aDg+cSSGIAlpgKbsP2XiH+b+nGzZ+ZPwb1UZZdWqtxAhZBpUxH8DEE8SwqxRoSsTAysTaqWyfx8294GWbGY0jHqY3uYHW1gAuuuRG/+R/fi8/91Z248LJrsbpRwdpaAbncBGamd2F5eUW0RDpUX331JVjdWMTY5CgmZuZQbfQ1JUIkI9AhREf3KCcYBNEsh509pzezGh3JK6rsiccex65du7G1sYVcLo/Tp88gmYihXt9COojiyMOP4v2/9hvYM7cTP/WKn8Lcrp2oNZvoRcPYLG7i1a/+KczPTqJV2MBzb/0BvPPNb8RIIoUeBebtHuLO8bUVAsr9HlYaLazXmuhHU+iygQ/R0T2CSqOGYDSNm3/4Wdh/0cXotklfD2OxtIEgHUe/1cDpw9/Cf739dYhWV5BoR9Fr95HIj+CD//mTuPPvH0U0Pq77mnGh9VpHXiGM+KOhV7nC42j50zzPbAiSCUZJllHYWsR/+sAv48abLke3WzKkmywOxhVqrYsqlo5mgNn8uL4uLq3j3nsfQiTG9AYi4SPyCmCW9szcDCr1gjbowXrt79Gn8AA49xYevk/OBYiHf/e8EgDRPOmoG0bXiPWmsyQAQAkH77VwFB16GJAb0O8ghRryKGOkv4VEj3tgD7/5vo8jl8+hVGKMKY8tAQBSPMmAoATAKJFy8umF5AEQFh3QJAAeAFBaCtccGuLRdDAcQoJ03X4XyUhfDICAZmYEqXithnsIxUNIZdMyTyVln0Zf9AAg/d0DANqrwnShbyGRS6MXC2HPgf3Ss4/mGU/0ZACAhSkfB0p84PTdAADqI31KAht0ShtoRc01g/cMm1+u87Z+EBS3/GZNWIZYUGLQtGhCSbM6PzEbmqD5qCOaMnEfoRljq4HV1RVp3a1BoJcFKahcC6349Gugl5t5Wq5JAUrynvApKHKul0kT9atsWPqYnd2JgxdepNfFCaMGIiEgm8/IhGp9ax2lcglf+epdMq9dX9vCvr37cfLkCT13Js2YwbIadO7Tz3zWs3DXV7+qdJuNrS1Na2JBQmbASjhQHJkBXSzwjIXUVVoBhylk56hYrpQFAiizms2AY1lxb0nRz6NR136bzaTkQcDIvOfc9myBH5z6TE/P4JOf+pTi8U6ePKVJuDxZBHbUMELdeqOh6X+O6QLUK7sUHgHvcm43qq7lvfM6ZUypOW1z7eRzKfUhyukZC1QmFaSNXUW9vDTh9lgEVwheN3ptvTdKMahz/e53H8aZhQXJAwg+XHjBBZqiy8fBmQvzWuPjbRSK+Pu7v4FUfgLHTq2i6BgApOkSACC4SwYAC2nGd1GjS6kHC3KykxjJ1eqZVIHTNgIArWoZe3ZMYG5ijBEGiuykGRrNj+k3wvWX3hmcvAoc7AUIUnlNc5dXVlAslw2AC4UEWGWSCdRpFNhriwWwtriGV77ixei3WyhtlNCpR3H44cd1b8zv3CkGAGVqAsJV+9mgTUNmbkyOCm31hDNHI1U8IAMhNwAAeHzJADizsIirr75GNSmn7U16jHDKy8FAt47W0jEUV5YFpM/MH8AjR87gYx//NPYfuBjVegfhGCVmEbz7ve9FJxpDfmYaXdKPFStKf5DmgAEwXFdwvfVsm6caxPlGz9ciuqZdfeN9w85nwjyo05XSYbWaVvJ+SAAAP9uUbnBPdbLZ7b1gGBJw6w6RL9cEOk9lsXH865bpoXOnd5WcNaZ9cQcGk2MxMoaiAn1NZHIWk5gqBUHJOCF5d3Dw5eFf5x098Eww2S/ZFFycTAKgfPghAODfKwFg7U4wlQsgAdxSsYjx0XG85c1vw/GjJ9Gqt+QXtLG+gne+8x14znNuwRve8DNYWj4lvTpz7blNZDKBBjmUE/IN1WsNUdbpVcZGlceCnh833HAjlpaWXZ9ECSCBcdsb/JkxlqoBInaunUGjZ3b77w0GwK5Cd9Gp2/0c6fe+vnUpCVxndcmY5S+Zi7b/mHFfIkl2u8VlC4zp8boizyOO06dX0WyHUCpx8JOT70GvW0ImFcGunTMYH+dgqUYapgZbZK8Zi5sR6gRICGbXJKUmhN/vBzh1YgP9UByRgIwQsgBCmJoawdzsKGIcHPQaiFFmwnX1X+9DRqWz+S9X6urhWg0y8gM0u13Umn2sbVKGkEGjRjZ2FAnGXvcrGB8PY+/+OXnHUAKwudXBVqGK0P/4xG/1/c02XDD5m9fHAPqmnd/3Ez4CANzobIGyy1gLvZMMiCVwTo68mcXYRu015t8vAOBf33CxOEy5Prc45O95DwJdYEMUEru5PeWDf3n2FHT4ufx7254Qm/s7Ecd4kNRk01MMvWbI/sb0z1K7c0G3pznLdNBrPm1DNcfksbERxwrgjWl0aRU2fWi6SOog3/doJoHTjz2IUTmPthCJUF/CtSmGNpuxcBhLK8s4cuw4llbW5UCZSObFEmiw8YiEceGh/RibYhSF0dmpyeQN0aAWKGBzSklBVxftxlZJTpaHH39CCywn/w0utGwQHQuAKyUnBwQA+i5u7lwJgM6ZuEJG0eJxZKHgG0MZYTG+hUwKVyANAwBeV+/p7KYxOPfsf3//1hTRLT7ngkY8c6QHbm8ZXrbiKWmmYx2moA4DAMP3jAcAtCk4QIBFOgGGs1Hq4a3KSWSGpmfy0xZo5fNLORkwV11P/dfPHCDgfybK7JBOT8WvwBbL8PYfHo3XdMc59Xok27MG/N+ysaAPwfAEzt9jXvIj59QoG0hzy+b6wHOtAr7DgpHuqqRKpdHrkHseQ4LARreCZnkBa4sP4a1v/Alce+V+pONhBJksjh8+gnxuEoVKB897yY/jsqtvwlaRlHQacVKyBOQzWYR6dRy6aA4vetGzcOff/ZWKn9Hp3VjdIg1yDOn0mCiZ1NfRcIyNEG+zKEesLPF6nIAZuMfGv877vMyEC4IHDRnZ1OpldJlXHcSxePI4vv1P/4QfedGL8MTRY0jnRsDtjVq/ubkZvPRFz0c60sOe2TE88K278Y9/+7cYz4yjX+8gUP5uBM1eF3Vq+tttLBYr6MdYQMcQ6/EYRdDqtRDPp7H7kgvwnBf8MCrlFkhWL5CSSiFNq4nCmYfxrp+7DTuzQLTeR7fVRWp0FH/4x/8b//3TX0UyPYtOi01aGrWa0XqDBHX6XfTDTArJoFZlPGOAhZNncMG+fVhephHXPE6eegif+czvy1QmFrPIHFKNqaNlsRWJJ9TnlqsN1OodZHLj5IDga9+4V34By8tbyOUnEI0lREEOE/kI2fU8WHM9IOxAkfNJvPzvDsdPngsA+DWfv3t+AED2T1rjyADQSh0yBkCUgIilWqPL/GpQU9dGClWMhCoY6W4g2mljebmO3/vQn2nSWqny2smjy+Y+HFFcVz9E6jjpkObObGxRAwBsHWMT7e5z75ROWQinarQU5MQfPaRiIWSCOAJ2XOSps7AJ9xFNRJDKZZHMpNX8s2Eni4oTwO3pOivJEKqtBjJjeUkA5vbMY8f8DEYEABjFnB4ALEgpARgAADSm7ND4jD4sFl07iElkcFKHdGMDIC26jfcRhwFhA7b9JJT0UGe0aWbBRuElo81MrU1Ha8xagqYEi63JJxuFADGBETbX5VJR+y0ZRAQF5KNB5kHMzMUENru/5ePx+3xdW4VNaeV9fWLXBbfkCFKc9FcaAgHGRycwOTmNnTt3CbQcJY27Z80/p25f+OLnMTE5Keo/i0OuX1zP+FwEO3kcyNDj98YnJ9QYco+jFwAZAP6q4zqeiDNi0EBuAf2c6DufJa7FvpEyh/G0mn9OzQgg8PphA5JKGP2fyUBTk2OKZHzVz7xSEzaeV/7d3XffLckAmw4yF3gMCDr0mFFN3frmJp5x6w/iqiufhpXFJSTjgYwoZazIWkL+RBwg+MbIjHhr5aoKU9P+G/ubLAACADz3vMdV77n9iedbnkhkCXLySGArx8gqsmRCg5Si40eYqELjxjDmZmexa+cO/Tc9BdgY89iyMf3mvfej3Ojh5OIGyrW+GtlqnZKWMKKRPrLpGLKpKPpdRkEm9N5Lpaq04xxsUH8r9kS4jTijwJo1XHpgN9BuIkWGnhiTlGwkJHmqNOpo0J+Ca204iuzoHDaKFRko0mjP9l6ChayD2shlUlhnxGIuLSnPc3/oGWhUSsilkohHAlS32njkocO65mkCuG/3HumtWU/JK4iAj6+vHWvVx/7pWueeSq8q+mQIAJgWE4FyMTZzi4vLuPKKp8nDI0bfHSs0ZTgLTik3l1DZ2ECp2sGB627Ff/7gHVhcLSEcZNGPBEA4ij0HDuBN7343NtbWML53r4Y/fZracfDDya9boIcZvh70sXv9bAbA9mCNwB1N0mz98zWDBwp5/Xv/qnNrf9fyDVgw1tVx7eLAygAAzU2cbNZP1u2l+h2FdSg/zcWKQzB9cnBCgEPSPzJWqVLg4/YGjy/wguCRzrV7NdR+m25j8NUPPiyWm8aerAhsWENQhglI3iBRx2DIdJxvgCAPryU2/wIABBTaiFyT7aFowoH01B+s78MDQAa49IkZRHhaLOlLX/wyJNxezrXljGRPX8aDD/0TPvzhD6LbrSOZiiCTCxAPLNaZTMJYNNBx5/pHH6WlpRVUyvQ6SSrunDXM0552taJEyTRs1LdkhGsf23XoQMImkHz7nA08Id05dBX54Bo7m4HBU23NvT22SQEGPgFMyIkGLtyBcgvuFWGLrXX1CKftQSKrOqnbi+P0wprqMbIcaUIbj9FMbwtzsxOYn5+VTKLdZpoK5U00BDSpGVkq9B5ZWd1CJkNfGZ7LJJbO0DuH+3jMErkSUaVY7doxiVRAxmAdSdaj2lMjGpw02z0USvS0CaHf5TUY1z29vlXB+lYTIWTQqDNBKI5Iv4VopIGJiQh2750Rm4112MZmG5tblW0TQD/1Px+N0jcc/mdEpXmzkt4lLbOPJRuKbvI6MTIB2Ejyg0gY/47/1sTAAQb/lgnguYXb4Np2Jh16becp8IYbGr8A+UVmezGhNn9bozQMAvjXpJMnarDprj3yToMXaZgjvBioCyPyYou/R62MfshoPgIeLrbNaVlsQTAqD5F4urHz36Q8yvQolVSDwQ81Y9KAEFUnu4IO2sBELonmxhnE+h3UazRfjKJSaZhRBEEYUnKCOB47chSPPnYEm4Uq+qGEOZ+G4jIdm9+/CzM7JnVTtJp1oYA8R3pNoudQg07qSSDqyZmlNTmnN1kMEpHile20/zLmZMGgyD4WqVbYW6HLom5IAsA3xgInTB12V5Q/LiLc/FRM9ck+qet9kyZpMgArOvR4olFw6dh2lB50EOf8h1uTz/9jH0g+YMGYft6fQ7IgPFjhv7d9DW4nTPhmw+uUhjc9Xj9eVqMF17EgeH2oUD+Lpnb2yxyWOqjIdlmg/C02994CRvevo/sOR2vq3vMSB0fVE5g00Oz5bFlbfD1w4Jspv4F7YMA3/x5wILBgLt0We8K/80agtjZQjxnTva8FzK0HPCZBENPiyYircrmDcrGFTHpMwBGj1uamUoj1t7Bw7H68+fUvx3guhmwyjinSYp84Kif6cCqH57zwxzC98xAKFUY67UC3G6CyVUYQaSMT1PHlb3wBX/k/n8YX7/wiyq0IcpP70OyNo9mKIkEAQ2AeC3ZmWnOKyyKXpjSWac1JFOOzDj96WM1/YbOIXDaHjfVNSYhozEOdabOyhWc/42Y86xnPwE//9KswM0eJAoGaQGf4huuuws1PvwLd+pbey8c//GFko1n0qi2k6OcajqBBADUaxUavh1MbBXQiSYTCCcpZhaDzyZj3Hoyl8do3vhFbhRpanHwkYtiiE3ujhVB9ES991h5ce2AG0VoHHfp3jI3gM//r73DHx/4a2fw8GpqS0ZU9gXKlhHQmhnqT8WLmYVKvsTFIYyQ3jWqJiSPUohYwMxvHZZfvwC/80qtRr6+jz6kjjRDo0s7C0G23nHQmpubQLTfR6TLuMom/+Zu/R7dLdklOpjg0VAwYPadwXo/Kn633pA/NcMn2pJvYFcVPee+7jfx8AIB5aJFKeTYAQCOwmAcAyA4IxdDhse82kQ1VMRquIN9ZR7jVxj9/+xQ+++f/iGw2h06Xxn7MfLfpmLx0wjapPxsAYHNPI0ACoPTBcOC0AwCSkpRRKtAVGyYW6gv8SpEB4AAA6pmljoiGkB3JCQSgoROnqgmmAfgkjw7ZB2FptYtMmxk1AGBm1w7su3AvsllSaDlZNg8AAgBsdvnglCipKmJB7QAAYZekzgos4ZDUjCS5prFwpuksG2BK2dh0pzPcT4zSy69nRVPpMdgAGPDtAXkVto4BwMafTT8na0nq68lOa7fELmSDu3jmtJkGOlCZ0xv+DfdQNoHNZl3/5hpFuipZALYeWxNJAH9lZU1a0Ewqi0SQMslep4fx8Qlce931onGykT524hgeevhBgQCPHj4sMygC4sVi2Xke2PCD6yABQn7Y1J5NaR0jo6MGDPC8BjTLrOp4CTCXltpAWV6rcn53LuoySnZ1E79H524xMckc6PeRz9LUbh1TkxMolQq49rprcOjQxaLV50fyWFxcxNe+9nVMTU/LHJhNkRib5B/OX0UAACAASURBVNMxejceCET44ec/H+1GU/pzRn2maTrq7h/P3rMax9Fy+Zp5f7CTlnGwMaksD14Za674NR8iY22YbEFNcjSCcDKKYpWGqjRDNSkZp/+1SgUnT5zAwsKCWH/79+3Fnj17lCzEhpjHaatYRrXTw/3feRSnlrZQrvdRa3GSRhUiUxxiCPebmJ7Mo99ljWV1WKXKc8PUAA5JCLr0EQ+10W9VFGM2PzOBPgcgzPHucMiTAsiWandRaTXRopyRdQv5D1rH6JVS1Gtn06SSQlHFfTTIKNi1A5cevBCzUxOSsjGGMBGNoLxVQSYYw8MPPqJzvWN2Dnvnd6sGEgOA6wGvBxcVp32dNY+71jWlPAsAyJoHQJ364xjKxbLYcJddegWq1briDvsEceIENIFOrYxwcQO1rQLCsQxyYzvw7l+/HRMze7C2VUVmdALNXh8/8cpX4srrr0Oz30N6fBxlTv2TKenuWcUrTtd5fPnmndewWKTnAAB+nVe7p5hqV8M4xoCtI1YzUErQdAbWw33J8FpOYE1sWg1xzFB5e2LP2tIGcWa176fMrlUmcynKDHVqwQkYsenfNoTjazRJtMumJwjAtYwgFpcosrk0zff1ojEAnKbAgZkGeBEoMBNAHnmTPfD4efro8HDSjo3TpDtLarEBHEAhYNoZpyra9f/aA8BaYz4W1yyuqelkGnf+7Z34yIc/ImCQj14sbGrC/YmPfxQf//iH8eijDyAehJDLp5AkuBay+pYMMQElYorxTUQk9yMDgP9NKn1LE/cwLr30MpxZOIkITXLR3h7OSkqxHQVp3mXb8ojBOdQeZH4DvrlXzTrEwOD3I9RM+ObffTVJgO1jAvc4vAxTekfEiBCZ+RdIXsXBTDSFViuMWDyLhYUN1Go9FIvG4ApHmJ5ExlcCM7PjSATs+Sro0nOEmRoJG4ITOKUPEiMB5cPWJ6MNaDci2NykH0kUTcovFHvbl3RpNBcHulWkE5RqEugOY22dEs4wylUOfOP0JNXxoann0irlR7x/cmIAcE+LhshGqIE+sgQA5CcTTmJ9o4W19SJCn/r9D/SF7LrCnRcBm7+O08bzxPLi5VTIT/65WK2tr+H0yVOYnp5WrAoPhr/5+YaJiK6srOjCoicAP33j75tqvhgvAbCLfrsQ9AWdRxWHfz74vacoGrcbtKHC0k0/z57QakZvDd4QLd953riGyBzqeROr+XGFlSKAaH5TocmT075EOQkw91NriBKu8SGt3qH5zgnfN4gsWCrlkhpvvgy6CXMDzWUZ/2IAAKlxmhx3eLHRadkAgMlcCoWFx9BvVMGAZzYaxWIFY+OTKJUrKgaVG9vt49SZZXz38DEUSk0k0+bevVks4OLLDmJ254xonM3GNgDA64DaOBbH1JjUGswFz+K++0nnDVCp1uVEyYZFbsROQ9jT9L+jGBhtYD5hYsgDYDC5tzBp0efy+bwib0j14wbPTZ/URNIMpSVy7vlWeNoCrkWHN/MQA+CppoVnxYcNdQtcbM5moPjNwb7aJmsmenyfw2CSfxj/Pf7bA0cmEbFJ/LCvBp/LAwJcYEjV+7c+/PXvp/raWAcMAEO8WezoPiV1P5EYxHXyHqa+0n94qp2mOO59szj2dFl///Kr39B53/sNzoOEwwwAMmHo18ANmyAOGzYyN/j41C/mc1nd46SD8u/oqs/H4ePn81nUG1VFbZGdkkrm0W6a+RtzUKndzCY4/WyiXlzEq3/yxTi4dw6FtTOYmxpTkdzqAfHMBH7sp9+EUHwajc4I2p0Esok86sU11ArH8Pt3/DoOHhzHRnEV/+UPPoVGL4tIcg/iiUlNRoyRxHNH+jqbH8Iqlm9NWi03QjZrnIDWq3Vlr4ri1mKhGxY6PjESoN0o4uhjD+Nb3/ga3v3uX8O99z0kwxXms3KayJicV7/yZRjJhDGajeDzn/sLbC2so1dmRkEEQYR+Bi104nFs9vs4vraJVjhAJJZCp8F87Ajiybhi3JqRLt75nl8VitsgBpfLYnFlFZ1GG7loBdcfjOG2p1+ECGN26B47PoK/+uJXcfsHP42R0T3SjvF+pidIpVbBzNwoavUC4gkWyDU0GyEk4yPoNKMYyY2hVimBl0IkSsr+On7/4x/A1GTS6GnxCLrNulhD6fFRVXalQkGsoU6PviFZFIo0CuvgscOnUNiqodMNyw+AszSPf3nQSeu7y7/1zCfb5s7+4L1k96fbz88xAeR3h2U3w3+te5aAoiYpBgCQ0cQigBIAYwCYvwm1vlqRek1kUcUYEwA66+g3O/j8lx7Al+96SBnp4XBK77fNZBPGwvK+pEWqKy7EANByxavJJY7Ic8IATa77nPxTw00JALodpOJR6f05BeB/y1KOhlB0hY5QPdJFfmwEmXxO6z0ngcNrgHTcNO1NJlAol5AcyaId6mNqxxwOXXYRkikykv7vAYBWq6FJiKjh9HzRRMn0+1xbqNMnwMEJsXmNaOV2n7yndJbc1GzodwQA8D0yOstyvAkKcF9iQ8QhBBtOPnehsKl1hU0wr0FjBERNUtdi7BKzuE2ewChBsQ+7pk/W1JDGn3R4Lle1xyaDpPZ7Tosp96HhHk1qjx0/hnqzbg18ksBZTdRQFrxkzvEYbGxuigZLWQ0n8mJUkAUZJLRvcxrP/YD1ksxPlehiKT/Dumdfk/Fvef74MezHJDo4/YG4T1YqmJqe1Bq7f/9eXPf067C8vKTXxNrlrz//14oqXFg4g527dom5MDMzi2atjlQswOrSEt7y5jejXCho350cG0en2UJd/gAReRPxgxN9vl6CRXyvpPjS2I+vi8dXxns0ymvz3/Z7kogFgcB9gd1kFzaaaNSbaHSaaBIAYwqKY7lxmETAn+ARj8nhw4f1mhZOnxYAQIaCZJbUnscDhBIpfOHOf8CJM+sDAKAXionqmkkTXKlqmtYjU4XNUp/eM01N9ClXIjgTZ4xmr4FWtYQDe6bBpEz6bRAcIRYWJDLoR+Kocf0nkME1IUpgMIwnjp5wzWBfr5uNZEA/LEbdhYBbbrpBiQLFjTXk0gn0u210yFrhQtANo9OI4DsPfFdO/zt37BADgPsnwQczXiPQs117yrdKpoC29mmIxp9LApDF5I5ZVBucuJoJ4PraBi655DJUKjUEybQcXikV4tirUS6is76Cwsoa9uw7hEceO4k/+pO/wPSOfVjdrGBkelbv9wO/89vYrFYwM79Lf8f3H1A6Qn8vReFtr79+UMDv+MGhrx/81wHbiwzSRlP3yIBd69ZssRs48HD3yDBD4KxBnq8FvbqfkoCBT34YDTXc29/bBgH4PbKRCVI4rxRnhE3GC88HvwpIdZ5dbNoUHOuMvTmB5acNDrfXNWOoW+/hXysZGfw9AoOSJtDwt2tSHjXwQxHSPN/eDNbmUwayECA0vNv2CkvTMhnm8P442Ce/JwOABI+IziPXrFqFjeIYXv/a12Px9IIN7Dotmdu94+1vxq233oCPfuxDaLerAteI4VHG6RlsrMcq5ZpiT8WQ7PQwOjahppfywHKZaWTc9ylZruHQwQuxsX5azDov6RX5Xz6SxjQyxoQZMco3RPsmf8ZPKiPMq8dP97eJhDaKoFyJe4dnpHGtpUcN/03mVqtldRWvASXy9DmkdpG9HNDFmT7Tk0S13iAzOoyjRxckoybTmvtJoAiRDvK5JGZnx9FuVTTYymQJBvYFOstotGNMatZ4iUQKlTJjE1NYXNxQnUF6f5AwU979e3dgciyFfqeMTJI1dVXvd2l5TdIlxp0mEhn0WiatjSYSWFzdRL1J/y7Wa7xmyDSkTKGIfL6PPftmtHbE41kBAGQjyAPA9Ht8oWUUS0VdmNlMVk2Zp+zzZBiKv63XNPdEoympGXOIpaf8spljA2EOtNSG2UYix9dq1RbpTEZTNE7UtGk4ym2ZurCJSf2e1x77KSu/euYBH4vPP7yh8v1wc/ev3S88HmXzhSAPKCd81qRag65GS3Rpa1KI0hGl9JIFIviNlnke8EZuEwocyAe2S1QPUlgBagiWHt/9ri9MlXWsBdAWERYrjL2RCaAyoe24GV2QkX4Noc3MVU+Gu6gsHUGCDUuPyBPpekZ7ksEOKUXi5UVlgLa6UcZf/vWXMDO3F8woK5TL2H9wD3bu4dTUNTvx2PbCzQW6zUivEZl4hSIBHnn0cbQ6fSUCkGrGn3ODJ1WaxSYLB26EeiFc4NwE34rC7WxUXS9sZklzTVkUkS+CuPDysQQEOCqcPzeDIl6Nbw+xwPSAfkPkgR7E5sjB2D6eCgDwK+eTFQQGDFhzz4bZGcM5sMxvYp6mOfz3lgSxTXtjw84PafZd88v3w02AG6C/JoaBBP8+tRA+BcPFljhb/vW3KrQNjPJsFYID3j2Y1zPvDYF1QqDN/ZvnZRhoGwYCCNrp2kskBmag/r9JNea0UDmqw2tA2MxU+LekuI6Pj+nnLFAJ3vB8bW5uoFgqYXRiAo2WGXqZPtTAMk7g+u2OHJODcA+RTgWd2jp+/CU/hEMXzCIWqmF8NIO15VXFn4zMX4yrr34G9l10E4qFPhrlHpK8jdsr+A8vuRmv+dkfRqtTRqnVw4c++t8RDuZRbQQIRZIolirYs28PFhcXZByYyiSl32YMGbXFBN14jqiXTcYTmp5vbGyiWKhISsMmaHPtFGh4u7m6gOuuvQof+M3bcc21N2D3rgM4efIMLrzwAE6fOobnPvsHcN21hxAJ1xXp9onf+xj2Ts6htrKBKKV+faATi6OVTuG7pxbQiiYRilAPy6lYDSOjeVQZN5OM4pWvew1iiTTaoSiWyswpZ4pCBEFvC7uyq3jVS5+JboF2sDTxCOPBR07j7b/4IYyO7kOt0pCRDZsYTuCDZAhBMox2t6FpUacVRTScRSycQyKeVuEajTGPegnhyBbe+vafws0/cKUm05yFsfDnhcppt3l70lPB9HOdTgRBYgStVgSnTq7ikUeOYmx0GmubRcVLncuAGdxLDgSwSupsn4rB/UGTH7cPba/r2/fe8HU9WDuG1gROUEXzD8fNzJT/ogeALE4ZfE9X/BBtGpBLRhGtrWE22QJWH0c8FMdH//hLWCsA1WoLsTgZFYH0fnwP8QT/myUzj42LoVJRRvDBAYxs/slw4npAurr0/84DgPgoemIACAAIDAzotVuKnxK1vddBdiSPsalJxGkuxv0kFhNorL3aHTe6+1ebDcQINJO6mE7i6Tddh06viiARNkNHsg44BVPknblom+FVBK2GmXTy/uRUhqZPbAy5f0lAv70wCzwjAMB1RY27K+qsyDM6pk37I+h2bH31BZ//HYsG9JNkR+H0fzv0XNsxrNagkuK/uraCcpl1DMFprimmpSUYI18ZTdetJqEZKN8TI0AJ8IkKzKQDAQPGEvDrLNc6rpk0YeNxCXOyX6UUw/s5UBJB7xqn2SaThgkGzu9muDmy2snWY74ero+e5s+vbOCGpQqDa3swbbQ9LUF5Vd2Ae4IAT7/hehw7fkRr7uTUJD79mU9LrsBJOocwlCvyChwbHUe9UkWtWMSPvvjFavrpHeCp53pcsgGYCuEYEwbcGovP9i+j52ayWQE1ZGpwLYwnaDxrTJKVlWW9D9LjvQM6az5GG2bEWgmh0WKtZoW4309Zk/HYkPJ//333G/WfbId8HhcdOKj9jayKIJvHicVVfPZ/fklMnW4ohRqd/cQyIEGmLRkA9woaCMoML8roUl6bTorSaSER6yOfiiKfiiEZDYltk4jFUSfVN5lFtdFBo9fHRrmK0ekpbFVKWF5ZFSAlk9s+AVNG+zUFKl556aW45OBBNKoVRXaGKfVRlBsBPzfNRRytegQP3P+w3vv8rl2YnZqStxZZGdwMBAq6+nBgnuxqCA8sEQBgHTU5O4P0aA4tXveMuK43sLa6gYsvPmTa82hcvk3RRFJMhj7ZDBvrqG2WsOeam/Db7/5NNDoxpevE0yMoNtt4/ktfjFtuezaq3TZ2XniB5CzTcztt8BUKcVtRTrmv3T247wcWwylcw6xI1fJOIssm1NdTw+xITcndMM0/rgfJfI3CAYT9rX366b8m9DR4o1t6iywrNvJhsXXHxydRKJaQzVJeV1NcZKVc1rXOdWd0ZETHjmuoWMvyALCpvw1ceEfzXiAAYF4A2/IlY77YGmhMHoJfTBMxULCgJrtasSQTrrWsY1nzck31klJFcbvG1RiwzghSvYpN7RVfyQGO1lXbRbXmu3qRoPKwP9rw/ufrYUW+UuoaS6CwVUI6lcYtP3ALdszNol6ryBwwiIfwp3/6STz00L34whf+N/bs2YFyactAuhA18WVFc3Ld4lC3JdYZ610mNNBkOCMzvQ2mCYQYDdqVXICS42uvugRPPP6I7nuTi7FeZU1qKSGDZt8lBXCr8QwirTEdepy0VZ/yXiToyVqSTGr2HGRS+/3GA9FeZmbpbEw1oXyMIAHlaGYM7QGJSIRrexztFmvrFPpIqGHn9FzAIAgyNcUAoPFfJh3D9PQoms2S2CVMmVI8qvZBS4AzQ0m+rCjSiVEcPXIaLb6OIK1rNZtLo1Ev4pabrkajuoaAUku0Je3aKlQ0EEIkiUq5wQA384eLRrG6WXIMgCw6rZhAbUoI6FMwO5vAjl3j6rlpArhwpmQeAH94x28IAOAnFxRP0+eGxE2IoICn8/ub2tPU2KDxAvdReD7yg39n6I1ttgIJYjGHAtvzyE22S+MJvuntDZC/z6Z/q0CzrRxG8iODKQ7/Rm6+NLZRNqbR4z0ljMeUFxK/x09uNKK6OT00Lyi/eZmemYUNJwI28TSAwygovJ2o+aHRj0fxCAawAOBXv1AZQ8UMJYY/PADgj5Ubag1o7H4x5ALvL0wWKalkoItYr4mLf8yaOdLsSDeiIy7dXXkDBaEOCqcfQ5J0ZUahcCIpRr52GFO3ssBgYxGOoVhp4cv/+C10+6SlxMAIEEoAPABgJoB2frQRczkKk3ZuU7Azi6tYXd8SlYfUOfoMcPPhuSWNhgZG3Rap/yyieTNxw/PTZAcAuI5cE2Y26yE2HzQas7hIPQajnHguOP0gEk4NljfSc5Ez9vrMyZ1NrgAAl3vtZSH+3+cDADww4NHTbdbHADJwyMF2MzFgAriC1SaQBn75Jlx/5F31HfWer4ff81pIXU8ObOKir7VgyJ9C15aTCXgKnRogd4ENI+CM4vHXmq6pIUNAMw2y5/XXGzcdeUq46QHprLZA2qMPgxAecOPr532qY+yo/ipaSZ/nZM+BDrqO3eMIdQ2HsXvXroEu1woZov4N0Xg5kTixsCQAsNNlYcrrzujFNL7rtcMIc5GMB2jXSpjKx3Hm+AN425t+EldeshMbyycwNzODSrGMIwvLuPIZL8A1l9+CudmLkYiOo7i2gUS4gmSsiM9+5TNY+c63MDm3A4jm8Ja33470yDwiAQvRcRw/eRx79+9HuVrG+uYGciM0dCFyHRpEnrabxgYI4gEqpTJW17aAEFk3BfS7VVRKawjTWbnVwDvexgzdx/F7v/sRXHH5VVhbXdMGMzGWxs/93M9geeU4nnboInz4A7+NVAdItHqIqXYIod4HmqkUDi8uoxlNaDodRJIC/2ju1SJiHoTwwh99CaZ37EI3lsBGvY1Cha6xCST7BcQb38U7XvMShKp10fRJtT12agOvff37MTa2H5USNXwZTfvDlI7H6UZLUI5rNoHHOCKhDKKhjPTq1M+ur5/CxBQLlg1ceGAcH/vob6FdLwnBtyaP6wJLCvJyqJmjQSQnhIysI6jJBIWafAvu+sevYdfuC1FpslQyYPis9dNf60O6QCsaz/54ygJncB2evS4/qQjiVJMMgDAjOfm7hFEcAMBqQ7IbBwAEEUSqK5hLNBHZOKp4xt/9xN+iUCe6z4kn0y4ISNrati3FMbNB+3Bwh6Mwavpv1aoKOzb/TACgASBnQzHq/BmnRAnAEABApgL3LzajnP6PT08hngrQ6tJdPqLiVeuOKLIhxfs1aDQrACCORDaDa55+FRBuiM5JLw8blPF32dyS2knpF1lkUaVVeABAZoA8t9QSdy3G0dYv1+A7MyxL1jBtvDE6hgEAi7XtdX3x7s+Mj2SydYlxcgPQwE96fEqENLEEFO36szjSvgpAMosITiwsnBYLoNGo2e85DSj3DU5kyMJVkcczJODaCkwzAPx/SXsPeEmzskz8qa9yrls3970dpyf05GGGqKyyKoogyIJrWiMrq6SRdRSJAjKoDKKAMKOAu7IEXVyC7goiCKhIDsPkzunmVDmHv8/znlNVPczguv/+MXT37Ruqvu8757zv8z7BNbu2LOWNwJqFT7heHUECeXPw+bV6gTWE1Qf2pNIN3ptZsUawyZPJrkThDzPL3Bo2JSzFySiweNTJCaq/OgYH2y+esTxvU0myvsI4cGAZj3/i4wV0bG1tirGwsnoRpVIJc3PzqqsIclDasLqyirnpaSzNzuKJj71FQC3lMNzfSP8P6Qzqmw8ABxG+4efK9gCAJGcxSV3YhMQT5gezvbuN06dPYmV1FYkkJY0xMSBkJK3Big2LWOznCzmd4yzCjSFqqTWsB2g+xutANuk999yjCSivKpNYbrjhBk0aY5ksqq0+PvSRT2BztylTvp7qFV7nIeKRATKpqLwuLD2CbAzS18lsjcp0mXpd0mxz6ZiMAAm4xYMw4oxd7Q5lfMyovwdOnsbhK6/EyuY6yvWaxZ7JmT2Eyl4HM4UYrr7yShzYt4Rckqwtavm5vlkT9ah4QJTgWjAUoMGgo0E3gW99436958OHDuLg8n4xL7gP0CSTP8MDAHz+dE47NitBE9anPDZ66E8AAKLVCLgmA+DYsWu0J4XCzBIJIZJIoUp/JaZi7O4iOgwwM38IL3rBr2Fu8TD6QUL74dmNDbz5ne9Ard9FJzTENTfdiDrrZTLVml1R5mMBqd/GVPUDvksBoktZuJN1hm/YWbNMAgC+DvFNv2fD+BrdrwvVEm3zXfAa+zEYMFLNi4LO60QvK/Oz4rlnzKBabRuZbFLgFyM5OX1nrUMjRr4fq/MNmFfDyGGJAxZIZScN2wZ8Y505159r8UbJSJywVyucnKc09CE7WPIgx36xRBSXCBIyMFj/8f98isoE+CeTYg50YpbupBrQ74seEP+/YACYdIcRdjQEzeKjH/lrvOfd7xbjoFLZRa/bwC03X4c77ngD3vved+Pee76BfCGtdUNQg029Es/c+cVnVOAqfzZjMKenBbhRalUqVXTtaMJJqZUMtIddXHftMTz44AOiy/O6ifEldYuLlXTgjtnEjNkA3KzZYCvATHupDQNk4kfvHDLiBFJaApktHQNr9DFKmyVBs+k/VxEzNZgWYmkABHgpQ2ZkdYAetXOIo9nqY3e3Ko8jNuJkOoikNewKAChOpcUkCIUo/zbwfwRs86TxElxEkIrlsLKyjUqtqzQA7jcELfr9Bm687iiiAVM2OsCgJflspdYEaPYeSqDFn6+zI0AoGsXmTgXlGgfWOQcARBELU8a6i9nZCBaXpgQAxBM5rK5WUam2TQLgi37RujqdUd41KcT5XN6o7xMxYPx8fR6/Gd1+HUVtctLvkVwiM5N6Nt/oiI7stMGWFW40Qo/6Ec0hAEBAQtN+p8WebH54kIp14A5Ln9Otw9HFR/Hw84AAP+5/Bl8X0TMZ2PAhcTpGNtnSfavxtRQEmufwkKOLLQ9534p54g0LJb+BuRpvtBg9o2G0QN2i9J/vfQCoHeJiJpJP9IqHFxeS6Ju8NkIHQ5r+8yBnVFHQa6G6ego8Arg4CACokJTDPGdHQ4RY+HV6CMnEJsDd953B8ZMX0e2GEU0msbB/HvsP7ddhLy0Q9WECJQypogtsvdmRXvgbd98nIICAQL3ZRojNrzaQsMAY6v55aFHSy+JErtbaOK2Y0CLQ7u7o+wQBwpBpFZsqb+7D6b8osb2+vXcXI6QGfELrzgVfq3lNpxW61s+6otcZKulHTnQOEzwNu12jfzQpiOnJ7JeZOo7/PNLTu4QHHl58XX4NjU0F7WsE3mjnsvzkEeXLPaO+efeUez7PfN8eAJhEzdXsTFDFtOlNAAAjEMJtnGbSZxvcaPrkmAJWlMVN7+s2xsmf5YtMMTUcAMB/1/MYiwltlTZWrAaaqRjlVmCD05Xxnh89cpnFBI4MN80dma8nk5tCvT1EpV5FubSBen0XvR4lNRHEohmEgwzarQCdRg9ZFrmDJnKJDu775ufwu2/4r3jMtZdrglEu7SA1lUajO8DWXhfPe95tmMocRiqWQTTUxokHv4iPfexO7FvKoEWDlmgGm9t9fOSvPofzmw057dPALp5KYWuHMV9TaFP2w+eW6Dh9FEhdZYxhKCSKNu8PtaSb2xU9H6XdDcSjQ+xurchY8Mqjl+PlL3sFXvqS/yonZhazrVYdqVQET/3Bp+DAwUVctn8Jf/MXH8Lpb3wLC4kMAprkDEOoElhNZ3C+VEFlwKhNaArPKSx9E2RIHwWuv+Ux+O6nPAWVTh+9RAYr60wkyCETrqNy/u/x+l9/Hgb0BSBjIBFGuQ4857kvxfT0UVTLnDIm0OLEOBZGKMKJAqeihNjJnOEEitrggthFjPHZ3VnF3DyR9TIazQ3cdeebsTiT1yEnGSaZSCHuHaar5D7E/aq4/yDKa1vIF0hTJpAZw5e/9DVsbtfQD/KiUT/SL1vKE1XMmN93yaerhZwAsOxA/3ZOz8N/BhueiPakAN1HAgBcQgD/nVnTtCuI1TcwH2kgUT2HWrmD29/5N+iEZ1wKgjkH8zyz2FcWxWMWkjX//nWZ1EVr2oVM8yxg3q9YAAQM2dQGQ8TCpP8HSMbI7xiooVDOMkFiRreR+rswh0QmKQCA1537pgpxJ13jPkW5QJhAayyKTHEK1z/mWsSTAwEAdl4QwBkDADL54tnOqc2jMABITTQdpk2lfMPPAoz7szEgTOpq5Qv7FwAAIABJREFU+79vCGxyoWJ6Avz0XgB+v/CFtTXMXrtpBad+Jg3ZRukjRpHV62CMpSQDZBrWpY1XhGCL7sktNdk8y+lrwwKYU3+xRVwdT5BDkV08C5xRloRBnLbS7FCNPm8g5XkWFcvvxwaTAADBLz8V9e9PQIwDh2XlNfGMEijg3snv6xl/dt3Gp5U7OkfnnNS/vZ6SByg3iMWjKEzllK7B676ytjJmdw2g5oO60DKnn5mMqOrPfvrTUMxlUaeskD4DZE82DABIMKGJdYG7vp7NoedKw6wA6VwOpXIZnW7LIvtaDayvr4oNEJAm32fT1QU9kywxyXxv1OiHOYDhWWBSOYEo2neNVcrzicCFb/zW1tawub0lBtvy8jIOHDyEeruDeLqAv/74Z3H/8YvoDuMyr/OGngE6SCdZlGcFOkvuEU2o0ObPbDcrSMS4v0WQjNNvg3DkUNP/eIzGZjmxH9c3d+W03eNzHA7QaNXFUAnxfrF1aAM3XHMYj73xJgxZG9fqYgSQwi4TNzZ1pDY7zTank30B3Fnc880HtW4oATh8gP4sTfnS0O+A11TZ7HwG3cNp8cymLSdF2QAAMgDmjAGgCFOg1WBqxhauPnat3jdrOYIjHgDga2tsbWOxOI+VlR286lVvxlVXX4t+kES51UWsMIXfufOd+NLXv4JYNo2rrr9OdTEp3TTLTJMV2K0jNHQu74696wGAyWHC5LPsn2lz7p8YmEzs2/5rVe85Orgf4Pn1rqmxj/Eecz1tP5FrP9cOY9u6iCUYddtSzcqfyabNBm89pFIxyVkEtDCClXHcDfOf0h4jAMAMvVnr2/fl+uVrM/b0JPjpJ878WoJ6HEQyOpjPMmuBffuWsL29o6k1jWJtXfOU0ekxrpW4V2oKbufE5D7pN1Xus//vAIDR7QlM7u1VceTQ5XjWM/+D6ozy3o6YfY3GHm677UV46g98D17xitvQbFTMMLnPVJU6hn0zONdgKW7UeuruCSiTCURKu/dK4+dzb9ze2kWEBnVOxkQg4OZbbsLp06ckweP35n5CM1HfxznXGTGzRrHqrF1Bg9iorjPZQWQhUEZN6r9nr3oAwJ9DfrAlLh7ZW4pBZWHNvY4MAC9JIImZ8hsOTMNotgiEkm2eRb3RxoWVbURi9IEhUNiU/j+VCCORYBoMn4s24jECnkzCGfc/AjbYT4ciiAWUhrWxvlXVYJZsSSXahAdYXixgfi6JcIgDMzO95WugyXB/GFeEsxBs/iIDYKeCSp2v1xgAkYAAQE8AwNxcFPuWKWMg4J/FymoFpVLDAAD/YE0uUt9ojxqbCX0+/00a+EYDJ0+eFCJL1Mzns3oGABeqpsNuaujNAL32jRdeZjaugfYoM/+dHyd1xn/MN9J+8u4PQ/7Ow4wggzfi48Lig8Pmn1Qzf8P953hWAj+uhS53W5v68/AlWkdtGFcHaWvUqBOtY0Fgr9WZjqjZnqCKT1aYbgLgX7f+yWXCTx7p3HTkBE36fzIm9IdmR3xoLae8p42CBzd/kXpMBJEMgFZ5F/3yhiKrLMbIIi20sTHaLBxCk2wJxpXE0wIALq5X8PkvfAPdXgTJbA5zS3M4cGi/6cAV3xQTAMBrIzwyRCofdcId3P/gCcSTGSHJXABsmngoWYQgD6y29P9yUNX7ZbFqk46xAZRX7NgUXAAAjQ+jjO0hWsUcZH6ducIaYmdUVGnXOUHRxJnPVYBWsz4yF5wEWbxZIMEEPSuPCgBwU5+4ce4v3OhtPfhDYIxkG9psngCcEBpNyZA9/zzY7bYmiAAAP58Tc3pI+F9+c/ONzgjc0nNiRa5icByN1zc6kw2PilYHChhQamCUvjen1zTAmjDWsebEjDhTmbSbZo0vzsNBAKNmmWaV/2Zu20RG6wYwkcbGYo2FijNxUmHqCnY+y0v79qlIpZ6RL1GmZ2TcDFiMFOz6DzidYcZ3Sf4VlWpHeqvZ2cMY9GlK1UTQb6Hf2saR/QUcv+8LeOHzfhpXLS1hYTaLXqiCC2vncfiq6/G//uJv8c63fQj5zAKK+TzOn7sXT/vhm/Dzv/BM9Ac1HSDFwn6UqiG887/9JYJEQUXCXqWOwjRdlFuIJTOisvHZ47rna45xKsp10rPCLJXO4oHjZ4Vwb6yvIBYBNlcvIJuMo7yzg9e9+tWYn5nBs37kmTh62RFNIOkwG0RC+OVf+WU6wKBf3sGH/9ufYSmVQ7/SQCQURpVGYdmsogC3Wl3UOkMkYik59+t1JCLohQcoLsziBb96K+4/fQ4Zxh9uVzHsRZGPtbBz6pN4/W/8IuKdNtrNKoZ024/k8UNP+yVMTV2GetnMyTqkuye41/WNWUVNZ5ipI8zRpjaSUzgWyg0U8jzMafxKJ/E+jl11CL95261IJaPauwgAdLtNRQpSH8hpV71Zd6kCpEBmxS4gHZPTk8/8w1dQrhO+NPbPI/0aAYauGZps6z3VUf4jDwNhJ8+0R/veBACoqee+3w2TAcBdyzwAKAGQBwAn9aSPDgOkgj4SzS3MhKrINlZw4fwWfu89/wikFkYANvc5Y31ZLKzXb5txnk21HUqplyV4wAEA3EdF/2eTxD2c9P8AMgJMxcP6nVRiOuQzklBbUyhAKpPBzMIsUtkMOn2jZRorz8xURRHkHs0LRk+VaBiFuVlcfuwyFGeSoDyVsiVz/8eIASBzVwKIjEJsEfCnnnIsAaCpWr9Ljb81qjaVYpHkNMuUoTkWzZglMLGP8mc6Ztf4fjlGkmMlmQ/OeD+xPX7MmlLhPGoQbPqkn0nmhBgBNn0hC4BMne3tLdUF5nM0QKfH88vllosx4cpxNfOcHBrFVuauHDiQ1tszJiL3DMbqMu5SgDUnhDQIG9GEWZdZgyA/A6cV5n32YC73YhbPLMzoudMgfdXp6r2sytdlOpEcHjby3HFnNq8Tp4k0RiQCz0ECwV0OUbY2N7G8bwm1Ss0B7UAmncGxy4/isTdeq0SJaqms5zCViJuBr5v+k5FHLx89qxHzalCDx32cDEr+G0HRJM1mh1hZXcHJ0yfEwsjS3Z9MPgfi2fnoG32T+dHszjtlm+mWQUT+jN/Z3dOZs7C4KN+paq02kkccOnwE3cEQ2cIs/uEL38S37j+LQTgNegAYiBCowU+nYpibIZDpJZIuKYBESXSscE+SMsu3wPolhHQyg2QyjSAUx/kLq9jc2sHs/Dw2d7aQSCcEANAggKacN117JQZkPvb6OLy0jHwyjT5lr2THcj07Cj9lZQSPuOQpXWTsbb0MPHTfST1PM9NFeQDQ+C7imEEEz3l9WI5wfRrTymoSmctFCQAw2pYAwDzSxawkAPw8AgD0faDhGkHccCxJAQKiyTTqSmnqo7Kxif0Hj+Ij7/8wPvWpz2Np+QqU6l2s7lbwK7f9Oq54zA04sXoBudlpzC8vaS9kvFir1sbi/Czq5S0ELsXF1zOj59V5CX2nvV2E9QkjZv+5HiTw038/ULyk/neJSqqzVG76uskNnWisy4g0OrknGUPLcz0lGQBZDIyISyZjalh5zblf8lpbIhalF8buNFDXwAqrC40dy2ZUKSYT9a007G5yb2Ck0dhHTvbuQLP4a5oKGkOKzbBo/07j76pv1fSq553cZgSuaBBmsZBeWjvJALDy+9Htpa0e5mYyECsoIAg/jOIHvu+HJL0u7e5gejqLdruMP33PO3Hq1H14+9vfonttvi40Cm4bUBeLi00RJUMtQjkZ64G4ojjZ8FPvzxqJZ3+vO1AyBa8h6wxeBw1iIwGuu+5qnDjxIMIBewPusTSztCm+pR/wOjoDcCGQrKuphTfzUPaLYlHR+0Vmdybj9mwMDyb52px7TZgpFKyXFflH74e2zNDZI7LujceSLk2C39NA30wmr4+du7iF3iCLeDKLZqOqKMRomD1YBwsLRYQ5DNHfzQDXA3ijGp2DlgFB8ChWVktotOjHY3KyZCKMZGKAKy+fl4t/t03GAQGUQFGEnR5TiSJK4dD7iVDiXVESSiSSQ6dFCWdEjFR6AOzbl8T+g7MmAYimcPbcDra3qwj99ztv/7ZRib9QotjQKMdNznUIODaA4v6ciZ+nYXqkll9DuoL3AGCzQCkBP86FzehAmgcWp6dNryx9sCUEcFFwuuip+wQWfGPkp6Ra8M4N3k/niIDztalZjphpIQEB/lwh785ZdFLOwO/T7hjNl5spkWqh9jRKYaHDPEvX+PMg06JX5I3RridpP6MJlNvBrFAxc5HRpuYW5WihTkT/cZEnU3Hp/7kYhFo56h1peTYVGAjR5bem63Rpcx2hxi4ipGE6LzwhhtI88oAOUK5VEYklZWJTaw6wV+nh05/9kiItiAQvHlgUAGB+A4x4nGAAsDAesEFP4/4HT4L5ur0hG744aKArMzqi2jycyJJgnjI9ExQLaPEl3sFfk8UJAq8aUf7dAQBkYvD9CRxSU2uIpwokZltHY2o2jRdlDbgopjQckn7KO007OpIfHLpN8P8aANDN8nM6ayz0OiZWySQAwAjE8d8NADDOq3u3Tl5C4ILFpAcADAWcZBeMJ0J6dtwB4a+HNn6n6eX3HhW9imjy1Cb/u2OkuIm9DiHFcpmZFL+XBwBCymw2DwA/kfLf2x/o3Ay5rviLX2cu16QiWVNB2ioBHDPqsimnzFbodFwp49DBgypupHGmpMVlz7a7Q3S6xihIxDntJIOkrunRXrWBWrOPZocPGDfWGFqNGmbySfRbZWTifexcOIsX/uzPY3Emgam5DvLFqF5XPD6DW1/8Jpw+uYdksoBSZQO5fBPve98fIhiWVMCdu+8E8lP70YvO4DW3vwVXXnUtGp0BTp1dQ3F2Sb4CjL0kXdT2Ih5sRnnutBuIR8LI5AuoNLtYWd3Qe105f17Ml/reHoadJg7sm8d77noHXvuaV+Kv/+qjOHzkCDa3tlV8/NTP/CymMkkc3TeFd9x+O2Y5gWZcDg1eOJkkG6Hbw3qjjXqXJmVxgWK82bFEFH1Sy+IB3vj7d+DzX/smCktHUG+HUNppIB9ro776j3jJL/wIlvI5NJlQgDZSuQU87Yf/CxKJRbRq1MLG0eg2EYlzv6NLL+nwZHlY/CcbWDNIDFCvVeQEvLu9DvaEhXwaG+sX0GvXcOMN1+D7vu8puOWxN2Fx36wSA4ZsoIM+YsU81k8+hIWFeU3gmi1zz2XGOMJZfOLT30J/ODaqvASMc2to9LFHmIaK0fWoMVPOJPBRKlBO2QLq/QQAJGTqZZMYuluTyWQAgIwhEEY61Ee6s4NCbxf51hq+8fUH8a6PPYAgs1+ovZmfmTafh7hRVZltbY7F9msSABhaAILTarLxoAlgjGcs6e2kRofJ/giLAaDtj6aCgmbdfhoKI5lOYXpuBpl8Fj028QQOXGa7ouIkY9DhrRiwfjjAzOIilg4uYvlAERGmfT0MAPAeABGliDwaA4ATXEbNWRM+ag6dLteDApNTbCvI3P4VcBLH58QDOHZ9bBLvfUkmopscMOr186PLqefCgSvudz9xYbFqjw3lBB2xAGgWuL29LR0z16IKeRdfqz1Wez5Z28YOMN6CNSo8tzwAwMZiMDBGnB33zu/HNQhWaDp5l5Op8VwcsaEca5f1BME3mjfSwV3ro2uyyNGe7J4gPi8eCNBU0LnuyxAxlRDoTxCADXmr7bwEvFlfo4VENC4LyhuvvwHHrrwcg04d8bDJtYhgkAHA5rNNs0XHrjT9sVFs2eQbaGMSlzZNusg4iXOfMEPRjc0N7O5ta63zP34ezz56YvB6klFJL4JOs03F0MgoWJM4B/T76TCvdb4wJRlANp8TlXuvVNJ5xESDwlQR4Vga9z90ASfObiBKs64OY+As15sU5kQshKl8RulExHQ5saMBIAGCaNCWRCCVSgictYmr7YHRSBIrKxtyMKdMtVItS2Zx5tx51T379+XxvU96HNq1Ks6ePI3pXA5XHDqCZqWGUL+P5cVFVEplY7+ErN7hpJ4rlOlH4VAcm+dLWD2/oedvpjiNK45ehp6Ag0DpMwKNlbpAYMnug5cWaToZEf8Tg2CI2X1zivmkD4iGdM0mzp+7gOuuu4GjLUR4lg2DEQDA5rJbrWF2bhm/9eu/hU6b93FKAMB2vY33feSj+Orx+xHOZxDLZlCcm5NsgjTsi2cv4rpjV6HXLiNglrtr9n1t7hnD3p/JN12XbMWjIdP4o9/GePFsxoezbB0gTG8J7SfG7B4BwTa4CWnSLyd3MmDbXZkXcsBASQrXmMyd1fBbuoQ09ayFnZ+Z0ru0tg0A0ATaDaU0QXbr27vyG5ty/J9JXYwRxu8lGNh5CijRyQ3/2CcQX3M5BmKAEKDm/Rc44Bi5xizjM2C+VON9z202ftPxBeijMOE8AKAnsj/AVH4Bf/6Bv8Sd7/gTxGMJNOo1adiPHTuEP3jLG/G6178cDz74LQ3c+DNlaihgj35xSSUB2RBAO7gb+BlLhfssKf9kSnHifvHCmr6UTJwuTfgIklJ2Fwnhpsdch9OnjyuakVIAgt2sJU1qa+ksBh6wJ+A61QFqbAr6kcVi6jMJvE4yUaxfsL7BM0nYv1AaJ+lWh9Ljnta/oqvlD2LSEsld6WcwpLyMDbTV8eVqD+tbPfM3apGVzWvS1rR+eWkOqSR7NpO2+jhCpeiOAGyTNFCTv7Xdws4u+2Om5pCtxZqjjquvWkQqyeFqBfVGTZKzVicksIDShLBQqQGGkTC2dqsTAEBYrLYwGKVekgfAgUNzksxEomkBAFtbFTMB9AW/ECk53pvJiy/4/eL29PmR4Zf/XNc8iNbv9MZe/++n8d6YzPsMiMbjpAREvFm4e98BHxlmjbm9lsnmxPT71kjw99LenhIH5rhBRSLY2toSGsTXMzMzY7o819z7Dca0elzwCS1sxuvx5rIIlvkRCzguWvfgqQBwk2jbrnx8mkNl5QPg/8XdZPa3Dq3VhGpiUdr74UKyKQWLRkYCKZZMmhajPNIPwBZrSJN/AgB8zYX8FDYungMaJQEA/BxDySxCifSZcJRU/QZiiZTiyMgA2Nhp4tOf+QKGSCrH9sDRQ9h/cFkbDR3PiUyrcJUsgtsRd6Uovnn3fTIcIxOALpREgttC21jgMvO2JwMcNvwsPrX9OnMTj5BOAgB8RyqsSHEVyk337K7QSNvQnSmji6Oi4698DXRocOOxyJZeuynUlIit/AP8s8tnRhm1ppp8JADAAlTsOX9442EgwBgAUFvrgKfRtJHXR7IEzwjwaQHOBJCFrWMAiPrIeC8azbjDS5vShIu5PyQVcTjxzHtXWr4/ZUQ7NEJYtJMFjAAoR/H3eIV3CuaBMWKjOGCAjXs0MTaRefj786g774tMGh0DgGtLOdKkfNJYTLFb3Pz4KLBBMVSXchIerEx3YKpFIW9pIQQO+bzF4zRRSch5G/0WggHNzVhMDNEPaHsSYG2nhHOr6zKsSyWSKG1vaXI+m8sghRBWHjqJN77upcjmtxBLVDEYNDEzewSNShE/+qP/BbPzV2C7tIVS5QRe+tKfwvc86Sr0GztYvvxK1Fd2MUgsoNwM4S1/+A4MgySm5w9ir9JBH3EMQzG0e3a48Pp1OgQmqcmi9tgmfVNz+3Dy9DnRuRrVBva2dtDhlCrUw+76Bbzw+T+PH/qB78WP/8fnmEFYn3nreVxx7Ho8+UmPw7EDRdz5u7cj1egh3hkiPAhAnkQtGsVWp4c17kkkmQ6sEGGTSAbBIBigFwzwq7/5azi/vYvk9DIQyaJW7iITbiBcuxs/+v034qr9+1Arb6HeqyJb2Icf/4lfR7uVRrveRzSWRIMxbpxQUcs4ZFFBmYrJOizPnXsvdXGkpjOjXOFXYn/xnvIu9XstaQKpxyMwcOzqo3jikx6Lq48dRaGQwtzclK4btaLU2nFaQIOh5L7L8eH3fxq9oflLPNI61C452lgvpUPbFziP5keRADy8oJwsQFlkRZT8EEIvHJdBlmUC9OntriJMufcsXMgACPWQ65WQaW4gU7+Iv/3bf8Inv9VCP7FPTTCpkdR/kg1j5qUcpGqeOZKN+amLtZTfDgCw+Wfxz1dCACIeDWSEySaG9EgBANKIOuPAIIJoIi4AgL4VfVds6NzhJF7Tkwh6LGwouSPIGgL2HTiAqbkCjhxdQCTunN0leTAGAAEAFrpRBwA8sgkgn4eaCMiTBb43UOJ+oqLXA6ITe5oBoCG0u+bw72sQDwBon+P9cSal9gPGZle+iKJkhvuTcuRdjK65/9PMsiawktNxMgNMMtEXA+D8+fNYXVtXY6DJMw0BaWA7YXLM4pXFsSR+nkUh1qXzAlKsFYt7sic4lDDDRH6unRdjAECNJYFRBwDYZmnTRW8My4k6DVG5r7LJ5lnhGV7+DOP6nzzLSCFmMUo3asoUk2lOrHrIZjMCAFhX7VtYxPkzZzGVn0KKmvFuH8/+0WcjGaPRHfkL1PrHFL3H6X+K0jAyL1QMEzC2KaVJACzlwQCBiPYKXg/+fP7cCFMrdMbxYx2dDTyTlaSkhsEiAE12ESBOAxJRss080WQW9E7oqemuKVo0pPzqRquJcqWKhpOe8hkimECj943tBi6slRBOTqHWJOvA5BaJBMewHaTijKKl2SBJMKReA6lEFJFhA9lMFOlMWq+Vv8QM6ZI1MsDW5h5iyjYfqPkhuBkEfWV+X3f1FYhTMjAc4NRDxxH0BrjuymOYLUyh22wpVYHDLtU1bOjorcHXQRPcShnVUh3NnS6qu6Y3nykWcezKK8Sk5N5DAEARu84g2k+LjUlBgIr1Kc1L6fE0wOy++REAwIaUAMDFCyu4/vobCetKAtAlE4ARlKwlen0kQgFqe3W8+hVvQD4zhyCcRWcYw8Lhy/Gy22/Hlx+4F9mFWTSGfe0ZyXgKu1u7OHH/Cdx03dXIZ4yurOvm+gHPQPTDk8k995I/C8Ayr6qH1x6TNb+vt/weMd7T7f77vcFQTjO+s88JodEk0y2m6D7KV5lgVW/SqDKh4R/vtdiZ3GcGfeSyGVGtCRb57+G9CkZEfccA1usaSTKdzlupYn4GZP0UJ+Sk/C8tLWNtdR3z8wuq45nQ1HdMLq7rMPd1F2Zo+niardrr8K/F5LBm+GzIpr1nz4KwTsFJ4Ixa+oiX3wMAZOuxmU4ni/iJH/sZNGod7Q+tdgPbW6t4zatvw+Medx1+5QW/gEwmht2dbbGI6JvChn16Jq1mldN+aesd48rkYJT+0hy0gXgsrXM0HMRx4cKqmABWazCNgxHRQCweRiodxY03XoOHHroP8VgYtaoD0HQt7PuxV2APxKSXRDIQ/Z7XmMNemhjKKymbNRBX7CV7Fvzz6M1dCT7L28Uxjs3JLTD3fOfppsGr0miM5asUGHqzxaIYhtI4d5GpDgnF9JHujwFd95uYm81jqpBGv8+mns+EAdkybBRAYolAAn4iaTRbUVxcoUliRgBAJMxzvomDB7KYmyX7s4JyhQlMHL5GUK2zBiUAYH3igBGBe1XQIsAYAAp5RTI2RLu1jZmZsEwAuScnkjmZACp+8I//8DUCAHyDPj6IDU3zVAoPDviFqgXqXMXlYDmRbT5ZDHhjwElwYKThcRFpjMbhzfNafyI43pTQZ+AakjaeUvoHXYiOix0kAMCfQ3S/UCiM5APS+7kEA/86BFSo0bfpCAEAook8zKwpMw28nGvlSKFsipEhiC1IPvC2UEcNmO1G/uR3rGxHy/bNmlugLGLYJPHhYMNEAIBRNX5abgeYucGySCEAsLGxKS1fNp3F6YceQLzfQnhgKCEpyhY11RWdiNpeabzDEaHisWQBZy/s4O8+/c9AkKKKFEeuOop9+5fUqOnAjtmBLsRNDWoU65s7WN/ak1lXs90TdZtaKk+z4wNIBI0JAHytjMIRrEFEzU3xvUbKb2YCBXidAmryXMoC9ZOKkrKmmhsc/QHEyGBSBQt1/iyubGpkee8ZqSOygcUS8VnQQncTHV84jcCXiVLcU3L9FvltUoDxTu7v6sRXO1TYRZJo3TjvBel7RMGw4o60P5uSXMoAECgQj409BkZdENeWPUN+09L7obmUYzsYI4AaUGqqL5kvjjRhaj38VMV9Dv9uGbvmERFLxi09wNFoJ2l8WmMO2fdyHJPIGNpKSUO1SU09JQDU+dsElc+tZwDI8VjTjLAM7FiY2r0YIhEnu4fmUywEQ5pE0fSMhSQn0/VeC4mprKYPX/jyV0QZ67f76DW7mErlUNnYwf7iPL7+pb/BnXe9GLMzbUxNx9Gus/g+gi9+eQW//vLfRzydwpHL86hVT+DDf/FWlFZPICCNjUYqQREzS5fjwx/9OP7pC99AJFFEvriElfUSkpmi6IPSQTvDGdK7whHem66kMpnirJgxWxsl5NKUJjyEPCPCdjfQb5aQjnTx7j9+Oz79qU/grW97OxKpAkKRNGKJPJ7zrGfglmv248//+I/QvriJZC+ETr2NQTiKRiKG3QFwvlIDYjQOMn8ATuhIJSUmEIoHeOyTn4BjNz8WrSCNfiiNWDiLSK+EePs+POGaBTzxuqtQLW+h2i6JAfDCF/0eNtY6aNep/U4qEo40WosRTehQVs0g93QypBjL2cLUVAblUhmZdBb97hCl3QoOHzyEanUHiTgPZIJ4XP5tOekGAelvPXz3k27Gc57zI8hkCQiFkMinMGzVEEpEsbVaxj988Rx6Q4ua1GPx8B7fabD1j5PPuaiSnk1/aZEzLpiMgvlov9hgx5hhTCWhAwDsXPEAgGvqWJYNQkiii8KggljpPFKVc/jAB/8eD1WyaIbnRvnBPOxVmymulGeTBwC8GSEbSueEL4TAQACbOnAiybVyKQDA+L+YnjkzKeIZwXtj+wOdpGMozhVRKBYwUGXH5pG+LPb9aaRKOUs0kUSTJrYhYP/hI0gXkgIAYknzAJAXivMAGAEAMm5jEsYjpQCEEI8RSG+OAPbJ+kFGeBPxug8v6rnFd3q6ecQKAAAgAElEQVQskLzW3YGxjuZvMjgf82QAwKjYdzc1FjEaqQBsnVvmPUDwirULz0/JFZtmAsiGirXG5uYmdsjUAcFbUnm5v5rxrElvzexO78HR3PjTeTZqYkRPm4HFGPJL+DHJRXhuOsqwADvluLvCnk2055d5Yy/HMOMeyuED92XuK2S9SR3iJF76Ot4ePVnuuQ8Bu6UylvYvS2qjptB5utADQdRZmgt2OsjS8LNcQT6dwy033WzDkWIec1NpeYRk6VReq6v5TCeTJnNyGfRsQqzhN5NFsQUJFMmozjwLjM3G60K9q9y6rNiV9p11BM0k7d0rRk3sY55fjM4zxozFZnJCz9rD5BZMWihXq1hc2odTZ87gwePHNQElS5RmhvQYqdTaaPdiOLeyi9YgBkZtUxvPhKd0Kqr9Kxmn+zhpvXwfxmCkN0AhDbDvJ3BhxpdMQhnI9K9aayEcUOfel1fB7HQBu9truPnm63DkMKVnU7hw6iT2NjdQ2dnF5YeP4NDiMhrlChENGSuqPuWV4UNORkIAVBp1bO3tCQDIIIPGXkPPWiGXw7VXHxMDgDHKZEUaPdxqzREDgPJOx1qlVEtDkREAkBMDgDUkQdqLF1Zxww03afoajibBSPZJAKCQyuCjH/oYPvupzyuSLJ2ZR6nWw4te9grMXXYZVqslxIoFtEIDFOfmBQCcOXEa1Z0KlhZmsTCbRiJu0lm/ZiZrvO8EwBqqZB5JI1avq0M8+3Py6/33HdVEXF9a/2Sacj26waXznjJzowDxZAqVWkMRbAT0tRfG4/LGarbMo4R1uO5BPifWIust092bQssPhDzLx55lzto48LCan0D5WN5ljTnXCBtSel5QUsTzkw0xJ9RKYXKmkNyrNW4jK01RrzZI8aCnHxpd2oeY3MAP1iYHkKM25FHOPw8AMMeei7nbDvC0pz4TC3P70ahRDsFnqIUPvP9d+NznPoF3vfuPZKTZ7bTUfzA1gOz5whTBYnoC0BC+ZZJgF1fIH83Jf7VCPwWCaGRARLG2uqmkHCYE0fjO/BXYmBI85PM+wC2PvQGnTx2XwR+BOwKZ3J8JVjBemgAAmdJBhPR6nhHmH6K+ASGlpPF18Jp7BoaeKSctlteW9ifuVWz3A2nmdfIOoH2NDEj2ZexPZG3c73KH0x7HvTaWKGJnN4adXTIV2HP1NcAiIMY9ZbqYRSLONWyxuL75n4xtFDtvwPjuWRw/sYYh0hrEMGoxkegjm+7hyOFZYNjE1g6NpNm3MYZdPAj5lXB/HgQhAQCNNnv5HNpNe0/JGIHLLUxPBwIA+MwlU3msrFYNAPjgn715SN21UY2dkZqEJYYicXFZvivRc++m6CjS/He6i07QczxN36OA3AB98+2bC9PFOGoii+hMRjESXCSewkHk3ppBo935ZkRTSV8sUiPd6ajZZ8yN121ww6RJDA96auD481kM+BxdNpRsYogakQpGGQU1/myweQix+TV6jZ/6W0Mqyo4Oeu9QyevEoswDABONmH/N7sXqEHTov2/ueJGpoxR9LxGXbsYj7vw3QyW5EZlxDh9I5h3z4Y+Go/jW17+GmUwSAZF35x7Nxp8mFsqz1uYSSKfXbPcxO38Ax0+t4JOf+kcglEQoEsWRK45gaXlJWe7m7G6UGHkg8DVHYvjmPfchlsigVKkjFIlLN8ntStdJSKW593OCwkNdU0reJecO6vX/kyivAQCmWyCaZs7v5qDsYz74zKWzDB837SAbf06y+J8o7ew4dFDaBEcTcm/cxL87Wo/AtwkWwHij9LTRSW6CTWXcEzeh6TcQRkXshIGTcsJZ7DuaFqcxnICIykjGgos75Hthsz8pARAoQGr9xPrxwJJ/jUQnRxRnHjIsVJ3cgX+WY7MJwfSaPUjmi23f8FvBYJRu0fk5PWGRR8NJlwzgQUC/7ifBPkpxfDPFzxMDgBpgp0k0JJO0f6OC+vzadquJXDY7WiOzM9Ni5fA9ddo9ZNOkT3XQY9QedafKaQ1jEOqjG+qj3m8pKYL0w4sXV9GsttFr97GztoNipoC9jS0szSWwsfrPeMdbX4FmbQVT+SKGwyIQzOGlt/0Ozq9uIpONYG3tQdzxxpfihqv2IRlqoFlvArEpBLEp9IZxfOSvP40HTq6h1YsjlpoGgqRAr1qjqQ08nSYYRWplTRT3RCqJAaNWwjFUyw1srm+j2+yi16yjsrOubOnqzgpe8Pyfx8/97E/jp3/yp3Di1HlMFRews9vAT/zYs/G0p9yM//2B/4H1B44j0h6gsrWHIJbAMJNBPRzFic0dhNM5FaNsxOipIF10ZIh4OonkVA6/9OJbsVquo9LsY7q4iFZ5DcPKg7j6QA7P/aF/j0ZlA/XWLpKZGbz85W/DqVN7qNWYz818a0aVsTFiE0izw8Ccy0PMQafch89bC4VCDpVyWaANfYt4oKu5jPLp76vx4d5BJ3BNyeiAizbq5XVcc+UBvPxltyIa6SG6PAtsrqDdaeCb95zE2i5p6WQAjNecm43bx3waicsBNiaW811xa1qNrpdkucGIGtGJdWrr6dISyaj03oTJIrJYoDPTN4qO5ByRUIrjNSUppNHA1HAb2L2Awe4O/uTdn0aFmbuhvGh+1JKKmj9q7ly75kyjXPfqTEdd5JP1SlovLPhF/XUJACwE45EAyThzxbm46QfCNcwpiGckEQCIYGpmSgAAGVVilsWMhUVPFp4ddL+Op9OodTpi1xw8ejkSmRgOXzYvAEBMLovLtlxuFvSkaZJ5FTASjubABHasWWajHI8HqFU30W7X1GBrWulYgA7j03npz1Hbk6yJ99gqJ2DmkuyTBFx0lYtFNAuWSYCH5on+7yHUqzVNfQhqcnLHxpDfm+cpawhKEQUOd9piBNTqNRkB8iwVoMwUAEWPmqaa54cfdpBVxjPOP2/8Gk4NNa1WDcP7Ra8MMwxkw6oyfhQb5gxy9Zyas7c3vhIgruKcDbGxjMjWowyAk26yInnKio3ndf+Tzb8Dy3i2k/1x5sxpzM7PSoZCKUC5tGexf7WaCuZ2s41oKIrpQhE3P+ZmtJptVEo7yCSoQ+3g8KEDSiDis0umT6Ne1fnKZ9I3VuZtQZ8H07HrzKNUiOcuJ9Zsoh0QYPFsEM1adHAnQ1ECgJ4Bm7ZRO68EgsCAD53/8pXhhM3AAg9GERQ5dfYMLq6t6XPOnT+PYqGIcrWFIJrDidNr2KtTa8uJfk73PhqzGi2TNuNWxcsiUN2XiIZx5MAshgNGl3VVJzH1iJ5J1UZbru2xaBKZRBLDbgvot/Gkx92E6ULKaX2N9VjZK2navzQ7j9lCEaH+QEwLMhzkWcAhBvftQR+7Dcrbqqh3Wgh1wygGBVQ2Skp3ovzzxuuvE6OR61xJAI65IgDAXXevi1diFZMoOMUMhzCzbx7ZYl7nOhtT1gbnzp3HDTfciCEZFwR8STmOpRQ3xq0ql8jhlb/2coHhlXofhdn9eOD0RfzPz/wDTp46g71uG6npIqIZ1mGkFUdw6qFTmC5My/lwbiaJTDqm1AbNtyih1UTGzDhHKUtumGCreVwny2x7AgzzdZTvIzwL0YO44+bf4vg8NVzmoaPpvz1dGmAyhi+dwfbOHnKFop3lnPCyORS7h8abJlvlvlDI560XYR3j2Cp+kG7gtDFDbQ8LHBvHf8Q09QYGXDqsZC9CwIrPFOMA+WxaGpPt1zrR5BPijP/c92CdZKamxlSwe+9ApclI9gmUe5IhpF7rURBwnn+cotOVv7RTx/N+4ZeRThaws72tM/yqKw7hnXfegVtv/SWcOHGP2IBThZzkx7lMXlLAWmMdUcYXaa0agMdfBDNbLXolJcYAQI81ewI72yWdqRwktvtkxibEqOx0WcsydpMpIGHccMM1aNQrMnAla4v9Afcy+pdIzhoCKvWSmnT2eLyujFekhxtBX8m3BOxSHmyMhMlf3KPYcxlDnPR/nsFkNkTtTODEv9nU0KrTa4tRxXNVcp4hqf9FNBoZnL+wbb1xv4sozXoTEXTbNcwUs5ghwggydztie4gFZfEOVifDWGTF6YO4556zzDiRp0y9VkIuF8VwUMbVxw4gFKKh54aGNOFICrU6JSJk3ziWfBDB9m4FjTbBuIwAAMkLgj467R3MLURx8OCMzHHj8SzOnStjZ7uG0Pvf/+ZhpVQBkXQCAalESlruZILZlUSqGHXDbEZqD1qi7XGSSbdXIkcxUrgmrqu565oREs3deCB7I0BPxedDqWk/DwY28S2LEeHN5fWhUYGMEFKmv+UUWF4ErolSFA8RepkNWVOmKSOLFqLzzKeU5JFGFfbz5exPlFnNk329aGI0x2v3zBRIefLq7p1Oh020Mwjy04fJzcsSpHW4S9vhCTyjeoUO4gkBD9LXszFU1J3REYk6EnUvFPLIZHjjjUbkfQosZsZ013yYN9Y3BVqQlZDPF/DWt/wB5qaKiKlIpH9AQlo2NgkGLFhxKPoT88FJ/Vjdwic/+VmkM3lR+G+88TqkMma2qDhGbUps7AjORtHs9nD63AW0iYJzmhVEpUKljqqQy6PH++IKQhVP3Kg4mVLB4yUcjvKieKgJjbwOC5Na+GZTGasshgkGMV+XIIhGao6BwULNRaCIQaGN2oFVRPWI+HkzRE/R8q/PuWLzWTO5hDfmcjrN0c5pIMB44jghvJy4/35awcd/dIg5jwhed15H6h5FNVNma1yZyXwWueEQcMrm8wJcWPjJEZYmbzLu6+n9cyMVG8ZJNPhgMn2DBTjXC0GXOKl9nY42ST7DoqwjpM/jdSWVUEWY09OxqOPPkTkgNW8uwkeJHi41wN8PD9ZNMgNGBxFzwyOBDKf4s/n1BApItyUjwJI8siPdFb8Xi5xisShgjq+D94EggcWKmeGR5XcTMOGzZppbrlsZP4bCyujd2drB7u4O0qk4eq06wt0WdlZP4r3vfjNWL9yLK44uSO+bK+7H1Vc8GY977Heh06Er+DY+8P4/QjJZwu72eSTDacTiOfRCKbSGKbzhzX+MuaWrcObCDlLZWXT7xhIyIYk5xRp3xTkCswmIG8Uvn82iUi6htLuF9Yvn0K5XMFPIolkt4V133olGtYqXvPglKBamceH8Cm66/mr82LOeiki3iffd9S4MGy1MZwsolauotrpIFudwdqeECt1e40mE45aowusjzS2ZPb0QbnvlK7HVKGNA7xAeLIMOspEeQvUt/OKPPQOxQRW1MiO50nj3n34YH//kl1FtJjEMpZzxGCORkqhUKwIMC1NTogDSxZd56tT3iS5HZLw3QKNBd9ukQMaZAhMUAgxpMBVEMdDUaoh4mNZ+LWRQRy7Sxov+80/g6GWLqFY2cN8Dd+Oh08dRbQ+wcOg6dAcWDxah7jaWFE2zP2SBRjfhpMBLTuz4cYIUXC/aJ/hsC733RZRWonXUE9IAA8hstRPg0HyeUwfKKMIEKoBkxxhGjRjQj3QRDtUkx0gH82hXWogFLeSDXRS6J1DdWMdeKY13vutvkJjZh86QSSWOFi0wzxhJfu0IfLxEw+qkR9z/WKq67UUeADRRCvPgpuuAnS+5dArpJCnaVUUlUT7h93dNOxJxZPIZLO3fJ3MyNvNk0QgglYsxAe0IOoMhWgQ1UilMLy5ien4K8ws5zC8WJW9hUUMDJ64369Bp8JTUOUAGBBlifA54jWmyR5forY2LaJPRETBnnHR8ntMEr3kW8zb4a25JOyObfXfPRBd3xbIlALhy1Q0bOLX3wIGYcaNz2OAcLzubZHqoNnCMAIHaTobgI4Z51tu9YQHF2qKtmscbc/E5YQHIeoJ62Brj5mR0xXgm24f4i43CdIHyFovJ08ddnJ8KSsfAUg1D35QGM8eTMh6WQ7W8RaKqd0hZpc6de+M29e657Kgm0Z7O2LAmjTRJcbWvZ8PcIYzuYq0s3srSfJSp7eiv0UgchdyUmDuz03NYWjog2VUuk0a/3UC1vIMrrjgi9k6E2dW9lgOz5Ho2lrC4vHMDZByQ4/GZUZcxBmu8OznvMX/5uLCRhxInbJGI6qE2Xy+vO02j+fnOdV0NLhu9SBR7lQrmlvfhQx/9CKKpJMKxqK5RvdFBJj+PL375W0A4g0ZrINd30sOlygiGSNIojBGRjbpqO56ZbLqWFmeUJJTK5tT4l2t1SQxoFMczM8n6gudyp4HvecLNSIS6SMdCmC8y/aCEVp++B02snLuAx1x/AzLJFNr1BpJx88zhe2ESUy8IodHrYLtSwtrOtpr22ewcorsByit7aj4P7F/C0SMHRQWnpphrXAbRXqbokDO1mz5GlM8bBmgEQ8wsLyFX5H3uIdIfol2vYW1lBdfedL0o/H0aEEfiSCayqOzWkA2nUV8r4/WvuR2zBw6j1Olhvd7BkRtuwmvf8lZ87ON/h9zsPBKZHA4eukzT8tWVNa0NDQtClCl0MZVP6eyLErmg/FTedMYUERtnlNJh7BjGR/MpUfP+sKbsUXrV7/DhCTBBn3XpAMc6dUtq0jR/jCQYs6k/RKPNPSKiZymXK2g/IPBp7Gfv4TUeFhnV3f2cAQeZEUVMUt5IvzPKdjm1tj3QRRt7jwQHiErGzGtDCRS9wMhwpb+IjEfN1I71E9c789+nCgWtf9ZwXC+Sk3LtOG+y0dt62JWalFDz+9sjNPZc4T3KZfP44Pv/Eh/6iw9jb3tPTWWrUcLtt78KuSzw5t9/Per1EpaXpzG/MCeZLmPH280aYhG5yui6cp0SRKPvAv/jW1VCyoBndJSemWjW22IY0M8oSmPjEPcxDi3JxCADqwUuf7INyDpcXJiVDIBeAIxe5vFAuQ5rTNYDNLRkH+MT0JjixrOXYLVPpfMSauvtPNvMWKjsyySTcxR/Swzw4I2l01myl11Yg2qM3YRhDMNhDrulFtY2tpFIs07qC0jtd+pIxwMszeYQj5C1N0C330Fr0ENAiVXAvauBTAJgvHQqNYtGPYSTJ9cwVSCrlOuf4E8dy8szKBZTWFu7qDo5lWSd2UAilUKr01RwcRCksb1TRbXWRjRKpoZ5BLCf73bLyOY7OHLZLEqldczPHcDKuRZWL+4hdNedr2YaoibKRPfY9JsOgjfONOicjtNchgCAXB6Zn0lDgt4AySibDe+2SEqONRs0G6jV6yr0rWg1R+TJJABp7rpd6W74PapVZqsOkMlktagazaa0/GxU+P2MMhTSnzlNVbPhDjreuFFUhsuxZ8PtUR+b3htK7w9mTu4qNRY1ptXx7sVyKffUdXfjdcMvmUSYFyh9Y/hIUIdl6L9NhM0tlJMaNnudUbwIKT4CKEJGO+L7ZvNPFItAi3JfHSXeAyUsPghebG5sGXWoa7qiu955J/bNL5qTboTGGPyPG5L92VPvVNggjEQyi+2dMr7wpa9qo+NU5HGPu1kafMUbUQ8VYbY7KS9s7qLYKZWxsrEJyrQJABAh5/tkfjjTF/o0YXGAjKbv3tHaLRe/ARl9zUY/0i+J0UmQwD07Ll3BGy550yAZDYpiSIqe5QDzOvHjfD5ZNPv3qvvLqT8Pfn3cCmA/NZeu1KUS+H3SEbnG2+YEfDqiXbli9ZGgVNsQuFCdCyMbEmdkZCwAgjCWKcq1odhAp0fiAcSDhpsGi3i693KdJajjJDrJIsfRK0nNZFHLe8v3wffIhrlarlpzOuHfIXMf0h07XbtHMuw0kxtRjp0MQK8rmRylFHigzq8Pb/ipezWh3/VTPjZ+tDRKZ03Cw6/nejXWUFTr3jN5eFjxgPTfi+kcC/NzijQziunY2ND/2RvQefnPGAE3uhdR2fseugf1Sg21jTqWpwvIJ9t4w2tfiH7vLLIZZh7n8NXPP4DnP++3cGD/VWi167jrT34XhZkaCtk+BoqyCaPRjyFIzuKfv3ESH/v451GYOSg9FX0AeIj5/O3RpNKt8SgL804b09NFnDl9UpPy82dPqYhbX7mAeDjA3tYGnvOsZ+ElL3wBPvTBD+Itd9yBq6+8CptrF/EzP/kfcOzIIbz77X+EIVkQlMG0e6LGNfrATquHPcoeaN5FAID7neI6iVBH0e6G8R9/5j+huDyNOg1nomxuB0gQANpdx4t/7rmIdHbRrKxqMvPnf/k3+J8f/gw6wxmEIjmxrGxPJqDhJhcE6ujB0CMan5RGj01QmpnbVZtgZLKkmdGUMaVnuhuhnCCKHvXynMAGPaRDbRRCdUxFW7j2sllcc+USZuezOHjNUdONz8yhW+7KcJGN4ubWLk6duYD1jR30BgRWiLyHNLEKsVHrsLBQwLConzy4jYKpFWiN6cMAgJFHxkTzLyL1MIQ+pw6Rnox08h1qkUOoxIfoRpktXEOkH0aiP4egPUR0UEEhvIF45etoV+u473Qc/+v/fBXRdB58SR4wk0bb0bqNvmkTmIcDAF4mFiH84IwzPQCgCMDATABjkRBS8RgSMZ7NVWTTabkU0+BMP4fFYzyGbD6DfcuLaLYNAGDBpChATbHJBIuI69AihptIjgCAYjGJpWVOBuhfYAAA77v5QHASEkcobDptxewq85sAAK97HztbawIA6OZGdky3R1MuA/jNK87sDMfsC9c8alJmCQWTzAB/xvpYWhbSAhRjzOyuqh6huTAnjpw8R9nhObq+P7NtCGCSAO0ZDuz1xsWKo5OHDM1142i3uvIlGQMAPD8pu6BzdUfsB563/I90cAKs3Of4M7ib+6hDP5nVOeSaHp+IxD1RdPCJ3z3TjdeVtQxBVLIZ+TsBAX6ca9ODr97Dxf/OdVdqVMXasD3ZF7KuTHWmZfL2CIVR3qsK8Einc6hVWWDGFDHZbJRx2dEDQKgjSm2PfixikvC55fPpqCGjA3AsYXm06aI/UH0Nw7+PpJ/exZ57jwN8Ke0TTV6FuHNNp0GgDDhtYlZrtZCeyuMfvvgFlCl5oGyi10Wj1UM2P4d77zuDSrUvl2wa3pHizZfOqV0mnVRzWi2zmegjnTTWCA3MCOQEpGizaXamhrzvXGP0mzm8PI+gU8eTHnMdwr0GAkZ+hYcCfs9vldDqDbCzuY2brr8ByVgcjWpNoDt/ReIxxQdSarVXq2J9dxsBHdOTCe19M71p7J7blocKAYAjh/fL+LOnWDFLnbmUn2h1pe1hvD709BiiHg5QXNqH7FRRrJ94f4huvY7z587g+ltuQpNgJ6nMQQSpZA5bF7extO9yfOa9H8XffeIzSM7NogyTnN36mteieOAwVnZKiCZy5r+TyiKVzODBB49jdm5e5z3pzZGgJxPFfC6rqFiee+r0BFzYM88mk79EdyZs6GjpYtd8B6f6cVH2b/uTc4XR3sg1b/ukY465OkYf4x4QT6FDzwemOAh04uu0FInxnmWtnzWQvg8wJigbYQIiXKvck9i0k31kPmZubOCYT14a5kFO9Q+MveN+62TGYt9quh0I6GPNtLe3h6lCXjIU9TSuDjR29He+Nn7NPVx+5V8Dzyd6EvzS834FqxfXcPbUGRwikFzfwfv+xx/jwx/+M3z+859EKh3C1FRWNYSYUjpuKeFpWQqXvFGGjqXrUxMCY5oQ5hb9n2lCHTEvZeYXUHuTVG+hwcqQtWBbVPpMOoFcNqn1uby0gK3NdYG/BDa5387NzWKNfmg8fwdO8sspv6b9Y8m3X4fjq3SpXNtYI7zcbsDj5XmO4aTr501qHUXOs4MpmwwhhUZziM3dqtg1fdLy+Zx3GkjHgUIqwOJMDoNBA/VmFRGue+5lHQI9YURDLcl4I+EchoMEzp3bQjRKgIPnNmuwOmZmslhansXO9oZjiEBnFiW4THEiSzUI5eTq32gQvOVAkFspq0BKtWvI5tu47OgMyuV1zE0vY+1CDyvn9xD6wHveOOTB56kTpVJFFA82Flzks7Ozo+k7YzPiSTbefNMNNSInj59SviULel+4c3LPxc5NlKiaTejp5Gh0Hxad/mAg2uYLJtHduGmGSSM1FEzmgJrgW6Gg6T83FlLeRR23aYsdVtaIqTF0dBkubCuApKwZuf3zNTDbWbmKfICkp6SBghWwvpjgAWyTi7FhnH+YhAUpx9Ojjmbh4ZtCv4GwYGeTygNFhY0Mi8h4iCOdTBkViIZ2TmtnAIBNz1l0WJQQsL21o42CUzhelw+87wOYn5lDjPRbl2EqWmvIcnT5XpReMDSqYzyeRqlcx4PHT+keE0h58pOfqA3a6GWm7efGyEaffz59/gIqdaNNtUWbZLURQUu5qREMRft3qBkLK7ehkwUg2poz5Xs0AMDTdFUgsxi0almNMZtivn6ZMur1+FmfuxuDIbpEWp2HBS8Sm1xuAnK/NjdFbVT+uTC9mHOYdq9xLOGY3CaMlWDFl9/8v32z9fowf0TonFEulj0H/B8n+cxDJYDhHlRLNqC3AYtMor6cvNFgLRJGMpPS1zGmzwMm3Py58fN5FOCkTcNiaDhZ4gTLF5gW3cQ4tzD2dnZ1DbieOEUS9d4Bckq0iLogNGcM6NepB+v82vSUPH+QG6BBF+iWAAA+j/xanxbgEwf49T7Rg//m6bUscOdmZxCPho0Zo0LBmDmTOmKPWk/KEvhzuGYocUkXUjh76iy2L+yitLEOdLbw7//dNXjmM29RXF1xah79Xga33fomnD1Dt+UOHv/EK/HaO16EzZNfxVwqjk6zg0E0B8Sn0UYOd7ztTxFOTGOvQk1uEggZUOelHxOzALTYhLCQjkVRr1FbvIFcJoVmrYrtjXU06xX5VET/pSn+3Te8HlddfhSvfNlv4J5v3Y2pbAo3XnMlnv3DT8Obf/sNSNFQq9FCr9NHNj+DzUodtWFYjswtRrrEExYjRe269kNOySO4+qab8PTnPh2blW0MRUMfIDYAahsXcOsv/jjC7R0M2zsCWj712S/j7Xd+AEFiGQiyYkPxXpRKe3oGZR7VaaE4XdT+sLu3h7n5BeztlRR7yOeYX0MX7wzZRnxj1M2GiWpbgclnLBnuI4Um+qULODyXxLOf9hW3VY0AACAASURBVF34d999I0LTSYCUwchQ4GE4zsKG8TtDpY0wqqpSaeDUmYs4f2FdAEx/yMkR9yUWZmRx0fzKQDXtmQLtHI1yQkzgWQA6G2zh2fpzbIB+aIgeh2IDINvmYR6gGico0EE4qAoAiLSnkAkSQGcbU5FtdFc/z+MWH//sOu5+aBc9vqYRJZR7jjds0sGk6/moAAAlFIpEtNduYCZ9MPh9TA9KozLKYsjy4uSfOmFGFZEpYHIk6pejAgAWlxYEAJDW6QEA7gO2t0bQC4VGAMDU/DxmFoogJnfo8KIm+PyPNG5pUyM0LCVtmmeC6exZ1HYdADCUWWcfld0ttJpVuUEHDgDg+WNnPa8B908Djd3FdywNX0g7MNidv7o9MpDiNMjM59Qgp1LY3dlBYSovj59MKi2GE83rxEDzZ5AH+uWXMjAqqDf1VYHI89Di+VhnkBXEYkoT+9GEjAwMOz/Z/PN7k8nHPYCTJZ57bNi50miINdnY+j3YA0Lca/mccn/k1xC84O/mVE05Fhl9HRX6pAUzy9p/DvdN/3n8/eFfr+9LOZDzWTEzRTfwFFuJdFAa9hLA4USxjUQ8IwCgw2x0NtAtkzPtPzCvyKpQ0EF/wJrs0QAAv/u59fYoJmP+pByfoWMQ2dO6Cd6ZJa654muI4iSfqunYjDkqt1iCNCENQljZ2sT9J49jSBr3YIBmp49MdharGxWcPLWO3pBnA5lDlKmZxxJTEVjj86zkW+NZKJILNfm1qm49ZTKsr3hOUYfP9A2yuJ7+1KeYn0uUFlwdzBez6DarKFWrqPWYlBTIX+HaY9fonG2SOct90BkAx1NJrG9tYX17G4lsWrKrequJTDiLbCuL9VME0RqSYRw6uCTjTzZCNEH71wAAthyk/zciYRQWF5DOFwQAJNjMtlo4dfI4brjlJnSiIQw4bJCPTAp76yXsW7oCv/eil6PVHKBO0HF6GquNJv77R/4K//j1u9ELxxSxyH2Zeff04Dl//gJmZuckpYlGmfbE5yiEbDqlQR6BSmnEHBOA19wmqnauSzDGosn5Do3Sq/5tPf53/OxJAMCzsKweGz+DHgBQBmo4ImCbbB8DuAm+EQAyA0tf/xsAMH7+Jd/pm1M89xU/9GD9Lomkaxyt9nQ1KZmYrtYZ9ntIx409wNcs53rWzzwTAtZpJoFmqkeRTCPKe8jY1PcycEPeGt/h13ia7YwBJ6QY6neixlJ+9jOfA2XPcHrfruPG66/E6177G3jpr/5nhEINzMjsLyKwjIAH6f3W0lO5YL4oHGQRCNCMze35ZI1wKMpGVBk2PUbI05SVdHhKACxlR9GoGqYag4SMHUmSKBHDQODY9taGhpaFfFaRoIlUWpHNPKd8bynZ78jY0VJUxiDlmAHhL5nqex3QY2CH+6hFd1pMvYElLv7dPtnwe4IafcbkJrFbbWFju4xoMmPS9UEPyRgQD7Vx5dFlDLo1lKu7SOUzaA/6KNUbyOUzAAFFMtM7USSTRayvMz3PpHbctzpdMkoCHLlsP7qdhp4z7i+k9xMw7YHXkTVXVgAA5Rw0Oe20ya5O6PweooFUpoGrji0KAJiZ2oeNlQHOn9lG6L1ve7U6X94QNgSMbEg6J8VKpaoL6135ib5wQsCJNW8EL265VBEAQOSab7zZJnocONq6Nf2Th4DX4ptEgLZKQ02Y1CRo8uEmIqTUhcOiEFsTMFSGL/Vxog87h1wazZH2IYqzTPq8Tt8jeGbExnsms7+OZfhqmsENn/FaQv68e6ejcDqkUJRo3e/Jsn+84rxBi9cGjaOAJgobZRUT2AiZ8Y2mM3b4k4pmkwP7GYob06FlC1yFSiSqoru0R4zWJsjciD/5iU/K1IdFEL9GW5w2WmMX8LXLnIjT+y5Bkxj2SlWsrJmUoNlq4Pu//3vRaNSEypJ2LxaDAAA6G4fw4ImT9ncBAEa9FZ3UTdPpQkkAQMXo/w8AQOW5kgeMsmUMgMSIbKh8YN4CbhQO0GFhV9ndNVzOafBV7PKbOVmBN8gbx7UYQKSJPYEBh07bhM6VqJdoVR0yqBf47XCrj5sZywUcXOC+mW9NyATg/SDVX14AXBfcQGOc6pIBEHOGjYHpP0NDMQBYjPBAEarZtYm6mA2uqW+32qKUcoLlWxwWvvx3bruc8lTLFdSqVXPp5cbrYgDT2ayYHFJFPswIVK+V4NfDCjzv3SEKIPOr2w05T/vmXQaD7nv5P3v/Ac8M8AkdvPaz00Vk0gaCeRdhP/EyB12CYy4Gh74Ojm6r9R4NUG5UpEerbtXp2InttRPYWL0PP/GTT8Fzn/t0nD+/jsX5K7Cx0sf3PvkH8YTHPwZ7e6fxv//PXQh6W0BtG/12B4niPnS6MZHWv3n/BXzs459DH/TJSFnqBRlRPsLHPwYhrqsOporcuNdx8MABfOUrX8Gh/ftRr1awubaK7Y01xEmNbtZw1dHDeNsf/D6+9c2v4bde9UpkkjHM/0tD86LnPx9vfPWrER+GkAgiKO9VkMgUFP9HAGCj0kCdPK0EE0us8FZONNlGQRLRfwFkf+O1v4nV3XXRQckASAZh1LdW8HPPfipSqCERbqqAuOf+M3jFa96CcHIZ/WF6pNlm08HYUO07g55odgQFGbnFffrAgUPSUl64uILdXeqLZ1CrVpCOs8EIox+JY8iIKDLJgqGosgQAckEDkc4Onvm078Iz/tOzgM4eKvVt5BamLWYwoIyFoDBlYwTK0poM0IG70ezhzNk1XFzZRLnSQCY7JS8SFh/auwmM0jR1ogCabPT9rMxT//wkzcyVrOFg8RwZBMi0WaCEUI8D3QgZW5QAhBFuZlGMZ9BvrGE6WkLt/D8hGU3iXe//MvYaKbQo+TehugoF7c6jRBjLf38kAMA0n7yPpj/3AACLnwgHoQ4AUApALIpkPCoXclJtacREAMC2OU4iY8jk0pcwAFiAsxkZjYhodsuz3BBJFObmBAAEAScD+6WV5tFLoJ0O+ibHSGiCD0kAeHbSJ4ZGTwRdjAFQL+9Kp0nfBGYy9wYdFVNWkPE6s0QkEOsAAGdS6KUaxui3PdbARiuWtRc4toskL2ysSIuMx8UEYJ1AoNPXC5PJKWPTJ2ea5yLBCJpq/3CRXGQA8BjoKs7PWAEe8CRDhPsOf4ZqlRinKQaeEnQ1SZWL//OpLE5i5Z8FPQ9u7/JMGz/V599tMGEMAu5znvLL+oSAwIjBIDMri7ji1/N3fb0YBc63ydGSdf18RKQaFNLnGW1GCccAyUQGiQT9XCAQsVrZQTIVxsxsXqZeQ7QFCCijRwA4ASrPABi19Y5tYyaP3+mXB0IE7EycJfozBzW+MXQAgAzzXC1GEsKgyz0irEl/Ip3S5D+SiOMfv/RFdJz7dbMzQDxJ2VIYX/7aAxiEKCMiANATTZaaeNVVlJuwOZCp51AM02GYrBWbwJKRSv2vtPedNrLJGJ7w2BuR5DJqVbA4k0UxG8fO5kUEww5iySTW9+roDOhFUcflRy5T02g+RObbxPd54eJFMQHJFtve29Ugg5GG/foQ6U4WF45f0N58+dEjOLB/UawfmsxyH/VGxeMrfykDIMQJIMHBKAGARSQpZaCUl1ToThunT57AseuvwYARbTw/SD1u9JCNZrG3soc3vepNSKcK2G63kFlawr5j1+Alr3oNvvrAcezWW1g+eJmGR9lsAZsb2zYYI4Am6Q4ZhR0xFdisMcEqlYhpv6I8TDGrCiMZsxgm1PLG/vnXRtj/D8DAJADAL/fAg0l7x3JTDrqa7hwhIBaJxGQEHotZMpEc4JVW5ut/XwP6XiCkdeW9oXxjr7QRV1fac89rYSkavrbR9x30QINX7ms8QxU1Rzo8mR1OEsCGm2t+YW4OnTZfG9ejGc0q+eRfAQC+bc1NAADcpxOJCLY2N3Dri1+K5cUlxIIIvvHVL+EVv/lSTE8lcNc778DCQg60jWL6UbVSEWCwt1sSYN5p8ERxiSeOmaKJP5k7GuiFzTSVsd5uiEKggCkfBPKbzBn3AADZs85clP0LmWxs+ulrxrpkcWFOTfHO9qaAavYLTHmwATGvi4ERfuDsJRIPf4RG7Ac3rPNAoB/0ya+TPiSKqyaY5c8ok96ofBAWFJaPB6OmK80eTpxdESOhLqZGGHHax/TrOHxgTmZ87XaVqjpF9TIJhHHOAbjOebYNUcgvYK/UxuoKWQBxsYD7AxpIDrG4bwbFqRz2dncsbl3tbWAMAL4OZLCzQ38bRhYaABCEDMAPwh3EEmVcc+1+VKubKObnsbUWwpkT6wi97OeeMZyZm8WBQ4elzak322i028pelV8BFwFdMyM0i2hqQ6JpC5sRbqpyrXUO+57mOPnQURPDg42HmgcG/MIiNSpZLCKVzapQ4QSNk2PG0LCAXl9dxf333SPU69prr8ECN7hkQt4C1F9xCpWiNpZoq3ful7af385o+Gyg2PRzYUvr1+1Z1JMmuzadkDGNix2yw3usE/GaaEt1+nYEabI/4sajzWBiIuRpoHyI9XCL4WBNPt+XrHA0obAsZjZ7PvrI6w1JlSIiSZaGIiIiUXzta1/H17/6daRiaSSi5lQpRgLpV6SORiPOKINFgqFynARsbe9ht1TRe6fm/Aef+hSUKns2FYnGRWeV4R6L4VYbp8+eRySe0NfTLdz0t4bU80GM8bV7zQyLEccA4Mf4OjwC+egSAEefd7R4NfqchEWjmpxb5qpRADUNFxjhOBf0i6hWLbfVsUzUIIslwQLS6K/j4nx8AAgAIFhE6teoirH7Ozl19qDA6HMmQACZM7nicgQAuNcmXzJXoHsQQHnIpPOqqTepBeTqzmY/YS6/fO+k9jBqhJ+bTMgkcwQIOZMtblCcYpT2SiqOVUw6kyi+/lajqWkHEVFN1aUvjkgKQGYP9WRcJ8zDNcOm8eE0uYF6Gr4H2HxBa8UrnZq5kZEmb8WxlwfwOvJ9TtJiPQDgWQLcQ6hDFX0wPY6C8/fMXF2dlMW77k4uODZ/Yb72CELtKGKhEC6eexCbG8dx/OQX8fRnfD9e+IJfxcqFEq44/Hjc+qLbcO/dX0Uu08Pzn/8MPOOpj0Goto5Qr41Ydga9QQKlZoBYZgFv+oM/QXvAaLgEhkFMZkFEtZ3CxZ0pQ0Vt8hf3olyGhqN9nDt9ViDAvXffjX63hVp5F8VcCtXSFl75m7+GG6+7Gl/98hfw+2/6XaRjUfz2K1+Nv3zf+3DuoRPIJ9Mo7ZZFJaP7fx0RrJfrqHH9cj24ZpFTYiLr4WgG5VYTr7vjt1Hp1NDsMYljgBw1wpUd/MDjr8VsGkhHLarv4noJL/zV1yCa3I9uP6nnlwUGfUA0WeCeHg6hVC7r/jKhZXn/ASQSKcWmxRMp3HPPvfIgYeoKm1KlpEToHWJgQJjPxKCFeL+GQWUNkX4Jlx+Zxm2/8SuYOjgNZALUK9uStyTCCYARhGw0On3pTOkWnEhkEWbSw04N586v4eLFDYECSiqgLrg3BK0R+nRvdgi9bzSdT/po3Zvy0yH8QvqdUZMiRQNEBhGku25KGhugG+4gFG4KGIi2MpiKJTGguWSkjOb610Vn/IO7PoVBdF5RlRIa+yfCUf7trxOsBIEDfhbhJkmPAABIwuWiCM0R2jwAyCrhtc5Q99esCwBQk+0AgEdjAPCBFbMuiGDI9U/JVSSK/OysAACaC11+xUFFMIXC1LGTtjkGACgzIQDAS0YAoN1hLBv3KTJRemhWyzIsYpwUTaIoJaDmmq+NWlGuzUsbSE+jNYMweQS4X97LRQwAxro63xOel5QCkDFHIz+m3UgPyz3BNxCS7FlUlFH5NbORNjTsnKHZuNPYj8W99n8BE+GRTNBr+wVmsushvZ8eAi5y2A8a7OXa5I/xn5fKO8ZgND/LMxMmJVGeFcB/o5cHAQ7+jElwgJ/Pf/cGyvy7j2Pl79Km8v20fU44z0iT8Gg5yDLHIgnp49Bq8RygO7blcfPJ5OVrNvcwO5dX/FYszukspZY2dTMAwNbFpRIOu4ceaL+UKn1puT1ZC3pwxTdhot46IzOTUFJNbKelIp7pIdTpql4i0E1D4J3KHvIzRXzunz+PCpNcEgm5/jPVKIjk8E9fuBvdXhSRRBZkHyum0PnvqCHomEcQnxNO4SkD4p7HM5QsO3qK8OrQWHlpfgbf+91PwIUzD6GYTyCfjmJmKoUzpx7A7Gze4vxqbVF/qeM9cOCgqP987piaweu/vrZm/iplAvB95PJ51aG8Zkf2H8XuuQpOP3BarK2rj12JpX1zAgCYpEJn8fGAabyjTEoARgBALIzCwoIDAHqErgUAXDx/DgePHkE4m0aQTCEcS2FzYxf7Dh/DR+96L77091/BcBhFNx7HRrOJ1/7hWxGfnsW57T0EyTRyBcqDQgIA6FvjwScOaFha0fOD8grVn8O+4haLBQ6lmLpAdiZrNued8zAN+vgs/deEJP82FOCRGACPJAFgA0UPAPYK5tVlee/KeqcMgIWuk6vabj4JANgeIGxjImLOmLscSlqt6Y1Rx8aIzhtGHi9UTpH9Zj+XPhec+osNEDPwaGVlRfvcgeVlMQW0tukTRm82F6X+na7OiAHxCJ9EyVciEca999yN9/zJu/HkJ303Hrz3Xpw58RDe+pbfwQff/x5srJ7C7EwajfqeAF/60LAfqdeaiIbjaDUIwtI4j54pMQFgSu0isB2YgbJMyKnT51kkoI8yEPML4NmpE1nu/Pa7UsAcqE45VJvRe90O9i/vQyZDr6KSrTPV4g5cmmBtq+dwf1df6PZrfwn8RF/3VPskGcYGMmjPszmj/q5UMfZoSrjyr4vnRghhDmxC9NTIodEN4b4TZ9ENYqg1OxreRcNM+GkhnQD2zefApMRKdUdMOZoPcgBLIIMAQKMxQC47i3Y7wKlTF50MhcbCPJOZEhfG5VccwcqFc3p97bYxT3shS1PAMC1Xfxkvxhi1zaeIvn4Essgs3sX1NxxErb6NQnYWe1sRnHhgBaHn/eAtw8JUEVdfdy0iiYSavTJpaqQa9geaznPd8vBlU8HujxNnxpQoHSBsTq86zGJsRM0ghwUA/7yxsTGOMuPUcmKyWG+3Qd/HcDyOBJsYRlK1WqiVSvj/iHsTMEvTqs7zf/d9iX3JyLWqsqi9aKhCdGhQ29ame5zRmXF8psfup6d7usEFbVBRBHdFbNB2Q0UB0cIFdRBtEJ1WwcYF2WpfsirXyMzIiBsRd1+++91l+J33e2/cKqF09HEm68knsyJjucv3nfec//kvtRs7Oqzt6ezNZ3T58kXbrm1ubrg3ZUpO61DVyqL6fQotUAvUUBTJ3I8OfeKI4vEb4mTuvUcula4/cwOl2xg4mpJ9uXe4nblu+i2wR9ujgsWFjMZ8buB3AEDEKjEGeBQPYpnMMXN55rAB4UJn6E1GaLodQuh++0MSFJnvSVHCuRf6PwfKH3z4D3X50hWlYmlluPHs+3Fh0nThZukaRDNcseeJS3dW13d21bPoE+JR0vqCl75IzWY90tW6uCjMNbhZb9T2ddBoGXINnY6Blec7CEAeMWPrKwvF0EeNRACAZSlHAIB/Hn8TAODnOhpaa2pBAKGsYdKRdGwGK4qm68KNeehAKNsSOL0nB7wBABFy6/VfvkGbIX/RkA9YAV2OC9wlFTh0+NlrjfkVh/97BAQZNBxtrmbIqk+tAIByDaAVRBriKA+Z94UteJahF9SX8I9SwcUiIl1IEdtIfq0z61tcXJhtyP19xb2H5oxrgnuTj9uBAHOGjSzZzJjYQM8eDs1lGH8Pb4zikwW6XeKxjlDTecDE06r8z/QgwAwsACnNEC/k7nWAPl573itPa7VrMNp2+a0WQCKfU8EfBCokJmcFfDCcCaEHHbgX/cb/6L1xZdxQ/fhUyVxSrVZXqWlekyBUpcSQ3Nb29cf0+JMPW0zX//l/vEZf89X/So89eF5f89X/QiePlbW6PNYD73qL1NnWNOxoGCaUyi8olq6qM0zqD/7443rosYsKY5jbZY0FMOGwMrmQ74ehBifN+AfknoikheqSPv4XH9fNZ27SuSeeUDYZV233mlBgk7m9WM3rJ3/8LeZK/WM/+ha9/zd+U9/8qlcTQ6Lf+Y33qZzJcQtrMASdyRsDAAAABsBzAQAYAPFkXq0g0Ktf9w0qrS6oZ8ysiSrZnJLDju48uaIz6yWlpk3b1DbaoV79mu9SpnBKo2nOwESGfZxuMXZ1WepZ2/znCnndcsstamNUurBkHi2H9aYuX97WyZMcJj0zaHV3jDscAXDj4UCJYUepsK1yvK9ydqRKSdo4XtE3fdurlCynNBj3lMlnFXCm2LAGIywv8VsJjbuAtqFKSDiGNEI1Pf3MJTUaGOHhApxRfzRRQE2yAdyBuU5z7g7o2WDiGwWGVov9A03x+cApJcdJZUNXZwepsRkDKk68aly5UVFlnlfvhnLjfY2bz2i/1tQvvvcvFc+uWXKASaf8dimqI3aPRNIxu16974c7eByb6DkAgNXsiAFAY08qBgBAtVRUBZlNr6N8NvssE0D8cZBKlaulZzEAzJEYiRbbF2RU5NOzOaY2JJIqLy9reX3JZDI333LC3ceGR5IKAT2d+psVMWMeAEAaMgwHZhZoDAA2Gd22Ou2GDY4wACZTaKsRAIAUazZAeglA5NUQxS/OJFTRVsuR2HBUdhKAAMO7dMro8UR07e/t2Z8uNQhmnNMXoyl12k+nA/Xmdej4rRnlXLYGE38AHymMoZZjDPqexZr2KM+cvxsDiYHOjHzxRMrNQGWuQRYLDAtefuhrk78enClqODMIQ27jjMJyQlLpE3K8dMDXXP/13kOFe9JLA0x/nc1qTAQfTtAmj3M9Cu+NEeWIyIIh1+6a+Seu9wABGEgBHPLY8eHo9w914uSaDf0AAKNx35zJLdLMRll/b82BV3b/OAAAEOL5AAD/uvgzwzbIc67vNhtaTwes5Kjh1n/ZsgSDTOcggdwDMLzZawtK/SNPPaHdQyRPSY2oruOUxXJ94lNPqdEKlcyUIBObeTHnL75SFG4GccyuYd7gOxDyzWEBATYEA2XQhWOMlkubPCsVHyk2HujsTVuqH+6IVOYgaGljY0UXLl/WEPptyvlDbG4eM3CJ6wmWFC9Tu9U23wg8B3it+p2eMWa3NrcU9ieqXanryUfPGTv0rjtv18b6snkAWMzssO+MPOdoFn649R4A1IlxQuqnE1rc3FS+XNUYbwWWPv2+dq5d1fHTJ5WqlBTLYpxYVG23ro31U/q+175RYQcG7lSFtVU9vr2t3/qrT+rhBx/S5b0D3fmi+3RYbxsri/MN3wiuZa5pruF8IadwNFQ+RyQbXhwjS1aAok1yiXO1p+/l/TxKAHHDcWTk6j0e/t/N+M/72fMAgIGf0YrXzqk5EMJkATEWmBPl8wUD8XOFgprNlvXmzA4MWb7bm60AZ0sgZ3Dqe0/zjUg7oI4e35lxktAVgbXejNpkjngHxDQZskGfGgBgG90QWr8D7jAHvX79uvK5nE6dOqluuz3b/rPgc3X9+cGT2fOf2/zPFlzk7+ST+vDvf1BXL1/R5tqaHvn0py3d4Tte9xq94fXfos21ikqFpBmFknXPktaMpzM5SwRKJfJKyAEAlmIT1VrqLaWh0WppOJmoMxyoF0XQklnPvY58xxg/RgaiFvth1snHqOWYcTbqh9YD9/t4yhW0tbWp/f095bMZxSZ4t1DznAeXp/R7nzAnuz2i7Vt9jsAFg+ctptTNXB6wN/w0imw1FhZLAoy04+43QDBzW2ISUz4GQzur/jihi9dq2qmT8DFWOoex+ljFfEJBr65Tx5e1tlK0GpJIYLyYN4NlZhpoAeMx3nlIbfK6ePG6SdNsGZhyvwHabj17kxr1fVvysshjRhpOkV9wHWIW2YuAgbwBAHgU0P+m02ONJjX9oxedVqdbUym/pE49pycevazYN3/Vy6e4qi+trmrt2KYKlYptVohcg8pguuyplEd/CkIWS9jfQWbN9ZfM5yiXlAOSi9//5sXj4FxeXLKBBxaA0VYiakWj01FxZUW94VCFbEYL5ZLajbounjundv1Q+UxSJfRTO9d0220v0NoqMTd8fUxdzDbQW4zjSsICgOZmOfGOksmfFP/DZitCu3mBHVpvPgQBmbCOYj8bDGfRHUeDvnPSdU3bPDPADmgOKNxko5tw/k+nKzdoy25au8lx6zeHfsAOJ1dgA+vwg2hPHLEPjjaf7gIGcQPEAPnJ5wp63/t+U/WDhuLT5AwAICPcGeK54sLjMV2Oxfrhqp/TxctXLMaPC3h1fUVnbz2tbrft6LQ0wEGoDBKQYKTzly6bwyQmfJ1ez76em5XiT8HiUCa32kVSR4Gp3mQvYlT4RubzewC4hs+P1i4j2AEAvDag97Y5J1YH2nzksowxpUVc8SJHcYPWZEReEx659e+JL5QeGXRdo8vg5uudcZNjEng6qr0rMw3Rs4d/A4oiQPjIpdcZHB7t/RxVyBlq0Vy5A4FfNAwp3PpzWXMELjMhwXDAwDGFuRsup0RxTbS4tGSsFx6BB9BmlH0Q5yh9wfstmAY7k7Umk3sOGQBUOxgBnpEDlavVbFmkijFjhhhTujzfecDE36/zwz//bkABZm/5rM1eNKo+8ePIDZcB0+nhvAmgsROgSEUAwKDXtWuVrzdQJGJH+CQMB8gdGav552gfS0jdoK2V5TV1MVRaXNGlC+e0sJjX6mZRTzz1qD7xyc/ooc88pX/y8q/Um779jXrLD36PLp77tGLjPf3O+35Gy/muwv4h6gHc0VRY2dJ+raP95kgPvO/3NIwVNIoDAlBfeD8ig6pInFIouAQGIg2XFlcV9EM16m032E7G5gNAJMzB7lUtlLO6ce28fvRHvl/33nu7eq2mvvs7v0vFZEb/45d/ud7xkz+tjOLKpslrjpkGszWKaa/TV59hn6bfmCsTc4rnhSdDdpxMOxnbIwAAIABJREFU6B//sy/RC196n7Byo7lCApAdB9qqpvTCW48pFh5YfGHns03nN3zLm5TIHLPsbO4xS0AxcGpoXwvzhuEfWZc1z6Wy1VtrUIKRbtzYMwDOACwDBZ22Okb6C8BwGCgZdJQO26omQy2X47rpzKp29i7o333jv9bxs1vKL5dkOvIS5lyRcDDkMLP9h22qlMrJcvlSOY26oba3d3R1+4a6XTZocYtg7CphxoOCMWFIOG7+c8Zz5gAd0aLZbBoIQI65o+bH0QuPk0qP0nZfhqmxxnHMwzAHjKkwzqswCZUPDzRqbise7uuRR57W73/kvGLpFQNKzZ8kov17INHpzh398/kAAEzOfMNhXiZzDAAAALaBxVzWDLa8CSBMDkwg7Rw1KmFGlYWytk4cMw8AzhnnE+DMK7n/jGaZzRoDAACgtLRkAEAqPdaZm7bMkIhGgz+HYRB5LKSNNeY2xqTz9M0DAAlAzCi+Yw17XQMAbHCMAAA2y9zTNHBxGAQ+X9AV3Yg+HlFrveGbB98NDEJOBkV2rE6LZjxhm3/OTuLWkM5Ry2CQGEXTqO5jkzH6/GYDvbk2zITKbbDNuNnAfh/uzesNnd7VZX9WedCR//cDPwAquvBc3hmZ8jlItTjuqNcegPUeJvZMvTQu8pLxzCoDhSMZF3JKPxw7JqBr6H2T7pkA/mf6P+3zxlMVM0UzyuM154w19386IRYKFmFImlJR3e7ABjmadsAA2H6TCcayTd1y9rj6g7bFOhLF5VjF0WD/uQwAvVGWvU/+JPzcM5mnRfszw21FHeDM4wOss57NjJSNJ23g2BSpBte29RcwN9h44VczUT8MVO+0dPn6ttr9njnbB8OE0tkFnXtmV5evHiiWdFIiG0GJs2TAmjimFmARVH8Gk3GaeOGxSRFiYahiMqHYMNBypaCXf+F96jVrTNLaOrasYhEgf6Ta/o6ZYCIBuLi9o1wBo7yyFhYW1WxBww1Uq+3b+zIejrVYWTDPU/TVq4vLJttkqMgkc7p6aV8PP/io3fd333WH1lZJdQI8BMDv/Q0AAP3LyEpkL53Q0tYxFRcWDRhKkdrUIQXgqk7fcpNSFTxucnbG9Tuh6jt1/dTbfpbARE3iacVLJS2ePKnX/6e36i8++WlNsnltnjxj0WJQ4hnOuh0nweGeaDYbdk7YtYaqyBYSyBOd4wdpJcV8RhMc62ErWZNIzXB9sbFbOC8MiPqHYwBY//Z8AAAQq8lo3HXCjMAQTs9svU80QP51EMBd9wyD1B36G58EYIaAuaxj/8ykAK7mzDNiwOx4fWzYJHnLIjLdTABrGa8TQD/6otMAAJ22vX7OT8ylFri48s//ywMAsz44+lRbqCBy/Gzc3vv/r9/UYrmsG1e3deHJJ/TfveTF2lyp6tcfeLc2cLFPSQEy4WHfznn6vKXFZZM/pLnP8IkxUhAM4KifdxYeJrPDpJLhvx301YfdhWmwJgrGoUnJkcdMJvQy3PswH5LG9uv3hmo0W5aMwiI5l8+YLIBtPZ4A7dahUsiVAJ3N+yRuSzOWqbZI5L8oajXScbiz2Ev2Is7sUdSsY2nzilqsNUsmY88iB+D/kTfC+nJRjJzc6bF5oGucyKreG+mx89sKppy1OWPMlcs5ddv72lgp6MSxRWnc0Tjs2GsKWIvxKHGIuVxFvd5YufyCdm4cqF5v28xDP0G88Hg81PrasgEHhwd77h4iIWtMQtYRA4CzDAZAgNuvmRRivD9RP9jRi+87rW5vX4Xsgvqtoh57+KJir/2fv2SKvgq30pM3nTGKRrZYVMgQlsUAy+ng0hhUDCnICeX5AeRpiiLI4BgZ+6EtTmO2EjNN7JUrV2xTRCNJM0J8l70B8bh2dnb0zKWLOnn2Fssiz0FnGPTV2K+pdbCv+HikHHFGo6GxDe695247lLghlpfdNqrdDzRJ5JQrL1ruqzm5MviPJ2r1BurgiIhJD2hoFL9hObwOCowujnn3cfcxPwhykxQx+3G8m4gWEqlMDQCIa2CSAqf99IOj3/wYpRF0KtpuQPknBggAwDYRo5EhjkeUc1dMeX04+B3dypkWddo9a1Q4XHBj/aVfeo/6XShrGUPdQB5BHWeIcdR8oIHje1Bg2Og8de4Zo65xIJ44ddzMJfAAcK+Ti0TJFyvqBaEeffxJ5UsVo8k22y1DSbnwW22ahcjplJsoomGawz7DuGkOOOQj4xcO/c+XAmAYiUMCDZyJwARo8BwwNhSjdYzWrgxAfotg7yFmJHMbOMAsvo/FpJiXgnu/nLQgMnf0dAOKLU3InHMo9NOjAThyLo6a0ueWWa4AAJD5XyYDiWILXUMplxsd0dlds+i0ZVCg4vmsFclypeyGfzboGEPR8GTwbGiYxpxNK9cFlGzAAPd6yOjzFFHQV9sKkf8bDf3cd81G0wy0aDi9TwDXFZ/X6/TMkZXtGr9n27Q5V21P4Z9/jjwOPk6xJbIQFJWmgIOB782BxffjY974zxViJwvg33kPeTwZM8xxBoYeAOB7830sG7vrmg4vJ/BeA3wvCiNbq729mhZKa8qkcpbVCp01GLeVyWHQFtf5c1f0p//1L5WcxpWjEQkbOrjxlH77135Kd58ta9itKZPJW9GtLq5rHMupGyb1Yz/9TgWxosI4IEDW8qUdADCDq5RITIwJw2YtGU+r20ETmdfFZy5obWVVl86fUyo+VdBraDREuxyoWs7qbW/9YaXjMX3sTz6qd//cO/Tt3/hNBgAILWIcAEgKlFBnklCtO1BAEgHmVMbycAAAR9AgmChbLunE7Tfpn33VV2pi2kwpQcTWONBydqyXvehWJUYHGo8G6g6m+vpvfqNGWlJnwPZiYtp+6GhuK4k2b6TjJ05YDCvMo3yxaAfx6uq6zj31jN2jDHecE13ADxg4wcAaZ4b/3Hio3KivTNjVHSfXNekfKJ+baGW9pN64qde98XVSgaSRgeKFhMXxQRc0KYG5jjt35fGYA53oQ+J48orHM7p2bVdPPvG0mTVlSwvqCRoc4mUHAkwtmoe/R0wA2/Jw77MhYPAHBIgAAGRPgA2g75j5UCeSI43jYxtGMAcsTjPKBV1V1VRn94Jik54++rFP6TNPNjVNLGgwhIHmtq1ucHObUfcxRwe1M++5DIBISMi7yOc7/xsHACAB9gwAmmhvAggAgAfAeOQcyqkvADHUhupixWIA5wEAmhjObQAAzioAABgAo3hiBgAkUyM7A/ymAVYY7DpqlNOX4q/jzKkwhRzi+mwAAFGvI4uBbbfqzwIAbOMXAZNQ5J/tATAHALib2N1Ppv130bE0udG63tiGThIQmicAQ7j3cLGviyi6DPVs9tnuQiPlZ7L5Z+sKBu9kfpwd1jlF7wkDt5PXeWPU2dkSsRi9Hp+FAbWHxt4vNnjdSTqiXvtBd37j5v/u6f1sTqmR1DkPilKDPbjq2ZP+e9n1GEUm+80rjwdJmCWsJDNKKmW13zW9bFVDO+cYXNARc5+S3tHpDiz6FxNAdLMG5o8GGoWHuv3202p36kpnkH8AIPkehwY40hNEPg2OveLfQyMcPu8AZ1KQCFyZl3bZYIa3RMKxDW37j8kvqo4JSSiBebMA8AMAcA3AemP7f9A4VDqX0fkrF3XtxjVbAA0C0qkWdG2noyee2tY0wbALkFlSo9W2jRnNO9c1rJDJaKpmr6tkuaBgNLR+E4i9Qm/W62iplNU/efkX6vqVZ7S1uWgxXnglxFO4tEvb1y4rVyzqxl5dxVLVqP3Qfm/s7NnrWz88VD5bUBlDuW6gYqagY2sbqhbKBiyGg6GCwdi0v5/65IO2Jb/n7ju1slw1E0DItQGRns/LAPAAwNRMAJdPHldpcckt6oYjDVptXd2+rFvvuF2pckmTJAByUslYTh/58Ef1X3//IwrDpHLlJdW6HX3961+vlTM36fHL27rvZS/X05e2DTQKw4kxGPCdghFGD05dox4gEWYZw/C/tFi1TX+v07JzfW1lSeGgpzRmgVFEoEVEG7V6ZIN2hk3pPyAA8LlMAO2KjUABGK2eYUu6DfUUDzSYkUbxjySpUXc/a4NcyheXrFtw0HsfGXw6w0/nfUCig2Mzuc9354I3BvQSGH4Wyzp0FZy7pO5cvrLt+qJcVidOHFe307F+k+Ef+TWgKLXl+X49lwXrzigHRLChxqvhz/7bR1lt6HD3uv74wx/ST//4W/XLv/izCjoNOX4NkqihxoD+JBwMBsZi2a/Vlc+Wbcr3/l+0V3FjHDsOfR92OEkj41Ct4UCd8VAhxq6TsYYT4rHdWYPJbzhCggSbh5SxQO32wGYWZh5Yz0jT2IRnMillsmltba4o6OABxpnutnEuntlGf3tZ3NvEmRL96WCb6NM5a/l7lH4UzWnMqsjMzOgaUDZKU3Ejv4sPt+/CjIx56HCkeLakaaqgv3r4SY1ZXKSyasNey2K02lIxJ50+vqSlSkq99p7GAWb7BTW7fZMqVRdWdXDQVqW6qoPDjnZ3D4wRidk61wv3DwDtC15wiy6cPycWT2bEbyx0ZlokAMyIMLkwyOU8ha2QUjY7Vbe/rRe9+Ix69GKZqoJOWY8+dEGx1//LL5+2cfTMZrSysW4GK3FMyhigUs6hnC058SYDBmrYAOThDtHSkUKLY7DbHBrdN9IYMwBA9T118qRdHNZchqHpj/n7k08+qUK5pDSIemyqzbVVNWo17Vy5bIN/akqWNBqwQJvra6pUcD/GodaZc/SDQPvNrjLVNSVyJUMSQZIHsA7Qq+N8j5GPId0OzTa3xRD6RGBvI9+HIYsBjSYeNJ7n0ONgiBILoODwPPrdrt10/Psdd9zhYo5oM6LmyMdJuMssQjqtJ3QxH/lc3orA4lLVDkS0MjaoYfhmyKAblqFSzQ9d9Di5XF5Xt68rl8M9GFp3Um9/+88pk8pqTEQVmcUcjhjnURwsXz3K+uR7Qkdic9/ra3dv3y4avu/9X3AfGJLbHrBFmcbM6T9XLFtSAC6dRKSwBeTrafQtwcFT5Y3CShRXlJvpN+q20XORhn6r4m9IN9BHWw7yfRn62cD7TZnpcVwUkDf8M60ltCGYG9EW3TYIIPtG952j6Uf8QcfQcDm8rnhHrNAIDJi1LRwAdoP7x+Scu92g6ZxbHTPxiAI5o6Mj64iq7zzCeuRTMOcIHh1yR0iyQ0fHbOt47qDo6bQVf34TMcTrYIAGhwbXBTQrpB6R6QmvSbVSMUCJx+uLvT/0oI7xCwdZPpeDyg8rtvWlWCTTxhbgOYE4A8wRO+PBgHlJgD9oZs/VDBkxLXSyC/9z/TaMn8EvAwCjKESL1RoOnZEnX4N/SKSB9T+L+uDjBEF/53+u35LZAaqREjHy6Ul2SCkG4mmvFcvg0CQCRgGNpbV/o6EPvv8DGrYbWq3mNA0O9cove5G+5zv/tVKxrm0aofD3+0Qx5jVOFPT+D31ET20fqBkklMgtKJOvqtnGhwO9VkndTlOlIgcU3ijcc2iucLAt6tqVqyoXSzqs7arXbqiDQ/+kZ1rSvd0retW//zd62Re+RLlESt/5H1+nf/qyf6w/+uCHlBxNLY6nXF1Roz9UkMjqgOgcgAdi3SzhxDnF08Si0c4Ui0ovFfW6N36HLt/YtXqdmcaVHgfKT9t6xX0vUHJSt7i2ZLqkf/uqb9U4vqz+0A1nNK5kkEOxbbWbuueeeyIfFbcZSUTnADTQzzz4sE6eOGXDeu3wUJMkOvSxElDO2fwPuiqMh1rNJLWWS2k5F1dGaEGH6g0OdermTeUqaX3V136V4qfXpXFDyjlQluYLAICmkDeRNIQY26l4xg45yDOJBAOYdO0qAPI19SYZKUFtpaYxtOY1mZK/TB0BnHaxU4AARNXFE+g6qUYjZ1JFogBuvhMnAZjGQwMkYOUkpzEVRlJ53Fexv6tRu6ZGs64PfOijulYn35taHjp9oDU8Tp/pWw3eJ4uAnTMopVY5VoBre2kgPQPApwB4AAAPAM8AwFzLopJMk8hWwlUSajE1YWVtWQtLVXtuLjuc7RMMApcvDc01SaQjW5pMVsdOn1a+zNkbaGm5rK3j68aOGE3YDtPUcq4jA8jZ0JwoltTEkCmBD4yLDITyO8Gbpt3QIGjLYsYt1MDpMqFNsmHnf50hoKeWu8QBzgIkbS4XnnNyFKWXmHOY+QBgLMZzbjUbguGGYRaAJuc1X2/+Q9bAOXIBA+vMAwJtNs8Dk6U+sVxcF6QZOLM3HP7xtsBbx9cn8zmKxWZaZ3N0ntvKuwisSGOKdKuYs0aM95gBwMf3mZP8aBQxFGT1jO/Fx7wsyiULMCBH5oTRtnJ2ZkaySjaK3hCQrwdEMMllMmM6XIATKK+M0ZbmAyMrm7X7mrOT9I50tqClpVUNgpGGw4lKpYoOatd1bD2nYhEjK/w7xjMJB++HvTcewIkAALt2DQCIzC3N5PFoKfLcYcQvCvzZ488JgN12d6BrtaZgq8bwtCkgi8u5LbMthTKawExjWzx0rx0AgUVSjzCc7qnTbRgIh3nWRAVtX2/q0mXiwRY0nibM7wgTU6fXduZ86PWpnQkYJeNQiTTpKz0rQ1Vc2ZsNvez+u7VUzqp2/bLuuO0mA5VH0I1jocYCQJxYesBBvW2vJa83UqlmkzjctA3MHPAM+ic3T2gFLX1/qGF3YCxa2BuD/khBGNfDDz1m9ysAABIACNL4e+OxMS8jcn1MRGe2GEB6Pzq4scUAAgCUl5bstQIAGHa7qu3uanFlRWs3nVGnRy3KK79yXK/73/+9CrkF9YKY4rmSDvt9/cKv/Zo+de6c4sWKctVFNchrV1zLyyvau1GzPoHBljMfDy6AJmqESW/xLErGVSrkbPvv5DtdHdtYUzwaNM0Hi2cQ1UDro57rmfWcfmp+Y/68k+7cPz7XBHD2uj2HXcPHGbqPJDxGJHeu/rYEcTIF50M1W/FZrZmZUlvJ934Zrn+3ehHlyZsfgL8/Zs/N/YUONehj6Jo0zzU8dhaXl2zo296+an/SQ505fcpiwm2vRGsNyw7vtXBo0j1fHzyQ6H1HPJDIa8g9xexF38Xne08RJNfTcKhPfeIv9Icf/ICKqZh+/Cfepje95hu0tlhR0GkZO8bu8siAePZSczPSl4xlPmRDlgWwFzBSxLNkFCpgAQqIlUkqjEvNoK/Dbts+jolzEJIwxvsgG/wnMVglKXX7I7U7A0v9saPDkgXoRxxln1kMjf3qQl6xKb4J1GQkBKQ2OMafn6n4Ytg4nIVm3ApATAIPm31qZ+iYjwsLVbVbTS1UF+ys8sar9P7UQWq1YdORvNB4ZWPMI6HiJxVMk2oEU33m8aeVyFfUp17F+L5FjcOWqqWE7rjlmJr7V1TOGj1cjV5fSc5YJdXtIa0oKRwndO3qXhQp75bBFmHaaui+++/Vfm3Hklosut0MzfFcKGl7e89qD5KAyZh+NKtSsWrGf6PJvu5/yc1qNHa0tnJcjVpKFzAB/NZ/+WVTo+5mM1rdWFeOIRiKugEADkFm6LRYPahmhvAYvm7bbKJjoAWa/g4KXhia3piLjcP07M23WMOPThmqMgc3g8758+dVXVxQeaFiT4yGtn14oOlwqBMba0J5w1YJ1MlQ0KmL9OGGZKij8IRKKr98jPbSMuuVTNnw34LSzHSVTDlgABNDzCnQ0vd6Jl8wEwloitGQiJM61BrnHIn+aqharWbmMwAGzoHdbU6JPMQAC12Zywt1JcaiLLxnXeRcaRQOEBzTpWO6gV4qadttNm02nHvH+ucAAK74xeyx0/ACACABwLX4F37hF23jGGNLJjKAE+7xG8oNTcU9KjbhPE+2OQAAmHKwo+KiuvveuzSZcnBG8X44xHLopzI6d/6y+ShYXKdtaUC6XAbnjLHAMGLayr8bAGCDNbcuTRUF06iSbtj3uloGX99A81K7bXpEIYSK7mbno5rk0V2j4jsvCh8taI1V9Mmzg8V8Xuayu6OEAG8saBIQHtdM5vEcWcCM1uYPZgcmeITYgIwIfbSrZO7BenoUf/rnaOaHyAMyDoDjXvSiSBplt9nh+ncUYEAr4nfMFIqGIPLg8DRTrjUaZoqZAU5EEkLd44AboS+GetS3ptIfFHxf7l+AAO4BPs69zMf5k693ujdnQoZz+LxZoHf/9weRsQ8MPc5GmfNOMsBjWqxWHUU5et/4vp79wt+9JMA/bv9z3PuHBZtrEDWhSLIJAyRJKJGJK5YEHXVGY1vrJ7R3bUe//d5f0TOPP6RTx5Z15nhRD7znzRr1b9ghaOSAAASVqJa0Hr9wQ+/7Lx9RvLiqYSyv0dQxChgi8PKA3QMDgGvD3FcTWRs82Zj22321MNLDSf9gzwxgOs2aWo1dFQs0iEn90jvfoWatpgc//nE98enPaPvcM2rvHyo2ISZqpFimoOZwagDAgMNnDgBgSITKitFLmqZ5qaRv/e436Mrunsl9UpO4Mjg0j+p6xUtuVy7eVtBvK54q6FXf+B0KtaB2D7+JlG07cP0/ONzXiRMntLa+bu+/GUSawSH627w+/ZmHdOutt+n8hYtaXlo1Ey20fZPxUIWEVOacH3aVDXrazGV0YqGs7Higca+pQpbXJUR1rEIlo390/726+0u/QJ1YS31cajMZa07I9rYtLgtBnNdxare4Qxe5BOBBmgmNBxGIT17Y0UEdHwuOiKR6A6LsCkqni3agprP5iHQOC8mBRtYgmIZ5oiR+JTQxwpCV788GdWK+AgZ2D4cqDdtamdS1v31BYSytX3nfB1Uf5DVNFK0p8mCrOwWsU7FrwqJdR26AtPt75kLtAAAXVeogRNM8RzGA8wAAemDkcfMAgDOUjaBE2GKZtJZXlwwAQNqAJpLnxkBN08Mv7gMYAB4A2Dx1StkiTv9TLS4VdWxr3UARTPwAADxrjExh2vY0UZG1XSNojMb4TIQGABDE22k11OfaiqP55yxwrDfADZsXrVH0ngjepd5JADDg8kZNFvsHK8PnZ8OQiozioL+ylen3e+Z9whaK19SHNzkTKSjp7n53rIK4Ou2ONW9cw851HGM/54+A8zcnEICAZzXNp4w4HDvSEHuFaNSIRm5ctsGixHvqv9/Y85r7Qd/Xsfn4Y7c1dAO8DRoRLd5T5J2fwciAA2ouX+u3fbPvE6c/c/xDfFhYxNBT4HpvlHtbcGRMAsD2f2V1QywiWTQSddas7+rMiapyWe4ZRzPFzNFj3V5G4SUU1oKbUe1zAYAjFtxzqcYsgngOgLq8Nph6wQ7lXGl2B5qkCuoGI+EHFU5g37i1HcsMzKaXqwuqlkqqlCt23pjcyLX3dr12OwcGVHT7gCA5Xbhc09MXrps5KjUDTyMYc7yW9HKAUo4BMNEQFhr09FRCo15XqclIxaSUjY30svtfqAyAyLCjpUV8EzD2Sts90x10tX+4r2vXr2t5ec0YX612y1KaAHVymZwZomEKe/OpmzTFsLQ70KDd14RkgpT7t0KhomfOX9NDD//dAQDMCsP4RL1UQssntgwAoGdJhmMF7Y6uXdnWmVtuUbJYsmSZRmOgUm5Rr33161QsLiuIZRXLFbVx+oxe9z3frb945FGVVteMxhxPZ60XKRbLqt3YtSQMR25kQ9s2wBbPMO4TNNr1+qFWV5ZsiFpcqCjo96xuAWKmzVWd4R/vkKhX5v61i+1I9jI/8NuS52+guH8uUOBvDQCYa3wkx4mkwZZQaOaqDhw4YgAcxXt7tatr+49o/Z69e2Rm6ljDnhV2tHmPzDqB0cKRRX/iGbG4tKwmaU3jiS5eumz1g/vkhS98oUokrwVEBCM3JCUka4sf+vH5xYuvH77+2LI06tl83fA+I0E/0PLCsj72kT/R777/N5TSUP/8y16u286ctD6plElr0G7ZkGxbfc/VAAiwJ8atCkt7YvPdswEAF0FuUbvcq9DYSauYhJbk0eW54NiWcGDqcDRVQG0CvI/BCgIcmKrR6kUM7qP0BrcEMvt2peJDFfNpS6LiUoGhxhmGPN2ikqmr0PgNLEva8+Dx+uVhcgyb0s1P1WrF+ZplM5Y2ZwztnDNK9kwopxB2C0o7s0m+QS6CRDNTVHeU0KNPX1JzMFYsk1OIYWOGzyVVRDq+VtJSKaGwe6BUKqYuJrUAndOYeR7l8hWFYUxXtnc1Gplw3M41wLUg6On41rpKpYxu7G5bigDA/rMBAOZKjmYW8kSGc420FE/W9aIX32xgQLW8ovpeSlcu1hT75q/94qlpcjMZVRcWrImAimxbaKPluuxaioo5dU9kkSe8AKViXr1+W2HoAACHajl9HAMFpmM333STDdBsvLlZ+DsXKZtGqPw0FPWDA4VBXwMQqlxGZ7aOKTmdmB8AGwDbEkY6HdwjQT3swktmVFjZUKMPKhtXqlBUGEsYAMAbAjWMNg8kDUQKPSCFbABtD63PKNTa8S3zPaChALzg4KFxIzbt6XNP24bVci5HoaHSvFY0x3feAV1rOeKYRCSm2WbHxXRwWHIDckGZ5inaLJcrbiPq0QJf9PwQOM8AoGnhud/YqSmfL5oGt9Fo6oEH3msxFFAA43ZBeuOKaPPv0cZIV8g2AIQavQ0AGFvZMzeflmLQcMiSjNnrhStqbzDS5ascos793/tA0LTYljmizNiQSdzM8wAArkY6PY6nBYEg28et+XYGfE4v6Q4Xl4HpB3iX8MBrYyNfZNDkiTw+dWAGSswBANFU6Sj9/Ew/6Psh3JZQPt/Tte9W0KM8erpFrokI9psNqXZkRa83zfazfz176+/Q4LmpP3I75mOGfFoRnDMRizwDnOlhyujXJg3gumS95hx1IkwBZDdth6+P7GNg9rR7o1nGYiZj8dsoT7O3TTx+Evh5RA0on+tNFPn3+WEfMADkmAOJZpV7gF84M3vJzLOvWwem0fB5wMGDX8ZcqFbdUCQ5LVvkP8BjNmZO5HrNz/C6Q/40WlaUhIDrOAAAg1NcbAppYiP6l7HJ8Shls55HAAAgAElEQVQZm4v9xWcu6vj6pjYWF/Rbv/Ze/flH/kgaHeixhz6ksLejApOWgQA4nhY1HSc1zSzoDT/0E8pUt9QZp9XqA0iQVhBTGEXyoNV0Od+ApGyRGWAnKuWLevLxJ3RsY11PPf6oKqWsGoe7qh/c0KkTG3r0kQf1n9/6Ft13751q7N7Q7/3G+/TUQ4+oc1A3Y9tOf2QU9/3eUAe9zw0AYC7F804iK1os6tu+5426WjtwGe7ThNLjgdLDQ73sxWdVyQ4V9JtKpAp6zWvfpP6opHqbBidmWmY229T3u++5297j6uKiDg4PrfnDF+Spc0+rUlkwUzGGh+vXd+xzglEfyz5lJoHSYV/ZoKtybKTNfE7rhawqNCCNfWUSU1UXCmq2azp+akOJ9FT3fNG9OvlFdyqM9R2ghZ+E6X0xHI0rkS8YC2AEQpZAEsQwD5Dq3MlT2bKarVCdDo/vvGq1psqVFU2UVrcbKpsrWRMxZfCzvZrzF4ENwLVhUXuTUES+QQA2wDQ2dPdlLK0k6RxBV5VhQ5uxlp557BHFCyv6hQc+oL6qFsGYxPE+qiufDwDww7/f7HqndmMA/A0AAFnkAADEADLUU5sY/s3v1QpmbAYAIAOwIX4MK8GZ2Rk93NhTMKIzBgAQA7h+4oQyhYyK5bS9L+sbKwaOMNAiJ4Pt5WQAmBQlDABoHdSMYQAAMMGlfBwqlyRmtK5+7ygKcDJxySoW3zbAsydpz9MBJW6I9BsazmfzUIgkeRaHaLRLR/s2F23Jml6AAQAA5+bugBXipGxQt0Zoas3ds2MA3XnS6zoAgH9jA2yu72xKYUgACsBsixzp+bix9CJZnKvvRwk/HtDhOgrJa88cmZ5SJ2feKxknDfCu/86vAD16ym3hEvQkDNPuzPAsSgNsIgDAMRKhdjoAwDfv7rFy9jp5nDfBchGAmLNCk8WwkGVDVvlCWQuLKwZQskTAA6DXOdRtZ1eVSsC8QfrD++o8lpxfEt8fMMUPaU43bAUKLw2uqSjf+3MNYv7st8SbWMz6yL29PfsNMMCyod4bwyG1OM8pDNLpRP3h0AAopjCwBgAf4pJ5LQG7StWKbbUxBCNf25YTIazQuM49s6Onntm2bWIQTozVBEWdFAneaLsf0Htj1mcmNhi8ThUfD5XSSKnJUGvVgl5y753qtQ+UT8e0vFxRPE7cZsJoy7v7e+aJAnB0Yuuk9m7sOakGvVU41srSqlaXVsSAxTkQ9BBzxVXI5O359NodW2KQyNDujPTw3wMASAAAxCbqpuNaOn5MlZVlSzkAABi0Otq+dFm33n67pmzvK8saDGJ6+FNP6Fd/8VeVzlaUWVg3idm/efWrdfqOO3WAlCtXUHMAeFoQtHhO11ajqVKBBRR07IxJOpG/0EvS/bIUAwBYXKhaTCdGneZDgqQ4QzwgUhWo2M7c1LNp6eU/5xAfsTqfCyh9vuts/uN/WwDAfFhHEQAQybVMwgm4j8yNXmImSzXI1s5LN+W4HtZqLfXKt4+zUFrOhQgYi1hhxp6Z0e+jxeHEGY1C+S+VKyYBePKpc+6aHoV2n7zwnnvtngwGfRXI44MdhV+VGc565rDzbnJeVg609GbYvgb55Qn/zi+8hh5/6HF97xu/S+srZfWae/rtX323fu+3fl0Xn3hMxVRavUaLkm9LxqMuNvI3s9jyhM1HSLWYoTwDgHveWKkYbWJUyRenE5oCAoRDdfo99UeBgvHAelruxWA0tcXtOJbSiHQWJVVvdhw4YFGtbvHs4lo5AEn06KuQT6tYyluiCnUJVjrSBs7AFHUF1tWEs51laRyUwaj/mVhCyWGoahFWS2IWfQwKjczZEo0sbt4bFUYMHPPtcRGuRCNSX2Cb54oLCpTSlRuHevLiNRUWloQU31h1iYkyScxFx3rhHWfUqm0rnYqZiR8eayySeY6FYtUMoC9e3DEgAE8EZj4Xh03NH+muu87q/PnHzcT9CAAoRwwAwE6ALccAQEopDZTKNCwGEDAgmy6pU89r52pDsdf8r188tVgZBtVcRutrK063yIEcXUzu2p5aMYBeDiPAmAFoOnq48Tr3dUsBiKjAHFr9bk9bW1vWiIDmmu4Z53+jSjW1sraiNkgitDtyi2MxAwDKFOVwqJDYC3c8WkanOWUmQJYmCqA48aaWqmoHQxtcY2yMsnnTOE5x/01mVFlcssfLBTrs93V9+6oCDATRLjHwV6oqLS5E+b7QmJyRHkjQxfMXom16zBoQwAGew8H+vl760peai7nR/SM6j20wIB7YQOd4K2y2iyU0tsTrcCiFWl1bsxtwFnEX6d9nm6KZGRBUxIwNF/u1Q2u8ib/ChfsDH/hdo5g5AMBvPBydnV9+Y21GK4mEiuWSmq2W0ujEp1NtHd/S6tqKmV1B1UHnn0LvNYlpd7+hvYO6UVOs4IHUjqfGivDPkcLD9YEhxvMBADPU0xgRTs8PemjNsMv9iHwXXFGyG3tuKHeRIk5jy/cCRHF0UuoGCJ8rqv7X7G9z8S18PyvSZpDogATPrvApDEffwLMZopjAERRzT1+NqF72+CKzKmtm5yQIM4qelxU4QuqzeAoRI8DkqFEapRGCLMbK6VrNjA8NbxY2QEbZfEHpXNYYAbbHRCcZJXEsLi04PXAQ2BDHcO23RY4lUHSae3SjEQPATLNodIehCnzvKFuaoZ9mxlNibcsWHdJ8fxpTGjlqBt+vdrA/2+C7IuU+n2vOb/n505sM8idfC1WWz8UXw1PSaJz9Js5vz3jcfuB3yK9jrzg2Ac077KK0cqm8XQ/OhZlDAGCFphKfAGjIU1Vw5O4PdGxlVaVMVr/8zv+sN//gq1TNh8pMh5oGPdPC4QweTJJKldb0jvf+rnY7U3UmWYUYxqG7BTzso91leHbNvMsOdttHGDoLlUVdeOYZlQp5Xb54XplkXL1OU5OwJyLcGeCqpaze8TM/pqcfeUjd/QO96+0/q/Q0rkvnL2lhaV3BJK7GcKLDfmgMAKXT0ZDCYcb2AAAgqVgmrdRCUd/5/d+raweH9hhxsIcBkBzs6yV3ndJKhWjIhuKpnL7tO39QvWFRB82h1VIyqQ8PD81oFTOrw0ZdS0tL2qvtq1xZ0NPPXDCWSKW6qL29fXMARrPfhR4YHysP+SrsatqtayklnVmpagNWAvR4HIO5Q0wGlVSrc6DNYytqtPaVX8rplV/3P6iwUlSqmLeNMo1lIpeRueQYzO8Gfob4ZCZvhl+8x4ASIOSV8qpa7YGBHgeHLT308FPqDyYmoYBK55a80JtTJmmK2H9OXoTF6TSwuhzGIgBgChgV1zCWNRA6P2xredLWQm9Hl8+dU2Nc0m/8l4+qN4EpVzQTLuStRzTxyPQvYgD4SCjfJFJLDACwMmfBQlG9/twMABrnPHGg5B7TXJoExLtqs/V0KQBIAAAAxlMSUaC9uwgjWlOT5EQAQI+/RABAMpvU4nJJlYW81taWbPjHxR+zNTdwpuxa4sFiItbZPwIA2LLwnmbiSTPm6/WaZlyWSDKAO+oyvQD3grlVzIwS3fY4sn2bZUM7Tx7HtnK/ndkl7D/DUCPvC+fG75tcFhWuebKBzvoVQJLI6M82bJx/GGZFWlPiDAcD54lCZBJyqmRq1tN4yjqfjzcGZlzueIkafzY/tpV0kg9SEdge+QGdvsfXLmow34+a6j/G11InLRYZuUsSzwp3+jgw2umDPQDggVDHuHKsLweWO3kOFE8ni4tosJzk8ZhFs6KbdcZmsMpIWmEog83F+8yLOtCttywrHu8ba4P3nj/xE4AWzdcBZhpPzx4jJ10UEWgSGv7Fmzx+7tHMJ8Dw2PnN/wMKY+p12Ghrt9HRkJrJ2W7AGw2z83DgBeb9g64PIGBANRAE21lj6g1tQLf+MFXWWFnV9ns6aEAr5pyMqVDI6xBmqUY2lFqiA8kNsbg5dePBjoSD2aGUJde7p43liu669bTqtR1VyzmdOL5p7Ao+r3a4r/16XYVSSaVCSbXrN1TCSLc/sM3+ia0TNmQM+4GWFpaM6o/PDoM/5yyPlc/luWTSTrf795EApAGhYhN1kjEtbG2ourpiPVGc6OtGU7vXd7S2cUyrx0+q3R+rvHpSP/qmH9bhdl0TZVTaOq2nru7o59/zy/rk44/rzvvv1/XDhgYMJOFYy0sr6vcG1qMvLy6aEV2pXFIu75JiLHEljh69a9c19Q4mF74+3L8s8IgEzGaS5lsD6Op6Zkfl9hIbf+37HtjXUz+s/m0G/6Me0HfkR1/lYwDtKvbggqUTIlUCIKanipaY9v8OAKBH5145+m3dtXd1MTmUY/66/tR7FNnHrG92qVwRDdRVkRnFBuCS63pssw33MaDd4088aX06ABP15K677rQlKCaDACwAzswjSA8tSnwOgD6qDe7nU3uQUSLvpJbQGwJS8h51Wl295j+8Rvs3dtTv7Ovfft3/Yr9/5sfeoqVCTjuXriiXSFsvESdr3gMaERWfi9rAZfwzIkmzsbMiCYAHAIy1w+emSMzAUWCqQTg0742Ddt1592KmSDIA984EKTepwJjcscAlnp5+k/MhoYRFr/Ie0BvyTlHjpVw+rXyRORQKfGCmhVkkwPTJ7HXiSWVYHHDvx1PKwxYNQy3gqxPJcJNpx1zoETubR941sHmJkmSAoaX++NeCGgwgDnMO0LWgSSKjXij95WceV7JQNu8mQBDsdCajjvKpUPfeflppDTQd9xUAukYpKPRi+IkEQ+n8BZIAiGTOGWvLAJssSVt13XPPC3RYv2GRvHZdPksCAADgJQAY1AO+DhRL7OvU6UUVCpzGWTMBPNjrKfba/+2fTk2Dy9A6nejUiS0blIlWGw0ZPGtaXlk26pVtJAtFu0i5MS5fvazBqK98KW80L4sdQlMxIl6mb7GBbMmt0U9nbPjn8D08wHV7qIXlJTUAAIIAyFuL5ZLKuazbxEHNwOUYDV/CFXMQErShKaN1MkyTlZ61xIIepifIA/JF5auLimdzZi4DUMB7a8P7cKj2waHQVtKYg+4NYklliTwEJWIw5U2OjJya9YYuXLjgXIg7bRuqobrweO970YtteC2if2bQMM2Po/uDeNIUgMoz+LNhQ6eGqyOPdWV1zR3woPgRncXTWvxG2hUJIrlyajRaajbaBgDQIz3yyGP60z/9b6a9SaB7tp7TNU4eAPCFhvfNHNaLBUO1zNU0EdPNN9+sUqVkTR+6QRsl0nlU1bq0vaN2D1ZI3rlc452AnpFmyHTxbviFQu7oMZ9fAuABAM8AsG1+xABwYiqvt4++xxwIwE/xWw/7OTQJtp13YAKbImf4dFTUZ4dA1JT7LbhjFrgBctasR9ouJ7Rwv9zh4F/LqBnl+VnD4cAKX88N5DG90XNR7KOtv38fnwUCRA2fM2uioXOvgY+ldCCF7fvcJjSVViafNwMkzDpBJafGAoCKJfPH4HFxzzFEe809z4fhn2LPv/vm1Bvq8XNorPzmfp5Kxtfy/571wfdk689h4rdc/DwfCWT3e8SOYZjk//m1vr5uzw0ke57az78BJEC78sAENcT/4nXzxokeAPKHG//vAMeUbfhh5pRzRdOMWhyNbb2QTyTUC3qOEhuXVpaWzYDpYPdQK5Ul3XF2U4nJZb3w9g2Nu3WlGZg5jAaBYsUljadZ/clfPaE/+NiD6seKyldW1esPjVZNrRwOByqWC7pxY0cbG8fMMA8jMi4hPD8AQC+dP69iLmc1dTjoKTYeafvyJd115x16+qlH9MPf9+1aLGZU/eyW7ke/7wc0HQz1zFPntXnslGqNjoAkYABwkBAZCaDoAu8YepzL+hSGSLWgN/zQD+gGiH10aOMBkBs1dedNK9pcxoymaQP067/rh9UNCqq3cDlO6dr1Hb3kJfcbqNLudLS0smxNOvWqtn+o8xcuaWVlVe0O1xd1pGuRVzeu0iCMlBj3DAAoJUZaL6a0VsyqwDEPSBJOtLGyYg13PpdWMOwoFicxoaxYZqJ0Na3N0xvaOrGlfKUo5VJEzti2wIqZ+VgwFQB4jTWNJ5VMkZwCHRhQcmJIe9gLjEKXSOW0TWTg+W1NprBoCppGusIxsTiAAGw1GUsBGzS0A3gY57CU0hNGgpiCWB5OiQpBQxvxrhLXn1C33tTHnzrUXz56RfVBTLlCRZNR4Ez7ohSAoyjZKM51zlTUu0D75tfXBmspP48EAAYATQxNtPeW4byx6kDDOZlYo0KiyzwA4Ey3YDM5zxwaBWIAu1wz2ZxWt7aUyJAEs6BSJavV1UU7CxiULF5o5BgA7rWOK10uq31QixqewH3uKFQ2njKmngcAkARyMPF8uA/NHjfCaJ2G1EUwmomgKb3cAE99dGeFq7MAHXwP9K6eMQEA7YBLF3VJ7QccB3QzGVnE3HKSOvf9mnUXF8hW36jfE0w7HeOIwcZ8EtLuTLfzNudMcwEuDAAIQgcwGPXfsQBcdLB7/d1Q61JOqGPUMC9j4k/qpZdPef0/g5L/WMpYCRFoFJn/OoDBPX4/9PsB2th0EVOB9wd/A54rQztbVcAX6p29hiY5cdtK3P+JAYQxEAQwKmMql9Pa2ASeI+GD98THY0aSNDZxGCtZEoC9QxEA4BgA9p3NdHNuNzjvxyMZ0Eudd8ZxvNZpq922rUSu2Rvo4vY1PXXxgg7bbSWgNucL1rd1e5jbskl0WYFcK3TS+BIRk2vmsdOh+a4kk7A9s2ZyCgNI1EWG+x4Rr31VygWLpzOT3+nUNpX4N3XDkTGe8CVfqhQ0CdraWl/Q6ePr6ncbWl2uGp291WoaMNobBAZAcJ3wco0ZEAZDHT92XGvLK+q2OmaUXcwW1IMtlc25aMrIO4JBggUI0kwYADeuN/XI38cDAMA6PlU3GVMVAGBt1cmPglDdw7r2d/dUKFV14tbb1O4Mlcst6uv/3Wu0VlxXLFVUfHFNnXhSb3372/WhP/oj3f+KL9b2Xs1AGWosyQadZlvDQaC1lWWLjAYAKJaQjLGUKlp9qNcbNh/wPnPNO5NLx/qhm4FgB4hJTKC1f9F97tOy/v8CAGCQ0kd6AMCgJxZLFi7lUilgx5opLfir7Z6oATQK1Cdn0uaBOdfHuQ259ad2r7p+eb638X+3+caklG75tX31utUd/AC451mUIgGA7o//CVRwap8Bo9HPoTf1wMOMnRQxDfh/znV6M7+Y4XPpy37ix35CD7zzAd186oSuXHhc73/fezTq7ut9D7xLS4W89q5cNfPKBB45+Ouw9ba5xPnpWO9roIfbUJthapQq5BkAtuibN9/2yz/Gdnw0SAb4bOwggMAI1loipoDEKrzcuNESSG5g+Q3VH+A7B4iElt+BAPEUMY7o4Yk5jatYytqiIYnfD+kAMDRGI2ViMeXxu0qkDQjIJlLKYYwOYJXPGQDAcpZUqz5xt4Aa+byanY7NbOZqw3uOcamDryLAemzvhWOM8LqklSku6K8eekKtYKJhPG2JAOPpSEHQViUnLZZTesGZTYWDloIQFg2z4FjheKJSecGMnS9eQgKA9BrJuHv/cjkAtp6Wl4taWS3r2s5VB6A/DwCAbDIeJ2lhX2vrOZ04sap+Z6Req+AAgG/5mi9lf2ya1nDQ151nz2rQaZv+Puh1DXVaX19Tu9e1MYfoE7aROKBeunZZgYbKFZ1xiyE+Q0eZtoExGBr9GLodGwBo9Ry4AAAMHcRIJYoFazprN26olMtpuVIyY6EsbpjkwJM8wHZtii52aHRQAAD+n0O7jPYDamA4VgstXzav8vKqOWb3zUQKB9KUOb1D/Z8EOOdLOVzm8wXt94dKFopu65lkg+gaDJAsb25HQW03m0ZN5cIGTNg6tmXUR6hj9Fpk+hLPxGvJZtI1XWjrUoqxpcBxnmxuXNKLDN6g/O7xeVMLi5CzJumo0aA5qdUO1O8RLVI0AOBjH/szAwGgrgLIGwEp0p3OAwAUGWsQiZtL4hgOmoXJX8HcXNG+mRlWHCM6OjaoXQmdv3zV/sRXwRc95/GA7tOZkPGn6eP/BgDAN0pGu41i+ni/rJDMAQBeA8lj9o0xr4TXk3sAwBc6NxQ6TadvlmYygLmN3HzRnT9k7GfQyHlfAHP6P/plB5PX/tNQRsO/PR+oV3zM4pYiwOBZIIT/TpEcY36DNPcz7CgxnTBGeH5b59y3XSTMxA5VgxwATlKAXxkzS6I4gVaCQMMw4bmDpvNeAwL4RpEBfW1tzZlwRgZUDrWNfBS83CI6MPy23cCW0cgGfBdrk5shxwyHfNwbO/nvNb+98k3q1atXZ0i09yfw0YLm6YFZEGkAUbwQX8f384aA85R/O0zmDjaDfaEpsx02+nbMobuY4OWyRoNFyJ0ppFWqFC3GiMzadDyrYXek1WpaC7l9fckXvUDxQVOZaaCsRgoHgQrLmzpsDtWeFvVzv/J+tSd5lRY31Gx1De1mAAcAyJXyRmnd2NiwLaJjMxA5NbX83oc+/Rmtr6zYJoabCb0ZMiTqSyox0uZqVj/8vW/QwfZV/d5v/rYe/Pgn3II0llG9O1B3klAdBgAmNBYLE0WKAsBh0JrABT+mZCWv73rzD2m32TEAALN7GABF9XRqLafTm8Tt9TX5rB7629/wg2p00mp1DZZTs9XWK17xCqO1+ugjrpFOt6dzT583FkAdfWs2r2E4NtMrNIulTMqi/tSva7GQ0M3HlrVWSmnSrWvcbdOGs6oz7R2bFlyiKxXSFvZ0880nlc0l1O3Vlc2ntLy2rLVja8qViVycKJFNKl3KS4UcKJaxHwRjJRybe3gijct3HH6w2tevG828UF22bT/WoLWDth597LwGYcy8Avg9njIYEFvppBo2jI76xsIZxNl0T5WbsLmKK4gXzR+gFB5qTS0F5z6hTDytBz70ae10EtrvjiwtZTpim3jEuHouADAzBaTeREwiKz2R74eflz4fAFDIpWcpADZYm3GgYwDYphifjAgAQL5nW/wJ14VjHnGN0JwBAJCZDgMgkctr7fhxxVKxGQCwsoJpGjsYYgUBagDNEkpFAECmVFIzAgCgvdu2GFZHMqNus6lOt27GZfE4wyUMwrFlrQPeO9Ml5+5uBoY0Z4gwrZl05q4GgvgIOHPPdhRanK5ZUDDgQv9n0wY7jy9lUM8QF2k50s6cz9VnxxCjVjCQMPgbyzGSIQKE0pXyfYxpFaVaHMWAMbBBzc3a6+YBADO84oQ3bwB3fpdLZQMUqFNsQQFKqWvUYZ8swLDvvIUc2OokQ3iqkPzgXhfPdDIWZSRzot65bHE3NHv6P6+V+QgBCBpW4oYMMyCLe0Nh563A82AEI6XERTImFAyQTcS0dXxF6RxO0g4A4D2h1XVAN/plH695BACYeWMkAbAlwwQA4tkAgD+HeZy8Fp4JYa91BOx6JhhgYnVpyQb/Szs7eviJJ3Vtb0+xBLTeqrodBheXpswgNggnxtzkCgHwwHSu3epqGsuq3Q7V6VEfiFEjUpQI4alFZ8FwQa7T67ZULhTMF4ckkVgya3LU4YCEjYw07unU8TVtri8qGR+rWMiqkM9qd3fPap7zrIAZk1bYG2ilXNGJjWNKJ1KWhlRMZ9VvdzTo9LVQrqjTdOlJMPeQq/CbG9hYfKE06Ez1yIOP/51MAM1RfxxqkpAxAAAAFjfWXfxnEKpzcKi9nRtaWlnX0saWEtmSPv7nD+k9v/BeVVJVlarraiSyetk//xd6+Vd8hc5dvarC0rLaw9C2sCtrawayAWqQLLC+tmrZ5RjP5YtEATbn0kJiOqw3LL6Y65GlgwN6XBIWzxgQs5jPGqBpC6RIqjQ/HM8WOP8fSQAoQ/SzZnpJTxR5HIA+egNAt2XlGRwxAawWmEzJsX6f1YNGSySr6WZw6kbGGRt2ZgQbsbOiJB6AeBKNYNrV9veNAQCARgIAM5RPFON7YfYNKwM5Bv2o9y6hhtrsEUWye/M/6pKxlw8OdOwYy4q+Xvnlr9TpzVOq793QUiWtX3nXz+gzf/nH+uSff0SDxqEKybTG/bHik6T1TdDerT+3cuCWX355ZaBmVPe455l7rI+LPMncTEiai4tbBRwxWUA2pXq3pZYZA4YaJ6YaYt7MgsVcJlPqD6fq9ZGVM5uROMDEA6svqSFnCmcddWkamiddPpswyWU5n9F02FeKJRHJN6mMAQBpIjhjCWUBfgZ9uy6ZywBOSRfpBn3zLeDxwTQyrxBAYE5fi1ZFRh0BsbBcUgASMHBhVsVVqq7o4s6BntnehXyvVLFsbIcw7KlSSGrUP9SL7rpFEB2Hw7bC8UDhOLQFBwbs/f5Yl7drknIKh0nlcmVnVJvGEBCj167uuOtmXbu2bQzO6QTmLSaAu0qZ590RAyAIWACTXFJXuTLVXXfdov3dltr1jA5rfcVe89Uvn0IpIV5i0G7qRXfdpX6rqXG/Z0AANwc3fL3VtIQAosvavZ6qK8vqhgON0lOl887Yjs0/TY5d9FyAwdAaXS5KgIFGpI9DAmAuucSYHTumSTyuq5cvGQugmi8oPhmrkMna1giUni1EHD36NGG6MbRdAU98FKqaTVkzHkyh7SIYzipdLGsapQJAIWcb1zg4UH1/35Agc7Uk4q+6oMYkpmyl6gzUMJkxI8OhNe9s2GyYmkzsZuNGMwfzUsmG9H67pcVS1jSwaMzQPnGTogk0BGwy0cLSokIcUjM5xVMp5Yq4PE5Mz+39A58LADhzDbdpgAGws7NrGwmiyvjzwx/+Q12+fMXp783QwjEXXITSrBrZc6IJoAh0+10b+CnQaxvrOn36tILQGQDi/xBOZPobqHNPX7yiVLZorADTzlrEkqOL08ABFnEqO9f5o20IT4iCGnVIs+Jghc/cO6G0uPi4eQDAUx7nG4fIuc9pX9BkRRtpj6R7AGDmzjpnxjI/Y9vPmRk1RrRbLymITGjYAM62+p6KGQEA9vFoQ+UZAIZeQw8z59EjCcCMWmZNouMVuOfpZCzPhpjMnvEAACAASURBVBjsyHBmjdFg4MCPSN8UeSBwzVBsDIWkHkKpi9gAFFnMTqDjeVYD95VvsnyjCNpb5JqN0OB5Wik/z4MsNMleP+bZEv45+YHeb6U80szA6zdW85sse9kiBgH3kG/4aBpgA/C+OpAhNGaCp/57wyvzQIi8APy/+cfkD1vbQaULboM4Glr9iAGqzXwgyJYeazDqKV8CFGEgotbllU9XdGqjottOxfSlLz2rraWCNX/qNiS2gcmCDrtjpRdP6md/5Xe00xxpkixo0HeJHuNhRP2NXLe9bwVbKfNjAFBMJHX96jUzHW0c1O3eAEfnv/29fS1Vs9q9/ph+/qfeqpxieuQTn9Qvv+OdZszTaPXVG2kGAFgM4HMAAO5HnMCHsALKeb3pR96svXbXDbgjWQpAST2tlqa69XRVmTQDf0Lf8q1vUq0hdftxo9vecvZWqwF+y3hQP7RN5oWLl4xqb4P/cGRNNdphtqmD/tAcg9O9A21Wszp7ak23nFjRUj6uxKhnqQDIrPLZohr1ltVVGvZiIaNuFwApw9mv5GigXqehcBKqVC2qtFBSIk/kYVLJfFqlpQXlKiXll5akYsnRL2kkcKZPwhDrKrVYdQzLQahJLKF+wPPMqFRZ1SOPnVerO1azNVJvwK1GugbmgmkXNzfuWfRtP4EEYKrceGCyikGsqOR0rPLoUNXBroZPf0rlXFlve8//rX5yWb2pGwLiY7aUf10C4O6PiE3mO8Q5AIB/c4CWq1afDwColgsGAPAz5gEAc/nnjLUo2bzWNlZVWSibJp3Gmk2R0eoxQQOcpz9KJo0BgFeOBwCWVyszBgAAAINgJpcxXaNt/s2hOCYAgLqZAHLPBm4TbNFpCXVbLXWRl9gQCaV1ONNbm5FcdD65CuiGf9s2W+lzulV+cX24uhGlCEQRaJytPvYK8ytfL8zML5GxIcVHA3ow0su23ACaMuYhjARqjt++8zGSOjCH87phmjiaKqimxpqI00zbceeon1hPTQD/MMRl2+dYaPOMJf98bKlg7AM3xHtGkwcAkBAtVvFncckoHiz3tdPXU/opD4h6oMTuVUAv88mApeDur2SSeu6kB/ym6WaLXi4taMrQMklYvjbAwC0vOKlx4lCjacfedx4PAILJCezMouEn1iE6k4xx5jwAaLjtTMMrJeo5ZgB8dFFbTxWZ0/oz3vUMDtjncdpShiOanoDHm0iq3unp4pWrurJ9XbW9ug1feH4gSWQgGGDoF/lCcRb3ekNlc1U1W0N1++j+S1a3YDZi3ofW9tixFRVyKbXqBwaOFXN5dbtIBdBfd9TtkDIBHTzUbbeeUhmDTHp9hAWZtFGo8ZEw4JDXs1xVJpHWaqms1DSmcr6Ajbm6jab5YhSJJuz2zEMKQB+mWpcYMxiUZrLN0JBR7VpTj/49AAA8AIgBb8WnqhxbnwEAscFQrdq+MQDO3HyrcpVFxQqLetsPvk2Nva7CxkjlpWNqZfL6jje/RddJgVmo6rA/UG80ViKT08axY2o125ZkACi+ubGucDhQAXkXgxILwgHyN1gkDkju0ifTW2M6CMgNW9EAwdHMDwA/k5QZVXPf0lMesTjne0DrX/8BTQDNcDSK8ObEcNJBl0oCuMzZCNPZa/8Z7gxIjdgAbup3OvxZ78dZEIGP5jkBKzpiFB8BAEefjxEoLCa8lND+U2egnZMEhc/O3Xff7epiNJ8EQd+lJpHCs3dDx49vRTKpaHkYyV39Qoi6wfWN0SD3ICAl8r53v/vdeuc7flFnT9ykUb+r45tVvf2n/5N+7sd/QL3DXduMT4NQ08FUiWmUsEQtsHPLqD8+dsUxnkiJo/fJZs1Az9c7HkcGGS8QEJHm1COL3iOpbapYPqPWoKdOgBQo1DA2Um9M6hG+AUiDAF5SJucb9CfqdycaBkhlE8YGJPIdFgBA33gMeI/f3FSVYlpVwLtUQmlk2MmUyums8kgAoOtjbAsIPxqaVwWv/xBH/0zKzI1jmZTag55FHffDkbpIXjlnjAXgGBsG2popPs/R+X/w/iUyBY0SOT345AVLBZimshZ7SFOWS001GjR0fK2qF9xyXMNhU+GoZ1KyPuk0WXz1Rtq+eqhksqhwiHyrYHMfZ26cdKtpT2du3rAFVKvde14AIAyJ6OboOlA8EejFLz6ra1dqCrol9Sn7//GrXzHlZiSTul0/1H333KN+s66w21Gv3VK1XDR5AC6nqxET4PyFC1rb3FB2cUH7UGDyoNPcGCA+UP8SdiiRccu2iFer02rr8KCm5eWqc40uZNWCMjyNaf34CdX3Dww1zaXQXsZVYtsN/YyUR4N7U4ol0xqEI7W6PUOAi9mMGU9Bq51g7pLJSaD2HPSEtSaT6vS6ptXf3dnRYY288LKSDMrjsZbXjmmn01d5aWWm3ffGGhQ1F2PG8+JgiBuY0W23tbS4oH6nI42Gyse5oCcGABAfyM2BozY3AuY8xPyBWOcBJeJxAwCa7Y6ySCYiozO3dXXoGqwB5+3kKOtQrK5evW46kBTN/nCsD/zO72r3xq75FXBTuZHCm/+5x+s0lRPLAGZTzAFWKBWManPmppu0deK4obmDYd9yTwEAegGagoyevnBFuVLFPkYT6AAAbpShNc28v7ynxgCwGhgVNC9BiIz0vFbTiqNRPp25JAXWUWbd4/Q6KN/weK0RX+Z15dZrRKwJnp+hiJjikR0eDdy+wNogPeerYI91ppt0qKwNkwBV5iTtmReeyusoXLymNhAb4OlpqnObJsxYosgrP5TOwAfjoEbFMhr/54EJ9xgdWMLr6RzCnSutXfXR64R0hOvI3HIdr9YaCmQAsDoWlxcNbXWvsaN7Oca004xCNYQhwPfA2KtcwQxq0QY8NuUAOzxP//rwPb1/gEeVGeA5RJaXl3VQ2zfDH1gAvDc8ppmrbGTw6Tf98xR+vwUzPXLk9O82ZCMDBLynAAg1DT7fm98eQTe/iMhZewZOoBuLs9WNW3ORoQGOvCWchjZUd9DR2uaKOv2OHX6FXFm99tBoUBvLRcUH2/qSL7xVX/Hye7VajCs7Ab12zJJRPK94eUu/+jt/oqevdnTQxpwuZdsjYgNp7vBAWN/Y0G5t15x5QXJpGLkjkQAMun3duLajSr5k5mOHtQPlYALFE2o3axoFNf1PX/nl+rqv/Rp98mN/pp9884+okM65iCgl1VHKGAAhtDcy0Tnw7MIZ23uX5XBh0/VZQ6zv/pE3q9buuWz1EIf7oTLjjiqZse46u6lSIW2D4Dd9y3foRq1vAzHb4y946Req3mxGG0Miwsr61Kc/rf4gULW6YLr/crliDteNw7pdp7hYB42ayuOWvuCum3XbzScYmxULOyrnkhbhCm3UpSOk7fs06ocaDLoqldC1BVooZpXsdzUedNUbdJRIxbW6vqzVY6sax8dqdJvKVTF2naq4tKiNk6ewm3bTGDUOXimxXDjt2/0CPY8OjGQVlwhQWtrUYa2tq9cPtL/fMYowkYLIAPBsYDgcJxIaWBZxTBleX7MDyyo1HWoxVleqsa3wyhMqZCr60Z//oEbZVSnngCcYYHaeRNRI1whGbCczh/LUz8hHJMq6P6KNOtmWcxR2eb/zKQAAAKad5WlFG3T7u23QHIMMaRAAQLkKuIxPB6+5gxy5XjwDYByPGwMgXSyZCSAMgIUV6LwZra0uOmM3DB2z6RkAkMlTO6RUsRilAPBzSe0ILeoVsSZ9Qn/QUiJBpBYbiQgAwNQNl2PclzFcsrpvp1wkcCJBhMHYNdE0ugYKRrFMptMfBrb55984X6Eew1ShRmGyxnBLnXX6/2fLyXxTTr1Ajuhpuo6enHTMo2TKzIotWjWZVg+9dixh+dOAXjjMO1Yv7zHnhvMZASiwfw/RZuZnjv3IpMxHYOCitnwjjkxpfvh19RAmFuZ0kXGfJcC45YGTgbnzzwGlTivsQV0DwC3SzgEH/D/DlpksRpI1dzjjI5TV8uJKpF3GFdwBAHfefVbjOOBbx94T6p7PKHe1NvIAiIwqHXOFc9w1/5xZEVbjftQcCD8biCynOpLOeS+eyOeAL2YZYyw4+gzuI4BIJJ48t9FUzWZXly5tmwzpACAR/T9sN6QgsOSUMtOsMs7Wzb6a7cC0uB2GewC9fEb1ek3Ht9Z00+nj6rYaxtwsFnLKZwva2TmIrqU21q7KZqS77jyrRAyzY8AKfKv62tvdc87+lQVl0jktLa9ooVRRPByrkM7ahpz+NZtMqZgr2JDDcqbb7tjyw6oAexOYOzwyGxRT6jdgADwRMQDuiGIA+dlcdHhpzPkL2S7BDaRUAHM2ZwERl7rTqSprq1pYXTXZ4IiY7NqemvW67rjjLmWW1tA56TX/4bXaWr9Jzd2uEsVFaf2Yvv9dv6Q//v0P6diZM2ZatrN/qKXVNYuPNN+FcGRgBgAAtZatM21XMMQ0kgEjp9r+gW2rr924YRnx9At83A3AZktujxwjQLbXUNpZJCVMSuIz26OecMYCPXLYP+qdns0XmGdt/vXPcf/qXsG/LlPhI5bsblR9xxixPa9ted2jMhkAi7bIAJA6wBlq7ADruY76Qc/qcgRZtyRyadbe+dk9QufPZQJOi79j1oBhwhmyvb1t9zx9HGkZd9xxu30Nrxc96OXLl23RWCoWzXTx7C03Wy/H0tHdg85s2zMpvVwSeSL9erFQMrnGK1/5St15220attu6evFp/foD71Ry0tNvv/ddyuGYF/QVtLvKII3D4Z6N+8yfC6DQvbKuR6Z24OU0NOZlj9oWMQDMYJ44WXPgd683vQ81in5U6ZQC/EcwlyXNYjxQs99RZzQQ0FAPxkAS1l7GtPEY/nY7zCJUIKJ4YS0fRdPiyp9GLZlAQk5MYMU8iErplBayeeWZdXkcZgooVfJZtZsNBwDge5PGGy5QrszSu6Xq8rLawUBNejmWw2YS6ecO3v6piFLMp5O2RGeWGY6k6vqWPvnIOe21h+pNYmRVKYXRyCRQhjNy2NGXvOI+hcN9DcOOBkFfvW6gZApG/EjXdw6VyZBkQntLBCSpWZxHgfIFTDeR5xQNIPUSgCvbe7Yst/4GE8BERiMzQqXfqVkSzv33n9K17R0lRR+VUewH/tV/PyVjl6YKEOD45oZAFUeDnhr7NS2Wi7Zpp6HodVqWmWgZlMOhgkxew9Xjyq+tKRi2NRp1DW01xA8n62Zf5UJVbZwcoatkyAznphgonhhomoqr1h1ZfAJfMuiCkJS1WF5RfJJWp8VwSgRLzDQZuEdCpRj/P5y9CbStaV3e+ex5Hs58x7pVd6gBiioExEQkxk5rkk7SnayVbjtLlxrj6uhaSbCNCiJxwAESE2i7MUqiYpbQSVoM6opLo9KUgBSUMhUUBVWXmu587pn2PO/d/p73e/fZt6DSa+WwLvfWueees/f3vd/7/v/P/xmYNGTTLjILk7HqpZJZAXtHbZ07fzEcEDTSUHtScx22DrW3d9sPzWgwURGzwEVazfUdHQ1mWtvcNhIJhZ8MU/YKpvbEM0B5hTroh2o6NTvBPzeTVp5iaTbUYjx0wUQuLDSOze0tR+5t7uzY0Zbpfw5JASAFukpnvAf3TJoFZAdmu5jbGczgKOxsADgcqd3uetJxeNDSXWfP6Wd/5m3+N1CR3bw5AysALzyMLBQ2XjYGfp6p1o7AgiGb1cOvfGWgavkQD4gntLlUrmTtLCAAOjvoL9Co2ejHk5GLSU+2YAbYx2meRLCt6vcT7Sno+9JN/7goZvq/Osn1AHxFw3Q8cT6O/YgNu0vHlcxVHsQU9waKcWJKyKTRPgWADUkOd9z+Y5EepQDsYsVSxdc7SgtC8Q4AHA6G2Hh6wzY4kzSiNjOkKB3eUfjE4ykCMryfJRgRjyKTA8IBED0Mjo+oFxHikrMjShZMUUs4xNZWsU6KRR++bGJMcukmnDjBhHA+s6YbyQmbMtSys3edNcX33JmzpkIVoAyiQ+PQcmJD0BZTdKLnsws1RbMdlMPhEmn23T4wYhJzlqD1kX4WnLTDwfRSH/ycCGB4SpywM3rdrkEGmnYAH9hD3A/YN7VqTdeuXdPm9rZ6o7HZERyQraOWo0l5rRygvEeamXjfXEiPZ24cABdp+dDfF9Nt/cgPfKvObmZUTY1UyJPPe+R9aZLZVG+2rjf9xC/q7IUHdX3vuoE0JoSzCewbWDpFjXEDL+XV7hIFlffEu5wrqpgp6BMf/bi217bUbrW9rgx6dNuqVUsSLKpxT+95z7v1ucce1S++7e0qBjabdls99fNltWcpDZyUmLZ+DbB1ksa1m0ipgs1pUn8OOP7Y296mFgatgsQwVJHonWFHzXJer3rFAz6o9m8f6Cff+rM6OOi5+Tpxelt3nbtLvT5GMVnvd5j+jaFXF4qeljZrdXVbR4lMrG8ZQ6mQ1+HVZ/Q3/uLLdapZ0OZ6U4UcmxemeEEmFJ3cY3MQGC9B9mK9vWaqLSbqHtzW3Hm6NMDS5lZTG1trmi6mKlSLnnD1yJ7PZ7V19rSqJ0+Y+s9Jb1d4Jk3E3VGYTWhA+T4F6DJBTgG9P53XoDfUc1eu6fkr1+wfUyitS9l1dUZzzfJpDacLzYZZlfN1wSvLz9oqTa9ocvCC0t2Ojm4P9P7f+VP1ZiXl6lX1RyOVmW6s0FVjYWSGZPKshGjYUNyuNkaGBwzo8HqJcEWuRjrBwqy24FVT9Oe4tHwe74nExjQ8Upm0RtOJ7nvgXrOBkAAwoSNal/OO4j2aAOIBQApA9ABIFzLa2Gmo0Sxrc73uhoPiifvD+QVInSkUfQ7km00d7d5y7CVxRBTuyG0mvZAGsHf7mtLpicplYqGCLIL3RvPPJNnJFIAtGAE7pi64X2O0tWweDXAE6ZV/91/gtTHyGYRJly2fnFEf4mAx0VsafwIM3Vlre8+AJeEmGRPYhJJL80/znANAAOBG+jeJhn8UcuEcZV0R8+b4XUtuAn0f124AA3Kqocrzucha8v6YOP3zuYDdJsaxCVgUziCfaHesCzfREdCOBo4rBoBcP9P/AQZQu8M2MhU5NBygc2E9YWYczAnRFFO8A8ZVa3V7ChH1ub0DK6Cr+Xy4THEKzLqEq2EJ9PG0a3Xthl4AUMv5m8t17fMuOZ/4PYBU4UyLAI13MtY6z0d/pEatZjCfyScDCjdg6bQNGKFD2yw5DbNnpGevvKAvfPGLun5jzwyp9hQDz5LS2aITP9o9NPoA5MXA5DC9m1pk4n2pWStrvVk3oMY5cLB7qLVmU1PMHFNzndzZMIWYjPGd7TXdvHlF3W7btSFMWOjYDMI4t9D4s79DYQAsQYYE4AWzgMk4zJd77r5bVeQGrUMNBz0tMIrW3AlaGRXV2pvqwx961HXnq171CgNxMA8WNpezS13SLCbNP8DCkk2I6fPQTXUxVzFL4vTd5zVLL9SZDnW7c6CDo31dPH9RGyfO6XMf/lP9x/f+tqqlLY3GWXXTRf2N7/0+bV28ZEYFw6n9Vked3kCX7n/A/i+A1dSanMuNWt06dAYA3HtMwPG/MLCVRGg/+eSTOn36jGOyAfODhDDUSIBgToQA2MLIt4A0bGgDcJ6DEIMaIqzpIeypxbBppYkPE/mVjxfHQC89KMLXRRZBZBKsglSuuRJZ4RIgMNsngADRHLRL4gPs10zOOnGYDuwp+AydOLEdTLQT4+M4sKIGYd+Kfkv83FX5qp8Nzql8VU9fftbvmTP1+tUrlpwMe11VyiWDLUiSxwB9TOXDbuF9k+9HLf7Ay16mre1ND/So0y0FSkAI1uPW5paNKEeDsZqNNb35R96iy09f1qDX1nwKY2Wh3/ut/6T/8tsf0JOf+lPNBz3VicLrtAPwECDtwGhNbkaoa+k92K8TaeZxEbu8R9zvZWw39aEHfol/iD28wp6OESARoOPUXJ3RQAe9jlpIvkgyKZbU7o/MTm51+mb4HLU69gRIp9hfQzKWPU8sjQM8czGgerkYjOULWZWyKVWzGTVKRTUAAJFitbuWmoU+JBg2OlKd983ex6Axn9dBu20QIAf7E7IhCTIMZLgK7IGTgYjkdDQhMdvZoqbZkj746KeUb2zpoDe05N0GuXyH6VB3n1vXpXsbarVu2E8kvShpf3eiTptktpR6o67S+amBh/msokKuKfQ+oyGRkVPde+msrjx3TZMRzJSCWp2JDo4GTkcqlBvqdPseRE8mGHTCGiE5Z6yNZlP5bNEs1NSPfuu3LDrtturVqqbjoS6dv0fd9qFyi4X2bl5XBZfufldldO3EKlC4oWFiI2ts6pFnb6l+9qxyOTLuYeCz8igOiLiRrj53U41q0zFG03FXC7VVroLMTrXIprTbnWqRqZiaOxmSF1pXvYJpVFnj4VzZXMloG/SMyWysyWIsLOugIuZZT92OGpWqFily7kc6deacm27IPJgc9QZdHbUP1ULC4IknMTxFo7/rmye13xoa6RR5vpo5ToLlTnG3YCoE9RbTL3fmU2VIK0hLOeg987Emh7taq4E493yANdbX9eVnn9WFS/eqjwdCo6EcizhHEcpCJVoCh+vQXFL02XQwcannZ1PgsAEBAJhW1ev7hqF1297c0Tvf8U43jngRQM2KjqOWtJouQc5vxTSsoxYUE8wT2XCQJGzo/KWLjkac42CdQbLB+yxonsrrmeevGwAAaQd0IVOdTcUAgAs0ezoHk2biuPhcNAFc2VCDZj7RJplCn0ztEzpj3HjRq9k7IplwLAuIZI+P/x2b9liEeB+iWCmUtUgyOSPrISQDhITo6MK9bP5XtVhM/GCN2NQl2eaS3yMQEI8aii2+VwAgEjDFOdeJ0VKi64pRLwG4T+QwpoAd68ACRSzEP3lN3OE+cGerHKn38bBa/Z33HXTwFNjB+A4wABQWZ3BkJq1uR+tbm+GAhsq4v691zDdbLZsWpcYTayIBEPh3UBPNrEgKbbtbo7EngsqxfWx4wWHc3gVLLe+xEWPUofFvrLf9r3yEK0nDOjJNjbgh/j2GodbXoifLZvX44497ve9sbRsZ534dtVtqrK37vYI6c/jC+MHJnu8X1xiorMEr19uBuRLyxrPKpbKOZlmvHOldP/fDGuw9q2JmoMxaRXvPX1O2fFojbei3fu+TevKZm1rksspXyhoMxyoVypr2QjzXjIlRVhpNA13Zk9dUTpVcSY//2eM2hYIRwC0D7YV5Y6lQKm1d6g+96Q1aK2b08z/2Y1p0epoPZ9rvDXWUKajDpj9JKT3PWMvGBG6Unpg2TwMENRHp04/9zM/qaDCwmQ7RrAVHyOXVOdjXvefPq5jN6z2//B5dxtW/F57pe+8/r7Pnzopa+fCoo9t7h7pxc9fFszWczHoHfe9xt64+r7MntzXsttU9OtA3vOplun+nrI1KRhWb9UWdd5L4YaO60NTFOUxyTgca8Hyq4mSgaa/tgo+ml8ay2ajq9Gko7TV1hz0VG+UlCDDPp5UuFVRbb6pEDOv6pqUfULLZ/9jjHV3Hfp1kwttEDGI/GvAUbLaurly9qheuHak1KGtt5y4d9A+lLF42Oxp1ZgZhMqM9bZWP1D94QbPuUJ/79Jf1J48+o+GsqEwVY9eR6b4xBT1q+/2MrgAAkbwTG934DDMNYYJAwxaKX7SRgQEAgx+TQopBiA4wXCIAsNxLkj2Q/PRL9130Xg2Nv1jMq9tp2X/HAAN0VqfkHAMAMAAAAOobZfsyYHZGYVLIBukCEyP8fuaOZluoTFb1/m0DxrPJ0PeJBg4iAK9tf/+6ZpOustmppuO+P2c2nY8jmkrYPCHBBJZblimgQTqa7mPX/9j8U/YHXSUa8BAH6Mbfe2/4H6g57v+coz4/XgQAAGbyAVDGdMfFf2JI5b2LNZ4teE/jOgGe0/D6PDQTYaZOu+NmGiaAM8NtiAtYgHdOMElkDsbE04BxEnXMdB6JQUhgOW7y4/kVmSKwhlbXRfxzcC2HXVBMDIqDfj76rriwpkmyqWKQAIY1B5CUSdKMgha40WguJYfUFJwBp8+eUbmcV6HINQIyjLK1sFkHkD6wEFcUdMlZlUxTE0ZAAMeP27IVzou/VwQADDCvGh6yfJgU0/ES9TgeBykmLAgADowaYVIU/3xShUcVtYbB6qwBoYPuWB/82Of01HM3dHuv49pqgSQEA8AU4FJIWuJ7AgBQl5JJXyoQSxlSiKhTaUaH/Y4qpYIuXbjbUoFh98iN+KOPfkHgjXfffVanz5zUGi7sOZKwBn5GWocd12Xsnb3B0AAqjUOlXFO1UlUHULqQ12te+bAHa3hrVQpBirC1fkqdo7Q+/MijKhSy+ppXvkInEgDAIJrNpRkBJhR5Gq6Ekh5qBv5ubDlrOV1SPl3QzvmLjFl1OB/odvdQ7X5LF86d19rOOf37f/VLevapm8pkG1rk6nrq9pHe+f7360q76+ktyQZPfumyzpw9ZzDg9u09lUuVkLiTz/t8hskbEoPGlmDlCzn1Bz2vc856TLPP4i+SrFVHhyeDG0AyAH3WFDT07a11zcf90BAl54T99QGJE3AsrhefIK7Njk8Ty16DA9ZLfsT6KdR34SPWlBEgsEtG4nAfJLQMOagd57p8+cvuP5ASU2cgC2B4xjnC+c3Qb2t7y+xIPpA4RjNmfBBg6a0yeHjvcSjC+iSx4tbuntcejIjW4b73/V6n5T4Lo2NYF/4+iUGhvavse7KwvwRDGqbL7Nv0LwxB4lCNGp1hBANPwPFCrqjv+PbvtJylXstrNLip1/+FV+kN3/u9+t3feL+uXb4sdqRiNq324UGQ+nD25EIEqfdKG72HtJUC0/mVOxCvs1dsAkJYluV94NjclL/m/cJg9v4RKHBm+/UmY7UGPXVJjKIWXMgSb4zeZ6mMxtO5vTSQYy6YDoAe0E8BKK4ARADz+H7wXhiCNEqYAErZ+dQT+2A4vzB7hyEYCQvFZG1zz7jfR622/QHa/Z569FrJIBeTUuS57E+AeYU0Pe9Utx9PtwAAIABJREFU3dZBYO8Wy8rX1/X45at6+uqu/4zEGpaJDRznE9VrKT340JZGwz172fXbEx3uMqDK6KjVUzqf0jjVsenobF5VLtNQel7QcHCker2rs2c3NexOVCjUtbff1o1bhxrPspqSYJWvaHMLEI74+Jz63X2lNdTGekmjQduM8jNnKkr94Ld+y4Jp2872lhGflz1wn1r7e2pU0M3vadzvqnt0aI0Dxnm4eFr/DRNgbVOPXd1T8+wZ6wyqVah+E3XbLTs1oh25fmXXU7IQCSKtbxBFkdVocqCD9pHmuTUNJxnrOqaTtHLZmkqFpnKZinUe6K0C2kUBMA2a6+SX0yMx7CqWHVfE3GRtY1vdwUAURcVqUbf3b1n/ThHBoY0RDs62a81NNZqbOmj1w8MyGRqRXFtrmF2A1wGJA3NHSFEQhK3HFlM0PUwxRj2VRLLAni4/+4yp9LR15+6+R53+QBvb26qvrbn5h74bTeece5y42lPouIG37oiNB+gi2XDswr0f8oqZYPXJDs7rV3/lV93fMp0YW9uYUMgpgDPZJCIt5OYS5cXPjQfohYsXtb65qf5wGCYIOX42pnMZG2Zdu7GnBcZiEOAMREgTDCymYxd0prX7flI0fSUAsNxkEwDAU5UEAHixlputNiCEFPDB4fm4+Iga2TunZqtAQBjulQMQ4AI5HAZhw50YpDKauzQFTJrwhL5l9+SYUb0EJvzW7pga+9BINLe+P8uJH4UWE5jjGMbgYs3mGIACTzvDsXPnBPCOI+ulj7DVwipursebbMr+GdEw0KwRIsPKZac+UDhxD8u1qotjNnEMN2GoAFjtbG1Zs1jGUZ8ii+vIc14uW1e8qsNHS8zBxiutlMpB5kNjzWGdXDvuX4wKjPc6HuAvdULzcyieaepPnTrlqRyFBkkCNP727zg89Oeef+45Fw5of3Fuhtlw89au0VpeG0Uj3wsmBIY0HFhMd6D/mgXD650Go9KwLoJkolFKa969oXf+7A+oWdjXqHPdzv1osEaqapSq6tr+UL/y3g9okV3X2uZJXb3+gtbX1jUbJZIdNmumNnlMHQNokppiClXW808/q3HPAnQDAICRNhHm3hSK6nVb+rq/+Ep9z7d/q/75D79R7Rs3Ne2N1R5NdQsfAOU0htKlrEqOXZprlBp7jysXQlTn4s/9AQAADvv9EKc1GTmNBABg78Z13XXqpK4+/4L+1c+9Q6dPntGgD8o81fpmQ431pkHQW7f3dXBEnnvIvsVjZDYemQV2/flntLNWkzDV0cxF8re8/rXayI1Vyc787EWA7JjxEgCA6HURpuDhWeAX5jyFyVDpyUiT8cB7MKg9hfepU9s6f/FuTRdjN6oT3vNiomk2ZcogOtpSo6mtM3dJln4FgJW4OKjBIsKObGJ04jmADCJD8XkJ+zD5xrdud7Xbkp567rrK61WlsoDNdaVnefX3DnSinlVuckWjw+taDGb6nd/6oG7uSqN5UblaxZP3BBoOjU5i7rc0Yk0YAP81AICjxK7dqK0TACBO+wFEyi4MjwEAO0wv50Bhr+LEOH/xHjNQAADyMCP6XSfWWF7gKfh8CQBgAhgBgHIDeUZFJ7bWPL0oALBgqtsfGABANkCJViZG9ujQxToSPuIPSekZtHt+jUdHuxoNW4ScaTYNxkr2H8ixP3JeBD+ZkFmPoi9j2n0YWr80AMCairU765UmEG23p/kkQYyDgapp5skkOhb2/KzAfiBBYuppuPfmpDilebh9Y9fNoKfToGCmBCeuztOpysWQCsDPYvW6mDagEVIo+IX0JOSjF4NZF4wk9OzoRkcMFgKrbMk8W9KA6VkT0fDKBhn29/Ck8OdgHshYOAClfM6mgpzHmQDY0MDEXwZsvSdTjwUZIVIyznlqKZqwVzz8EOWNFtmRMrkg44pTynAu8h6DkXH8iD42sdc3TyWNR0SY0q42WBHYpQE0EBuDH1cAAALBcuKZZ8IZDFTtQ2MmGoP1lNMoYCZxjjGQYBqXYyg1Hifxnw39ycc+pSe++JTGUzTDGfWHM01t2sY1CMkPBmEW7P0jgwF4ZNDUAu64IZtPtNas6Z6zpz0MunXjBQ36bTVqJZ04saUTJzYt2eh0O2q1AzON10ADYIALxoUjHVkj1JOz4M3EuhqO9LrXfq02ajXrrWk+Rr2utjZOaW93rEce+ZgK+axe+fCDBgDIFucZA4eP+2e4tsmTvwQB8CCCbTtXMV1QPlfSqUuXjB4eTPva6xxqMOzp/JlzquXqeuubfkrN+mkdtmdKVzc0Ltf1U+99nx79s0/Z7Z+Eg6cuP6OHHv4ay8hu3ryls2fu8tnZ7/VcqyEpCJTzguqNmnr9rhpNWCVHXv/8zlqiIebPnMtxuMPnWQ9xTcC6OMm+48z2wCi1qR7kbkc2B7bcsnryI/HSAMCL6yO+OtaU/h4vNhZMnvsA+AU5ZogrxWh0qG6np739Qw/s7ONAPNxw4OGZn70U2fG1ABBkMh6iUKewngDXMRmNJni8tsh85T2FZIyeY7cx2y3QTPY69lWZU2vjrJ9j0LbCpAUohvXK/pQAdiGJi+hMDJsxu9w2QzHsEblkeJN35OlkNNUnH/uka4BSsaJ8dq7dG0/q/3nfr2jS6en9v/5ebVermg8GOry9a6YMwwoP2KNsltuUeK7AfGEYuPS6Wko3Erif15Wwr9iL3eMkYJBfXyZQ5oNJFtT6tOZpUgBm6k1Gpv+jvWeosWDt9QbKV2CptN18I4eeDoNfi4NCEoBsyUgFgIBRNJ+qXsppu1lTIbXwM0jcc61YVDVXcDQ0dQNsbO5DXGGW0DpNCuk57POpGXELal8GSpmsdfs8uzAA6uW8gUSkL6SLzHNlDdJF/ecPPqbts2fU6sNim1sqCsA/Hbd16cKWtrbyKhZGjqc/2h/pYI+1g4F1Tv1p373jfFFkXOmeejrpKJ87MnOvXNlQtzfS3v6B011yRLfPkLyNvQfBzMziyzPBxH6ikzvSN/6lS3rd616hEyfWlPr+b/vrCw77epUJVU+nT510xvUamoghIVQL0z/tdIyGJ5EiD/t9zYtlHWaKKm2sSSkaaDKwu9q9ecOU/nymqJldG0l2KqjRwCwQuvy+Uqm+C4yJqmp3Z+p2oAnllMvXlMmQl4opU5gacLFp5ih1MHsAlcL0hk2bKAdTUKBsFiqqVOtLAIB4wivXXjBwwMMBLYtNutsZaK25pXK5pi4PeheJQteFTINFUiyapp8rVWw6yPd2IgiadOuM55riFNlrqbt7TYPOken+NOvQZvm3yAcu3ntfmM6yqPAkSPTmcepLccYjASLE1NWm/rxPx19zLQp2BXXu/RwjxZn2bh/oA//pA37PFCGBah4aXw5+pv4YGNJQwx5w3nAmG4x2tNArHn7YjSBUJkoxCj42FfKy292x9ls46ubcWHrawsRnTuZ2iAB0XCbFXASmoX+tFAlxo41eCkb/XoIBENve5TQ5KQ5WC6XoaBobyRhZx2ZOoZ9GixtNtPBS8CYTNJMGARJGRJzCrBLIuIZMdSiSotFS0F4ypQqU/6hjTyDp42IomZCgC2UbjMCDHZ2jGzUeAab8Jc1BMhqJBa0x/AT0eKkGeRW5/soDDofzmFWb6I6TteTM1WxG1UbdQAA/2rqs+dwMANYFEZ0c6NC82DRBtjnk2PQq1eoyrgl0n0Ob4taNLUXpZOLvEShTIePZk5YViYYnj97gX/qj0wuxQbH43Lu958kl34eCo91qGQSAUsfX8DooLEDXOWhp8Hjd3D+8BIjc7A36y9SD69evO5eWf89dMlgWLRl5z3iYzMbKjbr6+lfepZ/9yX+gWfuqekddZ8nP0iVd32vr9KX79CM//i9Vrl2ye/4sFZqJQi5JVyCjddR3Igq0dJDk6XCiSragw9197V674etHoXNweKB8kaZh6AZ+Aatp3tev/MLP6x1v+VFd/eJTWoznag2muj6eqg9ZHtM5ZcUxAF8MAADAoVwIkahQ5SIAMLa+buiDaQ4lUAvddfKEfuH/fJee/fKzqpTr6nSQV5WdkgCVs9Zoqt3tm5a4vrHlAghpURFpyKin7GykxbCjtXLeh93f/Kt/RYtRRyfqOWXRKyRrnjUd5DOB8u71H5RNSyp0oGHObbJXJG5uBmh8ZAAAxH42GWh9rab77r+gMhKA9MwGQVCvMqW8hpgEEQGWLziKr9JYU2V7kzzMMPhnOkBFR5NEZFex7Bxjsrlno4lZH6U8usKydveHur5/pC89+7TKdSLbcLUf654TpzVp3dK0/axSw7Y0kn753b+lXGFN3XFG6XLJRaAn1cny9ntfwfJ4To4ByNDSrRahrMPQVgK2hOl/zhKAwACgITdtNgEAmIwd0+NDIx1kQNLZc2dUqbEWaBbJiR4s1zrPIY32KgPAJoDEJjWLWl+vamczFOKFXCjEWMN50nbYD5l2VYk1o4jAJHHmdYUMDk8Lphedzr5Go7ayWZSbFK/B+BfAhXcJPdmGsRxlgBheEMioEjNcU8qCt0M4zUPZz6Q17A1M+Gn0GQSEiZILT+/hdwIAYe9OXJqdLBD9Y4519BSjAOgLJjmJka0BAhv6hdx71hESBp4FJufs8/gFWG+PX8BgpGKpav8JGkL2RsufVjwGalXkQsnad1MTzoogCWDPpYE8NpFcPfv4PM0We2iUIcYElRizdWsvaIeDAXDw3w2mi+F7bm/tGACAxkx0HVNa7sFrXvu1mpAYkR0rlQsNTCzOY4pCNPiNr2nVm8fPsM35ynbkXv1wlkByDvjrwq1K7mjSyhoMJD+cKM/B0nyW1w9bgwmfNdho/u2slXYhDjNz7/DAjC8Air2bh3ryycu6dvO2JrO0HcP5RRxovlg1CwBgxyAbDSVn3AhjyLTKlbLPuxpGm47aTKtaLmg66mvYb/m5e8WD95v1guFWt9e2/pqzz+xG6iPLNgMYRW3phohiy2O7hda49gekpFT0sgsXlJkFee3WWtMM2cmkpEce+ZMlALC9tWYZFDnmSwZAJFS78Y9T8FCnuD6Djg4AUCrr7H33mS11NB3osNuyV9V95y7quc99We//D7+jre3zeubaoXqZov7X7/vHeuB1r9dnnr6se++9X5974gt+1re2T6hSb9iE7szps7p165YXFs3t9atXXRdAk4aFcfHSBadLsU45a1lf/Jl/Q0PMfwPa40IfvYViGgTSoXIh7etu/wqGJ64zQ4pJ9MUKO0HY6yIAkKwis77ilnu8To834bgHx7pklWEaBzmR8eOBVsLiQa63v3do9iw1PfeYxh9Ain9nVrLNaIM/AM8P9QjvnQk84GtkAoaa9dgUGTDl6OhQLSj2xcCc4/3u791WBaP1YTi7HS+3mj6V1PqedodCO+wlfm1D749OHbN/QZBYndg5qUa9oYO9Q/uAvPmNP6Ib125a1jQdtTXuX9PvfuA/6JMf/Zg+8+gnNG63lKNJzeL/QZoJrIepnxP2XvYGA428ZwBY19fH0drLAV3C/OFl2lsh8aiKdR6fd2xpwtR1bZsg5TDORrC2Fgvr7w+7PRHOiznlAjp+pxuYr8oYAFjMUsEPxE79+BMEeS7n6Wwy8bS9nE1rrVoy+yZNcsZkrPxioY1KVc1q1edNp93SHMlUCSNtkgcw5xuHuln0G3OlYG+zzyd709bOCZ/Jk0FbG3jwjPoqU6N2+5pkCsrWNvWHH31Mc4z8bBcfIkAByIeDjqqllF77mkuaTK+pkJur2xrr8lO7yme3bF5MMgLPNal3Zq/bvBiPHWKaU7r/oYc1GE104/p13bh2Q/PJQvlsxolYSEAZqPDevukbL+pv/Y1v0PraQpPRbSnVca+e+rkf+8cLNyxc3CR/N1ANKUqgR4x8sShM0PFzUWmmobOOQKRxt3cx21K+AD1kpIP9PaVmxHEVVSnUNR7hVg1CRlPfV693W3P1fCAtBHo4csZ0Kl1SrlBTOlvWfAG9OhQIjlxztjAInX3p7XSMN0GlVHRSAA7VlWrD2fVogpmOlSpFPX/lOffb1Xo10Bpz6FpHWm9u2eiHg6TbwaU6MAAouAAAoEAZAJhhwAYAwILnPbHFzzUZ9DTqHunW85eDBKDfU75QdAOOeQQaqlKlavqIKerRsC7JeOchNvUTqjDNGgi8z42Q32ujtwzmfft2+52Sy6K0Pv/4E/rIH3/ED6EnEeRZMnkAGc9grhIydtvtjmPbABaCC23QgL/ioYc8uaJ45XljEfFzBsO59g66Gk4w1gnxahxwTJQAUKzVMaUzRDoliIKNoNi4VwvbUBzEOKEQy7QqAVh6ACRFWqTurxZCccMGVV7VDr4YAMgRqZgguzZTTIqsGE8SaYe8fgABftbSRJAihA1tZdryogo+0TDi3WDR41LfGCYkScySq9lA5V01YAwAwiQpVe+MgYl64Ggu+FItctSufbW/56pCU3MhnWye8aD0IaWFTd4wCeNgYtrOOiyVS5YA0NijL6MQArV0Fiprw+yX4/fKgU3jjZmmaeGJ3wQ+AKCmqwBOPGBXfR5e6r3xWtkMObwocjHQoliwtmw2c7weWkIOOUwvMd2LRUQ0DUTfapArm/G/BwBg+s97Mp3UJl89DZiM49yNdwlUTUABwDZ05WtN9XdvqZ7p6Z//+Pfo5FpGlPsAo+jPKNFzjbr+7PFn9bu/97jypW0NpvgLlILnBs62UCGJBazi4jpwNMyMOFOianoDPXf5skFQ1kQLPX0hFyKyiKeplXT5y0/ofb/yS/qNd/+SHv/YJxw5t9fu68Z45og6sq3hABRsAjELDIDFVCmKcJD+UkU//rNv02GvZ5dsmnqKiMmwp/V6Tdvr6/qBN3y/p/+dTl+DAe7+JdUaNRsZFiuY4DBLTptWyJ4IcGC66u0bauRTahbTmnT29Te/+ZuUT81s9ldMIwEKNEckIivnuNdknODGv4tSAL7eAAAT3WFfvXbLmneYBVDIS4WMzpw5YT+AfCljqckU5ldmocFkpFlq4fPDwChAaqWs5qkTypzEoA/671Rd5CvcP8sDUtbrFlJZgyspJuKpvCZz4mCrunV4Wx977FMqFrZUK2/o+jNXdPH0jnaf+7zK6YUGR0P96i9/QNXGKR20J5rnc55Gw4xzuZkY+a0wTcPkM+ZAJ0kjfj4SeYD3/wRA4FxdNQF0X7E4BgDQ+fpcXtHIx2c9lU3rxKkdR13CjuO8I5/arwsDWyfOpExfxAMgVShq89QpAwAb23U11yraWm8ECQAAAKZig4ENbB08yLlSQGaDMTCN0cLMQMDwYRcGQF7t9m3Npph3sh9NrLGGzYNHCiZ0IYce8zDomsHs1sC2YxuDHM5+K2YDmN9qQID9k18UYhS4CRfL64rik4g/vs8dDAAX6ElKAgWgC8IAxsSJVIgHzmjcR0IXIJxgesrWB6MupNswIYbKTxNAwYscLxSvWU/uyFkGrI/pH96v5wtPQ2nMvnL/P/Y8iM/CEhBe8QeIZ2GcnoZowBAlaBqx2RNkRwdXfS/BZDJnJkOyOHiWab4YotQb6EK7fr0XLlxQd9hRkdhOpshL2n+UQwSJF+/b4ELSeMa9nHWcni80PGwrY4PE46ZrFQBY9YCJ/jVRIkAx3B6MNYTai545mb6ytzNtw9yL2inE/qU8eesNh06kYiJH07h766bvyYQmYJZSd8A1wdMIgI7oY+QfoUnhvDIoCegIvbqYM3h24uS2qtWyep0j7e/e1GI20tlTO5YD3Lxx1dN4nifnnSMBS3wdzEax7Gtig1f01hRxWf8vrcw8pWaprOFRW9uNhh6+/36hkEVSVSO+tIWZ5Zo+9MhHzdZ6+OEHTYs3A2DKsGrZ+q6AJ8ceAL6O6ZT9WgCI8pWKztx7UeOM7AEAuI7HwsV77tf7fv6X1TkcaZZp6EZnrGvDqd79H39Dl2/taZEv+j4//rnP69TZu1xz03RQe546edrsPM5egPrPI8UrYIZYtwkd9eXW1qYZedHAEho853b0AKLOYP+ISUCRHcgUCbNFok7Ru9MEA9A49pNa3yyfY+DovwUAiEDZscdT8v2SPSL6SwUD5lDfsv4wytvfw4kdZgfPGkD52EAUzCX2nN5gYqPZXCEYesc4Pp7NZrOhRr2mIsw0gMzRwHIiapGQ+AFjCQPkowQwgL3YVg2/CMuVSSRDXhjYSAY0EyTNAGdAFPyLgR/1PGyLqIU3Q0EplUjwgYW0SOnCPRf1nd/+HapXGwYwx/0DPXjvtt71r9+hX3vH/6Ebzz6v9XJFwxbAwEBrjbrG05H3VvYZQACDJAzMUplw3icDoWXtnuwDoaEPtP+YzGKNfuKFwN853Sth295R+0OwttxroQGpc6Oh9tl3MSEeDGyo13XcclGpKSyChWswR6uz9bFf+XVxhMxcxzDxx7utWS2rXi6Jbhr5UXYy1fkzZ7S9teFeF68Pp1PMSKfqhnqXWhjD1iC6UQqEzqw62GgYNOaVYciM3LJ9aEAYqUKhtuYUgOuHPX32S8+oWF93cgF7MWcy33ExHejBl5/W+iaA31CTwVQ3rrV1dIC5aV59fKzKZQ97MJ1FcoHZ4GJGgslEvXlXDz70oK4+d1XPf/lQ95yp21fqaG+sC+ekv/8df02Xzq8rrZaG/V1trVdUKqTsEWS2zY+/8XsXLFgWJcV8p9X2JocJBc0Uf0brl0fP2+0YRcW0hcWGOUEKHUUWM7RDAwBMlPv821TeaEWpgPEeFC/Ag7nKZR6gqbr9PZtiLaYVsW6HY/RdBWULNbs+or23tpVfnpBQJhDfx6JH+8EvNj50xgPTHxrNDRcUNBU8AOhibt2+YTTHEXgjaFU55bJFNerr1n/v7+9pNB64mEEzy8+iUS5iPgj4kENTxhIK5nUAGQAA42FP425LqQmNxUBPP/20dk6cNCXo/MWL1qlgBpElIsX0ljCRtau+JyAZ5eDXg96CEJodEOLyrJVJphBHh0d+iKF0oN/54Ac/pC9+4YumVnr2lKKBqHtqygfNDahrcCkmyzm43YOqk7d77p67TV2z5obriWNmLq8e08ab+wZfJhzo1mvSEBKRBDjEw8+CDcUF2ncnOdki+RgAWBYILwIA7HOQFDixqQ2sr0SbnUwsXDQnwIAnrBhqLCfqibY42WRwDc7XasEELUH4l2jrSq49GzuaNZo/TLHi1B3vggLXPjG/iyhloBCFiYgNEm3eyL1bWlMtgYBEdnrsIRDPbO9oUUrAhhIK0nAQBVdkron1QCv6yZdqlr/654Pj1bFpVJRopoIBZkK7hPFBY8xzASDA5Be6Zb1Z9wZcLBU99XdSQIJw83n+m0KWiXqgoWKOFKb9FASb6xumAXuS6SQLdGihcI6HPffvJQGAhBoxGA48XQCw4uuZJGxvbdttn4OVzwNQcBIyadvZ2dFzzz2nteZaUjSm/BoBOXAIB6zg9fq193qhaF6EjRqJjKdBXLd0WkeDnkG9tXxWqd6+1vNdfdf/8j8oMxtI86Hm6Zmj6MhGLjfP6Ofe+V51+jn1RgvVGuueCgC0mJJGMY6kxTE9adM/rRAfj/XMU1/ylIkmh6kmDZCbltlca2t1PX358/qZH3uTnvvkJ/X77/9PqhWq2m11dXM80yAFiEjgGgAA9zgwAKYcR9DwMjnlylUDAAfdrlMBAAAoKkGAmeIPu1398rv/jZF/HlmoYkwwyXy3oQ0Rg9aaBUOx6XisWqmgab+tafdQm5WsiouRXv+ah1TPp7ReLaqUT5tWa2+QGHvnBRko/quO4jyyNgZcemxAPlionElr3O2a/sghjUaXCVwabliloIceul85JADQhOcjZfIU9yD+YT1SauP5MsmklF9rqLS9plyzoUyjpnS1rNF0Zu0eoCW+L8V0XjPiAichHi2Vr6gDbbVIROuaPvrRT+vmtQOdP32Prjz9tMat22oUSnrhy1f1R3/wcVXqZ3TQZnIaor04HyOIt+oBEGrzOxkAfg4SQXWY2oYIIc5XR7hl0gbalzpYAwAAu8EfIJDow/VdMplgW+Qy2thaV3O9YQAgOLQHrwv2HbNzaEgSAAC5xNbp07ZB3jm1HkwA1+o2M6L5YOuzp0ap7HMA0JBrTXGEdhkz417r0HneRFwyKT1q3eL0UTaHDKjj12BzMJh5NBj5ss9eGgYKKpope9Og1wbITiJsDfzSWFnAPXdNQnONceBSUgW4YGCAexgYBAFQSKIFk/MiTqEjGBkBgOD2HUysLKEz5T867ZtPEzfvABjMyN3GiTltOUAEp4kBxKQYliKMCe4/+3t0vubM8UQu2d+j+3ds/FkOnnKuygMScCgWxCE1JZip8mczAJIYPbOrElMNf298r5ImJmqZ+eYMJbjWNP7ea5tN1RtNNyDZHHT7AOCxJqMUIMQhAwAU3NSG1378YcAPYzf2/xdTq73MQ5vvqeGK7trne5Tp8V6pbUhVgKLssxnGYeLyP5t74g8YcNDu6KjTsRwFQ2VqJWLoiP7y/RepHzN1eoAHabMZd29PtLFVNwvAagnv/XFizDpP6eHXPKybuzfsb8F+ubO1pkatbN+r9tG+2QmAfNSZS5AuYbuxB01w9LbhaRL3S2QirIPRVNPBSJu1hqbdnv7C17xK65WyMlPoyCW1D/adSHPUHuuPH/kT+3a86mse1vYOAAB2U8TresNILro1qCEBINGpe/KaRhNNfFlB2UpJp+49r2Fqrv58bMZTYZrSTvOk3vaDP6Gtjbu015fG5aYmG5t609v+hS5fuabT5+7RZz7zWZ8H586ftxxs/6gVpu3Jj4ctyHn62U9/2rr0jc3A2mPaCYOWJh8H+1i70R9sbW05c551yrrlI4IEBnmGwUy0Ui5YR+3zygzKkAwQYgKDl1MEjVZ9AAIX4tgD4CsZkuHnxQHSHdN/zrgkjSgOrziLAS2h5reO2h4A4J/B1yHD5ZyJVHVAl24fj68d9QcTs/mQLFKn0CvKrSetAAAgAElEQVQBMiFrWV+H0RHkcb1e17IAg2cGfBeeAsNGCd5RganC9+L7RPZTWLHHtaep7gaCqfdJNmJCHN4P9R1eN9QlPE/8YvB54e7zevKJJ/WL7/rXqpar3s92rz2jX3nXT2ujmtX7f/19qmbzOry5q0IqrXUnp920HHppsBdNABP/L4P4sEdXGExhApAs2djwJ2ygJcvINOKUv3fgcoX34nNtBexAAoScsT+b6dbRkdCZ32RdFgpq9Xt2uc8ukCuirZ87GYT2BOAgsZBNmNHm2zstrl4te+DDmTvutKVeT+vVirY3N9SoVSy/GPZhcwX5nZnPyBUL+IrALhrbSJ1+AEAIs2EztOJwOkU6BqyqglKFsvZ6Y+Vrm/qDj3xcuUrdHiW94dh1K+s9s5ioVBrr677urCbjA8uG0qrqzx57VvnCulr9oRm81D70L7Dqs0SRekg3U7HB62h7CD3sHGrvxlxf/9qG/ue//d9rZyOn+fi2UvO2CrmJo02pH2DV4n9D/Zx6yxu/b+HCPerKxhwwTBCIB0soymjaWFQDMgfRShSNipuyDtWkmFMPylSWIptCYWCEiOlMapGx6z6NznjS16B/pPG4o0UKI6GM9m/2lctVlcZRN4WZVlbKFuArh9xdm9oQ85W2AR83cWFHeqhCHFwUGhTS0to67qYzlUrlUDBA1Z+HjXQ0hiLDhpJSo7GmfK7sB+X6jWtuDkEhae45FGkgCpWaerhMFitapEGKgwkPDzNgxGw80GTQ1f7NK6Z93Hff/bp2/YbOX7hot0emTkzY2LAYmkOrZBLPf7NYDSYgX5iBguJeGQ5NHoqgWwSJnKrX7alSrqrfHapSquo3f/MDunn9pn0PAAAKJfQ+gZbNZsmmxbQThJJF6maXIns6dfwfpoQgeYAR1pelYQbk1e9P9cLVWypX1x3/h9kOIIopipxoOOlaQx3MP4IXgCuerwAAIgMg5qOawZE0CXdQHKNjcNKsr/5doAmH6ZV76hV6uYtrUDDo3KWSX6uZDj4xk0l7sglxLQ0ggNYlBxG0ILsT06AFFMLff7lpmLMcpuqhYI0AQKJhDW8/ABo8Uok/RCyPVg8io5ArgEYAAZg0Bd0rxdN/KwAQqKQYcsbXH+mWgcYL+MPrBL1lLXBA4A3A+qax3trZNoWRBsLJARS7XoOZgHL6MBotHX6N5nqqFSZGAFjEqcBAoQCA8sfBFWOs+Jr/P4kDYASUeOuUJxMDAbj5O7psPjfdHz1hzK9lys/nMBoCIceUiOuNDABZAACAY7iI+CoUXLSYhs2U2PTb8JyYep3Nau3UST37zNM6s1FReT7W6Pauvu3v/DWd2kxrNr6tRXrgCU/9zEXt3WypNVjoF/7Nf1C9cV5H7ZAbm8plQzwMBbZd12n0Z8G4jedjMtYLly97guuJMJGrnXZg5kxmKlfw+riqb/+7/5PuqlT07n/1DlXzlQQAmGuUwWgMCUBGeccSzTVOT4IBYwIAwAD4Zz/9MwYAYPs4IaCYV2oOwJjSxz/6UX3h80/YtApfFdhSrXbXhyWmid3+IEgaiLSC9ob+PJdS9+CWzm41NDq8qde/5hU62SiqsBhro1b0YeL9zbGcgfrP+wvTvEDhjGvFdUHi/m/2jAl8Ujmb15RzhYN2NtGg2zIDAH0wIMC9996jZhMmFc/eRIUSZpekFUzC1JXpNpIdmlEifLIpLXD9Pbmj6qlT4dn3OD3kt2OExIbsBBWi3o46QYpm1sRctcYJfemJy3r0kY/r7PZpvfD006rmKvrYhx/Tlef3VChvq29KSPDXiJF8oQgKv/znpChaSgCSz60ypQwAMKHwtQqUT5r9ACgEzXLZEoAIACxVwAkpNuyDGQyNmjWtb655P8dpGP1ojPh8KQkA3gpbJ5qq1YumLwKsB4ZjylpXPG1Y0zZPZJscj3Wwe0OlXFrtgz2bt8EgopBtd/aUy2HOO1a7vW+jSt4TWlPT/4HNLbFPKYu21QUrgCPrIudnk3ognh0GSpPIS0/7SYEwiOzTIPFkiY75AUiO58TqfhuNp/z6V9JmLEOgQWWtJwCAfWiCc1y4iWaLBa8d1o7Po3QwrQ1U/IwODttmNlAost+EBnpu8BKgN0QDhzbF0hhr9sPZEsDu4wYvNtnRKSPunzarS0y4+LlcK64ta9b7fPL9fZQhYYjmaBTy65sG+NGqszfyPu46d7fPhEa1rHGvbYp7LOIjAB9A/uNa/g6MOpn4c5nYd2NzlnyT5DkPjX6kVEdwPUrsAGeQFnb7R54E0vizZ/NzSIxgSAIz4MburiOeYQH0OIuyAHUVn1c0OXg/OZZtQSGMQRsPVVHd/kw3bh2o1YJZCrgd2HK+h4D5TCIXU5XqRRXLBdVrVTecOKPDBmXPZL9GDhvp2NGlPnrjMJtqj/thWgmLYTpTLpNTMQtYm9ZiPFO9WLbWmOk/QGdqPNZmo6F+p6P1tU3dvLGvj3z4Y54Cv+rVr9TO9oYBAGJSjyMX4xUOjeByh/GZlnXjkysXlK4UtHPxLvUXE00Y34ymKk+y6t/s6L3/+r1aXz+rW/2ZjnIlffN3fZcuvOo1jlpkcPboox9Xrd7QufMXLD29cv2GdnZO6JN/9im94hWv0Nbmhtf34cG+ZRBx4k99ZHBwNDLozwfn8913371svld1/5zj9uvJ5RzFuHf7hqpl6odK4nfC/gfbN5gBBunvKmQWBh5BTxWjr2Pl9ZW/L+s/M7ECwMXvBgN9ToUJtWs2jOa6ffsPDUnFSYZwPkO8mAPgEg218ZzAvwzwKTIVAusqsJl4th2bWGDwEIC8kIwVYk9JeiiV0gaZ7F1UqQg/Nl4TbB2ukwdkjtwI8imXjUkcJOcE5uz8buNzav5sxmbkgDn8O4aDXKyX3feA3vLmH9XerdtBFsveNmzrDz7wHn3m0Uf0+7/9OyozPGW+OhprwXDXZ3tI0oBy72vkFxFwKe+5GFW++LKvJLHE78FO/WIPAHut0bhZ7haGMjByl66j3JtUWoP5XIeDgdqTsTrU8Om0jQLxtckK/w7s20MdghSAmgazRh83se7jfnAvslmbXnNP8qTs8FpHMDYZatXMeOQcLGRJnIIJeWS5udOkMCikt80RExskYPV6U4f7h8plYa1O7aUHuxYAoDcGiEsrX13XJ594SgfdkVLFinojgNusQf1iDrbPoR58+Qk163lLR1OLvL745DV1+3P1Gc4Ags9I28CAvmDWJ+aF/Mw05vuFifZvd3ThHukffNc36b6Lmxq0r2u9UdR8PHI8KaAB0vdud6DTZ856v2FonfqJH33DggeABzJG2ZDfjPYjTmhBxVxIW88dHpZoegOqVamWNRz1XAhkMGmyWVjKm2K5WNXBPkjqxFRXbIMPD2+p2zv0YZqeFrTW3DblfjSbqzuamD6B2QLaeQ6vXCbjSS3T/wWuwGMAAIggcztoW4OcKfiwa7V7brxB5IlEqjcqyuZw6eXrkCoQbbalMXFRC+mFa1c1JfeRXNIsh+lCG1tbqtQajp6YpnJAzjZk4CGk4OMX5liz0UBf+sJntLW5rv29feerN9fWtb1zQqVKxQ8iWmpT1BMZAH9k4+EakkEc3I5D888Ug5g8G/zMmBRiBjFUDV+Ddl/Vck3ve+//raODI1VKTPzRa53U/sGh3UdDBFBo0kKUYAAAaOZo5qH/O/eeh4KmBS1MijgTpBBTPffCDdWb2xoT7ZHFWGNu6pJH/RgwsnlBp7MMINACQwThsVHQsghLNjlPhBNX/ojAHhcZ0IaDDj8WcLEwik30Ui+WNNGRTuTPc51gZGBilxRfjrDDeCcpCOPeFLJYQwSJm1gKFwCN0SjYmCQU+nCoBEfRWMDQqAUGQKDfHTMFAl00NPN3OiH7+y2nJsd/FxsAo8BaaESB+JVb6HJLjROZr3rEJQ7iETV18byy+TpaMpv1hIDfQyxeMPvj9eEFkC7mlS8VLXuJTq9u9NE8JYcv7AEKTaIunQrAtXcGdJhws3FHlJ3PM4mHdupowoSZ8tVeP9eXooEpAuueyVnUuEZDQQAFDkem/jBbXPgmr4HCPVL7ATZoCvnZB0eH4RmaTg0ohFSIIPXwwcxUlOeRqRpmifmU0pOWyugcVdRzX/iUfuot36Nu6xl8fVUoFdTuLrS2fdpme7/9ux/W45/b03iKIYwcDTPCYK5U1VEH7XTJE3RifebDvlLTsa4+96wPIJ4VCkj8QorFkumbAajs6Zu+7tX6a6/9Wv3UD79JpWxB+52Bbo4BAJjOEzeXVsHP9UKTTEhgIIZnAWX5z+UI/+ytP20AwDPgxVzVStnspPVGXe/9tfd434BG1ukOVShWzFJqNte0vrFpRgXXf63ZsFM1iPmIyX+1oEl7T3/5616psxtVLfqH2mmWVS9iNNczWBtCfYJ+MqyDEEMKVZRzIjQGiUdFYtjJPuVMaJheXCt0dpPRkoJbKWQ1nw7UbR/olQ+/XOfuPh2iWsdQsAPAkMsTI4VeeBzAQPSK2bRG7NHlkvKNmuonkshAgAKbVgbJBPRpJG14MIRmBxo5jyw+NRU9/6Xn9Xu/9ftqlNaUU1G/+R//s2bTrFKZig0ZUzmiH4mJC6BjaKCSX8liDznpoWldUllXpqUAyQA0AEWcvwAmOCN7vgObxJKIJAYwYQZEg6K4Z7AvkV1crZNqcwwAMF0whTRhMpkGzRmPJKBc0clz55Qt5dTcqKjRKGmtUV0CALh7D4iRtKlteG1O/phMtH/zmir5jNpMTHNEYXKvobjiv8EbHWn/cFd5EiiqFQ2dX5kxTZPXwH7GlIqGlnOo3R05tYEmO77WZSwr4LhBO0M8lv15IuPUnLBnJ4/2UoIWz5/IGmP9LfW/0c4+RqtK6nWYwCVNgb2GQoMYwGQYAgCJRZ/F7DslYhGZXtr0r+yfH+qKkP7hRJsJYADxhEx3cMmO0HJoZY6b/mNPiNWvOZ5phmeK1+8mwnsawEMAAIK7dsJ+S843V73IPaDAGpwm6QYAEdCx65rqwsVLunHzpjZ51nud0OzGuLVkAhfTEMK1O1ZmmIBk8CLtyfc4FaRm4QEID4EBCbMYU8HUL6kPjkGPINmYzRnSTFQsBYo1r8/XOWHtAFDOkbflcirXasqXK250Do5armeo8+gfqOmms5QBACjZ0P/xTOl0MLV73t5QrEGztYhRTMwRp3NqzXEAAooFD4Coc4p5pJSAuIAklSXDh2eYYRaAtwHr+UwH3XYoCBP1ikFxm6dONeoPdHr7hBNYKsQVw+RAdklj5r15ppvXd/WRD/+JZbWv+dpX6cTOlgEATFyPAYDjtn8JTgXltfPV2cuyZc6ynLbuOeXpP0kw6YlUHKT06Uc+qS8+9iVPFPemGX1+70DveP9v6Gavr1q5ZnPpF1646nPrwqVLPptuHxzqwoWL+uxnH9frv+H1Hv4xKNvcWLfUjlQe4gABoTifOeupQSOThsk/kgHuOX1FBAc4kznHzShETlzOm+WEVwYTV667AVEPno+ZTmGFxf8/BkJcU64UF7G+Wq034vMfvYriORW16REAYK8hhQgfIuSCDBJh0vpnJExaswFgx8BSWpCQAgAVasLAEAlspvDQBPZCiDUMkhozjL3HU/Rj9jfQeNT3NTlz5oxu3dp1rcXPPnSsMYM+C+oDQw+GjGtNjtSF2Veuy22sGoCzw6O2mSIbm1u+ZN1OV6dPnNL3/cN/qHvOndPujZuWcP93r3uN3vEzP6z3/eLP6/mnL6uaK6p/2GJi5PrIhoNJH0A/YmmoB1aJ4XZCjY94abzmkeHD74BGrE8DrqsSAL6YwSTVA543/LwEALAxbsJ4gAWADGCYkq7s72lRKKqDTISUgu5AmQUDQuTTMKgxLuflz4UPkpnW7B9IVjkwHA1I7ZfyeoORk+p3bUKMXL5WKWl7vWFgFFkj7AqDcbOxiiVMhheW1ZBgA2uWqFz6TlgdMD0Y6mysr+nqteuqYxCdyqo/Tak3kW53hvriM1eVqzY1mPGGAY2JoZ2oVmYttPTar31Q1XJON2/cVC5X0Wc++0UnsuFnwjnjs4maIuldSjn5Pp45Kf3t//Hr9Ze/8eWaz26o372iYg7ZB9JHWIUVdTpsUBWtbZzV/sFAH/2Tx/T44zeV+ok3f/+dAI7ld4mTOVEIaNiTnNkwleUyB82cb2iS3RviShK31cBL9i9royZTa1+Ojg7U77WUzsxVrRZVr9SUTxFzVHABN4HSwgLnYaMgYkEnE2abGnAw8+CRK4q7o2YaDtpGM7gRBqvQL0G7d34wTvcTT0dyTETwOVhwKPHiMA0s6vEnnnAhiZFRo151YcnXYeKXL9c1SeOIT7xM0NKHh3duAIColmtXnjUjwHRHDFR2dnT2rnNGUdkoaUyib/My8i1pDP2dKH4p8tyQB43jKgCAfiefwxhk6tixf/vuX16acDD5R+MWMP9QxEbQJqTMpfzg0WDtHx7o61//DWYmgBjjU5PJkXYwUq3R0Gcf/5LK1bUQn0MTDHiwIAt56PtKNIld9dEJmwUQUEDu/zLneoW+Hz0AKAAo7phusa5cEFDY2YQpY8rVi42z4toKYGowg4sFT8hqDuuSxh90MEfsHVpFptw2igoa9tg8ewNP3La5PoAA0LNm0HmSh4kSMxRWAejxhpfQ3oNZVUBhLQ14kRdAoDyHj2WDv6yIjg2e4vtaMgQAK0bDUOAmAMKLmQ7xa1/8/ZOeakmbWj3weO/LmUFiCLN8hQkN2w089TqHbrmkaq2maq1qIMDskOjazCFTIO80mEhyHWJRh4P9sNPzpho1dgY23OQFkAFmAPeO32nGORDie4xaQAAKPmIiBAUDfxeZChyO8XMciJHWx+so5qAIMwnKBg+AcjDA5Ofx86NmNkQqh+vMc4fbK1SuNmZ5paxSk67Wi2VVVdbo8IbuPVfQX/nGl6lUGKrTPtB0ltH69intHh5o+9Kr9L5/89t69LEntLGzY8OXcn1Dpdq6dg/a9jO5dOleXbvygkq5YMZy+/o1He7t2qOD/ZAsbii5TEGZbg/HR7p05oT+0d/7e3rLG75f5WxRB92hbkxmGqUxcYQuhjeBxb5mAKCM5RlEAlBZ29AbfvCH7QHAoekoIGjWw75ObG/qX7z97ZYNtdtdu/ynMpiyrunUqdN64oknQlMyQ49Z0AA9/nSoszvrGrZu66F7z+nUWsUSgGYxpUoW/T4Mp6Km6OiXTUNwbg4TliBzuQPASqa3oREIZmV53NRtFpe2ARLTn87hvjpH+5pPBs7kxhzw7OkTeuD+Sypitthte3pIk4mE3EBm2PzdjHD4Y2KKv0OmUtLGy18mYVQ76AV6H+eFp5895S3FQXs6V6a+plmrq0ymJKUr+i/v/z19/MOf0c7GOX34Q59QrzfT+uYJ7R92lStWDIgVilAgk+zzZKdfPufJdVkWgonuPE6gaPKhGtpY1jGbQRbgSKwEIIQBECaQoYCh2ItRihFQLVVKPuNg4hGdiHaRryfet1bhTAspAEgAhoC/pbK2z5xRKpdSvVnWxmbdMYAYj2WyC5+VAABQrTlROE/xzODZunX5KZVgCBztKwXLxXvFRP3BkU6f3db1m8+qUiuq22v53AFwYo3boThXcGHbxnNnOrbZWKcHABimVNBsDTR42s5+kPVEzH4/6BWtC+ZMm2liMJIoJtgJoQWIIOSq3tfeJrOZmXS1Kj5AxG8WPA1H+mggOJEP2JMgiFIDaJA0vwwv3DRyHWFIJg04dQIRk/53ieQlnAFB2sXrh6USz8cggfnK88Brd0Ui5zeTsNJK5WLQ+rpepihfZQ9wrwJTKrDcoodCMOmiPjAbkmamXNXRUcvn+qnTp0PEHyXzaODnLp7NXMvA6Em7wWaI4TzsOVIxBj0MNWoGQProZYtZ+3L4fFiR0i2BfJrjlY/lOQR5kEES03P7L8xcmyDnbLXaOmyFWD3kSSdOn1EeYLfV9jCFqGX2expOovV4J6h8e72xAYBsDnO/jA6Pevrys1fNMOFa8L6WpmWeIi+UL6Q1HuNUPzFrhhqQyR+AAPeN4ZOn0AnY7p/lBJng67S+vWNDZdYTxThrAYo1lPm1RlOndk5ogIkZEhEadRt8hgoaoODKc1d0++au18z58/fozNlTLhN5PhimsZ86+tF6bszJwvDNtON0xvtnr9dRioStk+vaOX9SR8OOz+pRe6iLG3fpXT/zfyk3IBFrqMz2Gc23d/Tdb/1xvXB4qJPrO9rf3deVK1fdMN5z8ZI+8dif6tSZs76nTPMvXbxkyR+UdNi9nMe8Xhh3gDRQ/zm7mZyT5MPf33XXXT5rI2jP3/O6g5dFxqABUoIS0qsiLui5IHMiatyNNCsxSQc4FgCER8OLaKXtX6m/orw01mJ3DCwSFkBklcZo0Gq97v2EYcJzX37GexDrJLB40JcH1uNye2CvoZalKbM/T6htXQtbDhnWCD8biRhnIUbL7MeYAwK0sy8xxJwTjU6cp7WksISDHDhyvfiZXEMGioARfA2DA/YxondhHxt4wNy8P1S72/V0OfgThYjvZq2uL3z+8/r19/ya1uo1+yzs397TW3/kn+ovv/qSfvVd79S409OoQ95QRkWidBdh3ZnlRt49YJ5BG0wb83aYHwz7yhHtlhTwcei1rFk9RAt7w4vrWA886XthELCvk6SQGK0bAEikrQMGdMTFEjXb66k1Gtngd4DnAWlOeLCQ9MH5Aahoc4Gs/xyTT1wjJSapANacrQC5DZgnGN9yB9kLMinLHpvVUjDQm8PegOU29HAbNjQ18sHhvtO28FchThmAFQPqcgXZxtC9H73rAgN7ZcwE6IxT+syTl13LjRZZDWcpNdaamo26Go/aqlcyetXX3KtmI63RoGVQ8qmnntdwlFerBaOvaQlrMb/QaLBvo+RKXrp4Rvp7f/cbdOnCXeq2d1WpUHt1NejvqVwtOAGvBKt7VtHzV7p6+nJXjzzylA4OYMX/+X35yTd//+L45oSHKppOxGJ+tTmJe3kEAY71iOEQjOh2fDyZ8huptzZu4Ik9DtUc5qAyOWUDoMCih8ZdKHgyB/KEdt26OrIiiYOxg+pQw05H4+GAMbyazbKnJiaUzqFS5pc5pWyMG5sYh6X9M02fyxa8aDAC5LwkMpAnvpTP2oiEDShEPOSVL9fEfHjGAYKbMcZ8hvNgQgQTwk9/8hNGk2BIcCjV6w17AaCxg/IamvoE30+c44+vIYY7OOGiswzTemtBbfAz13DApjQItFxMAOcp/eq//VVT8N3y25yQogIYMCqFAvAS90S00TR37V5PX/+619kog8mVNTjINaAhVat64guXVSjVNRdNicXvLqxTBnVoNJJYvQQASIVYAW9uxzF74Z3FzdAUKBeswcwlrqM47fe+seKCv7pJxD/ztS6OEyr/KgMA3TWbAYWqc++JM4wOxKYk35k7ahomSGCSBc/9mwMmWU8aNvgwuQi0/uX6j0kLSS5yAATC5nbnxhafnzCJ5wOGQLj/4eMYoQ6aXiaAplKvAAAvBgPielllD8RvGnTBqxh48nNWz8f4s+O5mQAYcQPOFPI+kCjwmfY7zqpY8Hq2vp3pPKhrko3K2jGrgPVH0Z7QY1eBw/geaOJjxCPXlgKABp6fF5kCvs6Jiy5/jowkXgeFQizs47+3YaaznWfWINtRPtHe+zUz5UmkIxHAjHnrISM7ay8DKJytYUfD8UB3nzmlUbuj9WJNR7ee1+0rn9FP/bN/pFoRFs6BJ4G15prdWG/sdnTi9IP62Cce1x/80YeULdVNC5+li+qNUjp19m49/9wLNpYZ9lrKpeamTh/t73u6CAjZ6yGtAWTDn0QaDI904dS2/sm3fZt+4p/+oAqpnPY6fV0fTjRMI4cKJoCO7cabI83hHCinPKuV5ob+8Q/8oPY7ITcWo0f2Fp7bSrGof/HP327d3wTmUyqrfLGiixfu1dHBoQ72bmtjvalb165oa62u3uFtFTRVdj7Uq19+r85uN1TCKGzYUb2YVoWoODT4OAWnccgN0pjg/h+MAONaWC3IvP4TJoAbBBz6odJb18yhjEZtrkG3oxGRSLiUs2+PkAgEWi4Tsvvvu6T6xpomg446g1bIowYkTNyJvcyTSCGkAQeDrjbPnVEWg8A600B8AXqqbG5ocOO6SpvbWhx1A6W0WJT6YwMAGuT142/6Oe3dGunWzZZmRDFi9sQTS8XtMXSY8vj9RD1jMp2Lh2k4EwMwFiZEYarLOZJLz31+sSaDGR2lDPT/4HnDNfnqAECgj/NzAQCY/kNlrtbL6nRaLqCZTGBCFSRlRKYWDADAFiEFIFvMqrFGjnRVG+tkVg8MABAj2B8BjIWMe56h6XBkltWtp7+kEiaBB3uOAvQUcDbU4dEtNdfKGk7aLjyO2gfeN5C4sM6R5mGoR7FEQQuA01zbUDZPck/DDScmauzBNPbW9ztqdBL0tGOSPIaaz2HRhKkRJ15/xBmVmKAm++tyj032cE8fk/2VexBZKRSFNOgA50GqEQcb0ZQw7NpuIpiGKUy0vQ95Gs8+E+QBUQITayAGBXZKB+BNGCABHIu7eTiv2eP8epMJWXx+AqsrDFQMIC3/PgGJkjrNPgrmAiZGfcmXh4T09FL/n7ff0aGb9+b6uusLe+CkSX4IsVa+Bpyh3ANMMjPEYMEMy/u/cT1n6sU64H0jHWv120EDH1Gp5O1FAMAyheS8geXlqNnk14JpebHs/Sg0D4EtyKSeeC0kAL/3+/9FrW5PuVJJJ8+csbwSk2UMGGkYYaNAm83nMV+d6NbuoboAAQNA1p5yeYymg1P7Kn0+XHKaNtZPMJl2A5eW67nNzQ03vUg4uNf1SlXrzXXXd2iuSaZh6LB7+8BSmWod+Vs5ebaP03BoAAE42RtoAvkFOMezns/ktJiwh4cMd6jGgeHCxBQANaRX+Twk3hnwfE6MIwQN+WUAACAASURBVE0D0hXq55Tlq71BS/udXZXWiyrVATClw5uHaqbqeu8v/Loy/YJGs6KuDab669/9PbrwV75RR5OJ1kt1PfH4513vnD5zl42rv/T0006FwTDy5MmTOnHihPehEKU7MbuWawe9nOsKaAP4fu3aNYP8nOuAA3w9e08wvQu1YPx7p2Zk07p545qTt2BEUFuzFjEVtRyX+nMJqibT/5gqkdQ8lpQkYFlcZ7HOioMif82KDDNOol2n2tCTnzVzU0yTjo9WSOwJnh+Bgh9qOEtXEs8rms0JcZNJpLfr9ySSkwsahlU8V4HJBDOOexgHYJa9jXtmnRzT+xOtf4hJMfhGI8s+wXMRgNFcsreTsJJ4S80X6vPMjCbK5oh1xgQZZ/uOvuahh/Rzb3+7bl276kj3k9tbuvr88/qd33ivnnv8Uf3Rb/+mcou0JsTspbJmlQQPEWqa4AvkgWHS/9jPylKGuSWQATNNUmlWfg9Gf6H+Xa2Tk04xeIkzPWUVAUzbVyTQ9vlvOzywz8ICYN1PpzYBbA0G6nMuIA8YTd2bcf0ABxl+AADABICpYbaELQfCfhgZoNzfaiGnWialAsz1xCiQiM5GpahaMSss4RhIFPPI6UipY08MoNyEKNFcTr1OX9Vq3cbTsL3xzgkDwsBIyOSLBgCy5aY+9OifKVVe015npGyl4TM5MI7YC6Y6eaKi06cYdnI+wgqZ63OP7+nUzr164bkD70v5bFe93r5qNemb/9Kmvu1vv16z/p7XGHsNZz+DgHwxMKTxV3nqmet68uldffrxvjp9UqhITT6pSmVTqZ984z8xAOCHItyqsNhXWN2xmD8+uuIN/erk5RWVkg9bHrCojeNAZAPh8xTv6OC9mEBbC0VnlkNJ9jTH+b0hYspxeXZtx4gu0CNRfkAiAUGbMoaaM60o2u11OOjZ6bBYyqpaK3uT5ybRb0LZSaeyKpQrQS9LM4NLZA5ny6B7AQDIFMrqTxZaZAEliktAgoeOG4dL85cvPxX0SpmMNz5oT43mms1/OFRZJOGyJgdQUgGEgjEYYzkOI8ZoJXQ8m3f0h951oJ1B5WgfdfTef/deo2825uFBNcASCpfo1utHKiFhsNmAHqJdedWrX7NskL2JsZBx8c7ldfnLV5UvVA0AoAujufZ1gWZM8z+lGJ8EMAYAghtmSnUoxlYf8DjReCkPAG8siZwkJgi/GCFcBQBiwbDaQHu9MpFBU5pIAJjoRn0WG4GvcbL5+9VCXUoKpUALn5lJQvQMm3VwiI5U5WOtWHgm4uTleALjm7NCXzAtcmWz48/RTDAioaE4DWkBzv724/bVAYDldUrQnNXn0NO/JC7rq3oIrEgBVq9bfH2eQuIPwM+2NpWJVc4HjX0CquE5pIiHIQBrxGZDmFohKTFwAx0pHJDxfsUGPk7hIhU/0uzi1J+fBaLZOjxaAgL8bH5Zu4+ZDjF/I9yQg/EgWtEY8RUbrgDqhCKdvwPw4jXYiIVpCbKCxBAT7ZufwsTxFwpooZrXgw++Qr32SGv1uhqVlFKTjnYaBb3w9Gf0D7/z7yi9aGu9wTSPA7iiQqnppIzxPK1Pf/ZJfegjf6pFpqbbh0Ot79ytwzZGP+xF4OkYzg3VbR3ocH/PWbw8t9MpvgWzgPanQatbumtrTT/wnd+ht735LaZv3jg4sgngKMOUM28dlwGAVGAAAACw4DD0W985pf/9h96o/XbHyDjXakw8UzGn9uGB3v1Lv2QmDqZuTMSK5bpe/rIH9dzTl234mpqNfej1Dndt8lfJzPXAhbPaapTc9GvUdxwg6Hi9EqaSHK7zDABA2PHDORKYR6ssj3huRFBsOR1EBpXLGwDgBKc45l6S1b1gAqa5OkcHQe41m1gug6Rhe3Nd95y7y9PuTDlIDXiuZ4ORY92YjNl4SbgIT5Qq5XU4GdggK3fmhHXyatY8xS5zyofumAspTcklp5rIadzO6uf/5fv00T/+nKrVLZsNdXpHbqIGQybaRe8hxwVOqF6iy3/Yh0O5E1NQ3ODF67XAxT7sATQZITqRc+047o/m5g4AwIy7sOa9zkdDGzmePH3CAECpUjDTLnwf+fr6DEImgpM/uvpiSafuvls5JABrFf9aa5II0g8MgELWJpI0OJ44QXv3ZCOvm09+QYXFTL392z7/OPOy+ZTavX1NZ31Vm8SRwWgZeE9hQggoH+QVAQAMzvZT+9dkcuUlADAlrg3mmRvywISLUZLQZDnT+Z0GKcSE5TScJPrcCDzHQj/RBsSJKXsKYCJTVIx1ozdIZJQFH5dkDRMrHE1kE8aTtcNmKYyXGvw4TQ5MjBBrZQDAjWTKLAB+D6aMK8/HquRrRToW6cMxlYDzk2cigACBSuz6NpGhsd9Zg41HjX01oLsiy6OxDQcAbt8MCbiuu3v7Onn6bGBW2iWc603TH6Z73Osc8qVZaCZobEbobJEQmBGYUqVWD4wAg3lp1Zrr/m+/jkS+GM1g/WJXTWBdKCwRAtcwk6NugCoSR3GfKZ66hnSVYrmsJ578oj766KP6/JNPemADEwHQ30DogKjjSfABwABsxo/k7Ki4zuv1R4lMJBTlqzpk9hz6D0dwWv7Jv81rY2NdJ0+ftO797nN3BxkP7v44JtusKbwNzB9LpbprrdBKcgmDhDNcj9h4hmQn9iTuJVR6N4UMxoYTrTcaBt9dG2OMl037dQRPlbC/sJaoa6mt2Nf5oZjNjbp91SsFLWZIXnuapgeaLkZOpcpM0zp4/lAf+p0/VnpY8hn1zGFXb/+1f6fnAdIqFZVTeX34//1jnbv7bp09d7dp5y3MFuehXn71q1/t18K18uueTT3I41oBAMA+A8uEjfHkk08aEOR5QBLA735eMsRTV/3sA/zzOYx+wx6Q11oTE+uy6zDaJgAAZBjWd7jOT+jEydJZpSyvAgCrjWZ8fmOzH8+cKAfgv8NgKR2MgidEqd3wPtx3sgnT9bElKbBsbKRKnQEbILknrH/GN/Qqse7h+1pOY7ZJYDbyd2YDJL5GvGbAEWvNef4ACZwaSXpJaLiXuv8knYSJ/tJI0WyKYF4KyMj15HkdjWEDA1IzvCGVAPp/Rw8+8ID+t+/++zq7s639Wze06etd0r9/36/pl976Zl156kl7VUz6IwMA+FfAkgXoWyAH4zyGNVkqOAkNFghMNHocanDfnZUa1Qagiaw5DmJejHy6PuDfrQAA+GHhKRVq9dCL8hxRz1Dnz7hX44mHHCQdCSklMqGVWD68CkLsOSxe6kDYgaHmNgAQXqzBHWJsayS/ZUL8LjVGPjVXvZhPIgMB75BQ1oLUnCS88Vhr602z2Phg3VAPALxUajWDZn77oRByfQcLIF9d02OPf1GHo5Tak5QyJSTmsJ8zNiZcTHvKpA51/wNVnTiR02B0oHJxQ4/80XPaXLug1sFC03FPm5v4pBzp73/3a3TP6YLu2ahp/8bzajSrqtRr+vRnHtel+x5UKlvVH37wMfVHJX3+i9d11M3q6q2BSvUtTRZ5dYcMw/NKvfVNb1h9npJHLVywZeF2hwPMCgyQIF/HKpzkTa98Rza6qP/0jCTRC0NLczTbOOj62ECjS7kXFlnu9iZg003M0nhV1vAmWhRKvMUw+T5MqaGnENfDIu2r121pOCJnvGnjKGuMgYZSoIw1NdY3gq55zMNIxEJwYuYDL2B0GqA36XzJAEDIngwbEsY5FG5PfuEJv34W+vrGhrXKoJ824FtxfI5avdVNij+Hn5c0gPx3LhzmbDz9HhqTbDBRzBRMF/vA+3/LD2c4NCMDINyroD1K5ADRqwNUn01tONJ9D9xvR8kYzYFObEGE42zuBAC0r6l0AQmQjQGhocEAwJAGfS6U+YWDdaMHwHKF3InwJfqnSK0M0XjHRkOxOXBEx3JytrKuVproyBbggYq08ripuoSh+CECkSaABgI017T34J8btY2ejwT/tEAF59QyOyEUbDSopjw5CipM1aPrcgRYVhFmR/6ZKBHQ4bBhHwNpS1DGGtx4hB0/GPZyA/U0XeNOA6vVzfTFU/94sEUAwCaCURsX9cV3Xso79bHL+iv8K2iYVtgmm7a128RgVphwkMqR18b2lteNWQAsNUAyS1VID2GCEu7NKuMiHrQcrvHv471YUnTngYoFGsvXxIiuwMKA6humBhwC1iEnpjR8b39PaGmYkGWYQgTzv26vZ+kAAJfzipNsbpvvURBTrCbyBJq3o/a+KWSbG3fp4qXzmk33lFkMtNNs6PYLl/XQpZP6W3/1L2jYu6JyAT+Spp3LhxRci4XW1k7qIx/7jP7wkT9VvrKto15K4zlRi1VH6TXqZRuGDvsdMwCg4KdTFOVZdbr9ECmkiUaTtk42K/qh7/5uvfOtP61pf6RruwfaX6S+AgBIpWEATJwCABhI9Ona1gl9/w+90W7ZON+bRTQd22Dpk499Qh/8oz80lRvJULW+pkptTc16Uwc3bqh3tK+NelkHN6/oRKOkWe9Qf/GVD+j+e077cClkOJgBPGdGoZlKcQ+YSPx/rL0JuGRpWSb4RsSJfb37vbln1g5YCxQ4IFLiNmo/jY/aOjqIK9gjCA0toq12q62CqO3GyFAoytZuCJTKpmWxyV4LVUVBFZVZmZXb3W/se5yIGN/3+/+IkynMtNOT9eRzK/PevDfinP/8//e937uwYfBYsZn82V7kgRo/fdGJ4qmC/vqrsDVPBx9Xp+ZH98r2V+7LlE4wOosHNNkBQ/oqsGjCBCuH1rC+sY7Da+soprPIsijneyctt9cB5Xaj+ASFtUVsN6vIry1h7Rm3AOEAii8vZYBmEwiyYBzNeNhEorwAjFMY70/x+te+A5/+xGMol9Z1JjVae/K8abeHAps9wdkDUp7rE3VNN9mcsbai4AeLXSoIWANx2i12memq3LySZoXzqSH/3hhXbtrrTPHoAXDsxFEEqYQSExqNmgAANrucZsnJ3QEAHcrbsjkcPnkS6Xwa+QIL8DwWFosYh31QAUUAoEN6Z4pNiE0ex33KAwJsPvIIUuMROvu7KtZJo11eXaQYD9t7F7G4UsAYQ8nLyCCgHpUTKcpO5uCqc72OJZAvLiKTLaguMI+AOaitSVefGfGMWOvpnGZBxsmggBf63Yh9YqZe/jfPx9mEyjGC/NSMhR+pvh6Y52uyf+caOO9C7aaKWp+O9q89yjEAxKpggo/khsZ+sWKXDCbGmJHQaFM/njFeC+wZAH5fN0aQ/Ww2hNpHZ6WX6YqNAWBYc3TQbiC/nVN8bsgMpCeIjC71I01LzHvIadhBtY7rrr9RjYYM0Ji4wUxpekrRK4jGVGw0GHlGBkAyjSMnTsozgqaXXEPgs6Gzk6BZIL2wOeJGDh1vGuBkOf68jsYD6vyaTJGihsf3dw4cNw8IM4kk4MyCntOsnf190dM//slPYHtnV8C/GI3ULCfJSkgJDBgO6S9AtsZYnkwhWYu+qWJT7ZgzZLDFGPumfPehagea0TEalbJMeuJUSmU1uofWD+PI4SMoFSum8XfG06lU1k1vHdWZnkZisVmjKA8INoVJnmEc1phclIeRPC/oAaNrH5OXBy8Gp4uqDYOENMWeBcNamdJF0tV55uUyGTn9T2laiD6S8QEGI5qW9XWrjmwcx5+9+S9x4bEtBGEB9fYECydvwE+//jfxwPYl5JaXMWr1ce+n78Wtt96GxZUV6ZfZ0JJKznqWcZF8L9xPufcoRpfNZ8BrVRTgQmo6z9/HH39cEoCtrS15APnffG7Y/JK2TkCfdTh/UzfNtUfGkQDbodXi1LXTD4DSFJPczhbIfJF5Ga0z9PPPULRn4XPtY6R9Yx5t1K0hHyvOkM7oHEZor6OvCZkLffOMUHqEa3TDSTjzl5IBrtigNsaSXNkzClyfY3uD+SexLmGDyH2CYCTPtyxTV2xspOeSvjyaDOssNSmqBytU97DF596j+0E2H0Gvyaz5J1jH9DSBk9MYivk8zp05jbf/8R+hks+A1cbBziZe9Yqfwtfffiv+5PdeD/S6yKeyGNJxnu3/NKb+g+AbJ/RkDJO5x5qC+w9ZIOzDJLm9wjw7sglEZQHW9Fyl2nCG1aZ5c1N/YwJcvZWQzs86nzLsfjhGo9NROsgwFsM+45xltE5TT25RBgCY1xkbdt4vA5StzLazk/+R9k/TP/5m0gdrnMRkhBxToQpZlHNpG4zkMlZzSKo7Uf1DFo7SARgLms4I6M4VimJIaT9WL0Zgh8PUNHrjOBqDKe5/9JxYAO0xB0jcDwgsT5CMjzHsb+GmG3N46tNWMRzWkSRg93gP5043kEqUkIjRa6CF17zmf0Mms4fVhQQGtSrK+TzOnj+PysKKElAuXq7jQ3fTPyCOdO4wvvClS8gU1rDfIABQQSKVQr3TVJ0fe/2vvEanT7Sx0P+7J+nqB8t/rX3amgejDFhzf+XtM525nwQLhZE5jTky+0LefjbRaE4iTUdqTpnmCGlULWvSWMirKeS/n9JNkf7bU0xD0unZUFmiAadILBpU0KRI5TETn2SKVP00YkS6qE2XkRH5u2QjWAwT35LiJIiEMZUgmXEAgDXrfNcyPHSRiMpzdi70foPjeyVyaNpxd7Ui0397JuY52ZrAkh6mQ8IeQAIAXKjMOs6m83j48w/jH//+Hh0+PISEaOl7uwgat7zluu+MQnjwEEnvDwc4evw4SpWymju+i5BOurEJau0umi2mOjBqiNNegjHUKjOuYir6y2jA4niAGDck112LWuMq4OgE2F6R3TeLgprTFn2Rxq9RMaOJ1r/8FV13/v99k6nptVyEadHMCtqouQQByFzgn5XZ6WiT3Eg1XeEadaMCm5KQveDWlwwCndZL68waa9t0/bZx5X1UUef08kaBjLADonRSV/h7ho2ule17xmSJTIH8c+ifs6uva/Tztu7d+o+AdAYOXPnrXzzH8qWk/spnsc6feUusSMzSABZXluW8TIZFQADJmUp6Q8ko68G/3vn6NqoY14Fv8GdNEO9Rnx4XpgvUIS3zOBZz9KGfT/Ltmtl1882ljV4oETEDQR72dC8ne8Ef/tKJuqhC+3q7Niy++PyShjcYTrCz18Kp607i+KkF9Ls1rJYXsFEuonb5DO541o24/ZYjGNFvJEUtZBe5sqUnjEZxZAureNd778b9D5/DYFpEJr+EcBJHt9dFNmPGUuGgh3q1igYnXgIAkmi2unJwn0yHCMcdLGQD/NxLfhxv/M3fRq/exoWtPTRoMOYkAJRLkQEQBQCUthILkC0t4KWveCX26w2h33T2JzZVKRXw39/+Nmxtbupg3Nuv4fjJa7GwvIa9rR00drZwcmMVjb1NZBkt2NzDNzzrZpRTU2RiQ6RgNHUeaLo/yZSlm9CA0WkZowygmYF6tB9wW5S/h7OP7vC3/Hc2Mq7QcqkN3FoY0ch83rDfQ6N6gFatqn1o0O3i4KCOfshBVlpeEIykXFtawvXXnMKJY8dljNcfDeSQvVXdQbqcR28aoj8NcfPttwGrZbSbWyisrZAKg369hsySxU2GBx0ExVN48b/7GdSrnLLYmZRI0a+AjaBjYLmDMgoA+Emy3radrjMRkF/7YsJQf5hgI2BApdVMji3gJr7UJRME4ATwCgDAOcjzc6Qlnjh1XLpB+knQA4BnFDXvTMn4qgBAjikZcSwsFrC8VJGWn1G+jFpsdVpmCkrXdRaVvb6mJhcfegjJcIjuwR5TBMWgWz+0ilgQ4tyFx7GwUkB/2EEibW658h4IeK7QFM8abWPzGM28VFlW5C47AX0tizdY4WvMQUoD+uj32voo3SwdkUfMp6YO1xsBRuRYwlQNPNSZL60/2WwJeRFxvzGZEEEye00eaJ7VN5IYmfxM0kFlks8lACZPIAvEGH4ytdSAwOoSzwggO9EkImZqZvfXrwk2P04C4F3KvQ+EA4b9OWRDB2MZeHBJAK4ShUwCyNdL8zmF+7C+ibsUhkQg4JFJANR487oJ7+U6xtCAACkMOfRIYsjrF6SRKy9g9cQp5W+zo2RzQmCAAAHXRSmXQ5zTaC/jczLO2bTPDQJmW4EHBvzhRICXHgw+hcez42YgDKfQAyxtbOhb7O3uqjkl5f7LZ07jnz51H3ZqQ1zerCq33awSYvJM4nSe4DSfMy8bVN2gotzc3+mJQldtrgHWEoz6onSKoAMNcMkiIxNtSB8rMouClKJES8UylhaX9XFtbcPYc6T3cwjhkpcYt+gbXUopCbiwkeff0y+AtRUvw1KlLO8A6ov1XAR8DngmDWayWZ5TnPZLQkBDxGwWZUY/Fwq4/vobkQ9iOLFawrh7oP0sHiOgPEAQT+PNf/g2xIZZpFHBhc0GfvQVr8aJpz8DOwiRWVzC6Ue+jFajjVtuuVU11PbunjwN6s0Wbr7lZk3sVQeqR6DpdkcAAE3C8/mCAAACLfQBoAzAG/+xDubrU7x4JiNmAH/x7/l1BAxWVpZRWaxIhkOwmpK10D3jC+WimF6cNvt90Uutrq4W/bAh+vd+yOQBAF+P8GO0DuF7ajTqWluSUk7p4ZC3lDPWwW6vmP0MWrF4vwuBNZQvErgxmbN5STkPJdLyewRLLKmB16vRNDNyXhfmxo/7ZMDIXcnF8NrgyvuG8X1oIOo8BsyEzz7L9cnpOPdXNrvsbVJZmo8P0CGdP0ji1Inj+PVf+SWMOi0B/YVkArW9bfzj338A7/2zd+CJB+9FiUwrTss7fSQoo04k9brJ/LRoYzbffMxtL6M8g6wFearRBNvVt9FrfIUvgH3iXwAA86/34KvtjbMz04UOcK8RG2lEFip7mZEAqoNOF/10Cj0HaJpxtzGD1ZiIRW6eMnytBALJzFQ/wFqdDXwQ02CHYFOKxpnjobEA0kmUsxmUckz0IN/TmDdMCyGDXbW/Y29zwFqtt8QAIOOAoDHZK2RNU1bOfZOD5FimjHsfPYf6MI7OJAmkWUfF0Gm3sFgsYTw8QKXUwW23HkWlQlZjGvs7E3zx4TOSKi2UgVe8/Dtx6kQW/e4Whn2yEgKUyyvY3e1ge6eDv37PZ3H+ovnWP+d5X4d2b4z7HnxE62LvoKZoXzKoeD3o0RP7P//br0x9U+EXuZoFr3lxm/u8EbnKsEwHFW8lkWyvPXcUOncY+tbCqMIJ0dM8iCwUgvfK6Q58s+9pkHwQrTmwwt+QvMC5YoboDBibETM3SI4nx9bkzWj6CTromnsum2CidTEmTk+NjhiQDkodGA2ZiNq7pk8RRRMglS2KGjoNUqZ14yKJ/OYEzmuTvTu6LWyL8/Ngir9+V3/kYWTyN2r/nRZsPFZ2Jz0ACjRxQlwAwMc+/DF87tP36qBn+8+imQaGaiS1+3ld/vwe8WbTSIPUpWKljGK5hBy/JxtXHjjFPDb3qxiF9CuIyxyMek1ONpRtmoxr6jIc9OQ+GSd1XY20Zdvz+8yKpsgO7DdtGdioAZ/TgtWguhxseTs4BsTVG7j/s//66PRMSK6KGG4OChkXA4DUQGoXtRREqbICyXRNZq7kgoN1zXg4275vzeEsqoWoJ5F5V6s5ZdastnH9+9x1X3IDP+GztACvBXIUAbtDegYccEPKk0Chr5wScPVBF70e+l4sUnn9IvQrdzP8ariCmiUmhvvli0gxEfxENtJcW9RwTDGBnP4niJSWS1heWwU9Axj/RJCF2kwxCFwR57+/v1dqPtyh670A/HqRG78z5/P/3jMR3MUSm8bneeuSutfqD3jqnryERtmsLp6Uk0m+Bhr5eNK1n6DICEbyiwTScZrzdDFmc1zfx7FT6/j6r/9axCgJaTewEExQu3waP/x934ajayXFRK0cW0Pr4Lz01mT59UcBJokF/Pm778bm3hCNDlHfrJg3k3EfWbKPem1F8HToeh5LYxTG0e2P1LyNOYWLDZCPh/jZl7wYb/m930f7oIkL27uoxwMHAKRBcl5WaAuNAY0BwL0hkcygsryGn3rlf8RutaaiwAqfEQ5vrOG3fuN1rhCeYmeviqc87RYsLK/iydNPIMFJL2nvwxbS4y5uueYQNspprBUD7F8+h/WlskA6fwgPKbPKFZDOFVXUBDQIjfht+PsXBYVmLsFOG6c9cKaHdoe/nh8rpKwCsqmA+DPMg2chNuhj59IlMSm47vmQb2/XbMLM6Um/r0PX6PFk9ExQWcyh0e5i4+gyYqmEfB+W1lZw4tQJPPfbnofEIU43Y9At4A9Lj4BhH8NaD7WDBF7yY69FpXQNdncbkkIVyjFNyhMx6nF9CrWPo5qzcWb7vOiAbhNxQLsmOpraTpEhuyLujDPdPqRmzwGkAgC4rym6zBgAtnfaJFOSlkQM11x3Cu1uy+ISaSo1HqFULGq6+VUlAJkkcrkAi4tFLC+T2cK4owQSqTjqrYb2dharOQI+NINDDOcfuB/J0RC96oEolARcaUA4TYywvXcBCytFOatP4sxwp6cA6eZ8v5Sx0HDNmmk+t4NRiEksQLFEyRxNXM0jgMUs2SX8Va6U0Ou20WrUxOrjWc1iiO+PjSxLMxbhSihy54oaYckMjNXFqR69dPiRGl82JpxGstCVR4Gj1EfPFxs82LSNDRDvl5/e+hg+zxaTnMtTf13NYxIAZ9onAMCDAH4t2OBk1hNHKf5OFmasGNYrTu4lcMCcxq0eMomZZ5sJ1KaMApRz0dWe7AQOVZLYZ+pINo/K4tIsEpN1VzhhrBWjNAkG8HccfdY9hRIWVjeQP3JMkWD9SQzZJcax9pChBGYwkv9LieAAGTweBBAjzhopsa58uoBnaLipmAdcCNCJ6eVYG4YZ2LW3MwGaljKKlef5QbWK85cuodluye1/t8po2yWLgG11cPaJs9jZ3pkxOni2SspIra8adD4fZrbMa9RusJllUZw1s1t6QPH18PU6wzm+hkQ8qevJ+pUsC6UgOS8cuck7WjjXC+/ZlZ5HVuMJVHe+RBx0EZCi0zilYtwjh6yvOLXLkG0RkbppKAAAIABJREFUU3Q1p9TaX90+qCQTSmLd5JmJCPlkAj/0nd+G6w4toJji53uKDWs2unjTG9+BSn4d8UkR7V4cr/39N+GJgyqyRw9hmEjgvk/fh431w7j22utUJ9JIbnN7W8wKAgBmvmw+VfzYqNf0kVNQXj+y4bhHfPKTn9TEn8/cc57zHLEB2OxTIkSDNP6/N/JVBGChIHYBWQ+SBPe7AoMIAPAZJ3BNAICg3wwYvWqQ5uuIaO0RHZhwDZk595x55eUp3BdYK3CSS5YRk8pomMoaoVziOU9zPQP1ZvJQ7QdWu9kAympQMVQIYNIk25n58YnlemVDyOdTEX2JAG36nzhWAY3Hx/0WYt4DYBb3Z0acZsLNNIKszErFEHImkkwFoTdAo9VBJl/UnslBAFk5+wd1+TIslitKsXj1K1+B44dWMWw30Ksf4Jm3fg3+4I1vwM+/9N8jMxqgSLPSDpN/JpiOppZORPAsGaA7HCCVZ6PK90Jp40SJPTwqZcJKHwvHg5sNmSLyU/VAEfafrw99DKsLZnZ/Pa9PVRM7JiGHkfwZZDF5kK/ZamOn0UQrFaDj7rOpc+y6C5TQzzaPNDrok6lCY0STA1jdzaecErtCJo0cp/k8UcZkAcRQSAZKBWD8PEECPqtMSSJjRM+lDDr7SKaZEtVDsVLR/RYbiwD1oKeEuFarg3g6LwbAfg/49MOPIyivisGA9FRpSsulVcTCPobdSzh5fAE3XEe2UQGPfekcWs0DVMpTvOTF34lDGzQOr6Fba2N55RCqnQk2d1t4710fwZcfN2LWxuFljCZJLK8dFoDzyBe/iGK5oLVLqQ3fN/2BFPH9pjf8+hUAgKcwWv9itNwrH6p5QgA3bvt6HmQ0WDAUyw41i+4hp8NPiLhIeSDRhI9fzz+PHB1Lm5wo2pzMhvoo4xTGu8l53fQ3muoK2ZmamR3HEGwwRV1JmCRTU2pSJSfo0biK7v4JmImJECEenCmhM+NhGwki9ixyp/ztnPRlKpFAOl/SoUgKCptMFolC8qW/nQgtFLrks9HdNJMPrnf7vHIqOtdLawNzJlJqFh3zgd+LDyARq0q5Ik1fPlvE+//2/Xj0kcdUiLF5YQNlE4jZbFlatfmU2EwIiegKHZPPgkXmUQcY5HNYOn4UT25uafI/GHKTyoomzEPIoo2oye0ZMkuN1oxG/9UBAD8N8wXTbIrh44E844SHpgMArgYR/GYSvXZXN5cyDSJNypmUcMNipjeLUoI1PMhNj+Niejj5oHxCB7r5UkyYNetNZJyhnswLnfmUQA4BLFaE+fdi987i1rgrexSUr1f/L8qYfbwC+vReEO7NeMnJ/+j7v2ItqUlyRlH2DfT6oiAAC+NZw+2m31Fggdcnqku2CYnxTfVkc9rPaxQDcqUiKitLOhj4LGQKBUWvSW4aYTFEQS5uMkps8MZ97lrz+RhRXzeNIXRRO3IIJnoq+mwgCrKmN0I7rPn3MhDPAqAEQPtohnEzzgww5MFkurxBn5/n82KTMx04rogOpgE2z2zqgG0Om1g6vIb9ekvN4/Of9yyMWgc4Wikg3m0g6LfxvS/4Rhw5TE220cdrB7tYWF/H/lYVhcWTaA+zuPNP70KzS1AASgRJxDmJzaJe3cOT586j1xmKNUCDF5bqownpdSESyRGSox5+9sU/hne88U1o7FYFADQSqRkDIEFKrwMA+pzWOwlANl/C6qGjeOWrX4Odgyqana4Vp4MelpcW8Lpf+1WZLw0GI4EOx05ei2Q6h+ZBFRlS4TsN1Hcu4JufcxsWghFWckC8X0M5zU23p2chmSEdMIVeGJOejYwDTVFJ9yYg6gpb693dNNZ5Aag2cc+F3T9L1dBjObEpndy3eDYILXBmbFPm5KZwsLuH+GSCCp1vwhEaB/v6u2a9g1aDJnGkPCr5WrRrUuE51WRcYrvTQr5AfW1XDRn3tHBEx+2jyK0X8aO/+JMYku2QyGlv79UvIFvIIuyGeOfb/x7vedeDqJSuQ7PZRzjuI0iRit5BMpHBdDzXBc/2PL8Xe7aXAwCsJ7LGxjeLpLqSAcBzyvT/dm56qjevAhlhBABSLl/ex/DqGaPbPKeP6SSuu+FaVOsHAgBIqeW9Z8NL34uvagKYDmSiu7BQwOJCUVIUAgABZQTtpowUyWITAMBc7OkEZ++/D6nREMNGA9mkTevTnJKkxmh2q0jmgCATQ4xMhEFP/hScSCUDxiumNPnj++MEkRP/7jBEoVhxzLyUik9Nm+k141hycwZAFxOuV0bSEuTgWgns+8gDxIEA4SgUVdkSaMgItOQSsQedQaiMRVnwsm6JsjicvMLuhU15CCZo8s66wyXDcPIyYwDoGxhYYGxHsgt47cgcsQbGYV6uFpoDQjyHvN+SDMQcA8AGII4l5z0hhHNfaSRI3wTJJjjdJpuB1H3GhSYzMg/mEcuzfnfvAIePHlPdlGZ8oWRwNAnl5JkzLgMAhtM4BiTWFcpYOnQEwaEj2swGUyB95Bie+MIXBQDuHlRRa3RQrfVVL1DqxXqHwDCbK+77apzcPVHDxCm4Y3L65l5+AroXJtswBcxczsH6z+o9RqWOBVaQcstmq9PpY23tsKL0arWajPJWV1awtLSkSfWFC+dV+xHAIZBGynmxRHM0p8Mfs6Gi7wyjopMCGRptpg90JXGTt0GSIBFfDyWEbo+iB9LUBjzyHRfZxQyG/TNMijbfBxsGTrj53mZnl9ahq4vjBvJwkZD6L28dnlOzfHXbLwQIunUgXTwbRMRQ+WfpV31nCy/7/u/C0XIK+VgP/U5NCR/nzl/GX/z536GYX0e/k8Sp627FS/7Dz+D09i7yRw5hp97E6cfP4sYbn4KlpWW0ZM45xZmzZ7Fx+DCWV5adVwa9SsiEGaJeqwpMoQyK0Z6xOGn0wH333ScAgPf8jjvuwPb2thp//pnrgWe73/+8kSZ9B8ZuAMZznPIusnap/2e+PT25KuWC80/xQOrcb0pnygwockasbt+N1iN+MMc1x1qECWP9dlupBdXqgWMgEORgqDGp4UyFoXTHQFZfi/oBJDsb+/6s/wxg42tRTcMGQw2PSYAJanfVdxgYQNCSLEU6yBeyaSTBNLGB+hpLAbCGmutbcYMc3DFOldTyuHlB0DS2XCrq+2zv1ZAvlU2KMeTzBVSrDQGD1548hY99+B68/653y7h3sZDGweZF/Op/+Xlcc/wI3vg7v43CdIo8zeJaJgPod5hQkNM6ZF03JFuG+3ycgAQjv2loyOGJrXcmqkkw6667HxzPakDHgI7WrdotXZ+VkGTZm2bbRmz1ngEAvG62P8vtST5GRPFZ19WGQ1zsd9DSnmJ1OO8RwSsvB+C/5f5HRhQBACUpuLAUsZEJzMYBmv8VCQJw36YcnMAAfS4ySSyWCshnTFaoVAd5hVkUrdighTxavYGi4zm4FVOL1R0jfjngoZQ9U8Bea4BJfhn/+OmHEC8so02pTtbMBRPDIgqpPMDaIj7ENSdWsbZWRL9fx+7+GfynX/huLFT66DYvII00WjtJZAvX4PNnG3jX+z6MM090sbBEXykgmy8jWyhLFsLUqXNnz6JYSGOxUkApn9J6SyeZElRH7A9/fw4AmC2DW7/eKfyqPHUf72QbuBUu9iBY5qzodDNHc+pEHAFSDyp/8+Zz8yQ93vTathicEyQXgENUFWM1HJoZkDQd6lbM4IIIFDePdNKYAfyeLgnAXF+4PXLxMLqCeeOWB8zpNx9KFsOcImRTnPqzKWQ5bmaDpAeLxkMaHR34ZdBBRInRL86AiYU7tVHjUA0EXyMPPaK4oi46SQA3hWhDJDK5f1g0OSWNxueMGno+n5DHtdFPhiFKuQL+9q/fiwtPnFP0Cxsa0dmd9t8bAGm67CI2eOVlvgboNSoTmc0PddfMyV5YQlhcxOMXt5BJ50WFpmsuFw4niCyWeR1ZgMkngYeY065zysLiUoeXe6CjDbrXMWpS70yfeF20ydIYg5TwEd2ZeegbzX7WuDoKoIogH7nnfsaMBSJHYdtkFf/B+xckBQAQ5CAAoOk/2QAsHliMCFQxEIP0KK4j6pwELMkPwAwZ/XWT+zQbSE/bdKBU1CFzEjON1gwAcFN+D8l4ehjfmw4ON/XRnxVnyA1tjnzOUFTP6Yi8f1s38/XjWfFRDwGXkTP7nnzPs/vjAAJ/rWfIuL+2rjk3R3eCXXEDUfiMk2VDPSZdjekAXCrh0PGjYMo7ddZm4mQa1uj0VyZ+DhRTQc3Jh5sK8ZDNkG7GCc9gMKNrclLAb8I1KANASg9cIX/1QcNJhMwJgwDNVkvpBfIDyGR0373xjqKbnF5W94sbEYfI7TE2L11CuhRgv1FDMl3W62vUtvBt3/hcHF9eQI77Yq+NRFjDz/7MC9FsXEQ6FRelfFivKnZqOM2h2Qvw0Jcu4SP/dD/KS+tqsumiTDfpixcv4IuPPIp2u4dOe4hGoyeGwMD5bKRSMcSHHbz6xS/CO+58M2o7TVzc3keHJj/xANOppQCwRGEDNHImgCxAgnQWxcUlvOw/vFL5zbwedKnmqqR053d++7exsrSMfn+or80Vymh3ByiQe17dxno+iXxyimc85VrkYwOM2/vIJ0bIJdhM2HOayRUQS2bQHk0QZPKKSOWEqpAhi8ru//zAdoCAO5DdJmVniyaWBozxAOX+yQm25GSa/jmzLn4dwaHRSDFG6SCJVr2uIpFsgEGvh62L26judDDoE+Qcar3Kn4IO2nzaFBtHzXdbDUCGwBULq4H5xqQqaUzXM/jRn/oJ3Hjjzc4dso0wHOAzn74fv/gLb0MptwhMy0gGWVHkB4MqTx6kgozOHIGLzvQnSu02QMA5Gjupg03wKR8zrxm5/3sAYL4BOo8Z83RhwWHO4TSWingAWKehJo7g141PuQG7+zvS7+dyGXQ7jAL0+23C6PWM7eQUKzePAVxdoxdEFgulgpgoiWxM36PVbuk5YHIEm/IJozknEzx5rwMAWk1NgsgCyRYyyOQDtPt1NDoHSKRjciJncZUrljQBCYK0WGVsFPm6NdUaTzVxpGO1xa6allv7upMASKuuxtdAd/rRkP6vmFm+/zglbqSSm3eLGmG/348Yn0QvGzbw9EZoKKLNG4tySmYU/Dk44+7ajJbO6y8GAA3DCDZrmmyGqfx/A4WdE7+XtBCYSfJrLMXAN/8+BcDYV27PVz3kmI0uutZP+lhfcdKn/V0pBfPazBoTm2WR6s/nj2cys+W5XSUTNH9MaWJPdsX+QRU3PeVpqDfbYOyZjBhZ0JKBImo8a7E4t0T0CaTmC1hYP4zE2hEgQRPHqRIkXvc7v4tas6v4xniqgGxlXUWnDFIlUTBgnffB2HdWj3zlX3MGhIz2fJk/q49symiTQMshl+zPX6dEgF6rIy08gQLSxTnNLRUY5VfU3kKzOdaQBJwOH9rA6uo/O1/Hppr89qTxNuYR9x563LCpIhCgZoxNL6MeZUzG92Xu6GreFZVMl/K49huuAR/DrGeb7BlO+AesnSxq0scZK4DR1c+5fAb1Zl3vkWeq9Pf0JMHUgbY0/XJyReW+G3uGCQAc6pCdGvtnxtLP/x8/inF1C7lJF1mSYTHBe+96Pza324gHFRxUQ3z7C34Az/j656PLiWghjycuXkS71cd1190gsL1D4DiewOknzuD2Zz1LUgRPoef74dSwUa+KScFJIoG9eCKDnd19ATB8T9S5r6+v6frzz2fPntV6IEOD9T/PZjI6+H1vvPFGdPsdFIsFrfFGrab9rFIu6n32u23kqcOOxAHOngG357LnsPVlv32/4Wse1ofcdwiUsTmzwU+A/f19bF6+hFyOMcJ9ZLkHjXhuZuUFQDCJZwSBHda48vfQsMkm/8bwJMAXzsxKBQCQocHPxZmmQVAtgVqjrfVFyRzz4+lBUimVFHEbxAhI05uMdSR9Iix6lWAB1w7jfHmttUZcn8Q9qsyUhm4P5y/toMR0IvqkkInD57c7wNLCKm6/9Rl4+U/+JIbdFlrVLRw/tIxebRd/+c634p4PfQD3f+qTCIZDMHtn1BugXCyjVW86FhYbaWv+h4xhpVdDmrW01QMEAHIZJs5w2OCkrzrT7f/ljeVq3FlTOWsQHJt7ls3hrqevtMUgsD1Dka2djryOaEbL1CNFyw9DDOIJPNmqCwDgENBLfzkYFq+LBq7qz8hWSaqv4RpQfGtoaW8cFspBP4iL8l9IB1DoMpt3PkW9Dq45fhRpms7Gpxj2egL1Oi3eU4LQY+SLBbQpmchk0Wy2tHaYzMHzcWvzknxI+uEUg2kSw6CIBx47h/Y4QHs6xDDTU+R8Y2uA9fIG1kpl1Pc2UclPsbaWwpGjKfzIj38rqs17USwOxSoIu1msFm7HO//ik7j7vicQpso6C/leWfdS4y+AqVDA9tYm9nb2UCllsLpcRjI2RqtxgJWlshIDYm/4vdcZ4OKnNW6z1k10kTl+A58/aPPtnAWAJjhc7D6SxrtiygDwSodIT4Gm+6H/mf5h9dpJb5hkCJxDhbwvgaebstElakoM1mn+7Dg0J1xtCI5fF0Xx7H25OBpONsOuTEe8BIE/U5m/KiSm0kuwGPGUNdG4XPHF6VWMLvo8RB29yxfC3vVdSJEveB31W8jTLDd0qhvFpqpDCqvcSamJjluhS1MzLqh4HO9629tQSadRTqXRazTcIWAISzA2jbtwYk6/KW1QrzBEjiyBwQhZZoPG4ugSYMnnUItn8dB+iE48r/fo0TZdRZkRxRSDI5BCOcNGP/OaSRrQ+clU9ID3bsbcqLz+TihXxChOeinKLpjrrGl7KEBBGaB+UusmYh7N9ZNgb7bnJ+++sbZ4PupLqaUzEIdaOm+sJFNCTY+ciSSTIDLFOYVJU313mDjNErcxFnFsGnhA8BqIhuX0qUJFZ2vNKJqWwey8vpUMYE2NHQwOThAjg6YvQ211MvZyG6l5Hbi8goivwLxQdSi4ZA5mBKNn2F07//8zQMV7QshA0xBtrUsXOTZjkFwFNvjrLeq+i2O0xo3SkxSCbAZBsYg8fSVynKzYJuSNBKld44HIhtTHYSr/lRMMl6XNA7dWrYmqr8QQGXj2FV9Wq1YFGPE5JuBF7S4RTX70gArBB5PmOMmFYy7YmrC9h/ROvmaLHzNQgOuP+cwB/Zg0kRkKVe53RzpgODrjZHttqYLbnnYjrjm+hlFvD9lkG9/9gudjZTGHyaiDCSlgQRLdwRj9UQylpQ38+m/8HvKlVZw89VSsrh3DQbWNy5u7GI4muOeej2B1bR37Bwd6TYwn5XsspIroNnbx0y//AfzJm+/E1oUO9g5a6E56mJCpAmZAGwhglf+Inqeayg8mU1z3lBvxgz/8Q9jc21axqyYzFsO5M2fwgb97nyRDKlwZ28ezMpVGZtRBuXkZ16+WcHhjFdlkAsE0RCo+ZRiofFGYz0ygVCpFrkt6lAgctUaLhUjUJIn3RZINN/XX9MBRAGfAkC/wFR8WcRH2bB0dCEYF9k20prsOpDOPlyFG/RHOPHoGzVpb0xK6H9MQjIY8BEaoufTAEuVdeu5p9EPGCMGsdBxBKYXN/T2sHTmB25/9deiMRrj7wx/Bxcs7WFs/jKFSYllRc85hyTOm0DRzz5li0zG4Zmwfx8RRwarJnTOP5Vp2DQL3eLISzLLU9h2nvDHKr15nYM2Eoy6bFtwmxdw/WTAvLS9gaWVJQBn3EzasNqlxOmcWwDzDaEY1nSJdKmHj+DEi36gsFbCyWEKZ3h6JCcIMc9lDxMKJEnrYRGpvUq7gEFv3PgC0LKKR16LaqCJfzGHjyCqqjX3FMi6slEGBSkigakJfgpQt2XjCikuaVvUt09pk304WJVmXz422PZD7Bs/Wfq+rpqHdbgk0ZRPB68NmiNNe6rN9Y88pDwu+drtjRrmqS0w6qMbUnediySjFxAOr2rlnMi2L4pvr9z2T0bhRsrSThtRkgVGDRy95tbrASze050bi/vhvtL+5e+1lWdbk+PXgziPHtoyCTJYElETCGSxy3yIDgE0OC2WeJyxK642W7j9Nj6lTVcgFDXjZvHL/SVDOwj1ximki1L2LMZt9YQWFYzcCQR4D7ssx4I/e+lZs7tbRbhMUzmrvoeTOrqv5vUQn3Z4Z5J+LK8EAy7TnRJ/n6ey+OJDbkmPmUb5WxCu3xtgX3Pt6Q8Xy9ZUOESpXnkZ+C5UFSShPP/4EAu554RQb6+s4fPiwGmruu/RoYfO+cegQzj55Tm7eFy5f1uuhBMXvTZKcstF0wzCxMHgNZaRo+5vuoaujDVi3556vk/uxpJBuKsI1zwQcUt8p4eTgzdcHqsPCic4UrnNL0SLIwyVHFoWBTmxKOYmPx8fIxqd45Y+/CIODbRSmIUqcco9j+L3ffxOSmRX0pznEsyv48Ze/GmE6h2EQoLyxhr953/vx9Ntux/Lyql4/mxeyOPb293H99deraef65VCL74fPHkEj/ny+n7X1Q0imi/ibv32f2BXpjIFtT3vaU/VaaZ7pvX/2dvdkptioN1CpLODgoIprr70GvLRkLPGXksEcYKZzJBxqUsm9LJ0M5JaeZG07sqEMPRz2tg9QLpVVgw/DHuJJGkfSHNum72SncKPrdUnNTqFYLOOJ009ob5hO6CXS0jPM5C5R9FkT+Nq7SxmAsXAoKaTTO7PdU9mCpEvUo7NmJsBcyHCyOlKcIdfOJJ7Ebq2lpi+RziOcxLC3t4dCLo34ZKSouVSSa4MeBFUUchU0610cXj+O3d191Sg0cz1+4jDOPnkGK+uraHDPS6SQzZXkMXR5+wCTOCWYNOVsoZQP0Kzu4/oT16KQXsD5Mxfwf/3BG5EJgEwwRLexjWfecgNe+zu/hV9+6UuRGE+Q4TBuMBRIxfVLMNE/y6FrKHWeKzHE/Nm0jrlP0yPBxaOqppxTqZzEz2qE2QYXkQZYbTnBNOEYnqprCPrzXOU9t6Ewgeysrq0xMnLprJ55mRQWy7hUr6PeH6DHvYdMBoJMNKtOUAdPmQRlaAmtTd5fRosSdKaESXP6ick8KBYgAzxLICCXRimTRobsHNYMgx4OrS5ROK64eHoQEcDpdFuK4CVY7vc99gjc4zXY45oeDrG0uo7dahP9cQzLh4/j8Scv4wuPnkZmdRV7sTGq7T6Wc0vIx1LYO3ceNxxbRzbWwrUnc3jpy74D/dFZpPI1hBMa8S4iHK7iLXd+DJ/47AEK64sYTCmtY9oJAfRA/STNR1k3ELDb3DzA4kIKa6vLks+x5iCLnftP7A2/+zqdcHNNsG1n+rNyci1DVzfXfdRNdf/PA0aHrDP68nFfnvJF6qmmwERv3W9PudZh8FXyz31D6aeFHqSYTS3VQMXkUmlLyOvjfJ6y35RtQuN/pp8gW4NGp2R+venVLJ7INJY+65KTCk+tVnvtEC7DAIgQEgCxh8M3pp4iZBNeO+DVqLkDQtpKAQkxdJjbSDdS3gPGpBTYkJLGc4Bus4lKLofsdIpSIoY//6M/wtGFslC7gJMzXlei7YwcEwDA15Aw5+sEi/CJXCxz/Jr+SJnbk3iAJu9DIY+9RAGPtDJoxsw0bQZyiF5qa0Caaqfn8/fUfy0bJ27IBAL8we4ntH49qZZ3G4M2EDfZtu9llCKbcJi5iVzt2bA6p347NOff3zZ2K8E8Td02HlfEaRpiTqBEIRVv5Ao2K9o4KSKkz7XHTPi8tFNqbEkbd3QkayBtMsPGQRRjAiAqup3Lspoib9li31KGh1Jh+lLNd+cOsZfhhX/9NNEyqqtfrfP1bZQnm6bMIwhN0uAaXjaQBGfsIs+KENf5zvwLZgwDp8/xgIoyZMfU2s5TCPz98gNJ/nzJW9gARfT3+v9kSkVhKpdDgUBAsaD4H5ooceNr97ooLVAXRafpmMXKxCBHXDmoct27qCACAfL7iBH5Jw0wJfYFXcy5HvhbDA1n6GisC6C8Qk3rPH3BO03zqhgDhN4aRtHj6+B91XsiHXU4xLDdRj6VRpaTwsEInXoL3VZXzTIbKBYby0slnDq5hpuuP4Lqzhl8w9fdimfedgPS8RHyKTYW1CwzwmmkqdmHPvRhPPTwGdz41GeisnAE/UEcu/tNNFs9/MPd/4j1Qxs4qO5jFHICRUZKArl4Cb3WHl71qu/D2//0T3DhbBe7u02M4z1MZNaYlUlnTMnPskkTRW+SSqMbhrj2xhvw777/e7FX29dUKptKizL/N+9+D848+mXpdZkmQgScmjpWNoVJFzdlBzhZyQjVltEfgR4VnPzmFrdmQbosUo2pz4m99fB8XWwS02bcKAmHM0DinuA8Jfx6t8SMOYNF+cGOseT39xlI6BpoTW+dvMDMgYwiTJZIv9NDp9pEde8A1VpTCS/hOKb7QI0G48DMJI1PpHkJsGE2an0CAQ1qY2yME2iHU+y1emgMxgJVmG6gqS8fV1Fu6bfgIv7c9MdeTiTlxjGBzMfAsdoiAAABBO5vvKak7quIdxpvX/BYYo7T/H41AMDRwBU3F5tgeXkRi8uLDgDgJIhntjFe1Egk6ZY+NhdlTiILBawfOyoZy8JyESsLJSxmyZoaY5glz2GE+HCMTJDSv5Vmlek0gxEuf+Y+JDTFH6ngpmwikYyhslQRANDsNVBeLCGeiiHIkC0Uaj2y0eYWRUCB92RA/wtOWVU7uP3drw0HvvPreW7yF4cLpJyqHolb48h9vMRJJNkOSTrAm+GWAQAptKmPzWQ0RRZF1LGvKBEwCqdRRud7rw0PrOk0uZBYS7PJu7PmchP8WIwNrwEhPlnED048WMAG3583fv0agGN7ulJ1dM7YeSttt+RO86nmXD5gxbf/3hqiTHjeaeRreeuM7UvQVd0AAIIrTAAi+FIolxW1TEkgrysBAJ6/TBiKhfQMmQCJAUY0BswGyCysIn/0qZgmcuiTlZFK4m1/8Wc4++Q2ut004ok8Oox7VITe1QCAMRJmxBbKnCDaAAAgAElEQVR/Hl7FBmBjxYEH/70mcw7wseGQHWucbFJLbpLKHJoNm1LyczTx47XsdGmuxmi6rACAUrGkNbZ5aRetOtdBXhNLygNYHDcYEZ1LYTwdobRQwvb2jpq53YMDMSbkVcGYSbemVNc4MIj7owYD9OMgOyv6Ln0UqqsduE459WWBzkbeM1S4X5KtINWyJAT0suGElbfEEnYIEnAA4wEAS1USYq0zLEhwADPGajmHF33PCzBp1JHiNBtxbD65hXe/+wPIFA9hmllEL17Az/7q63F6cxtrx09gv93AQ488gmfcdruuKSeqvMYPPPCAkqzW19f1ZwPVTIJ7/vyTWKxUsL62hgP6sHDoN0ngs/c9IACA15V10tOe+hQ1F3wm+DrPnD4jicfiIqUZPT3vfK8nTx5XUheHMjybudfz+WXNLTkNQXj6oxD+TgegZj5F0JusuenEPC5Ct4eAZzsn1SMMwoEGEfGAe1cci4truHRxB9lMAZuXt/VeSf8v5NPIpXmumZadIBn3KcqGyECgJwH3fcoTZEqaSiNNT7Agje6IKTgjDEcDnQvFXAqDTgury8vodPtodgd4cnMfmcoqRqDHQ6CkgWyS0Y9trJRzKBeTmMQ7Mm1NIAOEBO5yaDdpVMr1ADGr+qMeBpzCKw0jgyBVwM5+E6Mxo8wXcXCwi3yGRrlVXH/yKEadAa49+hS85y/vwgf/7kMoZAMMu3voNrfw5jf8JsqZJF7/X38Nx1bXMenTAH1e+/tzeFYHRgbD873N1bZiJc3r8ygAYKbYLhJRgzV3drvd1gMAwwmfAf4iyMZ9jH4KxirWPSZzL02QtyWglz2MjI8pc6JZYzyO3UYTe82mGErjZAqjGNANmYjRRzrLCFwa0cbFDp3EEpJBtrtDkBw7HgeuWp8iGWMqCQQC0FeDH3ME2cYjrFZKSMenWCgWNIXn+mhTJkf5FD0xHFODQwoyJLiWWeemszn1XJ1+iHE8KfbkzkEd5y9cwsFogi1a/ZWXkJ4Aze1tXH94HcWgjyPLU7ziZd+FYqmGRvscpsEAmfwi2r0K3nTnB7Czk0ezk0KHqRQq1eiBw+FWUv4cBE1Yu5DptLO9h1I5LdNNDx7ya5XQ9dIXv3DKDdTTtqIIrb/hkQ5lNj20hlod8ZzSG4nBUGnkXHj99xedV9mbLrc2bkZ8ftFFF1i02fhKf6+NlD9Dh7hvMq+OioOoGrOpjKgpRlGbTbjbDaP4OFoyX580y64w9V/nG1utY6ebJiUkFg5M7+Gm27OF7iYZ0ok5UxnfePn3xsPc5/wy35amHjygVUjT7Zb6M8aFjIbITsb4qz99C06uriBsNlBiYYExeiLtxZCacHrH4juOMWN9EjRI4sSLVN4A6A6QDtIIYwm06YpZyGEHWTzeL6AZy8/0Wf6gs+g+yy+1Ut9AlCgIQEmAfuJXoPhFm35/f/375p+NAUFqPjdQMzYS9VFMz1BRN2QFkEY3n7jYmFvUT19Z+A3KAwBilhjDQxMmNYL2cKjQcpJ8oe6k8IJSFMvtlaGh80pQyJijls02OTl7kj5kbIUxmwmB19agWv63gRySStCjYIaAOp2zjwp0oz6yAOxazUslu+CuCHWFok2v7O9mjBI2qIpDsxJkxpZxk1OjjNl6veq7u3tK8yzSE81AyzMDvCuzX+fzyYdNY3zcjTwY5M9BIzpG3+VQXqgoj5RgCqmUlJqIUklUPcdJPN1cjfVAAIB5xXzeOPEnxZDPIQ14iCwTBGCxp5QETkZYuGsSPI+U5MHIe8fvQYCBdGh+9PezVq/r2WSj5Z9934TymlS3d/WcpSkzCicYEB1u0+mYgA8L/DEa9X3ccP1RIGzhuf/LzXjskc/hD/7br6GciwlZJw+J1440sPLiKvarLbz17e/Czbc8G0F6AYiRwtfH7l5NAMDa+gZqjZohsCxohkBqmke3uYv/+Krvw1/9+Z/hzGN17O21ME70lZU7xVcCAKaIZ7PojkI89dab8R3f+W/R6LR1fTl1OrpxCK//1V9DNkiiU6ujkM3hYH/PGdjEsRCEeM6xClbSU9uHpME1XTmbVP7ZT0BmchNDuaRRNaMqRrWm9D3FCqGRqaJ4EloDvmEzjxNjjzj0wHAq19zz+vnmX+vb7ekqCh2l2DdQfKYYh8V7heEYB7sH2NreQ6vdEwBAORopzTZJsDPBxwvKX0YgEBMnmH8+RJpu1Qiw2+ig1uP0gJGiFu/GAkTyMMUgzlpFAa3/XwAAScwcAKDC/v8HAGBlZQnLq8v6XmTbeACAByMBAE7H1UgHSfQI6uTzWDt6RADA0mpZAMBCJgWGMBMAGE6HDgBgAgCpvj2k0kkEozEufPKzCCgHiI3RaFWRzlAWFMPCUsWMx7p1Nf+c7MST3BfiiDHJwU3LzOTPGnp6AvBl+cmv7pNLwWHTzt/eB4RX3jLFGWlHTxuLo+IylLN/ygAAfp7TIQIXLHBI/2UzZ3uWNfdqTJU4YkCgv6v6vLmf2td6/wbXoPtG3M4z/h5LCkQA4F/WKAbU0oTRnztR/xFfT5DZ5AEADRhmYINt3Dy3vhIAoLOU6zwkaGARixanSZ0wGYQ8mCxNQTToTFbTf3KkWWfI9Z6T0kkoOct0yHsxRSwYCgBAOi4AoHDiFkynaXTNuAF/ddd7cN/nH8Wgz0akiAE9PFxjO2cAGLvTRyteWT9G/+RNXU0mYO7sczYl7wFlGqwRyd6iwzyp5oyfa7fayOUKM0ZUf9BBqZRDpVI0zwyyJLtkdIW4dGETpeICwqHJNWksWa/XcOjIugAALiICo6Syk4VJzTCp3aTTcg3NzJ2/IgBgRmPRXwbg2P1nA81mn/fGyyVFOSbAPRwooYrnr5k5kq1iUhhWEfy5iv2k5EFDA55HNtAQeyjBuqOP255yPb752c9EOhwiSYd+BPjo3R/Hww+fRqa4gWoXuOmZz8N3fO8Pok7T6nweF3e2UW+1cPPTblFDzGeLcrW77rpLGn4CZ94Bnz4k3Nc/85lP49pT1wgcqNdqklBcuLyLnb19NRdsPvi115w6KWd9epD4FKhWs4XNzS0sL63ouebvo0cPyx+Hk1TG4/Ea8ecSePDMGbIAGPbJJpBxbKnAknsEXMWTCAdkI9BMd4JsgV4kMbGgOFBLpbM4OGgjSFDOOsYTZ85JzrSzvY3l5WXF8y6WM+YVJvluqHuvml1+V052RKNQMuooF0qk0O3TfNzYDb1eG0cPr2s6zDvEqSuFxGcvbGKv0UO6tIJWn3ViEv1uR6avo04DG8tlLC3kMRq3FLc9GkyRSebRaQ3cMxzH4lIFbSYPFbLY3N2WHLm8tIaDWkcAQDZbQa3aQaGQRqN+HofXy/i6Zz0DnWYHnfoIf/pHb8f25g4Odi+jcXAe159aw1++/c14z5+9E5/+yMeQnsRQiCWRcgMmXwNyLfseyRudRns0v3epPmad4P1t/E7qNiy/J3om5tW9kbHpODHnkuZ+5UAADjK1A0+0NmhEzom1WNEpGiKGYvTQ0X4wHaPW7QoEaDFanuZ8ZNxM6HfUQZEyTZoXOiYaQaHeMESj1UWnO8UoZMpFHEE8Jso+qf4EAvJJegKkJAlITifIEYgI4thYWdL6IwjF57dcLqnJJhuPhxmHSjzfufb5tphYclBvKlKVxtCdAVlxECvrC+cuYLK8gWqnh3yQwGo5jUl3C6uVPv7zL/wgppNLKJXH4N6WK66h0c7gzrf8Pc5fDLG9N8HS6nHUmlWZ53l2Pp8/ykbEcIzxTBhgf29X5zSfUdZ2vD2ULvAZjb3oe7596nVbnq4VBQG8CaBvcHUsRab2dFqMgge86VHTDb8x+ubiaiYADyI/0fRAQRSQ8BP52eTdN1DO6THFTOpZ+oBN6OfvA5pM+gmqFjXR8QgIkSVd1tHM/GL3TbB/rfrZ/O0aVxUP1Edy+s24FccM8F/nfz6LXSKbM/Myd1DOGi3RpCy+jEiS9LHOyZyTT37/MvVtkzHaO9v4+Ac/gFU6cnY6cqhkRF9rwiYihvSYNBYHAMSAgWMAKIqCLIQOY2GSGCeS6NDsJ5fF9jSNx7tZtOPMYXYTZId0R7OUPQDgG3d/XZQFShTcm35F14bLlvf3w380ZH/ebLKZ5uMuGg6vK8spSgKICHOS5SZpvuiSnMN3AlHpiqY1nmrvtLluI5KhidB679TvqP4y9iETI3D+Dg440GFrIIMmQNFsZkWKcAMy/wcVEM6/QmUjX4NjT/DjDACYOe1fSVW3zTQidZnRCOduszYpc3mz0h7aetQ6c2Z3fo4VvVf+WZ39XZSrqAeTpYt5eVwBALiGm19hB7hjNzjq9mytiDJm0xuCEHyWBQRwArNQQaZAh3U6r8cslYHX1NG+RSkG0Bv0xRogc4I0NNL7+z16T0zlysviXgAMTY/CUDR9fhS44Rgqs+LLFfW8NtqTGAu3vqaGwR9qPLTkhcECOEiiQEpZt4eR0ziTNk/fBAIPrVZboEav20I4bKNcSAKjFr7pjq+Vec+v//KrMQ33MQ7bSNElls65QQrxIIu/fvcHcPjY9Zgij8EogVZ7hL39Bv7xIx9FZWEBjVbT0ULjmAwJQ+XRrm3jFS//bvzte9+DR7+wh3qjj+G0Y1R/EDyh2z3lSVwxNA8khS6hHNxn3/E83PEt34xuOES90VTxdmR9Hf/l5/4Tjq+vo1OtIsPImWYDowEzmCs4XM7ga1ZzKMYIYEwwEb2Tt4z6VVkda+LP4nOW4uGcLAiWaUrjmiVbTewv4mraWDxTAjI3tXLu4MaNtfXG9eNYIDMGi2MfiWHm9PLad2aMIHdv+XejsRgb7WZb8YZkAZDyyeafpBWad81kNX4C6QpoJblQ+iWfiylC0omnAWrdARrdPpinTPYaAUpSA8UAiDCNLDKAv/51DAAPANBUS8ZyPufaUR7/tQwAUvrW1lYEAJgEgM2uFSNykXfTYE0rOSUnmJHNCgCIpWICAFaXylig1jwxwSDDORoZACHSiaS0sV0CcukkksMQ5/7pM0grwixErb4nYIDXkQyAVDZAo9NAb9TBNEF9JWMjramXGZzywNMWwqLXRv3lnJ3npXm275ixLv8NmxNlZ3c6mlayGSRITrolARpOSQ0AMLkX5QXmN9AVOCWDQM9g4rzOa+5nAICbaMnfxu/Hc/8GD0DPG3Fn6kepTGB76GxAMJMCuOWh/Hlr7Gc1jNvj+RVZxxCcyT8ibDUPDNjn/OY9L/YEYHM/cLHK3BeVDKQmxhI1qHslwE0ZVK5QkE5WbtpkosijYCAGAAEAAcXBCMNpn+6USJWXUTp1K8IwEAMgns/ig/fcjbs//EmEo7wAgD4btKQ1/L5+UiyhO9M8hX9eB0ZbZaNWz2tK+1yU8WZ7/EB0dHo4ME6OdPJSqayp8njEKSFroQlW15ZQKjLiyoYi3Q7fWwYXnrwsjyM2Drz3nJCx6T50ZEPFs9IqEgEeP/2EABL+ZlOpCECBTs7nSGC+xT+z5vESAP/6r1wDbljhJGd+DfPf8zqxWSa1PpszDTLXJ89AGj/zffk62taMGU97g0nVG9Qkk700bOF7/s234sZjRzQkyozHGga99Y/fgd29DgoLR3Bhr4OfeNXPo7h+VL5Pjf4AXz53FuuHjmB9bR09AqmMXE2lcO+99+K5z32u/mwyA4JkoQz+PviBD+Lpt92mfZmgBqfmn/jU56S/Pnz4kJ7D48ePyaCOcgFN0inb6A+Qz+Vx8eIl1Kp1ycYI4lCDfOwY/11bIKN/DdLbi+lFgI0T4QkyqbiZ5pG14qRPlLUx6pDXlhIAAo6j8dBYlS4et9Fk85fA+fOXFedI0D2XpWcEpTMT5Ah0pZOi7bOupUeY5IHcYwQEkKafVZoJn6Vaq4NWty8DX+7fg24DN3/NU9BtNbGyvIzNrS0kM3k89MXTSBcWMIynUW/31HcMGQscAMFkgMPLC8jnOI02v4dwOEEQT+kjTVe5r2XzGfQGHUUF7+zvIRakUF5cx5dPn0c4oTQsh2QsjXSKBoR7uOnG48hnk0pEe/jBL+MP33CnmDLhoIVm9QJe8e9fhO//rm/HH/zmb6C1V8O42UOKP9eB5H4d86Ov12f166wutb3Saj4yhmjEbXuTl/25L9AHfh/jPkf6Rvf//A6M3DOghYNgmqgacOlZu9l8Gu1OAyGZzLmcfggjTcl6qiwuo9ntIcZBUX+IzYMqDjpthEqvokRniGyWkYuMUzffGUbO0jdmMJpgEAbY3O2i17M0nRyHR+zpJiHy6RQqhRwCyk/YDzCRIx7D4bVVpDn1D1mrBtpL6D3iqDuWWqE9guzRodZTo9WWHxRBgO5ghGQ6i05vgIdOn8P+OMCIUq04fd6GyKeb+K+//MMAzqFYJK2/D8TzSKZO4M63fBCf+3wNicwKWj3KcLMIQ9bH3pifPiOB1rfi5OUxF6LZYERqiNW1ZUX6qm+ZhAJTYz/ynd80YwD8PwEAvsn3m5wVcM4pldm9jubvb7pKI0enjzb2VzTobtO5YnFEpsm+WYx+z/lBQjwU4OTcI7A26bNprjfzYYOh7+8MJqITKLb0Km6C1AwU0DSS2man7fIO5lrInpPmELJkPI4UJ1ee2h9xKdd1ckZ03jTIT8j8teTr4obGzY+TUG4SXDA8EEb9PlI01RmHKAYJPHb/A7j42JeQHA6QowaMG306jkGc72+K9CSBODsFHiKkhifo3E6K9wh56gx7poGa0Ik5Fkcvk8ZmGOCJfg6tWM4okZ6CycNNKJsdmLr+rvmLsgBkCugK4ygq6J3kfaE1Y11EDANnaKNMU80JVAwAbhYyGDS6PaO9tBnMpvF2N604mjfOwgtn0xs//TeGysyU0jnJm8Moq1BuOc4zwo1e2JjK7JGHvqMhmnTfGtbZWhVtlcgx4RSXDuCiy9yQ1KaYX6E4NJYBX7/9bE/r9xIRrVG+LnpcsClzxmn8dyKyRkxXVJx4x/5/YRjoXq+Qq8gmPBtYGLhh7AjHINAad9pXN3UTu4Dv16cleIOzCRD26CiaEu2fAAANWNjsM0M2XcihSCCgmBfA1eWzmIgrf5SvmXnI/EjjIE2vNHFNacrPJp1/TwBAxj18nfz+1H4T6XXGkTRz5Drlv/c0whlAwefPGUcRZCuVy7PpAgsYFiXjgXkBDLsdNXmkdk1GoYyYGDXDpp7GUVuXLyAZD7G2WEQuCRw7tIRvuuPp+N7vei6m44bOLDUlmrjF8cS5y6jVB8jmV7C330GzPZJr9ic+9VmZVLKZ0Zol5XMURzZRQmP/Ml7yku/AP3zwA3jk81vo9ibohU0xAAgAICIB8AAAi50wBvyvL3gBbr79GTJlrPPAUU53Hq/9pV/CkaUljDstadmKqQTajSpuuPYUrj28gvKkhfSEzurGsmDjL9aNZD9Gbfbu5AIuxb5hAWr0dX6cgbuKQIL2X0kCyMxwkVbR6f8MbOIz7wEAtz6j54tRbrk3GP3WnycsKuUPM56iQ30zC7N6Ezu7B6jVWhiOePBZBvAs9idiNuunqqRZs/ikUd0ICew22qh3RwiyeWTzeU3eJHHiMxwBAHy0kD1d/+MAAD0logwARbzJ/d/2N338V0oAyOBZX1+dMQDY6PvTTgkmcianUdkEcU5FCQRkMpIA0ANhcaWE1aXSDAAwBsBI0/50nB4pWT1v2hO7PVz41L3IcAI/HUm7WizlFaWaytBQNYXWoCkAIFNgJjWd1WkCSpM1a5hIq2ZzzwaLNGepS/gaZ6ZRc6aZpvBxiw7kPec0loActdts8G1iaDRpFrqKNZKHCKeuGU2PRW92lH9S5i0T2qR+KmQdgDrjSLksee3JYvq5+zOj6VsygCm5uF+ZlDD6y5hXto/KdXzGIJhLLd3ObMwxtx/LR8B9rT/jWMhpvc6cx30jaEZ0qSArEJt7ozWOltwQBQDYqJEVxX0nxqmyXhoPQ8rwhgIAJqO0nYdBiCH6mAQxJMuLqFzzdITjAANK6vJZfPr+z+Hdd30Q8dgCYokcWr2OmHN8Tq/0ACD7zaWBzOh6EZaae9MzhqHzZrLzaM6Iox6e15D6dNL3qaMmGMAseRpdkQVEyn8mE2BlZUF6clLrJRcZUDecxv5uFYN+KBMxTu14/5ZXFpEnQB1nDWnr6dHHHhcDk07unn3iGQliY1wBALj6VrLB+S8vz7B9zD7D59w74fOy09yN74mT31TGjCLFvnBpRfZvjNWm89+tCYIWUTAqiIWIjVp46Yt/CGVGsw3IFGWi6wB3/uFb0GyNsbhxDbqTDH76v/w6+vEMeoykS6bwmQcewB3f8HytGTbG3K/Pn2dqQknTcVKmPTuXr31xYREf+tCH8OxnP1tAzMrqCpqtDj77uQcEMJ04cRybm5fxnOc8Ww2Rj1Pmv11aXFIMJwF1MnP4PDOW8pprTqFW3xcYw5/FBs+zDlgD89wRACCZCqeqjGIkGk5PKhtMxBnczRo8SWZhHy0ODNQDpNHtDdHthvp46eKWpG2cKKdTCTEPyCqgNwzp2yYT8swM+qiEMtIlE5B7IH0zDmoNNJodmWUmkil5h5VyCayvLAowKBRLaLa7qLW6OHN+E8XFNYTxtGJoCYr12k2UswEquSQOLVUw6LfR6hgAQAkIPTwWyguKfyNAQV8L+hkQoNo7qGJheQ1buw3JCYNkEZPRFLHhFPWDLTzra2/E2loJ/QGNE0vY2W7grW99Jx5+6CEslCmdaON3XvefsZxL4vW//EsY1rtYKVQw6Q4Rp/dHxJsk2o9FexV/NmvfdDWsSZvnslx9jd/QeH8oCXQ9RJRhwPMgQTkaPXnUS9r0305IL8Wlj9kEw7Av83XWEjRzJFhDpnM8nkat3kW+vIRJIomdegPVdluSyUSK9TuHPFBTLr8xsnyVsmAsjXEsKWf+ZqePMc8Y7mME49i4p5KoFPIoZtPIpy2CmGuwUizIm421UYHDWGdmzt7FlubIjDoDJiRQimfxn9NYwowK44GGC+1ODxf36nhip4NpEMehtRwuXjiPX/mVf4tjx5jedgGFIhMkJhiNF/Du9z6Ij3/qAIWlI9g+GCCkLxyH3/2m5KDmtWZgKBkABBjZRnAvZCIQP7KOZXqHH4BRxhP7qe/+ZgEAHp32N9/fbD/Nj9786I2UNsYhpB4t8ouGL0qNdIQx4A8JNZJ6cOefv+IUjUx3r/57v6CUYc4GwGsIrVN1C9AaKxbl1hc6MxlnTmXfkwcuJ8BG1ZZhiQMtFDtDF1DXCGrBe+TKafhEWXVN39WvUd/dudX6xk7XmTEeSWanmhSCbq7Mn+XEjBpqNirUQHNyX6IWajxCMQjwqbvvxrjVpKZBf572+0inYwhjNESZIBkSubItcUztO58nomCjgaac094I8VgSYwIA8QQ6qRQu9Ka4NK2gBWpl5zRGXjgCAJyw+I3B94wzLwU2YPztDij//mXy5ooVrwnS++SC1LU0B1BbE2QQuQ2CRY6LPRIiyAJtOpHbt5n2OSfcWfPvjPB0KPtXZwCIBwJUhnlvBvfR8n0NAJDho435rYnhvXTNv4oamp257+0nGf45MEBgip7Mh2zaZiZjrph30YF+suM3TfvoGAhiC/iUeisXjKXgGAzOUM3o0yoDnCzBMRm87MT9O3l5eI8Kt17NsTJSeHkk1l0yz0Dw9897NPg/K8vZMRl8trY+Jx4vpw36hvbaXTGkHGVeYZqN0LyH+sBCXsAAZQDlSkXPKUEvuupyes5CgQUPCyE+H157yY8C9tz7ukKCwp8bmiTA7yvRg4z/ToABNa/OnEr0cWplxQDgIZ6W2VlK1C8OhCyOyoCDKQZOo8vDYdhtYzrsYqmUx8pCEeVciF/8uR/CyROL6PYYN5fXRLfVImU6j8987mEsLB7BpctVtDpj1Js96SXpDkywwujKI0xGceSDsgCAH/mRb8HHP/ph3P/pJzEcxdEbN80DIAIA2JrilIPURKAfjvA9L/zfsX78BHqkAstkKoNWrYb//sdvQTkVIDXqY9g4wMZCAWG3hRuuPYGTG8tIDhtITgx8sQgkk+IYAODypn0x6zX9zhTOioC5/EnAli+HHRhFZ2u5ZTvZlWn/bD0q+shP166SAPg1ywKVk6Qoc0jTBz7HI9JALZebrIfNrV1sbe8raYGTBB72NAWMMmw0PXPvh49ws1lHaWERsVQWB60e2oMxgkzOptbhyLLuWXjrt7147wBtz7LXcHsfCkchd8wl+TXwzKEJagQAIAPAa2v/ZwAAJkJsbKzJBFBshghlWOZ3OrQYMRa6FIDJDABI5pIoVrJYWSxikUCNkwDQBG4GAMgvwiZh40YTOw98AWlFvPUwGvXNAI/+HjRfq+TRHjTR6jWVDEAWQLffRYomTm5/Jcht033WBswWt/pBhmsCeXjuziU+cvDWezIvEoJLxkqMq8kgGMU9glM6H/lJDwCeo6R1+5+htFY3mY4CAH46pfUm/CrKBuBblxNAhIpv75cNEicvbCaiAIBqk9ne74FzB1hHJv8e9JapmntWjGkTMdqKsAGuSA5wZ4glHyV1hmgaLr+LhJpZpRgpnYlSK8oKUwLD5bmht8izhPrzsSaPHgAIkmMMpwOMgymC4iIWbnwmME2hz4SAII6HH/si3vqOv0QmtSoNcshZqDwAeD+iJoAGAFwVIjWzo7G9wn7xWeZe7TPa9e+cZwM/RwYAweBGo6kGlYUrja64PxGspH9JOp1AnmtuSnBpoOaNcdP9XohGrY0uU09yeUl+eE8PH95AqChJYOCkB+eePC8jUUoktEkp9cFqWNsyTI6hlCgy2lij+LijWQE4Ty4yMqWtb3++cXHQL4YFOl32c3kCWZw+m2eHrzP80MhifN36i9Q+/DtGsAbjBn76ZT+BGAXNvQEynHafPo+/u+vv0RvGkSmtY+PkU/CSV/0cntw5QGZhGee3ttUoPfNZXyvTO+/v8+CDD6/n5KYAACAASURBVOL5z3++qMHZnA3BbI+L6xn70pcexVOf9jRjMKQz+MxnPiu/FUp5jh49gq2tTdxxx/PQqNd0nVg/CkSYAoU84xhD7GzvigGg5zyksZ55HJAFSMYV3zcBPT7bPHMJsvH5YiXGqTgHZvKn0TnNAZd5SQWpQGcqmXXpTB7JdB7VWgv7+w2dBzzr+brS6Tiq1V3cdNM1ruHj4MliQmn0bGuYUZlZlMoLajSZdlCtNQSsMw1DsXKUZE4GuPnGE2g3GY0YoNHqYGX9EB760uNo9EKMpgGypUXRvQk+DLptlDIJrJRyWFssoXawp9fM54CDD66vtZUVAVqUhpAhQZO5WqOOar2FE9dcj4987LNIZysIxwlMCQD0h7j+miNYW88jneHa6ug1v+9996DeaGvv+ug978fXPv1a/OJPvwznv/QQ3vGmO7FA0+FaG5VS5YrBjh8C+0HfV+oNfS3LzynFx03653XqvBua8ZYig13fvwkAkAcS90xr/u23DchYW4xjjCBOCghpdTvoDYfIF0o62+uMbCYTgsaWiKPa7qBF6TBNKsdMUeBwjmbGJvuz5C+mkCXF1Iyls9hudNAdDMX61LYoth/N/pIoZjMCBAq5jL4HG3+e42RIkqVMnb0BAAPrA9lZhEMBVYyypByAjFYCW/Qio/cKZSmEc1udLlq9KTZrITKFrFIpXvvaH0BlkSkZ57C+UdA+FE8s4f0fuh8f/ti+4pe3axOUVw/jgCk91CT2O2IoqgdxSSOSAKRp3sv6pqGPXEurqyt6zjpdyuLpM1dF7IW3XzvlATRHXt30z/2dbwy/UoPrN4coSuQ3cl+w+c3d/z03BOV9O41obziYIUb+dUSbmCsmQpEX4RsXLgRNenxep2/UXQSFEGZ38Jlwz+OydgiSQuZdrH38mdchejfrKOAxm2Q5fFcxaVclKESvVXRCpub5CraAmeyRKsu/57VWzFA8juNHjuDmm25A62AfuXgMH/3A+5GZjJEja4CFEIuiCfXPoRZpwOQaBwBMWQgmY5gG/P49FHkY9kIt/FEsiXYsjmYigSc7Exyk19GcOq2WbyBJwXQAgL+POv8iQI6uHt8P49siTb+rN63pdPE9LNrIfvAGYYrysaPFdG/igTrTLM2rLPaID5slD5CNMJIDrQcDrGhy5bjvKmZ0ZJXdKjaI3BJ84KYtxRGnxcra5UFOgw97cPTePFDkphHSfcml2Rcrc6dne+28Z5xGW6qAdyq3ItCmNjbZm0MUfrLj3z9lG4oW8hukvjhiaucAKw9G+HQJj7QaW8CBIR55nQEGDoG1L5it/dkzJWqDSyfwSQSeO+O+F787Cx7+igIA1ONTplFMZkQpl9bbsV5mHg1shjmdy2TU+KeyGRVynOIR9FJUo6pla+gKxYJYAdwwZTzouR5Rk0kH8Okas1BkM+AYC1FwQMWZ15U6kxv/eV+ocqV12gMdDHQbpo5vOjaDIeY/894zniebK+Bgb1+GY8NOB5NBF19z0/VoVs/i27/1qXj5y16og5fTSBprsfEoLKzg/s8+qMZ9Z4+6/AQ2d6r43H0PztFgmDla2J8ilyihebApAOAzn/oEPvmxL2MwoLtARyYvMgGkX0Us6RzieajRhZrknhF+5Cd/EqlSGe0RG9isjPm+cP8D+OxHP4o8xsjR8bi+h+V8EhsLeSwWMlgqZVFgXzCbppCR4taqM13kvZ/tfzMGjTXBxm6ZqgGYycBcQe/3WTZiAnBoauSiUT2YKu8KTSS9+72dQ7OziLfYgci+6fcAjwC78diMTUNqBXuSAVy+tKOPjJFnpBwBAAI5Xo/smy0VOjGCTXQGHqEzGiuqp0v2AOICY8vFInqdVgQAsMmk4rdirjj2qQCzZ/b/HQBgEeslAOoz/icYACwCyACgCSD3BkvhIGPGjGwFbo/t7y0G0ACAQyeOI11II5mBGACLkqFN5QEQxnieGANAEgJGeHU66O3uofHoGSS6XfR7nKQF0lJzqpDOplBZKqM7bOGguY9UjskYHdFEKR+QjzRp55z62/YoM0o2WPNcbZ/cYYQv3mOL0aWW3bwmuH+zMeHf+8kTCyVKFTxYyAkHJ/9sHNWYhuZX5H1U/KBCcoEROTN2FjnNl/t/ew48AOD3bWlRGQWsZp3rc6gmxf/yAKrbbp0ccU7h5/pjw+Gp3V4+oNqHn3OGpn6QJjnHbK5hZ44v0mVFF/JFWLLBlQAAGTBkXTBlqGhpRlNS7i1Wz8dwTmP02UlhPEzpHJoDAECisIDF628HEjnQtrU7HeP0+Sdw5x+/HfncIXS6IeKpQCCvzgeXMGPghp2/OgtmV4eGuvPpPi+wzFjFNJzrjn3KEL8PZSJ8v9xTeXZwisxpNc8byjfp3bJCA8zAPD0oaeD9JTsgHE0x7I+xvbWPIOHjh0cyzSxRG6zYNoL+SdArZndvXwAJ1xPjIcXmiuw/cwDAEpJ0byIAu5/6+z1GyjWBVwZE05eF5zVrMh9PS/DbMwCizZdGUwJFXH3kPYyizAL0kIs18bIXvwghaebDKRKjOO750Efw5NktICigN03h33zPC3HLc74BW7UWVo6ewD0f/wRuuvlmlFwjztfLCL4LFy7gm775G2VATbBE15+Dm3gCn3/wQayuronBw3SVZruFu//hHiwuLutZW1paFJDBBAAyABSd6dhhZAAQoHr88dNYWlwWWEcwRxNSytiosc7lBO7wOVPaAMHXdAr5XMZN+63xyjifAaM3j2Vs2ajuu/z3sZhgiLGeTmJvr456o4tsJi9G3+JCCRcunMH6xhIWlwqKj+QUvd/t6+eRss20Eb7HxaUVFEsLMnC7tMkzparBkjW9lkySz8Rx06kNNGq7auw4+U8Xyvjy2YsYjhPS/pcWlrC7uyc/I4QD5AKgkE5gdbGEBhswue5zPQFLSwtIJsmIzGJCFpYDobf39mU+mEjm8PAXvoxpjP40BO3GmLRbeMF3fAsOahdQLDNqlUBIiHe9++9w/XU3Sebwu7/1q/jFV/8Evu62m/D+P38nHvnMvbh24yROP3Ya6VJRMsIo+9s36Hxso/2b/7P2I65Nvmim7/Bp95LUSJ3pmYHRfuiK3ogTazLTtEH45t+ZCNPrKz7GOD7GYNzHhPK0cITBaIyF5RXdH94H+i8QYE5k80hkc8hwrysU5G9Ck/Zw2MOo38WQk/D+QLGo9AoiK2Q4iaFF42DuVa4PsIQvpuewJkyoBiDTmzVhPptFq9lENp0Wo0DPN303gjiK+bym/jQIZLJKv9NGvXaANoe2bgeU2a0DFnlGNTtjNIdZnLtwFpXFEV7zmh/CeLoPTIfY2a5hde1aPPDAk3jnX3wWR685gvPbdfSRQLayiHE8ger+vtLhxKBwv7lfGPvS0md4PhMQIPhFDwA+Y3wWeK5JAvBjtx4XAOB/+Zvvm3H/9/NNbX6z+Xc8iP3i8bS66J99MecRpWgzrSvIqaHXhEZ16K6p8TSk6KKcAwSk/PNhsAaHBSYfGj7AmijEYtIu8RBi86fpr8uTtddjh5HR5awB94ejP5xYuPqGYTZhVdM0lQHbmBTzyPXzzVj0evlr6d3rbdIxN15z8LIaZDUtjJkoFnHy6BEZUATjET5x9z8gNR5jo1zGoNkQrX9Ec4gczctCJIZTxDXwiWvyOqa5TEBzm57MvwgAcGMcxpNoTmNoxBM42xyiXTiKxsTiW/QYEpiJAADzYnzuxO/vBRv/MbXTTq/ro9ciFYumNwJ9CAA4todnCZghkxV7bu7iwrVIR+YnxprOUm8TcurEqAuvb/VFkSZrhup4kzyb+FmTwiIoKT1yWkRNFvvUyRLdl8O5TAjtl2mYrCF2jGQhwRJCuwd3voH938S9B5Sl51km+NycQ93KXdXd6m51t7KELSfJMo4jg7EXgwEbBoPNYZc5M3B2mZ2BgR2YAZvBRGOSwUMYwoC9Awxgm2R7nGVJtiRLait07q5cdatuzmH3ed7vu/fvtuRNw9k+p091qHDv/3//973v8z7B5Ac0E9OaJnVI0YYuEzgIAkzcw6f6TX0fFsHhmD5eo5Py9agtJpsQSW89fZ3WwEwd1SfPr3sf/h6wkTVgw1gD9pFf696rtMzT7+OlHtoT3H1hsWJ6OFuz/EV0v9/pYsS4JE1G7HuwqDKHbhb7RgEn3d3rBv1UIUEwIJ9DtlgQCMD3w2e1fLDvCgF7XlmA+CghMYYc7dxdIplBWSTj9BBToy+fBpfP7Z7PCe3XFdtce/1+SIZynVYd/U5TAICmDrxGzJEd8FkNIZvJobp/gPlCQVPhWnkXN95QQrvxNP76r/6TJsF0E+ZEloVJJj+DKxfXcfnyDppt7j9JXLi8hQcefETuxGPqTHl4kgXQ6iOJLOoHm/i+d9yPLz38IP7bPzyBVmuEfqhlbv+hFEKhhIxyLCKOzyuLeR6QA/zz//VfYZxIotrpIZHJaTH//Uc+ggtPPoFCGMjRi7hTRT7cx4tuP41Ru4Z4eISZYk7TbQNUWI9ZvI9vSGjOOAFMlI1t01rpuMdDJJN02XXSALcPcIVwGu33DoKgYj055hP/z2aijOpJWgPojNn8/umLBw8seIYW/3+Sp83zp8NMeDYSLBxbYgCsrW+h0aTzOQ3jzARtEnHqChXTm1uBThSlSzlBdyAQgNMBmRrSAZggi1IAbIpg0wmeLXZm8P+9HMmAjecGAPiOCWzSY4L7jmcAuO/4/1oCwCODAMDM7IzMTrm3maktXawHis1kA6x/T6YmHgAEAJK5JBDpY14AAE2KxuinSSg0BkCSzRf1iQsLGFcOUNvYQvvcJYTqdK6uIpfLKDOb00LKzbL5tGMAVJEv5SSPoi5X0zkW2G5y75V0otaKeWdNoPBInyFPGrZ7fr2zP6VDbAQJKtEHgOuQwD8podR3cvKvpt4BAPx7OkV50UA/w7Yuo6rr3rExUxMy3XBNbmK7qcBPV0iZbMTYHGw0FcFGMMBJAazpdTGwAc8YDVAmq52MNwPLbL/y8gFHwXU/00uyputqyiSYAN9i6YQRo5PjyBz0jY1J6jgbzYjWfKVSRWl2DjnX7LXp+g02+pyCkWrKbPQgAMAYyB564ZEAgNkjtwGJPNqMUR31sb63if/4e3+MQv6wfE2aXZ8CwCmqeF9OLudc/O2gcQeXV6JN6820YtN4rk/jAyf3xw0H+N54vbyPA++nDKWZ8IIxlhZpQMckH64lY3dJAtIkBTeKi+cvo1Sa15qhFvbGk8fBCGcDSEJIpDK4urYmyRfp/6wRCJrI0yVgcm3DB/NE4T3V9NMBpP6wNOBmep56Ez+fZMD/pwSARTrXI0EqfuTP0TnrKdPyHvLXzSbdWrPTS4coWiglG3jH296MbrWNUC+EXmOI3/3AH2I0SiBdmEe9F8a///lfxsWtMo7dfDv2G2088uQZvOglLxMlmTUzX8ClSxfV1Nx5550yYCbDwje6HJh85KN/g2/51rfg0uUrmJmdVYzfI488ijh16YWimgwaonHKKKp9k1T0tN7nxvqG5Bfr6xtYXTksEIfrlNchmSKY09WenstltVTaraaBAilG5bGRUzSCAQBky3K6KUngQM0y0wl4dWi4ptg/AgDjGMr7dTQaBISMvdFoVBEK9ZDJRLF6eEFARzqZR61CkNd+Bn82AY25hWUkUllz87+6oel+Ll+w5K5GXXrxI4fmEB2yIYxgQDZOIoNzl9fRGYZRbXaBcBzpbB5ra2uaIitLftxXMtdCqYBOs4VwJKH6hWZtp0/fKF+VVJp+Ji2srB7C9s4urlxdx+mb78CZp84hFEriwqV15PIl9Nsd3PuCr1P8XzzBJIW6zoCtrR1kMiXF5X3oT/8IzzzxMD74++9Dt7yOP/r1X0P54lXMxhnfG0eFHlaUViiq1RtxThk5Fl859VULgqcx1u80Xg0AANf0koG1Gvx3X6sqEUdm3PwX8y8TPV/1DnsrgvItIA7c8cI78bL77kVpYVGs71A6R9oENajs2FkUWAE/MPapnP9pht5tKc6Y526IbLYopU6s+6U9Q591niTj5nfFxaKUD3m+WR1EbyRJCNIZNPZ2kSVQZeiv6cQE0o6oNcCQE3lNSwfoNMj8CEmDT1NAsjzavF6O0bhbbqA3zuKTn/kEKvWzuP/1L8P62jnMlZbQaSdx6UIV//lPP4Mjx45ic38fo1gUsVwStU4be5UaFuYWBPpJ7e+jvZ0HH58ZMowolaInx8HBPubn5ydeKhx8CAD4Z7ev6PL7b+Ap3r5pDTbe0+Zn+iduxNwogpN/v4H7//NF3fVAg6gvyYSmE95scEoDM2MD2yi/uvm078lC1AouFZ0q6jQ/dpNebgbW4LP55ERPDvuOfeDfozZyXjhSPJgzqgkx/+7Mi4yENZEAqHfjBWfBF4t9FQAQvE7+gXmua8d/M68Bp6HhTSOgAkh/UirksbIwh4c+82mMWi1N/uk5wKn7XLGA6gHzQiNCqJJjAgFjUarVFtCdOM5JSU9I4WxuBjt7FeQXDuHyfhXdTEYAQCWxiCZSEw8ANZacvDDDVc61TqIR4PJNFptnADg5hz+hVNw7VgCLe/M+sCmQDjFX5KnxD7uJkJ+YqxlgI83JPyd8fLAl5jWUlkwA0W4sq52GHIYGu1QK0uodlc438jJ+ZFFErwqac7BBVArBUJsxV8w0ScKVfi5CSQVcmJFdlG1wfZhu179HmRg6qYeYaTKrs9dpjSilF3rCtLmIUk+UkQVMmJmi5vgbPN2NLjtli7ivnsYHaoJjX8LJhn++DLyygktkEH5USoDR8/lCJsCBS0lIJM1EUz8jQL0NGmX6BpzPCItvbma8LnLdlqlRXwZ+cnFmoc33KUTVkhEEdjmWh6YapFDyAOc0hDFh8ZgKeE54MtmspgHcF7hOuDeIHRGQjqgZ5BphDFihIJCLr+tgf9/FgHWlgfdrma9LunHee5cnS18BOj1nsjPyGFDjz8N5NFC8S73ZUAO5s0faYBq9Th/jwQhJAlKdNkLDARZn4xj1LuOHfvC78S3f8k2oHGxjaXEGrUYdyWRa7IKnnrmM/YMO4qkZPPzIGVxZ38X23gFyhZIMELlJj+nk3U9gd/Mivu/7Xo+nzzyJv/vwFzEckrHTmsQA8iQkA0BriQf3mA7cQH88wg/8Lz+MJrV88aSmFoeWDuG3fvVX0aR7cKuGUnSE7KiDG5eKyIT6yCfCAhBzhZyKTuaGmw+A3TO5x0eiOkAMUaZZ1UgNF58Bc/qn4RivaV9yKe69nt0l9o/bM/zUnmuT+wA/R94qNK1zrKhgjvoE9HLGYsFzw//ZfyRASLM3OwPCSlrY3NiRIWCzxTgoAwfYtPN1SwOuqZ7poglisIFsdPoCAZizTB0wqXsEAIYy9XFpJ+oN5fmupAGBXFI1Oa2zU9/zX0zY41hNivW7FgBgMavpsm0aEwDA3MPZKNq011NepU/0bAFPBea+N+zh5MkTSKQSugdG7x6rUCatkffRAwDeAyCSTmP1+DGkizQmGmIml8J8NoVoPIwOY7FijJUloDwWQEkQkQVO+dIVNJ+9gFi7g26vqUkIafekNBdm8qi3q1haXcCltQuIJggk0PAoKpMoSd+ohxdV3MB37QEuqcWfKY5Bb5IPt4/7/ceSBGyf1+fznHJntbXr04pTYLAmdj5f3lggVkt440E64TMFxpp+o55bk2cNZkTTWl57RkaqCiBtnIkQXMuRkM4fS7d0e+vkVdjPMumSvTK/xn1NxSKNLAqBUKR0O/DdPy9cH772MZaIS99wxYQYfwOyGI3+z8EHmxfWOQQDSC8mC4Z0bTbEntLutfkE4oZ0DWH+9igtQAGhriZv/fBYBmart74UyMwIZDzoNBFORPBT7/45ZNLLkgCEqL3uURJiAwQ/Ned1J2ODf9dTMKEBGLXeP7/TazGlzk/vkcUoWxSdmc0qxtTtIY1aFTefPqkn0qGXk2mbMToMXOV+QKYha6vV1RXR7undwbOFeyrBvEuXLwsQaHV6uo4GYlqihA2hKIuk+SW16ATE7SzhL/4/XzMbWX70/icax5C90GnpbOM5xX9jA1upVEyaEeFrsYbDgCGuW6sDWbsxHpf6eU7uGJPLs5TFO/0wSlngxuUwvuNNr0PjoIVOrY/aXhvv+5UP4vRNx1HrjFFYXMUP//hP4ukrazh842mcOXse8XQON99yG8oHB3rPbNw/8fGP4b77Xo5cmn4KCZTLe6IL85lrNFv44iOP4J5779MuRsf8Rx77sl4Pa5gjhw+rwbjrrjt1FvBxUlPvTADptfPxj30cJ07cKK074wC5Z/PcqdQqasQZech7Qw3z7s6OtNSzpRmZjEpO0OsJMGAdQfkEryG/nt4P/NlKIorGNd1dWj6C3d0qLl/ZRCya1L3f2trE6soirq6dw913345Op6pr2WpSIlJDMZdBq1ET42BlZRWNVlfa8gtXNlGuNph1KhZHOsGEsLEmvbedPoZBa1dnQH8URrowi8899CjypQVcWd/G8soq1jc2sDA/h3QigfPPPIUTx45IClDIZkzyiqjYtkvL84oUTaai6A86KBRzqFSrqkEazQ4Wlw7jk596ALF4BnvlKoajEO687TbcdvK4TP7C4Q4azYruydbmDg7KDTz4uQdkUnj6hkW89U2vRKrfwHv/3b/Dam4W+5f3MFOax0FogO7ERd4xSd3+wvPbvCrMC2xytju/gDhrAMoE3ecHe0jV+YE98bn7H1UJrivwAIClCvjp/yDUxzv+p3diZoEyvShGrB+TaYRjPEuYQSu3P3n90AcglLCIYxlrsvHnvqqtWzRxpQfwt85vPmpxygw4uDETTi+1Uu3i+k7u9XLS0SDQIH4z5KSuzFjAlAFASUGc5g0w7HcxHrJX6akH4JCJPQu/r+HN5H5FMQgl8NSzT+HBhz6GN77xfkWVDrpR/P3fPIynv7IJhLJiKPRDPfRDfQwjfYzo7yafpqie+USMlH/rk1WDkxHOMyse07SfvRRfO2tsn7DBPZX7UegHb181XPw6GrtHMf3E7vka2Ml03DWz/Dxf+HlvAP/9gx/1eUQ56agYyKCfUEkdonH91/rXZTfDDhbfwFhzY4wCHjycPrMxULPm3h+LP5sIWQNR5ARyAgBEJ3Rkfo03LwpOT6fsA9OXK5QlYEY3ASvcgceL7n9dW6LYv5LSKMMU5bkbM4C0ZhZ+NKIY9bo42N7GXC6LFIuJ/gDtWlUbCIuTUNxi52QCOOTUlBTOEYYUNLvinDr7ZDiB4TiKfjSJ6jiErd4Aa+0RqtFZtJB8XgBATt9+ZHPdg86mPEQHVmcOZ0QM9wA7k0heG9K9FWkjqDuQgayaxqiKtmacVaOmz0QGvX7WCmg20HyYpJlTs8kIETbQ9suIh840zKFiFgWosY3pfzQR58+0aQGGnBI4rWzgTlmB6VgF3nTPNRFy4HeJDn7xWUHjgCoX+6hYECfpsLdk93ZS4NHcLuABoNLdFbaeFhsYnkyAB7d/2HtW7KG7Av6TPU3egQATk0CXw86/+wKbTqJBBgD/XUwa95tNvhpymrV5/bxiiMz4iXsw164kAT4ekSZ9XNcsCjnZ1VTZPuolufutCMOoAQFBRoOnC/Mj5QLcyPgaCA4oI9hFhfE5ZwPAj5w28CD1Tf5k33A0Yv/cSqpAvJlmYYw/6tvBRtpWOk5QxlgdnM4n0xllxvZ7I+yXK+i3u0gTKWcEXbOBVKyHmUIXucwAH/rQH2LYbyAaJoBHXW1E2sNHH30Kyysn8ODDZ3D24ia29mpqNplDS+qsGCQDDmIT2Fo/j+975/04/+wz+OhfPaT4re6ojpEi99IyAbS4HAcAhGhaFFXs5/f/4A+hORgBTDXoD3F49TB+5efeg3CrCdT3kR91MZ8I4dhcDtnIAKkw71dX156NcIrOwyyyBQQZG8CvUwNPIprIct+0jsYkAImEmZRpj3DrzU8Mrm/c1SR5NgBRcMbgcV0FNsjJ9MxN0a4HUK+fJDBGjYdZROY+YZT3q9jZLmNnd19/HlIfPQ7pN4sp+g7wbGBxrzU9Hup6MRqox7fGqbfzZmHhIJkVpwnedJTUX34/12zSROr/TwCAxeeJE8dEsycAYPsGG8vYBACgBIAMAC8BYAoAAYBkPolIYoxCLoG5NAGAELpJjjjHAgAiQyAZZwFtRqF7Fy+hd2lNMYCdNo0mIxqCsAGk4V9/1MHcYglb5U2MwjQDHSgJoM8CiVRPd2ab47nJQpSSw0muPHHM68GfB2IACXjyAK+jUPoCVRIv26d5FzwIrDM4YOZnDb83lJz6q3D9aj1r3/XRtGboqqLP0bw1aWYUlYhTdk55CYDMIWXc6JiRgRQAPg5mzOemxpP/s4kN1w0lQ0EAgD9TRWIgTcl7zATp/3rHoxBS0aRkjGpmJS2wWFbui9zfCkXSiim/M/DlGqCce3eIQGI4AAD0dO+oLOgSALjlJUC2hN5ogIoAgHAAAGDCC4duXvtvrAOCAXp/AR8CXTnv5atzyoM1Vihp+/AymgBIIxd6xuK5tSMA1wGNrDuOrC5PAQBRmJzEQFFiEbEAKAGQjGQwwOrqIQEAHJMQNEGIIGAYFy5clDaX039eKwOdrZqws4nzBg4lOFm0+oS1GunsBCV4j9g4e72/Z8ayUWUNwPVtgIGBGrwPlGkNBny2vJmxJQyIGeJAI2+KR0CS55u8WsKmyY+jjntuL+HuW08gGc0iMkrhv/zJh/Hss2vIzxxCZxzDK17/Brzy9W/AXquF/NwCHn7scZy++TbJZrO5Avb2y6qRv/Slh/HKr38FEpLo+GQFi5Hk/XziK0/hltvuwEG1pmzzBx96WOy7TDKJl7z4xXjqqa/gJS95sTNg5DSVCR0W8U0Z0ZNPPImTJ0+hvLcvAIBGgGQZNNtNOfOzpuOeRaq8DXSMcUWjMz1vAZawwJKoySOY0EO2AfdzBnYMqAAAIABJREFUAioEfQvFOWxt7WNvryIQnqAY3xP3ykazjFOnjiBNB/52BwcHbVQrZMONMei0UJopYHX1MAajEGLpPL70+NOIJLM4qNYxUyyKTh7BQD5AKwtFDNoHiDCOMZbW1P/Zi1cRiqUkRSAjgf4UuWxacsnd7U0UclnHXhihx7SScBT5bBa5Qlqm3sMRXy91eQZ2sdGfm1/GxmYZTz9zXhNy0td5Zt9x+22Yoalbs4J4nEOXLi6ev4gjq0fxY//6JzBXLKLbOMBb33w/vvEb78Xf/affxlOffwCHMiUkumRI1NDPxtF3LNYgiOn7GL9uBXa7ybVnL8uIlyZ+gZo+2OuwTPEmn5PSOvAHNfqUgKiW4PPqmIFkFIaM/j+/Movv+f7vRWg2P6W/aI16iRu/YZh6MoE0nOYbI9v2V4ItMcmuvMSLzzL7vJgiDHv9Bk8Bqwl9etR1jO7gAFq+KZP3MEaHPjgCgHmAmCyWcgMCApQH8GygdJnrW0PLYOIW09gA7O3v4ZEvPYRSsYSnv3IOtUoXzdoY+dwiGs2+9s3eqCtvlv64I2DdznkCt4zGTE0GtRO2JmOOnfcI92TeW+4lBAr4Z9ZMSs/4H29amZgABm+S34z9NP+5bqAuPaehbtITRHWn03Uzl5ssjKDcQDisHQDXF3bPhQwHm//pz7LDw30Td4hY9IQaOEfXlwzA0f75njjJMqSELAJ7jWa+ZnpsK1adI60/uN0CUYErpJZmW0Rwv/qXlwVyo77mul73qdwEzQTGDjb+5kHDRpdNVJJIDsYoZDJqPDh57LVayDErNR5FK2zT6/gwLACAv9gQ9CMjxYcRfWYR12t2kS/OY6fewYg6pd097A0j6KeX0ZWmKHAfAikA/joH2Dz6XK0LUjppnuEbALuReg2+iePTItaFYzrwp0xMIhkFRdd35xDNTdpfA0/BIfIrbaRznte14QNFI7fhAH1SEOXSb82/GZgZ4Kf1SaSeWj5OgzjVTDC/mMZSXA+k9nTtYHeuz3q/3oyKFFrGZrAADUzkfaoBDzYRhYxD47BMZ4insb9dJyH7DtTQNMsjgbxvRC1VALgX7BioHlCw5+85nhEfvcIpkAcAfBqAZyjwWlOf6asJ17hNeITauZwGza9tNj+kGomOSDSa2biMWbJnw9zfrVC3aDGTw3gkjqZ8dFQddMk8GaDH4oisANJ5ZdZhQIAkOHzO2MA6Bod/Bo2tY0wdn6TBAlebmwpLJ2NgogAdcxl7Im1iRvfcM4/8pqeNzq1L/2du9lYgz1rEWPUAyXgEHWq+qYms1QUADMekHaZtSEsGDt2lmw3UD8oY9SrIZwfYXH8a//APf42jJ1bQ3L2KqIy1QojkCjj/+LNKA2h2QvjQn31UiG+zO5aj75X1NTF4mFoU7sWxefUs3vG9r8P6lcv46794AKFw6qtSAAgA2DSQGuiBxSrGYvj+f/Ev0GZRmcmpsKGHyM/99E8jxwO2uo9Up4ET83ksZWPIx8giasjErMP7y4lKPCFmB031NLsmou4aEW/SxueAXZC52hrwIxM0R3s18MplrDuasxg07tr7+zsBUYlKU4MY3BMnGmjbR/g1/v/9HnXNfuomwmxyxuMwarWmpv+bmzu4srYplN0DAAIbHeBI7wGu426PRdZYekA5EIeMneICVRFT808tvT1GdICmRwA/cs07y6LpRNNNov97MQA4ZVYDKlqisQpsr7CiOJtJ4ujRw4gw0s0BALwvbM49A4CfHvQAIAOAEoBYJoZULopcJo5ZJt/EQ2IAjMMjAQDRUUgUegKvvK875y8C69sIMR2jQ4Mp7uVxNfj9UV9fnymk0Oo3lARAU8FUNuUAAL8OLB/e7yVcqzJenZy9xhgyM8Bpc+6ZAdYIOj8a7vf0gHCMgGkTbw2/l/d5AIFAiGcK2LSKkgkDBPl3Ns8EBie1SOA6Kx1OkZguBUANGvcza1T0fiYgAKe5BkRLQ+vWjq9f3A/UPSSDxqjkzhvAp1W4qGGtf2cy67/e/o0Z8EB4GBYzSUWeGCV8Ngl62TBgbm5ea9qSY5yUTSw5ntFDjIjycAI99AyAvgMAjAGwcrMBAIPx0ACAVBg/9a73OAZABEOasU0kP2RbMFvbJBe+ifbNvwcAdNJ5mYXX0DsXfP/e/DTRv2bPEOU98pPJmXwehUzS7gMvhgNnHN9CRqDNZhdbm7uKDePXra6S2k2w0AwAGa3Kuvz8+QsWOTkwcJCvX8MD9zqVCOLMAH3mt2rFoSU9cHLvi++JxCMSlp6dwAB/sQDnmuMkm5/D5T0cUPbJGapLdyC06HTIavQpeUmYR5NJ3aKWyEPGQX0NP/DW+1BMjpFNzqHfieKXfu79CEfyyJYOYb/Vx4+9693oRaIoLi9j56CCK+ubuOsFL8Lm5jYWFpdw+epVvZ56vYZ773mpzmfS4JeWFtFoMG4tgo2tbfQGQ5mlkiHRaHdw/sIlNBtN5JJJfP0r7sMXv/gw7r33Hn0fv0fxehGwP3f2HHLZnJ7pZCKF7e0dTdkpF1R9ImaNsT5ZTXDvUgXJ+lzX1Zi89MrSNScIQ7ZLMo56rWJeAoDkmjzTk6mspGDDQQiVg6buJb9nvV7B8nIJ8/N5JJNhXLh0CUPQPLSH6KiPbDKGpbkZSRpazIpv9fHE2UsozC0JTCYjYdRroV0p44W334xRr4lElJKRDmKpLNa29gQCHFBSECY7IYGlhTnM8+sGA6UnbG5vCWDiWUTWXXg4wOryIhAaSELVatcwM1NEpVZVbUaJyurqMTz08KOSs9Gnolgq4cjRI3o9Q3lwEZhq4WBvB+lECn/5Z3+FD//FRzGTywH9Bn7hXf8Gpw7n8P6ffxfSZIW1hiiGZ9BsdDBIMEZ4egL7vc8zwafPocW7i7U1eSiAAX+2Y0D5ibmPEBcbZhJz+tU9kqKhFXGsSt2P/yzeWPr/AXKlLL7ze96GZCGNECNnk0lEsnkae7lnnslSajI04eeQouc8vnjPyRaRBsSM4uT5QMCPAECI5HnKRXj2B1IQKLed1NSTrzcWq66LT0XTa2eyDfddY6mQ/dmo1eQlQRBge3vLhmGK5/Vmfa7+xRCNbl3P1xNffhbxSBrNOk3PLZ2Fa18SIV0b1vGeeUnAiUzMKBoNAtAEd13f5YaxlnRmgz4/IPcyWb5+selYm731+PJXpQD4W8Uv5ub2/L94g43+FGzYg18fpIH6gi5Y2HX712pMgt/Lb5rX//zg53gXeU8Tnhyy7rBTzqxrgHSRgvQzm7k7h1+ntfZNlJso29qcFqPBQ5xFHrXpntoXnHypkHDN7jUF6zXVrplcyc1YjANSza3ANxO+nowoSINnI9VpNkVBknaGGvZ0EjUi2aTs9lVv6QEdhscCAMgEIAJNVLddJ01zAZuVJsa5Ip7Z20NlFEU/VkSPNDj3AOhsdpFCnOgGAYDgIhOaTTS+TxM2NwEMFOzaOBwFzpt/iQzoChv+HBYoFh/nJjw+K9kVg/ocUsocNUf7FJF3p+8m+siICzl3qoG3TFGjVlkBJpIRAQYWGC6CQy6uBCRI5Rr2FGPFKDEVgc4Ej1R23hvlVjvJAEEj/vINkdHZTT+kl+bWygRsdIWlKIu+aaYHgaPL8zrTAMVM7KbO11ZI2nrk4Ta9B8HFY8WsNxbxjZLPYjXWi71WfaZvmgNeAFIwa81QP2lFuKafvgGPUVvGAnsKgGhanE4ZPZ90WJdo4AEYvh+BAIze4tpgId/taf3ShIX/5uUAvFyMDQykRNlr1ajLqmZNUhx92AMCej28J0R4h31FtnE9MiaKny8gwK0lTjeIdnpa+QSQmeRhs8lJoddpYSafxYD6zHhczr2pdE4IPCdJih7kpJOxhWQKSBvexuVLTyIVH+Dbv+0NeMfbvw1ZEioiQzT2tpCIpxBLFvCRv/4HnD2/hY3tGjb26hiHUxjTlIoZyf02RvTv6MexdvFpfPc/fRUOynv48w99GjE69fYravLpASAxXIABwL2LDXw8k8Y7/9kPoEP32hwjshpYKM3gl979bizQzblVR7rXxK2Hl5ANMVVkjG59X/p97jw+R4OsBaO+m/kbf6mBcX4TWk900qWXhzxTBtJoTlgqARDRN3TBpn3SWLkNkd8vlctNGsBJUoBDG/m1nkWm9ey+/zXfUw0Wi5O4CmqmKtC1mT4A585fwmAUxmBMsMpo+ywxOb2XlIcFerOhiYGIjCFOoU0qwvsc4WeOegYAqMkw1hebf3o4iJItSt8/ngTgawEA/Lk0tuJUU1REsshkTGoO2h4A8CkAlADQBJAMAMYARlIRzC0VkE6GUaTnQYISAH4PujMTAGA2Mt3UhwJSN585C6zvYlytYtBrOdA8Ztex3UAmR+f/IULxMWqtCmIpgi9kJQwR8rFibhJrwFAYUe4vKnioYXcUf9cgemaTnSVToN8XpQbMmrhCX3Ld5F9SDEkAKB/z0oFr5Y4hRmzyujkdtvZz13SzIeH5afEAfA5M889pj3ddjhO8CEBY9EzwTv4eFAicDrbyJ/WSMWiYycxf5i4/jYUNsiFlknsdpZY9byJEpoc123w2GfVHXZDa4XEImWwu4MZPkGL6M4YEEXmTJwAAnwEyAIYYOAnAClMAsiVCBajS0yFFCcB7kE4toT8IoTvoubPDpeYwHIZFOPd/zwIITP/N7NbLO4xFZDWHZwBMZQ8GQNq5pD2cTEcZAFps3eFDy8rp9hIAnuf2i4cSm0g2fR1sbe1qf+B9OLSyrEkrGQBivoUT6HSGOHfugnx2rE6gXMADAEar5Wug6SD3OtYk3KIIOltmuRkC+nQJ3jev5+d0mt42XJuFYkHnOhtuOt6TWVbIz8twkOssFjNfCK4xAgr8mdTBk/5PGQCbaaa78Mzn96/vnsdceAOpMWVKWTz+2AV85pOPodYElm+4Cc1hCD/1i7+Ipy9fwtGbTuGxM2cwO7+I+YUlRSSS2l+t13H5yhWcPnUjTp86iWGvKzd8NqHUCBcKM3jgwYdw8qab5YKfzc/gM59/wAzxQiEszc7i0NIidna2ceeddwgAUHys0jMgGcGjjzyqVIaZmRL2dsuuOU4ZUORYuvl8DulUAsO+NVE8chjPxxpYqQBy5jeGhQZeiaTi8jhtZRoJ6/xkij45JgXY2t5DIp7Bzs4+6lV6DkTQ7TRx6uQNGhaPRh2cvXABkVTRGDD9FhZmclgsFXWPK/U2Lm3sojEII5rKaZ/hfpBLhFHf28R9L7oL+zsbKBZzqDYaOlfK1Tr6wxD2ygfy8Dq0tIBBt4WZQk5nKpNqzl9ewzAUFWBAxl0pHccCzVM7deTyadWjfJ/8HqlUHpFoCuFoEmfOPI1kKoPLVy7jxMkTuPnW06gc7Iv9Q3Pi3a0rGg6Wt3bxo//yR1HMzgpcKOYi+PM/+QAe+vRf4kuf+nukCJD0mH1Jo7s0Gr22kjyu7+E8mMUBpd+f/ef4jxSXDiNkjNlT5/c+f85rn3Y+Lu6pvKaV47lLptHUJttJa8UKGAiIPH76Btz/xvtx0Kxgp3qAGutIptrIu7uPoyslqQBGBKIZpSj0LCZWC5+R3a1NMYUH3T467R66vaEAPzIDWUs1qxwAOpmq0ZAmjFq+LrLbTHbmak4/qDPYStGTNjMk86mnOMhWkwB5WzWj9ccm/Z3IBlyPxT0olaNMaiwT1lgkrbprOCKjiH4O1ttw0j/ss75hzcHzYYhxmOkR4mBacsJUYzU5C6cMZmNc6VybTHLdOfOGE0euYQBc34B7ndM1d87/RbD8NEPcf21wAQQRo2CT6RtpNkd+AuALTv9m+Dmmm5r+8siU12h4oxT9bL/9Oxf3CTV6GoNuFyfw/ahjvY7xMaGicaeZFKCKcrr2KnC5JqiDcU1LEADwoIBo0IFfuv4e/fYuw64pU1yWox7agrMc7nwur42ONOpcNqtpMvPREY+iHTGn+zhpxCNzjuXkvx8dEhqwFpgrgQBBPI3GKIJGOIbt/gB1FsfhtKZk11xjFUxOtz09Uq9BmaQLovkgQQKPOgWYHD7qz+uG9LYdfY0NHX9pk3GMC7eDOPM1Txc0upuumY+b8/FagrWo5zFjQD7kRNo4kSEgKGMSFh5CA83QzSZ3pLjHEE9y4hXXNZIbcK+nppUNrFxJJ7pcz2iYrvPJRJ1aUU0MbVJt5npOAuED0QSi0Z01bvdmyNxd08sLaGGT7Bxt9Xy4FWqZ0NOqdzoHtfLJJga2rfqvmiwtB2L5a+4lLGK4OOmCTdKIrhsAcP3nqBmjvpUxJtmMeXUMBqIS8//0b/QC8KGKzjVed0vTKaP902mXjUiXAFbbnFjlF8CGmteCDI+AiYwaGKc195Me3/yJteM2OhXHNEwKh5DN52TwRJMT3ktNCpxbLwtFsXAco0eFsptO0+TJg5yDXkfgmkCLMWNTWhYnFE/qOjGuk00hg69onjfut9FrV3HrLcdx/IZFZFLAvS+9A/nMGOnEGElShmdKGOzVwS3s/R/4YzxzfhPRVAm11gC54jw2d3bknj7uhwQAXDp3Bm97633otVv40z/6GJKpIlqDqt4jUwA8AGBgEWlgBPkY9ZTDd7/znWgPGJmTRK1SQb/VxB/+9m9htZhHZtjDTHiEWw4vId5vIT7qodesanosFF5pG0Zql3EjGwmH9ivH3E3hTf9P2QdZUwTPBjJD8sUC19T1Hi4EFL6q8Xf3UACh0kGMju+jQvn5PtXFS9D8fb/moNME3s90DcyiaSOzglkAnj13SVILDwKQ4k8GgBp4TfLHYAqNcWyMDcNngfeaRo+khdK5WbwBFiX8PE5Y2VQ6IDms6/aPCwCQYvl8HgBzs0WZALL5EfvCTcyCAAB3QhmfRmMCAKKZDBZWV7ScjhxfRiI2RoHAjwMAWJiQARAbh5CI0YV7hHAijvUnziC0sYfe3h7CIWM29QZUnSTRdABAq9dALB1Bo1NDOp9Eq9sSAMCkCLJ6+EvTYU5leA1V0LviSv9mrD3uqVxPpB/7//dKNK4BW3M82gIAgCajbk90H5UWYHJOrRQPTJl8kAC0AQQ2qLAzw16jGT+xMVERpsmsM/1T0UrQeSxJkLxdPPjlzkDDMIM0dzv0TSXj/50SB551DgCgBMKRqTxQPpHgeQlDgCZPACCfzKLdZANEphZBHEpqKLswZuDs3LyeB05f1Ry580pFPad3Ua5+ygc9A+A6AIApALkShqExar0WIqkofurdP4tUckEAgNaVpzjomlphKdYd78c1prqO6u6GMwbOe5YHnyHHmwmkuviEJjOWtSk6z07Suo+urmDc6wQkAP4ENDMxFvi1eksAAM9gXvyV1WWqAcUAsPowgXZngLNnz6kuGBharnVHIIAMQIuNtSmyvlJeAPQg42TfPCaoo7/hhhuwtLSkRp0NCI3xZAjr9P+pFM8SS7YgWM0lV6+1HejopHSSOHLqZ8AiI/lymaw08/yePtaSQEB7/zLy/csoJbmJp/EHv/9fMRiwIeXbKuC++78Br37jN2GTMXWZJDZ3d3Hi5GntcblMAQ89/EXMLy3ikUcewTe8/n414GO679NQMQS0WvTWSeHLT5zBLbffiY3tHZnd/bdPfxb0DspmMnjBbbfiyqULOHr0iFgDpPMTIOHklYMa7usPfP4B3HbrbVhbW8dMsSS5xa233oa9clk+BAQ4mMxQyGc1wGFuO581+gEYANASOMjXwsEN9wPeTzanHMB1Oy30hz2lCJkHUhhXrm5I/7+zVcagT+ZBUoyBUimPTqeOXrep9Bwk81aOdxsuGSejzaLa6ODqzj56oSRaXOJMkep1kQwNMJ9LYHU2i3a9ghglimQ17O2j2mih02U8XAqzhRxWluZR299Bv8NGbqyUAH6vLll8iZxe9x0njyDGrJ9WDcl0HMl0Us9ys9VDNjuDaCwjQ9urVzfVjJK9srK6iFQmJobGeBTRgK+8vY5SLod/+69/HN1GF7ubZSyUirjrjhN49/vehff8y3egc7CJeLePleIiumWyM4eI0qPFgXDBvi14pout6Vje3I8mNT33wTCZtD6H3g3Q3P42qWcD/U6wz9AQwcVbkwVrIl6L/zMAoI/cTBqv+cbXYLdaxl6tihbrRia/cacO2TCG+0GzN0KjP0CN8spO1/yV+n2k4nHzDOsN0O9x2MraggBpVGAoJRgWJWlngGd/e2cCHyNv5uAOZHZscr4Xekbw/U+TSzwQbTHK5qE2ETk6KZNnsA3Q6TYQj3FtFpRQQP+HXr+GcLSFUITDP/ZvBACYWEFDdLYmZMSw/iP7IDFJOVJPPZHGGwNecbC6H8Zsn9ZPBnSEXnfLzUoB+CoKgTuogjr+a9tf+xsPSRmXBLT/hqBP6c9B5Mj/LP+RiMn1BaL/Ofw6AQQB7Zz/v6k2lAfH9MYYyOCmmXI4d6/TFQceKPCNFgtNTyvUtMsXCe796Ge7c2Xy58khzsOAyPR1yIA/6N1UYQK6TNzu7TVJ+eL1zzLQYbFjJnH+etYbTZRmZiwOyU/CQ2EhTclsBm338CaGYVE2uf+N6IsRHcksQiZD/QHSsTTavTGQymOnO0A7nUaXBS+dxUURDFBIHANgOqmYKvZ8Uyk6C5t/TmifAwAIgkEeBPIAkC/qRWtjHJxGaaTRmFGdinOfGy3KkdMlOx6o1/pTX8NCjGYfpN+MSAUb0sjNjElYoLHJlLY0HMWATYubShBBjiUTGHFSxukTs+IJ1hCx1DqwzUzOv/pl/gX2vtxGoYLRUePFDzXqkFxM3RHOyRk3ERYSNMAxdoXfMC3u0PSEDhDgdZURlVWtFsHnMVJbZ3KknqBdvgWyib8vgfTRZRXr3vrpUUCvpXLXSQA8qKGizMe9OeNAxvcxxo+HL5s0ggGSAbBRYgPoTP+mAIab1jKBwWcJC1Ox+8Fijr/JDCBrhR/ZpIvmyQiWpMUF8nvTCMczE/SRbICYQ3gTCexXaKiXV3xgqVTSa6EpGV9fvdHQBKJN8Ex1neWk+z1Nr4MMJP4ftbzMK6ZekAZoYf4MHr5tFXgx5cGz+R/i1lPH8E9e8wp83e03Y2vrCrLpCG48eQj95g6G/X0MO1XEGVvTpptyCQfVLoqlI/ixn/hZHDSGSOXmsFeh47STjQw4gYjj4tkn8JZvealMa/7gdz6KdKaE9rA2AQDobKy8XAcAEHwh6p0rzeJtb/+n6PR7agA6rSaeeuxRPPjJT2AmGkExPMZCMoajswUkRl2Eey01tjy8iGDzl66tk9F4xQj/XZ4LLqedhYLAWrcupIFN8IA1OpmffBm9lSCiFYDa6/w+6p8mN9UdiFVgAIA3BrRDzJ6h52IA+DWuIpxAjzTHXHPUj1tTWN6r4NLVdWzt7AsA6I9C6DARIGQNPJ/uvgxTTYNImcDInDMlg4hHQkjSY4gmlTRcdECXn/7TaFET2X9kAICX+mtJABbmSWmdFRVbrBd66gQYAJIphSJa5wQA2FrEslkBAOPYGMdPHUYsMkQuEhYA0E1qriMAIC7gKyZwiGyzS196DLGdfbS2t+V8TSCw1Rkinc3K8T+eioIAQDQZlgwgneeeQZYPpxWupHIAn3bOKFMaLEptUny6c1cA+ERZ5ExbDfd0zCc23cbO4X2zfdkYK2b2505YN6MIxkBOZQBm4uTBVEk/JgxB+0LqjC0VhHWF6b91THFtkHmivSMADk/Wumv4da5ajTKRCDi2lYo7al2HXF+8zxwmmE5fryVitHUVbc/DAEiG4+g0u+jRNyieEGAreZs75+bmF3U9BADQd4HMF8VfkL7bxyhK8MEDAI4BEBpgEBmjF0pg5cYXALlZTfrqgzbCSWMApJLzoJ2KWH1kUTjZnC6oa/qNdevv45SKGjzNrgUAfHzg9F6y4eUvb0RmAE5Yzd/i3Jyl+DiGhq/DvJs490qawlECwPOXr3P50AJCEV5TS2AZDCLodIeSABBA6TnTQl4v/p2fY80BQUCncGTyEO8Pa4o+1MweO3ZswtpjQ8t9i5NrgtGc7gtskg9A38y36FM1oNN91qpFSRjMA4CyVBr90QfKm+nJZJH7m9PkU/KUGFQRrz2D2WQEjRrwq+/7A8Tiy0hmlnB2bRe/8BvvRzcWQiyfwaXtdcwsMAasoFi8XmeALzz4EE7fcjOe/MoZvOH1r0ejXpWkqVjITWj1V66sIZZIIZ0roNMf4vEzT2O/WpdUYmlhAXfefBqPPfJF3HPPy1xkIWupnqUZjEZYX19Xg0UjQC7j9bUNXdPFxSXVRZeuXMHMzAyy2bRJmlJJAwJCY2n7yUaQjjwUnqxv824IW21Btkm3jVg8jFwhK0kP1+Lly2vodYeIx1KKQSWfi5T5VDKKaqWM/fIOtRvyuWBNM5OKoJiOIcfI0uEQW3sH2D5ooBtKqrnk+82lU+jX9vDyu29HdeOiAPRKq4uVG47jqWfOSfdPyvZNp08iE48gHQuhWdkTcEBArFxtok+a9yCCcGZGJrO3HlvEoF1Bq11HLM7UJNbDBEWjyGRmlLTR7gyxs7OH8kEZL7/vJSCWtbZ5AcUiDYeH6LW7SEVD+PTHP4Hf/JXfwJHlI+jUO5I1/uRP/DBuOrWIf/+T/xyz2QjmM1kkhjFEukkZZBKg1SPr5UuO4u+bfnovce16dgs/zxsqc3/MJOPqAf2gWHuYk6SK6RmcTAf6H7crus7J8W79/4fIQjMAYG6piNe8/jXYb1SwT3Pmbg/9MdCl3xGZG/xIiJ4eQLEkBpGYQIJKnd4QLTTrjJSkbJgMMz5h3LFjGIetr4wQ3HUeJtpnPfvUMYcJcFpjHeiRuNepPrdUH0mSJVeza6NkDQcke78EVwRNJM6+Vi7k8mIM8Ps1mjXEEmNw5tTuVtAftJxfBCkOcYRG/L42cPZnElMFvDGuK+RchWX7rTx0nBzMhsoerHYMgFd83QvtqHTamuD0nf/2tUwc9HVs0nlIcroZ8AI8YV8CAAAgAElEQVTgnz11KggA+GLTLzjpohz64v/NAwj8Hl6zG5yuWxPk0QyvsTNtkEfyLVvTXpNwpQn1zLnxekqEc6VXwekdgNnI8WfwMHDvaZrva12WFjALgzjpub4xm+YxTvK0dY2ubaDdHXLXjlMn0/mZ47kd/lwQdgjRMTshNJa6bO9Ky+vCrGoh/6EwUqOIKJt8XXKJjBMuD8mFklUxAYBuH+hFU9ih4zVjXrg4uiQvTXWPuoZy4Z8+vLp2gQfZLySNjznBvQ4A8Lnsk8+b0DOn8SL8P06Uk2lOkYn6OQ8GNZYmuDQQwK42EcIJE8BfU113iwskGEH0miAAmzlBZc5xUwWPQAUWPV7HTAfjGMJE5ZXzSQ8Pr13vC0BggcfNwzfgWiMqNkxWwF98HPV+BVy4iDD+2cVQckNhIcF7qLhJbh62E7kDn/9kWYi69jTScwkIvgLmM6apuhcaOBaEZYpOAQB9xwnaZKuMm4N/voNSFlvgRgkVEujYCzIXUdaVYwsQICHgEQIIBBRnZpAvFvT5XIPU9nGtBAGfYKwnf75n+HgNkl6XAKQhIr0hes223EqJaIthQJMnUpJjMRxaXREYkM3lRPskzZnNPqcC3miJRoHNVlMUQD4v5f2yDAPL+/tYPrSMVpswmUX7EexRisN4rO8zOzeDXqej5r+yV0Y+k8PeDnOjSa2yqbKojCxQRn2Ud66ikI7hZXffidtvPYXXvvbVuHrlWcwW49jdPoeluQQWZ9NIRMY6fJJJXqsMLq8fYG7xGD7453+Lv/34ZzG3eBiNNtsxVoIRhAd0Cf4y3vzNLxIT4Xd+6y+Rycw+LwAwHvdE32+PwyguLOCt3/U29AVuUEs8xl//l/8dta0NxDtt5EMjLKUTKMbCKCbCQK+DVIwaxBDaXboxu8m9Y2/Ynjfd0zSdJ+1fy81HiDngS0ZAU3qyZw749eDBVQ8ATJ12XRoP93GXoiHjybgdoJ7+PMnZ9pvmtAfUc0ePFDrscoGK7q3AkBAq1YZ0oOcvXRXi3x0CbU4A5BxManpYWkHKpfisSoMoWqCxhwgAJMJjxEOcNbD4Npo1J/904A0CAFIv+qnHf2cPgK8FAHA/WDm0qPxoadnJflRsZn8SA0gAwDMAxmx4ImEkCwUsHl7FMDLEDTeukB+AbDiERDqKbsImwwQAEpyQRBNi7cRTCZx9+BFkKg20NreQTjP+ketnhDglNANq+clI6SMUG6MzaEoCMI7wXOvpufXxj3Ym0wQwZhnyjvau/dWd4QTquO0xz12MIOknJyennefjsEy/+NG2yGud/nlB1MANDBTwtYEHCgTkkhfm/U3YmOtrzI2dwAtpncK72BuzSdP5TCzFWEGSwTn5XHCQ4RlbBnZPzW2DhfZzAwBBCYBNt4IAQHBYw5eTDJG1JB2XvG3IcCOwxWl2Mk3jUDZiNluz/Z7nlZsIMfAxQvDhegBgOAEAlo/dgXB+TqbC9X6QATAPPnasgQg68dmw2Eb6xFBjb/I0L0UwmZ9LT3LlhB3t033Gvzcjltq99GCiJlluqMTpP5tGOqtHKE+xn2I7g0vq8AyARr2Dza1dTc/JQiEAMEJ/AgD0+2EBABcvXlKD2RHjxDwkpCknSC3DW2MFmhcAkx/I5hsjmy7gRXe/BEdvOCrKPDX/fG38efwzWQD8xUbK/+K64/nF17q7V1aTT7CAv3vdlv5OWSIbE4JGHE4oUWHA5B3GntIXJIqVYgzf/qpbEOu18YXPn8Hf/d2DCIXnEc8sYRDL4F2/9F5c3N1AvJDBbqOCpdVlUffzuQKeeeos9vbKmF2YR6fXxYtf+ELp6ZlqwaERAQj++uxnPyfzv2qjjVyxhI9/8jOaeHf7I5w6eSMy0TDq1QPceustkjbY5J/Xd6QG/bHHHsORw0ckl6D2n9esVqvj2LHjqv/2KxUxAAiSsFYlAMGzNpmgNtuAZT+ZlcmlvKSsluOCinH36raln+fvavVAhqiMz6MJbz43gxDlIGOTUxRyGexsb2Jra4McEFQHY03dTx1ZRioyRGTUQ7/bw9mLV1BpDRDNzWpqzwFSMhpGIT7GnSePYH/trCQI5WYXCytH8eUnvqJanPLBY0dWER60ERp00DzYlWE3Iybr3RH2O8Awnsc4WcDh1WXkQk0kQj3UGhWxAcmKWFpelf9PLJZFvTHA+sYO2u0u4sko7rzrZoTCPeyUr2pvrO53VQITqP63P/JvMGoPcencZdxy6hbs7W7igx/8HTzyyCewtfkEDi1kMZNOo1UmCzCLSDgBzhRoxHd972U+LO7aj0Ya2DB5gh9Zd0nG2u6gtrmJkPs8v3fyUfFfzxhh3y9ZzTnthXxNbx9tf7J9k2A2vQX6SOVieO03vBaVdg3VVhNNNttOAkBQhxJTrukB/RIiBLjDqLW72K9WJYVMJZIuUYPAFPsJm/7rIz2sCImTCeUZXBpEGqDJ3/7Mmjy7rsZWA08POJ4BkqK5z/BGtx6oDiTWeFmqPydCowgGJKeC0s0xesMauoM6UpmEzjVKUCllEluLUeguAW1EOdvQaljK0gSuu7PPS6wclc7OPyUf2efYzzaGpbx4XnbX3WIA6N4EsgR9w+2b+umMe9ph8E+kK5HmKW2Ob5Yd/ZYLxedLTht2mzb5Bccr503whM8ovoubvcUFiZwp7R1RV4tS4oHr93vFALqJv1GH7cbZRFmntisO9Aad5lpLx+JKiCDzAGOZJ4MHaohoEGFxbozY0wEvKr07ynWActLL6AnS2KcUj2mJYn8SDfD5AACreFRs6DbygHEabL4Xat1YDHPjp1nSTGlGN5KNEOO5RA/kJhiKIk39qiblQ5O//Z9uveG4TdI41YiGGMMXxUFngP3+AC1qeVNpTbA868Hffw/I+KmD7t1zxgBaJKHo3o6+Pl1LtuA8cCLkyU02fLSgaJagISOLa5vQsiiUZwALJ9e4ewMjH+0ULODIANAEl1pA/gx+zx4dOE0SwMPa1p7dD3suSQEOYUg0M5uVFIDaT02n221NpM2X1DEAnAmTTV5dR6iin2ZhzKO1+Za4AnzNBJCcIRPXowdxJnIYh61o0iqsyU2L9EfL/JWvAjOJO6Q4GqXezN+CYMzUzT+4yfrNzHbe6fM6+fdJJW1mbz4+0484FBnofifSKTVobC4JUPG+5PI5NeSa2pIi7B2cffa7m5dyDZMtIIbFxCnafAZEF+dG1OwgrphFKziYCc21TUCARRJBAbnFk3oWMVMhuvHOzXGakVfRxOtLgx1u3AQBdnZ2ML+wIIfjI0ePotVpC8Dgz+Xr4DXhs9Zqtgz06fVRyOZQ3T/AyqFVbG5sIZXKaIOkFnS/vCeDwHQygureJqr7W4iOewiNzVX6vpe/GK+49y7cetMqFmZiCA0bcubNFAqc66FZ6yEzcwgbm9Tzp/Gpzz2ET332QexXmkhlZjAe8WuiOPv043jTG1+GXCaDD/zmhzQBYCMlMGnMg5R6ZAMLx+O+1tsgHENxcRHf8rbvQHfEwmuoQuU/vu9XkMUI6V4XaeYOZ5KIDrpYKGQQGvRQoLsyTTQHjDkzAEDmUgT11EDwmjsTqmTCElF4D11kqbxKHH1vYnrlgLRpk+Mo10EPFTZYLhqN70sGkJ4iSETeGVBybXFf1rPrgS23lgUQO0kWaaLdVluHMc8Ofj4na/VaS5GATz1zAcNQDJ0+0OqPoZBVpj6Mw+iwmGB0j3OgFximWRHj70Lg9kmyoWIa3B6l6FcBAAa8sQEhQGcsmylUaPv+NAZQQQ5uYkA2iWJ6JMdxI2qdETYp1mRCU3E3EVQz6nxBAiaALByOHlnFzEwBXdKGFWlMRlNfk15OJixykwyAgd73IBJBZqaI5aNH5LK8enQeoXEXaUoekhEMEmbsRPw4EQojwWK/3kAiFsUzD38J+XYPre0dpJIW30oJAL0s+jRTxUDTf2o3u/0WiEgPWMhRP8+ppqQ5FrPrJQBaA2rwp5MJrSdJUKjFNrYUm4UJhXHimk6A37k7T8RTnk1ghQ7PUDYdtkfZ9NhAKdsDzMHZ9kiTkjlHaAcASFLKa6+0E4KzbJjJTKRUhgZ8BNDNQdrqGjcccLG2kxhdFVzTOsHo5yM1XDI5c3JA8wCYeuX4YYj/t2mTzDMhRMm+4vt4hjHmtjsYaF2zec0VCD46k1cHTNkwYipBGIYs2i40JD2da5qTtxEG4RB6oTiWj92CUH5WaS31QReRVAz//t0/i2RyVgkqvHcypuNXOkNOi9ELqW7RnyUJYBFqTIQpK4AFtnI0p8Wpr9dEjjNwhnWkN1tm41Es5EWhV2Y3z2mdZ/7aOiBegF5EJoCbWzu6HvRYWlyc0/M8GtOZP45OF+j0hooBJABAEznWWHxRbLDoxG4yKJOF6N6Ths7zsNvHO7/3+3GwX9V75XnE+00aPN8Tp9p0xy+Xd/VM8lxiA8/6jdNtAtdWvBvrU6Zl2otYD9IE09i1POOK9Axg49Xt6ZmmTOuWo0v45ntuQ2tvF7/xm3+I3XIf2eIN2KsN8bo3vQWvf/NbsFXdR3PYQ2lpHmM949RGJ/DA5x80F/5mE4cPr+LkieOaVNPUlfplehQQ/Pj8Fx7CbXfciZ1yFXOLy/jM5x7AQa2OeCKFu1/4ddi6ckkNL9O0yGwg0MH17L14Pv/5z+Oel74Mly5dNqp2s6X3770cen1L6spmM9rzqpV9eQAU81ksLy85GYUNAiU3cUwAnT3SfA3t9RazSKWT2N3bRr6QVx3RbHY0OZ+fXcDs7Dw6lDQkYrh86aJAFsrPwBo4EsFNxw+j26ii26xrvzl34QpGkYT8sertrsw0yztbeNEdNyHSbyIyaKo+7EfMz+fMmSdRLOaxuDCLGL2lONEPjdERCzGP8xevKFWg1gMKCyuodAaKBOxXNjBfTGO/UhbL8vEnn8Sdd90tvXcozOsyi09+6rO6RjfdfEqu9fEEvT1iWF/fQLM+wNzMPJ458zje/2u/JiPwfqureOlXfv29+JEf/UE8+ODH8E++6T4gNgQaDSBdAJps3viQaQNxxbHV8fJjkZEnqe1GY/e1qzGTXFPa6SLJGqnZRrVWQ61aFQhWpsH43h4a9RoO9sp6Pu23s/rzf9ZHM+22+tX6KmuYeG50UZhL4jX3vxLl2gEOmk3UOkP06ccQJkMmrv6MdVpXKuewAIAWoysVT0tmaVfPpp5r7lfU09MPSL8JANBA0rF8vbzKDfoEAPhB5MQA0PsEGFgxIDBDyaTONh8z7CLJXSqLzOcDJuL+vImMQ8jFGTFdQzjGOq+FTr+GbD6Lne0KohEm8Bh7iO9u4hNG+QJrQZm98jrZfVPyncxXHb3fy69keO78VMTgdPeP/3bPHS+YAAD2wqaIrBpYFTq+efIHhx2uVrD4yeTk0675g286rmlKHONA/a8OXG703u2cDRUPRbrDs+hhFEgEtcpVZJNjJNBHOhLBwWYZyUQO4UQeoUgSpEIkMxm0ej1kaWDSrKPNvOek5d/q9bLZ6Y9Eled0IxbhhWlJx9wPx9CPxDHk5M/TrsdDxBgDNR4iIsSH75iaGTbTjJPj1aIEwNPEr70G1w1jn+cCTYsC0ZQDDZsVBWbipvLwOcwWOfGRV8E4pImE2Bi8wY6GzlfGCTTb2Wa3jwY3TDZebLg0kfbsCPvZ3qWeP5F0HlF7rgMwJtNe6r7ZNJACrKm2pz369zFtVie04sleo7IeA0aRTUwE3dereTY9vSiAovBzQ4wK2NF0wSFrEzSNL1L0eVL5yQQwDacom46uY53GtNnmNI8siGiC2fZGdZaBUa+nA4yAhda47r015QQa2GR5YIeux1pbDjk0+qOLhtQDZP8nUMutAL5mAV0s1sV+cCwRd++l//fXSfR6o1N780MCFXYPjP0SZKeo+fLfJ7BmJvfMAX0qJKVqsKmnNS/GILjmo5gNlEfTHNDo/2yyeSCxuEuks4pOizCn3FG3JzQq9951j7xHgmMlKLOcRRNdxrVxDYyt4CjCOnyGQ9QqVU14eXgzXYD3UEeEdFsD50UQlx6RBQ3lA542Lgp5NIpWt6PfN992K574yhnMLczjoFpRBGNiHEGjUlVRxHWlaKTy/sRxeHtzQ0UDRn0ko1CubrdVRzYVRbvVUPHUbVcx6h6gU9/B7/32L+HY4XmkZzLoVfYRz+RRqdSRyc8hEuMUKIHLVzfwkY/8Db7yzGUMw0WEY1lcuXwZV65cxNvf/u26AX/6n/8C8VhGRRhlGnJ6dWYvNhnpmU4eUUSzObzhO78d4UwStWYdizMF/MbP/AwW6NXQaWKlmEMmNsao11akHWnzpHdzyp1Nx9zUia6zBDmS0l6y4SWVk7FMQfaJmVQ5R/pwBJVGS07sLCQXFxfVGNG8iQceJ0KcgGk/GttzxeJC9FYn7bLprEsOEBBLUCxsGtpMRqCTPAd8zJtrkC3Gc+g8GsZ6XwT/aAzEaVO92sT62jaq9S7WtyvoU+s7DCsqcRAhVZ2mKAZEyYNDoNtYBXgqEQPj/UxwRx+W6U4+jTJzMZjeK2QCAAT2QO8Orz3E4oNIGWQBz+bfMDY3HZ7Iu6zR9yAJm095zWiy30Pc5dGzgeB1vvmmU9ZEsAhQfJKjm+tnWl8k53Tu7Yw5G42weOQIwskESvNFLB9ik8jIrihi1IPS34LaQvnbhJHk/tvrYdxs4NyXH0ei08ew3kDYseWYnkAjP/6wXr+NUHiEWIK6wwG6w47cnMkCEEgettfHqbvtM2bMaI25MTiMrTeN1uWftUa8nC5sMYECX8OW0851wCaNLDkChM0WmzY6p5v/iybRSrUwIEC//V6sIb7RPAme8F6bFJAab9NC20cOBCx5xhu0EqyVb4hSZGyd8N5aTJzRxieDDi4nAQ4GbgiA6A+QYYoBJSy0odS5p9GDPpIS7FlOAi09E8IxG2LhGIZtgnYhFEolTSBZuzRbbf2d75E+LXqv7k2rwnOaVMWVclWocTcWjH4OmVKMikIUsys3IDq/BKQzqBxUkCgW8a73/AJGYUoN6DxpwIoHmgVYiJlm1kP8sWysD5i1XpzFzt4eZoqzODioyLBQAKDqHhtWmNbWaVl9usOIUXQ9TfPqtSqO3XBUrDBqYXndPVivtSNwnaxM0jai2CmX0VLmdQcLC/MoFfKqDZhhTp8EJoWvbWyj3aEsjVp/SGtOfxgz2zOPE14zzwrhe9zd3cVrX/1aLC8eQiZDFhwNSM3QWudSJokPf+SvDGhgFGa/I1d4TXLlK8B/j+hZEag04t5g7Az9PAHWBCk7iMUpe6OpJ5lqQ02xm5UqvvX++3E8m8fWpTX80q/9MUKpKLJzR3B+bQ/v+oX3AfEMEpk8aq02jh4/jnLlAGFO1kPApz/7Gdx6yy14+skn8JY3v1lgJ71nkvEoCvkCtnf30BuMcVBrIJ2bkcFdq9vD4088Ia09/Qxe9IK78MUHP4eXveQl2q95vTh1pdkff129uiZQgGAC///MmTMozhR1Tly8eAHz8wvY2doTlb00U8Te3i5yuayMZTfW1wRsklFQKs1or1OUGmPn1MCw8e8gPAJiqpHNM4vPK2sR1jsED5eXDule8XoToOHnbG1uqlGVidtggNvvvF1DAE7vmZh15itPK0Y2lc4KOE2maIRKRulQrL/awS6GvTaWllYwDmVx8fJlNGo7yKbCOHF8GdsbVyXbXbu6iWMnbsbZ81fRo2Fmf6y9MplJY/HQIrrtGlLhoaLqFg8dwoWLlxCNJZS2QHCt0x1gaWkVX/jCg6qfjhxewdLivOoOgpE7W9vo98a447bb8T//0A/ioLyDve0tpJMxLM7N4rve9m245567EQrR74J1hBnmGqPWeiKBTTqru1q7rKG4vnlW8xr6RCUPBnhA0rMDKD8gwMHryfvOgVWfLIFeD9VyGYN2G/tbW3ji4YcxareQjcXQqlSQ4nnD10LfLXd2KZ4PKUkgxLYKtzAzP8arXncvdg720eqHUK6P9TGaSov1xtqewwnK27jOM7zu27to8fvG4vJZIiOJUiCCAAS06QnR6w2QSpId0J3EGHr2mW/8ZRzJAaeTR/heYwpEE6C3eFH1S25fJ1htf2fqh9U2ti9e299FRh2kUEc83MGtt96IQ4dmsbBQRGm2iCYTOCjd63SRzxXR7vTx1FPP4umnL+BAyRYhdAZDDMjMYuKAwFaCBdxrlGcs2VPfnZ22t6pZUA/k71/ovjumEgDf5vMTrGG/ljpvSK0tIGtJWVx8bQAgyC4IdsD276ZposGSFqhG7AQAYhgOGU1H11fmXu5geSGKbmMTvVoVL7vrJrz4theictDCxfVdbO0cYHNjE9lMXje51e2jMDePUTSGfU75IjEhRtKIEvWiJoi0GWn7+ppAEz3i59MilAcgC1hOB9nuR+Qub0i7UPIx/5UTal5UGjJ8NQPAv1dPgX3u7t9ppQP/+ZwAQIB+b2e5L19sqml9plEXuRkKrXPxDzweIyyGADR7AzRpQMcXrik1qTBWiPmfy4KDlDP+XdmzXwMA4DVh8cIGzssGJq+f19YDApNB9LT59u9BEgWha073TqhCVsus3ZzBnuLgmBtuHy2Q2QoFMzcyNodJBCw+htN/Ft0ylOFD6L+/K8SVt8xINwInBAA0ITC9jEAAh4CaSR+/fqT1wgPYqgxPe3fgkvfRcOwW30TL7TpgvucfREYNqQFhJrCfGmnKH7i/NDlTUWzJDF6WEWzmaQ45YQYEF5n7Xh4c8Nd7AuF5kMFXw67x1/oKgACK0XRDNgEZZKiQqs0JcDSGbLGEWDKlxpuovg5nTXWNFcEpB435eoy6ZGFNimHCTBE50echriEonywHXtlttMYwFU8IBCjv7GpCT4YG2RD2vow+rsmdA0XEdokSHY7qtS4dWtY0oDPoYXl1BU8984xMA+utptDyUjKLyt6+1lQ8mcLioRU0223JBmrViiad9co+ErGwdM+k9jNvl+uA+utms4pcJoZmZQvHVkv43ff/MsLZKJobl5DJZzR17bS6iMbTMqijS/3MwhJ21zfwgd/9Uzzy5BYSmRIGjKRkLFmvi3vvvQ+//3t/RCI64rE0A4MQVmyNTf81idTnWxZsulTCG7/nu1AddtFoNzXN/bP3/xbmQ0Cu38GhQgbJ2BiDHrWnY0THIRmGsujLpDhNsogfrjE2/dr3qAnnhJPafnkDWJa5ADX/rIUjaA/GSKQzYmows5mvn02/PBwScdTqVRWLcbqpT/poHkBE5GkiSI2m2z/9dJhTNsYSKps+ZrGDDonnD/fGaBbvyb2AqSiWg0xWRiIaVZzOxvouygctXN08QGcUR2cUQYvNQTSOJjXxav7tvXnfDU5kCfjEFPVtbAh/gE/6KD9N1oEYkNgIzDOQcZLMaafohEWm9clnSBpiFq/+/DQDOl9seL2xWAJsxmOk8rFRN9YAC+tsJoUbbzyu98/GWiCA+9kGWjpgkWwANtKhsACApSNHEBIAUMCh5TzCpL4KAOC1tkk3z+RYBEjTuI8a3GoNF554AqF2F8NGEwm99zA6g5EBABihJ0fkkfS44xD30I5YAHSVZ7SgpGkho93r9Wo9m7Oxn8qrAXT7gTG9po27gAw3oTKSn01c/KRYsWIR+gpYwgCbOdLSjVLu8WnHduTPZgpFKukmuzaB9YasvP48S0VrZiqKsrINEOazYi7nxphhAStNpgOL7e/mjefZjnrd4uJzD2UtwrNziGw8aRGp8rsgAMC9k2cGC8hp5Na0+LTKyxv69ZrWtOYLRenXCZITCCAAwPXti1Gd8Z5honPCzmeb1TsWjhp5GlwSmA6jF4pg5cRJhGbmgFgS+2wGS3P42V/+FdCRiBP9cZ8MPAcAuOfbVydevsf3yr1P/E3XoJOlI36nYxFZQenvvSpB/eLzon1pYIZejNc6vLKCDCfNZDw5C095N3CYIT8IO9tZx23t7YkBxgHR4sICZsnK6g8RjzDidoRuKKJoPDaLZhI2cnR7Mk7ZSPrz2OJnzbMpJJbaq1/1GpQKJUsYkAzF7gvXSTwZw0c++peIRDlFHKHba6qZZUIJ2WWsMcSqQs+SjliH0KDRyVlUE9AMhhRfpTlF0Os0lT6TTcbRqlbw1jd8M45lF/C3f/m3+OSDD6M5jmDm0FG0EceP//R7sFOuC3QOx5I4duJGXN3YwA0njuFjn/oEWt025udmcfX8eXznt70FI9VJBvzxLE1l8njm3EVkirNodgYIxZJ45tw5bG5uIBINYXlhDqdOHseTX34Er331qwVUxWIJNBqc8Bvo+9iXH8fs7JyaQu73TAqYX5zX9aG54YnjJ3H5whWcOnlKcWl8Fr1TOleAyRBGKM3OIE/JKs+MIUEWO/NpKpyjR42u+TS21rMJvf5awxwZB5qhLfdOAtZcUzOlgiQbu6wByKINx3H23EXsH1QE/pBtyJ9HAJbSiEKeoDyjp8dIJLLoD5KadO/tXMDpGw9he+sCjqwuYWenjExuFtXGCJs7NQxGjJ2NI5fjWXmA+fkcVpbn0Ws3Ndxgvb62volcoYTizCwSqbT2bF7Pq2treMmLX4zz588hm0rJCJwNervZRqPWxPLSEt7+3d8lUILSwGwmgUhogPf+8s9jd2dLe7J5mNhAato9AM1GXf8+BefZexlYz2tlwE4ApA/Wf6EwqrWGamcBm5GIkiVy2YyBm/G4mv8CG9FaFf1aDV/+whcQJ6uA5pg8N/hzeB4w9o991TDt6PkE6AmMAK9+3cuwe1BBZxjFfi2CRi+EaDqlBBIxwi02A41OB6l8Hhu7e2IBEBSotzt65mqNtpiBMtEcGODPIYTqe+9ZEBiw+jNf3mvP4UHn62kPkGivcr0Yr5//e/Drfe3vvzaGJm67MYcXf92NOHrkEJqNKp2JkEiEMeh3JFnhHtRq0UCbQFQeM7PL6HZHePTRJ/DAFx/DU5fWEUmltGu/2+EAACAASURBVG8z2YP7azgS10cyIPhM+pQ1m+TSBN2Yano9r7jzbq2HaaPu4womGPmkrXCf6CzJTP9vg4/gkrq21fUN8HMzALzGloi75tJGAxmS2k40A2g0y5ifT6BeO4dmZYg/+MCPYHmmgFyEGpk4Wpz4Dkc42NjDb7/v/WjvtzHqAMXiAh578jJKK0voRhPokO4ViaETjqDHjZ356zJxkfgbGHYR5fSCrmQh0q9G0oiycLe0Z0oBwha1x8bMZQTTxVLeUc/z6/8JAHB98x+8L9f/efLj3OJUJJ0aM29WYZMSHoShWBz98VjZptTQsBAck3vupuk+GpH3SNPvnuneiIj+3wUAJojSZNmoerOH5zoAwOoP+8QpAGCNuwoTNf8+PNmafVampDiSrktEz2K8zMDPXxv9HF/tOSM/FgwCGJwnACtBPzHg+yeKRgor0TIi85zOeBBA1KFux14XJwDOpIdIML+f4rGEWvrnZwqk+I2WlHOtgYDRJv/PkgNsMsciKJgh7f/MaycAweq1Sf8UpPL3uyYR8AegwIGAcdTUiXrK9PIJFfq2vvlyC8o3//o/d+P4UainSzbwGyJfeyyVkUkQkWM1famk9PvSTXKCQQSVzWQsJoDF07o9xcyvYwMXjPmhwaXzomATw7VNYzbJhTpdVCsV7O/uiXbGIklrT9R1Ft4spEzLy9epqRnvXTSqGCZOoGgMqPszGCIdjaFZq6tRoD8EC2cPenDtdIlap5PIphkps450Moq5mZzogMlEGLX6Ll5+zwvwXd/xJrzulS9FPD5E62ALw0FbUyARRCJRZQPPlGZFnew1jT54Za2C9/32f8WVjSpSmRTW1q6iVJoVkFneY5b9HkIh5lxz+m9UXpssGoXVZDWc+szjzd/3dlw92JVU42BzHQ99+KOYC43BAK+FbEpGb0M2aGpGmfZFJgC3gAEy6YQmp3x2lIYx6Kn55zSc60tmZy6n3EhiDgDjjh2OIpPLq6hiAccYKOlk6SofiyKd4T493Zd4T8w0diobcsvb7pdrRkwKkEAqYxRNpRXw/bqmil/DBmREjbOo9ZzgC8bVdI/O6JubZezsNXBpjQVBBB16AfB55bSYTS2fS1EQba/i+2KsmwcA+Ix7ev+kAXP58t6x/P8rABAXjuxYRF5K4wFNlwfOn5GME5xk7KIBAEaFzuHw4ZUJAGBeNP5MDnrPCMLEMBxG2wEA4YQBAEtLOUQiPOfI7olPAACexaSwJkkZpBxtdw+Xn3oK42Ybo2YLKe7FPLWHY0TiPKt5Zhqdkvr4IABABgABgCHZBWxwBQBITDIBAPxAwIYO3mPFdOQmBbTmSlpz6rRFDzeAmF8rA1GXGqBzneaMIYsMM7aim3BPpALeL8V7A9jeYXupmcCaDMOAAQ313dkhdgb/TwMLMwjVmpZUzCaF/LsBCvaLL8MzAEziaOzHVCKlz+c9tQQg/3NMby72jTtTdS54zxfbJOUkzl+ZXE5GZdL8MzlohgyAqfGe1vrkHHbnZIhnnUYc9iIF9vJZi0hn2xuHsXzDcSQKM2qU9xptZGbn8Yu/+utoDziV7wtAMJvagAmtl+0QpImQpdFT00uTtGKxpOaK5ndkb6jRdQwQWw/GHKBMgGcZQWLzxxkKAOAzSfO5pPxgrgUAHKJgpmAEKABskwHQaesc8gAAjcM8AMAAvYtX1mxq5kz2uG645lLJtEnwgskLLqKPzeO997wcczNz+lqys1hsGyhrbJe//bsPI51h00kJZ037IJsRMQZokBuPoTdoGatkTPPRKCJieRkwwvOQEiWCw7lcUjF2NHsjADDqtPG9b3kbwuUefv29v4n9VgfDRBqdcAKvuP+NeMObvwMXrm4hlSmgNL+ovZS66NLCLP74g3+C07fcJGCrtreHb33TG9GuV5Ek02U0FJV76dBhPPjFR3Hi9G1Y29pFulDEJz75KV1znj+33XyT5AIHe9t49StfiXK5rMZf14JSqnBYKQM33nhSZ0On0xY4vHpkFbu7O3pe52bn8fSZp3H0yFFJIjj95/kxO1tCeW9Xk39O/RlJSF8AnRkTYMBy1/l6uUd76jo/ev8Y/pn3j7IE1sYeCFDjNxxKqsHoPdZnlIwx8Yeu6tVqQ/UlG1tKEb3ZLVMSqgdlMRT4uHd7fN4yMjpcmEuj295HKjkCwyLYf6YyRZQrXewdtFEqLVtP0W0il43j2A3LaNYPJF8ghbxSq2t4ubxyWPUtp9ds4MrlfaUm0GTx0sWLmCvNignKa0kJysLcEh5+8CH8h5/5aYaCyZuFcumbTh/H//bjP4L3vvcX3DTdjrsgAKD6jixndz24p07o/WLqxcx8PCC9s23C5E783F6HACQHPRk9zwQA+Jw1qjXMF2dw66lTiI/HmM/mMGw08KXPfQ6dapXaa4x7PURVs40x5mBF2nwyewjocLBaEwDw2tffi/1qBZ1BFPv1MBodIJJOoEvAV0NcxvKGxf5mM7xH+SjPCDJ8QxGBO80O+0s+12MZApoUzGpKe2anPWxwaH2tbOurGz0DoQ2u9L1e8O/+z8HebgIehOr41je9ELFwXcASB0z0bSB4s7qyKGYQ16jYthyW9QZihpAlks0WEE/P4jMPPotHHz+LC+cvat1wn+WQib8ZaexlCaoVfRMhNoIbXHz9XS+6pnv3dOyJ3iBISZ9MCacXwo6V5//1tRgAZubBQ5LlSVsu29SxYxh2jodjENxIJttotS7gda++C9/ztv8B1e0NjNumx0oWkqKSzMbzePe/+g84OX8I4U4E6Wge9cYQ57fKqCOGSiiCg1AEtWgEHdK6eIBEUuh0o9p84+M2YuM2ouOO6L7Us1FrEk7lpCEdjW0CF6XmfjRATM7QQN9FQv1fXIbn/e/JZPY66v/11y34EF6zmNzC01SJFEYZ1kwPUrlWcyoypga2j3afRliWY023fUdjmJg4yp1dkxROwpi52/uaEgDp/12sk5k7eYNGA5J8I+anDyqG/MOmZpXFHKn7BgDY/zm00hclNrsQYGMAgKGpBADECtAgzsY81gDT0d0OYjXDahDNXE8PpMsO90UZvzeRQenjEkmbODoTI14PIvSW/UuqsS8SyTKg78DzoD+ONqyHy7lc675NNlPbtGSc5Jz5pYt3SKqfHAkA8Ajk5NoGzCb5IAdySj0QwCpC18I1+PzzZPrvnngPzgQXp98MvJmgb7qseLTv4A0QRStm0xIxSre0fSlz8GdMIIEARfVQwuBlHi6OTywV3lNnIGWUUaf3ds0hXzOnxFzbPCTZkHLDpikZYzB5uK9tbtj3VxylyGMGAKhANqoT14A05S5P2sfYsMEf9umGn9J9b3U6Av14oLDx1LOk+Ce+OMpKOohHWJSOcdstN+Pb3vJGvOpVL0UqMZY5IP4P2t4EzNKzLBO+zznf2dc6tXZ1dXpJZyeEJCQEkE2YQALKIqI4gow4zjgz/6+/XjOi6Piro14uo86MioKiDgiooAgCwypBA4QQAiEk6U46Se+1nn1ff+/7ed9TX1c6EZz567qS6q6uOnXOd773fZ/nfu5l3EYuBaQSEDMgm0uj0WqjsLqKcbOpwzRFClyjLupaLMHCehlv+8P34t5775Up4dLSCk6dPCd203jEtWzxf5EI3bBZ0FPjNdR/tlTiSBRK+K43/wDOVLeQzKTwpc9+Fme/9jUscl+MTbGQSehQYWSm6MmUQg0mShsweiDpywb4sSjk90zdemEzLU9IN8nWZiB/CtJUGQkYR5K063ZbUVhGmTNaNYu35eUlMGqVDZH3CpCzutNLE7jx68IDTbrXHIMjnUkLvBHTw+no/EGrW5vsLk4UBADwHhjpPul2+vIA2Npu47FTm2j2gc44gkE0jmiK0U5De/42v9Tr4fomAMBJD7XF3EfCAIAxb/Ts9J/JZ/73GADfKgDAe1F09PEYC/NzWOZE7QIGgEtlcxIAB7+a7jpGEGSCfQcPAskk5uYLWFnOIQhI20/MAAC60vNaCgBwco/W6TM4f+IEhvUmIr0+cglyACICALQHU84lfTypiDzR2bgweYAgjZMBsPknCEAWgAMA6JHhkEZrlEMUff6ZhZrFBhrtn6C2n+yZPNEYIdwLSNVttWgGysaNIDYbLjZwsqdyk57dPUyOP84Q1G3TMzaVTfBZf6Qc48XOJQ9qsyvnq+RU14XXGLtS7An7WZ4VszPRySl5dtm9bwbF3iQwzBrQuemYaty/ua/Jv8jJHjjp5roR82kydMkpadPZk3KfTCOdy+vvfG+8yGRvESKTU3kD7TLupCtVQgbVsVGsHjyspr83jaBBCm2+iN/8H7+HZr8vpgH3B4Em/sH9Pq69nIahjGElKyiHSrWOubl5fc6kTV+vcykEANge90QAgNeezB6mjpQKBTG8PAAg4ITPwrm9swHldRhMJtiu1RQJRgbAyvKyGAAeAOD1ISB47JFH0e/RuZ6JJVY7kQ3AwtubYHswnrR97m98j665+mm48rIrNaHjjIANMKnmfK6MxfzsHZ9CsZSVr0K31xQAwJg4XgszeGYyEU39RohODACgq5C8WJwfCr09uI7yeWqF20omyadTmMtm8PrvfC3u+7sv4y/+7P0gkFFcWcOxM+v4zbe9A6NoCo3uEKlsEQcOHsa58+uYX1zA3ffeg2MnjuPoFZdhOOjjwPIynnnd00VDp6Eq9z9KISijqdRbWFk7jJ16C41eH5+94w6k0kk1wM9+1s14+NgDuGRtHy4/elSGgkpbirAOTSiB5+y583qfefZu72ypyT985LAMe3nf12t1kWevvOJKHD9+TJp/Ntxq+ktFMz1zUZw8oz07gNIYabMp/XGgmZae12n72kdgIcGTvH4fPYVYz/pJ7cBFSPJ9tkkpZL7GzwRpKJ3l8+EH6z+CsLXqjlIK2JwNmCozTspsOJ+jG1QPQcCBDyQdmCCBja0W5uZXFTW5ub6OSw+viTEYRCknYm58D8W5Ms6cPafJ/+EjR9VEM8mj3mhKzrOxsYHFhQX5YPAe3trc1Hla3anh6sufhh/5t/8WZ04/pnOcq5bDh1/8Lz+H0bCLv/vsJ7UnEzf05b6BALYPkrXF+9I3qqzh/LVkncTr5Rmfug7OH0DrdgoUcgX1C17uI/ZRsSTtfzwSxS03PhOdah3LhSKm3R7G7Q6+cMcdYgeMOj1k4wkDcAgSR+gXQrkFFxj9HhooL/Rx68uei1qTBnkxbNeBRm+CaCohCQDrZQ0OKFsgCB2Jam9qD+jvM1ViwObWjoZt8XgKbUY1dvsmLZYE1sA+P7X3dfesjr5I5xbuxXYZQuEhuu2GFxvohvuf6LSD733di5BNjXHm9EmUClksLhSxvn4ao0EH2UxCsg/FgkYmGtKwpmaNxfjMWmOMbOEQxtOM5Db33vtVnD5zHrEYI8fj6PftfbE2yoZr3uCQ60q9xQuvv3m2d/vGLAwCzCbYs9yx3c3eOzc+VfP71AAA6WZ8I0g96sqBMzaeiJ4anXAzZE7iDqbTbY0z/uJ9P4MTD92N+UIai8WyaJHrO2exVCjh5FeP42PvvhvXLKWRGSYxbpKiU0KlM0EDAbamEWxMpticTrEzGaOFKVrTFHrTOQRBGqnoQABAZNjSJEnO0GQNTAN3SBoAEGND4LwBtCCChBrq/1Mfe2+avQDBXjoK+09R/6VfZLEepjiyRDHX6sF0ilZ/KMqmNf82fRZY4G4QzwDggub7vpcB4Knn/rOM6SxjwqaRrrH3TbiZ25jWfC9TZPa9brquGDzXrIXBApuPOc0/3wE2/yyinC8Anem967wtLlkNO4aBK/Dkrk9jE8ue332uhj7a5kdqjDUzHgRgYSJqoFxP+wIQ/NZp0yL6CdnkObywbcXZHeGbG/++eVdzbbIyPjQGQfgjjEayMN8FANx76w84TansNfv3hA8aBlgM8LiQIRD+XcaasK/sTRDwB4Hmk3toUPp9vHcY+eZouDoUaDSUtIkyn/vi4qJdh1CEnyIEnS/AhDIUAYsmG9Dvmvkm2EU0arrFJHpGgCif0YhchFlQ1Ks1dJot+QQIBLCSXxMkvvcybnKf/ettd5rIF6lXZ9ROX9MzOpqzgWi2W6hVKzrMr7r8Mm3I1117NV75ittx1RVHsVguoVJZx2TS1nQ9oBRo0kOpwMbIN+jUGUWlj2OzxtK606iimEmJkjdlrmtyH+pdruEAv/gLv4Sz5zaQy5Zx333HEUEa0SjjkywayAp5AgBUztrmHo2kMEmk8Oo3vQHVXhvlhTm8753vxGh9HYuxKEqYyPk/wtzYsR3mlD7QC4UGOjExvFmEjgUg0lmbtHMVX8MBivmcmlzJaFzZYJNIuyf43pMqSao/Cy3+HIsIxUDJ7bo9YwJ4WYDdV7YO2UBpDwo3DiHmiYwmk0lzi3esIO530trq1jYTNVLWeX0ZA8oJ7aA3xE6lie1KFydOrqtoaDMFhbGXySS6dFd3E1U2ansBADK8PAMgzOLyDapnAHj2m+3b37oE4J8CAAjI8L3hWUcGgKLIHXq/srKEcrkoNN+88Gz9eMsCMT4dYCGDNsbuRSAAgBKAUjmPpcXsDABIpgiqciA9lFEaAYA0G7x4gNrxh1E9exa9ah2xwRD5ZEoFVJfr0vkfcDIofxQ+BkYY8xx1+n99ZvPPSY8AAGsQGbdJ2rbtnx489hp9c/E3I0Dbo733i8DSIK7m0rSaA61bZZenM+beHg3Q0eTHGm7f3Km4cxIlX/CZEM6m/rP7WwCBk3CIecKEDTszTfZOB3xOqwgUUSJGiYz5PHiWjE9wEWCks8uACC+7k0Gi02Xq94clIxNKW4wCTyCA0+EYp6ucVPM8c+aqdP+nCSC/g0VvrlAyp/bBCAElBu61+2JQWde6W8mMkiJ0pk8lYMBITIEA0wjKK6vI7luV9G5E08FUBr/1O7+LRruD/iSiIYlYB+EkJB+aSWPOOE1gLaqLlHvSU+XNIJNnB9yKOm9mzsby2PWAcAFherYEG9gY0qeEa/zJAADm3PM6MOe92mw+JQAwCpL4xkPH0WmzEbLYPz5XNgk+7sw3R5xa02hOtcp0gsWFJTz75meL+k9dMSduMm6ORbGxtY57vnIXsrmkGjPmfdMDQDnx6ay+z6jLbD6cBICWwpIxqDDQvQVJT8ZIpeNq0qPjoRgAVx65FM99xs34q3f+JR5+8DGMggRiuSKaY+Ad734fvnzfg8jNLWI0jWJl3341k0zU+cM/eSfmFssCijfWz+MN3/M66bHFaKV3QTKhRvMzn/0crr72GfJIiCXT+PJX78MjJ05oX6cO/Vk33YBPfPxjeMVtL3Mxxi61ip5KQQLHjj2MXL5gdUA8jhMnTuiMYFoCQQT6Apz7Rxnc/n37UN2pSJ//+OOPq7lZXFzA9tYm1tb2q+7iv+WyPo7OpHJqRIcDkwA4xplAAeeTEZ7cemmiaPM0eeawQOuYdWFPcbjZXAGtdk+UdrqvyxCyvysdqO7sqMamFIjeBL1uG8lkBo8+dt5Nw0dIpXhu9lBr1JBIZlBtdFEq78PZc1ti9dFfIRVQ1gisLOTRbNaVppDK5vDQQ8ewuv8ADh0+IvCFrFTuYQ888CBKpZJML1PJlJptz4gZ9oYIIim89tXfhfkFGg4P0WzuYN++Mt7z3j/Fb/zGr0h6Qr3zLCzKSG8zAEBgIw0/neafYIjvAzSkcT4AXlYxq/2111kKCr05GNecL5Y00EpQi05wrd3FkQMHsba0ghT3rf4Q+UQSH/7AXyOTSMiHbdTm/sydiPUM37+0KPo0J4xE6jh4JIGX3vYc1JsN9IZRbNcmqLdHiKbInjFzUO5nZG+yFqW0j1U6AYDuYCRfAILAmVweyUQaOztVNBstpWgYM+yJAICv5b1+P1zbh5t/lfmheMC9vdrFQIRwDyUT0yjQqFZ0v/NU4Lz1yKESnvPsmzAcdnD2zGPiMkVjbq/msCYWEVsmXyjj/GYTQSKLpeUVsUd3dmr4xv0P6nWS0dJosNPd7UXCQzyZ4HoGQLhRtye5GwVlI2CHgBvZyz+kYgpC4s4nNDNPJQHgcScAQDr7DoJJHwG1UTREmfCwGyGd5ubXQmmugx/9v1+PVEDtbhfZREo0rm63hVyhjHf98jsRbwBLABYTeaADjAcxTOIZdKIJNEjDjUSxNRlhq9/HVreNyjBAZVTCJMghHhVJElPnisnJJGk41Lga+dvpReVcab4A/KBWjo30k338UxKAC5qxizzOkwEA1lVFRKlW1jydk9k4+d5XefT23KaRQNpPmgByYiMXax3aVsT7Bk+vh9p3bjLOBFD3haOf+xt61kA7E0APAPjX4gEAb4KkhWLUgIvQ2E3/Lw23aNwhGYCbALEwtDg7Vzgpl9wgzUQmqXLYF3Ki9oSuI/9oVGlrIj3apzg/gjksSNWM2KGryD4iwozt45RB6CBNQ/q2Ser5ORoUPzsQ5MLFrs4sbMA/+xn/Rft+c+DfvSoX3kV+2OgBGr4X/n7yDYdhTyESzyyPxC16xxrw71kYqNFP7pEAXHA/htgaTwZMUXulHcGBEkr7dn4Uct1n1CNZAbmcDnLquj3NjNP2TGnO3aP2GP7nfVIAvQMIbLGBF3LvYhR5j7IApiERkf1mvYFuq41Bt6cUB0oFCAaI7u48A/hnglpiRyi5gY7XA6SyLMz6AgFYoB08fBiXX3EFjhw5LDp8OpXA2dOP45abbsQ1V12OdqOOQwfX1IwVcimcfPxhHD64htJcDpMh45wayM2XUNlcByfYojXO5THutxEZdhCfDtBrVpFavQTD5gTN/lRGOvFMHu9/7wfw+2/7Yxw8eCVOnDiP8YgmXrzHTZpiCmpOF2gcxjc/qaL89u95LTqToSbCv/vrv47icIg5RipNhsgEfL2MHGQjmZBhKNO/WFAP6GdgYSkzQ0nLnbdmh3+WBZ8mkPY1b4bFAoDpC4VCXoUbPQCojZUMg8USTS6dc3YiGZc3ACeqkoO491NuzEZFsDXizCZVzDlQiMaTRL416Q5R9XjrRmM0exshkBcN95CBNKHMgK7Vu9jcbuLRU5uod8cCAPossImic68hKBXhOaNNYsYAEMWTMazU5obAL7XeeyQA/38DANSecs9JiClDU1NRW3T99u/fhywpJzLW84WdaZV99Kx8WnycajzAMBrB/sOHuBAEACzMU2Ixlv6fng1KNeJE0kkAApksxXH2vq+js72NHg0zxxMBAMPBUDRri1H0NYNJ6NTkEwTge8LpzkUBAL4FBgDsNv86jdyeaAAAG0ab0NjXuU9w3zTHdZvwsyFmggzBAgK5NA7kNHJ37LWbBuQlBiYnYCNm7bBkXjTyE+vFjPw0HSMjwrEFBBYJqDTn9liCAOhQZxdlMvQN4O3szzKuNy/J4r028y3Qps6XZHp/sf2d+aDWnB16YIyWi4hX4y+NOK+XnKWnaA+6Ai0liQs4FZticWUfokFSXkj8zH1ixgJw3kAqH8jWiBjYM6szNBwg24YpOTHky2UU1y4R04b+SIgl8Lbf/wPs1Bsg1NqZWCSmzhIHAgjINfWC1U3RAN3eQPInMjMSiZTozayoxNzyyPOMkShtkj2miyPmtSawsrpvxTxJ9DoohTKnfD4W47FY0LMBpR9Cu99HrdV6SgnAKEjhoYdPoNPu6r1hE897jgAA/66Yakfx5V6Vy1MD3rOmLxrDTTfchIWFJZUtBAL4mnnPPPLow3jkxEMXeABw7yMok5K0gPsxo3UdgEkPAMlMQwAAz9YI158lRkQJsA0HKOdyeMFzn4P4MIZ3/vY7MewBmfI8zmxX8JJXvgbf+6YfwtePn8D88ipi8ZSGQIxOXN/axCc+/UnsP7iGeCqBc2dP4y0/8RPYPn8Wacb3DQZI03hyMMKn/u4OPP+FL1Z2fbY4h49+4pPyk+BeRO0/z7/PffYz+J7v/m4B5Xx81kkE3fiWff7zX8DRyy5Xw83rd+rUKZ2FTLISiyARR6vZRJFyPDeg8E2ops4xM1MkAExmGVMQTG9t7vSKoeN/fVLoA7E1vMbfR2fugns2JGMN4yPs+GeyqdhjcEyWTGXQaLbFRZ5fWBJ7hmwiR0hFpbKjNcrov0TCDIDJ+KDBH30OEgnuECPFEJ4+exaLy6uotbqIBlnMlRZkZNxuVHH54f2IjjtIRkeSOpw8t6n1Q4Dk0qOXYd++/VobBPS4ZhnDSFPbpz/96XoN1UoFRYElj+Gyw5fjEx/9NN7++2/HZMr1FUGnU8WrXn07fuBNr8ev/vovmQRFiL+hwTN/J1fo2Z5vkc7cA8IAAK/RzFA5xK7g1+SzFIuiXtnBQpmynqoMlMle4BqcK5YwGU4x6PTwouc+D716G7k4Nf9jHLv/ATx6/Lj+nI4mTUIUJeWfaCQ9j5haxka3gaWVIV52+3MEHvWHEWxWxmh0DADg/ZiIJyzmjmdCIoFap41YMiUAoNXtaZ8iCEmAh+dEpVJDs97U+0qgkGCDKQB3B5jad0J1hq+JLz7R363JLyYFCP/M3gEqze5r1S6SiQy2NzfkW1Yo5DDoteQbsjBfwKGDqxgMKA9pYTRqYzyhnwaHVWZwy/qHYFN/MEC7bbGXq6trAsdrtQaarbbORJoJ8t7nGpW/nXt9MwDA+sndCaM/0K3A8QBAOG/VcngVJOnHnRfpgp+KAWDTadI+xgimHcTHfcQ5paOzJwEAWc00MBju4D/91OuwvBRBMTdGt7mD1aVltHaayGfm8PV/+DL+/iMP4dpLUkj3I2ie7yITAeYKZbR6A+VDDlhIxOPoRoD2aIRmv4fqKMDxegT1SAZ9pw8dxigN4NTfa+aM6mdRM5qpuAPVm9Dxxg01YHuuwTcLAOy9uWZIjdPR770JfePOjZwAgJnFWfdvT9WaZNPBmFmTAQAsxuisb5Nb/qynmXvEj82V157zAHQd3oxi5alW0lyrKwlH09kztQmfYMpIkgAAIABJREFUJQP4ZtVAADfqcYtspl+X67sZ93mgYMZm0Jd8YWjFAR+T4AaNiDl19g2F2AHe2yDUmKrc0Sa264BJ6h3j3AjoSAfE95cHO2M9OMWM89qaJo/XipskD38z9jPH57hrMHfpZ4718ARSiEWK+GssGqvABbs+vrkXTUfUansALuzZR0hKYBMTTqJ2772L3YbeMM0DFGGWhlVYT7x3L3gc/+97gAXdZ27SMwMmfHHsgCWbEBu9yui2UZkFchLMyQDNw5IsALypoOKPbB9iI8hr4em+M4aDM1sR4EXEt91W8S8qOd9D6pW7Pen6FfsjihnkTMvPPIgZpcTvy+bT2KxuKD+Y9MgbbnwmDh06jKWVFWxtb6NarciIhQ3hqccfUzTRGnPX50o4dPAA6rUqWg1zYx/0Omg2a5gr5dBsNzS1pt4xnU3huqdfg3G/g80zj2J1PivNdXfzLNK5NLOitJHT5DCbLSKIpbG11cJrX/tGzM0dQLvN0o9eAsyuJ5jnNNQCAaLo9iYoLCzhxa/8DjT7HTENfvfXfg2XZLJIMx8ZI6SiE8X9KXYsmULA2DACAKRFMtubbtRkBuh+sGQJ7wFg3hfWoNiE0xkBOuplr9NRUUSNJxkAzUbDHaYG7HGa0+t3lczBQp3Fnxz+MxmBAQReCABoPSu1wUwifbY4ASAZTKbNzdwnRWi9jdmTZHSwEYxhEgCbNTZaoxHzpns4eWYLJ89sozUA2sMJOpwuEABQ5Krp2NWHqVsxD4AnAwDsHrTW6f8UA+CfMgHk1In7IhkAijx1E2MWuwcPHpDD+AUAgLdOcUe2WgfuX9zdaCQYi2HtCAGAOErzBZRLlDxNECSCGZ2d+6KlRZAjysIygRN3fxmjZlMAQGoKSQC6zDKn07HDv6180IbokgkooxsYAMDpP4EoUT13GQA2QLDJnd/jfaPvDQFtD3CmfzIBNPBdGccyoDU/AE6EzASQjBDSWs3cbiYrmB1TlvPsgUuaIqneUe66pd8ojm8yVpQbJ438Mycvup7eFIugU9xkOeYrA/PKUK1tPgKcjrHJJeBoFGmLN7bXYwCAD08xTxmuPcpwbPIfpx7Y7lAzIeYU3pvNRadoDZtIZBJqWNikc6K4/+BhxOJpnfeMuBOvwMkOjHngUhecCaAkcu76G7vBQAC+grnFJeRW99tNRL+CWBzveMcfYnO7IjCtH0lgJKDFmFu7YyI7T3lushYhJToIKCkciW7NRlhnmLw3HPjrEW8+P9ewKSXKdWGswY4cPmQGv3rHyIbi45IVQfKPefLo8UdjNLtd/fdUJoCtEXDyzDkM+lYcs4knE2DEx3IJWP5849mfzWVmfidslA+uXYJrr71Ov9deW0IAwFe+eg82Ns8qzowMAE5iud9Z7N3FAYA4wUi+10aDU+1BCUCKpn/tJgrZDOLTCZbLZbzq5S/HFz7zefztn38c01EcxZVlPHTyNP7r2/4AQb6InWZXBr2klXOiTI+ID3/kIxhQMhJEUZqfk3/Ej7z5zTjz+KPIphipRoAJeOAbD6puXFpZQ5eO6RPgjn+4U0A+98irr7pcgCsTcl7w/G+TGR9fN98mUo9JW//Sl+7G5VdciUbD4qpp+re8siwzYLIoqG3m259N0dugpyk3azjWWDxHtjZIczcAmfUCU34ogQnXAbzbOs2aQDeeKZ6+7if8/vF8b+Nr8dleMx0hn6ERcUeSUjZLvOdpBtxsts0HIJkWyK3UFtXZEQOAIpb6QGf/fftW7eyfn8NdX/oSygsLaPWG8l/YqjQFeBFg6TQrWCllsFhMY6FAv5wm6oOJvLkqlQquueZpyGZz2r+0bCJR3H33l7U2r7/+eoFRFgsNnDp5Ctdc+TT82L//cWycX0etsSN8LpWO4qd/5ifQaO3g7+/8NAICE2wW1fzvsrc1aOH23jOTU0+B97Ht/J3m42N+CbM9L+wHwPMyGkGWEsBeT3UzTQvJcAmilGwm0Wm0ccXhy1BI55AJUmr6GZ33ob/+IFqVOqZd5+EQZU1ND4yM9rxEjHtfA9c9Yx633f4cx5YAtipc1yPEsykNgAg4ef+mRCaDrVpdRoAEAOqtlgCAQnFO+niCxYx+JtgnoDhGoFhjh90BVggIUI/l6t8wmBSuoXldLmb+x0fldeP1C39/uA4nezEay+Pr9z8kdioNJ/mZ0hyW//kcvacCqvUQjRH4amE4oj/FCImkRQnTw46vg3UdAQ0ymQhc8azhUKlUnNO+ZkxmA88IqBM8UR8TNgG8EK0wBoDRCQ3VN29W+7M+T9kcUTOyGxW4FwN4QsPhvsEaWDZwRH1GCCYGACRIIWFhN43J8XQ0qmCKBn79v/4HpFNNjIfbWFldwMZjJ5ELsuhvDPCJv/oknnH55XjsG8dRChIIRkA+mUGtUlPxSHRIc1vnFukjddqRJO6vdLE5SmCbwEE0g26ihH6QRmcEy9ONc1MckatgBxWn6nxmjlPDSdkFE9iLgCD/1JeerPnfi0Q9AYGKRJDMkk5sdBzz5jKqpOh0zLb3AMBwrBSAvQAAN7XdHGJnqMR8bMXojbWpmr7eqPJhihUbWJqzScPjGkRjDJhpj9fgz6bVIbf73ebTPTbdmqW5Nedto9i7MYK+2U1wXAFjzTqjMAZqIDitJ+plRZabFIX09t6W2zfz2vB4GA46Osy8zEC0HyKcnJRS154yR1v+PGl73R7jRAb6flKoE/wdTgJhr9lKIBUNM/Mgt5ZCAAAXuprWUKqGvUyjQ7tSWuZc/tDzzc8uY8ODc84D4SI3WhgAuNj9tBfpDHNZWFTpemgLsANDBWIILPTvLR/HABaL8tP3OvNDPX8HCoQ3Us30WDClUkoLIDtA+nwHCMgw0AMCSobYNVn0j8MpP51c+X5q8iyDLXoHDBXtw8gfpQ30+/K06LY7M1rb/rVVPO36a1Ao5fVcuYmeX1/X+87nsbAwL3YBm0oWyRkVYg1FUVEnri1wzHSANJJJHpSULHVQni9L/lCpVRX1RHf6TDKKb/+2m3Dt0TWgX0c2yeK3gwl6aPWaKMwvyvuk26JhVhmPPrqBH/l3/xGjMSUKBACYXc9dyEepjbW2d3ZaOHDpUTzvtluxU6uglM/j7b/1m7hiYRHRZh1ziShi0yH6I5qFsSFJIzaJIj6ylA/it4plI4LumTpqrhlNNZbeVk2Ro/17qrS0yZhgoVzSWqeLM92Jufbp0E1aITXhRi80+YymBnFGGrrItSDAwtKCeQbQeZgxfgQc5P5MTflYMYD0kcjkMjLNEojmjE5l0j+lkStp/1OBANbEcaoGNFsDHHvkDE6f31F0UHs4RZsNBU1RaTnEopUmdnsYAAQ/yABg4zejfHtwyzcpzgPgf5cBQONZkzztGlfadNEYRLz2vHbUn/Lc9QAAC94jRw5p6uQLO8ko/DrzCQAOBPUAwCQeYO3SQ4gQACjnUSqlEY3QBNAAANLaTZI3QSoWARkASMRx4gtfBLpd9OsNpBGRdpPJDwRh9diztWl7kqbBUTYPA2v+Y2MDAGQEGDIBlOGTFVq77Ao7v7iRmOEf6xDG55mpn59k8HcyC5rfw8KVBTwjSjmFSsSTMiSTf4SOmF2WgafgWx1ghn2a6TvTR3lUuOvO+9X8X0yuwmZjJlCI8fxh9KFnylgUrXxDKFGgn4TYCBala3nallwgyZl+CWUd9vrHLsZMk0xHZzavCdNWK4FJaIvJ1chS7GOAIJUUzXUqycMIhy69DNFECp3+WFIATdZcPaAmSAZY5pNCKi7PL1/ke62oNwhmQk5icQkTTsQp+4jG8Y4/eifOr29K/jHiU3KgtdP5GQjg/KJsPkAggEAJ72l7HQQG+Jp5TXxNIbDA1S5i5zid92wMO+b0+agmv/oagaSnAAAanY6MwegBwFQXbwI4HdC7wFIAtppdbGxXFBPJqTzvGZ4DfAGsJ0jD9vsW5UwELru9jijsnKrl0lm84AUvQpzNTodRf2S4RfEPn/971OrbxMcwnQ4lAfAAgBl1GQNAKRmMK2bjGY3rs2oC3lNsiOkbk05gZ2sLS+U5BNMp9s3P47WvfBXe8Tt/iMcfPIded4pksYTz9Tre96EP4xsnHuNdoYjefKGIqHLKE/iz97wHR6+8HGfOn0Umz6Y6je959auwee6M6OlzhYLYc3/7tx/BS269DWfXN5FIF3BmfQMPHDtmoH2Mmv3LUN3ZQDGXxZEjR3SO8PWIQRENNEk/fvxh0dnPnTun/Zta+nwhh/WNdaysLKPVbiqGjdNj+jqQ/n/w4EE1wtlMVkw9nr1s/jW9n0JnONe+DKqZJBSPoddqqqyXVIwyGCVGGLikpCEaD7u1xH/T3soIyOFQporJgPt8H/lCSVIVYos0l2u2zI+H1PYzZ85i//5VnW/0HqLrf7GQx8bmlqavlFfsW13BsePHrdEcDJHI5CW/yBbm9Doo30gHwDOuOoJpt4EoTYIzGVS6Q2xWGxpkXHXVVRfIlHgf/s3ffAjXXXcdLr30UgERfG0EAWhQGUQCvOY7Xqvowihp05EhVlbn8Cu/+vP44If/Aps7ZwXuEgBQDKuTXc1i7ARUTpFOme5fNZQbuvDvPGPE6HPXzHsB8DqaWXgfhWwaAwIi8uTgmT3F0uIKtrYqSMVTyKVy6LV7eN4t34Zhh6Z/UQzaPXzgL/4SgzYZ34wSnWA0Me8FjJNmiBkZIh6r46abVnC7AIAahqMItipMMpsiIYNlnhmRGQCQzuWwUakiWyo6AKCNSqOBufKCAEdGj3JYRONCrmv5PowM8FSJG5KP+GFdeDga7r/CgLWXR1wYB2hsaqUrORDhguZfDK4ouiNgu9JQHdIkWBYJkFSaRlMmv43aFhYWCpgrZ5BIsE7r0MFZewrPpdGA719a9zt9THi22B7kjHDpKkIPrURSIB3XKF+T1hJBWO8B8ATKgyjuln2qrMTYBJkMXTIhxIxfi4D0qJTcG//ZHzLaGiA+6SAY9REMx2rgE1OiQUTWafZVxX//nR9DPF5HNj1Ep7mDfCqLZGoef/zWP8A1Bw6gvrUjZ+JJr4+EiinTf6u2U/NuNNaYKPx24w+iAdp0p0UKG4MAp1rAY+0odsZJjBJ5UWtFUY1Q38fiyyYK/I+DJJsEPTUAEGYAPBmtZEa/C+VN+q/5G80vPt5UFrkSV9M0VPll9NxZprszqVLzP41KY3Tq3Lo0fclcXlGAPNj5IafhPS7yxiKwxtyma1a088bxcSF8XTRm44HhJ/azSbCtpplWi4+1OxuwyMLZYnLO7d6pnxm9csVVM2LNpp8QCASY6RkdmhmYOZjqBufsyeKITbufZOxSSn0faxMgAjtT0m2MeD4zzJC23dp4ZZETBGBTyAaX6CwRR5+WkCQV1Uf/ubgiadW9RspJabxOPzxdn2FrjtbqZ/GzmbzXQtutZuCAW2jGAPC02yeuvgu+7ykW50z3H57we3qQm8wY78VpXz09ShC1S2t4isd33qMX/Q5dYxbEvqR2lDPd6y7+LV+w5ly6bwEzgTMziZrJ1oD6+6iaRVKb2JQQ3eQGZ9fLJVsMbZLAg/Syyy5TAcdM4U6PGjmbLsqbgJnz/oAb0rApo0KdOk0edGyKWbDw0OS0o9cZImBEpfNi8JGPYowoZqgkmUBt5zxyiSn+xfNuxOUHFjFqV5BOUMZQRTQyEm2tVW8hlyuj0x6j2Zri1Kkd/OiP/SwyuSWMJnG0+yNF7rHwb/faOtTIDCgsLOJFt78MjVYTk8EAH/+rD2ABEZSiQHLSl5fKJGKNIqeIBAASNBjku8LItqjl2c60z1r73HsnamC0FkP6aJMIWJM6HvRsb2UzFrcmko9lOk1OxEgpNXkAEwZ47Xa2dzQFYkNXKBVkPufjdLhX8Ot8n/necY/rdDvYt7oPd99zN2644Xrbg0TXJvssrgkw4xppvEh9cLvdETWu1R7hsZPr2Ki0sNPoodEbyQWfHgD0FGDWNycVngEgLamYDWQ22ZnBhs9PAuyAt8ZA0h0Bo7smgMI+nVTOu+wKXHAeCj4nnhNe7hn8PR4AUD/jUgBklujixngHy4Ve8ahG2yZFnxOztQOrFoMmE0BHrnJAhT0NO+tY/Pf4PsVjyM3PYeWSNdS6LVx6+WFkUrxxjUZNcy1Oufne0xueHgBqePs9HLvnHjQ2NpCn+epwiLQSIjjdt5jQCz/ctIlMgNgUw8kAk+gIkQRZW2P7OyffOlc4mbEsaTpe0zOEud3UD1PPn8lkNcHgRNakDLumcfydbP75BIxubk9EhejIpFtc09q9Zg5YFh3Lxop7BvcEd+UcVcCo/f4el87fJR1Z6x2acdOMUfpaAo+krRoDgH4Z3CeMEeDWlWNJmuO0nVUsO+eY6d5s6p7nvc49iWcMuxpeH7HcOGkfkB5aUjY4/84pK5uMcYS54Ys4fPkVuhUjhTnyyukEaIOZbB5odoDSHDqnTiNz4BIM1teRKM2hX62g3qhiiZKQ8Ri9ahWpTEYAGR26I6mUpv6dnSoyi0tAKoP1E4+h2e7gv/33/4FGvYr5uYxkk1z3fdZKsZjkXgTuFHXLnGyajsbi+ry9U0UuV0Cj2UJ5fl7TeV/jeHaC4gDdfcxzh/sG67Cjhw8bQ8IxNJg6QXo89xkCv6z6SOn1HgD1dlseANwrfAzgysICxjSI1OEV4PRWFTvVxqyBtSm2AS42JTSXbwO4zG9HU7+AKQ9xAQC33/4K1KqNWcwYa6ov3PV51Bs7kgCQAWBMAMfMJDtTPhCcodn9logEaNYaWCwviBm4vr6OZ93yLMwvLEj/zTU5XyjikpV9OHb//VhdWMRbfvynkYyUkEgWUe228bJXvwYveeUrcXprBwurB7C5UxEte9/qfnzwgx+0YUIE6BNojUIGY8+/5WZMBn3kM2lUtrckEfv4xz+BF734VrR7A4yjCXz+ri+h3mT2/BhXXHYEB/av4O4v3onveMXLzYthzBz5AZJsRKMx3PWlu8WKOHnqlBqPzc1NaZb5QSCX640Udrr7r63u03vH5pZrkdN/ggW8VAQcuOeKWVZvuEGIvRflclk0fO7TSm1xkdVstvkz/DsbWJ4rFkNIoM+GA34yS+0/xl2x3TRF5n7BxxlP9XexApotnTfLyyuS8ika2w3HWu223OXpgM/kBPoHxJMZsWTIvqH0ljU4gZ9Wo4pSNoFL9y8hhSH6zarAhdzCChqdvu6pK664QnWLBzDIBnjggQdUq9BMka+Hr4/AAL/n7++4E7/1q7+NQi5PuzLUGpv4wR/6fjz3+Tfh/X/9Z2j36gYMEHQVW8akqWwONfAajpBjzB8ZSo6p66+PzmF3vfj7mfLA90NmqzJNjKPTbiEWmyrph8kei4tLWt9M+ui0+0gEKfS7hKIC3PD0G5BNZDDuj+Xxdtfn78JD9z2Acds8m6b0UOIeOUnJCD4ghBWp4YbrF/C6192KamUTnS7rtQRqzT6GPFtUFyYkL+IwKeBrYW1EuQXjzqdT1FptZHN57FRq5vERjWFzfVPrL+DPdjkK+OYk3E8cZtuhy4k6ASnKXXgP8z3iNeJ7xK9740TPZuX9K9AgiKA/HSmdo1Frot/j+0AAkLWFU4i5PJN4fIJ8nt4ZlM/QvLGNfpem1EluDTas1/WwAaiYzkw7cRIm76Gjvk1mz/RpChB5wfU3WxrEXirwDACgwQndLbkgOZ0jjZYUij4vOcbjjJMB/HMgADNhi06JDHURG1ECQJf9KIJJXE7MqdQEZ86ewfs/8AtoNh/HqL+DbDKK0oFD+OBvvR3JbeDQ3H7sbGyq8adGitoUGbXw3XE5qqLoufg+ggCM86PZZD+IoB1Navq/NU7j7CCJc70Y1rtR1MdMAchJF6SCThnwvNpGk+VBJaLfU3gA+Eb3Ys2/NeAXZv36SUoYAPDf55FMj5xLFxsYLVh+1nI7ttB2a2IjMu6hicvZjS2ZYyQyOSH3sYRRao3Vsesqr3fR3wtus+Tjsjnw4MMMFeNvC9H//XO3+8kikoi4eQBgb7IEH1f0TTZgqqXHmDCHXJMY72Zt95Vdj11tqBV8nCi5Cab6Y4v2YONPRNIm0D6j2OsgfTfNunmMCKPRpqYxNWTUphc2KbHfR2NAggB8oh4AYvOguERnNmeLzlgMmoLTG2DGoPGRZ4Ye+Ym+biHFkFmDP2v83VLyw0ZfcnqKpV7BTK7jE5N319/FzPz2Prb/7pn8MvwNewAAATE+osxLNxw4YPrZi39YD/Jkv9ler6irzgAufJ/LA4DgI5suJ4nQdMpFBcr/gvffiBNcY4Bs7Wwjm88JqGGTvF3ZQa5YwLVPfzqe9vRrtTkTIOA0yE9Y+Cy4SYvqNpmqiBW1zOncWJiw2Vcmsd5fS7fgPcqNn3pcFjlsbAVcKOrQdJBsMshO6XWbKBfTyARjpCNdfN9rbkcuPkZsVEcMNUSmhqAz1zedLwHjOBDNolkf4y1v+SU89PBZTCIZRIKMUjx2ajXs27+qoqwzGKNQnseLbnupitztc+fwxU99EguRKOYY5Tdlzu4QY2axCzMyACA5CvSeTsgAEK2cgArXuRGlBJY62r/fO+3fLAfbGhv1lLMm2MeQ2vSUBl8+Q5eu2n3Ml20awkOJNEpqQsfTkTF4nLGfgQim9yf9k1IKggGMcGx1WqKSHjp0SIVIsVRGu8WYTr6H1O22Jccw5/c4mu0hHn18A2c3a9hpdNEdA7waU4JIdODmxEMHrh22YQBAHi+ice/u0VaY2SH7zQIAznpOTWEYAJgZxjkGgFG8d802PQPANOl8b7iVmc8Bm1ICAKv7V6Q/F2vYGzvZwTTzAOB7yn2J13iACZYP7EeikMEoOsXBwweQpkEkpQVR3scETjlYNQCAEgCelZN2C8fvuw/tyg6y0QDTfl8AgIofB54+AQIgOKkijU7MDgAgXZ55z+RfRNkUstAhzdfymVn8ci2ymWDzqPXlmAGc0NreHAKPpSF3jDcH2OpE0yDeAwBkUO0yAPTvnPSwQJrQWdlMr+RX4/Zrmf05iYtF8xk7RpjrDACwwQIlAI6MpoZevm3upOLP5JhXzbg7p4/2EYBcb5QnDVot5JlpP53IeJTss2yhoMa/1e2qqKWj/3alLkO/RCorPWs8lcbyFU8DohmM6h2xWc6e31TkG6f/0bjzAHB0+0KRpqVVrOzfj3azhSwBAOnjO5hbWsKo21UTxiKfL5TFLHXIfB/ojJ7NFxFj7HK3r4nal++5VxLNTu2cBjL8/o3NDbQ61KlOxH4yKnMEXfqD5AoCMeKJtDS5nHgy2YP3rZJmXGqAgJo9AAAbLjrDX3rokPl0kEnBeoR+HwHrEgJ5BgAQtyMAwAGNBwDY/ngGwPL8PCb0RtCZG+DUZgWVWsvF/XGtmDM4nwcZf9S2m6bc9kgPAsgHhdrzeBK33fZyUW8p57P3d4LPf/FOtDt1TWC5SvYCAP5OYjQmKdh8Pu1aE9lURiwtNv233XabgADR40m1pra5UkMxncFdd96JD3/go0gGc5hfWsPXHnoIb/vTP0E3EkWbLyKeVN2naLtYgI997GOqGQpzJZ199VYDz77lJhy95ACK2bQkK2Sq3PXFL4pVc/DIUXRoMpfO4zN3fE5gaTabxr7lBexbKgsA+IE3vkEUf0VuikZtQPrnv/BFXH3103Dq9BlN/3lfGT1/KrCX629nZxulUlEgfrlUumBqz72EMhyTCUR0T5Ll59cpzwpdk1gErXoFSecp46f//D7+Pg8A8F7jeRGe8PLfclkCAH2x+QRWKZKZsjqmIHRNnhk1HyMCAAQkuRe3W2QBNFGt1VAsz8kzqrJTlQEbTS4RZex2BAmakvZ7SKaSGA26WChmsX++CPLPxp2W6pM+Aq1lvp6VlRWtIw4a+PoJMBEMnZsr6zqY34mZifI6v/WnfgbH7z8upmMml0AkGOEXfumtOH3uBL50zz8gluDNTGq9SbLke+XOLy48AgBJ7sECtnd9tDzgZeaqZsLo9wa/R3MtdGiEmGIQKB+b/WEGO9xjVlaxsb6FUqGMXocDiACXH74c+5b2YdSlrWSAb9x3P77+la9jpbQsr6Zur4F+b4hB154Xhh1Epzu47ullvP57X4padRu93hjdXgL1NgEA1v7cYePokYlEAINDA6a8jcZi/tAHhHsATWGphycAwPuUAwietZZW0XPmo1bH+oGt72W8NOLidaz1Wlb72/7gP3tAxfcuvub3tbt+JjpFf9JX8hRjKBk/2e8TdGfyTNx5mrhhDBkRccY8BsikKQswnya+d5Jw0RjaDWI8O9ZVAm6Yaye0DWnJcDNQPPKCG272YrgLz3AHAPCXjEfUd5BqwPg1ZkV3MRwxwiWB8chcqv85HyLTswCc9BGb9BBMhogRAJgGiE/ops3CgHScc/ilX/732LeSAEY15ItZfO3Ou/CVT9+NI4kiFoMcaoydQFSRgJxaySF3Km9JaxLt9LaLwP/JcIdF3gATul7H0ujHs/IDONuN4tH6BGfaQCvIK1uVede8UDz0Agy1iHmGDPhvkgP88z7CDIEwxWTWoMnwyPTg/ubyene1VjSIUa/qbkY3/femPyOCAdE4tio10NIqoEMy6bvKiDQK4t7W07d0/KwF4KZJXgLADVGoPSUAnBCF6eEeDBFSbg2TJvh8H/Rnawi1wHicOwaAPBb4M0JXzelUEyxPh3fdsKF1u9ocFZnedMiBADJE4n+uqfAggAcEdPZzIQgQsohAvia5ErMQdLF8/B42cfQDEAuA+fYsfJkOQHoyCwlpRa3RNT8Daw4VjUhqHxtWvRRHpXcTBC9O9S7HF5vY+3SDb3Waf2Evb3+7GCigr4duW3tPdj92gz92s6hn68exAuzNfPImP2za9sQV4sAPHy0Yvjc8wOGBEecA76ml9jwi0pZRTsGYmLn5Ms5vbSLJxjIyxfL+Vdz0rJtVyBIQ4M+q0QyijPixAAAgAElEQVRiel8VT5UirdFQU88cYEFKQICNKBvWXQNCa/5tImz3N7XpPgPcG3OR4krNK6mEfEw2WJkk+VJ9lLNRrC3m8IbXvRL9xnkUE31MB6TZReRPQDMi0tKSSbq7Z3Hn5+/Dz/7nX8M4kkUskccIgSYGxXIZO9WaQL3CfBnf/rKXak3e+4Uv4rH77sNiLIZyIobYiAfcCCPFr4lyIYNVDwAMoiPtj7vNvTEr2MjY5J9vr0GgBqH577ViOEmJg2e8+Oxzp58WHd9c5ZR3PDc3Z41/yjSgNCDi+pW8jPt2MimmAGVbPNCoF6XB4GBok0WyQY4dO4abbn6mChI70E2/qOzl4UCMDTYeo3EEjVYfj5/ewuNntgUA0AtmyPdZtb/JSzg64BrUtJbPX80fG18DAHROOJDWG9GxWZVbuWQQof3sIgwADwBwr5GUgowhGcWRQcG/70oAPADAp2X73tSaAz9ZFkrK6VZME7DFpXkzoFOzbVCup06zGSI4yZ/ltSbll2ch6f8dFr35DNYuWUUqSd0EaeicDJC9wV9rAECS58p4jPb2Fh5/6EGMSLEnq6zbRYoFKoGcEeVQ4V3BdhB7TqT6jxkIqM80TJEUgGCUAADKN7gXGyXXcqdNR833kPeEdNl6GxwAHDoPjHwR2rFCLvLyBph5ANhExHsBhNt4m3LZWhYQ7dz+/Z9t/7ZBhZdk2D5mXhxBihRPAw/MzcD5ADiwrLKzg1wma2Zyin5LzJrKdr2lHGxFTdLhfr6MZDaL9a0tNLodlJeWZbLIRm5heR8WDh5Bv0V2C7X+lMyM0Wj1kMrksHLFVRhUqkjki2jUm5YjTjkls9mpRU0kNc0ko41FPPc2TeeiSeQyNPHszSLTVNdQ/phiTDI9aJgWQkYNaz4gk82roGYySmRI89WK9jmCq3zfCYI2OYklI248UQwXzVUfOvawZImMOGNzoywTxZo6UNzJ+2ywYmcqASw2ph4AsLVgAwne+wSsCAAIvHQAgLS9iKj4JwXYMwCWFhfhGQAeAHj03Caq9bbLOzd5hkkuLH7ST/Ks9jLwc3faFkM2lca3f/tLnJmY3We8lygBoO5fBmwOANBpq1rR7wpAs9eSh0qSzBqCXEOrKw5ecgme//znC8ws5PNIk8KLCB7+xoO46brr8Ys/+3PoNGhMHEdpYRWPr5/HBz/xcXz5gQcQ5PLojMYCjpgA8JV77pXLvEDtRBz5UgG1Rh0vvfXFKGZTKBdyGPZ6SoB5+9vfjltvfZm8I1K5IjZ36vjq1+/X/Vss5i2qrFzA8Qfvx2u/69WoVklLZ8oOG3uy7Ua45yv34vDhI1jnUI4u7Y4NqutHIFKGcxOZ+3H753ng7z8lLaRTir0j60MrjeZ0CUp9TJqq1Kt4HHOlgqJ5/QxC9ZuLlfXnt6fM+zhHX3vyfSUDoNdpuGGekySTVSRKOtlGEbGn+PpKZN/0GB9HnXVHHgV0+88WcmLuNJsdNGotAVyxgKLtOFK5nCSqw9FAcoN8JolsPIpcPIZ8yiIG60wpCQIsLS4gn8tr2KB6dDhErVLRmcjGmuuOjAPujVwfXMtveuO/Qj5p791oOsC1z7gCb3nrj+O9f/knOLvxOPJF6uT7iNDo2iVFca8V2MG1QgDASZ14XbxRom9e+XfWPwRxCKLwbPUAAL+Hvj+8nYtzRZw7d15eCGQ1EIBLxFMY9snMocwOWCgt4NqrrkW32UM8GseZk6fxpTvvwmVrl4lFTJM7ym8m/QCj/hCjbh3jwQb2r47xfd97G9rNGvqDKbp9YwCMBC4zsSSmGmhIUJd7MpvwaBS98Ridfh/NDp9jYLp4sv0iUSVG8YKa70PXyc0uTLryvZgHAPbWrvbvjGM1GRMBJj9g4mf+3XtQ+Ibc93EeDOAeRzNiJbYwJnKjimaT9xhr0hTGQzvDnNbUmHpRYzvm82lk0qxcKO3s6wzyEmTVchqqkL3PNAU3LJsNqn3/FEHk+Tc4BoAmlqEPFX2UAHCawyc1UbFAAICAAAGAyYQHNnWfpiH5Vj/YfCXU9PcQnfYQmwwRUHtF+v+UAAAXYwuxeAtvetPLcNONR1AgYw8j/Ob/+99w82WHgLNVZAcR9JptRg4jwSivmKH+RIU49ZBOjdReFnK+oXDNX2Jqmcei2gUpDOIZ1CZJnOvHsT5M4nhliDpS6CCOaYzTKeJZQ8TGPQwnY4yCNEbU2H2LH/4GC38Oo0R+o/KTMf6b15QQEeXNxEN6wvrNYnyN5ug05Z4SSY+F/miCequnjEwiw7LQcbTlEAF7Nq31jBB+1ubtnHj9S+TXpMMk1YrNkwMIPGrG7zMDQGfsJIM9K7JmPHvXwPGkVwGuX0pQwcwA+Z8mcKRUGl4TosAb5dPrkVWM+UmzLJW9XtwxAJyeUFF03vKcl8AgCGfG53OVjVI7K/LY3JAeTj0ZJ8U021BUkjOjUnSJvU7fHJFSxYknGxL/O6yed1IIV4l6bwX9Oo90uN/s7wujvNrKfPJZ++7Nd0HzL8qiAwAucn+GvQb4z+H0BD5v/zv1GKF4QW0oM3+DJ2/+/eH9ZEuDr1uHjmshdA0ds0AyFAfUaM16irMzHtT7zZ9HVKYuNPGrt1vIFvOoNOq48Vk344prrtKUiYUoaY9GS41JS84mn4csi19Smb0Lrmce2LSBsqes7pLdax8yc2TjGue65AHflb+A4gplfkV2wwS5Ao1YctjZPo9EdIirj67hsWP34XtefTtecNM1iHU3MenVtNdysivQacCikZFUzCKew2te+yY02hF0Bsy3TiBbnMd2pSbzRDZ1xfl5vOS2l0oK8ZEP/BW6GxsoRyKYi5MRRc3YGEPFsfHWjiEYB0hSAjCNgAAA49msyTFJkBpUp/ln46rn5j6bLMfeJ2/6Zhp2o7UpjtSBXly/muj2ujJDY0HHBp8aSvoxcD9IZWge5QCAVAK5HA0i6WzPW26i6CzGPDJFgOAcC5C1tTWXHEKgxgpMGteRGi8dqKaOIzRaA5zbqOPR0xuSAHDv67FwIWpuI3XEpqa99waHNAEMAwBE18PUUS8B+GYBAH9d/VSYjYqmO7zGSlqw5tF7APi14ifNZJaYFIGeLvRaoSwlhYWFBRSKOaN2ElwVAGAdrB34BgDwcViMJDNJpApZzK8uoTXoIl3MYf/B/cikyGwxAIDsCz4nMqJ4NrM45ONtnXgEZ0+cQIzFOYuuTkfMAAIGA/pjzHYKK4psZ+aatei/cYRpACNM2PzHiLgw5scYdN6EyQMApPoTYGHTakaLNlm0/3bd5WX8yZi8wE/4/X5hMXLWiHHK73cxBwL4v1u+n5s8OimcN6CVBMCYFyIRehmAAwhmsCm/TgaAGIF2hhFWEnvAbelkpPD8ZGICGTpqMN0Ej03oeDBCuVTW5LzWbCJbLKhxS+cLWFpdpaW8GrHT5zYQS6RQXlhWc3v23DrmyvNYXFlFhZKadBYnT5/B2sFDiARxZBcWd1FfAZaQJEnyBnkRuFqhz/MuJuadvkb2DY1SSV/NsNjiDyQANjXdgSQBzO/mOdps1LS/tFt1DEdD1Oo19ByDqtqoa9+lHG/ISLD+EA8/8ih2anUZhSmpgU11gr4O/oyy6ZTtOFZ7EDAjm4hNvmcAhAEArgkWuWEJACd7HgDYrtUukACQARCWADz42GmBKHxfRI1mBLXSAMxg0rS0xgBQ2gBZCw6w4J8v2b+G66+/cSY9MOBpjM/9wx0yXg0DAJrR7MKqeo0R7tEcVPX6yMqfhXX+BFdffTVuvOFGNX1MgiAzgM+7uVNFNkjg1/7LryCfncNomkKjO8ItL3w+Xv/mH8QGc+tTrEmZ4xHF/rVL8D//57skUyObivnhi8uLmkzfftutWC4XTO40HqHVaOLTn/oUXvySW7G1U5eZ5Cc+/Vn0OGGmcW8qgSVOsGOcO03kx0AfBTe7MQ+d8xvyhyhRckIz3jbND9M6X3XtIlMDJDNpTZb5utotY2Dw+prmPIJDBy+ZTfHb7RbmisWZpFS172CApcV5jPptF0PIe8QGU/4s8ibB4a95MJdrgMaqXNsy+XThqgQexZ6lkSyBACVAmQyWzCRSpwkIbG9tiS3YH5PdwhpihNFggkLODOcI0NGbg4OIdpevr4NkPCq5RSYIsCw2XNtYyKMh1vavar+Zn5vT86E5H3+HpA5k4yhekTKbocC8j3zko3jXn74biSnPkihqzR384A+/EdfdcCU+9NH3o9OvIZ3j2qM3g5eumDyG9wKHFBycZBJMOTF2hW9QPYjiGQAESzz1n9edQID5sDBmNBC7hk0vrz/3saXFZZw/dx7l0rxOoemYw7YYnn3Ts9Fr9cW6q+5U8fef+RyuPHQFpjKn65lsqxdDp9lGs7KBbus0jh5J4Pu/7+XotOoYDCLo9OImAdBgl+LGmAac7MV6PIvI0onHMZhMZUzY6vV0zWjYSPo/t/hup6vXrrQPmqSGzP5m9bLbky42oA0PanleWVTt0EBVB656oMrLOWZTeccW4O9RD0GLnVRWXgbVSguVSktAB8dF9NjjNTFJIN9D9k80uOXZy150jEyGqTf0GuBAxoxseR5xX+Q5JAm784izGXjojGYNRwDATmwrqGeF7gwA4NeJulFrQ6otD1aacfQwGdO1M4fp1PTk3+pHMBkjMxogGJGG3ZUmOyBCxepArAIe6j30hpv47tc9H8+95Qrkk2O0Kpv42l1fAck08a0mprU2YqQSD8aIKyqHU1k7RMac7vOg5+ZDdEju8fZyOeVJku4oar9pZCfRGPrRJFpBDs2giAe3uljvB9jsR9CeBohwSkJjh8lQ1I1JPDVLDLjY6/c3VPimCf/ZLzybKlrT4RE4b0QRnkAR2eQC5Pf3SZdnIesc5z393ybkdtjQ8b/e6qA3pl4xJiYDNUrUJsk8UGXjbo686OvugDNQgSiXTe+NPmKSBR8XyIJ2xgAIUdPDAICoxo6iosPTgU1qrBwF18pXxwIYmQ+ATRDtjjSSgSuLvc7V2U/KhNDVebNidOZIbK7Hpn2yvLPZopYu1Axm7HmZvlYJBi4aSbQel3nPjZeGdfxsBnWWRe4NjVQv87kKwXUxNSysZnIGq2Qdh8Felyisux/hKbxvgJ+0+ed13CM/2TvpD0/g9zb8WvbhAZoHGkJ0f9/E76VAeVQxzPC/GEBxcepU6AVrehYyFnT3xgVgmDNG3DWW8o3AVFMsZqA22i0ENOnr93Dzc56N8tIiyksLOHPunGQBmXxOzb9igIYDO8CGNFejEYxNDvheE/H3uk9+jYYqfK3UOhJA4uv1k4jhZIh2v2FNGME4RpjGAmkhiS7Tr4JTNJqKdTp1pOPse3ooZeNoVM7j13/+JxHvbADdKibTvpBdNuuaYA95v2YRjRXxm7/9R/js5+5FqxdDvcXJThm1Zgfzy8vYqu+gvLyAl7z0pWI/ve+P/wSZ0Ri5wQBFjvHHXdNdCwDgeoshmARIDo12OgrYoFn0pplvOpq/mmIa65mfis1H3LRythKNIeSBP02YBLI5gIgwhiafI1HzOTFgqgILPho9yZ9lynm88xBIkNqWmP1HTTqLLE4g6BmwvbMtLano06mUXHO7HXoQsAmg54NEQVqXjWYXjfZQAMCp8zuKDoowfmw6QYf7ptNCcgLF82IvA4B8rzADQGvVGaxaVrjtix63s2vwRA+AMAAggIWcBQcAUHvKEuapAAAfA6hiNcY6vY9SqYClpSUkkpQ5md5e76CTLGm/EDjm9k4ysaLA2uEDQDKmeyGRS+PAwTWkyPPnGaj0AwcA0BiP4LwuSoBTX/sqtk6fQioSQYZNUr+PcZ++QDxPneHfzMzUTzft6wQAjAUwwCgylAQgolQAs8GfjDnlt31MRZQrsCmJ8TpG22N2s+JVPDnjVTVtPsbJlTEGADjWgJeFcVTFotczAVwdZAWbxVKaZM2MKHktSA32LA/nQepAUsEbVp9QPqMECmcEKJBt9ywje4iTPq6NIiNPp0CtVtfvY3wYPSnZRLHx0fqklKlSlW/PdTfciJVrr8Ngq4JWlzT8EurtnpzdOUlnVN10BLSabXkmbGxuI18qodpootsfCFCgZEpu8tIWDzVpZaHK4jARUELFuot655iYN1xbim6bQo7kjJYidV/8hmlU+l56NRTyJbS7PayurQks4DXs9rsaSnAS1+5ak8+GnzT0SrUunfDJU2f0egWE0NTxAlMco6UKQHW1kExdZc41kgeA0hjcfkwGwMUAgDADIAwArCwvw0sAvAfAfccfRavDKRkp/WS0ci+yP9v0bXePE7BJyYJrmPj+33zjM7G2dgkGnHby58kKigCf+eynMSazlVOpEANAsYjOQJp1KFOcWKT3Oz0UMznpnwfdPi47ejluvOEGmVpyasmEgHatgUMra/jzd/0Z7rv7XgyHUxQW9uPBE4/jd/7oHWgMB8jSgZ7smQS9Ieaxvr6FT3ziUygWinZ20fcin0elXsUP/eCbEBsPRIPnhP1Tn/wEFsoLWDtwEL3hBKXyIv7qQx9Rhjonitl0CpfsX8b2+hncctP1tk5oMomo7kE2/V/72tf1NTbJiWQK1WpVjT4bR1H0JzSxo7dHWk0jp8EDGiKyFifY225pXe1bWda+XqlW9LXFhbKAYS/XY/M8Xy4h6TxLPDtVrBGXEMTPPhLQVxxeJsC/8/0UW5h58smkWDj0txBzj6ZsrbbqAZN7skYgIJ0WuLq5sSnvj0lgcoN+e4DIJIq5fFnXmWuP7y8lHkOybCNTZKihb7cRGU9QpBdXq4lkmn4ywFVXXalzgAw0ausVI0rmQzKJWo1m5rxeOVRrdRk7vvnN/1oJRMNWR2siX0zjrT/3kzh19mF85b67EGHMT2wksFWDBZ1fvPsIPBNUprR7hFTSAAB+XAwA8HWRB2i5j9CTgZ+9RJMeATQBJljBr0s2kCuIKZFNZ1XjDzpDPOuZz6LgAZPRVP92x6c+i53TWxpccLCayxaQTcypB5z0Wxj3N5DLVPHG7/8OtFsNkBDS6SZQqXflAcBejelmBCjJ9hawz/ojSQnGFN3BQF+r1enPYXUm1zfTQji8JBgyIIDlPbg8EBn6rJ7Bfewd2lpNsOspsSthM6aIZ2yH6/twXbvbG7K2jGMwnKJabWN7p47+YCI2yWg4UU3p9x7n9K5BKU0fKZFPp6NIZyhTpXSJw1D2TlZXWX3ifIo0aDAQQK+F8gUPAPgJ5gwE0CHGmAVOhri58VAktYAXbIjRkD4AMQwGhX82AJAYj5GnU+Kwg+mY+ZGcRJgxEN2dlXkdoRatg7m5Ad76ln+DSW8Hre0NlNJ5VB8/j8YjZ9A8u4U0aV9dGgDGNGCgjks1CTcBeiW7CIzZoJiFgRkVy7xH/trToZo/oqejhEkCqkjjbAc42RhhvQs0kcQwnsYoGsfYTRGejF69WzTaLRCekPu/+5vkQpqpfW/YgMZ/v6c28e9EvaJcwDL3ckWS8wDw7rts9jd2OC2MK3Kxz2uTSEojZ/m5RJVMa+kBCA8A8LNu5FkW7y4AIM28nPQvnA6LEq/HImggdwq3+bhUAP8GqNEzZNBDyDM/Aj0uKfnOOMdNfXdbZ4sMY3FNWpwivPyHq8h9iaYGWHe9PXe9B55OLu1EwjEn/HSeGz3vAysEfRQdlxDddKn3ChJJfaYmsjfka/Q+DuYzISq4izVkTJoKQgeTu1+tRsAXFzPYzU3A/UuZgUN+A3IvM9xUe32+B0D4reGZvI97CX89fL+Gv/cCkCq06e1t4v3PGGi1S+P/1gEAAl5ENJ3howcgQ0DkDKzxgI53l1bzCFHmqTEl7Z9I+jNuvAFl0unmStjY3kK+WBA9VdN/NvhMGXCFAVkafBA2qZx++kmvAV0WM6iiaTB0BcxUUy0ehpQYscEZEBylIRSbOiYJxBJIJpKaqtHfgNTXERusgLT6MVr1TawsFjHuNfGKb78Ft958OaKDCgaDFtKpGIYji0caDkgXzqHdieL4Ixt468/+BkbTHPoj3nMxJNMFTIModtpVzC8v4MX/4iUyAPzLP3kXFilZabdRCNjYWtM1mAEAgRgAqaExdwgA8N9nZnaOpeJ1/2yCjP7v6NG++Rf/2mCBC+8bJ9sR6GVRamz6eeCaizKNDrO67mQDdDoNHVpGr+VBaPsSiz3+xwlDaa4kV9z+oKef5Z7Ew5YAAHcwvndkYRAwYKwg36PNrTrqlACc2cZWpY3uKIIoc8jJIuC+xOab08UhI16fWgLgiwCbJDkW0TcJALATlY4/xJwgAEAd814A4GISAB8DmEklZwDAwkJZAADb/lhcHCY1jyx+/KRcYT08/lziwnA6wqVXHEV73BMIkCnlsbJ/GXEegg4AINigRjfkAcAHPH7Pl9HY2kQ6EkEqElMywKDTsYmey5b2zLMwvXkvADCY9mUGqNj4mLNJnBKUM/CNkzbmOlMGQNmOzPr6Emy46877w3EpXIMYjgr0Hi5kgPhGX8ZeLtudQwFzu981mLHJjZmI8bXuAgAxgQA+mi8sDRDzzChdKrY0YfHGmG5+rT2TzA3nacHXQDo9G2RrcmkSSnZigBtvvkVF9fn1DQHMC/v3i6FHTxDG+pWWV2UQGo0zLaUg0JnN/uL8Is4+dlJNzOLyspp+MtXIMKAjNgp5opVmTMCpYrej6at/LYygnI67Ys+QGs5YVpkBsriPxhSHRtbMsNWViz/fW8oNNshGiMWlEafZGbW2BO44kCDLgftdu9fVxJlMJVaSj588rWnq2fPr2k0IAnDf4Lr1tY2SCvYAABowOI8GMgA8AMC9hdeeHHI2cGQi7jUBrLVakgDwDOTzIgBACQBTADwAcO8DD6PTt2ZAkzyCHU4fzPvED2b8MIbvua9LCOy+8HnPRyaTEwBANhIbDd4Ln/rMJyW92gsAhCUAStBQoha9WGNIk2VBOdtOBctLK3jhC14g/beZWkzRqTVx7WVX4cf+3f+F+XwJ589vIT23hO1mG+/56w/g6488jEy5bEkniQQuv/IavPvd75W2mjUc3eoPH7kU3UEf65sb+Nm3/jROPfIgivmMGs+3/d7v4TWverXApVyxjLPr2/j6Aw9pGk7gaHmxjP37FvH4Iw/hO19+q6bU9Jog7Z+yE5pUMv5vaXkf6vx7saR9mgwArgc27UPVVjbYYUM76o2Qy+acBGCgRpneAEwH4J6/U9kWw4OO6Pw6wWDFn42GYiREJBf1XiFm0OjrJr5n/N2+6fcyT//v2tcnU8UY8l4VANCiNwUHnQm0Oh0b7nDt9shgMHCf99mpU6flZ5DM86wHWtUWIqMI5ovz6rcosSA3iwAAwdcRAVUaw9G4l7492Twm9K6Ic8/pi03B/SYRcKIfQbNenw2LjPkbF6DS7fXlw/HqV79GTTY9/pr1Cl7xqtvwL9/wOnz6jo/hxMmHkMyQxTDEmPWJlhDXOs+DuIxvuZb5uMSyRw4A8BIA35OEByH8mmcEsOEns4PAB9kE/DOlegIOJxNJWpjmkKcBqWTCCQx7BPCOYv/yfj0PRjF//o47sf7oOcllyQDgODI2zcokEMMuIuNtHFiL4A3/8jsUg9nvTdFqx1Gt90Dbv0kQaP8hEMAqnE2/EkmCQP2eZAGRiKQoqlXGZHvQYJzUePPzoVTTc9/3DtP82g838BeCAVb78LE4kKAEivcnP/PvnhXg+8ALhlquemJdIHkKz9V4Cs12HxubFTRaXfOTcAw41R2ueZ+xpdnog7LRmOQsKXr06Xik9JqDTFsjJg3wcmxvWux6oW8GAIhFWcAy05ANoRRi0pYMBlH0e3lMp0QBv/WP5HiCOVJl+lxodON2mmk284x3og503EC+NMH5cy388R/+sMj4g2YV8RGwkCrhsXuO49Q3TiBJOkejCbqyyzHZIbWi++rFk+Y0RpQFAZ2R1fwF6I1ZcRKFM/djIidTHiwcnrEBSKZRm8RxfhDgZCeGx3tJbE4yaAUlTOkqOW5rivNkHzY1so8wAOBvNr+wwuhbGMX0CCb/nci9j5zQz5Pd4CZAemznhmyuyI4SGksoziWezipysUvDpVQaQ1HeqG+k4d4uA8AKl1mnaTEWzugvTI/xTAFOUcO0/nDDb7pKpzfR7/BZz+56TLXkRcFXBKAjYlmsoJMB+KmeM+dzilmjhxMA0ARvxkd2Uxl7fNG6/PUP6fqNnsp/px48q4LEaM67Ro9aMETQoqYN57vIiQZXGDVF3MzZfDIjlwek6PP+NXIy6ACKXrej+46vz1BdQ+XUZBonMHS57S/h68wCaCbJ8J13CPDY6yEwa/RDpoJP1vDrey9iPjh7QiFGh79fd5+C3oHQf3bB94IAT2AOXLBQHALnKOWmOd9NfuBjyTnVMxUcE0CWNtzsWUAKpiQzNYXrrr8e80uLMjoiFY1O76SncQ8gsMhiXlT/CcHMhIz7LJ4upv/CG/Vs4gjI/IeHm/TIfIWaEAUqmKc0/YvR1oa1KD1NuFFHhdwy81n2SNxHRM8aIJuKotXYwTOuvQL18w/j5/+f70cy1sZ02EIkOcWguSN6l2iHQRa9fhzb/xh98x9/8pdx6lwTsXgZvSFTEnKod9oYRAcoL5fxghe+EI1KBf/r/X+N/fk8YrU6igk+F1L8DQDgYRiZGgCQdgDAULRsMwKdMVPEArKVRkq8WAGe4kyK+QwhNxr3bpC5AX+eLSCjLuf8T6MiNu9cD9S08n1ldKJM7bTOTLPm9aKk/JP+nytkRf2v1apq1MgEYFGnSUO3h4X5eT0usdhsLot6g+j5CCfPrGOn1lHz3+qyEEtiwqaF0TkEHBSvyffMGGNPZgKoBt5nkjsGgOWDc5pAgNxJZZ6EAeABAIJD2t+47xIooscEEXtK0Gw3u6gJoM6x0RD5bMYMz4Y9LC0tYHl5WZGToqBr4ZjnyYz95UBbSQ4IdiRiWL1kv6b/fYywtNnrkB4AACAASURBVLaCfCkvOi/3Pb6OvQAAPQBG7Ta+ce9XMG63EOf9PZ4izQLcUXZ5h5u3hN8LdvXNYiawGJEMYIj+pCcAIDB3QdN5T2zVU19LXbhAAOp9xcgh/du0+7Odxbn5e7BaUgxH9ze2k7v7nAyAbBoW7oo/Gtm0Ru+7JuNWBEvbL08Ge4/saJX4YKb7DwMAvvk3hiIZMPb93tjRuTHosdhws7nnEdrp9WTuduXV1wDzC+TkAzT9pK0zjbg6XYEEwieoCSeYmCui06LBHiehA010M9kCUqks0olAKTbdVl3NP7XuLHo5ya/Ua+b4PhiIKaIGvd+dTYT4d16D4vyCzAa9QzX3S1KdTYPPq0m/FK5VmuERLE3J8I7JDZZCQiYi/QKSkuxIshaLCozl9JpsBJ6TbPjJTqDBGsELPibz39nw+DNDvj0OACCIp0bEnQfcVwgAyFfHnZ2WgGHsgDAAwAl7fzRWAsBOvS4AgKAGAYB9i4sCADh1ZP335a8f07TbRwj7KC1O88NngK/PZBZJ7xMmwaRTuOWmm3V/8d5KEmDsGTPm03/3KUUAsqZ9MhNAnl9R7fW0gotg0h/J6I+maKRRf9/rvw9nz56VzI0Tm1F3gNQ/xoT9ys/9Ig6tHkC11kQvEsdVN9yAf/OjP4qTmxsI8jmM6HOTSCGZzuJd73oP5ucXMehRotHAgUsOokVzvWgM//qH/hXWT51QY1+vVPDhD/0NXnH7K8RAKy+u4It334tmpyc6O9fJ/n1LyKYDTAYdPPuZz1DTTm+Iaq0h80WuQ8b/lecX0XSsFM8QY7NYqezoHCTwy3VRLJZECSc7gZ4uZAbk81mUy3PI5+im3sb6xjnt+9wrmRrAay7vHd6/zqiU7CXWJ/xdRk03QMAzxVTnOMDQ1+GeJcAGlr/bGJ30jWkhmc4gXyxKwkDmCus+RjzynkhwXUZieOzRx5Ar5DBN2KiJAECUAECBgA0jaFsyCB1FxoglYqh3mN/Oe5108QkKmaJihSfjDtrNKspzJcnnGK149NLD2NrYEFjOM5S1itai9vgA73nv+/Cud71bv4dmrHTM+E8/9eNYXCnhLz7wLmSLSfRHTcSTlAkbUKu6kgAAEgYATJnOMUIkTmzpQgaAZyB74JvX1ANgPHcJAJCVwGQC6tQVr9whIMBrQ7Cki1w2o7g9moQn4zRbBNLxNK6/7gadt2yav/qlr+CBL9+PCIHQSV/PiQAA7d8TEUapNlHI1fHG7/9OdNuUUUzRagWo1HtMTFY8ba3bx5BvAesSxhqT5anBMTf1mACBU2fO2P7v/DV4PcU64cjZiO8X9GjhEnVW94aHjLvf7QBCq+fDMYph4DD8eOHann1Lyg0zeFwTdKJsp9Zoo1ZvSnojUVlIAiepmQBxk62NJmaEGg8iMmSURJ3R9ZSnwgZP6mt91lZIyqu1wBQAv0C8QsC6J88AYHHAByLCSbMPIrecgPXQ60fR65MBwCQAr5O9UAe4++JtoczMpDi9G49RosahT4SZZgzU6BodgknEvEEnkT5a7R2sHQB++M2vwdoKtVBVTPs9LOXLiHYC3P/FryHojVBf34KsA4cjaRN7/R7yxbw1/4y14WSBpg0EADQxCdCZBhhLw2+Ivfn6s3H1E74ppukcOokizvYDHKtHcLIVRTWSwzDBGD4LOvOazT23k6OEWVHkadOzCYKLcbPNyGil3jWfU0UWbqS2kj7PhoNmIGacxPcghiBJo5+eI3j4Esk0kMraZYOdSOHUmfNI54uSKtBFnNo+Gggxo5zTnvBzNibIjEhvN7gDADzNyjfVatAGQ/27v7F9w+8d8T2zwTfHs/tBxQXLi6io0wYoeLqSAQBqmrXwdjX+s4g+F5sVY5HgAABbrNaF6qdmUyJjAKh3C0XpMYcznsxJM2ypBa4ZcdMd/UiMbsNOlsHJMYtNei8ySiOVlcSCzIBdBgcBESuo+V+/2xVdRy62RFo5RST0MNPRO4NHb4S05/NMl+9lE14jP2u9XfkU6rxnTbr6s91/CG90vvn370e4UZ9tUnuAqxloNUuNcA2g9wtwAECY1TljFl2wC9qT17ohgOWi1Cw5YTfhQBuUZ9m4HsPCSe1+UOOfy2Lf2houPXpUOkX+G5t/GlFRqsNMeWlIFRdmzZfR9JkRbNQqMyDi9ME8CTgtYSFH3ZtNqYzmTo0jTY2USsADJ0YHWqWgC+Tx6RX8HWxspI/0ud8yl5oiHY8gn0kgNh2iXzuF//yj34ulIq/DAIlMBO36hhztyToIghziqQWcOdXAe//84/jghz+H7iiFSDyPRnuADPNux22Ul+bwvOc+F1vnzuGOj3wUB0oloF5DkdN7spqiY5kASvYjD4CYYgB555kJoG90XHPvgCyuR+8FYA72VmjNaO9c/26St4uWuz3eZdlzDfO1kGXBSYHog72uEHIWvvlc2nl9cL8zuq8Z11D+HGA4HogCqhipiEUEcq9glrQyo9NZzJfLOvwKxaJoxp1eHw+feBxbFVKg0+jTKCVg+FJUEUEsHggO8XGSNAbS2WVr0oz5SC8xQNBrf/n6jA7uJUR24PO91paje8LuaYvntH2LoJ83/VPw10UBADO68/e+af7McIzXj1PSQj4rxsBg0MXqvhUsLS8qS5tsYu5RyoX3DZSnxM9kW5AJYL5ckPlftVPHpVceRSIVR4rpFqSASwJgvgSeAcCcGE7+H7n/fgRsvAiE0uyICTI0/krENNFz6nu3I1m8mcA06mtZddI3iCKASV8eAEEyJuBCa5gMvDibAxbBc3K9XlhYlJmUyW8oEzA9v84f99r8JF9ReQ4AsA3eARA+0WUGUpqpm5IFpGywxA4aTHpKN5tI80EgKG0pFt6EUWwKL23x54OsZui/4AA0l9TgUwSE7yoijbKNOVx2+RVIMU6PFGO6jEdjSC0vy5Wfq4agss/S5vSHdRD/IxW0skMN7FhGY/zzsWMPo9duYnEugwQNn7TfxUXPpyaZ8Xo03WQTxQaKme+conEP6nRaik7rTyeoDyaoURMrvb7F9vG6MCaYgCcZTDwfCQA0Ghx2BIrxI1DD5zx06QU8/zj55zpgLWPAA5s16HOCk9MYr/dIz53TYX5orTsAzPx5jE3n32/zYDBw/fBhAwAMrCPww0GNSffiNDWm7l1nNUGJscCHzUpF9wzfA9LK9y0tye+A9R/d2r/01f+PuDeBtvS67jr/d57vm1+9GlVSSdYszxZ2JMvyEHlI4tgmHSAxYdENgbWYmsYBBzqJHdxACBBIN8EkDGm6Q4AmcRzbcRJAnu3YsS1rLKlUpRpeVb1687vzfLt/e59z762yZdOks/pp1VINb7j3+853zt7//R9OC5IJ5mpu2sUAyP8cHb4nZyTnDhKEVNL2sblqVXfdcac9uzAiOB/Y42A0IQFgIocMgO4HJ3avPxzkCH8wuQT7IEZ41FLzxF/WG+q0OvqBd/9RmxRnEmljqoIlPPONJ/XR//gRlXNFq18HuYLe+6N/TjffcYc29vZUWFjUCL14oaTf+/2vamd734A1GlcaOZgQfNxx15169StfrvrelhaqFZ19/nldvXpVd95xp4FJC0ur+uznv2RACs8YYPnK0oL6nYbuuv0WrS5WbdKZLZRN818p0xQeaGtr23xzoM1Tr3KGck2ZjG5tbdraWlldNlnM8uKS9nZ2VSxgolc3ScDy6lI4r50pcHCwZ+aD3OMlmmRLbxkYSIBZdAsafWDw+FkdfQAc1Iu+WUhxopw0TmJdOjS2JANAM2oNPBLYR7P5nMX6YdrJ/sTn0DhblFwqrQvnL2pxeVG9MYklSbXrbcN55kpVM3GsEe2ZgX08ULFSVL3VtOeT5wDHd6j4MOMGfXyDOvb7brtlgNh3ve6PqFk/sD2IrcYNO7uebpVM6V3vfo+9BoALDXq69daT+ls/8X6dPXda//yX/qkeefubdHH9nCrVgnm1uQeAe10RcWnxuXgUAaSUshrY0NOHaPw/5tmbpM+eCTcN5XpGCQCxgEiRTZbOlD+T1tAMGn1g4EwdBiEDFTJ5A9qb9Zbe8OAb7L2zFk9/4xk99vmv2sTfzLwBg4fURgmlRsQH1jVfaetP/vA71WrU1O0O1WgktF/rmqfbOJtVrds1Vh/XhsEmAECXc4LeIovUWTp3/rwBfLAvuI6FfMGko1a38X1CrzBdF9N+hvftHy4unPbKXpBy2bhOrHPWe/S8iIaRXMvIPHYQMTCtje07Vh5jYvpVWAAWRc39GGvvoGa1TNwvaPtZq3Z+WdoITMSkMST9/KI/RxqZtn0nm6EeQdLWtTOK35vBb5CuxdeReDgCAGbWPm3eHQBgOsbUn28OPR/XczY06Bq0vnnVWxWNhRP3WIPe0PQehp6aU7rn2foPBdtAW8gEHq3+WNnRUNluTxnTyHhp71fYxIdhmjFQr7evUnmg177udr3nPQ9pd/esBsNdrR1alQZ5DXY7+sYnP6vbV45p++wlzVfmtL69bVERPYykMlmVUxll6Bi6aH9D255KqcdUA20D+j+MSpgqm5YiYaY5GP/1QJRTeXVSBZMAbDUHunrQ1KVWQnvVY9oXhwUOjRT5kYbEwUVEBhsP7pNgvO5mZ/Fz1r4AMphewcPkqOaMasfUiZs2VH/YUiaLlphM06y5W/f7fA45jqQdcIMdAbNGdgKxkO+d0u5+zQ8KiwS0MbYVC6azC7rn60Ean6FY8xXc+2dN0HhI3G3VG6px3/0BIijgtF8Ku4HR4G3x2wPmRdIUAPDfTyjeBiJE/wF33+Z1ELVnxfV1OJ1vaPb6RjAYQib9DXr4yc+yv3cQIDax/v/r86OdoREa0OlYwjPm4/SPgyRQwwFYitUFBwBCXjAaNzaKOFXmdQ/Q+GEQB+oI7QpfJQqlULDEqQnfg4aVF8Hm7EVuuLZcH1s7XhDZLzJ4eV3hfc9SjGKSgS25GVDB7mu4Dg7uuEzjxo8bwYJJEXQD0MBU2S5tAGRopsznIIABFNVs9qY/Y9MyHwZfCX6gtH2thabafm6UaCQTZirFHkJxmi8WVJmf0/zCguYW5o32X67OTRyjb2QbxO8bdm2bzFvefXCR5rqgMbfpFfrEsF75Pxs51x+025vekCUeIgvtZ+H/0BuYm/GlK+tKphMqz5dt+gaNkue/XJpTfb9uh9w8Rkps2hy8RHQnm3roFYf10GvvUH4hp8beFWXzI2ULOY277BF5dVtZfezjn9Njj1/WmfO7urBR0+Z+W8tHj+vitQ3l5vKaX6jonW99RJsXL+jTH/+4sv2eVsoFDdsYSDEV9smcXVoYChYF6DcSiqJnYvmH37epa7BPQoPB2QyLxq6J5cyzr0+/fnbdRGDHD0D30rAp4aQxDToOm7S6z4LLQbwZ5rykuGKikMllrCCcX5xXuVLW3sG++TdQIPPZFCo0TyQjXL22aZppJqiQfUcIvJBkIOfw2+aMHkAGew/s21NUndcRGQ+xkZ9cn8l7naCME3B36gEQ97upwWk05DNtvjEAmCYBuHTdYT7ECU2ezTB95iziCOU5KZdpqAa6+eablC/korLJPUvs+XIgmULWtIkAOJm0geGHjq4pX8qbaSzU1DvuucPcqatEYzbrluVMrFqpmFOvVVchnbTJzuZzz6q9s6vmzg68TYvaNdDD9h3PT7R4qbCXGv4R5Dp2rqUS6g3RYrY1GBNHSQKNm7ewBPHRsXQViwR0szzWB2cbxTaF1YRpFJvBcDNgbiGzibIHp+t6HRPNjiiYIivAGy9b5Q4EJ6SD+p5TWblugYEEAMA+ZiZZhbz2DZyYN2NX1jJABROw/qCrYiVrjAauaWfQtdLFTUYHZgq6UJ3TH7n/tUbpH3aQpwwtYgwdNo7/mJR28YwBGMrkVChXpbwPVJgUMqXmQvFfmnFdoO+GTVPN7U1rxKDYn3nurOXRM3GDdovJqfMroJD3NR4SsduzWoU1N0yntMPnlPAaSdkkv9VDw296N6sfsvmigQBcayju/KKJwXtjc3dLxcWyO/kbyw3zxIw146bb7w9VhKmQK1rzxJrk3y6cv2Dmjuh2WY9mTmpnQMyz9BqD6w9QaFJDjXX06BHTjttkNHiNTGoVW3NjAxioPbu9oXZ2D9TpUlwP1W61dOjQilaX581rBaZnrd7R6TPXQorVzMEW1kh85mMBH+nlph1HZpXL6zWvut9eN0AGTWmtvq9a/UBnnj9tvweYDC7JoQaaOnDz/Zmaupu6s8qs2UpnbH9++Lteb+fAibVj6tZauu+ue/VX//L/ZIwQppiJfEEX9vb1iU99Wl97/AmNM3nlKnPab3Z05MRJ/ct//W9s+s9ZBnAytCjWedX29/Tgg9+l++6+S6163eJZf+3XP6LDR47p5KlbbaJPisPpZ5+zxo97US0XdeL4ET3zxGN61zvfYeFT+Dzgwr530NDRo8f02GPfsM/f3Nwyl/qbT95ijT758Pyf60fTevToUfvzkcOHVCrw7CcN+OPeAVoBBgACrq9fMhCO14dkChCC55B6DwYBsp0cMgCTg4wnWna+HxIBUnVghwGC0awC5vHhyQBtA8pY181my8976hZrsl1qxJ4EoLS1vaOFhSVjD+Yyrsnn/RVKJaulYSsRA5jPFVQqlm14wCCCupF1Oxg6+433jA8A9HcbEhge7A03Z+X8XNX6B2R31LUnjh1zEJr0EAMlx+a2/94feq8xOdYvX9Rg2NJ73/sn9MADr9WlSxf1wQ/+bd1//8tNLnb8+BHrq5KWuOLgldWn9B++2dkAhv17UjuGRLG45vFLIurZB1zTsxsgHjAHNpDJKuk/hgP1u12rHzjfALV67Y4qpaqataYZJT7wuget+a5W5vTcE8/oK49+iSA2q5d6HbqUjJKcA+2alqpplfM9/cgPvVutxq7qtZoaLSSVbvy322yoj7EiLKJU1szO0/mitvcOtLi87F4knZbFq/ozQH/hxrO0nKxH6gqTqoU6e1b+wP339AivT2JvMO0hXLYGqML18QbdjSMjEMrO5vV3OC+9GA3fi+GnlM9yro9MyupArEfissY2rm2pWED2AjuOnor+NGcSd5PIDdxc05t796PJ5zMql4nBxGAViRUAT896SpckUQ8GifXDL4sMANv1J3oI14RCyffpfzbDRKqn9AwAMFROjQ5xVRUNe0S4Uci4yYTRc9HjmNuykS2sWCT2L2PGeyNlmI5Af5o0h0GNYcZwHMjoNohmayuVbuvQ4az+2l//U6q3zqtY6WrvYFuLS8el2lDnHv2Kloc59TdrKuaKqjNxzWVU63bMVRWGQLI3dLNALgEGHqFLsZ7EEpYGNv2wh9MaZl4/zTNU+4yG6Zy6SqneHWi3Xtd6L6vTWtVuumLfgIgToz0agu2HIYvN/JgtpsabI3MVDg8fGh1vcD2aw0zxzMURNgRxVi1l8qDyNIagn0zA4JblHTTg6ynCgnMuG5qlV1viQVrbe1AB0wFucPd/o7JjjBholpPqPy5OX6PeCNh3nrqgs0BnAQCqajfpcbQy0sDZbAAJrFi8AQAwQABYPtBY/N+n9HePC/TYPJMYTCL0olonsh3Y9HlAr58aX/9+7B+vo/PNggCxSZkWh9OptmVOx43apk/u1u1TJt5qUiliXyiMcmgvPWWCYtCuWwAToIZjEgdtdsAGyXpMJoy2GCmp7nRPwezfw+ESN7Rh4/ICyw8DRhoTZkBAMOMEdsLOmG3yZ2QFk0YmTHIn0/dvumhBHvAtqU/+yQbr+QDUi2cK9OAJEHvKiFZadFrK3Xsd7SR3PKtCLmdAoenzaAx5Pxwmdh3HuvnWU0bvp2Auov+Gtk+6R3D1p3A2JJSJHhP/mPgQOlFv3r3gB3CZrkfPAedOcY2h+MfoFisoQvwbhV5kksS1PwVlpHKupLNnz+r4zceVSCd0efOyFpaXbD0c7Ndt71lbWVUS+lmzodVqWctzmD0NVEg09c43vlQvuWVRyo3Ube9ism0bNIdhNjOnUS+vs2d39L/9wq9q7dhd+p3PflWJ/JyIr8rPzWmQGlnT9o43vlGXzzynr37mU8qPh1oo5q2RYzropmR+w4w+ZtKbwDwxAHJ686cBGD79jgCeNRKRARD+byaBo4FH5gWGRuQOzXpPGMgXJnsx8zs2ulFuEpkFFuc147bOtQakga1EI1upVlWdr1ohM1+dMz1ls9G2uCL0fEz/+cU+B9Op2e4F41cmlJ4MY0Ap6wHTJfb7yQGPXMMn76Y9nqxy/11keV3XKgRX+VggsP9P9rPQULr5X4xUnAIA0PaS465S3IMXAQC4dFD8QPLL5YIVbCdOHLOpbpQT+f43dcyPDBUzuzWdvrSytqo8AAJ7S2KkO+663VMYclm1200Vy0WjExYLWQ2IrMq6LO7C17+u3v6Begc1JQEvDZ+LV8CN/hwkmUazRkCSG5nMeHPM9L/T75hr9iBI7EBgMqWCfY/rPgzT9Osfoxfjjn8du8h5G4Hx5s1/NIuNCzLSJ01GPSnyAmiARhfjYZv602g7cGlSAA+ot9/DXgGI5lrRnMAeOnbsqK5eu6KhOiZnSAC0AXaMBiqUCrr11CkdvfU2jfYOlJxflEjt4AUypaLOCLnojWbLmgiovTB0kOkl05jNFpSm0W4jjYC2C3IzNrd4QEcDyPFkWEFKgGs4QDiFADFXdV144aLWL63r4vkLBjajKzagySQLyNDGVgM1OLuDrA15G/UOQwKP00pbxrbVzcg0un3LIofqjm4b+56t+o45nQM84bKNqS2NP/ePqTPnASwdi4mDfZlK6eL5iy7vQMEKeBUBPzPIC7K4IGGZTM1GQ504cdyaxehsTeOBtwjrz5hBGtlZYgaJnQAAdDBUHdn+jmv82tqiMpbc0NPeXkvPn9vV+DukWMW9KjZJvCbOLt7TK17+Ko80HA20tDSvVqepa5tX9Oyzz1hMYYpO+YbhRTw7zfSNIRQsCJoYwKB+zyL/xr2hHnzNa3V0cc1o/xmiW9N5/dRPfECFfEn5YlEH3Z6O3HWX/vpPfVCPP31aS4eO6NpuTSdvvV2PP/2snnn2jCc8GFNprE6roRLMj1ZDb3nzG3Xi6BHLtOf9/dYnf0eve+D1NixaXl3TZz//OZNN8GzAXCwXc1pZnNfB7qbFB3ZNzz+0mEBi7yqVqh599FEdPnzYGmCLZk1nbHK+srw60YzTMMGe4LxfXJhTJjVUuQxTwCnZpXLZsuSr1TldvrRujbzHJDoAsFClSfaUKRgDNHeAV3H/nXhujN0bgl+ACCYTM5q2MwQAbAAALE6TyF6YYay5wGCZBa03Nq4Z3Z3PgZUE4IZMxkwyiQbMIK/BgwYZDKBi3eOGja1L30QyWdLkb0gYzGw6rNNcoaxGEwnOwOQPJAUMB70glSvp2JEj6rba5p8D4P0P//4/0Ec/+pvWW1hTn+jo7/zdv21718c//nFLcSgVCrZnUUcsLMxpbr6s5ZUFVefLBlYyNOx02wZMTAdefu65P9a0nmZv9s/xvZi0DyR59v6CEbZfqxDV5e6rQTaYNHPLYr6o+eqC9vcODAgEBLh6dUOLxTn9X7/8qxq0GBRixszem1Ea5linpsUqEuu6fugH32lRo0QpNtsklHBcZlXvdTTIp9zgXSm1eyMlM8iOGlrA64PnadC1FKGDg33bSy3lI2GB8WEg4Syi2BNcVx+HWtLP11ADzAwR+ZvoJQCgaQ05sk8DANwrKLKHIwg4YRLYNXUwArCWj5gYED2qqEeJW8VfBGDBh8TeJ0bJHT/fr7/pGQNzMqliESYANTEvHhAABgl7o8eSwskzICgCANOD09+pRzPR1LGAB8plYQM4AJBIQNvChiGvVm9ew1GRoABDJwAAoEMZkZ6puvVeQU4AAIDhjAEBEQDoBQBgqkOlYokAAJMYmuBEEoSupQ/93T+nwWhTS6tJXd64qJXVm5RpJ7Tz2Bk1zm2o1Euq3+ppRMY0FD+mfO2uRo22Un0on2G6P3KZAFMOm4IydTCNLAdYyKE3RyqitgAAUhqmchqls+oMyW/taWuU1dd2xtpNltTjZmNghJtjmMSbg7YZKrE8g6FM0KYgEOOBo7CzgoMbawe4F5pJYwBw+LaUzadtkgKleDiEFkjqAnmhLB4fvYJr+BWkgUy5w7JS2tzZNQDADGes44b6CEPDC6LrGt9Q8E4b+esBgNgIRQCAhjQJfScAAN64e6nmen+PR4rrKR6ENwIAk8ntZFIdTfPGNgUwIMKivrzRiN/TDoIAAFxfQU7/9E0mZTc8wDc++H44B3ZAAADcaCrozoMpjL2OZEoMaQAAmE6bkUwoRGhQfNLp2d9MGTF96bc6RvWjQTbtWqh9KYbseeE9uuDUAAVDFkMKg4EAAQCYEBTQrt/AAIjXc/a93Tgd93+byj1uvH7fztgyfm7AEgMAEDTMYYrsAMDkVfprRLMU3Ls5PGiuQcUtlsqiFUEwU5pfXNCxEyd06PCatvdYv97IWIxjGvqwN/v8GVAgMhzcLMrBKNYN7xkU2gG24OQfwKZIFTSqah7zJhBRtIVMVp1KyEeMB/Q1778maPmIWB9pZfmQHSIX1y9ocXlBSytL2tjcMNrtQrWs/e0NzRWzquaTqu9d1aHFkh55y+v1ulfdpUHtikoFDte2huoqW8yo32mZZrNUWpCGBXXaaf3cP/llKbOk59f31R7l9fjpF7CQtoQT9OSPPPSQnv3613T2iW+olJQqVujVzNwp3mef2ntEHM+t/QtGYLEBDjfWUzFiPr3fQ3sizLh9aqaJtxj7uad2T8tcmmuvecPXhmi6+AwZeyc+hwE8MGp9ZLaEgsMP2JAzn0RD7c0SgBBb88L8gpo1pjctK1bdjwBauicBEIdmj4slvzgDiilxdClgT+YsinuzT37Ce5yYG86wIybz5Zmn5TsAAN5QuseARSnac48JIDQ92BjfHgDgkIZqaiSVLwAAIABJREFUz8SyVMIELqe1tVVrhKJPQ5SQcSnNHd/ODy/QekPi3PJaWl1WtuhuyWhSX3LHbUG6NjImAAwAEhmgho96bVWIYmy39cJj39Co2ZLaxPRyonihxzNpusrglH6dhMgwVIdLKMAs1CcJCNAzEABPHtgyvI5hemzncNQKc10ilTsycibsAvvZ0/vhTb2z3nyRMm0JnrLmI+Ov0UCAySQmghX+JezTtv+EAtdAgChzGY3Nr2Jzc9MmjzQdS0sey/XUU0/q1a95pTq9hvZqe0bFPHnqZt16x21KVCoSkX/Ntpmkmethu2uGerxG09SSL27yh4JSuaJUKPj67TOdxAfAzwDAeq4DUaWcf4DGJEIYYyHpk1A3FkypVCgbIG1ov61L8tqy6jTq2ri2ocuX13X12ob2D/bMUJMLUymUrT5iaGEmgOmMOWe3afyNRgtAy3qCNTg1z2La1Wy1lAZoJLXHDIOZ8hOb1rPXjkyO+0qjxO8jC+z8+fOhaaOZB8zwe+ERo+6h4jfS/8FM3/o9kwAY5zgwlDxiFAd5Xp8PX0yGEAAA3LTbbQyr3biVhvPI4WXT5pO6srm5r0vrjW8LANj3DoBn3PdZHwY4pzK6+657NT83b7dubq5sdOoXzj+v06eftuk0wEAs/uN5PMuXYj5mdYI1U5w3TlHut7p6zX2v0Cvuuk97G9s6dexm/e4nf1ef+PgnlaehWljS+Y1r+qsf/KAO33JKO/t1VRdXtLVf16nb79Iv/5+/qhJsgFrNQF9MwqBRY5rHIO57v+ftKmSz1lgy6X/6mdP6rtc/ZIyJ1bUj+rWP/Lrm5ucNAKBuWSBydNDT8SOreul99+hgd8fWa61FDN6cAWNf/OIX9ZKX3G7PB88wU1ca+/m5BR0c1Kzxj2cqyQDFQk69LtP+BWtoWOtMlaE+IyPY2dr2iSj+JOmUlpcWtUpjNxyoXndGgbGMIhsERlcYBLBGaKppujmzABEAA1zP7uxXKNsH5MOHKFFbt4ziAOSgrw+G9h7wTnAmIKyovMlsAJxZ7zwj1NOWEFAoWiIGr9+YWMHIu1ouq9txt34YH2j9kcGRlrC73zBgjT0eAABJFlId1j6/v+Xmk/bsAzoSpfv2R95m+xkJINC6T506pr/yP/5FXb18RR/+Z//MtO0wleYqVZPOIekCO4QFgI4EfbhJv4owWHLmw8D6tol+iAcFBPfz3GveCIrzd9YzBNNTzpi26dS9vIvMOZP7GhAwtgHe6vKq9nb3LXK5UWvq1a9+jYGEzb0DfeVTnzP/BOy8SYRhWEoa3KBT11wpqcy4qR9419sMAOAMbHf7Zj6aSOfVAZDAwwBQcEDCRUKjZFa1VlvzS0v2TNWadQPY6o26TdTpmfLZopIJ2NSAPx07i+J7j4O0eJ5Fz7XpiX8jNzb0CiMHA/BF8fQQl0IBLtlzb4W+//LSyM8nTyELddKMUbmzjdgP+trZ3lOt1rC+OpNGmuUSKZgHbqDLqQyo7Z4oqRS+EQllsgmVK7kwTAaUdSYAJoEmC+BlRQnABAAIL8bLJEzLejMAQF+pBA2rAwCjREHNLq60UwDAIvxoZqEohJRim44bVXRodH8ruqD/83D3XgwAgDTpVEycsTNZCsED/ek/+z06erygVLahfBHaZ1q5Xkq6sq9zX3pca/l57WxsKZV3x2cc71lsqd5QWSXNbZWDvEFud7dtaKs1ZBTSNBVoVrsd12pyoFE4EpkBksohmM6Zdq87HKumnE7v9bTRS2l3kFBNWbXTJXVJMTANrJRLDMzQIgv1EYlLiOIboPFjamMTKCaUHlPkDTQ3xyUAoDeZnJuItXFzHaWVyRK9mLUNKp9hAgK1h2lMcFiYAQCubWO8MgUA0C3/vwEAgg4gNPWR/u/T/VkAwKaiNqWOOm7fQiazohkJwCwAEJE1awoiE4CLYN/HdUsmNTCaa0wViM2CR/JEGuCNTW6cRs42wjc2/E5tmj2S4+YXfQPcET5uDBM/AB5W0zpSzHJPssriWh7MlSydOzjSUvCzjnkvrLUBxRyMCdYYZZUxTlyTZXKDUMBHvfPEhDFIAGIzZq860OVnGQCzAEBkBMy0LDO/DW7W1400v/VnvtjXe8qCOzTGbxO4Lj5xTqa8QDT1CY0+6R5Oj+N1QqPEZDGby2rt8GGduOkmc+7HjAqa95FjR4OAyAESPpfvZ3FTUOxigxsOW8uix2CNYiLIMlhLk+ItTBVjM8/34SCMf+Zr+VzQ/tn/x/cfG1dfRylVS4u2CVOQQDGFTYRucWG+qlQCcyqe744ae1d1bK2i7//eh3X3nTdpOGgoPe6omEI21bMpN49tLu80UKPPFqvSOKP6wUBPn76sX/ilf69Td96vp57fUHuQ1deeeFbluXkVc3k98tAb9MVH/4v21i8CDaqYIXrHCwDfT5wFEaf/0fjOtHcBAPACPMhruOrBLD2yc2y5BSaAsS4AAIJ5pt37IAcJ3dh1g6+JGeg3LSQ/FCegXmi8477AdeHZsv2vx5QoPCdMWvNFddusA2cqoDUmmQN/E5B4GFzsd+yLBoCaNImixl6sTykCADBhN3C9Qlyfv9RvDwD44R2u7SQGMDCaImgSTBT/WwGANFNEGCOFrJaWF7S4OB8u9dRvIeqKTUVlL8n1jUwUF5YXVWXaVvC85EK5oJOnTlph54knAwMW+L+BEsO+Ua07Vzf09c9+Xmlojv2hslwXCw1gggDWwhTFZVR2peJv4jpI0Pe2lMwCxjCcHok0Ar4JRVcym9DYAIBekKNNi1DX67v79SzDYNaQNkoAIiNrFgCwvTeAM1ECcN2dDGtgAkaZvttBa1uPBlrxXmlgi9bM4RUCnRizSQCTvb0drR1e0cmTJ7R87KiUTZvbvl/7MKlptNStNY0i3Gi11R2NNb+yomM33yxVFzDh0LjnrEGjHdOdxl98DyRSNn5DCtkzPwibbMIo69NceaKGPeUUoSGuDOO9fLmqTqttev40AANTyF7PIlMPGnX12x3tXbisnavXtL27Y/IYk2Pk8ipW58y0b/3Khur4FVhsH40R4GvG7heGafjgNFsdtWFa2iQeBoP7AdAMIWnjeiGzZP/m44Xz5+3vOSdgjUIB8EjN4EwdEppcEogcJGVeOjilgxbghQFoZYwD0/wHwGkGAGi1+tra3le7RUHu08tKuaibThy2uookq/X1a7q2yT6fe9FDL66PWCfENe4ShJSOHTmhW26+xSQ5Jh1NjXX23BljANBomU9B1MPNMBUN3zEmZFhvDA5gtpGzniuYZPDld91nIMD+tR297K6X6W+872/YBBODverCorbqDf3rX/t1PXn2nEpzCxaJtnzomM6vX9V//vRnNb+4bPeItYKJ6JhnvdcxUdQffc+7RELRyZtO2kSZ9InDR45qefWwLl2+bKBAuYLBN3VdXyeOHdGl8+f0jre+RXmMCzste/bb/ZENQJ577jlr8o8dOyYm5pyf7EmklSDlubaxaRN7ziC8W/g8zqZBv6m5atkaS3vW6Sx6fZu4485/5coV26erpaIOra5oYW7OUksAhnlGM/l47/zpjlIu27fH7r/BoIVnmOeXetFkDeaAj6FcTcUS0bIkHfRsDXsiCGZ2Xbt+vJ4FfGZMKpSx18S/WSMMYNbl/O6bcSBnSwNWRfh+ABKAhttb14ztAXBrBnndjvKFkp57/oLV49W5iqrlklH/ibxbWVy0AQL3jQESzfXpp5/RX/oLf8mAi1QipY1rl/W3/uaPaWlxTpvXrumX/vkvKouPSRqQkDQiXOEB1NhboKbj3YZZKE2pa/6J+eS988xGY8Qor6EuKBQLgc0Q/H/Mo80bZtiamVzBDVXNI8i9aybb/1gmeSCuENo6qSbV8pxuu+0lFjfZrtf1lU9/StfWr2o4ogvKmMwBifSwU1MpN1Ix3dP3f8+bDQAAxOBcxyEfAAD5aZuGFo+EPv1PRr0RPj99lQBsMmkbxCTwzul37b7w/BRyJWmcNqAqnkX2fmYGabP13nX9QfSrCp/goCdJDgCf/UnE6SwDwOouk1b4F5nkwoaaMKcyVuvZ2g0DCKtrAcRINkmmtLOzp73dA2MBwJDA48SPWmQH0VMkJq8x5ef8AiAYqVzJW9IEM98ktaZn4tm/22t6w8tfbd+Kb+ri3NgA3QgAYGbEposOzgGAcQIGQFWDQV4eOxgn2eS7OqJJOxMBACABckddAgAYMFK6HymkNzIAXDWJcQMvPJXqKFfo6O771vTDf/LturD+hE7eclQHtZbSnZHKzZGe+8LXtZZf0N61HWULRbV6PVskHDQ5/C8TxEx4E9vqYU7SU5Kb13MnZgAAJvZG0zYjmIw11kzXOaegR43J90bPl0iKrbSRymu90deF+kjXhnntp6pqpQsaoFtOjpUZd5RP9pVnos8UH1fdRFpteRQHGlQcaQEAvPawWcUEAODm0RjQMHkeL6ZAJY3HTAZACacAgCkxeY2AFVz7cdIyhf+wAQBes01GDQRwunGkDcXqcNYD4HoAIFJHZwCAiQ45ZnGHaL2YFBBMt9xvwCmA8eNbT7pfvKl1imF8MGPJPztRcnpjLAAM6AhTAf4eNM5eOVM+c4bP2i+m1GyMbkoUpkoWewjrY2BIrXlO4EJvYudoioXkxeMHmWpYA289kjexk1oivGc+z36F3SWCDi/+jmf/xXVhk879W3zRjdfz+k+ZBXsCB3zyCeEagrbTgIfrw7qEpmnfN+G50quH1nTixAnNz89b4YiDLvpCmnOKEChce+jumg279kyAmSbQpGAOF9MlYpPv18yv1yKmSMEdmP/Par1mJ9HQ+kD7jdoWQKHogmsTwegdECUGAWzDGXthftEyfZEzFCgeRn1Vizk1a9vKpfsqZAd688Ov0psffrUSiZpazU3lckxT+xpDEYT9AGBuTVVwxWbax6GkpPb2AUAX9RM//XMaZw/p3KUD9VXVY0+c0dz8olHhv++7v1u/+R/+g/q1faUGPWWh+PY7E1qYN9k2+w8gQARsppN+BwhmZTbeWHj2bFh/QUphTAAkAFbIehM/C67FhIsJthQmq9djTcDMIas26Lvj94jMJCb73G/Whe1vuOb2ewYEuUu8y9HjpC6CoGaok/HizHZUAADTMEZD0eD8b940fvjGA3gC2M9Q/1jW30oC8F8LALyYBCCl3reVAFCoIQFg+pHNpnTs+BGbFAVCTaDDhiaI+0vTGM2coMGOhlo7elj5StEm7jAA5pfmdeQ4jRATHabHY5MUsJfiSwDVn8Lv6pNP6quf+bwyxByNE2acBgAQ2TEGABgnYIb+H5//YDiEBIDGHwYArth8Ok2SeQckBxDZNMZwN8gI/P6HGsTWRDC1nRiPBjAvNvdWZ0z3a7vXwTAwLNugtfUz1J9/n6CwbKFT+1YapzM0h0y9PI6S9Tk/X9XWzpYZ8q6srBh9dm5+Tg8+8Dp7BkQTAtfS9lKX+Wm/rv2dPe1u7pqxL80SHhT5uXkduemkMuWSmh08BpY1GjrAHItJkyPBFBu6nAB5BhGXTO3xa+D/5kY/RoQ5skoiPs1olMkM5znoY9RYKJr/Tx+dOs8AYHYu500+6SWwExotAy54phgYPHv2rC5duapGu6N8sWQygDH3gUQU2JThWe4PAG+grhPDOfDpajppjCqowg08SIoFew+A2axFrvMLF877mYUfCa8eACCAtM7VCtcwSAFpALn2t9x8k02NWa8wAviZ+B14rKPP1vgZAEP1Zk9bm3vq9Vgv7kOEueqpUyeMAptIDHTu3Lp291h70ejrmw/A2TNiFuSK67RYqOi+++4z/T/NFcbNL5w/q+fPPmeFONM4l7hQcE/Xqe0nM7JHT4pxxhlDqV6zrVfd93Lde9tdKmcKSo5Sev/73q9jx096AkN/qNvuu09/9ad+Sl996hlV5hfVHyd06+336N/8yq/agIqYSZJBahhqZjPmOs8Un6HTD7znXdrf3TV9/q/92q/r1EteYo3wiZM367d/53ft3DXJjHk9jXT7baf09JOP60//yA/ryvollYt5A37wG8C47LHHHrNmH4o8en7AABp+0kp4m/gCMEWnTsRA7vjx4x4/mSRdDK01UhxPXkBaQZNOPQlTwIdznItjdYKfAXsg9cJe7WACIHtaS2SpOeMPMJ33wOSd33PfYAXiAcBeQexfsVx240o02EMHAKhZOHv4M88R0gQzJJa0vn7ZjRVzOZ8sN5q2t8zNL9jncl3wHADEpLEkveDqlcvmQcAKIOGAMx+Q4MKlDXvfNOvEHDL97/c6Oo7fBdGvtFWWwHBEP/a+9+nrX/26sV5sXxz29ff/3oe0u7Olz3/2c/r0pz5lwwBAABiQMCaMaZBN2/5uKiIDEkl28OcYNok1lDNAt0v2nJAE08EkZSZLnZrb+o6ZUBNfFAM2/P74IM9llQB0JH0gAWA9cI1LxYp5IPzon/lRFTIpff1Ln9G5M2c0GHDfMQRmqDBWYtBWITNQPtnW977tYTVq2+Z0Tw8EAKBUzuIa28Oumf91eiOlciU12gM18FiA+ZlJah/WiwGGfbWa+E0llYclBVDQgl2Nr8qM5GGmzol13429xWxN7DR+5CaAUki2/SyOyTPsqfasBxCAN2iM1UB7QsvvIGYYBMICZjiIXNWuacqABUA/JKX4wjD5N9+RAU0+Rrmw3GLKWkgyS7jHHEwAYgLzhZQxApKcw4EBYCD3G17+Km+3AqIwPXythbQcafMAyJIAwKS8Y0aAbgKYVW84r14/a2YG0P9BcXBXZ7bJCop6aBgA6F7To77Sw74ZYQEApIhSss53FgCgEHUGAABAqUzW6L6yubZypa7+4T96v86c+6rml0qGLvb2m5rvp3Tuq08pWeupV8ckJW/5tGg+QcvSICq8Rzv8PbqIm9Jttk2fbc7tLI8QF8iDCqLllEqT35lGj2aahcfvB9ykUlEbraHONxO63Mvp6qisfeXVg+KfSSqT6CqbGihnlH6pN06qO2Ym6Ncpb1pUzzn26UZwozfUbmgTQZywWUhc00QSd2BiQRx5QuPr5h7OAIgAANOvwShhTrh/mBIAqpo4NbQGK0zs/6sAAK+qw8eNAEAoytyqNTTCU1pg/NJZE7v4YMZNKD5437YZnmh9b2j+ww+wyUc0homRhjNIfgp2BQAIzQUFMvTMfM7YAExTzBgkRE/51BQ+7NgMagCaxp2204OZUoYN1GQA4ecbBSkAANbYxsSFsFHZxGVGqxSb4EkdHg6tG5kP8VoxSbluVHvDxboOALiB/cStc8mY/0M0mrNlbGQW9zTg/ZDRimaQ8ox4qJVDq1paXlGxWAnuuNOISw7eFpnVnY45EzMBLpSKFv8GPY+PCDjRHHG4ceDy7xQO9l5DE8ChTqFoE7OgF51dJxStTJjMmwA5QIjaNOph0BbGdTSrgfdDMmFgDwX7zSduUrteU317WyePrimjgZr71/Tye0/p7Y88qKNrJW1vnVMu31d1Lqt+j1zbhhs+ES2UzJnBJ5RmDk7bOYe46oIEZ1VvjfTE0+v68L/6iJr9sk6f2dY4STRcRitLS3r3O96hX/7wh5UDPW+3DGBlahwnUD7l9+bf1OLB+R5pijeTU+TeQcjg62D9vz938VG1gzHce2cYuKPthGUQ1tAk0jHwsp1h4OydyYE1cVD3In2yToNTNmuHhqIODZ1JA009xqDR6M7wqxADhfwjOMXzXJAlDwXPShKTPEUneafouTYft+KprGGC1AeqeXSO/m8FANz1/8UlAN8JAIgeAJi3Eelz20tOWUHH0xWTAhzYChPkYALIdXDQZKybbjkpXLusGU9Ih44e0uLKohnQsj5is5tElkdgwmikfDarJz79GV157nmlewNlcXOneQQQ5+dZ3Buu8Q5kXw8U+pqyxgeTKRr81FgpIoryaUsAMJZ3YqD2iPvq953vERvBuOdGbNeLpsjk8TVJoxen+9MWftpMRpdm49QFw61IrXTf2KQyFJKGLAUmE9cEYi/XIevg+kF9XzedPK5L65dUKhf11rc+YowlAKagL/AoP9703p6uXlxXbfdAiQEgnGs3qRegplZXD+mWu+5UjklmikI0L9GAcqN7A+1u7+rqlauq7R9YsU6zv0T++vGjWjm6Ji1UpX5X2+sXdfn8eS3lcyKtAVCZiS5vBrow659iFACA6X+6WFaqWLbXOQi+RgxDqjyTTJx4/SZDMJ6vxd1iSHL10rouXbmiK1c3tLW7a/FU7h2UVH+U0H69p0Kxak0TNYqZAwNmGwOAnPOMG1ba33msLgCA7eH8mCRnpN+fyYdtN9HdH5dA1zQcWl0yEztc09l3LDoSs0O+kakGAACMP6d6o6Nr1/Y0GrI23SOGE/b2209Z80/K03NnXtBBjTX14gDAt6odpmep64nvvfc+HT9+1AAAbuPz587oytVLxtawlJsALk3iU8I3jYa+nscOc4IpNPViWon+UA+8+rU6urxm9P+PfeTj+q1P/LZK5arK1QVtbm3rL/7Yj2nttpdorw0DY6CVtSPWGP37X/sNLa6sar/WUKFYNACAOqlSKph5H0yA/+4977apMRPtL3zpS7rl1K3W/DPx/vwXvqjl5WVjpbFXY0pHQ7p1bUPvedf36flnT+vw2qq5/+832uZVgQ8OAEAsXDwNIca6jkymBXjG++OcBQyw8w1DSlIOkd8BXAHKFQquh1ZCRw4ftiaWNYA8t9fxe0/DzForVUhx8nQfi7W2Q8qbKUvwQAfeabuMhOuMNAWafYvYcSbDGJx7zeDApjM73SC4bwAAfwe9n7XM6+S9ZjFiSyFzaNh1yuRyNsyA/l9vtKy2ifRxapOtzWtG/ee5gMq/MD+ng1rdgCrAQQYIJ44f08H+rsmwDhFXaZ+bU6N2oCNrh/XQ61+vxflFY0bUa3U98pY363X3v9qYAv/gZ3/WEhXwG8InhIcL+RL7eJTMsNc7OSll5pqwLyOgN2s4bcO6wKyc1qJRAuvNqgGpxvD2pCaun7EoYXsG/yQboIylaxsbuvXW23QNc95GSzedOKnV1UN665vfoMvnntYT3/i62m3YZwW73owvAQDyqZ4xAL737Q+rcbDpwN9wpHqzYwkebqU+VLZQUKszVLZY1fZB0+TZ+AIgP8+WkDD1jVFqzvzJjHJZfBh8/0jnGJhOGaLXM3xmzJFilxIOpAnZLWj/rcaEtRbWi9VaZkbqHm+TAQmDmWAIaLW6XepgShvNAid+Sy5DARDrdvva2ztQg7SJYNpE25pOEWPuAIB9GBDgaWZM+mdBAIAAaghkILDTrUd7wyteSec4YQD4oerfiC82E8AUNwc6nksAEqQAJNB9ZTRMgjKBOPGy2GRBzygJ2dBoXl2XkDDqvwMAqWHfWAAAABx6HETRm9maCfMAcPSD7hvzo0ZzU5ksyE9HP/mBP6tsvqPeoKZypaTOXk3L6ZK2n1/XhSeeU6o3VhI2At/HspH921O8eNScZ3Nzg0Ba7fZwA5n8W3yF1SRG2eb1+OHkxoAg4Y5xgaZjpDNSM5HRriq60ivoXCutq92k2qm8EsWCa/nNidMnCyYnwJU6SXJA0vwPbIZiOnOnvFG4s9j5lS9kbQLKdcxk82a4grEx1A+bTAeqOeuO9woAgDs9n98b4ILZ/UM1ARx2OUzDAqbopOAO2ndf936yfysGgD8W8cgIyy5OtuO/BBq9L+wg8JwgjZExMaWfegPsD4Pdpci7ueEB9p8c9aPh9c82IP4Nwtf758UGx9+PyxMMyQ0utIa5AejkMkqT2pDjkHB38mgg6HqdQP2jIe12rACL06nZ5pTfTzRIk+vo8ojY6Me1HEGAGwGA6UR1moAw+RybOJDqcUNnP1P12Hv2M/WbPngSrIGcoJohos8AMwr/hFE9yYQ2IM4a+ZIW0PKtHdLi0rJ2d+um96PxBm3e3t7Wfu0gOIGnrRCZTO1np9DBeMZo3LBtwuSez7VplNFloU0XpmkKFIqzNEwkBUxc0DuHv+fzrbjtezRO1PzbDmBFRspeq8XiZJKqLGHiU1NqNNZCsahjK0vaXr+gcedAP/LH361bb1pVatxStYIQr6dOY8f2BCJbWu26ShWKHTanosYJfD18osouQURQBvpWpaLadk3F6hF9+F9+VF/+2gU989y2kpmKGboRz/Sud3yPfv5nfkaLpaL6rYbGA1hN7L2hcbIplPs0GA8gsGxsN4sMlXCvvfn3Gx5TAeL/4yKwz4EuicngjIdAbPBdjBQkBTPGlWbSGJ+fkIISODTWkE3vD2Cr77dMEfdqNfs9exyRSl6McX+Y2Dh45Ki4ezlEONnc5cOLdnPWaSKCU/1HEwAgMgBssYdnzLT2kz0qTPJmn4/vIAH4gwIAnAFRAsBRds+9d9lhBg08rv3p9DwmVfjd8wJtrFMvudWo9z6NT+j4yWOqzFeMCsovq9Os+U8oh8M57LdUSp/7jY+qv1dTstMzCUAmMEjYq4zOHTxyYkES965YhFNY9YekeDhOgAwAOQBAAEUo8YA9+b9PAIAQ3+fTFwqbeH5MAUbfvxxgNMAgMBACvj+RJEQAwM5W38zD+vLrRH2AhUw0pHUVHmA6lRWu/CQBdVQsE6fV09333KVTt56yAi5dKlrtQiGqekP9el2NWl27W9s2+U8Oxqrk8f84UKFYVrFS1TCZ1qGbb1bl2FGLycsUykqM86odtKyg7zTbFieGyV8xX9BctWKFeqPV0H6zZiaDS2vLWllbMWC1U6vpmS9/WbnR2Exls1CShcGs+4KwR7HnRgYAjT++IeliSblyxSaYKXLKSaNgERCbBlBr4JHv3xhptszgLKt8qWQNw/rlyzrz/Bk9/8IlpUoLqjU86i2eVeypDAJMB01kLsOQAPAAFFy6eMmAOhIgKFF5fVMZjbujc7byrBJNiSka0+tcNmX+F/UaqQxzpo1m7VlMK57UTv8UAAAgAElEQVQTQeZDQVyrt7SxsashAMCIpg/DwL7uvvt2YVgFdvP0M8+pjtyaFKcX+YjrMjIB4v7kf+9JT8eOHdcdd9xutRqMmiefelw7u5sTt+1JfNisTCYArDSFmH0BAAB04scAIzSrlB55+M0qJnM6duio/pcP/h0dHBD7mVUB87rhSD//z39Rpy9dVmV5xdKe1o4e19efeErnzq+bd4MzRt1zBA16NpWyBASGRj/4A39UVy5fVq3e0HPPPa+jx47ppS9/uT79mc9ZBCf3knXOfj0/V7Hqd211RXffebs2N67qyNqqnn3uDDlhqjVa5gHA17BeoyFvq9WeMEO4RwAEe3sY/FVDfTbSuA+j2OP4MDaEsUXDDIBgcr4wWSaFoFwsGhiBWz5/v7u34yydmVSZ6FQP7Z9GnxSPRoPXZptcaF6H5p0Bpd9MEsOAyWnbngAQyLjq84wnPNkMEIDr+czp07ZfuWmw1wrlalXLK6va2toxz4CFpWVrjBv1hn1umxjAZPD/SEjHjx7VC+cvGngGk4qIxHvvuVuX1y9pcX7ePEdgufAcZ1JJfe4zn9FP/eRPanEev4SxmTf+rR//cfPE6Hc6+ic/94+Nbp/DLb4dJMzGpuAapidgiC9zwFt/r1DzJ/Xs5FyeHHg2OY8ldKx/PejJ+yI/Xx28tb+zWhbvMmdb8TMYogL85FiT+B1kPDb75PE1PfCae/V7X/icJXIAAJACY3LxYUfwpMu5gd71vW9S42BLoxEShrE6PaSfLvWj2S2Uyqq3+sqW5rS5V1e9NzB/gDFJNqW8eQch9zYPB0y7MXQfYC6MjH1qgjwLYkcA2k1or/+wI8mOJa+peX+sAWoRY7tGNn3wnYnX174o1GNx7ggbAh86vo/XnC55Mn8dY64yfCfcPqVWq6OD/Yb935nFDAcxngw9rtWwsXZzW3hAAPpPlr+lyeXSlkzCujUGwEOveIWXghYL5Yi6MwJcApBO88WgZIEBgOttAABo8pVaVKeL+ysvkWkAtGi2i7SZMDntCwCg7wkATP/5BRjAm6CBvBEAsEKVDGsbExhFqNXaUaE4VDLT1Ht+4A167Xfdo0Zri+AX9ZtNHasuq7/b1Nce/YLyI7RzI2XNMTFEvYVCIurMogbDEgJAxHs9c0mFDWBSAKgYFtkWyXXBeTEmV9nlZaH1lCwXNCiuarOX03N7Q71QG6qZKUuVebVBpUGjgsmbTxto3j1XU6GQm1AQQemCiw83E/ScTRpqEYUEaKsbTbgTLYYojsb5IR4BAPR33f4o0Pc8BQAK4h80BSA2RTEGcNAhBsMRQDMDhO4Y4k++MwBwPSHYkcrQeISy3Y0F3VnQGvuZ5pe/j6y66xrnECHI37Hpxo/ZB9xJTyE6ccYx3w/40PgblYe17A/2bJMdjeYylitvfNFwjcfu/0BxZb4AhfBzoqu+gz1crwyPNQZYxASaC23YbCZGit6wWDE8Y144m8oATR4k+sU0TPHrvxUQwvUAHQ1nQjiUr9/sJjT4FwMADJkPzQYHQGg6QsilxikmRSPlikWtHTmsQ4cP2zQfPTdmV0eOntDm5o5N+lvNph0OFAD835sAny66LiqsDSbv5ssgKxA9ceKG2MR4hs2wNuIEf7aoQ49HEeF5xb3J4RQZALMAANeCAgdqI7nGaKqbA0yEEspqrHmor7UdHV0s691vf1gn1uaUGNSkfl3jUUs5JqBMLkIsYqYIdXigdgNpQ0G5/JxNozickomBhoOW0uy7oNSjlDr9rJrdit7/P/+cRollPfXsBaVzGSsW3vm2t+lnfvqndWRpybT/ZF2blCgkk0SndWMAWMxE0I+bUWc04ArrLOj/J/AYB31A6yLNL1QNrnsNQMEkSs/zWxxsMP0yiKXr/N0oKEQKjaEWBw+CAIL6beMB9MKCfa88N6ca8owMXgBMHWvWkDja7lrcyVQiJnWYFtGLwwkAEAq9WJD7YfntAYDvxABwOOPFPQD8fV+fAjBrAvidGADRBBA5GdvMS192r00W0bMaCyBoN6ES8jrMydqOGI/cRPN/250vMckbAEAik9JNt9xkTS2NrqXQONptDUKRIt4maCn9p3/77zRH547hlAH1vj7MS8EYT9TG7sIfWWBx/7TzDA/dDNIoGf2fGMD+uG/3nFSHVA4RTN+LsImCaAI9zWxE0+i0yDKygjN450QTUI+ZnBZmAADOKHBPuWkcajhSAOCTeB/wNTwrSEUwB+5qzOADx+xR3wqmN7zh9Zo7tKIRjC08Q2jaeGP1rtTqamd7W1sb16z4zhH7S1xvu6fVxUPa26vZ9D9dKuulr3udhP5/b1cqlnXxzHnVD5rqdXrKYyaL0TBO0mZ1DW09r3K1onSBmKueCOnLFtHol5THeT+d0ebTz+j882dM3433B74WMBlpLu0MhNWUx2ywYD5GuPsjYSTBJVVIGzvDrh2tMD9vbk4FKM9QdisVy4LH4TyZJZ4KDfHIwAP8kD7zlcf0jadO6/LlKwbksjcyWcO5moKfuhIAwFMu3ETt0sV12687w76ag569DposaLPRy4JJYPT9wSi5Wilp0Gvr6JFD2tm+pptOHPMBTYjDsgVInWV05pQxADaubqvTBU3AdNMp4Pfdd6cBALlcUk8+eVr1BuvIWWXf6mNW+udr28+kuE9BeMCx/t5777EMe6Ihv/zlL6rWODCQ15INg+bX1nisa4KcD2d75GcAmoDPRu9Gp5zO6fvf9j1KDRLKJXP6wE9+UPlCWeW5Be0c1HTkxE36X3/xl/TZr35Ny4ePWp2XyRX1id/+Xfs/zE/0xY1m0zToZMxT41bKBYv0++E/8cd18eJFPX/2BZ194QWdPHmz7r3vpfrIR35Di0tL1rhTX2Iod2h1WRtXr+ihBx/wiLph35rUx594UoeP36xnTj9n1wQmHIA9zfvi4qL9n/UHsE8jQ8TfxsaG0f/5XM5uvC0sknI0tqhral3WENfEwHjJWB9rh1as0d3a3DAZyIoNBmgyvf61ZpYuJwybaKK4tpztAAAwBqze6fdtHXDeIx9kbVJ7ARzH6FFLrAGOTkKbztl6BviiEQOtgAHA+cMkHjYW379SndORY8dtqg9LplAsqdFq2WtjKBZrVfZtGvtTp27Rk088rVJ5XtW5BW1vb+mVr3i5nnziCS0tLBhDgKEX/cgtJ0/a/dq4ctWuG+cJLv8//YEPmtzidz752/ryl75kMgH2IAwAAZEA+QHjMkn3Volnt3GnAqvV6OYhRQlQ1sxjJ5JSBwri9MdqyGiIHc5SQD5joMUhQmj4YW9ST/H96WGQfVDTlcsVtVttZyBkpB9891v1+c98SrV6W4V82QAAZIUZvM/UUTbR0nve+RbV9q9ZhClnvqWjpnJqY5Y67FtfVGv2VKwuamOvrtZgrC7nQyZlJrQAABjPUldWShXrKzutrkVM9wF7Q8xhfP7j9D7WiZOaZBbAC1J5rztdAsCvQICenDvsp3EoOYkCjOlgScwcOyoVi+H5aU08KvjZ0ZSS1wNQw16KGeD21q4Drhm8JNjjpwDARMoYwo65febzM0ZqmjAfIfx+YM0aY+bN998/dk0cz6IfqhS6PExQBZAAoPdH92/UfyQAoPZ4AIxTGqiiRKJomgqjW40w+sqZIYMNtsytmAIQ7T9UwoGSfQqKjgQ9wpgDYV7BwWX9Gj8XACClYR9EBBSpZT4AlfmR7r3vhH74R75fu/uXSNVRYtBTr9bSYq6s07/3DV17/pJKyqqYzqu+f6BquWrINtRjdMQU7zyE0J+4kEyQyEblwbu6vm6HTeOgpvlq2bTaMx4uk7xmWxQwADIDNXmjuapSc2va6mX19NWaLjalVmFBu+OUktVFdaCc9PoW5VGEGt7tWT68U3x5NKGQeEYvGyMbmC+YhKGiLKx0Bvdrp/bR7JMFy6ZueZUg7plgygTAkMloa2ffDm+8AEx9R9OUIkVgmsU+w8EP6z8oKsOE0FxsQ4Hnm2vMzHTNPwCA5SbTqIXNjg3BorSgfwcNTAQ4YuPg39Ob82nzHqb8/peTzXyWQhM3sUiHn4IN0wm3Ib0xStC4qIEe499xQjV2bbAjvjce9AAHZjJkDcSUejpbBFjdEuj61lMZjT9pLIChRdklVJ1fsMbF4DRHf4wVwNSJJi1jDBC/ptDUeeh5TxYMSUQQPgFmKDmdctu7iEDIDGhy3WsLmzhfP9v8x/vnCC6F/BThjNP+qRlTcM43bbgvj9mvN1oegA9mm+mURd/hOt4EgU6llCsV1ei0tLy2ptvvuNNAsE7fXfeh+RdLFV24eNmKuAlTwW/RhG1h4AofsxzRGZCI3NxZDwB7LGd0+hQSIP3R3C9O9jnA+Xv0gbPO9tFDIU58YgoAz5gdIJWKFSg2IUlIHSbwFH6NmgaNXS0VErrt2ILe+wNvVbd2RZX8QMPugTTqmjGPMujcQG6h/WJURkwn94GDAjSe1ALuN89QXwcHG5o7dkSdrV3lS6uqNfP6zU98Sf/qf/+YusOcJZ2cuvkW3X3bbfqXH/5nWsXVl+K63bQpMQ7wZMVm886wIJKLIhOdKdpC9maTcUQNvrdVE24M/hRWW4f9wNms0+fJii/TXXpjb1Npm/K7n0B0vw9psHYr7ak3yRLou+vhAsY3mexGxpW5oAOioj03iq83Kt4IOmgdNeCh94vneKTwTMw4YwRhfBHGUgiRg5OiJ+h17fVbsT8DUgaDuFnYMgIA4en4pkg7/3YWzGpeH/5nJrbs30kVstQf7A7RAC383EC7QftcZIrRxGRyWaduvdn00OYWDnOFtTNjGmQFmQGWTtGEArx65JAyhZxF8PVGQ919713ufJzl3OgaC4U88EI2ozxFAQ3c3r4e/+LvKdXuqkikogFH3vDzrFtM50xjE/eOKeOIno9Jcs9+VqvTUCafUa1VU66QdXPATErjTNRIh4m+NfaBYRUaep41brcld9DQMnWiuEU+yF46ObmCebwRxZxeSXFG4c4ZGuVDNNVokvHuSClr1NRStWSvMVfMKFvA3RuzvAM99IYHtbZ2SKXlJao1c0RPFotSt6dRs6ut5y9q0HQAd0wR2O1ryJnI1Jm4qXHKjKFS2byWjhxVlea/VNbu9pbOr1+yPZ8zspArKjVOqdvoqJAtqIw7f4ds+SW12h0VKxUtH1lTb9TXxSuXjVVFQ7W8sGia2f3tTV06d0YdDEiLeVXRtvb76rab4er42ZTMZM24i8l+Mp9VbdBSIutgEdcUSjSgEYU+tRvbLiD2/MKiqrjChxhW0wXn8lKpovZwrAsXL+mrX/26zjx/1mqVSnVBhWJFrWZX5cqctrZ3rVAnQhAaMJ9XrJQ1TA9tTTqjw1MGMPpiv6ZJwMXdfDCSYxVyKctJp2+kKTVPkwAUbu8SCU0DTtZ1Ts+fvaBOh/2V5h49csao4PcGAAAGwOOPP6VOh/3jegDgRqbfzIZyw28ZwhSthnzjm95gNVuhkNOnP/uoAQFMLA0AiDEHNv2bfhhohns8UbisbZzp80XV9w60UKrq+x55h1KjpC6fv6xf+qV/pdVDR3TQ6qjz/+jM3/f+H9fq8RMaY8KWcz1+vdnWY088ZdJSSlL7nsh5AKZNzz4wAIWS/JHvfovW19d15eo1nXvhvN7+ju/RU089bRN6S0xYXNTG1aumX6fh3tvd0Z/4Yz+ozWtXtUBevWTSgZOn7tAXvvRla+o5X9Dl8/VxcMD5CRDAuQmgAMMPKUCr3VTWTLepe3q2VzmTy4F/q+8IGC+VjAHC/c5yfQFM6geWXkDzz9mPwR9njg9Q3P3fPL1yTn+H+eGTVWek8PrMQ4Mo7H7f1hl6cPYKXPFN245eHJDMzC95wnxtAkxt7ezY+2RqjxEnZ8Sx4yeUzuQMAKAWd/YFDKK+D3f6A2P01GoHZkroAC4HL41YxgANJBk0/nzukcNrNijAkJzkg+9+y5vVrDe0srxk1+uPvOZ+veUtb7Hs+A9+4IOaw7MBDXq3pzK+Hxi3hhoyRqNEkz87fk3KBf8myrWme+5kUAZgzwBhsmQjUzYwqXiynA5wA7jqZ3T8MKPlvLNsADDwiQDc6bXruueOm3RoZVHPPPO8JYJgEkhMZSknjTr7miuO9aaHXq3RoGnPfrPVVptrm8i6Z8QI3T1MN9joObUwY+/01ODaUZNjdmdKBPeTaNYaVgMBUHJ+NdoNpQC1qC1gEiWQlHr0M2uX9ejTR69cvnmQFtz/6edgJAQ5dxym82WATQ6MQt/HwypnEpRoPs31Y63y7zTmfo3wNhm5TAMT1iHSLjKik+YHQKpCu0ONWFIqRTLA0NYZrzPKYFn39M6sFwYJlNKAkvSb/Dx+JR542cvG7nLulPhoPkDzBmIwGqL5h25II8HvO0qQKQgAIEyFMCQq2MR+SCbV2PWs6M4p2jxHHcdzaP8wAHpK0+jibtsbKGHRD3wEpkCgZjsAAEKfNcfPtGno0Rth3NDVB//2+9Qf7kmJhiFJrYOGKqmC9i9e01f+0+e0VlzQuNHVqDuwzNo+qHWhoGanbZmgGP/ZJkXBZHEVfQM90NGhNeKisUH1QNxCAxwnXZESPUwM1ed1ZTlcodrlNcovqJGq6vROR09cqyl55JSZBI6Lc8qXqmrV6hq2O5rP5c1N1WKSaAQEvQXNldPe2FRMP27Rf4E1kM5Z4+8aa59IjzBRJKowAACGQAUAYHN7z+7BHwQAsMMrFK3T5p/X5FT/sZlSOJ2IP4PgWTqAxYWxfmKDOeHNTHST1mZM9okprT02mt7s+wTcm9vYhDo9kD9idhI/Zp3G7WsDE8D+fUYW4N/L55uYVVqxc4NUYKKvNTfp619bnMYbIGqGSFzzQLsFIeUwis7jSqhYJsMerZoXrUYdNMdUaBmY8oTEgGCiaIgqnxem/4bSstkG+rnd90B1n51mfyuaIptPfL83FjJQ/JzKO224J0BD0GtPpu7hPkW6XGRmwJYx4ALaPUAAuruMM066w4EeeOj1anY69uzBBkKXTdd14eJFQzOrc4sTRsSkOQw/y94z05Y4SZ6UsgEk8Dvonh6TCMlguBgAEMA+QIBGq2lrlEKEw8enAWyMXmhM3ldAsikWuN4cAhwcHPhs2PFwNK+AfFG7TWiAKVVyKc3lpN7Buh581Uv05gfuUSXbUnP/ohsB5tOIiqVRWqMO9y9nAKvSFOgcRmhh4RFkXSef5J73lCwmNagfKAljKFXRYDyncXJJ7/nBP6tS9Yg2dup645u+W639fX3yNz6q+s6ulubnzQCIYgMy/IAmPwVVtm+TMBoOaIEW5wYgO2E5OW0/RAFbA28RlmGa7/veTNTnDHjn0333EQAIMAcXvm8ACAwMCHnfEcwxuqaZ0swUxUH7HxkAPCsM+iMAYKdEmFb6wRwYa5PFM/1eERiI+vEI7kz3C5c6+rMepno3AADXbQt/CABALm2Q4YsCAEymQezbrbrW1lZ08y03mYkT95LCHmdnX/s+QqdYddaSN+ilakWLK0vKFnLqMNlOJnTn3XdYUURjPkYPjdKOIo0NqdfVfLGkc499Q3vrV5TtD8UcLg3wAtjHvhoYbTzPJAn4zheM28IEzopMWAW5tNHo0Vo2WnXly3krupiqd3nteNjM5k7PGApazB8AqTnqB9+PEL/KnwHCjQoZb+i3iAH0r/W9nkLUJ5s5c4RmYr2/V9cyDUmnqUI5r3a3qUIpp3a3oYcefr3WThy1tzaoN5Seq7pD/+6uGgd1XbtwWeP9NhtdOI8SBgKMe2hYx8omMla/8OwqlVF3nFA3RVxwRj0MgUdkoBeMHsygIzlmep9WNgWzTzalomGuzs2rBG0acCZ4zPCum5gC9no6euyopTz0tjd14bnT2r26rtSgqyKgLM2zAXGRZu9NPbpjJu/JIlImnxB6HKvve+bSH/wkmu22Gs2WNTO8BgzRMHcrrqxI+bwZIFJ30PSQGLC+saknnjqt02fOqbqwonSuoEyhZPR1mvPtvX1tXNvSQf1AnUFLJeLP8kSoeXqH+RghgjLPFqeyknlORvp40NXK8oI5+kNv9mMdqVnKPGMq1XltXNvW9k5Nu7ukoFA0px0A6HZMAoD+P5Ua68knn7Z9eJZCO11KU13ujefm9M/UPR4B96Y3v9GKbX59+rOf0nDUc2ZNECPFKcoUAvDxh7Gh4jk/AIxNWk113+136RX3vkz5ZFb/4Vf/o5544hkz3Fw6fFhXt3f1T37hn2q/1VGmPGfu/2jO//OnPq1Wu2fXsIuGngY2GF8CPjItJQ7wtltvsXi5drujL//+14y+/vJXvFKf//znDXjhNTmoODIKPU0J7vv33H2nRQnCmms1W/raY4+Z6eDjTzylo0ePWqPPORlrDqeHj3RwcDABBvi+NENGP2YAgXM6qTfWoENN9nvv9R1pPG2T5R49smbmeaQBYJK3ME8SCuyChgohxpdpt/UtRqGGOcx0msGasxxpvCMLwIYWFq7Rd+aFSQaZEpcMMOLPUPMBnFn/NJlz1Xnbi4hWBHyjBoYpzBSe6w14trS8an411za3DTxAe857wvMpMnKOHztqtcfW9o5KAGht+qqkGeaVCsgcsrrp+HGTAxxdW9MXPv85/d0PfcjeJ1/Ha/6bP/5+AyQurl/Rr/zKv1W1XDHdP/0ANZmtKWPuTSjLJv2LBrHGiiKJLcvfBYatAQPRUNbXf2RcxQJ8Crz7lwGpWAhUmNnFsyjuykaRR1Yd7gmSAs4naqmkBjqxtqAjays6f/6yGdxhGNhu1FXOS8lBQ5X8UA8/+EoN+w0DAVt4SPSJofU0syFmhjC9EjkNElk1emPtt3tqUo+yb1ttNVCxmPeax5g3eL9kbD+rteqB3ugss6n3jAMCUwBgFvafkTxYj4YBKtJD5IVc4mDoHjywaMxtjdGgU+Hl8Y1yCYoBXfi25GCaOADA/73WdFDGgCdkXpwjCPA7PYs0bLeHpM0qlXYJq5mh2sw4svjHJpXx9e/xgMgBbCBhz0dGie962X1jqGxoXNzt3OMQTB+JYcHQ9f7GANAUADAGAArKhAMAGqHV4gHDUANtDZFDnkdsUyY8AAAByL2PDADya3GRtfohAgA+JTUPgDEutU7dqpRx7txVrtjT9k5T//jn/4oKJSLBtlQqpszhMTtKqTzK6KO//O90ODunzuaBCqmsFb19tJTkjg5dX4eQ3i5UmDCxUTBtpJmBegZiak1kyKG3AtZZjZMxA0m5PVJ7ctj0c6Ok0tyqMgtHdKElPXZ1X0/t9zSYP6xWtmILNJfOKdUfWbYyLr6pPNMGNDMdAwEyyPQozAyRGqnThuqBlwCTe5zlofknbXJrSCfMAHQ/HB7hIKakhAEAAMDU/w8CAMw+3ZGK7bSXoPW3JLZv7QHAIvOYG+scJlSiaJx0PQBwPRMgfk2ksEcakmlofFzgQEIMfg7NSCSQelkQ2QzRP8APlfhh/2pRVv43s5Pj+PMdSIgRUVMPicm03HfG0IfQ/LsW0ZIYEgmb3kCnLJUrdk9cduBfYzMPywMNeikKGTZdHEVBFM2gjqxPzGiGxkjAEZ2DlesSkfZZYGa2EbYiecLAuL6McQAkLOiQ084hZABAaJ4pGg3AuREACkUFb4RD1d1Uc1akNtotc+ZdPbymO+65Ww0AtExa5UrVmnBMcigQOCDMNddyUsP0c3Y8Eqf8M2BAXEa2vVnT6k1lBGhsMw1gbZzicI2iZt+aohA/yIFEsUCBMesCG3X+bI5cezZifkWDwdiIGAAzSmuQKJt2LTloa6Wa1lyup0Hzkv7mX/tTah+c1UJ1oF5rS71OzRg7ufy8lCxLw5xMgAwAYHsfImkAAM8gtr8zl/Sk+jvbylQW1KvjpVBWce6oPvbxz+pnf+5fqFg5qre+9fv17/7N/6E0exQauUbD1xVbFdfDaGDuSEzxgE6Q55K1BsV5cj2tSQ8+AYEVgLbY/dEm7jATNog91eFcdHDAJTeR5m/1rx24sfl32cHk2eU37HXhmXT379jQO2WYiZ670TgQEAEAv89TZkp4DCffyXccf3HGGAja/wjgxPUDyB1NAP17+D4VGQCTfce+4YxRbXic/r9gAHwnAIBmud9r6/DhVUsBAABg/zVnayZQth94wcIZznrnAKfAWVpdUalaNgo5cXvEZt16+63OXhP0zLTpg3HZhjaOKSmRV7/3sU+oyrm5X1MBDaxFHbl5bjILhZz74SZDEwAgbKTxGlvCQwrQEwZKxhr/QqWgpgEAOZtm40kAYBo/IrvDt3Y3tnVwJhRdE4MklyKwf3w7AIDrAm0dSi5JIuwHTBotQQLacbFgzCVeI4wF4rKQ9v3g//CnNNjfVbpa0bjRUALTvkZL43pL3VZHZzFHhEBT6yjFZQgxWHY04b6OQzPcrj74MiyWhNpERTFsKRaUpgmCgdFv27Ch1WgbCJBN561AHQ8TZnBXKpUtLxz9PdIpi5rF6DSVMBChC5AyHhoLoJhJW8pSbeuattYvqbazqcVyyWId8TgysJo71kdb2p/ET8Wzj/2BtWNNYPBIsn2QaTxxYObpNLB9nGYbY9dEPqNENmsgd3VxSSU0ykR+DcfGjDx/eUNPn31BZ85fUrZc0Svuf62+9o3H9eyZs0bBxtCP84C1m8zklMkWjKlgUz0D/ylsAW2Y/g/V7TR1z5232/NAQ7SzvWPa8t29PQNy1q9uqFJd1OnT54yN2u3xnjOWL04hfPtLTpkTNr9On37Oalc30Zo9fK4/K1/8T9S7Lr15+I1vsIaT5+FzX/isUW6RbpkJKztcnBrNfDOLZMVvBo+FED8L4zSbTOvtb3pES5UFZRNZ/fQHPmSS0XZvqJWjx1ReWtJPfOhDOn3uBWWKVRVhuI7G+q1P/ray+aIxTaMum/tozK9iwaKHWWuPfPebremGBfcbH/u4Hn7TW+x8e/TRR3X0yBGrg7e3tmzaDAClyWEAACAASURBVGuCPf2hBx+0r8FYj2nzpUuXtH75qkpzi7p8ZcMAIYB2mAP8PM4bGEo0PQe1/YkkgOGbTzadlZCHxcpa5DwKFPTY+Fh5HhjEK0uL5gPBH9vNhundOePmqhiBp42ODwDBzyQdyAAG2/cjOBcGNUEGEAEAJvj0A6bjRuoCNQRZCQaVmYy2d/aCu7/3JTCJ8DFiva6vX9Lywrw17iYBHY21vHLItP0XLq0bcIcEg4m3MYRCCsapW26xa3Btc9P2Ia79yvKKyqWSavs1+34ALhcvnNe9d92lP//nflQXX3jB1juTYzwZPvBTP6kLFy7pN37zE3ruuTMqFQp+2lm8ND4gKZMHuyeP13TRE8Wac2tUWfNuDMj+df0QxWuyKQDgv7faNsqpARjMUNjP2ukjNP26yN41bjmSIybSwVegWiporpDS0cNr2t72mDtMstvNusqoI9VWJTvQA699qXrtfTOww9sMc/MxMqtkyljUsNLGqby6RCZ3Rtpvd9WEjcXrJ3p22HPz0B56+7y6rbZJAWCh1rtN9QLL2TxLjH0SE4+ivC/Iv0ORMWWJen0dZQCeMBTql6BcZq/2M4d4ZzfcBqwEyDFfkpCe5gyAzgwTgIFQYAzb+QdQGHqNEFHZbve1u8ez5vcqgt1ISKcsWr4uDhBd2o8kwIeFUuKN97/KGACgC4ZcREff4MxP80+edSLRNQNAGAAaIwVw90qcqBOJvE22Bn1+AAyAvEsAjElmbUQAAHrK9AEAOkr22jIxx4hJP583BQCMDsrGOmIRQ4VOq1zOaXv7kpZX89rd29V//2e+V3fec1SJ5J7y+PGQpdgb6VBpQY/++49pcHlP6XpfRRB4DBaoqaF6YHKEOU5wa0QLZ3nJUJKLBaNf8O/1Wi0Ur07fNKqomxq7maBpnUca5qFbAW7gkgzCXdAoX9GguqLu/CH9yqd/T+kjt2hPeW3VYDIUlE0BAtA8pTVIjtUddAwAIO6Q2o2ilEk6lBiuaS5fNuTcpvvgk+ieAR9M3wNiz5TFAQAOTqP6pdMmAYDh8AcFAGiwbNoeJtWOKvuEGuAjZnhHD4AwjvKNZbIrfGcAwPuFeBCHXMv458hBn/2cKE2YadC96Y/mf+G1xXznaLIYDmFrINJZT1Bg2hniTKZyAH9wjOlgp1KI9JslRc1kF9srB2UOGmb0Yg7KsXBSyubzluEKcknhShQLxaexLMI1ts00ILlsLlxbo76GKUEszqy549AMGnl+f6MO3t4TKQITZNevbWyO+RMach7ACctipuGO0peYvR1/Rox7NJCKqKpi0QydKAzL83O6+dZTmltcMFYAhWGtUTeqGhsu9HMOW7TwTONByA15nfFhsNcSrkfsySaN28z9d9r6VH/sk17/iO+RyXd0LefaUfTwb2y2xHnRmLA5Q7maLX6jqaAVBDPaz0gVNzBsDPo3r3JpTo29bS2U0jo0n9blc1/TX/8rP6RqsaXUeEv5bEfI/Y2DNQAoRUeZt3s3GtWt2eeZtehUHxsFWvhQB7vbWlpcws5WAlgd5bS509Tq4Vv0x37oz+vy1a4+8JM/o3/0Mz+rTSa2xgpiqoJxF40H0qC0Sy4KBWM4YaZE0cmkhMMxNrk3Nv9mhmpmaVMqf8TBJ5KQsP7iM28TdRpGNOg2147AwRQEmOwn/Bs0cH/wA4IdDN4m2J4/0RNPCQPbQssZ5D1xAjFh6kVpUQDm7F6FyUYsaCIAgPHd/58AQDHHNfr2DABMAIkBPHbssA6trajTafkkIUfMYSf4ZThFFdDEza0SJrc5cvyYPeOZAABU5ufMA4Bml3ufz6fU67ZVhC7b65mjfKrf0xd+5z/pUKWq/kHN6P8enzswgJNzlMbdoJmRmxEa+2DGZM9JAURpdUxqAOWfODhAgHwxp06vY/4UI/Oo8Gc2avRp/Nw41UFZP0jcxG+22Y/Tpm8HADDtZ1oC2Li1vW0/BwCAfRg5IPGInN/E6+HYfvKWE7r//lfZ6Y75ZmPjqsonbpL2alKtqWvrG9ra2NJ8eU4HmzvKD1NKgbJxXexZ8EkMAADgfAoZAEkxiTTlifoY7XFeM50aDW2CCQW82Whpf7+mXqdvE558rqhjx064NCaRsIi2xeVF00nD/jMNZ6UkLVbVJq1pPLZn3wZ6+AIRc9bv6eLZM+q3m+q3/M82dea5oFEYjjRfqhqww35gRWHAwLjXxjybLfiDzKuIBwoO46WCSToSNG4Wj5xSs99XG0O3uXmVl5ZVXlxRH6+EXEGPPXNaX/n6Yzp36ZJ9PnGvND2eo+5Rg2h7cYw0H2turIGXgF3QdPtqN2t67f2v1u7OpjVE9dqBSTqpRzhj2Ed7/bEODtrqtEdqtTlDYV558XvzyRNKEweVGOr5589a7WqpVRPJ4fVAwI3MwOvBACpDT2N63QOvM/o/jf/v//6XjfWSyzFcmAUAbKObhTttajsxTmVaignaUHrXO95p0/+rlzb0ix/+FyoDBhTL2mk09Jfe92O65c47tVNrcIDrtjvu0sc/8VtmPsfAgdLWwBriO6G3h4aZe04z8La3PqLawZ49Y7/zXx7VH/uhH9a5s+f0zNNPGZWfBpRzAjp6q9mw+vc9736XRdkxoV5eXtJXvvxlG0rt1Vumj8fVn8YfAACmBbUC92Vvb9fANab+XEsAgMhUNLCD+jRIe5AWGbsxJhwlqX18f1lemDNprlG++117ZjCgxc8AUILGmJ9PDc/P5X0yOPS4Wr/u3ty5V5Cn2oytgXR3/ujzhA6emtlZMoBve/sH9h5XDx226T+Tfnt/pZIunDtrdQNRxtWFRbsH5164YNKKQ2uHrb7h+znzKKNuu6OVlWU772AZFIq48ee0vLhkA56drR37HM7PKhHHw5He9c7vsya5gfdNOqmHXv+AXvnKV1pD+Pd+5h+6bCKcsxgGcv7znmA1e2/vMX3meDOzr3qf0bbGPNLw4p7qQ4gp6OoA7BTwj3WZs6On8fFejYV9OpgFcg9oeBm4UG+x5/Esrq0sqpxJaGlhXrUaNHc3KO5zVmSIN22rnB3oda+5R60GHgLmamT7xHDsTBHORVKUxumCOsOU9lsD7bd6tgeZt0gK6S3yC67l0PY+ZBLFXMEA8n5iqGbPKfb0Y7x2Gnb+zznB39u1iI19qFOu74WcNYH5XzQBjM26eT6FfdQn8SGy1Kbw4bwY0PdlrR6F1edMAAcAuB9mAkjqHMwHM1501nqnM9BBDXZWNGHlrPHkujFpChZTPvUQc6anpxBMjNLf+uBrDQBwLSU0Ib/p0SDJpv9yBgDu/x4ByO+7fgMSaFaJVXAGwCgwANBo0JMzsYYmQ9xHiszGXkepXttZAANeKC+axRanCf4m8RQAAAAI4MYUChnt7FzW0jLRFTs6ftOC/sJffq/GiS2Nk22b5A87Ay1ny7r6+Bk9/ltf0moq+38z9x7QsmVnmdhXVadyvDm8d19+r3OS1COpR9EgJCEYMXgIhjEiWIA9eGmYBTYLjxnWBFtjksdr2cAIhiAYCSQZAWIkFLsFyqlzv1Z3v+5+6eZ7K1edU3Wq7O/7966q91otCZDsuWu99dINVeecvff/f/8XkB7ysBthGCQQs9hjRnsigRyReAIYXJx0m9U0JZJPAEEAXgOiijoonT2iR7s8JXZE/WWWB84AGSSRZTM5GCFEEsW1I6idOovg6HH8X+96L57Yb6N29Cx2D0O02iMszq0hky2gK7O+HuJRD6kgRjbLm0Q9R4SwT1ZCQQBAIpFGyI2HVCkCGdRXDgdIJ4nWf2UAgAyAvysAQBqn0CTXeHkWgPLjuRgiuz76kAsoacU2KZvO4GwDnkzT3AT/egbA9Nv4z7XJnXVgU4PAySHscqL9hJ4/3yiD3hzwawMAPECNRGDaUm68XoMmnZgDALz3wCSNwL07azSdCSJfmKbnfJ4NPeT0JCT1lBNYV3gSCODXsTmj6buBZJaLJJotPRS0T3CDZoPmL69DJp0fgGlhLRnhWnbGNO/eN7Czk0/PdDD+s3XQ/h7qAPCsCk8dVSSTyRS0KTmpAjcJHpTpXE7vhUDH0uoKjp08ISCEUUWLy0uiutEExkz0mFtK7SZXESlTbjNyOai+8fYDE//c2eNlyQsTkMi992nXb0+Yb/7tko5Q4OQsk9HUim7F/BxS+BYW50VLDtI26fdT/1mzQE4VfMQg37unN7LIKJZr2Kt3kcsWEYchFkoF9Bq7OHt8HtlEAz/wvd+CYo6GfPsYDugDQKMhUtGK5t46pPERHdKoHaOpmtfOGdgkMIg0tFIN/f0mUukCEkEeg3EK0SiB3f0IP/VTv4hXvvx1+E/v/TN0Gy3UCiUVkSp03D3hhJgNl2ho3R6KvF+aOgWihfvgF+/a761g+fPVHGv5WXPg/89AEXrou4mAcdAN4eY0dOIHYFTXCTA3A56p0HN0dT3Derbs23hyjyvdHAhgEwgzafJJRaQ6TimMk5/kmCD++1jEpjWZvqjn488y4qsBAP9/SgDEwiNNm0q15BjHjh3B3HwVvV7HqK7plBpsJVK4ibbfc5QpPhjg+KmTAqqzRcbiRmIErB1dMwBgyLOcZ4y5/49E/y/gwkMPYvvpp1EAUBgnkdGFIz07RMxnlN61cu4eybDJngmuabvTXtRn648RZ/b8ZQtZOdrz916/KwAgpgGdByCF+1kD5tiMkyJUzaADAGZjUicPrz2QE0KY7WMQpffwsC4AgO7m8jdKM8Ujizop6OMQmQILvQFe9vJ7sHH6hJg5cdi3opmU4IOGjOSuPPJltA/bqBYq2LmyhTQC5BJpDTBsBVv6iYFLMoVRDCCbeQL41K62+iH9ieURQ5lk2KMUMcD+wSG2trbFkGq0uqhWyzh37iyObmygUmUaAAtC0y2z8SV41xsP0cskUFqYV4PljWkZ/cVfBBhz6UDxpI2DA3SaDZnBDfo9xamN6MFENqJL7uHUkMMPUmV13jkn/qkpmMsCn0y0uV45vR3K5yZXLEkOIEiRYGuhhB49GIol9EdjHD15CvlyGV984AH8xQc+gN4gxkGri8rcAoJMHp1uiB5jE2l4lQjQZyGuIpkTY9KaB+i267jnpS+WGRybIUam0YiNAxwPAITRSPT/bof0b8obchhGZMeksL62rEaCk8+nn3lWccqERPz089oG39Npr/9X/3fqac2U+YUvugsVNhkY4sGHHkCvT0NbArpuQ3OI6fU8A+7VNAGjMRr3IbJVyVp97ateg0q+jHe+/Z04/+iXUSjXEOSLuHpwgPf8xV/gM/ffj7nlNSSDHOYWl/Ef3/EONeGHzFunsZ3TL6vOUBNtoA916HfdeYeeI8rwLm3v4Ftf82347Gc/q9qDDvs0tKTJn7Fik5ouv+qVr0D98FBrnWfn+9//fqytH8VBgwa2NKtk40JjvbI7n5kxn8PW1qaASjZVlNKZT4KL+eO6GbhBEocRdId3scG8wjxHCF5wf1qoVTXFHQ05hOT3zsoPIMU/Z+nlZcaoPKsJDrCJ4i82wtwrxUbleego11ZScu83s2/VNSqEmFDCodBIJnP9cKCpPv+d1H5KV1bX1qTLpi/CyuKi4vc46DiycRwPPfyImM/0vKABHA0Ela7BYYhLJFpZXhaoRXDlxKkTigAs5IuSVfD+81HZ3dnBXbffjj965zvw737t13BkfQ17u9vIZQP89D99i9gY21s7+N3/8AdYWVlFr0ONPCRbZp2hobEzmpwOLSxuUQAlh128JmQJ6G1PgRc7Tg3Q5Of7s/5aENYA3wlDdKJ9d2DtTM3K60/WGuViXKs8v/gz11cWMF/M6R6122S1sd5g1OwAmeQAqVEHtQLwkhfdjHZrx5jRrKs5+R+ZFJqAW4r7RTKP7iAhAKAVxQYAkKVG6ntgPmtlSlcYjcnYR+7BrLHyZA109PxYo8+pPvdZ+ntQcmHRkJ49wX3CPPN8zc3/1xWSj55ek1j2VlGLse3WoIGpBLcpiTDQkT50vIasPfn80jCRv3t2gJes8Uyl1whBBp5fvEccerNnPzhsoNloOUNk7pMuoYTAqyTKjmGn3mhqKK4+//WvuGdsMTmeZmA30JAzov40/TMTwAkAQD+AMSUA/JlsZqhXMAYAdazJZI5etWIA8EnkjIeq4IAa935H0/+A6Jwi743yagwANpXOEIZ3b5RSTi8pDfkcD+kOMjmaPtTR6Q3w27/zC2h1LyAaN5lxgFE0lASg1AX+8m3vwnqmiFSPtKchRtlAVLl0ISezjBINR0jTTjKOqy+H8ouXLuHEqVN45plnhGQeHBzYYa5GiIg+yWL2d27WLLJC0ga5aZgrkh6MJA/fcgFjUi9XFnHmJffgow88ij/4sw8jWVxHefEEtvfoQJnWoRkO+hiN+0hnaITCLM3IOenGKBUXkKKOjZIK0lqYEsCmMeW0ztQNXgcA0An3GyUB+GomgHwKaQLomzRrlmej+qbZ4V8dANBXXnfKukLQTe99VufsJ6ngtMB5O8C95n9C1X0uAHC9BGCcokGfNfBmZmYNi6Fv1uyqwdAPcW7VflrgDoxpvJQdILYdWFlsNEb7d6PdGyjAgi1XKqJBBJaHFDcQGjaS7k82BxHIJON7+pqoyuHYxQUKrEgHypDXx4z+3U/pPXromQN6fzPAgSZrzMiNLebF3v+UBjappN399MXgBHCQiZtJaBqdDqpzNZw+dxb5UlHFbDiIUKlW8cRTT+lQ5vdn/qqmTYMBapWqjGE4HeBhKONDuvs77b1v0qid8/fXv8/J756x7Zp+PTHaviaQFDitarVbKk7oXL2wsKDplQC+sIcKc7WnDOTJdMKDJIbAGi3WNnIrFqSTZWMzZNFTQb8dYaFcQ9zrYamaR2v/Ir7tv3gB7nnxWSTRwChuyQg1lWAkTwFJAqfjAN12R5NHxo6NGRVK0xreGrGNaCSWQb9Lo00aFUUqlkeUKtFROz+PL33hafz+f/gjfOLe+5DhfhYO0W21sbq6qkONkifShZWBrOnA0HKmZSSaQDhmFI5vWgx08lNC2+emEen6s//7BACwg8ymhw7088Z6rojzE5gpW8PWkTwxXOE1BXzcwSnXcB/zNlXSUlYjAzKnIaWMiq/TpsgT0Y9JH9wUUXiyz4HXJMhLTngujRHMOnv/f+wBkEtbEWou6dNfulYOAOA0moXfiRMbKJUZkdUSeOMBADN3mjqo27ls3+Do8WNyj8+XydKJsHpkHQvLCzpDokEfifEA5UJeOltSxYuZDD714Q+hRHCPxoBgwgWfATt7hoT5SON0spKsAH5OYqxoFMlqxuCVBT2TRmh81ObEvZRHq90UA0jMt5R75nVPWQdMAR6/f05iVF2RqqLUrXPpHqe0n+cAAJyOUe/PjHECgFzXXtfJd5PIJ3HYPsR/8+YflViERar2AzafNJmiG3+9jaceeQLpOIVRL0Zj91AgQNgJxcCTWRgjD3leUAJD/TwLWe71CRc51R+iF9HDP6k9c8ACbphA2AUa9Q62d7ZxUD9U2gWB/vmFGo6fPCaAks0vNe+1aklTUE6zqIemwWeP74EO5yrYA8UN0nSP/gg0JKtWKkYBlZ8HJPWQ7EXnxgjNw7oSCHrdLvpdAgMhon4PYbdrumWaLDq/FMnJuI/nshqYkI5dK+fFSFGh7AwiCeoxApdmg3w9XLNkiCWDtOI8z95wTvnYj154Bp97/AKevLyJw0Ybhcoc0rkS2r0IYTxWbdQLI+2H1NYTAIjCDm679Sb0um2LuYojlMtFbG1vKWGG+n9OyyUBoK9KHCAtt2ymEmSwuFCT7pka/StXrlwDADxfm//8/0537iJ6/RC33XGrwDlS/s+ffwSdbksTXwEAPuXCPaiTx5W3gLrzfB7NRlPXOhdkce7kGdx9xwuRQYBf+Pl/IUPs2uIy9psdnL39NvybX/lV/OW99+LY6bPI5Ep49PwTcvTn8y3TxmxWQBKbcdYMrGlIs2dncvTIuppJyi8+8elPo7KwhNW1dZx/7DEZ/rHW2NvdwfGNo+i0WkoGOXf2jIwwxUaUaXYa9957L45uHEe7F4qZyr3LqM6Uztkkn40M1xNN+qiTJwDAs94DADxXaZoprTqHLzxjWee4yScbVH4+PbG4RxEA6DJdIeB1T6GUz6lHISDmfYDY/LNuY/PvZarcKy0ukMMVa9iM6TKSDxfBMNYyOm/EnsjIcLbRJHNoHu1OTwaWBLk4zLBUgJ4YAMtz87h6ddMxdJbw+S/ej2KJUsi+fDP4k8jGIDuB14TX5+yZM2IsXLr4LO56we06p2uVmoYk1MATFGnU67j9llvxA9///WJesC8i86FWKeKf/fRbtMn+1tt+GxcvXMHy4gparYbJ73ie0VR8zN6hYAlVbhBi9SNBEAMrNWoc2IBJYL4z+J6Qbh3Q7qf6Vr+6iyct2BQg8J/j6Vy+6bRSjFNny6bnnsE1QrbMwlwFi+W8jA57faYecY8KkGbiDVnmwybmKykBAJ0mAQDKGTlc49DWjM0J3NLYdIgs2uEYzf7IpQAkQCGMAADu6eOhmAadegNVSmb6lmYyDIDeMJzEPk/OL6WSUDYkAzadaz5RxrMkVMMIlOX1dp5tur58y1b/E1aSB4QAOcXtCJhPZxwrJJ3V2jQAgCz0nOpS/p37rXxZnHzDov8snYLXmWCzmFSttnw2GLHIAb7/+WT083pOBppOzjuJLmdvM2EAuBghnX6uGOHiGg6oASJKZNN//oJm3IwWIJJEZ3rLr46HpNKwUOZEMI1Y1LikpgRkAAQEEwgAhF2k6IDPwiEmJXcKAJipFzd2AwAyQQHDQYxigTSICMNRE9nsUEjnv/iXP4a5RcbIdMRHYHxKKU5jDnn89e++B9nGANmBbVq0lewMiPbnNdmfyxWQSaXR7Yda/LW5Oewzo7RWk1aQtGbvIM4DlBo60bU0mTUAgBc21FQvQ0gfgwE3W7qhk9o/RHPUQXFtDsHSAm562SuxN8zibe/6MB68cIjyyg0YjPOqMziJGcMAgFRqiCjsyhhkEI1Rqy4DyOoas2qjZpe/WHdwY4uFbD+XAfCNAgCuZwD4KbCXAMShRZz4fcGzBUR186vJutTnYQBMm7VZEMAaQJfDPqGt+AbDNQkCZ3zDbVR9q0D9VJkO5RIRThr4qTzAGoQ4QV8FyyW1Kb9VsDZlpu516PpD3+D4ntu2UKYIeK3xBGkzLE7/z0XsY1ZE43GOx0KqyyWEjJ7Sxm0mWjKRIguAKKSbvE9i9vwE3jXsMltTTu50UuGbMQ8AePqRb2hnp9uaElL/5GLgrCb068/AD3ET3BjVszF8s8aCj5RWgmj0AJhbXMDC4qI0qnv7+9je3RWjhmDHIBwImRfFi867mayKJJpgEQTw7vwqBNymx/fNg3PybLlKbMJmED12Rj88Q+O0ia+Z8LBg1fVmTm6W5nuk/aeRpGlTNlCB6amu/nv768Uiyuu8/Gvj52jiFDUxt5xGJpvC4U4XS5UVVPPz2L50GRurCxj09vCyl96MG8+t4uzpVTX5vcM6uu0+spkSivkqEuC6JuEpwijJBoHu0bEoXImYAEAeUX+MQnEee9u76EQhHnrsEYyDBD76sb/Clx+9jGeevISluXmkYqBTb2I0HGFxYQEXnn4ay6srQvHZ7Mv8zxmHElwi+yJKxgYAiDUjL/oJDdhkT84YcDL9d/p4VzQQbJz98CCAra5ZJo7tAd4DQOCaWDD2rw52diwD/z3td0cYMimNp/87jScb16/EAPAAAA9JrXMHWOn+erNb2YNxiv38JoDXAJPfBA8ASgBmAYDJ+hRQYQwAZovz/Dt16riyxlnscQLG4pr3UHuMooIoJ3JgD2Ut+TwWV5bRDXso1coCANaPb6A6V0EqzXVIEH4gYy02+MEoRths4Iuf/GssFQoYM8aLkU2ORkvZGRlLtGE3BsAYgYzrHADA34W2TEpslRN0I88Vcuj0Osjlc2h1WpIl9Ic9xEn6AFgRxX3SoZGTPdUXmXL/l0GYfT9BrAE9e/wE5iszAHg2qohzxaxYC2zA2WSvzKOHHl73xtfJWIwFGumpxVoFw0YLQSaLvQsXsX9lB8EggagZAr0R0uMAg26Eueq8mr8EpXcCAHh9mK7gknbIjkpm5ObfafVMphikdWY0Oz20mhHisICrV/Zw2KyrWB2wTsplcGRjHatHV7C8QjPPA0R9uqYzSYIDPsoxx2rmN46u256WK4Bgdsw6Lp3T9D2TL6r55jU1dgbrF54tLBRpjhUjXy3p58rPRbWaGXhyHMeJMaebmpd7N3M2US6Wlfr9bmMfaWeiKSfqfk9yAjK8ZCBKbarTIHNyXCoUJybBpfUNPN4K8YFPfQ6PnP8yMvkyMsWKaOVkOJWr8+hHHDRJFyemFNmRG0fXUCiQQRWh12loukhWJAckTB+4urmLdpuyAnrsMm2DDtyR9OHUjOdzlKf2xbgwBsBUAmDN0NTte8I2+woogHbCZFaU8FtvvRnz8zWEUQ9PPvlldHttFfPyyfgqAIDkGHLCZwxnGlG3j+983RuwsXoUTz/+FN7267+FbDqP6sISru4d4H/8xV/ExrmzuLy7i+riCpKpHD74oY+qXt0/OFD96ae5xkQxI12b1I5AA7r19TXtxR+97z7cefdLsHd4KH20+emMEPaokS7IQKxVr+PbX/86Nax5MhfHQLPZxNNPP634OjI2NIl0lGauL15nAn/b21uiu1erFdTrdQHpSiRw3kZ8XXRl17DDeU3wBfv0Ar4e0vgZPUgAgEkAlIDQyJCMGKZ0dVpN/b+GBwJCOSmlzJCykaxSJAjEEASh/432Sl+PMipTNHjKAOirYeZ/opQnkorzW1pexSAeI53J4cIzz+gZW1tblzcHhyJXLl7SkIafR4bA5c1tSSO4xgnC0MWd94N1jGdsHtvY0Gvc39vBTTef071g47+5uaW1w1pp4+iGPZsSjgAAIABJREFU6sB/9N3fjUqJ7ICWGvvXfOur8YK77lBi2L/9N/8WhXQZpVzJpsZyfO+LEcEmm0kCvIa8J6wByGrwUamqbilJ6nOw605trWvPsLR9Q02vO4NV705qY5Pi0YHFg++eJm/1oavRXU3NKTxBCQ432fwTbCrl0yhlEui2mogp9x6xnk/I7DMZdwUAVApjvPTuW9Br7yHDxBgxBimBNqNpra9UgDAOpP/vDBLojzSylgk1a7whjeeTQDGfFes8S6r/cKwYwO54wDZTtaKxQ6zB5jk2af6NADeZ+ttW4E1CrQ/g5xPAoEeBgdIGIFBmoDQTp+/nvaYck8Mv1pCU3k8BADJY6BdhDACuE9atJrn2BoUmV1EpQgBGyHtSIC6B7k6bfiqsfc38ibu5f+6UyMZZkweFWBe+/hV/f2zFrtf/OzdBR5Eh6ppMsgminobaf9IGmQTgNGMpUnqZUUi0hCgbG3pufERpjB5N1CegBID0nV7bAAAeYkJN6HrNjZTN2nTqygKYIEA+W9Jr4yLv9Zro9+tYXC6h3tjGPS+/Bd/9j16KVK6PVtRWIVdNZVGKAnzpTz+G1lPbKJNqG8YIChm0w55Qc5mVlKqaoDaJktdq6PZ7+n1rZ0dxMtyw2Ih4KgZ1NdxElT0rAMAyXm1BOdNCov7KoR2qmB+mBoiCEYqr8yhtHMP8qZswKK7ikw8/i49+5hHsNEbIFdeEdrMBSGboih1JL9nrhaBkZK6yqigbSgHS9AEYx2IMJFKMd8mh36W2xsx5SPUlcsmDicjQ7v4hRpxAyG/T0DN+DpsBy9/2Zouu4NbUzLezRpG6zuJTE9xZE0BOFCcTGB8l5rQ/1wMAvqy3KbJhhnpQJwCBW1qTCa4333P088mEcdowTNBJDzCQ5iUUzg48mzqaEZn/u2Q4cunndbFrZYuCEgZqH+2Q4E+haY7JYfxg2TclDgAQC+DaJsjDpDp85cJpRSolAH6qqT2S5nhLC7o3/AksvtTsx7EmMaT/8xm112SHrDNWmDTqbLytYJkyDKxpcs7g7n14jb3nV9v/T3Pi9XOJDNPgUXE3BkJ4cyIrhKYIsBpmmrQRMaeev1qROzQ3vFa7o82UUgdudiz8IlLOnZs3i01OplhUcM37XF4/WZ+gns7EcKotnhZmvriJQnP41QbuWCCaICgKzZIyOJHzsX+8XmyMuLGmGY0XMllkKgHwbvC+8GNOMCVIogO7wteKqgCpzBDVRWB75wqGvSSOrp5E+zDEYnUByfEQezuXsbP5FIYDNuVtlAoZrK+uYWWZB3NaGtXROKuDORy00Y9a6HYbmm6Rqj8exKjvNYFhAvu7jNEqKE89X8qjE7LALCCJDAa9WN4C/VaISqGGdpO5x6QJSVTnEOcceh3S/41umqc5TRwhTrERN7Dreg8AAQKORuiZAOaH4tafAK0Zitlk73BAmiFK7nt7ENAvd7f/0JDQg0yO0WFsAvuwfHvno+EhRLcYta4l05l6P5g/gNcKumfa58C776m1wqNRecNTCYCn6E2uhaPsTWp/r0/w38cBfb6Ast3TTUj8FzmZivkpuM+UeWYKWVKY0/Zq5ZhwHQOA3486YhZNxVIOZ06fEIWy1XYAAKUW6TR61HuPWaQaAED2DemnXJOVuTl0+l01/WEc4eiJo4q8I2jFIpLZ6qVcFmkyXQBceepJXDz/GGqZDDK8ttyDXLoDGQCSALBodsBDOhGIyaeG3GklPfipqSBpxHS9H4R6fluUAOSz6PS6AsTiFIEvo5l6iFgRhq7Q5B6ivY/7owMAuF78ZI0AtT+zvLnqdFKTUOGthp80y0zWJjEqroY4c9MZ3HL3rQjynOLD0f6pb2A8ZYBLDzyM9l4d6VESYbOPcX+EHDLIpXIy+GMdwQgpOvNrys39k00vKamMMI6Bz3/2C4oWq1UYBxuIkcMIPxXjcQZXL3Vw5cq+WBLcjyjJKVaLMmpcP7qKSo0xTyMc7m9j88olpFNjrC4vKkJ25+plzBeLMvUslKsoVuYwoiEwaaKFMkq1OXke0Q/IXP4Z72z+HJpGBQm04tCisrxZmHf1VsU7ltO+xfwaO8wbBeocGzJqzDTu+lCTaeeEJhssYNIZtC5d1ACFUZNseNkwMcatTjbY/Cr2ohGeePpZ3P/IeewcNhHky4pLbfcjpLI5sXl4zeTLkAk0aV9fW0HMOmhAhliMvcMDzC0s4KDeEmnjyuYeisU5tJqMXy1Y3na+ABqP0UwuHobY3t7WAGBqbzqtP/xanEgQJ5vA9A/8Ohpw8XG89babsbAwh3aniaeeegK9fhvlSkngnXYFt8dez3NkE9zvdNUA5tNZbF68ip/40R9HLsjjfe99Hx564BEN0pKZPLrDGG9/17vw4PnzKC8uYpxKo9OP8YlPfcYxWwJNA1lv0JV/Z2dHuvJp7TIG6ednzpyWNv/ev/prvO4734hHz5/H2soKtrc2BfpkM2k11itLi7h65Qre/GM/pmm15DNBILYBmxfWvalMQdILfrC55/ri2c7n5cKFCzrjFxcXtbdxYLW+vq6fTWCddRrPOT57YtllzJCZjY816nzekprS5zJpxcU1GwcGAGTTqFXKiPpc3wY0Wd2QkMM6z/FarSqPCH4uSzTWchNzb7E7rZY1en5RtTFj5qjZZxPfbHVE7e/0Qqwf2cBBvW77a2jNFs/TSrEoajYlRo8+9jiKlSr60RCpTFYSSDnVyy+Lw7wqWi0CGBxE0OAzLyCWHgalgmnU2fzX9w9w6sQpvOuP/xhv+83f1P97v4L/9X/51zjY38UTX35cz0chXULAZ5gymUyAjgCSvBIfzp49IwCE4J3toRbLLtM8NbzTQZWWr/PSUgPrPjiItL146gHmJbM62TnAcg2wsSqscnbhUk6aSjCG5zyZGV3MzVWxsrqiSX9y2EWn2UTAhLNxUjVnPpNCgrF/ow6yqT7u+Xu3od89cDUNUXEOL0x+SJM/1vG9QRKtcIxuzOY/QDROWhJGCpKREEDnHsSIxKgXSmpRbzZoQScw2vTyNsDlc8Tmn0wPnh2MfpTD/4w5oGfUqs9w758gnoAW+r84BgHXA+tNfi8yX7hX8rwmSKa4P8kMaPadFthJuaqAAXl4GGuA+yX3IYJJYiUw/YZsdKZUDcmAKilKsl5v4GCfTAAatFtvN4w4oE5PIs1VUzkAQGvs21/5ihkOnU1jJnQOVV5EHyJkSVVMRRhEdbEBgsAWaTbLOA6aANJMiKgJEUga1WRkPscPYwDEZv4XdpDod5EmdYMoy4gIRdr0OWxiySoW5YHRfENtOETyLA+d3z/S66HeKhm08cu/+s/Q7D6DdriLcokUvS6KjNPaGeJj7/4wCv00CuM0MspaNp2tzNm886ty0F2k3mikJqbeqKu4pl5YjsquiZoWpR5D5JFkBx5pkPrWMi+zMYgcKBMx+okx5o8fxdzRDQRz85g7egx77S4+9IlH8KUvhwhTZcS5ETrooj3uYa9J935uehXkUmUE4wJSMY1sqPtMI03NU9zXZpVCFiVtUi1tJiz4SSFMJDPY3q0jlS1hMErKEZP0YrkVBjHGtC7mBj7KIUEIzH849/DJO1QjbaxI6a9ZuAgE4Ndz+uRc4lXBzTABPN3N/9vMyTdb4M9O2CaT3ZnDVkaJ3LgVCeQaOmc8xm+tBaqCkb9sOmH3yyZojrsjuhd3PE00Pd2djAqCNmrw+MzxGbRcZumnZmQJ1mT4q3Jdw/8c+cL1XcBXqB7k0J5EMl/QpMNMQEiHHznQaWTxUC7T1gAMk8hIJsNDhYs5HRiwQ6oPqUEaZ1uk52Qdu2fSgBDHDnY+H3yC+TOUfsHCl02z62Jk1uZot1K4kBbMieS05NNhn5F2j3nXQ8u8VTxYyvJIncO3Yg+dyaLPCObraR4e6rny7vyz0xddxUlE3XOLM087tEdvloXi0FlPK05R1xcow5ou6ExSIE1SBnRsojJmDsjX6z0IlDHN+TwzYc0RSIWKfED8HplgQ9RVfCcju9qtnk36OHpS/J01d7xiSdLaZhzNuaIIkvZHZErxDQyBYYh0YoRkHNH8HwHvMxsnNvMjNlBptDt10CWKcWUZJgTQTwU5YFjBoJfBaGB0w0qFs+0eur2G9gwCiIxoHQ1IpeXa4ESVQHhoQIFr9HVAcL92UidvAKgpntjRjqky4QlOc4Knq+L6Mnd2X/BrwQFK+iL3ldd92XOhwZl1pLXt1rl/HmlM55yK/aSDz6RF+9geZ6CjaQL4PjW9nImh823o9DmcfVFuT/B4qWQaNrXwjb/9Pr0SlFBxkkadI9etGTONVdRxgptlASKA0WvovRzH5Ehs2HivSsUcbrrxLPYPdjE/V8Xe3q4kNlxvnKrTC8BM9rq632xIl1bXkMnlNSmnzr0XdXH2xlMolKlbbquhYlGSZ3IATZASCXzqff8JJVJVqQunwzKjO4OkNPuMMmXjXiyXJvFWtsWa7Mu8PZwkyxWTXP/8+TzfCQ4abZH7FEGECIMkG1C3o2i9ujug/Zz6Ta4PD2Ya0On9VeTXP47UXLH44nvZ32dzQa1xWpKjw0YDuXzBpkVMTuFeF8d47etfh8Ia2XWhagpOhliH6KQ7bGH36YvYvbSJSqaIsNXTpCw1Tslzx1iS5s1AwJ6srkFMzWgF+cI82u0YDz70BB544DEc1undMI+/95K70aZhXmqEKO6hH3W1/h97bAthyDQOY0lk8hmkMikxAG657SYsLs+LAs3Jd6fdxOHBHvq9jp6LUiaL3kEdcRS5AUCguFXKHchK4DNQoOs6azA6/KvQ1UlusjQ+f9USIhfTxUKVTyIpqlwo3BNJIRWI6qJ+JUfTPbcoYJmJcn/VqJEsAnO217nLGoG/MjRLZRxEhPjw0AyWZWKZx9ZeHeOAEZVjXNndx2NPX8Sz23sIk2mky1W0hzEOOh2kcnmMUkkZW9KFnXv2mHFwQQoF/plFLVMrkMJ+o61fbJxTSe55I0k1ksMYc8USFqsVNPb3cFBvIKYhrztnvPmvxQ9arTHLmPPn0WQXGrOZYm53HzfffJMSOq5evYwrm5fkWE4fABpg2kZliQYzPEj7OxOyuIcMx5gr1LCxchQ3nb1FoMUv/uK/Rq5YRieKkcxkcfqmm/Fz//x/xqc+9zmcPncDcqUy7vvkZyUtYTMxYKy2A2j9muR5xumjRd2FuOXWW+QV8NSFC3jm0iXcctuduLq1hTI9JAYR2q5hZoVcY6pPq4kf/uE34ekLF3RG01Pjgx/8IJZXVsR+yeZo6sfm36LIRGNmUkUQaIi2tramn8/XQTYJn0F+H9b0B/sH2nvZqLOGJYOJjL0KE4OUZGMU7xrTIqIuFuarCHttHD2yKhYuDQC5FuoHhzh2/IT2QO77bK4J7lDqQEYKn8nG4Z7WUJ7PirwNEkaHT6TV4M/ThyIIRNtnDdZstwUAHD9xCvv1huQOnOhTZkOQhTJHSgAG8j2oqDbc2TtAvdV2vlsJNXSeLUP2Ac+Ahfk5recLF57CDTfeIEB1fm4evVYblXwRe1tbqBRLOHf6NN7whjfoetKHiDUwpQM/8eY3Y/vqVbz3Pf83drZ2kGJ6kABYD+Jza7V0Jj5fvBf8XfIAVwdZxLvVi2ySdTaytlO6l9Vi/sMzSCdn9IyhNKfPUUwwk+eaYy2qPiAAYMM7XlN/HHKPY11YqVWwtLwsCUD7YBv13V1wkFMulpAn9b3fRXLURznPvqqDO247A3rUxmSjS8pBAz0anrOPUY4BusMkOgOgx6Y3lREAwPvLvlG9pc5eDtJMps37qJeKoYApPnv8sEbfJJ7U5xPo8cMvV4HO/N0GHXyPpN/T36p+yMExPSlM6mKMiklz5aTKdrfMS44SXEsNI3tL4wztO1aXDClTLRe1DvmRL5Y1dIl4XvFzQFlUTyAm/y9I0/Szh52tPTQPmyjlyyIg2RyCJ779bMHmrDve8MpXuurMfpuWag4IECWYk0heFDrTHyKRYLYlDVaoKy2quOQkih4AcUw0irpqonl2WBgDIEaSAABvbthF4ACAQcwHkwCATR/lq+qKJQICLEC5oHlT/CbDzY4bcz/cxS/9yk8jGexjHJBiFAFxD+koieKggj///T9HqZ9DPgKyBBdGdJo146khnXmpl0onUCrmpfdnlAk3LVKWWUR7OrVvMHyT4X/3mcgqml1CgOwU/XSbNzgToN7tAPkAubkKsrUyjp49hcWjq2hEGdz3wC4++vnzqA9DlNdX8fkvP478/CIKFbIQuliorCBFmIrsiqFR4nlBOXnIZHJoHHS0EXX7LckCNPET2pfG7j5pjBUMuBho8Ej324A0xCHGKVJ/kkjFOST5/SfTtdmkWotR8TFgvGCiqPPw5yHpHVXd831tY2//qH9zC+AaBsD0FJ08dc8BANyk3tNzvPzAT+cNZTMXaS1ySQUcfd8h7tY4c1I4skxyDwC4hRYn086oQzubAAA9d24ucC0F0DuQzwIA10YLzrQoX/OPkg8ks8jkC5rYsdglDU10ItK22FD3e8apJVVfYIxpqXhAayHrxLfGXzGRgcWjqIWjrsu56cvEbfLLwBBRsmgC5wAeNjJKuKCBikM8+Zq0wXOzyGYQkAZI9/iRIec5NvWOZsqC3RxUKU8xmj2LSvkSOJCG/+e1Zup83S9/6MxOQfXszDRTk+djQtHkIU5mxHRirLXovSFcvKFF4SUFljD2iyAfvQqYx0pggKi4pBROgyx0l865yZTiYvTcO1cyPv906aVhD5uiVrdu8+kZd1jteTpAzPRQ9Z+mzm4TFkrMpmEscyw1OIMIY2omOQkcDVEIxsilxijlSDPqYX/vMkajLpAY4JZbz+Hlr7gHr3nNqxENGOFWxk/++M9jdztELrOAQRSj3TlAKs0cdtcpj+kUTLZVxjm287cYw3Hfnq/nAACTeGDphSUH8PZu7jDh+5y9P1/zgf8mfMI1IMEEAPCaf5oescBhY2qabJfB6WQOzMm1yNvp+7BC6vkAgNkMRO35nM5N3A8MQKeO1Z/53D81cZUOkXunTUwJCmTTKeQ0iLXG1lmBXudHYsD1/FwFJ08eEzuEPgDNZkNTNDYfPB97UV/u+l257qc1wV5cXZXu2p77rMxmz950CsUKwcaWWGBkGBETLlPr3WzjC/d+HGWCdQQA2GyRJdProlwty0V/eZWRTXsT12/Ka4zR5TxpJgCAWxP8d3dfZN7HNUnq/nCI3rAHYldxwuW9q7e3+yE7TCffsOmT826YyZXgjh9kEmh1mipoOWnn1I3+PVyuW9s7WD9yFIcN0uvJjGeSzghv+M7vYJFhzz1Bc+mCaYowQuvyFjYvXMS4G2G+UEW33sKI9v0yxCRLkhILkebl3ZErmKQpmWTznMP2dgvnz1/Ezk4L8ciieFfWVnHzrTdjRKPjJKOLe9jevYpWu49okEUyyIvZx/eeL+YU27i8toT1I2uadg846SZNuJDT9JNnwtbmVexubaGaLehMI9Bkk1MrKG2iyjqMvgYpizItWISsnwiySmADwCklnxGBpPw66vtpJkZw1Dlje3mQmns3DFDUW8Hc3RVlGw9VlGbTaTe1HIm6PNI0d6R/40SLn6vXyYx1TuyjAUJ6IiCJVjTCMzt7eOLyJq4cNpAolBGlAmzVGyjU5hDkC2i0O7qXLNkzg76aBpo5EwDgeV5v91BvdkQVJrWbEtAsz8Y4xnyxhIVK1QCARgPJQgmRo/96AMA3PZ695/eG50gDxpw607QrxA03nMORI+u4ePkZbO9sKraQTE3JdRXO7Vr/WbagvFfG8mWp5SvYvbKD7/72f4hitoIrl7fx9j/8IxTnFxEnA+zUG/jv3vJPcfLMGQRkmCCB6sIi/vyDH0Gf3lAE8GNLBdI9mngx2XnL90TQ++TpU2K6PvLoIwJA1o4cM6dwhlCHPQ1KLHmPDVlBpoGvfvWrFftnkYI9PPjgQ2LJsu5Kp7mmbO2LHaqG0thM9JAw0820GLNsiFjD898oI2gz773IyD5r1jgl5XRd7LwgQIG1BuNKByFuOHsKF595EnfdeRt2t67i5IkNUegZI0hD3kazqffFPYo/g14/uzs0zaNJJxk0O0pbKWQZCUntvwHvdI+/ur0rw7digWbb5sxO42Y+25Q3hIMYq2Qu1JtK2aIMgLp/ftx45oz2Mhqx7R4cijxEU+T+gA7tLaV2dLoE7AJ5GPCa0syvXj/AK1/1Kmzt76lhTA5H2N/cwmKlqqEIfSHe9EM/hKXlJUUJEhD5rje+EbfccKPMO/+PX/vfESQJ7KedZHsKHEs6poPR6iLWeRNZLDcyJ29lzUifDTIe/FDG11izklF/bM/W4aKla6BqEcNsrjVYYA2p+Gjz5OIexA8ZEvPnEtSmFKRYQCGXVo3TPNhHHA1RLZVkWhpTJj4KUcxx4NLD7bedQS5D/LDrzlGC95RDyzUQg0QS3WEC7WiM7iiJQZIsKHrPGPOCfSX3G/M/oHbe2L+miiIww/PZPJ68dNYm/ATPjN1iH24AOGnordfgteI14H1kHL03CeQzZTIC3oTZwbo77zWUJKueQHKAIQwE4F2jvI/sWBrS8jr12k091/Q7IOBH0KqQz4ISQsb4EhBg7c/BNtnjvXYfA/rOtLo65sTM4HsOUpbaQj0Z1+nfBACgEeBgcC0DgIceNVapZM75ABgAwGRai60jtXmGAXAdAGDyPLo7OJ6mTCxYsPGZjeVmywvEaaif0NmBy6nELn78J/8Bzt08j1SOedptpMYRUtEY1cwa7v2PH8BoN0SuD6QHkYpraxNJHUkrlosAAE0iFLnmTDpMr2Ebu6eAzTaCEyBAjYU9FD4hQIYmBu3qeUmkU5IeMKAGdPzOZ1BZnMfpG89h/sxpjHN57IXAO//8Y/j9dz+EE7eeRGOQQTjKYX5pzSjgormazzAzXntEFiWLyGEcjZAnQ2LQRZI6G2kumVGewmG9K3dMxpUxAGMsHqpjACQt6oLMAkUufh0AAA8YOdVzwWtKfi1a+I0CAKZLzaZLPpeei0z5xQSKlHtpDpsT6q1bZxYH5zK7PRgTu+bfTcEVn8fngBuocxr2AICXCrDUuZYC+I0HALROOGnO5lAkCk5KkDQ/FhNCOpv5LZCWPzAAwOeqy3fS047NHZXUNSK7/N20TI7TI7TAaG8syFis8XuOxxY16Kfa04merV1+d9JV2UAzi7pYqYjyz0mMqEnOXGgWLNOkX8WexetxCsv1xWad7AAP5PB54gGuZ8qlPXhq1WTLdQWT//7XrENp0ky35Z+ZWQBBhalob7bp0cRHhSNdtDNmVsTJhw0VDUySuWI2q8ad9+Lq1asqUDnpUg66NjXmjxsDivIBm5ARMLBDxeQWpr3skCbMfYW0Qlco82u5twzp/THuI5OmjtqiUqN2G+OoC0SMEIwwGnTxwrtuwt1334ZXv/oerB1ZEghwcEhTpTIqiyt47IHHcWzjJvzXP/jfgkBxvR4iky2JlkjHXU44SUXlVbLXySLcDuUhp/++XXV6fw9+eUmAJE8z1H8bNtgp6JvWb0Jv/3V9y68FAPB584DO9QAA1ze1gd9MAEDsMj0TXpjAdc0zkTnvCeQC+/PzAQAeNDiyvoLFxTl9H+opSQ/keUgqu2iCihQNBMyxmQsyOSytrsqRms9/rpTDIA5x7ubTKJQZH0jX4BgZGd0NsJArYuupC7j48GOoEhSjbw7p/5IcNDG/uIiLly/hxIkTMstdWlqSuSbX92Ttusg63RM/ARKt1wol+Uax8aZ3ziBCJ+ogUWDRQyWpXATF8nMJVDaxcPGN9rg5AyRHuWRhO6JjNOMu6ZniNJecejMWl/uoeFKpJFrdLpZWVvCqb3sNbcyBwwMld6jR5a9GG1vPXEJ9ew8kxwXDBIbdSKwo6SgJICVT2m9ZSPKmch2RnMt71+8NcFhvY2+/iXqD7Dym+xAgKGtiXeSUMAGlIVCXeuXqFbTaPfTDWEZjZCOxNuF0rLYwh0Ipr2lpuVKUtpzRa2oqw55YJDS0I9WX+eDNRgONekPnhHxWktZ8+Vg0apwZK2zrn/R/7st0Uc9Jd+4jp+Siz4ELp7kcJDBKlGwSmes6AFDVqruf4zE6zImn6aFr+ggAcKKmEkigBOmsKRm1Ud8q80oyDwhIZDMyMOweHGBrbx8H7Y70u8gVkastIKjU8O73vR9b9RbKS6s46PRw2KafxZy8m0wvRz8VFu888zJIprLodEIlCiiCkfdsEFvUWzxUhv1ctSwaOtMhaDo4uG7q6YFnowLTX2MqPbtmU3IAAPdz0q2PHF3Dk089gYPDPRk3ev2/ndAmS5sdrxjzlPs+50N57F3ZxU+9+Z8g7Azwnnf/KZ68cBHIFJAtV3BpZxe/8/Y/wPknnsD6xoag2MNWG5+5/yFJT7xfjwAANrHSM9sUlg0XG276XG0cP6bz7Uv3f0kLLZsvYWFhUU709MEo5pnoxWED67sYL3rBC7C8vKzBGJkD588/jkajqe9BJh0lnN53hNeJa0JS2THd+dkAccKa1pSeUkDd93xepoAELgmQeI0zWTzcz/jc8fnmfeUzX8xnkM8Ekr9UywVUy0WdmVHYFwVf+2Aca1IuKaWbOlNaeGzjqEwtD/a2xbKjdwalK4zLY3oDk3UOGy3dHYEApYqONsb5mXEo5VR5yUuYCEBAoFSuYHt7R9c2z4Y1jmUYSKZALxwIRJM8Mo7FkqD5IdcmXf9XV5YEqtKkkPeD4BP34Ob+AbKJJBq7e7j7BS/E//bWt+IjH/mI3OJZN7Fe+Nmf+RmMogjPXngaf/Lu9yCXyckgUgMGB5wa2O25nz6i24AmLwPlGlVZxZ/XaJnkwa1fD3Y9H/NFNZXfzxXWZs8YG34bMBkjzhoK27/V+OvnsT8x83SBweMhzhw/gk6rgdEgRpk+TTwfCJyR8UhT9GSI2249LQYnsfwuAAAgAElEQVQ6/ehkcKj4a0rMDQAYJlMCAFrhCB1KAJiuwoRyV0Nz7yNARuBGch/t45Yuwgk8+7VJ+tTk/VmJM2VDXN/8T2ARx3Qw0z6+OYJk8uJwAzgPAJhM15i5Ou/1882E0QAACwSWV3+SbCq+gEgyq7DbxsLCvM4exq3SZHJxYQ6d1oEAHv4bAQBNgces8QLF0u9sbosBRWkJ/S0opWIXLAYAz9qvBQDwpo7iCOmAhUuISBIAuhQaqkKDumy2JAAgHtCUhwgGkQhODg31EAOAhcmgj1TYnUgAOJD2PgHKcna0ax5gekgxlkaCN4oblFFXaIJAPUQW0fAQt9+5hh/60TcgHO8iHjWQTg6QHQWoYAFPfOoxXPjMeRQGCeT40LgmipM3xr+xwGf6AC8gHwAyC2q1mtgA3Ky4oXylyaRKEdE2zLF00nz453yCsBnVIpVNyyRomOQvyJyitjiPYzecQPV4DcXVdex3Mrj/iQO87R0fRlA+hjioodXny8waaJEYIhEkpAGmC/OA94VwYzhGhpmfY0bm2LSFxlphOEarQ6MfSjHsfggBImCY5PczZCo5DiYL1mqsaxkA0p27bAtJABwDQJu8a+YmS+G6SaztAX9zBsAsAGB/dpEjbio+oejpwHHTOzeFVuvPa+MmSKIsenDJTcAt2sw59gs1MzdPy8l1039nBv1NBQA4zUqyaDc9D6mqPGy4g4siJBdSus7zYGQDGumay616QsfmBusgEJcjbxu6UbwmJoHaZUxmwwKSGyIBBdLR9NVEbF2RLt8OTcTNFIfPFJtnAhT5YkFVOql61Pd5UME35tpIZ6bp/LGz6QV+7fh7LIWipwu7QmtWh+8PJI/MzgINAijsJDOWyqyG2h9o0rwxX5oAQFrgBSdcktKkkqIEMuaItGaCAqS/0qn68PAQHRkImgaZDQZ/tjLuSaeVXIBgpxnI0fDK+0iQYmhsjZEQfxYqPRm0tJSvTDogX2uQZOZzA+NhR1FdjGIrZtO49YYzuOnsSZw5cRQvf9ndKOSTqNe3kQoIOIyRzibR6TRQq81jc7OO2twyer0h8sUFfNd3/QiWlk7jmWc4RVgUEMTmPx51wUhXxsnx2adbLLfBMRuPGfnERCKio9IOPZcPY39ze5zbKia+AV9Xt/5N+KSvBwBQMePtDZ2+0UAv1g8u8nYymfvbMAAmwoHnMAD8JIbFtJr3pAHEok3zfEt/dQCABQ/XKSdebCpYPCq+b8JasMQeashVW1AyQMp/roDFlRUznuNzTrflUYQbbj6NbD6JXmQAQCGbw7gfYT5XwGOf+wJ6O7sosZigOzeNtDIscGm0xILW9PwGllPjzjgjZhI7jqFrEv2sQxMjB1Ba+2MaVP5ZcqFRhCg9RMwOiAWqzORssi6TSFc4zlIovQRApAOusZhZ52bEJk4UXycjC+NYKSvUhvMM/r7/6vtVeKY4FefPZgb38ooa/73zT8hgMx9kEYwSaO4dyjeonC8h7HIC5IxexdhKauqlqRl9PAiyD6FpH5sGyq9I244GIznbM6ItGTD+kPnsCewd1LUmd5j3LbkUHf8XUCiZJ8ncwpzYFpTrEdzsh13UahUsryzpdz4PNnEzbTnBDkWnDYYCAnZ3d9BqMHJ0JNDRWJQkOph+m++dJshsQHiWJ0KazzmnaNHy2QQVpMf2e7V5H8UmA3ASIK27REIAgJd5KTFIII7JDEi7VdiMS0bgM2vsA3O35rNMV/9S2YBladqjIQYIkJ9bRHFhGQtHjuGjn/gMPvjxT2KczmO32cHuYRPHT51Bd9BHI2oKPKFhapCkZCGjaMWIEcpk942NsZGicSWn2lUCoxXsH+xLM5sJGElnz9psc6Nm1sfszjCd/OdoK5Qlj6UknD59Ekc3juCx84+i1ab5myUAmEjUeaKotnJMW/3Gxn2IYi6Pw+193HLmFrzu1a9Fu9HFW9/6q8gXq2j0QiRzRSxvHMPP/4tfwBNPXdD5e+zYcXzwI/eiz/fnGhUzqDagxrNy/OSfctZSpYyz587h4PAQ58k0LfDZyYj5yuaUb0iAKEbySdjf28U/fOMb5TDOa0Gg4OMf/7i+js8ugS1NKwm8yeWccd15ecywvmAtzX9j/bW1uWWgVbGo54qvZ3mZIGLDzsIgjRxrHyQEDghMx0gMARpXHl1flvnl8Y01dFsNMaIIbFF+KI+eIIWrm1s4efKkDAoJfq2sLAv4IQBA+UypkLV6ZxQjmybdv4duf6iai0Ax6f/zC4soFMsy5KPEluZ+ZFzwmhMA2Ns/FOX/kIyUfA4l0byH6PZCmQB2qJlXb22TXNYcXB/U/rOqW1tbdUkEY9V70WiEVrOlNIHdq1eRikd48QtehG/9lm/RvrZ/uK91trGxgR/70R/BsN/Hv//135Dsp9vuyluEE2e+BgNSbJhisMxYEkZJW5WuZrW81WrajZHLFa6JbZ2ts3ifeJ9nGTCz9Zsaee7TbjZup+yMlM3JrjRccXUYv0aMFHkwDHBiYx3ddlMMAPoS5SgnpWkfIuTSlO5MAYBZBoAHANjEcmreGyXRDMdoM1mFuXXjhOpqo+cz2YQxg0w+YoQ62d+2jxJUEnDh1rtnQnDP+FrNv98zxIQl64PeApmM9hUf1WeX2gOIrlb1IIDm9ZZowwGtjXnd0IoyjuQI2YBm0KEkMJVySeusUq2h0++jWquikKdfhaVxEQTgcU+ZA3eB1DiJ1mFTEgACNDKD5L7M85WFyNcDAPCm0jBFAEAiRBgdIpk0DwBt5OkC0ukSUoksBhENMnj28KFn42p05gkAMHQSAOZzxgOkZNrlqAmuONRD6lgAPLAYTSMJQEwXcdJJiAQR9Wch1ESQa+Gtv/xzaEWXMYgPkU5G0u2hnkC2k8YH3v5nKA6TKDEjkxPrYaSiiHnaWdKTQafFnAp+Uge52XnnRZvAkoI9pYheiwZ7AMBMsey1z/zOAy8eqrnoD+gaHqoBoREQD6SF9RpueekZDNJJZOePYbeXQSOu4dd//89xaXeI9ZO3Y78RYRzkVNRwYkJjwWSek2tO4WMkw6RuMKf/wnXUPCbQ7tBMkNV6gSnQ5nbLKQblFWLxiTA/ReuehwEwCwBQ+y+HejXK5rY/2yB/MxgAvAc0i5kR0tiD7KbYLIhUZHsAwBXyfurko+2M5WzTcG1U7vNJqbGN0ybjztLEUNSJ46nvXL6xDADNBJ2m1fEVdBjxYKVxk+W1kl5k9E6CADa5t6ktX1/asU28GaXaNskBDIGUDt83xio4Yk2D+P24pnjgq2Bwxo0CE3SRLOaO15VFPyficrQltS+KtC50OKgQsudek3A1/7YudBA5kIzFLLelWaRV94YUoIm5ijXT/sC5vii7/nAS3ZobugMA1NS5r1cRyr9Lf+ymj6QjchJVKsqQjIfNXLGIfrcjrTBNYVjQssjndIOTE+qWjRFAiYYVM/51EWQZxTryTGOnppJgCrWv9FSIsLV5RY0e2x42KzSi8fcvgz5aO5u44VQZ506fwh233oJCJkClmEOnyczlAU4eX8ONN55ErkTG0gCt5h5SATVgfVQqcxiPCgijGEEuhe29BpCs4cd/4ueRzZ7E9hZ9U4pWlKd68m6RiauAMF436uVS5hR+nQTAO0joOk4KCkeCm5H0mFfAN6Gz/zq/5dcCAPjc6fn/CgCA3S/T5vpnbtLKT6Z+s2/Om3nZizMJgFs/jnDpJQD+5bP5sWQSytscACAg2wAA8wB4fgYA6Yn8WhoAskxgQUyncU5R1YCLos2Civ4nsdgt1GaS2sli1jSFCeSKObC1ogdAJs/GjbFRYxQ5RaID+TDGg5/8NLKDGFn6AbBYks+LUdPpmMw106PXAAvXfmiTI05WvURmRl5l56C7di6SkDuAWEC8J2RdpRM4jOqSpvFnBHR/ltkc34uZscr4T+eqi390qStmiUKdchmXL15Cha7S1Qqu7GxqylGer6HZaaNcq+C13/99aG9uorS8ZBr3et38i5DCk59/CGWer/0I9d0DxWPWSjVFcHZaHWTTNDRWwq/STsga9LF2cTjG4GCAXqMvAIZsIGpi6cOQZNRruYoDThLz9Ogh/T+Lq5t7iAZjHDbM32V+voBiMac9idN/AgDpHCc5jHPL4K4X3qkmiWwLnlE0j+LkX9clMUa925aBMX1HSBueq1SQTWcQdjrokk0UjxQL2m400Wu3EfX6AiA5qS2kMyinsxj0+trTVRVQxkWmGZ9VJ2OiQzz3eDEz7cZOGHhMfeFez7OAzEk+gwQPOPXlJ9Ogir4RnMbKiDVvDAUxwobcn+g3YIkg2st5bmVyKFQX9OugG2LjzI047MV455+8D7vNLvLVBTz65ScRkfFYy2HEc4o4F1OjKEXtDRH3WdwbPZpGWQQJmLBAg8XyfBV7h/toHDaQY8SyY+n6ht+fM14SMN0bppuSNdhsIuzcO3HiGI4dP4qHH3lIoA19M7hBeADAkFPvqO73FO7DMbKpDLYvbeJNP/AmHFk8gocffAy/97t/iOr8CtqMhOuFeMvP/CyOnDzpvCzGWoPve/8HUF5YVqNjFGxjangwnOeh5AyOosxz/fY778TDjz6iyDk28mx2We8qi5xeH922BkqL8zVcvnQRP/KmN+Hxxx/H3Ny8nrn7Pv5x5c5zypkr5OWYLz8Puue7BB+yBQgCzDkAgMC49/hZXlzSz2b9wYkmk4CsphigVp1Tk8YBHGt9nql8LflsgOWlORzfWEc6RePAtoaSXAdkuiwuLOLSpcsCHLhT8PVubBxVjTI/VxMgRikKtdReikVmMZkMnNyz5uIdYRz40vKKmHP0EmGfUJtf0OnN6THLUIIMZhg3UsLByuKi/FgYD0jWkYDRMWSM6GMZ77jzTuzv7ylenAwYggD0TrqyuYVcqaR6jADA1qVLmKPnQ72JH/nhN+nzyOzqdLv4x//4B3Hq5Am0/t+ksl/9pV/CkZVVrW2tOdVPVoN5yYVSFejLRD8i5w/AZ3ZqqGwGgDPY7XSy72ocL7ueZV/ODmD482SBp/PVG3NfO/CzKEj6bFnSxgQw4NAkldA9pVEh91+egxkClYkYmWSMbMDUohC33nJKDIDrAQDbq+gDkEaIAE1KuIYJ9McGABAYs2eLg2vWzvwHvhaTf4gdk+K1sw3Ae1TxjGD0vGeF2znmKw0HrnnQI0kmSjTj9J/Tc2XeZCZVsA//dQYCWC9CwM2SjQwKmAIAyUSMIBFj0K2jVs7h2Poy1laXNJi+9dZbVcfyvGAcplh1nP4T8NX5yJ6JsucE8hka1tqASgaQ3Jd4LyzsD4nveNWrnOzfIZPuxXoSiQEAjFEglZIHxSESScYU8IDmoUc6TlEAAE0APQDAw47jZl6E5wAAzDnkIaSLYJob/2Gb70jInbIRaWCSzdpr4DRE+vMBquUKEqkQW3ubeOuv/PfIlPsIh3sIUpF0cYO9AWqlo/jLX/9D5Hpj5IcDtsEqzjUVSWY1XR/S4JCRRI7276fLbJx4k7ym+fkWAWlDU22Im3N4s5fEWA+ed3aMqKl0mehyeCwAcX6Av//6l4N24uNUAQfDHNK1Dbzn/Z/CX3zk80gV1hDkF5DMFiUj6I26GCQGGAXmHV9IMGLNqMgsPqjMIf3ooN7GYMBDKI/RmMAJQRkXTyQEaopKewrwV2MAcALwlQCASZHnp/3XFe5fiwHgjkR91fUAgiiLPDwc68DTw/l5imbjM6SIHVtERvn2U+GZF+IyOidLWD6Q1uKQvmjmJ0NNOaSvd8kBFh84+/GNBwC4IbKQpo7OO1WThibmB12XObGieZXeL4smo55LFkImDKdmolo5p1Yfq+YkDnyOvZ5LjY4m8i5VgNSybldrjdeBI0Q2D4IXHKhCvTy/B59z/hMLf06QeLD4Qknb20zz7Td6aUSJkDswQOKbGTqlTZunlNLZCf71B83s+vN3xBB2cz532Oo1r8MDEUrzoKFVJu3ep0NZqQ3c3rG4qsA8AgiQ6fOCQJ/LhsWnBGjSNQMKkRbMlBIycWjSQ1R+GPVl3EIjG2oXo14bCUotyN4Yks7FqW8gOmw5C/zQf/mtKKZH6FIPWaCnxz7ma2V9brmURbt9gJtuPoPjJ9eBuQKi/U2wriXjh/rTKKQWbozSfF405wEKuPBsG//Tz/8G0ul1HBxw3yYoYwkuqWQkTSTzyWk8I/2rC7pUYW+QjqOte2mIJWhcs5Z9xNR/5gCArDudJ8SsBMCmmSyC/o4AwAQTmO49s2CCFUcEWm0qQxYAGymuuQxBAB30zw8A6OxMJQQAkO5O3R8ZHQQAzIOHQKFNERh3RG2lNesllCpVAQGcQWaKWcQY4uyNJxHkgG7YlPy9TMCRdOLNLTz5wEOYo4663UGeBYP2CbJHhlobZMeo+Rc1PGM/n5/PM5t7pQoe24evAWY4XRFLjXucSYEkEcqnsduhf4+b/nMNaomx2LYBA1l/HnCTf8Akzs9YS5wknjhxEjv7u9je28XGqeO4sr0p6d2rvuXVWD5xTLIaOYTT5K7X1zRvd3MTz55/EuVhgP5+SxT/uUpNnX6T2vNxUjF/1IByfag4Y0PlMu2bnQ76rQjJdgrJYUrNOHfOiKwGSg25L6fpNN1GkC2i2Q7FxDs4pHcI9dhFGcVVKmyWbfLOyT9/sXGkYen8wpz+TDf5cqUshgeNzjgA4f3n55BRKFmTmA0xet0uol5PQEaaFG9O1Eh4ZEwk6dmDgYAB7uEYxqhv76LfNud4Nie8xiyY+UxJs68mIhRoSd8Kef05kzAyDPh9+PuEOkw9LSnYOn/MhGswNMmmElgUX2k6dUWDJQgAEMjilJBglivc6QrOxizI4bA3wMrxM5hb3cA7/uR9+MwXH8TxMzfg4uEBGrkEBgShojGScQJpMk8FAAyRCTj4sFi5RIasySEKtRLKtTL2GgeoH9SRY8Sy0qps4q+mxvvKzMaDetanK1Z1HmmoYBPwtbUVnDx1HA889CWLWxQbkwQ5BaU5yrUZCU8mqirV6f8SI40A3/dd34tsMoc/+L134Olnrsi7KZHJoxkO8O9/7/fw+FMXUKpWsXHsOD772c/hwrMXkeT0WslB0zWoa0vGG7X1rBVYRzAtJOzj9jvuwKc/+xn7tyCNhUUaYTrjVwJ9lNoGSczVKmKrfe/3fA8efvhhsQSuXLmKRx97DCurq7quZMex1vRsAw1rRiPJDXjf87m8GQQnTf9PkGBhntr8HT0jZH50Oi3938HBoeL12q2OGneTAZPyT3f8gSb/2UwSSwtVbF+9JAM5AgDWrMUCJPgaP/mpT2Lj2DE1Skw1OHv2LLa3roodo72TDBT2Apm0TAi5vgk+FMtllCtVTVc5HWYEIIEBTvDtLvGaBooI53SYw5ClxQWd+3u7NJQ8NMM37vbyOuHzncbq2rqeJ163Y8eOCWDj9SkUi2IAHDSbAjDCVltGpIuVGn77N38TH7/3Xj0zBHa7vQ7+1b/6l9jb3cGXPv95PHT//aTS4MSxY7qG7CXIeCBjmdeO194/wxPTzmsiuad7NJPFJjjtjAzA11seGPQ1np4VP6Qh8CPplQsPdskKlsBlLAPJPLQXOCaoJHlmysz9hQCKRR9G8gShpIpK6UxyiExqgEwqwq23mASAbCGehZIkcviimpl+ZmlESKMRjdBkvJ8AANayDnCWZHlg8XyUTCQot+KzSlaegfMCR9y6EQdGsiAzA5x+zDbx9q+sHdkjqk9xKQL05fE9oQEAU9DA2eW4LnskBqKRBEwK7PNwCACkk0Ok4h7WFit4yYvuQLnIGNMSTp06KSZutlBQVK0ZoPJXGgFlXbmCvH9YxI+6oUxG3YQaQ55R8UADZZ7bXxMA4AM0pL6Q2nH0EYbMGg0NABiRdp5BLltCJihMGADxiOi0NZ1sTOjCKQmAYwAkHAAQuKmTLoq7JDz0uYCkU8taE84HJep1VUipQR/FQvaC9AhXty/jTW/+dtz9srNo9a4ilQpVvGT6WZQSVXz2Tz6K4U4DY2Yn6yDk2mEDaXQ+UuF5eHPCR6MNbhy7u/tYWlrQopqlhfG1XE9FzpIe5CaobrxslBhN4vlzBhalxovNTZOmGELuepZ/XGJAZQq33H0H8kvziHI57IcjBHPr2GqM8fZ3fQiHnQADlJCrLKqICcdDjGknkC9g0BspCpBRFjSAIruAD/723oF8ACjRoCSD9yKZTCPJ3Hu3aXNzMcv3GfDnOgmA0cNHao6FMs9IAPQOZ9CbvykDwAMOk5/vHgRfPNrB5OlstuCsmHc/l83qgAyNGQTJTdQnsXjOWsIWntPD+4kgD3g3YRfNdeLcbg2PJp+zpj0OXLjWcu5vbwLo2EFG2xJrx03uiYJmc1rcYqm4GBZNz0hH5z1mLNJwiAzPGgdUeAf02fWkzVqHkckBPD3TMzs4KdLn8DrIE9V8LVhcshGm1IaO+LwnwzBSbA9/J9TOr5N51VfITfa0ck6xJhpgUXq9lsrMaKSt9eDPzPeZBRc8OOQ34sk9oVEfN8BJuzELREynup6yr9xwxnBRH+vyqvNZMyESAMCimgZWTApgNJqMsczBXIwLSU48umcNSBzSCXsgN2LuUYOwi1HURxx2GUKNMideIwJVMUq5DNaXF3H29EnceO4cjq0t4soTD6NWJHsqxPLiApr1AyzUqmiLRspYogbS2QSObqzgxM2ngUEXKHAPCdHtdBAkcub9kY6QyKSkg6sunsI73vlX+IM//BCAOUQRKZos4vk6SI01rR73rYGLVJtcW5cSYSCAZXgbHXvKwvETJr8+/3NmAEw7UTejcBIA08qSvcDn92/HAJDfy3MAgGuNEa1Y8cwJ+neQSp2Qtw1NAKm15fn4fB4ALIJpZEUJgIiCBPB5iHG26IyHbFKeQj/qyRiwQW1+voh8qYT5xWXl02eYm56MZQJIAIASAMYQsvmv5PJ4/Iv3Y//iFSzk8ujs7aNMYFtZ2mmEUV+mmaS4G0uuKSovDbvk0q/zwRlJOnmVPze51sx/yNaXzE1ZBPLvfL7j7sSHwrT/bJyMPs7pqcUsWYfi9xlulWKBcX8OMpLsLK4sqRhk5OHCyiJefM+LdSaqyKOmndtNu6Mz+DOf+CTKpbLo74lGhBwli9xXI06e0shn8ogHI3Q6XeV/awI4GqNH7w56C4xG6IahtNrZQQ7ZRM4mdUw3yjKSr4TeIMLuYV2RgP3hGHsHTURDVjCMbRxide2oJq75/Bj5nNPkM3s9G2hiTaYgAQBF/jpzRO5R9DtgrSJGEh3N04EAn+FgqGaLWnue+pz0M16Oz5k8X0iDV1qR23fZkJOyTSkl64awr0aC9RVrE07u2Nz0u23RZwUA0EBKMW3GCGD84LAX6nefLe2LaIHAnCo7LxgfJ8vvLTYAX2uezEY6xFvahTLo+30BRNl8AflSRSk92cocEvkyksUqljZO4fyFi3jPn74P+4MhWqUCQr6OkNxXmoYFov8P+wQ07Gzgc0HGZTQaoFQrCwDYP9wTAyBNK0H1K8Z44IdnNU49hqZrehaY5pYYMDN+PJZPAwGA+x/8ktaMD+QZEPh1AIA3B/W1iQyK2TSMxjh74gxuv+kOIErgV3/536FQrKLVG2CYDHDyxpvxk295C5569iKqc/NYWV3Dhz70IRnNRSIiTKIzXMqPAzRcQ67hCKU34zGObmzgSw/c78zZElhmJG2SaTKhgB4yjLzX0OmTJ3H7bbdpck0K+qc+9WnR4ktlsgaKAvT4vfnMEIAS3Zr3j944iuRjxB3Zu1YjqAZm0ygAi+leGXS7be0ply9fwZkzZ6Wt5+fwmaU8gqD44lwVGEU4fXIDjYNdrK8uyviMPQAhahryMWqQ9TsjCm+77Tbs7hnIwDqJZoB8Znm+8gLxGWZvwZhEVjZsnJeXV7CwtCRQnLr/VptrOYcc4/kYoy2QoSvAgD9HRoWsFTIZxczRu8C/N4EfhaJ6CfoFpLNZ3HfffTh1+oyeRQINBFB39vZRb7V0RC2Uq9i9sokX3Ho7vuP1r8ep48exuXlVniFLK4v4qZ/6J3jqicfx3ve8W1p5PjdHj6whGVjChG/M/bBHE1/HrOD1975D3LOliedAiWkHrfY1xne+tvJSAmNgue5sRqJpAx+eOQbuienmYrRtz7YhgvYK19v510YgRQBVIsB8dZ5RRJZARdCSZ2OKkqUhkuMeCtkRbr35NDLpWACADOLVH9I43iIjaf4ZJtJohDHqgxG6owTCEYHEMTh0FbtRTFVi1F7Q6DwAJIV2Tv0zMlLf1phm3z6mTIBph8LrrAHdwPo8gklimTlGjDf/m/ZJXiCnrtEMaMmYFShhmVFiwCdjpBMDBAIAyvju7/g2pDjeyWckBSM7pLi0AhSrev8mc44tlptx4y6phkNf0xM7TfNMOJhIdc/PAHAT0kRSEgDqEa4FAIggMAIHKBRIOythFHMDoGkYI6g4maMhCFGSxDQGsN+FAABKAOTMbrEMHhmV9oLOye4wI8WHWhsWSkSgSYGmC660iaMQg2ELL375LfjBH3sD9lvPIpUOZV60nF/CaH+AZz73OFrPbqG7tYnsaIwCJ/sxs0LNJIjUSBrucBOgWQcXt5mIGJ3YI2D+Bl77ewJhz2lk3CabUFYWTRxsyi66m4zSaGjB9GDSnmn3MJYTY3MUYpxPYn59HidvOYPcchXJahmN0RiHYQJhqoL7Pv0YHnjsCpCZQzq/gHYo/2OUK/NAgiZNXaSyWVEP+4OBTGEub+3I6CIVsIAh6kUTsgApsgD0cHBqbDnhlgPu2ujnAQB8EUHHWm7kXgIwRceeO8H3i+b5UgCmjAP3872HwIzOWGCQa1wnAIwzBmQh3WO0ktP7G02Um5E1uly810zGJxuZo8nrHhPtM7qpBwC8ASVBD2uYJ+2RqIrfSACAucaSmZD+lM2pqCUVjTrRUqWCfLE0ccZi72qm5BEAACAASURBVMLimZs3Dxw+R6nImDQeHDE4x9aTL8JIweIzrUNZGn0XBcXr7Az4SJulsR9j/tLUtlXKQqk9muyb/0G3r42a5lHc8IaOIuzv9URP7tYPizn/wZ8rOtiMkYzz/rrmkPFFmJcQzD5j/n3qoCIAwCLPbdLWIHgvAPudjQoPITYiZrw3MDMyHVqc3BFsMYMqNv0EPfhMGEeAzZtRuHnFODVIu2KpWW+g3WxhTO2xPBVIrR8iQ+ouC9okV2gs49EjK4s4c/IYTmysYa5cFAtAfg40chsTGOCkv6WJQv3gwMxdOg1kspyS5HBli4VfCXe+4DbFnlXnKwYCkBHS7muSOkIXyUIarX4X9c4IR07chT9+98fwZ3/2SRkDNps0MpQoS02kRdKRVUWb6imA5j0AtHfRUEk6WMo5DNUXUj47xboGILv+Tn3z//61JADGHLdcYsfC1Yv6RgEAbKg073bGR2p2J0WDAYlKASAgLA+aoUBoNmpszsY0+fkqAAAbI06uFH1FD5kBo7eow7cijtIc7l1sDJmxXK5WJGdjsgibqLWjGwKFyQAYp0YCANL5BHqDNvLURbc6WClX8emP3YfwoC4vgMOrm6gW8mIYjUac2BsDoM/IwVzecooZzzqk5IANgzktW6HlYuDcrddkxFH+6b3Bc5FFsEBBDnzTjHFyOdXaS2xyaoMTAv4uR13+ACYPMrnTSOccY9zylTKanZaa5de+7rUory6biRk9iigbbLY0HWle2cTjjzyK9ZU10fvTNJzrxRj16aDOoiutQnQYUgqWQi6Tl6Eun/heGKHZ7poBr+IKlQGIzCiLXjtExAk6QRN6CREoJSDCbOZ2R3n29VZHNM9StSbTMTZeNMiju/XiQlV6Tt5DnuxMXSCTj74ANAEkA4m0ejaxwr+5uztZBY1ZecEsps+uvUytPCvKNfxinYgtQkMoNgE0ILV1zTNIXk9q8q0x43OquMEUc6i7DgAIdEay/uL3oXdA3I8w6Ido1OtoHNb1bBCIIHDM4lhGdKRG+2QCGgZy0fIwU51k0Y/0Y5HaZUiDVMu9ZpRhTIPF0RiZyhxKiytIFSuoLKyg0evjw5/5Ar54aRN9SjgGTJrhM8PnlB4PfF85x6wjU4WmYUPFR1dqZRwcOAlApiC6rz9r/NnEZ82yuC3V5vo6x6be1FBz/cWSOpw4eUwAQKlUQJA2J29mfk8AADnEmtksP7iPDns9eU284La7sFhdROuwg9/89d/C3MIqiGk0wwjf/6YfxvrJU4o7W1hiUlUDTz75pEXOcdLn7r/OYAfETYYdbqrJiR8TeTg5fOqpp1Rfs16irr9YKOr+NRuHOHXiuGQABwd7eN23vVYDK6Z+nDlzBu//wAdQLJbkp8PGlg0xWQDKOnfu/jS95fvzMlrJKkYm26VbP6ffxYKxiCTPSo5lKProo4/h7JlzuHjxkqQD3DdZSvNMrZYKeOFdt6HV2MftN9+A3Z2rkihsbm6ahBis53tq6F/0ohfiwoULeobm5mto1A9Fv2fjePToUR0CMhEHcPnSJYECZLHMzS9oatrtR8hSF09gh1Ni557OeovXgTUPv56gBVnDfK+ULCj+sFAQIDBZH5msmn3++th99+G22+9Q01+u1lAoliQT2D88FGunmM4in0qj32zj5372f5A8keuw3W3hFa98GV760hfjmaefwh/+/u9pQECAYDDooTZfQCI5HVRNa2TLrU/z+XAouNVH02hLi0M3szxjlRrLz5tt89+8EboBBlZ7Toeg3GLJ5rJ4UZVKmqazbrZajPfSwDUzhObQUlJSCd8TeOLhpxSvqihM9UgEALh/MYK2i1I+gVtvPoVMejRlALj4b71WsnsYI4oA9WiEg/4QnZjWaIyZHQu8Vq0npiKlqayLzeZYtSKHsBpkujhbL2lw18rAwJmhleOa+nqXJu18HWa4WjDQmGwbMqPIjlP9a1/vr/+UHcBkA8oyaUrPnpkDaXF0BQBkEgPkEhEWy2n84Pf8A/Tbh+rD2e+cO3cWS6dvANIloFAGOFj2eg4yqbipytzMTdcdI0MDX9ej6jV5E0Bfs3i0hrRRCgVM780FQ4SL1LAWhsMWxuOeDAd584Mgh2y6SEcpRBHRMjIAaLBnKI0MZHi40Im638G420FAVoHOeIscY/PDgpx6MVFscjlDj/2DxaJBFFom+FjOLBdAljFX6S5+6f/852j2ryAa1TV5m8/MAfUhSqMi3vsbv4PlbFYTAKKt1WIN8TCJVodxMmm0Om0dDCpsHHLJP7N58OYmXiLADFDS2Pj/RPHoxMn3yOaGU0Vqh5utpjKTiXTrc7s9VEplNElzWl7G4d6esj7r3RZQyiJKjTAKEshWi7jrZXcDpQyG+QTifBpNouG1ZXzh4Wfw8U8+isFoHtnsGnpdJi1kEbKqDdIqODKFIrb2DpRru31QRzei3yOnu9b8qzF2Wljv1KmItBkAQPFL7rSzhWHMBRYIjNNhI+g9AGzBz0zfbVU858C8HgDwnzALAMx+H0PrptN6ff5139fmeXy4SOliOsXA7oMDANS++Y3CuUabo7T4GTMggZlJeQmAxexZ46c+6ZqfawjdtRNnM1t5vo9Z9PT6IsI2BQd++Mm46EAW9GcqIaA2v4hcgVpvy9Hm1I103G6zhUQYyQfAEFj7kBEi36tIBbObl6gpesYV08diL23PMqdXpP9nSwVNsNglejkMUX16cTB+hkQgFZfeTEZmmPZzVTzNvkk3+fP/5P9/llXBRsIfOh51nm6WRqfz9EzPYPBIsmnz6MTk2Q1uSmhCVX1fAzAshUCyCbqvOxO/BBFbWBSOJmcyqiErwcVaUafIKQNBFxoJNZto1esqeAUIiE4UikrNPYnHaRzxKBqhVi5gvlLES150J0q5NBgHPaQBKnW82bSb/o5RKdeUFEAaJJsdggycKLCIpGs7GUqVuRJanTp6YQf3vOwlyOSo9TJDx2KxjEGnhf6oh/JiBa2wiTiVQqM/RHX+ON77p3+NB+6/gt3tEQb9LPZ2Ds28EUwY6KFayAnAUHwTacLc/0jzlSeGeX1YHn1q0kAoApRAAAHZGV/r510Ef4f/eM7+ct338ppGz6bRdFgGZHb2aermivWJE8D/Q9x7AEuWnWWCX9qb3jxvyldXe7UaqVsSSEgNYnGSsBIM0mgELGZZQWBmh53Z2NndYGY2xMIQxOxEzBLLsLgZQDCAELCSCBl8t1rqrq521dXl69XzL196d9NsfN9/TmZWqdQNaGEq4vWrrnr1Xua9557z/9//GcU8siBg0zddK7bu7GNCc7xlRTsdr2cg0VjWN1rO2Gd6ftpEhHuLZg40AJSxj2kfCSRpj4m4PF/tzdNCQYC9GjrIObpMWQiZX2QMcMExwo1GXMy4Jw1SXgfcG1ymM12Qx2OU5hcwt7iARDqJ/qiH+x66B5EkdZMDrdNxo4VCPImP/d5HEPDZJrun00U5n0OzVlMjR5aPYDxXFPn92TxKTL7EbYxgkcoX0kIdVVTyH/csWq1u+4UZtQ6RyQc6g8lgMOPWoTFaMFDD1mw1kc0zqSOKZrul/YCyJBaTvQjQYB0Zj+HkqRO49967Ec1lgVbDsufZvLEw2t3HhedeQCSkr8EYvWYH5UJRsbqNWtNikuTlEFNePGF6DglIkOt16ZcyRLfblwkY5Taa0rj7TUdARkvRAHo0ps4yQDiKolJroVJrIHSFqCiXfH9U5SmKyXwgJAdSbjr3sKgYBMqWphdIqYAkrw3jIjOW4y6fB+qjEzFp/pVk6MBYm1h7p3/P9ppO7PkzxNpyZmGiGI9IjbXzzxsGTjLDyTbR42F/bwCgM6B1TSf9Buj2zs9s8uj2vrO9jf2dXbTqDaW8ECig2SS/hsAD2QZkFrHRotyNlNkk7znrO0lk2FgQ6GKsZU8af9oZjZMB4rk84mS3FEvILx3Bnz97BZ958iwTHGmagFY4RL3bZ/uARDorUzYW5XNs8NzzvjQ/L5kEJ9vpLNMZXLThbZ4/KsxvYwHOst1sa7DIRT6PK6vL2K/sSpdL9kq9UUOpXJJsg2eumoQcAWmT0ghIp+nd5g7+xT/7F7hxdQN//um/xNOfP4deCJQWV7BVOcQv/tqv47PPnMPS2jqKc/N44onPolFvqhag14QH+1WnTYqAqd8AnzVKbgrFIvYO9s2Ak+BvPI6l+SXtYLwvBHoIQlcO9tRAf/c/+YCo85TZEPy7fuO6SxiKq2HmOuLAjNeECQH0z2L8Hhtxrk3uu/KC4J6sqEGTdBIg4nXldJZeH9xjLlx4GY888iguvnwJR48cUeO+urwk8U1lbwdv/vJHkYyPkU3F0ahVkOLwrF5HIplRDWBmx2TyGqMlm80ITGfaA3sFGg7Ko0CJFRFsb28LAKeLP1/n/Q88iIuXr+DYidO4eOUqglQWxfI8ag16BJium5KBpUX6DdzAvffco6EhXdk3t7YkR+D95TlZyOdxWDmUJwGHjPQVuHDpMo4cPY4XX3oZR4+fEAAg09AocLC3j2G3h0cffh1+/IM/gtp+Ba1GQ4Dgzv42/vW/+Sk0GlV89A9+H1sb15FNBzh17BiCZATxNJlSrH1vndI7SwC3Gqzxn62/tLZZv5MVOR5pDbNp5Wf2OqxH+Iv3ZrYeu/X3Dlh3skGxK1TP+irZajDWCwTKeF5UD2s2aRxH0Ki0cLhZl4SKOhb1pgxTjbG2ojlpiFRiiEdf/wBCmtaOQ52jrEVzubwYkLlMTu75FSa2pHLYqrfRjyVxQLaXIqxpWGv16oD7P9NCosZMFxOFA3IxHKfsUb5HkwUTECXDx9XVrnfwAL/OODdo87Wr4g9n9hH/tbczALSPuApfZ2GEQLmXL5OtFSI+7iGXGGC5mMJ3fds70G0cwOxhjHXcG0Zx+r5HkcyVkC2VkMhm1Ac2uxx0mR+F3nc/lFcGzw+l7zC+utOUkbcBAK7osVLINjW6m/Im2aSXRQydqwkAUC9GAICxc3qilUefiKUxHiUwCOMIh5waEe03fa7RnEhXHiBKimyriRgBAEef5AKh1pmHKilGvDkpdygStfYTK5uc07jBHEJJVWJEyH5tBz/1sz+MeLaDYayBOGmTwySSnSjy/ST++Nc/jCzpUtUO6KU16rM+yGrSmitkRbPhDZGTI90Vi0UZlRAA8DEmHuXkhieUTxmncUXMdLshCkUW6U0dzCyM6TLsI3nkvhsOkCHdrt1GOhlIS41kHE0M0NfKj2IYG+PomRO466EzSK7mUe1UMEjHMOBkIShh/3CEzz55DZ978gqG/Tzml0+iQ+pIMoXDBlkAWXkFbB1UcenGTcSpv+btdIwEGv94VS8RN9PLTwn0NvO8MwBAdIkSgP+/AQADH26VEmgJOh77pMC/LWHAP0ACACaadgVoaP06pq8eYBaPFotrrtS6JI4loIdVaQZmAvgPDgBMSD/23Pn7Id2ZDPiSZkqXIiXSMlsJBDCnlstm0KaW0yZoxjgxJNY2JGt4pxILAy9Ev4oTtSWjRlbG5ghKXTLN71xeNrWbSsIIBxiS6kU3aTddknEf94aZpn82/9zvJcY2sFcw2/jbluo0vS4FwFMvZw8Zz8TxTf+tjAwDt6wY95u0vW+lOggIMWdckzwYm8QDINz9R0FSRjxpuv2TAiu5UxRZotXJBA73dhG225rURGgcxn/PA4ImimEHhWwcvQ4Pp6HAghNH1nBkbQVLc0W5DtcOdpF1AAA9AVjQ0IGYP4PFQzpfUnQQ36eiR7UXWfNHF+kgnUCPru/xEcrzJVy+/DLe9c3v1ISUFN1IODSWSGSIRreOaGqEaucQ8+tLaHbZLB3DT//0ryCbOoNnn7mJTieKYqGE5154Cv1ODXlSb0PbqzLUd/c4zTsUCDJXLut10QRMzQHvmDLZLaKSRSUbmy8Of01uy9/5N39bAMAaS2PA/G0AgOkLvFMqwGR1mZGXN4JkQ+H07j7ex4ODk7XOhmnSNNmEg41fUqwm7VQGBLwCALC4MIf5uaIYADzzCFJpp9Z9cBIVVXxuEiQA0T4Ibh07eQLhOES2lEVpsYDFtTk02ofIJGNIDcZIj4FP/78fkxwgwWe91UGRXgKtlk0nZqzMfJQRJ43e7dq0lRwsGIShpsn5rMj0yUeV8n2y+XWyJG4orTZN8pIC+2k+F5IRkYiK/ULKe7vXcdbmnKjSn8OxCMIQjUGIudMn8ZpHX48gn8WgUQetLTFXRv/qVSSLRWyeexajDlmBI4TUQw5ojgT0WqQqD0EQUHpdBWrFpQcfD8bKUKYMoN3suEEIG3yf/GNDCxbOpOvzYRwOY+gPouiFEfBorzf7qLe6iHIKzesXZWY2gRc6UfPimKQoTsCBZ7gz2uT7lnt+LIJsLov5xTmBAWQpEiDgNeLqDlJJlApFhK2uvXZN7pnIZFRsTlf5QRaXmncaqjH6lO/XdYmKo3QMJ4FIipt10jfnIk7vCu+Jwz3U++X4SaCZCltV4SPoWHTqYzhCq1rDzuYW9ra2NZ0u5LLKdze6/wDt7hDFYgkL5RI6LbqBd5V7Peh3dB343slKa/f7IJk4wixsuoXnc8jNryOaO4LtWhcf+fgnMApSOOh2cUgGRiyO/UYTc0srqFbrus6UKrBVX1tYFHi+f3Ag0ICSDu/47YE/P0mdPW9uaf7t9NI6YN3YD3uYny9rYksAgIuMezkbTjItddby/GH+vJrhqOSUNNs8tnoEb33z29CqtfEff+GXJBGhhHYQiWNh/Qh+/J//T3jm/HmsH6fXxQE2NjY1deZ1IyAlAN4NTOxUtVrHn7lKv4iTMVowAIAsWhfxmE1lFDVN0JlSW7rkm8/DAN/5Hd+J69euqR5+8fx5HNaq0q2T6SImUL9v9XKpaNNwRNT8s/ElqM2amTR4Lw/w7CA/ZNN6Gg1U69MDgEyETrsr8ID7HKUnzGkne251aQ7XrlzAww/drzVysL+jEjGWzOHue+7DC88/LxCNuxWnqnRM70gT3xbdv1gs6B4oYjBIYuPmBoZMEYhFBHrk8kVjVMTojcO9CMgXSjKlpNzhueeeN9lTp4P5ubLAri6jgQEcVA5x/NhRtBp1fWZkubFkyYYeKzGAMZePvuHLceHiFezsH6DF95nLYX5hDtcuX0Ypk8cbHn4dvu6r3o7VxSUBxTduXMdd95zCe9/3j7C7t43f+e3fVBICpYSLc2Wk00wcYZzbrQDAZEDlJzOqvRwAMGFIGgDQlSrcJNB+yOmBgNl67E4ggOpVobq+BFPFpbVvflNj5OhBM6AUiHHjZEz31YR3Wh3sbhygfzhCNIwLAODdIzAeRMdIEqCOUF4U4pHX3Y/hoEW+jK4LGRYEALrtrpkPxpJoMOoumcaNSh2tURS1bg9xrtGQvkdmVCxjPO6WMQJQBowmA56fZC3Yk+Of94kEgoZLX8AAmNayfhCmr580/9PBoa8D/OBxWvd6lqljXfAMoGbfeQYxAprWhtlYiNVyGu/9tneg1ziQOSJ9z3htw1Ece7Uxtg9b2D44QIsMXjLuWLPxtbjmn581UBViQZ+BkfkAsJZ4x2Nvtbc+M4GcBQD0Mtm4g1oPGn8RAKhLDsCDjIg2tVZxuqmOiAIzisAkADRcEJOADAC6ww7DWwAAFtI0p6Fugo0N3xbzXXmbuCA1/dchRVqbRaZEuZkqSom12AiFTA6Xr1/Bf/ujX4/XPHocfdSQScUQNkIUIxnko3k8+/FPo379BgbVOkqZHKp7NNzKy8GVmrtqjWhdGbVaVVogj2qKKuSoYLzBRDP5kPiNhBOzfi9EoVBE5bCCYrkodJVfQzmB6F+iD0eQTWfQ67D5T6LdbGmTo946DOLo8LrESFkJZfD34COvwdH7j6M57iJaSCOaz6HaHaA/ChCLl/HyhS2cfeoC6u0I9rtxjBJFpPMLaPUj2Kv3sFfvoDMCqq02Ikk667JGscVtrt0eJzYqzEx5e0cAwMcAshEkkKEJoPTyXzoDgACAPlzDP6H0er2+a+lvbwQMGOCaMMdia+QJUrDhmzqRmpxDWUQGPM4cjFY827/zMYAeAPCSmb93BoCjmisG8xYWgDXrfC5I0SLVPVsoKptWtC0WEdzUwgFCTuhJy5QruE0WiXqzqJu6vtok1BhBflJODRdNKrOiBtIojzeVTRTZKwS5SE/z/hXKLmejwm/vspNvL5DU7LubaAwEBwBMCQozzTpf5pShwNfniyz/ebbxn0z+HYhjgKzF7Sj40Xl0mI+Ip6y7iZVrvAgostAhKEfzlEQ+DwWIUdPKAkiO0iHqh4eoHxwgFySQYKPHaQuBSlJfo1HRt9NJykeaWFoo4OjRdawsLerfq3hl/rUOMuq9Y6J9k5ZM53X+HF5DRpXF6ALMo20wVOFEB2VOPHk4qQkoZHF946qmS6Q45/Jp3Lh5He95z7vRqNWRTqSkXc6srGL32stIZsdIFWLooi5mULefwsr66/CTP/F/4uiRR3D12iG2tklDTOPq5fPoVHaRpZQjDNFsNEX5ZVY2lyIRdtF8GVvIaQ5lJC7nWQceb4CmXX9/v14NALChshNsTCbLM+v8VRgAPFf0REykDPb/WscyBprNAJ8yAPQFLOi/AABwR7z/c5fWQeCaOxCn/1wjvM58ThVB+woAAAtaGv8QAEinqfWjBwiLKJumqbBzTC0rZByET3SedPsRcOrMXUTukC6kkSmlsHp0Ea1eXZOWeKePUbOFz//lXyEXTyAxGKFfbyKfTglgYsNojAprNLSXOpRSz6sYAJbkoeZJVMopa8cDCJ6Z4fXIxiYYI50J0Om00Oq0dE6x0eXUm34GjXZDbKQRJ0tyLjbQmoXzsePHsXDyBMbZFCKk+ZMK32yATsSDWhXxxSVc+fRn0K03EA1HmMsWcbhbkeFauVBGo9oQe7HHYkr3I4kIozH7zFzuod8mQ4bNMLXpNuXX2ySzgs3/gIZ/ZBhAzsthGFHsbqs1gvCGkNc+Kgq7ihUSKmMEAIYYRdjgkbXBvwr0PY02THMxZtobYySdTStbnhT9VCZQrcJ9vtluinGYS6VRYgqTc5o20BNIppLSaXNPZ/yYrMnI4lHuOptTm3rxmZbUw8kElOoje2yL+OUL84aDBA/YOImVqSlqVEaHjUFPDYSYVYxCJWDEYUuHZqj05o4gS/ZlOBQr4OaN62jW6xYJlykgl5/H9tauGrdsKhA7ivsvG0CueQJCvHY9NoSUdRA4lflGFKncApq9NErLJ1BYWcF/+NVfw5XKAfpBCi2e7TSDjkTRIYujN8B8sYTkOIr1xSXsbNxURjslIl3HEBMg4xigfgLo5aB+h/P7hP9MB3ACNWygs1lG+Fqh7T0A+GzIjFZ+CAmtHQ6OWFuyeehVG/iOb303MkEGu5v7+IX/8H8jly8jmy9jc/8Q3/NDH8TqiZPyAujRYK/ZxtWr13SusxZgven3qmlVN61ztB9wD4vFlEa1t78vSQ6bd743MlF5lnHSn+f7aNQxVyrpXn/VY49p2k39/yc/9WmtIzrkU99O9gEn3p4NS0o862axPBxFnmdZxQ3SSI/WXjDkeTzNXefzT5kgo/96XTZrjIcMUCoWBMaTFRLEgLtOHRP9+d67TsgqrXa4j0tXruP0vQ9h/6CKl86/iK9+7DF87skn8MjrHtY+eeXSRYGiuWxGE3rul2Qz8H1TX0/WQypOg9VT6IVDDMYRNNs9pPNFyWbJY2K8H2USlFzwfL6p6f/d9r5yeVQaLTF/58tlGQAfWV1R4gBBBxkMhtT8l7BfrWN3/xBbuwdYWTuKTn+AjZs3tcZpxLy+uIzK9h7+5f/4L7C6uKipLWUY3/ld78G9953BuWefxh//0R9gab4kMzgzEo4hnScoaWvAOvE7FFr8c3eOeVCI94LAWj86JBNf9HXeN/ZdYjK4uFfPAJjtEadnpQ3b7MMaf5MnTc9QnU5iV/Fs4H9ZQyRwsHeAKy/dQCrMAz26ZRIAgKQPOpcifURHNIAf4uGH7gbD/cYjmtFb4oT8z3ocwgyRSGXQpfQnksDVgyqqvSGaBB0kNXGRue4lCQCIkvVBhiu9KFjvGqPRswDMmN56Cu81MOmRZosdx4xmc+0BA9tKp1+k2sQxB6YsDScB0q2aAgBmQW6mwfFxiMSYAEAfa+U03vft70TYrCBBfrcY+TyPUxjG53H55h4uXb+OWqeDERktcRr2Dq2vdv2dJBBGKxSgzjNVg/8pAGBv0RGvJwyAWwCAiAcAmCHcRTRhAACnifEojXYIAHCTi2NIgV+EenOefCOZACZIh+y1MG41EaERDO3p6OBI4wQWlmB8Bh0VE3LF9ZPMBDUhGlLSM4BgBDUS9BWIIB9ksL1/Bfe/YR3f/6PfiVp3C6lUFP1GH8VoFsVBEhvnXsTZz/wZggGQi8fQqNBhMYIgmdLwMBZnTmdLCC43LRqK8DMfhtkoCB56/H+r/biR0YnZInCoAePfMe93cZH53BWUy6S9mI6RaD032XKpKI0mJQFdMhrSWWmvEWFcYICt/UMUl5I4du9JHL3vDAbpBCrU1THiJJZEs9XDXHlRRjd/8cRzeOrCPtKl46g2hri538bc6l04e/4qtg6bWDxyFNVWQ/eIF9AKCwInHgQwEssrAQBqpMSnNQbA7TGAX1D6/y0lALYQpwwALxfwD4saWOvcb/lRngEwoLGZNNvGVhn0DaAQIu42w4nee6Y5naD5krpYjirfI0Emc+s22cOtv/5uEoDbiwb/3lRAq0GYvQOzDbQZ7CRSaSu0xyzuMsgXi8YEoAkXUW3XqPNA47NmruOmP1aerk9ImEkL0HNOOigi+n5Et3mdLM7JcqJZ/Pnrbz64ZoKnzdEBAEa9mzY9toe4vWSSCe1v4bSxcv/CdJsz/3524u83TwFXzgdiFlHlW+Te4SxeHHfFT2iNhsb7yNfMhkvaVDaxzoVaQEWCPgK2Abv6bwAAIABJREFUR5F212rUpEPNBkkh7fQToSYtxdfgpEy5IIW5UhGlQhpnTq+h06npevH7ZqjtDhKapLDZG5D+yc2L0hLlLHPfISgF9AnSyMnbmBDUSJIBRXMsgTVM/ei1sba+io3NDaTSSWQyAVKZFJ5++in8wPd9PzrNNtK5InZvbmFpfQX9fhX9cR3J7BD1ThP9UQrxxAri8RP4+X/3m1hevR8vXriuzHEyybvVfVy/fAn7e3sq3jjF7XB/jgClfAGdVlsNAXcJggFcD5QGaDpgF/e/OgDg15xnz8xKANgoGbhoe4T3L/ASgDulAPgMev47Nj7T4ucLAQDzAJjq/mcZAB5e1RVio0/AmwCAUgC4DqlJJCjkfEvuIAHgfsT1UixkUSzmtK4IAHBtW7PC+a9dAUoEJpPMGI3I4uj0Qyyvr2F+ZQGdQQdHTq0hkWHzlMCo10aWNPidPVw5fx7ZWAIBI6zomM1JO2VfZNDMsCom/gY+VtWlEUj/L1mFA05cMzVJZ5kBZ7Sda9MYo1ariD2X4QR/NFDTz3WfyWeQLebEAOiyUAuSWFxZwer6OjJz80AqLQYdsim0q1WxWAiQyvACEZz75CexkCtgSIZUf4ggkkT9kBPmIfKkfY8iYjvVug2tYdL+KQnotXrotbsC1dhv0gdgGBIQZXyqRYERYJYfC+d/yQh6wyFa7RD1eg+tDoExpu2kEU2k5AdAliRpQ+PoSAAA0xhG49AmPiNS/iMCAHiv2VDRFI/3nLLE173+tcqu56SKdQoZB3QF53ChXa2jV2kgE09q+i8Tuwi9fdyzGQFylEQ4BiAbdzG2JqaeI2QTSVHjfRnP+yjxmfszTgN9xJjZrngGGQvNKEaphIYMXgbANS7zwJalEcwVi+i12mKTECCQc/toJJnAzY1t1Oo0c1tAsZDH4f6BgIfFuTk9L/1+V34XAkW4RZO6EYMYmx0ypWJpJINFbO41kJ5fwN2vfwS/9pGP4MphFYNUBtsNJiYx2SVQfVfIFREbjnFi/RiuXrpsEXmpQCaZftrpQWavc/YA9u1nuP9/npeFQl5AC8ERAjWsJdgEEbgRAy4CMek4NSftlhNlTaLpKr+1ix/9oR9Bu97GJz/xKTxz9nl0e0OU5pdRbffwr37m3+LmfgU9AEtrR/D4E5/F/MIirl29quk6pYB6kmYYkrMMAJ3Vzi+C8oPdvT09e4y3JSO0mKWBd1w1BJtWRuax+T6yvoaTJ0+qHuB1evrsMwIRyvMLoq/z5zKejlR7xuCxeTx54oRkFRnni6BkiuFQtYWnlFt8sxmG+jOOQws25kwB4FRXiTNu36NJ2tHVJQEAkVEPhWyAZp26+Qaq9Taq7RHmF1dFvd/d3kTY6+ChB+/H9auXkA6S8k/hPsv6nPUhG0KyJ9jkcq1lg7gADj6LilNEHJ1whGyhhEq1oRqL0+uJF1K/r+tDw8TS3Byubu3KB6XXaWFpvqxBZT5DBsNA/yYSjeP6xqaYBelsEfV2H5u7+6g3O/IRaFPXDeB1D74WH/qpf42LL74k5gwTGLjuf+i//0Ekgih+/yO/g8uXXsL66pI8ESg/jMfHSGZYwjumpxvITdiWEyzApWQ5OaivB4esu9ME1EYCAHhveJ9M3kymytS/abZGmzYM0/5BfBOCqYq+nAIATEgiqENwlZKqIJ5CLJLA1s0tXD5/HXnMCQCg9wr3B7IuCQBExz1gwGc2KhPAeIx1PaVDtr8oZm8wUgxvPJnGIJFGcxzFjcMG9lodtAgoiMnqHP79hN9J2wkAWMoMTyH7mkmdoL7BMRtm2KXiNMw28zMAgNbyRGJ8e1c0TQG4pdYVcOrkimSR3QIADAQAZCI9rM9n8U/e8y6EjQNEKQsVq4F7cRqNXhpbB01s7u+h2mlrnxiQAeA8m3XtDfHVuTCR5BEHIJPeAIBps2QlOpsGkwBY7cJJIj/6GI9bkgAYAEBa20hRQDEHAIyGNChis8L2nnEwpHfwsRoZAEBDGSLYpNAz7o8AQEiKms1ImKVJQIGxYz6fXYUTN1SBF8Ym4FpOUL+LJGLJEIeDTfwf//4nUQ+3EI0NEOkDmXES86kyRpt7+Phv/hbKiQCRLqMV4ui06DBaQKtVx2BoBiWVSh3z82zQa0oBUFa6c1gXFZaGEy5b1RxjI6hWDTjY3jrE8nLRdEHhQBpeYwtENVltNtuYmy+iVq8LSaw1aognUggHZooW9uuYX8ii1W+hOwLSc3E8/Ja3IFaeRyRfQC3so08n8QL/TRth2ES2uIyN/Qg+9ulnsHPQxyg+h864iOcu7aAbSaEfTSCUwQQ7MU5RJmnYhIBMM/83AAB8CgALf1ZAmpjL9On2mLwvbNRVPLuO8HZsUlOh2wAAV8tOGn5r9KeeALdvRAIAFE/EDYYAAKcHFpGng9HRlSfUPiFnjvEiWhRZAKZ5pleFZwBYY/6lAwB33Djdge2vjZuBz3gJuEbZTYaTqZSQwR7XXyyJbL4gQx+15DRKkh8GI+c6ZthEc0D2Zl5nNAMAGF3XzBKZax3kCvIX4ESGhxrZKdTQkQ5P6hYLOx8B59ksfN0iAKtYnAJIU2R4CgJMGnbXAPhixQMApj2wK+DvkS/CbgcG/PeabLRjTs56NtGyLs0MxFxzwc/U1JNlZCZYMXNc98ALjZGCGJr1qiY4nMwX81lp7Dh5oO4/wyKOB8VoiEI6hYViXkUt5TzxGBuDuj7TRJCsH+p5eRgw45pFgKK1nIaWBQclCEoX4CSLNK5ERA0OzZVIDeXElZ8JAjC2iUU7NcCilWKMdqepielDDz2Ey5cv4g1vfNQylcvzKvTbrUNk5nPYvnEBhXIBiAcYIIP+qIRqM47//OE/wfzyKeweNDWhYFoB5Q4EJy+9fFFFOEESTv0b1RoWynPyCOBr99Re3neaC0kvSPDy7/HX34QBMAsA+Em19wD4UgEA3qtp8T/dzFRw88Nnb99iDuo8Bhw0JfDMUakJPNMvQmAKkfgxNYpfHADwUje6/5bLBbl0W8FiulebIhu4y6J5SmUmhZ5UVvoAzGFhbQmD6ABrJ1cRZGPIFlMYdFsoIoadK1dR291T8097pn6TzZpRujlhlATAqkrHADDKsaY98amm3IVBaf0TSOLrkwO7z4GWvZGTYbkaqz/ogns49zCdUfEIYnzmAjZu3J8yWDt6BPNHj3JMJeNLGymxqTYJSiKXA9hot9vaCM5+4k+wlC8g2gsx7PQQoyt0mzKXjKbtrXZPul6jyZt/ApuSfjcURZXNPw+JaITMGILDLDpHolVyv3Itst5LtdUUPZ2Twn7I70djUQIASe3VpJeTRizzWKohtXMO9X7ZBzXbZPok9Lxxn2Djz4aF0+S5cgHLKws4fvyIfD8SSRqWsq4aodmq4+UXziM3jmPcNUNI7hWc3PJ68/8t/5pSRZM9TVJgJkO7kWowG0QZCOBBXg+q07BNr9XFN04Egnw/NOEd21TeS894GmiP48/klD5gqkLSdN8uupdr1Yx9Y9g/OMTGjZuiqKaCtJgYBJ55ji8uLMglnqBBnF0Sa79YBP2wg1anKZPpMdIYRgN0xhGkF5Zw9+sfxa///kfx1MUr6MaSiGUKiKayODis6zrTtOz0ydO4efOmDWe0lowdOetB40Hn2SbodhCAr4jXmc0lqeZ8X5KUdjtanmRw8Z5w8uYBADbNBgCEyjxPjaL4nvd9AJcvXsFv/qffQiwaoFqjfjmF0/e/Bu/93u/DE2fP4a4HHsDeYQ37BxWTybpBFGnvDgHQJ19jqaFxZ6oHAOhPRQkA16KMPXkuIqL9Xlp9xwphufjoI6/Xn7FW/evHH5eWndLcQrEsGQDPKJPOAnt7u2oajx8/LsmABmd9c0Xnv5c0hYCiZziSYdjrywNAchaC4IMBFheX0O10VYeQAcOUlGuXL6GYTeHB++9GdNzHMGzjwfvuxolj6/jTv3gC63e9Bls7FZw+dQJ/9ulP4Z3f+HX43BN/JZr0+sqSacY7LQ3eCHLwJTz//PN6jTxT54t51f69/kCpE21Oj7uhWABkjpBlsb9/oOtK9/z11WVLzOBkOZ7EMy9dQnFuTnKCYzRqHY9k0sc6jOaCdNnPMM1iHMULFy6jEwKZQhnhKCLQqJhJoF2v4ZGHvgw/8IHvRYxbz2CoJpeswn/0Xd+Bav0Av/T//IJigfPZAEWCo0o4ITBqhqmKSzUY2Ek/rA6y/3fT3lsAAEiWlCyk0B+HOssVWU6vqV7PvF+c6d+djnfdyzHBdbfiXB1vTAD3GqxQFIhKmkHI+NM4fw9s3dzG1rVdpIZkACjvUGciAYB0nJr9LsZhE8V8DPfefRypgHtwR3Wt9koaFPONk6UVTWIQpFEfRrDXCbFVa4gBMORzrTPSkk9Uq3IaSuCVgAS9D0gvcVN4DwJMUjpYI0+iwKf8Gt/s87JKSu3AgwmI4C7YLfXwLb2EA8vVdzvPIsc4Mb44GQBDYwBE+1gtpfCB93wThu1DAQCs2eQrFE+jP85jY7eKa1tb2KvX0eFeTbN5+qUkArEkNPAlb8b58Ui6x+b/VgDA7SP+GJh4AHDax4abiCGpteYBQD+ASHwoVJvIYCzC0oHaLjofTgEAUczp7khRAIsg5mNzwsSJmZucWJZkzKh0RIyk26aO3sy2eDCyIEkno4ouMrHACIlxDIkwhrmFNJ67fh7/84f+MebWA/QHTQTRAIneGEXS5usd/MmHfxsp0iLqQxSCALVKD7kMo4xaKJWKclbl54ODGgoFoysJwXQZ5oo4cSaBHiFjkcnIEBoEkTZrjdNAzpfU0VI7JaMFucH2RG+k23pAwxD+OTWX0YxoL836vpgLmXwCnWEXjSGwcHINr/uqx7DTbiFRziNVyqDZOQTRDSYbtTohguIxbB0M8dS56zj74g7qvTyu7nSw1xojmi3LDIeNnku/mDAAXP/mTAH9vf9CD4CJGRjNIFmxzAAAagpupxx9iQyAyWbjdKWvBACooBLddCZPfvI6nbsnKWd+Cq6lOD3w1QRrE3NGIA4AsCn6PwwAYPM7byToPqubtUadmleuHRZeCWb+EiQLqZvLoFCeQ19cYMvMJeWSsU2cOgt0c2Z2szSkiQGiplIJBIWiQATeV5pVko4mrw3f4Ki7NmrXLYcLNw/+bEkRPFrqoAy3V06YAI4+fPtBIokDAUKfHe6SAybsjBkJgW/6vYGVNmYXI2rogdHAWXTJWdqxXag3dQxcW/ssyHmfKatgxnmrihLzVYsFTVf7vQ56naZohimab8Vp1BVDLkgq0o/UaB5SpHHTwK3ZqiKfz+hZ94cojVZ4gHI6osPC6XH9YSIGAg8mAnKpJDp9MogKbvpvBzDj3JqtljLAWTyWyyUZGhH5nZtjSgD9RiLIFJM4ffoEioWC7jnX9OHeDsprS2hW9pHKZzCMJVHrDJFfOI7Hn7qEJ89eRiQ+h8phC8ViHo16XQUbi3Iad21cu4bK3p7ubafZmqwlGnpRjqV9wGm+X61B/1KxgVf9/m7y7KfKflrtpS6vBgC8mgRAU0+3x9lgYAYUlAmgK7r1hX60PTUZ9PpptiqKwxUbhZ/NA+DVAADeb1JhWedzneXlMG4OxjadJDvOpV/4TV2dAKfBZheUKeQRS8WxcnwVQS6B9ZMrGEb6SNJjohdi46WXyVnHuNNFiv+GwLXPRU5QT07IwdoLLwGQazz3UkrXhpZyI7aRM/wiIMszk5NCm4JyKmHJO0oF0L4VQb1dk9t9OpMW3bvRbQkAWDm6htVj60ivrdk117/jVCfF/Ftl2CvmLl+wrZIgwNVrePzjn8Dp1XWENNhiQs+APg0xVA8bKM8tYByNY/+wqqKc53Vk2Nd+x+K+16UHCMEAXjoCNHRzpr6WaTLmAcDPrFH4PqgTPmy01DzwPVFnzf2aOIH9PQENuhKQ3UgQgL4fzKYeKz97MAbq7S5iSoMw/xmuDe4rnFzOlfPI59L4stc9hGw+LQAglTYpAJlBzzz5eTS29pCKmp8Lm0LSY1nYsuEitZtNDyVPFudphbCdB+aLQjaRfq+prF1qUbQdq05xVjQoJICgWFTHInB7vCQFwg8sCovSJd5a6cmTceTJ7KBHDZmb3tgyFp34FbB55v62v3+Iiy9fEeCytLSqAUW/21fzrzhopqaMQojEQA4FfVGiUezsHSCaTGP91F2KAru4uYMTDzyMJ89fxEs3trFHr4doEt0xDdOyuuZMxtjc2jYzVKV0mImssTWNDux9YrgXG7Z86xk3C0aTtWF+O0A2n1GiC5kLjAC0lAMzE+RQi/fdmHZ9rc2vePj1eNPr34CP/dHH8Wef/gukU3nEEinU2j2873u+D0FxDs3BAJnSnICkJ596GvNzCzisVNRcD6njnWUAuO1pelZPWVqUgOzs76kp4rPINZGI8HwjY42g70DXmtKvx972Vk3J19bW8NE//EMsLi+L9cJ4UfoSEQDgmq/Xq7qOfC38ep5bfD08DysEkx0zZdZ7h9eO64oDMtb4maxF8R5WqornJFC0urKEdrOOKxcv4Mvf8Ho0awdo1Q/w4H1nkKU5drWCdm+E3NJJPPH5ZzDos54P8NVv+0qce/pJvPaBezHodZQWwGacsgLJJAcDnDv3DObm5wSyH11bUaN7UKnh6IlTuHpjC8lMHr0hJTgF9QUEa2TcGATy+SGgIE+cRIDz1zY1uKSJ5bDXQSmfRSGb1j5P82QaACKawM2dfVy+von+mD5LBaRyrDfiqO5uYH1pES+/8BJ+/qd/FguFspghNzdu4L3v/S7cdfcpPP/iOXz0D38XJ46vyR0+n0mKZcDUF8qlyGAkACD5pqR5riaOkd4+cgMv0+k7HNcaz+gIxaUiuqHJmsn28QwADwDYoPOL/TJ5lA4+Tf6t+beNxAZ3bEDTQRbECcMup/yBYst3N3dlAoh2HJFBVI00AQBKG+gBEB31gCFN/ij/WEc+l0DYb8s7yeStI6STKQw6fQwJuqZzqA7GqI9i2KhU9cx0lMzCtWr+RRY5zVQKk3OJbRr3kgUyiG2Kb8+71bdiCbnfewbABCgUIcntqzNDvdmrNa29rceYHbYbMcdMZXk+sLY3AGCsIXdy1EM+McRSPiEAYNSuIsbkvS7jbIeIxFKIBvO4srGDizduoEK/Lroa6gyys0pyBpeApEGnr5V12yKzDIA7AwCmCSPd3QMALQyHTZL1xQAYMB1Ak7WU5vHjcUoAAGlwQsNfAQBQfBmj2thEyLgmgv6A7tIJHfaNZlPUHlJyOQDLZ1IoZFPGBCB7gDE8/TjSWeDKwUW8/ZvvxTe++zE1yel4CtHOEMtBCZF2H+f/7M+xe+kKCMGlo2n02mMkSQ2rH2pz4I0yV+U06nVO9Us6mGzKMjXJsNzPlituBuj2uLHTCIwxhRZn02uPUC5b1ImMezilSCXRprNtJoV2j+wJMwacy5Vk5EUki6gfDVG64z668QE6ySFKJ5fx8GNvRHqpgL0mc4Xjhsz1Qk2C+5TPRLPojUr47Nmb+M+/+xeo9XOI5tawedhGJJ0TIjQmIi0E0B1ktupcJsCrAwDKZeV9Mjc95wPwXxsAYCngqDtco2I0uAmv6Pw21Xdr3QpWIZWWi0uQacgoKFF7bJ2Lp6TMc0ejv2Xv+9tLAO5UPEwlAOaBYT2FkwNoi3ZTGRkbp9BsMRYKmtRzg2jRhZ5oab6AcSqFCDdNZYrThb6HkI7+zN+mdtsjmI4SxPdMShs3+GgQYED3ZiLyna4AAE7YaM7JyYAZ/VlhIyxZEyxdZE0RRKOm9ncaAzC5Wv6PREe97Zc2RaHTbBJoFDp1YJ0FlPzm6RFXv/FONmkxg5x3+uSeRkSVnXghqNAxd1mCGr5h41pJjvo4NZdD2Khqqi4XdTZnpNfFuD9EkEklUcilUcjYvsNClE7+AbVq6UDFC12e+YsMgGKppCKZ2dws8mytmTM7j0jqHcW8cUZopCGzkKIcybMzSG+TIaDbj/i5Xq+JlkmDIU71yDgYx/oI4w0USmk8dP99un/pICe0HcM4x2xoNCvILxXRHLZRH4yxsH4ffvU3PoZGO4v+MKXoUJo68TmhMSmNsji929/ZwcbVa6gz2ousJtICozH9vZg2TA4ISU8nVfxLbfO/+L//mwAA7sSeJBLMSgDYvLySBMCnAExfwa0mgD6H3kCpWwEANsFqsW3U5jZR22O9xECHuWIHmW1MForJ2UyawxVhDcEXMwEksGespKHWJSfENIqToZvSLAIxEXxiAJ8H/rKGlSZZAfqsdhIRnLz3FLKlNNZOLCsFgABAdjjG1RfOI58M0D48BE/xOPc/gWTiGkxSFcw7xM35XQrIMGqGm/yl9+RMIjVNdr4rahDd2mfjwQaEzUic1O5kRK7ETBoolItYXFtGYWme+hNmJQLNOoR28/cqKPvohWYaTEo1ml1gbgHdF17Ai089jZVcAT02+ARK600EzEhmM8kzlrFMETrKjzGmRIKARPUQEU6c2ZBzaiTrEIIVLJ65T7FZiqjp76vxH0kvTKai0n1BAzhepYEa83gyKkYDQUBFtmpzIwjAfY76aDZ/NA4eojcaKsWHTAfpDUackPH3rLWYEJJGNhPgbY+9GQsLZaQySUtKgEX3XTx/Hmf/8rMoZ22KyWvebjbl28J9X5TaICWwUtR8z45TjT4W9T0oZmQGZlu8qxC9g65rhHlm2HlpPgx6BS7COTEA4pwwyWPIPSMaT2nDFbuSsgWCF/liXs7+9Pzh+pVm3umXi8U5dDoDbNzYwebNPTSbXcyXF3Wek0HAs4yRmaRsc19mR0H/12a3JQ1/fxRBaXENyfwc9pt9rN31AJ67cgOff/EiLm/vIUwECEplDCkDy+WxW60I+Ew73wJ/1vizRUa5zjTuTmf4LADAk4x0bb7/IB0InJUpdJOsA6l1J1ping2sC3WpewN893e8V3Xsr/zSr2J/7xCjAT0uSogEafzgj/wYrmzvIDs3j1g6i/MXLwlcMqM8gstWpxhN18V9uY1M00hHCafHhU8CIABAlpmew0gE6XgCxVxOa4YNKRkFNM9721vfqjqXaVxPn31aAwdq3lmbcz2QPUZAaHd3W2eRIgED+nl0sLK8rEQAysfW19enAxiXwDMLANA7a26ehnZpxTHyfdFoj/ve9uYGWvUqXv/wgzIBzKUT6DaraDerKBXziCWz+LXf/QQefvQrcPXyy+h3Wjh+dE3pO69/6AGkEpbMQ2CA03heq/29XcUCErCgN8DKssl9uT0sLK9iY3sfyXQetVYHqUwely9fkQeApJjRqHwSqPEnE6vVC9EaxRX1yZrgYGdLzfnxI+vy/CHrJRnQFyKBS9c2EGXkZDSJSr2NcZQpTDEcbF/HV735y/ETP/JjuPziBSwW5zDs9VHZ38f/8r/+S3T7bfzeR34Hu3s3US7RQDOKfCZAOknZRhfxIOXAOUsA0cDOTZYFPHlHfitz7ah0LEmyt8vLRXT6nQkAQAYA1yf7HC93vv10np7JrLVd/ewZAM4HQD+Hw8chkJaMihsQAacA1UodO5u76LcGCJucdscF0hIAoDkuz6XYuIfouINMaoSTx1dQLqUVA2gG8GRehsilc+i3ugIAYrkiDvtDNCIJXNs7QIvDi0EoFpy8sFhLxykrj7vy3qLaB0NGbhsDyJjAt0aCyjjQM9/8Fum+xsfsGdThtf9WDN0+GLVr5j/s7yURpLGvzkeFRgsI8ABAYtxHKTHCQjaO93/7O4FeQx4AIdlPrO2jSSBewNWtPVzZvIkGQXz6rcj7ib0pPR1czCkHtzqLaC5u0Y/yJ3knUwD4y8chOTWYjwE0B0Git8YCwLgtAGCMDmIEAEZEOWlolEIkwuiINIZjTs7NaEFOzGIADB0DoIOhGABdNfE0RKExCjM4mVvfZe4uN5jBEFXFECUxpDN3NIL5QhZz+QzSzIwlcjuMIjmkhKCOFm6ifCSBf/6//TAabeZ+UuAaYiFVQLTZxe6FSzj753+FzCCGaHeMgJ7Ho6icTfMFy29MO+2SN/xrNjuTuo4HLDc3UodqNQIDkNsvaf1E+kj9ZTa49E+hUWp4IJAaRiOjeqspKiZNQIpzWeUCc2PKxOOo77cwXyxIg8iF3eh1UVoroRXtoJ8d4YGveBil44voEGyhkY9MuywzI4zwAaBxyhpq3TJ+4bcex+PP76A+CJDMz8tobMRGNxaINml6Pzs4bBjuTJ38weGU1G5JW0Qezf9I/5dDsAMA6BosdMxTYyYnzx2r+S/WJMgA8LYUgFlEe0Ibm3G59Q8Ym1ACRUI5xVJxJnVqXs3V36hyzibOxRgRKRUdUrp6DwBYoe2bf75Xfw1m39BEA2S4u2Uav4oK+vbpwSwAwCJN78dtEC6bYSoHcOgjLzvfq+4hM40HQ7TDAdLz83JFVkY9x4TjoUwBeYiHjFvixuZcQPnk83kjqEATylgQoM1IIGYvtzsCAWKMJuLPEBZCrw0WfoYW8l6RMmkTQRfrI1TVHSxaC9NukL+TQZi9w0lCg30v+zPKfaaUq5nv45gkFu/onMQF0MxIBVS4GlDDQktym3hUFHteCzZa1PSrAePakPs6Hfgt0i4YDZDoVBGwmJS21QxY+GyTBVQsZJBMcOLdJ+9M35vxQyk2X0LGiR5zskc2suXcsrjy4IbSJwhSxBO6Z1yvfD+aMrk0BhbWcu1mvFmG07C2PEg82uwPYxVmTBBJEyhg8xEiFowxjLdBhl02lcRrH3xQWkO5+3QGAPW26AoQzcxnRIsLkUUys4pf/tU/xjg+hwblWtTJ2k+0Q8lR25X53epg49p1XLt8RWCAnHpj9vVKhSBV+g6snztuArf94axZpP+r23YT228mK+gLSpGJ4c4kPcNwq4nhpafJ2zNmhn5qzl0MoJPouu/jD/vpGtP0wH+9HvaZ16OKgd4O9nxMwFUPaHkfDk6mwSadAAAgAElEQVTDXfSfAQB8DbZvUNdszbsPFLQJrBF7nAGvSwugMZpaTmpbs2k1UWzwdN+4BqOcRJnmjwc8p435UhE7lT3kynnMrc7hzP2nkchGUZjPA/0O0v0hrjz3Ikq5HA53dsUACLimFbvLjGea/JG07osaxwIgOMCJCTXnmjhN883153o2rNgwwI/vNaLvx4k/I8nIiMuuL2HUqWsSSNM7Nf4B8+Yd1Z9ruGWu2pEgJdA65D5FCUWG6RdxVJ55Dgdb20hwgksjMu5zNIdCFO1GSyw3Rqk2qEsfjRGks9g7rCJKkJhJBzINdfR+mkMNx2r2e6GZr7LhZzHVZQyuM1GVqew4gWgko9x5RnaSzERGJIciKrxjjC7sKRqQ0xoCAP1+BO32EO12TzG9SDHlhb53FoGXpqmmWAnUZMeQzSbxtV/71Th6bA2FIpOLWjIDnV8oY29nB9W9PT2fVy9f0eSWpm70G+JUlywJyngE6hFC4llImRGTByjvoM6evgSOAi8o1Zlh6bxXjFvSLIAEBBmtigAO9zNe32IypZ9jzwkETBCAJSBAU8rh2OIc2RjTLI9Ajxznk0nVToViCoc1RrXFkEimUSwtcofBC89fwNWrNxSznEtntO+wXsw5AzRLJxih1aFnxBhxGv6NowgjMWTLS+hFE8gvr+GwF+Jjf/5X2Ky3MExn0aEsMpFEZ2S1VsDBwQxIPcs+4xNqE0A3NLn9s2O7cHDjUxqYWsCJ+MLSghhbZFhwDycdnk0y9fBsntksj7sD/PB3/wCuXbiCX/7lX1Nsdrc/wiiawPG77sV3vP8DuHDtOk7cfa9Mvq5e3xDolQpSAmGNiUpKxNRE2e+QHgDgM8jkDT6Tatj39iyJQO+ZRhYDLMzNY293V274YjJgjLe85S1ic2xubmoAwYZ+eXlF5x33uRojHtN8b2YWzAaeOn42/Af7B1pfrJeXl5ed74QbGjm6NK8JowbJbCMoxH9DLX718FCgz872pnT1ywtzOLK2jCDBCXEEw7CD+VIB6VQSz77wEgqLx/DUM8/j5Mnj6HcpARqiXjnAN7/zGxQbHh0PcfzoOnZ3tvRvLr50Xk08G10CAOwvbm5uYf3YcXT7dOeI6Zlt9weS9JB9yQhJshUa9RruPn1akoeF+TLOvXAevUiA3oAs6b6YyTQA/qqvfDOqB/uSsLC3IXj4+GefkqyAZ+1BrYlYMiWWQDTs4sF77sa3ftO34PjaERzukulQx3333oP3v/99aDRr+Lmf/xkcPbqMsN/C0gJNAAPiuWLWsFhhzcF76wEA3lvPhDQAYJpaagWUk4xFhkgXUtpPuD55T7g+WVt4AID1yeyauuUEdoeu5LcivxkLQGZzAqUsEpaN97BHQXgSqVgG+9uHuHljC+OQXm0h4hFXk/H8klE52+EQdMLP56I4fmQB5XKAXodySwOZO+0QhWwB7VpDEXrJ0hwOuiGakQQube+J8dPhHuYMOLl/MPJasdOOtcB6sT+gRMoAeP+8sxbzTb+kfhMGgMNIfWqI0k5uN0J/JQBg2itMAQD3PcVGtvhvRyVEYhyiFAALaeD93/oNiNK4NzpAv9sSmAuy3DNl3Ng+wJXNTUUfMotjFGVMNM9ek5dziM8ejguEAKSYaKwhybx/51vfbnfKu7E76rG3heFhIUdYeVUzU9skACws4zFuwixGh0gEeSQCuuAnMRhxMQZqUkSxwghpUhlbTeQTcTT292WoxZvN5kQ6Q+YzJlPojSOotrpoc1LmcqZ1WYYhSqkAa8UC8iyYaM4VTwoxDYcdIFZDJ6zjQ//2x9AZVJDOxTAI20jF40gjhnh7iN/9j/8JhX4cQXOEoAtkkmn0Y1AzXi4Xsb9fw9xcEdvbNZw4sYyNjR0Ui3wgjCIovaW0m/ZQyAgwano7sgjY7FNWYO6oZiDIDZUbLm8EY9X4QPJh45/xuteqTSwu5DHsDVGptHFkfRm1ZgNtPpTUaVKYmY/jK9/xdnQTQ8QKgVD7i9evYP34Klq9GqLDCGKtJBKF1+DH/92ncL5C40DekwTio7aQol6khHEkQJyAzZj0udDlzROsMR2LLzz1QBscpk1GdE9mgnv6vxoxO0DECpjZFV5pYvcFIIBzI/6iDfSMo6YHBWa/PxvRyWbjy2+Xhev7ctMLGXRnNHJuUM5UjskTzkHZ0HR7z/o6uciTHmhr1MsC/HXybcCdQILZTdK/3tnCYvJ7fRPbLG0LNV81a1asIbMN6Na2yGuN6DDdGI6QLRbl+OynyqLeDkK02x0586oBjcSUmztXZqTYApqNhjZ7Tr55UBPE4vjLnJwtosjr+PwL8jTrWz5P3oJdI08Bu3UdOPs1ZbDah4ehORGfNkDOTVU51cbcsBhSAwCs0XFxU2z45fvQ12R+1ihUwKKLX6OrNNF4ARne7EokkKhoVvFBD1Fq6eJRFQic+AfJGHIZulRTB9d31ix8PjjJoZ7WNLV+cqvXFIsZrZWSA9GmSRU2Xa44HcqlNwWt1+SykJ71mJFOl/dKzYVdC3o9EETxh5KijnyywpgmgR0USgQOqjh5Yh0n7zqG8aCLfthGUGaT10a720amWMB4HMNhrYt8YRmVShcf/cST6GdPYr/F20GDJBpUEbgcY393T3RHUviK+aJYHps3buKlF85j6+ammokMzV85OuFhJKDDuYPPuMDPFtBTPZ2tcQlL+HzNLG9nTmvPhKMj+2fB2IXugLXdBwM63zsjHfUvtlgnnqEE+bQsJwj91NVfPjJkCMyyVJRlPP2aO+9n7qew0XTTfv+TjfLvM35NpeyNKJVmo2bfTUonbB/7mZP9V1GeLtBUzb+ZBcnLVXuXfXA90qhS7J8xC5wEUkk7d9mQccLeH/WRn8ujP+6hNWjhLV/95SguFBCij7lcFvFGF88+/qS8HtgscnIsVhKZPY4V5/cVRfjNeB3wFdUbXSSCDJKkQfPrWfDyepIuzgQNmmJm0ygvzOkjUyqo6RXYOupjZ+uaTK5Io2YcoAw5/QTZDlk1mKhUcbCxieruvjT95XxB63Lj+qb2NplTUqdO07JwoMKM70OpMCHB4agaXy4fUv15nvO6DjmNZVwSG/4+gTm+Rw4lCPDTm4DF0lhSBhbzeoK5PwoQ4RSOgKgB0SLecE1GAOLz4TiCVqePWEAT1xTa3RD1RkfaYk5SGVPVoJErwVs2A9zzhqFmQdQwM3mpmE/hjW94HR54zX3KrCbQQNov0TdGzi2tLulJICOnXq2b0/71GwIFKrt7WF9ew4hu0EN6KBEUtfUuo27GLne7oDac64a/aEbIfZ/3mT4fXH1sgsg04d7E+DI2gdRGK3437Eo6RQBaEYRuXXJoxD3c9nZ6GljcHJkRfi8jjX9huYhsjmynPnL5AoIgJfYKWUmkX1+9fE0RcSzaKZNS/UXqOo0PGRHNC83m1rn519pNxOiXsbKEVKmAzHwZ40wOv/hb/wXb7RDDLD2V5nF56wBRegQM+kg6h/RZI0A+937vmvgHzRh9ySOAzQV10wRlWT/R24NMT7pxMxZ2YR77+/syCeS1kMN6q6X9nVKNk6tH8f53fSd+81d+A3/6l3+NTHEO7eEYzXCED/7Tn8TN3QMsHz2GTjhAo9lCo9EUa5RTUu5nYpNxX3AsJ71esepYcdv5w6I/m3MG1a22pXl4BoeTyXECfuzIUTnjHz9+TGvgzW9+M7q9Ds6dO6fzig2hj5jktWGzSACl26FRMFmFJkNhzcs615+HXGasM/j/MhR0vlEECwiQnDl9SmcJ1y/BbQKauzvb2N7a1PO5vLSAu06dFI2f7CcJJsmojUfx1FNP4RijEXf39FxSfvDga16j4QbrUk77ZZoadnFsbUXJPPvbm1hbWUKv3VKiQaE8r2apUq0hXzTjv0JpTgPJCxcvay89dfou3a+dnW0cWV/XuqcHwM3tPdzcr0tO1GrWUcjSo6SP9ZVFrC4tolwqoNPuyEPg0pUrigukX8DNrR289su+DNs3t3BkfgFnP/d5/OIv/iKKhaKYCpQq/OP3fZe8xa5evYjf/73fwXECgPm0GIjLi3OoVQ6QydIbyqIy5eHAPVA6b2vCPfvEG656LwAvueQmkC9nJSeS3NnLvty9Iktr1gNjAn3789rSTK28nvgw2bnsa1rVs4OxJv/D7hiFVBkXX7yCg90aIvSL61pkaCIxQpqGnxysUCbD/Ts6Qj4TwbGjcygVuZc3jSQ/5jrIIB5JolWrIlcqo9LtC+C7VqmhyQS0Toh2fygdvHB4NrsuCm96hlJmzrVqPj+8dt73zddo/v1PBn/eLFBnk52Rf/tf0+5BtT17Eu6XGqy5Bp4gLWXzoxbOLOfx/ne+DePmLgqpqFigfG+pbBmdfhS1Zh/PX7yMzjCCw3YX0VTGMdfINrVaWrUOh1Py9RmaNw13i3e99WuspHLUDctlt9tnVEYaIVBDwc2cNCwnAYgwL5sv3HRz8aAgAKA34CSfB4eZWRHJ53aU4X0lNSqZQH3/AFFOFxQDSHpeaI0YXXNHQK3bR5vNJgtpyxVCJOyjlExgrZBDgYcTddA0dSF8HuUDeQDEGnjf+9+J+x46is6wiiBD1JvZvyPMxfP46K/8NoLDEOnGEKnWCLlUFv1EDIfNOhYWFrG1tYuVlWVcv76DkyfXceP6TbnochOwSaTPj3e6N+pQ1Oib4QmRXx+jYQiaxQgKEXcmgryyk0J5zJsY6N+Vi2U0601ponngcnKz36ggu1BENzbAa9/yCFbf+BDCbgUHvRriuSTqnF7mokgMI0i1AiD7AH7g5z6Dl1t5VGXCMkZq1EA0kkQnuqTYiAQpL+MuEOsZFQQ8vByN2sBBM9Rz9G810JzoOG29PusgNKR4WrD7Pns6IXu1B8M3eL75vdPXzxbgvvH1X6emcApQTv+5AwH4B5MHWBQYa6p8w2ZTWeND+UZTQIH0kPYhWqPkAa5Jd54Dr/bebnmNX2yCMLt5aJ1bo+Kd93VdNOmw3dVfJw9WEAAIY3F0SfcMkigUSyq4yfoQqyYWR6PVMiq6JkCUppRFs2s1mpZIsbcj2YAca7kRi81jOm9eO/7e9gPX4vhQhsmmr7gEh/i6qYKLJbNr4GnDZrhomn+HcorBMc2M9T/Tyy8mE2klgNhU1q9PaxBJmCI1j/SuKAK5eRvgSKss6a49/d86QJM1GBdKgACHjfw3LGDZ8BMw4KQhSNLAis2jaXN1rCn2LKKpC59vTse8Dptrin/G9JJEkj/d+VM4BN3TMXVFXLSoWAvORM2vU+mInWEXD3ECCjJvcQ6zouI6rwTTYjDbuIdiKYN6Yx/33HccR44uAokh+r2G5EksHkkFY8HbadOgtIzxMIpnL+7hY09uIpJbUSb28uqSolCpXV1dXZHsQM0FG4KxUfkImnKfunD+ZVy98DLCWg0FF/HE7GcWgAENaGgAx6grmYJZ7KLX2PI+8M8IlHQZ+TVbUGixeTmMB8JcE+yd5t3DxWs8GJtJ3RQW8Ii8O78csq+9w61HW5PWpLOQ9C7n/pm9fQr4xZ51ARQy2NFROkkP8dN9a9h5hlIfz8m/mVE6U25NbCQDcEZs/jX5n2+HNptWn81ur2QK1HKaO0Ipn9N0gyyCJCU13OtogJlOot1tIplNYBAls6yBMw+cxsOPvha9YQfpWAz5wRjnnvispsZiAJkxgQpefhZTiED8eCxTSoKF/D0dxdOZvLKIhQGxiOfsNpVCcX4BcyvLOsOCctG0ZvyQBwC1vx10e230wg5ypbSo7SmKPQkM8Ov6XY54gG4Xo04bBze3UN3aFdiUiwdinYz7AyW+0GiPQAT3ETVtms44LfdwLE0xncX53pRgQyd/t5757MpF3eUm0+l/SDAcBADG6PU5+ae+38B+FdJevqT1xH3StJZkBrAXVbQvXf3JVOBn4hyRmH7PCSNBBcoIuBdG4gnESHnuM/LKfI7olTRijCgdr8cDLC+WcM89J3H85FEBJTStKs8Xkc6lBX7tHOxoypxkgodctFPIUhrBe9jt4dznz+Jgdx+7W9tieXGdsGbR37OGStFzpC9pBdcZn1PuizwPCJIwbovniMR12rtj5nvU6+tsJCuBNRYbItYKotrSO0X7KPd7grQDAQwESHkJCSxYJB4bQrIZijoSyGjh/eMeUigVdf4cP3YSL710AZevXEe73RXYkk5l9bpjjGhsMZlohBj3asUF9hR3uXZ8FaXledS6bUTzBTSRwK9+5GPoBmVUwjjG2XlcubaBTII+TLYfvBoAoJrf78POJ2FEv5ck5a42YU8SiOC1GA5QdL4tpMgrc5wFuGrGQGD8u9/xLVhKlvDhX/9tbFcOsVdvIlEooxdL4IM/8c9wY2cfmQJr6iGazZYMejmx13Ul2ERfDCUzGGDsAQuxnsCBk0UQpuXwzu/RdJ5Jpm3W2SVQm/r/oV4Xv0+xVMCDDz6gSTfNEnXeCLiOarLs93HW/UGQmUT5yofCG8cpCtGAAwIi/BmlckmabEoLuI/wSZsrF3W+yDC030P1sCLfCjb5PE/O3HUaq6vLkscOnEkdv45JWqTi99tNsQgISh05dlxnXak8LzYC11utWsH2zQ1849d/DXY3N9Br1QX8nzl9AtVqHcNIEtlCGelcFlmmhtCYkwOR/gDPPf+C/A4efM2DGurVa3XQFJNr97BygI3tXQwi9ORIo1GvyhuIHkF06l+an9O+T1Dy/IvntS4IgFDGefzkSTz77LOiva/PLeJn/vcPYXN7S1KETDaDWr2KH//xH5XPxZ9++pN47tmzOHFsTfUJufTLi/NK6rHHkiwlA2C0hl16kM4W571iwLhJN9VweoA7OkauNAUArJ624ZjYJQ4AmK3obwfrLeHGJKF+MGSVovPRUnIbmYIJDDpjZGJ5XDp/HfUKZUpJAwCod0+aITPXNjfcyJADHoLRPZw5vYzlpQDjUQt83kYhKVNpJGMpdJp1pHI5HJCOnSvgxmEdh70B6pRZ0f8lwb3QvKpsiGc1vZa+nnk/nLJ1zfWrIZ9keV/Ifri9B/m7tP/TeoIgTUJ0fgxoqMnEjjhG8STIJ5EnzKCFUwspfO83vRXR9p4BAJ0OWkygzZbQ68dQa/Xx4sWrAgAq7b68KcaKD+d7YeqGMQdpJs0rQEB7BgB4uwMAHBX7NgBApFhJAHjh2Ay2MRpxZNRDMj7WtInxOImggHhQRJ+ojhgASW0q3PyTpLbRJKPdEgBQ29uX7l06/qi56wsAiAfoDIF6LxQAMFL2r6P5hn0UEgms5rPIUV8TDpGKJ0TZIeu129lDMtXDidNz+MEPvg+7tRsozWfQ6TQQtjo4Wl7F43/0KRy8cB35ThTxag+lbBE7jZqchg8OWlheLmFzs6r4PrqL93ojFAoEAAbaQKd0EOckOaJmiZ4H5nRMmhAfRO/+z8VEVNMaqKm2xE/46MTK2Bg2ATyYtzYPsLqygN29fU1UBtExUqUs6oMW0ot5fM173okOJRgpIJZNotatAskB4uMYUr0MmjiJ7//ZT+DmcFGTYbIz0qC2OYFudNEYAEPSohih07fnAkT+bgUArDE3/Tfvn5/8834SAPCTdD5QLGr/pgyA2wvpfwgAYDJ1JGXVPdwqokWNY1a202eL8m/yhlkAQPvllwAAzL7n26mEd/y7aRCnez2zAICtJDWwNELhhCueQLPbE42TcX48YIjycYeLU/87GODwsCqKK6mDxWJJ96/damOuWMDOjevagD2TQ+7d/o7OoJ3Tzd2BAbrpFvtlv6yR8WyiW9+bp1hxumbFCXW2dkzQjcUAFt0fh1bKTdpyQHWQsunxf0ZQ0jzEGCM6RlIMAPqQ0LuAAAAbf5bxZKiY/ksgita0S4ewgFLEIyyoInqOecAqvk8Nm2W2s0Hkxqzr7XLWeeCyMWchbVNFuwjSZDsAwDT/NuXWfXdFppo7d7gQACBl1h88t4ADkl5E9P1s8G3Xx3+/iW48QqCVkx5OL3vo9Kr46re/BdE4AaAx4ukEOk16tpD+RYdtNqWc1mXQGqbxyaeu4fMv3ECJtFmeQ8MI2t0+FpdIma7p+yYSUQEpbLjGg4iofDEEMnF97uzncOPqZUUrkf3EAqlHJ2dqRCNGSTf5EK8nJ5Bk1IwwoAv0IESSXgYzi2XKqPGjBc+AmTJAZht1SUz8meX/iWv0JT+bQQhZHHlAylYv14+ZCt3+LN7OurkTCCCwjuvT/aVv7AVSOWaP82bSNNpPQ91ysDWs4t3RNGd+iAcRzFhv+t7tOWDhIEdLac85Jcums4pFinBTF4DCtcOJK8HeMXrjHtphC4lMHN/wrq9TAznsNrGaTeOZJ/5apoScLgqcdlGPbFhYCJpkhR4kaWSyWX0NJ7ktAouJAMlMFqVSWbFYjM9COiOHfsGZXHD0i+h3VcRTVuRBtSFTbShFoBOzY8Sh3US9eqAJV6/VFIOvcVCRm38umUI6lkDY7mLIuOBIXBpT0pvFTpfbvcU2CgTg+2FcarurNTnU+uUkiHuHFboENcwMlsZkQ9H+CQJwyfKDUgBx3LxwlrpaH4+o7Y4SiYiBrmycyRZgvjtxDFop0HNgQMd0Ui6ZmqT8JgNk6bWSTokKTQ0xQcwE97oRY0iZ0R5gbWUe5XIeuXxKxT5Nq9LZlEzm+MrW1o/o/bIorNcaOrez6YwaeU5Vz9x1RuM5yiYOK4d6Tg8PKtje3tZkcnt7V1P3fDZnzQ2bRzcJU83D99EPZZLGYnVldR1MpWE9LRNl6lGd3I7NjsXpWqQui23up5Skcb+STC3G/PKMG5yQzUDg1CK5AkaTJk1Lz0EKQQi+B1KwqcNu1Ft44cWXsLW1LSA5iCVRzNDdvS+2CyehnGbSv3p+aQ7FhbLW1TBII796DI+/cBl/8KdPYJRbxKEK5w6S2uenhl+8lt73yTfJtzOCPCvPjiemeJi/C8Fbngv0PFDtl027rHE2t2Re2oCFzxqneP/Dj/wEzv7Z5/DxP/oTjBMJbB/WEMnkcfqBh/CVX/v12Ng9QGFuXgAApWHddse8HdiIezDCS2wc+GVL1csaDbAii4wgT73ZsLPKgR0G9o1QyOfVUJOuX60e4tSpUzhx4jhefOF5e28O9PDnux+k8LGLx2lsaOCbT5mYbZLIQvCNFM87vhZfIxNgXl1ZllQzrxSuCi5ceEkSp0I+h+2tLbzpDW9QRCQnmZTA0ayXwMCN69extDiPyu62amw2/WnGDWYYUUj6Pk09u2g1G5gvF5FLJ/VM1Sp7uPv0SVQP9rC0tIKDekdNF0G5Q0p4c3kleuTyRSUukFn5wIMPqjnnWiT4UMgXxC7YO6hiEEmqziJDYTQIVVOVi3msrxhocbC/h+eeew5vfNObtKaffuYZnLn7bly+cgXpRBILmTw+8N734eTpU9ja2hK7cGFxHj/wg9+Hiy+fx4d/6zdkfrm2soBUkufnSN/fEl9CxBLRVwQAbLhrH2KLWOdrn6NjZIuZCQPArw0PALAHUU02cy7dAgCIqepDmL8IACC2EYFNAgAjjHsxXL+0hVatjwSTyjrsIcgAoAElay/6SgGRoYJZKeLCPWdWsbrCaEUaXPdARWZkRPP0DDrNGuJBgEOCurkiNhstbNVaaA14MlLmS+DAvKom5t4qMpwRrUwBXQU7O91373nWBNHXebNDyS8VAGBNxgHcODS5OZMlxpSdjWNq3ONhE8fLCXzftzyGRK+CfEBZeQedYRTxdAHhIIF6O5wAAAetngAAyb4FilMGTdYVPVOiYunRnFZyYtbR73orAQAnAXBGX1bO+1XjNjkHAETGHQyHLUSifSSYWTHkJk0aSh7JFNFKSwDgLsyJoxgAYwMARp0OCkES9b19jHiAU2NGlEy5tRzFJdElANDtoUnKnYuJYwFOzX8pSGI1nwOjLxPUqVACQMSEgVqcdMfbGIzb+Dc//U9R7+6iOJdGr99C2GpjrbiIzecu4cmPfgZL0Rz6mzUs002100K93cHKyhIuXdrFvfcexQsv3MDpUyvY2NiW87IcT9X4+mJUT5O5xTr01SPIfLDMEdbFTChJQFZ1uqqKRHLukopioa6YU5ZoDJsbVdx1elUHHHU9iUyAQWyM7VoTpfUMkuUM/pt3vwOj+FBGgYP4AIN4l6QvJIYFXD3I40f//WdQSayjo6lFH+kIDVWS6EbnBQDQRTIypm9D36izMieyqY+fQPkm2KK/LPaPH7MAgNGyjS46++vOlNk7lc+Olusb7zt/yaS50pq87QG1DesOjIMZBsDk2zqHz2lMljXJEcKomrB7B342ibOUf2rMX4kB8DffAr4AANA/nXYtk+vv9+xJxrhTF7v35TXxfJi7REvpyksXZjoNp1MolMuiaLIoJYJNnwsWcZzmkI7H55IgFelWla2bau7MtMydFZ56PTMVuRMAQE21DABnDE48zWwyb1XBawAAmzFNzUxpYe74nBsy/ks/wGQYpParmeezJAaKrUM1bNSJ8dmQzp9Tf4sIVVMk2j+/luCimf+x4RBN25sFqv5xOla+mmEPQcLo//zg9xTNTCCATbPYpHGJEADQlIUMgQkAYHAJvz8bIz63k7xtBwAY2GTP/ewBbDQ9p0v3iLNjhQhko2qYZo2apLkpj5t0ilkUiwt8ZXrJ/sEOkgEncmlcv3EJ3/Jt70K7U0c6E4iOyj3M7+ks7GOkIGfnUBmk8V/+6E/RD5MIBwFGyAKxAI12C0Emgf6wiXiCAIxRqSNDFt5ZBLGcmqjBkJTWEW7e2MDZp5/G1sZNZIIUskEa43CAPCOvHCDAQ5j7hQcGVGhoAjt9+D3/zB3JrmC1CYYV4rcZ7NzWvE8Oadc2+28+iS9zP8w/iwSg/64MAHofcHKr3PSZ12aAk7MFcAwermlP/dc6cM/+7S7Lt4MJXt8vYyCt4RkJQXSs2FiyNbKZrBpcjgTZYDivUzWK9BlodpoIx8D0aKEAACAASURBVD1UmxW86c1vwiNvfATN6i4WUhFcfP4Z03uLXm3nGmn0E0MoZtO7pp+AAH9fnp8TnbWwOG/NPhtvPuuchnf7AtA52fNmkfTxUTypY0UId4mOEcYsSUCNBkE2xpn2OlYUkR3i4tKoY+faofN/t9WR+zJBj1bdwC0D1uw5UXPN83owMsYCG2+BI+ZHJBBwSMAS6CuznQwHMwrs9U37L/JixEpQs3p0pFaXPMN4QwIEoLEfPXxpRMcoQfpmUJ9Np3/uc5Govh9NAxWeoXQBA0cEJGj/s3BB0ocJWhZzaRxZWZTeNxkHspmkAABGAUZ4vci75ZshPb/VlXcIXdf5QXYXrwVZBbxXbKLI+srl8nqkuN5EyXY+MoeVmqMp72N7cwv7u7to1BsTeSMbR+a+ZzJ5ZUtXaw3RpQlilGhCzCaaDB/tx/Sf4NphTcgY2T4K1BT3CQAQTLXMGxqHcto/GhJoLJtXwCgUa0BSAUkmLe9b7u0d1jgRxeelSW8dQ5Ppl1++hHyuKKkbwS42gpK+JKICMCk5WVxbBRgD2BsjUlzCh/6vX0F+7TSevbqFaJBG2O+ohlNL4MBh37CKAedc0P1+cUvxrzKQEpCh7iX3fk68eRaz5uO5wamb9n9O3sK+PrP5J+X+3d/0bfidX/4wnjv3olh8AbPn2z1893/3QeWYV1ptzC+vytCrQ8f8bs8kOi7KVn4N6vFtA/UsGJvw8syyqC+eIZ1OF/VGw2jermZV5KOMTI0uLibAcKjpPzPqn3rq8wJtpnWXr7X8Lh1BNMEm0QAAL5Xwuzn/TO756bSuLZ9Frb9cTuAOp+hcm7xmBKAICFCGwOhh3ks2z/ecOSPNvvxQHEOFX0cGBSn325s35F1w6vQZNFsdUff3Dg70+vl+uq0WFuZLaviH/Q7WlubVnG/dvI7llTXUO/TvgJiSB5WqzA65D0QTNOwM0e50lYTAnynGxSDUmuTfkc0TiadlSMoVRBAgl0mrZjl18oSAjG6njcXFBZx79jl5HPD7n33mHFZWVxAbjXHh7Dn83Id+GmtHTFqwvb0l7f8DD96LT33yE/jMZz6FFRog0vuCKWgJ85OhsScTZFhrsLbge1XPIWamY2Q6sHKWAeDlXDaUGCNTSN8CANzOALA6ZOZ8npXrOQDA/nYWAHANNscVlEFSox9JYtQFmpUetm/so1PnWRBg0LP1TAZAkHSJNtziRnHVcKnkEHedWsTCPAHNhs4FGhzHI3mkkxl0mzXFnHPgiWweO+0eru1V0COLK8JoS9k/T5nKrm+x6D/WbQSRZ93/7Szxa57XdfaZv72/ebXq/5X7IZ5ZTOAaGAOAV5o9bZzx7UlLPRm0sJYDfvDb344grCKbGOs56o4omf//mHsTaMvXs6zz2fN45qHmulNuCAQTICAzAgZFgtAusBuhUVptRZxAbHHo1YrL1TaOrba6WI1D07Q4xaBE0JYhGAKYAQgkcENy7617a7hVdeZz9jy2v+f9vn12HeregGgvK6tSdU+dYe////t/3/s+7zO0NJlWvIafe/5lMwD2McV1X8zZxRmHvGboteI2B+NDjj8zUUsXAICU3/g4ACBLAGAAAADAAEACQJo1VLJqNTwAggGAThWjuombJ1r0Ooux39camdP7B5pB35tg1EMBFVQIOC0cnGeDkTrDod2Lxzjelkue8m3U67q8smLjlhIUd24OtNZRT/Ua9MIT9QZ9feu3fZ22r+ESOrE8YDocqK2qar2Z3vld/0Tbaqr78omu727r3v6+Nne2dOfOgZ54InT/ly/v6GD/MD1UNPQskEwdTos9oUaZUp4R0LzxB50G9sT5xDyK9kCbPfWbz7SyuqKHD0915fKGqYo0VGzWV65e1d7hvjqjgaorVXVmI9U363rjp/86PfOWT1bn7EjllbLG1ZEmmHjNN/TunzvSX3r7h3VWv64RxTlGQgUyVasaFjcMABRNaYa+FwAAc9LICFx6jO3yn6axnjZH0ZQBgECEczrEo4/Af60AQHanziwAF4zOp04xdHkL8/vNzWgc5K8OAJyb2b0KfvHL9PuPft7ydPMcCwhdUZr6pWY8Q3JpHBzZ1RSXaDuRoXDAknNbLqmNJ0C7FQUxUzy0ekRqpgQAxwBBCTw+0rRzpirNSQZyUoG8PPXwfrDQV5//3akL+KyYApaCh5Y+79zQIBIXgsgf+mymdgYyhIYwRTUmEMZu/TTgrmpo5Gkc43Dg4MsZ0+GsHp/rFZxTH+YAAHH9ABE8NU0yitwsWONVZPhI/ixFKSaKULTjgDVAnhzYQeWhd7K2R8QuIUFKxV7OS8+xURSBob0D4AgnZk9G+B4J/MsIvPcHXmv2pEiu6XnCwhWFMmkwkO9rU8HzfSgKLihhPdMghyPMmg705FM39JGP/oLe9uVfqvFkoFa76RgujNZybrQLtnpT/VJdr+wP9PZ3/Kh2Lr9B+wcz1drbjtBRmbvT0Wze13w+dAPWKK8IV5Vxr6AukqcVAN+RVtttm3Xdv3tPP/u+D1iHXJpLnaMTNSvEJzb9J1Nmpv82rKtgipY8OnKZsVg/2cU6FSAJj3Zxm+OMUrKDb9PCiDD2o/iqmNz6MM8fSwAQn5Pjzn4tAEAJZD2LCxIIEM1/SAJiWhgT53Pqf/YNfhTMyLp/r1dLB86BhPTknAMNBsdnmpRmNhxDOzuDkluqWWvNpDvYLvHOT04PVaoVdXC0p5W1tn7nN3y9zo4fqDg40OnBKz5L0dDCfqJpByD0FBaDUOQAxYITLihUVzCprKLjp5JAQz/1hBGaMoZh+EaEBx7MkZAT2UiYNYePDrcouVUX0yQ7T5H5PK5nNktkimd2wmwW1ODkwzOnwR4M1ao2UnBSaJ55HTE5DhM7N0GA9TT8dlINMMDTPNgAeEQkBsCC9o8UwJQC5IzGCha/swM++62TAlRLEgic/yfhgTAHCJh7qhimgcEwMPiZ9kAzU2gekTAR60gTTLpHtayru9u6vI1Uq6rD/fvWyK+vtdVKLACMqzDWo628efmGOqdd3y/vQdUwBONerqyuamUNWvNMnV7XU2Qa//ZK23sT//3Uk8+4fqOx4TrD0gE4gDV2cnKqBw/39PwLt9z4w3Q47fQMZHCG9M76ahTqcDBTgx8gAHupmVSlgjonJ14ntVoYs07Ijne6ALGF6OerbvzbK037sGRZDnrvRgPKc+hX2fvRitNsYsiMHh2p5J3793VMjKnBJaIDB6pVyrq0s22Qan17R6s7l/WgO9LhuKR/+96f1/3eTHuDuR6eENdXfqQm876QwVYAdDNZHv+LM69QLmg4Hhrtsw5+4ZPBSw92AOsQc2gAABp42AC//au+WsVZSd/79/+RDvaPXfNuXb2m7myuP/TH/4R+6aXbmperqmBcyPmNTANJFYMaN+2PGXwk2VmcOWVLN3xW1aqOmIUW7+o1vT/2mVohol/XNzaC7TMd661vfaud8m/fvp1q4LSfXeh2bCedgLcMoHjAsmQKyzXJUYqWntAop2hFKPpQ6xvNVvLw4HojQYQVPA6vimJB62ur/hgsAeIPeR/IF/EKgK1Hg45Hxcrqmu49eGCgiLVhScNsql73VDXuy3SsjbW2ttdXvQf1hyPVVzadPHbIhJ9B3yySl1hTnB0wisLbIMx7iRWGVUB8JecLzB7vSb7P0Nirllo8efOmvR/YRogdvH79hg6PjnVq88Sm38Nnfuqn6du/7dv04PZtMQxkTXc6p/r2b/+zOjh4oO/93u9Rt3Oi3Z0N91nNRkVN4iUxb63HEMSYInK6NCTIZs2urS7q8j3zijSP/2IAgM/cxNqG3zkeR3oQJvHjkvbuHGn/lRP1zyYqYRY/mnuvAAAol2N3pAcKAGDmFIAnb2xqc7NoBoCZRfOyCtOWKsWKZiMSsubqgp/WGjocTvTig32NizUhPsfDxZw5S/Uiis+1cxqklEsAkXFOZxBrGcB6nAxgeTf4tQIArDfLVMlJZIhHAk2hpGkZGaVUm/W1UxvrG7/6rWrNO0Am6vV7Zgio1NBkVlF3ONVzL9xWbyLtnfXdEyMBCL+NiEyFAWAgyDWkrbOj/zlnALBgznWSeVqUJQDErpACgA5jMuk4i55MSn6fAwCrGk3RHnAgAACweceUxADAAAZAQ2cHR6bwFaczVUCxTN8jXqTsAxPTExxyR3NodVMvEArttXpN282WqhSndkCtaopmfog7Ng7bJxpNuvqi3/QWvfVtn6fRrIOtgJveeXegrfq6fuS7367pg45mewNtr6xq7/BUK2stO/vX62ESRKM0hi5oWlOg9akPjnu/4NWwHgP5ZIOIHPChD2E2i1g8UHfhMqRGYNlJOj2M3e7AyKHN+SlOJuh0284H7wwGWt9d1d2DU21fb+l03NVnfcFn6+YnPsvq0LDSV7+AlnZD//BffUD/6uc66lavmBoO8l4r0LBUNCquGgAIp3tihii8TVyLji5Nnf0xNMem+wd9OgMAFHJhkJci8xJlfvmB+K8dAFjW8C0zAKK/iFWfAQD+O0wQX40BAADw2lvAx6cSx0HuyeZibaXCP/13GIvFf2R5hlkaBjEqpghSmDryhKkSsZWtplY31lMUWNUFBEWrs3yJDiwW9crLL6nB5C8ZQPrePZKFmtDQtDgusgBczD8CAKRHIzkZ5gMoJv98r4hkSz8mxZtF5JXfIwW7p/gxc8seIdVS0VFQOPDDAODzbNKYvEmCwRCGYfk+Ztq/pzsL5kQ0itmxnOKh3SB6Bp16aLUpOHLxak0WJp6wAJznjdY3Jm/8d8RroSMPDR7PPx+nsU8YvB8tT4CcOpF0ZYkJYC8ATM9SMefGf0l/RjFJU+OfBRBgycqj6w36MNOOs7NT/37mdU/p5Zdvqb3aVL1R0es/4RlrOunG+/2OCkTslGOaMmatcFCU2vqljx3qfT/9kibzTQ1mdRXrRIuONC0NVa6AF48cE4ibb7XYVKOyalOwzuTE5C00xGirV5strTbbOt4/0O0Xb+neS7fVOz7VsNNzugTGXdlgkqaMovARGckjbIBzUGmxQaV/93XNAEDagGLvyU9KqkOt2U6I/tJGlZ/LPFl65FBfMgF8reeXdVo22JSzg5MfRqL65ufae7+LrnNgIB5nJtVJ4pMmefYMcBMSAIDbxiKgFCZ2eEaERwe/8ccp1ItqrrRcNNHYYoxbwg0dU08nuACwzXV6dqR2u6HesKNur6Ov+/qv1WR4qsrsFHMeNxdmB2EEilZ5PvekjjXXXltVe33NjtPDfs+TRIp4wCtSNmgaA9SOfHveE68PczD+zewYIhB5TpAY+L3H1JCi12A4WfE07sOBJ//eA6BYm60CU2TkJgYgsdlu+2tx+F+thUM8d4DXxHQEUImizs8piQZONAlQ29G3SQ5kh27rIfEOCJmoQQDT/otpIBEmf9Ql5iCllIkAAIrqDGn0w8cINkF8Pxr/ubWW/I5GLKRPGZMJFhLrgQYiWE6tRk1XdrZ0aWvDvia4PWNI2mhWPAFE/w9ggKzDmnMVVEdqOYprBNDHnoIxqPcNG5DODQZDZWYS3EgyDkdg+drG9ed6co9iOl9d1D1oqqGptlbW9XDvQD/6Y+/W+z7wM27cysWaCsOKCmjxU1oH95o4Oe41e2pmvjSbNZtVUpNQg7DOmZRmkJWGyt4B1bJBAT6H68EeDzDbhAllGRJ68XiWOoOeWhtrbvZYewCLpwdHGvHa/MzLGvr62qaOxlK/0tZH97v6D8+9qGlzQ0NAuUpMvzMrM9dpZsEkACA3B8uguPdqzqgqa5NYXlIMKr6WuRkDiGJ985prpClMxt4ntzY39Ad+/zfq37zz3+jH/t27bSQ5pckslPS6T36T3vI5n6ujbk+VZluTYkm9wdDrK5uZ5nMuJAhL3CYDWZHAQeMKeIwOmDrZAECH/T8Ma/k46wdJDX5A1ARQvvf39/Q1X/M1+omf+IkFY83D4lTL5rXiawIDcTwyyzBPSt1EGfyMhiv7EuShFxJSjrs4E2MwwPPh6MqCzGKh7gTUxhgUyj0+HqwXpAB37tyxUR5mhc/9wi/ok97w+lR/B9vR0sdKRYcHyF1II8AzAoZB3Rr93c31YCU7srEpVRo6OD7TwcGhwUAm/ju7lwxkwpi0ATiJOyl+juQAWDKcqWY31ONzqBMBHLiOeJzAbGAfBUS5efOm7t695zUafj5zA5Vf9Lmfq9/yBZ+vm5cvq9NlTx3oTW/6ZH3D7/p6/dRPvUf/4l/8U22st9VusfbpCfAogvXHwLMS12cSSUR5iJABgBAdh6b/tSQAFxkAdopPIKCNXX9VDIBUQXMuWW/PpkmjX1QF2eCsopc/+oo6hwMNOmiswkOF91KrhWTZTDdh0BwxrUUN9PST29rdrapQiOS42aSocb/sfacMT5zQo0JB5L2cTKVbD/Y1LTc0nDrTyWatAAARSRf+ZX5qGLijwV9KGor6MPVD2Qx9uTi48PdfKwCAfAbfA94HtSYpeKN5UfMqvi4lNQtDrRd7+qb/9jdrtdhXeRo+PCOknzjGzCvqDef6yK3b6k4K2jvtaQYAgAQgee+MEwDgZxC/G+8RsIMMAHzxPFNGFlO8RSsUlMNsAkgKwDwxANCbIgHAqfYcAFjROAEANPM48HIIELMD1X/S62uj2dbpwbFmw6mKGJoU2IigN3IahjbOL9LYRcQM2XxkNlWjXNIah5MBgJHNZOzR7fFuFKrD8bHaG2V9y5/6Jk+vMALEKGzW6TsS8KPv/oB+7kffry3VVZ7EJJ6GHzTyzp0jve51V3Xr1j3ThkDpkkFC0JeXOyAXbDFdyg8MD2SOCqQYAc1kk1vkJKOvSwiUi6JKVaedjiUATP/JLK5ASUl0KdgBzCIOTnravbGuj9461o3XNXQ66Os3/Za3qr7VUu1KUyeFkg7G6/r2v/MOPT/Y1anWrQMxGGGKISZQTc2K1aQfB8zBsinMiPLB4oXvSL0AIdiIHU/HZp8SAHIM4ELvvYT2BlbweGT6cc9QNLNpo3iVh2z5++WDOH+q/+3jSADyA52nhPkA8/dYkgAsGsc8KU4bGOY9/2UBgPOufxkEWAw8M514cX0yIyPpmcsV9XGypskgsguXa2hXtZrjJ/mzhgZwPPGBjT6OQpD1fvuF5wWO7dxvN9Xn925x3XMzn1gASxhFMFEnafq+bAKTGuDU4yTNf34DYTDpSbzN+tDyRpQfk3xP7R3nWPCfaID5O8Vj/hj3Y1lLnCdEQZeOab+j1izHyfrqTOuKn8wzD/DQrMi0OuMEeFrACgBoSOZwnuhYxWBKQAAZbuZ5PaVIEkDLn6f0KT8652Y7bzkBALmA5N8CiY+pUeRnh47UyRbpEGZfYQKbGQOREsBkJwpWXu9kMvL0H9kQUz9PfKplT/shGMMG2Nhc1dp6W/MCDs09BHaeCo/RENarOu1OdemJN+tfvP1HdNJv6P7hWJNyQ2MKObxb8BeYDaOYqjSMvKPd6/Z7aqw3I0qnUFSdInc8MU27UigaCIAFcOujz+tjz31EJ/uHCzdeGkSow9Zkp2UXvJf4FRDKOeiV/+XRhjytvaU9J4CXcyEB9znEFL/8qI77Eff9PwkASEaTF2MQz+Gf9F6yxCbeWJTGC7AiPekLA9Dz5t/wcdIYR0PFRCoAAHwwoB8jlEP7DGWfa1nl/EBzz/lTkOrEQzEFGPW1vrGicpkovqIppmRKtyoT0W+dnJ6a8s81oQiHscK5xAS50+06xpa1HNGWcw2GQ437fa1D7x0N3YQ53xz5Dk1kve4GBF3ugn2RmE3hQo58cKrSNGInzdgB/AM4N2swWBNktfOMcIdohGiunZTBeARctg8tOpo1ml6a2pjoxHWmNqECsO9ETgOAbUiDPp150DCgyIcXyeQFqjaUUK5viTSV9HfWkU1LyVCOocdwIp30AREwXON7hA8AT1dEIXrces5CSXHtnkl5TwAYmmlIo18u2538yu6297rZaGCKPBPAer2iZos9G4+Rsiq1yGs3K2oKhy/qmDA0xEEfE1KAiYn16NxHota45jYcxPOk1bIsgMEL7vtrq6tu4mi4wrwzpp+AH5wfJ6cdO6Tv7R/qZ37u5/X8Cy+qUV+TxnUV57WF14abHBvB0bBC6+VaYzAX6SpuvpK3CqAPewYGakxO2XNXWg2trbQ06HdUKxe1vtpSYY6JYMWMLbLPAyCTBpOhys1GsBrYa1TUqNOzbAQwsnPWVRO9dqenw9FcjStP6P0v3tPzBx2dFapqb+/otHNqGSa/Xk0CkBlZPlvS9JTPZYqI6/9gNAimFuk7o1FiYtDU9u2rwLMZ/jXEUnb0GZ/+6fqS3/hW/c2/9jd1//ZDezBB2e2Np/rd3/hNOmXaz3sBcPaUObFVsoQsuY/zWuz071omvGXMVgXMqdIg1m3AV/Gkve/n2BRvmBhI2eZSjaFbYmHBGCGi8Yt/4xfrx3/8x7W6uhrT+rRP+j0v56SXil7nlr4lCjpnVjZ8xUQS1gbnEmsCHT3PHQ09v86YpK9t+Lnh45yDOf0nAIM4WwFRIj2lZJ8APhfQG4kAbvtMwvEguX3nrt/r3v6BB2jQ71nPaytt+6R0z471BZ/7OXruwx/W6kpLaxubenBwqocHR2YhsK8Q0QjAyMDEZ0ma7ufXQocCpRqQ7PTk2KkavD+uE0Z/NlNOsZrskTAT+BhJFkh1ACd3dna9z/7c+9+v7/ue79Y2HgewtE6O9bv/h9+lJ5+8qe//V+/QL3z4g576NxplJwDwKJWK1BPhUWTjvyLSq3MAIKJXg13poRASltcwAfx4EoDMnlvU3K8qAYghT8xGzwEAA3HsrXgPTat64Rdf1rg717gvzcY05QA0rFW+jJh59n4GKwCLnBFdPfPMJV2+TNxt35KC6big6RAforKp83gyDZGzDun4inrpwYEK9ZZO+2OVmQAzLU/TqIBFgl3oKmNK3ZnrqXMpgPfnIt4kEWP9aoOAjwcALDzIHqkwzmvhqSV7SHEArcf2jRkrMwAKWilP1J6d6g//ji/Tenmo0qRvcGxSqtmAV4WaesOZfunWHfWmBT046WjKmmCwYwYihuB4kkQiCGeS/WoSO7LwW7/gi5YAgFw85VnoowAATaPm/QUDAABgPuW/QRnbqtZXNZqAQkYzj9YYKh8uh1WicXp9rTdXdHZwotmIaL+JarhYOtohCiE7JeOuXS3b2Cxcr3Gippmdq8UUjEJjGBN3NNBkzHJQrq3Vddrd18HJUH/5b/0xqTJQrY22eWjJwDqxES891Du+61/q2e1t9Q8wlRhpfY0IwCMfKkz8oUGORiC5gSJnPdXy5J/X6sk/ubroI4cDF1Ag4/wZhoDEgZ1HeOVNLZBlQAdiPCi+umrgb3Dpim7fetmvh/fGjaZIH4yHqrfqmpIxXJhqdXNVH/zQkX7r17xFT33OG3VcqOj2aEN/9H/9exquv14n06ZKlbopk/Z9BIwpYgzBgR4FL+ZnQQSJqSxXP9z/Zzb6Y+PGnMUO1WlkG14AqYpJpm8XH4D/vwGAVGY9+nhd8ABwoZ+zwZdcfClWlyUAi0l7ctznKQBEeVUAIEViPa65yC8o0wkf9/z72ma0cZlGvOT4nw3FzueaqWFJTTTTf4oP6D4cWiziGkaARufH2tjetkSAh57PG7gALLsAvPfSLTWhWDquMmWlLTEa4mNBP3hU/ZdqDv5AW+tx7JIGbAk0WMwnEriQ15qn8LiczkemP0WcWtb4l43WUxTXKfQpVtjAHHPE2g0d9CInPU1MY08PACBv4DyHMVM9R3VpCk2Xhe6vsbV1FKWmHyc36gAEpo7ICspYTDy4viV0/lADeR0UKbwW5/HSnKdIpPR3ivKYdCTaHa/EMW4R5+fCIk34DRYuRU3xdnJmc6anWQ6QYkXpgBrQhI8Otb62kdzPk6TAfgRFDYYdbe9u6Kmnb6i1TjHa0YQkkKLbMGtLG+11nXaLaq5f19vf+W7tncw0rayoM8IOoOlnBA0ZhQ/ACyZU0IW557aHS8Z+NP8uKtO1MYtoOLYnQAOjpF5fL37sef3SRz5iIzLo4YAABpLSA7Ic+Rek6eSu7wWY957zp+kiAcdGf4lKw5f4+Qsy/mINnB/oAbb8pwIAfB/WQKb6p9rnl3tiJEbAxdfqyK4SzvcBvMbXx+T73AQwMZMMxAZ9Mejy4PszNVq1kHU4ESMAs3lylWeCOuyd4ZFvCunm5qpWV5u6ceOqRuOBdrZWNRt1tbMd9N/N7S2fO+2VFXX6PYNPAAPsLTQMNJQG5RNIReNZ9dg8TAKZGKEXh31EtJ31hjTEfD3nShwyCyd96NBNngOMpijscHIGcJ1M7RtkCVCalnHOhmQLiWHEGPkwSz4DIyL7fF7F5bdvzwQjzEoMFzDCG7PPxTpAAgBoAVCO6SUafaQAmYUY7KqqwQGmKaGpjPfDPovcisz24byqUQIAeF2O+0zyH/5OQ5Kd0QEmzN4ohByI/a5RL9vNfKXV1M3r1zz17p2duundWFvVyfGBfRxMoa+WEhhAMgOU2LEm3TOttVvRUJ2deT2vrLY9acTQbXNz3fRiPh4RosiOTAANl3AAo7T2aChagD4rK6ZRMznm2V5d29DLd+4aDHjiqWf00z/zQX3/D/yA5vOajg6RmoSPUKjnzqHrDIQx9ednk6pCaoW9ViolMz7YKzC3W2k3Y3+ZTTzlpGbc3lyzHwJRr7AC+HiwBkgSIPlhqt6YwQ/xl/XweBjPtNJo22CNZm5jZ1fP3XpZo3pLH7l/qJ95+b5GrQ2dqqxDUhEaNV/L1wIAlpveDACYIQDlG4+C0TDiXzGVpOGulA2w04DG/hXeE+ur6+qcnOorv+IrdHn3kv7SX/xLGnZGKhWrNvLF8O87/vr/rueef1Fng6EOTk/9cbP3qDNT1J4n6MnHhmfUe57PIAwp4/mE9g/wQ5NN+XlOfwAAIABJREFUpCJAQKfXW5w7rFXHmCXmkKUj5ZK2trZ05coVffRjH7N2PwPVBvFS8+99z4abAXh4Z04U6ljXBde/3U5Xuzs7/ntmFsEIWoDyxZI6vb59YLY3Y+9hak/yCODDyfFR2uiDZUdtzdc68m4GkNBSswH4VPAEnzUP0wFwwJGD06mY2LOmiP37vM/9bD185Z52d7Y16HdVqzd1eNbXSy/f1dXr1z3953tQH0DT52cBhiE9ODs7MUjFswmDgz34YG/PfkTPPP10pFdMp3oFWUKFBLCJJVEkM8Ek4Bpgwsk6ZY1cu3ZNf/uv/3Wpc6Lu0aENMOkhvvWPfbM9UP7hP/gudinNpkODAFevbms+I5mj66he4om5z+32up+9hYyQIWMCANh3lwGAnPC2nAJw0QTwogfAfxIAkOWrCKRgpQ4mmvQBe6v66Ide1HxU1mxI8w0DgKQZIibZPJC4YArIYKViWVSpMNTrXnfJDIAJtQuA1LSk4rxtD4D+2ZFK1bJG5YoedrrqF8t6Gfl2Y0VHZz1V6+0EAMQEKwCA87zt0QAme+zH3G/u2/L6zv/9aiDArw0AcLZGeFxNI/mCrgxJ97hYca27WpmqOTnRH/26t2mrOlFx0jPDBIbDaEpNWVN/NE8AgPTgpGtWvM+rNNyAAQAAEAxWGG6cn8kE8Cu+8IsiGTRRmhIhOUV1BX3WE2yK9CIF+ECzGVOkocro68e4zHMZaiqUGioUa1KBVj02VdD8Ya/nQn6jvarO4amqhYr27u/ZBKNdK4XzbYpUQr+ICQhTfTY35wJb45tivch8ZTNMdNmR9ceZvj1Rc6Wql+/d09d8w2/WZ37Bp2he7EkaqDgeqjktqDmv653f+T2a7HXVLtS13mzr4Sv72t7esD7HxUKi/KPFj4zI2Mazo3QUGWy0IQHIk6TIpI9fsSGGhun8Y3nSlCdUudKjQY3fy8VwfB84iwBlTCLwTI+cTyiJg7J0/VOu6y1f8VX6v3/8Y/red31I/eY1nU2IJyvbARm6WGi1SnYkxjneCxxJxzLdZQkAoJBCp0bsirVNuelPU+I8LTfNaDlD+zEMgNdCwM5LhcdMntNFiwI9Xa9lV/o89bvAAPDnLjUUWcOTPQCWJQAUlC6FQH6Wo8eWcrxt4DgFDOEZCDAkF/JuCM1aefTXq6GFv+wTY6UsPry0UpJpSTLWWVCKz6GGTHcOLX3WOGejqkD67Pg5m+rytWtqtNs6hrpLlE677SKcDNURyHQVehUFchQTGc335pcb+4sRbAaFzunLmRyz/GfeSPk+ocenRYGKmxpFmu7+qeolIuZqPmBxjXeDmZ7pkjNSQ9Nvb4DEDLCu2mZITDLOaVsLSUaStXBtIsEjipY8hee5rpYLqpACQBQUUyDo3HakDQYAy4KmBhZIxDyRvx2GYOwReBHU3QxnEzKm71UXTmZjJPoc+8IyAJBlAXHYnh/eFGB5cS2olrhG54if9P1crJlNxEQ29hic/UNicU535xpBGz462dcTT17Vs294UpV6wfGA6I7Je7ZpFdFn5YaOe1OVW9v6gR/+KR33SjrpF9QdlNVe3XZ2OSBAqTxTq1nR8fFDF7+lUkPzlCICOOg1nP7k786lh5KNeRXgiI0LR3adphj+mfd+wCaBTAP5twAE4jyAYRHGcZHYYBgnG2O6u8d9PQ42nzULI0Wmu5F/mzW8IUE5B4GW9+Tl5/Xi5+T9axnYzE0A94+JTqQ6cA/SOZETMbLW2cBVPFchCbPC3PTD6TjLB849CSIyMCQAvV7HzwVTfaiSvAWuFedkRK8N3TTWKnwvHJKxPwpfC/wx5pOhtjZWdOUSWcpN1esAVJhecs7yvFXsuM2aPD45MdWexoEf3mV9cBYzTXZzuyifgmmjglbrTd9Xpoc8E8QD9gDdKiWDjWOm/Jhk8TwAqDqilL8F66Ywg+5P7vPcjT9gJE190YaTgE1ls+No2E01xnRsPnPzzjoaQB1Oz6MLvBRvx7Sfo4lCPmIBIx4w03DtaUPkcKfvOD4bAZoXQ/IQjX5KAOC8hBo8CKYAeypgAXtKoVI3A4C4KUcZc05mgCOFH8bjEKhEgFvc22QMZ9wn6P9Mh1uNupsaGEiajT30IF+c+76Kdnl7U+vrq8HwGWIK19Fam0KRwUzItwwEJYCOPQyjNSj5MWEvx3kehYXvq8tdpqwVmnKMtsJ5n+kxzQu65XK56rQBrv2Jm5oN3bl3X29/xw9qOGurNwRQifQEaNVIBgAPmNbSCAdoxWtMcdJ4vsDsLEDtbwSDKkXbsQcDflDvYe5aKkxVr5S0ttLQ5vqKmQAAH44nZhUhM/C+UlERL6MxxmMJHFLBDA9WyKTZ1v3BRB+8+0APhjPN2usCGuZ7LVI4FvGqqb5jz0rGeOwDeW9YgLEYsVnnH+ywXPcFgwuZDj4zRZ2dnGp3a9uxiv3/6JHxZ/7kn9aP/vCP6F0//C7NR3OdnfYs39vc3VW12TbzBODi6s0nbOjLbuHGPjXgnNPIsQDkCtVq1L9J6mRnb4PU4QHAr25q/k37T340OW6RZJfV1TW/B1IC3va2t+ld7/ox+30AKGVZ0PHpia5dv66DgwMPuE5OTrS+vm62F/sZH+NP9O+wSR7cf6Cnn3rKjTixf7x2mEX8evDggf+8evWa2Yo8yzTIW5ubvkbso7xH4hPZw12HzOd+PQADvFca7163a+CIcyh7VrRXV/x5gAAwDgAA2BuZ+G+ur2ttte2owe2tTR2QinHctfM6wCUAA/sd4BcsAnsk1Kp+JhnGtZp1dU6ODUacnZ6oDVDRXtHNmzf03Eee0ye84RP187/wYe9xHroR+ZiABFKXMGod9umbSn793/EX/rx2W3VNel1LAS9d2tXXf+3v0K0Xn9c//sf/jzXxpBwx/V9dqatUdrijUzNgckX9cJ7CwLMGG4b+IJ4NGBoMAJMu395G50OG6Xyita1V8Wc+35brlDy8WbDyUgRqPjtdvy/YdxloDx5fjJBnPrdW6m2NumPt3z3U6V5fgzPAXuI3ATLwTUDi6IC6qPGWAIBycawbN9Z1+TL7xNjStvmUTHnMFqkJApTuzuc6hmkxGOlsPNNgBnMRf7OIMM06iFwr5zSDLA24yC7OdeJrT/CTnOzxhf2iJskMol9eQxCbCSmK+CW82igKKp7gM7rlbGgVR6oODvRtv+erVB0e2QSQ/eqoN1ax0tRsXlanN9bL9/d1NpqpZ1na2HtId0D/GvcDbw8Sbzi7nB9JehXL4m2f//lBRnSvHxEh1pH4eOdFRAY8WrUMAGACOBfmPBONh2feVCgEyxUmj7hOh77MUSg4kBLnUyprrbWi7lFH1WJVhw8P7UBaL81VYxPnp2HAQXYotEX0Xmh8HXeUtJAUw6CWoERmLc81TdM159Ojd6oVdXT2UK9/0xP6fX/4d+rw7K7q9bmauOmiRZlU9NPf/8P6pfc+Z0Bgs7Gis6NTO2njfgtlx9/Xzv/hFBkAQDbKO6cS21MoFTOm8Sbqz/Kk59HpUo5KO18xASpEK7zswp6bwVg05EPGOjZN2P+ba1Ca6rgiPfkbvlDf95EzveflM5U2rqkzCjCBiLKcUg0aZGkFD0WifQPOeINILycK2KDlh3tz0PgWAMBi+p8puv95AYCPxx5YfkjPN6xfLjtYNCKJupMZAPkAXcgCjJZGLMqrAQAuXi4AAAvNdgIALjIAfvUAwPl3OJ+ExrbrJnexQs4npfn9OwIrAS++PZ7Wh4wmT6xh0sAKaEIRh60yGnn98KwNDo80Tw1aTIcepUF5L0gfiwFeVvfFGjBAkr1Dll1n08HgS2sjv6BAssGHs/9c1cJMmw3UYZE/TTNCMejmh3dh74XQWAcwlkxiEm6WjdEWNe3CASCDRlEc5gSP3Lj5uuKOXCbycOIUgIsSAIpwF3GmS479nFBU5UaB68IE25GDi8YzmnWKZyb3QYeLfSGimRKVjAIxTeN8tzLl3x9LpnXp+lHk5cmP1y3U+ewHYCfwaSQJmDQd8aReJWYcMK3saW2DaKSubjxxWZevbKm2WtfpwX03fjSg6B2bayvWoHYmcw1mNf3gD71Pp72qmis3dfse8Uibfk+V2lz3H9zSU89ctsN4rbRiU55X+5UR9JhAhkkYv2zUNhqrWalr7/4D3X75Jf8JKIC5GzsXZ8Z6e0UTR7hhJlT0xJC1QQHMgbaxs22gmILRcXVJkmWtPFrXcUyoHtfkL3/81f49P1vLf+av4/kqEtuTgMkAylN8Kt0nTCsm8k6FYWoZ51oYi0YeOhOQzAAwI8jrPnliMEHBUK1cMvXZiTO4z9Ok05iPxz47aZAAzSgYwjiponadr5Mu726o1YAijTEbTTfrZe4mk7Ou3wPkDePK0LVPzbzzWsfobdB3IemIPV5Lreb1x28ajGq17iY/or36bvhglfC5TC3NFrBkJgAA9itHEHkCDUBJGzb1/XakIuAglGSAFUcFUxuN7G9giziA7yEO9xG1FhK+HDNasOwwJv1xblPYcI6P3aCGBjc3UwAAAFs4fnNj4v3TxCMFcC/pYgkw4Kw7UA+GVaFkIIDhwKxQ1qRUtwQgwL7zjG3+a8GgSvu34aFkRpVIKr6nNJH8NvuRPcnRa4DOI997N8s06fWKVlZaNhdDM99o0ICeWTtrz4i0RzppIfp6rbXb/j5MzjDIAzTiIrLH8gnrO1uWc1A/xZS+Guweg1gYa7f1yv0HardXtXvpslkAVTf5Fb2yf6Z/8I/eqXJj3alPjeaK7t3fVxFfgXnBUWpMQUP2aGGESe3R/AcggpEhAJIlDWZHxOsGVLU9yow6BInRzDFoNAtOC2g0HN2KBCrOjprK1vqSEQ5QHzqBcr3uxuB0Lt0+6+lD9x7qwWiqSWPVFHumjzyf2Rw4P9u5AViebC8D41FDsDaRRp0zvLyy017Hx4mfxCD1YO9AO1vbeuMbPkm/5Uu/VP/zn/4z2n+wr/KsbGo4X9fxmgJEW9UcNgGAgeV9sb5hGdB0M1VnUs95Xm237EuTgS0zU6nHkxkkHg6OxUOSkaIyOUMA0XguguUREhZqy8/57M/Ve9/7Pm3tbC/kBezVfL6lOElqwl7LfbtClN7evpv7vb29hWyAJhwg4OAwzLR5Ru0zUK260ea3X2eF4UOA4JcvX7ZxOPUnQAJpEPxysoP30ZnfdzYzNBPA6wpQ4aG/NzIHGCxRw4eEgKEC+vzLl3ZT5COMgrKBh24fYBsX+pq6AACwmJotsxdgIgAAYPoHcHB6cqTdrU3devEF7WxtaRNfFA8ApZOzMz351FP6wAc/qK2dHe3hcwYAWa/r8OBQVy7x3sYGpzCE/Kmf/Em9+4d/SO0SPVBBd+/e0X/323+7Pvuzfr3e+f3/Uu97709qa3NVk1HP2v92u65KhX2AAQV1TVShOYaRNRcmlI8CAFGDRN/AfhuMuNQ7zSdqrNQ9w8qDMjMdc6JDSos4H1Et7MIWx32Wv2Vz01zJ0vzzb8jS2vWmBqcjAwBnBwMNz6aaDqmfqt53iP+rVNnHI+2J57iI0Z9r755uPrGpa1dbqpQnPvcBAAqzhiUE0xk0xaIGhYKOhyPtdXuOkR9SCyF5nqXGKZ0dPseX5KyvBQBcPPMfV+OEYfer/3pcT7MYaM54VsMbJKcAzBkKFMsGAJCArZSnqo8O9ce/4bepOT1Vsxx+LUc93ndds1lRZ72xbt/fV2c8V4cYZ0DQBQAQEavjacQuh7yNjSDO98KXfd7neQUTxeWF4veTXGt5gbwQ61jPAQBMAGezgY3kkADE9KOuYhlzMbRmbCixqXKgdE9P1ShXtdJomfJUVkUnB6cGADARrJeLqhYwiiDHGxAgHJNDq+FTwrfN1EhHRERD4MaEg6Ja1XiAfsQ0Ak2KA538R7TkL/+NP6v+7ECV6li1wkS18VStUVGHz7+iH/pnP6iNcluF3tC0MTLSccUFyWRzY7IDzddIv9GR3IYlhmcMuhYAwIIFkAykoq88n17HEolm/tFfjzb/+d/yYHuxgPL3SxEfvJxhSXqJ1//M0/p3B1Xdmq+ovLalDkUd925O4QbFlOs4jelFiiCCuskDGk6RcS3DKT1pzFMKAIXJIj89odAGCXLm+9Kbedxi/5UyAC5+7aLBTw/Y4qFZYgN4bzsPMFi8j2UGwPL1XEbifL8eAwBkt/hAMNP9splWuHTagCc986HxDHOn5V+/OgDgfF0smn8jq/Hx8xzw7Bye1k+6DnnDdvOftM6xwYXAg8kCdF6mcFs7u6o3yX0d+r63SA/odv18jogoShNymimulTVmywBAehStoU/rnI0l6UfS1cqOqtEARa40E76pp/oVp89EfGStKO22G1iZLLT7C7dzvwkmRUu06ODmLBxKIuoskU6T0WBQcKN45V94D6YGJ7POkCGnghqnaib+6KIdBx+uzTbYqTFljyksDvpuZKwRSoCdowrZHeUpZUzkA3V3g4RplaN6Ig0kLxqvjQQAhJY/Dt8AUYNWv7xvmJKYnaUT0+Pc8TfcteNbphm596mIf+LjI4xAG+iGpU7vRJ/x6z/FE4R6Iwqq6XjuDO3j0z2V6mW1Nzf0ykFH08Ka/v17flF37/PztzTF+X8unXYP9PSz13Tr9i96MjIfMHlLUZp+HgLwyLucp1QJIInEyGCr+P0yQe8NDP7aSG4219nxiV65fUd3Xrylk719h7GTHgCVkL9TcLP3U5w1mk3dP3jooof7nDPsc9HuV7Ekp0kzuoXnQAbLLj6vrwYGLO9B3kv8nMXzH7c4zPo8wU9AFg2XQVQmm7yAJLGKUzbJVbLMIRn/uQHKUYHkw1fKpoUyeTKjC8M4aPbWzI/UwDytVlWzXlW71dDGWkur7bpqROfgjVMirpZnjMlquOvY9BKzoDlU6WAx1Ji4aW7zWfYN9P8UDXmimGPO8rWeQQEGRJxM/AxAbaXQpkjD3BHfGBvvpTUZBcY54I2kbVieaAYo4UjFmQrsPTTaaGl5bkkL4qwygj0TlE2ab87lnPBgX4yUFDAZ4QHA3hPsLMACGn40/rjyBz0/0ZltwkiPD4WdiT9a65jy4wEwtZ162XRJ3O8x3CrX6i6iyAonBeDMiQEJRM5aUkf8hV56wThK/7bw0PF9DMNhS+4SYyWa4/BHMWvEE+5YU+x1/MnEsw39uVXRzZvbNug0EOt9DjAF9kfRe22/c2YfiHa9rjp+I+xngGWwmliLbDn+/gBIYc7HdJLf7IWwIgF0YIWsrRMv21SrveLfk2JVx+OK/uJf/VtqtddVKMHOoAGpqNZY0b1XHqqR9N5mK/nqB5s0i0yps7IkIpgvAALByLILNjLKycjeAdm/mu8VrAGmiAAFAUTBAigBAsQYw/cUKelRf6CjyUR7w7Hu9AbqVRrODGd4NB5A0z/3AHkcS8h+SEsMgAw62dgypcykMc0CXMrfx++HRCa8d8pV/cFv/AOWPPzVv/JX7FmAF1alFE0wWKANS0kzmE7duMM6AzyjUc+eNh6uJb8J4AFAjlarrdX1NZvPrfn3uv03eEZg77C2YamQCATLh8k8NXprZcVrnmd8e3tHTz/9jH7hF39RLYAFg0KkCMEabDl6D2YAk/V6ox6+VaWKTo9PzACCFbCzs7OgUgNWvHL/fvKkiAqJ6+Ic834/pG+1ABABGdZW1/wna4/PA1SAGZA9tPjY9va2IyB5XgAMuNOwEng/1O68xt3d3WCcEXUJADyb+ZnZ3d2xgSAJAsT6AeYT+WewEONvzP4qnOWsuanW1la9zjpnJ9raXNftWy/qiZs3dOuF5/X61z1tgIO9Dv+dy9eu+om9ded2eAvsHzhql19nJ2d6+smndHp07An2008+qW//X/6s97fh2ZE2V9t6eP++vvVbvlnrayv6a3/lLxv4Wl0hkrBnmVCzWbZJea0GWGZNiaU9lUrday4DANRwyzGA/m/LtsLk3Y1+rqkZIMAyQF6UrrmBoASiU3fk8zrXt/kMz/99Xn4vKjf/UwxwAgBoVhoanA60d/dQ3YOhPQCmQ5iTNOikH5ACEAwAmn6eYSQAbJDT8ZmefHJH16+3VSqODKh505o1NcUMEN+TakUjAIDRUHudjk4G4aGBhAt2ImeBZyXJxJVnNbMbgnl9LmFZ9AsX+o4LTdviPz8eAGD2a+4Jl76n994pfi1InCIGkPdLrH1mALDvrVZnaoyP9Ee+9m3aKA/VQHYPANAdaV6qaTKeqzsIBkB3IvWmRXVhQJWriQFQNDCPlJx7B8BNXC3nGtKgBACkRioBAIEmgkKzuUaOPchTMAD6Go86ms7Ilx+qXo2JxmzKwqr4EAANDhr93A8gLqO4Q7eqTY37uD8WdHbUtaa3Wpl7gtFgE6dgdzAdRmC8ptSgpv47moGIwA0AAMSeh6Cq+SQmk972q1Pd3ntFf/zP/G49+Qk7jgcsTntqoVnszdScVPXPv/N7tF1dVefevlYq6HzDRRj6LofSYDDy311oJBgteq7zpj5kFNnZ/DxKwjc8PRmBrJ1TlC8CADEJWJAYLyhVY2G6IVgsuQTUcOyXCjoqznR/9YreNdzW3cqmphhisBkWoY2CqnE/+JqhNSGjYsgzqugRg96QHDFhekTTZq2/Tf+Y/ieDuGwCmGQABgBovl7lQbnYsD/uAYr3vrAOOX+HC1rRo1+1DBIsAIILAIC/ZaYiL0kSlh/yfE0vAgAXPQCyDjfctKO4CspTmronpsyvHQCIZj/f5aBWxXsPBoAJzAlmeBQAyJtZMEBzRFxqk21aFRM4Q8ZQz2icWk1PR2iMedYwJsLQjeuyyJNdklssdIz+YTmGCIYBz2fKcV+iQAbl09bb1vKLJmI6dkHKxLJZrdjVucXECVf65Aienq4s4U4u6AtS0gIU8ZQ1UcE9yYrSIpHOUoGfNvXMADA1duHEDv2ayQCTU/a4KDqzBCCmo0hoohDPrrFe63xsaUPHtNP56WnCz6PMNWRagw4zP7eZcubXnRyQPQFJjXoGAKJxXwKUEmDAO3RTsWBWxB6DQZgB2OQ0bhp0KiQDXOCwm7iQ2L28peOTfX3aW97kSaLXs0o6OT3S2pU17d1/Sa31FVPL5qV13brd0ff/6/fq2s036+V7JzrtDbXF9+gcaGWjpl63o+q8kQCAeCq8VyXPCL/3DH5w+CSjNhMUmPrxG+dq9OzQv+NNutEXxlmzuX7x5z6ks6MjnR0fu5hAKoI0AH+TXq/r+KrQPCL1CKkOa4/CO9zyOeCXGDZLf89A2UVIdnnXuXh4x5aV6LiBZMSn532BptyrMRo4wC7/SZSlGy0uSURTBtMlQAHr+hNQYODLrxMKZWShWxuNdhqwqViw8aMjsLY3/UxB37abchUTLqeOW1NJE1UirhevnSLfM8AIvGk448sVDK9g2hUNqPACh0TC1aqCTkvTn2VAF/d6TCI7TA8L8lQLlkar2bCkAykHnhBMeB3B50IrWIU2MITMiolhHdOjsWsBN7DjkX8X2DNYB14LyAFmKkDjH8GAAOyHRYMB6jg9e6HxhwHg9U9E32zuqC+ONZp/N1huzqMAZPIHA6YCOsbZ6MhDgodxx2DvLOgU+vK86Om/Ke71lr+ODPB5oayeEwPO42DjdAhTvsU54+cisqgzVT+A8XgtuabIDBAemRyHBvDDJJQpJusom+sZNCzjQj/R2mpDO9vb2txYNy2ZNefrCDCTAFc8VDJAEEV2GGAORn1TrQGXbHiLz1KarrOvfOyjHw0TwVpdtXrDscXIKlxzVepqbF9xMfo3/ubfVbW5IpWaGoxhUzCFxnw2Z9VH08Lay2AA12e6YMCkWiBJS3IKBgMI9uF6FRNB9mSub5jAOk3AQySaokguKJr2m03QoD8XdTLo63g80vFkprNCScNaU9NaQzPOwGE3wAbkEQkAz883dwZGSwYA4lFlch5TZ8fVDTAlDIZXUPFz4k3s4e1WS/sP92xSeHJ8oi/8gt+gl168pfe9973exy5t7jo204awZp8Gw4VlwTXn7zasTXT+WFdpn+X1W6IS0jHAA/ZYfgPwGwgHaG80nOTBXgmIs7a+5oQP/CkAF8wInM20vbPrn/Xg4QOfM2jiw6dq7gb/8OhIW9tbnrLTbHdOO7qyc8leGwwQaB6RdnHNmOBfu3Fd96H7Q9mvVf0z+TlIQ9hLLl+54sl9ZggAXgAM8CvX4jR4rHWAAH4DMNy7d88fe/rpp33PWKOXLl3yv/N9+TekC/w5djJIz697pdXyvURGgNcA4IZNQs1AiDBXvj77GvA88fwBqiKt2t97oGaSBKyvts3gokIgKvOZ179eL9x6icJCZ7i0j6c2FmSo2Ko3zFwjbnE+HuvK7q7+pz/2rbrMtTzaV7tR07NPP6Pf+uVv00svvqDv/od/XzdvXNWgd2aqf6WMlKmsVgt5ITIo7jO+ECGLygyK7CuUB6auRWBtmOkbTM3wdEimd4AIGqtcpQFPAFOurTwgS5+3dCD+MgAgsLYFzT6Y42low0KdEk1bVfeop707++qfTDTpFTQbYqJMgz5Vrcbaj0j5YHmGB0BIbgd64oktXb3atP8cxppFVVWccy9L1rNPMNecTXU8HBjs6xLxylghDTvj3OE15RSXbAIYH3s0Rvi858pn/aNdyKP/9drz/3Nj0VxH5OGE+xdeV5EGmvPtHACApc2Y3EkopZGak2P9/q96q660i05145w47o01R0IxmaszGOv2g0N1J3P1Z3EmESHaY1hSLKjTObMZbDYJ58yEIVBvtFT4TZ/1mWYA2IR/oWXiYAIRpkjBlR5kmKkZDdBA4/E5AFCrRIFsqkUBd9669ec+ZKdTu4pi/rSzue2M4tlwrmF3os5p300VNx+31/Z/1MQ0oLeCPrGxM/0scQiTMxZO/76Iqf/CvMTmXCDDbDDFumx0SAEz62ugU735Mz9BX/3ff6lGkyNVCkP8xVCTAAAgAElEQVRtNeoqdyYqzWp653f+I82PhyqeDiwDYOMJ1LBiAIDf3vyoHhJ9JPel0XwmDJsCNnkoLCZPMWZcTPd8xD9S0+eGPxWmOaYsaoELK+xRSnB+DWzQo1JRh7OpXmpc0n+ov04vl1c1mPSMiq9iAtjjYKkFTbjQs4ng0P9dMgBg+o4PrHCA537FvUwauuS27gPV4EBEBIYRYMqYXvI4eNwD8zhWQH6DFwGAx33uq3394wCAxecueQAspjBLJoDerrzWObRjQ3w1CYAnCUkCkAGAIEqEKZw1oxdoQL8aBsCyhUFmHFwEAIL9El3VYnlwbxJ25L48FZwZpMrrk0IAXSavEU0QYMDa5oZdun24UuhOp6bk9Qd9Hxg46PL++Bivj0mHaaGmvNCUhCaPzZsjxGhcbv5SooD9AQhhIcazMLMJaLOM6zjTqKqaFHTwPZk20ugsN7ZLDXZQyGOK7uuaNO4uoJMngDdwF+GpuMfYKLEA+BI7oGb/AH8f6NclF9UsX2jWudnnK5EGUBTSrGVpQOTqxgGKa3TsAKHnzRMsXp+dd9nHajUDAAABfi7ymkkT8HNfgOT6nlgAi4SADKylzSNAxXOKcbAGMCHFdRpdNwUwHgdhZpPBoEazpoPDPV2+squTsyMXEACrn/IpbzKAENTlsSrVqWrtih7cv6tL12/q5ITYyLYe7M30Q+/6adWal3U2nBtph5s7nMWUlwmWD9bFzC3qgXMzvgv/nZ8VTzklct5paqFkRnMLYsHkYOJ1hkv4qN/XwcOHuvPyy7p7+461n+Tet5st54wDJGRGQU4tyV4qTDszrd5Nz9IzFHVLuCS/5iG/tB6X2RlBb0/SjjTx8JQzS1ccQhTNP14VhvzNaklOdRhaJS8LDmrH5AFM4UHh6L+CtjbW1axHfCvNNf/G+4AGznNTh3yR2AVmrJTCPRtq9HSKlhswHgAgsBh+NmuZZ96Z1038QEoqQME2bThy5AEAoBGb2H5xf0t7KYVX16ZFUqvRNDuDNdHvdGPqSc52reEFwFsPzgNrlDONr5trXCa2NHLorcdOsas0sVw7ZA6kDUxx+09MAMePOj6sErp8MKPxVCOadExJvafNNRwBfPHvwB5RWlrwRuOUGqlBL+KEKZrN/CMRwIZeuPvT2EztETAcMZGloayYCcD35udbs5kbQ8sbovHPnhNRE3D7WBdL/hj8vVgwq8a67bQ/0PDaO8iNTACQcQHjzPVads477x8DZCROI01hcNFwNhva3tzQ5d1tbayuhHeGfWxwxsczAvlVfB+WLqAR4BJyHP5caTbd8PCzANiQnlAb2QxtZcUTYO4fmunLN65r7+xUm5ev6MH+if7+//WPVWtt2hOgP4bGUk8AQDTHhl0cQxxyAONnZTxIgkkJYBNlRQDefFEGAnI9Ra9rmQQs0cWk0dOi5IGSALopngxTFcsFDacT9SYTDZB21JuaMJG0Bpb1RZxhMgvNwN4SeJMbUCakNLbsu5YvpXMJhoJrpySfYarORNvP15Tmpu6zE+13u9X2MOzS7q7uv3Jf25ubkdxRrrp5ZnrNGiY+k19M+Z3MkUze8kYV5WecdxTzpvMa7U0jhIz82mQjrj3mX2YAjEde45n52WqvGlzg/aHxh0lw5epVT9otcWJPLqdJdhfpb9yrMLnrqN8d2IEf41CabGj0/PvDvT0ziII4G7IEWAM8dwAAgA4wBGANhDQqJv6uOWwiODR9np9BM28TvaMjT/0xJvXrvXbN9+LFF1/UjevX/Tn8N/cs/Gki/QM6/5NPPuFrCnOMe+h0g2QenJm+GQDK8Y0wBY6PDrTaahqAhrlCbXDtyuVgpfjRDWNt9qG9g0Otbm7o6OxM/SHPy6rfz2qrbWnbbDTSE1ev6cff9S7923/9r83IweMCM8yv/9qv0+ueeVrf893frVfu3jYoMBpG3F+hSJpGSe2VupotoobZv8ZO3wH4XQwPXCOwmKPfcBzkBQDAAEkGuhIAwHKzPM9sk1h7BrqS7GMZIM+DjPMaPlh2KZR3MaqyjI3nmJ5KJZ3tn2nvzoGGpzPNh2XNx5xjxK5jpFlcAAA+H5cAgKKGeuKJbV26hJlq14BOpdRQSSsaDAvqjKfqTaY6HQ50OhqqN585Gc6xrT4nAGnywDheda6b442m+egFtvZr9S3LtcLHAwByvZB7w8V1c/0DAyX87YqzYUhqSeVAWgYwADgy76k1PdHv/LLP1VPbTVXmw5Cc9GGqAZIULWO5/fBQ3fFc/XlZPUDVSs31Pu+WeOgMAHB1WasAhwCDhS96y6fNrV2HasaDaFMqiiIQCND7mPCHDi0AAEsA5kgAoNeA2FFgYPzSVLFMdqT8AFs7lLJPr1+5puKs5Bzp06OuBp1AHYtlcqVlAGAFAy0OBZp6aMIJAAgWR/In4HbasDwAALRh/Het1NSEZAGyqQenqm2QIHmsP/e/faumIuv4TKtM9noz1YZFffBd79dH/sPPa2NW1Vq14Y0IFCy8C0JTtUz99+G0NGGNhYQG5VFdTBRL58aA54vl3DwuF1RB1s16+gXR4HxqaGQ5TTZTwRLT7Vh2o2JJr/QHutW4op/efLNeKvNQHKlRLqgFitQdqlRte+pTKhAPMTUAAMeiZgAgJiOLyY5pKUH59+bGJASXVw7GJQAg6tdkNLJkDPKraeDj+58zAC5+7a/0AbyYAhDI2nlNfxEAyN83AwApjHkBAFyUAHgql1y3TWVfAnM4IJkS/ecDAPKqOn8P2bTJg+C0e8WfCQAAHEsF4qLYzDtcmh7bD8C+ADzSYRDUaLXNBDDNEBrvYOB8b5B6DmZ+nZ6c+v067i66RU/5+E1BS6b8dM60ItviJdghaZhp/uejgdrVstYaVbUqJbX52UxceM0uRqM0X5iy5Il3Apayx8GiuFli4MQ0LQC6YMngdx4gQFoGcRCmopppf5irhaswVEPWdQAAbDKhTwWQxBgwprZBvfWE1vsc1y9NXGaY9MBbOjfyy+/DtPTkxGzdXTopcnOem/nMAMgyAGh3oWlOJqoYVSZwJKcEcJ/5d6ePjKBSBoJPIZMPnGjAmRiOtL6BmdeBc8L7g65arYY/75Pf9EbVWlXVVmp6eOcF7V7ZVu/s2Hvg6uYlnZ0RJ7mtl+6e6gd/6L1qb13Xw5O+HXbn5YqdpZFrpRW4tD9mAm40aqYfJraRZQ5LkzS0l1wa2Cjh4s41Z70F0wrwKTwkojGmuNzf29PzH3te9+/c1bw/8pTYzzlNjSMkQ16AtCCAqOQdkVrQbBqZAaOLU43Yls7LnossgPOGmD09z3xT9JGbNCb4nE0AZmM3GGF4B5AOfsIUPBr3tVYzMqmrVdUBxhp1tciTrjH1Dc0/75uCEwM056eTnlMD/ccdvex77GTf9GxnLxrWRbffjb08TcYiSpDYrjC0rK+03ehbB8yzCK0awAF6NCBMOo3yNciyhWB6kF1e1Jgknipu7tBV66Zp8mzRJNBcuPFORSLNuH+nKpVGIAP5EaAXjWn+PRkO1MO89KxrAAAHiGwYzIQHc1sADFIAyBIfIxlgH5jO3KRb82iQNhzvszTKjv0wBDo9lZgUAUawBtnjgMQmROZNDJRS09D885u6CDCAyaGb1+T6b1M10glMF4/9jPrBwKwxoXMQPV9DXlOf8zYZgfrgWniwBCMse0iQyOPGP/sMJUaQwzgAixLbxXR212sWcmp9dcXSkJVmwyZmZEvzuRkOqcFK8QBg4ueMtWpTU3Y7A6fxZzZyoyGl2cM4bn1rXe2ttu48fKDt3et64eUHevv3/VttX3lKL907FDLVRmvdZ2QSGrrgD35FgJRILezZ5/oqE2kYPgWOBuvAeSVEGgJgTGGcxbPJ2YzHVDQrCQQONDzAJDykqFsrpQB1aHRX1jWr1DQAXKiUVC3ZhctrlcbRlGJrqyPazjRyx0vG3uS4SRs+4rAOS/Y8dYVmv8qQKdH17SsxmWpjfUMP7z+0aSVnKk3o0eGhAQHWLPsdbFNANDv5Jx08bxOgAMZMbtKD6RUMk2DyIvEMTX+QSYjhxKujbtkfDb/ZCTnG1r4lCTBl+o8HBusQc7V5GIFyf1nHMABoCGEOIPm4cvWaJQZPPPWkXy97t40hT8mwH5ohgFSAP6kxLM2FwcHegORgOjGTwAMGA/NTnR4f+73QKNPwI+/hT850Gn/o/Uzs+VyAA4CJHE3IawCcYm2yf/La8CEIFm+AkTwbw8FQ16/fCElyva4upnuYO46h2bcN7DCpZ/+0r4AiZnBtdUWHew8dUwkwyXP0xPWrTqswWxBACZZ0raH3feCntbG9oykSnVZLD/cPzbAAqGYACiMHtsqv/5RP1Tf9j7/PkhxABUwM+V6/7/f8Xq+Lv/Dt364b167qYO+BNtagvfNM4AMkraw21WohLaTvwJcIEFIGARbMTa6ca5YAAOwJ8BoMACJ+2VDze8+GwwawsodNamIyuy+fJ9FN5wYouhkzALJfkwGAuUqzoo7uH9kDYNSZqzCuqjAOuQ6RxLU6skm+T8QALgMA9Jc3b25pZ5eGuG+GX73alqYNnXXnOuqPdDIaOxq9iz9OuaiZfVsA5djLYE6dA69RQmcz22y+/qhH0MVmfbnhv/j3jwcAuPZbAhaXz2IAgP4gDE+JAbQ8CymQY9urUX9OzhwD+NVf+Kn6pBtbKk37vrdnGJkycFdJnf5Ydx4chn+TKiEBIN3GSRgTA7lD1iy9JAwo+ltYL8g+vvjT3+IxtI2knIseAADIlk0AEwDAhp0BgDABRFuIQUtnAQCUyw3rLkDfPVGkQKRoG0/0xPUnNB3OLAE4eHgsvBtcOuEtoJkBgI16Q22aA3SjCXTgOA4X/EDK/WIXo8+ZY2VgA5RV06jPYmppMOtrXO7pePhQf+47vkXtdWk6OlZ5NNTqvKpKd67C2Uz/7Du/R9ca62qwQI+OjHBjWhMxYZEJChobfUagvHn6H1VVKTJMPUWOpbFcHMZHzqejGcVeBgDQeibhQmoSgjIXWrAwsvGCjIFnagIjkWBcLGt/NNVzpS29b+tTdbu2punkWOX5SLXRVEViIsogyBgMnWpWnGlQgmZWVh0AAGqkdQypgeJQYRLDe7oAACzi/5KbcboJ8Q7T9GL54fiVNPCGSlLh/mpf+2rfJ19DqKz51+MYAIuGPzWOrwUAXJQAZMplBgBic8qUdB6m0In+WgCAxfpYjkJL81T+WHgApHWSwY2YMlGphHFfZm2cF1F+YIIRQ8OOIzyZ3ZhbIb1BR4r7byXiugDrOFg5MDh4+f5MZ8OBHQ0VYBAurDiNj8PAyeZ/FPChS2KBmr4KvVlzp3u0KkUDAIBvDSZOxZkgxkOFYyLlZjoBAF73CVBe6LMdjZcn/OcgWbABqN0o+LPkITvRnqs6+TRosxEpkwroBC4GABB0W3uOzKJZa9Yq1t3hDcB7XJ6acrhy4PLzaRZqVeKCzg9QrrebUTMFwrjJk4Ular/vl29kRHN5ypUYAMsAAD+D+xHTSjJ9Y3KZdWUuTqfjcP1OFFZT/Cx/jukZBwDfgxtGJNTOzrbBAIqk3cvbevoNT9gbYPvKrg5uv6RWs+bpSafTU3vzkoaDuUazhu7tD/WOH/j3Wtl52iaBJ108RRiAom1PWdT5Bi4RmZjqLw7UdHPzgZh7bFINeN05qiY/2xQh4S8Tx2xkrY987SnaWpWazu4+1MnegXWhxDIN+4m1QtGMpIz7kACAoNwH7d6Rp9bEPbp//UpBTDfENukL8z3YCm44WFs0+W7KiLUsOL4M6mijVvGElqKP4pRnZLVZT3Pp8wlvNknjdfM1vH/eV90U6KKnvUzNBqOe1jZbpt9GBF1AcTnKyvRQT4or4aBvk82IsPS0h2KJ3r8SAFXo3+lxSy7+oMRTEC7uX053yNdxXlQZzfcYE0A8AHqe8vF6WPcRORR0Q37T9lF8MJ2h0KEwLPQmqngPDV3fPLp7N25EVWKQhInwsNM10FOczg0E8E1gu5BsU6nWbRKIiW+3g5QpPDEiodCwnaP8KH5shMtk3zpqokVjVJRNJO3BQQrALACE8ASkkYIVwHqv2zcAwIFrC1MgHri47ria87G8P7NHeH9aTLbTxCkBsn0a78Ru8sQ/ncXeE5eSabxm7RERPj3Q9WE91OvNoAAndDjWTjCcnKAKOGQH/hShiuzKXhFNS7GqeMHgH0EcHmtgODDYRLOz2m7q7OQ4JCjzuamk7G00cUyKZ4Wxdi6v6snXPa2PvnhHzZUdPTwc6O9+1zu0feUSfuWazMqazgFmM0uNeilAMq5bfzxJ07qoabKZabACwmshTyYjNjdqVdY616BcLXvtA/QE6yLJfizXm6haYq8IHTtrr1RvaaSSBrO5Gs2G+t0Ds1sXEq6kf85Gl7mmY7+hEeU3dSK/+fonn3oiRcAF5Z41wPnKmcs+feXK1aikOD8nE+1u74ZL/cZGTKJHA334wx/Wz3/wg2Y3nRwfazwcGQzY2tjQ+ip69TPH3HXOOgYUQhIQTBrfWqumIqbT6SdmzMHqwe07cUgSKyCij2NE7P9NkVeEaS1MGF4/z64BAQ+gArDFMI9alGab5wPJIOD8xua2WiurZg1cunxZz37C6+0hkpNEHuw9VLla9eefnJ36LDJwDRNhNNTm+kYYYbKuVlbdM/D+eJazVCzr020suLbuWoX1CKOBP7kWsMKQB5COkX1/DCamWN4GNPxa7E1IGAAhALbwxyDm7/QkIjTrjZq/fnd7x74qJ8eH2rv/ig0pa+WSPukTX6+jw33v695nSiRj9PTCrZe1dfmSp//t9XXvLwAopATgsUQ8K1DNequlP/HN36w3PPOsjg72POB7/bOv02/7iq/UL3z4w/rn/+Sf6PLOjtM/YAEA2M2RcmFivtJQMwEArrkKPEuwTNjbw1zX5JAEALCHLwMAgbmeJxKx5yIBAFBYSGDS4CHX9TFYWeprHtmjErMpCPZL/i4xCDJTi4s0nuvglSMzAKD/l6fovpJfh9kNmDAGE9FSTUwAybg3k66vGzc2DQAUNDS4Vy2TplDS/tFAh4OpetOZunhcMPDAt4DzywkfIUgI89VzGWCwOeNiuRpIkprlPiKfeRfZb79aACDXE4/tY+aA7Bx3JNwFUxE4IAAA/Frmqkw7Wpmf6cs/6xP15qcvOwaQeq+Las4RggUDAHf3jtQZa8EAyBKADJwORgPvk5y7nIWMMi0P/s2f/ZnuI3wAp0I8nOmDThoSgNBuAQBoPrT+v1AYqVRiWtyLWJYZhxD0UjwD5m4mMB9gkmEA4MaTGvZGGvamevjKkQpzTLY4HKAhT9Uql7XVbLpRMAAwHXmKEuGu0RBnAIAJQnyQTX5kCm5hVtVoMFOztYoSQQ9O7qjYGOjrf+9/o9d9wiXVqmMVR31t1VqaHPdVXdnV//Et36E3k308mhtdBPUj9gZkkwLNsYApWit8ESL6Lx605DC8iCA7nxh5yueiHUlBbKBRMAYLYAEAeCoT0WhlTzJnmuJ7QHNhWjrHIc1XfC9+hbs796asfrmpe6rpZ4c1faj1lPZqqyoVadomKo2matVaGpCTiEtwoadZYaoR1JKFBICfmDaEJNlAWwsI4MbcNWk4Vmfd9ULrugRuXFzcv5LmPwCGQOtzE+zrujR5e9x/5wfwvElA97H8LfIYIT5MoRCGdRTq0XjZtCuZodgHIIEdoRSKr8tO3Jh4ha446LuhncwT50wtfRQH/HibxmITySP9bCO4TPFPHwOdX6ybBWsiSxDC2TVvVvZtWLz9OKDsgs01pnjElC6RSm3sVa1qfWvLhkM2f3FxFZSyDCpA5WUjp8EZ9wamY/P3MG5jMSdTJ9BoUjiwgAJsgNJckK7t7qgBtZmfjJvzbKQqlGgyrEdjZ4Z7TadYqlAZBP3MbqUUOdmkZekw8kQzRRfm5ytmZiHJyNu9p0dez3kqxloJEymj5glkMV6On0ixoHazpnarbtfp2YxYokC6KRis1UxmWhSdNFcUqrkp5fot9L9oEdutcDum0U96/wAAYmKTG/YFAJA+d6FHTYWzwQDEgIsGL8wGo2AKrZ6b5fRziAozuFAq2vCIJrvZwiTpZOHG3O2faXWzpU/9tDdpOOiqvb2h7sN7bhC6xM812xqMZ2qu7upsUNYLd070Yz/5IfUnddWbOxqwbjT02RFrPjGfMkvGJI8wwfEzGCOqiDtNWkRHveLwTEHPfco+FAn45LDjEEPDyINp6q9p7kYv1ZxWbOJq+RI0337PcoF7d+7qcH+PDiho0J6IxnQzkixYWhTD/OzF0b9gAgXTKlaR995EwV40ZW6CQ7uHFh8/CfTX66ur2t5c1+baqtcRGv4wtYVFFSi/89h9fE1UmEDdDsq3m17bTIQpZabssxeRW00jxnnKnsnEvT/saVYKZopp+ym33YWfTX7qGqQpdqPRsk4a6n0Gsy2rqxY0owGyI3fZzX9MyWOKzcfjPEvyrxxnB3g1L6qGIdN45gYCCVGtUVeP/HOMC7knrHmmahjq8j6YrKcJREVlVQdzFJ2xjyWmH6B/GG9O3MgOoaCjDbZHQPoNckMo8Whih3ru7tHhiY6PT8JcqRJSxP4gnPtt1grIBGQ5nrgBoelHn0t9AthvurfTDmiEoPmPVa03zFiIGMyiatWGm81+nzpo7shDnnlPWRNzICIBAwQIvXg65/M6S5IAXsusSuRgMgyMpyNJnWLgwAQrwNUEAqazK0teeE2eEGcQ041+yLNYc+Mxg5owEgzANmoJ+2TMZ1qpVoQ/AOuKiSdAFWuPNQtwRYPUOT12I4LpJ9OkXqfjv29tr6m5UrSJ2NbOFfWGc1P/X7x7oO//f/+9qu1tdcdFjedM5CLKLvbhxJYhtY/ppKfXQeFHw295iFOYWJfhr4LXEw2j2ai4k5sVwN4RzW8YobGnV1LcYRTW7PVtjJ1pjmdSc3VdhUpNxWpN65sbqtXwvqi5ocf9nT2V/R09PucDMW7c29CpB1MOZ3uM8Jhq83efrSUM2mpmz/D13j2Sr9S+DeFKeuMb36juWbjUkx3PPdu5tK1LVy5pY23dAAH+GaSrvOfH36OfeM97LBlggs3PtR8V4xyvV2Igh2pUGl4jOUI2AwE24U5NcjawzSa2Bq+TlLMMFy+tywUwUCjae6C9shoeUcnrytcGxlZirAAOANBAJWZSz8T/8PjI4Bl7x+b2lja3eX+X7Qewe+mS6s2GXzs/v03CxL1XDJQgf2D/6vUiScTDiFLJX5//znOF3IDrwL+ZCZBkcd0Og8i5DQD39/cNcB8dRQIB0gKeeeQD+wcH3vdhObLPnh4eaHtraxEB3mjWHZ9NJCHPHPtuD+AL4Hk+0xM3r8fzNcUnbKiVlQ195GMvOLYRMOuoc6bhdKobN59w3KFNgp1eNlOtWNDPvf/9+uEf/De6ugvD7kxH3TN95Vd+pb7o875A/+ff/js63nuoQedMl3Z2DDSsrrcd01eqFNRqIwFgX4vhC8CVZvg04FkUaTTeFdnDAf8tnw6JcsBTKSo3ncWc20MNVYFtRhQ0n5v2rZAYAaKmYWBiZubaN/+Z97dz3590ttLUwo4A5B1J+3f3DQAgdS9O0b0jAWDQHEbGJBwE6wivmpINzLnGxeJIN25saXcXWVJMjQvzqk5Pxrr74FSdedHG5sjQ+A0Dg/4pGJeJLZ4YCXGWB2Nv+cg/B12jj1jU0xeAgYvNf7RA533f4/7dkb+p/1gMLbNc1y1d9H9Fhbaf3XsyL2larNoHrzofqK0zfclnPKtPe/1VFUYd1xp43k/nANAFewDAAAAUID8JKYAqFXUZ1sFumhG1OdAQwIw9FqBvHp45hS///M+Zm1pFoZu0VS5ybIxR1myaijWzKaEaokFg2sBmDBqB4oICpiZ8/HElBB0HeaagGQ67unz5kpoNojVGOj0e6ux0pNm0qka9peGwY8otVOGrWxtqMDUsFzU8PVarhsN0xNTFZS5Gs5BmOizgYjEoW/Mp1B2mFRQwNNIDzYs9fdKvu66v+uovUbnUU6M603TQU6taU7XW0A/+vX+qzs8+1NX6qg6OTrW63vTE4969E7WbBaN3nZOOqjYJYto/s4MiF8+Jtsl4Km7weQ61J3JGaOWCFLMQ6F+Y7eCJAI3OmxqSAxb7dKYt6qhBV4VWRadMYmotzacFtacFFfp91SpznfYnUls6G6BlWtVeZV0/Na3rTm1TR6Wm+o5zSvcrXSNMMtzyFlJcm/VlJASkAjfFEtGMRcQGNOgksVh4AcRDs9yQL7Jz00P1yGT9wsce++CkJptNNfv4GW1cRGqlKcprPGB5ShzfP/sSZBp6+mgKNojPCGdoo9rZbT2JgBbUVoMSyZAPNB836tSYB4qYGB3pikClee0t4NXefX595199TvE/v97hMhr/nWb6S5LlJCsxOHQeT5n1rQarsuGLH5+kCfTfo72Bruas4flMJ2cdr8mGHYBnRtr5mU0SMo5P1Ds9UxMuGhrAwdBGeSCLzXpJdehbvVPVJgNttRraWl2xYRuTucBZabxw/5+qYuO/aAxpz7KJVphzBWhDURzUpLQ6vE4T8Oe1E/+Xt/LMQgm2QHSgnoh6UkR2bnUxOcBUi6IDhJ8GkcbKNOvkNA3S7xjAojwRZ6LLYZQpsTQl3Beef2JbiIJjImvpVFCVEm2zZEmFX5GbrKLzfiNyNSI4c7QSL3l5im8KJQkGNFFZerSIGc2Z9jGhcSRTiphjCsQ0ttGop8Zcfv9IqHjfgATWr0JVrFadZ/zmN32yGs2KWivkCE8dzcZsgCJCaBxV0XBSkUoreuHWnj7w088JM95Cra3urKgSdNAaEUxhNoNRGKwLGAcrq2ueVHraOuN1430dqDtrrgjIkp5x/5EMuWlq0m100xDTPyZ1Idv3Ep6VNB8SpQdLKozBPO13cWS/Rh0f7tvF+cpLb4QAACAASURBVGj/ofOfe90zTw4BFTJQ63tnQHlmAAiqPecOzTsMAibvrAmaodV2Sxtra3bhrxbnur6zpnatbL07Rk8nBwdOLEAPj9HlhKx6JuN18ppHbhA8IbeLdk+rzYbGwzBiY69p4WRN1rS1xZEcwH3jPMkT0IiJY4o9VIFIKMZTiSUR0XwR0celxIsix+FlsytP/1LhTLHq9ivF/PHMDUbDxRpxAZnZRgZNohmCPUPjMekBYKSJor9nipmK2ssgQKbdZ2AuS5Jg7lUwQmLaa4lNgLOLSRWFc6mk/YcPdfP6VX3ogx/Uld0d7T18YGqtTUyrXCewAb6yrJdfuqdmc8UMRhjs/T567TDkQuIE0ADF+fjkOLxBLD+Z+Uw2DRgmTbmiw8Mjx9gBAtBMQf+PZRosI77niJ+ZXLh5/az5kBAS65coe4/d/mMv4/0OZ2MvVGqEeC5iEwxzqhAI8veYZEZzGtc4XMDHk2GK2QuafDimJ6+SZGIak1DqufB7od7jY/hNrDcbZmPRZLMfVtifLHVjr55re31VK82amlWMuYjpIvEh5CzTycCxoqPxQDduXLfEgv18Uqrp373nA/qRn3pR7d1N9WZVDaYUq8EOo7AtmqI/VqkaDuUwJbh20YAkjwObv+FLg6lqxXsazTrPXtssmoqu7K4bvMBkr45cICUzAQTQvCMh4FmAqm7GBuaT+Dskj4fOEACz4Ilzs9321Jbm98HenhtSgJ4MBbIumq2W6fVcR6biOL2TQQ/DgI/dvn1bzz//gpvhJ598UpcvX7GfFJPzJ554QtevXdOnfeqneb3VGjUdnOzr/oP7enD/vu8BMXfQ3J999lndeMMbND480ssvv6zbd++aVQvwwG+fncORbj33UR3tH+jevVcsY+XZ5DqwZvmZVy5fNq2eNc7rA7TwvpqiWL0Hp6hcm9+RBlJvhEM+Ma3UqqOQxiAD6KYGnfXOqW4WHb4brB/LH8I3hLONP886nYU0BrCXvYT9Cfkh4NqTr3tWO5cu+zoBjAQYTApo+HBxLzi/BsNBMisM36pseAegkEEAWLx8fGNj0xGx+BFcurSbXDTS4CbJ64JBCIg8Uq1S9bVyEz2d6dq1q76+7D0HB/t+LvDC6Jye6ebNG9ZUf+Ib3uB7tvfggfBRoFLqDseaQatOshHoGS2em9lEtz/6S/ryL3mrvuUP/iGtNpo6PjhUtd3WyXyuP/RH/ggRPfoHf+tv6+rKqjpHBzEYi0g0pila3dnQZDbW1vq6fVHatapmwzNV5j3tboUkh73KBoQMK2GNAQBUy5omOYB3LwB275QckHMNCiMVqiE5ZACaTRgBaex5kdZGlI8xaOB59UCC551n1o03PVcElPOLfb02q6g+rarQl17+xVs6O+ig7le/B9O0ajAIQJFIU6dkVGr2w2AIGcTQ6DF3L63p2WdvGsx7+OBAa6vbKhYa+uBzz6tXLFsKnRnTGYiIbffcsP3REd1yxX5ea6eRZB6z+Tt48JtMPzPLIjf1rDVe9/LHMyPFQN2EVCmuWTZ2Po/U9vf0j2aPZ0DHPgNwRi0D+6Fm9kRh1FV5cqwv+6I36ZlrK9pulTTqnqkwBbBvajQv66gz1MFxT6cM2GfI8oJPQLDnWb/r5w9pD/28B1YAM/izwGL70s/+jDkF0cw0Ex6sNAV1NjUUWeghUTgy7cOQQgXQWPJFoemQ4wsNHxyfab/cSHpaRoNemjl+g8Pr5Lhnc6leD3S7rmq5rvkMv0NO8KE22w1tNGpqQP3rddSk0F44r59P92wvZnOTAAB8HWegrhkAYHoxlAo91epD/ck/9U0ql3tqtQoaDc40HQ/Uarb0kXf/rD7yfR/Qteq6Ts5OVG/i3F0TaCIMAIabg+5A5eScP8BoCBQbYMRZqvRCeYKdGkM/GImGyy1NGaZcE4pAaJJofVgApVpdnelMK7WaSsf72l5v695JR43ttvb7YzWrbTUHU1VB8QtDDdA11uWsx2JpVffrO3p3eVP3qsQ1gfjajSE0l2hvM2Mgt+9L7AM3lNGX+DAAAKBo5fVm13c7c7sBjSlY/I7Z5aLhd+G89N/ZDX3pY6/WAnvKnsyz8ueco2/Lnguv3kR7Spwm+Oc52o9+PptCNIbRADP1M0XOLPIwmVvoMkPvkTLoMQmiZEjbyYJGlCaDWVe/1JK/+it9/L8sIlvyz1h8Wm7487aUILD0fvN7BkDJry9Pyj1F971KKRX5xE+52P4RCQBgUrexueVDq08hyAFG45l0SxQFNPKD0zP1Tk+d1FGgaaDhAamfjlQtztScD9WeD7VRnGqrWdNqrapqKT+PiZpvV1fo+OSVR/E9gzHkKLXYDx3BZYfuoGZnl2xHuaRiOL8dt9GFJXZMgmKyZMAAsKcgE7N6rDdWFCAwHjjY5+NhGKulCRn6bLupcwJZYxpAgN3T2dNcOKMx90f8nGES5imM2TwWTAS67WxeNNA0WCSzlFXCW4BppwGAiFnKPhXLTtQZAFgAYolp5MIl04TdyIVGNQMAFE5M/9lr3E7BKGIPTdF0wSCOh57X26o2dO/ubX3hF3++mis0+TQk0HJHKlWhakJ1RmdbVaO5qW7v/6PtPWAtTc/7vuf0fm6fudN3dne2cpdb2JdLckmKjKxqJaQTUcWWrESW4sSxEAUJFARBjCRGEEEwBCFQEMkOEsVSJAuxKEcURVIsEou4fZdbZnanz53bT+8l+P2f9z3nzIikRVG5wGDaLed83/u97/P8n3+Z2IUL1+zy5S27eP3AOsmqZcrLdlirWblaVlG7u7criQmuzwCdPnFmv2FvZMKY0p8pFrrE33B9xQoIhoqABCFei6QBjiTlhKcp4txITLvQhBiukqUSsMkC9ZfvSqEJLZ8mYzyUlh5PB+mfdb6F1SZjSLwg0nKtl9s4CQ46dzAhHNhKpSw2C34V3XbTOs2GGvd+r2ujbsuSg46aGfZRpDEp3itFgRb3VHs9AAC0WsARzPWgxYtm2+1IC0pxyTqJILHi9Ar5IDNBRx/cmKPEJsRCgu6ncmlR+WUKFmQiFOGuT3WTQl8zyNR8Tbr/ia8jhS8FGrsMoOQkHjw9oOaGvUIu5GGSMdv/8cBIYkTkFPgIU2rwGv6uaWCU6IQHN34ezwkgwNzEM+5qvka5UxihQVff3b4pQ8SLb5yXbrd2eChTRPTkAEww4qaTlG3f3NcQIJFAisj3wd1+5NrfNsUQz0rKmq1G2NShiGOI6lGfNIvDocv6KFLVwNCcBrd6N2hzGQGfNpi4D4ybvgUfCzEmXBYV/Xrmu//sNNE1SuUy1uq0xTLDfZ8CeDRAmkCEKgDgRLUIr5Hvp0kOjVqgwlNfaaKl/drTHXyAE4cSzpbxAcW8DOYaAHQNOh3LYcDMzxbgSMoC9UZC8ZJQ6IvZtECuYiYpIKCQdZBgOCA3PWWVSkHTyI0j6wJQ0KC2pxl7+pWLdq2ORjcpA1HME6UJhhkZwFZAV9Y+7497RPPK3sWf+ffN45sB0MwJBKBGZU/TAGI6smG/FTwPXCcvAADQOeHJAHUkncSBoXPvD6zebqtR4rkg0nGSyloqg2Fc2lbW1gSYcV7UAMNV97LumbgN7bBWt1q9oSk1n0Pzk8sV7ejRTV1zJr5cd6bLOzs79sILL1i91phF1HmqlPspHD9+3O6+5277xE9+wjaPbarp5/9wuH/9wnl308/n7dFHH1VjTMRf9GHg9zfeeEPN3EqhbJlEUteL946M4LXXXhOARYPywnPPW7PREAiAtIB1DoiUB5wUKwJ2lQPRuTxnJGBFR3sFoFmzSeQ3Z6jHYYsVQ8xtYMliYqiBSaCWR22/8Hn8RLIYbPpeIwZcaMAVT5dMWq3VlQSEPQ/whXNsdW1N1xQGAtp93j9sDZpc7glnHNegP+hbs9N2KnMyYfsHh3oO+TwGCPxM5CraG7W1xGguBwMErwEaI32hqS6XVQcjgeTvrD/AGQwGd7a37dixY3pOuHfURa+9+oom/DBHAABaAADUlmqaYUSOLDnuWyWbtkGjbvecPmM//x/+jN156oy16k0bp9N25L577OMf/5g9+/k/ta/88afseKlo43bL63Am80tLSvbqAU7ns6pLVspFS8KcG3bs2Greijnuf0Hvr90fWBP2Newjkj2QAdGgR0Yp8c7q1GBcTW1aTNkkNdX74b3R+LsHA++rGGIYve5f9O8RAMCQkwFOEn+NsQ0xNNQMG5p/0nLjrOUGGRvVhnbllcvWb+LLUBQIpQEPQwmGFfmiDehzSBUBvBr0LJUAdEJu0rf19YqdOnVM51ar1bVScckmk4xduLqlaE+k0N/q49uzkePEYREQmA+ZtGRg0AZJV5QJRT+QeD3i7xEo8OGFnwk+9XcGMh++T0eGOHUPZ/fYJgAAYuFzcGYsMckZW3uaGN9x3T70vgfsntPLtlZK2KjVsNSI86lgrWFSKSwHtY61eiMbjJMyEWQsDruqM+zJ24d9Sya8ibSAcaSrA/xyfuRDT05de8nByDeNFGcKKjZU9wRwBJnpC4Vr31rtmrXbBzaetN2ddgKdNi0jPjYa0aVTJs3K2tqq9Hi7uzVrNtg4cZ7NWZLCjcqJiILJUBrhkxsrlsX0gmIJ0yQ1DdpOvLEVvUOkSdeSoT8VOwHUhGLbczAhtySSXds/3Lf/7p/8A6suJU0pR4mhtZo1aTGT+wP7o1/+bVudlq3TY9MjrgRtCoVlSgZB3CDUpLx+HFeHOrWp5jN6LZgORVpJXIRO5/RXLF00br9sKClQVWKdeMCmAgBwbBz3e3a8lLXGQdMqG3nbafQsx1S2D8XVLA+SN2oJEWwgqcnwdTkBAF/LrduNdFkAAKi2XyPAEdc7KqYwnPvxKsbXqX8Ouk4KkBkAoArNTYu06EOsjigqAdmNjYnc4f8GAYC5m/0cVPh2TfW3BgDiQx2jP3QizQAANkvuC1OIKMuIFCFFDMk5mXU91w7NdUR/kwCAtoUZw2IRqYxmZZF1EGrx2eWIjISg0gqTYm96owt+nMgFzvPMnVq3nvU7Him3NofbMFNkikAAISii5Hz3KAaT1sPxt9m0FNeEjQ33YhgsTOGHXSvbwI4W03asmLaldMJyijJjv/DYSZfASrSvjFtAAK7iGIkRG5Ooaj5Ad3M2nwb69Hs+/adRXAQAOHBiARxZAP51gQEmajmvNecMANDpLPE/QwEANIuiXUtrbpqKAwCI9j9x1183zuLv+Ah4nBvPuDO4PAde9NMkTSTJAt4k8FwIHeb78z2g5Wedls/epYYj0O4cLKCR9fE2co0YjxRvuN7SQiSoPFsCAOCSAZ+caGKW8/gfeZ/JHd6n5FEqoPuv6LWJLS9VbXvnur3vqSesWGZfG1gyA8AxUtFMI9TpUjiWLZ0tW7s9sq2tPXvh1Ws2zp+w1y5t2+raqkAVpsdr6+vWbLdlEkgREWUplFxcozjd1+tJ4ZyOAZknkXhknO9LmshDbYfCrG0Iqu/QvQICxVlpMSGdgaaG2EkZ6GH4mk5KS+kATog4JZUinVZj7kZ67Mv8DGKJkmr+oT8Dn2L8RIMEhROaNIZ0ShUIrCXOpt2t69YnDjGVtm6zZSvVqvVaHQEJ0Hlhl2iaErTxGO4xCcsVYQB05QRNrJ2mCfw74BRTqeA4TlMXMT8Zj8kw0NeJKPqspyAzA/TT/VUj75P7WfG7kP+soiQAgExGedY9DSLK04JRGA73MjubF+56toJEh3uVz3h0WfSpECtmdhAu+nfMdzEvxnlsqUydbRhpkrr1YQrsBnpjW6pUNPXfWF21ne0tazUbegZlApw0RUPRiI1HCWs1e1artQUAqDcZE+uFK3heoKjWTmKqyTLXmCkuFGHRtOV2nlCxxPQf/wCaGBkJiqXgyAYF4QC6NoxAqUPYbzybHWaGSybjQMDZLosAgDPR/J/xDKDxAAShUSP9Aso667HfQ17p8Y+sVTmuQINHjinXbuQRmBjGmm3uT+NGoh5p5j45zhaLBSj/r4YfdlAwAubvau5oENkHAS9DfGuepKZ81pZKBasU8kpJQZvc7jfEHmI/39hY1b42nE5t7fhJqw+mdvzcA3bYGVmjO1QGNajMBIBhOjYiVPEYkXQ0SL20tmTC7MwnpJmSg3AeA1fJH4JrPta6XVlfk5yD+EeaeGW44+mA98PErLK0Yu1OT87X0NcryytWQP+NHGU4tG5/ZAeHdcXR7eztSU7A/Wcd01Q1W22tEUwEiT9kugxIhNnczZvbWnc3t7ZtOJzo/auJHI1kuArlnOtJI3Dt2jVF1QEMoFUHLKA53trdspXVVTt9+rS9/e1vtw984AN2x9mzas7Rqj/zzDOitF944w07dfqUWAX8DBgCxXzees227mEDcKJW18/S3hbMVc+ePSt6PtNrmn9YBMQRXrt6za5cvSzNPKwFPFR0doRnIEoqFCEMa2LoppnQ/aG+Y2ao5w6fkQX2mvYbknVysGxz1my3Zs1/dJ/nWVCSANNVeC+w6ILkS3WZDl+XKYgZEowXeaRgXwCwcA2ry8v6tby6qmtGAxsn1Ew8ed4Bbea+DLA0fI/k2nPe8mzxjPALoIHX5Ya6aVteXrJXXn3F7r77LtvZ3rGNIxu6Ttwv6gcGhSRu5ItF7QP0B4k07Cs3ruXcACReYy0sL9uX/uSz9tk/+pQVs3kb9Aaa0H7kR37IHn74Pvv9//3Xrb93wzLdhnVqXVoiK1bNhumCZSsrli6WxR6bjvuWz5gVMlOr5JJ2enPNxoOeejRYzb0xMoS2tXB6T6dsQLoJ/s1hE5J0M0iLAQBqg6YVl5CHpfX+Oat4/wAsXAvAEH7/VgCA4th55mnYAQLoyQD6J2nLDDNWojI8HNjlV6/YsEOkZ1bPk0f3Mvgd2srSitjO+NNQ6SG7yGVJMOCc79jRzWXJjfwcBLCHlTK17cO2XTxofFsA4Nv1DmHkNKu9/XO/OQDgYICD7D69j4ySWxNEeEszpoTkzf49FwGAuAfreJ7yfAUAgOH6bQBAZjoQAPC+d5+zt9x91FYKUxs26wJYksm81ftTq3eGdtjoCQAYigHgAMBgMrYecZGwextN9bCTCRIivIWIUZxY4u9//AemTudmSuQUSy8S3QNAWYVCL3yaRJ4wmdKHtV2r13dF01AhR/M9TtgIh9y+62Y5oMqVooxT0OLd2NqzXocLRFHIVMnpYNPxwHJs7qO+3XVi0zLjgRUokKF/hfmB4r/U+ONmHmydYAAEAyoBAPpsml+OCuhM0ID27N/7+IftHe94wEbjhq0sg2o1jfiW0rRkn/mf/6WNttszlJwyBUScq9Xv9CyfLWhRUgSgN4QBgPBsIo0NDKKIrUXUPWhMVWO5S6w2paClodGeGX+RDToYq+BMD4m2Slp3MLFMIWOdCQVszlLQF3mAu03L5BK235taolK2vUHabhY37OupZdvOlFSMaHAjI0cmeTQe6L+9+ghDmmC6F5tOr1OkMmdDplgAeQwaRRqE6IoftYPRwCzSdmkOIxigxuWvyQD4Tif/s6Yo6sKjBGDBOGnWWgdN+O0MAE1EREWfP/qKOaRIoVCUgVM0bXJfgMCH8Pr1b4QBsNjehe8fCkb97AgkhU9bTF2MryeW1q479Om5dP8qMiP6HSUQUXDhLIAOOsIyk9uC5AA50O8Qg8UhyfWAaogT96DdsZS0o1PJVvSRSdlk0LVqcmQnlwp2opy14mRgSQ4lmbiFJzii7zEWLRxJGGs7a8WbEglWgu5QAEE03QgbswMAca4Wmsc4+V9gAHjL5xIAn9RgAOQUxAgA8Jy7ECLGbmGelQwTfnfRhv7NL89Wd+2qgwWeQsJG5xt5oOmm3NvEiSTe4EtPl0lJKwsIQIHgLABRl9xROjgQS6cZqNboOqO7b9SpxedOnxQAAIqRRQYAX0fjTBEJoAuFHHCTQjoCDbx2Js5MHJmU5/MZ2z/csac+/KSVquiccW0e6P1R+LbbPZswWU0xLSOSJ2E3dvv2+59+3k6efcguXbmsSWmhWFbRhTEUhbLHZcVDcCGGL8RIYvQWnEh0X8U+CqZmrG+m47DSBAAowx5fFSYeuObTqHfNJrAM/FllJSlGDzPZVMI21tYECDAtBhSRi7rYn/6s0aB7Zq0/90w2uceKo6MY5F5RiBKH1mpZ7eDA9nZ35DNAw3b86FEZYypRpddTjBoMAKZyPDdQ+2k2KU5pVJiQAgDANqPYAmj2tRNSH4JEw5/jie7dYgfJ5yFZELAkveNUmk8tpdB8Awjo2WGKDMglt3V/bhzbdX0/f+Z+0UhRZM8nx3hJOMgQmUTzHnbBP0X+JNGR3NexnldtUmHqt0jPjLvnAsoJABVmcX5OhvhOvUaeH6Q2AmmgWw6sXMjbm29cECsAdggRiRj3YoY3wBl5nLQb13cUScx6RUfO2mX9AwLw7A3xHxmRpJDztVoqa9KpPYNGnBhDnovQcHD93P/H/RNmcYGcuQseJd74z31sHH9ZKCjD3hUBEAcCeI2u20c6As0V5glyKVgr6RTgg0c6opflWUiLReT70RQDxlRMAQEUmLvXs1YA4PgdbTONYwSWtC+JscSeBwg1UlN75co1NZy8+QJ+ANSC7JlELadSMg6slAoCZdAkj2xgzeaBHaVAh003ZW3nlM29fvK0HfYG1hxMrBf3eaQSw75LCZI5I6QiAa9MdQR6fvebiPv+8sqqgDFeKPs29SReJrxP2FfJfEGeEqwVafeDKz7NLlPrm9u7mkmiVd/a3rHL167bzZ0da+Nlo/cO26BgR45uyq+FKDwm4Lrn06mmyQCb0s/iTF8uiypNTQuojMRk8+gxrf1XXnlF0/fdvR27eXNLzWJ0sGcZ0IgL7Ekk9D04o5HbHdk8IgYAQBSNLVp5mn1eyx333GM9TOSKRXv+uefs61//ul26dMm++MUv2o3r1+3UiZP24AMP2OOPPWZ333W3QAe57E8mmqrDwGJ6fbB/oP2ecxCd/Mb6hoAe/g8KNq8fGcGVK1cFhmzv7Nje/oH+jhSCph+QzGUEA713fk4+m/No6DDZZLqLBwj7SWy0Y+RtbKJibF1MG5s1Rz53mkkV+n2m0kUBCZ5Tn3LDR8lsHCBiwNUbDHTvuU/8zrWFMbB57LidvuOMIiuR/bD2oz+ZQCPSB/o9Gwz7uk6SVdC4ZzJ6bmiI6/WafpevQ8KUcACIg5yD68jeTlJIfzgOsWtBigkrD+B/MrLO4aE9/paH7L/6hf/cVkoV276+ZRtrG3ZwuGf/4//039tzz3zJPvWv/oW9/2332QNnNiyfHCv9Ye+wZbvNiR22ofKXJckrl7I27DdsfSVv68slW6tWQ90+tVQ2p/2o1etbrduz9mRkw3RKAICUieF8TcmcDwbAxAapsWVLuRmLkOvAOoxT7ihDXKztZ4xFah+lY4xtlJzYlL1KCSJJS45Slh5lLd3PWvegbzfevCkAAKkWAAAAOKlMo07blssVG/bHenZZk8QfZjLURCRY9Oyuc7BACpKbwhLIZJFS9+2gPbQLu3UbwkL7a33czgCYs7NizeLgR/Bwi41C2MAdbHKPBK3/EBkfazUfDIeB1QIDID4r6q3FQ5kEBgDMMw7m9IwBkBr3LDtt2dsfOWlve8tpq2bGzgDQj81aa5QUAFBv9q3dw5PJYwQjAAADgHtfb7V0FjL9FwCQZ48wS/zcj/2wm5jDd3f1Tpj6esqq+wAwrXINJhIAAICDgx2r1XZNvlQySXJHUhpiTHXQyYJal8pQugpWb7Ts5s0DTf8zLOYpehuP6ILmj57S+l27++Sm5W0iAGDYbslJPE44A2F8DgBgfhQAAGn/BQAo1MYmXAIM8TI9Wz9SsH/0j3/G6o0tW10t2nDYESW3Oinay7/zJTv/5Ze08KA6Q+3koJtinkQjrXvIFMAdfnHNp2ShSQJl9p+3OLf1xl8gyswdH6opBhu+WGRko0Lf9R64jY9HLcvnkipicqCSY+jCeRXnBYxuWk18HayGsmFpxbbGabueX7NnE2XbTRdnBQpvjChEJoPxdfujHz5CfF/8q5oPXgfvJ0oAFgAAH9+FLnjRPMM7YG+EvwsGgCjs4esXQYC/6vMc2Q16HSFRYHFiroeTFRTME6MEQMZNaq7DdMSfYl/r0nB6HOK3AgDiBqGJ9W33/6/62vUjb1k6Ya1/WwAgfgHN6FwmEAt0n5hHyUNIlAgLIFJxvSj1n41jMSg/v2jaqsgBUimxSaRPH4+tCe2x2ZRW1IU2yvCRaRtMmOmwZ8sZEwBwrJiyErSlQU9THqaE3gy4/MI9CcJEFmaMXNhjG85A0NkL7gUQr+3CxvyXAAD3uJg1QMHzIYIhNDA8u7cDACD+NFeKvpJnR3TSBgxwEywm/w4AZPRnbVgygvSpukw+oyGd6O0pNdQ+xfdmQYeuDNacAQAQQIPOr/lELhRLom775JZ7JElAxk2wIjPAG8OQzb4AAAhkCM2jDB7TSRXO/ByxmjTJxMQQYNad3WFqwUZS8sd0ZPlCxmqNffvw9zxl2Tz0/56aJQpumkky4inMoY5lyJkd5u3STtL+5PPPaDLD/tzu9K1YrlqnN9C+T+EY11uUHblUx3/hlD9/goLMI+yd0cwsRsJp/5QZbUKTm3x2asc3S1bIJ1SM4uZMjJ4kHaHdZcIVp/88L3wPCmESLtjvlLeutICUm4fxNDPFJQ5sMpaOf297225cuWIHu7sqtjjb8MVA1ga1FrmHJF4wYvp9KwCcDUba81lXNPoFtLQ0dkRuDvtqyPo9DGydfeAFVqRru36QvZmmR49OoFy6+VvwgCC9AymZdOFB7xhc7HmmVMzyWqIpZsgJ9yPNnznuW6T0CzQU6BhBf9/J4rM0b2gXgN7ghTObaugbwBgIz3w8duIevLA5OmDjZmm+Z4UouPgatCVPZt40GCzi51Aq5O3ypUsC8TmruwCTaYzDmDDlxcpn+gAAIABJREFU7fq1bU3/AQGQMdbqTWu1OyrqkUf0+t3QoEAppQPF8wNNJKkkRGkmrdFsSQvN/zs46dfEr4WzAdSoBpZSfO3hGJnRjZ0IsDhVEsVpBs4CKugaBGZUMZ+xUgFQrmvNBlFxvAfAgIQywJUFLqliWvnyx9c3NUnnmfbYOmdrRvZQlAZI5iZDzbEbyOmsD2dFiOCjweI9Neot26IB2dkL3gQ0/2k9I5ImpFO2trJq62sr8krhdS5X8jIky6RYj1CRe7Z+/Lj1sMrEQylXsDHnCt4J0svDvEpbcpoXA4DJs0An/FQyORlYOgiFkWNPTSW/+DPyjcPaodXabRumMprudzs9UfPZb3iu0LeyT2F41YOabQlbXl2zTaLs1tacfQFAVyjKXR+/khtbW7qO9TqGdBntvVFexX0HuIOBERNz+HoYNPxOo3/33XfLC2FlZVm/M30HBACswOTuzJnT9sKLz2t6vLW1pVg9Gnsm/eTd82xz33Z2dzWVRxpy8uRJ7W0bR47YD/7gD9rDDz/sE+ps1r7x0kv2G7/xG/bZz37Wrly5bieOH9X/wS7g/jz++OP2nifebWfvOGuPPfqoLR07ZtN2Ww0szApo6Cq7e32rN+q6drjsAyJwhgCKIQ+E6cB64F4oKavdEdhx8eJFu3DhgqbFvH55CIQhkBsG+nQ9DoVizGKcJrN/UmNz/fS1AG5ZB2QALrkWEZjja9zs0fcoX+sZsXuQJcgLIHxwHVlnNP6YEjow6qymcrkigOXEiRNij1TXVqyytOymgAFIhbkGU6Ipv5ihvAQiO2BpZVlsDuQAJB10qSPyAOKTIBuADeNnCCywQiZtezdu2nKxbL/+q79mWQC/AVr+VcunE/azP/0f2B/87m9aMVW37/vgY3ZsJWFZdPlKzsjbQStlX/zay/b1F163Qqli1aWCLS9lLZce2OpyWRIsN850ISueRESzHrQ7ttdq2jiXtSF7vSLg1JqHGFVAgYlNsmbZot8nrhu/LwIAns7jfUu8j7cAAEPu+Vjm5RRGkngk0pYYpS05zFh6mLP6zaZtX9kVFYEmFAkTcZkMfiuAl4AWjbaYK8tL0PsxxOtZr1czgu0efuR+7XuH9ZpYDrl80ZqtrtW7Y3vt5mEwNv9Oqu74uV573ErRuhUE8MQlN2SPH7c0+GIyeErb7LvOjOGDWfFCfxCIYc6GFbP1NgBAPjABAKC/GnQsn2zbW+5dsyfffp+VU0MbNmuWGvO903L9b7SHVm8PZgAAKQIRAGgPujMAACbtDAAokIJhlvjZT3z/lIKK5h56JWiOv8GUTYNpkxeznvsNADAcda1W37Pa4Z4o/ExK+SkcKBgA0kRRDHHgUjxycQ4OG3ZwCB2oIO3CVBP7pBdOFMO4/g/7dnpjxVYKWTECxr22wAG5ueo2+QE8YwDIqCZQgDGEUvkWJQBQ/TjQB1Zv1exX/tkv2XjCFJ0cV6L+JlYd5+zwa9fsj3/r34jutlQqWb/dsTyTq/7AlspVHZRCHsMGROPPT5STMFF7abS28ym439j5vMSpiuQk85D1dUDzkLGBcQNyGSZDPSsvZeyw1rKN5aI1ah2rVtdlODiYMqWbWhKDQDPrTVLWL6/a9WTBLqUr9kqibAcRAFCt4SZ3nnx9K/XE3fyjZtBXbCxQaPQoiGUCyE+iwAH9ClMNOIqumV+IBAnf4LsBAJQDfxsA4EVoaFIXruU3e8RnAMDsukfAaE7BjGZ4Xsi5RmsOAERqsK9jp3AG1/8wfVahGpxEHfSI69Hpbn9zAED43pE+OmMA+OrXJjy7Ce7hsIgfxFUXWQACwiIld8YGmH8Fn+/JACZKa6FUttWNDcsVivo3CrBOq20H+3vWJ69YxmsTy9KMJBLu5kuxPxnZUnpqm6WMbRZStpKeWIF1KyM1KNPebCw69McJJNPLKONwE0A3ANSftUfGyWV43TM5gF8TpzmH32fTzdBUhOg4jzYqzGOD0mmBFzIGZMIc6LA087E5ZT+gyaSPEQU3m3ZZiLLcfWJLY5kBTldR4t4fyKbkYiunOpcwiE0l7SrRgEkVllB4adIduPIDln9T4xQZAMGJF0p/TAVYTBhQoyVzUib9DhLMjGdS0H8xasQYNNIqg/Y/TozFdEEziWnfQGZexWLOWp2mPfXB9ytmCI0uRDD2KABddPtMPSiUiQdMVe6wvfrYPvvZP7VWp2/VpTXt9TRgTOAo5uayA6f1ywU8xJWNBv0QremTZTcxZX1xLc2OHt3QlJ7ovGqlZKUSeeaeaY7pffPgimRdkZ4HcCc/EyY8TPHlmk1kmsfssA8DeijJASCXeCukGkg4mHhjONVuW6/dsfFgYBffuKCzgHWMRIDmh4UJyC2AJ+nNI8ZFlWLJWuRoFwr6vuhsofNzhogJgPka0V9DZwZQ+OJfgCzCC7CkikjOTQB3UfmjG39giDhVNjTqyaQAaZ5TxU8GLaySDQIAEMTfIeKXs8GjfvW73MC9MdQsJFDv/Vr6JE5TYsml3G0+6hdZZ3wtngbRe8QZR2HvDrR+fc8wfZrtT2Ej559dQuaTX2ct+V6h0sgRMk0yKahxnm83G3Z884h94xvf0P2ApQHISGE5HCK5ydvebk1AlClnOm2HtYZi1CjY2Qd0H2gAB5jfce2HVi5VBObQeNCE3NzeEfOFpmgxgciZPb4/6c+zPTYaTs3TirSbzwAAPdVz9lK4GDwj+D1k07Anu/IoSiXxAyAbPmXL1bwtLeVtbW3JqtW85fJM+1NWKBU0sBh3hpbmfYYKyadODhByz1h7AH+eSBSYI6GYF8NjYgI5aJp5VqtLK/JOuHzpql2+fNXazY5qO3yQxBTQszWShxKGZEeWl2yplLPGwY6Vi4ClZq123fKlgvV5LbmCFVbXLbeyKqounglM7l1jlbT6AY0jdPeONRotDYqg7GO6yGu7du26pwdAK88XNIGnphSYwQysUvXabIB3AQbGxBzC9nEjOzX/xA32BrZ/ULOtnW2rNRq+dnk/MhyjJvC1TSOvBhUWFckpxaJAB55PGvm19VVNmNUsiXnlzRPGfDTVmDwDvLJHcj6ePHlCjAogbbwNjh3bdGAPcF1ePWZLyyuaKNPc33PPPQIfBDxkMvbmm2/KAO/pZ56xP/uzPxNDgPsKW+N973ufrW04c4D7DC3/+LFjkglcvnzZ/vRPP2evvvqq9iDOJn4mlO4777zT7r//fts8ctSOrm3Y0Y2jdvzECV3bdqstKUGsUbd3dvV8cCu5Nru7e5rI4xfAVJ3rEwERQA6AC2IN+QXIwXuP686ZsC6PEcCdJGUCGd5cY85ew3uPpoo8iy5nifHkAVzU8Q+7zQEYwIbZ2YgWniSSkCChWi8w9bhnEVzVugAUD0w79t7NY8fs5OlTdvbsnQJtz5y9Q/ugYiTpBQSwOWDbww+hWNB94qyhfpY3EExDGEbEHbY69vADD9pv/vr/ZlcuXrZ2vWGnjp2wi2++aT//Uz9m544W7ZO/8+t239mqPf7QCTu2lrBcys3jOr2ELR85Z0+/eMn++HNfs9WNTas3D+3M6U3rtHbsyMaqddt4GCEphu3Lhpq1aSZjjf7AdpstazMAIe6Vc4P9Mjh8IW2Fuj9IIEfDKDahtcG9hClBQgHXCfDpdgDA9xhP5EF+AAyqJCCdjwAg6A5SluinbaWwZlfPX7erb9ywTFIOUnpuqIfa9UMrJxN2ZGVFa0AAw4T6omXFAp4UDDLGdu/9d1uhlJNPG4AeAAD7e703sZeu7n5bAGA+fPim3cNtzX/8nDkIEFlxLv2as+T4TP4uJpJ6Y1+j8d+5RPwdJlL8mLcyC7Xst/MAAFMZ9QQAnDtTtg8/+bAVE30bNBwAGI+TNkhkrdEZWa3Rszbyexz1khn47/IAaPbaMwBAnNYJz9fU8tmijYYTS/zMv/+RKW8iiRYT0yTosGGhgBhgtCTnZk0WuPE8nG2XANT2QySGU9/QYQEA8ICD5oC2cYji+ri3X7dWm8a3ZIY+b+QmgxTgJRySmfZPBrZWzNupjVX5AGSmxKJ0gmN9bCLmAAD/4omPNAAKewogAWcWAMDAJomuHdQa9gu/+GN29q5NS6SIIOlaMjW28jBj+S2zf/HL/6vMzSq5vI3aXVspV6WtwpFZFFZJD6YyU4hNCYu4B/0/gTbvNgBgYeKuid4YCrIbAHLYayJUKKhwSUySloV+263Z8nLRWrsdW18qW6c9snypbDWcPjNmJYCX/sgSuYodpst2JVex10Zpu5pbtka64IdkoBTGKQULTuZNfASKbDTKk24/TFk1B8ffQJF3HKJO1eV1a6kuMABmi3mhiPtuAAAAB9Fvb2v0Z5TnmY7mmz3AEZgLLXiIFFxkAKiYDc2nU6YdIBEIwKYY9YUUdQsAgNO9/WfOWQDh54TJuzML/oYBAP3M+VRU12EmInVK7KKmNM6W5pBTnKR5sxe1vVEOECGDRbowTQzTDZgjq+sbVqpWg9t3RrTF2v6+Jj8YQ0GF5nfo85rkGK7uY8uN+2r8j5fTAgLKibGlR32XAegtBfmO8kcjI8MjazxyzDfFCAK4j8GcBTDnOsQ7Ekpe9QjeEEV6fGiPdJl4Tm8HAChIhELj7quphRvcoA1XcwrLIU3kl/+9kMuJCcD02af+TNgwrMPVGt/rGDUZI+6Y5LgRm9a1O3D5XaW5hQ0AXVW/Ui43iSY7To/Q6wEQ4EMFFJPghZQMFfg0etJnugQgUrb9IEKyhKEPtEcOZ6jDsAncxdcpwEk98zT2AAVkUgMALy1VbWdv25588j1WqhblPTLsNcHOZAALWICmfTRJWWuUs+Eka9lc0V586RX7xqsXrFhatkyGfHKKaC8u4jQfyQ064RhNtr6yqiZQxlSYgBWg9uc821gTSyaFHo/nAAxGaxRxaJcHVsqnFNEUc9wVb6bJO5PypPW6XX1/9kF+51pzz2kqYUCc2DwmUz/itsiShu1SPzjU3/GHyEMFV168Az8xEpXGmNfcAhgLKQJMSHGmV9uOf4rMC725jwAARRL3heKSxgcAAKlXBFU4Gyi0R6J8e1EhHX6UiCzIyZATkLGuqXWIe5JRH9cNSYLYAW7e58wn0gIcANAawSm6DygNG8qLcxUuHlOhs4/rNmvGo8QoxALyuhK48N+2NQfoVWvuFslK+Lz4+bO9S/TwyCQLeFqQ+bDfDcRUyVmzUVPTiUkUTL2D3T2b9IdWQPvaI3WI5y1tne7AdnYPVR3QSNJQ0sggc4IJxCQRgzW+JpvNB1q/04ppMtmDmAJzpkLv1dAhyKKY9EmjPosm9Xfj73NeowiED2yleVkZwL2FPb5cKdn2zRuWy6bs1AnkJC3b2b5qJ09s2BPvftwKhaSVSOgoAeSRzAJ7AVYNBoxpSxG/zH4qbaqzRiIIwD2ODRpNoHbO2X127wXWJnUaDTPXA5MtAAAYFThFv/zyq3Z40LBOq6fJntI3qUMwWMvn7Hi1bOdOH7d+p2H5bNKK+bQovOlcRmZk6XLV8qsb1pwm7ZVL1+2Vi1dtu9a0eqdrrS6ghC9PN5gEmM9YOtB8ma6fOn2H6PtoyQFsWL/sndFbhT2LdYqfBgwAznBAgBgliLGcmyMnBGwXqUmLAAgOPNUPDrS/44XD6xCwBeut1RQIgOM7qQPUa3wBSR7sPQ6ETdUg8YtnlgYKMBXPK/ZQ9tTLVy6LDcD3uPPOs3I9x+kfZgDrkrQKwKaXXnpJ03Qm6Swbvtfyyoq9613v0s9++JG3qvlHYsC0mvf/a7/2azJfBSDoIFsYA7jmBVCsrq7o3gNAsB54LbxmQAoYANs7MDx2LZeeJ/Uw5caL4NFHH7N3vOOddve5c2IDYCgIQHf2zjslQ2CpA3jw/G/d3JpJ2Pz9VwVI8Iu/ZzNEttX1fiNj4Pz582LwHOztWwKNP6ASe5WSLvzeUi/zrPJn9nb2KTVgYeSh609NAgORAVs+H2ISYbjhWdPVnsfXyuw0DJm8HnSWk2JBkclOYQi6VwspD0gcAH9Yb4CFAB2Ah8gKKpWq3XvffXp/5aUlpSbxGscYqeNlRocE4DwYilFWO6jZ448+bv/w5/5jsQM5mddXVqxZq9l/84//gV348ietagf21geOWzXfs9T0wLLpkW0ePWKFyqrd3B9YrZ2wi9cOrdEZyugQBhBSGwYTvOaZXFtRp1DAU9YlonQytRuNuo0A+gBAAjNRBQYbWGJilbWqWH6sO9aOn1VF3VOuie8rtzIAYq0OCDcaDzQkAASI3mlE+GE+kOgn7Eh10y6+eskuX7hiCfTnAN3JhK2sLcv7LTHo2unjx7ROANVJwCGZaHm5YiurVXnIVZYrGpwM6BWSaXV8AHrtcdJeuLRtg2TumzcHtw8r/9JneZ1968fiSM33ffntKGnGm/noVyGAPMTk8m8xDUCGsjqzfSATu4hFSYBXsclgArggARADYG4CiASgmO7a6c2Mfd+H3265SVseAKkxa5s0xaLVOwM7rHet3XcJAAwAJFgAAK1+xz0AiMmUN1XKhsjMSQHoDizx03/ng1M2B1gAMACYfnpBQHMEZYBGPUygiHoYD6zba9r+wU2rHe5bPouTv0+KuYE8cEz8aJ7J58Ukpd7o2N4eGxX6WyLGEnKExRCCgqlCPF7tQE1/JZ2we06fsBxaMjTKjfqMARAP2MgAcADAFcTk4frm4IU25mDTJMUmTqEH9qGPvsue+vC7LJsHWYX2PLTCIGWF8Zr9n//tL1tyMLICpXynbyfWj1rrsK4CUkuEgyEa4AV6PxsW8Sj9IV4AMbIqHPAzCUAoHILekAOKCRabmbRgFD7ctOnQJoWpdftDq8AM6I6tmK0o17I2bFk6M7WVfMa6nYFlqxt203J2Mb9sL/emtpdfsnYKFoIXeVFzreZp7C7X3sSHmDy553pzKwAg/JdiAPs9aXqUYhAmHTERQNNWZQgvFjwA+d+dBwBF9u0AgACocA3j5vOtn/CFuVKksC481I4AemEm3UcAADRtpUHmMGcSKsOZyHhwloTrkWOuqTfm8bv5j/j/CwCIP2ueqz5jAMxm/rMy+5ZLo/UaGTPSMbq5l1d/vt/NaEgBIMBchgOeJry6DCVuSbo/iqTdoHXW9BNUGiNAM9FwfTLjRlGJfsuKk74dr2QlBahgaNIhNjApZ3S/ByGhAoPKYOgpE79ATY605Cj75y7QxNzKArhd4DFnZ0V6vN8XP/Q50HhvFH2Kw9N0x5sy10e7AzAfngYgUxK9R5pUfkErBwxwM1LAAdfYK31t0rcM3ihBDy1WRsijZh+NAIADG4H9S6GjyC3M6KAP+oERp/z8FNfxuwmbiiIm1mFKxfd0WYADAD6J8ukezb0X0+ZGZwXX97GOmdwwYfeDKykGBPs9LvV8P7SgvJZOty0DpHrj0B597CFbWSVWbWTJNLTnnhqQbC4t6m0iW7RkBvr0xNKZgmWyRQP0nkyI92PqRAyigzTImSZj4m6cxu8Td2lAJONQykiI5VTJ7vQIp0eHBIYZGBBAuH63P89OZ5WpgfV9GLojVH9vYDFmigY+fv0ABC689rq1mk03ycIDheQT4jFzOaf5K9rRvR/4PxWi7OcZGG4Fa3VwyXbjrX4XD4CStOlZ6appSt2IjQaAaCreFACAT1vYa7NWyBV1Dym4oNOSj02jwH0GKND9E+vEXfzVeMPCAZzAonbm+j8R2i8AAKkGBnKl4kI0n+vyI/uGazT3j4iuxQ6eOACAPMYnHLz3SP2ksFGNgJxhNHBG+wJja3H/cRbDt/6QYXCUCIWJeUyN0PRlShQn+v6eDXpdJQBQIJbyebty8aKYFqsYvbVhpeBdAZvA7MrVLRtRv0w89m3r5o6YEjSVrP9y1Sf+BGIxRWSiyrCCZpimkQa+0WrOzg63iXAHZ6fbMhDh30KaSZQrRblFMAJdTAGYnUQzhhdsSth+Ret329Zq1O3MqSP23ifebqdOHrFOuyZfoKnisFhLTAa51s56Yl1mlDoyl+HFiZXvD97gxyI0Aj0yYAuFKUao+jvPIbFuOWQSyFNogt1x+803Ltu1azdFH8VRH/MokhfySbP+/k2798wJu/OOk9Zt1a1KktNSxfb2dy1TKNjWQc1Wjp+yQaZor17dsje3D6yXyNokk7Mumu2ca7d5Fpjq0ezDrHRzea/wPH4Z+rfGagEx8L2BqEKBg07HUENIegJrlyaBxi2TywvcxuuCe4vvDfUbHwKziTBtNb3hMbO19TXtPeyBgJHsowxv2H9p7KNmHhDx8ODAbt68qWu4sbEepvM7AgmQAmAGKBC9dugMKhhkeCkUi7Zx5Ki998mn7MG3PGwPPfSQmm/MeK9dvaJp/0svv6ymmbW5vbujPQOvgOglgCTg3nvv1TOMCSDUf6bu165d1dfd2Loe/AZWJCVQ1OhwKDo7coT19Q0r5tG6L0mi8PTTz9jzzz8vkIBBnjOXigIAAB/+3k/9tN7fk08+KRCjuuSDggioMjXmawEHaExZi+VSSc8Ma4+mmde/XF3yZmk8setXrtjNrS07f+GCAQyQbkASAg0pH3GdxmuGX0eUsHGPxdoMsZHIdtzbA78f9OM0ZQ58uGxunqbCWuIXHigkfURGBw0+caEAfywCgG4kGuxj0VxVpoT4kuTyMgsF9FiulmxjddlOHtu01eVll6RVl8RAeu318/bPf/Ofy7SRehN/mY/97R+yezfL9o1P/x/20Xees6UiPjP7Vi2OrVJOWaVatBEygGTR6l1i/cr2uS98zZZXN23/oG7Hjh63nR0iCDE3hkXHUCEvdnQH9gyDv0LRzt+4bgOGLIAU1OrRk0QDw6kVKpij+n7A/eFespcjgYhgzCIAEAFE1cUwCzgeAzAvnxBeCVsiio7e1M6dvNuuvXHVtq5s2bjfV5JOpVywtz78oB1ZX7Fcaqr+r9dFLOSyacA8Biz8hWvf6RFtONH0H/ZQs921DjKmRNZeugID4LsBALzWnhfIsVD2f+F5iSw4vw4uzeTD91GvKSNAz/+7xCkwGkLh7UPS8FPCWanEKDEAbgcAkADklQIgACDVtRNHEvaDH32XZcdtZwCMkAkmFMVcww+h3nUTQBgA7NHJpEwmkQBgBlgnAld+XA4AMHjoAED+1Mc/MGWT0yQKJ1ty/EL5BDMVfRYHH5sPL/TgYFcMAA6uw4O9WZElPrsyt11Xtby0IlSZaJ6d3ZodHqK1y1gmV9KhDA1Be/YYJDuhKCXQoGo2ZcdXqrZRKeiAGWEoEtA/p22DBDk9TFTc0FZEffMMhUebAYXVcEHsWLGatP/yl/5T6w8PrVhJ2mjSsmR3bOvTDXv6Dz9vL37165Ybmq3mSpbsj206HNnK0rLt7u9ZDpoPByWla2gW0ZYCaCQpOig0Aj1Ey2dhUgcKeOvHHGHiDCcvczAZWD8LjTdluUnKksOEpaZZTVdakw6sHksNe/o5idKG7WSW7MVpzi5Z1ranaRtkoEm587NoHiw0uff7tDhOWqKJmRdzIXM3GAU6/Z2osxDrEoppSQC8hHcJwAJANqN0fdsS79b/jGwBFZMq8GLKw62Na/yqSKvRK7iNJSA2g5/+/pjNOlsly/u/Be05mz3NJAiiaw1pzsJrCJ+r4k7IMuIYBwBUUIVrMfs5Mxw6mGp9Nx4AKn5nl3hh2h+lBnOBgTbd2fQo3JUweYrr7vZbEZ3xHQGfC5UiwALCDXquRACiqCpVO7J5TDRKGhbMaGiiAIayTL15BogLlNMv5jegWGNLDbuWnw6tmhrbej5lR4oZW84mLNnvWgJkPDTFmsoxQSONVvR/ntN5jJB0qKJGBjPDmRzAGQFR4CFjIU0Hfb9aXJcOIPi9AQBxKn54HALzxRkQnugRGxun9csAQ40/gABMByaOTKNXlqsqomSMCGNiOrIiz2Y0EZylAThNUJIA2AbobaGf5wtBR49VLAcJDZ2nCqg4j07IfjNnDb8y2uX6nREFcf5MBGDrtuaLayPaf9CUcw0ckfZYJjchVfZetIWbUYa9kQvIeALwZWRn7zxpJ04esWQakKwr+RSGZKD/TKH1tMHAQtOLQeAkYc0WcoKKmBYyge10bDDoWbWCnwATeGJZy9Zt0xwDMBDjtGfLK+QZ9+RbQHNQPzywpeUl6zRqHqnHhExAHW7NNM7QDgua3qspRn6hot5d9tGBdpptmYQhZ+G+o+Gsk6d9cCgAm4OIO0/jCyjA14smOmRC76aQNMJqjIM0isJA5omFtM7MGJkqk8GQsKCJMu7tATjSmpvR5LnJgBKADYDkdblLU+xTJFMA0/yLMhsmpA6MBnA0FHOKpxPw6xF+UKud4h/SX5QIM+cUxbzk2T4Rnz1RhObTEE2V5MjMhMnBpkh9lQSCc5AnKAMLYU6NlPHtgicM00uKyThRYmkhl9DUjsg1NaguFWHyhulXq9XxhJHhWHsPzBzHgsaW5rmBudDrW6fVtOZBTZM1qNg0fKL9JzP2zLMv2srqhh02iPEzazTbavBpJinMmZpyjTBEivnzvGeeNfYK1i2vxzXHATQJ04CAZzpIrOimBaaSAIA4jPCoTSWGCMBy9pBALdFHAfqGaujQ9T7x7rfbA/eds1RibINey3IZCViUVONxtchCHNybIbnB92Z21oXJUqSv3X5m3nYa++sXqBFkUxNeO4WipyrRbKyuHLFavW1f+9qzPriBHZDJWr/dsFJyYJNewzbWlu3U8U1bLhUMHwPO9VqjbtNkytqcEcWKpavrVtg4blf2Dm232bVrO3t2eWtLMXCsY+4FTT9T8VSaph2AK6F712h11MDPTsMkvh1JT4pKmLWabdGPm42mlUuY2pmzTzm7wv4PZfvosU09LwDd+AgcWV8XACrpVDqp5lMTXTGF+opU9ZjCnEzf2PcZmLGumY6TM3/0yBHVx3zt4eGBJv58zTdeeVk+AHfddZfdd9+9AhNWSzXYAAAgAElEQVS4d0zgn332WTlz/8En/8iaLeQPHktJE3bqzGk12e//wAekNV9ZWbF0pWwv/MVfKB4QkPCTn/ykvfbKq6KSs/ewZ7z1rW+1Bx98UCAFzxVNOJIF1TU21RT+xRdf9FSBCxf0mmEhHN08aj/7H/2sfe/3/i19f+RSGCF+6UtfkpQAMOHOu+62P/zDP9QzSZoBRoRve/vbND1+zxNP2Pd8z/fYfffdZ2urq3YYIgh5P6xtlis/k9dURyJFPGyvpzoLXw/AUV5LBLHZZzgzeZ/8fOQ+gArPPfecXh9Ah4BS7rNASpdASYYXWAScBfG5dkYsDb+DBf7hbD0aMHoQAHa+hqk/+yXnthIDApgqKR/pMPLX8qGXb71pySZWl0o26net125JoiZvEE6VTE5N+f7hgS0vVSyXTthSKW9//+/9mG29/GXLbz9rH3zsLmscbNtKNWf5NMBR0VbXK9aHbZLE5G1gldXj9szz5+3GVsvGE5gRFZkXZrP4VQ0EAADOAbr3RhPJbcbZvN1s1q2bMGsMBzaYmvoYlyumLI8OP4nPTFp7NB+AQ5xBADysG+4Xaz2CLjq1RG0fWgtz29Ul7f90OWrD8bUZjK2aLdl6adlG7aFVsgXFSDf298Uk/NBTT1rtYMdWVyoCNuWq5pMrpW75jNLBv0azY/VWx1rdoaXzReswdIVVmsnY9f2GvbHbsmHShwzf+ce3ShqbNzpxwr/YwAsADn5CkW15+/9rhw6gU/w/7cWhUPX6233zGIgQAzgxBjWcu8C6BUuLSdG2SnZgK+Wu/fjHPmr17UtWxMeJPjGRte4EGWDK9mpt2693bMIwGHCVAfWU4TLR9SOBnpJDybQsZYM+Z+vAEj/+t98rAIDYJBr8GBVFGUMEYCrJIe0xRWyKjSaxLH35AFCcQd0YsMlCA8F1cjjQ9ARUka+FzrC/35RLYYIMaChH06SajaiRk5YPitqgY5VM0o4vV+1ItWhFzPF6UDWd5hWbXJr/EF08SwlYaJNmxb+nAZBrPbThpGn/yS/8jK1s5Cyd7dvYOpYZma0Oq3bthTftX//WH9hmKWeZ7tiyI5PRGcVhD+MmOc56ZJo3C1wqGkqzzoDINJ/K+CEcXJJ9j7ntvI2teNyCzHJoeCdDG6T9AEqPU2bDhCWJVUynrGc9aV0T454NQW+KG3Yzu2wvTYp2NZGzGiUC1CIV9NH6Khh+MGmNTvZxlqFJFvfK5QxC2YPeU8Z30lQGR+3ofhkmeNFsbWGm/B0/c7cDANED4Ft9o8XJ0uLnxKI6AppiNMhcLDQvYaeXw7JoXk4DBERSI6a4G5/yir2iKYjrG2P0VixmbwcA5qT/GczwHV+H+AXO3AgLZSFlYL58YpMWnEhnB5j/wd/mnHni3zf8X/iveM3jNXMwx187E2Om/dHkkqJpdW1DE3PWOo0IzRv6NmjxorihK6UBDmtOVGfi1SZDy9vQljMJO1rK2louZfmpe3vg5UFzRXFMgzilyMtkrA+FLAITIUvYgazQ3IaCHPdfj6CMRoHhCi6ar8xMNyMV199fNBPUph2vjf4Mip3xHOGQk+0O8e70j/Eff+e54L0TzyVXdlHoE1bIpS2LBIA0ErVL7lw+8xSIOuvQLEUtYmQ4KNIt7wZ9opGH6VZc8xEEUAMWJvz8LgfwsPA9rsnv/yLdWo1CiBiM79sbOcAEBwDEgMHzg891oYZ/r+D3AThRLDMVG8h8CBCgsoynC3RMDLC4aARpQJtls0hbOkfWasZthwslGzZb+llMcPV+KyVR/0YkvOQKZmOn67IWR5Oh5FBMv0kg8H7WGRh4BbDn0ogPO11RNNmuBqOsFZbWnDc+mggIYL2K6k2x0B/Yzs1tFaXSrxLLNRrbEi7e6azy5GEKSDJA8Rh0o8GVTp0d+4BYUZFEE2jWNGbUU+MR6SnuRSPvu0Cf59qKPrgIvIVMbL9lLC7MJomj66r4YvrEFEomlTBzwqTWH/OY4OGJGfonit9o2hfo/zF326Vr8/mGWDH+VeEAclNEXefgwj7fK5xJIUp18LSYAU+hwVdMF98xmBRGgDJORPh6CkWaJ16FgEQc5dl7xc4ha5sJnbt5Q52EAk7hLunaFP8GJjCuXOVsglWBZAOqaLvRdHO6YCCnrHJy3dM5e/GlV62ytGqNFtOigdWbbcMbgTOSPS5O8Ukt8jrEAUdFyOEjEaj+MU1l0ZDUwcO4Q7kEMQ4gSCqaDyP8c6iLYPrwP0zAxCxKJKxe3+cRsbe+9Zy97bFHbHUFoKxp3XZdoGI+C/CkJ1uLan7mRW8f/g1g4NYJVnRV9/NhDurcXpB4+om3Krxvx6mcJsrvgADFQlVyCvSma+ub9pnPfl4NOc8svhzjQcv6naYcvVerZVstl/R7tYCocmLdTlv6Y57Ry9v7Vj1+2k7d+4AVV4+obumzdmTUNxJL4+LFK3bjxo7+TqTac8+/KEPGVhf2DKylnDdg4Tkbw/BhkJLJavIPSIgEIBoacrbBfMLRHsPL3YP9makjeymRmqxPtPkPPPCAGkEiTdmTuausT6bqNKT8vrq2oik3+wjygKuXL4shoOg/KO+AlkTQjUdqyqHj0/weHOzb6dOntBdCy//EJz5hq6vrdvqOu9Rso51Hr//CCy/Ys88/p68BmOf+0YCtrK3a93//9wsMgC3A98WBv8SUuT+wZ59+2n7rt37LPvWpT6lZZi8h1YDG7tw95+yxxx63tz7yiBo7Xj+Rg3/y2c/Y7t6+PffC8/aVr3xFzTXMJn7mqVOn7d3vfrd9+MMfFrDA17z++nn70he+qJQAmAef+dxnbG1jzW5ub2s/IRaPa3TPuXv0/fEo4POObGyIQWAMGjod1RS8LvZGmBeSVgyH+jf2PdXY4Xjn9UJN53NhXvA74DE/Z+vGDXv6L56WvweABIkFXHuBpsHTREBmYAKIRSejSwB8AN6x5VNQoR2Q9NQs917hrNb0F4lBYBN6zcS5GgYKtGrEqA6G1jzcs5VqSfHiAC9pTHHTWRsmUnb5+nVdp1RyYv3Wgb33XY/Zv/OhJ+21P/839t7TabtrFWf/nuWYqI+6trpK3O7EsoWktYddG7FBZ4p2batpr53ftfEEE/WKv+Ykz2LfUlPOdc7qlKLKR8mMTXJ5u1GvWZ1rC4OZzUSGz4DaPkxIZdwriHXukq+5j1CMsIyU93hdY60yZFpPQhlxvXhDwbScTK2YSNlavmLL+ZINml3Jq8fdrrUOd1Uvvf2xt1izvidn/zFDhng+hqEgzHMGx/CbWp2RptvN7shS+ZJ1SfdgM06n7crOgV3a73wXAMCtZfste2Vo1BfPw9i0Lw54lVASPvzroxeMn7P+uaEqn9WqcXX7+c/+Pk72NLD25D03R01NEpYcdcUAWCq27Sf/zvdae/+alfBJQmk/SdlgmtLUf/+wbXv1tgAAsasCAEAMIFIAgC0Y6xEAoFwZsMf+2A89OSVSCUpnPGg8p9kBALQC0Ot4MIfEZQxAikYCADiEi8SwkO1HlvMEfWjfCpi1lCp6I53OxJpNZAMUCtCKs2reQY1cZpDUYUgE4LTXsXLKbHO5bEerZavk0pYcD2RAxgbMBZXuFSfNEDsC7UST38hpn5G0PQ4QTWs6N7Xdwxv28R/9PnvyqcesM9i1dG5k6dHESv2CZTsJ+7X/4VftZKVsw92WlSxlecziuJkcNmhdEui/vHF25gHHW8rqRFtgbLOQozwrlLi/otrEjzkAoCE9Hjk0OCRuJylekpYcp4hJt+kYjSaaYfRIHpXYTaSsUzpiNzIr9o1p2W4m88bdQN/jxn+LdHdMm9CuhM10ZmLn0zNN0URbdOdfGmDoSREAiGicJpMRAFAz5YVIbKQWJ/S3Pk7f/G/fKQDwzb7L/EH1xs0fp7nEYd7oOo01ZgxzfYhKAQBgw+ODeyn6PzTEvtMlHQRzeUM8jG6dvH9rytBf5Rosfs6tAECcW/v7mW8TDmrMGQDz7zDbXGLzNltqkQExn8j5tV9sCTjzvNn2KDBoVhkrlSuiwjIt5jCDIs2UJB1czeWSHhoHUelpTgG+JiNLj4dWTk1tvZCxtVzSVrMJsQPSNEPhNmnKQ6HOdB3WEdFXi9Ra78Z1IHMA86wrMxhDm8gICEU3zdtioRsNx7xgByh03WBsuhfXrrwIaDhCdKRHsVGwezKADF5kJOe0fxnqhd4LLw+obCkSDzC088gPPVdiR0BFJUc7SKp4jZJMhOgidxSfqGCUJ1aY8ovmvSCridR//l1pAuHz4jRYrJYgl7kFAJChHho9p7pGwEdKmEAPlq9L8BuIh7yj1sHkUANvtOjkjsMCy9rRzTU7cnTNkpmkTQY9G/a6+v5MYAWqIQnjGQrXPF0q2xTH/dDI8bmAAawfIrhIhAEQUuRdLm2DMcZK5B27JEleCyFWro8ze7Fs/XrDcsWStestKy1t6FzxnGufXFE8E9FHbBXmQrSPy0vLM+otBTLgAGsbo1c196I3BdQ+ArnB2DFSrLUnOjnDgV7pHmn+ofw5Ay7KFnw/Hct3IRz/s/ug+NEwARj1AdKcJu+mbN5w654JPIhJHl54RrAwFqN4LMwKjUjFD8+Pr/8Y1bJI/Z9TjjizfR14oRK1zbHY49kWwEALHoHKSDmXlNSn0u4b4BT5uK9qotbFhwKndyQp3Hcc7TMCygBnkKwxwfMJW1pTd94/aUL8XO4NfgyY//W73dkZBbjgBoLu3+GJNy5JAgD4xiuvW65QkUdJrdFWAwm9PBPM4bhuTP4i2MBrBYBgYszvOp81BXSAYK7x151xSjGnp4+uglQwgJYzHpc3/+UicXcNGWaVijn9TsN86tQRe+zx+219vSI9b6fdUCrNUqUklkO303I5UkhU0N6lOEKeYTxCGKRgdriAgvrKCc38XJrxl6cReheWwECT09yVgYEqwj4oEZQlcPQ29mCYnAe2ceSYfe1rX7ed3X1PKUplNUXutttWTKft2PqKbVTLtpRLWTWfspVKQUzRZqdjR0+fMSuU7aU3LtqdDzxkm3feaYNs0pY21m11Zd0d9fFVmpJ4ULVCZVkpM43DmhpV4hmh3eMHQM47FFYmhC2MCqcmTTvX5ca165J3HB7WbGVlVbUR2mlkH/zOc4Wue2193Q4OD7QmGVyx/qDzl2HBHdmwzWObqhWYeLM+aGL5eqb0NMTc7be97TH5qLDGOVtporlPUM+hxLPX0LTTkJ8//7qaXJgCn/70nwjUJcP+oYcetnPnzsmZHiNANOZ8D9IA+H5ff/rr9qU/+zP7whe+oJ/N/sb363e6dmxjw86cOm0PPvgWfQ+501OTM0HvdAQW4C/wwgsv2le/+lXb2duVHABzwR//iZ+0u+45p1oOY0DOgK9+5at2AY3+5cv6fNY/QAbP2Ec/8hG768551ODv/u7/bV/7+tcERsAsgCEBKwJAhevI++S6Ma0HxDhx6qQ99thjYinwPnkd3AOZ4er5G+hz1UCnAJ8Ks0ED3geAtuzx+CzAGuA94hoPgJoGZGQfGAx0fS5duiyQ4PJlAKUbAi94z9w3nm+Bvcm0VbJlAQBsUNSE2nPkK2C6fmr4xaIKDvczM0I3RwUMUxRsty0JDNGZ3LtWf2jt4diKK2tWb7ctl0/b2krJ9q5fsP/6F/+h1XcuW+Lwkn34gVVLt3flA0MtA9twY2PFEqm+FatZO2ztWq5UtGZvZJNE2Z574Zq1Osh2QszumPXmEgASZQDh6UtGqYyNs1nb67Rtu9m0PrVNLmd9hhkycczrWhaKOWtIc7+s2pfnC8Yea1es7yDDmGvZfU9RX5DLWlNW8mYpwNzh0JaSaVvLl2wlX7IyjITewEaAPZOhdRv7traUsztOHrFBp2b5YlY09VChBRkPNRJnMcAwCR9p2z1o22FrYKl82frEsCKDS5i9eWPHrh32bfhtJADfcT2+qI9dMMb1umguTY59zOJ1iT8rAgH83ZOg1Lku1Klzw9jE1PvuaQopHWcNPTFpK1lFNaZGXcsl2lYttOynP/ED1qvdsHIa7RWMKZPeHwDgoNaxvVrLxjAw01nrTSZiABADyDVm4A4DQHN3ej5k+ADmP/kjT8kDIJP14ldTDBWgoP+eSYh2nYUB2kExCP0TH4BG7VC6lkG/6xo1aGqJsVVKZSuVqjYapWz7Zs36fabnFLY5b94VpUcUniPNIhtykPU6RrLskWrJji1XrJrPWDYxtX4Hl1qKh6lQfH6JJoyWNRhMzWaxM+Od4GzM45CZ2t7hdXvr4+fs5//R37Wbe2/Y0lrGpv2BlUZFy6er9nv/7H+xyX7L7HBgK1AK9d5N2hPQpinoHNQ9mkNehxr7lPVBYcSic5ptbA3nhZvffv+Ireq8ABP7QVMUX2DSziKR0HOln2AMHZmOtVJpq5eP2OXUsr0+XbL9VNGG0o/4xN8LE28dI1oVF2XUyYnmr9hGL2wU4CDm/9gLd4EDkZ7vTTAfsXH0SUmYMC9oP/+qD9rtAAAmgJG6HwvM2wvNxe9960QjAgBhOqIqxu9R/Dxfy84YEXCYBezyiCHdM8aIMf4vMAEEizB1CgaOunN6y9F2P0J6t97Xv+o1uOX9hI0h/tsMzAgTptnPjlPZxYFOKPRmcMRCgR44VTPDkjmS6dfn1mvq18ZNEjFZyoo6jSswX8ekA3Sfa6Vc6OAAS1Pc6fiEV0g709LJ2ApJs6W02XJ6asfKWStM+5YDHCBGTznPTp3jwHZpjd8vmWuFAjc4Q6lYE3uDTV8ts1PvZtFmiwyAQLGOszm+p/LNY3OzmDbBQHGaEEIPuCDibpCTAJo5LT9IApiF8fdgrsfaiABAYjIQco9cQE9KyJFHLhGzyzEwo+CQOQwT0AxRgWm5c6fSPLtOz1d0EvFTYj14MyXqHbcmGLcpPWAGAqQctOFwjzFwYRd3gIB9BP24m77pGscGje+BGWFwNY5A3kxfzvvNpOQ6XC7jqD2xXp9CLmunz5ywDU00Epp06EOAmhtMjDttSzHph1EzGAa3XM9x1t6CLCpfcMYSEnBcjEcDs/HAdne3beMoTf1Ummj2HxJltF4wF+B3CrZK1azZsd2Dhh3UG3bp4iXR1SW9SKVVkFMglgolObnjOM0ZFv8dgIsGUs7hYuH49RYAyDoORoIODMynrzofOc7lig+S3XWKdtgTw2DedZGxOfUd1E+A+IzOptp+bkQTKoFumKfNJuMhzUXGpSFJYsEjRd8v/tDZZD8Cwd6gR2B4/iriaQRjIYAWoViJQFx8rREgXBwkz/fnyJzx5t89VHzv1B5MFBbmWl2ukcfH8SHPDT4vlbZWs2vFYtl9OvIFq9Ub8jYg/gsAvn5YE90fqi9fD8wNC0D6d87lYJLp+nD2CoCvrL1+4aKa1nypYof1tvWGY5kBI3FiEkJjx/MIDTiu/QgACDRWcsYcAFBlFFkb4W5qzwhAgP//HKDxpL+JFXIZO9i7aWsrFVF/t7euW6WQsfe+55324AN3K6pY/hphWJGYulQgE6JJMTt0N3Ovm5TljPwRSUYafXxXJXT8mE2hwr4YmULfDAAQJw6fJEk4oiOwJzAoooqBQxuT0IJLAhIpqzfaVipX7caNm/bSqxft+n7PVtaOaaKIxjcF4Dke2LHlkt1/9qTlU2Prtg7t5OkTduXGDetYwoqrG3bs7F32lifebVZKk7kq93KBDmzuqBD1+j1+GZBTrv1ENRcKkp3woWuRyMjokShO2CKFfFFeHormZDLbatunP/1p+3/+4A/spZfPW3WlLCCVRpX8eKj3TJlpqGn8Gw3M/7zm5Tw6OKxpTWoyzWT89BlbW99Qs8s639u9KfkstHSYO29729u075w/f0HA1jvf+U418dDvob5Dk3/88bcJTHj99dftwptv6HcaXKbX0bSOZv4d73qnffSjHxWN/s677tIeoYi/tTXRtD//uc/ZuNe3V156WU0+k3ntHemMHd08JkDh/vsfUMIAxn7Q+KHTX7l6xe44c9Z+7/d/T6a0tXpN+xLJAEQHrq+tzfxyVldW7M///M/FLHjzjTfFrgKEoEEENPjAB95v59+4YI888ogkA+wBvN/jx4/rOjz3/PM+vV+qavLP++Na8MHZXF1eskKxoPSDpz74AXviiSfs2NFN9RqwuWBSyC8l5NMj8UB+y9rnTMZjAMAAYCVOsGF/xWaeZpZzNVnACyVhg0ZDPgOkFFy7fM1efvYl29vetZ29PYE13HcAI64hTRPnhEd+zp3e2U95n/x/oVDSILSKl0+/q/qI2vKw2bHqxqbtNzu2dmTD6vVdK6SG9uj9p+wTP/IR++Kn/pU99eiddjLXslHtpqWTLqvh+66uVa2yBKAxlH9ZsVq2ZndomcKanX9j3y5eadg0seznZxJ5FWcnRxhnvgMAStxIpkT/v7K/Jx+ARD5nLSRVDC+qVWt32oYHCNfTTRdzuneAAQAxum6B7u9HvBsu8ixon4GFF6QTGQZB/aF6p6OlqlUANIZjK2Vz1jw8sExibP3OoZ05sWaVPMVXV2kmg5hSRQ+kmGVqCI9Hn0zzNpoWbHuvZbv1riVzJRtSk+NtMhnZ61e2bKsxtlHiW3sA/Ntq8niWxfNbvzvdbkbhnw2nFg7B2O8t9irzP8/7AnkqzMDzUN3P6lDumXuRTcQAcB+WCcPfcdaSyONJ07KmLRU69jM/8UPWO7whBgB6Dobn4yQgSsr2ax3br7dtmMjYBDncBPH7ZAYAkFqHBGowoNZOehwgw5G/++9+WCkA6bR47aFxdPd/wG8OaDZjv+ljy+ZoUAdWbxzIlZfIo36vbeNJTyY1mQzTliXL50rG0P7a1T0bj9GmQN3KqpBniufNlCPNAADQhKe9tmWVBJCzYytVWy3lLU+eNZEqAiDQcHvOPee9nEOZXsixPSItXFQuNOCCTz2QAXQHNctXpvZP/ul/Ybu1S7ZxjMi/ppWtbMVx1l740y/b1z/1FVsamq1lCzZqD3So9WkKtejCqJnXTia2WAcp60/TyjLnoIrTDxUDM5fg25t+X1z+K8ZhQXYJB14ibeNE2kYcwOORZUc9y2WmNrSh1dIZu1nesIu2ZG9MV62ZLTtqpBrRpw9O63dK4mKh5jVooMiH4oxbIA2pIhydFaCbzjQm9LpRQqApR7DFn4EccZ3/256yhf//6wIAtzb+kdr4rQGAGMwZ0Vxt4gIAcgIARPciE7nbEf3VAZOAzIX1GSUA85c/e+deas+E53+NC+HtwEJxPl+//vMiA2AhjUBLcBEBiJPtQAee6bfDK14o7h3bmxutzQEBvy5y+5b+3h35uUZotN1Fuq9DQkZc+HFg9AkrLQ1a6c2P2+a57p39vWAjmQKeXsrbUmpi1dTUctBVMU2RAY839UnlnMcG1RFTFfNBd6v1DAUv/BIIEExsdYWgiy1szO55EK/tPLIruoxHBotecyJpfUAA+ebFhAVnN0gPruZYmgDdbxgCDgy5fh+JAPwdpAAcpFn+P9DAYQVQxCOPgsJO86LJYgAAOFhpztNZjy1l7XHAKuM5+IbwWme66+AJEJkATsNz1o/WbpgOR+AxrmfWuMCAEEd6i6GPPAFceuDygzABjzGHaK0V8wOI6skHGMXy/tfX1+z45jFr15sq0lgB5HPD5oC+f/+D92lfkpmP9PXQLwFJUpZgat0b2N7ugShwNH7EhqWXKlbf2bJSpeQ0S7EE0gYFatLq2KDbt1dffsVqe4eib7Y7XU0EipWKJkYUg9x7ijjeD40j9HD2ZcyuKD65xhT9ru3zWEBN80O8niP9zoCIDv6zHdwf+tm+Kur0AApy9LDwKb5fe38GvXiYg25aq+H/+Lq8IqRGes4woyoQJdgmgz6vAlMu1/J39YmTnpUgAXFsYpHR85cByTi5/qYTYCaV6t0DABcZKnr/SE243yH55hZqo583UWgjmjvnX1hrAGWaquKgXSrKewGadHymnCnjuvN2G9fpspo16P8YjjGdh3XIcQN4g1Eg5xHMARpuAQAh1q4rsAQwDQZJQc8y0bwXL1+zZqdvhVLVWh1okDQ6LcsSIdXtiUquSWBgEQj8QaoTAO74XEk3HG7mbOeNPg7sm1G2tWiuGGoSqnJ0/MVcyva2r1s+bfa3PvJ+e/yRh2zYZ3J9aJMp0sixvEWKhawmgC1ynpPEcmEAifySvdk1yXgYwKByt3z2FBg4wacgAvNh/5ufW7eti/j/gA5JORsFvNi1uKpOgpmpsu7TWUWN5Qsl2z+sWSabF5visDG0V87v23Cct3q9qUjnEvK6yUgmzuvVvK1Xc7a+WtZ7LFTLNi0UrDWe2kd/+EfM7r/HrLlthg5YeyNMEkAd1g94n6cnsfbnspYAsuhFEm+W1UAI9h7Peq/DvcVR3J8dJr6ra+uWWlk263qc3/kLb6g5ZUrNWVSv1e3lb7wiR33u+/LKql25cs0uXb6qtUjs2F13n7PTp++wI0c3JSVinaL3f+yRt8gs8NSpU2rwqVFpOk+cOCkQ/fxr59Wc+tccqAEn2hDAgTV37t5z0uyzL9MgS3bXbtuly5fs8pUrmlrzwd7AdJ8m/e677xYwcC+RgRi5Zb15BOC8cvWapv3PPf+CXb16zW7e3LZuDz19R2DI3XefE9DA+v+BH/h+W9tYtWvXr9nTTz8tEAG2H69N3gV33mlHNo5IAsB9WFleFgDAHorBIQADzbzAiM9/3j72sY/ZlStX7I8//Wn78pe/bPfef5/96I/+qN3Y2rIr167K5E/R4MWiEg4w6nv9/HlPMeh0vIkfD21jbU0/8y0PPqB9mX0dXwX+H9kDIC7eKjJvbDcExnPtafy5jnqvsBZpdjOYOPb1Z/ZlACQ+l+/BmbGxshGi2og17uu1Xr9+Q7+4dq+++prkI/y5Xmvo/uh51POesGy+YM16zXJMwdlHAQ0qS2rMdg6bYsgUinkr55O2d+2C/VC6ag4AACAASURBVNNf+jlr3HjV+vuX7SPvetCm9WtWTGGA2dU1ljtSNinfnYPDHRtPkcXlbThhrZes1jJ75oU3zJJVaf0zBc6xkRz29YsVkUjb0JKGxekol7Ure7vWQ+qazVij27ZsoSAAwBlZRHoW1fDT+HM2xkQhzstFGQDXjI+YyIA0GgW/jDSRU4ymtp7N20ahYln6x97AVqpLdri/Y2k8gwZNu/vspiUnHcvQK8rZP/QqIBgCPx0AmAQAYJIo2c29lu3gIcf+ziA2nTCo7d9446rtt1M2SoQhxHfQh8RPndf88zoy1saRWRfNX/1r5oxa1oIPjRY/bt1rhwM3iY0D2cW6W0wHpv0zBkAwmJ2kbTrKCADI2kAxgMvFngCAzv41y7NGJtSiWeuNiVXNiAGwW2vZKJER+wMAYJhwE0CqswgAEJVLnQ4AIAbAT/zwh6YcJCp0g9YMxEJT6OHUDg8b2vzV3CaYVJCh3bWDw13rdduK8AMA4CBLJgEAEgIA0P9D/d/daQnJoSWYgk6oIafpgEkQJQBJS9IY9NuWHnZtOZ+2zaWKrVeLVhINdyC3X4oE+lUAAKFw3IBYlEXlnQ63EK8gh8WUDcc9s3Tf2r09+89+8adteSNt1dWU9bpNKyZLNq0PLHnYtX/5q/+XrU/NlpN5GzZ985im0tafAiGEPGOQQGiMmpTmrUZxIQaAT8bVdIdpvECAMDVwbsXiYvGpkx7wRNLyAfHuc9CjHQIUGY+s2O9aLj21fmJg+5mcXS6u2oVp1S5N1qyXW9I1J8JRh6S0SpEFEGP+lAbvAEksFsPvACVDvfiECjLFbIXoPwEAgPGzGIvADwyO7bf0v9/Bg3c7APBv8wC4vfHXz501fPP3pCI0vseFotip1qFRRkMI/T/rqQlscIOuNwux0dLr0/TOm75FhG9BTRtV9zO08Du4BAuf6oZRseH37WWxbAurJlSe2kSix0HYjLjf8avmBIAFoCJQ0+P3jc3ILfdBpnHKeAt53J5dDxMA9B2KnhvKYRxCVnXPteMY2MkMbmIDzKMC/TaLfh6n+EHbTlaydiSfsPVs0gqJsaUU+4jZqNP6B9OJu3MHDXxkAMzMG8NkzVtMSurpXAbAXiCgb/EKejnsXZODYWLFLGR2e1PmAMBAYFuczjpIRiOj6bam7SCyfjDxZxr5yBTg39wsMGUFtKTZtOX4HExaUm5QynA+G6j7TEEpOKNGlz0wnePAjk3nPAZp1kgGBk6c9KpZD9/P9Y3ecKrJvz12LQBa8WtnoGRsWAEdNF2H/BEpjnGi7GsPB15FFuYcopxRw/k3DAABZXkfWeLtOjB2ETTZE0++2yYc6OQiE/U0RBqBqWJBoPIbF960Ny+8acvlJTWGx0+dsHve8oBw20Gvo0IoX6lYt1ZX0TcdIk/J2Ytffdpq+4eB9ZywtGLbpiqeI9uHSSDFijf4XgDyMyiQKWgU91QsOgtjYX+LRpl+Pf2XypPQ0Pvz5fuMgAJHUD15IGZVzwwWfe+ITAClIAQzLj3narQmAnnxZMkXC6ItAwAQYcVUDCBMe9XsDPGn341P/bXoewRl/yIgGffIOAF2UPz2UkUbfNCwh3sbwAZfY2nDe8P3z7mLcTQV5GVQ9MJik4yKiTpFsSj+xNb2tV/Ijb7XV3PB80ODxLqhaUwmmdZ5lneXuLdWW3/3MAtYN2lNdAEB+J5iGSVMxoBEY2qYoJz3vvZ2knRYJ1evb9vOQU2mw4DpmI62u0xxydem6XYtMCwQyTWCVIZvLu+MAKTHGNV4zecggPv7U6QJKI54sMC4eF9gKI6s267ZOx590D70/vdYJjG0+v6OVct5W1muCDDrdtvWxyzVJooDZBiDtp89NhaP1DEc0UPVGazN4BkyRYPqAIB/RBD7tlrj9toj3PVxkidtMmMyaD3JFFNVlAAIADqepZvbu3bunnul1aegxIgsnz9qF97YUvynpwZUBNa0a/vW79TsofvO2tJS3u574Jw1hz2766GH7eSjj2mQ0+i0rFDKuBYyeFAILMTTCJAQ4K/TkSxNkrAgU5TJKc8m8hCy2AsFrQ8Ya616QxJU2EAZZEmsYzwAdnf1bLGOK2tr+l4AU1mAlKqDA8bPRH7S7tgf/b+ftj//8lftd37vXysuFuDl6OZxu3FjSwAIe9rJE8ck2VhbXVYTXDus2ZkzZ21j44jWE9cNM2z09Ezgq9UlOf1Tx37lK19VE90bMGDD0DSrhhoggfXX6UI/Nz0rv/Irv2Lveve77bd/57f1c6C4AyTwDOCgjpEetPoPPPVBsQuWllckpen3mbbfsNdev6AmF9YLP5fpP/fz8pVL9sgjD9l73/uEQAgau2qloib+s5/5jCb+X/zCF7RHqulfXra93T0r5POi4V+/fk2fD7Bxx9mzel2nz5y2t7/jHWIpbO/s2DPPPWvHT5ywYrkknT5eB/ic5PI5Pbd8b4F/SU9Y4Bf3loEfw5kf/qEf1s8mFu/FF1/Q3kITz8/c3r4pVhqeCkgd+HXmzB1iKNBMK4EmgF1zkHeqc8B9CIjURP7hyWdKDAh+Eux9XLN8rqB7HZtBAJ5GvSkmBsZ+Fy5dslazYa88/7x1G3W7eumK7ezV7OSps1Zv9S2VKwnQ21wt2Zn1vH3i+95jN1/9qp07WrD7Tq1a++CGra+UrN6saRiQzAC6d+2++88JYPK6BQA/b70R4HnVnnv5vLW6Y2sPxjaR/CkF8VoAAE0hJpqwkjvTqfXTadtuNqyXmtoQV/1B31LZjO6HQNp+XyaW3DvORO4D5yPXL6YjOfvBDRYjkzDWIZ1eRwaApQl9U9bWsyVbIsZznDTkbdyrVrNu0yleLgM7e+aojQcNy6edvT0eOcMNz3oZnsICkFsKTAZa3aJtH7Tt5mHbJvjNpaY2ySSsO+7bNy5cscNuzsZGROdf/4OabLGx18mqmtBrl9l5H2R76inCMI1n9/ZTdbYHhyS2uHbi580BhqRNMFKAfZjsa5grP6QoAZiQquAMgJWSAwDtPQCAsWWmDKAK/x93bx5reZre9X3Pvp9zb93aq3rvmZ7Fy3hsg8Ee7wsOthnbcSQSwEh2TFAgUhaEEkAkipQ/QvJPnCgSUgyBAHGUKEqwsggSg40BMx4YZvX0THdXV3V1bXc79+x79Pk+73vOqZrFg8lipaTq23Xr1ll+5/297/N8n++i8XxtFtRpPwAAPAHwf2Bsw6UlBpAUADwA5qaVA16RUASTY6nCT//4D2ysfS1ghBYGaDbCmZM5S8G/dJyfD/jVwlqW6Wyo8/MTT/9Af5ZLMjfnqlTIG8Ucpu0P9uRkJMwlN5u6GQB2l00GLhSHQXPFA6AY9ODpSMX5RJ1KwT4ASAFaoP74I9rVFPPBlQEAo7/bqT8fVpjxRGEFABDygvi5hdaFqSaLE33n932TfvQnvluz9akNcMqbqjYXcx1Vuvrrf+E/V2OwUU9VbSY0OGUb1BgAoEjnOrEZsCFyUFVqOpuQMkCht6PGByrx9HR2BwDszXALePsuVCsU1cQBdyVNiKthOkFTOl+oi76stNGkMNPjWk1vNC7pN5ct3Vtd1rJxqA0pAeVoVrIjd6zneJ6ggIbTb+yGfM1If0GrBdOYyK12HnnWsjr6KlEZ9iUAqa7YFkJfgoB99RvxnxcA2AcEeIdGP3Pzn2nzewBA3McBAtDkZgDATSu0Pk+z8wRwByJQsOc4sd072jXWudgKUsQ/DwMgAwDb8m37dLnZT8SLaERS4R+fJWssNtDdZHL/NabGdm9qGQ3MblNbQc1POl97c7DhmRKdNuY0CadwD5l0xLkZGPK1X1qbv0AnKqaVVR8IFQwBl2NdKi10vVHUjWZZXYa5PJ/7bBp52azEqQxMTtOGaSKUJ5BlzaFkZwYAqSAJBAhH32AA5OsfyzVt5n4PacUnAMBu+NnDgv2MnGA0VP6HcchFXB33fiEoy6np4/4JUCCoh/k6wp4KMy2muWU1cYiuAQSgUd5YIsV1opj2BNOZ4kkr7So7jdySDjvT+zMTYAsq8i7z5Dc1mxxENIi5+fTrT3rk1DlsWS2Wgqfn4O8yCIJBlpvZ4i56sFAK6QC/oZR2k36ezHueE6os66R/dqYGjt/FtRotGtWlmp2KAddv+8i3aTQ4c4PjdbqUGnWmNG09uPdAX3j9TY0HQ+EjyPXG6f/G7Zu6efumRtOx3aW5BjTw6PjrlYZUqurzH/+E3vriW2oiG7D7XNCEmQ7lyQ7NJL/y92yoZ/O/pZsDplhMwHJTGx4UMf3N0pl8jzBlCjw3X9k952Aa/zWsl5gIxfWPvRddvL+aDp9Bg2zBF/clu9IS/xz7REQcGoAMk+ho/KGTRtTjztsi1ncUKRhr5j09M1+2O5MXP+s4U7qf3Zl5tejR7WuRgCavEyNCCchOUbjZ+T6DAanVVBH2AlPaglxYm37N+uQ+XS50fnaqFqZ767UG/b7vMz4n1t/gYsRdkcyrCjo7gwKNBKOgajUAHPT/yAgAgayFhyG0XGg5m0dG90Evco4xBKzXbfiHueTx6YXuP3qiQgl9cEPLTQnRoSOJfYRDrzRQEca+uci15GF7dgbL0FtJ/mzT55tUIyraSTz9fd6KkPTAptRS9QpT/+/Re16+pcnFsarFhQ7adS1mIzcOjVbHk0vAQ7wkZrOxViuGKdyP3Ic0+InZR0Fqw8xoz72GGKRsWWE7ECADPwbs9kDivDr8mAVp4bCgANK9jwHIwoZKIAC1IVRsmsPDS0eeML/86qtu2h6+81AvXHtO0/FSF5OlHh73defeQ/Uvht4na9Wi6jVcqqe6dO2Sfvf3fJe+8Ts+osGmoNrRZRt6MfwIDw5AJNgdIUegAeOe4N6F4cH6pD5labLnUutQsw6G5yqWC2bx2SDQt1/Rk9gMIhVaLS2HA5U7XS0nmI8myvBGGp6cq927ZGNRg+AFAIOm89splg+ee1GDh080na/0xpt3XDT/g3/467p/H335W3Yzv/v2XUujbty46VQaLjneAzDoWM+8J/wIAAAAN77hG75Rf/gP/WFVqiVduXakdrvlhhKXe75Ci2fK//wLL/hsbh4e6v6dt6y1bxwcaD4Iv5O7b9/RL/8ff9sSgs985rNurk9OR37+69ePdPu5F+I5KyQYXNe3fOvv0o/96Ef14MFDgwEYIP6lX/iL+o2P/brXN3vd5z77WQPg73vtfdbcQwlH3//8c7fNDDAbJ9PCqZEshyro4aOHTs5gikxkIfcQjSSpC1euXtWly0e6fOWKNf+vvudVSyi4PnyPteTYwPXKrBfSt7gmAMzEJ4ZBM3KNvnqdrq5cvuz95mJ4oXqDpj0idHPsbvbtgMHLZJv1tUsYiGheAw/0EvWaI+U4QyiNeR3xemZu9AFQhsOR+md9Mwu4bwCXaZaJT37OwMcT1YoF3b56zakkv/iL/4N++e/8Q125flun50MtpmM1NNMf/0M/ptHb/0QfvNnQC521erWVTT+J8ltp5vuk1iJ+tK/niG1skJaw1pwtoEiyQEWlZlv3Hx/rC2/fcbM3sDVa1YB4YUXNEQDAdLnSYLnUcLPRaLM2ALAswXh0QLrBU/Y/PFq4npmBAXDD/7O+eI/s6duzIQEBOU40S4lLy6XaKulyraUr1ZaaG6bXMYTlTOMsX23majRLunXjQJvlUHAHXPqsqpHGUAgJOYAav5BvrUWCQlOPzyd6dDbQolzSjGS3KgyAiT7zhbvqT1taqfnb7v7D+yTO46en86m+Tqy4zAzMhrsZANiX025rz21zFL1onlc+PcykOCUFiCpgpVVh6hSAMH4jBrBmE8AaHi2LM3VqA/3cT39Us/OHajB4W7Gma5ouAQ+qOruYmHGSAYAJpo+lghkAk8VcE8dh47NTVbmEsT9rb6bCz/7UDweTdkPGcZg1sWlNJwtNprgcN9XrHfomROsPqIb+fzg8dyG8mmGCNFO5ulC1tnEsUrPR0mxa0ONHbFQUmAAAQe2iuOTAofFw9jjulUSzUSjOJyrMxmqVNrrRa+kKrprVsrAnQJ9ul1Cs90G8jNbtNNmBWidNngv6dEhCKStK08VIKk105WZNf+bP/wk9On1dzRa65QLkAPVql/Q3/7Nf0PydvjqrqmqrsjOqLcegAKiXw9AJ1AwNqs3lSppjuMEk3dF6aeqe5HTh/7BrDnM7tkWCAABgVRSKaiwobFYaQ+vFSITJ3myh7iJkFf3SSg+qNX2hcaAvzht6tDiQGgeazaDsFGzswaTOAEue2KTCLk99o1EOICDcqgtaGwAAfFh5gvOsB0AUEqmABal6Rke9pSh/DbegH2mvATN1lqlOKmD2b8QvbbpTm7svRnUsI5tG/NqmAGTDwzQ9dtVg+mzJAAAaUzYmG0ua8ZBc8fNkz67fAQpsJ0PbF7R3d7sv+O02/7mE3jWw+7T//HT7lP/wId+1u9Hw5n+/oybvMxUykLFjMuwmmHbicBxVROBQ3GTjPf7M/ZldzMPkjCY5tPJ8VgABbkBsyhJGUct1vMpKAfx2qdL03D4AN1oVHRQ3amulFhO8hKDShDMmdwwhuiWAKApAT28oABfJdQ0+OWacGJ/EPclSWAF1m+mzc8HPmmdfnzQFzxO9SAWIa8AnP3MKR7oz08TW3iI0+xiOurmPa24WAGZBSTdvr4gKdKqF8LJwUkC9ZtOveqXoQhpmwBLNIpTeemgTudcyfSxM1HbZ1lx3DliKjErK6A48L0l6khQgf57QTHcU/j0aW1qWXsMpPSGj+D5gDejG5xtTfcDbip3nOYMwZCKbvtPreW/jNWDamHW5/Dt+ns9/OsVhHa3uVO0eNMaZPvLdv1cnx4+931OYQ/XnLFnMNvr0pz6nB/cf6frVa5oOB76+yAbIVv6mb/4m01JLRBONRj4bRoORI934nN95/U39k49/QkcHRwYGWLM8fl7HNAycEzHhj/dGUZddjmlGI+OYeNsc85QYP6b9B8PD69uNeTbiY91kw4nECsC2qcC9EyyMbQGRb960Vnb7WoBM2UeA9VTZRjEmw74E03LWsF9RVLsbTN8PRlNaD5bRxWeXcar8/y6q8l6xUx08tUuz/y5mE0/BtwycvDZS/KA9d/ZZX1na5gjXjebjkbrtlqf8NPiYLwIiIwPw3+MwTYRlKfSj7LnUGGxbxBidn0N9bfnzOjk+MSV/Mp5umRtMoqqWccTkjs+ZxpD3N18tdT4cGYBEp82Elz2k3e152v/g0bHP5lqzE9KASl2PnpyaTs9El+kU739r3phTRNI19oQyMwP2Gv/dkQ7tdg8cSFIc7xlEZWqpP/7HfkYQchtVkoUWds0vrudy6BL3XKXhJoUkiSqT//Vcy/nYTIBOp2VJgGUYbHMGgnLKQLAuzLLJCHGa2m/PDvblNL3c7WD5BAnuyAqj4CQlCUkHCuJkK8HnN5vZRZ/1CMuCpg2whbXZo7EmdWM0VaHa1KZUsxP1cDx1ksJg0Fen29D7v/79+tZv/zZt6lWp1dGEZh8670oqe3IZTTsNuNMfEhDMZ91sttzscQ1YS1yFkEhRQy7UaFdcl2aGjz0eJpjIVXzft3oHmk/G3ls8/e9hBHiqbq/jKVhZdVWqTQNNADEh/SCGbq7WlWvqP3zs10B1menk9VY7THO4wWBGLeY6Pz11E/7xj/9jffGLb9kD4POffz00veuNrl69pitXrltTDp08YvgCCHv55Vf03d/93ab14w3wuc99Vp/69Kc1nU1Myz8+OdbhpQPde+cdffjD32SDwm//jm/XzZs39OILz9ntnz2S58QJH8r6W2/e0W9+HtPBqV5//Q03rxhz463BVxgcnOfveeUlM3m5t2Ak0AwyXYfaD2gHm6B/fmYgBh8uHP1ZrzATbt+6pVq5pNu3buqlV1/RSy+/rNvPP6dv+PCHbThnDTCfFWamUPBp6DFJlLaxhwCzMCWy+7zTqVakR0RaAAxEmv+HDx/opRdeMIjL52qGlud7MIHD1I/7mceLvRJQqLQFG9l3kD5w7QFKHNl4AUj4SOeY5MEwYtqOxGa9NhsLyj+fBzup/U18L/HWaiE5aDY0JuGoVNKrL76oz3zy0/q9v+v36sb15/Tv/Kl/LwzOS2W1ygU11iP92z/7L+nzv/ZL+sFveY8ul8fS4lzVBgOImZqdqvqDE9VaGLqdqNPq6JVXXtNkwhkXHmqVRktrWFkF6R/+49/QptzQxYiLwJAhJPSOQS2UzYzpw7oC3K7XNAfULxXcFE6pVwryngsI2cXwuVKx8eOLL77oz5o1R8RllgFk0Ic93NIwQJnpVIfNhuV8rUJJlxtdHZYaqtKcrkuqFCpOeQCgW25m6h00dOWoJa0nKqwnSUrdMIiKGRASclMZ0gm5Fv5QNT05G+txf6Q5Pj44RlVLWwbAxRRghGHAFn3dlr+5Zts/9BJvbyfr8me6VxPvnW+e3Jvdtvv7mO5HH2OJIrXztn/ZG0Bta8rMFggG3VNAggGA6FtWBWIAnaljGUdxgwmgVIdhO36iZmmgP/bTP6HVkP9fqwSjErY4ng/Fmk4NAMAAKHuoNQHkwkh2Ndd4NtWIND18dCo1lQoVD/Yts/uTf+Sjrn6n86lvSih4mAM407lQVbtzoNnUmQM2CtyspxqOzjSbDYzglCEoXJwIw9ZKDTr6Su0Wm8ZGjx8xXehJTNldjPO4S7/RKLnZaIk5adrpHyOobr2s9fjC08Kvf/VFO4rjINmsVPX2nTvq9A499RyMidoAOUsu19BfkgmZjY1MbAPlDk3MyXlf7QNcMB/pP/5P/7SWeqBWd6PReKBOuan2sqk3/v7n9Kv//d/TUamu4mSjGkULE87CUgsWp3uVyA8FncFMgcnCbBkxC15Lyb0cbNS9airefOzuUdfdjNNw0OhvCqp44h60DV8Z9Jn4D87WWhJf06zpDRX1uU1VTwotzVZdf9hhdRAGORTvmLpQBHFqlioUOhETtG0TbQCYOdEbFWz4F9FnAADQZwEi7LIMvSj9cpGQ5BvbSevWgT9+aL+B384iMg05V7Dp59xQkqhggtMOgXuqQsUwyiYa21eRpuDp53cEBf9AJALsYJZ4ncEAIIvVAECtYbDEsXccJExQkjHa07TZVNg9BTjsXkf8385d/tnX/TX92YP29IE/ZTQW/9oWdNtowPSMT+EPWXLylZ7tabAirtHTgMWOorz/GHszpad+fvd4+8BErO3d9CmvkwIgAG7xkwtdKkvvvXygl9p1tadjVQYXNosaT0fWhtpvlyZgNFa13dFksvBG1aJpnM49PR9Oxqr1WrqYjVVoVDTBeZZDYhEyhLjdABkjyzv8BOw46OYtNL7xMxzyc0DNzC5Ig9WdTCf7tsY9b4o8rzHJjuwHQMNYY2KbAQCmwRTPa9XLJdVrZfXaTQMBWKwgF8AYcJsYgI55f3q81Z+X3PxzuOS0Cs95E3jB689/l5vBoOSFRjzfavkjCV+H2AW2cgFMzli/yR2Tx6s1Yio+mUEgw9C/5sM+m8+xvXEN45qi1yUqFUdZzGHRYMPVmun2c9f18ivPq98/U+/gwEXXtas39PjRiXrdI/3K3/01VfFZmS/N7DrAIAoH9MJGnW5T3/zN3+SigfOI6S+vFIfjYr2l84dP9Hd++Vd1+RAAAKPAoRlnvP+cZUxhYy3tcOgiZzudB/RJQG26fZ2FDIhIocMK2ukfI0ebqVfa3dIes7uGpp7PdwyirQxgz6SPBir/ylIC05JpeGhsluxvOwBqb5tMrJ6IPNv/tQVRWS9m76Rm3xP/IDGEOR37eoAbNn/dyhnCo4CfW88x9oy0CMdDVWum/fMZc20YCuTJGtM/fhEVxmcP8EXzhVkjdN3DXjcm9hWasmliu4SxJ497dn6herNlM6Ia3kFzTNaQZzABr/geAZDFO4AJP2eEZQCVqgH/+XKtwXhiV3+y06eYasInwk/D6S0br7cuWtbBSPfuP1ARYy1acaKxAOqxuTG9PwqvSLLcKwIzSL0FXHY73Xb32/PCAagMkIZkk5L129xHH/nId+gHfuB79c69O2o1KqpXClrORlovJqqUNjYHdOzXHBalVe8qQudfzmyIXFwvhCEgf+dXkI/tfJoT8VuUBsuRKkSJcg3waUoJJuzrFPK+F3jD3EWemgdjhmQVGJLVUlPzabC4TJuuBjBGg2gPEhiJmO2lRAm+H1JMWENM3SNGr9qIiSiT5Ua7qWa76UhP/r7Vbdt4LPhi+L7UnayEIVW1GGBOMCz2wfDYrwB7cjIKNagbMZoQe0FJk3HfTIn4mZjg+7UaSA7TWPYVZBmWQhaDAWnv8U1Nlfo19Qdz09qpfVjX+FaMLvrqtFsRl7xcqtyoaQMDqlHXejTytaS2YgBEspCjhgGOSxVfA17cBpOtal2nj5/oY7/xcf3qr/49fe5zmP1dWKN+cT7Wek4EXJiPcu0xw/uhH/59+shHvt1mqM8/f1vn/VNNZmNdXJzpU5/5pD72G79u9kHED/IZN0zjfv75F3Tjxi3VqnVn08OwefPNt/RP/+mn9OYbbxkohRHgAd84IjnZ+xyJt16Zln946ZJTDwACSANyssDNW3rxxRfS1L7lz5vakuqQBDF8fdw/jIbOhud+pBnHkJGaMmRiYaxq8+4EvNKs05T7+ZOUhs8tzL1DDudIw3bLzAA+GyQp/OZ1x/UOgJYGn/0ecAL3/j69zGAYxoUT9owL/x17meMaWecbfCaidvDzcjagSfe9kZhQAuCe+N4CFJ9MiSqc+Zr3Dg9Ua1TtC9HtkTZR0cOHpwZ6/tJ/9ZfVrtVVQBY3u9Cf/Td+Vm994lf1YmejD9zqqVOcqLgZqtTeaF2aJwn2RoPRhWV3vd6Brt+4ZTM89qxStaE1wBTndbGkR8cn+uxv3lGxeKT1mgErq5rBKLrwjU6HIx0PBurduK4Hp6fasEc06hrMxirXq2q0w2um5DHAlwAAIABJREFU4/2BJJiQwbJfIDOBgZGlH3RSfOaYBvKZcC4iUSvj0XJyomahrFtXrms1nOmo0VV9XVa9UPHfLyYw3KjfNup2kZQiJ8UHKrxzSutIsaHxNwU+AdrRaJN00tTDJ3094l6pNDXelDRaS+fTuX7zzXsmyBfKyDQYWjCswY+pEfJlm4GS1AKAs9QM81nA6Drxg+w/c9cvDG94r5Yq+rx0sxrnfYqRzEVVdvX3X3PNPSzaJeSYWUl5lAuMdHBnpnCwzRIDFCNcxA88d4HY0xiGZTPd4nqjdrWoCvL66al+7o/8pBqbkTrVtSbnTwysW3pbAogq2CjxfLzSVAAl0oj7pCgDAEiKeF7Y9jAzXDMj2fvX/5Uf2UDzHE9GGk+m1g75fuWlFarqHRxpOo2DpVphk55pMjnXdHJhBAcEdTw8U/dwrUo99Oj1elfnZwWdPIZKe6DNBso+Hy4Iz2Ib/ODMyjmbCFQTAICFJ/4AAL2K9P4Xb6lNYaml2tWqnjyG0kdsVk3DcaCLG2ASPqhV0YgJmsSitac8H5103foZXDnrrbLOB3f0b/2pn9b12xtVm1NTb6BTdBcd6Xit//ov/De6WumoMieDcW0Ac11YaFlYwPeMApobzVmVHKZMrzamE7GZGI4wqh7mV9lAyMdZ1o2maaJhCg4tHjHgIW14DudqAgCQjlDQpNbU/UZDX1BJX9hUdAqjYtnUas1sYaU1hmO1qupk4GKIRKPA8+3FgJnOvu2Ig6LgCZCb4KiIDAK4Md9rg/YMkAAXeFw3Iwk1gwWy77q/baITLTJunLSh5lJ66xi9MuXQibvPNNqxCTNlDh2kL6sP8x2nYv/t5Mb22cY009mZnHAoAwCQBBAAwMTRdVyHZ5//2Ub56RJ896cst/hKf//Vvs+VzCYi+f3u/7xfQ0IS4/2n65Ar0aQd3038f+tX8aUAwC4x4dlr4Od8BjB4qhFJnwqvi80qAzlQS1dsukU8LlYqLGbqlTZ6vl3Xa92mbpcL6hGFNeNAkYbTsYagqQddXWDiM+dekjqtnjZTQCIoQAyACxpvFlpVCpoW8OQgNhPqbNb6BxvBSy4VlHzOLs4SAJD4vF6SM4qJorNLYok+U4Qm8rQfMlgAwTAyxTnRvNm0l6b4Y1IWzb0Vx4WNapWSowKj+Ue3TP4uU4Fo/iLbHGnBDmiLQyf5D1TK4XqdNcb7DJUcCYiJYtLnZYO4TGHm4V3Qc78l8CDLIjJFmLjCxSyybM0g8jSedIKyjejmZM3YET0ZcfGDiR7OF5q95SLMhIgKXCzHunnrqj74da/5e1Babzz3guajqaq9S/q1v/V3vG8+eXKm27ee83QJEyeAWEyAisWNPvD+9+r6jWsqHvSki4HEZA535mZXdz77eX3iH6MFjalH3Yj2vuFprNDcJOc1nNdxlj6kpZtyn9Oa2QNg+PuYNsdEch8c3GdjYA67vR23Ep14DVv6fTzAU3tMnCOAVDsG0vZ59sz9MgCU38c+yGofnGzeDmDsx2TyFY00k3jSKdzErHHR2FrDe8+2emDBFJomjzhOQP6q1wBFOs9NsWt2AGuQpmoJaLOwpp/mnxgpIvoohCgmOU/CTijOkBm1g82ymhrP5qo3OxpNZ/bduLiYqFRseuIRwPpa6wUT8BzHSkGMHGRjkH3E1GK2sPmVrWvsdxNxt2awrZaqNTAvbbmOgRXA9JErDHUeyZHBgGD7ukjk3OWezlTOzCrM8kJrXt2X7ku14hO3nxF0aACxlA1OsYU0gfv24IA4ucu6deOqXnj+lq4c9dRuwGiIPYK839kYGQxeKrwOklLiN4KqMq+WRsegPNTyaKIMaEKXp6GtA9CFnGSVzRHNXgomlt3KSeMABPAZmOKCiyXHcDaqHQMAHhRshxfOQAw3c64hP0tj32wZuGGfsNN6re5YsXhMGqmF04pYWMVy0cahl44uqdVp21TWq8+NHTTlUkh7atB39xCu/evMvr2MJs8baDaP9HXgeyxU1legtwGVsNeHK4bBc8u1kuyR5t9Z22GGTPW6UctRpNC4r928qbPHjz0Jx+AaY1c/on1gYUtR8wVryAeGXwOMqYiNyyk2Pm/CK9rNNqkJjp30PcHnVXZsYv9sqF/+2//ATuA0qZ9//XX9o3/0Md29d8+0CADd6Wysn/iJj+p7v/979N7XXtH78EnhWi8mevOLX3STMx2N3Ugz5UfPjuQArTqvBwCl2zkwnZ/vnZycmtLebnV05cpl3bh1I5RUiXlmvxekaqmpccws9/F87gabSTl/j98CkXfTwTAm8rWKWgddrweiEgGJGjTAq42TWDrNiJSDPcLknUYLycHVK0feT3ht/IZ6b22+ee8FPyf3NYyAfv/ciUTBVGaP4OfjK+AvDT7NVAYa+P9Ll45SrG7saXmPBTBgyp817anc3DZ/EYUu+xzw+dPwdzuAHxV7ItEgd7oddXttDUdjXYyY4h+qUKiq0znQf/c3flGF+VSN9Uw3uhX9vt/zDZo+fFO/+323dKW2VmHCEPVE3WtVjecXXk+AEpz9Ti6iAytX1Or0VKrQARVsYA3YxH3aH4z0xhsP9OghYC3gAEMuMuGLBgBGy5WN4ACsTkdDGwCWGjVNGVYAmFUrjjwloQhAJU/6+WyZ2gN8U/cAVHF7Ag7ZVLFa0Yz9rdlUlS1lOFav2tCLt1/QerxQuwwjYKninJh1RAvUQqwFpOEV2UeQ6NzNPGqoNQAgrz2a//hNb+Kq0gAIXgoPToaabmqaEX2+qehsstBvvnlXg9lC5Rr3MD4A9JOw2hb2iqH5hz1erYSHFWsO02Ca/7WHu2vNRwOfV5kBx5ulZsz3Dz48IS+JOiu1SnG+O8Et1Y6ppwnJFSUT/XMwEHejsRi4+DH8cxvHRXstUycDAFj2FaA9uxPSeKDTymKon/mXf1y11YVapZkWo+NIcFhhDlnXeFHU8cVUp5O1pqpojHyOWMflXNNFYt0Z8GacgvdA+DIV/vgf/Bc2oGWgQRwCgdBR7UJ5B8VrBz3Gjsy8twAAZtOBdValTVXz6TABAOQe42bd1smTtc5P2Tx7XxUAoL4ME6CpD7sGDeVkqE55o1duXlGvWlC9sFa7xvPMYorQ6GgyIxezoA0wE9vqOmLI7MLN7WJ3W4rZgorlhmZLdC/Saf+O/sBPfoe+/4e+TptSX0vNtJosdLA+UOPgJf3iv/ufqDyUOoWmlrAMyMI2C4Apl2dozjwGcHBUIo0OngnQUdGVe8oIdSQ0zFkWQLXx5QCAjQEAboSoSNZGwHB5BAAIrvO42tS9Wk1fWBf0RRb/pqnCGvoYMYRxALJxYyTFRJJGyVOcJJHYNnF7VFCj6Giwh8OYgJvSuXcUJ0Ag638yKMbXzN/wJrUHAOw3kNwamRb75QCArLvMJlRp543KOf+yId/uBkokyKd/5pk/fclk2s72NHdMhisGAKAye5LBlCoBAM8W+flhfysg4P8PAEB+7/+sIEjmYXir3k+OoOCGmkd95jJrrfp6rkMt9WKzqld7bV0r4Rw7VqvOYXZuN1lxANbrOh+CVkLHrmo+mbtIhGFTb7d0POir3GpotIxMb0tkoVLZWDRi/3YNMIVYmO5xLwQbJlBdmh0mipYU7MkEDBT5guSmMrFltu7+IQ8JAJjC3z/s+4BmK3TKqI2hQaN7r7rpR+OLRKCSinN+Fpp0VvPur7M8KabQhGqYUxK291OmgCeWzz4AQDxS1jFTTGQAwDOvVADtwkoLnuZ6opelIMgxUvoAoCJ7yf6979eQqdLQrXEqX8zsD4M1y2R6oYPDtt7//veq3giH/VrvUIPHJ7roj/SJT3xa7VbPFDRis8ajoa8d/x4DWZrKbrelw8OeJ06g3Lj8jy9GavYu6fVPf04PHz4xCMs+bC34eOJin6aLXxTTPC9/zu7P230sAY0BquCOO7fJFwVANoPjZ3emlLuicX+rydcBwPVLeTa7fTRn3n85gC+KiHjUp/aZbBhIk77HJkgLc297NJ0l1jhFB0U8IAT7pqdqS0/WzfIBALAfTDYRjCjb9XylZqPp906RjzYU8Ce8YwIYZjJqhgRNxSIM+ehuKBBr9YpGw4FqxFey5+Omj29NanhYLLMFE+ZgSwAAILnh/huPpqqUapag8RwU5VmDuwBsQKKzWPusH0zmGs2WmiFXgzVjE7ySnaZhqplG6WYlCjaupyd8dvHn/qdhz81h0N/tkcAZm3CRgLYTO8Afyo6hFRO2RAVNzSVl0inAVWYcWRJU8TVEPjMaDdXrtV2I2gRjs1SrUdX1a5d1++YNXTrq6YWXbqvRrNrMrVmv+DwiU3w+Hmg5n1hSBACwXoZRWo7tdLMJ6wEPGxurBovAaOhmbbCRnw1mRBSrZlIQl5dkViqV7Zng0sPIOhOoMBalYcdTwSk6RkCZxmHGF9eVaw/7wWlFjqjMO+LS7J0a+161bCYAQCLXJGohvJNSJChrhSnUNrFoJ3NKN4XBApudphQTP0YCQpjCG0jgc4kSxjVZGMjusRe3qVOxZs0IMAALHWQanw1riYnh9Ru6uHNH3dvPa3p25jMGFgk68Wa7owFeI8gMcEjHrND+SVGDGpTAXBjJlE1ooUpzD5ctXaXh5Kzi2nIlmCyTpkKTxX7TPbxkp3MDHdOZv09T+LGPf8yGdzRH1Om9g44+8IH36/bVG1oPZlrPQh5L4+xaHWeNKrKNAFqQMNDAWNIHM63RNFCIAeF8M/WlMsgC+Isx8nzu33k/BLzYAaE7ZuRqyTNRd7ZtNDaYjD1cweGf55uOJuoDOFwMbbhomUcF5h4JEn0384/v3wuw0rdeXDvew2JOulDs5TlSlH0Mb5VIlolITMzGuaY7I88U35xiwrOfCfsvYAw1QIBisL5mfu95xpH13aZ+pwkwUYeW6mCc16gbBAKQAATge2dnJ35fmI3euPmcB4JvvXFH/8v/9Dc1G/R1WCvpO7/5g7rVLaursb75PTc1P3tXjfVUraZUbbHPwQKDnWIyuvfr+XJm8P3GzZvqHPR0DmOSpKFG09eP9ffuw4Hu3EFu00xs4rLGc/w4pn5EZBjFekPDxULT9VIrBoK0FLCj8bQpFNQ0e44455B1mNq/XKhSDRCI5pRrV6/X/FkA2jAw5mxlSLk47ZsBcPPKdc0xAS3V/P1msaxmpazZ8Fy1EiBQSa1WWZUKE/CZmeBuRdeAbAAAufkP8CN8a9ir6GXKuv+kr/5krWWlrWmhquPhVJ9/6542yHem+DkwSAk/GRpvTJirpYIuzp6oXICdWFK5inwCgGSpuffLgrowetKax7Hfkkyad58v0ZvlesrG1QbWEus81ZVeNwYrkjmw2ZHxPUtYo8COVDpLBzLLZKOqzSYDADCb28dRgOfuZVcLNYvUz1P94X/x96uxGapeGGs9O1Oj+jQAcDKY6Wy60XhdCgBgsVB/MorPO8k8GZKzX23wDlhtVPijH/3ezXm/7w0kI90glzjc1+ptT2sCueRmAxkZajLpa46WjcuzQAM7Ufdwo0qdC81Fq+vxw4WGF1wIAABoevbvTgyAeIu066tlbJxsPBxkNW6C6Vid0ka3j7q63msaAGhWSqoUS7p7776ara6W60R1TwBAcY1uwmqdZMADEo2jJqgv1FaoWhudD+7q677xpv61P/ETWmxOCQjUbDjV9do11TrP6Tf+8v+sz/y9T+pK/UCbWWTycnBDT/G5sgUAEv27HF8pwmABTKG1pgOSqJ6INIsmYavVTO8+I9am53l9IAEIOqInE2u+X9aoXNOdckVfWBX1pqq6UFOFVdtmEVBH8G/gvULZhYYX2elrMwFMkcpFXxqZbxu9xACgwADMYZHmSLyMtnuKtedyvD/95//ZCPdN5YKyHvTgLwcA5O+FqSQO2skZ/ZkyOrvw569xD4VcYX/ivT/5j/e1Yy9smz1uOMyGKlAcYYSUDABANUUCEBOgp8v47eN+lQl4vJKc+rDfHnxt/x8O43l/yI3m7t/+v8UAiGub2vm9Bum3ehe2RUvAVkzS4v7wZNIMABgurOGVysuZmquprhZhAjT0fLepy0yvZgMV1nOj3IPR0IZzTB3Ynk9Ozx13BerNFLBYrzvHtsAhBNIPMg7ti43aWsCgUgbwFXR4MwBSk2SjH3ddcc8C1mXbGYNELv4TDTUZf1lD73sjvAB2FP4U7ebo1IgIdHHuKWxIkKyn5RyuRkwgEgCGRzT+NGaAABWa+GRCGc3erkHjpVI850i63Njkz8sgns0ZUy49SLW14/HebfqXTNwyjTzVWanqiX/neFUYDGh9aYStLQ6aP6Ci/QLSn3MjbTnFauUJAs0lxxaNzHjSN0R44+YVFwvEN52f9zWZzPXZz3xe3c6hptOFet1L/j7XIGQoK18ndL2Yy7rIAhjAZK7RcsHWbvf0+NGx3a1rUCJXa8fQUlxGkRJxQLnpZxKcTYzy1H7/Puf6oA0G6Mga1JwKkI2OngUO9v/9s8BIbtYtBdhjJWxNPNMNlfeWaDihJ6cox8xeMSCbjDoTaJNBod1Zku/O+LcxQY/Jf6LEhGyP/X+PARCNXvxbvkyShIL3TfoAhR/rgL056IzocTH3g5IeoAHT6EqpHLTp5VyT8UjtZsuTewAIZABcez4fGxXNF3bnn+GbUwpKPvebm/7R0MACn+9kil4Rc7+lY/uYaCGxw+hogmsxU1XnXMeE1eDwYmFT0XxNKV7Du6Hs5olCOaSAMR0GBPC5a0Yc1VZQIl287Z3SWTbD+R37QsSThvloUDiXeBmVCs6lp3GZTCduprln7PWx4dqNfK8jBwrv0EjNMKxWxDyV9VdWu9nU5UsHun3junXdLzx3U5cPD7SYTny9V/NZmPQaHIp7DzNirJWhS3mKBcWaz2M0tLTEOeltarjsVL1rsCyZKhbcXLCH2HSUyS+eD8ibyvw/dUSiqyZjSN4/DCGKXhfc1VZ4MhnIYp+gmeZepDGse8pM4c3nE41xJBZ58mo6LPVarMZYm/leyHyy2KOysXLcf+lnYR4UYz34IZBmWloT4KC9xdPelj/f7b1G1Knm0noolUzjlAAQATmmMwmdv2VldmPUFKf4Wk1T1lstIjqrxbIqaMZnsGuS14nPiziTHHe64D0yQc9u92WzJ+JMmqveBUA799oql6oxwYfh4kZ4oWvXrrthxwCPxqvVbur45ESPHz/SYaur2qKoOkaX9vGJRtgAT+I9AERZ1gOzbjLxfZf3SeR3DMpSUbVtYADUWA/ZG4jPJRrDlc9CABgAgulsofPzgR4+PrY8DzB0MBrp7tv3LEEgErJVawbTyKldGwNy3DdIQPDSOWq3It3BMdoRV0bTBBjJ95jqZw8I7u3sZ8X5wM9VyvXUqMVzRF0ZdQDNPq/ZZ2HaW6n9su8ADXzJA8tgtNDU4keAhKKagCfWEXViyJHCJDZ8pwL0bzJVn0715DHMiomePD7RF1//gqbDkY7aTb1665ouN8t65zc/oSvNgr7jQ6/psCa1y2sdtJnCn+noqKN2u6nFEgB05PsHs3X2BQxxb96+ofNBX7VmXc1O29caMGA8LesffOyexlP8lyhCymZInSHjhrXTbKsECI7h6mRiM3OYGm6xmYzXGzrtX6gOY2o6sbdE9llBess9wzXKKRXhnRNsFa5hablWt1A2APD8zdvazBbqYF47m6nEGeGUm5mataI6LVKSuJfpV9D7c9eWAgAwAyBFkgIE7AMAy4Iq9bbuPzrX8WCmWaGuRamu4+FEn3vzrmabirCVXm2od9hnYLzBhiKueqKb1y45hWU+HxuYXMOqYe0kmcm0f6FWFU+HTgLKIm6VtW0DT9Y8j5dAU4NYyfPH1aRrz8RCY30DliMXAUxYrb2eAlDaMQUCqEygvesvJFVLEHxfh5AtFTwsKq1WjlStryf6gz/+Q+qWZ6pprMLywufJcsPnWbMEAPr/2XSt0bKoEff7cqk+7A9PmSLO2pKcBUB+0OAKf+C7Przh4HfkgynegVxWa+R1djypwZiFmxWDmun0XJPxudbriTdbLdiMl+r0NirXVqrWKlouy3pwf6r5tK6C2m70n5IA+LAFtY+4waBPocXGlX+l4mKmTlm63KrqxWuX1CoLX35Tju6+/Y7BCdwMFxyEhmC5wBVz8oKyxU2fqOOFshMJAAAKpZWGkwfqHCz1Z//9P6b55kSqLJ0v/XzvtnS20eLBTH/15/+KDittNQpVa9RdUCVtShwwMTXgQ8TEL5riyK01AOCiAdpJmj7vdVL7isJAuTwrDz1JcRMxF3bhZR+AaVDSoFTTW6Wy3lgVdEc1DdRWec3BzsFLw7MMKmsFl/sEAlAMBBfFz56pjdwcuYBxq8N7mEfWsnOcc/OewIJsPOftlalKkgD4MXiXIPP8X24cE/V/W+QmSoyfa6+ZDp3LdvSSqDT7YAkHen7c3RTWb2avWY+Df+euvX0dGVAwHS8AgHIVw5+6jRJB5NnYoV+Ge8rTNN/8fn+rJjjK6D0K42/9D7Y/8TsBAMio5f77/1rfQgAAQae0/4Zj+TIAUAyX/STjYJtuaqXOaqbD0kYvX7mkl68eqDg+V3U9V61c1rDf12Gn43VB0Ufm9KZS1pRJZbmqMUVXsx1RX3ZNp4h1hl0yA4rCyQirDbmIzmJKH2sgTEfDTZ/vw9gxHcyU0YgLDLZI1qMGNSwbAIUxYPgBhANuuP/n4Rl3WvYLyFIA1hZxTWYHmJYbRoLWzlJ4J1+RcCkOM7YdKJTid5g2oF1jupg03/lz2wcAKHTsmO0p3g4AMCMiARrR+eWEBKK0IpWA7+XkAX4ktHCh8/VzGeRg6sf7CN2l92xvLpElThGzXKE3G6jVosgNanUcmiDdbJrQtSPGjEOVRpICg8YfJkG1CvU4KNLQz73n4NhexsUf6m/ZnjQk0xArBwoe6TXZoC9Wb9Y0UghmgCSv8e0egabUU6XYI3PTm5t+HhPtY/61D5LlhgJgZAvA5CjADACkgnRHAXz6zgqG2s5DIIMUmenk5zODJWn2n/Fc8Wum0WNtuKFahXbe+fYUELHe+D7XKBvAbkEgfBL6F87Z5r1HgVcxa8TXIhnD8hWvCvLGATZg4nGPAi7A3IBJhQ8D5mvIdTBvhGLsAso5z9DkOddKGs+WBgSGsDbQZQ7OozBh2r/caLYqaA64j7luoaL+aKb5pujvoXFl+m9qdXptzI9oIJDlOM0I4NvT8ijsaYDy/bxvoBd+GDRMUW7GGbnjmOVwRRqSgPN2kaKG6Hk/XFvWqmNSY9pLk+YGObFIAMEcFWWGAiyAaP7tIVLx6FUF3/c0rZFCkgEb9pcPvO81XTro6daNa7p29bI6xLL6bQL0LFQprjW8ODMLg/MMCQV1VKtZV6/bsSwpmuyQFfl3peJiF+nNZDxMU/FEaU17hSUh3Fdb1kiwYmzinPTcFei+BdIa2GtCa28JQAGDxZpanaaOjg63pppeU5a9pYbM07Ys7XsaAMiSC9aQ/RViPBrbV5IgYZQ8T5N2vz8a/yDZu6nwI7uOCdAH9kOWOcQ0Z6VSs6jVeKBSq6UNfkNo0mB0oItuNGx0xoAfkJCm1FRonPD5mcVKzVpLmswtj4Haz2ukafAEkWl+8l8wVYxmwSyKSqphcJs/thFcsdUNB/DxNP4eiRP3w2RmQIBrf3p6pgcPHzoNAIr2fYZhlYYnqcF6i7hODBN9f8AEqdXdLHINoXyTNw/o6XoRDfdgrFo5mn32Skw8T05O7P4P8HeRNPp4mcwARpJMylN0BiiFla5cOfJzADAANsDc4jFhbR0/fKw6dVel4uYfj4AJlHN3GgVdHB/bh8pNezKs5P4yCE1N4ei5OJ8zKNxo0qzXfc8wleeiA1zlRp492ya6lYoHChkMNCOX+zDtqdyz5/3BVr4BJZrmDdmSWXFE/l1c+Dpwf6GjRqrMtBwAhP3r+PFDN8U0VCTWNJE6ob1vQJFfq1VSsJg3U3Ura7UKC3WrBR22a3rp9nXdvnHJjOUsoet0mmo0KxqO+zo5f6KDSx3dfO6GFut5eH1Uy7oYDSx1UuVAf+vvvq6T/trybcBNQFISAAqVmmrtrifdOLeMkHazwvw5IBtmidV1cjFQq9v1FBrvB5p7LgigBtcbqQP7P9cSGYYBgOQFoNlK19uHKi/Wun75SCs8c+pVrUhzW8xU1tIR5u06ACfSEh6a/TQGBk8DAEH9f1YCsF7BrmjryflYj8/HGi4LmmMeO5nrU6+/qcG8oHrr0NGvMMWo/2xQXI5owen4TKUS+x9pBHPNlnO1D3t6P7GRH/igXr5+W81KzT50NOusSXoDpCiAdkhmIkrzC7p79x37d8SQICLXudYALwYct/GA4YmVk03caGfzwBSnk8jZZodiYumdkbYSACDVv0RKW9I+H6uyHOunfuT7da1bVHUzkpYXPvuRuC83VU0WBV1M1+rPCxrMNxrAQFtikgtDDcNM4qwDwMN7CQaAZzrf+82vbbbot5leQe1CU1Gp1J0GABpWxrBmNdPU+n8QS9yDC4JTUobi0V2rVKFgqoo1dP8e5g8YKDUTAMAUHQZAmPVg8ADJIRtwxPS5YBYApn8AABgBvnzjsg5Y+Di+Vio6PTkzOgMI4CK1GHFgmzWrK4pV00sMAITRzXJOIQv9DcvAcy3WQ/25/+CPqtKaaV3m0FzoZue6zu6c6srV9+q//Y9+XrOTiQ5rndA2M2lI+v0AAOyGZ5tBf2BJXk/jzwKk6AkUNhbBs3PpDAK4dTRoEQUI9JxZCZfzmKL7EFuWdFGs6k6xpDfWRd1VXaNCW+VVx/9WmpkBwGbPWYjB3VYKkHPQ85Q5UXdz82ATJAqXhFqhu/JUJUkBbCaVkdNgsDzVKBtUSDFCbu6fcZs2KfAZP4HMAAj0f0+znQGEXbW9BwDsmvxdER7SAF/L9Nm4Ydn6CUS1wPV3EcrUtd40CMBGR74bAAAgAElEQVS/pLBjshIxSk/TfJ+i437VbvgrlfZfewv9/zUD4NmmZv+VbxkcX+HtGAAwAIdWKYNWPo5drLu5ht2zDKOrRmmj8myoynyiGwdtvXzlUC8c1KVRX9XVWtX1Sk1Ag8koTPcqRQ1BMeczbWoN9cczRzaNxjNVK00XYptK0U0sRWFm4mSqKYU/9ZdNCVNh5juLxsWTrJWWRp/DsNPTrtwI+IMJcynfL1sW1M5skrWGDBUQIO6pxBKgUU9RgW5bQHLdFAYItosTLKhZIQY1oq1owD2VSA1ppgMG8ECsVugzc/KGP7sc7ZdYAFkCECBAwdPcLQMoT5jTvebE3SrTg3j9uWn2v02P56LdQEBiGeSYtD3Aj/c1m0/VbNY4Cz3FgAnGVB9pl+nCpbJTAJZLJsgccrznis2oODMAji8uzlWpELNI1FItZciXrFlt1HBLnzgaCd0nDcygf5GkFaG1y7nFWcOajeG+HADgte3eIIEhe9cgm95lE6Rnl3/eP7NUgsd5auKfDBK9H+75Amz/XZJcef90Kk4UCBkkzZ4TPKZB2QQAeD/bfzGboPYz+eUs9j7OPeHpBoaTGMMt3MyEaVaAAD4r0npFKkARzXuFeotrNWstgzsANKb7kz3P+wIsS5PcbGLIdUfvy8RjxQRzjqEZ2tK1p/ow4nDl5z476w8NBownmP8VVFxRnqLLLGlKDO4yfs/WRTHbH83XWhgA4B42adv7S4AjAQbTfPFa7K2RmGLZ9DDAq/isg4y3YwDwx6XZLnFWZPAvAMFw3Ee+QNO485JJVPkkApovaNAWXt948HBv0ihGukdcx929tQOaAhhD1xuxj64b8IMoFN28YLIFw8JTfwrExVzrZVyzw27H2umDw45UCubNwUFPBzT8paIWs6mW86nNOY+OLvnfNKgLMG9LcgkXyciQHAkczb4nmym6kiYSTT+NVn6tme0X01D2JJgi8C+4v6H2hxcATHgaGTwQAszLDLuohILJFPvoGsCA17DjYUezn5l1vimi+Q+Kduz1/jxhFST0NbwvWJ9poJ1G4AD+dkanqfbXMEK09SN7d7uhkyePdHT7th6/fcexdGigeS/sS2EOtlSz1XTj0+h0NB1cRFynAYG6GRjmfqci34xZAACafTwOmCbOYDXZJXobywjteV1eWqPLv4UBQM3d8B631PHxma5fuxV0+ileHMHOeffdBzbHw6Ee+RMgCfcu646zFo02PhSAX/cfvKuz83OdnlM3A04t3OQxWV/Mls6BpHnlHjZwiBFco2HmCPf05aMjg7QGGfGF2SYGzZ0eAFuLfXsG8FQqWuZwdnruedlBq6tWvWmvB84YBlT1TkfVVoO5oYHDGvWmp//BCqb3oIGnWbcniVkpeGrFdHXJfpHB7M1aJyfHKcYz6NnW9hPrl+R+jx4/2YJGNP5cJ4DO/PfRiAHgBYjntbeVk2zCwDAeIfYXa7Z2cdEwe/jOPMmiapzTxZKOuh0V8TQrFzV48kBXey1d7tTULG3UrjHsOLE30ntfvK1b1y7r8hX8AzATh5WxVL2JqXdRx2eP1D1sq3vYUbHC/rfShGQQBgvtq/rMmyM9Ol2YFTKhyadnAAxptFSFlaWi4zbZgwFgRtOpwVc+L3xYukeXVce7ZTG3BCAD6U54Y+BSq/ga1KpVswSQdmH4aknIfCUN507yeO7mNZU2S3WbVW3mY5XWM1VLK9XLUqtRVqOGPxJ1FIC3Gx/3NzAAOAAZftL8e2iZPQDo5zC5K1Q0nm10Pl7qIbGKxYpGy40+/unPa13paFlAioQXkynJrp8cVb0Yazo+V69T0yuvPK8Pffgb9NoHXlMb02HAsIuhait81pJxH0PCcrBB6BWQpvP/GOMTUYu3xfGTEwMCpG08Oj62KaM9ZmACpb2es6Bahk2JnwL3SGpFwwRl+9uQHTXnBjl7DGvdU+4BAFVqgOnQAMBHf+i79NzlugGA4nrk+69ca2u+KmnC1H8u9WfSYL5Wfza39ON8NIiQLJY1fRDAtU1wUr/2HV//yibnrHKTgRhi9qICBkAYCWVDA4o2zASI9htaAuDoqwJOr2hJMFxZGUUZDld65+5IJRIADABwx4LER8xDUCDC/M5UHdxXiSLioF0tPe1vl6WGlrp1qaNrvZbzw+3YWyjo8eMTb5SYeJnWwQJaY3aVpt58JM6VpCBZa7NkgtZwNM+mOFR/dKY//Wf+oK7ebmhZGmi9mKlb7mrdX6l38Lz+/t/4m/rkr31Wl9FOLaFhpFxcf0Yp9zdPBOzCvyP4UziYvjVf+KsPgeTz/DQ5PVHl0WEAYASWomk5vnqhbHCoLOmiUNGdYllvrYu6V2hoWuiotGyFfnEzsbMtN052csZxF5Sfzxi31m2hGyy5aOLztpaKUYooKJl2ZAVBTI17zjh+qvDMsRjGQcLycl+r6uJs2zTtKtb9ItlULQMAu5zMeNe7YiGeM3Gz9yjq2bDJZVoS/z3V/G/jukLvjZ6UqqTOpogDaKKaUcigufxqDIBnJ4vPNgNRrPx2f0W2uIGSdM2ebcD/nzYB/EoAwJbB8Yw04qn+IwMANLnrbKgVRXYAAEw8qkkGw3eWKi7GKi4napWLOqoV9HW3jtQjGnC90SFmY8TGQN9az1VuVDTW2gkB00JRE+dxVgUqXGKXKBRw8NAqsXBiqpOBAAYo6eqmKDwzAFLB6IYRehcMoZyznQCAyNreSTvyBDYkKAEy8TBo/Jm2MWkNaiDNGg79TLFj8obu3+s6YV0AGwYD/FVqczAWKHRokCl+AFujQDYomoAET3QNEiSTJheb2d0/lSiJ8u9iJjXx6NtNq93TkufPltJm4YMnKLl5As3PGkhI3gj573bAYdCieYnh1lz2VIRc62oVUBejqNBle8poTT4u/VO1W11TW9GoUrAxXaHgg9pKJBEMAKLPeJ/8u1azaTppxPbFrRr0Y8wfQbRxUI6G8Fn6/v5Efzt1zPte6rJ98O4BIzlPmh/L7IEtfXTv5/K14DptfyUANN9TfJ+IvXzsezfbi0Gl8aw2Gt5DAUSzxCmDRNFgZ4p07BMZVI2tkUaffwuin9y2uUjpNytvMYM6nqa5iQoeWvZ4vjreFNYhZh+Iapj9MfWh8DeVGq+1hRt7r0moz0yDOXOSVtiM9kJJw8HQbA9A1zmNBSDAfKljctVLFV2MxjaP4/vUCjQBvLMF08g19eTGTf+EKT9skVI19hKbqqXpSAKnHOeX4vF2jJwgvblpTk1AkNmC4eNtNjH2WMWW0G2BbUDAXdReQMMRUWpj3yQdCFCfZnOjFt5EaG6RP6QJe57C8jysW9cCMCxTYxvnXlD2x8OLxLqouVawXwE06QRMAAAwTe91WmZAQhoAtOazp2hek5pEDeJzbG1GTK/b1kGnrXqtotmMe6ihK5ePdO3KFR0e9CzPwFW9Va/pyf17TiyJ6MuoVGF7uvzYELlG9nnsQ9zTQdePJp4CGRliOGOHWR5TNl4LbCB8PDCJzBIhG58CJCaQISa3Ow32ti5J4Ct/tvTIL2YvwWQLAEhrohN5TRTN0V4HE83rtqQCU3jOoVItfgME2L/eYlGzS5CYobc/OjzUwwfv6srlSzo7PTHQ4tcOM5XnxC+INWBjYtbTwvndGF/7tVqXEuymoKMHrd+SWiQVzXYwAOwczeeFMWVR4+nMDQT0/8FgrAWNFefSSnrw7qNkVlfyV0xVB8OhzfGePH5kzxTWCHsVDT5NGt4TNPg489+6dcvryz4nAD54ANTr6vV6arV76vSuqFZvueFvNVu+r6kDp+OxU5KGFwPfR8isAEC8x8KycWLUSsPBRAeHlzx0crQga75c0ag/1MnjY50dn9krgeYT87/T4UB2nXAKRkkdPgXSFHK9nLwmuKJzU/iXZspEuk1IDlmnswWMBHwYSAeIps3O/jD72JMS84zv5yjPOAOj3mT9ErU5Hp3beDb7UISem8869grA0ABxw/gxvAbCR8DMmiJJPkXVkdCw36Klr9ftWdauVnSp1dRiPFCrUvLX9RyW1EqdVlNXD3uOPZ+Ph+6Lrl490iuvvqBr14/sCzAaJ4+yzUIvvfqiUzVgHFdqFUsCKq3L+pWP39HZmFjFgUaTaRgj401RratYhg3c0PlgZFYyqSk0rSSVsAeFr0UrwJYE/nEN2atIXjDgkgBkgB9YIMTozonVJSJ5vtKsP9ZBq60Pvv+9ajdKOuzWtZxcqKSpmrWCLnUbatTwR+IKhrnd1vgazzaY25ZoBfM5DD1TveRrXtJkCj2+4Yz7N999pDn3RqmqX//EpzVRTRPqwUpDtWbbSp6L4cD3arNR0Y/88Pfp1Vee1ysvP29/uuOzE/sp4O7erjdVmCwNQEHZ5/5CwkL845CUmelcDx89dt0yGIz8Z5p72AL8RhJ0etH32gagm06mW7lceJUUzArZ+ZPkBix5BFCz4LEAWhb00fCxIh2tUFQVkNYz3rHqm5l+//f9Ht263FB5NVC1yPofq1LvarYsaopZ/LKowZyEhKUjIGEADKbhAWDJZvJPCffaqCYK3/ra8xsKMJu44HbZaqnbPfAehWkT+ksmClBUJDQ4ZPGyOVz4BTSqRPgU1cDkE7OCekMX/aXu3R2qVrmkzSayVXF+DAAgaLhOBoAauJilw7PizYfms1rYqF0pqrqaWQZw++hAdWE4uDat7e6duyqVazbJKEJxYzKwqTqD3K7IVvbO3IZgTVTclFQrERXB1jPS49Nj/Yl/80f18vsuq9ycaL2eqjgr6mrrsjSt6K3f+Jx+6W/8n7pULatdqhsEKGI4khyWc9CWm240eT4UYzLgYma18nQSCgmU2Uw93AIBqeDgoAJcMAsdamWxwNNr4QPO5bXWi6IBgLeLZd1Zl3S/2NCk2FFl2RJMmlJxphKyAQyt2Ph8qBKRE+Y4jVYr9B9x+u7oc6lqZWoUh2VEWoBkcgCY0ra9EYPavQUB9gAAu7zvTQeDCYDBRNpBc8HtafzOrZu/j5ieNF3Z/lwy0kgQxZ5k9SmvgdyIxaGc/o3XVehn+UVdwsFrJ1sorM22aU+8NMccMV1Zzb9qCsBvDQA8BY38MyIBO27I7wQAIDcoXs3PTIu/3BsLCUAy3kpu2qH34zNl/ZXt2E2EF+sP9LdaXJkWRsxVaTrQc+2y3n/tsq5UqjqgiDp+okuNqg/myXKi6mFHy2pF52iQqw3nhjfrHa3nBTtSn8+GXvOBHAftn3uHA48mJIr3JAEwVT0YAC4UnNrhAK5oLtKaSb7sQamksDTyHwWyUylgPKC3Z89cLrxRuyBMyK21k5jt4GnCBD5NXF2S4o6diwp076VIDKAws1YYCc8WAGA/hYIeoEP+GQMM3mtwCk4mdAmEjElG8gBInyGvP1P3ee5tQ18s6gwX8nrdRSENjLXP6b1sm1y74IaONze3lgMUSz70QmsfrA1AACaiZoxtoNJNUhZz0PhBxMm/puAD9OV70A25LoAI7O/zBABQgPK8nmpvkOi2dHp8Gv9+tnBkEXt6vr77azTvNdkVOr/vvLY9yYG5YBA5wA879qZEBe8fSe/tFb0X55qvy7P3ROqNdoDeXhLAPgshA36eeJmBEX4omLrxRrdMEe+lIbHZMZ3S1NtA1FqFNdPFien3NupFX81PUzzjq8OemKIA9997FFrxGCbyIZWA6oxZGPrF5cpTY1gWTAJ5XK9vRbY1ZwWUYNYs1wOqMqadj5+c+CssHQAA7rHZfGVjz3bvwBI5QI/ReGoPj9OzASe7VsWiZtBXVwUzAfAAYHpF0RrazvCacVfk+EwkfSWtSAUqh04V4AgTQgzwAIYprvJnuGNtJDDAohVi2pL+NOuUEwCQWQA5RjASBwJcTMSDeC5qtwx4ZzmIfXfCM8D1ALIkp2zU/F4yQxDmEPc/zTwgdZgjxv7Ee/IZDhAAFR+pCF4q6IMrUFxLfFha1xuqt9uxTyRZEp8p14IJ0UGPJha5wNoTTPYWHM1hDNDgfv37XrO7ecSs5VSKAIeo+ZAQ8PpY/uVKlpTEfYLBZY608r3v1xv0XkCIo8uH3iP9PeqExJbaMiBdKkT9kJv/VP7vqoZcAOwBAMmMKaSSVfa/dObTUBhYjetndIGGP1PqMwBgnTCa9PB8YVI6HQ49nWY/nw2HquEBgEO10xEKWo7QXdc0vRjYz8XO9+WNZpuRyvXYP9jTHGdneVM41E/GU52fQ6s/tecJXx8/fmIqMZjQeLrW+dkwmk1PDIn7G/kM5T4CQOLvPGFmnNYKlknIMzbq9DoGWWnoSS84unTJn2230zaY3D8jzaDmvZnUI8ABjFcviCIcjXV2MXbj6BSBwSCo7eyDBhE3YZScJLoAAdGnBOAKY4C8eoDcuWUvnG8R67jCx2O2UAN3dhAaomsbDTUPeqoQs7icm1bfYF0m6R3vGeYQE2nudzT8TKr9FVYLSTN4gVHz0yLPlqqWW/4aem2ABOL6FmYj0PyHDCkYK35tPC71LWe4AfyIituem+yebvh3dR0gt88HSwhTopUXcywxQLJOo6EukpHJSJeI0JuMDQBs5jMxxV0BdMLIOejpon8eAFpho26tomYCzmHDLJaA30Vdu35ZV68f2Tvt4fFDvfd979Fys3TUIufVG3fe0qrU0PmqpVWpta1dLIXA54p9fA31u6KHT4691vFgefDwkdkY+EpMJ6SwBDORX7AnOFMBl4jmRe5gid5yaYBjMZ2pTWR7AgCIkG3QVy3mOjxoaTo6U6dZ1EGnqtdevaX3vnLbE/h6FTlaSG1D/hSgOJNoRjlmaLr5N8QTAEAyYiwXqzrvj1Rv9VSoNPT5O3cdvVlsNPVrH/+EKe+IDUgCIJHj9HzotIQf+IHv10/++Ec1OH/iGFbgvtPTY739zl29ceeOvvDmm3p4/13VAQMxg3YKBWslM8p5Edxn9FOxbkKqTlxkeGzwSssYt1qeicdT+A94yu6v3LeLYDi4Z0p9otl0OQaYVLxIFqFOo5/MgyTqSjxuisuZWsWlfvA7v1U3L9dVWFyoiXSdOqne2QIA01UAAP3pQmeTmcbsZZulaxzYQLxHHxFukkMeVfjIh963YTNBO06sBdm/oY/mw+IN8bmFxnOznmm5GGg267tpNtK+XOnoqCsVZtZ88W/efvtYo0FFjfplEYNswLsEAs5mH/RPonOhCOIrwAbGoUiMCQvu8kFP7UpB69GFirOhvvkD79V6PFC9XHScyOOHj3xjQ3fHJGNdYNrd1KpQ0Qw63WqmUnGuCmyY1Ub1Ut2/0ZiWqyudXtzX9/3wt+j7f/hbtCw80Wo10kHrQMWp1NzUVSp29F/8uZ/XAYflpqbVYKY2iQikFVDowpSolk2zwgXXbrQpmmdnCAgii1QhGtAYQgf9LMlAbJiE2783WCCLgjQqbTR3DBMLhkVSCwaASrqzKephuaVZsavysoXSQYXCdCerSJOOHPnFp8bnSUHh3FZoO0zLfNAH1YRGIt+QbPAUdqZyprgn/rwvCdjq762zZsAbuqr8K8cNZumAC+dkJJSbB25uNh6uBQXePjMiT/LjVsk8hfwT+c/xbIAAYaoURbKjDNP/u+BLEgwT76CWIQGoYQgZh7/psIvJFkB4asK55+j5lbr6XPDnv9+f/OVm+tnG4enHyq83vZ8v90T/N8cAfqX3sv8e9q/D/ut/9t+6UYz5eUoByJ9TZLhuPF0vR0SNATL+C82UsJqlaquZ6pO+Xj061GtXr+oqsXfjkUqzoYGCcq2os+lAxVbDrqYXEzbTijaEmy6LcciVNyrVI+qOCYipetWaqf8AcBTVBubsXxHTori30j23iOhO/zkV4KYM2/QqOaz7hMwRlFEAGMm2WWdMngJn2JtSxQg/pAx5Yrk1+ws9Lk616/ko9GppMkZRjbEQ9Fw0tTRY4YWBlICgBMx0KqbicU/b4yBJfbZFTGrU+RyhJfteSSCdG/f0e4MZZoHJwMJABcUTzTwUyWwUlZvGvJ63U85Euefg4+CMSf/YzcVoPPTrtJswwr+nfu0DZhSlsAGC9eAoMYyeaGRhO1QqnoCHHn1H0zP724cser9kO5mlSs9EAn7p8+9ejNdCQEe/rV/5nWynR3uPkv/OTTOsENgtCUTwFMnFxsqazNBFF4ItQOOVgIAtpZ0GnoI/+Rm4kcNAslzUyaMHngIy6ec5o84CVArfCCb00egn9+79d1pAWxwmV3yG1TLrqm4AYTIa+3ebAQCfNfFfnvpjYFlL0V0xCePsg1p7MRi5GAeQn0wXGoymNl4lEheKP/fibEGzEBPuJdPjSscTf6ip0CnRcjKd4We5n+3XgQcBZprIQ1gl1rkDLJY0tQwQWQKAB6XhxveVvW0YLmAYCU3XjtaR9RyAHnO4jd2xeRwzUjAdG/Oa46yAKZmjAzMAEFBMYvVgnMkZkwwTt3tEBk+5jhTVrY5BRtgKTOUAR2d8luyBFWQZmEAx+aHKisjCKDALvsdjb4izjnUQ035ePWdvQ5tCNabyKSUAY852q+F7Mp+PFF0BjicDwjRNhervQLxySd1uRzdvXNdLLz6v5567pUuHBwYAKDRXS/bWZE65NVmk2Yj7DwqxWVFm44QHAZ4FNP+AAIFlEQu9YzW50M2AZdIEeCiQXbK9X6bYwrR+M3jq/XyzceHt95A8S/LZFTUQLGUmnQtLSNBFw/hCK4ypH3t3dTlVqxZ+JGdn5+r3B26+iUjEM4D9yX7hNjpk/QNywDZiDS/VH57p/OI8tOKTiRt4tPpM4F2e0IQlCZQlXpXsqB8DHm2YuAZ9PZgUIbXKcgeYCVlaRkNPc3/9+lVdv35N7cMD9edLjTHkIwVgNNLjhw/17v379tPhHhien4fXEsBZAs9yE89nAY4U3hSxfsz2YQ+GBWqQUWa4xV60a4vZqyrFlTp16d13R+odSt2DtpMjmKA+d/t5nZ+eW+KFwRrXrj8c6mRw4fq2UMNrAXCjai8rjMgPDo/08suv6qzf1/1333VKDN9vd9t698ED1Ru1MMYbk4TQM7jM9eCcODs98x6Gjp39lCa2Vm8YVCHXnnOQs+3Jk2O98sqr+sQnPqGjg0tojVQtVXzmIX3gvADYRPbMteff8Csa5dg3tmByEf05IMNca/xqYERrbe1/gUhOhgM2QfZCSPVpAhsA1SmBFxPVK0WnBVkuY08hUr2494uWnjAhvnr9mu69+45efs+r+qef+qTBjD7AR/1Ai0LEUFLnUOPTsPL/7F+5DkKKRV+XvZBYvySLEIPXM1gEIy/2c/uTeE9dOT7y9MmxWpgRs8sADLNXzuZqNztazjmb6RumOjyoazI81nd++4d12K3qoFtVrULM7MYAgJ0cfK9Gv8D15LoiXaG4gdnAQBFwja2mXm1oNBhbEqNiVacXQy1L0P9XevfJsdawe5o9vf0QE8qFaICL1ab+3J//D/XgwUOv116roU9/8hP6tV/9Fb3++udtCsu6oHfk4MeEmbMkN+iB74RfCL/xzOAeZrDE9N++bklKMltwViCzhLkZxpH8DIa5g4uBWRl44TglAnbXmlQLIpMZ5gCUBaOca4I0hz6Ks8jPwXBqvtBhq6Uy3nvnj/Vd3/YhfcNrt50A0KwyrJ2o0T4wiDjBG2FT1tloocf9gQaAkQCyyHIWM59DNjRcRHoGfTqvqfAt73vJDIB2p+XF5ux4u31aAesD3y7xGwozHmSo+ezCJoBFqAubtS4ddlUoLhz5sl6VdPfuiSajmmqVQ80Xns9KxbnRLBY3xn/zedE0Igm6aBj7gKByEQ86HTv/azpSZTHWB156TjUhDVir22yqf36ui/7AoAXF62Jd0mRV8QKYWnu/UrnEzbdRHeq3yqqKxQhas9Bg8kS9KyX96T/7cxrP7+rgoKrJcCLNNrrcOpSmBf3iX/zrOnl7rOsg4+O1auuSIkIBgyU0XhQzyBpKCSFKZlqJOmw3U24oO5+GERL6JqNKNmqB2Cgx39sHAMZlVP07AACq80WxorcSAPCg1NC01FVl2QZPwcfZrtu5QDfVMUWiuQVO00AmTY54Si7hGfajsHYznkyw3IDnzOcV0TWTQHDSRD87Wmc6/9ILJRtVBXK69Q1IbIBgBewqz21xnJqwf2YAID1WNrjKEzJvLAmM2FLbk8Lf2rJGy80hb4fPJAwQAQB2Job7ze/X0hXsgwDPAgD7zVP+fL4EALCM4XcmAPDs6/9yAEAALvl3ljNEcZNZAP7qpjoYAxS+oFeV9VzdzVLt1VzPtdt675UjXasUVRpfSPMxqYCOuaRI554oEeFYrOmiP9Zqvla719OE2KzUxBmES/eOXXExewRkTDTeKBqTo7cBovh7QxgUdWYB7PS/2Uk5uvu0xrMkxdFeAQCEJCAbte0c3T0lq4IeP81+yQ04w7X1cuLmJk/5afzRZJM3TIFGk2eHbwow/9zakzYAALvXm2H09CezT+eHDeTDNhXa+bndjDKprJYd4ZRBQJs14XSdGlamL/ueA/y7rJF3Y1auuGhgAsnBnYEA3ORDG71HkY9dassiCGpvdmjON0HyUog5erASkkY0G+sEEyFAGPbh7eaSdcRp8u6n2/vel7ufs6np13Kvf7mfyY319l7Z80HJH4v3hdTUZDAof0ZQWWlk+LMb7GSayQQbailTMiYBfOaWyBERNZt6X2bK6xx0F/Bywx/Tf4r98EY3ndvLJq7v02sF07owdjKlE1nWHL05rvLFNP2J5r9eww9oqm6n6+Kax4PN4WJovkyu3bBuwlCdox12zXSOajWm+RSkdgFPjvr4RD8ZrLUs2i86ZGzWnsPYYnmGGeQGlgZex+jMAXw5g5m+lAu6GI8j8S1hwdxL1QgFcUToiy8c6ujoyMZkGKcByNDo3XvnHT14fKxiteFM7XALjxDhSIlZqT9YqN1rbdMDAAEMAJgJEM0aUrmwkYh1mwWfblTtf7I2xW0LH/8AACAASURBVHyyWDnSsFSjxqoaBOHgn876IYvkEXxWYwoIgwhuPPTwFIO2JyQN+RDnbFXlYsdgq1MJEqjk+8asHYrWKObzhB7Ax9p/1kWpaDfsHRskQDVkNYApsDNhB0CJf+XlF/XKKy9ZRsD+RDNbq5d0MTh2xBZTd54zMurn3r+QHSBDYB8DCIDFwLZTrwfgx1WjjqNo9n5jdhL1VGYwFW1ulvevvHdlXyWO+1qlkWYSUet4v0upATQ/J+d9rz/2eRImiElzokypolpxo9P7b6leCkCYdRxlTsFJJYPBxF+Ho6nOzgc6P7vQxWAcMXWLaNiZWIe0ZOejwp7I1Jjv8d6yM32mVPtravgrJEUlEzz2BoBX1inmazT8NPqOkK2U7K3y6NED3bv3tt598I7pxwOMjPFQAShy2iQ33topUqzNOrIUmnjuZ/buGFwn36SlWm0A3AAPeYwwrK0YDDTQnPxs+HNE1/JZR72I5ruynuj2res2G3t8cuz7+/1f9/UajyZ68OCRHj96bMnQjZu3df3WLSf4wFxp9mACHOpsXNDFZGVmRI4shEX05PjEzTcU9R/8oR/SeDr2mnrplZfMYmDNco0AK/hFk88EG4NEru/J6WmKzazo2vXrNk8EROh2e3rrrbf82fzvv/S/afCkrzqg3Gbjhh8ZGmeg43cLhZCvxbGVOAG7w9YyakB8mDkM28oltRhiEPfr67/SbDxObMGI0SSaEZk17EVYPIMzro9dTRxxmEF+zlEaYpgd7Nn9wcDX1tIGUilomis1ndHQeUIdDIfwTMB/J5hKsT49d09+ZAWDV1PMJadTtcoFe2DAAHGUcRVQJiBOzqPzk1Ndv3JF48FQN69e1f07d8MMNsmpwmOZlAj8eYraLAf6fT/4EV251FCnVdZ82gf6tFkkgIeJyPkgTXtaAPFp9u+5S/JhoK2x5C9ADVhkC+6rSkX9ydi+UJWDI80KFd1/fKoHxxf6mZ/7k3rj7ftqtwEvq/ovf/7nNbq4MLuFzxDmA2AvpyMMuRa+RY51Dt8R7kvY21D62bsBGF1XJg+pfN/GOY63zYU+8MH36UMf+pCuXb3uPYF/G55RBX3yk5/SyfGJvvD6FyyPOzq6bBAQwImVRFIG/0/XyrCWBwUk4PUgUVhPp6pppcXoTN/+LR/Uh97/vFbTU9UrpJgBQDQ0mZOSg3dOAUsG9UnTQVJU4Htz13ecq27jFvhgII9Lnirf+MrzG1C03mEvNeIZDQGZYEHGFGG15EXxdWQPAKbmxONxoBwckFW9VKPZ1HwmvXPvTLNpQ5VSL6ROBgBmBgBci6zIRwxkn0l9xMcEyuo4DpBSyof5xFPC25d7utyu+3udesMmN2ihWPBMF8foHiYFXcxWmnIulyiY56oWVrrUaKq2KUNQUM+Z2kutSxPduf9Av/BX/4yWm/tqNTc6OzlVrVxTnUN1Wda9z76t//Gv/F1dbxbUKTRVnK4dc9GosRkzQcboB9M/JvtJ55+aZ08XaPxxVp7Owh/GtDR0yyVPP6wL8wQh/AWcecwHVoLSEgeSGQCbivrFiu4UinpzXdC7BgA6qq7DBHCznriAiD09ae8TwBBT8IiAgE4IU8FMgOQUzo2W9VCmdKV8y/1Jlem3vF5T5plAhDQgpwVgOpMbnHiqROdL6LEL4zTx36eVm4Hgz4qtc7epbun8XzL9j13YU//9X2YAZNoQtJud9CC3BhQCAAD1ZssTKd/MTETsJM26TsXx3mN/uWb+yzUA2Y9gu6c98/rye95+PnsPkovG30kAQH6duaDZf/1f6f0nS6atsjbKYc8ZQiPK8eYpvImxsV5xYCYXm8YaFLogvXJ0qFcvH+iQ2nc60Ho2UrNV02I51wwPEKhtxbKjhybjmWrNlgpVHFC5Y9Jhx9RtOvP9hNbYU/00VbPJ39bpP+ifNCMZ32La5ymcDQFDlhPxYdvUvJiBbHVqsR79ezuBjqsUf45s+kzpjr+J5AwXsz4MmYpFHFZ2VmcaAM2U7zOBowBEL8kryRFEUPIo/JhsANpmen4G8HKxnA27ssFfnqDxZ94bkxi+AkgCBMcEIBoKgwFLrjsNCYktgdxvp3BuXIM6z0FJ4UUBgXt/fowwHUt3YjJLjIY99rhqrRGTB09Ew3SR98L75IA2E8HF9ZfuIz5LtmS8/eu+W6lf7T7mVcS//+f/5YIgr4G0RfHclrWlyNP8WmiWghEQBWY2Wcu6ek/6KSq5DsTauahPU057tcwNAjg1Aa+FRHElU5jJvyPigt+cCv2gJcbqyyTL+BNFNZRgihC0ut1Wx69thvP1YKQa0anlsqcZB71DnUMprtddcFPsVKsNXQxHLpqC3g6tGdMpJlh1T2CZ7PPb0/RUmDJtZ2IxVRMz6fQ58N44L6eqlAumbnpOv5xqQ2Y31wESEDU/lOmidHSEyZTU69Z16eBA169e1pWjS55qmUWzSZFl06kZAFG4hVHfeEqxV9bDx+cu2ijMaf4zE6A/HOnhoyc+swsU2TTnqTF3EwpDyEd7aONpcO3EnwA1in2mntV6y5KGCQaYBQC3ggGADQ0BNZPZNMugabLuE9WYj4wGyHtW8szJq9Xw5aag2RipY7CVvJ6T8WS43cd9tAOdIkM9ZEixZzRa1ESYSNI8B1Dgc3FJKtBShwd4doScAPMvPh/AvqNLR7p01NN73ve8vx4dBvWcRAkew74DVy67SGX/CpUURWiY6rF+cVtHhx6521GAbyUb25ogvFjc2Kc4OoBG7pu5tSIVzSYL637Jlj/t9z1B5rrTJFl6AZKMhwzvY4pfA0Z55N1z9q80X0w9wc+GXVWMA5FuzJBw1V0Hx2Se5rjmBsKJLMWanjw4VaPejshSA6JldTG6g4VmU7CIYjYAm1lhaZ+DkImhthvAtL+is6bBHQ4vNJ1NdHLyOPCMIFJa/QCp6/Cw6zXfbUqH3abTIUjloKEgSafFe4DVU0RHXPQkmqQdQAB+O8ELtmlxbh8MAEA8aNzMWQIashHART4ZwB1LK1ISiWtFanswyHVB7zx6qFsvvag7sA/4bBcr/eRP/ZRqh5f18I23fD0uXbuh4Xiki/FInYMDVbpXtKhd0TuP+3r77j1Pbd988y196tOf0Tvv3Pf98DP/6s/qR370R3X9xjUNhgO98849PX7yyCaZc0uVoOZLp6enPkcODw8NqAAAcD8wjaXuzcaCsNx+5Vd+RT/2Yz+mX/xrf00//D3fp//1l35JDx89SD4XOLpL/f65/w3nWa7PgskaZ5Hvx81GzV7bTBBYQDT8DARKsHRgBSwWXgtRW4fnkJOHnIgSrB5S0+1clrTxALY8b3gBReN76fJl703Xbt7UYDjWjdu3Q1bE++odWvCcz+Wo6cMPjDO9fzHwfuKJP7hq8qfwWlouHc8MA4EpNvfU3bt39cUvfvH/Yu/NYy1P07u+79n3c+5Wt/Zep3tWZsb2eMYGe7CFbYxtOZAQxwYcBxwTNmUVESJEQYQEC0QEipCQEtkydgiJITJLLAzG8W6PGbBnYs/aS3VXd+13Pfsefb7P+557qqZnxmAJ5o9Uq3S7qu5yzu/3/t73eb7Pd/GQlT1ht9PVYjrVGukW4M8KV/+Gp9NOSIIBbRnEubRmL5rqG3/Xb9fBbkPNutRgwrmaqrCeeb8G9LBBcooz5X3DIob6jtzDXl31uk0kx8OxqoClE6Is6+qPJxrOZioixWFqzvXp7miismbrim7fP9E73/uVqjZ6Orh0Vf/j//D9WkyIpkVPTwwrrEpqGwDqoNrjrwJDyRN5P4MA2nODSTT7533YjDzvsEyDecg1BpzC3+RrPvxV3ttsIBmVn1F26hnWGpIcJAMAga+99pp+7md/VvfvPfA6BaBYwjAy+yuS3Gy4TApfqaJKsawZBsg0irOBvuI9b9NXvOdZLSbHqpWQPkas7nxZ1GCy1OlwagBgAoC5XGvMPotUBoZGSrmaL9Y29l/MWcd4ALzrxTXaoW4Px34a2og48GbsePmS6YVQpZnWr5ag5fweGNevN6rqtBsqlcmubGg4WOjOm+dazjsqFlouCELjEB4AptouQFoqLlTKZdDQqVaFsotBMjgxXOEh8uJcz7RTK+qZKwdGQlpMsgsFvfHGGxG1V6n5TT/sL3UyXmjsvKoAAIrLia5idlKsajnAoZLDbql6q6DPvPaq/uJf+j5dvrzUYHDPGrhL+/vqn/RVXpbUWNX13//p/0WHVelKq6vSZK3lCEMdaB5rzZbj0GLhD1AEcUs69HxYWfsX1EYPZPy6KiK6JrSBqF9kypABAJqRYkEjkhVzfBTRheuyzgpl3SqVDAC8Wa5rXGyrsoYBADKFBCA5lWbqXM7ujU7EyxKEzY7hbP4bAKBkhHAjAcixe4lCzAOSfRlY0IAAlglYSxIFpg3Ltsb7+TpE0R4PS/zoC/3/ZsrOOvPU5eLXhQlgFKihQUnFfSpht39envjn5iohJ7kbCJ8BilEYAM2mdZgZnGEnIC80pwD867QBb6U/3m46vhAAkN/flyoA8EWvx2b4ymmSlPib0zJMLAMEiGlPaLzgYjJ1CukAGqcWyPN8quZqpuf2d/T2q5fUxRH39EitWklNzG/ms0DjTRUvmJrFRKfeRgMV699mNuxSTGf8HMYByk+C8eEJf/aUTMpqxwulxoTJkN1yU4JHThDIJp9ushOdPpECLqIsNxcrgwEBazFFeZwBkOjegHHOog5qf2huw2zKzT06Zq2MUGPUVuOZTU2G8Xzoc5WSQVeYPVmjnwvoPKnPRnYu4Lb0/9E8F5wLzAlG897G4Xoy8QHMAQjDKgAAmAZ4rYTPwYWePiaGvvaJGpcL2VyIZLZAtJ7BqchmY6yJAABCf+coL2RSiY3Ea6Io9U5gbfwWwyjdgNzWPrlW8zP4RQGs34IEYPtn5p+zAUCzieoWMJDfh7flxGAw1TJN8G04xXqkEKKYTDwatLvjwTBit+w/EZ4UhtkS/d1AT5KTOb0lgbTEWm2m/wmcDBPAvOui5077s0cxKXrQzDT7Y7v5pxF69PCRdnZ2de/efbufO5Wh1TVtHjYcZxy608kcejTOzmWVqnW7UI9ouKDKp0QOwHG8ztblpkbjmQF1vITKRVIEhqanYvq7JJK9Jh3sSNcPd3X98FBXLx/qYG/f2dKL6bHz3GPG5aolziNT5fFVSPpfm9bR4DDdX7iZOO/PVK1e0skpPkBRv/BvgBnZeeHTn3kp9gQo38vQ9UfKCDLKoiO2DO4DbmHGiFY/MVcAE077Y9XbLa1LVY3mK3scjGZLmx6Wml0djVdOO8jMAQCLiDSMhpdotfBQgkUVfiVOG7JR41xNbLbTk2XwEtkC55oN9CIVyM9T8rPYANZegG5rvRb8mnGvrlXs/cBzxzqbjmFiVQxI2hkcA7Q0dcXzabYcuLqgcQ0mUEywrxwe6saN63rm6Zvqdlva29uxHwHmgJYmMPTBo4V1QkE+D3d6DMqgzzNlp4nBcRvGCQ7cTCnZl3i9liIVa1qMMCKtWtpHnrn9EKDN2kk+tPKAW4P+mSaYnzkfPAA0CuOH52eqpEi5yPCeBwiRvBeyiWcYF0bjzPNiMHRVUKvaUrlYcWIC6QHoqpEtBZMCY7G4fk5vMVganjkhpVppf7eqRh35RdcafibY+3s7lmMAzl25CuMChi61MSs8IlNhVBTXMzWLczMYuJ1os+eTiU3NaNiWXCvORgNnGIUuY//A7dzxk0UtyzAjxr6uPCsBRAf4GE7w4SPies5SrEjxiqk40Wk39NM/91F99vXX7UD+bb//92hRLuqrvvbDfobq9aZ+9Vc/Zm+EZqutT3zmM/rEpz/txup0PFe5c0Vno7kns3i7MP30a0l6aw49ohcHw74n9PaJ2elp/2DPBomYAALQsEaQgjQYEC6J7+v7HnE+ZnCNRo6G/tGjR/rABz7g9fDn/+yf01/9K39Zd+68aXYyrCPO7Pv376nX64Z/Rv6VmB52U09MWxpR9mCGlt1W08AjH5s8Pwm1YV9pd7rq9DBd3FG72zXwBhMGWVPIYhLLK8WB+nxerdzwn5yee5D45t17Oj450znPyGisl169pf5k5qSSDPSxNg2em3280s7Ojvc0wBJAgGxSadN1rdWplmwsSv/z1DNP693vfrf31jdu39Ynfv3X9eDOHcfk0cTsNFuaDkcanp6ZG448gGcoYsBn1vp321V99Yfer71eTTu9mtaLobSaBAAAo5Fm2exJt6S+suUafVFIAbjaNONsXrPJTJ1G22wS1gbv84RYOwwJ1ysNVksNCkUd3HxWv/GZW7rzqK+v/vDvVrN7oB/6W39bJ8fn6rW7Psegn5FQA3OHxrdUqniADMtpU5+5P4oBhM/oQkG7e/teP+xLI+QAa2l3b083b960TwMvtVwN3yWD7Oy5ROkmzyTiNHe6veR5VDQgBBsAEOr+nXu6tANICod1leosfFVIeF3GnIyUnnJR5dVELzx9WV/1Fe/QasqwGmlVsO1UrhvMfnAy0NmYAXdVM5tmL7SwxJP4Q8BljHnZq9nfeM1lFb7hqz+45uaz8TPNjQIvXEwXOOhTOIOkgsKv0S+AAg8sAUDLS/QTRSqaFYq5k6Ox7t8fqahdrZZMW4EvKfonNuczcrbgIGGyw8+a+PAn6qHWaAv01Q7085mq63nohNczvXDzijogVSCg1Yoe3L/viCEofKNFSY8Gax2NFhpwOCO110iF2ViHNPatHRXGGO5U7PhZaax1NnmoD3zwef2pP/b7dHb6ugqkCbBpz5eqqqJOdUc/9gP/p25//E1d7+ypPi9pOWYyQT011WxJ8cDxSWEeAAAbkOl5TNCYJtJQ4BCJWyZNcyH00Cb8gPKwSExvjLEIAMAEBNZOs1DDIzO7X67q9XJZL68Lul2salRqq7xqqbBiPkIJkjK7vWtEkZ4bcA4sNzkuChJV2YYTMc1gUzQrwMZFQREFJIBq5BisErq30JUC2JhmyILlQMHAJWVNb/bIDITkon3zYDw+uQ/KdIp12hSjmUKePze7w1x8bbRgeeKfWA/bzVdU2fE3m/gnIopqNp/iI4goh0QUiIZbHusfvljTsP3J2wfEk9PGPI3dvjaPNyoBcHypAADbDI38Xr4gEyLcW1w8rorR1BNtFAsmYixZw/5oR1fuCU788bnmAyxWalOALeda9E+1Vy3o7VcP9fROR02K6eG5evWqJ4CYjlbRylXLGs9n9o+YYiQDswa9JyyV1Pg76hFDUdDq9RYAkBz/o6gOOQAvK6b/IQ3JTADLCdJqM+U3mdR47boBi+L1c+7phtMSzZobLOs6gwLHtMiTOBcIob+N4RCeHHJ8mxuK5UL7u10j1DAAAAViApP0hE5tqblRZ2qQp+75nmUmj4vX5PURz11i6RAVV8cANlzg8YAhQokiHv013xdUHgDAudfW1UaxEt87N/VheJNBgJj6xwG6+TyHzoayGeQ6cyoLhcyeiquYPURys+zXmy6wL1FiW/gtpInakxKI7ectX4Mn75K3B3+/3xoDIBD7i4Ihf19/TOZZ2+yAx17HaqUmOfHp3PUMlH3X5y2F90rjQaTtYOqHVtH3P2lKbVroyKMUQUSBn+LQ7Ntienqk1mw/z3kt260eoJ31aPNA9nkACJheQWEkZowrBSV3d3fPrsgUY0zY0MnP6GSdtBJSgLWzzqueco+mC5XrDT+nQ2LJaKo2kbk0gAEmo9nnXNWSqe5CzYr03NNtPf/UVb3zxWdVgT5qxXs0+VmLXFhjwInJUAAjQeUMA7NsfMedcWPH7xTVZso5DVm5pTffOFe/P/eZB8hB80+RiJaZqdtnX3olAGMDAGEQxTjWaxz5Xw2vAO4ZjSUeScTvJck1lNNmQetyVVOiDHkHlbq9TE77I03WVU2KO2ZC0MzjbUDUH42WLT55T0hskBxQYxQrBhK4xjAKqKdUmmq5jqhFa37tqF2MCFbrgGPamK1k/PxkTxMYOBSBW0ezVeAMAtwAr9RpNze1ROxdyUPEjC7qmpFqdQBLaoioI2jkR8ORayGanNgq8PKIyD8i9sz5sFHWhd6dZ2MDsKT9do+YMlzVmWq3qA+rBhpoFJnQ95o9zadL9Ydjwdg4HQz9sY+L/XTi5AT02cDAxK814C4vZiquFyrQSOB54cx4mDo0SQAZmPnxG1AKaQy1DkxH9vNIY4H5ytuolNA4F90sHhzsa3dnx9T0Xq9jQ9ODgz1LJjwx5DrZiymo1pXyWsPBfWeU5/0ugM44I1jPMAF4HSSreOLHHUaCmqLSVlOo5oAgRdUAuLiyc8CBtaVDPF9O8JhMnVZhhoob/Yj2LLGeeNY5C3hfaTqb9cno7P1ceT0EqMGfPVGvXdbf/8ef0st3hjqeDPTdf+yP6l0f/IB+8Vf/hQ6uX9fl6zfcZHzkI7+i+/cemmFBnvoj6PmlskbjsYF9mnfuLV4BNFnUBNSG/eHA9/75t70tgKfVwtcZUIV7yzVl3WE8zjnIn3u9HbPu7LGDoSBspUdHev755z11fePOmzo4ONDdu3f1F/78X9TXfOjDqlXq+pN/8o/bW+HVV16y2eViMdPly4c6Oz3e3JvMRLPRW2IOmkFosBRTwTDnpK5nkh/nu9HxYCOwbqezYKJMZ7GO8TyiZ0jmswGgL81+49+7vR2dnJ5pd//A4N/hlav+8xtv3tVP/8zP6Rd/6Z8n0GTi4zBSg6IGCzAgANCYUAdEChBAU8sZMx6cao9kEDON1r6G165d1SWo6qWSdtodrSYz/djf/btq8Hwv19rv7ahZrVsugSHhbDZ2M7rTJfqzqadvHKpRla4e7qhRpelfOhKwREdr0+3wAvHr46Uyya9U4hpZygSYHQlDnEqj/tCgInvZ2Wjo55aWmXSo8s6+fuPV19XcOdSD07Ha+zfUHy31S7/8UfV6exqcD1RinTtdMA4f9ufs4+LnLkXvGfjj1EtyySzT45rs7sNw2o3nuNEI0+QqXi5jRx7zPD/WF1jWs9isNfZFQFT2xuw18fDuQ/3Dv/cP1Ov0XF+d9fERocesCWlQAaBpNlcLWexqqsu7DX3973ifND9XtTzz3kqsbq1JEkBBD47OdTqaaVWuaVkOkGRK7OdipgkpG7DuZvF7AwD8vm/6hrVpX4V4wS7CmMpywCzXgU5gCuINiHzNvuazvmP2QDCJWqjVuQAcqnU9vD/Qo4dQEy9pPgsdMABAoRgHVbgogszWgkpeHHkqXyjVVK7CJKiFfnE5VxUDmflI1eVYb7t2qINuU8XFzJv6bDzWw6NTox8cpMeTkh4O5+qDKoOIaiRNh+oVi3rm8JoqU7fqztqcE53XWGg4vK/v/wv/ia5f62gw7uvh0UNrBaeDiTRc6d5n7uon/vd/qv1KU91CQxXTDqGxTbUqAgCUtZqbhxAbApuqve2CWk/BAHWQSSWmM56KgOTzFVA8eGp8GEWx5Vga3MOjM1FhVRR+P8NKXbdrFb2igm6RgVlsqbhsiPyfpfXUaUqeJADWm6YJfZ62b7SuqQvx4nbTT3McE0QzBEwRDF1xmG/xaoLeGj0KTVtiAdhU4nNd9HPR7olpoqHm6xPrK9HhXKCYm5CK/DTPS9VKLtC3J/6PTf9TQ3Dx4GVk+gIAiFi4AABgAMAEMBKW8n3ZjB5nEVw44OdD+a2ah02h/0QD8YUa5s/9ty8dAOBJ0CO/1kz7fstrQGNPFKWnYQuDAAYCjP0HAEBUZdFSFsCABAAASSHFYX0UQ39HnFl5OVVlMdFOcW1jwBcu7ak+Hqo+nzkakGKrUi9pNBtrgvyo1tDZOZnzTT9vUD7z1ItnDICQGJygHUP3DyZOLK/QHEcLGywR2tJcSPsjDdLG9dvHxEYOEGwADLssTLloAhNAlYEqT2JT/JUPaAOE4cbNocBh5+lQMrOzMVMCA9YL3HW74fxdLVuPCeU7wAEoiEsfHEgBKMicPrDl1M//h7FTvD7/fwIA8usnmzmiONemVQIUZgCQfYDnE4aB6XEeGV7Q9E1bNP2t4IICeiz0Whop9nkagpAVBdneJpBeBPx/PKPQRwFQtynA3MwMWHhPzXtPAhd9xZPnwudr/n/TIN4Ww+jzPeef9+8TgOTV9IT5YN4r/Tq2QNEMingPZMJPsTedJOdfLhGa+6kbyqwhxaXajW9q/D09SXRB1rwNitKZ4Sz05AMAUBu+Ao8DAAFkxS+mk7A+aBIAe5mgUShB/0ezyOWhcGdCxxSk0+1ZT0txzUSmVI64KTTWOYfaU//FSuejiY3XpqulJgDHXAd3NwkwWZOTvdJidGZ66I2rXb377U/r2RuX1K7xAI4s42PwWc2MB5hzNkukPqEpQ6I23wAArn+T2RlACQUXaynAokJM8VmbTGArZLsXdH7OZAc5Q8jDmLZHIgbTx6AaM3HjOgwwR0xTStbueR+NesGgXbNe9TCE3/b+KBXVaLcdNTddl1Ru9VRqdPTG/Uf62G98SrfunGpR3dFSFXscEO+XbFNTNk6AlAwQxvO12QOLAq1sRbggEAlWqFABUNwhL4DW7ZGU1jCfiGVMcijXFOlJDLPSeARhiLgwTuBbuFOntA9qGjMoIgo6ppQx3WIQgH9Fox0mo6whlmc0X+GazTUIOUSwmWiwaV5pnl12WzoUedluiKlDbKSVUkeKJT16RL75xE0ik3xotZmBwZqf0RCgcWa4g163QpxiNSZ5MFrHQ9UKKzXITV/NbCpdWizVrkrtVk0Dps14rJSlTq+pS5cP3Aj2djs2nLt85ZILfTNde211e217ZVH0Q9Joo3OejgwkGkQw4wBXf9gQuPqfB8AGUIdfjVOvwnQTUGSn23B0qgcxNOxpyGIz5hw/yOmV/GDwAjD0A2A+X6te29FiEgMgGC6sfUA7Xge6fWq7zcNuekhMhz3EWax18uA4olWd4hCstJjyBwfGsgAvnEijoEewOh+iXwAAIABJREFUPpyzpnyoP/cX/o6eevGDah7u6z/6U39cv/SJj2tZr+nmiy+ovbur07NzPXp0okYdmULH4BqAMjFqw8G5GSzj0cDMX/7OTJwU6cdzRtN+fHKso6Mjr5lOp+X1CADAa3HtkEApXqaHAOnMcNNLRF+9YfYIMo9Llw/9NR/72Mf0n/2nf0Zf/v4P6N7d+/qe7/kP9cEPfoUBoL29nvr9M81hIDOdNjuP958ltvlECJd9i9MSy9X7uiU1AZKzZkN2W/VHioFgpcacqlknJSF/3xQFm4BpzgrWO5R0eojwBAlZy/37D3X3zgP9kx//Zzo/PQ9fBDoLswmpC6LOACy5AACCF5bbBN4XDBM+x/K9Ws2eA3t7uzrY21O31dLg9FyX9/b04jPP6Ud+4AfJZtRygsHh0saAmICSAAQw1m5W3Q9W8dRYjHXj6r5eeO6GmjWpXQcYsRWqZY9OXiCRgVkGpxsDSZiIlivAfgsPGlBNIihJsuC8Gc2nflhn64XWtbruj2c6X6z14HSk1+6dOBqx0tzRm3cf2sCTlDoD4Qa8YgPkPlKnAIREk599iOJR2Wb1ItdkwbHekVvC0gFAwlem1WlpskRuGoBanKdVS6Rysg5rNIyVh2bTwMhgz2UttmotXd27qr//f/19/fOPftTf9+DwUKfHZ+qf9dWsNWwSj1cJflmt6kq/53d9lQqrgUoF2Oh1G+1WGh3NFkQcDnTcHzv/bk5ENsME0uFSygzLl+Z/PIbpFF1X4fd/8zevMbGwFVaKgeEhRIeAZmKI4Q8LijcJQj87cxJAubRUrYZ2Ah0nGhsQ9Zru3TnX8dFcjfoVTSdBXTMAkCb9XHQAgNWqHgBAYaAKJjKYuYByO7ZPNvspLWbWApOB+NSlHd083NdyMlStVLTW6fU37hg9X5RbOplWdH8w0xmmXyVotVMVZkPtlsp69uCq1oOlao6EARUZalHmQD/Wd377V+jDX/t+4sU1w5Ss29FystRubUf9N870Q3/tB1UarNRRXTvobREhFuYqVcOBGg2e9VRuImJBWRoAeILEgWJoNt8AAHgdoI9ELxnOqqC1PJZM3aUFtCv+zD1YFrXghtUberNR08uSbhWrOi/UDQCsAADSJNWbdN5VNkJn4viSP0Cem6fJWUxi0AiuNsaAVimAXtaqQbXeljVkcz/+LmtLmZbivO5s1HgIMj0sinYAgHgwtpvfKMUCokRH5YI06YSzxn/z+dn8aAMSPF6OZ81jbriCmvY4AyAbMGYAgGkOLsxxmAUV/V/7FxvLE1/8+UCAL0UA4GKi+uS7iHvyhQAAGnwtU6RLcaklTX1xEbmmblhALuN3kUbPf5to4AU+HwpiUxOj1EvBZsX3ozod6lq9oud7XT3XbqtLHNViatdhMoP604GGgAX1utNEMInxWjbFHzAz8rtp4pnShY4/3enksB2HcG7/ATACGLA3N4VxAgQiGSAYNL4ebl6jgGZv41neZB8kMzDjy+n/TdVMjb+xNzsKJy0uBlGAU0kPzqvmYEQGwMyAyU+9Ula9WjINFOYTBy1nkvccLj9TYdgB0M4SkJeRa16im6Us6kpNav53CgqeU95j1vlbw8/02RNOXMsvTLX851Sc84QxkUGrTaEBZZeYPmKvmk0yhPGHwQgwMrMNwaTJVUiWoolfMgFk9zPonKNygglAgZDXZ25KLiQHwS7IAGJuwrc/frFnOvaKC4nRF/v8z/n3LwAARJWVmB9be1feUz3pY9Kamv2IY7XGI6bJxHFtvABkSi60dssF0mSfezHAMCjrD80a43MxY0JPPw8g+cn9aevPFJgNpt1MmhcLN/5E+oVPQdXJPJxlNMCdblfng4F/nj0DGhja1UxDpDgz9d/PDWa8a0eAwq9awMBMMjTLqZOQuKqpJg9O9KH37ulDX/k+Xb/cU3E5VHE5UL04U70U+n+oo3ZKRvPrrQXWAw7vS7WJjZwzrY3GJFIU+PPSP4ZpS2C04ewMC4AzD1CrVmvCn3Rcm79rMs/iI0UhRSIU3GgkwqDOCH9Wey6LqhbqKiy5b5gkMymehfN+AstO+30t2CeKVRUabS1LNd26c18f+43P6I0HNoEXcu1eq66DXlv7vZb2Ok11m5iElQNwmC3Vn8CikIZzaTBbazhdaEyCyTqSdKgxxpgxci+49lwf9pZ6I/Y0O4KnRiZHffKeie100xlNpBkk1stGYQygxPvlfMe0mXObRpFffB3MRvS50XRFjBtLn+ef5zOiUKseluByHuE/wTxxxrvNAQJw4GdEjFskZNgjhIm/995EIMsAJq9vPbcZlhtr793s8Zgsh3wVV/ZOraw692N0ptJ4qaf2ivrAu17Ue972nK73KjqoDFUvTBzHWW81Ve+0VCY5qV7WCq+EZkPrctFmqYz8KajH84kGMAxmUzXdtIaMJkDdGDJ5Uu94ORrU2M+2/AnTnohWtSmxfmCzMRUmnQA9PmZ5yDdM449axWxB76HxCBnEXrFHpuQAfkCKpE28Zk3P+2EwSjPFfYupihs4x/11utLZuc5Oju2uj6M93xuTWRoZ5Ed2bk9+BjGdnpmmPx/X9fd+5CN657t/u+72T3U8n+jP/pW/pPP1UndOj9Xo9cKjazgx2ICzOc8wzb5TZ2AfITfj+U3aetZh2cOxMKPlFzRqzBBhKt+9e8d1M34TBpur1MEBArBOYK5FukT8mTMGVgHNWwDTyAPO7WHyp//rP6NnnnuHZSZ/4k/8cX37t3+rjo7u22yRONtOh6g8wJ3t2jZFuKVUAPwfIkY7N9Yp/jMxC528lW5YJBBF7oyJARgl2+80mIBmRAGYpUhNmIEPjx6Zcj7CYLfV1mu3bxsQePmVV80A/qkf/xmdHAFunG4ANoDRjVlwPQYsuennGc2pFJzx5+OBQVn6nuvXr+upp58ytZ9lgtM/507/6ETvePY5/U/f/5f1zLXrZgHMRxN120QCAhJj3o6/RMFy8DLyzuVUN69fUqdRVrtR0m6nql6nqlYDw1la/nimC6SzrQoaA3QkU3XAMErIxXTu2EGkK9xf7/Mlnqy1BtORyp2e7o9mOp2t9ZM/98uqdQ+0rnbV2buil1+9HYCupS/x22bKNrGMATfnAiBB9iDJIH4GfDzIShmJHpikQU5OQgK1fuqF57R/eMnyca+18dDPEGAgE/8AjgABGFKtHMvJwASghXj6+flclw8u26DyJ3/yJ/Xqq7e0t3fg9J3z4zOnFFTxglrPVV6P9Xu/5etUXA+1mp+r1aprtlibFYYPAMyy4XRpqdlgPncMYKFSMgAPG9aJEPjkTTAQTADAv/tN37RmUVI5QM2yQQuocCEjZ6cRd2WGwEjTybklABWm/020a1BE43NLpYbefPNUpycLtZtXNB5TLOPqCvKPOQ5UPDRkPCyBkmg9VKMV038YehzwFLem9EF9Gp6rVVzp6k5bz1+7rOXoTJX1Upf39/TyrddM/1+U2zqblfSgP428cDQTpchPvNRs6vrOvoaPztUogw4XtCzMdTY50V6vrNL4RM8/s6ez0bk3pEdH0nvfva8/8b3fp8H9U/3ff/sf6PyNY9XnFe022lrPQbrHKleCkoSLtRdQVJOJvhXFrDezBABgikJhNAcASPmzdublcEAPmACApSUAQesCml5OV5rXm3pQrep2oaRXC2UdFeqaqq4FlMKNli8AADfQiQFgR+ktjnKmPWezCc8/g6sbB7AneiXTgimQ+Hvua27gXYxvjdxcy2W9bspf3fgDJKomh4dnkNta2K1IlELpIls86tLEAki6xAwMbNewjwkCcq8f/s0Xhn6p68lmbpj/5VgYUEY2Uda6Ab4EALxV4/6FJvpRim4BDulFvtXXPO5tsPVu0v353PY7fU7mbqY/Pv55QfG9gPj/lVuYZDpy4cS+/f3fGgDYuvoAAKsEAED/NwjgkNEoqKFemQFQ8O+Ik0w0cPYT4sOIsnI8JrwsXIUXamqh9mKu1myi9127qqfRjjLnGp6adVQGdV6MnQBSxBODrFXEOM5MLmgypUwr2n2b546qM4wI89Q+qOzhOh5xlo7npCFNhoEUlOEdgGlPGP74ucnyE3u9wMAJSU8AXltRgen/Qy+bs92Dvu0JQTICpNkwpd4GeQCXBeeYu/DGOXs+9USx227YC4BDjDVLsZlN+uJQD3f+PEmLwjp7cGzJZjaRhMH04udTiJP/SzPdaretwWUPsONwctT2XXfOMyaoEV1HgUZUEYUKJmpMcNDrQeWkOOPzAgBgK4F6HB8DDMirluuXV12Mpjek/y0fkQioyvvZhQzBxkGJIbA9hX+Slv9WT0ZMBN4CwPsij1F+AqKWjj8FoyIxAbb2BJpwO7Jzj22Au3TxjFYYqn+zUtZ8Erphgx5M92YzF18ULeNh35MWxzAxPcIozgVzrERTJ2m4pjNrgNn7KfbLAF/ZCDDvHamZu3h7sfZZo8TluSGgMKJ5ZEIywyUc1/9RNM78oGLJkUJMFmHX9MdTDfAAgLZbIqenbG0/rWKpWrX2kDfOgMHa5TX3iyJ3rYam+t7f9006bOM+jubzTFoObRxVLsw0Jw40kmv9fqkdOG9hcbmZh7oMvX4Tmxi0W78PS2nKnm45htFO81yrWLf8MsMlObVD6WRPYOpofawbECaMFPzJQTvJjJh2B2tiqTIgAF4HcXPNSmCdGpBz8k7NXggUZUzxh4uVTgdjjWcrVRot582bnZMYAAUospZ8xP3gzGJKNl0BqhQdmXgymOjodKD+CEd7AJiSzcW4HtQXyC+mCwYasut9gJpIm/gde5jlH0iwmEwbi88sici6hr3IR37ROGU2D9ePIjrAO/eRyfAOkzMaekDNeC4owB0PaO07DT+RenxOyKHYX4JwEdr6nEee9QoXoF8CAFKtsnm81nOV1mNLEZZFGnaadCRNkV5Voanqn+pSrazufKL2bKovf/qyvu59v01XmnWNH9zSQW2sanGsZXGtGWdMaaXqTku71y6pfrgvdVsu0AwCwKbBFI6pOk0E5xfNSTliaN08mx4P8wn9P9TlltbrAO4M8BoASU56tEHzoorlhiwm5kExTS0NJBxvEQBMcp7bsFsunAGX1kSbZRRoeLw+qNTTqSUkqRRK3LSL+irOh5h4etJJhONsYgM8surxSUDGQE0Xcl1AMKJbJzo5OlL/eKnK4pp+8id+RXUSeVTQqw8e6Fv+/e/Qc+99jx6NhlphZluvqdHqRPxauWpqN/sM+0nsGyE5htXGLcaLws9c0sHb0G4Je4J0iVqYp06Iqm3azZyhYvbMiDjKGMJlbxnWI+wIaj5YPKzRj3zkI/rhH/4Ru8U/OnqkP/p936tv/dZv1tn5sTEUehpYAIAgngg7rSnAMfaG8KAgeYFpf/xdjvj2z0VOTD1u+n9IgbOEjjeGp06piIHlzO/Xz4SHawFcWkZAahcDwdVKd+7dU4nzdLVyMsZLr7ys1bygn/2nv6CzY2RM514mgGx56EATioSDWj6idivx3CfAj+t65eZNPfPsswZYfIKtV/YgYi/Dd+bK/r4a5Yr++l/+q+o1mh5MltcFmwP2zzAKjKQinmc8MBhU0CtqNdPVwz1VigsDAAe9hi4fdLXfa6rdKKuwmhsMqbW63t8w7jw6OXUN1+vu+Ow6PT6x8SDSFpsBF4o2RZ0t5zo+O1Vjd1+DYkOv3j/WrbsPdDpe6Gy61pWbz+ro5FzT6dzMOFh1DCmDaR1GftQlgFJQ7a2oTLHoAZQkGSt9b9Lys9+F8WNIKjy04fquFgYPO+2WLl26ZPkEUiD8mWD6kKgRUowYhITUiLNsbhP3WqGh+SQkaPz9yy+/oo/9y1/T2cmZzTxXs5ll76TgaT7U7/93vsl73nSMGW/Z+v6oWdmP8FKoengF82vIcIFoeYxFYaHPIv7Usr111H6F7/y2b1vjPOtJkiMtIosZJIoz4fT0xFSD+WykcnGlo6N7pnlgdtNuMSVg0yPapatabUcvvXRXsxmaeNwV65rbJCJMwqyxt4sx6CONHxICqHhhyuCpEptA4t1mile9IB20anr6YEc7VQqHmToVCv253jgea1psqFBt6f5JX0dnfR90VDGdZl377ZbYAsum74cWh4NvzmRuMdZeZaGrezu69+BEzU5LnW5dL730mv7L/+I79dyNq/r1f/4x/dQ//CntVfa17E+1Czq8GKjXlSbTiVTBWLBqt1s2eT8MKQ6Ihw6tT5FJWEbqMSgD+UtRKkyBeFXlFNNBxLkHCjkJYMZrLWtcrOu41NQtlfXauqj70G3Rr6HBtr4lNaLpZ4dJTSD+bhJT8RdNXbiEelN3PieNSyoAjHSleTouwTitu1nBUI3JSIpSS54CS6ObkRHr6ct8YQorNBf+n2tuWmpySw8pQTaaYsqZLJ3fouiOt5S11+kTNlVC/NkMAOrS9Du3EjabKlD4kC1dsSM8uk4KDdYXpkV+CJOu+1+9dd4czZsvzdM9H7gburLLlcckDts/K4rux2UHj/17ZjNs/eVFk56ajw3H71/tXeSvzl8VTdOTE8MwGIoqIgAjH4jBlQ1KmdkcmU6fE6zj+3DYR1OXvoU/BAIe64yWJxdEMRWF/VNbLlTH5Go50wtXDvTMXlctmDezgTfDSpFp41Kj9crOsGV0x9OFOu2eRsOpCkWozdC81mp1OqYvNzttx2qhPSRbmPXhKaXNs9j0IxovtLMXkWURvxNaPgAD9ktrv+0qG1P8RB67mLam6L8oVnOgYEh9Mg3cckthXBSOvzmPmWbR0ySaZtgPZUyGoGdj0MV0hMz4LMlJAGTaT/h5NB8YbVEsOaM3TSSdNe+c2XyY8fzTqEScoJ+n1Fi62EsRcrzXRqsZU580tePzas2GEfnIrg0QJLKsYz1HEbZIEocAl7NZkdeA3W+DIpxNDI1f2n06imAoxXbTzuyix65r7F38CoAgNeJbz0xEkyU2S4oyzZ/HxzmNbwZK0/cGBOW1G/zwJ/sbX3yf/P1phpSazgSg8r7CzC/ABRp99j6kUkz22RPNmGLKCe0SA0wbhEXcrqeJrDE+fzrzfsXX0sCi37XxKi7206kLRKaQ3E8qZwpPfvmZoznDRNHJDlFw+Gy1V0OYgFH0TxcTe/+EDhjJGTFBKebM1OAw0rSnhuP5Qq/JuXY+HKjcbHj6ytua8dbWFRci1szPZzbNxSq8WpqZukj01MGe9IH3v6gPvOMFNfojVVzEIAmCPQSQiGsxv5darOeOw+J+QAM/OLhkaQK3Hfr4aX9geUJM/KKRtZHxGioxPzvUnjbaSok7JCx4ykNZT4qC1x/smpj8xxEalF+mkVGTxIQ709tt9AYNexExsl7/ZsmFk7SbADt/U/iHDA3JQMy+Yt/z3sdh7+lhyDoy/TTO46IGw3FcfxyhlyudD8Y6Oe87unA8LWhZ3NHp2dT+CzAwLUsYAMisncJg02GoxPhJzOeash+k5pt9jSz2kD0xoEi7WEo3CFZUnPfbIF0G2iwXiBL7QgKTnqF8ZGTGjq+3TYbTtWdPhRlSLrpGxAsDU7ZOo+GPLfYuABgnRUV9wR4d9WQU4LBW6siM8GgoF7Wg6C7BOAnAtVmUmrOx2sO+nikW9N5eVy9WyzqYTXWwXqvbqGpSXql7dU/tyz1ppyb1+CKa+RPdHzzSulFU52BXO4eXKHJNScbXqthoSS2Ms8NbiYhaDPgAvKiVuJ40j7xO8rq540giAHWnw2HUirWKygCt3uvCqBiAK0iPRYNb6xkNR2Ke4K/hs8aIWCr62FNDL24TVfZxGuq8d6UEEXfW7IWe/sfzwfSJ5247BtLhnb6HcQfH52ca9geWFbRb7WAJDYZmPuDjtS4c6v/42z+u8+ORxoOlPvAVX6PjwVSzel3Pffn7dVxa6v5sqOP5WAfXrmpnd1+VUlXNSl21QtnabBhLNPzBgErmlK6Jij47gnkXhrNmq7BWAXeIXBsDKl4AsTlxJ9ZoxEjiKwbLh8QS6oQHDx7pV3/11/TzP/Ozmg0YZhb03d/9B/V1X/+1Po+X9lyYmtU8M8CcZyxBoY/f1N3UtTTrsO/wuqBZj0FafmbsRVADCJvbkJDaA5DdUbv5vWVDbXsBIKukPsXjgqQSvNZCNpC/L2uM1Iv++Ug/8eP/TG/cvuNnAwo/e2SZKMJm0+An9xZpH0A516+70zV7Arr5jRtPOUWBswLAEQ8TUgy6zbou7exor9vRj/3oj+rNW6+pf3KiTr1pSv18AsmcaX/LSRWWFFlSHElP0RIwNMbfZa16aaVeq6xOvaROtairBzu6crBn87xJcakzUi+GI19TznsnCk3nYahpaSGRlPh0EHEYPRxrYlas6nRV193zsT71yi2o6FK9pWqzbXk4e/d8PPNw1YIg+88tfd65/yGJLfUPmb0cTJSLIZdZUUnO4T3ZfmoxiODf6Blx8Of75fQXDPWvXLuig0sHunr1qhnW1F32vGKoQ2/tQQz+ajzTmLnHa2NAcPzwkT7x8Y/rk7/+67p5+VDL6VjF5UwHvZZeeOa6nr5x2Wt2ND5TqQaDm56zaHnNkgYS9utSZobhHQNIP8L4djI1MIA0jD2fa174vd/wDetMXY8MVeoTHqqY5J2eHqvZpMFlE1vo5Pihmo1qOFQ3yCYeulit1XdVre7oM599U7MZl5uiMlykc5O1cacE9Us1Vatd9+FsnV5qmqKIDJSQxVZeLXXQquvpg572Kis111N1yys7Gr5+NNa0ULUZ4El/ZE0ELTU3qN1sqFFBHxnUWveOTEb4vmTBLqbaKczVJb1giPFPTWtN1R/e0+/4He/S7/7Gr9Xx3fv6Rz/6j7Tul9QrtdUtVzQ4uqde2yCw5sW6ipWGaYeADhjCUGDwZx5+50bSiDr6B/w73JFdEFhfbwWM/Qk8iS/GAbbMkVl82xXIXUPnxYZeL+AFUNRrGErUGiouY8IaTVZavD5oo4A2DfRiPW/odlHXotXBQTmKm2jNcmMWGmkQZBB1Rx0l9NNTS1zBQWJ5EEzHS02eI6hiIVM0gULb1JFJWwIlTIdzsYTmNZCx3OhHvvLWZM2cwUQi3gID8kPqv+Js2wICPGNk00SbbACgbKqZjdJMj0V3S6RlFEO/lV9PTsz9urbvRbrOn9tYp5/6xIT/ydfyhRgIufl50hfhN/t+LmCJeBcZW3nMcyFJM/L3DMfXAAV8MKfGaPtnZtaGS5WtxvStXle8hi0afSrSAQFgA1SXU/XK0s1eU88edLVTXqs47qu4mFgPPy8yRYj8Zg75YoGpM2wmnKaZ5FVNn/MUYb1Sb3dX5/0zH5YYRZWh5XpPiEl/UKWYpMUaskM+0zBeZzEiPJH2GDB1QRb7yWMPWW5S0+J4ksWyKaANvs2tM/RUPR0qMV0I3ayzc7kWpbWatYrapAJQODr0mWaQvTiZCJrIEEUgzU94C3BgRtEdB3NEfQV1JbT7zidOSLfvbUoycRNskGZtCiXMMMcEpmg73LZBwKGWBuMg1kRu/kMKFfS9MDeKPSlP5zkMAZ23Xcg26z09Fy5osxQpU+q3mvHs35ETAtKL2Cw14owiVgnPmYKBycxKoLEYDkIjaR1p8j/hZ+aJEmtm85rTz820QDOuUKWk5AIKCx/wjjCEZjdVuxFnw3Q0dCY0xfcmhovnBxpscoumKGTP5L3YvAvKNWtxihlZzbpdlhQ/j3tRqWLeiItxsKgi8SGKaZv3bhJ9uNNRtPI4Z28XJjCj2SjMa5maOc2GNcH+zX0q2UejXKv7TGXaSVWArw1FOFMFnIYbna6bIrLSmS7g9k1RvKBmWE1ULy20mp7qUlf60Je/qHc8f0WN8ko1AL4pTD38AWgIV1oxbQW/KHBWAs7RKEU2NaBtu9XxR64TADtgHOvRjvJQ3gE8aAhZ16WSDdmi3Q72Eb4K4QLFe1lrzrXP6RiJyeP1lqaRBmZMl75Y134yzQxaqFqDQh/gSsS+hXdSTJR4csKAKyQuMeDA5CzWeRRuPBYxcY/3AHhJ7YS8YkFqwHimk7Oh3cDJoQcUoLGB+HQ+AUSDDQTDrQlBXzNGaoWKPVJu37mnarOhUr2udTlR2BczNyLDyVSlCswfBs+RHMBZzm9OZfY/9lYDFRt5TuzXwXgKspehj6DCbZ67/H/2l9ryycnO33F2oCADsJmrXq1oNhyqXa9rPh6pCZsLHTs1BxR29P25+LcJa8RGM+KydIu6iXpkOdd0PlFpvVRLK+2uF7pWlF6olvWORk0v1iq6vJqr1j/XZDjSrNXWHOCgMNOsOFVtr6b9m3vq3tiVegRPT3U+G/r7Njpt7V65Iu3sRhO4nMmLmivXaIYLo6kn1Mtz76sYDM6RC0zGwTby2ou1W2nUNERr7sSKYGT5GbXEBxCyYgZOtlCJQij9ju072Ame3KYrnnwbwqcpsa8SI6XIZJd92sMfb6YhoTJ+SE0ev23Qls4LPyvsb6B73O4Z0g6kC1WdPhpo59IL+pt/44c1OpqoWd7RS59+U+953wd17cV36q//0A/qG77r35P2OmpfP9TKMpBo7kKzsXSkt00Gk3eJJXKZpm7ALYBpihO/wwuMwOsV4/F46wkIToa7GZDG86PT6Xk4QFOETI1n9Jd/6Vf0Qz/wA7qy09NyNtEf/EPfqa/7ug9rvsDoPJgqAKzRB+WLzVoOG9J4djmD516fAIN2gvfjEeAd14lawcBAprETSwgoR+1PDe2ha9y/PMSKvLn4u825yrOSZEU8qwADw8FEP/p3fkx37tz3hQEIBbwF0IfRx+cwja412BtqanWa2tnt+pxjyMuZsJxi9Dq179Dl/V0d7u1ocHKkj3/0o/rEr/2aGpWyQVtiDmvlimqAUimmNORC8V42AKLBgIJg9hJj3CDZBUZnragaCWzFlS7vdnXt8oFqtZJqXRzsh97PeA/2nPD5Ntd0Mt3EOnKecp5xl1kTdeIhBhyxAAAgAElEQVQ5qy2Nqz197LO39PLt1zWiLitXdPn6TQOir7z0qna7u04UQBLHeRp9BhG14XexGE0M0MctCDPji19JWpNkX9krIOqXqIvwXsAIkWvOecz34DyFAUA/yT5FHOqNp27q8PKhWu2m30OY0i5C7p3kj5bvIb1cLHX04L4e3bur3/jYr7n/JUy7Xa/o6sGuruFR0mmrVEbujvljnE8w9liupJJQ+5ohV6pqMJkZADgfT3Q2HjtCkbP8rN9X4Tu+9festwsz0IzpjKkAujgcA8emGjDhXszHGvRPPYlCi9qsg8wOrP+oN/ZULnf1qU/f1nzOxa27CEe3kQEA6DkuclZQWAMVwVyFV+1JaHrQfDMcD8ONI+t1qkvtpp7a72q3slJbM7WsxirozZOJhkTx4Uo5BuGOyZxprdwAKBpMuhMN1zQdCkFrxGbq4M1LnnGl7YUxHJ2o0+VQOtN/9Z//ERXmS/3MP/5p3f7EHV1q7YsjdnB8T91mLJrJqqRSlSIjNk/0umgBoXHy/uw2byoxE0WH0tqoh42JKU5MJgx3RCGHBACNXGoeMIgtrAMAGJQaeqNQ1a1CUbcqZacDFFZBHds0g09MjDkIeKG5ucgNam74HFuUCmw3//4vGrJMFbRWmMbB+l/oRKQ+YLpT0QxkNm5wOo/yV8d43lRWXKqNMGaaaYqdCi5E/KTc+Oe9dquc8IOZXtvjAEEqRL4IAABFBwDADVECADC9+lIAAPJ0/UnU8a2a5Sf/7t8GAJBZAJaZ2NQrAUdPrLv8fthkP9+vuKfBTtnmHbAeyzABeHbnY5VnQ+3XS3rmoKfrvZaaIMurueo0u3iFFIvh3r1aOZIMUzImXzQuxOcAYEH/63S6jpPCiMXMpm5P5+OpCs6ARTsaWb1hVsYEhkkOkZ8pbR7KP42IN25o7NC5KApCq/7Y0ZGdthOr4vF/TSWFtaLoGKHVQ2sOIME+Ii6wV5YDrBag2EvvLe1mXa1G1X/PPWhW2ZEuimw72DrXtuzDBybARXGepvOm8odswJPDpOt3AbMFAOQ/s3d4ipAAAA47/x0mQWRp28PgwkgnyxE8/fI+GMyhzZpIYIEpgPVIn7mQCoRZYVSbScKQa91ksJS/F98PtlGO3stNyWYvWa119OiRTXgoiHjNTBXYd9EBMlkYY9KE3j3RJGkmc/Mf/U0CJNO+9Nh9hhKe9PJ+LUyykzEVtHr2u73dHev5mWri6G8AAPmGjeyC7s9SoeHP1P7scp+LQApmCiMOePZy9LHBACi7AY4CPr6HC2l7JwD+BiAQ4G6cpwDSs+kstNYA/eFeFdRWr2fYB4BFACJVPTo+dZIGzxM6/ymFKywZn2kFm9qdnBMFJ0+WuGIMCXCz77Wrmo9OhTDgQ+9/Xh/6sneqhIxwcOxsY+L7Wg3WRUynvPYMCF3ExqLpxaOAa+AccqY5jiYmOoxnBhCJywpjsaRGu+Pim+fdzDTLi7aYHMZng8Vk4K5Y3ThC+/nL4Hnynom/iohOx4SlZsWFHhTSassNfDT/6ZTKLKncRCWaNWuc6x5U+Phc3lMASERxSuMJOniuZl3FUlN375w6rpCowtGYKRPrE/lkWSu8lerheUQ9gdZ6MBhrytSYzwFEwA16tXYMI0kMMABs/GnqP/tiGKMa1Nz4NAQ9m+IUGcdWP/LYACGa1QAW/Xg8joan7TDeZ/x77G8ZAIy1CvV7aVCMYQHxaTBe8D7hwmL+xT5GvQFV3AMSJythfEicYjyhsGJg45RXUo3pfqms/WpJxbNjve/mVb2431FtcKzC2UN1VlM18HKaQsMF5IQ+myQR1DN0Q9WSVtWiWgc9tQ53VD/oalqc63h8rmlhqfZuV/XDjtrP7WlcmMe6AxCuNyVkkzyrxZKncAAX2dzQDWxy04d1Uy6Urft3c7Mxm4uhCGcADbLPhPRMIB2zWR/srFIlJCto5j0dDRD2sV9Q051OEVPP7T24UqlrMWeBhwbd8jxTnBNY5qlkpD31z84DMyjgR9NUrdbQowdnarWu2Pj7b/6NH7Tpt9TWcy/+Nj31wrt0Npvpn/ziz+nmi2/Tb//636mTlKkOYF2hSakUdLoeaIlp9wZQSkCbPchSo5wA2qy9DqO9iMkkWSRUqRfjjMwC4LnHw6TeaGlOEtd07toVliDRhP/zX/vrutTbsQnrf/x9f0Tf/M3fqOGobxBguSRuMgHnqS8JtmNKNPJHEi2QHyRmXwIpsgSB1wiw50kzIKUTFKI38XAQg092TGucwrjbUY2pseZzwlwzpv9zgzExAWeiPx0t9f/+i0/r0b0TDySyiSK1BAATDAAqF2oAzOuqdZhbQ81gK9ttn+i5jgGSermk44cP9NKnPqHXXvqshicnliIVV0vtEFlYqUa6BKALkhcGIcj+ytUwCOeeeA2GLDmGvTMPKoATvd9bsoPmfVc3rhyq06hpD4kN0qkM7qeYVuJPhzZQDGkFe3vuAQIsXWqikq6/4336iZ//RT04PdFosdBgvtCV6zd06fCKPvXJz2i3s+sUAIaQXF/vwTTfTvnAbH4Zsjfv3RcsQoOcaUBisDKtgTy8sdWuJRcxvQ9ZTyTJWV7ASimVbBTIPcjpSaQZHF45NDNgd3/XjAY/u6z1FLM+m0zVx7Ty5ERvvHrLCVjLKSDM3CDAXq+jTqvlWNCr1/fDA4Uz3b0WQ6FIZGHYfT4caQLQ5l51qT6Gj4y5Fwud9QcqfONXf3DNxbS+1WYBFAc49seBt7/fU4VYjPlE41Ff0/FAdZv+kWEJUti32QEAQKHQ0ic/9bqWSzJjiVy7AABA0nIcDxexBmINRS+bgiWqehR3keXNxujIyOlEV3e7utptaLe8Uq+Mqyv0yJIeDRfOPlS5pjFfg6N0KQokUGUm3AAAptq7sIxW3SA5qC4RQsulet1LPpiXKzInC3rt9Yf6b//sH1CzXNatT76iX/35j6s6L6mB1ng1VbcpnZ0NNFsVVXYRHsipXUNXCxd/bNKmIzruDv2/PP1HO2xcw/rglM2apg/2VeOQSHs5kupo8usalhq6V6zp9UJJt8pFkYC8EgVM6H2DVbG9iHPedOh+PLXYNusDYeTrtihU2wWvJ+npgA3kLLRVbhjsaFryZMGe71mHazQ6sWbTwWzqTdKuhvYmFXtGxOFEXBQFuYrI7yODUzm6KsDurXbKaPUXZgBsAwB+r7AyoMekXOrfTLP9+T7nt8oAMHSzxXrY/v+Loumtf/q/SQBg08BlZkqa0G4zAJ5sgnNR+PkggAu2SaxeJAH+Gss5QgpQnE/UwCCQom0105VeS09f2tNOq67aYqYqUyOkNvgBVMo6OT832IPuyQ38eq2zwUA3n3pGd+6Q7bur/vnAm26t2XJRYgdaA4MUw1H4elKC8QxFpiUCAQrwMQAAmhUmj5nCe0Edy2t382byxDqXxJtpDXssFLcwXLMOMDl0+zzBWZpCjwiqLSlAqwELoOzpWAsHsQ2AlxrmTZOycnwWh1TEA2VJDWBeAHqeNiXj0pj2pz1kE+EXzY1Nm2hwoRqmKC5MNUfQ0jexgPEGrXm3y3pFo+Ew6Q9pVmPy5ALO1xw8NKYRMb3OhojBBuPn8rMySOZCIwEJWbNHjFL2DMjrzI1keq9jDKBSQgI/A1d4PtJQk3dOUZbf/3bjb3CL/RHNXnotpp2m/TMkVkzwQ8LD32dJkU3PKhGfWuF90uhPieEahwSAs5b3DDji7j993w3VPN6RJwLlsg/3aqXqXGT2UgpjgxiVcqKFXkww4vmJZj/MfBMl3ROUkOAFGMwwkWl7MM/y9JHJJYUy0haSUyggnJyCwzaMLktfwi9jsSqqP1qpaSr0XP3zY2k1Vq/NpGip5WSk97/rKX3Zu19Qq7zS+PRIe+2GakVpOuirWFmo3GHWNgmzWKeBkD+O/CVYZUyBGtCrpwsXuEyr0P5OJzODR+Pp0B8zawUKaRRiazHx5OudcuGuJuDmHMsV9ls8A3l/vYi1zF4lfF+DE8kk2eyZxFgjSmmFix9Rp4n1k9enDb3WGC5RwAcjLxqX8MxAXmNgZiUNadqnsAlorNrqD6Z65eXbeu31uyqXWvjAaTplD2J/qKpUpG4K+nZ/eqzdSz3t7u6rjAeDwciipnOa5JUlEnitAAJgtDXjvZjizz5HKgLPJRFlCzcYAJ6O4nLKSNr3kuxvUyQnenZohsN3aPv9X+z3YUJ8ARAk89S0x5g+TaGaDBv5aH8BGE+WH6W1ZlZiALKsO/bkwXhs8HFVJxVBKq8KqqukxrqonXJVV1ttXW009OLhnjrLqYrnj7Q4vqvOeqqrvYZqhblm52O1HaZ9EYuFVBcGBRTZFdGQOx2dzYcaF+eq77e1e+NAtd2mRsuJjqYnql6pikTrvUuX1Oz21NjZk/b2Aw1hLfINmZJSdMMOSkaqBrqWBTUq3ciapQni3phBhCwp2KGOhkQvvQBcDIDR/+7BUlGHN56NBj7tP3lKmg1hxxMkJOEXYz8A7mWa2HpaKIZIASDHICYBAQl0sE8SZoRopQsFDR481Onxqfb3D9So9KRhXae3T/Tf/Hc/6EDqQrOgwaKoRbmuWqdn6cSNZ57R7/6Wb9Frt98wW208BpBYqtCoaNUraV4Osz43WmlvCq/dlD6VQE1r5c1UClCTs4phmQ2tU2rBk7GunFc0ut4LedbXUrvd1auv3NIP/60fcR/CGfI93/OH9PVf/2GdnpI2sFS9Ufa5nGOeAxyEXeX2PGQ7BQBsHvzMEvDum/CuXBPHXoTbP3tBC6Pc8dhUd/bSPrGTVosl2VtikGbWnNNIYCrhzUYvEY7C0cDP1jq+P9LRgzN78PCLJhC2gc+60cg9Fm3P/v6OjTgHgzP/2ZPoVVG3Xr+vN2/f1asvfdYAAGzDJmlD8AMAPZdIqZseUE6dLsEgIqS0IUnDXK+gIkOABLaa6eSkmvDY4ne9yk4bUYCHAADXrqhH/DPStByLyOCnil9ES7ALzebiDMDQbjo1AA3YQ10BkIN76tl0qf/nF35ZU65RAUZUDHTe/Z7f5r391kuvGgAImUns82Z6GgBYqgBrJwrRDQs57rXz0KOfsnljlr9GgkMABGs1mxhRT+PebA0t3SdRj56derjA0AQvhsyq9NyruFa727JBIAkZrAlMazHgdP0zm+sRcfeDgYZnJ1rjgcHQvEqyD6aaM42GffUAFS5d0v7uviNHqUkABgHPSZ9gv6RMnSznOh8PLVPiLDg7P1fhfc8/ZQDABU/WQ9sQsOyDtdtpqoyxxHKms9MjxwGCPDSbDZWLIEIjm0ZU6z2t1w0zANbrugGAIvoyb1QBLrjBTpQYFhFFJVOTQB2Z/MRDw+FD9A7GRBwIQONPX97XTrWgbnGhAx7Oxdj/Nl6WHH1ALM4Ep9Ei0zzMf8bOsSwSEZSygeNmhmYZt2I25/JirNJqpW73wPTQZqus6fREx0cDffcf+J16282b6j881Ud/9l9o8LCvOnmrpmMU1D/vW71fqeI0HLRCQAcWBhsnExpytSmkmKBgygPwELm+Ye5hww5aeLT8bM4UZRtvtbXKHPrQjtY1jQp1Pao0dKdU1q3CWg9w/C3UHAuUf2W9f6Ze56YsF8SB/KEbC4p+UOcvFncGO6MRiJz0C2Hz440odVM4QQcokAscf1Z6YDzZTMU4C9Ngk39+ZDVjcpYb2Sen4G4E84R5iyl80WAx0YLKtP6CEoByreqm0HSyxCpxIZ6MkP5/ACB2xreSAFwIQ+IqZQlANmr6/BKA+PzHmuEnLnTsu3nfCRZAzmeNe7pSaTVXk4n2fKz1uK9Waa0bB7u6ur+r/XJJveFQO2WiAacqVcs6G5yp2qzpdAQ4t1R3dzcos9OZet099QdjXbt2Q6/duq0mU5sSeqmg/4dSP0p/F8EsfShwbnyC2keRnA3RzADgYc0xoNsslvxeUz2Qr4Pf8yYWLtyiI1s6aPhuMJIGM6iYILpMisItgY8cAOjvWpgroVvOSRkJiY/HL/b0ZqsVdDSodWnCH28l6G0cfnl6nw+7DALwZw4u9gunA+DrwT0x5XrpFAZ7J2xN/zODIE9rMBRk+p4NAaNJLgQoUAEMXVlDZxAvx39hMJb2Cc6IDdskUSX9b+k3DIDtX3mvyZTY0MZG0ZgBUIMU1hCzHwQlN9+XbaYUf8fhbRPIFM+1AVKTDwZURNrI+N4LG+liWMSZyHnmnGfuR5IdYeLHz6TRZrpXsaww+2wEtTwiXONdYYDEuQTziqbXAACMlmTwFf4U0exnjmw0/9HkO+85Rd/ZXyCBuNayF4saTCd5PusiBwopUppITsHsDJCB54HGMHTE7Pem2S/WajZ2dHxEXTDWTrei4mqgwnKkF57Z01e+70U9dWVHb77yaXVrFV3Z29P49Fyr6cz50svyQuflc1OvzfbAOI5JLrWAjYALbhSIlwS8YJJH7KcnekzKqnUN5wunEzCEcCe/JOJo4mvK5Cv/ypp7zl7O4pjZ0eURw7vFQLOGNcXkbUbaoUGO/exitZl1kdjX8ejzPYPG7VuY6MfcAyaQwT7FGZ/6BuPFlSqlrirlhu/n7Tdu67MvvaTjk4kZ5TAqmBBBJaXe4lluNIneCnkPUgHo/0z8Hz48shb46Jj4MnxKChpPFy6o1+xTBgFWbqBppCl/+BxRP6xgAIQPVEic4qNfJ0X3Fjgbhr5RGNPAVzxEiOuSY0YDqEv7f6qK449bbICtvw8MLJhcXLgMVjJu5HXZvJCvBrDEV2QtNwTni5nmLQyRrWFwMV+er9RYSXulii5VKtpdr/T8blfPd1vqLSaq9E/UmI3ULspTSYxnKUGxImLwXykhSQVQYsBR1smgrxIs1XpJ08Jck8JUxUZZ3f2eWntNzYtDTZYjG90Ru1VsNdS9clm13Z6qVy7Jk6I6OZYkQaycLMD/O3eLEfCsonKhsjGRdi2cIhNpoGhCeY3UidTg1MsLJvr4dC3WenjvSK1mJzLKO23vazG4SVxOm7jG/Uq9ZdSZ3nM4T2L/CRQs+9Nnb5XMaqI+L6rW7Wk9mdpBH0ZA/7UzlT671NmdiT7yidt6uJAeEglZr2jV6uje6bmn3Fev39B3fOd3BmBx6YoGw4nTNdC3vfHwjpMobLaWptvZ/+ri4U2AqJNkQ55jVuuatAtiHLdZJYGcBsMmUiScSEEsJXW4oyqbdlv/4f/t76jV3TFA8r3f+4f1NV/zVTo5eeRh53KFNHapdpPhXpgtO63G5oQhP4naJQzjWLtu+pJhqJc3z4bp/yuzmDDIpcEjQYUzAqk1EerZw8GjhFTv5vPNn2dp4twMvJzEY1BgAWMI871JAJ1Z3pXYZLPJRIeXDvTo4X1NRn3HLT58cFdnZyc6OTnWnTfuq1nb1XpeiMSZ1TJc55HcICbi/HcTADhBOg1s4RQX6fe/VLUNEBLyJRIeAFvslVKpbuJCSUvD5whJAGBJr9fRpYM9NUli0VoNR+fVfbYgS3pwfKx7Dx/qpN/3kAbvEv7ecqTEponvX1Wn0dW9+w+0tiHfSotCUefDoZ555lnduHZDo/OBZqOpm2hkOEgV3AYyFKEnG83CAyH3QJv93RD8xYZvdkcyS8/nK7WDn9UAsNzrwGRKCSfcNwYwNghF5uZeOEBNQGCuS7PFABfgL62XUslyPwPgIiaynryD5n5WScBjv2R4AEBw5dJlzcaTiEgl0hTjeST5tZqqtYrPDH4qfiNIoifzabCokJEQEfneZ6+vc8QVqKQ1pJWSKZ/NFtMlNCxsEHMdPbpvh0eM7nrdttYrsrlnqoEuVjparWr6zGfvqFBoGADgaAjHedDNMD+I4qtiGomnG44diQPDLsfJzAhqqqOkimU1ykW97eZ1ladD1ZcjXd9pWQcMbUyVhh6e9O18CwCAWoLJ9AjqD804rrqpyIsiPCLCmMgDAJAzDC2z29l1odXt1HV8/KZKxZne/fYb+rZv+kZNzof65L/8pG5/9jU1iqFVqxWh55YM8GLQFFSpha9FPtC46KB+IFlEHDJBAZnnMM6u42gceVWlCGIIAIChH5058IKz1PmLskaq6qza1P1yRa+tV7q7WGtcaiJiSPSVWLAu6JN+F7qL3aVzBnhCWXOhucIuOC3oPG3PgZkZlc3ofm4B42GJhskmUeWLiR/Uk4umLyLGMjBwMdWP6V6gXBRrKWItmRYCFOT4wPw1+bncGNKlgiKQ8t8cAOAJH+/VRlxxiFhX9Vv49VtlAHypSwCeBACelADkadqT0/8N8LSZfr8FDyAd1EHhC2aOC3X2g5QCYfbOcqYq4FphZe0/0oBLO109u9PVc+WyegUQcnxL0H/iegv1Eo3sTN3dHR2dnKnd5eO5dvYO3URQPDu7vobOFgZUrARPmVIUIMipZS5MfZMngI29PEEJR3Q0gY6USQXJZgCQ1lTqCzblb2jHcnHMkRKmSxS9dv1lMmhGDM8NWvCZ9xmMAL3ZELlTKhkA6BJb5WibKBxcPLi4iz2X18T7o9EGNc9U/A2ybcPAmFRH85+mFllvyV6dnPzNAHAGN7THsosRGhEXl5sCMxpPg7kJFORrONwzABAJMwEAOMVgSVHD5Df0nlnzaJAyTectIcp7Q2qQzSSygea2eCTtUAkouAA/Q1awLVPwiuOsmTF9jmtlMCPfm7Ru2dvyZCqDA7mV4X2EQ/qFY7XPMce7xlSHGCm8TyieYEExqXOEo+PquJ/BCDBIQYNDEQcV0F4AIQYANLEx0gwJFTnqgNRTN3fQ+2aecIWRmN+Hr1dQGmlC43LExwstd7BuiOBkj/bnMm2hMeXnUOwCSKHZJbkAX4DUPNoLw0aGS8oCtetVVYozVYoT3bzS0Xvefl1PXe2oUZzq9su/oXe/7VlVViud3H+gZqWhWqmq6XCiZWWlWWepeXGeknDkKCmKzuwpw1TJHmlc40pVZ8OxKo2mwadVpaH63lV1dvdd0Il7OTxT/+RIc5iKSC1syhvOz6bqMyFPxqN4GpVo6DyD23Jp2ZJNxPMadUP+eNHaOq83DTf4HhRnTHkwdUSeQIzyOCTXAPk2OqPgX3liN50s9dnP3LaWFwdton96Oz1ncx8eHqjdaZjhYDISVhjCwRkjTqLOqDeQsDDd7diPhCJ8NltqOJrq0dGZHp2c6c7d+xbaAd7gAO1XaaYR3iXsF8gLYxjBPhx0/+RaTryaXeQzM4j3l1MRbF+lamIRev/xECfbcSaVbHo+L87tBAIksBSAAYYSDS0meU7NAHSlIeHZI/PdLCxsIQvhGcB7wdEdp31kRmmoY5ow74MEkuVKLSZ086W6C+lmXXrXwYHevrejXR7O/rlWwzO1YaLbd6ag0rqkEutjvrLEhPOht7vjwnlRWGm8nGm0mmpehNMNC1JajBZqt6XLN6+q0GpoVSloVFzq4WSgSVW69vZnVOjW1TjsqXLQlToNfqCn+pGg0JOKtQBHNv4UaVCSaNTMwNhTcnrCZqVys6oNaTjW4PRUp2fnZmnRTFP41xt1G86FmWnsDQa3ch5hGlqlDiheQ7hJp/83nUvr+Vzn531PKKvdnhfj2Z07+tRP/Zqmv/BAnVlXxyvpo68+0gMy6lFXgL21Ws4jPzobaPdgVw9PTrVzcKhmp6vdS5d1ePmqrl25HhPdes1u6py3XG+/xuS8HnGUAIPMdMMQ0i1JYa3xAgZa1LfZ3yYnzOS6lbOGmtJsLYCMak2f/OQn9YM/9CM67o/U6fX0Xd/1H+grP/BlBlsYcCIBwDeMpjEsc9z2hzeDm/zYD9gjub7IMvg5MAq2a2AzklLPYx8AegaYLk5uYJ2NfC7YEyCdm3w+5yS/oYzzb+PpxJR4zoIMZNMQ37v/yD4t/fNzDySJbR/ysT9w4/jo/j3NpiOzatgiC+uFBw5cG2L2ijOM8Ipm4tR4D/aI4BmiwZypi/EjwMMS6RkMDCLcEwBTXGksgByGR7iY8W+RXsZeR2+Q1xy1DfvbjFquXvXUm75sjcSFeio/45x/9u8qagXTjcaZ555nPDGAACeZuK9mS1WWa3U7PdPaTwcD1bsd69u5lt12V297+jk3yBkAoE6k1oPhbpnchO8eAH6AZpsKwP+TU4Z8xnM+J7wsaoFgfW8D6/y7E3Qs6Vl7fYQfRKqTnICSa2Ekp+MYO5n9iFl5JZIDkjGs/UIqZacAwS53LUETzxoqlDQ8H4cRPAAE53UCU+O644s19mQPDwgGQQCPeOrAlnUt9u6nLhsASGdcoFnl0I4CADD9xyke9ObB/TuqYupQkmkHq8VYtSoGVawANJZ1vfzKPZVKLRULFNaxlYTzYZgBxpQHLXaKknGhk6bNTgkI91zHc6VIkN12S+987hlNjh6oMDzRM4c7Wg/PTVGpNzt6eHzq5p9eFgkABzwHLFMB9BMBAMSiCOpO5Hc78qIMtWWone6uC0GKAqYZzTqo8kh/+Lv/gOrFso7uPNDP/tOfVqPc0GI8VRF0BwfX6dQPDZpPbgo3y8UdaBoRTxSxTMyYZtghlM0tFsWcGJRUmJUMcScndTwArIuS0bii7XKLmqiifrWh40pVt1crvTlfa1DtalIIk6TQU6fmP9GkbMJox/B46HNsnBcnTATMEDwhimsfWswLJ3d/ntdrjpwLulX8vOTCn4r9KPqhAkVuMo2cHW4zAJEegvwQxZgktG/+fi7u46OvxZbb5mayt0XFiUYp2sYvZAKYGQAusDkIEgDA9/y3DQDkSfrnwyCebKy3P+/fhAQgAwAZDPpcAGDrVTyhg8+v9aJFexIEiAY4mEfBzDE4lopt3193RDN7AjTKBRUWU61mE7WYKDZqeqFZ034FbTwmaSOGKyqug/WDky6IL/FD/dFEDUCAs6FlOKRyQCPjc2KzzCacMTExQyfsnVxw2hcgxQJStHoiyD4CfTIxANwobrX3uVGMiUZ8fUwXE+06aS0d/VMqGbEtc2xDBsUAACAASURBVEon+iUFH5s9TvEMgnxgsq8Ui6Z60Xi1ysipEsUTbTY09ZxDnqLOQp8WDTaNZEQWxWtBU5oLpQtqfrAQMhPAlHmQ6HSoeQI9iyg4PsfPfGYXZOp8YgTxvjPwkJv2zBayVtDvPQo4N8YpicAMpa39IAMAvqbZtT/lln/OqkombnxudpH2c7TlhRI/CDPQUbQ36VC2lnELLPD7yialmbqcpj18TY4J4nv7/SVgk/tkjxG7DQcAQEFGfQ292dIfzkQ3cuxhkbTCr4if4xZEpF1EKsLAyABASNzQZ4997sXeHXR/GF5RUEU8ZFDc/Rg53g2pQjDALHVxg58ymd0UBkXSsi6mrYn94s8xQy05UlNMr1aqLOeqaq7Dvbbe8bbreu7mvrr1lSqrgaqa6Kkre3p09zZVkRqVqgsu9L/Q+qFET4pzm/85ozn9pvAOgJmovLqp3uSxT2kGKXTaLR1ev6ZFra3a5edVbnZdXGo2lsZ9zR/e1fmDOxJ53sD9bqzYSyIzfeOqTnI8JkrowbNJootBW5GFtA6Azyabie2TvkfoUplCjpNWOECCoBnj7s9txyep7axptPnnZwP1+0ONRhNPy3hWYQlSZ+FLwsSfpo1+Df1sxJ7xjIU/f5YScEZ7qLIkhqyr2TSyzgEbYDid9zEM7NsQmVqngllwGd5iwcwJ/FKGo7Gp2Mg047S/AAG9VhKrJGL9EvshyRQNTNnIVypB883PxSaGN+34PugvYja9lyckwFI8BuBM/KmT5jPXnBSsgI0wJwHf0ACz9vg8s1Aoyg16LTwBXSzKmmKwTD54raoZ4C97f6KyV6nx8IOaTNWZLnQo6elOR88fHur5Xk+6e9uAACxQJCvF+VTNSjHMowtr9fuzoJhTstWKWhNtWCxqTL03WWgPCQjms7WyJpqr0KyofXlHxV5NtUttHc/7GpVmUruk2l5T1d2myu2aap26yt2u1ICFxn7sjS/8Ksy8iWGF0R9TkoN6DJCV6cis6/VwoBoPD7Th5JuwHI/VHw7MgsUVniYShkC92Y4kA74nRhMYQFRq6funVZAGn0ENK+j89FTdvb1gyk2Y3A99ftDYrm+fa/1Lb+j+x9/QWBWdLgq6N17ozmCs08Van717pEqvaqbGrFLSgHVbr2vM+6jA2KlodDRVuVgLXwrABlhhRC5WSgbj2V9zbj3DQBrVCrF76Qxt9dqeaNL8Z/lcAABx5nK+AUA7lSpLT1XQg/sP9Cu/8lFdufa039OVy5dsdH4OQ6SG7IoeAOAAcNI7QJIfRN+SmTDIkZwalxqwOF+jvmf5G9ig7kzUdeoRzk2eKabYOUWIfXtb4uZaHJ37OORRNGsME5GDWVJrhhz/P08ywTjfMF+1qThAR7mk2WRk82CY20TKTsdDf32rUbGrfGFyporlEcY+DKwQ3NJpNNWqNzQeDmPvTMsjdPT4lPCMEdMTcaO8WUoXEh6w/SPdhAQUfJc8K0GuprUmmI5Tc5Twtxhrv9MJbb6BaIg8+J/hGkBliEVLzWazGNkxiEG+ZGNygBfYJv2Bdvd21R+PNUJ2Xa+pUiUNYej7Vcec0THrEcFXhj5PUogTiVZaziIZJ8wlc42WPGOS7xnPwWZ4kAdafiSDtZaZ7QbYc4pAYkFwTnOGhiFsTP9jPYdsbDZHopMYkQBgDH2ceBF9kXvACr4bNdd8/CvSC2oLGPCNatvyONa310Q62yMRJABRD1sL1BUzA0kZjJhQj7zn6ctrF8BMLRI6gblqBgDIMAUA4Pe9u2/YEJD/3+l2tZgN1awDEFA41M0AePXWA5WJxlM1udEyBQ4AgDcXeZTQVrMjcZB+KZ1BtUEwQXgormkiQUMu7e7qPS88r5M3X9fi9KGev7Kv5eBUhcVMrVZbj45O3fxPGKaAOmEvBJ2/UdeSN7lBOrnRtgOM/G4/2BicnOhg78BalWH/VAe7HVWK6C+O9Ye/+9v19LUrmg3H+qH/9YfVrDbUrLXcGeBeXMVRlsOHnFcKIl/0kDtkOpanMi6sMIao+MHnJk/RalC0gT7PechS3AmUmtTRgsohD+Bpm61LGlWbOqtU9eZ6qdvTlc7rexoVIdKAIwWz4ML8CF31Fr0lTVU3BT/aGJWN7sXEDeQqYrHi4M5ofehds/YxcU0TQ+bxNjSyxdE4gozGx0yd8XdILIwAY5Lb7FZX6/MnwXAs4ixPySYpRt7SRDDoNzM3iV8MAKg0GuFEnvT/Tib4EgAActzZBSr4OBTwpQAAPEZ7zYaNyQMgpvcX07PPYQIk/Ug2+3sMwHAEZpwe2wBA/v/8nZmA4+WBOzTHCBp4qNOlyVD7mutat6mnrxxKs5F2OezGA8sGZtCvMdVcrcOAqN1RpdPT2Wiqaruts7NzVTM6y6FjqtaFCWDQncsbOYB1zxSj9goJE0CYRzy/MWF9HADYXvcZBDB91kAY08CAOtg7WJsg4wAAAWxRz6GzwyU5mqPIsV0bAKhVKy5Su7WyzQEpciIzOJoDg32epIRvAQcQxTwTa6iQEWcGDRjl5oUPQDYPDEZAcHvtAWDKYmZwhTkRk7psbrNxK07XYbuJjql0NKmZ5s/fOY/d21WSIySq/Hazn5t2T29So5GfFa+1nJmdFlZu9P1xtbYBID+Hg5iC2A7yyV3ZsbDog822iAl8pJ0kNkWSCmTQIcCbC3aDD/PEELB2fkIUbEgOQioedFXuGW7/4eofUpvsiwJ4w99zsTMA4OQY9mac9DEtQgpH3v00GBisHRvIkm0N8y0d+nmSAesrAwA5+i8XITR2F8BcZMbDIGCNGMxgj8wJGIDUFKJp37bbOo2Y3Zg5O1aO5H3vO57TO198Vr1mWYXFSLXCzL9Ly7HmozP1mjUDHXggMCxgAmdAMUUSGsD1Gl8bwKP084RUC1XbDR2P+6rtdDVYL1RsN9XY7enyO98h1TsaFVpaVxv2CqmvoagutD66p4evvaLJySO1bBTKOc/kME3oixRaANU87wODB36ykqEnE/HVKjXy0PEYKtAB2i8gGARu9q0NjRhka5LxLprN3HQxMcV/gqlcBmVYhxSl3W5Ph4eXtbPXVb1FuZ5joSItIDMW+H685sgzTxICAxRM+meaT1e6d+dUk9Hcmk/2LoMPtCd+f1VLAqg9RkRBjYk3I+4ZoBFgoRCgVRBANr94pt1okrRAo+YVHAMZw1KZHeN1HCbCmSMRk+xoRnjOqIfCIyB+wEZmlg8V9OnIi+ZTTwWDHl3zx2ApQLMO1iagbEgnw6dgTQLSsqoBKQnzqQZFaVQpasBkmCLf0vilajB1livVYQOs1totV23m3BmP9WV7u3qu29FOo6bCZCANT9XUXA3q3vlUdUy+DJx5sGkK/zJJKoqLonqrhlYT/GeKmq5mWuJCiDx0OdayJt14+3WNC1MV2iW1LnVUaJY1WU/pfVVo1XXKwIkmMaUtEd/W7u1IjXYAAaleMjjuzZJmMoGUBi4xLZjg+Bkon6ds4aHCb0cyT2fq9/sanA98nzqtttMxAH8quKSneLPNAkgytERNiwkt9SzgASxWwEdAhAcD3f2Jf6lLq5buvnGk/hnwTEOTeVFzlTVkSHVypEmtpHvjgc5JFVsvNWTwVSipP1qqXtrlRHNzOAO4SckQjudE2meJUpq22xeE6X9yPSXlisYqDRCzGWCw+WJCa1kWjKU5aTvVjdnqTm/HkXaLKf4sc+3ukhQwjuFmt6XB6bH9WSowL/zk/3/UvWms5dl63vXs4b/n4Yw1dFVX9e2+g30HY5zRCUFJACXIJgREFCQSvoQYEVCcRAkf+MAgRCBBIiQBkUgOUYgEiEghUSaJQCbbsS83sXNtX1/b994eqqu7pjPts+cZfs+71j67yt2Nb8gHOOqj01V1zj57//f6r/W+z/sMMTzLHgTBBij5LKYZ856YGRZOAwigdDybmtkwJRO+2XB0Kl9pvugD8DrLfgb5rMvnnCNFE2PMf0f/gFM+LGNfE+5d/ASSzBZ/HqbI1BLliiWCRWmrw37HzCoSyo4Pe2ri31arGrS9c4RROk74kb5gYCUNyRgO8jvxZNmsNkLOxxkKgIzXALnyk+VaL84u9eLZmSYj2IqF2s2uimrD4IZ7Ldo5/Jh4jxmykn4AGDCdmHVAXCzMszhrSCEJyhNAQE5goq8jTt2+S2YAhVcdHgd48wxgZbfblgYVDaTlK7MX8PuCwWAWA/tsSigAXOZxahX09im9wdtbgJuZEQk4aanHS0bpIaGMpitqoqgfTNPyvmlZdDUiZDP7ZichAITnjHfkcjAP/On/xzRUqmP0zMS/TITv3Hhgr4uZccP95dwxkbAKgxjqYQe9lr0BAvEHMGPw4NqPOjix9ujBzXxlOPyF10+2aDShl2BSYHrEZuXIAqd9ODo09EdIAFhM/H+71VS5BK1k6UOi072lR49eaDItaQ5UD/a+LUUKgJN2KHCCxmQEwiOmlCNrYxJMLuahRTMSU/bXg96B7t+9o8pqqR6uoY/f1d1eS7d7LV0+e6LDfs/vwdOzK5WKhibLjeNwhuQD12t2+AQAyFm9HIr8iaLHelTese1aPVwVbbg0UQPNbGWt8fWZvvdXfLd+3a/9VaYV/t2//Xf1+N0X6ncP1G4caD4cOpe8AUCCNsVxeKGXWW/QaMGCauwWTy7Esw5zXa1qktgI5UUkHvgNhFZS5IBKojOqqqyI5JFmRUOzZlvPtdH7y5KelDuaFi2j+xz0XmS8cTjSuvkJesnu04KXYCjwv9wA2QUzsogTE8D0DXRqAALxMxkE8H2S2ATZ04G/cK67DyFQOm5Y/BGYPETMUdBs4iYLsCmlkaWT5yWafypUc0O5ixnc8yvgPUWvxQIoJ6viSEcLwzaoZGw4jXbLRjZuYDY0UEFzcjPwCS71ufB/uSV/+U+vSgD8MwYX9kzhEpCSC6f9R8gAwCf9jo/7t38SDIBMZYvSLk96bpqEzADYNfZpM8wgjTfI9J5EFmq87qCj7/gDO/XnTtKRJkiyU2zQq7zz4SKrsrWnoJXOgYf2BsC2ZXoY8TKeu69n6hQrFcup7vS6+o57d3UL2c/wWtXpRN2iovJ6pavBwAZNF+OJDu/d03vPn0v1hgt1TPRoSjBrOb11Wy8uLnR4dGwzwVano5mjIrm3whsgWDxBF3dcIEZge+Uv1zFM4+LfuQ98T7Mu0/XNYEhQvM0LMOrFoVKpMpUP9DZcx+N9CdXyXmKIi5KN+s0AAqDPgnCnJCk/Do8X71sqz1MBXylHA2DZQRFggrX2oM8pijB0auEynyeAAfTER34fM/19f43ug1lZEpB/Jk/v45owBQnWgj+yN8Ke0WdeW3k6kh87A4G4+jcBNZIxYd6Pgk4fKQAcdHxmd2UOygxA1gvOnqBV8jM0IzxWvvf5e64Nj+toJRsr1V0I2dk5gSc0/00mJpOx9Z7kZkOHpvhmCgWVFL8ATBHRgeLQzLpzSsYueziYGm6B09TebBPr7Tmvboz8vP5UMgOAfT9AkzAl9IQwgXLoT93Mec+PdZgxAKbDOPm76PISyeybiICLxLFkjunYu8TOS3t5abtUq7pSVUuvRRpt5HoYdJ72uzroNNWpVz1t6rbrLkDd6MMwbDfVrTe0upqoCb2XOLPVXNsVlFv0/hXVWoXGi7GW1a2mUO3rVfXunur0jQfS8ZGnnquiYRZdZbVQA1R+OZeuLzV8+qEmZy/U4uw0+s4xz7WGVQHIkZp4znzOupTDDn2foxFXfcMGSIVW8f+Y7PG+jEYTN/iL+VrTCc0RpktjDUcDXV9fuj7q9prqH3RsjNjpNnRC9vXdEx0d9j3VJzpwvpjiXezCtKjWNRyM1WkfOKYdX4DxCH+Cmp3ah4OJnj0914cfPNfl5cB0f/ZNSxysda5rcD0024lmH+NGvrY7feut8VQCRHJCEq9tw1aLSTHkWfM9kgQlyfMSs4fhTr7vbyQwqZ7Anmm9cA41euN8fzB4MUBIA79e+X6haaS2MPU3sXzarbZePH+hdhOfqYqnWABjeHPY/CzJXey54nSnSngaUL+5CYFVWtUWkLbMhHmjK+jq65WwBoUtcj2buTGA9srjQwemPmO631pvdGez1cF6rdf6PX3uzqlex2B1cq3aaKD2aq7Waqk6poQGY1J9lUAI5CSrDQ1C0M85vkoVJpgrLbZzLRkz1T27ET7OzZ50dPdEjdvHco50u6Lp4kKbZtVmXa5ZqIWpjfhztVD31i1oTJKN+JisQqOOJA7WkbDeo9BMDf/+vuW9M3krOGYb+dpsrtlkoslopBlmn0VD1VpDvX5PHRgJ/K4cEwjgjXN90ucnqlhQ85cLlaZLlUYrfeNvfVlPfvqROpNC3UldjXmhYl0YcKod9LRq1/X++ErDoqSz1ULPmM622hostzqb8T7B4ljZpXy23Whe2mpBDKgTsRidxzCJPc+eJo6/rTo9w7O9BFCF3Dgc2akvYTIDgGTxDu+fG3omsNCiVVZjWXJ9DXM3mFkxlABwZ43QOPL/NML8MnvVpMhykk66jahHDGhb5x1RdUy8afxLGO8tZpqvlypaDTW6bVVJJ/PBzlSaezfOI59R5bI6nY76+JpQO6f4Pcdhpjx77o8mSVzNipbFQhu82BKDDnCg4U9kWYAl9Gh4CLF+ExOaJtM18krl+tasBxpFHpNh4HQ0MUu2gWcCa4b7xuaCNxI5yxCWZW2mmEjWNCaCfTDSdIyD/VjjIdT2CDinZiI61gBSpRySyjQN57wMn4OthuOx91dMZZGCIDvj3IvUNuj0AVoiC8s+TC6dHKcYjGrkAx4+eoa5iXh13jc+ueR+M2E4hfTNXh+b6JN2MsPckFtKGevJ521q9l1bJIkf4L2B3cSCpu4LFjSspohYzh8Gd1NNnBkPMLZu371rPX7IITdqIkMfnOm11+/o+77/N+tL3/UF3X/9jopa3PP204MZWm9oOJzqajDUo3cf6W/8jb+hb33jWy7STo9P/X7Uq3UtZgDPFU1GE50eHdskcjSM61760sNbW/4HylUU80EhJbuQph3TBlDe9Wquq8szo2MccGzylfLGSQDcUM3Wkd5774Vmc+JsfKv5zeSm4EYsoFQlqmcu9jC3QzMXrpXEEi38u30cpZv+3r3X1QNsWC3Vr1U0fv6hWtul3cDXk5FaPOeN9PxioE05KJFkg47GExe2SxA4TA0T4gxl10R/AzMlo3foYzrNhqm0AAZoB+sVaTK61P3XjvSv//bfqvlsqG/8wjf0V/7S/6lWU+p1yDIu1NxOVWXyYOQbTWoAANA7PUVPRiAuOg163KBJK2J4ajhdllVZcqkTEsTGA5JMUYSvADQ+U2qkRaWueb2hc231/rqsDypdDatETYS5IIcRhZ0bKU9zUlOXjY0SAOCmniKgxPOKo80fSWObdT6YTWQAwJTcRNePBjBhs0EpSJKA9Pt203/qykDDOEjsfZAmgtYT2+03WAq7ZnpninXTVjguKFOV9kzUyJr+JACAmKAWmZmpiIcB4MhFimpoYa/yh7/dTnx/opZBiwQA5IfKTIqdjGH/d6RJ+rf7az+uYf92HidT0vOV/8cBAEznSsCPJ7359aQphf+cXKR3zy3di5lC6nvTgAFAAOuk5kkj4GFeh16fySBpZ3onJi9LbedD4UP+sN/XWwd9nVYq6q3XaoL+p5hLqGGPnj0VN+9wtVTr8DA8AJyZvjECXcegZzbzc8EllW7amkRPnqKMMEXNNEz2SVhHIesJNDcOF09KbawKDheHhRuvTB+LFjqmaXnVJwDAoKtd+8OpP7Vn4bSbjlT+35Q7be1FAsWv1W76cAA84BABPDAZKB04ERXIjRYUtB0AkPZmu+0b6Ihixnp8F+FxAObGf0cV3hsavnoLvQoA5OZ/f3Lv4jQDIglN4v6+6U7jN4ZZ0g21LQMC+QyJ7WzfiCcc4WnUmb7mey7vL1yHiKDlExkI1zKAVwMA+NlY05/19MFayP+eD3sDDdBioW5S1CA5o/GfTgxI4JgMAEBhZckEAECjYZYAjZJ1/Wj5p9Mkz0qsEMs4gtjAJ01dBgCYFmUn/wwATBZB5c8AgCf+Zpwl4CdNpjMIFVOIhLfQ+CdA3EtjD6jyRMKT1wwaxJrPAF8AOyvN54OgftJo80pWW4OxzMvN/cJFPA0lzfINSblfG8zo15tSt4zZIY8hNapMKKXDg4Y6/YbaBy1VmoVKrZqqvaZ6t090eO81ichBzg6yul3cJg019+/1QIuLSy1HE63GM5XR328459DmN1SpYlJMEV7Xs7NLm4QyMAha/MxMCwBrirWz8wtT5aHNZwAf5rTDfba4W3dVqzXVgL1TUE/MtNlSnAH+F/r8d76l/kFTh0dtNRoYRM1cSxncSxJBAM8GNP0S+s+WLi9G+uAx7tzP9c7bj1WUm37emzUTQRqOqpMQmJTPJoMkQZBG0HUtWcHHqe73igKTuMJIhAj3cupYy0MsO2K9UavEhJM1sNOvEhOK3DExXQIsjp/1vewQA8ZPMB9pYkJyk+nQLLTh9cAAQKbQAobBXgAAYx12Wh2zPKk7OI9z9B9NFrWZp1RJWkFhDUCDjMNyFktA8cFYOuZwjoklCQgqa0wsIvfPYul88CGAAeu01Vat3TRwt5xO1WI6OZ2pupiru93qqLTVvUZD33nrWJ85PlT1+kqt5VLN5UIFhT6mw9z7MK1KZRXdnhMWzPABpLaeN7whkIjMlgtV62VVoJVv15ozrChKgrpesMY/f4/cwljL1urD/ixZ76x6Vc+uLuxwXm02dHDrRL2TE5zBgjXH2YbRZfLXcuPJEMoJTZ7QRDMPY40Uktk85I8YuabzmQbr+dmZLi8v3bggRen1D9RqteMMSD4vPA4DE/YAQFve55AmlPTiq7+gp1/5ptbvDNR+vtHRoqGDcluVUqGp1poXZT0eXWnbbanS65tBgQTvvbNLPQM8Q2oEDMbABt29tprCBtBWo8U89OA0yKzNNFENX4CqFmi4E6suhlCxj4XG+4aB4lo8ecbEHbK1fry5kpoG0gAU0rSfxpzpP9P9BT5nTMbDd4AJudcrF3s9U7GdqlYlDrQW/j0A53j5cBbXa5qsFuoeH+r0/h31T49VqheOrgQgKJpVFS0MOpkYBzOQMzHuD9hqDFrDgZ9PdrDsaG/XmepWo+1Eq1L4iPGZp/gAHPS6SABgVtED0edEDYXhJkDTRssKdUzcYwB2QCCcqaSPsR8QPZub3PCVuelfSquqnr9zpeqmoelkpul4ps1yq/l0ofkMwLGu2RSAsaLr0UgXVyN7tTBgQRrBtH5ZJmY5gGXWXw1vl21Jg+FYg+tRMBUrVZ2c3tbzF2ce7j57/kInJ6cGwRhc27cJsJ33PdH2DTJiCmrgK73uoDmE8TB9rifj1D03uvz96T/nOheV/pVXvvMdSnUcZyDvD+a8ubahpvRjYDAIqwEDyj1J4e53+XsKbcsNPXn+Qr2DnobjgfrHPV0NL/X7/9AP6nt/w6/VcjZU0cSvaqLpfOKahaEsUY5cq1qjbclXp9NVs9XRh4/e15/5oT+rH/67f1/f8ZnP6vriWr12X5VNWcvZwr4J88lMt2/d0WQ0Vum7Ht7ZYtCAqZPpEZE/pcOjAzftGGsBAKCPGV5fqttpJqMMjPykRj2251r9QO+++0yLJbRFDpoAACgk0LkxaWLiZGqOGySrHq0DIt5osYTqE7o/prKgRbh0P3j9obPka6Wt2mjuRleaXzzX3YOumhgSsqGqrLMBRoBBaUTv5hQA9GMzaIdQdyKOw5MUi1LQgkCRwO1zY91PDebUaqUGZhhlNCojlcsz/cAP/E4IKy5E/+h/+b/4Rms1ejrqHaimiQoakTTRhKZrbafRwo0LIJgB+ARAKbIOLhW6q3JZE1O6KqquiN1IsojyVqsKZoERkwedpwjzaC3LNS3rdV1Jeryp6L1KT4NKKzR7zAlB3XlM0CZQ013XlaJ63Eglv3O7/iRN8ksu8DHF5gN6TrAk0nQpaVbd8BgQCBMza56Sn0H0N6EhBQCy4zaIZVGL6DHTnoMCEwY1sWnntmhfF39DHdxxzfeaBA6lMNn6OAYALIAmdLekYbaTqTVNEVH0T8IDYDcdT68jMwBeBQB2lff+670Ztn87vXu6Vr94Yv/tPMgvBQDwet21f6HPcDOVm4i9+Ks9SChRqCh4ucLx3mW2wW56zOQKdpD72dDS20CrCnsIzdIyNng29VglZiOx5iwaKq+1qTM5nKmYzXRUKulhu623Dg70WqOhLut8MlYr6b4G05Emm6VphhvMeDgAQJehWDNBpnGp190IsAfFPkFhxj0VZYN9AZJhDI3/gilQdt9NebHBTA8wLxucmB2TjukwYosGDfA0NGgRQcZhQ+NfTdNS0/OdCR1GRMEyCmqwZ7NMqeqFOt22qYBMWSk8bSKYZAABMiTKGhRKu+InvdkWfXkUdLlIpzExTYwYtWTal3NuM9iT79nYG25W3X7zz98awHmFun8DBAGUJP7a3j2R75Mdk8R0ZAqX+Lh5DiUXJzDQeE00DEwa+WQCSSEVhjopYSV5i7Af2SW3BggQBXs+pHdmqbHc/GF2QDkaF/495zj7zvA1LnutQn+ErcJkn8m/GT9uvErJyb/iaB4MeSyHoBA2Cy1N/tMeyoSWWEu+YljJV0tTVshPUmJFAqDwsqFg8kQmswASjhI+Fbm4eXn9+eUZ2EoAV/r5YApQFAZfxdTWPYDPk5UE1gLVVyhgA5uLCTvnGCCTP7c67HW0IVd7OdZ2S2Y56w3QBLf2rRrX0u22dOu4qdPDro56DR126up1CrVamFcCRGzs9j3bLFVtNdQ/PVHn6FCVes3FnzW30C+ZDo4mml6PtRjT7OCZSRLDSleXE52dD3V2TmE51WS6dFT7tsQ0PtzPQ2od960Zfa5b8EFIDBE06XbSijWIV3aj7rXS4AAAIABJREFUBnWYeMmx5rOx66V2u6a7d491equvL37xs/YYKFcAkvhkug+4x2OwBg81GMz1+PEH+uDxh3rvvfc1m8xUqdScV45zuA22kDbC1rCZWfr9pDgMB2ZjAtbReEyImtxsNZpMnKBwcnrLkh8WKiwA9KK+JW2GiP8KjStrMDmQ43ey8/oIbw/LdnKEVT6vw6FCFYzqoDfXarq+HpixxddIeFrq7p3b1vVnFg73kL1IiGhO3i+sRXStNKisUqax1OrcQ0xBLalJkY3ZZ8HTtOpGw/mlM4DDeJE9DHllVcs1e3NFc1U0Xm90OV/ocjbVcL3SnL3djWZJsxJNbl11tMIwI2DsYL5Wkg4kffroQLfLJb1Wrei0LB2ul2rBNoG5hlTF90ky9EyeJAYSk5zGZmXob3k9TIm56txPNLXFWstipmqnrFa3rXa/q/ZBV7WjrnTQkTpM/enEnEuj69lYF6MrG981Oy21D490eO++dfxMlUUSBuuT6aajyeaxL5FMwr859cVTOde5RJFabe1uiaNyovPzC11eXtngk/fp9NYt9bpds+GYxO8yMxPjgAaxqob0eKjrn3hXV199pNn7M9UWUrdV08V4odZhUwuGWWWAnrKq20IHrb5m662uyhtdrwFwZmbbrRh+sZ8i4QDIXS61oPF3qRoeJJZDeB8q2YSUheRprs2vUzxgpv8nQ1bPoj0RD9mps3tICeIcABC3QbSjOzy3pl7ns4OBrafrHPz0GtEo+4zaLFVZR4Nteamd+VdOtbFcpCK1D/u6GF07qeLOg/t68zs/K50ckdenq/FAq25TQ5JLPKEm6pIhSNnsAc7kzFrdgQ9u0ktJBrv2fekaIUUlZsNvGwt7Sr1yyolBbmRV+AbERbOLP0IraPSWSbAhUgMBFK6QjyxVOzgItBbEk+QJzqWU5lZal3Xx+EKEBgKcTscYnm49cV4tNgZZZ9O5nj878xlGdCRDnhcvzjSbLVXrtzSqymAP5xQ9Au8tsX/8SkBMgFeAAKIB0fXff/1hsLubTQ0HQ9/3sJq4p/D9cCqV/Ygi7tv3dTKYdxyypSWRtsZdNbxGJhoJZpkVyFfvp9Wqrq+vza4E9NqxEfdMj1l73GNRP4RBYk5AAqwH1Mig6k1dEhJSjOFrnWO1e32Np2N1Dzp65/239e/+vt+jNz/7hhqtmio1K9AMtGJuDcvTaQaYpjYbBh+LOtGJPU1HYzWRDpUq+mt/8S/rL/zPf0Hlddm+ddvFRsfdQ12fD/zenh6dajQcqvSlB3e2pp/keAQbEhRqd4luYkLPgbjUbDzUDG0tTwpKiTUlJbWavGia/J7ee++5lqua1mtQ2or1Lc4/LJg4UYTxWCxEFiw3FdN/jCpA14OKZnJIpaTOwYGOjk90cHCk2XisJhQL6/wWun7yWKfQCytkvwaaeTWeajxDNUhDXTVFzNoVXFGDc+Y3JzK9gcpAMNG2BCJWq2w8gQBlQxdcUIxtMHC41m/77d+nRls6uXWiP/4n/3s9fcZm0lGNSUIpEEDoM6QOBO0mGn82mILF5wY1aCiYB9rwiE2kqJquxvOob4gsjGacTXBR3mhNQoEZAGXVKK7w64OSWCl0Lej/Nb1d7uq8TJQPZzpIGIhiAgDcSKWYtdTIuc1ycxAuPNywMSVMOr1XUv92s79EU92ZBSZzK3RTuSjPDXyeErp+dtUeBXg2GduPDHSjtKOe3wAP+42sEbU92vHu37YbLabjTwQAQNaRAGQAgCKDi2VK1z/BFIAMAvhr8INurkuOaduTNeTvv/FM/nZa99QIfQRl/9t5lH9cAMDvaGoEeO9y8+RmKclQ/MZzkDvfPemqEih1I0fZujm3nCp7ZCT9qrXPGKclU8rIPU7TlWSIhTPzKtU1jeVS9flcvfVKdxt1Pez1dKfVdNwTLID1cqo2rtrLmTf/y+uBnysIM/sUa5JJKptpnv5HHGBy++dQySBAZgGwc3iaEehwNP2R4BZ060iZiOuczAV3TuyhqfVEy1G0AcpR+TL9Z8+kXmOiHy7EHOgpFxkjM1MNIvasUa+q1aqbAcCeDNhK0cfP8uAuCriuGctJLAAbzmyZUAf9N78vBuwaNCfs5e420r2bjBJ3DJyduOClPWB/De4DAPnvd/eKB1Q3ENwOSMtgYNJU+0DOGv29mCQc7j3RN5Ue49eZta58zdIDmvIdAJH2EL7fXjQ1wEgO74gF3AEL+fWl37uCDlnHWGjkxuYmxglTooAlHM/nXPfIsudc4f+z7CdM+m4kWcEXiVxp1g3FAk0+TBTyjil8SIyJSLbYpy1bS9OSjCObUZWBx4QtB+srCuXQxwbd3ROyvSSAWN8h3QpGS2r+MwCQmuF9dlaWYrkeZgniJsxaN45DcVpYVlYthxnVBCp1ExkAsyXMi4ZaryaqVDbqlKTvuNXTaauu06OuDrtNtaDEllcqSkQAM8UjmrehRqthOi37OU0/QBx7A8U57yfu3LPpQsOroa4uR5qM5losSnr//RdarZEUUY/AooOSGsZ+1AlmAxoAiP06G+BSA+HJgdFWNt3LuuLwK8KkizqImMrwsfB9V6tY9ndy0tfhQUetFowSejOMnGr+//l8osHgStfXMz16dGmjucFgppOTnu/Ddquj0XDk59NHDx7qmJ2TeY7xZY1DW6YoJO8dwIL17+in7daMk7OzcxsuIl8AEIDiS6PM2oP+z6iP2is0o1EIhwlvGDaHe3esHZrdaHDSxI58c87m1SoSPZiUtxr+Hu4TrmUAcXO12i3rTrN+nMdFHz13jCgNVei1mUwCADBxNVuP5wMNeAWzMg2ODIhQcLM+xqpWnFnhWDyy0amY6w1yxDt6djlQ0e6pgpwLR/rpVGejoQbTiUarrRa1tkGCKeAaNQ7UaUAH7h7AuvlMp9WK7tUqul+r6k5FOq1IJ0VFB9zug0u1eM7WXoe0kCm7P9cbNVttny8YF0J/oQ4hp5z7er7G6HCuLQ7Q9J+ljdOftrCSGiVt6yV9+ouf0aqyVpn7p9OQWnBreN0rzUtlPSXijDqOFV2rGkDAcb97ciC1SRzggZeWxuC4HrHbNGdINCM5gxxEX1tkozR/eEIxlFss9DM/9TOq426PQRnGcvWaet2OjQUNlo9HHl6tno5Uu8IUtCM9u9azb7yn66trP5/BaKTReOs0xG6lodqyrOoc4H0htQvNt6ypjZtfrj1sTfT/DLKenZ8bOAEMIAKS7+HeXyALWW3UqLUMapmhw1kH0xQAaWdKyxQ4tPxu5J34ECAAzX6nDbsmJXBxTwPIWiYaQzui1rIPAO+pdfiJjcqmF2aRcT4aPPTeGcbGeIlejRdq9ArVu23NN0sNpmPHSj5881PqffYtqd+Sem0mqSkedqaxJQPEX258Dns/T0OX4OtGSorxXVjUHpzcxHBHvRzf4CjhNNT1RoW53CZYvdRPRFciqzFbjeSL+TLut8Xa99/l+UVGwQ2Eci9zn4fn2VabKSbFce/jVUOlQuTpesneVNh4lU+YRFDS2XKIMYYlB23/yeDaU/swSkQGsfa9UTSavndI+2BNeMAIIDSd7+aDDBQBEuwLAKiXpL9mj/P9MDzwm0lDT3pPZDkLXsc26rVWsxXRjilxIlg8iQFZqejq6spr3gzJxH7YsQQ8+G54T4s9OnyNcq+T03ty/bE/ZDBghLn8eGFW0mwx0+j/7q//6H/1R9Q86ur8/KkOTw4M4rFPLFYLMw15Lv5ZAIRySePFXHdeu2c53Px6pPrhsa4efeD9sllr6i/9hf9V/8df/5v69IO39NNf+Ul9x1ufU3VT0jWJWL0DGACvbbO5U0ygKtbnUUzWG9C5QJyXGg2vTP2nwIxs0rWajarXLeuzqPXtAZABAJx0mbYTJ2gqq3UyYVDlwwUkq1TTdByAAP8GIrWCnlKv6fDkRMe3bkdBvVyqSwzV9ZX6uPZfnQnVO5q/LppZJumLjS6HE080MLaPeGpulLXRTmgToT+vhJGM3Xyj5ibasErBUdqqDtq9BaVEtkC82EC/8nu/qDc+c1tHt4711/+3H9aP/ug7KlcOLHWoFkR7YCaBGVdh582GTTjIyN2o2K5VMWVsZT1yyRT0AFCgw0wtHyipvqmqasOhAADmZW7Q8C6obaU61D/rNStalKualMt6VmnoW5WunmO4SP5mtaZNGUMVNsugzritMAgQG4JVHXaXjIY/m1S81HB7NUdh62ze9JEn/FkrE9mgaPBz8ZTNf5Krf6IS774/ySEyQgYb4EZV9NIg8Rf3sdmYY++5cENiDPdJDACQcUxBSinODAAAZBBE1bjQ/0sJwCd5AORNIW/GWf6R/56v/18HACxr2X+Rey7OPH8funs58MmKYdfwwgDwtMbmkFA4KTIyIJSmYamJoqCmyGCdQauCckgRG4dOMFHQtrtxJUsdQM/+IdwjGJJtVMxnqi/nOmkUutNp6eHpoXpM8Yh8qlcMZOJjMhwODBLWWl03AFNi1YrCk1fTt6CkMdH1sAxAjQMoaTQNcpAMUNKCA8/MotAm7oMAGdwKaUCK/sz3Y2LLQPvd0dqx2i1zPYN2xlcaESPYNiBiP6OyiI7AekRrGuM6cmlhADTqNBF1NetMpAFAU676jgUQjSfva7XG12RgmPX/dpCNeE/rxChwksYtMwFuKPV73hEvLZSbSX1+fftfDRbt0hFeud33AAB7SeQOaG/67z1lvbWhHFQ2tPWmC2epV6IPU2j4uSaXZhoTpoo2sYJRZif4m/zl7C2wA+iSCSKPk/X/GQhwI5YkE76PUxNlgJG3KAv5raeOCQJri3si7p0Aoz3ZXyyj6efrAj8cCiGm3zBVYEpQ9EY6Tr7HXr2e/nMC3qLhD7lVmEzdSLR2TIEkGwuafzYiymaWsYf73k57ZXyNdefXV6IAoXmh4ALkZzgQBr923F4vddht2U+nilZ5NfFnq17SYb+to3ahT989UKuKlLCkeoXCGwYeRWLJnwwdmHADALB/QAOOa0NT6NDf+H1MMKc00hNdXA51NWDKzxoD2KMmqGixAgDA/wcqcdyrxELRODO5Zm1wD9ttG4PK9BFbXorYtT9H7GOco/Pp0E0rTbhNOFcrT7yh3Ru0Q96AUScabmIh/W9hxE7TDKUV3T6/l3vtxdm51wrTsNu37+jRo0c7sQ2FqqfhuzN5q+lsaFrofAmzpKHRZGSdPU06r4lYMBgAtD4AWVwrwBnuHZI8mm3SPcL41xTg1MiEy3nJPizB5ovJamY08WdghC6u7CV8n+Z+Pdb+11LEFOy7VlOz+cyDIOpAZAp5XV0jf2k3VU7u1zYhXgfgYuaMpOPDQ19TJtJmKSQTRGQami71WrvqvT+bMFp2SgNrI8uKmp1+NPcAzAxHACo4X5awWqWzJ9dal+oas5arVY1rhWa1QsPtRuPlPDwryGtfzdVZLy0RIH3mdqel1ytVfU/nQO3pzBT7NQwGy8pKahU1M0nxAsnnnz1j8OhI8XH4N6xmw9CQMxzLAEAVEIBPaQRjETnJQaHjOyfqnR5IsHDRzLBeAZ+Tg/66vNFsu9RwPtZgdq3RYqLeyaHavbaObx2qi2ymGV4vEf0HAgtPHGrpigsXBRGeF2aLLFXr9ECsNCZm8PJS49Ew1gvN8mqug17DXh71bV3NSkeqH0hT4rh4806k50/06Ftv68WTpyrNN2otKyqP16ovKjpudXR9de77BPp9TgfjXnAcKSwEzMrYm5IcD8kPD81eyZ7ZbrY1n7NnYiHIGQgAwFQ4OzZkWrzzOTyAs2TC5zUAbsqFZ43Th3jKH1R/AB2+jymyKfdpcGQ/miSlms/9bnqnCKA9GcU6mzckgDjfz2joOWcZhOLZQ9pHp67aSVf1g479AWClVJFJ3D6VDntmc2yuLtzoWXFg5/80pU970HLB2k+xhGnYFiaeIddlX6Beom4ycAkDchEN5UzSBW+7/RQKFZxRgM5Q2u0PRnoA7LeUspAMoH3d6B+0VquBLj3MY/lk32Jd0dMR9T64uFK70dJkMNI7v/AtPXn/A68vrm11uVV7iUdLBqAxSQ/p8ggwH38VD2XCRJBPGDWcoWZJwDLC2QApnuNCaYox5gV0ZfJOMMwsMSGDakriDMyMNQ2AZQIAoolf6rM1YsXZZxkgc+0AwMxeR/aTznaf35ut6s1WxOklJmA2OmYPDwCAeNac0pPMBZOcAO+aRVFTrdPW0xfP9Lv/7d+t7/zl36Or82fug+vthsEKpCTcqsPRyCwuPCKIPgTo4l74iX/0VX344RP91E/9tM7Pzm3y+Yf+wB/UxfMLNWBFrbb6z//j/0x3Dk80PL/UQbOrdr1pxkDpe958sGWD9gRsvXYOYafbcVHUZLMo8aKX1v9HGsDGeYT8XatZJAAA3T0SABgA0FYADkICQKyNXXatyYkpno9Tpli42o+gkLOA7csoRuZQtg9OTtU9ONB0BsJUVZuN+fJC/aKk6mKq9fjaIEAbH4JqoflaenZxrVIVh00WCQd06F6cs5ncbh1Px9SOfcADN9BBnmJQeTAFg3FF9B6JB5P5C93/1JH+uX/xV6tUr+rRB5f6c3/+f9d2Qz5sS6sKRSCoWhQjSAfaRaF2UVUThkJp66xuPmvegEI/5mQCcjG3uFDT4CcAAFJWWZohA4ABsF0J7Kmxhklg0p3wDpiUyjqvtfXNoqcna/Iy4cxgJMMBV7aDJi7RYagYKUdBsjaBKhgAic4ck6Eb0zpWWzareJnSG87N+Xv9eDGaSBrUQF5iOsKiDxZGlE8Jxdyb5LuxwGU4Fe2ewCV6ZfxQNjHb0yekBsr/TMNlk8ePlwA0ux1XYVCEspY4AwBOGdjnL7/Sh8RT+GSEIGuM84/62ux5AHgSmdDYj5IA/P8BAMjQjK/FKwCAJ5mpoQ/6bND588Q7pkfhkMrmzucuN967QXiEpJl2AADJnwF9NFRKaNJRpEZkXDSs4cxcVFvWnnE/QTlswHIkO5uJf2mjo2ZVX3jjvg6LsqrLqeaXZ7p3cqTVdKzr4UiVVldz9KL8rjqUd3wFoAUzUaklw5rkAcDeYdAo1gRY8dzxnjGNzBpha7gzSyCEmbuJrCmMO0dZK+/SsqCrohDkQIciHa8TAMDT7zwF9yQ/QAAX7RgNpcPY2j6o1Y1CnVbNAEAYGqFnpHlgz00/7xuNhhT63Y1Ld17zeaLgzNikYbOxZ9IqZlaOgYjMRPmYeyVPRrKJWG6u89p5VQWzo/qjsU7SHe/fydB0p6lD6zsaaz6dufFwcZQ+ctqAp0zJzR/zPfT3oPmsOGsfkXOmyXd+njugzphpNCJMzHh8fneWAtgUKLEYmADSYAEUIFkLAzTOtgCoeD6cs5w/yFqCLkpBFnFJdlbGUIjGNLFhKEU5ywCaYAGwJt3Y3FCrdntLXNN9F4+477IEJ0AD7s8wYg0ZC3h4RFTtMpAtRbmR+rgRS/pw9npTZzMjawtbkPM90Sf9K2FrhCa/WlqrAsC9mjoRoFMr6bTX1munh7p9fKB+p9Bo8ET1Gmc4xSMDS8AAgKxwrUZbT8FJ4YdpmV2zMcQq6t4b6kheUooIxn7gEZP5SuMpTQEFMLdKRPixX3CtM9sC8AbzT96P0Wil6STS0XhbeS4AEMQAEm0FJR/avPsHXPjnUN9n6iCBwLwpgSUUywb0PTWtmd3IRJ2UCK+fUslmkdCqaY4n89FOYoCOk/uLFQf1lHVGikXeL2J/icjG+ODeRZPN9ah4yk5hD1g6HF+HcWWzaWYK972ZCoR0wX6EPEQiQBGJSV6rOYpzj72GDwsFSux7ycjURlthpDYaDNTgdUKb7/csvaR+xOWc4rd30Ld5FvsIIA7UXXTmh4eHKtdqahB9SEHbg2beVImJUrNmrxaaPQ2HKWvYOWoBpHJPXw+lwVB/6y/+ZQ2ePtfTJ080GQULvt1qODaTfdKyB6aZllkFEO217mtRqFPra74q62Ix19PxWB9OJ7ri3mw2VWq3NF7GZBkmKQOcGkAN9Vq5pMP1RrdHS73eLHT/9FS3en110YCziCZjleczdaASo7n370vanHROAiD1Gs2ICd1wn+PnQaO4NvuThh5GAGLubQWt9MZJV7AFDo/q6t86Vu/eba04K2oVlVs1lZANdLh+oMHSYHylOQze9Uzj+Vhzx7Cxr8IYazim8vjwRJUD0gAq0pR4QH4JPgJVrc8ugnKehmjhEYUJ2UKL2UjL6bUG5+e6vhqrUe/qsHfqn2UvAxC6+9ab8X71D3HGkx6/0OXXvqHH33pf7XKhxTV7Q6R4chShW4eJS82P9MWmfwZz8DbAKAQ3eeLTVs5oZ1/dDR3Maog1kptg772OFy0ZqDIdHgA2+3QZNoipPns25oKe6FvWFGyOOsAm50WSTpiNal/RsiqNjveW8P0K45YMlHrghjldmubDbGbGx2Qfyv+qvFGlXajRb6nWadnkdIXPmVZ6fPlC75/NDQLxPopbNpH+YjBAGgAG3tmPI9h5IcVN4Lqk23dvG+TrH/bVP+yp2+uqCYDUYJOtO0mFs8WCbDpt7hM2TfaLak3eFHnA/KKNqyRTcN4Jv1l0PuGB5imE5QIBDAvGLRx23E7RoH/jHX39qz+tF0+fqbYsqTUtq4mseb124gNDHdBR+OBT3l/kzjDvOm0NxiPdf/DAjJJGq6Wr0VDN/qG/d7xYaDyfaQaIFfoq79Oso/zB/WUGAO21L1cMRgJYDJahh8bJ4Jz30b4QyEhsFRRsSkvOEgDAPUMqlCVjMNPWIZ3x+w7ICMqYamTuB2qPLLdEKf9iNtG3PnxfP/j7flCf+vRbevLiqV5/600NR0P3LKRGsEIx6izoTcuwvMb6Rz/5Vf3oj/2YLi4HlqxyLlADAfpenF/r3/8DP6hf972/Rs1KTU8fPdbo7FL/w5/+Id05PNb4cqBGpdDw6lqlX/bmwy3xDjT+TDSgnPQP+taHETlAHM96PdfF+XPT2Iz6NOuOp+q062pCVbIOoae3336q+YJJB/TRVoqiCeQpYgB5b5JekeiipbRacJBgNoXWEAfElg5Pj9Xq9YzmMJ3joOce2E7Hbvo7la0GTz7QSRs60cw0D6j/Hzy/ULloajxbhPsiRfhiHgszx3R5GkJDaM6V6U51NtjVWEV5o16zbQoMMplut6HB6IkavbV++7/5L/mGLdUO9Cf+m/9R5+d11Tu3NdzMTSexS7knEls1yziLltQsSZ2i4q9tnI+hioHyMQk3DZ8Nf6LKdmMAYNfgJwCAA4CoDxxom+uSCjYamBWQKStVnTc6+lbtQB8sS5otiNeoaVMp7IMAAICTbEQqxqKOhR0AgO2dEjiwM+PaM44ybTuhnDvK7l7haUwh5TZzY2SDQBdjPiCCdeGM83ik6PPT5DLMBNkb0AKCHt5Eb+woNvvmYy9ZACSwwhAfaOXHAwD94yNvtuQIm26cUdxU1PJvn/TxSwEA+Pmba/SyBCC0y8G++CgoIWvpP/FJfMw/7pf7/zg//0uRACTBaMJjbgCADFxQHO1fozzt9tQDyl6OvEssgMjPTgc0+0IlzOr8GMlkh8eOAmNmFgCbcJ76g2CjWeWjsq2qvmnZeIbNvQL9vQZNHirfWAIIWIz1HfdO9cZhV6e4qE7H6gM4TCc2+1rWmhrZuAWa8FKFDVEjY511ybTR1k42RON8TOZK1iNyL2JgFJSsbJhmSrc11Ux8IsYqlCE3tGyvGee8JzdyNJKpoDfF0wsDqmbS4ELHpfFhCphAAK856x5zMgJrDS06zUvZzVGv3TSdESAOJ9iIUUogAEZLK3TZ7MuvUAgz4ybdl24ObAwYUXkGCHIj+AqI9tJ6yPtuYhfswMME9sV1eBlo2wcAMt0tdz0vPfZGRrzzRIb3AJM9zjGAA5Dy4eA6Jq3o5JrN8ARIIAyNZaVOgRZ0V8xodx+JdgmNkcLAcUzlQPX3TQGZGPj31RrWMHdbbT8H+wGgpca1myleqaSrwbUbp8H1ta8jzT1FMV4SNvczkBT9DqwStP0Ton6SzwSFWoRm5oSNoKpSkO1AlgwQZNNKithUEIbqKZk4JXlAni4FOSTkYi9xsdhb00TMpp07IIp4vZLaFN0+R4BSeT0bN8+tRtl93PX5Ux2167p33NfD2yf27uFMhBW3Xk9Va5VcG0Kdh0mH9RfRemu8hwTLZ2XvmFqzpaLe8hmHbt/Rm6WVigbnXkQjEm9n81uc4RPrwYOAHcCcGQxxJ3JfzpaAbRRlDYe9X19N9N47H+r9957q8nyin/vacw8IyogN1+FZVKs27R7tieFqHma/Niv3nND7k8+90lbddjvJcGhOSd8IEydYJOPJSM1OXY1mrE0YJsThsZ7anY7BP77HLIzkz5QTM+KMLOv2nXueqjtqGRYUE/Wy1GzV3YBDYbUUxQMX6hymnER74Xpe19zASgAABhqzvjnd0w0ace910VTQvPDpiSTShqOu6sgxu13dunXLjcbR8bHBjVq9pgo/zyCJopmGnsUBBYIm2TKmBJAmbwWHkfPJbwi0KZqPcEeNn+E+nc60wmjs1utmAuh6JF0NdPbBh3r7a1/Xz/3kT+mDb76rW52eapuSWtW6GoA4y41dzkkPgQkwZT03mnbAL+rUjnM9v7zScDbXslTVaMlUvWSa/RJ2KQX/hl+JRG1uAAgT6Brv2XplucDDbkdvHvR0r9nQ9vJcbaQRm5U6DIeqFdeIuMtTI20ZR+YYssS0YLoZ0Zv8E3vALE0bG54cc+0BE2cYg+ES35P6p30d3DlW9dah1KOxw+dmrTL/j66mySImQWBmEMA0dWKvF6y5oH7zJrfqLX8yGV1O5s6CLyFDgp0EYwPjRcfIYTgb5zLriXsHr43LF9eajWeuZavsYYuFri8vvR83my31jxjsHQnz0lajZc+F5XSm0eVAV8/PNTobaDle24SO3pIJv0E3WD6wUwAscWU3ewkUdFhNAAAgAElEQVTBcPKRSsMFJ2DlNJNEyQ4DvQABkOOa/s96X6/VoS5BGoN2m0k4Mgj27NnCk3BePwCAaxJHb4IQRi3HKiXSkOcFyADIDuQOeyBH9nKNImoTJ/zQnnP/GPyulDSejD29LjUK1Y96qh33VeWeOj1QcdjV5XyiLRN2IuFgegDAp5rAcmP0537s9LqTv0SWf1EXAfJV6zAjgpVgdCMR6wA3S/QLS3wjVsx7oz6gZbKGnT4JwISaK04fBjHIAWALbCYkMxURszufuu6ZL2Y2v+V68N72m201kVthSDqeqwTDbTx1mgpeHfQASDvYi0bIgpA+dFpq9Xt6dnHh6E0MMD988VxFs6EPn0GPP0lDSs7vrcbzuYYYJ1LfJwN5dx2wQ2s1Ndst+2Y0+x21+h01ex0zpvp4WyQ9Xa613LEa8ALkDQDXjJE00GRfpTzjtdZagJ1hAk89QRMeEi321VmknngL27q+cD9AH8jgplno9NMP9KkvfE4XV5c6Oj0BvdTP/8zP6LUHD4OFSn06menZi0v9xD/8qn7kR35cL15cqt3umHEHexCj2sPDI7835+eXBtH+1d/6/fpXvv+3qAwTbzbXUaujr/zIj+qnvvwVzYcj95KjwbVK3/OpB1t0Y+jdKG5AaQ8OD0zFarebPoRxrSUCkMkSphLoZuazibqdhj0AKCoq1ba++c3Hms1BpNBv9EwHsSGGBYLJWAfHxvXamhD0G/VqO3QjNIuYDzIduPeaC3E0Ys5a5qcXC2ERUSNip6jo2aN39OD4UMV0rGZRmPL+6MkzVepNDaegz0RobE0BiQlayullOs0O6oK3ovWc4q3QZjVVUdrooNPWZo7Zxca5i6PRmRbbkX7H7/o+m7bcefhp/bE/8ef1878wVaN3T1eg/9B1k+kG0302ltJ6qTLRH9utn3eDLFrogEgsipALNApoSTMbGVbXZVXc4Mdhu6ywsQRzwo+xAQAI0z6X+eWyBs2e3i76erzYamoAoK51mWxo2AMVI+ygU76GprkmbVDSQLlozA7cqfl3vmnaRKNQ3isaczxX1nSziRlcCYDFUUIRgO33mJuGRs7gALShpLvfIWwpV30/e3OnJ0+08GwS6FohFR67JsKGNpFDvIOBs0FMco49vnPL9DAof54gQptOKQCUuqCznyQ++KUCAFmYFEBAMsqjYEq05Nysp+Hars/4pSgQXp2Q7nUpCVT4+O/4OGAg3qWsD775rv3nuf86/LzdVCQru1RUh+t/gDf58XxAJRqWwSc3/9H48715AknLUG1A+QJEROMZCKs11GsoiAu7qpM4wsSCdYZ7NBmo/PpGua7p2VTdBgZFZY3nEy23CxW4LlcA8SZIDFWZDnW3VdMX7t3V7RQT2FivdNjtGmW9wlSm09bz83P1j4/1wdOnarU7msE+qkdEjVM2Qn3pvYPnDC3RFLQMlCUPBOohaxS35NWuAm7L3p9uvHIsJ1Pi1Pz6QKYpCeqe2VBpYgSaTEPpqCLidBItm3eCySjNZHgF+NS2sVPFEa1b3T49dpNYh6Js8CCAFmcpwwTCMDADMDsdXGb0bMLt2RTAACKyOY4lApi1Mu59CQC4obllYCw3pxkky2spr7oAOzIIFHdEvi+4Z/ndABjW6aUcajdLRDwB0uBujR66KAwW8/8wRvjwJLZe9+Sff+c5BDjJ+4L+sWpjvnxwR2MVQCW/izgmHpPJJnKD6WTix3K+eB3zo4nvcaa60H17na6bC76XIghwncdmTx0MrhNNe+yvnug7Jik0/jb7Y1oMZRk2gIGkmDTF5D+g21g/yVcj5V1bfuLIv5sYQK4ispas+09p9zvAhcdwasAN6rGTioWHyVYN9LRO0UFrH3I7F0r40nCNHKVZCcMim2MjtYN2ShL4Ur/2V3+Pes1Ch62GexBc1DGOazjSjax2zk+m2Ew5yirqVbv+Gz2ACpBNIp1sw1pkwpdM/+gSSqPIQjdDNxhIdMDsP8RBsUaicIWdFk25Nb9uLDkUGWYQdxt6/mqlmUZuTanckuZlXT671s99/W197ad/Xu8/eqrphIIPACzMw/L0nPVAo0PGNgUeTEkDAY4uxcgyikj+bMlBk/N5bi226frjkQ4OiAms22+Iq0kBadM82DwJEA8vFPbVqp49O/cECGNJzJbvv35PNSQHJ8eelprnPplaH3pxdqkPH3+oZ0+euf4CWLGemmaU4YVBgRvAhBuBJh4tbv/oyI390cmxeoeHTEekVo03NEa3AB0MW2DcTSbR6K/Qm6NfrGkzj8K41mx6r4cVUG22wx3PiSmxD7nYMxs0Z2QncCszGV1H4vnBmVLTcEj91vJ97kWwWMYEk0kgN82Hz/TOP/xH+uqPfVnP33us8mKtdlFXE4YALIZ+VxewLaaAdkSnVd384tBdb3b14mqky8lcL0YzDRZbzZBPVJuOHZxVSrrCvz7LPTEHhAmxXumostWhNnrQael+u6nXuy21MZO8Hmg7napdLalbb2o7pYGLzHifjwm4MsBFvWV5HWdnojQ7CjSMlRtNKMBjLbdz+xcwUVxzDzLIrUvLQvr0lz6rSreuKlpzgABMqfi0hMDUU4n7jYvviEDiGiMRhbPCMW31mvXcRI/h+YRhI/sr656s9eWcRrGh0raqzQLwr+vu+PqDpwYBTKE/PNRmODSjotxsakCMatFQZYVJWUMN7tclmvKFNpNFsAJg3OAPhmSH85R9ylPEMMvzuYQ5W5I9RSkSbEPuf9byrt5KU38m09sUK1xZsrmWAkAy9SdQl818bv+CyXBsmRF7eWZ0wQJwjUJCAAAiP0J97WEYQhs8MTZhsmgGWJxrPi+dGrPWYolcIeR79FLDyRh3FG1qFV2tZppUtrr91ut660ufl+6c3NAijERG5WZG5GKhwpKALMGNPZChTMQWx2AkKFnJ+I4a2ow/czy0Hk2cMgZojake3w5ln9cNUOa0gJTSFjZG8fvt2bbYqKWmqiq8h5gKD3iVhmoMZjvNph69/Y7mo4nund7yvTe8vDJoAcv78eBKQ1hGMJgOelpXK7qajTXGtwIJeqOuLT5R9cKGiiR6dfp9n2u8B8j5XMfb3w1GU821G3sWa5Y9LjaWqMs3TgIoW3YEoLgdjc3yyB49TuUFxJhOw68kRfly7sM05NVz9vHe4hU1Ja1qvbahMMMFaobcP8E+Yt36TMCw1gSNjVrtuo6PD9Q+7ulyM/frvf/6A6ciPP7giR586k3HSz9+8kw/9uV/oK//wrf09NkZrY42m0h4Yc0PLgfq9Q5sushgIb9GJPrb1UJ/6Pf/Pr12ciqu0OTySm88eEP/yR/4g+rUmvYBoJYsffcb97dsxjY/8P5T1mv372o+nxox4sHOzp67zKXIdL1n/eVKh4cdlUtLNU3zr+tnf/ZtbbaYqHRU1ND+F6akgYxTNFCgEBHBV25uzGgoxvjFUMOuRgP9sl/5K5zdDmXs8urSpjJG7tAaI1GgwAVhmU2l0VB3cOqFXVAv9PTizEX5YDxVrd7SYs6NiLYnz6C5v0NrRaHtj40tNMK1GEfM6kpNCpxwGVKn0dbV9RP9s//CF3XvrRN1bx3qyz/xTf3Vv/51rSvHgqBhT81EizG4ZjAgXLihBllzn+ikkc4SUVTNsnRQJY90ozqHL5/OioxmIFP1ee1spOiXeLyg45Q0rLX0qN7VE5yOF1ttK2hiCs0A7NiMGnXnj7rOsQljeOgGRSkKdTDUuA7ZOjoa+V/EjE9O7Zmun6n6Nk3JDKEdBTg1iSmeKmjxMX3P7v82B4Mat5MVpsI/m8vtYlxuTLyyA73ZAwELu7Diz6ac0wzYNEuqNtGNtq2TgUXi6X/+GTdAsSGwIX8SAJCblh0rIRXLu2YGzVDWxCZuZgYB3EQk0CHX2K82/J/EAEg2DP7RV1v8/Undy017foJ5mXw8xBB9zo1/g2msiSqSX68H8ztNWUT6uXhObBDoyfymbPAI9TJPk31eJ7d9v9+pkWSDjPl2SqD2dCu0rf79fuxIq+DRAQJYP/Z8SKAAzw+5zmo4cQJEPB4usBHBBMoNEwCX/EZpo8ZmqcNqRa/3+3p4dKQ+jfRsosp4YJMkDt9lpawZFHwOhq2skapjmGXqLVCorNODcrnCSRaGEoVamuzHpBVquYlFPoSziVs2Hw3CYeKEmAmUoPi4OXfvM6+Fj8i1D2ANzSg6PZoO9tNgUsT7HTTGaG6sW6VfskFqTCEpNPAd4YVxqPkZsJ8mk0E31zbiCrO6TFUDFOa1x9QfKnU48vNeMQXC+IwCkT+Hn0gYK/I9NM3ZXHDXY6bWPoC1dCjv1mB6LVnnjGyKJAJniEdRyoHK9JSmmvWBCRqNdgbagp4XZjzQ7+7cuRMu5unv3SAnDT5XjYg3njffv4s/47zxdIvpOr1ON65bpeIpbb/X9X0djVw96b5nbvZxQgY44rF4C0PCEMi/d90EgvHnxXqrs8Fc1XpLBXRLYtcWK/tRMFVgwhC+E/E+m4WSTCZdqJJNQwwq8VnzpQ3jJjSDuCcDXtVqMdk1PZHSlNeOlAagDcys0HzMYcFtHUWh1w/6dA9cuQ6sUc4vBgHch0uvPViAnUahXqOiClIKvCsqJXV7Lb12/47efOuB7t451QcfvpfS+iqqEa9bVN2scf7Bziygx6HD3U16Y0/yOW2GS8jCvBPQCJlVlD1FeE+4rgFieN9Ncoa83iJmNs6IGGsFwOYdBqR9y/mSTBLtCxQyGfOsc0yxI7Eo4AutF2u7UONIDVBz5/4Dxw5XmlDWkyMpe10uzPOZGJ3Ay5++WYKuGjdxmnZ740yvwEDWK7v//qEBIJJPCKejhON3BnDSLRYP4ZomGAA2KfX5R/5wNE4BtEXz5DeHQUCdyDnug9jn47nm18F1ZP1l5ky8jv1ny3u1/3Fzpnm8bfNIt002J8p7AgAkg5oYGgVTMb2HCVyPSwSoCTAcBX70f3vXmG8CEOBpwhq4Hmn93vt6+2e/rm/+7Nf17PETyzvazY7azZZp0JMRaVdjLdDFbyt6+MantVxBR95oMltpNJ7r4mqoFxeXOmOaeXJPV0xCk48Gmmv2We4fzSfqlLY6xhDqaqLP3W7pdr2i1nqpT792V5vzMx1A26Vp8H4eU9xIqwpTUIZoOxPPwOT8Xli3XAYwZMCT4v9S3RiSJhpmalMaSyghhUGA5klfnVtHqh4fSL0iog42vIdkrsLUAElbOlmBBmy9noUMAXNCPktA0zF5px5t4E0Frx1OtcXVgDAOLXAiSFiYRxoJngWWdjTSfQKFZMZrBrEoGajS+ZX04ly6utYWLbrTRQA3adISa9Q1SPbUebX6uakjPaVfRSrLJeB+t6sXz5/r1smpvQz6zZ5Gz4ZuZD2lTxGqWY4Ye8SNxDFkbzcAd/hOULME0GDZK72Nb+s4px1tmT/SAMXf68UK3Z1rCRhN+kF8MvFeV0tm2DT6HXWPD9Q57qvSKLTYhondnH2B6e5o7ihjzgwbKDp5K9YNgy9qX2RgSBsZskb+PHuhUwRV5udyBbEz9w1Hew9I987KfH96rbJts1cC/iSObxgTRzWS60d+HwlFrFWMSvFcgbkBsNg7PtSj8+eao83nNTeqKvda6t+7rdc//1l13noYmbC1G+Bjl0LBIcU9tsKEnDOMgc8qJCN5KEUtZi+aqAdcn/hsr4S5NOlPM/rJAM0BL+xLhjbf9cPS8YYGymEtIGEgWtD+dXSL0qpRczoNRspR0wD2Fup0Dm3uisl9q93V2+++rYurF/rilz6jh2/eUaVYqtlvm110DdtouVWj2THw+Oj9J/qRv/8V/eRXv+YaAQ5eZrTlvXW3j6a93KkCPi/DOJq6rihv9af+5H+ty2fP1CpX1W+0tRzO9If/oz+sh6891Gw8JQXg7jaKogwAlAwAEMvn2IRqSednz93QUoB64uNp7lqHB12VysswqirX9fM//67K1bZqNaIIqjv9eT7XuHjEQ+AQCSkHFJffzVQJzdi9B6+r1mrq4PhIV8OgbuI14MKWw4BGOH2umP6MRjrVWk0OxKLkuI3Jcq7JDN0aDr48V+gafEbGJhsY8WHQB+OuZflC54O8s1atOlMTyQpF0XKreomJwFStg4l+2+/8fg0WV1pX+/pjf/yvaLzqaoGpTDq4cqu1o3wTTWFXyEBx8+GYbw7MaxqLueo2UouszzDsQukfIELkkYaBSVAww2Wag3Fab+pZs6fzTVVznFhVaL6paG4JAHEXUKZiD079cdAA3YvFwUzDZPR9HwDIDf1u6rsrMcK4K84gf9hM7yMG0C+1nUkXn/O6symgkctlRP/EtpEfK8kFvAEnz4hdceC/9GYdDUB2xMSlveKBAjNQGCT1ZjuiEJMnQTblCgPAaDCDUvkJM/ZsSLZnQrg/yTRZLz3HjzL58+9MH7v18Wo991KJ9HHN/st//zJV9+UHTHVAwok+GQBgHe3YC7tk9pv3O1OwQzucu82bzY4s7X0AAD2qaWOZdrujr6b1n1IpvFn6AL1piL0GMsCQJCO0qqDT+HhQWIFGM2E1Ms/vWcwTCyU1DAb44j73hJuoUMwBcezdrHVQLXSn29WdTk8nRVlHeH+soXtKo9VcYwBLhKTbracALfR/GLFZL1toSgNVLzSF2WT6fYAZQbmLRs25InZmBgAAR0S/CTIf4IAnudnZN+nDdkr6RN1++R3FjC2ZirGx45bM9Mq/OxU86VkEwBheHw4mgrHVbNhIjckkyS4x0alEVKklOokWnpI+fF8nY8dcABhxNzByw2oJB3KawYafC1PrmMQHIJAb6peX96vrcf/+S6/FU7C0FhIrIbN+oNPThAcoAMsBIDnWVm7iafqg/7cAPcxUiGm5teRpUhEFH8PKuZliGZjkGQTb4SYbON8DJ8fHAXzUiTy7jokYBpVMPhPwAaA9Hk/8vqCxdaqLJyjEV4YhH/dLAABod7veuylcADUi/o8GONaT4113zX8wUbxWktKIPOmQ4VBsojNfR3walNtGw3U9jTuFcAaUyX0nuo2i5tbh7SjkErUTPTufrF4AtKOjjjpoSHstu9ibaZJBgvJW88mljg67unP3lo6PDz3Vtrmi/X5WevipBwafzSShK+KepcE0nVXaDs/seZEne9lkLiZdr2yc6ZDIayMOIJrTvbtl/zAy1ZfrnvfgDAQEWMBZaLO+dBZmWn3IkZJxJ41w0qXKbJiKWWcRJYT+tZE0p/vPg5sw7YGpGN29rpcAv3CqznwX/97EBNqBAh8LUIeEoYRRV8y2EtARQKlB8Rzt58IjNfE+ONL/c93DRXFHmw4QItOoadCd8xKyEyOUucHm/qDRnKZw1I9+s3JRvCt+die93zzncO/4PvmM3zuTaaqiub95D/Pp5MxymkwDEvTrZbuBO5kjhp6xNxgdRleDdGAqDcfS9bU0nuqDn/iqxhdXevH8TNfXI2Mn+D04UlBV+8usVjSgcQ3j7wPsnKrQo+ulno0WlpFRyfC5rsJ92YakYzrVveMjS1X7AODjocrTld643VNvu9KXbh+qhjEkrIXFSrVtyalPrWqhRrmqJSAqE2TrkGMPo6ni/uIl4amTXx81nOPunLBFMwM1oaz5dq3pdk2QdZhL21OgrGWxUeWwYh+rerOhg+MDNbtNVZuFah3MyZKfAB0ifhhQWI0MpsKPi45nAM2/6XFQVwE+oMAljjzrBU8BQHxYA+kTI7r1bK3tpKTtQo6+nF6PNBuN/Riw1etMKG3Mx2fEh+dl4Ek0+2NUOWlXTGtwX7LOGgC4Hc+9fw2vF+p1C+fTwxyubRtmK+xquj0/oyAWREPIxy6+Nw1FuO7ezzMz1mdWaPEzczS7wu83xbGNJe8SALj8oqhbjD0GEgueMsWIEuZ1jZi7ldalrYpm3VT4Ov4SJK2VK5pMZ95j+f2cJXbIx4uGHso2XWFUDDiQWXWYeOKRT7IAr99JMDSSmeeZ2BQBrmbQ4qY2vBlS5pShbFCcIBRc6olhbxROHCBysFTDsC/S3vCrOFvNdPTGPX3mi59X8zs/I50eRjZ0Aq3C5yR2uERHTus96u6tz6sAh8yASyBObPklr6swlg4gyb1YShdC4nJYtG34bl8nJw0knDQ9DkAKJpPj4Vjj63H0rpyXGFWu1xoDVCLt6bTMxHz27JkBiJ/52tc1nsz8zv74lz/U9/3LX9Tv+fd+QOPpha6Gz3XrzoGux2M9v5rq6OQ1s2G++Y139fd++Mf01Z/6usbjpRlIlkhTySWGbcRFh6k7+3xmtmd/GEtiYgyF/a2+/zf/8/pNv+HX67DV1sWTF7rdv6Uf+m9/SJMBDrkllb5w/7ZXNwAACD6L/rX7r2m5giJGQbvSxfkLN6ARLcUFDEo3AEC5Ah0JtKiub33rA9XqPRW1tlFTFhsXJSiZOG+ipXA1k1Q5MdkCzWP/+NJ3/1O6GFypf3RoAKDT6zrz0LF6AAU0fNwbTKqYAI2udbxaql8nBgKUdq6zwaVNvSAWlMsNba3bCwCAixfT/5cBAN8CfM9mpVp1YQCgxroDlTElcKrp6lz/2u/4jWoe4cB6qD/75/62vvHeQDNo93ZBjqi6VJ7F1DQVfCw6T5NSU5QnqsgF2qBJabrJgt5JCVJuKQU6oCzNj5kQgAHpQFjUG/pgW9G01rLT8WxV0nxNvEShFQU4FGvQM/7jQdKNHAaMUTS7WUrOzvkuZ3F7S01TN3/fnmP3DgTAhIyJzN4G+GoZkK+Lkx4SSpXNwKybWYSJnyf0u6Yo6hG2SGds5mYy1YTBtqCA4/dHM+ViOX0yvQAAqDVayZiNjSHp//PZ5QIpXvsnAQDZeMzbyd77F9cyvBxeBQBys5JOjV9Ux367uv8MtvximCJnNt78y6uP/XESho+DBfZ/R8443xnq7Bn+hZEfzJ1OMv0LZDWbx3lyl5BUUFWAATePFC+J1s1E2XSmbEqWwZ7sOsuTZKMl1o2IKK4/zTQu3YkVELK2OJ1i/QSo4wm6QQCiOEOGU4V+PJ+pV6nqTv9A93stvXlQ1/zqPA0o6m7owtU1DnEmqhgLEePUaLd1PZlYjzyezUxDtITf1Nxo2OyNm5p/Jrc2CEyabru68+8pLWB/nWQAgOuaGQUsHE/A7KGS3GnxA4JRBThrSj4FdGYAxJ3q6L+U/WskGIO1FBcGLbnZCCMa7+kOdEnvieOM4nX7HmXPha2R6LnZfdygrd/rsoEZEH5oyy4gkuGdzZkyKr17hje7w44lkybP8RpyMXfTE/ga8Byg5aEzRLubpvVhctZy45uzeGl8MUNDMsJrzBE9PBe+x022o8mCibaMMPi0d9+ADlkKwM+w3/B67t27l4rwjc7OznxmArDwOwAaiG+j2Yfqz3uIqZsj9swAyNOrKEa4VkTwlepdA9ZMlGkYODOjsasaXGKtBBcsf00nTJ60lIuY+uOWvVrp+OhIw8HARw1TLt5v95WJHZJ1uwZAMR6bj50gAYURYKjbaenwsKejo64b//Hoyh5Ai8VUq+XMA+t+v6uTk2Of/2+8cc/3GPs1A4Nmq6beQVfFQddu5evnT12s8HpXyHpSOkNIhzbqk3ee2HgB/kXntjMK9ZJIZ1diyPj8dEGI1pbyNdMf4/zd/8iN8Ut/mf5gXabBjv0p3w3ww/5mc2Sa4MQAYS/bTcDRCwMKeLoeZ5gnSZzTjiKLiOSbCX+SbaRC00BQ6mvzPn1DBkhNzUdt1Fm255sGRXl8by6Ws1NEPqOiSUlDiMyzT7RYYhajwY57b+dV4suIe7itizM8/1KkJM8Vv4aXZrD7tLXcEKX7/xe/B0zL4lyIzwT2J0mSt/vdHnJzTmf2kOVMbLCBCIXLN7ulG7Q439Ha46FEzWg2AFPmq4Fd7TfDgbrrOTeK5jMiKqm/KlrM17oejDQZz8wSIWZuOiWVBk+PMIE0a4hEhe6hJpuSWZcvBmO9/cFzDRdbFe1DVRpdLdZljcYzyy8YPJwcHqlVb2gxn2kxvdboeqw7B9KbJ6f6VO9Id0o1dZDGXo9Vn87UIO8bf5twptaa4RUNeRHSOryq0HB7gJMM6IKswQS57FQAQBF69Cy1NEs1UqBNEcdng+lnrVGoXMBqW7nJr9YBMpY2SuXvK/VKfC1uGBtm89kgAnDeW4oJBEgBuFa4wCfUO/ratBf5vlxjz5mGczSmSz6DfMC5hIGbfWtcO6Y2f28IkRSx8fbvLa4YgOyKxV3dZsA8yQyDmcl1S4zYHHXrtJ+o7XxOO6Y2WEi73SXR+uklKg1SgJK81IO5AJypQah1OBe8tvfMs/NTrW4qam8bqmLu7T2N3iSSlfwVXyDuhVrFYMASFhaSPTToZg6F1xH7N75F1qYDAMDsq1HLLM3GCxZOqjsyEy0ZAzMxA9CKsz0NJnz5oiH2/be7f8P/KIN6MEMWlZWZIR4sAtTs3qvYFXhNrW7bfcb1dKT5BmO/qk7v3tLhW6+r/+t/pdRrxKS/hek86xiJBP5QsZN5Wk9dQddofwVImyuvsVrzGFpmAEzpjDVjxPvxxow8XpdB+BTNaRPXBfLSpSZDmAGRKjEcjXV1PbA5dGZPTKfUmksDgcimgDp4DngmsB8QNzq4HrkGQBZRb1Z1eT3Rd3zhVB8+e2Hzxv/gP/w39KnP3NP7H76r01snlmo9ffZcRb2rVv++/sFPfE1/5+/8iL75zQ99HiAxrCAzwkvR21tak96SbwAAw74M7rPfzZ4s0AA+8vHyWn/sj/wX3vsYate2hZ6896F+6L/7IT18/aFKX3z9rmcJFJgAADz8vdfvabmcW4+3XM0MANidM1FQw9Bg6ZxbGACRWd3Uu+8+Ub3eV7mCbhZ34zCRcEZkMlmya2UkWvsmRddKUXD3/n0dnZ66acX0pG7zmaBQU8yiqaFhDgBgqyUSgCEAwFwnRGhAxS7KevzsiWm5kyn5kW2tWBxbQ5Y7BgAAgK87wlgAACAASURBVHWDrpfR8pFXidnFStXyXE0KIujQy616DeieY83WZ/qeX/MZfeGXf0GD6VY//pXH+uEv/7wm5YbWoMKJwuzDNCNpBtZvKHD7DWQusO2snOjoLkSy03Iq6oGevWlmIz2DBFGwLotCAzQu7b62JSg/KDAxC6lbCoGUgk3dgH5+GmngFowINrY8v0x0p309fXI29mVK9MrdMZw2xB3ssTeFcTmS3LNjmpKQh/T3+cDntYJS5QYkT+pDQ5QQv+TQmbdfU/xSwxe057RZM1V1VmxVFTRbjXDN5Mbf0X4TsOHrnZrF/ycAICPD+430fuPGlJXXkcGLm2ImbZv7w6lceKa/e6VW+qga9Zfwdy8XvK/Wix8HAOQHzpFku+/bM2fLB14uKPgepgpu6K1pI3++E2aO6QDN0//sOD7fo8DtCvcEplA8NOqtGwAgmZnt3mvqijw9xVsjKkJrrR3nyH5AjF1aD052SfTHmImF+SgU5nqlbPdmJkDlxUI9YrbaNb150lJLS7sxNwEiiY1x4xt6vcF4rFK9ptFioWanq+FoomajbWoY01cclql/eP0ZqYWy5ahRd69ovMPBGSAgmv8brR6H0a74TgdvBgDcSHjKH7RlU7d9T8YUlj2nYMqcvDei0fMx7uk/14o9m0rMaLFZmAAAddWgYJsZCp0tHssspNxscehut54i0+hac2iAJqjwobcvdD24slN5s9WKtbGbtkcBlAuL3Rawt0D9ytOf88/lvSM3L3x1lM5ypeH1tQEAn4MpwpQGJUsPaP6h6xuMWK/d3IeEIZp/Dun86YY8RQk6Wi3tUy/d5wpnXXTYPGa/3/fkn8eC7g/FHlZFRP8QpVS1sSQFBAVUo9G0rn8n0/ABHRMl9iXMxIYz3KwD3ODv/ME6TFuUY5ES9T96soi8C7gEWV04u9cbNU0mY7+nnN39XtvN/9XVhc/Y+PuI1oQ1wXXq9Ro6Pqqr3aqaLcGagi0wnY4dvzebj/SZT39KJyeHevDgnl577baODtGoQxF3dE582gmaqb75BtJ8qsV0rOl8ov5Bbxcd53NkV67T/EWDvL9nuphPNG4DAhbsx9R5F0GZWlZXx8j7PJWO3eqmkY6FlePAPnIj9dmHBDF14ftMgv1Gg3t3x+BI9NaUdJLBwli/Lztw74D/HXU+JoT5NcZ9fsMOjOf/8jMNzW3aiV/6t2h7iFsOQCL/bOKIJCxtN9k04B8NvtdOYpBsXAvFpDMzIPJ69fe6cIgzPOjPN8+fJ7t/yeJ55ieZfmb3gj4Ocs61xUvQc7rHY1/KYOENkyMGBNSBrt4TyOKmKzVeAc5RAJc1Gw41Oj/T+PxC68lEldXKdSQOV8Vk6HPBjSzswcVaSxpRlyAlXZxfeeqHnnc+o45dWnOLxMbZ3GVS9DYq6m3Vmn2tqMNWVV2NV3p2OdF8W9NiWzUzczhdGDTAF2YyX6h70LNnTWm5UG02V2My19Fyo/u1ht7sdG0iiJ9AE5PBEvUvBplzrTZzpwSgvGjTQlNTp3smJphbGxzylcaf/cN7czhXhAcc7+caaS1mpQGa26AbG87lPCaMZo+a6/2yeZzf2pDbEa/Iits13TSzMAFYl5uSfRWyvDSGVyEzymcakico+uind82+jU+yxDOmyy+vrQTzpSloAFh7IECWq1j5AVNi4/2b946UFkdVJsd231979/ou8cI6d/Lgg2HDGx1f077iOonpbzIs3WOK8m3W4bsRD4A+Ss6bpC3uteq6ovqipoIh5Q7CCzmJMcXUBJfRwNcqZm0ABFBvIAGYLcYqF1ED8doctZliZmGfxbQ/rkyuMXbnMeujBEAEc5b+Je5zSxEiMsPPIaeSmH3hcyjvsfiQbTUsL7RyR06tFhN4arYMyvFKYHeP51P1jnr6/Hd9QZ/9/OdUvX9XRr4OiX4JdMee7MlOFhZPnPHEuK9tQrmeLfx1gacJ0Zsz6e2vf6DZmNpgmED0qZOBYOHRvEd6z9rn8mzGe3JDGgP791JNEg6z7izTSzIzJMULPFvCeBmpkiVS7IEMD0ibGUz0qYefsuHfZDbStrxQ76imr3/jhX7DbzrRf/pH/6CeX76n+XrohA8kRJVy3Z55o/FGf+rP/E+EI/j3kCZRLgG4EqPKEBtfkIjNvum70tAyAQGADmHYHpKNYJuH/JMKdLOY6vf8wO/Sw9fu6qjT03a21nHvSL/33/m9euvNt2AA3Nm6eE1OtlBnYQCsVphpoZ8mASAAAAoJigeKbACAgz7aDpgCmMe09c47T1StAgow1Yu4L/wFOCTRwlgfUwo3au8oZE06wqbQpz/3Oc3YmJt1xzwcHh9rMBz4313xUGRtt47Z46cXs6k2g0v1p2OdghxhUNQo7BDJhjyaLFQULaMoXNBAsdkMWWyxzPyx4fkAAPB87K/vHGKoMazLdq2pSmWp6/EzfeaLt/Srf/2v0rpc19e/cam/9je/onm1q1UltDeeWhhpC/TJrDO0J3sxUxF5eDPRAK0L/TMFUUoUTY2QWQ/cCKmx2bntJ2f9FTQudFUNooJq9gFABoARIgYli/XK76E9AMxITBQdDwljGrEPALj4zhSanGG9u+ETyu5iLP3/R1ZVaavOTW4CAjIgsCtIfO2Doh2UxQB7cnygHbTTpPimrMhFQprY8DTcqMSUlQksJiBMaDFAdG50AgCyFt8llwfFbFLfHgMgNvJ4Dnkz/ygAYP/79ifyu9JoDwDYL3s+vkT66At989g3j/LtAAAZ2c408mBS7MpNFxWsZUc+0TDSSEA7w5SqwNG6qjpGRvl4TiBAoOepqMBEJQGAoemsJMOSoGRVvPnmDS5lkfOzjpaM98iyfte4W0+cvfmzPmzqEs2tWStQvAxg7VAur1UMTWmjMd+s8m+Yu8C+qWx01FjrM3dPdb9/qA0u7cOxTrtd73fPzp6HDrJa0WhFPGDdJknNWssO1OQNTyjK/ASjUfG0NlETTSvjQDYDIAAA9gTr8pJZW5j1hLab6xi9XYBzvl/3GoC49YLlYPoboGyK0cxxNZkhlOziPPnFjBMQgIk9un0mvWEoWLIRKUZvjsajyPH9lMwyU6Sb9/tUULtwSRR5Gmfohlljz9rgcVgnmf0RwMjNXPZluGprA7Sor7KpXQCRu3soTd85P3D0BwBAP+7JCpRb3KTbXYMQXAs3/jZ5isdw0kOi18f/ByDAMtmBqnkFv2R4mvcGRWRZakRevHgR0rRNFJU+XWiGt6QcRTZ11FxBo55yupuOG39G8mIqJpTh9caGtd67EthqOnpKvwnvhbg/goaaZ63R3dH4Upo4KnO1cErPYjFRrVbWcjFVuRKRvfwb64L4tTu3buvk5NS59FvNNRw91nD4wgZ03W5H3/n5z+m7v/u79ODBfRWYvC1nobW0zDppzO2kGmYT0HrD1RoZm1QwuuPMdrbuVvPhIJnQBiWe9yzrS0uMR6q90A5nUNad5p6OO6//xAzY7YS+Hp4Pxerap9bnb+JxmPrmpvTV7trNb3pNuUrPP7vrbFOCUJpE71gKCXScjkcRH2bzvBSyu2dWCzAUDfrNnHwfbEUOdNO63Nwp+8OChKB/xCFgWC/Wwg4AiVbCf07xnlky4vWTJpFJ9BFu5KkBzgyfqAfjt9rLInFz8m0S1yDAC//+xCZ8+Qnun0T7r3H/u1KTiWQp3f/5vo/JY0gj9xkCO+aQmXwblSxtSeeGnbnDzyoYf2sNr67C8469jn2L/Y3zCPPOBWkhHVUr9dA7I1ElEYbMh0ZT5UYrZa9Z1+Wm1HGdxFFyny+mGp1/oOvzF7o8v9blxbUGUGtVU7XoaLmp6v2n53p2OdIIFjzjDs6QLe77S7Vah9pMCxWlullqJQwhF1MVq7ma25W6WutWo9BxUdbtZk0ntUI96nCGYYAGgAjTpVOlltWSljtvmhSnzCSd5sUc8FjH3Kv2p+H3rcuqb5qOvA6wOVzivRd5AEz0aPagCIaGp9M5dYRqs83i4bFpXmIteJjGkC8VEzEBDzA+zvTwd4jk6sQwyYMnD8AijcI662SiHPdQknKlhchAsOaUknReeGnFWttJ45CFrpZhvjoaO12D5hDTzaXlflX3KF7vua5FauhmGPyelKrwIMmz8J2qB2ABG9fEWPGOlNNufE9x/YIdlU1budnyWmfvHl9OApRJ69/nTHoefJ0hmcB3CKcAbl5qMYyMK2UtSE6rlf1n1mT43ARrFvNiat86IHRioHlIY0+U+J7BVhodHmvKe8CasO8EXgGriI/dopQZpojvkAdwrbJaeFEqaQDgRu/DNc/mRx60xZqiNySucTKbqNFu6O6De+oedO0DsGR43MdUM3qxAO2XlnhOxhHvu5guQnHCEsP2YB6fDgvZSAd9GvzwX/BApCCyNYyA6cHyANaAOzIb+rokUVziiUO8PHK8JF+MdRPSO+Rh1CL1WjPqrHzkZInJSjagHo9GBs2anULHtzr64Pm7+p3/1m/RP/Mb/2m9//zn1DmsqdGua8H+sq5pPqvoyz/+0/rLf/Xvqd6O+hATYCdCUQ9v/y/S3jzI9vWqDltnnnu8871vfk8jEpaQsAUYiCcwIYXBUXBsoCAYbGKDyxAnBBL8RwJOpQIEqrBd5UpBbFyJy0hgBYNBiQVGEoTYkpgCkt783p167jPPJ15r7/37fed03ycc962u7nv6DL/h+/aw9tprM7Yxp5sWhwLkzoqWZKCQHSIQncKE5kbtDDTrDlvNKva3O/ie7/prUv+/urOParGMH//RH1eLa+FttwkAeMWWwSKWuHn7hgUUjaooXqcnR6KfqwXAg0QCAFtbTQMAlBC08crLDwQArMRRIgBgM2Yl/MCRJ94zQ9qXUl2OD6yUcfX6NexfvSY1xQmT1npNwXV/OFB7AY2X6N6goigF+9h7OMSye4Zm9wxX6hVUOeaiWsZZ9wz90RiD0VQqsQsqkzL8Z0+8lpkBAKYuYgKBBAAkqkS9AQIAFN/gYlqxBaCC+bSHUm2EYm2Fb/q2rxfd67RXwD/6J7+IQWELi1LDBCRSqo0Lh9GSBu2Rt8aCZWMMSElcYhamcq0qXMwJVyJu1X5rC3Qj6om5nDR7bBhMgkaOyDJhjQpWnN9aKNgIJaKHar3MMztStmx+KBc6KSSB4FrPvVXG8sAnqvwyUkl1xosJZnaT4CoVUZH4W4YQ58wAOyUi7aT4r9Prlfypd9P6je22JRTBqBpq4Rpaae1hpLE1pDRM2rbCQwc07Pox4TTggf+3Y0vTk4sx1hpgkST+WYJC+lygvxsAgc47yXguAwCIem4+b/MoNl+X/v1zgQZvxABQYOhCcnLs8cZxj6k/Ua1q1jwdtX6q8m8VYOuvvshwCcYFnQgTQiLuomITmfTkTc/hTG/Rry1AVsjn7SAK4kR7N0EdVqYZ0HEsC0XfdD85Eno5Meoo34v0Po28siBYyVmtijHH0tDZMwHmXlP1Y47ScoJacYzdSgFP7e7jTrON5mSCOqehkA0lJ7XAeMXhZCtMdLzW71ihssCKIuFWZbGelQAAvNffWQCmvWUaADEqkACAZr7L2Tg9T8/J6XcKZHxvhPqugWUmwqq16UERgzfR8l0w0Lq5VqLC67kaw0qQ0XI52tVapSQHwSSRySyvjwI0jQSzvlOOe2X7kc03d/aB+spJu59je2vbKu0M1IoFBVqsxDPQYJBnUzb8K03AopLi483MRiRUfL2EyuxWAZyTvj8kDX3mjp7URgJSdQnnRPDDIIJ0XlboeHykxzNYH49IY7fkn59kaDnFsOmHfCRqUqGxTckWl7ooeTElgAKEZAKENgKPjZ9NO9UfcKSW9V/S6HJmvajuDgbwdlEUks+RXyQoRJplYjdsPzEQsApkVGwjoHVrkdlUruVquYjhqIdmk3utK3He+XyokZjz+QTPPP0UnnrqSe2ZV15+Fa++8qqqIxy79+73PIv3fdEX4H1f/EXA/i7Q5Riuntr/CmThMXvythJFXbyfmTJ/wUS9lIC7HWWSsLQgkn6fs+GjrM1AhfY4F2mqoFJsqf3OnYj5kfhOqnMKwt3OhuARe9CLHM2b1yD9baJiyATWxBcv/6JPMADBqt8xLjev8skGJUKoxnSyFhnuK/bh+hPMp3ADK1cJRoABN5ulfQPGbFb12r2N6+gHnPufdegs9gvZi75Y1kEAVYgcqM5WS+ZJssuhBGUDGNHSczq++oodoM+vYhwLYypjV65/5Ql/7LcMWU6eKEE5thAI8woasiVR8b0OANgai2ti2lD0EVGDtpHUMRaTQTCZgNSJWbFgRCCMV4UZm5RSa5gPiATWFJPZmEGLSwkScMSWxDmVP+dTNmJP8rMrJVaxqjYz/f4BPv2p38HdV+6qtMjxko3WNtq7V3D1zhMoNFr4zKuv49/87u/ht//gD/D8Zx+gWbyF4qqhqS8Ug1usONuejLUVGqUVJidHSvqvlIu4VqniWrWOK7U6dqs17PFxJnvzKSbLuVHE5RM4tcN4tqL+Kg4hA8yNv4N3rGgux4wFmbhbnBaFGAOarX/e1lpqxiNoWWA65xQOv/4CgqzdJIQ1o/XVkmDuM5/2oHXOBNk0caI9VHIU2mM2Zjaq0eFfM8/ummA1FQb92OUvbV/FN+MN2iJS4plPUB2evkFTWJbsSmcF38b0qfUqBE7EwqI/tvZSMQAc5DcbZfAxdQsUn7gWUPgFK5rQB0Y936+txzgS00UBjc62ibwlQsvm183esR2aiT+LeWNOD2AMxckujO+xwkDaRBTKtbZF+iH+TnYeGQAjjqWbERS3c2RFXyKTsxnOlkvcI8uNgK3C4tDCyWShLphN3bVgPBaLmArrsaKu5So2CYHgDVmU/PydvR3UGpQ653nMMJqOtTxaLQqMss3GBHiZxLPtg8r+dSbp9NMcIkI9DBYWvH8/RNTLzM0Urrh2QRTWlFAb+4G0foEejLGiRcCFjCfLGYarCcbMTwkWcLJNtSbQnTkSk3LmQbQB/BvjBxU8OBGHDMhSGbVKVe2YtVYZ54NjTeX4zu/5dly53cHp4ACd/SZOzk8V57ER9VO/9Tx+6Zc+isPDMW7dvoWz4YlGNFYrZC1CbQlkIBEIKHEiSUYfjCJK5CtcI0u155jGA/eQrpgBL9KSY+Y7x3hwjh/4vu/F7atXZdf2d/bwM//kA/j4xz5uAEAYWX4EN8PN2zcVOBAAIJ2QAACrRZr9KadsDIDt7RZWhbE2TbXSxt3Xj1Cr7Whe7nRmfS9EfwzB9UTQ+9EcahS98rHHH9eipqsekp67sy1VS0OnjfZLeINrreoihINeD/PTE+yMh9guAVvbbRkXIsBHJ6eYEG1ZchMzGZYmv/W1ZNieJReM3rmQtEDmUxRWU9TKRIs5dm/FdBqLWR/buxXcPxjiP/uO/xAVjrIpN/GBn/8IXj6cY15sKRk3tImsB78ppK9yHJQjajSGVVaovdpG+slEwh8W+rKiFl9pxTwLjLOk1UX8CC4ABngMqRpN4gdFoYx+zOq+1P8FADi4ILYNUVoLUIhcZZUCh/Y0ws8psl5YsLaDRNwkKntGWMp7Z3n82XM3zIcUVZNgV87cA7D0vKN/T1VEUsgjMHeBkohXdDyOQijOLlrvf71JYIqG34xArL8MG3YwRdc4TvARIWIAGOvHlwchK05ZSACAC28TGzhxogEKPKqHTQ73DYCD9DM+FwBwgVO6FoAV1C4TMAizQyYzStIp7FkqoarxUlX9JFMnAKCYBa84YYMHSuNrs1AtuNT6dyQ/kO54DscuqaCdskCcASCT5wwSE3xRA2Y2h1cURI0dM0VXiihxpq+1AlgFQ8Qe73XkSFICCaS/axbwcopycYZZ9xR3Wm183q3buE6AYDhAp7jCVrOmFqjxbCzRHc5x51zi3nkfjWoDYyLmGgeUJ/95tcBV23n+ogRaYm9K7pYIEfmdslXK2jeNFRA6R7JZQUkLgMwesSkYFiSkaYERBizJNyr/yia0yP2Y42bSwnvBYLBaKeocmQTb+DIbrcPEXzGynk8VZRtjxmsfDAONaZzO0G515BQV+HD90DGSzsl+RIJLmcCRMxq8uhH2wyqJ9pXaGrMjLCRT+d/YQJYb+WQN0VoJSrUwEiV3rL1OW0lHzcoF1do1iof9ekr+vT9bfZqSEEOtRtaDgSlmD8wOB0gbkyvYny9l5fEYzWYr04ngPmCQKmqwKxCzf5/3kfdTwa18go/5kyqzJzgioBkLyz4/EHwfuygBUxrs6MFety6qgK5maNY5nYHsgwGKxSmeevo23vHON+GZZx5Hu93A/Xt38eD+PV3h27cewzPPPIvr12+i0aiiwvy9wGvEIIg9jVWAa2YxF42fopHBEssS/QBsObVAxT9PnCUOaOJjHM/FoJk6BJbcBa3SfjK44fqYc7a4v1+m4J4wRmydRIU3X+3BVFIf+NpXnnyK5ZH1vuVM34zxq6qV+UOtvzgPdzCR+FvCb5VlgZiuTM+iBv153Dj5TQe8I6HVffVjXAdxYtFv3FsHADZt6uVANUcHZ/QMf0NLsCz9t4p4fFmivw5GcJZ0VNX1U2vKXqudGaKE/rdM70bPiGRv4x6ssRqyT78EiFlisrCRrmlskVf8jTGWgiABVgRYQ4ZsRlfgR0WGYpEGqaJm+GjQtCa56dhcy1IiAPYQk8c+ndq0E5uXbAfNRIkzvl3DScmsRmRw/KGa5E0AbziBNeyyzK/BcPZ6gt4EB3oDDHt9NLe2bapCuYyXX3sdP/2PP4Tf+dQh5vMGpsuZKroUeiMYQHCEnnmr2UBxOkORtPXJDPUF0ClR0buhUYNv2a1jazFDY1VAe1VEY87JfhS9tckdVvByNoUr9xeZ7HCtEh8g7Z/AsCcOYgLE6EExWA3AjWp+VLJlJ72lQFG1bBd/i6ql1eWVwPt61EjxlYly0qZIsHBJVXXGpl4Fd9ah9XCzLZn2JxL6pLWfeSfjc+YFwbiJ56mY4MchFrJN9mE8WKnRp1tv/oJ19RLbHUyFP0AGk1Az0J62Sq2lWWXemX4EJ4o1LKq7mIm2TRtlQLK2WfTKx+hOgQmug0KF+cUcQwCnJQ4CN6p7xEzWR287+JxilUzasdLIX4LGavOgJg7zK4qpV+vyR9IrIQA+IRuMCWVUwG1/pj7G8osF2i0WI6lxYzpmYbdMy8D1f5L1T1CD7AxNOSjMUCuNUdHIYSsO8x9FCRVH+LQnlpU5upnroN5qyO5zWoYlqgQK8jZh/p9TYpQLeaIe21pTihQjhSA1/U6uybLGIvLYiXtasQgBE2dCSI9mPtcI1nKda9cnB6yiMGB9FgFU01cRCKKP5/UNBmyhXER/OlRh+OHxa3jT5z2Jv/TN/zEOTh9gvJhi/+ZNHBz3sH/tcfy/v/8q/o+f/5e49+AMW1tX1SJ/Qu2pKls5hiqilEoVNBotlEtkMtrnWWEjrkB2JVwLgDokFAFhLleWaCkBYYEw2l9LTMc91KtFvPudb8df/8//Kk4PjnD75i186Gc/hF/8hV+kBsCtlVG/guKzwI2b10WbrTUqmnNMAIBVBs23FZqSAwAoWYLPFoCHD87QbO5juShjOJhqpBGRJtpi9hdlDkiVDVuUe3u7uHHrplAXCmtZ9bakxS5jRBRNdK65CQFqSskU/fNzjI+PcKtUQGu1wJX9HQVyZBQ8ODgAR3yO2bvFpJgTCbLk2tSxpdEtSoeNt+IXAQBWOYIuRkhiMRnixtVt0STJQ3nmLU/gS//El2riwO89fw8f/eSrmBXbjg4a0MCgT7i0nBF7iXMRIfWNOgVFBpgVRHc25ujSMSNp0m29SkanMkel6m2hgBMFu0zkmaBVfXY0c2AbFSO/VXaKrdBWE9+hhdEYqaR3UvoFLpinoNsNfRZWrWUcpDYbFTuvoNgxBwigTZkmiQmFnp+bi5wlQoCuhRDJY1DIgnqWVWw8TFGlzBaZxkly/B8dAJ2XUZkscVLI4gJBbHVgUCf67loalcVLFgOEwn9sw0ywyO/FBgCwWU3JGoD/PQAAOeD1w3KnbA96qHPJM/KetfSPcQuVmDi6TaNMQ1n1melUBWYyxwCSjxEAkLCbC3DF/Y5gLd5f1doQ+lLitt6XG0i36T0sNYuU6yzG02SiTwSvuNcJ4lBcS0DQMlM45vuQRlaokbo507zg5XiCAkGAhY8zLBbQH49QazU1JpROx3RJDJ0mJZF9fFu1CnaKBTRnE9xu1PDWG9ewjQVO776KW1e2lQhtddo4PDzA3t4eHj48UBJI+jYJastgF0nMNPr3jDXKwENJvfFsbVKAVwHYA042EftCVQ3WpABjAXAtcw1LFNBUWmyfZgxpo+3Y3y0pjkBeu8FZPVHBFHtLbCq7PxJsq1awWkzUuk2mACcFtCmgxykBAiWXaNTYgmUj4Gh3CQATKJAiNR0qWRFOcSfdz/qCo2eD8S7n8OY93FY9MRuhfD4UlT1AsRDSaZLcfwyMXAiUQY3m8ipZZXBYxen5SDaPn8nKf4xoY4VbbVheIQj2Gal8RPRll3RNySbJEzcxtBykpV9gAMZj5edR1I/0UV5rMlpoa/i5Q1ZZuJZJP6QmgY+MpE/r9gcG7pA+LFDa7plawcpFTBY2Bz7o16wg8z15niaw5RXkDYDY9v0CtcoKpycPUa0Vcev2FXz1V/8pjRq6eo0+61jgD/02GR6WrHLdG+VQLTmVgvr/CfpJp0f73cC/hdt2Z9WanUyKvdHuYgGIrVEmyaYkbSOXqA0Rfp8+3xhZssRq/ypiqp/mKm3thOgonxWVtawYEO0inqR4z4wHuHZVwo+K1ZddvzQAjlIRK1fsUU5r2xkcmgVelvCbv2A8YlOPqL/AxWX3Kk8aYx+6bc6o/5da8BwcyFCJ3DrrbLLqfOp449BoIHPAwx419NNAmyjXxeP+DIES/rvTRmM8YtgO0zaVdLZVh5XcGAAbID6PjX2/JcClbgAAIABJREFUF71TnKsxHrO/b4jeqEBB+yKGycb5BQskuy4pM8Svt66Nn4BiuWhIj2virSqksXNsGhks/CxhLnxBCZhz3GElZ3E4+8AunQtCqnztFyxhJyxQRam2j8FwihXn27Mfl1RgTstiD9l0rFntBY6IJEDNvuzxDBUqch+f4H/84b+Hz77QxWRRs9YFiTIbUBwNSBw9xoSKVH72+pd5+M5yqy/G2J6f4Xq1iButLdxpbuFqqYYtjh+dzlCa0jtRRJp+c6U2gyJBcE1fmmFBZfby0oTlFJMneiWuFyEKfLYlcpFIxXhMmAigOeBjbWzms6yNzbeWFpOdkcAN2QYvFBm1x4R7zUh7oc6AcmOS5Z0YAXprtcgZ2ret+pwBwDa8YDiaYIQDkF6pl8Ad/xVNyyD8kjwC7TtHyrF9mbEMfabPeyfIy+SdrIJJoYzuqobhvIApY5AMbLNkX0k6JyI4bqSqvhNQuW0IFU3qRUx5vdIJPKreWj+3QoGETcfdp6IMW7hKRQwmljPRPzG3CF/F+ISXk76e1WVNYfEqP3/yuR3GBINTVFkgyMYwGxtZhSAXNEzBSMPvLWGvFGaoLPuoFqjPZIk8b4cl9TaJQjoI1PDRdaTQPIuyBoDzGBbULiD4IFzORnVHu53FKWXT9SAwSfZ31QQQtSTVY022oreGpCwKZ2nECGOBJtKDMJ9i/pbvMpU5EODgA70sP7Jquom42jHznmsmilizbKCbYtkCTsfH+KNf8i78sT/+bgym5yiROV8s495BF53tO/jAz/6f+MQnP4tqfQezRRFHxycqql27cQXn/WMjCHI9unihkXjM/wdLOS+TaFfZmieDyifokMVOAIDaGzY1g30RLA5w/C4wGnTxYz/6I7hx9Rr63R5+7Vc/ip/94M+h8PbbtzQGUAKAmg+3wtZ2RxV1onXDYV/jjogmagygU0FtkTDAJXK6RK26hYOH5ygX2WNDiuNSvVU0bNwYHJNweHSIvd19IRvD0UQ9ic8+97Q5I1e/tnEMRn3VpmYPKCvd7NstAC1qBJye4ujgISrTKfYYmBVWuLq/o54wHiNpf6/dvY9itY6Rj8QzFoDNf1fnnKhj5he40EmRt8raXO9DCjApWMXFRDRZ9lRSgKVcL+KbvvUbMF4O8Pzrh/i5D/8WGju3NYaDRofjHAbjiZxKrdmUIBRZABTl4KbK+po9Qmfbx0XXnjvQ/G8XKx1COSsV3H14iOWK6B/RTiZyVRs/WKIaMReSUXfNAFj/vwEwDMSZ5OfpoZyAVzKYJHPjKhg1TlKmDh5GgUGsWACb9Fl/y5hzvgYKhDcVyOfBYoZQmimPSkPWApCwSHIgwPp5aJS5WZqtNuqNpuAdPmbiYL6uMxqjv78EBEPcaP0OrBk8vzhxfkFNjP9vTgFIE2274Bfv4CYD4MJrkgeIosaIMlr0zFBHz7QHVVl/Vqakb0mFAlXvxxcS7sJy0qxgD3+jhVK1ahXgBoUTLTkKMRw6m6DxhUCModyWpEXiGX3gPFYKpDFB4t/aLauWSiXV+7Qi2ZEGgITMzKHGfFpbp1Zx0/pz5yKEWUUqtg+YQ2FfGSeFEACYD0aYdPuokUZG8TqGABzdNxdPwNRzi6WMlcQ+uWangyefeAy7pKj1ToHzYxTPT3CtXMCbr+1jcnAfbY4SJEo8m4ioyaIb6Zas3o+mFOJriVJdqVGHY4ItzmOfjA2t9wqGlC6YSHqMGhTAWbEsMTgFFrpP3hLgXCXRDyNYl06LbdYo5iXLK56VAVpZx3hoB7ilyd4DpJr62EAxAmxEYJNgQKOmdivaUzIErAXDRsmxKi9zokDUqHVaa+ovNNCMjp7tR5yqQEfPayOQyYFIAj7c2xq56EU8gUpm9I0CzB7GWi3TBmGgGWuOoMB0tgRNLRkAFOdjjyfvg/Q+pODuwat6LF0gx4XM7GIxEDEhr5hgYVvWVIQNePHAONtDPkM9QF1Sh0UdtR53Jv8EmVStcQFAGw+ZUFNld6IXI0L9XIwqmFJyiz5myuxYnoeYjSKASWbBGPVGGV/wnnfg277tm1Aqz9HrH2N7m2MQGUjbeEblPoWKrkulQkCvrL5EHYrauxyIcBV+nb2mUFiwHWlj5HGWNHguFWKy7teimh8U4vA3Cubl3Hmv6Vs4QtEq65ekuFkLWJo7rllUiQqnvtGTP/dvF/NKY75ZEOuzy1VF1yp06lC24xJwOP4W/sPQKwE5GxT4tIItdmVM0JHtysVtfalblZPtMtSncM0L+ri8/3ldHDDeX+Kf5Cg6qMfX24SMmYm4OfgQ1XJBNAHOGORigaZRHZTkE9zgWM8abaWU9A1AouBplqiHLgODTD6uYNPvCoPCGANrgZ1dzDBYcZlj0yvmzCckZcbO2/S8b9QeJstI1Xwm7Va00leADBIfM3p2Nh6Sr1EGy9dqA/iCdfFAjiG0Hpz8OzsID5h8/WeGKlserNQ1sGSbqcS4JBTgoIn3u+u5Nu6Ql+mll17HR3/t1/Hxj/8GPvvyAap7O5gTiFBmGIr+ljnz3rAPmVXOosTAjC3CS02gmC1s2+UJyvMRSoslGqsV9isV3Gm08WSzg1vlKhr9AfaKRTR5HVTsmUsYelWk3WD92FoorMHLQVntp5hoY+skxCCjJ1licGoAsQldDk9bsi4f50m5RAgdkBIbz1N1TXAsYwiKaJtviDnssjl+D+N9NGjAafoRn5F+PqgCg+VMVHPFfKHezz3hNPspmXo+ocP+HhVgXt+63z/T7AoAXgmjMxjsZz5PhNNZBHKwhlbhDrEik+0to9nLn1RKmnwi2+bghoH2PmqW1fJFURoMtL812WSbeMOD4b6lFoWuWNhHt9M8BhQ5oWGAQok+LKd/Z/aNBJc6RYJDAHRdhJAKNo3ZVGwRLfFsbyYaWy44Hj4p4viICccEwusNK6hQm4IMSz8HCjXbqOCKNOAIBPBcaNcYZ7KoUC4u1JrDZSHmoMeU2jUc3zixaUscac5SI+M4MVaoYcQYdDhBUdpyLhro4ILaVKtVTFiAjvJf0kYWW7rKCNQTbvNJ7hcc9ea1ZKzS6rRx2j1zZhvZBDOgWcB5uYt3vO8dePvnvxn9SQ/jxRjLcgnN7Ss4OB7iZz74YRyejHF8Ohb4TwCZibuEPBXP8y4EC8z9WLTFZtOJEp+zJnzJ0YozneOVvWs4OTpDq9GWHhbzXI69JKN9Nh3qWv/Y//yjApYozPnLv/x/4Sf/l/+NAMDtVUwAUHJahJR7CQCwR6bbPdWLmeaROsuxa0ZqZHV+iWrD0LtquYMH989QKXUwGpISyd5IE2VS8YvVjunER1dVMBiOcO36ddy+fcvQao3G8ZA1G5MT82xN7ZWINJ/RPz/D+dkpymwX4CgorHBtZ8fGfTlj4O6Dh5gXSpiAcyeDAUDU0i4OAQCeA1lbMjycjUoDw2CW4h5F9v+vUFlNsJpNNLpF3QfFBb7xW74ey0ofZ5MF/tcPfBSL8o6CmvGM1K0yVqWKgj/SxFj1Yf90JrIVNDtVuXg26xUHc2mbAED+/9w3FVS9nZeruHdwjJUDAPMlk/6KjcVisM3k31ltplLsYhHs1NE4wUDDPQTKxPgMlZd2g0pGhvxHNZ/XSYhehWic02c9iTd/bxbL5vhGDJCPXImYQLoxCSsgqpjRk7bmdHkcXsHn4zTYxVJFFTaCK+zvqtbr1uM0NxEQP6tMuCZcnLBqL51vQispACCbmBxf2p/IxyUAE/ThqGKmiMrnAADCuKcxx9rv7ghSelNKFyPYRRCE1fqYeR7BMt+biTeD8ei95zoUTZtCMsUStvf39TPU/cOwh/icRAA5+tNRT51/sCm8Cpf1vRFsEAWNiubURjBHZ8KOzsTwayNnySSLyrFeVbFEI8I6C0i5jokQE3ikg1H/v4+n4zkMRwMMel21ANSLJdSkcmzrkUnYeLlArd3CiH1e7PluNjUyh6Jxb37b29Ha3ke318OEPdSlFUqTHgZ3X0bp9Bi3KiW88+Y11CdD1GcTVDnupmTzbMdLU3SeTmi86WhM7I2AZ5lUcQbiDJII+gnQjD5CZ6swtC5QcaSAKdcrBXCIABOwzEYJRjUoH8+Trw1z0rHC08c3f4+qXubffX8qNdEYNAMBSf2vcFoCR8K5SODezrbGBjZYFdbcWWdmEJxhCwABN1ev19xpBUukybGSzh69mYlLWbqt36UrIRE/67uUsJDPQ+d6kR6Ki6Wy556Vf7Zpmfr+0ER3WK1eFHDeHUktl2uOj3E/RLWfSb/auzJ6ayiuZ+U8a49wEbKgTSiAVUXGNUR8X/MxmwUdzCCztdlj/jpWi0T/T3pRBQB4VSIXeKTvydvj3LhleY38kQdnMkEOAKwDlDaKbTobotWu4T3vfSemsz4G/VNUawRCRw6muSI0Ewv1axIMYzWFx5+DHClYyI9koGM2yjxT7NEIoIoU3nSg3oCldQoswcAAL8Q+yPJfm05R0jQe7+G9rEieGMOLAEHouKQWM6q/SWU8QQ9SCjOPazJKRAIDAEjeLrQ3sou/BlNQNyiA9PUWufA7BmDbkWesuETgkyy1AADCRgYjUwCZKKCeNAW7JmPLmHR2VG/t9d5GIp/P+MbZQKHz4zY2GELRFs6PUCyk8cPOlGcuOwf2doEr+xwL2VALpqZKMMGRRocVTaL9Jq+u2c1k24z5ertOAchEtZl2b7M1QsCF23CKteUgkl3HYGxK6Z6990o4bF+SrmsMH6ueqeiSVZ4tEbVKtMU33eMz4QJpAUO/e9LFEbQG1KxbWu3BVQnd86mBtoKGbUwfk1wWzyQ1vVhhMBhhPJpLcb+wqmBG2heF91i8IEDHmxAAgINjRgXIe+qZ8MXEiEiyqWNVLhHImAqEKc1naHA8d7GIa4USrqCAxxsN3KxWsUewfzFHucA1VVBsPxsN0eYUmIhvJGAbQEDE4/YYV0SW3HuCr1Y2znb3+ICMJzIGCARHQs9rwWvNWJGJFHvA6RO4VslPuNedYko9HVefl6CoEnFW5gsYUOtLlyc0LXwBs3ZbAiZkKROMJ6PBSEdZy4C1wZYyUMAwwTgPxocEvK9guazY/TcuazZz3VilkZPk4Egk4wVOZiiONaIx4jMDUtkKFzFVbtQCHFA8ViqhtlyhOZ2jrCo2E7OKfJ8KLIqdov0lH49KWxF6Y4UiR3hy5OskEdH1diaPs5h4x4SP0OGI4k2V8RBt8IUYNY+NY+KY2MBr7b1K6jBZsuWLsQGZxfSlbB00oXjGd4wpOOGBY5uDhRAAAFnmxA8JWHIvynb42Fxeg6wQxbYQtnGClHeuC2s7k0Yb8ysvQAg48lHTEfNOJAK77rfi/yxelFcUyXTwhIAu91zWwmSiiQQ5+uMBOrtb2pLngy5uP34Hv/38p/AV3/BncOPZGyr8MJ47OjvHjceewsd+81P48L/8GArlNnrDGYYTswdsU1+Itk9AkslP3TXzEhjbnWwAMraCAmm334MjNJqP0Gy30TsfKPmvFiti6TOHPT0+QK1aFBDw5V/+pfi6r/vzqFU4BWOGH/nhH8PR8akBABKb4wxVmykkAKCz1cJsMUWvdy4Dz8CPwSFvqHXYcFHOUWtZP0q51MK9109QLW1jMiLNlPOnOQ3AKFesBFEIYjAaqlLLuYuPP/GkPiurLQQAkI6+YdC1mKk6xYBh2OtiOOhhTmGX0RjNxQr15RL7W200SkU0OaN0BRwcn2BAtdZiOQMAeNlo7Kiayt4jPo99uMzseS8UyAkoNgCg9m9nKG43izg/PMKVHZpTUuaH+NNf9SW4cruEVaOJf/qLv4W7RxM0mm0MOS9yukRzaweDMcUP2SZmohKax+nTFrTY1XfFe5knyBF3rAc668l/GoAJ4ChWcf/wVFgskwc6cQal3GTWAkDjZGrbAgBscLmrTBLAt6DtYhJuwYAqrex9IaNA+jmSltHjHINDBoCCQyuXrX2JJuyGI/6Q9ranlNL08/V4phlh528fEUI1ETDSkXGTsuLbUPWf15qJfyQCASgEayAz45mi+kUCYxpgb/4eSG/W6xm8Id3L/AJk1M0/BACwftU8dPTbHsFQCGBl19ERTyb//AjTmfAquqOnNF5MdJn8s5LKqrjoYw4W0BmyAi7qYUJ9zAI29k0t6OR8YoQ/j87ZvsyRWW+VUTH5PqLGOlWXY8f0e8Kk0HN8fBMdQ0rhin7fAGi0fsSiMzV7JpsCXIhyFgoafUYlbvZgtipV1CmcMmd1eGYGl/wniuZUyuhPRqLLvfktb5US+sPDE6zKDaxUHbZ+qXHvGPX5GFuzMWrnZ7gyn+KJdgP73CeTAVCYotYsY7yycW87nauYjk3sjfRmtlGMplO155A6SFZQ9BDKhca0AO4NTgigDodTDE0XwNY07RIR46CEWuJ0WQp0kYG7/qz1NbnOwuX0BKP2WnhunZMEWwj0MuRsNowN0G42ND6QwAArglatpwo3ReEcxMxiHWvtEdpNcJhTB0SbpsaECSbxvhIsyea+axSfVen1N+/Xo90c9Ieq7oegG/vwT45PcXbG/khTkV67NpmRtLnMqnRm49byxJDnXeY8bTdcfJnRWM2n8XLzvtplz0GY/F5YOccYA1wDpH1aEBnJfghDRuUsgkrNZteECu4PfkCg/xftaJxbdnndphjdtqYkaz4fo9s9RrtTx3zBpJ+JCUf0WjIV8hmmAu+7lxoLpJJGAdjp9wqGvVqSsXUyYC4nI9KTlL3a4FbLghMXnMhxUE/+ZDaspUXny+BRZbQ0O123hmFHL658Po8RP9t4NmGw/B4zsM6/1pN1hhlVruXMcaVBlr0qkvHcueVHonY/P6eoQFklLkYF2nhlcw0Bkq/7Wq6X7Br7jTEQNte6yJgJlzkKATrhIwOEIAXdaa4+3ckS/tBhWomJw0Cdo6w4RYIgmCbjaDIPMzza2pnAwCu7O9jf25ZNWEwn0hEx4ID2wwa+K2lxVpidsCX7cW6xvg2g8Kk/bL3PNDHsusZ1tDVvauUE8cIPxj0h4MApGmeTKVNQU+dnnKIaAdtXYhKNJY+aJa7k0MAU6ycmMN5SAr8GANgJZMyYuOx8TfpFKj6TOPYZMbwnlX5ORk6RY/j4mE0mmk5oV8toVFqoUzB6XpACP6n9ZLZyKyjBoYYVNWb1u4X5ZmdN0K9EgIPFDh/lR6HnvjAgjpRboMzKKmNlMuM4+rYwx6Q3xm4D2K0VsVup4FqjiVvb29hnqyTjQWrm5BCT6dQkVPqzXs/0pHz10KcZhXuFcaGIB5MpJg78K6mnxgzZXVKLNxFYXnPZSFf/jxGnvHTlGnXE3IYG+0o728FW7703EMavid8EY4RRQ8j3VMLEWmsHCPMqmxtjRT3edyHoAH3on9eZMzFb11lDfq3oozjCujQfo1YpGMuNFWyv/ktwN1jVAYrGOEYHACqYozYboCQhbDLwOArR2gFEoddYWeuVzxgSzpQg0iGtI04n8r1ne8dabt3CZjpMsQ+thdBb7EpsP6b/8Qp6trhtZlok/MHGjcJvsACsWc90asQGUWub7R2JCPPesQWgXBE4TzujirqmFNQk+r6q1DCT5gHbu03RhcABbzaPlXoA0fcvmxBi0ZoWQa2LhY1tJnjgcQXZpHyutY/l7U5Bdc5ic7kQ7k3TMrF9ZhMNYg1w/Y5nE+zfuIL7Rw/Q3GljuphiMBnibe95E55+zy30FtSIu42XXj3C9dvP4ZO//Rl8+Fc+hsPTc5uQw5OKwXditpo2VrFUw3JuY//W86KLOcl6C0B4WwPgONmif95XO+be9g6m4yF6Z+d45qnbKBVXOD4+xE/8xE/g5PRcheJmcxvf9Z3fgwcPzlB4261bilVYvRF1DCvs7G2j3WlIJIEAAE0Cg0IDAJwsJMRsinrHKMalQgN3XztBpdjBfMq+XDohIrHWP0kwgQDAaDJWRbzRaOL2ncdEE02rC1ns5m2kpjcwVS8qHdLx4UNMxkMdz2I8QZUstMUSO40atklfZeWpUEC3N8BRt4c5K0eFMuYaX0jEh8k/xUPMmBO1kRp/0aYULEnJobJyYYlqYYYrW1X0T05xZesGhv0RXQnuPLWLL/+Kt2JaLuKjv3WAj3/ieWzt7EtqqzecoLW9h/MBWwIoota0CmsEIt5QlQl1Sek8DSo2vXyOINrWyr9EoSpUcP+IKCBpaEVVwxg0U4GZ9H8qy4rRLTaAjWfhYif5WgbDzbttrvXPNo0EU+Bmtc8ov/a0YACYYI0HrR7ApBtM/ZFx0GkCk/UhJqPnQvBN4oCGOMaXPnMTAODMBo6GrDXQarUVCNPwmyhZ7qxjhroZRQsAsqrKOgHCXP9liXwSxEWwoJ+uAWAVgX93AGDzbsc9jkQt7btXkp4EWjTqrKDEjaOT0Gi+Rl29t6y0NigiFHPbK4bOZwEnP4wjU4L1EQJWyaiaaBuIe6oKYaimC1Anzc0odXpc3/lYJwIAood7VYfgQNrSwIQ+WhV4DWlwjVFglSsi4gQJGHRyX9OJ8DUcEzMaDE2wjo6DRpXiPuol814tUs4qJcwKKxz3urh28ybe/d73Ksk7OTnF/pXreOX1A7S2tlFtVHF49AAHD17Dbq2Ca7UKlocHWD28j6c6LTyx3cI2haILRJQ5um2mgLlVaaDfHZizns5Qb7Vw1u2prYLJv0b/+S4zAcCkqs8TrFbEFLDRgAZIUr+E4KFe6wGZJaZ58hDrJttaazslF0vafF4+VtD+YvvTxb8ceGNibzopFtxS/4WtAfVqRWAAhVubBAR8rCL7S+VDnJZrAYZ9n52dSjOAAIBVB23cFNcK+yab7ZalvxIaytV6paDPca6DkYI87unT0zMcHR5L2Z82jiOORhMfs5eMEbM9bFvchP+C9h1BXFgW2sq8hUnAlCf82X1yEbcUBIi2AO47G/fqLQsSaHKGRwRtzpzR4/5eEVwIAKDujBvIBD/JbHFUP8MurQcKJfT7c9RrTTSaNUwmI7UDkB1arfGacURvTpWOpCqvcFC/bKTP0jWKaxhir1FxvpD825EKLNJM8QjA82qz7V8TFbUv1/1JqPmmPk4AIBEW2DCI5qMu/7JZ5XJSlzzBjzEE3ZL9EUkmXzed9i95/eVwwwWEO6FKC1rI2nPsmC1SShh+Id6Z+TG9KNcPyBJgZ8wnvsh8X66nouvvrQwZ5TfGb7mGRgh62nHHtAQLztnyaLaVxRUTd1ZrpPTy2IO8wkpxVxVbrYaAQFaZORVE950CsYwplH5vgIwCqKKKn3vw1G8aXbqo4J9aURYU50mWVkyhIEEzCZS5UJo9bgk7W6eKzbZEnjmCk4BsfzhW/7b0VAgG0F8klPToSNBIO7ZClprSiEoBAPPBFujIr2UV8nyZKcFYLdE2pVQQbqYeIEe6z0jxZaUvRKCnrIYypqygzBFfPHDGrasiaj6DnIm/gAMmZRzn59NlBKxodDEp/4xdNV9L+47z2wdzxq9l+cYigVxOdSKHrMipLAu1BhVXpk2A4Qj1KdApAG2Cf6QkSxDaoyIHHazCbZVwXlcnJ1hl3rsi+PukAMxaHUz8fqg4EoKd/pNVWWuRMu2TbFw2WbcoYTwkA420aNMrMqacJd2KAIVcra0wa/tXOy9HdTNeTyyEJ/gpYBBRn+5rFCJ0jwnRsBN/g6WaiFJGsmaHsc7yKbMtejFFnXo6LK7Ix4WeiwNNWXxvBy2RXj2ngAo1UOYDaUdI2Z49994Gx71LyjwBsAwACEFBB0iIe1apYeYMt9gzKVNMzOOk+BKtOvJBBKyY94gCY9fU7K0xvOXJ9LhzdDQe0mybp+q6VbOZjZlljCDfviBoRyZhFaPh0ACAyURMVa417ikWpCiiPGex0lujotVYd9NzDdoZFhvJIlWbqbMishjdWduKOVRwMI0j/kxZs5s6ZeaSCAz69SWYZAMZEwBghd6wj+39HcwKc3QnPbT3tvDy3Zfx+e/5I/jCL3s3DsavoL7Twmt3e7h+8y34zX/9PD74oQ9rBGixVkV/1CNRgnUKXWDGxsRZJdpX4DhhY2U/yseZxcllZFNHx2VPDTZOKWJv6bDfR7NWw7B7hu0ObXYVR4dn+OEf/kHlSLt7VzEaL/FzP/eL+MhHPo4lweO33ry5isCMczFzAIBU2SHOuyc2MUWIjleGuBBZ8cAEnR1WIHmADbz+ypEAgOWc4lKkX1aNQjEeqR+Gat38SeTnzp3HsLO3a2142RgPz2WyRWe445ITCcolzKcjHDy4j8VsotFVi+kcRSbsswU65SL2OLKJSvtelbx/eIwpfxcAYHNJmfzzm/ND+UVggEXxRWHmcTDRmIJ6m6qYol2dy+hu16+iezpAu93EZHmIb//Or0J3McYf3F3ig7/wUdSbHdRbHXQ5t7LWRp9iL40WCqSoJX28tqnMOEQfbXrzHxV6JG40WwMEAHrLMh4en6MoISwCAEvRsAjmEACgayqUzeiob4hBF52OFiApjAxA7VqEo8sCGT7oIw00GpDtABI+8nYA6twsWGnKhYEs1EuCIT+h2LDm0LwX0oEnLfEAD3zBx6KPCnBsBNspZpgI3tB91FptqbMzUIjqv8Q7fB3Jnfs4lpCLya6/I41rG+sRAEAcZxrISFE4BNguqdC+kQbA5WGtJW+hSyUKvlPq9LiSFEvCZayd/dBut9FstTS2zNT6jYrG6r/CMR/tl4m0eZCjCmxifuLeywwmlNMAN+TkveLJ05Xx1jgrBwbUu2lnZqBNUIQJJJkhj5YBrTmJ8hldTpRCnx5gPaxGJ6MOwIotBcroVlqHpGayx4xOo9Nqa7wJKY0NjovhjNw5K0MrzIorjBdz3Hricdx58kmnO1NLpCVgm7T7B4eHSkYJlBBc5GzpKnUwzs+wOj1CqXuKG40K3vrYTew1Spj2TkWlvLrTwXzQx6Dbs9dOZ2i0Wjg9JwBQE5WfFGuNx1UFOa+uqB6/THWEAAAgAElEQVTHC1ThFABTi+fzZpwKsLTgVsg4gT2vTBvVPEW0k4A0u+J25WVhvPcwEuy16r9TciWSE9RtDzb9KFXhJ4kolMHp5KkJQMdOYKlRLaNTKWi0IgMNXnfdswACsJLIq7VycHwj6YgFBUsMABgcHp4c+Zq2pIH0dFHTpe5bQq83wPHJGQ6PTqToT4E+AssMjDjOieyCdVbD+q6y9WcAgAUEaZJhKLMEqBxcywEAr+R7EBrU9aD7W4LDCr4Fj1lS6dzq1GXHvs1fG8cYYo22YVLg9OI5XQIurpjAKf+wClS1jOFoqOqu0b8Z3OTJpB1j7km4USn4F8lOTlbKPVK63jJw3t/CBJ/oV3MAwKpJHjSm9iPo3wm9MrPpm9Sx5BaG/cjcwtrtpU/j8W8CCAmgHslbZptzwVoea4kU6jUA4VGh2OWPk7US4K/5hbyf1gRnfXSmYicfleWAqHuyzPzmAWsAKVapM9/o7ZBJEhL7mu8TAGv0s9tUoXzsp6du1nbh0xpYoeNe5ShDrQtnADB+KpM1SPYO9za1nwgIsFJJwF1jz6zaNxz1s3a/vMqfA5XBwMlWvLfPmB8xH84kU60QDgJGLGCAolU1tdd8JHBcJwKmbPEssIo4X+CsP8AZFfc58aNgIqpEw2R3ffGGFpL58gImM4J2LqSaJvrOQo3CjSWUtq7W8k1vn5G0HSvdRf8pO2299RqpTDo0x4eZVre+K8UqJkOuPytCsfJPUboF30dYKEEEE/xi7MyfRq6x5KyyLKM+raO4Yny7xNS/mays2K5WXGI06GncK200xf8IWhgnise0IoFGCbRbIPsZ+lsa28v9lfegB5CZ2TKfJhVV5aBta916C2JGo3fwJrd1bD/gBC5vI1UqHuwjn5qzUVTS2OCsNzoMkQtcb7TI8ETSMcV2z/M4lydfrvhI8CwKsmsce4es6CwJdt8WVX5OSK0spyYazjG6Kq645pREM5dql+GHxmSriI2tKGLxdSTUtA/KDeR32TtPVq+JocsNOQAQLbcMYKo+rcdum+15O8/gnDkYacHY2pQS84uW79g98TalAACceam/RfKfFen4IFvGyboJv069KBsRTBYRj5+Jf5mt0NOZes8Fms8IANQxYb5Z4X7JhVN5rtZCYO3YHAE4J8ivcXwEulwwUdMlqkClhenc2VIO9gbrmHFlpiHm4Gm0Ydk+XmK64nQC0zKyGQauKaO2zRVqzRqef+UF3H7mDu4e3cWVO9ck/vf13/AX8PDsPqq7Rbz2kCK8V/HCS8f4mQ9+BPMVWaV1nPcHKizx/dmKbdeRgBvXBAX7eAzsu/pcWZ95ivQr9iSZ9NLZGo1wbX8fD++/jk6zhsfvXMf/85sv4s99zXvx/ve/H+VKAydnQ3S2ruMrv/Kb8c53vgXn3aEBANE7PKFqKZbY3d9Bq91Qf21/0FWfOJN/Q35tPjQX33w1QXOLySQ3TROvvnQgAGC1qAILUj6tV4xzuNkTw6C83qyLJvTcm96sUWNZy0UkhR6+GurktTOquC45z7CH3vkJVvOZAlFVd1ZVFKYLNAsrXGk2FLg3Rcep4pV790VTmolq64m9qv8rVL1CrDFeRFsLTIS5eWvqAymt5ihjglphhK1qA7XVDka9KTqdFo7On8e3fMefQKFdxeF4F//0Q7+K0XSO1vYueuM5lkWSeygC2Gb9fa3HLTqsZHI3I6q1W5z/J8U/czTIRFS6s4JGTZTLFMsii8MSRtLBy1VWIDcAAKLdNoDFDMuSFU3vrd/4fBX2icyrymO0/xWTOFZtRY8sCAAIev1mFZznlwUmaQTA3yPa3IjdLL83KmboDSThqL+LGTcGDwvSvlsd1GsNvS6ow0Z1dZBFb2mdgJlerBIbA2M291+GLiZOf23zJUGlKqVhWJMJAZkRTvZtnEf6eXIIyVJIna3G1xlcmFFymTQxeSLqRxpVZ2dH1VAm/aJc+zEHEk8WQObQHQiwwNGNfvp7OA/PdvgMMRB8JKQ5MjuhqJYyUTVmiamsRiuIAjwfmSKVfx8Vp4ke/h5cG3w8+uayBFcUZO8l9gSV63A2GWsWPNcf9UjoUEiRazcaGPX7mI3H2Oq0dEHP+131jBWbNXzJf/Blmgf92r37Glu31dnGsE9hFGt6PT45wWhErQQ63Zoc0GQwQO/kCOOTI5RGPdQmA1ypFPDk7hYe2+1gq1xAeTZCu7LEfDzQcmYQynaUwYhigVbdKlY4/5bJvVkzhYSEhEXLoZggg1ULFfkcvk6igJwXP6ddov3wvsVs9eer8WJQmvcqimWdAQbrlcYI+MwMKjpwfSz/yWsnvSxTALfqYC4VxSCIlY8apmhSZV70R0sM1N5kKJ+ck+qgBH48IRUjgIr0DHoZ2EockPaIlTi2i3F+MafILHDv/kPdk0KxgvHExGMJ8nG/E+wajdmWEWP08uQukoS8gmNtABkVUsQktluYMjCvowFrpktg+GE+p92KmtYGkPex2+tMsT+voKfr2IJ3Oz6bab0OdtKGXkgtMxAhM5pZgLZuogvYam1hOBgr0CELimK01mJhFEjpL/gHRBU5oWTlbJ44CA8GM0D2wrGkR8CigFX49XxR8a1SnXXxZU8PGoEsXoL0G9vnUV9rYPSFp1EwM8bgbQZJvsLdv0QSbZ8TlXRrL1z//Dg2e2YkoY9CmSLJ51q3trCoktle4XQNsV60RnzMFq+pnwttdqyLtNfdiAF5MB9rPECcWN8S+1Vs5vZcaJP5Xalyi9JvQp/W6mN9umrx8Wk9IepJlpXaHznpoFTQdBACADZukpSkmfy+it5UQZ9O1X8aBQ4jwa0DVcGcydc9e4VdMM3boPqjoVH92T8uzRjbL/rdJx7F7HK+T+gMaLoG93Slplru+WCEUwqBzhZqraIt5Tho07hwlotLRopRsFxKoDk0bXT8MofeksIK+HiSMXdijWbP5/qo2NQPnXeA7OGDaU8kfMvqbknfjBXms6kYldQHKJUo8hZCm7Y2FaO4WKHppBioYPoFLqpH7HhZRGtWUQ8zmQNTjsVlLMsaD0e3JvdfMYq3KUnFxyvaHMObxR9xgolBIp06Aw03NjXFxupsz9C0DUviDEjNRaHZdqh4wbVT0jVC18I2YU3riMgsFftL959XnZmoZTFTsQDOcieiZa03+VfQuHUpk8lauV3jsmUFmC0YPmLW7VascQMCzI9JO0yMOWMhMmdiV2C1SOo7p6A5iJax6Iy5QQp7MOzCj2ZsAjIfovLs43fZq6Veen5OpexCoKYTp/uQrDGBrdIyc1q/7+fsKvg9t6Q3L/MEWENBuBW1KHhNA1gMfbcARHzyWkitxohQgQncYWUpPBhbk+3XEtad2zXz9UJtAwIAnPhEMI8j7+o1tqpNUKxwY1q7iNaNYlRjCHK9thpNFQ4EAHC8IPctR3PyZaUqltW27XECKTFdyMEKrgn5/4RhFwCMdhqnYGCqa6t1pXuhleMxN0UH5yjUCzgZnuLqY9fwwr0X8Te/97vx4usvoVAvY14u4u7BCUaTAn76H/8SLwIK5Q7OumPUGh21AAh0oo0QCEhwlcKtxpQoEoAuEPbKgbdHOkP/QwrWya7xpcslttoNnB49VPL/4vP38RV/+l34W3/ru/GZzzyPx554FmfdCX7wh34c590F7t49xWSyROEtN26uondlPCHFPQcA+oMexhNSOOgsLBhk4k1lR0ZBs8UItbb1uhRWDbzy4kNUi9vAqobVnBRzp/+RqrCYqPpPI1ZvNfH0M88KCKCao4yR93ib+zVnxeSKtCZusFG/i373FMvZ2GbH8+/s92XCPl9J/ORKs4nSZIJmtYLt7R289Ppd9Dh+iUrqqlSQMsSWAWMA8DOnbH3QOIWJKxs0hNJQHbW0YoA/Q42zNmcd1ApNVbImi/v4gi/ew9ve+w70S7fxL37lE3jt7kOU602MWBAuVlBpUDCivAYAaM6wn5+N1eF/mJBbAJ5/reGx2W3fDBQXKKE7WeHwpIdKhSOpOCKLm9IAgEqtJACA+X4wACRSyAcIiDgAoJ6/vDSU0eGEIrryi35SbMMXMhMy0eikgOoGP6jhEQRIlCfvz7XkPjdEFhSzThuodoBhcnM67/VzTq6L6NFFFNttMS1IMyK9nAklHYvCLw8ishYABeM+9cB1Cz4XABCVdosLkoDMnbwqpEn1O5xgBDybyb7eJ7nVWUuFn3FoAPEpqhC7Ijf3Ce8rE3r29Xe2tzSGTCMms8YGu4+mgEpAgLT06Vr1P527nqHEfjxWwQq6l1170tKYKPNbRjZWY6jtapyZ7XOhrXq9BQR8jebtMvl3WlZcRxvDaEbbqkFm/DNDGK0yPDep/s+k+yENAIpLlStGLWMVmEr//Z4STArWDYYD9WRevX0Db3/XO9VXSQCAYjWklJLxt5wtpB1ACiudNKmIZ6c9tQCxjebo9BQnp8caUbZdL6M86mJ5coiblSLecesm7rSbKI+76JQ5Rs/mzDMQnkh7oyoNECqsiwGgRDMHACQ44n2+C80gtioU1zP39JSCzQQAFgxQrHZnHW+5lYi1GFoU1vNoNyfWQySs2a4JanesNTk63jsT7bG1acmbbAKPTArf1gKmkZnSXzBh13qFvK8pGhXvOVYAYiJhahWTE+cYorKCX36Jfuzj3lg9rzXrrv5Msb6C6MD9PplnAwyGpLDXBARwqgzH/tUa1lLFIGI6HaMiirtVW7L4NXqRHRhI9248xwBBApgmOhVsCTd3megVg/ugoNp1dQvu1zqCyzT40D5Kjmm9d9jvRgq2pYFrdg99Lr1XNcI8h7q72UYGReaXmag0mx2Mx1PUag2BUWyzY2KVVpDNAMdKol9nBc4rTAJ4rOIa1yzG+Lrp3ohNuOZ8Treuf2hBGCjKayJdocySb4ToovZ68BO2fiPJXwMANvyBrdBgxGz6T3M0McLP7HGskQAAgmqVJv0pUGFCXDlgkZy+EhENUvW94z3wqhIGEFZEo1H3mN2ezy/qAkgAleOTayaUrL3heyRaoEIrw+yy708lAt7DWyxgNGGLjE98UW94TtE1aSsD7rifDQsy0Uu2AGi6Ekcva7+6ijeTlnLJJoDQDpDmzCojK87sUxbwysSBwmtzLDhCzwHgCHR5LjwmXgdO5bjgxT0ZVHtTAegNB+oRNhZR2ZhimTaC6XjwvaOtL64T26Y0UYLTLJYrDCZT9GdzjEmHXSwx5oQLzvBe0oeY0VOaqIVjyeqc+gUJU8pKrQ6mZNMwomwTQJe9RajbywYrgTAdExcbsOmJ3n6gMbfsgWexjDE0WXrlIoazicU/EiCzRMR+5uP1bC/6WD1R661SrjF2jDDpTkTlt9eRyExgTgmeztMmk1i7Ek2+CbSy/XY0G+UtnB6cae/6Wo1R0OaBMutpfkB+TRWAzF5s0uSl2+IJZrA5svWgyi8nVvh0m0huVem2pNQquHliZnpApp/FaznmGFcfMW65ultorySbrzIAznJz20f6KApFOhNO76m9a7mO9ozr4YRwuAEAJpYbdHXmQ3bYPn7UATd7H9/zAtCsRdSq7Abu8Z4JN5JYrU/aYY+4g3oEAHylZdoV9mEuHE8P4GM4ZQOcAWAMkQgWDKDOAAAvyun5JbbLjrPQX9fJr4PLT7omiLWwZ8CLn4uutMRkrc2M02bCtvD8NDZVrQyM06YC/XmUZPuQAcB4jiKimoLoOh0UxLQxf1yz1iqgNgi2ZTPOZKvkhKL0Bf1tulpIqFaaDNF+4XFsOh8mzz3WHQy1mrS+glmS0Hu4vk76J3j2bc/i7uk9dGc9fO1f/PM4HZ5i5/oujgdjHHUL2L5yC//d3/mf0OzUJOz54qs9kOzQaO5gNuM6rvl4PmNUspW+WOQUpClN11rut3Z0l0zGifgjfKrio9FYyX//7BiNGsc7A5PREH/3J34Y3e4Zdnb3MRwv8bP/7JfxoZ//VyhXdjEZl1AqNwgA3FpJoKlUFOWfDnlvfw/NVh2DQQ+jcV99kgrfmIyXbA40nRKFh5pbpvhZQgMvv/hADIDCiuIGRi9hAMDe/27/HFs7Wzjv9XDz9i3cun1HStmlmlGU3TMmCTIrzyRxsdpXwNnxAbpnxxLcKCwt+CtRZLDYEBOlNpvjarOJ4miEZqUika+XXnsNXSYOAgBM6KG8ZBsAUJXqNDCjE2S6wN5eiVDUtUg5JaC0GmO7UdCIscqihau713F0eICt7RXqnWN83Td8HY7ndXz8k5/B7/7+y5guq5isqliVa2jt7mJAgRcpYPNa2LigoNtms6fpQC8AAOuLImcArC9e9q6dD5c4Putr/KACWgIA7Jshg6FaVo+L5kzzOJR0mJosf8qpUAXcYLHMiGVJrFTuS0q6NOKDvWdOwdEYLk11sBnJQS8yJDjp3895pZlRysNAq8lHWhP9T7YYbKnz/QLbtb2ZXwNu3urWDkqc0MAggMrgnEvuTp7OQEIgTsdSFSX5PGNhvDEDwJyvBwQbIAmPxfaF9b5Hb3sKAryhuEegd5mZz+n/FmCY2ml7q4Pd/X39NEo/e8a9cqmxM4ZI2/zdnOLG99B9zxIiQ9pTuj6R2IwalgA3Wd++j4KUDoQn33nSTiIJAxmjuSnZcAEbsw+k7bNwZNR/OZhE6ZWgAI04n6cZq0JuQpHcxocyOR8OhxgP2e9fEiLMgJXqtmQDsB+S1ecZRUFZhcMSZ90z7N+4ivd96R9Xb2Z7d1uJudT/2SpSKGHYG2h8IEekjEcjDLtDNGstVEsNvPb6fbx6964SU7KiFpMhWuUV9qjs2z1DoXeGZ/av4t3PPYZS/z62qsBMQERZx9ShKuugr15Urk0K+81WRUwXrDqxisx7YmO1imUbT8W1TDFCjoQiA4D9cfFTwECiHSBQyNdiKPDnSX4OnYWQm0Gq+RpOgYIYlSftBqca2zMNKJPmgo/5EqLPa6x+vKIS/9qSc6+t2mTUO+sFFPVR4rA+H9gTHwZFoqt7awrtP/v42dfP6j6BFLYxsTKi4F5Dcg1MDiqvBYcWeGn8VsLsyaj3vpbzHnR3McmsYFYdOCKKQaDWdBCTnAEQlX77mwssecCYJQkJKBgAmhK8oAC7scttSJ7ARTK4bmPcF6Y2OWxQNtrN7jb7tGcjClG2BWxVq3UMh2NUqw0BAhRFNTFUAySs8s3PN6E+hbjqw89B2jiHcMm5iFsW/SdpgPUJO6/Bk1Sz57piHhjnr8zXbSQBAfi5yb/Ihtj42DUXEBTpxKbnT88F/VINmPTvNuuZhYH1Nqj0eDP61EZ9UfdMvdk+Rs11L7iuTWTVxS5dRFVBuKpbThH2qnFZVT5Tqs4SW4GlpmAftjYDZ11rQxXPUgFjjslS8sD9kCeBojBzPTPGCv0m2Q0DAiwcKMhuMp7jPmXiwfnRrGxWmMBghXa9Jto4q/9sw7L3IoHdk0pWsxwAIEBsmhtm5+mTrYf5osaDEmP2+K+W6A2NAWAAAGm7ZAuxwGMUXhNQTgoJ7iOY1DLuIROAbKsZE2O+vlDEYDo3EWjXAmC13YT/7acx0cg+N+uRRxaJr9e+t4TbvtwyetmNe6pYcvpxAABKxC1FJXmPgnn0z7xHTChYESStX6k7107VimICACho7KNVIyFhghcaJmGfslF2hQUWVTKoqMVRQJG/curDnOvS6MxWOmaLHY/B9BB43RQHqIcnlUnLvEjW/x1nbQlkaD1ZfCdgOqbcJK1+upbB8kvEV7UOgomhN1xgthpjpfGJ9mXWw8AFe8A+M9a25b42TUq96zX6TWeaelHBEm1nuAiIcvsuQNpiNWPYuDYXxd+8LceA7kjwCcJYhV0ijGK2RV+8Ha2AnAD13H9yLwaoJu2s0O9wdpD2prOCbKKRAeh8f/pzMkTivWt1tlibbxZbLgBP9wXzWayPnF2UsYGCzOK6Ajpib9EUiKjpk9TQMQDGbIZ/B2NgjQGQaH2pEEBmIsEkth9TB4p6HQU0mxx5ThYa9/FcxRppAJDhQwbAbIZatY7FbCo2t8BHCmHyPHntqxX9X2J+jHU1XrCoWJCFSGpCMRZsSFNuiIVYzDZG0FhDPmHKGUlrPsPvkd09tmRZWwKB0Rwg5jo1XYpyo4zT4QmKrRVqO1V8zX/6NTgZnuH+8QG2rz2J02Ebf/cf/DSmizGGE06sWKLR7mA0WWA0WmoiXqXc1BhQrktN06twLTF+p21O8pks+00ypPWD9yKPv2ZVwnxG8cgqKmz5WbFVfoGDBz386I/81+i0W9jd2cPLr9xDudLB9/+3P4TZoonhiOySDk5Oeyh8/tPPriZ0Ij5erVQu4Nq1q6jXKYr1EIuF0e0pxMcbylEwvLmshHPu6WI5wvbWNubTAk6OBxo1WgCFJ4yGTwCAKHWJYn8c3bFY4J2f/y4ZJRleztF0FVmb923tBUa74eZYqfI/7J9hNZ8AiwnmM47egAT2zodzBe6r/gA32lsg4XTW72N3awuz5QIPTk6MDiYxJoIHJfVflRiI0yBw/J+ytKA3uwonP5sgAGaol0rYaW5hPOCohSom43OUKxP8J9/wtVi1gd/+zEv4td94EfPSFZxPqqjv7KPQAKYr0otYFS2isKQAhj7ZDCk1B1SJiRaBjdKHG0Rulny0Tt7Do4CyWMNRd4LJgpWzmdPFzbur5ztQOBoX9SdZv2LQ4bhZooc1M74pjT1GcWSiHz6DXTQlbrKFAgxboybcJ4dJ1NU3XwCWaeVfl9vpbBwPE5ZfBsgvQ2wB9fo7bZwK60xyY72sSmW0dvels6CEk0kqKXeOVfN360e2s8uq2ynbYkNsMPNEf4hfFB7w81xZNYI0KYLz2jgooGoI6X+BErtz1GUgWMNKhOh5RvdvtJpob21JII3GMMbsWNRmFX5+q3+TYnNRTXeKKQ89Zt0GBS+OLVZZoMQpdS6omRmQ4fNyo+IU7RxyRhkAYb16Qua9EsXz5roVc0D3I6eYZT1qjtSbPTaadAZMZEZ6peSf362mCc8R5NEouUpFNP0G19mcI/eWeHh0iGs3b6A3HuKPfckX48Zjt0F6aXcwwPUbN3BycoKt9pbW62gwUmA1nk1xenqK5WSG08NjNEs1vPbSK2opqFeqcsZsPdjuNHF8+ABXqVvCfvbJGI/tNPD2vRp2C1NsVcqYnJ9it15Bp1bB2ckh2lttHJyeodLq4GzIyQANFIotTCYUn2sKDV4t+ppuS0Vnrucl6XIStwQmyxXOR2N7nHtVGgHqCnVhUWqVxBhKC7oy9eQIoKzUYUF4kqzK9lIPJRhJ2S6xnRd005SgHjvJKgFUpV6gXWJPqQVUFvSbyGRUHRjUWy6r+owTcB3yLAAPj48zrk+2Rp1+H/FfABj2HmkSaeAbvyzZtCqZnWscrSUOmuPsCtaxvFR1IDAluiynmfi8Zx91qcA7gBN/X63zVAxKfiUZZel7OzvfDfAwZRHJ/hejcu4sKH/vOJ4YnbQJQmpPuqBtVJNDSJF/E5OB4Kl6ce08zS6FQJJVVtlaIcX0pDXHrntOw940hXEsBjbmVfX8eUlQE6DipfbU7udmhfhRpjeSCqPOWbIQgOjaa6JfVQwEV1zORCrziSdWobJXZucUq9GraKSjR1UzT8KNUsuAvVZhRdySftldr+YzRuJjoxHtTEwFyGn98RjpsmET03scWHP4f7U6tdvgBAyOxuN4TJ6/fESppACbVFnqa0Qyb3rWK9PsqHEfLvU869Hl6FwDERjLsYeZAACrnwRUl9OpWAB1VvuZ+JOtwDhCui2cCmX6MkzibWKGUfatUp9PgckYSolSeQDk1O+ZlivoM1GXPoiJ2KagRyrmG/c420Py86Tgm/AvQV6xArhv+T7Uh9DxWdLL5/B68uecIqO0MxyDmYwdjDUWnyERXCWQ+aQAxRG6p9Sj4SBXtlm4tkjM8LZV5UrkHoGsVfSs1ahSr1kLgTNCHH7I9p94PjGdw5O/zJazhcyFu+319CdmY2P2O6+Hns9sT/YxWsQslcz/d4GnYcn6hc0YIIExFOPbztarFv4apVViDWbRnK5ThF/yMRyDaJTNvHCk60vb68lf6Fm47Y/+fLEShN1F70a+l4P2HnEX/xJ+KeIUAlzVAuO3dRHRtOWWDAIWwWxtu8ixr3XT0DC/FgWrpEZkZy0mi4EHZledgcC1zlBdOUbSupb5i6RVzMv3cdy2Hu1zaT/S442CU+SN1MgJ9oGBX247w76XXaDR2V/G4CQL0IqV5uvN2mZ2ys27xYP5OQVIlLEcWB/S1LjQPXMQKVtTVgww/+wwcuhPCPBYanJVFhf6Hgn7H34/pzD4nfD4gcdGYFzTwYpFMZb4WQQU6eunE9qxOipkppeGmMyHyi1YsS+gKTYoY7je+BiT4gm+/pu/Fg97D1DpNNCbztDcfRz/w4/+7xhOqyoUaZQlhVJdmLtUqqrwy2IGGYvWEltCTbaYAOoIlZI1hrryBEus9jvtiDNiyKwguEJ7XauXNdqXgr8EFhbTJrbaOxiNTrC/V8fx8T184196P77qq/4sXnn5dRQLDTx25zl8+1/5bpx3Z5jMiihXm+gPOKp7gcI7nnpmRacih8VezloF+3s7qgAdPLyvygE/mAAAaflUgKaysM1uJCNgiVazhfFogZMjjiLgwqm50qH1uU5nU1Qo2kcBmXoTzz73ZiPPMXAigupjfITCOcypPhiCAIWlKv8EAApLOijOjKbrWCjxG85JeWiiSiHAQgl19lnMF9iiMmIRuH94iIWq/F55W9GJlVBQJU4qRvmgiKA+MXByldfYpNutBuaTEVr1CubUSljM8WV/6o/i2T9yA7/z2RfxkY+9jP58F+fTBkrtbRSaPDeia6SvEJ2tCwTQ2CNR7onykX520cSmNlcJVKJwHQ5VSFehioOzMSYLQ8vUb6J430RlrNrABW9aDGbEQhxPWcQarTicX/RzbTrcCAxjQ8qzMsASYDX9XlwAACAASURBVOOjfZjECgwwMZOcWpw7E2vxMJw3KJxhaIIFkBseC9h4XnbOVuGWA65U0dje0TxSvh+du/XcWVSn3320SBz7GqCmB1Ni9aNCz8sf13vpM9zBR69vMvc+VfGO6xrBEq9/fzQSrb9O/YqajejjqD4q+XNaBsXpBAD4/FfeW7YCMPgSuOG9T2mlLgKU9P5FwLl2Jl6FkivJ7l/eyxeBWvqaLAiP1/jPPMmz9xIAQIOX0UONbREgjK1DC/5T9kR+jey+kCEQe4BA5ZAMn1ZDjw/PzqX7Me73cHR2ip2rV3B0doav+OqvkpLy1u6uWiBokG/euoV+r4d2syUneH52rlGkrLTz2r3w6U/j5v5V/PpH/hUqNNiDIWpspfC1RKBKTKZBTy1M3F9veeIm2v0D7CxG2K+UsFsAdgtLLPvnmI+6uHJ1F/ePj1HmZIAxWUZ1FAkAjAm6V2VTazWSOfk3GwuoClaxhOkKGK+AISsCrrXNudczgkryfJZkk6arUX7p/fCQxNjr3hqQid+Z3eM/2leOQ7UU0Z2nV8LFPgnhtmQBZCmxJqos0SoRRLBEc/ObL6NWRdgL3scQeRQ4pmpYfE4emMTHpWvNnL2Hxxs2M0IwC1NsTYXolzlgT+yDemxL0assrIqRRpiM0XRFYe1db2m5YJc8KBeFOAOP8wA0jjX2Zdjw9X24RKPJxDFAjKQX05NGJn6P/OIYMiY53jOdvbfbfY3nJdPCg6nwHXEteQlMnywHltNrn9mp5ADW7omo5Eb/fNRX+pkXn+PJ/xuoOG7atbX30MvN1ufgkScoG0CyztlrPaoOCkRlj/cg6Y/NtQHi/gVjKY4jrrHRTR2Ecd8qn+PJcIBhb3z+K0w5hcG/LlvfYcvjPvI4AtSIc2ZAKXCH4qVsFZNbI3WfY3/JoKygzuoYAS7RZc1nMT6o1IyBoHFbYvmxtaei6hzFATn2k7OFpRrEhId2gT6HVPNySbGdVSYNABT45K1dWTUu0Y6JcxRIvCpgXKigN5ll485SHQS+5yaDZ30N0bZxDJxrdWRTKwwADIo6bYG1CxhrwYB52h8yEEx8NXxdXNNYUylgd5ldYtycJiSbazwVvN38W9ZOlPaoewIUdlu6JDESLw0Vvd3Ka1c5SGAEh8wOKunRyjeRXWt38DzQ+9rTBPLRxubiXxSqS5vA7Z4u2iaglx+0ic3lcICASTK4xEaxlhGNj5OYrFWiuZ4tFkwSUBUczGNxPW7anwxwcwAw7J3e02NpfR59IPvQkykAm2eZ2p94n2y/entN2O+LuifWAmufGwCA2ydOSCHTpsAJauvTPdK4Kweb8mPP7ITu9PoUMTeGGXiTgo+ChZI2QLnRtKUoYQoEWMIYehMIEhCQCGynDOUAXlR/BDQ6WOOCE7DJr4Tvz9DUya9LCgBmOUti49N7lN2f8APeCsmkm+uee5/sFya71MfhFRNYy/aSKSn5DZSYg5b7mK1GWs+ixq/aAgAIsJwNHuI/ev+XonmlhHFhhCF1Y6od/PKvfAK//ZlzjGfVTFwxin88B7W/OhgaRTXaNxVFtDanKBeDwWhsHdoyu3Lm18YEfjsUrJ5jNCLoy3h1pRy8Xm0D86ZQuHJ5itH4BF/0vnfhr/zVb8XR4Qkm4yWefvLz8Hd+6MfwiU9+BqPRCq3OLobjqQoCzDsKn/fk0ysG6xSr6Wy10Wo1pLA/Gg3w8ME9bc4AALjQUwBA4wFLSzTqDQwHM5weD4BFFaUig3aiIUshzKxsEgBQIH77MexfueaK2CayoB71EPFw1Xl1zKofZizhv+Hg3MQ2CGSuiKZMpfQ6K9TRqLWwW6lh0eujPJ5gq1ZX8E7H+ODoEFOqUDMIZCIuh1EU3Uo9srrOeWISaJXEc4hAcYzYeIjdTgsFzlhVO8QS42Efjz99HV/zF/8kPvv6XXz4Vz6DB2dldOdNrOotFJpAiexqQQ8EALgRTAPWdo+p738uAGAzmYsALACAe0d9TDk3XFMZzBhLRMPtcFaRc+dsBsIpU9osyfb1ykoKAGwi4mmQo+STzj4RgDGKkYtyuPiXPtMRvnAH/FRzSJZ8RMK/+TPzKWZ9DTRiNaJCnYUmys2WtBsiueDnZ0bBg/f4zEg+03g11Fn/XRxf+lwZt6TKFclOBpJcklzLuLJayvn0pDZxekWrpaSWyb1o8JZRG0vGE5KYma7qvyhj7IUmMmgtAOm9iQA0q4BtgEgKTL3yx49KwYn0/NLAOl0L4Vg2gYM4BjoOMhMC4Q2KeXYP/Mbmc9+NLRDHEZUJ9SCzzkMmhPcEsjeO15AMgMHJEVr1mpgRo9kMjz3zNP7kV/wZRqtSgO71+3IAB4cH2NneUTXs5RdfwtUr13B6diZg5ZVXXsGTdx7Dv/jQz6NJYcH+ELeuXMX5MTUALCmjId7e28GDo4eoNuq4/fhjePbJ26jMunj99z6Fa8US3nrlCkpHR7haLeHWXgevvPw8lpUCyu0mTkZj0ftZ+Z9PVygsOON3jEqDlFXSwagCbSAAAQDNtqamAAUBOSprvtTPaAVQck9nJiq3VUwyEEBMgBAAdPrjWrJkIRPpjbVgEGTKz37lYxRU2sLjAYLFXGQALNEskUiXC/CkQVYETOkaSfeH/q5WgDSyXd+JacIZgU8WgPm9MVXkEJqy3w3nzBXEQ+gvr195IOrCbVrPAtpMzE/gsBImr2ZGcBQtBKxG8LyDZZtU7uMabAaeWQUnnkvW0ngQEmA6rTR45e+bDB5d+rDTDIq9P1qPJRVGBZGuraF2oSQpU/DhgocE5ZNbnLeWuE3fvObx2et+4dEAwCaIs353N9gclxjhR71+/bgujsfUdWR47ABfMMH4fjZj20BUa5FyTN5bFtL3zu/HOgBlYpcUtJpkbLc4/PSYwy5vAhRmB00p+40SsGBmsPrPqj8BtQGZiC0GhRyH2ldMFtVSVRo1inUhtX5W7aUoHqrjYquEECvHKDK/JwBADR0DAMgAYH8ugQABoGTSeV90AABBYzaf/GgAIJKZzaKCrU8Gl02MHADg9UsBc177sP/puk+vL8G7ILGT0aL9wLYzT/JJTw5BT68tWQgkG0mmlQu0uo7Pph8MECOAnFgPijeoIbViu6VPEcjaqGwlBBjyRrHFZGIMT9odHZ8Do1nbnqaU2F5O97f+7n3uoSwVYqNm+3UEBu5JpM+qrKJZZwCopRn/fgBAPhUh/ELKG4hk7lKmD0cWcmwpExofVcy1GhR85pmm+eMeIj1wP+6sAO8XOe5PXP/N9bRpXz/XufP1EZdEUhf3ldXeKtsCN9yXhW72INtk01aosAP8O1k0FNI1TQADCjbjKU3LWUvaE0CFAISPZY/zXfspINBFSRPWmvyT/g+MxrmGSByzjs1bItICmt7biwp2uSksSQZv6C7k/ssAALYQh/aJs00ceOdZiMEV+zMZb51eh4hf02vwqP1kNoV5XsQDBm4T/KPI82BIvQtYnM1iy5y6JnW1oMzQ83YU5k8E1ZnDcgzxGd7yeY/jm77ta/HKw89iUpqhWG/ihVcP8ZM//cso1newWDKKMpsSBY5YK2qDTe4rfzfNPRYm2EppDIDYu7mds7VAm8bnB7DA32kjCGhQ5+Ps6BTPPPUEPv3pF/CVf/a9+Nt/+3vx4gufxfl5D/u7N/Gb//fv4gf/+7+P5557Mw6Pe6g32hhPaXNs/LcYADyYdruFnd1t9VVQnfD09BhHhw8zAICP8YD5PKIPEveh4V9ReKuO8XCJs9OhKlvlUkP5XhgzVZvKNLQrvOktb5Owk3rRScNYzVCsGN1EwZZ6TmwOLS/M2dEBxqM+ZpMhSkX2U8gq6DsAgHZzC7e2d9F98BDLfh/XtrZFYWs2GjjpnmM8n2FCiqOPvRDKwhmIEqHJgxfLmY2uYqqfNgZnNhpgp9NSoFtkJZDI92iIYm2Gv/ydfwFHgwE+8rEX8PsvddFftTArVVFql1FrV6Uyav1dpOIEAEDKEzfO52YAxKZMA6/YDGQAvPbwXP3FCugEHjmwoWBwlaFNKYvAdS5t2/q4lrXAMnFkqeNLAxwFMBLwNK2GTNk3E8Tj40YtDQQ3CxqzIDYHANJefJ1GElPqGkTfHymsrFJwDFmrgxVp2mxRdLp59H/pNX8YAGCNA/FGrvri33T+We10vQoVgQSpjanx4n1gUGh9ohVVqTWyz1HvGPFnFVgaSDJGPDlxsEaJhFo6rNuLRjptMeB1TpHuuLcRjK0n2nZel7E+UsN12ZUJRxjvuxbkJlSzjDLtjjFLYEIkyVslMkfrCA2XMq8Tx4jyswhS8jlsCSCVlQBhRRNI2PffxRd84Rfiq7/2z+Hf/Nan8Oa3vRX3HjwQsHLl6jXcu3sXx6zGF4po1hsCA1544QVQRfvxxx7DP/zJn0JRY5GWaFSqODk4wNW9fanXch8xWaAFma7mEi/9oi/5YrRbdSzGXVRnE7z8yU+gPhjibVev4Farjp0y0D85QKNRRpPqrL0uxnQGGonDgLqMKXvcqNMhVotj+QXTK9G3ppeUMKZgIUXvCKqacoCtWqK4pK97ch+2Iii5coSZezbbYFV921y0cQ2OmIzKkPL6RwMAa72FBACYwFD4R7Q5C0w2HXXMMb4sQKHtEfXvkh7h1NY8clcGaCF74oJw3uebYXJOS+aFCJaDHav3OoqoZEJ0KegmRgA1KGrm3Nek/7OMmWP0uA/tvANsTYPMNPHe3JNMphpiva0LGKbXkPYjtc3p79J8ke5FYns8Poy9KD0Yto04MKqA2IE0VkPzFrT1e5cBcQnbIt5z7RgenfvbGstasC6/i+lYtsueERWUdH3F83hoAgb9gfT6xu/U9xBYzAp4Mq5UQTATeMUFBoin6zc+LwI4cyc50GD3iCr57HVNxrIGKOWPbQIAqS3mTmMFeRP+ShPcsIkEUskG4U+uCSUGYtrN0GzUsuCTCb89TgCgrAocYyqj9VolNTRfSL1uNCmyRf0IAgA2j5yVf7Y+aTyg/Lzp8JgQWCRj1nbD96DgcNxrHnvaAhAU3stbTJg4VzEeWwtA3JO4D+Er09hnHYBifz0/32w0Rd24vrk9Wfkm1V9MAN/vQXjXWcjmEXAtqzB0GVBhAbjpEMQ6iISS50Pm5aRYFwhgrALX20jaHR5pu/wPTDKCoUlbOGF7mfRwCM4YGCnz4z7R83qzt2RhRDU2qYCqJSmSfPoTb38SECjaeJRcos74uY7y8r9HjLIeQevuZS/I13K+v+KPRczRKFMZ3ZiCAuWiEBhUdP5/rdrs9TMH+C6zH5v2d/PoY29zbRQ15vDRAHTsbcW7CYNA62e5UKt0CiK40kf2kb701pLAzH6Rnevifyk4nNqILGbeYL3Z4+taK+nxZTmCV6A3fUiwVqhBIgbGhg82gM+H4oVtTC6kiP2cUiWRxjgOy6kEKrnYYZ32ORuNmq4UF29VK3j+FccdtnazgLWWD9HnJ3tOe5AJv//kOj/v9sT6oSYO4y2eU7VWtwo8R4AuuPcXWBSpRcGcUpZSKSZp94vVBN/733wH6ttzLMpTHPbOsXf9Dv7BT30Az798CBQ7AFsGnPnEeCdsRYCH4QPjnKI4xxYiFtcjqrMIxcZ+CiBR2xXtPsekLlCvNVGvNzEcTPT/TouF7jnGo1O86bkn8X3f/1/i/OxIoPL+/nW8/OI9/Bff/QOYzyrY2b2FXn+CuTRRvFWUfuFdz715tbW1hU6Hc8Qb6ocYjwY4PHyI87MTVTn4GOmqwQCoVGkUjbow5yisdgfTkQEAyxmpyQyajA5G52Aq1yuN/SMAQPtTokyixnhMbToAHQdHgpFVIDqQms1w77VXJFTHnoISxbLIGBCFjW9ionvbnV3c2b+Cs3v3MT87x367jcWUfW1VjKcTDMdjCQ5KrEbG2ucxqtLqoyeyXk8fDSeK7EpiOJw8sNWsCwBYTseaMkBUfDzv4v3f+JVo7O3hNz7xGn79Uy9jgDaGqxKqnRqa201M56aCW1xyI9gEWGMAcOMYtf2NvjYBgHCOul6oCABgZVEo8SUAQFSQUqcalJ5NAGDT8IRTzAzm5oGyj1sUIRcB9F50BY9qBYjxKp4oR2uAfZC3APj2T8X4AlzILKWDNa4MymvGCkiL2hOFEiYc++Mq83E5ZUj0Obk7khH3x3ILHWnB/z8neFkLQRrA8Vpww0eVPja/ifaVUK7VMuTfHLcn706pZhKiYNYRYvV/eQVLxowaAEGtD7E/T+j52fwcQwzzCnt2WROk+mJwa9f8MgQ2rZJEsLeW/IdQj1dwouKW9f97kChj7ZTMWGtyJj6Ugp/fbNRVBZqMx6YtEckLqdG8XvOJ2Erf8pe/FVevX8fByQmeePopvH73LopUn53N0D3vahzd+emZAo1rV6/i/t37XnUo4x/91E/hyt4+VvMF+mdd8aKbNYrUWM+YqFKlEgaTMcr1KurtFt7zhe/FZDhEbbnC6PwMr7/0PGa9UxRGPVxv1vD5T9zB6vwE1xs17DfqmA66onzNVnN0h33NeZ7RS1YamlASdDVJiilopUIx569WpWY9mswxIW1VzU/GZlJ/oiciIfaoYFGjmKJ1Jij/tjNSe8OAvs4qaAIAmAO0rxiHJ9vhD+ZCnU5/JgCw5sLX91FqO9aD92g5yLUJLtuBAUBe9jcekipaSVXcgvvLSOn5eUWQoXYGYs6s5jE4ZtAS7TVeHWYLSbqfqVPDapXtY3XymTBUEhymCXwGtiQMnCyZ5ZGz9/lCYnkxWE6vY+YTKKLGAMiNXlYBTBhJtBeqHqQAAMVvKeJKf1sKEdq8ChVrKILeNHhM7YRdawNTHvX1xhRu7+F9gxaCR1Fw7RrEGD/79PQeBPWWSbPuF/t4PUjLg3kTmAwAarMXP0Bn6zF1fxVMNq++ssKlCSnOsIge9kgI3wgA8R2ZXb10ncX1jNezTZO23tiaZhMZIzE2og6B2t+WS9lLE+Ak08GqjMHKk5gZWxcczODzqzX2lJoGgHSd2HblDABqG5jauddvXTxNd9wB+U6nk016CLpuCgDwPALESPeyJVA8ljomY4o6G9CVrrWovj4SACiQxuqBOuMNdYSYLaVf4XeHxSC3XRkrKv7vk4Ti75s+MI4nKy4kbQ58bLwABqhhhrxKvFkweSP7xavKAD/GcBOoo72RzXE2igGkztgKcNb3i1rfGR/EChILLB9TGlR/8wU+5tT5lmvCjJ8DxHvk5o42sTcInXT+EbskWkB8CeP5VoU0fgOYMhvnraMsKnHCjzHcIrHM9TSyZNHtf2ZXk2r3ZWsns59KYm3M7qO+uNciOU9jHHusoFwpBQBSvQO+Z+yJdF3H79xHEdM8CgDYBEDXfKj8xjp4HHYwfkpIL9H12vx9tqBIZz6uO/4e7QLU1Uq/dO2ymNqzfNu12X2y1xoIIAHGNQ0Ae66vaIt1Ev+X2oBN1s1mLMH1IUHHYPQ46CVNG29vrbMFMXTE2GHPkdkEOJcLzKdzrDRFgbnkyvLQaJ8TqDnGc2+6ge/7gb+Bf/07v4o7T9/Gqw+Ocf9ohJ/8h/8cra2r4NOkpeO+ReCd+4j0noe9jHONIp5NeiCT0JL/QpFsSit+6zWaKkEhZl7HCsrFmsYk03ZutauYjF7HM09fx/d/33+Ffu9cRTKKXO/9W8H6v/7Xvgef/v17uH79Du7dP0Wl6hOU5hRapgB3FYX3vvXtq+vXr4tGxiiPQc1kPMTBwQN0z0/12Bu1AFCFueMAwMlxH4upaQBovqWMsalXUpV+7+oV3L7zuBCaaq0hRgADYqrUMys3BHqlqjtH/VFo68G918QGsI4uIu1UGqd4D8dF1DBZVbC3ew1X2x0Mj48xPTtHk06OM15dKbc/GGIso2oOn+0JPD4GBRRYWNs0dtdEeQsWACtcjQrFA00NlwwABt6T2Tne/b434x3vfQ8+80oXv/CRT6C3aqC3YItIC62dDmYULpQgMdF0DmixcViKPBNFz0cZoFg48ffYBFxks2UJbAEgA0DBH6+Jq74zmOW1p2BQtqkjSDXFlT8UAyA9rs0AxSaFMYJOqgr+fxm2jNpvhkoBj29MvRdVnIOC63QlS9BzZf4sCHUqHDcuLQspkc3OlvoIAwCQU3GdgzTZj/D00QDAG3iwN/yTGbLwn5sOiC8Nuo9V/M1QZAkCg0c3hfExCkLjOdSu0EgY66+OKn8ACtEKcBnFN6oWuuRJhT2cUjicTceU7gX+TgcU1bR07a2xCBwhTg05E6UAEAJNDmHIaNcw+nFejQgqWaRvdCKDXh9bWx0JPLJvX7THElsfqBg/Fnr6N/7md+maUWCUavq1eh2jyRjXrt/A+fm5VuHDe/dxdf+KquZ8T/ZNd8/P8c8/9M/+P+beBNrS7CoP++48vrmqXg1dXT1J6lEzUgyIURKzFKMwSiAwIBuQMRjjeCVxjO1kkZUV29gh2OAYG8fYxljYQcgRSAhbDAYhiZZaao3d6u7qruoa3nznMev79tn/f+7/7r2vulvJ8pN63Xr33fsP5z9nn72//e1vy2l+5vLTaNbq2NrYwv7OnthDvH7SbdfWN3DQbqtl6TgPsQs2tjYx7PRR6rI/9gh/8vCH0Okd4eLFM2jdfBbVfhf/1YvuweZ4hC1WI7SPwHJvtn/ZO9rBuDDFtFSShsmErdhcQEuZbEOhaa/y5Rr64ym6I2acqAFACDTMG9qphPQTdtykxjOtrTOdjTQw9laQ/K61+vJgPGzjSWY9cm1C2ZDmR0hDWQd2arUs9iDnAQDJJh9AhmVLzDfTrO3RXAsAQDDgUSDK656rYJXYenMo8+h3WYdnLTYZUUnIJwAiZq68U4n3Viet2kpuLDlHBym0scpQ+H2tZdeUrzmOIxkc88JntxEOwM3sUZ4NEpXf0DLtE7z2iLrP99QZJYiz6lmEwM0ohRNUqvWkhDm2TQ7yxQ5sbCvseeRk/pcBAPHzP/6cmbVdDsDGNjX7fd4xRYmTNrRhHsadV5KgX6C0zVMHCnjdIzqAAUE5dq1J4BUE3sIFaJwCpX5EhlCg1PP9mInloEB83Jk9QgHC/Ofv9+rHI/2foDdFBRl0kwWlmv5hT1lEA8An6kBSI2tFPgyfT6KyIYdcczcBo0iPpSieteDjK8eLn6F9JZDA0gDZ8sA4sj3WZqxnR1XqGe49niO+Tzm4G69h2yusRVavb+J8/jnPpPOYvK7EXkR2xvZy0tmZLTdwW882H7obBd0PdcFwAk8Ijs2mBGDUg2qfO/H+HAIL3+vi9Sz/a5rH0QBq9RyD4jFwdhIAYPuwsfkE1AcxYDOxwY6FfyfjEAAcsjNIwXZAxuyVrUezj27zU+aXAQuxnOsy63vS3xI+yNwPJp5RmC++7nwNMDoggE8GVGJ7NOahk5Qhu/KQXPhPn4uABHu2UWY58/xiBs4x++H2c8ltcr05s4tj6nNTc7uQF1jmAEV6GAczcqZkv0ADg+/PAwjjID8uYYjXgR+TCvBaN1GQ73NRnxfrLy0bmw22yczmevE27KkQc2KzonURD5MzHdS9KGEjOIvMdgTOMgnMxzzEhM1hZpdxoCcr5t2fj49fTzw2mveJ4GsoofCyv6CsQ+DL1xLnvbUUZQv7EWi7WeZk42RJtpFo/AT92WWui+/7/v8aD778DlzbfQKnz2/j6etH+Fe/9tt49gbHqiIGljMA/dr8mv05+GvsP7stYRmwbcvcC7kODAQw0HWiEt86y5zZQWo4Ra3aVOtetkrutG7gNa+6iHf+6NuVDGs2VqTHV2+s43/6mz+DD/zOw7h08SIm4yKKJQrIWizBkmMCwYylcl/60pdPz58/Lyoa2wCWqdY/GeHatavYZx/sAmsWjAFAqgSVuF0E0B7sGPVqHb3OSAyA6Zj1DSYCqF6uFBBk/1OMcdc996DWaOqB0/HgQxhORkJeVLc2NhVa4gH9Thuto31020eh9YYLygVBCbH4i5gWGjh1ahtVCtqxXdj+HqiytcI6j4mpSB4eHqrFFGuCCQAMHQBgHUaiopk6UZblCqCDqHR5q//PA1VSdkjdY3Zz3ML66TLe/G1vwbVD4Fff/Ts4HFdwMJyg2FxBbaUph9ImamgP4yqo3nlA9nqxAx1vmh6IuSHqj3K4ttcVA0BOXgAAYg0Ap+D5pqRjBCEWOY9RCYBv3m4kYgMVLzxfqApWgyCQvhMcIQb/thM5Qpeqj7oQnCOX6WvIzjt3LQyJbWTm5BpGZtS4GlXhGyvafCnm5oEqAQB3TG6JAXDSHrfs76GtoKP1vsHFAbMDADE9OHmmBpGmIjpB+CYZ/4B8OwDgBkTUyOA0UBU+drr8crPGJzZCsaO6zMHOBl1yMGK9h/BcdDwJTqUbZLLZhwvSsYLYmOsBGGgVOhukebAgFhhaDalnbFmt+hi4k3lE+j8dw9Pbp/DD7/xhfOLRR2TULtx2UW1GWdt/8eJFXLlyVcb+Na9+DT75yCfQPjrCIQHCag2T4Rjv+c1343B3B1sbG3Iwdm/uSLfgzOltXLt23aiZpRKq9QbavZ7609bXVnD/Qw8qe1qe5LE+LuHhD38U19t7KK1VMSpT/6KH6nSIc7UKvvqB+1He38fw6tPYLAKNwgRH+zfYPRGlegPXD7uYUi029KNN0GvaMzID8kVpAQwomDWZqMe1tAACwEIbl4hQ+lirqDlYZ+/MESnr62PKYCJ0EVgMABhd1H7c0TRKZuj8ENDqePOOl8w8FN+dPatRDeq/wdHIBgnxseb9LaFvRvXvacB13K6q5VZC9yYbzJwC2hSuJXaFoNPm3Ta2z52dca6cPm0BCLOsDGTSNla+sfs9ugM3LxBORWjtLuPAIXGSQ2/4eWbItGUY6IUOIyr/NhZREuRmegn7iLiNqdUMAMg+p+z1zDeDBCitz/ein3k2JJ1QZtHn8TWy82n+cdj5pWcMNLctkSMsJ1R2ickFo2fzPQbLkH40iwAAIABJREFUBEaG/SEqJSo+G1Sd7HGRwywVeAUVqdhgbOcVDM8JQOZd7zEgQBTW0AUnYmPFn/PjcH8TvT0wyvhqwCoUpKuuP/g7ZDxwTPhKwT7Bet4+XIE657yLkxkbhCKAXm/PrBQBAL4yyHEhV5V9BhaB9gJ1WLD91t5PRQD996Ojo2MBkM89qvd3hhMMRmnZgILgEDSpRCOTgYznGZ8an2HCLHNmgrKU9ky9DErXGwXHyfyKGE9mFiOAPhM4ZW2RDif/6fj897W8dP4LVAn6LdEhkjUa3tN88DrwIIJsYziRL+rzz87lXwrzVXuBhRM8TrpU/YSL1+7CRZ0Onq0bg4fSjwfHS1cT2DNhS4oOadc6IA07XLPvYz5XeUh/z2rK7Vr9mKbVEkDrYPOyz9Dnktuz9PsEvllubFpfi348aZP9u19DvH79M/Y3u1YxMINujLVzNFvifpR3D4l97tgnmzf//bM8Axkkfm9+HhelFZuUwLbn3GMALTx2a7FnmwSPmw1Wswyu5NrCMRPrHdHuzE8IMyM8f08lJK9JAtJKVHydxIF+vB/6Pca2UXNjRuMgALVBAJTfYYypZ+E2XJl613ybSuTUYgxrM0y/bjRm2dgA9cYAf/1//BEctp9BuQ5UGit45NPP4Fd+9X1orN6Dw0MmdzuhhaCNnZf3CiAcDvW7s7Oc6ZMANKHcwCZ5aE3J+SifiqDXVBovEhoNLc3JiGHiggnQc2ea+F/+5x/H3s7TWF1dV0X+0WEXTz1xFb/8T/8VbrtwN0ZDPv8KNre20TrqCPBl7MSSL3bny73uFa+aXrhwQTSuw6MD6+FYyIkBQA0AdgaIuwDEAAANEFX6K6Uq2q0Bjg56KOZ58DrYn1LZS/VZJdV9gpe+4uWqQaBBIvLDrDxVlAsU1uMcnLAHrSG7rf1d7O3eRJkq/ZNR6EFulEHfCAdjMmg3cPr0WYyJ1LEu62AP/cMDnFlbU2au4QBAp2dq8WwHMbK6yRIVlAkABIEVGUjfBEIJAOuMK6UCRr0OaoUCVmpVo72rrrJLOUD8wA//ORyNS/jn73oP9ocF7PRGKDbXUGXLsaCCnrS3C8Y4saFGD1hogGLHzLO2vkn2hsDNQ9KKUw0AIXpRFwDWCnpAnGzSCwAAX4QxgugObGyg/GJlOFgGEJBa35QsyHeROWpFeHAfeo2Hv8cL3J0zZwj4gk+D4ZDqDBR4aQDUGxLgcQBAAVtQSXbtgRNLALQjnLjVzf2A3FcFFJH4SUTP53zyRe/O0cwmQXQ2MBt87J26KkMXahA9R+QGWn5HcApYM+glAfx7UgoRUZLjzS/rkHiGJQ3KZrUMPAPoc8ifRzIHghaBasK8PWBwCBPF2QAMKCMWZ+DIomE3Eappu4MSgCTN++lECtas3We2noE7jSHZAA888AC+6U3fhKevPYPVjVWw3c0+qf7NFXVT4Oer1Zp9/8YO7rp0B/Z2d3Hj2Wt671f+r1/BoNfVej7c29XG3Gg05Uu1jtrKspECzz7xLB+qNhrYPaAgzAM4deaM1Pjr+TJ6V27i8c9+DlMKp04HOBi2UamzL+sEZ1Yb+JG3fRf2v/B5XPn4n6I56GJ9MkT/xjU0CsDKyiqutTogGuCgkdSphVpbKcCAKu2FAvpsWTgFurRxJCKp5WMBefaJ9o09ytxLFFD4nIk+WSbbftyh5PMphkR58I0Dkc/aO8mBVgCR/qQ6AAYACJJ7vgyASNk5u95nnSn7LQnQovNxDFJbmn5GbUZpdwKlL/lMBACIEcYWotRbCGrbFHg8tX0Gt126HafPnAmq2ZZZV+DY76sVG6nlbJsmBzA4kG7PYrZOnMHIggAc4z53x5DRy95zEsTPuXeeS73CB9wzQwbRHbjwjFW/7CVEAfRwMbHk2BIIsxp2nxuxExY7o8eNoGUYl/0sz4DqqS4FALLHjueAauj5+MNek7VNnMIM/GObIw2RdlstQVsHhxj3WIKRxvCysQ5GBVqnTT67V/XkTgJFIaLHKPzxejgpAEwUtTNCXz7unnEkk4/ZSAL6zP5TDJBWgv/m3ziOid5GEOG1Fly+dsIzDtk6K2Gx1mas9xcDgD3LKbhaoc6AAQAM8q3TQ1rvG9fBkz2TpSnHWdIs6CEfK8xTiujlyjUBmvzJZs4WlX8k64QighOCzyYKy2O7hk4amAZeWYhKPAjzYyyan74f+pr2+5hdJ1aCkRJyjjsSy+a/qlgpxhWLB4pdYsfhPEwYQNH7yRzl/hiecXqe1Ieln00w0+45ZEjDJdpa8WD6BThAM/T5GARwaUZ7EpboCd2fAvuTec5SZUXlbLI9ttAiPQ6bc0YhP2YJ7DsSfZy9/hjEmbdnuJ1TF5wp1/9iAMCZGQLcIhamnpnei0j/PhH8buSDWXJOvk/43QEAtSGVGNxsAOx+Pl+txt5+fO1olBzMJABL3ylk+v2zslFkkBJMCzzVWGjObdyMvxkSPPH5fG37+eOnoHME0U35/DPJAntgCfM3eUr2vkNGuTwD7xT8jtdd/Oz83/53jZEYUKENeTIHYvaLASDpZfkMIzBTUnv7UZ8BPB34GhWJBRjm80OsrE6wvj7GT/7U23Fz9wkMJ12Ua2v4zd/6Y3z04afR6q0gzw4CeXZxCbodEQAgjZB+X3ZaLLzxWDbWu7lo/pCBRjFhnzeBHcFY2DonTCQyOZ1Q8yWPcimP3Z09hrV485u/En/pnT+IZ59+FLedP41ed4hOa4DhIIe/+lf+B7z0oS/BdFICpmWUS3U89tgTOH1mW2PWard0PSz5z331l7x2etddd2F3d0dAIdsAsgTgySe/IJE/qqwy6B6y9r1eVQau3qgatcM05IRC9dojdNojYMyg2ursFfQUWKc5lgggqbN8g8qsg6H1s86r/p/oNev6adByogUd7u3gcH9XG/yA9W+BKsFBZVBbLldw1Onj/KWXYDg0an6zXMKNpy+LAVDN5bC1soISM/Vs99XtoT+wfts59tpmT23qBAShm9QBTqe4HAwun/EIlTxQY4BJYzEayfA26gV0urv4sq/6ctzxwMvw3g/+ET7++NO4dtRHobGBxvopAR1C8dgykcGS6qqJFrGPrkhQSwEATniOo/U/twwAJz8n0/WdQ+y1x5jkS7ZZhC4AQrt4LqL3QR1+xvmMugCwHCNBl4NhiTe92AAkxsW9PikqWxscqrV6ZtdrivgqimTonxprArjRyyKoll1Mf8yJt5aRov8HCgtp3jSuVBJ2YTMLGlMU04uB4+MFcDo5wUkaDDEAkr1/zpl82US2YmfdnxHH3pyz9McdFb16uUa0wblh91c5QWHzk9GMUVypHY8TfQB3rOJAJDbmvnHEr3QoY2Aha4DjGv94E8gGBllj7dcqACFoQ3gpAI+jMgA6l8w2jYwCetttt+ELjz+m4JvOLimoOzduaq4fEdQ7cwaXn3oK3/s934u777pL3UO6k77aiKosYDiSbXFhmI21DfQ6XbDwZtjrS0fg6Sefwu9/8Pdw9cpVnN/eRvfoUGwjoqLcmAkiUDiw0Wxi7/AQw/EEtWZT7KGD1hG+8mu+WmIyhWIJtXIZv/87H6DiFApsxRKcLIFC1QKKtQK+/89/L8q5ITrXr+DyRz+Mc2xR2mpjvT9E7+AQ5Y01PHP9Gpp1gqZWx0vbdnB4iDrHgbXpFLosFtFjSQIVbcdjWMVsDsVU8jkJXAQABuIdn5OaBYUMqWeH6RyYsJc5MK407Yi+lw3EAbbAvjCh3GcidW3Zj89Fn3M+T5yJ5PM8PkZsq04KIImGS+E9obZTcyZk+bk/MbM/Ci0pKb5ZsU2Yx2X9fItZzHIFGxsbCvovXrodjdUVdAd9dZDg/PQsTtxmVNRydayxOj0eLy6L8fuJa5uz48S9aMT9LtMi6pidXTDA+QlQYolteATHnsSc7H/sKGqNxi0Alj7J+X/0IG2es8ZvzKO4nvR8478vC6DFwLC6otSpdLA5XK50hcJ+Sd9BDncAOz7xpw+jRDB/mNZtqmwxUEQpHmXnt4xekpkNx3Z38nmGT3bNJwAoMRiTtd9cjWkAlB4ouVpvAxqCfoVkWsNxwBHfWbTven+5Y489BWxkOdT3fvFPFvSKP0mAkxo+1B15Pj/OqiQnU8GRaxt4H/lQX6xxM3OZaVOXfaLP7SpYMFSgkv2SNnLLj+ggajqhstNBflJ0kNhfscA4BaBiz8mfknxMxbcufOhBv73GDK951xqvv3lgYLPelEgZ7Rz9PJaPyO8bUQyNGVCjmJNJ7ECAHZMijEW1siYQmwR4uln7uwN38kl0cd6uNKx3qdelAJT7ar5nePJi3t4if02i3gOJCbutcv/M19o8/zcGGBLbk1HZt6yzZ/r9jkLZrZcwJG0EZ5/6vHGeZ185jATgknKWCGDhERXwxy1+/d+xD5lh4PlYxWUV/t4xn08halq4mXwuPMLjFjMFeeyzabveRetkmf0I3I8IMDJ2s+xioJHQx3T2S8qOccCJGlJdlMtVTKY19PsTlMolFEsjtDqX8Y53fCsu3FZCrTHF7v4uKvVN/NIvvxufe/wQK+v3YG+/jVqN6y8FabL3kY0fZvz3HEybDjmsrqxhpbmKRz/xKdx5+yX0WerV5DW1UClNUCnzPjrY2+viO77zK/Ed3/FnMeq3USvmUC2VceWZGzh39hJ++m/8DDbXz6HTHqsNYLFAwUOuSWPo0sckaNxqHSmRIQDgjjvuwN6eCf55F4AvfOExjIZ97VDLAQATMum2R/qPJQBUuBIAoACXIkVTVOoV3PPiFwnto/PM2jshH8qASvpK2f9CboxBr43WwR46rQNRLInyCKmiKjYpK3TkimWMUcTmmduNRkQAoFLCdQEAXVQBbDabVhowHCkQIONgQue4VLTe2qS+kT6ZIP4pkcm2fauxZdBf5j0woCYFj8gh69OKUykw3vWSu/H1b3kL3vMfP4gPf/pxtCYljEorKFVXUarWA4o3FrNCKDVRn0lB6NRJAAAnlAU31i7Gqe4OAOx3JgsBALWKCxTS5wsAOHIZT2wP3pNg2hHMRHo2Rf5ETVQASKpoKsKnhRBaEs0E6JkdUJ+L6v8JbDD4L1etlYcAgNBxwlHZZDMJDu5CACDjIM8zQlkHNruAc0XTX3CgxjcO0fSLRSGA2Q0oCbLNUzPBn4CC2j6XOrRGYXUP31FVexXoQxZO0AjQe559D+8lQEumNji70ckcR46YZwWXOfACQJIasPS6kzGK+os7TdPHx8eg1e3g9OnTCvhplHjv6+tr2NvbU+af2XqOIbNU/P1v/+2/hRs3bsgenDm3jdaggxb7o1Lzo2SKqRT04zrptjpokOIcRP0+/vDH8J7feLd+39zcwhOPPYattVWJaLXabQEpq+vrOGq1cdTpYGNzU4H/YbstfYHXfumfwdr6Onb39zAYDLG6too//M8fRJ5lCgOgNi2iyFotzutKEeNaAe/4qR/BE08/hovbm2gMetj92Mdx9KnPYqs7wHqxhOs713H+wjnZuIPd3bBGrDawVK2g1R9gxExuqYhuLofudKr/eqqTzKFAoevEPbKZZk6jOcSyGWoFlWYv3dnR9BMBydpNymGgU5jUvTOzYBl2DxaTteTanSdFMGHye/bC56Mh+AyeZ/M32Q1/WQDIQ48HpDCaRobWUuCNuj4Gg38G/aRa0hlgO0cK04raWS7jwktejLXTp7B16pQ+x7+zy0OhXFJZCUUk+UP763XKrjMyYjeHfFmbhtXUm9p+nNFbdv10HajiL3c3k0o/6b79mRQXBGBuRj3j7zZI+1occMXiq4u8sIXembGffNecsY1uw5Jyi+NZOjmA2jOOB4DZwHf+JRhN0h1NgUnR/sGj0l/g8+LzH/RTEJ1/e/Thh1EmgyoAb7YuLGPEeSMAIM4sKX6cgafD+U6I4heMXzD/S0c9Ow9mwBGTTE7Wuj+HLMhtCzjKvibzjf4Ws/uZ6/d1dGxeOjrv+5FbnsUB/HIHnnZnPoXeB2XZ93V22o8AvLrts/04bavmBizdVe3oNlfmEfhvbSHo6gUALM4gn3Sk7MidNJNmAQDLFIa7mTmVHyddR2FfCCecXV8eUB9/jvH+HgehZn/cfmt3CHX6qQAc32M9NbPkzHWYYn/MmCTzinY7lKOoPZ3Z8kBwlE31Fp72fGeZSsbeCmyvSN+E1zrPx4nvQXYjiFX74Pl3fJ+aV4Ove4/ajM5aBBuZpPOEspxBG0R7FFk3wd6zBGGO/mC85mOANTv+xwAAL38Kgb4H8d5Bwvb3dK+xPT3Nxvv60Wu4qcSXjuxeMnekwTMHAEgm8SzA5uPkr2I5njThT1pAAsAc8LfB9HItAVzJPuRSpukBCdzlpOFDG8S2qpY0naCFXH4Xf/HHvgtbp4DRuAU2zHnk0Sfwvt95GLsHeVQa59HpcW8hA2i2BDC+5Hn+s48zb71YY0e8PHZv7qFcrGKlsaqE1cH+HrbWqX3VRrnIBPIRypUhfuInfhCvee2DODy6Ie2lMxtncePZPVw4fyf+4jt/Ehtr5zAc5DEa5lCtNPHMM88q3iQYRzBcPgpZpmTBk5XCEoDbb78d3W4HY7a4q5QUqH7+858VE4DI3TIAgPOiXKyg2xmLggAKI1BpfzwFW0zwmMz+s4f2bbdf1GKlovaQ1FWJBDI7NQS7+5HuT0SmfbCLTmsf41Hf1BB9wcg4FEWbYP/IxuoWipU1PRzqB9TKRVy7/CRywz4qkwm2Gg00SfMfDNUGgh0BhNWUS6LQjodjlBlfRi2ivLWJALzQAqecJ1V2iuJ0ggoz0Kyh42Ia91HOTzAtTvEXfvLH8Acfexj/z+//MYalJlrDCgbTMlbXT4k2mMuNTIJAQk1cYSW7/xxX4OINhAswBgA8IKdDQwbAYQ/HAAApxgcGwEkAACkviYhUXD+5oPdoMnlDMM+JNLNtBGqUOcE0cERBx8YQMMunMfC/u8PmTsuxDTEAAHTF6MBTiI2OOQEQjp/aTbK1RXC+XWNACG/I0r0QAGCZA6LAXRQjM0BeL+bPjM/I+7hm7Zg2GAl/mAM2g7RHFC+dP4n/bfziz6pGNdRz+rOJEepsBnUGvY5q+pNNLaJo8rteunAM/XXDGtoUaTPJXButO58La1E9AKQR4o8oqKT3MKvd6YhmqrkN4ObNG/o7x45z6OrVq7h06RJ++qf/Bj76px/FpUu3Y393DwRfjnotnDpzCpubm3jqyac0FzhGWxub6LW7ql8lCPDb7/0tfPB3/6P+TdXu/d19nD2zjVG/q98llsPMBdsyUT+EtPvREEedNs5duCD6FOvJ+CjIFuCz/cAHP4Dmeg358RiNYR7VYR7lIftmTzEq5DGuFvH9P/4XsNfbZwNB1PMTbBeLWOkP8Nk//CO0Ll/GXdun8LmPf1xsBJUWjUY4s7WJG9evKRDNl8sY5fPo53MY6DUP9hXpkpJONhDVYSOv0AMUz+gzg23U5eMOoDZKGqMAAChrMCN8ZxRG/ThNL3GcbVWJ3bPY/w8bsn92luoo2+BtQjNZwFsLAIF6YFgxOPe1wGfHNaHNn84XqcwETvo9fYbAzt333I3zly6hXyqiUKuq0wMdJQIAfO5aU2awk5pxbpwC9gIQO+zT+S8JiHEAIBYM43pYSgEOnlY2hzovkJ7nByUA3Jzxd7/KVcS1/qKDuAP7wjww7l1ZGdPlHtusPWUAQfu3WIV72dG8TvKY/Yzmqo8/GYSkuEsBOvRm/vTHHkaFfbBHxrxx55FrhXuNAQDBoY+Cfw8Zbc96/gGkHXn5T0w5dxvtr1QpGk9N9X7RGoyfeay34+eOKcyJux4hCNn5OzOHHEBccgsnBfA5tmNeMgrLv28igN6FY8Y3iQCARTFGNiA54VEc+7NgVq9xf65fjtdi+PfzjYWWgQixHT0GKioYTIOXeWO9LAGiyx5PUCqQJWW6E9Ye3NrbifEqnRSyhNmJw0AAS1jk1CPehGRTYU51nQifMSaBMXjSoNM1LWxv6g9Ys52CArxHL0Hh95bZX64biur63hivL7fdXoOf9W3serzTVGBXhDI7fZZ+aQAUHeAQMy/yqwVYhlp5nw5xkO9+5PHAP4F3pBDv7A4He2Oqv64lLPaktCkCm2PfIcn6RxNKejhZ0JhvJCUHfMLz7Zjitiy4mJnkzx86CyMWla7pnUhwMr3u+Sudc7/INqIMhqd1FNmRaTpEv7+L09s5/MUfeyvyhSN0OofIF2r4l//6N/GFp46A4gZGqJP/g8mE3tjiu8iuqRkAlyUMmKJaq6Pb7oH+xPbps+i22shRb48dWnqHaNSm2Nos4Ud+5Htx/nwTu3uX8cCDd0sU8OrlQ1y88BL8/M/9E3z0I59ErbqOK1d2cHb7Njz++BMqiSXLmgKvE5XTmPgx21Br/r763vundK7pgCtYzzM+LuBzn/uMWlywPn8xAGC9cItsx9edSAcgNy0ruz2d5JThHo36KJYLOH/xAjZPbal21jL5EzEBlMUkVahAAAAYdo+wv3MN/e4RSkW22BnI4SK9l/UipGt0iOQXyzh7/hK6QwICph9QLRdw7eknkRv0UBqNsFmtYqNaV50sazc73S4GDD6LBQw5gScTVEjFD0LAcoBDRtYn9YQtcqj6T19yPEK9WESjUkaebSR6Xaw3a7ixdw3f+8Pfj365gH/2rn+Pw3EJnXEdR90cNk+dk4XLF4gW8ag0ODxJWeUQUzpQSwAAD8KUyQiOJyeRAwBH/RzGFEOMrt1LABhguQGfzfqEth9BJCcLAPjCWRr8OljAgMs3cGX0lY5PAlUac4kwcWMIDAEzrsYIsBr9lBlwbDOTnbWsKhcL+7ETAKDDLgSR5RQBABBdKxg3zzDSaT8JALiVjTcei2QzovFmHWXIhMeCMXxWfEZxwJ3djDn3ub6OZWAiAGDGr4gudFGGMPu+lyNYzWcq0hTXabpojJ/Lg3Wfe/Pmg28sM+PiGaMIsEh0AIQ2R2JcQaNAz0ydRoo4PDxQAMZNl2NHym6708Kb3vQmvOrVr8L+/j6azUZyHwdHB1hZXxE962B/H+e2z4GUxN2dHWX5z2ydRqfVxrt/49144rHHRXmnNgBBgPW1dYn+lYssr+mjsbKiNqW7Bwd6ntVGXQHj+tYmHnzoITz00Etx5dmr+MQnPiG2AimP125cxQg9MYJqoyIqozxKAgBoR/IYF3L40jd+NW6753Y01mqYjns4uP4sXnrPXZi2jvDw7/4uxleewUvOncMTn/88Jr2etEuG3Q4IOvK6chSRmU4xyAFD2sFiEX1SxyYUz6Jw6qyqswfxWmNBBMg2dkfDAz0ulABQhErLMIhLOQBgmQLaiZSe6UGDdwEwh3s5ABADR7ETZQCd1VDH8y7rRy+zQfxst9MVI4hgETeqPoEAMrTYdaNckrAf2Ry0Iedvu4B777sP5y6c1zM+7HaAag0tdZQYaL+q1GoCDAajoeaixjOAmjyfwCzZHbYZm6DfY9Y/VUSPs//yj6M+zMfujWK4+VJC4fcAJv7conXOz3Cv8v9mvuMPKmtZXFErfNjLrW6RxJG9/CDJan2g5zqJmQzycWeI7KbjAMAMGLqUHu7Z/4wFd3DSQS/1U7bAPwYAPvuxj6HUaaE4HiVilFwnak+qEiUrj/MQn877sXrjW9k85oxc9IhmALzsR7PPf9aBZHrEAAB7AMd3Enf+NbeyGX1X0A4nnQcizIBR/jmfP9z3MsyVBbc6921qWND34uuin6Xrn77TlBo4qbCn2xjX5Vm2fgznWF7CsOx+NJ4hifVc7vukz874K0vm/61MPc/gHwPndRE8QgrgzfVxQnLD/RgPxvV7IISUgiI+y3jp53FFWweJIirsOlHI6T8KZsbt4cj4HTHGiILEGFDhrSfaSUEDwUGsFBQw/Rb+zBOhFM05Q8/373Lt9KixQxZphrHk4+UAwvzxA7rtbpLR157rHSdCZVK+wCRoaMPMWCfqRCI/K9Id83kRB/wxAHMcGOZ4EkJJAYg4w59du1kgwXzvVNw0Xob+2bgNpV9fCsYk7vZJUzr6++xaP4kBsGz92p5j8UPYgCKWv53HgRo7TpqIMNSCgD5jFu7TFeSLFUymA/SHu3jJfVt461u/CYPhnvzRmztd/OqvvRetbhml+iYOeyOUylUMB92oOGzxMMR+UPIptpFU4mKKC+fOS5umc9TCSr2uWPZw7wYunGUZ6y5++Z/+HDrt69jffwb3338nrl59ArXqKpr1S/jNd/8n/NtfezemkzJ6PeDwoIPNzdPqgCVR/8CwVwku/6cEfc4ESB+8464pa29Ju2VCaDjsSxzhM5/5lILv5QwAG9BSsYJelwwAUhWs3z3jO9X38niVIu560V0K3ESqmwEAmMEdgo0AivkJukd72Nt5FqNBVxl9liFISVFZuoJ6GRL14+Cfu3AH9lvs30wkZoRKMY9nLz+B3LCH0nCI9XIZZxqrKJICMRii0+uiw/YPFMcI6r01tisUABDqWYJTlTyk8dio/8zij8ao5vNoRgAAdQau7VzBK173SrzuG16Pf/yr/wZfYEuA6jb22znUmxsKWoslUk3I1yVqTbSU1I/nDwBwTK7dPEB7WDgGADgDgADA3IkXaQDEDABtCSGwd6OZdcayCKUyhFpARn/lJsCfpHewaL5Gj2ULtuQcQeTNAvTIrTqWYrDlrfZcmIqmS4efFF2uadJwOZG9BlcZmWDw51KMfd+TdbCWa7fy48dMjUpAG6nYsQQAcBGfeOP0MTTE1kCh7I/Ol3XY5tBpGej657LP2oCWqMWOtwsLz5jnZ6BNDQMPXBSYzelZPnPf4WKzDmUykm6Pw7jo2BFKz69rY2WmoFhQTRKDav272zUaFtkjxQK+9vWvx9mz21jf3BBLifOewRrnQK1elVjpS17yYjz+2GO4/eIlXH7iKVw4fx7Xn72GteYq/sHP/n3RzKn+z0wuf2rdAAAgAElEQVT/KoX+xhN0OjyfiVyd2d7G9Zs3sLO3h9vvuKTgf/dgT/br27792yWKxRaE7Czw1JNP4NSpU/g/fu7nrP5y0hd7SYjqJA9ltNTxwzJbK6sr+NEf+1HsHe2iM2ijVCtgOOlLG2W7VkXxmWfwqT/4QzRYFtVu4ejaNWzUqshTwDT05mZrGmqWkFXAUgAyAnrjicSzKH9iG5utE8v2p63rRDkMwb1vgKoHcxpj+H5SAmDNtSSGo90145zrTCGqkAOjVbn8J3YsZ0pUAgCQXYEnBf1+Nt0DwdzQ554dGwgMMtXEjZWMr9X1DZy/eBF33H0XVjc2rAxgQN2InGnRSPzPVqDGwIUUw0V5Db+LXHK+SAtAjCaotQ71XLKBf2wvFo0O8eAiXbC4/MfX1i0EVmKsSGDXvuTPYeaRzQsgPEsS2G+3ZgHn3UUQ98ogCNnnfTzw9wu2eRvnj7JO7klzYbaaIZ2Jfknaz4I4E5+dqzLTxn3ukUeQPzpAmfYvaaVFXRUC1ibGqfVjxi/oasxmkxIBzlvZRDKfCS7qiToA8ddmHeKg8J59/tEXZuZG0vIuXUHHr/+5zAbrlDRv//IzLHt+BgBk6uCfyzgycZIFAEKSQYFBRgD02KFDN5PncsqZZ0FbKQDguYzZCbYyO0dO0EfQ6C85vYP5MyWG4RzGoFHIqnfm+TixTxH7Bvo3feYg0qf2vEweFouolouoVsoC16WTIBYAPz8N9fY8LyV8plipliXCp3kdylRiRo/sr3yS0MYiAhvVBSAqM4wBAF4ff2cSwe9hBrxQ8F1Ef8JGthZA+/0lqyNq0zcfAMih1+kntteZdmE0A3hsQT/BRGMVMRtrVOwR5yoZys6iXFAuFV/P7PRIOzwcBwfsk/FzzwIAVsKRHjEGD3w/kU7VghXO4xFs9/PM3SFC2UG4mmTm+WfnaQ0stnfHzxCXoOmvWZA7MDV0DxlgWPM+N0a+wA4o1CKh39nHNNfCa//MPfjKr3ol8jmWXlfw/vf/CT7+iSfRGhSoPI+jQQ8UIh/1+s/JfsfriXaj2mji6rPP4tzZMxIU3d+9jrNnNtE+2kEpN8KrX/kgfuovvxNPP/k5nDlFnYAyKmW2n6RAZAkPf+wZ/PTf/HtYX93G/n4XuTy10SryqVdW6uh0jqRRwnUudg05N+MCJkMmToHcA5funFIAiU52mQKA/a7Quk9/+lGj34u2s0gE0CxPsWAAADUADAAgwmAAAGuAyAC478H7JQZI1XOiYlwEzOLLeLITAAPjcQ+dQ6rz3tRgUH2fIAQHTUgRe7zmy6r7pgL8+tY5HHbYSsxQDoIIVwkADHoo0vkrFHG2uQo2+iFVqc1WYqOBsml9luNMpqhPSednJsUAgIQBEOqyRVPiOqVi53hMwieq+YLh7sORMnat7j5yq8Db3/lDeM/v/R7+04c/iVLjduy1gGp9HaUKHVM6yuQfMAim21eTwsA0Z6DAoh86lp61cAYAP8t/EwDojIoCAJQlDyKAahtHamtoAeLGPTlHBACY/x9axMwpAchSEH0h+WKimiaNMLMrTvO3mhxr22I+PlujmVq217O7YKCpeC7eQo02BYxCrSzrotXHsmjU5gFbIUQZuFiUJVFYjgbXUH97w8o9lp09mK0MgpwsYnakKC0vAXAAYC6AoBpVAkNpBsMvVecI9VoerJmlTZFNja3oL2kGLlv3JiMd1Sf73FHHBNWHk/5kAmayn0E7IN4sY+Ppc8nvZy7FLhJy9PNbrWbaJ1vXNBqh1+3g1NYWHvnEIzr/PS96EfYO9sUQ+d7veztW2c1DpXM56QLUG3U9e5aAkDGgHiPjkbQCmNW//ORlUfv3d3bxs3/3Z1Vbv9JYEU1RitZBmIdz1jQD+qL7c6Or1GvK/N7c3cX9L30A3/3W78anPvNp3HvvvQIQu5022q0jlRX841/8RbGA8gQ41ZqECrK0U9bmh//jc9lc38DXff0b0VipodKs4GjQomYsVk+to7NzHfetrKJwcIAPvu99KI9GOFWtYuepp7BeqaDEZxP6Y9NJGRMAIAuAwqacO7m8OgJIQYW6IoG+71Nc2YVIDyDM5jjfErKP3hPbSDqxHkDsXbqf6T2A7TyyOgvtVzzvYydKc0EyvimlMz6Ir7FlGQCu3wEmKFEQtFBAhwr9/b46NjDo3z5/Tq/MURNEkaNFO0/xPYGSpK+yba2VovC+6aDRqUkAEh9DBoXUkul2pSdj65oOQ6qE79car52TSgBMg2F2+BY5c8cG2YOc6ADZJ5E4aHNKAGQLMqKrCx/kgj+clKHJ/n0hGBA5aFnQedE1xXZx5jsRoMI9QJl/qlWHvdQFdR979JOY7u+hFEBro/4bi00gAFtMhQDPs/+xJoBs4S0ANYuuP6mgv4UMeNZ5t98ZWM0yyJLnH7EB0iAxZjN4cJCFwBdEk3OWuB3NAPyF97g0gPUs8uIIdjkARICbKveRrkXoMGR257i2xoyNcSfghQTwFJV8Id+fQ5+eOxpzhljA7sLxtS8kCZ3M9y3BwC478iKCazHbApGfybaBm1lnQcRuytI4CQAWUCuXUK9a8E9yI7WyeAoG/1Lbn4SuKWQ/equ4ZA2ZMYyfuZVQeqo3LSFzG+st1nhdrqjvvoz/np2byVoSgEMWcvqJrAZAvGcdt2Vskck+8g6+u/ZOAAunkPC4SgCk9k+94CG63Z4SHt3hCNNi1dr9xrT8yN9cXsLAU89+N/bVUrDe7k8gR8zSDEB+Mk/CMMywCNxddmA8Y++WQV+WkEgHN2s7s37lc917TAKEAPhi+xPrRyTHd/+fjOWpJZMHI/PjR9MuprkjfP03vgYPPHAnVlcayqz/3M/9CrqDCvY6I/lgffTQaNQx7PSXMpjm+TT+HuHTSr2pxBY9OnYfKPG/AlubDvG1X/VafMs3vAEbqw302y1UyxSermCl0cSzz1xBqbyOH/8rP4N2p4h2a4iNjW3s7XdQqdbR63UxGvfQqDNROpCdZKIhz9hzUkR+yg4BeeRe+eJ7NRwEAFZWmwkD4NFHPyEmAHNJywAAPlQCAP0AALAEgAfmWicAMB4PpQHw0Mtfina3rcBUmZfBEHmiX8yAcNFPR+h3DwUADLqHyE2HMiA0GJq4/KzamgClSh0rqwysV9AZFJArEhQYCQC44gBAv49mLocztQbqBd4w0CWleDRAj44erc9kihqBCjm9dAyPAwB0UlmbW6A6N8sd6ERMKAhYQK1QxBoVJHN97Ayv41u/7ztxpd3Cv/0P/xGT4lnsHk5Rb26hUq2gVGGuhgAAA372cqybgN0JAIAbNqcvxtTteQAAEbCYAeCTbWYjPQEAkGMTjJAHsPFEjp0RtrER8slgJanzt/p//ihzJmEs1WnYVunUTFHCh6a1sMjBDIG6AIB8Ti3eGKhZR4Qp+l3qTkT155HBEf08U2H4XAGAGLHLIsgEx6hz4bWAsQot/+2b5yInmce23sppAB92YhuN4Ni4IY3NnJTOCUwl45tu4vyqnkckSOYbGe/Br43/JirtAVwc/Ltx9k00Zgg4Uj6vxk7jFQUVvhm7jXamhomRjEkdwc7NG9g+e1bZ/1b7CK957WvxDd/0jVJhrzcbuHrtqtYQe7JTL4BAAM9dr1VxdLiPe1/0Ijz11FOaB5duux2/+Au/gD/98Edw5tQZBfx7N3flKLONoKje+Tyq5aqcfLYlJZLb7rTV5u+el7wY3/LmN6lk6cnLT6pfKp8jaxqPDg5w9x134Nff9S588pFPYNLvo9gfosw1wJ7VnM/KSvP3nEArqsm/8evegFe9+hVodY5UY2ZB8wSV3BjFbht3b59GdQo88kd/hCceeQTnV1axSY2PJ59ChYGypbMwpv0jGMZ/U8MkX0BvmsOQNegBxNFci3reKpNvEFPIZAZ1YK05/s8cE/7oqgIAYHPOe2eHtpMho2DOY3B6QF2EWwMAfF7KLgQRwJx0H9LvZx3+ZQHmOAc0ttZxY28P7V4Pp86cxr33P4Db77xTOg7dIdvMTpErlZNSCpYIWDeRAkqhjSLnoZgyvKagS6EMTaCMs3zM2v6NBASxe4y1gMoLzI5rLmPbyXuJ2zhlTZzivlBClDgFGQdr2f1ze6SDPc//8ZhS6zYcPAFVgrGl3bWChsXPb7lTxrVuXK9FoIW/Pz/wJxvQAlm3N9lAd5GIkhvIYDlnLtMdXc0zrpnBIGm/RC0A7wbw+KcexXhvV3u63YMBAASBlFnkUgoBntXZf7FLAAKYe5KIRnR32QCsGALw+Am6X+/vpUC3HUjaNSFwjMcqttvJBhQ2ovk+trWqer7zJ/a3Fs2zpQDAlBlgq2qN70f35ABAYCjMv/5Z9snyuX78rxKJjh2K53qAWwj+k+c9B6hT0irMyVn/KXnyaTAdAPjYPtHvLhUCiBMnFqI69VgEL7s2rU0vLYjNAQIA7KteKRZQKpBqbG0K6ccXyAQQA8BKRDVn6EAVSvbqdO3QVtl/Z7cx7Wcz7ZJDtp7+eHG2CwCv0X2VrIBf9vo5J1SimmnDF9uieT6c+8YKpoOEgsrogqgdR99XBf0rMp5NTNfavvUH1jWhN5qiNS6ARROxdozvj+YfLtNomKP9keHU+/S012BnE+FdvpvqryQaAT6PpYlkDL+km0BmfxKIv+DHfYjZP9vnkxl6wtazbP0bs3FRF7VUGDJ7hUnRT47sDDIAShiwfJOtnAcH6A328Z1vfb2o9gR4WkcT/L2/+89RKG/gaDDBpEwdppYE81lDsqyEaZlJYPJgMMqJfd/p7CCX62JjnftVC1/zlS/DV3/Fa7G9tY5xv4/V+irGgynuvu8VeOQP/gSnNrbxfd//E8hVNlGsbGA8LuL6tT2Uyg2UyhUUS2Q4MqHRxpSMU5YBMF7IlVHKVZGfllU+kvvSB18xPWod4syZ01hfX1U2ulQq4NFPPqJXIQeFXGgDWLM2gHW2J7DaGtXvBgCAJQB5ULiLhtmCo/GUAe8UL3/ly3HQOrQ2TMy8Ub05tNyhc82Mf/twF93WHsbDjtRVyQrg/JIjVq4KAKDyYnNlHavrmxhq8ZRVu0EGAGvsrz71BeQGfeT7fTRyOWxWKmiUymrRxUXXGQ2lvDwKFOvSiMhkqKUUImjuLP+TWB0XwGiIci6HaqGAMl3myVhIzHqthuFRSwN9ON7D677xa7B56RL+xa+/B/3pGnYOJ8hXVlCp19luGhMMBVQU8iWSP6wkXhoAmVUQi3qJJk0mhfUMlfMaGADP3thDNzAArITBRK/oVDJLKoE5d/YygbCrsrOEn8aVzzJrCPneMgaAO19J+C5hRKv39xp/1symXQBM0NENLA3SSQwAaUR4npEAQLWCaq1m/T2p7RAAAD+mMerT8cxmSOIFmQRFJ4gQaZ6HMcqCACYeltag+QbEz7EO2a/LN6WsQ+xsicTmZmhgXsOntmwRQ0PGejpVCxACL1wjDg4pgxV+9yCGVH/+55uirlPoqYvyWNcCy4YagEB2gLdM8w3Kg39+Ts55Ql5JxzxW/FfWnRugBBnZG7Wn9iO8Ll7DsNeTATxsHSm4//M//OfRZNu9POnzq9jZ20VzpYlao44nnviC6Pf8Lj/Tblm9FDPwn/3sZ3H3nXfjF37+H6J91MaQau9s+zkco16rKXhjtoDMAV47AUhSx8F7Lpc0Zx946EG84eu+TmyAazevY3v7jMCGlWZDbQgZ6JcLBfzCP/xHYi/kR2MURwQDi7rePtuJ8UFybtJmEvAqE6DM4wff8YMSWN3f30WjXlX5wKDXQik/RrNcwLTdxoXVdRxefgYf/+DvodwzBtOo1UJJ7VaNCTNg5prkApZJFEpgk8MBQYDRSLbBykos48DveM1hUibgzk7o25tj+ZS+w1rIqIYxIP4MhAyktW1TGWsvDcjx87MicLOWbKpyDnfmsvaF4AzH0NvYOX1PSzihKwfl4kwmgsfkOHSmY7z4gfvx0MtehrX1DRy0WppLFIllG0XW//MKjeHFtml0xkhMpd1nF4WptW8MDmYsIMXxOzo6QqvVEqWOBttodLZmBEJm1mUafKQ2dZETMK+GPxvwLwUAuKGTpprdPjInjOPLWYfqBQIAOnCqrhw/33nXfdyZY9ZOu2xiJ58LAJC130l2K7r/5QDApwwAkI6NbRsqJ1FJSeiT7i01EwZFJtzNZmCjZ7EsO5bY+xOC/3j/tURoAA20HqfIMwM+Q7M9XgqS7tNecZHew0kh8JIW6YE75wU0y1zd+X/j/JctW/LVpQAACeZjBv9pqaPPQesCYGDn0ufwAjQApMBAF2vZIJ0wLCfNkSxAM3O4UMIoQOfYIJpNVwAbgQdJ8CoKP3OQqYhi/De32XEGOp57+js7EI0HYhFwX63qv6LKAAgAMPNPhp9K5AQCOBMgzGOCcwE+SO9rFsri/uEMgNj/cdYHfQpPUrkGk5c9yl+eI2KX3AdBC84/dqqaETBOS7rmAZA+TtLVCRo6rrEj4DBpwUcGhemcaR8N4Lqr1E/yRVw76AnAp39PkWGNt/xNA7VmGADBVsR2IFuAZ4F+Oqv8XyxJ9Lk0AypJQyD45CHQj3/X4fSwbS25P5t8RuDp8RWc2Bx95/gsT75xwt51EgAgouWxNeZMESv/SmztvBJa+jAa/zwaKw0cdm5i/2gfP/COr8fLXn4fDvYOcf16G7/0f/475EvrGBcqyFUKaA0YbBeQG7GEzy/iuK2Jr99AojDW+ge7uhWxulLHUesqcvlDnN4qoFod46/91Dsw7B1ivbGC9ZUNjHo55CYVVAurqFfW8M4f/Qm0OkB3XEdvWEDrqIdz525Du2W+NQGA4bCLQp5sgrHWIGOxUr6CYs7K9Jnxzn3Vy147JV2AQT6z9dtnt7Cy0sBjj39WzipRDooDsj63WiUdxwJp3grrfCbjgXpRdjsjdQIAAQCpI9IPpUrtCPVmDfe8+B75Ct3+UKqH/T6F/wrqd9hs1KT4f/P6FfQ7B6iViRpO0e+1BThUKlW1ixmx73GljubqOoqlKgYUzZ6yb2NFIoCjXgfXn7mMRqmI3sE+Nup1FEYjnD99Bt1WC81GAzdu3BT1kwKEfKXzxx+n/lsNqEMA1CcYyemnZuJ0MABDumoIBAgEbK3Usbd3A9VmGaWVGt72Qz+Iv/Pzv4AOKtjpjDEq1VFd2UC53rBe9mQ+sIVggV0AmLmzNomxQxD88aDOHdoAEgBgnTCNFVkX1ADY2UN7wCQMFfFTDQMpXxeLosW6wBup996HXc58yMJbK0LLoM/UscYibdECm8n0MCChOKMLzDnln6JKpC4zgCTyqWCDymhW9+3q8AQJiBonGgHBwLjR5XWJjst7C+XIpUpFGVteN4O7cW8chKjDok/QzYjupB2QaGmglwUFU9VCB+dv3j7N8yvgD8F/TL+3bHlBmV89vfCZJBMRDkghssSpnTOOLHNxBkTWaU6mRahPjQ2/PjuZonV0mKRpjyH04XwetMcZfo2x5l/UBSJB4dMNwQ3+jCMagh/eP4NiPlObO6Y34AESz0ExILbv4yZNJ4F0JwbizMLRnhSKOXQ6bZzePoNv+KZv0isRcgZxDPZ5PH6WP3zdWF9XBwDO/5V6A4e7e6L8X3v2WfzTf/JL6JNe12rrc4PeQOdiG0Gj9RKNz4t+x3m1sr6GIYWIphO87W1vU3kBP8NWf2wVt7uzK/GwLZ5zZxe3nb+An/8H/zuuX7uGZr2h83gGVrT44GgZNRNghjpfLeOw28Jf+sm/LKBodXUVV555WrZoNO5jmu+jXLBSpPp4iuZoisnuPp799Gdx5TOfxUa1gj7FDusse4F0BKZ5XvMIneEYxeYp9CdUMx7rPjzY5bTmsxWgI5A80G05WePe8QriA+1foZi3BDQ/Ql1bPEOjcI/6Bh6IWCeLLAUvsWY5o9Q7i8KeQdpzvcxjdUaokoZfsjImdj7gfxy7CddpPieKP0GVLrMmgz5qzQYu3HYbtm87j+1LlzCYGp1foodO2fa2hlGJj3dIkLNHW0WnaDjS/sX5ZIAJMzR9BfwEqjhXlGM8FugFkcVQvznPftzKe5adfX4/cqsiB2feUZYHUKbdkjiJJ9Sgzjv+SX3Es1m47DG4B8TMKV5v/LvdotUIxwEIf1fXh5NqpAOIyWdrvcqnqFarer43nrqM1tNXUA7rhJ8hZZfPnJ/TnNAeynVg84s/SQDA+RJYM3o/Q3kVYBTa8Mb3nbjD7lnPcZCPZ62O+9muSuDHXjaP/FTZz2Sz94mDOicyzR7DROCePwE+8bJOioIXLQ/lO6wgyVg49kHZq2CzFH5ov7cAyFvG2ZYd2FWhBj3ef7PBcOKfRfMtXX+LR96DUT+en8MTCfS5jz3r6Bz+/Zl5lwBBdOKMWcnjKukQ7Jivm2RuZOauMbAYmKe+7vz1bUyn7Drj7yzgrUx66kW+zv12MMDqShODHvf2qlr38vqZJSbwT+pym1TmSkW2lcmTYrloXaJczT2TjErWWsRKSDQCplNUyhUJfLtvQ3vmWgC8HrV/DckGf99BXg4zy53dAts1GHBrCY5C0CYyFqAzHq2k0kqErJOZwWgOIqTsy2noZOT+UWrL9HwIYOVL6A7H6PZ6ErAlY42+A1uG0bc0AMOcXwPgQ+tLz3PRf45tYJiKHkPYY/dNJsy04K8lCZ6EJZiWWPg8nWGAhAmSrpNZhkI8f3xFcJzmzUG3l4wB4w0wi4ceA8Sjk7ifFa++9PP2VLR+YpsdgagmLm4MgLEYAEUcdnbQ7h/iB97xLbj3/rvUDva9v/VBfPQjj6HVzqG5ckq+Y2fAJAN9f86LgpimtDLSOeN+EjpZGPAT7I6zJjWXWUZeRm5SRSFHXaFnUa0dqXT+r//334paZYxqsYiN1dNYbZzB4d4Yp7Yuotueqt1ft8dORXUMp+xcwIA+8BrU1tHaW0rdYjJCrVIUM4dXy0QYS98JTLFsNve1r/yyKdWmOR37gy7W11fQaFZx9erT6Pbaov8zO1YsEQCoaviHA9Zd5aTyyVZ4DPLUBrDLyUoAgIvaAIARRiotuOOuOwQAMPPPGgVm4Pg9Bu7lYl7B/h7V/zuH6gbA7P9wQJYBUcySpERGkxzKNdL/N1AoV9EfTjACqdZUUp6i3z7CzStXUC8V0D86xFqthtxoiO2tLYwHQ2VLjw4OFRjQcDA48AWcTqYgRhJIswxOizSsXHB0FqfQg2HWsTAdY7VKocIecjQkxTze9gN/Dv/3b/82PvnEZQxKVRwMcyivbqFUXzVghBkvIY9WozaRAx3Naj1AF98yWiKdEGYmDAAwSicD/Os7e2DnRaNRBUqukjKLAQBmsJwWL6cqYgkklPEQ+KouNuNgZgEA1aCFTVibBCd8CPZVH6nfqe9gG5X/7gGjdQkIIoGRgB9HhPcpwCO0y+BkZCaYJQAcBT7HwohUsyBZ7v1gZShtY9P1hjSHBStGm7INzVQx5/kfblQcAEh0EoIBcQCAwiFyMpQKCArr5l24N5I83JSMG2weRfhoKHxzjqaBB//eckwZ+FHoNR7oydpc9Z3FDog/L99IYwaDnKIABCTvZwRpvB4szaxo8IJTwLG3Mg/+33R67L51PkyVQa9UysqicjM7dWoL169fx8rKikDHwaiPL/vyL8NDL3upHIKbe7tiCSlTL+p9Qcfgvd9+8SKeecpq/JmBbx22cGptAx/6z3+M97///TK8ZObQyDFIZ+BPpgBLCTj2PD6BI3WQyAGtXgcPvfoV+LKv+HLs7u7i/PnzWmvXrl0DW6Oys0C1XMEBQYbTZ7Bz/QZ+9n/7Ozr/zWvX0Wiwd6xtMBqHqJ5bc5b/FXLojAZ403/zrRIYpEMiZWLSjSd9TAp92bsySxFGU6wgj8ZoitHOPro3b+Izf/oRrNcrONy5IbpmrUZV4b7Q51Z3gGG+bkJG04m6BXA9KngOmiaiHgYAQFBn6Dpq8yvNrrt+iDNunO7sHQTcYeZG49oe9v0AAGgR2ASOZyP3DdII+bzIOLHMuYGuFF+tjAscCMu8qm4sjzzLLiiEWC4rQ7h3dIjuaIiN06dUonGRQo21mphcA+ohhFIXm3epqjE3X6cHxw64CUeZXaI+BJlE3AvoMBJkYgDIZ8Tf484eCbgXZUKWU9TnudRf3PeyDlL26CcGyBlKp38/e6/P96pPuj7ZsBAk+17jv9PmOQNpHgAQB0cnXZ877/wObQuf796zz2J4YwfoWtaE/4lJQ38n6Iz0uqQge8ZydqcQlhb2k2TcIv0B24rnIzzBSjpBfebyE0Bmzn6w6D4TLOGEgZgHALiOgfsh88AC7aaZ9W0Bybz83klP44v3d89fpmU4YQ8WCGDMKNvDC9a6LBoo6z8RuhZlLsnn/3IKdloateiO+P04gJ7dj13SZ7a1b3ys+PPJvupAHfc0xk+BJp4GriGpFcqUZJMzAIDZQ/7hZAbHvOCfa7Scm6CJASr5qfZz2s4a7fJgoDUmsd5KRSCj20m+yu8O569UWEIZRAA94RKVp8wkHqJAV/aA648lO4OBtRVWnb2BbsbyS8/PMciWM6r18NQ0JGyM0nS3gQUGGvqeMjuONqcozusQmK/bxFdKOsikyaiYCardiR3URiPTrxkMVVA3YVIpAADupwoAkMEx7TKxahnzjIdRE7rYPqVz3Z69xRRJck0geCjDiObHjH8fiSDG9+7zU+wa+b/pebP2fiapmFkkso3ZNgC3AIjHICUTBHps8/axwOqIwfsZEFnDyQEtgFJclVpFJQDt3g6+7bveiHsfvBNMOL7nP7wfH/nI5zEYlFCtrAn4GY57YnZSv4HxD314xjGmyWXMdYu1rEyQY822svkiuxOV1UGo2xqgVlpFucC0zU0BAHfdUcV3fvsbMR62cfuFi1irn8HhPv2U8ygW1vFDP/RjWF07hSefuqwOc/stzhhqypEJaJw4vrL8hq8UsNilZFAAACAASURBVGd8zW4cfM+02KiFFdqWf+VLXxOICVN0ukfggqxUSzg83BPxmgglETo6cszkqI4l9NFl/Q8mDOSL6HZH6IgBQFxwFgDY3NrAhYsXtFtwENQ+gW0AQy/QYb+DTvsI7aM9jAZsC8IBZLbYeojrnBNT7aw2VlQCkNPCmWBMJIVo3XSKzuE+9q5dQ7WYl6L2ChkLoxHWm01UiXawL/nQAgcapj7bCerhWFBo2RjPaIUAkllqoqUcXDIHJlMxAlg/SliCdbykQA2oLTAe4Fve8q24dnSEf/fe9yPXXMPBCCg2N1Bp2jVz4ao3qlfWBGpv7EDMBwAomhgBAKUirt/cnwEALMttwaeEzUJwr8UR6v69Lt4XdLYeMJvpVY1N5scXm8wKKWaOfrrSe6jxcjq+amyJwgoYSHvZm06AtQRUqUUWAJD2g2XlGBxQ5ZsK7RQBJF2KAEB+UjANRQcbwsbgAIAu3VkdZOpEDpuLtS0DAJJNN+l7qigjIM4BfVWNGhkBhpRbxsE+5z+J8+R9WUO8xLnkCL7GNYAYYk0woBsZOu6otWfbZVg5HwU0zGbH4g07m9WYcS4CJTq9H1LHwz34tXtpSGaQdJ9hw7SMf0p5tus1in+lXMbe3q6y/XwOTz/9NO6//34cHh5qrX3zm78ZK2srchxanbaCczI86EC0221twKc2t9QiZToa4/zZc3jyiSewe+MmXnT3i/Br/+pf48kvPClhNl4ig/KdGzf1yqzEM888gzNnt5Udp8YAASW+3nn3XfiGb/5GNDbWUKJoEUGB6VTB//b2Nvq9HiosVer11Jrl0m0X8Vd/8q/g9nMXcOXy03J4mHmQ3sYSAIAMA/53z/334vVvfIOeJYHUbruD8biHSmWCEttYkd5Ex2kyRbNYQo2x8HCAfL+H9//mb6Cam2KtVkG/fYhKIYdRn+3v6ugOqT0QRO24oZHeHoEAcXbCFkLo+ZdsmClwKCfa2wGKXmoBtdZ5cPSzwpq+hsMyOwZFMZgWPbRSCW1MrRTDgjduThUF45yDLMWgRgwZAAedNg47HbVhfPH99+GBl78Mqxvr2D86xN7+vrIk5VpN92s6BynwlGZipiiXeHwrifEMjxB77hliAE0w7A+TjD+vzdcajxMH+Fln3G3DFy+cee5HOinAPgkA4N+XHeOFHj8LIGfvkOf3MXZnMQYAVGaxgAFwKwCABxwGPNmx+G/Oh+7+vlg2ub49c98Tfa7w2tT2MSqTSpzfwAjw2lgDPC2AmDGVC/pc+Weshvv4z4wrHz6Q3acsKL/1Cvw4iPf1Kr8mSZ1HFNX4klwAbJZdPP9+n/sUfkHfCNtfqkPiYyUgkH4ZtaasHMpKTtPTSYN0ODAWw0yGef4lzVtL89MH6fd9viV+QDYTH2WgE78qush5AEDikzADzwxwYAD4PI3Buzjgm3mkoQ2rdW06OYEQJwAIjhHIrhaAzWoBlTzkT3vg72WHtKX8LME27u/cCwjIc+/nHki/TwWeriQfdSByuzRvzOMgjvsSz+NBvzMA+Dvf9+t2hoD7UsaWKGAw7CW+Szo+JuSr8dSrtQmMOw7oGlgi1qWiWNpK0udRrD0loMznV/DvdDwl91h/PhK7jUAAn8aYa5q2Sgte37bgnSCA1RcY65KMS2ah4/qPmWwimRdkYXgJwuw8N3dzOYcnC3Bn94Ms+8FtaHYuZ7+XzNE5DLbFs3F2XepzoQwvu2KTdXPSwVjFyhKAAAAMJ210Bzv4mq/7Ejz48pdgbXMdv/Hu38aHP/w5FPKrmE6ZgGFcQholn1VIOFCEOeicMbhmCQznYK/LLnZkOJrenYBmtZctoJAvIj9hCnKAZnOghNOP/PBX4647TikpVClUUSmuo1rcQm6yhu/5np/Q+snnq9KzYzw8LTDhTlamddZIgAD+jgnW2d5aXaosKapyJe6BAdTOvfLOl0y5OAmQ9nqdIMrDdhU9FIsUp6BoFTdN6z3PH6+5Ib0XYwIAJWX/WQaQLQEgA+Dc+bPYOr0ZhCQYIFmJgI5ZYN/CXRwdMMtHsQKqupMmT4VmC/6NbpNTrX99ZR3V+ooGcEgNMaIv3NxzUxzs3MTR3i4qdF77PdRZBz8eoV4qY2NlFcNeH5ViSQPNexn0KQi2HABgcKbaJS5WDpyytgYAEOqoUURlOiRUgv5oiPte9hBe9NBL8Uv/+t+gjSI60yIKjTWUm+tiLRjqxfZhQdyDSF8CQSbLPcDt5pzlQxtEZkQTBkCJbQD30Rky42f0JG+ymmSjA7igwNoBgCC+ZQbI/stqAHggrqxJlO2aCR59kwrqpmngGur8aZzCORX8OwgQK5FqZo1NJJCLIgYAwrWpjisI1bHUgF0AmCEWGMpFp3RnQACDYdRxApwrQxMDAO7EBAYADWqiSxB5WG433MlMj2OjkAb8IWBm5tKpct5VIWFSzG6x2pRC3Z4C+JCNTAL9oEStZxSAEd/0RTWKIOt5IoLxprksQykVcztwQqFzFoPf7+zvs0hvNgPE61X/bOkPhP8mY232LDPi69lz5/CRj3wEX/EVX4Ev/4ovR76UlzgoA3Y+axq4m7s7SVDA4P/py5dx+4XbFORzDXMN8fVf/ot/qUw8TejW5qaCd2bsSe9l8H9wdGht4Qg0MvM+HGjuvPq1r8GrXvUq5AlqNmo45OdKJTkx+/v7oukzY81ynX6ni/te/BL8d//tX5MNYNuXUX+Arc0tfZaMgmUAwKRI4b4p6uur+M7v/i6tZwbELFWYjHpolk2IiXNgyPZ0kzHKtItcO6Mhqjlgq17Dh3/vg7j51FOocd70e9hsNtA6JGDCsgUDALSegzCUShCiLs+BORgCfJvDZheCiFtYF64HoNr2MDfE60iCELMl7pok+Y8FGy03PwXUIYhz28L3i+UK9jttFKtVAU8EZiiauLbJoP9eXLr7bjTXVtHudXGkso2pNlI+Q36e10rnKRSJJm6YO2t2rlTkKLKudv1TqMxjNBjJefV6UXcmPVB0JzJ2xt2hOylAfkHRzf8PX84GCPH9+LNadhknMSBOGp8YAIj1F9zPeKEAAAMQBh68Tq47ByQ0R3o9XPnc5/XqwQLP64ARkwUagyyFNKwdltVZgiL98YDQAYEEUM+sD4Nt59fAzzAAFgT/Wr9iIBDwe24TxS9FGfAYAAiHOUbDDYs9SZBGp3uOp35uF3oLnz6mQRZ3oDGOUxJ8CfvM9GGXOFZwhucFOw5GZQPRhYBP5pp9DXlAGwfSZkP8SUZCxosymjF9OfxbInwRYLAI/Hd7P3N51ABwBGXBWGdtn68j7pW1Uh7V6RDlvGXdY7YDr4O/83MOBNC+WhlgN4klcqrBTkt8ZhiKke8Z25E4yOa+4gBAFuzz8/LzMf3fQQImNNn1rFCMfLdQK+8wnokGG4DEyxFLiFR9+jiTqSn5i4pgq8qvze+DoqMEERSjBN/bn4UH4EyK0jeRiDBdAZa8htLSXt8YCDqGmrgZZ9XsxxTTAnWc4iSd0xksIcNrp76A+WQp08KugcdgAireI9OJ4Lb5WNDvzyUh3qYMlti+ZveSeIql83S5BTlp/1CpxBIGwgziF12AHdfgW8aAwxFZ0wRdeuiP9/DyV9+NP/O6V6OxuoL/8N7fxZ986DNoNs+g17PWh4VSYD9qXhj1PxHCLJclUM1nT1/04OBQie9qlZ3fcuh0yWzPy+cd9fso5OnTHuHSpTW8/Xu+BZh2sKHAvYJmdRtXnz7E//oz/wjl0gaGowL299vYPnsOewcHagWt8mPP/oe4QgKlANZXmia+7kxVPXiLtVSy+6LTZ6cU4SIdRkgcqfdDolqspeFmSJE6AwDcGCZOHLOFosgvAACYvcUIl+68HY0mVe8ngQ4hlxlc/HR+d3eu4fBgT4hFkQZhTFR2ogHkLjcc0rktoFxtoL6yJqdX8iW8j9AGh1n6G1evoNc6Qom13kG4r8havilwemNDQQMDhKPDQ02ZEeshCAA4ij6HAWCIim2UDgLQ5Wf5AjNxq5Uiuu0DlKvMXhWQK5fwzW95C/79e9+Hz1+5hg5VA6pNFBurKFUb1ppPtfBB+Eh8gHQRuNiWla2Tgk8AoCAqm9oq0pkmoiMNgH11QSAAoGx/yPw7EMDPmeGyBWo1byFgDXVzzIzG1PV4g+LnFy1+X0tm90L2TbUnRoUx2r+1hhF1fTRMe8HL+ITsf6B/SaxDKpVJvxGrnSFwEOhKWrKch6WiArsy6d5khgQGgI7hfYDnAABCSqNnnURDkXOWdX6M5pRS+402FQXM+nsaRCeBQRggZwNkx1HlAFRvZwATZf1nKGLMoJcsMx07ojq0lzuckEFwFdsYNfeNis/Ns6/JPWY8KjFJPEvnWgjuAIc1wWt28MIEtEIXCKqsSgU3j43NdbVo29ndVb395uamKFdH3SOUK2Vl1Cm4xjXPjAHBgmF/IHrfi+66G5efeFKt/AjgPf7YY/h3//ZdqnuqV6rScTg4OMDa2pr0BqgdQA0BXgfXDjPL7W4Hd9x1F775zW8SI4DXwfpD1s7zlcE+GQe3XbigDEX7qIWz29s63y/+w3+E9uEROoctsYC49nudDhrNJvpD1uAsLgGYlgrWqq5Rw3e99bt1X9I0YBtCjFGZdFHKCQbDiLaPzFUKo9E4j8fSM+ns7ODus9t47GMfxyf/6I9xbmUVFQoodlg+QIql9RjWcwiBuwX/kjlWGzwDBKy+0F9F55/SHtn69QyhzfEQYETlKearptZKuYPk9+xGbpkL1Vu3u3JCxASoVjWXWQLWIYunUlJng8ZKE7dfuoQ777kbG1ubyogcHLW01skKoFijaRKYloPZrLyVVEVtk2ytOCUwtIBTxspUb5X5ZbeJVkvPgfR/BgVpXWhUxhM53L4GYyfvFuKT/+I/4oGJX6jbKX89KcA/6QazgVP28+6Mu63XWgplSK4b8kIYAFkAwJ+zfJnREL29fXQPD1RmdHR4pHkg6mbY+5L4LKwDOd9hvnHesbQwAcScBeCBQKYcIHvvCuDzLoFof50J/sOinOciWwCQk5jxTA3wSQ8kyvc6AOAlaMk2OIeGG/9t5hQnZdhu4XpeyEdm8L0k+E8vKgbL40y5gXx5dXdxbaSZfT4KPucF/6nBXD4AywGAlCQYr7v43/PWT7KXBwnOmOKcDZSXMXA4Hnm12lr8kwUIOW4M6mnHybQtTQYoq+NtYCxOKCJuoC/P7bR7Bs2WCOjp7xLkrZRV+85dax7V3/YJ0+1YBABwrdKme4Dv5QXeOttr950BwOvyzxMAGJJlV/Caf+telp4vp30qDoStVCgVCi0QVNTGmarOuw1TlJOzwN9BZS/B9REfj2zvJutNrUe9lDcI1VKThPtcQUKXDgI4AMDPDxMAIA6qHfhWlwSVuKUi0baN86IJolshzCI7PS8AT+ZnsFh2+7Mi1ek50rnl35u9zsBwWDAFTwQATihBiAGA48eyILhYLGM8MTHkMboY51q4eNcmvvHNb1C88Qd/+BH8/h88go31C+j2xvKxcgW+mm87oY4by9UKedSqZaw0Gmg26qhVq1oH16/fwM2dXfnalSo7mJkuxXDYR6EwQrk0Rrs9xI//pT+LM1s1iUNvNNew2jiFZ585wt//u/8Epfwmcmhgb7+Ljc3TuHr1WZy9wBKAfdM2C3GIRdae6iBDqGjd2ah/ZVwB2TvtqQQF7tzYFADAn3KFYkgF9Fj7L2CbVF7WyVu2Pn1wFhTxhoksOADQ6YyQi0UAKSyIMV5874uEsnGg2AGADisDb1MhHWBv97rEzKSqGvp6i/4v4Y0ChgN+voRGM2T/C+w9r4uyGnrW9RWLuPLUkxj3eygQoeGDZbaegzEeYWt1TS3HKOpFIICGSBTQEIB7HGuYUFrMa3WzplTtTAC75wKq7HtamKJH3YJyEY3VplqJvenbvg2f+Pzj+OOPfxLdXBmjYhW5WhOlWiNpDee0M4IYMX3VBfr0Lh+UQJMIABBtKgUA2sMCxjBBQVHd6NiQgh6ovG6AZZRC+y4HGTjhGQCp7jZQmWcMbWgxd8xxiRBn1dnGrahYZ6KMvi0KgQieAeRzD7XhTmFSDbEbzwAASKBQE9Qcc5uJJvpE9I2Lrlavod5oSghSWgWi4BDpMnrUvBKAOLBRoK8AKK1b9608BgFE8Y4BAN67ZA9o2HMqbdA9ZtB5GcDQwSJ2EbJGiJsJ56EDPv7cfVZozQXF9vhvjuCZiKOdId4oYwc+Dv79Xuw9+y8RdQvBf3y9aosWaUL4XEg2fJV22HNKeo5rLnJOhTkpqt0Ad9x5B77ma78G12/cEABAQbiV9VWVz5BqzwC8UTPDaboiHayvruHalas4s3VKz/bfv+vX8elHP4VGvS5KHAN1lvEwmCOiyuCOJSIUEmTHCM5visa94tWvwstf8Qrky0W0SUuvVqRNoFISZp3X1rC3s4u11VWBAbQTBF9+57ffh49+6E+U9SfwRx2RXrsjEUB2LbBepcs1ALrjoRgA3/Fd3ymgg2AFvYbNZg2l/hFy475AAjIFJhRFIgCgxz4Rk2mlWJIewMX1DeQO23j49/8Qo6OW2ptSBR4EAALFPd6IaSnUpk6tA6fSBhDI4Joa0zwKk2JgAaR6AM7t9Y3d+StaMt7KUxl0U5FP5oQWhnMCjFrInscsXaKQq+zYcChnhABeZW0Va5duQ/PUJja3tlTXz+CeYKe6GNB54RhIDNRLtBy3D7N3bII7Psfj4J/vyRkNDhDnCO2+1/ePKazKDhVR+YCvIwe0nPUWOzSxs3RSgLvAr/kv5u1lDhb/dhIAcKKDdsKd8vsx5T+xNYFpyPF/IQCA1wJ7CYCzPPRcx+zkMcKg0xGbh8Af7ZCyiuwSQmoxAfTAThMbLADzOh7nDUv6PEufFYgL955VaPcVQ7s9Zteh9I2Z8gEHHxYDANYS9LkCAP5IPLERFxHMC2ezoHi63r840/j5sghsz7VtLG1ManYhW5qkvTM4yZwT7FCVZmQXlwDEAfTctX5Cl4HsGorXi62tdO+O99ZbHlmJOy9qg2iOfuy/zOzfAoiXn8kBjGTO5PMJW44t/hrlvBhr3l7XywAErobEAM/PTCjZfQReyTjm37lPH1KfJxJh9GuN97F5V2h+kfm09D24np0BoOfLwCewztymyJ8O5ZT8bInlZuwYFgAAO6bVzvt9e6cy/p7eDwN6EwhNSnji2pJo3YsVkYgKMpA3X9v8O2N/Mh6in0If17V7nLHnbXxN5C3k/p3pSmY2u64HBkDq5/lDTe93xCSqCy0m/qwDAItXYLqvzloGPZ/QOjUGALJ+6KLvxyBApmhq5nHPrL+5E8GYGVmbdGv7kgINlFiGOGUpBsGUASaFDuprU3zH294iVvdnP/cUfuu3/hArq2cxoOgD5xxY/qknJltD15nJzka9hiZjEzIAyPQMuhidThfPPHMF7VYXtVpdcW2ne4gK+z9jgIu3reP1X/s63HPneXXGqpXr+MgfP4IPvO9DKBc3cLBLUeouVtdPo1pt4PqN66g1quwor05yxjzzYhRjaVqCxmIpJvKDtz+rAXfPqa0p22xRiZvt/Wq1KgaDnsAAtgB0hCzd2yzjKUSNr9rASXWwEoAUACBKYgDAAw89oOB/NDYUkMrxRF0kPNjdV+1/t9MKrfy4CC17bKgdRfYmKJZqWF3bRKXaFPWfyBWzQ5z8pBsT6Xjy8ccV7JOqL3E1vs8NfDjEGmvHaRTofBYL2L25gyq7C0wtAx8DAOZihnoKBndB1I4dA4SWMwtYsJ6nGHTQqBLJbGFlpalWh6993evQGo7wBx/5GHr5Cnr5EibFCsqNptpT2eTnuDGjH6lshwxCTCPkuM0FAFQCcIDOqIjRlAwAC7ZsTKRHqYCZTAEZswAAiEoUgkoBAHToAwBgRmlWMEbU/Pi9sNISFDBk7p3i6zXqrk4t0QmCBIJWI9GcUMOknKUzFGTijJrrTpcbbTM41hWA75VJQSOFhm3MQjmAguLgrCW9ZsNNpcBOmumksSfjYKaEKvm83ag7p0mLMs8EBcBE9TSRYbLrtNIK3zSyG3uUn0g2gjgwjwN2OqKOLsf0OD4nr9l2AGCeA5EN/nV7yQZgSujZc/P32OmLgZGZjVklCkYnYj9VZ5wo6y4NihyG4yG2Tp3CK1/9Kly68xJ29/awubkhw9hcXcHO/i4KpOIXS1LGJzWeWX8G4Qy2WfdPYb/HP/d5vOc33o2N1TW1/+Mz6/f62lBFzRsTRW1j6/QpBeZiyZRL2No+g699w+txavuMSgvK9RrWNzZk7GnbeK801gwAtk9TbXUfo+EQd995l1gG/+kDv4v1FfZgHUp34Pz2WXUOIThBQ8iAWg7GAhFAlgC0Bj1pDXz3296qTUG0sL193HnhLMr9FnITBwCAAbsSsDtDiCrIbGrt7OA8g/92F9PDFjYqVVx/6mk88ZnPSBuANk8gWwhGXHtDa1QlAZbk57WayFAQH52wpSkVZEMnC4Jx7rzMtNdxJ9UEDxMkP9xzMu9C8G8tSa1HtbqtyEPnXgCjwtVryvZfuPsuDKtlTJjlD0wlBfzSJirILlHAkUI87G3LZyV2CW0ns/oEltqdBAAQpTIoOScZn9EEvV5fjqdrSvB6VYLA8qJh2Bij+lO3d8uc/+PZjHneyf/3750EQNyaI+SiqM/9em/1+MuO7DbWxzsGBFSG9gI0AHz/cCCcAQr/bcDQUDXUhDh5Drc7DPx73S467Y7YgnKgxGJjdxvLpAmYnkxR57yMbi4pJ4uYM8d0ASJ3lf7LTICd0RA4xqvJOLtWAjD7qWXAge/xtqkHJzFTA34MBFgizJXde57rDHq+wX9ynnDvxgJKg38DKhWaWAbWWXt69f9sbiX4iz8zF9lboI8xAwAuJwAc0zXy6/Y910r4Fv9k1/fserMAjyBmzPR00MFLmOL9PfYR9OxOaMPo5b7yCSI2pNZQISeNLYqMEVR1ej8DfO5xvDb+29eLl/P4NXBvUIcnV2uPmFxug5NgOaPRoHGQD9DTeWIAwIJ7Aw55TZ5EiplF5tuRPWAMAEuAzQaT/AwTNFolEQuBn1VdNxMPDBpd7DN+jBErQP6BX3/SQcewF/oS9KG470mNQRhEGBOVitrstO47Bk4k+zv51dNZBkDSsScAJGb/ApP2GBhkavR+fz7m8RxZNv8YVaisIHwhnpvZ/TG7T8QAQFZEcWYY4/KWYLNmV4uFtUk8Ehm4GHyLE3SJTxwYjIxFR5Oikkb50gTTQg+98Q7e+vZvF/vwxs4Rfu3XfgulypqY6GRx90csv7TOeUxkc74xdq7XKqhVK5YcZ+eqXk+MVCZAdm7u4tqz1+SP2HNioqOP8XiAN7/5DWrJ+SWvegUG3T6+8Lkn8a5/85uolDZwsDdEubiG6bSMRmMNO7t7in/GKj0nA9WFPL3VoyUNNTIhpkznb4CR6Jtxzt93/syUi4QUOKpmswUgW+/V6qSWku4ytDohZWrtROZckUpgGwj72qsNYOgCgGkhCCUwkJjgoZc9KLoDM36G/g3Uuo8u4d7OFfT7R+j3upZRCpQsPccpM+AcZIqMNLC2fgqlcg3DEQOOHNRiLUcBuSEqpRK+8PnPK0uYn4xRYW3IcIAaA+DhEI1KGU1mBrsdNGt1XLt6FfV6U8exu7DIM7i6yRxjdokbP6/NW34x6KPRrVLAYNDD7Re2cfXKZdTrVd0ja1cL9SY+FBgAHfbpLpRRJAOgUglCazRAFJSwVe8LV3S0ZPHSxyADIK9MpWkAWBtABvoxAOD0f75v7RctEx8DAJwM3sdawSlrttUTzChKyWYcZ/gzbTw8b6y16LXrUvkOTlFEvTeRHapOBqX0OEse2jgtAgA4MLx+bWJBzMWz8XxGRHg5lgW2V+S1BAaAiwHqnJHRNqGUNMvp/YGtfcfsTwoG2fva/IJhcUOjNcDnENE2fZEJKQ7njhkYsWFNz2hnn2c8+b6L08X9TP08DIa83MOvM35d9J6fW1mTCADwoCnpeCA7EoCMCAF3JFybqChQal0R/rPsv55VIY/Xve7LRemu1Am2TVGuUgF1JCCQoEGODngxj06rLaE4Bv6nN7f0zBkDs9Xeh/7zH+FTn/gkGtWaFPn5GQbg1UpNTJNGoylK//a5s7i5syPaP8Ui3/gNX4+zF86rrpzj1FxdRZk2YDgQYEAKoOlPsFVKFbs7O6L83/eSexX8f+D9v4PVekM6AAQOyU6g9oe6A9AAi7Jn970IAMhVSjiiYN9KA9/3574/EcB76okncd89d6I8OEKJcvjFggL/AajsO1bATgCVbAPasNxgiAJFlYZjVKY5VFnb12nh0Y9+CDmWITD4Z9sxigfyuQp0szamyibMlABMrK0mGTABAEhAT3nRbgXN1ptVtPdiTRCBimH31yeiwN/a+OVF3e+NRqjU67hw++04d9ttqNYbxo7h/eZZwhSBUKFDgJcW0carBVtUYymqHsdoPEK1VJLAja8h9mXWvBTFt4jHH/9C6hwktN50BRQpApvRJ4izFnEGLX4/AS1fYBvAjOl5zr++UABgJpiJAh+/kGUU4lu52JOuj8G2A5tZAIC/fzG6AGjfCz3BCTzSWZMG0KCvLkRk+6giKzjILDUSqElqMQFGrvPhSKKf7ApAcIDHIYBwuH+QBpChBW3i/IY9clEGPxTZLBxG/14MUMfHslXphM/Zw8ycM6zR5HgzH03XdrI/3cqDDcGK24Vb/Mqxj31xAADL4BsVPvipwefg/kRnnGChWKwJU84SG5xfM6B2uMI0QA9aTXMYfos6PGRvMg7AY/+B73uL2+y+nVioDLhz3Feg+2YAgOxzyPL6Xs7ja2zmMBl1LWKbLUYxnFrv540DYe4zU9r2spXtxUJ/BFt5LYwpfM3xM/ydf1MpGEtYgh/q4EJ8nXxPHXPi/cFFiYMtJ4jrdsLHk69uDSv/XgAAIABJREFUNxwE8WDQAUE7H8eLXSKsVt7u0Ubez0m2movGpvY/bIfaAK301sdY39WB7GAOnMQszmQOACjl2AnNSvfkMwb2LsdG5d3UeFBr5SBKGHK9SpKR1TclpB+LQKdsEH7PmYGpCO4sXZ9ARhYASIJpJgiHw2Q6zwN74/LleTYg3jPjv5tPbYLZ6QnmcwHmAazhKR0r8Xf/xB+BJ6KyAIBfl8TxQD05slSHKNcKmBb6uL57GW99+1vUKrrTG+Of/fKvY5qrioleKpfQHRyiWiuqUx2ZJAz+V5oNJdFLZIUS0KH+XLUmX/X/Je/Nnmy7jvS+PPNQ851xAVyAAEmQBKce1OwO9mRbksMOKWyFZMuhB/tfscOPtp8d4Rc/OByOkMOSJYce3JLV7lG02exZahIgOAC4AO5Y85kHx+/LlXuvs+ucUyDZaLWsQlxU1alz9rD2Wrkyv/zyS8b5YP9QYM/D9x/as2fPbbmcWqM5NavN7L/4z/+evXj/BTs/ObXFbGn/w3//P9p4QHKtZ4f79+zxoxPb3Tuyi8uh5vvh0aFdDs6thn7UCosoQIBiJpbMfSdH6/coS6m9ce/WMhZdGE+CcG2SbSgyI6c41Mm6MllwvrwNYFs9SKA/NAUAIATYqPeQhk80f0Z3bl/56pft9PzE9vb3NMhMRoLv5WJqD997y2o1F9tRG4VEmXGjBpCA0W7aZLqwT3/m83Z6eqmsfae7Y8PREP9SKF6v07Z33n5bDjyU/QXUC5xDSgGYavO53b5xZAuowc1G0gFA5DA20ah7XTWG8u8zZXn/3ScqbRUOem1bTEZmtBOxubKbw+nEvvyzf8V+/V/8v3a5qNsFIl3Nti3IhqF83etap+u1u91uXyijav1TMCpHhLuGsZAAgFCzdQo8FLaWPTk+t+PBwhb1tju8ZNIoAZAjHiJ/SSAkf/ApeMVwOfUollMKRCNwZn/INg4tmkRH10ZDGxLaJGX1coW2QRIBDMqwlzZEtOCTVotVrXmcXiWLl74XgUUGQOgqk8HgWggceodHSQcigQCpXV4AAIGM89CKjgZJpT/akARSlj95GQzQ6RyBXOkg4MwBMUKy+8+NZ9XgrWwGaRwJUqpfATbkm30YrJUgJI3HtiTEOqNdOBeYvlooJCcQKDkccd/Mu7huHSv9nY3B6U0E9jB0WvoO1X//4MDe+Pwb9vrrryvbOxgOVGbS24Fh1BPSKnCnURPtm0w8xw6K/dnpqQJf5sM//6f/TCwAKPigqcw3wAEXmMSxo94QUZZUz99q2eff/IJ9+ad/yvYPD+zs8kJABK1X+M7ao+4QjYA7t24JgVeIO18Y533l5QcK/v/0j/5Ywf4ECnsiiYuAFxt7aGik9N4mAIAWgND/R4uZAIAPPvhANZRPHj22N9943Xq1sdUXFAA4zV2Z82yeAzxoTaGlgLHiO2uEWuXFzG7v9ez9d74rjYT5cGz9ZstaZAomMwyjmBWF0nO9JuADVgYwoubenBYyzgBw584ZNuwBIN2i47tKloyegm/adqbezeolm+rwlOE3WrN68D9v1O3G3Tt2ePu2Hd65bY1uR39DXAZ6f43yBGFHyWlZKTPzbR8gSY5CaJckB9CFBcnCeqYvaiy5B8pAzs7O7ZI5VHxV05gFarDOb/nYr10X4H7sA31Cb6xmYqoB/08a4H9Cl/3ndtht9s8BYd+LwmmP8jjt8Wmtax7Gnh/lIukKWSfMRZgFKi9ByHIQAMFMNivseDAZCsFbZaCuZqDTB3z+q6Ym1UBX9iKnvTsAsLI/ZEw7UbNT6V+xl6dr11qmfrXCAKgOfukfugC0rougRB16ygB520OrPgcFWNn95Z/N37tNhI/HQ8tGMYIiKZVK88TsizLVAAUKtaWypvwnXb+cd9vXdeurYBhWkgAxZ6oB1Ip/USSOriYRPs4CYtyaElR2FmYOHkQAzPzZ+FWwVTbDOAGwxP3k1y8fK3Xh2nQO4pAcoKn6V5QK/ijzbvW9JGrYkZyFWwINiaKvvSatQc35eD0985opMecEt9UxiLRS8fyTv5ffC0fBtwBwJFHHcWiHS5JPyR1AcjEsS+BKAFYCGrkX8eEq/me+fvK1m5877jWSN1X/Mn4PACbWfHxOzzMAkwo7I+wc58tL6NY9Jx+fVRgh11QRUJM+eBUIdZCkem15Ai/AIV4rxOsREU7MMiVIiDFrXVoy2HQ+tuny0np7S9s97Njf+bv/qf3+H/5L+63f+gMbjZ3ZSPkx7QIbTUDiqR0dHdrNmzeU/SdhjpizytkpRanX1QlL7MTZwnb6O2KeP3v61L7//Xfs4LBvX/7ym/bCvbvOSJ8t7X/+n/4Xazf6dnoysE57z5YL4kDvYFIAGXSOUonxJoAyL+y6Cv0Wr7xx7+Yyf6j+s1P8lY1vQCFBKdWz8ypXpsYep7rZsPkMSl3LBpfQ5uj32bNaDWq7gwb1xtK+/JUv2cXlmXX7LorAQ0OUaToZ2qMP3ikAALUFSZObINcV+qFp1azd3rF7L7xkw9GM0j21EgRIqDcWNpuOhfBSAiA0n00KZJKgmMAigQAHuzsCAzAZw8GlU4dnKYWXPIBqMFUG/FFXkSac2FMLiXQ11AoRAGOqSUDdzquf/ay9/e5D+/D00kbQ1Dt9mzdbNoBR0WopEyqKUgtRLEdxRWNi6iS1zgheqeNVP1vGW9nWugKux8/P7JT4u9F2+j8od9IA4BpY3PkGExT82HhF0U6aAoUBS7MsjIULMfrmQJZf2ZBQps8p9zJMQREOtdGiSciKcrgbqFUAQKOaAQCq5Y/XMsuR0yUJMrqHR6JAutZA0h5IvTjVGiNRi4PBEguoaH+YGdMwamFQ4j35nCgJT+4ULugfktG6AkyIS84ziLzG842x1e9bNjCvA/ez52u02EyDMrZlB4zMwLq3uPuYb3zltbmQ31LZcmr3+KJ2nQCSOnaJ9M2mdjm49Ew6avW3btlnPvMZZfyxDQi74WRQ6wcwABgA+o8BxbEASWXNkxXg2TF2x0+fieb//Xe+Z3/4rd+3dqOpzPzTx09E0cVIohHAFyKeMHFAUw9vHNlXfvqn7I3Pfc5u3rktUR0o/2SQoZD3d3e0qfYQZ+n3XYyIrPtobMfPngl4/Pmf+5r91//lfyWQ4elHj+zGwaE6D0SZSOhzxKYkBs01JQDj5dwoA2j0Ova3/5O/ozFEq+B7333Hfuanvmi9xsTq0PjmXgvonWTSpp70NbQMtE69lgv7i+PeWM5tcnZsRzt9mw5H9sEP3rWzJ0+tY3VrQygbDq0HACC6stepqVMA9rxBfXzHJiMo8JFBCraH22jNucQm4rlje5iNgC08X9kcNk1UjCcTm7D+aQ+1v2u7R4fW2d21naNDa/R7BhMCdgPmltahOH7Mv26tJWXj0vlK9ji5BaqhVGvKhpGt532sqeg00e1A5XcqL3OLUg7q7fCeeL87GOtzn7GOtiyfa//0kwYQ157gE3hDfs3bA+RP4OR/wYfcdn8q1irSdX5hscZj3w9wNwAAzdN8Q1AskL2Q9krZCKoFU7kAoCWAafyjtGs5n9n5yUmqTfc5WlCFq7TirH1YDKEowTNPFuR7Sl5yEELKkfmOAEIBn2qOHQTJ118eDHC9EUREkMj3EM7Dx4s2buvWU7H/ZgFufnz1zU5fVXCKl1f8lzVZeGyR748JlEh6AJFYjDa5TvHIwJ4C8NwGn19fGnPd+vlx7MM6AGTdslGWWH7SZrHmEAFe/3lsOYGF+3e5rxHPPACfTctWAeoVDmX57qqGShUAoB34ts8zfvncvjLeGSi29h63/p0M96gM4DM2ZBxr9ePZ3pRKUqHAuZ5UECBLICDWnI5VaQda+BCUQ6e2tApSly5yq3umoLrTKZ5vYaqyi5rP1szfDIvI/c8QwfT14qC+2jBmDILqWqwCA9UxVqneGg2KeGbb578HsRGq5uOVgwCbAQBi9pLBU9gfBbDZc0jt0PEZ5L+oc5l3rOp0SJAQ85K4ppyYvnVDq7WGVm8v7O/+vf/MPvjwqf3ar/2OjSd1myBm3G3ZaHImAAAAkKTWDn5lr6PsP/4I/pFKFCmNwSfqwAzAF/M4ivvzJIvZvbt3/HomcxuPZvZ//KN/Ygf7N206wR+DjQbL1jmaelYIRWuAiBX1NJMNTEDgGn8nl27On2HtzZfuLv1h+curzgEUnl7Rr9OpMoo//eJTDQ39DIcDeik7AyAHAFrtun3py2+KroDatiMyLdVeDgZndvL8IUQgXyMpq8zFEhghFEjIRPb/zt371mr1IG2pbh7WAQHvckH7pokc+A/ee091nV6nP5dIn7JllDS0mvp9r9e12Xgkpxh6z0wc3lKMZa2hi8WdMgHxHoCFbqNmnQY9G8lAT7wrQrtlu2SmOz379rvv2wiV/p09sQAupxPRhlsdp7a2mo4O4UgDighRTsKATFSCAiY5k1WiWKntA4ghAMDZ2AEAfg/6f9HLG4EL2qClKaIWOIGoxYTKs9paQSUPinkhircmLcAL/8qWXrw9VYf4kKQNNgL8cBSKlnzZpqtNJzEAinkn2rJnYwEAig0pDXiYuvguBsCRMwCEuNLvFHAiAQDO7UibY1HCkryFmOupG0Np8LN8CHYktXnKqc8rm1C6mOK17Lo1PilDkDt2WdFUasOzaXt1hDfGR5th9tZkDrbmb6oO1Mri15hddXKccu20NAJ9idbVanZ0dKT7Icji79TwC/1u1OxTr71qL738sjYsBP4I9p89f6ZnfOMm1KVL2zvYt6dPn9j9+/fVoq8gr6ZSkpPnx/bSC/ftT/74j+07f/Zt+/D9h5pz7VZbwF4ouKudECBax4GA+/dftK989av24oOXpfbPP/QhYABQQw6L4YiuA9D2k0Ou1mDc/nRmL9+/L12B/+6/+W9VfvD4w4/s1tENe/zRI4EN0XYnBwBkr8igXQMA0AXgbDSwOy/dt1/85V/SuAEA/MG3ft9+5Zd+3pq1oQCAoADUSPijTD9PnTtCEV1btW9Prj+L9sRCbQJHdDVZLKxLy7PjM/vo3fdscn5he52uTS4uBYK2QaLJ1hOEw8JC3FUIE2KWKbBODICiqZDaRKbOGYnqmCqWHEiwpeHAiZEE0NLrWm9/z3YOD2336MBaO32BH6j8j5eIHIpzaygnQ3WszRbWr7WtWdGhyAP2oHLi6LJUPdMXNMel+jiPxy4gCagDIh40N7/0UhBpdZWlzbKy/jevxPV/+XEc/B/1HP8mv/+6AOlf571p+hcgQNkONgcB8myb7HCWXSdwHk/HRQAh2nVe65uyTrH/xr2G6KTsH6DfbKa5S900pVB8J/B2kCvTqMgCrQggmmrjVXaJCZA/sv6sdX1F15h0Ecx+hV5t2hCvMgyKII1OJWpjFmslE+wN0H252ke++rzXrY+VLGICfjcBEOsA7PyYzngsdu8VT0GgTYgOr9BkM3f4Ey7h2W4fInAvxzdfD3ngmwdi+TFVR7+lW1OIXm5aZwJUMxG+3Nfgb9sBADR+XJR609c6Cnk5RwCYvQ33pq8cMKi+JxfMvu7z6/8upawCwCvHtQSM8/ms55F8c/0McMbyyyHmjAkgmn6ewc5ZL+mC1Nav2M/c3wtfc9P4F8dcOjAeIiLeztsPHPei9xYMhdKn9nNyvqgf376/bXoOdC6ozvH8vdsZAMRxIdidrjvsU57ZjwTYOpAl63Km+NEb3Bdt0Z1pGuUdDtYU4BbJzMVUDPPlsqNood6s2bJOMoMOa2f2N/+jv2k7ezfsH/3v/8wmk5qNKMVs1WwypcU0nmHSWKu5iD5l4HQA6BY6AN4ZjVIyfNYW4vdid7fk0wIUICgtXQDaxg/G9uv/129Yv7enxLcToH2NrjDWoJwq0EsaDmJLZomOoEHE7NafriZCaj/9+itLb0mQet6Khp7aBJgDAI7wOmVXfqAQCBYvE4qsP4rd1OXOrNnoi9hCoApg0O217AtvvmGD4YWzB1TX3LGL84Gdnz6z2RT1fwcAmDgKcFUb4sgSJQA4ma9+6tMaHLQAUkJLKt7z2UgaAKiBkykUspLECduAAdBpJmMF/gABNw/2bDIcqAxgPJoKXNgqhZroN8XwZSI9uMedmlm3WVMv1PpyZvPJSBnT4XRqL73+GfuD77xtlzzIbt+s27cxrjuOgkQWQe+pcZ+leveGKNlkrgAGGCeeC0YepJUe2IyPAJJmQ20AL/Cqmx0xAqTYnujtYUhWEODgkCTaugJ8auBi2ww6e7T0QDxEKu9kJl1lP69l8jFxCUUZmgiGi5phD8DjfbGhxfcQsSs2f9EuHQCImv68hp7DR0CsuYKA29ENpxSLnu2frba9KAEJp1VFIC3DFe0YK0hx9EPPg+6V4Lt4fxJQW7e8xOxY1RhYQYU187ZsnyljWxjYRMNe+cRKH6QtO/HaP7kGQL7pxzqMcZZY396e7oPAmjkL4skXQfSLD16yz33hc4aQKGMLO0CB+mhoh4eHNhwPBSIQiO/t79pwOLDbd+4IRCCjv7+zqzp/UPAbR0f2D/+3f2AP339fWfhbN2/as6eenXdBy4Y0EZjrPiY1+5Vf/VWtC7UrbNRVUgAwwfuh+cM0oOzo7t27Lkg0m6mDgDoXzKa219+x3/2t37Lf++Y3ZYgv6Nk6Gqvu//atW3Z+elZscFHzGRtc0oDVWGwqASDzfzK4sC989cv26c9+xrUrmk371jd/z/7av/fLNpucWMNm6miAHFld/fuWdF7V1AwghkydAABET+v+s/rOJrCTfrKwnrqNljXmCzt98tiefvCh1QmI6SU8m1sLan+acwQfbEBqg5fE85QFEi0TFeWWsvQwQAjWDUcNPRRcJtDqBVTFhTXaHbW22T3Y17/uzo41ex2rwwppNowSCNYp5QA12FKUYiQm03Iyt13Ay8XVGtXYrLhGmaXUniltFM5IWswFKI0nIz1n9otOuyuEP1gCDgCsczD/7QAAckcw1nZuCj5pAOMvNQAQFNrMYY6ZEqBfUHg9kCyT/Z5Bw6HMOWGpjCY0JQigYSSGU1tJsLBfUmIkUCH1CVcpS1Z2B7AF6I6tLECCwUA/z2FEIZQKQC9NjFKHJ4ALOpkUoH+6jkIIGA2OBRohKTuetS3MwXe3tKtZ5qi397r6EqQu7jVKySrK44xbXudNCVYesFQzjpsAhDiPM6PKJZ6zEXgZx9tP4Neo+8p8ukI5cMPWed383c4fKGvyN+3M6/DH/JzVAD4fD9hZBOAR9VWv9bprj3HPgYb8+V0HAHDvM6eKfSzH42oQ6d7jNgbAJpvlvtt1n7zuspbWpF57ZW6Uk8mZuT5//Npjz4jjsg8z/q6+Xh0Fv8ZQZi+vNQA1z+CuziBpU2VlrrlfvWppXCMN/bXVLjapLXUKCKMtoj+iVQDPW1Qr47dxoLaWqBRx2uqd5/NuWwkMZ282PH4IG8OFFGVYqfwplq9sR5pr3nnLs/grIqqpNCmhHmKprsQ3SmKnBAK6SEtY5LCxEYsk4VezZgdx9DO7HJ7aF774BfvyV37G/uE/+DUbT5Y2niDch+9xaZ0u8Sc6C7RZpJsEWnUuBki5PHb8zq2b0gHAzgHGYq/3dih/X6rtbLvVtH63b/P50nYR+Ht2at/4xu8piS6/LGKqVKq2AgIg3pySOOvKUOLGy/FZAwD8whc+u6TXpSPO8E9zQQyy9WTinXLQoF1GE8TKKanUz7Ra3hJjcDnxEoBGT0iGMtd1s53drn3ms6/ZeDxIaBNISdeePTu2i9Njq9dox+c5p0I5XRulGmK7Sn69aa88eM1OTi+s398T7QFQAPXu+XSoWlAowiDnbIbKEpH1IiigxgMaMw9rMrZbh/u2mNI/u2mT0cRGYzXLWtmki1+KjSKC2NW1AgDQrpl16oh5LKyNIMN0ZAdkOo+P7dNf+JL92Q/fsyeDkY1qLav1+zZrNeQIL5sokDo6j6iZWiOmfp9s0M2GAwCEiAAAiCGqhWKiBhHsf/Tk2AYLjucAAAFQkf0vnnUS2Coy3qmQJBOpCwOnAKAS7E/GUUPoTkBkG3wjrbTbSwMXAXe0Okxm80otV2QRcwBAXIwENgA6FAY4BOmC9k4GslazncMEACRqpoMH3oJQ+hTJcXGQIgU4CSRRcL+lhpG1J6G6vM3filAWCLiXZIToDkyOyFKqRY3WVNYRIMAVbQzehHKtAU4ly2G83OEs2QvatN2z2brLXZeBEH0rK2FwZDuIIEtlq58/fy7gZZ8WeamP+ksvvaTuHt3dviv937wptolT3PsCBAjOCLq9dy5iJ8nRhbkDjZQSnOHYHrz4kj179sz+17//91UPRzYexw1hUsYVxVOCf2r3qblDxf+zn/2sPXj1VQX6O3t7oqqjLRAgQKvjzBeewXvvvidQ7s7t22rtB0sIQS8yb7/zm79lf/anf6qgEXHQh+++JxYA7QDfefu7+q55Xxn7sFfqCXtNG0DKAH7+l39RHQo4D877++++Z7/09a/Z+PKJgEP1CwaBxuZoETuhhg1cfZIl5OeBPw67kHuWIJQ00emX6lSA3aNzAO0DxxcX9uj9981ArecLAQB1ADI0GCSySIBSin962Yc8BwX/7Gicd7pY2Jggg5tuNl3DpNeVCOf+jZui9KsFqfYK6GF1Bfl8l3sef+O5AyJEO8/F0nbbPQdPIuhZ6anhIkY8LwAJxojfCYrOz88FQCHk1u24rYQlABAQveW9/rSyRjJvIVotXucmbvv7TxpAfxwn/c/z+qpO+LYSoXXO909yLX/ZPuuA8upX8TxTcFF9PqvPmzexb1+9s/gcc9fZ596uOAfB+Vivi7+UgL6kfyPQLwXOIUyYswsiGOdzz548UeCvEgOAS/y46VRAJ/un2Hcw42JvT117BERrL/VMZjAGwsmO+wyKvpu/vBV0AutTf+n8b/nPQUGWLU7snfjO+wIA2LQOCiCiMsh+fYVrvxoEZPtiDuD7U8pFsjCNpcjZuvl53foMWvGmuX1dBl36KWto6tX7zt+zAhAkn2bdWlXweE1wXgUI4z6qQMz6+6PTyyaA1T+xGkBfPUqusbTuHJsAoJinjP9KSc6PYmTkj2jk9KkI8vPvikMy/0gzKIFK7B8osVf9t1wcsgj24xlHQJcABWdveNmfH3tVz2OV85nYBpHp9QW8evoiUPT7Yg+MtRIlAIV/Xjy70oBVxzvq5uPaVq8xQvcNsyOV6216JNTJtxqUJpYinrr/1KtedlFtsrNW1VmZFB4w7M4i+M3aWMc2T1xEssITBmXHFZ2H8nabW6PVseWiY+PxXLFuu0uHubFNF0PrdLv2K7/6V+3Xfu237ex0mLoQTW1Ro+sFJayABx4nOJuERHliyJMAb7ft3u3bKicNP7HbhlVat5l8l5aSFqPR1HrdXXvnu+/ad96iLL6peA+NE4VdRZyQbzbELymey8HldfvRhodQ+/oXP7/EycRxmk7IRPsELzaAxTxpAXBTUBdcFwAhwMlkqACfRR4MgBIAgBlQs4PDXXv5wX21OnAhNp+UH3702KajgdWXCQAIMThRS528zdMAANjfP7TDo1s2HEwkmkcwPEUNG+Gx2VhB1PvvvScHkAkjBH3pLbrrUOcXc/UqrS9mdkDv7XpN/7jfywELeA0AUAn+142fHOja0tq0gTBKDsyai7nt7vTs2cmJvfja6/b4fGAPj0/tjDiQDGSrYfNmXY4wm4/k+kSjIeh3NA8hCOpS0EBot7tqgcU9t1E9T7WxMCQ+evrcJjQCbXpWlOw/AQkgAYGQanyy1i1hjELciL8VZRcRpEqQ0DPwUfuvBilhmEL5v2jNVNbwlGNUbszlXCyNrDtBSSk/C6gL0aVUqrCy6fnenXELWG416+0fOAUZsCe1D/QyABdPU/69KE24HgBYQdhrsE9mJSJbIIdupDHeoIc5ha3YONMQqKQjtctz4bLSCZR42ToKVh78V4CclWyHaJ3bd7ztFKwSfY+5oO8xF9LGqFY6qe769u3bqvMno44BXTZrtnuwp2AMO0KZAOCg2oqm4N81QxoCARgf3gewgKo/wnUI/X3n29+2T73yqj169EjjRYAn+mmjocCeuX3j1k176cEDu3f/BZUYMO5QzyUdoQ4DHbENRih0L+YSXMER3t/bE7Dw0Qcfymbcv/eCvfWd79hv/cZvqKvA/t6uTUYAAm5TYABAxQWpVQeQKJNJQFBALzFO2wCAy+lYHQAAANBEYG09ffpUx/7sp1+1+fBYDIAVamGiu/t9sU581TtdL6PtLcz63R0hyYzx7u6OAK2L01Nr1syO9vesVTM7fvzYnjz8wM6fPbf5cCQgYKfdsR2YGafP1UbP1Z5hXIGqozHggoTtXs8WsLEoT+p2rN3vK8vf6fc8m49tSjV3sa6ZktEJIii62nCzVn8wj6DEheirOz6x75RWA8DGRdbYo1brqHH+eF5u19zWhT5JHE8O6GqKYGXBxJj+KH5j/t7rHOzrjntdgHHd53/Sv193/T/p9f2kn/8k70/+c2Y/w7bmY7Lu+vO/q41YYpWtG0u6B4RTXwDDWYZ/gIhu5rxFIK7gKamZx0UGMBD7c6x5V5z2NoUCW2EUpr2GLgVed8rrLsAcf/e67/jnAEX4A/4dgAKNIgcR4j4Ueidajod/uQr5ajBRDWTz7H/o9uT+6qZAd/2ac5ZpPDdhl0XA68FJsJquZm/9iNdR5LdlMPm8NJm2fG2f/yHimHlOlQ09B+gCPFJol4B6Wt36PF51BOL37RnY61fXNvvgSvXVEHX1mNeN33UAZBwtn0f5PHQW7eav7fYtki+rAECMr+8pfuxVQCT5f95s2+uys0vIfcDi/OlAq8+Jbl5t9wCT2HV1jUlwPZ1/5QkX5QQ5/lAol6b5UAIATkZIvmfyol18F2H3zSycWB/FdeUgYAIvqiBOPlbbNChIoNpipFLGuMciw594Dfhk+lvqEPB/AAAgAElEQVRRzpOehRa72TxroxprYsV/TSCE9LxSGSPvEwjZrNlgMhQAgNr+dOr2r9laWKs7t2ZrqYTTL/7iv2N/+AffsYfvP1LsOp2PbFkbij29WNAZoO1Jcfgg86la3gsIIGFD2/lGXbpW927fsf3dPQk/wvTutJpisNNdajyaW7uzY3/0h//Knjw9FvOduG8OQ0sTMP4nb7OYlyQ6rzKwghqzLjhYfa32tc99RhoA8xnCStwAQWGJRuHMi+alAWRCcWHUpuOUAQB0NJiDoZcASAOAEgDVrpvdunVkd+7ewlR6zUlCLB8+/EADtJxeWkOKhqFcH10NdUJl+l986YHoGdBd6g2fsFynNp8FrXrMvocAIMKC06myh66w6T2yCf4N+kWTOtiaIQaIkiD0m/OL8VUA4JrgP4YQAKChloM1a9vc+rAhEARs1Gw4mdju0U2bt7v28OTMTmcLm3c6NibwBwiR4udEAmM8TcaQfpRk/+ZMxLn36ERgEcFD2BAAAMoZy5l2AGDZ6ZuRHWtGKOkAAL/jfAshzXrgyk6lIJ7nPh27Aru+IjudMvC8nrfJiwBdDkDUuq8gjjpIQdNxytHVDTJeKzUA3HxWjx+ORr7Br/wMbbLbLwAAlcUkIUBv70AGJLy8VQZAGHWywE6FKtHX3IDlpQBZgVUBADTbfa8iyzMtWYkFKul59iUUoOXgSQUaA58tyg3Bf9qFrmQ6gsK/aQvcpgFQFHBkDIVwMiJmIqCGZkX2/8Grr9gLL7ygIFvjR0mQBFFGymRBdyVw57m7doj31oYSxRdsIrLfXBPvI9D+3X/+G7bX68s5/cH3f2B7u7tawzAHeB9lB3fu3lV9P+J+ZJ+jV66o6u2WGDIhkglocEkP4vlcYATj/96774p69cKdu6LcQr9/69vfthuHh8qgqwWp1WxweSkWAK1YuBfAo0DANR4JCNAGUzjB2xkAw/nUbty7Y2/+1FcEWnD/P/jBD+wXvvbzKh3q2Mjqi6nT6kWtJ/iOysS0LjhbUruXI+61AQ4WzhGh6QtMPL84E1i7vw/FbG4nx88EfjYo22g0rYeNGI3t9MlTe/rosV2entjRXl9AqdTEFaA7A8Ap/w2172t0utbZ27XOzq5+NjYubAdlIKyfVNbgrUTTeCSXCHAhNnH+HgUx6jLTadlwNhazgeCfDL94RlnWCpuOsvrFxYXE/dij+Dsbsdg2VpPSutTO0TmALZK0UyQ02XQmyCamzP/fAYDc4VznDP/bDAAwK7zkMKuZTVMlxqUIYNZkoFmd7PVXkqxJ8Vs2Phcxi0x8AbAiwtZeqeHOs5kcX/YnOb8RPGsdyRFf2mgydGZVnjmMgIJkC05Y3q5XbIESIBhgrxOAwOsBIqikAGcYFlD6Ofio2iPEKJjbbg9/b7sSebGnVNFqhj4BDdX9K8a/CiDE+/R3aRdEDbrbyqJEMJGK4/mKbp2CBvd1toWNm3bT1ddjT/h47173rrL9c/z1OsBsBSABwOD+M7Hg6nG2BWAeWF3N/n4cECZsqhjsW4ZyUxeHuM7rAJi4lqod0/PP9Dh+vGfgAFJOIXBgK/aLvOwl7cUZwOR07LKGPoLY4loqJQpFLidKCWjTl8qegylTsAdScg6fKVL8K7Y6tbT0FrgBwEX5QPm7t4Fka/ezc38ey/HYYCeRwFoV4Y1gn/e7CGF62pmh82shKem+XfX5hK3a9nzhB87G5+qelhyqUjMhxLlDFD6v/w92Fuu/WSZJwi8r2lDX6zYaj5QcknAxSVI6FSVtFVyeeX1hS9Xl961eJ9kws/liZLXmWAAAyaevfuVn7dFHp/adb7+jEtfx5NKW9aHijvkc8cCWJwkBI5aIJVNO7/2cep2ODWC0mtmdm7fs3u278jG77Y71Oi07ef6RQAGY6K3Wjn3zm39o8zm6d9QjlPxgT47gH9GWFlHAVHq19CSyZmzxfHIAoCzNLud5GW/UfubTn1pKcE90ZWoZ5goafaKUk94N7UKUf6l+q+XX0Po7oB+1BABMrVHvphIAygFqdvfubbtx49BqdS8nIAtIdu6999+3LnXw06EQIFdtdCPtQnfe/omBeP3Tn7WTk3Pb2d1XzQP0CAAGnHeUsFFd/O7bb6vWQjXzou14jSyifG3ECkcD6QDU5lO7c+NI5QAM4fmZK0aHQdNAlpDLyus5diIxCYzFbGr9VsO6dbMuJfgIEs4mrmHQ6Vjn4Mg+PDu3C5QOOl27XC5siJOfuimgGomDjAHwenFE9wi8m9ast/Q8YAGA1HV6Oy79JQCgaR8+e2aN3h4tFVK7rBJgAZ1qtpqiBcaCduPC5l2i/TIQmfUMoUC9hHhFqOinzwl/SmJHPHfU3cvJF0hoOVIR7Jd1T2EsXEQMgcPCgGSK/O70eIsl/T2YTlmwrswj4EejKQaAwo/UsxnnBGG0UoglAQBZyxaBTtRIZxkc9a/PnCnpKqQvBX0rUG/dRqjYpsxl1HEW422e7Q4GwGr2P035xRYAIDO8HDPOHaPLpbTEGtn8tQ2B5zhsQMX9Rd/aAEN4vpOxfe7zn1fWn6Cc+wljP13MbP/GgYJPXsfZEFuAspvl0nrdjgL9g4MDu7g4l/Gk9p/jfOtb37Lvv/1d22l2bHw5SK1BvWdwILiM/RtvvGH7R4d2cHQoEczRZCxKF2UBBKcnaAsc7Ov82C1KETrtjo2HQ4FB52dn9urLD4TEfvMb/4/a5QE2oBlCexZUWnFS6NXa63R9Ds1n+jtZ+thAowTAcwbpv5QF01yNFoEJzmFuLrDXzYa98OBFe+W1T6n158X5ub31nW/b3/5bf8vOj5/aLvHpcqbAf4YCcAr+XWwvle9EqQ3zWf+8KL6GOuwckALAzzuDIO5H20XWXafdFBNmiugpwXCtZh0CbY63WKojyvGzxxJMVQZRui0N1fQjotjqdK3V7XmbTej0bHjsE2yirDMoht2u7JGDXB6sYI8BXsTKIUdCFhTtF9aqQAtXOaZEwNpeZuAgpa+13NF5/PiJ6yAUjKOs7ZZvFr72U92/SiZ0HwCqvuEXBqSyTP7NLwFIXJQtBiCnYOdjGw70dWHQdQHJFtNT2vXr3vQJ/n07wBEq6n4BsrHZtWh/CCr+mlZfbD+zaLNX9CpPx0rHic9LUyBnuyV7Pk2aPnH+vByL11wDw5l68U/vTX3ACUDcwfd9K4LzKD2D+cTeW1D8YzkkkForLu8wkJWo4QtQKhXsgliDrp8CiDAzaY+kzGJcX9j/CPyj80iACvE6+yIWomAmZv3eq3Zg3e+8hl/q31NWPAUjjuvEnonzULYxLZ7QtSxPtyPbviROmt5QrqXrM2/FMRFxy59J1Ual/TmfO8VcTWVh2z6/PQOfRIArNtfHcxUYWzcG3p4113D3d+U+UlkCkeq8I0jh+CHWtmWAY06vuyaFQAGMXzlGehrXlEB4AL/uKwv4y07PxbhEtlklNBno7aBKAsGZdkVmvwTpwj/UCNNlJwGD2gMTsOHdtmZpXZfXV9iz0N5I3X0U1Cuw93nuABkBure88/LgMnnofi7gIMGvx3+5HfGPr4pA6q4KsCkBbun+NgEA20pgAABqs7FiNGyI5qp8Ay/jlX3gPivLSefS3J+bNWlpTNmfM4pJenLPZM/xh27evJXiDHwE2slPPZkwHEg/gziMW2g2dqxDMm8+t+EI4ehLKfSfnZ/bpz/9OZuMavYnf/Kv7Nat20p81xqUHhCI0wabLkQuJuk5DPfPxHKez6yL+P1sZpPhUELMlKK+cPee7e32zJZj+aHHxxe2WLTsG//iW7azA4uWw8Mw8ISH/yNoJEnjtf8cv16DAVC2ZtVMSaBQGMaVPb4ymLWvff6NZQgokZXhIZBpwWkLpyomgxfDeDtAnDlUEK0O5QERwYVaGADJNBBVmHs95muvf0rCCPzDvxuNBmoJOBxeaoKDXuAwKhiBgSCqmQe5Xl7dtBdffNmmM87bUiZ8Mp5av7+jfoumetaJnZ2c2OX5pXp3ewYoPRCutwnWtShKAfagCuOcyoE0Gw1Qkh57L+nkNDoA4u2liolfjq5njOXcDnWsfr1m7dQVADVuHs4IiurRkV0sl/bR5aUdU5sH7bnZshE3V68bLqoQ9PRgNNZsiiovrFmv3bPFjElKzUrb6p0ukmE69mA6t9bOvs1X6mYzulLUYInh4SJBUeMfG4O+ryAAmbGJzgwV+7i60bkBjHnH39Zl/TfVaeWbhQdSUS8ZaKUrZkK1G0+mRY03weGY4FrtKr2OOZyeAIAQecO5CcEiLdCVewFwSvVHoS6OYcxABm08RdBXllt5QI4GgF/0inOXOXsSTvTda3XzCGRzgwprAOvVjT82/2KdM40CUc71BdLmmm/kxcYTbR01R6fOFkn3j8EhiKL26datW/bzv/A1v/tURlFejxsagC6v2Eh1pIXIk48JNoW1RdCP4aWu/4/+6I9UMsDzHp5fKvDmfk/OTtVCkFr/lx88sC9++Uv6mRXI5zHeBPkqJ5hOrdXr2RltfNLzhy7eE7W9Z91mS4J+1PMT9H/3rbclEhriWJyf66E9IOsCi+sigKf6DPVZ2JTQuZCjWUyeGA9X4uc+JMaEmj4Za+yYmXV3+jYYj+yXfvkXbXBxbq8+eNm+8Tu/bb/yi1+3Gwf7Nh5f2mLhpVFKholZ4EKocvrZAFVDHOsr7YQ44FrLYPdk6FKbzlTrJvQ5OT4AOP6AYA0k3QmeUXK8y/q7pEacUOc0ZSWqqFWjNeEsLb5UngDpjQ0qE9aRlkGh1F9mQLV1ZCwbOdZiGjibKc8YsG8wZ5iHALr5VzUgDZtx1YW7LrTd4nX+CH+qrq9wVOP16wKI6061LQDXrLnCwLruiKt/F/i/Rvxt3fWvuxYHrcPEXQ18qgF49Rh5gLIu6IjPF0FjOlcEHlcTFZneSqWN3NXrT2Un+fVnQXo8y20jqvPHJlZsclcB8Hwc/OdyHYVhWWfrQwMgv4b8WHlda6yx6nrJ2QERrUawIQezEgDmYy37U+lsU4xL0nHBj+PL1baxX+574SdSjgUoeePGkSeVBMw17eT0WD4k9h8QHrse617lqALyypbD8XP+neuiu0kkC7S/ia2aoqHk/6yUeWRUbJ5bfeldl+Keq/PM2xz6s6oGOcmi6Z58Hbhd9jIk3/dJlhUl27LPDn4yBiQuhhMCiRIEqM6T6vXk1yA7n3znTXN0m/3wKKrwJFYSH/m6y++9ejxsPUwsDkU7WHHJAGNTOZbmBfuDpnze8z3toTV4uuXYfhzgIe5VySilxFZtvY9ZYSj0g7QWylv151mAFVW7VR4vfKYYg7BXGp8GIrdTUcHVcppgnBbniO1yr/O59YqEiAN1LlznPgzJEtpIM35eqlaWsCmZJGA7K09eA2ZEuTP+iWu1eWsuldsRk8CulMx63WZoqtHqrt5U+SwJhPoMpjTge3pGSVzY528SDdR1+/4vzYL0M6cKDfqrdn4d83d1nBmvBglOoQqUKdESmXiQJMzEJpORAACSxphYAvoonab2n3Z9vYOp9XYb1u32bG9/3w4OSTbTnp5kdUftib0UiGz+1IbDkf6R2Y9SR1jlDUqpDcY5tmieau8BQEzi8/VaWzEo84r5jV/V6XTln7hgvc8Zn3uuQ6cpUidEJck6V0KGdcCzokvA7m7XOp2mEh/gqKcnQ7s8n9hsktT9mUvQM5NemE9fLxsSY1PxGfajap/KWIMOT2FD8rkcdrT25VdfWYpOmXojBkoLABD0DXfOYkE5KgqyDELSaKnq3Kb0MBxPlZECAACp4FgOALS936JRG3xu5xenNhpdFgJsHI+LDBEqat/nUOExlK2OvfDCixp8wABufDKdafBZPPX5zIbn53Z5dm6z8dTQ4fN6Vj6PI+5ihEJJZlPrNOq22+5Yv92yJg9zYVL8jn63GOUIaNxIJNTLzUgK12Ms2Dlm1q1D5TVr0YqLLBtGeTFXcLV765YNG3V7NLi0Z5OpTdtdmzZaNlLGv2GN5JRLTVhU2NRqiGtD+E8bFEgT4lptmzdaNq819Pnxwqyzeyhkr7r5FyBQQvpDxd9BgFIN9Dom3PYNZLWNikYocyZzQ73WOckNctZqMSVWiw03uh+w6Fl8BCVsfNTnMPUDAJDoUaJdiraoMg8XEVGZRaHlFuiuo69yhry1RdE+JDdVMUZRDpAtBi3+2MDWOanSAFizwcUOpfKaKjUy283FDKkY/uKZUK+dSl7yxe2brmeEImtTPIsMdSfzOpiOjTpCaP0ExRjbT33qVXv99dc1rk7fT8jm6p6q32CoQLMOrYGoweaz2BXWFfX+CLf98R//scT+YjwIyNuUvaTgd2d/z9788pfUvo9gn2w/Rp1jsllK+RpROJS1cf76fTseQseqyZmEatVvd61HEH45sPu379rvf/P3bHB+ISaAA53uIKrzCfWwKaS9e+u2sv7379616XBozVrNfviD73u2nCecNsRw3IPitdBG0FHmHjYINfGzet0mAHyNur308kv20ov3VYpks4mdnxzbX/93f9WOnzyynd2eDSbUk5UGvOqIhl3OHaMiI54AAFoGMkbcU/V5x3PP52Z1ruTzpRqExHsDIMpreKVLsMT5v5otiuPkGhTxWpGthITYcA0Hrs/FIj0QiBZo2VJYWUeF6fiJlaCrZ/jRfs8D0HXX+okCAJo3VW3oj3/9DrauMGBX2BcKsjPbdDWIZUvdLqKWf2bdXhIU5erf4nN5Bimfi8U6TgyxfJ7n9nb7aHjGLarUqsFH9f7XHeuq6U47Rwboa65mQb8fJ6UQvOZm42VuCohifCLTvekAwQCpOugxfjkAs+rE+n0wf/P35POZ1xHxk81nH8ZZVRDsgADBS/g0d+7cFtCs0p92ywbDS5VltZOKeR5k5z/HflKyC5wtqftaLO348VMlNQAM2Gv4FwCCsnkwwRLgHTYlgnS1wJ3h9vteGTZOJRbF/pl6smcAfswvZyhyLe70419o3yOgI4iRTYMx52zUPKBzBxwI1Zmu+f6cP8sY77V+WEX/bd0cqD731ffgH5Qp+3yPiPNVNYRW7IFayk58PybIhJUrm066zfekmPuSpNI4eJAauhlofP0kAADeV9byPe0RvjtEcqcc31IvIlbgx/F/Y63k9651AfDT62leKwU193K7DsG7AICZC/LOKLN1HaRifaBDRswlHbBSX2N1f73aReLKOnYam8uZqryawAFMqS62HgkJNMIWrY5Na00be88hgQAwjG0y985AeiYO8cs2AeIlzTYHSlyymsRsKr72OS0B5KrYZCr9rZi16hyu48MtljYdDKzVqNlOv2uT4aWdnTy3brtut2/ftA8/fGg3bh6KbfjBRx/ZeDa1F168b7fv3bVGZ2mdvam1uu6esR7RgWI4JmNKn+tKEmIjCeoDAKDlHv4l6zbaKPIZgn+VwMMMoiyg3rTBcGKDy5HKs/kbYB1MAuJd/L5perZx/sKGykZRPs+10c51avv7fbWs73Rb0tPb3d+xyWzkJfMzWKgLm45qVlu0rQ4/k2uRULyXE+jGoo4p8ooZg6Xqu7n9Zmb6gyhZlKWtq33m7p0lCtnQEKZSo0f0zzPoONw++VdpBaWxXFqbPni0ppotbDJBiIaTEqh7EP7Kqw+EdrTb9LKf2MXFqV0OztU2QZTRlD2VURfz3+veCcyg/3d7O3bz9h3vhygaF2UE84S6oWy9tEcPH9pkMLIm6NbEAwQM1wQ6fgpeaBW4nE2lB7DX6dhut2tdjPx8obpgNg05c1lG062X0INKjrvYvgUAQIQAABADgKwngMZiZtPF3Jo7OzZtt+3ZdGxPmXjNtgAAMCFR1xVgoPKdqESpK4m3FUO4kMeHajoK2k2b1R3Fm6KDUGtYvbMjte48wNZCS7VMBEw57d9b+VUoXj92sgzQBpXKMlz+8wYAuBeo31rELKgGFOWujC4AgJyQpHQa5Qs4dQEAcP85AJDTDaPkpAiIgvqf7SggqWVdYWX7JNspwKikaObv0ILcEtwnzLAIoNY7mFkrxayeNDZr5nm+QVUDwAggcwppvIf7anTaqo9irVMz/6UvfdEODw/0XNXOkkx90MsKIKJEGDGM4rBEL2rQ74Y7ejyXs7Mz+/DDD+3hw4c6ByUAqs1utezWzVv27PFTgQ0YdJT7Ccr7e7sepC+gY7lIFtfiWe8kKDiZWoeSBOrUel07efZc3TQW05ndPDySc4m4IC0GlZFO1xj3LtCIkqS6qbwARxbHraterXX76OH79vijj6zD3NKG6E6c2wTf4NR2csq9NG0GmYgsQ7NtY9Xx0/WzZ1/96a/aaDiwZm1p7//ge/b1n/85u3f7hk0GlzrGPKlw588+d8TieqvOWTAAkt7MCk0+Dxo2OZCbHMOYS0WAlWmIuANbOse+L2zvIwxwE05gdYMStLJ0xzEP/PM5nAccV4LE5MX92OZr3YL7MV/bFMD+mIf7WB8LBkBJQr76sW0BgDsGVymW+Weuq9FFyHFb4JEHjzEP8vcXJV4VO1kEuEHBr2Rhi7mUAaw/6jOQH8OaTToAm8CObQ9jfWAW+2FOIb/KCqiWHsZ51h5zDU3bp3/hnK29zCoAkNsG7n8lo5kdIb+Gqj3JgRHcS61XMQCc2eB0WM/84oPh/926dVP7jMa8QRKHTkwt+Wtk4vM5l/8cySHda16ekOYDbWSrDJT82rE//B5Bfw6U4lNPh1O1QgU4YH9ivwsQgT2Q0rX4vLfLdhaaAxNm3Y6XnYppBeih8kgXF+TfHu1xC5FGpzWHzyuGaUYv37T/x+vr1vJ1AWx1/a2eg/nvwXs+vvHzuvW6eg1LJVm8JBQf1QNFbjB8IkpYPOhP/DGJSztY4sFukpGsACzbgQu/C6faOwCwkrAp3V+fM8UMWQUA0vaxVQ5iHYAW8Q9+9+6Nm1ZveWYXAMCFwZP+GIyP6cTmlMkSVymr7+XJYt7g27JeKEMtdMA8GRv+WnVOXAEAVAYh8StnnaQ4QrgAbSKJM7o9q3d6Sh6OFnUBAEuy3o2W0YpXbOMMAIhx9SLdlJwIAEAsAAetdP26hyrAWfqHxfVfyVJzqXNrLhmbseYRsFEDxraE0af6h97c2fmpbMfd+/fs8OYNJXy4v1YXAWJnBkSLVJUR1rw0mWGBwi8/P3UBIMlcsH5FPHD9AQnIJwFkj0OxVXWbTGYCAIjVSHYJMK+jZTX2ltTNZkq8RNkhbBAHxsWkVTcqnvfE9vZ2FPd2e/6aEkDjgUCIxQxB5JbVl11r1npWWxKDwzBPNf5LBz4dBChLnmBJbJLhdAZ7CS4VwCfJavxcYofXbt1ckqFDlICvmPB8L9p3+WorjIS2HXl/CwNgcpFAF+YDAPA6fTcKL738ogTBWq2GTaYjOz8/sdF4IETExWNcmTIAACYl/0BjRuOpHd24ZfsHh0KdvLUgrQFxOmsqHWguZ/bD771j88nM+u2ejQECGk1liQejoTWpv0j0Euph4SHstNt20O/rew1DnZBjJodThUqDuAkA8ImNAaS21gwpDYL/Hm3LVJ/jNb0jjFS/b6eLuT0bT2zUaNkMcAIkiV7bKoNINcWMsQAAb5EmAACaDjhbramFO1k6lWcZyB7UFShkOX2+EOnxWr0AAFKh3Iq1lKO/zcPZ8jfQ/b8IAACxN54JZQBSD+90HOFMc1R0upSpyBkAlAB4jZinugqktbRKbsjyNn9Z8M+8lHBI1hYvNkXP25QtXHInPDYIBbGMf/bloEBJhw6q1aZhjvWY0zhjvfAZkNECwMjbSaUD8vk8e5ufRzoWbcC2hX3uc5+z1177lJ1fnCtrsb+/lzmH0cJplebEdaBP4cjpvNAA4BzhTH3wwQcK+h8/fuw0fsQxd3f13htHR1JDvXfvnoJlDPeHjz5S1p9rQ3yQZw2ltN1qq04fwTfOi2o/rd9u37mrtoEEIrx2dHBoz588td/+zd8UpT/aguZOIOPFcZvdtrV2+9IYQPgPQSuYA2xq33v7baHgzdRStKRhCQ8vsjpQUGfTuWriEchb0hJ1PJFK/r0X79u9e3dtcHluTx59YLeODuxrP/tT6n6CHsnJybEAmKoTFw5sYRez+t94LcAQOobkvcxiLkQm4boAqwoQVD8fIqL5nC6dEC+vqn4mzh1rJZ+fscfoPhASnDJ3fK+JbB/viTmbj8XK3I2A8V8zAyAwsRygqd7vj2ler/1YSWmtUliv/Wh6g6sRx9e6sfZWiqsMFTen/pq6ZFR2kNxJrdaAVh1YnJDqeYvgPgGy6wI/nTylE/O/53Mu5lrc37qgQuWHayje2z6zMg+D6Xqlxi1nxZRiuNXAmvK2TRT1uJcr+0f2wo8LAMQa4/nk471ujVVBgwAAtNcG+JtyJWEb/dq9zSBBMKCy9myYefhjEm+uW7+Ds1sCyDG3ques2pK45khS5WOV308eAFeBFU2fubNA8ux/MGI5jlgMCUCoAgA419gut19essB+g+PPdSGASytc6aGgHs7rCWDgeqHnogkTbR2r6zCfv2ufkcpkt3chuM4SqKw2rd/qOYpANwOf8jXE86WPub/Pu8iE75x3yPESEsrsZgLpKd0l8EK7BeHJbetv2/ULbgoG0IrfFvYpH59EXS/aJ/ttJ8u28TRcW9jzfP5o32w0JfRNNxzsiJfZ4TPAU6Y0KAEA6Bqp7e7C2pRb+iTXGCACHtpQsSZjDTCfQkRxkz3y8qMKQ1FtgqmRrykZASux0dtRcmJWayl5iJ4PcQNZ5vCZnaGR/OREDQuF/1X6v5dT6HO5OJ9zOXSp+fotfNwUaBR/U/Hy2Br1hcZnOhlau1m3Xht1/LFdXpxZf6djN27esP3DfUPtnaQNCR8Cf4TzLi4XVqu35GPSXYmSo+lsaheXlwLm9g/2ihJdPcdUWtFqN8XA4Nw8OhJ5/F2ljUmTIUABSuIlNB2sAUpX6aaUABIcLYQAACAASURBVIAQzecYUbLJvAYEoCU8iW/KGhQvtxpiDfAd2wIHlfLu5Rwtr6616rtWr3VtibbTlPd7AkpjKE0BL0PQ47FlWkur7WXzBArJ8nw+5YCv/LQ37t5b8gO1SqHuHUJfiPYNR1Co3Mj4g8vo40systQzJQV7EAeY9gijpcDqxRdfVF9wGADD0aWdnj4XAIBB8HoIv3gXcXDkBeBgPJnZaDK1lx+8ovoO6jSg/rtQFAjPTCqKy+nI3v3+92wxndtOty8AgOXX6/dtMBp5m7AF9NipSgDAO/vNph3s7Ng+LW6mvjgD2dV1JzEqORapBED3fwVtZxFTdrAwMJ1uo65yAAABFjtrk1r/1v6+dACegjBzH82mTdSSosFgrQAAIKWcKQCAxZQJSpDvAMB4UbM5tRetjtVaHVvU24nG4gsykMOi1l9tIly1v0Lk8I1/S4b6us2D65xBAf6EGQAhCMmEcXHDlpwJjBObcjAAAiFzWiesFECmtL1FXUGax26LwtwlBLPCJeP5s8g179XBYpXqrA1PC3J1G8lpXLkDEpvniuhRZjTXjbdEBDNKf+4kcFYoUYzLtqArHOScno/jzVju7u/aF774ptb+YDCwfr+v9TIej6T8H7R5B/mcDRRBaNSrs150vMQcOj09VcCPUeacHIPMCi0Eec/h4aFuY3dnx3q09Vws5DBRj39+cWG7+3uJuuVUTz7P52jNR8DBteI87u3s2fnxqcBL0NjDgwP7g2/9vv3Zn/5Le+nFFwudAYGZomO5UB6fh75Vazet1m0LqOu0XTPgYHfPvvfWWwIF29wPZQOCiFMpQDwv1f56Ax0cuQmMKfQJ2h0h0wc3btjde3dl6ybjoT15/KH9x3/jP7DhxbndPNyz8ZD6f9egX81e5PY1dUdJtbBRniU0W8rcgq9WMmj53ON5MX/WBT5hz6sBXjg7Vadn/TFcRdlrD0snOpzpCBTyeR32yTcpLyHxDS1jERU6EqsiRLljUThE1xupT/Ad/nxiD8tP9BcDAmzC/ssrqQY9K9eoPdprqDd9bc8gog3pIq7Vr5gv287PZ3JR0dxplHVe00c6n5+8h8xQDr7E5+J9YT/X31/Qh8s1F58v5teautvyWKslEqsrubDUFac4d5AJMFczsOvmePWaVn//0RgAuQPIGAUAsG6+Mq6Rga+uT61fhERTuaV7LanGu3D0vazx5s0bAgF4VspCESS1XFsA3Z6oZ10XgMbzq9ql/DlXMxhVkKU6J4p7DfCwcPhLsdF8Tq07t5/D9Ynimekz2PSUoOL1o8ND7Vvsb+xRlK7y8wcPH6otLYBzrL91gXD1uVTH6LoCoO0lSDF3kjdU6UHP9a9jiJR7wVLxAV8BAMgnSuAufk4LgEtizHOJ61JuOxxcKuMLuO7G32OAGMdN+9W6Naz5W/HLQ5bP/ZSyxCA84OJcqSZ/WwYsH+/we/x+XVSvv3cosVwx3VJXiqLEQWDA0ubjkc1o9ykGct06sOiYK1mJROyVEbzFc48EUH7vxTWl5yMNhFQ+rPhMmmIOAEyY25SptmjZ27Vau6fsP+KjrrHm8dRK4J9xJjz283kStf96TskuugZPMHiqAEDZjaCwa9lmI92CGmUkI2s1G9ZtN2w0uLTL8xPb2+3bC/du285OTyjDbDETS7rH7426ffDhh/a9H3xgx8dTa7d3E4NwrBIAaSukmBX9ES9VjC5gfk3EtgT+Oz2+L91/TaXwHhdFUO3JLALxmGuMBvNeLHOAnSQ4nOvpuG+2TCzaS9vd6dsZGldHB3Z88kwx8RSWAvcPNjZvWaPWt2YDRlNHiXQAAO/C4HV6AqMK1N/XLGCTwKTsXw4AhL+V23l+DpZT7YsvvrR0Be+GgmYcbRxuTsrJR+OhAoIyO5NnA7z+HyeQdk3UAovSKVV7H2j6hZNNBACA+n98DEoD7cFpQVJ5LJAXTuuUIOj/gACvvPqq6BdqBzWe6GcXTRirZuTy9LkdP3ki0cIOCNfYQQICN0ACkCJ3luei4UC5p0bncGfX9ukKMEMky6ldlEBw7uiKoIFccQB8ERTOARRqnshiZs3FUm0G29wTyJ0KzBDfqFln/8Aul0t7PBzagPElmwndhAxqMoJSE9UiDgTOGQBIF9SsKZRLDIBaw+YIO7CgWx2b0wdDOLxPhCI4UA18qrmqAACxYAMw+LEZAH/BAABBvxYpTmcS6guUVMY5qYurc4E2Yqf/a+F43UOxWPwZpj6vyWJXNx45QEkbI3fMZKylJ5AEcNKEkPnLApmqQ6szJpDBjQwLv6yhXrfBXXHAU9ZL1+MWICm/lDU+4fDk2d0wCjjsMH4I7nv9nr3xuTfs+fNncuTJ0PM+1PoBBAniMaalA5SUssM4Ykhb7WKMqPN//vy5hP4AE1h3ZPuDBYFCP8eLsgXAhtCjIJOBvRmOR0Jx0Xvo7+yodIDnSScBlho/C6hcLAX4nT09tsO9fWkM/O5v/45QV4CGZ0+e6j4x3mI6oB1B2U+/p/PwO+yJeRN1EKhndQGBlAM9eviBzUYjMQKk8n0FAHAEn5dHw5Ed3bhp4+nMnp+eCsS4//LLAlbYiC8vz+3Zs8f2lS9+3j792is2Gw+t06Le61zj7TWQZQYsnIx4XrkBDxtcOCIwVNQFYnUFV531dQHEurlZdTLyAKwaePl7ExMim9ObHNbcSY57k4hhckDWzf3qa9cFkx/nGH++70kOz5o2XB/Lif0Yifvtx9ke/F1/ry4ntCkDyOeDARJzqDoPYm2vs3vb5l1cW15jvG5O5oHBunm9rg97NUiKc129RgK2q/Z3XTC8fixzAGDdw3S69+pXyQZIObRi/NddZ3VNXr2OpHC/5WHHeOROYh5gVJ9tfh05AKB9NN1Q2CC1S03Cod7/OrVWU3CCZV3Y7du3RIUlGSNWKcrYvY78LdiaZSnEageQfP5smgeUjPEVwGeV7RYdrcL+5N91rdkDijHJQdRCG0pCf6GWXj53BZgh2pr8D0CBTssDEUrg+r2+xu3Z02f27rvvKVOJzUas1mnjVx/ex7HP4W9cVwawzQ44+HKVgRGfqTJ44nXNgxoMSZTKPUgMECB8FsprYO2xV6pW3xYCAC7OzuT3kIH1TPkqALfObmy6B0/KrLZT1NxMOeoAmmOIxaDOfTT53ZtHqFqCtgKIqDV337r93cRgdMZLqeVFff3SFiQZ8UPGI2tRNkIWmlMmpf8oreO6Y7w9qHR6+UYbQNkhrOhS81JgPB4F9698fr0hEGAKqN7uWqO7Y3XapSPSTpzS7nhZedJnkJbFFY9CT6QAAbSGdFHuP7tLGoMY8WG0pivf7T+VjBWuk9hRdfQqkVCDd2s16nZ4sGs36DAFxb1BmWdbduPdh+/ZO99/x0YTmEX7NpnSIQ0xPjoBzAUy8oz43YUWHaDDDhXJUQGbMH9oc4rNcgFFWBz4hvJRm64LQvnScDjQceSr+2CpiwAxM2yDRrMhP0xzJUphk64Ix1Ryq99zAODGgZ2fndpOf8fGk5HNa2aTKWBq21qNXQEAtGakvTOxtI+Zn7McY28RL384JYw3+QlcU1D/w64R63pb5YHVvnj/paUcS1o6pdZxqlPRuf3E/B1DGwhvTEiJHCSUnsUOJZcMflAouCiQjqOjQ+v1OgIATk6eu7qjBtgZAC7a5yUEDtygxrjQvwcPXpEeACwAsogIwnGdOPwHe7v24fs/ULZuOYN+haHBUKOw6urkI5T3UwspWBj12Vwqnfu9vh3u9Ky1UDW9i8iMxqmFVEOBGhTkaE3l91zdbOmziwzAVAsd8b8Okxh6W7qv0WRmvQMHAJ4ORzaizrndsUsym7OFsozRBUBiYAosU3bRYTzP8NeaEu5AyGOBKj7IKj+vAQAkBgbSjlZCUmkOBkC0GdFmFyUfW3aIbU63SwC6WEixMXwCIoChPMri5rlC4wmrJxpSov9HNknCewIEvP2YfwV+mYdLUMTUTHaFRh9obL4RVcdB79HDSm0DkxWOz4azlS9MbVVVxRpX4SmvsrIZ5fVggawX10WP9RBqyXQIOGfUajMmGDSCXwJuAnIy8PwjA48hcJqjB+BSaD45EZDxwgsvyIEpnm3a9PMR7fb6Euuj3R+Z/wj8QwQQMBEWEOdHC4BrgfLPdzIgAISsZc7DpnVwdGRn52eq3YpNECcTAMAzRk4Vvzg7t3a9aS8c3bZ3vv2Wvf3226KGRdBK8P/k6VPdM6gwJUHK+ifVZI0ly6vuZR5k/6n/h/q/Q7tOjo+gkxTz3cnL4b+YD+Pp3Hr9HbXxw7G4dfeO3bpzS/oU5+enNp2MrNNu2K/88tft7OSZ3Tjat3NEbuiKIse57KJQZvZL9etQw84zA8XzSOyDmNFVJ5nfQxA1D2ryQGDl2W6xA9sAgG0ZuAggtAIrbKMyc5PKcNaAZ9UShWLu/UTMpS03+iP9qQQANtmKrQF8geZvPulPCgBcC0Rk9YTxjGJ+8HtoOGy6wjwgXPf5/LlX511+nnX2lc8GBTaff/wczow0QrI2rtXrjBrwddfmtEoPWvN1EMdfN2erx/frXh/8b3q9jDmTCFueVKggBpvGpVwHSsdtnEDb1n3Yyurars6Z/DlVwQT8CenM4EYnMCWUyxED3NnbEQDAWLB/S+tjOrFev2vDwVAZ9JwCX50TOcMkt2++o5tA7KCbBygR33kPNn8deBDPLQT6qiCEB7gxrqk9m6KrrCXjfCEQ11u2pRrdpNItZXyur9u3h+8/tB/+8Id2eTFIe2zLBpeX2sOO9vaKGt51a/U6Bs51GOKmAD4mTACwV8Y22ddN61/PCf9vmWKDpN/FOLrwcl0tLAHWCfAJqJowYi8H6rSDeCD6OlMYBCsM49WpfJ39UzAvf6/8nALg9HvQsxNeX2gCFM//Y2S/Vny4jAWKUBwt2WhPLt2iJsk5/Aq3CQIXofkTVFOOSvyCP4ZdAzSqtPnLz1O97/W/e217AeGmmE3BrkAQwgYYjmZT/HLAunYX2pS3H4StQZcChi6JUTAuYjZm5Vc+suksEZTyq0p3EntkpVtm3jUqVmpZq1fMNQW1DgqQaGEe3Dg6sLt3booyP7g8EwNgvpzZBx89VOA/HI9t/2BX1MuT04HV6/s2X3h7eZLE6IN5AnqutXlJSWfq0hH3oXtMJeyL+diWS8pQKJWFsUKyGVBTg2IH+7SCHlmvi7B9arlaowSAWJQ42WNnlbwr9lztiuMlUl7iKF8G0CGJWHv6fGkTYdBta9Z3rVHfseWCsjBKEhpe4hP6cC66lAAvBwDQmIjS5twHifnCPeW+Iz8DauJzS9/rzXv3l7zZkdm5dbpt6+/0hYiMRkM57gwuGbmi12GGAnPTEXgBAPAQwjfj5BigW7du2O5eX0jK2Rm04JlRg8Hf+Z0sgIADJemZttR38/PSXv3U6zqGKMpD1Bhd4O/88tyO9vfsrW//qRx3NADmtJRoIMxART5t85p2MRwWIm4IfdWk1Lm0vV7PDvs96zdYoA4AMCCIGSrrK00P6pqTyFGFeuFLwoMCHgIKmv120zqNmjUWaA24RsHF5dD6+wc2qtXsmPY2tOWgJRq0Z7gflADwIEMMTNiLL0LqeygBYDwU7NMdATVKAADECmuMYSe1hSgZAKqn1T+vs9JazUoAImAI8GabDdy2AcnQIgL2CQIAclI02HVXW2XxFByrVL+XqIwRLGnBRwYi1TjGfl70Q071QNSvV53LfAvSoq2IRBVOUL0ugIn5EiguAWbuOKrGNTtg1VfrSiQkAwAqrhyCSaF14PTJQFa95RF/93tzp9hRz3aRaWe9sHYwhpFty1FsxD8dtHCqPX/j/RwLIxFlQfllxf3z/XwwUPDPP35XwK3WN04zAnDA4MI44DUcMoJ90fgbiKl4Tb9aBJ6c2N0X7hXBP59RBodranf8+jgG+hfLpe11d+w3/9mvG93luTdo/rFuCcBhEADucA27OFqIT00mom3xsz6DbRuPJAD48N33bDIYSNH35uGhhAUBAcjQuKNYbCFOc7SatXp9O7ukpMnsxZdftJcfvGzT+VS1n+PJ0C4vTu3f/+t/VfVtB/s7dnb8zHZ3uoYoqfeldSp8nunP6+FzpzaecVnugbNFBsDn3CZHJf5Wdd5jnlYDgDxQi/KadYGPb5oOHm36WhfAlBk2fx658129Vp+bq25u9feNJ//E/5BoeWt6xMcYfjwK7uYLvc4BdlB68+erNaQV91oMFuYQ8y/mXd5NIlgn+fzMMylj6nkrFMQ8iAsK96b3bJuzXKv7Br5WA8iMLA33tg8zKDmr1Wwd54wSl/Xn9/rPIp+VHSeOeX0AtkkE0x9KXmPvWZzyCYRIk2cwkyNdyUhXz1+dD9SEVtdPdf+qrvtYP9pb035S2pRVOxLOY74ui2tIJXgfBwDAd/RyTBI7U9vd884wYjBl9qtqi9aVAMRz5r3sH/m15dl7Xnf74veUzxPdA+B5Ai1yE+P35+/355dA/nSdhU1OLYYjoBDojtOOftVobOPh2N566y33FNWpxdeZ79Gd1LnmbKWJc/5843pze1f9WcmQLQ7cdfZDrZPTAeJ8+V4SAMK6ayBhBSWb/TT0ubSXzb0NGro8iPCqY08LMN0BgLOTY5uOx9alK4Qew1UGQHU/W2vhJBScsVI8e5ZKEPwTvu7j5zL77wBGyult2ScUYGelEXFdHug1bDya2t7+gfX396zewS83dRbiPyU3U2KQDmHL0dAa44k1AEgAjKa0M+95t6psHXKOSAbkcz2/zHINpnmdNoHIdMOMUhe1TlcBvneL99r/WrNldeIaALlmy2bM96wzmM9+NNzyvTdPfpaeUHQhSUsjXWKwnDzTrrmTQJF4Jm51ASpQ5B9Zr9Ox27du2p7aMk9dXL3dtIvLUzs+fmYnZyc2W+C3UadP8pRWoVxoz0YjykwdAODfpdinC9vd3bPxaJKE5V3UL3wtnxOxP7gNdza6q/bDIJjOxtbvtdWecHe3rzJR/HXYTPyd65vMhqrx93lCdzwXSY6sO2uAMhhYsUc3juzZs6d2984dOz05lQ7VdLm0MTHesmPN+o7VrK+OAIZXCzsqJQzLNvGAXd6JgacQXRiCJVBdp2VLaF9j7O3YTP6pvPcrLz1YxoavSd3wnpDQGtpMaLJtF+dC+sjmSxcAIRMFvQ1r0UoiGUs3vjkU5DVk0NodEE1iIKmmgcFmAXAx6AZQSwvqQV2o0yJq9sIL9zVQkQnlroVqSBBhKnEtgnpktyWIQVqPnpei2CuFUNZuc6WzhXQAdtodO+i17aBTt9noUoEJGUzQo16vr83JBYrcP0jb8ypdLdHKHQhA0AMF0KUEAdUKhIVMEN7t2YANoNu1j4ZD233hnl3Wazakh+SMGpiZjaZjIV0e1CVq5gKGNxtkw+bLhk0pr6BtFtQgtVqBekIPDHcCWbA8L3U0EDLotfBVAMAvO4l/RB1WLN2sFmuLXXTjCno1nwgsKgxjGqncyQgySXWfYmh5jjJmWRtAMUhSbb2Cee6XcgY0FmgBiLpp6qXqiv+OwIez6rS+sh+nG53SUZOBSxl8r8Hc/LW1PlYiK3NrdToeYLdbzk5IrIRwjAjSAQkcASwDdX7f6SOM5z3PefZRhySHHOejDs2+5bR1DEsShItzOIqcymjSZhXZ/3A2gkpGQI4TDcWfsTo/PbPdXYzO1eAxnl90EYjzhYMVVLqHH36gun0YBRxTGZGl1z7R8o/Xc/V4sYlSyybsDmwDsvV8kc3D7hCs88UapIZyOp44GNHpaD0BAPCM/+D3ft8aiYDCOdUVgk2v3VLwD91fAVACjIo4KRlV1me/3bbB+bk9fO990dAGZxe21+/bhGtBp6DXV6aGMWQDYAyZO2S5LscT6x4c2tnlpURi/tpf+6v2CHtUM3vrrW8Lxf7613/Bet2WtVuUpUxVC0nNGYChRKRQ5Z2F4KqzG3Knu0Sry2e04tRVgr+qwxefrwYB65zLahCSBwixQq466GVrxaqjFDYhR6Bj/kQQSQYqsg3xGp+LOZM78HG8+L4CrFXZBVe5126zKu+rBujVv+fzPwdj4lisvfiKTEMEm9yPAySeNcyP7ed12my8ngdh+VhEYM74Fuq9cs5wtl0HgmPE2hLIlVopsm4iuF+nYk7pXOxucR35dW4PIMBlV1I/120ZV/6+HSDxAHrbl7r8JJuqNZpsMd8Zqxs3bhTAaNjF8p5cxNf3ivX/qnN6Jdij3Sc9niUitUoPd10If/75WiP5ka8HEgyIVXFcbHPO+Iq5c80AbAUArnt+1z2w6nqovr+Y3+qg5K3/Yjy51xu3bqiVLE4zQYnuHfcVQS/t3Q5gVK8zfg8AJdZWrDtdl1r7bgfAtt6/2HOrDEY3EmWAw/PhGpyK7es1RALJbkNxB4CNeUzgf3J8Yo8+eiQnP9itnpJIJYdpv/VAgTLFKK0r9YRizoSGS253czvhZas//lf4PzH/V8aXCsOk8bHu76K7kx+RQ5nCxmTPoyPTbDwR0xCWLIFUu96w89NTOzs+tg4JHVjEGYB8nX3O7xTLl1Qn0suuiZILMkcJe7SazZkAutf4ZBbshj1hnKsAVJzfr1NFoEo0tvs96+7tWK3TsinBd9DbJyPrEUuxp9GliO4/aJOhn4GCfRIPrNrcdXvpOvvcRgcslTjHdTOh8INU4siaY5wk0AgAULeaymhb0LvETEYjIAfhii0SMfccXdLv5ZfG32thV14N5njQ1llj6nqgNpnlWlkaXdrObWfHy1J3ej0F2ATio+GlyidpGU/LPNqkUyqgu1GLTX5nzyP+hInhCWN8KcAAiQvr78RXxAfe8g/AMXRXwFym1N+nScBsclcRW+bl2GgTAAgAFOLP4QNKmE8A4tysTgmAiwhq5nm7umLPQbQ67HqxhvBVJ1NdJ60kl8Y9dJT9r/Ov1iW15IKEMZtTu79CxwIAQELxKWGcYp5yfpaJQsbf7eBSsTvJOuywynsDACgdRcXPqnloCQCYiQLBwFMPQc0PqL9n/RkDYRBZa5OcTp1qRMWUDqpcWrKwuOu1hKaAIGLMeZA19Vjk4XJc6jzIBKrXNqJuNdN1IApxeXFup8+fwj3zblQko6k0Wjq1W6hXEsOQ085MJWM2X1i30bDdVsPuHvRsMabGw+u12IwRamGgAgAog8CCbKNxdsa+wliZImpKWghK6HGaSg04X7PVsRETtNuzR8ORde7cskGzkRgAnp3nfqaopC4SHUXUY1SaoflTPUX/zoay/5QABADQqCGy4vXIXF2xWUH/xbksVPALEk/R9kgGsNJmqeokb9tAnQLmIoDxviDArBi0ZGnXAQCFsQ6QJSG2eW/mKgAgbQWoVannLveQZ61isntv3kAxY/6Vtgqjtw0AiOe+CWBHZGVKgN7xjLucNzlCSRCN6yODlQEAsXkHICB13NQjWLVH7XYR6FPzpFWQnEiC/6h5FROGFoTTqWqm4rl5cOrOaKDXrvHhTACeC4BbaAGMJeKTh1JXWzJpY0lZkACYUEHFgJFCIyhmjcZ5AgBQ/aNEBVcD3NyZYF0PBpd6frQBzEXpNJ5JxZRn0O/27NnjJ/bk8WNRC58/fe6tPxMzAopp1PkzZ9gIuS6ABWUqEyUUkEW0zcnETh8/lkAP2gF0DZhPpqKjTUcj67U70hbhvZEJ5x55HthH+uy+//zYXnzlFfvaz/2cnZ6eaPP4jf/71+3ll+7byfFT+5t/4z+0ZpPxo3yBdjdT/Qz1GJR6MKD9qM/RddnGHACQzalkI6oO07r1mn8mxj53KKuORf77ugAt/2zUKFaBgTyozQOePBgSQKVMiq+wfF6EM1Mdk5X71b5yVcU9xoDv65ym3F1Z52jlNjAc8AhA4nt8ThlNtQHzGkRej2w18zcAo3x88mfkKr1l9rcE2DwYiAAr7oNzsH5hzEChvjhHUMsDqwBBcxApVPbzsc0soAs4baCgc53VGtRqqHFd/fF1GfTrjr9JZDCuI0QAc8Ak5g7fcXZ4DowDtoZ/2AgXLa3b0eG+/JBgFgbAEmABAArPIJgU+Rizv+CLxJ4b9pYkCckTPhN96Hmvj4VnneI8PP9gruV2O451HUCS6HEbI8Bt+/fHCRuvAwBijbHvKXEhQMznLk7/zds3NUY/LgCQZ2DzewkAQF2utzBgtvovotY6hXf1K/l5dGHKADqfE7TnctFaus7cvHFDexSlb8+fH6u+/5Ks95LgjmSWa1I5FbjUXA57MEvOeYxjjHduJ9c9p8K+bkv/rwE8q8e6MqaVz+Tz78o+kVRwRTdXKzlPABY+Fz74dKbAjlZ4y/nUWvWGXZ6fiwXQNJJlLpi9EkJmIO12/xOvOxgwpSCqygI0DUvARYFUxgQo7uUaACDf31aDf9+vHACoWxOW5f6u1YlTYD5rr3aNJ7qCdfChiJnwt0giIF69XAgEcE39ygxcA2Cv28taJARTz3mOoOeVAADds/SqPEUZTFqSovKB0FWjixH15K7k6yBVaIMnUKfYH4pEqF9vCQCEhxw+dvmd4BN7GEwA4kkxI6ibb83txg2YXS4mqr8lGwlYJJG8hSe4iDPIyMMeItjDN6ZEXOoSqRRBXRC5FwrBKQOvN5UQnk4XNhmT1Z8LDGBNjunINplbf/eGx1ewR1N7SoEAKW8kNoIALhetR/Ae1iz7CB2QGq25LWupk0UBSpYJDMVfqS0o/jLPUABiatE3QqfOEL7vW73eFwOgXiN6ZHX4/JZ9KgAAeYGJAeC2T/9WAABXgeDLExjedpJ9BjvFP37XfvPVlx64BkBS7pTxriEA2LZuvyuqBQ9B6A0PMiG8vD6bLGw5JbMVDkymBi2EF4Y7QXtOAfEBkTHVhhGOnxpX2mwGOsL1OMUG44moF0wBECAmA4gy5QnPnj2xGY59AQAwIN5blQWIyJ7KK1INiCge84UtEZ+hPqtusYoB5QAAIABJREFU9uD2gdVp09BsyqmajgmWWoXyuLfZiK/1AIA/JtB+UL2FaE1dAAA2gSUBmbfemHY69ng8tvqNQxt1WjaG+TFByKEh0GUyn9p4igDaxNEdHI9aU20i5kvvMb6IEoBG05Z8TroJ/i8YABJuUn0wdLRUB59l2KPvsQxGqonOnd7cFG3PwDj4ETuwNq1MA6AAldxaXNmqZLoTRSgQ44Jpkcade0H3QVT9CgNAmhWUQqTs/6qzWQb8bjjLRREu7zYAYF3wX3U05gT63Q47fVFzH/eEgXW9Am89ooA/oZ8KIlLZAG10JEiS5miwIsj+E/DjrMo5YDNJvUzFChAA0LD5eCyUMhwIvkfWkvcTmJCV5/0RGER21UUic2AkwDvPWq3OCQ+meB44tRgRjCgBPuNIoB2BXlD9eU+wD6LLRjwjv1+/D4JzvgBLMOzBVDjcP9B5CBLHBOnjiT356JEAgF6HrFJX7BnGl+PAFKLeHxAlNkGfet7oNpx6xgRlZuj+w5MT67UcTKGd4AKDjE5IAs+YXwIlsv6xISzFs190u/azX/uaqGs4Nv/PN/6FkGL0Rl579YF98c3Pi842Y11PhjaHBaD2oVNdO0wn7yWwSlON8Y/1lwe18d51a3adw5QHuTH+6wLfPEgMZyMCn01AQ+6wrnPi8gA2P2ecywU73aGo/l0AAQyOzCldCWSdulKcdt21XBfAVMc9zhXnya/fg5pVMSHKzSLADJCI+cEcZs77+ihBtfi8r8Wl7fT31jIE4vyPHj3SeiMQJejI7XEwKyP4Xwe05BT0uI4yK123pupY12e/tSY3qPzHoK8T4Vs3D/LX8p+vO34wQDZ9nucvFyljWeTPPADFKkCgsYAiPh454zGBBATm2lfoX16r2csvv+y2JYmXFtnfxOjyjkZll6RyLP01t2XeeQTle66D1/jHPKE9Xs7A5DP5c/zLDgAU60ULKXUFSTRsxuX23dvyJcmayUtSTSt+h6/b6xgAm+yOTqda6q0M+I3Txv+Ar1st4QgfzynPXC/+YDAzAGxYdwHioBVzenxiT548FZtN/gr7kVqC0c7MVepDHT+AC9lpGJtO3Sz27yoAUF1L+XjwM4HEtq+PY/+uGaTNf06aVcoyZwCARjbVlKsTAIkKhN6o0240bTwcCCxfIOTNOqu0MvzY1+zM9ZUveTOeD9P46jqy93mMVjIt9OHKHhIAojM0rjKQ4vPMFKIUEkF1AMa9Xevs7Fit5XX17rMhBEibcObq3LUAiFmgX88m1iGEDRZsxsSsjsGm34kdInaTrxl+mzxz93vcF/IxkbcBIEVyBRV7GC7EEjFHU2FzUPvLtKEPs/vABW8ihZnrAADe7CwoKe7T8m5OZh7GoDO/e/2mtVtT63UdoMXHcvaa753EjrxfoGIq1xGlPbHJ8aVmS4JqL6OUHoHiRv7DJ27YdExw7r8XoEASqqf2fjip2UxxJ7ppUYqRd4dxbQD514AEMBlSaVqrXbc2QSSp5sRMh9HhNtv9ahJL3Dufl2ComNc12QVsiaxDrWP1Wk8AAEBADQ75MgAAZygpoNfghxKV32sIiJZ+32qsE4wsxjHq/gVqRVeBn3rpVQEA2nSM/qwgGojudazT69h4SraQQIZkNm3/UGKHGjOx4eXY6ksUucssazj2IfI3mznFzi8+6BG+4fKeORkxKChk7hc1m0xwlnma8cDqohFDWxaDOtXsXVyc2cnxc7cAGBDE8njQAgDcsAIAEKRJDAOUjvMAdkC3XiysDwBwc986UHLrdS9tGCFGkSjyysKXBtaV9kuHU1uFaonoFgCwQcZ5bp16zbpLs/bSrEcGn8trtGzcbNlzkCxaQACuKOpHSR4OCUH+XKUVDrq4OlMD9X/KBDA10H1Q/m/4omUwFrRcTHT/AADEzoB+irBiBQAoraPvoKF3sMnobsvQaCqKKlPa4AAAVjayZDPWMQCqAADXJyQ5jbvEM1IJAIaMThVVBgCLbNUx9kUQ16Vr0YTP6ufThrWOAfBxgn85LziR9HEPw8t8Sdl+gtloe1R0L0hOI2MOk0aOeCiSZkAMf6ecABCBOSmwIL2/ULBNtXOoCKu3bMqExuYVwTrrLK/J52foVhha+tDTnmkV4nJjFeKXHMczXJ6xDuc0HOrhYCQ0lGOGsyo9kdlMwbvvr1cpnjE/EI7CvsgZSpttON+cQwaUbP+Tp/pHgI6DhSPBPKHTx86e1/iHyjQOicYsiYWKFdDxTB0gH5R+qFnqCkI7ItReOx07puYfsGk8sT20C1Kmh3VFZwI2KcoKMKSM396Nm/aln/sr1ux0bH93177xu79jH77/vrqTHO7tSviPsiBASoL/KWrAieGD3eN6Gg1cg9Ua4E1rcR0IsM1BDud8GwCQAwLxrPLvsbLjPNrA1mQnNmWSrgtgooSH467LtOYU1Oq1pNqVK1n+fJzWjWV+rZsyjOvG5eo9MmdduDbP2OYUXYGxlRaJ5XFqdnJyJiCNtcK84h8/q4/4dFoAgAHsxTpXJno2V3uhPPhljHKWQtxH1en1a/A9M3+2+c8cK1fpXxcJSIV9E0UqMlJbIoxV0PbqG68LBlQmldV35z/n86UMzMuIQWOwRr8if86yv9E7OrEIAHUAVQlsb9++KT8mLy9wQAZn0luP+rmDAeDPx0EG7wkdbSTXre/rxudfNwMgxtizrr7nluZhaXfu3fEOAAikRbu3AABSz+2yjVjmR1wBoEufrNhTmMGpj/mmKbbOVpXvrQIAZea/nNQpK5oo355cdnuN7fqXf/KnNrj0rBp+Yy+xS1SOM5kqCZN3Goj9U6+pSxSLZDMAkD///F7i52DIbbr/6+zvdetry9J1H0sSSak3eabGHzYJUTUnvE0liEfrv/l0KiX04cWFAAA0ufKvj31NWWvm/PPRGSBaeGv9VTrtxN5Y9U/i3DkTq3ptuS0hqSiR8UZTwX9vf99anZ5q7Yk/tF+qzGGpnC56Y7QDnI1HVpuMrbukg5jbier+cv041DS/ggSRj2KEgbEYBUaEHkLyUxeNps06vQQAKEjyMgF8sZT9T9C87xUaiORbx0+OtGSgQJ7sRYRY6Q7P7iehPWJL/M5ev2O1JaXk/H1R0NPPzy+0phAL5b0RXDtQS/zp38m8L2p0CYBB0FTMIH+V4Fq0/4X1Or3kX8FMSUwHlQvMbTon+KdloAM9JBnDd1XCR6wAF1KOdRSCnz4nFlZvwnwiq0+XqY5KBLg2+XeUvUhHjtIDP4bKPucL2QZ8arq71RtobhH8d6227JktWxJ9Z1xVTFLQ2xPzIj0b37+r+k95rFPGQSTMzy/OBTxHGYaS8z/z8mtLftAkzgCAdoeMWluUdLVSoBcjbRBUz+/iTQAALRCLpdMMfDE5tZ+HJAoMyn5Z8O8OSjxI6MOuBAv9n0AXqgZxAK3v1M5Pwg4tTRjaCTLfqQ1BPBAnHuE/xgeRFaYolJyCAcAjIrBOJC89BLKePBQz69aWdnenbXtdFxrC4aKGazqh3sORtZwBEABA7u9IIAwAoA4IAE1kLrQPBkB3WbOdhrcmrLU7Nmw07KRmdkFdycGuzanvn5FdrLtyKMaUgIFSAET8phgGMqSUBhBsdm3Z7toUTQAmPCjeBG4BewhAgk9kZYoU+PsmpetN0Gjxc1q3Ux/sjV/XbaBkO1co5JmYSAECpPOvAwCEqah/rvPjPKlXAgDczzYAAOhomui3sUgdzGLhZvTgSsd1d/4QaryqAVAFAPLMf34PUn4QPclRZs/+Y6A8+BTNSvWO8bsjrw5+NfW8cI7ETFEtkPcrlbOPg9huFXXx/J7X23rd3UIbCwyAcDR9ffl9M4dQz4eKzzgCorGWcFZYv47Mxh0l7kUEBuk7x/MWmcxJR8MBTWLDQtQnaMZ5oOkMgXERjATrIDbecBAAGbE/AnrQRNjZEWARLQVZzLTmOz/BYbhUGUCn1bLRYChDyhUR/O8d7Cvzj5NJUOJaGrGGTeuBrD9Z/hmCMY2GjkNdPqVEiAzCJIFZ8Iw2TTJeS5UlaAxmlAZ1pPcwQMdjd9de++xn7db9+zaZzazdbNo/+cf/2PZ3+nb89LH9lZ/5afv0a6/afDJWn1uCf9DjUHQtnX7UXK8uwFg7QQsORyX/7h9bdZ42Bee8ngeB8axy4GxdAJI7SrlDkgexYTziHJucq/z1wvESG6IE5qpU6/g9P0fxc3K+qsfNx2jt5zIAIwL0PHCsBsH5vI5zuSNv1u3sOMCbi3NmCsoEetorh0OBT1DSmdueAXZHpbCT6k9M5rB0OFhHEdDH67F2dA3MqcpXPgeCDVQFAPwjiJMJHi9AirjXsKXXZeBDlHTTBnJdAHudk1t9/ivnqZR/V+dfjFMAMNXnyLFY87GG8muJn4NBEMcK++olBFD8L7XPBLAKE4quR/sH+6mFlPdJDxpmlQElRlBWA16sizSHrhu/v2wAQAQIvj+Y3X3hrvxHOcUJAHBWXGSJfR5W7Vb8vm7eFms1fJpKFjifI1v9l6SunWc0i4xnCmzwQV2jwTtisPdRdkN72sePHtkIAJwuO1G6J2AuUYLFwvRxiC/Wm/xKPXT6T2nD3sgA+OQBgM0CrpvWdHY3okX7M3JKuJgOwbekzjhpKEChViAsf3RpA2zh8bH1oWpvYQBs9z/d9y7GNv0QAX8U6Mo3Uz4tBVDJz/KZVwI61X1k3bnz4F+Al3rUq+Lfmt2+9Xb3rLe7b7VGSwCAgrikcyAKOSfEvx+PzMZDa08G1s60QuIa8j1h83NwADfApLB/UQKhsweQlnWL0n0Ta1A+0O3bjGBTJQBoBOCzEo/g16YRkq+criKJ+ZG40vim72WS159+/CMOxL8j8QELCPFPsv8C9pco/Q9scIE4PPX+7IsT7YtyqdN+GPpdAS4yjmIFNObW7JAgXFi7RRmu25kA3FS6mXxAZe9DgyR1CCNR3OzQrjlYhvh5DgJQLsDaIx7M57b82MS6IGHr/hNMxboRM3c6iP5Jglx7M/69YjkYBoUOkAM3HtuRVEcAEACA4L/jAMDS2cOUUAgAQG9gxdcLTZE0g8PIpOcTYxZaNEMAgPOz1C2BeNfL+2o/+/LrS+oqeEhEkl5xALLhQoAN1DtbTtdHhdHptK6uOrqcWKu2kwEAJQIcNRSOEqZ2DxlIoAfVqAkAIMgHAKBWYzoBecFIOAICOMAkQ4Dw1s0jg3ZB8A8DgAczvByV9f+J/uGSfKhxmtXaTZvSj5a6kyTMh8FBpb9XW9heY2E393b0N76obR4NxzLqeriZfRTymzMAkvAegzyv86AwcAtrw6DAOVyY7be6Nr4cWaPXt2GtbmeNuj1bzqxx88jmjY7VZ9TwpFomyiaaLuDhkwbKSc2Go4nBFK53ewIAYA5MMKRQzNVHFsoKtDPaYTj9lAnn7LLNAIAElLLMcxia3PBtR5BhKBRm1o1BBQAQBVVWbX0JAM9Ff866FLhJ9ufBotlWAgAAQC2eZ1N9IYvFolrLUmCrygDwkyYEtWJhcwBgU/DvH4Gajz5DoqCyEco4eT0VY6uacZXOePvCYAjIkNTrEuHDMErtOl2/Dp3aChKAJo1HP2bKJvJ33sK6hXaUO795ljDGhO8YXcZT6p8119/IJ3hOU4x6Ra7f614R3SyNfmyE/U5XGXroj0E39rp+D1z4edPGGgEs+iJBs40SAyGn9YYciB9+//vqH0wXD543dYWUA6C+e0kXgXpNzll/d0cMEcab6477BCzg8wtABieHKfDBuM7NAU42C0RA0QEg+884PX78WGUJCgJqvjkgNNhqd+xTr71mX/jim3Z6ObCjoyP7p7/2f0pTYD4e2b1bt+zNz71h48GlLJGr2kIli7nhVlaIsLRO0mxKRjwPxKuOQDVID3XYdWtXMzTLjubORbyeO5j/H3tvoiRLdpzpee5bbbfufhu9AA00AIIAOYRADqQxSSbpFWTSM8hMeizJ9AI02VAayca4ggRBjGEZNHpBb3ffast9kX2/H484GZWZdbsbxJDGybbbVZVLZMSJc/y4//7777mznQMQ1fsXx/Xn1889zqMKFlQd+iIYy8Tx8gAtD97ya1u7fkmsZA5gOplNjlt13OIaAgDYdg/CWa+ev5fNYT9UxVqsvwj2g7KPEGawZUoHIBwzAMh20TY3H7N4b3TCCFE/zrMsOaDEi5KSUncnd1CrwVM+F2RHEi2xdOQyJzmN5e4SsPWe2hUz6hZyA1skf9/OAD/Z/03HLe5Xpn+SX3uMH5n6/N55dt4dN35XR5ENj7gXAqCjPOtSCcjSBnsuepqL+/nhfGHQAhWH9+BwX+Bm2GC3qzNrtjwZwjnGOcf5au/L94RNJ+qFvVuH6Krx3zW2m9b9tve7y++UX08CeYnXnXt3ihrgKBdR5xp8TcAnfXA7AFAFQL7s9ayff2IJFjmMxADwmZuCN7KLLhwGEPDy5Yn2hSdPntjF2YUd7h1oHxdNOJU4FDZbfk3JUNHziQ3iaxFQRIP1hUoA8LUEtOy4iVcBbFUA+ar5UB0/fBAHIpMgaAAAqaRYtd0C9z2fuVJnKhfPPHnyVCxZyjjyR3Xv2H5OidUpikHqAFCUi5WaAJ79T6syZeVdO6Csny4yvFl5wLa5VthVArP6Qv4fU7nWoGx63wb7h9ZodYmiPEmnPY7YwP1lBosa98ZsbI3zE2upxDpPwGxomVuxo3q/uoQl9kDqBlHYwDRo8gUTKyfXIVF+A3Cm1VMi0oN/SpGbLhhICaT01KpdRoMBkAY07l2h8p8BAKkEAB+z2SK505ct5NxJUhJrffbpQxuNpjadSNLfGiqp8/Xmaw476YCaAIBgILBsmlRAI8LqQuIE3q0W+isINjvDCgY6PpiE6JOwn+yTZxptigpgHV88dQmQ7o2LBuJahKggMRiigl4+kUQA1ektBfjExugdtNAIaKjrhWfaYQkSi0X2PrSe2H+b0rprNfv6BwCwWrZtuWBN+3csiWIV/CeRu8Lauw4A/xxAjVVymQGgktcRbf+i9r8UJq794I2vr6jBDYG9epOAhv88M0yGjkAdmhssAAI2AixKAOaTldWXXastQZDixvsG4FG5Z2FLmng4u34zBSrMyUQSjuO0Q/nlYy4syA2IYIY2EfR/bLXqRt0dyDsB8mxCB4Cavq6g6CNsgbAeE4ZWDdBuQd+oORZtzIPmHloH85Hdu36sjVZtS0ZjIbwDlMBpIXMFACBAD2QpAQCUAbRrZr3VSgDAYbNrw7ML6wz27Zx2Z+2mPZyOrXXrulm7b7UZNJgGYYIrqtaT6EPyITCsF8OJTWhP2B3Yqu2CghNCZAJLet1nJQAYGymXJhFAZThSUVSxvUUdFGNCgJnmTm7wcidkmwHWYgTZTQGwTjkh3OHM8HMXACBWSaCw2eR2ARc/s5wBEF0AQgSwrZoyr40N6rgr6kNfRT8hZdgqJQD+naUAWX6NmwCAjZus9B28htZvl9dcBQLOT6jjovglcZb4HoEBqEhPxjpPqOVQS71W1MsHeE/UcYmG2vLaVIEJamPoc09rM2s5lTMhCHDIVvOc2lymVnzOeJnKYJaBlzuh7iTzcyWhP20qAnZ81IqARuUHLWXNET+KceD7+C4c3mJsYgeuBKUXowttCgAdziqihYu3/eyjXVBv2M9++h8kzgcAQOAv4Sdl/g9sOJnYNIklqhRhb6DxUS0ZWVbAAtbDAoHOhnVbbastV5ozo8nIlm2zwYEH/ARE168d2ze+8Q0d/+mzZ/YPP/0H3Q+AnrOLc9Hj3nzrLfvaN74uRkWt3rDnz57Z3/3obyX2czjoCwC4e/OGPXn4QHoAmHGojwiDqR6RNUFJEsBCWi/5/At2BfclL8HJA2TdCWlDrKe/qk7LtgC2eqzqfSrWXgJGcyAi/6xobBWQoerMKdisqOEXFEv1jPbVlQes+We22R9debTJyeZXjE2+JuK5TY5W9XvjuznHEPGLIDDO09eA2fNnpzYeT5XdD2ZNNZAv1nyFqu41xr6mdCnJJui+Jkc0BDsBuCIb7RkKd4zUdmiD8xif38SgyO8X6zyyYxEch+3mGDtLAHYLsBfXtO3+xf3Z9fpuANrv/64gJ79/cV/z64/lk8///HhOmfQa1ct6GCsJmJIgEc0z6QbweZ8f3pEnGALYNJiMR9eOVNbY69ES9YUc1qgxlx3K1spVAIAnJHaFgLtG97fzmuZrAgBKtW93gAEAHODAWXdnag0ASH5b1W7F39sYOprfjh1UOFDr17QbMIha31iDGRsuKNCpVJDM5LNnz+3hg0da6/is0P1pNcX+ogSaSmZ8j2ZRMRY87yyANE/zMsTU7jraDG6yQ9vmdmGf8+zshtu5EwBYK9e4DP6FTYrDVvcID0GyVntJBDD0d+L9AADyM4gqpjND9wjb9eLxE2vSMnB9C9u5ntcv0f3P8pHmYeGPpU4TMtoZUyELxuIawybkIG1ut6tDq2sTAEBswXp3na52p2/9vUPr9vZdowuNqlQeo6xwZHJXS2stptY4eWYtCc1lV1HRjKmeRzGnqWVXSSSMUm9dHr6ZB/0lqKBpkjqTRN941P9njY4DAJKyRzi56cE/4soktxIAUN4ib33ufI+ym1ie9fdsn8d/rAHa5fX6tH12NgDgOJ3lxtOJjSeUOzvrV2D4qu6MZ9imKxI7XroJuKj6+sSmUkzaoB2fgy9q50ksUl9aq1mzVpvXV7a/D72eBBMxZ8qkk1VP4tshYO4iiC5iCTNgJVY7CTsvwabdI+XpCA+qS5l01wAdAIAJ8me2pItbzcEOQAAEAwWIiiHQMMphmDcly4EYoK1jtFuu/r8kIQwAoHIFRpr4iFjcAQAf++QvCQDw++73uoyvnRnjsSCBv4J/CY6WGjOyen/81jdW1Ae4ujWqhkxY1MYX+ofgHqPuqo3+GnVrqjMn8J63FcB6pl/hcNFyDYXVUIDMhQALNCeVCHidZ2Mt+8+gzqH3J/EuDKtQnRbAwNxBgOHYatBXYAwkjQSnIDntH9NQb8EASAAAATM3RG0Dl9ZaLa29mNjrt25KSR2QgUzh+dmZlEvVpkH1SdkmGxmvAkF0gQpyic4AWIkB0FnCAqiJAXBxem7dvX27WC5t1GnZg+G5OgFYp2+rheQCXaiDG7acKegT3VP09LqdX4xtQpcE3k8pAYEZa4wFQbZbLWr8LMP5gBEAoKGsbHHOyZREX3syyC6dWVgfGcIscxMZoBxgKgwSYyyELevjqsXhQXe++WxzURjjKFUoOmrJvqRjMjOg0RYigH1dN7WfBN9Qt8ejURLrcdTMW7d4WyXRswqRppJqrPHyCPqSA1W4Afm4bWAwaF+JDgwKyIPKn+5DalHlvoQzO9xxcedFDmkyzAFUeGDvyq38DjCA80lmuz/or7XExKHq7/eL0oC4V0Eb5z6QQSQ7H4JkHIvgHMdKtfdJgCZq/iM7RraDue8q6yXFWXod2Qb1/MkTOz66Jmpz1GsDABAMUX5A/1McWgEXKcDRuKVxQAuB4J9NATElsu+v3XtNQQ2ZFkoMfv2rd61DmRCmcDa3o/0DtV/iO/cODotWKTHnik0wAhjV4Tk7hZ/cDqkyw3I66NijF08FLvzxD36gtn8wBl6+eKHz/9GPfmTNVlvdRWEbHN+4bj/4139it+7csUcPH9rhYN9+/KO/tT5ijcuFXZye2s1rR3b/00/szs0b2rSosnDl2LZsBaCXxkQlCM5WKYCqCkAiwx4CnpsYAmmyhpK15o4WqP+/dKCltpqVPLtidy4C6fd1vabscgZunVXAPPG1lHd/KZ2ZCGiqAEAR4M/L+scIQPm0av0Sfc+PVtqT3BFFfCnP7sS5xM9NbZzy+Rusl/w6g2ofcz1YVTj+lNPwj99xCjqdQZHBzOd3zMEobYnrjZHxueo2aM1OpkAhMtTRVlOMlQTOxZ6o4LDizFadxRjDfE3ktjnKetaC4mx972IAlI5H1T1+9b93B2iXM2GXjpwBANU9h/fmXRDiHufXSjlQdc6sz491cCrP0od4K04uWiYxVjEPggbPebld9bWiLgECdBr29W98VaUC/B37VAHgFu2byvV86fqTAPO2Eb9qfK+6UzsDyNB48NScnP0cACCZdPfuZQAgAAHdj1cEAAIwLPaOEK0u7N3mK3F7WIkws7e6vlgOoqTf03ODwZ49evTYPvn4U3vx4mUhCiggHF2c6cz6anPogQqONmueIBd77wBUxoTJAAB1FJgnzaMtJVpXtQEUuP0lHmpDVwFf83WUa7BcAslSG8bi+dQmMQcAeI2gj/Zu3Ana67IXYs+fP35sLUQTg26Y9BWK8wkhuyy0yf1I9ztz+sA6AOALe71LjH9VkfKST7YJ3K0OaR5MF59XUOblhgSh88VKmf/+/qH1+ntiBDhx2+vgxXZNgTHHay1nVj97bm0Fr65lht+jOZnKd6sJAC+zcFFo5q38OMUKZecn2ajwC1K5SQAAvl94AhYAYGpNWwoAaFgNtjUJrUZLIAAMBg/j130Kl6FLXkbYn0JMM8TqImO9sv7A9VLoJgcjDp8QYJtxbHZ8/1ZmvU7CzrPuZOQRefaWfsRh+AnenkCtM1VmTus8NHCI+VQHbqsVnbM8aK7V+EnpZsN6vbb1erTww6/wjDnAACocgAFlzOJzxgEB4l0XcXdBz5WNJ5SJU6aAf1yz0ZBzaSVNL29PyNjwHZT27u8PbDrzBHvh6ydWWbPZs9mUOG1g7ZaL/y0pB6d1Hepz2tvK4D9AlgTrbGAA5ACAz7yLi3P9i9p/abFIzDCxh/7w3hurArEGIYpgTgqpJVrLBtVB8byOUN9UNxABuma9XdBYy/pN3+jITJLhB/1rtQnOfMH6RblirDJISbFRSMrcqRfeWcBRU9GDW6DkoDNstCBELpTn5QJOg4pFmhLeThvRZ8qBifdh9jA8jcXCBq2G3Tm+pmyQ+/AKAAAgAElEQVT6fqdl5y9f6uYJAAAN0kLwRec3wVEdP0NfeIHQqGHf0tubwGuoa4wa1mx3bN6o29libheMQa9rjcGBjWtdW9Q8cPUjw7Dg/xL4F4K4qDXswZNnNjg6tnq7q7YdQ5AzglyxJypZwKIthNdvh4MTxjMMmOrNCQLDgednFvRqI0j1uYWXHYItqteHvgKd2p0flS0kamXubBVO6aWNCjq3lwi4weMNKUhP85D7p+A5GaJGC6X3rgJTsldkYMO5zR25mMfuTPlFXXKGEtAQZR2XEe6rd1YJS6a3RUYiPuWmNmUqsgxl0abGt14HULLzy8/TT9FBFZ5nLbAOcThgRuxfO1RGJVSJo4Y4nFgWfihb+2acO6qNpJ1RouNqNZh1BeEzME04noNhTvt1CtfQUdnU1SOvV49NnPMsSw4QdCmz2tTsM4cBKJhft2/esv3+wE5fnoiSf+P4uv35v//3SUKE4DUJaYVqPM40zAjmAsBkmuvqwAALaOEZOAQVeSC8wr3S2JHdXc3t0fjUfv9ffc9uXb8hPY3j/UMbw9hpNAU8fPzRR9IXqDdb9ptPP7b/5X/7X+35yUsbTid2bf/A7r/3oc0uRjZLjt58NjVaKwIGYLN8jTSl04BN8TZkfD8lVbSASbVdSQgqAkXXwSgzwRjsPDuhVxNCLyAwAYgqLRAVrqWffN/JixPDke206J4yUQ0bmy2lCePhiYBVbCivifIsjQfa8nhw7iJV4eAnmm8qZyD7ULUrce9jzVUdx/JvGmi4COJ6Hi+MkK8gtyklGBwoNuu/2+0nup7PjXL8/KyCGRQA1JqdWqxsb++gELd0R9DZI4BLBPn3P3tQUMYduHbWj/Y6jSP2s7xPYf9iDYUDvc2SRK1ebp/WwNIMeFwbZzIQEAU7Hc/SZOUPeYDLtRT7e1ZuUdj8Kyj6V1rAbcjulR/0N3gt6Rd/XBXgXhXAbgOoIiio7gmFbU/n7SrLWx5kvTONgcvv8uAIpwzQ9Pj42K5fP1adrAM3zGn1MfKxEobn4LrveSvrdfvKKPF8lFth83k9GAlffHSv/mSw3vg+B+1gzYwVFFHeduPG9aTF48xR79ji1+aBcrvgGEfguQbwJQbStjPJBfZkd/I3FuwAFSes+wEBcpFYST7EYu69sdEkmUxmdrB/aL/85X+0s9MzsULdF20VoB2lb4jbhU8ZgX4OIHF/w24ECKrOACmxFXvqtuvLgck8CK1c5tU3ass7uAfsT5xbnkDgez1JcFkjKT8UYHYOHPOa2gImW8M+5Ocd5Q/JnvM5Ov68eGZtfAwljdX4XOMpHS8SkWrj7QmU4vr5MzRXEvVdjNENQE9VoyQAgJhjSrJlNjAHP2Kd5cwszbFIbulgqYyFOaSuDmaNdluJib3DIyUNRBmHzcmcl56EJ/gQH29Mz602H0vc2EjkLRwQQZhYliVK3KJGX75wau23WllbbEc6jTiDkkf8zs91AKm8c7o2joVYoY5Zpw2T1SjZpNMYbEueSz5GbNG6FWL1KjixBiUEYjEChHDfZzZfoP1k1mo3xHgi4QRojrgf5dX+fl+r6FyF/16o5MNoSC03oyQUtiW+ZgDqulbdt2hf6KvfY4go7SEJ2HK2urrRedlrAHaN+tLajbnVAQoyBnvoNHnmJYAOHzv2folPT2cqzR5PCKZd3E9ABPFo8gvw32B9ehcBjpUDFBy3Y83Gdauho6fECwbeoyFPPvj+4dMzOQJZbMfxKZmXkHnNGUd8j7TPKG6dz+zp0yfFfhF3X7FmCN3/wd2vOAAQmcm0selvOfYu6hF9dHE2vVXDVA45zqQrkbpjxKM0JIkCIZV9F25wbYAAAsosCPx3F1NiDahZRZGZ9frl1EuSqogkKuETJ2Vy1wCAdNOyPsprBjOyVbyOknKnbdepH66b9esrmw4vpBAu5fMAAFgIEaCi+M8yTK0nnMKVgAHGBGYBCB8oznIlAIBM1bJet4v5zEYg+wSxg30bNno2SwBACMkxlqr6kEpsTYgcAEBv/9CWUHRqDZsuUDpHSG63B5Y7QEXgHxl6gQxlVjwnxKcOLwUA4EstsCf/XYjuhJ63ZR/qPEgJY7l9dwI8AF5RPjZNdEfy/LME+C6WIxVThFYKAAAkC4DHKVabAIf82quOojYt363WMnBXOYzVjVf1t9mTmnm5ZkoCdtbGIn896FQVFkb+PbERxXMFYl2v2Yz7l7Kl0Vs6An7eBw0/6v9zarlUqOtN19BIAYw2/egIkmwC+iBc03Q+E4rojp7TjgDiULzn1Mus6bqaLZ+B7srrBFR8nlIHNqbnL1+I3YHjS+aflkpkVO7cvGXDs3P7yY//3p2rBNQEXb7YvGFIpCz6VCixO71k1tlsKb+gNSBOCnOE5wFLsE8qN1jO7Ts//L5NVgtr1xt2+/iGtaFljqeiJ37w6/ckEsk1PHj8yP7H//l/sna/aycX59bbG9jw5Mx++aO/t8VoLDExAZRLRDhHWhOigzbqqjNmIwIQoNwBx7iHui1tUCEwJdAvd4DXM/FlNxKvNwV08WAVm+tlImym0PecFg3oAe0OtP3e3dfs2eOn8lUO9w/t5OWpNppBr2OL+YXNpq57UrA+YA91unIk2Lg1b1DzTfWrofYtcKDah2mHK5qvQf/dAd9LAECxGfseX/7LzwEDgYYMFtIBKulqpExIvmbWmQWefZWgY6ttw+HETk/OlJmgvhdnhXFgfjBP9vZo01cG2MXaSz2msT/bAmyZgp0BNranpLDmDm4MI0FG2JeqHgkjJ6nXJBroG7vbwgAiqgFsDhTsuFW/s5ccAPjiIMCXBQCqwVnsX3nGedM+FuN4FUV/F4NCDmWzrP8PhgAAIYLHAAH37t1JvoXvh07jBAj2tT+88C4s2J5otcq55yywjTezqH34EghOUhZ3cNjbZXEeZLx4jms4Pr6m5wTkJcFKMc8SsOf1q+ttUPN1kwfAl66D+vFK+cMlPdW8TCq1nPZt35lg7r86mEKJBiWg3S6lZ037y7/8K40xTFPAY1TEHQDwMVNGL6vv3eRjhE0PYJK/3al3e7Xz+lKwWfVdf1uLk6sQQJplj3VdqQSF13bN70hORPIi7I/GNwWusb7ysYkxaSzndv7ovrUkkkfn85rVl0mbRK28V4b34QnRNE/x2fkzFPZVq365DGgbcBdrWXZSAs3Q3ksQL/9cbivzUqQiW7xYWhOaPy4rAT4BG7as2bTBwb4NDg5syr0WWOxMSsU2KS6hZXhzObbVbKx2zgAATdrmARAkgeeifDe1QMMHhh3qIbiXFpJ0iGCf68P/U+IjMYDz9ZTfI5XPoNHg+XKjK4C1OlZD/4xsvKIc/z4dI8BosSjZFNEK8ABeQnhUvhh+2Ey/k/hlPwWgYF0BVFJbr1Z9jFuw3ZKYXuHXpZIZD9g7YofChGM+4ovxiKQSJcEsZM2vLDiOawZs8PmYOjKkdSc/sbGyvR4dpfDVYLjjU4mPqWtwDnmUMjgg5raXoJ74w2w05nrdjxGxfE67wARMWC21Aeb2K6UrdgJgidf1d63RvG1m3io4f8T+EwyQjfGLEuYuNOoaZ0nroOHaYOjrnZ6eJJ8g9tjoOJLKN7575zUBAIGeFQuA0Yz6yiQ8xCQT/Tq1+ZJqu8pwyswIF+HZj1IIhqw9J8dGACrE+Uo4LzJMTCcGccEgBk21REJ8Q/NNRMJdqaWEOztOoconeb6Iw5hVjagCQE5yTta/Y/vtlh31OhLmaBk1wiPRJHIAALGxIvuPoAQLOtVwSudAaOBSOgMt6McgZGxSOOvUf9TrNlzMbQxVrtU0G+zbuLNvM6IAv4D0g4Xl/4a0kun07MHjZ9bu70kMUDQdq4s6DSU6HKhNRi83XLnxK8CALDuuTSoC2gTRaXKlGnCCnKCiAv5wrSicR1Yijr/pXmzatNS2UdFyZP+TQywqT3IMNQ2Ssix1Qi2U2KknIvBxhoRkKysq3Pm5bN1AU2CZv/55AYAQL1w7hgbA70os3Pz33GdRl4wqgyMzBmF0qg6pjBqzAAQ1sx3h/EVAHgYkAhdvP+UZTGWCi4p637QBAIpAVOr36CmgqeEMD16LAMrrXn1dehZg/V9sRgT+fD+Ueh4hGIhoHywAjDydHKD5U6P/yW8+0r8e9V8zQpyUEqhMIrW9nHlNoc4xMVFYRy666D8FcqUxBRTAET04PLSjWzfs7tfftCcvnlu32bKv3L1n589fSivg4w8+VNtBvp9ShD/54b+2u/fu2d7hgT188th6g779+K9/ZJPnpwyS1kBk7UCc+ZusP4aY1jAecDZVUnWwvyf9AECB6Xy8Vsef3z/GkzKoZBwK+K0A4mo1sWHU9aBRsxagAt9JdoW/U93y8OLCbl6/qW4KlDpcPzoWywKTenb2VHoq2NFWExpyzYbDkdorci6+2QULwCluDsylsD0T4bsc4Jdg8KbXPHPugfzaIwMAcCB8nnmQH5l1DzZa1qSGkW4Qad7mczD2ogCvuQ6YK+hVPHjwIFF63SnzfcQ3d79XofI+dn5S0jHQXpNKYuRUZEF32KBYa/zc7eBvBgCS+dCQKMtYdEdhzyrLLdif5U9mXQfy4L8KihYAQ9QjbzLKv+Pn/qkAADE2m/aRTXtJ7qzuGrKr9hPdW1E9YTA5tdQdX0BDRKKmduvWDXvttXuF/cShDrYL6yeC/XJteJY91sul86vohlxaf686BzIAwAM9Txhxzsx9AAD+RfJGWkli6SQVb/mK/F36b/k+t/X84/xeAQCQ26skYeJJql47lSgqkKFPPUKvLSmRI+h6fn5hf/2Xf636YyWB5oRbUHqdGRUPLx/wgC6/z/nvEXB9UQCg6vhfNZ9e9daFjRGgnwKu3H4FkFj1H6t+jj5TKU3L18umxIy+G1u7WtjJg0+tSRxAogz/Dl857XQkwMa0U0uU9/CTJHqd4hkPRcv946rxyX1kiWBL+G6dxRP+T5znJvBC16VzLgEALzvWgrQuID/aSyQoEscVrDySLZqWq4V1GnNbTUfSNjJaHqfgHwCATDvXGufhfrBn/1WCIp0vr6tXuWsqBY7OMzl7I7/uwidVnOqdKPCylgAVzbZAgCWC0eoG4N9Z6IysiXWnLuzAEbRAl5gD7G6YgyRc6vbixfNMdJUjYZdK5lwwTqvAa8w/rgkAgERW7Odi6aRkzxiNqrVJmfsSDkxG1yr2a6fuO/291SCKmhqhGL5Yp9uSzW02I1GNPzwruomFILb7aF6ejVaAktYLAALEHZPkGgkCmODEzImkQAysGZICdauhr3fTzHruY2WAX9iLvAQkLrPYx+U30Uq8yJJpKhNvk4TCr4u9wu9/sGj8fspmf+f23WL8isUTlJ1UX8dN0oBB51GWKxlyzkgKoG7E1c/+EgDgWTEunMMSMCDgEDUpHqA7k8YBgJTVl7JyiWT74DgCngdNXxYAWM5mtg+l2lZ2++jAVqNz22u3bXh25hkq1rmU3sMJZhJTq+MMCUoEfGA9YGXREp63aBuD0wg4AhgiJfG6jdEvAACgFoMWHAfXbaKejwmRUbrL1UMBAM6GY2t1+2IAdAAAVPuPMjw1MAhGePARn6+CAOEQF0Ykm2TufJTGr1g6aZFL+E2BvrfqAgBA0EWOhhR8UznHlgA2/+7NG1MJAEQtshaJeqX7pCiMtDZwKEdtZSdVl62L8hKPcIjiO3dtBMUC2oCwf94NdFsGNJgAui/poDkIEOdA7WgOAFQ3/LiuPHsf56gsRrtZagsEKp5tyBwvjGsYlQDFtBktvRNCOCpRi+5ZX58bBOmqpU0tf3A4MWxSz0/lPPmmmc+1ABw4h2gLCJrL84AN146Ppb6P/ga19x++9742Q7oLwAjAIUgc52IjzO9x1INFsKVWU8KFHACY0PFAQqRJUBG8dTCw23fv2PGtm3YyuRBAcDDYMwQlQ2zwP/78FwqYHz14aH/wve+5MGC9rnMFPPi7H/+dffLhR3bQ6dly4jRP2AWitqrWF/Voxom6s6Z+hlgYmSa6DbDhIAQGfasAXVJLuXCcsIc4nTGOUGYl+sNmnVq5AExyvQAAXZTGU/tWUHKYBggeDk9P7bU7d2x8fm4nz17YXrdrv/zFz2y2HMl2dXt9Ozw8skF/X5sKFDdAAKe8uWxugHJ+bs7iiu4p+bqpOkz5xlZcZ9qQLlFMvbgxWzFlwJu38fG53FQbvdjYcgZAzGe+D8AJEAc2BHNQ90p2T259Mb4qqUjZcwe7TFnBcH50XUmc1DPsJQAQ1xVzM9brboc0algzJy9d+basv44viqAodXJg50n41Z2b9TKITQBidY/4PDav+t6qvfq8x/qyAMDn/b7P+/7CWa6UKvz2AICS6RbdYDg2jhsZHBhDF8NzgQO0F3z99dft5s2byrazvmGooLfCfQa4Yj15R4LLvcXdgK6vLUeqvyALIAEAYXsjsHenuWFHR4cu8NoicHaKtju0Xv7pGfDcMf2cdye0UbIIoHopOb5YUMTTGJCA4LYiYkv5E2P54Ye/sV/8/Jd2dHgoIKBNRjSxFLzPeBJxTfma1ECsOPHqes/tQp5ZZ169CgMgD8C/yLrd6QdltibsZezdVwXS4deI4bIBAIgByQObqo/QsqUNnz8xo2SEUlmYZ/giEdyzf+MrR2bdwxb3p9N7XIJpff7m574JQInXnTmX6r0rUy/es+3z7p86exVHlHPEJ4eRid/e6nW1F/cHe2oTHUG0H899MlvNrUMd+mImHa/lFBbATK3KiSHURBpat2tLF0CZjpU0pXieNcU+lQMAIR4bc26Tf6atFv2CxACA9k9rQMPXIxlAkk0AQAIeKuvNEwFJnC7LcAMACBCom02m4/USXbXcY92luCmVnuT7FrdCyShKhNptMUe5Pp7D5nFN2tfUotO78YSPQaeqMNUOjob2lDP1ItZ0/4HhHia9ALdJJKhp5dfueHJLz6n8vCw1dgYpooAzlSDy/fKxPVRKflJk2iM5FqUjzDoHQWu1rtUax1arrXeqiTXIOeYMsupcVAJVAJSXKkgjAR25+UQii8MhibfS//fjBrO+AADuaCkVxiWhcy7ol9XzSLzGBzMGUkZdAhYJABAqAi0hep36e3ViKUCONjGisCWVRH0PHffIuCf1cUeKHACIh0RmlB1OFeGpLvmLMgAU2M5nCviby4XdOTqw+nQkQEAAAIIU2p9cEMMZER78BwCgagWMSGrvASIMiofkCSBAM4THeEOjAUHGJou5zdjAOz2z41s2ruVK8sF5hXpTt+FkZq1uzx48eWqd3p76dFIHjxqlWt21vJ5uk5O9aTvNHXABAOFqp1XjgX0KqFcmgT29pyKCF0aaOuKYK/F9uQHehSC7kklMSA/4RbuRmFAiOQE+AZ5oLnqbELKeaCqwgqP+tZq52WbAv6zDmo+pNqIoJcheyF0sjXGBYK9Tgv1cEtNhi++zaQMt7iHtOAGAUv14nj2Jw4VyeG5U+LwCmAUOWYmQxhySc5KMHrR5gn8hmWxwKcvOupRhbHnQW33EOId6eQ4AgOZyTJ4jI3/j+nV7eP+B/eb9D8QCgNZJTf0AQb6LoWg2GsfEKopjSwMDcZnp2CgBIECH+s5PsuKULQz29+z07MyG45EdXbtm3/z2t+zO3bv2/Plze+/DD+ztd74uHxgtjbPTU7t146bO5ac/+YnO4+b1G/Y//Hf/vZ28eKGgnc/94mc/FzWeMoVmran6vahRj5Y72DxsHHRezgmxQ2XCpF5bt26nK2GkwcD1AIKx4crwQeFGxZYadae+kQ2HSocAInQ62BktasxQH6cMpN2241u37dbdu3IQqGOndep05DZtcnZqg3bLXj59Yj/+0d/Y9eMjW9RmOidtorWGHRwc2o0bt6zVRLsBEKCkqOegVgAAgBzVdZ+v/3z+VW1PzMkSAAuaZwkCMH+4/nJPKTdWsRZajF8JYOEguMrwucYLan+uexH7iVhsM/r0ohLsTmDMKy+ZcQaAvjvtSd4Jo/wn8Dm7/k3B4lX2ZlMJgMYlPOwy9+IMm9ifU10EDDUYLXGNYW9yBlCAEvl9iuvYaZ+32KQ1G7izxOHqA/zLBgC8fSklJ6EiHzbCHWBvLYUNYY9FzIlgH/bQ229/zd588w3X9EglIEq0pEx82Hin26fHpeA/OYT/CAAA9h36P0yGaIfF5HVgzcsFnKLsAN62/WNnIJr2352zTIkDL3GVzUoUdwUAyb9UO7/DI/vFL35pH37woe3v7YspRCkAAV7ofARTKCjcgseTL1oMcWU9VMH3uC//VAAABzXXcqjldLmCKSSfjMAnuwFh76o/qwEoH2msFjY/P7XlaCjgHcZsm6gs0bbVRhlAXSLbZcTPbInSjyoAUJ0vmwL48HOc9+wMgtxG5sfYBCYUviUHEmPZ6+mlj0ZyFP+Jkr9eT62K+du/o9xjXEV+bhDtm9RtA6ZNpzYfD20FfR8WEMnWmYts+3wt2XKRjMF//qIAgKCThjMJoPur7h9GBGKAAgC8O4D3+QomQCHTpUx/zehy4iDAGr29aF3nnQCK4NtxE4/1YFDANMgSV4Vvl3wgykXZz/nJMQIA8BIARDQ5XrS1Q5Tc2XzxfWq1mbWwdkAgwXZibRJDsMd7Vx3Fdw1CNffT9vb7RYeXSDBwbOwDTElahPqunHn9Nb9f8VzEp+4mO/Dh+y5loIcGEyD3HWIPrzIIq3MZ2yS/LQMAQiAfAAAGAD46xyvZPR5XF3P4O7dLACAuQWrmOQ050StDXMsP5iqHqmdIAABOE89Dm3LWraMMTolkouHYpuxYonU6IOBIrLdXWGcAhJMYBiQAgFiwjhx9sRIAz2zPtdC6NbPrg540AHqNhs3HY11HKQIY/TRzBsDK8I9FyYkelfSCXEnXP4EAdEoAEaMMAKEQEwuAURi12rY6vm0TVDczlFC0UlF9GlK/b6kE4ImAgFXNAQBaUkDLBgAohCoyQx43OP8ZEyGvDxXdKoJ/3YQ0WdLvmozJGV0n17jV3+T/5U7ybgoZivcJEUy1NkKCxAIoa2+8TsvZGDXUQbu0jcMp8vqvoBZWHYGYe7sc1urWd5XDvnasAAAuHaQ0BwLMhBFVpRr9SFXwJnfSq3M/dzJ0nmgAUGNGBriisB+OB4bKKUuX66PFnFg57TkCI91vSnVaBK1QI0v1fr5TWUYYLq2WHNPpvFQ5jjWZ/+Q8CMRwdG/cuKHjEZzxwJHFkP/8Zz+TjgjB9uRiqFaAZOO54QTXzAWVCyXDGXZFwn/LucAKUf1hGSQabafXVeeE89HQvvr21+z2nTsCL4ajkXfcUDuWsd27e0fngjLxycsT63Y69qO/+Rt7+viJvfH66/a93/+uvfmV1+2j9z+Q4j+ihCiH07HgYP/AZsr+xwIBoCLId1FG109xHQtEUGFSeO1u3cso2i3R8Pmn96fWLw6Eeq/yTz75tHCQcwaJ50JWNqULh1q3mtVabbtx+47dfe0r1qKedXghIOX29Ws2H57bQbdtZ88e2/u//IX1VDaxlKFSl43Z3EajiQ0G+3bnzj3rdPpSu4UNwEYdm5KXVxSwoQAwdcLIHruc9ksOmfIPa6tqLSPp+4Ej9w46eUlCtOJhAyYIwkkIdX5+91r+mRyHAFTC6c7nOgBAOISlXfS9K5gXPA9YkDvzBYUuWnJmhvBV7V+5/rcwADK6/yWxs7RfDNP6rjqwYevD/saaiWuNn//SAYAYl5izVcA1/3vTHL9qv9j9ugurRpbKxY1d8Zp93QNkWj5SO+uCbGTCmL+8j1r71157zd58802VB1DviTBrAKz8viZSmJXWlHtJCE9Vd89X+DsxAMpMtpcBwGqDjYCgIQ5oZPyxg76eXdGb6wH8+DIlANV1sXaPsnp2nhebcK1MrS77DdX/r/7qryT0d3ztmuwIeyKlAZyvAEa1+nIgWtornvGR/1g6+qWHtM2h/7wAwLYA9hXuTmHXtr3XGeAIl0XCrsykuv3bXcIU+1Epsl1+U4xzXsOc2yjZYhie43Obnp/bfDyRaDaJswD88Zep/1/QOUfs3zL77/c9dVbaUQKwafxynzhSF/m55T7YLkBBwaXK/9IMIDMNYCEfqimB1oOjIyXyXAegpGBrzAiSlnNr4y+wj85nNh+PbDkdO4s4PZf4x94doAjS8N3wK7EFtNr7/CUAntXzEg4XMKxJYBydMYEAAABJEJBrcF9bXqmGCIWyxeLCWrTYSwKAgADQ/13wzstbnbWdgL4MANA+uaV7UH6P2MvxFQOQD22Deq0p3URYrOEPyHdSAjqy8Yg/o+nj98m7DTRSebcDQLr3jualLnbedpDzh7nJa6wFt78uwC02woR26/E5/yzj4LoBEb9EibpWm1rcA1w06hwX3nkfx20jALBt74jnncGEjloqyayttFcMRwDFzhrD/obfwplGsqQsAbhzVxoAhWNQ7R9pjjDxDpzbEG7gMy5A5wCAO0uEvbzfs4vVReVBbmTvPXh0hcRSmMBPlpuXengmSmOcXzhXngDxG18MSHLC8usJxsKai1ksRKdg0koPDYB+o2Y3Bz1rsEERTIwmRasFF8PwbcQlOPw6oORD+fGH6wAQ0gYDQAZtvhBiSZAC1DdZzoVsjpptmx7dsDEoUmrBJYkTid6x2Go2RZm217cHDx8LjSMjRxacliPOAfC2G9uc7k1AQEwIbWaZiF0E+vpMQuXUskXguX9HMZmS0x9zouoclYjTDpVkRjHQUY1d6uuaNABCW6AAAJhTdQKpjsoAyHxGCUDUP1aN9ybDvrawKn2E89dyp3nTJooxVv3cKwAAoQmQO+CaTRVl7up9DMEgX7xJAC4TSREDIGZfto5jnWwK/iOYI1CdzHAsSwCAoJrrJliNrH8AKV7j7vNAddW9jo0mw7SO18X/4jqgXUNZxSn1VqN1CbqQ0SY7S7DGHKT1Jobs+uGR6H1nJ6dSBVtRLT4AACAASURBVGbdRNlJjAHnpwB5ubThbGJtqO8Sg6kJAGCdqsb/2jU7ODpUXbzT/WrW7nW1Dl+8fGGPHz6077zzDWs1moVwznvvvWfvvvuu3bl9277+tbft7q3b9uzxEzvoDez//bP/W5oesBL63Z46WMySg8gxlYlLAb5YT/WaNgzU/vXdqRxAbAAAlE7bujjISR2Ylk7TyUQBLcAIQae3MYt+18nBVBDuRfizxVQMkGaH9kP7Ntg/tO5gTxkInNT9fs+GJy/s3o0je/rZJ/ar//ATqQ8PQIZtbvP6SsKGqPGzzvb3D+3oEMe9q368UOxwfGFUBL7o7Wk2sz6q6y3sQKyf9U2t3A8y17FQwi03rMjC+XphHrH5Ejw8fPioAACK1kJ0jRHY4gKOeeAfa8jP0wRGecbf54Ccg6JtG8ATpU8OQJXXEDYNAb7L9u2qoHDdVvo+IocqAxEK0DXtVXmgnjNEJmlNFQySxObzQMvXcvWR75e7wJpNNm/bsV7lvZtt6G4G1FXHver8r7oXYeNjrIJFFXb5HxsAQG3ey6naidrqAABzgr3VRa9CIDd5GSHGKcXvpt25e8du3bqVsj0IobotyrV53Nm/PNauaXF5jlw17j5hnSG6CQAAqKADAA5okfQRGODisbq+DSUA1SCxaj/WzmsHA6DcE8sSIvmLRQcFV2/HjP2VxP5gayECOFLmH12r0LISy0nMLD8qqvn8zXV4EmzdFuZzMuYXP8MX/V2KAO4EY5O2F/ur/PnEZorz83KSKkBb3oFgUxTtjdMGkduXOFbc13hNPshqYfX51MZnpzYbjqxTrxcAgGIK5gfuMztV6lCW3F2xN5R5Tfd03aauO2S5DQj/xWORdRHsbbai6kOXtppWkKl8T2KsAACppS9Jl3bb+nv71mBfabVS7JQStkraeCtJ2MTEDLQoV1vv2VQgAOUAPA9Q0kjv8RIIX8dMR7oTAd5/ERFAXwBzZzYDZtRgXNAeMLUCJFve6RqpFy+DjgaAidHAnVmcW7vlAIB3ZoOJ6QAAWXWnoOfgee4n1uRXBADqtsHnW/itXBdMxhABDAaA+5LQ9fsuRpgSyIGrKDCWywdLADYV5+MM86DqE1+NACABBVLG37dLH19iK4Lo8HeYH/hwXTq4YV8XLoKvMDiVPUjcT+yHBH5EiZOU4bAbvB9/G3vfsaVRAlp22ijj25LpmM/tNR8hAQBqby3gAWbC0C6GZyof832j7FAU4xqAq0ogf+9uxgDIKOHxJur6Q/zL21mk+hU5LHyBKyWGQmoVAAgjEobAs0dOC+E5rw/zwIZHsAACZSoNSJQelNkoBwBKJyc3LrqNV3QBSA3aRLM56nets1rYvWuHZrROq9VsdDESLdbpLw4ASMAhdciUXqTDQ8mF88CZRRsaAJQAQBPg/nCtUG7IWk5XCxvWm3axf82morEmJzd9nwfGdbWa6A327f7DRwr6zy5GHvhCTSMTsPSe99uMVx6IV42wxjtlVsOoFa5AovwXCzJAk5SVCuR9LvQpB3HWabK72siAvhFAuRSPGzYBKxkAwHl5m4uarp/rpgRAAAAGik0qObu5s7CerVt3Z4p5kpyYAlTdUcu22Xm9ugSgWIDBbq6wNPJsZHzHpk07v79xbULEVXdeBhCxlvKAIJxa7qX3VHXBOoJVkF11k5Cyvzs9Hqy6U5oDCaJzpwBM94V+1l20Acr5VwYnHoAcHBzosjgWDhbfDyiAURebAIYLFPZaTTX36qvc6Uo5fzaeePZfFFlvLRp2QteyXNjetUN7eXaqWv+ja0d2684dte1Tm0jVqHntv4JkhN1aTb335emJ6uK//53vquPHiNZ9tZr9+V/8hQLB7333uyoL4Bxo9/f//dn/Y6vp3BaTqeoUWc+M2xxBmcSUEBMhgTMLaGXLhepgx9Nor+ftUJX9EgDQsfMTWiC6oFAAb3lfajnJtG9kHGDnaFdL1BvKD+lI0qjbtes37c5rXxHtcDgaK+OwPxjo+LePD+3pZx/bx7/+pdlkaAedph32WUNNO7x1XWwk7zvbcCCAFoGpK0u73VOgrZKD1CEi7HfY19yurAfYQXXLWiclu+xz1nv6riFoRU9uXzAFZY/NejRWPX8o9gOUAF5V53/Yfp6PwKrcX3xehq1wHYv4ex2IjjIZP34uBOjZJzmxaf3lG3c4L4zLLgfaz7MMHqo2PIDFCB7iusRIQIslAe/xfNiP/H7EugnQL16LebpJZGiTrdv23JdmEKR58Hm+M3/vlwUAIsu5CQAIO1kd3/zvVwEYtl+bC1lyD6JdV/hD4R95az13ULnWdZ0H5he1qBO7fv26fetb37Kja84EgCFAa8Gouf9dAQCR8cNhDwDASxmWqVc2lNxSNNUBNx+hPDiLMds5v9LnqvBFHv7h+Pt6dNscAKJ3TFjYP/z9T7VHAbSwriQwJhqxJ7XU6UqtTqPTgdtJWvkRjNAFp3rucR1yL5ID/kUBgNynyQPrV10vuwAUxk3++Q4AYJd92AQA5LY4t1thd3i9sL9kv+tmFycvbT4cWZeADn8a4WEBYNDPnf4PACAxX+W7agq8nHZ7ufnfLpuQB/MCehMQsAmgCH9jDTSoCD6q/l8BWEN7Ab4oPi0xAcF5d9AXEEDSSoJ77OHSwHC/S62NPY1trXpNbADaI9KJbDo8tw5gnoTFXRNAsUdqwS0AoNWxydRBxKvbAJYrJfbf1dJLAOG9E+AjBrggoObcWDMkOpIGmiKfECKUEzK3Zm0sET1uzHQGa5r2fAT8c5svpgIjWe+RoPM54SV7/OPcQ3A37BtHC0CezwUAwPP8He1O6eIjlmIK9oNe71uKt9UjLgUE4DnW+2Ts615uFH5OvSUh3VJc3sFWT0y7mj4JGzGbCruV4tXVyrpohGj4QggRnzMBAFLId9+KnnC24jhoOHWsUac0qm2LFbFNWcJYBQB2JVBCw8RLktgf8GMpfzyz2YzSsIiZHaSK0gO3I4nF8b3XX1vlTruMVqYWmLpRJnsTNObIRGEcna4GUOCD7FkTbkp1c5QTkqgWkcH3Cy41AzYFOqUI02W02hkFO7bYHTWKCnjoTgARo1G3/XbTjjpNlQDUyDDOaOk1NagmTJYAAITYyfCsbIbjrjYMnvEjiG1I/I8WHyuqPPQ7mUPPCnLGdP9e2ajZsmfNrrWu3UiCZYjnQA1p2owMP5NYoEvDXtKq6uWJtz0U9Z154/XXBGC5U5IbwE0baGGkg2KaDV81m62FmjZnvS2h4DGhkppFcYSq8d21gWPOHCdzAEAXB21IIIs7x75pJyOfwBHAKQCAbr+vzxPkhfGIoCSMRY5Ah0GPjZlzp45atOYMhIqLCad5k8MnQ8Y9z+jP+cYfgZquP8CTTK07xgnjp3rkeaiuezAcTr7TJOkV7UF6OClyVFKAG9RlzjOo/vwMI8uxcXBCEIzv5AElfrZYWm8wKAz0YG9Pv0tArufiJHFusEE478nYW7F0um2rNaG9+/gra51UrGP8yf5Dw2YcENB79OiRsq4YcWotUf/X5gCQhOEH2Rc07+KiU0CAtOkW2bkkJiU9gkbNrt+6afsHB1JwZi6MJmP1lyU7CjvgYjj0sgZoclEvjUMxntiNwb5dPzzUtf7pn/6pAuwf/vCHdnF+btcOj9QJ4NPffGRPHjxUjWIPldzE6KEUZYHhlQYIG7qj204Cc7V8zplz0T1FILTtNDKuCX2NFQBcovbF9uy5DTfS6srAFiKga6XMPtfNY7qYWbPdsD/8/h/Zo8dPJQp6cO2anA1aA0FPPRz0bDEe2k/++i/s5sHAFhen9tZrt23Qxq6YjbGfCjCYd2S6fOOsqTUp4O/SfvPRxypFUL0xYE3q4hJrM9ZL7kTF7wQhAVhFlg2HG0ofHREYqZiPPke99VS027q4GNrzZy/s8eMn6iPszoGPZ5RKqEniBnYM7wkQq6T3l+FBUPsCAAjHtKAPFms77sw6CKB7nUUfuXOZj8k2+6HnE4MtL7vLjxOKx2K8ZC06w4ZdFQDv3Bz/Cbz4n1oD4KoA/qohuurzu+9P6oJRKvFUvm69lvTSuVAbvcD5b8m+s6a+/W0HAdALYHtibVHqpK4AddpnTWTr2E+wx5TAwNbM98Zt7L1LAFUqa4sEUTjO+IOse9qdRvcmByD8CkLDyffXUoQtD3Dj96qIZQTUsabIBEfg44Kd5G/Yn3zt8zsZfR7zqe+xrKNPP/3M3nvvfRsM9sphXdM5cgtMAOHliL638lDAp5IkvtsZRrEeqz/j/MMexnlXGSbb5llVQyVnDEYwHfti7mvFnhnnvOn4nLWAr6sm+ZbXC5ZFhb2U27tN87/YJySaPRftfXx2ZrXZzPZabatL88XndWgciZSdNMIIfGjT6OC482DjkQfrcS+q96e0r7gZrmEQz8UYVo9TPVbxehJ+C/FhFcwmcVZpfi0XYuYhBiiaPePdcBCJ92oPpY06vhygh8bEWQD8W0xGAgBaCKjTao/3oEHmM07Z+U1tEOOaYy1fWrupRr2uEgCnwrPdheA5PwEDurQyXFpiOid9AFjeKhWeWq9Ts/HoTOuAcgJvGlaKvvM1vBYMhRyIdx91PYHFfKcEh3JR7FOIHweAUIB0CcT3JHJLSYpeD72AoX4S6KMP5OBAVmKetOa8whkGAPFYEqovGLSMiWZxWtvBnCoF/QBN8NNow+iJcBgrtEIkGHdxRIUHsh34VbRsJ/DvWl01/84GQNOtKmKZL7eIQar2Q/NV1Rt1la9iUy8uzuzs/MTvRRIapBwr/2yV7VX7/tffWolSOYW+weRyZ0ot8Ahcpeyfm4jSGVL3yDoOm9cRBwAgqtTnAgDWs/qiX2RiS559SWJxRYbIb5A2kx0WbNcGnTo+WrNRUxeAri3toN2ww27XOtSmk3E/u3CEJnU4CPo/IIAyWKkgwE+LV71FiQCA1cp61Hukdh5aqgIuHXkcNpr2tN621vF1Zd2g8tQaiHq1iDF8YnLgRtNOTs/s+csTBQEYDw8wnQp8qYVjlmXeBMLEBNMGpxXrz2waxgig89cLldZUh5xP4M2GZvMOEi1NvD3KBgAgdZ8QxUzD62wMPBkcF7KdapeYmCCRHdH8zfrtbtoI4jzVm7hSh7RpzlQ3sgBGcEAubXiprIDPeGa9pEvGe3OwoOr4BCU5ap65rsjo83uI8ikLnpS/c0Ofnz+BNu/DEWKd8wgqPyJ5jCGBbIxdiK3wN44ixxUAQFkAdPSFq/nzQIAOKCsMHcevAjBxjAA0goEQhq3b9noqmChSu/XlocA4Ok94sOeCgZwz5w9Q0dsb2L033xCtXxm0Oj2op3pfp9/TGuH9YjR02gIJTk5PtV54D+377h4e2bW9Pfvwww+VWT46OhKQgDI0rfJ+9Ytf2vnLEzEBBp2uAwDYRTBdAAX1/y0dQM1TmarodLLS+1inCBWy2AIQIEj3lkdJIzgordEeM4mwEvxzn7lXF6Oh2AOwNwYHexIx/OiTj+2db37Lnj9/oe+l9nd/0Ke/nR0O+vbTH//Iru/1bXpxau+8+RWVAJy/fG6DQV9tSR0AIKgGYFrZbAoA5PT/jz7+VGrYIPXRHk8Ci1MHZrzsa/0RTmqAcgFKsZmHAx/vuXnrulgSx8eUHZDFmAkgCpbIZAxA5BQ+zJqvgxIx1zacrd9tgOPaJpidLhtkrMUSAPD9y+eyf1cJQrvTFmvsKgAg7MY2u8j91/cn0mF+LTIbKWsZwf+ljGBm67f46f+kn/7nDgB8ucHNfalNR8pDrA2vKysFOFyuBzoFvPXWm3ZwSHeAC4nwuQPutay0hwqnGkFB6t93AQDBYNk4f5X5cnVst+fuk8FyAozY3wf8SxB/Uhz3qwiHOryKzQF07JWbAjhfs7CilkVGENvBPtVpA7ByrWOJqGLXCRiPj6+LQfTznyPieqa/L85RAffHJS83tW2LNVcAAAms9r/L8ssqAJiv/U1+WOyBrzqHquPA5+LcNtmZXb5vXK/OYccJ7AKwXgUAyAGb/Gt4HuBbHZ/mcxufnNhyPLYBpVgE+9rnvaYe9h52Ft+X/SkYAJRfArTnj/we5L7IttUFg1WpvGRHw7bn8cem+6jXU/DvQoThhSeavJJ9HigDAJBkiZZ7ShQWzJfUXSeJXnuOkJZoc5UDTEfnih9omdiqOQvAQYJUepACyE3+qe5xXlZ2KRmaSm5pjZm6KYRPLnFZwDkYcmID+E8JBdL+XHNvbp2W2XQyTEAY9gBfLTqTuUg5NiSAt1hpzrBxnxJ/Et+Ca4hkVz7+4a+GLYrklkpwEgiHePHLlyd2dHTNXjx/aXt7B/IlFDMU6vwOBBT3zep2MZ65zluh3h/d2NZmldssBfpl2bqeIx6TbXMAQP9oCZ8AAF9fgFUE/wEAqEDcYxmxx7evwLARG+O4pI0EgxY7C+h7fnGq7L8n2JPM5VpZP7F9eW21H/7eOysMZdRPiiqVhPygOSGyVJrGZKij7QLtq4yFCpUtdQAoVPzXa4JjicQmUTIAokbBz8pbGaxTRv10NwEAjjZ9UQCAs5+u5tbrtq0HwjafWr+2smPad1D7DgBweuE3KhzNVP/PImVDZaE4Xd9L6UKVHg0BGAAD+miLAVB2DxALYLWyi3rdntU61jq6Lsou9f6ubt+0OZMSEcDZ0mqgYmcX9vzlSxf+iNZuCDGqHGD9kRuDXQa8aiCqmyB/rwEAG5BuHPPqxlRFq7btL0Idw7kWvcsZAF4G4OUUvoHEooxyDO9/3qZWD12KVJYSwWVsOpx7lCBsM4Q5+lsNxGN88mC9utHmiHFcZx7wF4FCcvCrmyCGMLL7HNsNo9fJRwY+aud5nt8DGAiDuBa4VKiUcb7xnvgsz08BE9RRwQVkCO7DEPN6kX1MFMEmwFNqxcJ1tDsAVU7vDBVyp1uWddRcv9MtHcQIEbcABKDBiwaXMv4K/rOSDoAB6Y6QwUmtrfp7Azu+ft32Dg9tXqdNIaKYUwXGqounLU6/J+eQ71U5Q7ej9n+PHj928TyUds3szZu37NnDh/bJRx8ra/X2228LgPjg/fftvV+9q5IEAD1ECaNDgWquUqtB5h8JtJgjmvtJlFEtdhJljUBuMnUWhgexbvcaiHhmwId3lShbc2mt8wZop1CAoavXTNd//fZNq7Ua0j1Ax4BA+sXzZ3b3zi17+eyZvfWV1+xv//LPbTWbWLdZs9du3rBBp2Wjs1PPKNBCUsJFbLwI3QHuTG04HNvZ+dDGo6mCf4BJBtaBC1fy5sG8FWi5JqxV1pzlcyjmXzWAJUsoIVMYDdOZzaao8ZZtESNIIVCJeRW6L3xvq+ndKaq2LOZ9OB85wyd3LuhZHvuNBzIpPvEjppKTssSptG1p084kADbZ2pyBlNugeC+Ae5xPzhqSI5raHYVdyO1Qbpu+aAZvm13+XT7/zx0A+Lz7a3Vsy3rMzaO+SWujeCe5gUZdQX0IU5HtpzsAXQKgteIEQmNVx5amv5dzDnEolfvsYADk13cJBJDnG+1BtYr0j33BWT57Yh+4r+dCuL5+4r3hcWyfwVXgLl+7YsBlLB9sF38DKjsAMNF+dXx0LNvywQcfioEWauzDi5HAgkv3pJIQUZY8gY+8dx0Q2A0AbArCrwrM8/PZBOxvGpOcGZDb49zeXrrO9MQu+7Hr868CAITN3rROlDhA3LJWkw7A5PTUerWa9fDpkk6EWLcJAFCG2vEkLLMzMNnNU4AT35HPkV0MVC4fhp0ggAoAEGOVg9lVvzayyFEOprmRBiViAk6XdoC9wZ53s8JXTQvCr8dFzHXsFJ2yrJqs7drKJhdnVgMMWS6sJSbASrFEdMoCuN/FANi1fgsgzhvJ+z6YrkFJNdg1+DrttjUQy6Usk9gQprdAa0QwJzabjlOc4MkP3+vLuABbA6hPm00AOEA59nWVRLNeu52C5o9PwRp966237OHDh9KOwt8gMaUWzAcH0o3ieWxLvUGSzVnCxKAwAWDtRPtk1n2wANZLBHi6btO5C2HHPVzH0yMxnexXsALSni8ZZmkbOgPAg34XAizawiuh3rBWs2fNBm1ae1avoauWSliK8vFt9v+yll74KwIfECRVXIAQ8rkEAL01tt9NbGQwGUq7g3Czf1/tv/zOOyucYafv+k0TQpIYACCnMXD6QJHyEIHIFoZIgqsL+iA6wuKLpRTHc6E6p0X4CUV9VCiN+uYRG8S6sxMZmCgBCOqcltx6DWllHHcZ22VtZcP5xA4P9iQCWBuPrGcLOyIrSrAz80zYIk0SBprMPxQdAlWceK92YLF4Hk8/CVyZkKuV9RGtA7Xj2pcLazA51HpjYcifvWh0rXlwLAefWpQ6nQHqDZsS9zRpcTa3Gi3KzgEAXhQAgCgx4Ei8P2WRNk2hasBafc/ncWAuBdHpWjd9b7x39wbiaKnmVwIAQgMgAIBgo/hsJbD0zxD0EbyuKECSAfBgLwJorisHADYvr7JGLxZVNZiJz1Wd7+L5TERwzcFPvk0OAATTIKcriyKe0fsjS49DF/TlKgAQnwk61CZ6cFwP6GpeDkAAHpRr0d9Yp1kWJw9IOHfmvICGRFWOceY1zzytBAJE9j+yvTH+vD/YC+E8aX2QARDQqD4uRRCUEDT9XQg2AcHRUq/fl6jf3v6+tTptZa7PRyOJ7PD9ZPkZGzLtrmxfBneIBPJdlAPwPBsK3TruHBzYYjy2X//qXftv/+v/RtT///N//z/s+tE1A/BYobBLjX+qB5XwS6Kba69n7uUlMgl1j3kk2n8C6QIk8c4KHthD6ddYZCCAOwPlhkz9P4DXy9NTaR7wnfdee03Mh+Fsajdv3bRzHKjRhR0fHqiV0EG/Z88e3LeP3n/P3vrKPZtNhnbr+rHNodlPJnZ0sG/nFxeqTxxJRX8kh5nsP8JkPMdPQCiCfDZWroWMuVTKm02xcBwcWH/k6yAUe2NtMhfUAaHT0Tykvo+9wOeLi+2xh4Q4LM+HSCW/58dhw9dYBSEyAQH5Wr3stJU1qJ75KVuoyhZmKX2nJ5YiYqUzGfuPawAUFKoNRiYACN3jpHOTO6i+3soPhjOrMUzgmTOg/E2xdpJ5cZB0m3H7Z/D8fwYAdt+9q/bn/qCn1qSsR9Yq7B8ca1gAd+7ekn8EAKBWo02vv/fMmQtfsp8ikiVTlonA5X/HNLrkSyURwGKPS/5dt9eRow64h5Ne+HtFd6kSZSv7Uvu3VK+3GsCtBXmUbvadFcU1SO8DLRkyfyv3jfBfoQU/evRYZUSj4UiBgthI4TdVRBBLXobXagvE2wIAIBIW17/pZ4D0l9ZuVg74ZZZpTqneFOztmj9X8U823Y/8XIvkSQWAze9RzKnN/hNM2KV1yQKfntr5s6fWtZXacuMriz2i3FspFo3ie4g3CoRPCcO188r8iU0JGtnOVL4FACD6fvJJcjud+ytVIMavJwL+bMboOfddJGdHa2LKVQd9dQXAZxE4kNYO+cuS0eZlj1wyrGQ0ARbTsa1g203H1kCjIrEAfHzIOHt8Vr3P2/zvS2s4A7AFp6ikIpUxUv7JTabkrtNWl6EFyUmAE+knLO38wvVGws/jkoOtFnsvvhmlNk+ePLFbN29rHULxPzs7lY14/OSxffWrX7WPP/5YgtGUAOCfheAfdg3ggM88fvxYgqeAAd1u26YzwM+2xDsBFjz7vy+QAP8Ev0Xjk1rw+V4brDtPXJcAQBm7xnxyENVBy/jnyWy3mW6/BJtkgX8Kupm3C8BW9LR61m71xAJw+r9n/rd1B9tkE0o7676A2ySOlYv/YW+dXcE5uuBq6cP4cdMawrf542+/rS4AohMr2GWDcKVEV9oMnfjSKS1T7ghzQL31geC9ZcCZMwC83YQDACWVgs8sF5HhdXDAL9I3CA/mSmDBTzwcpnLgL8uwl8O3CwBQe5H6Sr0e96hHmYysPZ/aQadjXTZDAn/qX6YIerEoUXBcqV0H7jsKsGTNBACA5MhQ+Xfj0AMAQPboqOUJQRToFA4tAmULu1ianTb71ji4puCWxUbQT13PdFkTGDCZLSoAgNfNBQCAZsAuF/BS0J6GpjAQaxVUl6ddXkOWG5n4PdoMrW3MRS1N5tlu3OUCedteAiCaV4JVofMEXafJ5t7tyjCtkthF1Anlm+KuzdU3kM3ikvlmvmkTLQK8DIGOhaaN0/+QU6K/09xWUJ36NvvvpXBcHjTHsUIDID4TYAB/RzkAPyPLvsmBCuq170eeoWdtybEhsBWtyderxlAsnqVsgRgBqS+vriNl5/04dbWwg2IaWeGCJpkJrQXAwTE5z5zKlWsGaKDylnKpxpTgn2B3cLCv4J9MNLV1EpCh7rNeE6LsgbXfzxAc5DmCftpkQSuPvrJsIovJxIbPnqkE4GBv337ydz+2zz762K7tH9oERzFV4kOxkiOY2BkErlL8XXj2OzewZXCXZp6CypIhIPptQr4J7GttF7gUvykJdYsFkJxSwAxaCT188sRu3L5lL8/P7Hv/6g/tYjyyujZlb1XV67Ssvpzb5OzEug2zW4f79u/+7f9lv/+td+z548f29be/Zh++/7599atfk+4CjjA19SDE48k0E8dxezybIzSHBsrE1Ya536Lwe5svF8RBB4IyEd8/IlsSa4Of4RiwDoL9oduc5gfOeczJuHc+N33j2mR/mHc+p6KN2HYGgBy9tL/lTJlYJ/GdsSmGvfD7WnaZKWn/ebZAm+RGACB3wOKzmwAA7nOMl85FS8Ad0hA3dfeitKXFnNOc+eIU3txe7bKT/5iv/XMHAHb5F7KXV5RofGENo2QfmDNhV8m8s8ZoAYW+xltffcNu3DhOvhS23p3Y6MvNe/FvdjEANgH4xTUn8Luc196BoNfvqgRAHVDwlSLjX2AdJfAW/t2rzrG1fdlWcv4FAMC0aqcWiWodi1p/y8bDsX344W/syZOn1m51rNloiu2KDwXjbiXhfwAAIABJREFUazxyvYD8USpdOVC9iwFwFQCQZ+bXvuMSHftVR+Dy+6q+Sg4w7sqAe8D3xQHEVwEAqjYvP3umMAF4v9ux2dm5AIA2NfMI31FaKCQYuvmq6BalJ5Sg9PbVsI/z25dfe/g7uW+6ZvPwdzI7G6+Vtr7s0lTd2/yY623xgqkqu+0l2q4wT9Kl17UOWkisucTqAySoryiFKFmsvt5W1kSzCCYhewEiwqOhmAAqBRAfGVZKtJi7bGeqYNT6vuZ/cQVcv/+Rgtb0ipcEEI80Vf8/wyeh9JCkW6NpE3Sl5lM7vTiVP8BYOAsc8kZ0oHHfnXV2ckJQPzBK+qIEyX3BufV7XTEECPTx2z777DN755137P79+0V7wygV4HWSWvgTxFB0HYDF599xYvt7B+m7+gr+YQ7GveKn9MRS9pu/g6ESyWvXQAr9OvdrtD8rye1J7wAA+DwMjHI0A9j0bI4DjAhg0zrQAQAYV3yHlzOXDJZtqz/8l02vRwtm/HTKvcj+O9jr9H8HLzYE/wkA0Bl+/523VrFIaTuFcyjUBKXNVKciJ6WizhwXvUwa0r54kjRF0Lo9BvJek0kUK/ok+ok1bLnAYXcFQwbWz8URFg1w1P5rMEFySjaAo3ZfnAEAANDaRxCnbi1oE5OxteYT22+1bI8ac/rAzhHrmkqBXoFAAgBgALBIFwAAGAKcNwLRFLQInYFqt1pZB/QdYQxuDt/ZQnFzYefzpV209qy+dygAYIkhQHmc9n+LmtXbXZsyAZstOz07TwyAclMSglQrRSQ2OSNxbzcZBE2uLf3pdX9TYFg1oPnfbPjh6ITxDafhKudHEzDm1YYSADdweZ9xZwBIVoPWdZ2ONfo9syRClweWnFM4/GtGP6FhYQFj69+GoFY3bc6n2CBi/KqLLNHAMQcEnGFsY6MKh7+wu+mFeD6Cc36GeEoE8aEWHQAA50IQHQJ8ucMRgXAE4LEhxpxQ0JaU/wn0OSbGVWOxXKklHRTJ3D3KewYDgEHhQ7Anz3TmtDmpDKfgMMAPjs8559oGa2OS5p0XXNVUz9/f3xMIQEs/0QL1GrT6mWrsGRfEULg2lQOkFnCcC+gwGamXL16IOgY6DCAwPDuz20eH9tmHv7EHn36m+v76cmXz0cR6qQsBGVoCdmpdle0V3YnuFQTIM2s1vQ2Mzj+Q5WhJo5IWB01is4n2dMx91Te2kqBnAg0LuDUc/EbD6PV++95d++izz+yP/uQHCv75++P797Uhc8/2um27fjCw08cP7I3bN+yDX/7M5qMLu3Pj2M5evrS+9Byg5/bs5cmpuotgW73G3lv9aW2lVjmMq7fOSQqy6tuNVoDbZwcBpHiSlej42oj5FlnGCPDDmeb+uCbFXCVm3Lso3/G1CtvQW/nlmRdlMSWgVKYtAtHPbV9un2Lu5cF/DlDE+l6ri0v7V4AApe1MZWiFUaA7Q+KkZoaiaoc3fl9yIAHXRONLop3BehFbJNgJGYC47gi43kwELJuchKts8FUB7DbH5Lf1/L9oAEAxTNkGctOYrt+f3BJ79D0cjqSfQaZdWbADRFznagd1cLhn3/zmOzYYIObqwJ3TZV1QMhgAVwEAm+Zz+AcSNStAUFNAPtjra99bEwCsiAAG8yZKR3fNp3wOr60llXth/70TiPYTGJe0RpvM7Pzs3N79j++mTOBC9f4kFAAnGHYAULKEa3t8+iPWlIIGfLA1EcCSMRHspfCBqj+rAXjVl8oBzk1jED5Nvj/mv1dFEnO/J/acbWP7KgDALvsQAIACxQqgEdcZAcxGO6R9dGldgrmLC5u8fGmtxcxQFsJfbuHXSajbowwvxcVnpI7ZAQDlB7N2Z1VfNC9ByM9J5yt1excCjOTRmn+XBi78MY83SnFzzY0io5x3sUhsYF6jHBLwnJa/g4FYAEoUxjwDAMCCJ0ZAAL2J+GBtnAu6aKBZhODkfFqIArrn7Y9X8V/jvXGviB/I5PMoGvxlLUaVtMKPItjnQmmt2+3astGw0WxqF5OxzVYzmyt2I150IXiJwKeuQgBsN2/ekujm3bv3BMRdO7pWJJj43ihrBQCAzXT79m1l/An2uS6SO/hvaHmQuIEFgP82nSJhvJAIOvdZPmitURyPc3EbF/dm/adEFyGVp1Z9PhSeyNaYpIQYWXqfYw7Fl+1UvVNbdVxLRKomwLHd7kqItEm5YsxhYj2Bi5z/dutX3Kus+0RhA4XboNlEqeaZOgBwng6KOfMrbLB/pvRfotSx9v133lzFi649gWOOCmdyXpWVugwAqFaX/9VDxd+nUb5Agvq1GwBApMHpCq5cmMSzChVt78HqCE0JAPC736QvBwC0Dwe2YFHNZ2oD2FnMVIe01+7YoNuXsRlejG06cyowE4a2gYiXtNULMi12wIAioHaVWNp1NKE4QbejLdiUmhXv3btcze18jg5Az+qDI9X9owgJzWayhHyA0ejZBPp1IQL4oshCuvghzjcTadMkXEd+qhtIGrwUTG2egJFzUm3qhoffgYRjZVn/6ia3Y3q7WOSWEoAcAPCFQObaUcsAANoHewUDILLQOQMgN/qxqGNRCUHLstv5eW4yqHmmUiAAWeEk+KZjp5rIYqypUW4nhHAL4s9aC4MRnwsghZ85A4DvCMVjBf5TF93TRpSCzLiGCHii7j5o6BGgxaaBojxt8QgQI2jmPKgpR6WeIFEZ6dCdCPEZ9fEFTZ0LBOD1nEIq8C4Fg5H15+/IAkfQF1n7yH7qvFTb6gE3FPlmp22tbsfqjCUOrKaC11ZBVQe84N4LbJjPRSvXxnExtHt372pIdK9XKznJBZgyHltzMbdf//wXaj04PR/aYjy1470DG56e2V6vL+o/ET4sBMAHehJP5jMBAMx9UPo1EEljkvpaUAbEPEnMC47FdXrWC8Xdmi2adVuC2Kbsf7AOQmiTTPzewYGdji7sm9/5PXt5dmZvfO2r9vDJY2tBk1MG2ezG4Z49+M379tW7N+2jX/3cXjz81N68e1uthG7fumW/+eA39rW3v2Hv/+ZjG44pl+iJmjajjQ72JgntEZTzL4L/6ApBUDEX0o/AjdOJ2VDGE6+5i3sd6L5fp9ulYKgESFWuLafpRk2/mBWp9Q7fx/cIdCgU/r3ndsx35riLECZLlFE/Yz2ETajaoNJhLQHGcPDKDIDPaT/fAJ79SP75ywBA7ghv+738PPtqYs8l+yDqaCj+F+qs690G3Oq60/afAYDtu8urvLIrwHmVz3+p92ja7gYA0mxLX1P1FGsKdHGcmaMwsRDhYs3Qjos2XHfu3LY33njd9vb6ypSFQ8gc8/Kc1SuVAGwEAVIGN8YAgA5hUUAICcYW4EYq+Sz0nfJrzktF1wPJ3PmN/WptD6+ZTWYTawNeJyBcAOZ8ISrws6fP7OXzE9kp7IT0rKhfhiGg7N+6wHWMbtkJyXWIXMiwZMmJERB/Jy2X/Pxy/yfPJsd78v06yvG2zaOcgRHjkd+LHCD4vHOxuN7P+8H0/s8DAGy0v/Wa/NsOQdp4bMvhhTUIcmlhtlpYv9dRK11A1qnU+n3PqSODVwEA4vjhD8VYy69YExTP/OLUwltlAFmSIveV+XzY400AgJffBlMgBeLsyRIoJMHmGjv4MQAAMAF4TmlDriUhAc5QT53Ekq+Fs1t0ACCbSwtn2hWTSKQ1YBJSzOdejEPMkV0MHjGX074Wbbhdg8sz2SFsztjDADA0lqQDsLIL2JPTsVkbEIHPpM4GAgDU30AdzSgjBBjo9Qb22Wf37etf/4a9++679u1vf9s++eQT67RaYivBzgTIxD/DT0CImYw+SQDARNgA6DP9+te/tjfeeEN/Xzu+ZsPRhXV7XSV1jg6PCiFnfEAABAcjXFLs8hpdmSSYvJA/xZnBACjFvX09e3zqwX+Usnvfhjzgr1X+piMBDADYR8GQ8BLHpPEDk3LH+rsKAODDk/FYAMB4ApsSnwqmNH4c5fkBXqwDADEmtR986y2VALjTQwsur8uVEzhTdFtkafP+1MVEU3/aJJ50CQlMqElSzCfL77Fq0P1hAPAvWAK5BkBkzYLyH6UC3M2ybjJKCsoxzIqyCypHlHauDzUaAPU+KrljoY4HtOgicJlNrVdv2F6nrz6Pw/ORxsODF0ASal7m1mrQo9MnDAwApyqlySYdAG/fAQDAQl7MxgIQAAAYi/Pp3Ea1jtX7B1LZXDbaViMQgQGwqlur27MxNdIN2gCeughg6jnKlagfbWoFUV341c0i/7vYQFD0BIHKJ2DFx/DgP2Xis/srIym6z/xyBUZ2CzYiv/n3CQAIKlpSeUkynQSYBG6F6JdBw/Y2PPSgr3c61jk6kBAghk5Cdino4isK+k6G2uraQ7SM7026F/mmWt0wYvOP+vb4yXHmMEJyBkBW68vrTrMv2wzyPRmZt6DD6/kUyMf3KaiqO6IZwVRk6Hk/hhLRtAAm4rx4TeI2KTsTQXZOY4vvIsjmmKjeY2yhR/J+xPnGo7HubzgxQsKTzoLua7RtFOroAn88HzoGHCfOIa6vCsiwCa1pBAQiTYBPL/ujQ7UCkgBgqykwAAR9PJ3YaDwWABfABaCF7uNqJcSYh7cz7NqIMoCjI20c9+7d804Brab16jX7xT/81B5++pkd9PrWVdcOkwgoZQBtaWysFPxzPmQsEBmUJkG3m9TwywyC7zSO6vNTGX/Wfwr+C2AGdXkcdRDo5BgLNHRLnMhhvu0A0Ny8d8cGhwd2fPOmPXnxQoBIq9OROOjNG9dtcnZqB72W3f/gXTt5dF9sgINuR2VHCwkkdtQqEHHRg6NjOx+NrVFr2viCVoQr1fKHDgzjxmYlRsh0moJ9pw6TLWHBe41+3bq9PQEA+T3kHkdGhWOGAxXOagmkuVhP6EeENoLaJ6r/ubc5Ldab1rQ777FGfMTK7EvOnsnnWu7UlQ64l7k5uLy+NwSbrcwglVmWOBY/vYtIGbhsC/qr897naVnDp3MKIC+Vv/F32Au3W244A5BVEJO5H5v8iKvs73/SANjv3K4Kvh2u0W/npS/LxP5S45uUmnddSQ6WXX5fzXrdvr148VKZd+zc2fmpxpT6WFgBk+nYvve979qtWzc8I9TEUffMkzQ8JLrpAe4mDQASQRuDfz7g6JUHC4lOS/CP7ZWCO5nL1B1gjYqqeezrLR+/fI3Gd3oAl1Gx05rQ16e9FhvDubOHIQR4//4D2fnz03Pb3z90ynhBly5b9/p3rDs8a3+pK4v7Efn4BADAd8JA2OVr5ftfXG/OSoqe5tvmQASw8dkqw68a4MYYxp4d5771+FcsgKvmd9ii6hyp2rv8++Mc2fvZT2ml5hnusTXmU1sMz+Uv79PJZzGTL0OignkApT610koM4XIuxXeUGV8HeXJGYnQn0zngjOMrJQZAzjbL51++p+RzVH5/0gGI0shCIy2BCwT7tFpmrwcAaA96Sl4obSYVcY+dpMWUyjPF1kn+G8nGbquhGKJG22bKXRDWZNwQ3ISQmGWHYwy2rtmAsgth5dRhS6UgSactAQAci+hAnbYYR7SW6DK0mAsAGM2nVmtTRkGciI8LWO5uIR4QGW8YSnfu3LOPP/rEbt26rU5FBPT4igTte4O+av6p/X/w4IHduXPHPv30U/losAFg64ToH++jSxNaAjwvllzSQnD9k5HAUBgD0f2qHIfKOlf8Iu52avMZr0f2P7V0LsAjRXcJBEiCpvI9Umcy+Wzhvck6yT/q97hWNI+6aXxcO4Lzwn6gR7WLAbALwCI2ms9mNh4NVUKBrSf7jwbMYklnv9T9pWBords72cT/4ptvqATAAwwPttACACWVE6ebmeitSZxdtzd9JgxMrlZbLhJ3FAs6vwIhz1iVtNOccuHTt2iKJOcvU6lIszsWeLzb95NMUK6SrYmAL0Sf/Py4dyCQZOVr1mMDJcBAqG++sM6qZt1a3Q66fVvixEKJZSNIDjvggVBg/D8VUSeWgk7KgxBlsKFxN+qi8oD7gdwpUQy1SRnAtj2/GFmzf2Dtg2t2Nl/YxBrW6PVtRr0K9c0jzrEpBM3qLXUH4J9q49MGnG9C+e8ROFY3Wt8g2KQ9A13sA4mK5BuO9+hWn+zklEYGzvf/mnWa3hs+Nqi136OetbRK+i1HxfNlqTnEgmOc08JbiCbs9B7usVPK/X2tQc8ah3s2zwIo3YW0wFggQZnPt4liwYmlUcngFnPMr8mzkusBfLEZA1AgRld5XRT1NCaRec/HpRgr9XfHgOSQgJ9A+EiiHyYgQdlMqZ162yfuv0CPzInR3A6xpWzha05UBHMYJ44fgbM7SX6tjDclAHGu+c/8djqZbf3+58fh+qW4n8YxwBXVbHZ7rmCflJgJNrmUDp0J1Pd+aZ1eV7Xn1P3zk/po6uJH0M/o6wxQRgu7VPJBuyuMP/cdVPT111+3+w/vWw/Rv3ZLQTwCgmcXZ8o8oAH993/9NzYfjqwLFXux1FqdjkbWhbaXeksXziL2UM0qnP43Tar8QYMM2rtYBklrQfczQKhMMV8gnroIeJDLw7N4DQkaKjNhK9s/PLCD42tiDMA8uHnnjj16+sSOD4+sMVvY4WBgL58+sU6jbr/++c/s+uG+9VoNG5+fW7vpTI7heKRuBd5lBMFRAu+5jc8RjSk7bUR9cNhzIcip/Y3mBmCGavCjHR9ZtTIDH85SODBsyjGncqekCOKhq6WHpmiR7Y8NOMiSxduyX5wRxjoIYKXqxG3KgORHqpKbNgXE5fp3NkAAHIxVTuHd9tm493GOfL8AkxDfTGBlHDufL9vYV34NQd/cNDa/o+fWeqd/vu9M7NnP96HKu8ts7Rc5TNjdXTmY3ceN/XWXndx1hKCXbnuPr5O0RjacJmWUMRecFeiAffxjTU1nE/vjP/5Btm59TbtdvtxFqDwXB5nJnG+iqquDdtPBBOwd5VXU/edrOLLn64FTOmOymGISpf1DT+cege/fOM/u7LudBFTFdzk/u7BWvaXAnwdACIE/gQP+gVocpjKsaqC/Pt7+nVV+BWPoFOKSYRdrXPeF8s62s8+0D2f7Z8yHfE0H8Bn7eSQoYrziewI0COc/bFi575clCFX7Vg3Y45xy25QHxBKg2zFBN9m0ePumVXMVYFAdd/xaMpi2mtt+v2ufffSh9Zo16zZqNmg1VT6L4B1MTYI99kMXoHPD02m1XaUsGFTJJ8KvZV+A+RFlbXzAgerEwCMpR/Iy+WtFgkTxjTPPglruxwvhtzRiqSVecY9dDThZ5kSql2yZsxah01POSPtifEa6MHkNecQuSRI7bojKB1EEU6Gd/rFUSEDOp1Orzye2V1uqOwAPfCPFKBIR9KRDwRBJAx9+ZfYVfr5F0m59T5EWACwGhMlXZhfLhY1gZBDXKflLAJRAjNSWzocgdTkSk3Si9nxB4QcEEIV/Qut5tx3hL0QSibHmdxJSOlq6v1U/evO6LWfZzvmY2nzq+itrIEZBn8+AzqI8Xe+HjdKWD+LCosRkziahXBy7FeVG0bkiaPgCSvAlGLsrNrEAL/OW4/4cNnzkAtCTSRFbA7zyoIxyexeZdIXff+d1AQBhoDkxAqylhBxSNi8Cf+0riSmQ0NPyhpSBQG7sCa5jgeBMhrpzAQAsy8W7dpNT14ASAIhNrcz2FDe/iOh8mbgpT0Y9IV1stC6u5ItF51Ff2XQxtVaHm9UWpYZ6m/psbl2r26DRtGvdHjuoLWZTR5sIkBv0yPRvAABQEJlH0G5RfFlD4wbtIWtG8A9SjhCgygXUw8xeEuD39qx1cGyni5VNoNR2ezbjGI26DVE6bzTtk08fWK3essWKuiICJMbE2xHGIw/+/TrLDFn+Hj2fan5zwKZEAnxZuCpoopln9UFO/UfbIEjLZdCr+x1GJfs9vqcMCHLRx6BPOYW6AACo6xNQMS/q8ByYWlmbFmJH+zZTPUpAsSKKiTnAz7UNMukdhKa2/CUBXJsfXEdsupHhXFsrOPLdjqPAGQU/f29Q9nMjFt+mhc/6yI1zFvwrt5JYEPwk2y/cqgAA2BQzBzEPNFOwH1lExjyYCsXVwiZhk8yOF+cpAIBNJlHoNBuyaMnnGfOCBbBeF5cDJnwmav11DhkdD0eOzTzPIsQ5KuvbbEr5VRTAGYgm+iTeUlD10Uuzbrtvo4uRKKC0wfNNw4NOHFLa7L08ObG9gz3V3MMaIOiGtna4t2e18cR+/vc/sdnF0FA7oN1OBwBkDrXWa9AKQCfNFwoS0QpAkHJBAB/trVLwGuUL0cM97WAOzGS2NtYnc0eZ5kR/B/QjOOQacXi+8c13VOZycO3ILsZjOz07s8H+nnVxzCdTO3/2zG7fuGn/7s/+rf3J9//IXj59avPJWOj6i6fPPIucvhvHaTx1AIXsX6PWEpDn9yXZ8OQlOJnCQVwJPupfqlcneYJUE7icWDnOgijo65WSlNwuFfMoZUDDdFaDfz4T63fTRq4ln0RkI7iO95X72e7grnrcqsOb26x8/sZ6zwPAbc5yfi65cy/nEgApCSJuAgA+n0O9xZD9Iz795QLwtaYLX+gsv+z3l8HyF/r6S9nx6lGuun+7AqyrzyjP6KT1WwEAYAEcHh2qO8C/+Tf/lZetEEDMZ8rEUSaw+1F22bh0LXJeXdgZ0BUhLn7GNbE2qhnwdUeevSch9o6gXoK0CMRoRSpHOmvBR2bx6OCa1RaAtVPRhQn8+Rn7VjDQrh7H7e+IayiCwywQYTwAz3NbkCc31jLP6Svi9RhL3rMNAAi7ETawmtUPdlLhT1TRzGBWVrL8eRB1VRvKzzs/r5rv6yNNPNAUU0U6XM2aPXl03+qLqbpyDRD/xWdWFyK6wyxtRpCLeHeaKbTmjRJFJTAB5lMHM2eOIjTu7qEo9ynxxXkK7E7F9viTYX95XwAFYZsDAIgh1l7gDauL1t/RHljYUCiziFnu7OAAAOgIgA8yhX2aiXj7tut95QtfPYF5OW90KYFe4pSJ9eYj66bSab+m0E5zdpsCxdy/rAC27sWVAECEUm5X0zVy/rW6jZZLO1vMbUgSRr0KYTDgk3riqIy5yoCEJA0dAJ4+fWqvvfaaaP/8RAsA/0w6QM1m0d0nAIAoUcpL+GL/DV9UvslO+GrdZ728ysvS9jIL73FmNSsfCZ78NcrQm42uzSbefSwSI8GgBQAQgFi4VZ50dXDE41Hw210AQBm/ENOUbEUHANC3OrPhxbkAAL4/kuu8Ln22QHwuXbxfZw0AIBzRuIma5Cno58CAAWoRmGgOTvWIHokRYP62AIC85VGVAZBuTpZx9uuLKb4dAADFCXVlLlxgRIM6XLKMtKRq2gp6M3SyxdJ6VlcZwBHUDeg41N8IAFh9LgCgoRZfTNSU/U8AQAtD1GjavFaz08nUVp2+NfaObFRr2JTevK22hE8AAAhaAgBQ4K+6fwcA2HxzAKB6n/NFUxiVyEauCTtm2ZACHnQKflD8ykx1ei8/xIAtLVbubodhiVsUG1oeRPtz5VkXAWLqta4NEqpLop7LaRZrwaw96FvrcF91+DJ8c0eKFSQnYy8gxvmH+oyYDKmtVgAA+ZhdFQDEucvxB9iRGmnWxi5T2uc9YcCqwIxvIJSMbEihpUHkjGVYkiPlLIiUPSyC6bK+SdeRZ5il+KwakcsiPZ4E8naVCSTKwRK+i2C7ymDI55AbQ2ehVMctnJrcCcoDKF6Xg0ZN/dRbKanjABmrROmkdR+O33Q+E2UfW5TTMUXvW5ho+lyDi7nA2kBp3xF8gIPxdGx7hwc6VzoCSEOAetV2x7rLlX3w81/a6ORUzB+12lHd/tJb4C1mac4kGikeg0ufOASmtp0e2K/NjbSLh0hWBP/BFimcZDXO9RrZABpENkvAA50Pvvb1t93xAZzo05ZvZv3Bnr148tQOaTGzWtnf/ehv7atvvG4nz56KEYA2wYvnz3w9JPDHx2Iqur9kerT75PbTbQnv92vxu+1BvwMA60EwAPEiZVjKOkrfnPzDkUHbZJdic8oz/3nAzWdKhlnKrGR0RwcAEva3AXB4Fef1Mqi1fqZ55jMP0OP3qwCAGIvcDsf4yj7IsS0dt88LYFx2an67z1zl0F/lgF11Nrvoj1d9VuZuN77zCocoEwuv8ObLblSFku4muEw+XEXBvmqO7n49b4e8HQDoD/piQ9Ea8Pd+79v24sVzAaVS6V+QLdo+iG5jfX7GtRXnVCODSmlkQ858UHvzOZzP/8vji38RfqOPmcRdswdrHEc66L/z+VKBPvXCQPzz0cyeP32h3uGh/RI6M1fN3Ve53xFkVwEAnWskHTLgPfaACBxzwKP0md2+qoQglffF+/JEQtiJvHQqt4lV27Q+binDl/yE/LV8fkaHpW1jcdX8rH7u8425Z9rZ7ylZWcwnNjw/sfHpiR31uwIA0OgRAICIdgLE8fdIwPFoU/ZXnERqYR4ivCmZ6W3JnTUZgIezxgIASHtICN6m8lr3YcqOSUqMah2UIbXq/B0pzxJX6wAA71GhLeyVXmoJ2KboGC8jlQMUiZ91AAChZWfGlkw4sQAQvFtMrHZxYh21fXOtJmlaEVgmcVj57/nyzpdXcj0LACBvae2L0YXaYR6uzM7nczsHAABERKCRxIArHWwM/jkEtgMbwj32ElNX8HeQzpkYsDTCv/fOJJ5MiBbC1TmY78NX7T9Xz8cSuCiHKWX9s8nt/rrbdn2/OpfjOzeVmOOcYRxR80/5rFqQNlt6TyILeYk9DlYkXJKe0i4AYP38ozg0EjboXb1QCYAn2dYBAP29pUtRwRCjBCCu0wfa/0W9v8S6Jqg00xmA8hVvieUGjkA6VOB/SwCAMv/h7Hk/w3xTjRMvBsYLaIrz3sYAKAEAP8+ohWt2oBd7X25o/lD2O9S2kt+aLewAZXECTvWnXjoAUPdafx5XMQDQCeCYAABNKK4qDVio7on+5dT4j6jBpf6/t2fzdk8AwIJFkeqUAAC4KDJuAAAgAElEQVSYTB9/cl+dAubLuq3oJcl9Siqom4x/sUlt3elAsLxuxxdVyZDQxi0VTTL85T0p74WDA3RByHPoMZmKjS83Kul6ygCjrL3dtMj5LgJ5XsNgRKZUDAAofoO+dQ4PXHthASo6t+XMNQkICJWJTeUAAauqzrYoZ0gCl2l88nMoArSUAc+D4whSpOKZ1W5F5r8AMURD9DaA63M4GRIpM+9WAeW6IsgIRwBlUddGcOpVOMFB4yrOL2sfll9bAfWoRCVAnnKSREDC94WTUQ2UwiCCZBcM1UzDIM6Bz3EM7k2wCUT/pyeurj9axnh5B+cW7fVQ99c1ZjFqHiBiTLFLgz516DXVgPF9yvxL22Bs/b2Bgn6YABIQRLgPCinOxXJlnfnCPnvvA3v+4KEtERRkQ/KGptKZgCkQbYgQAPEsQiPNS9ahdwaQ45cJ34k3k+yYxj6b+8ECUOaCTnJiqjiTguOowwBj32raN771TekdkP1/8OiR3bh1UyUSXBOFD+3F0j781buKhPudjp29fGE3jo5sfHFuo+GFMlSch4MoUwEA4CSwK9ikgmkT89Oz/aVYYQ4EYDdxgrh/YmHoZ4jFrl9vPgdzOxTPF5kylRdknTXSNIyxi3WXr6m13xGQTfarus5exXldu0eVDV/2J4kA5t+Zm9NNNiN/fVMGNJ/D1LbG+OQBwlaT/Tt+4SoH6ioH7KrT/ecOAGyaC/mcyPeNTWNx1Rzd/fq6dsV6CYBmVaKkzu34+jV7+PCB/cEffE9K2r6HLq2BU7IVAHBgN+jtYRfKdebl2J1OS8E/Nj1njFXXxuU9PvXO5vsToLqe0HNlcWjA1P6SRcT+Ui/89Okzazfbdv8Tav0vFPxzTdFulHGPPeeqObjr9WAR5GuzCAI2ZCBL37W0h1VQgO8LAPxSG9wELMRxgoIen+Fn+D+byjJyWxs2PQ+Y4jhhg0IkbdsYXDU/q5+7yl6sv98DcrLZiEeOhme2Wszs5eNHdjQIAIBAl5aALrqrvbhRAgAtlTCU6yD6vXtZK34jOhSOrkftdWTxda5JY9yZz07zl81ONdxKSqTXCtZysa+z/3sXH41xwSLwqxQLIJXU6uwRQe52rNvv6SdC1sisFUh7Om7OAFCnpUC5i0y7H79BcuLipbVW7vNGQkdp0OS/ewIvzqfMNkfIrjiPc0xZ78J/10fE8bVVvSGxxvP5TAyACe3P8dXQM+Nko1tN1u7Y54GvX2ryEfV7+PChOgFQ6398fF3Pe6DsDIAI+gMA2MbgydfYl9t/EugYRic3hVGWlAG8xTgGq1nl3IAALmbcVfDfF6vFO9t5kiUAALIrEWMXpdTEuzsMUPj+pf0B6AlhypmdnDyz2XRSMBCCAeDr3MuBN9t3B75rP/jWm0W+sXSGXAxQlBpqRSfQb2ea4FxQGMDfLgDg6tK5AZMY1CUAwJdWUdtQRAd+vqmKpghKtSH5VpgYAC5E6DWsNWt121Zv+oCS5e+22nbQ6yn4n19c2KCOLgDZew4CJbcEAZQJxIHfUQIAAwAAACmDDt/JuUPfUYDRpNupTVY11f0vu31b9fZtRhsb6Duo1CJ4Rn0HAMCn9225ImtE0IEWADQSiRCUi3wDDWzT/CoWaKIPeDDp2XNNjAicszZFBe4pMRYPYtUtokLD0fxIb9bEzbIiyoCmTKIHkWXLjU1BQwRV0SYssuocl76qnf09F15ExRywijpyaO31hupw8g0ppoqMvAAPYkLPgm5z5Mu5HuhvmSHl3iBQp7ryVqvoQx9zWCBFBgCsnUu6TwIAMgNdvVchIMjzEUwI2GCuq74xNWyNjES2XnRcLYsSRCsCq6CGBXJd0WbYlPGIcyuC+wR+BLgSwIG+NuscwCYa4oK8h3vp9C9HTkMfoHA01W8ecR5nIUQ5QKj3xyatz3Y62kiYF/t7+7rnMAW4qfSj5t6gMwCo4O13VtIV6A8GtpxMbbCq2/NP79sn739g84uh7bXaCqylXEI9F1kugApKNRTkew1hmR3AbpVK9cV8SVn8MOAR5P7/7L35kyTZcSbmeUSedfXdc2EGA4CLQwJWIAGKxxpp3DVqTWYy2f61lEm/iybRCKwZL5DEgjhm0D3T011H3pmRGbLvc/cIj1eRldVdAAbQTg0aVZWVGceL9/y5f/755wQCrGSAtYv5jtcMYUGsGfa7RVvF3Y7gxde/9U158fIzuf/wIWn7GDeUNEB86oN335Mf/vVfyxoU2aOxPP/4Y/nG7/2ePP/oI9ksF3xtMZvzsZFqbr2J8R3Hx7NA94f4vDBVgNg7VVLnchX0a3cA/UfHKIholkG9z8Xw3c/hzBAvY3H2kq8/n0PR4Y7Bd2SU8NrKtrDVyvFj+bO4YX+99qfU4U0zgBEwSN/b5CynmdPUxmkbwUNUxde5g1/tew859HdzwH73SwAiAyQ6prd9CocCrEPjX1G4LeAsSwD0CtyHgr+DLgAoj/qLv/gLY51AX+Z6titeuwIAWlPqYrIegMJ/Oj6F4r+27IyUdJ/ncS3uAwDUQa2yquaC0ArjXKenKvwFkAHXMJvN2V7rJz/5qVy+ulSlVNfVsBIrD+YOje9tnlPTvuZrtocsX0MnHrf35f5lGi/xuqJzn16n240UAMC5IiMgfq5prrgNjH9zO03/bU8XpLjX32aM/D2H5mv9WJpoxD47HA8JAIBV/urT53KUdckAyOB776D1gzkC31tkiwSc+TldZlRtrts8KDOtIkwQMNtv7W0dBNA9HJl5OPDGDg2lWDyGaQHos1aAwDPVeI1MaBO+Uzaa7qnuW2tCRrP/GmBr0g8+C1g5GUQ42Uo3chgqPIDnMBan++aaS9D3Y1xa65m0txuyX5Gk7CBph38M3Y09YIOOTDN95TLoBDvZxs5AAFxKuRoZxMIh6MoK9P/1WmYA1rKu5GzHbGXNjMc8ieht9SpmHsXKLZmk3ZrQfQSJLWcAHAYAon8Q98u77T8ap6TjX0XkMRltjJqacdwKJMAGwz7FWHs9tFsFgwHiwFhbAAdgH7RMRH0/baOs8+QmfSM9kduRyCjyGGi9WspkcsEuXDieK/77HHwtAKCKGy1YMACAG8AaCtEbTnBX0fRJ7oa7avkSBK8wSQ9qAGhtjgpNXQcA4oSvG0ljCUDZSofqBgCAZGsCAEi5YWCwIZIiQXXvFh1w1NYcj0dy//hUWuuNzF9dCORlskIkw8OjGF4FAuCMAADYJvEGDQAIeYCSO+xnNGQ5Wp2YwB7cvy1Qsq3IpjuQ7uk9ybt9WYAWbPRyBDCgmoMBkO8QGOG6IT7XlnWOGr79GFIMQKKRLh3ZcjK6GrNSwmF4sLiguu3CJiTBENVSVIn1VYb0pZtEBADiZuJgAMfLKTFem+W11D4PzDFmVtQmudPmSLkZDKVvgioIhtEWDwAAniOYDZ79LIPeILdnMg3a5i0a4ISC6MYmBiS+KFGewV7uYaE6ta8McJKawWi8omNRPsFA0fLXEMTiizVDod0e6d1O43LWjC0FbvwW1F+bHYZK02iEOuuUwdAUQEXHjn1k2ZVifwkAAn/UhkLJVdH0gmAAlKIRuON4LrSH1/F3ryMFZd2zOFTIBRsl6cNLbQ+jp6JNJxktQOJNnBDr+ujkWHqDHjdfiOEh6EJ5AUTyTnpDWZ5fyr/96J9ldTWR42yg6x1zLl9LO+sQAIBav7Z8ROmOC5eqzfGgNgYDXmYS15/O+apVKqUrNrkM0U1gs6Gj0IOS9WbNnf/Bo0dyeu+M3QuuphOeB5kSZLvADrh48Zn8/F9/LO88eSK/+NnP5IMvvSdX5+cyn1zJAC17iFCrkBaOj+fVQbkEWueRyraj0KGu5boN88BCkfkKAIAj5XuFBwflekjmOp6lZ6n8+L4+ynlk5YL7gnzPKMa/x5/rbXfqQF5ca7dxYpuChehA3xT8+2adnidmgH2eRJtCLYvf4q9DDv3dHLDffQAgBr0pAIDfDwWgh/5+aPyvBYC1mgh1ChFgwbaenp7IdDahrsq3v/1ttom6sQ0h+2ub/o7tO0wIbVT5HoKr9x/eK1t1+rXGwDYGm43TvCwBsI3LHAffBuFYI9sPBoDvl9g3fvSjf+alow0iRGC9VM3Bieg432V5+fr3dZwCPj7/o02KPgDG3dd9PJa/P63jjz5wZDwy4LNSvVgGF326eJ/xWaRzyM+B759nCYAmMTRTCR88z1fS7bTk6tVn0t5sqAMARh5aAhIAQBkA9+EKAEBKTaPPyG1Pqf7KXIOwuesCeFnbwlpn1mMPK3a2wFXHXcEST1pw/7KOBNQBsOy/zxP3i003ngCAsgA70kXru9GIXQEo9N2QQCufpbW91Weo/pq7qG0wiVu5FJuV5Ku1tDa5dKCN1YI0nQEAFAU0yjr8PoIAzmCG5pHFXNbNKvUVEcS2uz1ZFYVMViuZAvxH+UIPpciFFGg1V8YflV6IXz+6coAajzULnw+lPOr7LQgauj7UvhIAT3qlc9vnNBjCb/4FBm8FAMQE577zaVtsZXx2Ols5PulIv49kIyLFjuTUJAI7G8lHZP+rThEM/j0xyu4DVfntvntwG4D7xbp3uwa7spij9n9BP8/nR4wFNcQ6wAD47tfeKyqD4IPprVKUDgoNAG0LqGIH7uxQ195EyN4MAEAWaY8IoKHXPtnrDmo1XFUf930AgNZa638KAGBT0zrhLjODoASz3yiChdFYHp7dk9ZmK7OX59JG7QpqjYDeYeFQiVS1ALgYc6BgUWG9LOZlFhEMAAiKgWkHAAA9Mrboc4qaZ7QaQ/1z1perzVbWnb707z+STbcns3zLNncIMOG8d3p9igCCMrQFttfpUc0bgET8isa9fE5JBrjarKx+JwhRefcCFdGzumd6rEr1LUfZy0VMDCUNbP2a6obVqzXCM29rttcndikoZ9eM5xLVsjEfESBhMQwGQ+kNh2qIIfyS57JervgdgT2Cwehse121B8bMrpOicxMJpy46WRtT1GcRvNK7dWcnbvj7FnbpLFpP4bh/qalXXKIMopzyb0rp+DOAjqzdrdG4KyDBUGI3Og1ABMYj62n9Fc5zPcPjlCWbB2EeaTCrPW4ralP1Ph8DtCeB84ag1ftVYzPAa9gMxoNBySiqMkv1HvJmcMgc4RiX9fZCwOfoaMxHMJ1MOU+RJcf1QfgKgfLx8RH9A2y82PDx8zE2o8tLUvm7RSE/+ccfyeyzcxmB4bTOZYjafmRnAWBC9LODVp+2zgPYRxXlOH/DA48BQLouOV8AoGzWcjw+ksV6TWV+1PhDpA9Zgve+9CU6Dk/fekuePfslnaTRYEj7dXFxLv/0d38v7zx6LB/97OfylQ8+kNl0Ii+eP5N7Z6eyArgCFgR0DNZrtseCqe5CM2CAlo+g68Ic5RRDrSv5q5CSd5nwnwkAe7tYc0R0U9KbbgpmIhDWFAx4h5joQKdrJgZW195nbVjj+Q+t56Y1mV67/x4D+PR5ukOf2rq9zkMsEbFsk8KHzWN3mwByn335Tb1+1xr83/USgF9lAH/XZ8Z5nwAAsBVwFj2RAlv47Pkz+f73vy+np8e0AXsTCNbu0x1Pz0Zjv1DRv7EMx4OyU5PPVw9qXUMm+m6pP6D+e0hDGvFYN27dBJExdAAZNvunP/0p9//Vci39DMWa6j84QIBPOZjtwfKbji3936Av4jbMbQy6FMX784DFQQDf0yJ4yL3bjhlLDEofyP6O9+A4acAfwYgmWxdfa/Kboz39PEUA8dwAKANIWq4W1JIApXo1m8j84kJOhn0ZQyuI4tnKUIVmFySwtkwYtlXE+ZoRUS/V7SozsNYdQDtIGcsNZYLrFTt7xXnpZQQKkOgzwLkIIhhVXf0b+N+qO4bkjD9TZ5cq4xTZYNs32f5PWxmC3Tc8OhJIWzcDAPqq73fVHlPVoQMQ6XUL2W1W1C5DzJLtCiYwoGMGNoAyJ1SrieyJWMJcQMQbiU0AA7ETQLVawPjrZH0BBwhi5egCsEXchH+7rbRQ2lkCnT7mVVCuyQNlearWA1p1qg6As2FuEgGM6zfutz4umsB70686AKDWxnwZm1N4zlxvZMxqWTHo/lpqtJXhKJcMlAuBngc+i3gG5a0AN4BRYm5YDhVG2AJy73jWKbu4NN8DErCuo+R2GOMAH3pydaki8GY/tYOTJgn1n99QU3yj86L177/yLgGAyvg4A0CHg8Z8C9ouAADNyGHwaeDaoG7o5H5zAKAumkO779nMcmKlGapqsPYDAPoeZpCso4Aq1oLKVgEACK4ZmEiLPRmHg6E8OLsnnW0h8/ML2VxN2B4M7UhQ7QOHmU3xrDVWO0fmvBkAwAD3exn7cMOA9WDgUMe0QWudtvatXS6k0x/K5SqXJVraPHgim6xPwQ0AAKgHhmhXtz+QnwMA2IHOCwCgT1ERdC/Qa6kDKdc22lgL5LXanCwAVhX8IApHhX3UXFlBBeeJ9Qg1YT5nArCWGQvE9++aQJe+GLMBfLYBqOWCtoCibKVnvVnVY9GNEgCAOjctVU9FsJTnzJbiHyjLOBZLAAAAAAk1kTltEIC2MWagMVutx3wcs7hpphtoDDqiQaaJxkYAVBet6oy6jmt2mnQTIOMbk4Mp7gD5Mi3ZEy4oyDr7FuvCec3sj14QmOujBZ63FAlABsANBzqCL6V+lYsWirbci33Y8femQLzagKoMNu6dPWK9cCSIIbo9AQAAwSYE+6Bw4twOAFxeXMg9toPRzH90HDFvHDDw8fJr0A1WrSq6bIACBbAHLYFgMDGHsdEcHR8x44UuGj//+c9liXXXy+TBw4fy/pc/kOliLj205RkM5Kf/9M9y8exTydY72c4Xctwf0laDao/SAck60mIPbRV/LKex1XVVRjdmIurU7qZgAQAAEHEAAGtoI4xGstrkBLa+8tWvynA0lIuLC2bZ4HCvFnOZT6fyj//w92wDOL+cyMl4TME/1ILhZyDDaP+HNaBUO2xcADx7bCcKwEZpafibtg6DgwNEGnO3yvqrzgstgVWbuMNY3UudyubAjwf+5VyP4pTBTmx3up9cd3R0nrmz2wQC+HWlTmx8b8zY7XMT9gX/vhbi3I/3E/eqdI7Gc0WH3a/HbQQJoAFYi5/7AgA47NjdFYBQ23szAHz4KsxpbHiOEUBqOs4hAOHQ36/tWwkAoOesqKxoM4ruJthD//hP/kjaWtvYfItWThABAA1ydhRnRV3vZruuiYNi3btD745+umb8ZOpH1u0lLWtwEuB3Yh/A18cffSzPfvmM+zy+4ITvcld9170R5051O277/Pa9z4GF1MZzfSLIMmDP3xeTZC5kFnUUPJDxPc8DxxQAcNsdxx/XGMsD0vmVAgJN+5KfT8f/5gDq0PxLx6wJkNhrdwkA7AgmXU0uuL8V8K83a3n1yXM5HQ6owYXW3GgFyHZzLS3BVS1e1dBxAKDyeW3W27PR8dZx00yzxi/8hySRrZnSb7MOaD7W7l96V7QS5IG+Dkp3UR5A/zJ2yzLL4rlULgIWANNnhi80PD6WrYnsxTHiMwtrMvVHfd9BByaQ+aCbUKw31CoDANDNd/wZwTmYjBUAoNl/MCi4xAwAILG3EQAAK2NL9vG6aMn5fE4RwG2WUQQQrNwBfG9LCuseboQM80Wjv9CUZ8NnmtoAuh4AfNN9c+w2GfRD8xcaXtH6WfRbzqmSoWMdJVjrPxjwX6+HyXdJJkCxQ7cJMFkQj6BtKUq3tcsDukVpx3aUblf2mOvvRgRc5xN8P8Yw1uIR9wRRV4ChCpop+Anf1wEABa345PfYdwMAfv/3Pijc4XfjjRMgiMLDhwEDSqGIK1pHadsYdWSQw3KRg9hir1LEZolO2TEg6l3ozblx84dcf2DV5hCdRLynpCvboHhuWoPR6nO4zpxOJpAsVbImLtPRY0BhFuJYCCpGR0dydHQsqCtqYeLnxgLYbCQrChlkEP+C45yzdghTJ0M2Hu3ASiqnriQ+AIrT5XzmqG0CgMC22vgsV8pOxgjyC5HzxUb6Zw/lCknH41OZAFnu92Sz28lqvZHZciWrzU7aWV86vREkBWUDCviNIj7NbQDdgPA7AiZ0N7CMFBgKVvDEGnPW/1ng7yyAEhCAASbAUqGt+xZrpIpGBx2UqDKA9NpxDpL+A+3bF2gZ+DmFXVry+MlTlqfgCpARX8znvF4GPxCutC+e050NQ+J8w02BgDjX/FqbDAnm2gBBbThHDGSiA98EBOg14xr1CNRjieUP9ruixnX6OIN7bChrqEg0u3B4DxgUdIq62u/ZW+5pXX2H7JLoJKT3md5/7e989m2Zzmfy5MkT+eijj+T9999nsA2aKbL+cBSRvUHfVwSycBohAoO/A72dTycM2LFeHEDxzg1ez+9/w2ZdA5R2via17SOcCdio+WzGcy5XyzL7BSYA5upmi+x6T95+5x156/335OOrc3nw6KFspwv52Y/+Va6evWAL0D5qBAvR9pMocSDoojYO58K1YQyRtU/nfxyjGoKttr/6ahUynU1ZojBHl4M8l7OHj+RyMpX3P/xQ7j98QOcX93JyciwvP/1UvvLhB/J//tVfydNHj+T85UuqIK+XSzIJ3KZgDWfdDtVofSNF8N/hZuSyEdoGotdDhiInQwB9ed1RdXuq4K7r/FSZFb8J2A5vD+gMkspBURvv2TAfl1hL6SUC+wCAeKzouFaDeBcK4HXXNK5T7oPl/tLsxh5yMPB5D0r8eDGjeCgDXjm1dSHWavzrvamjLWu6ttRBjwFE0/sP3d9dA/BD99886rUldOgtB/7+qwMA7nghjR8/NP7XPpQAAOnzjokaGKPv/+Hvkw2JNQqQ9uHDB7Tb9PE62rbZs9Sa0e/QpiOA4TYKx8b3r+Dh+3mdmt/s36FGe6OCsCLayxr05Ux/h695fHTE+v9nv3zO64MFYlIHvuMGtkfFkPd9xf0i7mVxXd32ucWx9J8PUZBvGxBrkGp+QABEbwNg3vb691iwu338Dp9WBgCywwCltT0l3Rz0mp9cyuzVK3l67x4Zesi1S5FLu4skUEvWu5xJSZR/oBu7j1/1jP21pgus5gtKBDHP3W4qSLCltpUDMGCgeN065qTHQMjk48pMiVtyZLuRIXeWdAdlhKrxRM0BJHKQcW9rxyOUsLYHA7Io3VdM52XlDzbM8RY6A62lCy0zgF8oh0ZHseWKsQuYE4B3IFJHweViK7lo7KLCxR0pkFEkAGCgQK0EVktEUAKw3O3kEr4VrrXfYxtACAvj2biOgI70dR+hfP0NcNZD6yeKHO6binFd1d+j7ZFLjSwjOrPM2ZidmA/a1m/IZ5Z1s3KuiSyl051J1gVLBN1SEOh3pNWGuHLX9NoQG6oGAAWkSy0QLa0cmK1L134F2qr/xGDeEreYf7P5VBazmZY+lXZDBe4rH6ZiAPj8qhIQxhb43tc/LPzAbr9hhPkYrW2G1oJvZblYVJPfULUObnYPA4CfNwCAU6Ma65Iuc+gB6zXVa4x9sTIA2nmQpxPPs9FxwwEAALEbKIEj+686ABpwgAKOBY9sOgAAKDnCqHcg3JcXMnv5SlrrNVHIfqfNGiWilJTvA+EDPNqqhZdTZH0pIMDGFgncASUEWk2k4AE7DjDj3ZHL1Vbax2dytWtJdnqPJQC7bleWyGpvd7Lc5LLOCylQ7wYAoN2jwRE8/xuM8L6NjhPCrgGBvtNxCADgiKRKackDTY8ZNc26qrgQvhgA7Tl/adR8LgWmAD7CvztNv3pgOu9sYZL+YsIktUVi9Kqzew/IkGAQjHFaLFQEEO0CAwDA85X8HmVs3AYAaNw+gpFERjWlcPm94bsHOPG1cpMygEjtZrgeu3fP4EdGgF8PwQLWkIOtUUcxqzojzeZToDDLOKZc6xaUkV6IEoSgvbAPANBLrDYhbriY/wCwjBKKQBX0e2T4gZCSpdHrCVgALgSIbDeAALwPxrvLwF2zwK7mixIO/A4QB46mj53bKafhgbkyvbjgOgKIAEE6fieLRYN19pUF8MZ1hvm6pdP66PFjuf/OW1KcjmW2Xkm2FVldTOSTn/5C8ulC+q2OrKxOjZoYGCPcMcYLzBnW7qEcp+oZG4NHf05lgNXQ7ZE1fQAVUYZRFPIKGgT378vldCoffvVr0oNi8GCgYzefyztvPZX/6//4K/m9D7/MWn9oXADwgvYFgUavUDDU2MUVVfBIgTaK+jiNvy2yXE0V0GTWw2mMvqe4U2qbum1iKrJU1SIyEPCMijnn/szSAN8Dff/uznxcH3Gu+VppDv73ORs3GMRb2Mo4z++awcXnHaxWM1oXE91vPc1taijdibcQs40+buk6LW1GQwrmCwDg/88AQCou6SBSCVnL+x+8K0+fPrHseUdmsykDfJQNoFMSwD2fs7CBaB0I2w3bQj+Be0c1V9038zmYrp90f/H6YByBtn4n3D+wZk5OTuWjX/xCJlcTuby41F7XKNkycV840Hq8/QDAPv/nTQCA1EZxfz9Qg3zYv73uPcUxOvT5N7N08VP7x+7ux775CO6zqY9XkOHIPazYyWo6kdn5K3lwdESleTQMBgCAcjWwpuGBww/I2pDsrUoVoz0kq22PRpVfGRJ3cc76XPf9EAAV5igyvzgW9XSsIxUuBG5yi53RtFQE/gXuw5ShbM/VrL+3T8d8xfoBy693NGa77whcpKOmM+T6cyKtX5A8aZH23wJDdLWhflkL7SWR/AFEgcQzk2batpOsM4AehE4gFeglAMqyrb7QRSFnFnu128rlciULAG+9TDZdbbEM+O06AOBHCMd6Q6T30Pw/BABE2rw/57iOaf0tuFa9c2VDAvDB84LvRdp/V9v6cW1aIL4rljLor6XbBfsIz5/wpLTaGecFwkotDwGQoj+rn2/C50ifWwlAEwBQRXbGlIL/iq5xYIHC74P+Als5O3B4HQCA3+uxWn2eGwDwnQ/fLRRhUApoiWwabZQODFt15IfBKuMAACAASURBVLJercq+5jqIrNAyh5KvlHOndIZDgsYBAHfkceyKAlZvaVM50FbrE8Wz+BAs71mq1DcDALgmIF9gOqHeuYMUvonbENnOtYYZNBdkc0EpZ60HhMB2hUw/e0VUrZNvpNcmE5hsAjQkYWBvAEAZpFhW3Jcs6fRSaAtAnJent1aECHJAX+6B8l/IujuUWbsr2ck9mRciSwb+G9khUAO4ByVT6UoHapOdvkDeg3SoW9jwdCEx4CKyCvVSDZxUxbTqBODylWV46e0+nBEAlJ4ihPqVIm0xGVHOh0BBd4e1/LwHmUHJnhQcP35yn1hQo5NTAgAMJMCWmC+0fSEAAGwo1iImDf7d0KEUI35dX4jXNzFdL05RrkRcmgLAa8Y80vRhEtIuF1FQL2QFYls5D+I5vlsNnOurz56HjRc2G+hceDBWOmXedaME+66L+aUBRmnabaNoA0TrdNiCD8GqgwDYJHneLCMAoOqvXRpUZxzh8kZ9o+2bFgKCeJYkWO3dq5cvy7lVBajWl3pXyNFgQPVbHhMOobdYsoCUtCj7D7sgA8mWyNHxsQwfnEn74Zkc3b8nu+VaisVajjp9Of/khXz8818wyKeNMvII1jA3PFhzaxkEgUDY/dSxTTem2loo53Mhi/WS2gLZYCCXs7kc338gnX5f/t03vsmNGk4xxu+dp0/lb/76/5bJ+Ss6SLhvKPxzfWDsAKZQKFEdcjAUPPvGTYLOkCL6TuuHbbyanl/jj0Qan+8NvlbpNATdg9T5T+0AabomHOYgowNvOLbTKdM12LQOrzsDdwcASpCyJoJ43ZZdtwL6Svrcm97ntiKCH2WAdIB+TqAtKa3aFyA02Z99gU5qq/fdy6H7+4IBsG9m/GpePzT+jWeh3a+yydV7UhYJNGDa8uUvv88yLQT3aLWngnvIZubMziLwxu+j0ZDggGbsASSDSdncxed2AIDO7VjCA1YYPgtWH0CIn/7k36g9hWyv7+tOy6UtvyH4d1u0bwxx7kMZ9tTmpMc6NP8PBTDXfKbEzz3EQLr7LLuF83j3k+ydphRstiQPkxEUn97JBgw+lA0iMZd1pA9HFcErQABqAGgL5HahgrzRzkWbfkDeqcF+e3tlXSveqg4gAM6B5+ElqB7ktcFCwD6MAA3ltF4CikRU2YnKdSo0UUVWGMA0+B6ljddVG9fDTfObPq2V8LDTGFTneVEbkfVGJF9LhywAdMUi30J1FAz0oM1nUKqlCVoG4BlkjbE0OdplLHK1XMoUDAckLEwAW3UGGne9EA7etE/fTAs4tH4OAQDuX6TBv++p1bzx/VwBxqzXZ8Dfp1ZSp2RMYEwqEH8t/d5GOugF73bIhB4xbmBuZxmErwECwNdREABgAVtJo11gGXPX2T9emqZ4g9pZ/IwuLmBooZRLE+BV4iyWs+l9aeIrAgAVI8pivW++95QAAC6mRq8NK4d06nxLxCEOKG8IivRENDBxLPCo1SJXjtJ1AMBqmvk5z0ylBqne55kPMtBMMKmrr+sMAOwa+A+OcdZDsGIDCqe725X1CiKAA9bewgnnYgZVYwf1/5asLq9kN1+IrJbSY89H0PhV21PpSnUREi7YaiBMiVuz/mz9Z0AABQIRXIACNxjKomjL1bYli05POsdnsihEJqDlwigii9nusP4/hwJKty/t7oD11+hT/sYAABVWKw0AFfmy2n+rQ+LzxmupE6phWamrX9vI/PmHz9jba8ImnKKJCrYawCoQLY/bEGThyo4fPCR1moE+AIDFksgUsqPIJMcNnkvMauP9HKRHJc5SdLhTB9yDF61x1lrqm5wAr2Hy8zl4wPFgz/XYFsTaxSRUQLzVqfu1IMIw3PT8zpjgKYzpAgp8HAsaCFOIj+OdBgw3GWAG0iiZYWumGZ3Dy8vLUuEfwR+AAVKWjB2A+eRsAFzCYqr9m3Ee2Bl8B3PDnTMIZXJDJz2r0rpQO1Co+q11M+Bm4Jl2p+tbHbzW3sE+6BgDEGmNBvLl/+nbMkcf4t5AdsuNzM4v5f7pPVLrf/KTn/B+0B4UOh5A2KEFQkFQE9fZUJjoeiBY2/Ias/+6evBciq5qKaxRciAtefv99+Wtd9+T1WZDB6QHMGu9lr/74Q/kG1/9ily+/EwW06kcjUZyfn5e1r6C9g+WE+aUZ+R1HFEnpkAtNiY405t1Tgcf/+ptRF3ThSvR2lhWtDIP/nUuYc3dvIGTZRI0Rvy5qgqzsq/i/ONcN4GsNPCNbkbliN/NgXVnMa5LAmx2DW8UgIULLWsIG4BPOpS36ALQFCT4Kfz6/ffbXG9c0/Hnps8eOt6hAOhQ7HCbveumY9z1/NFpOnStv41/3/t8bGBS+13/vZD1eiH3H5zJt771zZJav1ot5ezslDRTCLTB2dSM/DE7ujgdlSWtxuCL87F5nTbYyFab5Zcow4TtZkaXlH6RTz99Ib/86GPtOID/UFZpvp/6DcpkK8v69jycQwFAWqKQHmYfAFACHAiQ7vhV29MjE/AWJUh3PPWN7Im7H/vmIzDzjFJbC57xPBUAKGS7XMpmPiP79qjXlSE0eIpc8i1E+6ByZ6xJxB8NJQD0Y2vZ7Nvcje8l1Z4C/0X3KtWZch0AzEso5G8hRgDhYJZDqhYAQICtAe0uIlmymBHwOSus15OjBw+A1vPi1A9CPG4JWbbQrmfka7utORlk6VIoESXJLSYodhA3hH7RZkUWQEZmhSb9VMNLfX0EpHzFOgTQ3y1nhXWJaAMAKORyBRHAXDbYtzMWZWgb9KahrRn2QwDAfh/irgBACgzFtYYbRaKQ1HxjaGi5bKZtTdniU4Ucy45lIdmGBo/d1hpelcYxYHiDWdEuqCe3WIIhMGR5AFgBO+gEkCWA4B8Jua624dRMei0W8lItdnEpVGgZ/+bzGX1SCrFCSDFHFOTJ84rN5gCAXq5xSGo6TAYAfP/rXy3ghEVxP06CQFXU+lpQbCvHnI46lCbbQIM1iEoBADp7iHjtS6milq00ern+yR17nfjuEGqwpU6i037L+nrPQJY3qMdN/VGenwrgbekifd9CvbsOKOo58s1O+gO05DgiC6DAYrYWGgAAdrOFbKZT2c3n0i22ZAAAANB/2kUnqpDWAAATYNBFByaFlgCACUBWAAKAtW6A63ZPXkEIsDuQvD+UdatN1c0txgDoYzerAwDZQIpOR9YQALnBtqUBXdyoCSBulQGAoIubpbJU+KXBr7aac2ZA6ozGDHptI7OLcgCBxzNBPkx4PQ6MoVJR4lcJAphRrOZPmEuoUmi15N7bb8sCdCfM0VzLVGIJAEAeXwIeGHNMLNNufQKuZdniOVNAoKppBoXKaWbXs4YeSPhYpoG2BgAAcCoRtPJchgw2OuXVitrbR6tuf23cAtXfA0RViL6e+eeYNdR0plONtMyOBnmu9OoiUDguDCm+EMjCecR3ZLWxsbL2FHPA6qwJqkSRI9DqjM5P1NX67JbjaQASnj1YSo4GA2EHJd7BBrayNLoqJjfZFDgPhPWePpZ33/9A8uVGFtOZPH7wiMgvyhTwnourS1nMZ2yttwY1FYa31aZOAKbRqsgbATg3S/XtWy/DX8Mzggpxt9+T+Xoj47MzeXk1ke9873uSDYZ0IgCqHA2H8vf/9YdydjSW7m4nL579Un7+b/+NQAX0DFy7BfW5+IcSBweu3GmBhpKqGKMdEhgTKPvJqYtCkLSm02IaJka3jVS0WI6l57D6nD02yNv7xDXkc0+VlWGL6y7ETQCAr4fXd+6aL/A3BQD4PUVbwP3qAAMgtbdNtvCm12p2tSEd9gUA8NtdAnDD1q57dOp9J4jKjQAAaojzFR3Wr3/96wz6oTkymVyp4Oh6SXuC9Q92FzoIABDQrLR2kIm+R9N+kWbY47qFF9RFizHU/rfbMuj1uX9//PEv5eWLlyUg4K23mC0L4CDtzwEJkEMAwG0YAPGa058rEer99uWmZ1hjMyS14G7DD82Bu/39bgDqXc7NqMHKOMptBKASxgEZ7PVKlpcXctzvybgPseONbHdrCgFC+4rjs1UqewnIxC5lgUFZuUzN3nLlgoY2vQRgvMUaV5sJCSpLEQBA0UKtd5VYYCBNcErjOth3zkHTBWPDHSbVWkzsDe/fk3a/V3Z7cMCefgoLx6sJXoIBAdjw9aAtf9G+uKWBPnTPcI3LOVkA8BsYb7BmX/8RQOtkDHDJJMYt2uk0pjEGQLsra7QBXK/lKl/Lqt1iFwB8rmWtqOvzIA349wMAeit3BABuCIB8DVVZe41rNOndZqJH/SdlcTDBQZFwBO1o6+caT3XBcpbNcpzBMoZAJfx46EmAxQLhduhPwceFfkRPuhBtb2VS7KAVANBKSwzoF3kitDYWui9pTksTzvDXkEgDAwAxEwAA+HU+fA4aVD6SpWhDmYsnOsgEQRz8v/7pHxVsKTCZ0BDjyx1xDfKVwu4AAOeIZergTPYyKLQ6zaB6Er4ZoI7Mf3YAoDKiLn5RZX0VAKgWNB4M6GC4NlDBSFoxCjavNVGRvaYBoAwX6fVRB01sUbZbKEsWBADa0pX+cCy90ZhUF6/Sx0LtQkxus5PNZCL5dEK6ftZRFgCZAG7AbNUoelbVY6sio2XUSa0HCKAIJ64bCzNDi79OV3b9sbxcrGXTH8lkJ7LpZOy7WaDuJOvx2pwB0ELrGwAAEDWDHsENNvwmAAAKlBCRgxEuadmhJUoEdRx1r2/yYDWEr5C5jnO5vDxaxBjsohdmXqGR9nm/ZiyTCCCUjq5Ns227JWfvvCOLXLMEmKMoAaAIILKm1g6QJsbilBj8c/7wj5WRP4Q4+vzXoBkCF8pHiY56DHZihiG+7guf1WKWrakFi3aPDFDsxnlOlmmVr5Q92WuPwX4ptQPM2Mdgx4MwZOfToCreS81hawggOONDa0KCGhbQe9CDMQDQAOcSdHZ8V4XojC0xNUBXNJZl9gEQ6BGFVcevAo7M6JkiP6+3RLY1wFbdG70WbzXHYfMOCiwNEmlRBHQjTx49kQcPHspyuZJ21pXR8TFbBnZ6XdZcza6uZDm5ku1szhq7LssNYCTatfVX2joDvNRtqL7qGUttTYqWf4v1Rk4fPZLZOpfv/s9/xK4AoKF98sknMr28lM1iIV/90nsyefWZ/OInP5HT8cjGCUKZUPgHkq1ikaB9gU6pJVZtZvwX8xXtKIYRwq1uQ7WNqNttBWw9Ox/BWm4lYZ3wvuicaAZGf6/AXR8HPGcHmCLQpO9Vdpd/RQDxEPj0qwIAmgCFeB13PY9ngGIpTW2cDvjfZbmO2Zh4va9zbTcGgsG+pA79oXPcNQP/BQMgHfHX+/31AYBojLD2Qaveyng8km9+EywACJT16LzCZ8K6x++o+0eJAH4HawjzAs4t9F987V9f35Vifbl3x+CFXaZQlome2YVMryby6SefyMuXLynw18vQzdwy/1qoSxDYRWLhqLMj0w1D5nte01vifvw6ox7XRBQ33neOm47tAEC0OdGWvs51vdl7P18AwJNCEQBgZwVo2uRbufz0EzkZ9OWoD7ErJCDXZABACJAhUgIA+Dj6XKzZvdJYpXGKjYEZo2q/0jhEy+bUR8R+VZUBIP2NFuJYE8osdIYp4hAP/jXL25IMCQ5mHsynA9X85Fiy4VA7ZzAZZt2Q6LsgIVd1afDkol89x64MeOCHab0/2cYI8ne55MuFdG0sO0jSIO6B32OtCcE4RCKNPqixY91nwf6ONo1kHxfCDgBXm5XMwbzEvaC8AQy+xgXYBAJcn6GHSBqH/PFD6y8F3qtkSVc7RwEAMHE+2hMHbizz38l6Gn7jdy2iUOYv/TsUwDMFKNJCInYtrc5G2m10y1vKar2gz9TtoGXgUDrtgcgO7aUBApDCQsAlzMbAxnRgGsxV1WKDTUasDoYWPtWF3dwpI17H6ToDQHW/NMFaJV70Ncan/9uf/WkB55yq2ctl1WrAHDqcDM40J5rVTHldC1sAFkAxqgOmhh4AQEWnBLigvRR1kbnTWA2BO4buNgMlgeO6XgFxU7qoAxC46bSGOwUAWKvfaUl/0DMGAFBvBD3KAOhnQxkMx9JFxg0ZKXIxgKLhmW5l1O7IEgI0lxfS3m5YiwRQnCCAZZ2jA5wCAHSimUW/DgAAbuiu12TjtMfH8mqZy258Ii8XK8mzvsyxuQJlB0CAPpMoAWh1pdUdSKvbZ+0Q+nrexolqcgApHrfK2eaxXuutaUrW+GmjYEOh0iy3iaI1BDi+/DU4C0FQMKYaeCsAEINoTlYLm5jVtYdavkchM9m0W3L6ztukcJM+Ds0EaACw6wKYI9oeTq9fvzBWnGOYR/hHUMKNe1Uj2biBXHOUvRxlf7ZcxZL07/hXy24yIMVGFpQ7vQTCGRSmY1CuKw+0+Hcrj2nYw/1+oTwbjaCLDcbjxTUbg383GvuCMe1lqiCQB5uecfHvzpbAs8C6B+DgbV+oMN1R4MbPheeKciOcE5+FyB3nUthkaAO4abUkN8Td+9TZPqZGnUClUd0w14xG5Sg9Hn2Xiq1tmc0WrN0bn55KdzCQ4emxvP3+e3I+udIMOYCE9Uo2k6lspjPZzucsDWj1VKMiHSO/Zs4jnzfXNko4tMrgwSa862QyPDmTtz/4MoUAodwPBsV8MiEl8r2nT+Qffvi3Msq62htZWjIYj7V7AsW6jE3D3sNAoTcmXAT9FlWdxcrqtIE+m3MDQdKSdqqq315v5lRf3yxqTB16HzhGtwYAONLucy7NwNUDSgXR0sA/jiXen87JQ0Hp6zjCtRKhAGC+zjEOOfhp9sHvifeVANjpsWprN4AsEVRx+9J0HU0O1D6nqmlcD431FwDAr2qmvNlxXg8AiKKeOB8CDNUzgm/1la98KPfunZHqjzZTgyEEsNoEB1z1HzZG24aqQ0kh4lC2lwJqvv7j3ZUAGAF+ocAaElAf/fwXgtaw7LHdyWSzxr6urDAyLW0jp201m3WoBDKCbU3XcKjGvlYW2/CIDgUghwKYuL4OvffNZsihT32+AIBrNDF45p6u5aagsSNr/fKXH8vxoCfjXke6zFJvWMYLB53baUMJgIM+NduVdMfwUdExr8ag/Iw51Yg/Smq+z7kcXXMAqIP9p4JvWo6ians4omsBaAkcEl2owzfGqIFYYPCiDHFwdEQWcAoAALgHDb28VisvrgAAOD+2FoyOvIOkIDqeMbm1kxb1AFYqZI4SRpQJIPEPP7wQQSrUAQAe1zWp3L+Ej4kxaLVlDiHA9YpAwKb7uwEAeCcHCvkxG6/aSKT6gznqpUWGROQEcizkAEsA4o/wzQD8WBxBi4cWikik7LqSEXVBJ7mFFK2FtNrwuxBLo6sSYs2OdNsD6bTQWhoac32CABSQNP9fn3FVT6yXU+mwbDYr2kgkoxw0ARiK0s7blgBEAMATOq0//94flF0AoCaNei9kTr3l23K1YLZas2qoo+9JfwBBDJSY7GQ2Qw9vBADaSs4pogyN4Ey68rgJfGBDIU217MPJsE5v3/tIWu9pD3CwEFAGwEDZHVdSglVYzHPuFhfWLF6OPrVoiTXsS68HOrj2S8TG2e1kMh4esQSgDXEy1VRTpxQ/5FsZdzJZXJzL8uKcAECvJdLvtkzVX2QHFXZS8TxQrvrXcz0ZAkNaDnUAGPOZcicYBivSibLxqUwAqIxP5JOrmewGQ1liXLNMth0gcGh9gnkHRgC0CnqCydrqda8xAMo4A/ZBlScqFoaNDgMstC9cblTRPMm+U2HUlf+NohIDHRpZa2tY21jt5NZ5pGqjZSBApPBRUd2ESVIAwDPdteAv0SHIWy05euupLIFwYvx3hawXSz4P1BKyvZzX7FRpdHVYOKcV6HEGQC0jUIr81dtsxXu10p3mDWTPvlsLFIkY29JP2BMq7mHz3WxDbZz9OZb31wjDWusNsy0lwqvPli1eCJAkToCropbtPq9fI8cQaDKC+LaJAA4rEcAlM/y9UjS0hsSa+BvWL8oA8F3Xij5D0v4B7pnzx73b6ZGxjATrFR8x9Xs8a7WbNneJptu6BLBA51VvV591S7arrQzBAOoNZAnhqXwt3eFQiqwj09VCHj55JIPRkE4wa/EXS5lfXcryaiLr5ULbZCYMEEMEDKU11P/6KOs8xCa83cro5ERmq7V89RvfYikAylogPPSLn/1MCtTGSiHnnzyXzi6Xp/fOZD1XzQXqX4Al1G7JJleQFAsegMtyDSdFAUbm/S3bxhwBQL9iRxaGKhRbpwMr+0FWUEGYCkGOYjJqsxG8aytYd5zwnL1cC9fiJSB7lkNJg4vAWHxvBHv3HeMur8cMXHyOtz3mIafdwS5/X9y/wNJwEbV952sKUGLwfyiAaAJ+953rTQCAGrh720ErbdeeRXHb4+zR1rjtx82qBXj49T75m3j3ofkVSyzVENVtef3z1wEAiBiBEQmfDLbg29/5HymUzHUvOxkOBywHQPYffhNshuvWIMhh9j7sH6UfYT5d7IJzfX6hRGwoH/3iY7aGzcGGVJEmFXiDZTG2KZIVDqY67I6gETb9pgRIDOCjj7MPGEif6SGA8FAJwKE50lSi0AR6HjrOm//98wUAANRjDABDeWYVGxa8kkx28ulHH8lRP5NRryMZRbSheq9ZUWTdW2i7ZozhlKHme0eZ/qlCDTM8FQOZO2RgVupeUCVudP/UuAU2GZnYBYSDcZVELaD+rgAA7gU+PVoAokSPQnrwtbDHIulm5YzoPLbDvZ2cSH84oD/GPZeMGOj4wT/qJQwXf14KXDALDR8O52ULQpQ+5gxuIfwHFgCCf2iYoXyxhxbBGFtbYzuUWZr4H49Ymw4t7bDVzQgALHZbmWzWMsW9wX9GCTV8taY0/jUNAPVB6l/aFj0tAdB36f9zzZpr2zRTVYmofHdyfP0Eg/8e4j8kgZXqz0SYIjVVSaYF/kisgnmBDmWIsXB/yr5wtqfZIiS/Nyq4DCB1u1sSBAADQFoQTl3JbrfR+GKnIEC3gy5zQyl2AI7QXjrt4FWV0gMAgH8JJtZms5bz81fM/ntSEa2bAZRqnFxl/5W5rZOd/1kJQAUA+LzeSes//OF/oLVlX+t2SxazqVxdnMsGDnwGGjWcSlCsteYLgXQX9R8MpBGUK7cajuZquSbapUJRmtmpDLDS4SnGhwwWURhkJ6siBl9wrlStARYQOOvNWdbjWBmABSH+1NMNBr9TWKanfdA9o4UJgY1tOBzJaDDiA6aivv3j5KBzXkgPC34+Zy3SejoRLMcxEeqW7DZrtjGLS7KkXdtFaQCu4husVTYghZtbsZUBVfhgALuSY5EVLZltC5m32rIC7T/ryQa9vtGJwdQkkXXLsoF0ez1ZQo3cqbfeLs/WjwfsKbUa10FRx/Va2lCRL9Pj5Q/lQirR1GAg8ZqCA0YLtnd7DbZu1Hos9lFngGbW14IzOrZWi3Qoi7RviwIAcPLWU1lZwAhIDVoGEIbD+fpZj05FleF0kMZcP95HnWKfmiNSeF2kI5gXjovF764B0eSs3exUmwG0MYFz5WJ/8XPx5/h33YysT70xGxzE0IBqp/Oez8n/VXoLzKAjGIyii2Z0EZxo+zxlULhTApEbnxMAtbpAk8Pn+TmvayqzRFtzHFFrpV0DuOnDgQQYwJp9bd1HepzVycG5yqCWajRQD/ArQGDnNRzVlmEbRnW/Og/LMbR6d7yGjXt8dCLz+ZKbRH8wkA3Q7TynMj/YNehyARYFNujj0xPWwboKNurfiuVGXn36gpoBTi+DsSb45JoLBjLZrKs2NmTjuwNZbbD+RYbHx/L47bfl7OF9NgpFS65dvpGLz17I7Pxc+i2RB+OhjHtdlieB/oqiLcAnnmXGhoHsBARoYJNRbuHCfViLcEYwb7y9YAS9fJ3oa1pCAPBUMyDazs4dehwbwOxwfMIsnh5bdRd8fqR22Y/vr9fAsND7uva8ki1936818K7mzNU/ka7HNEBIgdBDpy/ReLtvv/YIiMT7STOkTQyIeE4HABw4SMew6fqaQIG4HiLY4j3YD93n/r9fBx6bzl+zYYFxBfHhzy8EcWu/Bzx980H5rfmkszV9z9ZkTcV4G4+G8urVK3n06IFcXp3L17/+e/LW209IXx2Nh/Lw4f1aZuraSFnJZn3Nms1llxv1A2GXYN+9rSs0YI7GJ/Kjf/xXWa02ZO5FhqcZybqQW0MgcBv2400PA/6C2zVcp683zxJ6Wey+YzTt7/G9hwCc35qJ8jldiPIfOXtqQBJo1eh2U2zWcvHiuQy6bXl4eiQ70KrzNWMTfHC7ReCLuMITi2CVVFR6zDNme4117LEFu9mYNhh8qLqdVT+R+5/5KnqFGvjhvZgXq1Uu+Q4AAJgw8HFU1Bf/1lu0a1vQ//LwlLbbMs44HjLvK3T6OT1hiQ08UYIFEBnu9vRcloTzQNj96rJ2vhTzYzquDIc9fqH4327LLmayWUmxWpIVADAF2hpkLFjwWOsAxj0UjGiUALQFQAF8xeVuKwuUFG42sgSQAYq8bYLlnhcSdXgN4xLthu9h+NgWZZZkRpgOlSciDfCDH6WAnyXswrk4Y1CDr0x6ZfSWPbF0QgNMIe8Rwn6DIb/jd/hbCsiYwHRJoEfwb8KIZD+4SKKVnKih47NikpJbiEIQ+g6w1AEAIPMPEGAum9zLkiEwP5DWridZF0mnsVxO52w9D18Rcwpzju2b21XsBH8SgT9KAAAsOdtWYyoXyfdEpd63szbhvzkwhnEHyKtJCWWxtP7jn/0vBWkSltFdzqYyuYLy9Vp6XdSPIoOE2pttmUnHQeF8Er0k/R8AANq2rChKANVDNfw6yL4gcQwAvFoGoP8AKHgwQCcWNSdGP9HWhFqDAxBAETK9QSo32o2mLMo0ePIJ5w46KWakg2QyGo11glo7L/rqFkwhaAeKtl3MZXFxIavJhDSaMYAQoIGgKdFWGIMhAPB+HF6rtcpgRtcEBhUMQD/xwHrTpgAAIABJREFUlbYFhJgIgv6dCEjsC2RVob6JTgXow9nCAlQVyQ4BgD7pQSsEAqS061UYHlOi4g7CMPw2uh6uASyPLfqFss2ZXX+oN4/7gQfoJdBh79eF7ZJqVZDlwT7e70CBggWqAVBSYgkA3Kyif+Pm3W7J0ePHsvHsMI4NhXO0bYSCOdgTQDCD+qWvV3WIje0R7r80VGZoGPA4sOKTL1wU8JtUeTINbG66B9NSryjkQagPhkYBFFNptbpubZejDBstdjfEz+dtuF8EkXWMsUqb0fRBdRkbDuazBXgIeFWJtsXsd0mfMgqVt/cDsLTGBtvWwN6p6H4sZDexAVIVl7X4Ogdw/Z4l3kGUDsEjUOXVms8PP4ONhPqyzXLF7/4a/u6gsRpJtKG8XkLhY14CWMkmpUZSiMLCduGeUOsKR5UOMltcbgh6ss4UQw3RQij24rnAyci38va9BzK/mjAj4POMn4dtKJ0HFzlVPRK3T6rA25dub8AN6ej0RNa7LYEGnAPO8uWrlzK7vJDNfCqjTlvOhgMZQe3fuhmsWi1ZokUrA3JlAPj68qAP5/MA0ksy3CnaFzh7wFBeazL3dY4jC4A2f+o4OwCg9rkK62LQ23Q8Xy8pGPE6Pml6H+k1+LGaAIC7nF9B5Sqg8vNGAKBpLHwPc+dwHwMizRDeBgCI9x7HJYIAfs+eTXidsa6/N2Yeqr/smze67pxxVvVBfvPz3/WTzdd/16P+tny+yoJW417Nd1QYehtWwogyGPbku9/9DuW9T8+OZTwe2gbtPk61rukEkylQh3BcF6gKVjSTj4TP1dUVwUf8+9u/+YG0i4xK1rAd+PIsa5yrv86xhE/kwaEDAPjuvuKhEoFDAf6hv/867+1349g2ryyYcceV4Szs6nYjFy8+YQeuBydjaW/RjWcjPRMe7mZDiw201JeV91a6yjbfAZjVLUx1mzSWgJAa3qP+Cf8a9MXcd/C5GNlbLAHY7GS1UjlvJEbgD9N3YuZ4SwZeWnKpUYt+wW9ftQoyAAAAwDlgSQ269iBQMnaE20wNOJV56wAAYir1TwmZsCyPreYsQMUYstQYMRyuZ4PuAGsK1zEZCdYCS5QtU2yrmT6nidTiOtmKvNWmr73e7mQNEGRXyAyJnKQOyT+L62L85+WvwYfgPqYIjrUoDFpa1tqOzA5zyAkReGLWv/NpKosYiVh2CUniCafvQ0cNwsrtbs/apzujqIImdCeoAwAo6yh7o9mY8HnQ5uE5qL4DM1FkQ+Jx4JkAAECt/lzyfEYmANhN7RZKTjPpdVG6OZLNti2b3JN16odzbpivj+cM3w7Uf4AA0R6pBpO3CY5MZddr0gQOC7gtZkDyHf8cxGr9pz//y4IoCzPUIhvoAUyuZAmHFpOLAoCoadCDoZYeTjFLs3lQBKVoJ7ORBVTrc2075S3SHF3SwYoMAG1XRRTInEdFN5QK5MdwQEDZAfrPIzIqv+/yxjLK6HT6zWPTgRI5HGt1fEDrwfKoROJKIQzQZ9jmYidboC+XoP1ekk7T77Rl2OlKD0J+mo7kQ4tBf3lMyxSDZu8AAGWzWH++lQzKkeRRdiRH301RFgAYALNWW9ZZT9YQQmx3WQaAgAUAAJUls941AMDFVMrvxsKIAAAuGQAAg6kDAADH0YUV0iCAsa8GdjUn16hEPKcZFjrJxuBQUEAjsLsCAKOHD4mk0njjvtYaPFLEEe1lTGWWs8YU4CsnFA6HChAx4HHHNATQMOj+/rihsmWNnTNlMMRNPw04ag6BibZ5AMFFXyLierZyQzJgwD9Px67dktlmRQVXzj62FdQsLTPt7TZrOknvzDLp9fsMckEpoqOFjhegIRnaSl0ErEnbBHHtQLF9geHcpHz5PGC9uNLPfIxqwacIN8FrAIwr0IJ5lGXs3oAAH9/JBMB3lPwgWw2jm29lvVwRIABrhX+za8h3Wucen1Ecc+9yUN5bDEyLlvQ7fdb3a60p9AdyAhr4wr1TqBBiOn7f6j/oXNluZYgWnZb5Lud1eG7+mlaWWUWGzS90HCk6fRmOj+X+w4dycnZKQUCMJ8Zl0OvJ3/w/f82WPt3dllTII4CXmDdbXNNOZuh8YTWJHoDH8Y7zxYEbDwoUSTYlWkfenU2UoPhcO7EzDOrjwEwyYNaBBz+fX4M7Ub7+4hqKzywN4NN1k34u/p4+//i39Dj7fn/z8+vaS8GLfQFw/fyVBkIKAMRx9LFL19FNY5KOD+1bKOnyY0WK822PV3/f7QLo5kCIebg3O+2v7FO3u/5f2ek+5wPVn4O28cSesFpBsErVq7/znf9B3nrniZycHknGzkl1J9lvQV2xCl7GsSvtHt1v4dMNBkMZ9PtycX7BsiUIwf7gBz+Qk+NTWS/yUsjM967U1vw6h4zJmVBW6mLIDpQeCuDv+vdf5739bhz7ZgBAIDz38oW0dxs5HfWl10a4rR214Af0+iMFAKxVmgY72uXL/SBnvrm/7+J2zLaaSLnbxgiwRgAg2mC8Vyn+hUynyPZCSd91ABj10o8Dm9Az+P4sUgAARQTQABgfH2m2muKBti8kpTUOADDctyxIqXHEdaiivOzM48o8CLABACB+Y2eAlRQEUXJqXymDWVnI3iKQgbQlvRSQAAOgLRDdBkyHqBDVysjNo1U5qqV9f6kz/9VniGLUpV9gGfs+/FQTbGbpj/sYFNe2xIUl6phwKIN/vW4mlclmUAaAAwDGN5atdWSIAAC10yweiMmx1wYA2M3N2oAWEKk04IXCDGgPCAAIzKY5AQAFb8B4y1QToDOUTjaSxWqtYFQfpfXKBMB4wvdkKedyyfZ/KM+PflRMYNb9hWYAAJ91AADPhQLgf/7Hf1bg5FCoZM/tPJfJ5SX/rVH/D9VsE5ciANDvsa7FFaI1S78j/R8AAIQBXcnf+3ZrgKjOb9eoOlCtVlEw0B68zZ9m+TEIDE7YJkp1BfRLBfqc9kDHi4q0dVOXOnkpAABarKqza5tBOqL4P/Rc5OF1omFS8a+bteRQX6QY15wiGoNuV/qkrmiXBN8iayUAMAoukhMBAJuondZOBl0KiZOOvNkWsinasixaMi1EJshoj8YGAIAB0FHhCFEAAAwA9A6PDIASeAjduTxjqkrpKujIlo6of7kFAIBFRQOZBAkYJwcAak63jagOpYq8YQ755loGJRgHo3y/yWYFgzS4f5/tELmJGwMAAAB+VkNmtT6h5VYZ6Nvzj847xq+k2yLodm2HhMbEJ+7096CxUDpHNlY31RAq60RrsTkHQ+29z2Esfm5kRt3xTY3zt9OWB2+/JTuiKCaqicAMGWJS3mqumiK6xdYy8jkFL+4fnbH2xYM7LzGw1aY13M4wCTRtXB8BCAT41ne+BgLZ2AMZjzTrmCl2v5L2xdWdjaCA54fdEOUcvA2qsGipAJ4vs92GukdmQRrIcZx8HhBw1EHh+sa5cijiorYQpQgKio36qNXqyGI2k/NXrxjouw1RlXxVgcUEoI00cIboLJg9RjfE72AZ4fq0N7CJmJrSfquTyaN33pXZYqXZ/slE3n33XSK9o8GQpVjPP/5YBt0O2yCNAd4AgMhzArWoz7tcLGg3YqYjBp8APf1+PbvG4bSNlh1IGjRAeHfsy1w3rmmAv9yAHVbRin3GHQIAouPcFMC/LgAQj5HOw5ptSu6H8zgBkOIme8gueeudpvfFY8dxqd5bdUHYxwCIQX90Tm+6rjQo8TURn13MdB26x5v/fj2AjuePczF9XTM8yeZ9t4t5g0//9w0AwD/BkhgMejKbTSTrdWQ06sv3/vAP5OzecVnvz80u6fiJkQMDoNwz6F9Y+aTVZasOSF9Wi6Wcnd2Tjz/+WP7lX/5FTk9PZXo1layDjJg+NtpkKxnAelD7qW18f11fpdaQAZy+Vrxe9hAD4JCdOgQQ/Lru63fnuDcBAErxnl2dy3Y5k1HWYTeAHjAp1LqzzE5bUWrAT06wtTTXeQ3Qu2IPa3ISe55PZtWkqsoim55nuufhd/oxW5GLiwXZu55wYwLHtJaQfYYQb23/CfYOfjsBgPFYRhDzpa+FjDly2paNDoC8+vFRe0sDPb5cAgAGBHh3KiQ0EHeRp4BavZXIdkOGN8AVZs7tmMq60OdBgMHKHcgAcBYA1jsiHraw1oQkxJMxHiidZCKgpGnDZasy02UNOuIm+GKQw8u6ZWcr+iTmazG4VbEm6zZU+W1xPJEAdkAkBQDwPl43bgklAKDag/Fkgn4KJtyBAYDsPwsjcAmYU9B70jnYEpQe49kvZActgC208lSPDaKA7VYmnTbYn0cEbnQ/1mw/fFvYPfiEAEuRiIJIP9ipEZj0ZLkmxvU+3L2JJQDOAMB7kAx01h/O0/r+t79LDQdoAPR7GZ1i1GNNwQIAvRdZVDjoELCD4JfRgEk/9soHKLJvUHu6VmExC97xQL0GjWUAZcupQIm1/b8ylBrg25agvTADAuSSD3ROifbhAfjN152JdDH7BuMOOhyQfm9QLl4uYsJRDgC0JENAhSCGNTRrKdD3fLuTfqdDx7xdVOePvoxPqxKxop8REXJlAPTZUlBj69wAgE27K1fbrVwhEzo6IgCQI9uGWiMubNQ0ZQQAgCs1AgD6cJQ+7h0c7GcuMvzLt6QSA/lT25KS+fTzrwMAVE/ORoDgIgIoBQAcafV6HdVHeLPtCgBA/949oErM2hI93OS8Lz9u2Rs+zfLb7K3mmq6e0khZsOjz0nUA/EqdAVApQOhf0g2/TtlJgimwX7DgLCAkLdsVSi2IRO25U/CxcGOGHyIyE2RuKLZJbnmtLzSABdQNgcXAzwFtBUXN5gUFEDfYZCt6qK8ZUDbxBQSyHBODhf13nHeCliQGANQ0IGwNwXDRaBlNLAaqivwCyVfaP+dHYAEAFJhPpmVtF9kABgLgvRABKjdbBycSBgXskkLMVX9fPiezXcNuX7qwA2gJikAWGausJyjtQOu/y/NzZUcZtayk3uG6i53kBXq/2vix5gxUV6UertYQ8tM2QT5/FETtkwLbzjJ58O7b/I7tcL1ay/H4iKDjZ598Kj/58b/S/hxBf2A0lGEvE9nlslouyNBagRq2hjCXtcuM89d2AoCdMRhPgQJnaqXZ4dIeBMfYNx+fF8ysaBqwNu9joBpBhH3BdpOTfMix9nUYg/f0OE0B800OXs1RS1HlPSaKGhy2rJuOvQ9A8f3NfaU0SPfTlWBkAK7ivd90fB97fE8zXL6G43N/MytcD6BTYMcDugjMVaDGFwDAm4357T91qAQAnZCQhOn3ESipLVsuZ/IH3/99+erXvmyW0gIk7xVup1cAwG2pzWivh+V8hUBZJrPpVO7duyc//vF/k19+9LGcnJyyZIolY3CYE3aK2x7MGafE3v6OX/Od3mEoWe++7rw04TWP+sXbbz0C+wAA1eDqyFZWs4msZlcUBTwZ9akHABo7fIE265k9468AP2vZIfJtHZA8cejt/DzxB/2RHIGwZ4MDGByBy3RfcFuG2v+Ly7l1AVAGAFv/WbYTpQDYo93W8zzB18X70AMoQ9eh0Uj6gyFb62lXAdUki8mTNwEAkNRAnyIHAVroupVDo2gDFXeKATLoR4zj4EJJb9cAnmAEO45prMGuAcZnBoCHGB/Bv5d1lnuyt4f2eApBbkgWcclRCFy/HPTTRKHR7EvWsUZ5cb/D70gCOQCA45CBFHS9qF8A381KAPBdee2uORA0sV63BACOc8vmDxkAcARd0wZzErEh/r5SgcAtMvtQ7tdW90XRkV7/WDpdzfx7uS/8fJZO7HZyCeb5ckkQAEBW1CtR8BYMTo87gvifMa9jCQCOh8/DJ8X5uG6+8cGHBcW30JsetcDM2O6UIr7NWSOmAVyoMSjpyCbaZQtHs/VKq3ZxI3f6qlZSlcoh/8Y2VJ519aaIXtfgN2Y9140BUDl9KufQ5Kv5RPHMnV+HB2T4HQaAm40LVRjqhYDBA1/k+jq7Hen+fQAgGMSikH67I/1uWzL0JLUWY9FQ+Dpn0OJBrqNrNuWxMDsFlBwVDWNXxTZU/zOZ7Qo5X68lHwypAbDBP5QJ7DBmCOigZqnCgU0AAO/LDIgKaSiihu8Mtjbo9KCL/xAAcFMJgFq0qouAJQoqVNUmIhWErR7LA0Xeddq38dYbB4LnlvTOzqTd62mAafO21szT4KRSnM6y7Gr0VafCgSH/7sEi6Y32zNJuwxEVTi85OsFx/lWOr84vBK+98YABtAfoXptNw2+BPWj2MWNXOvYkxKhRLYM8E7kjmlrs5PjkqNyYvBZ/s9VgGxvo2fGZIa3VXZSgFQP+SoWVG1+ggRvsXmpm8PniGVg9HY7I+/BjpFR9KeTy/BXtjNf4ux4A56exAvx5spzD5jHnEI7NDL8hqIYsR4OAsUkZALQNRiVDtw9M4T6MbiGyms1lh24o87lML68I9OHvFCLkoqrqvVmw0TElaqwj29zItOD4F0THWdIEJdp+j4E/NnuK8/UzeXF1Lm+987bk61weP3hIQcGH9+7Jv/zDP8mL589ZYgChrlG/R6YBNA/WqyVZAgBce/0hSwEwbu4wR6p/nHMeCOK7BoBeb1aJX6XBu3/GNw8HdB2pRougGogWnKl9SzkG7f6euGaaAvebjtV0PH9/SnHfFzC/6fmByjug9iYAQGRfpI6mO6bRQa3tMQlDY984NN1bpD2/hslteGsFANz0HNIP6lh9UQJwt7E//OkYQESQSZ9VS0bDIZM38/lUTk9P5OrqgkLNj58+kj/7s/9AtXUNRZwBUM+YeUTDvdOsc5mkYZfYgrT/H/zghzKbTOX4+ETOzy+YhRr2Bzw3WYkNJUfusx2+yzu8w9hPvnbd9vi4HQLIDv39Dlf238lHbwYAWIGdr2V2+UqK9UJOx0MZoiwF7dUENOk+dcoUiFV2HgQBQZ/W0pZVWU4MrQmUKqt/ouxf+BkxwZHayhRUjn4f0nmTKfq9a8tdz9oj1UmfpNtlYKxfFuYGfxdY2QZ+SKcrw9FQBqMxy3rZgAzzEtcYuhg1AwA2fpaV15SKiQHSNGuNPPx8MI4Rq4BVISidBAAABjB8FAbiSAbZd+4t9OyttBkZf2tX7KW0RVt6YGBYAkmD8fqXM2jd54p6Wr7ufe0xqeP/fJxsn6DrFQK90gqVAnCaXKWPFsaYgAXKfAIA4K9pjHcXAEBr/WkbEfgTBEBMyeaWpgUA+waK/1I2+Rz0TY13kfzbCQEA9rtgOWabthJ6EAj6z8/PyQDAnIXgsvtgCurCx+QMCQBAZABoTIa14AwAjK0nEx0Ybn345EkBI00QwChcyPp7EOBtWdIH6xlQOED+fg120GcaAIAhDOGhqQBWoFiDAsMaYcs028PWzcDPqLR/37B8IenvtjkZrNbkgMUMJidRoGbDAKDXrIFGNS0Av3+IVGDBoO4WznifvSN30sOizTrM4Cthp/mrNCCWhce7vE6O4hWSU2wR/4EBIB20+evLNN/Jq9VK8sFAGQDdvqwK1QlAkxSOcacrW7bxqEQAOSrOqggAABaFdgMotJYa4nJUsb8ZAKDpsmfhSF3N0VOrxJtnYFqOsf6saB5KO7Ruu2QIeL3OXQGA0zPp9vsUGYIxVz0LnSWuOeDOBdHZ4DR7qYoH/jHIVoFDRdR8Kpbfq8lpIkj1Zx83jZjBcwq2bziwAoOjcZXBN+ApHo1Ze6tRZMkABPSsHp33iRItu0bOWcfQOA/QLkeFmmCIcSwggthUWMLTbpN+DsNa0vGrlCSdN4wjVVoti6/AmbWNg0YFBBdNRJDjaOudxrjd5ga8Wa9p0FjHD/AJFHZ+3xCdRhlPqSDPnrmmFwGjCIADc9DmCWlepqGBdFXBdaDsBirwWosX32iAwLMdqYkcRoYHnme312U2yksMwDhYzWYKAkDFl6Kduma9tSXXhK25dgZQTjd5qquiPhBrq92WXl/ZRbg2/DwYDqjDgFaqRGY7LekdoZtHJrOriXSLlnz6y2cyaHdken4p2EqWs7kMiAi3JN9urO1gIdtCQVkwmDyzoQ6Q6j9EYat0PvpadSBJKZKVen8JJtlaSVkD+Jxv1BEAiE70Td5rdPZTB8vHtsmWNx0zBjWlDQp7ziEAoMmBfx0AAs5nyagx1ky8zpiBjfuP/qybePyKgE28n6bx8Ofnn79pXNMA56bn83p/qwMAKQjg19g8N74AAF5vrO/+7nS9gQGA/VnbS3VpXwAAbLZr+cu//E/UkOEmY+GN+hbVnIXt496APcprl31eQ52905W/+X//lhoA6HV+cX6pKte2j9BnDBpCcb7gPb/uADvd9+L6a7JN6RP4dV/f3Z/4b/sRWNMaglZnFisDAAAAFOsn5y/JAjgzAACdALrWUtzbCLPFeIZkScvaWvYUYGIGWrXKAAJoW3EEVGAf1rvbpHtl/D0FqaDbBSHA6Wwhc+ifMZuEomClxsAvuebeli8oH5rZ9DYywX0ZHR2xXR3SdWANmmKwjo/7zmn7bSQkKmlA0+SohDkZxMM/QfCHWnkmerV2voPuANDLQmki4z8FArxludbYq+A0Uy/wsWkJ2Lxb/bCdsriMCMjJFveqUrDahKxxH16Ci5+7TBZrfOfi0Oyo4KxuSzCUGguBtE+/tSzzVV+19P092YRrxlB2M8mGIzIBvOMbPxtbnb82AwAAAOr8FQCAuJ+CAJo04qhA460FnSoAADOWA3Q6mrjebsFwGrGEBO0eQflHYgifhFjq5eUVqf8s2fZS8giIkA2eAgC6fnyu0g9EbtQ6XeCewQBwZlXrq0+eFDTeHpC5miIfCljvitCqMF+socWJ0XZNe8jiy50ZBNZO+fY+0Po8PFMcVLuDBlDNeQhUsljjoMcpQ1GdjnVmdZ0mkmQdoxOG8+lAWM1NaF+mCouFQKRiu14z6If4Xw/BDjUT2jLMutLvKAMgXlWTA6iJ8mrjZLDEfqcb6SGLiQUAPm2rA1hIpputvFwspBiN2Qpw3enLGgZni/ob1JB0tT9nR3UwY9Aff0bQDyNYiuLtCgZkVMdX8u6NDACMUSXsU02uihFSOQTx+XnYTAq2GZL0/jWArTvAr7NdwXj2z86kYwCAC8khIFV2URAetOCf11gG2soCiQiwzw/Wl1sJC+c2jXv96ggmkHqvr+9zGDwww3lqGX6sObTp8Ex/EN/z8y2JYCtDQA1xVe/NzPQO88ifvwb8BBpMzA+QqCK5WtjFgIhif8pAAIMENCkG9Va3qfPCvlItBe+4YBmfYo0OIuqoYVPF3ILNoO5DUTDw9+w+rh+lRjD6HK9dLuvlnN8JFBngQPDGQEmqR2ODROmRbRb+bEF9n2MD66IcRrsQoMRBl1rVn4LPt1t1KnBGBdins9VcXr56xRpVOByr+YKbJcoAQL9X6r8DXEEHI9jCHDQ7ZPizTGn5yyU39KOTUwr7oWyqPxzS8LIFIje7rWwgytPZyWIxk6ePHsvyaipH/aH8ww//q7Q2W7IQADRiPkOIEGAKHG6WYfWsNtb6C3sXBq+Z9XIbXJODKz7/8ByQwcc/L1dwfY40AI1AQhn0O4iG67JM4m2D/7g53bRebgsAuB1KA0///G8aAPDzxg043XOq3wGS1+tPuS9EOxCZd4lxpG22muk4rqkt+vUF/2ZbvA41ZHH9eTgDKvoO8f472O8+168KwPhcL+PXdPIaczM45z4nYJvxrM7OTuX582fy9ttvycXluUxnE/mTP/1j+drXvpIAAPXxAgDm+5OuNfUbEVjBH/z7v/tHGY+O6Mgi+BoNR9p9hVlYq2cOwHcK6N3WDrzp8MG2xnPG890GAHjT837xudLBMAAAu7op7Jr/oQBAQcr/1avPZDG5kJPRgIm3Xb5i/Th8BzDjkPFHRzGAAGTfmRCgz0nyXw0IyDdbdixDZlUBgOuAeRMIHIFw9aOwL4tcTWcymc6YwEP/ePJt2WIPgsrOkNPYh7GiJS/hp0NBH/47kgLjo2OWA8CvcTCBLFT1oNUnSwEA9qn3laTMRl1V+oX9G23cC4j+Faq4j/Ei4xst9NAy2wEAsCjY2c27wlXgHJimuB9NMEL6zmoUyKA0RmuY1LxHE0b0PU2R8qpc0tm3zhb35BbEE1VHQFPlvJ9Sf8TGo/Q7tFMAeQ84vsUT5drF/TPTk0lvZABA0AAA+8G/dJxfowtAaytFG8J8GAPL/pMJAABA1fcxUp0OfGFoNk1kV6A1JMZVQah815V+fyT3zu6THYV46dWrc5lMJrSTYAA4o6rCXd1D1zVDX9l8VLVfzqDX+BavUcjaOorBD2X5FdbDN996a08EZoJ7/iBslBQoqCIhF+FTFKeaAUDhsEgqOnCMnqo3RgGOulHUG7m+AXg5AFeDBjehN3l0wNz5SB2i6w5ZNcnsqOWloCQCvQ0jCwAtSCCe0W3tZJyhbEInnz8IOmaGTKUQYBwFhHOZ0XI006ktPNa7Qha7QuZFIROobfYHsuuPJe9A9R/oPBZ2Tzq9nuTsVx6eR2AA4CYYNEIsBZlM1JWYojqyrJgcQE89wOFNx4foz3wPA0DfrgCMG0waX9J4lLKiz0NrjOJXCTgdAABu2oRx3x0oqJ6eMqtMMAetSaZT9o/3+eeoI69X0SyrrdIuELVnkmT8S+cgvMnvFcMCoICmyp938jNRTgtOXZm/FmTZOsH7EJBxkzBQAQsWG4P3WMd1d9GKzuqDAOIMewOyR3BsBofo246SFQabyEL3pENUHJuVPgO8jvIA9Kq9Wi6IOuOZ4TMetMMxWq9WfI1qu1nGYB60TWTMcTwK9OXaSgpfHvgzyDfxJgj2cR4aI4PiOWjzR8GYDWvTSgDAUG6wjgBccfOCBoEBOioIo88Oc2u92Up/fCRZX1sVIqimkTOgBUE/ABRS4vta9wQDi9fwHeM1mcEoq6Iw1gQRcIIb1lc2lIyQE2Ibke5lLekWHck6mQblWVcGw6GMj45I88d1YIxUT9fOAAAgAElEQVS1r6+2WXRKHMYfRnkw6snLzz4l66AHgG86l5fPnqOoTs7GR9S0wHXh2bGMBee1sgb6S7uczwi6Ak31sm5/fR5j3MpAnuCBdgFwm+hzs2SdWH2uOlXKEnC7QpuftACq2/B6DaNfQ/qeJmfrJptdbtgh4PTXUgAjfd2P69eSAgSpvYn7Sfys/0xBSNt/4rik9+RjVx+DqgtAvM4mQDJ+Lt4jbVt4Nn79/vzS+0vHPv09vX//fHw9Agqw8w7sx3nk4+Ofb3ounEphW4jHjdeVHnff+w7dW/Pf7wYAHApQP+8g8mBAW+73Pg4qdkLib6uQ//Jf/ndpkUlmYQj8FfgcRrmG8+7lR7BBED1dzBby/Pkn8uLFZ+xYpF6/FSBaYkf3BKOwBUbBmz3DN//Um+oPRRv05mf/4pM0AIyKvSFylX5wSnofyYrNSj756Ocy6mfy+MGZLKZXMh5CQBIAgNb7Y/4BCCBbLt+QMUdbioQZ9zloGilzTuNTZQBvoKNjyR76xF6qGuKXpj0K4R2o+svVRqazuSyWa90PcS5pywZZ9676Rh70c87zf0atR7LUOqEMx2M5Pj3jMVabXDrokGQtidXHrAAAD/FL22gsgAow8GSdJyedqaxBPb6QyBwi+bleMcmJkgCKBbZR8qjlwYgPuJcg+LeKUOv7pWUUmprXezQfOQpJN7VoC2lQLcO18UHrRJQz8p7NTwcQojlfPT/PY4LejEO3Qg0n+mN6oJqPwmIP+PhZT7qDgTIAGBDrvpmlZQU4loE7BHiYSDJrlbQBLFroeY8SACSGEPTD1jkDAL8jJgYAAJ8Sag9L2e6mst0tpECHAKryj+X8/Eree+9L8ujRI3n27Dnn6HAwklevXhEM0DjYdAMY7FtVLRKALmgZTAltvg0WkkaedITN1oSscK2w68A3Hj8pn0d9M6uQBM2G65eqpnpOWB1QDwCrzQ6OpQbvFUWqllcsj6fdBFIMwqOtZgCgfLsFnnD86whIvaasWoDVKDHQsl+NPGJIm6JUPoC4PN4jW2ZA/b8jPWQTKQ64laMewAADADw76krmAZFqMvUAANDWhLQcUoy1jQcAgCVAgELkEpQl9AnvD2WLMoAdDAvWQyad/oAAADsXlPdi+639zlaJVjvNyhSodaLthNGroe9QG/83BADK85szCgTWAQCnEvn84XdbeIcYAIcAgPZ4XAIAdDYBnMxmzBqzLMDq0Uk7MqPCc3N+ArypMlA1Z0nXvGYHzEB5oF9eP2yfvS86pamD6sIdaRaMGqQGxOA87kixtV4LopCqguxZewSNvp78mECeQR3COSG0hIzM8ckJj4WWnSuU2JgInmcLydwBhRxt+IA4mwFHsM3gMMc/rSnHkOF3dAgBIDAcDCkOivODSofxw78SwLD7YXCITLcxTWrPPmyIq8WMRtKz/7UA00pI8Ez5euhCwMBH2nL24CHFMHG+si49bBQ0clabj/FUsVIFADD3iZDapqzlBdZF18xAb6AbODcFHAeBPEp2QLVvdWTY6kvWRvseY2ZgahmrCAH7+ORYNvmawTvAHNT6YR4BRFnMpxTcAgsCXUXuH59IO9/Ji2fP5dUnn7IMAZtbGeDhaYRyBzxXKHYrEKrjHYNB/Ix7LddmGD+fRxDpivYxBQD8bw4c1ANBbMoRPqvsUFwDHrymQEO5pwTwLNrJeK7UDuz7W1Ogue9acIwUNGkCAJoCWx+X2wAA8f79Z9tNI9emojMmgpVN+1c6ThFgiGPwqwAA0vuP9tsBgHg9adDZZBv1mG5AbTT2zKU4f+O505/jNdz+5y8AAB0r98HqAMCf/MkfydOnj9EglUDAOgeF1RxulnlqK1fsU8ioTi4nVrs6o65JGzpLHvyzN3mSCGJ5wZ4c1O0f4hu/8wsA4I2H7lf0QX/+ls00Xqq6VRqEIiiFr/3i2cfSla08uHci2/VKBvC929rKD4E/QADGE6aD5MCkthSHrwXmiXca04TbYr4kAOB7QUwapXYrBftw5cjwI/C/msxkvlgxm49e8+zqBXaBtRv3bjFlPp9+pdL/NQIQGQxHcnJ2xtfQ4Qd+jSeYqsH2/H5VbmuQvHMEyj3Z/VbNRPsar9jKGNsMLADEACi9hNB5rmxngABMzqBTWCnmp6KAPK4GfYrfeMY5zIiSwh+C5tqeZWZAAQD1XeCfQTNJQQ/10fG7TglnH+hRyL6FXTEAoAwjA0MV73MAoN3rkykMJgBaGubUs8LcqvPJWbphAEAFmdhsvAYAoP4WgT1YExq7MfPvYIB1YmhTLBClKBABnMu2mJMJgDnRzYYyuZrJ48dP6L+fn18SAIDfOp3MCKKSGePrIpTDk8xsOk7pYmTMjjloHQV8XruoqSeNWt96/MQu01QWrYWFTvZ6AM+acQ/caMh18/S5YByV8jXP1NWdHedy6AxAvVnzBlCBALWbUzioOiQeckN2itO9gZIYnQkexY6njqxjY9UmxYll9TFYqqjXR8tElAAQAMhaFNdw2jmDphsAgFp9PhgA7GuqImNUXgf9Bx0kt8CLWnK+zmXV7UkOECAbEABYAXjqANEayoat5MIIJv542UpDVw0DMpRtUEGV9NFkA34DAKAs7XClfWutgrHgfKGxwyKpniSdVLumm3aSQwCADIdydHbGgJXHLIQAQGZ08Sj66AAAg3/SbLVukYmI1PkMve1LB9imnjvYdGFDCUBTZgqvxYyeB2k8FKFMdIFQgI00bK4JK6mxgE6vtXqwpPmDwtPtyOmD+7LcrCkccnFxIadnEHK6khOCABur68x53KyHek8wDbTPKECS8WAo89mcWWR8jtn+Xo/UI9QjMfu83UofZSjrNV8DE4AOH4J71pBaWxwHDexa8TmcQ0EFRR9Z+0+6v7bfGfQRvDuwWPWa90AW5wM7AV9uxHAMqpmixh7ZfqC7BpTAGSX7wajRLH8x9dl0Q0dwLcs1a/z5nCzwUrthkj7I8HKfs+y/NpylCepi1S4LydAGyEpOcC/QIiBijnEptDUg0G3U2ULNdYVevAg+2y15+8lDOTsay3g4kvnVRH764x/Lxz/9GTfe06Nj2aIEy6iLEBUi2EHdD7Vvw1Ffsx2saayy+zFb77YwrjMfi0jMiYFjBAL8WaRBJveHAOZxTvv+EJH1ADz4taTvS9dfU9AZbXdqM2h3w7n9+pveFwPy2GbsJluT7if+exOAHccx3kcKhJSbemAN7bvufffRdF3pc7zJvsa/Nd1/OU8a2BZqs5QB0DR33KbFe6IjXu4xaUB4vYwqnr9p/l6z27e92fJ9dwMAXvt0v+EPxPFpnN+1/b4CAaAfA6v33pfelT/8w+8pWytry3Q+kSxDOZWVTu6EDCjYdOw/cFgnV1Pu7ahrZXjg5Zwh+6/D8AUD4Dc8HX7rTucN71xV3pNx5mppPfo2p+A2ygBW8ysKAYKFm3UKGQ1QHtimnwNbzLbULI2C3+Xdcbw0BRltzaAqKNCWxQyty02fyvYP3+eiTYt7mw8i8ibwQebLpVxcTmQyRUeAtnSyvqBDwAZdtowdqWvPQ0pNaOgrHdXygp7PYEgAQNpdWYO1ixa9Bo75ynQAwT3+urte1eKXK7lxfesdUP0fPiL8Sbg08CHQax76CsYEICNSQ3x+pmS8mvA0tQocXgjnipBeDfOrRXtWKuEAgHUKY3cnE7hG0ktDNC9zrUoAYFfa0Blh7FR1O4u+gAMASJa2+30pMKYGAGAidENlr57H2A5WxuHqJ4wNrwEAWuPvTeDJG7W6fAUCVNvNtQAAAEhryeCfTAAwVDrQqdjK0dGRHI2PCaLmOWIzMFEK+eXHz5Tmz8miPqUzAiroYt+ybrHsyrXHyL5FhzQR+sjUYvn2k7ftWXn9iPZ25WlMdEwxHs2KK06nwQgROsv0uyPkrf5KUMDeGRGMyvE5tAF4Ki9EtRZFlhmEllJ2vOY1LtRDAADf6+0mHNVyKk2Fuag4Bto3gODRQWsbqP+3Sd8fdREAmKq2powPAgCKoGEBAmmDEKBOYgQk+A8o4hrtGKUtl5tc5qAGZ33ZZkNZFx1Z5oW00b4sBQDSZJwBNoRY2Fdkxx7qzMoyo2rgUkTg3wAAIAXWaFNV4OGm3NqymP6DJuFt/hxgSBzardiWpN+Xk/v3SSvnccGeQPtKthjSoJqvW/affDGK5amAhgMA5TQ1Y2Puibop0bDVBCubAYB0s4iZ/xhE4eykL9mNVv1TK+YLBOK8Phv3BBV56mqwHUsheacl/dGANZYPHjyQVy8/k/v37zOYHwz6XJ+eBYYQE+5lPkfWvdA6dyjZXihgANVRzF/8DGcO3xGwkk1ABsBaRuNRBQCAnt/vkwaX1pA7KBAp6P48HfzBY1ks5l4adi2L7VlqfMc9g+mAsURQj9+Pjk+CnoNqPvhYg7UAwIKvhTY0bgxZs99qyxnKB0IbRA121SGALYO6b15sufEhmM/53QQiUYqzFpYBsPzAWsKhFIBUQinkxYtPgjih9io+PjmWx48fyf17Z7KeTpjNuLq8lBfPP5GLly+p8o/a/x7AlS2cFvTYxTxWsKPXGxjI0JHLyWVJWXRwyZk3Xv+VzuHo2IDF4Wyn+HqkfsfA1dcCAzlO3ABM3TL4j+ujBmzZ56PdTm3AoSDdj33bINwBgPS4+85TswXmaEYA+xAAUj+ugs4RbPH7je+Lx2x6Ful7U8f1kB1N50f8vWINmdOa7A8lUBYFmcLPEYC9/izhS1TswnRsUzvaBAa8LsPh+lh8AQDUx0TdQQcAsl5X/vN//ks2XBkMMwIAvR7sG6j/KC3symy24N6ButX1SjWjaGfhm7l4lZUB6LncZhzy/24zc+/2ni8YAHcbv7t8WmdBxQDQTLjaRMsrKw19s5ZRryub5UzOP/uUmgAnRyPpSC73T0fShQ5XyPxXZamlx1HSpnX2WfIHZY5LJCRCWVxS4ub7QxPQCH9tMBqRAfDq/FLOL64k34IB0KewG0oUAdg7k7QOABA6p6B3q62tDLN+nyUAUKzfwG8JAEA1zmavPA5q0B+POdIyTmp8UAUZwYDyoA1ALQBrd97ablj23KO4p7IOKObt48OOSx1m7aMP4MCGL/MKUmy6ANYzaiRpDAD4Ucoy0EQLy1bNd68xtU2wvr3VJCNKtRnnOD9eNw9m+qkRZfR/AAAsAdBNTjKL2fgrP2OiWfzOHhQ3lADo/FVbGQTOEScbAMASKPqL0FzbSKuzkh1YAFuUAqzJFEGwr779ULIuEjoaqHe7PQIABbL+6P5m1H8vB4gj2uyvtFjigjIBTcY7yxjgrLK2Wv/+8TuKKUSKRakkro+vpPwbWqJZXQMAuNkDUdPvoIpFZkBl8G1hW62PPlVVoww+5LVZ4vSSckLVaslxDKBnGoB4wNCUtWhy8KptyFX0vXaiHkk7FQnfET9SZRT11e1CRm10CFCFfQsnSwCASydxmJi5s8NrFwAV3EAlOoJBitKwcURLVtKW6VZ1AJadTHb9kWwkkwVam3d7ko3GspZdxQC4AQBIs/9OvefjuCMAAIAkpQhHXQE3HvHySqc2QoWvuZtwIfd6cvbwYUlZx32Cqs52ZVZPpGCet6DwDK5tMlysNksN+PLL4LrAa14jbX9QQMFAjLINSf3i08DGf4/oMgEAUiRDG8X4NOzYZBCYyJy3eOPG1GnLdDVjgPrk8WOZTK7k4YMH8vz5c97/5PKSxnG5XPDiEMTDiC/nCwa5w15f+q2uTK8mBA2mkwnfd3p6KueXCgB4xh4BN34ejccMrPn7ditrqN6DPgZDyxY8laqrB6TOgGANvNO9bUzBXKAdCLX2cew864/P4pw4twqkFARD1rnV+ZlQ4gD3BN0CgF2bjYxHYxXYhH2g/kDVr7a13cqzn/3C2kdWrREZQNuagE6A5sI06Nf1S8oI69/a64J6EwR/DeUnRdaUV5++9ZS9tXGtaLN1fHzEqTOdTWU+ncoIrYJWS7m4OJeL81faVYFoNtSKN3SiqYkAFdsumA0ZSy9mcygPr6TbH3Cj8jov3ncOLQgFiwD+NAXU/hzg/OiGUgWiavN1fqd9sJsC3DjzU0dpHwh703HiZ/ZlgCMQkZ6/nGPhD/sC58gAUJ+gbpAOAw62+ScaIKUNaWA/+N+0tE7HOS0PSs+b7mnRjuy7/yanNTWxh+43tVtxjHScdf9oAnL8vU3X4Y6pAwBNwX/Tffkx/f1Nuhevt43cDQA4PD9uvprbPKPXu5/9+1DjtZb+VNydrVwOAOh6KX/xH/9c7t07ldG4L6sN2F/KHJzPl7Kcb+TyYkLAGLYCIDO1ZEC3JiPMZni5rOrn8TbCd7nHu3z2CwDgLqN3t8/uBwAUFKSHhuTSdsOgHwHqy0+eyW6zkvtnx0zAPXl0IrJbWztxzfprXKFAPuxDrJku9zoDAbYbxA1FyU70JIInClzEPK5TX0csoez3GeiDAfDy1aUslrkBANntAABkiTsZA2mUCwAAwJ6OWniU+6XZc4+t3Glt6LzHsaszAHzNpQGCCkMDBECmH53OetD7QJvo1VJ26yVLnskUYJlkBQC4T+flo9xfw+GrZFYzv9siS+1jzwy3sUjLOC4AANwgFYbw/dK70CGOQcxUuuFeLmqgAaLRdqbl0oKW9m3ARmBNK2DgDAAHLlwEUEsONOu/XwNAr0f1UsDbVrhAGeBaCtBpaZtEFCMUBervF7LDvx06Aqz53LUrCspY+hRMhU+2XEKguSfPn31aAwBKcMx8NsbP9hXBHv8ZiTAADMoogG9YsWkJAHz38ZdKl4fiDhSAcQRYkVxHN7yPvC5MPavW0WpbMQcAcFHOAK0WDj4FLznUMxgJpsYN32tTqg4C1UaGidMt22ClTuE+5zN1Yvg7Jy+8e0ch7f6sDlrjZDxkBQFAgQMAMGznBABAOaeSupbQ8XvTlwMASuTYSQciJgYAOAsAkw8MAKj+z6VFHYA5aMaDIwMAlAGQIRg7AADA+uG62J89ZP9djfSuAID2RVcAgP9Mb6CWFfN2ImFAfh0AAAM3dq4wdXOjdpWq/+RnV2IiRJm9ACYR/yvnbQAA/PJLAED3mhu/MAdjQBLnqHbfwLPRuV3LthlowaB7NGLgDTCCtetFwRqh4XBAg9PptBg84n2fPH8uCIJfvnzJ4B+t9nITFwRIhWe1QV14gXKWjMyT1XLJYJ9MgVaLgeN0PuN3D8Chao9zH50cKyMAmf/tTk5OzgjA4R69zaDu3hpQessnpc1XdeoO2KHvKY2/d9IIJRN4/4sXL3gNg9GQZQ6qaguj1uY10ACagCJKE1jikudkKUDZ/8Wnn2o7SJub2m3DQIB8K2enp7RhKgKox9LqQAuILUGpIIC1LHIWCF5EyQTAP3Qf4FrQtpcQIFKFbMWKev0uAQAIvTx69FBOjo+k38vk6uUrdkZAWcbl5QUz+vhZ15O2f1mt1rKcL9klBBtmt426fSgFoxwIKLnaaVf09xIJAiRriNRUgW3dRiqqnAb/cUOJGdymoH1fAHPbwHJfcOi2e3/wqFcZmQrx+vye0sA/va4YQDYFSIcDvDoAkDqK/vm4F1V2RNe/Lpfrejf7rifek382PcYhoKbuNFR73T5j1nT9eC/2/mgE02tOgYH6eNQZAHGexutL52e8/xTAudkaN/31CwBAR6UeHLgI4Gazkn/39a/Jt771dRkMAfquSF1db1Yynczl5YtL2iW3ySj5omcDVqYBkfuD7GvowOs/vjt+4gsA4I4DeIeP3wwAGO0cmkJg2O5ygRjg5avPZHpxLvdOj2TYa8tbj7F/Y7+ETwBRZ9WnQGkSGHnwP1ScW+d4lT1Vyrh3JIJP44xB30t9b2kCtXE0Zb8D7O/KdLaUT1+8kqvJAhGnSCtTDYBDDIACHZ7w3pzigcdnZ9IfjsiqZBvBazF7nQGgus7G0G5wRqugMD2QpjgQHNOnRCkAWp13tbR5h+5Ny7n0WB7gncJUY8j3XYwL/VtP+XqirAkICPOkAgooo1xnAKBc1DSpkLRz4WoNKD3gJsSjVktzMdrZwOr6eU2WzEO4C7H0zmDI+n90XWAbQAMAIgNAW39XXQBUePAGAMDU2zR+RQkyoAXtroY4EqKAbVFfTWOjleRbsG8X0motWT6wRfxnmlEomRqPjxiMrtc4Tkc+/fSlKf3bvfs8JnNOGVSVkL6zBDwo8fJm9TPUn/QSGevq972nH/LdKuYIFxdZLs/IVSruxF+cUh7qJhRlUwCArcXoABsLwKjxpr5mfHNv9WHTxugT++yITjKddNV3BwNwU0A2Kgc3zZQ0OTrR0ahKVR1hug4AuDgYugEg4I0AQL+1kX4bdXBobwa07DUBgNZW2tsdqSidQlkAmHR4/OtWW5btDnUApkCUBseyafVksYFx6En/+FhWWKx1WYVqKAna4XoVAIBqO2qLnanALNIdGQARAPDWbWp0QmTsOgOBXlU6rAcC6JsyJGAArDsduffoEZ0NBwCQ+SUFm7RpRRJLIb3AwGAtWAshcPJlJQO0705LDm9RAEDNbi2f0VA+4feZzkMcQwN+xJA6v52yTSNriv8Ietm2w3onlx0BWDYisp3PZDXTmsvLi3OK9C3mcwbvKPdg+xddILpjmWK5AxOoTcd9loGQ3ZuLvWyopqu6AGhxh1olvAZAgOMLkXtcLrL/NGSqyUFAIAM4tyP7wtvwIZPv96nPpmrDVI6Vd2lotwQAgfeNhfFyET9cCxzR2eSqVMfFHMDNuO4EwACWPQCUgmKqtRQsNRegy7rLdZP9/9h70x5JriVLzCI89ojMyszaF7KKrCKLfHxbd0tPo8ZMzzRmBGj0D4SZnyRAH/VBgn6CMCNghIa6NWiN1O9B6rfysbnvVUXWmlm5xeoRIZxjZu7Xb3hEZG0stsAgkpkVi4f79Xvtmh07dgyK+LahsGMGRTm13J/smQzoUgRVEWg4EAp8qsOBMhSIYqFWX+3WmdPbcvnyRblx47pcunxBOp22ts3ixlqRyxcuyqB/LMeDPudUqwN6P4SFhnJ0dMx6f7YpqiSC9kW7Dx/L559+IR+8/5F8ffuu1Nun5KivooY+/g4SwfnxRxwQumOATWFZ8OlzJJzDYQDncza0p/HrDmotLjFdOWXOVRhsLnO+/HhlFPAwYAxLbmJQwddgeP7xOl0V0PqepIQg7yyiR4gD/7JgniKkSW2BdVA2LuF1FPev4jjG47WOIh/frzI7Fb8n/I5yEd/4bgd2tKDLg71yMSsVHt8Dy3CO+n3EmIRzfPFbT/LMswEA7hAv+6ZV+1fZfT7JGT/Je2JAauGzpQwAp8PC4U+l1WrIf/2v/yupJnMCAPv7ezIc9aV/PJTBEfw/1VxxUVudq9ZNBc9zIw39gaAIQL3lJ7mk5/reHwCA5zqcT3SwkwAAyE63m3UZ94/Z/m/UP5SHd7+VjW5bNrtNOXemI1UGX7oPY//FfHItAGUAQPBNmcwUpcwCMvWNvSVa2C7X962y9Z3ZH7Q/nlek2erIcJTKvfuPZHfvkMB8pdpgW0Bk93WGm6aQ/dYYCQLdSJw0yWSE+j8AgFana629tVVz8ZEDAPzL2xJZLpo2JfhABgAU7KyNPGKrupYfCMA6iJJXROr49nQscyQP0gkBAKXY5wAAwQN7jslE+9Jwn9PzKzIDiqsd90xFQuGeencipf1rwsgZBmrHco02HtcS1Q4AMKKMGAAoAaihQ5IBAIirKADI7hDo4mRcdJSaRACAliFoGQC/O9YAYK8E1X+qVMZSqSDDjxIojo6JAaLIFn7wVCbjgYzGhzKb9SWpTaVWx/xAUA7goEKWp5YBgKlblcl4Kg8f7gaJc9OyMNCHpS7MNHt3pvUAgCdqdS1UpfLnr75J60sVawcATHqClQup1VYbAKB5/BBxUiVlR97YfdsBAGoEhBn/MPhXACAvGSi3HZohKWb/Pc7C5E9TLEKdaLGT4LWwocO06OD4MyHClC8hHEMDBmtlx43N2o4kIs35RJqJsGYX6Dcb+RkI4NPVJ72vVf3NyIIigKi1qc1AR0FHAUVr0oqwUcSoWpPd8ViOMdnAAKg0pQ8AoNaUZm9Thg4ABKs++xMxnwmxIQgcD0cEAJQyU9Ga5azcw8ZhWRAb7t8eyOO+sIuALXSjgquBNFq4ATi820GWF5/R6vdFBzCcCQSAwlsUvAgAAGN0+tw5FUFDQGq0ZQgT4bmsDtqE/xTo0iMC7IpVNOOA3x1ofsZONZtngShmmYO/cB0m6sdr99Qw74OOoWfLnYaGjWlra4vZbNLBk4QBLYwJavz7+wfSgGIojRko/k1m/HEuaIUIAMADTZRkgP5OAMtYPQj+gYQCXOBYgRIElgHaDwIZ5nNQpIWYYJ1BKUT50FkAgADoc5i3sJAcZ+vBi3PFGOG4zPRzQ9Y17ONYNOj5SIUZUdwlsBK01Yk+MG7MdJMyNlExTiByPrbGeNG2nNDYQCtB1b1gdh9gkJXmAPqYNaoEPMnG8PsJMMB4g1pa6KI9YbCg4qdwkGGEcdxmsyFnzpymcBaC/s3Nnmz0utZGy5BqtBAFe6hek3otYUcOaDUAsMHcHIyHMoLwH3RG6g0CAKirRfCPerJmvS2tRlsRXanLf/ff/w/ycPeAoo0+Ng4SYYzdBnqAGgKk4dqLAwV3clTISx9h5tUDUoAd8WuhvQ0D0DJAYRUAgPfHAWy8ztYBAI54x6BCBogYABWu1YITUxKbFM7Z2qAuo/C7A7kMAMCmH44rziMEMHwsfeMOjxOexzIQZx1FPhyX8D6H41H2d/7d+ZqIz8fPfdncolNlas5+3eFv/O0aLuH40o6Y5syzAQDPGHhy/ecUzNXjVD6iRQh53ag/+etPDgDk+y3YoNXKXA4P9+Xf/Nv/VqbTsYwnA7l371vpD45kNJzIRnebQYw779zRAf5a5xXsyVmAn9FGAwCAN/zJr+u5fCJIZPmka2oAACAASURBVD3t8dbt+0973JN+rhDsnfBDT/OZEx76Kd5mReyZT+wxgk4LzB8E+4eP96TbbMh8OpZvbn0trUZDzm535fRmXRo1bbWMDRz7MdYkcwsE503InL3qEfQYQ8W6HSHrr+0rNVnhgHhoe9wmLYC6gjZxIp3uhqSTmdy990AePtpnly6pNmU6q0gFwRwp7jkAwJyyAQB4D1oFQlAZAebGqVOCdoBQHGNQvVCWWmTNnBgAoDEO77x2D5vX0BKa0bd2OrOQlp0A0CqaHbXQEcB6FZggupciZD68JSEzwCFjBeRTwpLX2RPMtptavZ6CaTEEdf8KAOTsuKyfgccpTDKrFdUYw3w1NUQM9lFSAb00MACYo0dcZIC9AwDun2qQb+152aXBug8w45dLMCqbFa+p/6PBP4Ao/LZzxuszLeEEM3o0Opbh4ECmsyGD/2arJs1GwhJdXI63C0c3CLBCRsOxPHjwiKxPlhRYNwCATjqdAACoA+7jrm6rfn8I/jgDwPdNH9PKL65cU082cDwwT3TjUNGAjN7N2ljMSUUP2A8WohH2yLPpurEimHAKjjoD+sa8rSAy2Sq2lWU4CP54PWqueuibSHhxBACwAp9gB1lmsBcnbu4chOrgFPmzyQOkrJvMpVWdSxMK3a6siSBL51+AbuuC0xIA32SBrGGhafBPrAgpeSCLVZFJVStGDqZT2YOCeq0llfYpGUyAedal0d2QEe5Bdr/0+/i1yOzZyMCIzpAdNYq83gsDNIL6TQbbgXOFvx1B5WfM6cqdRhc81Oxy7Mj6WOnsUtFBdxCyeWD0LEXfbN4Y+sdxNkV8p5QzmHTRR3wmqUm729F+9aibRm96ZG85P63Fn9NrHUU0O6j3Q781CwiW1PIum2IUV1zzcOfVz9sDG9TMk2I0n3ETgpFAe7iNXk+2t7WzAZ4fHPcJAOAc08mY76EQHsCi0Vi6zaYG7BOtjx8NBrz+BuhvABdgLQJQxjOWtkiJcvr697nhV+VzIry3ZAcY9QvBLJHhslpnG+dAHiUSPNONuzjnbDBtw8Y1oE0PapkIKljLP9gljEG327EuAxgfBSK8NZtJp6qonzkF2irIW+ulAgVAdqjI5oAL3jhbQjduz2rhfKGRABE/3KOLly5QFRslFKD449gw6NjXENinQNJnqPNCTX5TanUrqaKTDEM+1dIh6iNgM9ZexUqrhfhhixsA/g11WPSH7XV7cv/eA3n/g0/lf/n3/7sktVZWGoExwdi4jQqnZpnt0+eKNdz5Z2zjzVrP5K9wPjjDywDaeP37PF+3Pp7ldQ8QvWYznq8M0EJwNN+k1uQd1XqG+4KpBBVOVwkzuQ2Ixzj+dxHwwBzIwa0YDKEZj2yuHy8O+MN/x6+tOicfL7+o8L1c48F4ld2nWARw2b3M94ziO7Q/9+L4hdcZ2qbw02Vz/Ennkl5fPkHicwkZLOH8Lq6bYN8KTqAMlInPr+AiPOnJP4f3O00fh4LQKB6oRcYVIfkDABmif9dfvyYXL56XO7e/JuuJzqfRSuNC5eXx/Pq98jlcUuEQy/y95/09L+N46ucpoM9kHcB299nQRtgSIEwoIISgMKMC4/BbWE5nmdSXcf74Tu2SwxWuvoHFCV6iyuQbAvMJhIihg5PIg3v3yHK8eHpDruy0JJmNNBaBWC/0AtrwhzSwwp7rjxBsc/FvJEHcBoUq6QzGEm1tieeR+IDQsv7u0y/jekHioFqV0XAk3e6GvPfeh9IfptLbPCNHw6lMqw2WBMCr4L48T6VWhd+v/jK6BiDzj/2fgXi1Sv+i1e1kiQBfNSo2V3wwQIYWkcVr2bU6c5V+mT4b21QM9gwUcve78YSVLyOJCRAADIBKOqIuQG0+FVwJSp7FgBbU1GsCVnW2OJZkWGA+qpp9/nDLYBGB+96m4A+WJWnq7l/SH1qM79yfxFHQRI77rzMCkHhULXCNsxBD1BtSbbT4WwUAMVf0rDL+rwMYWZmBfhZlGV4erp6hbhdZdJWTFZQKayWgeIcyJFSEezg4lmk6ZsCuOXF9L8pwbfpnLHrtZqHzAx0mAC4h+AcogOAf/wb4oImviR6LN1hPLt9OzYeh+5/vc+pvq09b+bNLr+jHIhDAb9qqDAo+4hng8BjhFI0diDy4R60FJo0CALmDkBOrscHACY4flpzjTUAf2ifZVpZtCOucpNhRYoBVEelWZtLCJllD9h7CYMjoa92SO4fmHgQAAKUitIsCso+ox5ZEGQDsIamBaQoAoDKVw+lEdicTGSdNkdYpGUwhHdiQRu+UDEE/tk4MKrxnU9MAAAwOWABzADmkmgT6DREIEF5j7LD5+IROEMEgd5+C+pvwvdxwMsZA3u7N5wXaVOhJBXWwHoSzrCQP4mmwDKBgZtkWebvToUGmAZ8AkFJlzWzuRQCABloawEwx/wIApcyxXpiAwRPrHIxwXenCC+YzShjSiWzv7HBzgTN27uw5GjPQwhFQHjze100R4MZ4zOsDZYjHSafSgTic1REDAED9uG40WhdFJ961NuC0mbOrH8EaVJEc3yCWOeplwR35OzPUABSzluEYeoYuJpb4e3AtDrBlzrgqAhK3gCgehaXQBQMoKur8U+0K0Gw15OAQqtRo/aeZVIwBzgnGET8EVmZKz/fMgCKtCR3ZSQoDO2L9H4JnrB8cC/oKyOhfuHiewn07O9u6MbdaJrgHwUPYp1R6vS6fQ5s/zEE4HTwfOxYMOv6N4+HBe8RyAUpSECHGIKLWfzSasH6s1epIu92R4WAsnU5Pjg4HFP/b2tqR3d09+au/+iv527/9peycuSKVSt72EPc+rNsPNQDCe8t5C9tjbJBwjudzWgEX3V+LVlY/r2Vj/li3Flato6d9zRkOCvgVFeW53gKRHN2j8m/KHCs3QIWTMCelcNlFBwb2Vp3WkwEAi8G0je8KexIyCMLx9WOto/iXBfBlAXfZ+NN2nAAA8LeE7w2dzWU2xW3AsvPB8/H1xeez7vpXz6ti8F/23mUU4OIsWhyn0O6vOoeXDQDANyDIwVgSe6HWwOKhiZ8pfZRLFy/IlcsX5RFU2NGFxkqi1jFMnnZdP6/PvQyb9LzOfd1xHABQNiHcAS3nQxca/EYgxcw2srsIdrDPmAYOAADe9yV92td99/N6HQLGruDm4uJMHNGVtWQb/HywEsGyrdXk8d4eGW/b7Zpcv7AhtdnQxP+0U0+9kRAAwN6s7SrzFIS5mln3LwAgvikQeDcWq+sAIPmAdcFEzGDA30jANCnUN+X44ZzglzUbLfnyq9ty78FjqTU3ZTRLZFptSqUOoV4VYZPZRNAfCJXoXF9zMPkAAOgaxD3Z2Nyk5tFwNMoSYByOLKGiox+CJWVxlu53vo8V92/6+ogxphBQ1Np3PaIyIfkXwCT4jJMRQYDabCI1JDNkynIBPFhT7xoLzrDAc9h72QE5trFBIMpSc42g3TfGsbIstQvTl0w2nC9ACugWqEihjg+Zx2zbrAE8An3oHDgAoCMPST6dFShtoH+Tja2VghsTwAGArANB1nJdP6Bj5fbfmc/KEtdSlFQmYHWOBgoAKKagjJDZXBoon+J3oesDQLAZgyoOGzp4sS0gBKwRK4OlgqQ3Dl2lED2EBF2lwAdBh8PHWQEBtL/05woAwM+tDWC8YcUTJzakfJ0oVjFAjydi7LT4pq9ZUYyBOsKOwvPzAY3BAYD8uDnCYZ3tvhMAIJ6DOH+4+AAAmhD5qiVsDWialto2sLC7G+WGk1PRKVwoBU6gJjpLBJIRAAGA1joAMKykcjibyu5oLAMIATY3ZTxvyLTakubGlgwQhBmtWad0kQHgAMBsMskAgLzxHCYGsoVmUIJg3e9b6ADFjprNUWMD2SIMMsHZ5QfBg07LnNJDVUoXfrPeoplT53XyNj3ckXQBOQIA1ao4AEAGAEXytM8rM70OPpAmlFN7sD5ITs8ZZwUQzO/3egd4NfwUrqPQ4cW1YIMG7R6lGAhooVgPQTgYBDheyOSjpSGy4Nhg+sfHNI4IJKE3AVS8BTBjogI22CTDYMTr/U1/zwApHX/fQdSo5CKOobOO8y1zgLO1QMOV3z+83wMxv4dZDZ4b6XAugNFgfe7xfq/N5waAjQAIsh0TxH1FufN6a/yz022ron7/mPcPNfYsT5hhTFA+oD2C4QhgTFFOMRgimNbMfLNZl+2tU3Lx4kW5cOECKfybmxs8Dj43HKGDQl7S4uPhmifIkvF+gAGUJBlwgPaGUMbe3tnm570vsTOZ8H4cHxkNODP9PlgbiXQ7G8z6g/Y/GIykXm+y1vb06bPcCP7j//G38stf/oqZiUazK/NKU3sJFxD/nI2TU74Ws8l6H4s2XNd4lPn23TXIIvj8ydR+SzIMdDJi5Od5eY52HA9SQ9BpAegIdojQH1kOAOQoweL556/lW2x+UaVASeCIFe1KkQHgnw2PUVZCEF5rDHrwVgVjvq6EYtX6Xmf7fP7EDJLYhpTNgbLg38dm2fmXnc/JznHZpAuzJYt6FPhU2AUj/K78bwXdw0f5+8rP4fsOANBHm04oWnrt6ivMZLWbTe4zsH3PBsA8Z2NQcrgXbX9e/BUs/wadO9r61gN+sG61lA/PKcOO7Dmr2caeCl+CoADBHnisL++xDgDAmaGMj0AVgu2kxuz//v6+JOlAfnztnNTmYADkgRWSigAAsL9qic5yAEDLqdWmI9bAHuvAI8YVyQaYUyQy4GMp0K9dphDkImBFmZyKBlfl6GggH3/6paSCuvMNmdfaUml0pFKrm0ZVKlWAHkhITFMZjdE+OBetw33bPLUpLZZajlkKqLt0OQBAb86EfMtsUNme4j4UE2BTaA/wGd33/XgGACDDngAERPCajqSajlS4nGLoppTPDuMI5LV1njMZPRCNrGMW61Fw3lT8HAAIGQAU4fPkVL7t2mXqdYcAgAZcmtBzAABiig4A8B68EAAgu0N+p9QPr0DNXzP/zgTF3IROBfdIllygRKAqlUA/D3+zhIo+K0p30QYaYAL8cYg+w4PH58AUWA0AZMly0w1Q/0DBXiZPfnr+YnZ/yjau0MEKJxgnlmeco5uzalP2IEHfg4zdkPOGGVsLDNWB8HoO/dYcSdIv43tINYm339XGbNmGsMxxy79bj+vvcwZApzKXJrsAGACArJpl9rP2GXoFOjGdamLXr50AROpoGWEAAEcGi7Myl1F1LsezVB6NJ3I8q8qs0ZMxnP6kLY2N7QIA4JneDD3l/qC9PqcRAJAFDGYgw2sLHbiVAWBmMnTe53MicEJ5I4NxC4I4fCeCeJxLSOEN50+htYhRg0IAoFKrEQBotVsMqDMAAHUzRqUJHWZtd2lzCDVjWvidTZp47q5zMNc5GE4393XkGRMvB4CYHtHsbc0woxUfDAOC/sODfQICVLUHGDAcMPCH2j/q/TFvRkdHMkX2eowMN/QqAjVx11ywADTb64ytwc0DQEIEAPicx7U7xTp8LttARJjZdgZAuFZ83MoCGB9slmoE4BPnvSPAln1itwGyHtAXNZE26rmsXm+SjqU/PJZur8MOAdjsvTwCQXmn22FrRDiq2LSREcDYXb58maJ8ly9d4ucABOD42ODVqdWMPYAEAAwAOZV1oai9rg8tDdjaPsXn1BGe8/vBBEBpAlor6vzQTLSWLYz5nAIAdZbmIJuAH7wVdV+TCZwzFf/rtHuyu/tY/vqv/0b+7v/+FZ+HUAwck3anJ1JtcGMI7VJmH+17lq1tv67w/b5B0F6ZamyOJheDSzqdAeAX2o3Ybq62ys/2qs81Bxzi88iPniP1tqsE7GUzzNFetri+Y3fmZEKg4RXmNiUHAEJHrQwAKNub19mmZXuXnwu+J1zf8ftPcnxzTUsBqGVzIAZrVt39dQyAZ5w5K+n/3J9CxpZ9WfFecMU89f7xsgEA7DX5FRSFrvC80kynBCpRBgAwoEGQWksE1u1/z3Z/nv3T3/fze9YrzAB/pZsqDdu60rivzTVu+jYIpMGqcwCAzvdLfDgAkCWGzMd2HxanBgDAy0/BAoA/BHB9sP9Qfn7jkrQSCFEi+cAVy2CrVq9yD6aGWQzQGdWd857j5hlobyee64mxTa4xSt0WuDAp/MghgPhGk2tCmYltefcfPpLj0Vw2ds7LtIb2c22WAfDzCJ4rM6mgvfA0leNjsA8nQj0mE0zeOLVJv0QZBnpznhYACBMAvhYy+0WGqLJGQgAA/1JBZE1OIttfm6dSBVgwHoikY0t0qrAyJQ28hJcggEHjLBGCfcmp8y4I79cF/9v3bfVD8xKAkwIAWZGBAQAwTg4AoEU1AIBKvakgjAEA0AAgi8AG9+kYAKonZQX5WfCv9BIASbi/aFmt7FN2kTNmOJmJKMNB1McSEL0X6AqA4as11D/E2IHyj44SKcpAiWch4YMEJ0Qk0bnLk/CePA/up4XpWqpsIE8RALg0X7XRhwBAFjQGTl+Y5S4LnsLPuJ3JHTagbmNePBkBGQCgE4qUNM/gBj2T3cFjvhvO7xMYsOcFAOAagD51gDaCwg8AIKmQBQDUDMQelAIUKKchAKAEHr4PExgTAdl/gACqqjkjWDBJ5gzyHw1HcpiKpPWejKtNmdc6Ut84JUPQo4wBUAYAsP4fdHn05DXBolzEMTMtC7X/oUMa37fw36RVh+MfBfwO4WX3MWIAVCneYvc/GKwsoAkym27MsoAVNx4Bca8rTYiokQI+IajA2iOrr3f9gAUQiQVPObJatg7WOcHrHIwyAADHdAAAv8+cOaPBVgomQJ3oNkoAzpw+zaw/fsajEcGAtrXmo5GoVKW/v68UqECDwW9HFlwXKEqWzWaWHcw0rcENNwpl5+g98U3PnfYimGItU8ro4XYSsQMdHodimgT+8oy1O9OB3AoDf4qMcrrmHRNAwUfHHWTpXQXftSCghXB0hPKAhly5ckVu3rwpV69dZRcDbOBgDExAt5eKNBsNo+03Mu0TD2wQ0MM+IZvgpQbsyoAsS0Xk4cMHcu/+PTk+PiJ7AOACygRAFwQLAA/9bCMDuZQNYGKfk1QG/SEzD2gBc+rUFi/x0aNdCsD8u3/37+Xzz75kGcClS5dZEoD3ohYRmgDYGGIR1NDmLpu/+nwurupZf53Pnhl1MCnI5NtOSRsMEU62mAwUfK3NTDYHA1r+E5jpE781vr4w+Pe9KzxY0R4bEFiwYMXdpLi+i5wBOkrhAWOGRHQVi/dCS5X8EZ87p3tAwy8DAeg0RqBqGSBSNNH5NT4vACA+/oKzGbxhHQBwUrDDHccTT5aFN5oIlScUIjCLblTJnhQexrsglPk+Jzmv7zsAAJCwAd2S+UzeuPG6OrYAY0FZXtaE/CQX/h29Z93+/B2dxgv8GgvfTOSYWjImwMi6cu7ztmci+YFe4NCJmahOzAsmaK29bgAASNTQFQt8vbgEQDWMtOc7gk6IID+6e0t+8voF2erWrdwRejoQDh5QXR0llKpRFrJ0rMSYeSlNyvna9QBUfSE9dQX3Mf9Vu8ztpdrlqozGKDOoM2GDQH5zc1ve/+gzebQ/kO1zl2UIWb1aS+bVmmoGAACoalCNewEh5cFgyOQDxJbxfQAAkAyi/2rRzTIAgKKFKxgA4d5S3AeN9eAd1gIGAO2eAQBzCC1Dy60ykwSgxWQk0/GQGgAoD2hWa1IxHaxs/zLKqWqEOMDoIIDHa+bh2fi7D/qsAIBT56nqVK0KAAAkCaXWEEHHHegpWRvA5wkAUJGfg2atoGcoxRzLcf+QFH0E9yilYvaf/0YJgLbBBatFNSyQZEI7SPUZAQBg7qHMfTQCoxUgEeyudrNg4cDMNQCy2gSbuzk/kSHZAgCgrN/Kzy5eWRk/u4MRb9o0rFwExQ4vyzbC0LnJ3lNBGx+gGVqP5AGavledH6XgGXU7oBFzwvDMlf500sezAADhNeB8UWnVxs2CMAY0AVBzDJVvAgAsvAiTy0ZN8YAzBwCAtAEAQPCf4OZyJgEAmMs0qci4WpHd4VAej+cyTtr8mdXbUkcXACwy0m68FjWon4KgGCjxU/SgVHq464jw2+3+YTKGwXU4RqsCYN1ArDe6Bf4OBvDY9GCNcxI7gOpdSa3eyFDOgkNnRoUZoMAx0w3NFOWtlqfd6zIgAh1ZRSu1h2pm9r1G3VVHnQGARQvkbcXkWQsArJl9bEdoWWN3KH0tYYyw+Dc3NhgcDgd9Bo7IICPchegNtAFGwwE3PrTEQz08RUUgNIfNfDCUmrW3y42oteEjwqsCd35PKYgXlmlEGQAP/P13PBfiYEPrzZcxKIqaBzGIgBmbjkdZDRWmPUsBsIasvR7q6/MNHJoZ2ZZGw1OtQ0dhTBYFgBOcz7lz5+Stt96Sa9euMSDH5opxBf1fmQQ11tc36xhLDWB1XGzckoSgA4wytABQToDxfvx4T+7duyfffHNH7t+/z+9858c/kuvXX+d3gXXgwksw3rin0ANwOwaQwrMHvAroNFQA6kBDoC6Hh0fyxRdfynvvvScfffSx3L/3kKDAlSuvyuHBkdy9e0+2trZlc/MUSwaGw5F0uhifRYEfz5y6eGQYzOT3UJ2f/B7nfytxIc5Q+6ZizhHWG+YgqZNp9hODSSe1zU/zvhDsCMeh/FgBO8beUCSHWlFf9uEcgM6PV6R8lwEQZd9dvi8Wx9PvQ9keFe6/4XWGgXa4NkOnNjyf+NirAqR1tk/Pw9Sto0DZj0t6ckmUEdpAP7+y7ysDA55mniyfD3kb0tAu+jk7Yyu8hvBvZshXlACsO9eXDQDA+HG9sv4YglegmOa9vsmaajdlPBrKWzff0ABrMCAjIMK+1l3qS3l91fx+KSf0nL8U94BcWOybAKWNMq5MgCptMuv9jWUJpxlaQqoLkLdZe86ndeLDEQAw8b/QljsAQKHCCYJmEyo2tXQA8w+//VqununK5XPbUq+hbdqQTIB0MmRp4tapjawEIF+jZnMZ+QfP2j6oPpSuCf9Nuj9addfq9Bewt+s+X1M6NkEJ6BTMpNvblFvf3JOvv3lEBkCK4L/WEpDmJ9OUgSABAMZNM03iHKM93IhdluDbIfu/tb1NvQEwA8xVKNUAWAcAhDFLuFeoPxBo5njxsGlCeG07RKfr6AIA4UKWLqDbFrqJTaQ6TaUJH8GAUu/8hfmouhR5CSn32Vhoz0l3pPoXx5xtlq0EgP55cK90cmkJQAPJFAPJFczR2vlQA8ABAAoWIuWK83pODACdp74HqqYdAn/MwUk6ktGonwX+rNW3NpWafIF+AViwScYAQOIX16Bi1soCxT0ej9FFAGLYsNN1MgB0vKHBpSxr98P1PhunxsewAAD4WJcAAMsMZpmjk+VPogiqbCMvdVSqENxCJs0pN74ZO/1flbDDC/MJzcVpqNzLAABwjdBvbhEA0IXcrCXSqleJmDH7XwIAuPtIsR0YbnuP5v71P711ELOAtavKNElkbzSWvWEqw6Qto2qThiXpbsoERqgEAKBA1RwiaiMCAFTt9WySt2TjRq9nFDrtqxyyBcvO+DygQEatdRh8Rkr5DC7d0NRUZZOAgR3GY7zws04B80w3zgNnP57NpLOxQQAAH0ePehUHhDprjjri/So2B4aFzVxrIbIqcFjnBIftAct2PQ/EikG3ljxAlAe1laD3s73eaCT3796VbgeU9o7cv3eP947U91ZLWo0mjYOqig4kRU2aKZnGgRDZJWxTlQMA4TnE93ghOA+6IazazZdlEPLzMQQ4Y/LkQRhmOjYYbEMa9GumH8E/svuwC6jHR50aRPNwx51qD2ofnvvy1pcUUbx69Zq8/vrrrOPHWCLwxTihPs9RaKfdw9ElHX+cys72jtZZpSmBF5QMPHz4UO4/uCf7+49lb2+Xz3s2H8r/169fZ+D/yiuvMPOPTAMo/AAYvD4QmzfGAJkKb0WJ3xQvbKoyMb7/+HAgn376ufzhD+/Kl19+JcPBiOBEp9MltRCWAA6C//vx431lC3R6HCtkO5TFmAvp4Ni+gYQ1zLrpF/g6QRav+LxT9UL6f64NoDOCyzVJCABgvL0DQZktObFH+IRvzAGMdXoDen3F688UU4JvtR6u9sxilvPJAIDVQe1iBi7ef2PAzW1V7MyF1xZ+57LA9STDTJu8JsrLamyXvM8BgGUgQHgey651HTBwkmspf08xAFoXLJafR7YSSubX+jP7vgMAuL+9blsO9h/Lj96+Ka1mXQbHxwSncctjhtf6K/5u37Hunn63Z/MCvs38L2T7aw1kDCHKpkJo/NsYWUggUDcIgC2U7a1TjGm5vYATO9khIdpXAC5DfxHaWPW6jJDksIAI16Mdjyayd++OdGUoN1+7QnbeoH8oDUSrAsHriWxsdDKAMj+bIgAAEdui3XF2pibFGPjb96H0rn/cZwme6gGgzbHGf2y3jHOsNaQ/SuXDT29Jtb0hldYmSwDSSo1g+UwUAGAwOE2llTQobIzrQZICSQW0T945vUMdgDyDXgyCPcSDW7WKARDu/4t7hjIRQ/p/GEupur7GDtAtwDnjN1jLGN8EyZTxROvwCfQiOacJJvokAYN0AQBwkT0DIhwAWBAB9Ng2mk7UKkAJagkA4BoAYADQ+4XQMdoxRgAA9QqcsWzuT6aidiIRQBd00ziKmEcVyZCRjIbHMhr3GaBXre6fRBcDC3S/rsp8Cj8d9wAt/UxGwYAMvE4RZqnIpAAAwOtHK2xyGeyHRzT2pt9FTeCQSZ8BAM6uzxgA2gXAHYuTLdvsExkLoGwjX7a5ZxRjuzck42T0nzygdLGC8PycnkOE7iUDAEC+Wom2ywADoFWrSavmAADqrpTe7zhjiGTpBEbQiwWFyQAqNLL/rsKpaBGEIOZQPh2O5dFwIoNqQ4bVFlsCVtF/tIbWFs4asOmLL7IuAAgUHaXC97gqv9fRK4rkfSQX1dzdaCwFhtASKHiEDk0YyBffY3WzQOJQQhQwO7xWzUECW4Q2DwAAIABJREFU1vRbnxFvX+NTHSjeBABAb4OtAHHZUNXnXOfi11aUWXCrRSZBxlrF2VbN/7UOMC3w8lXjcz1HOHXDwaaCejb0g+91OrK3tyd7u7tEf6GyDC0A0NSxUW/i+lqtQg05Sjsmo6F0EEyixMOyNnkgr+vIFeH1desKkAX3mhnAw89z1fUuBhOsjiuMX3G+zKXe0DZ/i/NHAR+cPzZPgBwU66MQpGdiZ3Jw8Fi6vTaz6wh2kYUHWo5/tztt+Yt/8c8FOgoIwJUupWPhwT6hNNKkqwy+8QP648HBIVsmfvXV12QOIOjHv1Gj79+PdYEMPkCF119/TV555QqpeY2mZvfxPjgeYGnAyEJfAMeHWr+34vOgH7/x3NHhMVkEn3/+uXxz51u5++0DqScNAhVu7OmksRUgagoBJFTpcGCqwfkAYozv0OALG4zeP/2cdvrwnrKxgx7fw/L77XC7U6TzlVz4PG4TRSynCwCATwqff0+2rzzpuxdFC8P9RI/2BABAkNEFXa/4eDYAIAYgtM9x8RHfE1/T3Ekimjr7X5eUHpQBBPEaxL/DNq/xcU4CACBD7Pt3fJ5uV8LzXnWtywCAwt4RAQ3r7PPqmVThOuLsiNq/+nHDjhq5bc3nkgMg/j1Pej4vGwDA9zNLTJtRJwNgEtgQAK1gADx8cF9+/M7bstHryBAq6AYAfN8D7O/7+T2ppVt4v/lPSS3hPohNCaLC3g7QwVgyAKwLgHYTAiNUKcgv87EAAIQdZ+aqvn98eMT9jGLIKSj3Kly8//CuTA8fyk/fuiHtFnymx9JsIrEyl3k6ll63pSLFnN3BHhb4gNrFxlt7q7dOGjp0s6wvPfZm7L/Y39ECsN3SZE2tBp8E/qnQb4GIM2OSpCnvfviZpNWWSLMn0ujIrNYQCNIBAmDwP0/ZmavbbLF1Na4HAAC0DbCXb+1s8/to7zPjon8Udgy0Sy4B9vP9T99dDixXGIBqjX6Yoc9nBK4LInZkEIOxwK5FOOCUAID0+wzCydCgtpSWGudJCfM7OfxZkbJl9NkT3TL91t47KEd1MUE/m+JOqdeNZGvIAGBmnYe1DheIp9BqOql/BwAAmDhIhiBhdMjsP7r8OvXfS12zMlewt1O9KmW/qpAlYhKNyeBfqv+nAACAO+AZ6HiVyJTjXPRH8iSNzncAAOoz5BNH42oDAH58vlgC8CQbWHA7l9qQ0ImIN1kMRB1cmKgPtU5WzY7gMxo8Ge3b6dSo/SdSUiwBKHNyVhm4J9kg4vdi4iHgr6KXt4g0QS1uJCwDoBCgPc8bbycRggB8HiIldD5AOVbaOhc0M7cQC0uY5R7OK3I0rcge1lylLvP2ptQ3t+QQEygBiwKUGIyT1uR7Kw+gp1SZxHdZmzwGRKyTxyLRmbEY3OkJr6JwcuJSvCI3Mhpeu6aDZfYDx9UtmN51Krzk5tkGKVN7F5HhACoHZr4jhgCMVop70O1SCBD0N5AZYWjxPPqKghanpse/0M9Qn1AK5/LHuvlUxgAI5zkcbASWCAw9y4/XUYuOu9Jrt+Vof59BJJ5HMAzQA8wNZPgxFqgpb6I38xy1QCNrdQjjVzUGSZ5V16BfA1Dc55zCWqSJ+zlSxC/SAAgdXS8BCkfIjQc2Ps5Zrk3NzvuPzik1MrzNcFCgzo9gMR1zY9/s9bhmspYpJsaHbbKGtpo1BPQTeby/y8x8p9OSq69dZab/9OnTdATgsA5HY34HgmPMPTj1uAaMG35AF9zbe8zA+9atW3L37l1S6PEejCce6sgLN90LF87La69dYwtA/MZrSnGfZK0FwVBQw6qAjioIazeHXnfDjj0mwPDtt9/KRx99JHfu3KG9QikHHv0jiDq2GNAT/DNdALXBOVDlBtxLbslioc3A5gKgsMiyCO9V2KarbI0zwzICoKJtjnB/cH4AICAsCTYCahTxvLMavKwAmQoCbmY/HIBgO06bf2EGOGYGLNtrwvXjJRV+HJ9PWipSo6CVt/wMg2MvG8vHMtOszete0QnE2mGF81Y3ZLVQiwBGzhBYDN0X7UhZUEvLU9BayD/3JPvvSsP1nF5ctz9qPH6SkXj6E4oDb/UH1LY4wyq/Z0WWRxkDK58nRRpseIzwbMN7sng/nwwQikfhOxi+1fub2Wfvt+2iaDkAkhq9eiTnz52Rs2d26Ee4zV43X9fNn6efFT98EiPAABolgPVapv7v4sd83Ure4AMi6KdfMYEwHhT1E00gPsNj3f2NA1H/qhygLP/yheRRZGLwejKfyFcfvivvvPm6nD+7I5PxgBJvlKyYjpmF3djs5mWDpiMWaoeBku+lh54s8CSj2gMF1j0WCYHBaTpnu97x0DsKtRinNFpdORrN5Ze//oOcv3pDKq0N2R+MpEmAYEZhOLBqppOxNKAjMBzST8EDPgrABuhCYR+GLgBZHNbRQX0VbZ3HjgSDUQG8XLAvC4y/Yo5f2bD6U0xQZnfK4AFlLWjSUm1ebQ4GwFgqiEoZU2hvezKNkfXO6KGqF6Q7hcVr3n4y6E+v1+ZAgI459niKIfKY6qurDoNqQZB9YKdaVgIAIMAZACiVDkUAkXIPRQA5J00knN/F92ucWd4GsCK1KsQfIYYKXxvvS2U4OpLxqM9SAIhRYkxY22+J1nw/gyaH+pFkV5BFAvYr4idPXILFA2aF6t1hqKkFgO6ZSHjZ/PW9y31Fn7Ph/ljIVBoLuvIsAAC/tCCwsbiYYwAg3GSxiWDQOKkKNYR2ZK/tMFQQvQx989bJpDSTLLgu4SOvM1DrXg+vqAwAQN0/KksAAODvdr0mTYiGgeZO6owtmsBN0gllY8fWbQb/sB2CBvIAAHBlUBdFjD+czuVwVpHddC5HUB/obEq1e0o1AKpoIGghNRehUj4wucdD1FiroidVzLGYWFZhjhJFKZY7cOE1+8QNs8WYgOHDM/jZhLSafd6vsFRA3yBJPVEGQBCE0sARptL7HTpJ4caAV6bzitRAq0bbtkZDhRPRDcBocA4A8OvcwjkPwPlTKzbAVQ5O5vr5Sdlxws9grLwXu+sBIJACANCsN6QySeXx3i7p4wjGcY7HR4es0yPqXatT/I90S2ZaFb2H8aMQk7X+8+90x1gZMgbMZPVAalTyQJ2cpAWV3HCNxfO/EGTNQeFXERytmc+D4jwr6O3nZsyc47p1s4Po4YTzHL1YSf2vqyAh6u1BrQftHmDBa69dlbfeuilnzp2hYcSGgEAbAT9QUQSi+t06pxG8PnjwgIE3Mu2g4aO+HsdWZVXdRDBGOJ/z588RVLhy5bJsbm7yXICuYr0ATEE5Bu6NdxMAQEEGR71GwADfie8G0HPr69vyySefsJZ/d3ePNfwK/nR4P0HxR0CNuYDXxkMAdkrDy+dNkK3IwLUAwMFqBwjATcPLeIqTOHewoskZzXXvfoBx8DWqLAYwIVDCcKhztdlUoSJs+Kb9gUwhahRpy4IMajhHHGCJ7Yifhh4rB3fD+YvnMb7+8MAvPJYi3EVwi/PbAFXUbHqto56jjp3bJ2iQePkCjsv2O8amUL2GXKRvIdC1+tsV5iOil+bv/AEAWDVqxddiAMCBJIyh70XLjubzy+d2wX8wBmFh/1rCMCgDAfRzcQbm5NfFOeiHeLKPPbd3h10AuI40dZfNW9g/ra/+AQB4boP+HA+UzsAAy5X/Cfiyx7vNTl8jlKTSTjdgD3p73e8DALBsh1q6c5m7CmX6u199LJfP7ci1V1+RyehYkgoAAGhqQewQPpVqdFCv3bPC9KwtIAUD10R5MWJh8J8DAp4g03WRA5BohVdnm0UEwGBpwv2utzpyNJrJ//v796V35qI0N3ZkfziRpN6kujv8G2ifzdKJtFBeMES7Ym3lCyYokkHY905tbfHegtGBR9hBCv+GP4F2weHeG9q7smlWjGGMiRuBAHnnrTBtmfuJHvPVEN+Mx2wTyHZsCHJR0mwsB2oBuv/C4VamQRZM57y87FQByOMcUcZCFgsCbPhiNo/xRgcAwJZGfP0yAYCkghaVuD+g8CNhMJLh6FjSyYB6D0jOkPERtaLEtkHWNz+PcVY6PwEA6F+xbEABEE2ponwHCVEAWxP0P5cEJSje6WtBg6coILw4FzQI/U4BAHe6MhSdGdgYADA0KqsZtqAC8ytrwZWFz1mddxycnzSwP+n73IEIB7KKEn0T/MNvZP5bBgA0geawxl8BgNB59AXGxWG1WOhnjx/lH4M9gPaAM2nV0dN8LqOZyOFUyADYn1clbfWk0jslY7ABqprl1kmmwTSDfPaQxGSZswuA6gCYs0wRRaBqzNXy02XZqhjAiY0NGQdOo4/Z8BAJM6pZHABolh8lDpBS1BKELLMM0UIDAQoZngUGAAy5GvNGqymtbkeq9ZqMsdGxhUqFJRT+UFaEMQB4rPXOWwwAFMbISoDInlpYgHqyXrOmlDLNoiIAZos51I0fHMr+3h6DS2wgbHGzt0eFWIgDguquIo4a/GtN34zoPcT/IKLnc0ud20Dwz4VULLgMg38ATTCc+D4VbY03N70nYYC2sFbQl9Rq5Hxz0tZQqluAABlzC0J+uA7PpiKYxnvgVEI3Q5V7R6S/HR4fMeB+9dVXKeD3xhvXtbZ+opskWBQqyqNZ5t7GKQZp+Oynn34qX375pezvH/B4cHYw3j63kNHGY2t7S65du8ruAOfPnzeHV2eJtiRVdB3X4BRfZPxRDoD7hkz5rVtfy+3bt/kbgT4ABoACGxubsr21IxcuXJSzZ88pgp2m8s0338onH38qR0fHLPOAM3J81JetUzvUpFgMVPQ+hgwcx8/yABZLOqdgr/Mry8AsjB3GCuOqNk43K4w57h9KHiB62B8cy9bWFscTgIo6MTWpNxuMYnBvMGauPeDzCUyNMIAL7UfucNmmb2sE4+UAzaNHjzK74PY/BwlcKIiRS/Y9yCJoGcaU2glZsG29cH0e4/cIIkcsv1AWlTMXcG4YG9JmF2p83DVVuuG6DHhsV/PvV6cofJTdo3X39UW+vm5//C4ZAH6dIcDkJRBl+7M/F15D7ACH41++PnKGWNnrfv3hnHqS+3mC6fMib6/6CkYzDgEA9wd+AABe7PA/69HJQLMOAEiGeQcA/g0xNBdNZj27JX8KSZXVAPG681tvHzzQLiaZ/HNBBWbRDq79YnTOSuXg/jdSmY7kZz/+kUwnQ6lVUqnKRBp1+Dcoo9OSPgd/UTsNv9DD2dlMXwdgnNuL0B9yurSff349XC8skdeOX50W9tCKVOtNGUwq8sePPpPhvC5b5y/L0RhtvavS6rRlPBlntfVgQFKTwZgaAKN3d3e5JtFGuNlqZn6T2x9nZVLjIV3sAhMO3eq4yAEA34cC4Cg7iMUGOjqFvQ7JzQSlAWwzqZoGFbSxMxCACdBoerm/7nY3jC90/MHKc1Fy+GNa1ulCl+4z4PPYm2sok7ZzfRkMAHII6DOReyzjcZ8AwAzd7VieY+LrAdiR+egI4hPVqCJYAACgZiwABJemjQcQRGv5RQbHQxn04fNX6bcg0RkmNMr2vOVLqfJyAAA/IaW4Wy18RHvNN3T0o16sfYwpK6sm/Spbss6ArTous90AMYDGOQAAIcAaugFom0DS5UoCTSwl5v2AHoKKSgDAyhrYexOqm3Np4PmZyHheleO5lgA8nldl3OqKdDclrTZlasYrAwBAozFjry0A8TPJRAARfGPSYaEF3RUXHHVcexiAh06OO2FZe7bcO8t7uRMA0KArv+cahDMY9QyaiQDmh8gFAeN7F7nLUq3UZTxJGfj3Tm1KvdWUUZoSAGBk6aq4Zr/43VY3dRIAIAZAaCo9WMZ9I4hSPKvQQUUghcDJA1bQuuC0wtCDwj8+OpZxH3Qh9LJFQK9iMMj6b3R73JwQpEMsD2AKqUZOtUcv5smIBghgTk6wsIBSVGtAKW+RoBecBrWmBQaAB8vhNfjf4bX7GNQTzahzPjk4gTXQakqz1WAwjyAa4AXegwAageNoPJTjw0NJYTAHfY4pAv63f/SOXL5yRWv89velt6GZaTA5EHwiKENgj3HFGL733j/It998yxp+PPR6vb+5nhcCbgT6OD46BHQ67SzLS/XkRFuuQK/AVb0VsEEgmsre41358ssv5LPPPhMEpJg36A6Aa4H6P4J9/N7ZOc2gE4r9uBdgKIC+heOj3h9Cf1DyBxsAtV1gA/Au5JC7brNWWoDfxRrvnBlAp4YAk5Y7FNZY8O+y9RuuM5wH2hfhgaAe14+f4z4AjRqFEE+f3uY1P3j4gL9v3Lghb775hmxtnZKNzR7nvwf+rj3gmVnco7A0JD7XsMbarz2fS3OWegCg8C4OuO/aYhHdMsZy5843crB/kIEwmrVX8RzMFUXXHVTmDC6OldEKFVTQ9+JaHBRAzWd+f/Q4hT1hoQYvtlj67/i6HZT4AQAoH6+y+VwGRq4rcXFnecldyd2yJWuoSKFcPEoIAMQggAN4q66QQPiLraBYPcC2afj+ocFRPl9hu39gAKyfoy/rHdm0NdE1qv8bG49MAGRTrUMLEgnM/ON5o1qHSvBPcw3r/Ge3e2WBKK2p7WMn/e5wqUCVfnywK3v3v5X/7E9/JnUo1VcmMksH0qyDno1rR3mgq9KDBYAGfKa2Rj8BFHorBbLaaD8XjI2ywVwk27OqOSiI/Z4cg3QqrWZDRbyhyyV1+fz2ffn63q6cuXxNUmh3pVNptNCtaipT+H/1OrPHLIucTDKNIvgyg35ftrdVByAunfOxpD20Eo4YWF92X+Lns90s6oqQ348YIMrvgIqYW7tzdgiYSBWMFCQFZwADplLLupNhkPAJZTtmJQEECQxUMQCAc9ZbMVrrRZxPWAaIz6OFdPI9AADUYk5lOkO3qSMCABXMALKbkXg1JUPNzeo4cBirUq81meCFVgW0ApDwR1IcOhaYt0ywotwBDBGpyniUymigelBVJJf42eUg3tr1+c6Fp9cAoGNj9SAnXcCFjd00ADQDWaTB+omrgmEOAHDyZNRm3b8zokpJCcC681o3QAVnLzq+B1DQwUMwB0GKVoKfRNomBgiBNpWj09sUGjAaQAAAmD6oX0dGmWikSA3OP37MKUWQP5BEdgEASFWGzQ7LAKYJWoxYj3RbXuwvihrcdEp0Er9Jt7aMYiYEWAIAhJTK2KiEDnoGAHggaZlnfrfRq+l88UNFc5JlBE2XgG8JsuhhxsyzE5xr8c0E/b+qomsI9FsbXWm0MR5CDQBVA7UPGjtBg39tIcITW6OBE86PcDxofMPjByUOMVCCoN9bwCnFPGFdOubG+OCIRpIq9EOtwYbYDYQA8T5t2ZOyFY4H/1kwgcDf+tyyuyjnp9P8Qa1Rw0HByczI2voxepYrvYaBfzjMYQ20X78HdPg31IU9I4uvwKaGbH+jmWfQEVACycbroPYjWz8ej6j2f/nSOXnt2lW5evWqtsI7OuZYIXjugCI/1gxtowkRxCkD6I8+/pjU/v3Hj6XbaXOOO4VuDEBERM6ePSMXL16gUj+/n0KByOArYIFuEQh8gcAiCAYrAybo6OhQ7t79Vr7++mt59OihfPvtN2zRgo340qVLcuPGdZYK4BqVYYC6Pwi0jHh+MOjIOuNa1HZV5Ne//o28++57nKfQB9AuBKZ+bJtDca15WY45LplDnq+AXJ3eVXz1rpWBAcvAHDiBOA8vTYECcbuDsWjK4eE+0Wi2pKyKXL36qvz8T35KfQQ8p9feyBgDbjfiYF/peqYJEpUJ+KbOeZRoCUkY5OF1sA0cvGJJTCPP1ut15ZYB8wZMjG+/vSu3bt2Whw8ekVJpFUZ2PwImGfYfiEICIJ2hrEPFGAEaIPDHz/b2jm0yHvznIIzarfISjNhUvSgAYN3+tY5RsO7z6/bP74IBEM7rOMguH9dF0auC3xFETXEAFB+vDAAo7gm6j8Q2379v3fireNa6UX5xr9MnMTYgKc/Bdo1z/wEAeHFj/zyO7E2Mlc0J6jAy/zkTgHsd6sjhI7HtMAIJLf3TWvJnEwFcZz+eJwAQLxMo0svwWO7d/krevnlDTm9tSL2aynh4KLXqVBLYZu/ExSADgX8NwlXuKUuSWP92S2IoYOx7qY6N7zPF8gDda5m5x35ONiNYZPiORKr1rjw6GMgfPvxCts5fkXpnUwYTFG7DL5vzfrTaTRlR3Fe1neCfgImHPQv7HrpBwXf0PZH3Kzs3K50LAIAyO7nMPmbHWYhIFnau6Ili22zOO9M7Q/BfQeYbIAASEzMAAMbwzvZpL7/w4+RdINSSGmvF2rxjPBlPlJUAIHnzkgEALXnGmSOhOpZ+/5AAALSZ0OEOjFhlWeEtWoJYRUa/irmiXSPU90Yi2DpEsBUgmL5oWQ0GhK7daqVG4A4gAHxJZWwZo2VJ7Lu4PourqPLMAAAp509nysgAyEoAXNgqdHJN8IKIidf/B99FtFoJ7GUIY7gglp3hOgMWfq4MPWNQhkxrVev+UXLURjBagxigtgM0KYnsUCGZKIHAA4w0WQBagwdAAQyAOiYXKfTIZNdlUElkd1aRvVlFBgg8CAC0CQBwghiiioAImXdkk0n5BwjgQh2GAGeG2dUCg8x2GIy4Ax8+58GizkCgMwrdOVKpmWCFu0DT8TuK5zzjwePhg+wjr4+wbk2NgYlALgO45hh3UGjmBE5qzYbUWk2pNqEFAH0AFQLMc4D6Jei96ZjjzHsPLpkgoQGN/w4BAJ+foYHG38g+Y1yQucTnYdARJCODmQ5HMjo4YPcIbNKo/cL4IPOP7CvuIQRikKWnyJ4FUF7GoYKP+hofBqmrkVEAwDf57P5xgzJGAO+R9rHJyi+MKeDvDzO0GXATBHTQmFDKPLL+LW5izKJXcMwpGQAHB/tycLjPoB93FSAIWuldf/2aJAkytgoAgobX7fUY+GPOI8ObTufyD//wvvzu9+/K/fvI8lekyRKKpmamoLRqddvIymvQf4XfC+M7naGGX0sQvNUfzhfPdTo9GQxTeXD/EQP+23duMeONe0kQo1GXt99+i6UCly9fotASAAwYZNTF4wf3MRQKqiXoCjCQzz77XD7++BP5+KNPafA3Nk7J1ilk0isUIMRvnGP/6Ii3LgfenFGiViLMYHrconbI+sgmDeMSFW2g2ypfi+UgQIU1hC5AhGvrdFusQTs82pderyPXrr0qN996Qy5ePC+DwTFLAcCgwFjj/kLxNwyAYpDMWx762gnXEO2BsVlCkCBciq74HGoDhAwBF4fFscjkqAE407o5PIeAHvPoYP+QLIFHj3aNLXDINfn1118RSdcOEtr2CZ9vNdF5oiUHB7g/NMwZkyCEItcBAA5elDlnuI3rAtB1O+u6/WtdALru8+u+/0UDAO78ZnvEiR2d8jMvjod3uTDzGbEAlvkPqwAA7lvBOa4b/+8LAGBbeAEA0GtB//MfNADWrYOX8TrBGxOvJYMDFkqzaQYEKPCKGnUwQfF+1E27Yrv7Bk/pvqvPtibp9rwAgCzJFww0GABJOpb9h/dko9uSN6+/KnW0YRsdSmU+lsp8ohpcyvHPAACloas2AACAsITSW6b5fqTX5wyyYrtsji3KOht1GYO1WU3oo01nFak1ezKcVuXdj76kj97bPisTMHfT1AB36BjVmaiCppF3N3DfEF2gcOwzVkKHy3ZfzH0F7onTnNlZZmtOBgAsmwG252Uv5ww4F8bTWYWS5VRwP6oOAKRgA0Ac3Uj/AQBgkID5DcZCdl+flctIZuVd3mIAQIEQFbFE6UFWgWzt8/CEivfh58WKAGr4hHsA1kKRAYD7C59XRw3lhAj8oZelHZ8q0G4jI8UAAHSGEHSVmLCEYDpDK8suS2XJECZYB1sMMU/1jStJQ68z6A603BYtrqJnBwCe0HoUNkeQcYDgBDXI+aZrmcos+LcgMTQ4QKgtwAsv+kk24HUGbNlxPd6i44m2bqCkIGivzAkAQAwQpQAZAODnbcEshg0sD9T6FwAAq80GkVkBgIlAaAJtLIaVuuzORHanc+nXWzLt9GTe6NGwxAAAW70YAOCBOsoRPAj3jBu6AIQaALED74rf4fPujOfaAsZuMAGPcEyxSLN/I7i0+eIAADopUOxPzYEGPc7wcI5YAA5kjqDmuqU6Qy18zcT/ppK0GtLq9aSCxQcWRIBO8XAI/gkC6PfN0TJmxe69yoEja4EZ9sWNwY00EF1kvFmv3usx8KR662gkR4/3KaKCOcC+9KCBGdUdY6vBv/VU9bMMxljbiqRaK0SRG2z8utE5AMC2cCYuaW4uR46BpQEA3p6kbC3E8yF2xEFlQytDZI2xeemmmEoKAzZNKeSHQBzB7muvX5M333xTzpw5ze/v94+k3a5Kmo6ZhWUmvt2R4XAsH330iXzw4cdy9959tj1ptzcYsOOUEUADAQV42GxU5MrlC8zOIyj1bgPI2qODAIJ9nBteQ0kCzgk0/s8//0y+/vqOHB6i4wI24AlLAHBur732GgEKiAOiFSOOSYaBS8bKPCtDYDeHasJs8ddffS2fffYFM9AUn5NEzp49z/MH3R/BJM4fDAE8jo+OZaMHPQAvK3GaSz4jneKv8zA34Grw8UF0cXDxRX09BKPCPsCLDptS0bgZQTwTqsRNzM2BzOYTuXnzDfn5z38q6RQtj6rS2+iQ1kYhShtbBAc5GyEvj/F54wCAz5sQRAqfc7tfBhSETmRIh/QWlN4VQa/b2zipc6QdAlQACkBM3m3By2Rm7L2MEo1PPvmU9w8gAca00WgZZU83XncEHanUdkOrGQC+psodsWIAuizgXBVcrNu/1gWg6z6/LrD5LgGAsnONn1t3vcXrycc//lwMVMV2Lz+O7lxP+6AS+9N//Gm/NvucY+teAhDP5h8AgGce4hd2AGeg0q57Iswd07CUI6j5D0sA+DlXY3/Ks1xnP54HAFAW/ON0EXDWZhNJh8fy6N638p//2U+lBYJfOhCZjURmY9UZNa7OAAAgAElEQVThIvJhmWdkTJGSI6BLz7uwfh2wVRFZDfB9D8Frzm7F9+N17IVgIaajkXZlEnQlmki92ZN5rS2f33kod+4/ls3TFyRpdqQ/1Ew/WZ3aP1DSqYIU+MH+huPCPzzY36cOgPvQDgC4Xg3B/SUlAL7XrwcAiiu+mGsLyxMNBAl4uFDVh5eDuUcwBj+zCXUBAARAHFCF0NXv17SbgulaAoD9Ghpi5plaSYOCWQABdDKrBkBYlvT9AgDY+aCC853IaNyn/8Q2iYkye1Wwu8HkBH7DH4RvSCbKHHMRV6dZf7R1nk6HkqYj+l2dNnTBAApo6S/eCl8Z7Rsxj8dTfK/Om7hUpOhPlK+iyjsXLhe2n4WNcJlhyBAdtzjZFln6CQ8yii9aBjnrw5mrMxcI31Y7UbbZxwDAkzkEeTnBSezfMgcErdtQ7w/KPgAAlAF0agoAsPGEK60bmOgDTvqI1XCkQJAgGoE6EAAKBgCg1yZQ23m1IaNKTXbTmeylU+mjryiEADvb1AdQwwWGERDfvN0LQQYuPdRDaUkAHgjWkDnVALmIIuZzQANbr9HB5zz7poYQ6p8mOuiL3LPUgUFzmiHPUXcrPvC3SmxZ4GI3IZxaBTAgu0mGdiOYn4q0Gm1J5zMZjEdShdI81FMbDRlh4egq0E+aESIDwAAAtDEMy0iC09OPhNmcYJL49pE06qxXylgP0ININGD0DeT+/fsM+s+dO0sqOZ5H5vjRvXuyCSEPq2cH9Z+dAERkNByxZQ/r3jMKhZVXWBcHajmI91zNGTTeFg2WFfVFutFbYAitFivRQPYAfV256hAk2RcRgTXBTcyTQpYyeA2AUqupavgU/JvPGBijvh/BNwb86tVX5PXrr8mrr77CYBwUewpL1YGEau09292MJ/Lxxx/Le++9Jw8ePOSmC9o/srETlLDQ4GnAihp61PO/cuWS9DqoYVd2BcAWfAc2ZcxtBP640QjiQeX/4ovP2QJQA926IFs/HKas4UdNu7cXxL1D+x2cEwJ8bwGI++YihLh/oJt/8MEHrENHaQLGFRlnnDMCTQb+Q5Q6YIwgRqg9txGY4n1gGQCocwAgrpfxNoo5QOCbpqnm0/CjDrCIAIcAgDs04WYQgjo4J2S9aTuqwnE5Pj6Qzc2e/Mt/9ZdSr1dZFlCtzmWSKoOj2VSgB8CN9qG19cxjaNlJmNnPFp9t4oUSEptzYeCv4JnO51BDwOv0ITzpxwCFkurOWScBPR8K+CUQcXSjm2fwwzXtGydAEJSdpOlMPvv0C/nVr/4fefcP78n29mkrAQhAAGcDsPxsZq1Uy3eQ1QCAKgGHjycLYGF+V/fxWne8NQm8NduigvdPH8EW3c2yL8P5h/M5fk88vuH1+meXfUbXRN4VIp/H+XmFc8X/zp+LdFXWjFbZywQWnwkAeKYPaz24lQC40x3WlCoAgFK0obYBPH2awqO+JxWBycUrXBcgPsWQ/fARt7fwn9y3QTliJubo4qQ5g8yLRLMcrk2blwkA0E6vNwHqv5TcdYT0c+zl1bm8/+7v5C//6S+k2wB7dizJHKWTEGIzkQFr76aqXVoGyl7rVG8vls5xD0N21vw07Odaf66+U8iKhI+wudGT6XhIpgz87aPjgdQaHUmaPXnweCR//PALAgDtjS05Go7YshoJkv5gIFWIfFtXI6wV+AfwMfA3WgJChJcgYcAAyAAAlg/n5Z3rgn2OY8HguxRisIcXdyMb+CDzHwEAI6WxKRhjTAAvAWBJgImZm6adpe1yjwC1735I9zOzlu/GvmAbvEgDYBkDwGguWkrgTg1E0qGYD0YsfGJ7jX6QxSSMgugqoDW6s0Xw/mLXAp551hbQOotlIoDQchgRAIBvzVZ+lCGrSbPRzIJ/JimscQL8WoyfsmjxJxIXSLAABEB7SVD9URqgnbK4FxpIlCRN2T8aywwgAuYlGJmmH+VrK7fP5UB15a0z5+butPHNgZI7N9Cg7qTgqFjLGG1WZ6s428mCTK8t3WLlSD7hdELmCs5xBiisQV6cwPlEWrYrrN6AfPEUe9mHG31ZDWDhuxhwT4g0diEkhuk1GUunXpPNTkvm6cSCLMW/FGnX66fjOrVMlAX/DOjQZgyLigFyRWbpjEr/81pT0Ol0fzyRI9DKqy2pbl2SUaVO4ADWdIr2J9azHMIkMwh8IYtsdFs656oyodQdFyHyrDt7VWrtPn4jKIWTTDo11blT6/tugaXRWEPtAHfYeJ1GKY9fJ42H4IFlojPvS/8oYWPa2guMFb4bZWw4W6C1WmYjCeq9u9ADaEt/OND5SYq5Zv9ps+z6fGvhXLdVo3ZA57Qafm2ryGvhMOdGtz8actx9DXF82aJNzxOKrhSmm81kY6MnFy9eZADKfq/9vsz6AxpOV1Dn9800kEbw4yJwy/ZJgA9h3bWfL74bp4x/h/Tp0GGm1gRRWOvCYGvax0HXom6WPJ4BB7g61mPXazLoH0i3B7p0g8E9atfOnNmRH73ztrz66hVpAZKvYGNDQI1yAZFOVynk1UpTfv/bT+Tzz27JnTt3aOBOndI2fKPxgO/HbxjHdqdNQTjUoO+c3tYxnc6l3QJ4ACPpwnwIuofy8OEDMi9u3boljx/vEZRA/bjPKyDrFy+ckb/4F//EWrBo0OjicUBnVVkewWwio/GEJQig9n/1JfQBHrEFYbujDIBiwOv2hF5ZttYxnqBxOUCDf6NMxd6SgXgeoIfZkxh4y+sR7R7ZhcX2U9dShOsHgNjcRATxlLY/hCLxRC5duiDv/Pht2dnZYpCvbWkMLCSrTgWSlDmgZQQ6t9C6D4F0Sq0AnCdbNraVIRKeiorAIkNvOjkOLs28JEKdrgIIZ8G+z2nO98CxKdgeUQTeLIrdh6IewQTUWLbqhCO3RcCmWW/L4eGx/E//4/9MQKBWRVoJdh7AmJ4r1JfRngkof0ghjfeoUKQu3qO0jakBFMs2sBXPqzIyv7EwRm5rcd/9+uN54Wvb6ZRP8fV23abzsuQA8f5Z2I95b08YASw9wVUSSOuvik7ninNY5T84qBomK8K1y/VtJW7L1mAIUqwCM7LtsbCW3c+K/an8utcBQCwB80wwA0iwKmk1rIRG+1zDAW23GvLmjeuqVQPGVB3K1CfTwFh/J/5xvqNYoqVz+Yn8xzWXvQ5ACZMz66Cg7FgRi3bVKYR7UPi+ZcDm09zFVRaA9nzpQStSTRrSridy69M/ytleXX5281WZjw+lMhuRrQaK/Rj+MxMcCZMdSMjV0Xa4lsgAItUGNruOkPq7Ks5HoT4TAfS9NAcl4Rk1rQwW4PgEOw63A8h4z/BasiG//t2H0uidlu7WGelPJjKvoRRgzFJG6lcFQXVsH+Fz4Rw8aUO/x5gIWh6nJPxlj2X3yZ/3oNLnbTh39XrLuqDYPMcVU6ROBb09mYegH6W9+A2ABiwAFzWnXoAlROl3Qvg8O/kQaNAnGfy7vlhZrMgEpe2B+E0hdf3BzlSp1amqN4eKfiUhCOAAAEuUkb0n3wCZeHxeNbOYnadvEcS3dp6WhuG/MgFD86EpHD1LM58bPj/H1LrYKbhhpe2YPWQZWnBuHZhok8ksnMl41LfuABqyQVQQ/hlagCe1jiSNHRmNtGvTeKSgAUszWZoNPTHtsjbjOelc4f0COIE45q0zZwkA+A+virRjC0xLAACP8xVlSTJFRx0fcxLtruYNNwq4cvZOReT0Uea86gaTP9YZxHghrAMAwvRv+N6TGDj6DRkAINKpJ1IH5WU6kU4tkY12UypwEuEwe9U5nNwMFEkMAEAaFqjtjBldtoNgZ4GqAgCYNKAuJXVSbg7HEzlOU+kTALgsQ3QCqGodPH4rSpminwYZBvjtCrBwdnlCVis2g4I+W2qoM6+GYEYECz8UEjSRChej8ICRwWHWgrD8HsYOUWhoaNwzBz28ySV9M23G6Fq3oMrLKIDswVjAMGJyA4hBu7gmMsBVfd7mNFVaLYgA+JC1ECHyhfms6AMAAA8sGPB7A0FnPOA3VPjtcyEAgAAedTsI9CH2h/FFgHT2zGmWABweQrV8ly0gp/1jaVoLNQ/Wswx9rNwfTe5M3M/UapeBMHr/rLVisNZIfgBKq01W9IfXrx0p8AAtn8EmWAem4aDTHoAKApBUjo72yWhAnfxPf/YTqsNjjqD9H2rJwWpAUIgyABiee/fvyrvv/kE+/OBzadbOSC3pEEDA/IP6/PHxYUY5RyCKWvTNUxvM6Ktou9bJo36qlkB3oCOHh4ek9XuGH+eDLgJgXDjbBfcAYoM/+tGPCMTUajMZDHdZB6iMhIYJ9KGN3FQm6Ux+97s/MPC/c+cua/uRuW+1OpxDYCYgy09wKRRazMC0OQG0cM5n0b7dh3oLaL+3GiqncYWfd2bGSexTbAtDG+uvmSavqc3i3msLx9dfvyY/+/lPrMvAXLWLiLPp5qFZ/orU6lXOcR9jghwGLuJvjLlvNgCCCC6ahgQ2MdbIcX3lWX+zJJljBPunDBv4WnmrS7KTknydFsY5mOcOCvheEtr5BOwVdkIYS7e7wfo6sDXS8Uz+t//wV/LVV7fI4GBTV8hlEBQC4q7ZGoxLBqAZayak4nkAGDpWGUjhjkYA3sR7YLj/Le6P2EvcPiuI5w+3u+sA7GdjAODbil1E4jkXfv/iXqzslWd5FBMLT34kLyNZ9sl1/oOrWYef97Hn6LBNU36N5UBMsWynbJ2G97XwXe482pPx+a4GAHIGptaR0rJmAAAOSRGqDABoyhvXX6ejCQqzBg8/AADxPf0uAYC1AE8wWeLgbtU8i+dbPK+edv950hW6av2h/1al3qb6/NH9ryQZPZb/8udviIwOpV5FG2hNnIEmPTdKP0M6dLZA6XEtkT6SB4H/5PbK/SWKKLtgosUoOQCAPQEaPHgMwdtkC0ItyMDnmjKbd+WDT27L8bgqG6fPC3sS1BMZpFYKkBY7XsXX6yDEMgDANSDW2a94nvj3xPZ5EQBYtF35d80lhf9osaIyjTV+9NaISICinbn+oCQAAIDqouExZZVBsAdkWjv6LQoAhPpvQbIYb6BPimNYQtLiGgIAdFgQNyHhWZNZtSbwdsECwGvYOxK06SPIZGUhBgDM6fBkCgb5vsq/8mx6qJHmb/Lzxb/jLjXha3idbQTtmD4KrimAvXU4PJLZDCAVGAVaZgAAAPAGAIB667zM5w1LaGrcBxYC4o/ZdMIYhFAIEzj5budlm5U3TysA4OgXTjATG8MQRQF4uF1zs2BLjfAGOq1ELysEAPTfNn6sPVdnahVyWRaUP4kRWbuBlzMjTvQVzABAcAKboYgq/2NSzVKWAfQadUW+rK4f1+71LQSb6FRaHWIJAIDgHwqj2GPJtDAA4GiSSj9N5WheF9m6JOOkJdMEE3suKCXIAvTpjCACAQDQhaiMX2GvWPhdRLImoIEDAPIaJKU4se4EKvWg2NoExVjmpRx6/6qJIpLhOBcYJYHRDNFk/wxRwiBgyr/DWQjh7PASghwAUE1bVS9GoM+u6JjPUNGvN6QDCvd0JqnNY60BNl2CCADAUTku1kMX85riLKD0m5ghABOgskR5DQDCeHr7MzwPWvegf8wMKNV3oUp/5rScO3tWhoOhPHhwn4gdpMqmw760AVgYsuvIswZSoDAvp/jGAEBo5MOgJzegno3O2zAKukN4BwaipwoO+ai7XsF0MuZc1JKEikxGI6qd1uozee21V+XnP/8TBttQsAXqidaH+Bu/kSlCnfWnn34q77//Plv2KfV/S/Yf92Wjt0VDhfcj0w+l/Z2dbQvKOhwHgAgapEM51TPuFfnNb35D8UT8IBMdjh/ej+9HTf9bb92UM2fO8HW8V2uzwEaok7pH2v94Ig8e7soXX3wpn376hdy790Da7S5rrGCnwA6Ayj8F4xiUzuhE+MPFGcONwOl7uldhmylS9oBQe4bBs/zx/YqNUVlAsczOrQsISIEDUYEqtPo37hdKNn70zlvSagEUwTmbhpKBAGwXWJWs5o3j6aBALaHQI35wT9hWrwEapdGNg3q1BlVwNdOQ6ZJYnZsfE8G2Z6phW5SloSUCj/f3V9pqzF934EJHjuNSERmOBgTlBgMwRJrGeElYr/fRh5/I3/zNfyQAQFvtjBDS9jW7i04Jbm/jNYcTw/WH9zOs1cMppFmbktVbTuk9t/vlgHJ4r5c5fPF+6v2vT7ThlbyJlmIFh90dzNIAInL2nuYcXjYAYIhkRK1dZN3Q9wmYY2VB42pfxfypmM3zjACA7ufIkGr2Dbi2MwDUgQXYBVuJbFWdDAB1Ln8AADA+L5sBcFIAoHT9lbDDlu01T/v5p1nT4WdWrQkE2dVGW4bHR1KfHsrjbz6Xf/LTG9KpTaVRhSo7ukMltLFIqdEvha3C3EUwWktkjGQ19x/vnpQr/+PehvtHuIbVpgP9bRgBDEA2hAcR4tMJlRkCs2RT7j3qy8dffCNbZy+KNFsijbr0J5pMSMfTgvmMr/dlAQDur5TtO5l/g7JiYxDlAtUWMwbtARH8VwCWgxbPO2EsACQsrTw1u+fRnhCK/BqhOLtXngw002UMXk3g5QCAZv8VAEgs+8/CbAaiNQAAxgCY4rufAQAIk51+PTGDPV6vSLD6vMJvZRQgBld6M7UA0hG1vlAegAhHs/zQ9mpKs31eqtU2y7TUv8JnxrTRYN2CraVsABMLN6ZC5rO+cVpLAMLNiYY/aMmUvZmzIieseNYwSB1nwaKtguDfOQPA4QKSHyMA4KSO7Ek2y/XGx/oxliAQYbC67DgxAADV/wZo1bOpNKtzCgE2ERzSuCgYkjmDvPZEKlPLSAPdQTYnYABgMtSt9QMRqmoiKDboT6dyPJnIwSyR2eYFSRtdmUFwAmQPFtvYCEPRGt+KSTa1DLBn/tkGTqQO+pMFmQgCMGHZNiadaFCgaQGtk8ruv10HkbfFGlafTyG6uMwhxadDB5n3NShDKAbAiwCAXq7SdLg8YJiRJgaCl1Sls7FhFC+j+ARtJCmIY9+PzxILigAAjAeCOOowoNbfAAAGcmB/4H5bcIprhHL/mHQcXYAc41oiFy9ckG67Lffv3WOgy/WGDCaolOy9rqCEI73OyFm9AcJhUwpxuH5jQKYsCCQaiBvKNm3msOIJ60qlQNWMwfJGt8set8P+QA4P9mmkzp89K2fP7ciPf/ImQFaK3m1unqJozYP7DxnwX716TR4/PmDgDyX/vb3H0ml3GRiSVj8ashwAbfcALNy8+ZacPXOWx0Lwfu4cWs5hHGH8tJUfrgUaATjmN9/cZgB/3D/UEoBWm+OAzyLT/+abN5npBxvAa8lddwB1dmizg3NAOQbaCn755Vc8R6irIhhs1FsyGI6k2+2xPhz1WkdHxzKeIEvcIIUPYnicOTEIFhDzMmSXJShBIFCpyggURJuTfp/C++XzPw4eTmKfyjbxcLPB3+lY9RI8+MdxvXsDyi1wf7DZIFOPcYSeAsopMJ6zGVoBVuT69Wvy6quvcqxR2uGBO46lIkqgq+Ugc7jZQ8OA+g4EnlGCgfY4AN5UGRkMgnv37stnn0G08RZLTFCTCW0GzCVoQWT704pMa2jDs7GsQMxxIN1eR46P+lkJCICdetLgc3/3d78i4JCgfRT3PmgLaJcBoO0ApOISgNiBjQGADCgAQGDXHoMU8Rr2e1k4Nm9mEdQLnRAdRwUgyxz4DEBcSSJdvYty7q9I4pcFKNm5ZMJQ63fqZe942QAARWCjtb9sPoZBfxlYW2br4/Fb+PdzAABUyYKTSavyTGuFDimcSmulBjopAAAVpdIa1x8YADnDI7bJtGlKWXvqxzo/dx0AsO7z605s2T7jx133/euOv+71kwEAh9KpjuXhrU/kxuUduXbpNEsAkAEFAEAdJCvlo5cIhXokf5KqVFCDbwy8eN/Fv7UEIGdPun3VNQ8QvG0rB4H/WKrwwsmghU8KAGBDxtOG/Oo3f5TOqTPSOrUllWZD9aogAPg9AQDCa1825gs+vAEAjJudI6u0WaKIGuwjeQ02sgEAJgwIQBG2m35mIausQKQ/VMPHW/eqjeL/mcHnzhZKfJlWb14CwFiAJQB1QVYf2f8UZcAUbAQAYF2MrAQA7yHtH3GNlwNkBb2FYo3sPOI5vMx/8/MO9wdPJoavOQMAAT9OHz7KdAqACWMxpX4E9QGkLq3OORFpZgxuL9/2cfFkLvw3JCZpu23P4BheP30+AwDCE9NaVa1/Dh9ZBj97s/2R+QH+/jxLm9VZ2w3z2xgDAGUO8KrBXWc81r/+nAAAtLuYz9kCsAFBQJlJgx0BRLrNBtv6sVQ0CBT82mVmIkSs70AYqiUANFAGADDDDcEv0I4riUB4oz8Zy+NJRUadMzJrb5BWRCFBLAjr9QradsI5oxRuYksagej7ZmArwIdE4AlkSeueVF1UF0aesQzvp9FerdUGKfNBa7hw3MtAgHBOlQEALD8wHYJ1AAA1ALy1HRBF2B4ggAxmq1Kt1ygmB5ov3ofAwmk7BCqc0OOGSKPhrJ1ONleN1sR2OlZbDy0FCDdCCBAgwWQ8keGgz+AfY1oHtb9alY1eT3a2tmU0GMid27cJEiCjDfG/BjahAJV7kg2VNcQAbwInI15D4fFiBxTXoRqIMJiWCc40ATBDoAGBGtA0o4ECDDh/7pxcPH9BtrY3ZHO7LYNhny3TEDgheD99+gx7lf7+9++SQt9saEs10ubHCOwAOlShyyLVZCKvX39VLl++QvQFnwetHgE2gEv8DRMExgQC/9u3vmGQjrryU1tdefDolsznYxNZPC/vvPOO3LjxBo8PoAXH8VZyAB12tncY3H/yySfyu9/9Xr65fdcy8Lh+rRN00R+gXvgb5wu6P84D/2Y7lwT9VxWlpWatC1xmm5NuUBmLAzRCA+HCgMGzD2Wbg298oV2O3xeupRgkwHt9rhdseBAoOwAwo2qtMlkcdEHJxXCoGgwI4JXZo4G8alZgAz+SX/ziT6nP4MKOuDc7O6czUCoDFb0LiQn0aT9clOlo0I8HxTEfPaKo4u6jPfnwww+zU/d6RMwzFVNEjRwYLMU6xTi4CscvBCfRq3c6G5HlgDIGHEeBHuiSACDT1pScD3AQWEakcyIfW7PrSzabZRRL3lvSwBLTUc3LdBwMwHvCAD4EEvxvUvwi4dVl17+wlxpzav0+Wf4OBUxXRP9RhrHUsVyNH6w9tX8MAEBod8P1q2BbTnHlTPLyNhvXOIB8UQDAshIA3YeVZouSHQAAXh6op/gMFMq1d/f7/4bvOwPg/98AAPy7lkzHI6nP+jJ8fE/q0yP5s5/elHk6oF+FTRgAAHwl0rHhazExo8B0DcKvVuMfB8H4t+/fMRDvAAB0jDQYxT6EclpoZAEwwKqBIlhLksam/PLv/yhptS4bO2clabdlSIFqKy0NQqz4fr1oBsAyf/MkYKSmiMAe0swZf5k9J7MQDAoE+vDnMeYGAmiVvVH3YxHbiAEQ1v9ngr5hubgBAD6EtElksGoJAMsAcN9rdQb1U/zArGjtXq4BQD0mrf1HnLUaAMhvmMfIod8d+2SrYtiwDWxm+80Hd+o+AAAIA4LGHwIAs3kine45qVSbOpNMTMljMfhq+FtLkieMO9jBybXccI9eO31hHjqOHBvQj1nju4hextu9VWBGLMAcBFh0D4qiPc4AOAkC9azGbHE7WQ4AnGTryRgARm1BwN+oKAsAWgCgvmx22qYBYKURXs9i7IfKXNtUgb6fAQAwTlR4hUibktxBP8WzU1CaKhU5Ho/k8UTksH5KKj2ginUZI4OPcoOa0lUR9NewMI3Xx3uFkgXQRLAoAQyMJhk7QOtsdUNXSo86JLqwPUeQJbxUWZ50+UhDIsjqO4WqbDw5YU0kyZ1efv+JGQAqskbTQ9pPXr9OEAA1+rO5NFttaeE+JLWs17c7YtlSVopGzp4IRACJAENQ0ToiYF2Q2o0aSLR6NKE9BP+D4z4dpFa9Ie0mssh1OdXrkT7/6OFD/uBvBNag57Qg0gGtBWNhhHX8cf1ouQOvm1v4WADtVmRGAfQpCKLmXOnMmAcwk1PS41Hzieu4cvmS3LxxQy5dvGDB2jFaX7AOG0HyxsamNJttefcPf5Tf/vb3zOyi7ynn4hzsCARuqpS/tbUt29s9uXRli71PcW8QmJNen2pPd9Ta7+3uMxjEDwTaMA0hzAa6/nQ2lGuvn5M33rzGtn3I1B4eHKnyfg0dFZoEFK5cucJz+/KLL+Xv//7XzPZjrrfbPZmmCPTQEaNmQa0Fd+hDO9M6b9WPAGAB5X4VbUFbP9DHQW1Xw6yPDJm2jdDXlM5rE5PM360lOUENuL90Ulu3DODxc4nbAC5s+BSRrJDJgNfAssA5o/QHzg90GzQw0Q4UzlDRi51Iuz2Tf/3f/CuCPr7x4D0IpMGW8NaQLJFJMM6wTa6mDJHMQ3n06LHcvn2b+g3I8CtABK0Bza56i0wFM/JyGwTnXPuk5udroCwAph2Lau0BAMxmQ9bWsZ7fSlwIuE7n1n4JJlMVXNwBCetEqTIdsZjKArlwfmT32ArkVqXQ46A/DhjBxIjXfviZZQwAfIYWHWO8OoZfsRXm/ZaXvcnHPJ7Pvq8U8z0n2XWL73nZAMC6EoCFgD0CTMp0KXzt8vZEGeTnDQCwfnZFCQDYQCqkjvVQpQYAxzyr/f8BAIjtdxgMvGwGQBi4hitn2bqMV+Cq9RvO0ydfuSf7xKp9EOkpQV91JM+GB1KfDeThnc/lF3/ytrTrYNupbXSbqfXYqjvFABQJTlDDzScPgdTYppYDAFg86i9UqxBYo4fOElFt7wYhubYkjQ356PPbcvv+nmydvSC1Vgfd3rX9H1Ns+eP7AgBke1SkK1MYlxAAYLl4/iq1heZzqSEPR8HvnAUAYIA7B0sioxLXhbKwvGzQSwCK8y5nAOjzKuBN2NJKDCooAwRNFf4/AnxjAFrG1n8AACAASURBVNCumQaWqxJQa80AABUB1B3Kfex4vwnXerzHl62d+P11SP8HwC80jrwsi9+K7ksTaK5MpFKFv4IgfiRI2LAEJulKrQ4NrRbjCrK4DFR2rTNP5uN8mIxBpy4KBqYAAC7Se40dKNKe483H/NxwwgJlKw5K8KYgK1YwPtHaDzkGyxZ8mQNxEhOyDOHSz5r7YSdQBkKs+jwmGNX3caPQLofBv7cEhABfKlu9ri4CZFiz4NY+g+BrjuyXAgDIKIJuy7YPVNVEn3t8FvRzzWwLFEGriRyNR7I3nsmetKW6eVpqraaAFALDUsWER/g2mUodk4TBiIqNIMhL4eBPJ4J6dgAAeN2dRh9T7Q6gA5ONiznRGWAEdA9gg30o3AgzNMvaDJXdK6JTAUU1O4dCJ4LC7LAyBGcjKKVaVVetJh/njYDcslMI3hLU2Dca/GHm1hYJgBCyw6zcBZQwXq+XBTgCPFU6MsZEAxnNWCL3W2kkMqHiubbtw/U0anX2hu00oXRfkVa9Lv2jY9l99Egp11hX1gGB7OtABSMOVFZvgGrkXEW+sMbM0QzvQ1lghOCG76F2BEo+lIGCzYwtSWYTuXLpkty4/rqcO3Na20bN0BoKzIqGHBwfyfbpHbbm+/CDj+Q//af/i33UEeAj4IOwHoJ17AFQPNUygdNy9uxZ2druyf7BXWm166SUow57c3NLtk5tk/b94Ycfye3bd6yNXsMC8qn0ehvy1ltvy82b1+Xw+L7UG2gB2OH7mK0nRR/Cgz2um9/85rfy/vsfEPzpdLpZmQsC/wbKZ2YqtBluemwQNIOQ4QafxjxyWjrGC84EtAigmu8+fTa+QdcIBNLhxuCCkgr0VIUq9EEGt7AZnIBCGm8yZTasbF5kz+Fe1sFyUPYPsvd44Noxhrhm31jDc+P5V1Op1cfyl3/5TzPWBOrpcV3b29BwmHC8cT8G/YEcHCDYf8SSC9zfg4MjOToeSVJrmIig1utDiM9ZCKD6x+PjwAwVki0bv+oalwFisMmNOmIZUPn1u3WNK+3TyzXYtSFow+QgHd7jpTs+NmUOQXj/w/M0ctYCMKHjnVMdw3kZz49YxA/fH+oM+Pxz2xoCCMSFn6EPuCotxyLAZZa++Fxmk3w/WakCtPp4LxsAWCcCGJ/9Oj9mWRCybA7Rp4j2j5XrvXBCeRvHZSUAYAY6XRcOMxgAxLx+AAAyO/mPAQBYZ1OWrbLvOwCAFmiNeiLz8bE0ZCzffvWxvHHtoly7ck7GgyOpQRsLnau4l1qW2trekt1nLTB9fMIEjPtiblP9PfRbCRogmabdpQAmEwBg4kCTBwAAavAvKi3ZH6Ty2z9+SB2ApNURSeoygu8bx7+RQX/RDIBldiXec8L5k70GvjIZkB4q2J7FTUrl3VH+DOE/lACACYCAW1vpzPhv9cZDCkQREvYg1sc0HB6dm+UAAI5IUXScS7UmDgIw0CdjGPcNHwcYpB6vggYhAyDvAuAgeSx3swwAWKl9Eyy2QtydD7ra14qCrhD9gx8Ofjf0AND2GklDCLCPJxVptrosh0RiTUsTdf4hOGDSEt2tslaWVmaMbgW4J9d2cgaAXwypniYMWNhMFgAAFXPIN6A8888Js2BVSvgA0QZWZojWbZqrXIR1AIC2ASq2bglv6ioENwMAENzDGUQ1RgIhwIrUmKqcyM5mLwMA2LfUJr9OXAAAzgDA/QIlVenvAAAwtsjgA8HJAAC0/qB66VgeDVN5NGtKcuq01DttAgBjOFWgu4CUNJ5kAADRLnMOJ+lYhuORTCcTqYPqanXJoRNL1XeqAKtjzB9zTL0+HTXwFBTMVDotMA/KATxDtcwJd/2B7DuCFiHKPFgPAGQ0Ia9lZ4mD1jICDAFNHufZaDYZKCboCQoQBK0NgbghmLM6f7VdWpukiwcLUFFdLCIESDVrf4TgDTd3OBrKcDAgSwCZ8o1OR3qom280JB2NaR13HzyUo4NDCimhJAMBDurqAfiwpYcJ/iEQ8wATYx9ncMO57roHWrMZZaGjTFO8DvL3ewZTM//cxFB7xJKAmfyzf/bn0mrUpddpU4VfRSk1yIahuXL1NXnv/Q/k17/+tTx8+Eg6bUUjtRWl9yUV1tFfunRJzp+/wDHEvAC1qVZHMK2ZZ1iMBw8eyFdfaZs9GDH0wYXCP4wY6syvX78h21vbXDvT2ViS2ox96fFdCHaQ6UfQCSG/3//uD/L117el0UCnANCkVPMen9WNHkqvaNGo45cBWwyKdA7QSLI0wH4CQEvZEuY6B4ALgyyj+3sbR8yBrJzFwAbaD+9OYSyaVRnDGKQtrFdbg2GAh2vymvplQQFqw7rtDq+fgp/B9SmDArVnSiXz78PftAHJTFqtmfzFP/9zji3q9XFvEdyDhbG7u8e/cYxBH7oBWo9O8ASBO+h4HHtd5w7CkJoJoK1W4zm5A5Z9bwBMq/0IbYReaZndD4MrHquCMh20t9Q2hukEWgdjaTYgTKj3i0w4y/JT0IdlILDZurmGJUplQfvydef4s87JZY9ldtPfz/nDDgr5MUJbGopY4VydwcFzl7kcDdAm9ekezN9Qf+Xkdc4L9tzUmJ/uDIrg6dMc41m7AMQSrfEc8zWz7He8puPPF0vgSlp6focAAKwiAAAAAj8AADrbvu8lAOvsU2xf4jX0fQYA2Jp1phpL1dlYKtOhPPjmCzm92ZI//enbcrT/UFqNKunnWV92shE1++++oeooFfcNt/9ePriMAcAiWbb3tYZxZE/qXoZzS+odGaUVqbU35f/85d/LqTMAALpSbbRkGJWvhTbCz+e7AgCW7ZmxX1n0P1VzTP1/HiH3o4wB6QAASi4Q8IPxy972BAOmLJUuyMBHDICTAQAKBOg1KAPAo1IAPAj+GRN5cE/heut65hoA7BaG0mEFANgJix3urM2w769RUttZioX4JWB1LvO7fLypExYyE+mf2lw0JjYEAOGbAwgYjfsyGg1of6sJAIA5WbctJsAAAJiPi/Qxr1FLFx1AwTgpu9/aIV8/e2keoxje2xAnRopC4CG4m8GNijdZGQDxxh5OqGB52cU6UuSfW1yA4QJYtbE/m4F69hKAKVssaA9MBOzQAsDfqgWgfdY3Oi1p0tNMGXSbDh8XTZVa8KrgDwaAtrNQYIX9MtOZtOoaHKEOeUbhkpoMp6nsDlPZr/bkWGpS67Sl3u3IcDZlqwvUMmNuN2sNZvrTkbaGwIRD5hs+J6ZKDTCZByROhQqMode4TINAx2uAERShD+iyTQPPx32o/b0Z2BSAB9kcsuzCiQAAWk0LTmxyKhtAaTse/HO+gnrfbpGejMcYWU97Pmv1Z/X/MLwaxKYMarR+TM8emV/S/mUuB8eH1kKtwox/r9uRFqjsyK4BeU6ncvB4n+J5+BsBNDHOTKtRoYqnecQAQBjEZsGs09IDoxQaKxgGpT8D7KnKdDIkav7KK5fkzTeuE13f2kQWVoVe2OeUdP8Nqvf/r//hr+Xe/UdydHRIRoC286tQNA511QANbt68KZcuXWT9+AgK0tYbnkJy0zmV+o+Pj+Sjjz+Se/fuKshSS1j3j5/XXrsmb7/9tmxvo1sAlP7VaGIeg+K/vbNDJffHj/flk48/lc8//0L29w+4vtDaLW8xF7SaY71XLqK4AKBgQKCpgaDPx64kyFLjqgaWxzBnAqwd3ueQmh45GW4jCxtAxAaIKcLhvXuaOXPiz/iaIjDiIrG5QrICgrA0I7aocQeA8w4jjnlum0/mHAQsC63bhwNHWNE2b6zRoiMWB0DF8wfoqv1yfb57BicGLErHGt9MOmJQHpB9gYa1ygrKQe4VgvelQxuuQ39DPicqLMVyEc/wAOscc743c5ZODiAUvoNFPlb8Y2CG2wNnhDgg6Z/z8cX5ucMERym8ztgZWjbnCDaV7B/h+8uAnMLrT2k789v81PUPum8HazoM3n2+8TaV7XH2OQ8g48/G4102NxjI6ETILyfKIK4eP6Xyk+xHO5V3AcgPA+2SlGA1StYAAKguzITMoRAE9Tkb2rMTzeMTG6V/fG8sC6BisO5FXpV/V2xHwzKm2C69qPMLxyLz/9aIJOK8c2HYPDmCc0QCAmWG0ILpdeDn9uVw776M+3vyX/zpTySZjQSy2VWW1CLrnF2pCb0JWaEufh3eBwdK2cGmXqd9c5uoADY6NMEGKv2UZHFfj/Y96p8BJK1L0t6Q9z78XL55uC/nLl2VedLga7iGVXZ/VQCOzxk2vXQKPcn6i+NAHDRuY+f2TK2OxSsMaPLkCk+GwDQS/xPdR639H4AAgofGCKjPU0si2yWUlADkNtQ0yf8/9t6ESZL0uBLzzIw8q6q7uvqa+wJmcIOXTGtruyZxbSVKRmpla/qxK61JuzKtJK4oAiAAEiQGQxIYYICZQZ91552y99w9wuPLOLKqemYgEAUbdHdlZmTEd/jn/vz58zINoLB/zrKGPbPfZkjCYZ3AuiGZCRDAupf1kBxczunTanc0aDbgTMbfwd4Yqai4lRMUg+ytGz3xVi5BjGPUan9L9tvjYgM02A0JSRnt3A4RQAT/F5doDahdl+g7dbpMco0n+yy5ZZ5iDR8M9jn6CS64EwT53zl6wOVal2lAMOOv8/bsGvp+pSi4A5Xn/6MqLiEZmxFeqTxYLjZXt4LbFvBvCgDAzU8AAMr6Iv1ul38CANgbDWUMAGCzkvUSSqGo7dB9AABAF9jGQAAdZL9WZ7ViEA+nmhlVZJ/6PZmtlvJsvpIny4FcdAYyONiXwf6eTMG24fW6slquZb2AAMdK1lD2x3+g4JjTR60HLJTAANC9W3Qr4CKzOcRYlxxsCmc09wH2NhhVhwodmFBm4I5SriuxAwOAK6oCAPDckMZ56qhhfUIMkHoAYFJAhdtUj531wud3kTHr4ewGH4E/EeHNhmJl55cX3H/scT+ZMGjFWGNNg7Ux6GWk/c8uLtkZAPsH60Lv2eUGrt5HOTfUmGdqOpTFo6IzmTMYTGPAW61xPqhyC9E31APNZTIeyt2j2/Lg/l25d/dQDvYncuf2LTk7PZWDfbRKuyQ9GgH73/7ob+Uv/uJ7cnaxkvHkgI4gu0YIjNSUyupvv/2mfOUr78nTp09kMMysvEWDNVzr8PBIRsMD+c53vie/+MXPZX9/j9fB+9FK8N33vszPA1QAwHB2fpq3pYNjAI2AyeS2/OIXv5L3339fPv74Y+4RMAD29w6oAYA6dEIX1ms+L/shWo02frbaSjar5FLzI36glA5JUv2LDDYBGDNkOr76DwcC8j8bEOISYGBZ5tKhm5bl1B79V3mhIgiqAABiplr3KoQDTUXXsgAFiKcBhT6PAa22nwvRPif/+fdHNpmNnWmR+NOUARWUKeAzBQBQF0hxHhJavWk4loCafP70rk0fPT/ZmjreVQ54zBBWPQNXjDOXwhXazj09lHG3V2MQpDdJsdR8Xoq/O7tBHW1rDQsmlLEIWEsI0KuTaWla+KkCA9pWY13w7OdH3edvWgJwAwGEFwIAxECoCSyqPT919vLhqfPjqsfvagAAtGDeeetNGY+GBAV43gUW1O8AgLZV/vm/TpAtOTO+KIDmOgAA9n8KABQlWAj+NQgeDjJZLS7l8vy5nD1/JL//9S/LrXEm3fWl9Daq+l+kHWE1VPsEPh38FgdIIjDiv4vfT1aYMcCKBAICXPXpXA7Ic9ILlKAOxzJbd+TR8wv50fs/k/svvyGdbMJsM4LT+FO3f6vGDp9rAwCusuKaAICq71cAwNPuyrhVZ8nKhy1p6MlMxD9k7IElAeYrygwJAIQxuBYAYA61gTD50UgAPyPITgCgB9VpzfSDPq++/FKz4+zqlamKA8wpBIoHg5xJXJR6hWR1nu+5AQAQMwrGoqDfZBOHtal6FQoAQMTv8uKMnQD02NUEStYHu3lP+tnISlpxT0xL5wnSvF66OC2k8959BQBiD+t42GgtuDpPThvwno/4HDJ9HhhqpizNEvHq/Mqo1szADL8MFM6qRdaMoBROXbpx0sOoeiO8OAaA19j31hvm9B0AQIU8OgGMB6jFR3uQheKCtBBgUagmJqg0dGWBYuWIGSAgAACuQr1mwIe6e2TeT5Yb+XTalXPUMu/vS39/nwAAepsyuIXiOmhGiBABC1nwHwEArHZX+nfqjE6LUns0YITYhP4ZEWXSn/VBcifSnUkf70id8t95oM81EVSQ8zmzcGs7LLEAyw403yYOAMSN79+FTD02L5gAS1D6ez0ZjVUUsNvvy3S10d9jE5HtspHZFC1kENxowE8hMwIhCo7gUEIJBbLTh4e3SREGDQ21/9gbAFouLy5kfjmVy/NzXgtROsCyjFlRpYl5z89dndjUQHM0IEQYKMTRkY5zVep8YE4B7gPChQj8J+ORTCZDBv+vvfqS3Dk8YHtCCIbcPToivR/t+9AC78///D/Lr371icymSxkOb8nFJdrBDWhMYaDeeusNefudtwgqAGDYP5jI06ePGLxDTR42AwyCp09O5P/8T/+v3L51l47k6emxHNzaZ9D/+uuv8bPT2YWcn59SjC7rd+X09ISOJ/57/PiZfPABuip4uYauUc4P2QMz6gnEoN9pagrcr4WsKTOivnYZhoLGFzLDWD/8nWf6PWgKBrYcnAZg2oLPvFduyPK3UXxTBsBVDvTd3lsf/Ot4uI0tDrliHWrlXJnBUgZEXPQPtq4qQNDRLwJsL6nwe9c2e6F1YunvEJTEZ1VHIb7P/90UQJKpgC4spf3jp5WCEXqdWKeYsnUiuL094lUAqN+n3vA2MBH3eeP5Z50KIjCT3kETg8KeMF/nEeDNwdhQ6uBrH68xQ7YRuYS+h7XRinsj6iTEeyoFshBpZT1uMXelsalITKTPt6vtrN0L11dAzAGAurXnwVeczyo/JY57OhatFHM9efPH+6wAAJSuLRdzee2Vl+XWwT4BALYPNcXqeO5/UQHmbvbu832XMyjj+MT1cFORwLanISid7K+d7Uvbxa/4ehWo2ebfx5aybl/cx6EbuLYyVVix9UKW8wt59uhX8var9+XNV+5Jd3Emvc28UHtn+s260XNc9PzycYoMJzxe+v24h/w9lkjD+7oblPMimVa0p8PtzZZzGYwncjZbSnd4IP/5L/9axrfuyWjviOCpMsCKn3SMYi252+Q4fyzHafhpG1//aF38lK7PrfeBtewHmZ+UnpBC/IDI1ToCIOhnZwYEtShzRrt0+WwAAL8l+O3OAOiyFaC2Awf4ouUdS55/5FKhqxfF1hFj9aUL9nQ4/SuPCmIX1wcAUPatP3YGBlafYytamqsgAH326SWFuaE/BQFjXZOZDIcTGY32EckwrIbYIX6vvc3zFJZh3jZr7x3d8eittIyUyGk1TjF74lkty+wgwIoZYgb5uYPbpeCcLsIit0LMwgJH1xCoOyTbFrC//kUDAJq1FzIA4LL2ux0KYCC/P+5nZABkmAQDALR0QjUAaJAwkbkvWTAABBR0tB4z8TUCABCGQP3mqiOfTjtyCid2NJLueCKX643MIFgGCYL5ChKAvC+Osy0kGD1t+4ZOAX5AWPYnn2v9NzoKsGbaRCTcqQFAwBZBpiLsB9xWkOrBeqgh3hUA8FKUYB51FeUUIFulTa2krN4C2wxrEXsBtKDx3kT6o7HM0XpugRoxCIKhHnwt8+mMXzkaDgkCgCaG50bQf4lMfhd6AhAuy2QyGrG0Ag4xWyUB1V0sWO9/fnbGNoBkWhiABtoHtAJ0nKzbQguNNQXG8jHGaCALkyjJ+wGJZ+B9mcgh/u0ZPAYGyKIPenL71r7cObwlBwd7/BMsgL3xkOOMez89PZPXXntd/vZvfyz/1//956qiuu5QZG+xWFMd//nzZ+wB//u//3tydHRIhfzBADXcM1KW8DsE+MPRgIyJv/zLv5RffvSpvPnGe/LrT5+wBvsb3/i6vPray+w1j/IBtEq8vDyX0XgoJyfHLFFAb/onTx/L97//V/Ls6akMh7dlMJhwnnBYoyQAP+PxWMajCUEAN7BeT+YgAJRUBRlsBmHlOneVtrE6bwv8HQQonCoDR41hEEunGDaSEaCHgxrz4qBw8KfObvmabwMIGk//1hcLddu6t7JaKMnw5u81hX7dYsoOSlkChX0OgEhwSMsBv6VRws1gj3kgnoJbBB86UHreDiJ5pAYGhdun+JycG3Pc/P1FQKkHnQtHVYMAxZlWO36J/fP3RXDOvzteIwVLKq9Pu9fsAFY53fFaLIAIZ3qcaw8+IxhQsiWykSm0QECFTVgC/r0OPJbG3c8ChW5Kj5baurYA6YsGADwzlIIA/lBNwX+c97R0Jd3/VXsQ1/6sSwAwVaDxAgBA0H/v6I7cu3ukNbxO7rQMXrpm3VdoNUO/xW8oAV4V7K02//amQ+Nzku6jNOMd7WPcgy/i/ppsUNv1o/9S8hut1IyJlf5A5kuc+yrE9+iTX8jhJJNvv/eWZKsz6RMAUOV/D/7XUHvnGW1qUWaTfJyifS4AhzL4q03wwLdG4N/jWUIAgG/Ts2y+mgOhkDn8pdv35Ds//Ikcny3l7oM3SDWHH19l99Nzwucn9a/bGABt49t2PrStv7J+ApJthSAgfGoXDGXHMQIASIZp2V22AQCAFuoBBLkOAyDPhJvQeqBegukLAACMaJZFIwFntHnENqT/MxerAoAMtZHoBFsAZR4AjFwotwrrf8EAgLZTLOJliPGrMLx2a8IaBxALBu1ifim9THWqkOkf9EcyHh9IlqFTFWJvgAbaZcA5rF5i7uuz89///re3NAByhzXvnWkiAskhzwzAdM46GAYWnh0zJgCycQi6YvCfnxq6otnCwxG4qkXetoC/WABAVTDVdhiV3sQAlQGgHQHQ632UdWXYw9QC/YIx8hYgxgBgR4E8l644JVbmYiVDZKIhRmF0e9K+OyJTyeTRrCvP5htZIhM8GMo5Mtpc5KjnXku/1zdgQiuSdKwR9Jh4GVttaWCoivigx0AEMmP9KwEea4NRzEXhtGFxRg2IaKTTgyR1hhggJRlVHckiOC4boDIDwDO72gos0K/DkqcTa8+BcoUlQItuV4bjkfTHE+kMRjJfrljXzqAN4m1QQ8/6DErdCQZSO53NiBYORyOZAEBADdF8puAMWsNNL+Xi/JwAAklmYB+sQBlTEGBDARSrFSfrpmgy0hZAxAM6dw4xX6jDTOrG455BzTyQTi8FwL9xr/jdIOvJ668+5HpEsH3/3pE8fHBPbu1NaFRQ8wnxPuzj//V/+4/y618/luFwT54+OybdCD9YHienx/Luu+/KN7/5DaUoXSJ4h9AfepcKqf0I4KHo/sknH8sPf/hDKz1YyKA/kffe+6q8/vrrXN8QjNOssf4d94l7gRggQIbvfPc7vBZU5gGvQVeO7VBMtDRS+FBf5z3b1aaVxcqY4zcVW1deyfcC54lQmf4ZhUJDRp8OSgjuIwiA8dHWLL4gy4e9I7xVzld60HNfJJmctsO5as2UnI38oClYPOk1m5x4gCbLueox4NaqswVldlAaKGlnlAIcMfw4f1YG4BZo+BjkQAq7pgAASLPyxVPEGsZiGoqcRZdwrf64H1EAjy7c6LbFUfQ4ShHc3p6RuBerzrIqhlTbvJW+Pan53mVNxPewK0pSQhTHyec/De6UNgkBVdWwweuxPMBraF1DwM8Fz+Lx8wBGB8OtNqalNdryfF80AOBtAOvmuYnBk6/jYD/SNRIZJFXr56ZdANo0ABwAQN0/xnpvPJJXX3k5b9WL/ekg3u8AgO3dVxVMV4ECV923u77/iwYAbhL8ux2M+8TtDH7Xo86VagRczuf0V3u9jTz59a9E5mfyh9/4kux1FzLYTFkGoAAAgjr0g9fSW/rhNcIuMbZI74HPhfOHAAASbJkBAEjq4c4BTsPfXFLtf7B3INKfyEefHMvfffALefnVL8tsiWxhSQJvqxSbPnIdAM8BSmVIyyujLX66KQBAf9bZ3V7ulxdbWAtG+r2h9t8YdSjCHcnyRgCAl7DlZcOWWHNcGec/AGply4LFq/+G3VZ2ANrrQacBpbSIq9DeG8E/2gY2AQDmcyAQe4EMAC+hcGCfPhXPVohRa0KCYoDTS5nOziXrIV5Bl4COZL2hjMb7MhhO6BtrdYn7vIW+HNal8jY20vnvvvVVxaviQct28QGZNyeNfazDf0RSegNSqNG6abFcsCWaHlqaXSq1KHPvrvAwcgAgdc52XZhfNACAzL1TiFkHRADAsv/QArD/Rv2ejPqggCsLAAaih8WGbCqFQsoAAEYfgoIQARyArkLRRa1JRZkA3j/vDuTxPJOnl0uZoUlE1pdLjHuvLx2IjKg+ljIAQBPxej0sANThYPr6fZXR8okyhXQ4ht4eTyn07mQbM4DlAGg1OM/beFQFLek8xvXjAEA694pqRmJ7/o4tBoBK09n7K5gAFAFEdhKZ8m6HpRPotNDrZ9IbjmTv8C5rfqAAvoIC/3LFwH2Anu+DAYNQrGmsbRiM8f4eSwggQIe6fnR9QIYEZQNoA8gA24XFMDLWZ52HD5BIM+i6sdEKJWmDkpzsTfuAIxQYAFV7wTNw7pzjegjOEYzvj4dUyUWSFfX+yOwgwwMnj8I4yyVb8/27f/fvZTpbSi8bUrW93x/J6dmFDIdw/mfy7d/7uty7d09V03s9bYk4nzNox/ednZ2xHv8f/v4f5Be/+AUP7P2DffnWt74lDx48oMo/A3/S99dyfn7OTD7GCIKNeO1nP/uQTAR0AMA1cV/7BweyWK2pLu/ABso1vGZPnQUL9irq7hX51QHXrg9AU72NjwFiVIEtgjxlLzlbABoAqqlBByGUSjGgBAMoAAARHDN1FqXIBRHVON9tzmNTcJ7uqSqH0YqNIoF46236HepkpA4+QS1P2gcnqtjjDo7q/vQfd6a4Ly1jwr+z04Jl3fPzxw6qhCrPtQ6RxgoRuXTP1DlBo2ydRQAAIABJREFUOqsFKOSznGfVHREoKf8W4EFhpeqz8FUOXCkAYCZVP5/u31bnL3cA6wGQZudRGSkOAPi8RCAn2uv0HvmatbP0z7qDzgDfdEf8dy6ilbMFwMpSRZzSumtzWuObv2gAAGJRpftJnPW0ZCiOYb7mKxx8X8NpCUA6Np81AACHExknlLixW01H5O233uSZzxaBCGB+xwCoMq96rpj/kc67/7upRKf2old4IdqQa9mXK3xX5RlTAeBdZX/Ha+aC1MYqRnYUPhWA6CkSHUPU863l4vSpnD75lXzzy6/Lw4O+DDYzyTbqp6psLAAA7ZTF9n3h7Irz4ffpPtRW9xcW/eNsRCkZGAAo8y0DAHj99PJCDu7clfM5ynOH8t0f/EQObr9EEKKLBE54yCp/OZ6b6d9vKqJaB0D7s7cxEL1bmDK/NVuuPwoKI0HAsx82wlr/ebCebZYy7tyMAeAAgDP03B7m5wKSoSzn7JDFTG00AwS0gxl0oDQJCzwGZRmg/+M/ggLsBGBXCwnafMo+CwCAzMQCWKB9xVlK1rb6Q2DWzmbnIutLLWOAcKFkMhzty2RyIN1unywAD9vUz7WAEPGfJ4D/7Pe+nq8/X3x5FgsJ6AWQM3WJIk1NHbCuTNHZgSXm2hoMjv+cSt0ItCB2pwek3kCClpDCdnURtKoDt27jNBubm2oAaBuMvIYYlBcTAiH9n9l/VmSQATAeZJLhDasF6fiZ1WdsAwAKn6CcoLtaS1+UTYDAeAUhQQTyPZFFbyjPFgN5dDGXKeoys0ymQLGQ9e+PZMUVrTYKAADpN6o0QHSSbn2mlBh1RlTwz9tH0Dnkonehudz86PtwLdJ66h3QFBRwhzKnoEXxtcJ0aNYvBabcVQwlAHUAgNt0tlrD+007AeMH9X/8uzsYysHRfckGQzIAULePjgkI/PswAiKsJScjIkPf94xdBAAEQM0e9f0T0NTPzvhZPBsoyziY0IIR9fOafde2SZot7uTKqqyj5N6qH7/UQMdgQbUjCAuqyQ1lFtFwuzOO1xH8kx4PHYR+T1aLc3n54V15+aWHcutAWxeiruzi/IxK+v/L//zv5f79l+Tx0xNZLDcyGO5BlkL29m+xDdwbrx/Kvfu3qA/w9OlT9nZ/+OAltuNDC7j9/QM5fn4qf/3XfyMXF5dy586R3L9/X+7duy/Pnj2Wo7sHrGXiOu32ZD6HDQEzYCgHB7flgw/+QZ48fsaeu2h3AqDRFeYhCtgb9Kg/gG4DznJAoOHPzzpVO5NiwMyghJl9NZI+RhoMeWMMnRnVLlF7VxKwY0nNknuJjlYAAPJgqoKinQfSefVcPQ0wDQ6v6o+1Akh5AJauQQdOChVzTdXTmqu9YOmDAnAuBlZ8n7F4wILxSro80LWSAXwSBxdAAGexsILMSyW0zMjBg1KcxMPQ2tzYrae2BneaUtDjecDvCToP/njxPQh61IGxR98iSzQzAGIAsH1uWe1pvAd7Uwq21M27O1NXXRd+KLuN9ftMqegYv3gvuQCWgWYA/711Q9VZ6047rlFqQUgGgcj5XLUEItAQg+bf9BIABwDq/AzP4NeBeSlDJQVcPIDL90cCFnyeAABAAAD+7737ZfoiYHi5ECCtQlLuEu3ttdbn7z504xFIz7zoJ3we81MVYF4VAHDb5K2S3aazQxm7GK0o5jwYj9khaLOayuNf/oO88/KRvPPS7QIAwJlPFfieLDtoQIdFu6TCutsptz34N/7zxAld5cCk1O5AYEA5AAAGAAAAAAE8eegXdLONnM0uZXxwW04vV9IdHMqPP/hIjs/WMtk/lM6gGQCoWwBFrHazJVIFeMT5qdKwyX0SxpR6+HqSRG2523PvAoZSAE10edcdnOsAACbdFw8AlM9ES14y46+CtSq8aKXUiEGtzBnhEoqmwUoDAIBoaU3/xUolGQu5n0TPULO2L5oBEAAAzDPjBwLqqzxBgnW+mF/I5cVTggIAANarjvQHE9mb3GJXALAdNHevIvMe97H3jwEJnT/91le2GQBUlyzE/3gImYGPhzNrgYGqwInMQQD0KlwwyMLGJCqETzOtWzhLXER0mpsBgDZjoa+nbQi3D6PqbVLUP15nG2kGUdso0ZUkpV3rXnIAoNshxQUAwGTYlz4BAK2F0Z7qRY0JSwA8WKHDuRHYFwT/ZAAQUdYMNr5k3R/J81Umj89nrP1f9vpygdp/Ulj6sgB7AGIWxgBwDQBj6pBJACVngDQUvAPNz/peao2/S9V7iFqMF4JqbgugejV1rtEpiM65ryEu7opAX4N/dc63EMhSsGzBg5kgHm62Px2HRLC+sDofR/z839jok9tHMtrb10z16SkRS/SMZxC/mDP7jOAWGXNcmoyAlQaYeO7TZ09ZnsHDFC0YwSJgvU6X11BgRYX/IpKMzy9mM+o7RADAcoH5cgSDIT+0rUWh09X5nU63MseQHRxs3NR4oNWM1ljhuSZ7eyxt4M96IeP+Rl556Z7cu3uXQfT+ZI8aBn/3t38r3/vuX8nR0V158vQ5aUV7+7e5pqCZgJYjL79yT1579bbMZifsnDAeT6TfH8r5+QUFKPHvv/u79+X5s2Pp9wdy794DuXvniGwAzPBkbySPnvyK2gNYb8jwg3kyGo7l0aMnDP5v3Tqk3gDa/fR6felnAwUXAYwNwHRRVoxnodxR5t5EqYPVkOtaLAINrkHpsBcvVzLXsAeiFuhbq6FcH8CAAHXSWS8iGb4foJyVdrjQX14rDRA0ddo9ELZ5agKA2gKgNrvVDgBUBbDFIadmumB+8TghLd92aH42FOtU17y29HP7XATxPsZ6GqzmEEQNWfgA1uAzuv8dZNWn5TW50QGKQslXf+/3Ge1OCqAU4IJ14YjlBXadyH5zNlIc5zJjtNiDVXORjv/WeeYtT5M1sgsAwJlzMd2ahdA0/xhW6J4U4JcxWcK9pAGp338+1izXiesjlHNYB4F8zuwe/Rqs2AUl03wHb7vqDIE68KR+LmyV1RMyktMjUIBqN1LFxfJMELJKZQZAehkHUOJV4pqk8Kz9+DjG8zEG/nHt+mduBgCoDcvnlDRYB0B1MwAMZqDf61IHYHZ5IV//6le47hQA0FaAdXuucf21Ga/fgtfjfq8CKNv825sOQb7XzI/w68VSuXwtJUykOKdN99Gw3XL/LT7nVZ4ZYxYBAPzbW0tTnHmzlulsLmuIoE32ZDafS7+3kU8+/Im8crQnX3vjvgzWl9QBAN1f2/IpA4AMZgqpFeVreWLKAID4fUieYNycyaRnkAWTpgFATZmQZEOOb4a2xdlQpsuO9PoH8vGnJ/KTv/9I7r70mqz7Q72PYANoL3VH5WV1ZRur7YvxPQpQ1/+07T/3L6ONrgIAql7n+WPAuNsNJH09dvCYkNT1jrXVdTYA2KIAAHoJABBiRDXWNhJ5l6EitqMHgBKkkBgsTmO1XxSFNl8PCTz8lvdoCW2UqIMNDGdljt93M+kYAMDiZhMRz/1sP0Hy5zaP/RrnN2c4F+cLfliuA6DPStAdTZeXYFOgMkFZV8vFVJ49+9jEAaGtCCHzIQEAlOji2Tkv+TFHirq1bzR/7Y+/9EZ9+tEGidMQ3lUsKqdGGOZC0Xo4wxsKEODLESxgEimmwCxaMBdkADR+/VZdaXmpe+Bff43mDaCD3nwHbSZ4KyXkxQ8U3kOGuLNaEADYH/ZlhHp0CAFiA5COootcM+3WQcO+kiNFOrnS+EEXxmfcMUaHzXPpyelyLafztcw6fZl2MrlcdWQNtDLrK+3GKp98c4BB4N8JVKwIfAqRMg0ufbPVm3g1AgUAkzrhrQaIAhbbP3WzUjpIsJ5BB7OgIM5jftjareevGYpHMEW60htOeHAM0dpovWZrP7BYsOlQF49gmX1MHYAB02U+JzNgiQ4YRYE4H6KCzWm/1zmOhl4/i7vQH445z5TgUHuPVfsTlCdfK7hcb4NaOAUglIUDVW4NfGHwcJ84tBj87++RAeBtHnudldzZy+St118l1f7ll1+Vi/Op/If/8B+p8r83ATAicnp2Sro9aPvaim8ob7z1hhze3pfF/Fz6fXRBQGCOuYQ44J78+tNH8oPv/4AgwMH+LbYO3JtAN6BDtoUetEBnV3J+gXKCIYGWk5NT+fDDD8kEOLp7l+CBrk8VcQFA4Og8nRgzTB7Ac/3paHIy0LaQFDAYTGqYKBPDHXOtMY9GXMEAX/vqKKXr32Ea09WIII3NYyomRGMfmDL4uwNcnoWO93EVJ6nJQqmeQjlAi+8vwI9wsNp9pqCKg1lFIKI9wmNwHx0F/B7MmdL35WOgJxP0M/IsQkUGUVtLNvw4munAQPJWz7BGu5Teo4+1gjdF+ZuCHMpCiHPnRzXWJNZTVbGS30ZKp0/XgYoM1p9AbRTNQhC1WqyxbR3VlL82j3l4VV2p6/3o7om00e3roBzI5y5lEKiDWQh4UljYxShtT8Me2gHhRtYEiI07xrZUobQxZ8MpCKgq3YV98LWfz7khMFr2tQ1CFYBJ4eZHlgVZd0YVr9unKQgQR8kBgFagyT6UrmMHuNxm6pwouIZ1D5o/6v8hdItuMevlQr70ztssCWDZVcvUtwGYbf7B9VbW5/cp7E+3MQ60x3+7/Y37Ptp5ngPGePJgN/1d2V7ps+06bm37/8Yj5eXBNReqOwd9rcNniOeKX8ZfZw23JTDScUbwu0E7tG5PFpseRfWQ1Ol1NzI9eSKnjz6S/+qPvi6D1YUMOwu5PD+Wwzt35Hw60zJZfG6BLmYKAPi+jPsQIAPm2FmFcS/SL8mDtQI0V7qYgtYoH4XoNHqDnZ/P5eDWXXn2/Fx++Nd/J+PD+5LdfihztCS0NoWcV1sTeD4HO+IaYLrR2Z7U4Lrej8IXzTvY11kl+Aj/EwlD+FQW+EMPTsfPzK0lMqm14PGegfoAAEYddAFQEFKfyWKywPL1+VivwnVzR9stcfEcem7rj4sU5uPltpysXAU4QfGHF4N4aomEdn8gneFQNllf5igxQbmzqxsi3kBSR02kluAmtjXuzWb7VzVzbbMZn3Mlp6dP5Oz8hGxyJMjm04Xs7R3IncMj1v97osvLGPIY0w7+zr9445XGFdBkaLz6mgNtWXgqArOWVgEApR84jcJBAB8x3GLeTLFyFTcOYK5Af30AoMl5a99WxULTOyiMAJw6kOtHWU+6qyUFAA9GAxmBes42GEoH1xEogsMUBFCWhK41bDYGeyypWXPRznqZnMyXcjLfEAC4kL7MQHGikiWQLe27iU3mgiFaw6x0f3dA3MCkSG2agS85H/bI7vjEgykPwBvKA3SDNjv4TeuPInpLFWHLRdw84PcgpmYSHQCQbCCTgwMGxxjky9mUAIAGjz2WAyCzz1onCgQuZbVYMkuOdn9a21Q2Pj6WpXt3gx3uzwEA3/LIhPIzvKSBKubUEokkVK0CkEQwRWRgXR7c2DGbh8/aRXF4Iujf299n60P84FDCT7+3ltce3JaH94/kYB+Z/KX84Ad/I598/GvWET1+9IQtEPeYoV/KfDGVW7f25OFL92V/f6K9SbsbdkKA2j4YDwi433//ffnk40/l1Vdfk9FwJBm6WBDF7OhBurSAqtOVs7MLee31NznmP/7xjwlYvPLKK9wT0Au4deu2djExlkXuLBjooQ6EAiClNqN0YIVtC/2Qi/Q0XRZFJ4vSAZsHwAUCX7WMuMcr1nc8LN1+xQA0XxfeJ9fmqgxENKjvtxum/B11+7AITLZtZ1y3VSJ6xddra5r0J7Uh8fXy/UAEFswZs54VAEDroybnZerweoY1fm/p/oL7lAMxwSlyleW0PaEV3Rh20QCQ1iGC7sTnGYDWJ83fkK8TY7Q4AFqyzQ3fW3pfWwTXclscl2uiCAqBVQFsxZfGbLgzFfx33t2WQasxcJDtgdgr9xtsHDq7WEtP/mkMKbWzGxlsZfDLwLeXLpaCNh43mrrIW+fyHCgDAP4Uej4qEF8O5hF0lAG6aCfyzweR13R9vxAAwJxZDVk0o+YAKM47lLUt5lMCAMi4vvXmG8xCOeDbtIR+BwDo/EbfqAoA8LlOKdkxAKuyo21W47MEALiuqWFU/1M1/3E86vy7HJQNDMYqAGC9RIlmT+YEALrSG4wIKs/Onsn504/l6289lJduD6W3PJfV4pJ+y/l0qple+FQMtssdemgnzJ4gMeFlAPrekDCA7bISNqdXKyO4YDWzxTS+qwM9qaXsTW7L+cVU3n//A5l3RtK/+zrFvBWEVDDVk00s+TXwo+SffI4AAJ43PTtLYIA5VWwbztbhZRuosYtZerOBRVJzKcOOigDuBAAgMWZ4c76HEnZgHKeqPVeyqeZDw8avwAAAEIBWgf0BBdUBACxUGZ3ljt7OEAAAvFksnGXeBrF6D7TvPwc92nZyxeudlczmZ3Jy8pwABTS0ZtMFfW60v4Yv7vicAgD2nzHNCST98dvNDIA4iFVObO5IGlXUAQDtQ6h9fn97AQAuN5uZ8jGowQEE/JClXRMA2BtkMs4gfLUmCKBUU2QAdgMAWD8OpBLfudnIAnWVw6Ecz5ZyMlvJxaYns+5IZp0e0SzUu1Cll3X6kEu3HqbsgakIaFOAHee+annyyYPwXuq8tF2b12xxHuOBuHWQWheB9ABKDVbqoOToILLm3UwmB6hhP2DGfL5cMAjVFocdUmQR6EMIaYWe12jhZ4s7VzZNBic6eTGDl8NDtldSACCHkwwAsNOAhkaDf1PMsNIjDB0AAFzHxQ4dCEHmCocHGAw4xCBciGys6nMs2dpwfzKQ11++I2+8+oo8fvxU3v/xB/LkyXN2j0C9vbeAu3N0KMcnz2U6u5C3335D7t+/K7M5xEdWMhxkFPlD9h4aID/58fsU8Lt79x6/5+jwSB1waxXGgw4xAw1ol6UBj5885TX0sBHS+HDYgz0AZ94ZKrlxD8E+66K8BMP2ogv64VoAdHhdQ5bdcded+2IBgNRZS1Fz3x/5+4zi5xngFABID7OqPdi2x6oAgHhfVQBfPLTaAIAeVMHCT939VN0H9lgfWZySUmxxsXT8tp7fwTR7oeqw9drOqrFje04EgNFAmIeha8MBIFs9CbhYUBTbUPvyM5XG64oaOCXwwrMs4YLpGLStj2vG7nHGW214vWtTOCV170kZHHEPaQxflB/C3oHlgxKt2LKTx1SyVvzkznU7DFD061Moig6/trZycDEfX8tWcQqchZQAWf5M+tXqfvme1rVdaIqUnyvxJb5AAAACt2DCLRczGYHB2M/YBUDVqF3suX6GfwcANAMATm+vC7TqGEBt+zpfezsCgfUz2LR7dwMAqmy/XzWtvS/vDw22Iy0frxf/7sh6OaMfsYTq+aYrvf6IWd35+XOZnTyWW9lC/uBr78jy4qkMeigbzORiOmW7N29t7Zo23KWWeHEAAMmT6Nf6mcRnosCUC7aprlYKAMB70fLFIdlKw8Eexdl++tOfy8dPz2T80tsyE7AMVGsF13cAAI5SnOfCtqsl4f+3dAFom1fXg697X9Rwif6N3yeSYTo+XjpUZqf8xgMAFsADAFiivAMaEQic+woArDDHpgOgWL0mZDFHGBuIijcBoJ81AAAZ3WfPn8hqAfHynsxnC5ZU3jq4TSauM9xzAMA03VzbrfM/fPNrrTmAuClivaAvWF6A7WAUAVI6iAIA5xeXNwIAGgfQI9CGKWg2lEXFSNtGuerreuW19Dsg/2xk2BEZ93syziDop5lDfU8zAMBHNJTVAQBnBCCPux4O5Hi2kOPpWgGA3kgW3T772y8N3VSyO2ptzcCQRg0E1LMPBY1z14PFHagUAPBxSoOh2vFr8UDj/aQBlKq1gU3h9PkCaVcD3ZzBBUCChn2T/QMGsKgpR3Ycdf7srQnABCqi6AKAFoCo7wclCAaA6DfMZ9GDPB66flCkB3gOAjAroCUATvnKdSSgreExhdMDvRbJhBlJPN4IBSK1TUiZzOWfZ7s8hbhJt1dKbEcODg7k9q2JPLh7wDaVP/nJB/Lpp4/l6PAuhpRCfIeHd/gdiyW0EC5Zq//yKw/I9wEYAMcQ18PYPX78WH72s5+xfeTdo7tae2UdFTxJjt/RITS1fdTyA5B4/vyYYz6ZTKSX9fl3xOuj8YSggt9/ESAXyuFdC0AJMJjyuDvv/F5nXqinrpQwR7W5B7d7yEeHpcn+aGmN/lTtm+jUVa1/goQIPEJg4A7Qrg5c235NHcv0uqnITwpCxH9HYEt/Xxbpq3L0UoAhHU84a7GEaNfn1khKOzI0faZuDvw+2IUhOQFzYMgurM5OUd5T2CEce8014GlGL51fp4ruer60AQDp9dvWB9/f6gE03Z3ZsV0foPQ+t3PNDIr0DCguAZ0J1KBrkKDAn7YjVuBQ2FGE+zM/sMJetWyV63ZwraiPZ0Kgpt9hTlMEIv2a6fqqHm8dYGeTRDtGgCHprpQO5fa+CyNg50j6vXV2qxRQ+D01MAAcAFgt0QmgK3duHbBbDCt3rIzrZg7wtRbOb8yHbloC4LpA6Xz5nFeJsNWdN5VnzBcMAPhzeUAd7RNeS0vUUr8xahhtl1qgA9NcS3VM3b/bg4ixyGp2LsvzZzJ99on88T//A5mfPZa9ccZkGDo6AbqCr+ExTBy7uB8jAO5z4uOv5CckYHA4qC8IY1oqiwIYMUe3DOge9aTb6ctgMJZPP3kkf/P3P5f9V74ki+7QkiTqi2hnIPiXyo5tjIFuCgDQH6rfTul3l854ypkpm9RtZuSD8LPW5coTorSwVi6FEoDBF8gAUFAWCulg1XbJAoAmDdghm2zAMhG0A2QCO9dHKUBcAgD2/Om63t1A3YABIGvJ+hu2x55eXpKlAJ8aCZXJeCK3bx8aU03LHHi2lf7sSOd//NY3Go//qGKbHlSkinnNrZ1uKQBwenb+TwoAKET8tAQAHQDQChAMAND/URKAv6NyhC3ijAIZMxRe4537LAYAwFFzBgCWzRKmpt+Xs+VajmdrOVt2ZNobyrI3kLkAnVLnDCqRfXwnyg8czcJCz+nL5Rr+eMA0IfgpA6DqYGpFwFq8T/98NDyFEwOHTwEAGvIEwXWkjuNYscpXULtfb2S4t0eRP2TKyaxAHT0BgA03FgN9bHSUAYD+Y4aNtcEI4oIQiyP6XlNWdYCrk2lkSwMAdK7zqN+y1oU4jYuRkFzmIlSo9WcjMw1sY51afzjI2/1RXAtq3rZfmV2fTGR/bySjQUd+/uFPZT5bymg0kV4nkwn+7GV8dlBoj58/k4ODibz26svS7aEFyVSyrCsQVYQIG8T7PvnkE34/VP4R6C9mc34WFOw1dEFC/Rbeh5aJyPTDQR+OxjRUGHeM22RvwudBqz/ch3am0LXrhDI3sLgHre1XAUYK0OixSXqui3QZQzdf8z7+LCNJxI+uCgBUBb7R8fHDITrypYCgAcC8aQbNAxS33XXOY3pvfv/x+6ves1zO87Ouahyig5sGMlY+nZdO7QwahtO1anxKQXJwgN3Zi/PNMh77ye+PNlP9Ir+nKgAA79gFAKi6n9yutTAASgFb4swTOiq1KHwxZSO7Oy/QprkhAJAfctXfWleCpsE6bIL2887Xnl3G/02bgJZ1VscbBQbVVhcBeO4Jh3KjAlZV3iS/NzjMJfJIQ7lbGvyrTTB7lmjoxPUY12wMQPL3fE4AAAInJBBeefhA9vcmOV3ZM0x1a6b1/L/KYvsNfO/vAIDmEoCq8yeeh+nf0xgD9r2JAYDyVtwBCkGh7k8AAFt1cSmb+Zk8/fhn8i/+6FvSW1/I3rDLUhb4w9jDYEFCsLwpeIsJHPdBcI+aCEVZLjwwGARvsZYX0PC63SwjIxK9wAhWrtHaeI/dkr73ow+kf/SabAb7JaaDlkuCOYCOR/Uif+7D3GRbaEKk/gqp/SmeHeWwa2157aXedC5c8N3OohYAACUAO2sAvOASACYwwAVhJy10h+jm6wjB/wYJq8GI7NsVEmhanWtdxQrhb3ffUj9yt3m5GQDQyzZyfn4qF+cX1mYcoMyKsQzacGd4jpT+T8a5np+dP/nyOzvj/+kD4t+uqO7wtrbWguOkirLHJ6f/ZACA6BhweDdQutQygEG3I8OusgAAAlA6YoUlpwugDgBgr20EnhTQKEoAaHKgxNsVtv47WQh1AC5lIMtsKItuRo0ABMgI/DO0IzRVehpMUhy5Yxsd+KsCALsten+XZ1jql2B0INIAA59SkTAL/vN6JDVMWIDM7tjl02INIH5n65UM9iayt7cn4+GI78c1QfUHA+D4+XMV/TBDh8OFBg/GD44bpBSMPursGGceeNuaeMDkT+6OWwAA8CstC9F0Y37geAaK4I3pbXjxCZ7RHGB3biEACMo/Wv3hHtmZgOqh2u3B76eXdeTs9BmR5iEM3aYjo8FYxqORXAC422xkBhHBzobB/+HhgVxcnMlwlMl4PJLnz5/L5XQp//jTn8neZCIPH74kFxcXPATw3ednZwRWENjPp3P+6ffoSroI4J1KCsAAPwjoASLggIbIGtcAOyAgW6uzyIwC1v9yyWyfjr1PdCHoU9TQGW0uCaIwr3nb05wtUDBJmh1YXRflOS2CMHd+opNTCoINkHEGQNXeaQMA6gKkeE9NwX9s6xYDDH/umAHZ2n953WIxXukzVAUwLrak7y2Au/jZXQOHpgAZ14g1lKmjh9cd6Ivz4sGa/0lHLnGStF4Trl+zCnP6HOm/20T0qhgEpXFK2QufYcYvndvIgLma3Y/vLhorVV2jan6LMWReyQTr1JFNTxIGECYC6rW8OYuRXV3meRcEBQ91ornv3B7YGV2667QcpGUA8r0VOl6oA28FAlXtcI2plAJn5flXACaOU9V5k9oovmcHBgBK39BmFYEW/nvnzTcoAOjinLGkqmoIdt3H118/X+wnbwoA/LaXAMQzMF2jtP5OezcfKj/bLchuBgCw95F1R3BmtqCT0VZ3oe64AMmbAAAgAElEQVS/msqTjz+UL7/xUB4e7cmwt5b59EKGA3jfKAcYsIOA/8T4xv/uzIW4Bz0Ihr8EAEB3UgEARCtE/2YJEcGNZNlA1usu/wSz8Ucf/FyON2MZ7KMzEnwdFUf2dty+Nkr73fRE8ntuJKC37402ACCuT5/LHERdQchcja7WmqvvyrHzA9MBAGv5zoSLCR46A+ALAwDQPo9tnFULjSlblJQZmAQAoINSALQPBAiAsicmXvVZuSaMiVs30u3272YAwEaQ9FrS155PZ8a8VeAILbjBBCjo/1EHwACAf/3Wbl0A0kOFiwGD4TUQpqadAgAnp2c3AgAal3BOy6wPIKuMTnHNF1cCEIN/PVytxSEFALsEAcAEQAkAOgNk2DfoA9/RvqFNAABV4T0AtU4ADgDMZUXlyvNVV57PNnK66hEA2GRDagCg7z32I7P/3KyK/ug8VaO3TU51aoxiCUC7uUnf0Z492nKYQ5aFmXD63znqpGCJ159YvY47O9FWqvBHR85xEIzHMplo4ItgGrQmtAME/XF6cWEAgHaswOukLBvlVJAJDwCAtgHcaMcGU2CvdMiMnaEOvjtw6gzCqfLADweI7jX7zxxPnzsPEDzIw3txmKD2H3+CTu9GHAG2B0X6ubWcnp/ISw8f8DuPn53I3aN7fP5f/fKX8tKDh3J68pyv3z06lM1mSQrdcJjJfDGTXz96LB9/+lReeukVivgBNLl//z4D/ZOTE5YQXJyfy3Kx4usQTkwDmvlyLsMRwAdk/C95f3t7+8zcQ1iQoIABAJ7p84OSWb1Q+qBrpdxpZEtEx1pM5nyLFgCgaU07nS19Twyk83kMgVnuaHwOAICvx+jkREcnAgBxndbtu20wQbPldT91FEq/fgoqpM5Ys/3WMhzaoBTYsX9HFWV/vtyZy2N354wUyRD3X2KbJb+XgrmAr74aALD9PM34e1NgR4aCgZwlu1yx1q5um9s/UYTf7e+tfofb/+bzO85tXLta0lM4UFybak35delVq65zcQm9F8/obQQq1oV+gKtIFws8X6+0Myrul9r3YjWVAxz2xdR36/35WVYR/Ps1qwC00lx/xgwABwDYQm21kK+++2UC48hO6j5q6+PUvDbaHeTrrq3P53M3BQB8fv1u0/OxsDllI9tmF1M7+lmMhtufBvOff22dvU+fP32f+yu4UFW3BbIwyTQnnKWBGbtmraAKIM8f/VJG2Ur+4BvvymZxIevFhYxHfVmvtIUlupVVWZ9oZ1J/2M9AAIYFAGC2LBd1VZYBtieysBcXU/ZmJ/d3owHnhx8/kQ8+PpG9o4dMQCHxMV9o63QmjwI7kfeQ2wv1GXcZ97Z5bwMA3E4Vz2yJL1OXAwCgGj7WwcpsXL6v6YObCKB1AmBnMrCZRUsAvigAAHoNq83CmKwoz4AeEZKjGN0e41a0jIRQ+AZisllPlhT+09iBa5J6VvU/bfbNQZO2eao7P5erGUtxL87P5OzkVOMGS/qhsxdKgIvYoQIA+JMvvd3ogUQHrUC+CsSZEgiG+OBhUwDgEi03btAFoHFgfgMBAN0K6n6AHrlGgJP1CACArDjudWVvOEDcKOvFQvvAXxMAwAKer5ey7g/kcpPJs+lKTlZdWWYj2fSVuqIURhM7o9Ohg+bN55qyjyUnpWYi6hj8qSGvm0d1oHYmoZQcfdp8puRNJwFAiQEA+mdhJNP7xGeXXZF5ryvZaMiM9QiZjvVG6ekXl0TUBmhjZnLTYAIwMHCmARw3AABZLw+sGXCB2dHtSp89ks0dTKOkXQCAvGTDVaf1Wb2NH8bUg2F8D74TQT/+Y49cU9D1INjR9OLfHdm/tS/Pnj1lsA4QG7R/0PURuI8GAxn2e/LG669S7X02vZD9vTH1AH71q4/k7OJS7j98XaazhUxGY34vGAC4lxHaqIAB9PzYpA4sS49SBG9z2NlIr9+T6WzKXYM5wH3zmUzBWynkQGb1uSODgBn/nuoK5Bk7q031cYl9tvM1yClRR6GNAdBofwgElbtYxEwB/u4q5HEv5WvCVMHrhHwIJLX0GW9jAAB4ic6MZ9/9z7rA2Z+bmhFJHWL8TFUAFF93VodfL3VcvQypLtBNM/il4MczSMF8pM+TgnBxfmB4qfURF0ZwtGAbtSwoOD02FloSoM5CkwtQBXAUz4o9ezU3bmu+KkxnfE8bg+R6jod+iuY3lxm6zpXaAYAqBkTxfCokWjX+KSCfzoP/m3XA1kUA37WwUiJlKKF1aLnNoa5XP+EdbEhtfK7qUcpw4l7VltmkWeDPQKqifADP+ZsEAKDe+ptf+yqBcfSkVhvyOwDgn2obwKsCANEnjJl1Dy7dguB9kSVW1waQQTI83CL/o9ZovWZ3GWhtHT/7VM6fP5J/9S//mSynxyLLS9kfZ7KcX7KThYQSoqr7gP+Q/t7PcvgfLAFzGxyDf8uMIfuPQOz09JwsS7RqQ532YDCUx8eX8hc/+pncuvcKdZSQzJjNkZHusXSgZGssa66pdu0o8iJ+ijLg6qu5z+iMzcgIcHat2i+XOfUklp1rBgAQmvH7/g0CAJabpXRQHo2kG+YSYQPITmCwS08WSLyyLeBIBCwNlJwaCIAR60IE0oau6qxvO39vCgCgM9f+/p6cn56Srayixmsm/rB2Hz586D0YklIAYwD8t++8VVpJdQdRdODihgAAENuOOQDgaNxiuZLZAqq8qJVW5Xn05FZES+O32EbtSouaI69ORJ0j2+wgvxgGAMcj0A95aLvqL5TYs55kqMOHQ4luAKjPxkStVmQFNAEAsQ2gi/8hC81sPoJYWVCwggDAfE0GwKI3klU2oKjFbDGnk4mWduoMd4h65ijjChlrDc64oEPN0c4o83Vt0Q4ATqzBioEIwSbMPPassyOIr6JkYqUZ/MWSQThr+tdr/h2fA9KKn3XWlfVoIMPJhMEnfPHZ5ZTBP8AZIJd91KCTUaD/eWkBcYCOyHy9kvH+HgM9AAceMCFihdFEFwH9svIg6dg6kOalEE79L+in+bo259H3Hv808M2DXbwXmX/858E/7sEPU6fAOliAA3A4HnFscN9LKLpaj1MqpHc6cufwlgz6Pdmb4PDqysnxc3ny+NeC2u/ReE+ywZ6sMBBsiYruEqDECZ8dGf+5UWwxbrjPFBDpZB12J4CCKZ1jjHNXxYHAAsBhCUccVH/NZlvwwZKAHjN2nu9jLVdNsJqvZSt5839nCCAiq8T+XheQRidFOxoUQj1p8M9pt31VZZ9CmFAye/G7PQBIA3ZfB+5IuVOC3/vvHEDw+3KgxP+Nz1SJMMU11gYQxHPBxz514OpsOndAAMji90YHMT5bafxx/0mNZN39xsO5eA9reUJrNmsHpV/IrwJzis/lyhIJkAeNiiKeC/3kPbhLNAjiWMDu0glt+EkZFOn6Tu1Keqk2B2TXPtBVt6hZnOYq8DJYZDu1FOw6CFA9CPHz6dzy/LMAPQe5wmXwu8YuAjzvQP202aUvEgGZjswWC9oe2EcvYYIpx+d4BrELiZ6beYBj5j468LqINGB2xhi+iW1MG1dA0aIs7lv/CGw0QCwva0j3eGpL/N94H/aOdrJRTMM8qVIbQDiTCPZRQvjg/l157eWX5OmTx3J0dIesLtjmpuM/2hffx1Vrom4Itua8Yayu5YA36Da0TMtOL7edI20XiUFzfG/d79Pr1Y2131cESH1+4p/p/Pn1aJ/Xa57bPAcDiyWeg1UAXtsz7/q64fhumc1Oa0igLABkmhfy0Yd/L1979y15/aUjmZ89lfEAGw+ljfCfFUQs7d9whsazDM9Y0PS1had+Ew2H3XbZnnkCA9llsm/tpimS3B3Jf/ruj0UG+3Lv/gPqEUCMDm0CD+8cyYIApPkXbmdjbLHDQLXtnzr/xC/tDLqS3xnmm/6TjbxHPaV1ivtGIoMOs5bVIulChqwg/lloi/L8x8dTf6F4vJ8b200PTNquNBJ1Z0ZqH5BA7fa7slojaYd77ErWRQkJBKw3HH/p9WUNkUDEAegIMRjIOutpB7YVuhjBvy80aGjmQ6vIpgSGHgmIybYBYL9GcwwGvbK5jEZD2vHTk2NqapGZh3terymsfeforizXGwryD0cTfifApv5gKJ0/++p7HN24gePf0xrQ6GCyts4Id6Ve2xwQDYGxqOdLtOdZbwEAWkEZqC07LOjyTPPOv1AAIF9UAQBQhXYTeVsuCQAg0IcgIP6OEgAAAD2KuOl760oAmgAAiJmsIAWY9eVik8nz2ZoMgDlajmRD7W0J8Tp8N0AI6wupAIACAqD1+ZxGw111mF51etrf30wfxudjHVTu5HltJmp4jIZJUASOGZbTEqJzK/6Jz3jg6c4wKJ60/llPRoe3pNPPaJAAGCADvoRoCzYINifq0bHCYIjdWbCgjqUU6OowGCidDFkjKwHgWFLwFGhtGQDwjI+L8uGNOvaWTfG2drE/rVFd/bN0+JD1By2J4nfrnPrvWWcXYHOBPA8mXQsA44EDxoEBHgZRa6Ijcnj7gAYGxvvs9ESm00sTk4Tzupb+cN/od4UTjOsg+F/MF+pk+oGa18sXgEevX7TZioet9uvuqKqpZ/5Day7OZRdgjmfoNirmUkEH93Xoebs86CRpUFU46tZ7DFC3HDBD46PRj3vI16+/nn4eFpJzsgOaHw+VusM4Hua+V5ziH+8rPSDjs6fnQOpAtDkU6fdUORgxUOJeDNoL8dlS+5HOBc8P1uGVf6ocgNRBNfdCNhu0Yy0f2jnF3/s+5wCzZXrd5aGAnJ1ACXAUA610/uP9KQNgdwQ12sDcVWr4eKMDUVEz326zE1ctlFlVfbYx2IPda3l2t1lbey9xuTnG9ibX9PDP5GOQJ94dRdSg3L0IfX/hgOJdtD+2PmiHDNhVYBJdVVBDXExAXhvqYrsmXKrfodfOGVwOfrUMet3excccAIhisxEsjPMf98BVAAC2/FvO5a03X5f98UgWc6WdKkjXvHr9zI3fndvj0GO8bgji5+N76uxys8N8ldX9Yt6b3k+b/Uy/9bMCAOIcbO2TcBMY/yrbyeciAK46S1U/N332thmg9QhfndZjawSylo8/+lBeeXAoX3nnNVldPpdxbyW99YzljFB9hwBc1fmK9Z3uJR+L3F/bsr3bAACCf85jAACY7OiN5G/+4VN5cjKVuw8eygJ+OVq5gTUwnsgUAoVOqXcityWOisC3DT5sHsWqfRTn2+1KlY9AkMWYlEXwX1h0z8/iNw4AgAWARBr8QpRoZJ8xAND09LTryMPCR2cpKAAApBChDaTgcrffJ0iE/9ZIbg1QCpDJpofkE/wG1YCoW+tN9kixoKBhE252VzsBcLbfz4iMXF6cy8XFORlamhQHZjGQo7v3yMK/nM4l6w/40DkA8G+//c2N32TMHPnvnMLpi8KRZn9vGwCAEgAAAGACgAGAB/bA57cDANAiEHdlOE62J1ECsMEEgQ4O1dHOhgDAeNCXIYJOBJlWKnBdAEA6K1l1e3Kx7snxfCPHq65MOwMFAIj0aJ9KZGdBd8SqwMLeGACAlU41z5CJw+L7XA7SnDJVv023nH47bHiPAgkMCMZpGAeKPoJ+/AduLkFHCyApIGf0+SXa+yHrPOjL+PaBlkSsV8zgzy+nsl6gqUxHMhx+CPw9iE8ygQg9eyNoLRRdBhwEwBOBPZACAG6u9bmUPWN9DFUV2uvYLfOYA3BGMfGDF3OGvYdngJo+xgNoH7L/DOhDexLS5plpAhMkK7JisqEIDq6ZM0Co36LZIWQ/9/YmDJAQ+INmhFGHXgKcQgjZjCa3WAdNsUoL1DEG2kkBApSaYc/n0YIpDeBFuv0sb99Hp9SEKmEv4GT7feUEChcENJQ1zQDmLnzVuZi3zPFIQIv0YgjZtu5LhhlgiX1PKTALCHAbA0DXxzaDqcpBYxCRZPjxu2i3HUQhg8JKI1LgLDp8aYCQOtm7AADps8drVGWAIgDgGg5+vuw6/nxOLcLWsKpGA6DOuS0ca83g5kGWHZy4j5iLSOdI/w0ATcUAue6qdB6CvYqBnL+/rQQqjkeVU1DnfDc59XF+dnU06iy0At3X++HQtLSxqloPJVDBNzw3h4uoFveTlztVzJFOWlEDXMA7xRPRCcz3UZeCo7BNzgaAA4Y51MxgzkXS9QRWALKEZtNVw0RLmRxs5ftahq8JAKAM2lrBCF9TLxIAQGYJAPByMZMvvfMWJKYpAgjgQ8+mZggnBrBta7lqGKoYiU3XSddzawauScDkesu69KnrPHPV/rxOgFG7ZxtYSelnnAGQgsvuh0Bx3Huix7lOGVypfXwBQ6taVr6vzY8OfHx+BfyUJ48+kc5qJv/Ft78i2epcRt2FZGuUOi5k3YVKugbo6VrFM0YGRNyHel6p9F9pvsyv89/BByLrx0FuKxnDv9fdofz6dCM/+snP5PDufem48jx89/WGAAB9dttlTqHP2cU59FhvQdrOU7/P9NmjT5GeJYUvZ66rsRoUkAn3YkwMAgC0z+ZLw//+DQAAeEuGUtAHyO9XfVl6hr2M7dSX0GyHf45gG0xiJFO7gDC0ewCvVVPG1bTWXc0htVt+rVYGnzNMqdGylMvLc5leXshqtSC7EJ8HAyAbDGWxRKyqjDeAF1hbnX/zza/nAIA7YfFhnNIbHTQHAaLYTh0DAAAASgBwkKINxm8zABBLITjppI1jiWzYBYCdAHpdBQCyTAZIQq9X1Aq4LgDQ7a5UzG7dk5NFR54vO3IpfbYCXIO+YkEmgysHAOizGoUJ5RgJNTsag50MdZsH03iRZgpoaqBisIFPolocveBZRoGszHyhmX9Tx0fgSwcOysXcyCoa08syyYYD1u8zikMZBBw7BMT8vG3rEPwz2AvBAjQWhnsTsix4WCAgWGITauvAQW68TaPAHsbbFuKmCQB4K3I/KIzW7E6kriUnu2jBGwNB0yBYUMV/QCEZPOtsOmPwjb0LRxXXwb15UEhGgFFbPSPFw5KHoLWaBA2/i5Y1Qzk7OxOIQSHrA1DD66ZBIeoPxsYfVXocSwnISFhZZl0FX/RHqUnuMHDcoZIblPR5MMLYgv4GcMp6TdNNtuC/uJovvGIBqj03UMVDM+U45fdTWo5cftsLuMkAF8bacO8Q5PGwDv9uAwA00CzSCOlB4BkYNSdaqlMFAvj3erDiQErVARJteZuD0BZY6/cWDhTeX3WOpE6EzojwcPWMaO5YJOMZ56sUDOG7Q2lNVTDr95OaIL2OOSUGwOjnY0Brfw9iTHzeANg40y0N0vxemhhM+DpXU68zkXXPpPehPzcxvxyfBvvctD50HJq/Pz5/uje4BixwbbiF0ktbAV4CINCJKzmhDvZtgwPOHixAgPKIejafZY2+73C5MODsGGPlTdpu1bROcoxRDw2uJNcr8PXtDLeWh28CAADA+D3QhiegXwrwRbu2SwkAnEqcAcNBJi+/9IC0agDDAAAUaGjWAKiyB3F+qtZ3ut+vujbiNdsAgF2vfd33pTbNr7Orj1X3vl0/X/X9cXwiQFu1P/38qWKX4ZwFAOAAbBpEVtnc645j1edU5Fo3I9Su4Ee7NfOMNDoinR4/l6ePfiX/7A++LgeDlYxkJoPNJfW5VgEAiN/hZxjOUWeQ0o8yYJ1ncV5+GC0wGL3FlSjebT4jyc4mmIffoQRgKnvy/3z3b2Syf0sG4z3WnQ8ne3I5W5C2TQBxCwAoNADaasjT+a0ax7ge3LdwXyOuia35pO/kz+vl1AkDwKQZVatb/Wr42p8XAFAFwBXPqzR5tWNqpXXeDdbBL8EMBusLZwCd4x5BAQIA0HPoDlQoMPzsCvoxfqGvWgBEfpm4/pr3DGzxgp26+lmX+lwo010sIKCtCcjbdw5lPNlnog7sbwhmEvQC2+Fff6msAZAaqPTLo/OY36z50I6aqE+mipw4EIFkATUH+sCaBxtoUmPYoHt3CmTZG+Cq+kxLANocZJUBUrTIYwlXaKczwpoXrfUfoOa615FRlsmo3ycY0Ed/3WsCAN0ODuMVRSkAAJyuunK87PLvcxg29oDUrAUWfbeXsW8ynG4KjTA7q5ScPAOcaAC0HdAVsdMVbfz1AQBlXlgZARwhAE2oOV8sVWXUAnIcAsjGgAvBsQD6CCFG0HkAkOD5kcFBxhmZc1KCVMSxcAltlvPMjm6ikQEAeGiyZdaqZo8AW8nl5i8mgoS6rkw7Qr3WnO4Fo+OOeV6jR7sZ1G7WWv4wx5HRR1s+iBgOFYC4uOQ3Q8AM/8Y1ELjjO70238sGAIS4kXdHM6dEC1rXZApobCCINrCyEUW1oWrL1lkM2DXrryUQut7gKDLAVRuX18oqY0N7UGEtlroo0IHW0iJcA0CAZ9Cig+FxH2txfZby+SrWFEM6V+oO1YL+O6i+VoUw/l0xgN7eC+F7KoJWvL8NAPDDPW6a9ECOAX+KzOM1Z06kzn/V4d0W/KfP2PZvjF0MUNIDLAYA6XeToGkBqL9WNe7p2Pj38fnCvmo6u6rABUyZlgBUaMi4cKpnaANDqpizIqjL947tXX+O1AErnyftJVApgFNyLuyBbwIAtIlANRvzdtvd7IDp8V0nJFu1fkt7I6jwx7m3pE4RmNiL1Dcpu2rWRsz9D321YAIIKZOYQ/gxUUzV99rSSuh8j5K5ZO+l42g0efwdNss1ALhnUYJ1Qw0A6tKYhg/P+GT93RQAAJ0UwO/DB/eoBXNrb8ISAN07ioY0eW9x/3NsUzCtJQMf963Pfdz/TQwjfF9bANTu313RnWl5e2pP277/swYAInOkar9VlQDkz2AlAJHhV9qH4fyruvZNRxb18go/qOo/a/5zRSCUFnak1x8wI/rxRz+Vb7z7hrx6NJaxTGWwvpDNekEAIBfE9ix9Eo9ENkMKAGy3wDGfz5IOVQCAW5lVdyjL7FC+84Mf8x4mB7dkuekRCJjOIU4HIUAdJS1vMLYgeQ8F26gJgm1b/yWwwpiaMdFQ5f/n+9D3c2AARHvgtla7Z/1mAgCo/Vc2qoL/ACmgUef0PwbonACNZ8lwsOCZa2e0L8uOaovFn9SfqVrrNwcAtJsEEn7wYUajPgP/58+eEAhA2fd6s5LxZCL7B7ellw1kvoBnjefFayKdf/n6K7n9LjlW9kCpA+sGyx/QHZQ6BgACfgcA2ETttwwA0FClcAmVcF9UEgKhh9gfav3ZDrCnLAAwACb9TAZAwywr7c5HFBRs0gAAANDtLNib8lIGci59OV505WTVkXknIwMA472A0B/o6lmfZRhqPjTIxMKpYgC0HUz+kNeEbsJ+aHYi46EfDxH+npR+dYBY979Y8j+q8HMONACDyJxnmhHvgTbfHw4oMoc2XxAzml5cymI+Z+kA8LyMAaz2qNdiA5sdAgCajQYDAG36nCaKehuADp5hB6DAPUVPJIAJhpwSUmBpWAAACpqBHmxWgwcGAB1Yuw71BSBaKGsZjEcM/vGDZ4CYH0o+vO0fnTAI6bEuH8JNSs2PrWYcpS4O94LcBpAA4whlURgcMA36/YHWx5qzi4wQkXJDvJnpN/o/gdQglBW/a47xNdo/An+UFQCkcQcbjnN6wGnGWHFDFWExx9LnSKF2XaJ2EKtxjzvVa7fLAEBqyFMV/vLr5bVbdVimgacvfF0Xpv2Q9PGOe8/b+KXAawyUHQBw56QtyPfXqw6luMfSv2//2wGuaiE7d/bj/UQAg+2brFa6NC4JHTPeZ7QHpL8nInDxOr4u0ufMg3UuDlhDBaxKP6X2bqbpkrxHP6P/pcFJ01oo7qu9C4AHUPHe8jVVWvfVs9lkx/n0BIPrVsJ2aUUySEW2pP4Sta8wGG5BkJscULWP5rjZt7i9jSAA1y0HPdoJBQYV707HwN1rd9V1ft2CF2Oq2XecB74WYK/AaAJwCdOFrgKwazgjAA7Qbtl4wwJUw4/lIfP1Gv0zf4ee3coK4nnuHVEqKKlx3zsA0SYCCAYAMklvv/WGLOZTOTzYl9n0kuO+KwDg670KDGpbNlcBAKrsVZsf0/Z62/1d5fU2m1B1rZsCAE3XxGttAWJqe93f51qyumksarfrPgcOREUGRtXzX2X80vcCAHAJTfSUhx/tfBT8Da93s4EslnN5+uuP5XDSk2+8/VD2ulPpL88E/vOyUwAAdfcSg7n4DC7CXHgoxW7OA2tLhvDaTLaZ7g8ZAENZdG/JP/7ikXz66LHcOrwra7Cks4Es1wpe5CWOuQaAnVcvEACoOp99zzbNWf601wAAXATwi9QAoP2FirgdEPTDEc91LKagyCwYxBCpNraTuZYs/+v1ZTG6xT99ved2uaa1a1xj+m3KOawCEPR8axIJhr3PKLSNOG446MlqvZDTk2dycXFG5xd2GnEfAIDBcEwAgPpvfYABS+n8qy9vMwDizTiFLw38+ftAt9Oel5oJjwwAoCUAAPBlRB6YCvQxxwT8/5sBgEpsdSHgRpZ7iuIxVUBuyXp/1P8j+M86Qg2ACfQAEBjdAADodRZUpJx1hzLtjOR41aMY4BSFBxR86BIAgKNHACBTg4eqHMxzD4u9oQSg0WjfUERKjUxzG8CqDGzubBsVEdlnAgCoRzMhQIoBGr2428NhgHKBDSn//dFQev2+OnXIXM/mMptOKQKIz6GFDMSVaOBY56VzXCCDJj4DkUX2QzYwBW34sj6z5siE47o0DIGqXBwMxhyxRaI21JBIoI1eauAKoTZMBACs1hXPRBHCsar+e3CPbD8MFsEPCD3CIQU7wrohOAXf6W24wZwGpakdXdO2n/k86FE7X/DZJnv7NIpsMQd8y9pCuRMa6VQwQISb4Jg67Zq0cd0zAK9YpoKDcQ1KVOhGwQxCmmWK+hSYJzAA9EdtVBL82/qKeaqc4sV3G1QUgru45mNglzpDLrTS5MS0AQB69pRVlKOjHjsn+PfELF+VyF/6eXfKSs7LjqyrdP+X/22BkWFFVQ5+dADTMyQCAMQwAU4AACAASURBVHVBTrxmOpZcTy0lAFX3lAIAODy3fiyoUgBIAQAfx/I62G5DV7V+qj5LDZCkjWTdWopj5+/xdd/EAGgDAEpgc8WXNzvtgS5Zc+NVAEZx/6oC1F4Fb/7CVrbYGBTJ/JUC6xDb56BAfp2NZDD4BsS6V+IOCl4ByMkzyIVZzc4o82lNAFk/r+6w+j9qs1jKZGAlHHllBqDVoHZFoor6DTUAyFhzRmUD/T+357aOdwUAABBA8+X1115hzTTLGfsZNWFUbLaouq5aAqWAMbE5TWsjXyMtDIH0Oz/PgL7J7qev1dnRtgD8pgBAm82vGq86m+tnDZ7NwX6yeEvnbxk0vA7os+u4IsBfmOkGANAjAIB4AsyyLgX+un0AAAtZzs7l5NFH8s9//13Z786kvzgho2UBKboaENLXZxoP5fcHEEwPcMMQqwAAgw2dYm6+Nq4JDYB595acXq7l+3/9Izk8ui99ZP+XCEIzMgD83syyGMiB2MviDstMt50btWMKZpIxgFMQp20e3D/Wx79aCQBLUjtfrAhgZ4N7gJgpfHEw1CGqDd97LcvNisE0E6dIlhGsdhaudoFZ9AYyHe7zz8i+rDqrq8aSa8cSIOk+3A0sQwJXxccRffYznDlgAJ/K+fmpLFco21UQaW//FssAAACACQBNAOh/df7sm1/NvZ/0Jtyhjw+ULhY18HboMSOrO4J1BnDwWQIwl9mC4VfeB5doNaOAVEajbdltmfwax0zNUpuBbZMwajtQPP+fAgBEk9YbOghoKQfjxG4AJggIBsDeIJMxKNwVAEDuhASVZd9wDODIoEb4ogyARQ/GZCgnyw4BgItNV9bZkGUAMwTHoMT3M5YBeN0QAQATEapC2n3+0wzRzbP+YQ7dkMVfuVENCJgl/HNnkU68bGQ+Q+COFnYLwmlUFzVaOO7fVcYZZGKsob8wGTOQhQN3dnxMRwzggW90uvygfVJhUzPMZBoEgEeXubXtA53GjChq8SHEh8w4qPN5jVRwfnINAHyPxQ/59ehsWmbVnR8sJWQ6XS/Q1FfZLm88ZDkDDuSLiwvuqckYwn0dmU6nnDrU6SmTQcUgOXIER3T1eraewXqgwVGeoNeTy8spxwAig+hfyzICc4w37Hyw0OuzREoRVYAyAEHYQYBDpTXXen0DGEgNgOotdAPAHlDRHQA2OuaBZmr1dhRKtOvRfhhbC79zAIDr1jP/BgrklLl8HuweyIQpUNY04G8K4F3ToMlilfZVeKOPA+81AAAevMcg3j/mgatn+jGgep2yaGe+b73NmL3PP1/chnch2Baw8ftOEegtAABgYtIGyiaImdG8LebWsxegqT9HFYruH0vHQ/d/IdwTxyjOR9XBWoANGDldt+lnfE5yAKCiUIRnGNv4NFvEuKbSOZjNZ03LZ+u+inXOBV8wjGqu0pRBUAekCT7YhQFQZsGkt1EVwOR7gl0cvJVW9QM0O0baBsm7qORrwBITOUBi/1YAsvgP71dTE+evGI8iM+P2UtEE33MYf3we54hT/fPWfwYYkGYJMNaAALAAAJwiIQKbWS/iWNwHv69033Y+wG1dLXMfKi0BqvLn4r5G8EbGVjICzgpRZsFaDm/fkgf37jLwPz15Lkd3DuXZs6c8D9pwxJu2AUz7sLs/5/Yg7VJV2h877KzdHO0dLtTwlrrgn2dc0L+pusRnBQCk51pV0EIfgYw+ZZZEhpn3hccaivvKx9/nJz77ix5rMgCoZ4VyTS0BKBgAPYIAENZDm7d+dyM//ckP5b/+L78lt7KFdGfHsjceyHytQoJ1dga/d+CD/qR1TeJeS/SL3Gd3VhP3lZclGgCAUlO326tOX1bZnkh/T/73/+PP5ejeyzK5dSRnl0u2n1PNtuKJcKek07MUwDbtTTRcPElmGiYRAPCzuOpsK+y3dgHINU5wSzkrzgBzmkykG+GTFSKAAD6RfMxUXz96B8mZV/gmyvoMFCpziOnb5UhMsM/mJ+oFCyFqJoA4OWBkD2W1BFsLTC4hAIDgarlG2TqE9HrKXjVfE349vqvXzWTdH8pZF3M4INOatsh0XvBELAXPNVLUZhcnjZ0lSZeN6Mc4AKW/qzqnrY0BzxbELwCVlzKfXZABAJAWNno6nclk/0AmeweyWG4k6w+lPxzTr+/8228VAEDcvL4YogOROqcMEPpQIdcMf7EpLKNnqBDQbiiV4304VF1YEOAA1dmv+cOl14IQtzlnpHKHsa06NOOhEh1RrCP2QY31/1QVdlE/rdtBLTk2AKnlqM3u9VgCMOqK3O532A4j0gv5d1KoVYAk3+w2TgUZERkEXRsUpOhkcrZYy7PpUqYQAuxP5HKDfqN9ClXAbNCIdABMqDCcHuAmsGbXLznbiYOYurrN7qMt3TBHpWszUHN6pTmjNh/+ESJYy4WKdZhAHXYRgksAK4tL7XuZbxJvq+HUXGbCtZUTqIwISLH+KJy0WlIgJiaQdDjdwcpNR+UexDxphj2o6APg6ff5H4CI4+PjnB5EoMHEpOiIcvOrkXfnzZ8kDapypq69AXcIBsDerQMNoMGwQVtJo9O7QI+q0NoswVBEyjQABOogJKbJ6Uv8UkP4YfRQMgEFVBN6w7WX0ykjdVKNTDCHvWM7HekPlGXhgb873/5sMJALjEcDBxljq2MVwAmj0eGuvU97abwCgyGah5yx5MNB0kVzABJN07atqaBwB4+Y85GL+BRXiqKIK6xNq+GNzqAfwAgW8Hfv3hCzMMxQUiNhO4BvAzL4OmM3ZWBFhy0GSe4A0kokwBRbGUFO1hyoOK9anqMOE4MXy5bEQ00BqayxirjNvqcVyOn7m+y/fraop/RnjM+v12sK8JX1VefkeyvOOH6Fs62ZhKaftvOrkr1wjfO0btzaxh8Z4ghqxMCi7MBU3dTNKWTqn0TnrhrUiuPoz+SBS3ltlwWZYMejSKUHRbrpVD9CmUAOLBSCmHhFGTCFMCY/H/o+o+c3u7SYeKAG+6YBk7MKQpeKwDbDfYOWn9rXKpul36Fz5Tac/tfGEjEGqKuvo0JdBDaWC3nnnbfUziKJAbCZwrp6Ty3xay21ddclGs9LD0L1ewvdIp/P6Fvgd3h/W4CN9zTaiMR3ib4g/t5M0S2eMgbY6VpMvz8yvNIafb+ifyZlWMT9l95r1ZjXUfdLfpp7V2Es4h6K95/+vcp+VO3FuvXQNDexCwAy/1ojz92soTKDYwAXOIzm8vjjD+XBrYF840uvSXd5Lt0N2uw1a1jgarEM2s9fX3/5mWjfmz5HfP4U6MfROd1sZP/2Xfn+Dz6Q58cLufvwLZmvMlmjhBcaIZulSBdnvHWr4Q0B89DuSmCmuWZTXBtVe8HXAxmhBmS0nS9N+1TjEgts83GM3rgy3BS00DJoxEIEaqjRBQBVU6f6sx1NxLHXsTQwloZnw/IO/J7dpngO98ylUb+kdH4bxZ+3bX5+F0xo0m0jezvEb+7z+IdCfADx9VWGNoFgGCNmy6SXDVFrTfCJ4BQSBLl+gLFqLSkF++oAdJV9wO/UFvizFbEy5xcAOgAult4uOZa43no1l4vzU7YFRMyRZUMZDscU7AYjptNFNzgwwHvS+Z++vc0AiM50XMDx936Q4WER2APZLjYHxNaKgw4AAAAC9qTnTXuWEABAswPUdlAoi6D+XY0LHHahIfiPV6004Dg8GdYriICsP/7j0jTHgIqXVIjfSA/0coEGAACAvgy7aznsd6RP+km536rCUdUHWE5HhUgbEEIL1NZoB7hcyfFsJefrTOa9sVx2huwIsIJBMdMI5A2IqPZoV3EL2z38IzceirDkw+BYQQi3t8snk6moM/Z0mPBdSxgwpejnYExg1fKAM2VOInHs0bmSJcCkxVw2i1lZ+ZUaEwUdycXk0BIDYkbDATL6G6raL2Yz/pemMdqc3uIR1clwZNI3LBws/IfXEMClxtYdY74fAVCFcJMfzAQ+XBTQAjV8Ho4pavNR0rCEMQ9toHB/oPx7BwQHypBhh0HAD8cVQXU/2xLBp9hg+C6+38COeACifGI11fFzAAP3i/vxoDX0yUvYBaqeQSpsIwCgGYjKAIX1dZoJTQ8//3fpAK4AC28KABjOpNsnyTzid6SOOTvBgIvClnjwXgBDeC0GoHqoFRmYkrOblx3VZzCqLGPhvJlGgtHd45jF74nXKM8DHHFtbRbthjNlaEfMPGtgY+6ZAUjMDLRQoJv2YlGpXcx/5TqpPR6i8+EmsJwlbrYF5jQYolP13ioApZh/bEEV4az7aXPQOkZhb7xIw4sORtWNW5st1AxymTnka9bt3HXvbZfPEWy0PeL7JNoLD6CqAxoP/rbtiz+3JyvidxT7RzMukV0U/YTcztqDpK8pgAeQDIG2BuhgrOl5ogAaghgXDkwdYL2eAuOpzUjtXz0AEFugmZQx7IGpdYMG+/bbBQAAhhsYX+y8g318BQJn1VpuXV+hltYBADxbDMBKNjGU6uwCALR9f9sabPt8WgPv7/c/6wAKn88YAMV72TXQb7UfSdcW/95dAYB0fNq+z8+JdH1ex/5pgK8ALf9m2Xb3/xB4wZUB1X85v5Dp6VOR+an84Tfele7yQoZon46s9FYzv+JuIkCEsXHGCeMf7NUdGRzxuX1s4f8sOivpD/flFx89k3/86SN5+Op7cjHrSLc/JrN31QEAgAQWMtSaMEPnmc4mU4YxmQXFJowxmtus+Kfft++fXearfg9Y9jGHyMvJVAKz7HIGXS1lOrNMgwlRlYnX7tz1AZyDltGmF8+4lhXnj4pmBiA4pdYEqN3n83jMqu6JW2w0CVrVBWqX9Um2AzTAqOaPv/el00NnsQG1HHgyIO6KAIDHV7wPlJBhLrdLQH296HN74G9gi78fPrkzlFFKuFlKn2DXSqYXZ3J2dmrJTbBV+jIa7clgNCFIgbwRAeB/87UvcfSrNnzd5vbghO4T6qARbBh9FzesLbw0s+dIBXvnGhoOAEAXosmDt1nZhtdvCgC4aF+6EfzfKUJcHqcAAFjQXwUAcLET+dqQATAwAGAEAGDQFcryBUPsAT3rQyo4doq8qelD6wdmlvEvgDFrkZP5Wk4WQlHARTZhq4oVxf/wo50rUfuoDADTZVArwXfkjgopNi8OAIibKj8IuRPNmchBgFC46eJGTHmrwUXwrwyAufRA3clz2F0K88EceFCJVnIw2gz+ofyPDbtcUBl2Pp0yALkJAKDzVixQd0I9IMZ3U3zP6+9DMM/gPgEAogF3Yx2DawcEoPA/GA6pQcAyh3ATDMLn2o6vbyr/vk98bilqAvAI/yUgmKtlRycjthHkKgLqCPrpAhRUHQA6XGac8NwoOaEDkwTefC7L2hFraAAAqhwdHyNF1B31rzYSqcOVGnalaG0jz1VX23b2NPsX9Ro4/+F5vVc9nyPU2+lzAQDCHlQRr/y5At3Xs3WpY8YxNPaIl8GnY9UUgOl9OoW+yKC2HXzRHtH+W19jtfOuG6FXIbRj6z0vVwigIrMXdNzqDXyTg0KnL2Quq+692cEB+Fh+9jSQanbwXbyzfP/xM40OPADkGzIANCnSxFBoODyNnhkdRH93upbqrnJjAGCHDNxV3IN0vquCw3g9nZ/q/Z/ux0ix5/4hg0VL0eL+jWdoW4YZZiDvGmAsAP83/SycjaQbW9ceFK1AaJAZPNA+txlW6XipT7bNACC7ijVo+qNgqjJiHABAbSwAACUAaLtZBwD4nFcAAOK4+HemIqvpvee+SBA5xHtKTLrgt8R1uwsAEL8v7tuqAL0t2K9ap1UMoHgmVdmH+Mxxb8a17GOZ/s7f3wYwxPEv+7RmuwP9v8qu1u3JdIyq7G/8XduYNtnvOgDAKek4XRAeYo+u5pfS28zk0S9/Kn/4zXdlLxPZG0OrCSVY7YsY9+GJGB97/G43z0EBujiv7gOtcP50waLuy3e+9xO5+/BtmS0z6Q0nTIqVGQDOtjPxuvVG+qaxlPqNPj/R/rg/Wffeq9hZsxi57cyZq7nvY79hO20E/ascANB4yMoZ7P7rvpv17aG7Sfl8UoaBajo5AGDxhDOLnQ2aAwDqdzkHQPtR1c9i0/rkE7K7GAAAVBQgITdA6xjrwKbBP5+UcYn6RPqnMhiUWVVmsOn6cpvs9xbiMO/WAAa+JRsxDsvFlAAANMzm0ws5Pn7OUgUIawM0AgCwd3CbTIDFEqLec+n8N2+/yq9yQ8RFHRzQdAOWFg+zOj1m/1ljbvRjotnuoBqlDYcWAABNVluN7wsAAHbdgFULjBS9ihOszkCVnF/OUAQACkV39Yltuol+lQGAfrcnfQgAdkWORj3pI4gNAECua9VSHgFAAa0FieZxMWay7PbkfLGRZwYCrAYQqRjKirQURtGsewVySArkRjPmXOgp3S0hV9QxAJoMR5UD5r9TMbqihILXyf0RXYcMeC1QAWV/heDf6idRU6SFDd6GUWvKCwRY7wxBFHvY9wH5rtnG6NIAAIgxpgBk26FUPO/25vS94wcx9ADgBLBFXhCA8dfdwYuf8wPG92Ua/OHfpIRDnI9Z9AIA8P1JgAQInwWkGijZD2uYFABY4ZehzIOfNwaA3wez+Vbj5HPCzBvQXdZEqbXijjDbwdoptCGxfrnRcPvhpwFjMwBQ5fTkjnkCAETHqslpKTt6zQdAXNvb62JbQV3j28Iq5XoPHuCvQrCfAwD1AThKYHyt+HyUgg1jUzUFPun+jOMEG1I+VMPqrlDjT51FrShxoFfP0hiORnaLd8/I58YogTcBAOzbayn4bQAAzV6gkKf7t9UBSAa3zgGu//31S+B0XTRZ37bXVDAz3TfRUW2jON8UAChqRtvutfp1z9CnTq0/Q+oAp88aKdBp4OUOc2pL8mugNeogCySnbY2BmAGOdt2vqWKC/p9l/dk4CO0EV+qkoc7aAQCciQEsVH+tngFQfI/Sfv3sUDteBgA8k+plQQTWO2t56603FWTfQGgKQdPuDAD3a9LZi/PTNPOp/Y9+ktvFOh9jFwAg9fXS9ZFS8MtnxzbzqulZou3073UAJH0GX5e+/+rsR9X3RRu2awmE30/dWNY9l8cLVeet+wp1cx/Ptabr175WwwCIAADDrM2K3bdkdSkff/iBvP3qfXn9pbuyN+zKagmdpHoAoC4W8L1cr+FRvxLy/c4M/1pW0pde/5Z87/sfyLqzJ8PJHTJ2O/2+LNYLBA95CQCfjcRBcL3RrUpRuLi24vz7fcaM/3Yccz3b6x5lXr6sSfXSTycAAAj6UQbQY+nC9QCAsj1wEV0rObcABWMDVnG0t9qxIQb/Hr9dHwDg9U33TnkkPdmg1Xp/mIMACgBQZVvjEiuNVAigEBeuii0dmKjyaznfBINF+gONa+Zo/dcVnkn4++nJCdl5i4V2okEXgMneLemzfbdYF4C3Xq5kAKSLKM5qPLAAAACx9npovM8BABVE0DpblgEgKMGh8wIBgLal2+wAlhds03urXytqCLi0WAJgeGJeG1gE/9gMCHf7yEj3Mhl2NgQABqENVb6Rk4C86jnhvENUkG1YsCCwyHp9uVhDCHAlz+drWfT3qFK5yobac5sZ8xVLEjQ7abUglomJB00UveNi52QmDn7LBKQHi68r/1ONh1sNRcdKsgPWOgXBP1r8IbPNunbTb6fqqwMABjbpRlNeAFvzsXZdxTxWy7nM5zOZzaYCBWXMxU0AAD0At0Xk/LmRqfcxRdDsTACvp9euGAnzImkhEp0lLy1gHRcyRN2iHjI1Ino2WHuoUMtE7W0HAEoK2DqZsQQA/+a9djUDhe/wbBIAgMyieO8n7jRNLzHQLFbBMHLRTFzXBbOacPTo8KUOus6wraBAL4+ORdMBru+7GQDAdlj2fBzvBM314JbrxN9nNcDOHKirYcKz12XI/AAAiBMPutQR2xqzZJy0RKGcQY6fSR3C+BoPIDuIynbD7oLlzIVoI98TwZHcGWh2luperWIANAXsVdfp1KAPVYdu9X3o2FV9rzvA6bXiGLYxANrOtxcBAFTdf2q3a++D67q+BKAtANE+fPUoRuv5nSQs4vmivoiWCMR9Ed+D7Igv/8KvMUCzgn0X9xpLWLpFDa5nCGMNd3x/uhfxb5bhGeLPvYJsPevblWJ8fn6h+7uqPpZdBooSqSqfzQM0nhcGAHh7WAcAijE2QIjBvsLowOcBADDIWK9KAIDeWDMCFWvU0zXUNrd+9vgYRtuazmd8j6/nXQCAqhKdOI4phT/dK23PkAIY6TO8KAAg7terAADp/VSVG9bt/SobkQIkVfu/7UyO39c0vgUDwEJ+W7NYk17/jz/h6x3e3pfL02dy9vRj6W/m8ntf/7KMB3DWZypOV/NTBcCU/KyWEgDff1VrH/7PEoFwfyTSmcjPf/lU/vHnj+TBy2/LxXwlg/FY5isAANhmprXCEgCuQtVeYgalDGBgDnwevfy0ivLvvlXbGVP3OgEAcx3c3y6bA7StVgYANdBKJQCWpjMAvu47UgZACgA4C9S7SDkTwDtzFesvBP85EKBdaK7LAFD7p7EvIhI2aIQ/aSwAMgEgEG4tw2nD4a8Hjapo18trXeOigiFUlGoVe6zDIB6JTeq1LGbUAAAAgL+fn5/JYgb9NGWLZtlABoMRRQA7aDeJc/tP3nuzEgBID82qTam1ah0TolIhMw0QNCONwF8pwF0CAOgGgNecDtqW/bvuwtzVgMTzKzU0bYZdvwNoXAheqQNgNA/+2pwDo/+rICDqgjsEAEa9jtwZdGUAfQBrN6WLSil4lc5soEyyZZ23GjQAYAVV9U5PjudrAgDT3lCW2UiWUKuks6XiPliyoL90oUpAJWZNJ5W+M0er9OUqAKBtjnwDu4Kss0TyoBjgkWX4w7cYLKAghWf+PfgHfEX2AreeAgDkASQAAK4HFUxSNxH8ryCWBwBgahRHbQJ3EwDA10GtkbR6/aKV3pxOKcYBjhgoPEql1jrwFKl1JwbjhfcDUMBnVYl/aXX0xef8PnKAJanR9Qw1DwhQ9hMAgA4BQAMPVi0IdTE7dyTpOGE9h/fSoTWhQBq6JPjntYO/yADJF1XDQkod8+KtRqGyX1QFbXUU7GhEmw6AJjvI/W39sOM9lpwqd+4DAFOyT8m9p8OQOlS6TXUQeYAHAcDUIWs64H19EABImD/x/qMDtxUgedeXCIAFsb+4Ft2+eBxDx8hKom7CAOA6TjbwVUAA7yOf2vurAgB166TKSVYTr57TFw8AGIhWUaYT11rt9nSRzgTE9PXVDACoQ3RTAKB5jxav+pxGKu9irgBBXPPp+q/agxwbO38cRKpaM7DXpf0eQAWSr4w94+/x/eyigHovKBPQLI6zyPB7mBY4lxHQSNe+rzM/V/wcoe0NDAD9HmXTabZffZde1iEAgOAf5zAYADhDd9UASAHMdJ+1AURR9NSz4h5Uub8Zg4K433YBAOqCUb9mvL8qu9LmJ9YBDL636mxv1X2Vgx9ds+nv0uvucn/pmDWdG9F2VdmHuvVXuwdaEMym+y8BAHk5mWZ2VSBQhQCns6ncub0v58dPpbO8kGe//kj+6Pe+RgbAdh/6bUsX7UVkDPFZa0DCfD8HTYrtMeiwhDMDJXuVyeW8K3/5Vz+W+y+9KQu0qBuMZLFeMsnDtCLo8qYPwrGnAbD9mvgRbhOQcKKtMPHpuvOo1r43vGAhTlEGYLGJ+3iqy2BNxxn7rNkOnclHBxiLi1R+k4OWcQ6KNWjPbmVcVmUZygGKc9Zp/5408hIAV+2ve8wmX4I+MkBV+LpWbsKeBkBNs750sj6i7i0AgHedJ07qSlDVxwNArXOpYoA+r6ZiqGWgXIc4HyAE2NGSF4t1jp8/16CUn0USD/pkfbIAWF76p998t5T+2XLyKhawLyItY9Waf6eR62JT8RrUN6sKdJcgwcV0ygcqta/auYrmOks0LoDqz1+lBGDb0UBwasPnotq5mqS3DALzxJB1HrgbZp0RUI06IoeDngxRj892E6rS79K6Wh4SKLo2Vk6bhDHorSDoh8wBhBdFVt2OrLqZnK07BAFONz0FACD8QDqKAwAq3tQTiOJZEHBNAKCcPyyPMwyPZ4VLCuasBUG7DUUvS2R6q02lgwRACSKTsxkz/2RD4QPWhxnCKPq/AADk1DCRvb09BmlA6lD7P5tekMKIDeT1NzcBAPSw3F5b0QCDheBZFw/c8Qmiy9TD0HlOjbS/xw96FxfEOOJ3zBS5/oHXBZmh9zsqiahYdl9LLxQAAAJNarb9cP+HEoB87kyk0rP/eB+rmlZgkxQCll77T+NFtWh9zWv+tx2U5hKAaI/i4cXxtQC8amdXOUb+vrJRbw5Atvd86Ri3+rOgm+EMgNCfPv3eAjLUV3KjnmSSU+cnBhj+GbdfTe8tDszm7/P7rFqHhc0vsqOK3aiTFZ9hC0jMB0D/kt8rnIHQ5rRpHitfCxoA6UHddHDHa9UBAD4vVd9b/l2x+RudhdoAu7kEoO05bsoAiEBzVYDRVgJAB7SiVMR/1xbg3RQAcPuS2gn/t7dxjes37iM/v6vWN+a5jgKu11ANiQhApddxux/3eWkfM7NeLgHye8fYaQCtYCr2Os8P6xqApApT9LVtPou9VgcAQMS4GDtV/2fJnQEc/UFP3nzzDQIAODfRZQZ/KnHNMh4Nm6Rq/bQFpeX9WQCU/gx4naC+iSTHdZsGs23rr85u1j3SVe4d10gB6JKdDF0EUr/b10sdgO334eu/ysa3267CHruP4ffn91PF4IhjkM7vLuMT39Nm35qupz6f2k9tjeeUaoOxTIkdzFz0SJflTLqrS3n08Yfy1S+9KUe3RjLsLaULpf2aH/dfcz/GkjQ+Tm0lAA4AVT2nA3sCjS6I+mUT+e73fyyd/p7sH96T6XKjZbtJZyzOFRcXAmnOfOnuow1yBpTPZ34U3+zg4GVKAIDHP+7JOwOafqKL/xUlAA4A6G3URxBxR39MxQAAIABJREFU/OIY6vMoo9qDefXDVfgxdlrRe3U7rQlD/0ybBlQrAGA+LuaJYoBgnWEMqAPQkw66bJmguzIATAvAAQAo8tuYVfmlPH+oZ1AwFXR+lUkAnS3OMcorsq52AYAuAsRpOyKPHz0y2rZadFyn3x/IcDiSHkCKP/3WV9SPCwh+zEJGBDOuMl9kvQ5a1aGPoomAGX0ND4ovoAEzoUAAAHO2AvT2KTotN/nZxeDUGnNmhcv0n/R6VQdYMVFO0Shk6JwBYKZVgyureVG0DnU7XemjBKArctjv8k+0E6Sgj/X6dApeej8Fvb3Dzd9drikqiOlbrpc0GKssYxnA6bIjx9Bp6wMAGMiSrQC1/7sSVnANtGrD54tew/l47cAAaEvgeubfD2w8D9YE+8jCwQF9xTG7PLhXYTequiLrsZiT+g9gJEPgiowIPr9aat9O4lC2lmgsi3U1Ho8FHQCAkKFn9Gx6KavFQrMbpP97D9FilbQdSuGdtm+KNk9+MPifs9mMSBtV+/PuFyrIxHEwQxANMz7r666KAu5oKMc007nDfxhbD9A9iHMGRn7PUUzJ6kmbAICcuQHwyGiknoUibrBcEszyAN8ZAGzxt9A+qpxzq7OO6wyHJxlBDT91jlExzlezHttzu3srsqp1gR7DXH8JCrRrVjtSDOsCqfQJ4/t2BQDqroH1wf0X7L/vUfzp62/LDtkhpH1sCg0RX0tNeygPeEgJbBYBbD6AyyKA6Xt32cd+v9Fpip9rvkY5+IvnaNV4V52fsXyoaiW3PcNN/bjfDACgfg+3ne9phjYNsKL9qLIlvR7qJ8sAaLwbt6vpHep9KQDQ5MDCBubBggWtfhYS4GZyT2t449nh9+r22+8DorYKIkMjYK2U05AZSteL+2/u0+G7vYwMtrcNABgMMwIAZOEZABAZAG0lAOn97OJf1dmqFACAbYoiezHI8TO0DQCo2pPxdzHAjnben6N9fybgeqD/4nrwC5rOuBSA8nvz748BetVeabu//Hz2REwSB1TZ//g9/vn0vnysqr4/fr7t/pr2/xYA4CUAvBkVX5uv1jIcj+Ty4lT2JwNZz87k2aOP5ZX7h/Lqw0MZdRfaDrDmx9eRrwP3ffgNLN9p9l+qGCDFWGHrI5EDZ3TE/370/k/l2elMXnvry/Ls9ILK8gpysAWW2hqzPYgnekn5lZ/d7v+l8Y1/d9u47+JVqY+u79S4Z6uY0Ep1vQMAWgGaAKDNld5HPQBQZxe5LiwJBT/SCkGtLt470P1/7L35tyTZUSZoER77ey8zK6uyFlWpJLQhoBE03X3mDEP39MKZ5of5v5k5QINgRmgADYuQVFKtmW+LPfp8n5ldN7/h7jfee1kqKGXkyfNi8eX6XeyafWb2WerpBADUaaNevhfJCd2vfv0DxPvm5IIzDeowOMag01cjOYwqqSYTRnA4COBQhI4kk8gov+tX7QpNRr8RpddywswWRFBOxrJkJbM9S5xDHUOEM66O1AAAAJijuy0iylESE5HHSAXQcuiDP/qtbx/6Nk2tma4bVFzkCSSwOtDNMnYDGcDYgeG/XidEBiSA2LjgGdSHQYgZEJDTB+BIEc3wg7YNxjsuPoc/c0nBKP2uCJKF4+IxbEXAyGaKDEPplBkcA3HYIvR+IJPxSOaoBrDfyKPZjHkbjBRgGIcavyyhYc/nQEkOAIz2ooUINcpDdrKXNeqLSiXL4Vh+/uJWZHEhq+FYbrfIGR/KdDYhF8ByuZZJNe+NAIj56cnYDyHINOxCuHhUdvA+biBHyhilqC5JFyZcygBKGLqOMKe9bFZasg85+xB43PRQOx1CBOQuRrCBz0pGOSKwwBB7hqJr+CLI/7brVepXXdzMYG1MwNMNACcB6gaxoocKN/HQf7SNaQFWy53h/CEFQAGOnYBE0DehfM5ybtoE8Tbnaxn3J6GUXY99ZuPCtqEkoqUTuMEHMKrBZA/F1bxQfh2d1yhRaxEcMSw9GJSeo16L4iyqJQtN4xLqISHNJUUuoEuf8/O1fIxtYi3lWBDC22dE5AaItz9e0zfINik3tPSbrnZHD9CRnDYSRL9unAP5/bskrIejHbU3U1Tb1gTXLQAeOzkCSX49V9JdEQI5jwI/QKl3liPYnUPedt/0nHbnXO2Iz9qnbEbgo6t/2hTsehzKVSi6OBxOHZ8uA4RzypipcwMirp82BabxneWPdu1zroC19Y/LJT83N4rwe5cCWssDXX/epnytxTJ8bW3o3V8yACu2s37Pu3cNf2sVnvrgMgCQy4P4GaoCytImpZSkvM2mxPXvyn2S5weRWzA8mxGQgAUDg6Mjx+/r4LHOH6QjIgVQnx/7pEcAuAPizbfeUALdEcByJXxl6WFRTgGwTPtcbJvTuQLvx/o4495x3nj7/PfOgXGZU0DA2jzYjTHIgM98/vmxUfbGY0oRMm4gx+dpk0n5+muT5W19UdJP8+fvWqulfr7v76X23fe6nEfmxsJ7rS3vKaGE5vgfYfSXV1cyP5uzFOBsJHJz+bG8+Pjn8vv/4Xsy3l/LYlLrSJ5iSbslpOG67eBRmPhMB0eBqLvv+VDSjzr4dE7SP5T++4d//rn86J9+Ko+eviWT+SOmArifW5V8z/nXSOHBXvdOH2d30rieVtp/Sv3vUTZ+XEMHtTQ+yo5k0OqRjMklx4mNDSqWGOcP/yINgGu/aVvGfQDP0td+ll1mFKg5AY2TqC4trQ5adhuBE+0zd/7hPHdIl3T++HuSXVbmmc8PZzJ0aThi8ZffDZSjC462UM4VIfha/ati1Dby8d0W0SbWVQ1gLzP0n1HaGvXkqQC8L9PDtpTRcHBiJCYgAdysaGO+eP5Cbm8Q9Qz+Fo02wPXPz87lyeMnMvjP3/wqAYAo6OKkiMIudoIuCG2Bh1HUQk6NMjwgc1AMf0G4N0sEJjb0cgmuvOPzCZtz0OQCJxpgd0GD2zaz1sXiG1CTuU6JHqzElCu9LNcHAID53COZDYcy2+/l0XSibMIW/g+nNnJncgCAIIChXdz0mQKAxYSNnNayGnTIe5KhrAYj+fnlUraThayHY1kzP0UZhQkWABWSSSMCwOcB+5HX1LnBseWPFjxj32PSuyLtgij+7VLsXEigjiWvbXWHNa/JuBJYz34j23UdAYCloNfUSAaSSFkeqZeUo5eDrP8KACD0H14LEGMARNBSR06e1E8C2KZA1/OgDADkCg/a5l5yhOCPp1PLg1dE2b0zft7l5WW6nStLrgii50dWBzTOzdhmj0BAGgLGHeO33mwE32OTQEint8mF7Wa9kfUKRIkrefTokRrkHJa6Xj3PQd+uVgoW2HzIPdoxxcZ125QjZtfkaGbEh/39HkYgUwBPPc+vEAEA7/PYl7kBmBtbVHDr3THJ0ZKcSve3Khh5u/1zI4XjSNlVAzRuzkf37clRVN+lgmBRbnYpbblSqsA0ypTlKGzH+IQ0F4oSR/B7SOTa5nVqx0sCAPo8ANEAzw1cV2D6AIjWPSN8WTIgovwsXStvn8/ntjWR92Hp2l3ypW3NxPlYNACC96PN+DqlXW36S95vbQaYLo2HRCD6CuqbQfoEXeubQLeJTxgT3AOGHtVVkxgmmR/WEFb+cqvRl7mh7c8bPZZxX9ZxUwDAxzAHALCs333vHeoqkPXQR7BPM3UOKYe7nYwqdeCU5EebAY3zcoA8Ghj+TH1zoDS/SgZQjCCIbfTx8hDqrvaX9puSh96f7fMEALrG5pT+PWX9PWR8HnL9LgBAtUONAEAe9u1yJbPFXNYrBQBWN8/ls48+kN/9zW/Ko8lGFpO6TKanDLnx6XxNaKeDmdHYLqUA9D0fAIAXn10SAJienQvcW5fLrfz5X/21nD15Q6rJuewGE2h5wUuslTkOh60a2EzhqfUnByruY+t0tTXKzrg+CQa6HYA2JGdlBAAQZQyuKHj/jQiQfj91IHXpfS7vSutX5ad6P2k6mOHtUVFJ/kHnJyGhggGUYRxTTaKN6zi3OY/0nuQcsah32iJK6LgdaFQvQAA1/BUYUJBWjXe0jXMIkdejEXmA8D96/N3QB8eecs0lN2kNALDvh9TnUeJ8s1UAAPIa7/EX5c6vLq8EOr3vK0ilns3m8vjikQx+/6tvp93LBzf+dRIJ38T8N59oqkBbhkUoZ+MRADhfE8aUr11DXlxpdRKw7mXSpQAloZblL+dXikZTabNoa0XfORwSOKNbNng9T7s2PoOXTYLhNRtWMj8c5GwykvlkLNXAiDKQV9gBACR2UyrQA5KwYQvHuUpGpJNvM6ho9H94s5abg77fj7USwBa5QxU4Gsay29pEDEac91kbAKDlNAwUMOQLBoB7HxzBzzfGXAFzQKEaa4g461lQk6mNf3j7b69vZL/dmOFeM9rjHM4j5kBaVo8NCFHaiXrY0VSw/m/WS839JwKo/auvJgtol6LWPkPvDgDEdaQu9Er5MgAGjBW0YIk/SxdACgNejuxGbz764Pb2NjWtTYhNrQwhUw4YlaJRGZ6ScHV1JdvNJpUpxDVG1YhkT9G7BuCq4f03AAAbQNsacW6CGp3VZjZIAE3yRADgyMgqIOyl8Sqt+RwAyPswRg1FA8WV3lwBOJIFuXF8tNmEEPowybwdEQDIZQnNd990Owz9kvyK6TJ9x7Ypx5QTbFRoeFYZEdd02YCNZ2slPGnoVEjnUU9ALucbikaHAeWG90MjAE4BANoU9FMAgOL8u4MHqWRstO2VbfeP12mZng1RV7qnr4P4NypMpeeHkyCuq1whLCmyUV7gvvn+E8/3Y+u/XgWkrH90K8fdDOJtukj8DvMWqW3cBgwYJodKBXAVymIEXRV8dbSYa28wkPUeW6ca49Fj6fdhio/Jhtg/Ol7Y/ZocAIzKYWrDgEry13/tfbYH3ykRoEUlJueGEQhHEdAii6L8iGOce8jjHC55AOOc6x7B4xKJ+XyLe3I+f6i/hqg0v2e+T3Xdv0t/9Wvmc9Kvkxsd3fOvH3xq08P6+upl/1Za/w+5XxsAQCuDxqjXX0eVsoNMZhNZ3l7LFBk/26V8/OHP5P23n8jXni1kVunaQVs9Yg3vEX0JJwidJ8MhdaTISp9vfXd9lsFhKJfPr8jOPjs/k9vNTiZnj+SP/+TPZTg9l+niiWwPU0Hm/GBgqbJDtBNeYU09rA4gWq9TP3N5+DL6P67Xxr4cAABWIbM0ALQL7FRQCxigiz2+AQCo09IoyRv6413Xv/OlwXhmKT5GZA/MsNbIDoIAnicPZylln5WvboTf6wjGNdO3zsnFBkJu9D9SjPdbBQFAyGfGP0IgVOd1vpTaXmY/0YECQKAGAfAewCr+VkgBAbCx04h5tKcmA1TbDbx6iACAo5N8F+MRbR6UB0Sa9CWiAG5vuaegz2GDIgUdtsXgD772LiVInChRCDqCojduKmoHqzPO882LlCIDiHDoonEAgMycGQBwHw6AxqQ2DSaf6HHguoTsKQu2pEArAFCzsfo143k+obzmrxpZKP83kAWY6keVzBCyDvJI4JYwUG0jrtkFamITj6jgvNoCAMCCsvOsFOEGyNBwJJ+sdnK5OchqOJFqfkaGylumZcB7DO8z0EX1OETjhe1viQCIAAA1FMb41ABAl8IYxyD2DSYsc/0ZxqURTvpXQ7quXlwK55kZ7D4H6Y1mCkCVPOhcZlg0YzBdqgGLhY7Qf5D/AUiAUqPkf/BmYNwQkNQMQ8034e55choAENdX89lRxkn5C/y52hQQfIdNCP+xKTmpoIMGHo6GsDVsWPjLzQrCD6FXIJ00DgIildstj8HfJ48fJwMMbcC1aKRZWkB69sBmn5TV4UA2S+QbtQhOMwopP+z3uuydHZ+MRT2ibc30r9GsakWLoVha4x5G1nYc+sNR/8a4JQXX5o0xsUYEPMkBq9Ed+yhFzOh2o2koHZEMvRsQS4DpldtkXGnzJ1wY+DK6+iBuij5Pk0zLlf3sMzYbREBRvoQIEhojjFyqQxg7FY2OQaRENDLIrnHum1MKXjRLE+bX6VLg+b3nMfZMsrIB3a/At7W/qaA0SSTj/tM1d+rz20tIxccpGRB9ERIuTzrHxqogaNBXHV3UWCs9ESw+L9vmuX8X25fLGD3/IWWgmhE4JVkT15Gu/IPubT6Pw1qov/P1bSlx+hC65mHkIMoyA2djO0oRAG0AAEB4KIsIIf3a17+aQmiRRqcODJRyLpMA9skuHwvsTRFkjesN558aIdPV9xFAjZ5blzVtHsZc1vfpNOX13ZTPPgdyuZLP4VcAQHk1tQIAjO50QxB52WqHwCF0CwBgDI/0Vj756AO5mOzld7/9jkwGqguhzzEfvFQzDCS8V0dSHSXgOhptonIzO48AALBba242nXaHg0zOL+T7P/gbubzZyuOn78hmP5UDowDMQzyAmQudCsDUQQY7cDPVAGCUe9xzC/Kz1Hw8awRRff/nda26Ga7hAIAF2zNFCL9D124CAJYKQAAAcbhNAtS4Lk4BAClDTSRClyYAwCjnkaYnwlEIXRiVSwhYiIxAlI6y4tsdGfG7Xr5/da1FAg7jiRr9MP53W9kiCZvV4a2k+chTJFXPU2+++obRbkbIkvvNGf4VDGCawABpzJPaSRm4ALTNeM4JAYCxpwAMNbrcAQDYP8+ffyY3V9fUtxixYbb8BCSA/8evf+vgwrBNAfNJlAtF37CTwhFKmXHOGQDAECoogCQK05ALTwGIhAilidi2eesm2Dwzn/C9Bnwoo3LK/fNjVIE0DvpMgW9XSlJMgHp8Dwe5QDWA4UCmYwMBhghVAdu9IvH9AMCACgQQLYiQagB0Xj30OyBDw5F8tj7IZ6stAYDp+WOR0VSubm5lAybfaiyDasZalXyFZ+gCABwUcMCgmox1AufgkEWDxBC4tjHEBKUHxCpyIhIACxOIHUpsrG5vCQokL1/eRggo16ERWjPC4lHjX4W25v6vV7dyQMkVelf0ensCWDkJx3G4ZvfcKAMAvfMPzw220I48RNwXBj+u4evNPT2+VqeTSTLwkb+WAAKG/A9luVySJOT6+lpubm81bHM0IjHOZDwmOggwKvaZpktphIRHAGGeHbUBqG6ePmRzwRWdFC2SVbTwPtW8vbrPc4Wq5AFsEqh0h9p2jSHr6GYGdLux334FGLeRRSYHAVgfJfRRBNnUiGRPdQIAftc2Q0zD/2sDsg0E6JNrXQBAvFfb+7jWj8aHikG4awhZJgJtHAA6f5HjF0rbhHHwe/SN/0sBAIyV9z7yXwPw+oPI+w0YV366QQB//jYlBIqjen2P+zDfy/Pn0+sZAOClhOygtjFvXRMZQBzvcbIBQ8eBAgCxzaeORyQh69Jj+q5VImEst+M0ACdfv6l/wmKhKuPeepVKFJ+paou997xZloAajUkGCDnte4PLs9gfLo/dePFbjVAe2FIy6cpgmP+Oe8N8NpW333mzzu5lVKICANVIw1i3G61PfsqrCxDwduI6cb2cYryU7g39MwfV/X6YcwDTo9zM+6ytPaV75n3RZ9x3yeyT188dDby2feSUsbvvMaeM4b2vHTgAUGOeuoQBAEwBYBUAeINRkq2iDjgG2f7wIC8+/Uj2t5/K//q9r8s0AACIjMScwXrydIBoAzFyDaWbjeT4YSkAQ9mtwN4+lhfXlzJ/dCGbwUB+/slz+du//6k8ef1dkeocWd1MA2CqNSoWDAAXrLl/7kD4ZUpHlJ/e7yUArdT3dwcAPBrXKO4MABjstyEFIEYAtDt+XOctpgCEFARoQyTVRvRU5aH1cEKvSSSuAABMbfj/4ORSOXeqjRjBCfQbqqotERkiiEYG+9pedgBn6MXUUioABvQ8Y/I/mL54UOiCFFAWIWCYCi0hjQiAHTMS8EQhEiClCeBc6k9wZk5lvdmS1229WXMqYN7iPSIAMEdeAAC4vuLaQAU6cs2BjB7v/89/8xtHAEDsEJ/seShdBABwOUfxdTNRACDhYyEFAAAASAD9uFMxtE7D3kjkohIfJ3VUoOIApgVy4ubVtlBOBwBqJM4Je3A9MGA/rsYyOezJAYA0AIQoDXYbwYJplhjyuqbar567y/KgiBo4bBgFgP/QGvYGAFztBvLJ7UZuD5VMzp/IaHYm6+2OxuAW83S8oKB0g96f0wGAhnrj+b5u7AMxZZmLundyIZQDAI3rkxRPwwuR+w/Dfw/v8xoLVsP+uXQCAKBhRqoc+aLy/qBnmnn/Gj6JF4n/thvZIT8GBqtTBqT84ToCwJWkklCsfy8DALkBEzdg9htyfwysyJV2HAtPvRtDriBBKLpSs16utDdyIIwPIzL2yIH5XAAQ4BpAKgEKYJNDtAW8/R7ehjYgBWA2nVKQOAChZRf1P6MEQFoIFNXqzKbvIQidzBAlL8fjo1KFPNbrwDIM9diLedIGlry39cN3KdptY0pQyerothkP+C5uoMeKnxNI6v2TMudeeYbC6WzluV6twaIC6pq+pwMAUWHkFhI4AO6qbBEAYAh6c/LcpQ8b9zTjH9/5FUn4h3WNCh4GNOEvPmPTBEdHBBT8ev5dl4Ks99DxuX8KgNah79uD8vb4OPv9UQLzIRwApi51ipx4/+OD3Kugv+QKCr7rkz/4XddekGh5KVj7qW0cFPo+jj6JxkufAqpRg7XC2DZ/S3O6ZIz1n+/rrtuA7T/fwb1uECCe39ZWiyHS8QspPTQsICdR6cbTA2ytYM1rBBwA5FEjBSDJXpPBUS75/lHPExhDNQDAWxoAAGD5/GwhT19/QhmjaQEGUMDYqgY0hDbruoRa6/OZFzLvR1/fufc/eldj27sWSGl+cJ1mZUqjrC8ZSNH4i23I5VNJZ2hrZ0MXyAz5VwBAqUcDCSC4LKzePPLNOW+MA2ALgwteXnp9EQF6kNFwL8vrS7n97Gfyb7/9ljye1/u3V2WA3oWXk5D6PPWKTviMYx4CAAwPQ1lerQkAXN1eydO33pBLROcOx/Jn3/+hVJPHMj9/JnvRNAA1EBkrcAQA5Huot7dkQJd7uZmn35j3KQXAWPeD3uP7IwxuWi6JBBAOSyMB1KLnD0oBULtFSfaQEuzke9SpGUJfaQUTVGOxssMcMyMhRl68v/pkSb634liANVcHkTXbsJfDAFVZlPzdA8sAANjuzJRtRH2o00h5VAaVh8E6EK6h/ijQ7pwBmhIw0aiAwBVw2DsAsJPJdKzk+gQARrLarPgXvC5XV5eyvLmyKmrK50V8AmPzR7/+7aPdywUkFQSr4x0VEVf2PfQ9BwAQkuIRAJwIzNNWDgCvAnAqANCnFDgJVdtG4eeph6TdQ+1K02n49fFSOQUA0A1EQ2Sipw+GwWh/kMfjiYz3e5mOKjmbTRoAgFYDUC+fqbs01kFlAQHH6zkDqmykYtSAIvLw6m8HI7mVkXx8vZIXG5Hx2YXMH72G0guyXK7kdrWR3RBlKupqmo3FECqkJQMGSoiRFVFzHCME/9iLmisDrRsgUaghPf3ILdytNzQoAQIwCsCqIKRSI6ZwqmfESt9pDQTLbVf2f9+0MflR9k/zfXaaVsDcJJzvhhkEq6lhdwaDygBAXEvet6lvhgOCMVDicqAEnx1tzpW6qNQ7sUci1vNoAi7egZFw6mLnNUea/+8e//P5QpFAC3FDCsHydikbgDC7HTc5NRQQWjRupB+gH+fmQWF5yVDFQBVULQXoYV4uNxguxt0MmwEEUlMERW9g7wZ2AgDQt8FRbINl1SGl0I42w+tYKVMAIDaf420ChesiVmlw48qjJNgFTbmQzxGXX/E5agVW57LLsbZn7TOQKLfZh3UZmt7jW7xNHDvLTUtyOHgxYSCzfSatfB5qW9FX/XXko9zIjdBfBgDQu3+g9i425EbIQ3MUSgaKLtd+L3K3gtIEANrmbJQVbWOLFAyXp3EetSk8Pr7pmUKZ2DYDr29e6lNr+1MAVx7dlSmHbfM7f+b4jHjfG0GS5v2DNIDe8evql3pMm/Cbd4GZJIEjAypVrFejOgHXbyDxxP2cJybWAPexyCMAQALox+H6DgDMZzN5dHEuF4/OqEQyfBR7NSI1kJ44VE8TIgCO9rUsFatrD2wzrqOB4cZ7nwwvr6/+sY3n53Mnrru2cfT29+4xGQCSX6fLQfKyAIC8D++yPvqe69TfSuNz6nVa175HAGQAAEZcNT3khVdMk8E6IdZ9QFIA9Mul3H7yU3nvyVDee/MR86G9ZCfGJBL+uQ3ke4FHHTG95AEPMDxUsrnZ0QGzH+5kerGQJZxU83P5/g9+JC+ud/L4tfdkLzPZ7ZUDAADA/rCS/WGpwNweJNbqwGvTEUoA1ynNj+u3AQCAf4zRtAhlx17uUsty1WHjsAqApjTXJIBaPUVTAB4GACgPmHHMwa43xn0KKANOYV9AZsHoR9UqVhmzKgVwgLXtrz5v8/7zvsBc2AwreXEQ2WgIszIfgKDR85jJl2aOMxLgMWhfgQD8HeKrLaMAOH4H7FdRW0LEh0YOkA9giFLiFhVAxweiAxABoAAAyAAhqHMA4ObmWla311pFjbiD7rxMv/yvv/a1VAYwTqI46HERe4dQSYcZamRlGgEQclFMseSiMdSCJQu8BjxJaxQc6FN/ktLn6FKuhLbkucT2ugLQ3PjqvBNO6FNWQcsxNQBwHHocFRMaPvaQ3sfovWq3l0cOAIwrOZ9PZYrJsNcIAOSrOACgipIKNSW6CIo1DVt4y1XkUfHBccORrAEAXC3l+XIjw9m5nL/+TMbzhSw3W7m6WcoaZUYcrkp9qeEpdQICbARl+3bjn/MAqCqUwMyAciEBpI397+QVWR/6IlRP8paESAjN4QKl7TQgcpcWqLFtUnW0chgJCKk0NMtD/7Vu8VZub66Zh8Tp6CGvnJMObtUe0FyInrLBlyLwIoAW5wSvzb7Tkplxk8FxDgD4/M0VFf5u3lX2TwBr0prB1xYhkwRXaLCPD0KzlXyqooF/dnYmF+cXAiUQAAD+g0QqZ2AMAAAgAElEQVQElQE8UoClAzE2XubSvLsNEkNsulAazeCHsHaQgG3kvK0VYK4TO8bDUl057VyiGYnLKcBTUlgBSLag+I29NPSXz2tMI609ixdSUGrmOz6rbWoYX45riHBg+xyQNFJUV87jM/pztJVRS7KZglxLjEYl/MigygRclLesUZtxYOQyMc2nCPSFUH91DNYgIJVOfAcFweYV5hg+O7hDr+ZoaFEAFoEUruFAQZz3eTsgB0iWdqIBfjQ32PGmwXRMsD4AQJ8vp5G862ZymvGPqx4/f01i16akxXPaZJv+bizKWRRO2qdCnWu/R0OpD/tvlG8+p/P5G6eiros6fSHXP07pSb1nfdXc4Oh67lOu3bYu8/NiBE7bNUvt8bbXY1uXxcJTjUZ1yGaSOB7hBkPFqjBFxdyBWycAjOOSAwBQRJn/bFmbDgCcLeby+NGFnF+c0YMGEaMAwEG2iFC0UNMDy0Drq2RA5/tfbuxTbrgRYXtByYOZj2/XuHaNQ/59PN/34Xzee7tP0Q/i88Q16vf5ZQAAcWxyYKEPIDt1jfQd19e/D72+cgAYbxQ0Ysgy30O4P0O3RerxkHnaMIwO8MgSBNjJ9acfyNnhUr7ztXfktSePyROF3ynTA4g/GqNSlq4T55TQPbeZv37X5xkgKnc4k88+ey6T2UhWiFJFxY3Zmfzon34mP/n5C3n67P0EACiJ+kZ2e5SyXlF2j4bTBgB4isy6SzsxP3MQOc17cgBoxIVyAEQ5bKlCDLmvqwDgeI0A0MizvYWz5zLEdcHS+kf4O20B2KFVlQAApgEE7z68/4gAPuB40ztZOQ0gjokw11t0X9QW1fatOnY88go2DyIArkE+CE8tlUJ1aCjZNuR4ndaGyHdlwVe3Len4hogb2DKainZL0obdITlEk9P+hjmIVACU81NbByxyKP+3Z6Qv+wJ8F0wB0AgAtOF2CQAApQDXmsKVStOLDP7T++/xUbsEZD4ADYXMcoR1tSjBXxJyNLq05FyN8qu3LCHUKMEQUwUslDkK9WQAtbTxFOFSUirua/yzz2xsTlfhmksPyNgE/4fCCAAQAS7GQ34eQEgxbMZUBI0Xt/qmygDMFxcg/a/myKP5kY6tRlO5We/k+c1KloehVOePZPb4iRxGI7nd7uX5zZL5MjhZ+Rm0vCNqU4JIA6HiZNSfoHal1v91gwbjvoFn3bzVUTAgv54lgxgi68+QeTvkINdXLxgB4KgcPYbY/C0K4KjOakr50DIbO+TBgOAO881qFAPZAuM/vP+ILHDSC/prrd/Y1kwSdikwvj7ifNNjlcSk7ZUrw7mAS+cYa2mXUD5VwTk636YHxsZfUQFJ7eP6q423xrMehICAly10IkL89XKFV5eXCfhrgAPGPs2Sk2bweupCncKgMzoqWG1r2n/PwQHfJPz3XDHLFcr4bH6fUUgXwTxJm4AJSRe/NJQCkMV7wvSsRkqk52UyLWoqtqWxKUdj3cN+gyKRP39D3maRNtiRQOLVgDBdgbbxTwqmKeiRiJHjbhEKMerCN0RKHCLT9tdkMI+1CA8n/0ngiJ3DeQvPjAHE9TZWz1QlFG1GMHQpqPn33Jwp/uooiLY11Lumk9HSvQt0zUcTvkZCWN85X6+RhCz2kZ/RBvDE53CZ6u3I25N7KPL75wp+ox+N9Cq2C9f3XHKcmwOTPpd5X8rfYABawxt7Lr0tzVfjc2EDLsm/EgDbJVdP/b7//vfd+fO7eycc92UdAdSMlInt0rBQBdt9fnges5Ob+bg1ZKRFZCI1DOAuwPfJuKKiuJhP5avvvcu9WQH3dnZsLuFTO7PluNL4PuDS/yJOPdYZtFkRGHhIQ0v9V9KRS78/pG0v49y+9rn+zf5MaWcJ/tYIGRh+9PaYUcVIReiEMEo38tnP/lH+/W9/V8bDncyqg5zNKrl6/onM5hrtSMJsgvyqc7MMtVXJoL6QtKd7PO2hElCkbTdalhrRq8vVWiazM1nuhvKn3/9refLsXdkcJrJHuU6AGXuw2iuAgYgdRlt3RE5F/aerdQ+ZP9SAmamkdet9rDRVyMLMyc2ABAarcOZuTNv33YEX2xf1QU/BaNeLjKSZUdGIeh6qPoa/+E8HFFIAEGWxo76gJHh7yrUDUkIO4FszglWqI16uz/R72CI4BUDIQEjUCDBps995IgbTDlIUHwEAt8FqgF71FdfF3cAHAAKj3VIZG1w+UaqafmnRoq6PIyVgPJ4xEgC1DQ4HRIPgvY0FUhLgTB7u5erqOXkAMGewX5CcGbrvfzQA4JQJ0rYYtaRfTeSTFEkiPIoYJ2M1AAUEAXZ7GYKEISL4brjYpNZIA8tDCX3Cye1e9Z61VwIA7rFs0ykuavL861OvCQAARIDjwYEkgOAAmI8GBACQ04SwGSX4M2REcfrAAWAkThhoW3EMP6FA1AlcDYEM7eXFciXXEDRIA3jtKdjl5Gazk1t43gnK7Ik2sRJfSjNQhBWLaDQBq6ZHBnjHI+GgFkA+PLyzDpqSFMLb5zwDABmMYV5ZhVGaT2/sXn+8x6JFePYRAGCeczwjAAAsyAqIGMj9yCqORS6MHFgvlxSWKqjM12xzsA57Lnsw2P1ZnXrfxLsAgLY5kAtb94D15SCXBHRprrkCnwtYnSRO1tnNIt8VQuztOlucp1QFz4/zEoO49wcffKBMrFaOJY29efoVbVcE1AVbPL9kIHm4nqPz8T5oO5RbBwris6gnTDepBgBhrNzqWdY5rPNaQ9Zqvz/Cb4eyxlwNXlBXsKOnrXsMcU1l020z9POxzY1ARZKVHMhfvvV45Ef6IXClNNpjpUPT/c3YV+kBIE23txwlZ5966Z9Q6SA3cksIfh7+nhvsPmZtAIBGEMUg8vbVkPf/XfaEaGDfRVn2e7Stn3j/U+Z3lD25QdEnHxw88F45AiBs3aV9LHB8+D4egSG/dzIi4YEOHniVs01z0FNAXNzEucQcSPOknaJ/HB9jis59N2Cf1D0RJA+VvyX5XPq9a7xju3yNxbkWowB8r4priHMD63u3Yyg/U7V2G5lUA/69OJvLu195h/swj0xkESoBqX+pWHwFAPQMYhcAUBr3X9bvd5Fpv6w2teoqnQKiH4RrM4JdniLK9pOf/li+8/V35c3XzmUsazmbiCyvP5PZbERm9dvVWg5Dmq8BAHDAAeXf7qIB5g9RyWoN3Yh13mQyVkb3yXQhq/1Q/sdf/VDGZ6/JvpqRF2C3V0ADYEcFo5Ekcwg5PwbnkjF+xzLKXTpHt3wOzmNDY1XTNs4QlBwng8GexrYybmnFMhUfycVZ6zCpnPwhcTB0AQBqH6osQyrzniBApWnNFn1JkATt0LT7FAmM8ZftSgnXU/UxI+szZyGMfToawZ0Fh7fsEwiwHRxo/8T9s22Pivtv83cHVvXbuD+3rcs4phoBMJLJeCrD4USGgwmN/8Meef9+PehoiNbaydX1c7m5AQCguiL6BOcP/vevv69AWguLe99CTMqoNj159lPZQO4OliPrXlcjnPIoAISvUXluAQD83g4AcLKYbpEUkS8NAIDIn6HMx5UsxggLQjlAzZtxijo36B0xsyBbjQDoAQCQHyTDkby4XctnNys5zOZy8exNGSwWBAAQIrXa7GS1WrNeKo2JQcWamhgf5KczRH2EBaVsBIn8CSMMwyIYMFqEYECDnyHmIcQGi9DLy6nCsZUxrHWmCbgyr4ySzDUEQBTyinyephxrW5SIVJiMKkX4WFx0RwBgs1pZ/qKaM4mAsVH6qR0AiIs2N7wa6+IeHqyE/vva6VGhXqYCenQtph0pW2nXKw9RzPsicNC1XuK9995rfJ8LtssXzxOpoHut3IjHsTDgGS5eKXeB//coAq9S4Ddxw9vnJDgNHACIubEkMTQSOsoWhrSrQYIppIz1Gsaus0e3Kyuywc8egaJ5uLUQ9zaUDE1VoK0erZ2f90+aK5mrU48DmquIb5xTkQ8i8XMkdC601fLANIqo3sijIYe0HP+tgUlbBI17YXID3T+XchD7FOTcgI19bLuORRid5oltW0slBbjU/lIIrT9Dfp+YSte9+pqewpIx0QZ0uAKcz0muD4tWcU6O3NiPa70h4z2FBQzI9BCbR6MAALgsT0kTJxjgfX2TBNevEADge2Aubxrr1/hcvBysnxN1vAgApNrnTDtUBf3R+ULefuvNVwBA/wS816+ldXyXi5bkV0l/KJ1/l7Z8HscW25dkSEFSZF5yysX9Vj77+c/kyWIsv/ntr0u1X8pitJP18lLmM1TIGsoKaanwmCJRm3XUlZwTOqtRv/WmMPe3qgYAUKIaod14jadzWe8r+cHf/oNcrg4ymj9i9S448mC4IWpxDE8XPNHwZDuhW0skQGn8S7+X+l8jAGz//aUDAKoFcP9iuseAAAA4H5AOAIJtEOORUd+cN+qcVDAAySGb22sCFAQICA5oLj7lIxyJLLooavyjvw0AgOGPiABcyHWsONZdkWnN/kYKPS5yWhn5pIc5n9ewkulkJqPRTEbVjADAbotIbr1eBTA3AADX15cJAIDDlwDAf/vWN8gBkOfIx3Cy5oM1la08AiACAEwBQBRAMOK0lIXmUiACYIVQ4QwAiJPOFRU+fFZK7MsQAYBKAGPk0w2FAAD+T6showK0tImGp1DZsTQAN2Y1uV7ZJ+n556RtRgCQKXI8lavVVj56fiWb8VgevfmWjC8uZAnkcYh8kT1Dj7RuvLGrMrxTZDSZKE+DEV1gqTHhwBf7UUizERNaCDANpd1ONmvU4oTRD0IObSMvCdZMy5XhI3BymEc0hI9GQ8O9nJhXWJgIhYEnGYIRixnCFLndyh+QMpxrsrMMAOgTgrkC7wq1r4lc9+y6Vuv3RhDZFwHwsjbV3PvjUypxjoQbxbbWIahNkDAd06J8x/V7eXmZPPxALf2/G/BvvP6Ud47yJvbxhx9+2DDgY3gyjnv27FkCoFzBjWOGY5zbwOv5UvYwn2/L8oiey8f7erQH2bD3BKy4/pzEIyEeytYKQk2N5LBV2iJL2+Sn3yt60No22765yfva/dM9AqCTkGkTH5ShoTHY8MaIdLD1Rm9GQN95mqU95EprAloy8Ci2Nxoc/fP4NAM+vwZuzbI2d1gkeX+WFJy+39sAijZDH9/F+R3naQlAiBE8fu2SjGkDApxTJK4NVuJgGVVtX9q7Tbb7daLx713N36BwhaFrZcS2A6hj2BqhMsbzy2UQC2q9/vwrAgBwPWZgI8YmB2k9KspTsuJ5UU55BECaxwyH3dEZ8eTRuTx97UlKsXkVAXAHIdOyl+Y6bWMd3e/SOvULOTAPNfAe0LSXcmrp+VJoWs/dumQ+dOurTz6U7c0L+V9+77dldFjJdLiW/eZWplOEVO9lvQVzmxqTEQBgagydb2oo3u8FA3Ug2+1e1stbmRiH1Wg6l/1gIn//k1/IP/7sY5lfPJVqekZHHQy3cTWio4u17C0CN65rb0ub3D7aQ7OIrfz3Uv9/0QAAnptRy0yKUBJAGP8AAaAbgRiPxHm0O62MKXRCkOWBJHt5rTaW6UDqaPVtRdMKEGWMkP81iP9Q6g8+SzfHWkAXPbt2jLbtx3YHS62yMzquFfWoph42ZATAZDKXyfiMAMB2Q1oDc5oBokIEwF6urj8TBwDUAW8pAH/47W/2AgBtAiQ2wgEAf+Ck6BgHAHLBnenRTNM6WmB/kDUMwqDCxYAav4+HnOXl5tzb3Lf+YvtLk/muizgp2PcUAFDAAQDAyw8AYDYaMgIAfxEFgInJgH8Ps2PtSKdNU+QI5jg5ADoAAETXj6czuVnt5MMXV7IcDOTs9Tdk+viJ7BAys9f8GQqhzVaW662CAIjWQFj2aKzIGtEuEo5qCCDuCeUDAEOo35sMBnIJqCefnlfUKSazv5JO0QCk839DJJVjwzQATRvgEgrhhQ4AUODq+mK7IZQBUMAQUB6AnWzXKxr/KX/RUgA8AoDzLbGTdxsf0RDtUoLjnMyVs7b51JiPGmHeW4bsrnOy6/i4QSSBYiFkbRZUVP6jopHWZEJ9m95vDk0whksbynq1TB5+GOjIu4tEgo8fP26E8OcAAFIM/J6eQuDGDr73CIL4PDEN4fGTxxrRYqR2IMFiJMJ6zfqxIJF0I13RY/ZGeiybqY1KI10y50gJVMGW2l+aL0d9iYEDL0fTNR82sCw0MFMYcdqIAUR1ecdUocGukjzV9szReOVzkoSsWwCWPOinKHCda8B4Gk4Vv20bcWlPKKXAlOa3M0bfFwBom0sNIy6bP1FZ8LY5WBMNRYISRtyEPTxG3cQ17M+f95O2YSDVCBEoBg6GzvA2Io3Lf38FANxdmpdAwbhH+Vg5cZdGOVk8aItc9hxpB3mZ8LfbyGw6ltdfeywX52evAIC7D1njjHwfjXtpXGf3vU1Jfr0CANp7Fv0C/Xq7vJZPf/FT+b1/8+vyaF5JtUPdrI0MK+UKoO0C7z+5jDwCAOsE5c4t/PzUDeioKZXs9hU9trfXl9Sj6SAZz2Q4PZOPX9zKX/zg72R6/pqM5xeql7NssqYiory11XNr1bl+FQAAGPZqASEdGYY5IgDAAYDKDyBJhaGrJNuI2lBOMNhVCgActqsUgZwcj6bh0XFNAGAvawAAiAAwToA98wk8YqBpQ5wK9qmPFPZQ7VzL93YHeKMciY6A4aCS6XQhs+kFCQG3G60koDYWwJE15/L19XO5thQAnI/qLdQL/ss3vt6bAtCXA8kJZsZVBAA4zw0AYA1o9/CpKpAiABBiHgEAXi/z8vs9KDhtoaUOsHDzf60AAPNOQJTH0PWDAQCaCoAoAIb/YwKnPGQDACy/X00Ry0Ixa7mOAPDJidJvU1lt9/Lx1Y1cbXcyungk89dek9FsQQZJEP4BRdts97Jcb4h6sjKA1ahP4S5guwQPACcu2gYAAACGlqxjezx/n6X99oIQbA8phgIYPYoHEggqnEA4gzwExgdghCtuIPEoWyj+Hmch/J/Ml+gvhOPsEPq/VGJBejM1jSAFcjN8VXkUbDYeieUmylaTm7RutkYuk5TgzEPTtv2kxWy5OF9UBADSNxD10ed/jTncbc8/m82T1xiKpP/3zQfGvCs9NDqMqMqvhTHzYyO4EAUe5pbzC0SAAN+jYgGMF3i78v9u6EeBGXkK8H65XiUPPuYQI5ZA8GLXu7p8YRUkPKHJCfHqXlPimPZ69nH82/qPhJvBgu9S2NqMV4ByikQ3jXBv2REPgDUmRe8AUFxtGPrmrxhOGCMbcpCBzxu4Ae6nwLr38phNOY5ZVx8yuoihmN2vEih3qoKcg1r55xwY88+YY22KWO61LfVfLpPa5kOUQV2/N9YiMFfsIFadIQcpim2yFAI/ri0CIEbo3icFoN/AsUiC+7rgTkhBKM2PUh899PeSgecKIv7G0mUe5dTW/nr/0ZxiyEkF5EG+u5KzxUyevf6azGfTVwDAQwew5fx8LT/kFqX5UZq/pfMf0raXcW6xfSemALTJT7DBIy/94w9+Iu+++UR+7d1nMthcy6RiwXIl2wPACZ3Aqk5pCoDyc2Hf2cDR9QAAYLvTEm/Xly8UACDRdiXjxSMSAf7J9/9aZLyQ4WQhg2pini+s9a1WcDFunxz47do/8zF56Pz4oiMA6Nk3ZyCNf1RrcCBAmUsTRxL7xAAA5RtTJysrBETd1Fyr0H/g/AQPwIqkf3uLMlC9S0EkSwnJOraeb03tOu9v2G8OALSljjo4m4P3vtcjJWQ6mRMAQBpAGwfAsNrLzc0Lubm9TkDRluWvB2USwC5FJT2gG1QWKuphhA4AkEjKw0oDWEBD4SCNFAAaCBkjORUW69y2FABXRLuETZsH5WUIprxd97kmbXYnyRiITKuBLCbKA4D3SA3A5HSyK2NtS/nsallpOUaNAMBPxCyt1qTXmxzLaneQF8u1PF9vZTsey+K11+T8yVNZ3W6Y8w8hhzNh/K93GvoEckCW1vB8FxC2oSwRhZSCEyOEm9jYu/Hnnn73/nvIp49VbQQCnfM4Y00VoMfIwhq5uM2D0QYA4IFRokVzoRFiKrLfrGW9uuV5SAmoyzSZ1599ZFEUNQl6Jwkb2hwVeLxvLOJY573g/T5e/ErG8XkDAG1GkH/XGnETwgpdqYwGbny/thzx6GWMggzlA+Px8TdtQ3cVAPzuZQCjwRWfBwADrom/s9lMFosF//r3nve/XC5ZyhCAFHJjGUmAqhGTcfKSEWhgSRchus5IgNVaJZCFxzthH+cBQ8lQ17XMoeLyoTkHrHajaRC5UenGWn5uUuCZo6ZhiI1XAMrya8R8NRr+ayuD45eIKQwxv83meQ4WRfDg7jJQ11IspZYrfOlZw5xMyo1FNPTpXxHAbjOKSwpmPia5ouXyIRrWsc8dQGsbW3xXSgHomwP5uo7rzBWECEzkQJuW5cU6aBJh+rlUcAzYPZJdodylj3sOAPD8AM+kKZYQqjIJ4CsAoB2e9X5xeeopHBiLGAHQNud9vDwCAPIQwCoAgO3qVh5dnMlbz15XWUjnwysSwLvLNj3jZRr7921D33kl+fd53PMu1yy2rwAA5MBsQ7Ypd7pcffqR7FeX8u9+57sy2FzJYjKUw874owDgIs/cAX6WvnPaOchPdVre71XJcrUXOFGWKFfNlNiBrNZbmSwuREYL+csf/kiuNyLbwURGkznD2bdrNf6rCulboSqXNSLqq6UIvFw+5M9R6v8vGgCgtkZvvHr9kbDJ/7D1aR+Mk8OZh1r0hDoIUaXMqgKYY4qlqumVUbfkegeSdBTrQzB9M/yfZfnU3Gq8ovHvOm48oNnn2AOP02vjvI06RwR26MDbbmQynhEAGI/nMhwAtPWqVDtGWFejg9zcXjZIAAkAgJj9f3vvK6n5bahRzEGMD5EayC81HDCGEaonSbvbUwAcjVEeAIQgimztrwvLXzUAQCth7Um+4wDA2XjE9xNMbJb88IoH2s9eCUB3mC4AQD2Wo+GYJUw2h6Fcrbfy6XIlSxnI4ulr8uT1N2W1XMvhgDHCgGmuE4z/69ValqgrORqRC4CI17iS4RjlAQEWKAAw3imIEVnYncAPzZtOJim/lMakhQzrpIYHykJgjCsA4AFWrJKwBQDA69xbjrPHDUynMxrRJPWAwbhZEQDANZAWwJIvPkdTTXYFANgGMyyioGsTevlGkhZxCwAQlf0uJJaGA8uQahhZ16skgEsbT9EACrfOgQ5cuy0CILYJG5Kv3dzYwPd5GZe8n7GJ+fn+t8sQ9vblYcn+vRss0WhECgDAgPl8zv/+mc9l+Xur9ZrAADkqmPfv0QRrPj9L3jE1YEOAKoXWmjLgRo4bg9HQ6jL8fE7q9KtJ/PipJxcs/11rzoZohAwMSCSALfMca3GMNW952pyJfn7IbWQkgI+TiXteF4REVuazbW8ozU39XdvepqjhuxyAPp4//RwAeRWCNkO21M44hvl45u3O1xDr+4bokLvePwcI+tqS3yfORwddG1wbMiCJVD5H8jnW9cw4Ly/zmD/fKwCgNLv6f+/bi1w+o88jh0MbANCm6NOMORwE4ChTpQwAePzoXN5+8w2tnPYKAHjQAHYBAHGPesgNHmrAPVS/eEjbTzm32L4TAIAok3HP5IQwEtzby8/ko5/9o/zn3//3Mtxey9lsKPvNUsm1LUXTS/2Ss54s/LpP0z33AADg+nYjqKS0XS81lRalsW+WMpqeyWh2IX/3Tx/Ix5dLud2JTGbnMhpNyKeFfZPlOzfrL6wMoO4TXywJIDV5uvLBUwbv/5DGP6ozoUT4ZDZNEW5MeUQ6AHQbRiijBJ8CAHF/9OpG+IsIUdg+AAB2YP33qEuzxKqDpYU0wL5ap3HjPqIEcc3CcemvXCZEvTb/jWmu1YBpquPRVKbTM5lOzmRUzZmnrQ52pIAhnWUvt8sruQXhIZ2isNeQAlDJ4A+++i5bmy+0/HOXIguWRSPQbihxEQBwEkBVNNyIVb0TJIDI4fY2wCPhip9vZDECIAqNu5IAtgmckoDpEtRuwHGQMiOq0cY+kg3U8bYJOEQZkOHBKgEMZVYNZQqvduABqPvOuQCUDtAjALSudh0xwNBkJO6jfuhwJMu9yMc3t/JivZHZ4yfy9Nmbstmgv1mMjAtmWI2JpC23O7mBt5TpAAOWa6wm+E29RhjGGfgBACCst1pGKNQhJggABb7DuNUuY0IT0UzNzQmzw8NSWeavqsmqDPFE7unYvP8K2Ck7Qg4AsAyghwEZAFCTKFpd0DBguRHrSnRXDu96u2kQ2+FSMRQ+etDiXMJ96IEe1WUw24ygUzbJU49pNawLm1dpfeiIdb9yBSX/DMM6fpe38a4e0lyWdfWpr9+ziwvmMWMznc9mMp1OZEwyHi1PyCwtS20AAABwACAVwazDQdY3twKmfAIIIec2Cm/vnWNjMZSnDIZ/jJLAuoqGXQRBsG7OzxapjZxTIQ3D52I8n0suyiSrLcs2GsjGvnHAzVJvIshtmIWu15Y673E29M8fhfEe8mIYWyZj4+dSGcLy/G627nj+KqeJKkP133yt+318LHysHCA7kg0mP+GZjXMaxx1H0Rz3oF8P3t3mnKn7m54tln09VkLaxuTI2LD14c/u88qfkdcILIFtEQB6n+450D8+5RSA3vNPKENYmptHfZKdcNf5ld+vS//wOZGnaPpYxzHvegYHACBjAI6uljdkxn7rzTdYBnAyBqv01h1sHCWNWLPwV8iJwvov9V/p91L/ls5/6O++/7etX3xXal9p/NsibOM5JQ/uKftjXx+U2ld6vvh72177ebf/YRwy2jNIA/jop/8gX3njQr799XdksLuVcXWQzWZFgBMibGzViLarFQ11lO1G398s11KN1Qni0c/+zPg9d6A09Eskz1ZTGmM7GPL7LdOBqa9LJRsZy2B6If/Xn/2lVLMLWW4PcnHxmHOOqdWoYgQHRc8Aoy0eRel7TfyMa7negoWScJAAACAASURBVPc5UXLuwPFb1XIpcIzYjwBIrDCfRkei/N9hx1KAKPrFEoAHtfMGQ6SI1mm2+fV9/eV7oO85/vTw9pOtH3n/jAKAk3Jo0cpqc9Ieocqh0Ztqf+ge4nsXUmLRHyAPhJ2z3W9JgM5Uy6GWPUdEACIFYOPMRrOQQmnygBudjoqG8DvoZLsd9TR9fjin4hr0vdP3+Fgm+Hj/hYME8w4O06mcLZ7IbHpOh67OxZ1sdyvZ7Vb8u14vg46qfTL4T1/7amP+5AKhbYE35psxmWNjiPm/FpjSqALQBgB4BIBvWM5E7R3A7+2GR4zr9kOfCfKyBFxbv+hcegAAYMz+NF73WxL/zVkOUMkA8RmVAHRBuaOvSQRYAgBAEsESGcNKVgAAbpdyud7I6OxcHj19nQYorHoQjKQogGokq+1ObsEHsNvLBpMd4dHTCQUOFgUWAHxvg/VW9hvkS0EgqTLM/1bpoUs21QCA5YUbw4mf66HWZKpGbraxVWN+YEWNxiMSFALkcAAA/QQAYLNecpGPILwd5YOn0gAAF08aS6EGURzfXIlyYUPULfxHWzdgYjWjK+Zgap1OELzoQo8KhF8D7YkRAG0b6EMVmHh+bqjwt2Do3edepTKAudBqfCYJZDsA4H1eUnC6FOR8PNs2EMyjlRnYPiaJj8I2iKdPnzK9xLkDphMtRUiyHpBPDisqyc647Z44j4Z68eIFx94/x79QnisAbibHciUzn3eYT149QeWjyGcff5QgmLbxdRI6Pj83LS13qHMSOYQACEMImpeDtdxCAl8t8yRBuQ8CAHyjvC8IUOf35YpD1+d8jpcU3L79sOta8Zpt188V/PyYKC98DvhfKisc+3bOiSi7cI4re/j+KHJGKzKfBAC0r2MoIAE8aBEgpQgAU4k6RU///v3lBwDaOiZXGP0Y/75OsTvm1ojHeuSZAwCInHMA4HwxewUAGNCR798RFLir/DhF/pR01vvs013nlO5Ver4SAPDQ6xef9UQOgNZ1RN1vJJvVjayvPpGJrOV3fuPXZLhbymwyICAGfRc652QypcwlACAikxF0NxiIommxVnqTRmaqtV6Dw7kcV91rJNu9RqNC/z/sEGGoDtX9YCwymsmumpMI8Hp9kAps71NwLum+SQOafFbdL7TL5X5sF87oiu6OV+vSr35ZAEDf+GsKpurugCF28P5jHJjOrCSAIOtz/i+yFlFfccmn6bfJvoSett8mAADjjghLZ/z3vwRC0f/7g0yGaoM4NXoaZ85LHyP93XF2XRPxN31K39Pz923joSdoS1jSbziVxfwxowAGAJDoQED717LdLmWD/xuktWgpSZVpIgNUAYg3aDV0Q/hormAQgaKx1wQAEjdC8DAY+GJRAKpqE7XZKRENG236REOwWAO/jAAAfeSsBLBj6b/ZcCCL8ZCEgEgDAGqGnCOON9e9R1AYgqNTiRwAbREAFdgwgQgNhgQAnq83BAAOk6nMzi/k0eMnvPJ2d+B/CCWUNgO5CUAARAAgSgPjVE0mUo3BXAqOgA0N/yFySUDeZ7n6ybi12R4RrDTP0ozT3EKO+ykAgJUfRBfAa4vwcwTgMA2aC2pPAAD/0Tvw4sYIAAhLLXtnQhNVGLQaFV9xo/d1gPa74eUl7GpjUYeDiCFZ4zUKAnM3Gmr5mklzm31UiyPvn9KmWdwUOw4obeZtp5XPuXv8W7ym1ghpvsr37O+BXEHOgZVoKEP2RAGoUa+ErXVjQa6YhbrVglnvD+DoyaPHTFcBKABvLSIJME98cwUfAeZEnCOYKyrvDvLpZ89redhSEQCeOT/fSQ1TpMF+LxdzhHzV5fscjHJGW1USdIzQJqbW2H98fwu+jLD5+CaUCFezrm6TwQ8BYOPGefd5rQBAH8hUWkuneKja5mMb2NLVfu9vB4J8HkWQu22Td6UyGv1+jl8jyowIwLvMiUZ/DiyQ9yUSorZEq/U9O8YO6WBp/FvSTMDj4q8vYwTA3efs/c7I57F/7gKP8j0n3jXJQ4uegTyCnAJwjmpEiAA4m0/JAQD5Zym2ryIAgpz0/i3tVSX507bu28bqfrOmfFapfaXn6zIQu+Zn3qLS/YtP8CAAAFVMJnL1/DNZjPby/MOfyL/9rW/K2XQg88lAbm+u6N2HDoj93QEA6OMAAAiuDqEvq4yLDiD/HPvvaM8A+LAbyHg0JvB2QOrhakliZpTnHowXchifyd/8w0/lxx98LBevvaHOPKTeGbms6o/drxIAgDbH/cnBw/gdrt5mF+r3n28EQNRfjuYaUpDBRwaPPGkbYeegJ2H4j4wTwDm2GCsYHKnqwiCRcuIwU+8/QQCWRFd7NJU+N4Y6phx4VPFWU62jga+joTpkvaVaxEE2WhhL38sjAOAjGiOIj2UFHDgKAKACwHRyzggAdSoZyCAbWW/AfXUtuz1SR3g32W218s/gv3/3O0fzJw52/j43kqJR3ziWuz1Y2dGJTkqg33k4hgMAKD+HTYjKioVk4Eh8piJtzb4PAFASYCUB1IeAvYwIABjnkGHVYE9jfzpAFMCAUQDOA8BCfWmUUgFKm3g62doBAMgmBQAQErM+DORqs5UXm42sUdJkMpU333o7AQCoAgAoAgAA7HE1/nfkacACg7cQ3ngsjNVmLbvNVkYs3WfF0MwrFT1U7oHqFlHqkcQ8IfkfUyI0TIdzDSfanMD4g1ASn9UoH5GFEyCA1vhEuUGEYq+VKYHooLcNnk5lBeV8RO8xA0H5FfoUJjyPe/Q9p9eFIjaIqGxjzjqDvIMHDgjEuURPMQTYeFLjkYHorLjxPeCA0pq4y6VhgPW9uhQBb0MbAHAs6E5rUdta7lu/unIsFiUzlD13C+UAVbg7ylu3Bd8sb+oyhg4UxXt6GUIoEHiP/17JgMIdiDUANeMhQD5uBJOQWhA34DhPARxuliurBIQwNvBm1B5iVt0w2Us5nFVgoDTW7KvGyz3+bb2ebxattd/Dif3y1TfF08a37aghFLDweplzu+1+fWBDHCc/18NAPRID8hB94nMlGWMB/HFFICqMUabm50T5g/dtHuB4Tpqf2J+RO1lIo+juX40ASIZ9S4d92SMASjP3VP2i6zr5WPtx/n0bgBVlRNv5OQAAGQOgEXvnpBrI2289k/l0TLkCmfEKAGhG8LlMjcZJafxK84Sy+MRUnHitUoRc6b4PnZ+l65fk8UPb/5AUAMq9aiK311dyNhamAXzj3dfla+89kwqe081KRuOKRiFBfYSXb9ZWtnsgm+0mlQhEP9KgCsSpXl0j37/9MwuAD8bUY6H7D0A4R/11Sw/2bjiR6cUb8pNffCbf/8Hfyhtvv8eIA7Qb+wf0TOdgKo1D3/z0/SbfI+LYfVEAgDvUIvDtexzq3Y1RlQx9b6R/2M9g/HNfG1aySWW2wz5lqcZK7ojIgTptFw5DLf9oDiCzQ3YHTbnwKknanqFsN1plTF/JUjXDXwFytUHUQVnrkrrelYyvWUUqjoOnYLTvwUiPtuovh7FMxloOcDzWaBWkAOz2a1mtr2W1uiEAwP0a8xhO981OBv/tW9/QgJIW46NLOMTvobyqQW9dYIq0cwAgTKIPAEB+uQMARNB+xQCA7V7zT4BbQQhMBnuLAhhYFADN20RWpzHb7v33QHqrAtDgANBKACjRB9QQAMBmMGQZwKvNRm52e9kNh/L2V95lrUswRyICQENC4eUfEAC4BQs6OBoQrm750MyTwWLYoc1Kwhk3sDihcwDgyIDANb3AqRthvkADAMA5StJAJSRThLKSIfvPUEAwt6Os297y/o1fgIKMnkIFk3IAIHpLfaG58POcqCgko5I9HGmN0RgdgGeGUgUBDWPON4XoeeUCVZzjc68CcN/NoUsuxOuVNqCujSMpsi0Ifjyn5KGNx+b3wmc/v6sdCh4dlyf08V4hmsSMf/0uzvWBTMBDARLNkHvvBhiOhGKdNvwUem/gFiJ+ZjMCawAIHCQAQEBW7uGQ88jTCnw+OUiA1ANUukjpMpaXxufBmkKoopVhbOdLUc4Q37jalDUqNb5oW9JFEFHQ54LoVTAtTO6+81MN15rQs32T7L/6qQpwl+FfOh/95+Ahjo0AAL5vU4CjnMg9AG7c+Rzr8vB7u+JcPOofhkgqAJDLvbzX2p+/LrOK4yMHQNoPvuQcAKW5W5ofp57fJttwbl5lIhr/+D3OL/8tySNWz1EZw0il3UZm44oAAHKcAagTSLcCOgw4fcUBkEDVVwBAafa22xXls+5wxAMiAOgplhH1xWp3K8sXH8rksJR/973vymF7IxU8uMa0jnWGlL89OJ8GwhryyBPHCkF6rOsQkJMO9mK/jmWQox7A93C2Da2KFYwzrDcYbShrvBNZHyo5f/q2fPjZrfzpX/61nD9+QwajsfJ0HQ5ct8qDdf8X1n9M340cAO7AatMDayfH5xsBUAIAQJSuEQAa5czwfwMAEN3Gz8leMse8uaEhz5ZWBQcGv4fNa2+q0lPvtyDLVRCg3ivRdxCO9fGqH9befvCX9QEA9N63AAB+3wbJ7lGEngIAbPd+xDKAAACm07lFoCoHgAMA+wMAI09XQbr0rkwCWFTA2RtQgLNyXlYeER5oJxlqSwEgc6OlAHAiBiZqF7APiQAobcAlhDJ683IF6qERADDMoadTaEAcHHYykZ3MKmEEwHxcyQwGJogAE0BTAwA1AVs7AADCiwFY+2DQDyrZDAZyvd3J5WYrNxAyIvLs7beZSw9PGnkAwCAJwAACaLOTq9slBQ6IGpHvzrrxxntAA8vycGI/+bjhu5gC0BaqFGtwNsqped68EZKRP8JDbxByhT4Di+VOZFRBiKN2+1p2AAAOnlfuYTheAlBrhjIVIFVN5EM3ALDobXOSjjYDj3PL0A+c42Hgjtp56HYM4fa+ce9vTAEozcX7i/nmmaU1EY8uHVsCANra3ECWwwbedq9Sn7SdE79rQ7Hjd+MKHBgu6DWUXgEjNYomU1TRMDQYmwX/e8g9jlBgqd4UVAFwo+/TTz9NAJCnhaQokgHW2MqAoON8XbQDQACOd94B/I3M8lAC1OBH9ItyEQAY8E19zQgBRZhZsrDh7cUmsFRSHnulzcg/13ubSfpsRPtITjuA5cYVHqDAadOa/c/dKLSp5GEq7W9t8680J/M5H8MpfWPHd5GfIbY7KgSMgAuh9dHwx/cN+ZqB+LnB5/dIYGaIAMj7Lc6H/Hnq5zceCevzX0USwJJ8LMns0vz08+8CAHBdZOkYOTDAz+ZJRHlUAAAwhBbTsbzz9pv0rIHwlBFFrwCABocPwXvbE0qy4C7zo+1adzm/NNfafi9d/9Tnuy9AWrp/8ZkesH9Az90cKplNxuQAQAWAy49+Iv/hd39DpqODjEcguYReCaJnBQAOBN1BHn2gc+dA0mxjXbeIZRIHWtpf9OB6H9XyF2XrKjnsDjLYran/s74Wom+RgrsbyOzRG3K5OsgPf/RjuVntZTRbyHS2SCmF5PDqeVFHD5wE1FjCZ7TPK3i5I8tBAY98iPIk3xe+6BQAOE3xgiNZAQBETpjhD7cqAW7socnbZpVNlPPserPmuSoPoU+4R5+eOeMH03x6rxZAEMCq18FeIoDeEe5fYbIEQODYW3JMYhxlfpwzcZj1e1jLW3592KO6wVRms3OZz5AGgDm4lc32likAm80tqwJ4BAD6A2kAg//4/nutEQC+MKMHLW4q/p7EahrF3Qij1nB9zbroqwJA9IwAguYkOAmgT1QfGD5klmx6ShWAkoApCbjPGwDY7LBAQSYmMtxvZLTfynR4kLNJJfNRJXOU3Qs8ADEC4BQAYL/dM88Jgmp1EHr+AQDcIuz4sJdHrz2VyXQmI4aiwzCGMAO6ueN/sJwOqhEN5g1QAQgQoFpOMIVamqhWkAkZF3LMZ+p55QBADFvmaSy1ooz5EQBgWTJEOOwHMka+z2Evq+Wt7LYI2UabLPTGbTOG/6OTEz+pphwggiUAAGi3K+z+t0HcZgaiPx/qyDsBHJrrIIAbaTDgfG6zrjwMNMxzr0MPAZ4ZkFHIluZvaYN0ZaVNkUzGbukifeNXSAHIN4yjDaQFAOgy4Nuaka/fvL/i8yeZ5TnxkE2U63WIfzK+jARvvdYIAP2PYBhjjeV8Bwmkyjm83OjGfdzYp2KdAATlyqgBhL0MoWRkhpvfD9dsMxJ9jjJ9wIwvEF56WLl7K7CWrq6uUooL553NQfJV7DYyn4xIBcc2xAgFI/fzlJyj/G1/bItk6Zoixfn7AAWOGz9SqFrmYJfczttZkv9daySed5f3cWxVvDXJ/LqMgDys3/s19/Dnht+x0lCXwWIKnnEAdCnw/f2lKpPPjTwCgM8XUN8vIwdAaX6Xfj8VAKD+0xKlmc+9fPzjOshBAOzpMAAcAAAz99lsQgAA3s8twp1Zjle3qFcRAPV6fVkAwBdh9Mc1XZqfp8jHfE/vkodte0QrR9Rd9JEH7B8AAGBkny0WBABGuxv59Of/KN/62jvy7tuvwz1H+bZZazUA8EUddltGAEADBgBQTeeNEHIH/+nFJ3BQp6gdGXODkawQ9CxDqQ5bGew2rARAHQFpu4OxHEYL2Qym8tGLpfzt3/+zTObnMkfZQEslK1VhKgEADjDnnnbfV0oRlJ83ANBrO1B/12hfgjDDiiSAjHaGgXsYysDsGgcA0B+IjsRehNG9pdO59uLrerA9zXQi6n38j5R2lA+E/g6ugIPsSbLuYaF2bkoX3Zu+SOmd0gKijIYDrW3P7lp3ze+V5I/Pvwfv1ETms4sEAGx3KG+N3P+1bHdLAgKqc6juyvd/+M3TUgByz4Ma5vA8Jwsrec/QDUqUMOQicKIKfVANX1flDbnlTqig3mLWJQ5EarxvNgs8R/UUAOAuAqzPwGg1LDxEJAATbcd1KsdmQBB5IwCwk2q/kekAAMBISwJOxikCgD2XOqO+qQIjOh5Q5n0Cc5JvdjTuB6MJSQARAXCz3crSIgBG8zOZzIEqzpQ9EoJnJ7Jab/kfaQEYIxj/iPKoEKo8mVje8oqLAWRBOVDkHu6SgAd/AGpyUtF2yMjJ8czoxzzhLPD8ZosAIHsqlJjhiDwEq9tb5mj5YuVZprhw0tuc9AULcAqsq8zudoPHCNLcgEvAFDysCIc2/gHmhFWVnJ2dsY4ylCgYV3glr+L+wBBwACbuycX1vO4814YBJ0ebgxkHpQ26VIS2CwDw6wYS77tsu3bsMYFhn8HQZmSAu8JffcZLV+NiiFSXkpxfP7ZjhDI0gRVf5VqtbINI0q/LFWaEeyq/AAggekbDqvhdRobpOfzR0PP3umI9P6zphY9KVQQNHKUH0IT5B4LOI5njJ++1VjDAAU8xQLRMXfXiINdXz+nlIHhhJXD4nutdeTm4UVjzMgy2l4CoNB5NZLw5wvl92se/Tj2L/RWPLcn/0qT3vM6ua2Ls473zdeyGAvsw8DN437is8KijOFejwRYBgHi/dEwIV6zvqWBmyuAwwsQEQqC8kW7WjW7o67Pmb+pdUgLW5i7t8py/Zxt4c2wjD/PxaPTLPytz2zOIJfmpj94Wm1aaGfp76fql34v7Y1ahJpdl7OdQfjLJKhsPl49xLnmbvAwtAYDphLrD2Xwm77z9jMYOCMmwt+t8UbUNSq/PZVU8YwLJaX12l6Meun7vcq+2Y33/9D5LsvslRQC0GVhxzpQilO4CILU9X2l+lvo/nt+mwzy0feXxs1DO8oFHRwAAWG9Fzs/OZHP7QvarK7n65AN5+mgq3/vN78h2fUNOjM3qlmoaHF175N2T9+Qgy9VKJiDptYpXeNYIAKzXmgKQ6zXpMwzVHdJHx4woQBUARLAqMV8lg2oqy91Aqtm5bAdT+eM//QuZLB7J/OwRIwRwbfBw9b3QprbyfzgHIELUS/Cdj1faI+ziXXZNY/xNjsYygIgQHsCuUV7+rAwgtp6RMvGH/YOiJsi09FuQPWgWddc9yiTTUyJ7RJPLgFxn6z3slqFUk5k5Ni19Cf4+r4QEu8Y0MBVqQb8z3QdVxOA1HzMFRBkDtRw0bKM974dUA8oJXkP3E/2sJOeDgXLlqK6t99D9HACszo+oJ0T52rY31WtSIwD4+QAAYEwSwMXinPsy2nlzcykI/cf/3W6T+jlFOf+RVQFAA3zw42DkCzwODJATYmQhJCp5O2nUWakJJ9oiqUzqJdtQGPSvRA7MLa8Z5ZVpUdWFfJtxKCFc7R4ioP2UKPT6BGRXakK8av/5Bq3zAfcEALAcUP5PqwAMZTEaMQ1grAUfRbCYqLXo3ZGXX0dGuDKVVD4lmrDcfhmNiYzdrNayRJ1LjJ9VA5gvzqgILlcbWSOEGJ614YgcACAe4biYsqg59Kr8MGzfJnxbv0UFxfulMdmBSpnxX/ebM5sqMueYXBJWMNJBrmG6K3oDFQk2t0uEKdDggVoKgjlWWYE318qF6D28TCHKfqi3lufQ26FKDciPOJcBRkHgm6EO7gMoTvPFQs7Pwbo5kY8+/JBo8HQ8UcGwxiahoEgSpFD+RxWrFyBqgABDVSnh205JMJ0d3gVAPD+SD/oag+2oOdjtYUTo5zYFIq3hpLiXFeB8E+OUBXklEMwTV17bWnBSlXiJktJx32Pbmqn7jqGhoRxeWttFYsbTTNWuLtLKHSd2YNthwYMc55yPO0Amzmd7DvKN2FxHFA1y1Di/Y+RLMBQJUnWUMYTMQtqBVyFwoCIaq17HvvP5uf7rKgZp7uO5QsdEskHfq7jv87h28ATXigroXebVaSNSl6GLBkJj3WcXiiBAqpSTKTyxnTDO/BW/9/eIUKEcjNUQ0CcWWed7p/OfxLJRCgSFHM7MkNQ1fry6m8qZpc10dFjsFx9bP58KEatsNI3K+Lz9BkpMhzttxJpHqYLWBwDkBkw+h/IUjVxOluYcPEkPe50uPKKi6e+59tmAA6Pn3n/3K4JSpyABZG3y5L5JTCENef8wEtBmus7D+uHLeXZp/pQM+NLvpeuXevUu1y8dW7pX+/59qvbRunmqMUjb7yDT8VB+/rMfS3XYyO/85rdkNtrL5LCRIf9vzX+kRNi0IQGI7bZafat1E9f9wdOjFbzXkH3aOluQ/+LcWp9PzjtzJOA+Z4+eyEYq+eM/+0sZLZ6ITBZysz7I4uxCVtdX6vAKumZc5yUAyeV/1Mmj8e/O2Hye6PG4bwDA+WRatlyJyw+MJEIKM8uZEwRgwriCxmY7Qgi7U4LX3SsZONth4vlIyrmnfgCSeXjiPQ1Ao9q2KM8MgAfpFXDyDBDFPJDt5iCbjTozca/JBL+5UQ6b1UjDzeqYjCsoEXQwAsxgEiUJx/ckJF/utPoASQN9J0tgQOQHUDJVMrLxa3PX6ubd2Ifrmaq2SXN/ivNdHUjc05lKPpLZdCHz+ZkBAFtZLm8g2en9x386RRMxusjgvxsJYNfiIpLRogRwoBhCaD7nEObK8gmsqagoBx/XR5B121XpVSPSO8BqZSOsIrDK2/JsLLB8yZ++BZ4mYn5ZAID2i3pfMKkUKRMCADD+8R8pAPPRSEB2MQAAgLJ0hkBSETZiPE1Dqb0pWr5CLeQtiXsGJBCBMb8E4/h6o0jZaCyTswtZnCkAwO83Wy0PBYIgRAEQAEB6BmOgbeGq15zBJHTON43QqAi1Cw8bRYalHAtxjwfwEXOmahd0FGxAZI3EbLDZEQDAX+RqUfAKELo9QgTU024l/zhfULoQt61GfG6AKq7MgNwwMaZb6gkVPXhFjKgSnv3z8zPWSv7oFx/KGkRKkymvCxCAYIKltiQjF30EgwsRE0bGMZ3P0qR0wz7WlGeeWVh/ng/OnPBhJevVmos/Ire4txt5iE5oGxsCMxaWdOr6ie3Q9a8bwF18QEeypCUE4S5KyV2ObVv9zlEWjRouGwceiwDAaTLl8zoqehDjOHv7vVxQbqD6+llTgWl6p6M3GhEu8ZWPH7lJDDz2FIiYCgED1pWLCBAoSLCX2XR8VMiIfl2TJyTRtMgg/y4pO9jaNpuGBzo3wHKStAQi2vh61M59xwc1SKijeKRE8PLnBvvx+ICFWhUoynLbN/1vvG6Sg9l83LoBCQAgRBNpXqL2XJKlXGtqbrtypQl4Tfmb73/5mMe1chcP31F/4N5Qrj5HAIByroOnQgvO1CSY95kDUT+Kc+9UY8cJou5z7xhNecr5bQCAV8qBToGc/6+++xWZTUYyGVUC71c+N3JZX5K/pX4onX/Kc32Zjyn1T6l/S7+Xrl9a36XzT9Wl7zuGpecrXRcRpHBiwBE0HlXyyce/kO3ySr77rffl6flEKpAB7pYyAAjAUtvQOQfUhWH0jZAPwDJSUYtqvndvr+plmhJAAGCDtGfIINWpk2yGkQiDU0D0t5SLR4/lUE3kf/w//59cbYdSnT2R5X4kk+lcBtz/ukHc0vjp+m8HUVy2dY0xt/60O9tOQ0NfI5Fp+GsGvkUxwwjWz/6C/XIEAOiFj0CApJ9be8n1NYQN5ACA0B6lY5Ok5UPZogT6XlM1kdoMT/kBY8fP2h6rI87tkuH+5q1nWxllANtsz6goggC2V0N3XCIiAE+LKBCMq5e991LjKcBOn5vEkikdQM9zDgG3g5r6fgSHqBEc6WM6TqqLgwBwPltohQJEei9R5hnOTESKksZdn9edtv/5/a8ecIGuEMQYonS0gaApyL1w4988ilRmrJ15lYA08IaAcHKRxV0VIOZVBACAud8hbeC4Cx7mQGsTEKcKreQl7LGg+gVUBgAQKTswTGZGAACVADQNgAAAUEGE3JvXSwEAX/42sWyCOABAkIaTE4lLSvS3Ajs9Si8eBrIcVlLNFvRok+hvi9x/BQDwmWUA/wUAAB6m2goAAJFbb2W3WssQnAdsOxbjXnYQ2ljFlqagxONIENLIkyFYVHGwhTJyjltVAgWqNAGIi2ygkRAw4BeLhSwWc4ZIAgBYLZcEALChMKIB52EuWy1RnnZfGwAAIABJREFUzDOmMmCuGJkhvkOItoeNRbZwNwIcDHD+gIjIavithsHGder14rHJkGW+BZzhxnBAeFjV64COCm5uCKohYSQopZ224/cjXo8CqVx+mZICUmrWv3YAoG2DjzLHxy9+l2Q9GI6xdtwgbMlH9+vHdZfeD1AvWVmIuwCUeP/cwMVGiFrLnlbhAMFuu0sAnKpFdYqO38vvRzDU+Ge6jOS29qV5ASWiNEl6fncAwA+JAENcd/n+yn0M4qUCS7CTTCoPToygiDmkfpyea36nhrfBI1kspL8BAGgLtd8SGk8wucsDnt8vf0bKNPNUxT7O33d1H0VhAK1zOdUle+rreQRA9wDlayFvWwkA6NIF8n09B57yz5194C6ue83BOJbtF2hrZ9TjIgCAVCAAAKhx/goAuNeAvPSTSvtbyQAu/V66fsmALJ1/qi59344rPV/puoftTiaTKfVe6HI31y/k+vkn8pVnj+Vr77wu0wHI+Vbk56KmDQJpkM3BsIS+Tvy2yyWpcta9zdCVPGJI+XigH0KGgShdDUHtr9qDfntzLY8eP5HBeCb//48/kL/7yYcyf/xMtiNUDxrJxAzUKKvjXl0qw431H+W67y1t/eZ9XY+ppZAp05v+p5dcS4Mrd5l7zg0MIABQ70AwSWMKWppvFo3JnzO9xNMSYScSAMA/RgDAG68gAEEaizlYbnayXG1p9FfVRIaDMccEDPypYpjdj8Y//3vePwolKaiBocZ/d3rAVt2gss9B+B+fERWgnALqdKzBdgNFHFRITvCQRttSFUnV4TaA5njOAVwCADCdqFPRq5FFAEDz8RA1YP36+++8TQDAQQCfAK6E9AEAOBZhzTRsmKuvZG1OyhTDDRn4kZAmNabUwDJyNlNqkFfhAAAXz68IAMCpst9xco0HiAIY8D8jAMaVTBG2C2DEAAAcrwal557EUoEeYVEjU8QTgYrt1YsNIx+cAAAABuMpiQCR3w+DCL8xMqEPANCJotDMLyECQMv41fOUQojh/SD1gPG/kcMG5Vw0TAdhQSwbSKGgBILwurMuNUN6FDFDVASNQM8Lwnyz92npGQBAMkIIgfGIAMB8PqMt7wAAUgDopTT00uvAurLuZIa6Umz+G1jgXnsnEXS29yjYNWxM0wWcTHBvJJJOAJeHfPVtAJbIUQQA4mYQN9watb6/CRUBgFyZKBsADw8hvatHq6RQ/LJ/j/I537wxVh4hEOdRMoIstSVuJfkYxMiSaDxxLTJ4kWpLM4UghCPGigXHxjFxOVsNakyqYqR8BP6ZOo5F5ThjsRvK40CylCsybfM2GmYMUWRgULsH5LSxVCM0AiBthn8EAJLBz9JDtSxoM7iLa8C5TTLPvrfd53eXoq4AQDPUP65xH//ckPbrdX1fMgxwHvpdIUyTJBlQWXx2l1w5ihgGrhcAYOgnJXHnUMc2dAEinfLxhOihO+KdLe3sl719AICuZ6y7Hb2fGAcAAGQ5R3Qd8l+zy99VXpYMtNI8OW0Nvjqqqwc+7/6/y/VLx95nFB96TaSOzmZzWcJ5RDB5Jx//4qdyPh3Id7/5VZlXWxkd1gQAuFdYSWzNaEcUmxIFHr9qMFblRn0EPmMfUy805N8oAQC+JikbD3sBAHDx6ImMZwv5+HIpf/JXP5TpozekWjwiVxcTCgIvke/Rp64rrP3cwI4AYZTzEQBwILmOADB5zrRgBTDQfvQnK4WZ99syclUPDxG1LmdxDyf8Ts8AB7VxkXg36r6k1c+Ui07ToaHvY0QUAFAiQJCZr9bgOUIbER2MKADoFJpqoPufluNTz7jZ74KoEPCLmfdeUP0BkD/miUa44z5bjCf4AHYAA8z5bZHSat8GkmkAItGoDxw9bEijmkCyQFrmWL1n6rgMmF4CAIBV0Uz3YwQxHfNIb9jZ9e0Zsd/+wbtf4ZVyQ9+9MW0bfVp0BkD7oMVcGHpGiKR4eAufrgkCWDCCG3dcGAihRo15WzFfdgDA0S8qQQhJQQQAeQAGBALABTCfjBkJgOgApAlgc8YE5CBztupE0T91TjG9/2SqVJSJCwN5MMbov9odZIVcGVQhGE8IAuBYoKEAAMD+f7vepAgA1tME62VK3/j8AYA0/8zIcKBKQ5ihe+9lu17Lfr2RwW4vFUBaL1OIDhlVskHe/kAZj7nEcZxoPhYWLJ8iAACqlKpxyQgW04JouKM022xKAGA6nVBJ+vTjT2SzXsu40us7ILK1OrAOfBGQMEJDAmXMYdYSMm7Q4J6xjByGFO1GLrWDAvgOx+si3yuYs1qlmvGaazZKNaK5Pi282Nc6UxQAjmyBbHe/2ozy2riw6h89V6CiH7TcIwPTQpFiC+IxpQ3+1I2uU0HK2v7Q691HiXnIOXFTbrtObsDEYxT3qsMH2/oaESr+ff5Xo2Z0Hsff4vvc6I+5ipgWE5CPWQ5j4ze7Js83gBGyzaNbHABDikuajyk0sNa22nIgU5956tVDAYAgmyIQ4GutTcHy9ViqkuIATgQV/D17PuT6N9ZQMKodbDRVJ/j/dU/O+0+3Ee3DaPT6cbEtvELGHZD/3jYvKRf+FQAA0QMa+6Jv3cV19HnLk5J8zOVvPq4RAIAHFAAAlPZXAMBDpPK/nHNL8+Oh8/Mu1y8de59ee/A1d3uZTmd0isEIROTLJx/+TLbLS/nNb70v5xMJAIBW7NLKZTBx98bh7PtNrkkZCWuIUFPD0/U9yFcosZpe6sa0vlMv+nq1JEAxWZzLRkbyf//5D2Q3nsvk/KlstuZdd2+5dWCUU237X+xncBj0AQC5XejyvhUAMENZw+Q1AgD2SgQA6EF3UlER2UC/tihbtyNTKXj7Pv1u6bj1/qQAAHQY7T9ku2s2BgMrQAhIhzJ4GFD2Dvqy/ic7uMbOauoFQRS9ju6K6vWHU0/3KejqIuMByu2pE5GyFalTSAMAAIDSj0jHNX8iI9sbVZJ0njQBAIWPGjryES9NijU/WiI4z6OCacMhCnmoZSjdYehpZhEA0HKAAxn8V6sCEJWAaDDkC6wpMNCZSmKTuPqtB32COMs5J6VPUHa4ohZaRUu9u2i0AwC+8X75AYBAdmG5Jh4FQABgPJTFdEIeAGCOCEdh2hG9R2C5tzATVdcaEwSf0J+uJDJMhTkqQ6JVtwj3H1SCOg0V0KMZGOtHsjYAYDgay/VydQwAmN7IMTS8IVf6ciMgNqyhVBY4ANJ8M66EZgoArrpjmRaG/4MUz9pDpReTfDySteXtw4jG+gZJ3/AAxGwkGwgIN9qtkREAIPO/McGDBwEhu7PFnAAACESW1zdy+eI5FxsAAC5GrQ5PL31iqbeycnGtoB+Qxx/Lr8XwXwoLIxOMRr17+9E3s/lCQ49CdECMEIAB52CeXzuBKJbzdIr/vlVRsNyj3CuUj3UOAMTPeY2P/D6lDf6hCkzOgH4fJeSLPKfNEOnrk7w/SyGe+fEN4yaR8DV7IB6DNRfXe/QoY+Neb7WMjc/J9N6MSqbIgKMDZZhCqVGf0wQrszKLvn+hVR4BE43U9J5elpqE7u7jqLl3UYHK+z56/vFbbGvc1qO8jO2IERhH92H6XQghtBOPI3s8VgfOIpVPqi4hjFX34bZXHMfcqPXnjApmvs65TfS4uFXJrSMw8j3E+6t7XKzdPREAvWOayhN0RwDECKq2/igp2HefU3c7oyQf2+RDXI/KSL0j8R+iAN5/712ykUOrQErAqwiAu43Hv7SjS/OjtH+W9ofS+fH3Ulvu03cPviacQdDb4OzZbUnqfPnpR3L56S/kG++9JV996zWp9kgBWNOgJWEbOQBUgtYpAOYNzR4ilqh1r7MbZ1SflaXaDEWvaqPGP+QjdFvoKNPFGSsA/NXf/IN8+OJG0wB28KxrhY4oO13Pw9+SfKo938e9j76NVZbaZAmdgsZegPRXJcozYILh/8ploHwAIazenHRwwNFQdsPdUmaT/g7CRXOcuQMtkp7TgeGOaEYDKADAYwEwACQhUSEcbehPJV9UP2mlpPSJl87T6uySzBz2iF54/4ckY09RayTZ1jGDoxCmFu1Xs7OadIIWbpW6WSPPiEMEsD7tmRYJUM/vdhAA4+sAAIAsOAnRekaYkMhcy7A7wKERBuqU47z5w+98J+1+bUpInwBQI1QBgEjypzc0Az/EvrgnojYYagDAz4FCB2KjZAjZ9Gp4KvJFdh/J0XPOqUIrDUmPBVUUUB7azggAy51hyAwmnEYAgAMA/0mogQgARr9bKYkQYeGKnT8a2gdkE2FLWJZA27AcEdqPiXoD5vzhiCUBcQwqAQAIIOM/sLHxWG5uV5rjgtBchu1YRIencPwSAYAjQ4Hg3V7Wy1vZLpGrpYuUpGSYd6gUMKqY54z0BubDi8j6diU7MPVXVSLt8LB9LsBAzI6FjTQXjKMDAIvzM5b/w2L75MMPZQXywYECCghdxgvGChjScZ6WxDQegehV0x2AAqUtRBjn+gJ3g4fX81BZpIlg0U+mLDeI53PSNxcAL168YHsiCODvce8UQNKxHvoMTDcrTgUAohHmgg55dP5qUyZK66ekgBRFQ1YCLb/fg69fbMDDDuhqn3+fG8DxbnhWVL+IZdpK/Z23lgqKGXpN736o4OLRXIaauwGCTakaawpZ0yipZxTXgHnYsaaiosOAPrIq10RG9bV1dvrz53sb15GVJqJid69XEwDI1zAu6Tmfvr/FdjjyX6fGNT3v3q85eOGfoYhqZqUrYbyLhdQrOWMCA9gd2s/4jv1k/DB9IFibER7HIJ9/fZ9zgECj3ryNx0SyLwMAaNvL0xw/IQWgLQUiTpUvWj6U1mv8Pc0bW286J2sAAMYPIgD2AOXIdP0KALiXWHiJJ5XGtzT/Hnr+lx0AONBQOkg1mchms2VU5/r2Sj75xU/k2aO5fO+73yAAUKHeuoWJM9zcSACtDpqBqMeGgBqaHmaufAA1zwv0eNXNtaoAuNB0TSI/gPLxsJPbJcoNLuT8yRvykw8/k7/+0Y9l8fgN1qCH0yk6/tpsuL7pGPHZNl3P96C2a3AP8egvGP+0Tw6MVHYggE/n0V743kjw/Howlj1XvpEia5W7NKQfufVakQvvuS+Y8ypGMFKVG9YggJLgWpQqVW3dr0kCyEpfA9ltsBdq6L/tkKqva9awEgVCz0BkLqJ/q1ECBTAfEDWV9lKMrUUDEAQgn50BEokwsSb9U7BCdXAn5Wvs+UecAMcgAGwY6DjQM6D/IwrAnYGe3uEcS5xX0fiHHfFfvvXtQ5vS64IlFwCNY5nPoEhGDRWjjJqxGqccx6Cg2cir89iqA5gSjns5AOAhzqkAbQxVzGbjKR7Mu8jkXy4AECMAzCAkAIAJdyAAcGYRAKgVCo8VIgOAqGkEQGRhd1XQoy3AfrmlcY9pTG+35fYDAFhud7KSodxutvRsLxZnMhpPElAwmkzkGsYyUgaQk8vx+hcEADBXZy+rmxvZrtaCAHyWSERoPOYkDHwrD4Kw/fOzc86im8srWaNkIAzvEfKvLMzYJ0ngAKDhbovcAYDzRxeMAICx/cFPfsqIArLyj0aptioMK+YzA1xRiDZ5w5KxYwQp0fiJAgDntdWJbhhB5HWoc70hEOB1xX+0B6UK/UUQY7tlZAJDqLcbsoT2rR9HF/0a0Ri5DwCQgwB9AACOfagCUlz3/8oBgFx2d8nyxrjFhETA1ie82hRJDf13j3J7HnmcPz5v/S9D9iDHWnIYGSbopEjOZRBqb9OzYZFMTtLp142GOIAxtN29Lr4mOa+YcrVhytB9XxoBoMBEGwDgRmwOTGh/GlCZhXDG/SdeM2+j7p9aR5lyI41HMPwJaGqZIzf89VhVTlTNtPOzUP6o/OWGZL6OVdE67sf8uCi7WPqJZQD1FX/zzyUDpkQB3BbCGuWte0juO/5t58XxO01+3VeDqct7drW/CwDw8cK8gOdzPpvS+wkAYLdZ0QAhOJ01LQd7P28D9GWOy7/Ga5Xm/xfd/3dpX+nY+4zPQ68Jo3Wz3tDARgUsloXbb+Sjn/1YzicD+e1f/zUCAKMDCvGpRx36IAAAtRu9ilXbGkZlDc0t131AUzdhfKpcgL6q3mkCChpQqx5dGlFa8evy6koms7lcPH1TXix38id/8f8SABhUquP5/uZyLe6zpT6FyM/1zyiLoS/mcrmWHYdUxYZ58rBb3PiH+m32oYIBxg0QvA14VkSgUf8G54jp7Uy1NQAAejwceEjj1Upkmu+v+z/0Q90/uA74FZGItJ+4Tr4FYQLy5EECiLRnVus6iFYhD5F5dSy77ktGDs4oxIGSo5Jk3MgAERyseIFHAtTpAFCtHATgjmup2Ow/Gv9KYMg2W4DA0X7ZmQ6gz1hVyvZfAwBjzjHo9+gb3f9qjj4HGtJ9fv9rX+Pd46TxTdOVl65JxPnPFABWF+RhirDoGZyY4b0FPajCQQjHCOeCAkCWTW5KxoasXdPMVcwadN/ts7Q4Sr+fEgFQukb83T3PzqaJxTRhKcBKziYjVgWAuuflNTA+yDlRD44qeXFxer45PT2WyQJvPhU/hKvIQJYg/duBTbOSCTzIQJB4tSEN6NUGCw/ebw1tIR6GhefKeDZ34v0x/tED5vMszQ0q4c0ygEnY8JlUqabyjoVoSnZNLIYU/4PcXl/JBihpNWIEwBqTH2eD1BA5OiICr/3FxYXs1lt58clnouQvM6YHcCoGr38eAQDSP5QzG08nXMTP3npTkHv8+PFj+ae//wdFCK22Oqe2LQQ8f9qgQ01TF9hUsArGRxsqG1FehFAhAsDJ0dAOv74ziHufOpcAnhuh1SR+UquBfQyhAS4BPBv+e741xsABDhcu+G4yxX2JyaZpXFJI4hzgSS1lAO+yZkrHtinAjXMyACC/XptB3XfPux5fav/L/j1vX38NCN0X4nyL73XjdcOzafy1zVtf90lG2CYYz0znhS99djlhj88xzDtGN9kBbXPPFRjM10iUydQa7O/bFdOqIkAQo21cfkXlytNyKAeDXPL7x2ibvhBMgwB6GQiw7uKYNccPz68AQHp289xqe4nEG8DRjAzgGHhEV0+YfqxC0DYXSyGmvfLAlIW8lnw8JwGoIZ0gzkG9f/cc9RDWeE79HGUD+hR59rA16l6q47aU9C+972ngVXyOqPBDgUSpMRj/b735TM4Xc0YAQK9DiVtEAcRXX7RXXz/k/Xiq4Vbqf99j49rzPUbXZz/AWbr+w8a2HRS7yzUf2r5SP5euXzr/Ls9yn2N9/Ucj1Ocv/kI+5fxJPu4Y+3z9xz0I70F4STI3tSq1TN9+K6ur53Lz/CNWAnjvzddkMUbk6DXJ6HD8ZneQ84tzOeyhMy0poz38GqWZ0QaEZK9ILqg6M47RyEzGfmmZaOSkb/cEIF5cXctstpCbmxs5W8zIUL/drOX6+lrG07m8+ZX3ZH0YyV/+8O/kZx89l8dP35CqAol1LQOiPD5t7E6TH11j5w4cOizNKFYgAMG5YDncmvfcrTgl7aNtwijdijqgGsQ6FjD43evv7P7+lwBJMPjq9Y0bang7rRc75vnz5/L06VOOK/LjP/n4U5kjbXa3l8lkJsubtQwHgHZsbDxiF+DEFgBMZZHZxjmO5wTH1hBcAFqxTVuvNqreXY19OAZul2t10CHigIdpdQDOUdzVDPwciPbqDFyfLdUBXPbj+VHJyx1+uLuvB0YvVMpvkM97H8/B7775VgIAouB0wVASECCM8RvUxr41Dwag1b0krYLGwwRmfz3OJ7A+LLPPkvfUvYwNpD8oLNwA7iNZXsI5LwUA8ItYFIr6vTQ3Eob+tBqSAPBsUjEaYOT1NRlKg7J0OtFSCEsI76sJ59TTg/HRchU4D17ygWwGQ1lZSTyGk0+nqdQJQpJWm62SBloEQEoBCKHsUTh7t7qQLgEAcf7E+aegRg0A+NxyRV7vCQG+l+X1FYkAx1iUeCawiON3eOSRpzWZyOxsIfPZnEDB9fMrdgIWDZDFPgAAfYgUABjEI6DDw6G8/uwNGsvwLv70x//cAADcGIkGgz8X/xohDAWXhSHHEOyuaZkrcFw3WCf7g4I2Fm3ANAQzaEh6aBuPp9T4WBGwIDGi5lbjsxv5TiCIvgYg8Nlnn3ETcgPKw6pHY6CNWk4xCZQeY6L1mFcAQK8kKsnf0iZfUrxZtvLEVzQcXO62hRDGy+XtO/rsgFnWBl8TnK/2WzQUOa+5oJRA6ZT5l/cFvBaTkRKqdr3qXDoFpZvrWpU6VhMxcNI32thXbd9pPxxYUSSi8r4+/W/b+NbPMVCOl9RDir57yB+7JZTZs4THcLQBKD3rtzT/Sr/3zU/33OQAQJSXruB1zeM8xSL2Nd7HCIC4N5045Xs5DE69RvdxNnGDByoe67K78/wTOAza1kWcm1i/IIJdzGfy7I3XEwCw324IEOucqV/31bZKcqjrGU+ZX1H/iPPFDcG+cSpd/6FjXJLPpes/tH2l+5euXzq/1P6H/p5HIOZ7SwRoXW74ulHZrO7g+BzxPYw4fNb0VgUAYLgur57L8vITee1sLL/xzfdlsF3KaKjs6XAGzc8uKLdHo4Gs1w4ATGjFgoMJbUA49hrk1BYB4CCze/8BQSN9FIYoyLan8zO5vL5mdOlmtZLpZCSr22vqnnDIvf7WOzKaX8gPf/SP8uMPPpbzJ0+lGk2Mv9q9yHe1hu6gALQM5s7K6NIJBn09RAGwbDmiGMw0TroCK/+gq7Rcn/H5awTAQcn0GPJvkQAk9LOcfs/vT7YXoiXUi2WGfzLBOVbQX2Hw6xgMZbVcEwhQ26KSzQrec01DpN3AMHkHa5TXS8My4HhVAkOMGyJ8YakCQKKlYlGA7uR2g58RAM4NwIo/BgbRiQrSQSUyjK9E0Odp1pzYeuX8BeAA+vp47KTfAFa8lLBGrDQBgOb8GHzvmQIAvnjy930CQp2HGlqIV2I7tyvSM8Hw6XTV1H4/VkkUwuQNAIB6flXBiWQantvhC/uuU/6hQsnPfzAAELzOhsJwjDW8RHNqxkOrBDCuZD5CaUCE1mBR6d13IBEJXkwP83SwBQoixgGeYoQZqTcfhiPAgIPsR2OmAsDAxsKYLRZk//fQ0OVmq6UDwaQPRQWIWPAKuoBu2+BdAEeB68fhOw110ngDGhQxBJULqiaHRPtcyXZEFcJ7KFtZ3Vwzp18XJQgOITyEAMDqsJPFxQX5DTARV9dLggDVQcGFLczonggAgnb0kqwYAQAA4PFrT1J7P/r5h00AgAtJ10J8Jiq5TlBoz84cfBNcJQWoS4GCgEEetBsnjojjs4MBrvA1FT8FmqD8KStrXX0gVhxA1AQ2oMvLS258eLlXkASJXK+vAIAkEzJjsqRglWRR6fySglY6f+DIWqkhQYlqrOeWTSn+nnvgYntUCWi/cSwt6oZiPJRKXkLbm9eI94hGlINgqX1Az4dWlzgjInTFsa62oek8Dq7ZjmkKZtOLG9dZ9KA35BsvcJD1FhSs3ZUy1KtUv5rj7aRRljcawF+9fO0J8T06722NILCnaUkBKE2L0vxrS2GK2gCjubKbNOZIvi9k87ALAOhqd97e4vo4AdAs9VH37188AOAM0ednC3nj9acyR2UbiwBAfusrAOD+o6tL8GEGVml+llpXun/p+qXzS/d/6O9thnubfIhGP1WwFHZ/3P85AIDjXd9FRBk4YdY3V7K6+lSG2xv5vd/6ddmvbuRsPqbOBF3o9WdvydXVJY307XZtepHy0cA5hHuwyhRD6BWEiJFhHgGwvLml3g09e37+SC6vrv8ne2/aHUl2ZIlZ7Bt2IJFLbVyK5DR7mRnN0QfpSPr10jnSTC/sFslWs5vsrn3LRGZijT107jUzd/MX7uEBoKoyq4jgKQKJiPDl+Xv2zK5du8aAFawCsH9vri9lMZvLeDqVg6NHsn/6VD76/Gv508efS6e/Q+aAVqwWGUSb7r/4TO4zPzVg924uZAFkJQDoWKbvFXxcjZa1gxf8b8YlNjYI/ploxN+MVY740buO+c/gN9DHzpiICiUAUlCSvgJAziIBGNPtDfg8qHU2Xwj8H4pAmsaXt+VFYgvPDs8wi73xWUYY5i/zNtBKuJmJdePW8uescwDHghghW9w7884S4rxbReoTFr6eo8AMKAEBnAGgyTnEgtbNwIBbXRfOAIg7r+35/9M773EG3GWhK3ChD4AT0B5MDPjz6ZVv8xrs2gUEegIXtgEA7qzN5qCIK70im9TBYWEQeV8rc8fv3xcASDO/FNRAT2kDfIgwNVak/qMMYNhpSre5kg6y/wicWTOEDFJkANjDNpoNhE0wQviPAAD7V2rtDUZ22erIZA7ndkkqOVTlUfuPQB9AgQMAROSoOK1FL3zWJUYnnUvRAXfD7J+JAEB8BD4PIgDgQaZT7fkZoI+LqcynY1L6dWFqTTyQRQEAsJzL3tERjerNzVjGl1egP7CdBw0/EbjqEgAHAIDqAgCAZgDKCeCYIyt+9epCUUErAciMlVGcOGd9QwoMAKhx65pTk1D1iuU46Wd0/KHpqDQ4nAvX5XX+Xv8UN8QYhNA4YxgDBTqCcQ64nJ6eMuh/8eKFXF5esnwAz+EaZRGd7r0AgLsKeN9lyZY6O2+4BKDO7tZRrOu+XzVO2ViQIr79aKYOGeOjYIDT64kAwHoAXD7zuWbsmnz9hC0j19Kwdjvx8tNnHM+/du0UoUMhVNilkoAvOpZ+rCKwpyU3qf3yvQp2o/IFAJMy0kHYM1DdU3uZAnl0Mq3kZxV1S7JjrD/YdHz03/oA0+ejDshmCnXd/NsEAOCcKQBQtkbT6/JzxueQ7jtl11X2t7r1VRcgbb9yyj755gEA1P8je7S/tysH+3vSA+1/MRMwAKiAnexNDwyA2z3xuvVRd7T7zr/7nr/u+r6P96PdS30Z2BcvycLnHLB1pugm+6XJS23zrEJ8Gn/gX4vJtcyuz2V6eSZ/8fMPZHeAVtxNWS4A1J4mAAAgAElEQVRm9K9GO7uk6reaSGRpmQyCPbwQWHr5QV4ObSXRbk/Nz1/O5/S9ofJ/NZ5KHywA1Px32mS1jq8vydS8vLqW3f0jefbBz+T56yv5lz9+JJOFyGjvQIWsEyHdWHaw+RndYvNfO5Bmm/FSBoB24dI2gN7JQInx6hfrz6WxLpDZB/ydAQAUH1cgQ9v45QmC9HcvtVX/wLuROeCQi1tjfxlPJvRf4f/v7O6r1gNaP06ntHHsxNVUNp1r0wGIwHPU/VXd9AaeGROzFouSEaAgu85BlAfkvgvuw/UG2CZwoXoHmnNRRnzGQPZ42IAr9R8M2C84F5r28JeeA8wVnB/vsAlhwaeI+2VaTt/4L0/fXZsBqaO0aQKlAV7cIBg8cXEZh8MOpH/TiQGae0ZZNACAGVQLkFDP/WNlADhF07wvU6NU7MrbI0H0LwIA/XZDOk3tr6kzs5s5cI7mu6gW3kUNEs0ctBVM9RmGDssW/80bLe2VCYpLq81WgNACkGabYMEUGgAoHaAAh3UB8MVp1q1qk/HNK74f/1YGALjj7CUAPvecAZDX/ysAsJreyHI21fZW2cISWUI7oNWU2WopB8fH0hsM5OL1hdxcXktHAKRor0wQKDYBANr2RYjqQkgQ4AiAAIjrffXllzIfo2US1Mhb0gDdxsbGDZnfb9ZaUJET9oIlZEYOdrURLgTsJdkoZSypToILACLoAGPBBWLS9UsD6+is1XCXBwYi6CJwcnIie3t7HAMAAB7UwIABPb0PA+DHDgDUOUh1DlpdgFL3/bK1F4O9uusre794TP3ENgFXGQBQBd5GUMI/k36W+3IN48ID0DJHmtUn2geo4EC5M1W2bopjl1+RO6FYc/4fGUZz7QQSsz85E0GzDJEBkNk/O3mksMaNnMGv9SbWrifFZ+DHcbppvO58LNazRn7PZba7bi7c5f2msbzS78bntRkAqJ5/eKeqhMDPpy2i3tTLtBveYAkAAIDhcMDgf3dnxF7XAAAgAsjmNQ8AwL0mR519rjv4AwCwHty6bcPPOgAgaoisjzWU4CGAzcZ19I9R4krR1PlYluMrmV6+lOPdvvziJ+/KcjYhO2Yw6LM7FoIufN/V1nPWmLWZy6j/OI8maxy0dPuNtnIINDuDoVxcjaU/HMnr8wuqy0+hxXR9wTJNBK/DnX1576cfynjRkD/86T/k67PXsntwoqxc24Pd3vl+VAfgbvI96+Ymw00k4YwarxoAOQDgIqLq56olQcZbBf1QWrySBcT/EJ9kCbFcF4oAtMcYjpUmF6Xrw1gAlv3nPRnQ4nsw4hoAAYPhDsEUAACwfY3VXEudqD3HXZK/M0GKvZtdBiFsr8XZuD+NzRw058gr26Ah2iYQGgEMyJuyJBikwoAq/aCMWfyOe/MW5fltxVhAE3Rrr4QJ4AAA9Q/4noIAvk6KAICWVvM/fPxvnrxTiD5Sg7XZABWvLg8EvD7TAnmrkUjr+L0NE0Y5Oy8cAisLwN8cAIjfTcOlHywDQFetPV9XY9YHpCAAULQ5af/I/g+7ygLooHVEAQDIRQBhjBwAwAQD2gVoiAbOJjnQTgUAGjKBYWIAqW2hWp0ug2XWFjUaKgIYAADqeZZQ3KPTnDqxmwAAbcFVXQKQTV6n3YAy6qtitZD5zYWORVYLq+MIw7KCEn9TZPfwkOjsxfmljC+vpdtsSx+0H5SYbMEAYHuS5VJ6A9VIwIYBYZE//fGP0lyqmIsDAFm9UkkJgOo6FAGAVQ0A4I57OqaZo27gGjY6UPeRnXcRPy8BqHTqQbmyEgBHjH0j8XHH8cB0wLEfPXrEQ32D1oeTiQxHo3trAPzYAYDv2gGsO37Z2isLruo3+/JPpPVrPn/SOVf2bwc6/b3CvYTSBGeYRTuf24X6LHfZ8f37UYKiuFGWuIsBbPDPuuimr1N3vHw9Yf2k9x7H/+bmmvaatsh0PGKpAdZd1UsZYg5i+P4RPg1HBnbRqf12s1k5HWyUt5u66wS41/cS+kjCfqgat+Jz2gygbvZntA70zb3oUvL0ZaBTmlwpvc5Kgajip+Oci+eCE7y/vyeHB/sUAqT6P4Iip/YmztUDA+B2s6XOPtcd7c8dAIjj57+nczkGOvEzDCADg2l9LJGImWqb5wYSXgzjFPgCCDa7kdnlK2nMruU///qXIvMJRfkAlr04g5jcgABAGkTr+nIBXY2BIPTnwX/uv0LkG9TttlzcTKTbhxDgNenpl+fnZCdMJzfMKmNP6PSGcvrsPemN9uSTL76Wf/t3tAM8kka7k4lteyD9vQEApsKPFnnahc9q5UPnGar1g1UhS5nLggAANMXATV4gNtFUN5dCmvCqWz/ZWGbtZK2s1pjlDsqA3cytsNmSm8mEP0nXn48NALAuDNTygSYAOjZgT4aOAbL6msLLgv9MlEwp9mxpzPbfDem0WgQA8B86hHm2v8EOag54aCk2WrMXRYxjS2TXsChJEAa7Xw0AWAJeaQ02xAYA8KQNafxNCQOgzijl72v6MM3wM2tqH2L7hQzG8F7ouqtQRRGhKIUE7RsGAPimiBIAfUu/g8/FrA8X//YX/K1+0u/xrkFMgQGgjTJU0dnuiArxSwUA+m2RnV47KwNA0Iusd7PZtzYWOgkz5xFCEKT7Kx2eFCcDAJQBoCyAKSYy6kAx4ZVPTgCg0+1ToXM6B2KHyQrUTg1kRtNJRFZS41vmeMfMEoyVAwDxwfAzpgEQAQA3ahEAmF69JosEcbQirIqyIfsPFkAD3RNGIy7qq8trmd1MSP8HAIBj12kAZJ0UVivpDwccG5RDPH78WH73299KD21FKgAAqi8YnZl19hUAQFkQlU7UiHpnjrEhkWwbC4Ci1+N/qNVn1wKK9ClFK37ff1fqks42dwo9U+lUOjAdzs7OeAzcMza9ly9fkv4GEUCnTKXO+qaFFjdi7x7yrS7McLDaYPc7LgGoR+A333mdA1i3QabPpQpIuu34MzhRA5Z9texa0utfC8iCLobbd34mAQB8B1gP/pRamJ6nbNzWzh0yxFXzN2VgxOAJv7MExjL8/l4azOFanJLqP/U5iAyGA+2hE1oV5gwBy0JEYdeYKVmilMnolmAf6UoPP63fsa9/Y+P52GgbPi2BSMGPbedV3ec2z991AMBtVZn9i3/Lr7dYQrVpvkXnUo+VaAvddhHc+/MOAORtqNJ9cPP4esanmkFWNq+Lc3gpR0eHBADgsC5m6He+yLyRujaA2w5BnR2oOs429i/atMj4SAPAsnPUHX/b+6v6XN36qDv+fa/vvuevu77v+n0yFSt0OHBvrgGS+p6pDU7tih5zJfPZWIVYmx36ufCNYRehs9VcTGRyfiazq1dkAOyP+rK07hg36DrVhSZAkUHmpcpuX5D510BSYxzfCzRwMhX5RpPZ/+5gJK/OL8kyvXj9mnERRQrZzg0M07aM9g/l+Mk78uryRv7pd3+Q9mBHmh1tB+jznX61ZaLrSrDuzQDIAABTyTcfF7GL9p3XTPdsOed/AABU4X/FDl1zEwJci+MsUUYgvehmFOI9+iGZ0K22UVdRXw0G2AUCTBFonKErA0uihYJ/yPyvlhNB6TwuFH494i8Vrlfw3AGAJiUO4cObv2zau9raz8sdoBGgTAAA81pCpXUMAN3xDJmcpOCgagJo/JWXt/t68rr9fOpXgwBkHLCjV5EBoF0RnBkIFgOOngAAf50wANINY7MDq9M/y87zRh0U0CPlCW6nTCjirQ8czgsaMSYMAL9rUK+NQknHxhwhF1jj7fgE+a4tUcnx67fdLS6KsvA+hlFQTccHDlqnuRJQ/3e6bdnpNqWHMvzlXFYL9OGECig+mWeR8MxQw0KjiBoWQ50oBmj1/14GgAnYbHdYm8LaJREGub3+UKTVZrsToFREq0BjIYiQPwu0RWFtj2e8Dfn0TTk1xK74rA7vgsF7fGn7jBwAKIA9qHWxWhsu+tVCbi5eSodTi8VFGjfAGQayiPqevmbtce/jmxuZTWbSthIAXMsc4JNdQOaOhgfLjhRsE7OS4WhIkcTFciFPnz2T3/z9P8iw28sE9IAqKgNAqUv4zw2bAgCKjmK+Z04+SxCqZ5JvGj6ehc0wM0bKUEB7P/yH4P/66jrbFHQdlrSZMmaDbwLRQfbfkeln25N2m+ACjo8XAAC2p6Giav6q3KyD2Y6f0aYw390rnqv02r5jAKBuA97WwasaozoHLwaw5XPo9qPv15wCAD7PyuZDGmD6Z1grGOanB8ImMpI5eA7ypsdxRy7dt/zfKQU8Bgv4XTVm8sxDehx3QOP3wmzX0iObQ3F8szEqKZPKnxkcAW0T5V04vBOHa534uo3sAP+dO/pirhkrt5sGInOPzMiR4f4C5V6FSUHhXC+BqLIZ6yu1OH+2BePV/fZ9r/itgn3YKAKYNR+OFqjwPGNgUHy27o+UgxDfnUUqHlkrZ+/KAMjbXtVdbzqmOi7qGUD872B/n/MIGU4qd5t/Zu6cXmP2vOrOtv5+aufq7FbVek6PHPdHvPcAABRHqG6c697fdn+6/YzY7hv3bQNYtf/7vjGba6kkS14JAKjSOxrDwce+OvtaFjcXcnq4Kx+884QJOdTmg5lF/xU1M95n3TWZXBHefGEXlPN9RvdkBQBge9kqsN1jG0CwAF69PqfPNb65luGgJ9MprlFlv9u9vrz7wU9kuhT5u9/8TlbtgTS7AwLR9D+pOq+gCZI7ACz0FYB62yOcOl8PApRbdUYd1D/QoJchMgF939PVPiN5OJ1NZbpE+I/Wd+g+AzXzZhYA4wpVfcHLJTSAJ7ARxNIzu8BEn1+585IUAMgzgQoA4Jki67+zuydX19rOGyUVAHCajSUDdbwYaxoDAHwGPDdt86t1wixXs2wvvkEf34B83nPW1UtBCHymh+diHQgUAFBmAUqrAUIAdELCkoBNK7TzDaB8/nxSX429FlmKQg0Am4sKHlhkHgGALM70knwwACoAgHR5lhvwSDssTpI1t7LA37TNN1WItC0pOnmg53g/cjf2rkLvCOC2Tsd2Jqf8U6mhzBy8+xyURRi2rRolQxtDanZNQTBsxkuyAEbtpuy0mzJsNUVDWiGFv0H0pyGzxZzGBMgSVSHbHf5NAQKtcdEenJpgw+SdsjWgXgME7nSPbzJo7qJt3gIdAFCrspTpXNulrEBlsUFXIDUP4jnZTdVzjdbjkyJzikGbsfpYOy+MGAN4r7EBwANDxswX7qtB5I7/nk1lcXNlAQTuyeYjlD/Z7nAlRycnvB/MIVDjWTMmEP7Iu09kRsVNpTvPVge0u7cnr16/kqPjY44rgmCUprx4/o1SnsyB91ILMjnolKMDhjlaZhjJnzA1cbyHsYfTj3HznuVO+0XNfXSE0iAE30cLQAbprZZAsR/Xcn2lrWN8w1lDUAOirqIhJS8zujgue6keHlL9dn9/XyAK+Mc//pGAgJYQ2PddUGwNsdcP3JU+ummJpY5tnd1KQY7NEmfrddXp8bWObDsjEG0IAzsyMIoUZFxfiZkvVE/Fs9U5aHXv0wRtd/nlnwrlWnF+ZoBgRfaGcxMMJbRMSjLQ0f7zmJXXFzfM8g95H+iKKa7stJoBKHOS+Tc6i5ahsCAuPU9ZAJp/xoOw6gkEB8jtS9QXoBZKsylnL18GjYG8fS5AS9j6nZ3djdl9OLP+iLxsIT7HCGCtjQOdLdXP5vp2tN/YG/h3JvKXMD18DIyflNmquvUb39f9UbNM+nL2XHygMdDPv+2gjdvn+yyBbe3T+ufW96DbX4fyBu/yQvAPBub7771DBxJ7aovlgAsVkwUbYMP6vcs5H75TPgJ3BUje9vGstJ2+Yst0jUKpVQqkZit9w/fiOSMAvg5Cw38ynRawOE3PCEEzfBqo8L/8+gvpUXh7IT9996n0WiKjfk+uLl5niarMVw3X5BYoar/QQmF/RweuOUTm5sz2T2dzDQhRbosKHIjFMf5FcAo/dibdblsAVsAX/snPPpBuvyv//If/kI++PJfh7rH0R7tyfTMlkNHr9WU6mUi/25HFbJyxFHhu+NLUA9MOW6rUv9GCBXBZP+d7O2v82ShERQ8BOGQdouZzBtQaf6iiPyT+CEzbCWG1XIFf29fmdizuQaXX5x81QcEYJGccuIKfm6UQ8s5DHmTZ7fO+ivyCMDC5uF8cLYU4IgCh25H6BxobKICg+xP+rq0BVSei1cq7/GR5by/Z8y4ABQc+dgtAAngpjaYyPvh8Q+mx/zuy57Pf6fh+qwDA3UxR4d5KxOVQbw0nxMWUaBDCjX5fDIAqAOBud20LKQMAgB4pvUQbSyCANNGMFYzRikZo1G4RABg1m9JH8IAafWSwke1GMLmAEZmTYsJ2Js2WTjZOPv2M0vdzAAAAAlvmaRrJ/KgGhQDBAgBjYLYUtgoEGDBfaZMNDdIV+cvoKs7sIBCX1zxxqsVAwwEAKwHgouBYKM2p4awFz/6oWheBBhicDtVYF7KYTmQ1GTOQoJAIIypgt/i8sgEODo845zF/ECgTAADipqvU3MbiU3TWAcd0Pmdg/friXI6Pj7nQCABMp3L24jlrJXMAgLixmoMwT3WOq6OmAACEY4z2y/IBNQIuaOMAQFQQd4OYBrytdpvoKgwv6PpwuC8vLmUSAYCgqu6bkN9xFQU/qrDjWDiuK45/8MEH8vHHH/MZMACIAIChnXFEfZTfBgDA79/HU4VZtl/FBTvAKakhzJ1f2BzC+VNgMQMEMrT7zmda+6Lb3lvc/voxSjad6CRsCiC4BJGhCJ1gCg6GqcRvumMN5DZABDUBTOIDVN5fYT5Hu8HaQ7PnwYHx+9j4tDLqYvWnHPT2+eobPamvDaFoFI2ivdLx/uqrrzLaaSxDYMYBWRu26TXlZesGgn+nzAn/TPwJoSWraMzPzxvXf3I3o4foKs35OKlFRxlaMXi9TcDpCY3gNgZny69Af6bHzQGAOgjwfuut7n7KAqRtzxiLPbb9TvwcGHT99kree/ZEBassc4if2IMAQNdd/13O+/Cd9RF4AADyMUkDwTJbWjYv1wN8sz+JfY7Hb7WReNE6bdLsEXQtliro1m7K1euXspyOpdtYyLPTY9kbdMnGnY+v9bMUdVu3v763wn90Xw+XoetMgVpkgOE9gA6O4H+BwH+JIE79V/jVCKrnCzAOWjJfTGS1msm77z2VnZ2hfPLFN/KHj15Id3gkw919uRojg92WbhcAwFgG3Q5r3Olzmlr/wq55Yftm2xJT5WvSAUoXK83tt+5LCHDVL+eYWqkbfEoP/r2tH2x05Gs5sM/nGADj9Do22x/EObHNnQXjIYD22CTMrnAK3Fc7y1/e3hY7f7VYgsjtzraVjO1h4UZxHxVpsRuZ7YZZ+JX7M3kLP7s3uIsZ228hjTb8bwca8rbA+hmflznQrPeoziQf2bfHALibWd8WAPAamuBfcNL9OQAAcLIoBNhqyG4HIEBL+jBYDRFo/FNNE/UqJiSl4IEZEQs7zQfLAADW/ANAMI0AX2iog8EL7QD7o1EGAKBVIBgAEQCg6r0JYPiU9X73pQCAFqS4FVH6rNe/JgCAqnKaOCCLdDSABgOAqOh8LnME/6xZ1F6iABAoaGj3jmPs7R9wvsOZAQBApPIWAADm3XA4lKubawr/Yb6hDh4U+Fcvz+4NAOB6UXNEEGSxyKj2+DeuNzr2ERX1TdEBAGRsAADg+iIA4Ai491VPV2kdAEBDb5T/w4MDdgX4+c9/TlbAy7Mzq58yA2igR+pwv0kAoGxDieNYBwCkgEvBGaFN3j6A8GMVjkmwSK+y+Hf9GwM9vllP1CuzwJtKuN40AIDrbSldiJde58CV3V8dALBpV4pOSdXnNjnmCmAUMyhVTkTZvVHDpQZ92eSUqMlTBWOv+Yw/ce1g7GAOuP2DTQGwiH+zBVxXa0fT7/sacQZAGQDAWkvromBTVOdxjOlDCUT6dy6fggOw/hQ2OYDpusjmQnb+DJl8AABKJjgAgJ1+S955cpqxSBjUGABQV750N4/v4VvldqxoCG4fjLyd41p2H2UBfrz6uwAA6Xn83+7/VL7fQuJFdcbIxrP0NOu4Ww1ZzSZy8fIFAYCjvZE8PTkQmU9ZIsA9K/jaa74GgvvpzNZWXv+vvh56w8/lmoxd/Te2QS0JsqyxZZfn86l0uvAD5jKbjeXk0aEcHx/I1WQh//j7j2XZHrEd4GQOYW/QwTsym0wJAMhyWgAAUBBA/S8DAKBiUM0gioGo5eAKJVnwz5Ut4SaX5cfQC0OCDiLTKEVOWvoBKHAAgP5lQmCKe2VkcKzPcAUAyGtOwHfdN/zAVQwp7HsKAESQJvqHm20gOqflLdjNi+Mc8v3SGZ5KCIgCf97y3cHpHLwo7nmFzZSbq18fAv9lAyWERaBLfUllBOTJETBP4vl1x37rAQDMrixbao7imxABLJ9g9zO6rNI0NUcVl8CkKDIA5ktQrEFBWkkfAABZAC0ZUg1fZC6g58MwGNJoAYW3hUZGnaGzSQ04A4AZctTFUwk/z5DMYQwNABju7LD1H9RREfxPFyvW7GimvW3oWy7gyOnGIH+dAZATZRUK08ASH9Tvs16ex8wZAHTQARK0MJm1tgjrDRN/PpvJbHwjbaoWg1zkLQqV/o8FgMw6+rVinOHwwvElzRFIL2uNrFVG8hgjAwCfB9V9Op/JwcEBHWUAAgiAL85f3xsAAGMBbA0HABDIg2GA8zqN34PDMgAAfcTxzBwAwGccAIiGpDD+IdisErB0o6zj1WT7P9SJ4ifEADEG//6nPxElz6pDLViNNdHcJDUseCMlAFXOlo/ltgBA3JQyW7ARPS+eOQb/VQBECgD4vzcBAHWO4qb33woAwAgQ8Trr7qkkTLy7Id6C4lzlPNLeJSUU2wAA2Vzi2tqMANBORmppzG5AxJUaBrmIkAfzbjNg92CzwBBCVhf/wVbgP2SXnr94rmVhlv2PP3FuZyOVPR/cOxgEXONGefSf/BscjgTc8TnHzzFzoe7n7Z+5PXJLcuTOjrU3MudHj/vAACi1g6uFHOz05Mmj44JImXeU2QQe3n3BPXzzAQAInJ17lgDc2W7YQ2g0vY7dgiXTMaNAMjXKFnJmZQC7g6785J3HMhtfS7+rPqSW1ap/U8ZEQ695pfRrLTkBfUv2oFT3/OraKOGwgSoKiqDUj4Xhmc0m0umyNYFMJjcy2unL48ePpD/ak//+mz/I1bQhw70DWTUgZIj6+pbMp3OWMKB8WHt+aZYegT9YC6Z8I5sBANh3+KYevOrPLABF8nGOMiH9GwN+o/7jd/rR3hY7/I7PYsyQLGRCLrHPMVDeCAAE0nK2ByWJlM3bu453DM59baYAeJXV8rp73388H+TzUsuAddyiPXVdgYwtZxtjmiQqXr/umQUAQKYIIZRpZy8lYygDwPe/2IayMFZvOwMgqxeJNMW0VuR72FO+DwCAjkoGAKhhWYC6Ax0AWSoA0GnLTrtNAADO47yhrRIR3ILur1R+nXQUsDDlSaXEe/2NAgIKAMAoqCK1GyaMOfpmggUAIUAFARqmAwDGgWbb2T8V3QgsS+xOZwoAcDIGIMs/T4qTMwA4a4slABEAoKKm044aK4FhBQDQQV0RUUZoBbR5TxBzQW0RBOpwD2iz5QAAzn0bAAD35HRbZNPw+2g0Yis8iLSwX3KmAXD7EoAGFEdZd6kG2oX2YEjBMqgKHH0Rg4UBUUI46ihVwOvi/IIlADS0Tle28U8zaniG5c6h/pVGy4wXbBS1JVotQRnAv/7hD4USADJCDH2MhvRNAgBV69aNqJZrbGdAfGPKAx4KuG58FTZMR74D4JYCEIWg3w26+RdlOHadA7Tp/bcBAEjnY9yc6p9KFbKff7NufFyUtOpccQ3lG2zu8mlzIH3dKvjnuqzo8xsuJqXipw5CHbBWNr5hdGR3dyfr6uLz28+Jf0cdkrX5D1EqaljkzyEbA7M7BHB9fEK5RLyGdOziOG66flZsenkYD2i0x8AAeAAAqlcRGAAnByN5dHSQlVhiL8PeA4Cobu3Ur8+HT2w7Auk8/7GMfdl91K3vsver9vH7jxOSQHRalJxqAIAnp5azqbx+8TWFt0e9tvz03SdkAAx6bTIHvBxZn3NOwfbnDk0uBn+LUA9u5Z7QAbi8GdNv1yBRA1K0i9Nj6f6wWMykTaXrhUymN9JuN+TJ01M5fvRUfvuHj+WL56+lO9yVVnco0zn81TYTZG2UeYETAGV8Q6rh669CmayK8Fbvo0UAIG/XTf+JibUx3Fe+kO2nXttyQTYyjor22C6InYmFh0Whx8lp7b7H+M86BoADKmXrLCZaytehZuE3AQCb12/swuLCekUmo7PScoaB7oZc74X6w9wXKNqCIgPAx1rvDQLuSwIAmd8Y9j78jV34DIDw+VlYX287AOCt1NxJYJs7D2o8G7Ktlb3H574rAMAV4HV9qsqki8hhfiB4ZTsQWQgqxQkAdDoUAmTbHpQBzGdG6URFZV77QYFJ1ijZMQMAgKFA+A0AYJY5ozl1BeIknV5f2t0eRf+WDW0JiFIA9q5E3ROBhtDBIWaWLaDNKOjqnhVpvgAA2AXBWjvC8OE/EwE0e8wMtAYrKoqCK3cAoAsaDOYEa+m7zP6jWwFUUQFiQCQPY+i0V3y73WpzRFBGUFZCEhkAHgCgVcze3h4/D6r9559/LrPp5N4AgK5eRepwLlfyx/VCdM9FzHLUL9KytO4K9wfgAAAAjuMAAK41awNoqGC6BOoAAN28FGCAuCDOAfX/X/ziF/LVl1/K1eW5BTK57kHMuDnaWxeo3HVpRmNZ5WykDkVxY9heQsuP4z/Nb9h46f5c3einzzEFIFIAgBuh+hal2/R9HKA3DwDUj/3GAJYCQNuXYKzNfZqSzSBC6oAU5lJKd68AAeJ34hyy3Hft/IkfSJ+33n4RhYpjFgGEFEwEKgvw0AFM6ny02/yP4n0oEWcfapIAACAASURBVLMyJHfI3JHxf6Ofc+bQuCMXQBG/dq4D2nCreLQ9x1WkfX+PP+NxSwcpKx8wQMb1IB4AgK3MKQCAR4c7cnywlwnQYi4A9AEA4JoAWx3s4UP3GoEHACAfvtsAAClA6kfx8ax7f7VUH9B9sLxCdSnL+UwW07FMry+luZzJqNuWp48OZdTrSK/TlAUEkMFQzhKS7j9nV2GsU6eoq5I8y2+hAbBYyHgyMwaAMpXAAI5ZYwWJAXQyHahCgI2VnDw6ktMnz+Srl1fyL3/8WKTVl95oT2YLMAAATqA1tnbKItcXIEBT2BqbugUEGSAiD895eyA9+jO4tuVqxiQgqf+MzbQUmfsDNGbaWt5KEcDQwtbPCN8+fRX2yBqGXh74xnvIGV8bAQS0Q19YP79wEdv7VAB1bPtNqLS6P3pgHtu85ns12QfsMuDlCnl23y+HIJP5FQpUFRkA3T6SpqpDZiS8oN/TlBkQocK95XOTz/+HAgB4IMYWSEYrzByae5ne7b783QAA3gLORACtz2QBAGB9y1way7mABTRqtWXU6cio0ybCh6YBUNrUmk4sRK/H1hoQpSjlyGQ+TyFgAg2AhkysZaA6fTYebEvRZga9gTaBTW0JOJ7NtZemSphnk7PM8GLMMgAgLGR3Hknph82zNnsEFTwgVnUArU117QADDGAAHQAAMotAHgwAAAAwZ1P0+Ox0ZTAc8R7g5DoAQDossu4wVFsAAJ4R6Q36mco+AIBPPvmEG8B9GQC4bt98MP6g1iOYB/0fZQZwxNwRThFNzkkDAAAcOABw/vqcDABce7YBBvtYcDYqUtixBACWBdeBNorQP8C1PXnyhM/lyy8+K5QAGJxeuOY3yQAoo7GWgSlVVmAt4CqtNau2IWUAQCGwSUQA/T1/XHUAwMYAuaTPfbzSNw0A5OBHNY1i8/3BNm4WYawbHxjIOgLIpjkA1XRu38m82M6JCGpBG7ahKgABX0GOJwXcqu55/ZpQ+OrdZvI6SrfPOD5sXdULjuoENa6BaZQ5KyU+ZcqUYBNhMtzKz11YJ2UXkQnQuhPlNN7c8dL1/1ACUDp8BgAc7e8SAHB2F/ZKzfwVy0+285QePnWXEXgAAPJRuwsAEG1FGQBa9T46XbDVHFvo5cksUtmnE2kg+w6q+/hK+u2moAzg2emJtFE6AC0AiqiaFrzZPN0KNOjz0lyyczNatopSQwRwPJnSl4bfnjOY8qw0rDOECpH0Wq6gVaB0/r39XTl5dCqN7lD+9je/lemiKcO9I5ktW9JsAbxD+ZVm/1UVC3ZQ2b4UqiZzq6HsgA0AQN6Pvph40mcE/xNAhjOQraTWQBEAI56hzwQA0+StpbSrgv66fdTjQt93NM0YsuyFxej3kN+Ldt6yjggWo0SQe/NaRpvCYheneB167b73FL0MvhcYAHrq3N76HFaBSn8BCMqz/YiDegPMXf2eAkvLrNYf96UJwDRBkIsDvvUAAGpJXKAID+bHCQAA2NGJq4EXgnMFBxDgM0uymLHf/dABAGRqUBvfAooF9f8ZjQoXvtHWWQuUTQCdBBGoAhLoAADGtsPMj4vv8SAyGO1IC3TAZofU/5vpjC1LSFvCxLKaJp+iEXndBgCA0ApUV1WbQOv4VQBQVUPplABosDaAYAzAhOF+UQIQAYB2p0cGAACKbrcnw9EODft9AQCcazAaFgCAjz76SHus3rMEwAEAjB/uFeUFAAAoMvjqVVaDW8UAUDO8YmAOZx1jHgEAN6CxBKOwQVYYf/885hbmBV5gAvh3AVQ8OjmRf//Tv23UAKBh4rffjAZApDOnGdDa4LAigN7me5nJLuljXvi+AQBrx4yAmQ5f6ZOqu5ZNIjZvBwCw7n5UOXDrm7E5IVtkMCriR60/3LDLR/HZ+DFfVx2AicmrzmlxZ5Q1pEtkaKpfsOmpbfXv054vrE9xOETZ+KVzXz+urZmy6ykpUQHYh+9GloDvx7DTCrrmGgIKQkPQKu8CwyxHuL58fFYCCRHqsZhjGMGH+gBUGSD5UlEAIH+iWmP6AACUzy9nADgA4MwPAADuuNfZlw1T9+GtW4zAAwCQD9b3CQBALZ96KEgUwQ81MBIUer4H7a1OS24uXkm3JdJrrOTDn75PbYAFxPnaCgDQP0qo1rA7TMx52zdj58LUaWvzhVyPoeyfq+2raFyeMcZYdDrIoqNLwMzo9ksZDgdyeHwk+8cn8n/9338r19OVjPaOZS4daXX6ei9gbjLDBgaxhuC4UvjIYPTi1TIqv+8HZXus+p7F56OJiaWsoEswnfA/JGZ9n+C5VNVQ2QDJ/pTvRwo0RvAlJrrq9tIiOJ6XcPjp8vfXg398Bs/B97MYu/i+7xo4VUvZExD+XQ/6408HfmLrWY4J90UHK3Q/jvs051Shy9Q6ANDuovRZR5cAwFz33vz+lQUefQY9hzLFawGAssWYGyutN48v38D95+YaDmFwhwBQJ4lOlEKw07RFtFhkdGioZ+LzGUp9C0P7Nn1UKe4WHhEAUCCADxP0f9T3L2YMyhk+LebSg7J9vy+jdkf1QtsNubm5oaFB3XuGuFFUD4E0siyWGSkBAKarJksAvFZThdydnNoQCAE2WgAAWgQAgFbCZUXmB/SlNlqN2OpOF27d4tXilFxEMNMAIEVJqVV8xlTaXhHwAGVrOh3LfIrs+1x6BBCgOIqp2M66AKAXqtb/C9vkeS0rrhHzjS35EjVSXUQ6B/0nRUqaTRpb7wiADQNt8DhKS52XnOesrVLwwuvh8X0CGET8IDc6Z+szd267/YFcXF4x6IcDdnJyQuo/zgWqvVNx1xewzmRuWLKSw8PDzJB9+cWXnEv4rtM4XQTQ16U/q7QLgF8XMpvOfuAahUNvhgVGEwDA49NT+fSTj5QGZxQwjF27DYEx/Q7no5qfUhHAdI582w5nygBIj/9tn++29gWORxoB8ppsx+VGhNGLbTrtJBg777ub2l2fy24PYoCVbTJJuHTba/dzbPrepvH1dpn1BMTK7deGafMR0jnm/6alrWEA1NmwVFzzNmOYW9nqb6XzN70eZwBUOyibxgY0zc1jt2n/pvsCwapmDhC4A8jSqkaDNoy2Ae1pjWkG5WS1mShwnatlSKiefp8pDT3Oc9yzloT5PawzANwRWx+fjI+w8ZHd1z7UzZ/bzJf0sw6cbMrg+frP9raQgQMA8Oz0UIa9DoFmJlespMOf332u7+G7P/wRSCn0aYBSZVv9zulLBoZPDJTw93R+pn5OtH/pufFZb53s5/FAMgMpQzyRzm/6R0axhs8GUT5l0moAhQ41LfrdM2msZtKYT9kC8OmjYznc25HFbMJGpq6fxWy/if0xiYfy2rmLXJsLaNpcANkmEAgMvrk6AsVAFeCC3mODcQBAgOVqIaPRUPYP9+mfvzy/lN/+y59ktHci3dGBvL64lr29A7m6vKQQIHP+ZueZPqNgnwWeBqDGIF+fl8Zk8C8QhKpdyBm9eA/XMV1OKELtz8n9PZYCoKuVMVjL/byc+VC1UuL88M/EY2V7OeLQAg3fNRT0HHpPegT/nUlPgitFdfwYf6bzv3gNygBQAKg4z/1ceSs+zmzbqnI0xYUQdWz173EsvQTAnw9u020zGACdHp6P7q1+nz6HGOsYsyQfJ2UksOXlbboAxAcUAQCgW+krLnivYa58wDAQ/oAMAHAjwPNA6C4E/HgPAEB8MJsyKG/aBG9yADhyrmJsAICBOcYAEJkBvfNel4uF9BoN2en1ZdjuCJhBCIonkzGpRm70dHE6LSQ6R+sMAAAAaCOYTboCACBkADTbXVmhnhxUJZg8CALOFjKZgf6pwboHju4wxjlQ/QwUAOCi5P+rkF8MDNYAgMVcppMb0vfxXbRHdA2A2AYwAgBAJ72n8W0BAJ+LAAAwD5FpBwCAEgC2P1kodfKuAAA0Fq5vFIVGUA0aPwAdZN7wXwQACuvCBjUFAPD5Lz7/ohQAiM8kc/DM6HDOBAoctg0P4h0AcKouxgElB2AAnL34hn10uUb1AkMLktDG7i0AAMqc+ToRvzr7UU8g33yEMg2ACADQfmgLjAwUiEeM9jU+X7c7EQBI12SaL62712/7/W1KAGpHryaALXMW4iaeqviX7WWbrsHbnt5tbDYLMLmzEn8WzgMH2koAqs6/OQC9PwBAB9aAVLcpuYPSkMFwoPbdlK/ZjnA61dpYsIsAHpBIpoCjf9ZtUZn/4PfE7L9RW/X+cwAg/7f/PR2hPw8AIAZcayOwWsjTRwcy6mt3CGdYcicuqc292xx/+NYPeQRSAC7uoR50x/srC/S+bwBA3RD1X1L7nwZCFNI2Oj4AAI3mrVv1ck4fG+zb5mrGloBtWcjj40M52t+TxgoMUKjgI+nRlvF4IujKBAABgd90pu0FlQGgHQNgo5yxq4BBmhhZj2Y8+IYtRECI/3r9nuzsDOXJs1O5uL6Rf/jtv0iruyOjg1O5vJ7KYLjDMlBcvya7nCuq51PeGetv1b0onDYCAJpEQrAfM9S0FQAGGki+hU5gdiB/5kiEle1fuV2KoMf6Silms8tjTb0PDWz1+eY/ccQ0MMZns/0ldLGKcyP6CD6fyuY52pLn95eCAAjqldGRvRKtgDoAIGUAoOtAzlgQaXVwL8q6U4Bd51g+vnnnBv8733OxyzoNgCpk3jfYMgAgPvA6AIBD49QZit4lD5nBrwaznu2C6j0cCfydzsZbbGHrAQBH4nSapADAwjxUUE1WUOeVpow6XRmipRNEm9AmZDrNRHy4CDLRiFx0r2yIUAIwbSCzD6E3VXunMXAkCqr0g6G0Ol2yAIBz4TvsCoCWgLO5zDLDljM3HOgqGN+SC1BTZP1U+T4brxQAAFBs2a6PegEAi3IAAMImqMXCdYMBwO8SImsJAACIAMLopgAAACcYvm0YAI4GHhwdcs45APDpp5+yCwOEYu4DAKALADYesgwOD3ksLOTz8/OMnhQNUIqCRwDAr8MZAHEDJIfE2y+Gvt8QN3TjQUPv4o22qvAdlADQENvadJGow4MDWS5mcnl5QbACmx/+U9RRGQg+H980AyC1Y3yuWebwrjloM/73sEDeBcBtXPasQ6eATQDANhnKFOH2pfimAQCdE5tfG+8PAqAFilz1sUrtMAPozbvH5gA6r8e7yxbEuw8dVOqOkV4L54w5P3XfLX9faZybXpvGn9Y7ODRlGTrs1e2OtiBUqq1ST3kvsNvTCbNwcMKdIYDjuC2rBTCWKJEoMgBo3/kqr7/09/Tn5hm4zfraNH518+duz83vILTTveWBaP9WC3lysp8xABwEvu893/JSHj7+Fo9AWUBfdbllc92DsjS48j1pWwZA2f6N64DNcB/N7YrvpWXnjoAYPtfttCl0qrX4KlrXbBgtfb4gCwAAQEvmspjcSHMxFZTMnB4dSLfdkMX8hj5svz+Qq6tr6Q8GcnMzZgtq/EQ9Pqj+8PFg8nAOBwBYr10D4MIOOnvVGZ2z2ZQ+erfbkl/9p59RlPt//OZ3cjUROXj0TCYzuMAK6LnKP+/DEqzlAAD2QbeFDgA4g1P1A9w3cVYCAv85WgyiQ1fC9PDP+lypmkcesFbNqboSPBWxyfdw3Va8q0IOBqhkQS6QngMU1Z144jVXxcGatS+yC3Qe6h0pkLqe+ff7rQMAvLxEr2UlDgBkem1NfVa57677XjrupPuX7Ie1JQARlV9/mCoyV/baehPhE7Mj2DhFh1V7wKtDEAEAZBBcuOZtBgA2OgeBku+ZqAgAoASABGAyyJeAEqW1FBl0ujJCizs4VKu5LFlPZJ09E7G9TefPAADEdlZj7yUA+B7ME1rpdXo9ZQGYgAhBgCWYGNoVgAhnpBbyc3nLkMzNikCYk8KZxdHspjqTqFYi55l6CASQ4KizLyuy/ajNumH2SOECxTKZCwKaiu9BvLA/4LXj2rwEwDcKBwBcgZRLONaghhKACABgzoGqD2f2s88+IwBwXwaAti9Up/jx48cZsHV2dpYBXP4MUwcb/3YA4OjoKHOanQEQ16A2WzCehbUtpJPdVsAhOuAc/kCXKgMAYBd2d3Zkb3ckL148l8vLS9K9sIFiwyNw0Om8cQCgyilRM6lG9a72w7bEexxB57nXyRXWqnc4MUAPGz63s4Cwu8OTzo+4+aYIepxD2HzS+uxN9uIudr4uAKp7f/M+UuytW3ftZQF0mQpxPM79rq/2imohkPR5xz3YGqgUMwx1pwzvb9OFYPPhPHuVr6D4vDJ3MiwwZIQ8gwGbDhAbYlURhCwDrModSGeQ5Q6Ea1PpdWu2ZK3Gxt7Tz9RBULcY0JKP1s2f+xx9mxKAOF/cLvgzwk77+HgvAwDwfsz4ptnf+1zrw3d/mCOwLQBQZltxx5GBFvelbQGAuvUTgYWqa41lAZ6Q9HIA2CD4PkhmETBsgs0JAADsTgcAwARYyBKlp+Mr2R8N5MmjExkNOrKYXZGJOhgM5eLiUoajkVxf39D3vBmDHQChVK33dwAAot0MbJlTcRtabofgQ6lv77ZMtOU3ywIW8ld/9aF0+33523/8vXzx/FwOT9+VZaMriyVipjbQBkue6fHd49GQ3pIg7rtnwawH/PppV553W6klAXNm/qdgBlhW2ttFw6fwUjAvKSp/NuttE9NVEr+3PsfgDyE+iN3F8ox/TvnX6lsV+8tL1rXMYZEJ66XgkANJcd6u21PbRULiWq9T0ysZkyrJ/PuehCFXH628BEDBhRyY8RIAL6GjepoBAA585GOYjwtArcLe7MnAOgZApIKtP4ycvlL2gB0V2mj6KgAATlZkOKxekGJwlj1ACQAWgYvV3NWBf9Mm2UApdUesPVIOAKxYBjDHw3WdgOVK0MCu12zLqNeXQbfDnqQwQI4ApUbW77GMKYtAft7oEEFUIxkFlRRYgxHRdoAAAFpK929AWE/FRMYwbqxryqvJGZhuAAByU6dtSjjHiCA2eFxvX+h16A4ANJAxmk9lNh0TsAD7BjQsomigNVHuoEnGAhgAaAEIAAAMAFX7NKSSdb+qAaBuYjUA4JsYGABAir1WHwBABwqg99QAwBhis8AYnJ6eMpOOsQQAUBbwp8aIY9kQsgcAkOE4AACUzRFWRkDqsI6wsXA9GQXOAYDMSTTAAAa8ay2hMOY4vpfk9Hs9efL4kTx//g0ZCwj+8R8FaJbL7Ho2BcrbOhh3XaubUNy3AQCABoD3x3Wb5xt19qwxbwMAUOUUlWVgyza1zCbYib5L+1nnwMF23ef8+WZbPkPK9qDCnKihOtdd/9ZAd+nl1ZcAVGUegjd3ZwCADh3ZVfd55QJDDlBpVYAetdfv0xbA6XW7gfe8TGA1n0mvC3utGigYb9hZlEFhf3cRJg8YsrlrrZPACCvTANDPPQAAPl4xUIoAAEoABl1t/Zj5XEEN+37z+z7z6uG7b+MI1NnD9P3vGgCIe2a0DX4dnjX3YM7jGU96QOiPLDBrPe01+fg8LBsy57BREACErz25vmAbwMePjmV/1JPV4ob+N7pOIfDv9nosx4VPhzJZBP4AAvA77BFCPRXr1jIBENiiP5w+c6zLTJPABGdZsjCDOvxMfvHzZ3L86Fj++d8+ln/96HMZ7J9Ku7craP++DQDAMlYXjXM6tsMEDE7zAFmDUVDNcf1ovb2S8XImzbYmafFCYo5jZ0mmWgAAQU7NqwpcMs50xgDA55Tun4MAbKlo5FX8rpR8feUAQLH9nu812wAA6wCysUINBEDbx3UAOr9nZQC4voKNoT0PnasG3GTsbAXVnAEw5/7nrIf8s8460HtQ4OPeAMD6YrM2cxtEFOoerkJt9imCJsUJEQEAPxbUJllLaD2K66dQ7VV8Zx/YZDB52+aAIrhl/tvGAkE/RQCXCwbiXurQXAAEaMqw25dRr0ujhDIWnCdSKDGoEcEvBwBaMm+0GcBjUa8BAHg2zSap9O1eT9vVWQsRXC2+B7uGINaFGZ0JwA4XIQj1QDXHsjQDCwcOWTgVLMRiUAAAC5UttqwFIDXQViuZzyYEAPChDgUApyokievBhTRbgrp6AACgYYF6BQZAGQCA7/EaawAALDZoAGC+eeDsAADKEO5TAuAAAGrqDw4O6PTC+UVGPb6qwAAfVzAAIgDAsokEAPDngc/BsabAi6wUAUdNrn2HQEkAAJwBQNDFShQw1/D3d995KmdnLwgA4Fq072v+7KnhwBt5MyKA0fFNx1MzaHcPgL4NBgAyDq6RWwBYQx1jVQkAPh9LrAqMD3v23s+7rMxDMerNKvh1hvG2DmF6PK7ctOwrfKju+I60V11nVQadzooBzJvuse789wuQbgcAlDpCBRGpuqdVfF9FTDfP/7r75xbhdsbLVrJ/676A+Qvhv0L230r3pmP0tc41AMoAK3XsTCg4MM2YvZtNAj01p1vqce5fAnC7EV3/dN343ef4t2EApOdRG7+Q9589olI47XQYW66PdA+5z8U+fPdHMQIb/dkSO35fAMAHrSoIdIDXfZvUfmD/c/sRAyVPmI2vrtRvQnANnSsSbdUnxL7UgfDedCzddlNaq7lMri7YGeDR8YHs7wykJVNBHoh0ftb7Q1ium9X2TyZTuboekwWA5BlsEoQB8UKADtV2S0HZraZMgNghQMHWrN57OZXHj4by3gfvyVcvL+X3//qRzBoDGewcyhKpQgSfGQNAeelM4AXlFE36mwheCPzVhJt/pPk5C/6RbESQv5RVcyVTcJS9NZ1puXnyKYLv6fNz+6wVfNURnAfj6eLR4zFiYoCfP1sP/pWGr+Uc+nsMhPW48JGXqY59dqp4zeVAvDEkChcX7wW+VVEkP79X/ZwyAOoBAE1eKmE019iBcOUio+v69Xq5Q27P87Z/8VK5ZuoYAGVOZX4QvSJfYJFuuq2IjINOvFgDADxTy3M3tfYfv2fHb2hnAKfC/HABAL0/LgHe/moNAIC0mnbHg9wTPJ6FNOYr6bc6stPvSxONP8yZcmQxV5PM27bVAQAqJLHwy8lV8GVFNf1Ov88WfaTZM2OPgL0pC2gILDWIxGTkwrLygRQAcBZMIGyS0t9GrXgJANAmFcuAEQMAEPzjvwYAgHZTlvOJBbIwrGhL0hQo6wMAgFF3AADzxRcOWU3GAKgDADDvMP+OTo4JAHiQDQCAbRjvCQDA/QZQsb+/zywYzofsv2tcpEYoXY91AEBmhM0449/YFHEuBoey4jrCvVUBAGAAUGUUqq6WpcP14bk9e/pYrq4u2bkA9b7q5CvK6iyANwkAlHldGZjyFgAAUQTQ7Z4zYrJnvUEEsMrORsAo2ufIFNL68/sBANHml431JodRnazNfYjrvGal9N1uByhckzErqs5TF8B91wBAueMT/1oOrPknNl0fQWeM/wYWfN3zXRv5BMBXfMKEAk3Phw4sWWcrGQ2GFHRV9W1lg8EuuWYA/u5z1kGA/N6Af6NNoVkYz3TYfMizHmXzw/+24eYDMFw3D+86f+56XHWb6zUANgFgAAB+9v5T6ZgD7+ProOIDAHCfp/Pj+G4M4jzI8jsr+HdJ8O9204GlFFzywK5OAyANWNJrwPejXciYRQYawpa4L+JZ/4Idsa4X3tKaQtKml6QaU01ZTAAANKTTWMr48pyaAAd7O7K305decy6Dvtb7D4cjOb+4kP39Qwo7Q9AabAB0eULHrAYZzAoAwDbh2mZTpffrK6bHdIWrT5AL6XlyheO5mkq3PZZf/OpDWbaH8o+//6M8P5/I7sGptDoDFSN0/Sw/A8usc+nUbQAA1J1rQhGMBrXHvFYAHy2UKeet5zJR3KA3lT4z3hn3iaYskEW8JQCQ78maMEw1AJwFgCFqNQEABQDAAnKNU5DQysc9naPxuksBALQkzzbP9T3G2Qf5HPbPRAbAZgBAQQoX/gMTNOoOrbiPFjdwlHXabLLsv4MlxVjCmHt3AQDywQCyr7Q9zz77SdwxrXMgWIeaIVC5eicXsvb4ybJcEQDA+RC4UN39Xrb2ft++Tw0hDY2d3gGArPYa1CN0STJdBGZQ8Hkoh6LPfatDBkC3uWKrD4yjO0tqBHOBFC644Of4HbOWv+klAFpG4P6bEzNQgtAfDqXb65P6T7ySWUutt5emZtlh6FhXZQDAAgihGbA0+x+N3YIieqC0tJn5dwYA/g0AgNdkSBn4UmQATMZEZyHgMp+NNSiVJgEAtDgBY6HXH3L+wAgiuPV+n5r50EVP+pPhTkWxDaMHWQ0bjn/86BGPQ5GYZlM+/fQzXjcumAAGfjeGhLYBVII5rp8MBw4oWuktWFtmRUkUVcR4QlEfLzi+X331Fe85CqDAXMWgTo0oQBj9+9HxkVLwW035/PPPSevijDEGBVopcsMmQ8IAgG6P58R9TScTskBobFxF1dYlaWgw/IuldLqKqGvbyaY8fnzK74KxAOYCnrnX/mPMM2qpiwrqvpa93Fj5H24fUJU78FWreu34vIDNQUCVedH8raL6d3oB/bUNKauLdnqXtVEjhS4Ao/E8dcEpPkuqoDlnaxscAezNInB191Vn3ze9T2HPguOzfrbN82F9Q02PEL+fjpeCzrkNLrvXujG+/XyN7oDNuw0MiE3Pm66TaURUPaeNAAC+D/u6JQBQGkZbgwo/hDLA8k+yFMwuTksDjNVlbAEIWsE++vzHtTDgN3sF0VX8nmW9wlqFaaMglpUcuLPsQJrbSJ9i+VWld1I9AHXPv259bPP9einM6rOkx0/vLA2wNHAwP0sW8vOfPJO2TQCn63oQ9QAA1D3dH//7KYDk8y3uJaV21Ybm+wIAfK5WAQDus7h2mNuIHspErQsAbFMLukXWtnkxX5ABMBvfKADQFAIAAB13hgPZHXZl1FnJ3qgvl1eXcnh0LN88fy4nJ4/k5SuURHbJSr28vFY9ALReQ1tz6z3fRZnARCncwSMq/Mtbe+OPXlqp2xa6p8zl5vob+fVf/YXsHJzIP/7u3+STL89kB6/NgQAAIABJREFU//ixdPs7Mplq2QFeCpPnGWsEv/iX6h1Ynbn5Qjo2edafHfYEoO0878DGpGRDlk0NQl2M0eM++J/4W2QWpf4Hxns+g/8Rs+Tb22JS/QODwLdRBwAQQKEltf97HUxBmSoS2OvsMp8f7r9sAwBkn0lECYvPt7gL0T03H6+sDaCWYFib3azUQscI40n/31tZWaCVPU+PvzJhxFyXzUGlxl+dPtWveU/0RGSKAUyoGXZlb11oCLo0EHcKsW/kvDivLUmmeAxk0Ie4iEwoHS2qAOc3lF8nJh3+fn11nfWuzVTHE/Sp2kzXO5CbTXyK2N1uQ/DMqH5rXYwM76PHpjt6GDfQ4hlQIjO9Wsl+vy0gcmOsyQAwWrAjt74o3MmLDgJp/OwJqoJ/BHL4zNQpRugN1JJBI8TvkKFutUzRFPRjo3uTtt+QGUAZiAKa2inoRgAEfIJmzqoFHd4/MzPaDDxNnAT3acgnMx1gFyxm1ADA7xp6KSpJJwdoIjk/LXYuAGABcArUdFst+jOjNerog8bO+cWMlAbmqiKtyADm1JOnT4nioqUVzoo5f/bypUynMz4LOrBUvNee99n6p9K8BlkUWcS5TU0ff2c9mDRk//CQQTfaAGIAXnzznAG3r0tSsfiPojOtD6khnW5Xjh+dsKc3REE+//wzjk0HZRR4xtOZdNrY2FoyhVHudqU/HCktFyhpoykvz844hyDKRZV/1IRCcwJ9Tk2ki9dhoiUOSMBBh/7Al198IaC79bGpoXYX6DZAAqstBdriY8OfFijo+ORtS4rOe2D9lC6t8vW3bThucXV25DJn3Te2UhuJ5wdmRZZxDMbd9SVCPa0b7ewekQXo9kk9dLvpn3HjHjP85cFEvhnwGpOs5YLiRrnGRfwM15Axa9LP+LlSG36fgLfcOt5dhFGPt+3Trjr7Zptdd791AV7d9+8KPvlVq0W4G4CFY6x1QUgzedYTO45yDhioKrGvZ3+StKdZGYBlr/xZWQbKjLEsVgAdtYyA10JWArxd+5k94TxMNj+H9hNtcmMbQmcfqT1XHZIyocucHbC+fgrDGXqYrzuw2K/uB6DVBf9pAJY994SuH9dv9qxYSoc6Y3XEYZfZiaGJ1sET2RsN5J2nxxTSXQMSEibH5lXy8O6PdQTK7Fvqr2+69zr7WHasaDMxT1EeibmLn9fX1zIajZhswIuMTItdHCSknxxEw50t7Bok+R6LksWOOmzB7um+iERRnrRBGz2KUM+nMgfouFrJoC3y/umhDHvQRZrJdD6lLwY7yJr/BoLPppy9PJfJdGbB6IIt9VoMPHEe+J+6YlNwpXxcY2evmcyml/Le+8/k0elTuR7P5L//3T+wBGCweyhXUzBiO0wyKSxrotnLGbWzeL4mGBIaT2hCzO8ZEYGJ04Fpu1rKZDahJhmEo2GqkeRbwtlPatC9pKB+TSBbXUygWJVE9lUdIwUk4ktjQpHJGP6NXn/2nyVl8G8XUIx+pfsMsN1ssU4hvXwPjcfy0uGUacnxgn4W5kJou8cYIDtU3oqyGMOGLL6B23487OUYV5xP9R90fwTYkjGYoy4A2qbb+crmj3fkqnoWjb9+/GyVOt1xMiIjmaHza5sC6q61Hj+25UtpOXHTisE/z0MaRR7Y5zeZswGcslMADkzwAdQbX9gOALjTGtHvqsV0XwfSdTXrJ/v9P+GLAUeikVst5XjUk44FZRRyM6G2/BnqykkBAA1AG4Llo0td+5Rq4IG40rKb4MggUMkAANRJ6WeQ+UZmmaaFAMBSposlgyK0CiwDAPS6tO7XHUU4bQ4OpAAA7xkTnhT0GQ0wETMDAHgs6igAAMBCUQCg3e1z3oKabhbKYnp3mN2wUEBB650IABgNwYOjZkMeP3kq5xeXMtrZZckGAIDnoOlPoV8A1VgX5ciDXF5fRqcAQqIAgA0ynwfGGAAABAYhFjKAYNZiIWfPX7A1ltfWupPPfcqmEfcMBM7LJsUOj09PFI1dzeWLLz5j4N/GHAHda7YgmwLdESboJNHrSW80UqOP59hosuwA1wcAAEatjZo4677gtWA4tc4TjLlCxHAoHx1DCPC5XKOerqldBSDshU27CgAgP4QCs0pCT+1CleObbAMKjYTNoQzo2rzybHTDBrDJwUkDOmyudRQ2X69q5EOwj++2OhlTxkE7jrOBp2UBZP63vF9vtgmHdo1VCv9cU1YGAxXcdGPd5IzUB7T3t3Nv0xHq7rfOwa37/v3uVZ//fTCQwvWZUGgBJAaN1C5ynSngAID3uDZTa5CEMsCsravbLRzNDqgkzBnrMMlW4pyETVtJgz1nTajVHWRPTuBYaMEKAI4tjdV+ZCAafVgFANwHSK8993lyB3YtHaDIxppjXvRD7g4AePC/CQSosoPcOzOGnQ+opRQCHgRw2jNxEQCA9sL+3kiePT6kF/AAANxvJf5Yv/2mAQD4tK5jg7WMfyMm8XJX+qBhjZbZW5anmvCe78UeQCIAp0FyQI1+icUk8C2MtYkVxnptMo8n/L3fEnkfXTS68D1RAqv+DszVjNT2jiyWLTk7u5ApfMUOAjokdpbSalsgj/OjiH4DAJDaAL/flaAl9qUcnxzKBx/8hJnuv//NPwn6Y40OT+Vm3pDpqiVLBPnW9rgtC2nJjHoGeM1X8O/hJWZhsdJwua9ohhkif3Mo/gP8wN/JdjXhbxIUowp/MaG7eV04XT0mTorfyJ6nJYqze2fSDmGB9rSPPpYfAd91VlMRAPCQAMlJjvydAAAeHwz0QrInjKQBsJlvloHFFnvQ0bP6BGO6c0802j+Tb2RSWxLV4mQdA9OOQBeENZ2BfAzrGJoZABCD/DhYXpecTtAMgZlq7V460Awkwwbs308dfWQslQKuWX93gj3o95rjFH3384/HSu/2c+H7PyYAIKXwxeUBAOBwiDIAdYBcyV3HMKefpwkiX25kAFjGmmjeBgAAXQDAAGDbOMt6snwDDiJXUbMAAEDbhD4cSwbyBarzYHsAQEsAqgEABtoU89NOANsCAB6bw2hqoK3GPgUAkCU/eXRKAGBnd4/3DzT3xcuXBAAQKMe1kzMAtgcAkL0HkMCs+XQqL56/4LWwRRkdPQMoKgAAKM4CAEBPVmxEX375OQN/mIYOyjwMAAA7Yoqsfr9PAIB+dBUAwA4Hpr/A+WXiM2aQXNQL6/7x4ydyfXklr169YqtKjAc2bddM0BNFcEQF2PT8ucFMjXRcy+UbiW7UsYyGG8EtvDFz/ys34BT5jQ4RyWutTmUrVHzWAc0Y+EfGC55JzJxGOxt/Lw8kFbSKFDZlmjilT0UCs/UeUW6u9bz8IXX0qgLb7zagvcWD+54+Wne/PxYAwEEhXz/ZfZkN4N9TooG1rkn/HCDWjQCAMooAgSrIADBQ0WcNvPG7tmm0GQwwIQMPSH6SBh1u/WO2rsypKjg/Sb9ifa5uo72WXidVgUVj30ufcw7O3n0ifh8AgPeZhh3Qsi0FrMEKOzrck9Pj3QcA4O6P8Ef/ze8LAEjtrP/bqf3OYPF4wOczmIpR/DrrFDabZa2xPZbg2nah0qz6zcjxGwAA9wsdAEC2H+PSa67knYOR7AyQhZ3LfDljkI/3AAA02I4vBwDgO6rgGwAAExtkG7uiUFxVAqIQ/NIvnMtiPiaY8Ou/+LX0BwP5/f/3B/nymxeyd/JUZtKW6apNnS74GGAxEABYaVtDvAAAkNtgWlueWPPEJttMox05AAAwcA0AYKDKhJYmcPya05+b98/gvFWsJI9/NJ7UMuUc8GGfhoIGQHqYGDem18I9bwMAgGO5Lk0KwvheAwCgOK/Uny2LV/NrM6DWGXjGcmDHCsZh6kMjLo4AQNotSkm0qivhr7J73GSkGv/56btkAETavQfiHozHA8SBwAWAGh0z9O4ws47PygfKjEi2EKlqqOfPNnADDzIKXwnC5wAAas9dQCg1Gj8GBkAZuon7ZECxWspOuyG9tmYVgU46ZTkDAELfy8JztBw6stALok7xv5wBgIAaxgNUqW6/J82O1uq7QEkEAJD5ny1XLAP4tgEAUOcjA4D0Hc57q+M1AKDZbpMB0OqooJ4zALKPBqVTfBsAgJZUIOZWoTuWGFgN1M7ujuztH8iLs5eyu7dPAz+eTAkAaPKtOHfVYOp1ZYsRH6xgACwaTTl5fMprQPZ8Mh7L2Yszgh5At9WJ3QwAQPPg8ORI5tyE5vLNN18ysIdpQHbfAQBoNsDd7gwG0h0OdX2CKdBs8py4/y6EE8EAMAAADiR+V4BpJnNsYNhEWwo6oQwC7QvxAnNhfHMjqKsDAICWhq4B4OqSDpCwdsmcfpehi8YrNbjlRqyY/XfnfVuvjNM4tIFLN6+642QaAGGNpQYY2Qq3df4zP48I5quLDnHWhM4ZKQCyfn3aFtPFwPi+Bf/+WddYyTaIQBdjAHJLqm9dQFw3Zj+09+vu9wcPACTReyH4pYHMnRWur/B5Ze9x9uljzfwQK9BisaqXAOT59ZwhCRtuvZiZUrKOQC5YStzQAABfp6bZ4GuXwlqmI5T5FMYAKDwbB8UsCNALVh0YX3f2S3GKBgAgAotxXqQAyLZz/P4AgGoqZOfPghi7AuvQAJ8Adjjq4CznC3l0cihH+wM00H1gAGz70P7MPvddAwB1w6mB35KixdAZQsmhlwOQYRj27xh7ICaIlH+apxD861pnXj8EbO6TJAwAE6p11irYmfSdVnN5sjeQvWFXmq2VzBcoeQRdHoEjwP+ezBdgVyoDwAEAsO6abU1UNpvrDIA4JgU7Y3FQFgQjmG8u5frmQv7mr/9GDo+O5JNPP5Pf/cu/yc7hI1m2+7JodmVp4t1oV9hC210AFUz9IX7sqbA3qbeRHauuAQL+BbS3lnOCAF4YoP3nSWMtyAjH+YLf0wTK+vMOWa0QOPvnPIaDn+4xZR5cw2/PAYD03Ok41gEAZf6nA1CpP+oxWDkAkOwpdiHps8Ts6zjT1pih2Esx3hqTQ+AS0Vle/rt2jwYAVPkhtf7J//zBzwgApBkqXzBxEfnn6BdQ5GEpl1fX2TiXTVafAKlj64tRe0jmNRHpQKflBNGJ1kmhKuZa66EOtJ/rxwAAlNXgZmMHgb7GMuvjS7EkUzX1sVir8SyswAZp6ErrVhqni/d5uxAEjZrpbBMAQI2ThqQaADoAgIUIAAAlACgFmC20gui+DAB9qFo7XwYAKEKG566ihBBxAQDQbHc5D66urnw1Mo425noWoMOG6Sai2dT5bJYBAACmnjx9Qj2BL7/6ugAAnL16pS0+jObjyDOuxa5IDawiC5UAwKrTkZPTU61jgyDfzVhenb3kdbK9YQUAoDeFY7eI/AIAQLtDMAC++eYraeF4aEnDNilwdJE9UwAA2f/uaEhBFxDgWAJAAAAlAEUAgMAEg1Sg2jNqUuDiuC5NDPD46Ij6BS9fnMnF+bn29AbbABu0yqzqXDFbr4m+dQAgG686ryB73xgAbmC3/p5NCeQevdSl4ru+AcRrcxvFAJ36BXkv9Ggj1YgreJKNQdzETYQnpSxEwCAi3u4MuY2DI4E2mBmFeB0PKVCYvVoibgoawFVzJtJNsy4gvuUjeOs/Xne/tRvsLQGW2w3I/UoA1jL6Sf0/ryVkzrMQ3kGkkrqyVBQzzq8ylZtGQxksMfi3jTwTqcqCXLKIbN/Bh2CHoEPjavju4AcAIHt+AQDwMXYNDN8rHfyg/xCBjqRVLNcn3jf04M0CAGH9pgCAZZgcACjomaxEnjw+kd1h+wEAuN2i+7P69NsOACBo9eQlrtWV/p0VEAO4NLZQ7SHNoLqWB1eT4eKENhmM0UJkDFF8lpnh+UyOBm053B1Iu4OAfk5NFPg2AADa7YHMFw15cXZOsT+A/Wy3jZIn6kcXAYCyiVUHAHQ6DTk/fym//OUv5MkT1ar6h3/6rSzbPWkPdkU6A5kLMsvKqmriGgEE0BOEk4mWhV77XwQA4N7iPmcL9fsY9FMbDHGCMggaYC9sMIB1+2fmx9rNp5IqjkuoH+Rq/rk/BR88DYrL5qz7VHGM+Tka8pCsc1/VbKmDGNzHkkS0xj82DonmU5qsiT6g/w6fv9OCBoUCJepTK+CCFwAAiNxavlVLAYI/4eV1UQMgPW+dsWr877/6tR4/Ef/zm40BuA8iHobW1SxkaiJT6UTNNtnCBedCDRk11lQYfRP2aylzmtPr1BtvkGrsCvj0Waz0gJSKCiHC4sS7DWm4MIV82taN853fTydeBFLAAEAd0rDb0VZ4AGVmWNgBUClz6rKr8QDIBD1MDFATMVrDjwzO3NTje4M+AQBVu89vfVMJQCoCqM95+xIAfcJ5CQCEAJcEezT/mgIAKFUAANAANXu5pGgMx8xsuAMA+bRsZAAAkF0HALQspSnvvvcuxfM++/wLMgGgoI8WLwAAWkRviz2sCaQEYa46AKDZ78vx6aOsFggAwPmr1+pbBloandxAf83nLwCAoRydHMl4OqZS64vnX6ug1mIhXbTkIxoNqaeGgHEw2N2V9lCR9A4y/NZ6EGCOAgAQrMlLADi3ZCWT6YSbW7sDVojQBuD+gMoDBIDgIsAL1P/Drjp9Kq5b0HZVc8cyi6YBcLcFgvvafu2m+xRLYDLRybCplARtMSjPbZOKT0Zb5XbN7zkVEUzv0+1TVaDt7zsQEH+idhoAgPYSWKeBrQVsGc0vvwqU86SNcDdt2ttt6Hd7mm/jt+ru900DAPft4uBzJL2PfH0Wn0q62qIGRxmYlPkVNj8jCMAqfmSkAEBDwCX3ZFS0yjqkaPcAC3SpGGiUWQTi1lrQ90WuU6vp9b/xXjYAADHwz/yQBPhIQQFeT3Zdd5u53w4DICgIVAAAsW7a/QkAu+8+eyJ9lAc/MADu9gD/DL71XQMAa0G5u5WxXM2AdPgraQmAtyb2OMUz/77/eizg5/H9U/1KyyBn9fcOXxJmVP+SItMKEKgfqV4EE6PTsex3mnK8P5JeH7HGnKZJBcrBnOyzRv3FC4gAKgCgot4I/D1RCR8y9z02Takc+Df9LAGzpyHXN5dyfHQo7777DvWg/vkP/yrPX19Jb2dfpDNkCQA0uXAWlA2j6wc8OozJHImzQubdQAALjJEkYu0/tAt4AE38QMiQr5V2J6t61e2fxecPTQBa/kwkGklmj/N0nIp6UVGENQUC4jVVAgDMirgeWH4faZKkFADgPqMaMPnxdX6U7af+GWe7IynXZgyh56ePvlww0YbvI/5QYXc9R1bqmgke6rOIJQe3BgD+j//0lwW/OJ1kHkRHJAROLVuHTTEpcgc4IiTR6Y8DFJkGuonqhKtypGINSDymnkvbWOBavI+5XwOO7UHxZju9fQBRfpy74v/b7R6RxRCDf04YAADtZgYAoJ3JdIKMoKo7565B7nYVr7YhK8vkkgVAcT/P3OcAwAx1+FTXVwBA2wDqSwXctAY/igCiBAAAwpzfLRq42wAAbnSRzdYOADkAoKqlGm4T52m2KFYIAECaWhsGAECvU0HcCABgDGMJAJT3EfyC6tXptKXb7cjp41MaSAAAR8cn0ul1yXqBCGCz0cpEADP62S0BgM7OjhyeHMtqruUHqM28eH2edQ5Qh9bWSDACFj6zkdpgOJLD40O5mdxwEzp78Q2z+isI5gAAQKkCSj0gmtJqyWh/nwAAKPo5APCCbI4cANAuAHi12uj8AMM0J8UNWhCYJ+PJ2OqUVvLk9DHbAaIMAHV5oJjqtftE0d+cBcCn5qJft6raD+sGRtKzcDXLuGyVYn6iCMJFxNwIx80ibmDp71xVQQSwbLNL7ZofO3NIKApUfKVZf99Qon3VdYHMKQC/6hx+IcubZjaBESUAwLYb9nbW64f/qbrxeJMAgAOgdx1lD3zT76fBbvp+BhqYYfUSAGfCpHu/fz/TurD1TnlA67zC0qk8xaMWmwCAa4egVtDYNiH4pg9hdaHZ+jWXtOCPJKUxeulO9c2ZgxEoyEAFL80JRuSHAgA4EItSpNiqGTb6g/fekTY1GB5KAO66hn7s3/u+AADf4+JP/I69cJMIYAQwlZWsczmCf2lpcb6uXV8kYQBkCTTtPgUAgCClJRPhcjABOr6RneZKTg/3pG86AI0mwExcQ1O63YGgRPzsTAEA+M1Ko4dPbIlKCvDlGgCpj5EmMGN8ZkqpIo0Fu0Z98MH7cvLokXz6xZfyhz9+JIP9IzIAFo02AQD4W/Dc8R9AAICAYOwWEwCeVFPxudliLpPJmCwA6D6pBpgWAvBaawCAuvWR6WRbMjcHANRCI8msUYbqjOkr7kDOWlgPuuNcqgQAKLi3Xh5SBwD4HhcDf96LBxqBlRbnI+JVxKX4rwVtBuqZ6z5EbRaITM6mQT8PmgA6n103K9tfrWou3W/jHNqcABdp/C8//2XWBcC/GFGZuIl68O4AANp+gYKXbfBJ6790Mvv3Y70/aktSCkac5HUigOjziEAGAEC6+LcDAOqm6NvzfsaacCVxEem1G9LvtEm5hoDcbDJVAbmwSCz0yp+T/aaAGuhBKjSn6v7awsk7AZABgAXfaBIAoChk0yhFBARV5Rm2MQIAyEniOGgNeB8AgBSuDQwA2qB7AABAGF0DAEYUIAro871elwDA/sE+x+KLL7+SR6ePOQYQBPzqm2/IAIgigNywbgkA9Pb25OD4SJkHaKE4m8vV5SU3HvxNRdyCkSuAAHinJcOdHdk/PJDx5IYqsy/PnhMAEAAArJFSE4psNwCA4f6+dKoAAKDUbFmjYjY+52CYgE4CAELJAVDJ65sbCstg/b377B2OHQAAjCePYfR/N1C8C7Pdbsw0W7e+xtwA1wVg2wAAfvjQnpUnJM7fBqNFafoeQPg9bxPQa3OgchVc3AMc7xQYzTcPLNW5thuylzsxXu+22frgDrR1ZQzmsrEzal/ERhAQxM0NAKAHZmVgRxmA8fZYxO/+Surm39sAANwHwk6vP86dbUY3diZxYbzUIYnHKTIAVtKAg0fhI92DPPNPlpk5ZpzdRG4VEHCBFm5f3ACKZX+xKjXL+FUAAK4jk63R8Lns+BUAgF/HXVMA3xoDwCdASReHKgAAgrM/ef9daa6QMHgAALaZ63+On3nTAAAy+pvaAIJt6Fn/SPf3/TOC+gyiDCxkLALf19teW/27+8qevEANNnwMdm0yaja+y3OOb2TYWMrp0Z4MBl00JaU/BJo/auO7vaGgm/OLs9cymcIPRpmsUuldA0D7NK13QXIbGsXVY0Cr9grZ8bn0+136fD/56Qfy/vvvy8vX5/L3//Q7Ge4fSaM3lNkKPrwq7sPXcBAAtk/5V3kArAk1FaLD/wB0ILEE5gKSP+hywLE1AIAlAEkCJ+6Z9fujryprAW463HpMFTbnGGVidzkVn4lESyBXrc3oR6Z7uQLO1QBABhSZbxjjUvUXlbav8avJKWXXo8+nWMKOktC2dEwjC9n/2WTmMmbKyDAAIIoPMqYAuGVzNxsxtllXICb6r/HfXhpfNT6N//XDXyn2EgQyIgAQKTT43Vv++cIBAODq8zhOrHn1BZlm/SNgAA2AjUUkG62uZnDdafZuBNF5rnPgotFIrxPfrUNQqgykT5YycUMfJ7wHdDOOf3x4+B0BROXDY2AMJXqFgmbjsUxvxgzEmlYbxdZzXsNo6UANxJQ64nR/GhcG/lD8dDBA2+qBnam1/E3pDwfS7w+0NMB0FxRB1C4AEAHEz9gGcD3Bq61W8DICjTpytqiyOlLUriNAgeG1NoDIeGq6Py8BwHWh5grXCQbAkO362qS4IzjFS2vsFcnNFitM9mwu/V6PtTbtVpMidp0WWCVj+fDDn1vt+0LOXr6S/YNDYyE15cuvv840AIjmWbkJ78ooY07/ZqYOtUJZ+zWtrQWz4tG777K1CjIyo8FQPvnoY44Nyhzw7FIAgM8py6Q3ZDJbys8+/JCo4WQ6lm63Lf/x73+Ug51dubm4ZBcAGBoAN1fjiaDk4OD0kUxNVbWPe72+pvjgAs64qciT7YVnDwGpDlrVQQMAm0BbhqMhgT+M2fn5a44brv3w4EA+/fgTjjUYAF6flwUElrmLG1mZhH7dmo3roeqzWbBvtVvKE7FyDe84gh6q+C/Q+KNx9essA0b9PRh03wDdFkSbECn+6XHYWQE1XthsTTS1LOCOxy1sQhQx87WgV15ArgMAkIICfp/NjnYxSDc7P1YEYMuAjI3m+eHNQs3eXYZjkwPlwGAKANRlAOIxqzRiUgAuBc/8XhJx/UxUL11H0afIHJnFkgwk2kcDTzPtGftbq9O1DiJK9/fyM3fQVcw/d+zp8MPmmfYG7D/3dQPp4hxWiq+WzPl89w4a/rdszdpnIrigtj6Uw93yAd8GAEjXNvdOC1oyaqhtDnE+AIhFAOVtmuFP4PfhYCDvvftUGtQQKbYCveVtPHz8BzwCKcO0bA+7z+1h/cQ1FzXBfM/xc7r/jX97Lf/u7m6W3IM/gvdczBI+DVoPx70z3cc2++9qK/zF76olyMtGkWKBQDnZ3upD+DUsJmMZNlcy7Lbk4GAk3U5DphMkRUQ67S7LmhaLprx6dSHjKcTcwIhdaE/3tvWoRwbdWNTRRvqYbfaFlAXYajXk5dk38s67z+T9999jGcBvfvt7eXl5I4enz+RqsiDVv9PuEcxYguW6XNBGsieBAaia+IBPDg0vdHcD/X9mrZYdns1Gy37Z3AY53lOcR/73PL6EiDmeLZT+NTbRzyjLQMMFxAK5rQYq0+moUn60j6n/5fOKNtNZHF5zv0AZa3GGlwEFcR45qIRsfh7gW2vypulSrSitrqVrTvFvIPvfFSSt4TdiT5pPFxqbWBe3yXTKRBvAKTICEAfY9ZUBzWCU5NeTs/F9PMrupfAcXAOgapHHRYqLKaJtqngZwYPUSXQV7LKsGj9bg+BsNj6GGoWuAZE+W7Zplh1vE4JSF4xUOWj+dzda8d9ZDYjGkNtVAAAgAElEQVRNQlxTDA7S8aweAw0s20QoVzKfThQAmCqNHX/PAywfa6dhWwAe2rBlAMBSQQCuQ7amAFJoAEC/L/3h8HsDADguQCUZECP4LwIAQGW9DaADAIPRztYAAAwOnKGbm2s1jsh0z2bM/j979pT2B23/Xr0+LwAAXz9/rsYIoEOnkxkCOmVawJ/XwAcRQOucRbo9xvT0/fdkulgQABj0+/LZx59ovSrAFc/ABwZANL94XuPZUn7+i1/IZAYGDNRp5/LFZ5/ITn8o0+trAgCgGiFzTwBgMJD9RyfaP3u1lF6jIZOrK7m5uVHaPhxl2+jcuDEIBO2NYECbDAAH/i4vXvP57OzsyN7Orrx8/oKlALi/MgCAazJoAHwbAECBkmwD5JlJ3oNt6LRltuYIrLTa0mh1tQ1OWINxvTlAWLYG1TYWW/hUHSf9Pr+LNYZsgdUXZtlK+3C0Paljpv/Gf4rhxz2sLMDLAqa4i2C+a3l0dv9RwyAex+36poB0s63+83y3bv+oG5W7AABxDlY59JnTHSo449TYBgDgDDQNDbpnNglDVfoaAKLzyBWkV7RPtHeZQCh0aXQ/ROYflNNM+I9/Lzo5VQAAWEiYy2AGcu7bzUX/hNeJ/SSIO3kQ4D8Lz89U9XMbrMyETSKam57vbQCAdB7wPvigc8fc2afRFiAZ0O1o33R8B3sVgqvRcCjvPHvyAADULcAf+ftpgFZlL+46DHUAgAMQMRHHtW+AeGTx+mdjVhysV1yz753Rl8fvaQY9vY9C/XqJXhZslTJE9Zr8+KzNnk6kt1rIoNOQg/2R9Htg4RoAAA0qCGEDAHh9KePJjEo9zNgaAICEClX07wEAUCl+MeN5R8O+/PJXHwpA0//45FP50yefy97xEzIAltKWRrOtLa/BykVyqYkMMuEOdwDIsmcdOoX/8N8ixGiFHcKG8m4AQP4cnAHqyVwtRbYLYpLNg38yLQ0AoB9p4IenEcvmqINFEXjy/RF/A+tXk4J5Fj3GYjxPMi8yH4lJUA38mZBsImGJPUp/J5hSKE9rSbvVZfCvAECTDAAKdBuwBQAA7AvcN3xU2m2Ww5WlyfOYLo2vI8BS5nv63xquARA3Rg/6uamzx7qibp7990XldXp+cs/E43te54CfcRNNHSJVk7w7iS6fLPltRme13gHTc8egO/5eZ/ji+cscdtw/xgtjgwcKQMRBkXRypdfqRmfjNYBmYvWMQPYAAMyhA7CE2EcuUsFl7noLsZ+8iYDwXCYCyFIAhBb4QwAAMKORTegNBlrP5B0H7skAyIKohAGQ1S+XAACk/7AuayFNIsPqMIIBAAAAowIGABxAdU7LGQAoAYAzdHFxbshtWy7Pz+Xp0yeyszOicYTo39X1DbsANCiCIvLy9WuZz5Dl1rnuwXIKABAAAoPBmBh0drGRAFRpNOTJTz6QKehVzZYMej359KOP6RDj+bk4CAJFdxZjJg4K9tOlyE9//iGz/6hVO3/9Ul6/PJMeMtNQ+TeAB1n8a5TsGAAwM2+x32jIzcU5tRKWc93s4I27DcBPBQCUnoQ2iAoAoBZsIeObKxlfX8v+3h5ZAChbQBkA2hA6hZZZxiw6sIxAQluNc7x+zeafjrRj3RT0VQoAOAMAwQFaGzbxHxg4xSA+nj9m8OM15gHSugpuev3RqYpBPv9uImjR/mbG2dDj6vWvG41qahTtH21aoC77Nfl4ZdeILh8bAIBYVvUQ/NftBuvv32Yulx39rgBA1ZWuOTPJ1pvuxFWZf19rDgBkTpMzbarqEgLYhTnLUiUDAJiHZotR7VjitH+9F8sIRVFhq81NwSk4VJjnTtXlt0PpS7Z2bwMABHvmY0vH7DsGADbNiW0AAIqktZS2i/v2riw7o5E8efzoAQC4/ZL+UX3DA/RsTgcw7Nu40ToAwAP8NID3c7vwX0ykYR5TnR6Z7BCguc8SgyEXKo57qpoZdYLJkFWPIbvddP/3VoOR0UyAYjaV5mxKIW4AAKNRVxbzMbW52MJ57gDAFTUAVuyUtRAhAGDZXWslXeUz1D0DiDVPxtfSbTdkNhvLr371C9nZ25XXV9fyt7/5f6W/eyiNLrpi9ZU4u1RfmL2ZstIrcxYIuoLF68J/KFfwRIMFudkF+XjdDQBQG6y1/d7NrRjLWclCprGkbAD/ntYt4P/0pmLQHscyY+EmIvce463AAAiDnAb/cd6sgwQAUFSImmLU7GiDjPwKcmSZir/ON2V6tJqW/W+2mJibjjGHFVzCfJ7OZgQAnAFA/ysDANJNdYXq1cIrvcbUr0wBPnYBqAr+fTCcjhN7a+qJmtqGx2sUTIADixqBoot3rJ00bOL3ZQAAgYk3zXltRixueNUOkfdZzz9RFsiXf18ZCH7O+NONjFNocUz8jjFxUMTHbdMir3MgPRBmpTiESSZTmd7cEOVTAMCo8hsAAG+zpIQipf87COBt0mgm0bYCNeDDoeoAuPH8FgAA3qdRfrwEIMvabCgBiAAAnEYAAP3hiACAClVCJb0eAHj9+hUNIsCAV2dn8qtf/VKpRQ2R1+cXMpsvZLSzayIoK7m6uZHxzSQDABysAb0VDizxSetG4QAANytr1ciguN0mADCeAwVsSK/TJQCA4JnEUq/prAIA8LxabXn3gw+0hKHdki+/+EzmE2xCIq0l1F7BaliSxn89nUlrOJS9k2NBcxEMd3e1lJuLC7m5uub1wlnkxhiCQjrkKjnHEoBev09hQIz9bDaR169eyv7uHhkMw15fPv/0M2mw9aAarIxmHNpmMbDQ6CGIVepKqJvzYaUmfcnzrTwCAP47jkvngB0eFACAWE+sYas6d9UGDUPtrxhc+e9pe9JisKKbR8yYbmsLsusB0pxdQB70Z3+KXVCSDCafDUVAi7YvOm0O8pUBFJuu9eG9287l8hGrAwDK5k78zqa9TPHgvOVdpBr698oAgGIeaJ0BU8YE0GvSmsucZq8VsGYGlOrYQp0/vCekUvCfuubIlvgr3pP68XkGkPYDbmVatwlGkr2y8SEzSzWI1A4lJTThkWQdDxO+aNTQuO2c34YBkB6zYGN4s17clOtPFdhA1NAxYrNRUWH7Dvb35ehwX5pLOKAPJQC3fXY/ts+X7V3fxj1uAwBs2lvgw4Hq72CeB+HYV1HeAy0LvDJQz9anxwQpdTv6F1gXYMjo34p7oP/LfThnJOA6HIxAgmU5vpFuYyX7+wPZ3elLYzUlAMAWzgkAgLJUBwDAAiADgGYx1wAo8yU2PQcK+U1upNdpymR8KU+ePJL3f/KBzFYr+T//n7+VZasng91D6fR2ZDZfyWKmbFN4LQA/mLBypj26G6w0+z+B8j9sI/1yD/5zO5kDJpsBgLJrz+JBgBHNDrPomklX3w8+lc4JDZxtJ7Xn7Ebcr8vbNFbvt9leZk5tDgALy1eRYEv3Wf+3x2o+nwoMSagTIJvfQQIQCdMp/eHlakYQQFX8VeRZv69aBhQPb0E/rCOzsc6BLMFuqv/+GQUAdIJaqjoMqQMA+fWXXWc6p2I83vjffvkXpel3HzQEUGlvzfyGdJP2xRGDXNcC8AVYOGlcbXy+d2cAIIOboja3BQBiK4l0wjp1pHwR5qhUmRHz8fDA39F3P5Ybx02b/KbFn40aECMgUcgqoyMCWt+hXtuBPZNXigwAd4dUXdMrn1QDAG3/IgCAZ4x/w0FDIAkAABOY98zJcHcNALYaDNkd723Ja/LWTXDUKjQAvg0AABoAqGXHEkM5wPXlpfzlX/5axuMbjtzzF2d0SoejHS52gAEQNzx/fUH6js91Mj1CCQDGJ9MwABhgtfHIyiAobvV7cvLuuzIpAQBwLXie3PACAJAtZtZqNaQzHMnx6anWDTUb8tknH3EDigAAjD6uezxfSGc0kt2TYxlb/UJrNmEJwGQ8oWNO4b6MARBUuJntavL5d7o9AiEsc5grANDv9ggAHO0fyBeffc4yFNwvxkD76uYsAI073Jytr/1tAQAlMeQ7dwxgYtCvJIhi8K9lOOhugAC6mgHA6w9ORXQ24nvR5kRbEAPoss1dsws5C2nTel+7DuvQEL+Tivx59sKvyd/ntTPq0WcUHaUiSKFHj/e07fPZdC9/Lu/dd6y2AQDK2B/+zKqAq2z8AwDA/ciXk2dMkqRDMfi3/c/2DwX8ius6AyiY+Tfqf6ZN0SBQSAjQxP0QUINdBO2ZAgPA/FRcN8+jX/OdrSi0GbL1DswCeI1BAuczBTitdjMB8gtZoXDTkXHEFRRENG87p28DAJQ5qOwLTQJS0TWM8wH3EcuY8Huv25Ojw0PZ2x0ZABB4tbe9iYfP/6BHoCrw+bZuqg4A8Fgi+tlpGS+SZrhOF/omdRtiadMp9ZtibFF13UXQ0FY3/CuU4CVJB342E5f2Om58Vn+HP88XgrWba2muZrK3O5CDvYG0GtDfUl8PpgWHf/X6SqYzKP+3qfcEBgAAAGR7Fa7MRYRjbBB9jcrnAYNNOwYgb05NoP/y3/4r7dLf/dNv5eXlWIZ7R9Lp7ykAMEfJMBToYThUe4gJZpYDQJdqJtPFjLX/AACg/O8Ud9Lc7UJy4eLtAIAYhGf+BcsfOrKYK8Octt1KtxwAKN530AVQr6QgAhjnsv+egTUJU8ScGul1O+pfJ8CRn5ei50Eg2n/XSaPdz8DmgBs3XyDhOOZPtmbm36YmpO36Bep3qoB4RxZTAOLWVQIse4wDpx+OqUnWTJnC9z1/CtB/MgZo3O/9GgvXajeUrncyAOLNx8WE30kNDu014sHhw88NWY/0dhcvwEPNFktJLQUv+lvQAEgXcFkwXm3QnOKSfyIO0mYHzqCz4CCng+/Bv9P+Y5lEfECbHL2qa+e2jzre+YLBPgSVltOZ3FxeygI9U01gSUWWtATA+8lnjp618aCjxKSzAgCs+6eivQZ+CgigB3yHJQCYvPr87g8AbCoBoIHaUAJApc17lACAdoSgFxoA1NRvNqXbbsvPfvZTCgEisP7yq6+l2+tLfzBkIA1NAIzJ2YuXzJg7sEMRysAAcACAdUZsWdckAwA0+Q4QwEFfDp48kfFixkwYGAAQAUQXAgA6cI41gM5LAHwu0O5LQ0aHR9IbDtm2ENf71ZefC2Tt2P5vNifFdj6dS7vbkelyJWg7OETHADq+S1lgrkwm2v4QRodttdS7hgHKg2psWi3Wl+FYdNJxDYupXF1eyHI2J3vi5PBIXr98JVfnFzRTRNAN4MlUvZPgP81ibh80eW2vyaHl+3pWAqC7irJLPPvvmwznHRkA+Ss9d10JQAQ4UxDAN7Sy9Rs3xGi/UlAwBi2pncMcxHNw48/3dV/MRIxoYxJWFI/JuYWypBzAzeaWt52xsqV4fP/M9s+o2vL+Obxz33GqAwBgJ+JzK3tWcZwLexvecJZRcIB8nVpyKj++/ZZjboQp+VfeZ2Dz6Lyz8hSK7cHRyYPwbK6yRamycgACaPa/pcAUHVPrZ5MnqqSRb15cvtzTAutPs2o6Ll7zju4qtKWRGWAAALlNAWAozEunJ9gf1wEA1Si4y2sbAKDs+Wc+mtWd+gzInfP8anC9YG46SI3fR6ORPDo+kUG/+wAA3OXB/Yi+E4Hf7+K26gAAxAiYmzFh6AlFXI+LYHuG1CndDlojmx1tXvT98XuadCvYyhL2odsyNzEOnnHLNA0Aj2kopgcNgtlYdkc9OdgfSqe5kOYKnQPg661kNl3J+fm1zGagZCoAQDtHAGBqGe67AQCeAOm0GrKY3UinLXJ99Vr+63/7r9Lu9+WTL76SP378uXSGe9Lu7cJ7VxBj1SD9nF0AgFBYGINuX9PljAwAlAGw/7zpWbngbGa3YXs0ACkwKKvmUPR3HOBZLrBHdGS5zMXW1T7nR1kLWBPNpdgFIH32OEosHSnGrkpzdQDAfcKoz5YG0GuBdQNlxnMtJ22ATTGT+Xwii+WM3RnAzkJXLmUNKACgjFOI1Hb4H1kiAGbQ9Ws+Z/ygL2t5m/FDSxgADcRkxmBLBj7uc2XPJIv5HQDwP/ji87p1oG6xPifW+yN4wgaNv3nNvyN5/v0yNKKwWd+TAVCi21FAc2rbILjHXDFzNwfmeQmAGw6nCPmESikkhXvfgu68yYFkmEaaCbL9DekBMZpOqf4+n0ykTSSpWAKgIEBInK4Q9KkTR5p30gWAxByjCcN4gQLeRXlHu6sKl98SAMD7LCkB4NzbUALAq6ZOhQqauAbAtl0AVFgECxXoqbCV4tPHj+X4+EhVUGdT+fSzz5n9BwiA4Hc8mUq725Wvv/pGOlT01CCMwjDGANDqC3U4HQDAZgWwBsF2t92R3s5IBoeHMllqoI4sugMA0ABAFr8KAMD5UJ5x+OQpuwlAmf/VyzN5/epMmsuFjLp9mY/H1AKA0AiAmxm6SuzuyuBwX65JTVrK+OVLItkUHGTLQNStAenGmu6YGKSyP1rtjkA1HseioWwBfJrKdDKW89evZX9nVw729tnO8MXX3xQAgHRjtbyfmboiC2D7oMlFLnMIIdu4nTqMueEJw8BC0HNgA8JGWHTg4/nrAQClrlXZiTLWT+aEECDJs/9xk0xBzLIxAXuGcz8GIJmSsTOu1xVydU6RAyjttgIAKdDg548IejSRdRvMd+FM/hCPuf1cLr+72wIAEcBPj7h2LKz5MHeyZ2oifNsAAIUiRHOoM+fCAADzfAoAgK5YQo7cXwhkOf0f+w2XNhhUCQBgLU3JZMG6huOVAAAAMB30QgaHPbuncMrytqYMIBYAZhfSsDaabqMK4/aWAQDxGSoDIJPwCtm5/A4QiMCH825DyJru7e3J6ckj6aCt1wo1sA8MgB+ibfk2rvlNAwBOsfe4IbKJ3R4BtIpaNB6Iq76S9ZGKZcWB6h2ZBaltVMZjsQtAtjd7MgFlc6aDFs/L1myzmbQRuI2vZTRoyxE6AbTgt6nAHpbVdLKU89fXzL4DACDfCKcEADCfai948/PiHuz3vun5OADQ+v/bexMmSa7jTPDlXXd3AwSIiyAhEiQlamQ6Z/Yw251/vja2ZrO2a6PRSJRESkNKIgGSAIiru6sqK++173P/IjxeRcTLymwCIsE0A6qrMjOOF+/5c//8888HEPxGYmmeNut5evtbb5MVerNYpf/xj/+cdqOTNJpepNH4hKZ4A60nlMui5fN6WQEAYLUuNksCAFtPFkYNgGYIuh8AEEFX+Ul6xrstBAxRpOqMCpzTS8Vw/5ZIBp2+9s/yfxt7+z4IrucY/RfFqZVPBn2rkRWXKa5V3Bbj2HzfrMoAwIzemG8MAAAaANstavhX/hOi3GDmOgDApm24VvjW0zQeTtJqsTamiOvExXJMlUDUvSkavDSWZmwT/PiawdBnE6p9ObId/vd3v08GgN6M9f45fTXSM/g5CKidn3OTZkDiyp04lgAB1OnoYeaONfthBgrsww2aqXxGEEDn0kPqBwDqCdd17lIJgE2Ouoc4Jpey/gIDNKYWS5s6ce7g5861fu8zADkAcIKAbQEA4DlbAsIIwRhZesPVgh0AsOMjg2pIkzl7xgKAUunahQA5IcEA8L9D88H0HdA/3ahS1poJInHW2m65ZpdQl+dosLSrpRqWdC3A6EGZRVSWucQCAgCA/7YIWvFvCqdZlseeN8RVrGwBQfrZxQWBqSXYEJh/qi0yt9DO58wmZP/hFKF/K8br+fOn6bvvfof3iOc0n9+ln7/3frq4fETq+3g2TbeoPZvN0odgBmAhe3sa0He4ScCRDUr3pjSKNiwjdhmAM4r+tbPz8zR9dMkxAwCA+nm20cPjcup/s0ZeJRf29AAAfP2tb6Tr2xs6dR9++EG6u7lh+cej8/O0uLlN09E4LRdLAiPb4ZAMgNNHV+l2tSCz4PnHv04jd7SxKYihgjFFOxlrCbmlkRuOxwQ+AASgGwBKDjZoY7fdpI8+/DA9uXqUrs4vCGT86v33bbQbJTqi7dr1V5tDtvj2DpqCVkE8hAJ+XnNo06VqWWufZfPfuH42G/PzEuASWyGv/VXtnI7UQiGLdlX3q+vURlddSbDBym6U7WGV86vGU3dVfbcjs8mxd4EfUbOjnZZ9kq3KryUCAIdmQMv3d/wn9tVXOOZMffdfnstN8Cu/jn4AILGnszbAtgxII2BsOVVFfzQjWa8BgbFZcrs+hKvfc//WhwQoiJJu7DoCuAy4rd+8n8rW3HBCW806StL+bS9SUE/fQnO4aqPqAl7wsbGfueNYrRtnuOD4sOOwtwgiqq4qKnuBABTbAIa7alnnDUq9M2q4nr0EIGqIPHwe3Wd3NWxZluG4DwDYlTRe/ivGGf4IWryCIYbfl8tFenT1KH391VcpswD/4PcAwMOf2u/KN0oq+cfep/ZQzVv50xFgjsGurke+M+IHJSGVecdaxvtsablEG8tawb1tn4qBv84rOwTdpOaebL/xc3RgLBCVbcG1mv4RRADXCU26l7fX6WQ2TC89vkizMWyyBLhTWtyt0rNnNwQA0HEI7FosPIAAYuaoC0kJAMjNt3VsgrFEV49Jevb0E17H+cVp+uYfvMPz/be//Ye02o3TYHyWJjOIWiNrbcrz8EE3DgCQ+btdsxwVP2FXsR9s2c4uhKCVbcl8qHsbl3kibQAAtQfY1x7JMSSSrIsWXvT3vbc9bBe0reS/84ixZBjaL5tmAJwHuQIA8HeAoPqPnwNDRIFA4/prf9DIZDXDDB9jDOcaNbut86uZ8Qe8AxbwMjABvJU3fWuUYOCBWXINHQHubuA/GwCgWLI+Z32/930M00AAA8Byp/XebddrSZ0KrPCx0+eqcfrfvveHVQmAlDUj4qb6m0hdx6CamJ3RwPteuAgsXGZHt1t+D3/DuaSQ34Zg9Dre1Qkz76TlQnSjTUcoR4y6nbBosHT4erAHDB4V8EvgLzdypTE69H2bKP7wGePvSPtHa8Dbm+s0v7kmnZ2uWnD4q/sgEDlmpkXdxJl5Qcs31wGgwcLk9WwlA9nJlI4VDPAcwTOyNK6OD1AIAa2+h3+bQxfcFFA+2VjVlfkdZbVnZQ5tpcuwA6rmAADoSsxW+uT2RYUslOEwtilApM7quzfp9nbO260nvmWE+bucUbibqH1aztN4NEg/+MEfMmgeT2bpF7/4IG13Q4IaV48ek8LFUojpOP3sZz9Lj68ek0arLKryMbwcdxZt7ayrcgE4ZJgzj19+KSXQ6cejBIoqAJxf/vz9NAH1HpsL1sp2RxYCrCAEGHHuBdRnx2Nm/c8vznksABWff/YZSz8QgANQWKHtnzvodKiHw3RycZFOzs9Zf3b9/FkacyMzhB0vUvEo+qdnNiDrAZlmPEsTgpxVpT3YRJZ3i3R7/Zz3ABbAFY5/d5c+/fhjGifVuYNSxs2kigBae5vsvxyMfnLv89VqForfcUR+bs8+3nFjqf89tHne89IGGG1H/W8iJJUDHh0VfaY3AIRWAzUMmuBF/L31+37JeBZwZmz1ZwJoWSDUdoumTpsxELIP9l2/1uX+D7ztk3X4Zo+7GaLaN/IAyQJTfB6OUN8u0nf9ZExRnKc9Q5GP6f2r13WV95+2+cAuKOsl7Vj9amYJ5FTUcy6WvHgNZYxw6bTVwJLA/eY6s/cZOpIFVgMAfBpEjZ155t1a8IkIAFD8knT/Sdph/3AGWBsIx6MHIIslA26fNqBZViVFPocroAD7mzNcYLvADGiUxGxZwvRgkCgYGJZJHVgCgJsyv9cOmM+10tqxb+bZ++ZsZiJyu0nT8Sg9f/o0PX50mU5m0/TKK6/4vOkHIMoA1nGr9/ff/s2OQNsc2mde7bP/4DP0Lzr2wPw8eXCmOa94AD+VQIPPJP2xGAtEpgB8FgvgDn/tOxb5OhCAgDbKdzfXtCNXF6fpyeUZBfmQhLEWv4P07Nl1up0v0mAMPwpCgJZsw95rCS3zZ+P+T+AkJkkEWga9oGEaUWMAn5xNB+n6+tP05Ml5evbss/RX/+k/pu1ukH7xwSfphz/6n+mNt95JW2SckW1OiT7y4m7O85vXvaO/fLdapBXaSbtrZgF03ZGK5Zw+3PTLq73DQZjM+TLWhD0j6LXBRzTWB0SYxykNJrxO8589CmErvcyncaFEJSzNjgMAWHiFZzNZIyq/4k/EBWrXLTCH1xHAI4er6dMwcEYMgTZ83n62WhMBiBix3SPo/ygxMxAACUroAID+v0sW2Ff/YWD5sg4IwF+kuXV/LtqYtnsHHishW3hv7xAjwH4KENCDiyDA4P/4wX9gF4AY/KtnrL6cowaq2enKDsXluB8AcD/7th8AcNjC7wID+o6WIywK+DCxNB5qB6dxa9vUD7virm9ZAGTBrKEByGIDAJjf3qT5zY2zADxIcBCgovIA3WQbMMP44MxFAEAggEoAiAXsDEkDAIAM8XK9ZnBILQLXhIDSKTLybB3nxxaOWC0mZZg2oJ5bn1UVIhhl1I0BOxkalQYOpKlIm8Ekc8FV3HFu/I7noew9Mtc3N7dVH2l7hhEAQHCKE+DYi7Rc3KZHj8/TN9/+RloAABjP0vvvf5jSAEZ7kC6uHhk7AtTp6Sj98hfvp4uzC0bKcZHnT0vgmeYJEO0KAJhY/WvabNNkMEof/uKX1hoLgn3oU49Wf8heeQYe44i2gZPZNJ0DADg7peGc38zT9fNrGtgZqPoYeyC97qAyG84WfqZjgGMubudpwCyYgRpywq21lW0UYHzg80SDSTk1ZgBR8M02nZ6c8pwAnCA+eX5yShbAerVMTz/9lNcmVXBzV7EhBGTTeLxHLIvDv8tT+72WLiB3XswwK3f28GuowS4I+Nw34l32L14nA1hsjB3x4z52yJD++8FHm7OWjxFPyy4ID7//0njv834VxvvpbRyaAIB1SalfNq4W9EgQse/q+wIgWlU4SNn9Pyxo6geQ7o15cLaZe0AA2wsANGcMr83XG5y3wdBAOTkl9U/7nADENgAg7hnm0piydKxtJ/vJiUn7+UoAACAASURBVGK13R7YvoT2ouMZgQTtr7Ecp3oujeC/flq4DXRJFrOnEsAUAKCuF9iDXARQAoKcBztkofoBgP5naU7c4fPfRPzofvdk+vvXgs1nO4r5A/Fpmv1Fpiulxfw2XZ6fpqvLC3YBYB9wtfLtOMnD5vI+q/b3n/kiR+BYAKB0rS/C8mOORfawUb/XBADiHkYfscoUbyloJ5Hb0nV2etAFoLuvBBCx13Q0TIv5DVsCXpydpKvzkzSbjKj+R+YqWJbPr9McyZjRNAAAVjaNxJMltQIAQLTT4eygW2J+ullrC4BHabcxMHQy2aXr68/S5eU03d3dpO985zvp6vHj9PTZbfqbv/tRunryahqMZ2kzGLFDAJisSPRCLwoWA74yAn/4hfDfGadqbPzacCbZZwWVtYabXa9djf4zVrhYlnzGFWMbm8IojWD/qa8gIARJJt+j/XnT169onQbaG3t5l9bL2zRCW0XvzqCfGFuBSZo3smVNX73JHsEYI56xFtHeqpEbWCgVYa5R+6OVoeD6GQgQAEAtP8oA7GcEeBjWVP4CdCKgDaAg/f4+UJrX0JKIwJF93naAOLWV4rW/1+to8L9+9/s7PBhMBrX544N0qjreiwH/Po5hvOgvGwCIBrBtMyshgDWCEhzLQPdFCUQDUQkLl4+ikCEsPeD+9y2gFQCAczHYAnp6NycAACeHgnJ48L0AgFHKBQIw+EcQ6IE8FqkAACwu1FaCbr/cbKydmpdjs9wBDIAKADAVS6vprDOuum7UxKhlE7XaXDBKIICRAiyDToNK0cno4pgxkKFBdprgxHhMo3Z9fZMBAL5lYZGjDzWYC0Dq0MJjOU9vf/ONdHlxnu7uEKTP0nvvfUDDnYYT6gCQHcFeril9+snHaQYtBFfN1/OOBgbrCNeGDU3GSayRxy8/SWmKIB+UfxP9+/jDj6jnMGIrQDNOOB83STIzrHXL6flZuri4SFNoEsxv0+31Dald7PMqh5kZL2vzBpbB9BTt+8amoAuEGq1X2IHAkXyihcYA4QiT6jQ2gML1HvD90WRi17WBovQ0jYajdHd7k66fPmXJAUoBMOfAMFigJaVcU9rM2mE1Q4gMwotwIx6+kh4CAMhwRhtiANTDArjcJlQaHS3H4Xp2h6f17pxB03cN/QGsbRIAZfJX3Cy7R1blQ1/O81PQQ1CxZfyYIfAMR3UPoWYQU5EZip6pUwIABnDiwvfzzx8bQN3f3H2Lly1HDfdRAEDlUvpdhNGo2lO1jZAHmq5BEYEVm+M2rtaHW8r9ckzQPsmU/rcQk2WNpJ3DOGH1qw0E0Lt47hvMXt/fqnUQGAAEBbBnuBNbnYf7GRw3o5B2vfYDAB5ue6pvtIggP8ym9AMAmP+o9UepFkCA6XiYvv7qK1RPR0kaSyMOnP9H3PXvv/oFjcCxAEDRfh25/2EYooiyEmsS/VMb7Xz/xX0hAZHr9zx0WEv3VwIAIMC3uL0hlf5sNk1XZyfpdDZhZp1+63rFJBSEo63cSQwA6x6VkDU+BgCAiDcZtGu2AZyiJiFt0uXlRXr33e+l1WaQ/vvf/n1a70ZpOD1No9mpMTm9bBU6YbhOlK8KAECSywRZ3b+R7WT1gqfpRDPPsw/3WJnwzbEPoxSM0IUBxSSKAQieOgRBjrGDoQYCYIdhsE+wFt+3HcJYe/iJ3zYUMlbJeZ6MjeUbEWSp9hB1qPI/CABAwI/7JzW/BwDw7ImzF9DpAWAOtMCQtFxTw4AQtXdccDKFn22Y0hYAQhMAeIj9t25ctpfF+1PwX2M4VgYeywUYN/75N9+pGABC4SKKYnSNutUZF14Qjep1UD0ALpcA/OYYAF0AgBZ+X409BhbXrgyuxkJ1JJp0bU7avsd/qMFqft6QNj4DV4xXEA0NAARfMEB9AICCGOaBENAgK+DZ36odIAWX7FxmbEZOtT9NJDD7LEPADcDA6sYtM2OdBAxc4JJ2qqcZdNGHLY9i1+6TGY47F70ZUiKEWIxEFGsAQOqanJNpR3r66emZoau7XXr2/NqGTEBJBd6YIWMWZL0wQ7xbpe//4bukbjGYTuP03nu/SuPxaRrPTtPs5NQBAKCkK3bIsAxs00HWOsL5MVcEsAl5w+aGvz966XEaTI3+iqB/vUDW/DMCAWABVK2rPIW+ArPChRjPLs7TxcU5DTKondfX15WQH0X8tkan20KkhCULs3Rydsp7vp3P2XeVNFzQ6NzY05x6a0cYFgT/lvm3jhB4QERWUfqDzDmNOFgAJ2m1WKRnn39G8AGtAE8gOngHccDPXcPBe95jqhIttedvKrIHvo4EDmyvCq3PCpfRDP79mduu1PmK37lnJwSq7fn9/GN5xs82gmYw0+XgVH9XZ5CYWQ4AZy+4oPadPSF0ycF6yGZ3//4FLfHOG28rD0r7Ub0s66uPatX2AQB914fxJ/uppwSg9/5jdNsxB/L9qXk9yIzUGXc3dOFITZFascUaDAARAozOce8qis8vUhSdXREPwuwNezvXcxP7BymWUMX2Onqdp2rxJ1p/qLmPZQB0dhy8Yk5MLJogAMi9CjNDLQBDNk1dMFDjehQAEBgVD7ZilfNcz92Hr4cyADCdjJj9PzuZJRTzvfXmGwycAH7/ngHw4Kf2W/WFLxsAUAJNg9bmK6u2n2KdoFx7jEGKvwss6/sRmJbY5zEPZN/1lttB2jXal21aL+6oTzUbD9PFqQEAEuAGzR46BsuVJcrAJt0gYUSaOcJYlCYdyACgsryp+SOBRTbBbpVmJ2O2sP7Lv/yrNBzP0g//8cfp158+S9PTi3RyccVuUEjeMMmLOnLP/LP1H8ToYE896cPnJ6FFZ1TpmTLo9Faszb1HGSSLGUj9Z+LO9LrkpyD5NwCAQd8cLrrZMnN3LWi2xGX9hPFZJJzQRg+fOzkBA9vi07Z6d80nBccMesN/sY08z2o11RUDoB8AMBFn2zVVTmcAgFH/N9Qw4HxmKTPYy8jyay9sMgBiXK152dXFQiMCP93u7X4Zp12TPxn5dF5ewd0e9/mX73y70gCIg6Sg3xD8WmBAF1lyDOKC/20GAKJxwZio3l8UEzloTfSlOV7HGKj+75qDx+fjk0oAAGrBEZRBob0PAGDO3Z0pGCVS+Zl1dgaAB/N0dkXb3+3SdDpjQLwbjS3A9/MDPaSQoAMAYgJARBDBf3UcUq/r3z0WMwedB0MQ6x0AcEwF/6r/r3YEMyh0ZJDhmE4JACBIJQDw7Fl9TgcBqsnvrIjNBoU463R6OknvvvsHrI1ar7bpbrFOH/zq4zSenKYpQIXJlDT6FVrfza9NmHDlKKVfj+aB1gnYCPgbsv4CkPAT1/noyaO0cwoPWxFe36RbABbIrI8ntXK1L3JQ/2GgkMkHAHByMqNziyB7Pp8TDGBJB4ztFuyGkSGY0G2ANsLpKX83AGBNFVibL3WtkYG0A1P6nxhBjIwOjO8QmTsT6wITAMbnbrlIZ6cnabtep2eff542qxVLAM5PTvj8bp49S6vlgpsINzyvScWY2GZgm8TBryNAgIcCAJo31dRjvTMgsO4MYl4m1XSA8E1kAQ67f4JppKB3v2IA2QVgtG8edszSBtTM196/jtI+sa8D1naHkUsS348U9MazEtXaB+xFAAC+vVanL93v/fvoZ5Dk45MDAFaJ3+AghFPka8tteFUCYAyQvitov59KlY/mujl73cHhH731prAyby9LwBMMgOEobWCvgkNm34L5d40GzzgZMIx9wW6P/6YtQY1mXc7hb3I/1HEse1SrhSN/VK3DpjrNA81Qczwf+OXg2XaXAJTnUz8AgLUNAAAMrXMwwAa79OYbr1elGqUETvn8D77r33/hCxyBYwGAkn1usHUCcKxbjN9vC/7ND7BMs7THFG/0XTs/4x2cjhnO0v1V+0dWKkAAACkiJEhWS5Y8jnabdDIZp9PZ2FtwbylSSGY1fDL414MRk2aUSyUwShraYSUA9PUA5I3SenWXkAxGMuv0dJqePXua/vwv/jzNTs/Sv/78/fQvP/9Fmp1epIvHL6fVdpfmC2+/OAA7dZUWuM6NtaETM7KvBADjwkQO9KKqJIjsqu07SlAQAHDxO9p912VBcooJNKerW6mYJ/gcmLUOzpb1Z+BPkXV0oYIINQJ/22NiaUiMY9U2Ur6b7FkNJPkOLo2FAAAw+cXx6CoBMF0DYzC7HR7gWSIWMUYDRFetvMHYiJYcNCYEtHasBKBZQhznZMk+1wyANkH7JgBQAR9Bd2bwn77z3aoLgF1ksyUUKZKhd64WhAa91GYPx/z3CADsazTUQoficrNZ1a80BvzR2MUJhn+XGAb7Xkf754xeo0mCYJB0bjhG6Cm5WrIMgOZGLZqqGlhztWh/bD5aNhSUdc8EkwmwSzQMdOZGllXHOZHBnp2dU9gEnyHNR1kZT8gga4zWIgr8jcFjAnPGC0V3AatpkhSX1bVaayZcGD7NzL/X/gscMOqXCRTi+xpnagCQ6o7MO+qvnvsKd5qp1/LYBgLaPcAF0LM26eWXn6RXXn0pbShYOUiffPJ5evZ8nobDaTo9uyRldTKDkMoyffLpr621EhOMzToczQ38PDs74/rBPFIZAP5OAOAxNAU21BVAwP/0s88p3Ad12bPT03SHGn04y6jBh9os6JqjIen/J6enbMMHlsf89tY6GcAgunFlr1e0ndlYGxKMB+r2sRFFMAKgAU1wBdrCmJoqt1rMCdRx/hCfHUVVZhCBvGMZAqzY7fV1Ws7RfWJIAEAsAGgDoPUhAAD1nsXTA4p7XAMqRRaHBtAPYwDka9DWVT8A0LW+OUeQP9hiXtZKxF0OR9txrAbaSja6vpdveA37RBHQmn4Wbf8+dmmfAHqf4xz6GQWuzfDXaeaNsNaFzirk3U2CB5KHzR5f95XxrB2JeD/9DmYdSHeNQQzA7oMB2Jvz8L3hkmfgWhsA4Pa4FQYQUhLPUY96nZ2R81GfmxiuavudwWSMoVCDiDpLgIzBJnMcxEYJe1v8ez0OCOyRMcyyHw4e8GqIJbtmjMDyKATYJaDhD6Q/AD7O/rAzTwdrYn870A8AYAAoMbNaUgjw/HSWXvnay1aesVpW7QH3mX+HrtPff+/LG4EvGwBo83/jNel9sSQVL0Tqdh2s1UCZgkLqQh3xKgFcfSUAWEMzCDUjcF4u+N94uKMuAHf07ZoMJPhgZFDSVwXLttaNUclujCfoEYdSYsVf9zQA0IZuvWMiZ7GYp5PZJG1WizSdggFwm76JdoBfeyU9vb5Of/ePP07DyQkBgO1gnG7ntvaHLQCAJQHdNxL93hkPeQkAjAtYoNpR/eNVYoeAAktkYYvr3vbcPdG2G7afm4Il/azDl7Ei8BN+pmJNKueztt+C/yq+CloBcRzxPoGaDGCOcS7FCMNYiwGgEoB9AQDDqcGd8HsgAr1Li8Wd0/8V/FsHBBsn1LAhg1/7YPlULgFUSMY1hWDd//H4yO6/3nMr/4+VFbtEAEAnjQNTTToHAKogM1Lz9ghwv2wAoNVxbqG7dtmQPOsfDZPAkSPsz5FfNQBAWToKMAUhQFB7QA8n0V4AgOfdRaesh8LzSED00Luebf9A4QcAgCwyyiGg2Gl1nWgHd+oAAMA9AQCWUvaWF8h8U0WzzvYz0pTwGkQ2WKBujpSu0QAA8xYNCPASAGRbK+dOAIDaldhQVgAA6O/bugSAE98ZAJVjyvyrOZGo3XnzzdcpCIjAdjgYpX/9t/fSYDAhbevk9IJjcHp+mlbrZfrlr95Pp6enRmEKCzgHhqARgRcAAAXpuBaASY8eXznqukmzyTR9+sknabe2NoHnZ2es6+f8mxqbAXVaCMzPLy7SaDqhLsL1s6f8CTQVI6KaOMdVibbCaOKcRGKpxO+ABVFso+Cjzp+Z/dCKyx6BiTniPQBAmy3anFg3j+nJLK2wySmzv1oRjEApw+lslq4uzqmGe/v8eVouFiaXBXAKwoMQrhlPyS44/HWcA34IAyBeK1dMgQHQdm/VhgMAgCKWdRlEV8Dedhxs0kug8Fo/eSbVN8YclOTzdtYQ6oKRbY1lK3EO9wGY+wAApQ2s5ID1zY0cAGjL/EtMlMcJAECVNe9PwFfOQft1DMi2EQvi4ffSBmE0z9QHAJig5hEAgJcw1EfIA/0IANSBZiUyhHkUNBT4iSpJ7yKZ9HvrbJDmnrRFBnCg5T7WBYvmnMSh0LMT1d81EGC743OtvucXAnvIOezfa3Z98FZfPZPsiwYA8vVSnlP9AAAZHts16/+xl77y8hNq3KDDDLRjRL/uGoLy+Q+33r//5m9+BI4FAEpXSJ8zy/zH3/MEYT6fpEHBINmTFbEkQHEIzbcnKPFvJjXAIFoDAj/8VZrfJQBggow2CN/LBUsB0AJwAqaktz8VtE+hOxo/sGyt9BX3Q9FuL9/Vs9ofAIBPt0vT8STNUeJzesIuUGBFTaYo0x2nb7/7nTScTNL/+9d/nda7QTq9eJKG45N0e7emD4qyAfizSC4h0edxumt2uTB00ACQXpf5CNASEACgcrP400oNrPRMmW4r/cS4o8wVLaixh9j+DK0rKwEgRDJIlnSVwB9p/iijYERr1+rASgziNT/M570PEDVBglp/hvPLGQDG1hA7uoMBAHDHhSjhA1PkGm0T/T5wCAEA9NHZDcxLAbg/DdN2bf5fl93vTyA7UBR8gBrssCHFeQ0sqXX96tWyS4P/5d3vcf/VoAgxUU0FAhchMFqAchbxvdIG8mUDAPnE0L1qEEoG4KWXXqoMjx5SRJRUItHwVYKiZ+n4h5suWhMaEj5gz4KzFSDrs7cMvp5+/hmDaQZfVfZfgIBqUTwgxIxlCzhTfCeNnyr0FsQzqw7lTUx6UJ3OztNwMkurjTNHsNCRbvCSADIA1htL2lftsnzxOsK48TZSvn6qzD83FhjGSvnfBQBVe+UI1xYp+FDXrzaARAd32/T8+sYNkGe/MgbABMZ4C6XqXfrWO2+nzz//NF1cXia09/jxP/0knZ5dESY4OTnjvaPufrlepPfe/xmz+2O0MiFG0aRx8ekMBhUDQP1shVyiNODq0SOid6BgoXXfx7/+NUEP0MYAHNxcX5uh9NaZAAAATuD6QP3B2vz8049dFbWuRzKalTaYMds2Yu6yrY6zN3B9q5UxOzB+YAegTIDrGS3/IAqzWpP6D7VuGGI47fi7RAyhKUARLmx64xGzyQAA5je3bDX1Eu5vvaY44N18buwUGk0ID1o7SZYWHFMCcMR3xUQ5hIFf2QJGH92rOBr23FHCuG92dRu9e++rzVLH4cmcYQbVA/qsvo1rIFCfcyAASxA6DWpjKbsemQB9JQAi+u17/223cZR9bKGvN+nw0hDxM1dop1gC0qHY7/m1firDr/L7Kd9fAYHITtp0FBDA9rWBsydUvzIGAB0zE3BtTmIFlW0AQH29xqCyFrM6gnMtqr2JdEeqKrtys9dX0kbR1tgTawU61D6JLAuVANT/NrYYAIB6DKrxkRAgI+CQOQxK1ib41M//KD+/w/kjdk/N5/ebAAAgUHYyRUnZIn3jzddpm6HbcnP9vFzik1Gfj/NXfv/tL3oEjgUASvNfGfgYqMd/K8Bv29vwN/gwMfEo5XZ1AUCiIfrw2s9eFABQAqi74gQBjeyyQYd3ndaLRRqRzTliCQD+BqFl1uhT/8o1a14gAIDxmIwn6fbmlkkjJF9Qcvno0UV6dv00/dlf/Gm6uLpM//f/81/TzWKVTs4ep8nsPN0tdxTLRuvr9WZVqf8LAEDKD/aRbQA7NQCgFQA/mym1urbdM/74K56/ab5Yq26KAfpx4XsndKpyMJeB/2hAX3ICFoVrTuH5w/ccKjZhchJ6YxCotzLVGNfx814WIA2Atvft2db2+zAAYG2ltxUAYMlKAhlDzO87anDhbwjGawAA5c1oA0gvrmEW4lopzU8Di/xOKv9PGMnAWccaj7o0vZrXf/UH33E/uLmRxWBXH267GE7AyYQLmUHLzQ0zowh4FIj0fX8fgyhwIgbe8W/x4eYLNkcNFYAJcUTAGFEZXDPp7TPrdW4TuFljgnPsWwKxz/095DPxGVjwX4tfsB0FUDwXdoMR+uzTTyoAAJl050RWNZK1gXdErcrWW9DOAJ7BtDQ6vWSZCNkwXT15Ka03QvrsPaP91MYOKCD+o5/oOgMMUFECwM8b/Uf1PnAqYThZ988Mm6sF+FxXfSfPgFaqEMfD5wYDzj1m5tHDc7NOT58+NQDAqT5ksvhCATp7d3OTHl1dpMdPrtJwjPFMDIRvbu7S+7/4IF1ePUnXN3dpPJ6ml15+OU0m4/T02afp9vbaatc2KIewVpCYKxAGxHxSq0R8RkKAqNNXSQkU/GGAJWCCoP/6+XMGz3ihrktBPAwsa5lGQ2b/ATygZgsq+6gxooifK9JX69brpXBu679qyGN8GXhqdH/cAwPSDYRL1uw8gOfI1oqzWZrNTvhVMDoICrCsYJxOL8/SfIHgfpBm0wkz/c+fPqMRf/nxYxp3UE1xX6hDxRyE+BQ+T8QfQoNHvfIgZ/+DVbmzHh9ezyDaQ9kQjBfmfsUoCVopXY7Dvavz5yzbpmPr9z4EmFsHN0V7VRmEwHASYykCvBUCjmezWHS2EWyzq/H6uS6dWbT/qL/YT6o7UHMrN2gU9oFj0nKNHnYeCT6pjPvQIDBm1dvHpdcBqA1h+HJ/CYCNkxqukjPUCQBUsR+p6ibKFNWGTcGiPp+JutZPgvoha9gtsIfALoITZ+2ZTBDLWGYC4Br3qjnstIJqH2c9vz1XAgBgIAUHKM5zbFoEND1z2OY/lDQuig6YbWoHTuqHgT9tJ1HvbK5V11OpGBVep4suAGAAAAD43rvfdtGwLe3yPgmcvpsrBYgHDszeXxPIqedUsSH9mZdqaEsnKj3/Ljvf5j+XznXI+8cG+Nhfqv0slFIqiFIGP64drnA3Dou7O/o38nGYZAiZ/Oiny2dmFyKvjdf8y+9jr3EP7UG7xm6f4+T3Fm1IznyOe6yHndZJCgmTu7u0Wy0JAMxg76hlYhloqsCL2q82cy6wJ3tWjSs7ZoW2gG4LLTvtNEr/YUJ57GdMJuqIXZUQhEIvapW+/e630kuvvpw++PVH7Abw8qtvpN0AyvszdnNarxdpubqjP6m9lG28Ke7iWi0+uG3bDUTD7SUmgyXDpPyv8TOWbPMpwTccod01klwI+sfDNJ2MmcCEX2xkYi/x9XbiiBlYSlExABITk/Cr4ffD/8ZPtdpu85+izaKIX2iLx9iFt2PnpVbWbGbJUPiuEIUnUwDlCRg/dBCzLl3ytRDo43fcA0QAYZnxt+UKawNJN3u2KN/Yrm0PPvQVh5RZfiZg7fjcI6vkUL1m7f59pz4WAMBJMChY0AhoEOQYsrS8hy7vsxjbNzndTK3guC8AgIci6oUNiISJ7qNGeC+2k8B3Zcw0aWJGTcfue3iH3vM+Bg0bvrV1M4qjMnJVuz/0IH36ubf/M7qmY5HmsrhzpX/KbTZ6jf0H+n+tCeAdoz2IRvR9cXllGgByhLxfvNgJOAauD1RvBZQVvQaGjjoAuH4XafKaTQEAVelCcOIbhmhozqmeE+Yeet3j2QAUIADAgZHaqD13Gn2o9A8SAQBQpgAYTGZjihvO54v06WfPUhpAS2CYZrNTquivV4v07NlnabVG7fs0nUxPadgscF7RYOAlJDtuejBK+BwM1OXlpYn4sUXgigEywDOrla/rm2hUfDIAmDg9O+UzB8BGuv16SQSSjlC1aZg6OcAhtkPEM1w7ABPcVUN4zSk35oYF5Qbg2LOm6OAMrRVPeV0AhHCfnNfDQZqenZA6hk0QtWgAMshcSLt0dnJCuul2taKeAQAAbJTsAe7ZacsMHvo6PPiv53y/CFrblVUOE0Cl0ZRAVu5E6HslBxkCZpXD3iKi1E8Bq+ulo53J/x2dlir4xwXCHgBYOnD4Ofr5rn7gsQ79mnrAN79f1/y7ayIXpeU0x8y/pkLxYffQDwL0AwBtsecDAYCo4p/pJpjjAoaVXWOdDPa6Ss6hhgtSZWNsLKzci5RP9lV2sFp1l758+Qyd4t+YnwI+xVBUL1ofaHwdjq75xPezG6r/j2swZldw0lIbsdL+XXr/sDmx/7dKAIDt91s61dhJvv3ON63W1gV2SwFy6f5K9m3/OznskxEAyAEeBbeHHXm/b3UF+r8tAEAcs8gAa1tPzbVj44MkTQ4gyM/Ws9Gx8Hf54kq6RcAmjnhp3vGzewAApfmpMt78c7JDCup0bff3WdD4kQhC6eYi7ZZLBv9TJEg88CdQSQDAgmqVyfKc9Heb2gYUN90XAAADluXmI/5H2IHjvErb3TJ9/fWX0zfeeSt9+vTz9Hd//6M0mV2kyewybZMxOndpneaLWzIArI+WZ9cFVoQtphUAEKNWYuJW3M5MYDVWZGPFfcnsLgCAiwk6JqAd4CCNSfUf0pdU4MqqeteOQdCPeKEqoVAZhQMA8P3hF+NnHwDAnck3MwEA1e/u9ypGUblzBADgHwsA2LCFeA4AWDLSAACwiwEkrJis26BkzedDDQDc14Daz/rwSNVHGdsC6a0Y/Sa8rVe9fnX/uzQ4FgDAwRkYrFYMiBD446cEzx68qFvuPAb70ZjI0OiG41dzYyXjo0kZAzP8W+r+Yi3g+21GPDrkJePSdl37PtiuzzUMEIX5ELhuWIui1j6gYoMJgP/mbA+3pQgglfVRDqCMCf9UC3hUThv1OgwAWK5NxI8tATndQiu/ATLSV97OzbL/FR3Hywjg/IkBIPVLW93GKCC7wBcEF6aDEthYcE8ENoKhr/BGzntcj12Vle4MuPjFAMAm8/TZ85CgUS2q3ynAq902vfnGa2k6mySUE5xdnLHk4YMPPkqfP71Js9lFms7OCADAiN/Or9NicctWKwhud5tBWtwtaXjEFonMF2T6cR0wSPgMnh8y+GDLgE2AWhiOKAAAIABJREFUZ4ZazOfPnvN9PkNvYQijPAbFG9c5mfC+8HO1XllrGdbVC+VDLZa1XuQ4VswQA8DM4SMXohJcxHFBIbe5bpsODBszy+6kY26x48MMworYMHZWL+bKthAktK4ByPBBlGZDuj+Rz902vfrK1xhkLu8WaX5zzc4UzByqx+xRFNMvBwConCOM8Qz3b2yNaHP2cwBF4bZnFoMffb9Ug481Hmugc0clfv+eU4WWkgX8uWjjDqmfCMZtL0evx2jmAIAy/3IQa1uXZ1uVuT1uDhU05PYw918iAMDsgAGMkYpeP5MIACjIdtspQ9wgFZmwazUHXZOF7T6D/krtkYCCbyrSPGcQIdZa2LBMyV7c710wljbLd4AcwovrEHZq7GwoAwxCNwA/dx8AVpqfpff3mABHfaQEAMABRAkAKLXoAvDWG6+xBAv7AZzu0qt0f0X7UDrBC3h/H//wBZym9RC/KwCA1lcs/2oF1bJRUKehvNRMx2FQ4gC5aP1SZo/AQT7PSvNO9r00g0vzswQAtAEDcQjoQ8HmIQmFcgboY+12zgBwb1jMKW+561RX85u9v31jHu0NALCA1Lo4bScOAExcMwsAwCLNTgfpj//0j9Ldapl+9E//M332dJ4uH71KACARlN0SAAADQAAAg27PvnN8/IbvAwDGDDZnXtwv/1l1J/O2u0pQgubPFojDBO7n1dkJf8INRNwicW+Nu3TI1G4cAooAAaqSCsgQOPs2xp+w+2yDXdCYUtzQBQBgrkLvjO3N8W8k1JjMhF+M5KAAALsnPEe2FmRyFqzgJf3CCgCAv+aMugoA2B0IAFTJIx/zislgrb+xN7CEw0u/NW9tTXoy/VgAoEZSDPXAgOukfejZQwzyPgY+Nxi6LhgdXI+QRiGPOD9pzP6eMv+R8hMBBhnI+FPH6LuX0gR8yDjk51YwXoEarG802hG7AAB1ms898DcRoAYAYApB7j/dzxyxHSACcaCCoMOIhiMa0mDIzLBUOWshQF8IoJehTSD6jjotKEo7mdCgtR2x52XvQliLYEEQH3EzUw+XMwK2O3MQRcNG6YZR603x/ulTZPFrxMM+Z04qEMhXnjxOr73ytTRf3KTnN8/T+dUFv4fsPzoBLFcQIjmnAKJl+BdpNhumq6vzdH52mn71y4/ScrFkgK+5H2vwBQAwYHdWDAJ51tRj4wA4cHdXtebTfMSxyCagnoN1DTg9O+N1395ZKYHpPdiQqPa2EpDhPdu9CgCgAYfxdQiA8yYghsbiMNoVNxWI7NCIoEQAND8rE8DxSOEDfWs2MzVZoLauLGoUPwAe8/Ta11/lOIMZgC4BqwVqzuF8iob80BWQf/7wAO5QAq5sC9V8R9OEKsAuZ6nfAQF4U/chfygAwOfODP5hd2JCtbAJ3c+gnCE87vnt5eh1nILWohHE5Jn/uDKaB9GYuTrK4TexRxaq++Cuftxz9r7xIYRxzwN+AAPA5D8cALgPQuWXFYGBqu7QW3lW8z9rtcpOKXq53a3nOQAAL10JQpQKHhTwR5ZB5YyKuQDFamkFBDZKTBSAmcT9H/sQO7wY7ZkOIgVJuxfAMfPz8Em1/zdLAACotYu72zSbjNPXXnqSXn7yiNR/AOwo2Sr5J6X7LwVY+9/J4Z+M1xivJ/ffDjlD6f6rqZ0txC5g4JBr6PtO2/Xte820jtrzs+uv9riM4ZUfG2tLvkp8D//G3+G34IV/q82f1t8XAQCUxiLOl657juOfHw/BMoVFkeFHl6b1Og03WzIAxsxzSd0efq4FZjUAIAZA9hweAgAMVsyuD7bTNNhN0miHkieM9zJtd3dpvb1Jf/Ef/yyNpsP0Lz97P/3kX95PT15+Iw2GZwQAdoMNAYA7+K+e9ScQgADRA9o+AGC9rtlbdYLR4hB4kSY+aklH/s66/pGBsoOUTkD15xhackrn4h7hyUaLPQbWMhYBLdvH2ifNpzWfVIxs/cxtQfs6qhM3nLOZCCDLeWczxgTy7wUAIIG3262dASAAwNjASLNZDLLyEgAkAe8SGAN4QEi0oTXibgPGxoEsRE4f7V3NUgbrRmDsfLJPvBSFYxY0Eo5mAMTBFg0bJ25zHEuLscvQvQgAgBmD4Cgo0EIgFlHKaATiBpJfexV0FyjMpQ32oRtCw8h6j3ZkZlkzjoB6vaIICPqxs/5IInosE7B6eupOqrWjJobPI6nHqwSAYhveDtBYAJivXkGLWp0B6PHQS7C2e6ZLYBMaiwaBIdAzLiChhU4tJ91INTeehSIl3hcb41M4bp1Vljs6cBVow4zTrGodgvM+f37NJcLnWtXDWEYKgemj05P0+tdfobDfzd1tOr+8SIvVOn3y6VMqtO/SJI1HU6OwJtDhR+nsdJqmE5tP7/3sfTKpcwQ8ZqHwOaHeGCtk/1n7tt2mZ59/Rr0D1F3FIFJOLdFYrz1CCQBG+HY+N50B9EQ1hRlrQEJRK8/oVaMWFP/Vgot1YhYcVZuSf96uO9CG6OAbIwDzTM8Dz5qlHZsta8mAKILixk2dpQJgRczTKy+/zCADar1oSRkBAII9mQjWQ9eD13c8/Gv+jX1C5y4n17ploG1mrSSbOwt9AXSdrb7fB1zH6bOZfEoqnelgUsR5GK+Ncw1zpqCivB8AUMrDdD+eQ/eE6oiVfQiZ9MqWWWY7FwbMyIhH1HDbGjr81Z/9jw561znuz82HAADGHiJzizRUO4ueSdz/2tYAWWIQYfEMX9Sj4f5SXXSdodDxLbg3cSSezyhIlZiq7Kko+pUPoGfLcxuDzBgMzSyIbKkCffkpsUaZGfACgFaan7mI30PngsDoh36vtg+u61PB5/Vsx/jD2b6b36Szk1l647Wvp7OTKX2E3xUAIM7RfL28CHCi9Pz1HPJzdQXW+XMuHb90D23fLx0z36Pye+gKnKJd0HdiCY3o/Xgv+tQqj1S2Pe4p+wINretjD/C1NBZ5kjLfI3P/PX8eYqDBl6Svjf10tWZWGyJ3tDHOAIAnDdFWWioE2M7HVB94jdv+JQDI1AcAYDtNowQGAHxBMADu0mL1efqTP/2jdPXSVfrw15+k//HDf04XV6+k2ewxiufTers8HABAUC6Rfdpv22uNVWjBP7xR/ISqP8tEobGGeAXlqXBD16s0YgvAuoOV7apsBsj9BeH0CuWpzP7bfwADOIzOHsuD/7bn2oidqv2iuwsA/FhpALQDAMiuRwDAhA4R2MOuEwBYo8W4lQAYAIC2tcZaPhoA4PjUPgirS5RY8y4NxiBW60HzNwS88eeLYAAoQBH9Hz8lCrIfCtO//R0DACjwV+YfvyP4QiCGa8xrkHKDEYEDTrjGAHubjJ7LLxmgh278jUnMDP2WgRkAAATPoIUvoTy5tsyGqdybmB5rVSjcZZOAddgUpbCXZQIVABpdHlQgZOoR/OM/UvbdaeRYutI9KOK2GZs4nOrJEfRb/YzV8sBpjE6gss4KkoESL+GgIMDM+0C3DJYAAD0nMA6kHIvvk3avftSiafMWDQCYP31KWuT55Vkajodpdnaarm/n6YMPP07Xt8v06NHLcKPSeDRmW5WTk3EagTY1v07z25t0c42+91bb2vaKzwufwbwT6AR669NPP7VnQlG9EYN4zlU8I7ZYCc6zdzbA+zgujCgMKp67tffjBLUsPQ2AbcTGAALwYxQrPmcSP4yCLhTRDINpAWBNE/Ec1xk8zhnXFsCptrtBWq8A8pigF8AEsgcI+mxo9MCSIOIJVsDijii5gVAqsTkmgNJ8fegqevjnIzgje2QItdHRDnYA2SanGSDlTkjv1RIAaI5hn9N47zoDMtx2njIAcHjw//Cn0PyG5jsBPq8jb4ydi+FEACDP9h7LALC1c8QcLtQQlPYP6//SvOv6t5wd41kTiQAyfWLrv070xdpN9VGuGS6yASwdQIcY0rfsfTkWJkpqjC4Af8ReHXCMth/PAsEo/T+niFZrS3YvghJZtpIAMq7Dz1fbJ7NTWrPRB8D+Iqee17nd0EntepXGP2bgHz6fazbaw79r3ygxAFCWtVzM08XZafrGm2+kwW7DoARaM3DIS6/S/ZcC1NLxj31fAED00+Lfjj1+6ftdgf5vCwAgtm4e6IqF01ajH+eENAAUcOk9fA9/QyyAICpqI2lPESAgmxDHujTvbPKX5Tf3nZ+yO/QoQjlfCQCwBtkIcFMaAkSFfVmu2N5uWiVo4K8hPUJtffpJlTYKkkyU8Ip+3p4aAEMcUwDALA22MwcAjAGwS3dptX2e3nr76+mNt19PN/NF+uE//CRtdrN0fvEKQ/V1MgDgoBIA1vmb+KBUw2BRMBYK+mFfkaQCG2Lq9f3M/jP+YLTMUN9805oVCr+KsQNKiJHoTMO0RuA/HDcAAIAHSGLA58/jz5iQ1tyKzxl/Y1tBf9Hn9SSaadZYaXt3CQDYL0i0Yo/DnoNgG7fkcdBoVIn+gQkgBoAAgPVqk9IWjI2yHe7cn6rtXwyAZnw1GluJXb3G6piV8/xFAAAYaFB9EGypA0CbDsBei7rlTo8FAGTMcMNSLAUIEJ3bfGLoMvCd+H05Fvh8NGCHOhClDSZ/PwcAGFQzEYgOABtu7KQ1svcxepK6KihV9a1lkvVj92Awiki0AABwrgQAWCmA1QfB+TMAIKXLi4s0m55U48SgkR0ErM0cRTyY/q/7aWqxmRJ8rbiJBUeqGIwpMjxBZKrNTcN9R1CG90VldRNw1NcbQZovGugijLfbdDqbpN1wl1ag54CSNEZv6lFabWDgEGADzRun2RTB/y6tVvO0XN6yvmc0QJuaGkXMHZF4bdwosCl4jf96uUoDBPMIwvy64Yxj3CjQ54CANlcG/rE1nG8yRN4rAMB4vSacAqq9aQgQbXaUlQ43ACECDwzPHbyxrhIYeAEA1j0hZLidMkzjQQ1wjA/K4AcEUHB9UJA1NoAFAQIA6Ox7FwBcoBnoYwPIY7+/3wpsBQBcVLTNydjPAXQhjB4Zvn4HBk+uLiHQZx8CupZGr+/8BEAqm7HfOOaf2tdBazs6cSyiXP5uMBAK9OuAPxYf1Uc7BgCw05Vp/P0j0w8elPZMzsvGIR7GAIAIVJChdEfUgQM4drTzBgxGAJB2bjBKKzhqgY7JDEO4BFPB9tIMsgzM1nDvxJkJVDdfAgTca7E3KwHsIAQMcBs0/khpDK0wueP4/g1bI/o/7Z6LwA7RReAIAOffOwCAR7PdrNLl+Vl6+6030/LOWrQCmMGzKQN8/fPzmPV7mMVofkvU3zYAoC+7+yLOXTvVtaiYjruf/a8Dv67rKY1vm30o2Yx4LqqaO9gf/14lAJxhld9X5R9n7Btdr/zpSjDYv5DvTfHz8fx73cMXAACIuRnjgeo6K/0q64ZCjih8V2gzoQwA2W5EwuwNj+AS/tvG4j3GfCCKj48EAJZpgCB86wDAbuYlAGivOE+7wW2anQ3T937wbhqMp+mff/Je+vDXz9OjqzcS2PtpbBoAB4kA7oZps7ISCNTvA1BEPEAVf+wDjDW2FvwPB2mCv1MAWlpf6PwFfbIgKutQAv1X+PAAKRBLBACAIAATL7s0HuzIdkZSTQKA+Infow6d5tM+AID54mMCAGx57RoASnTXIoAQ2F4WAADb/9YblAnfUbQb2TeVALw4AMD1JZmIrLsAmChga+TEaXw0AICDYJGoA4BaAeIBSIihy3jsa4SPAQAkzAZDh2sEMIGNQQ5BbAPU5TjLYYkZBoECexmqnht9aO6ocT7vqbxcriiyxvYTqqdxAIDTwdsDQqDNHC9jMhAQQbAcpPsoFmhTw/6PLgoI6hCwueQeWT/u5SGLDQCAgM8KvS43DFwRwBM9Yw96o8ib4FQTodLz4Xl2VveuDDg39ege3uv77b3uHTmkYjUubQxUz/QLrM2MnbMCAxxtheGxd7cMXiGut1ivWPMznszSYgnGBBY5Cxus3ctuRVGl4dDq8gcwRh7M5sixWCfREVGbSXwWTtjpdJYABFitPcymtR6p6rGc/o/rV09d1dWhzn42nRLYqUoprHeKO9mqAbIMn1X2m/HlnNiivgn3Z2POsZNCN+v2bDKI2kuRQO8QoDkyHEz5OQTyY9SU7nZpgRpTgE9Ta/FnXRrgcG65UYAChnm8hiYCn9VDV0GYo0cFoHt4EMFxic6KZQYcffOAIto5rdM+B5ugDCjUrfPTs6/OLGkESRou1hRS2bHBQIh2rMvBsucSNWTbjVTJATWNnRKM0G0AOT5HPH4wTdpeFQCg4LTjJAYAHP6qQIBDDlHZs0Mz0C6a1AsA5M8nslWwnk2UiPPBLH7FAsJvAHNNrMoDb+vVatxDPDtovDibh66GpbOqrIM5e/47Ba+wB3lLUgACAHDJpKnnMOeci0vWgVTGQkD2GkrLU4C1Eo+yOR01AYyGua7qj3mH1ZzYHs0AOHzyugX1veuQ6SPbqmvIIS4CLF4Cc3l+nr75jTfZOhbitUgUAJA9tg1iyT4cel/7fi8CAPiO9jFc14sAAPb17/Jx+G0BAASQMUkQWDzyeUv3P4UoMeYSSmm8bRy+QybnEn5SrbOFv0cmbrT9+XlK59131ykdRwyIGBjKj8PP2AaxYTvcNyWZG8kaeIr422qZ1hBzhv7BaEgQAAAAS50Y+G3SwAreLYmGUJk5ksAA8L05smOr/ZoOnPvmyH5XIoCmATDcTUIXgLs0GEGr6Tb9yZ/9h3R2eZl+9vNfpZ/+9P306NFrabHZpdHJON2tFnxWTLixrHhjnbkY1OP6Q6GlM7U4FrtBWs6XaTww3xixxBQtRz3jz+4jAAQcFAAAwH2ZsYmVf41Hzh4gjl4nFOB5M5oZTUj/B9C8BthMBsC4YhIjooAdQ7yJDnQQ2MbPvQAA74KlsZWINuwoEn6ISe6WC5YVxy4AnMd4vrNJ2qyh/YW5b123MGwUAfS1YPYIn1+nuzt07ZIGAETOMRbHagDUltLWb4yvPDnawjIUEF8BAF0Gt8uB7HMsozGMtdHxHNFBjou07d8KvPH9GHgL9a029BYhFn0Xmf+Y9Y+gQt9m0wYKlIzKvpsXs7mgS3vwpc1YqCl+F40F145rUYYc9zWdnqTP0arOOzsbDRbK+RCXsGw/XhaEQNAOhnrrNZtDiu2hXzvpS75QDbXbMVNrDoQ52MzyeLaH9eZmDW0StwQAciaj0XSXx5zNrM1J9GE5vh5TNBBlH9h6/K1tnTLU1WfD8Ut9joEK8D4Vw1RzyEsgKgaCG69A+QWViwUUvuja5mGkkN0LzGDwrNAprGL7574xETfu7PPxu41zhonpZsIDyO6zAd3Vs7KAMXwW9DXA2fTe8+tubmjx3YeEiyUH87i1qNZmTVqUhknOUed6vgdI3f9krcLarvIPWEZtbmyquWK6AzkaWD5nH/raBzAxmUPjb/odhYdRHP9tlO4pW778eNaytPvVt3+41u09W0EHLtiK3IZGOmoMGHQVcY8B2NY9x4zlFNe9nEfZPR1fx24ey+vXMwAnjkb8/P1noTrS5gjm11Cfu56Dtf3N9CeUTWd7UJT2qOuLs4Aa3S5AX4Uzh4XA2cSAs1Jy9nIzjqeD0GCpGVBglkSlBLXNM/aSOspYC8EhdUZIK3Z2F00Oy6CQaaozHmRDQbjWy6Ts+u6ZV80OM93qQuDXVZrzbc/n0ACwvGJKn7Bxjy9pi3BWAJC9m6dvffPtdHoyIxB7cX7OUkG1r9J+3DhGKNXTXG677xKDoC2D2uZTle7y0Pe7AvHofx567LZxy49VmkvH7V/12boC6Jya33Z91XrMBP/anrvuWedj8Ot0f6w90f25X4VOWvFY1ZiQLm0lqDHojvY0+k9tY5UzGCwIqkFdMRkEFEWB5nxu9q2DtjmCnUslALBFzHpTd2udtuiCtF6lk+mESQ+8ECgiuNbYIMus1tjS5LI1a1taNcaulVTpQsHeNfxjAxJEobfEBBzLTVqu5kzEXFyep+9+73vp9nae/vbv/j4NBuN0dvU4oSfTfLVOdwsTdTaSrrVsxVjiefJUTPy4iDiZrMM0QZAL+j3b+BkIQIG/kYEAfAoAPMgGkKpY016Zahhq+dEW0NhsAOW3qP0fDNMSMQ8ZAAMTAETCZGCgic29prZbPpf6ABy7L3uytt/U+46Vd9q8VAkz/q35o3llLe+tvbfALs0Vsq+227RY3jH7b0G37U02r3FSTzD6sfFdlanpXH32qd++1Fp8cb3Gf3/pAEDXxqmb1mKRMYmGW0YjBij5BKBCudcuxwGNhmXfAY4Dd8ymUd2bAwDIVOMlw1VnYw09BTon+olAAf5ts0vLxZrImYGKQJQcAKj6TdokgFO12qB9BWjfYwbzLAegQIeLdAxR7Y7FurEFi+DfxemsLaBEl1yAiR5cfyOxLgdexrbkDPTNjwpkUEuLAABpTsgAdD2vLgZInH9d38X5N57AbFtgXRtofU8wXgznDp5OJQeiZCDMAnYDAPkmXhs3ZQoNXOp6lca/dOPHOlCl76tEIX4u/rtkJzhyPY9P368Drnpjx5pklwwX2YSmQq0pYECAbY8KsCzooa3wc/6mAYDS82E9UGH+3gv6K8q4OSp9s1/2P64lzXncOx3cDOGOYw37rzmIYF66L2LiiFUje4TvanPHvyOF9f4zhONjDI64B8V/92ZYPePSN36l/ZHCq5njngMSbXYo3ouyTwSkKeKJQHtsHUjoFPkzduG96vgoofJWVhLwM1G/ILzozxdgs8SwuG/zooYJbZ44x73UQBomnPtwisDgAgiAwB9j7WKuXDt4/tuVOd1iujmdubq/UEJWYbwyd9AsYZDibQh/BwCAKviXw+0CrG9/4600m005n09PTtiVhft/0DSKa13P+NgAumt/6jpu0d488APHXn/pdMftv+USgNL5u/yU6CdH2xb3b21dDVsQThj963gdbfcc7WZX0B7tki1YuJc1g0vni9cYz9V2Xvq2oYQhP0YeP+T3nx+zy5a2PQcDAOxlQe42jUDzR2/4lbUEnEE4OWRlBUxahnnkLbCNSaidlK2aHWjV51XqRhBAD86ZWRVblwcQ+8p+LlcLtptGRvy73/0uM8Q//OEPSZc/f/QkzXfQAbBW3QAAViuwT802M16qwAimtmsh8cEgTQcpnSFmABCL0lnGWUbzpyCdxySWmJQnUwMACrh5v1sDAPAfxzUAAMtBIggA8T8wJgkau26ClbD6M8hAy9ZnFvZKDNfIGYDKw7G82fcjXWksc4x7H+YKgGkL2A0AqPdrgBPw37YM/msAwEAyY0QDtIF/UidqccyYED7WvuT2PV/rXzoAkD+k3OHJHXAtaAX10dmSo6M6ayEyueHRoEbnssvQ5hthl8Hd11A3DKkYAE6rzs8VhVRIrWf2w1A5tIGjiiQycEGEA+1IbHUYYseMTAAA4DACAKAzhaUD5Gpg7eRA1Zlg4eI7FI2jvL05SZ52pAigMjSO1vXl8KIB1vOJY9gWoJWMfmODcMpqm+HH50oUxxwhjM+nK/itPqN2Lf6HOK/yDTifH9U97pFFPmRuvajvxGehMcbPHKzqOl8pgH5R11lav93naT6AUsDVOA7j8n6uRttc1t8ocuMtNqGzgW2AIIBxcExc0HveKsPK87OtjmcV9uaKtI/APiyAzrF18XbYn31e94EAa0PYdwv3nMa41pitYK6k2njz/QDrH3MQP4HWQ6MGWaOYtYp2V9/XvI0ZtHhse4bQymhmnyN4gM8IQMi/y9+JnyJvVAvv5fMlZrOifdF4Q3xVAIRNjaYwbWQ4tIJhgYnF2kfv4oHrwr+RoTL31vcAhwsVxLNkjNT+AJxQU8SBHb7vaRabvOboOqjAT0lEkBl+o17iP+miVCwEHyerwTSwGwAA2GocT/2MTl5L9r/Ci74CAADGGyVXb77xOgMB1rSCWYh2ZZlqdL73aT7l+3bf33M7EOdcdD5L++M+9mSfz+g8XXa9dU3sc+A9P1M6fmn/2PM09/ahfHzvOf5KlsT1H07W5U9F+yL/SJn/tr2+a/w5Ll6K2HeP+fxpm19ibGmeRr8N55etx79jWab2hnjM/Hn0Pb8IAHAtkT2LTgAQAlyQBYBWm+q6FfcGts4m+O/7h7e9NhDAMuqwv9X+wZtTusL2PVrSKoFkkbo0SeT7g3qOQBSvb3/72+nll19KP/rRj9JHH31EAGCBlN8YZdEjAgDzuwVBgFrF3hhuYgnzXlDPPx4xVjgBzd9F/GzOKDlhHkyVmOwBAHDhIwcAWAZABsCwYgD0AQBWAlkL0Mo2aU7I/8/3Ts5jSCAwgelpMHaVaQIAFAV0YeyG3XOBbQDWdi6PkzyBwDGajFnygW5YYAnomeQAAEqMDRCoEwkcc/dd9l0fbZ9rWz8Nn14igJ1OXgeq0hUY55tFH4WzzWGJF6xgNxojGTIFIXm2XJkd0f0jBbPN2JYMdMkAH2PA6QCGPsZxTHXPcfxwLwj8gd7hNZ3M0gp16i0AQFX/50giJjIW9hp1PygnQL0KC1bMEaBSJ/6j/J1RdggAUBXTHPyaAWD0f6Mk7e/855tKn+HNF2w+L+x6rGbIqKR2HV0bfWl+t3239OwZelDFvXn+tjnV5rybQVcjmdLZflPv99dAx/Wj56e1hysyUZPu17Hr69i77j9/mYFxzPrGtfcFcJi3C2+zyTIAam1gTwdjx0tQPIBRPSAgeTkJtgbKdfx9Y9gPX9xfT/mxdtTHKL/y56DfjRpYnj9t69p6Ktt3u2wLNltk/hH4AwCQAKf2kcgKi8fo2jjv2yWUwdg1tK1xbeqRiionFM90CTG27LvxOPn+1XTkjYUTwYV8JOUAleyi6bM4A2BkLID6O2brnWPWCDZI4fUBqK7bRqN+rvZVfzmDxWfxCBox3jpW4AOvmfo2oF8aABHr+qH7wL8TqEYdfw0A6CzVfvAVBwCwx19dXqZXvvYy6blkvBh/1tuR+97ewSI5NoBu8xMbDmgmdQPFAAAgAElEQVRH+9KyRdnvE8de/35nKduvrk8cu79Uqyp7fvl99wEA+bXltrTLF8PnVG6jTLW+i++Idt85OpkETxyLHMCI9jUeT/Y13q/+ps8pMxsDcPkw+fgfAwAQygVrdr1KGwcAIDAtjmQ8P3WVRqhl933DgVTt7RXAL9sW9vp2BoAAAAmtShzYukkhA/3222+nd975Vvr5z3+WfvrTn6aT88u0nZyzzh72HywA7EfrNYSpbS+gjhvACGcdktqPOIElAClNd+s0IvAhcdZql6gYxvcZAPJcVILo2X+CAJb8AACAmv/lMJQAMMPeZAAYRaG9CxOD/Jay8GqP2IMBgH3GNLAQLxmAhJ9of27sQ21sdi6BYSyRmIwT1P9zAEDHoPMCkXGPoeJcbrv2tnVU8q/ztXBvfv82AABdGgBxgcOx039y6mSg2oxHaeD2NfzHGHAtZPkobceS4dbEAgAAFJ8ZrdlpVQLgxeQUtGObP0k6OcqPTBUWM8oNpOwulgCy/1TxpHgHFmHNADCqpo+GtwBUPodiGRTx6nbhcc4YOPaNe5sxzjP4lWNX1VW1hzD63L4Z6LbryhfPvY0SQwNGhV9CWwDRtqlpPjKAQRuuQiuwvrlYmse985PPrZ/C3/b9+j4JCVUiYm3Xecz62HcN9n2u//6DhkHHQXq/7zVifUF015rG6djDfAwKntGg2VYRmwwocOjEAECAAJMCsFpxvnKsY3L1oQP2AtgnBj7u/4rzFY4B7M4+32/fyFUL2XwCcR1i70DwD3EgIerKDrSt19xW5TX8TefTgu9o//LrlIZAtONyjun8eeAd96jorMPWRye/4YyjrGuFvsI1C6H0JOJnMWpoucqck2u8mEBVrf5vx/PMhCX7+dJ1GOXfwQFqt+RArI5tAb2ccZcjTWO2Ga2V/e3cYnbUwqdV/as7xMyYVN0FnMIfM/9yCr/iJQB4Pl9/9VUK/8EpJfhE1p9RdfPgrnKO99QAeMj+01j7e9B1S3N5n/djYBg/3/X3fY75kM88ZHwectz8s6VANtqU+IzbbG+0i13zQ8dQNlMZzMgMxFzr1WDyrkS5jxR/bwPQmza4mTWt9kW3iVEjIL+vNoDiXoDUA1DlDIAKAECQuFqmDRgAE7S8s3p4MJQwXhbcGciK9A/BCASUvheCTSU2kzSEjPpvAqcqBzDA1ro2aRO152wZaWPG0Vqnu8Vd+trXXk7f//730rNnT9OPf/zjtBuO0+T8cVpvwfQyXS9LqBkMgWOxhJqZKuiKWScxtRNHnHA+ccX/FgBA9rkJANj12P+1f98HAFD/v4EKf9ABwF6pjjQqAYDKvQD0uKa7/P+m/2HaA/TFvP4/ZwDsAwDgvABFFG9a9wFjAKzWpv4PBoA0cgQEAcywDmOmT6d4A+tGWhpx/rfZh5J9abN5jfXzZQMA+U3lN6RF2kbFxGdV44+FEqk+Mng5BYTuTE+fzy7Dml/XQwPMtofH8CnU4cVsvyYJJgZULRH446Vx4Ge9n4ipZ9YOkfpqSgnbJpEBAGaoLW3GsR1YJoAAgIMAVv9vDAAzVn71FQBQO3xAwvpeUWgljrucyHyClwLG5nOQA1NnMfS+zlUSAYw1wG2Lqe962EbQ2+vpfvINs20B18dE8N9fg3+MU1D+rgCA7meo+ab7i86Dk9Z7NQRKz7N0jaXvlwxgPwBkIizaPUtO1D3bQAp3//zvOz+FNcfjtHGhNSsJMBBgxTaOJjIHlNkysHXAa/etNoKlUWx/PwcgW21UT4mDUejQB3i/87fZ0KolUMcheh14sCFIhWx2pxBgjJ+Xl5esf1TwL3skhpjAgHzdRjuiPSPfO+B5IADvquFXoN/1fQwbaghzALjNAW5zxOVI9pUA5Bocuib+3O3SR5987GrUolJE1ofTdMPzjQCAXb9lRsjIFzgQogruNV5PCuaZ7dHGLrAxtj7S5hx5/WpVWrOr9BsEVud2iArMLgiVBzM8/lccAMAQvPnGG6TsyklF/T/KArD2ZJ+6Ap/e9bfHss+/3+YD7HGYgz9y7PWXTlzaf0rvl/a30vn1fmnvkj8cj2eBZw0C5e/h/S5av/4e7YvAPZxLLCf5X63X5wBA2z3o8yUAIN5XW4APAFbXgveVHBRzIU8wda2D1r2R6TZrRUswG/bQe9ujtBZaAChxm0AUj8G92TOWjbEUF5luA0WhJWPJtB3FuQHSYYwFIFvgb6VP9wCA6uL0LGtbWtPOV2l2Mk3f+953GZj+8z//U3p2M09nV6+k1RYds+DrmwCgjbmxa63jlAutUmB1TSDAiPqbNBsAxMe/Hbj1+3R+bg3SkqAQ2X7GXBR2MahKAKxH4mY4SOvBiCKAEgI0AMDEDgmSsFU22JLN/Z/z2uvxSyKAdL+PKAGgb8aYyvZNXJOdEx240A0N5dp3bBmuAg7NWbIZ0phi7upOp0QvWN7471gAoGRfvnQNgNxA9i3AaMwV7Kslmh54DMQ4QQp9TEsGNl5P7hRy4lgfrINfcPCF/kQaFf6t7DkmAiaVtA1qJw71NtZ6gs6gZ0RE18FFoUUGJiIMvdovKXig88T6nWQqnuqNXKl2qqbIOz8xa+lxh6uS89eeAKBtzKLB7w+Q+2usLeF0P4uhjSC+1/WAcockOuulh4p7H3kCPDrobXMm31z5O9u41H3cS+d78e/D0+5nAOj5ta9LbEZm7PrG95jrLhqwAoW0//u4/1rEMn62dN56z63R933uM9o70+k1JgDZABQVGjD4x9/xE3V5bM9TKf9aJoDzFiueC/LwV6mCp8+BxbpHm9kSANAW+OuKJTLUdQfKLMV1qWezTajttzr16DACFFbXF7SllSNLRWOAnAh+vHavDViO58oZAPm9MAOzB4ch2qRoE9FmqO+F++h+GQUXE6Rrn2oDQOWAYI7963vvBRqjn8m1Hey3jKFRtWrCaXdsuSpHTtkj3SsBAogJIruVBf+GKjuAVTEYkGVy7RrvKGDq07a31ZmtGqQw59tZB7r8UJLA7JW/Khxb5uoroAEwnU7S29/4Bv0Ac0rHaXF3l9C+LWozdPldLyqALgXCh1uw/m++qOs/dH8r3ffe+0xhgFoD7JAwwtfbziUAoO09XLsA02pNe3AvX5VrM7Rc7PN9oo/E2+kBAKo1G/b3rrGKzzja85jh13XG59F2vL744/4jMBFAfoc0ePjjJgZIbZvtNi3nt2mKenkkKAFWI4iG2r7v52wFCIo9glvfSQAAiAGgkjUxACxp6HT/zLIpsWfZf7su8/nRKQu96FfpW9/6Znrtta+nf/3Xf0kffPhxOr18iVX8xkCsBV95PcjCky1kiUfTOfA4g+LhLsKKn+6PiD/QTEgatcB5BY1hlCm2DgDu0wAAUAmAugAwSWL0fwMA7P6w/VblkdkDagOw4vMn/FxgABi7wPbB6BdUoLN3apPWmtaMjTmuDWXbBgBQHwGgj8eMwyFA2EmazU6ZpMBLAMDt7S0Tv8cCADGp3GZCvnQAIGYYcyOFB1xRYFzpUw6cFJ27DGxb4CLHRz9xvlKGuMux0mAeDQCsVnRWNXF0PjiroH9qEojpIGAA44b+lFCQrLIypEWaCIdAALQAmk7GaYx6FXe0mAlgz1zQkWyBI5OHRQwzhEUu50Dolk1+Q+xif9IpRJt6NicZ3vwjupYSABSfT3wW+b/z51RaOLqeNopvw0j0BJgMfNDzUw5mo0WW/TWKcEUDYl9hZ9jC1v6bflvbTvt52uZ3DZoEdkjHZR7r4JS+X3Kw+keP+rMV3U2fLZ2z+pzT2A55QgSnEOxjM6DiOfgUwNTR/9aCfzgXS2QCJA7TygDof36laysl7/vsI+/AbU7pPF0ggDQ0ur7f78Dv0iC0ATKbOGWtP/6DzRSTSlkgdQEAuArbenFxUdlFXYMc2uj0xuuL84NtVSOFPdMDieunzX5Zq7366CV7GK/RxZUb87demxYkxxKsaH/oHA4G6We//JW1eI0wBrMrarNkIkn8RNaxBL+uUAKgNqie2WeGnyJ+wzRBBslF/jjPfcKBcooXciA8NPd3ZM0MADBw2mxkFLWV3bSfxnGr2sD64MR9PjLUvooAwNnZafrm22+n+e0NxxLz/24On2BCKq/2ya7Ap3/9lVb9fQ2UfA3su0+Xz9T+iWOvv3Te0v5Ten/fvaZ0Hflx9HuXCFp1XQEsa7sWBoAuSMfV6BnOmEHXM5St5boejehbR4aAjl+dJ9MAaLvHUsCu+CECrDhOtPuRGSzGl/6W+39d66B9/K0NIO0N2LQCABQo73bp+tnn7ARwMpsywWYZflPTp/qTOptoLFxQNfepY9BPm+cdWmr/MirQA2ioRQE3G8QY43Q7v05vvPF6+va3/yC9//576d9+9n6anT1Ow/GMumCwyaj/x08AtxgjJh6ZTbcORAA21IloNNim2YjQQTMG4P7hGi3KjzQYALXXkQMAZtMBAIzSmiUA1gEAzQgNAPB2hwQAvHzWs+8x5qtjHWO25XOPcckeIoDUOqPArQFdYpBgn8JcmsxmVRcAJXLxd4uttgRdQP9fr1EKbQCArgUAABgAJydnNdPDy0QEAOQJ7HweluxL9D/aPjv4y3e+3esDKoCLjkXcYEsXkAeA+rx+5gGSbjA+MP0bA5wH/jp+zgDQQi9tMC/KAO9roDWOul5R0DWmQoAQ/GPxYcPOx0KfNcczy+BWDrnR+KmUXAECRrWse29vE2porEbHq8G9zFjlA/XzrenHVQKFNfBNEbzoZOLffQEwjl0CUPZ1UOL4t20aXQFIaf71zR8a6UAxLc2BtvcNTz38xUAyqwGOm2Hv/DavvvfkMQObP1s7j9Gx4rqN5yzZh9KdH7s+H/L9tmstj1//HcRNKX7SjmuImrXYNBYANjrrDICfw7TERuKlN/gOnAZSAdnuE8wdUPT2YwHkthfXQzvUcwu9908xHIVh3Qe55/j5R6V2HDfo/Chtc1sOKTbU+eKuanMEFF10f63bvhKfuKfpvPsG4Pb5KqQsTePW9yvq/0Hfrq547+efn6YGAMxJ4u7gzC7dWwXQ03H1OSuQAwJNyHyBYUaHf2IOEp1aU/Hn/KbD6uJOXi6gZw4RQcumqGuAZb/sWsyJ5OrgYFVesveLVh/uDMAIN6rZLYeP9+ngBgU1vQ1g1xz8su1XaWpY5sn7dQ8GVB2H87mF+OVknN5660068Fbvb06rsnEQ8urTuJB9kC8V7QdtkXfXaBu76N/ldifaA9Vo61z4WWfITGH7mNe+z+9hgd/+VxTHSGMtpx6/lxx8dm3w+mB9X2sS/iHsnbL08bi4HwVw8fnE+8S/0REi2r7c15T/KQBVgbXscun6YX/hs+MnwNabmxuCswhwqrr3kDjRcWWb2zKY8ZmW5sdD9v/9n2pte0XAM1cqsHD933c3N+yuNZuMyQKAPVuhnBd2DeWDGQAgl0w7i56tZf7RxttEo0djA1lrTQHQ3l241VlaBFRZ+rtI0+k4ze9u6Vn85//8f6bPP/8s/cM//lNabyfp9PyRAcWjUZrOTqqMt8Af+neVHbaSYWqIDLZpNLAyh+hD1Peg8ahNt2INbTiSMAYVf+BsVAT6W4APg2G6S1uWAoARAGFA7CdM23jZ2HgKoT0IFyJtYqB3jBn61j9TJ4USAIy3dAcavpxKEDzJoC4AWmtWEpDSs+dPK+aadBnqeQa7PE1nZxeVHcB6AuP7+fPnRdv88Pl6/xtFAKDLgX1RhlW0TAXE8XzRGOHvMISidirw2fc6ugbrN2sg3KEKk1IbXDSkMJB48DD2ePCo98fv+LsMXB302zGrAMJr8LUA5cCZ01QjdnDUxQpw2QxzrOhZeW0O+nAyKKmd+up5yHOqBDy8pgfIWMh6aRFqvHMD/dDnVZp/ojvF5/tFAQB8lj010uUFamjnvgFc2/GOAgBchLAPBOh3jLpLCLqeW3lMmp84dn2Wv2/zP5+3uory9/vvqB8AwKZnGXwL8g0AYPZ/JyAAW7bV/Ukx2FoHWeZ5OICGQb8OQdfaEG3vYACAbX76IazcgZNjx016N0hL1zbR+GsDj8G57J0Ckfp+duni6tJUiV0Etq0UrO3Z5naozS5pbXU/4RcDAJRAuP7z7wf+tB0DDpUxAJpZElsOBiwSYI7ietghlNEHndG8Qe5XCv6to0A9Nk7gN4opKMTeMlAOcx3w18wztp91ESuukApjjPMN6yWAEi03+VUBABQcRgAAWUcAABg/PCYroah7ctvf+gFglcrYXHCgxUHnfQCAePw2W6jj49HFTLJ+LwV4pf1kX3/j3ysAgOcqFlYOjAhA0N/1OQVDpfJKBistCZzoawpskL8qG6zxKiXYNEfg2yLwB+sKPylkTQE7L2cLiQw90zg39LccTCrNj9L8Ls2f0vtNAKCuc5cQ993tLUHy6WiYZmMDANbLZcW+2Xq7U2GbOQCgBIx5KaDxwxsAbmCtUpFZtv3NGAASBazb0wI0QPnwIC2W8wQM4k//9E9oUH/y039Lnz9dpPOLxxX9XyVbuBMTszONnyqjD2CJgnco/wMAAAC3DwAw5oDtKHm5oPk09newFnAfI/pBFAFEMAzGCdrRck8xXxmfZckAxmGCEsBNpc7/ogEAdb+p9jyxCTzpxTa+rl3TtG/2xK5vnncCALjX2fQsnZ5amaJsHsAxxIGluV2am/u8XwQAJJ4kxFcXqYF+yEW2LUZtLPnmos+KcoGJGIX+aLyyEgF9JzqRpev7TRuI3HDh9zz4B/qGoF9onsYan1MNqIxyBEVY/RhE+GIGxxaVCfnhJ4Q6rJeno3Kqq3QROtXfWFZSyzUKQkmBvJm3ghBe3ge8LQCPkzGOeWkD0ffaN2gVqzadmC8KAGjWZu+z3JqfMSfZ+oAf+zrMgcG4bcpF3OHiGudh8FrXQMegTc+gtP5K933s+uz/voL/LwcA4AZmUvAEAJD5zwEA6gNI/dd/2thacGYtZLrnT1wLbc5wf/6/P0CoVNh7WCRyIHP7ZRZGtMX6+jWHdK2isCvrX2f/zQm5fHTpDpAdo2Efqc57HxzJ7UNX8F+am/Z+//j3H+NYDsAx54b2xDD9/FcfkG3iZaNZU0mjkmqPMXDF9mGOK+Yfs1hyPjXWdXtWC0xjGz/b/ywONRFajWIVoMpR9Ox27jgKwKaT+hUHACjQhXaJHOdEsT8wAACgnJ2ekPJrgy1VcHOcGfh57+q+OfoiAIA8aItr9HcdAMC9tgEb8gNLAIWysPhcBFMJpDk4oCAxnkfn7dr/qmClAwCQLY12Ow/+FQuU7CTOBf8WAAUCf7AWcKzxaJzIAHIGQAQe9LfoP7SBtiX/oPR+6dpL7zcAAA6adgQTzlsu7siSnQwHBAEQxm5XBgBYFD0yDZbqe4HoFP2ujAFg3Vpqhi1tKOnx5o8Zbd3WPHiDg8E2rdZgAozSa6+9ml57/VVqAPz0X35JAABUdgkBoj0hbDvZB2KGub2wGMIvfbBN46HpHUQPpAYxPDno21wO5NrtGYBLq+S+DBMhADcGwwSFnPXQGACm9mKiscOtMZeHU7QvhLBizUSOgXjf+uL17CECKKZ1I8BvAQDsGdhISHsBrAtp1+hn7ScP08X5I2oA4G+aq2DJCAAo2YfS/Cy9XwQAcgdON9m2QNtO1haMxUWpOs0IMMSBhLHAMeR0RHpHbuQiAKBjlAxA6f3SAJbe14NtM254D4tM9R44liisAgUkDhE3TRlnWgDWAgEV8ysR2gZKv/f6hSiJAQCu2Mng342DOwa1I1svRJv4FmyYhaqzpWINEDjoSCLkkze/h303kPp+69Guji3PNTyItjnXtnngK6JYxTmXOyhdz9jCZ5VGlGZC6+o4mgGgox4OAPS38YuGKX8OQmzreWJX0zb+h4xO23N/6HH+fQMAhmYrbwD1fwAA/Lm1MoA0AoQHqQlTAMbGL3oZ0H7VoHeNS3wW9zaTPWowy/axH77qAwBwzdPJrKo3jzZS96MMkoT9xADjPsB4UyTCOvjv3fQzTY/SuilvwMcE4dGePnRm6/OHnx+O589/9SG7TXD/9WQ6f7hIn+3zDtR4hkkgjNH8DQCIdkh7OX5C5LYew9pNxHvK8DdYXJWgTe1I06Zke4z1fjCdjDgS+Sj+rjMAZAu0j4HWj6wgnsijq8v0yitfM0ExBBwEC0zrB4EX/laicL8IACDfE6Jd/yoAAI3AIeyPXAMFEdvon0RbJVsZAc78PBhngQPVGgksDv5N/mKL2B7OITZBBALiGitdv/wHMX1lz/F3lABEAEDzQuOS+x4POW+XX3Sole36HvF7f7MSI5XgHUCa1TJt1yumSWZjCG2ntFuvuPZo/dVLvgMAqEAdbwMoP8DydBJG9baCVJU3Ff0IAJBsl9Zps12lkxPoje3SD/74D9PdYpX++m9+lEaT03R19SgtV2va6xnKALwLAMUKVYrl9yUmMRgAk1EfAODNXgUAVP7GfeA7+kEApteo/fc2gAAC8DfvNcBSAQEAaWwlkZqfXX5+2/PbFwC4V2Ydy8gc/BZ4rfMDhIUdXq4WlaZN3ZpRbW9H6erySZrQB7Ixwc/r62v+90W8igBAXIzRwHQNeH7RuVHKjVgUapKxUqY/Zvwrp8MHKQ6YztF2rpKBKju4L/Yx5Ib02bNnrMPCdeL+1VdVoEc8+z0QoAIAuMU22iGZura3JvHAH1qfQ4j+OSsA75sInWiUcARFSTfHsgQADGHaeurgFQDkBjkHa7pGuW1TazgURwIAOUU5v86++YNRIx37iClC9PeIV9c47ju+JfpxLwBABg4o6PbK13bjOR14j8euz4d8v+1Z931/n+feNX/tuAEAGKQq6F/B8WIZANoMjri8RPvHtyjiid7C2CihKNzz6mPYaOb1zcDy/ffP3/h9CyZDL/jBIN3doR7SjqH348+zszNrkxTavGpOmiJCE8XIj9G1vvVccobKQxyImil16BoWsHro4jC7f2gJETIt7/3qI6fmh3Impngs6DdasaV8rKWf9gSjnQI80NrX3sZMoTun3IfyoEO2glG9gGhnAoS2FM1RrT3t+PdNEFFtewpfNQAA9Fw4ntPxOL305HF69OiKomPs3V2peX9xAEBpfxXDFHPod7EEIO6LXUBA3+pvC4Lj3q7AOn6uso9Z2Ua+H9PnRJY3C/61jvH5yErNr7PkW0e7IP9WgA/9QqsJCi1B6/JW2fE23yJeR+kaHrL/H2KFIwAgH9yssumW7JCdRgu47YYAwBR7N5T5Nysr6xv2MwByAIAW08EAC3y1/1uLvBwAQNAJ+j8AgF3apMlkmOZ3N+lP/uQH6fTsMv1/f/336Xa+To+fvMTSrOVqmc7OL0z0jkCCMYXIFhIAIAZA2qYpAACkKoIzZNn8Kq9fvVd3/Imek/0b3AgbNQghm/Af/wMTIJQAWPZ/mEZqHTt0IcDM/9Rc73v+2C/26QJQQdEBLNP9YveyGMf0VYwlB/HdZbq7m1uEBbBHwrYuWGifG5EBMBrVOm/4LrL/YAHksdMh87P0nSIAEG8qpxgJzes7SVtQkH8+GjSph0qtWefPM/86RqQ/RQMrulKfA5wHLaXBOuR9Xb9KGYDoggYlyj/dt2CA8XkJrmBc2tpAVUAAV466a7qDJCQx9CYFA2DsDIAxtMZJ2bEaSxgR8XcU/Nd16V0AgDmuRshBXVOTflsy0A8xyn0AgFGNBGDUZ803tHzji7+XHJQSAGBN2Q5/5QHMQ490NABQ6gOXXVD+7NCHNa6j6Dy0jfuh9/fQ75UcB7toBU91ANplm9rOz+deiP36AQC7BokAUvhvlyz4939XAoEKqPx8ZtdE8+senRKogWxg3wTuXatwIAuTP7//5ny1/sMCBWT7EXSK8RVLwOQURhAVYkj0N2KdelarnI9Obm/bxqjkWAZrU8LQeh4OJ2GlQfHwOS621sO/adN/mN775Ue2E3h/aY4xnBMHpaEObQCAdaqortjF/Mz/bAqRVlRHUNLR4Ua6MZ5NUraEwknO4tAdNMvJarDBHnK92MRLszaq9vqqAgCyA5bdT3Q+z05O0quvfI0CmSoBMLaA937/gkoASgy733URQAW+mJ+HABxtDAz5LBL5U9Chvytw6KPPa83Q/ofgKdL8aROcWt22D+xjI3U82AEJArL+H+3T1hCoVja0tiHyG4p7Z+Y7t+7RR2k0le2qfACHL6tEnMrjEDSv7u7Sdr1MJ+NROhkP6X8DAEA2P43GvSUAAnPE/hMAYIKA1t7PXjUAgLJAMQBMJBTmG34+AIN1Wq7m6Z13vplee/3N9E8/eT/97L0P0qPHTyjkCgbA+flFWq3QnhyCotayUG0N7XlZGQDaAE6G4CwCHGjsiC7W56GzAP57jEOPI9h+3ABmAMrwfUD9XyEpAjFAtOwVAyAAABjjzWBDJmAEvTBXo6/Q9RT3AQBwsy6b0jgMgGWcY+1CqBEAwPpD67/b2xuKrKscQAwAJbPRBeD87Mp0Dxw8wEkAAIAVHm1jeSYe9okiAFBtrh3UyZIRyDMs+WXiYcUMT57piW1IZJD0gF8EQvKQYPSwIa6/pQw/DCH+A7p6enJS/Rv3o5aAMJKql4rnbQAqXPcBAGAtZ113Q9IMlF7JBLBun6OKAQDH2+qDbH36caTEKcGN1hIAOa0AAMaVBkAb2FMCYPYd0/w52byraxvjcR4KAOjzbcFKaX5zLu57E9nnCB40yioefiABYBExjwFS//g3A+B9NtDmeKgNoEQpH379pW8cuz77v290uZiBbrNPvdd4BAAgGI1t/oC2gxKJrAtaCDsA4JW7nmzWuqspdKXxaVsL0eFDm7TDGQBWSNT3imvq3rUOhunszARwIgig/QB/A1Cq9yILjPfgYkiNfELm8OXrN/+9C0CjRQx1eaV5euj7dT37IUd4sQAAOSkIEEdj/geVahOf9G4fjplV9oWJIekHmA3wcC3LtUYAAARUSURBVMKD/l0aQ5naQQ5abGatRNnc+vKr3WeBcvVzCjyVe3oXkcH21QQABCApGSMA4OLsLL3x+mtWDsCgXyum5oyALVDyz9oC0Coo2aMLQE5Bz32Z33UGAMaqTf0f4xDvvWv1M8hAuUbQEoiq/5FSH8+Dz7d1eMhtsLoAaE3jePpP59R32kDWffYfXAdKWaFufnp6SiFACFyvV+tOAICubVZaFPetfa1l6fr2PU7X58x/qwpiKxiyZuDu0nI+T5vVIs1Gw3Q2HT8IANA90zZ78T3+TeG7FgDA7Cfq9w28QfCJYbSy/m2az6/TZDpMFxdn6Tvvfi89vd2kv/6bv08X55dpdnJCkcHT07N0O7+zUgDvGlKzAFCVaPaEMQW6ALQBAKTJqwTAEyw9AIAYAPB7ACksdyktEOBPxiYISG2Duv4fDADjNazZCjiCXnrmpfjwRQMAilVNyX+erq+fp8l0XAEAbG3rLCxLcIzJAMB9SXARzxuscAAAUQT+2HnaaV9KbQA1iDIQcozktJU2kDYUMjph+DcGI9Z2KtCPxi1uOjJMQj4jMKDry1HRzgX8G0YIhdIqoI9t53CNc3/QuH+xA3A/+F1Gs8vw0fTcAwCEuiGkMABgBBqQAwBkADgLgMRigAA0YhEACIqbnQCAq5CnCQqZzAiGsWxzrPNAe59J3bb5VHOQWVFKWDUO9UUCAFEhe5/7aX4GY18KofqPehwAwAnUyKzlZ8sduMbaHaLG0NqvRLsQfy/Zh9KYHbuB939fXQy8DVpLOcax589BJd0v7SnofK7+XwMAYAFYYI2VCoSZKDQH2FwNa5nmtXl7lpC0rSPaGSgx97xK49dfgGAUUtn4aOfZ2mqITiczBpnKFOmn7InseAS4GpdLTYQmgyNecw6AlQC9LoCgNE8Pff/LBwB+XWkAwHckyIJyi/GELIAl6lU597yt38AoqLQL2EmoIWrFZJWQFQADVzdBLaQ3CqDzI1fZxsvsn5xotngKoraY8GY/HKjMAADrimG17dXyyB7E73oJgLJKmPN0Kp0BcHl+nt568400n9+yxBBOu5gC+JdaA7YFiXEIjwUACAp1rE/5cTFzjXPH34/dP0rrPdrjeN/7fq+07o8FAGAnVRaK5ytfF+eFj6g2gfg9BxryNtKyqfGn4LXoc0cGqjoL5PtH176WjweuGckuKP+D1nx+fk4AgO0LUb62ZwlAvOb834fvX6WnV36/BACMAWLf3qT18o4MAAAA0OLarJdkAAzGk14GQAXMAABy5X8BABC/Y30//e6cAWDryMCiLYP+NNik588/T1ePzum3ff+P/jhNz56k/+u//FcG/fgP1zQ7OU3X1zf8nccWW8jLGmTPywCAlwHswQCoAACUNTL4T2mJccL8pwbA/gCAfNYXDQDEmEYMgJULccIOCwDAmoHdffbsaZqdoJPbpvovBwCgAQDGhgAAnAMAANYKAIBj/c/SDP7/AbVnKHakA/2sAAAAAElFTkSuQmCC"/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738801" y="1766745"/>
            <a:ext cx="1566418" cy="1566418"/>
          </a:xfrm>
          <a:prstGeom prst="ellipse">
            <a:avLst/>
          </a:prstGeom>
        </p:spPr>
      </p:pic>
      <p:pic>
        <p:nvPicPr>
          <p:cNvPr id="21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66267" y="959753"/>
            <a:ext cx="290286" cy="318198"/>
          </a:xfrm>
          <a:prstGeom prst="rect">
            <a:avLst/>
          </a:prstGeom>
        </p:spPr>
      </p:pic>
      <p:pic>
        <p:nvPicPr>
          <p:cNvPr id="22" name="Image 2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491299" y="959753"/>
            <a:ext cx="290286" cy="318198"/>
          </a:xfrm>
          <a:prstGeom prst="rect">
            <a:avLst/>
          </a:prstGeom>
        </p:spPr>
      </p:pic>
      <p:pic>
        <p:nvPicPr>
          <p:cNvPr id="23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566267" y="2792977"/>
            <a:ext cx="290286" cy="318198"/>
          </a:xfrm>
          <a:prstGeom prst="rect">
            <a:avLst/>
          </a:prstGeom>
        </p:spPr>
      </p:pic>
      <p:pic>
        <p:nvPicPr>
          <p:cNvPr id="24" name="Image 4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5491299" y="2792977"/>
            <a:ext cx="290286" cy="318198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18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4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pic>
        <p:nvPicPr>
          <p:cNvPr id="11" name="Image 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678436" y="1122396"/>
            <a:ext cx="914400" cy="407822"/>
          </a:xfrm>
          <a:prstGeom prst="rect">
            <a:avLst/>
          </a:prstGeom>
        </p:spPr>
      </p:pic>
      <p:sp>
        <p:nvSpPr>
          <p:cNvPr id="12" name="Text 9"/>
          <p:cNvSpPr/>
          <p:nvPr/>
        </p:nvSpPr>
        <p:spPr>
          <a:xfrm>
            <a:off x="4678436" y="1122396"/>
            <a:ext cx="0" cy="407822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367820" y="1539240"/>
            <a:ext cx="6673291" cy="914400"/>
          </a:xfrm>
          <a:prstGeom prst="rect">
            <a:avLst/>
          </a:prstGeom>
        </p:spPr>
      </p:pic>
      <p:sp>
        <p:nvSpPr>
          <p:cNvPr id="14" name="Text 10"/>
          <p:cNvSpPr/>
          <p:nvPr/>
        </p:nvSpPr>
        <p:spPr>
          <a:xfrm>
            <a:off x="1367820" y="1539240"/>
            <a:ext cx="6673291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80134" y="1530218"/>
            <a:ext cx="914400" cy="431475"/>
          </a:xfrm>
          <a:prstGeom prst="rect">
            <a:avLst/>
          </a:prstGeom>
        </p:spPr>
      </p:pic>
      <p:sp>
        <p:nvSpPr>
          <p:cNvPr id="16" name="Text 11"/>
          <p:cNvSpPr/>
          <p:nvPr/>
        </p:nvSpPr>
        <p:spPr>
          <a:xfrm>
            <a:off x="1380134" y="1530218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7" name="Image 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3581766" y="1526560"/>
            <a:ext cx="914400" cy="431475"/>
          </a:xfrm>
          <a:prstGeom prst="rect">
            <a:avLst/>
          </a:prstGeom>
        </p:spPr>
      </p:pic>
      <p:sp>
        <p:nvSpPr>
          <p:cNvPr id="18" name="Text 12"/>
          <p:cNvSpPr/>
          <p:nvPr/>
        </p:nvSpPr>
        <p:spPr>
          <a:xfrm>
            <a:off x="3581766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9" name="Image 4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5804733" y="1526560"/>
            <a:ext cx="914400" cy="431475"/>
          </a:xfrm>
          <a:prstGeom prst="rect">
            <a:avLst/>
          </a:prstGeom>
        </p:spPr>
      </p:pic>
      <p:sp>
        <p:nvSpPr>
          <p:cNvPr id="20" name="Text 13"/>
          <p:cNvSpPr/>
          <p:nvPr/>
        </p:nvSpPr>
        <p:spPr>
          <a:xfrm>
            <a:off x="5804733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1" name="Image 5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8038551" y="1526560"/>
            <a:ext cx="914400" cy="431475"/>
          </a:xfrm>
          <a:prstGeom prst="rect">
            <a:avLst/>
          </a:prstGeom>
        </p:spPr>
      </p:pic>
      <p:sp>
        <p:nvSpPr>
          <p:cNvPr id="22" name="Text 14"/>
          <p:cNvSpPr/>
          <p:nvPr/>
        </p:nvSpPr>
        <p:spPr>
          <a:xfrm>
            <a:off x="8038551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3" name="Image 6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498043" y="362468"/>
            <a:ext cx="821375" cy="914400"/>
          </a:xfrm>
          <a:prstGeom prst="rect">
            <a:avLst/>
          </a:prstGeom>
        </p:spPr>
      </p:pic>
      <p:sp>
        <p:nvSpPr>
          <p:cNvPr id="24" name="Text 15"/>
          <p:cNvSpPr/>
          <p:nvPr/>
        </p:nvSpPr>
        <p:spPr>
          <a:xfrm>
            <a:off x="498043" y="362468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5" name="Image 7" descr="preencoded.png"/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-9997" y="369052"/>
            <a:ext cx="504383" cy="245791"/>
          </a:xfrm>
          <a:prstGeom prst="rect">
            <a:avLst/>
          </a:prstGeom>
        </p:spPr>
      </p:pic>
      <p:sp>
        <p:nvSpPr>
          <p:cNvPr id="26" name="Text 16"/>
          <p:cNvSpPr/>
          <p:nvPr/>
        </p:nvSpPr>
        <p:spPr>
          <a:xfrm>
            <a:off x="-9997" y="369052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7" name="Image 8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8"/>
              </a:ext>
            </a:extLst>
          </a:blip>
          <a:stretch>
            <a:fillRect/>
          </a:stretch>
        </p:blipFill>
        <p:spPr>
          <a:xfrm>
            <a:off x="8222772" y="304312"/>
            <a:ext cx="834299" cy="914400"/>
          </a:xfrm>
          <a:prstGeom prst="rect">
            <a:avLst/>
          </a:prstGeom>
        </p:spPr>
      </p:pic>
      <p:sp>
        <p:nvSpPr>
          <p:cNvPr id="28" name="Text 17"/>
          <p:cNvSpPr/>
          <p:nvPr/>
        </p:nvSpPr>
        <p:spPr>
          <a:xfrm>
            <a:off x="8222772" y="304312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9" name="Image 9" descr="preencoded.png"/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20"/>
              </a:ext>
            </a:extLst>
          </a:blip>
          <a:stretch>
            <a:fillRect/>
          </a:stretch>
        </p:blipFill>
        <p:spPr>
          <a:xfrm>
            <a:off x="8639617" y="4612356"/>
            <a:ext cx="504383" cy="245791"/>
          </a:xfrm>
          <a:prstGeom prst="rect">
            <a:avLst/>
          </a:prstGeom>
        </p:spPr>
      </p:pic>
      <p:sp>
        <p:nvSpPr>
          <p:cNvPr id="30" name="Text 18"/>
          <p:cNvSpPr/>
          <p:nvPr/>
        </p:nvSpPr>
        <p:spPr>
          <a:xfrm>
            <a:off x="8639617" y="4612356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1" name="Image 1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8225699" y="415138"/>
            <a:ext cx="834299" cy="914400"/>
          </a:xfrm>
          <a:prstGeom prst="rect">
            <a:avLst/>
          </a:prstGeom>
        </p:spPr>
      </p:pic>
      <p:sp>
        <p:nvSpPr>
          <p:cNvPr id="32" name="Text 19"/>
          <p:cNvSpPr/>
          <p:nvPr/>
        </p:nvSpPr>
        <p:spPr>
          <a:xfrm>
            <a:off x="8225699" y="415138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3" name="Image 11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4"/>
              </a:ext>
            </a:extLst>
          </a:blip>
          <a:stretch>
            <a:fillRect/>
          </a:stretch>
        </p:blipFill>
        <p:spPr>
          <a:xfrm>
            <a:off x="493776" y="4821326"/>
            <a:ext cx="821375" cy="914400"/>
          </a:xfrm>
          <a:prstGeom prst="rect">
            <a:avLst/>
          </a:prstGeom>
        </p:spPr>
      </p:pic>
      <p:sp>
        <p:nvSpPr>
          <p:cNvPr id="34" name="Text 20"/>
          <p:cNvSpPr/>
          <p:nvPr/>
        </p:nvSpPr>
        <p:spPr>
          <a:xfrm>
            <a:off x="493776" y="4821326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5" name="Image 12" descr="preencoded.png"/>
          <p:cNvPicPr>
            <a:picLocks noChangeAspect="1"/>
          </p:cNvPicPr>
          <p:nvPr/>
        </p:nvPicPr>
        <p:blipFill>
          <a:blip r:embed="rId25">
            <a:extLst>
              <a:ext uri="{96DAC541-7B7A-43D3-8B79-37D633B846F1}">
                <asvg:svgBlip xmlns:asvg="http://schemas.microsoft.com/office/drawing/2016/SVG/main" xmlns="" r:embed="rId26"/>
              </a:ext>
            </a:extLst>
          </a:blip>
          <a:stretch>
            <a:fillRect/>
          </a:stretch>
        </p:blipFill>
        <p:spPr>
          <a:xfrm>
            <a:off x="0" y="4631741"/>
            <a:ext cx="497921" cy="187513"/>
          </a:xfrm>
          <a:prstGeom prst="rect">
            <a:avLst/>
          </a:prstGeom>
        </p:spPr>
      </p:pic>
      <p:sp>
        <p:nvSpPr>
          <p:cNvPr id="36" name="Text 21"/>
          <p:cNvSpPr/>
          <p:nvPr/>
        </p:nvSpPr>
        <p:spPr>
          <a:xfrm>
            <a:off x="0" y="4631741"/>
            <a:ext cx="497921" cy="187513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7" name="Image 1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8"/>
              </a:ext>
            </a:extLst>
          </a:blip>
          <a:stretch>
            <a:fillRect/>
          </a:stretch>
        </p:blipFill>
        <p:spPr>
          <a:xfrm>
            <a:off x="4154912" y="4850709"/>
            <a:ext cx="834299" cy="914400"/>
          </a:xfrm>
          <a:prstGeom prst="rect">
            <a:avLst/>
          </a:prstGeom>
        </p:spPr>
      </p:pic>
      <p:sp>
        <p:nvSpPr>
          <p:cNvPr id="38" name="Text 22"/>
          <p:cNvSpPr/>
          <p:nvPr/>
        </p:nvSpPr>
        <p:spPr>
          <a:xfrm>
            <a:off x="4154912" y="4850709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9" name="Image 14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30"/>
              </a:ext>
            </a:extLst>
          </a:blip>
          <a:stretch>
            <a:fillRect/>
          </a:stretch>
        </p:blipFill>
        <p:spPr>
          <a:xfrm>
            <a:off x="7856769" y="4856074"/>
            <a:ext cx="787847" cy="914400"/>
          </a:xfrm>
          <a:prstGeom prst="rect">
            <a:avLst/>
          </a:prstGeom>
        </p:spPr>
      </p:pic>
      <p:sp>
        <p:nvSpPr>
          <p:cNvPr id="40" name="Text 23"/>
          <p:cNvSpPr/>
          <p:nvPr/>
        </p:nvSpPr>
        <p:spPr>
          <a:xfrm>
            <a:off x="7856769" y="4856074"/>
            <a:ext cx="787847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41" name="Text 24"/>
          <p:cNvSpPr/>
          <p:nvPr/>
        </p:nvSpPr>
        <p:spPr>
          <a:xfrm>
            <a:off x="346497" y="263347"/>
            <a:ext cx="8451129" cy="45720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3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Vgradnja in pravilna postavitev prezračevalnega sistema</a:t>
            </a:r>
            <a:endParaRPr lang="en-US" sz="1500" dirty="0"/>
          </a:p>
        </p:txBody>
      </p:sp>
      <p:sp>
        <p:nvSpPr>
          <p:cNvPr id="42" name="Shape 25"/>
          <p:cNvSpPr/>
          <p:nvPr/>
        </p:nvSpPr>
        <p:spPr>
          <a:xfrm>
            <a:off x="4678436" y="932877"/>
            <a:ext cx="0" cy="286106"/>
          </a:xfrm>
          <a:custGeom>
            <a:avLst/>
            <a:gdLst/>
            <a:ahLst/>
            <a:cxnLst/>
            <a:rect l="l" t="t" r="r" b="b"/>
            <a:pathLst>
              <a:path h="286106">
                <a:moveTo>
                  <a:pt x="0" y="0"/>
                </a:moveTo>
                <a:lnTo>
                  <a:pt x="0" y="286106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3" name="Shape 26"/>
          <p:cNvSpPr/>
          <p:nvPr/>
        </p:nvSpPr>
        <p:spPr>
          <a:xfrm>
            <a:off x="1389888" y="1217066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4" name="Shape 27"/>
          <p:cNvSpPr/>
          <p:nvPr/>
        </p:nvSpPr>
        <p:spPr>
          <a:xfrm>
            <a:off x="1383386" y="1227084"/>
            <a:ext cx="6590100" cy="0"/>
          </a:xfrm>
          <a:custGeom>
            <a:avLst/>
            <a:gdLst/>
            <a:ahLst/>
            <a:cxnLst/>
            <a:rect l="l" t="t" r="r" b="b"/>
            <a:pathLst>
              <a:path w="6590100">
                <a:moveTo>
                  <a:pt x="0" y="0"/>
                </a:moveTo>
                <a:lnTo>
                  <a:pt x="6590100" y="0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5" name="Shape 28"/>
          <p:cNvSpPr/>
          <p:nvPr/>
        </p:nvSpPr>
        <p:spPr>
          <a:xfrm>
            <a:off x="3575304" y="1214323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6" name="Shape 29"/>
          <p:cNvSpPr/>
          <p:nvPr/>
        </p:nvSpPr>
        <p:spPr>
          <a:xfrm>
            <a:off x="5769864" y="1220724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7" name="Shape 30"/>
          <p:cNvSpPr/>
          <p:nvPr/>
        </p:nvSpPr>
        <p:spPr>
          <a:xfrm>
            <a:off x="7967167" y="1226067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8" name="Text 31"/>
          <p:cNvSpPr/>
          <p:nvPr/>
        </p:nvSpPr>
        <p:spPr>
          <a:xfrm>
            <a:off x="352044" y="2252821"/>
            <a:ext cx="2112851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Pravilna postavitev prezračevalnih enot</a:t>
            </a:r>
            <a:endParaRPr lang="en-US" sz="1500" dirty="0"/>
          </a:p>
        </p:txBody>
      </p:sp>
      <p:sp>
        <p:nvSpPr>
          <p:cNvPr id="49" name="Text 32"/>
          <p:cNvSpPr/>
          <p:nvPr/>
        </p:nvSpPr>
        <p:spPr>
          <a:xfrm>
            <a:off x="370955" y="2818208"/>
            <a:ext cx="2112851" cy="12801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Razlagamo pomen pravilne postavitve prezračevalnih enot za zagotavljanje optimalnega pretoka zraka in učinkovitega delovanja prezračevalnega sistema.</a:t>
            </a:r>
            <a:endParaRPr lang="en-US" sz="1500" dirty="0"/>
          </a:p>
        </p:txBody>
      </p:sp>
      <p:sp>
        <p:nvSpPr>
          <p:cNvPr id="50" name="Text 33"/>
          <p:cNvSpPr/>
          <p:nvPr/>
        </p:nvSpPr>
        <p:spPr>
          <a:xfrm>
            <a:off x="2525340" y="2252821"/>
            <a:ext cx="2112851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Izvedba primernega prezračevalnega kanala</a:t>
            </a:r>
            <a:endParaRPr lang="en-US" sz="1500" dirty="0"/>
          </a:p>
        </p:txBody>
      </p:sp>
      <p:sp>
        <p:nvSpPr>
          <p:cNvPr id="51" name="Text 34"/>
          <p:cNvSpPr/>
          <p:nvPr/>
        </p:nvSpPr>
        <p:spPr>
          <a:xfrm>
            <a:off x="4695322" y="2252821"/>
            <a:ext cx="2112851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Nadzor nad vgradnjo prezračevalne opreme</a:t>
            </a:r>
            <a:endParaRPr lang="en-US" sz="1500" dirty="0"/>
          </a:p>
        </p:txBody>
      </p:sp>
      <p:sp>
        <p:nvSpPr>
          <p:cNvPr id="52" name="Text 35"/>
          <p:cNvSpPr/>
          <p:nvPr/>
        </p:nvSpPr>
        <p:spPr>
          <a:xfrm>
            <a:off x="6854156" y="2252821"/>
            <a:ext cx="2112851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Testiranje in prilagajanje prezračevalnega sistema</a:t>
            </a:r>
            <a:endParaRPr lang="en-US" sz="1500" dirty="0"/>
          </a:p>
        </p:txBody>
      </p:sp>
      <p:sp>
        <p:nvSpPr>
          <p:cNvPr id="53" name="Text 36"/>
          <p:cNvSpPr/>
          <p:nvPr/>
        </p:nvSpPr>
        <p:spPr>
          <a:xfrm>
            <a:off x="2544251" y="2818208"/>
            <a:ext cx="2112851" cy="12801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Predstavljamo izvedbo primernega prezračevalnega kanala glede na arhitekturne značilnosti prostora in optimizacijo pretoka zraka v stavbah.</a:t>
            </a:r>
            <a:endParaRPr lang="en-US" sz="1500" dirty="0"/>
          </a:p>
        </p:txBody>
      </p:sp>
      <p:sp>
        <p:nvSpPr>
          <p:cNvPr id="54" name="Text 37"/>
          <p:cNvSpPr/>
          <p:nvPr/>
        </p:nvSpPr>
        <p:spPr>
          <a:xfrm>
            <a:off x="4697347" y="2818208"/>
            <a:ext cx="2112851" cy="12801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Poudarjamo pomen strogega nadzora nad vgradnjo prezračevalne opreme s strani strokovnjakov za zagotavljanje pravilne in učinkovite postavitve sistema.</a:t>
            </a:r>
            <a:endParaRPr lang="en-US" sz="1500" dirty="0"/>
          </a:p>
        </p:txBody>
      </p:sp>
      <p:sp>
        <p:nvSpPr>
          <p:cNvPr id="55" name="Text 38"/>
          <p:cNvSpPr/>
          <p:nvPr/>
        </p:nvSpPr>
        <p:spPr>
          <a:xfrm>
            <a:off x="6873067" y="2818208"/>
            <a:ext cx="2112851" cy="12801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Predstavljamo proces testiranja in prilagajanja prezračevalnega sistema po vgradnji za zagotavljanje optimalnega delovanja in učinkovitega prezračevanja.</a:t>
            </a:r>
            <a:endParaRPr lang="en-US" sz="1500" dirty="0"/>
          </a:p>
        </p:txBody>
      </p:sp>
      <p:pic>
        <p:nvPicPr>
          <p:cNvPr id="56" name="Image 15" descr="preencoded.png"/>
          <p:cNvPicPr>
            <a:picLocks noChangeAspect="1"/>
          </p:cNvPicPr>
          <p:nvPr/>
        </p:nvPicPr>
        <p:blipFill>
          <a:blip r:embed="rId31">
            <a:extLst>
              <a:ext uri="{96DAC541-7B7A-43D3-8B79-37D633B846F1}">
                <asvg:svgBlip xmlns:asvg="http://schemas.microsoft.com/office/drawing/2016/SVG/main" xmlns="" r:embed="rId32"/>
              </a:ext>
            </a:extLst>
          </a:blip>
          <a:stretch>
            <a:fillRect/>
          </a:stretch>
        </p:blipFill>
        <p:spPr>
          <a:xfrm>
            <a:off x="1222678" y="1802594"/>
            <a:ext cx="290286" cy="318198"/>
          </a:xfrm>
          <a:prstGeom prst="rect">
            <a:avLst/>
          </a:prstGeom>
        </p:spPr>
      </p:pic>
      <p:pic>
        <p:nvPicPr>
          <p:cNvPr id="57" name="Image 16" descr="preencoded.png"/>
          <p:cNvPicPr>
            <a:picLocks noChangeAspect="1"/>
          </p:cNvPicPr>
          <p:nvPr/>
        </p:nvPicPr>
        <p:blipFill>
          <a:blip r:embed="rId33">
            <a:extLst>
              <a:ext uri="{96DAC541-7B7A-43D3-8B79-37D633B846F1}">
                <asvg:svgBlip xmlns:asvg="http://schemas.microsoft.com/office/drawing/2016/SVG/main" xmlns="" r:embed="rId34"/>
              </a:ext>
            </a:extLst>
          </a:blip>
          <a:stretch>
            <a:fillRect/>
          </a:stretch>
        </p:blipFill>
        <p:spPr>
          <a:xfrm>
            <a:off x="3394110" y="1822132"/>
            <a:ext cx="329363" cy="279121"/>
          </a:xfrm>
          <a:prstGeom prst="rect">
            <a:avLst/>
          </a:prstGeom>
        </p:spPr>
      </p:pic>
      <p:pic>
        <p:nvPicPr>
          <p:cNvPr id="58" name="Image 17" descr="preencoded.png"/>
          <p:cNvPicPr>
            <a:picLocks noChangeAspect="1"/>
          </p:cNvPicPr>
          <p:nvPr/>
        </p:nvPicPr>
        <p:blipFill>
          <a:blip r:embed="rId35">
            <a:extLst>
              <a:ext uri="{96DAC541-7B7A-43D3-8B79-37D633B846F1}">
                <asvg:svgBlip xmlns:asvg="http://schemas.microsoft.com/office/drawing/2016/SVG/main" xmlns="" r:embed="rId36"/>
              </a:ext>
            </a:extLst>
          </a:blip>
          <a:stretch>
            <a:fillRect/>
          </a:stretch>
        </p:blipFill>
        <p:spPr>
          <a:xfrm>
            <a:off x="5601022" y="1822132"/>
            <a:ext cx="301451" cy="279121"/>
          </a:xfrm>
          <a:prstGeom prst="rect">
            <a:avLst/>
          </a:prstGeom>
        </p:spPr>
      </p:pic>
      <p:pic>
        <p:nvPicPr>
          <p:cNvPr id="59" name="Image 18" descr="preencoded.png"/>
          <p:cNvPicPr>
            <a:picLocks noChangeAspect="1"/>
          </p:cNvPicPr>
          <p:nvPr/>
        </p:nvPicPr>
        <p:blipFill>
          <a:blip r:embed="rId37">
            <a:extLst>
              <a:ext uri="{96DAC541-7B7A-43D3-8B79-37D633B846F1}">
                <asvg:svgBlip xmlns:asvg="http://schemas.microsoft.com/office/drawing/2016/SVG/main" xmlns="" r:embed="rId38"/>
              </a:ext>
            </a:extLst>
          </a:blip>
          <a:stretch>
            <a:fillRect/>
          </a:stretch>
        </p:blipFill>
        <p:spPr>
          <a:xfrm>
            <a:off x="7793055" y="1810968"/>
            <a:ext cx="357275" cy="301451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19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data:image/png;base64,iVBORw0KGgoAAAANSUhEUgAABAAAAAQACAYAAAB/HSuDAAAAAXNSR0IArs4c6QAAIABJREFUeF7svXusLWl2H7Sqdu29zzn31d3T09Pu8SPjcew8HCfYiQCRKAQJRERiRQYZEVskPBTxMCHCKBEhiQVIWJHyhxEogCAJYIgRxjhEBJOg/OFEKE+cmMlrHCUzHo/n1d23u++59+yzH1WFfmt9q+rbdapq7V119t1n37P26Ezfc3bVV9/3+x611m+9ks3zz5XkH0fAEXAEHAFHwBFwBBwBR8ARcAQcAUfAEXilEUicAHil59cH5wg4Ao6AI+AIOAKOgCPgCDgCjoAj4AgwAk4A+EJ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7htics/HT1QeFYGxTz/2/J16/486+fzw487g2Pkbj9/xezB+DN6CI3AMBI57dhxjxP5MR8ARcAQcgdtBwAmA28HxJFth8eFey99h8MlxQRj69Lsi/p16/4+2eUudwSPOZHLMIwArR38GzsJR+z+wz6/IbfL+OOLafUVwHD4MYK8/w1s57p1D3x7H7bU/3RFwBByBU0fACYBTn8ER/VcC4P6KcCOVjxHYx7LzUBGoUh+HNnDP+z9y+Ld0+/EEeF42R1Wg0YNiOI5H7fvwbr9KdyZOABxxOnF2pKdLwjDxfqSX1xFnzR/tCDgCjsBdQMAJgLswC0fqgxMAxxVAVHYeKgI5AXCkjXOrj73vBMDQ1S+T4PrnrS7GvRtzAmBvyG7xhnB2nOomcALgFteCN+UIOAKOwH4IOAGwH16v1NUeAsAqBNERQwDGqT/HjiAfb7+5v94nqr0eGYGjW9HHkXCnqvu8Gi+ShJwAOPZMHvn8GD38sW/A0R3wBhwBR8ARuJcIOAFwL6e9HnRyXB/g46N/RCuEij5DRaBjR5Cfev/vwOI7ugn7+Ar0SAIAk3jqOtDxF+KwHpR4ezj4w8C7rbuGvj1u6/nejiPgCDgCjsApIuAEwCnO2q32+XguyLc6jEGNjVM+Bj2ycZPGYQ9qC84Lg268vZtOvf+3h8TQlo67/47o/BK8b4DbMCVmLAE1dMb8PkFAlP+ju5Dc3+k4Inl9f0H3kTsCjoAj8Gog4ATAqzGPI0aRUHl0NXJE90fdenwCYDT0w3SnUaht3TyWgTh2/28PiYEtHY8A4CcfFf/xDz++B8PAaX8lblPlf+wh8EqAcYRBaPja+H10hM77Ix0BR8ARcASOiIATAEcE/248GgTAff7cARLgPsN/r8d+POUfsCsBcKrqW+UBcKoDOPW1fxfKWJ46hqP67wTAKPj8ZkfAEXAE7jECTgC84pNfliUlScI/+BTFdtmtNE0rBHBt/NF7479pO/q35j1NOJvXN79v9mff+8dOX1kCj7tLgVj4xvM3Fov7eL+F72ExOTwBYO0/eAD06c/W/RZ+1v1j8H0ZZQyt8Vn9t863Q+/fsf3v719CRT7u7Dzk+rDmhkmw8F7sutaaP+sZVvvW973zl+Dd3t8Dq//W86338dj1ZT3fat+635qfJj5j27Oe5987Ao6AI3BXEHAC4K7MxIH6ERMA+jLV/+Jll0YCRNvLNv5b2/djX5jHvV/IkbtMANy2AHegZfbKNmutz3ECakJy/3ATtvV8a2KsEIDR7R9Ywdo6wKzB3sHv7zoB0L/+73P42G6LKc/z3S7suMref/0ebFmWjXq+pSDb/bMeP/zs24XA2bd/1nlvjca/dwQcAUfgVBBwAuBUZuoA/YT4lqZQQra9AvAofXG2eQjEL1XrhWm9gMfeb7Vvw3a8EIBdsvj3EQDHToK2S//78D92/3cRIMeuT1OBGmdApclkYi/xjit2KgPa8Aq60ZRlgjR7N04B4LOqp4nx54M5gN4LrPVjEXzjnn7ou+FZlo7ynzr2/BwaIWt/WuvDNPEbHmzW+toHf7Ove4NpE6Bjn7nP+GK5R4cy9vl7Q+I3OAKOgCPwkhBwAuAlAX2sx+gLrM29n8qCJilSANZaSPO6BAqGKgFlWREDTW+CrvFZL+Cx31sCjoV7nm+sSw76/VgL7LGToFn9t8A7dv+t/lkCoLV+rfvTdLgCj76PtfBZ2pvVf+v7fnwTGjt+VpDGcwid3Rw3vppIHXo+WuvT+n5s//va5zcH3gmHnABrgHf8e+v9ZM2P9X0beR9DYt/fz0Di/mYb8e/W+WdNj4gW3Rt4bP8tD5tWuSjqtPV8a3z+vSPgCDgCdxUBJwDu6szcUr/wAmQhLSjxeKHh33BNLIsNJfgJWkDbyzwWYLQdKywg7rolIFgCknW/9YLvh7GkohznojlqmnYo42eN/9AKUO/4dui/hc+oMoJW4zt8b+FrCYBj708TEADDNVjr+RYEFgFjjX/s9zL+4Z9kUucwaWtl3Plgx4gP77ncaVmIx7ZvzY/Vfh9+QgDc5QAqa3T2/I7Fb+z+tN6P8MDo+1j9t/q3j7efjfbNKywCwGrT6r+1/5v43DCAjPZwskbg3zsCjoAjcBwEnAA4Du4v7amq8OOByuZD+V+v15Svl0T5ihIqKoJAO9al5Dct/5aAMXagY1/w9vOPFwLAc2J00Bq/6SJqAzDqCqv/VuMjPeCt5s3vLXyt9T3uflGgDvmx+gcC4JBd6Mdv/PiTKInpIXEc2va+CsjQ5xzqvn4CgAj4j/EAsPbXocal7VrPH0vQWPdbzze/JxAA3aewTSDsd4JbCvO+8yUExn59iJ9hnW8WflaOg33H49c7Ao6AI3AqCDgBcCozNbCfbQTAZrOh6+tr2qyuKS3XlJLkAGh7mTYFwNtmyK0XtDVsS8Cx7j82wb9THHbXIBKi4tAapAHg2P4fUvm05n6X7631OVYAHTt9loLZ1z+mvgwCwBrfLhh2XzOeALAIsLFJ2MaNz7YwHxZfOwTBGl/f+i+RRHYkAWA9/9DfW/vb+t7qn7X+rPb7CQRs3v5KItPptLeLQ55/myEAFgFgnW8W/tb4ID/oNWogiX8fK19Y/fPvHQFHwBE4FgJOABwL+Vt7rqpQTRZdfxf3/zQIa7D3wfq/WCxoeX1FZ1nCHgDxp00o7XqRWgLsLi/gPiis+63vLZitGErr/rHfj1Wg80ZZx7H92ff+sf0/NgFgrR/r+7Hrf4z1q4u023UOlQAYs/+s8dt9GWH96yAt42eOVSAsAmXs/KF/TQR690ScdKM1BGe7tbb+N4q9Dra/quUfRMDQz/j1M/TJu903tn/W+WF93/v8Ugm04R4A++wPq6+7Ibp9lZUDxOqf1SfLAwMESa34p1v/BrlYhCoOUZakxjCHr/0hePk9joAj4AjcFgJOANwWkkdpR15LbASogqmh0OMjpr2SClb+4WsMZVdCBku6vl7Q9dULmqa48nhqmCVgWS94635rWqT97vGPbd96vn9/nxFISC1Qus7V4qRC6dj1h/tji1ZMGvB3sODy8dBQC8PvlgA+tn+nPft6cg5XApIqCUOEf6dXRhkqHsi14ALY/lvdumN/uP1w7hlZ5O35GT72MIreR1jnv9U/a31a7Vv3tz3fajO+x2rfamusB5Hdvp0k0JqDvu/Hjl9X8i59aFr4MbKiKCnLpjSfz2k6OyOilPKN5AVKJ1kdopUg2WVctwb/Vu+L4Xtgl377NY6AI+AIHAIBJwAOgepLaxMCYeQBULkDJqSCJZT+VM20TABIzDsIgAUTACAM7jsB0D1hloDy0qbaH/RKInAXCICYFFCQdd07AdBzNvC5itNzmAIgx7IStg0bYysJcJMAwHFe+3rpv/r7EyveZZkf7fwX7qMfP+v8tdbn2EPDev6xCQBLgbdc2K3xWe1b31v4j3m+yC1lRIB1P61JguJ3IT6Rx2JC8/kZzUAAJBMqNjnv6UkgAMS2ogRATAIwTTAqh4GFj3/vCDgCjsChEHAC4FDIvpR2nQCwBAhrGiwBZmz71vP9+/uNgBMApzv/uyiwfaPbhwCojfw1UcAeADfCAGwy4pQIAOt8tlaPdX5b7Vv3OwFgr7e+ObLw7Zuf2yQAZrM5zUEApBmVeUFFiQod4gHgBIC1y/x7R8AROEUEnAA4xVmr+uwEgCVAWNN7CAHQeqZ/7wgoAnedALD2x32eyUMQAJV9MehVer7d8NEKHvwTDu+6OQt9allNAISwsCN5gO2Cn2XhP7SFe8j6jvfM2PfTkOfvc4+1v4/d/7EEQPP+rbkJHiiIi1QCIAEBUMDajwSXEycA9llMfq0j4AicFAJOAJzUdDU76wTAWAHlrgtAJ708vfMmAk4AmBDd2Qt2UWD7Oq+RWbULv1xdpQVAjHIV5N1I7hcRAHFewPp5/YEJFWdQSrzzMT674Ged79b5fYxxvUwCYCw+Fn5W+4fG99AEAKoQYKdwHoDZGU2yGRNq8ABwAuDQs+vtOwKOwDERcALgmOiPfrYTAGMFlLsuAI1eIt7AnUbACYA7PT29ndtFgbVG11TeY+Uf924TAEICVPleoaQkmkMgPIm/hEqz7RbQ7hEgHgDH+twGflbfx3oQWO23ff8yCYCx7y/r/Wm1PwSffe4ZSwD0zT/WHwgAdfc/m59TNp07AbDPBPm1joAjcLIIOAFwslMngp4nARyXwNAScCwB6aSXj3f+6AjcdQLAAsjaP9b9p/z9bSmwTQ8AVeH5v1tp3uss/6y8BAKgxjBY/cM9DZ+BllSFd58AGKvAW+vzEOf7yyQAxu4fa/wWfmOfb91/2wRAPF7sIVj586LkeH8QAFMQACExJXsHeA4Aa4r8e0fAEThRBJwAONGJk247AWAJMNb0WgLO2Pat5/v39xsBJwBOd/5viwBoQ0BUeSkTqR+N3VfnflwRK8iST79BiHKSwJAt/caD7j4BcOzz13o/tM1dfI+Vo8Bqf+z4rfat763nW99bu9t6/sskABACIJUARPF3AsCaPf/eEXAEThkBJwBOefZugQDIYEnqSQJlvaDHwndoAWJs+2PH5/efBgLNdbLvuh96/7HX5zj/mdOY20P18hAEQJTjXyyRbM2vT2glBipSIBAEsl7LUPJVvpU/oUxaNwHQmkEwAgzP172g/60SE5blFgGxZV1VLwTuRPtnF/ysfYjv8Vz9kXEn1c+uCnjX/rX2ZxMTHWnX3297LSoBFGMQY5FlyGQflZhs/NvysBjbX+CAOdA+TCYTbhK/4+9jnt+sAtBcpxY5g/UHy/8mRz8mnAOACQD3ABg77X6/I+AInAACTgCcwCR1d3G8B4ATACe9ALzzt4TAUAW+UsS2XLVFCdnlYykYu7Qx5honAIajt4sCu2/rNwkAVdFr9/+4zeb6SZnQZRWL/5/vghJf/b51d3Wd1c/metbnjnF33wU/a39Agey6RsmBvrGNVeDH3m+NzzpH1IOoSTzw3AdypG+9WO1b68L6PiYAYmLGCQALOf/eEXAEHIHDIuAEwGHxPXDrTgBYAowlYB14grz5E0HACYATmag71M1dFNhdu7ut+FfqHCcoqz0AJCygi7SpFP+yqEiACRiBrZwAcXUA8Qzo+7Qp+kwvNAivuI1dSYFd8LPO7/hZQ6zuYxX4sffvM762ecrzfMtDQ5VsJQDwfdfc7Lo2x16nHglNAiD2LhnyjH09AG6QWO4BMAR2v8cRcAReEQScADjpiXQCwAmAk17Ad6bzTgDcmak4mY7sosDagxEFvFbLRcmXv4nuXrv9S5R/9eEs5vXvrFCxOzwIALH6MwEQGtvOBaCKv00AdJ2xTbd77ddtEgDW+R7n0IiV8Vjp7JuDsQr82Pvt9bHfFc1zrKlkNwkTi4DY7+ntV8fPuLFed/SUamt5HwKguY7YOyIkAfQQgNuYZW/DEXAETg0BJwBObca2+usEgCUgvgwB56SXkHde9KOBLvwK39D7j70+PQRg+AYYTwCUdUk/XoSq/NcO++oBoHHJSg5Uyvak4QIP5T8iAYQACBRClQtgN+W/iUybsqsx9m2W+LZ9Fbe5C37W+e4EwPYs3TUCoElAdJEBQ3bhLgRAm+JfndlOAAyB3e9xBByBVwQBJwBOeiKdALAExGMrWCe9vO5R54cq8E4A3KNF0hjqLgpsPzrt57da/NmGH3T12AtgiwRQC7/QWGz1Lwv1AECVgKTyBqiTAdY5ASwCyAoBaDtfb9MDwDq/PQTgbocAKAHAFvcoWWMcqjD0BNmXAGgLAUDyP/cAGDoDfp8j4AicMgJOAJzy7HkVADPZmiVAnvT0e+dvDQEnAG4NynvT0K0TAEFVr6z95TACQJP+sT9BqPLCIQGRB4D6GIwlALYs+j15AdoWxS74Wee3JwEstt6Blov/2HNu382tmf7bCIC+udvlOfsQAF0hACj15wTALmj7NY6AI/CqIeAEwEnPaEjixHmeavdRCJD4H9uE4BIKIZCDSQtKUrnn+npBi6sXdOwqAMWeQmNzulIjhtASIE96+s0UXqc+usP3XyOoxwrGQ++/nfVpqXHtOG7Fkx8e6jv5hJBjb2DfdPVsV3ywZyOK8a9ujfP0h7NcEvhv5QCQjjbvlyfKWSilAJvKfl0NQNMI7hYGELtwN0MA2tzNFcguz4EtwoCH0l8to9/DS8r9lYWE8MTPVAuzlwHsLgNY0LgyfLtsmpgAwPWalBDzowTAbvVSWikkTpRR7ZywlpokSFcYAM4/fJeHMoCz+XYZQEoQXhOeCxkreNiE7BxVucBmWM4uuPg1joAj4AgcGwEnAI49AyOerww4K/osFGqSKPmviomSCBpSUkETlhELWi2vabG4ojSp3UFHdGXQrUxFGG9/S0FKWAAY/rFCCKyWzf4dkKDYBT+r//f6e147CWEN3eZn5zjXhMgiwKz1WZb58A0wTvu9TciO0pYMf8zp0X2A8Xnc0vR2Dn4kIku3EgBukTINUrcGKSr0l8rZrue7Wv0R+w8SYCsEoCoJWKnpVcLArgnQtdyn7I+ZPF7/Q6eghAKHuvJDGxjT893utXIUQAnu+3SRLjof1v1mL9OaOGE5IiLk8e/R7Rsd2OfsbZJRjA3kmujTF/Ovl7WFqMATIJvOKJvOaTKdgkbjChz4e3WfAFTT7rzsuqtymNj7BY6AI+AIHBEBJwCOCP7YR8cEgCr/20RA+GtQ+psEwHUgAKxSUGP72SlcVvJztwZmKtgj5EdW/0YqAGb/XgoBcMsa7KEm/M61CyXplAkA2KQgAA+df80Qf3cVqEMumV1c0HuVM1YIbqqfMhuxYlCTAdsEQEoFEwCxEhjNRUUASHvyqf+L2S8Tmf86879wGiB90epWCMAdJACs87f/fAUWE5tFPuQiMtq2cijsO37r+n2GWrL2XWyR8EM9mfZ57rZCvTt900YAWGRrG17130LODCahUppkM5rO55RmM/jTSAlOJgDEmFJ71cgIlD8devoOwczvcQQcAUfgthBwAuC2kDxCO6dOAPBLNAmZsDvw6xMA5aU8DviY4R/S0jEJgF3wGzKm+3KPrJ/bV34toTTGd7QHgBMAg5frSyMA4Ka+pbyrArEPAXCTBBD6BwRAnfRvN+U/OjThQdLzObQHwDiFFjkSQrjE4FXwcm4cqlg3qywoXk3PgCGjYAIJBEB087j52K8XfPLuQeD3EQC7WP61d04A7DdPfrUj4Ai8mgg4AXDC83r6BICIIH0enL0K9h7CQ9c0nzwBsI8EdcJr/SBdDyac26YAdiUA2JnUcIG2BHKLgDJxOwABYj7zjlxwCAKgjqwPiqk6Wdw45BJR2/s8AHDPjTCNerXK6QkFPsT9I5gAsdXB8i8VAIUckMSAzfh/dfm2PbAOFQJgrd9+F3RNknjbO/j2Fmgz+R3TOIl4nul3uxAwN5XX8X1k+z+HENX4NePnrfkZ04vbIADanm+dmTEBgD3CJEvwAMhmM/YAQGiJ+AfIrnEPgDEz7fc6Ao7AXUTACYC7OCs79ulVIADqhDrtg7YEkLGiHxMAI5Qgs38HDAGA+0O//8SOC+meXlZbZceuom0A4znRTBytEHNujn4XFkuYte7vndoR6/5VWDK3TQDccP3vsPzXarh4AGwzoM212EYCKPpCAEgeF0kCKOulJgRChrwt5b+uACCl2XZRQO8mARBCsu/wYhxLADSHNtSToA0iIQCg/L4aBIB1Vt4kUWSfAFPsoHQyrUIA0jTjEAAnAO7w5vKuOQKOwCgEnAAYBd9xb341CID+GGYrBGDcDEA960/CZLVvCdCWUGLd3/v8YEJxEsCapa7vYYG9XeUfT9rVA6B5bVsv+9dPUODuuSI/dPbHEgB4bjMESRUGNfjfrLRQhwPgO5sA4Ke0eALg77DugwCo4/4rF/FgvywLXFNTDs2UZbWS047i3Q4BCMlthy6Al3jfUMX90EkAt1PoiXfCy/rcpgdAVwhA2/s19gBAskx4AGAfKAEwmc4JBADvz8hLzHMAvKyV4c9xBByBl4GAEwAvA+UDPeNVIADgCNuXxGyUgmzifuIEQKWBjEyEYOL0al7ALp4HEHidADiN9XIbBAC8h1RlqnahYfmPCpftSADEJECMLaq6FOIBANf/0BG8F3gNNtz+m8q/WID7KyEcmwDoP//rgIu7uuK0/00Ftevv1jiGEglt7dbkVBRW0vAIOSQhcBsEQH+Sv3YPKycArFXm3zsCjsB9QMAJgBOe5VeDAIjK6rTMxWEJgFDmZ4QF1eqfJUBZ9/cuTzY/uvI/dAszeqdOADRNeEPBuIf33QoBUFnng5LeE/PfVh1gNw+A9slJyoKylO2UXK5NMv4j7B9lAQMBwH+7+WS0qBbOvuPv0ATAqPOv4i7u7hk4tgzgIZMAahWcWOeP5wP/PmQZwEMQAF1ES7yDnAC4h4e9D9kRcARuIOAEwAkvilMgAFSA4Di78KOQs8AaeRw2hY9Wq8UeFgq0N5mgTnT3xwiBPfjqsAgCFQB7RlB91UzghC/yvD/L99gBWgKiJeBb47PwsQQ+s3+Gx+vY/lmWPguftkRh9T3qwTLcbdfiP5oKyNj1cpfuh+LLevKoOvLqni/aaDPbv5w/2yp4fRYSFaGOfayU1OejuCc3P7Wbf0GzFK1H13AH4l7o6NqUZEly1iQA4rM63l9tZIC1P7k34ZDFfzGe+PfZbLb1O9MoYVG2rf0mFpNJyiUQ4+fE9+vz4ncPvtcfa/9Z31vj7/MGsu6Nx9SuwA7bTdtYpKzk4294V6BPWZbx7+v1uiIAbsuDYWsc8EDJJUQlXvPx/CiBEn8frxELgX6MQ5q/RFz9UY4TZQCn83OaTKa0ySUOQ5nnAAAgAElEQVQ5oCcBtFD27x0BR+AUEXAC4BRnLfT5FAgAhfem8i+v/aIQBbVNee37u7abtwjI8ZRaCpzYzIYrUIdePv0KrAgwfcKhJcBa/bcUaAtfS8i1+md936agWGOq1iSXeW4iuH23Nf7NZtP7OMtF1Vp5/QQAVq4omMM+cB0fdudt3TWWoLLmp6+ft+cBEEzvwaoePzPPtcxavc4qBZtSymbzxvxt72dZ/+Lirz96LrLlv9gQPAG6PhoW0PV90wMmVs6bZ/YQAqCNgI33hJ4fzX0eK/G9c1huEwrxOwNtWOvLOp/GrvP4fGw+K57PXZ+zb3+7CEj9O/DROdK+4veYEOhS/nHNmP2HowcEAJJX6qdv3rtkhD7snADYdWX5dY6AI3DfEHAC4IRn/BQIgFiwawojLKBJlp1OAiAW4NqEAyYANPY1shw1BYquaQ5Fs462CiwFt//7mwSA1d5tD3RfgXTf5+/b/n7jLymZwMLT7UIMK9hwAZN2EpD7dPDmeLZ+r2qgd7dgCsBHJgD2m6+bMzHmfsCHKiCjPQAiC/92D5FZPPYA4JOOisoiLmn82EOgckVqW4tKAMg5qUoXlPtJmfcSAGxB7VjA4gFxM4VoRVAgh0ALQ9Rn1W4+SgmyLuVNrc24r+39YO2/6XTa60GA5ytm2gc8Rz0DbA+xceEFfQRAPObO91ML/jGWuxAcbe9NxbrIN0wAYE0pJjFOXfOv948lAMoipM3sWGfafht5ssu7xDz/ArnmHgC7oOnXOAKOwKuEgBMAJzybp0AAxMJEU3CMs+x2TUPsAti0gPE9qZa+qusrx4SCJeBxGcAjfiwFxrIws/oaxTE0/221bw19FwGzrw3LQ8B6vvV9vL7ia7ssX9vtIfVz/xMsAsIaX3z/DSsnawD99vuu8anyIN8PJwCsHBJd62c3fK3ZG5913FqffT3YhQCw5l89iLqy/UuIgY5z+8TGd0m67cGh7uzS79rCqvqRhE3JfAsBAAW/W0nt2//sWxA8DBSnWPmPz1Fdb008LXziEDBtQ/uE/3at7751X/dhe923rcn4b13vInuVdl9hjf/Gnm8ouvucH21K8K73N/HUeaZSPAA0DKAr5Af3x/Om91vv1z5s4xwAzXNSn9XVvoW7PtcJgDGr2+91BByBVxkBJwBOeHZPgQBQwaISOCK8ITRv4L0aubfGSj4unc/hIisf/a4SZtiFWzS4NnIAf+sXkEAe3G0CwBJ0qjXQQQJYAqK1/K37LQXM+t4iKCwCpNn/ZntW+9sK1000xli4+vrGyk/Q2/qM8LCQxp/t8YyzTopq2t9GF4FxWwSANT/W+rT2R9/9u+QAsNpH3PBNAqaO+Vdrv3gabGfc5y0bYozrfsp8qGKOGPl6jsJ3Ieaf10++aaV/lJCwQoiIwwfqNdAkAKz9a+Gj57+OL1Yi9dyux1ujoO1a53dFwHTkhmlT+pvvGGuN9X2/z/nQhpWlQLfdE//Nen5zf23nRCioLBDCdHP+Mebm3MVzqO1az+/DTqjLuopGc43g9y58dj1/nAAYs7r9XkfAEXiVEXAC4IRn9xQIgC7hji0KsF2lGSJZWdjQH7z0Y2U/fonrv/W/CAFAHLd+bnxvJcEbUQHgZSwdS8BSVWOsIjV0LBZBYLVr3W8pIG3tx1j03c/YGTkkLBdka37i9X9D+QmKXh8B0CaE1+NTwX2YBViw6y8jEI+v2f9YgbPm+S5+vwsB0D+/coZtEwDbCf+qswuKfiA66zWR0HqDHCjx+RUjVdLZmRCgVaI7qmPeuS55cKG+iW9/bgu5Hu4J+ZYHQZMA6EtCuMv8Y//EZ3KTxFWCq8tSbhEA0+lcOIyOEAK1XMfJB/E3qZpQe48NXZ/W/m++j7reU13PtwgAq99NAi+eX6ypzeaa1uvVVq4E9czA2PT8bPZjVwW8r38xARDPf4xZ04NE29v1+U4AWCvEv3cEHIH7ioATACc886dAADRdMPFCrxT8NKNyMiVKaoVfBTOpaZVQ3ojB3hJoWIS9GcO635RGWbz3u/GlXN2n2IvasO183BR4LAvd2EFY7VvfjyUuugRTHVe/AlFSYhAAloC/XC57IYwtkKqkVHsi3KmeAG0NdSVJ4zYSVNboV+D78VUPgN08CWIvntuwAO6iQFrr0yKQ+u7fJQngfgTAzYJ7q9VKupCklbdS3SfkCMgqLyRRSOMs+LCA1jkqyi2yRmILJrinhcTUGS2K7vORe1vmlEYLsEkAtCmwbYRsF85xDHcbqQsFs8srANeLB0Rn6yQ5ZOMcCgHuyNW+aw/sQgBY55e1Pm9k2WzGultlaPT75n3h99IguNVDruqHthdCP/L8mhaLK7q+vt7KL6F7UwmcGCslVcyxGxfg/ZWCGItyMig5U8kBURvxPDoBMBZ9v98RcATuOwJOAJzwCrgbBEC78lAVn4KeEiwuHGs4ybjMECfHmkyoKNSKtl0uSpUldQHsEuLSrC7zt78yCcHR9II+6AqxBExzTBxHG6kUjYzK5v3G6CwFa2z/5f7hFmxkkG6OMf7dUuBhRd0nCV8TLhGwe1oIISqy0NhMKT9q/dfvd11lWwoD2uonACwChAmEHgYitpweggDYN8SjCZM1v32wSmx+fwhQX/uycppJBG9a3mWNC6G5bZFlP2txhI6U/1pp1jKedSUAHo+WTw1nV9f0oX/cVlephxK+V9shALou47luU/itfa+4W+dPnzKJ7/o9gBKaTLJeDwAtbRcrsNskR38WTGuc1vi6FFVuV4PgexZpl2eE3sLrt4e/0ySIMflS34u9X9CLy4/o6uqqKgGoawD/jZM4Tthrou5snUNi18Nr+zo0NYERoCg4VE/z/eCdH+claFP8b4sA0AobkqtDygDO5ueUhjKAcj7IoNnjpgn23bYfDJuYE7mr3j6NPbzXnOxGfp8IJN5NR2AvBJwA2Auuu3Xx8QmAMliPWMtnWzyy+mtt7QQ1rhNY/DPKpjPKsikTAOz6HxQZSwC3EJe4Wuuqru/xphh8Mzfa5iIdP61POd3lfntk+wuwbe6WXc+xPRBGECiVBXvYS5jVKkikw27nZWMJ8Bb+1vq12pcs8d2f/hAGFtV7k8D1KTC6dwbCZ0EjQrNRZ9BScCz8LA8Qq5P7tt9UYWBh31Iuo8OoTXFRTFjxlQOgp4t9M8P0hfx0XWYcbVBo2PofSunFlvg2y7+F5el9rwANeweM3zfixTP4AOO5b4ag7DMLBSXlhi4vnzHRooQL/ptNUlb+q/3F1XrCiJMoeaPxuLZ3TbW2NANAA0gNBcR1TQ+oprdIG0G3TbL1kMtQ+Scy9+Ipk9I0m9H5+QNKshmhQoGIKcHXDuNubLbxa2Cf+fJrYwSwdVDFSQnQ5vuMCVo+Hrf3t86ZmJ5qArSay3B5fV14qi5/nwZH4BVBwAmAE57Iu0EAyAEq4kGJkFR+kabphJI0YzYdma7l9wmVSIbFoaslM/8ZZ8Ee9xn3Eh4m/HX12FIomvdZCoylQFkKaNMC3OyfZUHte74y8GMs6LBADReAe43XgxTQ/VaiLXxbCjhcxPs4qGYSwKYANJYAGKN+oC/7rvcmvri/idGuAnwXwbCPB8h+833zaiYAIIT2lMtrIznUAlxG+UuG9WXE+VWWBP0HXiBN747TIADGrl5V7oZjOI6Axt39Hjz2mjA8kHoaSOD9U+b0/PKjXgKgsrSGhJG6NvTc2vf9WxMAOEDqNIDxmlNSLV6XzfMG340lAMTAD6IBoxAC4OzsgtJsJikyWJ6pCYAx7yp7Lv2KfRAQAqAOgYr3oq7Jmzlaoicwc1DLrzFP0FzTWyeEUblnnzH4tY7AMRFwAuCY6I989l0gAMCgQvblbNeBbYXiD6s/3OjmZ+ch07W4ygpBIJ7LeIFPRgvAI0EceXuvgtzint51veUp0E049A8gm07lgkasqT7PcsE2CYh9pb+t7obwhR4XdNMDYdTzxyqwNgHQNzvo+iSb9Dow9LnwswcD13nvBqGXgAgu6f1BEOM2yL4EgbXemr3pItB2fe6+z7tJYAQlpkEANC2V8X2VopMiCepw5VPaHHG/EwC1F8XAZT6eABh5gN1IQrn7QHYhADgWn88ZtX5Lf9mDhcmj/hw8fQS3nJ5oX0NgbiZltN6Lbft3VwKRe85aZAgFpJSyyZQJgAk8AMLkOgGw+5p6mVc25d+bJXXr93MtYmyfl3lahOose/bcSYA9AfPL7yICTgDcxVnZsU93gwAQK4yUu0rYpXWSTWk6nfFLlAUFjpPVWFm4ZYnbax2/PVwIGiH+RigPf36bYK9/i10YVWjaZWp3VV72batNmLI8AKxn9CWws8es1t9u/KHgdn14xRkK1G1iebMfar3qXoV9Crx6zfStvr75kRAGuPF2z1I/ASAKZN/zxyrI1vrR+ekS5K35axP229yOu/phja//+ao4BFVcE7NBKWpJ7hZ7O1QWzuERLFXugKFhTHwyhzCc0/QA0Fkden6PI/Dw9KFPFi1aWxjayrgQhl0IAM7BI2bwcFJEfU3FRX+X86stHEZOz4QTAep+YHmhY/8wWh3lHrvew337VxIIo4qQelGknJNgPj+vCAAp3+keANY5fpzvsSg5C6h82JukpkSr5KiVq4r69of/wnCVllTEUVjWVoxf9U4CHGfa/am3hoATALcG5ctv6C4QACoCVe/lJGXlfzqb02Q6o5zLXMlLlGtmh/JLmuXXEiD6UOXD3jqwe6dFVLAxjXQpeJZiod3qs5DgGktBNxXghgK9iwAVQ2ZZ4PdR0G5MRXAF6VNBLQU6TgLZNtWj+mdu6YTDWvo+FoFhrX+LAGAnyIF7AHKR9XxrHVv4WuvXKjNnTkFDKWj2py+Eok2haD7PIgDaLPCxAqMKTVNBqXCtksHtMtLmNaw+DblRJWaTABjR+E63Wuurv5Gx9O+RCQAMblQOAG5gJ5zbLrodAqDfA6ArRw6TYWwEmLAhQAkA3ZNdHjS7rJd9PABAACAPCyv6ZcIEwGx2xt6LkpzTCYDBC+zgNxZUppAvg1dK8NiQ0ABsrbC/Wc6I/s2LDMYqojIlyvUI3UGh3/L42eH6g0PgD3AERiDgBMAI8I596/EJAD5JGQZ1l4NChGR/KN+UTuM4OmHZNSZLXAjHlfBTAmC4CIS+IxPy8Jm0FPhEk7zFlov4321J0qLv+xWQkgqug9WtAVp1lK0QAEvBs6oEWAQCsQt792cXAmCMBXsXgbJvdSC3Rd/Han+SZb3rrxd/jZ/tSSLQ+3zeQP2L3+q/Nf+7EgDN51jPVcyt9Wnt7LH39xEAscU/7kes/IuH1NCPKChDP3wacxJA8ViIla5d8R/6bL1v/HNGKvEjkuipMjB8/vTO4S0wjgPfX7sQAHYIwM0ka/GaaO7/Le+cUAYQBEDbp80TYJf1si8BgDMY5zgIABBqSgBoBQD3ABi7yw91vxAA7MURNgKU/m0CIFb+1QMgbBr2AJAfEWIj74FGl7d2qi5XJwAONbHe7ktCwAmAlwT0IR5zNwiASpQL9alSLvMnIQDT4O6vQpoQAHUVgBImgJBCcH+EboUAGGmBYQU/KvHWFKSbZQz1exWE2iyEsZDUXwarpNVq0evB0FTwmwqP9q8L/X4F9GZugWY7FgGgL+shz+eXMq+f7o8lMFrf26uyXwExFWAoXj0C/FRzOLR0BNjBgtbXgDU+eFCMwc/Cx3p+lyKo91n3KwERXx/fYxEUFgFgPb+pfbXtbx1jTAhUFk+DgOnHdxwBwOlajSSA1vyO/d7G13gCTHhDNeCgNIy5f8siuDcYIxV/Tb97QAKA12lQjqTeYlQBgL+oy/i2DT+e3xskH5cBnGxVY2mSZlqdoO2caHt3co+iPdW3vzUHAAgALifJSQ0Smk7nIXxREhY7AbD3wn5JNxRUIgSAZTiJpZKkgLIua8lU5pVXcuO7PI3ev+o5oOs9HkW41T0AXtLU+mNeCgJOALwUmA/zkLtDAEQHK3IATEAASMk/LVXFrqqI9WOFTQ5n8cySSLwhn9shAMZloVcFXQV/rZveVPBjxaBJEsRjbwos/QIyci9sejNJWx4KFu59zwf+khyq+2MJ+CL+Db9/gwzmPfePV/B6exeyRw/vv6VA9CqwwWV1DAGQs1Df/bEIDItAstZX3P5QLwAW9yI34i4yoK0v1vrs/17Xbr2Gm/u86YFzg9gYRQAgRGhcFRXxAOiuAmDN39jvLfz728d7Z7gHhL6bho6hsgoOVMCHPnfrfXEz89nOze7iAaAEQGsSQN54cJHf7fxrrn3ABgKg6YES72clsG/cG+XbaD59XwIAiXKbBABCACQswAmAnRfUS78w9uBsJlMJMmZFUvGqCmEB2tEo/DO2/rdY9qsoAvW3DHt+aPjdS4fKH+gItCDgBMAJL4u7QABw+RxOpBsEsZBQR1/CFw8ehjJZiP+fsMWWP0FqsAgAy4KMBELSnja47cqawsWa3+K1m2utgKsCrWEM2/ei2diC3qe4H2cZ6QtwGIEyus8jXeBqV73unvRacFj+7/cAOCwBcKO4wt6Q9ln/zcaCy+rQJHC8bQwFNCay4v7o/rbwNcdw5AssAsMi5Lj4SZJwrg6QNfjB72gXnlD2/ftlUb8JV7/2GZ9Z2k85LqUMa8qJ3HIuA6d9VwUM/7VyKFgEkXV/25rqIgVuWpMTMUoP/tTeOzeeGfZFkddJxtquyQu4IMtnVzJjyw0+EFc6hKaiG79/miQXfl9vNluJUNWCHq/JLniUALhevKDr62teE9Xzg6Wf/xbe19vyhijGG+AT3sHavxgL7AO0ocQ4vsPf+CfBnsn5ENW1p+tJ16O1vqypb3rdxNdj583mUx6DEGkp5ZuCqwBk83PK1xsJDfAkgBbMR/leDEBy/mkSaqxBiepBjD8STie0KXLeJ8g/BcMUkj6u12tar5Z0lmV0dnZGqxdXvCaLTc7n4mw+p2Kz4fwQNJ3S5dOndHZ+TtMnj+mjr36VHj55LJ4r+agD6Ci4+UMdgep9s3n+uSNpDz4JYxG4KwRAcBKUQ5cFpxCRlSScD0DqZMP6n1I6Cf+G6yAun8CC0L0E+1zg8RQc2HwQN2JYKyE3EANN11wRwiDwwIJcH+KxcIZ/xwqCfnd3lB4Zw8hc1KOW4SjjF1zYjaf3u3AKAdD3seZqV6G9/RmSsXqoC/FYC6ImOaqyHe85k+J90O/C+6oTALvOf9t1LGyG86WpnEJx6VJedrVQ2krlTZfW5hLoIgBEIUP+k7JS/lUJ2xWTPZebefkN74goweNN5V+ag+W2zwTdT/AIUbPlLtwgxJpYNH9vI/D2mV8Fpflu0d+VQGmSBkEn57K6W/XLo/VozeNtEADIMctdiHDr2iua+Lf6L5MfQt439xHe+/3hb+Zy4gt0j8btV0RYgjKsqRMAu0F5567Cey9NgpdpWPeQ5vi9htj+hFjxn0wzSrOU8qJgMgBkARO0k5Rotaa0JNosVzSDJ8j8DJlxqVyuKN9smCiYzmaUnc1Fti0LWq3XNDs/o6urK5ojzNU/jsCJIuAeACc6cfxy21L+6vj6OC5PEj2xrzb/TMK/V8trul5ccRboMQrkTQuXugTGRICoeSwYsLUMjt8SDlAEIbRrGnqFAPZevam8x8JULKQ3hS0hAPqrAFhC1PGXz7j5G9P/2jI0ppX+ey0F3soBYN0/bn7HEQAqxI9CD1LO4E8g7Hq8AF51AmCf9XFDGQxFp2KMVPG3FEf9fp/nt0/zbgRYbBnmdcdWV1j9IRAXW8pW3Derf5aF1srBoGPqwquZ46F5fUU+d+yB/v0t76L407xex9fVPygXTfq6jQBoIzfwXCYwOj5thPP2fKAKSdrrxdM3/tsgAJJkEqyvdYm++JmYP2AIIgNKlyr/vB65yo3MYDwu3APPh2b8/5BjDs+TtS5hLuibeiBwBZ2kdAJgCLB34B4mAAgEYJ3FTwo7Fqz849+rzYo4x0OW8t9BCMBrZ5JNaJZNKS0TVv4hkUKWnJ9fMCmwePGC5rM5j3K1XtHZw4eIV6GrF8/p/OKC/w2vmVnP/r0DEHkXHIFeBJwAOOEFcncIgFoEkpe/umWLgAVyNnYBBOTsEZAQs7JjCIgJhxxsCxCxMNFvhauz6HcJSpYAO06BvIXFd8wgtJEhAPXou5UYywPALIPYUo+9T+Dfd0bGuCBX5Yn3fWi4HqJzkfdXUehrGiI4x7nuwCF0KUCWgjhwaC/ttl373zr+EPqEMCi0g7OGc5+EMyl2qZczbwegDzTyJgGg5/FmsxaROVKQ2kjTrm5ZBMA+w2nDx5of63y27m8u/i7rddeZ0SxD2jXH+HtMAuh7Eh5yujbUMq1EOV6QcENu+7BnB/Yv3q/BEyV+hnp+9JYRZaNATmNCANI0YwJAn6d9jcfaJACq97V64UUDxHxC8QcBgH9bITr7rC/FuSLpnADYF747dT0IgLJIo1KoYgzhsFLkNUlKms5nlK9XTHRm0wklsICVpawvXrcp5XlJCFW9fnZJsyyjzWoNwZRmjx4RzWZEiwXBYDY7m9MKITfwWgVxBWOW+0/fqTXhndkPAScA9sPrTl19JwiAOAkRn7/bJ6Ik11GLU22tr6xMhgu7JWCqSN0l6LX9vWmh6FMIYwFzF+Hw5S6Q4799xqo0lvpqCfAiLHejvtP9QycNAsiIKdAEgEOb4BAYJgCGtSAKRH8Sr6ZA3/zdwncotC/rvn37v30GSGZpPd807j+2OradX20W4q7x2qTBbjtQCQB9joYA5AUUrXzLBVsJgOY9Q+bE7v92q/uc47gTFuS+jz2/PXkAGsRy21iEwJZPH4FxU/lX9/SbCSxVkcd/OWa5JcGlEgB5kXAAm5IHsYW9SUA1cbpND4CYAIiJDJQD7ho7n1+FhPDhgzZU+cd/8fs+OSTa1oF6ILR55oBCSSeSx8BzAAzZ3ce+J4GeziQ21wIJooDsCAidyE+BOICleMDOQsld5J0IuSvWNKVVQfTgyWu0+ugZzWD1Z9ItocunH9C7775L3/wtnyZONYywrrM5e84m2US8SUZVIDk2fv78+46AEwAnvAKOTwAI27r14aDE+LMtoDWFmTxvt3Dc1rS0WYhiQU2F3a7nWQLkvgLubY3rrrSjYQCD+gMLl5GIzsIf/P8YBWDs/AkBsJsS1uzneAJALB1DnUDE8t+fA0D73MSpIvDGMCCDFs3LvSlef+0YSBiIKj0gAdoU6NZ7AzHat3rs9VkrsG3IxH3h2dbkdrC0Ivlfsa6st3o2azuWAnmImbD2uyqK8mx4XbADeWdX+tu7WUaxibfe37X+OflYYwLja7uy2MtcpFUSw65+qgKtin3ctsT/Z1wFHX+X8rvigRInpOwC5zYIAARboxtxqAaer/vg/Pz8RhJAXWcpey4IBYzxx67/2p5lALDWoBIAldt/8JZgfMqCrcJOAFgo3s3ved0xOZZyvj8lAQgKPn4gXUCZj2sNLxdE1wui+Zzo0ROiYkKLTUnn5xecCHCGEID1horra/pTP/mn6K/8lb9Cv/W7fyv9+t/4G2m9WdP0wQXBayqbz2i1ktAB/zgCp4qAEwCnOnN3IgeAZHHjZFKV1FgLY2IVUHf/4DLFdYXDockJqPoJAFMgNJI2WffvkuQvbkP/rf8dK6CMX37HfQGNIQDYdZVj9YaFAKhC06cAW/NvK1j9M3RsAoDRG+YAINhHZa76RnpfCYAmJm0K4r5x/3Gb1tz1r0/dN937p40AUGUL1tdNsblh/Vcl29o7uO62z7/mWRu33zx7RfHvz8JthQhU1WvCpHQRADF5ovPH1wZX4K05jd5J/YnsAgER9u/N8YliHVvU4/ksUAZ0OgcNUoWfgDAAEaAEwKFDADQHQJMEqzL9hyoAsYdAdW4HEkcJAJAl6vrfhveQd2VFNqQIOazDMHgPICeSJwEcAuuduAfvr5xzeMIST5zfKmHr/kYUfyYCCqLlUrwAlte0uXxG6+trOj8/I/rYW1Q+eZOW6YzzAayvlzSfzohQCSDP6ff/B7+fPvOZz9Cv/PZfST/8h/8wewEkyPmBPc/JrBGiU3uw3AlQvBOOwB4IOAGwB1h37dK74AEgebDqLL6Sllhj8kUwlXh/efnyyz7EzCL2VASUXSw4N9VEifi66WHAzw9/riwT0SMqQQtZgDkLtHyUsGDvsWDZ5FJemmuf4y7DdXwRUWZYoA66ZqTezahHDHUfH/XQ6GYw+H36a58SgtXU9ABoxrNv3c/GuuZ6qcT5II7K73JVvcKkjyAstpNtGvqHCdMu8ffdjWiJroEMAHIIMHnXsoZCk6oQtRIAEMA4iac5zPYLhnY7tFat/jHttHow1A3G427DAFml1fUf3Ypj6S33f11iQ+Grge9uga3BUZZ1nQhREHNa5+IBIOe0lDPUcYAdGkuQ9d+/PXFtCrBFAIiure1s44C91a0Ahx0e8QewSMcf9L1W4Etqfq/vArgGV+dDwLE61co8EHS6oeJ3FmKY2YzfmUVfE+HFrv1K4DC5zjH4iSQ1m804cRnyCug1XMYsOtHq8XEGkZYcAHq1JA9mxT5AXKMjfeZvkolUEoElPyp/qUn/FL/tdRBl/Y/yByDjuhIA2pZFQll7py2EoOoLup9C3/MQgGEneC19RSdmoymdoUhS44vFc0bf//V+iU+1eu3V7+S6+TIpqJjAzT+nCSeagsIP5R8K/4povabiS1+my3ffo2fvv8uu+9fXC9qsVpy8L330Bv2yf/I3U/Haxyh9cEFXqzVl5YTmqCxw/oj+wO/6N2ixXtLnv/gL9BN/+ieJphlb/9H9xfKaHj9+zKUi/eMInCoCTgCc6szt4QEg8VASK4yqtvj3MlQBQCWUMUn4rHvNF3iPAqhKWJ1SkDXzIKGIEJKXEL4aYoBWx4rmts1SzRbQcG0t5AS1gh8jCh/iPJFVFhmfp4gRSxJaroex+akAACAASURBVFe0WS5pnhKlB3SDtgTwMRZoFvAZveEalOI3dBtp/d4h92Omik1UBaJFGtQs36wIBG2bRV8WvGE7C4RVVQ6PKapALcG9XqwBUrJySuVkRhuaUJFmlE1mVK7XvRZ4c/70+Y0yljEB1YcNE1w909dnAVXLmyp/fBKEtYzkmhrLjvbxezwWXIcK6MVEyi11fcz9bxw/ffjhselGQiC6rovrqDf7yOteAvhrK2u6HZNdK2DhNIqVadSYRpzybFrFamvssiowVikzE5+exIE67ib8uhyqJJOqZFUkp8Ray9iE/1H8uD+i2TbqwrfNcPWkwfNvxfBbFnzcv2VdhkYXFFfs8a7zRd8ZGRTkskkLVpXfmWBkYkQ2S1DYwysIz2YvpoQK1LQP7wveT2VB+EtabPCWEmU7nCp86sD9X7jzXv7MWh9Q8DGPOM6m0xnB5Z7jmPmMKzhJYItKJaQDn/1IAiiKkSjx4tGn1YM0Rp9JfOCkSX6ZDE9RRy+8fyUJZmz5F9Kidu+vck0kYb+BwEWI9mrF7tSxt0NFYARCqnWBlQjlzglzqESP7j/1yunLIYARwAiBPCgsS+TAA4k855RN51UC42o1jKyYNOQdd5fvEblBkzhrKJkSQyJYYd0U4ZzJsBZRcWSz5mGl04zWoVwfn2F4lyEnBBxLkVQVTWxymmARxeU6sdgRw18uic7XRC+eEl1dEW1WtFl8RJdPv0bl1TN6XBJd/+JX6OF0Tl/74i9QkqW0TIlluHKV0/mTt2n18JP05nd8F+Xf/El6b53Tw/kTerCZUXKV0h/+938fffYL/5B+8cN36cf/7J+m84cX3J9p2FMJPG1AoN7lSfK+OQI9CDgBcMLLY1cPgMMSAP0AWgKMSKCd6kNlidWxJi0EQF11IGonIgHalH+W55iBDnWMgyLComBlWdcsy6g0k/ILa5JNmbVe5xsq1itK10uajEkFb6w/Cz92YR1oRpZXtZWGr292Bj+6atQan7U9IZTqh/WWxnKSEBTRcvR/Wjwbgq6UwcQ6UCJJGxABHoRZATdpFkKmtE6mtCxS2iQZJen0VlwAm27PvBRb6stbWLR9b7poMwkkgr0qUrB08k+KDMlQXuT3JgGA/B95UvYSAH19VgLCsuJ1tYGpy1gxuXnFLvjxqqgMVEL6NNkUiSEGFjUBgKepR1Oew41YYq9Fhq3LjQE/WDX7PlaSs34PGGm5iwDg79g6HUiuKNHaFgEQ5QaI28Oz2epdG68bQ7mJV3Os/ftbtd/hIrTGu/NzcBZqcVwlMLYU4Lp3vJ+DAt7EUNaTqH1QWicaY6zZ9rW7TD6AHE4oZwKgLskHAmBCG8rKDaX4IcQkq8UzpRyWc+wrgzy28NM9CqJDCIALJgBY8QoKmHon1Pk+9DxsEgBCCJXwWgjlg3n9V1iFqiFKjlNKoDdAMkwmN0v9cUZ2npew/qr3ZN2jIlj9sU9wrZYKVALAJAD5/aft16SVEhF9e88JgCFvlPoekcmwrsUYw6aEag/KGkN6PoR5Yg1lTMIXVHKSPXGnv8K7FecrvHWYNBMjlay5kMgPxADuAXGA+PzNmt+7JV3Tu+9/jpL1C3pUlvRwijtXtFp8RMXVJZ0vV3T5c5+jR5TS4npBKypo+voTWuUFPZxdUPbobSqnb1HyLd9Gi09/PT2dTOnB/HU6X2Q0X87pj/1HP0x/8W/8VfrS8/fpR/+P/5WevPk6JWshABI4voEAgIFg6AtsHPx+tyMwGgEnAEZDeLwG7hMBIEKaWmYjQS4YgG8ofo1paZ7RkEmEABDxWG1AtUIpinWCpF7phFJkY87g7iiiHLs+5xsqF8/5xXWoT78AeDOJ1T794Ff2WO+FFm+LffowmgCICKQblk9Vj9iqKQHvbF0ISiMrvZLfN1jwtJ4wi+pMjkwn4gbMK28yo2WZ0SInWhYJ5WlGa3gejijvZo3f+t7yMDC/VytkRABg9EoAiOeE/N4kAETEi7xyWibeev6oMgqYEyhh4bmKVYxZ7/OZ6wsnQyhJVuUzqfaFWDa5Ylg0zyAEkAAqKxKawhskk3ruSqIoQTB2/nrv13lpUcv1T3y2KXmBcytY/qXOehDEtaQVC+8y1/rpz1FgewD0zm/FzI4kANRjQVwZqjng8oz84ohOf1TuiP62XUaztvzL+0askqzcTiZMBIRJlpMFnKBsDzk/ghcAe6aADig3ROsFTUr1AgBZJkTj7RAA0kkhnYjX4NnZOc3nZ5SG6js1Oa67Nbh8tHoA3CQAKhzkSAyo1G1hZHgWCDD8aEgdEyPoF85RPjtiLxP5Dp1GPDZ7MES5DtTzyNw7BK/sKVuYY8u/hh8oOdL1PnICYJ839c1r2zwAJCyk9gbA+aEkEiz5EnYSvNYmIMKQSLr2mEngwo99g/9C0mJ3/iXlywWtl1e0Xl4LAZCvico1Pf3gSzRPCnqUTOhiNqXJDITwhmi5oGSxpA/+v79D0+Wa5mdn9Hy1pLOPf4yefvSM3nj4hD0A6OJtKj/xDl19+hvo8uyCLuZv0Ox5Qmf5A/rJ//y/ph//P/93em/1nP7oj/0J+uSnvpGSTcEEQLlBAskpCqg6ATBuGfndR0TACYAjgj/20feHAIjFWRVpAkMcXLlFItsRUZU3AwFQC7vaADQDsSah+Ww2o8l0xmQA55bFSy0w1ZurZ5Si3MyBPv0KlAi7uw+80UmN7xzY913h7mveEvKsrnF8s+pw4eL49wkrPwmVXC5PLG4QSuDSzoI720drF14J++CZl5AZFbBx/WRG18WEnq9Kui4SWqcZLRN4A8TEgdXj7e93sVTv12J7+21tBJt2pfDFrtRQdrD2uAyZWrwbehr+PinK3lrIlgeCtYb61ge8d9bwQOgIo7Bwgz6TBwWuGiNbPpMqbrvINxLbHIgQtIk1hfJhU0rpAU1pmojrMz5xfzVuu68flot77/4PBEBf+whfSkPCKvwbitIqirXGQDmXHZMcsMTJf6szkQfV84TRbtHDlf+4V5psVrgAySiP8SK+eztETFe93H2TGK5JDVVzMbfTCUJ+lACQ+3A+TDN5D4liHzwA4DkB76FyQ/n1JXsCyDsCZ1VwvL8VDwBhIdTrBLH/Z2dn7AGA8rsgq7eTfNaKWXsIwE0CgNefkmEtBABlUyYAoHTjR5V3eE7AOsoYszeRkACYGyWhSszPcrlFmjVzHVgeANkEbtg55w7AtXE/8Oy+/eUEgHVC9n9fEwCykzSgUAgA+RsbWkKlB+we4SJDmJHEMImHCNZKvqZiDUX/BW2un9NmdUXTJKekWFK+vqJ8dU1lvqSygPIPzxycXTnNk5RmG9y+oXVSUJZNiDM3rXL66Gf/NpWXV3RxcU7XyHlyNqPniwU9mF3QGx97h9KHb1H+sbco/2WfpmezczqfvU7TRUaz/CH91H/739Mf/5M/Spflkv7T//JH6Fd+569mQhAEQA5PABAA8GiwXmLjYPa7HYGDIeAEwMGgPXzDryoBsC2iCY43xUSJYcSLYLAVm63XIYlZdYoHC0kIA0Cd2Ww6o+n8jD0BWGlg30oIygWtrj7kOPFDfSwL6hgDvr6LmxGw+4zFimG12hpDAHAW4GDc1zVSv4zFW4QFSgjeORRVUVZZsQ+WY8wn2/qDBa+2mIU4WKwQkAxpJgRAmTEBsMgTWqVTWk6mowiANnyalnYLw77vrfUjrr7bIQDsJREUQlVsY0uwtgksJzksnd09MAkAw3vCIgDg1qk5CGICYxdihUN5YIGCchJOGXV5Z48HKjlhFCvGIUwCf5P44oTmyYQeTWY0DWEmGkahSg9+txR8a26t+esqgxm8tEMceMhYXRSV8i9eLcGjKsw/x3AHooPXRNS5dk+A2r3bGkf39+MIAFX4WdkIoT7Yr1ziMFdqqPYSudEPVkDkrzpGXQt4r0C5xB6YIfwrkGJYW2zlT0rKggu0uP+HuH6mApCYbE3F8gX/V7wAYgJACOa+vcNnmhUigFZDDgsov1D+8QOlXMMAwugqpUwHrCFgdQ6AdgKAKQ5OsiZKnWCNXAspTVE2LU7yW3lgiPVfFXrNLaCl/jjZH8KLQshMvGd0H2tIQNfaqXRJeBOAmJtMGiSEJhlub8EJgOG7VlaCUOj1+qoJJnkPNwiAUKqPpTl4feQb2iCMEoo89hEIs/UVLa8+oqvLp7S+fkYPzlKaEMIsV5TSOvyIR42Ez0AOm4IJpnKxoudYU/CEmc7YO+v9v/G3qHj2nOazKaVnU3q6WdLZgweUbIg+/vFP0obOiT7+Ccq+41fQM5zl0yd0nqMU4AX933/8f6I/+sf+G9rMU/rB/+QP0G/4p38TwWMI3kCb1Yams5mEB46D0e92BI6GgBMAR4N+/INfGQJAJa+thEi1ZVvELXXdDEIIv2Gg/YlgpcKAiiht6FYHdeW2jgfGMQRB+a+ex2IeTbIZzWbiVgmFU+6Ataygq+dP5eV1oI8lAFoKQl+3BDMd8/4D4DtHvv2s8fX1ioV/WOaDEsm/VwtBkxuWLGSyUgtrqKSuqmJc2aMDihpsdlEMcZ0IsKQcggbi/UEA0DQQABNap1NaIykgW/M6hExDgLeUfQufsfMveRC2k8CxxS7kAJhwDLWI/ehLFQ+sSjE8K3rWwJj+WSuSQ3g4EZtcGWOl/+5TwPOEaJMmBGfT6gwJVUxg6UGzU7WMq8s0V35LRClMJnQOpRkcYoPI0N8tAsDCx5r/ZmZ6xSyeEg4BQMJCWP9XK7aWSruB/AmJD5WsYbKjAX73HEs7Qz8anjB0/0iSP1mhSgCop8MGa1OT1rVY6fgNE4WQ1ITodhJACPyw/nMeCGEc+ImwQMLNH/fh/Ii9h2Dxh+JfLp8LAcDR8lJxQz2OOOWcAZ01/5zBIyjgSgAgTw0nPw1j33p3bp334qlgEQBVQshwL9dd5/ZTml88qDws6r7WXhSypoKqzaSMWOvV7V+quNWT0yTx4io9zTWCuzbrDZNWcfJBXKdlEPvudwJg6K7VHddGANT7gK8qxMNI/QPEh6akfL2S8I/lQoi0CTyr4J2Hvz+j66sPxbhSLChLVjRL1zRNNjRJNnwNhwcghGSJmPwzouSCiDL42lAxyWiWzbBD6aO//jdp/fQDmk1Tyi7m9LWrZ/TWO5+k6+dX9NqTN2mVZ1S+/jE6/7X/CC2SKU2mr9OMHhJtLugv/tj/Rn/kR36EJo/O6V/5Pf8W/ZZ//rdx6Cf22Xq5pul87kkAxy0hv/vICDgBcOQJGPP4V4MA2PbD1ARM8SsGSrgkmNHXSBD4+F2iSWiaFpzavbMWR4KiUMkb8QtM2qydO9lhjdPYgADIshmlk6m4VQYrB15CVy+OTQAMdz8fo/yPWbfxvZaA2/ccWROarquu6KB/0XhDTiqEbO2YUbgjItMwJ6gqqEQWe/YA4KtqogmSfnCPhscHPADyyRkt4AGwTmiBRIA0ozKdcjDIUAWmjQCIMbEURGse+hVQZDVHCSxR+XRbiMtuqC2OMphRZni1DLOrL+tCx3OBVE+Fpm4X49eXhA8EAERJEECw9lbjD14iSVHSxfk5f8crI6qQAGIESiHHgDcz5m/lCujfnxZB0Lc/hJ5s0WwDEVapxsEld5NvOCmhukvHyQ1vEBihFKrOd0ywVmuuYgWGEwDD7wxneSjNWlul4aFVVEqmksf1Pqm9AZQsVAKp9gAI5GFJPP/wFpJEmLXyj/Yws1ki5K/UE5G5wLkDhR9Wy/zqkjJaBQ+AuhKAEgbts1f31jwfkwkTAGr9hvIP93/JbC9Z2CUuO+BVveNkPVsEgAwuzBITXaL8KwGQzc7gLlSRSVHPw/PrkAyUUMuLTaWcQzlsyy0Sn2lWCEC+kSoAGvcv3Y3KDPZ4GDkBYL09+r/vlT91YWOOef9I9SnJl1TS8npB1y+e03mWEuL+QQJMJjh4EQpwTcX1M8pXl3T1/H2aJtg/S5rQitJiRSkIgFJIzCRBIl54AVwQXbxGdPaAFX8pTzmhq7/2/9KLL3+J3njtIS0217SYFPTxd96h62dXfF06e0AvpnN6/Tu/i1bTC5qcfYwmxQVR+oQ+82d/mv7DP/gH6ezJI/oXfuf30ff+ju+nNQkBwB4AZ2dUbFYj6M9x+PvdjsBYBJwAGIvgEe8/fQKAg1i3LEjblqY6rkzcK6XUksQ2ilCDjMX6iS3SsWt6bRmOlUQR2+qfWPkX0ZofkEwoTST7P0gA1F0WEQ9xpmtaLD4MmXAPsxC6LHzyNMlRMO4TgqCHNKIGMUuK7WnbFHB7+6UJ+qQDsQcArxwo/VymsaApBAxk5g4/JZfnKjjVA9NATADIGhBIRQlAfe1NgWz3GW3SOS3KKV1uElrkSGCEKPBpyBfR3lFrfLHbeJsLu5Ul3lIg+13wEY8rFjS1+vOqChZuTpYYCdSqBFZCO6znZc6JNId+xoQIsPW0xQMhVhr6ygBC8V/BzTtUOVAXb+R9UPqPyyEqIVC5fieE2GPkAUCSCGAQhxzEz7fGt8v66MLWIgBwH6+PoAQh9n+1rsutIbkdfm58Qrm7eFu3EgBMkunOa++lRWBBWe+LobXwg0uuKv8ccsHnshIAdYk37V1F86gXmB77YRiVJwifH0QPLi4kRwKb+bcTXuJvSEjGt1ZVRAIBUKKm+JqS9RVlpRAAeHspWrdDAMj7CaFpGvuOPACq/DMuUM4jD6ma5JaTDmdjnweAdDhk1+cygFgziPWX57KixVUyxENC5zv2MMEZo3H/+LdWpVBvijYSVEMHrDKmmP9pqMKhZ6nuKa0Q0bV/nAAYemrLfaLUhzYCEV+/Q5VxClVU8D3IZk4AWNDV1Qu6fv6M3nh0weX74ErP5TLhkVmsqFi9oHz9gv+blkv2BEjzayYA8D0nCcQGPTun5eWSynVG84dvUvHwNVqVEz6z50lClz/zN+nZL3yePvn1b9FHz96j+cce09lbHye6XtP15RXNHjyhry1W9Pav/k4qHrxB6fnHKF/PaXL+cfr8X/6b9O/8wO+mB689od/yL34Pff/v+tc4x0CaZZSvNjQ7P3cCYNwS8ruPjIATAEeegDGPvw0CQMqgdQvwlgA3pv+SFGlbgKzj+YNkxuWMxEKbcwZnaHRirUWvN3ihKIcQErzFRIAqNGIprgkAefmLC2z9EZGaX2LB3RHPSVOJrUR2ZQg8G5SggfUkLenZiw/g0BbkpJs4jsWvX0Go3V47hZxeF/S45GF7C30KFCBaF/1lcKzxWwpQbx31aumGOdThBOUdwsYsS2k+SfhnhlWTr0NtbinzpyEgdRlAWSdKA2B5bEqiTTKlPIMHwIwu10RXBdZgRmnR5jC9+66wxj8WP7snwUVT48A11j2EAagFmHcp3DmjBnm1Z+xL0fmYsf23LIDsft8zyD58MRrMLbtih8R/TISw349Y/bVyRDh5mCyBxRFJ4WD+X9NmFAFi4WPNn/RRuMq2WYACiHh4tvyjdrYciNuZ2ZXAUTYxOjPauJ1tvOUcHfQZWUGknnnZrYqlhADIT8g6VnUv9ghAGUsNg8AFkpkeYQNEs0yy2nP0ROT9UY9dCAKNs+ccIgGGSQKicU0zrI3rZ0wECAGg3gJ4nwnVsEsIgCrBnKMBVWmCBxrGl0ymHJ7GyTpRjjB0gjPyc5kyUd7FW0cWCsfvh4RsOCMRi/3hhx9INhTkVcnXHDO9Wi35Oqx3JmKgm7FLd8olB5Ebh72j+B1a5xIR5V3mA+sOCQFh/ee4f4TWBKJASu72rx2MlxM6ci15Cb3RuUISwYvzi979HxMIzb3GqIQqQDLLsvPxvs+mkkgxTqKo62XQWn8FbxLRLcxf8DJqEgBY5Zh/eEvxLkVS1TSh5eKKPnj3q/TGwzkn/5tMkGg1ISbmOfPuiq6ffUBz5LLMl0QFqgEs+KfMV5IwkHIq8P5JMqL8jFZ4N9OMK2zM0pSegGj47N+l6y9/kc6yDT16/YJWM6KLT/0Sosdv0Ic/87OUPXhE9OAJbR68Rq9963fQZjOn7PHbRIsJPfvS+/Q7v+930MXDh/Sdv/4fpX/vP/4hKtKCZU6UNwTZhr3iH0fgVBFwAuBUZ65SUmoKtsrCWke0VqXzWLAJmevx7+Xympn/u0AASB52kWS3+YBg9UfpvVKqsucQyxMk4xNXfC5kFawz/AoPealUUKsUALygINwEcZWzvweBqBZB6iQ2GrWWI3lcOhECYHZGCRMAwf0sTejD50+pTKT2d/yxFDu9dlyd8ITJiOEfmwDos0AznlxJobsH4yzU/SNjx1y2yqmUjjkOQn1wb52lROcZCACiORMAcCOEe27OORzEZgghtnbhVeu/CrVKAGxAANCMLlcJEwAFZaIE9Iqg/WOw1omlIFr3G08PgrrqhUERVgUxJAPcmt6GywkLaz2fsf23CADL+cDCR8M+hG6UmRTrf3QWMbEId2VRhqD8cxUJXv9IQjhQAW7EP++7j5XoVP6zeT/6B2UMir/GXfNWiUo6Cv8ZfF6ChwOIHnx0ZttmuErbMmLs/JRbIgFiAgBKKpRjjJuV5WoAtX1fsJIKElUicnYplioPbFGH4hvjUOWoUeZRLPBCUNfeWMgNAAJgCofh60smANgbIPYAUCV8h6UTh5jEc8epSbK5JKllAiANSScTVv6zaSbu9uHdVOtqQp5jPcMjqo8AYKU7eAg1CQB4xcEL4KYHhw6qDAQAyv5JqT/OCF8RUFD4+gFo8w7gZRMIyhmq8/RsHCcA9j1Vdr9+S1bb8gCow/K2CQCUTs7hwFkRAI/nCZWbJc3nc8pmUyqRnBRrJV/TanFFQqYhnwZi/9dSFnCzQvIHypMN5dmGSpBgk8dUTB7S9fSCCL8nJU3zNT37q3+Jrr74ObqY4roNLbKS3v4Vv5zo4Wv0wd/7OSqQfOD8EZXnr9Ob3/ZriNJHRBdvEm1m9OK9S/od3/t99PjJa/RN3/Zp+qEf+SO0SXIqJgllHHqDJK9j5K/dsfYrHYFDIOAEwCFQfUltnroHgCheKoBGDthBMuRkSYG22JSi/EPpgjcAEwAQbrVsW1D8JVY3/Kj7ciAJJC+xlH5DMpcb7mrheSJRiFhR5CULOUIAzNlCALdDjj+bJPTeMxAAw5R/tG+5uPZawAkWkaw3B5flQdBvP+1fyFyGjSvhHu7Thw/H5cbv3yDshzRb7G44S0s6mxBdTAi2AZrA2lDAIlcTALICY0VB3Hi5HXgAFMQJ/zgHAM3pGXIA5Bkn/wMGY8oAWQqqpUCPQx7VEOoWKsE8CNgaYx8rg0Fv4v9AjcighPR0oq//tVWyu4He+wP51KdCWPhOYD0Kn1ihlpwAoAegpIjioso/XI7F+12z4O+gxXUMcdT8KvZRJYzmYxLU2lYCIGRLVw8AMcDWu7c+imNKtN1BTAlbsaIOX4XDkQvHnib5i8gUDgFgDwAhACJ/nhuEA+ewCGXKEAIyyZDXAfkdYGkW0ieuDlDnqAmW7wSJYXF2wANARsPxzEwAwANACAD8XocACGGAzkgm890+cYgQLOEgpifTcw5Pqy3jYu2H8s/W8yoeXkvG4rHbHgBljweAKtqMIxwkwrsZ7x0Oi4MCHjwA+H0eSjCqsg/LP5+vIekknyUVCSVrs28Biaed5CPRxH5oAwQN9mGcu6QNRScAdltbQ67aNtZojiZ5W8RmKfEACHkAYOFPE1otFvThu1+mOS0pXy3o4uKCzh485HK9qxW8RgrKsXZQhQPlNpEokMMDNqz8ExJJ0pJe5Jec9X+WvUbJ/DFtzh+zfJhtVnS2fEHFz/0devb5z9JrjzJ6vviQnk9KevtX/Sqi7Jwuv/iLlOMFls2Jssf02rd8B9H8daLpYypLhBas6ft/2/fSW29+nNKLOf0XP/Y/0KpcUTLLKENFKPWoGgKe3+MI3AEEnAC4A5MwtAuvBgGg1hS1udcCJxdT4qz7ELI4rRLlgQDg7+AZELI4w/LPmcuVCAhvIFUAoKix4h/Kusl/EU2AbLFBnOVrQm4BnhQR/qH0S3mlGbt+8cEPV8gso3cvP9wqQxbPpQovffNrWcgtBUHk9xESeBhnVx/7FHAmAMDW9zzeIjjGjJ+ttRUBIJnOQcZI/L/4i0yTgs7Tki4yeAAUlOWrQAAgo7CsPbV3qisrC/4hWREUAPEAyGiTnQsBsEISwIzW6YQ2hgfE0L19W/f1W9AhXMfhDvVEau4JSRAoe7I5zRxnuacS0xzX7urPTUSw7nLxTB70YQKpoUJoMkA+WzmBVcoWKVY60pRmcK2GcgjFKs8p4zwJw0dh7e++gVV5Ttj83cEDplKKUL2WYku5TGuNHpOajaHsFAIwygtg+Nklumh9P1v72ZW/7CYAFNDgNsE5ZIISDjdlWNJRR5zXP1una7+67T0goJeoCc4ETB0CIATAhgmAPAoBqD0AhDDg7kfJJ9vmmuckjFGUalmT7KEwRbk/SU6r5yzCH7AWmCCYTEJCPGlZQwHUKwIUBwiIfQgAYMvEBRIBTjLGq54Dyb/Ayluw+EP5U4JACMbtUSqh0LXOdbzc5zBP+Ld6aDTDkprtOAEw6Gjc6aaaAFD5Kc6gIU1wnowiZ6KZ1z8TACmtrwMBkL+g5YtnNDs7oyevvcGU63IF0gjzDU9/hM4gzS5+kEQQpSORKBByx4povmZDUDZ5QnT2GtH5Y95byXpJdPWMVn/9L9F7f/8z9PbHH9Lz9Qv6MCno63/pt9JiRfRicUXnDzM+K6h8QK9/068gev0dylEacPKQilVC3/vPfDf9km/4Rnrvo6f0o3/uz9AyXyA+iEMMWA4M+3gnwPwiR+COIeAEwB2bkH2688oQABAggyCkApHa35QA2JSouJwRewKwBwCsrwkVkqErJOpCXteaBFBZg8W44P6/RQCwIMOO4SGbfJQjINyMbK8QBiHoIC4U1qFigyzyXHiY3r28DOXjbtZsfikEwHDdI1JbwSlcWQAAIABJREFUuhuxLLCidHevWssCO0YBwoOlimOIAeZMXfhIfD9KdE0pp7NJSQ8mRGe0YQIgK1Zcv5tzVwfX/zi6Xaz/8sMEADwXAwFwRXO6XCf0IkcZQCQGlCzyh/qMwsdwMWcLd0QAiD4lY2H7ZPi3ZpqP/8bCXUk0BYm2hxWzidOI5Rtc8Md5YIDQq+OQ1e2/Xg0clxrc/7H3YXVkUgAEERKQQdgcMf4x8xt7LLThqPtSy+KxAhiVfOSdol4BYWJiXV5XdR8JMCYuulnFY+weEgJACI86BEDOdvnU+xTXCVEo2cnxmWbw9JqydQ9Xcry6XhO3ELw/JE0Mpy6T54ZzSDLUKAGgHgBaBlAoBVgpZQ9JucmuD/ehUSZPyv0hBn9OJWqgB3fk2EMAnh/qFVCR4BirOB7wR96VuxEAjB48HYIHAOcR4IoAEk6gyj17ACCsALlhqn2h+QHqd6T2lasJ9CCgln99l2q5P34eOmU4oDgBMHZXdd8v+Ed7Kuy/MC2yvjsIgM1yQc/e+zI9KBb0/IP3mEx69NrrlExmHFID2QrrgkMccUbB8o/8AcilEcJZk3RDV6sPuQrFJHlEyewJFRdPKJ3OaA4vP3gAfOZn6Bf/9s/QW28+pFVW0EfTjB6/8w20WE1oOsdZfkmb5TUVyxm9/olP0/Trv5XWyTl7E6R5Rt/zm34z/dJv+hR9/os/Tz/+F/48reGxMEHqG3kr6plzOJS9ZUfgcAg4AXA4bA/e8qtBAMBiIdlk2aIb1XVmKz97AUwIBMCG67zC4hJIAL5BysqgiQk8AIog2KhwIEVo2UqNeu5FGv7LYQBAUMq41UkCRUhWgRqWMxz1EPyRGIntfUi+hMM/m9LXnj1nTwR+XIsiYCnAfXWK0eZOIQA9K81SMCwBvv/5B1/iN+qrbz8RHhosmjYUGxAAyDics/strP8PEAoAobxYCgnACa8giONfEvGt+4kVf3yPZD/sAYAqAFPaRCEAV+wBkFEeCT2HQMOaP+uZVhWAOAeIhgCI4BasOqz81hsiLtvFIQKGBdPq35jwCavt3b7fVp1FmVefEDlENPlalQwtlJAEAYIo8REGcGN994/gBgHQtK4GJRYEAFuP+ZDdviiOYY2VKtlV8mlTUG8rB4CUdh3ziXoX3OoR3oXycGINvxmgovSOvG9kj2OOccZzTflA+kgCyLp3NSEi9HRIABLCysQDQBJKYl1ICEB+fcnu/wg5qj0A0oo0lv3TjUBMALA7frD+gwBAedq8zDRd5VY5ShAAmklfLf9SsrP2KKg9APLOJICVB1AgAGoGIZyWTCpoUslwZmiJ1eC90Mwzoe9EUep3JwDwruTkhsGzARZYrVTStYKcABizt+zzJy4lvFWSN9yKvSSVZnCU5pTgJ0spv76my/e+RI+LBS0+fMok+uzsActU+Eln86roBuePQNK/9YoJACmzidDMnLIZEktCwHtAxeQBLWcPOTRlXm5oslkQffZv0dPPfobOz1Mqzmf04tEDOv/ENzBZ8AAJCNdfofWLZ3T1dEPTi7fowbd8B63pjMqzx1SuEvr+3/w99E2feIc+9wufo5/48/8Xbc4TJgDKzYbms9lWksjDIe0tOwKHQcAJgMPg+lJafbUIABHL6qzIEoHLyf+SjEu7KAmAkAB2DGMJGO5ieCGI5R//rbwAwiywW2ggAZgICKEAUPw3BRRAscZAOOKY7q3swCLyTCcTOuMQABAAwQMgm9JXP3rBHgn6sRT+5sLoy7KPa60ycFYSQEuBbOYvaPbPej6soH2fQ4YA4LkidFeBpbXLLhIHgTIq1xwC8HBS0nmS0zRfVh4AsGJtEs4MwGpOcCAO3gPqAVCGMoBTDgG4QhLAdUpXOUgoIY/GhGBY82MdJNb9/d8Hu2XQbJQAYCU/JMRrKiBiQAw3QFHiLNrdCkzvfggW1D4FsO9+7PcMid57GrDwiTNY1K7KteKLGGb2/sHeD3HIksgsWD17MyBYs1d7WdhX3rxCc52olt4GwxoJS0NpPMZSOl4pizyW4DnDhE7Dpb6tzug2ITCmCkCwmveZwPuACdZoHb8q++oBwORlRABUtE7gs+R9UdI0WMtRErGO8a8Cw6pyZ5HxPJwzIA+CxTskA8QzJLme0NXFUggAdl2WlIOcvDbUmAgEWr8HVm0tF9d/VYJRkragKRWoZcoEtJzFvI8jAkBzE8ha358AYCKEq2RIBQH8YClVyQWjOeI9pKb5+q0ooVatnjLbqLZNtxIfkvdASpZyW0ye9KdgdQJgyMmy2z21B4ASP7U3oK5oJQCwT3i3Q4HPJlQsr+n5u1+mh+tLousXHEoD2v16k1M6O5MSe2EdY12DACgL5ARYQ/sOPjfwzlxRWUAme0DL4oyu0jmTa2eU02v5kpY/93do9e6XqCiXVD48p9WbH6eLT36Kzp68Q0RLms+eEn30Pj374nNalw/oY9/+a2k9eUDF+WNaPd/Q7/7t/yq9Nr+gz3/h8/S//JmfpPStx1ROJYcB8hZwPqjRIZi74e1XOQK3jYATALeN6Ettr7ZW1SKrvFDl1chigXxVxTTjRRxXAWDJoZKhtPuVtaMSCOWapqgSy259B6FaOTS5FrfFSrmoD9JjjUHVMUjmf1j9IU6tShACsLrCsTtkHw7ZldmKwwJdHQYAsYgTQSEOFg8EGw1hOIR3wv0b7QmfHPUHfQpCogoQyPw9n2acAwAEAAvK2ZS+8uElkxHxJxZ0LAXYUlAsQkFLOnUtO7N9w3zZF6OvCkNfE3b/h0r/Yb6iBalYCKkBcQIW/zVdpAU9Tks659+RA2BFaZKz62DOxQFl/ut4320PAHiOIAdAPlECIKGrXNYhlXebAIgteDfXCITo4MCsZQA55j9Y9HT/aFhAyLytSgYn1Ez7i8D1zX/THb1tDR+WAIDyBktScCUGBmErqx6DainIUI0fzqi/3nBOAJwpEmO97Qa71/HfcMff695wGPftHnRtvVlXidnUVbvaMpwAT94hVbjHDgQAz3/obCgwt3fX5YUj57Lk3tj/I+eOviug60s7dRlAEABx29VbiG/Duwj2c7j+S8k/yfcQx5pHd0Tu5vq+BAEg12uZWo6PjwkAeAAQCABRWmS5xASABg60YwCFH3H3OIfZS2Eq5QnF9RjvQJCQUMhVwUZyWrH+q7JcK+pKEAjWXPQO92029OFHKAOIdYAKCrBuShnAFINhAgBvPlH+hQCQHDqSGzCcnlGMvq4p6ZeSxAG3qgqFhGv0qfB4f+uYJfSmJhJ4vgwPJCcA9t9Xu95REwCyD3U7xjIi1g+qTMh5ilj7nNJsQvlqSS/e/QqdL56ypwxkqWK9oWcvrmD1oPOHDzmkJpuhFKPsEfZgKUAEYM8VlBZrmiEpXzKjzeQxLZILepGiUlNKj5KCLvJrevcv/zQ9LK9puVlQ8egB0dufpEff+G00ff0b6fkHX6Vs9fNUPH9K73/hA1qtp/Tp7/onJJfAg9dodbmmH/zXf4CSTUn/4Oc/Rz/6E/8zvfapr6NkPqGr55f04MEDyhEf6ATArkvGr7tjCDgBcMcmZJ/usPUNAkiwyjFDz265wU7H/2WzDh+YbAFgxbagxXJBV1dXHNMOt0fNdo2kK2rxhkvkcolawNIGCwNBMpZnigk2PKVOlxTcOllIYWt5iOjn+qmIzZbfcaxvuJxWEDIqLlX6LzZYWFrF9Z9tKkwABKs9Apgr4kAcudE2u3WG2M3YvbIWvtR3gh29Q0ymkAMoayckgfwOF0UWvihll68szYLZGWxDRl/96FkVArDP3N3utd0CtGUBFkF8YG/YCHM8/psFDVbYEpJ68GHNpCXlKfqV0yxf06OkpDcSogsux7Via0CeiUv0hEv5bWcwZrfvEAIAaODkUMDaBg+AckrPNyAAZD3C2rAPAlvxvAp+A/9mzG/f7MBqiQ+X04qEY1Vitlz2Q417tfRj20lm8psWSCV1egmsQJJ12y/tdWUtvb71y6eEJuK3H3XjCiEgxHJa4cUESFAyyoIrfwiGYh1na6QmM0OSKsMDxuxWZTE1r2y9gHsbzbviJQpaWREA8TVxQ1B+t+a/OZlGfoMq7UZH93sJoMCd9K2ffgJRFuAkzSScR0M3cHbnOScTY+U3IloUHyZ+qKRHFxdVCIecZdu9aa6/7fUKhQaFaEFkS+Q/WmASOoQfFcvnTADAC6AKAdBks/AsC+8+UdJrV3qFfY18M6hOMJnQfH5G0xnq08s7iZOXwfsssopvreMQMsDng5wSW7PE+wdZ1pOErq5e0NXiBddjZ2t9kfP7XiskcL6VOIFAhRRkkF1OgI5rAjfQts8xFiU7lMzQAVQkjbFt+s4PLj+cgiTbcDUdLvG7zinLZjQ/u2Byj8kONaWEpLHDduqreVdNBLaf5Mq/aT4Nfl8lCa1XK8qff0DpR1+h9eVTTlJ6dn5Os7M5E3gbJPpDWMAMSZolsaeeYbo3snxD6eWH2F00+6Zvpefzx3RJM3rj8es0X74gev9L9OJn/x9aP/sylbOCnidEn/w1/xhtLt6iJb1ODx6eEy1/gVbPvkpf/twvUrlO6Zu/+ZcTfeyTRCssjJR+7+/5ffTlr71PX3r6Pv2JH/sf6e1Pfz3lKQhg8QLLaKpCyKs5wT6qVxoBJwBOeHrFZT2XuD5W/sHoyw+/rPWdG5R+EAAoXYckPdera1osFsy6ggCYIvGRutUh+zUrB8i2G0oJETL7Flw+jzP9BqFzkgiBwEIIagIHMUe/lzJKMQGA2Gz5Hf+/Ydev2ltBWWWxwMP9H7ncRdnCQY9EgFwJAGIWxw9q+6FgINjiQDRw7e6G0CMv88rfQNxjOSlTIADShOA0ywkGWThH+SG00yQAYPyd0NeYALDUmOMtMssDYGzPLAv/2Pb77md+C/IEu4LLumcCR97dQgAUa3pMJb1JRA8QF1iuuHzQeir7ZlrA7VdcF4MPSlghmgBsmwBYlFlFAKyxNkcQAJq7oMnA7E4AqEUtKlUWWesBj1rA2K5fKa+yXlmpNZKQWR4sY+dX9nt3Kwddv1H4wg07cch9AAE0LDMpCReSj3G/OH/c0BoEYcwjzw5YvVUwjrHSbOwaYtQkAPRaVDbomwBrf48hAHjqu6oX7LSwQDCXQXkTazLHo3PccU6rdfB+iOP41foMQpsSujibV3H+bWM1CVQQAKzQCwGAAwn/rwRAyQTASuqYE6pJiHeZpv7jIpR4l4ZTpyZweIdSzpUo4KGApH+oUDDl96zOLzKgi1V+mwhShbm3jCr78Q8hAKT2qeaP2Y0AuDmhTDUEA8INoiXsC3hA1ISl7FKdJyZsjP3jBMBOG+lgF1WEWzgnQV7hbysQAC8+pOL9L1J+9REnjTw7g6cVkgBKXijJjyTrGjIYInpYROV3WUpzXLdc0PLqmvJv+BTlb3yCLvOMK9O8sVxQUizo8i//OVoxAZDTdTahd77911Hx4BO0KJ7ws7Lya7R+8R599QtfpPXzFX3dm+/QxaO3iKaPiB6/RT/07/5e+odf+hp94b336L/67/44/dJv/zYqkfl2InLwBAGnIQTnYCB6w47AgRBwAuBAwL6cZpHULiR3wqEYFH8lA8LrsrZyBQ8ApE6HZf8ajD9cssqSUANZS1ohyV2OOqubNVUWRpFHuIQLflJmclNaBxcoVZ40qzoTACHhkFjqRKEShUPEH7bRBgWq6muQCnclACoX1mD1F+s/vAxABIQ6zmEy1HEzJgDQEa40wOEICW2SEg5pPQTAROqOYXyTzAmAERnQx+4RJwA0Nrd2rRXFPtjqQGLBxZYtWWK5rr7nf0vwQx99ZQnYY+fw6AQAzovYgsoWfShdCdeCZwUk2HjUOlzFybNL0S7Wz8MQHLVL//b8Swx8XiuJjT7qnPKaEJWqs4MvgwAYvobgXiwEQKUYNggA/F3JaIxFXeM5mzwn/gvEd6RYxv05NAFQJ9EUpUbx5mp7QdGB0g/LP+djCfH31XVMaJwuASCGitqtP1b28W9VGPXcipV/nc++9eMEwPDddVt3xuRUTACUi0tavvsFKq8v2dNkfoY1Lh5JOH8nSLK3QZI/KNsgANTdXspQTiHjrRa0WC4peecbqHzyJi3LlOY50fniiihd09VP/xStn3+NJmcJ5fMZPfnWX0X0+Os4aSDNM6LsA6LrD+jqC1+ij979kJL1hJaLkibZY3rz7W+mP/on/iR95h98gb7w3lP64f/sR+jX/YZ/nDaTgpJpQhtOJoyMU3fXAHRbc+jtvJoIOAFw0vMqSnYtvol1mwWH8EdWuoVql7gpNlvldH29oOXiOT2YplRuVlTC1TCUN4Lyv7pecgygxG9J9uEJEhDNZ1KCaDZlF/iiFAs+3BEhtFTqvfjMinrBz68ogigbch0LOZoAYJdtcd1mEiD8WxGpp3nbA0CsN+I+Cuux1HVPAinA6aH55YNDHu7AKBFVZZ6rQgDu7gvg0AqcpSAccnudPgHQHv+8uwcAEWqX85aOlLw4LIMVnmCtjgkAEahtD4BDr5/AK3YuE/P5Y/RveFDBAhqSi7GlCWWnQlw4FC72bgrnYjMe3Or7LmvfHJ/VSEsIAbuHg8CFyayh2KqCVRFBUdWDtkdZ+3u0B8AYEENZOskkX9e5x5pHHXp4ALQRAFxDHj+wRoZQsSZOisWhCQCUOAP5Ls9RK75SMvDAm1I2xTt3Lh52wRoq1m94yImb+ql6AGhgQezFoiSN/lfnIlb+db4sDyUnAKwD5PDfx2tT53S9XlOxeE6rp79ItLoKFn8NvyqYCICciXwU8b6A8QXyGB8byMWyvKLJ+ZzST7xN1yUHgdL5ZEr0ta8RffAerT77s5QvPqDJWUrrLKWLtz5JyetvE9EF0fmUimf/kJLiihYfvqDNIqfimujp+1e03szpY+98mn78z/x5+pnPfo6+9OyKfvAP/SH6p/65f5YWyCN0ltF6s6J5IIgPj6I/wRG4fQScALh9TF9yi4EACOXIVB7m+FZ2URUXP1aMRUziBGm0gOvUM5qsryhfXnFMlgq/uGe9XPHfcBCLrTBYFpkIgAfAhAmA2YMnROmU67gmk0zqqkMwkaewMl1Z3rcyhmsWASErbo8AQDiE5gCAcNWYjmBZUS8AiZSAu3+oDsChAKj7rnHhwYqapEJ8hBwAIBvgAXA3cgB0L7nRCoaxmi0F4ZCb4dUgAG5qQLsTACWXLGsKyKKwykct2JLGo/YAkG8lZ8YxPQCs9WGtX8uDoLf9DgIAkLIAimRrVeRzncysJlet3tvfW+MzW2ghAKD4KwHQ1v6WSzW75h7RA+Dm8jeHXC94qUuvBEBVsSJ4vqzzTWRRlzFqGT0lADihYyDPXn4IAF46klC2JjECmYeke8H1H2XNQARw0sSQEFDzBbxKBIDOT0wANM+25hxZ+8cJgN2306Gu1DnQkA38jjOqXC1o/exdSvMVlSUS++XsdSplAyX8FAR3ldAS5qui5LMN1Y9QGQBBodOLM5q8/hpt1sjxQ0SLa1r93N+n/KtfoenVMyquLymZJbQoNnSdTujBa28STc7o/OGclut3pZLAdU5nk3Oi9II+/OolPXtR0oM3vp5+4qd+mv7a3/scfZAT/cv/5r9N3/3930fPFs/p7NEF5eWGphxqOIaFPhTq3q4jYCPgBICN0Z29ohbcQwGzoGxDKFABv0AZKxymbIgPBxVY1asr2jz/kFaX7/FBjJgszW7PBkO4XW2QgTdj6z3XYg2uelK7G+EHGZXZOU3m53R+fkHz8wtKpzO2mm9wUIOAgAU9kBNSYq+O+2TXWs5dUKXZEWWkism2cwBIjLOWmNFKAiGJG1ycgzt0LWcG4kFjydC/KgQAJABVIQDSVxG68NKaTeeUwd1UE645AdBR2unlbJlXhwDYxmt3AkA8ezQMFsqqWvy1DVX6YVuJP6wEVvkzXs58DXmKKeDLUTTsE5J6VVbxkGhKhU8kQY3JSa6kUnlWDXtk8y5rfOZTtCRadGHsAaA109uey88O1WG6nmMRfIf2AOjFJ3gAaPUPrvgSvNU4ASKsjBxPLPkv8F/19uD/hvEflwAo2MtExynvGhDsGYc2IPafw+6QrS6ECKizD7/tNC/FieYAiMv46T5slvtrWv75Xb5j7gwnAMwT5OAXqJdGlY8mlFMtVtdEUM5LuPlvWKFfr5dMAnASyoRY/gQJMOXcF+KNVaxzllfX+ZpmZzPaoBrA+YymsPYgeeCXv0If/N3P0oPVipLnz9nAlc5SWlFBH11f0RufeIuy6ZymD2dE55Af10RXK6ICITbndPnlj+i9D1c0e/Q2/dRf+Ov0lz7zc3Q1Paff8i/9dvq+H/gBevbikh698YSfmxTI7TEyD8zBZ8Af4Ai0I+AEwAmvDBHgRbDXGPZYyeaEQyAAcJDiMij+cAu9vqbNs49o8ewp0eqSaANXf3EXZQtJcCvmRH1VkqvtOr4QrJCg72pTUpL9/+y9CZBl2Vke+N39vi2Xyqqu7qpeULfcrQY8aEECtBhEeGDwxOAl7CGIwIAd4GDCGGNPGE/AgI1tFtvYww7CoLEQeDAORiwGxGqwZAkLkFoSknpVb1VdVV25v+3ud+b7zzn33Xz5Ml/me1lVma33OiqyuvK9++4959xz///7v//7KFDkww8bcKlSTOVszxeRPKqks5rOn0KtF4q9ZhRo9fZRFVIDAccCABRlt5Jwq4T/VHWTwXy9HcIwDQwcYlR+eRTDAhABQAEFFGRCISYRneG1kQGgxRIXDIC91PPbfSu9EgAAGbOxEvxxAAAVBxPwUsl/vbprDms0ACZ8VQ18u92zd7Tvmxboz8sAqPIITSuVViddfRL6vxYpk/1lgl3q0a7i4HdNu75pxx+nfhsqtRGJM8H3QSKAZu88qwCAYrYoajxp/0zyjV0c1d1ZLaQtnvT8k/Jfv0eMHOwdZQAoAGCU3KtnDSn/hv6vRHfV3auAANUqYEREzT1fn+OzIgJo2Er1861T/03SWAeiKsDuAN2G+lpeAADTdpBb//uDAADGplYWaQCArKVEQIA8S5DnqbSfChvLJhtLte1QYpOxKsE9tp1aAdsEUpGItliZTwaIr19H74UXsRY0kGztIIkiWJ4DO3CxPdjBPfdfglTEAhvDMoJHp4Ekh5MRjvLR3xhip1sgXLqI33r/h/H7f/wxDL0G3vo//SV803d9J7rdHXTWVpFkMewFAHDrF9DiG27ZCCwAgFs2tLf+wMbyT6rUOrFWybVSGjaie9TMt5nIJzEQRyh6PXQ3N9Df2kDTL8VP1dCzVACs6oWCGWgbP3U1qvxlHsZi8Of6SPICtCti+k4AoNHqoLm0BKfRRMbATEAA/YcKzfp8lXo7WQDzMADGAQCT2is2gFtVOtX5a1UC+btRk9VNEaIFoCwAtc6fcQfYAwA4quea1UJ30QIwrUJ4K++CVwwAMDZIRwcASviBVwFcewJf/T/sL5707xUYcKdtHKcskMMC+ErfY1YGABlCrg2KnppEQwn/KeqpESgzqiFKx2Rv9XHe9X9SAEDd71z1iStrQ5MMm33bnK/63qph7MBZmHZ98zIARk+Vyacwbf61m30leEgHACb5PG8m/9QBcDif1HNgAiGuB1ovoNTV91MDAKjz4jnS8o+gOkEAPluNAJoI8NY1D844A4DPUdUCMaJ61y3/zDo2c7YH4NStHodtIQsA4FY+gY927EkAgAB2WQKLGlM0qCbDtMhQyp8USRKpdgC2oTq2tGORfaliUwt5lgvDNHdcNAIfZX8LN555HNb2OrxBF/HL61j2Avhw0e8PUFJUMHSx3d/C5QfuQVZEGFoZsLyM1vIKfIaRMYtjObZe7qLXL9FcvogPfvRJvPf9H0IXLt7wJW/Ht37PP68AgGE0hEeh65kpaEcbv8W7FiNwq0ZgAQDcqpG9DccV2z9WPyj6RBk7Ed0jbV1VxG0q2sdDsTpi9T9j0r+5gXzQB5IESGMEnhICY6LPP0YgSWyU4kiqJu12C/1eTwKqRhCIN2+v14PjeSjEAlAFVnlZIklzpFQedz3YfoDltfMIllcl6e9GEeD5sH2CBqpPlYIt0wCArLTFBjAp7coGMKfgi4gf1UNI0wJgpBBVwG6cfKXVQAMjo/DXjJmCBwycINV/zQQYWTEprQPFirBQ2A5udnvKyWBMaXtvoH0bFsMBXzFvgjHvmU9LIOY5vjhFiAWmsgF0QJBprw1gUGZopAnusm0s2SXKdADLzZH5hVAIA5DmfftsAPddr3HK0DRlU9E1Aa9UMGu/21vlFxfE/YfU/1IlqzVNgHEwoE7BnTQX0+ZvnvVVyXGY8z2E1juxgq11DY5kQz5xoWk7Ut3axOSfe5snooCqRYLVJnX8vYFeRdo4IhX5oHVuBBrrv5825mZtGJTWrI+6+v9RjlEd55AAdtr83vngV1nSmZexRcy0C4IA22S1ea7o1tQZE9zHFUA2K4KknxhjNoB8zhgbQCT9Q2wALThaVFatb8XAI+1fqf57wj4bPc2qq6xoQ2Ltq/eH08gAqO9n1dmb/UxIiXnltqFs3ww4oxiHU9ffHPefFErEGUlpSchuWrJNxIPj+tpdolYy0HHVPM+sxWdHI8CRjeMIyoqUwqWJCFSTgMpmTAIAWRyrNiXD0GIbj63FWW0PcWEjcCy8/MynYO1uIHn5Cvx4CC9LEdouihTo9QZIsgx+M0Av7mJprYWL957HetTHIGxjmJVYa7XhJgXOPfQavPzfH0OzsYysDPDeP/gA3venH0fsNbD2wAP4vh/+QfSLFJ3z57C7u40mW3QWk7oYgTM6AgsA4IxOHE/b2P7x7/XKP9X+KajiWCVc11ZeqdtbGGxtIut34WQUS2GQQuV89k0qv3D+MSJJfPiSZsVq2M7ONu6++25kcYKd7S2xELx0//3I4xhDOgVUwYsD21VCgGQHENuN8xLLFy4aPCO7AAAgAElEQVQgXF5B4XlIS2DI5B+QKoeVKcV+Q82fpAEwCQAQ3+U9VSwzkbpKp4N2BtjGHUB5DqjUf9S3pR7wxo9a2vuFoaD+nf+fi1WY8mJmEGlUaBUA0F8AAIfcQ0dNRGa5DV8RAIBpXzF9ymMDYSq7JsivAwCqv7+S2NzzyYr+r++sepCy9++HmxhNm79pAfph82oAgHr6Nel4B/UAK3Bv1OJz/DU0AgB4LCYgrDSxysTKtgIAlGWphgnlK/ZgjtNK4FNOalybYRqQWB8f/p0JYJ2ZZez/ps1btVtOsTGcNr93GgCoWuAk0Ve9/oYBkROI1veV7RLU2auWL9X2ucL3+QEAVjWLTD17CVTwGUP6P583kvoLQGGS0L13roL5zx4AIPeQtiUlA4DAm+n7l1imajucfkdPW5+H7z8LAGD6CN/ad7CXn1bTXOFkBDBuddnLXyqRP5P8CxikAV/eG8KCYfHLDmDnGa49/nG4/W2U2zfhZREK0v6LEs2wjfX1TSRJCsulzXOGzvk27v68R0CF6Ky9JiBCq9kCBhFw/iKGH/wT9HeGiJMSf/Kxx/Ge9/4e3OVVBOfW8GPveid2kyE655bQ6/fR8IKJDLxbO2qLoy9G4GRGYAEAnMw43pGjqACVlEFH+hzZl8/kn5unscODAyQbN7F94zrSfhdekcNDAbYFUN+f1EJb+gpHiLuIrciDWHlJNxshtre30Wm3Mez1sLKyjJ2tbXg+hVlU8mx0UCQAsyykBYSi1U8zeM02WufOKRDAdTEkpdG2EYYNCX4OEwHkleRwhAGgNF9dZGI9qAAA8UAQZF4LC9Raqo3JoE7xlT2gAAIM6lX4ZIIrBSZoz2gJrEcuAOw1E2DE84VGagCPBQAwfdkfNRGZfqT973glAADMH+WeHXuZwLb+c5z+qj6yX8W/ShNqyv/m8OPVcjnmIYM/bf7mC8D33LaHLoHx8zDnPS8AICKKRvvEVlRxVf0Xb0XZIuoAwJ7kn2c8JwAwjb1QZxLV598kUVlBKFVBKHUGwFHvp3nn904CAGpeFPtKrkMDAGYsBNDWVX9Zp2NzZZKKo47VhB1IccbmYADw2ctnIGeQyX8YhlL5Fw0aAeQJBKgrHQEB+kz03nFWGAD1ir65f8mAEMBNxxyyoxmtjQkClwftk7PM4YIBMMuonexnqOav5r6Qnn/+lP+lKwA1PSSepRbVSCqHu7MwZywHMStKcYwbTz2Ocx6wZOdAQKFmtS/2r97AtSsvsYqDOIlhhQ6cto9H3vZGoNlEz2lhd5Cgw6LV7i5WVlYRv/gSom6EVnMZH/jQh/EjP/VOrNx7H4aWhZ/7tV/Bbn8HjaUWqDHiO2zBW3AATnZVLI52u0ZgAQDcrpG+Rd/DajSDHOn1lA2TKbM0qcsmmO9uY2f9Bgbbm5L4h8z1iazmiQiqlIXqKRRBZPaOKgWB6oHMYJhVsTiK8MxTT+GzH30UaRzLQ3s4HHIPRhAEQqVM00zZCbKyQmoUrYtcD904ReF6AgAEy8vwWm1pHYiSVIKekW3ZfhHASQAAQYAKALBM8jSyGzRBukn8FcCgrAH5bCE4QhBAvXR1xdgB8mFTMQIUCGBEAAkAsJKkNABLFI6Ll3cXDIDDlva0BGOe2+KVAQCo5KVO360neiJcVrPvGwcGlIr7Ph3BitVsXACq94y1A0xL4KfN37TPH7o29EkdRsCuf/+kBOIkAACOkfT+i/I6acia7q+rTmaXUEKAY1d0AgDApPBxfFz3zbtCAJCzZ5b/6b5/sdeaUtWvX8G0906b33kBgHlDZ3mG8doNXXyMBcCWDv7OvPbF6ppaPNs+NCcDgAluzmNQpNCFF/jiNKN0G3QlXLIh1eYgT8cxyjvBw9MMAIyvtT17GQCfz9SxFgZzn3McprEBpq3Pw/efBQNgtnV/cp9iAUqEmOU5NnJ0kr9TaFrvZ9KmV93HvGOUcCYLX2mvh2tPPI5zgYeWU8J3qREQSaz3wrPP4+bV62j7IaIogtMIMLAyvP7tb0HUaKAfdJAVFs43GvDjGHYQoHj+Cm68cBWB18CVa+v4ru/9ftzz0J/D9d1dvOf3fxf9qAe3GUjxyy61VszJDcniSIsRuG0jsAAAbttQ35ovomidJAkkA2aZovUzKKWqfxJh68XnEHd3gDRC6Frw2eaWxSizRKGoJf/YqpKvcNgqmBKanipRIhoO4DkuPvInf4r77r0X59fOo72yhN3tLXi+UmfNEtq3FEpx2fVQkqrlB9gdxoiYNPsB/M4S1i5dghOG2NzZhR82dR2e4zMdACgsT1gABgAopGu/lsjrv9f7diV0YvVfPjUJANCZCCs52h5QaSmooEsAACYIGgBQQYmF3HYWAMCUZT0twZjnrjj7AAB1OkYMgEnVXlakVa5X63M2gICulu1LompJfhVw1xLXPUTiKT200+ZvvgCcMRzbbGoJ2oTkdWL1XzMX5gEAVJW/EJVpEYkz1nAVgKp6kE170kkDAFLTrc/LhDmui9bJDrlnrIpK74X/bnRc6uto2v01Lf+dNr/zAAD72BTTTnbs9zJ+dfs7Pq/YQFyrHBsbRFljGuSuJ6Fk0M3+mg8AEHA5zcVdxqfoH6uJsgYoZKiSfdVuVm8B2Hu3nyUAoL6PSWxhWWLvZkBKA2KZ9y0AgNlX5tn4pGKgsg1EYVtajllbkxpsVe1nZG4arQYdr6GEF7pIdndw9fEnscT2LWEOpEjyCJ5j48Wnnkb35XVcaC4hi1PYjQZ6VonPe/vbMAwDDL1Q9AFaZQk/jtAJQwxfuIqkO8DyyhqefPJZfNf3fB8ufNaDeP7mTbznt34TmeeAgbTre8IsWLwWI3BWR2ABAJzVmdPEz8JWIkeS8GeZsvvjazhA0d3F+rUrsLIYTpEoAr1VwCpSEQjkw7dIGWRoMrxDYT1VTeHLKPP2e12snltDf3sLu9s7+OSffQKXL10SXYBmpyXvJ/hQZDnone27HkjtGgxjOEGAjDS/ZgvDokQ/L3D+0iV0zl9AP4pREihQetvHBgDIFctLUr3UA8FQJSvZpEq8S+kMKABA/dzLADCLwCgDmAYB0kZtZTfDJMGnCCDbDxQ7eAEATL95piWQ049w8DteGQDA3gBinOZtAIBJoyANMJNU/McAgBEjZv9RTMJx0ChPm79pCeJh86t0t+qVnZEA2Pjn9lX/dQIhFoczxmCGIVQHANRYKdqpIV6rczGsALPbaJLFHAwAaT2oaRhMqvJPUvGvGCMUkBRrbKX6P97/X//sQfNwGgCAeVgAdQBA7h1H0cnHl8QkAMBM9ex70PwAAB8m1MJhOxwFfZnwix6AWBe6lfr/SOnDjBZ/8v4/OwyA+t4msYWAawoIkLkwrRwa2DFze9j8zLf/LBgAs6/9k/ikYsAokEsJNMNSjgBc1yM3CL3mte3PiAjA8leEuLeD608/j7XWkli4soyVIkWnEeDJxz6CdHMba06IZJAgozBgu41Hv/htGPgu+igRBD5WPAcWY+h+D+/7xV/CS59+AdEgwRu/6K34oXf8NIJz53FlcxPv+Pl34/zlS8hcwPEccZBZvBYjcFZHYAEAnNWZ02r/JIBajqVs/thvz+uhT+rmBnZvvoxi2INvMfHNUKRDoKCtCpn5ClEtaAbAhn3w3zzY3NR0YsENOE0TtNptdLeUBkCRpbjx0jU88anHsbq2hsv/vzJqEIbw2RvPfq5SifqwshHFKdxGiKS0EC4tY5AXuLGzi/a5NVx64AGUno+Y51CrsqkA3Ijysf9/rwYAGQDyR2sA7GcAjGpSJpiX6v+sAAB7w6R6pBBfAQBUa/ACADjCvTMtgTzCIQ58yysFAKgHxubvvOj6380g1Mdz1PSyPwM2SfGogj0pUVaiaRMaCKoxnzZ/8wXgCgAwgKP5rvGf9QWwJ4kgCDAnAMCA0QAAci3S36N1Acz/S6XeaIaMjZZmTs2yjjnybJ3aM1e1dg8ec9zezyRKaptUF18HAEwLgGJv7XcnGT/Psw4AmCpxnTZOQNww2jge8lL2L/teE+Q3jjGV8wMAgad6/gn0KT0DzfLQdn+GoaBaF8y9OtK7KSm3e4pdAMy8mHPcY/dnWchSer2bfWgEAkza+yZNzHz7zwIAOMZiP/G3KptVzQKQhF+BWhlbVHUb6ojwpOBS9UczAawUrh+ju/kyXnzieZzrrMq9QHefKI/QDlxsPvdpuL0B2lGJMs7RjQu0L92Hz/qiL8LQs5G6BQLPgk2Ga5rQMgA/98M/inyQIhomeP2b3oL3/MZvoQcbN4dD/NN//a/xyBtei5ynocUKT3xgFgdcjMBtGoEFAHCbBvpWfA2V/xPZKAkAZHDzDFKfjiIMrl/D+tUraHo2Gp4j/54lQ5RFAs9lMFRIkk6tlCTOBH1nL7/v+xWtUj1cSyRxLL9T/Viq4tDb7eKJJ56AHzSEDXDXhQuMVqVVgFUtihmJBoDjYrvbhRM2BAh4aWMTjaUlPPDQq+F1lhCTSq+9yutBjiKDSa0eueUgK11klgtCHLlNAID+hewRTCudc1MlMemQnL1O/kUDgL7PwgBQLQFSQdVBIWNpE+KPmAQcJwUA0NnAC9j3xXNSeQI1AG7sLGwAD1vb0xLIee4L5dygZsspWElS66WwgcwuYZc5/DJHmCU471joMFtMB7CdHIVHn/AEvu1qwKlSjNBcErU+uC44/wI6eSGGhYteZmFQaFFK9i/OrCSurDrHfbCPOp6ytic6YYyS/aqqfMBBRWX8kAr6tPmT489oxSVfK4Kb6gTqFcCJzAZFBFW5nGYAKABgPLM7wPewPgbylhIuAQCjQm6o49oulMm5VGPV2e2dZT1mQtWe9VVCOw6oY4yDP/w3OrEclPio9EUluIYBcBYBgFmHT1IC3SdeBwBE+E8DM9X4McmszVW1rucS8NJuMjURQNXRT4edDG6Zokz68pP/r0xm1e1G0JvJTKvVkU/wpSqeWoBX3Rx6aLTQrlol+n7VDIB5XAC4e+Z0C7IwGPYxGPThOEoAk3pCjCuMQKlJ1vaAEOaJeQgFZxwAMGr/igFgi6OQ2f/qe8ACAJj1rjhLn7PgWC7yjPGnah3lzyRNBNxUekua/i9MEZX8y37PtkwrhdPI0L15Hc8/8RzOL6+JplSeZ4jTCE3fwac/9hgaaY5GUsKFg90ow92vfgQX3vhGiYHjMkYQusiHQ4kN0eviB7/jO9HOge52F69781vwhx/6MNZ7CXbSAn/v278db/ySv4DcYUyoWQsz24iepblanOsrcQQWAMAZnlUmzhnp9nmKhpXDy4ZAw8Pg8U+it/4yfEl4R5RWJuhK356Jg+pvjZNcNs3tzS08/+ln0Wm28MjDD8u/xYOB+GLTTolBelbmaK2tIep18fL6Tam+rV+5jp31TTz4qs/CxbvvgkcqlecKEEBGQVaWGCYpXl7fRFqUuHDPJSytnkOj3QbWLgC0DSzpGlAiLQqUUr1hj3+JlOr7pEHCQlo6SC0fmR0i40/LlyScPV+s7lch+qg4ou26FHWXdocEAOT6yQaQgpDAC9oSUFdXJCA0DgB0VpDIDKCeAfuxqZvA1oOiFJvDzUEsPyeJFdVpy7Mus2kJ2KzHvV2fm1ahmev6agAAdSxGjg4KyiF3JLRKOGmEFc9Gh0g/75E8huvq4FerbBv5IdWOQjSI/u+leBJnBetsjgAAseWjl9ro57a4UhS2W6WGk651T8V+rMeb3+Ozn3DG19T+6ynU+ImJ7di5HDZ/MlZaJ8ME7/WP89rr6t6T3sP7vnrVquxm3BSlU7+0q8EeAMAEhPUvrhIS9f28Nw1wac5HwMw8x1KrpR1BxidBA0sSlI4BFDV8QSr4E+ZvnMVQr4BWoEzNgWF8/zDvzzLT4lQfJrPfcUAAet4fRfzvwHvtEAzj0Pv3CDjLtKU9DT4Zt8GsloIpDRYqcRbdGUn8VQJN61Zer4zLpPmpAb/TzvGw3yv4yhK9GwMci9hsQavdBL6VoYj7sKi5w2eOo4BGy/Zgux4CPxyDliaNyORRUruc1qmoayFUYIJigRz8Ikiqkv0kiTEcDpATULdY3NTJP+MEDUbsBwFMC4L6BrNWxte+mR9T/a/vA3WR0nnmYZbPLlwAZhm1/Z+ZsQNLNX7yuS0LWd2vYmEtAJnSN7FcMi5zpHGC5aUlDKkbZbGgJWJWgBXj5rWrGO700PRC+LaDdBBJvNduhHjuyafQ29mRWJWaG4M0xWu/4AvQuvsicoIMgY8y8DEUkmcJa9hHI0kw/OjHUAyHaL3m1fi2f/Qd6A0c9HMXf/lvfh3+2jd+AwY7N9FoBdKusHgtRuCsjsACADirM8cgh8r7ji8AQBMpvDIGkh56zz+NeGsTTE2KNNNCVqrnjrutBCLGV8V2MRgwKSqw3O7g6gsv4vrVl/DAffdj7dw52ZT9lRWA9CjbwjMvPIe7L19C69wqrjz5NJLNXSBJsb5+Ew/9uYewsrqMYTxE+8Iaupsb2On2VKUeNvywgWa7o5gB3P7DEOHaBRR0AnD5x5NrImggFRKxJ6SdYB0AaCC1AwUAFICrE/u6RVJV1ddWXgYAGLkB6L5JcUyQ9L1SIVCUAFXVVWoBfHBQbdaVP6BK+AIAOPJdc0sBAIk6TTJkKvG6msomkTJHQBmHLMKSb6NN0kg2hJ3HCBg/5Ln02uo6np5zrUchAEChAYACueWicA0AYGkAwN0DAEwaFBMMj9P85dQpYuTO50R+5ImYfHI1gbuDj3TQHIp6s4r85cOTEsyDetjl/WK7aWjN5vN7qfZ15rbqGNZsbnF1U2rQKpCsnb+sCfUPCgAYMZfk33SyZBWFBImHASn1a983lwwaWYkaG7rxz+xJ+Gt054MSpnoyVVHYa99RJVhyMQSo5gQADllEtxoAmLZ+DwLQKoZISUswBQAw+Zf51i1sPDatuiYu/RMDALRrjOgOKBBSeEhstSv5TE5gUZE8T+Wpov6z4HghPD+E7ahn4awvgR9mbAEQkFTcI/YCAMTclPivgkXVNmvuU0XbVlwclbBNIsHU7xWT+NcdTcx+Me35MOu4HOVzCwDgKKN0+Hv2EFWOe7iS1XzlqqRcq4wHFeO/EoVdIM4SaY9JkxhLjSaywRChH6Do9tHd3sIzT38S55aXEDgekv4QbmlhudWCU7CYv4tr164hbDQkptzq7aKXRPjyr/xfgHMrSDY34DeayIMAXQJ4dBBJBliJh4g+8hGU/S78ey/iJ372/8FHH3sOUdnAX/6av4W//ne+AVFvE0HLXwAAx53zxftP1QgsAIBTNR3HO5nCspGwWk4GAFKQlDy8+hyizRvIuHnJvsrUm5UAZScmlW+xt9J2UVp4qNloore7K/nUzvY2XnjueTz4qlfhwoUL2NjcxPl7L2N7/SZW1tbQ7feQZCnWllZEBfXak0/hxRdfkGD0/gfux+raKna6O4iSGK3OErKigOuH8AIqruaCxAZhEyBdKwiBIETQ6iAQe0AXwzQF2xtc35dKe50BkNoNZFYgbAA+OOYBAEgRt5Ap20Tz0gCASs9YQ2aso1gJFhkArAhKUlGCzQcLBsDha3ZagDcXA0BFpnICurGjCqYJ6twJAOCg65F7Tyi+qmpu7kVh4hzvtj+5d08SEDxiMlglrzIHoysYv/56ksvfqWq8tj2Uz5IBUR8BQ6s0/6rrqtKPr5J303Wg0hAFAMgRzG1cAwDU9ys4r15NJp2U9P/AdSoG0VEGtj5/8pUZ9xD1qif65ljjFdj6/SDsiUNcD+otEfVzqwMArJIRADDjas7jsOMe5TrNe+40ADDpXKvkUs+/8ZEX6r9uKTHvuR0AgDwrNACgWgBGAIBbJAI4Oqys09aMjBebYHgTYaOFTFTEZ98B7jQAUIlj6okaX3d7KP96/5P75hhWlcdZr8d57wIAOM5oTX7vvAAA4Ch1f7GwVkwtaW2itgn3NrbxBb5YT/uMu6IYoevh2jPP4caLL6CM+rDyTByoyAogg7XNhD9N0e31EKcJwlYTaVkiLQvc2FzHW9/+xWh02lJkcnxfClB9y4Hl2nCSAdrxEPGf/jGy7jasi6v4wz/+KH7xF34bpb+KL/2rfwNf+61/H0ncFQcCshMO7aGbf4gXR1iMwC0bgQUAcMuG9tYfmBtYxo2Llc4ihlWmuP6Jx2QTc9JYGAAjiqqujFYiV6TCS+Ff+vuj4RDNZhODwUAqKmGrjT96//tFE+D1b3ojbrz0Ei5evow8TaWXchixqlGiYTlI+32ptDz1zFOI0xhLy0tShXnNZz8q9nl99ld5gST+2zu7EvSvnb8Ar9nE5jBG7rgI2x20Vs7B8gNEWQ6KG7LnXuitpY2kdKTqnzoNpJZmAOgWAKXob6j7e0JlTf9XlO5R77/qnSYAwBRftP+rJ5mpdOjKcNUC4FYtAAz22BaRWTY2Fi0Ahy70Vz4AoFQlDgtqx+nfBghQmkejBPLW7xhj33AECne9kjcpyTW3zXhAP04DNuNTT2rrWhujdaIAgCqpNhVI3W5gWEzmPQYAkHOTLzGg0AjUU+OsAQDtF8/WJs91ZI9UAn+TX+NJej3J57nkWsTMjM04CMAEaPxVHyupZNeE/ypwpKaIftDnedZ5mcteW2cKmHOuH3vWpOtOAwCHsiSo/WG7VQ+5iP+NaUrcNgCAbBjTo0y+m7QApPCQAskQdpGodcbnjuuJdk5AXZyUCcTZBwAmJfScC95nddCsvp7uNAiwAADmf+LMCwBYliPFf7k3NABQ8KcGANghYBgAHu+TOIGdFfjERz6KjRdfxPmGD4sxKVk1jiuiktQQIBjIxJ9xZJxl2O730FldQeHa+MK3f4m4VhEc8MkmcF30ySQSAKCPZtTH8EMfRLy9gc6r78cHH/sU3vnvfgnN1Xvx8Jvegm/53u9FOtyGE/DpsQAA5l9FiyPcqRFYAAB3auRP4HtN76GkIEkfiLt48ZMfRVhm8Nm1zJ5/zYZVViumrs1KmhIfS+kc4PrwGyE21tdxbm0NVrOBF556Cmtra7h69So2NjbwRX/hL6C/uSXgAEVbKPJna3s8ogiffOzDEnufv+u8MAHWzp+XPkxWO6IkQdhswfF8bGxuiUXg8vIKvEYTMXUIWBTxQzSWVuG3O6oNgCcrivvcYkcAQGYrAIAMAKb9rPIaAIAAg3mZunAl7VYw0VJkb2oB7AEARBtgP8VRvZt6AGwBcHQbgCP/z2tLLQsbtJZZaAAcmkAdttTnDgLvOAOA6+GAHt1aD3yV9NdYAIQNWPmYPfyfcxOZAQCogwAq355M/zfzOk5h35MAVLX5UfVcuBw1ejZl7iS4q42bkeusMwDMSOizqVGXDUGBvc6KfcC5ILAZkNFTZIcCAMZHfhKgIWCEbgEwSc44SGI+f2ASXwMAzHvqLIlJCXidAZAVWdXvXv9uAyTMm3CdJgBgHIzi+BsAQM5TM2vqopK3EgDQkLO6BygYKYKahgGgGHmhXSCLeijTSBgnTDj4HGQ7Gen/6rk8+w5wWhgA9X28nvATABjfM8ZBnTl3sZk/vgAAZh66vXHWrMuXbEsywKQXTFmvyk+d/CsdqFTdHkWBBl2qkhz5YIjHPvQnKLpdNJMYTYKsbIflZx1bdAPIIu1GA4SdDl77xs+Hu7KCl69dxcc/9Ul83utfh+XVVXidDrJeH4XliEW161hwkx6C4S66/+19GG7fxF1vei3+8A8+gP/ws7+JtUsPI7h4L/7J//1OpN1NWAHZaKN2s/lHc3GExQjc3hFYAAC3d7xvwbcR+bSB4S6ijevYePHTCMpUxM9oDSjq9jWYVoxUKPJDXTvGrxmDYgKrCVory+h2d5GkKdYuX8L6tWvCDmBLwLPPfBpveP3rkUax0AZajSbcZhPp5iai/gA3N9ZF9G9pdRl+GIg1IFVcyRRgu4AfhHA8D93eAFEUo9Vso9npoPQ9RKT5U9glbCFYWoEbNlDQglBX35lgj0QARwwAYVPqCv5+126Tnmj/bqoaawBAersZLIpIokoA9gocKahEjq7PwWILBa2aRATQQkYAADY2hrH8XIgATl7ar3QGgLSD1AL4cYq3oYBPqoJJL/opBwAOBW+0G0a9fj4O6FDEbrwqPkqWVff9nvZ97QdtdPyMeJ+hectnde+xJPNkQNXHX257ZY83EidXe4B6P/dLRyqTHtt5clKzD2YAmAp+vTJfBxvqIoDj18n3TRJhOwj0qoMMkxL4CtysRE8hAXK9572eXL1SGAB11ohJJo2PvAEA1G6vgKTbDQDId7OSqTUABGQuMjh8DjsFsmEXZRYj8FyEYUMAAD5XDHPolQQAcPxNzz//PokBcwuCoJkOuQAAZhq2PR+aiwGggTPRlGDyznhVADFF/2cbgDCcJI4tETguHLZedvv4k//2ATTyAh1qfMSxCEbTmi+1SsQs8AQBgnYL/8Nb3wKsLMk5D15+GRs727jr4t1IkkQeE41GQ6LCOC9BPV4v7cHpbWHn/X+A7vo13PvmN+ADH/gw/uO734vzl16Dvt/C9//CL6BIe0jtXCy1Fy0A86+jxRHuzAgsAIA7M+4n8q2KQZzD8V2gu4Wbzz0lQABVzyl+ZvF3rJwxMNH2QsbiB0WqPgsbLkX4bAvrW5toLXXQWF7C5sY6HNet7P+2bm7gEx/9GD730c/GJW6gw0gcBphIf/xjH0PYbMAPAhEIDO6+iK3nn5fKVHt5WdHlmQjYjlQ8CADQZeDc2nlERYbScZGylcBy4bU6aC6vAr6PmP21pHUJA8BW6v/SAuArBoAGAHTop/kN9aHVDgAMDccAACUgptkAphe6soQasQFUgcYWNgIdCcgEoFgMH0qJZWN9AQAcupZf6QBAJVapk4/xSvC0AFixUu7g6+DcV07qIAq2JKvSlr+/j30aq2O0JrTQ5yizleS9Lson46MTCUkuZLSUAd5hAIA5htDhtQigqq4kNhsAACAASURBVBg78FxXqcbT5iwnvHjwIJgEvp6EVok+AJfA4ITpm7buKxBBs0fqVX+FYWjG1gR2SZ0BkGRJBQDU1x7fw2PWAYhp8zJpFd5pBsA46GFAFVGWlz9uNf5mFg0AwPcSzJ70qtu/znr3qaeEaj87CADwkaFgSx4dSXwPnh9oEVl176jxnX0HuNMMACWxwTFQr8ME/8y6HgdJZx3/eT+3AADmHcFa5+QMh1LggRZxJZNK/xHrSbIAhGCvBJsZZ+YxXTUcKnvig7//B/DSFEEcIySjqxEiLnO8tH4TvTTBQ4++Bo++8Q0S1yZZBr/VQjSM4Pl+JQwaLi8j3e3K/RdnBQINAKC/hZ33/R52br6E1Yc/Cy/vJPiJf/tuLK89iEHYwfe9611Ay0GUDZWl9sIGcIbZX3zkNIzAAgA4DbMw4zmI/V2WwvIdYHcTVx7/M3Q8oBz2lcp5RmEVPpQpjqTtkfJMFFXTeIAiTbHSWVY9euyHbYRIsxRRmsANmGCr3lIGuekwQndrG9deuIJzyyu4//K9AgC8wEQ/z+D4Hu5/4AEkeYZuv4+VtXMSfFEAkEACj8Okn5W33d0ukjjF6rlV5BakFSB3PPTTAnajhda583DCBqKsEMcAAgApnQDEBpAuACMAQNn4GRrleChfAwC0rZt2ilfCiAIAKCVkeRZVcHYdABB/mD0tAKSaSgsAbNyMFgyAw5bvtERolqRkz/fdwRaADC5y7VYxXuE3183+xXoSs+d6td/87OH/jBvHMT52kIq/JMTqrlFWmWMvc52H2QDyPS6dNfTnpWKtOQHV50WRXKm7KzBTqZOLWJTQ+feKCCodgBGIIH36eSafofCfL73/rk6MGXQer4eznmTz2AYAmFbVl5GakMyb8WWyXhfyO+j9JomSn4BorjCZNdX+OmDzSgEAxsEXIyxXBwDMepSftRvqtgAAwhJjP7DimNUZAHQgcdiS55QIfV/Z2vK5ylYBWbvzvU4jAGAsGY0Fp1mzk+6Rw20K5xubaZ9eAADTRmj67+dhAKjairJZNck/f6p1olhc/WiIIPAlXov7A7TDhohGf+R3fx9FfwCfLgEWMEwTDLMUK3ffhQdf8zAa59eQc2+nzbRtw200cf3KFaytrkksTBvYOI6kwMVnWJrkaHo2rGwADLaw+19/F1s3ryBbbeOuy6/GP/u2H0Crcy/K1bvw3T/2o8A9KxhGXfiuNPJNH6jFOxYjcApHYAEAnMJJOeopOURKswTwHWw9+UlE2xtoOyUKepl6LgqtUM3AhMEGH8wMhnd3trD+8jVsb2wgHgzF8u/SfffC9lzEWYrSoU0RfYopMMjieQ4rK5AnKXY2NrF5cx1FnCLwfbhU0WZvYyNEe2kJfhgq2z+hYnKDtxDFsQgM9vt90G2gyAvcuH4dDz38MKJoACcIUXgBnEYH13e6OH/pPmkvIC3L8nykJQEAWwMAoQAACTxJPAwAMN4CoMZQK4pLjz/dEEgLVn9n3U7sjkjBNr3QNQBAxZBMbvYCADYfKNpnOiktbFJ0plSMgHqAY4LWkwpwxoOnwyqER10/p+F90wCCqed4BADASofoeFZlA0hxLgJkFAKS5IlJpah4a49uWTojG0AG7BmbRQg8OSGGhYtuyqCjgMUeVwJENeprXe1/UmuIuaaR0N3Uq5z5DePrZny8TfGuTl+v/z3VFdSq6mzo5xoAoPDaYRyGw+a3Eu3TV1fv3zdj43kKQBnR+ZWOSWVPpoXX9oypBgBU66imlhJodF0BAAgEqO2hEBtGU8GsX+M4gFEHeKq2DgEjDmdwCAPBuB7UqvrmeGRGHfYaT35NUsXPsb9diWXNvDymfvCoDICD1tncAJ8+QwNwGE95xeBgID8afxOGTwMAZE7MmE1Cr6aOinoDD+E7trDbUi4zJvWOK73E1Kah8F8e9dAJPYQ+n6WcK0sx4UoLWU6b0fkmb14AgFaYvJdSJlDDAdIsVs9FWqLpVhteK+02xfpP6xwoApCyEFTvH+2BMjYa7Dqp598Rp+RYbxMIUyrNajZLeRiwbcGD4/oiKqeuUu9Mi37vfeM7LwBgbj+bhSoNBIhgq2aYsQ3AMAAYqzbIoMkKFP0h/uj970NBtmvo4a577sF9r/os2Gvn5NnNtlO2kfK5LtognEMyDGg9SIJBwe/g89tGHMcInBBJdxet5RBYfwnP/OdfQhrtwr98Aavn78UPfvdPot25hKfXd/GO3/x1oO0gQiK6HvPdwcdasos3L0bgREdgAQCc6HDe3oMxyECesNSPraefQLS7iRb3uzSCTwG9NBWhIdFWkQcbq2gW8ixBNOwhHQ6ws7mFYX8gVlKdlWVcuPuitAGQth8RIfV8lHkh/bJOaWHY7QkAMOj2JPj12DhFW79GKD39QaO5BwDgM5VJBJHWNEnguZ6ICK7fvIm1tXPoLHdE8G+YAVajjW5a4tKDr4ZFW8JhDNsPJPk3LQBMwKQF4CAAoGYJrujDEulLpU+M/QwYIC4AqvpfAQA6EFCex+plWgDoF8/knwEeLQqZWMS0AYzTCgCoz/4CADjavXBWAYBeZgkAQBshQ+WdJPR3GABgkoijjdRs7zKJ04GfpgXThF9OSoblTqr1yxsK52FnNm1+99576l5VQoCKHs09ywAFo7tyBACo1iYD1xknAAPlmBtYCQsKAOB6kqzI/VmwRcp85+gq6tc4ruFgkhtJ4PXAHSUAnJQI8xjjIonjYzkOABhA4TMFAKgDnQZkq6zlpL1jRKC/EwAAO/+FvQElDsv1SIFdBQCksPMILd9B4FHtXDUnCABA/hlZKbPd1qPnk26RqQNN/OV4Qj75a/hcPB4AoPp+mCyPAADGFAaYqTNkzL0y5yXeso8vAID5h3ZuAEBvvyoWY0HGMACAXLQAyPinyj8knm35oUrmm230X3gers/2TEsco2zfQ1LmwgYoHQcB7QBz5bIhSjEFv0P9FKYBWwycAmnC47ZRDodwGw5w7QU88Tu/hizpojy/hIv3vAo//s/egaXOZTx5YxM/8Zu/BrQtDK0UnmjQLF6LETibI7AAAM7mvMlZCwBQJMCgi/Vnn0La20GT1YeCG5MllQnPDST5V8GRtthiElxmooAd9wa4fu0lbG1viyAKqfvtTgeNJm2KQhW0sFKhBVuywRBbGxvo7ewio7ifT5XfEl4YotXuIGi2pF+e266EFpqeKorZtO2zSbdK0N3ZRRwN8eCrXwXL9xEVkMr+EC7uuu9VQKOJnf5Q2gMMACAtABoAEAaAbO2s1OoWAAaEe+az1BUWTfVlwKUBACH586FTqy6aFoBRZZKVIq0ubTvCiOAfYQAUJRJY2IgSAQBMoG4CoPr/n8QSWzAADhjF28QAyC3qVHgVA6Cf24iyEq6v7C3HK+h1KvZB838qAgddDa9Xqet/P5TCr50zDiNATmMAGACgqrir200lMJqlY8ZvIgDACo8SI6h8PEwLgLy/UHsA/3iszhLEIztJGDuKDTRiE+yfkToAUJ2Hse0TV7fDK0CTAJh6Uj+tQj4OAMglFYUABwxuX+kMABEAG2PXVMntKQAA6EEua9z2VAuAOEMwsc/ZIITAzhE6EJqyaltR7jYEC1jlVIy02V+3iwGgQHH9pwYA8Jrk/mKBgDo5mglgrmja+p79yuf/5AIAOIkxnF3CQuIoHbE5NIwSW2cFMvMPf+eFgbSSuhoIZuNmvNtFsLwC9PsAAQDeXLYjbZlksKak/hOUYhGM7FUyc4RhoI7Pn3wulFaB1MmRpTmW/CVYCfVCMsQvPIMnP/D7sKwE/uXzuHDhPvzo//kjCL1zePzqDfzMe38V5aqH2CngsjnhVlKw5p+ixREWI3DgCCwAgDO8ONhbCPoMr1/H+pUXkA66aFLIhPthWQjVnjYrFr2Spd9QUfaY+JdFKlVxktz63R66u7sYDAYCGtAii3aAtAEUnD/LpGqfJSkG/b4k70kcy/HCgFT8QhDYZnsJQatdAQBSp9PBck4WgO9LFZ5/j6MIL129grvuOofV8+fhdVYwLB1Elo/OhXtgN1sY5qUwAFj9T6gDIBoAqgWADAAqKSsXAAUAVFQ9Paf8F3FIYJDF69Y/VdBvLBEVPayq5hEh1p+vyKWs6pABQCtAAwCUpST+4y4A9QrISQY/CwDgzgAArOZxDZsWgMQOEJUeCAAkBVtlfJAGX3/Vk96TXAMnvVUZ6itZLpMAAAEZx3zs963DUdo98fQOBwBG7Js6AGCU+sUlYWKCpFX9+Y1TAADe16Rpki4u4n98v7le6f+nNoA69TqIY/5/moq/HO+QV72CXU+KpjFDDkqgeDwDADCBZO35Vsafd7oFwOgYTEwwxTu8vl+rUbudLQDU4KEORElLv1IBw0obooRvl2i44JMKtqiZ54pRxvfr57Eon8/RQ3yrAQAR3BSgQlX9DQNA2gEIeWhwrWJl6PuhDlyd9L51UsdbAADzj+S8DACK/PFFKU8rJ3NGFVO4t4k5gAXRlZJ9qCzhOy621zex3GojSmKA8aejUWPLgue74kYlIs2i9K9BtjoAoOO90i6Q2KkGAJbh8HFAduz1F7Dx1J8haNpw7zmHdmMVP/AP/iWGOzmeunYd7/6NX4Zz7xISr4SdEwCYl8cz/zwsjrAYgVlGYAEAzDJqp+QzTpEBTobk+U9jd/06iniAwCoRMknNM+mPzJlEOx5s9r6yX4mVL3pfS1BSwGF/c5xgZ2cH25tbSONYaLLSKwsLy8vLsvGy4kQV1f6gjyiKtJe2B89TdFpqBjQ7CgCgcr+E1hLsqOoowQPPVcrbpHsRQLj64vOI4x5WL1xAa+0iMjdEuHoXmmsX4XaWkILOAJYCAKgBYGsAoNYCYAAAowFQr0YeBQAwuuI6BVDosEoHjK+UqvJRiIyaCFK9UVU4YQAMkj02gAsA4Hg3xzSK+NSj3WIGgAEADAPAAADD0hVmiu1SA+DgGt5pAwDq5yNBFvUrxkr49feMz8/4/09roZ7GADAtOGaeuUfJH131ZdI0PrqVUCA/dAQAwJPk34HLCqV2LVAJCpN/1U5Qv2/rf6+7ANTXogSWB9j8jb9PdpPaGqkr/k9b//W5MMm/+fxnAgCgptiuqst7AJlTAABQh4drKrdsuuNKOkNAgD3/oWshtKnTQ+vcVIFswlJTUrQElae5UEzb/24HACDnoG3aDQBALQACZ6IBVNMAEACmpnmx0ACYNoNn+/fzAQC0+pMVoyrzhaVbALjcCG6yHl+IkDR7+slGXVlaFt2qVqsjhamE76MWiHaa4p7OfV6IOCL+qrRe5JlBcE7LdAq47BQYlkPkaYG2s4TQ9hUbrLcN9DeBJR+lm8OyGviRf/D9uPLkVVzZ3MRP/uLPovPo3RhaGbzCh1XOL+Z5tlfB4uzP6ggsAICzOnOszhUpG/7RfeqTiHs7sLIYTp5qAUBufkRGNd2QZFcRvGPQW8CzWaUA0igCA+QkikUPIOoPlEBKmiEaDGUzpXI/H+QCAiSx6AP4YYAwDGDRr5X9jo6HRmcJjXZHlFdZCRFs19gP6p7bQCi4QHd7G73uNqK4J33UVqMDNDq47+HPgb+yBoQtRBRKslT1XwAAzQCgHWBiuUrXgG0QYwyAUQqvKhTCDTAMAIZeuqoofWWmfUC3AqjWAJNyKPCiDgBULQBlIQyAzWEqDgUm6Fm0ABzvhpqWAE092m0GAGLLRwwfEehO4Ug17yAO79GT/3lIwFNHqOrbN+dT/RQ6uRZBrB3m0KR9D9ihRTIPITFPZQBIUKap9JL0K3FOSfw0A6B+hVqOS1sBTgcA2LrkagDAEcsprZgvB2V7gPo53sJR7SG16500n8dZv+Msi3FgYNJMCtBQswrkHlwBCJKXvbIZAMYBwvyst9ao3OHOMgDYAEeAPGN+IWKijgDoBgBQNoBDlBnpxWLJQw0zzcxjlnK4DeW0u/t2AwBM/AU01wAARTr3Nd5pAMCAN9Ou4U79fsEAmH/k5wcAFPpsqPkEAUQEULcHpIzVXEc0qnjvt9sdrF+7LkBBHCUiFM3CU6fTEZ2qLE3kD7dMtg0I47XmGlO1wWoAILVjFFkJLwvhl3QbKOFKXJ0AoYWsjOFaIX7uu38SH//gY9gc9PEvfvwHcPGND6GXDRGiCascOf3MP6KLIyxG4PaNwAIAuH1jfeLfJABA3sfG4x8X6hIBACtLELIHP03g2B7cIESWl6I4nJP6n+dwLAUCsJs9TxI0fB8MjpP+QKz+Brs9FOyHKkpEw2FVfcnKQvqsWAWn6J/q/+dxcxE2MgAAlfuzglZHDF4VPSrwPAz6PfkuVv2uXnkBge/AdUskFFHym3Daq7jvz78OcAKkjo/EdlG47ogBoDUACACkIACgWh3GWwDqAIC08AvnV2kF1G0A+T6CGXtExExAqX9KwEkQQLcACABgqc8x8d+KMvk5Tuk1wf5JVUAWLQAH3D63GACQdhFWGGxPNACY+BMAIBOAAICqYOx9HT/xv3UAQJ2KWwcA5N/ltPer+I+3MNT/f+/fWfUc3T+TZuioAMAowTMq/yqxquMNlTaHrtrL+U9gAPA+F9CvVMJ/BAAYDEr6L1VjZdYmlUsp3uhmCNPbf0jSf5yE3yT4B7VXmN8f9mAYBwDYomX2GmllfYUDAASfOeYTe8tlHrVIZDWLt68FgE82V68npvEEu10vEMA88Gx4BNqRI4/6KLNEiU+SDUdw3FLuOdYpBwAU81rQjcoFgGMurkKaraPcAkbibWZdH/deOfEAacoBFwDA/CM+LwBADRMBACqRPsU2IbDFBtfecCAW0yU3a2q3ZBk+9ME/wu7WtlDvPa+JdnsJl+65B5fvuQeddlPEXUXgVQMAZZkjZwuObpki4izr2imQu4xzLdhDD07hiXNW6LB1NEOZ9tFrOGh7bbz3x/4T/suv/Db6eYJv+Sf/CI982evRTQYIrTbsYgEAzL+SFke4EyOwAADuxKif0Hc6FABMurj5iceYisAuM+TxEKHnIo0TeJ4vD2pWyk2lgEELk2BqAIhYEVVWo1gQVbe0kA6H2N3YEpV/MgHYCkDQIE4TZa1CNe3AFwBA0H+L4EImPsjNzjLC9hJsAQDoa63otQy4260Gdre20AhD2cSffOJxrJ1fQ5LFKD0PjZU1+MvncNdnfy7iYYqMVjyNtrQBGAaAJP52KHZsCeELEXVRAMBBZlxSTZQ+S/W+kQuAqjoSGNESgsoipsYAkL9PAgBqNoA7sWICzGoDWE/99omp1X4pQVjtDSaZE3FF/Rr9umZzJb+rH9l0fpsP3brk8yjLfO4gcSIAwOSvBKUo2RJDG8C2Z6HjW7DTIWgDyP5c0m8rvfgDbAArAMDykNme9P+TBZBYAXLH00JsR7nSiemx/sfZ5+AwAT4evEoWawH6KFhXtmU1Yf89Kv/1M65XyEeJqzUFAFD90Ae9RACwoIgYEwrSvJWVGGmc5n5ikqRSj/GXunJ6PMvvjQigVieX1gINPJLFJCJSun/e3NdMYCqXkNp5jtP1zTfPslaN44AoxY9ZhVbV7EOWzyQAwDgHCCurpBDgjOtv2uIZa10Y/5Y9e1d9EdU+d3QwbPI10D1mfO1Vx9QAwL6VUTsxOtCMX+ZoHhVza/Q6woDU3k3ozFECGgJGO2ydC/lc9ODRgYxCgGWOLB6iSGOlp2GrZ460AHD9VQD2bHM4LwNArNFqNoAZiwjCjNHMOQMAyKNc2QCqe5W6Qrz3VG9AHQCvOxBM17o43pjvH6VZF7+oGyxsAGdbdns+NesMqh5/9YwQgT6CTEJJUwwAxppSdGKcJlX8Etub2/id9/4Whr0+zp+7C2XuIIkztJc6ePVDD+JVr7pfYk0j8CotXgQAuP8KCEBAX6pCAgCktPKzbHiJB6ckq69EELhE9pDsbCANfbSCJbzv3f8Z7/nZX0SUxvjb//Cb8Pl/7e3oFzH8sgG7WLQAnMAyWhziDozAAgC4A4N+nK+sUx7HA3KbFoC9DXSf/CTyghV/thrSao/JsVJPNr1R0v/KSiYVValob1nK/7QRYGdrG23a96U5HCpMRwlefPZZgCrTWY40iZHlKVzfQ7PdQtgIpSJORgFjgJQBjeXAC9todlbgh01VJU9T+K4N37FQ5hRbSUSYZWd3F3GcwG20xPpvvdvDubsv4sFHH4XVbiOmz6tD8iTFlfjTFdE/tgDEkohRC8CVwM6uKiiaB1AP5FUGpBN/FeiQ9aBYAMoGRuI3ZSyjk/9RMmESHaH11xkA7E2TFgAbG2wBEDBiVAWp2gb0+O8LnE2lseZAYJB00SSXB+CoKrmn6loJmKkHJaubkgjp3mbTEGG0F0xyIE4JlY+xGgtFn6Uo2uxB1HHW8qT3HidBmJiAVQCAEYE0IA7nOZcqnF9maDo5mk4JckesLJLAnGPHVhWpOUtvrvqj1oJqFeE9RSCLGgCFE0jyP8jpAewhtz0UdU/xmQfj+ONvKvhsvZH5r62/SUn/gaemGTqznbpxP9A0bBMJVqX6kQ2fmmcd7BnPcNr87fv+o4eTssfkuSj7c08TrC+ju0nO5gw4loUG7aHMHSJFJGkCqNoMpon4TUv6jUr9pPeNMy4mjbEEpFOmX4EiSofFMABkj6nW72yzx0/NaUN/IGB09DPae/HjyT4FaQ97GfFW857xiiQBgINf4wM/Wnv1v1l6kGRfFuFIpUvAxMGmxo4w+1mN9OD6rhKblByDDjopsiSWfmR1GP2cMPoRnP85XtO2bt4bB79KeR6HQYA4jtDb3VGsGAqf8tmu18doj9YAQE3xfw96eOzrMGD00e/5+leMQP/j7596Jk4FADDb1R97sPd9YLZRm/97q3tVknBHnq92TkX90f7MPZx7Y0wVf+2aEUUJ8jTHO378J3Hx/F1Iogyu24bt+giaAQZxH2/9krfgnnsuwKXzhk35jSEaniexLO9B2U+k8EP5wRJpmaDp+rBz8atG6gO2T8trsmMzOF4DGOR4/uNP4zv+9/8DS80Wvvobvw5v+9q/gkEewysc2AsRwJNbFIsj3dYRWAAAt3W4j/9lUwGA3ZvoCQCQqmQ8TRD4rOopeyvpgyLtn8IoJcSCT2xRbEeppNq6fz3JELourKzAsNuVP1G3hyQaqqCadEbfk8o/gQBJnhkkOJAWAyZIbtBG2F5G2Ggpuy0mUUUmffqD/i6i4UA23jhNkbN/v9lB3/Lhtpdx8d5LWL3nIjm7iGnRYrtyzLx0kFFwjQCAVP5pBci/KwCAQohMbo3bwJ5AXHJeJnJa/IUJs6R4ihGgixoyKaMKokkga3PFaogWAaQTgKJxKhHA9UGmwIgxAECOOQEAGE/mxxkAgooLMKHVl/UbjI2iASrUySsAQFIaeoozUdU5l6HMqQDRhEpqTRgRNTkWBWymRZHHX7ZH/sTcAID2fzMikOaLOZ8KAMi5YtCwC7TcEn6pAAA6aFD7gsJdau1MBgAYRMi4GgAAPoaFI0wAMgBYnTBr78gXfUJvFBsxtsnoCLK+BmXWx2i5k752WoJ7+KlqfQwjmFm9WYFNUnzRdHxVyVZ9/YbSLUZ/E2z0TEBcBcaHRKqs7BDcFCCB15tl0mLkUondsRFqCrnMruh6cswUBVTN+ohCPsv4HBcAqFf0FSRioL6DR/ogAEAYANNUGKestdMIANQB1MMT2Ok30qEAQGVtp/bIygpGH1ZzTCqAxjxTzfkJ5JRST8eB77nCiOP5snqu9lky7WgzFouLjqx9AQDUPmzYIdOv4uB3TNu6p40fY4Ag8JEIALAryb9DACDP5e/1/n4FOrGQsN/ub7Zr2Hv8WY4xvu8f5xingQEwDlgd5/znfq9mTc19nBkPwOdmIQBAAbegE4C+D3kv5pm0lrI9lCw1Ckuz53/Yj/DOf/czWFs5hzhiVT9A0GyjnwzhNT3c/+BlfOGb3wSUKZqBh6bnoGS8OYwE3PJ8X+LhNMtF1FkYCLTLTmkdWCIJgYyIXl7CzSz4mQvkDtZfvIZ/+M1/H8t+A1/51X8d/+M3fQ0G6RC+5S1sAGec/8XH7vwILACAOz8Hh57BVABg+wZ2n/6USsZJxycAYIR5KJCn6bS04LMtG1EUC+LqOi5SqqimKTrttojytcMGrCxHd3tHwICtmzcx7HWlkua4Nhyq+PPYUv3Pwd4qxzWJpwM4IbyghSBsgtRNMhGSQRdWmaHf28FwOIDFigQVkxl4By3sFi7uffgRnL98SZJ/UrCo7EpVZdg+iAvTrDAtDQDgaQCANT6qxhIAGNkNHgcA0CTAKsgxdoACAeiHowQYGgCgGI1QprUGAFsTNoZ7AYD6ZE4CAPb8Xifx8m+6kmwqgqZiKgmDFgJjWMmrVoGkUUpX9DNjQZWJf64eD6lq12gG8n8j2ykFepxtBoAJUCWUNOwPPXcEnlz7bAMAJvmrr5uqsizzXrO/rNGZ69XnwzaYeQEABUyNwVi6LCtpkDBwVGAniX/Vz63WcV3EzZznPlL2tAq5YW0QONTVf4qNcv/xCXyq20ufA79SgQHqn0YicpPGadr4mHEef9/4+E/qkT4qACCnqRkAZAEYEIHf+UoBAOrXVBf8m1dDZR4AQK0Y/Z8GsFRHmALNmSdYWYmGH6ARsvefLXGWrEEDAPD5e5YBAFFQr4F2BgCYdl8cLaxaAACf0QAAn1+iwmoJ/V/JsVAAIBcAisJ/jAcZc5HplqYZNl7ewH94989jqdkRACDOPDhBE2mRwm14WDrfwZd/xV9Ep92AaxWseCEZ9GEXBVqNBoIwlDtaLKQJAFDDajiEHyewPRtJk6LTBeysgF/YKLoJfCdE3h3g737D30HH8fC2L3s7vvLbvhnRsAfPbUhT7eK1GIGzOAILAOCUz9rhAEAMbN/AztOPa8peIRT/kOJ8FPzLMnR3d7R6ahu+UP0S6UFkMs+kkZTS0PcRD4fwLFvUWJPBQKj/Oxvr3wJ3IwAAIABJREFUIhLIShr7c8W2SFeolYQYKdLarqUkmuqhtDw4ri90SNL/B90deA6ZCZFQWD1uwLaDKC2QOgEaFy7jvkdeA3dlGXkaI7Np+1cgLUp4QVMYAHlJYMCVFoBE92Jn9FKWFgBW+GcHAKTHWxO/Vd7Cvkz1U6cMIjRGBgDBC+UCoHqfCQBsUgTQUkn4pGr2YT2QKkHSdSYTWCpuhfavVVRlValX9GmhNouDA61ujICbsnJLKUzIFg4RmRJvJkUUqECAOuXSeLCPJ3C394aYlwFQBwAUlV9dsNBXyxyenYtevzAAai0AZ4UBMA4A1MfLgD4H6V8ctCb3gFCH9OhPXwkqoR8BAKMqakXN1tXOKokYAwAOY8AfhRpbJSIiVEbGUQmfib/ryk/FkDEjZEpeZAyp+2kaA39aolOfj/pePb6uJ7IxBKCbzgBQ1HOlIWB0BMx3zUkAOHUtAOOWf8fZHyat13kBAC5vEQ/j2iImXWsHIH0osL0KAOAzUuZKfMsNlf5sMwAMAEAGoWgY0AVAt+3U2SzT94pJ71gAAAsAQCXP1J8ic0s0APJMmKIUnKYOAAEAxpR5luPZp57Fr/3yr6LhBkhiUvibiAsLndUOtnrbWLt7DW/74jfjoQcfQG93C2vLHeRxJIwwClFLws/jMs7NU1iOBSfP0SADAAX6QYmSxS4KyKYlym4Ezw3Bqsq3/s2vQ8d28Lmf/1p81fd8B9J+F47XlMbSxWsxAmdxBBYAwCmftUMBgCIGNq5i69mnVCLMvqkkQZMAQJZK8n7j+jWhyC6trIhQCqlPCcXPmBySKus4IhhIqizFANn7xCB6/fp1RIOB/LsRy2LQLAGOLo+z5cAqaZlio7Q9ZIUtivhMv8g2UD1Y3EAZ6NIpwIYThEgKIGKfv9/EI296K5xzF6TFIKaTQeAhkTaBHGGzgzQlWuuIHgBV2AUAoPga7Q2FAUAAYFT9PQ4DQLUCKHcAVVOvsmWdMujUQQAAZwwAIFPBEg0AghHjr4MqsPWAVv1dlzdNImZ8yUX0j/RmJV4mglN8UErftLI24zkZCjuVpdmWkLIdQzHY1BzrpFgBNvVUsdbxfpRM6xbdJ8cJ8CclY1MBANMC4BSVBoCtWwCUBsAdbgGYxuHV4z6xokyRJE70WBJfH6dp4zstwT182usAwP7k30Boe3v/TZ+ntvkTEbLJr6MsS6kQS+CoxNh4f7DqH/ie3COqF7u6sTXVe/R9qkXh4Ne08Zk0vvVk3wA4E9+ngblp1zme/NfP9pUCANSrzHXrv+kicoev0HkBAKUkrgBZBaWOZov7cidsie0fWwCkoYPvLXIBClzHQp5R++ZstwDUQRk+cwRorVrU5ukkXwAAn+kAQMkNmgKA2gXAYuKfK6cTxplszXckBvWk//9jH34M//X3/gBuaSPLHVjeCoYZHaRbAgA0OiH+4pd9KR5++CH0dslq9cWCM/SV/XScRKLT4QYB+nTnQI6m6yDMSBaI0HULiUE9AhJxikZOpw4Fcv/jr//bCLMSr3rNQ/j6H/xepL0u3HCJZbBbFB0tDrsYgVs7AgsA4NaO79xHnwoAvPw81p9/RtTwHYrxRRFavo88ikTRf2dzUwp0yysr6KwsIy1LxHkqvf+sbJC+2N3ZxXKng3gwYEYhgilXnn9eqqjtZkPFPJL8s7qsVFTFr5uxdx4rYS07ECFAehyTlqxggBKebPA5MgoWui5Kx8MwK2D7IVp33YPLn/9WeecwHiJnhYUAQEHVVsDzAuQ5la6p524AAFcDAGQjKBGm2QEANhewGUEJ4o1e4heg5QJ57TZAEUWhorEFQFFvFQCQIDdK5JoaKunGhABpvApYCRCKGrnuGxXV5ZFugctxppaDpv9XIAC1G0B1XMIYVFtQYoxpVihPaktLHeo2AKMFIDlHlRApFsCdfE1LUOvndiQAwIg5agaAb2kGgAYAAooAphEIKZ0WAOCwKagn/vv+XgkX7p/Bg/aN8XdOS3CnrQ0CfWZ/0PmsfKRO+6/3/lfUe3Pg2sUfP5VQbQWKIcNdxILn2FX1X+kCjFpeTPJmDBDNKdwqAKBeIR2/9wUYOCIAQOaUAQHGWQaHwxfTZu90iACOJ//8f0P9P87+MOlq5wUA6i4Uyp1C+ZFLUmzZWGq25acR+BPAoixeMQCAAND6emVOpPo/sr2db/9YAACf8QCAtGMp1iULT+LMIy4ZumTB2IixFzV40hzv/y9/iI9/+DFIFQk+crsDy2ugFw0QtEN0ox6+7m99Le6+eB6ebaG7s4l40EerESBgbJnF8BsBwlYDUTJEkvbQsG0EGdlgBXqsnQkrAHDTAk0m9zEds4B/+s3fgmK3jwuX78bf+4l/i4xxRLAkce/itRiBszgCCwDglM/aNAAgufIUNl/8NHyK1GUZyihC03FRDCMl4hdHQvNvdtrorK5Ikp2S90rxFRGRs6Ty7zmuqBoTBCBoMOj14OlKmgpeFVWeiaQJ2JRSOjv2uT+yt98VY+1RsaRA6FNsMELKwMlTwmn9NMfS+Qu495HPgXPhPgyyAqLJagNJmVeJdpaxxcCvAIBMGABOpQEgDICcwf9sDAARiQM1BJgk1InCpnJO8EH5O1OEZh8AUAIbwxiZ0CJHaYQJ9vmTtMlJ1VsBCfhHgiplR6aSI12Zl6p/ocTMJPkfgQCGEcDzSvkuJvulFibUAAA1FESGqmoTUHMn5I2K6qD0Be7k6zgB/lEAgHpSxxaAAwGAMhN2xZ1mAExL4OrWcfV1JX/n+ndGKt/HGctqnOZqAdB9/PpgBkyqV9xNAmF6p817KoDMqNAdQZBqf6KurDF5CKr5sy2GtH/uWyopU/3YRvRyhDnsXfMnCQDU50jyez2+4wCAQkl4w4/DEfvvRgIA9d5/2TuM6Og0C4EpN/dpEAHkGHGfNJX/k9yPprsAmNnfW92v1oo4gShGG5N/WonxfKlxE3o+AtfXArLmGan7mCuxWerynF0GAJk01fPeAI7GiYbPKA1+zzZnCwDgMxkAEMaMiXu4n9GSOVNgpwhkSv+jimN4/1GV/3d+/Tfx7BNPoYwyOHaItAjhNdrY6u6gvbqE3WEP/+tX/Q202w2lhVWkuHnjOlZXOrjn/stAmSEpKH5dIop7sK0h4p0dNHMXzeVV5J0m+oyj0xxN24fHsDdKBAD4N9/+ndi+ch2dtVV820/+EOj+Z7kNibEWr8UInMURWAAAp3zWpgEAg+c/ha2rzyFgEMXNczBEy3GR9fsY7naFFhtFQ4StpgAAbMincrklD3ZI8k/KbBxFWGq30dvZxYvPPYdWsymgAKsZBgCQeFVXBFSlI4fnKGukrFAme7DYm07bP1UJoR1Lwt5+4rXtNlICAFmB85fuwz2veyOS1MIQNoJmiBwlesMBgjBA4IcYDIawLa8GALhILDIAXKSiAUAGwBwAABNE0O6oMt2rrODILpDKulDpHVFbl160OgOgpAvAEIX04+8FAAx1Vfoma/oA9URAvtUmaDLyI1c9/0zMC8XqIO0fgMckR6raFJ9Svyf7u3AFwtAAQCktABQCVAwAxWJQFnf114jOupcefftvhuMkrYcBAAY6OSoA4GoAgIyVO+UCMFJkODgFNZ7v+5J/DdzQe3z8Ne+YHmcViCCl6WSpkniz2kqxRFMJhJohI64pFW2uZfZNV7ob6psnjcYkpopRVDeaGPwuiv+J5amG9GQfqhTe1Xnxe+sAyK0CADgPdaX3ffNyRACAAK4BAOqVcQMCHWe+xt97GgAAQzEXp5oxwGS+CjO1Zw63ATQA3DhIZMaJFH5jM8nnHOnJPM9ms4lmo8HONd1+QrE8s35p2ZiJLg8BsLMMAFDcUO5JfXGq5WTUArAAAOa5+4w+z3zHmPnTRwBdZz72kT6otFhkbVG3iEynlJEi834btusqhSY5TwtFnOI33vMruPrs8wIAhF4TRRkKqzQrc0R5Kt5/r3vD68QJi5T+rfWbuP7Si3jwwQfwxW9/G5rnl5ElA2RlhjTrIRvexPrVKwhTF/c9+DBw1wVs94fIkgIrzTZcIhQJz8nGO/7F9+HqE88i6LTxHe/4EaAZVjbSR7rcxZsWI3DKRmABAJyyCTnO6ThFjOjqk7j53FNwKX7FXqokFUpTb30T2zdv4uL587hx47pU/S8/cD86a+fEhm+YJcoTlZYocYww8KXqX2Q5bly7hkYYIvB8oUWpl0oa97YsM8VUisdMNBXpn8bpxpyHQVEpoEE3iuC1O4gdD1vDBF/45V8B+E3EdoCENnqWQoPlW1RhTFEN2QRGNwDLRZRD7P8KzxcAgLG9UzABUUnuvhfHQ46lEmb+ZFItpHmKgBkAQHsxiy2NUOoVo0ASaPGMLeEHDbieLw4K4ksLC/0kxU6aVS0Ah83dpAqg6s8fMQBUj74aSfn2soAnDABlX8jE34AAkvxQwcD1kRSlUP8pnMh6p7pCS7MXlG3h3td4P+udZQEcZ83X38urkio+FYMl0WNFnHRBFVDQfSJ0SrhlitDK0fJIGkxhZzEc2maKoKVZO5NtAGmJJaKKtofCCRBrG0D+JJuFocFhNoAChtUsIk0wLUGPJMZqLfE9ptpfr/pPG5tbPXOGwVJfvxVl2wB9en+Qth8GbqRH67YWxRwy9/MI8pAdxYyNTvnrVpfmuiXB0P39JoEeVSQhgZ4IR5VlZcdGJkClC1AXANT7V33MTAvBtHE2vx9P4sfn9zjgi+Amcnlq7vni9daTYNq0yViNMXUqVtEUBsC0BHocGhwfh+Ncz6QxNNU8kyjWmQz8tyAIjzr0M73PjN/4OKjrGrG+KoDKPO3kmaFF//T8CNOELSa+jzAMpfe/4L4j61MBAEKX121cBMjjaCi7MdejtKpUOgInc+dOkxCZZgNIcEl0DvJMhICZNHHPExYNW/LGHh3mKsYnw9wHZq2a/cIA4JMnb8EAuNMMALJbDtrbOIeT75vRbI4XPsbn2dz/4+8zoHBeqoQ/T6iVkcJzPPhhKK2m/cEAzXYb/X4f7UYTeZTgXe/4aWzfuCnVeYaeWarbNblYWdwCtZCUNTQ1OFyxo6WNdY6v/fqvwcoD97BZEnkWYdC/iXx4DV6a4MrjV/DI578ZOHceu3GGZmMJRZLDtz1gEAF+iHf/4I/hE//9I7AbTXzvu34aqcdn3fEb12bayBYfWozALRiBBQBwCwb1dh1SAQBPiAaAV0IAADtO0HQcDLe3sbuxiTSKVEWeebTnor2ygqXVFdDSLkkTFFmGdruF3u6O0GafefpptJstMHBaWV5GErPTXQUrTNKrh0UVPrH+PAIA5It4HhJgiaM9HJ9V/wwIm4gcH1ajjUff+IUovBCx44uKvrgLkA5bY2Sy+50AgEUBGMtDlJcTAACK5B3gxX4kACCXc5XvZ0W9Sv7VMZmOEwBgoOpSk6DQVT3LwkADAGwBmPaaTAHmICo3A0PLVxZ/qm+Zv1EMAJX886cCABTNlO+iICJrXAnbKAwAoFsCpFojY6u5/3tOchwEmHYFp+/3JqAWJwVNTzXJoQAAeYqGz36+BKGtAYAyhZPHsG8zADCexMk9KdCZgnsOqvBPG/WTSSMO/pZ64DbORjK995JGVW0sqj9a1rEk+LoHfx87wFS/Rimo6UwxW4B8n07EeIYquVLHVeeiWpgEeND9/0z+BXzQDht7GS6j/cWMm4AOx3jdCgCAwa4Jts21me856wCAYUGYBNEAHTKXNpNpVWG+Va/jAACVSKrcmGqFGICR/89kKQh90FJX2ApcZbpEWd3N2nVCgK8ylxa80w4AMIlhqwwBALIV6gDAfu6Y2nXNS9wRqvtx7yxOSiDH3lHFFrPO/0GAxFGOJ803VQsO9yol9uY4ysmIbL86SKTin5PdcU8LAHAQwDhpHOvvPapWR8Ug0XudOkYp2lBZxh57ZU3tkhEpxRclZOz6HqLhEJ1mC4gz/Puf+Cns3LiJkM/NtEToN5CkmbSOsq3VaFvxGUD9KQoAFvyOPML//JVfgVe//nNQZkMkRYw03oQVvwQvjXHjmZvonL8PK296M4a9CJ7XksKSleYoU0pQO/jFf//zeOojn0Q/LfDPf+Yd6Fu0FuT+dbJr4ihrd/GexQicxAgsAICTGMU7dAwCAMnVJxUAYFkCAlhxjIbjIB8MRAPg2pUrQudnkDmIhgiaDdx96RJa7bZsvKyEMwaO4xgv37iBJIolMCMDgNWaEcVvb/Ivl8zPagYAG/iZsDMZl2qIVDyY/uewfdr32YgdF0MnwKVXP4LVyw8g90KkdA9gACK4QR0AEKd7xlCKAQAXwwLCFlAMAFcYAG6xtwVgz1RMBQAK0BiGjxsp4siDRyX+oqIvJR1WmEtpSSAAQAaAGZN+qhkAMwAAVTJVBVOjJKpqA9D6sqbyX7UAaECA1f6YOgClJfZ/AmBIz5zSBFAMg3qCU6M+G0bHHVq7J/G1vDJWrtgfSMqg9AtSSEhX20ggDD1UAEDTLRGUKexcMQDopiCMCRmjW8MAMNc5XgFR9G0lmGkYAHzvRKDoJAZrxmOYIL5emTaCdFJ114wLU/00FaVq2QkKtbfyv+dURMxSvaqVqqXtJYnPVYKhWAWKXSCOHQKUqcqrCvZc9fuq0qrtM/WxNYQ5xmAaUZuPOjyTKuJVNV4zPY58LM0AGAcAzOd5XENhP6sMgEnr3swn59Kd0MJy1PE7yvumAQAKO6xrsChKv4y3aLhwT1FrkIk/KfG0uOXv84ztYxr81QwAtT6VHgBbANIkPtUAANeXYQAkUYQ8S8S9hwKpEhvsax7bCwAwRjAAgJnraVXh0bwtGAB3GgCYBIDW95ppDKBxhsD4PTnp/jeipkpUOkGaJnAsB61mC7blIE4TeZaTCcDkni5VHbbbZAXe+cM/jt7NDfgUmk5ztMIG4iQR56g6AKD4qGSA8j5M0R9s47Wv//N4+1/5CsSDbeQWWQK78PLrsAY97F4f4vpWgkf/6lehSEku8OC5AX2yIcrWaYZf/Y/vwY1nXsJTL1zBv/q5d6FfUuNKuX8sXosROIsjsAAAzuKs6XMmAJBeeRLrLygAwGXQQgYALYmSBHkcY3tjQ5D9KIokaCGq7YcBlpdX0O604bk2NjfXBQC4ceMG7rpwQUQDSXHc2dlB2GhMHiFTrhOsVvH2mbBLdZpJsiqNiO8qAYDUdbGblcibHXzuF74Vqd8QAIBidUzAxGKwtpVKkF8aBoCP3HIxzIHEcZF7gbQAkDXr8LtmZACoPnsVhIySf83o1BVlBQAUwgDw2AKQjwCAigFwBCGkSQ9SeTjq4VM5qAJjKsE00QLQ1H/ptVZ/N0kOsZGoJKGNgEUpAICq+GsBwD3RRT0RkwnTrRvHq4CepttFAABSWLUlIpc/kynVGuDAIyvQyuEUCQIrQ8tlmwxbACI4ZXbbAQBTBTVJPudLpDI0A2DS2B4egO2naJ70/BxUmTYJkqIKq4RcJT9V+irJuen5Hw+SFGtIOO9qJdbs+FShTQVVku5T38S0FtTANjlGkYnqP/v/leq/8pIWVsA++vKIdWDO0jAJjjpuBybix0z+zR3Ie35ck0B+p4/Hvdj8f/0cK9DhlLcATNJAqNv82RMsVI86F0d537wAgHDALFuSfib/FMXj+RthRiYuau2avVsBU9QLIHp92gEAri8h2hSqFbDIUwEACI4SAJB7uPYar7jXGR3TksH987UAAE4bADC+vxmGx0H32kFzXgeD6sc04LG6f1IUBVucSviur9lAliT9jGG8IECaZtKW2vA82GmBn/q/fgjJdhc+47C8EAaY7JUsArj0dLIENCVwzDgpYBBQZuj2NnHh7lV89d/9RiS9dWQWnxsDuOUNpBs3gb6HJ57fwGd/6V+CvXY3ytIV3Sd5iFCXIM/x6z/3C8h3Uvz2H74PP/orv4zCc/e1Zh1lT1q8ZzECp2UEFgDAaZmJGc6DVObipadw87mnNV28REEGgOfCJjJPVDTPsbl+E73drqLK0ys+YYLfwPLKEnzfRbe/K8n/2tqaJP+rq6uS/IsQy6TkVvfq85QVWYt7uKrM7QMAGES4rgAAOzngrd2FR9/6dvSTAqUf6M171Puv/sZkl19C5WW2APigA4ACADzklQZAKQwAfucsGgAS3Om8WKr+uq/eiOaZBIUAQOiz8uOj1AAAcwujAZAdEwAwD0cZMak06fKnKa5Uyrh1VwCluC6tFQzK2JduWQoAMDbomrFQKTDUgGlDUTWU6Kqto9YHO8MSvKMfkeHS1TmOFFsgDOXY9zz4jgW7SBQAAGpjFKIBwPvmTgAA9cROieCNAIBZB/KYDPZjf03FVKnZWpqKH9cjXSqEsVJR83UyLwVU3f8/ViEZrT3VJDQSYlOnJ5ZQ+kxZ2Zd1z71I/6swA3TSRaDRcx1wvqX2SlTQaJBUWiIjl8+Ki6C/YF4AwCRABwF8hwE4KvifDACYQPmg458VAMBoSNQ1DgwAoNbM9PapYy/a2gfmBQCYGAd+IIJ/PlXF1eLTDAHiV0rk1QAA6llYVCKAFBE8Cy0AZFJlSSIAAKnTMit0PJjCAJg0N3UW0+EigQsA4LQAAIcBm7K+aw+aSQyPg35v1kcdSOZeIMKmWYLhsIdmI5T9m0xL/qHGEmMbPs89xohFIexWN83xY//y3wDDGEFeStGr1K4cFFOmUxNbIQkaMK6juHWZJ3Bs6glsw3Jz/G/f9Y9R9jcQlzFCPwKKG4hfpg5AG1dvRsgu3ItXvfYLADdAlqSiIQCKCwY+fuudP4s1fxnv+oX/hB95z/8LNBooLW/hAjDPBr347B0dgQUA8P+x9yZQkqVndeB9a2yZWXt3datbW2tpJCF1GyQ2I3YEYhg8x2PPHCQYwQEjZhg4DHhgGDPCBsucMTI644EZc8ALwxjbgIBhE8KWD8YgEHS3pG61Wuru6qW2rqqszIzIiHj7e3Pu9/3/ey8i18qlq0rK0ClVV2bEi7f8y/fd79773dTbv78vZyKDF87h6tNPqOO+QzOVGF0CAGylwn7EpJFGMcZrI0xG68gTBiSqdWNLo04vQF5olWlxcRG5OB0XEuD0+n3xAtjJaKgBADQZZ1JmGQBs7ccEOfN8TP0QJ1/xatz9hgcxinMg7MBhpYSV3LYAWBIAIrfKAIAXCiUrKh0k9AMgo0BMAAkAaBK/NwDAyAckRDOUbKPNtnUPh99TFAIAcJMiAGBpzmQArGWZXN9Or/YGWydLlCiYZKeuz88cylRBbbIivc5N8NkCAMSITkAEpcJL+z/TqqkOTuVQ8ps65dfv1Pffji+eNcNvYQIYEITXwaSDiWPHVwCAlH8m/jQCbAMApLnmIps4fAmA3P2WGaD8tzwn03JyT+0YLQPg8CiIbdaCDQQboz/X3P82E0FHE6UYjeFZM7qahMLMNzMqdZwaIKEFANCIdP7n9j6SwcMKDxkI0kbOApDCAtjEwMoMc1OvlS+03hu7Hf+bVcjqZNw8w62qX/PfofPPdiCZbRloAYD5Y7cDajujtzv3naqy8wnehnPc07hsjsLnYk0thclBxkjL7X/zng+7fRo7v28nAED72luwykCnVhZgEvtepyuMOPoBVKYlYyNjmGUAyNg03QKYTIsc7hY2AVRgRs+ZDAAm/WQAEJgmu2YnE8DNksH2OndkArj9GL3ZAMBmO/98xd5ewWYSj/bV2bim/f42GGTnzCwAsI6FQR+BH0hhitJLL+hIPBenmXSEknU9y+HnJd7/k++V5J8MgI7rieEfGVRqpsyY0EGRl2IIy44wSTQGCbFxso5pMsIP/oMfA7J1pBV1/hGc4gVkq9fhxX0M4wBPTws8+NavhUt/qigSA2H+oeP/n//Gb+LlJ+/Gr/7ab+IHf/Zngf4CEAyEnXr0OroDt+MdOAIAbsenZs7ZK2Jg+Xksf+aTooUWw6I0QRh4UvmX5DrP0SEyOokwur6KZBrDdzxBNyfTMbyQPe4dnD17FuPxGAtLi7h67ZpIBLiwChiwTX5oq82s2Avt1lBwCQAIRdcFkqpC3unCWTyOe9/41xCeOotR4Uj7PE9E/qr9tzpdBSi47Ht1F4CcEoAaAFAJgAIABDn2BgDIbSxNAiYmhHoOpnGYMhFcghCF9H2m6zM52xsBgJ0TaLuptjdJ2kj5YiRl5A+Ky9SUYOmGYA6t/ApTfTIVTt65VJgLmgBLNU0CWkoC1FhMKdj6lAgIWaW76a0jLgO3OwAgFTl5Vppc2GoxPYEpAXDyWKj/NAK8GQDAhsTfJFVy3x1fpRut13ZV47l31mZ4h7WM2cqNJOi2Em+c6lmZVwCm6YGulXlt2zQPALSTf01ejQLGJGHW4M+OdX4fTf3qir+RBsgcknFdotcNFNQiOMbzszwB0zlAAAxzc+w6dpAAQLtN42aB8k4MgK0AAKuTnU/45/+909y92QBAWwLQbvenS5mlPh3W6KUSTrsozN8H+91cM3R+cr000hEjO+F4YnWSYCLd9MXdn63KuOdY4zvLYBC2i4KzUk3P6TSeCjvlVgYA9D6Yc+a9qgoxASQAQACD4NrM2mRmd3scbjbG7Jp3xAC4vQCA+fXKepC0k//2824/33ZsY9/T7mjTBgB4XGmPWcbiI+N7bEvNthM0AaSZn7Zg5ucp8UKSCdvzZ//+T6JXOvDTXCr8bP+X01jQ8dDp9OD5HZR5iTzNlQFbZgIAJOkYw/Eyfujv/TAQFEjzKfxgCmSXpFiWL5eYFD08nzi4/81fClBqylgaKdxsCqRTfPIv/gr3nb4HD3/sMXzpu74dWDgOuAQAwsNbwI6OfHQHDvEOHAEAh3hzD/vQ9ADA6kVce+JRVFmGkMFuxqDDFWSUqD61UKHrwc0LZJMIyXgqnQGyVM1X0jzB8RMnJGnq9roYTyZiEBhFMTL2PObiW0e2s0peCeAlPnCkku1Sky/xhJoAMuCmwV/EYKI/QHi395TcAAAgAElEQVTqDrzyLV+KjIZ+UL2WZ0z4ZkAGARO0vluYNoDiAVA6SNmOzXgAUO/Ntn7q4m/TXD0febVMAJkkqnZe2QmWbS/OvzZVkeSbm0lDlOd9EQBAGAC+3M9ZACDflgEgZ2XuidTb2Y1B9Mn6Ha5DQylN/CVoMgCA1QWzhaJckclibDJkJQAZWR/6Dv1jqtnWWKz+jdWpmlaDCgCYVoc3lQGwHXiyfWVbJRwmBXLUUMzzVaNbsQ93nqJLFkCRIKjSmgHAf/v0AGCPbsrU67GjY0jvJMewtouk8WPdBtAJERWetAPUNoA0EdwhyDNtxObb+zHgYeBix+tm1d6dwIDtA+ydVqCdmQMc++3KbdsMkHeLEgClRCvgVAMGOrzMpZk5YCdl637J/bZzwdD8a6d/SepNoli3FlVwQZJ9p0KvS1lOrt0CCEg4ppe86Stdu1Q3S4LOd/Pv/UoAJFGfq5LvlgGgS9TmDACrMbfHmh8Hzb+3r+FvBwDYVW67UbLT+NtphLUBAIJzkkhzfpo58WJJAGok1ZywBQDYNpTwYZFTs98AAPQQ4RhjJxw1mzQaf3lohuVSl2+12wVfhan+s6VZzvWnQ4DKQk6NOa5x/qjtMXe6j1v9fid23vZtAJt5KaBFlkjMwC2Hc4o/4xppp+u8/l+udwsTwN2Nm1tBAtCyKJV92nYBCDbpAmCCir0+rE0+p0No0zp88+6tlmljnGxXAJFN1i8zu1tyzfbXazFBygJ2RhhPoHbbZwdJTBNLE6vUwJg9UgWXAJcBWRUAMPGKjaEK3RMEXOOazSJVWSJJE/HHqChjzQk0+ej1B/CCABlpAK4r9P84idENQzh04q9cvO89fx89nnOSCDjMDUIKQUGI48dOYNBbkOR/tDrEdDRCNyC4oADAyvAqfvB//n64Ax9ZPkUQJMjji/AXFpCcH2MU+8gWT+PuV3+eMBFct4RTTJFFa7hy4Rlce/4CXn7qHozGCV725W8Flk4BVedzGACoBXVmQDTjb+fIQt+r43CPE8qM/80/vUNQttF6eI8ncXt/7AgAuI2fnwAA4yu4+NjHEMYJBqSApwl830NUZshlgjjo+AHS9TGmK2vwikwSm4JmaK6LlWsrtckRDf8YpHGB5sLK5F9MYBgEMFmUSqtqVmXRZ3LkO+rEnhYIKgdBqS3ASKvOSP0PAqyzRdep0zh736uxdNdLULghpqlqoLWPahMIyCZS/4SUdiZZnvwhcJARFHAIHviyf9kuBDY4qf82G5BWCq1I3lDgTdVDEo0WBb/OsmtRvg4O2bhoSuNrhVkpkyXYIHEtLbWNoalm2WquJKcio8xFmkGgI2B/ZYcOy0q8Lx0P6/SXsRSyTTZruzZuFSLY5FWTENNPvu5xbeQCZrOXZIBmi7YCzSD8Jif/s0GlfRhNXbMoaFJlDOZMGziNwc2YMVUqtm1yqRdnxdg4xAvjoVDXfzZL7HnljAkgGTMiATApf1O7ngUA1B/CFx+KxAmRVIH8SR0fFSsF26whtgK52Vuaq9xps5r99E5V3c2/q8HF2r+XYN9Uy+dZKlKBl/Fu5oEFR+zcknk1axI2G3+asTbTum+20wHZO2rwZ5z+CYrUCRbBOvUYkDVFHBM1kBTTP88VAGKzFLjVsbQ+pSY+nr/fW0cg8yZ2bTbHfmIXe1JikmoYFTy2TfzbtPnD3KJ2l6htfQYW8GlX/9rvpta3XflvA0iHxQBoP00BaJjgt9qPybnKnuYKQyAMQ00mSO8XZ39HDP9I/Q99ru2GzdYGegSccgUBFyAPNAsvEBNUzzKR12llPRMQIORE41pWcT/QVq8WhN2JxbHd898PACCdeswfrrMsCAjtn0QyIwtoclOD5hmmnwXN4Wwx/3c1aG82AGA9OJQ9x+epzR8qeIGa0klXGQOs23Rn9tL2mr3oUSQS2HT5N9+2zeErp4QfuqDPRJUXoAiKLvrCAjSsSMoDc7YMNmOXa62Y5oqVkIuiYnNhxgUlHFZwwE/QOb+U2K/DTk1JjjIrZA3u9XookgjxdILBmVOokinSPEPQ7SLLC0nG+/2BSCUJggWesiZpiikxowukRYYoS5DTr8p1MVpZkfl58sxpDI4tiYaf84hrRRgGcpzeYAHR8nV85I//Ey6fP4+X3HEWZ86cQZeFpaAjbQKPnzpD/QAwifDL//TnxCNguHodJ08ew2Q6xJVrl/DDP/qD8AehXC/cBChXMVlbxfWrMeAfw5l7Xo3e6TvpIgwxHnBjFPEQK6tXMFwdouP0cObMvejecS/QPy63qxAQ3zKadjXwNa7c/VsP8Z07icDs5m9Me1tnogWYhi9rowT7Fg5dmo7XfjaGIWXnGuebrKGGNaw3xRSxSvqoFPA6neb3c0a7Itv1JBo3nMMmUlHm6+Z3WNt/NkW1W+VJHOJD3vLQRwDAzbjrB/SdXpUCk6s4/9jH0J3GWKocuGkiKOvUKZBTfy8AQIhsNEa0ugo3T9nZHrkBAKq0wnQcSRcAOh13+z34AelYEnWrq7ok+yZwN+culTXfwTidohP66JEMHOdwc+00UHo+Yi7uDOCPHcfSPffi5L0vRWfpBNLSAQsuTNbUf8CkXpLQKzKtkgDaEQfIK56xSf6FOcAGb3S757wXAryBEExP9Zau3RYhJdgUd3AbdPDo0mhQjfjqtcOY8rUWaJuAElixAAAXNd7J1aQE5QmaGLQOg0rJ9ew0YJJ/njVBAG65LgrkjodR6UtLw72+bG1JoZl2cqWLn4A5dZXVkLIN00DOea9ffCCfszBJU2OyIIwmcLairF/WblkkiUdVImS8w6FKEyAm/9ZVnEE7q1lOBTdXDwABANgzIYsbBoA8bsse0dGi/98wAAQAcAwAAAMAIEBKUIAUYgJvrSqOrW7ahO5AblV7462/y963nUOJulg5czL0s+D0MXKRue8Qkz9PRCrN9Gh/3oJrm1xgO6i1FSL7thpoEAaBkvZJNbbJoQCAxujSJv/yWY5lMnlcRyrJBAFsu9GDvsf1cmArWa3gowYBzJt2SsK2O7e6Mmaq4rcrAMBr3AyY4r2qPSOM9l/GQ71Y7jx2b/TZttc0JuVMfiQIba12lHYJqG3o/FLnFoCJrS199LsdqTxa+Esr/I05hVwr96nCAABspZvliNJEEiIuSq5HPXKKXhggFIOeDG5JWZIyl+SYxrPlRq+xnks73L7tGADSVcbsiRYAKEt2VVEInmyAeQBAq8z1ripFgL2X8G4FAEAldw0AoHsimWQCANThQGuPqOlD+7l2mTEKPm9gADQj2O6Dm44Pp5Q4jpJPl4kvh2iqybpDJpTP/YnVB1LrxT1IGIwEujjWK8os/b564Eg8yCSf8ZTKXAh+TKeJaOp9+Ag5Lzoh0miC888+g2vXruCLvvzLkBI0CkP1tJGOGaGcC88jYHFDjkWAAag4J5wScZ6iSDPEK2vIogiO7+L4yRPoLQyE0s+56tPLygHiKBJNv7DN8gJOEIgz/8q1ZSAMMBgsoMPrZyKeFcA4wi/+7PsxWr6OpUEfg16IyXSEJIvwvf/D34G72Ec8XMHa8CpOnu4iXFhAlYVYXolRoo87X3IvcPIYUESoqjFKJ0WUThDHKVyni4XBKYThCVQI4HR7KIxM5obB1JbXzV7n//4/t/P6q7GDjsn22iozotT4fWOEoLGmGDISdCJTxKy5Mu45/sjqqw17DcuEeYX11Koqefbi6cRnTjYyf2cBg6pETutuOTetnjVXo+vzplB/qzqg/7nzPdj/fb41j3AEANyaz2VXZyUAQLSMC489gu4kxgLjiTSRythuAYBu0MN4NMH6+roibr4venf+8cOgqfZLtdjQuaR7l3oHTAQACBCwEpKRku8KHSsBMC5LjF0Px++9F2deeR96J08jdwMkLLuCdFBrQEhqvK37G2qa9Ad3Ubn+ngCAuaXAJBQNAKCaYeNZsEkaPJP0mAr0ZgDASkwAwBpB6RLJrVahCCb8vFJeXyVyBflvU72meeC49JAfBABgAmob5Nr4uqEnN8mi/Zk1PtzVYDuUN+0MANQU7Q1mZMrm6AWm4m8qHxJSmk4JBADE0foQAYBMaPymP71JbBg8zWu4D/L2NYnW7gGAzb9fAQBLX55PekXjbzT49e82HGhj/bIdDsxX0OfBBKVas+1YA6Kop4ACdkr1V4q1ZfNYKrmwE0wCc5D3t32sNgXfJv4yy1vg2UEAADYptgDADQeTe7wBh/091vCv7fxv75+e8uEEX3YMWgCgBuVaHSv47az8y1wllZ3O4b4nhq+9sCOeOralpJ5rK+GToJ8JPv9iJZW05gwxqc1FISA89+EjAGC7gXkEAGwEAOaT/3baNbvWMvFhNZ3jLHR9VFkpSTfHJWMwit9jGjt6bLWsaxZjDybSBLlAZihb7lHqJhzLQmjvkr1LW+EKbqevxyxZNK/gZBni9RH+8k//FL/ze7+L//3n/k/pQkTNPgEHaudFXchFsWCxwzOGkmSSykIvVVuCBgQhktWhnlMYwAsDSRLJ2eGmwDkkLAICvdTpJ6lIXclopeM/zzsKHDiBj2wSo4pSHOstAGEPv/N//TM8++nPwONcLAuMh6uSP37zN78d977sHrnGSTrCJ899AhevXMHFS0PEiYdX3/8gvuHt/yUWX3sfMLwGdHLAyZAmE0ymMeCEWOifQtA9AVC+yXtrVBQ3vJbeZADAFtuaGbpNOWhTKQn36Y2dQmp2EMdhGOpYEhaIFhqsVEQlIQSudLzZ/dV2jJH1eTDQ39OLzPiv2ONw/Lts86ipw9xOYkDK+Uuqtxvrj3U4+88et+MX/WNHAMCLfssP7gsFAMjWcOnRRxCuTzDIyxoAiNyyxQAIkI0miFZW4RUkrisDgDRIjxQwttdLU0ynU0zjSE5wMBig3+9rxdtQeG0QxcRRKiYs0Ic+0iQWZDbwQnTDnqDAk6LAelGgd+edAgCceMm9KMMuYgGficyxpRLRPg2qdBpaErbS4nYPANhKtjH0M+n3TNIiFUUDANgWYkID2jkIkeqAS4250o75UgaAg+sRK/mskuqxuZmpiRKrz0DAjaz1PXK5RlNK4GBKLoChkO1lZNR3ziYk6ilYB9bKALDVOdMz11Q1bg0AwFaTzNULN9Eu5s3YmKWnG8M3p0KHltVyfWpmeLMAAPvs6jnS2uz28ly3+8xspXV/G5i28bSbsurxVfJi/m5tqw01vxWkbvP18mRbFXT7XG2lXxJ/UrGt67rxE9D5oRUCOQ8Vt2j1n6wEmYfUdrLN02YByEHf8YbeacfhYQAAbeDohoPJPV7yQX5Pe47a0yG93o6peZaMvmd/43ery24DAHVgaUFEAwJwSHEMFVkuIAD/u99R6j+NydQJX4EBlU9Zuqk1reWo9IT6TNp/lmfITFcbfr/4V5R5zQBwKJUrVRJ2MAwAPY/tXtszAOjbo/vWEQPASgBuJgNgu8p/SyZpHri8m4bPfOWspnLMURdPRmElsgCnG6jHhSRZmkhx7KlopUJJCjVjlZIdK5T+L++zMkE/RMFKKgFaHp/sgcrBY3/yJ3jfP/lZ/Ivf+A2g00VK6QyZo14gQBiZYyJJYKwn80gZAGwxQQCgYIxEQCFJRbonld2Shn658UEq5ZwpVygyMmdKaV0NAnbSzSpFZ3GAdSdDd3EBXukIAOB5oZgifeiXfwXnPvUExisrOH38mMhweH28PaPRGs5ffB4vLF/Ga970atz32vvx1q/4Rpy697XIJwW8oAtnoY9ksoqgR3CDwF4kvliO08HS4mkEg9PSnUo8DDSoa7GadrkY3wIAwKxUbhsAoI7QW9dGOakgQ3PXW8efRs5r2LFS8TexNL1XmFdQImYTfgsWW5CAcUIcxzP31XaREW8y10GexZswkHZRGLnJ936XI+TQ33YEABz6LT68LxAAoBzj8iceQTAao0+dVhLB913EpIdRAuBAJQDDMaar9ACYBQDyrILv0qgIMtkmk4kEM5x8RF7JBLCTrjbUEvq1xm40DpxMxrJvdLp9VK6HSZZJqz5vaQn3vO51CI+fgDNYQELqPz0CvBBu5cr3CCpsVdibSAC2ZwDws4XquVo07nZrO0kebE/ySjc/Q4SvDfm2i6GaxUgNrGYkAJWL63EuCbzVQ4k4wVHaP/9mq7k6xWXrRePYz/2V8oyUrWv20QvbLtmakDQLnw0MaWAnm1M9DBsQQNvn7J3Auf+RTanH3N2fS/4tMlx3QzAaRiaOjCd4j/WlHRAsAGCfx2FLAAp6ABi34o0mf0ox3u61Fz3/xs/sNYlqaL62Qit0PevyT1jLAkitAGcmaZz76noEzsUS/Lkm82QVKKBm/T/s/Wk+a0yjLNnYgGYKGKgMR85RMjJNYA7r1b7WdvLfnlM7JWHbnZuVAPA9VitpOwsc1jW1j7tfAKBN558F6RRAIgBQP98Z6v/8Uz/Yq60BgFwTCrm/82aNltkqwBLAlpNM/jukm1L7zWTeSODsnHNceuFQU23MYr0A0zhBlMQCIjCwJbDOz5a5WIQKACBApZEAHCQAYDRzW968nQAApeAeAQA3XwKweeXfFkYs+6S93PLJpWQV0vyWJX62KObfNC7OcyQ01wsDragzFvFcKUhIcp9nKPME7oDZeAKkCZCl2vM+p6mqFjhiUu97AzheqOxOFpnCLp79yJ/j7/1vP4F/9YHfgnf6DPIoEoq24weI4kRMk2nI6ooVhvGKoWeUyACkyZPEZflUuwDw6ouKdG56T7EDQIU0TdDv9aQdX5Gk6AahgHTZNBL2QLC0gLXRqrBWu36IwEhGMVzHB/+/38W5J59ENB6LueX6eChJfNAN8AVv+UK89Svfijtefz+Qx8B4CngLADqYTEoMFo8D3RBr1y9jmgzRX+ig0yOQyT2rizDke3vKGqLaQVgTtysA0GaVbLWPbp5Qs4BkwY9mAVJfLb50t9fuTBAvIRNsspqf58iLAsHSIsosU98N4zdEUIB/+KoBZDEm0bHL+87fi2GpN+sBtLXPT2uJPEr+mz05Hz9zeNHTwe7pR0ebuwMe+5M6ES5/4mEEawQAMjjxFL7nIHFLFJ6LDKySBsiGE0Sra+IB4DgFMi7v3CjYBo/FcU5Kk9hzcpENQDBgYTAQupgYJRkH53aCwG4CHEBC9fEDjKIEk7LAwp134swrXo4Tr3wlSqLCcIX6T1O/wO/AoaN/msJhNEQjrC0kADTK29oDwAAANgEwbu5KwDdLUF1xVwaAbU9oHAY29DmeH2SzAACdgRVxFwZA5dQAAM1QfKdEUBUIXAIARn9uzkPoohXN5Li58W/yMKiHIz1vrwncZsm7SYeMAeQ8AKDVMD1/Cf1uNgAgj8lc/yaVf5uAMlnk24QyziRVKOMMInSjIABgGQBScTQGNXzehykBoAdAXqp5W5viZqvcLw4AcONLox1xNGeyBnw2+Zfk3IBJNhmV99cbu36fjh3hezYbin2G5m99FhoMqKRAK23yc8p8mEjZCr9GUYYB0oKzTOXfav+lC0fLf+AwAYDNnl8NBJir3g8A0J7Bhy0d2WyUHDQAUDNIDIi0vQu9rtGH8WoDAHas2u+pgQqug6z8s2d4GAj1n8k/xz610gwwbRc8ZQAYk1Uxwi3F/JOWgVGaiocOlcv0z+H4pDEu6f/ciXqhLwCAwyppye9jkGx8N0Tqttd7oFXc7T5+BABsPbpsofLmewDUI7O9lLZYkeY529liq/P0piEYSkp8XiGNmMSX6HS7QK8ndHupzOQpsiRCWaQiQRRpi+gfc5TTa6jyKdw4hhPH4q6f5wWissSUa/bxE1g8cxalSwDAg5fSD8DDUx/5KH7sf/1x/Nz/8ys4c//9qJIEBZljQYhpFKPX64sMQBUFev5c60uCAKwcswDMyxZ5QaVtiwno089A4tJSTCnpR8H5ye5SkijmnD8qzUnjBOGJY7JnxCur+PhDj+CvPvIXePbpc1i+dg3Hl5bwwIMP4KUveyne9AVvwslXvRKiySTLIIkxnY7F08DxO0CwyJ7KKDIX3mAR2XSMJ5/+NBaWulg61kd/0BfJqut1AK8H5L6YLzohW12rDfANr6U3ORGVlWeDtLKZL82qtDkAwOeVO3b/bjZDq7xnWBBHsaynXD8JCGmbZgMIGFPqOMvkw91+HxDwtUTFvKIlC7D/reGiZSlybKnZqq7xrWLXZi7AZiPY62p7GPvUzT7mEQPgZj+BfXy/AAB+hhc+/jC81SH6TKijKQLfAgAOOLVmAYCsBgAEKS5Z5atQ0pWPjDKiuI6DaDIVXwBOFlmAacRhAADpi0wKrushmcbocrEPA4yzHOtFjuD4cdxx3ytx8qUvRdnrgUtAVlEnycDfA/8n9VsuPpJPWy/6jRKAnQCADV0A6r7fZhmquwCoqZt+l1L1hZq/YTWY/YEs6rUHgG0N1AAAq0khSbxX0ZqwQEgQgJaF1PxzoyOwIom2cALkPjBolOSfJlIMAPcDABjq/wy9tsUE2MwTQGnqxjSw1Sd9H0Nxjx/dbGPRYMH+pgFgGqO4Ri/Oe2wN7LRvsP2k+jso4HOYAEBSSeGlTv7tjbCb1E5BwcEwADbe/p02Obs/0qiMN1s2aJO0zeydc87nMxUo8dlRIUm78t/+bzXqa6r/df90c8o6PnXjrhN5ExiJ8z+TMGMSqGuQej4I2MKWnKy4HiIDYB4AmGEENDHPHse/RCR18DgPAOxlbNzoiew0Pnc6XpsBYIOzNptkRgIydzD93U4jdacz2Pz38wDA/HlYOQuTim6ng0Gvj5AUZq4hhWkHKAQTdmkwyb8J8jlmWb3ijjliwlQbRBLgtgOb+w3lAxV6nQAdSl1mAABrAngEAOztCeunbMSwl2PcfACATSSaOdAkYzNcvqYNZX2RNuEBKtHDeyIBoFbfo6baD4A0xniyLsS4gABUR7sXgZRpVvvFvCLBaO05OMUEXpTATzN4eYm8qCRmG7s+ssESTtzzcmRuiF64gIFLir2LSw99HP/wp96Ld//dH8bn//UvUzkB46Swg8k0EmM+tuNzCQIowqvv4f+ECaCys4BtnckYpdSGwIRZ27UgRQmAgyxJ0Q87av6XpkCa4fryMp556mn80Qc/iGtXryCaRDh57Dje8uY34y1f+GbceeedcPs90nr0WkMPZZUjqwqkLNJ06S5fyvE6fgdF7iGKaJ7YwWCwKMnk+mQExy3Q64XwA0/MEKuKhnR9wO1qNdqJUYlx4u0HAFhWyWZzZ9Pkv1Uq5u+FtSEygHas3ZjxCejf6TVrPAM0MgqzXFgm9Er5y4cfwaOffAyPPPIIVlZWcOLECdx///148MEHcd999+Hee+9tOgNYiaCRlCh7jmehMgSJJIQRaqVR87Vty05o7zuf2/XvIwBgLzvHLfIZj9XPsMALHyMAsIZekggAEPpQBoDvSHASeuwCMFEJgDgUF8gJDXgukiRXZNPocZhFSYWtrIRmw4XWkG1rLSSDerpyhl6ALnX/vT5iVLg2ndI8AHe95tU4fd8r4Rw7hlGSCgPA8UM4NKoRk1nKDuji7SHJ0xkAQJgArS4ANwwAbGoFYjoAGADAygAkrqszts0DCpuAki0hfeYNlckyANbiXAxwGgCgAEl3vrAAKLnLZYFkkx5CBGxlSAAgk2s0geU+YuDawG0TZ3iDu9dBkiT+JlhtGACHmT7tZqLMX/xsPUwT6aZVHJP/5lWJu7aiw6TmarFBg3vtwnDYEoBpToLl5g/Qjp3t7sJekrzdfGZTzH5uA+dGSfOlGQ8Ac/8s4q7zUa/AdmGwf4u2dAsAQLbYSmnVYuRnqgByXgSfrKmo4ICzPhxKHLQaar27XJPCQCU4UtdiAkYKIbWAh/iyAMBmibK9nQfBAFBQbtY8cjfPeb+XfhAAQDv4bTv+20qePce2RIA/O0wAQNMNxpnKEJr3H7AAAE3FBr0eBv2+MN3YBlCAJa737GZDzbOJFzXUVD01x17uOLg2HIn5GRMErsVc75lYcO2XfKYs0AtDaQPoGEMyZQAYo0thAOz11YBnWx1hWwYA78uRBOAmdgFgqKMAUOP2P+eH1JIs2gil/tsBzp0/D5cU+KCD4wvH0O0vIBoO8dDDD+GhRx7C5SuX8KrX3Icv/IIH8Jr7Xo5+rwNEE8Q0fU7XkMSX4ZdThFmBsGBXCLIDfBReBxMvRHn8NJZe8gqsRfR46mHB7cGJC5x7+BN43z9+H/72d3wbvuIb3iZu/AIAdLuile/1B1Ickqqv0MBtC2IFACqiAmSC0RNKZDqVOMXzxTkrhSdKLrsdTFdWpfJ/6fx5/PGHP4znn3sOp0+ewqmTJ/DFX/RFOH36FI6dPiM+VNLhQAAHk6ISNOCc7PhIkhhO6GMcTdHp9+QtyWQsxSjP66LbWYDrdjCdRjLPl5YWkGYRwm6oRopJBkpm6TPgOqFKfgLKFm5PCYAmypu192uCYu360X7pvwUoNSzT+t3iut8GAITSoW/Mc4yur+Dc00/j0UcflT8XL16SwtjqcE3kx9Z8nGyq8XgsrCoCAvfccw/e+MY34oEHHsBrX/ta3HHHHfDIcOGp5LQbtwAAr4fSLL2uTfmxpouJvS7LGtjrCny7f+4IALiNnyDryMjGKIYruPzxR7FYFgizBL5XIaoyVDRcIeWWydEkQTQcoaRHgOcgd3IxLWL/9LrIZ4MS0xdcNFpZJlSrlBQvtvQwiSYZAxXbw1QupnGMsttFcPIEnl1Zwd/+nu9B3u0g73SRM6gizd003RNamEWFOXUNYqfLykYGAOt/lSs1dTUQZBM9l8Y0ZBSwim/bM6nvfm0fZy9K3MPNcRmY0XzGtgI0LID2EJipKMjhlI5GAIBtgdTV3Oh1XQ8jAgCsnpL+6RTwqwwEZlzjjipVTMOAoM+uBQDYVk6ZAfvrozwbFLTvYlMNF1a1cQGWOqulEAowodrYNsVqZrnfBztht/cUOfIAACAASURBVFPLyhSE4m1ahTGQ5gbb7XYbKqREyi3enLTsshtUIwGQDeqAJADi2uC60rqycEOUwQDjFFhPK5R+F+wCsBUAsNvr3+59OyVo1EtueFn6vbld9TGMA29dhee4pV7ZHKC91dd31dDtrReD3ltNqMQCyDXUTiL7xrRPe02rTp9t/hpN4IxaQP4ho59z0oyzmn0g2n5D0TaVf2sSZCtl+8DNNtyy+QRx3s9hs2d0EAAAL3sz6v9Oz/0gxtZujrHTedgkn++z3RnaZk47ff6wGAD22uy9tWCclXBJt4Usx6ljS5Ks1/KXupplFk0zzuVZm2SdnQWiOEZCnbX4qKigWX0CrdGsMgA6TGIEjAQIVcl3tai3O0mwNgWemg17RqJgn4UkJvTwCYJtackCsknATvApF811uw0gZQzq01HPenV3r/fZrQPt3Ywt3aH2Dn+0I4bdfd/suyRPNK2OeU3Sk1wule7kLHLQv8KeoWVqaIFC37czALPTealnja6nIsWSQzf3pEhiWaP5LK688AIuXryACxfO4/lnnxPDySp0cW15Ga96xX34tm99J7oLi8jHU/yDn/wH6A96ont/4MHPx5Of+RS+//veDb/MMR2uIKO8s1MgnV6AV0zQo3FglCJdnyLsLQGLJ8Tg2D19N3pnXoIEXbhuH4veAOlwitGla3jPj/84Xvum1+H7f+onUKyvw+t1UbqeAAG8Jt9jdZ9iR9NtSdZ7HTMEAeTelhXCsIvCjD+liLtC4X/++edx/rnntBUcHJy94w68+r5X4u6zdwnrIUkiFIGyKLnPSEtZ3ksheqq0oJKWiNrSWivEGu8wdsxRonAL+bzrsAjGtoO+UNTV74otTFtsRIWi1W+IGgY5nvWg2ulJb/L7F0ECwGu3Rnt2feaZyPrHapznIKAMwnGQpZkAnipfZBGQ49KVz3MtodSkzNS0T+JaFvLCjlT1xQ+BqwmlwDRknkwwGg7xyEMP49lzz+KTjz2GZ595DkkcC9Oq2+lKQY1ykdXhUJJ9AgD8Hn4fz4H/JjBgX5QM831LS0t4wxvegDe84fV4y5e8BWfvPotjJ5bg9TrI0kiMxX1WQVFJjqNLtzGLrkGKZg7vbwXaw3O/hT5yBADcQg/jRk9FiORlgmLtOi59/ONYyHN02PLMdxBVrLyzL6sm3NU0FQCgiKdquOoWyIpcKGPbAQCkQOYp26AkQsXiv2VC0cff8aT9SkY9VhCgWBjgUjTFf/Pu70XR7WHKKRiEkgBr3wClgwkl2DjRW6TuRgCA0gmETt8GALhQtZP3usJjXI71DIw9YG0c1rQftEGOLgbNpq8yiY0AgLjquh7GsXog1MZ/TP6p9Dd9o4WuDEoxPGm0k1fKAFAAYL9BxGYByCwIICGpRBgm3DIVXhtmcNm+mQBAuyo4k4AaeQY3i/o26ZZbTxOp8tf572cnALDTmiAU/haN3N6iGgprBRkSZLaq8VtoYMwM0MNKIFSDabNbpXoAK1XTggKyLrR9GswQ3+x8pKKqvf3Md1oqoQHFTKDBAFjlR22DoZ3uzI39vg0A1G2GttFHtkfifhgAjE03a/23c+J8Y9e313fvdB5tCYANMNtmsTt/7/5gnM3Aq/o7yXhOUxPQWqaQWeFF8uJgsdc1EpPG98KOVQEmbYWWwK/4rLHdXyrt/hIGw9IOl7IUdVMnxU3AR6cSwzXic9IZxqQOTGQEcrPmoDswAHYHACiAxvtux5LtWrMdi0QBAJ3fRwDAzQEAaJBWA/KmfS2Tff6hfJCL8OVLF/HIww/h6tWrSONY1kGOa8d3cfHqJUmAWIz577/nexFPY5x//gL+zb/7t1hcXECcTnHmjpPSxu7df+c7EQ9X0PNdpON19P0UZXQZXj6GzzZtSYYiLeCHfTj945g4XZSDUxicuRe5O4Dj9NDx+kDpI31hGT/8wz+Esy9/CX7sH/80qjSB0+nIfKDhWyFgMNu0qmE054DKBGYBAE4qMm04r6j5Z9U/6HRQpCnWRyMcP34cFe8Hq/vSvcCweZjAVwUSn4aCLMBoTEmvAGEB0KyQMjGeR+0JZWjiBtsTAICSczZOIFBNcSoNnY2/kPWlsruTKSsYAMgGHrMeODuvd613vAgAgO3i1TbQ43iTJN93MSUrgq0ZjfcOnwX3Wv4zS3N0+gOUSSosjUyS/woLgwWg0xEphrAuWOUvCly9dAmPPPwxPPzQQ7h44aLkDZZBzGSfbEDGc3wmBALSNEOn08Pq6hqiKJLkn+eVGU8A/tuuZyIXMYAm92d6kvUGfVy6egl333s3Xv/5r8OP/tiPwBt0pTPAeLqOXr8HjY8U+ZH/8e8axNRndwQA3NCoPXrzrXIHmGg6XgGsruD5hx/GAvWMeYJu6CAqU+RuJRVeKu6J7sbDEfI4Et2MAABiAEZLVuMMywsz1X/TS844uKrzJgEAonBC2WL1lbWNJEfleZi4DuJuB5MwxDd9x3cAYRcj9pglwCBBhqH11uZdOu00aZ+jvTFEMm0ALQMgq7wZBgABgFzaxOjGIohl3QlABFlmtdeKjDaJK00XACKYNVegSaBMZaMBAYyj7hwAoFIm7VU7jRJT+Wna/7Em3E5UtcuudtrVP3yHJ9doOxLsbUw1FZTZRWwjE0CDDN4Bc99N1wBlAJg1stayNmdz2DRkQZPFGE43IS74/E7f94TyLRuVrfxvUAzrM9XX5yAA0MqqZ9IomRJmThn9vdX3N/4JGkjRoaL9mj8OP1ezQ+b8AGTzZNLjcD5p94C2kaBYMXLuzDES7HdINYZfbudBXVI3c1q6XGk1RgAAs2I0iKX58N4mz+x1GwaCvdatGDHtD9Wnu68ctqH+t5O9nRLvA7jkAz2EeEiYDg0WFLBV9+2/aF83b2b0zh+J464dWHKtsZIAVpd6HaXm686hMhU7ouz9FwyAeyQrxUz+2Qc9TaR/OvcfVorJDjPmAVJ5lOTfdxHS+E88LHR1Eiq07Eumi44gbNtf/84AgM4VazrK9ZMBtK6hvvzZ6lVfs+xnRwyAm8EAkLFl9OP0O1HzyAwZvSUyFlwKvHD5Ej784Q+bfukaW8TRFOPpGEE/QBCGWBos4jWvei2+8q1fid/8wAfwySeewMrqCroDMjxz3HnHSXzXd7wTqy9cxF2nTyAeraHrJPDSa/DyCdIokiSbiVpFrkqwgGDhNNyls8AC6fUBChZjaZK3dBJYHeJHf+RHgH6In/75n9NxzI4DYgQYCADACrHsNy0AwFb/lXpO0MWTvYPj3M5NMZs2iZu2DySKxpZWZJ1m6stBKWbgIy1oc239DtlakN4wBAxy6RSgYKRlPRrup6LVYMMEJ2SsSS25zn87Bur03sRNGi02RSYbI+5r9XoRAACbULNybllaNtFm4SccdGX88d5Lgl/QvFpBEG7OHv2+OEalm4uRAzouopUVPPfMs3j4Lx/CE48/gSeffFKq9dyn+cw5jthRJZpODbhidm8DymisQB+xAGtrQzEdt8wxrl9cq4V14HlyXP6bazbHBn/P62HLyM5CV0gZ3UEXH/i930JVZiicAkmeYHDiBJLpulnT+Xw5FrkGt1iTMg4/dyGAIwbAgYZBL+7BxFOeBdK1FZx/6BH04gjdPEa/4yEiM8AlSspKhCcAQDRcRxZNBQAg9YlURi7AEqiboESRQBugqD6LE1qcjenMmqQSVBHBK9IMXZq4sBLO9khLi+icvQtvefvbUQQdTGia4jAAMa3wZpJ/O+2aoGsrCUDpsGo+KwGwAAAlABq7a6/aerE3SZAm+moAKAwA87fmTho8NTqghuZXpyBy3TR3aiQAqjXXTYMtahSAsMRIg3SbFnsiIaiM4z8r/xVd/ykYUJDjoAAABVM2pnJtOyHLBLAJv1DhrCBiExnAYSf/PFtLJ7NBEP9mxZdIMUEA6nH11SSF9irladU78OcqAGBDkebZ27kshEXjuC+0fOu+b966WRtIuZ1mINmqvkB0c+BQDco46pRuqZsMoKxMyES2ugG3jtnWHFgJgHWKtgmY/l2JMzsrXto9QAGFwwAA7N2bqcaZ695qVT8IAECcsY2mvJ0w304AgK0+2zFg5/KLDQC0x44dcwweLSPFtllkUNzr9dBlq1ruHwKWNfrV9hgQgzWR+VSS/LPdX5rTtEwBVY++NgKmEgRTSRKTf8rsyE4qM3YCMJXLmvCl+6ukQAcEAKhXitJ9bQWNwTKD5q1eDQPgCAC4mRIA3Wc5ILgWFLLGMSFPE45dF9evL+N3fvu3ZT2cTsbiMyH+SWkCt6Og69LCMekC8Lr7X48nnvg0nn72WbzqNa/Ck+c+gyB0cffZU/iud70Tk7VlnFrsI5usCwDgpyvsxYcpDe8coLewgDQtUZQ+eifuAvpngM4JoHMM8AbAcEq7duDaMt7/3vfi2bUh3v8v/qUk/0zIs7KC3+3Icl7QS0OSroYBYPXZwgQQ0I0MCGWaCVvSgHRiAEh5mikKWDNOAQcsjb9gJZjjW32CxD3egCglgQFj4CxxhikzWd8ly35jjKFxp8aRNi6UNUHknzrP2bdQJZu2uKKzyva42VPk/yIAAFwPxEuBQGC7lR6lvWkq61mv30e3P5B1TkEW3gv1gqAbP5PmyXiMxx77JP7sTz+CZ86dE4PweDJFv9uX3xF4HPQH6IShAAnME6Tlr3j26LNl5V/b92nszLUz8EIMhyPJKax/DI/FZ8fzts+f99cyy2zRiDT/3ClQOgXG8Rh/9OEPYZKMxV+iIhXEc9Cl2aN5UgQA2H5cZMiSK2jy/7nsA3AEAOxp5t4aH5KKNvPr9SEuPfwIwsk6wnSKXsdDUqUGACjFrM+JsxoA4HJYuHR7ZfDeaHQlYLOXZvvHtyp4qn9nf9YU08kESRTDp5EqW8bQiObsWZx93etxz+vegFiMZEJZRAR1s9UPERaRCsYlWUOQRta90QMgF6f8WQ+AWQmAZQCYcqjh4+q1qNM/k37eK1Vv2YBPP2f/6Mfq5b+RAZBWKQCAV3sAKANAj53GYw0gDVXUgqRCrTcbBv9bHP8dAgDWgaBpg7b30WQYAGaPauVu9aKnrav0n02l3xq40FNBzfN2U/Hc+3lu80ljfsYN39JWmfxz82fgwICoCezrlKv+2c0GALjNbecBcKggSo1eWylLc5+tcSeNzXSWaYJg72X9vFl9mS9jzMkG7ABScLAxA+ThfHFzbgI4+x01kDiv7W+xOGT2CYugaUdUgw4mGBMTQQEANNRiEGFlSPpd+6rB1DdsPvG3v9guET8IAECqftRQMng1E3XmHh7KpDu4g9rk3wZvbUnArQAASDLcArQZkJI+Km1tPQLbmnhJQt7eEpQ1KrpXSs1s5Z8t/2TfJKDGucUuOjQCLXOEoYd+N0QnZJLCZCRHziStblDKrc8kEPWz3v5Z7JYBYI8yDwAQ6NjqdQQA3HwPAO69kvyaNnlSEOB4iyJE07Gw4Iarq/iD3/89Sf4n4xHyNBUdNCugK8NVSapOnTiNbtDF277+G3H+/EX8zu//HmJS6kMXd919Br2uj+/+zm9DWOWo0imQUdWfwknXgHyCabwOv+MjXFpAHsXIowJdVv4nQPTCEMNrYyBzcO3aMu688yyWji/iD//so/iPj5/D+3/5XwO9rgAAwooJQ+1uwPlEouQWAICkz5W668vezyozk9Qikzkm5r8cv1mGTNpXKzOQv6A3VUGKuscKtqVz6lxGmaGsCvEVYJVfpDsiN9MYjIEbgT3edbJYRZ7gsGOHxon2GehctfCdncWt9re3AQDA9Y8+SuJjRN+SJJHEmkm/VvVdYBpJwi6eF0EH2XiCC8+fx+VLl/EXf/5RPP3U07hy+Yrc/25Is8Su7FfsFEa2CruoWLp+mqjmnsAMfzZeH0uOISAE77mJR0tKTpgKsHg4nggDwLLIbGxi2Qs2LrQeJ7wmvselxxnzCL9CnMX4gz/6A7gdB9Nkit5iF+NogiDQrmYC8AncpB3IlPdlTBC3ahl4cNvkLXukIwDgln00O5+YAABstBpHuPqxj8Efj+BORuiF1Jxnom3Kq1Lcjdm/dbo2QjqdyKpMAIA6dvoD2BC6HWzYOcHKG82SxJjD0DxtpYE/z6ZTpBUEABi85CV4zRd9MbwTpzBlz9hOnywsodwI6UYWWrIC6ARrK7sqQbC4qp2qVgJgAYCtJQCa9sokr7U9jbM4qzKiwaRJk20LV5v/qYGZBPK12XkDAggcsS0AUKGIxwIwEBmWpnNCq1a4Qf62P7fqinbCIn3Q90M/agEATZY8ywRosyJqZYQxcKNczgAA+niMM/XOQ+/A3qHAvUV82Y87lM1Ck/9SNvI2QDTvAaAmVXajblpqvVgmgIcNAGwLIBBIEwq+5di0euSa2kRoAIBZ70QNMnXcbwQAZqr1c0+6pkmLnwAp+gY2a5lFCqpuxpJ6CGydpisA0JIJWJ8CBmlyfCZT+t8WALCAxEEAAG26env87yYJP0gAwFY9bCXXzscDm2h7PNBOAJZN/G0Fz97DnT7XnM7+AJz51bN9NI5j3ldx8md3G8+TYJjJv026CABIwG86U+hyrGCZ4Kqeh4x90dOk1v1zmyEFmcB6lZZKNfYgiX+/R50rZwmNsVJJ5JSFpntUDTQ00NO2T2YnAEBYBgYk5XstAMDvYgB+BABsfXvl+d4CJoC6RnK85LrOEQCII0yo0+91MFlfx8ceeVi8APIkxmg0lLG0uroqXVz6/QG6YQ/rwzG++C1fgiefOoeLL7yAaRIJFfqee8+iG7p417f9t+gHDqLhCnwaVLITVLKGMl1HVMUIByGCfqhygEmKbtXB8hPnkS5PUI1zHB8cwwsvvAA38OCGLh67tIwPP30NP/MvfxUOW+71utrdxVMjQKkis7OAYX5K5wvjAaC1V+r/OygydnShH5WnlWqJ6Lj3a7GJRrdC+ZcYzTDehNHmgcEnUzsNq/g7MihyafnH1oJsOyi/Ea8NjedEdiFMNXYh0DnpEAAgo5YRkfg32YKSte20DAALAOhxm+h5Dwvsi8AAsFVzK630yAjiPWYRbzhCv9MXo8S11TVhjvzVR/8Kjz/+KYxHY+nUxUQ9TVKp7rPaL8n6eCoMzV6vi05HuyFY2n6n05V1hxV9VvbPnLmjXpN4LPEgMrIXMmNLx8V4MhUAwALG7X2YsaCs4UYqOmPiWmRYWOxjPB1hfbqOX//t38CxU4u4PrqOwbE+vNCwO8xY9BwfPk0eBQgwjBPTNWAPT++z4iNHAMBt/Bgl5aQLaZ5h7dFH4Y7WUA5X0KUnh1sIAJAWOUI/gJ9VAgCw7QkBgNzlAlvCK21QsnkiKtT/vFDqjjEPqd24KQmbRnA7IcZckE+dwmve+lWo/BARdWR+R9r+CfYmh9fkXwEAtk/hik4Xl+0BgO0lAA0NXDaCWu+laDCrPAQAbE94Lu7a+tz0C5XFvuVCYNBC2yuAGwUrQJsxAEgfLaN1o6ynsZ+nf4zmn4CAdkBQ51n5nhqsVvqnrcrvbRi2NPC1M7EeyT7NxhzRJvjNtUo/6x0kAPsDKHa+KknURQ/WmMdJPcQwA0QLWG+UtkSnx23kE5+7AACrHBxHtsJv/RRUz2h0zaZyb5MjDW1YDTGWH3M5WBsAqKvS5ng2QdXvobO5cT03AEA9zuer2frANrwEijKGaPIUpYOA8RMwc0WTS0WvyAAQMyhDeW5xlnYebJu8ow0A2JZ/cqotT4CtDnwQAAAD3zYD4HYDAGrph2htjTeKuX+2YrP9gzl8AMD6UDAwrQEAoaSSAUfmhbIvLMPFSsn4LNKiQJrniJJUTHPF/JVZtziPe3ASMuxItQ8QBh6LoHJM2V+qQqq4AgDYuVjfDMsE2L4LzG4AAGk1a86fgbjtAkCgQ6p/W7yOGAC3FgDAaqqwnTjuBAAY4cTJk5iOhnjm3FP4sz/9z1L9JwBAZsD6+lgc1xcWFnH5wmW88hWvQlU4eP0b3ohf+8AHhAJ9x913SNHl5S+7G//13/gvUMTrCJ1SugGwJxGiIZJoFXlYwh/4qPwCVZbCm6ZwhzGS55fhXJ8iW17HUqeP6yvXxAC/8CssewP88//8BP7RP/83CBcGcE4cl5EmDvtC4Q6UTm4BgJbkUhN5smg6AhJIsl6q/w/XFJEnloW0BmSll0Ac41UaBVK6qp0aAlQO/6ixpqToIqHIUZExIGwAxntG3y9rFMEC0zHKofmgdsGR5N9hy1CNiDSAsm7/5uhiNG1YazPdq/a09WwLjO/xiBs+VgMqhmHGdWI4HOIzn/kMnvnM03jqk0/g0vMXpdrP23Vs6ZhU+WnQl0QJet0u4oidxXz5OZN4vo8AAJ8VmRkWlLH7GJ8NgYBut4fl5WV5nmQX+MbkT6TELB7mBYJeH+NJJACAmG0bLyi7nnH9sqAmf6bH0u/muM6yRKLYKI3wG7/96zh192nE6QSTdIJOv4M0sx5drvgNEACwQAAPwULkkQTgoEbb0XFe5DvACUPH+QLDxx+Hs7aKYnUZXY9IawEErtDAOkEHTlZiOhohGY8lMJEkXBaF2bh8tsVWJRpsG5RyAlLXJUidJB1kW2XoHVvCCA7iTg9v+OqvQ+oESFwPWekgJIVX2v5p8mZNYGwbGGqrDLm3zg+0+iKpIXIWZxxKADwkhYOcuw/709JMTxBF0/K1DtqZMNq+rCUCodc15n+S/JsuAGKJZ9z6rcGL0MSa7UQQY+0CoNRRlUFooEsAIKcEQHBm1fbT3V8M/4zWX6hnSvAzY8NIFkxFSAGAvQbB1gSwpQFofYutZNWpsjG0sUElz+0gAABJJmdGPp/z7FSo/2neWDM+aEQTBHJv5bm39NA8gmr07B2alQDw5/r8dLOuQRsDDijwU8AtEoTI0PNKhFUGJ4+lAkKZAQOV5nM2NbZjxATypM9x7HHcsQ1gBqwnpg3gQUgA5h9/62ZuX0klA0D7nKtGXvWgwtSRca/3U+ar3CzDlTB6S6FSmuph+2m132s/K4ZhxmncVnsbeY0Bt2bG3txSWDNsmp83tNfZcyNoR+MhBsNWL8jvssm/PG0CAC1N5l4XXt5fBpvzbf92AwDY79xPF4DbHQCwgaAN3CyIohR5T5LR7V77BXA2HHtuPyNVWKjE9HChCzXp/6azCJMDCelZfbUeKLIEMEnQauFkGonhH0EAoSUz+bfSE2qcsxILvR4GC33R/rPqzz9kntEHYDJZVxlaW4LTYsu0QafN7tN2AAD3HUpwmjHEtlc8T+qnfbnWDqnZrRW01oNpW3bd21lvJdCRxgqKSLcN/kzbAJqaa1MVbZvtttrYbtaes2YXtnaIesurE8O9zd4DGTvi0UOwhpK8zdoANs5EVqA4e7b7YfApKM95ouyNTP0qAh9s/zcejdDvdVHkKZLpBL/3u78jf19fvoZuJzTdKOjJlOLOM2dB+nWaFPjGb/wm/Nt/92t41WtejWk8wYULz+FLvvgL8U3f8DW4fuUizp46BpQ5UCZAPEQ0vo6SDP6+j7yirLNEGGXIrqxi7fFnMIgr5AQAeguIp+vwQh/TIsZ6/yTe/8GH8ZO/9K/hn1hCcOcdMmdymskxuQu0Oqx30PwxDvyk5vOe52kprD/x2jCJvVSoGQewhZsYxRq4gLJAYYapIWfGWDToSHzF+SYJf0HzPzUL5DV6BCLoYSX+N63k37AGWawRtoJwIe0fu18awKAVD+rYtYUIG3/ZEdFs5PNjc8ZormYrtDb+tuzO7NUz89YUj+o9x8Q46m+l8V/tR9Bq1cn4fTKZ4umnn8ZH/+Iv8Oijj+L69evyTGwXL69iy9AQIVuC03+C7v4VvUxInycDeLY1oKz5cNW4L9A2gdZvhP8tdH7Pw2AwqBmuPEWun8rqNKalHo28gUlkAQDDkjIyActoosklk34FDghw2phHmYHdbogr1y/jl/7VL+LMXadw4o4TuLp6FZ0+wQM1ROV6SMYIQYDA1f+WPesIAHhmfyvY3tbuo08dyB2gwKqEV2TA6irO/eVHccp3ENAptUglwUnKAh2ieDRDclxcv3wZoVMhiyYSIKRGG8UFV5FPTZalnVFVib6HNCxObCbBpO+IdIB9vn0G6BkiLtb9JRQLJ3D36x/A0l33YHk8RX9pEaUgsUypuVCZ5Fqq4vTlN5r8Odd8CwCQHkSEVirqbJ9X8W8iwTTRo4u+MX/ZJESxm05Nv6yTfjVg0g2plAqmEs5IhdYqvrgF8G/HFZTSBrM03hE0mZuSVO6IYhKBpMhNP8fP5+wZLywA/t0mrTfLd5MyWwr7XgfE9tPXKgzaiaRFV/nECz7PlgfAjVb8Ce7Y/aruad2i6tkkwFJguSGxvRETPAYxvJ9q+KeGLxxr1sW6TSuW7zDJvr0WTTqI4EpKuAkAUMIpc/hVho5TCAhAAID/9iVxphdF48lgN1EdH00Vz/F8pKWDjF4UQR/rGTDmxAl6Ol5sVwgDQrVR7B2p0EYG0r7vtlooyaltF9YK45v3apIhiblJ/usKsnnwUrGcTQFaA62SFkAzsop2ICJxjjo51w7/xrFZn0fLhHGTBH9+RG/EurQ9mjW+UvdgbUPE/65D7xnQqDEUlHPYATurGQytpKt9XgxK9vPaCb+zVfD582gqthxIh/fa7XyeH6dtAMT+twVJ+G8GZHxOOz2A3Xz/Ts9wq7sjdHpDDWUkaOeL3lulm0bRVIyg+r0eQhqVGaq/jGu4CGmiwwokQQCu6wR8XUiHnLyssD6ZqKM5PV8MyMYhJxrWLMOJQR8dVv5Fa6rrBv0qmMwwmY6iyawEoPad0asyDTQ3maMb1/X5MUQAmnrukqaEImVTwFxkd2T9BSG6vb4AFspq4P3SIFzRQAL5Bh7m9TO4ZuJEJ3BTiZZ7aVrIirGbzDnRQGgATVDEeixwzRFfIa1iSwcR8122cqrmbwZLMC259gp/N+va3kJYsX5kMmloNN7KOQAAIABJREFUeALui56c1WVfxrgFz23E0Px777B9ez2WIgpBWn6ttJTUgkOSZtIFYHHQRzydIIsjXHzuWfzHf/9HElOxxeTqcBWZU6DT74nj/ulTd+L+V78OL7v3FXj4oYcRTSJhQF6+dB6vfPlL8HVf81ZMx6siBwgDB26ZII9XEUVDLJ5YREHtfJEiXV/HoPJRXFnB8NwFdCY5MIpRRZk+W1b2fRfDYAH/94c+ine956fwsrd9lXQl6C0dQ5Zk8LNSesSXVYbS1RSeO63HycW4w1ThW11gZ6Z580RtCxkdJfX+Zmj9IrGUdcCMaxa3tEIj38frb39HHXcJEOEglyRQ90CJBIx3lPWtkpjADNi2VLyJeuxpG1aBlQ5YXwLTRpd+DTKXxPhTLqRm4Akl3njb0DKPzAlFPghMMRRXw25J8xmDcq0RgL+AtGaQuIiFMRre+UivreETH3sMj33icTz68ceEij9dn8j6xZiLl8skWmQBnIMG0LT3trnHysbQwh/vq+75td9LDTkYDywDotp4yL6XgEC314Mf+MJIIgBBSQcZAQK+OS6Wl6/LGCYQQXYAE/Y2O7bZIyz4YlUffP4FhpMV/LNf+nl83htfi9F0iO5iTyQwvLcufcgYH2qgK2OCrGjG89qN4nP3dSQBuK2fPd0uS/gEANbW8MwjD2GpLNAtMrj84yqFka6sZAIw2F69cgUBNxwxyAgQCw1GEylJ/KUqovRFSdyN4QonYxB2JKggxYuTNC9yLNBsI03Rv/NeXJ5m+Gvf/DexujqCP1gQE45BvyO6KlLwdcoyYfJNdwDGIEyT1RhQX9J3SRZlLskZdUIgVYuJNY/ElJ3ggTb2s/QdhRZaC7k5liLDraq73dINKGEpzE0FnxR+X6r5PGJmAkwyCRQAILOO1RG2KikQM2Aild8CCAJYmPMW9kKjS6+vrxVW1FqzQxqHmyVABwUAqLGjRnMa4BlLRdlxDWrPgJraRpqyqn2vRKhMHujwLkZcJji1DsCWCmY3H3sN89cinWqM/4Keg23TY/5F0KfUZL/j5JL8EwRQAEChGTEJqita1qxyFgBgMJjMAQDrBgCQjg57BQC2SZrFSb+1M8k9MWPEbtBSn6DHhUl+LGBihxLvl6Xkb04yYfVJ577MPMMUqNv2yTPT/uiWmm89AOwY4tjfyMvYYjCbC7Dv14CLa406+/O7AiYuxqDJ5gltScK8X89OyeN2AADPQwKb/WYg28zdNgCwGQhHSuthvnaTgNvAun0emzEg7LGsKROfUyPf2vwqtvv+etzs8f63AYD2+VoAgFOIFSBp+dftyPrNyWpBNQIAASVo/BlDcyZfnousKjGl5p/tpmgiaIxypVZO1pm4/3sIHGBA47RA2Q4aiKs5LPdRrnsJg9DaA6AtW9KqncxqC07NsBfaYWkrHWp5xnCnqtKJVDt1NdO9h1U1xw/hBaHs2Qy2LYNHMwobRJcoyIji/ktAg4UDev0I6KeSLBYObBu2in44QvHmvqZMCWn/aZXQTFik77pNpKxhqHXb5ufaAID6A+1dRz1fgd3DTKqd3jUBlyc0AwC0GQDmvzd9Xjf+3bpjKYjF9E6+X6ju9L2j71ImDADfAdaWr6FME/zWr/+agAHxdIw4nWKUjOB1KPUgA6WHb/z6t+P+17wOo9V1xNMpfukXfkFM9R580+vx9m/4GjgVzfRyZOkUWTKC78SIpkMsHltATjo1QaDxBH2/C1wfYvT0efgTobyhillVN50vPA/jYIBf+g8fxd/6uz+K+77lGzBMI3QXllAmBcK0hBcGKJ1M5ajixQT4suGyUKIxnibcO7/aoH97veJItuwdJoJ27tu9Qz2C6h2xiTHNf8k4br107zNgg9kYZKhvA0IbXp2Jby0QYOIiAXaEAmQyVpXeWt8jURTR54bpPPcikSUZWW5ZwF9YBDKyNQoZG/KH1xnHyOIpQp/eXqt46qln8PFHHsOnHn8SK8sjOCWB9B7Kkp2q0rqKz3hLfa9URlHLIeydqb2B9L7WzC4DXth7LyAAHOkGJmuLaQFcgwNmjghdny3C2crPFHhYeBRAwxg/8zuWr60IyGoBAJF3mHtuAUP9p127BL4z3RlKrI6v4//4+X+CB9/8Rgwna9IekL4tTP6l0xn9ImR5pizYQSgtUq2vxM7j77P1HUcAwG39ZBmhA16ZAcMhLjz6cXTiCXplDjdPJblKiOazNQdpM2WB8eoKnJSLeSRV2FSSV630SSgvfYsbYy6t8rlwWe2RingplEhOLOqz1sdrOHbmDFZzF+Hps7jndQ+gc/I0Ik60ToAiT4y5ijIAeMKVVPDV7IV1ctMNvLXK6iY8DwAQBNgAANgGL4bKqDRn64pu9MkCaDQEPmU6KCuBZyIUSFP5l4qu+W+GeuJqS4daAwD4lH8KZVJ7lSY0nDFBHB3+xUaG1DbeShNMNFucLmGzhPn9MgC2H8CHCQC00XFroqiIqkayGuKqjERaxZlgkRscF2Cp/DPgKbQ/d9sIzW4kbWr2ZyMAYDfZdlBjgxe5jZYFYNB1YQcYejWDdAHq5iojdbjTShY2r1S3AAB7fOPybwmFNhm30gIbCO0JAKgvTM9Qe6KbRpQm4WBixe/cLOlvB2L1Ne4metxiirwYAMBWbBA7rhnkH+brIAAA+6yVSunV/ZpVhmEhoc2v4tABABOkqru0MXU1P+P0EDkJ2+FJyz8yamgqquswQ1i/ZJXamIR5DkrXQZSlGJOWyt7ZppUVxyXXsSJnn2wX/U4XffaldhlQ6jxl8K7MAwUApJ97ltwgADBbj9L7Z/ezxlxT9mU6umeR7kWy2Opuxv3H9UNxVe/1+qYiarptGIDCshUQkgGRi48QkkRYAFrFN1IIfr94Hqj7OtcrguKWDUBWoF1mrCxH5TqajBHUE+mfhQlb7DDdJOxKs5dZ8NkFAKhWhWUaR+nSRSGgFdklTPJ6gY//8IcfxDNPPSUAQJRMkCFF7pQY9BexurqOd3zrt+OVL3+VJOLxaB3ra2vC9mTV/+SpJSSjFVRFjKpIEHgE5scYT1axsDBAksSi/y8nERaDHrA8xPCZC/AmGZxJiirOpeuFJI2eh2m4iF/544fw1d/53XjTO/4WxmQm9BfoPI0gZTcAHwW2AAAM24Jg026X8Hb13+6X0hWm1cJYwGw5oJnjM8yvTWq9c5KhBpy2kdrs2bXBYpXQ2J7yfB89Aww3QP7Stpw6/pl0U07LCroDn0aKbJEdsYDEWJhSPQVKHJoeMtBEien6uhSdOsa4EHGC8dWruPDMc7h65TL+0598WFlzAZ35PUzGKUbDKaKY6xyr6OpfoJVwVyr/LNzxHhF4mDfOVpbCzIyt0+72gxJAplIvgJkuQXPTmF0H6kKO9fgJfImd01R/dxAAwHC6ip/66Z/Al3/Vl2JtvCpmllL0ZAc0MfxjTKFyJy5nHTLYAr+9Mu1lAbrtP3MEANzWj1B7XQoAMBnj2hOPo1i5hn6ViyyAmsQky5VWJrlCgXh9iDyaAnEsFVnRgPN3NQCglUYbuBGRo6YwK7h8aZDhMPn3Aqks9PtdxGWFtazCs9eHePArvgZ3vPwVyD0XURqDa4xqq5R6b41VmGRrEqCe+SYzVoqUoWVxa1AJgCfUfwIAtgWgkodt9VIrzlbjrMGNDQ7abf8sbc9WKFTHr9uFUv5FYiCBFO+Z9oHVhMtFQNqS+D+1AABWTgwNja6mtuWfav9NEFWn/JsFLLc3AFA/OLNp2Mp/Pa1MhZdpAiUoTO7o7M7ARnv6Nr2rbeXfOtfWSZ41UJwzlpP48TZnAFgAYD64qQ3vbOHA3AwLjKjmn4wK1cPVAdEWXSU2CX1kzihD0QBkBnBQCq+65NpkXIAH+T6Dw1vTtF0yADYP8oiS5bIOCchGnZ6pJNjvma++3CgDYH4MtZd7qR4Z+u1hbQMWAJg/vnU2tg7uh/X9+wUAeF4WrLCVf+vErGaMrP9u/TpMAEDWbZvsm0DeGokpUOYYmZGuO7rQszJfGA8bF26hrtR0Cc9RISkyqRzR9I+6f1ZlJXgWPw2ajFUIvACDXh+DXkdajrnsOy0GlQoAcDxzr71hAMCCYs3iqe7XbamboeMKi4GVwDwWpoGkUZJUKQuKFTRW2tgFgBVmarJF3mcMCRumMsvNKZDEKKIIWWxAACOZky4CTD64kfMeSjXTAAKuhyRn9drECy2PEOvirpVbm+SpAHzjeNltCjg/zj47AADRRRuSPLMTMe41YBafLcGkkPc9z3H5wnl86Pd/X2QA169fRVJFyMocvf4C0qzCt73zXThzx11YPH4S6WSK4coKOuxKQV+KMoVT0J45h+cU8DoVkK5ifbSMvsgIcrgEuSZThKWH7PIyRs9fhjvJ4MY53KymfshYSLpL+MCffxKf97a348u/77sR01eHrvIFhAEgHZS8ArlLlpWOAb8QPhlyIwG4UQCgvdcpA0i7BM1uezarn03n50ePISpuXLxaHaGs/MVSxdtAukpITGm//kVrfBsATFgIYkhfoGICnlNSm1G9iw6BFikgyW5k5hcF8ymKJBK/heXzz+PTjz2G5556CqPlZZRpCpLaWZRaXFzA2toIo9GUggdUoAN/gWmUIc0hY0JacQulvpJCYFZkKr8VUFNbk86w0ySYUJlCHVfYn5m5XksTBS0opXhDsKNtaMsxLK0Ax2NhYSVZijNnzohHwOLiojF6pvGju2cGQEUTcxcYRWv4oR/5AXzzf/V2rIyuw+3Qg4w+T4EAvFKwlL2Ke1YlAAAlYS1o8rC24Fv6uEcAwC39eHZxcgIA5EASYfLs0xidfwZ91qHzBCHpjNSqS89MDyUNguIpotEQIPpGLZBZuGylQf/W3vFc4OIkQ6fXRxB2pbKQsCOAiAxZCfLx1JNP4YXrq1iJU1yLUnzJ174Nf+Od7wSXmGlG+iPfyyTcUpiVtsPkWslWRo/YIhK3AQBtp6fJv4AANf3fSABqE7+Gblgn/1bP1dJdGny21nxxMZC40NAn5fg08zN+BdawRBJXOtIS/CYAQNplWSHOqd+jkZBht5vEf7b6bwMcS19qP9fbGwCwnIbGGKdhrisQTyiF+59qQkO2z5LKv/ZnJRXMbh58u0WEuZHw5xY9tsG+3ZD0788GAKAx2axBgJYjeW2CZ6r+NhGXZMTSjc1w2m2y14w+bn+WPKxBQO3CbwAAS0esYwJLyzMRl6VQbgowmC/aKryXeWpMxwgGCdhgHJtrtscc/fIgAAB7bJmNRuO8i5X2QN5iGR0WAGhMLA/k8BsOstsx0Q4A23OsZnqYuSmgnRihavcGT/SVW78OGwBoj2VheRkQS5grBABo3GoDWeMZ0NBISbUluOsLAJDkGcbRVAAA7c/OvcD0b2XawoqXF4h0id44dP2nZppVPQsAqOGgAgDUcO/EAJD91yTJct9nJpJmNnr6Ot/tuijmagLcNaZY0t7MZPbUEXfovC30f/MdciDS/QtN+rMU8WgoVd8sTZAnibjMM0lR/bEG8ARBvCBQSQF7fne7cLo9IKTm2LS7pdyI4bQABGZXbw0MpXqblmu1dGyjWeyNzYLbHwCQ1nhy78yoNAatFjhJWZUXzxwgoF9BnOCP/vCDuHLpEq5cuQi4qTxyv9PF3fe8HG//5m9Bt7+olV+RZBRiUIkiQb52DV6ZSOviIp3CrSIEQYq1tavCACBAD+rPxywQ5YievYDJ5etwpxm8tILLIUfAh/Ef2aOdJXz48eex9LrPxzf9+I+g4DzwO3BKF15SyDgofNNxygAAQaHGeiIB4Oi5AQZAe13SuaKAnIZ3GrfWL1uYn/n53EolOXdNVdSP2rfUckYtkot0xf7M7rdzFHpluJoZaGJPsmxp4ijyCgG7OW1Cls6VWTONdP7zOui1NRrh6sULePpTj+Pic89gPFyVIhm9tqTnPdcXSo58F4EwCHKUGTsmMB72MYkyrAwniJISldtBKv4m6kcl/iAEQJVvIKoCHsOet63+23vA2yOsTMMwFB5DC4Dk+8WFf85Ety3XsF1iCADwRUDRAspknKiJ7P4AAHaKGicjvOu73olv/8534PpwmRcmshom/kIKEQNAFpwUiCEAQG+YIwBgfGQCeGObzq31bm64omcuMhSXz+Pypx/DAqHFJELHo8GN0quDToiSm36ZY235Klyj9WsSfmPTIgsmE1rt0bl07ARWh+sYT2OE3T6WTpxEmpc498xzOPf0Mzhx/JTQ3q+uT5AFIaaOi//u3e9G59gA/aUFSf6NdZCpymvCa82PZhXEmiC3AQCHxmuS/Gt1XlxbK9XntxkA9aJTK7qV7iM9xjcFAExQZQEAMRy0XAXDADBhl1YnlQHAoJKgAYMkAgBRVui9Esq/CdPICDCyALv/NHHdfKp0OwMAaqRjIRQ7M+o91GzuvjGEYlU59D0JTG0ixDaVbXMxW/3nxsM/1hxQntYcA+CzAQBQxouJPYRS3bw4NKUCaCn/HH+W6my6caimz7Qwa1VEbbCkzJ6tXkwotPd0bfIn36HsAvtdM/rHljOPzNYtfAzmv3Ozc1CPETXlsYHCRqMl41ZuLmG/AECd/Futo7mGF2NVt2tU2+tixujhEE5ivwCAZeXM0//luLcAA6DRz2u3C9Xnc602LCNWVAWHbM0DQ6vX3Ub7gjMgjui8Pp0iZXXOmMBJcMuEx1T+Sf3vdTq1SWVZZnC0x62CnTTPYwKcU2edSLVvOw8ABQDsg7csudYaYPcu26pQpAVGLmUoxdQ+8yV9zc1Hef1drrNMNmyCxMQ/T4HxOsbr64jZEjhN1LBQDMGULSeMHHOPaMoqVU4CCWRCEKgLOwi7XbhhF/6x09pXnKAHCwpsDYwShbL7jcYY2gueoIp0BLLeMRVKe+/2NPZvfwCgrnu0W7LWjA8gjqYy3ibrIyydOI50bYjzzz6Lf/+hD2E8WkWerSPsUGvv4YEvfAu+7Cu+Go7fwfo0kudGgLXf8eBkEVavXEDfo2l0gj5ZAVWENF3B2upVLC0uCliGTg+YxpJYxueeR3RtDQ6p/4m2jC6zAkmSQvwgOkv46LmrGB87hXe87x+BKEXhhXAqD26qs6sIKm05LQCAA79Q2ZAwALjvtOflDY4B2T+0UmWW0bldRrQopu3AZrtgvYHJCmGxsxoIaP/aele097tmfGus2Xjn6HkJQG9kbsYESb0AKLOJp4jjCEEY4NLFC3jyU5/C+afPIRmNEHIOGlkOTYxDnzImeiaUyFEgp/RHju3Az32UmYM0KxEnNMNLMIlyMc3mOIjSUny0SMjIuHdzHrMYSJJBXqDrdQQAsDGYmInahB4kCsf1UxEghOtP3ampFCPw9h4me5zxJLLst8WFBWEBMI6ZTCa4++67hYUlS6Z0Gds7AEAQg3KKSbqOb/mb34Qf+KHvw/LaNZTshCbMQh8FW1E6ZJ5SDqCyQ0pQe+yQsgvz4hsclrfV248YALfV45o9WQEw4SDg4sq2f9dfwPmPP4QBKVfRRAAATk9qbYh2sSLB+br8wmVxRxetn8zCpuJfmcq3EvNdTOIUJ07dgU5/AVeXV/HUM8/i6rXrEjh1OwOsrawjK4A7XnoPnrtyFf7iAnonj+PdP/A/wu8FiLJIqw7C12onIzbxna+OWwBAk2nXo+kgEUw1AVQjQC5g+nlWX5plXxfddlvBzQEATf41atL/EiBZ2suoNY+KFhRGnukCIAAAZZP0AACmKRkW0lDQsJaNRo5UgZaLu3zbJllQ40xwOANxPmmWK6+rDvvrAtB2/dfVvN47a3MfJv+sQlkQQALzIJCFn4G23reN9WN7jrbaaM9bbmNNTbvNGQAcWy0TPjsCbBXcXqutzNtKpnUy5z0SY8XWM21/RjZgJi9bvQztUAJ+I8+wLATZ1k1w1SqK6JEsw1KAro0uutsl/7MJfiUyJXEMN9X/+rmbIILXOg+KtC9ntwZ+M4m/lZSYA+32GPudofMAgLgwb43O7Pfr6nGxmwNtxQCwLBxb+Z+Zh5J03lwJgF2/bfWfKTANRjvG5dlWsmsQq3XDZe1hL2vTXipJSfunnp6GbKqZFQZO5QiDiZX/frcr4ALzVupppSpnJACyY9j9IWNLtlh0vVsDAJowNxuDGeut9VArVsY0zFD5KXNQ2ngJ19fgnW/T2qr2RA89mlz5QLcDRBEwmSCLIqRJhDSKkERTqfgvdDpwaNJqgEhtwckEXRkA8j2s+hlPG4Le4glESrEXorN0En5/AH/QB/0EOJfYeSgTop/ugVr5VwYF/3jmv7UAa7u47GaUzr/ndgcAbOVaDQg1nquzWVkbppMJmEBF4zF6gz7y8VjkHP/vr/wK0miMKxfOYWGhh7Ry8KYveDPe+rVvg98dSLWXsU+Wxuj5HLsOplcvIiwTZJM1+GWGyegaOp0Mo+EyFgcLCOm/QgYAdekFkF66isnVVSBR+j/bxhVZKQCAdEron8BHPnUR53Pge3/hnwLdELlDr40Ajkjf5wEASgB0pOam5SIBAFusv9ERoN2lzD00AZas8zOLqsaJGmHMLrYqAWj/rPEuaieGGuc0DIDmPDVW1SPbhN962xhOhzW5FUl/IeDbpeeexZOf+TQunT+PaLQmHh40g6UEg4lpJwxUZppTqsE5YztzKXtH+DVyXMbEBC/ZIs+RODwrXMRphdE4wXASS1vqkq2pK/qBca6phIdnl2eFsj6Mu79N7gUMMHGZehg0xRcxXJTCGuM26geYXNdhgb7X/ruqsLS0hOlYDce5lpIBkEQxjh8/joXBAKO10b4BgIBtKbMxvvrr34of+4n/BStr15A7hQAdMtYy7rOetDkUFlWRyX2m7IUGhRujzxsdibfv+48AgNv32cmSw4We+jDXK4HhNTz70Eew4CgAEBK4JwCQxOh3ewIAEE184dJFSXHV8VcXQSaxYovHv237PcfDwtIJrAzXceHSFVxbWUOaV0IFFDPAOMegu4TJNEFMetOgi/U0waRI8Z73/iQyV41gRD8librV6dspZ8MWk1XMZJAKAHh+RwEA/rEAACUEcq42ATLMgZoA2XqotURg4xYgP6GTvAWKjYFSbR1oTF5qDwCRALA6qm0AGQxNYwaMwjUwW7fqwhhAcnOwLuP222cWm7p6fnhZwIsBANgFv42Ay5OVlitG8+/RcovFIm3zxiAmJtVWFmBr4NVUsms6fGvz2YoBYPty33ZdAAQAMJtn2+TPtKfiPZAg3gY5/LvdG0cSsAbQsaPe3jsCBqxebj261ANAWn4Ju0V1/zbwZ9VUWnnNsQjk+FK53B4A2PC9c0UWzvAOO2twbJiAULXNGlhJd4g5cOggGAB2HNUux4c3/WZ2FxssWskL/551qT74zWi/DADLwhEquGGfWP2nskRuLgBQaQagY0Ysccgy0uo3Wz2xWq4twRQ4lKTerCniaE/TvyRBItV646fR6kNNAI1zgIBCL+word6MSwEAJOueZQBwTmY8Zsw2VDpHbYLdsNH0MxsBAHssBQM4PsRbgEm/+Arkqunnz4QO7Jk2mpUk7lxz+adDQC3wRTeeD9ewuryMaH1dOgbI/QkDYbSR/s9kn8cWqbJpC8jvo+GhdfGm0FZlbgZiZxLhBBinFfrHT2Dp1AlgQL8ABylY9aWhou3KYgEABx5BgFJZAFIhJngyP6l3PQ0+GwAA09rOJCKFtHsz8YzjYLI+lhaWATs5DYfoDmiyl+PXf/VXkUzWkU/X0OsGWI8S3HnPy/DXv+brUNGfKexIC8yA3o1FgqXQxfryRXTB6vM6el0fydpVOJhifXgdi/0BqixHwCp/lMD3u8iWVzG8uoIqYfnFQeiF0kqNHQoIWPj9E/jjh57CZ0YT/E+//IvkdyNzOK66EAoIK8V+hdwj0GY9ADQhL8w83CsAYBlIajJp98AWS9AWCsx4NTqYLQlXBkafSQbbhaU6xW3tFSJBkLHb6qxhmFFS9GLsubaKC889h8888bgk/GTdaBxcCvDGDl7dwIMvHRP4KXbmMFr9LBOpEYEASh0otgoI0nCPFl8uIHUD6j+QpgXWRhPR/heVjzTnulYgyUq4QUdMt+MsFwNvaX9YVrLeMScQeGOORWiLMuL3Mpfg2+nJeZvTV0IMBckQYtyrDAAb56ZJgvXRCO/41nfgrrNn8eCbHsD7fuZnEEcR1ocjdILuvgCAIq+EARMXU3zZV3wR3vPe92B17Roy5HC5/rGTV0qWowIA6gHTAAAuGZS7Xm8++954BADcxs+USyqpXzSzyFavIOh5GD3xCaxfIdKbwS9zkPRSpJkE+aR4sXI9XFtBNB0LOMCeQdqhjwY/HnIu8AT2gi78sIcnnnwaw3GENVL8/3/23gPasvOsEtzn3hNufrmySpJlZSPZlmxJWICNMWEYwgCz6IZp4pAbN00Y3NBNaJpFNwwYw7jH4LiMxwkDxhiMI8YJGwfZlmwrWCqpVOnlcNPJZ3p/3//fe96rV6+qXkmqMl13rbtevPee8Ifv29/+9ibdRmyFXAEAkihjaxme8VW34J77PofGRAsIXAyLFHc+/248/9u/FSE3KVnWTKAmFQRpMjCtACp6Y+ncQnmuauJDv1lqF6VENw3CKUKA7G9j/5PFdo2Qn0AGpdm8eQHfHgAgTUgE+0wPvy5e4ycXNmmh8DxBZoVmajRbhmEklZHNHATLOjOfbn1qR/ppZnF8CpL/Mw3tUQJEAEnAnnESea4JwwjplZspss9abTY0XNomcnNu1mpI4lgqU6RcERBgcExqqVgkCnVUAYDyYzvg4vTz0RYPZYKMBbAE1zHIOW0AK1ks9n/1Si5fK1kkbTMMrjXc0vutmhS2T5VJgz4J9GQVDxkpdfDQzyoY5i6yiq+uD9Zb3AQdNtErn0MZ0BgHLFYZeOxvzGsmx2Aq4OXke7uE2n6GtQIcXSMDFEgLhSQMnOc6C8dWPYDnqTCXgMM8AAAgAElEQVTOaY+SOvJO+fG4XjV+hzJjwPZkj85ZkjGd31JtFJbS6Z9vwaQzjeHRPN9k82TCtG0YJdu5SSiGodTlJ+sh96/kUT/u/bfnfHHDD3t8W8/fjivbu2n/XmYKyGXbVtTt3K7m6ApcwPV3XIKsmhSz6l0PavJVbO2yXJxu7NtLkCubBoWjVHG9G4ZC/SdLzs4Le+5cq9I4kcp/s14XEEB6jrmH8Y2Y5JKWS/BbWmeUFaB2pzkG/Z7YbNrdxPbxlzjLsvfo/qcOBSL6ZoBTAmP8WcBmas4YIb9NATsVrYXmn0tln3t6i9RWnutwgJNHj2J9eQk118WBvXvRW1uF76ntGIN/q8GjrRPGqlUUyXW94LypCgjJ66xrpesFMmcoMJbBExFgWig2JifQ3jOLarMp7jj9KJZWAWmzMNR/yilaAIBbBxXsLwUAQOZByQaQsQdFFHXMjKvI8n2p5HkBQ9fEL2bNMvGRrkXjNYEAACulFlTyee3TFPd+/l58+uMfQ9pbwZ7ZaWwMI7zoW76VzH0cuPIqrHa7IjTXadXQYCUo2kBv6QRqRYhaJUV/eR7NBls3EvTmT6JO20hazq12MVxehZMIZxzRMELYH6p1L4XT3ACtFuO8AEXm4sP//CDuW1jFT7/s94AD+0Vawgua0kLA65QSgxIAQEE4bQFwQLclnqVqAOx+DaQTlbYLKnW9vM/y81SwlK4KKoQprDkyEl0K46lQtbAZrICllP5pH6xJepYwdmYsYxNhBa70dmk3PdtvpbrPfvl+D8ePHsWDX2LC/xjiIbUWFJTTCEWtD8XuL08xUXeRieVoLH5YBO0InDGmSOV89PjJ69HWGUe6ankUqVPFkACsTwcAOoH3sLK6ISAATT0yOpygil4/lNjdD+riajUchrLmNJp1hPEQrkd3gEzo/rw+HPe8JklCgVMm9WT8KJvHXmNZK6XFmC4Guo+SPcVYeXpmBs++/TY861nPwlffeReaZryAzBHXw//1kz+FtbU1hAPqW5AF6GN5aVWAJTJQeC+rri9fZX/WQN9cdRtxKNNX3BHdCoZpH7c8+ya89OV/gKWVeWUfxxF8vzZiALAFQNdSFkJdNJsNOa/y6NvKhDu3newr978uAwBfufdOKeoVCqo5yPtrqPgFho8+gIXHvowak3/6iOaFbP7s3RoO+rJ3sZ9oY30VC6fmMd2ZlEkUc3FEBY3WBIqKi8eOncRDjzwmgjJhwmptqoKBFNJggCWl8wpc+LKg1JoBKn4Fp1bm0Zzu4JbnPht3ft3XwG+3kJreQJloRhTOAgBM5LnWjiokPCWjBG5IVQYAIL2JTAUmrFxxTGXU2PiVXQC2v6XbAwAUo1EVfyaT2gZgCV18nzIAQKDFijIxAAypmFxaPZR+ZsM8gymbny3IYM9JP+fiPJ5wAEA0EZQ3YdX+WeWXCi6VWB1HgwfSwBioxvFIXEaqRLsEAIR3cZEBAHGMML36mluMFXXPlFzZZJhjVisIpjpp6bKl9ygn0yZG3DxoTDxiK5xmrxz1PI82NDNQbRVUgAYj6L1TAHa25H9zuLpJQ0nPq7y7cn4YVw1lgjBpUkeOrY+zzY4zAQDbAVi2umH/Nvr6FAAA5fPi515qAMDZViAJBs3jtDYBWSl3tgHc6f0llLsgEUbllMs8K9TaiVV/VskYwHNNotiotLhJ34qtv2vbUVrk6EUhooTtXAQErV6ABp5cv5h4serP6j+p/3xfta9Uf28Kn10oAKA0edtyo9RhEU7l+6eJJAtpwq+mqjiq2BnVGbFYBQR0JcU1jjDYWEe4sYGo38fMRIeaWGIfd9UVV2DY7wsLi6BHu9Myyt2GZUALYZPjloEr1bJROy1d73gNHVS9BmJWI7kOBz78dhsBP6/RADxX+o7lbLhnmwSmSuFFiV3IgPifGwDYPD82syE4JlZXVjE7OwP4PsJVJk1DBAQB6Kne6+Lj//Ae0XY6ubiM//U7vwuTs3sFeImzDO12E4vzxzHZ9FGvJKimXbhOBAzW0F86Bd9JxUVi6cRxNL0aJmbmgO4A66cWkceZAGkUfSQIRCDQ4VrAcUBAiIl1XMX9D8zj3Z++F//u5S8FDh1CkVXhkAFAAMB1kVbIAFANAGEEUrWdMZwRAVSOyO4AAL7KavjZfW8TJV909WgFR9cqTfo1QFN6PfWH3DpBfNX4YBYtlsU8TgMIyLmKdoaVaSRthxpbkehspb11nDj2GB584H4cZ4V/OBB1/sBzZT6mZDlyDtM+lBV80SahALJIIaLIhmr/J7EnYyFeP7JmCTio+wY/jkUwFexWO07ORYIoj56aRz9K0O320OsNkGVk8/koyJalHaNXRxQxMS8kqaarFz8rCkOE0RAVn3E1WQDEdIIR6BWySJPEKtpnGXkE7eXY1bkppdOY72Juzyy+6pZb8NV3Pw8333wzGpOTWoEh+7jbg08nEV5HAgCej1/5mX+LxcVFhP2B3ECv6mNleQ1xnFwQAHDTLdfhj1/xMiytLowAAM8LRhoAFAFUZpMCAGwBIIB0GQA4WxRw+e+X5BUQf0+3JsJ+lTwCnBhYOoZHv/g5+GmMGok/VAENI1FvZTVEEto8xXDYl8psGrLi4IjAHxeI46cW8MBDj2BjEAkYMBhS8EUXI7G4Mz2Asqg6LirsQaJnLUk3RYxGp46TK/O44rqn4Yf+3YuR0AuZC4bgn9qXxmBFegyJ4bGyyvWXYAWF9lidIKBB8UIuxlVvBACwACK2gIVZHA2HwFZUdkoatvubtFBIP5TRQLAOCILya6VIvFPJAKCqsmEA2Nydi6jdeGwiZKtMtlKgGLGKBGr3lqbJFmg4IyftSRxxTxQAYAojcq8U2CFNUNXcufkRVWe/FxdaobLlmVb+TSWa4yGzlo+7YABcCgAAwbKzAQBbE89RQiVglwENDM5vwQB+HYnw2Rds8SzWwWfGqtnFtIA0tsS0yZEV+SvbCIr4sNgIbh+AnS0J31rDPg2sKAEA8jfLSjDBmOsyUVMXgvLjbJ97tqlRTlRHY63kFV3KaOXbJ5MBUD5Wq+A+slDSTz/b6Typf7e0fh02JTDKUGttC8ppyb8VrLxABsCFAgCsQXOeSGDNp7HsE4lYaQlQn3rJX1ntYdU5IzU2kWc/DtUlx6qvS48oeT3ULqlI9Z9AFYEF4RIY5XGbHJPpvFsAQPbDEfhsoGFbYOb+KIJ/iQj08ZjE8sw4f0iFntU6z5Ukg/R/0voJuA5WV7C6uICw20XDc7F3ZgYLJ0+gEQTCaJia6GBlZQUzs7Po9rsGcFdLXWktYIOdsebkuBDHAWEIMPhntZD/x8WI8YQn7XisVkZ8PYG9VhPtmRkE7Q4S/q/AEmwlEjl1ZQDxvWi9qD5kuxzju08ex2uAWv1eLAbAuD/dqCSa9cAmxYP+QFoAON5YjSerpR7UUaH/ep7hPW99E9JwiN4gwh1ffTeuvPXZiFZWxQKNLM+JZiBmDdn6PJLeEtysi7i3jIan7kwYDLB6/CRqFRf1mT3AxgAbj59AHMWoidAjxeSqqLeaolyfhExYVbg1TT2EYRN/8rZ34Jf+9OUCAAAB4PgAfej9QEXrpM1DGQAeGQAUW5Zkd9w7v5sBwFET55nM63L7mm35kZZDn+LX7LFnlZ5tMoxLlHFDTCqhWIEhMVp2T8WCfLIJ858SIOIzwnB9HcceP4qHH3wIJx4/impOYe1E22eMUDRjIcbWSRSj1aQtIhkFRmiXAFqWIY4SROkQtY6PoiKRvPQD5XEB0todx5MiFzWwElQQ0ZErL7ARRVje6GJpfR0bvT6CRtOwcQliMuGn84cvRb0oZELtw3MZe1EGZCCfy/9hMYbgaVZJ4FTV7YOP3qAvTAD27s/OzWFI3ZAkRq/fF/s+AgLXXXcd7rzrLtx00024/bm36xrFa029EQJD4hxgGDVcJ5j8y80Segj+8y/9Eo49dlTaWyoFW7YCYQDsBgCgDSDzhSgf4qqnH8IrX/sKEQGkDaAAPGQSGBFACwCwBYDtT9RFowjjZQBgN7Pv8msu+hWQemuVFJcIQcBIpA8MV/HYPZ8ABj00GdSECapZgWZQh1dnn1eMxeVFrNH+Jy9Q9xvwvRqWV9fx5UeOYHl1A14gRoLSU6SUf0+ekjAzGBEQQEhJmGh2pNexKGJ4NQdrG0tY7q3iX/3wD+Dmr/taZEmG2KnIkwgnVyJW/ShswpWXvUl8X7uAcmPhe4tdiXgxVRUBpcCJoKDsRRwzAJTAf/YAYrukglsSUVQm5uMAWL+31CMFALhoEgBQSqANhqXHs4RgjyimJrDTFg3VVxDwxHxlwCRVkS10v6dqQD2RAEBuRG5EfKtCq0RXgCaBe4ioFwWajQaY7HFjodCWbtYEc6jUaq7gVzAAcLYWgDIAYBMHew1GzMItQ3gk+GevSznBLw0Uoa0aHQCDsI2GlQUDGPAIjbFala9CKBQUS10AdhuASwIjk0W/2Y6toHwaTf5lzRBHCK3GiIMBXQjOYf6eaW6Uk9ZNIIJB6Sz137IANiMNY5bOkz33+PkWANjMUjj72vVkHptdyywoUR6fFiza+vnjKtuFtwBcCACgACDBWe3v9MhOM0m62I5aj26OMAPosmJIa9z+MBSKKL8Xiqut/osSPiRA5LNeC3TuMGkw1oeiZm+qcHy/CwIACECXevA5J2S6kPpPX20LAIjfOfdOCxopRbluEkFR8ifYPhxI5T8e9GSvn2g2sLKwgMl2W85HhNmSBI1mE+tr61hZX0NQrwkd1vVZIeU41T3VVvpUANIAKTx3XmW5tsyNUmnVc8goyHPETKa5V5IJ0Gyh1uqgqKhKveyD0oVEYF01R3KjgrC7Mf6VDwCM2wfHAIBZlUa92WmcKj2aSTrtFysukjBC1O+hiRx//ba/wJcfPoKN3gDXXncj/KCGK644JInp0SMP4sanH8IVeztouOw3j5B0F5mHIV9fQ9YP0VtaQzUt0AmayAYRVuYXRejPDXzsu+qQ6DRU64FU8YchbesK1Nh2krP4NI3ffeWf4T+8+hXAwUPIHcaLdSBS/3km/3w9WwAoleHRHVBsAO2qb8/7/EcAV07KCNv5K5V9glWMMa0+jrQlUseDlXFXAXOjC6L/ZPWphO65yZKPFevewgLmjx/HIw89hFPHj0vV2lL5K7ST40nltOJkXKwsIsY6ZB5x3+12u7LfkX7OZJQgmsAeQvHPkFQSua4CjBVcY7gWUW+F9ps+jp2cx3p/iPnVDawNhggZU/E8KNZYqUoc79OVw6Nw4HiO2rYBjdV5xdW2m1V+0uzjkG4BXdQnagjjwYj6z2vJOI1q/VES44YbbsCtz3wmnv/850vCH5DOz2ssaI6HpNsVW1ARG+Xv0lRYEHyfgL+X3l7DmkhSIKjh9/7Tr+Gh+x9Af4NtyFy7xwAAj/F8WgAsABAXIeb2T+HP3vQ6rHZXUJC4wQaIKnVg1AWAYLC0quacS1psrNXZojR+XG4BOP95ePkVF+kKaCXZl16+er1Cvg1QDHDq3s+gvziPFqmQgwhTjTaczEGv25NqR63ZQJhEWF1dQwUevvTFB3H02HFUvUD6/qn8T8pRrd4UTYCKLIxGIIzBCXsDtWwvSV+jFsBBhJXVU8icGLP7Z/Gd//p70Tl8GIXrI3RcxKJGShqgpr9VAQCYBGpLAfuQtJW8pCsumwT7oZSBtV0LgDXuO9dbUJ7sBCRoLSi96Lb6ZXykJUyhGrLsF6oB4HubAYA4HMA1dX37+UJLUwhBKiPiLMDPyZUFITaG8ntlRIxFoc71DC78/54wAEDGgopHiThNqfJP1JsVJSoYExnnNRwMhzJ2NNDUQNwhLcuIAJbP7EyJ3aYk7xJsAbBidhKmW7X5LZXVcg++9uBufpQTaXmP7Sr/5iVlAMBanUlyYpIUvtcIACgl/wJkyfXbHkA7l6q4VjBLm2cJpChbB9rveVyWhSTCmuKXvjMAcLbjKCfT223e2/X+j47YgARn+4wLn3E6Fqy15eaxffEBgK0AlXU9KbezyIq2pW1Jc9HN1pXnc62UEbZ7L3jZHZxclbNZoSeaJoVNbUXSuagQlLhZs+KcF9JvOxDqv1EzN2wluQ7c08z7sbrOIFH1KIzQl2GxCNAgVndc23enASB7hQDERjvFyqlwrNCNQJJ/6huw+m+4YwTPDeDnMNHJU7GJY1C+tryI3uoKKlQTZz9/kSPg2htF6DSb6Pd6AsQxYeD73XvffZjZsxe+BQAomuUoC8ACABGdAlotSdgHg6FUJ5mESqCeJEizWMC8Cnt3QbuxHClFhSVJ8bHn4CGp+vF77ntsCVCLXO0tvhDwb6ypcD6jbutie3EZAFsBgHE7lCbGAhxSp2mkWC8rulw77rno9/ArP/8LKKjyHqXotCdB1gDb7nLS+08+hq//2ufgG5//XEw0cvhBgmKwDKcaY/no46iyBT7MkPcjIExRJcsy5n2lSXwVc9dfgyKPkbNPvELnnlh86IUNmfrIogm89LVvxov/6PdRv+ppoNqOX58EIg2EqAFghR5JrfeNP6QwX2T5uDAAgPPHTAijjK+tBqL/zkvF6rOMZ8OMo8YGE1ECbQGTaAYiMf0WgcEQ66srItrHCv/JY8eEyUjNBb4H/1W1jZjAs/ef4ogWXFArUWqA0F6P14/3bGJiSuKbPGNPfYaYttE5D4utu0zaOSXJY3IwzFKsD4aYX1nF8YVFEd9utielj5+0/mrFE9YtMbMkSqTNI6M9oFqFGGV+tdVj6xafY8s+jdvjRMEK/q3erKPbXxOFLo6zdruN62+8Ac+7+27ccccd2HP4sLIfBOw0G71he/J9hQnCtYfrgBEl5X1lXz1zBskbuL4LdZfXK4dTq+Plv/Nf8fl7PoveGltSKBqpGgBkAJwvAEAaB9OK1IlRa7l429vfgnWek7EBZOKvqQZBELPeUP9JhkYVDTI0SkvCZQDgAtbSyy99aq+AJMcF+9IzBD4bnjaAaozekQdx8qEH0XQqCJICAfVDpQndEUoUF7+l1WWcml/EJ//5s+i0pyUQWV3vSpW62Z4QbYFefyh0IVvbs2r4XApEeImKxHxmMQIvx+raPG64+RpM751GtdXAXd/5vwmNKXQ8RA6rAKQBkhDI4ERphWQAsIJAL0+pPmSkMjGKs4rN2vuUcgE1GgAqAqjy6UrgH0kMlqfytjejPNl5PGwn4DlLTGIStbGgmgoWjgAABk7CANDqRzzsw3MSEAmW/UWXYWsIo+drGAZM/vXJz1PdAQmqzaueypHzRAIAAuaQgmt6/qWeby4y96WJdlsSfaLK3Hy48oqolFMgSTMBAOQq7IIBIFf8EtcAsPd1a2VVf+aA2ZyAb62inwsAYBMpCxSoOru2YJQr/lr7Nw+hvbJ6MqrjbxqCo8r+DgPTAgAKZI2JBPZ7W6xUEMJU/je5DbDaqonNmR7nk5yXx9BW8GXr+LIMH5PDPunTr0z/t8eiFpc72DQ+6Ue1+QO2G6Pl8Vv+b/lfc/FKGNB5HbEkwAwkd/kGXK8Dr6IMAFbcOL6NLpcyXGwtVQEA9vwzaA5T0m91n1FXF/N/ovjvSLsS+/7FntIInOoCz+oRE3BrNKt98Qx+dyMCyPMndX7UcWZ2Du6tIvpHES6rJm4AgJFKv7Qi5KgksVSxSK9dXjiF3tqKuALV2V5DFkEcYWp2BqunTqHVaAq1m3v6gw8+KPvu4aufpom4sSPVFgAVSOW1IXVaxfCA4SCSr7VaXarRYisszGGmPmqdyyo/IT0RR3WqmJzbi2qtCZeaAK4vf0uY1EpBQZ1hdnn7FaS4APaQbsCXEACw6Xw0MWbsIakLk33xa1f9Bf7MZJRX77f+/c8jHMborvclQaSiP8dG1F+H58S47ZZr8W3ffDf6G8dRLTbgFD0EXobe8goaaQ1eESBZoUjgKvyC88kVdl7mOmgd3Iu4iJH5DgqfLRsEu7i/FEjCKnzswZ+8+R34npf8Ig7edjviwodfmwRiofgh9aj4r1ERHSDIAFDuP9mRCgDsVgRSdg1h0Ki2DOeqKOTLnBGfTiCN9SuvFW3hlBuv7WhuBSe/cB8W50/i6KOPYXl5WUA3MmX4Xlxf2F5j2QQjBpBpw+HvxWXEWuEalhEdoKqsyFddLC2vSlHN82k5p3Z9LKopRFnFwqklrK6tY355Cau9HjIWUZoNYc9U2ULBU6Awd5Qii/mD2jGS7SRODLVAxPcytgFzb3WNoCj3FacQ+r64hZCVwHYhth+YOd1sNXD7c2/Ds579LNx2221oT08Li0jdaVT0z7pYWe0gYUoxsTd/R5xoks9bSgBRmEIZREMgZgtEE3mibmPiOOYFePUfvgyf+Ng/YdBlAe10AIAAyrmKAEofBy0TqykyJ8I7//6v0Qu7m1wALAAgQqQS6jPu0Ni+3WlfBgDOa9e+/M+XzBXgIpLmKqZVRagtAJUIWFvEQ5/+JJoURkq46FZQc2vS58++m4ceeRj3P/wQFhaX0WhMoT+IJRHrTEzBDWroU/k1TtTKzmzRZm0bCQSpUmomNl4PP/QlXHvNIezbN4WsGKA+0YTXaeF53/hNwMQ0IocsAF8CAlWJh6iwCxXQq8miodRGoz5s+ht1f2bCfDoAIAIpXEatEqu5KxpMbk2jxrdsKwBAa0FCEjaQUDFCTc7s9zsCAIilClNOJFTQRRkAGvRUkEhg9C8LAOBVZhAi40+qziq8xQCZATQraPw17f64GUivHUVXuGAbdWUdDbsDALQqd3FdAM5FA8AmVuWvOiIlBRi1sFjF/HJAXGamnL7wjNS6FEAxTAHp97e0f27Y5vdWrk1ALOMTfSYAwH7WTsnZ+QAAPCbSIlUASTU+WNkUPZBzCOLPdBwWsS9T/Ld+PzqXEhPjYgEAElCZNqJLAQCwx7K5NcVWz0+v+svqOgIvL5wBcKEAQKsRqGAXnybIFBaAdRcXdi0Tl0IS/0ESSX80kw+5/sbmz84RVoWaTHAZ5Eq7murWWMaMdrDbuasqmgyqdwsAJOJ6Y0AIqo6LkjYV/yn6l2pCI20JlgGg80UYAVmGOquRtN7tbqC3sUZzbwRVBx4TqzQRFgB7oAlqcO+fnJ7BfZ+/V1gABw4eQrPVMe12GWhBR29vW/Cz97nX64ngLV9TrzVUWFGuAkUWpe4pib+QIxzLiavKfge/hqDVQW1iEm6jiaxSFQCArLgRALBrEsxXOgCg/hDjvaAMhioAIPoLYkSvbRPs7+a1pwNR0h+gMzeLv3n1a/GJj30SK4srUh3eMz0Lt8ixsbyAupvh8IFJ/NC/+Q4MeyfhVfsosnUk8ToQJmhlTTiJh2hhBb3lVQSqdCFgWaURoP30K1EUEdLAQRGQwRGLdS2B/mRYQb1yAK9869/itu/9Ljzn274dWaWBaqWBYphLspdWcgEAuDkRAHBluzNWcWLBvHsAwAI4KkDMfF5sLKQyD9p6hkO47ZboHLDCT8bm4qlTeOjBB/DII49gY2kJe9stVKgjIB0AbJNT5w0yX5I4kgKGaGNkTIxT2bd417g+cP0YhJGKDDLWYbsoQUZaHAs7psDU7B6xzg7jDP1hjI2NIVbXupL094YxKkFLWiWEEWBECtnuwfkWhTFC0WJooMY2Sk8r+kmWCTBEppPvuFphp7g3mZU8/YJWfwUqroOgUcNadx1REmHvvr14zh3PxfPufh5uvOlGdCYndR2xAChHlliBGG9igkhRBD/w4bAQWOTCJpLPllYHiovT9UQlvQmEyripVuU1bsVDksZyfB7nOw+y6uH1L//v+PAH/xHD3hBu4cJ3a1haXBkxAM4HACCIQk5R4WboR+t4zwfehX7UQ1wk0sJC3ZEzAQC8rxOTE5cBgEsmo718IOd5BZRaHtQC5HEflTwEKlz8Bnjoox9BjRYbSYFGxcfqwgru/8KXcPzESZm8tUZdUHiyobhpU6yHPqHcyCuuLygfWTtaIdEkQq3eKBqowkvc6heOP4Y7brsFyEJ4voMqe8tcB95kG3e96BuBqVlEFQIAHjIuVhRmsvYvBCgaLVnULJVci+u68TGwooon6f+KhGplQTUAzCJlNADKSZNWoEtVGludl320XHNnIiL1SaMSpViu9iqPdQDGAIBWQmz1iwwAF+GIAWATWav0L1UOAgCFVv+ToiKCLlIpETYEq0m7jn7Oc6yUQBCTCHErS41GgU2atlZKd/oQoqgNn6IzVe3p5/jJKOZYRaPeEPG/dapRR2ovQ69bx9WqEs+aTADVA9wdAKAMAL1+QvUq1ZKsDSDBGfogE4apV4qRDSAZKKKybdF7Y9Z1NhvAkDaAaQXDQm0AqdJrRQDLCX65yruVSi0jXETpLHtlrCsx6v03idYmwbgtQ0VBOY5dpf/ZUW+Dk5GloKnOb5ojoyRmHERvNxLLiffWv1sAwI4Rm0Rt/aoWYxXpUxS/YLEUoxpvMmL+nDbOtn7YGcqE5SR6p37/ra0ClwEAk3aYANC2pYzE8GySv5X2X/5ZgKXd1295BOXxve1KyLcf/cGOcT12ruSTDPANoCUr+YhRrMKuAjSykk37K6rjR6EAAPSIZltXFsYyNiU8ddjKyiQ3kJ5/Ku+zEm7nqmWGWYxZwRNa56qALV/P5EFbcDbbANpqdXn34V4TpanMAUle8hQpxcPiUAEAUqZFQMv4hhv6vyyaXL/SVNTGB6dOYHF+XpKUVi0QUF6YWKY9i+CsKHHnOe679z5JJPfs2YPJySkRBZO7SCyDloXWVlM0eHK4noejR49KT/Dc3B7MzMwaWnEuNPA0HoqTCYF6rQpyfybgom17gzhFfWIKrelZeJ0J6V1WUWDqMow5Sdvb91qgpbR3lRcbA2xe0Ai8yAwAaYuU9VlbI/U6GPq/tEhqjzur/lmiFqrUuxAwlwFaGOJ973oP3vhnb8H0xAxatTbSMIKbZ6hXM9QqIWrVIX78R1lfvXoAACAASURBVL4b0WAeNT9GmhAsWkLLr6PoFnBDB735FWS9IZqMV1glRo76zAT8A3NIsxCpTyp/hiiNJLH0/CryhGyDq/CaN70DV979tXjhD/8Y4HeQZxXEgxi1dgtJrj3uPO4qhfDYAqCTV3AABQB2HcqYa5OjkpEBYHSVOH/W1xD1NvDAF+7FqWOPY/7UCREwtOsbk3ayZNwkGrWjKohubKqNKCiZiyO2npkbsqaw1YWie7WWiU+FSC/jX+YBWxsrVTx85CjWuz2srHUxjFil9+H5NZmDZIPGhQpkyt6VZtLuIWAE2TFGK6dCK192KjAhT2OJWbzAlyJLJWURTMcM2zOG0VAOYWpmCtNzM7jlmV+F2557O55127OBZl2AEN5fa39XDQJkUWziM2P/F0Vm7lP7Q9s3xQ505KRAQf9YwIHOxKSJwUwMYmx1beuBgBpcR4ydIWPtN77iT/AP73u/AACe48OrBrsCABTmZesFwaYca70VvP8f34NB3EOcUZOMgIkydlWAVNlb1qaVOcfkFFssxo/LLQC7n4uXX3kRroANTrx2E+nyMtzJjvSFrdz/INYXFrH0+El86D3vR39tAw3PR3d1HQf278ehQ4dw8uRJlnCNFzsTUyK/2ndPFFAXIA8hfUPps+xWxU6I34cDig0t4zk3XSV2MgxUSD9KkCHzXbT270Xr0EFc9TV3o9vrI/VqqAYNhBQlLKpo+nXxNSZqadyZFWAotEImSxopSMZuSO3/lD5PWj173vh3+ggrE8CoPpsg0OAIhpusdDM+KT5DlDLlppQDNRoSGZXoEThgPUcN7YEJKzcM6wvMa8KNOgopYhJKXV+CKFWaMoCCUT4mVZIAAANK0h9FeNBY32kmuFsNNvmosxGIz5TQy7gxLAV+tVXZcs+0XQxtX7vtYebPVAiuUYCKfVuiDJ2N6KKNRkOQ5Ij+tkz+7bxgMK3Zul4miWu1gn8uj1HlcYRYM/DUKspIK0+yUrYlMBnQHll2p3pI4RcpXCLDpDGOkm+lII+9njWl0YCMFS71ECZ4lVZ8RJsAAIJaRs24lDBtPc6dzq1sgbep8m9+GM0F8yZlMEF4K0lsggUV+RurmW/+1E1X2NwQHa1m8NugbMvB2uCsvEkafE2bVwygNmIZcB4aSyXOK/YnSz+2AdRG1HFDnCzbOJU/euuI2H6EqHq7CpdplbZc/T/bmLLndCEBaCk73fbjeL4CZpogSof/ZqvIsx3nhfx9BAyVPlOXHR3xwhRlUGTGjp3r9jqqj/b2j3ElfPdHSG9rezw6nnQ3GAdiGrTJ8ZCebhTI6coiwldWH6PU7sJRLRRmCVpd6fWn6B+psmJpZYRmJdki5bdSlbWdgAAZAEwkytdtfHZliFEnDJcvSTykfS0VwEDAULYZhJocW3abwMtyDmbVNkmQ0o1ToStn0VAq9jpOmEyra4FHoLVSQRwNpcjZbNQQLi9i9cgjqCax9idzDzaMBa7JVnuFwX6Spjh24jhq9Tpm9swJI2uyM4l4MFTbROq4uFVlavFBxXTXxZceuB8TEx10piblGKyYIpMc2TfjXJwS2IfMKiP9gMQyrlpBnKTa+sswPWgIEOBNTosQGLUAKGhG3SHZf2wyb8blSHfBEqzNuNC12iCawvgYczJ2Mwrt3iFzUu677qlsj7D7/XhvMPuEBcF20GY5l2PhuTAfloghK+DahUgAJIWmc7eCOEswDENMz85iuLKOgMlllEDU6lHgta96HT7x8c+hWZtEBT6KKEbdZevnAM1KF3unHHzfD3wHwvlHEA/X4DpKl6dAc6PRwcaxBTQiYLi4iip12gjcpyEmD+1DpV2DONSza4991U6OJE+lx7parSOPArz/I59D44ob8aKf+gWgMS2Z/SAbwqt7yApSxIFq7qKaM9bSjb+gBaHcZDICz7z/71SQkMYCl/31mbQWVFmlThL8/eteg/VTx1GEPXh5jJrHKnAqc9oTWj2BN93b/So1FljV1p59K3Ap4yBTq0uOdQJcBBI5npmIcz6xJdWrTyIt1B0jSXOh/J84OY+N7kDFrdkjY0Axrkli+cmkOme8lAq13647NgbjZ1Gdnk/uG1y/6FjCOeXXfGFRqpNJLGsa2QdU7X/a067GXXfdhduec5sAfGT01JsNMxR1sG7exwtkpn31THsv91Um+s1mExU/QHd5WRw+2HK00e2KZSEfRx5+BNdee63qQFFvhOKEBBeKXB0GqAkVp3CDOv78Na/Fu/76bxBUAwx6oYgjDvohNja6ygoywt+21bYcb9hGW3sm4krC9bSSozvYwF/9zV/ArdEdDQICENQsw8Yy0kprRqNRk+PjPmctei0Yfj7FsHOZ75fi/zhp78hTX4K8FK/EV+AxSapOddZBXzdQRgthBMQp3vqGN+KD734vGrTpCWO0a3XUPR/Dbk88ja+84jCmp6dw5NgR2byFml0hmqZBBycVJwCtP2YmJ4VuGPZ7kjjxSVGhq/bNwAmX0XAdoQdyoaQtS+p78Odm4O+ZxfVffRcGFCLyAiSoigBrUK2J+wCpW6raJKGfBkYmOBpRxEkttAr6mwAAFe/LHJF3GtE/RfzFUkEN24x/t8l/pm4rSIWSVqBOL2P2Q5skUPvSrECNMiAi40/KhYLXhEElFxICAPTVlXqGWVSo4ip9SUJN4uZGlwECI1ptl/5IOW5Nv+SeXcBDCAznlj+fJkon4jQSbWsVgue2HQBg/8avViBMfNzZ68bkOKYWL8WlVHhGxLYICFAQRyxhDOJvi3n2eE2yvtPp74TIasIw2go0aDbJA4WABACgSBUy0O2XT4IB1YK2mSrHKG0nMv4MkGBqmtonRutM7l2FoPV5NUBYeBjmVQxzFxkVZo2NoQbs48TunJDkHQLI0TUzdPFyUmSTM54jvTlkzBslcwsAnNOQkoBn3Lu/eaPVdxhf31LwYK65BQAU/NIw2c49vf5AI6ip8aXtGbeOBWYs6HzbcrTbXJftK4SazFmK9qUIAPDMLHC2VWm/PK/O6X7t4p+2T2RtTCghqlZFytoMoz9bgGWnD979+qVAmyZ/CkhqRdDOpXGwZ/BCUnWZTDAQpiir60nArt0vJri2YKYkcoWAdwySuYYzmB7NI3GxAVxWp8R+Vim41ud6x+tWuhzcrhQw0L3LVgvpzBNHrB5yOZQdyCKeYwBAG1LhMAhPI+RxiCIJ1SKX14XgIinzopWiIqvU23E5Z5IQS0cfhd/bQCBCmuP1Z9O91APA/Q8+gPbkhCTywyjC7NwsehtdNCn8S1s+t4q1lVVMTEzIeI2jCI8//jiarRZanTaaraYA/LTWsjK9Tu6gVZtAPAxZsoRfD8RTfKO3IfdoYoKCdEPR2CkcF357AvXpWaDVkUSox97gWl32d3FWkPFg0m0rvGg0cnQdMvu0+V7cTIyt4C6mhq5vBjy+mAAAj4N2zdVRAYEHlsm+tBEN0ZmelBbN/voKHn/4CG647kag21eKxdwMXvu7L8W73/1htFuzaDemBUAKnAQ19DDTiND2+/jhH/hO9BYfg1fJ0e92RdA4iZWtMuE1EB9fwuDUCtriAFVg4BaYvGIfioaH1CFbjgwRFY1lkSd16SsfIB1W8aGP3od+dQ7f86u/AzRnhIY/dEJxBCxokVc4cDMPldw1AECOvJKMAAC989s/dkrCuFZQmJAonM84ju/T6+Mdr34lwuUF+HkEl0AEHQgqhSTRXlBHRHpKhSxXB3HSV6NmYaPoUzckMnoofu1KYk92LFmynI8UvvMphOk38OAjJ7Cy1sfS0opoZrF3PQgacAyrVunsBAHU2UrWNCHtqdtGq94QHQHaZfN/2KvP2JdgGqvsQZ3C3GpVNwgH8n+cuzfceCOuuuZpuO2u52Ju7xxmZ2dHSayw7AxwSwvRM15biYvHHEhZd0vLud2Wq0ENa4sLcuiddltAQj47M7PCdIiHQzzwpfuxurKCr77zLo0FKQ7oVqUIxDVVYn0W/Lwa/up1r8c7//LtCFwfwwFFRMcAABdEEQIsMUN3AgCYcxDoYAjbG3bx5re9Ea1OA0U1Q5oTNNFZbk9LyjsSn+vZNeo1+L6njiTCRDa6MCUQeLdry1fC6y4DAF8Jd+kMx6jVuwzRcIh6vQEEdXzhH/4Rv/3rv4E90zNosuK/vIrp9oSIm3CjplcyPUpJ0b7mmmvQ69MZQIMlwwOU6SL9TlmCRuCjt76GhqfVf9Kq9kxN4corDkpV1ckGqPukMBrhGC5irQa86SkU7RZmr70W9b17kQU1dIVu6KFWa8KvaGUwSSOT9CsIsBUAsDJ/YqG3BQDQ1jgru6eL1yihMVkFK8RSDWIgTkTdiM9oBaNAjQGgEaISQrahMEmnl+kTjVO1OpLeR36G8chOoj5cJ0alYABmGACyuFgAQPUFxAWgBADwKujnaN/qhXQBnA0AKPdI22E0ripr0jtCWrcBAMqAADcWi5ZKwEThnZxiQJEEmVSRJWV0GIUiAmOD8icTABCgylTLLH1eiKVM/rnhphF8KoUjh+9sBgAYeLNCtxMAUGWQQfolXSyqAdhMQACAQAABAG1pPD3x3+66bzuNz5Q/lRgAWjXXz7BJrvQi0gZMxBc1+D+v5F/3xTMCAPaemX8zwbI5g1IlQRgAUonS4F3t19SCjd+TJsyHDfHYryeiTbYKfYbqjyL1+nnbYVySNGrWo2tAqfp/rsi9vfRPJgPAgmq2uiDnY8bLuR7nhWxRO36GVNOpRK1j57zHz+ZRsavDVODUAACGAaADRiuFklTbRgNh5VBwlLZamqxznAk9WtxjStfWzMv+YICUdF2x6dJAX6pwRrOkJtoU2s8qNpk2cC7pRex0YlJ8kjFsafr8PheBPFL5hREgR6b6NrYFQD5fRT+QJzHSqI88ieCwaiX7jmlp4n7N/jcKqMmelaHuVjB//HEcvf+LONxqoEXBPyYYTDbE3oo2Yo4AHgRhjx0/LkDZ9NwsWhMdSQ4YmPPa0f+d+yDtyiZnZ7G+vCynS3Yge3n37d8nwbzns9WJtGf2G+v1I9hNG3Rp6TFAquOymKAMCjLnPPpw5w4S4vx+HY3pWQSsIHqetAcwZuFeeP4AgKmcfyUDABwVSh6Rar4yACw7LkPGSn2zgeGgj5XlJRy84grka138+RveiG9/0TfDdSrwJifw6pf/Cf7hg59AqzWLetCRIo9bRGj5BAHWMFEL8X3f/Y2ouazG07OeDABX1ufF48dxaP9hhA89hv6pFcy0J9EbDpA2XExefRCZV4igmrSGC9c8R1IkSMkAcAMUiY9/+uRD+MLjffzs//M6ZQCw5Sag/bPwHQWkcXMCAJYB8MQCANLiwmvH8bS6hre86k+Rbayi5RZouKzwh/C8qjBR2XLa7UfwSd1nXMhigKtrH+3i0iQDbRdlx3KqArywJZaVfPb2r6xv4PipeZw4eRLLa120JuZQq7cEoEvp1kAOhl8T0KA/GKLV7sg8IPjA+RMEvlTsmUAPBn1MTk2J7oauTcoOYFWeDANS+jmHb7jpRtx515249VnPxMGDB6Ta77GlJ2BBbw31VlPdDng+obZb2n1Hqu9neJTjZ/svWwEAVv/JLPIaTQFaksEAx44dk/Xy4KEr4IgFqI8TdE748pfxNV//QmRstSBYSQFtFgwFuKRmSS5j5m/f+Gb8xZvegpoXCADANt9+b3gaA2DcUjsuIG1lAEixTtpkFAB4zetfhX0H9iBFLPf2bAAA270IAPAYbaxrY6mnYn/e1ab5BL7oMgDwBF7Mp/qtGExkcQSPfThxjLf86avwgXe9G4f3HcDKqXkUSSp0sbrvY2N9TRaiqakpWVRYFZmb3YOpiRmhInFBEvsf+qXKpkTrjkQSqGbgYbC+gloVuO6qK+XnJOyj3arDryntMKf1SZrBrzdEmMafmkIcBIjqNRy47nqg1cZqP0TVryOocTGR2hNYKbFB0ThAMr2bkvSQlcAk/nQAQLMDRVVHeZT5xtL2BHmVXjou9kZxWczXKwJo+CKURLRdqwEKEBiFWn4+F3bavYhIiyc9WjZQTqIBPFAlVgM0QZANesxUSNgUZAAYZWQyAJj8CwNAAtwLBADOoQWgPCZPr0rTssUKOhl7R4OC2tfZjclW/jfRo1itkeC0UJtEUj8rFCgKBb0W5V/TvybtCiL8V7pb50ChtGCLTRjLX/n9qBplbCpH1FEmpVLp1xaAmkPBnDEAwP5YAgDEcnYCAPg/0oZCBV8DAISFuwkAkDcxj63X+Fw2kTE6Xbpb2yDxFpEftRiQwULxIUty24FKue3aZACAEjw++nZrUjxKlm1GPsrPFZRg8q/QlyOVSgEAuJZIZcVqHJgKngFtVBB0my7ybXp7t6tMyFiqkKuxGQA413X4qQAAbFWhLP53rsf3RP7fCPQruW0wcWWCZnvbtwMAzj5+d88A0KGkaJJlANjVQXvRjU6GsbSUij0TXPaimmSd48Im/wSy7dwQXRkU6PWVimvHSJlWyk9oB4HxCB+3z5TXmLMyeUYAhib3CtJlsq8RBGAlXKq5RqzWYFa29iznTaXxNBpIdZ8cMbEZM+wsodiKkBXVvwEvT+H7Lh79wn0CAFw9NYGpBqtYvlCheT0D35e9vtfvY3VtFfMLC7j2husxPTuj4oeui7X1NXEFcNJCqv3N6WmsLy7K+v3lhx/G3J49wgZgr7FiJQpwMLAXloQooHPeu5JYLSwtYKPfxcRUB4evOoxaqyXMQ/ZQMwqngHlcOPA7k+jM7UGl2VRQnCwq7WgfgYgKJspdGK1tFujXpEXTAFH1vkAdiovJAJD9yyzqBABUfs/YS3LfcQqsbKwLsM72kmarjVf//h/iy/d+Ec2qj1uf8VX4tp/4Mfzln74K7/ib96MoAkxM7BEtgTzqA/EaZto59k5V8cKvfRb2zDSwMH9CmJ+0dAwInvV6mObetrSBaHld9KLCLEboA3NPvxKJy3ZJMgUKuAIAaGU1Y1Gbgk+Jh/vuP4V3/9MD+I9veicQTMh8RNtFmLEfnW14BAB8AQA0PspQCAOAqBDjj90zAOj3Lu0vvJAUtFpdw1tf9afIu2to8W95iGjYR70RoD8IETQ76FGfoNFBPyKXgZQiBQD4rXHARIXH5VTx8KOPSSK/vtHDRn+AiKwVz0dQr0kvP3v7G822zD8CAATr6D1PwT7GVguLi5iYnBQmDSvVg+FAimvSchT4WN1QGz4Re3QcTE9P48abb8IddzwX199wA666+SaxKczYSkmhPyb6rFYzhqe4J1t+CTCEobwH22+qBAf4iGN93x0AAJW/Gq/h2+2zjx45go997GOYmpzCnrk5LC0t4QUveAFq9YZck4npWQw3NqSds8FcxIH8XKXmk2m3kv57Pqs+3v+Xb8cbXvO6bQEAiYlNC4DsDqbFcNy+YAqF5pi1BVGraGwB+KP//oe44abrEKYDHV9GgPJMDIBaQNaqsr/KAMBZ1/0ncnO+iO91GQC4iBf/Qj9ahj6r07TY+R80wd+kHcxaFw/d90XcfO31Up1dXVxCjf2DZjISqacPMqsitaCOK/Zeqbm+KJxSeIgJHXukSZVOUKQh/e5w1cG92DfdQTrsYaIeYGqCSGoX1UZdkdQ4lerKxOQUpub2wqnX0SuArgMcuuEm+NPT6CYZnKCJiheIH6q2Laj4zQjZMy0A+puzAwCqXFCi8BvVZ6Xxq54BIQLVEjA0ZVLXqVTKjSOliB/70TYDAPb1rJZwUad1ElHzjEimqYBQAMmnCwAryRKvCCnR6BPwcwkAqOifOgBAAICcrATTAqACLk/eo0xltcdtk2qtQo3pUGWqcjnwF7q/QZJtQsPXilBWRDZJXSr/BEq4KQn6LD24pL+pgM2TBQCUNwi5BeIBLupiIoLlOjk89qWSBWAAgIrQEllBPzsDoAwAFG5txAAgE6DMAJBT3CYBP1sCtfX228r3KNk352TfRwTL6EVsrIqYFMg6sMVG8ZxG1JZEu3ws21XFtwMB5HNk/zXe6wxSDF1ZaHVik2SHmdnQbZ83G2VEsX38sAHIGX9XAo1sD61N7sqJm70fO12XpwIAsJX/rcHFru7XOd3U7f/JVoXK45SJv+8Fm+jj5THM7zeJUG771he6gOmdtqyQER1KWC9mF2CMLuuNI21HBAFUeNTYVMn40rVMendNjy7XH1L/NZne3AOrCvQOOo26qbirfVaZZXOmOV2+DLLei/6EWgjykWWJAABM2lxWw6muTzFSAqJGI0DaVtgux+Pj3puQCUd1baV+83i5RzNgJrtONHh4njGrlz4e/tQnsfz4Y5hwCsx2mtKjay0KRZ18MMDGxgZW19YwMTUpor97r75akgkKs07MzaG3sgonK9CcnUNvcRG9QR9Hjz2Op193nSQnfI20TbBFTgQFKUCnjJFwMESvN8DSMhXGUzTaTRw4dACtyQ6iaIg+mYVpjnq9rpZeRQVDipx5AZpTMwI4oN5ARAa3gIRmHdlEQzZxQanv37YByL0x7SMXIkR5sQGA0Viy9pLSssHKqXAq4DdaKg7JBG8wxN+/7e1oVjx84VP3YHlxEc++43bc/+VH8PixZaQ5WxRVqNiv5qhVEzT8EHtnfLzw625Hp+mi399Ap9MWmzoMh5ipOHj0ns/jiuYU8o0+4t4A1cDDStrHoZuuEfX/zAAAnhSGUqms2haAqFfgsRM9vPXvP4nf+Mv3AtUWyJh0JwL00wHcKlvBHFQzH5XCAACknTu0p+Oc3D0AoBoAskGKBoDsHd0e3v7qVyJaXUbNYRybIBr2pIWFMZjj1RCljoj3rfdC+OxXH2r/+fr6OrrdPga9AYZDUvBZQVZrO4IBWogqpBWASvxc22fmZjAcDrWdgm5WEu9oCwHBsqBGlytdp8I4FIcPAdSM08L1z7gRNz3jZundv/766xG0eL8Zg6t14bDfH1lyjoA4vjuFPgngSFVdQQHmAjJfS7HAThoupla1IwBAa8Tjx47JMJ0/NY9n3HyzCIKeOHECL/iGF0mLFfv6mfDXOx2Ea+uybpDBQKaDBbjEplE0Ej187F3vxp/88ctR92uIQmogKANgfX1Di2K7AAAYxhIA+K3f+U3c9bw70As3Sr3AZ24BIEPRAgB2jyzr4PxLBwIuAwAXEFRd7JdKelutItzootZo4nde8it49EsP4OmHrsSD934BB+b2opIrukjVY/ZM9aKB9r8HrGYDs+1ZsQgMfKL6pEDRIzWWvqnA1arp4f1zaHiO9FBPt+vI+B5xiInpKWxQ4IpBv1NFo9bE5MQUas02oqLARpwi9gNMHroCtdk5FNKm0EDqVBExGMiZnEkX5wgAsNXMcwEAuMzqskyKv9L7Rz32tprP+rxQolTYSOzRnIoEVTxHLx1KT7j2n5rKi2EBKCOAPUascPvCANCFXpOwPAnhZoYBYAISxaOZ/KsNoFX8l2qHtAGo/gA/y3AGzrWFf1fDTaqzlrJpvpYrfRS6UZVU7f+3T/s6/q/tj5XAmlQ2Q1cjNYxVJxH9M0EnmSRSISINUESx9O5aBHeULhjW7Ei97wxnt/MCPFbP18Vb30STUVFgEDssglkk67PWpAKACnAZpYcdGQC8k7YF4GwAwPneILstbWUAjASxSkGx3A9hRqtPs/b5miSpZJu5KTkxLQM7HdeZ2k/ORIvfLt2zFTvmPzK3TEWFiUIqNiPs1TcK4yVEX4ovpRaYEehxBg2AMihgLo26OJgK5dak2iZzZzr/pwIAEMcLM7dsQllOMp/sAKP8WVvXAssAOI1ZUhK0fLIBACurpwR+e1et04o1CVVmCSnwFJvlVx357PFX1pqCmbqmkolGBhKDYSu8ZR0BhKQrAJorQEKTIpUlgUo5grKrxllYNRUyvIwXuE3uEwLsAgCQAs8WBQ3o9XO0qi3AEDVSwsRY/JkmNYc99rlQZ1XBuiqq7y7ZPlynBz2prD3w0Q8j664j765jqlmXRFvceoyzAgEABuqMD5jMk53FXn6PlFeeM8XB2LvvBVg7NY9uv4f5pUXpK/brNXRmptGjyJexWBSKvgD2QBxGWF9dxdr6BoJGB0GjIQCA3wiEjsu2LFrA1oMahkOKfBGCrSLKCoS0gms0MDE7B29qGknOBFNr37p229lqFwH9hcQDBiUor5e2heR8197xp6iArKVfP5UigKP1zDBgFMQqAQBFgf6gLyD73j17ES4s4cF77sWH//59uGrfAZw4dgwf+/QnUGt14LHyXvgYhFqFbtRctJucKwO06jm+6ztehFoA7N+/V6zZOgcPAivLQHcd973jb3HTvsNwBhG6Kyuotxs4OVzF4Wdci9hlfJfCRQ6PvWa5AgCZ0QBIBsDJpQhv+ttP4Fff8A6gNoWYrhgEAJI+XLaECABAwU7aQPMcma0TACD6S4r67hgA0qpKDQAmoXzyfYZD/M1rX43B0gLcPEbDr0grDsc9LejmV7qIMrZl+gIAnFhYEnq+2ComWsQSxo0wi3hoyhZlrzuT+5HKP+cicsRJKOBerVZHu92RuIftj2RBkAWwsrKs4qN5Jsr8zzDJ/q3PfCb2HNiLSuCZdifVitH9QmnzbHXi76Snn5c+z4Wpy2IdxytbUlmQCrwAFQI6YsOscbUk/ozPrKjnNhNE9s2RWvbW+afA/EMPPYSjjz2GW2+9FZ/65KfQ7/XQarUwPz+PH/qRHwU8X1qLyQAm64cgFddYCgHG4VBBAGlXpI6kRuyf+eCH8Ie/+38LAEBTMWoA2BYAEWIU1u04Li3Hj9u1ABjqEDb66/jlX/0lfMu3fpM4AtCtQsbYDhoAvMZsy7D6Xlz7LwMAu11NL7/uKb0CWvlTETYixW9++f+Lf/4gA4MB5jqTiLp91Koe4jgSC6SMCW+zDq9eQ8G+Jyao/RidRgutZl36tVKqDDsZJlt1TLZr2D83hWTYQyugcn8VadhH4DliNbQ+ktd0bQAAIABJREFU7COnnWDVEzGTyfakgAAM2yLaClLAr1ZHFtTR2LMX7X37kfoBhtJTTSV/TQDYgyhJQskT3AIAO2kA8PwZWvC1TDPYay8WQ1RZNck7rVpET8RoDVIopuqwh7QKj4lhPlAAQHr+Df1fXst9gOCBOhFQ5FAAAPqeisKyiywJUU1DdvnbhmQJQDXEG1f/1XlAHd/5VEeCpwYA2FTtL1WpbeJRmIXWDtxywG97oez/bgcOWKVkbnhW6VySDpOUnU7hKof5Em3vOGfOBgBYhXA5bpO1MhCXvl4CU4Rhcir/J6jKVwUA5PdyjNr+cSYRwO1aAKgBsB0DYOuJ2ITrzAmoCW6t8JkFMEwgPE6stQtaqv+lXn8JWm1TRSlp2ZpongsAYDfZc1nANgfgKvCnSv9E75UZYpMqHU/C4R65bY4+S+a/9v9ufdiKoN6ZM+tcCgCw5dzte10KAAADtq0J5cUCAOy4GAlGSnI3Tr7s38tfz85U2D0DQJO6LQwA68dhxjar/ra1xCdri57b1gWEgKWhhJd1JRgUU4GejCQ9OmUAUCuAP7ueOrqwms01wmqHjNbE8wQAuO6xCkm6P5nEMSt9SSSVfa5D0gKQEwwl25jJBYHUWMVToxSuABgiWcjUX6q/FKtVRgPtdivw8gItJiDddRHXuu9970WN+9awB59zzrTdSB+wSST4lar/TO6nyMDr99DudLDv4AFhB5CKn/cGePTRx7C4sozrb7oRzckOqoGPjX5f/pcUfvH5TjPEwwhxf4gkjEX3JYxjNCensefAAQSTbSTRUFxfxBPdcQQooNicaBoSkq1UMWDltFpFe2Yardm9yCgk52hqsKmPb/MvSgDAOJwfW7aey6q1/f9cTAaAXd8lPJHMx5GWJssAkGQEDqJeH51mGxuPH8f73v5OzDUnsPT4CaytrSF2MhxfWMTRE4sIEwetiVkpBrGQk2chDu6jTVsfL3zBXbjhhqdhds+0VKJrnTbQ6wLHj+HRD30YB2odOIMQ6XCISt3FYtzFoWc8HQMMGRXCq7AFRdvqMoIAkl/6KJIqTixGePPffQIvefkbgOmDyAiwTdbRDTeedACAmAJZZl6qYrgEAN7x2ldjuLwIjw4EeSQDi3Ec2/g+8Zn7EBfUn6BKvCNxs4j8UqzYbExMQMXWUhx+NAYUQEBrSKO2Q77v7NykxNf94UBYN+yZ52Am5b/eqAtV/pZbb8Htz7kNweSEBKLZYKCCf4EnCThdHjhXhVVpxFg5aVhc4drE92SbDvdSinVaxxLGsey/z6PEAAeavJbbJs/GAFDR1fEavrUF4JFHHsHS4iKOHDmC/fv2CyjINoM777xTgCYWyBrNloj9ykXyfNEAYBsCRcMJJsq5EQAQcKWC+z72cfy33/ptAQByOil4AXpdMpa66sSwCwCAb73eW8PP/vufwf/+vd+N5fVFVOlwdhYAgOszAQARrzbgbzneLV/L3a8yl+4rLzMALt17cw5HVqDqVRH2B6h1pvDQR/4J//U//TqmgyZaVU+sYpJBiMmJCYRJJNT/oN3EIAmxMeyjSa92p4LJZgN1ggIZxYiGaNQ8HNw3h/17ZyR58l1HxIm4+JMGZuraqPgeVuIIjudhotXBRHsCftVHmlAt1UUloFBJHcvDEK29+zF91dXIAx99qqn6rBYQDLa9bzblHyP+NgA6kwZAGQCwyX/MwENU9lV8j5Yt/Byi0KJGa8TJmKRQHM7LhvQmMAGGtg1YgT4GBxTaZRUpCGoimCWWgGwhqLjI0xiVZGiaDEyqIorHtvVAGxTUdcB8lb59TZCfCgaA9IxteYzaAsyGp9YrSoG1D/szNx3bGlBmBdjFkkEihSSZ6BBF5etI/xLWCcVfRpaOY4r8CBQQ9t7ZjAzHB2+Pb/RVmvbUrYLBPR/8fLGikacjyb4Ia/FpgAC3YGsAE1dV4t0JACgzALaKAOb0TC4lMdslS2cDMMr9dzbZla+Wnk/qHKvqVChncCCq1Vbkh6q6eo23SzLPlgDbz5F7ubW8fg6rjyp26/yVwGMEUoyTdmGAjBS89R5Z3QbBBc5Q/dkKCpzp8CxgdaZrf7FbAC5FAMAGmWJfZ3rYy7fbMobsHN95KFw4ACAr/5i+Y/AiBbdYpRexUTKRKhUEhoJuuP4o6DBjGDC2zUJsF+lOImu/GXNM/o0NF9cpVuzY/5klFEU7fXSN1sizMAC4D0jVjhVSlylILhVHPknlZYDJ5J8ggAqpccnKJGlIaeWWansDe6Ul+c/p850rQC/CVICTcp/K0WaQvbEqAfvn3vV3aFYd0eXJY00O5CwIrpeSCZ59u9PGEi2CfU8oyYNwqH3JzSZOHDuJOE4wOTONvQcPwJ2awLDblUS03mwKvZl3gj3GGytrGKz3hAnA6r4faFuBVCWdXJgJPPYoCmXI0B6Q8zuOYrFTq/q+MAMj6RXuYGLPPuS1tgisnjaKSgvAJm7Illtl18lzWK62/ZeLCgBYDRYjUMxrrk9Wn1VbB0mGelDH4sNH0EAFH3vvP6Doh7j+yqfhS1/6Et7+rneioDtRNYBba8HxGhjyeucpWu06kDM+iXHTTdfgB3/o+5AWCdqz0+h319H0XST3fBrhI4+isj5A3uujRitIJ8WaE+LgzdcgdFg4ImCeaewnmji0AaRVIgGACo6e7OGt7/okfvl3XwEcvFZsHjFRQ7e/Bs9TXaRqRrFJMgBUt6moaGJ+oQwAhzY9TIwZqHGy9Hp4+2tfrS0A4hAQC+BHEcq8WsPfve9DyJw6hmkFjltTBwom/OImo3oiEg9VXXmGpoVI2lGrFdGCEktO30e16mBtYwUZWwqrVezfvx/PveM5uPtr7sZ1110HoVzECggwoae4nxA8jNBoyrYgj65b4xY+3bPZHpRLNZ/gotXU4ZqkrboKDFQo5CgirjxWAhZS0RjFVGJruUN8Ja1GW4C2rQBAxfdx5MEHRSR00B9ILnHDM56BU8eOYd+hK3DPPZ/FV91yq7ARklBFxikUys8mEMjxzHMQAICgSu7g/n/+FH7713/zNAaAbQEQaz/jAnB6AckCFjaW0PYvAgBkAPzEz/wYvv/f/Gssrs7DC1jmMS3CZvZvdQG4DABctgHc7d5x0V8nPVBVYNDtYaI1wRmAF//Ij8Pph2g6LiaCOuL+AN31DaH/VTzS8FJ4jQAJqxDRAHUkmG43ZPFs1AM87eorMTczKcELg5XAozpqLL1fYmcklV6quxaoBLRC48buwat6CPwAzXoT9aCBnD1/UQr4NRRBDWHVRTA1janDh5EFAbpxjKofIIu4mKkUrnEs0utq6PisgJCGRRSW4qwpVX8JbhRVQUh9kUCnSFtVqv+xU0GYF4ik4q7JvKYZ6lvMdJgJC4EAl9StChcnBnBq1CQIryiLGjtA/lxAAAAGjmqdY7xKaXFCVV0JQDV90y8KAGQ8BianhllAJsDIhaBE/L8QF4AtDC5z6TRKshX8nQaqimKdHgDbxFUSeSNyZwNs/mxRaCLfdgOzfx8l/cKgMy0Au5wtkkCWFLltciK/I0puKNb8mQwNaVfg5s2tnWOY1FveI1v9Z0DA6r9pAZDNdgcGgLUBPJsLwO5Oz2xmlnJtNynNiGTTrFFY0YABplO2dLfUAePJ7CEpAxjlZNqKLbI3maM98HzRguAxUvyMtGgh/FWrGIZDSULCcDhKPvi+/eFQaJMnT53C4QOHMYgHEmi02m2koppcoNFsSG8mARBWHlgNkdYhepITSExN4rOLGzBKLHYBftiPI+Nhu/7+Mmi2i0N7Ql9Svm+2QqQaEtsDAOf34TsDANuNn/L6oGCpXfJ1Lbeq/wIuGbcRBsE1Aoyc9qnal5GSy6CaAIC9B1Y5eiQ4yqBe6Pbsp6+IVgnbuSzAqeyz8WO7NpKdroddH9UIgGBpKvtlQVsvs8bQb1wU1Jk8pbFU/0n/lw0nMQB4hesQn5kk0dLSxtmdA24BTNXqYnGGfhePfu4ziNdWUee+l0TCICAIwTkoLQBpJhW7q6++Wuj4cm1M37BostB/Xtq9CvGC5xWnQ8DMgX2atIh+i9onMjlaXV2VGIIbGgtq3D+nJyYxObdHBPwoaMtKojzVrE95cKZloF6rqx0ggObUJMI0xTCNhQHgT+6BE9RNBVbFZAXAyam7Q10ZK2Kmk7R8t5QZtHsASt+P89e0kknypfs+Ez2uNwKsGg6SLVFoq8lYs+D85sv4v21bBQMtfgpjMuoDqYtCLiLOPiqi67RxagHv/qu/xsKRx4EoQduvy/7+xS8/iKDdRi9M4DXaiIsK6q2WrJnMt2jCUuQRgsDBb/7Wr0kA1Gg3ZKxlSwsIP/85LN7zWdTCFAcmp5DEQySVFP7eDvKOh8TPUVRzaaXjE2mClOLQnqrdV50Aqxs5XvO2D+Infvl30HrW86StZJj14ficz6R/WwDAxhoUAYy09a7YuQVgJwBdWgCkNaFKG3gRvWPC/ZaXvRQ+k3Kx1EykUh0zbvSb+MBHP4Wo8BFTlNCraWwjgafawInek0+RvzrCKFYKu6lKU99oeXUFg2GIubk9uPLqK/Gib34Rnn7dNXj606+B12igYOuPYQORqUP3rRFt3Wjf2BGgWh9KTZVE17jp2NhGHFDM+sWD4P+IY4Awi7gf1qU1QUDCkn6JJNyGTbDT2NS2183zZysAIO9lK+MG4LeFBV6XD374I/jar3u+2CJGZAfQLSBLQfeV5uQk0jTWc6NYNNs03ADHvng/XvLzvygAgOeyTShCteLhxImTarEtTi3KENb5N24h3doCwD2ABajORFtcAL7ze74dL/75F2Nx+eQ5aQBw/WDxk3PdnpeNd8ux727n+KX+ussMgEv9Du1wfFxAWLsm5UuCg4qHl/3qr+PIvV8StDjpDjDBKj8F+Xo98fCtNevSDhAXGaY7dXjxGq7cP4s9DACmpjA50UYSR+h2N6R/kQKC0sPIRcoEu5Za6VI3gPojrlH9rrqo+TWxGKxWfAEBCqr8uh6G0g5QQ2v/ATRmZxHTU1gyblZNZInZFgCQxU1QRYLhFGGpCACQ57pgM7gSuxFaCkIBgFjE9iqg6r52g6tFH4M9CwDwU5kcBhS4US3YEgCgSb9s/GZhVgBA1ZUJJpAFkJDuyE8eBZF6LFqM1laAMgAgp1vyjbe3dtf5h+nL3DpEyhW8s1GYrCr2jhuF6WEuU9Tsxhyxv80u1NtRsY0w1m6n2VYAYLR5qtoXIMkAUWBVpyYIoA5bRNBTCVqY/FMMSJ4EAkBgQFUauAFfTABAY0lTASgJQQndn0AVqxPmpLdTzH8iAIBRArbNTdq2gj4SD2RQyEqfL0lDwoDJcURdnOI6rGCQQtyemMDi/Ck0GnUJdGmN9Nhjj2LvgQM4evw4nnbV03Fy4aRswA1aGhkLM1YRur2uVCt5HKJ6XK/JvO/2KDKWoRnUVeh3F4//GQCATaBNye7PAgASf+7i2pVS5h1ffSYAaRTYGXBxDAKMj0fmtXGX4DwgAMDZwHElqUSVzVeaLCoAYPIysx6NaP/m57KeCWmmdpUun8D5AgCqh2LeQQCARJP7LJHKP/cnAucVJvcZqboRMq6ZEljTx97Cepr8M/UXVXCT2LL6SwE4Nug5vR6G8ycw//BDcAY9BNz3EgbPWmVjSwODbFbkKdJ11VVXqUMHkwOi+dbiluu0tNuxQkjxdIr4tYQFwH5+J/CJ3Mn7LCwsSMJDBgBf1Kw10G610Gm1EdSbSClEJk8FAHj0o91PAIBCNAyiMAL3ClYUGXswOWrP7kV9zyHAr8s6zESc45LHQ/0Y6cvddJe2yv2NXQJ2O4QvFQCAwAkBgMJopXD/YvXfTQsc//IRvPV1r8eQDIzlNbg50AxqWFxYhMvkpdnCxjBEJaiJqKLfaGKj2xUBykYjkHYA183xwz/6g7jyaYfheA5o15gvzeP4e96NYHEJnaKCDunbaYSi7ggAUEx4iAgAVCwAQMYm2X0J+dzw/ADsVVnvOQIA/B//9j9i7s4XCgMgLiIgYIxGjQsHVdoASsM57ygBACMCKCp+Ohe3e+wMAPCdcgHAqqy2EAAIh/j/XvYH8DOCAUNhrxLMCjNaaBAA+DRi8Ph8YQCQqcMkn/MnqNHVKlDLULJICQiYfvu5PXtx++3PwfO+5m7ccMMNcGoU3k6QUC+rTs97V37mnCcrgaKZEbUHRDzZVq23YdpxLozcQxQ046QcgwCsxRmRaYKCZq3jeuiRaWHst88EAJzt+o1E+szF3woAyPoxCrp0beaax+tFltWRo4/jhhtvEr2DqNdDQJ0vFLJeBM0G4iRWkMW6ALgBTt3/IH7xxT8nAIBbDRCGMdyqLwCAtF8YAMCyOncCAChmSQCg2WoIAPAt3/ZN+OX/8EvCAKAF4NlaABil12oBarXaiAG7XfFrt+vLpf66ywDApX6Hdjg+buJrvQ3Mzswg64cI17uIVtbxyz/7c3CTHNcdvgqnjh1Hs1aTylqj2ZRAYHltRTb8hpvhhXfciAnu95JwaI8iK/xcuGgZyF5B2dCJUlP1nYsigx5JuCq0IlUvdVMpZxJWrzXk6Xk1qdgz1JHKvFOFOzmB6UOH4Hba2AgjVNyGJOlbAQCd9BVkrDqw394wACgmZBkApOazqsMllMeU8H/Eaq+CnMioUeCXt5KkhYJw2ism50pROKkGc/tVarX055cqDVyMuBARIWSAJYsxwQQCDVGESkUTya2VAmUQGCBBHAmsfZG2CJQfuw7AzwIAlIGA3WywfI1Q+o3wH4MzXgf+jhuAKGyLZdWYwluu1u8yL9t8bUqCZKPKoQEapPrMQLHqitAVk38+SHvT+2RoiwIAxCMAQIynRgCABsNn0gB4UhkAHIsy9LVKJ9ebyH1JRd8yAeRv21jm7Ya6X77AW+/R1rFoj0vmz2njthBL0Hg4FEZIzfNx4vFj+Pw9n8X62iom220Men0cPHAAs7MzuOaaa8TSigJC+w4cECuyyT17pdLP39WbDWEE0E6MlEZWL1v1NhbWFk1VpoaV1VUJ0CYmJ0QRPu7TxWN3i/gTAQCUlZlHcZLpwx5XpXd3fE/Eq7ayZ1QATy3vRD/jKQQAZG5u1fwQBtI4MC4PMdG4MX2wnOMEALQlgBRZXfsT9iOPAADeUVMptiCAzCv22Ot5c39SUS37fxfGANDzMQCe+HmzQsfeYz4z+B6Vz6kBoM4AIg4oSt3UIOGea1q02M8vyu9jVxvOOSbbg7V1OGGIynCAkw98EcnqEvw0hl+hAxhb0rhPZgIWUleAvcjsD7/iiivk7zxngvQKiCjgKRTdqiv7Nlk13N+ZUASNOlqdjogGM/E/ubBgrLjYq+tjcnIKMzMzQuenfgz3d8YFkvwzDpA9T1k5BNw5N9l6J9eb+yB7nnmN+H9+HZOHrkGl0ZYxIPTrKgXAshIAYGv845Vp/N2/AABAth62LLKIwXvD9d+RMU7K49LR43jvO/4W93/ms9hYWEIRpzi0bz9OHDuO/fsPiBq9V2O/fagFEO4pfoDBcCj3neMvCgfw/QruuPM2fPt3fRuSIoZb81AszeOTr30Nrq83MF31AVrNkenZ8uDMNVCdaWDoJsgrmQC9fBJwZ3sBgQrqO7AHrjus4vVv/wi+6V/9JK79pu+Wts/ESRQAyBQAqORsAbBif3x9pOw1YQDsHgAg+0fYnGSKJAkQDfHGl/0+PAIZ8VAZrHkhAEDhNvH+j34GiVMXEMCp+hgOu5ijkj9FAAluECxIYlx/4w147h134K67n4dDh65AtcP+fSDrdmWu+bTao8I/zyFLZA4lWSyK8hTD5O8pgqcFGLPGlDdXab1SFqOUiqxmkqxbFM2wa4qudVonYJxgxLM5p/0AhdhMj4WetU1AWTMixrxDC5MUvbZs+FsBAI2MzN5vToPsPq4r0mYFB+3OhAB9ZO1xjRDXAwKcbnUkBC1tgkJD8rB65DH87E/8FBpBXQqFUZSMAADLSHUqujadjQFAAIBCmUHNxyDq42u//m78xn/+tZEGwNlaAIS9SMeTmmGDmHOVzzXX9YnYhy/V97gMAFyqd+YcjovzyW02MVhfEzstIsGIUvz8D/ygIMcnHj2Kuelp6dtJqYpM1eE8xwte+PX4hm/8BnzuEx9CO11GkA8lcNBgS5MQCVAMGscNXihSUtHWKrb0QrkVUdKXXmpRZFZRJiaJzXoLtVoDRe4gSnNUgxoS18WwUkF771609sxiwDY3r4mcYiamEqqLoZU2o32KAgBU1GcLgAUAyGVj0g/2d7H6mOaI82KU/FNwCAQOTIs5z0f4AAxKhGbKd2JwYijEWhJROvuY4TeyWqnXaqJArdUn3cgkcCJ1c2TDNm4BGPWeCpNgnPxrsLvrlH9zckwRtS31O5v0n0vyr7HH5mPZrgJW3lCsHSCrQ1ESw6HS7DYJ2JkC7HMY1pvPcQsAUG4z4L0ky1CUwdlvKjQ+7ZMTz2r2EPNeGwBAhACzWKwBtQVA7bYuFgCgPfSk+ekFtAJ/VsdAKH+0nSxtwlvbRS4EABjVJZSAM1bi3uYmWQBAxpUZNzzucNDF1QcP46GHH8AfvfQP8fGPfAxX7D+ATrOJ40cfx2Sng8X5eUl6GBTQ6oiJyUte8hK0Z2ZwYv4Uas0mpvfuRcGgosixsLSIRqsloA6tyZiQsG+5Hw4xNTMNz/Gx1l9DOAgvOgNgxAa2WhcmcOCcsUHE+Y75J/L/rWPHSPjPiEQJBV5jyqeMAbDdeVkG0mgJMQNcU3mdyzxSznF5kiKqkaECtuQAGPeS8dpldTI0gOSY5V7GhNeCH5buuXW9O28GgByH9uyK2B/XFSP6x4q/L9XAFHkaIaUQL9sDJPnn2mu8SuR8VCfAOpNYUU0CH/3VNeQMctMYX77nU6hlZATkwmKyatm8HtQKkV79tXUJ0Pft26c9xAYAGLEs6M1tmBdcxylsK4mDScDZgsMe541eTxJMJvv0/G52OmLz65HJI44wPF5VRhfvgjKlmOdohL/SKJI+ZrZfiGgjiwxFjo04Q/vA1Qg6U4ZqXYz2E7I6+P8UdFSBXjNOt3Q86fXa/eOiMgB42EzuuG+J9Z9wuRUA+B+2zk6Y4B1v/nMcue9+nDzyKCpphk6zhVMnTmLf/v1otdrobfThBgF6UYgB109OamtdzLnCRDQK0WrWMDndxs/9ws+KqJ9bd5GePIaPv+qVeM7efeg4LqKNdVTcAhlb1ydctA7PYlhNjQtAAZ9rR077OxGugMeCSMR2jhre/Hf/jFu/7jvw3O/7ccCrSRtB4XEekiGpDACH7E3Zb584AIAxIAEAj/OPx5VG+IuX/QHcNEQRD6QVkABAlFeQVur4wEfvQVJpCgDAZLRW99AbdKUN7Zv/l2/BT/30T2Pu4AEV66ibBD+OMRwMJLZgokiAhWAD96Z6u21s+Ij3JdLWwIIYQRLG25s0mMaLnIKSHNnsly8DALIml5J/o7NjGQEaixVS9HAEAFCXK13jtF3StgBsp/9UninnAgCInohtJ6XLiNEZkBY3sntabbEytTot2i+hYJ+0Zpl4fgQAoIrBqQX85I/8nyJsyVtGAMD3ajh+/IRxpJKK45jRZVAIvXw2ajHcoGoVEVtxCXSlIZ71nFvxe7//384LACBow5xl6/W6DADsfl29/Mqn6ApQbXN1fh5T+/YjnF+Eb5Sdf/T7v1+U+aPBUER5nvXMZ+Knf+an4V5xBbC+hrTfxwfe+ReYTlfQdhJQYZmoM5NibtYEDGj50Wy3tU/OSN0xsa5QiIl0TFKvUlYgqMCvIncJBUrcKmpBXcRrmrUm+oMQvlgA1rAShWJBNHPoILzOFAZOICJAdmKPevqMBsBOAADR7oRVIH5umks1guk5UVEu7myCGwusaMeYTf7FjslUJ8qpj/pFj7mkrMaSzkVBI9KaiSiIEFteSG8zqXAWABgDBxqA6sOAGaM8+4lJ/u3w4sK6CbUtWf2dyxCUQNgCHqXqXLnaXk4eJGYxwoCinCs2f+Nqmk38mcxKAnseIn9nOt4ymGATK/7OdRzUqQzuUrVX+wutU4Fa0vFWptoCkJMBkMrXMgBgwZkzMQCqrGyJa4WLrSKAWZXmgrsHdAQAoE4Bj9VWZY3F2YhVXKLg7YTmn8u93vo/43M3f9kBBBD2gbUEM99zZLMKyQpTnXoecYwPvOe9eNPr34Bjjx3Fwb37ELguwl4PczOzUrXqtFu48vBhfPazn8U1112HP37FK+B1Ovgvv/HrUt1/9u23/f/svQeYZWlVNbzOPefcXLk6VHfP9GQmSBIGFPQDFMUA8gsoUcKQcQR+EAHBTxQBJciQlPjx+4OKiOScUYcgDDMDM8Dk6dxd1RVvPvFz7f2+5566Xbl7YJAuqKd6qm449z1v2HvttdfC4/7gCSiU2e/fRZtVqQJ9m0uSPLC3UOwlmVBQ6yGjUG9+BE4FA8DSNyU0WcFKc/NXdWqfYYOYZfPL2oLeCQAA0X+x260BgZX9pcGeBQCssCdBAHEBkLFmwq3iWrQzzQdstnpkBU718yu91K6jlfanrQAAch0GABCJ1xwAIPtHxKq/2gKyLUlBdmW4sQ2O7ylANIUCjTuJOM1QJ2OxgaDVgkPl9iTCbd+/GtU0RIVWamQSOKTJK5jDPbfb7ghtn1ah46NjwswRJXBhoaltsLABxFKsJ8kCvzi+4h4QRKJ3Q1o0/dEJ8DKhrI+OYnJqJ/x6HSErnmIvVkCxwGonGQDaT6ytC8ay1GjuUKdFxUtZXSXrzxUBYTICnZGdqE1slwBcnutSFE1ZeNQrYMHCni86JUwbgGH0Gc70lhfNnQIAIIuR8RPnAAEAjigBgE6It7z6tZg7dBSt2TmxUWMx5+j0MbFgJl5AMJTj1A57aHTbKFDYUooOLHS4wpKiWDFbO3u9Ni5//rMxOjGEGCFa+27DrR/7KO42PolyGCNFsqzPAAAgAElEQVTqtOCXXDTTDjpDBUzeZQ+6fqIAQMp2L4rqmnVHp52Ci26zjdQdxoe/cA0mL7gUD/mjP5XYK3ITRGRHEmxn9VdsALUafuoAAG2xVD0nAwDEAT725r+FF7aR9Fqy3lhwIQOASf+XrrwaiTeEEFVhiXajNkoVZUzw3Hncs54pe0/UasIrFYUNa4thrDZbkT2JN3wf3UZT2gao26AVemXyCCgoRTTLerAnegbnGyCT/FhT9DK6P/pcBRaFAagCI7JWGYtK7ENQjwweKcz19Z4sA0DmUU6EeaUFogDA8nh0kAGg7kpmb7UaAPnPVCwLA1D2K7KCKEBJpi3XLueziCsqPVgsfykF0GjhaU98MsZHxtBu9RAEkQAAbAEw2O6GAQBx7uI4u9QhiXH2+Xvxd29/q7QAbMQFgPfMAgAsbuXPhFMdb215k7oDn3iaAXAHDu4d/dLCyAojhLSaihPUd+xA9+gxlEdH0Tp6VIJsHur3u9/9hHIvcBu/GX1Uq8DMIVz1kfej3G1IMsWDOu51UWUFnyh/rL0+isBrCwDRTyLOkvhFMbxQWQOJR4RV+9h4kJGOzR6f8eEx9Ngb7JWAYhHzvS4C18HY1BSGdp+JrkO0uN8nZQEAG0ZQBHC1FgCGIG3SINnvLwEggwcmpOx31MqEJvTcPo0PIElLBWUBaOO/bQjQu2VRRu3gV1sVfk72OVfY70DqqbSfJ2h32/K5ifpmVCWbS0kybaiPOamildL/FQroG5o6fC0vp+I9WP23Va7VXkzeN9ejP1ixtP8twnpkPxh02QaNPAR5AJ/AaBAQuA8KbOjDrPEguxGLmJcBFHg9VAWv8iA091jBnr4CPYNvCwAUmPgLGHDnAgBYxePak57sPDXZuBssO4ROVetIP983Cv396lqWe1llDgEgjMWfVP/VjlCZAOz7b2NybFQAw+bCIsbqwygVXHz+U5/BP7znPYg6XUyMjuHYocOoUyQpSTB99CjGx8bQaLelh/ge97oXnv2Hz8EL//iPcfuB/RgeHcE97n0vPO2Zz8AFl1wkwfFCY0nARf6NyUaTHudslSj4W65gn0oAwAYOFhw7FcDXya4b+/xltH/bc2+BpRVcADb3vmvvXoNB1An/nXt/2Y5NRTfzfJcKmc4/As5swxK1fVJORaROae0EAGTu5vYd7gWs+ucZNf3dQR9rmVr2M28WAFD2gQIAwuaRcyUWRx0KgMnPmOcz+4N5UnFv5PmjbjA9sSZkYsWKPgEA06Jm2F3T7Itlfz97hTtNHN93C/yogzJr7qQ8e2VhuUkATg/yTgcH9h9ArVoV0JrMNdm7SV82ATn3bVb+2+2WBL8cBz6OzLYoMKrjni/+6OxtpnhtfWwU2/bsRqFeExu5LtsE3SK8hC0OmsCqJaOyAUW7gW8ahtKvTqYewkAsErmOCerFxQrC6jiGt+8SSjUTHr4GrXuZPEjCZbR0+piQYSBl+Hq+YW9zM1fP+5+gCKABDXk/OH4yEwxo4pDu2A3xNy/931g8Mo0KWZBhKHZz23buwL4jhzC1YxcQaK9hLwnE2alcrwpAKtELky6hXqcYHxlGp9vEQx/+EFz6i/dGELXRuv0WHPjsZ3FBpYYixY3ZulL20I6b6Ay7mLhoL9pODyFonUu2HfkeHC9t4SAAwP3dLY3j41+5Dr3abjzmz1/PqASRnyJ0KCCs7ZZ3FADANk/Rc2JlXOLbHj5yxRvgBk1E7SZ8kZgqoBM76KZFfPnKa5B4wwidKiJxiopQKLqYW1jA457weDz1GU8XIIrzj2NJPQ/2sYvwLDUpBDgL5KfEuJWKilYaZo/r0bGH56POLrYi9vcc41macfqU+ZMHACQCtawiAyjTXlRjr1Cug+tc6P2MTaXqvxwAyFhfBADWcgHYAAAg8a8p+Ihrj2Ea6AfkJPDF5UMYCQQLg1D2GXGAMkintQEUAIB2DFGCyx7zOGyf2IaF+QaiKEGpWBEGgDgxcENjEc8WlsziX4kBIOCHtKEmKPgOJnaM4R/e995NAQC0ViSzg2Ap90LLeF0PQNn8bnPne8ZpAODOd082fEVSwWbPjclck3YbhdERzO/fh7Ezz5BfJ80GCvU6uosLQpUZ2bFdft9cnIezOItDV34J7YO3i2jaMDezXg9pGKBImqDZbCSo4kbrF1Gq1YRu3WMPeLuLcspNJkVMsRWPPfixiA0yIKEzwFClhpJfQoFigOzZLTjosOpZr6KybQr+tjMEABC00yTdNhE3dYRVRQB7cLBI2yVRs9au/jThhqj+yZK6CJNAq/oUBCEiTclYBo7E2tPYk+fagNMOvnAe1JJXRJtY4awUi3KY8lDlJtHstBH7RB7NLbA0YPMi+usTfc4HQYCTAQB8U/2xwa8FAfI2fmtNqNV6+G0gnE8erPiLtZkiumvdEgYDZxlyU6nb8IRe54EWALAuBKwuc/ZznkrCZapqOr6q7UCFiAI9uO+EAADnUtlob9j7ZUGbQXtAgZNWaB05GT6JZQAoVHViq6IMp7mPUlEw7AQLADCRCbotYTGwCkN6dsX14TOpi2IU4gSve/Vr8OmPfQIXnncejh+bliSO9qP0E2bv4LH5eYyOT2B6ZhoP+c3fxHU/uF6qWUwSbr79NtztXvfEa173Wuw552zsO7APk9u3iXvAsZlpnH/BXbC01Nzy9DoVAICt8tj7RnDMslS2fGGn8InC2jB9/xZgssAeAztWCU9mDmXl+1WuOT9nB/8t72utV0yblBWRyw61jB6ggCwBAPZsMlKk24Rs/SZQ1nPQ7PkGDGRPqthnSiBr7TKVfq/n2vJPsFkAQATDDAAgiT3PFaP2HwvlvysgACgOJlaA/NSsqmn/LJMQnj2ssHrcr8igY/LM5C0Bjh0+gpLjCADQmDmKaOk4oiYdANg/x4S5CApsC8W+wH7vLm695RYMDw1L8sG1JrRlCp0xGTH9/xTUbHdaEsfzfCv7JZT9sqr803LRL0oiLnRytlnVaxjaPonq2CjSkifMJx58Hu3UUjLvjH6O3TQEKE9RiGOUaKfWbon7QX24LtVSMntCr4SOP4yxXWeiXK8bNodA9fJ6klD8DwYAZAi5BsnIyPWA+9yYeiHQCfFnlz8f2+ojOHTb7SLUPL+0iE4cYnT7pBl/xjApgjTEYnsJI+OjIvLMeRx0aX1LkqIjLVmOE2Hv2bvwhGc+GWnQRPfgPtzy8Y/jXLI1pewdgQqDtP4Lx4sYOncKTfTQEwHdFCUmnqYvm/dHYjyeD5VJfPqr12N/w8Oz3vAOAQDisouwwGq1KjzdUQAAtaHE1YlC1aK9EeAjV7wehV4TcbuhAEDBRSdy0Ik9AQBQGpU2gNDh3E7glXw02i1c9vSn4tFPfhIQBSKuTSCrR5FNA85zp+Da0PMvX9lnRYgrQte1tgSpzkffZamf/FN8MzOvYOuPHrImBlYNAMsAYHWbCSr/W7SYqPUhYsfG9k+YNcsdnzIbUAJ/JwsAkD1k4ytbXDFxiMR+ZMhKJG2KXVbDwAiPcp6IPononTjSogzXx1Mf8SgBAObnlgQAKJeqAgBoC+fmAACX1pW8T8UCKkMlfPBDH5AWgI3YAPJ+EWDhHslvfuVbXu9MQP4pDAuylzoNANwRo/pjek0BAFwPjbk5DE1NoT09jVKlDLdaQa/VlMCE9KROr4f66Ij04M4tzAnSxd9XKDx06w24/j+/hsWZo9g+MoQi0UxSwYRCrcij+KR6vqD0lboCAJ1OG83FBipuSZkC3A990vFpH6TWIUQFadM1ObkNfpE1C4AtC+04QjPsIq0MY9fFP4+AjgFGQViq6Zo3m2COlXz2mbPHBwhIN3SLiB1XFG8b9EXNqJ3crCg8wz3LVIPF5sVYE6kikVZpMgCAUqHcTC2+yOqMBmkiGigAQCTJvwIAKlnDTYKHRlxkMHRiCi/jZnulc8mV/Wh2iqyU/C8PyPuPGAzUbbUgs4fL0f8tELDWBiYWXCuI+OXp/5wrKquvn9km4ZpYcPM3Qoe5Huhlgf6aa6GvMGvqdxrDn5CSaOBOOjAPNB7IVG4lKFMQ1N8CAHpNkoxJ3y2rVBQgMur/1g5QGlq0986aVql1o763Ytuk5CbotwC44iPcQxGdxEU3pQVmcfUWgDXc+TIyYEoRvaL2RZ4gjiaTZ/nvN8gA2GhCpxRAvUFZsm/mqo6BqnJnoJK4EjiyLwggAGC4QpvCFFEvkOSDbBkGAy7XXxiJ9efXP/FJ/MkLXoidE5OolSuiN8I1ReVgqo7PLyxKEsSqwY5dUzg6M40uxaMMVZisgGde/hz84fOfh/mFeVEJ3757F44cOQKvQkurjUFqWwXaVp3CRvDMgjd5hsyPq39wvXu9zPbP3EtLE+VPVyotJ/fVH9f8KjbzKndv7L6Q/ZSytGpcaPXfrscMmjFzT5WwmcAXfbWD5HNE4I7UT/aJ51qu+swnRynw2Z5gRPCEVksr1+UChDL1B9ahXuuJO5Ld0gn4CANBBGkJkvE1YkS9LmKecWFXkhKKAgo3TWW+tYeeexltcgVo0yY7AgCgzkyUCA18ceY4qmxzSiIc23crClEb7fkZVOi+IywCD2FIKzRPaP9U27/pxhsxMjIi63FyYlKENyvVSqaVID3naSItNvPzc2g1mhKg16t1eA7tIV1VL3cospggZgXSd1EaqmN4+zbUST/3Cuh1ApTdsgDocUEdidjLzi9N/hOp/jdnjuNH110njIO7XHQBtk/tkPVNAGARRUzuOQuVkVExdRFKs4j3srjhaTJgjfhsYJBnrRCxWOH83eiM5p1li1d2XirSuqoN4AmAxEbfaJXHUcCSAICcxUbsTQGACGgHeP3LXyEtABXPx9LiIuojw+KmQKI12U+TtXHEYYQojbDYWsD4jkm0WZhIU7TbHZRpF8jknVbNHuOiDl7+Fy9D1GsgOHwAt37yYzi/VkfJr7AZWwQCAz9COumjumsEYZEkg0iEHP2CBzHYZcuNFFPYguABlQl84Uvfw4+OtPFHb30v4PiIamVEnooZEshyyRQRJimBIuMCIIyHk7EBdGiUIOdQUQpIBMVCfPRNb4DXayHuNOEQ/BcAAAIAfOnKa+CUxxA4VQQOz3RqL8SYX1zA05/5DDzx6ZdJAs54dknaAHwBz0R4NApRY+XdLSCYncXMocOI2m2MDA9jdPsEQJatJOu8KHWrigPVQJD/SZXJfusOok0ztgVA53IG0JIPJUwD3aPJPJBk2gAAtsDCRNwCvXx9An3c3yxrc+Wpp7C/LQJkcelA3GLjWFnTos6fVbskxmbsTSZEQh0R3msjxMzcg/OaQD4/A4FbiazIbPFLeMrDHo4dE9uxMLcoOl+WAaAAAC+izwDIwuesP8HsoSZy4fsQzPTLroAAH/nEv2F+cRbFqo+YwExmv6hjr/fBbFQEZXMAAMcxa4uivtUpaGE9yS3iDn36aQDgDh3ejbz4eiHc2q+R9cybhw0GYxTTYRBvFYBlIbMawgSfHsLdJm75zjfROnIA0dwMxgopai7QXFgQRe644CFyfTilMorVKkrlEjxWfqMewl4PS/ML4lVu1eK5YXBDEDqhCY4o8lUfGYFXLiNIEvRYMeEGWRlCVBrH5N5zpJK+0GvBqzK5p41ITw6vAm1iUvY5ltCDh0bioJEAXel/Ii2OG2y2fQ1ssP2xs+m9Vn10A5FqUapq2PlNxuS7cnDy37JVJKmg6OpDTY9iD/NLS4gYpKwl6jeY2GVvZC9V3zt3BRrwmBtpGfq2QtufLVoRE4qfaK4oAjv4bTez/CyyAThfgVUe9mupgB5trGKZK3rIqGiW2DJFYVbZtO+xOjSxkXlvjh8TfHE+SpgtFbH+rOZhpqJ+Wj1jAkDaquhPcNwyH3j7HEsRZeUh0R77lD2M/GYlg//NKpsKbmnSoXdAr8Ee0ScCAKlXRs8poh056MIXIKrLAJW6GGbs7USyCbUKaiqtT1tc+2rk9JCnKNhGAtjVklc7dwdHPL+r5JOavJo/wZ/ECAfRW12EfMw1Um1dro8gYpFUx7LoiYwPD+P7V1+L2ekZXPfdq+GGEfbdehsuvORinHPuudi1ZzfOOvtslMbHsHj4MBZm57B371n4wXe+i6f+wZNwtwsvxtLsPCbHxjF97Biq9SERk+S8EyeHUlGEx0h1pegfkwA6lsi9+W8tgFe9+tXYtmO79GyeffFFOLq4IHoBTAbHxkbR6XQEnCSab6mQNtSy9zfDl4gD5tfjxqbtskepj7OuO6WCakIoM+oUiX2udll2T8gDEJZ9YH/HZPmEuWGFNVdIeAcfa+fOypV8ZVkt/xoEAUxyNfgo6QslnbW/f8munHNQsPcvA6C45o2IYbbPmb3fBs2D+5/0v2f7q70IG8SukNoPqmzmWGnLgnNJOBSE0F5cdu+rpZ60JiSRWMRGnSXVHgGTKAUd+1POQRKlAlL04p6IljD5IPuOombHDx5EKYwwxr/Pz+H4of3odRpwmUCRXp0Sc/fR65AL56Beq4kw7S233IK5uTkMDw/j4osuytrTBu8lx4rMATp1NBaXhMpLQKgoLV8EABwR4iMIUKxVjY2fj11nnIHa8JCIkIXdWPaQXiFFL40kcRI2AiuXYYwaz9deiFuu/yGWFhcwszCLX/7VB8GrVRDwvd0SUKlh256zxA6wS+CDxQIpPGhftRXv1XPRQpMmgD8JAECnDmEZ82VcMfjfBCd5X2RemaStP7P7c17Api3sG/oUBbzy80FSEyEpkgvt4OXP/EOUkgLCVlvYGdQ9mZmdFcvGJIwxUqyj12pjeLSOYzNHcd5F58u+2eoFODY3K+LLZHvs3LkDc7PT2D4xhOde/kx020uoNmdx66c+hDMqFRQKdURJQeKv+e5xTF0wjsBpwi1rC2aBspMp40heVoQw7SBKQtSrjOsmcOWXv4tvfP92/PF7PwDURtDmPXR9lFIXRRJPZLmkSNwEMYWT9RcqDLgGB2mtPVTjBU/sZytF2vD1BGj70FveiKSxgBJBN2m9AboREDplfOnrVyPyhtArVAXAjx0myxDb66c9/TI8+ilPkott83lFD+0kQqVURiEN0Zk9jonRUeDQQXzlQ/+GYcZfrRZq9Tr2Lc3jF37rN1C/5GKgVsPM8Vlsm9yNiEy4hOKJOaqRHMKGlSo2gFas1MyE3B6o+tsKclJlX+NrxmV9LRMdSMb06naSxVGWAWvYJTIQWRV/MOZceRJrC0PuK8cIJP1K9LaMwr89j+yGy49MEJ97EgEAKQ64RKGAy5/0FJRdH63FpjBYKBbebnexsLAoQKDnlwT8y68vXa99cFjHTdsnabnolgroBG186WtfwMz8tOhZcJ5lRcUMfNG4X3MAtqk4AipbJwArNN3Xb9jyAr/TP/E0APATv0WWGrSFCzGV7bU4nAwIB+ngNtkj1akYh1g8dDt++PWvoRa04TXnsb1WEU/PcrUmvVOoVOFUqvDKFUEjpbdaKhoJFubntEeTy4kLlgtSaKVGAI6bFxHaWhW1kRERCmH/oFD8ijVE/gjKY5OobBtDWHTQTHpIXLUoSkLSIlntKSJBSZKuhcTBEgposZrFxCuMpdq40a/B6rTaA2qw3t9gTNBqhIYkyRIAoG4AAKq7ulhoNBDSaeBkvO5zwbgNCuRKcl7rWaBvFNg1YTQAgBFmk70xBwDY/7Z0sJXGx6gc6OFhLaKUu58BAKr2SrXpKOuXte9jD66Njv3g4yR9MACJiNEYnQnpyzS3NCKVjlUxqXgUUPJd6QEWpWQGiWbO9RMRDc5YgRKARBJ+CwCwl5HfFgAgzY8QgIzWOgBAAQQAOAc7sYsuDSTdEnoSINqeeMGXVbgnp0WQ76EX6y+r2JurAGx5DNdoCzgBBBig8DGhJiDHS2biz/5OfiudT8F+v+hLZfOzn/403vX3f4+F48exc3xSgJczd+5CoRsi7PZw+8EDUvVYbDfl59nnnIPnPv95uP+vPhjz+/ZjbNsOXPmpz+DPXvQSXHju+aIXwL5jivqJAFiaoNNVT2balYrgX6ctCchisyHgwMjoKI7PzeKv//qv8Y1vfhOLvQ7++FWvxOzSArpUGhfKMF1D1LqSjAKbANogIO+aIMF2TvNzs/eA88YCAHyubZH5sQMAZt3nqfC28m9dO/KfLb8HnsA82cAg5AHEfEXUrKJlFXM7PZcFh5oKyPrNAwB2P7GfIz+OfRDArDXZC42TwcD2b6th/arYGh8qq8rJu+cCTPPf/TqZvEienpuNtwhxuQhTFaMlYMmEn3tN1FlU4JFKNSaZlbmiNUE4YSwWl6R1U1BWfM1JuU8TzB44gAqBLc9DMD+HmUMHEHSb0r4Wi6AtGduk4OvcE2GwQgGtFun2IapVWvGyvc4kmeanvX9Cyk0dSSyoI5Swl4AV8TBCt9uTwH10fEz2fzoABOYs4O9oF1gsV1EdHkUkAECCHoNtnxVBF16cwKW6d5e95cAtV18jLIW55iL8oSouudfdEfq+gPlpuYaJMwgA1NBlsuhroUDYRyKOqOyIPjZjdH5kwm2dASCjImwInR/KHFGsdqMAgGXHbWDZrPAQI/TW5zjIY7gXEwRgQftVL3wJgsWW+NwTgKXCX61Ww8LSklTkJ+tjCDsdVColzC3MYvfe3WKzuNBuY7bRQELr3lpVLFfPPGMXok4DZ0xtw1Ne/ELge/+Fq//5HTh7dATF6na0AqrlhwicFqbOqqIySjZlR6uxSQWpCDY7SJnEux21rEyLqFcnce23bsDXvn09nvuOfwCGxtEZGkPslVEMgKKw43nOJEjcVAQCLfAhFpGnDAAIgDTAB99yBVILAERsC0gRRAUEBYoAfheBAAAVwyRV3Y5WcwmXXfZkPPqpT5aB75LF47tIhIUSohAGGGHr0cICbvr85zB/002YLBRQD3oSQTQqJYSTY7j4wb8CbNuB0C/B9WuII7by5AEAs8cICKL3X5iIRmvH/luZlgpO2D58rmkFAHiu9QtXOnlVo0sBLU3Mhc0oIs2cYMqS6jsO9QGAtSAssg7yceWyVkXuFdIKQcbf8jZC21pFppAytYR+ooyzJMXlT3mqPCdodgQAIIuo1epgYWHJAADFDADo78S5JWQZu4l+xigOUPALaAdNfP7Ln8NCc07YADLGGQNATyhlAVgGABkipwGAre1fp591CkbgjgUAWJHK937ag042mKCLCg/QoI3rvvx5JHPTqIVtVJIIZZd9NRGodO7VhuDXh+D4RdmUiJpR/ZuVisWleYSG0svFTSqh5K9SGHPEq7lND2Pfx/DEOCpDdUH3xSLELSFMKwjdIibP2oPi5CjmWktA0Ue5OoRWs4uiQ39OVgR8tGMXiwnQdApos+LCRJVo+UpV9jXujA2AbJXWUlBVTMQm1/oClojE/WYQACADYD0AYL0qoI1dByv7eQBAAIhcQilJjrDyaQezvId3vffLD4seELRKNEJappopolmm+t/tdpU9kqt0ZgyAlajrm1oRmqRL1d0g2Db55zXZAFsU/Sm667nwCQ4x+eez2D8poLCtCplAzgDFqwMAtBajXZf2+W0UAJCE32Gw3gcAtH6vh4lN+uU/DJ1TkkzS8ZiMive6Ji1KG6ZYjtaBtvq10v22c8kCW/Z6ljEBKIDmsDJCRX2qebvy7ROg0IhBVYy9Ao4ePYJapYLReh0Hb70NR/YfwH98+av49y9+GXWvhLPOOBPbp3biO9+9SgSqZufmUB8ewqFDh6Rd4BlPfRoe++SnAMUy/t/fezRu/tEN2Dm5HYsLC2q/U9QkhUk8v8q1Kiq1qiTwVLyW5L5UlHlYH6pjfmEBr3zlK/H5r34FX7nqW3jN374BF//cJUI5PHj4EM4++xwcOz4NVwTO+hW+zErMDrYwAPpsm83eA90pzI5hALS8UOVm1uJm39uGMpw6ecFN23pg+1ZXqmJsBgBY67GqsdJ3AbEspnxAuSIAYII3rj+yyawIliZgOQpsbn9ZCdzMFOFzCUQ++c8DlauO7wYAgD5PwF6baTmSF9We9TApIGCVTtoRCAfQOz1G2F5YEwAgh5lJeo+VQAIApM4iEQBg/tAhlHsBRtwCunOzmDtyCBGtzRzCBKoG7sQOyrTYDdWLnOvJVq75d/5ernKF1gbZN+WsztR2pNWCjIKlpSWhkJNFQBYhdToc15X+coJyCtTVsW1qN5xSCYlfQBcxekwKuV/HCfwoRZXV6/lF7L/5VnltMgRaUQ/3+MVLERd9tPhpixVM7tkLlIdOAwAGlGRyxKF881++GscPHkVnsSHtMhRppL3jzOxxuChgkok2kzSkaHdbGB4bhlcu4tj8Apr8PWM2x0EgTgB1nH3GLhw9dDt+/3d/B8XGMTS/9zXsLPmo1nfCK9fJ6YdXSdDqHUFliFs2ARIWc8pIU18o34n738iE3xNgOAwcDJUncPDmGXzqy/+FZ732zcDkTgQT2xE4PophYVUAQOOvHz8AEPrDIj4de0VpXSFlv9Nq4IlPfAKe8Mynsd8IoUOHKUdadLq9NtDtYKReB6aP4QvveifOqFRRarUwEkcC2oVjI7hhYQ7nPfCXcca97wMMjyIMqLHiq1ONHhZZ5T8xAABbC+5YAMDsyoZxle3RuWLSWgAAGXX5NjIBAHIuANrsuzYAIDkI27BEGFSLac992jMQtrtAQMFUBQCUAaAAAFsJLANAd9mBrwEAIE7YMuig0VnEpz73SQQJHUxUlHQ9AIBnFPdMCjoKW/rHxODbypl/qp9zmgFwqkd00683SKHc3AuowN3qzxkEAGxQxMAg6rbhJyFKiNA6cDtu+NaV2FMvYf7QAWwbGUGz2UJ5eARepQavWlPPUVZkYwUAfPYBBl20Wk2EPfZbe5LkJJFSjURFk71LdBcApN+3Sp0B+qvSdkj6+j0EcFHfMYHajkl0aYnj+XBJB+yyn7iIQqEiAEAzApbiFC32dNyh9IQAACAASURBVBH1o86AJCyrJ1ArUVgleLZ+5rmnSoKQK1XpAcU+WRXyswAAPc0ZuJ4KAMD2VK0FAKzEALAAAG2x8l+Dgd5KCUC+X5bJqyTbJpGxm71lRIjirSj9LxeayVNuNzdjl12tBqfmtQUOIMUwS/41MOX4+z7t/phIq5ewINoUn2MGnS2AHDVTZB4SEech/d+yAFzTBtDXALCHy8oMAOsjrIGPAgDtqICeQ1HLolS/GCAJiGQCaUv31+SfFOc+AGDDnTsKAMgn/xxbK36Wmermhp/jzkobD3R6PFPEjwyAPADQ6XUwtX0nZudmxM5v++gYyuwFLZYxv+8Avv31b+KlL34xpqamMLVrlwSmTGg4b2zvH6l/1VIZ7//XD+Fz//ohvOed78JwfQjtVktod1T05xcPYM6rTq+LSrWKiW2TOHT4MIol6ph0hREg+iUlWgT28Jzn/RG+8I3/xDevvgpvfNMVuOjnLhGgoNXrilOJ9B9qp49p7egLcmaBUM5mcbPz2AIA1mo0n/xv9rW28nhTy8hsmuy+ZgG81SiMpwIAUGo05xcV5m0Nz/Jw+ptqHwAwriu2BiOUMRXVygMA+WR1JXbCMlBFbqz28+c/+yBYsObYrgkA2NCzX0HvMwBM9Y4WuMTQo1QAAO5dnG2uk8B3EoSteXgpLUiVMddvAdC7x4quAADUvPBZyeJepQDA4pEjKAU91GifN3sci9NHkQSdDACQ+5sUxLbPAgBcHwRvuf549tsWkNUAANnnxXfP3Dv24EYRuh3acwXodLoCwE1s2yZrkmAAq4y8dDIEK9U6qqMjKI3UEbnss1YV8CIKKLFvPExw8KZbEbQ6mJmZQXV0GLvOORPF4RrAqimTMK+EbQQAqiMIEgepx7WrSuI/iwwA0RkScUzg3977Plz9jW9jfvq42DqTCs4vtu3x3yNlshJTBD1W6pk5QXQCDh8/Lu2bBAC6YYSzzjkL11/3PeyYGEVz4TjO3bsHD773hRhduhUVukqUxzEyuRMoeYAf4si+azGxrQavSFCKgHUJEK0mByFCpIUOHCbIKKPiDqMxE+BfP/EVPPElr0DxnAsRbduBZghU4cOPVQtAPD68FBGvMwMBfzwAQBhTgLrPALAAAJ2r4pSC1i087rGPxlMufzattYTJ0mN13vfBeC9tt1Ct1oC5WVz53vfijGoN8fEZ1KNA2GmLRQ9HySzcPYVLH/8EUoEQpNTSoAbDcvo/aekEHgRYlCLGyTIADHuSi9KI8llqfubyJPGSFlz68W9W+lh1i7QAwDJAOWMdOlgPAEjIAGYhwdia0gGAl/DCZ/8hFo/PwacAd6wyghYAoAYAAQBpn7A6LYNXaOlA4vrFl4wFAJhvzOLDH/83FKueaE2I3uI6DABhOvq+xCKWMWWB9K2cyz9NzzkNAPw03a0VrlWW8BoAgG0BsE+1C4oBdNBpSXWilAQSrPzgS5+XDa1zfBpVUq1dD9XhEbH6AN0GxNedCnukUCt1iodAs9kUGjCTMSY8ItzDs8h1RZCE1QIGRqQQ+pUyRsZGhUIYJ+yBLgjlr+s58EZGMLRrCpFXRCtI4Bfr+ne3gjDx0AwTAQA6VDt2C4hIgWRFdQMAgP38g1U5ywLo2+GZjdkipEJbUrIpAQB1eYqEjk4AICi4a7YArNtHtMkWAK32KQOAPwcZAOsBAPm/Sz+fmsjKt03++cqiB2Cq1Hl4RShlpjIntFPTY7u1ZaTAQi5dUA9oscDTBIHjzsp/0Xwr4Yw9Y+q1a9kRsgisjkBW2WUljvZaSvtXIEB1AE4GALAMAAIApMCJRaZkmvYg11YA3iIZH2ufY5gcfc0Jgnd9DsJWxjA/nweTfwkUTXtHPrESYMCKHhKk4zoStgvtyPS6ybqQFI89iA4dyJqYGBkR1efm3AKSboDJqd1Aqy3Jwwuf9zx873vfw13Ov0DE+fga7PtrNZsYJYjourjxRzfgQQ94IL7z7W/LWE3tnBLhIO4f/CK1lXOr0WpK8M/q446dO7H/wH7p+R8eGZEkgnoUY2NjoiPynBc8F+/74Adw7XXfx5v+7q24533vI8DgQruJSl3ZRvn5JfqfmTOH8E22MuzyHAsAqBWcfm+FUr/VC1gJAOAazgdr6yXR613vamBBHwDoA3B5ENOuaib46vCiI5Z3lZDOKaOzYoPSTY1FDgAYbBHY8OutCwDk7nRu39M9UBMZ6qj0ogRhrGwALnPuOz5iRG22AFgAIK8B0AcAGOxSaI1q1qSyUrekTKvL6Wl43TZKYYju8Rk0j0/DiXvy2mlKC0SCtwXRIGCyzzFgws95aKm7AgCu2gJgGByct1KFUyhHwUy1Vpyenpa+3KHhYWnBYbsC349xBd8rMvoAlbFhlIfr4hYg9n08WHohZg8cxpF9B8WPntdbGqph713Ow2K3BZRLSKgjQCr7rjNRGBpDyIDeLUqswCRXNAD+B7cAsNyZ6d+YQI5rRCzTEuCmq7+Pt7/pbdg+No4oCBEEIebm52VTpsvSSKUu4G2PsZwBkIbHR3F4ehpuqYKlTg+dQPdLjuVovQLPSVAteTh643fwgj94MEphA75XR60+gijsoRcsYWbmNpx1jwsRzk6rOCOZmB5bAMh26SECK8MOSl4VXlxB0vLwgY9+Eb/+pGdh6v4PAmjx1o1RdYp9AICJr0sRQKW/K2POrINVFv5aLKoTNQBWbgHg+7AFIHQrWQtAh2Uv10fiUUiQArZt/N6jHoFnPv+5YleJUlE0L0TfJ01FkwOdrozh9f/yL8D8HOpss4lCiW9n6YgzXEc4PoZ7PPYxSFsdOJWaCCKawEQ/YYHOHWkGAFAoc6sAgC1i6TiI14K0tEiab3rzZfysTbVhG9jzX1OHtdmH3EdsXGjp/zaWkJCH1P41GAAEAOwJLMUaigD+t7joy57/AhzZfxAllumli6eATqeH+XnVANA9bX0AgMABz1+2RRH8Or4wjX/64D+KHWCU8v6tDQCIf4k4LXhSgFipZW5TZ9JP2YNPAwA/ZTfsxMtdm0C8TAiLCZVB1LiweWgU3QRe1EUJCWZv+CEOXv99jLBvp9XE1I7tKFDhk0m9bDKm0sMFJz1KEdySJ9U4CrGIF7IUZ4k2Gp9l+qcKfRdi/cO+YyLUpAi7BR8FoqSVGmY7bQSlEradfS5QraPZS1CqjqIXFlDwqggTF4u9CE0CCaxweJ5U+KSCtAkAYDAwzGMnethYrpbBVZjkyntAqpZiARiFYq0zRxFA45O82jRaDwBYrwVABP60a8lUk5cDAJqA9zfx1QCAwSBQ/5uKsery0Le6YexmxAB5P40HrUVELeAkyU5CCu/WVcTltQQhztN+NSmQL/P6RapgE5Cy99r09wv9NqfSqvi2DSlIN6M6NoOpvg5ApgGQuQBsjAHARH+wBSCmfSWFKA1oYa9baMhGgIfjY8GBPJND5oWw4VQFeKtfgyKAy7BAAzwMUv+zxJECbKZHWCo0Yt2l4ICRZJBrpN0aBTBJ623NL2Dbjilc++//iZt+8CM85Nd/XXqGR88+B294yUvwqU98ErumpmSddFptUSanyvj27dsxOzsLtpSce+65OHDgAEZHRxGQ3i9BhAqq8YuJEBMMVh4vufhiLC4t4ejRo3KvJyYmJNlhYlKhT7Pv4PIXPA+vv+IKoVG//i1vxsX3vDtaUYhWrycVHO371+q/9JwakEP2jZPtIeb4GPG/9ZLprd7j1Z43CABw3uWTf0upH3z+qWAAZK9pq+8nXKTOaQEApP/XVJmNZokGk3atnzj/7TWu9hnkjhpBB2vplw9Q7eWs24axIQBAQt6+Topp96B+CAFxJsGBJP/iHWJE6xIB15NuY00AgMx/tq4EcQhPgPJQnABqnovO3BzipQV4vS4609NozU7DTyL4DOhJeWVfVKEo1XKuHd57MgD4b64fagDwbLYBe/4W2eRBCYSKwtr2JLFLlP09QWOpqW4bni+vxyoogTrRljGCjBTtpWBabWwE49u3w6cYYaMpYp8zB4+IWB2LCXe5+GIktAAk26FSREprQiavaQGTu8+EOzSO2KG7io+AgmGUrWfyL33S/wM1AAyTTY46WQyajkkqp27FSFpdPO/Zl+PBD3gQbr35FhEA5MJZWFoUpuVEbVjs+ZI4hO/xPI9QG6rjyMwMitU6pucWsffsczG/uIjZmRlUiq6AAKNDNcSNg7jsUffFiB/CST1USxXAK6A1dwzzc4ew59wz0VmYI0kFjluGX6IOQIpe3EWcdrUXHT7cqIxiVMc/f/gLuORXH4q7P+aJwMgYWhR8j6kHYds0CQBoAtxvq7ljAQCHVqFgku9mAEDPrSMPAAQUtA66ePjDH4bLX/QCpEEPTqUia6fA+C4IUS6WgHabllC4/TOfwdEbfoTtpRKGyFgLuuiWi2gUfey9970weem9BTgAn0PExArPGDo6ARAyAARoP0kAQNe0iifrTxUDFDFlw3TV9a8WhXbcVxMPHtzGM8vnvMixaSmSeGsdACAW4wAVyC36RaTdQBzFXvknL8FtN96MIiMFOY+XMwA2CwBIK2UhxbHZI3jv+/4PzjrvTHRDZamsxQAQ1RUyST1PGADiMDPovnSqD+470eudBgDuRDdj85diA6f1EwhbnbKiWNzcurTO8FM4QRclUpnCHq7/j39HKQ5Bc6LRoXq2GJim2CBaKgVC006EdiNmJqQ89eh7THEipWaSosb+YiZ4kugBQiFk7zGVU+lVXHQ82USaSYKu66M4MYnKBKlodYQOKww+HL+GED4WuwEa7IMrFhFRnZ5MBKHnr/75V+vnyQLMgUEfbAGQAMTITY0ODcvhHAWBUNHnFhcRsVdpBSG2jQagJ16HoWmZzg7td18OANhr7AMW/Q+xWsCbBwDyLQBkZjC4szoRomRu/KLtAcLHyz3kdfB6bK8uE8Y1Pvt681nCAJkXxp7LgApyMBrAg8k/x5r0dDniDGVbnQ/IoNWZaWESS0JW5WiCN8uFAAcBAGv/J8HXCi4ApO2yrzffAtBnADC5VBEpu75s8i+oeU6cTYCxvDWkRHqq+r1VAEDmRW78l4FZqywJuSYDTvBeCmXQACpc0yKKx8co1QLzi/PYuX270P8RhJisDeH1r3oNPvLPHxQbRrb3EAS4/NnPEYu/xz/msZL8U09AB0ZViykmSJG/oZFhHJ+dFQ0QqpbTPrBSrsgdJN2Q18KDmGPSaXew98wzpR+Z47u4uCiWZvPz8wJkDo0ModFt4tJfvC8mpnbgAx/+N4zvnsJb3v1OOOUS/FpVNA7UJlATfwIACgLwN1aNev39c6W5bMEwVX6n73PfTmylpGu99bDZvytTQxNsvnee+m/X6Er7wWYAgJWuaflrLoOcMjDS/laso7TRXK8xZ1XKCqJSz0+0wVw3cTdrXiv/auk3+Bw7JmuO6xoAwOCs4FrNmB7cs0i9DpgMkUZMTQ32xxohSgqHxT2kvaYBAIzuiNmtdJ9SsVNee8gEruhLIsd9a7hcRG9hAa3jx1Bot9GaPobO/HGUWY0keBlHAgAkrGIa6yr7ea0TBSta1tN6pRaA/q5p9gRT/9fqvwIA3IcPHjgoyRBhTb7mxPh4JgxGMTKu5YgLquihRKcc15PWgdZSA0mP7XIedu0+A+O7poT2Pz83Ky0AkQjKqZ0vGQDuyATSgo/I8WTdsnBAS0SuU+7DfZzUCp3pGl6hQ3hDS0kB6J+cCGDWyiZtcAoeyf/VpVjbAKIUf/HSl+Pn73Z33HrLrbjhhhux95yzMTI+hmu+cxWG3TJK4ubAAoEymniWz8wvoFipCQBwl4suEVX6w4cO4q4XX4iyX8DtN9+Eqt/E4x95Kc49YwSFmAKwgDs+huTIQTQWj7NLUwAl2jqnjifW0dyXg6iD1AnECanglFBKa3CiOj7ykS9i6Ly74sHPexEwxD77IgoRdZpoxasigHQAIACgbWYmHd1i/LQRBsBKAABFANspY8iiWFezjTUMOvjth/4mnvenL0bS66JQr6HTbot9ddDpoko2CuOibhfhLTfj8I0/xPz+/aghRY9CgEM1NAoF3P8RjwCGhwEyZ4VeaRJzCaa0H50AQGIG4OQBAAOg2AM7AwCsS4bZiQ1jSUsk/aatzNZvlRUzGD8vOzs420wL5moigBYAiGgJTGeedheFUhmve/n/xg3X/UDmhgUAyACgBgBbAFiU2igDgPEq2S8EAA5PH8Q73vN2XHTXu4gjwEYBALWWLsv3aQBgQ9vn6Qf95EegX61e7VrsZM5bW/B3FgBwvQRRp4m6KGEWceyaa3Dklpuwd8c28Thln78yxDWpl8q+JH76e6oRu74rAAA3TCoKi+AHzy4e4r6PdpsLsSDq3qRVkfJbqpSxY9t2lH1fetTAaoXro5EWML77LNS378F8M0TiVcUtgIIy850emqy0UDWcDICY1kqaFK72la8QDwaIWRUk/2TZT/vCYKSak0bNNgACADycKbrDpHR2cRGJTxr4YBC88ZmxEQDA0ty1n7yv0L5+cG4O2RwFdBkQYIJoCwAwoGX1SMaMllusXlvaq1RLNVjNe8FmEsob/8jZI2X2uuwxNPRpaS/RJEHGnDRy35fKP1s9lLqtlSAmDww+VeTFvqQebRrY8h7ysVr972sAGBcAU6/r20BtHgBICr4KJJnkPp8ACjPFACWW9tz/4DpfBUBb1gKxuUG0AMAJsy8nC5IP/G3yb69NWnrMW5p8X5J3uTbjMEKhp3KxiMXZWbhRjD1Tu/HLd7snLjzrXEwfOarifHGMdqOJd7/jnbj9plvwipf/GXZObEO1XJH9gABAV9SSgTCNUapUZD+QCsuA8LpcL5Mc3nffx7GjR3HXu94Vt912G+q1ulCbuX9MTk5iqbEI5lvdKMDDHvkI/Me3v4n9M8ew8+y9eO8//xPmmg2kHgnTFlJiIGqSHePwQTu1k0ogSIk1AIBlW2V9i5sUJ93c3VfIywIAmsuoeKd9f17PyYoA2vmzDGhatt+tBgBoz78k5tJSJBwy41dt2o2EKaPA2GrsidUSVx0rfR3LAFAwoC8kaMdkzXHN20LoS2q1f4UnCdCda/dgb2u311GRVFbg2HMtfetsE+vBiboArW3TUL5VeNTsyaZdSTy8C460tdCrXc4bJBiqlBE2FjF/+BDQaaF57IhYARIqoz4A7c1YgW9HEWizyy+etxwPad8yfuGDzK9sp7StZ4bVpywlXQqWCcBrLflFHNi/X/SAAlrzlivYwSq/78s+3e205Sx3fA+dsIcmEyQC/2SVFVxUShW0Wm3c85cfgNmjRzC2YxvSoo9m0NUWvmJJrP+EATA6CRR8hI6HHmMH2vDJvDkRACDYorfrpx8A4OcgiCMKEYbxZwGAsNXFv7z/n8UBoNvp4DtXfRf3vPe98FsPeyj+7k1vQbEXo0xghr370pqoYPTcwhK8UgWzC02cde550l/d7XYwXKuguTiPqe2TiINp3PXnhvCA+18iZ2xjehpD9SoWjh5BtUQLRLI3S+j2AtF1IEOFgnlB0ILjRCiWqMdSg1uoA9EwPvPhL6Bd345HvuwvENXqCEtVuIkHN2Frmd4nOgDwp933+bkVoF35ay0gcLMAQORVpQWADAACAGzho+4G13AU9/Abv/UQPP9lL0Hc68Ct10QE0yuVhQFA8LvikcLe46IA9t+OL37oX1GMdByiUhHO8BDu/+jHaPWfOjWdHopkVRjGmewrEq9YFgRZHlsXAdSxWRkAyMRv7fo2bBNl0ihQrTudMhFX+8rHz7Le8k5TDnW49P1XAwAivoNx5eHeIQBAuYIrXvGX+MG130fhvwGukwEACrSBpCaXAQAOHTuAv3vn23C3n/85tHutdQGAAkEp5hEFBTdPAwCbjUJOP/6kR2ClyoUszlwAOVi10b8xUNb+P9sDyKTN9v3Z/n/7OrZKwt8zkA7CLgpOhDTsoUbvYS7o6Wkcu/UWBEvzGCr7IJGIVVQetwz0pVdQLD9014gL9PbUZIc9aj0GAAF7sZT+aW3kJBijijspuQxW4ghhGEh1kb26qFTQCGMshAlQGcbQ9j2oT+7CYpAicEoCALSpFIoCAoffmjiuJwK43s05YYwzuVZF4lmBJ7hRKZUkoWGCxLGIwwALzaYIFm6WAZC/lzZp6FdzmQBrIKaxqPa5D7YAZD22ORHAlYK9fEC80nyqVKqCtIoopKn851HhTPHVAskDA2qR/LUOkFWTh4IjlpDKLVGaoIAcwgBQEIagC4EAZWFoW4DMJdEscETAZxkPxtK3TFU7zwAosL+WdjFJKFaW2uduSXGrAwBSyBath6LYAFIEMCgUAYpVRUzi+9XHwXVqA/7B8bHH71ar/xr8moQqR88TprWpCOcBiXzlP2MmmBBaX8tAJ+ZmqLiojo6IYDIgp2BZlOBRv/UwoZ4mYSTVP74P18XtN9+Cv/mrV+Ntb3ozSq6P4XodXfZNCqDAIFcZkWKJbOaTWA7msi3Lksh/PvldDmTp740UC6KQcAivUsLvPub38e5/ej+WwgB/9qpX4r7/65cRCcPEEery0lJD9i6qprcaLQzVa4gS9XFY6yuf0NuKquylYj8UZUkh/5ZPmDdWxV57hxq0wrOPtuPESq34rhvXjgxQNHNiMIBbbz9c6+/5117tcXZe69+VAWLXqwaPdu0qgEzr2I28Zx4k6F9HwfRsbh2AtQmzvr6ea+oGY4AJztectoOcXVFkzs+enL8ibyaUW6b4upZUcyRE1F5CyYnhgzTrSMZD3ksWrz7ejpWtzvGVmDB5SYQiUtz0vWuAVgNRYxFuEKBOqr+A8TECMhFW+fibqWQZ3CNrB5BxSNn+E8r34vwCFucX5VLHRscwVB8SEJy2rLyR5GHRf77Rbpv+/SKKRdJpC9i5aze2nX8Blo4dQ2l4CF61jA61hggOMsl3fXEC2nHuhYjTgrQAJKJvkBjHlzsOAJDKu1n+GjfxfqsIWSagaJKcPNMsu21SHdnaqlI2m76qAADWijjnBBC0u7jqm9/G5z79GanG33zLrcIAuPd974PRSg1XfvLzsifPHD2EoWoFk6PD0mYVhDFm5xbRCWPp7a9Ua9rLLW1xDgvfKBSWsGNXjN97zEMwf3gfxkaHgU4bXTJPGi0Mj4zK3tnqdFGnaGMaIey14Ls8E2K4ZJgkCRamm5ionYFvXPl9XD/TxNNe/XpgxxQCtwQk7KFngqjnSVRQ0JvuTfwS+PUkAADqSLG9xCEgxpUYdfCxd70dzaOHUEEs64d7DDUAYr+GL/7nVegWatIC4PgVASbpqNHqNPArv/YrePFf/pmIFTIqSUn/V58hiU08zseEtoJcx/yOgWNHdZ8rl4Eh2iaUdF2zCObS3cZWuG2xTn+KBoIBRjMXaflTXk+GbA4FusRBw7DMhHkh7EEVQO07sRgtAGnz1ZllE3Z5XVo5RxwnY79Kq20UpA1Qdmtp61UGCZkx/GqzWFcqGdFJ/XumFbUBAIAaANxPee1kcUadnoB+73jDG/HN/7hSNABUJJF2gbFYAfLbMlPt+XXCCW2ChpSiobKVqgYAWwD+7C9ejt946K8LACA20muIALoUgSSbynFkfREAUDvhn42v0y0AP+H7bPe+weRtMFkbrG5YKqKwKA3iz8fYHtATEpEccsdAVfr2oy4xWSRhD2U4qFHor9nC4pFDaJJ6GNKGj4hhKOgyT0pazxDZR8rqcILYYS+gBnV8XWoBEACQvk9DJ7bXyo3AghByzUmMYslDZWgI5aFhEWWh0n/ol1EZ34HK+E6ktAZyiliKHSyFKTrsEfRL0jtIanbRbM5bvY1bAgDY9xsEWGw2pQWAm9xqXyslAdnvTFLD564GAAiVPQcA6ONku1ZKrRFxy8LIHGhkKaE2eLYJod3ART3bBDz2cLGK/H2E2FbF+mmS3YzlWtY2oVjRfiq7VlGhN3ZWmXAfAScyAByp+lM9nsm/dWKwiY8AAhYAsIdBP41V8SjSIXMtAJL8x/ScoIileuz2U9+tAQCkqy07aG04b9Xl184t100+15rXds7Y2ZcJeA0Ah4rRW/aIPro/Lw2UZ5+TAT2mWkFFbyaYSQqf3t7dEI/67d/BRHVImEDzS4tiS3XrTTdj984pUfvevWMnDu0/gBIVyUWVuA8AMFmx3wL65ACALHk2Hzq/qlYDANgLXaqUcOT4NO7/Kw/EUtDFTGMJNx88gH/56EcwMbUTR48fR31oWNwGatUaXNeT6kyFVdaIPdKr3yS7hmwytYxJRep2FC6rCtv7dSqSf1nla4DAghManYy8hkc+UV+tsr6V/XLDAIBk0n3QJgOquP8bNpm8lmbZa+ZPgxV9O3f1PCyoUNxWMzArhkkKv9ESKZheWtUXJLWfCYvqlPDei94DQR/j0804WcAt1u1NO5C2H6noaNxZEpcdn7UyAQAUMNM+XQIAZv8wAJyAoAzQGZpzj4oClMpFfOtzn0GNrXMEIBoNlFOgyups1DM91Vu5oyc+R7dS03ZmUDomUJ1mC036ykcJykwIaB8bhZgYG5H1wypch64BvZ6IIjKx93wqCzkYnZjAngsvRKvRQKFcglsuIkwTqfKzXcACANvPuxAJAQAyq+gGJMkGr2U5AKA+56eGAXBnBgCkSh6l+NbXv4nvfOu/hGH5wxtuFKvV3/6dh+Gsqd146yv+GmN+CUG7iaFKCSVaRrYpCFhExPx0Zg6V6hDKdHLyPGkVIGhDAACFJopDDTzp6Y/C0pFbMbx9HJidRq/VQhSkqA2Po9ML0Wy3UR8q088JcbeBMvPDOEaBdoPHZxB1HeweOQtXXXUzrj44h6e99goRAey6JbXBk7YrSWO1990CAIw95DzYXPyUxQ/SQlNQJ6AokBYIAgAff/c70DhyEFU6cRCgXgMA4HpjEYHJ4gN+9QH4k7/6c64wYackTFhTQ5iX+ERBOY/CHVzLLda5WgAAIABJREFU8pNCDTGFa1QomxpRMW2u+U8XLhNcm47bVjtLtbHMKMPW11+fWgCgH+GwTTeUFiO+hwhbky3m0d2hL+wsYLc4eUWSI4jWTqUirXdSHTeaLnKucL/bYAsAgWoKVie9EIViCe9901tw5Vf/PWsBIAAQRUkGADC2JzN1PQCAz1NIRV0ACAC86KV/jN95xEPR6jbXtQFkfCjC5nQUyzkByJ5PdsZJsHtPzY58x77KaQDgjh3fdV7dUnGWex/nn5QheOaXEoREGoBo7+fyCgofLz239OrNeVrmAydbwQjDHk8YUX514xTDflk2hnRhHnOHD6AxcwT1UgEgUBBRfZiq4h4hALBjjN3LkYgRaSDPYE56yANWDQL5N9FZCaSIxBmldHst2g+ViiNAbWQUfqWObuqgGaVISzUU6mOYOPMc9LwKFiIHM50QbW6olSHpfaQibmkdG8D1bu+yADtTLO0HpRwP2iKx39kyAFwDAAgDwD85BoAtP2TJnBQUDH1WEv8TAQBbt5YzNfNkPdHrWf/c39ztuOeFwlgt0KoH76ah7OYqEbZCvazKnkvQ1gMABsc/P958TTn8mfBLfKCUfdIRS56HkufL4Sn0f2NXJaEp+4YNAyBJBavP+rz7d870QzoaSLMFoEDlbGEARGLTZZzITOi9NQCA1aLlCXX/Pojtzh14gPQT/8xVKXs/u2/Y9hH5b3Mzluk25OiJknCaZJ1rU47VmMi9K+usyN68dhePe/gjZa9gUEcGAHvzh4eGJEnwGDBFMWqVqiUnyrsK8TOX/OcZADLd84luLvHNHBOEwpgbW1s9Y5LEilalLCDAox7/OHztG1/H/ukj+M3/5+F40Z++FIu0GfQ8tKlBMDyMINT9U+npa1eg8yyKwSo0gyHp/zTJ4Uqg7alMwLPA1+pxmFSNDACr4WEfs9F5t9HHDZ5J2fustMHmKpsiDGvWquiZ5DUrMpbT6rt0HgAYBDDFJk72qq2VYG3VW+6rtUF1+JoM9fVMJgAgOiGptnr0QrXXU7CddPvQzGva2lpIywIAYQ4AiOGwamgYM3LNBDDNO0vNzoyH6nhr0lutFLE4M42RehXf+vzn4dGSr1JFMYqlV9lxpTEhG8Bl+2uO6rv6COv+1YfAlif/BPvZjiUaP52usAHIAiTIT40OVo3JRGA7Xsh1xT2v4AoAoALCBfiVCs696EIknlqr0b3DLbL1L1QbScMA2HbehUiTgqqzkwFA9ttKAAD7nJUPdtItAHdWACDTAUAB3/n6t7D/tttx7bXX4tZ9+7Bn75l4wpOeiMnaCN7+ytei1IsRd1sYqZVR8T2E1FKhWHIQIWG85tEaknbKLN7QmYZV6Rix00Kh1sZTLnsEOkuHUR2vITh2ACkdLcICvNIQyvURNNpNlCucA00knUURjHajiPRI7D96CL5bxY7iFK7/wSFcecNBPOtNfw+MTaLrl1AgzZ5VZsNYJQAgcaSZsqccAIi7+IQBAMgAWAsAKHgVua6EAEDYxv0e+Et46Wv+QgQ2YwJQAtCpeaeCYsrxofkdYwr+2xMUVrJ9Y8HHwhT3DhYoPG2ZtWUGA+4ZiyP5g7RGrQEAyPxnMsrimhHJFfFFI868HgNACyEq6knALokCibNkL3YpwD0ka9+K/YmDB1uE221ptfvud78rop9i8zs1pe1GRiDUEYBEV+FaLQDCqGIBgcyCMBag5APveBe+9NnPyzywDICtAgDSykhAxrgAPOM5T8fjnvgYNNpLKHimTTTbAM29THXQ2QJgcygrBEgmwGkAYL3M6fTfT8EIKBqaDywHA7h85ckm/lbkR6rshs6TD5Q4kUnb4UQ+IWg1gkFsARAAoKAbA8IEJcdVFkCvi8XDBzB7+HYMcT+IOpI8aZLGXYtlD08psKREUUnbUP65vKIoRGBaAaxKvIidsWpCmrlJNGXhUqWz4KBaq2NodIxNgWgFMTqpg6hUxeies4H6GFpeBTOdCI3UkxaBxCuhJwCA0rO2+rUsQLfcexMO8bNYAIAqsBQ5kxYAo4yeMQA2iWAvC7pNYmMTHWUU9u2YRKfNVMusBoBW/zVhZwBjA+CVko181c4mhfmfRHmzyquxArQVr7WSf93212cA2Hk5mLzIVGKAykNBev45jRKxwCq6BVRIx6LWQxBmDAh71lqHCaXw0/SNV2rGoU+R0CCalTgBAUI4CVsA+JMuDhpC6vCbI3oVEcC1WgBWyh85nplo4h0MANgkZpkDgdEfUI/1fuJv71k/WzCUZ4lf9G7nAQAB6KiQC4ind5lBTbuHpz3uD+B2IxE5cjwX8wsLGB0ZwdL8AsZHx9BcWpKEgb3CbdoE2mLvwM/segaW7yATYKW5o0wQCo1GqA/V0SXgiBTDE+PYeeYe7DtyCLcfPoQ3vvUtuOf974fFhQV040jAxk4v0OSL4IYBmVbbP7IWnRXuIy/bAgCSRNnEPNeScbIAgF2/9nUGgRIKrPE+W2bVaoyB1T7fZgCAlR6bzT+haOi7aDpuKa6axDHgzAv1yXUavY/V2mTktQZ6+hVMUKtDJpqauG8RABhoK+GcEP8OAwAIc82I/bEixQSXiW5Gg3U18JQAWom1ZudOBWS0LgDKAFgOAMguLwCAAlACHZiuG23tFXhUnHaGq2W05o9L//+3v/I1jHg+hgoeeo1FlFl0ZPBrWxZyei92/NY+G3XVW6eM7A6adgip3Hm+gLBJxBbAWH6SQSOinYmOhyQQ4vrgSeWuQAV/UozJknGAveefh5Ftk6IRwBCiTIFOtgo6LhK3iKhQxCQBANMCEBsAQEVw1QpQPqPc6p8BAMA4AcS9EP/6gQ8i6ga45ppr0Op0MDoxjide9hQMe2X80xXvQLKwJHoT4/UaKl4BUa8r7Vm9Xoj68JgAU9ovz3Woo0cKe4g23KEED37IL2DPVAWIlhC0F4Qh1WgmKFZHUT3rPKC5ALgBwtZxhEvHUSHo2qOdG7DYWRIAoNqp4rofHMJXrr0Ff/S2dwHbdyJgdZlCezw3zOnCgo/YzRrpFYaSJ8MAUE6qVGTksyHp4ZMGACin0boAAN2syADoxj1cev/74H+/7lWIyAor+gjlXPQk7dc2BbPSRTeG853xLJk9Zv0SbCEln59QftKdIWeBKswgK/KsT9oqACACqrI/rtYC0F/1bDUhSBdHgRT7uIZV/9dHqTakakgGqBVGFQGADqn4LXzjG98QBgCT/71796LKNgfT6uYIy0SMTzcEAIibVpSIrfhH///34xMf/qgKRCrHcxkDIIyozL8+A4AtAMxDLACw0JzDox7zSDznuc/CYnNhQwCAZdNaIUDrBHCaAbDVrOr08zY4AjbkXh485g9um+zbPn/bZ2orekwEbXCltETt4eEkHrS0sAFc1gIgDAClQqdhKoIcFdeHT2r2/AwWpw+gO38MftpDsZDCZz8tKfohtwwffrGEKGQbgfZ1cfPTSi1bDLrSDsDquQSocnorvUkDP7b9FMAOXKrMUuxtfHwcw8MjQisiE6DtuAjKNRQndwEj2zCfeJiPXIReBZFH+m6CIg+0UwAAWOq7ra7boMxqAGQAgOlRJ8PhVAAANoC2DAC+f14DIO8CoGmqBtf8VvGptStglsKc9W2ZQLHfQqK9ZNmcM4kOBa4k0DU2fytBLCcLAFgamQT1nD/SS54KRZHikPxmxcnS140+nOnVNTZioHWcIvA2yLH5gKgis/ovlH8LAARCxZXuN85B6SHbGgDgeKXM7tIu+HyiJgDHHQ0ADLRgZAmSTf5zlX8FUHK1Pkk4bPKkL6SsDH5rCwD7fNMwlP7/WsFDKYjxvKc+E63pOQVnWHGKI6FZEkzi3rJ92zYcn55RqvAa8ydL8MzgrZQsr6aRoI9lf2eMUrkkVoGkxt62fx9+91GPxBe/9hX04hj3vt8v4JVvugLzszNiQUa9DoKOvG5eq2oQrJ5A5oMAC5xZUJX3lwBAfm3kATeblG3wMFjxYXkAYNk6NfR1CwAMPs5e63rvvd78XPfv2X6k+5JN5rNZlTuf9Jr0iuSzSEVMLVbX+8ozMSwAoAKeJwcALNNIMACA1pVNWwDPqDBELwiyNgErsEVBNJ6fWQsAA36hCnMvUw2AtGtbAGIBBQYZAJEBACT5t4Cq9IPr+hNUgGACHW+CHqq1IVz1yU/DaXUxVinCT7ugFFd+38n/e737l7HJ5L7YjnR7+hHMj4ViLWmWtQhN1PWHFUkmCcJEZHsQ2YcUQjQ0YnFA81x04xiTu3dhz9lniRUwz6xKtSriv5wBBACoAZAHAJYxAEw7188iADA/M4vX/NWrccbUbhw5fFj6tZudNp502VMwNTqJt//l65AuNjBWL2OsVkHcaSLqdIQ9V6SCfUQWi0pxSAsAq8fUfWM/PwJExRjnXbQLD3zY/REcvQkOuuJksdR2ML7nXGDbFNCcB9BEe/4wgrkjqFMXqkdvP7o4UNiyCMwCN/7oKL509U149hvfBkztQc8rwvHYOqDVcwWaUpAUz1hT76eDeJMtlNlZa0C3ZQBAGuBTBgAoJeG6AADnLa03+b+73+ceeOUbX4ug1xbWSi9idZ4Im3JyZK2wYkyomSCAw+KCipwqNqD6WAICGHcR6yxk15nV+bAx60YAAL78ahoAFNvMLHsE5JF+3CxSlIKSAQCY/DNuZRsAbax5n71KHazk5yve/Le084ahWIDyv4eHh8WCF2S8drsqMuoXN9QCoKG/FlxEA9Ip4DMf+jA+8L5/RJlW4PyfQy0zbQFoNtsCLPCzZXvZ4AFhDg3tvlD7VLYAtHoNPOjXHoiX/flLsdCYX7cFgAwACwDwc7LNgYAHzxgrqrre2fTT/PfTLQA/0btnrPQGkgQbYPInKdoWYbfBig2AmGyz2m6plfZx/Dur/2wDsCyA/MfMAwCkUJOmz6g/DRMUHRdlnhC9FpLGLPbf+D24UQdFJ0KZKrBJAWFAXlMRpWJZAACVctHedNIFuakJ3Yhe3u2OCWw0sVVmsfZBMhCIC55QcilOU6tUMDo8LFZCtAhqpg4W0wL8bbvgTuxCpzSMhbSIVsqAgVZhDDj4mmvTeNe6xZqEmhQyQ3n7ESn70RnsCADAjUGwSvVGvyMAAMsA4IGiFX+T9NvgS4Jns2kZCv2giE4+6MuLttjf2zYSotMEXpYlKkbUSDUa2IdFBHzlr40AAIPPHEzyeA+t8B/HmtV/fhNs8oViq1ZUevwSqe5X7BUoUVGbLPnnG1p0XBKSPgBgWwCoaaEAAKl1W2cAZADAsp56w+ixFbk7cH+RqmGuwm+TvmWaEf2M64QrkcpFXqHYVNjyAEC5VETY7cKLEoz6JZSCBC+9/PmYvv2ACPrsPvMM3HDTjUKtJ2WQ18CDc2RkROz66B2epdc5sCL7nWk3OXFemABx4KqXJdtmLTABoWJ4q91CtV5HpVbBxPZtuHX/PnSTGO/9x/dhaNs4Ut/FUtBBgXZrZB4Zr+21AIDBirqtSNv1QQ0Ae03rJ1ubnwyDFXDdZ/sq+gQA8naTgyyE9RgIK7kE5K8y/5lWeq1+ytgXkezDKdb2L68erdGyMgBssLz+uNi5nc1xtjZJwGvX7/qvsVIMac9a+ZsBACSWN/sfd1qeTwHPM+lJJ/NAxeJYOXQyAMATRxDuxQy4rQigAgAUAYz6AIAIouljIwlATfXfFv4JtJt2Ga/kodlcQr1UxHDRR7TQEDr31Z/5nFj3Dvl8XcLo+pW/R+vde/OMjAFg57G1zbQtN1nbFcXcBABXgUCuO2oiiG0gnXzYIiQih/xnipiib1QAd4DSUB3n3uUCFQ3lPl8soRfGSAueMgDcIibOu1DEwLIWAENV5kSxrTo/awyAowcP44rX/S3ue+l98L1rrxWBRbZGPOHJT0LdLeFj73o/Zm/fj5FqERP1KsD9jXOVMRVbMagPENHuVFtDRVSOFfw0RoQYPS/F2PYKfv+yhyGavw3d7gK6QYRWVMLeu15KqgaCzhIKbguN4/sRzB7GcJKgQtxd5m8AL/WBRgkHbp4RBsATX/ZKYO/Z6HgleOWq6jUYXRCuVjLKCkpaOWUAAIWs2doAhPjMe96JxUP7sR4AQBFAzuMwDpC4CS6++8V49Vv/FkGnhWK1hjBgbMH4yHrk8HrVOjaleDb1sQxDU0kBZP7onkZUkEUUoi0KAljhP8YkGV9RYuW1RAAlHFu1BYC5tLIN9CsPAJjfWJvsJJbqP7/Z3y85A8G6YkVE+awYaj5etPuHbZcrFAmGAHGvZ4pDauG9FgOANoDZ3hRxH9Sx/OqnP4v3vP2dqHqlDACgdoIFAMgA2CgA4LFQRIFnz0Ev7uDu97obXvfGv8Hc4uy6AABZHGRT2NyKAABjFhYuCICsdz5u/tS5cz3jNADwE70ffQBgWWDJTd5U80nVPyFwsVRt6d2Jsg3EBjN8LasKzcmcDwr570zFOOhKv5NYR8FDGqVi2VKRQIjWJ00cv+l7CJpzQNCSvmyvUATbv9JUqX58Pg8UrejY3Et9n7kdd1ptAQK46Yj4SI7WKdRqosTcFKhOSjpvuSRe4U65jDYcLNHmozaKdGwn4uHtaHtDaKQ+AqcsVCIieOv18a51i+8sAMBqLQD9+rTpzcwBAEIzFxFASwfrh975iqAcDeYxeXDJtm0sC4IFGVZWgKgw8/VXGkADiNvK1WpjPBiEnpgkaU8/D6SS56Jc9AQAYDuAOCCYSqfQckWroJ+wK7ptAQANSKQ6p2xHo6Wg1X7S/u8IACDhoZ+jfOfHgfdHxvYO2mOEcmsqEPnkXwoVefsfM4Yn7CNSYDTBvG0ByPr0NWCh4jAP/GICjBXL8NoB/vwFf4JDN96KuBdg5+5dUn1nGwCp+I1mU5IlovICHhmRN0uTzP/M2g0GLizfeiJzPFegH0y2yTAaqtGyqa2e1XQ3iUL84v1/Edf96Ic4vrSAJz3j6Xj0k56AyAMWem2g6KIn1j8uXKNSvdotyifgdoztHsrkh0Ge8E9yIO4gaHAqbn/+NS2bR5hVhnU1CBTkxVbXev/1AhyrIZIFcTkGCYFI3bcMg0gi+vzt4rq2TB0bkOqDtGrWt2Rc6xrzSf+ycc4U+1dncKz5ugPaE0oJUkhDxP7IZAtC2XdEJDDTRrEuAQmcgjIAqF5vqcIM8G0LALpNlBwVAcwYABYAoDo2wXMmEeKHrbVSaU/ha/JYpJCZ78rZWHEKqPDNllpAdQjXf/zDqDtdeOmJMYL93MsYDisORr8FoL8e8xVER50aTHuCVOssUEF9FtrgUpMoCBF3A8SBBAfamuY6ID+Gwn+dOMT5F10Iv1wSNyCOJRl8qVtE4paWAQAUAZQe7FUAAJVJ7GsA5HkLm1lr+nnvnC4AAu4mwOLMHF77mr/Bg/7XA3DllVdK0cEvFfHYP3gC/Aj4/le+gR99+yqUCym2j9RRdlJRvm8szIuN3eS2nQhF38cRGz+OlbR8UpPJLSCgXlQ1wYN/7a7Yc+YwGs1ptHohOmkNey+4G5JyFd2ojVKph+bxfehO70c9ilDt8ewBunFbAAAvGsOxm2bwte/fioc/63koXXQJAgrF+iUDAPTbWjIGANca5/pJMABI0Rfnm6ArltUEAD77f94lAEAxDtYVAeR8IQCQeiku+Lm74LVvuwLdVgPl+pC0XXgOWxiY0JtMViz8CFxx3SfCDGIBzeVeFnFWsgqmNHoVB1Qwj9oHtlFR9z+zBxo6vsxbUxyz7ExrE7xZAMC6mEjcJ6/LATIAABlrBnQgAAC/LAAAz+qMFWpayvJ7vpzjA3EOPwF1EjbSAiCXQQCA75kC3/ryV/G2K96MiluE67jCACAAwOo/vzcDABD8p6MZAYAIAc46by/+/l1vw+zC8XVtAPMAAD8jWdP1el3iXsYSlsG4mX3lp+mxpwGAk75bWUi6oVdaHqro4ZunRVrqDdEnK8wxuPCsErVsEMsJqBqICkCgdoCczDZ4FHp+qiKCEigTAEAoqHAhpZIq1V2JeaYoisppD73jh7F0/DC6S7PSb09fYMYspOuwciYUYesVb9Q0hQkg4iW0Te2Jf3DQ6wpdl31ArCLwi3FFJ0pQKVfgpQnCdluSwInJcbjDI7KRLiZAwy2hWxtFYXwKQXUMS6mPXqEEp1RZ7mNuGJO2WmzpzH0allU8N3RL6UNXlZZ+EK/3xG6ea7YANE5OBNBSxyTcMoJ/di4YYllGnbPVXptQWQ0AAQAYNq4DAtg5I5/LAEiyKecs4+Rvpn9czyOtVK30JeNl/XzNA1bqxV1GobaJklkyWqm2vcAQv/lqmcrxDDpjUa31PRX6knczVEbV3VN2BAEoa+dHapkkQlZpXBJ/FfxjRY4CgEhyNoCiO5jXD7CrSUNMMksILol2pbEB7KU+WrGD0CG9sSTPt2OaX6cZem7UxVfbHDa3eyx/Fek6NgmgTfhkrMw1nQC+5J4u18qKnlkc6k9sxfpUnNPaAKZBhErBxYhXgtPs4BUvejH233Az0jBGu9PFvS+9FLfv24d9FKg6cw+WGg3ZY8hAskDEcgDAKMSbRZYHSOw12zUre8uqAICyR4JegEq5LIi9tUEN4xDnnH8errvxR9h51hl467vfidh30CJVsOyhE4Xw/SIKsaVrrnyH1gQAaMtkVdwHAIBsz82JdG7ogFjhQXmAjtdjP2Om8WACM/s4C0hxTljbwtXee3UAQFdz3gJRY8n+3RIAID+nBt5EACpjY6V/0ucqq0n/p69nNuBVPrs9y/IaAhkbbjWAMvd+di8/4eUNWGGw64w6y8STyT/97FvttrRBiVo9wfNY2WsEGqVyRBcdmQMGAJDquO432gKwAgAgoCATfR6lyuZSJo5pR7EAAIfFVa0Kio1Rn6dSLLNnDu0Dh1AdruOHX/40SiJwKmR6YdJpn7G+rlW41vVk9zeb4NvfGLZNptFhF5xhXgnqSqCTgbqjkj+mt9n1CADECHnGd7qIjQWwX1QdgG4UoVyvYa7ZwHkX3QW10RFh4FBQUVjghTUAgJwIYMYAkE/1PwcAyKjg0vbRt0jlfsm9maDK43//sXjAL/0SpqdnRHdhZnYWj3n843D+GWfhyx/5JG787jUYrZUxOVSH0+sIABC02+qwQYYFX8ujLSOFAE2/N0fR99ETSbs29uwt47ce8StIogVJyNtpGcPb9iD2K9TER7mSojt7AI3Dt6AadeB3Avi0y0sCuIkPtzCJIz88jK9ffQt+7fGXYfg+9xUhwCjlrGSjlVn9TqIMANLlWSXn5z4pAMA1AEAPPheJE+OzhgGgAIBaVwexg9ir4YtXfhddp4oOfa/8siS9AgD4wPmXXIA3/P1b0G4uoTo0AlowFtkCIMl/HwDgAkgsE4D2gEz4ucBouyA9QAS4xCtaGAB5Rp3dBy0AoP34JmLNAIC+wLfGFCrSJwKcBHJYsLMsR9L3TQuj7KpMyO1ZRA2fTAQwEucq2lezh18UCsS5wIdLsUbjpiKMTJ5ZbPOhrkcWK3Iv4WczzisUSMxZuGaFIHM8yH7D6+beQf0XXiPbhDxfJsJV//6fePMb3ogSXHg5AIAMgEajtSUAgNXF2Amxc88OvOf/ezeOL8zAK7JAli/C6N5nWX+iE2XWBOcCGQB0POAYnAYAthqx/Mw8r39wamxjKrG5zy+9Mlywthc2Mn3wEgilcNhwH4eCoosXe6SiOvlq/lrDKcmPVMmMrVDCdUYfW1cC3Eq5aoSUbEVVsib0ul21yfDJXaK/KYU8CvASWn7Rp1UF1JAGmN5/Cxanj6BSSFH3C0h7XRREQEutZvRAVoQ3Fx5qv1fBlUOL1jSS0JGWxrFIGEzFgkIzgPDpw8mNxwRYtaER1CYm0XM9tFwfiwUfnXINzvgkCiMT6Pk+liIHPO4KbglluPC51wTs96bCaQGp66LLQ4ova5JIblT8O8VHJMWVjXz5decBAG77vDdsAahXqstEAJeaLcQUOlolSc7ft3yCnv830Vgr02ZuodnOTfAlwaapMBpLG7sps5JCeqoGo5r8Dlb+10sATqzInzjb8gna/2XvTaBtS8vq0Ln6tbvT3r46qoqusEB6FOwSTRRFo7zkhaCiDHCIER0xOlBfTF7yog5bfHnRKCidokkUFQFRRAWqCoSqgqKsvr9V99Ztzz3n7H6vvdba62V+3/+vvfa+p7kN5S0qtWucOuees5vV/M33zW9+c86ck0neZ2qAZmOqJraabBpqPFWiZR+hfY8i96L4H7GlRAOU0pjZWHBNP1Pnl4Vn1CHBzMFKcGvHolBxKfbH3lsR/2PyP5bgXLV9TfVLZ0BFUFGDaanklZsYxaoiJIWPYU5aK0WuIqG67vTYjQGgPYBMZPX+2YcFemaSLut+UFp6MsEip2b2GKqQzU73V+cBLT01yaaIXtl7bBgUBPx6rO4HpCDH4jn93a/958iHiQRIDI5WV/fKcaytnZaWJbYNSOVYhIWmQpGSvFZaEuYBiq2upLVhk/czoFQ5tgTs0ODICuGJVkqeo9aoY2F5EWe6bZzcOIN3/8Hv4fJnXoNelsCphWI/yaCHbU+zMom7b14SjBknFul3vojHFJysVM7NCc5Db9VKuAUBVAh2loEgSbZVC6k6BlSsYKvjrPp8HS+Goj8jrzcFRWdP1wiSVj7HHo/cb7GJqjwqYoHyuWTsGBDAVpmq56NbmwU9RLHBgIF6PJTp2/oxHU3ldZwbYHKmtrLFflOJ4XNhkFBUUtZWAzCUx2jbkey8N8DZNCkloFSIBaCIAIpqOhN4VQ4XHRy+1o5n086lScC08l62CHBs04aTX+LjDu2hlslQAJ1NPHD7F9BfP4O6CwRpIvs0GQcTUptFHZuVVhepsLoYmLuSGBI8FOaduYbTtWo68mx8YcLmGWYR2U9O4SFL1VZY2IgWmDWtATx2Rhi0/nKiEM947nOQEDKhl3kYiY3buHBRX9qDmP3mQYz8OH29AAAgAElEQVSUiSEdjErIotICIDd7CgBIDHWBHCu5hBfJAKiEfee9Crjsi7ZjkjGKxClW6FDjlCJJ8Qfv+z3ce+edaNHC1HXx2GOP4ZWvehUu27cfxx58GLfc9Gk85+pnIOl0hL1JovbGqVM4sGefMDB9cUzKUKs3MRgmaDSaMraZjNGK0QupzN7BP3/dN6O1SvZFhrHjIWqtwPEbEt/JNpN08Oi9t2IpzBHmfdS4daRcgD1M8hgnjrRx26fvxSte/Vrsfc23Iqs34fp1mucZxgZHEbUiVAyPt03EM3eIn3bav7QFiJ+dIZS9gAl3gU/9/u/ixIP3CQPAy1OpMGeFh7FTw8dv+jwSt4EhvQxcAhcQIWtaGu45tB+/+e7flnyfAFUYxcJoUXFOE3uUTDkFyDOKDzou/DhGf30DjeVlVseQjRP4cSTMVzcK0NnckMSS+8Vw0FdLPUPt1zYA4cHKuQhDgyAimZCmzVdtmk3xhowD3hDuPWq+BacgM4cAnf6e+iQT7uheAZfsg0mG8WiISZJprM85xH2fGABbW2nZKW0LZJWx916LQyLObOYX1xAWQugswdYdib947Fagc2adnxbVmNeEZAqxom5sA++54w783z/977BSayIbjhGFNaRsCSocHD9+UnQCKEZpgd6zYgMT95E5MEoS1OoREu7tAclRNfyPD/x3nN44DS/g+CIQNutAI+1NEk/pQdsWCF5v6h1EcSzFy50YcluXxs57GbikL3iaAXBRl98I9WgIVgIAszRIM2k50sygmwY6DF7YW5hJQGmDyiptb6cFUFBEAwAo8ueJBy/BVaJ7rMDVxI5Lk37OagnHiokE6oNRDxPyyJx8CgDkBAA0wJBqQuCiffwI1k8chZP00XAmCLlgpon0+zmumMKYPie7eU2vCydQShZAMhJ7QOl/ssVFEQLkepnJcVF/QHoIJ4X41satBTj1BoZUpfV89LwAWbMFd2EJaNQx8Gro+wvIEUnyH0wc+ZIYkwsnqZw+aUqkmWkFhOdFIRKhbFUSnipwUVJUDe47DwBwUaQNUrffRy5WR9svBVsFtfaeqmDilMUhAb5I0xvlf2PPwqRY7ZDUrk+QfXnuVAF2PvEvK6m7JKjnAgBsN0W0eq+tHpbUZulnMwCAjDkrcmX86Ilkc2FOE4S+I9QrRbY1oTofAEzfviLmp+8gv2HoQcEjUf9nn1hhAADLnhFRH1ZexHnbzOEpACBxhUG+J26IBD5GBADYG0gATOi82y8i80nu/DMFoTc6D1veC1PN12RJNzH73VYH5gGAmX14h7EpAACZP9TlrAAA4uFuxINk0y5IL13CsUcO48E778Gvv/3XEPs+eptdpMkEz7vueTh58iTWz6xL8s8xzQCH1Q1qZVgWgBy38YK3lqD20m2V/JfwTAXYsu4Keo56PViJ4PsQbBR9CzpJRBHqiy1s9rrY6HfxPW9+I97wg29GezRAHvD+KaXbEJq3vYHV+WvHpdXQsL2RF7OFCA5Zecz8s6xQ69Upqf+0/bPzZO7DZRcygJs9Xjt2lNAzyxaqAk0WXrMgwPR1Nvnf+i4JG2lunbGfs9v6wr/rS2cvhL7OAOoG4BSQ08xRXR94D7cD4HT0zLzzNgAAA00Gt6xW0eZPrP7EAUCdSoTOXtIEpsCsfXPrxKK0dLU8o+1oQABg0Bb9HCbk3JE0yba2pSaJl328Ej9UGF15xkRA22mqDAih3ZJhYZKFe//uM+ieeBwHW3Vg0IWTDkQc0Pc1AGaVlZZ8DPIJAggQMKGIrmoWbPVQgORsm2E+V4oUDDRyB9k4l2tm1zIB+QgA0AaYPcoEARjQU038mqvh1mtIfRdOEEjCkRYuGst7EREA8COMmfgaAEDX8VkAwF5nHZ9fvgCAZ8Bwndy6BmfaPq6/4m1Jc9z86U/jzi/chhdc9zxsnlnH3XfdJdXgr/vqr8YXbvo0hu2O3McGAZUkEabIxqk1RNQH4TjhuijuazWktGMLWflWu0bRYsh6uPpZe3F68zC+63XfgkePPywAzeVXPxPB3isAOr7wWAabWDtyN8KiC3+yCS9PELJ0XtC2sY61x7u441N34wVf+83Y99p/hqzRguc3MRGugFbFNWa1DBXOr+q4P3sU7g4AUGk/RyiDlRRWAgDvqwAAZABaACDGx2/6QgkAMImlD3zGAkEUYM+hA/it97xLTK4EAAi1vcW6c9ijs3a2vCgkHcgaaoFgabFN4YfkOSgDlm103PeEGZBn0q5GrZrRYCDaNZyH8ucZAEDZsnxwn5EviRVcie2lem9eJFo2JQCg7QcU5p44tIEk0K1MSTJ0CgEAXARsWSIYGRQCVLhhjHxC600yLpVVIdo6bNexwZsADh6bmSAR+4TtJoyadP1QQO3se8j4nm47bBMS4MJxcP/d9+Bn3vZTWIkboiVEAICsYgsAKBNhdxFAAgBsw4hrIUZsAwiAWlMBgI3OOjtEVKSc1pcmFrJ7XnVvtwAAj54AQFyr7QoAzOd5Wy6iT/JfPg0AXNQN2h0AkIRGVDjPJkgTpRuPB4LW2Z7/KlVbgped0NFK+8BWAAAXsDiu7QgAwCcAMJEeRC4M/GJiIAAAsdvAQ9I+g42Tj2O4fgpRnmLBd+FnY4yHCVyfYnxW6ORsAEBXBbUapCsAaUi0ERLEk5s8N72M/dlARGunSYFJRvV5H0FcQ3N1LyZhjKEfoEtnAC8AGk0ErUVMmsvohisYFIEkAawmcbPjtSALIp/k0os8TZCmlEe7TknqUPG9N8tYGY5uxQA4HwCgOryqwbcNrrcDAGwgr0nGFADQQHS64HIDF4q67Tc3323wfy4B+IVOgZ0AgJnzliGgvfKWsq4gUC4bSOi7AlYxyC032V2AC/s8yx78cgUA7HibvwfW+tG2UGgv9VT8za4N1fGzZRC/4/rhwGW0I4ZGygLQto8pAMBqxoGVPTh2+DAOre7BW974Jjxy3/1oxXVkCQE9D1/5lS/EHXfcgU67g717VjEaDgUAIDiUjIZawZV+9SkAYDfP7QASmxNKgmhOrPxejg29HlQqtwCADZhoTxjWYvTTRPqPm3uW8Qd//EcYFBkSrrusLzoEDVTEaLvHPABg+yTter3b/Nptbu0GAIhQpWGESSWY2gpcJy19vsKet2Nmq7OpVnDtMVlgZgoCmIS5bKExPeklE+DsRFEBaGPRZlkAZsxpcr9dgj6/QkyP2l5TK25VZThphKnvKy1wOxIwtgAB5m6IBM/W+iodYzgaCQOAVXIyrMTmyuDnMufsWCwZAFMr1n9oAIBrHymuaXtTnHsev+tOrB1+GC3PQTZoY6nJIJZUcIIZvFas++l/7LcV5sxMi8bZ8YYtRti1x95TmQe0A+yPZL8m6CaNDSIEzDYBtf3lvKdb0HCcwq/XsXhgP1YvO4SxJLvSxITc8dFc3YdgZb+AqmQE0D2AgIyCo09NAEDaNipI+dkMAKhAcz7BkbvuwuX7D6C7sYkjjzyCGz75SbzyxS/BB971HjzryqvwyEMP4eC+/Uj6A6wuraDf7YmIXT2umf5/FmoIAkQCbmlLCwsZ/JmV4i6W9oZI0caLv+qFsmY+41nPgRe1MMkdNOn/nvWRdY9j2D6K0OliMuwhcmO4TgQELWwc7+POG+7GZc97Ka753tcjayzAC2gz9+UBAKwc2Id3vOddvOji/MGYhODCTgAAkRU+RwA6AgZJIvFsGJF1MZbCxmg0lBiUP7MazjnE2LbfaUuieT4AgLRDkfZPMGErAMC4AjDppcwj3QocTxkAFPMlAECGb0DmnzNB5k+E/cA4nkwNtmxYAECATCUZqOCDFBldYW2QpcMBFVkXhG0AAK7TXGdCjjcD1JNOcviBB/FT//YnsBzVkQ7IGqwLAMCs49ixExLTTsUNtyhxVBgABACiOBAAwA0dUDiVAMBwPFC9BlGbnV3bFNxU4JXfRevKxM5sm6YTwK4igDvXfnbb+p8Uf38aALio2zDbn2p7GasBGDdA2USNz6YNbrTaz178vnq6VxK4aoC20+HNMwBI66syAHYDAIbDHhwCANI7yEoAk38FALRnlxsv2QEp+uunsXHsMbj9HpaiAHExwXgwROGQAm8xwC0AALYjiPLsRLQAmBwQCJCEQATslAHAc4nEbohWg9pVSeiyubSCoNFCQTEaeOjmXLQihM0WsLAXveYB9JwIKSv+rHL4BBVUMI4LDtsKiLTbnm6xcZEeLmsfRYRzevxfagBgPkGo/rvKACh/L+j4lJSsi5QVtZuKu9nESGhSUoifHUPnmpic6/O2TC7nWgDkyCWomz7k/Tm+OQ4sAGB5ayL6GCLwpn3N8wDAbsc37dr/8mQAaK5kxAIrCZRN5ixQJM4fFX2GEuCR12yfZO18/XTO60y3lcmpgCL/wtacGsdYf4jD992PH/nBH8JkOMJivSm0yH37DqLZbOGhhx7CaDjCyvKSsGMkYSBrdDSUJD1ggGQAAL1T1UrqbMpaJvqsigidUS0vq+uiTSw5/lml4fhiYizOKKw+cs4wgXMhyf6xM6fx4Y//JRYP7MVokskXKbCW2n0uAIAch/E8t/Ntt/G52/ZSbQGoJpglY8YAAMLe8tjWpUAZ12dJkMx8s1fQUv/nP9cCAPYzpkm24ZCaMVhSIkWfw1ZNtquyzkIz9p5Ur8mFAgAKltq2JiP4JmuJMgb0fVl52/UK7/gEa+lHK8skSyVolz5/zjWh6RuwVTCOqYaMts0YBxljxfpEAACk2VcZAJWVVT4/m4wl+XeTBH4U4uTtt+Pw3Xfi8n2r6G6soRawUkebzkzAde6vZQsBhfg0PJbHVmPZ9gHLOiTguhGIzXNJTPvtrlQChUcl81UZSmQAEATguIviGrqDIYJ6A8FCE1fRDYACdOIE5KHwIwEA/JV9gBsg4ZrEuWsqo/MAwFOlBUBa1CygxEtW0QCQ600XqE4XzSDA2tGj8NIcNbZaHT+Oj374w3jGnn1oJBme+4yrcfPnbpFWyn5/gHqtiW63Z9geZIROUGs0MCQ7oNUSkCuKQ6RjijPTMcrFcHwaqwfqGKRncPnVB/GiV7wMLgXRLr8GYKtXmmLUW4ObbmD95IPYu0gtpxyTIcVUawIAdE4OcPdN9yHccwVe/NZ/jby1BNcAAGrwyzH25GQAFKGP5f178c73vhtO6AsDQJJCaYWdJRrNMACMSK4XRTh17Bj27t0LJ6gUnYR5OxFqP1m3VpTbkYo4bbiVBXouDABpiTEMAGv3p44kqiFC6r7Hkjf3DPmPbQAZXLKAyDKmo9goQVA4COn65RRI3Exac7yIbg0EakShQeatjE0jMs77pp9JTQOCACLnDZ+AgW0324IBYAEAYQIZVoHj+zh59HH82A//CBaDuGQAEJTkZ7MFQLVWKho0Z21oui6TASBgDYV9s0QAAOozEAAo3Aky6rAYAKD6Fna/nAcAuK83Gg25T7vaAD4NAOy2+T71/64VMxNWzQ0IE9sr/V42UM3kiBgySE5JNcyTMoCfrzbtVkGxPcy6eWtfnwUAGNwSAIiieFsGwGjYg+sx+ZbGQKFX2oRA79wEeZqgGQeYDLo4c+RRjNdOo4EJGjwPahaIm5OhbZdxfIUZYQAAiunxnGkLSFqUJISkBhq/eZ5LyAoXwQROfgYVnOOej1pzEfWFZRRBhGFWYETldVoQNlYwXn0G+nEL49DHyPcx9ByMJWP2EDie2JcFpDKJnZyhRbkT5K7UROCQwmY2Jz1nE1iaoXuxDIDdeohMPasS11k3BUt/VeFGHpewJkwiaKlUaZrNMADsG9lgbrcA/GISGCvgJ2iqId3PAwDKgCEApkmE+q5rAM8AZ7FREy0Ano8d7/PzYKdV5MsdAOCaME+hluTZJGBKe660EdmA0QCGZuZte4l2AwBIuZM7U1KpFRWXgIQBKiug4xR7Vvbgu77xm5APRhh2uoi9AKsrq9i77yAeeOBBFQxiQOC5iKNIaI4BNTiGA0lY5wEA2+ayVYG4mlYKNY8MItPrbmnQCpgCgR8gowWZVCtUFd+uKepD7kqyvz7o4j//8i/iVd/4DcIAGGZjYQiQPbBTjdraIvGa2OSf57rbvDrXnW8rymSVWqgAmq4JVQaABUXK3sb5vcdW4e2BVJwhqsdWVfGvAkklAKWTtcKRmL9as8CMrKDnVPWfD8em650m/7oy6vpZAYgqDIBzAwDsmr7VHWG5Wqt9o3Ei361YnqX/l+u3bEZGgUBACAO8uWpnq6vbl74FQJzETM/v7F7CQLeAW+Mc62OBdm+kgochJmuncfONN6BFQVUJ6XPR9PEIepHSnPHfqhuUlPo45c5RXigZ87Zlwcw37stk28kcoF5RwrYqBf51LJpWL+Piwr2cLMT+KIETRlR6xTXXXQe3FiPhvCbdOKyhuWc/vOW9RO0w5n5M+0DDfrMAQMm+eIpoAJQAQDX5l7VYqfJcf9lbPjr2OE48chiXLS8jKAoM1tbwlx/6MA40mriqvojlqIYHH3oE99z/ILwgprEZNto9NJeWxAEgKwrEjbq0adQbdYzocx8GyFP2cEdYXGgizTew0TuOZz3vCqxtnsALX/5SrO7bB7a99foDpMkArZqH/XsjbJ54AK04RZ70EHoxIR7Ab6BzKsEDn30IG3mIb/oPP4PJwnIJAKj/k85Fx31ytQDkZOD6Lpb27cFvv+898GKqymulnmNuRwDAdTAcDARg+fjHPoZXvOIVaLWaWDtzWqjksmZHkZx3Z2MdC8sryJKRAI31Vkt0sXYCAGZAZ44JsSFl9Z7JuLaBqgaA6gix3UEBAGkCEBBA2u6pATAcsCdB1gK6+nDPH1LRk+2XUR1uSFFtMkOMQDDjALZPGu0Sk8QIO4oggOP4hkE4jULm9zPZpwkEyv7lS85A8cn22hn88A/8oAAAZACwBYAAANkHZADQBeBcAQABa3wHY2o+RASzhviDP/x91Joxxjl9SFTnqxob25hKshzjdsX7zXWN7EWCALvGoU8DAOca5jy1n1dhcU0HmQ0ryx5eDaxt/yiTYQqIFCKRY3sAt6fgbR2+TDUAdGFQAICJLWlCuwEAyaAH31MGgFU61VBPFWmlMpmPpUrrZWP0Th5H//gxoNdFlFHYyGoN66Y1fRhtbP7OAACi7UbgI6H7wFirdqaipvRwCqYahwBDc+el40JAPYDmwgpq9ZZUDJKUy5qDUdDEcPkKDBpLyLmxxSF6vocRVzwvEDTUS7nYFQoAUBGWfVFujtwlOkrA4+IAgEkQ7qgBsFMCpld6KrIi18+IZJUVPVngFQCQ62MEoSwDIEk4hmapttXq3m42UBcHAOj9nQIAGgRWJRUlYZN2Eo4lRcP5bxG1chw0a7EAAPOAhU0CdksmLjUAwFaTLZO4SqK+I4BRooT6LHvetpIrwIh5A/tUyxbir7UF4sIZAOpdbt/BKL9zLpoe4yIZY+/qHrzjV96O9/zWO7HaWoBHVeXBEC976cvR6fZx8623SuVDk/ExFhcW0G63xdWh3+tK1Tqk2rCtqIr+ggYs1Qr8Vqklx5OI7hlF4lL8zgAgEvAYbRVrpSlVByYXKIQBwDYAJw7xT7/j2/DWn/gxBQBSAwAIdXn7xzwAYHVa7L3abXzutvPJZ1fXzi0SeQH+pL1pVuhT5oxVgzYJ/vznVZkkM+OofKK1d5qOPwl8ZFhxJut81YcFAqZXTKt60+RdX2aq5oZiuds1sKvgzPg3ib8FAqaHazUDzPHsygDY/tN5Nin1cAhMU8SOmjfGok5ayPKJsi34Ftbtw6j1zwIAemWeCACAk9MCALNrNdXTCwyLBMurK+ieXkOTLh106dncRN7v45H778XG6ZMIJhklzxAVOSKC4XQVMCDWmC4DlTahKnbDc6SWxlTzQhN/gmYiSkYwgQwFEwdoHcCsIcbrnGs+j18KBXRS8T1cds01aO1dFQAgZUNCrYHW3gNwF1alVzxz6S+uwIxHrQAZg8om0E94aogAqrOCnhPjLdWSmM41aq/w/IvNTdx1yy247sorsHnkCFbrdfzVhz6E2jjDNQsr8KjBkBf47C23YXX/IYxyYL03wOqBQzi1vi7v7THhL3KplOYUxqMwJB2fnIYwM6Najqg+wXr3OK64+hAK38Gzr7sODz16BL1+D4NeGy/4imvx/Bc8A5P+cbj5JgadddTri0RZkTs1DNZzHL71MTx4uofv+uVfVADA1xaAgkwPu4Y8iQAA2kjzv8xzsLBnBb/zu+9FUI9l7PEha+8ODAAm85wf9YUF3PiJT+CFL3yhMHvvufduWQdf+cpXot3eRKfTxtraGl70ohfJ3CEbgFRzAtu7AQC23UyAISn0KQDA8SIsWqOrdTYAoKK+spROUqTDPorRED5bL40Y6ZDjL4oR1Jrwwzpyhw4dUtUT+n8kSs02R2AcaoqYBCBEd4Dx8/YAgIxtAgDMAygEOBrBC0MkvT7e9L3fJxoASW+AwI8EAHBdXxgAjPupU1FqQs0v45UWAF5DXpKU2mShg43OBt7/P34PK3uXZwCAakJvdZT4tlaonesr7w1bNQgATIHobfaQpwGA3bf2/x2fYZdx+V6JLtXKg4k/6f9EuIjT0WpDr9JWVdudAsxqC8A8AEAGAAPvnRgABAACN5fNVVI02cjVmmXaDzxB4BRgh5DT72Nw4jh6J0/CHQxRC6jSqXTb2cc8LXnaoc1Air01VA0mCMJ/C4nIWBSa9aXcGJkz8txqtSZarSUEccPYEOYYuDHatRUMG4vIGw2kjQZGtRpG7CMUOhNbCuj1DfhScSbYQt/lXHqDVEFRKU+zIe204rUbA2A3AGCeAVC9n4IuGyu88vdzAICOCQV6mDRLAmSrkUJHVq3k+UT+XBOTJxYAmO37Jy1U9R8giv8RE0MjCmer/3Yc7br4lnGS6T++RCKATBR2eux2H0ShVvI4vYdadZjeT2kTsa0B5qOq6LUFh7Y7hp3ur63DKICknu6WpSFUYS5faYqH77kXP/TGN+HZV12NtWMnEMDBysIiLr/8Cjzw0CM4tbaG5eVlTegneckA4P2l4rGsQ3R4kACXFQFlC8wowG9xArIGifWaaqTwXKjpQYcTuSYioqXvoxQUrVbzR11ZC3ZBojMawG/WcM11z8Gv/847MKB+Cas+QhSqzv2zD0L7pJWdMqP+b9g4uwFsu+1/MwDANgEF2RPUNqnqAQgTyBzXWbGRqVzJnmKF9MyTyiTKVLCFiSMaI0ajwYw3WdfF5m+adulPs+Nd7sOcP7Q8ywA057a+KAxajv9yLtjsvgJwMgEvef/87JLAftalnj3SszYpSYx6oxFI/5eAU6qTxkrUVLxLBoIBOq1dn4hY8rOFAfAPAwBUBVIFpHcLjN0Mg+EABw5eDvQHIv62vLpXgNZs/QyOHn4Yo/YmkvY6nFEf9UmOhgMBAUhLFhcec+XsPasCOH4QiJYOlf6511Q1MCSBzXXtEoiabXUVsWGJT9iqkk8QxXUMsgwIAyzu24cDV16B1HUwYmWw0cLivoPAwoqKAorDCim9qTCKnrIAgBVxlms3jRrL0cQkbTRAsNDC0U9/GiusnB55DKthiNtuugn+cIQrF5bBGs7E9XHj524VN4VB7mCjP0LYXEDGuSJMSwpCUhuJ1rpcp6mOH6JZ34vDDz+Cq689CMcd4dTaEVz+jIM4cPlBBLUIXhSj09nEQw/di+ufdzWeffUqJuk64jBhUAUkFHt0BQBIuy6O//0J3HzvY3jdb/x/yOsL8KIl0JNCWgCMxgwZAGo4y3XClkG2Xil327+YCF+MCKDLWNA4RVkAIGzWkWYU56YKvjpvlCCoActtgYzjU0vsEIo9q/2jfg/Hjj+O06dP4xWvfBXuvP02mRd0w3r+859ftnFJ66txy9muBcDON2k5kxYbU/2fBwAMcV8ZcpzTyqAtXOrvOCiyBNmwhyIZwKc9Ip9B8JNgW0AAoCVfWRFgMKIFuXI2GPv7dBXhUqyVmhKxZvHAdeg5sT0AYOO6SZrBj2vI+n25RmQOveF1r8eeegujbh++F4oGAAGAEydOSQuACFVa4b4dAACylHhZMtqhhg5Orp3E+37/vThw2X6xqbRciGpsaeMtKRZQrDQIZA9kbsKfCQBst7+Wh/I0ALBbePO/399tkGSTfwaYfDDxIeVf1PA58Y2/J216tlrkdkscNLibJtq2BYBtNEzibQsAReK2cwFIBn2EFAmRxVgcMY1nqfWk1ZWvEGshB3X26585g/XHHsOk20MjYMVvVKkMlVlZGSjy3CTQKCaawLIKkKkSKvUARJFfxEW0p5UotfQSehqUcnJzYaCVzdLiMlrNRaEe8XoO4KEdNDCKGijqTRStReQLSxgFNfThY0g3g5AiOHYR5096vpa7IMyHixABPF8AwAbHev+mAED5+zkAQJ4nTFXTR202DC5URKl9+qqagNguttVAbqcWBH3vswPjc5211cqYTQ2mDIBptZACMLzH3KhJAWMlk+JE9VqMSTouwZ7qtbGK57vOg9KC5tJoAHCT2gkC2O34GXwwAZNAY77Ca6uppQK5GTOV57HacDEMgEyun44BJTBDmBk+K48FkA2G+Kav+3pce8VVOPrwI7jywCFsnj6Db/6mf4Kbb74Fx0+dxsqeVU2QaedJ8S4DcIa+LxoAwkQyAADp/LMAwPToz7qOZk0oq+4UTwqDcmNmf7RQ43ntOIeldcjarOkaRgCgPeyLG8jBq67A//zQn6KbDCX5H6QJ/JDB6faPeQCA886q/1eVg891zmz1vK0ZZPpMqcKGoagoS5BpbGL52VKdnpu/ZTXeTEgFlPQxP9NFBZpCqcZVwFr28XcT8c/m2FRbkum+Nj2D8rrtAACc23U5fwDAAqOWQVdlEdi1aPrZ06B1esxadV3vtBXwFp2JqYr1FIBU3QFxvBGCli3ZmqyArWRPIAAgPhXUxiHwW3JNBugAACAASURBVHFIUZZegUkAhGGAXrsLr3DRrDWQjsYyx6JaLJT7waOP4MgD96Bz8hjidIymUyBgMp6ORaF8XoOoyjAaJUMJxqVgIcYZpsffstdENExBNCEcC7insYm4FDguyFJrLSyhOxzJ8dDd5xnPfhZSj37zgN9awCIdAFrLyAsXGW3GyAB4igMAqnNk5rm5auU8FX0ABQD8hSZO3fw5hMM+asMhDt9+OzYeewxXrqzCHY3lng/SCW754p1wai1MghpGhYfU8TAmRhUE4H2kVdpw0EOzFiEdDxF4MZLEQ6PeQrd7Cp6XsRiMIHbxzOc8E07ooTccYGGphXb7FL7q5dfDaxVITjyAIt1AXPdlEuU57eHqKIYhTt11Gp+67T68/rf+G7KoAb+2TH8nGQ0WJFIAQL+eHABALlbRrdVlvOv970PYUABAKsMEXm2iJ3QnPXIr3koAgOvkxsYGVvbtw6DTkVgtatRV5C+Ocffdd+H6679C12DXRb/XQ2NhUWIfuQo7aABYAEDmpGEAWDG+GQaARLlkBGg8K24f8nmMubkRjpEOOihGXXj5CAFoNUgAMUQR1BHUFuDGC0gnHvpDaqFkaoE8ThAFLmohrZrpfESNAWVECfbr7swAsCLodAArAYAwFP2Q7/kX/xJ7GwsYdshEPhsAmGEjzW8kFQaA3BaXO0EuAMDjJx7He9//Hlx25SERQuRexrXJMgDsGmbj5acBgHPbpZ9+1hZXoAy4Kr2a2vOvqwYBANrgJUMm/qQVTVsBJPgiqnaBD6mnGQFBCRKMLRnTW6q9ihK3kdtSQMKKzhRIRiNBKqcAgDqjc2FjQERFWhHK47nkGWIXqHFDHwwwXFtD/9Qa0n4XAR0EWMW01UkDbIjwW6lYP1vltJTCIssxavdkD+TLVYm8kJxcBZaUksMqhGwUBbDQXMDKMhMOF+1hgrzRQn/iIPMi+K1lhCv7kTeX0UaAjQxIqHrr0abGWOJI1YJfRqSIPi7G29VuxdOAl3/SKjY3gnoUIw5CYUwQvKCoTsa+ph2S6N00AIzhqm4OQumydpFabeEjjnkvIzkOy5yQxcz0f53tL1EJfXdJ8HdLUHcCCISbUHW3MCJvmhIrvVEqiKRvqlUBAteVZJC+sGIxI73jO1fRd5oel7oFgOPQCtRtVUGz6rLz52CvO4P3rRL4aqXWzi1LcbfvJffGrjU2yZu737a/zSartn9dExxXKuqidus4iNmjy2CfvrpBhBNHjuJNb/g+EedMB0Ox6YwcD/tX92BpYRFf/OLtiNkrZ8T6mEBKsCGgXSb9jbw/RNRZxda4QdtArGOHMijOri2XdpJFIZUTq8occR7YRIjMHgr5ieK46kxYxoRlAPTHCTZ6HRy8+kpRtv7Ixz+GEXKMJ7lYAcrn7ICB2Tlo762lY87cgwtYv2f2DfP6svIqtFCdE0z+rfaHMCDmhCBJAZ152KjJTilDwy+vi7ThKLVSFeBZPVHtBD4kWGISZ14vSvvyl63p/3MNTOd9JTQo0yTXAmCV1cuO6umvZiqGlgFQhVBmx5IfhCLoRTs9OWdhrU0EgO7TF9vcfxFS5dtYv2gDakh7mq1wUcVaon+9fjLVtAQuIKz4aAspQG0AQ8JPw44E29YGUMaToXtLACpr/PY2gPMAwDQ5N7odRkae2j0KTljNBLsGT6SCh/EQydpJ3H/brWgfexwrtVhYAPSOFxFB0SLRecvvAgp5nolZ5oBiMzYlATA9w0ph19Y/GafGRlQPz0GaTRA3W2DK0xmN8Ipv+Hps9ntwW02MHA/7rroGqC9iNM7h0mGE8UDpQ759C4CC+dvvHztXkLXybklcvKdCLCJd2Sd7kr3bduRXK/TTBWOGwbNDfLjVxJAGG7JIZCPV+6YaTDqr5NyyEVzfxeDB+zF4/AjcM2vYfOQRjE+dxkIYyH7qB7Rxq+GGz94KxE1hACBqopcwJXJE0JIPTncS8TkexILXYVtADb4fIk/7cBwyLmg3N8beA/vw/Be9AA8++hAuu3w/Pvmpj+G7X//P4LP3v/M4Rv2TaDRoRUeLQRdZESHEEjbuOYOPfeZ2vO7X3g4s7wG8JgonFIE58ac3HtAK3OmZng1NntsyUvJKCZJKL0Uu4/xzH/5TPHDbrWiwcs1WsDSHG9QwyH18+gv3YmPkIPUbopVABkA2SUUDIGjU8Id/9icCDks7kG1f3AEAYHGLIJdQx6non+c4c2YNtXqs88Dz0O12sLDQEkCB6vLUtepubqC1tIyMQoACLKpQuMRKEqtzDdbqtNWesQwA6wJgAQA+h6/zfa6hOp6lyY4twbm6criTFEXSQzFqw0l78jXhXu/WJPH3awtwwiZyr4Zx5qDbG6Lb7WI06GGhUcfq8gIajbqyAHSSCKDj0pWrsn/P76UWQBceT5pJy4Kc56TAj77lX2OwtoHI9cWmUpi4hYNOp4dOt1eywnQOzj3MBkUzVJ2DbPnL4cceTpw+gV/9L7+CF7/sRegNu2dpANhRJ59oRRTtem/2RooA8kuu7XaPpxkA5zZRn8rPKqtAJvCSZdzQtjkvmPSz8s/edwmsDN1XqCei4nzhV8cyAMogyuOCzk1NrXfEi1sGqVJ7twIAJIFX8qMRA2NPoCKcdlPnYkThkJj7SpYhbbfROXESvdOnUA9YKVTUX45DZqsmf/Z3RqVEF7qKirCTT5D2hpJ00EZIaEvaMG5AAA0CWOmSTbrQgHihtYg4ipGyahOF0v+WTSgcVIdTXwYWVpHUlzCI6mj7IQaej4RVBbYDFA6CiYMIRHZZvaHwk3rB60M/qKyaPcEAwLwNoNUAECqzqf5xYecXnysVSFZvDJqsxeHtM5jdKvxfWgDAagDodbS0Nrvgs7LMpJ/VTO0J5yDbTmH83ObFpQYASJWzj62SOmvjZ8d+9TtHmk3CqptS+X4GYJGNaotKr84vAzZuw+ZgENvr9WTc8Gcm4xYJZ8Lf6XSEsk/bqAN794nPNBP8z998C978fW/E/tVVjPtDcK6SybF/ZY8875bPfg519slxQyeDQVpTGFBpRUPGKRkqnlaqeb85pi0AIC0A4vNrmRuz99sGEjxWqlYLNS8MpCfZbtq6gasfsdWisPOG6wbZDckkQ288QmN5Uao8f/LnH0bQrKGfjOBGSm8+VwCgDMQqbg3nNkq3f1Z1ftq5qGuorp+8Z7YabQEAu1hVQZKtxoykg4baz78z4JO12P7eiLYxaLTHIdR/4yii29jsenhWC8BFwXfWiunCAQBHWgAsC2fKddCzZJJchS8c2U9sCxorzAQAVAXCOmFoj6tl7lmJfAUyGZcr2K1ADG8SAQBZjKUGZwEACu8RAJgMCEVfHABQ1QCoAgDK7jAAjUkg5RgMo01cAvJE+nhD0nl4rTbOID+zhvtvvx1H778PBziHac1b0G7WBVk7fF9hmI0TWaNtn7odI6oroYJdNN62OiLqrENgWh1ACIQI8Muj5L4b18SlpztKcP2LX4QiDjEKfIz9APuuJACwgFE6EVFACtcRWBUgYQcNgC97AMDV2EMBHKnh6hSTogpp2Kn2bx99FOsP3g//zBn0HnkYxfoGnHSMlb2rGKQpUni458HD8OuL6KUFRoWPDD4G41SuvUaBbIMkrd20Qzo+BomDKKrRjBEUrw9DFhkGiGoRDl5xUFTUm0s13HHHzfhXr3sNfLeHfHwGvjtEMRnKPMlzB9kkQjRZwMYDbfzVZ27Hv/z5nwMOXQm4dcCJBAAgEFE6ZxjtqycCALj5Ix8UAKDuTGYAgOEkEABgfYgtAQC/EeMPP/gnsiao4r4KFu/EACAAEMY1KWTcc/fduOuuu/Dt3/4afPH22ySBfO5zn4vNzQ2srq7gxhtvxPXXXy+/p2hgQgassT6uAgAKAiggUG0B4DFVbQAZOdHCVEH9TGIrFpA45cikYXWebFkpYuUpJqMOxp2TGLVPIh9uCDO33tqDWmsPvMV9QINsDbJDgCSj4w11m3KEgYc4oMaYKTjIReG+zyqh0IKmkfNcKCoaOkbDZgYAKIB/80M/jN6pM2cBAN1uH+1O95wAgIJJiqx3bOudiAggWwB+8Vd/AS//6pehP+pdEABAoIb3accWv6cBgIsNf778X8/AV6jN4nFpKgOmCibB66AvoiD8YrAuStUGbRfa4UVWP3UvNlU0hzQrBi8+wiiW4FH6aHYAAIgGc1OwC7GlN+VcBPneAlBM4E4yEdJrELFIxmifOIGNY0dArN6nSIjEiZq0irqt0NZ5bcgEUE1Sm/zIZ3Bh4LGNM+TjFPTyTBl8ksHERUxsRk1/qenTlT4ocMOK0Go2RdmWwh/c4JycAojc9GIU9SUUy3uRLqygW2+g64UYOD7SglYkPgL4CCaugJl0BKdX6qUCAJjMqzmEWTlNC4Ct+nEhslRdS622FTwyAJSC/mQDAKZichwLEiyy+k+FePb9+4EmtNxHTN/5ha4ElxoAYG/sfOJfTersBiLsjgp1X4ILQetNBXCLC1Cyaip/s6Gc/ZUAAFLNmR0D9t/Wy5bAGRNxVipYUed39vkvNJoy/xj4j/oD7N23H+/6jf+G97/3feKiwbyh3+lisbUAMnZe8dKX4bOf/kwpDBbX6tKTr2KFGiBwnPJzJ1mGWhyVwpXzAID2cotBpwYQWwxj9v+T9SJ0TAIArIgb1F5WPSMkWA3SVDQwk/WElf6J78qXEwX44z//EOpLC9ikOGE9luftJuIoYK2pxFTv57mO2Z1ANnufLCjD97RuBpwbBGxk7FiafUXsT963XP+nR1Nl5bDtSq6tYeDYz1FKuXAydFwaMMkGnGfT/m1KPS3HWMX8C+fvXBwAoHNfx79iJlUAQGcKe/tZ9ec5km1CMImUdGmlYLpaAgDalSy7lKmYqkWX7p92veJ049XSe0Q9i7HsVxYAIKAl6u3IETk58v7mRQEAtPayLQAWPLf7vQqUWfadnq9Y4NK81zD4goj6EQXyZAAnGSJgqc3zcN8NN2Bw8iTajz4qlWQCdCxUsGWH85T760KriX6/qxCPVCctWFtlXIQV5uDZAIDY+rKVhMUJXkeCjWmK/Zddhv1XX4UO2xjiGlavvFqq1mMW3AKqd+uevBUAULUBLFv5tpmMT3oGgGviIgqqTWwTlmql8Nw89tkPu8DmGo5+4fOI1s9g9OijCLtdtNdOia3pyc1NDNMJNnpDhI0l9NMCG4OxsAJy+kCU1pkEsFj31v1YkKugBo8MySyBM2GyZzQXPEdU1Jf3LsELJjh+8mF827d+nQAARd5GUC+Q9c7A9wmqOUjzEGHWRP/wEB/7zBfx6p98GxrPvR6AAQDcCgDAsSl6TDq3LoYBIPOOqvbyNhMgHeGWj3wQ93/hlnMAADivyXjIkFI3uhbhj/7sT0UXYwYAUDymfIgNoP2XzAsy0XwcOXIEt912G77jO74df/uJv8HBgwdx3fOeh/bmBhaXFvGxv/xLvOQlLxEWAFsAyMAlu1Xi4goDQFh9hgGwlQYAaf38UgAgMLlFhiDQ3EIBAD6HYL9cbAFCnHyArH0MvTNHkPZPw6MuwWgiIMDy/iuBlYMU5ACluQo3QkS9LXt7eL+4V0qpvpAcQ9oBWIwyy66kADsAAIwfhLUqej4ufvyHfwSdE6eFWWgZAByTFgBQeZkpuDAzxe2aPwcAsAXg1JlT+E8/9x/xdf/oay8IAOBn8h4JW2Onx9MAwLmGQE/d5zEQkCSX1XxDpePZMsBg9Z8bqtL0FalXn1y9HmJtNdN/fn7XSQEHpe5pJZgIK2mOoQAADB53AgCGXIBEkbUaRCgtzrIA2D3jB576CGcp6vSihoPh+gbax49gsrmGIFcKsSYAihoKAGDEUUSEQ0SlTEJvjplBuz8BsmQsqqhj9kRJ2diGdqTiMbGX5gCDNqt4H0U6FpcWMM4SBJ4Pn31mEx9p7mPs1ZDWFzBuLqLYsx/9MMbAi7XfiYI0EyqGGJqdT3GVC2cA5H5wUS4ABI/seNDrw8q5KwEZNxVLw+RY4nMlPrXJgIgBPtkAgDI1ndL/jT52FPiokf7vse9UXQE4fy7mcSkBAMfnmKsEBhX1c/tbS1e3VdwqCCCBhNlQJQioXggTcFR/N5/862sMNaby2mrQW9IOAaE9i2Jxva4WnOMUi3Edxx47glajgaW9+/CW732DVPeffc21ePiBBxH5gbgArJ06jW999avxyb/9hIxNgghcX2x1UmwpmSfkGTLag5JKnOdoNuqldWUVAFBsj1VUDWSqFf/pCNJ1VFxDiokk/0EYliwimS9m/IiQqAEh5TWsiuWZAABuHGISuPDrMf7sLz8KhD66owFc9j/PtP9sPRJ5De2XXPOK6v1uDBo+f/451X+XFETzvpY2Kr2nFaG/6r3XZF2r3vMJTsnCspCuAdqUaq4Pq6+hlf8pA0cAaak6kVKqbVvT8WcAgLlA+OL4O18iAMDQJbYCAJj0k6XCwyYoNRwlGEtV1Oy9FQDA7DIVVwwVftRxqtZYeh/UkYGJdZEnep0kIJ/aAJJZRwbAxQIA1L7RFomqOKG2TQgToRKEGtL4TAtfWlDUikDeBC6dLwiiDwb4yB99AEEyxqF6DVm3J3adPA86d7Dqn4yo0TPA8tKCKvCbBEViDi26mRFGsd2pZtA8A4C2vnQNCGjhm6QI6jUMKQQbhXjeS1+MDjXUWgtYuvwqSUbHE1fsfkdjOgAQsBdOw4wLwFMKAHBMXGgYACjUX12YkA5jLweTzjrcbITDn/oE6hsbKI4fQ6M/wLHHDiNYbmF90MdwzG5nD27cQOYEOLHehhc1kLItxYAAugRovKh1BgdBnUmeg3w8FsFXthSwkqzY7ASt5QaaiyF6g1N48UuejQMHGpiMN+D6Y+TDTUJsYt2Y5gHCrIX0WIaPffo2vOT734hDX/U1gKMAAFy2YRoGwBMJAGQJbjUAAOEP2wLghXVUGQBjry7OFB4toQ0AwH2CDABH9gVdKw0hdXsAgOBwqjpeIQWo+31ZP/uDnuyzjVYLyXAgTD/qBFAs1w9DZOOx7sFmXa4CAJJkGwBguiYTeVTWXOkCwBaGkgHAea5FBW6LCgAwPvFELyuSdX4EdI+jf+Yx5AMm3jn67QH8sInmnkPwDlwN1FZANGTiRnBrTYz7euwlU9FqLm2l+7INAMDraO29ZS0W8UMPP/mj/wbrR48j4AyXsJ5iu2yZUAbAuWgA2BYAkfxlLhNAAICf/vc/hW/5tm9Gp98+bwYAj5fsaQIAO2poPQ0AXEzo/uX/WhsM2GBJyygTCVrTcSKIejX51yV3at0nQsKS7G5fwd3pKlkAgM9hIiiVcCbDYSQAgFTgd2AAUBDGNYIs/OZW+itJI+QmlLLyHxFJnIggSEh0jJR8qvhvnsHmw/fBS0ZyBkzEpabECW77fHkMpq9UA/YyepBFNZDNJxUAQKqGsiDq9SAFkLTfZJzIguyzf5NkH6p2hiHqjRqC0FefcY/9erS48TAuSCuMMfRjuMt7MI6bAghQlCYnEFB4GOcFUiagAWmMVSG382sBuFgAwGoAWGonKVy0UyMtm+el1U9lkNjKv6WDi0fzJW8BqHSAaSGsLBFqgZGUQ7aOafWfCaUVzhHxGwMSXehq8GQCAMrEtbJz8R5Wk0b7HKnmyZWqUPirme8cIGArkNXX26qtpWVvVe2SIIP2m0a8Tq1BI1mjEqrvpjkOXHYFNo4cxWu/8zuFBbDYbKHX6WJlcUlYAu2NTbzqVV+De++9V96HgczC4qIBPTletcJKIJQuJ9bik0OhUa+VFWyhlps10DTuSfBYMgDsdZPOEM00mfyzh5tLAuc8QQebVEsCzGqNaT2yAAA/nwDAmBULVkQ8R2wAg2YdH/rYR6UlQHq/ZS3aWcSRn6VgbqZ2RhW3hgtJ/ufHua2+KyCiLJHS7cNU5jVs1zXR7hRlu8A8gGbbE8wHlaDsDPVfE0pt06nsR5Xkf77nXz53rtT/pGEAbAMAWIosWQBkmDHxZzIqLaymbcBaYPJ7bhh5AswJcYkUenvPjdCk6EyoA4PHimOuIqZVAIAp3JeKARD4BLzs/aq6K6hug4gTmvtiK3Davmfa6Xzq6KQi7BlKx76Lo/fci/f+1jsRpBmWfR8Hlpawd88eRKEvcYsKf/mIKS7Y3ZQEXAX9DMRhtnCl9nJPti2DUwaAFDuk6Y7inIX0mRMAoK99TiG08RgvfNVXoeM5iPfsQfPA5YBL9x4KAIYYjClQyLYh2vfq1zRKmtoAfrkzAMg+lGs1IdhB+j+TT8O+JIU9APLuhiSqhz/+MTQ21hGuraHW6+HkY4+inY+RMx5zXPRHKYoglMr/yY0Oco/NJ54AA+LvLt+FYqnMKcdBbzRAyHsdRJDojYLLwrDKMUz68GMHV169H1nRxd59Nbzwlc8H+icxHqwjjArko7ZoT6VZiCBvAWsuPn7jbTj4zf8U13/bd0KUowwAIP7xEmh+6RgAnHdc78kAEHHBfIzPVwAAj24XPKeoUQIAZwYFqgAAu8fHBPMCTxgAXhRqEcra6+3EACDbhzpTI7UDDOt1tM+sYXF1BSnZNKbox/gtrNWJkAt9vr1+BotLS4a+r+0ejJU0+VcGgLBuDFvWxs4zLgACAFgGQCpgke2IywsfrsN2uRhFmsGbpHDyHibdYxisP4qsfwoBWziSFGlGqYZVNA9eC6xeISwAqouSBZCyQCXW00TqbOyucaeIo1Z2pe0YABYAkEWVcQI1h4IQP/NjP45Th4+I4HCeaUsR2Si93gCb7Y7kLnMh0XT7nNMAEDF1n84oOdY21vCj//ZH8H/8n689bwDAMvwYIxEAsPHblvHp0wDAhYbtT43XmXxfq5gmQsoz9s6NZSPlxkvkrKzSGbqvDd5sT8/FAABSfZC+ei6qhv4f10DxI/v77VoABoM+HM+0Lgh10YAAxhucQcQ4T+FHFHEpJLjnRhz5rLgDYTLExv13ouh2xNJP7Kq4yDNgZ+WNVEnxKaUyN5WlBXLV4zLBrHRLiGAYQRP2DatVnK1kaQU8k01D+qVc0jqJIAJeEGBhaVFoRbowsgrDbjYXuRtKsp+4EfK4iUlzCZPGooABiR9iBBdjJXfu6AKwmwjgxQIAOobM+YrKuQ/f88ukqt/vl33epVWcqQBqkrQzgLQTBdImUjvNxp1eb8d/SdKaAQBUkM2hhgN7SwNfxg0rDNIyawLsqaXXha0JlxoAoLiYTfCryWG14l9NFO3P0wRuq8xqmuiV1eZK8lX+ztC2FVScBRHtv23fOucRk3/+nusTHzUvQDNu4Dd//hfx/7791/Csa69FjcHMOBXafxSEqNdqWF1ZlTn38COPqLAoK4TjsbwfkX0mrHzfLM3E5YSJvnye7yMSkUO7PJodUwIc89s5AKCktZsxTgCMbQAEStn/bzdkFVNzRZRIqiiGUSLqxOzzZtLOlqswwIj9j6GHA1ddgXe//3cFAPBrERy+VlwUtn9IEmgAAP58diV2Z/C2vM+V+1O9V5YBY61QbXXeWhCpRoh+hgX+5hkAFiwpj6QCQHE9tscwrfzrGiy9poqalIGmVv91TAu7TbmZMxUw+3y1LrMz8MLmr7YkXJgGQNkCsAMAwIBzlIyl8p9Kpc6u99pjboNWbSZQ60il0Gq7mYhACRAz5WCUQA3Jarn2yasyt2paVAGAi9UACANqQMxW/3W9UfV9y0Uu9YCM1Zr041PtP45kvgdkKCQp3DTH333iBvz1R/4Ci1GMZGMDLhOowMfS4gL2792D5cUWQgb8eQqnIJtP2wSlVZCJiXypkBeZKipmZ0SDta9L9V+kFEkAmFfERc4Yg2tQGIr94rNf/JVI6jGaBw4g2nMAk4mLzI8w8UL0RyMJwMkoeqoCADLiCABI3KXtiWQAiFeRtHCQITeBOx7AQYYjf/tx1NZOo9XpwDl1CsONDRzbOIOgXhd9hcdPnmKVBKC2S0KrUxdDMiydQL7YDpDTYpFrrsRLDkZpX61b/QgBAYJxJiA9wZckHQBeimc+5woEcYZhsoavf83Xodg8hl7nJJp1F1nSQUBAOQ3gZw2gU8OnbvgC/Be/GK/6njcCk3gKAHA9eYIAAHq5SC0hH+O2j34I933+ZsRFhioAMCpC0QAgAJC41JlQBgAZoAlF5DxHAAA/jtQe9hwAACFKiBCissT4Guo1ydQ0eiNxnVTyAuPRyMTD2iqr2la2bZZCtjqvLAPAAgBlzGBsAC39X+RJ/UDa2AA6QskSZBgAZA5RODqCI6LXCZykDQxPIusfx7h7DBhtIOtsIiFwFC9h6dAzER56FtDap9oNjPIp8ifbQyUZt24EgpqWu3u5llZ3AilsGTtF2WosAPC/BIf/40+8DccefGQGACBQaAGAqr7SHPY8bfsyLQBZPoYXEuxKsd5ex5vf8iZ87/d/D7p0PpB5NvsOdq+ssvn4s7QZF4UUSRjrMMbZ9vE0AHBhm/5T5VUcREwAJABmpYmU00Qr2daeS2iWRq1flfErnGEpkV4cA0CqOFLNYS8WZEGIpC9Xxb60drS1CCABAPFyZdpMOz5uRBND5RdUX6Q1pIImNDGz+fPTAs9Dg8qijx/G6PQpdDudUi1fFrIKACD0f6t2YH23zQxU/3FVVs7HGdJBIgkIT0YSSNsnziCMdE1SrqR/TD1Ow2YLHiuDcSi9jQpnsEeTvp4xEr4VWwLihrAAhvUmknoDozhG5ofAhFBG1Qv8/BgAu9kA7phcy0kYX3Q6DVAsLWJ/vFrmWUVmI7AwrYBYqrlJrS6tBsB2DIApAEA/eCaCIecJExqhdWofbQXkvaBl4VIDAGJFV6FvVyn+W53QxQIA1eTRAi/zKdg8GMBxxeCEiQB/5ubGxHqw3sZPvuWtOHL/Q7j6qqtw8vgJacehOKBqNwB7Vvfg8iuuwKduuAGre/eg1++judASiy62+LBqxPvI8xozImTwvAAAIABJREFU6ExGMqaFQhdF6kFsdCCEKWXWQwsAiD+0oaXqdNBd1Sa1bDVQn1+3BAAsLVKU1z1Hbcqk5UCTEmk1kESuEAAgKbTC8/X/5Bvxtn//71D4LkaG2TShfskOD+tYYtWA7f21vZk7UgQr9P8qOFSOF0myWSNVENcmlva7XA8DAMjf7fMqLQB8zk4AgMDPxgnAKrvLMQvdn/T2sxkAFlDifbUAyWz8pGNeq+fVtfP8p/ATCgAwweGYTDMkQvsXyp0BoK31n1HlNyKAur9QQFLHj/DRSrorNQEqTA2qjNNP3QAA1RYAywC4WBeAKKSauPHZNsmCBQBk/JtLzvla1USwSfnA2HC2Fpchm2Hq4BN/+iHcfvMXkA1GyAcDYQcIczEdY5ImiEMfK4stLLWaaDVi0CiHRDmCAtIyaD6L4AAZfALwbwMAsO83Dmk3l8JlpZjCtvU6hmmKvc+4EtGh/Vi87DL4K/uQpQXyIEbhRwIAsM3PFh2eigwA1a8wAADbEgkAyHroIue9FYeADKGbibr98Rs/gejkSSwP+ug/9DBqRSECgKymkn5+30MPwavFGJEN6gdIXR/H1jcxdgJhVlCKcmxAAFl3nQnqDR/dzib8wkdINkeSi9NRvV5DyqTRz7H/0BL2Hmjg2PH78epv+xqMBmvIxh34TqJfYYhk5MIf1+ANF3Djjbehf+01+Ja3/hiQ0qaYoLFqAHypAQAq4rPlTAAAggtFhi8aACDi3KwwABJEuOnz92wLAGQupAUgrNfg+mTPquuHLVjY1a2qAcDixmg40nY4ukawWOV76Hc20Wg2tTAmblyFKP9zTAuDNaYFcmqks5QBwLjZMgCKCVm0Zp21gK5pAVC9EeH/lgBAwTtLBoAR6c8LBQDyzEVIByxqPIzbQL5OL29g8whGG0eB3rowdLKgBX/hAGp7rwaWDgHRAgoyNxxfhcUledc9SloQWMhj20puhCsNRDCvAbAtAPC/GMr/+W0/haP3PyS5R5aSDUo2b4h+f4iNzTYuBABIizE2Ohv43jd+D37gLW/elQGwHQBgmZLqpLbN42kA4Pw3/CffKywydG40/JlnEeCmmJZUtbXHUAGAcWmzZCsoNvnXAFcrdkQOtQfo3D57eu1KIqj8SvpIJdBjlTxEFFPYxRfRI/kc60rAZNtADrQBZJ+SCPmSGGaq/yKmZWaxoGa0MZyoUJYqI6snMKd9yyng9dtIjh3B+uk1OKwkMFEXGyntbRdUjQGCVGlML6VUpVTBPGOFgYGF46oY4GCElH7BtOIR+uBEFeOlnWEifb3qn6sKz9zsaq0WGgtNqXYweON5+w7ZCNrvn4IuAAGG7C2s1ZG3WsgZXMQNjJ06ctrUSECrgIyNbu1VVsDDRS0KhRbJJJY9koMkwSSIhHFgHzOkqBnQsXqPLXFK7V4EBKE9XhQhItuCGzvtFodD6SOzxUOr0G2pyKKibkCA7ebVzgwARZ93euz8esOV1d4X0wsrqUFpn8iNjX2lFIOTQNNscqxMkumgNnAX/qgCALNgmm6Rkl6SHsZqVj6GU5DFwjtmoSLVfyDJlRRFBVNs36mek1DRJHgJkcDHKHclmKIGgNqnbT9/d7v+c6VVM/ZmGQDTyu5sz3e1/lquYkY/Q5IE6kcNh1gm1XCcotvuYKm1IGvWH//RB/CO//obaMJDjXZBTJCo+MvAkXTpUYKvfMELZB254847sbi8hI3NTRFUEw2OVlMAAoJ2WimeCKhAzROuDQx0SP/n/BXQ01LTjQuKnWNWobrKirLAJRMwHr9U3ukeYRgAFqWXQMx11eaN7VYUGaJKuyyKSqPNudZGAYZFhu//wR/Av/r+NyBqNnDizGmEMRkROl63e4igoKH/8zm2Mm81AYThVHnx/EioMgCqSb4eIu3S7Jo4KxJZvqUBYsrXWlEkGxwaX2q53/xfZT4JriritDpuCP7wi5+rujWsblcZAGo5pa1lSjsni23r0W2C04sCAHTP4k0gEGLBldl7sdWnT/c/GySL/IxZC62mBM+k3enIGsN9Vm3+7HzlvmSdeHQmacLPtrdc2CPSomfsMvndjku9dy4Ct0DI/Uve0gJZ2pVKYnzI/uhRtyICqBaLovtjgQgrqlXdewjYm/scR6weGqhvSwCgctYmthAivmltqTXqMoeYS2aDBM2lffjsR/4C937xLjx07/2I2LZn1MalW5zaPabir3EB128PrXoNrUYNzXoNcUQbV+6vUtfXPcwwD/i51v1Fhlaeo16ro9fpiU3aYJQoK4GWaHv34MDznofFyy+Hu7IH49EYRVRDwSrgcIiFhQWJp8gkmAIAs0WTrTRQquNnp/XX7vmXygZQGQCZ3F1PAADzRdo+wTcWYIoU9dgDBm0c+/SNCI4fw57REOt33onVRlOKF9RLCOMId917D2qtJjqDAYJGA4hqOLK2rrFP4WPEvQu+tEhKW0CRo9Hw0G2vI/ZraNVbmIxp2avjfjDsgTWSRtPHc557OY4cvQf/5JteDs8dSvV/PDqD0B2Kpsp4UGAyjBDny/ibm76I/mVX4jt+/P8CElLHDQBAxwAjq0/avcwjGTjnG//aEI2M10BAIrYAuDxwAgB/8WHcd+vnYAGAgkU6Mj+LEDd9ngyAiTAAUhGzF99OAYkZWRIAoLi0YwEAW6Izi7x8m1tzhYZPnRpqX5k4NahFGA+1BSCsxUhHBAlYUVfrY1vcocWjgKCG/i9sUGECWB0WC6DrnmY1AHRbcPX8pcBGBq7aSCuDiet8iDQFYq75+RjFaBNO0QHyTUzWDmPz+AOoZR1pDhkjxnASY+wvAPEyiqiJ3A2wuv+AHDMLimR6eD71HBSokvHqN/Rn47hyFiNMgA1lgcoCLQyADG6tjp/9yZ/GY/c8oDpgtGp0fQSBZQB0lflr175tNmjVDXBUCyzykUwSbHTW8fo3vB4/9Na3YLOzrmthhelmYyP5boRu7P5qgX0CAEz+nwYALjw2/zJ45bSSUVJSdwjnVeiugsazyk2RljRRETv2qptqSxnJnxUcTsNFu3XbTUrQsrIP1gZgBBho78EvRdum1SRXfeEzBhYFwjBCvd6Q7/y3KH1LdKK92BLmsNeJ9ljJSER+uGgqoq+POabMVJxr/o/s3y9y1LiJ9bo4efgwhutnsBQFiJwJxqO+KsTKJkc2gVoKEDUk3U0VbwvQwEYAEekxJD2cVOIUw34fBClEJ0DE8FTt1QbjomBNcII6AXGEuB5DFclVNMlYjcL1QknQU4YqRIsp2qd+NxiEDRSHnomeEyPlIkShU2FA+LLQMfnh4pWORxIENeohooA9z1ywEmzSXs2LkXERkmtnqnTld6VqskossZmhbarwl0TnIiJVr0WIauoby/vJSq1UPblYmk7xauW46jtv2R/zgU4V2axOxNmE3/qmT1kp1b9Xx/LW768BvOgVlWr+RiTKjKkWAQwGkqrtqDJZ8t0EcpXNf+dkeevlZB4AqHRJGzcKbq5sSSEVhMk/JW4ZdGlfq4jtCJXZkz5K0SWW49N5IeKdTPKZaBaeAACZE8oXaZQX18Kg7y8Pw3SxZ1mtCsufDV25/Lu53txMa7UYQ/buTiZoLS5IIEIAKTIU/UG7ixAulhstDDc7eMubfgD33Xk3Ltt/QOxJCQiIK4exjAuDEIuLi/LFvn+7UUqCJoJARvXf5XdfeqtZBRFHC7JyyMgx7UDWf758D3N91WpOwZVyTRMFYytEpxVYzgcm/2z/4WeJirBpHyETqDuifzXXIgcBbUIdT9hJtPejBaAT+Tgz6KK2soj//sE/RhH4aC4vijggq6MMyqpj3q6tdi0mqGsf8+wN+b1lNE2fVD5foCQLwlYE/UpLR+knN+KFJhixSfBOzIIZ+JesKJvAMckny4YBoDjTKKDDc+I1kZ5xK2AoY4rJaC7XytJXbUuZHPsu4GB5yhe80zN95HwzFpIVlwx1t1CxOZP+ljiNPQd77VgpElBID15A4HFGf+8cg+FIbfEMq8R6bthkvqACtbTPETimIJhZcXUCmrGvq5Up1ymozl3CBerMguU1UzcLBQAoQMaguyNiWwFY0VOKsCaeU7/3ss3CtGvwsosWBFummIFtCcHo+mkXD3uNNPm3Fr4QHQxWJ0nxdtlnm2QYtXt4+8//EmpeiPFwJBagvJa1KLZmwJKEjJOhMLeEtWVsydSdRin+jCUOXb4fcT1Es96Q50oqIA4/ufxM4FEIhEZUUi+oXu/EC3Dd1/5jNK++Vi9uq4FhkiBeaKHH/mmV6DAAgJ5tqXdQ3psLHnwl6H8xAMCcUuZ5HYyII7vci8jApFc7kyRWZFykLkEA3r8UNZ/6DTnWbv0chvfejaVOG96JE/CTsVTWxylFFn2cXjuJJB2J00VzaRmDLEM7ybDWT9AjwFBfQh610M+pwSCfDqegnV8q+5hn/NjTMdcOOjm5WGjWkSZdNGrAwf0NOJNNfMurv5bCBMiT0/DqCZAOAb8F5DX0ej5uvecohvU9ePVb3wbxXiUAQBcI6rV4bBdRSraeN2PCCwcAyJTgGhszKBv1RTjx7z/+UXzxxk9hMXTFKpHtLyNKKAVN3HLHwzi6PkAWNEUgkQAMma6MIdu9Lj7wwT9Ba2lR3a9K0M/G7Ob7BR1uJe4v11XeA7UG5xrC1lmyiHW+6d7AdYB7OUd/c2lJNHpiMliHI4QRWRrKWKKWSxgatxMy4rirssBC+j/fi1oRw014aRuel6HYPIGTh+/AgtOGNxljktPOM0KBGgovkn2STDmvFmCj14YjelQ5Flp7ME6Ayw4+A9hzuYAF8GKJmz1ac6dcQwsQuOT6QTCRe/eEsTz3n4DChAVGSYp3/9Y7cfsNf4eAsTfdWjxf2rQIchx9/Bh8xupmcp7NctX1jytxlqcIw0AsK3MKGyY9fO03fA1+9hd+Fmvrpyoi39N7UN5CC1zaVgxzzS0AvrS0ZETWjS1kFYB/mgFwXuvdk/DJFhkyu1JZ/d2iB9cGc+Y5ihwxEh0jTRMJVC2qd76JzFYAgFh9mAWIE1mS/7J6Ma1MkOJohfMYLMTs/yf9nwuDIJKqQaAuBPMAQF9kYS60i5PIfOQ58NIxOseOo33sKKJ0hLrs/LweI7ghqWxiNiVoNcVuCAB4uYrvZVyAZSPSoIcTk/7hRP55TRnEapVM67taUTQ9zyLwpQCyInY1xHFdFj4GemQEExDgYsgvOVNeQ14Tz8UgbKK/ciVG8SLcMBbxIXrnphOyHhhIahBGRkct8tFqRIh8BtM8vSE2uj2Mgxi5AQC0FVW1FEogRaM9E6wx2DUcDGONR0CBPqsEeGzPmFiT8RXC7DABo9k0tG+1upDZIHV2VzpXAGC7e1+tXFaTzuok1s8wDSaSyFWqPybJr8fsQzPilzb5N8wQbvzsmd3u/c9lwdgSAJD7YI+nAgDQsotfBABE0MpaYEoTjNb9peK3PQBAOqW4elsA4LzZO5WzEtMMTUlMilH+sez3NhuOBX1mAQANjolSkxnTHw1lzHDMyv2bFGhEsST/cRDjHb/ydvzS//NzuP7Zz8W4NxDdDbbR1JsNYS91Oh2pul122WWylh07dqz0wZWkx1SFbRWcx8L9WURPSWck5Z69/wGVxD31SjeJU0lDN6J1lsZf4p2V8+TfmNTxO/v/tfJherdNf7ZoG1BfIgpljXBZ/U9z6XOmpgjFPf16hMEkhd+qYenQfrzzd98Dn9RW2h8lI9QbDWUUzVRWtfp6LgCAzEICAGYIl7oWlVtsK/zVxH4GbJV5c3YLgAVMdpoDdmmxIoh8rh030g4h1pta8Wevdgkcm72M4afjEgCgyOhUh6S6H53LHLzQ53DUZ9LDqWC3vVaVbLt0uVFRQgOZWyFGrh8GXC2ruQSVKQJJG8g8Q8IxboAB3YdsHq+iuTLnqZQuFX+jC2BukF1ly7koH2JAGyqoO5DkTMS7SvaQVtBZY2V7gAIAmQEAdEzrsao9I3clCwAIo0sAMJ1HwthgD+62AEAlTqkwQpSOr18cn9wbJ2kOMFEk5jPO8Y7/8us4c/wU+ptdEYATz+s8lzWA45juHbL3sajBhF6Odnr9tXuxkB5yz3dFNNAjk4NO4p6HmgjLBdi3Z1UAADLoKCTGNYHfCSKM/RCXXf8S1PbtR+OyA9Jn0B10xa2D4B2BC45jZSfOAwA66s431qqO1S8FA+CiAAD2nbsamfhCxuGGoHoJYwEA6MZUIHSBqMjQuevvcebzt2DPoA//5Al4bOHg+CWQiAK9bhvJWIETroudwUgsFtf6Y5wZ5OgWPoZeDSNpBQhk3apRZJDVYe6AFJx0faQZ20HYmliIa0/sO0L1D33C31285lu/DvXVGEX3cRTZaTgsIsWLQGMv0ryGOx88ibG/jFe8+rVA1AI86jpQ3NGbAwDIfLgIAIDFItLRuQf6HjAaUJQDt//VX+D2mz6JRVoaGgAgMQDAzXc8hMcNADDm/CcgQXUE6lIM+viff/SHWFhdKSsVOl+rAd2FrnbT102BVUa+2oYlAIC0Kyj1X7WnNCbm/aV1KRlwBNtpIUiGnh9oNV7iRRPr26KRtMHS2lNspgu4kxTj3jowbCN2U2S9Daw/fi+axRrCyQjIORDY0BeKEF/hOyj8AhnbTwICRmzJWcagn6NZW8Fk7KGIVxE/+4VAjYLALpywhnE6QcZxE9eEDRgQAGDAnCQifiiUEgIA6QTve+fv4Ja//hSigkKlLFYy1qZumo8jRx+vAADzbdJT8JP6IvLagBojmeQT/VEfr3jVy/ELv/Tz2Ohu7KABYGx0JT+axtQ2zuHaQteG+QKBrISWmXfxw+GSvoOT9R6ZnvklPZRL8eHnBgCUQawRiLDBMHfFZNhFnqvtlVWQPN8zqW5i8wwACRwNPVJElyoDlckkq/8Sh3r0+yXFUyvgTK60qjfVIPhSAwB8v4AVP1ZAOl2sH3kUw1Mn0QpcRH6BITdzCwCUDAACANbzlhReLoIKAGgVWb1qVUSRwoDjkkY8rRzrFRaZptCTQI+vVQZEU4AABpWqicAeJtKB574AJHQEqO1BXluARzucuI6UbQKOj5FDNwECBp5c40Zcw2KjgcioKeejITa7XeQRq8EVN9s5kFjp+tPKm1WXtlUkIuyif2BoYVK5I1hjEh6tlkyn6AwAUKkanysDYHZsVirQlT9s9172KdW/s6qoDG/blcaYk5RerZKxZULF1pVOb5kA2iZwaQAAoa2SAcDjMiJnFgAQgKjSAjDPALAAQO5GlSD+fGf8WWHozBtUr+98MlYmm6Zy7BUM/LpotlqSyLfbbZn3jXpD5lE+GqO/2cEPvOH7JemvsxeTdP+xukpQWX9kmEvNZhOtVkvmEhMBvheThzJ5pwVoQG0NpS0ycSGTyCbLksTZxIV9h9X1SsaH6SG0YjsUXWPsU0HLNAljUqRMAGVnTBkQVV9kJm4RqZ2jBG5eoBXVhO4oVoQUHfUdjN0JssDFd7/5jUL/90IfveFAgr3llRW1hDMBwPw6bAUUyw2/cpdKRoYBAKrMqSoUJ84oFeeAsvpvqpkUPLWVnq0o8DslOEIiMgKQ8rwqkGHWBrETNBVrexyqO2Ja0S4hACCJDqeiYX7J8c24gqrN7fT6y0iYtrVxXRetGGrwqBsEE/8kHQsDQNvBJgr6GrcdywSQ8Uv1aZGNEGh5RhSwOu6eSACAwfk8AFBlAHBP3wkAsCawNiTWK2QAAKkgZ9KLTHo96f5eOkGRZHj/u9+Lz37yJly575C03XGsC2DnONKKRmCl1+uJEJ8WEFQTxCbdClrxF8qmEh0A6nBMcknwKfjKNoF+l9pAuidoQlNyKCV5O/Ds6xCtrOI1/+K1cBebSJiMBnTpyVQkjfPjqQ4AUBBOmOjKkuS8UAYAE1QXfpEjnIyBo4/hwb/5OA5SmPnUSTjdngClBFtFf2o8wmDQRaPZkOu3RiV1WiAXHjZSYCMp0CsCYS1SCyDLCyy3Guj3u8KGEh4LEzRhWrGa7GM4GKBRI6CbApM+An+EF1x/NZ773CsxGpzBwf1N9AddnFjrYuI3UfiLQiU/dO1XYO/zXwaW3tk6NzF940y4FfFU5hsLQju10O20s4pIJ4GFyWQKAHgT/P1f/QW+eOMnsEBKfEZrQw+7AQBMlnkNfu/334/VA/uJ4pWFlksJAHDeUeCRlX+DP6JWb8i+5XqBqfKLD4cB1lQXRNuglEEqBZh8jKS7jqy3jpqboUg66J58CLXxMYT5UAEA6gYUvPeeCOSSrZEUI0T1GKMsQ1xrYjiYCADQ3RiinYW4/KX/CFg6oG0AfoRxVggAwDWEoocErwQAoPCwjAEVFSQe+f53vQc3/flfCQCguYonAABzGAIAzGmUAXDuAAAZxYNkgK98yQvwq7/2y+jsKAK4PQBg90oCAHbNm2fEcQ+t7ucXEwVeqtc+DQDMFE61uaf6K9vfahU5LTXT+iUPhx1j9bd7P/VWN9kG19VAX342ysiiem36EG2gqpuxen5yfiglVwEAmSyVPv6ycv4EMABkASfCl+eIJxOMTp3E+qOHEWQJWrGPNOGixf5ApSVKnVOsbtgGYCI918gDGqqPTChW94hq8j2HQ+QM5qQXVZVTxWmA7QCkPlH501SveA2Y/FMDgWAAF0iKOQkYwETVUOrJBGDcyWo//CYyP0ZOb1ZSmKIaJvUGJrUGiqiOHt0JMiKaDTRrTYTwRbV0Mhqj3e0AMf1tTWXE3OAK2aukVvPsJWkw1W/RPXB91MJYnA+sTZut79sAtNpvViYdFXrufKV4qyS9Ou5mEwrLDJkGdnax2+595hMSIrC2mst5w7sqlR5+sU/WMFBsBWkKAFgngH9YBoBbUNl6ygCYAQBEU0EgKGkBECjAtAAQfON4YeDE6okFAC6IDTizENiQffYe2KfYZNsCXtX7I0KKRYHF1gI63Q6GA9Pvn+di49eqN/Cb//XX8e53/DYu27tfBPvWT5zCysKigE5U+SfI1u2rZ/HBgwflXrLyz5YmtgCwf9h+JpN/AgI8Ju2BzzCgjggDfNMWIN8lkVCf8vJhWDt2/Mj6yWq+oWfbSosm/4bSXbZTaXJ29oNrCYMWiksSwtFKIROqlNZOyBEtNWlrjA985M8Q1mMTX7PVZqStUtYSbqZ1SxWcqwDAlms3WUYzVdEpwGGvma28y78rFUtZ9yVTm1I9qwBAFVTZKTiQNVA86S0oo1Vmfq541fM+yLycMhtkhAtYQIsn9sFfGgaAAAB0eLR0eEn2p1VmU6uX07fBl9VsEABV2qtUhZv/JuWfFHIKVLLvX9rOjCYG134FTPTeCt2fjhGGBVAyrXRT0880n/tEAwC2DcgyACwAwPmm6fJWq4wBxswkKyvkVQDAAUbpWJguw+FI7D2FIZOk+MynbsRNH/8E0s2+AAL8LFF+ZytRRvs5znNlpZmVqTIHDesMBSJpG9I1TGqpZl1QoIbtewqoWkbWVBNkAnb4ttliU6/hp//Tf0Bz7woyWnn5LhJxUPJmGABmm9V7Y1k3hjm00xzZ7m+XnAHA6MhVBqbPdYCUDcZFjisaAFJYIDuQbAhW9ntt3P/BP8XBSYZ44wzyjQ0BSGpxjPGIWikZNjbWsbK6gkEywpluFxmtAP0YmylwvD3A5rhA7teQsf2DfY/CoCngBh7CWgQ38KU3fkxLVxXokHXCcXLEEWnm3DtHeNGLnos4dNDvbWJxeRlRfQFXXXsdotZe5E4Eb88h2g8gIzeBzgMilE0gzgBHZS/HlxAASNiKUOCOj30Ut93wt2gx32QLzA4AAENAVo5ZKCIQ/s7f+W1cdtWVwkax8/JSAgBsB623FqRVhxNKaf3qgCPtd0KZdxFIm5ynGicsKIkBRyFaBuL2MsmQ9jdRjNqouTkmow76px6C234IUT5AMfE1+WeUIO46LH5pi26OHLGsIWM0GysY9tla1kA7DVG7+oWoH7oW8NgSyXjbEwCAcUKakDEyEfvuYjyGQ/0DAgBcdx0Pf/De38Nf//GfoUbxSVMoYzzCtYctANrKe24AgMvjdf5/9t4EWpa0rBLdkZGRkdPJc849d741Qw0IVYBS4tz6AIdGsG0fNk+kdaHSLPQxqDjjQLd2q82zFZzahT4HtEUf79nPoRvEbp8jNKIMVUUBVVADdeuOZ8ohIiMi8/Xe3/9HRuY9w711a8TKWmedW+fkiYzhH75vf/vbe6LzTfMUT7nxOrz1F34O26PtPRkA9mzn292qgD1jILVgO50jn68pHhP4NodYP5Rl6DH9m3/kAIBtW7a/Xpj8K3BSkGHVfdHpmZBPpxL1SJIR8iItqxIP5UkuAgCiVKsSMrNG8mWREgBwIi0Ksl1Prir/XGx9X63bIR9JAIBTk/25+WiEJQabaYL1T96F5PxZdAgIcukgDdLpAFhoZwi39xBVolupXFlfpwUTRNjG1DiQh3Oqn7PH1SdFogdz4pchCivPVNJvotXp6DsXSCLaCgBJuyStzilnM/ir0yZwWkNaC5BwQaWSa7eHWm8F01ZXCrpJEaDRXEKztYQaxd8mISbZBP3+NoLIFp5q0m8Bik/sZsGRr17RJoY9e6R3FuzFy40BMJf8OzoqQR4fiO41vvar2vu/XQQAzArswiR8v+NpjDrWRrXySBqoAQD0yWYCYvhtFQAwRo1VhKvB7V7Vzt2u/VJaAAL2OlIE0NHulBI49khVBHC3FgBubikFlGoNZGwB8K0fD2Xil2PWjZOFQLa8F3MV0NkHKQGaAu24iXOnz+DY0aOiBX76vvtx44034ZN3fgzf9opvwemTD4q90qxHGGxu48jaQWxubGBt9QBOPvCAqHpEuQkAMNln1c9X3quXxc/zST5/LsZKMUaepxIeEjDn5uaMCu+SzorxSRUAYIDJthvjMFnirrXAf3esEUv+ZtXfsk89qGM0GGOpsyyqOy0zqWtyldcSAAAgAElEQVRC+muj21L//0Y6wJd+5fPx4z/173Dm/FkNtyW2PDAgUb+46pdzT5CfJyaOY3zt9XiZgBtAa24IVaq/b+swdsyFLyXlrlJfpR369VCB+T4BBnUQ/N/avTOLRa6T1GHwcfYiQ8Hf06DGRPixAwByacG4droLbtFuDCUtINa3rIoSk/8JxmwdU/WftrGmVs0WF6uP2ZcSVAXIxjLxCVcJtDpAyj7BAsNHGgAwNwYT+LJ5YC0ATMhn7WOLN8fpGjixP18l1zpr9QG1ANDTnP/mvO51l9ST32BP9PYAD9z1KfzRb/0eNh48rftCoEB0Y76nQQGsljQUZhU4n8Y7AIAgC6nIrOpTa8ixYUzy19iVdm0qqDoQytpUuJfLqjAOMShSvPHH34Sg2Sj92Lkbaj1x1f+5tjoHACj+eMIDAHZ3ZwCA07Fg0YJjt0Zdkylq6RAYJ7jrD96JA+kI7a1NTNbXFXt16GiUsVUjx/nz57C6dkAaJ1uMUclwids4N8pw/7ktbGZA2F5Gvd1laoZkaGBZHtDJYYJ0SiO1iXq1qVTfH44EqFFkje1CBw8uIY4DvOAFX4Kjx47g0PErgaiJyShBLWqJ2k27wc7aYWxsbKLV7qryW66Ljjli+zZZmTPtjEvdRucYABx/4wSIgNve9Sf4uz9/D7rBBPVJcVEAAJNTXufPvfUtuO76p0rY0M/LRxIAYIGsbAFwGgCKjVwLAAtDMe0607HYerT35pxsd5cEAoz6facVwrXDwByB2ryvLCKyj542gRRBzhOExQi1sAAG6xg88DFMz30UcTEwBwpqdBFGtwDI0HQyedMRWu22WkNazR42N4ZY6qyiaB3C+egIjlz/LKDRRiFRwFj2isbeYWtChgYFFSWMzvjbqvpkmvze238Hf/j2d6ATNuYAAF4vGQCm9WO52fwOOosbqRrGtUti5iHNEA2wOHrFEfzK2355XwbAIgCwGAuTEUkwg2uRb5PzezILk08CAJc6ax+H758lkJUA2wWFnBL24M3bmgAAe0xJjRqNTHREtLZKb+usWrF/fXCm6O6RJOsTl+ifq6R5MSJtq45u7aseVOU26i0nsFX/TWDOruURBQAY9MYxksEAnQCgYUb24Ems338vpqO++iMlwKYE2bMAbPLa8u8FsCoJqM7aBfvSAyC1zezFWHH0faIK0tl6wM3RCVx5sT0GTqRJUXVYtQchzwYCSIXUU2cJALgklPyCMdVE63XkjSYmzTaKRhtR74B65urtFTQ6K67yy94qC6pKH+1SGdaotX7T4O9NBd0CISK1BAAIJtUQYjTMtPBqzFSCGVvIPUVp/0mzW8K+OBb9+5TAV+7zBeHlDqCAf0/5WXNsGVui1W9MGrgAAJ/i24amyroX9fJMwArn99ECAELRD60FgACAgm6KgUlg01esTATQABJXlQEdJax/MqdQjjfd3f/x7PoOy+9tBSrXIS8049gi+l219ccBL9yfsyRVpX/j3HkcXD0gIa+f+vGfwM//3Ftw/PBR7eMECbiONVyPHVsGJNQXUmSsjt5ST8c/e/asdDcIBnBN4fhmW4BHxD3TwyvgM3EMqQFSN92Bcg10fe0+gfUJbfX5isEzIcWVwkPGIpkl/1bF9lVEjVPnJCDKs6/+qXeQoKBvS2AhIkLYpFtDge1shOs+60b8xL//STRoZxZxtk8lVpZs9xVYmT7IrOq8eI0XjHn3A38t/Ft/f6rJP9cpS+ZMhb/6/PhxSoI4VyouANX77J/5fnNC7VPVueqO7ZkYpbbEgjuAXQbBi8cWAJhw7RNwbXvE/P2eAQD+/mnfcDodfC9to1gQkwMPW8YYRKuEToVw8/pQ4u9F/kpHADVPOMq1sekk+uWTy4ro5qMBAPBatIdfAgAglwvn4kD6uBM0dxwmAwBU0Z0USm5o7UbRUErW1v+nDzeSDO/51d/CXR+6DQ8++KAA87hJQS8IOKe4HIXGBN86pyG5HagbgHv7FDHXQAIB6maeCnDhV6CMPxCjwFpQbMwrxXB4zyQoEHZqYh9/34+8EUGrIXtOJl88Zz5znmvZAlDB6aRv8IQHAMiAMghcAIAffK5dkewotjK1SKFmf3uW4IH3vAvhmVNYSoYINjdRbPXREMvHWJODQR/NTkvMgVFeYMTxHjWxNZ7g0+e3cLafItE+ZsJ4cXcV2WSKbJpLQT2djpFTd6DTRrO7hKc942Zcde21uPa669DqNBEfWgUmKdAKgVGCZCNBI2q5Z84kmsJLoViYfVpMsmXMPfeyFUnrueF+4j88RBBHzh1KcAs0PQDQCHD7u/4E7//vf3pRAAALODmLVE489Cd/+qfwWTc/A4gjsU5VbFKRcB4kvowtv7IXcJ8jgGvArQqNjEcqekpc66oaAAQA0ixDa3kVw/UNx9whSxjI0kQFMwIDbBuoM44lm4S6AmSRUDFimpIWAWyfR3LyYyhOfQTNycDsJ50ei/IGnlMw0d5OtwiCq60DB5Gus6JO60WgdfBafCpZwrW3fCFqzY6q/7W4jZxrEav9XBdyijAGKPKx/YzAFgUmG038we/+Pv6vX/1NdOgsoJdpARB4JADA694PAPCtzqrt1QMTFQ+B7koHv/n2X98XACDjUPjzwhj0+w3jH2oseStlKwQb44wAwOUAkJczhh6uv/1HzwDY6UaWYkNKuGfBoSYjxYWyzNT3s7EmigcAfPDoB89+1Ru/2fvAz5IyV/0XAGAVgRIAKNcgm2Cq/JDio7dYVd0RTRXbGbvA0u1HQgSQFEsqu4pOXBQCATAcoP/p+zE4/SAiJggESGQTxIlmvsrWDmATPqD6rXM2KINkL4zmNg4CAKTsyqdYgkSONaANxAJgXr8Jqtu9Ib2XiyWpS/JLFqppqKhUoR29W8GIC8Z5ZG5IpK3RAiWvxah1l6UVEB04jGj1MNKoibTWwJBraH+ISG0X9jKw0oexTtxNItHWJ0k6JMWSWDFRnzIFUxQBVI5RYUNUt5xFoVy/YO0GNu32+0UAwMbH/Gsu2dwLCDDulOvvN/E8Jf6qhJrFmRJo3ZYZqKP77S6uiqDul+zsNVedlFqFyXOhCCAZAM4PQsANn/2EO5nGJG0APR1RoYUxFzSHrErBoMkDAGoBcKJdD3UxNmq2jZzy+VaSf/5Ga4hXwnUggFc/V0AlHdIcB1ZW8d6//Cu86Y0/gk989E489eprEZDGOc6wcX5diT6TftIc1w4elKUf//74kaPY3t5W9d8nsGa/A6tAOus7T4Hj2ucF/6xqaWAlN0j+v8ZO9Twdva46Tn2yX1A4qNbGlEmgiWO4diobMy48LCnENsFnYnDcvAlWsJ+f50y7pYC9nPkYg0mG7H8CkD/2Uz+BF734n+HeM/djebkn7+WA1f10rF5DsoN8MqEn4VwIeDxVFvZhxzDB8q9yHffMGDugPeGqyJBjeXlxvurfL/57DjjYYaBpirlz5t4h2r+bgxo/fnYv2G1a4GJp2+QxZAAY+GNASTXJt6CsXFVn66vWWG/fZNyinE4tGZ+X6/l3zmK217DP38BiMsYco7Tcf/yeUQUAPNPOO7E8kgCAFwG0uWR7Oe/HxTAAOG7zmgWwTP6pJB+yNdAzAAjIUwtDonDUBuLBXa9+XqA9DfCeX/st5OubahEYDIY4v74p4cSA80IaCUzQyKQgCMrA19qk+DserlWPlYCx51xtFVyuDAnWvVewbNuiCfkxqCcoxmeCDHmc4cDxg3jN93wXaksdjPMxggb7082ZQofyf/sZCAAwQdMaKwBgVuf0mkVshehQJ2g0BAbb2PjA+7B99yewXIzR2O4j2k5R9Idi3Zl48ETgSa0RYZiNUYQRxkGIrXGBM9tDnB+OkUwsxhmhjjNJjt6Rw7j2+qtx/dOeiuNXH0dvbQXodgH2mm9socFqc7ON7bNnEFFcNaphPB4hHZOuvaT1u07QJid3wPSL0ixVoaMjFyATuWWypu/K/O1hquth/zrZjlvsBQBAlpIugTve9Sf4H//t3ejIiWOyJwOgCgBw3v/rH/83uOXZz0LQimUt+3gAALiucY2TwC9V9Gkt2F3CX/zZf8Mzb74FnU5b2jbUpZJjQFBDTDcwalpJYT83e08+dfb7Bzkw3EJ66i7kD3wQzUm/3FWlM2YzXHstBaq5cJDOH3WXxByKnNhf0D2Ou/sd3HTr81BrLyErAtktmrCrTLwZYGls0imNbRZcrFQ5b3bwR7/3TvzOL70NSw1andq6xznfarUFAJgQsC34ezEAzAFmIiHA8XSMoM7CZA3/6R2/jeGYbchWKKy+bMiZ3tAiAFDuQ9OpNFBoacxYyIu8+1iH1/EQh+6O4/mx+OGTAMDCXfcDw6pO7KMpFNySxjQlFcqr06s3jlPFKJg++K2qKV8MAMBB7u2ZvFicggFXUdNxXYJvfbCObloBACx44m9c7y03FVK/1FfzyAIAg5w2ZC05ARAEYE9gceY0zt37KaHWXIBrTihIAafTA+B3BQaFVcKrCasHKxh4UeCGtoAEAPjFYMOADZciOBs1v1B4NoS33Dtw8JACEZEiHLJuAIQtdFwYJFrnKg3GnGCwUxcIMJjUkMcdxIePo3HoKNJmB8MwwnY+xUafViwdKfd6UMPQbEt2y08hEEKDlUaEVhypbzsZDpEkKcK4XYrJLfY+l4reLujdKVG4WABAh6iIkdmxmATPlrDqwrfTZ/ljlL/jEajA7q2hXC+yPL2d4J+n+s9AtVlQzzXZB4iLx77YxfBSWwCqAADPkRQ1BSKivs00AGQTKJFAYwCIbhjU1QIgF4CHBQDw6v8uSdSEcCuQeywGorjNyyvGu+aJEDVVkCkQ9Ju/9n/it37t18Gm6oPLq0gHQ1BviT2ipLExMGAAQb/o9a1NRHEDJ46f0N+yJYCAJpFuPg8Cbvyu5Lrf1+YnSh9p1mPS/q3vUKq9RPOpPyJU3KvjGnXdwB2f1PsN2AV+XLMKzu8mlUCtL9Al+Ma6cOsWK4LeXcIlhHpurk2IU5XVTVb+680mNkdDjCYFrnraDbj5cz8H3/mD34czm+sCB3j8nPZJtRp6FFZKUgSsIFV2cZ9Me02O6hpeBc/8+GTFdK6FoJpoOwq/Bzf83wg08QyABRBp8TP2AwAItPkWNf4tgZ4qGOPB0mouXX4Gb/uE7W2PXQsA27C8MGpVRNdrpdj9n2lA+J/bvsjqHVX/C33pXjnhq5mln7V4KKFUpdoAPd9iR4aZ/b/nQ5mwosaBe36PJABAZpinGnsGgAcA9Bz30AAQAMDM39nIzQCAGZMB9VBWvPW4jv5gW+wXBvXpcIRWLcSfvuUXEQ0TASijJNX9pLo4qd+fPnnK9ibXw23/tiqehrlsfY11qITfWfOqymdht+zkzKyrUsnnOkYAICwQH2rh6HXH8bJXfLP6rs9tb4rBQ+swxVWuMq52MzeBZgWEJ3oLgAxydVWMCQwA8ImxiRan4zE6yz1jAGytY3DnHTh5+4ewPM3RSFLEGbB9bl3JNttfGnEDm/0tBFEdW8MRRkWBpJhixHb/egPdtcM4cc1TcNV1T0V05ARw4Ig0l+ArwzUyaHIxE9ivzb7uZEwmSFvUc653tFzb2FxHt9NT7ziBgE6XlnT8fPrF17G9tYGl5WWko4Fr+XDFLYIA1DlwDFVvCXix+331fTsCAHENd/zXP75kAMAXpn70TT+GZz/ncwQA5OPUdCgeaQbAgguATShjSyq259yhHgfHCBnIqpQX+KVf+mV83dd9HQ6uHUCnRxvGHOlwqMp5PW4iok2gGE9TAQCYjDFNB6CP0SQdID9/L9J7PiAAgPG4j82ZTPviR1MOIrm0B7a3trC0vGJrRHcJo6KNT2y0cPMXfBXQ7iHLpqi3ehL4Y2Sj+N0xpJGPxQzhtVFjJGy28V/e+Z/xm2/9ZfTi9sMCAJAB4AGASa3AO37/P2HMa34IAIDfdxkTEQBg8cQDANJmITuHe8dDGbiPo7/5Rw8AmPqk690UQG50UyWhpLL5YFNVButFnyn+k36+9xDYr6ppPvHe2s6raEeiL86SXJ+uzZL/UphiRhyet5srYVWX6j4CIoDcoEgxU7ViOkFjUkBTOU0wOPkA1j99P5YadUyJzLL6SropSP3N1HpJsY8gJzK8KKThRYPsuo0GZYrjyXCkCiSfGQMkggM+sbVJa89D1ZSgJjQxbrURxbGJBdZIf2RfZGC9omQwkILnUHiJ1DrUkRY7aLSwkU2U9Iera2gfuwLh8ir6xRTrSYHRtAVELWsNYZVYlRDbxCUgmedoNxtoyyN5qsrjhLRIU68CFSR8FWBuXagGPD7wqVQRq8nEXuuJvzf+Ps6zTeZFAHc7jq/Y2n2djUvNEQZorgXGqv+mOu67RbV3lgf2OK7jf1ScH6rn59++29yZq6a6amCVAeCMCd05GANFwn8UAHQ2gL66bAJWpAgbFdmVycwiUOR0nZnZ3TkGAPv/aQPI4E2bS4W14a+j2hK06/UYDUVjW5tKWEOSphrPssByFSGCABznTdJ2nfAMvbsPrh3EP7z/A/ih7/9B3P2xj+Omp1yPrbPnMdjcEgiQp2NV23xCqCSIBD72yLea+oyt9Y1SPX6nZJPv4fyuJv9+7TGXDSbWBnp5BwAlnfKWz9Fqxro+q6ibSrgfgwQvCvYQs+XJzXERdRzTKs/HpmxMsNA5SSiA4Bzj17RQ4s+KF6+p2evh/GCAwaTAi176L/DdP/xGnBttAw1aXjFRLhBR5ZyicXQaSTPUokYJAJTrLdsT8lxf1XHp9wk/B7Qu7TAnbcS4NZtBm/s/P074O6+ZMNebvwPbYDeAb8aWYh9ixaKRLKcKY6RM9nec3IJFS+0Fn4BX14jqPdhpHO8HUOy1NtldMt0amwozIV0DVdxddPdFFXwCclzDCXREDWwNho7mb3RRc5Fw9GICrXSRcZVGO5dZ45OO7t/swDedR7mmuGfo3Ci8oCI/iKA9rcfqWlcIJFubkNZIgofTTDaASLf3tAH0rWH+3Gy8WRxgQNFuImlMED0DwHzk5SUvBsAMRKSXd5qPEbcaUolvUhMgz1Bvxjh322148K//Bj32gOcFNre2cebseWwPaScaIorb2KTVbT5V8jdMUmlm0FpXCt26Zu57zgpTk9SUx1mx5D7I+9Tr9pCOEuQp292m0iTZ3thCc6WNpFXgq17yIjzrc5+DsNtWfEA2AQEa2XtVgAM/lry+ge7Vgmjz3uNt/rf2rG1t13OTkKbTYKhHUjLny+8tbteqzG7P+ruUT52913HUdLwaCyVa723kl7aSzALpiECm0STH9K6P4e6/fz/Sc6fQbTXx6XPnuJgoXh1JkypHZ2kJJ66+EoeOHUP30GGg0QTojMTvss0jcMZHUUeElg14KsPTkrlGOjwLNVa3J0uL7wsCssEIyjg7UcPlTHha882qsGJ6OuHnWSHEx3gEjEIX77kDUArSOQJc6l28AABgkokM977vb/Bn//mdWGYl2IkAjosA06iLqg0g+YA5eN0TxYR0D3nt61+H5734RSiSIcIm3TBMm+lyWwAW10n7f2sN9SAg90aCMb4I6eR/jMEk4T9qUTU1N/sE7je3pN/jQT3GmixQegCALQCpXMICxaEN6mUlA3bYiDI0+uSHMX3gdrSmfXJxUASMj6dq3+FYBOOFNFPrIMt0NSb/W5taO4ZZiiGWsB6cwLGnPgfdY1fK7nGqRgNjDxGMJvWfQstyAgCQ9PtqLeGlv+8v/wZv/fGfVgsA5x5BSNt7arq+9fUNx4ramwHgbQBJFWILAK9hPEnxu7/3O9LoyguOaYtPeHwVaV1x1KqQ8yOvGnfyvGiNTCDAswLL+OfJFoBLnbKPv/f7arKvyMjT19OVXcOyaP/pWACAV6e3jcHtQHtc1sUAAKWNmqMBaqCWAECldlrx4i5ZB+Xg9VwqG9E+CCir0I8QAECrPAoAhQRSigwtKpKSKbF+Hv3Tp5BsrCMOuCxQ1C+T4ionqhYaBv6FcwaYu4cVJNwBNLwO9mSp9WJsrQA+udSi4R7IDAQwDilpvs12G41my3pCdXtMPNEo/y7gEgrvN2GfFLLqS0/eOsasdjaayOO26E60DSxayxi1DmK7oJp1rn5ibrCsKqpqPGU7Y4Q6EzomzuzvouoxvU5V5gmQkIS7Qw/cbrZiixvJTlXJxQXM39rF93pK6H6zskxc3Hmq+uap/0z8Stqxo//7uH0H8TPPrLFQ3Fs/utDKVUUXz3en8/P3gclPNUjT2Nd/HkTaHwCwrdin/Pa3VQDAEgv2a1r1nyrHFAJU9UZskplq/W7nvtM6wGfMRIbXwnHNSjaDTlr68f10wGDyOOj31d/f39xCs95Ap9WS4N+P/vCP4t3/5V2q5q0s9dCJm6LotcIIcT2SLgA3LwJmSuTCGpqdtpJ/BtlU+iegoPTdJbLVMeI3S0//r1Lg9LNpTd7ArABxbfTJvfc0JoXSa17QEoxVKv4uz62NgFWBlXYdRTpCmtBOcIJmM9Zmy2dAsHXtwArazabo+2sHVrG6uoLe0hJarab6m5msfPK++3DnJ+7CHZ+4C73DR/Btr3ktvuLr/jnOUhCwt4S8To9gxtGFghqCAA1XedNzrwQAXvm/yuSqJsTV5H83AKA8nAN4/PpUnUdeUHE3AGCnMe+fzSz559zz1pozAULNB5dMl2vjjpOc4FN+gYtNdQzwPmiu7tIK9HABAPwMD6aUivyu/cYnaGVi7q6Nz3SU5dbe5RJ3zVMGrqS669+WUM2xPPR+J/rr0YcFAMDv71rrHqcAAINaqsjz+kj9p4q8rORcVKu8rEFtE4ImHP9jSJSfCWWzgU/8xf+H7M6PYkmMHqq0873AYJRia3uAwTCRnSLnCPUACKbwO5N7CgUmWY4pVeYLVhl5v70wo7MSQw2D/gCtZltFDp4XNUqacROjwQhhN8aZyTa+843fi+UTx+QoUoSBAD2uW2QtUbDQtw/4ZyIGQLnHXNjCtt9+5n//+AAA7PqMC+ClKq2Cyh2sHseYjMdWMMjHSD99L05+/KNIzp8R7X7lmmvQWllG58ABoE0VJmvzMO9F+q+PMaW2RD3Sd9YsGaeokXIaIkzpyMR2DSbiTIYNALAXwX6CIEzymQQSCCAkY3adpUaOq7CqwXMOCPCtnub8pOZsCsXpu2BiBAGT9opK7MU+PAfMzGkAXAYAQBtA7r/f8Zr/HV/+tf8Mk3SEGsGyRxAAEM2e7bH8mhQCqMuWSad14xkAWgNrAaJGLACOYCgZO4wfKChNt6Up20rT1ERE2QJLhykygXmH1QYwQTEaoMG2oXCC4Sdvx+Tej6AdDJHXchR0B+AXARyum1mO5e4KLSGkocW4lXHDtB4g6sTYnrZxrjiMo0/5HLQPnwDIigypq2MAgOkAUICQWkGmIzIeDtDodIG8wP/4q/fiLY8QAJAWCX7nd9+OqEW9rnEJAGifYY53CQAAGZSMSbz20ZMAwCVM0ifCW0Xx0yLsoODyu+2lFNeQ4j/7hX1fvaegV9+7w8XuBwCI2uOsWDzyr4mjxMbvclZ1rToDlMFgGUE++gCAEFjtBGp0V2WBvp9NAhXpCJN+H/fdeSdaFJVRT8LYxPC4LnCTYSVl4hHh6s0zChRfnHS+p9ySBxMFZMIkyxAGCAZ52N6n4HDGmua5sfpPJgDRU0bMBZ9hjX3LkdYna6twl6ENzOhQqmRw9eTmWaPADZAWZEE20Or2MF1aw2jtBLZrVD6dSvyE3sbTWl3voZdup9MVDZsLnvqP2f9ENwPbX5GQbreLk4gHNRYAyll1cWG8VRMV/yuNpV1fM6Blt7fspAjv7zPBsogicIGxMbQw+mCcQQg3ogUV83lgwwmo+Y7cSwAA/Pl6lNxXaUwLw3eNWUVlLwaAxG6UfDgGgAMPPABAJNxyBGsBYOU/R8PEIFUNsU5qn3DtxAbY7d7yXlQTrJhJba2mnnwm5wyWp3mBY4ePYNQfSLAyT8b4xJ0fww/9wA/g9IOntbuvLC9jMs6R9AeaDxK2nLDlhNX3WTWbCXOr20G9EWEwGmG7v22sAvfy46ea5FIbwAM+vDbPvLGNlJIfYymGx2IsUMjI7DqbcQTRB3Paio0F3nH+CiwSh5/skQRp/yQOrrSxtramoH95pYdDhw7i8MGDSvSPHTsq4CCmaGFEq1NjG8iFYAJsDcc4fOwERmluvuJPvQnoLWNAQKHdQVoneBe6ilag+8m5SM+UqB4JGJBgnKsMeJRfq4IDXP2/F+fXTgBAda56N4SqUJC/h5wzVTbN3OpXYRXstH+UYA17QcWQmGfmzNbBWavUzmOQlV8G4H7fWxAr3GXgVs/p8gEARyF3qxqTSB3T6cSIIedOT6C4s2OiKnZCYMvZu/oxKkVzzzgh1VwUXntVtWf0TNWTPBMk87uOb+nQ0BCjwnRmHm8MANunnNaMq/yrZUAJnWM6kGknQbOxmDRk4wnojiO8952/j0ODTcQjow0zsWCCweyOCT4TjM2tvpKIUZrJYlEK3rJLBcaTKbZGYxORyzJM8lnPrrH6WBygQCfp6RQVzMFEK0mttzrsttC7+ii+9Ye/X8nt+fVziDttjMYplldXMOwPELP66DQA9AwX+safyAwA7VJKiBkKyJvINSY61oFaU0LFD5GRZRiMAsNtIKPlHePEhnNVsnhK04h7Pn/nHKv0QzIdXMsMATNZsrHNkXm/7iv/QXYWAyKXkE9p40uGAN1E1HBmcZYmhqtgq4WOQZGvkkvowejk7srm4XRTmzd1Ev7msQUAWPVmwktqPdeNV77qX+GFX/8SAwDIHBMF/5FhAAgAILDDNiCCABUAQCOA5A/+zLUgcv3yc1TrIO0as9zYUGKKZMhdcYzq/2RIkb2j2IgsuWCKfNRHTJprHRh/6k4E996BKN9CEeZqyeEXDTr5eMlZDdIJgmwqLSz0+0CrASbXceoSsvQAACAASURBVK+NMyMgaV6DQ9c+E82Dx4g2AvU2JrIDtD2VzBYyALRtM/Zm22uzJSH1D/zt+/Ef3vTv0I0s7iELSXOhFmK7P5CLhIky780A4D0i/Z8nnZPFEkwwHA/wW7/9G+gsdwQAMEbzDAArHtr9nbnAzTa7RbCbQoBsc/Ytun7fJqj5pAjgHunFE+FXPvn3fTfzxVj2sOVGPU9GQugkbuayDlNpn8EGO13vvgCAV9V1dGiPLsnPUy9bvPXz0IS2vG+yembL5PHRBwD8xFQ1UEE5af5TUSNjTrLxGA/eeSemgz6QjhDXmBCSosk+M2ehQSGwC1RgZgBA6ZKgINcqzww2mCDJyotBnqfwlQ/PlFMtkLSQnArH3eWeEHW5BzABoP2I96HmGilmAsGJKSa0x2LCQ/sPfYbR2GqBs1ucAP1aA/3Vo5guH0TMRL9OAbIpEl5P1ETYaMkGJ8tINx5jkhWilEuF2bqjMdaCNQvAq2NoJwDA/8wPDf+X1eSkWsFb1KGYD9gvHgCoVh/L6uKUXvKhGA5lRdN6ZkRD5rNjW8DcNZWX6qr0rte7mmT59+82d+YWaBdmqNPUbRYeALBckcq3u7cA7AQAiM7uazDS+rANiMg2AQAm/xOvAWCEzZmA2UI7wG6JXflzN0bVVy97yEhjhddIYb/+1haGm9s4uLIqsb//+PO/iLf98n/E4YOHMBzQjmdJ7QFsCWDVn17fQ9rhkRWwvIzRcGQ9/BFReSqWmOAgnw0V06sAkb+vVQCAQJt/la1Sousz2Z9gudvDaDAU9ZBBSLsVqyqdjAZIBn31AK6uLKHXaSMbp+izx7cWKLG/4tgBXH/tGlZXmtIbIMDKz2PCv7LckwOBt+CRzzGT3VJXgOtIDa3OMkYpqYvU7GjIoWH52Al0rrgKoEVimiFhmsdWBnqb8zmOyT4gGGGJDO87r53PQImMYx351om58bvA1qnO3AuAOp+4Vg7g56l3M9mpVaQ6Ry+o+leP5XRFrJLmLBcdeLDI2tltL86YULi/9++pglh77V8+6X7o+7zj6rjWLa1GFfV9rQkEb/xNpt4BgVaBwBkS2kxF1HCwO68efwJeEs1iUG3rtwJgl7fMnpdBxiLYCwOwhMXSGnvX4x0A0FkHjqGh67DEyoB5i0vGBUXkWhiPhmpDE7WZEzQI8N9/89dwZVCglRltmDoKFkzX5ZBBId28sJ+Tkru93ZduBtcNPQOyh1hlZBCi1kkut2Tq8YtMAbYOpAIIRlkmphv97beHQywfWFXl+ite8rW46Ys+H+nWJtJpge7qMraHA9McyQzg/4wFAAjUuAYhZ05cUs19e0CNxQTSr5W0GEgAVnCZsPOe11tGb2Gi6HSpbPB6QMDKIxwLjGfI1CA4xASSBQq53yj+sOTfzsPB6Yp3YiX/rNwr/tHUsCTfgAIPGPheDA/eeWHbEkovd1VjAXD+meSyCc5d+uvhaAHwAIDWGUzx8m/6l/i6l3+jgDLqKDxqAABdLwQGzFoAfPuxbP0sQFIOwHYF0+EwG1uB8ixc0UUgz1S9555G8I3sHD1/thmymDnaVhzOuGd090cxvuODiEbrGGKESVRgEpEdwDadNpbYAvTgBqIp9YAooDvGtFFDXp8g6jVxNgWK3vVYu/oZaKwdBoIY03pbzj4UH+SrLhFjuhBwXQkFviNqoBiPcdsHPoSf/uF/syMAwPWGAMCMzTQHrZfFUW8DSAFAMlc8ALA92sKv/frbsHZkTS0AahestAA4wte+AACvwQMA/LfPR4wZ5ltaL33sPl7+4h+1BoBAVSbgov074Sk/zuQTXIiGSnorg2y+hz2pqvpR8ZZoOKk3i00kCwHfXg+b8nO+4CNU3Kn/a531rgDyVSetjgGwVwp2olmPIQCgSUTWFwEAUfdIIZsqEWBdkaKA43Pncf6+e5Gun0enEaJJoY50iHySI44a2ry8Id3sPs0AAE0072LgKl0MUsgCYCBPGzQueDahHepIMp0DABgAUp2W35dWVuR1TEVjm8is7phwImMnWRiFDJ5YWakEgDw+EdEgRCOMdM1M0rYLYKu1jOnSClq9FYTtriwEc3qhRi1MohjZlO0BU1En+ZzrAe3xCHoY/XYS+tDTrn5xmeMiU4pQVZgOZbBeCd53AgF8gueTivnv6nrf86WAsNL379W6he4GQMzErNKDrITBBeK84EUGgtdX8NdKNf6yyeUiGACL6KwJxnmE2HNBqhoElwYACEhYAAAkdMUKMZhkxuWXjSPXI7hAk1aY5K3tKhXdueRODJeJhJUYUA9GQyXrnVZba9J4lODw2kGMByPc/sEP40d/4Idw90c/hmuvvErB8bBvQTmVltk6QEEzqeG7vn0lswVp9WaBx99RVMpXodUGs9u5eYaTgkqrhPpn6VkF8viVmzSRcOd2wUpDGKDZCBHXawIAyALoNBu45uor8Fk33ojjx44oiExGG2i3GKhaSw/Xke5SFyuktHY6JajE8xXF2FmDzRTjLSDKclZ6Y4wnrCc1sHLsKiyduApZ1ETe7GAwDZAyjK7Tz9d8iKekD3iHl9DWjfK6yNBxYnqLjI7FyVICcDvMIo/r+TldVpEr4/xiAIDFKns5z8m0cNaGF5zXLtoE8+8jmGoMgMWqvv9M64veGaC83CBGM2221Fug6hlE/uBSn7dVihU6VrzE0uD+yyC4XkcmXQjTB8jLFr6ZqJ+B9BV+n3sgTGae6ACAEbrLm6WEUtaHErw1AKDbaSEjANCKrYrHQHwwwF/8/u9irRihF0JAG+OZUuRTrC7nAqKWNhMe4+8JvlMcdHswEvBG0MHs/bi3WU+4qMdEGusN9MnYC4CrbrwBSwcPIg9rOHDkMKJOG0euvVZrEpX/p4yl2KMQ1gQEqgpJAKBS5/AMgNIG8AmsAWA4k7eddVV0k6k0PRr14LOQH6kAkaeJNGwaysKNyTQuQgGbFE1U5V+YN8EvpyvF++f2b7FrHMzlrW2lfaPqPRN/aw6wNj0n3ej84QUA6OA+8bfvTCSrDCK9RYCbqzxXmvGkk+GruTq+VAYu+PuLXVceDgDACj1sS7Veqpf8i6/HN3zLK1RN5zg0QPKRZwCoBWAHAIDzjmueilF08nEaAIwbJMDrBPR4H9kmQhaunp/TJCHIw+fGQiaL5NlwCzXqcRVjrH/0dkxu+zCiwTrSOq0dA0xiA5gEAHRXkZzaBIWq8lGmMbaZ9dE7vIJoOUbWXkG/eQyrV30WorUjAgBQ72DiAACODBaHuCIRPJCOhaGqAgA++dG78GNv+AF0o1bJAFBc6TQOCADY1rM3A0CAfV1GmNbGEEywvn0ev/K2X8YV11whBgABgHIeOJ0FCeg6F4DqmFvcC1mc4JfXQvLvNTbMI7M3XuwcuNz3/aMHAIwy58TQPA2cyRn7adjLPk7171KZ3lX/fZ8hA8qHDgBY1d6KgL6Kauq3/pi+HcD36PnBaYJN5MbNhmPVBvDR0ACQrU8+EQiSh0T3ScGx7StidZj2gNMpNu7+JLZOPqBWgDhk8kzKYS7xEteUXyGh2hbiNxXrNTaAhj/zAakCvryQ2jlpvd6yyyprXszHBNDoYcpYpMWJ3O1KOIz3keAokzjfW6pFUwGnJZJaeryvtsACoqxEaamez2ClgWHQwJBiMhQJ7C6juXYY0cqatAJGQR3rozHG0xoyh/ZzvDBcmoFOlc1lIZhRAdsBACUbYCFJXly4fHIwi59nKf4iCKD7uVi2XFhRfDXUV/u8UBifA/vOCADY8mxJlE98/cI4YyDM7qd9hGcAXDwA4I+/GwPAWjnmWwAulQGg6oier1Nl5mahZ8eAui71fw8CcOxQE8TaR9z1Ve+BQ4z9Lb3w/tv+IY/dVguNOFb1ngkO6fsU36FI3x/+33+At775Z3Cwt4JpmsnyqyBLAAG6nSUl8VEjkpXfxsaGQC6i1oPBoLTy42fLD1jOGi6hUrXP1IV3Aiv0lNz1+Oq/Pw5/F9UKRPkAS826WgCI9GfjEZpRiENrKzi0uoybn34jltpNLHViiRAxEMjGidMLYMI2RrPNFp2Wvppt+y715SkkisiX+osd0FSKDdagzyOAMhzlCOptRJ1V3HdmE6NaA0991q1oHT6ueTigErbolGRZxJqDXD8YdHkhV16bR/g9o8W3aJTj+mJ23Mo8rk4vgSiO+u+Pt1OFfZEBsPj/FiQZ9Z8tV1UOWjnGLuY8mVTLBnMWxOwENiyO34s89L5v8wCAB0o86D3HS3IAAJ8/e3RJ/Wd1X+sK6eRkhPm+fyn9G7Cr+6oqmRNV8y1i5QNx81xaJrbcP9EYAGUCVTIozOaWlXZ+mR0fEDO5ThPbbwkAUBzxnntx+/v+Br1pggbFCh3IJ5ado/TnTtuDgCKBSQMBjYVjLIwc589tytebgCRbAOjowy/OMwI0ZGhspCnSeojnf+3XYOnaq4BuB2jGQEb6XR39jU10Dx1EkgyxNeijt7oioIHsvkZgDICyLuNaAD5zAABf/uDa5OnmMxWaJGWcxPWQ1WgDs0PRnU0DiXL9tOFTS5QDxrh2ERAOGg2M+/2ZyHXVEcq1tan1TTeXDACX1GtxMsZjAIJAlrjbi4C3gQWzJH8uCplNJh1mtgL6mHam37A/A3GvReThBAB45WFUx1e/+EV4xbe/WgCAXC0cU/OREAEMWLxYEAG0PMM+1d86AgA8P7ayegBAzics1jfaGgayOGZrD0V2K6zI0kpvMkHcCIHxSILcSIc488EPovaR29EabQEdIF6NUcQTJNlIha5mexXZyQ0Ugxyj7QTd3hLODs6je3gZQbeO2tphbLeOYO3ap6N+8ChQawG1puKj3I0vzl0WBCbjxDSAXNJMhtCp+x7A937763cEAAbDkUQALxUAmIRsP5ngzPpp/MIvvRXXP+16jDOKlz40AIDxgAcAvF7TjJVscfwT+fUkAFBJxrj5WTv7TPGfAX7Vf9oSUVfdU+B/OQwAKlNb9GGbq1k4mYK90SHlxa3zmlVCZsH6RIqd9nr0WwCE0FO/AFN5bmc1qhJb73xEAbzJBN2wjvGpU+ifPCkF0XBCN3U1DCjRokrwfAhri98cquyzXyGbjibqROjyUWpMACb5TiHdKvtMGkw5Vcmr4/xILbzVkg0ae+8ziuvKBtBClzqFcfgvJ6gkmo/oclTOzSVQxFaBkArQ9Ugihmk2wYgIfdxGsLyK2soaJt0VZHEHWwUwlngcBQhpF+gBCtsO1SNVRti7MwB8bVtP2okeWuV79rqgOl5J4Hau4u0PAPDvPKjge6D4/xyXjToZEYGs8qyf8UI01M7JXaHzjvZnbNTlSwMALgAB/HzcoQXAKhmXyABYAACkzFwBAOgAUAUAzMLLzcBK8r9Iwa4m/9X7RI2I02fOqErPjYZJOwNu0vnPnT6D17/mtfj4bXfg+IFD2Dh9Fh0mr/kEvU5XQlq85YPhUABAh97NNbOOYrWUyRCPyzdJwI/zg44drBax2kchvrqxAKqV7ur5+aq/HwM+IWaAudSsoZ6cRZD1pS5+1YnjuOnGp+LqK4+hE0eYFnS7MK3lgL02E7ow0IGaTCrXHxx3sbp2WJRgVrAoYkR6t86BSuutprUuSAmZ/YmzdosAGdqtAuvnz6DZ6qEWdbE5LNBePYqwdxCfPL2Ja5/52Qh7q8hUieT8naIRt9T+Q8aEUVkd5XsHIUQPeF3KJl+t/HvgTECicy6ZB3F3nr/Vz6s+Dw/ECKCQTaWp0M+9ZpSDfav3xqqYd7KozrHqZ+/0750AjIu9VzsBAGbHV6n4EGTzVn8U4+U49q13YYi+E1/V2uQdAPwa6fpk/d2ZdZp5zR/mUdyHPNPUsQb8cuWO83jVABBTiS4EruqqeqoS7wAFq1vqGRbUJTV02l9iNCLiiJN///cYnjuNaNxHkfRVcedxqLPBti0yh9jy2OL6QWaFHJAIOhqrS0A8Lf5ok5uyxS1FluYoMoqZkW5OcniAcb2OJKxh1Kjjxa/8FqDHTCPCaJIhTTJ0ak0lmvVWE8NxIpEx7tFqH6MbAguSn8EAgE/2rAJPer6PfsyDJqg1JLzHPVRzVYAz5ysdVbiOmtaQLxqJmUogjCJu1OghFdxrHLn9kOuF7b08LhN8ngUT+ko13ov2qUDmiyI8P9MK4Hcl4LRAdl45ik20x8/ml4orZTzn47pqfFeJDy524XDvezgAgGk4lX0hgQpq43z5V34F/tVrX2PifOU68AgxAC4SAJDFqc6vYQ5WzpWINo1se1OLajEGDT9J8/f7AQluBEzJeOPPOq2GtDaQp8i213Hy/X+H4O8/jM5ogPpKhO7hLibNCQZpH1EQod05gOJ0H/1zfZorCAAYTFMU8RTxWgu1g4dwPl7DoetvRnT4CiCkCGWMPHAaALJOLwRAUui3BACcJevW2XW85hWvmgMAbH8zlwMyAHju+zEAxGiss6BHRq0BAA+ePYm3/PzP4unPfHoJAPgYRjGtpDK4t3DcL2yfFdCKc4kFCW8FyL/1xUbmLk8CAJc4aR/7t8+ethZBCcZZhdkoIsz3aTmXqvffB4d8r6egMsW193oK7cII2iUpu/DaA/XLSQ3fUWyVVHoqFys87Pdx1VXfI1kCEBzIAgB8CcMvpo+OC4AAANH9Jkr+qeDLLwZi3Foa0yma3KTSBKPTp2ULSD/bblwXHYl9w8agMACjihW7kFz9+lbx8tdp4IuulL1RGauOY+uxLyyYI2WeMaKCmOkEUYObKG3/yAQI0O52lGxN2I4QCUQXNV86t1NaOxkAYAi4XZ8Sj3qAgBVTshjY7jDO0ZqGlkyEEfoURWJFt9FCdOAQ6itrKFpLSGoR0qCOcRCC8IcqI6TmEfgRqu+w8VK8ziWUGpsOJBH2YWPOQACjDnobu93m1d4VRmNU7PxyYbMTfuN7qiIoHJcxadJ6LCb+VE2W5hN1e7KLWg8WhGg06/elE4c7oTJ5qlTXy+P6xhHHDFGlodQAmOkLqP9MIIDZADIhBe0AHdXRhGC8/JLnMhgwIiZA2ZestBVFEGHCTbcWOZqmjU/3xIxuJ7q6+Yirkl3pK5Y3dqVPWy2dtVCbDKv/5HwePXgY73n3u/Fdr3092lT9pQjX5jZ6rTYmaSZwgBsrE3omzUzyyVSiD7Tv9WdaSybAcMiN1zFeqNotMSDHAghqGPFcxZpwbVDOiko1KIp3yrvXqgq8Z1QT5sbZW+pirdfEc59xLY6uduRF3GxEyLME+XgkDQXZDhEEUOBJINWOw+Q/jhsIoxZWDjFwoH2Qbax8kWooqj6rvqSoO90TAXG8164yEwY58vEGul22UASgy1gQtTHMAwyKGmqdFQRLKzhwxdWIDxzCdjbBICdtsiuRznE6VqsC74nv57NnaSqii4BWmWaXAle2bi2+LgAAXK+gbDJ98uTYBjsBeIZV2nEXAQi/TxgAQB84E1esvjzg6efP7nuuBeK+pcJ/lg+U+L36+TuCAQuaCJeyv+sKS9srXfRMvM639dCFha0rpP4TaHSAIvcF+lFvU/SqMv8saK88E7de7gBN2h6yAACU51+hRnmxJ+35OmdbN8l+qrsxbRaiCzaA0wzTZBtxkFM9RIm4WCbarn0rnxPIcnugX9v9OLGWv4Ux5mixWv+5jjkGgJJEVf7NvYb7GquaxThFM6yBKxa1ePj18b/8C/TqNWyfOSl3Gj1bJSS2ntt3SxQ1ztQSaa0+ngrLZL8ZNq3vn/3HBOjoEkCgLS2QcD+kiO/aASTdNp7/6lchH2wjqVFAcIImK9vjKeJWR77ydCdpLy+jv0VWQaFWKIL7OwEAD5sLQIU/w/XFCgcmiPhI2wCqnqHnPuup123XnqQUBUGNAo7S11cMZC2oXJuspZAxivR2HFDvac4CdBl7VfZ3sQ6l1WDjl9drKqi2Q83Ogyfg9CQc+G05PQGAAgGdJwgCKBE1G0i/v1tc5kAAd20GAHig1X2eCW8ssAsuZfWwezSlRlNRoElQW4KmBe5531/LBrBHtfoiUxsJsV7ZAH7kLtx/foQ86ioWoxtV5mziCDw97wXPx6u/83UGAMjVgGdf0Tfwp1gOwIs751ll396vGFZzzvZFrcEOjPWAid8DGH9ybaGwH8tFpk1VR9Roqu1Nug6MbRihsINGhSUrLnL9YOsO++DbcV2V/8loG1unHsQ9f/03WLv/DNoEAHo19I4uYdouMMoTNBtN1HqHgQe2cPauBxAVdZ1DfbmJrekQh284jvDECdyf1HDkxmciOnY1EDQxDaztle0/dQIA4xEi+g5y3ZHlNscc9/kQo60hXvWNr0CnYS0ABK0U49ZCDGgDuCMA4GeM5QsW65OFHBoAQMmBWoGTZx7Az77lZ3DLs2/GmELEjP98wVbrGhnXFwcAML7yekRPAgAXN94fw3ftnozbzJsHAJgM1EzZRAPJ95cT7WZ/JCvy/lUu1u4HPnHd62L3rpAE6vFiMOBpnZ7eyqC92j89azOoXh+FVvwCvjMDQJPDJ1nc2F3PFkUNR8O+lEHn68iX9ug8gU1HmatIk0I9QZPaAIMtdBoRzt71cazffy8OdzuosYefqvi0QfPpf6XfXaq11LZhYuLUOpWUcPGrqAJzUfHOAPQ9Z1VPwoBuCyXVyDY7v98EqEekN7UQtZoYqeJgPqSkBPN6IqdczAWUdGnblI1FoATOJ6z0Op2QouiDrgAZ+6xqIdKQXxGaB48KBJh0ekjqTQyDCCOGgzXzUg7oyVwCGibkwmv01npK8hRcalnHlCwCAUL8f1ZJ5kV0Fsdb9f9nzBEPr1g/1uLLKuczXka55PoqZiWR8T20u40anzR44KKcSy7RmrkGWMLlQQBjOczo6heeIwMNjm1ujtZvaJZuDgRzPYYMCNgfFzJQn4yFlFsV2gJv64uciYRZAO4YI57p4+434YCJUlujuPLvGCRyg+XYufPOj2Ft9SCuvvoajEaJ2ZBNJ2KNCDji2OBns2+7HkpXJA5jFONcdH+OX9L83/H238H3v+F7cNXR4wK4CABos1McNVsJ+L/sf1bnCn1uXdJuCZzJGI5lY2EsGzFu3BVwbvIu5HEX/TTTvSR1n9X6yVgjVJodtckY5K/wvtE+6Mrjh/FZN92Ap1x3DdZ6HYy3zsnis6zbKhD1awor97k2Z+oNKJAJQ7Q6bfSWl9HqLpkf9aIShVvitC5Ukrsy9nL/kLyUhLFcMEhgjaCsS4DoClBQ+K+zjMPP+TykWwm2pw0UcQ9ZvSNv8zYdstx4d66vuk8+0bOxZZ9QVudchu+BI7WRVdI0r/7vW4V4DZzPDIiqSbnmY6l27/RLKiwSHofMpmrSb9R/d4M0FioMooVJUk16q0weH4AS0KZw6w4YxkVvAj5hueg/qLyRY5D6EUou3TxUCw5BMweSjmg9xwCWlU0nhmWMgBwZE04n5GgP4MK9X/d4x5PjfCixpIU9fvYH6oSusM54PD5LOkiQASUZdaUIrn3MsbrCaYaIQCOraeAabwK5du+97agHcI1l5fUQGLR7VxVPgb3wEmyd82NTyv66l8aSo9wsgT1a0jK5oB7HNB0gDCc4c/s/IDl/Ckv1GqLxBNvrG+hvbSthFKxMoS4+m9JhxyUr2gdnd5PJJ9ly2qtrZmdGQGqa5pgmEyUn20GIzUYDT3/B83D45megCEOcX9/EoZWDGPeHqPG8yqR356vUo3UfO6vK2nv3ifb2HZZlNdW1QEhwbR8AYLYC738C+zJkdF0XJpj+M6YXCCS797tEuyaBPuu5t1Wwmmjb5XsVfhOInH3xvSHI6pAV0tyzndXtFwQ0tR7OKuImEFiNqWfPav75OJCyAp5aWOr2632f1M5v4J6q/U4uFuovxcnbPow/fsfbsVSboM1rpJ5ONkHY7OF9t30S954ZIA27yKlfwaLVtBBwPhgN8FVf/U/xHd/zXZjmKYKY1SHS7/2Y91opXudo3mWkeoZ+ZnpA2cbvPNPOgLbctKAk8mg6ZCbg6O3IHRjk5rKEwGsWM3NsjMeFnH3yoECSJbKbpsh/LWM8wDUplMVu3G2xbxB5fx310QAnP3oH7vvbv8PVKdAY9VHvFOgeijFpZxgWQ9TjJlqdNST3bCA9nSAa0YknxiDIkPdqaF69ivDYEZzMY1z5jOcgXD0OCFRpqjWhGUUI8gRBPlS7yt//1z/G+9/7Xjzrc27FLc++FfGV12F4/yl8x7e+GnEYqdAp8Va6ZNUjjJIxTp8+I6BjxgCwfbYaAUm0koXGVhvbgwHCuIF8WmB9+xx++Md+EC/4yufh/OYZZEUqdpOtsdyPqQU0c3iYL1jN4g6u92S7+hZF3/40K8ztvLs8xOH8qP/ZZ2ALQMUkdtfbaQuWCeiMPXAvBFs+81Sspf+nQ1Uv56nsCwDIfsy3ANjGb5s/Ff93qs7Om+CaZ6ul0DtpADySAIBPjP1nGybn00XbjKaTDC1WzscjJOfOYossAPb5SeV3RkFmEs2vcqN3FEZTLbcgzgMAXOCYFPE1qdeQkRqasrd4rCSKlHRhjQxMyAqQHZEhhTweK4xM3JT40/bIMS5E7QlrxrpgIuEqPX7RsS12FlAS6SZbwMsY8jdqbnBqx2Oir3HbAIDuKiadFaRxF0mtgdE0VJ8Uq7meiaLvJSPAsRx88uYSOks8rdpk1ZmLAwCqFHRdjwuM2cfuX7Nt3JgxJTDk0GqOZVYxrU2FaQ+DYwoa7j5DZgDAfKg2W3ArHvTuMF4hXaDYLhVGf36hoy2a6rWzpSzHIX9iLQBM+JnEUvymJgCA982CbgMNZk+WNGTNKo4fXRujDHffXQBlWgMmjMWNkUTbr/mar1X145u/6RX4+pd/EwbrG6KzBlEoZeskHyNqx0jzDMNxik67gyLJcGh1DWdOnsKJQ0fw5+9+D1736u/AkdU11Eh7T8ZOedkFc5494GInkTaV/BfSLSjrhTrfUO0pEVtTfpJa6AAAIABJREFUghqS0RBZMkIc1UTRp1fw2cFYQl0MdKb5GK0I6MQ1bd7ZYAPNcIKnXHkUNz7lKlxz4jAOrfbQpbfuOEHS30K3EZUMFgvoXFuJD/TkEGI9yQT7olYbLdrqdLtqwxGle48Fdq/1U/OaIp5Vn3cH9HFd5GcO8xxLh44iWjmE5lU3YDutoWgfwPY0FvhQF8BhEIRVr9y/NdltbbUhYOND4qAOkDTA04MrdhF2jBlLyeaI03dhFcclk1q7FgAA/qwU/HTHYJBiNqgmwuir86WA4Z53b3ZjFwEAq/oT8J7XALikvc7TlR9iFkbQierVZAH4qqcBrQRx7IvWc1zBuVYSCGDSz0CRVbASmN3jpBdZHItvFT164YceL/fPw4M2HkDVGsgKHPVPHACgZNszAGh36QAAjPtoTFlrVL3R9iytOSYw5sGyEgBwwsQXAwDM1ju2AhjIaYAY10GtCJiKqUTWfQ01WscNz+PBu+9AtnkaXbYWplxjMiSjkZxDmPw7qNnUxB1Fylclq/moWqPYg86qW52tUAVC7l9MPrIA2TTEdq2B81GEZ7/4RYiPHVOr3CSbYGlKMd0pirpZ7j5WL2NVurkrwUtTy9+NAWBg8cUP+H0BgH0ufM/xq3jJr/g++WcSOQMBfCnEdgbbEzwIIABgSoYWxZsra4X75xzYcoGLxoyzWWX2zd2ZKsNBx/TOALPPsr+9+Ps5f7ssNtQ9JrbMYl2W4YHbPlQCAB2OyaJANq4AAGcHSMIlFWE4dqUQXw8xSkd4wVe+AK/7/jcYANCom/5X5fQ8C8ibLLCAMg/J+31gBhrYDuURrBkIoChjDgDwII6xcUp6udZEU/UnoMcKuaIzSYCFKiYMJylSsh3Ylkmx6pzj1ET3aGNeb9HScIwg2UaQDLB558dw79++H6sbCRrJAFEnR+9wjGknx2g6QhjHaHcOYnTPBsanEjQGxnQd1DJkvRDRNSuoHTuM05Mmrn3m56F24AQQdpDXWnLnoT0t8hEwZcvRAO/42Tfjqdddh/5ojC/5py9GngWodw/gW//Xl6ERNsz1Q85EBgCkaYZTp8+4a/X3uNIubAi9CkB8RnHcwWCUIGq1kE0ynN04g+/+3tfhn7/kaxwAkAgAUEuBAAADRj2YtRcAwHMjY5ggwJMAwGO1Ul/0514MAOAmacBEMXNCrFMlkBTSIgCgqg174S5T5GE/AMAqis7KwyWmFuhZAnrh3z/eAIAy7HUU7wqfIJhIpOvgSg+j9bNoTgokZ87ggU98AivsZ9KGYJsVv4nq51fbCgBgQbdVIXz1nyCAthRWFhnIZrmQzjFdAWipRqqi69ExmrsJPfqWAtGMqbhOezVWTJx6tPp0G5EQQluO3edUeRK+audSf584aJl3iQ8pmESYKT6WNdoo4i7QXUXQXUHR6CAPG0hZpYlMMEXHcMr6op07sUFV/MqE1pIJ053wY3h+YuzGANgRALAPnTtAiVx7VoLTxGDUqv5xWsqJhmgouATldqxSuPu20FftP8wq/LO760eRv16f6OwVGogNElj1uQQABI74v7oQABAIwGocg2VXdbMNfB4A8MmFuVsZAOArKB4QYPTQ6S2Lnt9stvCiF75Yyvz9/hAve9k34rWvez02t7eQZGN5CjdaMTJCUBqc5ns7STIcWTuM0w+cxGi7j5e/9BtQjFJE0wAxFXydA4W/b+Vz9FUzvxGKDeHCPY0P17KAEP1hqmtYZtU9CpGO+siToVH8Y2sfYJ9euxkh6W9isHkORw70cMO1V+LZz7gJB5aa6HUiNkBYryHvOWmLOemVNjo9TdfCOasQ8R5yjjFxY09yo91GZ3lFyT89ijlsKOh2WQCAMkfP2LCSrp6kc/LYTlN01g5jPZngus/+fKBzEFuTCMNaCznBO1qXijvinSNcD6WnaLqB6Y/pCgjuMzx7YQZcegCgHM8OAFACL9Bu9toJAPB/p+9OHNYzCDy9V+ueF6/bU4K2EtRXtDx8IksGAC1ZZ6vcRW+yLpx3f/lQ43ddo2uhcbRnUdjZP64qeQAyAOS2QSeHPJeHPEEAUWLZJlIBZHc6+30BgMr6V15GVcTRtx85QIaf4Vl6EXUscuuLf+wAAKemruTfWAAco4wrzOLNAOpmnWMvw9an7kT/9H2Y9tcp+o1pUkjwq8hzbG9uyVXHlLunyEm/3wMA4LyThhG3grolnoQbokmAsAjVCzyoxxh1e3jGi78a40YD/axAK25jupWgRTuwJzgAcLkJ/n4zbq/x6wEg27+qFP4qE2AWn80KRK5VRYUUgwOqsY7OyU2GuR16h3leZUPsuAyUi/sONHrHYni0AIB6a1kMgHvO9EsAgP3i1HYiAyAZJ/jS538p3vCD34cJ44SI8b/TnXHxGa1jvfq7dts5DbCStzGLGnX9c5wRp7fjbB2p5eDaazwFyBiYFwcAhCEr5zkSZKK/05GJxbEGjQ0cU5H2u0GjhjqD5iIBijHwqU/hU3/1XtTvO40oGSBuT7B0qAF0cqRIUWs00OwcQPKpDYxPJ2gMzeGjj7EAgMY1qwiOHsLZoIWnPPsLgNVjmCJGMmUFPkCDmlli/gIYbeEP3/F2XHH8uNx6nnnr52NUBGjFPbzyZd+COqyoJBcX6hTVIyTJGGfOnnN3bn8AoF5vqk3MAwCnz5/Cq779W/FNr/hGrG+dRVbsDACYTtgsz1oEAjj/eG5sA/DixGVxeAfweL/5/Hj7/WcYA+DSIhGRhqmmOnG+trSrSdM5JehHGgCgDYuCGfYUxrG+DHhgX51pDSykeLOEi0H2Y84AsNq8LYozNNdXyYp8jF67iXy4hRYr7f1t3P/Rj2LSH2CpFQuVlBAeNyKxAGz3Mbo9+3loFDCrui8CAOxzdFxuATjpKJEgkQJLd2ZWVZsBAPwE3dcwRLu3LASVjAtbqr3lmdku+p7S6hLukwC93/WKewq0f1pSYya2XqsjQYgkaCCnZ29rCfXuChqdHopmFxvTECnpSArQa/Imr1J8/bnruo2NN6tvO2S4qrS7X0Ay18d7wWo028B8hV2VKbEoaEdUdwAAk+GpE120XtbdXnsyAHzfaUXUkIDCLPnnmLowPZwF6qbWb8m7b0FxzR8uMdYcFwMgd/T/SgtAWf3ZBQAoCZUeANBgM+9mMQBC9LcGOHzkGEb9If7JF/8TsQEoKUkg8elPfwZ+5W1vU0UpajWE0G/0N+UvHDVjgQVHDxzCpz5+N2646SZ89fO/HOunzqBZjxChho2z59BttecYFiUA4G+CE1kqNQ1UVRY3BDnVoalZIAFR98zo+05WTlSTen8x3EJUm2A42MZ4NMDVVx7H5936Obj+2qscGyBERJZFkSIdbssfmdVEKoqzNzhjc6XaC5yGg3RVHEXU0blTttZEdbSWltBdWUWj1bIqr6dE7jF+9mUAeCDQrRkarwIgqG1gLtVZLcIoaKBz+EocuvlWbG5lKJo9JMVMK6LKeNG/vSaCp+RXqlce5Jv16tr1l4/EJ+4aLR6084yZ2R7l15GqFWMVAODfcs55Jkz1XpTzyvPGd7mH1eq1jl3RFiBfSdZTF8ki2DHBvrQtd+cVR32fBgdKPE6B4BT5dKqkXy0dEzIAJtJxkegVA3HZWO6JP+4pguj3h50uQT9zz7H6TPQsHBuDDgw1alywr59P2ukGcD97tBgAtvt6NqOBobYiOhYFQvVA81w5G05+8H1K/mvJFhoMfjNqdTR0DDIARv0BlDCQReeZLCUbbLGCa73iAttqxkQj3ZpaOuGkDgqmEgDoPeWpOPqFX4CsVlO7EQGAYEQQdoqg4X3oH5vQ+HIZAPvtt5d7VXsBAIyPCKza3udTeF9FdoUVF9V4lmFVT4EtHLUJE9pZQWHxfPfkZrgYrVz4/GDcPRooE2PNqbJw8FAXkYtnAORkpfgWgLMDjGrWAkANAAIAdLKiGOBzv/Dz8ENv+hExV4M6QfqMq6Ttcc6ijkCuxX7GAJsHQaolIxMU1/ystHZJSFzrtmcAmAaA3YUZZ8Ocopzw9S4MACblLDBMGoHAdgG64xwRtRqpd9NoSp8jCwo0uQhMx2ZxeN99+OSf/4UAADIAGgQA1hqodScYY4xa3ECjuawWgOxsisaQAHYdA2TIlkI0rl7F9Mga7k8D3HDrFyGilo8sANsU4rGmuEkCTFJguIVTd38Mg/42rrnuekzDGCHZsIMMr33FqxEWtqaqv16tHAYAnD13Xv9vMZfFXiUv1cV3LADJHaPWkCYMgQsyAM5vncPLv/l/w6u+/dvmGAAu5JR4pgQzJQK4NwDAfKwKAHjNnKrSxeXO88fq7z8DAIC9Fo89ly/rGq5NUWSpvG2lJO8qJftVDi72ge3HAMgpNud6/kg955f60R0AsOijPqP6O1rqYwkACICweyzhFy3o8z190pkZJ2iFgQKO2mSCwQMP4IG77sJKu2kUNC7ABOL05ZZTpwFgAIBVg/jyAICTbVB/Na3M2K9Iuj9bAdJkJBCA/y/F80oA4/u5FBgTeGFlNm7KSowVJS4IZAPwvjcasVoGZm0N3vXBBZ2iilsAbdRhR8F2okxKFOsNiaIkkxoS0v5rDYTtJXR6B4DeAWy0ehg6JVf55DJR82J2bpD5bUbaAGJCON91qT7XVeXxr/0CksVxPU8AcPd+TozQ2gG8+BMZANJFYKLpXBf2mgt7twDYfVNw4vqky+S/0udcPb4PzH1Q7rW6fMW+hDBcQCTqPyl+TAW58ZEGN6XOgjEAtLfvxgBwAIBV/KubEDciC5xavTX0z65LCOsbXvoNWD+/jk6rg62tbSnwHj9xAm/8kR/Gc7/4i3B+/RxqcajkPxmnaDfbyAYJet1l/PZv/AZ+7s0/I9o/20IGG1s4sLwiEazqS/fdMVA0HxwAZf2/zqFElHsbG2kBdJZWBDBtbW6ATkCrvY7EeTZP3YsDjRztWqGe/s977q249qorrbqfJRIN2lo/C2r40O2hTvcLtZ3QJjWTPzFqFBg0j2ifRGvzr7QAsJpbb8bokIGw1FMrgDr3y+R69xG0NwDgdBHKFgDn+OEAAIFzUYR+mqPW7mEzq+G6Wz4XQfcgtvMQRT1WIwgTzLLvX4GLE0Rz43IO8Cu1ACzjN8tRZyXnLkMsHV/517Fdn6oDSfzVztgEszYYe6ZurXNuG7Z+OW2KBUDMU7N3u4M7AQA8Xx/EeHvVi93PFt+3B/ln30Nq5nPddg4eSmhKxX/aXNHrmhoapIbaSuvdcAQQl2DX7h+13z4+z8mw41SwNQvc9aBsjfLJv75Tg8UB2LwWiapJl+LRAQBmZzqjf3twiqCfzgkh4rCOkC4c6QD3/sP70RgPEOWJnAHYwkX7PrWZkHHRH2Bj/bxYdK24KWaAT0yqQJHb9U1rRK11JqwaiqXHY0XIgggb0xqe8aVfhvDKKzFptzGSeCnQjZpI+gPUm9y/9h0qj9gbnsgAgAAzxWCOS1fuCzMQwDXGGTtEz8biFNsr2L/fpCzrBfd3rivDP5/FcJpzcE4Q9WIYQT5eLCOWy3i2+wMAbeSoy8ViikUGQMZ9i7IBrPZTRR4TPPPZt+DHfvInTJwvoPXo2LVL2t5i2kwGyvrk3+bZ3C7t1hEKMc6zArQeOdtx3S21AMwAAAnVORDgYgAArkJiGLZp0xlinI9QK6ZoBQ0KDgHUOagFGGUjxHENtTyVEOD00/fjQ+96D5bX+4iTIeJWgaXVGNESkIeF4uJa3EP/4w+iWM/RSpnUhwIAil6E+hXLyNeWsdnq4epn3ora6hHZAKZgIs422kjWf3GTrQAJkjMPokmXonYXk0GKrSRHr7WM73j5KxGMZ0LK3HoZh7MF4Nz5dbUE7AUA8P6R9UAlH4LHar+d5hiOB3jJS78W3/6aV102AOCLs2QAMP59EgC4jCn78P/pPCV+dvzdkv/Zzw0VpbdwIgCA1I6qSrO3e7icc74YAICIFxN/JVeuz9OtE4/vFoCSgeCCf6ccaz2IVpelPdn25oZYALVsjCZZAKME99xxh/yH65MRIiq1E72TnckMTyVVml8CAEoqprEEPABA2yAPADBwZisA3QXU7zzO1LPuqVVSYvXHcT3jDC7jVhOtdkduAaIhCVEM9f9VYcNq8Mkxwcul4IiCPoqTky6kANAqf6rLcFUixTKIiKtiPKFybQP1uIW8s4Li6JUY0cvV0TVJS86kvGuCZkySLMkzeqclYKRgs2+W6W3jkgCA+bE8Q6vLwHch+fc0f1q48F76BN33IO/Wo18mOfu0ABgFmNS1WeXfckPbVGcbaCU4r0ztUkTQb7nVIMjdJ8fFMP9b0t8IAHjatwMAqlJhXjByVlPxbRe+51t1Xdt0xkAr7iBsdfDCL/tfcPddn8RSZwmrK6uy9COQl08n+LZXvRLfRhXsaY6z6+dkRTkcDLEUtbC0vIrnfeEXIRkMVa2bjHP9+8DKiolaupupmoEqArNQXOCME3+yyrvVEAwAYIDTwGicKchQ5T4k7XOsqv5SmOG5N57ALTdcgytOHBdwNhrQ0i9Cq0FasKnk874VVONXEOnAp0muqmwQMYB0o70UVfN3jnOEjhc1NDsddFdW0KDuAWuRcjBh8rAPSLtHv+0MbvQEWCZhGjWuEjrV+pET/gljDIo6ar1DuOpZz8X29hhR7wD6ak+w5EeJvBtzXoRJTKFq/2sl4JX0m+vp199VaPasEpWClhV2wGLC6ZOf6n1Qcunmg2eA7dQmvV/y7+eRp/xX57539HDZ7UPf4ipj8VIPoiq1RPxMvNNbPTLoY+VfTADaVarvXwqkCg7FzGK1qBQOfIgAwAIgUz2Kv98GANgYLbUcnJMDQcT6xNhmJtTKLxOmpD1fNB07EcBcjABjKz18GgAeGDKE22tUeIDQVg0yyppktyUjJGdP4ezdH0MjS9BihZOWcux9HiWy3GPCTwbduTOnMU4StJtNJ4yr3a5kilRrnOYAq1TUCipKMAliR8jCGBuo47Nf/DUoWNhYXkZCZkeWY6nZQdrfRq1R36uD7FKH1CW//3IBgAsZmgs77D7r234nvPf6aM+kCn7r2TjG46ww4VlwFjd4kTnuX1RuZ+PG4ssDujuenx8ArgDki0Bz0cRu63ZlLdzv2vf//cUDAJTqqAIAZAAQAGB+TADAOvymuOFpN+Df/sybzRYRZBzRRs9cjgQAaO5bHOSLNRcCADZfeA/pIFJdp/0+YWvyjAHg955LBQDYApCkCYKWsRkY99IqOKo3gX5i5x3HGGZDtJpsKUxpvwWcPYuPv/tPEX/6NFrpEHFcYGklRtANzNqLhbOojfO33YPa9hTtLBYDYEh+QCdEcHQJyXIXa0+/BfH1TwOaS7IAHBcEJKbqma/TGry/gWipLfcvOdaEERDFyDLmBkt4zdf/S0xGlcKr9LoMADi/voFUBZDdGQCM5diSOqUdJR1juGdMc4wnKV744q/A67/7NZfdAsBnzfyMAAC/+/30SQbA/jP0UXjHTgDAfsm/x6+nGCcD0Xx89X+xz3K/AHW/C9wPAGALQNQw6r93HLBA0vwwL2xBePxoAFjQYT6aqv5Led2lI46KSxuiNB0hYjWLXULMh6dT9E+fxvkH7kNzMkRdwmxTIZdkCIh66Oj17JX2AIAWWqcTwHYBBVMu8GFgbf3o1DOjqNEQ4zQtqzelxcoCAKBExLVfcNEimCDwhcsO6bc8pnMCKHvvfdmZFGgrIauf2gAAAwJMHd8o0gEXPdod1urIJpKlE6AxYhVk9RCm3VU02ktKpsaIkE7oJsDKSB2Bs0lU6umDS/edC2PBu1oRi1wcbxdW/CtYtaaBJUv+NdMAMCSa943AlGemsOrvN6v9gh8dfU8AwAANgScLAIAHGBTPVCbZYiJkbgj2Wqz+G29EEnRqAWAiKyEcOgIokQ3M+nguxbY43nq+LSnUuNM9nm1EAgC46RR1tNo9ifW94bvegI988MOg8wStsNgfS0bJ6oEDOHX2DI5feQKvf8N34su+/PmaE7TRomDW//P778T/8e/frHFPN4DlpR4G29vqwW3GceX6FgEAY91YsDYLNIwhYGOMQpd0/KAmT5Mb8nATca3Arc96Op7/BZ+NFQxQG/cV2DSbbF+wIIJziMg6/b/5neJCkQAgZcgW3FBgSCKmHu7yffQuMBVxgmJkQNzpYGVtDXGnq+SfwFu1dWW3dXRfBoCbf7p6pwhdHdOkP4ZxC6McyOttbBd1XH3TLah3DmDSWkKf1pyOweATPV950ZOv2mi5oTKbLU7wUJUcV+1xwpVeuM8HCX7O2CFcxcg7i1QsB3m9BNrm1P610F24p9m9mSVmO93DRQaAn5MeANAhHiMRNiX+YgAYlV92snmOcZapz5/Vfyb5Uv/nw3XrsDmX+Lm5dwPDXvu3Z1XseN/cD3WPJybcJScHJ9Kr58hKPxkAIglXRADlOkIAIAPSPmtiAgC8C8DDJQLIR+/J217zwldkbXucIgrMrhBbW3jwEx9H0N9AfTREi8A1gfcoEhuJ1xhHDbmOELAfDQaOFeOlfWfJZrnestom6y5B/s5+jDcmlE1qSprt0iqe9lUv1LMb1yMxbqivQ2E2ApY63ycwA2C/PfBy48e9/l5gS6lRZXPCMz8W2SGMFCzxd98FGnH+NcQUq76qS4IbRgsVbrfsKBibqXDMmGmekbDwYOeS/91oBftF1NXfXxoAELVXpAHwqdPbagHgzK3VWeVPKZaPWlTD1dddgze/9WcFAEymdB9xFn0eBCwZAKZ9RGu+nbINH0dJyM+1ac0n/24+0U7aaQDYeuRbPc3GUc9/DxHAsG77OwGAAoVA/F6zJVr9qXs+jYOHjiDstDFI+mi1GtI/EhNyNMLZP/0zpLffiXYyRL2Wod0NEbZYPMhNs6cWY/2+cwiHwNK0JbbPsBgjbdZQrDWx3W3idBihfeIqFFEbQbOHaaODaT3GseMncPjQmjR2gk4TGCe44x/+Ae1uD+2lHtq9VdQndXzvK1+DfJDOBNedDeB4nAsAoObLfgAA45OCbQT1SK5IBACSfIQv+bIvwI+86YcuWwSQI44xMPMDbw1qrg0ztt6ljNrH03s/M1oA/A5S9kHNLxLzN7ya7EzQ39rQBKxWSXyV0ys+Xs4D2w8AmAZ1UdDZY2LUf/PbJc1IlPTcLFpmr8cjAEAmxawFwDYiU1Jn8k4f0HQ4RJtVgDxHw1Xw7/rQB9AqBmiwj1IAwAQhdQ98JY4rIkX+SgaABxlmiQ97t7hIS7GYAZr0Ewqko5EAAHkTF6YU6r1Yy34swhV1esQa86PT6agyq95SRmlOuZwjRlUnRX0WiOolupH7pwuATGvXQABb8C12F4OBySqFq/h3kymGQQ1nKNiyegi91UOod5aR1ZpyCBjXYkxC25xN4M5vDC5pNuIsps5Fwo+PSwEAbAteAAB8wu66rXj/mIRy4eOxOR6ZVHk0fL+5sScAQMBEFnZOANHdV6+izr8tGQa7VA4MAKhCGN7OyCfEHgCg1zsBAFre5dayIfsgP58qdS0HAPABehcAD2z5PjS5MEyp18AqGVAPQvzR//tH+MHv+wEsLy2j1WiqBYAgXpKmaDRjWQAO0xFuftYteNnLXybNgHyY4kVf+UJ0Ox2MBkNV3Dh2D60dxObGhjQFbKxZojPPAKAHtKWTqr5V+kA9gEZwM6rTGijHcjvCLTdeg1ufeROOrHYwGZxHMx+gG9t4Hg6Hmi8x+/8aka2JYsOYgJ2J9NjzZ2UximIkOQNASxJ0P8uedCbPBr8w4Y/bbawePCjNDW7SrOpqXu1R4bcptnt2YHwMA+AMADCFbk+hVIIxKRBSbKzWwCCD/J8ZrFz17OdKGTppdpGxQuoev98HDPgxAGAxwCu3G7UImGigV2z2NFG5Y0iw0zFZvLWgAwD8tZVU9gp7wAMATDjJQvOV3sW5ZLdmN7DbL1EuUa5UIn0LgPpOFXXuN4sfmd9rhXSClRRnpSimAAAC8gTRCBTRxpV7oYACVut8UEw2gGtF2uP09kvAdhpf5e1wAZ6n7XrxP8/SgxxbbC0xnQ0nriYqvDEASLtn2sv/f7gBALF/3HybMAh2wpc++ed50aKTdoXT9fO45yMfQY9/NOibAGCeyepMSQ7vs7NTy5JEAORwMEBDLjV+nNlYmyXsxs6z8zDnHf6b7KOUvclhjKUrrsa1X/ylQCPGMDFHh6WlJWyeO4fl5Z6slp8EAHYfwHuNXwr4UavBlgA//uy7I/q7rcO1iPjqv0VmZhep+GrBxtQ97kUg4MLlRjtSuX74Pce++1k0X3Cw/6u4PV0W+HjxAMCkCOYYAMOgIwAgCAk6Jggo6BnVcOXVV+A//OJbNZDpkCJXJxeT6y47/Q9yxqTdJQDAX5V/jpbc86e2fnummGvR84Cv05m5LAAgqGOUJAg7DUzDKdJkiE6jiWR9G7d/8CO49bkUvm1he3sTjThEPU8Rks2XFzj1nj/D+CO3oz3clt1vI6ZTT4F0MkY6KVAP6mhOGggToIWW4tcsHyNpAOPlGFutBs40m8DqGgZ5gCnFrsOmAICrr70OV1x5BTqtJgbbW7jjjttwz733YH1jE812F7WogRuuuR5v/4VfFQDg2de8a54BwPeOknRPAMCc3KbGKGDLEotykwyDtI/nPPdZ+Kk3/9sLWgAu1QWAT9UDACyEcc94EgB4ZGKCh3DURQZANSDy4g6u4q+AjK5DE7P6yzOko8G+QdReJ3UxAawWASeipiSKSalx59DuLmsh8a0HZXJq2eYOH31pAEBJh3UVwqBm1CO1PYwGqJee3Zd+61V1kMyWCfh5EED2aQ4EkOK52zlUIZ/4L6Mi33fb+1HPRqjlJLMHiFhpUX85E4SJKLweALBEw1gG7DPUPuX6nqtn7ylX3FuYRFkiPrFjLnjNe9opE71G3BAAQD0ALzBFBoMpwXP9M89jVaK0iPPJ7BWoAAAgAElEQVSHJP1b4hOW/diut91XkB2AoW3BCQsqMaoFSBEg5QYctdHoHUCTvVStFfSLGrbJmGp31TZAiDpiNXhaSLWdV99knxUZBnvnAHuFx3MAgLUazJIu3rdWq2kJVQl0LHxYxdbswgTF0aorrItyi3S9/3Fk4nQa7ZVDV4PwXWaBVTwUgVbTIH+iJoKkoFttGqZcT8qYp0Fa4FoV2bSN29Np/fQzL2aluO67pZhkAIS1GEU2RavVxoP3PYCXvuSlsrnaOLeOwwcPS8hTEAvnCquZtKejcsTE7Cnb9Rg1xwP3QnI+8NK49ZXfORq63UUL8iLHvDEKrv9ycAGmkxzdVh3P/eybcfMNV+PYShOrTaAYrssWLFJlyOZFlW3kk9fZx7tZVU0keQWy0Kz0SWtdc/RGDlv6kAeBAAC2ADS7S/p/ggBGod/J6nQ2ZC8OADARNmvXcQCAxpf3U2bbTSQQYDSpCwBYO3olmldehxGbdlptfSCTT1unDfwg/ZDrQHXMzk8mG19ag1yVmOfrKfzV6mA1eJ4L6h2bqAQL3N/biJuN/N3zdDdmd5nlApVdP9nidx/Q8nspRMhx4J/xZdKXbVIbhb4qdChQz4MjZJkUXNPGYkvxGXBN9uKrcoko+21dWO17ni9iy9pr/NidW1jPFoDG0kbWgctVDQA+Omph2HE8O8jAOFry1acZgmyg7/x/zTMPT3mwQB0m/hzsedcCb7VqtnS7xQFa2rKx2FkEAJIiV7tR3Tu1sPqWp4iC/5+9NwG37LyqA9eZzx3e/F7NGm1JlrExNrbBjcHzxJR80CSBNhiaGJJ0+EiHJtAZoJPuQJiDG0wAm9jIgzwg+AJmEAYPGDAeZBtbsqySSlLNr+rNdz5j99r7/88979YbSq8ESMbXX/npDffec8/5z/73XnuttYHOmdNYO3Ma7bJEk746g4GAexx1RsCF6zf0fQHSB92uGHZxpK7IvhQLH0sA5JLqMTOyeh61xTQKLeRYVjs9tA8dxemNDr72H3wLyuYUygYNwgKd2MN8iOCJYOIHv/+v4vLv+yf7SQCEQWPkfFVZtw9oue+bPoY/sOe5HjMsW05kkDyX1GJJOmk8hGhuR0khx535voK24uVQIuAEH55zFrVliszNOS6pAirtHlAxKhkbaOLKdclYT28qvhbjFF8nCIgcA5zjLuPmGsjSVEClgIwS44dkDf/qoILd9A+cvphpL1xPgafjaPm5Vh96AHf95psx5RbgGEAnJfuG8T/GZ09dxANnV1E0FjCUsJ0Ii5UAQF5mWDq6hF9759tQDvsyHpANIsYmbcopM0uLevXuIkuUe6R6A3jKGBMHfzNGXPZGBaLH5n+6AHgOCdBX+Y/Z1S2ArV4BJna6PoIwljGAko/KPUkNKoELH6mXIWV3v8wRMX7wZdNcRvxSJouYDUUHw41VGd2LNMPah/4M/XvuwcygD08aI5yIVqDwSg6GlHwnyF1EmQcv5bXnPgoMAgf92MFmM0J/cRH9uInCi2SqFd39yWQl04+y2sGgL8uStVafTTlOWJPz5MPNgA/+7t3IB5QoKrAr59IPRDq7udVBp8v6bHcJAMlNlPzGcVvGAHLSEJkQG911PPu5z8QvvOFnsbpxSbwR2NTQXIWyWt+8n04BsNfDft2J2cMm7fT0tDwvyzIEvBamtnsMt/QT6k+/yBkA2qGpghrn3krsYwE8UqO4jBSTgz8eCwBgDf0sIMCuRqM1XU0B2C4/sDf5ZPnzRAMAjAbeOPjLbGDLAODmWXOpFWq8GT3js/NdJNg4fwq91WVkvT5anLfJTYYBl+O5WPwb0y31FNDXltmnUnSzwFRUdftj3NWmplE2pDSRzqXd2GyXWU0BTYfd9cCCn9r/kJIMFtjGZVqSAOGqM3jphinFJ0n/hoatubwtlsdabTsRQf6c58P4I2iSS80SkLIQidpw2/PwphbhtuZkXGAnLXVcIANmoHQzZYnk4jcQufRE2OkcXO2aHhcQ8vEkYdfn8r/p9i5BsWakKN/bbcu6ru9A97f048ngOv6+lDFy9fK9XijJ2ZUC84rLW2Hu3IS1k2hfxX4eXQPUsevKsdpHTYSEDSJr1pZW4+dVAMC2tzXFv/l76XCULuLmNNJhil6nh9lDR/GNX/dSDLoDNMMmtja3JJkX6Yi55mpoqf/j+we8rgKe6ZvZzz8GQMbpUXWlzC8pNFH9JtkITNJEXCJftSQh6yHBXDvCS77meXjR878cyfo5uMN1xBhhqhEIhdcmGdZ3pLo+YnBnexn6ppPlptVjj8ELTcKsCSDRfIJeHM/TnptF3GqjcF3p7jI5tI7Ku63W/QEABVfrAICsXQN4ikM7j4fMG04DyDmZI8LU/GG0j1yHbHYRPUM/Z4LLGE3audxjYkhUk5hUBbE5F6SAy/I1XWmT1F0BAuzAXlGGAV9fGQb2c8pzjYlgPfLX74tt52of9G8MKI/nT8t1NJ+lXljUWXD7dc6vNrrU/67+mnpcCs5xP+Q/JlV2Pept5hoX6HrhP16HV3MMe30OKxnZXn5vByLrHicC0tQAUll3TOwNQCHCGAN4UPjCwj9gZDemowoAaDKr48OE4HYNAAA9czIpOggAWENLrimPHfk8AfHVbPUyNs6dRbq1AUJdPo34ZNQxtb6OgC4Sa3m+00wAgEG/J/+tUU+vlcXqqrUjcwUK+Cx+MpXuMXnfHKXA9Cz6QYznvOJVKIImSrqRUxog91UmJDpJsq/BA+Rqrv9+f/NEBwDq8c/en5UJWVEg5EWRk2mBWB2jyeJfpFmU1pkYpveZgpykTUthxjnt0gTSB9/D/rdd6/xex99Rxk3PrJHEKwJGSX+A5sIC0k5HMIioqRNe0pyj9VjIaaNLu/5WrmavigXb97tKu/1eGQAVAMA/y/MdAQCPUocaAJDH8woAFIm6T3s8FxkWDy/h19/1dpSDrgD1vEcJoBCItxNZuGSZu/N7Stnsfml9WxQAtzmGnlMt/sf7hP1E9npUe/8YIjRmgXsAAHLQBNk9pH4uAAD3f3J2/MxRAMALBBTMQx6vi2FnAy2pmjNsfOQj6H3sY5gd9OFzdDZBSgLabolU9hUHfuEICOBmvFe5zoBR4KIfu9hsxOgfPoxe1JC9ldLVAT0+mJ8HITxq/ZlzG68fsn04dk/WJPe53MGH3vfHSPvWZ+FgAACnlkRRSwAA5hkEALb6m3jmV9yON/zyLwgAwDGAympUJYznGjM/0/Cpcp7aHm7zV/uVHgBkL/HxJQDgoPfs4/68vRkA9ZuRCBi/58Wj6R+RI868vZbHfgBAPdmy1BGLJhIhjRptSXTqHSDbXdZAc21jAP/mGQBGC2No/XXFIOk4auKn51i2JPEA0Pmz1Eh6aReXHj2FzcsraHs+pmg+IsDMSKjLNNkTmqwBAGQjYVFlBGeTV69Of7S/IwggCU3GAGm8Aopxx1OAGVKcSUPNcyn8m0QwW03RolbUYssAsOg3A2KhAIB9yHqoCjT9leocrVmPAQbENJCsB0oTSiQcB1j6yMIW3PYc4rkj8KbmpUOZOAFGpYOEGxaTLZ4jvkmRgT7mTPZ2e1zN+rS3QOU+XqO0UfstDthVH6rqg1TFoFyKiURut/e169xqnLf9nXU7r30YTneoP8aFca3xvOMtbI/T9PmkQLbux6rLkM+0CwBQByX0/W2csWdCwagkLzDVnkGZFRhs9fGB938QP/mffgLpIBN3f5sAyec0hpbqLzCenGENLbd9DHMu6gnZQQCAwCuQDbbwjKdeh3/8TS9Hm5r/4TqaGErxRbQ+l2RRc/GKuslkTYAL/bxMgBRoGTMB6pCAsCkM/X4bTMB7hhM1Gg00p6cFACg9jih8vAEAmgDZbp2NNWpaKACAMG98jApXwDa/MQ1/dhHTN92KjYSGc7lOAmHHJ9WOBLs7V3LkldVi0mUdd1RLnOvruyrq7QKebDbLqTXGhTWQoH5P1AG5K5e5vqA14dopBkzel5MFv91fJgGBSTbPTq+9KyixSzCqv4f8N69NTpdty0AxrCr5TBZ4Gn+1hYRtil9N53BfIGNi/58EXYShMgGWyD1pR+QJgKPaawtC6T6nPgDa/WchrVRghSLpz6FxzXPHYLXdOK6eAaCGsAKeyMSZQDxjJF6z+Od0Hb/E+snPo7N8AS3XRchjSOiDwluCx1IbF8cJDMMRhj0dBUg2QH0KgD1V1epnjSETVhyEWSkyKHaeh66HDc/D4lNvww3PeR4KPyYcoqaN7PTxDPiU3+kEgr0ysKvZv64lf3uiAwCy1ixbxlwACwTw64D+Lp4Wo2MQUf2jWHhRBqkjM5W9SNBVBABmolCR9EUSp4FE801rbCrUdX7Pgo2wcpah1+2KVIzvHXi+jHycvf4GFJublWTSCQOMuMYE3TIQkmWIVnuueUPj4XSwazgGAGSUJe/TPMfaqZP4rbe+qWIAUHbqe1EFAHzhzAqyaE6K1VLc/hUAyIoUi4cX8aZ3vh3lqC/3hgAMxgTQxnnKQ9mYINilCJnJemtMx20Ff615Ur92dcDVZBgVI1NzlX0YALzzKAGkDNZnDGAXX1sCHgGAjEC8JwzaPPQFABj1OmjwuiQJOh/9KLY+8hHM9fsICeCREaR9DQEAxHaFAADfgy+iiKkAAIPIx0Yzxvr8ogAAanStBtYp+J46hpSjW/2AEi5KCA0rwk46yEp8+A//FElfR6/zYccAkgGw1enKv/0YAIxVYdjEMEnhRZzclYsE4Cm33oD/9uu/vKMJIBkAIoGTBuU4f5681+S6GJYrZbAEAKw03Gdzo/LgONgK/rt+1hcxA0C3KS46bnSKXrP4VwSTtB4GNO1AHvxxNRuUDeL8ys1agmcQCG3YDxvGZGz7Nmi7cU9oAEA6b8YETwAAdegXarYt2nnj1yjaFgAQOUCZgQ3mzrkzWLtwAc5wiBY7EUQNmbyIxIAFuN6iWmfbGewWTZ44b1VWqklaGASyCfb7PVDbyKRGCz9zzbkRGnd7oaLKVAEfcaMpcgAxBZT1Q5cYdeWXT0gqHS3saD4iqn/93LZzpaeBtDLdRMQzrkYv53okLTTMU+mgMHiOSg9D+MhoqNKcln+N+cOirSLpv5ukHNuMIGqIHMDhDNOktycD4GrWp4Iq+rm04DD6eOM7oBpkQ5OapMwaI7P9AAD7e5tQVHQ6I4XZlnjXMvttUwau6KSSvLfdRGr8OlouK4BgCiVjXqedR6V2jGnW2xkA23vdpui3lUdFCXUwzBIEPs11XKGhYZDiq5/71Ti6dAzLFy7LzGulCxq9c13LL+eX3Xu7eq6MQ5NTEEzaZP6Q95ZqEFlw1On/WgrnaEQe1pbPYDoo8JoXPR8vff7T0cRAzDf7nS34relKA6rdfpuKjCcfVGu7YgPY41SPAGEbVN1RJcpYcjWLcjJXKAHgGKCg0ZQxgDrbvXgcGADWA0B1rxZslLJMxrEpW0bWt+cjpb9G7ogcII/bOHT7MzEkZVZMP1nA6Cx6fhU2wDbzPQOG1MCuagzlRKIuiQSviKEI7nQfSj41sf9MFkOTDf5tRbdNnveooHYrgMf3u5VSjW+6Kzv1u++PexVvk8+qdzBVQ0kAgCKoeik//k5tWCY9GCahyGthP+0I81WHXRX5NYaG/aWd5iCMQtnv1MzQAmiqic+kCy8jR63eV4ACTz0DKgaA/Qw2Bl+dBEDim2N8OeDD80PtBBPELujTUQKdVVx44D5knQ3MNCKh/lIKRyM+uQYOvXOU2UA52ag/ECOxggyBkvRaanBt/B8LJiQpdoBESnsgSNiNDgSkzuMGLhYFnvF1L8b0DU9B7kUoSi32JV5Qhuhz37UAwO6r6Or2r4Pnb090AMAWRuPivrbD8RoQRBF5Y6aeDmZSi/gQsbPPkavJSMAXyrE4K57xLckyofa3mIAZ+rXkmjbHsQmorBHNCZgzs5nC/Jn3skcX/dLFaDjC4ZtuknVHaZsns9jJbFQvKwueC+OuZuSsLDGTHx3oEmpeZRkAAgAUBdZqEgCOAbQAQOE1RAJAACANZw0AwK63BQAyzC/N4zfuNAAAi39h7Zg7oNLuKyOChS2BY8/XBl79Wok8iOeVRaamgvLgedPYZ1gCtc9tAfWrlgBAzz83XEoAFAbkvV+KCaCZn42CoLbnwAs8ZMMeGrzGwxEG99yD1Q/+CeZ7BAD4HDMly3WQOIU8fdyw09djAyoJPAEA1ptNrM8voRNGymjiPkogAAQCOOlHgVFhzXKtyvnIVJJJBmvp4M/u/iBGPZ3AJudQvCnp4wV0e31sbG7tCQAwxrGx5/sxEkpVOKbPKcQE8OiJJbz5Lb+Gze4asmIETrKShgylMW4gjWCPe34NANC03UhiTOHPPIDXjPImAgCSF0gM9b4EABzovn3cnlTr/suVqyXxersJ5ckPiIa6YgQ3GAzENVM6PExOr6aNsMfxXs0GVU+oLP2fehICABzTNSZdjYNERZu6gqHwBJIAGA2gJDKGAcDzKcmE0b0Xnh0JqJ/NjvDTwJIj8kvk/R46ly5h6+JFuIM+mp6DkO6yWaKO7AxGFQBgHNlN8aYJcn1T1OtuUzui1Aw8RAmTwUA2MCblpB6TsiX6NtudFXRc3XG5cRJBb021hacp46cYCGzyT+o9ky05MGOiU5nvGCqoQdy1Q6cnRi+nbnr0OgilCOL58pFzjmvpInFoAhggdX1MLx1DND0Lp9HCkCOx+H4sOMWcidqBYTWt/iC3FYsm+9CixQRA8zmF1mb0+tvPtD7Lgju7AQAWPbXvsU1DS+Cj0hvrX1yRCtYKMPs7+1UuvWdAF/sGFUgwLmXH50UTGT5fj3dcTIzXjFnApjM2PqorQQABewJHYgodc5tBA0VS4q533YWf/6mfx+LcEvpdXh8tTm33XCiaJq2wsqDdmNx1BsCVf6M0T9W9q+mh3g72sxXi8eEjgZ/1cXjKx+v+59dgxk/QdrUw4Qg824PTWDbuolc6w/EK0d/XCmAmfHUAQGUkJmdUiyiZREBqHvV5QdyAa8ZrPi4AgLBfrPu1dh10HWn3nyCZeD8w1jMZJgBQOHKfjfwIU9fdjMbConT/6YZOc0JSV6mrlI6l0SVWa1NkR7VVUVuwk90DWfu1m7K+V1QJPfelGu1Wwbba9Iwdbur6OhBm0R4ygD2Lefksdq1c+UYWuN4rrtTvoP3ij01+ufcKEC7Xhnpicz6NnMje8rr+tkGDkrxV51Ru570BgP32Z2uqKUdQu1j2XSVPMFHJgpHjYmzsAcD4rZ397euP3tyEBmRsqzELVACgzgA4KADAHMawJ8CJNaEC5PTTcVm45eg+eB+6l8/LpJ3Yd2UfZIJN93D6APk06RVNOCcijTDs95Gxa2w+twUA1Ch5+7kmMJ4SQOAo3bQUAGCUFUgbLawGPp776q+HO7eE1GF3lt1K1lokVmfIfWX2scNY97qYXEP7Xb/91tx+v3+iAwB2/7T3jr2fFYBxpLijWz1zqcBhLqGj5cB57+kQ4rKbDIFUfR7UmNmFT3PZuAXy4NXCZHsibME6GYVsJVFiGqoeJ3K75MDyhRW8731/gNf/7/8KSBOJnwR8FQTg3mD3TZUAKABgJW+MXY8jAMCDIgPgMQAABSdhSI3KbvUI80sL+I0734YiGUhaN0pGWuAbJqIMjK2dg2E6FJNr9QZQNqeVLQr4K8DweBVaH4BKxlEDOA8KAPA+IgBQuowzBB0zBGQAEHQj2hOGGAoYRM+AhHZ+wrJN7/0cLtz9B5gnAyAt4WfaAOJ9rQCA5q3M7UMW8yzqyaILPAzjEBvNJjqHT2CDWniR9hAgYPffQ8ZJVqUDP26qRYUp/kv6khCcdApEji8AwKDT3xEA6PUHYhq4FwOAAADrOpeAPvMqaTgywqSYmm3gjne8Bd3BJvKShsz0X2PMpHdTID5wuwEAst8bAIDsGh4/vxIAsN/X2WH7xZkn6u+f5AyAOi3XJu7bQQALAPAmpHkaTSmIZPL7gKY3pMlcw2O/Dcoig/Vkij8jnYQAAGmpO0x4mihO6gf4RAIAVG3MIM9iljkHg4VsDhaAFNrzeDaxBQC0Kc7IkKHpe8i2tnD50UcwWltFywNioq80BzTWwjJsRiJkHQDga1hjtvH7GrJ9VUyy2GcCxtnGnK+eGgokA7Wdsy6HbSoXnWBA6leJ5lRbJAHcMKVDaAsg4wOgwd1eE2PCUxVR9eRV16XD2fQmYRcWhLaQlBItwddD5lCnTKqyi9wP0ZqbR2thCW7UEHoV0VXp9zIo0cBnsitfWy67dQBNyr1tfFVV/Bszw+r7mq/BZIF+NQCAPRxbIFW0Qm4WRgs9keabi3klICB/V1tj3KTrBZDVotvPJ1dnW+e+OpqK9l69mQWOmETVQCT7WpKoVpIBXdfDfIDp2RmMeolIAOam5sXQ8dUveBHyEdthTHasK7MZ1UTMuRo1ud2BeVsokiVTAzJ2kEjUUgu976z5ptwXnLk9wuxUgxN6MVw7j+/8llfh9uuXEOY9xB7H8aWVtldMhWqAGteOzDyuAyZG7iLrSliGGgGU/q+MSMsAEMopMZI4FgDAj2P4HFEUslNJfTc19PY9dw7Ce8VXea8aADBZgEk3jAmeTEgQ2o4UXuyTZKWHgesjn5rF4onr0JiZRTIcYJAkCBux3PN0oBdH7Zr235pZ1RNxy6Cpd+nsf1ugZ7KDV4EDpCDWku96LW/P+071vfzOmGAdZPsan9fHUsJf+U77WBBsm66j3iX6TwsMnVxh45dGSNMZ23Vb3gm02/0M7LV+rHRpsgdQAY0Thqj2OlXXXrr8uv6Z9FoWgIFwZH8TXgAZAIZ2rVIB/Vu+ry8SgIMDACV3BGps4aPIuc+5ogF2pQDs4+K99yDMh4gIFOQcr5iJA3fJBDhJEDgcFeio+V+vLxNICtEDKzTM/VELQDUxq69VFgoZN/w8RyOhH02IUQ50vQDO8WO4/UUvRhK3kTkh/JJeJ2MAIHVTA4Krn89uj/3yq4Os/fpzngwAgMR1uw9U5pkKKA9Ie3YhDRM6MiDrA/1NoLMGDLaw/OhDxuSVM+0zdAcjuf6Hjh7F/PGbgOYSgFCXLNuuxqBa47sa/YlswFCdRWogZoA00i7w8Kmz+C8/9TP4jbfdIVIvxnRKPxnz9wIA1HuHOY8yPA/2GDMAKAGQvTLPsV6TANQZANYDYCwB4MdQAJJylFE6wtziHN7yzrchJ3hCY0ABCLTLLufEFLOsIVhPhA0aR3OEt3aFeQwK6ivbV6fi2Iel9SsDYJLhdBAAwCPdvixqAACNPzP4CRkaBCUdOGGEro4qEqCoQVCCPh0PPoBHfu+3RQIQJQ58WgbIaFYHicvrKFmw8FsDAQAcaUqlQYBBFGCz2cbK/CFsSBPTjEtmV5zsIu6tjEkuTSgN85m5QpGIJCp0gaYf4sN/+AH0tziKPZPzpnkRz7UjEwBW19b3BABcAbykzSBMAzEXZqDxCXjkuPM9b0d/1EHp6HXeCQAQJsouElb+nGxtAYJdVwAAMV0VZsdeketgK/pv+1lf9ACABBnO8+RooZROwzSc0K6vJJ+VScnBTv1+GxR/b13/ucDtPy4ijq3gGLedAACdO749OayKGqs5l8LaFivbixObqJrbyYzAo5HP4zgFQEjGmpB5lNkaB3/ZsCzVWc1D5Z8UCgb9VeaFMjSm4lDo/1vnz6G7fAE+TT2cHC7HtolGSzvzOwEADFhjgqKVCVgwSB1sRa/FJCfLROM4Gg5lxrrO6Kv6n6qRM6dRpgMwFFG/HMeImw34pnMpu6WZbuBaxEOKQx4LtXZjQx5brNqjtJ1aPl011Urh5iZb/Y+gCZFMz0WPTsyNJhqzc2jOzsGLW6qz4t/LBr19hu9jWcWaehsTPUv/r4o5w0ux3ckaC4Dvods3P7KCJZNJivxNTRMn196Yv1ggQEy+tnXhrxxJvk0CUJduyBvwGtUSiKr7bxab0bGPYQRbPNjQPT52/TTWEdb8d+1kjr0Cxq9BpHlQ9DE7N4Pzpy/g2I23IF/roLfRx8qFFXz3a/9XYQZI94trQpJ+fb6+AzcrnRBgO7/16yfn2HoV6O2y7WwpM8Pc/2Y9WX2xFiOMPbTkydAmU2H9PF747KfhH33jy4HBOvxyCKccSRdRr4nqPy0yogCA1XBu9+uy119MkCxzpJqToF0PWR80izLdf3b+vSgWRgCNAcUL5ZoBAF17llatc7BrDIAylS6nlJYCnBnZhOtj5AXYhIu5o8cwv7go9744Jlt3Z8MGUoaFvRbjYsV2qOX3NdpgfU9gQmzrm2rd1+6N3VLf6l12MBAc3397d/93iwX1ZEdYTLUCbHI/2xNA3OXYthVYlkVhXZ6r4t+YZEmMGJ+FOiNhZwbCdgBgPwbAXvHQbqN7AQCVBM/Sf00xJvdGWUinXcxGRWvL+3ssAyAAJR05EzulkJL7Uv+Wj8cDAJCOVOmBhuKBFyIghXZzHYOV89g89zDaPsfrDmUEKugKT++SkiNzfXiUoNHVOknR7/bEGJl7ojiqG68DfmUcYd5kC0G5o6ib5sfIMjRTB5EjjjRYKwoc+crnYPFZXyGjADMngJfRmFABu9LJkfqZUNd96phrHjqT12u//Oqx7Hc7/e0THQCw90A9dlgAjd1dzwuEQYh0AHTXMLx0Gv3LZ5GuXwSGW4gcgTvhc9xfWWKYZtKlnV9aQnDsKUDjCBBMS/EuMZLSAF5/yiIDH4NeTxhR7JRWkzs4xSVNMRxluOdT9+Fnf/6/4o63vx2zS0t07dUdyfMEAND4Iii9YQCo983jBQCIe7+ZAmDzufUaA6AhkzgIkuxkAqj7YwUAJCPMLs7ire+4A1k20o65OiFKhLIFPj/7Fh3qO1tYOrqIVquhRaEBTyht4YM1B5tPFuxU2v/Y86KeC9iYbvP1q/UAYJFPFl7i0l2fkrwEJXNGdk2A9fQAACAASURBVPQdX31Bohhb2UjSUxbeMXOKJANOP4xTd92pAECqxoFeqZLXkUd2ILv6ZMvSr0vZhgQAEt/HKA6x3mjhTHMWnagp3XXJ78QkOxCWqhgDZqWMbmXhLfGwSCSvD90S7SDCR/7og+htdHcEAIajBCura1cFAJQcyexTgkTmQgEvcjHKenjPXXdilPUrAICjZn0vgO+F0giWSRYGANgO6o+jhQUA+BNOAWDzVmUcRjJ7rUHo7/D5XyQAgDmDNQmA7SoItWc0lM4/Z1gKXVXaQXaDu8YOiNG+jnOo7YOFeFMwYFgKSRhGAgLQANALI6HoTEoAxh0lTZK3P+pouU0ADY2z1p28egDAliOPfRVqEaMVs3YMVHdvqchyONrgrgABde/XTiEfTJBjOu9TnrG2KgBAsrmOkFQl/hFlAIYyL+8nXXKb5DNgKQdAiw2bStrMlPognW9MAID/2NEgrXHYH0gHhCaQQkszgVo6VJZKzdFKo0ScbRvtFqJGLBulkI7pASAaXt0glAUgPUkdz2I2vaqpLDppQ7AWtFEsxqUTSeMmbhoyD5azZ5kksTBklxTAkB2ZmC7qC9KppMNqycKfNM7M0J+Ny3wlKDdJ52R/RTvEttHL9zQF3gT9XxIOgmcVQFIJxLf1a64WALC0uXoiI8mXKTCr1bdDUbFjf0iWvF1INoU33fIqoRzT2cels14r24HVoF97/hUyIj2y8Rgje61JNyvhN32srq9iqjmF0A2xubKJuUPHgMLDf/vpX8C73vEeuCUNmnwZPUMgoNr4RW8uLgZX3HzVZzboYL0rOU4WdOzf+PjVYIxGXMTtqctj8jbobmFxuoGst4YGBvjh/+174aZdTEU0BOvAN+i4OEPXJBLigl9zl5YVIUXBOGJVzJWaj4RlT/De4BWIG7HcO+w8CQAQN9hyQSbyF1sAjvsfljMpl7g2JnD7WdJ443N9iuSIn9sASkazqimL0TiTDSEaVbEql3uv9AN0kgythUVMLy3Ba3NCgYORgMIEQzhOS9eQgJiGLi8rQM6B/o7HWLFbanxPPX79XDuxA9SUy2hsJ1aApZ3L+d4zNO/dPasXUDsV81UBXXuTOjtAAIz9HnsBATUAgLHYal/tS1ZF+C4dmG38WT2T245m+/175YFWXfvaU+tnbBJgrL+C9QDY7eML7ZrGW3TCMYW9dvbt/sSYqQwUiaUSQscMAH4WC07V34P3HM1X+dWuuSuPQXfZ3MmUkprxXi7QDGIpwsrlC1h+5EG4oy00vAL5qCdmi3G7hWGWY5DQvJSeJX3xyWDhrwAA91uzh+dkmHlS2LDIUBBgvB7IgMqJ/FNLnvmIvIZ4aywnKW572UvQeMpTMBBjMBceR9qyYGWs86hZZscA4BS6vdb33yQAoNHJxDQBqJXmzEKZBm9hFFd7ecX8EZ+f8QqyU2TqOY5+IN1X5B3M2raxRH5q4p6sjdqCHJ+L+sQJ/WlOeUWSYEj99mAgjvzdrY4wKJtI4HRXka2ehdNbQaPgVCVRYyNL+rJW2MDg/kDWAI3sinAGG+UMingKQYMeRwr0cI+KgzbCiOzHFuKpGYRTLSBi3DS3IO/lpMAd77gLb33bnfh/3/jLuOXpT4Pfamnn3OZqAiQp4G6p/zYHlLN0jRIAAsiM67xekvMXKgH4nbe+GdNugQZd/jnelZpvMwXg5Nk1IJ7HiBNhBPDlduQIA2Bmfga/+c63IaU3CU2oeT6Y64mOXUf9MY5tbnSwsbGG2dkmptpNRHGkjT4WzARLhH1H4EFHLgoIYL6O8w97p+n+wu+o32curabRKrvhtRLPgShGIR4O2lGj9xQ9FmR6CgEA5qJ5gmI4hJ9S/udJ8Y+Icp+BMBbDwFPTaLIVzp3FqTvfrhKAxK0YANwDE1cBALZYtK2lcYug+ZA5RRwJA+Dy1AL6YUNGDFowTSj/ZB/QIyKIkBB0IuggWpMUZTpE6JVoeSH+8v0fRm+9Y+j4HM2ndw3ZBkmS4vLK6s4AgMRznXgk231BmW4gOQU/px976A438d7feZcAANKhZLwiAOAH8N3dAYD6fs3rRnDHehSQAUD59pcAgP2Sgr+l3ytt1Sb0xvBJqNbacSRqTQCAun9xgRekin9vDTlM8XzA4+VNqEnGWCOnTFp1b2XxTwSJnWSufy6+iCZuLOJMQrBzCrd32jdOoGwBszsDQLrNZgwJ83n+N/V/w0HP9H/3TiL3OjVWO1bBKPWXMs73dju0r7NtvjWRaTFjLBGhQG/1MtbPnkGxtYVpuhanKWLOYKbesMgxLIl2liiMs6gdP1Sdj+pg9UCY4FnEnMkMdTsMzJ1OB4NuD80gQmnm3IoxHXVOLLjFM4w6YLEhREkTFUoBSPeKQp3fxATOZVFnzQE1mbBBzBYGekjWaK++22tqqA9bWI0LUiYJLLBIqcpYiHgB4qlpzCwsAnEDeeFhhBYyL0ROlgQDNhke3H65ceW5nDuJfSbZyamD4uuK+6kyMpTkPTY/qQfA7WOaasduMSfzOnzOWNfmVDNzeS6FbWNm6NqEzp4n1dbtvNZlTV3hgTFejWNvgvE52w6P2aLSvoXdcPV62ASt3oGcXEfV69Vd2gXsUekBQQCLRWhi48LlZlSSjuvhR//Nv8WHPvARHDt6Hc6fvYhWc1qYlgSLtLZVDb0AEjZRtAZBNT1hdVw1SYCdJjBeO1ZbqY7kctXFp4KUO66FFMVgHd/0yq/DVzztKUDSQeQkaEaOaHPTUV+6SQ1ucCjRG4zgBTrWiZ9L91ztfOqYPf5Adc+Z0f7J5A/5BRMHUlIHmGnHiMNAim83iBG3Z+BFTWRMbPwSGemJLLjp18FnGVCUs4IZL0ldpTM/aZpE3wmWsSApkxEaNGFiYmXCnxqyKQBnX0uLc5pnBuh2t+AFLmbnprB8/gKmwxYyx0Pj+mMIbrwBCEKMRjnKET8rg6WLXpKgfWgBG/2uAIHcR5wkVf0yr6Pp5grIZcz/7D20rYA3jv/VPWC7ybsE2P3Wv0SNCWbO5EvtXUAR4EvVBMvEKH1NG5EUAKoX0RXQwXXlODJD3n5uy1CRvzd0cQIZkvjmZhrDBJWZDK2dHhYYUGaUwVcnQAIWayx+q0fdPKAO61VslDFQbCOAdOft562DIOZnEtMmwpM9p6SyBmTQMEkXAIDrV9ewHjP/X0oh/W/5oQWHTWe0Yo+YK2D0xbJXmYJ0e0waH0zuAj0C5c0YYQGMNjbRZhd2bRXJ+TNYvXCGlrLCMnCN2ZFN0nmMPNKmS6b4FgZ91eEK3d+MZeTx8jhsB7Mu4ZB4L7ZjCRo0AesUCP0WhmWIdcfFc7/tW1BOt9CTWsVFyJHkOQF7ZQPSlIyng9LBvSRsu9wa1Y/3g8f2er6+s85tl4hpPCi457o+GZocmsgii/Ry6qc1Vitqw1GKpHhz6gKLZ0cYe5ReM4kQqV+Zw3dIe6Y2knGYkrGCgQilH4rZYuwVMqpxNBih2WoJEMN578NOT94q9CNsbXZkpOygP0LK4p2O7a6HMPQRBg4w6mCqGMLrXEa6/DBaRQ/NMEc+2ITjAzkLe2nEaClnO/BlGaFwpjFEjpG3idyj3p26rhDOoIU0aaHwF/DoygZObVzCAAme/sxb8TVf9TzJe5A6+L//48/i4XOX8IpveA2+/Z+9XgiQw2QouRJHKluJpTaGqs5DfRPfAf7e76qbe8Xg/4wRmefK1CgnG6F7/izu+PmfxfF2A0E6EAAudT0MnQgPnF3HA4+sonSnkZUc45fBizwp/oM4ICET73z3OwmbyO+Y662sreHIsRNYW9tAmhWYnZnH2bPnceLIYbSYXDGGMicV3TwbSDpOj/mJeF2xYZUVSEi7J1tWpgfQM6BAEEbo9AeIpqdQJGTSUJ+fAK0Avf4mwtBTjw7qPjnVod0i1ANnxG4+6wo2cZihqteIAGwENZJEDD+p/8fGOhJ23WemZO1meSKNhygv8Mgbfw1L3aHo/z21ypGlTgCAn4VGD5x3z1ymnwEdN8CwPYXB9BS2Gk2s+Q2kYTwe2cqpEZ6yWrmPU0anNYI2XgXcEINSoOn6+NgH/wyXzl6QIps5onTo/RBpmmOUpFjZAQCQPUqTEbkPpRFH5gIxRS54nq4iRT/r4Y53vxWt2Qa6ww6CyBcPlIigxFDrMgXgd19vdRN2/jeL/2azWQFBewHIV7eK/27/6knOADAdIqtLrUbaWPSVQFcmWh2CAEr9V6RXKaF27NDVFdtXJFdmQ9dEzRYhxO0M4mfeQ8a2SZeItLsQccwFROoONwo18TrYo04BPQgA0L9GAMBqZw4GIMjnNuYpNPOIqMjod9G9tIxkZQX+YIBWViCSgkNlACPOKGUQC7ToJtJZsfB3OYm2a2HlF/ye9B/KAdL+ECUDpR3twu2CiDHf0zjianENQYS9OEQQR7LBMdAxm2EBYANFZaZjuoKmSjIBy5jn1C63PXMGP93WXZWPI3PJOQKQBoAl/EYDrZlZtKZngMYsMncaXcZ7KpuJ0POQ2HUqOGKQ42BYIHEj0q4DgQQW/6nwBh1xYq3G0Bkas8RWU3jvSQGWOnb8YfR+MsCLGR/EpNJq/q0EQIsM/du9AID6cex0aeUTVB3S+hoc/3dVPMgLWEBgDLqID8W2Rw00sM8w8cU+S76aqt+yKarf2XFHAgC4cGcW8Ib/+BN485vegptueAounr+MdnsagZhwkW7L4lePoc6OsN9fyQAaH6ztTGtfUZONsd+BmTcuSbwjHcDIy9BwUzztpuN49cu+VjpEfkYQjE2bQnSPNOghXZRHxBE+bthUmYjt4rBrb9z1JXEnq0YAAN/QoPm+PDICACnyYQfN2EczpnFlKGMHKWPxohYc35MEVjqLgkapTII5shiVeT463R44fzeUDgtNXPtIUhqZOWgEPhrGf0QuCYsNk9QrFdtDqz2Ns+fOY2FpAUkyZF8GcRxgfXMVRw8dAbYSdIcJkoUZNK47jrI9hZKGjm4TThmgTHI4MzM4v3we/lQDw2woDuk3Hj2K3sYWHGaMBoDmMQgAYIAAJZkZvodkKQZoM6AZ/+6qOuy7xLVt6/FAGwhPeqaAobk/rtiLhBk1vl8ZgzU2jI1OFUgzyEElU9HyigWAmI/VnK+VVWvOxS7HLbupAenr/13/c76DMlTMnS1/WLv3jYSlkqOZLdLu1HIE1J7WwIL66/MY5bgrZtl2QJJ8k6DgFAOeFS3+CQIo+GS6m2JAKdZrepxyH7HoVHBJslXZK8wVMNJEglzSwJgoj+rXh2Bu4juIwgCD1TXMzc0Bq5ekAFj9wn0oRn1QI8vcxNp78P1FukLgtyzQoGN2tyOj3axBsS30ZT2zeNlVxpEjd2guGKLs8m9bSP0m3MVDuPklL0TSjDDytbwnAMBxYvQJIqA4IrBEkN2OZz3Q+rUr72D5k2UAiG6bPg1SJNP5vYATRAiilpiGek4Ah8uYRnqMhrzEvHxiJE0/EwZQDzmBSVkrqnV28xTgNSBIGfDvyHoCiiACwoYwUp1sIEatI9K2yeTIC4yGCbY2tmRSw+lHTkuOQcd9FmL8ygXJIiaOPKRpB17WQ2vUQdBdgb91UQAA32Xnuy9TijnCPRXWpILSzAU4390tOMSvhcRJMAjWUAZDXStZDPRmMRrOoJNO43ICbEQlzm1cxCDZxHTo4bu++VuBoIWf+IlfxINnL+LLvvIr8EM//h9Eip1wrYtxsnpLqARmzKKT72r31AEvve53BshPfX0/el/0zp/DHT/3MzjRihFmA7n3Rp4vAMAXzm7g5CMrcDCDvORY2ARe6KOfDioA4M733kmbSvlHGYQfhFjd2BLJw5Ejx3Dx4gqOHj2OweYm5pm0gusilwaMNGHIajDrWmdFqdQ4S1ioK9DNxUbmAk9VSZd+fj9MMJv7YuIHMjJiD/3OOpqc1MCFJQBAU0ZGEwCICExJs1Fd9ZV7ZLr7CT1AUgFDeltbWN9cx/2nTuIfvu5/AabbOjngC1/A+TvvwlJngECmISpLVcYAupmaAIr2nYvdx8Dx0W9MoT81jc12W8z/ttjpD2PDVlKwT6SOpRb/qrJVliIZhrJN8Fi5f3s+PvPnH8WF02erSVxpmoEsaQEP0gyXli9fwQCw60Xkz5QvytriRC4uOx3dawGA//6ON2Pm0DQ6gy34oSuyjICTChICDZROPXYAgPmI+BWIoeDBYs9B1/zj/bwnPQDAJJE0eqEqyxQTS13OBclm8c/EMUs5b5ib4RgA0IVpkpkDnFmBEQR1UlaBpX0RXZNNlBo3mqZI8GV3yEcYxogMtSzjAuJG+PcUANAkUmUOLBiIhHN2cba1ic7FCxhcuoR50nW48TJYOqVsZplQCLX4oHHJfpMc6toeW4TKz4oSnbUNFETVWahKsBY+kYxKkpVhiiExRGGs9z0BAGgURg8HCwBYfZy8rtVTM4GT78e9ZktpntSfTgIAdjWxEGJ6nnJGM9kJ7NxEMdoEAeYPAc0FdJNcXFsR8gQ60lFl7I7YdaBJEAO76XfLTFiaNxkNRiDd6nHyWe8Y1rvSu90e/Bzbu/qmsJ/QRFfGfzVgQUxwRHu4+2PvDqZm9DUIwryQfqCqFKiSjVpxb6p40bpue5g/HmMEFXBg30konUZyoRRGc/4M2mA7LAQAup0BphcO43ff+9u44zffgUcfPoPp9gyGwwTt1pSYUk5uIRYIkALRjMfZ6QwpldS8t5iNjQEAAwkI9Y6domFvA5GbY7bpwUm7+PZv/WbcfGIJ6K8hdjNJQh12MgqafklQM6Z5NPixLA0yBcYAALMXgkkiy5FPYVgCAkaoPCGOVN5CbT2p9a35BSwcOyEdsK3OFpqhp4CbKebEaTjjMWjnROh2eYo8J53SkVnGNFxigkWa4JDdenN8WljVZR9aRE5NtXHuwjnMzM4gikOsrK7KzzihoelNYaU7QDo3hdmbbkTz0CH4fgPOsMCoM0K70UJn0ENraQ6ZX2Kjs47DS/M4+9BDmJ+ZFRNXAS4sgCNxXi9KNU+7BqhZ6Yn9upP8o36t9wLgbOd6rxRkbwCPxbwph7fdI+P7RPbXGgAwZgNI20VNSKvxWGMAULpfnBk9HI5vxBp7ZfsNuvMtWCV6xi+juqclRFugcQwA7DQyc5ws6mFYjxfB73iN7FjYWiI3KZuog4j13xEAoJ5VyPglAQBlASgAII53pvuvIzqVqbMdAFBViRkTatYJ1z0pv9rdsytkMnapHM5rxuhsbWLa97VTuLWJzUdPIelsAOmI21XFQFBmxpgO4XNmeJEKAEBKuQUbK3C2xkqqzmPNEZ4GaqVLPW8ADD1keQA0ZnDds56N6Kk3YRT5SASoVwBAi04tEhJ+NmEAKGR30IcpLQ/4dIsIMVqOAYDUAAB+1BJvBcq3BDiRyQglfHbdxSCtwJCFDvdn8RdRzxSOlqZ8kZFT8hbGN5rUMT4NR0IKKYNYxuQlyUCpyXkuRQ9Hyp47d17cz1kIccQeixqOMxZTxiwTUI1rJOJxFD3EGMLdWoHfWcV03hX6v5v14NLITbr/CtJK8UngpyAAwLflWm0idVIk4QZKf6RAVBoj789ilMwiCw/js2cuYs1NMXAIdo2wce4MfvC134PP3HMv7v7LT+Pk+WVEM2288S1vRkb2QxTIZyNIa7vgWqRJlBwzeg541ezTJgEAGa2cJ+hfOC8AwPFmtC8AkJQp3MATAMCPfGEAvOu33iX4HHM+wqOUgcatKfz+H9yNw4ePYnV1E8eOncDN1x3HUisEJ9+rT5UyANSXS9c1i2rJ5cQIjzGBMgLtkLMuidiIiUL0Rxz07Oko4TRBZ2NF2JxZOsRUq4mAhS0BpCiWUbZkXxAE0vlY2qnXK6xggKy5NMXHP/gB3HzDDUizFB/4sw/i27/7u5DTDLDVAC5dxsNvfisOGQCAeaJEGXl5MgAUIpNjJVjiRxi0Z9CbmsZqHGNNWBUBSpE16z6hHjxkN+RC/Zef7wEA3PexT+IcQS4T+0j757pnE4AMiYsXlq8JAHjjm38Jx246iq3+JjzTbCB7pUi1wadxeu/8swKrHUfyEQIArOv22m+ucWn/rT39iwIAsCZ7OmJMKV1Eelj0k+rOzr92BlQaMKb/m7mXByzAFTqo1JqGVWDoqKQFGgdJLQo52zeUxR2QAsa9waBrf68BAEMtZmeOwSvi9UmG6C5fxOb5c5iWLj+NihS84babECTw2NXQDU11eFf3qCc3NGhJBkNko0RGIAnaKTPVDS1RxuZoQS96R1PscZyYgAB0N/djow/TJE5TGaMLNk7n9Z/rr9md1OO1paqupbG+2ib3QnKSTEkNXVhEsTNLl93GzBymDh1H5ocCiiROKei76MlkukAJbk928gLfTQ0ZlRLI9/ANADBZ+F/d2VRddL1zXZcByF5CMyFDa50s5kUTWeuM7vSeewEAct8YDwNz2nfs5e1UZOn5t54V9XfedmHML8Ygoe046LMJClWOEbUuh9Fv0miLo5Y4P3dICnuIu3//bvyXn/xpSQY6m10sTC/o/l1zWt52NHsgzAoAKFQkZNaKzszvTD+Ajswc/zXqI/ZLNL0M/c3LePnXvQAvf+Hz4A7XpYMkemYmUNz4yZSSDk6ANGfpUqMrGwCAzuaUQJBJwvOra0xHW9r/5ucgfb+fZmjMzGD+2HGknoeVThde3MDRo0eR9HsqweF9TvM9MQXUboHPrkhKk0K+JsfGZWpkJl3VUqZlFGGb0KEaLRrWhV4tQw906VY9Qnt6Cn3KnkYp/CCWBCOKpjEckE3UQHBkCe7cDLqiU/dwaGoejdaM0ih9F5eWz6I930YQe0hHPTgJqdcN9EeJFGJ10Iaf+wrzyokC05Y8+zFs9rsP94t8e76+hDbrxqIVcX0vsv9d/5l+zprGXQrgsY7Zxlc77ooSODlG4zFiWRFy/1wBvo0/bT2ka2PfmsCauFlJCQzoZEFMU2jUmUjyXjvIABT70GOvJ3k2GeXXioFjccH6deTK53qUN6gDABa+ZRFkdKpid2oBABO3ZDqIFgX199c8xjQO7Oe2/j61zinvP3YotzbXcWh+HuhsodxYw6P3fx4zjVBGwcl9IGCZMhB0dJVQKwQYLoddjPo9DIfD7dMoTMy2Eq46yDuWAmQkVyMkEy7xMRg58KYXcOvLXildxjQOMGLzECUCyh8JAIiRuov0CQEAMGbpPimSJdGuc349z2ukI8wYV0i1Fq8gnVykRVaGnAaPzVCurAg92MigzwFN6ejIyNjBeNbpAv2h/NvoDlCGMVrzS6KXH5COLSQQXwvNRgv3P3ASm1tbaDRbAuDqaFWV1ZDdweMg6yMOSjj5FpoYIV29CK+7jsUgR5D2kQ22EIZkJDBvYf6iIK52/1Vr7hTUaTeQuRlSbwPwEgUt8yby0TyG+TweXslwtjPAsO0LUOAXQ6w/+ij+yUtfhb/66D24//IWTl5YxvLmGn7n7t8XQNiNQwF8mfdoPmW89MztrTjAdmBrvzi30+8nAQC+ZlBmGFy8IADAkchHlA/3ZABkNJuOfPQpf2MDxS/xnt9+j8o8fEdYahyvubK+hk988lO4/vqbcd999wuLt7e5jm/7pleJ1M1OZLH0/woAEFuCQrTnooN3CYgzVvC8ZPDzkYDZZKFx0hQBIH5NadrnlFhduYS52RnEpNkTYPRCZAXp7pSARLInGmjTaOJ19K0AAEWOj334w5ifmcal5WWMsgQvedUrgOkpdDbXMVUUOPUrv4pDnT5CkQCYRhGbbGYMoNwTJZtKLvp+hE6jja32FFYaMbb8AKUf6VhqNqrEOFsbB6zJyACghG8vAODzH78HZ049orHJdUX3T3k092eG+AvnL14TAPAzb/gpPO1Zt2G9s0b8RCfPCCNDY/5jBQAoVaAEQKRnV2GCe5B1/bf5nC8CAEAXmziXCu2YSG2ujv+k/pMKUyf/2vzeaBS3JUCP8czzpYjUy0gPGW9kNGJmRBzvBR0JwuLQl8Kfi1t1lV8CACRNZ35NKg633jwRl9KgzJFubWCwuiJAQEgtO4FSduPp6ZAlUvdxVBdP+V7DOMbrQrspNnmxCTs7/jL/eDAQSQARWxqT0RyQ19d2YPl+TA5IDyTtnbIOarna0zNyPemaKxQUk0Tb15fi3Wbphjqr9FBFoqyhkCDlsi9aupxdjAy+pNRxtq4ioxxVJt2fKEY8O4/20iLcVkv0oH0yGTjj1/VEcxYxOJuiTM0Ude4uv7KrwfFMVt99tYVn/e+E4lyTDtRlAFLUGY1u/W/s8+U8iAv+7jfe3gwAJtBmNOOOL2GrgnGHyXbvq7ak7dpf8fw6R9ECANsPVM+j3YD1BQyuYNakGvVsrG1ifn4Rrheis7GFqWPX4dSnPoP3vusu/NHv/jEcMyJjp4LoCtCkTnGeAAAqOYR0wdUEkP+45kPfQUzpTJ/u/wkOz0/hn/zDV+P4tI9yuIGSGki3ROAx4RR7W4lZVwIAnDmtmlnV8poEnwBCkSOgIZOhGLMb6jbaGJQuhkTd2SmYaiNotVD61PEDi7OLQpGkHi8MOJY1x6DXxWhAYIAuyjrXmgyFmHrIiPG0QDEaoJtmyGJq+LnGfbiFB08ALe2EsDPDvGll7RIWDi0KkHF5tYO4OYu4OQd4LfQSH3d/5C/w+x/5ML5w5gx6aYY4bKBBSvcgwe233IL/6YUvwMu+/mW4/uYTyIohNjdWcGRpEfloiIyfo8aCqbq5OzgE77SWx8alj3HzMX8+7qzt/Py9AYaaWalWvZVMwc6G1ALQgAQThoxCUE+Houe00ge+H6mtfJ4tnqvisRYKKybBtvVsQYjxZ7Hd9/qnm5xZXj8HchxjD9jxzHK771sgwBYjlcnpdnq/PWZLi6+icQ0AUJsuAoCG0m/0/xoFVAbjuFyHnASgHTo5tgq0NL4f26RXrrCiBDgVE8BtUbl21VVikOYJagJt4AAAIABJREFUmqEPX1g0wKOf+Dhivlc6QhyQpspJOuxNmxnuNAbjaRZ8LMNwcx3paCBeRZPxn/lUHQCQhLm2h/J1aZYmGuEiQndQorV0Aje/8lVCAc+bEQZGXsKCk51nFm2MSanZK5Up9HfDAOC18EQ3pPptOsrzagoAwEIsbplxZsbskxGEJm8FC2Ge7xw5C8cgAMgGJLU7zYHeQMAYcOTwo6fRX98QSv/GVhfD0sXCdTfg+ttuh3/kMFKyCFhrhrGAiZQT3H/yJHrDoXQb+RCmBYE2Mz6NcVBioZPATdYRFQOk65fhDTpYijx4KXOZrjC/rEmrtjbY/S9l6oOfc31y5HADGTgZYIsCSwGIyqKFvDiMobOIj9x7BmlrGv2wxMr6RQSjPqbzAl++eBzLl9bwyCjHfefP4+TpR/C+P7kbbjNGGVBbz7W/GwBgGXTjHOcg0a8CALgPafIEwjGjS8v4zZ/9aRwOvX0BAHa6PQMAuETADQDghmy4uOj0e2hNTaE3GOLz9z+A2dkFdHsDbG5uod2I8Jxn3CYAgFLJTeNIGEGG9s5pCKNEfKfkjHu+SAAkNyp5zyXAoAs0p4E4RjkYIDHNw431dWG+zc/PI4qbdB2GR15JyeuqRuK8v7lfC12fRTvBcd7/ZkpJ2u/j8sWLePjUKZy47jqcuOF6eAtz2Fy5jJk8w4O/RgCgh6gy6STaZAEAprQKHmWOj64XYjWMsdZsYm2qjSRWeSDzBIZx0fsTzGSlLQbfOkZ4LwDgcx/9uAAAjDXMFUn7V3n04wMA/F8/+WN43gufi9XNFZB+JAxwYcIYg/Vxb2fXJVgHZ5mnEAAgEKCeFgePXQdZ84/3c570AIDt5tdTBpo0UeNNBgBpNqKRrTZZ03N9HC6cAgAMmBxzoSCEFDo0jJMN3Dqsu+oqy1nypvivNJTGnO1gF/bJ7QHAc5AldBqmmQnvJWUBxKLlSlD2e3jkvs/B47zVokCTOi+a8qUc3+GINovU+L04PPaaKBAz1rJqvqtZISl1o8EQw35fjFjIymL3UWjzIkjWoMiCj6yNqnvvuAIA8NoSjJDROaY7Ju8lCfW42y9vZunSNhE10hFraD8JADC5YmDN+DFFLqLjfAgsiHbMAeaOHhZq9RAOhlx/UVMMA0f8LKSSSndWu6LSq6AxkU6IhVeye7p7Bb53AW66eBMAgD23lvY/mVhW35tpDgcFAHS7VTR999cwFOeKfDjepPU4JmUE5ui2veAYABh33SU1q+h+41SmviGQMtbUon92njPmBM3udXpqBJg6+IaXfzM8FsrGM2Gyk1wvlOrgiv5c6ffyKUwirQAEz4cBR0jTG40w1WqJIdVgawWzrRDD7ga+4SUvwIuecyuCrCvTNtwy4YAy0I+Dp0Xchl3SFbnuDNVaWDIqA2DhO5L1WyAsUpHvhDT4Eco4k4YQFzcHiOYOIQ2bSLwA7YV5zC4tYrO7hUdPn8ODD55RR+X1NYnX7UYDx48cxs03Xo9jh5dw+21PRZGNkA57GA17QolkwhOFvnSauiVTaA9uEcIrfPg5x43JwCI4DvkwQ8StAJfX19CYmkPpTQHuFAYjD+++6w/wO3/4fhJoBZjwWi1hK/AWaXB2eaEz0i9cOIug5aM5FeHf//iP4lXf+g+AjTX0e104cVABAFIgyVKxhp87m1hakIjnWPqyBwXAtDV+sK3DrhPRotcp6NuLfb3/9QCtFMDOBReTM503oeOUzFQX7f5oUizGjjUjv8nivX7w1SexxXotRu8EZCj4aO5iU/RXAID53hbwFkioooGJvwrg734KJz046vGQ11pnePDFVBiuMO441nqummHKP/GyMW7o5pzSzLJiVcipVsdxZQDoxJlqgUygIVKuljThYwd+hOGlS1h++GG5DwmYC61dRlwRutYGCTXkIu2lzCZL0d9YR55SJqnHIcvCrClxPCeFvXYd7O81FhGAIG2cDY0IoyLAoZtuw6HnfbXsl3kjEtNe7pvsOiswqI4l1iy0YtsdcBVfiwRAGXAG1KA2gQAAASwZFKImgOxwctQpwU5OhQup7Wbxz0KLV2c0AAYs+LvIVtexcXkFncsrGK2tAb0eInrwGGfzARkXrWkcu/U2zNxyK2eKCRDaJ1M0or9IgfWtLk6fvyCj0+gm3243pfgvsqEwOgI3l9GTsp6yHoJ0A37aRdnvIMpTTLOJXaSSI/H5NFplUaa7PetbnZzCf2Q6ZU4kzEago1r2gh3fKSQ4jL6zgI+dWsYwbmFluIHLl85h3nPwZUtHkDx8Ad3+CNmx4/jLB+4XAOBt7303lm64DpRQyL4ka3CSAWBNPesMgD0C4B7ropK8iWu9MvIigmIrlwUAWKSMvmADcGcPAJoAUgJAE8D+aAACAKVX4N2/9W74jRBu4IvJ6TBNMDMzjz/5wAfw8COnsbR0CKdOPYyXvfTFuP2WG5URItQmy4TSKKO3M6eQjaoxdyIJthOX8hFAr4aHTqLgNCeOmr7pegFPNtc3ce+99+GWpz4FcwuL4v1UZg7CgoaUnD3iCvDkkmlCI2IZiSwiBGmmye7PBmTUAPp9bU6xGTMaYZSlMn0p7m7i5Jt/DYe6CgD4mZTzal5uGADMYSkfKfwYvTDGStTA5UaM9Zkp5K020j5Behb5xvCPEgdhBNjx5sZHZRcPAAIApx96WKUzQSAAgLIJlJ12/tyFa2IA/PC//yG87OtfiktryzJ+VBji9OHkVAiCpvsAAIxzdSNAHiMlADQjVjbVNey/B4x5j+fTnuQAgNUbjxMtpf4TABiJXsrS/mteZdUGZxHtg55Qiwvzxh/7CehNz4RIDc7USZkjZej4yThBp0spvgLqY3YaA3i1R/TkBgBYeHIvFZMRaUZp10SVlNykMqycfgTD9TUUva4kNZLYMOjRiIzoam3u8n5nbZLmKcQ/dixJ1U8zmQpASQB1zlrXlAIEUOujYgDtjNokiGHfC2gISGPHWJ1MAyaC2tOQLcDIApSqbXJNywTgj2y+bc2zanQ5W8wxEEpngk7apCIaClla5hjRibrdFgAgnJ5DETeRMLg5LEzGCakmWkpflM4U/4keVRkAu3UK9wIAKv35BE1d6JKmoN2W4Bu2QPUzoSbu3f/ZnwEwnrt9ZSjWn9gxXPpORpsnG7Zxga5VYJWIw7yYTTD1+unfb6NJVw7q9upWQny52MPBEPNHj2Ht3HkxAVpaOIQszYTq9/xnfxWiooHAUQdc+8+eH8uuGNOqlcFiv9fRU2SeKACgHUYLDChZlRMkqMVrNGJkyQBewY6hi6S3iRsPz+C13/gizMcQdkBJw6RsKLphflwyT1yfOkOyCbRQkvcx3QWeB5oX8d4Ii0Q6GqRgivTVCZA6MbJoFgM3hje1gMwL8JnPfQ5/8qd/igvnz6LRnkbmNJHJKE9HO8l8tTQRGiOLl97WJp7/vOfgFS9/CZ75jKej0Yxkeokwu9gB8+nynMPLI3hFAD+nydUYACidATInQ9hq48LKFqbmb8Aob+JX3/RufOQv74HTCNFNE3FLdsNYMBp2xgJGoZTMAwcra5cxtzSDQ0cW8NefuwdPf/qt+NU3/hKO33wDhv2edl8M60trtO2a7m1xqUYbrNPSd4tde3Xw7Zi6vdLnPe8f6URfCQAoNVJflRROW2VL91c6wNbUT+M014S49ROYJBhu9kP5mYw61OhZB09NVXlF3Jns+G8ruCeSLQsAaBg142VrDAD1sNJpFTY2TEoLpHtbK3onmQn1EW1XFMIEACrZBAtrjbdK9dcijSwUglH8x32NdeYYBCCQq9bbKhMzhoBklIl3kDIFx/FGNdX2wVjOedplMoA7SnDqvnsxF0Xor69huhmL7IeeGSzU1f9IZTUEtbMkRc5ioNdBTrDdJLr8G1v06xSlsUFpPS7pf+vYuIQUZ0RwmjO49dnPh3f8BmEAjMjYM8C5Lf71WuhOZOPWwco/ewT7ZPB7JAV1AIDadVK+dX3T6idEGDWFASASH3qP8K2GfWBzHdjclBGKm5/9aymwer2++Lnk1DCXJZqOg4brYECfk1ZLNNc97uOzs1h62u3AieukeMijCL0sl/dirH7g1CPoDxnXfDm3vDZkZhGc5USVwEnRCBxEfomIzv/9VRS9dQV9PJr+jsR0kNeOHVgp/msAABkMlFNycopCRKECNO4AJUcQ557Ex265iC1nXgAAzM7KnPmtlYsIO1u4uTWN7OFlmfPu3nIT3vdXH8UjF8/hZ97wi3jmVz0PI5q8ceoLPa62AQCm+WZuKrs774mA7nH9KgCAHjNmbB4BgHxtFW/9mZ/CglvuCwCMyhH8KBAJAL0AaOInAEAcyPeUMsStNtY31tFoNGUKAD8X4yIna/jC8LFGdGPNvz1sMmvIRuaDsg2Jp7wfkwRO0kf+hU/joU/fg0dPX8CG4+DV3/89KKen0ev2ceb0Wdx0082YXpgXdkCRlmjkrCFCMXVkUe/nHP9HJiUlcQWYE/J6yhQrej8ME2HVNRtNlGRztdqK5NII+9RJPPLut+FQt4soUQCAwxQZj/hajG2M24xeRdjAsEXqfxPLUYRlxheyXvqpjBvkNeR6KwleGgBARu7yXt/DA+CBez6Dhx94UOIPi2tKAHT8qbIlzp45d00AwL/8oX+Bb/62b8Ly6kWKe8Q/iFM0Ij+SJjHj7l4API+93jy0AADz/S8BAPtVXH/jv2ewHruMCyKdqZ6bF7fISSdhV1brtnoHzW7me1Mk9/4A3LJFL7tNQ2g3ce3+MvOQ0X90jiQAwFmu1EVyM44iMZ/7++oBIHZIpQFBSJ8SZ3rV+oqLvVPAzxKsnT+LzqVlREWGKc+FRwQzYdJCMDQwY792vlYiLzAMjUm6uk1Mo4B0HmDATbzbQ86RY2Zua8BgJOwORXnZ5beIIDvxnKkcRBGaraaAAGQlWCqtlJumqyPFo2WVV20ryxIYa+SUIqqyBsk3BiN9XdKjmBCQVkVjFZrTEOWPfQyyHPH0LBaYeLVn0U1KoV17jZb0nixHQpNS0sOIENveko6tqifB9TO5ZwFhup2TZ17Wtq9d7Su71grWaZGhn38vDHVvAMCmjhOvsS2jNAW/MaVTMMDQTg1VvkJhjJZ+e9KvxZAepxrcKBBQwX8mFVYKIkud+mDnRhRj5fJlHD50BEWaoyTK7of47td+Jx68/yF4iV8BALY7YGm2dlOsCn6RGek/+RsLABiQYwwAqBkPASB28GUzZaep28Fcu4E8oR+Ag2xrGd/3ba/GifkG5qabQNqXaQGUC3jU/smGzrWmbAJlSygAILOEhdysHuoezZSk4CEN0EHqBhi5DeTxHFZ7BT557wP4i7/6BDbWNrA0Py+05fXNDvKgJXPCpQPA2eeiq2aXrZAEhrKAlZVLkgw/45lPxytf9Up85XOfgzAK0du6iNhdg1+O4OVkAATCAnDF9JLofoJh2sHU/DQubmxhevEEhuUUfuXX34M/ev/HMUNZRpijN+xpCscZx0kh077Y+BwMRkjSBLfeditOPfIgokaAp33ZLXjooQeEennXXe/FjTfdoOtXEgmz0RgQQAgUwgIz0wDMQrfLU9f/ng3obXPXr7jP6hr1XbaqevfiiufL9IIxAGALf7nnLOBlj7kmD5C4a0dVsmjgHOqCJmaqc7W+KfxsCWmhhhnAvxEGQA0skeRwtwpwl8Aw3rM10eVDOlcWCNBbUVh/jO31x6T5qhnCOY5TtUkmfB+Z410/B7UXEwmQFO7W2E8lFSrnUuq/U5BfYgAA0sd5XBIi1KyYOnJdOwZYZIeee4zHAoOJcBW9FVaupp6og35ACVKW4MLJkyh6ffhZiplGjO7mBhoR731lYoj2lbIxkd3l6n2TDJEOB0ZHbOWKCorbvdJ+3HqeVAfSef16oxQjJ0A8fxhP+9qXAs0pYSBRjkZ6tXqtaMSsAFVz0cdQ08GSxceDASBFjgAAatpLw7bIjRCE9ADQSTzsElMykV26iMsPfAGbJx9CeWkZ08kQsbBMdSHy/ApziKCk2XO8RoQOCpynzHBuFtc/5zmYfuotICOAoOMgJQDQgBfE+PRn74UfRGIUzclVlHGw68/YPOquo0x6iPwCrchDy80Q9jeQbK4g9l3EgSuADnWRzEOGzGOCSPvBxitGph1wHYo3BMcMBxpn2YkuCmSpi24aYy2fxwZmcKqTYTVJMcr7KHobaA/6OOHHaG0k6AwTRM+4De98/904u3IJP/Jj/wEv+YbXYJhnCBsNKeboszT2ANC2yPZ78OAAziQAQPp7zHF862sCAMw7xb4AQIJEzP8GyVAK/tzJ8e7feo/8zA098QAgm0mZnAYc49SbLEcUBShL+mxoDSDAnsy7N2vZITGkK35knKzTbsQC7NCcD30yR7bw2Xf8BhqjITa7Iyz//5r9r/+xH8XK1gYeffQcOp0envXsZ6M9P4c8CpGPCrRyjtwLkZCaz2kQZO7UAIDE8ADYgCTYR0+KkCzS/gBZwgI4QBA3MOgP0NhYwQN3vAlL3Y4wAIJ0BwCARq4E9IMYydQM1tpTOBf4OOO7GLge4sxBRCDIypVE4qCeGWxYSfNqDwDgkc99Hg9+/gvaiOOUAwMAqGdagNOPnrkmAOCf/eD34Vu/41twceUC8pIGgwHyND8wAMAcjRIA5uRkj5H9/WR+POkZAFmm41NEr5anMiYqZXFIzZkpQKxJ1rVeKLsJVjRdAQDY8dJuonY+VQtuNf7NZqvS/RDREsdoU1yKCSDn7B74wP7uGQB66Lt/gr0BFp2jbTvmWkBpf0Csx5jggDTTAvd//K/QKAtEWYKW6yAQChtZ1Hbu92M/idoPLnX9MF1LU0HxE1L6qKW3zVy5XnaEpHYrpdslQ7T0NZgwx42GoP1ke/B7AgQ+AQp7hkyyKNug0GKZQOpxW92qJIaVs/12i0mbKFvASMz8UCAhbdHx4bVm0Fo8hnjuEBKPnQUmNiR1a0LPjV40jPzMpjjJyMLYw2hurwJC6p6JIt/eG/WRf7tdGUlt91n/e3ZA+cK8LtX5NcVWtf/y2pLBoYCS0E04ItHY2sl5pItt5SKhRnpyPcxrWB0b6fBq4kvvB3ZNmAwAgReZ8luTbB1No5NGmHD3ez0QBIjiBvLBSCh5v/Jzv4Bf/MU34Pih4wiKAC7bZPaYJ65FPRG/AgiwnbQKANBurFLLFQCwBbxCSkbDapLARtHD4WCAH/mBf4qNlQsI3Rzz0w3RjzJpEQmTOBabEVKG8iYFjpxPNsEyLC4uYnNrDc3pJta6m8iDEN7ULPqlj0eXt/DGN92B/rDAjdffjJT62FGCsCxkEx2Qbhsx4aUBEp116d+SylgsUvTotdHt99BoNoWSubq+ile+5tV43Xd/DzYuPYTr50ZYO/cQluaOoL81xNz0ooz1HPQ20ZxqoJ/0UAS+AGKIZvH5Uyv48f/8S2jPXI9utwPfWcfxYwtS9H/7d3wXXvDCF2NqbglO3MKoADZ7PTx8+jQ++clP4I/++A9x/xfuw/zCHObmZ7C5vo73/Y//gcUTJzSp47kXBhDnngVIej2RBtn7u1pXtXBpx7ztybQxa3I3MG3yHpmcuLFvZLQ15g58SDupRimd6lYun0MYK0rvHyUJBsOh0cHqeFbVUhfoD4YS/0hpFt90a2pXgYB77H6mg28NFa9kA2hclrLbmEiGvi9mkvzH/Z/6WzXV09FU4uEi40fFuAAjWWNMYFXvztyBCSv3BMqv6hRPZWTVzqbxUtHT55vxflrY00yToBgIALBIoLxGJBNGjiXIQyGUY31JBQCshpbJLxkAIimzxDMx+SylsSHghhAMM/TOn8HahQviMB+Ltlg1wDT/5B7DpggPPKCsgGPG+wOM2K1OExTyu4MnsTw27j2bOXDDlz0L87fcjpx7kYDPOpFGX1830yq60rDT4Gb7rs89/uBaAQACMlyT4mVCjr9x3W04EbygqTsBp45QUsRf9rr40K+/CYujFPNFhmYxEtaTykCMx4MYpWpnmCARX9udn8HlskB3ehpf9opXSLeXvgGxH2M0SBCEsWjLT548hampGWliEcBx8hQBR52lffFuGXbWsDjTRDroYiZ04KyvCvvKGhPSJ0Ad6XVfZwPAMgCUDavHRRBA8q4yxOb6GubakejMe1sJnOYRdIOj+Oy5LZzpF0j9AJuby3D6W7ip1cBsUsBZ3kKfY2Jvuxm/97G/wMPnz+F13/99+Mevf700S+hhwI45wRTNo8bSO2vAa9f9NTEApMOcI6dmn7d0NhIGwNt/4ecwU6TiAUAweyiO9RHOrCX41OceQat5FFu9EZyIMWCEIA7FJI+KqLff+Q60pttwCAjQf6EyEJ2Eq+gHpfmEZfaIIbUx7uBq7w/6YI1CdsXcoUNIl5cR0LCz28O9d70H8aMnMcdY6Ub49KVlvPI//VskzM8omcsKxM0mUsYpFvQE2TICmnTk1xZOQ0xr1cOCLBb+E/d+09jm+s5HKZrtaXRX1tBotGQkJYHa7PRDePjOt+JQryMMgID5jGEtUxYi0zB8H0PS+71QGQBk0kUhLvB8UdY8KhB7ZDD6hqGq5sESmShj2WcKwOn7voB7P/3X0v3XvUXHlHItMgdYXVmTiUl2egIlAnwwPosJp8c9gFO7tJYgs5IffpgO0Uu7+N5/8T34zn/6Wpy9eEYAfDIHmV9TAiBA5z5OftwTyOyt+6EQAOA/7g9sDj6ZH096AEDmbYoUo5SklbO1ZeSfuKeOWwvXYjSz2wVWBgADAG84ITsZDbhBNR1XbjgphoyuT0cQGNdvSUSu5ci+GAAAS602DUY52WMQgElO1usg62zg7AP3Yz70EaQpWuIQnlQUvYPchPUOnKwVdq/SDOlwKCAAmQBMJCu3aGviZMyQVB/FwlCTOAaxuNFE1FAmgIxxMp1/HQdISva42JMRLnL9rRu9Kf7NzHVJtK8oznXbtMfO5DviJgEfvQwIpxawcN1N4sbc4yxVPxK3dB6rAFRcc8bJna+RM7G/Bg5mnR5lj7cCyHYYI1W/TraLvhcFa6/CyHbaJM2tJBaGXSAboFJxqddkIkUtpTIgFGBSVoYWuKpMHXeq9DjNzGyCKAYAYEddAABSLMUgnkZNLI5UfScylqoZrACO73nCLGGS8KlP3IN/9QM/iLmZOfS2umj5nDdfi1N7gDE7AwB2DJqyOhQAYAJoEj8yAIxRohQmpH8aACAu+miOLuEffcNL8OVPvwVl0keZdjHTbgjNXmbUVwCAur9XSS5fIweaQQvLl1Zw4uYbcXblMryZKfToReGHeN+ffAgf+/S9yDIXU61ZDLd6CJICt153A2657gRuvOEE2nNTcP3tjBFSLJk8EHy5/+SDOH3uHC5cXsHKxgZmFxaw1eti8fAR/Mp//c8YXPxrLDQdJINUNvW1yxtS+NFnYO3yMvw4QjQ9gxFlFs0F/NwvvxW/90d/gaCxhOl2iOOzCV7x4q/CiWM3YGp6AfHUPG590cuAqIF+byBgxtT8AjbXNjCzuIDf++278KP/54/g6PEjQqO+4ehxvOXOd2HjwnnMHjsmWmyCAAQX2rOzyBKlf9o+l+0OVQCTpiC7zhOuNPMGBJj8flLG9lgAuDEwPm5ZaY9uzKzRDv3Ypd4Cl2p46mLIeFnr/ouIi1N4CurDc/lKHTJ/JqrpSQBgDw2lAHu1fdzGggqIl/vVAAA0kXI9BAQmqENl55FABIFcc/w801zTMrlErNV1xKrk7NL9JOWa+7kmmMLIqRX8FgCoGBzqpKdUdjP+TzuBCgCID0UxgFuM1F+jAgAYg9WRWvS7koQq7VXitAEZxQeAxy6MMCa6BDKVGUOjWrGl3biMzuWL6K6ti/t8xM9NB3ZhL6jETOaNC81b55ELyN0fCCU4LxQcONCDE3gczjD3sVG6uP0FXwOf4Fmjra7z0v1TjsXYfFZPuILcfP6B3rl60uMBALAMkGkFBgBwM6BFSUMFAPBEsggpgG4Hn/7vb8HCZg9zXHsFx7gaBgDPhwA8ZEnp2mAhVUQBBnGITiNCf24eT3vFK3BpNILXbCP2AmQ0641irK6u48zpczJ6lKwa+o9Q3kEmpJsPMd3wRWYVegUymg9yqsmFC2jROFnGn2tLQs45Lz49HGh2ZiQ9Yjgsf2PnFnBvaoj0sR1Sux1hOHKRhUtYd5bw4OoI5/q5UPo3V87D7W/iujjAdFogv7SJTpph+tnPxB98/K9w6txZvPjVr8K//nf/DiORAWkzjF3SKwEAwwQwwNfjDQCQAWABgDAbCAAw8nwBAE6vjrYBAAg5wjERPX3CHMED7njH2zA1O30FACB5l6xXXbRiAWoAABpc0lBS9nKDpzEfGJJlkwwxOz+LbOUy/Nk5YGUFyaOnce/734/j/Q20igKX+yOEN92IY9/xrQKc+s1pAW7IGGD+ltAXi2MCcxa4HoaUK5RAM1O3PAsAcOyjGgIqr7FB7f7WJlqNFnJ6QjWMBIBx9+wjOPm2N+FQt4MgKRUAkLjOvNYCAJ4wAAgADBptrDSbAgBcbERIgghhCgEAGKes5KQOAOxnAnj2/pP43Kc+owX9AQAATlmRhqoBAMRPzOW+pADAd73+tfju738dzi2fRRjTZDBR82vHjCfch4DCY2Jeb6VR/EoPADECFBPGLwEA1xbBr+nZpEOrDk3Q+zTVGdIFKWzj0UTjW/ZgbzZZhFSdGOpt2FFlt0+QM04gUJSQsz55I8RxQxPnyhjKBA9jjPT3GwAYJ5vqqDn285cRRygQ+A5G3U1Mtxp4+NOflA142nMRMlEj5ZQd6D2Kpr2uuKQ9LqlK2kWWzhHpXWmCfqcjiZImk+a4uKZIi7ZJK9/bjPpTNocrHX+itmQD0POBybEFARSiVsBHEnczS161kLpKtRi0X+sAgG6auvdYEMCR9U5KF8cVdTkTPWhj+vAJTB09AUzNoF9rwkBSAAAgAElEQVRAtNcyPEiSYldpalmuWl2ftLfdz9J+HXiR2BhAq04NrWj+eyT4Y7B89wPYEwDg+jCGN2MqtZ5XfZ5NmrlWmBQzgTYggFD1xc5uOwAgRfS4INJ7V2ADZERKOI2BYzz5fU5KLRkA3Iy18JbpCoLAayeQ3f8iSbF2eUVcsF/xkpfT8g/NuClrjfq5SZ3xTlejolwbF26VAKhjBheFHqFN7GwHiJpGa+Kn2mSbnLIYIQAwla/h+GyI7//e18EthuiuL+PY4UV0NtfkM9i5vqLmFPDSlIcsRPISC61ZnDl7AbPHr8NKkqLnh+jAxYc+cQ/+9CN/jkazLR35puvj+qUjeNFzvwpPu/4mJJ2udLZGw1W4rkqi+DlUS877UtlSLMea07O4vLGFj93zKfzlJz+JQVriuhuvw/xUhP/nR/858sEGet0ulhYWpYBjzO33+2hOzWCj00fqBOgkQGP2CL7vB/4NUjTQHZZ46vVL+PZXP0tGISJzsdVN0Jw9hNf8yx8E2IHIS/TpGEwjpdLB6uVV3PyUp+LPP/QhfN8//34cWTqEtQvL+OF//X/gO17/eunoklJNpgLlOkEYGgr3OMUdM330Ktu59LvdgfWuv9z5NYp6ta+Z5WrvFcu+2Vs+Y2hH1sDKHMD/x957wFt21WXDz9nt7FNvv3OnZGZSSCEhSAkBEhQIRAyI9OobmiIo+ioCr3xib/BJ1+9FbIBIE1FBKRESSgiQkEYCgfRMv3PbOfe03fd+ff5rrXPOvZkSJnwvQb3+rjNMbjln77XX+v+f/1NGe6nJvRsOtDZEBorTfwH0okQbfikgk8ANTUs5WZf0Eu6PEmXKxluxpRTzRhslHsdEyYTsHukMJ9hlS2PLRtISoI3PlPI7Vx8CemrG1tCHwIzUueboI6NTC8QUSpyrOUlyVMLPGBtoMwAglb5OAVEMALVvKwCA4hg6tzNZJhQQQAwTyQpTFB2pU5QeQMmLCADwehEAYO0gAAAZMjwzeNaR7ciBtGsLXRvRAK29dyLpdZCTVVOyJPaV5n4i1ZGBtjKtNeCvRN4OGBMXye/nhPM+bUBHWKCcuNmWh4B0/2oN5zzxIgwKC159EglztuXKq+k/tdVsTAwDgHuhPPEneHabl3N/AQCHDAbK6RwgFwCgBDsBGoUPuJWhATAsOranwgC4+0MfwcThNUzmpMb3UBAJFaBGSSy4x1JYJ1efk/ZKGeslIKg34O7ahbkLH4fVThdOsylGfWzYy14Z+/bsRbe1jjJp2jxzohBeiU1ZLp4t9YoDJtWtt1YwOVGHzXvOKXYUIMsCWCX+HNYYKgY7ShipxrOK+7ichvJahbvIc0rKHw+llJ4AvApsNmvolSZxOG1iMXDQiksIwgDdpX2w+21s9W3U+HyvdtCKYuy68LG47JvX4K6DBzC3Ywfe/b73CeunTAYIGQKKF6NBLLUWVPKRWQuKAXoiHyYFYJwBYGexSADGAQA+BwYAIAPg+pvvHjIACACkfE5tGynNMq0C7/u792NqdvqIAMDwWRHSLwEA1QBKxKWkXKihgaptMkRJiLLLvakEdDpqPa2s4ZZPfwbF4cM4mf3LoI8DgxBnvvhFwKm7ZPLuNibFl0bJ7Og1osA2l2ajloNAvD2ASqKGFmzY2fwz9lFqZ24lhWrow24f1UpFARNkBYq0r4Rs793Y+/EPCQPAiXIBAPg94gHA18Vv4HWhk4ntYUADwHIFS34Zy7UKYs+HR+Nd1jBjAIBJAVBEiGN7ABy6/S7cdN0NwtAyAADZCZTEUA7Qbq2LFM/0VGQAcM+Qr2c9pwEAMRvJCWgpAICsDgIAz37RM/Gq//kLOLR8EA5jMaUO5H0y1NtjLz/jASCeGtoolcxFAwD8twTgRJ7cH9j30CkVQutgjq00/7pAFQBgdEqc4BYzKiLGD6qhDpeIPHXq1KVzUiaZn+oh48ZLLRed/01hu/lty7P2X5gBoKbYuiTQD6Up3cx/s4h+FxkqdoGotYq7b/4Wpn0PpcEAvm1ckk9sQRkAwGgeSZEkCFBkpBD3JRqQBZMUlVxMpBrRVEp7PohJk6a7SkPG4px6unJZQAD+KRR32Y2VFn+IIMu/jZr54YxwOP1Xq3e07jQAoH7K8A0zCmYQRMiZOV+uIQb1YR4aC9vR3H0qgqxA7HiImc3Kgq3EDdsREEA0uzQ+GpESvr8LaYwLx5k2+u/jYMCxf+ixIdjjAQCWziFXF0tdY1VQy1OnPvmc0iyHlDENAJiVQ7qqmDyJblczT8Z0tiIPsBzl4y0AgAeLNDM2pykncT4deFS0ogA0KmpGsQ8U3XZyahrRegf/4wUvxuH9i0hDTgNLmJ2ZkfSJcQ7QZsBlfOopa2zMBFBYCSVlOqkhCpmIck9SFFC+LnpkaJBDClQ1neJnOR/gpEaBcG0/XvOqV6BZsZFHXTSrHnodmh5VEAtNThkKDhkAvMYCAOSolEqIsxI6XHfVSXTsKr76rW/j375whRS3ZatAzS7hksf/OM47+2x0FpcoDMf81JzoWot4FTZJj0ZTLs2haoJKpNhxqlup4dDqGpozczjcauNfP3cZllbXxCTwvB87B7/0qp9DlkWsVZDEAXq9HiYmpxEn9Mmw4Ddm4NdnsdaN8LMveyX8xiT8OmMQn4yt9gq6B+9Cw2eaRw3dzMLjn/FseDt3wd6ygNAt4+59B7Fz206kYYokiIR98NUrv4wXPv8FePiDz8Xq0jK+ctVX1eSm7GEQhahPTqBLbWWZ+78+R8aMPlUcmgYAdGN/pOfErIfxdbFBj21+9thzZ8C3jfvHEX/6GD1b/ffRzjLaf4z7vwCT2hiOZy3N37pkOJAqT02qdoKO4kQAEIlTIwVU75ECAGj6/QhiG/utBsgYe6mbz/DxfYXPq8c0GG06aqb+qr9QQO24B4PxfJHfqLpPeY0ELDg84NcTROA5IDKK8X1tDHsdtSt81o3RMEfI1DvzWVReK2JRWygJAAGADRIAAyRzIjv0F1HpHQoA4FmkpmJ8f5QvcQ+jJwa16lm3g97aMgZLB1CKQ9g5Y3I5ISbhiXUQAQCyMVQcm8R5Ufs/GCDuB8hpgCWAjKKpn8iHAgDK6GYF/N27sPMxj8WAjGTHh01DxISvndeZzQlNxTidVP4H4oWgZZMn8rtHpd1xRnjH+OEi+ydATqq2SwCAwMoIACgZAIA0Y4uGYZkMIJb/6V9QvXs/aoyaLgIBN2TPEgCIbTTfMrst9Zl7Lvq2g16liq3nnQ+cehp6YYSiXgNzj3lvOGS4+7bbUSSJgEQ1ryyTW9+xUfFsBIMOmFKX5QnuuP1W7NixHaUowa6JWZTiCHk6QJYNgIJyABUbSNBIpQDpYYNcf95vgkKKbo20BJ8+AXGEJLdQlKexGlewt++hU9QR5g4GnQ7i1QPwkz5mvRLKeYJ+u4uVQYCzL3oS/vXKr2Dv4cMYZDn+4fIr0F1rod6cFABASHECABgJgEnOMX4QP3gAoGi3BACYZHxs3Bcg7GgAQOHmyHl/CVLxciDDX/3tX2N+6xaUXMbRUQJgBi6j2kvGCwIAKCmqip9VAIBhOSlOYCpnYNHvys/DwUPAPXtw4+evwLzjYM4GlpaXkM/N4aRXvlLWS8q6tloFaDDNQ00zCnj+WvTksWyRBPC+eqmSLabCRtDTf0k9U0wkMeiLKfD3VEwl6fRc556H5NZbsE8AADLzClgEbAR8h3hi5LaKqaYRZma56DtlrPoVrFWqWGuqGMBSSmRJgRGyv4/FAN4XAGDprj248ZvXqdQAeWY41FKeGAQAup0e+v1AKjO+d7ID+WEAADJaZD/WAIDNuoHJC1mMIBvg4p9+El77xl8TE0DOFNRgmF4NxodqzJX3CHuFAQDGmXaUBBAAIGj33ykA92f3vt/fy403QxyHQwBAFoehWZvpwhHv8ZDId9xXMV5QqdpXG3HljKxg0cAHkxpDUg7p0s7IP+X6b1nUw6jpyMbiXunGZfB93FdwtC/40ZYAyOaiXdTV5mlJlre6Xtogq0QWAJCFPdSqZRz41g2IW2uoW9Q66mb8BK/fqCFXjv9cNzItIqWVRoMp41jawwNMYl40JVXoiyamSTecZsJkObY0ApQBVGpVKYIpB+BJZCacCnwYGmyrw1iq0o0H4rAB1qj5UE+pVw2pg4NegKKwUK40kBQ2OlEGZ2IajW07YE/NIOFmanmIc26yNjy7PMxBLRxzaHz/F1EOwU0U3c0N+/EmPMKc2RC5t/F1HJuBwPuvJDhD0zItuTBNuEACbPoJFFArmbPAYtSjmkBQvyq0W+OirxkAo92BzyhRcEYqlVBQ7+b6UqhzYEgJgJpojrMzVLEjuAp1fI6Lt735T/H5T38OywcWsTAzj6nmBFaWlsXMzsxCpDHZNBE1B884/X/ULDPGiRN+chAYM6ZiNNVkUvkAKBfrEQAgav4hABBi1g2xa66Opz3lCah5QNVhtnsg14w50lGqGCxkStwLAOA1jQMpDuLqHJaTMvreNN75lx/A2noHc1NNlLM+Xvz0n0StCJF2WzjrQaej1+1j/4FF7N6xDUWwCvJTTA8i71+YMko2tdxqozk7J1P4pXYb89tPQmcQ4BP/8kmsdgYIYhuPvuACvOQlz0d7/bBkWTebdbTbPczPn4S8qAit1StP4NobbsJ7/+avsdpexdzWWbz4mRcDh27Bgm9juj6DwvKxZ3kdpzzq0Tjtoidi3fVwOIqxfecpWDm4jC2Ts4i7AykgylUfb/rNN+FL/345Jicm8fDzHok3v/Md0pwFg76wAOjvwsm3NOLjKR9aBy4zQi07PlqDv3k9HKn5H9fIbz6rjv38jYOK4wDAqKlSbuKKNq/eiCrUxKchYwoJGzs155Xpf5LKn2ys5f0J04lFsRYcDF3z9Y/bdPptlkgYPa38ajPR59oQQ7tCzM/4LJMBwOsgjAHlUqgSALRHiSnKDehrEgqCMBKvFin0mNbjujL9F5meifUdqx+Gj7m8fMMA4PYzAgBEaiOMnM0AQCrNoTjiGwBAJABKgKTOPQUAKJdxOvYrm02CmK6iqTG3Fr2lRawdOgA36cNjo4eSTPss0cOqNWc5LIQTFX1FH4Y4QtQbIAkCmfqKhFFPDL//3Z9rmte8jE5WYMejHona7pMRV+voBgkm/AbifoiybMQ5EjuTCaUq8WmU98AAADj15A7X94CMWn+CE0kJzdyHAACc3FopIjtGmShLr4PuZf+O0s23oR5Gw2xDLftWa5RTIJ0Dz04spk/NxCRatoP5iy8B/ApSr4yQKVCcDnuOyA733HmHTPzJVmv4pG63kacJKpUy0iyG/x97DkH7G2/+FpqTExi0O9jRnMVkpYJahfKsANFgDUUyQM21UPdcYXroVFfNxFA1F4EAgcgpd+C0PokR5TbyyiwO9izc1SbtfBIxGQCtNdidJTQQoeGQJRNjvdfDoU4XFzztZ/CPn/t37GMEZXsdn/vmdVhdPCwAgE5cPzoAIAWENpc9gQUo74v7Ec2RtQcAGQAEAD7yrndgioy4oDOUAATwNnoADCJkdkYbIAEsSbePsgT/+73vwUm7TpJGmewCI1/RwsvhKxXQX29YZLSI/p+SC/1cEVzzPBv91jLqZO2QmXPgEO74l39FM0pgB4GwA+48fAhnPekieBddxGkmsmoNgeMiswj+lKUxd8SAqCQsFcXaVNwKWyfZZUMgT+0m3BNtLso0x6G9+8TbZOepp8lEX2olx0bwvVtw6BP/gC2DAdyEIIZKB+CekJIRQ+yB65ggruUicH2s+zV0Gk2sNxsImJqTcJBEyyy+65KkABhTaTnHj8MAWNt7ANd+/WrFiJWUKEvOEHpi8E+mIfR6A5EXcMjK32MYAElGUE4PejUAQJYE9/y0SBHmAR7z+PPxW3/4Jiy3loQZI9sRATGaMfN85rN6HAbs5jN1aARY9u/XYPkElvwP/Ft+xD0ASDcMkCTK9V9RNFQhYOiqcsV+AADA+JUflwBYzGQVip06PEgFJABQLleEASAxS/cCABRFR00r/2sDABkFd7xKgqBasLnryERVkwfF5INNW4IasZRuB7fdeD3m6zVE3S48KfpO7GMceBmuFznJNYKKkhh9MSKQh4wYA4puURWaivakjBxlc9YmUzLlIChk26g2GgIEMBaH/6amaeqea2WIfvHaYMaYIupNaTgB1pRC0stHIIBa2y5pT4WFJKXW1kZOx1a3jIHlYv6Ms4D6BDK/jiAlumoL7Y+GMlIg04RqQ5Tdxmu5OQd7/L+qNkFdD7NJjk+s78tdIeRyrB342AAA75NuYoyL9gYAQDnWl4oEpYzNvwYAdCY3H1wTI3k0AID3SzEACAAwJ9iVaDya61H+RQqssASGoR960qHBqbLl4JtXfQOv+YVfRMX2MFVtCCXPs12ZNLL4FOnAmNHbOBAwbrI4Pv1XEgACAPz9BgBQ8gZlwaYSFgQAED8ANQlSEXkKBGCMVKm3iJe94Ok467SdKKIufCtFFvXQpA9AONCNnP5+3qsxCQAnm04RICnZ6Htb0HNm8ckv34TLvnQ1mvUm7LiPZz3hUXjYKfNYqBZI+i10STf0K6hOzgpt34kDiEuBFDTqOphCgPIay3Wx0l7H5Py8FERLrXXUJ6ewvNbC5754Nfa3LAR5CZe+5Nn4yac8DmnexXduuUn24f17V3DzTXdh8VCHfslYpgzDLZDmAzz8kWfjsQ89DbNJC16/h/4qqbw+4nIN9VNOw/kvvRQrdG+enZOGBoMUE14NFUYEErSq+MiDCI/4sYfj1FNPw1179+Cqq7+Ocq0Kq+xhpbWKCXoACCVsBACMHLHV0yExcjqhZvy+H2nyf6TnachGGnsGNzyjx6FYG/bJcC9Uyhl9ZunJ8RjzhIUYz1l+Mh89dVSDw6kNJ+kSVarwVAFxqP9X8hy1v6k0Dc0uMFDvJuNN2Vf0CzLXwTTextCPf0ouuxCpNNXYvFfdXMs64uRbs7NEfjX838pjgpFrsouVSqL1JADAtSjrkHv7+Gs1GIipJ4aNFM9zggZqCmhMACX6b4MEgP4bpIdzAsVam5xbw1ji61SpDMYviGwETpLZUPIplq/NU2TddawePoTe6hKaTgGXRois0/n6WCDL7SvJeZOS8sp8+zxDINP/gUiS6FQv71HH9N2XvXrz1zD20IKLuFzF7sc/DoOKD3t6Hq3uAFP+BLJBKAIpni9DAEAX4A8EAID9vDRWKND1Skhd1nAWLAEAyrA8BQCkdorAiVFzMlidNoKvfBXR1TdgIojEJG1Y32liu/GdkTrCddBJYpTntohMYuoJTxYmRtKcQqDZn77vobW8hNVFGrGycUtRofnaoCssDt6jXjCAV6sgs23sO3RI9g3KBaqZI3GDNR+YqDtoVApU7Uz2VSsO4Qq9n94v6u6xueOkmG73woCJcjHrI6MnhIPQncT+Tgl7Og4yZxJJkCNaWUE1aGPC5n4/QJpHaEUDAQB+5sUvw8c+9WncffAg9h5ewuev+hravQEqtaZay9oX4V4MALIQpPjVRhUnsAANACADG5fPDRkdiQAAH333OwUAwGD96AyAQYTUTiSpIoxCSXNistK7//zPcPJpp7CwEo8v5Z2gY6D1TiZ7tY7J4/M21P9rAEDYLqB+HIg6LVTzRLFAr/o6vnv5F7GrXEMy6CNyLewN+zjvpZcC27cDHNT4FYS+jzgne86Dx3uo8mmRk8bO92rEFap8HjJ5jO+RWNHSm2oQ4EtfuBzLSyv46Z95Oirz8+JTQ/A2uP02rHzqX7A1CODlrL3VhJxygpSDIQlAYX1IqauH0CljUJ9AMDmJdr2OnuMhymwMYkqwdZqZRFQbev3xAYD2/kO45qqvD+8+B0Kc/BMA4M+kDw/TEJQZrUoMGwcAOABW/l0ES0lEY4IK5RwpoiLEQx55Nv7k7X+M1fUVSQFgDCBrzjRKZb/n/nhfu3hT2xI4IDuy4leO6t1zAsv5h/ItP/IAQK/fkodU0bjVNZR8Rm2sJAXE/QQAjnZnxP1TKEB0FlbTWzYErlcRCYBle2PF1Hifow6d/+oAAJHojBAmEcvchpPbsDMeGtrATHZWIElDeE4BJ4tlKtm6/XtIOx2kvR586j+PoyM91pNlCl8DAqrCcwQAJMxKDkJEYYCcsTp0lJZmRTFBTPFoWAtKa6eLeqYVeGW4vq+NAUnH1hoxrhaJPRy9AlUYa+NAU3jqF6aQZh1fJ5MnNeVhMeF7vhSeScKYLQslr4rActDKCtRP2oXy7ALcyTkxQosTTs/KsJn/K1nr3ACP7gJ9rAbcPFeiL9VTufFrfczv1Y+DcC6OwQA49q44MtE0WlAFrJi7qajuQv3PSMMdAQDEqflrFQCg8+03SADUfTETuQ0AAHWVJbre8jBSk3EtYR8akgpFng7pvQFe9uJLceDufZibmEZvdR3NSh2ePuhYIMok4TgAwHj8n/naEQDAaajOG9cpB6bpIgCgKPwqKE0AAAEBcnh5iFk/wy++9PmolzmVC1FKepI3PTVRR7e7rg2kjgwAlIoQntsHvCoOBjX07AX8/jv/HmHswbccbG94+PlnPBETeQtutITJhoO4SLEeJyg1JtAbJGh4NThCJWZTpA199NScDdtau425hQWsdTuw6XVBoNVx0JycwrXf3Y+PfvZm9FILp5+1Fevd/Ti4eDsazQoqXh3IyijldSD1QXU0aa5p1kFRdPHCFz0Nu+dqwKG9sKmRLFXg+A0U9UncHQZ46i//ErL5Wezr9lCu1OHGwIzfRNGnT8I6mlMTKPkV/Okf/Qn+8Z/+SSj/L33Fy/G8F70Q5XoNa+steIx9Ijho1rrCeoaa2CNJAIbgsl749+UZMuDb+DM4bJyPBQCYA8g8ZBvAaAXvmd2Jy5NxWGwUBACgpp+UWatARL0xc+UpKZI3qxyq2VsJNVSjY0MvFDUnVUk98qiq3zI+/d/MSlc7o9J+sjHmn+JzRnaPkfvpc14afy2x4LURAMAQrNj0MGmCnkF8H0IF5fpTP5PTfykoZRPXUMUm9oZ5rYYCLGTmIQCggCxjAkgA4MgSAFVsK72uBkeUhdwmAEDFyVEKJ3TyThtrS4sYdNclA7xSxAIAiK+L+RTwRbPo+Ced6OMIQa+HJAhh0Z3bRDneTwCAHijVha2YeMz56LN5aE4iziz4mQOPoISYZGVInEw7lKsJnNIbj8VmnmD5e388AAiCSPmhGQCJ58j5SQCgUZRhEwBwLQQ2vU1C1J0cfqeF8Jpr0f3S19Hsh6I5FqBVPpWkUf5PaPbUGNjoEMCZmUNt9ymonfFgtLj3NyaFfeaEGSZ8H/vuugNJ0IdDdlpBtgfTHmKJpqNEYT0YSPRbKwgQFQUGdENnTximyIM+SlkfE9USFqZ8TNO+IOqLX8GE48Hj+9TptIrSbbTiHEoz8cIT+RKh2PWiigM9C4tBFbk1gbSXIF5ewWTSwZTHQUgHCSKsI8Ph3gAveMkr8YlPX4abb7sNt+7Zg3/41L+iOjEtAEDGDeBoEoD/HwEArLeHAEDRbx8XAHArHvqDvkR1U7719ne+A6efdcYRAQD9VA33LBn2CKNL+zYVhOALzXYhEyRBhWDL6pIMr+781KdRW1tHg0wyy8Jq2UZ/pokzX/R88Z2B30QrTlGamkKQJGg6ZfhRCjtUdXLmEwCw4Or4Vu5fSmLM4acyPVYAv1CYSG3A177wBRw6cBDPfu5zgZkZMUWWNX/Ld7D/ox/F9ihGpeQKU4QNP+UEBOxIzhAGgDBXbcSOj3hiGuHkFFrVKtpkRjoV9KJUmnYpfsgW0PWcSGR1kovU+LouY93Jv1dsB+sHFnH1V782jB0dBwA47TcAAMFlAwCYlBsyAAwAQDAypxxCMwDIiIgR4ZSzduMd//vtaHXXkOYxXJe+KiUkIY03yaw5NgAg54dhgo3J7AgA1Kq1/wYATnDfPu633ZuVMT6vNd+eo72+ooLYpIBWNBKlidUaj03ThdEvPpYEQBUAilpsvsMU6drgSxcupNdJ4aNGHnAdRlpVZfpP6rfQ8fR0cqOeW7sA3y8GgDq8dPmkX6hR0RsTJ5WGIFEZAlio38u0hCjoa3/wI13b494i+d3q8oyTmNX3DX/iZkrz6HKioFkNGQCkcLL515/CADDu+QRYJGc1Rdlm/J+KPbntm9dKLKBfxHJoDjXc+v6b5s1MnEZTJ2VEo/ThejJlJjuklQp4pCpXXidO+4L+AP1eFxknJ9plWhoycVc2tG3NOpGCS2nuZAKW5ShXKxJjRiBANlPdpErhPjZ6O+KUbAMAIFu9EUgoQIDgpzATLHicTBclyRVOSJfyq+iVHDS370Jtyw4kThVh7iK3aUxJ7TqvOzWDqvFSN9M0vgrEuBelX3sUmNctGlMdKWgakfFm9pgxgmr0eUwA4JgUZjHaGS+gtf2+NgBUVFzFALDzGCUBARKhyysAgNo5lYIgTIENKQD6qZK4MOWfIAGKFj0AKAGgeZhu7XTEonqteoLN6WEBXPG5f8fr/udrsWvrDgTrPVhpgfmpWUmbGAwCYYaIa6/0G6MJuHlMDAPgSACAgBBQEiOL71E5FYwYACwFRKZCHwqVZ66SDtQkslwM8BMP2Ymn/Ph5CHotzEzUkEV95GmIRr2KIGK0m35GNOVQmiv+DNnvQthWD0W5hnV7AVd/dxn/+Nlr0OtlmPU9POXRP4ZH7JwSmUFvZQ+qVQtuvYYWs8fLFXldHlzYRPl0w2Uyg+VaskioVrHe7cgkjdNkPkO262AQRZjefiZ+/Y/fh93nPAo33/otsF6fmPYQx13ENAutTCAd8KdXsN7uY4ZRXMt7MTXl42UvewHStYOYDbuwu11MT8yiHcTwF7bhjm4PP/ULP49ifh4Dy0PJ9WFFBYogQdPzZa8ZBH2J+zx0aAk//fRnYGJ6Cn69hssu/4Lcz14YwC2rSAPLbeMAACAASURBVCIDAMggaayZlOU/7DU3roHx9SDff4RGfghaihxJ0eI3M3COJ8HR4+Lhhj3E4tTDr+np6lzlRCakVpheO3xRnDCXcpmaMbJJ5A7GNJNfrxl5JkN7mHWvrwh/pqoJRwCAKmfVP8k60wasytVeOf2TginNul1Cxvxu7l96oq0eJX3NCUySLqvjB9mk8e8EAMIoEoqp53jKqZxsE15Dw/DSIMDw9WwCKOSIkGZKsW3UtNPogPm+uFtwb1UAAPcfFcHKZ1WRuOR5Z2MvzbqK2hQWgU4McsW1P5VYPzG7orHV4gEsH9wvjKapehVZwHg4FbVGSpIATAb04P7HaM0iRxgG6Hc7yEKaESqzOqE3CwAwZkKrN57hiT407huvnNTCJZchd2rY8qAzUDn3bIRpioHtwK82EXcC1Pms0FtBIsqUSZnyANCmaRqouC+VxtG+5v4AAIoBoBbbgMwgYQCIEByVkg/Pq6AgVRopIidGxcng99cxuO4GtC+/Upo4kYuY9czbxUsj25kyXyTlesAUmEYDJ53/KPQmJhE1mggdH2W3ilI3wmS5gtu/+x1p+pFFYvpHmQcBru6gh+pEU6JMO3GCOw7sR2zbWOv3URNgslCygSJEFq6jiNZRs1NsqfuYr1VQR0kkIp5O/jESMRFjkAlOL5uihBg2BiUfy7En5n/ttIYCNUStPqLlZUzlA0z6rHm6UrOFno2VIMQzn38pPvnZL+Dam27CTd+9DX/9wQ/hlNPPhFdrICbNnQCo0f9rtp7yytGFj2Y8nsgakLXOeopAHie79FLgpL27LgDAZClD3msJyMg4ZKYA7F+LcP137oFfXcA6GQClBOW6j263i0q9hn44wFvf/jacefZZYgIoDABdK4zthuqcH5ew5hxk8BlW+w09L9j8e2QBxQPqb3Dg059BdPtdaPYjTJI67zo4UCvDP/M0bL/o8SINQbmOxZU1VBcW5IxrehV4cQYnGgEAOfc+Oc/pYaIAVsW7Usw+Dh6E8cEzehDitu9+F4eXlnDhjz9OeVVUfKBcRu/aa7D/nz6ObUmMquUJEM91kRQZUgIAGhxkQ09gLHZ9JJMziKamseqXsUqArzaJbpgijNiM2xoAUAwkc2+kgeZr09Js9koc0pLl0jm4iKuv/Ko02Wbf47qhdxrPmyAIsd7pip8EAQX5Xr1XJxmNOQkMqGufs9fi/knphqQYxNhx6jb82V+8G+1eC0kWwfNc2R+jIBIAQJKO7t1sDpejAQD4D6YW478ZAGAoNz+RBfwA+J4HAAPg3ldfFQCjgkhccHX+rWwojIyIIolaypm1a1wyhqXWiVxZFUtjVsNIV6kaZhVno/S1MtAQ5N4Soyouzjxj5jhd/6sy9VVaSVO4GdrjqGQbvcITz+AdP5JHfzcd5QjgUPR2lVOuFrECAEIWD0IZPjoAcFwKtm6jTd0ldbyegA9LMVP0jlFhuXmL1qjEAoHngaL+809FolSHBGnIk5NNacBrnAAmmeh3vJKL66/6Mhb8HLVSrNzgJRmAzR1/oCPTwpjIIOnaurFXzZ8yaJLXwN8pGmlTkJmGXma/sllQAkD6JFMB6AtA6jYffDqKCvdSlYCqiVPV+qhw1uZ/BAHqdP2l+QrZKowB9srIYxVTJd8nhaAxkdn4XAjNXK7faNYt14iuvoL8qrWrDiEloUi5IZerWE8LbD/jHFgTc+jCR6k2g1bIjdSGz+kEEWFppNUnf55yk+UtMatDadyYWU+3W4Lasp58tdke72PzOlKNyfePfo3/nPErZOjFappmSjLt8V8oDwBGcak/pe1XiLp5HePJC/ruCTNC0/xouEd6nmVXAKssXgqKWq8yxcV93isjo0NyEGJ6ZgatQ4fxwuc8D2FX0W4rTlkAJbriC2DjeYgYS8Ppt0aaFZiotMs00aO0afzpHH//LDZy+n6LuZ/yAFD50yNdcUpXbr+Kbr8nxjWcJDKWaKJeRdragz/8xWdhwgrktfA18PXEfH2OC8crI9Y56XnKJkIZFqpDlDVqIIVnbFcwdfqj8drfewf2Hu5JtFWzGOAVz74E814Gl8wCXj7yIR3lWZAmEfI4Qt13JSqPZzcbasplJMyKVHJKGMXVn0RiGrVF4qYs2mXSPr06rrl7FZ/80vWY3HoGDrU68KpMVgjhJGuwwj7iXgTP8WF5Puyyh3a3jVqtgYufdAkesWs77Lu/hVo+gF2vY8BzpTmBW5aW8bOvfyPQnEFSeMgtH93OAI16E93OOqammuj2O/CZ411u4uIn/SRcv4y9+/fj+htvkAKQJqAdshZoYKKLB0MnH06YtQkg/7uRd6ijb9QQKzmEjvDUIMA4S4DN8Il/jPw/VArLeC2k9iLbcRHrCT+d/VXUk9qrWHi2CYyOvQAFrar9UJ5JAyCZ/VEe2tFeKY2SMK40aK/NM5V3hwImGV/nOar5V+ey2Zs1vkLgYejNMqKdKjaCpv1zbeeppBMwmUVAP5RQY7M9BhgMAYdxcHbsfhhARfYZnl+S8qKN7fhUi8xGMkMEAHDpHp8GAtDREE+mbKSzwpZC1SrzGWY8ofTvSoNuOSLrovlfGvThV5hVFiA8tBfrSwdgpSRrcwLM81w9/wq6oGwhk0JYdtdSCVW/jF6nI+uWz5mSRCmGBPEG0n35xbKvmymmPnuF4UCTY8+RPHPWO2X6n2QQCVlolbHiVPDQH38CSlUfGaMTJYEjgE1ARPpfBagrtstoWCGAxTgp8gQX8f0BAGTfpC8OGJfLTHcC4pSGACW3DNerwrXK0si6ni1GjsgHwIH9uOP9H8ZsnMAi3b4EeNrQkIwYAZzErJVD5DIGnovB/DR2/MRjsd6sIXA9WKmDMn92L8TczAxuuv465FmCapmxeTniYAC/TM1zKjKDQZpgpdtDi/Rtq4R+niEOEzTsqqQ/BEEPXtlCEvbRqLoS6Vqhf1ISYdtEHdsm6whWl9BwgGbZQYfykaovrtVRVkJRn0Wn1MBtywHWIhfwplDkDpJOF7fecC3O2b0ddsZM+z5qzSpu/N4teNyTL8auM87GHXsO4r1/9T4M4hy//obfxAWXPE0VQlzQ9LjQ62hkpmfuvAbDTvDeq8db1Us0WxauFXX2vXV88N1vR43PXNQX+QwlezQ07KOKz33pGqAyw9YcuZ0job+G5wqAOQgDvO2db8eDz3kwbN9DEoXiD1CtVkRHLyBDuSz0fSH9OHK3YWUOCllLrIfISGddFaFMhmV7Dbjrbuy5/IuodSNU4xxWnCNpNHFtNMATXvEyYGpChkMEAQjW2bUa4jyXRpiRkPTskAba4YSdwA0lpo4wNwSOdS1lvBomqJH1YXlAxDQQtQdSzsDvRX8A0MQ4BaLrrsbdn/kYFvIYNcpC6XFEiRfTQegmKtIhRjrSj7CKdlogaE4g37KAw56DPusdUAYAMYRNxGxSG2OLF0kmMq2RyJOmpGosU7JcASLb+/fhuq99TZrxOIqVr4EABRp0TjIsLtLbR0uCi0L6K9YFAjDo02dkHq72ZTF1tHLUJ6r42Cc+isXlQ4JPMDVOzg+HXgNMHzq+CaVJKDCGgFxmrJfo/XMM7OB+rOr/e9/6wAAANlGAR+2TuRBaV6sPdO6sbGCDYEA8f3zefD+unGD/qonSG4sckkLP5WZuolMMCMBqiRNBV2iELMpcx5M8V8mA17EYaoGZWbkBGMyf5n0dvQE//hsy3EYzorj3z5L+X96DQs/4p2EAcHNUj9aRP44JAMgERxVk8h7NNGsMABhu9eM0Sk2Dldgoi4QjfigAQFvj6xEQp04Ryp6LhA2UX0USE2yx4Ht1HLrrVqRLd6KS9VFmBE7BZkMcSWSTyUl5L7nilE7nVP4+1SjFcEuKNUDPXhZd5qptZqMbU6k4JIWyLywAmeIIlZ/Nt9aIjX/jkNKpdJgsmjnBJMJcZhMmzthqpUkzzeJBGUmow0PTVzdAk2OTdwUEKG1lYRuXWrUOpBTU15plJjdlRrh401swtetBSBtzWC/KiNy6mLeUOWHSCK2sUploKZqg6AW1fle8NaRgsmEx/i7XqLNHnfmJAgDHX92bv+JeQIJGngxjZCMAwLurJQBkOtALgJM4gkWaBqcyko0MwRwGekQn0zllgCYlNQEAq4KS5SPPHTnM6BpMFLlRr0tiRJm+H1mB3noHX7/yq/izd7wbg04XWRjDdz2JeJITNVPPIqOHxk+R4fuTaFFLmm7zbMmfY4yaQgyU6P+gmg41YWQXoQ593n8aF5La2B8MUPZdoEglSirotfHYc3bi5y55ONxoFWGUyDp19P4VJzn6QSB7mZnk8tDjYaimwYoKPrtlHncstnD93g6+csOtWO+nsNMA+fI9+K1ffhka1IwOesKgsFyaWBVIowh1r4SpZh2t9Zb8DvqmcJoRUcbCJ4NTXseVS+OyiZCmSr2/JBqIJ4dVrcNdOAm/9873YT2bR+5NIsxClO0Ajzp7K87cOY8nPuYCAbqqU9NE3PCWt70dN37ru3j8hZfgwjPPxGx3P5L1Q+hTZ+tYsGamsZYDz3jFq4GJOayv9FBtzkoBdHhlBVMzk/CqHg4cuAdzM3PwypN40+vfiKu+8XW0O+t4z1/8BR72yEdIQcMpsyhdN+nzpYkUcwnl02AMYseZM5sp8ONxeOPPhADiJ/qhYytNAzsqZkyDrpp4Ns0EgsjA4PPCopPFJj0Agpj7z+g71ZOzEQAYP/8MUKz+TbX/UpCpQ0rl25uJkWYIcBLu0vRVnK815VaTfeQ8EyxPu/4TeDfSAzYGMg2CeFmIaSHfB89CFvIAGgRzKSEYo3fytZnrrVgK6v0NgZsxsNiYPBLQo7qUZwNbejboTikBCH5JDGAicYWyb/PZ51fSE8bhazPTL1dShNKY32ujQiNJbkkEslYX0Vk6gKTfRsXO4XFfSlmcuwJ2D08wAU10xBs9AxnR1+ti0OspCRvfirlAbFb13s19Xe0j5l6q5p+NjMUo3lQVy0yRsST6y0U7dxBt3YnTH/VoYRrwg9GXrC1MupGY3459bK5O7m8BfX8AAAWYs6Gi47mKFKNkgWslK9PEuQqvKCMPc4n3BQEAKwQWD+LO938Es3FEDr6cMT7NnzlptpWpoAzYmcxT8tBi3XHWKZg+76FYaVaQsE5MbPjcu5k6YNm4/bbvCQAgfVoJGPS7qAgoSzNHWyj/y70uWqx7+d8LAqIZ3IQpGLawtcplXvsQ1QrlTjRgzOCSKeLZqBYJ5ioutjZ8VBl3F/SRDDrw7UIa4bW8gqyxFXetpUicJlbbNBSM4BJ42L8HO2YnUKQBHKYxZREmZ2dx5kMfCn9iWibAv//7b8Zau49LX/4LeM5LXyGsOSXK5rNGwE1JIoYeIBy8jA00TnQLkwGF7BsETniuZkB/HX/35+9ANY+HAACfSpocDlDFZ758DYrKjCQjFYy7I3DOxpq0+HCAP33bW3HOuQ+BU3aFWi9+JyL/VPdY1jnXAxmsCFXkZu6iyGnOx/2G3hqpSOycqAusLKN75VUY3H4PvG6IMsG2koM1r4y7Jhq48EUvBJgIwUVT9iSpw6lWFACgk3g4+RbZk3iNsTdXrCXuP5TV0RdAQNkkQ7lEYY4LhByOKlZKRAM8sqECnr2MtXWAm67H9/75A9iSRajBhcvkjkwBAExGoHeIGMDSUceros1Y3EYT2YICAAYy6CRADASpAgD4/nnvpd8QAMBIDlXPwzogF+NlVyJL1w8ewDVXXYmyS+YeZYzqedATOWEBLB5e0ikD6rwgKKIkAYqxsJm1qoBfBTyVq2V87OMfwXq3JXUqTdsJGnBPYw0j5q3HaeOPBgA0G82R4fyJLuAf8vc94AEANRlTUy0xXGFsjzT/gTi1CzXuGBPs+359NwIAeg2NLTCluyaJUE1KuW60MZjEc1A/SPf/shSustjFsOK/HgBgGpbRXHyTC7bRanLSTPxSMAQ+iAoA0HCCfBMjzXifmYls022cZiiFIwBAKRpg8dbrYAdt2EmAGgfeRcqxoTAy2LDRd5kAgDAA6LovzZ/OaJbCkwDO2NSNRaZ2JJW1w6aIsSyc7A4CYQGQvs2vYW2TFTSRGn+nsnKGEgbSlrhJEzayXRe1ZhOVel1+NA8Vl7EloiHXMYHapGpDHrdexAIUSJOvPhR9dBwAMFFEaktjcUSDFrfeRDstYctpD0Z1+6lYjYCiNoUgzoVAbnTh8h2ap2zcoemQzWm0vEbNALAlrYEHb46CNhcnzAC470+n+cofNgBA6QQBgKKgdZ2Fkmuh1+9jotnEoNvDZHMSBdF618PTL3oykjBG2OuLGzMBALr68nLxa2TST1dfDc7JytHNosAw3OsSdYibunwjAMDnRWnahPonYMeYtEVbAnI/EgYTn408wkS9jJXF/Xjdq1+C3c0UNStWGfYs3DnNYuNRoiGxYgP4lYowAuiY3qfzNZuTah1OtYnrb9uDK669Bd8+2EVzyy4sr7bhxD2c5Ef4pRc8FeXBCqqMz2JtliqTVjY2bh5Jsx86VfRSTv/JkJkU2VS3T6OpXBgB7dYaPOpgI1K9U0xPNFD1XfS6HbTpATK/BZ+64pu4YxHoJp4Y/1xw/jl49aVPg5v0EFCv35hAUfZgV6v49y99EX/7tx/Gw865AP/jZ56FbPFurC3uRTeLBQSIfA/dHNh99kORWGU89ieejC27TkVrtY1qvYo4DdDurGF6bkLYSM3aHK684it43f96g1D+n/HMZ+JXf/21irGmTUHHm8vh3/WWoYqVe8s/5DEcp/1rm/F7Naom8eb7f5RUkaR3WwN6m8kL/+Trl4aZ0x1xh+buCZmgB5SQcW2K6dMYgKoNThWhQDEAZP3K/1dFoAEBDPAhjDotJxsynLRZpWdz8s9PFZVmoHPFAlBxUGpqpSau5vcoI8JCGBhcS3z9ZF7J9J9fxJ9LKid/9lDKpp+/jYjciIFh/l2DDQoqVakVZHGxEWPDzQbOAACMZyuyUGRIDqVuMhnl+1UMANLiOYFk/cDYPynAaYLFaTslJGz0lg9h9eA+xL0WykhRcRXjhwCA7OB62q68D5Sswsh0lIfNQFhJYmIrB4P6OkNhFnITgd0N58sIAODpxeZB+qukgOdUYBUOVhJg+mHnYeGMB8s1YkFNkJASkSG5a+jHMr4ORov1gQgA8MxLjwYA2BGwtIh7PvARTJMRRQCgyODxnnK/ljkGYXjFZuSwYimNsf0Jj4F12k6sVMuSAFCObXi5Lf49qysrWFtdFgCAhsc+JU69DiplSvoUiEUGAAGA1SAAQ9Eiud6ZAPE89eMkEUZSHIWo+GWkYSAJDPSJqLHuCXo4eX4WVTaL/Q62z83CyULkQQv+9AzWAgt9ZwI33HkYRXkSa62+1CbB6orUVA3qDEih9h2srrdwyTN/BpXmBNpBiLktO/Dzv/AarLZ6ePwTn4LX/e7vKwCAEQO2jh7UgwWpa2TgogCA++PfJPvKkQCAoIsP/tnbUcmi4wMABMFYDzKRgVKQMMQf/PEf4pHnnyf/1uv34Fd8YcbVaqpuC/s9Wedh2IfvGUkPexM+z4oVWJQSeEUEhF3gjttxx799BjNRBm8Qgw5MrA8OlUponbIb5zz1EqDKpjwjsiAgjlPxZbTpkG2QKomxAQDkvNc1owxDkxgZGSqegzRJZLLuc+2RyVfxpbTuIZGIvjQl3d9BhZr+79yMOz/6AWyNIlThDAEA1iMCDGoGwBAAEAZAE/nCAhYZTUngvuQiSguEaYEoL0kiEIdt6hwhaK9ZmArtlvvOwUnJpuQA6Cwewjeu/MoQAFD+WiM2Gn0ADi0elp9nYlwZfX1fAQCivB/52IdE/0/jS+knKAN1TezgfWMAmIh5MwAhAEQAYCQBOpED+If/PQ8sAECPPYwRmxz2zLIl3YOHGlG3LBP3aDUZowP7qLw40cs5oiOr42ikoldUU9UYSTcopn/q7+rgj1MV+0cqJhcmFwabPrVgNxU9w/JlfNaiJiAn/vHAYwCMNyzmfY1rX83lYwF6LwCALAB5/pUEoGRRS6o0QXFMMIANeUXQ1ppjYXB4DwYrB5B0VsEts04XXR6k2jU0yRQqKZno0mCxLFUUTdmOxA1/LKJR07ENCMDGv+x56pANQmnyIh78RGG5QXKqrMONxpHEDUWxZekCGpIK0KAUwHUUtZBTTqnAVCagUCVNUzBW7so/CXCizWaGAICKqRF0YxNLgK+BOe5erYmVIEF5ZgHTu89E4k8gcmuIqFsjAGEgC2n21TpXK1whrgbEYtkpHqrmRcpF+K8BAFBDL/7d9E4olcVIkQAADYS6dLOnLk9nLlfKFVzz1a/hrW9+C1aXVpBFTCHg1M6Gx3gvHoSZoom6ZeVEyymD3GMNPpFarFJN9DRWbxn3BgA4uVOwmfIxUMaURlNMJ33SSIVOSmOoLECz4qDmlfBrr3opsvUDqLnMU2fBmsnkqCAlkvnqegpPp/Q+9ZzlCqbmFkBZwTevuxFXfP06HOhSDzqFw6GNuORhdmYO6wfvwoLdw+tf/lwUq3sw6UF+vpk8UutqZyEGaQmtUgOT205GnGT4zne/h9vuuFOKsEEQot1u49RTTkbZc7D7pO146EMejIl6BQf370XQ72HLtnkcWlvGPUs9fObLtyMvTyIrpTh55wx+9/U/h6y3ApfGQMxNLpXQSxOU/wOoecMbfhszzR140oUX4eQtc7jt1ltw5/492Lu0iIPtlmhsC7oQWy4OLrVwwU88Ae/9q7+G7dniOVNr+nDLDhYPHsRUdRbhIMbjL3oitmxdwM5du/AXf/WXKpVGUjYUoGjurbm/il12ZAbA8Fk/AgBgfs6RTDe//zNkpMUdnoGqP9TFFoQFYhp/rlDuJ3GWSsPBv/PsM029WpujBn90/o2fcOMggDr7TNM/5MlpJgDBLN+jKz+nnHr6NjT1VZN5FoyKpspCXgTwGnwd5XHzPrD5V7ISxbwhoExGAaNklWhqdCabif/w7BorMcxXGaYRp2T8Oyf6YiTIaZkAABnsUook6qLIAjlvjARAGEDcR5nL7bIgzkRmRiSa77NssxnnpcmQrK1ifWURg/Yq3CJFxbPEJC5PIvH1IcjNPdxEH/L1ESwhi4JygD4z3KNI6P+k1qpySbEaxVRwWHNtYgCISRubAHo8RBJ7yXMyCnkeclrpYD23cdoTLoa/ZavcA655kaTIrxf9o9yP8Y8HMgOAtZ1hAIwDAEXM5kuyiCFuoMtLuOf9H8Yk49PsGBZZdDSEJbYj56GScTCJJEpyrOQpdj3rqcB0Ayu+I/4nbkwjRAs8K26/9Xs6cSITaRQn+IwSpfSJbIrCtpQEoN/D6mCAAdM3pNFUoBjXK2sJmpLFmmmWhKSfW5LCgCjCRNnFyQtbkPY6GLTWMD89iZpTwEs78Hwfi/0cK5GFA50Ubm0awSARA7n9t38Pc40q3CKGxxxK1jyOhZ9+znPQCQOJez3l7Ifi0hdeikGY4UFnPAR/8ufvoYZL1SUCiOgoPZGCmHp1xAD4/vet0XcQAOCHAC6SmJEDUR9//+63oZwEcGPKXNnCHpkBwAeNhnEE48jEodzp//mtN+GCH3+c0pITWHddxAnBce0xVpACXkaRxuLLIb+TVJ7CQsrXIz0CfYciIB6gc8UVWLr6m5hLCzTI1uE+5Dg4xDPx4Q/DjgseI5N/pRlRUgSL3kCccJdK0uzyP8l5zIm1qHZUDDWL2jSOBAAohNZOTyygwvhx1hCUL3sWBgThheWQwWYtEmVIb7sV+z7+MWyjCWBBE26VSSsAAKnycmRzz2RCSkUYAEFjAvnCFhz2bISuC8dSAEA/IQBgIbU95NoYU7aaVGyWBcRVklslc6J/ETlDg5VlfO3LXxZZLYcdSjo0AgC45xAAGJ1JhfRZHExIM34cBkCURvi7v38/ao0KEpGLZ4jTSM5v5Td0/BQqwwDg+cZ7wO/jn/VaHX5ZnrAf2Y8HJgDAVW1MgERfS+oaUSNbDrIe3WwTpce5vwDAaMoyaqSHR9ZwMmf00dLWS1OqaoISkoxaXU8QQTb/PChGKu3xecWwdBijnIy3iSe6hn50AIBRE2veq/IcVR86/k+N6UfGK2zYbd5norFE3BmxWEccCXkfDTtD6+AerB/aB4vxZRalAIbWTudqTklohqYOTM0t0ukNPM80hVTTOg1l1xTYaZyobGhGtkkuaU+xAJi9LIaKOodeN+dmXZh3yA2YE1gzOaPpW73RkFQAvlGWZKLv18WSRK4YafxYZJa5dupP5VehGADKA0CNiNW/K6BAvKnVz/bKCGBjNUwxvesMzO4+Hd20hLxcl+gfgiPGqEcFE5jvHJnsGZaCMdlSIJlxNTs+gHVkD4Dvf83/32YAFCWl8TUAQFGw4PYFAAAndjYwCAJU6QrrVwUgcmDjaT91iQAAr3z5z8MnM4jNgY5EEvqejsrh6hTKnRxG6kMo9hKtlqqC+igMAO00OUalNEyUEQDAPZNeHxONClJmIqc9VOwUT7zwfFz4yIeg7qYIuy2ZsPueA48FXhpL8yAuvvTRyEtC9SyV67jpe3fhC1/+Gg4cXkFlah6oTmFfa4CJbaeiEyRYOXwYlSLEaVM2nnLeWdjZKEncIPPaPduWgpb61ppnozK1Bff0bFx/6158+5Zb0B8EmJqewcTUlLxngrzMLu911sVv4ORdO/DIh52L7Vu3SHFTFIx/7aAxuwNv/8t/w+H1BH6d+scQb/uD18JJephvTqHdXsfEwhbEpRKC/zi8//CP34aVxQGQVxAlpH2ywSnDoR9BqYBTqWB1vYM4B2bmF3Dg8BLOfPBZ+LsPfQCdXkt+x+HlA5idmYWdeGhUm3jk+Y/C3JZ5VGs1fOwfP64kEkcAAIY3eZMEwNx389+PxQCQhlOb/h1LonW8p0v2CE1/FwaSYuHL6zYNNSf9NDLjLs2GPyArhCaAEnvJcUWZ/QAAIABJREFUHGX+DNmVxt6aljdsmNePvxpzLmoTQEnqUHuI1M8s1+VP1sXKb2IYpktW3RDiUi9YXrNx+tfeBMbwj0Wl0FiVm6UyEpTmnxN3VrhKCmY+7tX8a7mGXGfzGgVAYPoHWV0m5cGRZ1pYCdoKjE1/KgCAYgBQxsDXzsm9CAbkurKYtFFwvfAZ5Ovi2RAOpPlfO3wQKfXGaYSqx9cMSbPgtJh7AyU+qhEoFOgtxm6MxEqlVqL2P4tjVbQymlbRTXRO/b0BgBG/TCfNWJR5hKg26gLSMffbdavICB5PzOCUn7gIRYWAgHpeTUyjgJdioPqjDwCACW6U2qQB4MTA6jLuev+HMUEGkp1KbJ+lIy9yWbjUMTs0PREG3qDqY+szLkFRsbHq2Sj5VTjEEvISPNvBLd/+jgC0hJi597qOmtRybVF6kZaAXhKL8R8n7tzDEt5jGUCQHQtp/Bu1pvgClB1q1GP4tkpj6bfaOOPk3Tj1pJNE7hd0O1hdOgzEPdRL9DapwW7O4a7DbSx1M6z3IzSqDeRhiOV77sRUzUMe9VGr+RikMc55xCNw2kMegm4QyD3f/qAz8LIXvRRhXGByegHv+eCHxOdGHmLDAJAhxSYAwBhtH2+jOsZ/HwcAVEwzL8YAH3732yQJ4XgAgMgoLdaYHNIohtBrX/96XHTxk+XfQgJnrgPPVX49klzC/HgC9lmGMr+XexIn7mzGJZuQryOCk0VAr4Ob3v8BbOmFsFbXMNeckPMvKBVYqVaw8JRLUDvjdIAMBJ4XLht/qnq4fkTQJ0wPftADhSCjeK3KXqnAABqFJpxoc1gW06yS0iFqi8iGjQG3hLCIYdNLhGAnmSNk0u7bjzs//PeYC2OUs5IwAMScVKS5CrzhANQAAPSSCsUDYAuWhgCAgyjN0U9oCewgscvICAJoX62MgITs32qvH26jlMcQm2q3ceUVlyszStY7Amaq7UnJbDEEAJQc4fsDAPphH3/1N+/FwrZ5ka6QARDGATyf/hocsBxbAiDyEn2/ReZNgIbrzLIEcKtVq/dj9f7wv/WBAQBsuA7qgFdNiPxF6V51FrFo1+lOTVdTbjDaWfREL+VGAEDXMYZuKS9Du8YbzaFmAqjZKNF7RzIrqflUxfrY5H/MYGxUYoxAAU2SPNGXrr/vAQoAbKwJNaCjXvKoJOC9PTYAwA3aK5fRJfIdxHDcKhynKtojYoWTjHBZWcT64j7ErSWUkwFqSOGz7TfxkNIs81Mhqqpe1dpT6tqFTlUSrTOnsQbpk4edSONY9F8SxRj0++Cf0iRpE8WRZndjwcOf6XieUNU4gWI76fllaRToF6F0CWr6r2guIwDA6NrNFTO/Q1aQoKjaBHAoQdgIAKinRzIUYFVqOLDWRXlmK3aeeS4i24PdnEUrs5FwWqGLW/NIyTmmgThFNzNPo6GjKwkAQbgRAfjoS/k/AwCQUSOnAQCLIACRbhtor69jy/y8eETUq3V8/jOX4eMf+Sj+4Hd+F5dc/FNoVmuoiDeAhH8Lys0CUbw4YjrtKw2y+eS/C3Kv42fkPh6BAaAYH2PPlG7EJORPDmA1xR/0O5iq+0DchZV00HRzvPIlL5BYq5mGJ1pQoQ6Ku66aclicNrg+QjJoLA/fuXMvLr/qGuxZXMPE7FbY5RpW2uvwK1XxOl/qxoBdlnifpgvES/fghZc8HqfM1TDhlWQSwEkk13y9WkW308ZdB1ZwxQ13oJ+7woqZn9+Cfhhiz549Ulg2mw2kSYzZqUkBAJYPH0TZKeH0007BueecjVNP3oZOax9OOf1c/M3HvoKvXf89zGyZhpX38AdvfBVmqrZkkVNKEBRAbXZGjMquvf47+PDffRJB7KIdWUhI3aZ2l67CViEOv5xy214Zd+/dj6c/65n4h3/6BK74yhWYnG0gySM0p2pIyOyIHFTLNTzpJy+We0Yt6b999jN6OgEBcjbT9hVV24CcKkdq8/MxrkGXxljf6fF1skGqdAKniAIARh4FUkuKCRpp6ZweFYhJP+UUCgXCJEEYJ0qzTgM7mdro/VsvUHkfZq1uYjBthAnV2lWrVJvSaS8AriE12dRmV/rvskfpT2m+uVcS4BVDWf1J3arW/HOvlaJdTPHUPs+Gi0wdFpwK67y3Ca6qP9QFNZ45xmNApF86hlAGEKxutfkqNd9DNo425SQDAEwgYVoNt3nZkLUHgGVJ7Fi14rNGR4lNn64v0FrB6qGDiHrr0mCSNUMvDHpfcCDC1+D7vjBleB8UsJDKdeMnn5toMJBJckazK4ISZBbw/JPI5JHcS5VZZvJm9hQNAJRyREkEv1ZDENOwl7F3nkT97TjrHDTPfZgAZdxnZFpdUKPryTSP/7bZU+cBzQAo5bAJvFJS4vuie6YHwBAASAaAlwCtVdz5vg+hud5BzSENn9IqneCiz3DZ320X3SRFZdcO1H78McjLFlquBatchRVwUKFo2vfcfZdiYMmoIkMch3BcNn/0YCgh/I+mtBNFaAcBulEsMYApmS8W/SMSadLY+E/UJxEHBJo8ZGEmprNFrCIfH/rgszE7NS0sMa6Nw4uHULNzrO27VcCnLbtPx+FOABLUV9fWMd1sYu3gfkRry6g5QDRYR7VWQTeJ8JxLL0VsuyhRKgagOjmNX33Nr+Hg4ipg+fjYJ/4ZBdekw1qG2v8RA0BtDsqseFRRnMDmpb9FvJSEgcO9QK1/pCE+8q63wg668JLgmAwAvj5J1LNKsufR/+EXf/k1eOrTny5DI5HPoRATXYupJ0xYSlI0m02UaRobDzQDQHmfkE2AEpM7IjhJCLRa+PK73o1HTM8jOnAQM5MT6PU6CJ0S1up1nP7iS4H5eZEkkaVEwJ6Aq4wD+Hd6iWl2II1BWYuSPSh7E+vGRKEBmUe4MUMpzeT5E/3/yiowO61innst5UDK60PHfv6CVgv7Pv5RTEYxvIwxwErmKQCArT0bOATN6e1BM+kcYWMCEADAQShSQQvEEvpZSWIkY9tHRhCArFuCF2QF0buQrD/ZpARhkIKGaQVpt4svf+HzylQ7zQScVexI5eswDgBwn+cZy7r8vjIAekEPf/b/vQunnLYbQRLIJTUAwH3xAJBaSFiUCoQxAAD/XvErIv38Uf54AAAA9758pvHgn8Z5kQcfi0J+qptC5FshoPeHQi/oOX+Cnsgo+MkwEFRhJhpF86mnJirDlwg33WIVAMADlgtXfhQLejHcUy3vf0YAQOkwRw3gcHKtb+mmwZD61zGnaVWAHgcAoImI6+CuPXsRp3QArcv+NTOzVZotTiztLEK8voLe4j5k7cOo5tQ00RAwRZEojb4xnxEzwOFkXZnGUMfDe8eiheuLa46Ib4WxfdyzxJ6ZIK2iWoaDQFIBuLmRNj2isI7SbcyqVtFYir3C68FDhpUtG6dqrS7sEaHYs5HWExNjvKf2SXVMKpd/9aEAABVDpUz7huRZfbiyYdBTNRoTKYt19DMgLHlozG/HxMJJsKfmsYoyIjrGKq6AzopXubY8L7gxjxgFqhHl69NzcdG8/mcGAIShosEjAgB5TomPD9umLp4O8YUY7DUbDXTb66hXanjDr70Ov/Hrr8dHPvj3+OgHP4xmrS7af8pJeADyIOeF5HpLUpUCoCaKOu2E9F19uw0z4IgAgMGxNqwM3nmtvNPNCp2hqy5j/0I48TpOmqvjFS96Nty0DytaR8NntCHNfCjI4Wldlsa/G+XoRgUu/+rVuOnWu+A1Z1BuzKDdCxFlBaYaFRTdReRJKP9t5+7TsLy8gsX9e0FY4JRtc3jqEy9EhQ7FcYwwiOBVarLmb7/9Dnzzxm/L9L42OSPo/8HFRWFTsAFnk7O2top6rYI4HKDi2ZifnRKJAiUAtYqPc88+DT/5xPPQ7sW47UCBL3z1elQaPg4fvAMvf/6TceEjzkHTr6EyPYuDhw7CqtZQn5tBGJfwq695E6K8gn3rMZoz8yItoJGi55QQ8tnmeRMnqE1Oiq6z1e/hac96Ol732/8Lhw7uhcv0izTHpD8jhmgvfcXLcc/ePQjCEFd+7Srl2Kwz5zdo+c290ueNkfvI1qhBOFXQqgVgQCATa2sAgB9E0aEaYGOAp9z72fwLxZ9gKJsaiwVeJpnU/FNOWy1dEKNJ3VyPv369zZud6qgvlfsKG18xrdNnpkz7bZr+ESRT6TVCd9VfNzybhWatAADuiGz6OX3ltDRBjogTcMOsET8BUuvpvK4AAImx1GCFcScf7q/6sJZ9diyBgcWuYV6o+0sAVn0xGxqVYiOtyNBrJk16Yp4mEgBu8xoAEAd6mxRxZcznU3LDnxcNkHXW0FtdQtRpS3NJ4q6uUobu8pxIE4Rh/KLIDnnv6E2j5RNREEhyDpsi1k4GAOBxIpMvHcslAw55C4YKq30W5NxSplmkRTN+sxfGcPy6uMYHKfCwiy4G5reiF1EfXZP9jM+xOHrH6nWNM5vM9R0HATbC5d//qv5BmQDSTJcJKeMSAAIALgFfkXmSpTFAqZyJq/s9H/gwGq02qiUmzKihAeUlis2nkoUyy0GnyLHtUY8AHrQTadVHl/fZr4EjU99ysbaygu56S6a43LU9x8Z6p4V6s44BwWHHRi9WzT9BgCDLEbPGJFSgKfaMQ4sHBAAmkAQpvJKHLMpQK9cQBxF2bNuB7Vu3q0YmTfTkE5ipV7C65w5cd801yBwffnMGCzt2Y6IxAQrcbvzGVdI4TlVcREFXTPEGAF706ldjeb0r8YQVl6CSg7f8v+/ANdd+C91Bik995nPwG02JphsHAHTRolmKxhzy+OzBY60KSfOQGoUgswYAsggffddbYQ06xwUAxNfLURWM7G8W8IpXvhLPeu5zRThAsJPmr5+//AuS7MNp/OHDS7j44ouxbdsCHIn7o3yHNaKEjKKUJ3AZ/ZlEwOISrnzPe3FOfQp+EMB3bHSCLopmBYvlMs58xauRcT1oBgLBPEoOWCdKbzIEAEoqfYpNMQcDsl/q/Y/AhMsBUwxf+hQH2HsQSzd/B2lnHVaeYWVtSfZSSoyyQYBqXoITBQx6hEfzSRI2tCE1twIyACRaUDfsjMRcT3JE9NPZsgXLrgIAiJ5Q+z+gwWLJlahpmk7TZUuAWTKVLCqdVEQh90YCkMJ9pZSl18UXL7tMRZdSAkWD7FT5uYjcAdYYA0ANRpQEgKaMBlE1jGxdn6oNWdbeIKKp41tw5oNPxyAewHXJ6lAMAO5RwpQYG0luXmvjAADPAu5pxg+AnhtTk5Pf/6b1APqOByAAMJr8c5GzEJODJE0l9o8NmmQA0w9AChZlknWiH0ZHM0qyH5symIZLigDTfJlUANXoW25FDKx46LGBU868qqjiw7xBFzlq3/RP/tGWABgAYAjAHCHVbTMIYLZ7g/6WiJ7Lh5EAmPxpHVGlXZJvuOnbyKjBtitYaw9w8slnYGFhuxQ3U7UKHJpz7b8bvUP3oBz3lRQgi4W6xo1HilJuMswSFT23LqmSGD4NwmwVuTYYDOSAZKQbY9Pk3/Vkg//G/00PAObGxvQCYHFl5Cr3asg0nUrTIcX0iVpJUscqPmr1Bso+2QzU4mvAaFzDKhuZ/n9jF9IAAOoXm2ZRlZ0KXTcAAFkydILPEKYZKhNTWOmGCAobDzrnx1CanEfLbSCw6eaqIQDJszaRfyUxoxpGTIlng4oIZP63THsYzXUfzvAfVQbAkQAAegCQhUIAYJCEqNVrGPQYv1TDnjvvwWt/5VfxyX/+JF74jGfhnjvukn/n4c0ISd4hZo9naS5GppbIWxSlmB9cexIFqN3jzXU7OgAw/kSNqP9E4LkepDhi8kE2QJ3TqnAN55y6Dc94yuMxW3MQtQ6jXikjKSz04wxubRJWpYk79h3G9bfcjm9c/204lSYKrwJGETMzmgY+orcOWjhtysLDz3kQdj/oLFQak2i1u/iL97xH65hT/MbrXouVw4tSrDSak1haaeGb19+IQ5QQ1BrwqzUcPHhI3vuuXbtQq9fRaq0J6DY9NSGf27dtQZl+H5yGkkHDv/e76LYP45wzd6DdjTG983z83lv+HIWV46StTTztiQ/DmbsWMNeclOSBxpYtSGiulWdw/Qn81hvfjNvuXkIXZTRn5lAuFUgGXVQdSyQHlWpVDPAas3NSfK/0enj+S34Wv/hrvyQOyTSOIvZcKdVk4vaGN/4GrrvheiyvrODGm28axjeOewBsOKPYXBtK7CYGwNEAgB+M7n/0KsabL64imdiIxp/7Bd3yCb66wsroheHQyFSkeKTLCmtkVEBtfsYNu+BoBRankTL5Ftd/TYKi4z9p8OJ4rSbe0oQbucLYZF6YSbp/Fad/DsRK1KKmCNNEkgpUc6Dc8Nn8+6T/82GiDldYHmpKveG1b4hDhJILaNmAeU5Vw8en1DAg2Ahx72Tzx0ZfMlggAAAlAHQkt0RSr+L76BnAgt62EIUDuEUGh2yCTgurB/Yi6bZQ5d5AerkBcwWwYPKQSpbh++MHTTvZweQ0RRZMokDIafH6uvgBSJQc76WiF8jEeDhE0deTr8hMZ/k18jvF84gyukTYMJ0gQmViGp0wxSAr4fxnPw/wfKwPAkxMTEhhzDVBZgLZAJxE8t+O9LGxDjjR6m0c+D6RnzFKAdgMADAFgACAndGpX+3P9HIo+ZnkzO95/4fQXGuhnIaSvsIzUeLodK49AYDYsrFuA7ue9ARgpoGkUUOfkZblKjLGwTll7N1zt8hQEka/UdJYq2BpeQnT89PoRgGCPEM7GKA1GKAXx7L/EvOSbHaZSiggOR7EwgBIggQek6kIAPg1eT1nnHGm8pvxPJR5b+JIYu/yKMRCvYHrrrkW7T5BXWDfgUVM1uvYPjOJtX13I19fwbaZJlJOuj0biVfGc176Muxda4uhMcFj1gsf+OBH8dnLrsBqe4DPfv5yVGZmkYQDlFwyFVWCltytsbhidcfuQ/FwjFs7DgAw5ULJemJ87F1vRam/fp8AALJ4uNoJfFJ3/9KfewWe87znyX7HT7JP/+ET/4gLLrhQrvWXvvwVPO95z8PUdBOOlUrCh7BAyCDjWUvGTx4DHD7t3Y/rPvgRbIkLbK83BMzuJQH8hSnsQQkPftWvYABXZ9fTU9VVMXfcu/RAUQA76vAd+qEouSYHljxTpT9njWfnSFmL8P3TkO/Gb+Pmy7+EWdtBhe9hfU3Ah6rroQhCcBkLM8nnz0rgpFD7IoEUyow2AQCM/+xQ599oorRlAcs0phSfAsYrWhgUNoKSNwYAkB0tm5IkAXjc+wi26JQu7jV2TgZAB5d/TgMANNxmfS4GyWR/qbPl0KJKAZAIWkohHOc+AwBBHOBP3vJHOPshZ6Ef9eF5NiIOLHxX95LKw+ZoH0cDAPg8EQCY1nLFE9l9Hgjf80MHAMyEQ01JNCVRF7+ixyM1h5n1nMpIbIOiyqpYO8laOeZ1POL0ZcN3mJuvUSStfxZGgKabmIxmKczGXicHq42JGdHqSKHBhURUThcHynDIYPfml6omzWx+92V6euyFcv8kACo3/Ogxbse+fiPqprzGIwEApJEmCaq1qvqzWkWr3ZYNrur74vCt3BIt9PsB6vWGFKGrrVXs3L0TYRrjhptuQjeIYLuM4uqgXJnA7lPORLXWFIdyoosNu4RKEeGO669GOe6hlg7gJn1JB6hwg2dTxY2TUxdGkTEejaBNTrMmlTfOjYX3cG11Vf73tm3bpPkXShXBKJqU2Lb8b8budFotFEkiyLPSlzJHlYUl3ZatDXShYUQiv8Y4ZKOE2fl5NTUg/Zq/Xxu/qDhANVFQH5sZAEb+QnqdgmLUp5rgSAFKxFeiXFTUIjfrIC8hKbmoTc3Bnz8JxfxJCL2qlLEmgs2hPIAASVaAQgs2+EIdZfOvo6NE60hzF0687t8Zfr/2QeNJYOQSfPZGxSUbDK5RHtInFgN4JA8AAgBkANABnVOaWkNFANb8Cp77jGfjD3/n93HmqafhYeecix0L25GGyrCLIADXOvNuSSXknlH2vaETu5iZcZ2OMQDMxdlMpR3uJkP9stpXzDowAAC/zndLsNI+8kELNQzw+PPPxZMfdx4sakA9TucTtPoR5necjANrffzLZV/EvpUOQqL6MY2RcokSrFUrEikWBX2cunsXHn3u6TjvtFlUrRRLa21h6Mxv24k/+KM3I4ozmfT/yi//MrrdjlDllldW8a2bvoN79h9EPySw66FedjDRrOPCCy/E1q1b8Y1vfB0LCwu4+htfxyMf8TDUqxVUyo44/9MdW5ooxho7fL4K9DqHsdqJ4U6ehd/543dh60kL6LUP4nWvej58hNg+u0U8BUJqv5sNZGxogxyddo5Xv+Z1SBwfW7dvRxEOkA16mG3UMFGvY35+HrPbtsOuN7F3ZRXf+Pa38Z4PvB87Tt2N1U4bboWgdAGf/sn/Mfn4zd/+LVz+xSsEOLjsC59XtH9t6nmkBT5uAri5/jASAX6f8YA4zjF31GdoKN3RzvXjX6jOMzaTKtaP+64pekV7CqDd7YoEwHyyqDMyKtkBhI56tAJK0Se5nvnJv8vURjMbqFEVp3JhqqgmS75GqSLkWVHN/5gUz7Dr5N+VRlTACz35j4tcAAAW8wQpJLqSezHp/yUbbkGqK/sR7X9A7awGiM21Ua9B1Rk8I8ZZaxsvtAJg5YMUeh1jOw4AFDnj1DpwSozftISRJkaBYtKlBgBc00jIYmuhu7qIpNuW+Daf/55SYGPOZ/V8C8Pn/7D3JnCSnXW58HP2OrX3PtOzZ53MTHZCEgIkBD4gxICAemXxul23DxRQEfReQbj6iYIiIKKiKKhhETf0IoQlLAkhgaxknS2z997VtZ791Mfzf8+prpnMMGGSMKi38+vfTKaru6vqvOd9///n/yyZVIymtjyX2OArg1Ey1HrotttiDiYSLQEO8ilZvjuqkyXfu5VJbuYZk58fbDEpo0tTuJUq2kGEfqGEhhdh3RlnY+2285EymjercY63CHMGQO6tcDw5zBM5AJ4KBkCeAkAAwExt6Ly2NISLutBpAuj3MPvRT8I8dBjVfoTI66LPvcmyJYaNi9EwHfTI+Fg7gdqzrkSoxTAmxtCJKOEAalZJzODuv/8+8V5xLV67VLxY6FJOc0jYJkJDw84D++HUqjg0Ny+R04ZQwalFpqN5IsMINvv1Sh0xs99pJq+bEidJWvXlV1wJ1y2g0VyRfTyMQ6lfJkbG4Te6uP++B6FZjuzfi4tL0Gm67bdRZcPWWcLGyREEQQdRP8Xoxo14xkteiv2HZ2AWClgzUpfm9NOf+QL+/EMfQasb4cZPfBLTZ5yJKPS/JwCAaLQjRsQyFImNeIB//OCfwFuYQYWGfEkk7xdjANuJg5tuvQt6eRItmjAT1EiiAfW+43v4Hz//cwIACF/cMLD/0CF84h/+QQBq1y1ifmER119/PUZqRaRhE+WiI1Gds7sewZqpcZEgyCen5F/+Gjq790Gfa6Am90kKrWDiYHsBxllnY/1P/QJiw1FgXjY0FLZJJnmmpIwAJOsF9iS8x1lLCF2erD02IRwsmX0xBi3xpuYavP9hPPqVr8FpdlAkM4K1IOWHZLxy32Hmrp7Ad2Kp6aws2lkkzNxTDOUtxf2E6SYEuzk48twyovoIerUKujTm1i3xl6IEgCBAzHVdYD2pi3SIDF3WXzRLZK9Bc2ECvCKlotSx08MnbrwRlVJFRacz2pKyC5pqMjIw7aPd6aLT6ak47cwTibWxbLsnMQEkA+CXf/X1uP6G6zC/TCAhFsmHyD6E3X3yGMBBrTVsyqt+uUg/uf5yVkBuEpgDbjSw/37+OO0AwCoFMTtHsxgrVZyoixSGjLLxh5yys8cOXfwTvcnfDQCgpgC52Y86DgXxJyqW0zPzdkx02zrcUk3FAGVRaWpdUJqw6jicrZWhQuk/EQCQ3YbD7/9wP5hP1hmRRao0J2IHDh4U53TLNLD17LMk5aFWG4Hvheh2uxgZGZGCbn5xHqVqGY/s2YtWzxfd8cJyV4xmptefgUKxCqvgoNtqYrJahhF2MWoBD91+CwpBCzWis34LLqucVFHfCABQHx3zUM8ioNi4S9KExE0Z4j5ONgDpPaJjzOi6siYzai9/FrV0vZWm6PjoB0CDFl5ZAgAycRmK6BoAANmoKwcBSuWqeAQQnSdDQJFHlZu1gEnHIdgPp1Tkqds0a8sBAIEDhPaq8u456VLgrgEvUXEtVqEiEoCxrRejaxbElRbMfOfGLSMGFs0mDOYbC6NAeQ4wS5VGN2kWP/5fHQDw4kCm1ozueviBB/E3H/ow3v2H78F9X78DP/HqH8PU6IRM/rOsSTm4uZ4k9kvMehSwkjdF3y0AwO8b9p/IAYDcA4D7Fqc3RauPmgMU+l08bfuZeME1V8DWEnRabWHDTK7fhH/6P5/DLXfeD7c+iYPzy3ArNXEYp9ll2GtDi31sO3MTnnX5Jdi4dhIIWkg683C5dCxqg020/QRf+MptuP+RvWIeeNVVz8KVl1+Or375i5ifncGhQ4dhOQWccfY2nH/++Vg7VlMmQYaBu+66U94Tav+bK8uiU7386ZfCtS2UXFvAwixfRU1ZOfVIPHRjCwvdGv78w38P0zFAourPvfpFKPQ9TI2MCfNAL5dg12uIGe3kJUgjF3/+wY+Iu/bLX/ZS6JGPuf2PYqJSBnPnKdGZ2rgZ1sgY9NoIHjhwEFsvfRr6Dk2OdKHDdlpd0QiPTE7jh17yYtGJUgLwmc/dpK4t2UPx8Rlq3wkAUItBrYknEwCQcyjT/Of7NY81icmjCV3GSGD+NNkPQZLInzILzhNKMr/RAU8vcz8/8fmbNe9DXgP5WufknzF8VgYADAMESteUAwCrTSu/N2/OMyssYdyRMivSBTrnizxPAagEALh3EQDghItkeRq2URfN2kOy7iVuVu3tou/PgIrcG0buseO+wJw3wa8qBpvslEMMgCSyzO9xAAAgAElEQVTuIvbbcEzAIdbNqE1Ourhfs4gvWIDXg99qoNtYEtq/TtBa78MxNPTpPp4Xu3IeDAEA8sSU2z9fI1kOnIJ6nQ5C31Pa/xxMkWub7TTZhiFnVMYsU6y4TOdIGYGcHwQtFTOAMphWEMOsjmChF+DSZ14Dc3INEp0eMjmde/VNyvekwYBnUDcNAdnDcbunWCU/VQDAgAGQAwAG6fOcaAfQQx/zn/gnaPv2o0qWYegjsXTxhNEi5e8A7oUa4J6zCeVLL4BPqkutqkyJCQAUKuittHB45hAMrj/WJjGHCZEYW9OwTSvY2L84h/lWCxGnvNDg9UK4TlGNplPgoosvhu/5aCw1cOTQYbRXWqiWKgK4kmV23nnb5HzpeT3xFCDzUIjqSQzbLCDuAjsf3oNmxxPJD72NbAJinRX020vYUC1AD7souSZ0x8K5l16K6vR69EwblluEFgYwNBNfuPkWfOCDfyVN9nv/5E9xwdMuE1VJLDHPTy0D4CgAQMz5AvzzX3wAvfkj4gdFFs0wAPC5r909AABMytNoBCpvuo5u4OMnf+Z/4L+94pXiC8D9r0D/pNkZqV+XlxtSG1540YUYKTpIuvOS9nH4zm/i4W9+A3XHkDjqkq2japhY2LkX5bCPWszIURpJhzDKDpqph+KOHbBe9IOIrIKArzlrOJcC5rWASEQF4LNh0nSOjXOPMegJDJsxfzoSMxWfnBKvHeuN+x7C/i/fimKriyL3mTRRiSf0pCFoy08jReCwnoN4ADDa+WgAQKUqcK/SEtoaKgAgJgBQraBXcOFbBdBlocMkgAQImUriuEomSr+S0IOlp+LdUy0VUC3TOM9VAHnSx5FHD+Jjf3ujpGHIlD8DAPo0NxUGWB+t9vEAANVVnQwAoAng697wi3jJS2/AQmNhAABw43syAICJ8XE5o6W3GEoJEAAgMww8xa3te/JtpxkAOPpgz5tsdcCrQ5fNv2hlg2CgJ8sbq+GLf6oAgOhoslgcZfin5mj57x80cRkIINQb6FlElg3TcYcAgOwGkimkOmwHE5ijSoj/PABADsWcqEiSLGwij0RDw0A2ukd27RTjNDIsLr7gfGm0I04MDUvogyyi+e7ploHZhXnMLy+j0e7BKlSF7rtuw1kYGVsLk9MHabyB1PcwPVrHqK1jbteDOPzQ3Zhg/FjYRknnxheJ/k009YYlGiXJGhe9KV13qQFUOitSs+n2z2tHp28ellJ4ZshsjtYWLAut5WWZ8PLgFLNAcWRWLIAcFFDfvGo+KKs+o/pruiXNhlsqwuSGwSk7d0ICSplvgLpLjmYAqP8XqEn1C9RcZYCB/HgBARQAIBUHH8uGhEhuRHMhC2mhismtF6FfHoFGhgYd40VbSOmKKdRHGsNQG8bGiwUkdYfCAlDm9P/lGQBGwRJGy+TIOH7n7W/HS294Cc7ZchY+9cl/xG+/9W2YGKFGnMY9KUI/kIOCCDfN8MTFm2vyFAGAVXbI6iQvZwGo9F1NmDftVgOWlqCgcXq1gisv2YYbnn+17Huk/M8uNfG3H/skVrqBNLMHDs9BMy1UKhWEvQ6i7grO3TiFF159BbZunESwMod+0BZ6fqPjqSlvHMItltH2YzS6Ef7kr25EqpFy6uL1v/gL+MRH/hJb1k3iovO3Y3rtWvTCBFEYy4S/2VjB3r17sWvXLpx//g602ivYtnUrup0WSsWCmpAVbJkc8N7iVFKaN85CHUb8lfHwgRgf/cfPsO6GrXXx2h9/MTSvgZFSRbw2amvXCAMgpAYw0mDpdex8ZC/e+va34J3v+G3M7NmNimUg6rSkQStWquIdcNZzngeUqmj3AkROEValhog6SomoK6JoFGHYLl70whdgcXlJwKAvfOlm5YguZk7Hp8ecDADIG6iccv5kMACOd0bSH4TmpNxHVfCbJvT/XhSK47+YYGXNvxidy1aU89ZUnOXwGXDsOSBGoZlRl9DU87QLpi3QQIxgSq6zz5INBs8zA0GyXzn451VQnyZ8lphn0ezPj0iRFvtoJaky9GwqrlIE2PSTgi+AZibbkhg8Tmrz5j9nIWTJLFIkqlrzsSCANNT5dF7FgB0LAKRRR5IACLYVTA0aafoJjUDZHanJWNBuorW8hIBrj4Z7bP5pgMifz+mkAABqOq/SSFbNbOUekMdSA51IVC0BAPrTDHwT5J1TLABZjxlTjz+XkWHKQ0EBAJLukDEAODWU902YTpFM+vrlGnqaiUuu+wEZo0Wcvqrs2Md8iE/NYwYnJ6bbHveHnOQfn2wAwCQLhtRk7s8060vIgSMzj0w6H7TvN+IAy//0b4gf2YVq5EuDGVBHTpApIUhpIOnraOnAxNMvgHHWJvhlB6FpQcLPoj6KxSpmH90nGmU2Sv0wAKhr5vU0degFC33HxLf27kZ1ahIPP/oo3HIVBdtFa7mNfhDj2c98NjrtjsSR0Y2cHjOzMzM4uP+g3GdrpqawdetWGbYIeA8mOtCI1YZpW2i3fCwcaaHR6OHQzJwYq5E5QO8kN/IQLc9iY82FGXVhGYymM3DBlc9Aee1aFNaux/z8AkZLZZFK3Hrr7fi9d70HsWbjtb/8K7juxS+B5pjfMwCAtHEBhwkApCE+9RcfEAYAJRo5ABD2TWEA5ABAO2T8HyUVsYphNnTZ8175Yz+GH/uJHxcAgHtKsViWe6/rdUUiWiENXtPgajHgNwC/jUOfvQlzjzwMJ/RQNJheYiAlYyaIUdQsuJEmaUA0/UxNDYHVx+SVlwPXPA+hzYjNVYYUfzbZHbn/mTLvzJI+Biao3LTI0pRZDSIzQRL7KLLeC0P0730Ae758Kyq9AEUaWZMFmWn6Ce6ZZEBRLqXUQxJJKfHOlD0wTSCLbiRgQABATwyEjLV0SwgrNfj1GrpuEUuphsC0ETFmkb5GpO1nUaCkDaRRD7aeolJyMFavYqRek+g8As5RkODQvhl85K//Vjy32OwLs0GSAJjWYgnz4bEAgIp4VbvaqgecYMaDGG3lAUATwJ/7hZ/Bj77yRwQAYApAfgAocPKJMQAoASBLLGe5ycCQPQ/rvP8LAJxsS1eNtmrAszYno/yp5qY/0GSzeZPJalYsrPZET0wCkAMAShendEoSRUSTwQyhzmn8XKD85M3Ii07zPzaTWXj64LnJ4swmEKpYOTHR/z+6BOC4xd8qB1to/0JtIk2JyHOa4IEHH0Sn15UGee3UJM47dyva7a7c8NVKFSvNFSmeOf2/+757EaV9LDY7MJ0KgtjElrO2iwxAtxz0Ig+jI3V0my2MlVzYSYi6nmL/fd9EvHwE5bSHshajSPZ1FCAII2luaNBDN1fqJwkACO06o2nz7512G61mC+vWrRONthj0EZBiLI+4teriAhv1fPjdLrxuV6Z2KqtVaVf5SUaBbFT5cCWPOMw8CUjpo0t5qVQWNoNkz8q0XqUBKBrxkMxj6JbKCaEKBsgBAPU8Rb8pBRwpccoEShqSvq4kEH0NiVmEVp3C6MYzYI2NopUk6DDbvlyTfOnAi+HAFgCAxbqUu3I4MCdWYRL/1RkA1EWyQN6zaxcevPdb+IHnXyeyiV/8+V+Q/7c1ZTpGgy56R3CfI42QOcLcJwgA5DrI71YCoHZIdb3J+FB7Sabjy6aFvOYsMG3q1oOOxAC+8Nqr8PznPBOzc/P4wm1348hiA61OT6ZTbAh5cFE6wunj9FgNz7niEuw4cx3QW4bhr2Cy6sBIPMwtLiEtjaNI7f/8jKxhrVBGL7Xx2+/+M5jFKnbvPox3/s6b4aZdVIwYJasvUy76CJAmS2ofNY9f/cpXsG/fo1i3bloK1LHROpaXFnHF5ZcJU8g0dXF45p4hMhs6NpOhVXTQSVzct7snAEB9tII0WMabX/MKeEuHUTEdAdfGNqyHVnKROBZgukBSQprq+N13vB2XXXwBJstFFLU+bClaYpgFF1q5is0XXgJnegO6ug2zPg69WEGz60tk4eT4FMJOgFqljmuee63QOMfGx/GP//LPUgBw7yPweaLmSF2qwYj2qAY3b/hzAPpUAQDVPB/ddOVnLU87RrvlEaXD+n86/kcEbplgkvkDKH6cer6qN8//osDIYT1v/ht5nRg/p7Kdlalvrj9nLF6R1zaT/A0/z1zKM1wX5G9QPiGT52KY4lnA95pAreiwdaZfKB8BmaplunjeI+RoyWcm5TMY/yCpAyrpZEBRz9gSx3v/V+F7Fpl893IGgDKtEsCD4CsiaJQAdBow+yGKJvdR5XcgE7jAw/KRA0g8psr40OJYtLISt04mZLZv5687v98HcichiijnbMpiIt+H11YxtWI2SkYZNbfZtVGeE2Sor0LKlEPwHznhF5lHVq1I8886JiIzjsU9hP7fgoHRzWdi/SVPl4axbzPy67FN/eBfhhKVjrcWT1YhnuzrTyYAQI2ySSNU7ssZAEAPAENTflOpFiLRerDSCN1Pfw7te+9DxeuhYOnokhnH/PU+5XMqnrFtG5i69kqk4zVEY1V06cOjc6KewnGK2PXAA9Js8R4xOM3lNeOwF314fQIuCZaCHnwNWGi1UK6OYHm+AddwsHXLOaiVKrK3c1jB/WZ67bRM/gmm7tu/X9gvZFl5Pr1mDIlTzk2O+f9R2MdDD+5DsTiCA0dm0evR06gv5nVTRRtmtwGttYB1IyUBsUYmxlCenER9wwZMnLsVK40mWeSo1idw913fwlv+9+8CVhE3/NAP42d/5VdExhBH3veEAUAAgCCYiMfTEP+WAQCMAaQEgLLGHAD4/G33ZAwARQfPGZfciznxf9kP/xB+5ud/TpkY6hqarbYY03Jg5LLuNy10uh2U+hG07iIwdwQHbvo8Sl4PZqcFmz9RB7pBCLdaR0JD3UZHgIM+hyxMbnAMTF91JXDx0xDatuwJYnYqdSYBAEoBsyY3myyzH2HjzMdyf2OhqOu2NPKhSYlrAJcAgO8jvvd+PPrVrwkA4IoEgN9HVrLAfAKGinGo7FXaAABQ+0OqUgBYVVI6wD0t4W5mwqMXULkKv1aFX65gNk4R2q4wa/kb4kwqqlN60Y/hGAkKZB+WXYzWK8rgl6ayfggmzC43QnzoL/8mG5xlRoA6ZQ7EY0wk8dEMAA6xxPsgY3Dl3hIKDHgsANDutfHff+LV+Omf+UmRAHCGwCyunAGwan56sp3msecofyHNnylrHkg2hryccjnAyX/y6XvEaWcAiJN/VhTkB4TQqKXQSwQAUM2ZKvyeegBAIeqrAIBy2+Tv5VnKiQcL/kLBhUnkLo9xO2ran7XFQ+fi0TDF6v89cTz89HoAnAwAUAWZMqJjY8tc23vuuxd+wGloLKY3O7bvQL02IiyANg+6clko8bd/43b5HlLNlltdpFoBTnEUG7ecJ0U8Ke0cYRC4GanVsTw3i4lyGRUtQbUfYt89tyNpHEYx6aFqa7A15dhO5NRwXAR0KjaV2ZRsIBLRpmigjPpbXFiUKWitXsvMc5iBHUmTLushToS+yoKLVGo6ndOERgpPbp8Zq2D4Pco8cFSEn0hFCC6YEnVYKBZhuwVJPZDmMHvv8iSAbPy22ihkhFCpJwUA4MQxz6VWXvBkPkjDJV4PakrB4oTlKSe0vcTG2MYtqGxcj7RURse0EJiOfC1NdBicaBAAkMi53AOgj8RQc2s5HL4zBveU7m6n2wMg7HOKXcHtt9+GC87bjrgXiBbzaTsuwIa10/DbPXl/2FSSOshDgQAArz3XH/eZUwcAVs0sleSDujnlmp5LAdgcsSFyJWc6Qj/s4sJtZ+PsLevxyK7duP2+R1CfWAPfo1lmgjrdp5vLWDNWxYueezU2To3CTn0UJCCKDIK2/IySY6BQrWPXbAf18Sn0g45oEjvMAzZK+Lev3IV7H94rB/WOszfhldc9G8nKEZS0ACZXq2mj1fVhu1WUqzWsNBrSR+3atRMP3P8t1GtVPO+514pBp4oSz8xXh84KFi9wC+j1S/jibftw8613w7Q1TI3a+NlXvABxcw56GEvkZn3dGgEAjHIRpdo4vA5ZXAXMLczgT977brzyB1+MuX17ce7mjeJzwEImclx0bRfPfPl/AyojQKGMxZYnE6+YBSf1j82uZHC/4EXX4YKLLsSZZ52Ft7ztt6T4ZlN6Yu+GHKs5GgAYNKBDWnc5F5/gPXasF4AULMxul5g/7gmMewvRZcxuHIvRnMRRDWn+pfHMptHqps4nMbkoaRUEGDTJbCQlKjQHABSIzz2SAECBk3c2xUNNZN70y087RjowaIY5ZQHgZak7MkXlPSDpAEpnqiKzMoNBNv8E9UV/r8Ak/kqaoWVYwCCFI4/8E0pnVtDlRI5joBSZMqlSmhM67vs0TZUSXu43Ez789rLEgtFvQ4qIKETS9eC1GliZOSDaWPFB4NkhgAVBMgK36r3Li9vBICGb4MtUlxRdYZ31EVL731Taf54CPNskwUYWj2r+BcwRh2xF/zcz5++YxoLi9ZC9GtEM92Ez5ovxf6YDvVzFoa6Py55/HdJSFYnNuC/1PQNwZmid5v+sTHKzU3DgWZKtoOOAB9/NgfFkAQCgXJAAABkAOQBgF6El1GATrGXTECNCBw4bpC98BfNf+zpqXg9F20RLiznYR5neMPSCI/Rer6L63CsRlkzEo1X04gRVowgtICVbk0EIJ/2sdanLZhtI8Iea9FbQQzPyMO91MLp+HY4sLmJ2bhHrJtdjvDKKjROMQF1BFAUYHx+Tc4XNfdfrYX5+HivNlvgjXX31NVhZaaLVaklsGRswDjZY39BD6YH7d8It1XF4ZkEAAHoY6IGPtRUXbthFa/9ObJ6soeRoOOOcM9CKQhxpNnHmxZegVBsFYzeq49PY/cgevPW33yE68Que9nT81nveQ0RKmckRJXiKTADZvEujdcoAgNK8q/tCMbuu+4Hr8do3vA6JgGeMjQuExco9nbUmfaHYqFeI7S4dQXz3N7Hn5q9iE5PAxHU/Rr9gwbNN7F9pYXLLmZKawfPSKZcFtI4NYOScs4FNWxDRu+OYGGDxz6O+X1jQoYoZl1QqMZuS+z0ieK6zVusjtGhsEoECD0qKonsfwKO3fA2Vrg+XhoJcv2RvZgCkMKCyOFqDvigZA0D2FPEAUAAAwVl+XY815pigZxbguUUBAIJqDe1CET3KgOjoT28CMg10pllQwpTC0gKUHB1j9bLQ/9lL9XjGhBSHuFho6vjTP/uIAACK5UAwlo0/9z7Kb7UBA4BMNYlJHESt5x4sORvg+AyAl//wS/GLr3sNZhdnxQSQz5G/SrHRcvPTk+86j5GT94Gi60q/kkcFDps5i3HoMfvdyX/L9/YRpx0AGGYA5M09m31SsiXLljBRZoXGBm1w0GQH4/DU4Xhv3ck8APLrk0//uXUrymJmfJYVPMIUIOJGfNe0ZIKnU3+TZhPa7JfLdCI/7AZPNn+WWYG0OkI4oX3S418G398AgDI2McR0hkY6pFTd8c1vSGFJczrHsbD9vG0YH5+U95ZNNX0A9h/Yj3u/dR82nbkFxXIVrV6ItpdiesM5GJ1Yj77hylbmFA20O22hwcmkJ4wwVXJRcw1Eh/bg8P3fQNyYQdVMUHEUvZ90L8tRLt9i3EcqNA3aWBRnOao0VlpeWhYAamJyAuWKMieUGBJHTcUk15xmO0EoByrNl2TqT8oWVy038IGnhUL2c/qlGtxyoZmC9FKDxubfLZVhFxxBniVCMIstHKyHoY4ip/krCiepmAoAIGCgXKi5AafiTiv6QtmgOXxi4c51ayOMDWjFKmqbNqJ01pnolypY8CKwTXPdKhIvgZHoop1lIcfDgYc6GQA8LAgAPNHm5PGv9cc+8rQDAFBu6HT6D7ueRDsd3LMPL73+BmxZvxFB10OfU9YMuWcRQbMo6vcIgnHafaoAgLrCyilXsT0U60OotxnYYzkuOr2eFC6loiOUPOqR65WCFIo0/jt06BCmxuvwWkuYqLp46Yuehw0TddXwB12ZXupJKI0KdfiMqgppgtnz4dQn4fkB6kUWsn0sdELYYxuwvwW87Z3vQ7U+gqTbwB/+z1/CZCFGsjIrXgJusSSg1dJKF7X6qBzGnPiPjNTFAyAKA5F/KRaWmvgfyxRLaapWsOFrFXzoo1/CcjvF4ZkDeMl1z8JlWydhRy2kvCaui8JYDaWJMQEAamNr4Xd5f5korZ3CB37/HUjbTVx0zlkYKxUkh7s0MoKZTgfLfR1Xv+Tl0EamgFINy01PJl5RlIjz9oZNm/Fbb/p1/PtNn5VJ8jvf9S48+9rnoNVUSQK5U/uxK/d4EoBB889iMDtEhgGBJ3SfZGy2fFIhbBPuYZSMsukg7T/wwcm/AI/0MMjo9fnkP2/+h8VIAw/AQZM34AkMTsEc48oITUcBAARlOWkeLpSGsY6ceSXvwxBbkM+fE6dOFEkTKq03J+fZdF8aasm853mu/k6wTen7FbtPzngBJ5THyXHrh9Xue/CIYQaAaPCVld9qDCB/rripRNDiHmJ/Ba5OSqgmZmFhsynNW3dpHoV+AJtma9l/ytZIuaVLPTTEpsta6IFkSKKuhBJMMDoW6n/Q5cSTJrQ0y2SjoFiNov+X4n4VBOB5SfMvVjWxrqZ3OQBAvTBdusuWLea8fctBZLtC+b30pT8MP4xhVCoq1nboY/gsGAYAstPuMQXxyeqzk635JxMAEAZAFn8ZF1QKgBYbMC0XMc0Y7T6CpAWXPcitt+PIF76EEd+TmNOGJinsqBhFRD0OCQoobtkAXHEBfFdHUHVFFlCGA82L0Wt2cPDwIVgVgokRjCiBncViDgCA2EdSdLDz8AFJKknZDC20UDIKuPrpV6HXbMl0XfCfjKXjBQHmFxcFACAzddOmLdiwYSOtfNFaaaNg03jZltqm0aAZc4rFRlMAgDjuiw7cjCMxAHS8FsL5g9gyWcV4vYj6aBWVyQk8uG8fauvXCytzes1GVCrjODy3hL/48N9hiTKyNWvxpx//OPxuC1bRRj+jk8up9CSnADweAOA7SQCkmSYuJ0CnYgM853nX4ld+/c0SYcczmhPent9TQAN9RnxfNX29NjCzHwe/8DkkO/dgM+XA3bYC+QoGekUXO7tdXPTffxwYnxJ3fjC9rFbJTAJ59qu6LTfJlO1mqGlkYykgKLX/QYC5uVnZBycmxqFbBRBZ4FQ/tMhKTeCQ8dntIrr3fuy75TbUMgYA/aD4/jO9SV0H1foKnnAMAECZZywUgRQmQVUyWxNySU1hwvWcggAAYb2OHmvzNJFhhjzeBIoFA9WigUpBR+w1ULSBetlFwXVE2tCjZJb7mz2Gg8sG3veBj8i6YMOvAFQyRxQAQCpFLgE4FgAQ/ziZPp0YAGAKwAtf9Hy88U2/ghlKQhwTEWsZmr8+CQCAY9uoVquZnDNLneE+mg2rT7Z/ne6vf18AAAOnWKG/kGafIAh8mahKhE3mvp8DAAqvU8Y9J/s42WNymo36efxpCgDISmiF7md0R5YZnPrQvZqfMO0MABjWwMnoRj2t3ORm4I7/nw8AyG+9wWE/VDBxoyJyymk+kWlS3AkA3HbH7TJF58FHF+MtW7Zg7NsaaosmJ7qBBx94AN+6/35pvCsjNbilqiCoNADccfGVMOwKdKMkiK1mRrKT9XoB1k6uhbfSxIbxEZjdFThGDG/XfZh55B5Y1CyXHQGVZHJtu/BF40q0MYZjcdKoiU5bmjTDQLvVxpEjR1AfqaNGQ0AxOlP6fXHVZ6GVKlppHEbodTsCAnDBUPet9MoZNVuMpvISTjXP0rhpVhZv0he6LZsVp1iE6dgiMxDd7XHcR+V7M52/IKIZAMCmio8XgyckcCR7OgHjFvk6xYRImn+ZhSGNDHh9HQm1WevXw1w7jahYkVxgRi5qIeNadHHPlsYyMwIUAEDmXicqnU92Zz45Xz/dAICXhLLGx6sjUoDrcR9f+fzN+M03/boY0IVdXwwCeYjbpNZTIyYUP2USSvfzUwcA2PKrGBteY4psJNUj268IEGjU5zF6MopQrZYhoRuxL5q8NAnRbCwLIKCHPbzqh27AuRsnsXhwN87btBYIOkjCnjT8oveldITGkDQtollkEGBspIyVhRmULJUiEVsV9GvrsaiN4P0f/iSanHQ25nHdFefhhmdehLQ5K3poTtmKpLCmOnxP+bsQMS+XirL383Dn3s8DVtHBlZo+l1TxT0oAUttAwzfxvr/4NIq1tTh0ZD9+9Zd+ClUswQpa0IJAvcfFAtaetRmJbaJUHYfWLyHu20gdB4cPHsT7f+//w8uvewGqNpkBGoojNSz4PorrNsCZWo+pc7ajX6gioGOSZqOz0kHRcVF1S7jm6quxYfMmzC8u4OYvfUn2OTpzc2/hPXzcxlLd/kdJAIbZbcfeVU8WyJbLTCRukgBApvmnNpgmelImcu9i4ZnFzQ1P/lep3TnIpKYu8jEEAgxcAoTgkknruOMwUk/MLwn39iU+izTTYwEAAdyH5QsZ4J9rLSW5gNO5bHI3oPZz8i2AgAIDuA/nTb8wEfLBAf8UxpcakOdMA3Vs52k/fOrqhDvqfBu8XKWrz+yCHwMAGKT6Rm0gbKOgxzASH52leXRXGgi7TJ1oY7TA/TUS8IzDBFWW8+ofHcun3s9jP9UT47Qs8DyRoqVhJK9fWATUFWe1TD71l3QZWXeKAWDFSp5xIgCgIAyAGLFuwTds0X5veMazEDHmjqB5tryPrcTyqb/cr0NeDlkxpZbLMUa5p3IifK8AAE7azYKGXryCEnn6t9+FQ//+WYwHvpg1LpNdZZgy4e81e3DcCtyLdgBbNyKoWGg5utQcpdiE1oswe/AI2KyHlCZyupxQfkRGHeMdFQNgJfYRuRaONJYEgCm6ZRixgaWDc6g7ZVxx6aXoBS1JDaC5Xxgn2Lv/AGYXFjAxuQZnnHk27rzzbmw/bwfWT2+QPStgXGClhubyCu65525cePEO3HnPPVhaaQudXLpF3LMAACAASURBVKNBMFklvTYKZHW1F3HuunE4OpOcHEyfuQUrYYiZdgsP7NyLNLag6QXhutz70C4BAGLDxN9/4fNIIzrhM3qZjvJPTQzgMAAgs+FMAvCvx/EAyFMAVk0AE2gmvZaYhKI8UDh4uepZV+HNb30LUg4ged1NQ846goWUjOZmpenKElYeuAs7P/dZbIk1TAQhdN8DD1nKJOcdEw+FAZ5LOcTUOpHTcEoO20InoEwHqFglYVgOGv9cnpOlyLAHktqhVEK31cKu3btkD9uyZTOqlbqgtzwrA5ugXwyq8UE26t3fwoFbv45RP0KJMp5sD2ZznwMAAngIrno0A4ADHho985oRADASegaoWqNrWOhYNoJ6HfHICFqFAlpiMt2HW7BQLpooF3SUnT7Kdh9xbwkmQpHJaJaJfpKgF5BhZkIrrsFMp4o/+OMPC4ND8bMI1lK22BcmAFlVzVZHpILDAAB9OuR1nAQACJMQVz/nWfhfb/kNHJo9hEKBnjEKAFDvucDSj2vrOR4DgOcZTcuVn9P/BQAe1xuZPygnt+WHv6DxpF7yxvN9+L6nzPjyAzk318vc+lVf9J0v3vBFe8wjOQ0VtDyjYUqTNph3ZE9TAQBcb7pmwrYc2FZBZAAgRSXTo6y+8CFgIpsu519bxakyfOC7erdO9ODTywBQjWyO7GZXYzDCocFKArtgo9PtwnYdMaG55bavwbCUQzYzhuu1OnZsP1+m6A8/+DCWFhdlU5tet15oqE6JkwYDR+ZXcPlVz0X8bY2xadOYhYanPbilgjSz3U4Xm9atQ0pdXhKgosXQ4i72ff1LCJdnMFF2oMfMZGYciYmez2QBR3wB3EJBpkRerydNh+sUEHgBDh44iILjolKrisFX36CMIRQqlcSz+CFcm7+f4G9b9Hh0Ys6nSoJSDuljV9djbv2mCj05fBhX5ThwGH2WySDYvA0ctwcLWP1FobjUpRAAIKVfZsDKb0CKcY73Qtgy8VLsBvoeKFKLKpmZ0JLoFhaiEE1NQ3XzFmzacQHM8giWm9Q3lqHREDDLlefv4aGRMN6FxTbpYTJxVgj6YNqUPcGjpnny5Zwu/KQs/kGzm79Hw6ZrMpcbigHU+pHEAbJRFkpc5nou35vlNw/2Ezko1adyz1bT9hQ2GAOoG9S9WWAKQKFYQNjpSa5zwbDxvt//A3zmU/8mcTwJi2dx41aRYiweJM6UXgsWTW5WXeLZ1BAYEOZHPufLCoLVNiS/3zOafyZfEcNHeV1kAajukq/LixKMjk9I4SHGaIwJ88lUiRD6HYzWXETtJfzI9c/F5dvPBHqLKBkR+n5HqPqkEXOPVNbU1FEa8GINqenA4YHuNVCmrB4xmp0eqlObMNPT0dBHETmjeMe734uipaN9eBd+9zdeh1ErRt01MD83I/ccbw16B5CiOjo6hkajIUCA5FWL8euq00F+PuTeLKGmowMD+xe6+PBHP4NKbQJa6uNNr/8ZGL0jYlZoS156JI3/WRecj3aSwChQtzeOvumiKb4MKT79yU9iZW4WL3zO1QIYzCwtYnT9BrSZGFIs49of/GEstT3EvBcYwRWlWDu9Hm963Rtw8803Y2RsHC+8/nq84Y1vFNBwenotFpcWUSwyhXn16h11HY/umgfyNjUpXz2tBn8bvpmOakuH76XsQdm9mJ80sksL64qfibCZOJDiTtXxffR8T1a7YdkwLGWsx08ykwZ6/+y0zVPlxHskaybzk3jgXcDXnNHuczkfvQAYY8V1LxN4rlUarGbmu7mxkxhyZYamg0jMgVmvMliSCDR+f8EWIC3X+atdTYEALCcLWQygmv6rWGEZMmRmWmLQmTEQchNgvhZ5flltcTxwm/+WRyPmTajac8kFIKuBtlgh+gShoi7sNEDYbmBp5jD8VhMF05SYP4vGcjGLfLUn0wiXf/I9V8MJNT3ILACHBhPZb9XIRMsYaJz+p3TcptyH6R+UGCmAUTEAsuZftmF1ZtPkVXkArAID3CMkBYCTRzIoDBuxbsMzbGy55DKY6zZQ+I1Guw2bEop8fR+zPlVpncc4ZtVPZqq4WvMdHyB7vKdDvu8/3scf/Ti+9mzCqisGFXX4dMNnCoDhFJEmBhy7gCD0YTsawrAJhyjq3ffh0f/zaQEAXK2PJqf4toOS6WJ5pQWrWsfoVU8H1o8iqLho9hOUyzXYgYbUi7B3916YtomVXksaSzrEO5QmShxvgGWvjWboo6f30WWMr8641BFpGO3UxIN33gvXtrH9gnPk59BHZanRxMEjM+KLUa3VZf1s3LAZRw4fwZrxNdi0fjO8tofQC9FYWsEDD9yPyy6/BDd/+UsiBbLI8ugFcLhHtlsY0VNEyzM4d/NaBF4D5247W5h/tBR+ePce6HYJh2abaLQCGG4VK16IA/OLOLiwhE9/6YsI+jGski3JQcorQ+nNVQ2gmIOqfjz1DwIABFpJl6ehpTIBjPCpD34A3uIRuIz/HYoBbNEE8Na7oJUn0AoSkVuSBSDAYqb5v+IZV+J/vv1t4hlF4NkPfNmzRNZJoIB7IwF1y8Dyt+7C/Z/9NLZWKugfOoSRbg92rYpETzBjaHhU0/Csn/wphGNjCNyi3EtMVwnTBOOVEfR7nshBpDQaAKEqQUrYT5omdSXZZLpjy5BBok3dAoJmG45TkqY6Mslm5QAgAppN9O75FvZ/7euYCBKU6azP+1gs81RCSg4lEhiUURCZQLLdkCWkGADKEpYbEZW2hhhH+7qJnmGjX6shGaujUbBkjTq2jlqlIFN/0v5Zd5sIYCGQFCImXcgADZrETfKc0UtrsRCP4/fe82EmawL9jM0ocdp5HKCOdqsnLADu+bxWMkDJyOCsawcMgCFpFN9Pvo4EEZ7xzCvwlre9BYeOHEChyLhLX+4ZqcCfIADAc2J0dFTVcscAALLeH8eQ+tRX/xP/ztPKAJBlL24OymGdeZbUx5F2nU+B1PuXFzWrF3uY9nE8ECA/tHMqBmklj9EZZlnpCklSJbfU07ksk02V0LPp7KiSvApOCW6pIgUxJ3sSH5J/DD3XJ7atfTcX9qkFAL7zM2EuJw/FQE29JZ+WxkOqcJEIwDgSWpXlmNJjzS7MYfeju9FsNyX+jtNoOk3zRuIUg+Z7nJ4xDWB63QZxFjesItpeLJM70v9pBmjaNPFigRJKtigLETFmNJlbz2yrCFrkw04COQTuveWLKKcealqEMvFqAgFs+GVyzo02B364Ueow+rTyMcS8ZWV5RZz6J6YmkBopQm6ylgKPimQSdH1lIEhTQN9Ha6UpiQOiGRNEmhMuRUVVcZGkCA1TmpVMgvomFrVcU8VKBSWaxlCXlqeCyQSLczO1+nkQmSorM3Pmzp2icwCARR6RVE0KQ9JhCQLw+gy0vJqOrh+gx6KaKCYPOreEsbUbMLF+M/RCBbBL6NtFdMI+2qRmuSVodkHAj2IMOOIgzfgtTkHoH8honQgei6ZCTnHnAUOwQP0p/+X773ez3I95bB5jlVvgZRhD1h6RoaDMaDTS2FN6ISgqO5tl0cCpu164DCrfPLfSk/YmAwGkJUBfs5CK5k55JIjkwmAB7mO8XINO/WSY4k2v+2XseuhhkYYoCROEIicT7nJZ1jfBI9Ix6Q3A90OuM92nMwBAFNri3EzNtPIhIVrdZ8GekjJoyzoyTDrn0k8jkt6GhpbiKyC0+T7qo2Ni7EeQi4Zv/Pnc5FTcGV9jACNYwY8873Jcft4GONEKbE2Zqan3IzcZJMFVvVcEmiL+fvSlsTGJImVJFJFuw9dL6BoVeHoJN33l67jzrrthJAHGShZ+4/U/h4UDOzFWslEr2ug0l+XepScAn5rEaGceBnzNdAEuFhzRRnudNmxTR6lQkJizdt+CuWkHfvFNb8GWjZuxcGg/XnDN5bj2iosQt2Zh9QP0Ok3YNB6ybBTqY6iv24jIKMBPdLjVGmJqFg1NMrFf9aOvxFVXPhNbt27H6PiUTDl3HzyEfbPzePkrX4XN556LdsBJYEEkQX/x53+Jd77jXXjGlc/Czr37cOvtd8i9xMk5a7dety3pBSx+hK2TGTMKmCSpMtwT+O9Z3N2wwe3juidUISQxUQPmWl5IqoKbbt/S7FMrz4ONABTXA00powitnqca2ex6q1YzY69la1KdrzlcL1+U/1NrIYM0MiG9PJKTZ2mwlQSK+49lMm0li9jLwAj5WvY6BbTk3ibJCWyCYsm4Jigm61DeL6WL5eulMR3Xr6nn93IGiGZJLgSnyCYTDX/GTFiFVLLTOd+HjiaR5s9I7SEDU+J8T839GNR9QPaUyCVI40/ok53ItN9CCCPuiUeNf2gfGjOH0PcIBKgsbkZ1mTx2hDg+4DQO9qDB+53TgQUIU9yA/GoQQGGz02m34PU8JV0kKE6AUdjGSl+ef+RMjdVBBIuezM11AHhmgFv2e0k7J5SR2kV0NRMXXv9i2St7jNM1+B4PVszqih0qfk46W8vAn0EJ9T0smJVMintqBtrwveUezKVLUL/gIkgBx3UFrOr7XVh0fu91gZUVPHjj32HE62GUpsIeU4BMOLUaFr0e4skRrHnus9BJfLiTE/D8CEWnhLgXC+Np78GDMFg79Vqg9EAi3lg/RCFaXhddDkdMxrsZWGw24bD+GJsUwEanaX3cR6/TwUq7gTAKUa+PI4zYrMayJ5x9zlnSpC7MzWLLpk1YmFuQQcX05DoJBZo5PCsNPw2Xdz+6B70oQNl1ATakvR7GUqDEdIPWEp75rMtwx7dux7nbz5Z1vmHNFD7/qX/F9LozMdMFDi51YboVHF5qYL7dwd2PPIIv3X4b9FIBfcbTCQCQ7RN9RfFmxruq7GX08bh2u2MfJN9lcj9LJD6u5BaRdrvS8H/+4zdi4dGdcPsBHMUlgpfocjbddOud6BdH0aP2SZz5A1gEszODzKuvuQav++U3KGkA67Ssrs/Le9n7+n04CQ1vemg/dB/uv/MWVLotbOr5qGiMzOwirVSxu93D0372Z5FOjiFmrK7HZI8+NNsU4CJD/o7ac4ZfJ3PvySrlec3hEAcGvK7q/DbkfeQtE1FKZGnoe21Zqwvf+Ab23f4NbLIKSOcbGDEsOIYlrGr6FgVIxY2fkln6T4jhp0KJs42UBoFKMkDAgnGDZDxzoEADbb3gok12x8YJmGNFjFUL0vQL5d9ifGiCwGvDsli3sP5VtRUHSeJRlAK+VoQ2fhbe9Fvvh2NuQM9TrzEIuzAtenIwJIUyLh3zc0ti9mo6NH1lUoarkhOklltdP/K3rJcTc8Q0wAUX7cA73/1OzC7MQLfIGqaZdyAAS16LnmgBiqT7OL4l0kvKEZeiVquJTCT3sst9AHJA4JQW9/fom04vACBdjOoCBADgBQ8D9OiKG4XZRERtE+oUz1ufIdRHuvVjjpljTGcUmr9KqswRfylvZRKoTIhkk5JCJC92Mvq/IPJsaC3YThGOzeg/NRlTwMHp/Di9AACoBxe3YqXhYZFLSqIUT1mMHWNWDJpvIMHBmUPYtWenxN9UWICzwIhUEdRYXpLr3lhexhlnnInR0QkYZgF93Zbs7vrYWkyu3aSo6aYjmz7jkojIFxz6MpCOpvQ33CipeycF3m8sYNzWce9XPo8ReBg3U9SMBF6vi8QuKgfkzCSFDBA2qQQA+Bn7KRbmFmX9jE+Ow6nYCNIAsca8XoINzF5moUv8SoFCLMjYFPLfSD/lGhc35qzYGab3svng+pGkCdKaSX2mJ4FNw8OiAgH4M0jHFf2+YgSQtsYCl5q0fAIzDI8NplbCXFGFDQEARkVJmoY6EyXhgNpfNoi8E2QqyALbKcIs17DurHNh1yeQOBXArYlfwHIvRC9KMVobRdKkRpz3TioAQKol0MTGWv2bmp7LM1ab7RAA8ITvmoGOTe0Bw69f/WyCH6sAgJZG0AkEZHR5mUDmYIoAAFkWdva9CmtW15anikQnag4SnVMNGmDp6Bua5G27mgkz7qPwbWf7X/35/xd7du6C1+1JDN/OXbvwmte+Fp/+90+L9pLOsSoLXJfrIVMo3jcyrWYMpDLuEhBAV0CAgGp8XMpDn1o5NuDcn3xYJvcmXeXusvhn/rRbEBBNDIwYQUh3a045RFtsQDdIZeSPjmCGDVx/+bl44RXbYPnLMKln5eSb7wlpoZxqZu+bTEEEAKD0gBNMReGWiah4UZggCBBoRQS6C6c+hXf+0R+jyVSNxiKuetr5eOl1z0VJj9GcP4RzNq1Fa2UJvh+IsSonWXQX53vBAonGQIoJkGJsdFTAk2ajIbq7RV/D1/e1cNcDu8WvYGXmUbz3d9+KqDUPb3lWivVU1qQm69WqjmJswxZZwyHZXIywcm20O13U62O47Wt34E/++M9wwQWXYtfu/RgZnUDbCyQWL/22odpb/vfbcf6lF0OvVfG7b/stfPwTf4+LL7wEN33ui/jXz9yEs87bLn4lHc8Tx20Wy5zuCjMjmyorJolK42BhZAoIs2pu+91NDJSJqOwfBBGGKOL9vipcuU/IRJPT/z73F0ghxfudHiiUbeTOOmoCz/WR0e+pC5dRiyre8pNY3VvZb8u53hlEoIyl+goEyOAjgpTyKZF/2e6XmTnmkg5Sb3mYJvydNLhK+iJdiXh/iAlv1qgKtV3tl6LZTpkzrcz6xHuFUWwslumMz/OHzJd8fpCxplb3He5HWSMyAO9Xaw15NzIAQL1MBVoOJDZcm2SDSMQgI9RIwQ1hJh4cBIAWI5w9hPbCDLzGEuyEUZy6uPvrpLiKlOzoiZwC3VY/VgcY2SydAEjWyRNYSoKuxGUqirICl1l4ioFhFkl14n2WV0jFhSoggj97mLGmnAzY3C1QYnfWVkxddKkyuLNFbTy4zqe2l2cg0dA3f3fr/9R+a/5dUn6qbk6YbNRC880XAMBSAIDHPa7gKNDY57Q2AUjfbq7gnhv/FqO+jwndhOkr13azUsZM5KFw3haMX3YhWlwX5QqsvoU0op7awOHZOcw0GmKWxn1QmAcGBySMKA3R8j104xA0ZvSSGO2eh3KlismxCZHjKVNeSrAUwL730X3QaUjqUUqiY9269QIC12pVkXm1V1ZQLpVQK1exstzCwuwS1kxOi6kgJ6uLjWU5u+lRaTDmLk4wwpqM3kqugXWb1mAxXEHfTDA+UsVZ02tx26c/C7c4ipnAwkw7hFOuYXalhdlWG3c//BD++abPoDY1xumASjo4CgDgGTY09T5FFoBcLjn3EqGQF90i+t2uuP5/QQCAXXATXzw2ePcS9PWNMm665ZtIi3X0Yp7fhOxINDWEecH667LLL8Pb3/EOmTbHXm+V2Shm5Epaw/vSimNYnRZgJFg8+ACWH7wP9kO7sNYw4SchAsPEQqxj+yteAWw9Ex77hx5ZVq7IBASkl/7hxDAZXxsHogTzeJ6rdABq7c3M5FSt5qQfKo+RoCM/98jtt+PgXXdjLExQ6AaoaxZ0MkDpeyW+OalEq9dpQC1Gqeq+V5GjubQJ0MpFBJ4vUrFYp7RBh0mz6mIJLbOP7ngJ1kgB9aIOhC3E3QWULEbk0ryQCT+2nC/0vxCnFgIAGQuU1sLaxBb8r9/+INDfiF7PFhlsEBEA8BVrNWSNS8bgkpwFRsFAwOdrFZkyuBpvOLwVZL2c1KRpiG0XbMM7//D3Mb88B52AhMHzRRkwPxkAAGuRUql03CSA7+V+diq74fcFACDNeTYV5abmkaLKaBRxfBxq+k8BAJDSPUNr1G2mEB31yaNMGeaogjub/mcZ7argURMTXafzfxGW7YoUQIgzEpuzakx4KhfgiX/P6QUAaMUkjVbm4slDkA2H0vexuCDdh5PtBMutZRw4fBBzi3PyvnGqTkpUq92RBpkAAK8JHcEvv/wKOdTSPh1GdQEApqY3Y826LUh4mJJomfZRssxBTrg0QUJvJe06FjMWHtw0XlpbdrGw50EcuPcOrK86KKaMvInRN4gPs1nNnWpVM6OnRAfJArCxOL+EdruDSq2CsclR0bT5LPIKDsKAJVI+2SKyybx3H91OW2Qs9BYgAMDCStDkzJU615EJOiqLVFG++H9cb2xa2KSVa3WJCbQK1OTrMs0lCMAiXQpcNvMDuvhjwai8PheavjAAYmVOmJXw3GSDMEAQqAxtFiF8RT7NZNn7OkVMbNiCzdsuAoo1NLoBSmOTsIsVHJqdR6kyIk2lIiIoMChlU8iC31Iu4kezdbKbLFv4T0gQ8H0AAHBdk/lhcvmEMUq2i9/81V/D7ocfkUL8oYcewk//9E/jiiuuwOt+6ZdQockjr6tbRGtlRXwBVDPFtatlAICUpoqma5B2GCsmCd9n2i7qttDl1OHF+B8VYUqtIlkwjDYT7kCaqr00i1/LI9KEOZBFpHFd2nEbV549gVf/wLOhdeZhUEdo2ghpcPodAAA+ZxUXlkkPstaF4EGkOQh0BwudCNNbzsUb3vjrmFzDZn8Zl160A//Pc56NsaKJww/fg83T4yi7DpqNRYRBF7VKUWL/Op22FGfFahVWqYIDM/MoVOooj45hYWkF9cnN+J13fQj9vo3l2YN41ctfjEvP24LGzH6UrRRFW0fIGCq6xXPq4pZQX7Me7sg47HINbn0MseWi7UWIghjV8gje9ft/iJu/+FVsWL9FpmmtLsO46IB9tsiFTLeAf//cTSjXqti6bSvu+ObX8Z4/fh+ue/FLZVqoOwUBcwhi8zWo2Df6MwzuODX9Z+OVAQDDDIDv7jxQZp7qjFOnFQHMnMrOL/GeJnakov760vDT6I/Nf95cqwl7PofL5suZLI5grhSoxwXYFINSNawZJV28RyTGRwAA+kdQZ08WAAEAcZ/Ovi6TFdn3FKtJPUcWbavPWZ29qrFXv0yBYcICEI+TBLappt28l/g4YVoJkMHkntwTI+MxHIXWD2bpRxnrKS6g+sgLuLz5zxNP+P+8sr04lsKcAEDsd+AaMYrk9ndX0F04gub8EcSdJrTQR0HXhC1FmjIBEoLDNPAansyfCABQhn4EVlTDyveAp4XfaSLwe4OpIJ8vmwS+tyd1oRbwI+dgKLZT3gjIFdV0BHEfTnUEh5ZbuOIFLwLqo4gNWyjyBGokfeSUna6/fwAAgtiEVQkuEQBABgAE9KqglwdridAXsAleF2g2cNeNf4vxnocpTu+jPgI/RFooYAERNl19OfRN0+iaQGzaqLpV9Fqe6Jp37t6DNpMadGDMNaH36Wai+GbdMEQnIAAQIdKAFcYL6wZq9REB3Gmoz09LDNJI6U4ELD0yM49KpQ7fi1XEbJqI/MjrtbF+3TQaS8soWA5KbgVf/fKtUttMTE7jwOE5ue/kxox8WF4PY7qOqh8gXFrEOWduwMzCIey48iLcdPNn8bxrr4bb76NzeBbzC008uhKhEWqyLy92ephZaeLuRx7G+//qL3HuhduhFQjqPXUAQEoQjecbmWJM1xEPpgRf+viNmNvzCAqxdxQAEJgVAQASt4YuB/iUPhQKsGxTmAS8KOs3rscf/NG7JT6x4BZWdwOp4RSTkvcYDSP7y0soTo8B3Vk07/4G2rd8HROSTJKip+loWy42Xn019GdfiW6QoBDqMIpVxS6IwgGl/UT7Pqf9THdgw58DAGJazb2OuxwVVDztDfZLvIb0Fkhw+Cu3YP6BB1HueqhBR5F9DIH0bxvVlupVpKaO5sIiyoz9Zd2WmYQKk0y8WZgQAnRbHVimA7tcQWAYWEoiaPUKahvXQR+rw5gah1E0YZox+s0Z9JYPwoYvDACCkwTCVWQfpw2G1PTib0IpolaAPr4Fb3/nRxB4ZMm40C1LAADDJKOJaJwlAMDc7KLqwxzGWPPJuYLecd/lPnjUxzEAwDnbzsEf/NG7sNRclO2OAIAkAWQRiN+pBn08DAAmhREAUMcazyvVG8qA+HvIaPruaofsfIs7j562AXaOpqtJVl8OMer+wyiQi8OCVlHYcgh/mAGgXoBq2k/MABANXEZvycDeITdpNYFRWl912OdO7bkGkWUDCyXTtFEqkXrOHEs1KWGDNkyxO5UL8MS/5/QDAMpNWSF7BADUTWBIQ0v9LV3zm50W9uzbg4XlRZENcGOge7hbrIhjLQ30OM0mA4BF2yUXX4puzwc06lF1+LGGtevPwNTaTfAjUuFtoc0xgqdg05tBFdSkw9FXgM0PSxvq8en+HyzPY3qsikfv+Cq6s/sxagNl6r9k2MpClJNWFX2iClT+OydJzCr3MDc7L1+bXrcWxUoBQeRBN3UEnCxSzyTFQzZt4ubf6UikIWmvytKJE3gVZSnFmdCEdXmuUgizMGRFIJsXHcqzVakbkgxA/wFSEfk1meRmiRgqz3ogFT1u7JjgZkpUmkkASB3NqMdiDki3W0+mxMwt12W6o8vUNNJNeKmGXqJj4znbsOWyK0HYurnSQmliCitgrq0y22JRwsm2SGMyRoTM+6RJWHWilrs4M8/K0eBTug++DwAAAlnUNWuMIUr64hfx8b/+MD5240exsqzombfedhtu++oteNWPvgIXbt8hyQBFTrqpPxeWBPc/QwAADjzF+HGAwnP/Y0GfiDmO0P7EcVxJbRQzQEVtEpCyC4wm7YtrcY+T6MwkJzc45f+LGVqmcebKLCQ97FhTwGtf/WKJ6hOWhF2AH7NwU9rH4zEAyATgdZasYGqe+2QDKMqxMAE0G7FVRq9v4dBiGx/+6N9z/CH3PV2Mf/Ql12PHhgm05w8h9NqoFm2UWDBGPfSTQNgpEaFCwxR9aXl8DXyNUYMp5hstfPRj/4KKO47GfAMT1RJ+7fWvwfKRfZgeryLqrqDXXkEsej8yNgwkpCyXKqiMTWJ0ag2s8TVoh0BqFWCbBWHz+N0IL/6BH8TWc7dj7979qNXHJLWBXiTNTgdupSIT/q7vodlp4r0feC+uveF6MdckAGC6ZWmwxSiUJoY0mZJ0hrxNzuj/GSNNyTCOibd93DeDMd9EGAAAIABJREFUYqgNCPm5rfOAWJsximj2l9H+vTCCTzMq7kUZyJg3/3kfdxQDIKKAK7+Hj2UB5AaA6rWpCZL6UxE9UxSkKVdecRLDJze/mqKpPUFJnwQAIEDBxofPLWf2Zew9AfGJgWUacjJDOAGn6RSHaWx22fwLE+UEU/8M5x96dwc8qQH4n7f+eVOuqJ4Z7X7wZ/4jVCEpnA4mZGhkpEVIvRZac4fRnDssnjN6FEiRTbM4GWkQeJaIv1UD0LyWORYAUEWOus+51+dAAE1nkziE124ijhRDhk2CGqTkALzSt5/wQ17PQISRAQCqxlLTcR1RX0dkWEicIrY//zrZdyKLE0RDpA+5V8DjXrJHPfD7CwDgmhUGAMtBSgAcFxH3W57LSQwrZsxvHwg8AQDu+eiNGGm1sNZyYKW6TOpD00DXtbHpumuBioMuXcd1A+VCBVGQIOgFMrH3U05JTdQslh68HxXw1WUUZxTK5D/s99HoUP9dRr0+gpJbQj+kfCSVs1YGZIaGlVYbIyPjWFlpo1yuY/36DbjjjjswvXYKnU5T7r+p8Qk0G02Mj0zgYzd+AmeftRULi034iSFpH7S0IrPB9j3U0xhVStc6LTzj8oux0JiFUbVlgkqw6eKt23DggYfQ6oQ40AzRhQ27RA+AAIeWG7hv9y782lt/E8978YtAy5ynGgAQbxORirmAz5qxj69+/EbM7HoINlNvMgYATQAHAIBTRZu5jWTJSB3GujFGuVbB9Pp1eO8H/wz9iEk0dLdXiSHSHWTeIWJay/u41YJN98aoAcwdRveW26HPL0izrZUq6JUq6G/ajKmXvRhBnMJJLIAM4syUmffQd2IA8H4mu0ckAJnOfHCvE3BOFJMspTUR5VAxPUUiHLjpi2jveRQlz0eFhq6sMzlQoAnutxls9Nhpzc/DaLWV7wVBGhr/qWBz2AlkqGFx2KDzORfQjkMcjjyk43XUztoEe2IcE1vOAhzuIR6wsB/tmV3QwyZszRd5i1tys/ZLGQnTP0f8pNI+Qt1Fv74Rf/D+v0djuYIgJLPXQszhnNFTzlixBaSmAADswwQA4P5ODyZaAogE4MQAQNyPsOnMTfij970brV5TADMCAMOmlE8UAKCskwBAvvdKbXUc6cCp7ZFP7XeddgZAPp1Xzv+BNCJsqsW0J6O1Dt6CIcOHo+YOxzJohiQAgsbwSMsK5aPchrMJTC4BWAUU1DxDaVYUNdckelqqQKdWlVMRFr40HxmKJnxqL9WJfvrpBQBY0UmNJIwKhbXk021+gTFY7U4HR+ZmMDs/gyAJYTs89QA/oAu/g8ZKE/Nzs6hVK2i3W1i7Zg3WT68XAEDnhF6jk7mJNeu3YGR8Gn7I/agsB6JrMZlBUWCZKsBpNo0HRefMa8/CiJtE2ENZS1DWQ9z5hX9HWU9R0YESzdiEU8qOn0WxamDU4JpNOqetumjmaFA2OTmONWvG0aeOKo6ksaBpFj9YlEmWs64j8D302h1hAeTGVAI0iJB1aMsXk2Q18RJYiVMy0gGl0VfUXTYgTsFFoejCcgowLTNDVXO6ZsaTye4D1WCr9SJMDClslASA95mKJ+TkhqZHkRjCkXnDw47fx4KAxR8jwlLDgs+N1q3AS0gDs7D9wktQOnsrUs/HcqWKNt8nugfDlE89URIKU3Jds8ZHI6shj6JSf5emQahhp/hxmgEAHpWWo4z8+mEMxzDhOi4OP7oPv/bGN2LP7j1486+/GT/40pdh14MP4Ude9nKsGRlD2SrAa7ZRq1XQ8pvC9uj3uZcQMON+o9opYQEIw0bRc1U8qaKtKVxUxZIWiyUxCeJErt3rZYZumjBvFNLNe5SgnJrwiV5ZGimuCxMudXLTRbzmVTcIAICE5pguAoIRai52XACATb7kQJBF0A9gpYH8yUOZPz3WLIR6AYFRQmzX8PCBebzvg3+NQnUU0+s3o7kwh2ufdhEu2Xo21q0ZR7uxgF57CRXXBrG5Lp2oyyUEdMiu1NAKE5jlOvYdmcenPnOTJFAsHziE8W/nC7/tN38Dd379Vjztgm1I/A567YYYQAYhQRClfY+45m0H9fEJjExMoF8qw1m/EW0/RKlQwqEDh2HrDt7/3vdj98694rewuLiMUrkqe9S527bJ5JwGnVu3b8Mb3vpWoF6Ft7gId2oaCdlAbglzSw3xCJAIp4TkyaMBAPGTyMQnCoBe9QDI79nHc0eoob+cbgMpmjCKMuN15R2iNM1eFKEXhNL8k0UkySJCrc+puDlAodZeLoNTDIDME0DdsUc/NcHXMxAqYyII2TNr+sU1e8A2UoNG2YsyKRMFTJI4IIauyqSU+zefF98/8XnJJvoCpJJJQNoqEzUMHQWHtNKsAMyYLrnrvHzfcKTicSQA+YtZNcYiAJvtnfKys/0pA1oGDAbZe2K4joZeexkMhi0WHSQrizi45xH4ywuoFkzokS/3A5kg9LFg1UqWlFD02cDx2BniOWY96GDoQXYR9+UkUvGyNPjj62OcbeD1EHpd9CnqzmjMwwDAyaZPioatdLDqBFHnidJCU86ji9fLci/AGedfiNrW7WIE2jcdtIJQJGr9iLKqU50hnX4AYNUDQKVGiH2QMAAc0TlT7yzDIA4y4khsqgQA6DTxrU98HPXFJVACYJPJ2OvBox/R2kmMPecqOqPC55oQU0b6JViyx6ysNNEJAtRKRZS0WAAAgu+UGnkJ2YX8MxbtdbPbQ31kFNVKVdY9TRk57SZYaTv0oaEPk4mDB45ILfXMq65GuVxFr9fFzMwRRJGHsZERzM4ckYnxzME5LMwtwdAsNFoeIo1DBX4lgsNYZvocdFqoxQFGHRMbpsehmynm2ouYmp7C3j17cPamzWgemUez5WHfcheh6UKzXbTCGAeXlvHw/n142atfiZ96/WtpVvDUAQBctZmEMg5jFJ2CROVx8/nqx/8OR3Y+KAwAi6A0pU99E6FVxeduvRORVUY7TGUSznhq1vEcVtGAeXxiHH/+1x8SsENYNFmC0wAAyIc4HHQRvOk0kEQrcMIeoi9/Db3dexF1PTj1EfjVESyUS9j2ih9BWixBJwDAnSP0pc6SmOfvUAGJIWsGAFBySg0/P6SvSZSkhIOlpMg2OIKdktYQYM+nPo30yBzKQQgtCtEOOrBKBaSWLkOeermCiGaVnPD3EwUAZPUZ9zhO/yk16X/b08gLYvjsdUZqsDZNY3T7ObDO2CCgQLMZoOzYMPQA/aUDaM0+AjNcgSsAQFNkufxQ5tQ00FWG0qypA82RxKA//at/w+FDJsKoJMzDVIsEAODQAzFjMjIAgBN1G0oCYOQMAFUbHfUxxABIEGPN+jV47/vfAy/qiecPTSlVaarkVE8UAGDzTw+AYxlX/xFAgNMLAGShN9x1I04mGP0n2n+1wHnXDhgAg7rj6MPmREdP/vCcAZADAKsLRTWunCLkDACpp3KtY2YIJgUAzYQsB47jZlN/1ewqx8DT/XF6AQBO8tV1yqbSGTWd7wqp6sxR3bv/UczOzypdLKfmIS1IlASg5wVHAQC+18P5O86HySYYpPDSQLAs2uuJqQ2oja5BSAOvUg1FtyS6NY0NR6rYA5y4CmmVk3earIjBSYqSqcFbnsOEa6C3OINd992JEUPDSNqHQ4CAnCfq1/XMDVaKAQJAJkzDweLCMubn5lAqOIKs03OAJndwHJkOcqJFyjcnNCxMSbXnxt1srMhUXCifLNJkkqVAAIn/yVyspVCXyReHpMotlSwGTi8JQLFQoVmiZJpTg0UnWJoGEtkdbvizv+f3RQ54yVUidW1IAiCNWujJdIM0ckXfJ3VcAQ/ctFmg28WySALoRNxnodP1MD65Fmdc8xyEYxPoGKQcsm9MoUUaLN0RKIAULSkuMwYAXVn7fH8FDMhYN//BAQBOG2QKnhlIUdNfrtfxsb/5G3HnftWrXiWHNgGC5z37GtgpMFaqIu3RhCZFqIfiwI2+hYRZu4liAigBN4FGRsvwkGMRkzmmZxRoMgJG62NKpsSmgG7gYSRUb65JThfEn4MHHgEAfsoVTYXSKjON1ESxH+Kqc6fwYzdcjbQ5Ay0NoNERmv4W34EBwAafUhyheqc+nNSH3feFDSCSF5ECFNCKTdFexoU6rNok/uqj/4AvfuU2XP60p6Nx6CCKpoYtmzbisksvwpaN68XozzQ0obDSnZ609cXGikQKfu2Ob+KhXbsxMjaJzsoSylqAN73uNVicn5XvnTt8UKaia6fGZTLKIoImpfQh4T1RKBVlwlMaG5UpXDJSh8f3gVFHmiFRWQQDWHvYbHRYINkFoeDOzs+LGZcXhnIPHllYhAcdz7z+BsAu0pEKkWYKYMErRqCOSI0UKPKnIHzq1Muab+rYcwBg+CT5jpPb7IE5gV2dW6pRFw5TRvnnnwSFCFp4UQxO/8VjQlWQakqRgZH571PNfkZ9HzjR54DiMRNzAS5Wp/JybosXjPpkwytskyEX+1ySJFMrsusy0jnPCnH3F0+MVUCE0jDV9BPoNURuQ8aNYyvD1zhR+dNSZIrhqtr5JGZQAATFyho88+MUDKsNP439hkwQFc9PvlexB1TaQM4koFTGSNqSe40kQnduFgsH98FfWYKrpSiTlZYBAMrsUYG9ivlAcEIXOvfJAIAoCGXf5tlB4IP7OBNzyDJLaWaVAUiqZsoAmcdRlgyKXymCByeGykOnASfrG8dFM4px8bXPA9wSQGd8q4CVni+gI8+OXBbxOH7lMQ/5PgAAMnBc3ZVHAwBGBgCIyWYSw0wobSMDoCcgwM5/+kdUDh9BnXuHZaMbRejqwPQF26Gdewb6joG45CJlExdy7zWw8+FdiNnsRxFKjoWaqUFPs+afTLyUTKIUPQ4z4kQy08fHJxS9nQwjASO4zgGLBp9I0ekxo95Fq9XF1dc8F/XpdWjPzSEIPKlTuJk98tBDsqf98z/8C3Zsu0CMAA/NLOH/Z+89oDQ7yzPB5+Z7/1w5dFQrBxAIRBLZCIyxcdjBNuMxs+P17M6xPV5mzDrhNDgdM+NxGGw83hnOYhsbBxavDQYkMkIECZSlzrkrhz/eHNbP+91bVd1ILaklWYw9dU5TTauq/r/uvd/3ve/zPkF3O0jZSGYRakhRiwNk68sYQ4bLpsfR31xGe6yO3KIqwsZ4ZwxnTpzE/tndOHz0FBb6ETK7jqjQ4ecFzm10ceTcWTzvlpfgF37zNwAtEZBCAH+hXIvF8rYHwFM1AaRclyZ4BABsh8JzMQa8488/gDOPPCDgtrh00GAWFpISACAzrReRZUFjOVu06jFZAHmGXbt34Q/+8L2SMEJPMmVip2Q10o+UnjcselilZmyu9RB6OMToE59CdOwUzCSH3eqg69aw1mzg6je/CdbUNA2WQBc61rlunUbWF/cAEJZoafq3lSBUSvgKAkEZwYsUWcNEmsfwODAY+jj4538Nd6OHFift4QjLo03UJtuIdbV3zLbHYYwCNKJUYh+r5n/bjrQcghIAc2twZqZhzc0in5mAPjsJv+5gYxTBM1pok3loxsDmaYwWCABswEGAPCD7RLEm6AHA1DT5w8EBlxE9ANrz+KMPfgaHD4fI8o54MuR6ilwbyXOr5zYKkQCsC0AjDAD6HOk0AVSxmY8HAEzMTOA97/0vSME1RRlELjGAvJdPBwDgeZ4wACrPFWGpbQHYz7ZE/OK78rMMAKgDlUWqTP/LSCZeSD5+SkNRwfaP3uo/FnpWHWiVic/5AEBVYCgd3fkqRlUBKW9CTiEMMaYiAKBo7dSxqJgeat2rQ/fJH35P13c8uwBAlQMsAECpOxTqP+mJYYhzS4tY21jDYDgQKYACAFi0FUJDWlpeFRMuFnq8Z4xteu5zniOae3ou9Ich6s1xQHcxPrULYxNzAgY4bgMmI6XEII009liaYXoAyDRHTPVoEJOj5thixmWmEeLeKvbOTeLg3V8GNtfRHA1RI3XZKCekZWatGlQRsLBBaVjox+iub4jL/3i7jYmxtmyaKaes1RStZIOoJGfV5I/6A2EGJBHjBzkFUkZYlY5M4mUIGBAAoNkY2zny8fjeOaHnNF4cvJWVHv8bdd7M/SUIwO+vAIALP+8sBrmMWFxXDACRIbAo5aEXBbIGCVxwLfDAqRguvCsEabgxkwrGaUG92ZaooePdAa781m+DNbMLNa+FJGb0FAtbRybaacovUwiwcgEu44CE9r4NAFzySvgmYABI2oNlCfBDEIiGOTSF4bPf5Gffh8fiLYrxlm//TqyeOouOXZPYp8FgE1qDkzZedWrdeM0IAJR6Z14jPpsEALQERU6+egrLMCRCj1GVpJ9tdvvY6A0kXsfyGjAdD2SKctqr9GjSHu0AALZpc3lGCUCI73r5DWICSA8AAgAEe2h6eDEGwE4AoJr+q1SARPTZcjQbLiLNFhDAbE5ioRtgdt9V+Mu//ii+ctfX0W42xSeDXxtSQ1toaDbbGOuMo1FvIIkSWXOjQR/LC+dQsy20Gw0poKYnGvg//re34NSJg7ji8gMy5ZocH5fp86DXKymbGZKYxQXdk1X+7759e9GZn5NrsmkUsJpNDLo9WIaFpXOLaHgN7JnfjZMnTmF+fjdW19fRaLXg1urY6PYwNjGBeqOJgydOYXL3AWyMYlz1itcgkwxsT1gAZJcS/GSTKgwArlIJ61CGdjxHFJtDaREv/Ngyqr2IhlA1fqr9V8QisY0UMIiNPxt9Nv00/SMAQGozmT1yX0qKIsFTeWtb/H/1TlQO/fnNZMnZqb5AXld2jPJ7pVE36E2iDErZ/Mu+XgEAJX1fGl6+P01DXGhCfRbduqqGywi+MsFE1+V53+nqLz+bzbPBYlDJBav3ulV8lQVY5blSXd8L/cYqd/ItR3jxg9mqHrZi7JRh8HbcIF/SLCLAX0GNfUe3i7PHjiLsbmCs5qJmaEjpA1G6VLOHVHp/lTVOjI/Fp8GGqDLglgu/k4mhroWYt5YAMl+XwHIoDIBAFckVYPMkmv/qpbaMDbepB2r6r+uIdQOxacKbmMRlN79Y/AJi0xaHfJnCca5dyTouaRN/dgEAtXKU/FQAgDINgwwAAqBkQXEflDXLaS+j/nh/BDRPcPKjfwuPNOswEmZRoAGBbWL3a14BTiaKVgN5vYZYPKUYZzbCmZNnhOXChlNPU3Q4gSYAkGcYxhECniFFrgC7MJJhwPTktEz/6WvEvZLvk2c0J8KUVk7NzkqDtG//5Thw4EoMhj46nTY2Ntbg1Ry02i0MNzfxgT/+ADynjmAYIU8Zx0ZjPHrKGNDjQNKSakmAbGMZE0aOq/fOYeHMCVx77RVYXl+RYUWz2cLCmXMYq7dw6swy1uhq7zbhZwVC6Fjo9nB8aRFT+3bjPe//7xwjCwOgiqFUjL9tIzjloXWpDBLWeWqt8tq4lg2NtaVl4Asf/BOcfvh+YVhY9FigtwOhALstDIDYrKMbJsIwowky1x3ZqjTNveG51+PXfuPXUW81VGSuaP/VkEQZOStWpQwQaR4Y9FG3Mqkvhx+/HeGRE6ilGryxCax5HvI9ezD1khdBH59EEiSwvDoifyjeTsrD5eKDRNaFlbyncpbn/89jsm84BIqRtghghGiwpuuN8OAf/yXagwBNiX2Ncc7fQG2mg4CpIb0edrcnoPd8tJniJJLmyt2UfgBAwrhrQ8N6GqNz2X7M3HA9MDeL1LaQ1Dwkti2eBohNtGwbdTNCtHocg7MPwwzXUEOANOih5tkl28uQgQAlX9sAgANrfC/+/MNfxP339ZAWndJYmRGvA6nrLZ1gvIGVpTUZ7hkO5cCpMACeCABAU+rWeAu/9wfvkUSWIA4EAGAqmQxHniIDgPV0BQBI6hfPtVL7z2fj2WeIf5MDANxY+VALpY1NEqOsSkq1FGySDlA+oI/yu5TWQ9+ALO8EACrN4dYUoNL0qLHotolaifVXuccsBFiosYAnAMDJKA8DybPkORAnsjCf3Y9nFwBQEyOVqywHKadeGtNkfPQGfdz/4AMytWYBxGke9etezZXGhAXykWMnhPkxMzUlxnmzU1O4/PLLsby8oqhsYYpma0IQPwIAEzO7oZs1SQcgPVUoeSUAICZ7JYVRZqai52NUlC4Ht5ElqHMCHQwwXndw6MtfhLexhnrOKEH+LDZJaekFoIppx61hOApF9x6OfHRX1+FZJnbNzMD2HPgkXlXUbDUOE0qWRLIZpmQx8/vC0Uj8COgJwD8VAMDNQoARAU04pdwGAISWRt0T9a0CEpRTLj6DtsrTnpicFI2aHEtbOajbkoBKM7vlXksQoKKwaQXqjo1BdxNBwCkCdbQ8TFUCB4GGEbOlWSDQVVv0WQVGfiAbuTk+hUXLxdy1z8GefVdAszwkuQXN5CzBwihi+gNN0aoJkzJEq+L11OTrKbBovgkAAIcHIu9xEKJeq8k92djYwOT0lEhfOIXk/Z+emsFv/Nwv4q//5IPYOzWLqDtAs+mhm2wKA4BGdhUAkPMEriQAjC1kvq/O5j8SwLLm2hjrtNFqNrC6ugw/CDH0Ob1gReJBtz2Z3NN6Trn+q51PTSErp28VS5mmuXgAvO3bXoaXXrsLhr8mAACN/GA6iJkPfBEJQMUAoP6fjT+9AhgLqNJVCoRJhmZnCsu9EXS3Bb3WxsrmEM3xaYRZgb/48IexvLqOUUBKcROa4WI4imViZlsuHEYP9XvQkxht15YoroZj4dW3vBS3vOwFWFk7gXrDFh05J6rDwVDWEsFBpjMoczxG0eXY2FxFv7eB3btmceWVV8CseYhrHkKmJEQhVhaX0NvYxA3X3SCyDjV9SdFst2V96ZYtEhxO5vqDAXS3Bj8z0A0zPP81twKtCYy6PsxaS+jD/eEIpMDLWSSNoJKUKSCZCQdskJOnCACo4ln2hlJHLy76JQDQH/pK/88GW9axpYw+M567SRkjqsC4bbaQev4uRmFUxJ5KXlR5GHD4Rjd+Xn/lUs21oUrcbZlAdV4SjAiLAnGqmEms6Pg9It0qkwTqNQ82AQDud+J/oaRM3GcF8CgNBqr3KsAJp/4l9V8khjs+Hg0AqIAN7lNCgldUDbVmSv8WNf1XbDLFAlCsF8sJsfLQ17F85ixaji3TsMwfoYhD1FnHlCktBDx5OnGJ8o+cVHkBW6MJXJmosAMAKCENpe0nq64EGKkt5rPKYQllAZJbUp4/akK57Wf0eHVJxYxQXkwVFZaApCa69dgwEBom9l9/A1r7LwNsB2GaC92bsZ00ji2zGR7vpR7jv38zAADKJ0GI2HL/CwHK9BIAULRlQwEAZDsQViPzT8tw5mMfg3PwCNzRCIXjIHYs+LaJfd/+RmGBODOTyBxHInadWh3nzi1gc30ToR9Kokk8GKAuEr1cTP9oDOjnGeICGEUcoMRot9qYmpgSFmHEpBTHldhSAszc3HTLkHtx5uwiXnDTizE1PacSVEgXT6kdh6wdPscnj53AX3zwr/CC598sDdXaeh9Rpgt13mRkcuyjTg15fx1jVoEr987h8CMP4OorL5Me9fixo3jFK16JQ48cwhX7r8Dx04t46MSipAMNk0y8IhZ7fZxYXoLZauD9f/lnkgJAbbmaMFeSP+UQojDRpwYAlOiXPIsVAECdOwGAEw/ei5bJpBBxykNK82ing9vv+BoisyYAABMehoGPerMukor1zXV0Jjp49WtfjYWlc3BrrtLYE0QQ82WaWxPoVB5X/9fPvBMri6dR02M06i7CT3wS6/c+BDfI0JqaQTg7jeYNNwBXXAE0mxiRYUYjzdFQRYhXjLDHWCHV1L/qM7YiANlcCgDAujFC1qJ7foAm96zeCPe/74OYCFI4lA/YOhaSHrypNoIsQtDvY397CtlaH41MF72/kv4oZmZiFAgpwbM1TF1zJTDRgT07h8SrITQsmI2WAjESIApzNF0Lnh4iWT2O/tlHYEXraOghimggz5+kHQibUMkAqhjcGDa8qf340N9+BV+7e10AgITyRiNDkisAwDGbOwCABIajCQOAdY4CALZlsFuXcIcEgABAvV3He//w92knJgBApmWwXTIun1kAgPeM9f0388c/CANg5zTjPIME0v7iSNBM6twq7X81Vd9CTy4CACgETR3WW35oZR4u/01F1FUQuyoMKpdGYWNTo1mZ2DEGrMwbVrpETcz/qL8mxauasoi2838yABRLQww51PVnI7u5uYHxyQmcXTiHe++/D/VGHf1BX0zsYiLozDUNlYP+6to6uoOB3P9WoyG6+Ruuu04mqtTJ0XMhTdnIm2h1prF77xVojc1ICgCnpGxIGTUiNFEe3UKvVDR6aTMl1k0pUPm/3CxsMKqJqHCGRhrino/8Da6encTG8lm0GjQhY+wIzV/UAUvKEid2WcowgQB+r4ciTjDeaKI93kHmWkLX40dFAWLTz291GGnCCJUg3AIAKgaAwp5K2URlylZSOGU7rqYRJforTT6N+8QjQDFQ2JwYPNypPaeesNEQAEZycXlYSSNUakj5c8pMbDY3glKWxoQ0K2PTT9mCoreVgFtZSFT+DlVMmAIaNMS6jcBroZsUmNy1H1e/4MVAvSVUuxGRaUPpKEdBIOwDz7FhGzoKut+STimZ39vk0ye9UT4KAKDeY/VB8IeTRG70MS4lBlBN2LjetTIWzwUsToYcoVMrc6AdymiRBpWiIo0gYYxWvSESgKMPPIwf+1f/GhYjFL2GPGf9pAfTddBqTuDc2VXUah2ZtKlIP+5NCcbaHlaXT6PVcPADb30LXvmKlylqNZ9yPUW3u4ljJ87izi9/Dfc9eFgKHcNpYLPnw3bqYrzT3exJPNTS0qJ87+7du3D69Cmh2k83DPzLN92Ca+fq0EeraNYs+HEqAMDFJAACElTRaHKs81qrtVjp3rkmWZzZXg22W8PAj6TRJ6U/RoHxXXPojnwcO3kGDzx0CKfPrSKMaeZZCOumVW8iGg0xVvNwxZ5dePlPPJ3VAAAgAElEQVQLn48brroCeRRgOOqj1mlgrbuJxeVlXHX1tWi1OlhaXEZnbEKed3qK1FxLohKH/Q2cOXUcg94GJifGsHvfZWBKNCUtjzz0oMR3vvTFLxJ2xd49uyUWimcQZQOcirKprjVbIgFgPOdGry9RYSHNAzUbB17yCiAzEWuWeGVw+k4NpGwjpSZeNaSqdZYG8yJn286m/NHXRiH+HdxTuV8QLGRzrxnMto7RI008iuW9y15YNrgVu61qzBVGcoG0rlxH1XmtJkQ7QILSRJKgplD+2fQThBHPnfJnMYuekyrJ6eYeyeJZNfjcU4QlIdpbBZpWAIDDyCs2/GS6cFIqzAE1fa8Is7xsknJQAr4XXp+t5vYxGBQVEEDaLwF9GrlS9hSVHgTcmwhkFKTe846J3jeDaxryh3VL5m/i5P1fhJMHYoZnEmzOM5jydwIFJfOjjPqTxr8EAIQBwFloTmNEdcVk7zoPoSBLi7G6iTSAvG6c+hMoJ6tM7eeX3kDxvnPP5zPJ+FLucXHMZBwTue1gWBQITBMveM1rgM4YojiV5l+JWVQNpE7XS/2ooit37NgX+Ak8no/Bpb6y+j41PFGsEaXo5D3gc6CbjjCpskLtcSLt45cHQ2iOCQRDLH3h80i/ejemDRO9PMXAAKavuRKNa68BPBfDKITZaiLh867ruPe+B+AxSYTmikGEluNA830xMPbplZQm8PMc/TCSdUuwzjYs7J6dl+8ZDYcCMEsNRVYTHVhsC+sbm/C8Jl704pchYdSggPXKFLnZrImWnaBYMArAXCPuq3ffdQ8eefiw7JPhYACLCQcEV4sE4foSrt4/h5pViISF5+cN116Lz336M9i/dx8G/QHmZuax3g/wyOk1rI8S1McmsdwfIDFtHFk4izPrq7jtC58Rc7pcaR8VYCE27GV29tMAALDeYf3I+0hWhXgAZDHu/vhH8fXPfxqTNVMGP57rSZIUGQBfuOtBjAobI0rMyeLkOjXFpllijJudFianJ+C4NkwaTDsmrNJkmtN2rlYBJB0PP/Lj/w7DQRdNO4OThNj49OdQnF6Atj6Ex0Z//x40X34LMDGJvh+gVmvIMDEN6HJPebFqiFX/sp05X/VMqtcoWUE79mR+PS9rNhrBqDkILcb8JrD8EE5h4qH3vh8zqYaagL8h1rQQgcGIZh2eZqCZAB69tBIdLuvoJEaEBImRoZ+FcGfGMPvc64C5KWHVjnQTmelI/B4HchzAcT9IWMNlAZpGJPLBzTMPwYo20LJS5GFfAQDqpCvrcUJtBALoEeQgd6fwha8cxyc/eRSmM4uNgY96uwY/2hCzcGQ2tNwWwIrnseXowm4TX7AkkzVZMaCqayYlmDxvBckGiLIIH/jgn6AwcmGMmS7Py7JfYA13qTuYoglLjU0PgMoHoJJDP7N711Pb+arv/gcDAKoH/DzToSJHEgZCzVS0Y+ahkhpZFtHnGew9Gk2oikFSs0T1s0t6v/yGpGNUOemlQ7FM9UszLQEAOOmpso85kSnN/0oKORcrqToyUdpy1yWVhd/LKdpTmGA+Lffw2WQAKFqj2jw5bee0WsOGFORLWF1fLVtJFUlWeSaQvs4876XlZXF85sbNycbkxDjmZmakaGTTYBo20kyD4zYxPjkvCQC15gTS3AT7E/48op9s90XKUWm1tm3TSsqr0ruSq2EqIpj8qaURrPUV3PPZT2L//BSGG0uYaDgyARW9tKnL9Ewo+bmOOIgw3Owi9QM0bQf1VhN2pyWUPTHbk2B1KavkwK0MqFj8Rr6vYlgYT0j6ZFlwn7dJbBlylaS40k1UzLBKapFs/BUAwCbaZiOq3PupyeS1JUAgZoJl0gAZNmL6V0ZJsXis8qVFXpBlMg0kEKC0ymoyUzW2FWX3PF2yNBRsdhzoXhP9JEdg2HjRG94IdCYRaiZ8zcAgTmG6jHWzJPNeY6IGC5dyWsVmpdLgPunl8M0AAJRG3lvsopLQKPnSXBNpivHWGDbX1+DkGt765u9BuNETACCOfGguMCRV2PDgs5BiXJQfSENFMk2Rh8gzH//8+78bb/3e74I/7GLY72J8bAxxNIRXY9EeYuTHcLw2lpa7+MAHP4wvf/U+Sc3o9UOsbw5w4PKr8fDBw7jssgPo9vvo9QeYGO9I7F7TCPFv/tnrcOWUIwAAQTAaQBIAYATnYzEA2FTudLevaNSy10vzk6NDiuWwJxIYAnXc55lpzQIgznMs9ftwm21JutAMW9I96JYRhAlGLFjFYMtEMOwjjUKRAFhsOFlGmCa69KOYnRP/A0oh7rjjyzh67ATe+MY34dZbb5VDOQpGGPU3JWZwY20RUThCp1nH1NQs2p05PPzwIQEEfvu3fhO/9qvvgufZGI0GaDRrSnhDs7nJcWScvoo/Bl31OdWryWemYES6i/033AR0ZpSRo8FpKdNjyAAo2RdVJO0OyKii8D/Ws39xLwA1jeK+K9deVwaSoyjCKIzk9SVST4ovNdmuFJPVaVrO4pRJbnlmVuv9vDO71HJWX8d9S0Ao7j0s7AUEUD9NmA1lscomVZktqfO4mlITgOR7o1+C+JuU3ik0ubNNs6T8q+dLAUtb7jyqXCsBgB0ZQeddwq31+DgAQEYGoMhkVFEqZ3wF0fCMjyNhfInWNIkp1JGc8c21VfSWTsMIVkHZC/cz+UMWw454vApMVcZ6FwAApQSg6vkvBACkEtkyjqUjdiYgeegHsmfzmpdutU9669wqAHlWZWQZmBJRJxYMhiWRX4M8R3vfPuy/6SbAtuGnnJw15BkjlVvOkKdA3y4J+Oe99wuf92e0iC7p1wIAlOYOMkIg0G46EvlcSNWgvGwodygYbUbX8zjA6pe+hPiOOzFW5NhEhrDuYt9NN8KcmxVvoJDfyVQWy0LPH+HY8RPii2HxWYsSacQkWcA0xGG9R/f/Ahhw+h+RXWpjqjMBi4kXfFZkKEWQKkJh6hJLTP0/QRu+1yuuvFYmypRQ8RmOE76DHI5tSsO6sbaJOGDcaUdMAOmj8Zd/8ecIuptoMjlmeQktSqLyEA1Xh2vR6qCPmYlxXL57D+756l1o1mi+TA8iB+dWezi7HmCYmjBqDWyMAmGMkAFwbOkcPvH5TwOu/swCAGYJAEATEA8cLuQJvn7b3wkAMG5rAgCQOTEK8/MBgLRAyv2TCTs0AmR0bsEkgAbGJ8eFJs4/hslBIOupch/X6cVhyjPy4z/x0xgNevD0CF4aYePOL8E/fALNgP4+JsZe8kKYz7sRaLXQo2+GVxdmaE55R+lzdekAQDmo8fuIHJaeBcxRKNT+hz7wYcxrNowwkgZ4U48QGtS+G3AKDa0EcBhWkxqSLjVMAwzzEEbHBVoOnMkmOrvmMMpT2M0WwIY/Ym/lwHOasO06CoJMbQ9JEUCe9v4iumcOQo82UDdSZOFAwC3ZrgV8Vua3lJHyI4GD2GzjzrtO4bbbj8ByOQyIUO/UEcQEAAjAEgC2JQWA3mGWoyRj4ADmCQAA9Jzi7/9HH3i/kg8k4XkAwONJAC66se4AACgDYK0h0ozSD+0Z3bsuecc//xufNQBApvvUOg37MvmvqBIyQRBKrJqOXvwibgMAVfNfFTFq0rINAFQGRWLatVWgVBFMW3MFQcGZWckmipup69Vl0kzaZgUASCxMSZnctgh6mu7Ik/4xzzYAwMOSUycNI99HrVnHPffdI80/m9GRP0KtXke331MbNIB2u41Tp04LAGB7Ssc86HZx3bXXyNSncnpm3GJeGBgbm5Hmn9N/TjaTjPQ2Re8nsZImUJy2iJxDHMgVtVxkACULgFN83jVFjE6FDeBmMcYtHYsP3YeTj9yPfdNj6C+dwtx4C4amTPH409hosOVIowSjzR6i/gBWQUakg/bsNHLRISgDLikmiT6S3cKCqTRtyuMYMWUufqBi8iSGT7FR5HtLCcUW2lsWrlVeO/+dzaT89/K/cVLBGBtuiHxea426XGuR0FT5uFKkqWmTQBN0AU9ovUUgQaUJ0CeBP1tRosqpTDVZ2lG873w0FcWW1FQHUVJgBA3u1DTOjnw87zXfgtreyzBMc4xY9VqurCX5kZRt8GoKAMBr+z82AFApGHYajcn9LDsQ3TQQh3TK9eCZNn76x/5P3HPnV6BFdC22UeipxPXRP8HQbTG2JI3d8+gJECLwN/COf/+jePHNz0UWD9GsOcjTGINeH2NjDUTRpgAAzNf1/RS64WFqei/uvf8Q3vPe92FxuYvJmT1YXN6EZrkS72e7dQwFZGBRmULzV/CO//W7cGDcFAkACz+SXWn4mBaKdv1oMYDCkCK7grdVMyX6TyUDlPRpGkuGIwHdHJ1eHLzzuUyD+fwQmGiOzwmYJwyUKv2FDRe1rgaBvlQmLQ8fPiqeBmz2TdfD2Pgk3HpDGA733Hs/Pvbx29DtDURfyH1jfGJKnq/rrrkGe3bvEoNA1zawurKA7saq0DVnp2awvryJPM1x/NgRHD92CP/ht96NfHMVK8vnMDM3rbwDGAHmcSJI123Fb/CjSAw6CVQmMBFoDjrzl6Fz7fORRjky01XXsKTSs1dTs8RqOl5OfR7HQe3iAAAJSkpKxUaYVGCai20OhkIhpgkkGW1V87/N7VF+IvyQ6LPSCG1bi6v8SxQAQJxVfe1OHx1h0mkFrIrZUIKNW547W3p/tcexWa30kdx/uN9InCn1/AaN/dik2OJyzzOgShFgZN43NP/lRqSYXt+oIN45kX68Ioz/nee61CNbv4M4Csrk02a9kMSSJU7gKR/0sLpwBr31NWjREE0jgZXHqrTl70xQcgu0KJGKkhFUgQDyudyTOf2/GABAZoR4s2Q5Qt8X539S/7dBmkvXT/PKmRYdyRPJE+f+w32Ea5n7+VDTcO1LXwJv716h3UYF4HkNZCndx8vz5EIH7idVvzzLDIAyBlEmh0wBqhgAZFsw2s/yZGSgc4wofk8aijSERufhNET/3nswvO1TqEUh+jT8G2/hwCteJtP/lHIbryZAqubYOLlwDr1+T85+lzKZrICRZLB5vjLKL47QS2P4BeDzWtNEznSwd3Y3ooEPm1JUx5EUJdXEOHBqrvxM7nXN1hgajTHZ+2r1puxZ1K23Wg0l/dJ1rK2sIQlTtJtjEntKDxmaHy8eOYjlw0dx9+c+K+aVc5NtJKkvAPS+vfNYXzyHYsgmT5O6h3VLEEXwWpO47+BZwGmD4rRBkmGYF1jsdfHAiaP4m9s/hvpEUwAADv1Zk7Bm4P95uiQArLeU5lrJvgQA0HLcd9vf4Wuf/zTalHZeAADccfdDGOUWhjx3SlkO91GCgZyiEwDojLehGQVqDcpXef1YaunCBCBgQ9CTZ807fuaXxIzTKQK4aYjevfdg8ev3Y4/ZEEbEge/7bmD/PgHTaTpoO54AQHocicxEpJmXygCgzC4YoXvuFNpzU9Aa9BpKgONncfLjn0UnAQwxBU4wNFIxACSDlABAPc5hcN5TGNDrLrpFiJ4RwZvvoLNnChZldbqOZr0l0Z+rR8/g2KGTMDUXs7N7ML97H/Q98yicFInO9J8QeX8Zo9XTEgPo0sgvVrJSxYisvFW2B6bk4kZGC3fdu4iPfvRhAQD6UQq36SJMulLTFpkFvXCwsryOKA5hWMrf5skAAGEa4v9+3x+i0anL2tHpz1GZ7z6OB8ATAQBYo1cAAGvv/wkAPMZV20n/56Ll9D0YKQCg+qjo+aLnLt0UH/smsJyqVGjbEwwpXKrZcznR5OZd1jFbkwhVOlQgg3KAFVWjmDTRHMWUzVRiYBTbQxo1xSCoItaeGgnuSZ2Xj/rFzz4AQECEyKIfMR/bx/0P3o/BaIBmu4WRP5SmlEZ/XChEjnlfjx8/ISyARrsl/84N9coDB7aooBbNhoi6my6mZ/YIAGC7LaE3kwFAZoAggRavfyZGOmz5CQTIgV42/lKE8wAvC3E631MPLLnNRQor8THuWTj69a9i/dRR7G46KPweJtoNDPqbUvSziWMRwPidoNeH3+1DY+SfYaAxNQGHDqDUgrOoJYvFUiwWMWwpp1ukkNLMjABAQtMgyXXeBpK26EsVBbKUBewEwXZqPOXvdNFmIU7KrOeh0Wwov4UyflFMBUVXy+vLfHWVTCAFnzQM9GtQRiWyHoVxsz1pU4wKBSCUrgJlU6CmfCwCc58UWhfu+DhObWzAnZnDYhBizw03Yu7Ka2F1xrHpRwiiTL6OUw02XNx/hclwEZOzx10bzzYDQNIZ1LuUXaB0CK8cSyRSUdfh+z7abFY1A1/93B14+7/5UYzVGnAMggOBODwHPpksmhjR0bTOMDIMB+v4wX/xPbj1tbdgfnZMptcmMtRdV7wlOL03DJoQ6kgTAirK1b/bpXO+hmZrBu/7ow/iS3c9AM2uYxBRv1uD2xzDIIiYQARLSxFvnhEA4JrZGuyI8XmpeABIM6/bjwkA8Pe2i1g2xlS3kZD6rnGCr55rg+sxC6GlIaw8gecYyBlJRElQvYEgpDzAkSkbfQ0aDU+K1dFoiKE/FLMft9HE9O49OHTiNPRaE62pWTx87ASOnjqD02cWcPTocTQa3KONUjJUYDAYSaFFiYzKW9ek+W/VPYyPtTA3O40Dl+3FnvldmJ2YhmMZ+IWf/1lcefk+/Pt/96NYX12AaWRwXVMYRrW6h26/i/b4uEzZSROXqclwJJPBpDAQaC4Sp4UDr3oD8pAZxzZyg5FGVaOtnhF1kpSGHYrEdPEa4yIRa+r0IhtBRfvx75QdDPxQkiAkBaJauaWxnbAAuD+W1G16cstpufU6av2Ljr58f9JEi4Rfae8VMKBc/pltvxVPWf6u6vu3v64602XqX8qP1KLRxWCXAEBl9Mc9UV63HBBUBoLf2OZXp/fFr9/jDRBE9y3JJ0o7X9UJEpFKpliRwWVzmIRIuuvYXDqH4fqqxH81GKkV+6D/hYJRtqUPOyfjO2MFK5+W6l2rRkgNKxS4W+0eilpPsIzTRkotRv2+MACEZyH+EWVE4+NulI/1BQRg1b2mHsPQCAA4EvsakPJbr+P6V74S6LQxIMik63DtmhhzOvQuEJnd9h745N/GNwEAUJBLRABAkBsB/CX22aTBbg1aQYDKVtF7snYSoRUTMYkPPoLlD/01GtzTGjby6XHsf+2r5DKw8SfzLUiYO27gkeNHJBWEXkA0gPVYtwahMEsIFm/EAbpkCpoGAgLyGeBaHubGppAFsYDHfH02M4ZjoTA1bPa7GI1GIn06cOAqaJolzCkOBig9477Fg5bMPjLKooBeRzYatRZGgxBJ6MM1UzQJQJw+h7s++zkMaRxI8NmgbjuG51qosb4bBrAEsCjErymkyXMM3HXvUXitafSCWEwAu3GCzTjE3Y88hPf/1Z9h39WXKRPA0te2kgA8XQCAaOQrAIBMTQIAeoH7bv8Yvva5T6FtFTDSGI7lwA9z5HYHd3ztIfiFLech/ZtoJCgAAAeRRYpmpyF/2CQ228x3Z+OsAAA2tJTNCftGs/COn/olAXXMbAQ7DTA4+BAOf/5OXNOaEUPEK//124DxMeaFSIwy9zs9zWFRJsrUAg6xykPgSUsA8hQLX/0Szhw5iD2X70ezXkdDM9A/dQ4bDx+D7UdoMcmiyGT6z/vA980kIjdhMhUQ0TC2ZmFgpQhqBbzdHbTmxwT8INO1GASYbU7AX+pi7dw66m4bpuVJ/RA5OnbddBUyW1p55KNNJINVGFkAm/Em9F6QpkuZnu40bJdBAGxkzgTue3gNH/rQ12E4cxgw6tezEKY9ASu03IWBbQCAkZSs++kVRP8iYQLu8EDZOtt2SAD82Md/+f3fxezuGfEAIKmnAgBUDOtOyPhJ7GJlU8hn0HVdYQBURoCPP7x+Eq/zDH7pPwgDoCoYqsOYhYBMHNMYUTDciuHb1huWRcpFAYDyyBVosRL976QxqoNUpkrygOzUipT6D9JUt1CBik2gdDk8AKjB8mp1FcNW2ghU/EPB7cpM7qeignvq9/bZBQB4bXiBSaGK8wQPPvKgHEwJvRXohEyqohimaMqR36vj7NlzWF9fl4Kn1myIAeT+fXslAYCaT5kQgouqhnZ7ApOl+38h02ZuHWwyTOV0LfiPavzZ1PMziy81+TKQlvEjldJHTWpIeVSRaEnsY8wz0cwT3H37x9BMR5h0DYS9DYy1G7J5bgkEqaeioV+vD4Qqj9Wo1dAY68jiZ4RMRL1meaDwv7PgVRFWmhRx9APgH+FRllGAO5t/eapL6r808uW0tFo7+Q4TPzYjBadm3PibDUlV4GYk66tk1XBzIw2XRWMcRQhGvgAAAkyURjbSSJTyli1DKQG8FEun7Fh2yGzUWuLPNDjRNy0sb3YxTo35YITcq6ObAvuuew72XHM9MruG1LAR5ZyeGsw5LIGHSrZziavgWQYASAeX7YeNg6oft+jJVY8XJwmarSZWlpYxPTYB13Zxy/NfgBqBkJA2OAaaXg2joS/3hNfbH/WgaRHGxzy877/9LjbWzqLdsNGs2xhsrospGqmEw+4GmPJkmTqG/SHiMEGz3gYKExubQ4yCDMMQ+H8/chu+dM9DaM/uwTDV0A8z+EmOsfGOoPRZdwE/9OZX4iXXzKMJH0VKoxxDYgBhcO7z6AwAZYSmYsgSzZbmX5IBpKAhJTpFzdKQR2QBKCpqr9dHbziEW2vCslpwrSn4Q06EY1g2NeTMg09UNjVNmQZDmLUG/vb2T+HQyTOi21xc76ExPgGv0cDU5LjQ7sKAKTIRgiBSxoaOp3pVUvYZlZkTjFMmiCyICT5T7jLeaYmsYnqig9npMfzKb/4aTtx3l1xvXcuQ0lipWZNihFM16uwlFtZWQBbrHF4nHw7WIg3PeeP3gJuSX0hulgAGsk+UIJGQeOUwUUXHUwMA6KJPZ3ldfAlIB/ajRMz++Ee0kiXWUH3eajQVN6F8Z6UOulyG4g0i8YAl2L1VIpXvnfeWWn5A6PGPlgNfeXFUDKetM790SKZfDO8b14OAiSIdqPpfZooqsEFMgMvGWk53Npw7totvkM1fuJVso/6PsslUwEcJcZaAJ88HS8tl6s+4N9czgc01nD3yMEZrS+jUbDRsE3kUQqdJq1xn1Qir91jCpY9VV+6IJdwBG6j99jwAoJCzkGcHgVsCAIwlUwkL9AZQ8oVL5QCoxld5sejshCj30RyMkhyZV0dj927suvG5KGo19HkOWdytDKRBLPuXmDyScXeR+vniAMw3BwAgMErZpGYgEF7AMB04ZAAUpIC7QtkXJoyWQRY9QaEzp3H8fe/HGEHLsRr0XdOYf+mLhJUXJ+IkKBF7ZOUcPHlM/JCCwQAOdDR4HUcBE+vEBHY9DtBLU8S2hbhgM0pfBhczLRrGBaCNH4HMOEtg1WyESLG4soQsybBnzz4854bnw2ZEI/1I4khYQdzfB4OeML1qHiVmgUQB1r2mCPNdm4bWCdDv4o6PfALrZxfQqtVEWrAR9PG5Oz+PF918EybqNXhBgv65BWhhiEbNRWuigzQ38LW7D8FtTKLHfde0sR6EGOQZ7nr4Afza7/wnvPg1t3yDCSAPTSVHlAr9UTg8T7weEHmkAGEEJJW/EK1p7r39Y7jrc5/EuKNDTyIxk/VJYXHG8MWvPYRRZqEfEwCgdErVr4yKZVvaHmvJtDgrEjieBdNk487Jv9qjFBuAhqou3v72d0pCg5EOJRUkOH4ED3zyM7imOY0hNMz/8+9BRqNZnoC68mtizeRyUl8mJFUg8ZMGALIER/72r3H2ofsxOTUlQETDtKFxfTLKIoxlyCAJU6URI9+/SXCKySL0PKE5t54i69hwZhowxm1onpzokqgw7TRg2g3kp5axeGoRtlmDZZPZoqFoOqjvHxcZo5lFQvnXUwKUTAGiB1VpTltGqgvoLLHJSh5IACC1x3Do2BAf+NMvQbfnEBApsHXEOU0S6Y9yPgCgiUEgewoFAJTEki1W96MBAMNwiP/4n9+NK665HH7kozAUc7hU6z5lAID3jYbZjAIkAMCPJ2PG+sSf9qf/K59xAKCa4u+c/rOpERogTZboOro1hVcxSY9He1SXocrKLomVUglI2V0KBKt8ZXXEKrOubXRdDlsxJdouApRjNhc2c0FJj6IBiCe5rVxEgkiJfIDoaGkouMOE8Om/PU/kJz77AAAZAGIUEvn4yt1fgc3oD3H992UaznvN2CzSZTlxOnz4iIABXDR0sSUYdPVVVwqVqt1sCE09zwq022PYs+cyNFuTcGs8cMwtAIBaYdJxI+aelhN9BQCQCVBpXTnDobZLaY+kUSvNysTNl87MRg6riFGPA9TDIR749CcwZWtw8hjthifZo5ytSQQfqc5BiGgwQhFGMl1MdR2NdhuNZlMOEk7jMra5Fp8jmgcqFoC8Os2wSMkKIwEBaMZXNd7Vnb7QvOrC/04AgMW00GotC/Xxcdj1mjT/6iXUs8rNU55V6jtJpUozaf75R/SjZV63mghWztEEv8pnfKuoU2umistSK0+tJxa+rXodC+fOYXx6RozjolwTd92pPftxbmOAucuvwu6rrocxt1voh/04g1UnLdCSeEFSfi9ZR/pNAACIwRGfKzIaygFeSapWU1ZTPf+y/+WFuDr/zm/8R/zB774Hu6fm4BUmtCSXFIGa50rOdLe7AsfJ8P3f9x341te/HBNjLjZWzmLYWxc9Jq87pzmtiQnAH2FlcQGezSxeG+sra0qaYbhYXNmAWevA60zjJ3/xV+FNzGKpH0pus5+ptBVGWzlxD6+8bh7f+arnY9orkMWjLQDgYiaAhOKcPJT7VzX/BABUa8lVR8+HUIAAAntsnM8tr6HWHkeYaWi0prCySKdgT/wr2BRudLt48JFDuP+hR3B6aQk+C9wDV2AQRvLMMJprneZ7lGXR8DJnJnDJ3mKeNUea0JDGqWilVTIDHemZeJAgjgL5zKmq4yit//zsFE6fPIqp8QYu3+PRLFMAACAASURBVDeLd//aL2Lp7AmM+muYGmuJydO+y/ZjfWVZYrBsGkoxppQSjiiUSLRAd7EwSHDjrd8J2C0EuYHcVGcInwMOJMRJvmpmS1ztqQAAhDqZGZ6TZRKG2OwNhKpNXxCOdvl3spdU87+DISfrXXINhOK8kwGw9eyW+m5hu5W6fgUeKG8TSVpg4SN72/kt6E4u3taEnXtf2fxzEkr5lMRnir669OcRxEb9nc2/0OmrbPutpnob1JAtquqZH+uofBwAQGRIYmapfjcBiiTRIoejZXCKBN3F0+gvn5WcbycLoCehRIu5nDhKhqeSWVQO/zup/tW1kOu6c3+Q33Vn5KB6/W0AQDXHNCHkGUL5GCUAPEMkeo8rTMD3pwAA0PE7j+G6DuPaUaSUajgyGbXGJ7Druuthz88h9Vz4kvDj0EpdgMum7YlMIuZp948AAFDMdGUCRzaIaRAAqKHIdJhOHUUYKwCAzQPjWM0c+toaTv7X/4Z2niKYbqN93RWoH9gH1GoIQrJCVITg6sYGFtZXYbsOYt8XWnad7DnRgWuiQ99IIvSyBLHjSPsk3ke6jQMzu+Fv9kDNI3X8ZFyw5vHzCCHNSF0y/kxce+1z4HoNuLWGgJS+P4JX9+Tn87nifkfzvjhilCDvnSGSrDhYgZunuOOjtyPYHAjT4bKrr8SNr3451jZXcPttH0dGpmaUolVomGnU0dtYQ3OsKfTxh+8/Ac2oISAQaloCAIyKHPccOYgf/vEfwXf/4PfKdWVNJFVUGQP4dAIAaoCiEjsIAOiWLgyAr3729i0AgGcjGQC6O44vfu1hDDMT/SiT+o0MDQXwEnjOMTbRRqNDqWnEjCfYtgHH5VCQIAyZi7pcT8P08OP/9mdRczwgItCSo1g8jfs/9VnM5Q7G9+6F+ZqXYuiSCeZAMyjUB8w0h0cHVL5ppjtVzKknawKYRDj3Nx9G/9hR1GhGO/SFKWLkBer0horispdiWorscFtRpgbnT3qB0MgwQoTGTBsT+6aQORmCdAhNUzJZm++1NQYMYgSLaxgOQnm201yD2fQwc9U8zJqOnO764Qg2jfeg5LOMsFTRs8pXTSXHqCEdawM6cQVo4OTZFO/7fz4Lw5lHwqhpMhrhK8lI7sDSXKyubCAIfRAAYI3Na08pkpjDXoQBQGnPIBjgXb/6H/C8F96IUcjahqClSk9hP/JUGQA8etj4EwAgE0C60FLS+3gStCfS4T2TX/MPCgBUyAgL4ohU5CSCoTEHefuYVM1/OR3ZsSC+8SKcDwCo1r9sVnY4mXOxqinmzmlmJaOucpTVWqzo/6QqEwCgASCLVlJJ2VSxcFGIIw8JIkjKwfefOgOAhftwNMTphTM4fe40NFMTt1HSbThd4IFKjQz1adShraysyXXkYuHEfHp6Cu1WU2jNdIpno8QSp9MZxzXX3ABDYv9qyHJL9P8EAgpOGpnBStKexq2kYgAoAEBoR9xmijJ/tAIARJuqPAMynZMOHoIDTCLDZJEgWziFez7zCTz38n0YddfgeI6wAKRc5vMYp4iHPtKR0mJy2mm5LuqcwNfoDk9pQioFt0Qiip+eevbEDJe0/ZDTnIE04zs/tnSdwjhRa0ImPULPV5IYKYypt3ddybD1xsZh0E1YIt1Scf+vzP/k66ldZEOUJAiGI2mKOBVlNKLIFBJSz9XKIQrOhqUCAXhgK8NB/m0n3bQkc7EYiQPMz89hfW0djK/TDQeG5WF1c4DOzG5shAlmLrsaU5dfBb01Dp/RcqYtBjlkj4ge7iI054tuft8EAIAwUHjt+F4uAAF4TSkhWV1fw665XdjsbsBmYzby8frXfgsmax04sQ5dvBdTKS5sWxPdf70G/PZv/Qo0jFBkQ7hGhlbdkWeQBWESZWg3qM+TG4flY8ewvLCApltDHMUYDnw0xyYQFSbqE7M4tdbDr/z278EZn4PRHMPaMBTNOKUsY0aKab2PH/5nr8e+cVcAABqB0f+clo2PzQBQAADRfDb+1A4rUp54/gojxxWj8hRRnGBhZR1HTi/jZa99A9b9FO2JaZlUnT63gIcPH8PRUwtY6Y4QZjoK00PBBppUXNtF4PsSKWfzGWUxKVFABgrHFjPBIivkTOGLO/Q5IHhrUU6RIKL0hpp9kzIBemSQ2h8LANVsT2B9bQ22WcDRU6RBF1nYw5te/yq8+Y2vA5IArqlh3+7d8vo0wDp06DDm53eh5jIerI8wjRCZDSwOElz/stcBk7sQpzQCtGUKyIUmE5ELAACuT5qmXuzjYmA4C6thlCDMUvhkP8Rsx1RyCVkB9EghOCuruwTHJeisjL5VFZmtINEKBKzeTAmQqwKLEzuVey2nZMkesigD4DSm8i9R264Cvip5045iSBIA6O/AiEAW3dzJGK1Wvr1K61+VA4oNVcrvyp8rVNLqNUQqUAIGj3ERqwLs0afU4sO/zX7iuUCWSJ5Az2IYaYR0sIGFY48g661hru2hoecYri1BSwKMtTrIEwLMpjL4I8utMvsrKc9blU3JEKoiBCvrB1Ucl9XLowAAbPh92bdH0vwbFeAikoUKQLg0CiuL4LiIBXjM2MGx2TVrGKVAbXoO8zffTNG/irfjVJzAUkJNdQGPSShBgJT+uP+IAAA2BwIACAOghiLRYHlNFEGkAACyzNNA8u2tQR/L7/sjGMMewrkx7H7Vy5B6NlBvIPQTuDZlSBmOnTyJ1GCaEW3nU2hhhFpSwCRTr2B8XgkA0CTVdsRrIYpY05jYNTaNumEL04Qmqjkj2vIEg8QXucIYU0n8GM+/6WZhLdAMkKNXJi2x5CG2xXht+kgQFKWvgOc2EIxUrGzTyzBYWcR9n78LRZii1x3ghhfehGtvfQ1S+re0GsgWl3Dwjjtx5Kt3oRgMYBsFJmYnMOiNsLk8hO+raEie6etRhEGW4pEzJ/G6N38bfuQn3y4HI2frOwEAPrvKLPSpMQC21ne5vkAGpmPioU99Al/5zG3ocPtlwoFhIYgKGN4E6AGgAIAcOX2QONjj8CaNpDEcn+wIAMBYPdaWJCFZti5AAE3teC3ZV2h/b3330z/5y8LUSPx1WDUD6K/h1BfuhLHUw+5bXg5csw9dykgNGkoy3SeDBx0eO3IaWZkKPJSt88kCAHGEM3/6x8DCAlwa6HLYQ+YX68C8kEk5PbbU3qdqSvGeKq+9PEtGggghZuYm0dw9BeQjFMlAGu1CY6OfSn3LyjUaBNhc78MfhjB1WzwoJnaPw6xZKIIRksiHbYumSN6DGFQT6JI9XNG7BAAQEICDMhtB0cC5FeAP/vB2mM6ceOdklB9oobxvvfBg6R7WVtYFAGCxxJ6BAACV408EAOiNevj5X/o5vPQVL8EwGCKVp1GZqD5dAACHKRUAUN3Hx5ewP5Ot/RP72U8TAKA0bBc2MwoJqTKC1UPOBRCTohRyAhrDtlhYlEeg9DcKzZPmuqT3PPqvoioBVWhsU/i2XrMEA8wyvoPcp/N0jjsKGvU9CgCgCY5y/q/BENM60rD5wKi4B5nqkkJaxoOJl8Slakie2D16nK+68PT9RkJg5Vcg05syVoQFMd2xlX6xonlXL/XECgq+EjcaIs3MT73n/nsFfe37A+G8UgJAoESKPZri6CYOHzws+Z28byzEyRJ4znOfIxFcRLOrhpUU3majjeuuv1GQ5gIOKAFgBCDpR9LY64ZymBUTQOUuX0kAyq0BmUQsMbWhhAVKAID/mmkFAkPZBY4hx4SWw+ytY/P4YRy55yu4bH4KDjs7yepWTTMn8MHARzgcyYEqFFVdF01ws9OG6dqIGKvHSRLNYpjHm8TibSAO15YlLIDeZheDfl98ALaudtn4EzBgwkRFgVW6WQJlaqpPtLHVaqHebiOT04lTPLW2pB9k056TvpzA5qSUkYFxDH8wVP4DpSyAN4IRQTJ142YoSDjdbelhoApT/p0fPL4vjNgjyGG7Nvr9HlxOoEntz1W2vGG5GIYpCqcOX7PQ3nMA+258ATA1i64fYVgAtdaY6EllwrizQBYPh20arZpgqnWmTLa29fbqaJPTUz4/uRjAcsomxwifkRKprlgOcmgqtgXZQXzmCsOFZjIWzpa8Zp7jfFNb7195SZVdEFkwoXhhDEl7d0lng0zrf/xHfwxf+ewXMW60MO61pPFYW12CSadeLYJjJfjj9/8+RoMl2GaC2O8iYuwd0yfcGtKYBqq+/LwzJ0/B7w/hGNSYBoL801jTrddh1OqoTUyjn2n40//vY7jn6FmsDhPUxubk94lHEabrFsLFQ3j7D70Fl882oKUjmYjIvibGTYrOr5rYUlrDUF0UsIpIKH2V54ai/6vzgGsxZx46s5Sh4eCxU7jvyFm88S1vw92HTot53m0f/4Ro+iiniOlHwYPdcOGnOvyYruOOHNSuYyCLAvH6IK2RNGRWtyE1jEUhz5801JKXXsAfjWSt0liO64V+F+rsUVMRxjsJsBBlwkxqtRsYDTbhWQXqVoFwsCbN/9ve+r147atfhUatjvHOGJbPnsNvvfvd+JH//YfRaVmoeRGCNERiN7A8THHFTbfA2n058kRDpjtK8iKReaXh7BZIXRZkFJdun2A7UuCqM7H8XCWEVHwZcZTXsTHyMaA5HGU9lqUAa0qLuE4MUwDB7bNZVshW1KcqyngfKxbc9tmhvD8UoM49Sqb+5ZnJJpTApEUWEvel0sNn+7tL9hFPlvL8l1g9y5J7sUXbJYgucXkKVFAvpxr66qzmuVGt/wv3BHnOBCwuWUkCJOw8/5T2T/2e2412WS3Id5Htlyb0I4qVMSy304IB1yMgGuLgvXdhzDXg5jHSwSasLEbLtcVMlqwd06zL3qEc/hULgJRupXlV+9YWq2tLJlRFGlbTsXLD2AJd1P+Xd8xYuO4mguFQmn9OHtkIktkle3T1+11SLUHXczqk2wiDBHlhwmIKSaahOb8H8y95qdyPyDAxYkHP5ystxMuE53PU70Fz1FT6sT6eyATsPL+Ef8gYQDEA496upv/cuAn1U0PPBCKbIEdSwK41kQX0ZdEBy0DEJAADsIMhVv7szxCtLCCdncBl3/0diAMfhVeTRJdWs4N+d4BHDh1Ea6yDKKI2GtCiCG6SwtIN9KMQsaGjlyQYMrXDshGmOcIogUF2WJzh2gNXwTVNbKyvCbNSdwx0/b74pPBnEMS69dZvFVM6yUZnZLXGPYA+IJoyTzN0xGQxsPl0aoiDRCQurubj9OFHcPrQCSRBinNLy7j55a/Aja95JWCbEncpRqH9gayX3v334StfugNhGsjke+HoInobQ3jNtpyHfcaPxhGOLS7gpltegp/+9V+WBZCRbamgwa1mV9b8BfGjl/QYl0ChgGqMZPZsHCwBgKaenQcA6N4E7vz6wxgkBrphJukWZABwvYXUh+sEAMbQaNUQJSFsRsZJs1hIHKDLaEA+Bzx3/t5k75ff9ZswyWbsraLWqQPRAAt3fx0bh07hhje9CZjpYGBbMElZzwjGRKhTWsxaKaYNv9oDVAnzJGMA4xDLf/an0BcXUdBgkPICAr+ZWGNL8x+S1VBeVGW8Xsou+Vo854wYqRZjfm4K9ek2EPeBdAQaBSRZAKvhipyXvRAl0UyRyJJcQA9hN6YBrLqD3B8Ju86t0TiT9WYCy3ERM1WkBHErXm4FAhDiSo02ltZNvOf3PgbdmUVmuMIqyoxQei4DHiyDAMAagoAAQC5x4rpRU32EgLbb1+7RJADdYRc/+/M/g1e+9hUY+AOkRYK8ZAA8HSkAfM0KAOCg858WAFCJYHccAgpwUsWD/LV0d+aFCQNfnOF50UjBpPbzfPDgiTWfsmDkwFfFRkU1VJRppe3nplchjOcVBhUiVk4nFM2QzSppsa5y/qfxS1maVfSVrd+o1OlJ4SFuuE/8PV/qBvdUvq+SLezcZLgRhf5QHLrFQf8bPrYBG3G2pCooYWQikVAa9EGmd27dk1iaE6dP4tziWUG0aaRCrRqn50wGaDabAqIsLa2g3x8ICk3dOKm4RFubzYa6l9yf0hwNiUhLsWfPfuzfdzlSasc1CxqngoYjAEDKxn4HiLPdum1HKaunT4m2CDhIMVJO0UXGwUidPBFqnasZsPmeme/cW8fG8YNYP3kIB6aaQNBH22Nzm6E/GKHZ6uDswrLyNCDNiVnYlqliATlN4ZHBg5pg0Y4CvDK0quIB+f8jn07vippPqmel7xR/gJLqLwkB8muorFuv5gngYNg2KFCons/tW1j+5jJxZDhCLhRSMgAIPrBoECCIxoRRtEVXkjqZUzpO6EhxkyQMmRkqp+xyPaukDgJ0BBrUq/Krqj+KUaCQX5rO9eMCvuGisWsf5q99Lhp79iHUDKz5ETS3LeZ1ZpLByqgpVwZgok8lPZIgUnVI0hSSf3INFtfdlrZtGwA4vxRlM8Frys8xijSCXsQwyc4oaWpyHWRsqSzatsC80iVWmD4yRa3YJA50syaTU9LgGBNdTfC4YqrJXgWJEuwUf4gyL52vx5zzM2fO4Fte9mpcN3s57EyTiMgii2DpGfJ4iG//1lfhB77/zYiCVXh2jv7GMlYWz+GqK64U6/NwFCFjfGo8lGxwS3PQXevDc+oypT595hQ6Ux2YNRveeAcroxB+4eBXf+u/k/AH3Z1Ed0Bdq42mayFYP43JeoEfeuubsG+6gWiwCsfIMNb0EAx6cJkswQKvT010E16tjY1uD45Hk0CmbxDIUY7GKnNeUcsrEQ6BJqvWwqe/+hA+d98xrKZ1eM15uEVNjDELI4Vdd7C0uizGf7A8+FGIMPWRaxEMO4VFw0/KwzmV05uoOw2ELEzFKb2U3DCWL4yk2SdgS38Ram+5hriPqXMiE7kBJ2MiC+Bk1VMMnjAcIg2HyKM+xtsNmQ5zL3rHT74TL3jeTfhXb/1+hOvLeNt3fxv+5Q98F/xoDSknKZqN5UGEF772jQDBlSCXzGQBlkpAhBsci0n5LH/fbsBl/6ri48rGm/8mjsIk8nCvo2aUaTSgvDNGkKRY7vZQiGxNyXcU6Yeu9up7ldFnhUhVa3VHo3/e2aX+XYFoJdtI0ZLkuebeRAaGsIcES8hglwBRRXmsXqFq/CjtOO9j51Gp7GPOewcX9pIVELBzgl+9e8mSLr9bzF0vAIBF8MX0kdIQVv0spUEV0Aq6gJTNRgNmniDze2iaOSwjQ7hwEqcPPYiGSZCLTv8ZDNYVJUBR/U6qAVc74BZAsQVYqsK0+qhuw04AgveW+yzfG70q+PMlCac0AFxdWd4Gj3YYNaobUIIbl1gciNcBCIBFsBot9OIMWqODjSjFS17/RqDeFhYdoT9lJlkBWeVOKWazifrtyxrswr9fyGDZeT1KHtlF331lprXz5+/0zBE39kv+KKuGHU1RFQPI5CcaFiuqegkxVUaawqgpYMY+Vv7uQ1g4+CCufumL4e3fj8KtY1TmDDEdp7u+iTgMpTElwETpSB6OUMShAozqDWwGMRZX10TexO/xGi34BDgLgmyMxWRkn43p6WnUah4OHz6IlbVl7N6zC5OT47jvvvvwlv/leyXCmu+ZAAap15RIOQ0PJ0+fkv1hYnxcpQCFESzNRI0AQNjDPV/+IpbXNiQh5vTiEt7yL34Q43v3bTfn/P0ZEUyGlU0PHw0Lhx7Blz9/Bw7ddT/G6y2Z+K6trWHPvv2476GH0QtC7L3ySrzr99+LIuE57yDm1JfSmZqNPKcEOIFJALLqIS7hPlYDLcWmN5QJYBph4ZEH8Lcf/BOMM85QK2RYQ9A+t9r46v1HsNyPEBYmCg5kyNpMImnwebu9miN1KQEAkSdTwpBn8CjRo4u+bcuZPhgM8bPv/EXxtZIhGqflnRa6x0/g1JHjuPHmm1HUXCRlf1GtVy5dswI6KV97HABAdu8LgDFpOsMQy3/1F8jPnkMWxQKCS0YtQSBJLqM0VzXMwmohEGErSRoBytTIEJkpEvoNjbcwsWdaGv+su4gwHcKrswdK1HlV7XGyyW3XSbIut86r7XNma22XA4HKfHb7a3kSWghzB/1RA7/33k8g06cRaRYSDvRcDtESFJkBy/QwGvjobm4go7Egga7CFtNLhgkqOZu6Rlv7i5RzBXRLw8rGCn7qZ38Sr/vWb8HQHwjYR7YH+08ZtF1q/3aelwuVP/Qsa8t7Ee8v03yCcvZLePCfpm95igyAHfpz2fmrxkM9CNXNLo9HmWKSmsTCix+k1PPfLvWjQtarGSofAEkUKJulbX3/NhhxHtggACQfmtIJGWxuXTgOTZ8s2UgVBXHH4S7IfllIiPb3fxQAoLw3JcooAMBoIC7gjM47/6M6VJVDslDKy0kwC2tVXJMpQWOTAqsbazh5+iTWNohQcydmEZrJ99AEjagYAYBjx07I9aR2h7msBH92752HR42UOHrSJTxDjVnDSY4rLr8a0zO7RA8nAAAReYOUX8a3qMNbtLUXsE8ufJ6qTeG84qNywhbfNVKKaQyooeU4sGIfvVNHsHniILK1M7h6fgJGMsKo10Vn334sHj0uBl/UAddNU4yZWMm6NMtpNOTgraZBO7Xzak2o7Ub+EMRIM4kXDBkRGIQyqWfDLkU38fqSNsvGn9NQfmZzLsU+jQV3UGK3f2+19qQh5dGUpIh8XxyI+XpqalD6BZBauCOCsHKuV3GGumh1VTuunnspO5VToErLYAcsH1x3ErxYMkpUMxjEbK6aCHQHgemiPr8X89dcD3diCn0Y8E0aLZqiNXNyDQ716yXgQTptyMkBJzNiuMnpnA6LQF2mDh6a2/DrqgnfkwUAlImWogJvH2xyRMp+RkCLU1XR+IqchK7lBAAc5VMmB3h18H0jHVlAyDJlQRWrBD4dmUT/6s+/C5/50Mcx0xxDzXHg9zcx1vJw7uRh/PzPvB0vfN5VMIoR9CJA7Pdx7sxJNGoN1JyaxPOQFlzkI2yu0RiwDlv3oBUmlhaWcOLUMUzNT+Kya/cj1gp0WQC5HXzk9q/iY5++G1ZtFjCbWN7oY9f8LEbdZTSsFFMN4Pu/81bsn2mgpiforZ5Di0ZIbDDlFzWEckpGRK3RQizT3xxmTnCFtEE+AYZMv/l3RqchY+xljEy3cWixj4988UEc3iDNr41xdwKjXg9ZPsT4uHJcTpMUcaQii0R2nDERYAMh9Xt0L4YLLWvII0faPiM7q2eYDa9M/IUFk4shFu9xEHEKpp5VHs58rhUoY6DZmcDKMMIwijE2MSaEmjweiD+AZliY23MAy5s+Oq0x1AhI9VZRj3v45V/4CbTGbKwPu/DGp7A+inEjAQDNRhjrcNuTyDkCEZU8QTw+U0qyRK2xKvzIMpNVKs0fn31Fhd8GZfk3Pv8FJ/r0PUlTmfoPSfvPVOJJ1SBV16HyDql+58c6Y5UJVzlBKb9ISQbO1+Lz2aXJFg0o+VmYOGXDrdJCts+XSoIkPgEEIC7y8XgT4otLIHSkJbOLDBUBAbaYC0IOFQkLQYAqDJXvVV1rPjNk8NgCILlahrpEYm5isHQK/to5aEEPdp7AFF+AEkyVkT65MKX2XorjS52Ak1WkGBZKrqUo/jyHaBhLcLbf65bnW8XIqBhP1ateegPMa+WI83kusqzAstFnYzg9jyue83xYrTGkqQJyucmVVocqpnlruLP9nD7aOftYZ3H179sn4qM/JBcHAFTCx1P5kJOyZJzKGcLbwHsiAACbjOok3dHmlA2bmYyw/vmP4cyhB3DdzS+CPb9HfEpC3UFmOugPQwEAQrI30gRN24SZxwgGmwL26p6LLkwMswLDEWtimgdSFmSLmR+ZqJRNctDAvYru+/v27cXmxjqOHT0sDWqdySm6hhe/8CWwTAt1ry4DD7tWxzAIsLK5gcXVJZw6dRJveMPrRYLA09+hkWQwQjMLccdtH0dqWshsG4dPncIP/+i/lfSeLCDw6spzqS5MyXx1TJFg9VfXkK738V9/+3fh2iYmx8Zw6JGDGJuYxEMHj2B6zz68+/1/LK/JTVX8IvQUJmPYEMuAw2Aj9xQAgGraSiCNdY2M5bMYSyUA0HG0xwYACMlwuKXxTCgBAA0CUExMjglzgs0/bzflGwoAoBmgKXTv/t8zKt/5zp9Dq92WOo01tdtuI+r3sbC4hMuuuEJMPHd+XPi8nwcQPgYDQKqLRwMAohDnPvhBYHFB2G6e3Ktc6j2DtZmmodPpCNs6iMPSo6QQs27KAxLKG9o2NJuxuS2MzXQASgJG6xyNwa1zSBeoyVzJ3lCzwgoAKCvZx97+zgNAL/wdWNNHha0AgN+/DZk2JUB6oufQnFgAAFJ8LdMVAGBzc1OiLdn4ZzmZgfQb4gD5fABAtuhyGlMBAO/4qZ/AG7/9DeiP+gIMRE8jAFA9g+xzCADw//8TAQBUa79lA1sBADI9qBozlY3OPF82/vzDJl1trDsb8ye/jUsRUjYGqvCpzPkUqs6NsYo2Uz99a3ag/u8261AealLUHceD7bLAV9r1CwEA+SniRFw2WP+IAQAWqDwEOUVj008KM+8lH25Fo6URl4GjJ47h9NnTSqMjJu+cvECQR65E/ozVVaX950W3TDqLa/A8B/O7Z4X+LPq0Mm6HGbXcrW64/kY0W+PIclXI6XYNmW4hKdTk54kAANUGu3Pz2Z4mqKJOgRoEIDQ0XAd1Uta6K4hWz+LhOz+F5142j97CKeydm5ZpJRu/tY2eNOuuTNKp5eO0zZJUA7fR4LhMMszZRJ//oVBKBQBUeyvdntMtJoAg43QaL7Wy/Mzmn00Lm3/VnpZT+QswuO3nXD2fLC6J+JNCyhhCmeRJBacYHTw4qgNG1lBJp5JiiIdhSWnaitKotLhyIOkwBIXlmlDNf5n4qorWQhc3ZLvWkli0bpQhdmuY3HcZdl15NazZ3VhLGGVoK2daMgE0ZoBzakd39QIJ17QyDJbrRUU6v5YmNnwNYQeoDuZRdpPHZwA80wAADbZGLABZONDwe9jDBAAAIABJREFUJ1eTac/xcOiBh/G27/g+XDG/D+ury2i4NjoNF0cfuQ+/9zu/jv27JwQA0HJfmAHnTp9Eb2MTdbeO6alZBMMBtJxxTjTac0AyFVkAJ0+egluzcM0NV8FtOwg15jMDud3GSi/Hf37PH6E7MuA0J0ELPxY6nZqDjaUzmOvUMFG38PpXvhiX75rCrqk2BpsrSEKa3jGvndPKygNFpTqwOWJhy/svKj/NVACASDsY+ZiIOVBUGEi8SXzkzgdwx8Fl9GJdnsvxVg2elSILBtCiGNkohlO4aNHVOmbj7WBq0sP0ZAd7du3F7rkDqNmTEtGXWz0URiygSrvTFjNBPsfcs4Ru2WzAZyG8siJgQL/fl78rOQBw+OBZ9Pwcy/0AmW5ixJg1s8DsdEemBXazjdOrXUztuwb7D1wp9NealuLquTZmx2u49daXoz3Zwcy+Azi5tIqbX/U6YGwKgIW1lU2MjU1uTRik2S4NiEhBFAYTFAW/8geQ6XR5tmytS05y2BTqBuIsxzAMJVaVAIDuuGVzu73LXLjXXexkrQCACthTn9ViEyp+ngvVn8U1G1PukZWGVGLRqLmt9KWVOWCl8S/lZs8YAEC2CYt+8WZTAEAlAVN2i7qkwFQmsAL2l1IMpUMt5CzKohCOlsItYoxWz2LlxCEUfhcd14DBzHX5uWrirnad0kpWes+nBgCkBNirybqwLNhtKMYWTf8YCbpzarZVxWylIVx6A0ywSXLodR09Gh3XG1hPC1z/4ltgdyZgN8f+f/beA06usz4XfmZOmT6zfVddltyNKzY2JaEEQoDAJSSEBEK4SUghIcAHfPcS4AI3AUIJtkMLNUAoxhRD6L2ZEgKYYNxkq2u1fWanz+nny/N/zzszu5JWRhIEwrf8hCxpy8w573nf///5PwU+40VFpiZukImfBOnlmh+5cd22HuBZ/+eTAQDDwNKaRiphc5xm/6+GO6cMAHTR/eE3cfCO/8CF97sGmJiC60eIsnnxL1larqHdaKHXaMCKI4wWsuIr0aqvyJ6YHangYLMjxriiKUiZwq5yaLIWpuD5lE9asCxVg3GPmJ6eFBkI45VFZmWlcdmll4j8jj4oHMx4ni81CNNWCNCyPuNw5tce9lCkWdMGoZgR5qMARqOKr33hc6hMTcM3Teyfm8cfPfd54iPiJXGqHFBw2IOMDfiueLqkqPWmBOvAEWTTBn58yw/wiY99TKRS8wtLWG220fICfOALX5LbRplIJHr3JEEhFaghR2SeFgDQ3yO5k2oAIPKxmAAAFRsnBQAI4hMAMC3li0Tnfw0A8FuyjyAAwLNcg5oEALgHv+AFf4OR0VFhl1HmxykwpVj07ciXywh5yAx9nGkAYP7DH0ZqYV6GRnmeBT4p+jTbHgwbem4PLosDI410wuCQ4ZEJuGkXdsFEeYRJUhz2OPD8NtIGo245aR9M2NUGoJv/ZGh6PPLw0PtdP3QbvhZkCfqpHBrtPN705i8KAMC8CwIAsF0BADjQOBYAoH8UE69YCx/LABgGAEhEXKmv4JnP/is8/rcfh0a7gTRlMYErEmQVV3uKe6j2rkmAG/ZHlOay1hMPhITZ9ZN3tj+7rzhNBoDuopMLOESNV2Zl6riSCDjfk3xnhYyoQ1ty0k9jBx8GAMQkTU/mk0LkWACgf3wqMEAONE721PuwrIyi/3PsRM3vMACg32oS99Of5v4iAwDdlpIASOO29kPfPclZZZ48i/yETspoPx7MoqtNRbjzrjuxXF0WYJDad4IAnP73pJjmJhLj7j13y/UlPXekMipGZdu3b5PNlpFc1IJzshl6fD3MGDZw+WVXolAcOYYBoAEAjiISfsYJn5hhAEBThDQAIK7+ngOb+ibTEtos6ee5dIw8I2CCDubvvAUHbv0eztsyhQxjYlgsUqfneFg4Ooe8bSmjPlI46baby6FYKYv5G0EBvkZNDVUvMpGsSI2taP5s0iVLnQkBPDBojke9bEJZ7hfnetI99DvX6LEGVwn7RgrKtMgLuq2WHEaqkCcLgxGInkxbh+mVovnWzTQLa/peJAwQiXNMgAEFuBGA0wCAMtrUUgwtz2GB7Xqc4luI7Sza9EGyLGzedTbGL7oUTqYIz8oJfVFcXYlc903MBvo4KXa45oTZNeSmnnCNfl4BAB4yBACIDlum8mYQ8Mw0kUlZuPYlf48b3vkebN00IxRRNrxOq4rrXvu32DRZQOw3kLNJC47RXFnCyuISnK4DBZIFqC7MokitnRNhab6GXpsFWoyLL70IW3bMoOk2YJcLaIURuiGLuAl8/DM340tf+z6MwghiGlemUqgtLGK0WEDRMtFjvCBCPPxXrsED7nsJMiwGDK5TxulRqtITl2CLLuixJUWlSQkA35vooHmw0wDPEPonmfsseMkAsMa34Tt3zeEDX/weOpEB2w7hO3UUzBDT5SLus/NsnLN5FzaXNyPtxZgaG0XgttBuL6LTrgszKBVbiP0s3MiDMRrg6MphycNmUcY0DLIr2KCQLVOv15WpZTqFsfFxea44ERGPBLOAqdGtjONGKldBcXQMd+7Zg9rqMo4cugd7D+xHJwKWuyEaUQb5sUkxa7TgoZRyMZJLY2HhEPKlPLbuPhuP//0n46GPfiwiK4t0oSxsiYC06uQBVWwgRf9XumnNolHFmpYBDBhNKkZVXKgMU8wO2fR3HFfkEdT6M5pNNTED41DZZYao5xuWE0OxesMzZZWao/YoMVSknwn/Jokv1Ski9NaRlph7xLpffA06DulEr+Fkr3MjBoDITRI2E02lVFOvZv0CRMUDAECMqPoGsMqIik7/5F9keA3cDppLc+isHEXc5eTfQQYBzJBabN5DtXcPmn99lzY2Mdv4/SmPBJYiPIuUwZ+qlejX0uu0E4mEZhyqAYZ6KafPAOA+yvfPZ7ZFD45MFm4mh8t+7ZFy5qazBTHxYqN3PACA11N03Bt8/LcGAIIenDu+hwO334oL7nc1MDKKruMhztAM2MLs7Dz8roPY98HWigwA+I54uXD9GYUC7qmtqmQcOytgeS5fxmqjI00PWQCsH4rFkkT4ci/jPKGQz6FcLknMH/2WrrnmGqwuVwnFIkMJAA0bLQv5cgn7Dx3ArbffhksuvVgMlov0oWHUbL2BzWOjuPPmr+Lw/r2wS2U5l92Ugd986h8KldzpecLU7PG8YWJHsSBnDgEzUrFjz0eGRrRLy0Aui6W77sKHP3gj7rhzD9JWBgePLuCTX/kqkKcEKxR3d+bLe0yGMROGUUQW4fohyb1vgPT+wBqeUglhAEQ+lu+6TSQAlPScUAKQMAA0AMCoP0lMyJoCAHg0KTeVlJgAACnj/NAMAAIAL3zhiyQBikMuAs5s+ngGcaDE2mw9A+tMAwBLH7sJ8dyc1HMZ1tqk+/te36jQzlgymOv6jvTuKZOpB+IuzYRLFMZysPIEnigvo3mggyh2kTY4pOW61DGsetqvpJKs04QVNGTafry7djIAIEhn0ewU8MY3fQEBFADgcZiU8cR7IA0rkQB0hhgABAA0A+DeAQBP//M/we//wZNQb9UFAPDoayAG8Uljd++X3OAzEwBApBb0+OIQolKR9fFLDgAMMQASUIA6qG63KxfK4kZI+q4AAKf+8GsAgEJkhUgn09UEABC8esiLYM2dS3R6crTGSs/MyD8yAFJS2CqDuz4DYPjQTQ5fZUimCd2nsoJ+Nl+jKSq6MOQ1UR4ACgBQk9v1AIB6MNjEs1hmMa3TG/j9JEPeSGF2YQ6HjhxCt9cVfZEXeEI1Ygwe6f/U2i4sLGBudk42yWxW5XPns3mcddZOdJ22TNCZZ0vtPwEA0soJAFxx+VVyIGoJABkAlACcKgCg3z9fvxSrLMfZ0NsZKaQ5jeHGzUYsb8QopOgE3cYtn/8kJuwUcoxMQoSibcPpdDE/OyuUXWqvOOmnLpf0O7IAcsWCIMGix+0bUSU6Sq35ksWXFJcJYCZrirR/Q2U9Kw0waYBMAlDNvrQOSVNzPABATd8HEgDGK3ZaSitNAIDlHFkGBByG80pFT5fUc/LSEonMsHv3MAigJpdq/auGJqEBJ9N6xTZgRrsnkho7V0AvitByHRRGRlHesQsjF10BP1dW1EkWoaKrp/aMDBxKPFggKLoxp6NG0kQNJEaJRvPnlAGgkhYYJaTMg3S9zIZ1nPE6TRdnb9mBB1x9Ndr1miRP5MwYr3/dyzFSSCPyGzIB53Q8ZNSO52P+6Ly44o4Ui5g7sA+pIJLpf6fVw/TkJoxWKthx1jZ0GeeX9mGX86h1ewiMHJw4h9U28Kp/+CcEVh6rkY+x6U1oVBtIhSkU7DwyKQPNlRWMlfKwIhfPesYfYctMGfNH9mB8hOZYPuqr86gUC0j5pLXGMIQBoHTVYcpAkEgA0lGIvG2i26qLrt+1OfWK8br3fALIFmAZXRSzER545cW4+uKLYXkx/FUPzcUuDu+fFTO/tBmhOGqhPFoUqU277cFz04jpmG1HqLYbAgDwQ6JFCVqSlUM35IS5xP1rdHQUfuBjpVqV5yuHFPKeh4mRccwurYqnw7nnnivZ13NH9mNkbBS33LEX37jldhyse2hHhjBw0vCRjbrwOqsoFTKwWGTFMd59ww2YvvBCyWvPFIqSAc4JnjIa0k+HYtlo4zTlQtxv6xL6f7K6KaegyYZQ/1PS+DcI5rmu7Ck0+RO/haT5H36WhyUBG50yaRaEBCITBp1uc/vNv2kKiCi+IdxWyBgS471Y6Nf8pfx2lOHpMOCq5WM/SYN4zDm0QUKISHcIFop0IpEeJXI2AfZThuwnwgBI/F+EDyB+ASGsyEeZOlHfQau6iOXZgwg7dVRo+kc3+F4bBun/svcMT/+VJEh96EjF47/LkwEcagqhZB+8zhKt5ziyX4u3hzDIEkBX0+6Ha5FTnV4lezSTHBhjGdg2WkhhdMdZ2H75lYhDMrP4PgnwDjx0FPdR11uKgfmT3N+flAGgv/d6IEh9H31dTr2OOi0GQOjA23sbDt59O869/AqgXJbBQMizzAsxe2ROtNl5Mr74nAQuEDhIy5oKQdL/UYJ5cUoGT10xYjSwtFJHPl9CJlOQPYT7mYrNphkx37ZKq2C9tWP3LhmkdGgCa1rCLOMgY3F5CedfdCF+fMdtWFhawNVXXyXSAcZ25iwLXqeLUdvEVz72EVRo4tzpIrBsnHvJZbjwiisRp1kFpUUCEDgqXUX55YRS27HOCZweUo4Ho1wGlpcQsgEul/HcP/lTeEEkka/vvuFGVLZuU9JcMy2eoz23A5syADEAZa196j2AXhe8jwJIDwEAn7rx/SgalPecwAMgAQDYDFOOymafr5MAwMTkWB8A4MBSAwDiq2KoNJl2p4uXvvRlwpIclp3JaiTzkp5O6yRQZxoAmKMHwNxR+J4r3iEhfQviSMwK6WnAZ5Xmhh7BckpQcoq1SwM/3ouRyTIYVkOTaz90ZKJOcCaOffgEavoMVgVWq3uVAIJ9MeuJn7+NAQADoZFDo5MTACBMTaEX2xJzOQAA7IQBcOoAQLVRxVP+8Mn4o6c/DavNVZi2IQwAnlsJF/fUNpAEANATf95rAgCsQXRU90YA9qn90DP7VWeGAbDmNQ0OK13Y0GjJpfafZihsDhPXTX2RTvUtaVM1HqDDaQMaVNDRRgPq//BP0k7jamYp0/8s4+bUgScZu31vgGHUfSB4UUXSfwcAQPN4hicMSaOZmPtwus3Nj4ubmx0L7mqtigNHDqLZbgvCywOJTTT/p/On2RLs2bNHptztdgdbt24VOcCunbvE/I+HgVBJw1iozZoBYKRMYQBYpP1rE0BOis1MHwAQY7/EPOtEa2i9xkoXxgICIEaWxTiLLrqbs8g1md0bIxW4MPwuxuwYqXYN3/vip7GllEcBIYpmGvWlJXidjtCvcwk136PBThiICy8NAekJ0J+L9x3mlYZUfcSwzbRMFUXrqJv/hDrLv9PZ2XoqL18lNeNa5ekwC4DF5IChEqOTTJPIbhCaHA3C/EAapGMKsuR7syHoB/8R8ElMASUJQ8AH1bjo6aaAHAmjJqlPBRyLXB8Zk80vUVvlBBzR3A8QvemuBz0c6YlNMEsVOKRgxyw8LcRpGrTQ9I+NR0ppe4WuShBE5bjywxB9AKHtn08JgDAX2MgRfJF0BZUZSyp6MZOXqKl/vvZ6vOUNb8L2zTMIem3Ul+dw7atehvN2bxYGQLFoolNdFAdpy86gsVzF/r0HMFosoj4/j5WFRZQLowKcbZ7ZInvh2HgFXuTCyKbgxgFWuz1kK+NYafoYmdiGV7z6DZivd9GyLHRCYGZqK+Znl5Ax8zBhYdPkFA7v24fzztqKw3tvwwPudxGe8LiHwUzRJK+K0ZEMYnq5uDGsYwAASgDUZJomjHmbaQNNMYSs+Sa69jj+9s03IFMeRcqt4pEPvQZXXXq+uIp//fNfhRVlYaUqaHV87D7/AszXFrDYmkPLbaLRbcMPYkxObseW7btx1gXnY2JmRpp7siw2bdqE0W3bZG041arsU6RlcvJv0oyx1xUJgBRyfg8jcHHbLT9Q7uddB9+++WYsHjmMyGmh1Wjhvvd/MD7/rR+gZVSw6sUojozCc9owfEoXsmjW6xibnEC108SnvvgFlKYnEDAxxs6g67CB0xR/NVGX0zEB8fgaByZ4ybmScPA1WZ3Tf6YcdD0frW4PzW5PTAvpS0ETUAVgK6Bb/1rD6NngcOXrYIEnMZ9D5qji+J9MpG3S+cUhg5nMCbAounVVOjFlZxgAkJZYTAjVr5N5EJysQd64gNJFKRtoBQBQnsIPpr8QAGCmunKhVp4hlApIWGUcIBN5KKR8OAuzqC3OwW03QFtVWwKqlKSAEgdR+8sGqyQv2lQw4Q/2NajHu9QbvT/5jokZqwZVuC+T+u/2GDNLjwptMaz29H71cQYYAHxPNLlz6AOTy8E1bey67HLkZjYjTltwyMgyVEykmOHpVyAO82r//eUGAFxg6TCO7L0L284/n+5xMjTq0Am/qbxZgq6DSi7HDCP43RZSoYeMlRLWY8N10c5k0ZTJfxHlypgMPBaXV7Gysirfo8DpP93iKSpiRK/48fny9ayzfv3Rj5LhA1nTPCf5iwyoH936I+zctUuimMsjKmUmn7XRa7ZQzFByF2P2nrtxx3e/je1bNuNotYZ2GOJ/POnJIntKZ3JIUx4jIKYpICR8H47bg5W1YWRtxK4Lr9WSibc03mT6rlTRajTxjL96Frr/yep8zfVvxHlXXCGbH7160iYNTLsycSYD0RAJ1BkEAOgpFnrCALg3AEDIeo8NPpk+Js/poA8ABCHd5jnxp4dIJJRxDWoSAOj8515MBkCBJqJk9NHwNI4FwGMNyHpn/YDzzAIAPcx99EOIF+aSRDVD0ky4B+byNjIZ+pjR5NZFbMTIFDLIFvNy/9IcwtopRIEjrAxq68PIk7QDk+sz9iStLRlZSY2lAADWMMrgVzHY1uxKx2yBJwcAsgIAUAIgDIDYhsfazqYHgIdUPAwA1BIPAM0AIMDBSvLEHgB8qQQAfvt3n4C//Ou/QK1REwCADADWSWIceaog6joAgGcdJQCUAmi28S8ZAKAngIMGhMuD8Q0EAFSTfqrt/rFfJ42O/EoOo4SCqKmHRPPUAzho2tdCAGrpsJjKZPMCALA5C3kgiieAdnBOFvnQlFN/n198AEBpt4cLC3XQq1/ZXFac/GneKJtcjuZ9ARYXFzG/MI9muynNPqmq0vjTAC8BAVh0E4mem5sT8zJ+HYtxHijbtmyVDYYtIRsjAgAZHjhegIzF6A8blzE2Tgw/VAoAGQDrAQBxZT6JCdNw0z9cHPNrc5QtBAFINgpp9kbnThY4visxYCwQpwo2qnffjgM/+j7O2zSBxtEjqNgWVhcXERPlNZTZFa+XjoykFplMABbpigGgzSQVrU8dBBGohpF838ROX4CJhDpLh1LZSBJaPptuuTfrin29FjUIMAwAsKCkHo0FJQEA0f+TnsZoS5G4aJhuUFxqcGGNtCBhTehJH+85v5eyE9QRWLxPClDjc6FieQJkLVv0wwH1g4zMsxSiXvMi2FvPRXnnOahs246wUEIrZcKliRIde8M0bE5d6Q0gU0fSoZWBWphmoc+/Zxb7zzcAQNdgoajnc+I6TxBNnLep6W50UB6fxBMf8etoVFdQzmYwf2gvnv2MP5YkgMirI29FaNeXkLUMWGLAlsLB/YfEAT9qd3Dw7n3YtnUnnK4rzJpWu4nx8RGMTVZg5gyh/3E+T6f7ejtAeXwzvvilb+Ffv/xN+CMTWHVoMpXC1OQW7Nt7GDNTW4SBE3muFK07No+juXwImXQXT3jsQ3H1fc+H06ki7LZRJLhD92Ma9rBhElq2iSCVGGgFrrCMCjbN64AWsvDz03j5W26EaReBxjL+6k/+AJPjBey7ew8+9+nPw8pUUGunYJUncKRex86Lz8ev/uav4gEPfxA279gKP4zhuVxfForMvRbJVizFKNezRQ8OPosE6BITUqEr55hnDIT0TGA8p9uEGTeRKufFbAjtHvhAPvO3/geynoPf+50nYufuC/HM578E7XQZtV4Eu1CSVAkr7CHFIjxOwY0CFEbL+NTNXwWsFFqtBlJWWuIa/YBXXgFlgymyyn6WhrS/0ya7WPL8iOmkoOX0JXDQaHeEXsy4RE7fRF6h/ToSptvxp6QnPm/V18s8V+0ziaeOGNElDClpOvhvnEQmoAAnTdK8ck/gVK//OtTPGpYjnKzBP9m/b1hACbNCmYPq5l/DlgIH8CwXA0C1b5I9JACAgAAhcqEDrMyitXBE2Df0qWAMYMw4sMCDLcaXCTsu1rp/9f0SS8DErPHEQtiTAwApmYRyT6aOl3USzVpJ6dXWxMfs0EMA0ulUU/IeCJKk0ughjdLMJuy47HLENISj2W4Sk8g1roFeqQq0B5JO1UlehH6vG77ndQXgyTwANHtx/ZpS57iahp/Ox2kxALjnOQ0s77sbk1s2E51ltyjpKEuLy8LWinoO8oYhKRKRRx1/gHSK+60rcXluoSgmgAQAdu8+D5WRCbS7Hg4cOITllVX4ZHdxLXBfkOg5T0ChbIYgOXDlNdcI24lnrGj1YYhL/e133CFyTGa1c5pNw9ixShlGFLHvA7Nbvn/zN+CtViUFiU4T8/U6nvrXzxFGLExbWACBTxDPhMGI5iiU9SkJQGZa/CloehxSmsCHkBT5Rgud1Tre+MY34ytfuxkv/ttX4Fce/uuM15IzX8USdpErZsWYmHnypwMA9GsfiTZOGAAJAHBvJAAEAKRmPQEAQFBAMwBsm6Z4amhCViwBgOc97/mYmp5OUs0yMhihobOdYfTtsR9nGgCYvelGmCuLAsLmczSPZGS0BztjwLRTyEyMADTyo5afEwRTwdA+5axJtgcLNRXFTto/a0JlTsX+SQ2mRPCV/GKSjmICKEnbYBhzvOfw5ACAPcQAmEYP3HdoAqhSAGhUoDwAhhkArB8ZJ2shjk8OANSaNTzmcY/G//P8Z6Nar8LOWsIAED8mrpnTBABY+7PO4HslA4CDiF9CAEAv9yHtf1LctNst2Ti0MZ/klRN9EZOEU9++xXxIHEpVI6O+v3JE1m71G00gZPmKlt1GNpeHzU0uBjyPiyolLqyDAoSMgQHN+b8HANCWwJq+43R/qpA0gzTyY/SfyXQES67pcnUFR48eRVOKbcjEO1/Ii8GW43piVseC0qXe3LZw+x23K+1kFGPTzCaJP7v8skuFdt9koZxOso1pYEPzMC9AIVdCxsrikosv5yxtDQBACQBLI75qMgDuLQCg9alrGAGcUDGehwgvzXPilOQde6To8ZA1U4h7LWyp5GUyNPu9b2Nhz224cOsmuLVl9Oqr8GnOkyC9XGtEkHlN2OSJFID6Nynm1SRKilEdPcf1S6OTJDtuuIBK/DT7maKagaE3FsVgGOTGrn2K+vNDofkz/o+mUqKdp/M1wZrE/I8HmhTtSREv35cNxnC05hD1VJvgiKldKo0MP5dyGVICpeBO6LZJYW5TH+V5IBXcIsUOZB54Ih9BroQjrRDT512MTRdciNToBFpWFo6RQUCX/SANO7bE8V9ic7iy0syIDRBy5MEJZGgi/XMMAPCQKeTzMvEfGx1Bt9vpT0V5L0i39zo97NtzN3738Y/HtpkppAMHj3vUQ/F7T3gM4DdhpVyETgs5y5B7WRoZxfKROey/cw+mSxXcdettOGvnbqxW60JN9FwH+UJGjH04YCHany2VUG/3EKYysPMVtNo+Xvyq69HJT6Gbzovbd88NMTo2jW6HhyO132RfBOJJMFnJoGD6CHs1XH7Rbjz4gVdhhFMGuqQzQz0mWq8AACkcoSL30hFBhCY2jVdQazQR2BW0jRG86h0fgeelUHQdPP8Zf4qxMUZg9fDxT3wa9xxeQM2x8cSn/yWe+OznAHkLoRXAgYtuQBlZjKxZRM7ISuxT4FLPZwgVkwcKzZhYuPAg1hMbAjB9V3rWt6aJDl3eC5GkC5SKo1KsG70ufvWyi/GURz8S97v4Utz3ygfi1x712yhvOQ9dRhb1OMEzULLJrGnCj9MYnZ7CZfe7L17+2leiF7IozqPrdwXYI7jJ+zwAAIaAQJUgr0z0tHuGeCgkgZqSqJDCarOFWrMppmBWNifsAq5+VYzyLa9tgoab5g0b7GSSq7+epSGbfzb4BADI2uLvsleISSpECyysgASM5HPMrz9+g/bT9QCQCXZCZRfwia+DBq4JA0D2IjGKSsCKWE326VfB2L9C5GDh1u8i1a0j8tnwp6RGZmoF/8z1LPVDEjmrQFwJG+xLAFSE7qkDAGzm6KguSTScsPZ6oGSLbAteazFMVjv0wHn/DA1RRGbFSC07i1XHwVkX3QcTF1wI3wsQGiZisldY7EtYuXYiJyA9qJkFvEg8J9acXxpYXlfgHcM4OwmN+OcbAGCnBBnbAAAgAElEQVQkWYDVA/egNDoq0kcrm5XhCP2BsoYFk2wdMjlYZygNjTTOjE7uhCE6lA8WiigUSti2/SyJATR5/oUxRkbH8a1vfUcYAGSDEBQiW5D0bta89WYdj33Cb8vZzfasUa2LD8DoyAhmZ2ex5549uPzKy+XnbZ6ZwdL8HMbLJbRrNTitFr73zZuxY2oS8/PzGN00g71H5/G05z1fMV1o4BtEyOaL6LW7csZLvZ4A+JQBsNaRlJc4gt9syF6c8gOYxTI+8PZ34D3v/QCe9dz/hcf81m9zkiTnvuivAzrMZ8XEVrxsTrUBS9adGlicPgBAE0AC9JQATE6Ni88BazNO/gle8Pf1AMBzn/s8bN+1S2ocvg6T8grXlV5CpFU6Jzkp0M4oAOB1sf+D70WmUZUkrXKFXgs+vKCHtBEhZUTIjRQQB4ycDGDYBlK2IcAQpXCsKSV2mvItAQYiWV8EQzSriwOtAQAgFsyKASCsS6n0+2zMnxwAYMyzhWYnjzcyBQDTcFLZPgAgEaNrUgDIAGCjzftBAIDyL2U8rYFn2S+GUgD4UgkA/MZjHon/9wXPw8rqigAAZABw/Z5JAICvgQAAh5x9YOp0GtxTb43v9VeeAQnA4GfpQkAmG5JLnEK72VDGV0JnDvqa/LU0xROfaHqarxsf3eDLQ89s3nU5wuvfOT9f0xGHDyr5vmxckBK0jtp0of/HjJ3iglKT2sGBlVDwdGem9c5DmZj3+qr/DD9RX7fhB4T/TSMsp9tGxCl3Pivvs9PrqMI5n5Nig5P/TC4jcVxs1g8eOiRZr6R6SbMree3K7IQbH68aAYNsnoY2Pubm51Cr1aQQp+lfPk/Nr4FtW7cmutNQ3GWpXzLTpqQAuF0Ho5VxUAJABgAN5KiLg5ERBsCwBwAZGhLsNRRD1QdmkgZWa7COVwiLCVIyTfcJZtARnXNmUtmSiCtOhNK9FrZxSthr4ugPv4vu4ixKCOE1agiJ9nJaJlICZfAmtKlkSlMZHZUoMZrykP82CMpTSKwhjWyfbL9mZchnrKf667gtXfgmx6diDitAQLly0/Y9Fjqp57hSXHIKz6mE5BJHKo6OOrVjTQTVy+hDekPgQB8gkNAixibSwI8SCiBkgcB1IPmzyuCQDuIskgl9yAQ/iUGTdZOy0I1yQHEM8cgozrriKhhTmzDfcmAXx5E2srCRQWe1CZsGR4LcOog5NLDTsoZzqeyGAICYfQnqwWvAFAQaIbJgIrrN15MwFk4QAyjuxbJP8AJz6sJnJSsxgKoR0JKMxIMkcZQe3jckqUSYHYnDenKXZeJK8CgiZTyHa//ub/GxG29Eyu9i80QJ73rbG+B3qsiZAbxOXSaUkedLkec6Hn7wne+iCAPZNBHoEN0OC7VYCkTLMhAxc7mYRWVsROiXKdOGH6Vh54pYqTXx3pu+gNuXIjR5DwwTQQy0ui7GJiZQrVZRLBYQuD3krTSs2EPa78EMHWSNCNtmJnHh7u249PwdyBshinZaGmPunY5PNpApBRPfSzZNvTXdhUPE+VFJAnj7TV/G3ruPoOj4+POnPhmXXHo2lmuLEupz/VvfjflOCu/48KcwftElWGzU4Fs+ipUCClYGnWYLI/lxRKSgogvD5pRGacGJxGvZjNCrh9ky6xoVPxWjlw6Rs0poex1M2AX4jSXc//zdeMP/fTG2jY9jdGQKL3rZa3H3XAu+WUDKygrAMpoz0Wo1xfCv6bp48zvegmt+5f5o+x0USgW4IZNT/GT9KwBAuY7oSXIiCCDYKBQBBZxR60/6uppgp7BSb4jm32UTnkiU+GwpfxqlwT8Rw214L9T7/1qfAH7lwDtHT/7V70zjoCFdIECfsJz4d5z+JcpJ2Wt4AG/AwPpJjrqNwIrjMQFU780JVbLniUEvXesV/Z8AAKfXpESPVEroNmooGLH4u2RNYO72HwLLh5ANueszrYL7FD1Z5MlWja3YGbGoVPdNA7mqkKdpLKdmA9PF4028hv9uuCEQBoXQUFNyBrabLUlskVsq016VJf3TAgDY/Lf9FMpTMzhaq+L+j3scYGfQo8eEadPIh5dX5T6IXEC9Z0lB4q8kqlaW77rJvv7zMGCt1+BwHaYNmO/tOlm7DiivurdfefzPOx0GgDKHDOCsrgiNnJN41r2zhw4h8jxx2wej4QQIDRGHTE8SEZx4JTV9D/VUGqMzm4WBOjk1I8OOjJ1Hu02afF6A2OXFZSwtLqDdasJiupDjYHSkgpXVGs69+GJs3b4ddtpEfaWGSrGE5cUltDsdFEsFmfJOTIyj22oia5nIGmn4nS5u/f730V6tiQlkrpBHkwObcgUP/d3fQ+R4SGfycH0VYUr5B3+p5iphDMn9V4xeQmz01fDl9VkIWm3827f/DX/3ilfjsb/1O3jm37xI6o80zxOnK++fg1eRAEsFd3o3kbUo5Zc0AaSnE2ns3cP78f63vRmMAbSiQOpLhwmBZhm33HEAs9U2QnrSADKoabebkgLAYRAlCtu2b5GkBZ6hjP9jTSs9TXKWEwjgwOvlL3+FJM+wxuVHf38V9vDaD7l+6wAvvZ7X7xv67wdy5rXfjf/OuOqDH3kfRoOu1JAea/lSVjT8jtdBZXIESHlCk6cUIJTai89uSvZtTvKjQLjOai9LIg8VuV99sMYmIGjbBbTqbQGnXJfu/AYWluawdcekJA6JxNFSDAmJQ8xm++C7ZppqV3ye0fK9Ler9WUhO49rrPoVWt4woU4YbRwjSPfGaSEWUikQyQKxWV+C4HWRsDgs47OX0fgDA9qfuQwBAnI5Qb9dx/wddg1e++uVYri3LM2FmVAT96XoAsN7i+9L3neugVCr1jQA3BOBPb+s6I199xgCAYb29PrC4OXP6rwAATXNOZAL9Z354uR37noYR4OHmQwzRSOEQjdyJaASJo7koBdSBNQw8iMyfefZ2BpkMH3BqfIjaKTfyPjWpP/nX9DfVHslb+AUGAHrdNnKZtKJmy0JW2cbUPpHKxAew2Wqi3mxgaWkRjRbzurl5s7lQJo5CjyLKzeZPnmqlcSdDYGl5SW4oJ3LUxrCg2X3WWXB6DkYqZTge3WCpWyKQw4myYgDks0XJ3D7v3AslF3cYABiOAeTmNMwA0Pd2/e+64Fi/utgXUlvODzr2c1vypQgfTHg4dc0wAiZwUGF0TaeOxTt/hOqhvSgZgLtaA9NIqbEjG4VrUrb5pCjk4UA0WNgl4uTNbHk2jURd0+KOnlhMH58ydpz8V/3o9FkCyRvTz4oU5AkAwAQA5kmLnpTDLSYNOCx4lRZ9IwBArXL1MXxN9Z+NGCgQ3EgbCLkOSKsmeJJMMYUmrKO3WCxJZrYGAYgeE30uo+WnUI9TmDz3fGy99AqYo5NwkUHPg7ja2+kMSvmCoNLNXkvc39MZfq0JMzR+YQEAXsesZaG6tIyRYhlBz8GD7ncVzt25FXt+/AN85APvQikTw2tXUc6ZQk0miJNj1nPKwIEf34HVI3Oo5Auyf1EbysOX9FKn10Wn18b0pmmZSOeLLAbTQiXPZAvSzNxy9zzedOM3EBdn4BL5TxpQUiJ7riNAAr9nhs0fJyAscKk/dXrIWSZmxoqYHrXxgCsvwlmbp9Bu1BGEAcYnp+XeLi3MYWokj1zKR9ptyR7jpnPwsmP412/eitt+fA/ilTqe82d/gs1bK4jSPma2b8NLX3MdDtR8/OZT/wx/8MznYq7VRKbMPZr3O0LaDWFbI7LGvbgJJyZjQTHKCGpp0E8xzdQURu/9bGL1c+IT8AgCdB0f06NTaK8uYbKcx4PP2YG3veplmCwWYKQzePlrXo//2L+EwCohtghmOmIU1+l2YBYrAgB85kufh12wURmvyPTfEJ1vkh+vjo1+sasnyHLyccqUMABSdHFOk5MFafipzWaUV4/eImx0ReJG4FVpsAUMT7TtJ6oGNANi+BwdPM8swhUAwV8y8ee9prQnYQBwEs1/082/TP61XYF4cpw5AOB4+/T6xv8YICBUrv8qy43NvyTIyvoTCUAUi/TG7bRQ4JTLaaFip7F0ZB/86gLs5pIAAHrP1Ckm6s9JJZNItoQBMOzlkrgCiIlf0hjo+6Bf53oAfvg+ETvhS+I6IVDbo0myRxha1LV9I1d9wbVI60SA7U9aEQYpC56ZRydOY2rHdmy96CJJnOiJpbotkZOk/iqjSgX8DAMAcr+GorCGf/4vAwCggW231RDWI3XUpOgvz8/JYMBiTcUaiWuT+yv3zpiRwSF6lAC4LuJSGWObtoiZJSWoUZSW6FCaEXNPpzQyn8th/ugsVqsrWJg/ilajjs2bZtDqdjG+dQvOOe8CSRvIGBbq1ZqkFJFpSTbmjh3bxMmdcauSkOF5WF1ewuG9+xBo/yLbxsGFeTzkNx6F6QsuQkSg1rQlDctzWRXRjDcxsE0AAAWMq43A5KyMNSRlotwfeg5uv+1OvPBFL8HVD/xVvPCVrxKWSzqblbOJDBLFeiQwv3H9f2/W9OkCAPRqcpyuTMFZY5CJds3974cDB/fLtWONq4FOzSLj+ibYTQ8A1ngSkZ1IN2Xty56x9uPMAwAd3PWBd2CCYyvG7Ho9jI6XkCtYqDerSJsxSiN58UwKQcq/YkhxQ1cRtASmdAyjZjdrGbcCAVo0l8zkkMuVBQBoNMjmJtiSkWZ88/Zx2DlDgHcCANzvtNSXZw+HNHoP1ACAZlGISTY1sOYUrrv+M2h2SwitAQAg8rLIQsCDOgZWVpbhuOr1uB4BAPpHEKRSr/lEAECz28SVV98Xr3rtK4UBQP8osiF+GgAA1wEBAA2G/FIAAP3JPwuJxByMVBo52BLtPxujNSBBcmCqPWRjBsAwSqYLGQUAMIpKGcEd/3skB/hx8YHE/C+njP+YtSqO/9pWgA8H88iTwmKgik++mRoNJCDB6SGY92aTO9XP2YgBQACgkDPhuT1VQJOuajC7nQYcpD+lcODQASytLGO1XkfaSCnDF+rmE1d6K3E5ZSNJV2q6/nc6XSwuLUvjT0SM6Q/c9Lds3oxysSh4IzcMxqqILowbppjYsPikSV0au886G5tmtqoEgNgQU7iUlZM4OaYAsElnMSxTm6TZHqb535sHT+6aGFspp32eRTTwksioxP+BBa9JoMl3MJ5lHFYM9+Ddkv0b1FdgdJqCMBMA4GsRGjSRbVLlEk8KygByxZKkAnAvIwjA7y+Ism4AkiU0PHXXm5outJJdTjXkehkOLYzjAQDU/xMAEASe7zFg7JoCAGSTYpN0L5bv8PXU/80z3I4o4bCQovTDNKDwZr6/xChQzPsSnwYBACIQlRUXdGrLAgNpqwDHysDPFzFx9vkob9mOVpCGkSmjMjIpaQC9nqNcdTPUJvIaslBmY5rECJ3ABPC/mgHQj1M7DgOAzyYPyLHKKJqrdZSLJfz717+Kpz7pibhw9zY87IFX4a//4n9i5egBFCxaUrQpMVdqvJSJ6vwibv23fxcAIJdnLq5C8jlR5OFGjw2CcPTx2LV7t8hRWp227He8I40gh5e8/qNooyx50bHB6C8brV5H4oLUYICk5xTSYYScaSFLzXC3B7/nIs+kv6iBiZEMrrrkQlxz1RUSG7WwuIC0YWP7lhm49UUUDB/osjC10A4NeHYFP9i/gi9/9TuIVht40uMfjYsv2YHiSAaZYg637z+Cv3/zv2DmgivwTx/5FPy0ATf2EHguMtTL5iqAZwGtDjBVFNMgAg/8ECd6ck0CZXJJMKBvppk0VjJgJeU6iFEpjWBxdgnTm6cA18fNH78R777+VXjti58r8p9svow3vPN9+Mote+DbZUR2XibKxQwTUrowCiWUJyfxyS99Hqv1FWFbdLyO7JUshukRoqQ3aoKqqf7cY+ReJQa24pvBSD/6QsQRmj1HtP80/6MJoGTYJ7nCcvZxDUgzriV3xz8htNHu+kmSeoYVi457Fa8am38W+pIUIlO/xOVffpZ6/XrQK+XiUNTvqZ5PJ/u64Yb/eCwAZZ4nO6USHPYZAEpGQbnIaKWETm0FlYyBHCUpzRUcuONHKEQuCn4HNgHvfmKQ+l7y//KNB/dMflJ/n1E/VREgFACgP/SwYfjPw+9TgwUKAIjR67QkqlVHwEo+utwPBa6r8mbIo2XIA+BebN0nvMSM6gzzo5hrtPHgx/6mNP8+J9lcV0y6oaY8zQYhmZMlvsgiRkh+8C8zAMBzjRKe0HOkziVvp7G6gk69Dq/TQi5NDxtm3UeyD3CwwrOR9n0d10HD9VCcnsb4JjIiiRGwZrAwOTmt4JZUGlmy9BxHpvf/ccv3UVtZxvTkOJqNVVi5HFY6HUxOb8IF55yHZq2OjGFi7ugcxkbHpBZj80rWAXX+9HTpNRqY3X9AdPox90w+69kM9s3O4mnPeQ6CIESaZoacDvN85r3XZssKaZMGivdfRR/TyNhE0G2J0SHPCZoFriws4S//6lnYunM3rn3rO6TOklaNdZHJWD01PIoCceE62Taw4b/3AQDun64jg4bekQPCAKjY2JAB4HGP47VJ6P58f37o4g+f9gf40pe/KKxDxZMiiKxAZtZN0uzHwIte9GKRnhF4/pkDAH4bez/6HoyGZACEEq84OTUCc7wEd3UR7W4To2Nl8UxS90zvkcmWIpC0LRR/qctYvw7v6xJHTY4Ia/IUPDdEbWVVop+FcdhrYsfuGaQtVcfoFBjufwRFFOtbgfC6FtaAvOyBjArn+WPP4NrrPo16u4DALCUMAEfWSTrmEEJtyRoAsO1sAgBoBsCJAQC+947bwUWXXIhr//EfxASQDIC0xV5PRbCe8vpTh2AiZVeDhmEAQDMRT2tx/5S/+AwwALTOZXCT2VC5zCn2XNHUqEIhoSUPRfWpBmfjG7C+8dCHqwYAmE88nJu89noNciqHEWkVvcPNKI18uaKolYkbpH49agNOvn6YAaCp/31d9JAg7qd8s07l258MADCY5026cMQiWk3+Wfg3mg0sV5dx8PBB0QuxyybNn4Uti23qh1TjrjLrfTa9bJYtG8srVSwsLMoGyX9LSJQ455yzJac0l8kKfZZGKtTCycSOz2IQI2tlEPoxrrjsvsjnStL8kxZ3IgBAiusEeFqv8z9p8Ujip9YwJhu8okip6RHISGA0Xa+HsVJBJv5xmzTSCF5tAbf/2zdgtlZh+a6QQznNUW71LPoVPY5NCOUlNMsxqQujG35C75UCMmkJVPE6mLjr/9ZF9kB5osy6jndkbgQAUKNGgIIAAI0B+fV9Gccpnr/CoAjUPU5nLAbxIjQooVB3XDZ5SWlQZfSgQI/lc/j1zHo3mOxgZTBbbyE3OYPxHbsR5crYevYFaPR8lJm/njKEkkjzQT8IhfLHyQibOC360hj24DmRULr/UgkA14B2yh6WAMg+RhAmY2O1uoqRUkVinNDr4u/+zwtxy7e/AbgtvOEfXoFKLg23VRNPCk7jGcVG6ZsRxvju17+OvG2JR4fWg3PP7TD6saMkPfw55593njxvfJbpzdFqt+AYFXz4q3vw9e8zt9lCLNnABpqM9MzacDwVX8hnU8w5DQtFSj78EL7rwTIY49RFOZ8G3I74iVxyn4vwkIc8BCOjY6guHEXJ8FFMu4haixhh6keUhmuWsX/Vx3tv+BiMIMTlF52Npzz5MRQdAekQlenNeOnr3orbZ1fxtg9/EpO7zsZcbQkT4+PI0zSqFwDdFFAoo9mqIp0nO2BQgAmYySm2bqCSokZ01tSy65jNlIWoQWCMUwgDaNbw9N9/PM6ZKePZ//OJyJJK6Yf40Ge+hBs++014mQpCygQYLcg9wHfQiyP8+m8+Bq/8h9cgTMdoctJcokFUB7lsRrTz2ntjAACwnlIPnfgD8L/Z3DPuK4ZyEe/10HYcmfxzg6NRrW66tXGONPWKQ33CD80AGAYA9L4o61EAADaiquHkpF8zAMT0TwAVlWShZU2qIE4mRSfYi07lrDre1xyjoV2vKe9TlAbFrZBCha6szidStUukk3YbKGSAxTtvRbe6IKyuQuTDElq21rirV6H34wEAoOpEPR/TIwe5LkMvfHjyf7zp/zBTQEQFkS/MGYLkShJAL01ViAt4lXi1HO9sOI3SVV6xl7bRsyvw7DyueMyjEbZaCJnkQz8XnlHCWlEE4X7iEq9AX2errq/McH8JJQBaKsLf262G5M/Pzx4CfLrjN1Ek5Z51BONIqd9nc0lfJQIAvodOEKI0OYPy2IRy2o/TKBZLKBUrCMj6oa48ZDxyDvXqCu6+8zbkbA4h0piYGMNyrYblThcLSyuSAnDurnOQszPiORNQhhVFGB0fE/CuMlLG6uIClmaP4si+fcgm9W7bdcTvIVMp4+FPepKACOWpaWErrq42UMiXEkaKYjmKXDExgeTAxKN5s2XBbdVRZK1Hejd9lNpd/NEfPx1Wroh3f/gmkT+SAUrwnmlRNEflOaTW9ykWIMlzdwwAkI7RO7wfH3j7P6FsMaXmxBIAmgCS/SnJTwkFngyAl7z0xXj3e94lsgB56sW6SfkjaV8x1oYveclLYWfU+aP6GdUHHc+a+owzAPw2DnzivbBbyzJ2ob/S2HgJxbESuq2aSBlKlYIcMvqeqf0s2cskZjlJYUhi1PvnSWIKKwBAlJKEHMIFS4tVZDM5dDs9SfA676JdYszM/UvkSon/GhthDvnWSs70QFZdI4lfpLo3uwnXXfdZ1Jo5eOmCyACDNNMJuB9mJA2K/6tWlwV0UAAA74OdeABsDAA4gYMdu7bjTW95A+qtuvIsUNrhMw4AcB2QAcC6af3ZdabOxDP5fU4TANAXXlEsVQOmqI9EREmVVBdhyBhQI8d9k5iTH2PDh6amc8pBS1qqMACGUcThzUQ1eDIpTpr5RKKtUE3meVZGEpdgOcZUbcVpTWImKK9/HQCgJw7qRmhH9zN5W87c9zoZAMBMa1OmfSoDlZOmrtPF0blZzB6dRdftiQ8Am3+aopC+JgWgeDCoqCc2uILscTIfxdL8V2urgoyyASZLYPPmTTJtmpoYFwobjTJ8n0ehQtCINGsAgM6wV15xlRiODJsAagaApOhKgW+CGKAoa5P7NWiCB5QgvTHrq9ov0kjjSoz0WCRSxyZrSSQANLyxpFmnEcoIaT0kUrWqmCjTEdfF0m0/wPLtP0Sq01AmUmk2aKRVMYpGmSuqJAoDJg8JygHyBZGdsG/ltaHTtCawyPGqmQBJsbkeACAlNwHijzk2hwEAhW6qCMDAo1GaK1MIifJigZk0Hix9N2IA6O/ZByCGCmVuygYnBKSUMYooYyKVsWTjlh9PbwhNU5Y+XcsDVGqAHEVE7OMUMqUK2h7zqHNY6jj49q23o+qGmNixC49+whNx7sWXotVxwXqhkCvK5MCl6aREoQ1P5oafnf96AEBlzSYSCtVW9F8g77UbBCjTlK/ZkKSDMg1kQh9P+LWHIOjW8RsPvT+e9vtPgNNYQTFriekkgQLl+EyuuIvq0iIOHz6IleqyHIg8gEqFImw7g5FKRWicNIZiGgtB2VwuI/KAMDOKvasWXvOmd8OwM0hbGXRJ/2QxatriOk9tKp8w+khwDWQJCITKLMhmlFDsIxW54t1LaItAGOU9l15yCe578fkopVyU0g7ixjxKORukHftWCQuuhTe8473iC7BlZhR/++JnYmnuHmzbMomF6irqfgYvevUbccGDHo5r3/UecFLTjVzk0xliBDBdE5ETIE1vjlSM+tycxI3eeuutuPuuPWJs1U1SAOhk3/eCCUMpVGiWWMgUkUMe3UYX+w7sQ+S2UTY9PPfPnoL7nrsFXq8BK1/EzT+8E9e95yZ42VGEVhEBPRtiX2Z5K+0a/s/fvQyP/a3fQnF0FNXGKiqVUbhiIpckJgs7XTXRCmDkc66Mq2hgqWK2mFkfoe26avrvenAjUjdZmA5iN2U/0cCa7F0bF8/67FzDnEuaaDb+3LMILXDqTwBAgJMkAUCBhIr4PZiwq//Se6jiW5z6x/B+vX6fHv7z8ab/a842aUwHjbu00DRlMww4rTpmykWkuw141aNY2ncniqkQaberJrTcrFQvm7xT9bX9p1XvyWtIvQmAI5+6dvqvXzdfn6a96teqG2WpK3h/3a6YodE4jOuU156+C2rvTBiIJwCHT145bXxfmLbSSBdw1qX3xdjOHVKvIZcVPxeHDD2e6zxv+CtJW9LStn4CxS85AMCDjs8IUyTcXhvzRw7AjiNJSKH7f57eJAQAQrZnMbwUBDTkL5oO58qjMOwsTNNCPlcQo2TbtOE6rpzbYu5Xq2LT1hl85iMfwqapCUyOj8g+S+PBe2bnUWu0BNQvZgtYml9ELpMTIEFiUbdsRrlEk8EC9t11J2YPHEB1fh4THHwxmjkMUet08bBH/QY2n32ONF8WaxSLUbVtYXQp+ZIc6LLXsllmE0WQzQkikRz4LYJrNh20aQSFsOfiz/7sL8R49qOf/iwgZ7Yv9Q2lpQQAhJ1wEgDzZDsLnyvu5+IBwGaV0XXpGE4CAJTMaEMAICbTxee7JgOW3lZpdHotvO7a1+Kf3/VOhGI6p4pMDQDwGZZexzDxv//3C2DZtgLKkw95xsV/ZC04e+YBgBYWvvwRhCuHYduGmBfm8pb8Tqo84/0kNlnOELVbSK3EWrv/0gaR1H35k5b1sLzouchlC8JI4dcdOTQra5Xfy8qYGBkvw7CUH5NmRmg5AJly+loN7+X9vzNT8I0Idn4Lrrv+s1hZzcJNrQUAUpGNODLEg0IDAPz5nk8G7ckBAEof+L/xqTG8891vR7PTlLXLk1Ukz7L+TvEESxgA2n9I+yCw/iIQcFzG2skW9M/4388AALBWW8/Gg1onAgDUQw0chjVNbv3EQjXeG33oIkbTR/RhKjRrWdLahVd/n8Hv6nP1NJ97mPqzOF9aFjKFEsIEEls7/deRa9okSZcDgxmA+q9fbAAga6fguj0BADLZDLq9Lg4fOYWT8WgAACAASURBVIzZuVkxBSR9mA0dJQGubK5qasnrygec5aGgn6m0pCc0W22sVFclBYAAADXJnNyNj41Jdi0BG16xvqMqc6il2KErDCdRBibHp3HBeRcK9Wc9AKBTANikDAMAa9q+ZHfToNTxCklZS6m0RCDJTyFKTNfnJPaJzb/KkTZh2Sr6kHS/kbyFlN8BvLZQoI9+4/Nwl+ZkimPGkUxpDTb/EmHC5p+TFKLmNF/LIVcqi1MwgQXS7WyCU0MTp/7k/zgAgKxqKcZOzgDQAEC31ZbmzXedhI6spo662tUmdid6/uQwk+Lv2M8QDRnNtvjME0azDRgZS2nmJKEjgm1YCYVURSESuBl4LESoFCx0Wi1hW8CwATuPXsrAnvlFHKg10DYsLPVcbNl9Hh792Cfg7J3nC7jkdVxs3bZdPCrk6f85lQCcCABQ608BITzQ/J6nKPamDWdlCbX5I/hfz34Gwm4NL3nBc7F1agSZVIxmrSZglO/68LpdyZgOPAee50hmMdk8/Jn8d8dxBVHSjV19tYYOYzsFcwoQZyvoZjfh1W/6Zyyt1AnFo+vFMDNFwMzC8WjwmZL1r4DXSEyoaIxEgzsWPdTPWwaQSwXIpPnvKTEDtC0D2VSIpzzuEZjJx8j7dRiRhyBlys+tp4p46/s+iqP1DtIpH2967QuB3rL4BbA3soubcO3b349Pf+dH+Oy//TumztmN5WYd+VwebsvDvtv34xtf/Aq+9NlPwu11ZALBA5j7Os2gtEs9J0zCUGFjxckUi+pUWopjFtxeT7EphIkUuxjPxfjLp/0O7rNzAuVyHs12F3cfreEFr3krwtwkAqso1Ng0taxGgOX2It7yrrfiqvs/ANliSQF7TCmwqSt1ZJquCujEGFQo6uqXsldTZkZsWDueh0a3i5bjwKXOn2taC/STpltox5xEUbYkJjYbm2jpyb/eA/VUQiZZKSBLZpc2/SODi2w4slbUFwwmu0liwPr9wkzo4adatxwPADhR4XRcECD5wSqhZ8Cikul/zOmkgdjpIhd5KMLH3u9/C7mgg0LsiZ8FpRkCPvcBAPXfertT+MowcLd2IxR2j2Zx6NeS+A3xj8MGUbqOEbYdJ8KBJ1Tx0HOl4VdmaynZN4WOO/R9fxoMADedhVOcxH0e8gip1QIzjTjDBBYCADy/84gDMliU2aKK3FMa4r4Zc8JW+GVlAAgFmGbXjRrqK4uoLc3DZrQxax0mwFi2TLlpEEjpXycKxf3fE7aVLYasXhK1l8vmseusswQAkGtO+YcY5YVYnj+KO279Ic7euQ29ThPnn3s23DBEaOew//AsvJ6Lg/fsFwal53gCABw8dFgYADt3bMf46BiWFxbQrK6ICWBOTF9jeKaFhUYTf/SXfyHMD7MygjYlm0wwoCyW/+Pa5JRchiMDAICMpV4QC3AVkfHEDYWpQkEAv9nGC17wItx5zz587FOfRWZsUtYNGWhkAEhNJN/z9D5OBAC4iQTg3gAALoGJKBAAgLVLq9PA9f94LT7/hc/h0OEDiewh2b8TUI/nByV1z372c2Q4Nmw2rRkAP3UAIGihdvMnEFYPoVQuIitgOItmH0HiQ8Pkhb5eVDazhLEsCB6xfHoyKd2zBnoHrE0VsSoDVOrtDRNOnUaPqvZmzdX1urC4Z3CYZavoX56xwgpOfAH0GaTlAJLWJow3AmEuMoWtuP4fP4elqg0HeQT0wUk76qWGTLwgOG1iZWUJnW5D6iUCAKaZkfumd2vdFw6nAAQE6mn6WsjgfTf8CzpORyQAQSJBOV0AQIHkCqiVYadlCdOSDIhfhI/TBgCUE6ii+/JDYtA8V/SnBAL04akdZAfNWNJIn6SAUbW9+t6i20yyy4VuzkljMmkdXOxhEEBR+BUDIC30T/Yy/FreKE5lU1Ym6YUUEKH0TkkCb99xXRcAyQaoSo2kSPjFBgAyFifcKp+dm8HyyjIOHjqIZrsJg3SzrC2OtfQFkCJL4zVEcqWI1D4JaaEJkf7f7vRgkNafSsmmsGlmRjaYSrkoGraJsVF0Om3ZNA3LlEKZ+eWpiC71AS48/z6Ymdok1B9KAORXyhIPAAIA1KcRAOBGQH0di+ITFY167aynZsp6ImghMVGkiek4Mzb63AJNYQC4sZqGMo/XslIo5SwETktAgPG8ARzZg8b+PZg7cgihQ8dz8hZCpBh1R+8AM51IJtjf2sgUisjQ0E6kESkYavjUp5xqFsDxJADKN2ctADBcjh4jASA1sdmSmDTGcNIHQKe58lZKUyeGMCfeqvT87/ifwek/I1kUokpklbotvmdKcywaHZJCSt6fmGXSe5/3UulMaU7juw2YaU4RcrKht3s+nLSJZdfHd+++B918Hq20hW7KQqEyiftd+QD82oMfgXJuBPOzsyiMlH7uAQAtAVDkuwFdjc2UE4XI54oUVCLoOqLnD9stcUn+5ic/ive87fU476wteNxvPAwzYyNIhSFKxSJiLxCnaeo62UgohSUXk0pbIQAQBBF8x0chV5A4SDJwAt9Bu7UqelXXsNHLT+Fb/3EXPvf5r0m0TpSi+zOnCBX4kYmu68PKKN8PggbMFubkO4w8MYnqearhzoBRhW2hNOcypsQSERS4+oIduGzXNM6dziPoNuBHKXH67VmjuPEL38IPDi2i02niBc94Eh508Vmo7t+DnbvORX2hg8NLXbzuXR+EX6xgttNA3XWRK5RQr7VghDZGCiUUcmn4nKL2lI8J9xROpPoxdeK9oCiENBuVIiSJ7RQkxErDZTyVAWzfNI7lQ3fhpc/7C+yeKiBnAn5sYqWbwjP+5jWIclMIjSJnH2J4ZWUiLLWP4l9u/Bdcdr+rxbjPyhbgenzuM6Kt5H0VqYt4yfAx4ORMeWCw5LLStgAGZIK0ej20XFfM/2gGGNNdWAY2CdsqDKRpJ7jCopwAIsQI6cQP8PD+p/dA/h2vkxhK0qsg8RPQzT/d/7UelJ8rbC/t/i2Y98B1h9RjPUM6lYJnPWNrPVirkxzWf2++l4SsNziN10/tE412iZTj1SVEq0tYuvvHGLci2F6bCZnc+QWY7AMkfadudd3VxwD8H7D/9CBgAAAMN8HD11pea8KQVDVSqMw63R5Cp5NEczM1RZ1lBKj4I+XPmil5HHmY1EanctGTr3HSWYydexnGL75C3NO5i7i8FBYBKcWgs+gBQM8aGv3q6/D/AwByBRUxVEl8ep0GZg/ug9dpwgx9sDSIqd0nAyCM5Ix04hhN30eH5242I/T4mIBorOooNhC7du4SaVtRwBfGlKXRq9ewMHsIRw7sxfTECPK2gWzGwuTMJhxarsGLUlhdXpHmf9+evchlc1itNSRueGFxETt37kSxkFdpHpTEhJF4ADCtp80kn5lpPOLJv4+o10OczYrpKO92LpdXKRuUVClKn5wxQpWnLJzMMMqnuLZ9V0APkZAS7Fiu4vVveDM+8/kv40M3/Ssmtm4HCnm43Q6sDKWkHBi5/X36VJfxcQEAmjMnDICiQfPaE0sAAmlE6RXiyxnAx40AwHXXvw5z80fxsY9/VCbFBC0IrGtdNxkVxVIZz3rWswUA0LIAPd3m3k7D7OE94YwzAIImlr7+MWB1FqNjFVhZpgF1qbZAGLpSE3AgoPa2RG5N8FoGouR90cPBl7pNS7TlGU+8AAiM8n3RR4oNuNT7FqUOBA8MGUD4UYgMPSOSFACewQQAOBQUkDMx5+VrICCg75cA8qkQkc006O0CACyuWHBSeRUnbXDYSFawJUxgDQC0O/UEAGCdSQBgYxNAn4bRzHY1Ytz4kRvQdbvyfhkDyCHkmQAAhhOI+N8EAHQqxKmu65/V150WAKAXjaDBLOijSGjdfLCJKA/Hoqm4lkHxq5gBRJJJZNXH2LFjxuEHiItMKP1SwCh3TsnrHRpPqrJgLQigGACcNCvqOgEB5tDbjKpIs8FM4tOSz5MHdSjaN4EfBvTdviRAdcMb2zD9NG/l4CcPrtygRFEV59AmJBMd9XrI0KAJYBQyni8rZnzzC/M4dOQwVhur0q9x0k/ElnmcbOgzWVvuLyNm6GBPZ3/O8zlp5M9vtdqYX1iSwpRmgdwINm/eLCZxFbr+97rI2pb8nqHLsO9LBE2b2eb5goo367i4+qprUMyXpGHktC2ISMmnCWAWsZkVAIA0eoltJMjEAmWIbrWe9rq+qNSfy62DOaRcM8yFNnhQ0NBPJi8sgjhSzaHZ6aFYrsCyTUH6y8UsilkT9dkDmJoaQfeO/8CBO38Mr7GCAgLkEMAISJlWBod0i+VkEDSbzOaUFCCraH/Uc+uP9dP/4dctK42vK6HMDZ4YRSnW0yJBQfmFMrGJJTKNgJzbIyNHAQAs9PlvSt5yagCAei4Tna1El4Xyiy7HfC7z2Yw0YpRbSY6sGM0oaYWEbUnsWQjTCCS2R5Ig0hY6HUYAjsDP5vCpb30bq5kMetkcwmwRrW4AK5XFlZddhYc86MGYntksZkoqomtg1jW8n3BqQYABkYfY7yUxgEoaQBNRmbBKzJUCKQZ03iGtoxylfK+McmQE4LoYwMTfRN8THfvH28DiQX9IZHKiQVrLADDhdByMl0aEzs/YJvRaEnX48be+XtIA/vxpT8H5u3diJJ+D3+3AbXclg5nNvxhQJvsrZTohjZy4R/KQDwi5pFFdXpYikBN8Ium8Me0gQj20YBQn8A/XvwVdNvPFKSxWe8gVxxGBJpHEvyyhbAahy2Qw0RoGkY+0mYGdG0Wv00PstpG3UijkbIlZJGXUjj3kwjYecf/L8OArL5QoQ4kCZPySWcIXvvtjfOnWuyUb+oEXbsFfPeXxMJs1GF6AcmUTQuTxmre8B1/74W2wpqZQY5wlIw85ZHKBHOUfMamHBCMTFJ5FRsgsbZ4PJpweY9XUxNJiYoVo2vl4xGBxEFoRRsbK6LRbMCMXY9kIL3zOn2K6FKNgG3ADAw5K+ONn/V/E2SkEBACY5uG0YGdTWKrP4oM3fRD3ue+V6LmerJNsvoTV1SYmRifEK0H2EzU4TVzqBxRa+l/QbK2daP6dkITFgSeAcp1nJJxyEaf+l5pbgjmS0cwbcsI2MGHn9TcYNVXWRlY22RKJ/l8A9WT6r4634bNYaf61+ZucsMlB0pckneIxpwEGvdcNA7X8u2EGw/B+qJtflQOtNP8qoi85j+n0zCmj08FkMYNwdQn7f/Q9jJsRjG5d9mgxRR0CABTQMagmBtN/VbsM/Utf1iis6KEBSL9e0c/60LXUkXWk+BOw8gSUdYSlwGvO81JYU2Iyll6j/+9XT0Mgh+xcyW0SoEgYEIMKSNacZmgkYzGZ40pKC9Azsjj/QY9AemQCSNh/3cBDplCQCR1ZNTk7K2uBAEC/liBDJIlE034Fp8IAEKf0nzAne/3nn4kYQCHSJPeQ/811wNpCTzR1dJuGfHTVJeshcfj3ui3sv/supANHHPFHODjp0HlfPYO85m4MAQB6PBcKRWEDkrpO9382M9Tcb92yHeVCEZViUQYKEYcKlSL2fu87iLweqitLwnianprC2eedL9Kou+6+RyRxUxNTmBgdx8H9B1Gt1uR7c3hTLldQW6kKGy+TMmHGaawsLCJbLKLqdvHgRz0S2665mkUhur0e8uMTCLygHzWqQA4FdshzIP2forlzr+K+RKNkMm2YPMD9yJtfwPvffwPe9Z73430f/BC27j4H6ZFRuK2WGPmSKcj1r2JMT/1jDQBAJqqWABw5gA+87c0oSwRtIEAWU4UCxgDeeQBHqm1ESQyglc0IACC59nGIdqeJ1133WpHKverVfy8xgIViAXZGTbXJ6OCEt1gu45kCALA5Vo22AABJJC1lH2ueC2Gbrn2/w0Bhf5seGmitN28d/hwraKL3468AjaPIlfIy+ffcNuwiE6e4objCIGGTm5SD6jWyaufrlbhrMgA4GFX1EIdWsqZV+ShAAWMA6ZUWuuos7bbbKCR+QvRjYq1PXzDWOhKPSOAriQEkm0XAEaZsiSdACMskfT8lfje0o85XduAfX/9JLKwwhjuP0LAQpskp5dria7WEIcwYwHanIewD31fMyQEAoHu45PoKjY1nPAcYlNe5+PBNH4IT9IQB4BMAoE6f+9qpwqjJPHQYAOB7pQSA7/9E4PWpr/Yz/5WnDwAIMkyPDzXxJcJHgzcubHF5F4qGPr7WFhW88NJ86zTGxJl4+KFRjtahLCx52MWwL2EcUH+1pv3WemY1XVGrXTv7K90LJ5Y0tuDmToqTOL4nj8Xayzv8oA63+GtBiv+65l9BDyoHk78nTZAUAqqp0dddOA3C+FEHOWP/2MgHoYcgcCTqhPfu6zd/A9wMq/WaGHQQtSa6yca/5zhCoeXC1sVooViSv6cJCguaffv2C/LHDYC/c0PYunVrPz5Iu/UPIIqU6Kh4eEmaQBhLnu1VV14lLue2lUPPpWeuiZSZg5ktIDIybK8FBJAHTBggxwJH+l5qz4jh4nFQpKm8bV4xaU/7kXVqm9RNJYsxriOuReWGzb0z0UVGQCEdon7gduz5zpcwEXdgdWrIk2KklGXwwxRiKwsjk4NP59woQqlUxNjEmLiyq3gvVQzp1ys0qbSSR+hid1iHr+8tCzlO3anL5v3h50jUGbNUPR+N2qoc0DSGU47S6mnTTepPWH8duwMJjqcQCLmuic5ZCipmDDMfV0twEmMpiaDRng2J/jZIk0IVSnFiZ/JYanZw29E5zBspLDG5IE2tvwkbKnbwrLN345GPfgxGRmdgZQoIghjtDsEAA4VCSe5ot9vhMkbG4oQlQOx3YabYRBEP6KHbbSOTI1WLVLfE8ViYCsl+JcU0jwvFFgnJCklT7pJFSoAA+kQoKqOe8ukJwLDrrb5/g31w+DLq6eJgv1HxUpSkcCoR4WufuAnve/s/4elPfhLO3b4FKbeH0VIR1fk5cSnmz3Q90s9UkolietCmwkWahp0i/1DZu34YoOd58DhlTpmoNRxkShO46XNfw7/ftg+eVUGPJNb/jL8zSf2XiE7V0AuAkVCl5ZpIc6G04+mYa4+eLIw2NMV4MfYd2LGPop3Cg66+Ahedd46Af9w3yqPjOFpr4u/f+k65hiOGh9e//MUIawuYrpQQeCFSdhF3HV7CC/7utYhL41hsORKZtdroyJSdUw/PpXxErXu5jyq5Wv2PlOqEzSVFT8Lu4u8KvArhR13x/yOVPUM/A7eGt73+FQi68xgp55XWMDuNP/zzF8MzRxFmCmh6XdhlTngcUGLz0Ztuwq4LzkXEjO2kyVcDf2XqxibM6INLaqIuiSMEBy0TjW4HjWYTru8LuECjSyl+uK4SypUGANfvBcrAasDAo1s1P7ThpDB4JIOcHickPBBAUCwJAnWaKdFf8sPl0DFSo2P32WH20PomcHjPPXbjUH/DvXCjj40aRK7JDJksrifFfGRSv066KsEeIOW2kQ27KMUOmrN7sXp4L/Kxj5KZQpxMH/lcSxBMUnT3zUt1QygU2aFXyP1TNy3HO3b6k3p152TyL6kdSnbFmD+358DleeqxoI6lIOY+rydkfcmKFKdDu8YQC0DuMe9nYmTtGzF8HgN87pJ/M8nO8CNk0pY4d7d7LgpjY+iEEZZaTWy/zyWYufx+CFOmpMGQpi5yyKS+kvs5JP8aHi3ot67ZTcP3cP3U80T/pv9+o/N7w8Vxmv+odt6EzaLPLmLFJwEAhgFmwXejAHMH96OxtIh06Ir5X2NlEdPj4zI95RlTa7akWe9FgBMDpbFxkVnYWfoBxTCsAsojk5gYn0Ehmxc3+7DbRNFOo714BNX5WVSXFzA6Ooql5RWYmSx2nnUWut0WstkM6qs0VS7B83w5cxcWFnDgwH7R/vM1FAtF7L1rPyZGphE4EW1mRLbXRhu/8oiH4KKHPkw1+H4gDKRsZUQAgA7TXgolaQQl/z1tSO2sWCw9pG1KvtJo12ridyADFDZ8rodPf+zjeO1rXocXveRleMRTnkptlAALHIQwA541iYDzQ4PBn/SWyiSZPYjJXPdQGlh6NYW1JbzrH6/FqBnD5s9JGXD8FAK7glvuOojDKy0EZlYADKYAUOsv7vBmStzzX/e612L7zm145Stf0Y9KpdEuzzqub0lJsSw85/nPFzd7NqVrwcpkbCiSY70/D2LJ+091sseu3+f0nzcCAMyoid6em5HqzEudYJlUXziIOcziUIayVTLEZH/TTxkHoCrukDTDnq+GQAw7EAwjcOB1KKfj59mE8enShSBO/NRSBNe5VNg7eInxN8F2eRDESJwMRHX+KSYTmQTKrJtyGX5fJgMw2taCE1VQHtuNN775BswtO+gFWaSzFWG1REz8YjKGwd8DMTZmWgqBFSWdY32s6/+kv0v6OdmDxMc7ha7bgR97+NgnPoqO00KukEWPkcpifn7i3uHerEWytLT3gY435PPH545/LzX3CT5OD/q6N6/u5J9z2gCARJ/JxWYzForRFH8JfYxUsjUmesPHmZrUh1Jwa6Ms9e/DhrJctvwe8nATOSUNJYm7EgOWoRzkhF/QR8Flo5bGihMfZZgkUXUWXTuzMtUetig8+eX6+foM9UjrBaYaVtGNap1PgkhK1JN2y+dFDJVHg+sx+zSh/ldXcMeeu8S8ijngXc+Vxt7j1Mm2hbLI+1AgNS0pVggGEGVmobq4uCggTbPZFAoa95eJiQk5jPrF6DqnYNkiyCXTTWsUY2J0DBecd4HSLpuUH7BY1gBAEbFhg+0NQQEpVLQ2LSm21t+hjQAAmT5p+OcE+4AU3skEUWXhquaZH1x9Lgyh+6F6CPHiPtz+5X/FzpItGlNmAXMTJQBA8zPKTVTjFAmFj/nsnLaw8NLSFl2Q8/nREV7yTBzn9Ylsg41Z4gYuzZq0ZClpAjn5bzeaCYCm0Ff1fKnXL8Toe5MBuNGyTw44/X21OZS8XB40bA4lXlJFTOq3IUwcgiqUd5BUbqpJiSWxglk0uh7uXlnB9xcXYExOwsyX0Wp1kXLVtXLgY3x6E57yB38KyyogXygjmyvKxLrnEM1PCwhF8EPmFLFiAER+B6nYR842kMlnhBmhrq9iAcgv+RtVHirDmFjFIoE57ZmEBUDXecKPagcZPsB1839SBFiag+TnaP1yMsmXeWYcoNeoYnRyDF++4X34/Mc/gj9/6pMxXS7AaayinM+Kdp0HoicSlYzggV7PQSYNFCwTfqeBfJHGggEay8uo1etwA1LOI3S6LsbK4/Bh48BKG+/88KcQFSex0HL/P/beA0zOszwXvr8+fXZnd7WrLtmSbMs2bjRjTAmEwEk4HCCEP+Uk+ZOcJKRADichBwIkIYETUiAYyE+cEAgloYUSIJRQDDbFNi64yE2y1VfaOn2+Pif3877fzOxaWsmWDTg/e13rlaXZKV953+e5n7vAq9ZkMs1NmyIZ1ZKqN0mQheu2ohWmQlOVUpoeAZaBnGurhocoO53xlxZQG6tgio7UBmPZqsJGOLa0jLuOzAqzxl88gr94/e9jKm9KXBsNyRyvgNSr4s+uuho3330AbnUKdz1wCOs2bpGieXFpEZVKfuABk8WVKRGXavhZ0yrKo0oyz5p//pl3T9+gy0cfdtJH0erDDJfwt+94E8LeUeRcNoc079yA3/n9v8JS10IjAaIc4FttZiCiV+/iQ//0Yey+5EKkNDXi9ZJ167r5lwhAfvPOlGtGOayHJrDod9EOffFXYRPGAjuL+2NznKXTKJBKtR6j9ywBgAEgLmuSuh4zHT/NGtWaQEIJI/5McPJPLxbRLgoTR++7+uYcLUyydSf7u9Xr0GpPgNUgwFoNvMDXpEOvUQmt9fuc8LOEp8llbBcEBPDpGG2ayNFdOmyhgh7ixSNoH9mLpLGAvJS0qdQq/PxMWcjWpOy9n2oqfSKgY1DZDD7LEAAQlwaJgktEjsUYVjq8MxudMkaer0zemOnr+XzZ+p+9v9XHifIxAgD8Cuw+FAighiDZvzkRkLNy6LR6YjhXJ8ugWEDPNHH+5VfAmppByLSbTB6jfR+ypuXhHIvTBwBO5JX+vauxFGNC3YvDz6vYQWsxADIAQDTxTPwx+jhwz93wm3VYZFCYfYTtNsYrZDECYRxjqd1GsxcgdTwxFj3nwsfBdCwxa+Nalhg52G4JXq4s02pS6k3WZ72GeJN868ufw8zUJLpkNDku/LgvQwSbk9IkQrFUFSAsc8Ui4/L2229Du9VEpcy1dwq33nQ78kx98PuIgj6Wm0tIXR/toIVNW7fi4sc/ARdceSVAyVffkLhX083Jet/ucWKaQ7FaQ6/dRrvVQW1iDFHSFbC312qhTLCfhnpiBBji2mu+hj/+ozfgN1/+Crzwl/6HDHiYEgia9bG2Y43JuaEGLU91rZ3oyuAeK+umBgBo6MIqK16cw3uuegtqZl9iPh0MAYCb7tmPA4stJJYGABzKGMl4iEVR1e628Ja//kts374Nn/jEx3H33XeJSe+6qUlp6pr1Bmrj49h13nl41vOeqwAAnjPNAhh9n7yWMg8yVSONsF50OpJsq6smMacLAIQHvo1++ygMg2tJH0nUE3N0MRBNOPDTzb9ePESmSYYe5dOGhS5LJYPm1SkcgjEx5dshkphnxcVSk4ygMXiFqtRxbNwNUvcTX4yAS8WqGkBEjMLsSmpCoZCX6rLXDWRtzpirFl/bEFttjiIQJzZMZxqV2lZcffX7cfBoHZ3ARt8qCfOOAAAfTZYbAQCa+nbbQwCAwziCHapW0wCA7HQyoVMAgAVp9sPUx4c/9iGkRiRSCT/0xYzy4VxzK8+vAgCy9ZrHQvyFyPLVQNlJV7RHOUHndFbSRwYAEIpHX1BtNpajugxdXQ/p8yPFtWIAaABgRREwNB9i85qh82ryqiaxiuqs9JVDbEsV7hkNLgMAhNYllBbqRkjtysFxPTEBlALk4VJATucIP4qPWckAGAIA2fSaP8VVmIgcUVAWfdIsaHUgCQAAIABJREFUxjKJ6/lteDlLjNTu2XufTKOXGnVMrpvC8cUFlCsVdP2eUGnZ3POLEX48VZxWiJGU7eD4/Bzm5+flwl9eXkaxUJQCf2ZmRn5P3pmOQ1tZPGkAgLR0FulpH+fu3IWZdTNIIi5UXJhJG1cAgOUVAdtD2Cc7gYUyGzZtTqOP8+obOkPgVv/9oNhbVfyuPl2rAQCRu+gHiQaOq0zYw8aihWRuPw7cdC1aB+/DBBHVMJDPxb47IYLKIyGTb7Xokn5em56Svx825SPTqBHd6IkuIwEAuMLruCulslcjWkYXUvfvd7q6uOR9tIqSptHZM7pERwAAeR49PVLFFQcKyhiFchICbpIYICCIYiK49FkgO4E0btK2Y4J8RIYNHOn5+MKeO9CwHDilChzLkxg4glHLvSZK4xPI58bx1Kc9C0980pPFsb7T84UKTESe575YyKPdWEYcdlH0bEG6uUlSfyuINGHzAQNgFADQjf2DAAB3IAM4EQCQgUXZz7U2GNkYswkAT1sGAui5FDkH1NNH9UU4xTyu+9iH8ed//Dr85RvfgFqxgImxCmaPHpbjq+aMhujxTa6ZoQ/XUMVQu76Iw/sfwNEjR+SZJ6ZmUKqOCyAaduk2b8Gb3IR3vO+jONiMMN9NBQBodX3Jj2bLys2b+mTJbuA9yW82KUzPkHOu9lymWlBmwEhMrjOUA4Ra58z1h+wjNqBkB3XDGJGTE6C4fWw/fvElz8eLnnMljLCtGDmOi17qwKlM4cde+DOobdiGejdCsxfKBIzNsvi7jExaZU/Q7BP+VJKxYYGv7t4hxMOihuuOGcWoegbsuI6/ffufIvKPyZTDdopwctO46l0fx817DmHBj+GOl7Hgz4kLcq/RwdVX/x2edOVTkFoQAEDUJNr1X86KyGB4jDidVoZ/jBJkBvLR5UXEYrCn4tWkOpN9UTWF/IwaqlP+awMwUH2GDAAcrGc6zpT/KhAHAVzGfFHCxW/eYxI3pzX04sWhVoDVzf7o38mf9UKRPW5UsnQ6a8jovSB7uj5vDxeD5GdwDU7OY6R2XkBWAlt0/mdMoxN1UEo7OH7fHQjmDwkdOEeIhJN37jmUiLBh0QDvKACQAcerJQiqiD85YjE4liPAsjDvmAMfhALO8acy+eM0jQxHxW5UgxR1zWbMLwFpsr1t1cuS5WtrBmtIBpXVB5lUfLz8G800E4KsNgI/RnF8AvPdLrqWiZmdOzBzyaWAQfcOxTQbBcsfLQBg5fF77AMAfcqiLODuW2+BGdFYMhQpIeemXDvJjOx0ewio/++RqeKhXJvE48hyzNEgMJChTdi3Eaf8Zh0EmWLn2Si1F2HZKb7wT/+I3bt2oNFowqIU0mKUaxvVal5q7umZjTAtV0Bd+hVxAvnNb35TGGJbNm8RPxikJvbdexC1sSkcPDCLUpFyypaAoLliER2alno5FMpVPPmpT8P6iy8BaCQbJUChJBt6q9FCgXLNYgm9xrJMzAlAhJ0OqgQ8GAPo+3LF3n/X3fiN3/wtvPAnX4Jf+91XyQZHCRcBAEpvKU9gatIjBQDI9ZvG8LhnL87hH972V6cEAChFZB1JSRtp8Hx7TMh5y9vegrN3bBeWwr/+66dw5x23Y8P6GdRqNcwfn4Pf62F8chL//Zd/aQAACFN01dejDQBEB69H2joiDTWb65QSFDqb8KLk0FNmPgqsl+5IAwBqIzERRCq9jUASBw7CFiP4k5I278DK1VCozgDj6xRwQ0Y3m24xG6Q/1piYB6PXRqexJGkDhfFxwPUAP1TeT7z2CHyGPuKwIz4FQdCWVAgjMTA+tg7/8N5/xv0PHIcfkR1SRkAnUg7PuH/blP0l6HS66LQ7wk7gXip7OVl7awAAmd7fj7t4z/v+AcVKDqZjDACA09m31noM122RFer4Qz6Wg1Hef6eMAvzPAACIuRE1LzQ36bSlOJfoIDpMkp4t3Y5ceiPHcfhnzpaGXw8ecxJlUpuGmv6vyN1lkaWBgOErKAR8oIRjAywacWVYZlMH5eWVwykZANTIPOYBAFWeZYh2RhuVW1+8GUgBVY24UIMlprErOdY09aLj/959+2QhIwgwNlHD7PFjyBeLMq0Wx04d+zdwKtYrCgGAvffvk+KB555FFTXIW7dsFkBAphiKGT6YnA/PNwEKRomp4pNRVE96/BNEdxiFbCyGAAAXGTunGACjAECWApEVl6uLzKyQOhMAIJvoZgyArA4jXZLRXUYSouYaMJjVjgC3ffHT6B07hJlKASYdUVWHosEmMq8suSZJw/ZKRdl8eax4rwj6qqdTlF9k7/9Ei5AYcwlNWBkDCtWU2ynR0nYbQbcr8VI621Lr9/R1IueTbeOZWHjpVILRgljTYzMAgD4PvCYyAEAKag0S8LUd0GjOR+oa0shaFIZxZm+6qJsmvn7//djfaknIHOMhi7ZKoGAkXHl8Aq0Wi2cbW7dvw5Mufwp27NqlmibTQJGTrnZHCgw2oo7RR0w0uNcRSjslSsroK5MAaBmA2ip15rGSAEhygTAAVgMAKyleWeE8pP2dfPvINLpqqq704ZnmW23bKVwaLtHlv1lHfryKz777avzFn74BT7z0Ilx5+ZPxhEsvQaVMyQPQbDR0k2egvTwPI+xi7523Iu62aSeA8eoYCoWSMCTqrY7o4zkV9kpVoLwO37h9Lz7x1esR2CXEboEqaR3RKe4NQ16R0I4JzLFQiOVYizzGMKT5J6VZ4C6aQQU9FDxX/p7FA69NMlMIEhuM8XGLAk46UQsbxz288TW/I4aCVCURYHBL45hvBrj+tnvwlr95NwyvhOVWF5PrZsQLIJQBAFc1veppIEJtO1z36cMxpMSr85KdE16LijVhhAGqOaDs+Hjrm18DI10S0IgAAKwxfOW6e/DeD30Wnb4Lq1JCPWrAdi347Q7+7M1vxo89/8fF2C/khMRWoCv3Kpp7Cb9Ns8/6LHyTBN0gkCzwhVZT5FZCm5XmXwV0CCwtvjU82Aq0yIgF2U957Ai4IZPkzF1bM77Y7HPqn3NcuTZ4vlUEspKtZHpw2UHWYABkR2x165tpz0+nkMqAfHn5LKlljen/qZ5T+SqQKcUaxBOQVfxnbBMFK4XZa6DfOI7je++E2V3GRM4R53/6BjmiH6U3iwJQT8RcGDTlq97IWgDAsJRQEjFx9SeDMYqk+Q+6ZCGpvVh5sZDRxL1OsVTELV7HZ2XRYicDADj8YJPPf8+af5UuoeQBNll0CSVBfRRKVbTCGP1SEUeaTTz5R58FY6yG1C0iIph3AgDgVMdf1WUPPoGn83fqMY9tAEB8ZGJfrsHbb7weeduEQe+roCdeLbzHWBMxTpXRipFhoeFHmN60Bdt27hIfIDZuvG45ow5TNqKKYchElYIRw/Qb6MwewC3f/BrGiwWJ5VtcqmP95m1oNBuo1ooiw6RR8qbNZ0maC1lwx+cWcOeePTj/gvPQarVEHtDt0HTPw9133QfPKWBmXQ3n7tyAdmsR3Z6PhcUluPkCIlKsxeA1wsWXXYZd518gAEAShLDKFUbNIGnTTV1FBrLpD7nHsOkj5Yq0Z8NA+8hR/PTP/iwuecIT8Ya3vFWxxyj5pMZbpz852oBudE04netusB6x8WINxlpe1spEUhgIAJABMG6kazIARAKsTQC50zPSjiaAb3v7X2PXubuE5i4AXZqg2Wxg39692HvvfTLYGp+YwPNf/CJZv0cZAKO15qMNAIQHrtcMgAiWmYrJr1QqmgFgihB1GPvHhljkmjI5ZW/ElCDuOxwS0k+NjZaH1MihGzsobdkNlNaxq5fxkmhHZNLExdcDOjaQqwgTJqjzOuoil/eQL5VlTSbopGiv6tygH4ofE2O0kQSoH3oABTeH9773n3DHnfvQ7+fgumUEEbEDxkUSlFH1cqvNtB9fAK7TBQCE2YEEnaCFt//NVdi8bQOYDEDwiQyAR+IrA4mzWp3MUzIAThkF+J8CAJDuzZDM0na7rXQ9tnLM5J8Hm8EINU4ddE3bGJnIjIIE2VRf6SqgtDcyYBzZcAQA0IXeCMAwZAAMKV6iDOUk0fWEKmszckxrrE/C/n4kro1H+TmGG+iwSBhOuLINWg4ZN3jqc6j9Zy58zBxrUqf62HP3Hmn4ZQoljqcOmq2WTEf5d+LWbymXWjan/H8aFXHhbTRbOHb8mBQwRLvZyNJgcdPGDcISkIL7ZAyAPhcfCrJVZny1VBYAIKFRWMKJsCMMAE77acZHBsCJAAANcw6LyhETlRMVnYNp+4gB3oko9lJI6eJQYiMHVGJVwPLYkILtuTZaC/PYtm4Spt9B68gDuOMb16CQ9OBFXRS5CSEWGrZMBkV6YooxYNQ3JB4wowyJhl5PA0mZX62RXTkt0/RxXUxnLAoWml2Ccb2e6MBUzIU279ETeAXonDkAsPq4Ze8vAwAUjdmURVyQUjYgEsFpK6ojKfvUO7oqmYMU/35qou/m0bIdfPrWm+VnYnloNNpwU1N0kO24h1aPgFNRImp47RFs3n3B+Xjmj/wIduw6W17XpdMr499outXrCQW94HkyBaW5pdJZs2DOPADU+qJhEqmklQRAAQB9w0Xf5PSZXgCZBEDd5g+l+c8aLosb5Igxl7BEsoksc6O7bdQqFaHT99st0f//j1/4eTQW53Hs8CGZ6JZ4/RRpApSiNlbGeCmHsYKNS3fvxFQ5DzsOBPzgnt1u9dBsUfrjiTFnfX5WJlJLkY2OWcT7PvUlHG1FiL2ymPXRwFKuWTb0WrIgmeCazRJyosqawVCNP7+V3wgfz4JEmRSSccT/L5eKAhZIrCZdfOmnwLgsw4e/fBj/89d+Dpdfuhthl5Mu0jb7KNWmEJl5vPWdf4/rb74DvYj3XQo3V0EQkv2g/NyzfYU51Qp0VCAOTSb55wwIGMg7JK8jp+j5UYCiE+PsDUX8/it/GZ7dQT/x5TwHUQ7HFg286vV/CaM0iR7v0ZyJlFRfv4vfe9Wr8FM//7PyHpgoIDnX/NxarpaZLknz3wc6YYBmtys/OeHgPsQpFL8ErJbzr6jsSvqmneZH6P/ZLshrXq2xmk6vAQCWNjwGvDa4LhAEIMDq6Ok/1wRe+Tx3/M6uR/XKD/4avc8Hr81PrNl42W+cCGhdDc5ma/IKudDD2ikV6420Yoml4vshHdo2kesHSNuLWN5/D/yFoyLJKjuW+GFIc2zb0pxR7ibmhiN7xih4dyIGz9oAgLoOFbNHgVIK9FLTf0aycj3iMMM2TQHDxGVcU5i5FnLfZPOfAehrAQCZCSC1/4nks6tHWykTZhhJqxg7brGCuWYb9sQ4fNfBBc9+lmi6rXxFJbNIzOfK45CtaWudmtNp9kd/f+Xj1X36/frKBiYPVwJgElzsc0Lu47vfuQEl1xFvCer3x0pFbYTdF1f95XYHbqmC4/Umdu6+EIXqOMbGx4RdJYMErkWmI7Rs1s5OP4SX+rDCJu745jUwuk0EzToqxTKOzy1i+1k7UaqyyaKPSYJjx5YxNb0ZXT/F/GITR2ePC31685bNWKovY3Z2FuumZzA3t4D5uSW0212cc9ZW/PQLnoND99+L+fkFLC0uS6QbG61cvigMWcMhqybGBZdcik0EAjiQI9W/kEdn9jiKtWkFUPpd3eTphScMsXTsGH7tZS/D+OQUrv7IRxSiSwM3MrO0l5c50HA/mAZ/OteFTF5ZY2R6awIANPPTAMAYklMCANK/kAFAMMJiCkATV73jbTh39znKX0kGB4HUzaxdyHS+7557ccddd+Gnfu5nZe0mAJAxAL6XAEB86Eb0u8dgcYJvKd8d1sMCr0mqCEHGYU+gAAA20KomlKZezH1UfSoHwMqL2W1olFE46xLA4ZS/KM28WD4R6CLTSFK72Bs48mthHEh0OIc+nsuaViXmZAM+iW0XU5xkCAJ0G4Lif+Dqf8Q3v/EdWCb7B4JalKyq9Yyybe6LjKdkwhh9AVT8LcuzVR4AqyQAcl7NPlq9Bt74Z3+Kiy+7EH7Ue8QAgNH1LDvvrGMlJpL3yVpf/ykAABYQcSSbKc3fuJEoBgA3HrWpDL4exARQNBTZuFe7kWkbfqJvYjI1or3OHivN2cDEQbkUq91XMQCyQkot8BZs6q9I/5d8U6XFHPmt01lvfsAeMyx6Bx98MAvThYhmT/BckH5L59UoVLQZ3kNRP8DN371FwJtOr4t8oSBTCIlzMdVEOovz43Hn/5PikvkCPLD/gBzvTqcjFzwfs23rNkEVsxiQ0wEAWMVt2bQZ5+06RzJtCdjQA4CcBZqvMQLQcAsSA8iJRdxXmnI2FaMAwImKzRNdX4MbV1cgawEAUsiPAACDaT6zuBHLhkCH8Typ2H4PY66F+oG9uOtb16AQNlFMe8j3AzHIGcw9yHywaACkCHB8DYIAdFclACMmO2GodFcjV92D6bLaiVjTgzldolEKp/8qiUNcjQYgTFZxqYJPGaadydepAAB1P6qmNqPFSwSZ44grsdWngV2I2FGRM/AJ+NnSfDYtGx+/8QYco5N6riSDBTIEeJ2RASBxaQnpYRrVpvGXbWLd9BQue8KluOyySzA5QZmAJ074pN5yvWBuMfOtOzQJ9DIJwIgR4GAyJSJuAQAGJoAGgcPMB2AIAIw2/6dTOGdNwgoAIPPw0A0gV7Gil0OnWRcWCadLHs3/9t6LFz7/J7CuVoMRJei2WqBBEQE++hvE3Tp2bJ7Cy/7fnwX+I9Ko6tH5OUZ7uYHGcksMEw2DxmAMrW/DzuXRTF30nApu2juLL37rViT5KmKTGkkdc0r5CCeV2gxQGhsWTmzm6cUi5nJ0/CX/fahDJz2VIAxPHied/HMmgcnlimi1QhQ9F0bYgB01cMm5m/A7L/tFIOmikHfR7vYkLmu+3sHUhm1461V/iy9/7Rsw7RyanQRufkYZFQ3kLZxuZDJABQCwWMkAgQwcUNNyehnkZUJhpz48o4cffdpFeOkLfwQ5m2ARdaGMCXTRt6fxK7/1aljlaTSCBHapiJCThKiHX/nVX8avvvy3ZR2itpBsFwE+CHzpRp4OSyS3cOrfDAK0KJfT7BjJrNeyGOHzCL5Co6ahRnE49R96AcguJ+uXWgNUA6eYGtT4cwpUKRZhSRyeov1nnjk89Xx8QmLGQwQAsvVC3veIj0q2zp6oaR78Tjb5z36eYvFZq9lW9ySTYjhN56wrhZVGYspq+U34i0cxv+9u5NMAJYs+D7GY8PFaZbHORptRt2RNrKa/ZxP5EzGwBgDyCd/7EJTPmn+CsKHvK90/aSsEXjUjLgoCYSLxOQliEgDgnwVI11FaJwMAFINIG3MOmn8yD2g6SYsKNX1z3LxMngPbQde1sfOyy1DZdbbS51p5kfMIoD0CAmQfbU2w4yEwAEYP1fA5H9sAgCUTzQBhYwl377ldAICEkkmkklDCtAfWVZx6t8MIxbEJSR3avus8+X+68+cpr0z78FMTidDjyYiMYcY98bAoWhG+/blPYWO1iKjdQmNhWdiR+UIFO87ZicXWvMRZ93wC6SwpSvj2DbciiCGN98bNm9DudSXN6eixWaGw33vfPoyP14Cgh6ddtBtm2BMj5gVGCeYo8TRlmt/udgSgdMhOdD2UauPYuvNsVDdtBDzms9PJlDRwTnoTlcik8+HR7cBvNfHK//W7WGjU8ZF//xId6oQ9wHWQgDr3CsrVBhLeh+FIvBoAELYfZVgaAKj24zUBAHqgSLghzyVvJgtotJYFANh9wXnodFryPgmX8rVyLqPnUswePYoDBw/i8U+5XA03NAAwCiTKmv5oegD0mwj23wCjd1yM9RiKlUY9YfvSWoSDNJp/Zgw0VTvSc4X1EsEr1RfJdF7SAJQnW8yUI68G5Kbgbb1I0fyNIkMF5fzx+WJq+KMQBaeAiLJv/qvHAUlf2CRkYvG1i8WqAAUc8EliS59silDFCMcBcnkX6HTxob9/H770xWvgWnnkvZIki7G/46BSGLP9PlodymkCkXnJTiZG/7x+VKKcMh5c6QFAt3/TMdHoLOPVr/3feOazn4Zmp4E4jR8RD4DM52l0z2Mdm/kArLl+/qcAANgk9rqiQxp1PFTFvnLwX/G1GvEdmegL5W6FoZYqbIRKqemRcqB1nJ0cXJ2jLsWHhpoybEuAAD5cxw2y+Xe9vCBWfCinW6PGZGfSCH3/fnc1f0EXhApWkeMpVEfGeHH6r6M4pGGxgLmlY7jjrjsH2cRZw0m9NqsUNvE0Wckicfj/skkYBpaWlnD4yFHkqbNutwf5l5s2blK587qgOBkAwD6B7qziEmoYuORxF2GyNoGg6wv9n9+c7hIAgJ2D6TEFwBWH0AwAkI1HR0GNTjCyGzK7AU80mZJD9BAAAKFsqipXf7YECRtR30dtcj3m5pdQyhfhpjFqDnDglm+hvu822O055IIWCiap6CqOUqy5GEEoNCxVvLMpzhVU4Sexmoryom3iMmBr1ZXG39XRmER81fS/IwWnHHe5GVRjoFgA2fOpRuMRAwCyGKqRwp7vf0CP0n/P1xetv6sAAJcO1DRBJEefH5EZ6paHxPawkPbxzYMHccv+g4hMB3mviKTLmNEQPt38CwU0ljoYr03KhlZvLiNX9LDtrC0YG6d/RQe7duzArp27cO6uc5Hz8mjXW+i2eyjkCihVyugFXS0BOBEAwOnsEAAQCYDB5n9tAOBURfOguGa9ISZeNO9UlPqhkaf6e8bTTU9MCk0+9nsSudPvtPHBD7wff/HG/4PNUxvQXK7DdZk3HcIyIvjNBWysFfDyX/3vGHOAHNMEKCNo87ogSEA2D12CyQxgIxrAKE5grtdHXFqHD//bV3FoqYfELaEvU3o2ogSSJMBRgAMZGpA4yCk1m06DRaMrYK3SYipac6NRlxilQo5mfX0BihWLyILj5BD0+siz6A3rmCiZsKIl/Nav/hwef9EukWuwmZ9fXMbEuvU4cmwJ0xu24e1/czU+94WvoTqxHo2ei7jP6CmV/CLHPkuJkf2AhduoBECOsD4FRIwKkpbhUnaANn7jl1+CJ1+6A2ba1AAAQaUy4K7DK171J2hGHtqRhb5Lx/kEQdzFS3/mJfjdP3i1rEO90Ecun0MYhAKCyvths9kHenGMut9DKwrgk5HFRl0kUIpNpLgoQ4+MgTZ9YP6n3nbmGyFLkZ7kSJ6xpv0TZCEYQ+0//RayhBNp/uWQKENHvtrpAgAn2t9kvk3Nut6CTga+rrU3Ku+Dkz9iTQCAV6Ppqf1Js6w4NS3QgLUxj+bR/ejOHUbFMSQKzNAmqVx/k5hGb8wAV7KJE32pIcaD+YErAYAHCwiVV4bafynBYpPPnzRmlS1nUJioVB6Cd5mBLlM6qB/N9ljlUaS3nVXHaXSekl0H8vxcVyh5pJ5cjpGDBjm15QqiYgEXPuPpQCEnlPSUF4AGANbaP092hk7FAFi9Dw/WPi0BeCwzACxOTfsBlo8ewpEDDyBP5k+vixKj8ET6aEi6B4F+g4kqlott55yHwuS0RCYTAJWUFkqkCVBzD6A5GyNW4w6cqI1i2sW3//2z2LVhCuj1cHDffpnEBn6CDVs2YbmzhFypDNMqYGnZR70V4+bv3i1yyXypii1nbcO2s7fjyOxhFfV8/BhqEzVpyrgndA4fxLaZaYyVKzj4wH5ZHxjJPD42LnHP1Lk3Oh30HQt1vwu/n+BJV16B9ZdeAiw1gPw42eMKANByXWkoCQbkc/jTP/oj3HDzzfjXr1+LmAy8fB4pmS/a34hGno8GAIClefEAWBsAyGspm8DBMDhBN/tYqi/g7e+8ChdcsFsaxYFrPtdLgnlhKOAh/Y3KtbEVDIDvLQDQgr//BqA7Ky25bTMutgeDCVSMN49TSdMSNlk2aNWRf6yX+F4ti0AV16UUlkPDaqDH5JviNPLjW2BO7hAJXGyWEBkeUkmpUZ4JadBBidtXRAlKItHgjIdkX8VEmyjqI+eVZQ3iOmGbBmxOMoS2JCHcAA2buyE++k8fxWc++W9wzRwKlB9GEXIOmZ0dceuP01T8nVodH6F4aqlanOPBUwEAtmdjubWIV7zy5XjBi35CzC8zAGAtie1a+1b2byuSuvR+wc8qw7xicU2/GClPTudFHsXHnLEJIG+OXrspTVA22RHaIk/4iHncys8w4LiuOAIrAQC9ifIiHcSksbDUlFSJslBOl8OvkRhAPUWTAkPT/+n8TwCAjRdvDm66zPB88Bb/KB7xR/mps8U0o7ny/0lHpeOqGPmNTMpYNOzZuwcHDh3Qhn50pSUlkZobTs54wzrK10FkHYqSygaVi+CRI0fgc6qqC24uijt27FCUH3ldLQc5iQeAGGNRBmDQldrGFU95CjzbQSDZ3bzBSU8iTXcIACQaAJB080EM4Er64ugifLIYlYfKABAZRBZnp/WSjCDpdpdRm5zCUisUejgnhnkW/p06NkwUcOe/fRTJ/H5YrXmMuXRkVh4JXGjpSUGklIwUaoDZCMtUyrZRrlZQKpclhWFgtqV6wsH1qiZMpFNpx+kkVU6prbaAPZyK8d5RQIz6zj531mw8UgCAvMeRYjm7p6SI1re7uheV2Z9kkZu26L9YgFMCwN83wxQuNwDTxVyU4DPfvRX3LS5RbIg0IVU7FaDJN2LRUTsW2ShMq/DR6bWQKziY2bAO5WpRJC4iV7MsrJ/egAvOvxC7zj5XYgKTUDEsdAiF2qTErZ0/dZOoXfp4rJQEwBkAAFkMoDQPI+wGOUVrmISN3v58HU7q+MXWegUAoJ+DchrG3wh9W2jc9Higk20OP/HMH0VvsY0kIGXYQbfTQKXoAGET/e4S/ssznoznPPXxcCMfRbMPp99HfaGOuWPzAGyRC4SdeXSDHnLjM5hthahu3oXPfv1GXHPjnXCr6xBJ7KaKSpO1QwMAlFIIdZKlB4FUyi1clflLXxUx36P2POcJO0iafp53yodcTjzJGqV8pow+NdmGj4IdIWzjnbucAAAgAElEQVTP4keeeil++9d/HkcP7kO1wmZIyz9yJfTCPtx8Ge/7wIfx8U9/GUZuHWJ4I/nvaror8a/6mhQwWtPkM28AdReZsK280Pg9w4eDDt74+t/BWZvHkQRLwqYgOFcoTyJECX/4xqtwcM5HZJbQjW2E/RR+0sILXvx8vP5P3iBFEMGUXCEnoEKWD0zjzzBJ0fB7UkR3CKqSNmqTAaOomnLvEOSWIoIFjppKi2xmYBapfQ6GRLeh5l9fWAQdOKUqeDkxIePEm5P/zPgvYxLIxJfAIBuOh70nKVPT0cb/VCDA6L2hgPoBb++kTfjJ3h5TWBKa/0U0XYuE9i9sq6SLYOEoFg/cB5sSLEpXOVlP+8h7eXFLD8NY2FZ0r87u31GwONtD1mpwFbF2Zf2RgTPy9wR9uh0FAviM5yJTRrEZeW5p0Mh9j2AYp//1el2uWUqcJGFHewGcDABYeVyG10YWPcnGngB6K4hgV8fQtSyMb9uOmQvOR8hCnXURzXRPAgDIeqwHL2cKAJxoXRxKch72BXhGvyjX3xmkAAgAkPqYfWAvluePi89M5HdRq5SFgcf7v15voNUNYHo5HJlbxNN/9HmwC0UECVAslISdw6soYi3ACSylSmzm0h5yaRetw3tx67VfxqW7zkLa6WDx2Dz8TiD56OI+X7DEuG+5TvM/F7fd+YDEq3mlcRiOi+mNG7D7cefj2PwxudYPHjmIyalJAZK9tI97v/1tpJQnCFhoY+P0eri2LWbPkttOh3dOlPMeWpGP5V4b67duxsWPvwxT6zciTV006tRm01OmK5KWbpcSMwubtmzGxz7xCXz6c5/DZ6/9uvgS5UoliQEMtbk3PUkeKQAg8wAgA4AAAD0AKmm0BgNAAQDqGlARgIyGXWos4qp3/DXOv2C3yATJXJOEAILc9ClifZwkQnWnkaOkHHGQpR3+R+ugR5cB0EJ8+GaknVnxkqAMgACAVCpkOXJf0c7CKwAAchp57bIKcHOI/VB5rEnEdx+tgN4761Gc3gkQADAqSFFAj34iJuWb/KypRF5aQQtssKXQikNhIYqfjWGJF4VtMzUs85fhRsaBHQ0XQxVNy8SJIMVnPvIJfPKjn6JRBlxGPkexMDcDv6MZACnaGQBAtYL2jjsVAECggu9vqbmA3/jtl+GnfvrFWKwvPGIAQHYtZGul9LCawUUAYM3187ECAIxe0KMbIm/cOOjpBpN0YzX1WW2K8OBVeoh7yI0nzfyQhibPowu2YU7xEGlX00zVDalIJE2s1jnVUlZIo6Q2Wst2B87/9AEg7YU3ptyc308I+oy2L30EBhIKEdLrZ1RZn7ypg15X6f37fYlnJDLFxbpCh/+gi+tu/IZMrVhsjJ677JxzmkUkmBczXWe5qUlBbZm45957RXvJjYKUF8b+8flZkPG9ZDmYMi0Uqr5yzORz8LxEQSQT816nh93nnIuzt5+FpYUFTNYmEfh8z9JuoG+6IgHo2zmknEiSFSDIJqXRwchE72Ec0FMwAEbfMwEAfrGQU8ghKehdaQ4jg466/GZR30eOecBxG1Uvxl2f/xeYjWPiB2BR0mKYCEnPYjGYxbOMUmJ57rQEgyAA9fI8ZmraptkHorOWpFVZ6Nlw0JmW9H+ip5zyyUfLxnPZpDC7QjRAdsYxgGsc8lMVrvzsnuVKTB2ZhJzkeaRlJ4ZQIoNCCf9yw/WY9UO0An4eByTzCyuFUjXXRRyqiFCmWST9CL2ojfGJKjZsXCfxcpyMd9rMeqdvRR7FfAnnnnM+LnrcxahUq2i2G3LtksIXBzGMlEZ2lkywmXPM9qRQKkmj22wH6BseSpUJGEZONiQCiBkAJqyaVYZia9GhBQBQXGxVhKxgACjqPZtmKcRi1UDTyI3rLrXEcTfCky98EibHJlAs5tFqLKJccBB1l2GFDawr2XjTa16Jo/ftwa5NG8SlutfqYGFuAb0u2QIJii4jBEP0vRJasYk0XxM5wD985DPomTk0wj680pgYQjEWNNGbfLVckMQP1yuI6WLmhLsC4FgxQc1A3+ExkqKkb8NknJvDKKk55K0ABSfEO//6jWgsHMXUeFmSEOrLyxzFw82V0OqGmFy3EV//9i34P297N5z8mDhtk3qYK5Sl6YmTvuhYxUSIzvtixEbttSWNMZMHeOgJxjH72Exb8MwePvy+v0GvOYskaCLvWfDDUCKQ2qGJT37uWnzkU9fAKa1HbJRBIVWQtnDFMy7HX73tLTCZ9720gOp4VV4nZuFsWeKu3egw7i9AwD3TNhHpeFoyQITGrbYz3U4OQTPpIwnGatq4aiDFLEB9JmE/0U3eksafRZNIMfSUmXpzZRCqTOmGUoKMOj4EFE90K5+MQSUNsuwDyicmM5FbrSVf6/ofBTNPtoxkBdXovZX9mdGccIqisfdI8zcC5KM20sZxtGf3o0vtv9lX2eQaRNE5CgPjX+UXpFaqNd/rCd4gjyX9LAZMNxbR8qHY3HNviNFuNmXCJoCYxN6q+2AAHMg+wuFuT5J02DTxmuFenJnqrrWOZteNAol0ALBIA4T3IRG0Zr6AFiPe83lc+NznCnBamF6HBjPqTVf2IAGERowAV69jawEAo4D7yda/1UCK+v8fLAmAmuYpZlwWAyjXhfapUuchqzfJsuC9F2LPTTcgpRcQG3LG0NkW/G5bzuORo8fgeHnkSlWcc8FFaPohpjZvQxDGAv7nTAvtThcOXfWZrMTmivtY4zjWj+dx/ec/jg0lDyUkqLoevvCZz+PcXbthmnkxbM6VPXQDApUeHjgwh6V6BDs3hmaPPwuSMPKil7wIB47sx9jEGA4fPQTbtdHzA2xfvwHXfOJf0Z5fFMCQ1y5NTddPz0izvmnTJgRRjA6NczkhJl0756Abh6i3W/K6y8sdMZJzxCfKlEETh4G256BYLok5HyOl3/GudwkDKj9WJSIv8dECxmo20urr46Hci6yVxC2eNVM/gUOX+l4b73vrX6AQ9lCkmjXhsNlAaJdxz5EF3HLfATjFcaSZwSrlsEmIkF47RorXvv41uPzKp0gNYDGpQ8xkDWmshQFAc2cy3vIEnwVJGkzZR+8VVdbpe16u+ZGZrx6U8XjxvQvz03XRWlpCuVqVBplrQK5QGKwh2Vojj42WERy+GZY/jyhmqhGp/4pmr/YLsvxUco+AE/LGhhIAtegp7wJKrZWvj4sgdQC3huLEdljTuwCjjL5RlJQVVaOwyY3lWrfJ8B5ICLJFlieWAzwbScQBLmMfWa/T3VabADJykH/Fc5X08fmPfwbvf88HUXJK8GwPUTcQv6Bety37KH0WKJlbbrQluYD+QXKNiAeAkgCoDVTp/6T/0xqpuB+DKQA/+dIX4zdf/us4cuwwvDy9fYJTApyn01GMggCS2sI4a8dBuVwe9FSDwVvGiua1ICa2318OwGkxAE5G4+LNFgVdAQBYpAqlhLFMmaZRb24nsRXS+L/KMc42YIkQ1IWK0urp5n7U5C+jEw9OuDpNckxlQx8WU8zIpuM/I8LoASDFoNTc2U15Oqf4B/cxCnVUDTZvTe0jrSnfqejTI32h+4EvkwWeK07VFuqLuOmOW9CLqNlRxkSSnT1iiMTH0mCMzAA2SvzJZvTw0SNC++frc/EiQDA2Nqaz13kOU3kcf1+MwVgoaTlI1iyQheHZroCCF15wAWrVMSnS6dBMYSqpcZzyiMbMzokRIBkAbP75Le9TdM8npnCe1lk7BQAgRZ6eWBMAkNccaCVpWNcTElJEvTS/DRZUfXhpiELcxXifFKYYt3/ynyWH2kki0f3RzZd0fdqXKVM1Hf/HPwxjE4SJkbnoE1kVbap2DZfpfpzIMeOUKaDJFKmmcSIaMLqyc8NQd5BanFcUk9y0HmUS0lrTRRUDaMPJuYht9d4Kpif69G4MtB0PH7v+2zgexmiHXFs8AQgEACAewvxV6stY+FopUnF37aJQymFquoZypYh6o46pyUl02SB2fFSr47Ihcfpy1tln4dnPeZYAYnGYwLFc2IYtOl0W9pyqc5Ngg9s3qW9zRGNp2QWEsYlO15f3/rABADX3V7In0VJz41IygOxbtmxZsNR1yHgfnk8CPomf4O1vfju+8vkvCdWelP6tG6exdPwQ7LiFMTfFr/3MizCRszBZcFHg1I8oer2JdrMt0X6uFQtwG/ZJ8UzgVCaReFXcdPcBfOG6G2GUaogtD/UOP2tO6PzclLnxeq4rrAyu+eLfsHoz09efXp0HRUimr+a+wCK4Ui6h12kgCVqoVV10G8fw4uc/Cz/3Uy9Afe4wxko5uc9lSG67WFhuSoJAYhXQjCy88+r34oYbb0KxPAbDdBHGPJ4scrnOlYRpQ6CSPh0EvEjjDAJfPFHGy0UcP7of5+3cgFf+9i+j7MXYvmkSca+FXpeMkrxkVnP6ccN378M73/0xmLkZhGlFKL2x0cFZ527Dez7wj2CodaPdhFfIKWd57aHSC0IBi3pJjJCqNdsS6QRPK13cBwDAyL61Yu2S5lFT/1W8sWYNKL8dHk8W4B59NRxHpv2yu0mcgE4GlxtxJV1dTUCHr3SiRjNrwNX+Otyns2dTiQXaFHWVk/zpFPGnYh+sfv0VDSbvSyuHNAxRNEKM2Qk8fwltUv/nDwHdpjiCC81Yim1VIA6OQiZbOgMAgIwL3j+yBvG401choi9MT9ZiAjAC8GmWljrFSvLF88GGgkX+3NycMJsI9nIfJWtGQF8t1ZCfJ6gVM/8GNfXntyr4+TlFsEOJSa6A450udlxyKSpbtsAcr2G524WXL8BMaKT8QwBAhhoPEQAQ/bGVYt/ttyIWhkkCI42Qp6Qj8OUczx6bkwl9sTqObTvPlXV2fN0M/IgJKaHUAgHB1WJRgBnSqw3GjyYd5OI2vvixD+DcjVNYl/dgJym+8sWvYuP6LShXJmFwTctbEte6uNQVAGC5EQsAIKbJuTzsnItn/ugz4eYdHFuYxcHDB1GpVhBEIXZtPQs3fPlruOWb16OUZ5MZC3uQLExeu1zTyUQMOAVntGvehZnjukumgnJp73QC7c7OQZPaS9gYT0xNYnJ6HX78vz5fTAovf+5zpQ0gE0eaSIlHZl69DmZdtXecztqRrVynAgAKlKyNAAD3Hl0UAMAujAnLVCKJLabVxQICJIjxuj98LS6/8nKEoS//JnUUzchZ0wZKSksZo507MwCATAnJkUwSMRm0Zaih+ik2+WYuh/rcHKrVqhgyxgRXxF8ighksIjx2O4zeHJKEaRSsWzj1VzUx2Z1KHTtcOET/L7pplX5mcrjGKoQG1Xyc5cCPbRi5SRTHt8BYtxMwSqzMkAoAoEAEw4gUe0UkRPw7UlqzUT8BAK5dHKSobCrR8kkhymhASg7oucDMZwLwMb766S/ivX//fuSsPGy48Ds9FHN5xb4gOGGZcp8sN9tqeGbnNAAwjAFcCwAIkh5e8KL/ile88rcEAHBzrBPU0PNMv04EAPA64ZA1G6o+uCdWC/tjDgBY8UGoeew0QSp0pvVXuczDDUU9PrsAV+9gqimRxl3rlNlcydR1wCQYmupkJ0qKAq2XVBu6lEQ6Y1xtrGrDpAdBCtfLKVdT25X3wsZS6WJUa/TY/VLHNmvY2fQpT6hE6IVZhAkbHDb8RNKyJpKL9f7DB3Df4fvFuZoLnFB0uQnq6RKPC4sTFiStdguFYlEa0ma7hfvvv1+afmYws3DhxU5wQZgcmckRkVlxBHUEAJA4JC0PkSkHZyJxH7XqOC6kw2yailbYZ2Nlu2L6xsaLAACn/9zUYk73OAXWzsXKnfzRAwDEf0IDAEJW46REU5yVqYmiyVGjTj2qyBXofdqPhQWQj9sYo0S5fgw3felzKBNpbrfEjdtOU3hkwOgCUtXssiqoq5vPK27pyj1fjq2ccnXtKidpBbKw+Scq3RfzFcUMUJf3oKwfgmODC34VIv29vhG0/IO6sZCxXaaJkp0XCQAZAIsp8JFvfQtzManWlDMoAEAMEk1q1jjFVTKHmMg9NWUG0eI+quNlzKyfkqWHLCPKLLgJtVsduWbpB+DlPCngnnL55bjkoksFAAiZMc+GkfR2UvzoHE7NsNDgXclqZnY2HehzhRLabIa1BOZ0p2bDw0yNntqQs+nSagBA3S8KCJXrMPNCocNvbMAOLVx0/sWYmKhJwgcpqHYaYP1YAQsH78WPXXEZXvTcZyJuLmCylIfB5rfTwdLSsmg2qelnMRFpX4q+VxTHfbuyDn/7wY9h0QdCK48AdLA3hK0RxSE67SYmxmsIemQSnJwBQFnLKADAP2cAAD8z150CHaXbTfG/KngG/NYCxoom3vzHr0HBilD2DHgSuddCx+/Jce/4LJqr5CrCT4BvX/8d/MsnPo179j6AXHEMxfK4MvALU4Tk28KAJ+kvTB3h/sLntBH6LZh9H8946iX4lV/4KZhJGzazhclqyrli6sfJVWRaWGjH+P3XvwVwp+HHFTElNVzSQA18/iv/jtQ24CchDD4vmT6Og+X6sky7fE782ByyYRQAQNHVWP9ku6LetVb+hdb1q6aOEVtqf1QReMwcdqUoJRhD3adAR+ILokyeVFM62DlXNJSrsb+1AABef4N/HxgOQq4bBUA/2EH+VMvJw9l5V0wKCT5bLtLQR8WKULNT9OtHsXTgXoTLx1Gg+SMpqZpmrVrvbAKv3t2wWnh4DAD6YSjwfajtp/9Kr9OB3+1Kg6+SZNS1npk1Zv0OWRts/pvNJtavXy8rAfdR7rucIslx1Qfy9ACADGJgk2ZJ7jyDwSIvjwuufBpix4U9NY2js7OYmJwSqq0AUD9kADx0AAApWvVFzB46oPLR2ShHIYp5T4zR2q2mNCtOLo/qxCSmZjbJmpErVRClUJNyfXZpxNqlgaBtCrW6lDOwuPdO7L/tBmwZL7H9gt9oY9+9D6BcnoBNfxbuBTYQRNT210UG0IscwC6ITIomucvtBiamJ/DUp1+BGDHqzTqCMMDhw0dw8fmPw10334bPfuJfUSoU5TplXChrsIlaTR4nPn+UNsUROqGP5XZTpv9+FMrrFwpFSRc4//zzcckll+Dss8/CWG0cbqnIxUn5AtATIQoBTnSXl2HajjJKZW2zYjo+XDEeKQAgH3QxCgBETgUDACBflSm1LA/swfsxojSUmLjXvv4P8JSnPQVB6MMk4MH1VGJuFQOAADw/A5kOZ8IAaDUbGJuYEPmXz+Qt7aHDmq5UqQi7SSWhqZhkWbM0zRzhMnqHbobpLyBJeioJwCQIpRi4rK9Zyw9TAJQnjmIBqD3RNCjHezAAQBNAAgAmZQAoAQYd7Vn7qBQBSg5Uwy0jLJFbiouNDJkyBgDZalzDpAhTqy+RmH4sUoV+3EU/qMNIYnzr2hvxnr//APJOBY6ZR9ANkHPzMlwWjyEyosII9WYTYUzvNlcPtxQDbi0GQJRGYnb+Y//lOfi9//1KzM4dFRYMAZ/VzJNT7Vkn+veTAQBkAGTDzlEp8mCg/qiP3079aR4SA2BQuLGQYROURDK5IQCQVS0CAHDyo3WNQwDgRCCAimeSC1InBmSGZuq1smddVSqMSAAYcaNmIgpkGtD59MuxeM/ni8jlC0r7n/SloOczK7rGGTSPpz6+j/IjSAlXTSlvLjYt4uydciJMaUYgx7fdbkmzLm7HYjbnYnFxEXfvuxeLvTpCTtGFzpgBADy36rhQr5tF//lhADfn4b69e2XzIt2feko6yxIk4LnOYqtYYGeLlTLDUs1otngJMsbzFqXYsf1sbN+yVRbVYj4vHgA0qSFjgy75jP5j808QgAAAUwCy7GKV0nIG5/A0TABHAQChSQ4AACUDEKCJiyj9CrQ0gUUnjaeoQWWEz3Q1D/SauPHzn0HJBOpzs9g8OYF+uy4U1UHzP9IOyr7Eia+mUktsF19/hAFj246kOojDNGni2nlcTftG7xtNdR3xEBilMz7KF+oJnz4zf+TWQQYAm5yC5aGQr4gHwPEowQe//nUsw0TYd2RyLwwAmh2SQkbH+YSDVwdR7MsIzHGoSQ9QKOWxeesmlCpFzM4ekc2aQBXlLDyeuVwenW4L09MTWFxcQCFXwhMufSIed8FFKDPzmIWxYYCsGRYstsOpbg5Jn0Y5LNtcmcAwdSBLOHg4AIDcr9qULgMBMgobf2ZaegJ38vwZpiNGXyZsI4+3vunN+NCHPqwaPspPGMnTmJfJ/7ib4I9/7+Woz+7H9FgRFifpUYhjx2bFnIz3IMEjXi/V8RqaHR/L3RDT287BN265C1++4Ta0Ehu58XVoBhHCNBWNO/WeLBQjn2Z3yh8kk3EJ2USDVDQ1GwIAak0YMgC4FnEC5os3QM5z0W7VUSvn4TeO49lXPB4v+8X/B1FniSnZAlbMLc5j4+bN6IYRGq0u+pYDr1AiHQRxauLuvfvxgX/+GG74zt0Yr1VQKFYR0DWoz+KNmvhYIjL5Hot5F/Nzc3jV//p1vPAFz8aR/Xdjy8wEes068nZOroHUTNHjVIjnOVfBr778dUjNSfjxOFKTxqQxGt06rr3xW0KRFWaK7aIddWVawnWW16tIziRz2kSfGlIdn8eoNlGBqL5tFSCtjf00h4eNPSc1LJpFO069f84ThpVE7/KOJzuJBeNgVxwpqvVrjPIA9Co9aIblHazC6Vc3/wO6v1IiaEadhi9GzD4f7TWFe4lru3D6EUoIkAubCOYOonnkfllrS66arA0P7kjEpm7aFT9CfT2UpkMdSpoJRgJuC1uRA7Ewkuk/Nf/cz9S+qvY/SvEG97NmN3LNPnr06MBAl7TpzFBXYgp5vWTv7wQMgOzfVBxyprVVpqKxYSGyHLSSFDsvvgzljZuBKoExoNHzUSiWpFb4IQAwTKh5KBIAYVwW8vAX5rA0fxyL88fQbTZQKeXFq4WyJdZaxXIFE+tmkC9XJco4JcvMsIQuz2aILB4Op4ShyWFJzJ/AnV/9AozmPMYdA2m3jSYTACIDuUIVpqtkaQZBxyjGvvuPIIgsMUTt0YzfzWN+eRkT05M4cPQAztqxHbliXhgGY+PjqNebuOC883HHzd/Fbbd8V6KbWZ8R9PZ7vgBQrf9w8eewx+beWSljcmYaW8/ajt0XXoALHnchJrdsUUU3TeR437MY0zR8nd2tAIByGc1js6hMTMLvdoQhQBaj9AlM8BlhF2VrxkO5F9diABAAyHNIFDOi1UTsVnHf7BJuvnc/7HxVYurYD8iU30gRJr6AAH/wutfgqU9/qvgm8Jit8DUjYC4AgCON5JkAABZ9WnSCGu/1/NgYEnooFApoLy7KmlSenETQbMqfc/k82i1VzxtpC73934EZLCCOe7AtDn9IyVfZPdwP2O8Mc4VZf7Ne1QCAlB4qwSBhXSAMABd+TJPbcQEAnA3naAbAKADAplsBAKyDxMAYsUoX0B0YZdZ06rdWAAD0QEnFOLvXbSJsLyJuHpOaZM8d+/APf/dB5L0aXKeM0E/h2PQai+TYs/4hKNJoEADgINPRMlz1mqcCABIjEhDsdX/0GhxfOCbnVNnwntkXz0kmac48e2SYSh+vcnkomR4xsX9MAQByk2oqf1a4iX47YgwEY+Vag6Ilm1SpzZQglDJEGDYaq0EA6nrVRZkZlWW560LJGmx4w0ZmlD4nysYTAABZAcPfIiBB4z+PLtRyoRO8IKKkplYiOXjMfo2wGYTwp/K6qdONQkVxdRzStDrSrHN6z4Kck6n79u3DvgMPwDej/yA8cb6p0E22GGxwqSvnueBCQ60v9dI0pOOGwPgTLkRy8Vu2AAC82LPrgjICRY1UPgAsWjNfh1GtMBvAnOngovMfh3KxKEWt0jrb4gGQL5RU5IfFGC666HorAAB5/e8TAMBFSW5kfXkL8ESZg9YfCcOkD+RsC93lRdTyDspGgvbRg7j285/B2RumENcXUEwCSQ0Y3fhWG+qNXp5yPw3ocoYAMPJetMaUMgWhFVGHKnEwinqlgLGV8pjvJQBw0phFxqOlMfqe0k5ZEc2RqjByJdH+f+BrX0OTcYmGJ2i1yyzafopAKl5l2sfJZ5xEUv26noUg6MLNOVi/cQbFcoE+kpIQQISaDsj0wmi2m6hUSuj3A2yYmYHn5LG82IAFG+ecvQu7z9stXhQsfohg+0ECGmk7bhW5AotoR1xpnZwz4jq/0gBwlL584iVGsZ90+zF4yCgvKaOmjvqqqOdl7JmBoNkVt+dnPfXpkutNPZ1HqmWHHgAuOscP4k9f/T9hBg1MFB04ZEikEebnjqHdYnYzJQ8sGiLUxqpqg00NpG4RsVfFV79zJ27Ycz+M0gRix0Oj20OhXJKJCNcJ7vnZWpqh6dm5zgDB1ddvBg7ws3OoQVmR8hKwxcRyoloCuK/4y/ijV/02tq+vAVEL5aIrRo8EXYKYsBGHS55IMTwyvNw8ukECJ19G149x1z378Lkv/juWlxpo1BsI/VD2lNrYGM7ZtQs7d+7Ai1/yk+jU59FuzMJCIDKJsNsDQhPlcgV+3ENiKYAK+TJe8ftvRMunideEmG3xgl3uLuOTn/8M1m3dKHGWBJqX/IawFQiUKpYWj4IyJ1QFk9ojFV9u5RWg9i8F4CnqOGnavKUT+UkzSNJDqfW3LTafOiVHAAJlCsrrJdOnq2dTdaD6OYQGVeM44B6oRnik0cwa0GzCz2mMgP9kc8n+Tgrtg6/u7Fo4VSE/BD5OvQmvfi4Bu0xLIv6coIFo6Sj8uQNIW0twYh+uvhCHcpqMN6ilNwK8DCUBp3qvq99hBgDQxE8iq9j8d3sIez3twWIIiERmHQcNnGbJnuUqIzH+ef74nDRb69atU8bJlB0FgeynBAKEBbAGAJC9pxXJEGQ5svk3LXSJk5arOP+Zz0I/MWCMT6DXDWCQDSmAopYg/ZAB8JAZADz2nM6yhiXALIshGbFRgKX5Oey54w6J25uankZtagam48mAIEi4EzEFiM7onCxzX571mdEAACAASURBVOb0qi+SAJPGlN0Grvv0v2DKBcYcE0mnjeOzx8WDJiEDrVgT3wBWb/VmC3vuvh9BRGPAApI+pQEFLCwvYXrjNDp+BxFZTTTsDgLs2nUO5o7Po93uoNfuimnfsWPH0O31pE4877zzsGnzJuw65xzs2LkD+WJRDImdQkHR1VOazTECNZTEkwGoxcVcmE3KYJtrBZtzl4aWYiQ9lDDSr4ggvGIOZ2zc4R32UO7FUwEAOUo1NACQeGPYe2wZN93zgAAArCnEJ8ZW7vRB4iOIA7zmta/G055xpXgC8DwpjTz3K0d6H8rIXMZ3SgGqFs3MaG90nTiVBwBZjAQLpU5OU7nnb7rpJjzzOc9Be3lZZLc0B81y5XlcM7ZODh30jt4mAEDC2EgjERZAJgEQyao2AVQcQzVsYGQfmZKyI5FZaZBVGQt4Q5q/n9hInTEUalvgbjxvBQOAE346cwkAYNAcmWAWn5XAgprGSzsuHgAcL5ClqRgAvE8EAEh8NBuL6CwdQS5cghEGOHRwAe98x3vh2DVYVhm9Hns06vyVLwcTBgQAqDcUM9OyxTNKJQrwKyvEH+wBwHNIrd3Fl12EN735T7CwPC9MBZ7XrLc99e5zkgpuBADgeVEyImXey4ETz2vWN2eDvKwuVKy+E2yeD/fNPIzfOyUDYBQAyIpR3rQsbDhlRsrMdmpC1IHPPqTqOkYh61EgIDtlLCCoWVENolyQGhnnhqpcy4efaugWmiE3BAB07uMIA2AUACD933Y9RQEW2rjO5qSZktDVH+sAgDbVIouCOp6EixNdYpUjJ4sTIs0sGDMAgAXgTTffjEXSwawECR09MwBg1HRKT/XEjMhxkC8WcOdde+R5MuOnyYlJAQn4/FIUSvwNm1A1UeHf0xmWCwwLoUzXKOe6b2Cmtg7nn3OeFEpFMgqY+804kjAR2UbIzdJ0pPnnd8TYOC0B+F4DAMqvTRXZUgSrlU4TSxPJG5cFluudIKAsLi2J1Vk6ehiba1UYrSW0ju7Hnhuugxs0MWX14VKzNXKhDzY/XVkPEMMRgzm1CfTFpEwtf8pgigaDEismk6+h67/S/+tCf8RsbMg3fhirx2n+yoMGmyO/J9QuItY5RXeNO6Fkx9L1f3+zjU/edBPaNoEfAgAO7ET5MISM7DEgJlbcYMQoRg8gojgQ2h6n/+vWT8LLOyILIEpNml8YBVoWwAPBKTgwXp3AZG0asR+j3WijWh7Dli1bsW3bNlTHJuDRgT7oI4oduLkqHLrX08yRyLnImFYWMaPnbM3DpI0ls7Ut84PIJrOZxnvAAsn8J3TiLWU/PIcfet8/4w9f/wbMTK1HGjD33IQddiQL/ede+Dxccu5WodPn7ASOmaLZWkZ9qYnQZ7KAg37YlfxqmmqOTUziyHwDudp6NPp5/PNnv4T7F9rwxibRoxyCkgSJq6L8RmlnVwB7fEuafr4yGlYdiSEDgPREZgGT/pogTph/XkYaBtLAeWkPOzeO41Uv/xVMjefRqR+Hm7MQptTU91AqFeEwOSMI5X6TpoeaQycH22MhzAkZTV/ZDCt6fBT4EpHJyTlzuGdn5+A6BlwrhGsmaCwsoFauwe7TKyVF1A9heCZCO0Jg2Pjrd30Qd+1bhh9NIDUKMOwY3biL173pDXjmj/8Y2izJbWChuSz522ToZAkTqtVX2n+d2jeYHEvhtIKdowEAoXKqya7YKhmG6Pwl5o+aCTHM1WiCflJeKwIE6tQWqb9WAwDahIg6zrUAAIkj1c1h1vxz/VeAgEoyOVENczoAQNb8P5QSaLQxsGke2e+jQFfp9jy6xw+IAWA+8eHS5ZpRZIzDkjZXF+rKGlgMrNRh4zo9ZKud5pKm11zZLAfyNnq69NptRH4g50mcuKUYVEUhAYCMystzwoL28MFDmJiYENo/m6/lRl30vuJzQoo0gQL9pk4kAZC7f4WbNJt/xUgLTRu+YWLLObsxft4F4gsQMf6NKStk8spUio2AYub90ATwoZkACoWa55jHLg5kGCEmZ64tk+8j99wtUcmbt2xFsTIG0+Z0PlHT/7gvRmSGSZYIG+YUOdsFr2lORJf33YObr/kizp6swosDBK0Wup0enAL3xjISm0k5No4uHke93cbx+brE0+aL42L+x0i3TtDF3OKcRLYdmT0ikrlmq43Nm7bIOsSs9fN278YTn/xETE1NYf3GDXDzeaCQR3NuTrwCQMkU9+U4WUFFF6f3TK5I/Tq9LiTxlMkTZDQoTxgeG2GQ5vMIOwS0aJprikSGwIKYsD6KAABNAD1SvTUA0M/XhAFAAMDKVRQAQLafrdgUQcxY3B5e/dpX4+nPfNoAACB7J7t3s3vTI+jDDfgMAACmNfF5XQ7Qej2R1l533XV46UtfqqJALQvvefe78bznPQ8zW7eiOT+PytSUsAPyRhfx/F0wKAEQE0ACAKoHoAyYNT33nmx9VhWgSgBgsy7VacpaXYE64stg0n/JRuKMSQygt3G3YgAY5FGQ7cDVSFyv9GCJ6ytXEMUsIAimRADcb8mK0lJfUXsreSb3/FZ9AZ3FgyjGC0h6bSwuBnjLW/8epkEfnwr8gOueK/UzgWauoWRbNesN6SfIquI+JLjZaQAA9CHcee4OvPWqv5QUAJo6irxzdUz9Q9kANGssYwDIAEsnRIictVQaxKefyGvgMQEADIoIjW7wYuUNQNQw8LtwSd2Vi0I1+MMNOrv4sn8bQWkGmI2mUHMCqHUtA7RE6M4qVUD95mAbHHmNDADIPAAU/jQKABRLZaHqSmSgZgsIOWYQ6ZZpSB7imf+BeDglAIpKxU1ENMBBTwAAWQAErVMaRbr2SwGnm8Zrr7sOpuegnfoCACg9uYqcUoU9pGFn88/ChFM6GsccOHRQwACib7zYN23c9KDmRzWj6gARAeMix/eQ+TpkiDFj4C7ctRszU9NSxJOBQA270mgXVANN00bSew1q7F0BAEZTAB5tDwChcI54AAhTRQMdCgBQjYVFijKnq0wGIN1TGhJHqOt0Yp2u1bBw8AHs2DgFdJaw55rPoze7H5WoixxR5hM0kELpFkpdZho11GqqTUiyBNUkXHT/GlFUotwBCKNuoO8PAHCyyX92+/C6pEuwVaT5n4GkEyLnleCnFvbMzuG6A/vRFvNHUhRt2JS3EX9mQ08NtOUhkUQFFh5qIsP1SGXVhtiwaQYx6Bo/LkyAufmj8PKkNBaxtDQnm1G5WECpUEHeLaCU48+8mALSL6BYLGHL1rOwY+d5mJjaJLnxnLSEEan/ptYArgQARpuUUWBn9ZKhRA/KMyKb+A6c2jVizyZvKFPKIBze7dR60/Snj7RHmmIOlz/pSkyOz6C5uITO4iK2rRsXLfT26Qp+7RdeAgSktifIe0S+A8zPLaPd7MNITOTMBFG3SUIkSuUKGt0IoV2EXduI626/D1+9+S606RicK6AdhCK/EAaVXgcyCUDWTGRMLkqJhhiuPk5yyUppIgAyC52Oz8/mwPVK6IcR4nYDM9U86kfuxS/99H/DTzznCkR+nX58EuvTDXtCs0WnhVKhgFaHZpwWxtbNoBdEqLe7GJ+cQr3Z0NGDlJBwWdTFESNOLQ9edR0O3XcfQn8JWzZMw8mXEC40EXaAfIEGWAH6borACtCKU3zx2pvwyc9ej25QQ74wiQQBIjPCs5//PPzeH78OS2EHdX73OujrdBtOWFS8pOrwVSCK2i/V/jayt61ghJBTrjw92NC7liVNP+O6BHTh2sSii0+owULxVdFSkUwqtAIAyNJx9GNMbRKoMRu5RFfi9mpKQi+HjPU0fN7MdnZ031dX+VrX/eh98FCa/9X3j91P4NJ8rVNHtHwMaXMeXthEvh+KBwtdtFW8pvpWlQgLXxoDKplEXzTAOt3lIU5jpCbRTCtS/8PAl+ZfzhkBG9YY3Pc0A0CmxXovobcEp31MwJmZmZGPRrldu9uRwpGpAIMYydMGAFSVxOafJpMhAffKGHY+/olAoQK4BYR+AtsrSkQX30sqhbwCdH4IADw0AEBSWjxSoyGmf7ZH7ZUPRAGCbhO3f/dWOadbt20XVlCuSGZSJJIlypcoU4NBAD9FFMaoMLWk3RbN+t3fvg7ze+/GTMEG6IROPwk3L54nhlfBYifCYqeHThJgiY78vQhL9TbaPerY+2h1O0gNggxqr9u8dTMuuvhibNu2HeNjEyiXx+BUKugsL6I4XpUajWZ9cj9ybXcZJVhCfWlJxRRriUu2FilQQNXtWWqFrGUa0JY2UNf0nJaLd42+V3hMxERP0qBUu7h6vXikGAAEAMgAoNQ0TCwQAMgYAKZk1HOiPwQAwjiQdKxXv+5/CwBA/bhk268CAFQctpuZzj98BkA+hz49Q8gaIhDgugIaSTIRTX8dBx//+MdxxRVXYOPWrei1WiIT8BsN5Cwf4dHbYQSLiCk1pTGfESNlPSkpUKoHyzzZBgAADQApPaFRN4sonjMOQgmWmi46sY3YHkO+tg05AQDKSMyC+FsNAABDSYfMlMa6SgIgbt7az4hDQDk4BBwJIgkzLQbIpOPrd+ro1Q/C6OxF2F5Cp2fhzX/+LvSNcZhWDWHMgSXZGYyrVeaLZDS3GnWRLpLdJs27lUmk1mYAWJ6Bzds24Z3vugrLzSWJd6SEQ4CrM/gasJw1KM5zJuv8CAAwrI1WvtAPCACwf9UePMRT+HaHAICaJvKbyDUBAL/XQT7HGAn1wUbNgMQdnhvvCn7gSgmAxDdwo9b6/+xAybSLFFNNpVDF8bBEGQUZdPCNKqJGMscz2l9ljE6fio2QPVY1/1qD9APBABhlSmQXyemURopaKpF/Eg3WE1AmiQIBJqkN5cLOJos3LgEAalCpg/7KV6/B2FQNjYAzK7rGq4I+c5jmssGbLjMBpEHNnj17xAOg5/uSI8vCff36DQNKlBSl+rhmRW1maiJNcmYwmNBx3UbezeHJlz0RBS8vjQQplKT00qBscmIKXT+UCJ3YsBExUsSk67YCAPgt1yMnOWfoAXCyJjU7K/xcmcZ2oH+VG15RSPlfAgCkYLHAFOMc5qAKnYrZsdRKB6jQMKazjJoLuImPfTdci87+u1BMQmkDuTayqOdGKWYqLMoMldetmAakvHP97KMfxkJdSzmJZaOR+W7I+1KGjmK8qL0c1MI9lMMOr64TXXtnsCKu+tVTAgCmKZMKp5iTjSLucWEuiiP9d/YdwF31Jrpi/ugJ2GVT00Zw0JIWWCj7YRANMug53ad7P9HdRmsZm7duxNhEBWHSQ9dvo1QpwHFNdHsdpP0QLolBaYJiroTxag05J4c0IsjTl0krD73fC5EvVnH2jvNx1tnno1Jdhz74fixE6gZUTY+a1WrEXR3XFRT/AQiT0fG4Bjk6ukavWFlUmwYAeJ/I9aDDdGXCIrnFEiAPkxcENZiWh89+6t/wit96JSYr4zh70ybMH3xAfAC6i0fwl294DfzGLPJOjJJHYC7F/PFF1Jci9NoBJipF9Fm8xqHQ8ItjNXQSA83EhFGZwr9d9x3cdv9hWKUaOhHk/mMKQ0yNJCno2qNggMfrQnDUhFI1pllEqXJMz7lMU+jB8cqwnQKajS4maxNoLc6jZKeouikWDt+LP/jd38TlT3wcer06AhY7DAcxUjhkO/mMSiqKLpDeAB7/7ORRb7XFgZseDhk1VWiI0vmlUlzcs28Wt976Xdjo4SX/7ceR9Hooe0X4rQCu48FwDERGgtBK0IwS7HlgDu+4+qNodouoTW1Bo9NEYvex5ZwdePeH3o+FXhNH64voJhFKY5xksFhRUxAynqjjl21PKKOq+MrkOUOkZHgtcB/MNP95z0XOdWUdlf0xZmKKWFQrwE/WX1lBpDhiISJN5ID6P5QAZMFJyjVe798DlsCQrScGmEL3z2R6CjAnw4YXtw7t0WvLEKCSvZjPbKr3k32ptXq4n6tYqSEPSX5LyxLUn9Vj9bNlRE95DkqnnG4T3bkj8Jfm4KU+CkYEhwWw9rUhC0Sa/8HrpKB7O0GAjAGQvfqpm46VezJ/n0UpC1J+i2+IRPFpIFZ8krjXDc8JM8N53qmvXlpeFj12sVQSphyNAMfHx9FstQasmgFFdQU7ZHg8s2OnmLDqKLH5Z8xkYFmobdmKDZc8njcs4r4FO1dGr8tknpwy7aIp1/+fAYDMTlpSO2iGpq7h04kBVGRoxZCh+Wq5XJA1mWaACLu449Zb5T7cvv0sidOrjNVEmlStTWJ+cVkMVS3GgCBFGMYYK5bRWlhA2bFxw1f+Heg0MF3Kw2XaFptEP8Kd996PowsN7J9dwGK7g9mlecQGsGHjFpQqY9i0eRsuuOgiiZPcvuMsjNfGVMZ9uYjm8Tl5D5SJcf3h56SrPw1YycKSxt+xUW81xf2fbAF6s3hk0bKxiWLFaGGNJ0som8yVsd/qMhxGvfLzc73inlKqVlQDm8/JesXGWzFcHj4AIPAB35vIegm4JcpTqdfG+9/y5yjEgTAA+lGCKCUAMI77j9Xxnbvvh+mWYVCSESqzX8uhtIzssjZe/bpX4xk/8nQFAJhkGJIBoAdalDckidS/rM+y9ePkEgB1vyqQY2W9RaNQ+n4o/4VYHP6pi7vj5puxfft2AQAICvD40SwXnoeQZoGy5waIDn0XEAaAL1N5ExH6pLxzOKB9vQbx4KwjMrM+XrlkiMbD+kVExJTh0SvBHoNX24bClkvQN6uIhAHAXYzrP9cM1t0G7EQxMJWsQCcMDCQAOqZdMwzED4KFrmMCQRdJ8zCi5bvgNxcQhDbe+KarkCQc2FYRxR7ilPInSszYi6hepkkAgAMjDqJpzMjB7gozveExliqLLxUHcPI2Zjatw//3d++UupBMDyYBKAbKw/9aCwDImNEnAgBULaRYlN/PLyNuHcosiHQTrTbgwYYtkh5NzxfaWiholZq08UyPujD+X/LeBEzStCoTff89lszIrfaq7up9gV6BtoGW3WV6EFxAVO4sjnpHNsXHYXRQZ1SuV0fv3HFBRUFRRAfxqiAIiuiVrRvoZutuGrrprn3PPdY//jXG95zvi4jMysyq7qKlaON58snKrMjMiH/5vnPe8y5nvxWh2Y+5BI9+r5bL0qBKLTGeD20nCtZD4GyDHr2ZWPTQiEiRS14MvFiYAU1TFTap1P5bAEApmOPljt00v4anwEwfznoF5iQIpd4U/XJBjxvpSX2lRkS2ACHSJkWWaRoUkcoQViPEaYLSdXBq/gy+cP990jgGtQiduCsu0rLQ9HqqXa9UlM5vZACLi4uSU0wQgQ+yArbv2CGTVj4k49jQEXWxU2SONymLG0pGSIXvNduYaUyjubiMZ9/+TOzauQtFXgoiLJR+mSzSbZSooqdmRjR+I+2fMST0A6ADKCn2UmytN7t7bOfyfGI4LABgETurgbX2I3oVqZbSNkBCNJVGzUz6jDM/adb6McBE2cMXP/SXmEy7WD52AjsYpRhF6LVXBVGtNupo52RoyJIrG3eQA2HGD5XIdN1c3Mct1c6+Vk6/LIV0dDOPZo32e+MaqHEU/nwovKNNbfNjvhWyr2wTRilJZqF4TNBALeb5rjTwwbvuxUIRIPYqyMjhYrEhOmhmm3NywoUjMlKLUaKIAATG6IbTj4nJKqpkGLBXkiNJCUuBNI8xOVUVIJNbG6/LqQZdaFkIarwMWUi8L2q1Brq9DNPTu/C0pz0bO3ZegrygntPDRH0GzVYbNZoHshoTgycafg0EjNDBCAG4VAxwuGYyW9gjsyVTE1O9StQt3K6HNlZsq1WK55jxfGmvhzCs4NYbbsLubTuBJEW8vILt9Sqap4/jB773O3HjVXvhpKuoeAkma4ybKnD40EnkCbXmnDJzUq3IOul8TuChlyWi/S+rDbz37z+BR0/1kAXTyN0pMaHyAxZGlqml02KL2IdhJDGkI1aAaVEkys42wHznNsmFtFFlIcndP8gQImVsBvx/itv8r2/8cVy6exat1Xns3r0NzZUFRL6DFrWuXIscV5on+gkQRApntqPfzZDkA3hhDVFUxeLCghiNVkIfH/zQP+Dt73oPJhsNpN1F/OTrX4XrLt2BQb8lOlz6R3RbTdS3bUe72xcTwPsfPYVf+bXfx+TcZVho9eFU6+hREjco8I+f/AROriwicUrENACtMhVktCaMotqM8R+bUsPMGjnJG7Yb1++ikGl/5Psy+ednXhtmpmNuulFBuWbfHrslx9tW9Rex/6nsMCs/4MXHtlicZLgvDTz0EzX41f1Z858HJRM31NAuCipCJaYcgxpiAgYhDTaTFGFtQnLoRzkQQuhU+r34/tDBM5SfkRqDzYXIHOh5oOkooonmPV/S4FRNLos0FaCbeuv+iYOolIkUs/wZTrWUFabAwWj+MNr3tU3Wg0CGyrjv0GgSroAH733t50dyKrvWSk53tyNAjJWFqdZVPRnYKOnenKq8ra9ml3ycOHYcbuBj+55dQ/7HpqvoFs0/102C9I3ahKTnMNqPDB23XsdymuEZL3mJRHvlEp9LQJOaXH4oc+1cAMBmUqb131/PehrWLBukQ4xqvXFm52Pbt79az5Z92twPfM0qz2H9GEjdwscIgrIr8dg9J5p4NV4WMjS15JSFtZsyPWfjRp+eK669XoZQ3V6K2kQD7U4PXhCg3qAZbVeuw0maMoYh4tNn8IXP3IuHvvgAjhx4FKdOnsDi/LxQrZkWwJ/fe+l+XHL55Xj6M78BM9vmsHPnLpDtyiPK5CCpyXz1uLJ78IhlOMqF53NG/CPuUyOurfySoURt7RGXI6AF6Yanwn737PHC2gHjCH587GeUzX8pRSfp4JC1ko7yLqU/eR/v+e1fR9lchseBmPhi+GilHpbjEnd//kvwqg1JimG9yQFJn55ZlRDtXhuvft1r8O2veJnInAl2EgDg39NGVGtVBQBGPcVGrKeNQIHxd1qy5mGUK/sUmgvm9LCpIe11pfa2NRyBXkp5CQRRvkagBvESBqsHkDRPIul1EAUOSEJhjCTIAjbkfJm8Z4wkZTIY120yALSO53UuAGnE5IiqrJ1JNkDmTSKv7sH0tc9F7s+hcCrSrAZ5T2P8pE4P5FcrA0Cp//ah9f9o4Du6Dux+OIA3iLF68AuIVxYF/P/pN/48KtE0ioKyOUrwlFvLc6vs5RL9JBazTAG16D9DBoPEWevvtXAyQQkVe9Ef2EO/6GN25wz+5N1/hNOLJ+EEpcgAhDG3DpR5LFfixufcDn+coTn6SPY4+u2alvbEDuDO9V6cvH18LQAwtjnKpS3xNaozFO1tmqDfVwCAkx9FfTZ/rG8kxjcOniLJszQZrOM06K02GFmX5MCZPEuirkKF9kT3SX1bGNL4ryYurPJ8m3k+ND2yUgE7WzjXoXoi/t/6JKy/CNYuqkTq+Ri6v1uwRBqZVPT+pCDSQE/ohwadtVMhmqwxriTjcfI9PHLwAB49eEDiXYJKJFFXvECJNlqap0wZy1LoiDQhYfNP4Mc++P1t27cbBFTNrDYCAIY5xXzN3B8HLkK4Qne7/prrRO9IU0bV4nA6p/qxgZhLOeqsL7gmP/tfWwBgTNOmppXjS97G14elwdlrdvwar5V9TMcLuOt9f44dlSrypWVMDkrUySTMemLwU4QOcmbUGqwtyB0E6QCVXCcPHSfBgIiqmfrJoj4+cTpHzulmAMD5Xu3novqO///6CZtc9ZwimHWkz8IlqiBxQ5zu5fj4fQ9jtYzQ96sSs8gFnQg0Y9q8MpFGsXS4CbNt4P1s5EhkTYgWrYQfumhMTQgNkii/RuBo41MOMviRgzSLwRktC7CpxiSqUQBXqNWapiEZvC7jf8gKmESzSZOubfi2l7wMQaUBx62g0+2JeWFztYuipHlmAxGLiXZP3h+BOvqdlA6LB/oV6LspCxqIGYd/ExemvBJdE5TGp0v0utJMj4cfodNqY6KhU4S3vvk38fu/+1bMTjTg0KE/TeHEXdz21Kvxvd/+LUhbp1D3UzRqDoqkh6XFJuI4QyIgAJ3kmd3LdZV6PW6S1MCHONPuIQ0a+NP3fwKrWRXR9H4stboIKyU8X2mgXLWstl3dtPX78jCu69JeGsmKTomtd4wpGEiV1x8QRg0dP3rtZTSqHtwixm/+6i9hqh7i5LGD2LVjWnKF8zQWO3pq+2vVmrj+v+d9f4OFlS6SMkQ0MSP0z6mZOSkWjh89iubKCpqdHrqDQMDJqpfh2U+7Dm94zfej6M4jGvSRJx1Ec7NYPHYShT+B2sweNLMA3/cfXotte65AgggF2QJwJCbrV3/7zdhz+X70GDtE9iPdo4eSNC2HPMoWFauSybykAQzPsTb9os00fh50BWeyB+n/nPrInS7HUo0g9fid/bBgwEZT7TXfY58vzBQlb8rEXD4IsNJ5mQMpjVxK+l0MRLLB4o9AAA2nlPEiSQRBgPmFRUzOzApIS70zI1ylgBNafCn+E4GjICjPMVMl+P75LsTfgKC0Q2J+CU+0uxlKFnzMVc8Saf5JtyZo58RtTGYdRCx41z3G3/+wDN2oV1nnM6RL0iiVSJktFrhSoJW1D1mQ9Nwp+v0hW5H7r4DSRo4le6icT0dMw+jbwMfy0pJSfl0Xc3t3mWzt811xR8+TkpcGiEGAHinlBKPiFAgiZEGIHVdeibnrr8eAue6SUEO2kTb/1P4qAGB0u5tIAB4PADCUcY4ZSK//PcMBzte2/tVq11wX6nfBZmNzAEDu4nVFO6fjMnBhZrykrCRoLi9hleeZ1P0gxFXXPUU8qOgrEjSmIRqMqWk0Tx6TpuzEiRO499P34O6PfwJHjxwRJuTszCyuueYaMa697vrrcdPNN2Nu7x5FiLlXug6adOkPgqG3kh1O8PiubzrGa4/hvmwkhPaqWr+fb7m/bwEAPPar+bH/hLBaVSeJsqCPiw83L+BwAp738d7ffjOK5hJcw4jlbtJOXaysAQC4NzPKb4CEDWXk/gAAIABJREFUAEA1Qqvbxqte+2p8xytergAADej4Ow0AwHufFwpNDEXgZq6HrZrBTapDMchmEo4MDDh4q9Xxt3/zN3jhC184TN8i4FCdJLgzwLFHHsaXHvwipqencOtTLgNahzDoL8seSFkTJXxOkcAt6dJfAElX/CgofROg0hiuy+sR1ouHjMO2aAJhtSI/zwFq4U8ir+3D5DUvQOJvQ0kTZpQIsw45RgJc60RF92/bm+jOLdRxw0gaXlkjQMDc80GZolg5gc7CvJAU3vgTPwNPgAayHimdVZNzGfMZ1mOc9tGNu2paKMMCShC0FxwN4bTfI1QuPkABU6QyTG9r4I/f/Q6cWTklAADT61jv/HMAAPZ+HL8OLhIAgAyA4WkbQ1FswWmQFbOZsfnnh2i6RX/x+CgM0hjxp40+aHzTsFNu2UzH4hPGD54FACT7W/Il1XQtpxMyGI/E6L/6CMH8ugEA1lYpIsEQk0QtmOxEXicVNDSLZVpJ7TyPpUyZhg2DFndEuhw21bxpPRef+fznsLS6LIwAG2NidSs29o+LnHWyPHLkiMRZWa0XaaVsipgMQHCBj80AAP495qbWqlX0uzGmapPIurFMKmenZozO0WabMkmGmfdq2iSTqK9zAGCjjdVuFOEgwawbw+ss4+4PfBDbwwAlzV3KDDWfx62L0h+g4PTYNFcONVWFyQ8fAEmZDlkYFpSwG/04+LDZ9nquBuGxNPgbNiJmc1z/d/T+1wBPriNE2NkMgM7AUR2fefgQvnR8ER2vhr5bQU60mZM1mfLl8MrUeO9EavA1BAB0LdOoGzawOSanJtCYnhTkXF1jVVYha4fHhlyjwhgnyDSKxkRNMulpTjrZqIkmj9NQSAEdIkkc9HoFJhszuOb663DjTbdgemYOnkvH3hYak7OSUzu/sCweAnTEVX2kblS8H+2kUc3pRsWabTbkXbAQNfKeTQEAxmIyrq7MEVUryLo9fOPtz8KO6Vnk7S4G3R6mQg9+0sb/9cYfQ9Y+LQBALSSttCf+FK1WjHaLqSHqSaApEpx4ZPBDR1kAfgTUZnHPg0fx0XsfhjuxC0vtGCRmEFzkFIMFDNdhFryc6vK+t+u3mKUJaUu9KezUVWU0Zooi0yaNU1MAgDFv9NXqoeqXcIoYZdLG7/7WryFPexhkHRRJC/WKj8laTaIw2Upy6vx77/hf+Ngn70OlMYuJ2d1YXOkiTgrJrRbNJ9lGURUeEwPiDhrhAEnrDH72J16LvXM1VBxOjTgxIXhaR4oITnUGn/vyUfz3X/sdVBs7JSkhLikR8BDnKe78jpfih173aqzEHZQBRUElU5a0IGKdKDGNow9+O+Nx8RmXZGj9AogDURAI3T/0ffike0rihTUQ0Am37NDrKPbr70EBhc3j7HuZxlecWyogxilLTro/gbVSE3ZoksXilNdiGLgIPF67CXyfBXAgPhnT0zOSec5zPjMzh8XVVay2Opgk5TkmhVbNX0PPNQUq89Jj8azhZFz2NvlgqgQLWFJ2E2mmspjnOUXe188sZrnPcbLuZDGm/VLiVkdl5ugIWNPWjXrMEVtixNCw95yerpGGWcGWMf+VjICZghF8vcq2U2dHu64NAYiyRDWqoLm6ipnpaaRJisOHDgmzgI3bzO4dFwAAEOgsEAprrCcsJR7vzPURzsziyjvukPW09HzxA1AxiQen9ET7qwCAAqd2PdpoD9FeYe1RHG/o10//xxtNCzCPT6FHx1nXt6/l40IBAE5sea9Kroc4qQutFcsnjuPYkcOo1+oy4KjXJ7G0vIozi8s4fOQY7v7UPeJPUpckmhKNyUlcfdVVeNott+L6a6/D3Ozs0ANCzgnPgUg5iXXq11w3oqkGyjTVbHqTFz8upV1/7sbPDf/PGhlvdI43+97wfF0kAAAlADz0AZO96DnDZr1I8N63vFmSljyhjBPY8dDJPKwmwF2ffVDW/oJMJzayLpDmqQAAq+2mAADf+T3f/YQDALK2hIEkzwgAMNHAn73rf+FlL3uZpmhFETrNpuyHE/WamPQygpcNcFB2UKw8inDQkRQfAvpukQho7hEAyBP0u02zRhGsJfPKnL1h/LUjkdpFSAZABYGjvilOOI184lJUrnwOEm8OA6fC0QCCQawMAGHLcLdVE3a7Bti9TqVt43P/EVPCftsncDvooVw4hbiX4if/80+hSLkuhRjQr6H0kDEFjHN6l+sXTa/7wpjhuWJdxeeeCwAgKyd3CtSnqgIALHcWMfC4Z3AffWIZADI82mDALWvgxcEAOLoOF7c0irHPuvsJ/V/c/5lfygKN2cjn0F+vn4DaxV82BqLvFjE3VHP7/xYEOBcAUJSpNBAS8VeScl7C8UJUq3WJkaM2SCiMMkFTLp2li6jZ0cXEAFh3KkiFNE7OSuUa5cLrFIKLfqyUHiLCdMscUkS1iBa3ftH6OUI5TPIMn/jkXchRiuEQqUTU9bOg4Tmh+QhRZAIApPnzMwEARgmyaOHFzOk/tYqkM5JFwMdWAIAYCVaryJMM9bAKJyvw/DuegwFvbhNpppuWml0RACBy92QAALZqoNlghIMuJt0CXruDu/76/djJqSGNeUBNICPOmgriiHqLm5ilLHLEOJBJgDSJhp1gC65xCub5FFjjRdz6gm6rnz8XQLDRzw6LxzEAgAaTpJS7pA2HVfzNJ+7FmV6Brl9D4lfE+4H+FULzlQ0uNVNUOsVKFqS6z5omW4paAQAKVGoR6hN11JnPHDB+SV25aRJIDSapzZLTnheoViJMNyYQhZwqpPB9R6h+k5NTePBLj+CeT9PYaRJXXvkUXMocZC9HY2oS+y7ZjzvueJ5MIjhRd5wQQcjoTeq8NBNXY+A4UZSxqwnt1r8/LNoMjU6OkXEYV7rl2VIXobiV6tXBtYDPD6IKfuXn3oT3/flfohFVBACYcIHe4gn8wk/9OBpBiorThz/oCR3bdQOsrHawstxBP6YXSKggnBizpswJEl1kbXYbji82Ec7sw8c/+xA++fmvSCxeGfrwoooArdRSsjDgZIRNnxhVUpIkL18BgOHM34AAer0aIyILCYk+XmU1WdLDVL2C9uo8QrfE5ZfsRHPpDH7+Z39a5ABFbxHd1UXUqhXRYGdZgcnpbXjk8En8xu/8AVqJi9Kvo/QqiJMSaVZINFctquDk6dOAT4nGAFXGoXYX8cI7bsUP/ZuXI20vYmqyKtfJmYUVTMzuwkpvgJW+g5/8b7+I+swuZKDJJxt9SLM/t3sn3vrOP8Byr43cIzAgmX3DBk/2ujEAgMcll3Os0Z1SnPEcep7kgbOxCLi3WV25aTaFNSMHiOyBUU78Rvcar+nNpnqcqtAZU/aIQYG8zI3en/eD8SkQkzwdOga8F5gxiRRxr4lOtynxYYcPHsaVV14px3XvvkvQ6nRl700zvjdOcnKhzbJKZzRfxSdVlZN+6AQ9S2X/ydO+SNn4mUkQpKwSDJDqPqfB1UAY1iqDUFdpTpGE8q/bnTzWtJQbZBSuKUtN2pD84BidWSQE1uCbYCFNEAmym72ROlS+p3EJmgUc5F41skf+LQIAnAQTQI+7GrlGyV2lXsPUdqZJnM8KveFKKlIxNn+Nxgz6KTP/KminBS674SZMXHedUsIpA2TBboR6LuU+HPzzLZul6PECAOOvarzJt/+2+enrG0+t7+hVszGD5fEekcf6cxcKAHCd43tjY8brldFwpFsffOjL+OL99+PI4cNYWlqW5j/up7jy6mtxw403Y+fuPbjyqqtQOIXIZ2qc8BLMy3LAJPvw65yyETrnWyaVoOakpHNSy/g66t/VoJOvg2wQy7paPwAYXweG50dQ27M1+Oe1r18EAIAMoFkjrwcAyhR/9ZY3I1tZgJenKh0qXfSKAK3EwV2fexCDoKbsQQMAiDFcNcJyc0UAgO8iAEB27BPIALDgItMWbCJCs9WSGFDrKG9jRJN+LCCqV68JWLp8+EH48TFUHTLgCJJ24ZYJQrIXsxgZgWhGSpJJJXU61yVO/XXvkJ6oHEgySBFUpXYImCLAar4yi2LyUviXfyMybxsGblUYWi4IAJBxzbpGWWhqMqNRJMMOxqTCDZflMamEfY7H+oK5z0vziNsx3viTP41+N4fvci/nrwtkvxbDXLIUBgoA9Po9kbkoA25rBoAIwmiUTKZU1cM7//QP0c3aKBwCCDweTywA0Gg0Rsl2Rspt16ivKwCAVBVu0knSN4sN1yvVIW/1YAG18eJvClxDcx2nKz0WBkBRclI9AgC4nrmBAgBhpSbxKtr0G6LHRQsAbMBPNHCdRiRqFIbo1EjHpPEQNf2c1DECTYqOEf1Qz4nelNb6g5rexZUlfPoz98qixkxYbia1CU7FMvmg7s0WAzSxOH78OJrN5jDrleeSsUVEtmhwpY5amwMAQoE1r6tCLXGSy3TytlueJowAPojusYmR9yfNgDa6T0YAYM0k3ClQDPqg0e803/PiPO7+q/dgd+TDa69iitVuFkuhyyKRDUXKzy6bC04EHfhpzojTYZFv7x2LOm404d+qKdc6eFzLtXV1el6FgvmD61+LbEBseIIAMbN1adNfraGZAR/8xKfRcSJ03QpSAgCMGxM3dFKJqQlWjT43CaVl6uaj+4yCAQQASknAcMTwZWJyAnVO9wOChdSU0eFX9fjUYNKEklTmiYkaalWCXQWmGnVZ806dnsepk/PIcx+LC01K7PGMZ9yKS/bPohwkWFpawZ49+3D5FVfjabfehkptFt0OnZs54QlRFGykqP8NZarqunRyJ8WNVGDTBI6znYyHhxh8DhubddNKkQCEaDVbAkJ0Wy1EfoB+t4dveu7zsWt6VgCAQa+NMOvhld95J57x1P3w8haKeAWTdfVPaLdiAQC6HU40fQSOL82WRIoWMSr0EYh7wgIoq9NInCre/d4PYTEukIY1OFFNCtQkZcM/EG0rN2wpUK0ExUz+eb5N/WF8+RRAVDcPNWe1LRzXs2olQNxtoRZ66LSWpHncMTeF1eVFvPHHX4NrLpnGIGlrMeO4mGxMSyPULwP81Jt+WQq+5W6h8VlupFp+E1HIxqlSqwibwMljzNQ9VJ0E/+P//q/IeqvisM8ijKZdx0+voPBq+LP3/z2+8OWDOLnQQmNmhziu91m0hz7iQYZ3/vm7gYqPLicUUYCCDABzC8mKJgCANbpjLaX7p0R4uuryH4Vs/D2Z/LMTV08ElcuMpBTq4s5p/WbxcOvv5fXNmqyvlFaJbwONrTIBzHQKLK9KEjakiHGAXrcpOdOeV+DokUfxpS/dh06nLXvRRL2BIIxwxzc+Bzt27MKZMwu4ZO+lWF1eEQmDpff73Mtyyjb6GJDa32kLdVob6lSm+zKpkg8mxyjzgQWsXCEGRNJpO1/L6J4YrlTjW+n4WjbaEkeHwg6mzPTeGmZZnwXh7BjKP4EMgkycvolUjq/Rak8tgGOBhOHvI4slEBM1yujoscPfzWtvenYGtenGBQEAZGKsNlvYtn03ukmBZOChMrMd+297pk7//QAZG0mJy1KpBZt/iX8kaYG09zHw+LEyAOyBXD/ht98fr//G94onAwBg/QNkjWOTRZ8KAgCug+7pUzh66JA0Rjt27MTctu2QCJOwgrKfYmW1JXVXdaouyU1pP1GNtefLtSJeKuI0zzVaIyNZb7GWI+NDNODmYY1h1/surN/nN9qr10saHst+vpUHwGMFYh7P8wXktx4AVBuRAcD1kt1jmeJ9b3kz0uX5IQDAmNm4DIUFQACg8CqaMsWm2OPQqYBfCYUd+8OveRVe9r2veMIBAK434tEVVUT/T7ZVfWoacactdZGA+ykHEcqMLfqxrJUE/IveAvz4KCrookhjlGmMkP5CnOL3Wug2lwVoFSGaiT21eyuvKRna0eQ1Z6xyJAaEPlMELAAwsR/B1c9HGWzHwK0LC40Te3WkMsCdXWsNADB2UQ73cX3KGAPAYLUumQROArSbSNo9/Nef/lk0V7rwnQhJnMFzmfykRrOSF0cPgJRmmOoBIEPfwtYLG0sACAAw5Yxoc+nmwgDInATZgLJn9S94IiUABHLscOcsH4A18a2P5w648J9x8vY4A8CeKkP7HzMw4uZM6r/oX+ykTUcWW76KzRoQpcqp1lEujS0oZhsVMvp8Zoxyiqcono1l80M61NfEVVxNw8fs/4auxxeTB4BdyccaL/NPlVjocbbFNBcMFl1kYjAGTAyUhE1Bhr9xJBdqrYH5SamnbAwlHjnwKA4eOSR0T/XspGmTNv3i2GqRZqMlf+SRR/T2NSgxN6TZ2VmZivJGdIwJ4GYMAEbL8HVzc6tXaki7fTz16mtx2d5LkPTUe4BZ2eKyLxpXISYOJQDM9v569gBYX/SM3yziXxI6Yooa0XQsT1DOn8KnPvBX2D9RQf/MCcxVArBopnkd17q+y8XaQV8KYwdRUsIVlFT11pYJME7R3OoG3ej+fCIAgPV/R+5/QaBptBWhR31aEEmTeXB+CXff/xB6XgX9oIaUBlYEB4QOzw2uVABAmj5DQbO30BoAQCfPnGzy2JAFQK08r2FZjN0B8rKvAKJ4KKiYoFIJUa8zZ91FlvWRpH2jg3bRavbxlYcP4/SZZVyybyduf9a1iCqOUKE5Ae30etLIXn/djXjOc1+EcsC/VYPr1DAYRAIgFDn11b4AEy4RcGOiN7xWTIyjnZrb7XO01uriwBWU718iOXkfklJGA81/QuZ//if+Cz724b/HdFRFb3Ee2+sBbrhiD/7Nd30ryngJRX8FkzXqswdIklwkAJ0WTYYGcEtXprMkhzNbmJnBzW4btZlZdGnQGNSw0Izx/n+4C2cSTg9qAkRQSymRazQStAPVMQmING8GAFAZAJct7ifabCpt0FIHNUpUGmHPQWOiguX501haOIVd2+cQ+C76rXm86t9+J+647WZZ99rtNqamZnDyzBL27L8G9z98GL/yG7+LoD6LbBBitRMjqtQFcEziGNt3bENe5Oi0VmTyQY+B3vIpvO4/fj++4Wk3IKJ5UEJjtQk8cvgEPvh3H8NnH3wUmRMhqE6jl+RSuJFVFdQqEv33M7/0Jtx429OwQtBlooZEwLtRCSQu8Wbjt2CAfKbOPwjUjDUgAKMpCaS6y5DLFgti8GrWeTHt2xoAsNeUNFzmSI/omh6yQsjLso/yXGhOtAHtB0BEI0dGnLn0tYgQd1dw6NDDOHDgITSbi5iku3irJeee0WLtdhff84rvRehH6He6nM+o8TOvpyJH3o8Rt1vq5txpYYaFLT1sqPUXQz6+Nz336ndgJCOGUCqJQWJipew26jvHsgfOXurWMQDGjRJN4TGk7auBhUnc4HSL+x6BwpxeIDrxF38MiS4ztH+7N0txPDzAI/dBA0AQBDh29KiZ1jdk/56dmxOjyMfLAOBOGYae7MM5fAG5Fjt93HD7HQivuJp0SGQCAFgWikI+XjmQvHnh2Bjp5ONlANgp8/ohjz0R6/eh8etRhhpfxxIAXiFplst+Iu+DgxheNAQBNOsTaLWAkGaC4lZt6NKqvUatipgmdb4rEcgS5izAknG0d1yNPAu4V7DGNXpzwQXVN8k2FVJjGR8HGbgYRu3WOefGVWYLDfvWxf1a1syFtyOP7TfIfS8Aqyspc5QASPwd95Qyw/t/5zcRL5xCUGQCIqY5kAwiAYU/8dkvInNCMci0AAArYgIAC8uLAgC8/Pu+5wkHACSem8CnTC8M1d04w0ttHEVor6zIbj/JtAD2OjTzi3tI26eB9kH4+apM+kn7D5jqkfeRtVfRa62gGnCoppW+AqSq1+ef457CtXlAAMANJS6drFSRRUQzKBuXoXL9NwHBTgyCSR1EFF05tvAIdGm0o6LFa/2wxoH8LQGAQQJQitjt4+f+25tw6sQ8AjdEp9VHFFTh8/zQ2kzSaArZj2P6wfAa93yR+ym4sDkAkLODiDz0854wALyqg5jGwj7ZdU88AGCHceMyd1PAXYD94GO7VzZ79hgAMNZ8jjkqcm3gIsKMWwIAnEazWeOD2vTzMTEcFhzrHEO5/EhEjvn+Vo3HWdNDAwAQ2ZLFT5xAB/CDSCb/vh8ObypD/j/LTOtrLwEwpf1wRDQGwAxPh3GMEkdyXfRZLJFeK07lxtDM0g6tq6RGK5ZiNKRVlSOF6j2fvRf9NJGc2GqtJs7rBAGsvt9uHvw7LKjPnDmjed/GEXl6elqkAbagtCEGmwEAlgEgwARd7OHhtptvxcxEAxlNymTy7wvaKWZwUlwpAEBQhzYdX88AwFa3KZslh5r3PEPFKVArE9SzLvL5k/jYe96NSyeqqKYxIjrbEgAA48gcpB6Q0ERu4IgZYBEncl1YxNiCOfZcbvkaxmJIHhP6P2y4t2YIbAUwSANflDI57JcD5EEFJKZ/+sGHcXB+Be2Bh7I6iYypDyyYDABAgz5S1JUBsC5mTIokywDQxiqjKzCbkJA585FIWQhgRVVu/qkYmYoRnzEA46XKyXOtHqIS+VhZWcJkYwppWuDkCU7xCpmWdzpLuOmmfbj+uv1ynyRpivpkHY2pGaF70srsttueg8nJ7ZiZ2YtajSZ0NZQFWQsaY6kShA1YVEJPG22deriHHcYQAGB8VKVWw9LSAubmtsn3mwuLaC2u4Ltf8u3YMzOHrLWCKX+A2Qrwkz/6A0B/BW7R0TQF7uEDD0m/xOpyF91mXwqC0GHAosb0NZvLklmdMDovCLDU6WHHvsvwj/c+gM8eWMAyo6/pWF+pwYuq4iQv5j0E74xeVQDKdRIAsgxotKiQn5FiMd3DGgOCcoqe6ODZ8LPwmKxV0Vxdlq8ZZ7h66lF897ffKdrZffv2ica/G5NNEsGvTuEHXv1jSGhuGE2IuzE9GViw06FbgB+PIE+CSugg5dQ/j3H9NZfh373yFZioV9Hrxbj3M5/HP3z0Lgz8GuZXe9ix5zKcOLOMiUk6FnMS4cCrhmj2u3jend+CV//4j4oMgN9jxCoBAFV8jCQAvNakEaOK0eQ9EwDgtFyaKaFrkumZ6/JtZGw2LUDuVfryWHh4k9vQ3tNS9I3ts7p+e0gy/R2l6DENGCVmmspKqFeqWFlaEjBsZnoCx48fxKc+9TEsLZ3Gzp2zOHXqOOa2b8f8mSUEQYQ0LXHHM5+NW264CW5RouI4SFpNdJYo1VgRAIB3rMgcPAcVpgDRoIqTu+EgwKQTSFWssh7d19bWKJS1ZWN994aH4BwAwBrwwDhYCuNOLmBKUJSVQBBAkwoUGNAJtlIzrEmn2c0VUBibi7Cho4SObAg+eP3xozE9JdK8CwEAWPgy6WipE8OpNFCZ3YH9T78dqDdE3hFz5xCjSb4mJmtoCgM/FADQqK2vFgCwBnAyOfCK45i1bE2zqeDO1/JxIRIA2X0kR5Zxu4wxpoSlr6w2T9k8jG1DPxXfEQ46lG5OGZovWm4/5LHXus5e/yoJMulKjKLl9TcWVy3NG1MmJBtd9zYL/NtjaQGAcZPfDfdiw55bv/evBWo2OUNye249AHxizy0BADVRpQKWa6cCrLmsZe//7TcrACDsDMa+KgBAFsBdn/0iUgTCyhBcRu1nBACYX1rAf3z1D+O7CQBkyRMqAZAUBtbzBc10A4msZVIN62yeQzKGKJ91w0Cm/0mvi0pEU9YCnaWjiNLjcNNlOGWGkB19mWDQayFpryCPO5oKYCKEtWiwDFtlAZGZRaCQxstsqMX3hvPEaAbFxGWoPfWbMYj2AMGEyCSdpC3eSGSyuOwDjbRgvR22jUQenf8RA0CuGO4vPE85JQoF0Evwpp99E44eOgbfDdFtx6hXJjWW0yyQvJbZuzBtxkYA0tfhXABANmAiT4BWb1UYANEk44LbCMVgaMgNf1yX6kY18zgbinJpqfMkltvs7bZpvngYAOYmtpMK+dKUZNQbcfof9wQA4JshhZYncBgFeI5DZzfL9Q2+nfBwEbHUM7uYWUR5U/BgCAAoWirOxVLks7DXKY9kg3IiZkgeQ7qena7L5vO19AAwd8IaAMBYZ9j8Y3XOEgqP1f1rMaJO0DqJMFMJma7pjiqbivghEAAgYBegl8T46Mc/hlq9jsWVZUzNTAutrEdtkYkB5HlgU06vh5MnT6rbsaQ/pKL937VrlxxvTjAYs3guDwAWOPxZmj21VpqYnZzG7bc+HRORegLwxrAMAJVv2+ZNWR2ZTBO/vlMA7DW9/jah/iwfBPLt0CswVfXAZIB08STiE4dw3z9+GHsrESrMMRWjq1IMATOnRCYLu4OwdJH2+nJt2MxYni8BiEihHWN0bHSbbpYCcF4FwAbMnfV/Y6PJv32OBQDI2OkPXGRBhNUc+PtPfQYrGbCSlvAnGTnnCVWV1aI0/xbtlemgcFuHD22MzHbkDBAwZox53EJzNs70PtkAE2g0JuB6GglIAEDAApHCJKhWA0xMVAQgYKPI7xfFAFNT24Uu/8UHHhYtdDWK8a/vfL7cb3HSQ14SUKPWPMeOnXtELrB79+W44oqnYu/eqzE5uRO+NwHfrzGDR2j2G8moRKdnmABrVc2jNyuFoB8KRZDgBqmBiUSyTYq490W33Y46TfnILGmvoOFn+IU3vl6iAKtejrizIg7EjA+khQDf1+piG3k/Rwhv6MieJj0BS3KnxEKrierUFJY7XUzuvgIfuvcrOHi6KbnWlF75lZqYCuU0qzRmgMbudeSmrjJWuBL3xmJNdaga/clFwFRjwjpyMT3VwLEjR1CvMY/alb2oMVGHUyaYqjpYPnNciqJbb74Zl+zbhxd/27ejlxZwwjo+etdn8PZ3/ql8vW37LnSYoUy6PWUfnLBzbyCo1ldAZGYiwsKZE3j+c5+NdrOJ+fkFcVYPabBGDwGa4/lVmSZNTE6J7KJSjXgDo5l0se2SPfitt78Ny3Fbvsf7VV32jemlZQCwdqVFwADiR0DvFb438XMRqr8eI5mAS56zmiNKc2obq/MEAOTFCt2JAAAgAElEQVS6N1PD8b2YjV8/MbePAGEEG/hBbbZO4fMklWSMwHNw6tRRfPGBz+HgoYdRln00Jun1oJN49iGuy7zqBL12F2/40R/D8qlTWDlxHAENq/IMPlNnDLOBN6xH0Ii6W3P+hxRmYfadvX7ZqT9/VsDiIQCwCYlzXYMiO+NY0aXwwijezxgfyBSWTT87A15rsifZ424THIxxogDs1jBw3eJn8yy49hw/dkxqJ+6t3A937twpADwZcltJOM5VlRIgm5rbJrr/1aTEM57/zcDsDtCdMw8rSCSOVudzBJHFQJUfwh3h/9FD5YkDAOxken3tp/Wd9WM617t84v7/QgEANwgk5o8AAKU7XE9lKkpRukxMla3iMAHCD5C0u9JIVScbQv2Xdd7aoI6xpWwak01mkmuH0ir+SnFzZyQd/9YI2Bvfs2W/o6TA/IzWhGc368KiWYfCbMVaXHMmLgIAgGs3zyGbVlkjJUqUa6QyAHrzJxGSmTEGAPQHkQAACRMxuH8WA40iNgDAmcV5AQBe8crvfcIBAAK8MlTl9cH9T4aYgaSE8PzKuTATdl5XVIWCZsZJH60zB+HHR+BlK5KsQpIk0h7y5iLS9qoYAvJYUD41Yujo8ZLkGR4r/r68FAaAME3ozE/fIgIAk5ehcs0LUVb3AOEU8qxA2W8JAOBE9AwgRV8B/PEUAFmfx6R8es2sAwC4/hM8YIIP/+uf9thf/PlfwIFHDiHyI8SdBI2JKZFRcoFkP8frlwBAt9fTvkQGv7wntmYApARH6hFW2ksCANSmK+gmrX9WAEAAO8PQHTE91/nVPHHL3Ka/2UmbhwaWomBpbYpoa9lGrTg3QVImrZ7L0tLXo44b/RVZ/Ax93E4mdQN31bxsSMl/fO+ehYAYeJHOEoRiZOEL5cqYpZkLUS8/M1G4iAAAQdWsnsZM89UYxGBo3FDEJKkvFz0XDNsw6MSSyLJuOraZo16IzT+n+wF1qINSmvzjJ0/gxOmTWFpZxp69e3HsxHHMzm2T5xEAINpIzQopnQQAqFnk7+b0ghMLNv8EAfh/3KA4TSU5Xc6n0akqLXt0tJkCYKc7ETPeW1188/NegMj1QU+A0eKg1Zn8/FgKgJUA5A7pxYHEAHJqIYpQKY7PNkd7LFeSHUCcCwHn9Wo3UzkPZnJ+vvj3+oZaC3HGmEQCgDhuDs/JUI8GiAgCLJxEfOoo7vnbD+DGSy/B0pFDmIwCMahrd5roxB1x3yZCyqaPgAz/hrhL+768Pr5O+2/LBrBFti0QhhrtTQ6afZ/rj8/6ic7GDJ2zf+k4OqqUslJAHm5AeVjFyXaCD3/yXuTRBHoDFx2CeDSniUK9LmRaWPCy0gmu2sivfZiCV7YdiZobSYyGxY5Un3RnrhgKJnX5SqenHrpWizDZYIOjwAuPYxwniMI6+v0CX3n4oLAQULZwzdWX4vIr9iOIqAdngUcQgCZNBBcY31ZBGDYwO7sXl1/+FFx+2XWo1WekRvTMBELXVrNJcGPjz3IqQAAj1QkSz62g7pSE8PmyKerbJ4jBBx34WXQunprH/LET+IkffT2KThMNt0Sl6OG/vP6H4JD+H+l0n2tJt9uT98VIHVLw2sttuT9D0QjyTmMRm6N0SwWfHIJQlKPUEO26Hu/6q7/D8VOn4fgVhBMNpKWDXkJRZijvr0upkAGOKV/i32SxLLTZXOOVZHWWc2UBWf2ssiRfnstjwsZQKbLaxHNiIf7mZFHwuJAy73qYmd2GqdkdWFjpoBNn6MRcs0qdtnssfgqkPNdMNxCJUoYiZ8FUohLSlZ/0e7LLGEmqWnnRy4PrkCeZ0uLxJx4rpWisM3eAGDn+4gPvk8/9QSbRq4yflAhKsiFMVCsnhIHjYbY+ocEU8li7lo0aVkNHl8O09mJfr+FVR/9RU2BG+cP7YMgiE1CM4CyBjAlJHEmSFqanaui2V+R47Nq5Q3Kn414XiwtncOzYIZw4cRit5iIch2sLzwHE/DGIuC8UqFUb9I3Elfsuwd6ZaQRpH3UCPWkfXp4hMk0LvSI4feL3DBF5eA/bYnJtYzyK27JHgFs7TRSHa4ox3huvOez6br8nTbkZOHCP5LoiD9HCZkL1J+1aQHaJLuRpMfRZDYkfmlrq61OwcbNBNv8e91NG6fJaJnuO/jn8LGsKzeO2mIITGGIzYFN5LBtP1jbXk3srqNWROD4au/Zi383PAKa3C4jH6D+l+HP9o0TQGKhK0W4AAPFQURaVrc/G1/xz7Q+Pdd23J1nP2dcnA0BBn+GIzIpTjMGpMrfW1xV6nEbrm67b5v0LE2psCzM/PLzOR8vD6EnDC/uxVDsbPPdCGBjnMcHcCHS4wFc89uMKrpL56zFulMZwZKoa76S//v3fFQCg7HXgyjCkgsypigngJ+65X0wAcy4iri8ywagaoZvEkmz1ku94KX74da9BnkuWi/gJKRua9fdAfBooXRSJ8RY06I0mxKM3YNf7MQbcutVQ1i2p89VvJFATFGGa5N15lM1H4ecrMv2nlxDiNtLVBeS9JjzGJYv2X9cv7X5MxWyAWI+JCdzPgioLKrhFH0xvpQQgm7gUtSufB2/uavQLlbG4WRedTgt+vYGwUoHPBdKkGtl6S9cS/eBaoowWNT8e7xkZ8yrT/7xA3mzh13/1N/DAF76IKs2TM8b6pkYCYBnKntD/W+22xtAztvwcDABawBE1KdwScdbF2/7wdzA5Vwd8Gp0zHUKlN4/3sdH5Hb/m2TNwDWf/ZNdYy875WntoyPnKWodZ36y5qUZ0TV3miDJTAiBTZxZiBpF6LACAffN2c+FGJgWgof5dyAnQxZR02gBhpQovoIGXxlLZpfgsAGBIHfzaMgAEABhbQIZu2VYDyUUnY8yLKUpE/2gpwwOZVggjg5nKJgqGejFOBKkvYsxTu9uWiI+7Pnk3enEPUa0q9H7GhnHxZAHCIoNmT2zu+XpOnToljb91IuVFTPM/ftZpKFFLNuJbAwBkANhFzAIAL/zG56JOpgZNceQx2s3+JQEAzsBHxZ9A4AUoHBqoxQj8EtWghJ90gM4K2kcP46Pvew9uuXw/4sV5OGmMiSjARDXC4uIionpd6Nd2YjBCevXI2oJxWAAbGpJM04xB51b33lcbAFhbAGo/Uzo++k6IJKjhCweO4b4DR9EuXRRBhITeBlEkhbqAfQYAkMQIshuM+/F6FGCjonr82Mi+Lcl8hWjxPZf3Cz1DyKgpUKmqBGBmliZ+bEJd9PupNMrUzD/6yBFxfnbKPvbs3ob9l+3FzNwkHJ/nsY9iQAlAiW6vjyiqw3UiZBm1nhPYd8mVuOGpt2LX3qsYBA+aEwmIJxD+AEnch+f68KMK+t0uKvUJvUcY+sDoMQOoCsPJnE8bLahJHexGC8SrLbzo2Xdge72GhjdAsnwSr/p3L8f+nZOYrrmIO00xPSS4wAKK+eArSy00l5og7kH9tksKuuj8cimCyAJgpA5BgMStYimrYXr35fjrv/kQTi4so5uSpRLCCWtIBy6CSg29PmmUvrxHye81jS4ZCzVpwGxxrGuBAgH6LK6PumEyFoh6bAU/+LVMgUltloAzTjNKcZQX3TxlRWFVQMMkLyROiE+ni3LI/a7MJTK2oLEhGyVxeU+FlUDqrpDwLcgiRROBAEmnV38SwzwRLbUzEAAgdUr0Bhl+421vwc79e5GiEAkAi1R5j6JP5XTdE7NGghH1IFwHAOieO7xPzD9HJcoGAIBdRSUVwKyoFvgyACxdk0U+ZiaS+leEWyCGUg4yzMzU0OsuYXqqjuNHD+GL99+HUydPGJ8eNsgJspwsQILOlDp7IsVotzuYmt2FcuDj9IlFeKWDW667DvtmplFJY1SKFNEgB+3MpBAVlhf3fwJdWtiO368CYFi2qgWFhg3U2tWKYJ0kKKwr4+w9Mh6DqIWoHiAFQHU6a2sTNhCSQkCAlwwAw76Q2sFOOwUAsADL2te90TpKYJbO/wTX+eD+SRCdBSHZeQQcz2XiaIto9clRQF3eA6/DIMRyN0Z92w5ceePNcHbuw4BmZwMPLll2w+unlPvYFVGdAgByf4kKeHMAYOsG5ux3vNnzNwbYnxwAwOgojMGX9riPTfX1W2Z9M9edhRLGe5DNhgpr2pSz0IHHW0FfwM9dZAAAa2HWAwIApD28/w/eivjM2QBAmwDAvQ8ok4tm0wT+y1yMguMsQVpkePFLvw2vff2PSDzxxQoA0AQwX/kKgryJgEbCjDXut5GsLqAgAMAY3yFb0uy6hmXH/UukKoYtSRNAXlIEACjdA1MAJvajdt2LgKkrkOaU6PrwB/SC68Gt1oWqz0hYmpCP159ak+iH53FCzz7FGsuOrjevLBAvLqE6N8cMRrzlV/5f3P3xu+G7lMKRHalIAodcHAKwr6HfSbvTkaGlDE/UBXJTDwAxE2e4BnL00g5++21vxrY9swIA0PSWMYZfbQDA7if8vBUAICkKF3D7fTV+1Ck6RyUoTh/DJcr4jTjS+Mv02UT/KSNl7VR/qxcyjobYyQQ3AwsAaAFwIQ82mIqGCwMgrIx0WZYFMIa9jiABq1pZm1d5Ia/k8f3sKEPTYnTKAFAKaJFR78/plGYfqwbUFJR6pekNZs4JdWFs/Kl7Jl3GC32hGh44dAAPfOlBaaRSxheJqygLEHVKF1Oi2Vl0Oh1p8AkAEFDguWLRQnCAqQDjDSVvSCsB2IwBQADAVFgIvUBMAO+47XbxAODX+njyAwAbXRsuHZudCkIuZKSNF30GnyEKHVQYW8JM16SDR+79FB75zKdx1fZZxGdOYa4a6UTNddCTMbKWERK7Nkb9l3vMU+rU+MR+PRthq+v2qwkAbDQN4GshITUPJ7Gau/j7e+7DYr/AYpzBr0/IlNYP2cypRwSpuCzceY0LvVQEfCayayzOaLO/JVebBdyUgiANGjc3riEyfXQH8EMXYeRi774d8hz2ewkBgIDRmCWOHD6BbrsrOvmJeoTde7Zjz74dmJyi90gfaaFuuZzM+36EIKigyB30E072XUzUp8Ub4Oab78Dc3G4B46g3J1JeoX4XDpIewboJafrTJEe1WhPKYskGhVOIMBSNMhk/KjugJ4gjRnLijZDm+JO3vg1/9DtvwZ5GFfHSCbz8zufhlusuQ51ABWODBEhhQgHXIQdZkgsA0GvRwM2Fm5M2LGJ0YUyw+aeZKIGAzA2RuA3RVM7t3I2/eP8HcPT0kujvy7CGgV9Bv4A04DSJ43rBvYaAJU8BGyNm3XNiZpsgW9daEIBTWjb7GjdE+usoOpTJA5kAWYUUOqFHIyjGOTIOkGZG6kOg6QKcVtPckLp7NYrizpN5CgDwemEzxocwckyOsf3M6YeAAGMmhbIOk2UV+AKI9AeFJAG85j+9Hi968bdI85/SXV9o/WrUGjAmMaC3RCgAgHVjH66Cw5Sa9Xfl2cWC3a3HnykST9P8W4E1jyHXBZHC2D3eyCv4ZdIn8yvE6vJpDAYxHrjvM1hdWZSpP421eNw0ro3HnjFRBHF0ck9zQC5BvQTo9jIcOXxKMuZvvuZqPO/pt2KKd3fcxoQ7QC3wkGekvA7gBhU9lpwejcdHmUm0MhvGp2sq2RgVV8YngWvBGOhhGWgCAJhGf028H1+1xPqpdI7xozKLFXYJQSA6/WdmhMUUAvUG4WRRwAtLo7YMsHMULzzuQ2DedaXxt3G6AsKOXfsbrcPWmNcOW8bXNbbybn0KK0mG/ddeh9mbbhHpT6+fwYnqwpKTQlzYeZqkQMBT1jO5EngGTTzpJgyAc9U04439VmDBkxEA0IrZDpAsZDlW0Vg2pKmZx2A9c0latxNTea+7DzY69iNW0FjFfmEF9LlO8eb/fxEAAOKtWJTwg4o2mZQb8ZLOevjrP3gbOqePA3EPDplkboTcraGTusIAYAqABHkyY577dOgjKTIBAL7lzm/F69/w4xcNA0CGfkYCILJ9GgfGi0gWHxIAgNF/lG+ht4r+6iKKfgsBctnvVBytOwx9p4aJO3L3M4mqREJ2Lf+n6AsjwKtuQzFpAICJ/WiRqe/6qHoE0zO4VconGVPZkzpUa02VW/PBPZjnQ+4RY34pTbzxj5P/Z7oBJb7tDo4fPY4/+sM/woMPPIhKGEn9QokrQWKeX9Zm/HlKllsdMgBYU3Bgc+4UAMYApoMM3aSN/+fX/juuuO4ylC57KcojvvomgOM3DI+LZQDYNdwObcblaI//Jrywn3TK3tGBNgi2sFLzH7u0dbtsCHWqoqi6BQCUxs/NfKvHOMJu/231ELxweCFcyPqlBhGMw+LUuyIgALWnlgFgiwZLvrroAADekEJhMKZ9xnzJNvopIy+oEzJaoVHzb2UaBkAwmwePAw+oRP+x6GSBhgE+87nPoNluSURXq9MSGmIv7suNRWdNNvdWM3748GEpWvjBB4EBmpJYOvlwusICxlBSNwMAeHpk8x+QvuQjj1M8/cabsXvbDvl6bLvUa+5JKgEYv0dsMeSxgCsckUKIGRkblzKXOGC6rzPr3s/7mJyIcP/ffQAnH7wP1+6YQ3z6JKZcR1zK20k8BABYLFp2hqUZsdhcQwk2DfD5ggBfLQBgPRA4PB6Oi7gYwJ3cjkdOr+Ajn/8SYq+CVjZAUJ8QxkpAACBQN3jSeqR0NSZoVg9tv5Rtbg2jZpxhM/q3PofUQWPoZVzoxWhQ7Cf4fwPsu3SXPIdwtBg5UaqQDXD61CKWFpYFvOHEeGq6hl27ZrFt+ySimsb7kQlAiQGnf/QPiKKq0BBJvVZPpypcbwbtdort27fjttu+AfsuvUyacPYXUW0Sy4uLmJ3dxmxToeAN8hIOzaRoiNNnioZmP1PDyOtHYg+JaUtuZAGnn+Bp112Lq/Zsg9Ndwe03XomX/+sXwi97EqnH9YVNiUyIywECP8DqchPLZxaVBUD9nQy5hVyOUgCAQgAAynOyQUUmKdTYT23fjb/+8EdwfHEVcemjkPjGQCQBUmTx3JUFKpVIzikpfpJLbAiKAsla/wYzAeb70WmCyh1YDEh0Nc8Xf6eYvzL6KRUAIPQYp8fLRKmhzBEmUKDTX0jj7/IeE8d7RxgApPMbdrdxhCYYpB9DjxhBKEYRhTx7NJyiQRffS0KPFknoGOAFd34zXveG16OX9eV+tjGubJYrQSAfIWUNkqVso+TMSrjp+G/0H+PDPwJG9v6WhtJS0g0bwPpe8P8k+WXMC4N7TrUSIk26CH3eGwne9SdvR5p2mGoo75bGhFLADU1lFTRjcoWY5MUJ5uZ24nP3PYSlZRaDVQF5pwMfP/CK78LeeoiytYQ6ctR5zgW8IjON/jF6SOX92BhPYeMrI8Tey+sPiaVTCwBhmBXmVxgDRdMckRpsJuZW8mSZT2QGCOtDvFV0DeD3bLyf3YuUXaAGjtaA0T7/fEovC5jbSEyrA7VsDAKZW1VQXKd47dq1na9T7neaKw48tOBj9pLLcNn1TwFm52SNGgQVuGEF7U4PlaCiAIAdHJAlww9JCOJBH13Tco0Yv5T16+hm79WutRs3+Geb/9nfY9ffr0cTQCsBkOtgzYEZ/2qUbqXkkXGjVzv0UQvbET1760QPOSem6R7/mQsqoM/nIt7sORcBAKAedjQSrg4BAJ8bVhbjg3/0dqwePwwnieGxiUSAwq2hl/kCAOQeAQFf9iZhaVFSJIOYDM99wfPwhp9+oxg7XgwMgI0AgEF/GcnCQwgKBQAc+rh0VxE3FyQaN3LV9FND9GTH0mhtw2DjmkabbZYKlBBxH/WKGK4Xwq3MIKnuQ/WK58DbcS1KMOmHNPZU/C1yx0Oa56hRbp1zQJEKG1mAdjH2DmR/zuhlQO27+TqPYzFMPnLkCJbOnMG9H78bp4+fkFqgH/dRjSqo0BMq7gv9n9c593xOYNirELAlA4DrnKQOyb68NQOAEgALAPzsL/wMbr39ZiQyoOExuzAAYO16dvaNwrV7IwBApFXncf9cyO15Pj/rDOKjA7s5CimQ9A1jcMMNnjm/ots0ukvd/PSCGunRNm/hx4sTu6nY5kSa2QuSALCQ5mvW6b/kWFIDa5Aowb6GTtojvY2+2ouEAWAAACkErczRTLVotpHGsdH3m6g/Qye104iB0GM0Ioa0mCRL5N90I69NTqDT6+Czn/ucJAB06eWQpmhMN7CysiIa/pT6mzyXCT9ZAGwgDzG/1vg08Pxt27ZNAAOZklF7YyNmOEUx8pHNAACCDzKF5iLN3M5+JjGAV1yyH2yA9fHkZwBY1ow9rhZEIQgm+bUsBdgomVEowZuiTBF4Bep+gTAY4J73/n9oH34E+2oRwl4HA25sMv1VOj8/xos4fk23+/XFnP3b/Gwb/M0WiycSABD3C9/DapzDbWzH3Q88ggePL6A98FWTFoRiPBoEDkJfp5BG0S/ENqspG5Zh4l7O7ytQOb5W2YLTftZjotpYPoQqJoZw3Kx48bNQznDp/t0iBxClN+m6hTbvzZUOThw/Dd9n5GgF1YqPWt0XAGD7jilE0QBJ2pWliDpCNiLiAj0g4OcIGFCrz+HEiQ7mF1o4M78g98Gll1yGW255Gp56w03YuXOPZNfz+wQF+LPc9Cy4aZsyyhOMq56CodzgSS+jmK8o8VOvfTUO3P85uPEqZsMCP/2fXoO0s4jIGaDMtCFPmc1eMneaDrxdLJycR9HPEZBKzCbdAL0mkFKYAJzSl4VOEanE75ce6nO78Z6//QecWumiV3rw61NiCkg/ABZqRPD5emVqnhUIPEoPlMqvsKUFAXR3lL1GTqYaverU1KwZ1BX6BLhoupVhUCRKc5brQFNEtLhj8aBys0GRCgBA0yReC+oxou9B4gsHjEzzpAgixVD+piUJClgxYslJNJ8xWiXdv2CgTeThqqdeh1/6n7+M1W5LGFLiV+C7qIQBqow8ZdyTTKF1zR/X9W8Np4/ga7tqWqO5IdA+nkbH4tg0dGz+pemUVAbzHugN01nBZZfuxunTR/Dev3wXpqcr6LSWwCJa7O1EdmGiniS1gteg1ZQPkHYT1OvTuPfzX0aSuZiZ2Y3eahvdhXncecft+JbbboIfNxHmfYQC7phj7vjIePzEhWrdw8jSxr+7vtGUep2vR2oIlYXwmuf3hk0+5RZk9Zj0HLs+EkmSeDSpY0asgtHzODs3jdkwJWVtKsdGDKON1lA1KF7LwBq+Prrym4nYZuuvfd92fedear1oeqWLllfHdd/wLFR27xaWZk6pTZUmlSVKpnm4NPZiZKx5n7zn+UFzymFDaSqiDQCArab66/eVjb62x+nJygBYCwGYYzxyADBgtDn/Q/8OAn/K6PHoA2SuQsuE2UwSMmz+TeMgKybv9wuYoK3339jsOtzw++fRwJzvffKY/u7wyaz9CXxzel9RlRXNRglOFgn+7k/egYVDjwhbkokkjkOpZQ39PMBd9z4gKQC558tUnOuQNPqSlpXi9mc/Ez/1pp9DnsRbAgDCC9rCA2Dr93VuDwAZyknEo8afCgdNWFeZmPn25wkA6LQfTHLpLCNeXYCTdlDxiZgzJULjJwUAEAmAAgHi8cY4ZUqRvEDWTa/kUNBH6U+iF+xC/arnwt12LZKcUKuLiss9pIBXn5ShRN7pKIjFhtYaTnMtTslYLqTZP3H8BB768kM4cOAg5ufnRVqcp5n44UxUauistqWnmKRjPlmIaSoySCb2cO3ktF9rRQWQO72u+M7IUIDvQ26AjWMAuXW5oWQbiAfAj/3nH8ELvvV5aMerkqD21QIANqqx7bkfBwBs/X9RAgC2AVXURSnnvR5NrbREsoYwdqKhAMAIrd/oYh8HACyaPdwMZFp1IU6IWoyLi7wBAOgDwItcKK2WCjkkao3TtC4eAECaLBuTJdnYGvUncX+UXhj6j1KdVTcnx1U0wL405XyQwuSysC4y9Pp9AQSanRa+/PBDIgdg7FC700alWpVzSgSPU7IKo+hMjNzRo0fFD8AaAhLNs9F/dmphpxhCmTUF3PkAAD47q6zEFfsuxVOuvlYaC338ywAA7CIxNAFxB3AjozVOqb/yEDoVuJxISsZ3gbDqIu4uo+YmQtu+5z1/hnLxNLzmMrbXqianemRKaJt6SzvVeMWRA6m9R22jfK4N+qsFAGgzvn5e4sAhIyUtsJy6+OjnH8J84ogEAFFdNmZOGqnp42RXzNt0HqeNnblutKA2bssyMXNE16/78uhv6rTJsgD0+zTR1CkcneslkF2MT+lkRh3/7r3b0Jiqi8qCP57ERLqBtF/g0MFjgMO0gEmEISUJORpTFezZO4fp6ZoYpSVJF0HooVphVrTq7Ylu66YWIS8n8PDDR9BqtTE3t12Q83a7h1279uLGm27FnXe+VDS6AwEOdBJOJFxo8WJGpbRHme7yvRm9vGjbuPvlBVaPHMR/eMV3oVrEqJU9/MwbXou0vYBGhXICgks+sjKTBAOuIdycV5dW0VvtwMnYPDBfWQ8lX3XB6b+YiJXwGX9FY7ugigQ+VhNgevd+fPAjd2O5l2GxnQjDg/GANGflmiMmjp4nrAjPqQwZAPpHdEJp5VCWESDr+VDSpbIv/VpTacQEUEAAFjzaaPL6YTOvMgD+DBF/Ck7IRqJngJoMKjWSQBrNoBzkBFr8CjzSSs2EwVx1xuBLm0FbRvG4c/pPAKAIHOzevw+/9XtvweLqslxLlGhEUSAAQMhiUxgLqkHnkqgeAfrYSBU4ftdwTxvewzpaVMaHlb9QJmNp9A4kMkkaW14fxvFbPGICmjAOELk0vmvh05/6GB595AEcP/Yorr7yUmRJV8x/pyanzPqsgJuwQAb0udACbqrawOFDJ3H4xBL8sIGiCGSND9IE20Lg37/0X2FX3Uel7KNMY4nppYlrj/oMYVmsvUfFD20DY+DxGtvS/PX4a1Si1aAKAEBvBwIfZiJFEGMc6JQ1xDTl45NZ6wsw2o81l101hsoFOWtcf44YNAIusrdHXs0AACAASURBVO6b8zJeI52rubb7hfVqsYkuVs6ReBVsu/5p2HbtDUA1QsJGp1ZBknONSdBgkZ5xCqgsHlnv2DxQWmgAAAIDw913AwDgXCaA53o/T24AQOvJDeveMQaLXuFro17lGh848ClQllpVG3n729Y39XaJsHihfM3zeEEAgG1AN3wL5/7mRQAAaEJPLms1H/TL4trOFIB//NM/xrGHvgifALzU2L4AAGkZCQDAFICMLDISzgNOtFN4ET1jUtz8tFvwpl/+pXMyAP65AADZ0yh3EoDbmAKmTQUAcvKAmFoSY9BeRr9JAKCLCh1qGbOnUJ/ucwS6zX7I9azod9WbR/y4BqLx5zqfO3W03DnM3fivgD1PBZya0rUIMvR7KLxAfHUqXGO6PbSWl3HyxAkcOHAAX3n4Kzh86DAWF5Z0ICXyM+63uu9ITcp1mntASWmeL0bWfH9Jv4+J+sTQZJGNPtmJLOYYnZkVOTrdLvoJX6fKl7YCAJjw4EW+mADSA+AHX/X9+I5XvBQr7UWWehcMAIwP9ux6vZ6BuhEAIGv5edw/574JL+wZTtk7IgwAfSMGzJJYn1R0JtT/W2M6uxlYI6fHAgDYgzMCERTRohvy4wcwudlzuhJIljgZAIJeSbHHBXX4hob+qxebBEALU5UAsHERp1FxI9ZMWXUgVh2P9QWQ7UQ0pWR/c5KmxlrU93NCt9Jcxan5M1huriJmxF+1gqPHj2HXnl1SEPLcTjYaQqXhcYsipSnzdRw/flw+kw3AC5f0f1KEedPa68Sew/MBAOjSLFE2eQ4CAHSI3rdjF2556o1a72t5NCp/n4QSgPHGl4uDzQQdBAOkQSr3gZ+4CPIQUVmBy3xal4kHgFt10ekuocxWsHcqhFP08PF3/B5mBjkCTsezXPRt4406/00AgGwO+/csEDC+XIiG/hwF7FcTAFhfLBLk4JXLBIDPfuUo7jt0Gi2njtXMQSbUPJrmOfCdUjYzOuDKazYTW8n/lUZKNc4KTGpEGJsuggCqN7eT27E1Tp6pmyqncLK5kBbM5xoAgH4M07M1zM1NS2QMN61uuyeTNRrmPfLIIeScek9MoiYsgQx+UGJ2ZgI7ds5gqlGV7xWFSqjU/V5TGjhV7ScDPHpwXoAAfh33U+Q5owsr4qYeRjWhLb785d+DG25+ugABnM7XJ+kR4KLX6aA2UZUJKKf3vNcsfZqMEurrBqTgOQO87vu+G6ceeRBz0QA/8MrvxK6ZKqbYNHRjPS0em8QchVNInnIap1iZX0Ha5sRc2SkyhWfRYDwAJE4s6SHwXCSli8ytIPXraBce5i65Eh/62KdwdH4F8yttUYyLmSHpzMYZmPPbMrcaZG3+dVEgu2AcBBDlh+pm2ajbfwtQXYizPN2ICYRIiUNAh2DLwEE/J2Chxn1yLzgy6zeRaKUmOYgOm9dbgLRwRLLg+ow5qmlG9FiMrBqpEUjQq5BmRSxKBoErCQlxkWLX/r146zt+H6udJipVytI8hJSoEZwxRoA6kR1IYTICAEb8AnuvrDHHM2ulbRLkjAhzdQQACBgxNvVnZJJc/4Jgqa6e14iAAYMME1GB1eWTOHToIXz5wc8jCkoszJ9AFLiYm51Ba7UloBSBdSZMEGCS10sGRQHMTczh/vsewkqH8qUQcR/iAbCjXsVgdQHf9IwbcNt1l6Hhl4jbTVToaQEPLXpa1CeGgM0a6GPMHMnKEXWQwONugER5/fqWxCPH+DcMTf6M4aFM4EXCYFgPYz4hMuigltR8TyUBlAGo07f9m3ouLPPD7FiWYcRLdpMaTCa0PN9kLlnn+HWvw77uzco4vn7LuuO6wTWdezOlXcHMTux55ouAegMD30XuOyLNSehhwKi5IIKXc6rHtCVtAAqumQQBjPRC5oHjRojr9pJzgRTnkgBstn88OSQA4/pqe5WMrgZZrsw9N9xnDeCiIJcjDAChUZrmfzMWwPrpv+3p/sUDAL4n9HPS04XRlaUICQC4JT7+5+/CoQc+LxGkBADovVO69Q0BAALf/bSPgHtinuIpNz4Vv/g//8dFwwCwtQrTayQRh2th1kJ8+ssKAAwyAQDK1qJIALwslpQfSiGGHiiUywkAoNAp7/us29T6nF44gwIhaITrSVpC05lF9fJvxMQlNwNBQ/bevLuK4yeO4/jCEs6cWcDHP/z/I+n20G610Ov2ZL1jv1Cr1hAFkdShFuyy+6hlqQq1H54MUJi+Qvo/+x72HUwm6nS6mJ6Zkak/az1q/hmb2u52kJJBIM3/+TMA6AHwyn//Pfi3P/h/YKk5L6w81jUXYgK4HuAcAvFmQefx4PshS9SulSMG/IX85Qtr/Ied12ANAKDTM26ApJPReZ6bq06n1URJT542nJwkjDMADJFszSuzG6kW5pyS6bOkYM+ZncosSbPBDtfOrYiQ43+FN4Ir039GcvCzGnnpr2SRM0Kwx9FOi9wO5zoXcDTHy7HH/mvGiwyJRTQAQL+nyQvyPX03yvI1dCAtVtj8DMRAjEUvG/+Dhw7h2MkTMvGp1uuIkxjTszNSFHZ7HUHTZmdncPLkScxt2y4FrngFAGL8x4KEsUW8YPnv/fv3D6dLFu2yjaMAAIbFv2aDUl6rvGq+DllgqJ8mAFACu+a24xk336qRSnL4xgEAnWIq7GE0vlQqcSruhhoDSCrX11EM4HiTLbRVY85XeiX6PuP7gNogQliEcDMPA25UpCK7DuKyDz8aIPRzOGkL9byHwC3w4D98GGce/jJ2+A6igtnO2gxwusjzRjSbiyWlHx4nj2w8OTnmNMg+lxTusyYIa++9rQAAeaa5n9mv2WtATjw3qXVFjbCISOUicMVrw/WwnBbAxDQ++JFP4kSzj9ifQN+J0EmJ6jMbt0DgwrAAdP0QCryuQOgnLP5LMRcTszXSag3FnJ/rdSLX1m2a15ZhAZlLjuubxOsR0WbTwLVO0jP4Uxnq9Qg7d80hqobwHBetZlMAABrSPPTQAeSlj0qthok6F3hOw2NEoSumgHv37IDjcsJO/TmR8FQNDCnXSVN0ujmOn2hKOoAY3ch0n7pzFv1sHhzUahOgje2NN92CF7/4JZjZthNcGwgY1BtTEtNGoEMYD/RUYVwfqdAgYOEB/VyM6h742Efw5l96E9BZxIuf/0x8w81XI26uoEancIJzIa+3QnKPq5SNlMDi6QW0FtvKAGClKfec0dfTdGiQi0eFmJUOPAEByqAqQMCp1S6mdu7DA185iIcPn8BCqw23UpNYMlK/1RQwxEB485qlbmkG2vybM2zYTqPrUBccvkfeVyL5EtOhVNhSvJfCiCwwGpTyGmN0n5kV894T+hQpogTOMqGlizSAgJMTcGCKrHDEpG4cAJBVysaOmuafR0QAWCYlRD76ZYpm3MHeyy/B2//4D9DpdzExWZPrUfwrKCGxUVUeZWs0nWK6wnA7XtdmGpaaYa6M8wTsqukbF2O+b90TMiQp3foTcTmWmFj6Z/jauFNS0263sNpqot9rYuHUERR5VyQsRd7HoYNfkddaiQIp6uq1SWGZkXFiqa6ky3r0WnAC9Jb7WJxvoZMCzU6Kam1KDCTrvGeTHm64ZDvufM7t2F4L0F5ZEgf8rBygHSeYnplFzvjSMRNivlUtGPWYKP1Vm3+l+SvVn5/1GKgsTRppo5fn/cWvuSZElUi1wWbIIT9j6ARDFt0wpljXTq4Jw6GI3d/Gp/9jrF9rgTRONtLTaeoUU4NYM1bu2dr0i4ZBQE57bVlAZxQjp3+IDb1DXW3E5iRHVpTYvnMH5i6/BrjsKUiTAm4lxMB30I47iCoV1KIK2qtNVP1IGAB2nxXPDB4fAwB4Q1PhjWMAz1XRDA2txp44Dho8+QGAtSyAsxg8Y9eavV6l2jUMAOtCPj75l9+4DlUar6/s1SVV4QUxAGyVdq6zvMn/n8cE81wDhsf5l82P0afHAACyDxAAyBBxj/cHuPsv3o1HPn8PQtZHEqvLPa6GHBVhAFCyxsk39yPGZXNYFtXJoMlw7VOuwy/++q8ij7sS6avFjel9SJU3MYCqp1/Hylr/psYWh7XVlb12FMlcCzHqLxEAkbJsIxljLyYAAL+ft9E99QDCvCkAgJPFyNpL6K8uwCsSMV0ts/7w3pf4WkbZmjQbdhZlkiIIIhSM1iYLmBAB5XqswQaTaPq7sZrXcN+Dj+LRA4fQWpkXWTH3VTbhk1GNWazyeob3ukjHlJ0mbOExwF47Ax3ksM5P2BcEIXrdrsiQO+22iTV3BDxnD0cWAO8HAgAcdHS6PZESig+QAQCsx5vEQvMvWMCTX/ku0kGKdtzCy1/5Xfg/X/ODAgAEEZMGhgK/x3UpbgUACCBVFEMPANuLXlQAQNY8OLCbEzdSXsts9Nl80gDQ0mhHWiFz0Zod2uoxdQphDbWUUcAGT/Sp5mHRfLsJa9SSXhL64CRmpMuTCYlMxvV3SJHM+WgQygVBCgrDqiqVmjSs0nAMnVfH3fVH53a95mkjyuX5XwnrgYqzZwHWxVcnl6PCVaZRroMk7cm0kjQYTrCSfoy0r7R/aRSSRByjif63Wk00phpYWV2VpjqqVdBOurJo0b2f9JuTp05JgWPzjXkexByMWiLqN80EzlJfOb0kcMBJ/8MPP4ylpSXR/PP30ZiM2v+tHkM96bon2eNKAxBOWXhkJmsTiFtd7N21G7c94xnotbuIxOhDyj4lwAoDwAAAhsJL1FLSvulUagAALmZ6o9tUhPM/a+PPtBOjc/00j5vVXnIKYxc7u1mPsXjX/Cp5/2aqIr+D5l/GlIwFeQ5SlglYszFWNJPXuIWr2Miz+ZQIrn4PjWqEiUqI08eP4egX7kF68H7MDTLkrS52TDaQdwgcxQjrFaz02shCB90sQT4YSLM3HdVQpTY70UKU/89i0N5/4xr5tcfkbFBOfOZEvu0gKHXyx2mT3KtCMwUK35XPNENjA0R/1yrDV9IczWwAZ99V+MgXvoQvHziCXgH04SPm1JamMUL5oou+J020GgFqs6impQ46bU6wNcbqrNfr0DCLtDNSsEORqInruLhhKy2X73f0zkaMIaVkEs32sXffblRrIVJSbF0Hy8uLcj8ePXYSSc60gBpq9YpEouVZgrLMMDNNL4BZTDVqAjqUBRkZ3LS4JtJ7oUCWOjh+vImyVHaN6PflutZ5KNcyZfdww/Swc+dO3H77M/GsZz0L9alZTQmoNEQzF1TIP4+Rxh2E9QnkvRSLC6uYmtyGalTH4uHDeMdv/ToO33cvnnXDVXjB7Tci6XAdCZU5QdUDzxfj8QgIuB6qYQXLC8toLreQxol4eLBgzbghlwOEYSC0Y2Um6eslaCE6QzbeboBgcgYHTpzBAweO4sjiCmIWH1ENmZgIqZ8cYzCFTSYmfwpscmrKvUMtejRrWJwRrRxKJA8uBlwPpBBYm2QzpNMaxsio1LVl1kAmIIwiEg4ai6NyIKCBwFQSCxkIoKzUST0ncn9I76aMAvExCEOUbom0zBBNRkDo4J1/+k5Edfo3aHqCFChc080E0DZkdHJXIjsfa/dCfofXvvi6EBIV8KqUZp6AT5EVKBLmXhMoY2E4wIkThzA1VUNZ9tHtrGB19Qza7SUsL51B3Gupez+1+OIJkGGyUTd7PH0mMqyuttBqttWEkuAQ71GR4ujLk3NNJg5lOU4FQV7Hlx48gF6aY8ACjeeTjJosQ1BkCPo9/MgPfT/cuIPZegVZ3EWtQm+PnjyvlD18zCxu7CaWAtU07rxGhwCAmc7zJVGuolNWZTeM5IWySmy0Kgy/p5CW2X1MLKpt/sWbyPgJ2BVirZGbNmnWBFfO3v9m702ALDvP67Bz313e3nv39OzAbCAAEgsJQhQpiaJIiYskS4pCSalKWU4pcaVKSSWxUi4lZcWRE0qOVJa12JblWC5LtmyXRC00SFEiRYEANxAkAWKfGcy+T2+v3/7u9m7qfN//v3e7Z7pnMAMQoIJGNXpm+i33/fdfvu985ztHEiINPgWMtWXd/FXI9NHr4r4YykU48CjAyZ2MauUMSg2yIG0sno/ILaBLplNQRGlqCqXJSex9+8PIhj5ih4DX2DrRziRLMbXXpfuKMiPzYJIFXazOAGOG6yX29mPciBVwnc1YZ/c1vdLKfMz/++Y/v7YJ5HiflesTsIlgJhNLf+zdbdvO7B5g4lH9nNfOsa0+//X+XROV8deGesjmJ1wn4d728a/kQrZ47LbjfxMAwM1cwq2OoFDYKZTMfACuCL6qswrPihBffuRPcfypJ1GmjS9dPlgkJ9vOKeMr33ge/aGLoVdGn0BhuSgMAK/ooxv2cd/bH8D//av/WBhKZMZZbRplBw0ljqNNLws1sn9LlqufNl+ipFd9Eg6QsGg6KuDp+iLroG/OzzEoqa9h15+2+aoGANuRtIAkKrdw4jV0L38TfrImgr5gjLi2hLi9DjeJ4PA9xd0kE1Cb6b3jV6RdL3OYQxXheTVEiYP+IEZjvY3lq8u4dHkZl6+uodGJsdSKxdVHRIjF3k+rR5q28TpsBT7/2XUUbKuWPNSMjS0I89+ErehZhYKN+ZrmDwoUkJnJogzj7yhOxMKc4AOLMGQAyOFs0kZpK2YMbc5n3tOCX0B1soL1bgMPf/fD+D8/9g9x/vI5VOsVYbnfztdmgDPPALAAgGhElSkAPRbsVRc8CUhv5+1v+7lO2jqT2clne/s52dT+j4FHXjwvh1gZ715NuBVO1t50Tf4tas8EaESf20DFVQXazPRAGaPda/o/LV1UgjBOegooicgf21szOG4JxVJFqniyHRs7vM1/vu2Ruu4L5NHffPCW29DN9QgVUYIMHRsFALgIYqkOckHTf5g+xKTLS2+nGS8mGxTOYPWkHw7g+b4k6EG1CKfs4cryVbB3n77wTE7zfsHqva390XkFYpm4UjEk+hlgfX1dBDt4XbZnfGFhYZT0bj1+12Kams/rNqhez6pMzoSi3+nhyKHDeMtddyEekK6lCKF+mWVvK7wCAGgFj46mglySqkQg4A0CAJh8N6/jtWGorAq1jL/DfmBP+ptGn3iDOvC1o8xkzNpG8T5aIEJ0H1pXcfYLj6B14kXsrk+je2UJM0FJAILV5ioKFR+dLEIr7GOQxCh6AepeCRV4qKS0VnMQ+Zqs6+gbEEYCNb0p4wAgP9f18aTLRxJ3OwjoZU89DqFU6WvGzEk9qvzHKPiuyEVk/RDFIVB1PPQKJZxMS3jyxDmcvXgJEVvWeZBnjlSKVaBNAzOpYrLSLfm/Cnhx6ELqBYwAgDGQaK5QDsug6AmF3yOVgPRy492uecO1oN0IFDAAwsLiPGq1MuKUwYaDZrMh13H2/EUMIvaLBwJAlkqBXNswjeXPE/UKFnfOCwCRZTH6/a6wACwAEIUZVpbZ+6YCPPyyB4j9O/fgSoV6Asoa4J/vvPNOHDp0CDOzC1hb76Hf76FWLsB1YlFv52EzCFNw+37P9/0g2ldWUXE8XD15HL/9y7+IuWKGv/W+d6HkMqmklY6ptotiOt0O6AsPobeH/RCtxjq6rY44C7DibNr/Zf8YsJLOhFCo8ZLBjyoOTAhJ9Z5a3IPVwRBffuZFPHvqHGK/DLc6IRR9CjMR5EiYCMr6IBuDbVy6V3LNjAAAAjfGTk/GmWcCWUGjBNqsn5GTQN4Bwszx3O0WJopsg6bJir3jdCoQENKT1hAmAlYIUBMnQY4MWFNAMSjJOdkNu5ien8FaawUH3nIAv/NvfgcJaZnSfG3buFQ7wJ4UIogn/b9GCWfkNDDeB+j0QPCKgRe1JDh31hurAkbNz81K+8Og30Wz1RA1//PnTogWRau1hMbqZRRJsKOwE3hPY7jUPjBAgmpGKPDBNcR4sd9jgNXHgMwRyrSSGWGBDxPJCQBAzacsQDCcxFEBACIRgYopvEdhO4JIBO+iCB/9wQ9j3/wMihScivuoFT0Bqoo+WQd6ptuziZ/cas2MW3vGNob2HLP7KMFyvX/jtTxa08JmpGpF7jzO3X8Ty24QDtT3TuQ+2f1vFNBv2qstADAGwTX5128DBujGOqpx6C5qqokEkFy9dtpB+hTKTTMBA4z5oIAqnThBn6DxxCR6rovQ9fDOj3wYWTREIvPfuulsfUrf6Dcc19cDANhckLlVcOFGn2+r31ugVfbeWwIAbvWdvz2e91oDALcHYDApZtsdLeyMqCzjKxYbhhGe+NQn8OKTX0KZ9nkCADBxLQkDgADAIPMw9CvoJSmCYiBAKwGAfjyQFoBf/rVfvQYAIKNKbGc9WhOXkGZkjo3jDvmTrHfdPxTAJCvRhet7AlSSpSAFONHGFYuhDeLNdmZwXyN7iU4sYqErADir7cp6cuJ1pI3jGPaW4HLzjvoYrK8iG/RQojVflglwT4tEv1iD45bRCYdYXuvg8lIDq80evvr15xFFtCcmc4wxFVmIAVye0V4JIYFdy/4SxpKJFEdnrArxyfoxn31DRCU5Gwsb+q8S35gNmcyKaBgJiMqil419JJ8UZqkWFdQFQN0FmPhbq3IWRcSdmIArzyrz0+pE8f2qtYrEwkHVR3vQwvs++D783M//HC4vXZL2Scl5t6re3cQS3Q4AsPdfY8OSXL/NjSXHMhazN/E2r9lDnKyjLgD84sHOAWHfP1sALFXNyArl/OfNMSb3VNEWzR00kLSHCf+8FQCgpysnDrm2VgU6zwAwhyQr1ybh1zN5HIBxXnhBBUGxLInqCF0yk83SZ16z0TMJk77+9QEAO+nl45pDdkylp6oy2aiR+Hnzm73CNvnnomHFk5+DQWa1XkOTtMxqVSjebM0NsxgvHT8KWvfZfhNL0c/rLdjEno+xfYfckLq9PmbmZvHNb35TwIPp6WlpAWD1f3Z2dvTYrcdwewBAVKqNGjNbAGj38c53PIS52VlxASB1/W8yAGA3QwF8TKBLUMDOhxtVEFQsTe1VhL1helsJCkxR92b5JL70nz8ONNu4c3YOSy+fRKUA7Noxh/MXzyGokyXSRzeilgdts1yU3ABVv4RSsSiibrJ0rVL16ASzJ5m989cDAApQE08yAFhNZUKlCQ43dVa4hoWCvHexUpYNkAwQ9qbXSmV0EODxU1dx7GoDq40mkow9rB4yKtK6HiIucONwoZVH2VKl552e1lpxJphiAZXNAICKZtKmLQhoE8qExryGTLrx3JU9LP9lkh0mXJPTE5ienhAqoB8U0KMDQzbE6TPnESU8AF2phrPdwPWo0Mu+t0QYAXv37sLkZFWqtp1OSzzX+Rg+f9BP0VhjNd0yAMYAgJ0fvO/24KBOB9coDxOu09rEBHbu3i/V1KLH3v0UtUog+3inF6FUmcI9dz+IifIEFhd2Ybh0BX/yr38bL3zl83j/O+/D/l0L8Evsc9exUDFEpTlKsMH9teCh02yhubYuugBcsx6rAVJVSMXrnue/1MnZ3iAJusl42EtIxoATAKUaupmLU5dX8fyJ01heb2PolxAXAgH2tIqi1n5MuIUNIJZnRuVfWAC8JgZBKkorwel1AJxxULlR8PHaPYzBCFkGSuPkOPBbL5/K0AzyigYC18cYmMY4AzgYxjHqdWobAJ0+tQ5i3P/Q/fjYr/wSqhNl9Ae9kcOBrYRYEIDHHi0VFStVOqO1GpTKBhwBGBjscc9g5YP3es+e3cLQOH/hBGZnA1y8eAKnTr6MdruBRmMZtWpRQABS+sN+G8WArhNsQ+AYsoKlfaQcO9UMIH2TYRMTcgf9fiwgQBRRrNE3gIeOtZAB5HopLhcgyKZw9MWT6LPvnL7QFHvimk1SSWjdKMIDRw7hI9/7XQjXV1FxM9TEArIj4IW6npgUe1SFV0o/zyppHzN7nv03uxcKNJTvqbZzwfb5yz3V9raNp1TuxDZuAjZYG2mJmJjIvr68wmYAQA53rhjLdzMA0SgeMIXBEcCa20tNAE2gU6xMyUTheuOc54xUihL6yRBZUETsB1gn6FubwIMf/jCidgfB3ALiAY3LrseAemVRz+sFAGy2AdyccL7WgMCbAMD28+SNDgDQKYtArQi4JkPJNzwRgk3wtU8/gue+8viWAEDfuA1xjfnGCccNXIRphAOHD+Cf/rPfFAcf9saLiCMr3wYAIHtJAYBxAjxisV4ThphYg/ttNpR2XH6pENw4Z8onzpIME7KNIjn/R2wkgtaGQUqWw+DKSQx762KH6lHYu9NE1Gkjo4ZbGGL5yhLW1tZx7sIVnL+4JMl/P6SELwWmPNQmp6QNOCbrknVH5mOOhwLdeQpk+JG5QE0dbenUcM8wMDVquGYCjWJeDSxHRZZ8t/0oRhydf7bYZOFW/cncj2eKjIeIKMdSDOVPAgCqI8B2NMkmlPpvJF8YYyV0UksjlOtFrLRW8L3f/178g1/8B1hpLCNKWFwpjwnor2zLlEfzjNrMWsr/neuHsTqLMjaOk2NDCsC3o393Cxd7nac4WfdcxoqzHKqsFseRUP9JjdhM/7dAwKg6KHGSmRUGAMgzACwAkI/Rxq9hAQArgsIXsIJIdsEYsSJW/an6bQSAbA2Fk69YrouysKVX5JP+bw0AsDlr2JRHjHrATFuE+bWiXZwIqdD86cfNPnkVXCRiplELf3KyM/lfb65LkM4n1ifqWFlfxUsnj2FpdUVE/Ci+wW8GMZx4DJ74XDvh8gmkUpB8WVy0YiMAwAlar9dlge3Zs0cm7Y0peOPQamOQZQQupB+Zk5384gyB6+M93/luuV9kBIhX+WjI/uYxAOwGKAiwzGMN7sZg1fYLmfeQrgxWXEUoUQZBLhYSTBcjIOrg8T/6OPxuF1OM0zttFKI+6uVAqtaDqI9ONEBEtWzeD9K7yxVUy1WhqjLbsvdZk6pxXjVeuxvqaCaopqgMExdtWmA/qVKcNShWNpaDASnq5bJUVfuCSKsi/vn1Hr7w8kVc7kTo9UPpv2b1nx7W9LofiNerOH2PmUgm+VMWAK/Tt7yRJmddXAAAIABJREFUcZltFPLrQcWEmwwAfhMEEBobvbBHAb3SukcggAnqedAxcWcLxsLCrCi2EwAgQEqq8KnT55BmAdIhX99HrVqRar/2X9P6D5icqGJ+fha1elkYAGzPICuBQGuvF2O9EWOYKjXMrtMxHVAPD9tywrlgGT0EBOnycfdb70WR4IabIo170svNpK7V6WNicg7V6iwO7j2IXZMzWCiWcPqpJ/DZP/wP2D9dwTvvv08AF9rzKdOKZ4ABp6inwPXq+wh7A7QbLXSaHSQR2wMII7nSjxcRAiI4Y4AZitwJrVeSaBchK/tuCTFt35wATrGObjTEsZOn8czxU+h5JQxEl59gaKC0SrA3MMUgilGqVMcAlUwDSxm3Ynzjaq0dv/GKYoXbbKQ6hTZ9GavAkbaBgg7CNpN14CIolUdVf53ZSjWXqngGlCg2SbArS9EedDB0Uvxv/8f/jvd/6AMI44H2GY5gg7yPN19riMRhfyPf07IAGBQYGqPKhIlwZKfdkX1jenpKevj7PTpF1PGZz/4B2p0raLebMt94hnI+FMTmkBZ+ITzGelzoVO9PopHgrMxDYdIRAJAwSpSywzBFtxtiMGCrUy695d4l7hoGMMp8uOkEjh09Lb2ctNAkXVOomQzGuR+EISYDFz/7d/5r9FeXMV32UfUdRL2O0HXFfSNJhd3COa0J+Diosuwn2zdpgy4LBlg21QjANMGV3EV79l6TgOs0UBzDMO2MJaq+Lue+AQ5GKvnXAgDyGpbCOdI7MYo9o/fU/TQHNY6sJPX5uevIabPIHOTeSUZAtY42RUMLHh764IfU5nhiCv1WW9w1rheEv9Lw8PUCAFTQLBdDbPrzWMPplX6im3v8mwDA9uP0RgcAGAewOs5EnFT3EQDgpHj6M3+OZ770+Q0AQL4FgDa1kVvEgO03JRX/IwCQZAkWdy/iX/7uv9JCKGMNI3KkGjvKcqJ4Nl1jRkJY14EZxYkk79Ii6RILe5qAg8yp0R6Si4RNtV9a0LTSoTdKKhim15lAR7+LwcoS1ldXsHLlMk4fP46zJ09g6dJFrK2uSouVy1a8oAw/qMBxi6qPw6Sfxd64L+e+6wYokFmbFaSNi52HZFizvVqAYhMTsvFOi7zmHL4OAG/3tdEea5b36NOZYpMI0foaLcrxbJB72cvNtBQ2IItKpoWasRDjYWFASKuwqL3r7RGXAtMOIK83REANGCdF6iTohB3c+8A9+KVf+RjCJJSzmbluLgG5uU0j96j8+tgMBOhn0hjOMgDsU5UVYYDeV/yur94TnKx7NhOrG9N3QuE/Dgor0ew/FLVJ834bkndz20bqtqK8N0az9CkbGQA6IcaVN/b/O1TbUs64TqxRZU5LwzJJDACglBCt0kiPR4ECXBMSOHJAbb9gvvL9Wh8g46M9j99tvkF2Oo99yu1YDAZdAVtI/xdhD1aJtZdipGrOyV6tVdFsNREUiczponn+6It48eWXxPqPk0zEzEyV2I6FBUYsvcYyAIRKXgykwnX2/Dk0Gg1jzZUKzZj0f0u3vMERYe70aJKYIdEAmZ9JxOeY9CZD7JhbwDsefLsgm+xJz/5/AADYlgqhMwuym+t53W7aGITRMnR46NiAWFT+oy58N8RUyUMhivDHv/0vcGhmCm6riUKniZmiLzYvDPp5uIXDFN0kQsRk3Si1lp1AKk/j4plFYHU96qY2nr92XZvTSBIGTYqsDyuTP/tnpWep2KuHkBR/x4NXqWKl2cazpy7gdCvGap9ihRQuHCKibUtQFH/3iL1f0oOtm/lY6CWv+6B6Cfo1riba65R+/4JJ5Iu+CMSJIJpF9XWb2gAeKKFJ9x+CBqz8s5JPtISMgET6+SMDABQxHJIK7guaTLBBev0pXkhrobCPxcUFTM9MSPWAv+Py5j7baQ8wGJDax0POsrDGiLpdfzYh2qjVQusiHoAJFhdnMD1ZQb/H/aEgPemdQYRqbQqeW8GgNcCkW8JH3vMedM6cxNf+8s/h95p44N57UJmcldYLVv1VNFUFBeUQZj8ygdd0iLAXorXWRLfTFeyFlj7SlpAlMi5yz7n/C33aqOTLvq3iemEMhDGdSmrC2ur0Q1xc7+ArL59Bn4JCcYpeGKEfJdL2E5Sr8MsVDCI1HCSQZO+6BYQKtHBMQxRE02G8kDb+eevzXYz8DONAwGVDOeRRJnFERkFBVgiMQIKh6svKIOjBw13kByhY6YqF1KWlS/jc43+N+tSEBBlqzmgLJ6YGYujh1JhIHIoAahVDAhnzU2Z1BgFjObempiblnCDdf3J6Cs3VVXz+sU+isf4SXK9nqkLKGCNAJWJRrs5LznU9m3UEVYhXwRFxDGAbAlkXoo1I2rwjIAArat1uf+QswbOe89s+H0MPTlrHsZfohkHdBr2P0tuYDuEThE6pT9LE//Tf/h34yQCTfgElpIh7bRUspe1iQtZhKECXtbS1PbDc54Ru6xshU4+ChOM1YitjNhDT0bZaREY0N7e88xjQZgBAYotNAICsPXvCbWIA8P6QVCHvp4UnYT4NVVxaBdpkH9EtRl5H7rHZPZnwp9Si2Nj6w3lHLQqyqwrlClY7PWTFCr7jR35MAHNUqjJuFFNkj/Ht6RiZ63+dWgDeBAC2j65e799+OwEAPEJZaJL+dzfDc5/7S3zjsb/aFgCglSYBAFL/WS122EvvAbXJOn7vD34fYdQXoFYYAKZowFhEWwCKI5eY8X3aFNBJK68WMKXFJsdmIsBeCej6ZLJrggLGHo6tdPKtwmr6M03RabVw/tx5nDjBJP8yvvmVJ9FttkTwVBy5KeTnemI5qwVEuqDIdiwACZN6YV3JmUatC3XcsbmYNPmJ9g2/1WFMwO5RTKSFk7weymZcfcMImBaAfIRl41+pPcm42vBN4zdbiOH5FIqLgD6b8QnPB54J2sKs+62c3cZASFoJxM3ZaK5lqTAAwnSA+V3z2Ll3Eb/wi7+AteaqtAeInsINYvDt1mC+cLPV40SvzTip2djEMjwsG/j1WufOsH1Kh9coFlIlmN+q4KjiE2Pi4yhatkeiJqOmL0VpmWP03opDbcS/x+iRKDiaXu5rAQCFx62tlfhey2RWAIC0H1YSg1JVxJr4NaK2mx7rzfSMb+Ugb5DZkRm8UVhHEfcE3U5LrMjkWsXWzwpNqaqmTBgHGIQDAQFY9SMI8PwLL+D5oy8gRiI2f5xklhpp7YLYP8oqvh0X2xpgmRFi7ZcBL7z04simgs/ZtWuX6A0wKJN+zm2/bDiey6FyAkgEAALPFwSTPTr33nUP9u3dK2wHin9xZ/qbzgCwqv8EAEx0Kj82JtfXH2RL+ea9sxuftfSjb3sYk/4N1GgmF7j4s9/8NeytlOA2G6gPEwRJhIJRA49YpUxCtOMIqViTUROgLJRTpZVpm4GsctsSYALYa0EA46GaMQAl1Z8HCVM1cgJ4r0kRZnmRTJQSBnEmIn8ZhSCdAo5fuCgAQN+fQKOfSOWQqDRBAIcK8WSvmL5w3f61/qqSbPyzJszq+JEHAPJHjQEVDQggXuylomgCyNEjrgE6fzdQTW1Zzsmk/7of9nDw4B1yYEoy5dBmcYCzZy8gjAiAUKTQR7lM6jWnNAVqSLtmf3ZPkv+pqQlhH/B9yR7odTsCAAyHpW0BAHtd9r6oSnmiOh0e0A9b2L1nAbt3ziKKSTdPUa6U0Wcl1i9JT3d3rYPZYg3Jyhp+6OGH8fxjj8LvNDFRqeCutz0oPsjUARDqv9mnGPAMSTlmkxZ9g1OIfkez0US/2xexQu4NAwE75E4YoT6xLzAyllSTL6PboVCjh0q5LtWFdqsnfYnluUVczVw8f/Y8jh47jka7i6BShVeqoDOIsdbqojY1ozOKehACAphEXfD+FE7Ugzv2Ex31EdrVJEDx5gqE+aXMIqFlmjPMBB98D9sOIC4DPHvkm+eVAZwkikkR9buYqFclgGy01vGjH/0x/Nzf/1/lz3MLc2h22ja6MQKfNtHXFUXbRQs26bTTuW2/K2XqSiTotNelks859fLxo/jm009hEK6gUukhKCodkuAMAcJQlJ19cXMgUKXBGsF4aixQzZ+BlPorE6AR61y2dMR00+C5xDGhJkAmVkzKEBC/QXm+CvuyF9VDllRw/OhZPZNdH1GUyNxgZZwAQJlCd+ur+NEfeD8O7JhDmcwYWlPRS5pV/4SfP3cCjPSDxom8XZ/CWuO5b74tSCAggFnDytzItzTlXtv80QasegszSRrsOrMaAJYBcCMAwGqeSMsTk34RyDJ/lls9Do8lvB3pA3A7cQQAkPsuFFvOaCb+BEqp2kBXjSIGmYOHP/ADYhHqzS6IBkcvjOGXyhpAvwpfrxcD4M0WgFfh5r2GL/FGBwBkn2TRK2OCrQBAgSC77+DFRz+LJ/7q09u2AERuCZTmZS8+hYqpGE/ROLfo4j/98R8iCnsiAqi1BSa+GjNwHxQGAL3sN2SQG4sQLH7J6UgNAp7JLIYxphYBPQYvBEtVO8dQnKV9irEemdlPP/00Ll28qALfly6h2Wxi0B9osTAD5qfmRExbc4WCOKvxLFDbbuqKKSOL/6ZggHFTkbiJ7j8qjExwQMl7vH7mWmSiMS40DEzZpHhSKZA8LgzfqII1jq+06r1xr9diJu2LlU7Pa7ZaJNzLOQ4aYOgZTdahzWd4Ho1a6ETLh20AvGpl2vK144QswiLWOw14JR+79+/Gv/hX/1zYeS2y5m4TALiZpWfBa/6Utg/7RQ3E/N9v5sVe5cc4SfPlzPWJFmUIBwPpWRSxMUulGwEA1+LMtnCWBwBs1dBS3PM+vjaQH6FHIgKlIb1ycJU6rF9j5NwKDVoAgAEbe0MDCisErNAohTZfKZVFZ2kzr/Kg3ejlxsn/mFptgxgtqCqSNUwT6emUxWSDPyP8N6KIM6NwMvT67NWfQafbxdLKMr75zDNYo43XZFUo/LYSYoMkfnYmjwwILa3S0ij52rIYXRfLK6u4cvWKAAAS7Hsedu7cqcH9YHDTIoAbiqhWAMkwAEpBEQmDUtfHe7/re+A5BUmYSE+yKsz2nstS/xskAijbqbH9y/es8vMqILN9AMd7ZcEdWyWz95h9WVGaolIuIqANTL+FSsnFI//8N7HAXttogCrnQBKD1VKhKccDNCkKyCSdrQCFIoICmQVKL1fQb6zjoRvWZgaA3i3pnzYMgMRNMWQ1s5BIRZbtAAyO00GCamUS3UGKLq0Na5M4s9bA0ydP4UonROLX0egMDKgXSN8/17faeerGb8UwlfxmiNjGGmyjovVmIIDzXKvbdK9nNb9SoWioiqopADAe/xEIkGsB4Li0Oy3cfc9dAnCQTWGr/BcvUlmdVVQHge+hLHacasVH+rUFGgg8VGsl1GpVZQXEofRz97ohhmkgwjubWwDs3/nTJjp2D+G/cW3HSR+uP0R9ooj9+xaleBAnA7hUF2YbkBziAWp+BQuVSfzp7/5b/Mzf+hE4q6so9wfoNBo4dO9bUQjYQsUgSsdD6XZjAICBA2n/XK9sA1hfWxfF+MAPBKHX81mV+qksry0ASq3ud3uYnJiE6/gCBLBPr1apS3X5aquLaGIa7sSU3Otzly7jhWPHcXFpFU6xjPr0HNa7A2GNiCCkJEiatEtVgns8bY5GTJWNQnBm9mwL8I/PDaskr7OMrQBMfEULwARtIj5rWDx6Qg1RqRTR7bURlIvYf+AO/Mv/93fkz0srS9I3SQqibVmzit/q9KEiuCMbOQExBIqB48Qi2kfp0yQhA4CfK8LZs8fx/HNPi5p/seQj7DeRJLTqo8OFJ8n63Ny88UhWATxljSigoOwOZdMQAKCisu+XhYXHwIvJuzj8sr2DNFCyL9JMHsf5xuXI+W2DGAIAcVzEiePnJHikNgRfw6WmAxkADlDiWup3cNeenfi+73gIaDfgR32w0SPq98STWrx9TBJuzzEZX7P32XuUXyP2LKMNmDATaDeVS+RlD9O+nny8tcFeTVwGqFnA+2vsBpUhlwj7xb6vvsK1LQC8j54pYDFuTqX6z+RfmYzKABjzklR00AgECp6iwaoyTvg8B6lbQMJ7RgCU/a+ujwc+9BFEjTaC6gQyamZQiYMe22y7MLamN4pJbvT71wsAeFME8EZ35vX9/RsdAGD7lVaSVU9E2mcJAAQFHHvsc/jSX35yewCgUETMVUjLPCa3tDct+oizGB9/5M8Qh10DAJj8xFS/aeFK63ECp5bXrGmMqWKb20anFqnwi4Us7YU9gAWxKEbaD4V631pt4Pz58zhz+rRoeVHQ+8qly5Ls0xpPWnqpp5Lbp1QfzBUbP2FJ+QF8af8dSuGEewr3YrJ5eU2aoykTjCcc42+CGL1BT/IAnh+eR0cuHhDcF8eC5RJ3jPYZHW0FAjQG3LaEnqMHjCr/1tnFFJllz5UCxFjsVf7NWr3milKW4SXnBN2lCJeSzCBxorajckJYBjTZmwQAyCNca67hjkN34GP/+GOY3zGP9fW11wwAsOvGxurMwzYDABRzpJbE6/nlROvHMp/JX5ah12mj1+tKckjkyvbzj0UAN16qqa9p8GoS2Hyl2xSvtVpgK225/hGhe+QFbEYAwLhkI9PNqv8b1UfGZaRUlNjD7BuRJkPfk2s3ohl2EnyrB3g0XpYeOKoyaqDM4IiLlpROJiY6Y80YbUgItfeFVX/xxEQmfdyPf/ELovhPmlJ30JUWgLzCP8eaf9eEToUzREjKJKJjMMLBiZOnBCnj9XDsKPxnrf/4b9ZdYesxzJkt2VgrDwCkQ1SpSt7rS8//D37oI+JPXK1UEQ5CmWd/kxkAatuiASY3KVtRsgGsOm9s/cV7YjUd7OuMgmRjpcaNJQnbqHhDVAsxsuYKvvzIn8FrNTCNDKUoRJEB7TBBP+qjNeihx15gUtMyWhMqRYnJLgNqzkfbY8t/t+DMxp+6+btUsKeYWSFF6pK+TeJqCo+tH6T39mLUqtOiPjsoFDGo1PD1k6fx1KlTQHUSvagglV6CPsVSWQVpJPjWg0Xaf0Q5lgmlOWqtGi4TGxGus1/XAgA6/2nNRwE/F9VqWar6TITGAEDuFcymZR0RKCC43mzgbffdI1S5MGTFlc4aMS5dXBIAII7VmofgAlsMRCgoUxaACv6lKJUDYQEQJBD6f4eCbjGylDZ84z5Y26pjEyCr/M/PQUCOf+efpafMd5BkXaTDAfbv2yWuA+zp49ANkkRoxLXqFMJ2HxOFAOeeeRHtk2fwk+//AbitNlrLK1jcuxelakVskCRXEi0+FWUlQKlWrawe+/A9X1gAK0urktgz4YtD1Y+x9EjtkdQ9jS9D9s+gR0o6UC6WhU1AHYGU7I6ghK7rIxSRIdIfPfTjFJeWV/HymfM4f2UFXqWmOgUCAlB0kmyAsU2oJEEmyRuPnWFRGTBxc4vHeLZkapVEiyWCoq4m+5xlTP6l8i3BD50e1BFAmADm/fjboEzHjTU89M6H8Ou/9RvwS4Ek/wuLC+j2e6axbTwvR8m/9SoW8T3hAsCRtUNbO7IqQiohYDBYx9mzR3Hy5AsY9BqoVH0UHI6xakywFYP7+9pqAxcuXMK+fXeIvkelWhutCt4TYa7wPdiuIZkobxH7PbkrqdAeLQ0z8tdRECr/YBDB94riwxyRNWR0IiwAQO2KKC7i5ZfPCd/dl/nAgJeBWAaPe98whj+MUR7G+K9++MOIV5dQSkJM+R7iQR9eqSwWpXa/sWeT3es43y04sJmdJEC2MGFcUQK37jd2f5SWlg37w6ZuHx67YrPFAFgrM3kGwM0AAK4JOCXhzyX/1pbP3gTGz5r80zFDbQKt7kVEsD5LxVI1ZdslHY3KJaR+gLe+7wPorDRQm18E3ADRIEFC6y1xqWDVk2BRLsq+xWDn9QIAvv1tAG9xwL9NnvbtDAC8/IVHrwEANtgApi5CJ5AzZQwAqOZPL+zj43/+CNKwI8mj8ukVPOW3z5ib6zQPAGhKrHGLHOBmfyFwzCJ/v4/GagPnzpzFiy+8gDOnzuLC2QsY9CM520cuTyZu5zZtBaCZ7HOPYizI/V5iAL4/WaDhQFjQZE1GMXXUXHgEJzLGJmSHMYaSREpcDdgTwL8Lq5pCrMZhTan0G9vURjpwRl9GOxIsD4+fkfvmtUKAdnrntdls+wPbFex+z2KI7vnjOC7PxrQ28Pw37uejgoja0IgIOmvIkv8Q6BhmYlNMtwBaL05OTSAo+fi+D3wf9h/Yj937dmPv/r2ijUV2HO/j7bQAXG8Z59eMbf+1AECeUf2GAACGnRNyenCiMPnnoMhFU2DBqi9uCmPshxbsy3C4+GGsBoA9xBU1V5hglHRKtSYXsKuvhH5tAQBoIqCUFBGnpvhSqYxStb6JAvyt31U3V+50C9DPrHIGuQZr8fLUBaxJuXoyb2yxyI8uqaja68Joj4n+s88/i+MvvyyigK1OC8VKaUR/tAGwDZRs8sj3YlLPflK7uEjxX1pawuUrV8UChYEWE8nFxUVJLlhtzlcetxrZUfqfZwLlAAABNlilLpZw8I4DuOvgEXTbHcxMTaHd6owQMEuH15chHdL4iRsbwIiU1JwNoOGoGKrxrQdAeUrS9T6jDSa5wXB87FqxG7O1ASSoI3u+YVfYe0GkNTe9zafLTfkbMKi2ndFUoI21Ncb1mbB14Rci1Cse4kvn8OJXvoD26VOopynm6FXe7yHsdaVS2+l10ePBQYsZz9dDolAQEIBgk1SEjfuAnTMWELQgn8dKX+wIK6U8VdF+ZjcVu75eq4VasQJ36KLTjlCamEMHPs62e/jayVNYimN0hg6ihCJg2gcsO7EwXtSPWZbOeGvQ/mUjMqicISM0OB5h+2jzU1lB3OSZACX0Jfdd1GoVcQaQarUwNJQCbO0yZf2Yw56V1l6/ix2Lc2IbQ/SbIn/1ehUvPH8MTlYVwTQ+f2KiLiAAE2DbBuD61EBQMIAuAWQBsMeeAEC7xXtB+1JNPvIH383sZJmToOAnIEv98ME7BOjg56zWq1hqrKJcrSHNCiiyD78TIl1p4olH/hI/8f4PYjGoICPjK+zi8JGDmJufR7vbwtr6GhZ3LqKxvibtEjy0eR9Um4S+uw563Z4EMu31NmqlOuJBDLajMNly6E/PliaKM4keCRXs1QFDdE2Y+Mu5oklMQoBT0H72P7E6EkhFphsm6MYpvvr0swiHDvpJhnDIb20y4amfFnx0okxcI2zCmNMQM/719nzZSD2U5JB1I9pICfAx1pcRUyIJwqj/4EgiTzBA5PAKrjgwcC9YbqwhDQr41V//NTz8roexsroCWkb6RR/LK8soc2/OOxVIFUbDQwZfHivWHB+H1Ecm6dSH0Kr/ysoFLF89i4sXT8JxBiNQABmBWpbp6YRB66MSaGVcLldx8eIl/OdPfBJHjtyF7/jOd8nZwbk/MVnD8spllEo+ypUA66011bZgBdutotsJpZoVhjFKxYqoRlPhmlfKqhBBFgZUZHvkHUmcQhHtDnDy5AU4aUEAgGGcSWuRAJ3SCpJgsuRjsLqEj374+1FNBijTbqvfR9FzheqebwK7mXm/Yblb+j9b50yLgBXL5JyQ89PceqGWmgkyBmCN64PdMYz2jrXqkj3fsI3EenTUGqXnlIAduvNrL62p/o9OJJnzqQBfJHkU/SKGMcelgJjtjKw8+gS4MnTZllEooDY/hz0HD6Kyd78EO2KFy7OP+62ojo+DbkeUAm79/MsHq3nWkT3LLDPC/j2/T93MfrX9YxQkfD2/3hQBvI3Rl/j21ueerprtC8jbXx01s5TlQ52ZXm8gzkY0BUQa4uSTX8bnP/mn8KIQVc8XG8DV9T5md+zHZx97AvCrSN2yiA+zlY3gLUFgMuiGzhB/8PE/xDAJUeABIVRxxrKavCqbygUokhdGck4WmJCTrhWGWLmyhNWVVTz/3PNoNho4ffIUTp84iTSKEdO6FI4I7BVEA21jAm3Bg/zSkHjH0sVGUc4Qvqst1QKiknEpsTOvX89IbQ3QnIRjRZ6Dy5xDkzf0IibQtoBoKuiWdSnpm9F1M/bJKlKuxCoyEuKIr6u6LCNgXKj842+CG1aMXE5Rw2oUW78BWRAaW/M1WOzkY3lulSsVtNotaXlmIYqPsxpmYqleGGKt3ZD7w2shK3xmegYHDx7E/fc/gAMH7sSBgweUzcgzFrQO5hkg/zezz6qwXn+mbWakbTUftwLKLIuNORVBgBF7zrTN5/OD21iJt/xUZ9h5OeNFMgGkn/RochtRPUlkZJVu3QJgzj+lfuZmraW7jynE4+RYrzjPALAtAKNtwYBp6gWpJA+yEpT+SQCgWKm+7gBA/oDTSWDHaQwAaEWNInixqIpaVW9lRuTQtNFtHFOuiYCR2sMKQbvXwRe/9CWh6jIopdhXuVoeBTX54CRPQSFqSC0A/rS0UF738vIyGutNdRYAhC40MzMzahvIH/ZbTvxRj3juETkAQJjBSYqJag1vvftezE3NSDLANgAmffnq3XjsbgwAsCeYw60dubd+CL3aAIAdM/u5XksAoED0NWIp24FfYbISIU7aqBUdFLMIg6XLePaxR+G1W0hXVjBfLokqd3+9IRZc7W4HoZih6+bNOaPqtoFalghtWH83rr4ZSxZRfncl8OccLdXLaPVbGFD5nEq6YYR6uY5BL0K5Oo3WIEO3UMRnvvE01obApV5PvOBphSegHpF0WSbGDk4c38x7mT1aVv6oT9rU6DcpbNt9xc5GcQEwWibpMBEBQAIABDqYpDKht0HuWENEAQAm8qz2sy1qemYSs/PTags0TKSN4PixU0BaNj38nMtkJgWS+DHJZ+WViRoPHl5DuVIUoUA+jq4dvV5fKPo2ALhesLxdAM2WBMejJkgBB+7YJ/aDHKNStSxV6ZLYhaaoV2roLjcxCR8nvvo0nPUefvKDP4jV8+eRDDooFV0cueuwCEUS5AijUO49x0jZJ9pNwTWZAAAgAElEQVS7LII1rCqE1DDoYdAZoLveh8OqgZQUID167LsjECDMFAE5zZ7OvU4UjZU2KWvPBAripSwsAF9SmgFVz1OgPjOP5UYLpy9ewtlLV7Cy3kbIvm1W44s1hF4VEVREUfc/nUMyX8meMTZB0jJgNDi075CwC60rpdNaEkW9NCZyKpLEZL8fhhKIxCnnDudMhkuXr2D37t344f/iR/Gzf//vIRGBpKGCSsMEnW5LgI9ylfoOJli02i4y19lKQmWmGIEbi31jEodotVaxunoFjcYVtJorCAdNBD4Bcyb9vLdkKxC04lzjWLItoyRCj+x/JOXz7NnzeOIrT6I+OYHv/4EfwMzsFC5ePIe5ebZZ0G2jidpEBWHUQxTRY3oC4UBFrfq9AYrFMtrtroyvOACIiCepmbyvuf5L2egCdHoFnDIAQOAEktwGHsWx1A3CdVJUfAfx+io+8j3fiZ0lH36/i0oSw3ccxLcDAFjGrQnleF9txUUqLXn2lRGFki7WnO6HdRca7xfaGkT9C3tWbgYARo811b4RCVjaOHIFDxZWohj1Wl2YMn7BQ7vZwUR9Sv6eeR46tAPlphZ4qM/OYHbPLlQXFkToj3NwyDYABvIM3Vnqkoqb0nQ1ElJLzFv92g4AyJ//mwPcm0n+bxw/vAkA3Op9e0M87w0AAIgqjJwdgTgMEQDweK4bAOCLf/EI3HCACtdRNMRac4Dp+b343BeexNAtA15VAAC635BdW52oiYbH1eWreOTRz0mxJBn05EwT5mClxD5Zu+OgcfGytNGyR//48eM4ffaMsHOZ2HKbIQOOQGjgepL8l/0Ay1eXMD8zi35/IALm16ug2yPT3mdLn9esyXyJLa4WMTI573SPEAUeMrhN37zG1UZbhjoH4hvCE0vhQxv/8ZXlHOW+b8RPGbcQwBeL+Ez3RImpCOoXfHhuSdvEjIuLaBfkbauN7Tj3ZSbxbJ2g9oy0lGWZ3C8yIq0umYAqohldEFYXn0Pgmcr/1Kbjc6iFNiU2yDV8z/vfK3R+upYx+ScIYGMBKeoQWDfgrE3+x9pyBPS3X0n5gp7dz/J5lm0ztwW/zT9ZSGUclAcARqDCG0EDYNg5njHI44XyW+nj0q08DsBN/LYZrLUtADoD1bJOJtsIBdA+0JFlhLUIG1k5ce6ZHggjljOuKBvWgKhn8s9jn2QGZgQARARngwjYt35btMmDTf5lwljGg2EASILNHpdYJzKrCxwjLgZbhdx45frZpeJEVec4QnWyjkcf+zyW11bQI3WSqsgiaBZIa4CdlJt/qhiIBsdEoGylv9PpyEZFlU8uRib/rGxxoubbCW500FuV4w3XnwMA1H0qxe7Fnbj/rfdhGKeYqk+gR8EqnxZqppdI0SKzuW0EAOgPH9OjOscAeCMBAHLPjUWl3SRs4pwX+bieGFkeMHuls7cwLKDslBH2IxQCB07goB92ADD59lHi0uq08Ogf/if4nba0A7jdDqZcF92VVUlsYw8YGus33bhVB4L9YfwMRGJtUJ1nAkiyLhQ1Xe+kQnf5ehQeZOWYglUUsAqp8F9AGlTx5edewsVuiPPNNiqLO9HqR+ItT9rZaKMVB4xxH5eM46i9yNpm6TyR5WV6AMedthuOyNF+pkI3CTzflSScffmCZpueaOs1rq0zrrwuk1eCGYOwj0q1hH137BXNDlqqETy4cO4ywp6HUpE97YloBfC5s7MzkuyT3qYtPrTaVKtAfvMDkWnFqirp1/ZIvxUAAB7BCBd37t0r1QkGRKTzNzst+OUSRP2AThvREJNuGb2Lq/jcn3wS/+Pf/hm4/T6c3jrifhsHDt0pYGKlWkGz3ZTr5f4kB5wOtGnFUECWVc0syXD53FW51xY8EZxdqq6skKjCrvb4WYtTneXcN1xWAkhRFCTPAD+s7DOtMf3+nTAWqzN+c/03O31cWV7F5StLWGr1sBIWEDIRNnRwK9THv5NVUK0rS4z9hbwu/tRavoLRAasHxgJXmCeGBk5Ve4IHnMsMQPga7W4Xs3Nz+Jmf+Rl89Cd/Al6piLTkox32ZK7QHYJsj8nJGkpFMkfaYgfJucdpTQCF+8HIBjTtodc+j9Xl87hy+ZL0JMYUyMvImmDbBYdxnORJsGsBY0lieTYGKBIICUl7TDA3uwOf+tSn8fKJkzh8+BDe+73fjVa7gfmFKQwGbRGNnJiqYMDeVlGtUwCLc4+AFFkPnJei6E8PaFFfNgJN8nOsD0LH+nbXEQDAJQOAAICACgQAuEYIvhmQZdDGd9xzGG/bsxNum2AU4CQxUlbpb5WDKWzbsaXqKOE0c4+fScSCc6KBsrXkhAYZgAvbKFfJ5L5gAQDZf6TQacd+vEvzzrDyJqLacu7nnUp0VXsuE5MByqUams02pqdn0Wx2pU2jTdbd7DT8yTomZ2dRm5ulbyhRRKP+zZ2c+K7Iqkrlf9xzqzGaOq7cOgAga3HDZ79Wt2jzY26c2I/H6E0GwCs91b+NHv8GAABEnZZFSlcZTLRMdYeJAACnv/4EHv/zT8CPI5ScgrQnNTsxalOLePyJpxGDbjlDuEEJtXoda+sNVCfqgrEtrS7jL772VWCgjios3tGG+8UXX8DXvvakqPC3KZDKs0+sUpm0urLfcD1JoS+M0O10NNlvtYUFm4aRgAFl2t3KGZNroTW3fnPlf5zvbyzCEgJMuFeL4J2nDgICAJg9Ww45zb9G2klWYJZ7uZMhIqBMdnHOWUWtqzWf47mm+YBpj+KezThD9GB8ETImO1vyoNzUzSfCdJrhF+MJy7SMYlrMsvii4Y9tT2YcQUBAixAaW+7ctQt333037r7nHtx55x2YX5hHtVqV12v12iLgaCvrbC8YgQmmnXUUI+Y05kSqwbQpbrfi8izY67WgWUr/9YqvNqa1LgB5BoDsi5Izv74UKCdtH82YFJKmId6KBjWXvkhbgdsGAOAhryG3etdv/Dzjarg9RDgRx8JbRrhhFLObxZCDv6wPpOSJFB2T3jciQyWxC3u9AQAbgIxbHYzkk+lbloDNUP/Fui3UfmQ7zjIWY0gvNxd1LGjVR7G/MI3xuc//NbwgkOr/xNSkbDbiUbrpK3/oWoCC95eCIlbZ/+rVqyIywjfnv7HyPz8/PwoGOGkJDNwuAMDGDQIA991zLw7suxNRP0StXEFP7K1KUj0eBxTXAgAUPCLl93oAgMy62wyAbrQALVq3XQuABQDsbbDJv9zjvGWV2SE3bPC3sf7ZS1rzq+i2KVSTCoWNhxf7m7IsRuAMMUkUIOzhK5/4U4SXL2JPpSRsgCCM0KOfeBYpvc0EuVzP6gurrgBKvVL17fwGqCmc/p+buRwI7MMVW6oCBgSW6PIRVLDSHuDY+Us43+jgQquLyvwiWPtudnqIB5EqY3O9mG8JSKUFwNhmmpQx3w6gY62oo4EKc9j4Rrq3tS0j2EZkmX34guaz0G+0ADjXudlbq0Wmiaz2EzBgIs/HHTp8QGyByCIYhD1cvbyKXotK93VJ6FutpozD9MyUWMyQ8yvjSctf0QPg/mWaF2R/NcCmhb2ucxhsOJg3rXMyAIZujGo1wJ4dO8V5QZJa+tsOemJL55YCXL58BdP1aRTCIYqhg8/+yZ/jbfsP4wMPPwysXUGBThKlIvbs2y2iQKVKSVRy5V4Kq0uTIAvMiHAnq+yk6q93paq5vr4uYKLqjiioK+NJFkBKwUL1u5flYJiGTpLAi1OpBNvqvARTUoBnQOOJSjzXP/UMKARIeiNZAjwXYreIC2t9XF3vSCvTyuoqBlEolVMRNCLFkDZGctaaqj7nNVWRGdQQCKPKsMx1eiOzym2qHPyM1I8YptixuIh3v/s9+C9/4qO458EH0W820Wy1MDU/h6X2ujAuWB0hMFQseeh1m4jCLqan6kjTgSwvm8yHgz7WVlZw+fJlrDcuwS2so928Kuy7UjEQQU9eLW14x+Kw5oQ1HXWqI6CfiYEv+/Up/kQF/6mpOVy+dBXPP/8innv+BXzXd78b73rXQ5L8x0kP1RqT9oboULleEYMe9yhaWQ4FANCgRcEYugl4TJBNJUl7MMes32HmYW09xukTFwUAEAZARNHSIhICAGyxYPW/3wa1tu+cm8IH3n4fsLaKeYJLYYjEpabDrW+CNvDMB2Ay+Qy3nL+3AADPyzzjTAVETbvRJgCAbWv5+CfvhmTPK14321f07rA9ybhfGEDYti6y66XV6WFx114srXC+1NAPY8zt3o3q4g6UmfjPzuokGfRFb4F9PV6ppKKoRvRSWJBGZEwjLgIA1zIztwtot/qdBQE2/8yf//Z3N4oJ8u/xJgBwK3fj2+Q5bxAAQE5Rj9o6iQAAdD0iAHD2qSfxuU98fAQAUD+jFwJBZQZPfvMl9JMCShOzCEU0L0OjuY5KvYZipSzx9m/+s9/C159+Shxqjr98XFodeX7bdcBzrtcn61KFc6dnZ7B//z4cOHAAu3btxES9JkzXP/mjP8LJY8fg8ULJeqX4G+nzjJs2Jc6jVMhMgfzOKPHQhqlREM0W60yj4tm6R0teJEKo+mVzM03szasUMgzSgfTQb4i9TJs2n8O8QZnKVp0/1bZAidvZIsY2N8nqFIgxgKy4FaUppqamhNYvuY9J+hlbFksqxryysiTsQSk2Bb5okB05chjveOghHD5ySFqS+d58LcZYrOjb3IlnONui9XcE4C2ooKKw3O8JJuQ7LCTvzg3i7bYgXY9Blb9FotVkbGzzMbQFAG795Ht19ggnWn8+YwJoLcZs9Vd96A0F18TaGy/WSBeZGyJkfhPcji9NqSRbawDkp/u46p2f5az2c0Kz0kgAwPNY9WY/RVGi9+sR6F+dobm5V7ELTQ7jEaqk4ZkMBxdCHEmSzaqCEm+0d4qTZxzg5/AzU9UU1eWAVa82Hn3883ADX5BJbjQMVCu1qjAK8kFNPpGyn4D/xscRALC9OBcvXjTP1V5vJv8EATgPeF0EAEZ2G9sMxZYMAFYMVdZBaE/veuhh1EoVYyk2xFCSBbWQk4B/CwYAAQAyABLH38AAyNjXLNTk26uAvNoAAD+H7S+Ve5Ebu1ebASCrx1RoqbvGA4lrg4dKGIeiCE96sT+MUK8GePEzn8bJJ76Eg1OTCHo9DHtdrLfXR6wdFXixThw6N3ng6QamlbQNLQHMEzxHBWziFLVqTdp02r0BYlYngzLSYhkvnb+EZ0+dQysFOglQnZlHqx9K+4n0xpox07EyGYY5wDbfnw1YmVQALW/E/MWE46NdnhVUI1yjwBtQKhelv92jp/kIANDETwEAdhGSAUDBPSrCJ1LZPXDwDkn02D/d7XWwfKWBbpMpBBMoJo88oOg2QNX/stjxkQEgB5ynXrp2j7BnsHjy2sP+OonQdgH0kACAF2FiooLF2TkUicQLg4uJSUSGOFxhA7SlUFJxyygPAzz/1Wdw4pmj+G9+5MdwqOqjt3wF7U4Tdx68UzRF2AYwiCgsZHUglFbPK2WrhvawU1jIlYp2u9mWfsfWeksYPhSV9F0CLPocofylBAAo2qi2pqw+iFf8EGJDyc8p1Gujvi7KxL6PPgEiESvyGeUpxTEDYhFOczHIAgwL431kEEZYW1/H1eUVCehCiiHSDslU9Knurx0IDqKCh5WYfdgUhdSgZGFxB+6++x7c/8ADuOPAARw+cgSz83OyT7U7HaMVQIVlBc68cgAvcBEOeiLMV6sVRaQvDjtwCynKgYvVtcu4dPEclq5eEttXVlDUZYesuyXAUbHVIucdnWH6DLog9Eha8VnHAGN8PEoCZep41Cgga8BFuVzH6kpLWCWXLy3hxImTWF1dwQ/98EcwMzMB3ycrZ4h2Zw1ewMSX4q9kJVA9WlmApPpbe1gFdNQq1rZH6FRVwIYMgOWVPk6fuAA3cRUAiKlsXEJCxhtr1r6DQa+Jqpdi2h3ix7/3u+E0VrFAAGCgAADV72/lS1b8Fs+1p6kAGjkAUxWv7Tetvyyoka9fCdVh1Mc6Avc3gNWcw9KUIVsN151an9qkXGtuTODjzMHk3A5caTRRmZwW5tORe+9FZXYemJpUSzAZVi27cdzUD0KZMWOAU1tx8l8WDLqV8dv8nM3Jv17SOOHZ/Pjtfmcfux2AaanJr8a13+prvKkBcKsjZyl4t8k+0e3kFr/UepbJu+uXRcSUAIBDYbksxoVvfh2f/qP/gGKaIOCZEaaIhz7g1fDcsTNoDYboZy4i0RXLUJuoi7AfWwHWmuvYd+cdcm5QlFg1awoSP1th3umZWdz/4DsxOTWDmdlZlCoUMSZwSLs/wPdcTNbquGPvHrz80kv4n3/2Z7F3cScmqzUsXb4i1zryqN00AiaVGMcGOaaOHS5GHiB4mxEI0EKjZSDbbXG8P5rkXFr/tXGW7LI003OZz+O5pI5h3HmsphVZcwqG8msssE5G5RDTJmeQ/IZWsyKWq3EityrmHdK7b9rM+fo8X6hhxvjo7e94APv375UK/87duyR2GoQUvx1IPKUOWHrNEuuJW4BejzAtaHvoMj5VVwOJWYZqoyjvVcxpcNkcwwyOJuHbz19phR2BH+NipY2Dbf5lzxQrvG7zaKtNZMdtw23eXn7gFtfEK3ua0115KrMq8RqIuyo2kRsYOxm3AwAoEmVRpjEab3pJzBM1IRqLAF7vANmcUIodmHhDcgW4CIISSiVa32mVaYyOv7IP/mo9mjRRGbcR+8GgdMYKi5UcpQOxvUL7kZnUWDELpa5oLTW/2m1izA7icxfP4/NfeBxzOxbQjfrS++9SvXITfc8e2Js/Gyer9ZPn70j/pwCgCnVkog/A5J8/bW+OVe+80ThtBQCM7Y4y7Nm5C/ff+zakYYxauYqw1xf1f9P0vS0AkGS0/lIGAAP9oVsUKyTph5RM4vZ6IG8XAJAgzQAd/GmTf7tBbFhHrzIDgBt3P+qBgo5OUkDUj+EXWLEPEHP9UnzWTRH21zFdBCqBg2Of/hTOf/MbODg1jcaFcxhGA2Sy6Y/7/UXszxwA2gfLVgDdYPM+3Ez+YzIIOA+jISrFCuLBEM3uAH59CqhN4vnzF/D8uQtooYDL623UZ3dgrdlBuVKThNEG8Wrhopu60pwNKr3NBNQ8TgPta1oAbKBsNi+r3st1RuS5TOvEgH3CimYLRdzYpsmmb1oAtGJNml+EBfqYV4oiJEjB1MsXlxF1PcQRD1MVE0xot8j+73IRE1MTCq4IM08PXDl7pBLOpFcp1fbrlVTWdO9LMQwiTE1WMTcxhYoXaALCo5jXXBiikwwwOTuD06fPYveOPShmRZw9ehZf+MvH8I79d+LvfvD9aJ0/g9XGKiam6rj3vrei02vDFeaDMjsUuLD+9UpdEwYAEyufwqxDcQdYW15De62FLM5Q8kvi+kH3D7IgWF2XlFA6uSwJny4S9O7Vs0OqrkaV37JQ+D5kBXCfJQZM4Tr6pXP/p9qxG5SlAsMqAF+Vgkas3LMnUnocGSQMhxjEFLGLhSEQkp2SpugVAvz0z/9DBDMLEsgwIOHr8HMz8OOHZ1B44eJFeAR1qlWpAlVrdenrpmAiXSFY+Z+Zol1TD+uNJUxNlhH4Q5x8+UWcP/sy0oRtXz1kothOKyZ15KBTRKXmC1AXs81AbCnZLqCgm1i4Cg1/3P4m3nJmvhNESRz6HJex3ugIlb/VJN18AmurLbHxe+yxxzE9PYkf+qEPYn5hGmtrV1Cr0b+aPsgd0Q8g24IBHO8xAy+yfhhYydiL+GFOukFXps4Hp4iVlZ4yACwAwOK1YQAk7In3MgFDqv4QwaCDn/r+96HYbmGONzxOkDDhvQ0AYAP7anM5J6djxAlm92ZbkSGTkAigsE5yugCyZk3QJ+44W7QAMPZgF4UFAKSlxXyL9ZZTQD9JUZqcwtVWBwWKFhfLeOBd3wmnVhfBSzph8FyMEnqN04IsEFtfznfOQ7KGRvuDbLRWR0nvg2oB3HIGdU2Cv5lJYfekfKUrH2ds/vfrxR5bb+G3p99zo9jkZn7/JgBwM6O0xWPeIAwAEXQl6Jiw/cgXG0Ce61eeexqP/MffFxtAnzanA9oUlxFnRRw/cxlrvQhtushRyM9xUK5W0Op25cyo1Groc+3zLIGDyalpEZc7cuQIFhd3yh5Jvs+lq6vSx09gkWc/Ffml9Y/7OIC33vMWKQLee/gwThw9iv/lZ/8HTNVqKPkBapUK+j22bG5MQu1qzhc7dA/a+DjRBaEtqKjfUxSW5TIj9sf9TjSVVThdAFzGDOYM1T+zVUEr/BJPULxYLJN1z7fbsk24x24rTMq1taDb70hcKBZ3ohuVac8+HYviSHIKMujIiti3bx/27N0rP3ft3oXa1ATa7YYk+tbimoNm2081yVeLQBVW5pls2hPEVcsVzRrVp1HgQnJMa1VrEn7tzzUM082g8Q0AAC1MbBR/tS2x+UKf/TcLBNjfjdoR8laGI9bY7ezct7Fuc0911i8/kY3FrxTtoEUTJ5ylj28HALAXVhNgYzWRo4uoWIT4DeUOsY3J7uagd3NCqcE9HQk4Idn7X0GxVBXaJivq/PnqkOBubUAZPAglZcR+UNBDAtnhEFE4kD8zuOU4qKCGBs1WoXPzBqBVTQ0sVhqreOqZp6WKFyYxJuemhX46MzeLbq+3wUfyenQUS5fRBU5VaF/op60W+5WpQTDEwsKCJJFWBd2OxM2AADcCAFjle9c7H8b89AySMEalWJbqv3Qwml1mOwbAtxMAYNkXFvWTTdIs9jxIsIEVcOuxG9JCim7WQ52V9yhD3E5QBClZrqil+9UyUGShtYeou4q6E2GqXkbjyS/ji3/2Zzg8P4+kuY6o0xnZQOo9VwCA1z/ugbLghoq7iWqrT6OyENVKGXEnkgqgk3roxRmGpRqu9EN88cWX0ICDq/0QE4u7cPnqCibq0+i1aSPH5FkTDy4fXRNMkJggWzua8d4hf8qNl04fRbOvDwDIsanqvca+h39XhdmSJOlM7C2tb7wPkrNvbQJTqd4zWSNwML8wKxV2Ku6fPX0J6aAoKuy6zriuSX2LhFJfm6jKGhPPr4L5THIoWzaAHi7bAQDbBdjDQoJhMcLMdB0z1TqqXhGegLcp3KCACAlaURcTM9O4eOUqJmrTqLg1tJbbeOarz2LtpeP477//+3DPzh3iKLK2vopDdx0WwKJSq8ghrgi6AblIrS9YTQj9XJnLKjH7Tobot3roNXuIuyGG/RRplKDfVYaS2KQJBKD/KZNZe9g52MoWSmXPNCZ/EoCE/b7atHlU+tfkXsTRTPCZGPtSRWCVTs4RZdWf4FxGq7SRo4jS+tVhxEHHr+LH/t4voBfUtMJghPoIroqtnO+j2W6hPjGBTo9CUInskytra2i129hLmmcxQLu9hjJbbbIYx489i/NnjyONu0iiNgpOBAwHwDBENqT6cyIuGZxDBLd7AwIXnP+cl6ziF6VNotfvoN1uyfvpl64HVYLW+S49nE6EYqWCxlobzfUe/EIV1co0el0yCWKxmnrxxRfx7vd8Bx64/15EcReVCtldkQIAntpFSQtCqSTilKIVEyfSZscKh1A7TdXI+lyrNkSA1bWBAABe6iIAGQCsfFG0FiAAMCwQ1Omj4qVwOg381Afeh3o4wNSQVqGZWt/dBgCgE8EAgdfZS0UbYkR51SDQtgWwclQsV64BAOThZl0yMN1KBJBYjF67imoVaCNu6f/yuwKGfoB2nGJYriAulXHk7Q+htnMXUKthdXkVlaCmSuBWK8MEm5yL3E8s+4CAhM6CTfGTiALe+iGyOcHfqgXgTQDAjryuhTe/3hgMAO72Yk/qlYQBYAEAx82w/MIz+MQf/FsBALx0iLAfo+DXxHr49MUVXG31EHL/8wM5D/pRKOfG7MICjrzlLZhb2IFDR45IsYJFN2qjdLs90fQQSnsKVOsz6ItNKun8xPRYJDFxQBwicAuYrFYxM1HHOx94ED/14z+OhekZNFdX0Wk2Ua/SbSXH8dlUFc6DANcAABTSFg0VZSA51I4R4IFggDJjFdDTxF8MeDLGMgTG+bYFOaO1pc9WaTVO0RY5LRzaL7uXajssi5A8hyNESShVe54JdBsja+7Btz+IAwcPqq6YaC6pnbQA9SIqSxA+glfieWyYCwJ8axWfGgA8k+R5oumiQsOWpSq5yjBD0aeGzVgHhnEGx1MhjI0t6dLattX4boVx5Vy9bFyfb/Edn8/XAjT2JfMsqDzAenvQ7auzAzmr57+cqVgP+yY8GVQKKfDL9ygCZXrMr6Er6IQh3ULpoHYS5USCqCpu+ov5WO2js9YS+gF0cPJB/viNxkeeolgFh2qK9KwmYleQ6yRafnsAgH3vWztElUpDNqgGAkz4KJwxZA9nmsokVgEopZuM6pVmweV94G2CY5N/BngvHH0Jz77wnFQGyCsilZYKz6SyCrXGCGxsNx1U2MyT4I5B3unTpyWw4+IiALB///5R8GeTWC5SBoL5BOV675G3ARyNpFENZ97DXeeHP/QRSfrFyDFzRPyP907QNRPPjvYfOxskmKfCPGmWrnynBfa46zfRz285A4B9xcYyU5JFUUYdz12uAYv8jYQUWUnLDdzmWXaLsa+uvcIQfYeq+z6yXgIv9TBVnqa4ODphBL9SQi8dIEp6qFdclOkz3lpDpeQjOn0Kn/x3v4fD0xOI1lfR63TkOgMRKdMA2CLISoFiFVwF1Hg4kBpMAKA6WRJru+ZKCxn7gIO6iOtc7QzwlRePYiUdosGEvj6BLpXPHReDfggPBXRaHRHzVGYQgXKl4VvwkeO5oQ3FDFYeB7e+7TZJ2vBzxALgnqSVfm1v8VCpliXZSlLa0Gy2AVRFe2UGUDiQB50Sc/fs2T1SxD1x7AzSiIKHTErHKDr3AXrPitZAuSgHnIr0cn4YAMBgFvlD/Vo8eGv6reynhQQZAYCZCUyWq6hRr0EUfBOheMeUAPQL6FDEsDaB5eU1TPI8k8kAACAASURBVFSmUfFqOH38DB7740/inuIEfv7v/ncY9Bs4ceIFoa3fd9+9UuUOI76OL3sN77wq+wdiZUaWCc/TlOr0BDeGDgqpA29YQNQZYPnSElYuL0lrCEFgURGmrgLvMRN9aTP3xQaS6ZMQLYRKPRYsEhV53htDSLNK/bweHTfTdy2Ait1ZTUuICWD4ajzBmKgJMCDigAQigHW/jJ/+5d9Ew2FFnPuzggB8Bc4LBij1iTq6ZCx5JalsEwQQMR/fQdhvI2yvYffiLE6dOoYnv/pFZGmfFu5IY1qcEgTWNhyvMFSAg84QBM1VBhFR6sEvUsUf0kZAi0kGkPxWAUm50+PUT1FT+VcBNtwCriwviw2gYM5JAa1mH5MT82LRNEwcfO3Jr6PVbuKDH/wA9u3fhbXVq2IHyCCL+z+rzTwb6vU6OhRnpSVgpMKwKgzoyjlLIEb2nTSVIkE6dNFYsxoAjtEAoNhTUdu2GJw7yt8quwmy5ip+4v3vxXSWoBaGKBYcRJxbt7gJyhLinivWV+NNNh9kKUiov7QCgBYE4Oep1mojYUM9yw3lxbycBMAWPBzZAZq1TjFPR4F9b8i5r998I36m2C2gTY2UYoDarl248233w5uewyADuhEdRspwh0QaFfy0X3oG613Oaw+MU9DxnJA5+xoCALYIpPHbGGzh3211bLvY40YtAPI6myqg273eq/27NxkAW8S/+UNWBn2L+Niw9W7+vmw4vUe7242ff80FGUadMvcKdI9JaIvnocCN0HWw/NIL+ON//3soMkOIE3Ek8op1dPopzl1ewdVmF87kNGqzczh85C4s7tqFg4ePoFyt4uryqrSgXbm6DM8oy3NP5HymgCf3RAIO3APFkUbYf6m0XkqfesGB7xWwunQV9xw5jMlKGYf27cNv/8Zv4PG//mvMT0+hRo0PAqybWKQb4sXcx74WAKCAs7qdyOnHXI0ILNllCcWVU+m/570T9pxU/RUAkCgrK6AclGX/1B1F/7NVdGEOU6fHc+XzEORgos8vgsOlcoC7770Lh+86hAceeAC79+yRcSFoKnGc0PF1X7NJP2NHxqv8oi5QymZRvj5b8sRBIDFsSW0JJIPAMgDsmT/ei9hwynhVn697d05UUYo4uX11c/uUPRuunVqj6SjMBmNTaO1l83vajQo4eRFBOw5277wR+/jGa+L2H+GsnX9CFbdGS1Enw8j6z/ZN2EcYKyeLLJH2sc32kHvday92jGZfCwCMknqhgPK5DIoC8SlmgKGKzePA6NaGYuOdvykgwfgO2/cjviG0mXQoYIcoXw9TDOi5PmBvpk36x3DGGM1nvDleXAy2qd49Mz+Hdq+LRquJL3z5i7KICQYQheTisUmnVmuvM665gMouSP5kgHfmzBkR7CLln20Au3fvkkXGyW0DJxswycZ6A7SbPcBkItByTO2iNECWhH/o4O4Dh7B3cTem6xOqHJ4aMRHpF6L3p4so1N5pBvt8Lt+TNF1+u1ROzegXzRaAAEMm/wUmJexhzYyn6dYreDPDZPNoqYLz9WdPfiOWTYAVSAZ2RszEvrZlc1igxSqSXlM1ubVJuuWziHampNmSUk6K07AgPzWk0qC4VC6pp3vRZxMFUiaD7NNiv3tnDY/+u9+G01wGBdkq1H3odVEYpqiVihgQFMhI6SXFTftlIzJeKKZF+qyToddZx/T0FKqTM/DKEzh3ZQ3doYfnTp3HpUYbMW1ceI+ZfPGqbGJN1fRYkwgNYvNtR1uBcfbf7YF1swOqyaIeHMpsIJ2bffpEsEnNt4eKAnJ6nZyHXNsEykj55/zcvWe3/P3SpYtYXWkioQ0jm+3tYSKXZn0Lh9i7d4/Q5JhMFoueuArwKOYSpcDgCOAwFLXxJ9L7qNVKX3UW0lQAEyZrbOMhMDEzXxMbwMUdC6hVywgHvE4HflBAu9tCuVbBIIr0/kVDxPEQE7VJrCyt4alHv4G1Z6/ih7/rvfjw+9+G9aXjGKxfwsLUJA4deAuuXl1HoVhBdWoCbtVDnKloEUFYDAO5JtfTlgOxCaSpYcFDMoixtryC1aUVafeJ+gOk7MfjGhJQWYEV9qAHPsWb1Pt3tP4lGFBXGu4HdmzzyZztjU5EBdoOOdeBjqCdKaziKyOA5nmaNMvPLMNaUMJP/l+/jGWU4RUmkcauVHeqtaK4sHW6awh4v1hlzWjpxyo/wQxSThkYxXCyNrrdVTz91FfFvs/zEqRJF54bo7W+hJmZGpKwLwk+x4FJNWn9JbYuMEgS2qQmV8IUMwwYniUC8MrVj4Uu7bqWf8s8XLrSkOSf2zQFKrn/0p7JITU0KaBSnsKli0v4+jeeFqDuQx9+P9JhSI05caCh6KPQ3J2C3Avek8GAvtYEyjj2CkKpy4KCV4afhmzIALmPMycvwssKCNxAvLZFA4Ce1OLuQMQgRpVuAP0W3nX4Djx45x5k6yuoeq60Kt3UuXuDpb4pths9evP+n/+7CvexihQgKJVQ8NhaRpDd6AIYFwHRSArJ4hiiSHYI2RAMrochgukSzp49jd2TO1B1SuitdFCrTaJFLZ16BRcGHey+717seus9cCem0CVTKynAdYpiC8iA3cYD44+Yq7aMziYbP9hHjYGg2wEAbkThv9EOe6Pz9UbPv4b9eOMnbHjE7YIHNwsAKNPMgIujYtfWVb9X+DFep4dvDnzMrin/fE2pIneN499tZqRsvp8b51c+z9D3IADJwqPETJaynQtquZ9JamoAX5voSVzq8DzTvZX7Fs8gMtRkowpjZIMBfukf/SNMVOsCWnc7fTRbXRTcAIu792B29z4sHDoC8rLY8kQRQSb5/Mm2MuYd1WptzLmxZ7tGC/J+jKp4PrN1gIJ03UFf2sZ6/T6GtHn1aZUc4y133oGDe3bj3//uv8Zjn/2MxFe+MOrUBcgmyMwjJK4V+z3uySrEqzR8FjG0fVAYmK6HbrcvSTp1xiiSpwxKjS+kjXGYqBOKVOy9US+91R0ZwT+2IGFbAYxrD1vm6vUaFhbmse+O/Th0+BAOHTqEHTt2SGWf54LwRXM0+Q1M5NyssfnF6PdkPZnfa/JuxQg19rKggPzZtEzmF4q0UnN+jAoCBhA2j1fwcvQO+lQzt+w1WJ27fA+/1bqy4/w6Lc5vyds6a+eesE3r40NzFMOO+/XN6I3ocDqAqhZ+6weQBo/XYwDYtNn2gLJySACgKABAIAFLrn32Fgcrlxjo7Lvh62wMVrTaZiul2jeoon+kNrP/XzcK+6wcGGCs8oaJejBTNEn8OL0C2v0OalOTePTxx3B1eUmUqHl5dASwiboNiq839huCnJwqJ+kqR48e1SCRPUtJgn379upmYtoS+Lp28dlFvd2guOxzDAcolSvyGaRC5vsi8FV2Azx499uwMDWDIsWkYgMoMMgy/Trs3ykVWV1jO0IqPVQEEuh24BfL6EcJpA2AIoAU+3oNAAAZyxuAAHkAIMkBABYBHFeVNlmq3HBG3foD9JweI5753NO+KjdJiopZNVJNELQFpRy20Dv2JF54/K/QWl1ByQEmfA9BNkSv0ZBDymMfdZxIjyoprV6J3rk+uoNQ+qEXF2ZxdWUFhVINKFUxv/8Qfv/jnxDbP5Rq6BIUMtRso4opCHkUsUeMOHRgAIB8MGVOo2uGZiMAcO3IbQ4w8o/Qtc59i/eKiVitXsEwYwvC9QAA9b7l47k+rX0mVWopjkbwrEeqe6oJol1z9iDT1pgM8/OzSBjkO5zT2jNvsPixB60JuKwSvl61jgHnHRNkXgft1bheaN/JtTI1XUd9oiSK7nPzs5iYrEo/Od/LFXHGHoKStf4sSvLP4KY+MSUK76eeO48nPvEUjuzYhb/90e/BYi1G48JRxO0m7jn8NlQq0/ArE2ITmQR0HCD4wzSfiQsF63jhuv9ZzIMWR1Q+pj0RE96Xjx6TtR8PQjTX1wUYpAWSVFBCJppDAVSs6ChBBcs+oigf/765umvvqtD9jdgQ91jhEhgK9ggIYMIvfYSOeCPz+qkPEKdDrLg+fvJj/w8uJR5K3izKpUl9P84Jt4soaqJSJuhHnYKKzlURjIoxzHrIwP7/AbrdNTz/3FNYXbsCgNffR61KsCBEHPWECVYpVWQdVctV9Lvsu3TlvUrVkgRqAhSbCjOHU+q6hmFkW1xkBquIhFHmD7C2OoDrFuEUEunrTxL2v3LeUsvHR6k4iStX1nD+/CWsrq3hHQ/djx2LM4BD1WRWq9ShgcAGGQ78GYZq/0cLuw0JHkUcZQnqmZ2hiIsX2jh76rIBf3wRLVQAQLUbpK0iTVApDOH1WnjHgT14x6F9cFqrqBAAEwutG5+7W+2SWyX+9vHXS1BHa5VjTttSBshBCS6pwK4v2hKiDuoUJJC3bYxD7vusrJEVxHnnDbHaX8XOHYsYrPYQNSPsntuDqysNBNPTaGQJZu85hPKeRZQWF0R0UrQj2ahVqMiYDdkeMgqDb/0suNVnvv4AwK1euQapbwIAtzd+G5+9FQBwvXNXN/1XDgDkAy064/jCOh4LzeVtxBnzFgV4s+xAG/cK05ICvnL+8DqMtYz9GSaIeiH+6T/5dQEyJyemMT+/AzOz8/DJcAojtMIIbTiIC4xy1J6Gez2/uUr593EhciyOrMGigs0FcdGjUPUQBYrWkjEksTXZAhRA7WBmoobdczM4sn8vfutXfwXHnnsGNdp3s8g1YEuYxvWMm7k3KeNSE/5Ou62/CzRGZ/w2GPSFwcvzhAVRte3jWGp1Xc4N0xpBLR8m6CywicCfIcdLwutpHK6WxHpuTE5NYN/+/Th46E4s7lzEO97xdml95OuShs8CJyv7vEa11tVZsLlP3s4r6yxngRsbJ4+KZ1J+Hsdf47xGk/n88y2AMIq5yUTw2bauoEk+FrfvZ53MZHzE7Ufjc5vjMPbYHLvnf38zQui3swJf7+e+IgBgM4WfGMBrDQDYYAcOlR4p3FVSys3rBABsvGFq10SKjPT/JqksTlYLWCFQTaItAAD5lVLimVwE5ZImxV4BvaiPXhTiLz77GQ1YSY2lEFsxkGRkY6X+2uBpc9DDKhoXAif2sWPHJBlkBXFubg5ztCAyFB2Lho2VPo0o2zazlACAVOrKZaFASfLOhZYBM7VJvPO+t6NeLIv9SRzGWuGnx7RUAI3l1IimOU7QpMLnGAcAAwCI2jcBAIIBYt+kQf92QcCNKhQ5lvh1P6Ud3a0AAMuSsJT/DYnga7y6bwYAUN+usTih0ndpWVbAhBPDj5u4+MTjeOLxx5H1u5gs+sjYe0VVXN9Dh9645ZIknxRTo6o6DzgvKKLgB2h0u/ArNaSuj24CfPxTf4HD970dZ5fWUJqcFtp/Irx39m8TeEjkwCHQwwPMKxAAMBX9EfL/6gMAmriMnU0IAJABkIHVT6t4mz9EdM2Nkk3TEkO2TLfTExZNllGbhGG8UqNHSYfQ0RUAELHBEg9w0qiZUxgrPDmgFYjT829shaevo2NgGSeskpB23Wisy+FPBsPkVA3FEishiVgPzs5Ny5/Z38334VgXeMjHXHcUScqkulutTQjNu7M8wFc+9XUsvXwG777/Dvz0j38Q6+ePw0/Yw5/gyJG3YHJxp4ga0dcBgZSAuZTlc7PaMkzplGC80iUayETgk9V+7g20aj390lGcP3PWtJh4iP4/9t48SrL7vA6779V79V7tvc8+mAEwwGAlQBIEARCgKAqURAmMGEqOJCu0js5RLCmRrcXWeuSEx/axndhJ/shR7FgnlsSQDLVxAUktoGSKlElAJEEAJIgBZl97prfq2t+rNbnf9/tVvarp7tkwoAhOA316urrW3/st33e/+90bxfKeWHklimtbH5KHOOenVMBFj0K/xqjdpnI8kMqROSWGImwjWJSP1dYVoVzIfir2bQRS3AA/9i/+Lda9AnwvL72EDQogpjooTXtIexQvrAmQUqs1xe2AVo+V9VVUqitoRTXZ54PAR4uP8wYgYaHdrsvPtEfwLAJ1ChjctTn2uTy6pH/zegjdkUGsaXuxdk1DHR3V19kKAGg2RGNKmCy89gQAtM+SFaQMXCeDWo2qym089/zzmF+YwRvuuwupFMWaGtLKQPskfnYC7Ax6yczhCErLA3tEJdhmYKpBqTBYZCpkcfpUFaeOnxfQJ01mVpdtf7QBNAA9D8FuZwgA3LN7AW+94xak6usJAODqN8pLAQDDNTkB7us+TScK+/l8uETSyEpjRdIIezXI/DH6RgRyeh2Cfl0F9YW81JMxyocl0QKpNzqY3rYLL505hTd999tRuHkPQFvNlCN2Y9Im5WYQ0DmE9mNs4zH7z9WPwtU/8gYAYLSIBHBTS0hprxSrae1b1taQ1yMDQD/d6LxJzKOxgshm57F9/CbVk0TbiNnBxyotrKCTAaqMMG134jlnWaecm4wtLbOS9HF5RXN/7p8uzyR+9ZUF6aW4hnndKDLax9ee/rLsfWR2saWN9HdhHpDNOAAiMoxF4V8Tf9qMK6VclHuHIqiKcBsQYAgAOHC7ZG4NxD1APkEqhWYcGTtcB4tnTuO2m/ch4zq4+9ab8Ru//IuIqmVkPE/YcbkcxWNZ+IrRsx72jDtMPdImwPbKWHFcqzZP7TXGBQQc+O70vCTLiEK2XWSyWemIl7Y3aWPUnM1Lq6vTrQcOYPdeqvAfxP79+8S2j3s9x5Ztj8xn0sw7fAqTshCk6vrCWGCRL0uNmlEP/uROtFH8Pc4Q0Mr/RWzZYYu0caKb2L9t2zlbrW1hxxZ3kmAD30+yLXc4bgYEEI0muwISzB77vm8AABYUNBSckd+9Bqm6WK8WwU8iiAYFMqWkRLe89ojSWspnpSiQfysAsPnGc3lH4ujxGoNv8Tk2eC0V2aDQoS4Aoa1GLU22WbFnsCnqnOMMgFHPj4NMkEG5XJa+fm4czbiFqblp/Nlnn8JKeU2QRbEx8tkrmjaAi/a2JBPo5OdNLjpOYIty8XWWl5fldwIAVOa0lXcrAGhRMtlTjTL8VmPJ0J+fl0jtsEectbKUh10LO/CGg3chk/LRi9qS8LGNgZstAQAR9xAVZg0shRbN3l3eRvuk3gCuHwjdnzaAf1cBANsjxHEfXZeEsMrlTcYrvtflAACiKE4/ddO7pVTjnlTAc04fveXTaC0v4m/+6i+xcuY0psM0ss4AAdtYKusohGmItiv729ijJYGvJvNsy0CuhNbAwUuHj+LQ8RO45a578cIrRzC3ey/WWzGcICBGb6Tk1a6GlU+xm+z3Jbi27IvRIXD9AQAm8gQAaMHmUL1LAgvVOtCtQPc2u+wtuqzCmTwYmcRSiEZbGMYrpQbVFsVa2gvlkM2qFgDVidnfzdt5aCcB1IsZAHowsoLBvy1dWBbmwdTUtFDwWIlOBwxmYulVZ3KXDlh9iOVvbAXg0DPAYGDV7yu9mwwq0sYRu1g5Vsaf//EnkRvE+Kkf/q9w565tyDo9nD5yGLfu34fd+/eCMnWdFNtNtHewK1aArIwTAOnIPidjZZwURMSR4LD2eyCbL6DdaODoK4dxYfG8qagCUaOJYr4obAGr/WDBR/7OQCN5QFswS64VAQAj7qfHj63+iznS2KEu9WqrKUJxNoICA6DsZfDf/PN/h1oqY/rA+9JOkfJ6KJfP4uy5o1hZPYt2XEcUN4UyL9UmEZXknsUeewYYrOaTEdAVxYE2nVp8SEsGqfx0gOF1jlotZDM5YZBkszmlJ7r0oGbzvp54GvvpuaL771YAgI927CGKOX4x3JSCPlzr1BfwvSx6XV4nMkcG+Npzz4m4IDUetm2fRRTX4aQYyLVNa4O9piquSWorA2cNmlTYyqpEi5tNAgBg6wdbALqdngEAhGCv2F63gxBdcQG4ZbaA77rvLvitGrKeBuLXcopfLgBg1/TFAappb3BUHJIoHXt/9TMzGXGkRY2BJs90z6hrk+FHJlipWMKFCyuYmd+JSquLjhdiNYpx/2OPIrswCyefRVfcUpjkDOANPBVL7RD478ANqXVzLSNwxcfG2ANuAADf6QDAZvNnvFJvQerRvc3fLxH6j8+vSYaeI0kv909N0iyQPtK+ccMQVNvr0ZnFJJ6Wrk0wN6beDUWJydzp9RE1I1TKFSwvr2J9rYLlpVUBuwno8bxutiLZl+j4EuYKaDCmMer4svOKoJzOiSTwYwEAPdm1RYdnHFsA6LZCAKBOYL5YkD55Au/NRh0rF87jDXceRL/VwJ237Mcv/dzPIOM58KnAHxM81xYAG29IW6+8HxbTVDDPfl6+JvdfESCkpbi0JGlsoECxtmmRAcB8gQWMtXIZxamStPretH8fbtq3D3v27sa8Ef4m2CmMAbHOY9udMvAIEDA34O9kEXBrJKDA17BJNF+XoIrN/+y1ThbBtE3ZihGO/9RA62JBzWQCn6zqJxN1aY1MudJqLVfKxGt2rGzSz2JnMp5LMhAsw2ByBSTn7KVaoK9t9/3WP/qyGQB6EY2HvRWKGF68awAALLBggjhTDBv2W0lvj6hAkyZD725OeBW+0LT6Wg9PE4BcIvk3NcqLrhhpNAwOuChZ+Wd1leMkFSyzsLYCAJicidBG2keLgVsKaERN/MknPj7UAmBvEdW4bW+KDYC1Yr/xArJv1Fb+mfQfPnzYiJdo4rFv3z4ZP5v8W5qMrcTJRpBAyC4Kngx1XgJVzxcGgCz+wQAZP8DBWw5gz8JO5PwAgy43cSqqq4+3UKbk30xw1GKOY2cFRBh8kpbZ6TKsTo1aAKgDwErT3xEGgB0jO0527Owmdj2X+OUAAEz2A6G8aRLCL4ICBABa62X8o596P+L1MkrZAGvnzuDum/fj0Tffj/XFs5gv5NAsryGbZjVUPeF5CMvrug5ix0cclPDUF58RP+zc9BQW19Yws30HlioVZIpTcMg+kQqlungw+Ylb6jcu6rMDrabZOa3j9eoBAHYzt73L9kAhAJDNEUykYI9lALCyrdVPsbkz4Cb/zfVNQTTeZh0z1stV+H44ZDCMsk5+XtVmYKKYL6jegFb6eqIDwORcBG+G+44FjMb3Um1BUMBzbW0N6+WKMHfYihDFDak6s/pL14HZuSkUi9TiUHo3VeXVzpBBFpFusgHom2wqLX0PwSDEn/3xp7By7DT2zczhZ3/sx5AddNBaW8RMic9ZRGGqiHQuh6hLBgj737VKqvvGSLRRrT3Nl6Hic00zyMtmMvCCEOtLS9KGRDAyF2bQacairSHrZ6DvlT9Jq6RegLWnk1khc2gklWgbyPQVLdPK1MvNsWBFK0n/5zuNWdkQqyAPjUwB3/+PfxWDGVLiu1hZXcTpM8ewvHJOEuowQzClgbhdRdyuSWsAE1+ClAR9WGXPZooSNHJ+2OCJQUkrakoAxb57vm+uN+7FnHfUcJAWiE4bxSLBB9P7r2RKNTQgVdP0LxpISs/EsRYAH512Cs0W+z+px8BxYF8sqzd8nyHiaIBcfgqNeoRzi+dx8tQJLCzM4a67D8q86Q0o2KRCURpIEvSiK4EG5XwuDaos7ZPzR/VaUqkcjh1dw+kTFxCkfKQpxMVgmFoA1GgxZ/TAAABhp4UdYQrvesv9COOGBMICmF7PTXKD57ZrTsADClUZCqkQiV0VOOX84/1yuay08zE4Zg2Y1H9GHrx2nbgLH2n4YQFrUQeDwhROVet4y+OPY2rvXnSokdKllZhyhNz+AD6ZFjTr6rBK14UTeurseOPrKkbgRgvAVQzaZTzk4kT94gclmQObT+CLAabx1c7quU3+lVauwKo9fwmSMUYWHSKiqhJfihKpCLo6aR/r1RounL+AxbOLqNXqUpEnE4CrjucdK/nK4FBWkhSXyExkAh2IROAw5rD/HrkL2QxDGQCj35S5RkBP3m/KEx2AqdlZEctrtho4c+oU8lnGwftpZ4O5Qhb/8rd+E1nfhdPh53LFMYXvg+eeitzq+Kj2CwlJpPQrO0VjGGUm6u8u1ldXNSH3qC/E8yaPbdu3Ye9NeyXJv+/+++V2UviZY0iRytDllWFBFyRleIn6v2graOGAP1R3QNmKwlijoLmxIOc4ioOJYQDIGW3iGftTNRxsb7+x4jOV9uE+PBH/JZ8jWYGfZAjy/XIMk8m/BScsIzeZv0zORcsYuIwF8bq9y2UDABo4jyrZ45X/qz3BGLRp8GbLgBZdG3bLk76coiUTq/+kwJOmSFRJQqTLadvf8uJZwOGiOyUq/snkfyI8F/ElBgik5Uq/CbcZs1gFnjD2f0kZpyQDgJVEWmXUW035PAy2//wvn8KJ06ekLYDWf2n2YqeVGmUTy1GiuTUAYKvSfCztoIq0tKrXJYHgt6XP2OSfP4UmbihZWyFguh/qhiUiY6RkiT1jD8VsDm+65z7k/BB5qh1ThZRKXKyIcfOlNQudDURdVDUTOF5pTy3mFBmktypranQBUAbAUATw7wgAYDcfe22SNOWN6E+v5k5yOQAA/cUzTLRIuQ4CSVSs+ujzX/0KPvAbv449C/N4+esvYPf8LHIu0FpbwbsefQQF34U/6CNw2WtlaN1GO2K9WsFSrYUvfP0Ibn3DG7G0too2Ke1hGs1uB0EhLxXjlIA42ismB7JYw5H+T8XeFAakq5vD7nowADYDAIgMEwBgtXccAOCoWgBAAwcGFExEq1UmgQNJwHm9L1xY0kr6ZAuDxChCyJPkjo4D/CbdmvsF+/OlOj8UN9JZofNlfIfhbQyClAZJpWPj0CK6HXwGCvMp2FCaKmBublro/0wIqTfAKoLsqQZI5foUyrjYBQIzpWkc+foRfOpDTyLfC/Cex96Bdz30ANqVs/DRgO93sGPnNhSn5tDuAVGH65aCaexHHM0p7heq9i+wjh7KRjCTa1psf9ptaT/iPDy/uIijh48grjZFL8QyACTZZCJqFgqrOjIqJrDgX+z8lTNiWIjS4Exg4USMSQFVsTTieyB7gZV1AwA0M1k88Uu/gufPHMeRYy+gYQDZiQAAIABJREFU26sjl6dmQiQMjzDkWUNqZQQnxQS7r2wHCpL2+O2iXK7ImWT1GQhSkxrJuWGZF/wobNkgLZOAgAIBrEyQnUXK6Sjpp0MAwz8yDQggK7VTZscGAADbQnw0W7EIAMrjDBuNAIDoDLR6KBRmUK3SYaCPQ4deEuDprrvuQL5AhWVWxJR+a8Hk5E+rF6PArmGeyRnHa5zB8aPrOHtqWXQeAi8tbQ4pj6wtTjnj0NPrIBx0ke23MTWI8YNvewiZThMhrSGvWEX8ynbQyaqUfbRUzIyNn3UHENDeAH8y51jhSyv7QVwseG51qFRtLH3F9jSNlWqEqX0346WlZdz3PY9j/rbbsVyrIVsqiAuQTzYgWwKpv0K6sJnDnNldaV2+2vjpysbi9XfvGwDA9bmmo0R34+e3f+e83ZoBrLalm3wZ0TflgI/YkxaEYztO3KCgKj3mVQy2HcfiVMKzuBFFOHLylNDu2U7A/VbPA0dsw5mg+ow/OvSJJ3DJynhaKO3aRuygWWto+mELadIOYPQEmADb5HSYoyQ/j4N+m4J9dESio00PAQHeVhPnzy/i1MnjuP/eu7FjbgaFwMPpIy/jYx/5ENK0R41ayLEIE8XafiB7jPnmWe+rHR7BSTIvo3YkALMUBHwf2VxWztHvffxx7NyxXSr7TPypFcAWMInhB31j46qXSQAWA3ZqHsEipWq42dCD9+GZIy0EbG+mcKCVR+M+lqYqvhaDCB5Qv2CSHL1ZAr9RPLwRQ0AyQqNrYFnIdmxsnqJMZYoIqzD3ZBxub7MFn42YTrwtmd9s9P6ulSF1fdbnq/eslwUAjCgcNhizQnFaFbimFgALAMi6tdV4TZFVXIITPpCFLPR/qf6r+v11AwASlP3kUE+yABiStWMqL6uKtZ1sgqRxUg5ZE6NNIymawkC5HXeQK+RFbEhVRJv4i796SqoC9CWlb7UFAJLBC/99OQwAImC8X61Ww7lz56QCxSRw1y5VM08qi1p9AanyGpvBrRaABNpEARn0s6LFAMf3hNI7nSvgkbc8JLZIGdKUqKwsCvIp2SjJFmCyuFJexfLKMirrZWSDELt27sT83IKh1XbgMpgkAwAqAjgCAJRapBoAI6uPyaVxqST8WjUAkqKMNomT4NLQni71+teylC8HACADgAg6r6n0r7Nn31RW/+ijH8Xhl17E81/5Mhamp7F+4TwaayuYy2cRDHp4/LFHcdPO7YjqNUSNulQmSTnjcxw9fgwvnzyL2ZvvwunVMnbs2iGOBOlsGm7gIeq2BdQKMzmx52HYmyJjIOqiXm2ix0SSAECf/gCjHnyTCm+yp9hAebOAebJyYdeIots8yCywxblPAMDzLQCgyaQK22kllHsN1zUTcAYTPPA4jgTseN1XV5VeKF9JEEACB03Kub6YRJABkM1n1N6NVXPRAhi3+dvsABI6ItXKA2qgpAWMYLDD3nPS/z3fkQM7kw2wffs8Ato8tiMRSSJyb/cA0q1tCw4/J2OeTC7AIE7hD//jJxBfiDCNEP/te5/ArTuziKqn4bstzM2WMD29ANfLoDtgDz23YFLwB+JKIOPDaqZJ2+2hzUM6yKi3PAeX9p/8G1tAuGcUc3mceOUo6pUqqusV2ZcERCCRXpSNVSfAkMOGoMAowVfAZLQvm4TAiKhLgieWf7whReQFAybVpF/SnpLg7d5dcOdz8IIm0kFXAABhIkUDBOmssjRc9uq3hCXA90/9g16HeycwNZ2Xygjn+NIFVmNC5HIllNfrAlKX1ytyhnHcIzpw5LJSUSmWqDvAT9pFkE4hZGAlQRoF+cikYhWL49DeHACgGOOAdn5dSTSlSs2qiMd5ARF9ZIuK7/NzcE66ePHFb6JRb4ho5F5+9uH8NzBDIhlVkHk8gLdeyjLo/QAnT1Rw9jT97AOh4RIAIGAvvBALAPS70gKQH3SRiWp47zvehkwnAnd2PV+2SBKuZYOc6EGeXF9MvMW1bwhYadsK250o0MVznX8NgrQwbFhlk7YPzgG+byeNZsNBdnYHTjVbuPOxt6N06wGUe33U2tR7yMFpx/DpJNKjK45aQHJvYMDPxEWEEq+6hfIaB+fb/uE3AIDrcwmTa3KjtZkEALYQAU8a+2yGAUhrkVLDyTpi2w3XA89ZnnGZ0hTiah1LSytYWloWDRwrFMu2rog2y9zXjSidNKeJfgdvc0TVPy0i01rpj2IK3nUkd0g5KWTSgYAHNum0+cxw2zOEgyT13xz4wgKjpoecLVTmDwJU63WUK2UsXVhE3Gzg4QffIuxKigB++Hd/B8cPvQiPLV+dGNkwI6yBNM/1UP3uebY3o5ZYtFohv9n5OezbfxMO3HYbbrn1Vuzdy+r+vLCTKuU1eTvckzrszxdWnqHpm+TdVvwZC1hbvlHLhQQruqcZyzyymoUx4HmSN4jGD93ObBFYioR6ffK5gsQ+k3nCELA3LmK2YDnKJc01n3AZs4m7fbyl9Ccr+/Y2aUtjK3GiQJCcZpvlLslz4PWe4F9qf7gmAMAKeFz9AZZgAChwN1KENPRBBQCI2tGqjgCAbxSQrzcAYOsuY1NqTHCOyfz6+trwtuRkEtq/EacaBxGSSYr6akvyz8qS7+Fvv/plLK+toFKvSbDKJ7EAgF08FrW6HADACvudPXtWe0MZiKfT2L17t9KBEtYiXFiW5s3X4P22EsGwAIBQy11XqE9MjBi4T+eL+K6HH0WqR+0wT+w6xOjApwAgLZTYN+Xhb575Iiq1Clr1umyIu3fsxJ7dezA9NSvXmy1GtAHsTdgAMhEhXPStBgBY0Rwp2KrAimVdXI6GwqUW6FZ/vxwAQCxS+kqtZkDK5H2qVJLE9v/6P38bZ08dxwtfexYnjxyVZJ8WgfW1FRTDAJ1GA3cfvB0HD9yKvbt3YXV5BV9/4QUsLi4im8thevsunK+3ERSnxObOCwjUdDFw+xgwwRWkmD3GPGyJHAeImx1UKnV0YlKFCeJoxdMewK8FAMA1wOtGL3Q/TUEzY7Umftx8B0zM1Pe8VmsYyrYycDhupHNbMMWu+WQh0/rpSnsNhfhSrlRbS9MU3yMYQxV5UqvH2TsbFQJ53Ujr49pl4MNryARPkmXx2aVVXkoqBKSc79q9HVmKjrVb2qtOPYdARUBZSWCwodatDlI+BUdryPolrB6P8ckPfgZurYub56bxP/7Tn8bq2W8i47WQz/iYKs5JJbnveMJKGrgdYSVJvySxDkk81dJOqvnUnqC7iQlIxPO335f9gd8SsEQxCn4GvXYHtWoVSxeWsLK8LL3yBK0yXFttJsR6TkhVwPzU44L/jVyMLQPArhkVT00JM4nkI7YuEKjk/lNvNnGhHeEraxfw8BPvwP5bp1CpnkG315T+fBc5sf1jYu84PQychrAtJO9DgJRTlGC1XD0vLR1BkMPK8jr8dA6FwiyWLpQRt1l5kiYEBUJYDU57qNWrosBM/YRSIYN8NkQhn0XaZzBMZwQCIQQAlIKpCfIGDACCaq4ybLiuyULTfZt6LECrFSPN8e07yGWLaEUdvPiNQ6IDwflw9z13wg+4To26v0VaEhoE/Iyjc01bA7RNgPtKgONHyzh3ZkUCabZyKADgSYuWAAB8zh4BgB6KdAKoreN973wM2W6MwFhNvVYAwMWBIgEAQ6uVqrwIgaDHdg5q+cRtqZxxTP0wRL5QRLZQkM9He6xGNEDXLWC9l8K97/huhLv3YJ2OF+lArDcDthPEMQK2QJAd5fRE86Hr9KQ9gOWUFPVDrkTI4FoOjNfdY28AANfnkl4OAGAC9osYAAlwfgwAuBi056uwwszCkYCkTNxdV9hXq6trkuy/8sphOYtte5L26eunFntXUxHXXISMIp5FjA1dodZLUmHo/0MxVQmrVXvI6VOI2zxfopRtuc4Wm9O7jMAQWbJss/LIMOiLS1KhWMTJ06dwYekCarUK5qZLwgDIeC5u27cbv/HLv4B+3ECaK7/b1mq9gNG0HdR2wNL0FG6+5Rbcdc9dUtU/cPttcrbyHOeeS0Yb927enwPBeMIOiLQFJFq1ePbK9mZaB4bJtxXGo4NXsyUtooz1+Xc+N5N76bFnWy6ZfUZpX9oUWFCi24B1DuuasylhxZfcZ5M9/ElmgP5bXy9ZvR8KPho2hLUFtzmP/Qx29g3Z1BPAtT2zLtXDn/z7RmDA6x0gGAIA1krBUjepLqn+mkrP1KBORdpsP6CtTF0LAGD0ozWgUC6O0j0l+SXNtCdKk6wk8jSmyjAXt1VlVebO1VcQDGNofB8VBoBuAVxQrKIqQqmBrvSqSmWQNk+08ZmokhhWgzyHmZh2ImmMIXxo+SIViYgfK0RM9D/8B/+vIH9+yOSX9P9Qx0J6cjYSlhuhl/ZDJFE0LtRKpYLTp08Pk9OdO3fKcwnV/hJjNynCMbaI5ZzQz6i9VfQp16C9lMvj0bc+IiqpniQJrJoAQTaDWrMJN+3jK899FWvVdVTrFeQzGdEJ4Pfb3/aY+GTncgVRkyYIQBFAeKEwADp0BYCKnJDrNckAuJKq+6UYANKPLHOeVmDmopmDYuPrcX2O5I2e9XIAAN3/1alB+v5FiCwjgMCHP/h7WFk8jZe+8TzOnT6NNJOlVhNp10UuHaDdasFh0saE0Qjk5XN5zM7NyYHRoqhjviRUf3ryDhyRixNrHib2Ym8mdmK+VNO77T71wORnqxmj0YzEps6untFa0c6Sizffy2MAJBNpm4wykdK+ZbW/5NyfmS0BDil47L1zRMyHP3mwM/FjxZ+3ZTJZ7VnPqXAbafXbt2+TnvxhsmmCEruP6dKgqJwvyDyTRFrsZHPhsLdOBd5GNqgbAQCTh6b+bte8shdEkI57hu+JFeDUVFHo/51OLOOraL1qN3DNDNWUmdim++hGDnYUDuKDv/1RVE+Xke13xRXgH77/vfjGVz6H2/bvQVRvY2F+B4pT04jaLfTdDjL5DOKYVVIFMib5F5ZaLe/ZfDjb8c3bSIV22n2xmhRP3x7nRRPr5TJWllcEFKCuAPda6ghYhwEe2jI3+L90Faneir6EBkpDqiP/RotRaRlzsLa+jkKpJMnc5557Dn/64ivY+4a9+OmffR/OL7+CmdmsBJJRy0E2LEk1aWX1AkpTTKopkhQjl51CJ9Y2pS5qwuxYXFxGNltCo0Gr0xC9rov1SgOdnu6NrDYzQJOqDnvupcJPkn4f7biJudkpbN82h14vQr8bwfcIbozAMTu+YxoA4HwOEEUd6X2lYJ8CAKG8Ji0fSdGUinzPQbNJnZo+jh49gTDICVNkz74FAQCskw3bAbpdsnK0iqSAsLYIiBgl27EM1dZBiGNHyli5UJUed+4rcStSjYk0XUMILnhwuEfHTUx5DsJmFT/46MOY9R2kOmz7sgDH1e2blyLPczzsGZZ8Ba148RqkZf6wVY8aPnGL7KS27HlcT6TocoWmgkAsUDOForTAkMWGsICWX8K+N7wZ2ZtvQb0/QLkH+PmCWmHW6sj3+wh7HXhiz9hFL9VDO9VH29cIw+86wpK78XU1I3D5AMBmFUrbRiRnucwV3ZEZl/GM03X3+nUBsOdjMsGST2ymJP9u6ddaZdeecGmXobCsUdWXhFx62PU6ynjK/qR7iPb1KyjMn7bQFOayiKNYzlcKVK8srwq9n9ojfC72yI80gczZZ17TtguPzh5jj2q1RxgZytmjbQpDAMA4PfBCu33mOfy7vr+xSJ7v1/dlz+dnY4yuRQBlgjmuJ8BvpcrWsTxe/OY3Rai70aijXF7DXXfchj07t2N+qgC3F+FXfuHnMVPIoBim0Ykack7f98Y3Yc9NN+HgwYPYtXs3woy6w7R7ylIQsWTDjNZ4KhGxG00CFY3Vvw1bFka9cVpYneDpy5ksWi96luq1G7lwaWyr4OdFOcKQtWXBmNH+tVnsvXEiPUDIggS1EMTqUEXOh+f7BIPranaIG4/ZegTGAAB7V6GvG0TcVoil+iJ5udJpZSIOg/SrP8Bkeg0nJytWpt/TqB8zVyYAENB/3AAAQrmR2q/SWC+VxG41BBcBAGOK/Xb7N2wAyd6p/GyUODtUMicF5WIAYjNrOn0KRVglIPeo4kzBqQxWy2v47Of+UoJXCnZQKT9DyijfhgEALv4sW489N1xurlQP5xcrl+xhthvxlbYfjrEceFCKQolurqzysQpkAYCH3vwgsl7AoofMG/bGko7rBmkcPXkCLx99BT2XPU4RAgkU+0K9fMsbH8Ds1CzS6Qwcl+NAqxYfAy/EIBWgTYspoV2xzYJh/XgLwKsNAOhhZ3qTjQjZJBvjW7HRXA4AQOCF1GseYqSQi/d4EMgm+5+f+jM89ZmPY2G2hGe+9CVUymVR252bnsHS4nnsu2kfapWqVERJ9WblOQwyMlfpOcvrKYGwTEGCWrS0YsWbl0b3C76uCvIQvKMOhBQEJXFssRIpGIH2vg0RatOTZ5kUo7G9OgBAkwAGMipyY9Xlp6YLAgAwWbaCQZ22qnXzm8k/GQwEAKpVjkNGkmk+1/Yd28QKcNRjpttAEgDg+2a/P23W2NNHHYD8/y8ExMTCNjlpA6LuBxfP29FtSVDPjoeIsrpavRWjO9oOZgMUi3lhAYh1m1gDMQBT1w1eN4tjcTX6uRSa9S62FW/Di18+gqc+9hRm0gHCXhV/7wfegYfvP4iTL38Te7btEmePhW3b4AcprK6fR3GmKNVl3YtHX/JphliZAXVlPx8FKBYAIEDoGL6lqgcokMjqKxP/kydPSksRrfR6pHual5GgsksHFm0Fsu1WQwEAs7Ex+SfzgVXykMr73AOzOUnsPv2FL2HJL2ClW8P+A0X86E+8G6vl0+KkEAZFrK5WEQQZzM/PYm39HAqFjFzLxXNLmJvdLVWYHloIMgHW1qrwPGpt8Gyit3CASrUlAn3UMSFDSnpLKcooDihG8b/fkYp/sZDDzHQBATFZdJDipkmBzITwlJxGBgAy8LQk9/xsBNRY2efRQtCC1HINopnIBxgM6FRAyzrg8Csn4Ptk1KUwPZdFoZiRuU1WCh0kRlaVGgBqSxjBfwrwEgDQQN8ZhDhyeAXrq024ZNUEAeJWS16bFqFkWpAWSwCAIlglFwhbNdEAmE278CiQJyKSm7dwXWpfvVTkIUF9ojo1BtoSPCKzrEN9iljcGvpsuTCONCwyNKMYU3PzWKvXETE59AKkwhDTc9vQgIc3ves9SM1tB/IFVPoDVCiUkfI5A5DudJFpRwIAgE4LtGn0e4i8PiIKA8BB2HHg9y71KS41Ct+pf78BAFzrlZczZKx6qsB18jYmodxvmaSFuZy0roB96VEszFz+Xc9UXwt1RtAVXFcd7mGq8G/BOBYhSC1vNJt46dAhAdSlhZZtaeLXbh04CP6aKn5CqE+TD60gW3PG4UwgkMxk3zKIDYCjLABT+Tdip4xJ0NMkWPJhATF62kNvFfgpeGvEgGXPs+LAtN/rE6DI4PyFJbTo4NVsSmtrnS2TUROPvu0heO4A3VYNdx7Yj6986Qu4/66DuPmmXZjKZ+DmsmhVqnoukM3AvMIw5SgcSp0dsmr14ybbo5OnrXxak4+NgACJyHguJij4ybkyLLaMapFjUymZk409LpFuaRGRIJnusRZEsD95V7vfJqn8Vsxc2jKHmmkaYyf3a805b+yN17rGt3r8lgAALw7pqtLjbRAhawOov1t0/eovkhUBHE7IIcqli5ivwU2FfTwi/MfD0tAQpZfu1QQAJnr/+amkcmirS9L/yc2KfUQMSDk2G/EfRgt0LGHeYDKT5s9Fnsvn8MxXvoxjJ48L+seWAFKYqA9gcqTx62iCZgkEh2IqepdkwMN/s1eZGy4XJpN/UoqZDFpWx5YTZILBYD+P/Sl93EYE0PbwMqAqZnJ48733YyZfUkswqnAPBmJ1mM5m8bn/8gUsra/CTXMT8dBlgkrwIO7gjgO348D+A+KzLhSrPiv+PkA6q5tmeKwU09cAALAzW2igcjBRBEwFayw6fj0X6FbPfTkAAJOoHBMe0qpNRY8VLzI1Th59Gf/xt/8tHElA8vjGN76BI7Twm5mVaiypxEx+w5Aq9jnR4uAhyACf61UTNi3DahDPYL4nAIDYmREAiFpCG5YkUSx2qMTLajsPuz6q9Uist+zGb6sIDBhsS8poDK4NAOD7UfV1FdVjtZzCbmrLl5KKaSSK6lznth3AkbXCwz0MaafWlj1h2/YFuc3aK9p1J/1ww0Ymo6TLcSGl2/dQKOTEFcDaqilwYgFG+/lGtfSLGQCJRFu497QJouI6QQtS95iLKAuAIAB9e3kfBRrIANBqvBzYgy7SGeoyDBCkZpFNzeCjv/cHKJ89j05lBXfu3Yl/+Pf/HtLdNkJ+rk4b+/ftBpwOcsU0KvUq0kEW/YQTyfCdm4+iQYgylyYBAAGTiR8Ne0Ad2SfsGpMUKR1gEEWoV2uo12qyj/Gb/45aMUKeCyIiyP5GBWM1iCTQ4UhVQYQvUz4Wtu9AaWoKfjqQftKnvvg8Pv3sSTTplpBawa/95s8gV+pjafmMBLtPPvkkDt5xJ+67/x5kcx4uLJ1FvsAe/5wI7+WZ9FWr0lrA6noc81pk0e26SAd5VOsx1it1AUlIS2U1nNeAASbPLiEwkQrqEZgaIJvxMTOVQxAQ0dHquGOvnbl+anKoyaPu/cZVpTsQfQ0GzCqQa4AUVrPTodg2drq03fLwyssnmJ6q8rPXwfads5iaKqHXI1BC2z8CRSpAqHuGJvyq+JyStaGtEBm8fGgRjWpHAACKelKki5+Pegukt5I6T2DXiVsopoCgUcEPPvoQ5uhD3Y3hXmcAYLguzbKxsYwEl8IhBtr0CI9a6HNfEMq/2d8JnoQZrDdaQJgVz3CEOSxX6giLJbznv/s5YHY7ml2gSVYgzy/HE7ebYACUyDhq1OATAKDWiUubwD5a/gCRgI4OMm3cAACu+gC9AQBc9dBppGgSLGvPZotTmlyLFahJ8NgbpzGP/rRJHqvgjCVo98uMmKxBsbeki4ufhp/NodNoYn29IpR+FqMInLPKz9bXuYU5iX+tuK0CBUbji0CixA6m8i/vOVFtJjtTUXfTPqz73tB9RFgduj8y9tS42ByFwnBWnR+yEyy9nU9PkJxtcjxDyALk38kIoeAv/12r1gXY4JnCd0D21eL582LlTYHtuMNii49HHn4LPKeH+voKvv/xd6AX1ZELXDSra3D6LCLGwqijTgEfM2RjMMb0aIetRbVhPCEffQQEKNttHAAY3++sSG6yR1/Hz8YVzGEmiws2mRfG3YQLWLIFT0EGC6pocUXiwoRYOc9Re5stpFlGiQA4m+QuNr+4AQBc2wq/1KO31ADgxeEktQIMMuGEKqII4bVrAOgMSk5AS3PhxCIFhkkIUUZJPvo8mDl7jTq3BJdmRV/qk27y9zEGgKH+j7YZ0wqgSIAk/1QB5pgorYkCaxtQZBKvtRkAYANiEaoaKL3o409+Urw2Y1YhpO8H0mttmhMvAgAkiJF+p3EGQrLKwWCZVGXbp87ef25sVgzwSgG2jag8fHVeJyseyIC+lMnhzgMHscBefmsPJqItbSyvr+PLzz2L9qCDuE8rrDxatRoyVHrt9rFr20488MYH0I668L0Q3X5KWwD8DPqpEG1StAV1YBJ6sQjglWwal2oBYJJikUjrUMAEWlTNTSJ5lVPvmh92OQAAlddJ22eyqn1darfGpLbTquJ/+s1fxMFb9+GVV15BqVTCqZOnsLh4XkAiru9iaUrmGNF9/k41Xdu3xfHo87CXU5UVSwMESF+/BQYMOs0/y9XSBEaseHrAepWU4ZECsB5O2uIzGbyPDv/NAEebSI+GVnrY6ExheqmlL93021GYL5PVajyrmu2YhzLXOAMcpcjxNUXXoqc9exTXI016bm5WxoHASpJdJ/2JQ+EgPbBVgVdbInK5DKZnpqQvX+3XRvuXzNuhwt04K2C0R9rPpoc/7y+tBAYA4PNRYZ6OABQJcj3ZvLRFwzCm7H4h81qezkfUArYt7MVLz7+MT//JpzCbyWFQreOem27Cf/8P3o+V0ycwX8qhUl7EAw/ci3aX9PYOnFQwBADGWACbAADKkNAARNYWe+wluRy1N1GzQlqGaC9qSjPKPNMqgVRk+Dy9ARqNpgIAFDjqqQWrBQD407av8fwoFErS/lCpVHHyxCm8cHQZf/DXh5Ge3YZ2/wJuPjCDX/ynP4Xjp17E/PwUvvLVZ/Dkp57C7FwO3/u934Odu7ahP4jR6cW4sHRO9uYwUxA3AArsra5VEQZ5xO0BgrCIRrON8npNWRIUuKKFLUUIGUSblrJeO0Y2Q40GAmU97Ng+g2Ke4GxTfh9S5IfAuAEACMjw8xkqKucrAYA4ImWf7TgKPhGsJuDhOHRiINU9wCsvn8Sgz2o+0OnXMTdPkceStKlQ54BgBJklZI1wDFWki+kqz11v6JWNfogXnj+BfjclLQBkYTCg5HnGlgvuAh7ZRlwgBADcAfz6urQAzAc+0r02XLIcrpIBMIQDx4+/sX11WFhIVJMseEuQs9siu6Qjff+EVNK+AR6pUcFWkP4A6eIU6n2gm85iqd7C9n234LH/+n3SktbyM1glmEm6ciYrCdOArVG9DnJUzY7qCgBQ3NHpo+0NEHtATCYOgJAAwNUTIK75DPn2foIbAMC1XT9l6Q0TPnP2WnUVWbZUeqctprEQ5rnNs5laMmCLRLcnmi08CxkDUgWfMT0T/sp6FceOHRemAPdpArH8kpg+TUtvD52EMB3/xhiDr29bdKRKrynrRR9VognD/pKTVkQ9DdBsGADWzs8m/0MQwIhvSruS6WnXZJcMLY1xGOuwAEI2YBSz5beLlEsggAr8obzX5194Ebl8ASsrKwizGTSaDTmHtu9YwM3796ATNwTMffvDDyCgcG63iaheQSEXSttVvcF4Qqv9fH0rxK2sNTqq6D6hceqoMDA0cXm+AAAgAElEQVSMWy393/xpvEA3Kpjo7aPfdV80AMLE0MoYmQKjugQo89l+ySPNOc4KrLgJiEsR26ZUPHArG74ku8CQyYex3pXE7tc29288WlbV2qmnTRQ4foE1LqU/pVYBdAN4LQAAvTCiXCnBLA9VClelpfovgYh49FJBVytr19QCYDYMrWSOev8FAeU3E3z2PXFTIE2wQ5EmpVZKvJ4I4DeaUnbd2KB3uIiMDZEwaB0HjVYTn/jkJ5HJZ7Vqx6qe6yAguqrqRONPb6tmFGkizdf08Njg11JuKP5HDQB7Dan+r5uwVsYuBQBMJvyTC1Sren1p0WBiRask9vYymb9p527csne/CER12cPrUnQsxhe//LdYq1fRTw0Q9SIJPpvVqjyGooELM3N47OHHEDVpWUcfeRd9Nw0nnUXXDb4lAID01pq+QGtvpv7qF9swvlZby+UAAFQ0Z5XUCoQR+CGQJYwGt4e//uyT+MLnnhp62xdLJZw4cUJoeNzMm82G8ag1lilGE0SSMwrtUMyPqQFRX+0JkrUi4pGcF5LosuKpVHCFCMx8RQqtJu1ketrrZvQWrKDPxQyLK2cAWLp/EgCwayWTDTE1lZe2iGaTlQu+Z7YiWLaCCT1MGyEp03HclD2nWCzI+2Xf9agnX+32xgEA5n4MaChEp/ZvrM6TUSEQp4Alo9fRWMfuackWgKQGiAFVhPavlE0bIPB3MmrYCsAqxPTstIIPUP926XA1yaHLK9dVUJW1czdFm9UMnvzjzyBajdGvxvBbXTx4x0H89I//CA49/zT23zQLP9XBrl3zfEax5jR1mLFpv1kLQBLZ517SlaDKVmP0+ib7EW0fbjJGsQErKaO+J5z5oV+xBjU6PlynwnQSGioTOx/tuI0zZ87i5ImTWIsz+P0//waabgbdfhmVxhn81gf+B5RmHFH9zxUCqVp98P/5MNbLEd73w0+gOJUFnDZuObATR44eQT4/g27XkWrQ0tIq/DT3QSAI82h3+gIKsEtGXDA8JuKq/C4sGr7XXk8AgKhFhlaEHdumMV3KwnEoBEgVf4JEI5bIkAEgAICC5CK2108JANBqUiSKYnPstyVdX0X5AAJftMvK4MjhMwIEyLg5tIscGO2IAoKQ7y9Gf0CWjBWJ5fGjtoIOWNEhC4BsPB/PPP1NBH4OHs8z6gRxpg360tpDlW62uEkIGbdQcFQE8Afe9hAWwjTSfXK5OtLGdTVfcnQax4fNHp/sbbbzRp092GLSQ6/dVUiSe4/rIKWHuuxTHbYAUMC0MIU4ncHR8yu4+61vwwNPvBeDqI3GwEE7zKHjsvKvm4SwjMhq6ERIdVrIDLrwBx24fWpwDNBjVc910TMJlcc2li0AjKsZl++cx9wAAK7tWus5k4wdefZq0s1zULU8CI71OE/JgEyHqn0SRWhFLWlRtX3xTIIZby4vrwhwwOdxXYqIjuWPyl4yWgsNMhN9TR7ltU1AaqvGQxeSDdYI178AAAptaySecPZQgNSwFR1lbkphQURZjAq9Ryo/8xwVuJMyBVlo5v2wTXHPnptEj6pWbYqgMVuszp49h0OHXpbPxiIJE3YBLdBHtVrBnXcdxOxsCdkwhV075rBtvoRuXEeGUlZslTQ2e2TQWRvQ4blGpoUR5zYdXxPx/6jkN6L/60wYxeu26q8n57BtXwMMU2AZiBAwYwOb9GtRwIDxBHFNsWTYFp6o7jMvoZaO7nv6mMlvW2yRV02A/BaAsCr+k3FBEri9tjl+49FbjcAQABhLBA0CJBJV0jt7vVsARpSUYeBopjzRNfHsdH0RABSFbgMAaFJxbSJCVgV4UwCA1TUj+Mfq/yj5Vy0EagAMF+FFI60bnfbIjz6jvZvqjTHYTOHw0SP4yrNfFfsNoqK0y2P/qih2jzS0Rq9g+2ZFiGVEyRr2q5tK2bFjx4SmzECa1NXZ2dlhRVv7l7eOPrYSAZRHsoWB/t4ZUl+7smFIQtgbYCpXlDaAUqEocyjudLBMnYO//hxSVJlHFz2X6qk59KIYbn+AwPEwPzWH73qEAAArJ54wANj7bxkAcd8xASZ7OAUvHhv5K0ERL4cBYA8jAgCinWD6tb4dAADu/KS62Y2YCRHfv/T0pfrIhg4+8Fu/IgKBtt9Mfa9drK+XJcJmVY+tBFrhZ29xW8Ta2Hcc+Hm48NQ/2+iysyIrB3yPwJCK0ImFDKm1fD4R0mPymsKg60niwiTcJvzaWqSCQ+MAy5UDAFqZoP2cihfZNgjOawr0zc3NoFarol5vyv7iuipYKOr2snSVCs3kX+32YqFlM7nm+2RVYKw6sREAYMT+eqL870hlvlCgrgmVd0f7lz0URwCA3TMM2Dg8QDVwk7CHyQo/m+gNqDcu+8Z5DaltsLB9Xn5n3KOQKu/Lxw3gOT6CfkbAj/xsFqu1Cvwghwtny/iLj38euV4OQewiiCJ87yNvxA+880Esn3sZ0yUfs7MFoTxyLfY1xRv7SgIAymywgYhladhgYQSgJXsH7T7GeWHXnw0gRlUOiL6F5MAmG7RitpbdQN2AmM8xcEVQKkinheFy7sw55BZuxQf+/SdRRwjXa6PvrGPvzUX841/6SRw5/jVpD2H7WRgW8cHf/yMcOnQCP/4T78U99x7ASvk4Uh7PR08q/HQsWVldEyYARfhIjeWZtbJKe0POd55brKSxP1/Ysob5wN56B91OUwCAUiGN6VIGmUwKaZ96GfGWAICwS6S9JiX9/a0me3PZ9uGI44AKDnI9kQ3BdZrHsSOL6PfYzjNAKk0NljqCwMP8wjQKxVABgD51K1Q7Q63/FBjjfsx2AsbK3U4KX/j818QhgkQT6oeQESfiVVJaYxsGYSaWEiPkaehaLePdb3sI2zIBQq6H6wwACNPO9KdaNkgSAODeSME+vm/RkejTP3sgGjO9lIcmk5jiNI6vrOP+t78Td33fe1Bbq6DW7WN6207UO31JkngCiXVXvwMKc6dY8W83EAzaYvvlchz1wNTrJcAZSQEKmtz4upoRuAEAXM2ojR6jFWCtiivALzZ8bNOT89cA2oznUty7+DdH6O8Evuk8c+LUCaxXKlJkUmtaVvbpBKU+8Vod9kUHyPZ+a8+4Ar1dCgoakWX+rir0qitk8w6T2l4cXZM5Nlw6xtLT2HpqG4CW8fhklklm+tAMANBn96GK5ApDEPL+c7m8tsmGWXnvzWaMVquNqNVBrd4SULhSqUlRhZpImvizpY52rx5WVldw3/33YtvCDM6eOY53fvcjyGdpkVpFQMFV6l616lIUIyisrIfx1l0RZRUAVzUANo7Tkz3/I5q/nI9WKNFW/scYADIiartO4ebkHDBMOwFBRCBQPZFU/F2/7XUU1wFx/tmMkTmyXbYAQPKnwOKmuGnnYPIi27176zm++Wtf29r4znj0lgAAA37rVW0r3q++COC4h+RQBNBQePJiu8MqDy0pFADQigZpl9cfAGBAQAEqof2zXyYh1iX/luqF7UHaaNKYwDexSIYBrAEAaP/3+S98AeXKOlrtCL1BD146LYqiWuXVADeZ2FqmsNUAmFw4dqEdP35cNncmQfPz87LBcWOVvtiNFD4nA/kkv3kCxJAAxkuJiwGZGkz4CACQ8t9rxfCRwm37bsGOhW2iPUDP05ePHcGRkydFKz7qxUjnfPHBZljZbrRENHDbzAIeectD6MRMOP0hAODQz5pWcq8hAMCrx01PqE1GyIb0ZNtScSVgw6u9pVwOA4DrlUmQWu4pGk6Fa0muQcZGHcViBr/2a78q1pArK8uy5nnwdDsxSsU8XIfXlRUzUnaV6t9s1FCpNNHrhWKXJhGwSWpoa8V2HTt27GMTkTpan9EGy9D+WB1I9Vmh7ct8tGJCqhisoOM4A+XKAQCr+M9Ehgd90uqSVmwzM1PSHiECarQEcn1T7VThIn5FUQth6AsA0OszqNHKu9KjNagfzoMJAEDVglkhZqKsYnyi1l8siBe8DtwoKda9xEY1ox5N+3pDkGAIAGiV1vYuakVHLQZJ6S5OFQS8YGCi/f+kn/P+A3h9H2E/ryyvQh/Vdg2s24TpWfzVk1/G8rF1TA/ycGo15Ps1vP9Hvg+7t7EitI6b9m5XgTcGQJcBAEwi+hYUEJs5A2fYBE1G1ND9h64wiQBJwCQhRSnAmhyTYaBk9q2QbhZxLAAATd/JNiD9n5aDN9/zVvzCv/od1BGg022g59RQri7h3/3vv4wgF6NWLyOK+ygVdiAMtuE//d8fwrNfewHv+aHvwhsfuAXFUoBKrapBElsL2NfabKFYmhbKKMGDtXJVGC7EzxyXKtK+gASca/wQ3FOY5KdSXFcEl9oCAszM5BCmWWUnbXZzBsBAWjsYopEhR0ZNB81mJBUkVtaYkFoAYDAI4LkFHDtyHr1uWqp6fsjEtQ43RRZAFsUSPbPJslOBScvKGVCHRYwYyDZwQbHMOHLw9NNfx8LsTvjUBYvoXqDWf+LPLeC1sdeLI+Q4L2tl/MAjCgBkCAhcZwDA0v2ZWAhDzbSWWIpxyvVU2FiSIAKXfaUR0xKXYopBDkutNh574r2YuueNWCvXBRDwCtOot2IMeipaxjlMK1Q6oPge3QVY9Y/hdBvw+LmpJcT9pZ+C2/fgQgGAngin3gAAru5svAEAXN242UcpEKxFHgVkZS4zvupQELSPbGlWttRuK8bqyhrOnVvEysqqUPq5D7OCTIYbHy9rrKMWsBQN5jfvZwEFbSXSs137wKnlNGoJG4tvh+frKL6eTIIZZ0iUYdlQw+Tf8neNHoA8BWN1BQKY2ArrTMgAbbEDZvsjW7qkLcEAHOzNX10tY3VtXQDWUnFGgIBTJ89K3/7MzKzEu0MNA2loB8JMGvv27UVpKod+L8Jjj74F7biGbruOWmUFudAT+1cyM+kUY8dDgEqyJ7s2KSfrQpnXwy3ior3C6hqMAHaNmfSaDMN30/KgV9622w3Q7lH0Vc/bZPGQ55K0etDuj24O5u+SM9hvx5GzVV0y9PWTDIDk3ByB9iPQQlySeHCY+CcZ600yjzee55eKB69tdXwnPNpZO/205hFG4d8igkzmOHsYrEoFz3o7Gysti9hM5IdXPGZDF2cr0GHs/6wNIPs2tc+dFQxFtrhJcXJqIGjpspf70uOIkVThdakohdlS/81PTnD2UTP54dgMBQHFDcBoAAxFSPQ9jNn6Gg7PaFEq0mc6cGQDTKU9fOJTT4pF3mp5lXGq2ACyz4ronA2ihosrQXskxUnE8Ex1MEkj4sZO+z/bl0P6P//OTY5Jz+XYAE4G7mMLmcTStI96oyFK8fLZWVlNeYgbLQw6Sg/fv3cfbrvtNpQrFXz1+eeQzmawtLqCVjdCaYbsgAFCL43GegV5P8SOue144P43iWI8LbVoBUgGgJPOoU8AoAe0zab/ajAAknvqJJ7Iv3G8rEWJuEAkgshvJQAg423AJx38izvluHHzYKZQDwNgftP3lZ+TPuQMViN60/op/Jt/868xNz+NanVdLMq6nQjtqCkADZW/2ALjp1xkSKvudlCvx6jWyfpwhcrNg4t92ZzAwgcwSbwE3kwT+aQuDx21uKECN6vQTM7YW8g52Wy0pJLAKgL7BPnexz/V6ApNal+Y1Tc6jEAgo6t+u4bix8Nf1HbZ/pJyUGIVW1SMGbioWKGqESvSzetLW59MJpCEmgkVWwC4J2qiqlUR1eIcHUh2D+D9JLBioCQ92Tww+xJwzM5OmxYmZbDoGWrBRLMXmV69EQBgNEcM9d+CJFL5J7VYeuFJ36Z4alo+ezpk32IonsHKgGSAwaqkByfyhJGw1rqAVDaFPoGiXgbNNQ+f/oO/QKqRwjTbryoXUEp38DM/9SPYtb2EpfOncfD2W4VFoe+a1WETdAh4KybLynAwgpByP1MFFQlJ7uEEoshWYsuTSfIFNDH7mYhDmaqE3eGtqKAoO/esuNPoLOCZopRFCOWfv4fpUOZoO4px+PARrK+V8cA73o1/9n98GKfLVG/uoBmvo4N1PPzYvfjud72JEKVUgNim4qKA+bldeO75F/DXf/2XOHD7bjz6XQ+iFdXkGvK91xtNrK2VMTM7j2qtgVyeolAtRHFXBALZP882iz73MzNWrKxQMVpAULZEtdZRyPnYvm0a2QznIhkAxg5QziqrAaAVHF5vVrtch2uaWg5d1OpNVd+WwJzsD7LE2GYRwnPzOHrkDNptVdhOBxx3trR1wW4KOgKQBUCwi3OdjBHtA9Wkn++916XeAHt/B/jasy9jx7bd8FMOomZDGBaczc12Byk/LWeZxzM9jpDlnKusSQvAjiwZAAoACKh4FV/JvVpbAegKw28T5DIpN1otrFa2yeAT7y8DMDGoZXsGXT8MJbnPWMPzMUiH6PhprDRjfN8P/ygyN90qwLNXmkW100claiPMFoSAKCAUL4fghQT5IsLZ8F1SfZsCALj9vtj9pfqufg98WS4dWnF+RwMA1w5+XA6DYjKhkH3T7NeW6XVVNoCGiXkV0/cSD9lkXDYteJo/JCriF7/AxQ9m77kwr7gsDAWfiTqZbe24g5dfPizsOPbzs6LP+6gekGFusUPWVM+1QqyUf56v3IPYK68tBZqMJinqci4mzmY9TzURJajN92UTYL1UE2OSsCDUON6q/w8hdUnUbcLLdjECwrQrzYQZObump4ui76NtgE3ZwxuNhjAcCIBQByCXLQr7aW21gmq1ocUNigsaliLbKqO4LXsx2ZF33XWH7KO9Xgtz8wXcduseNBprmJ8toV5Zk70y7XnComQx046LZbpZ3Sl+Ym1d1C91VU6OgVrhjs7VkYijzTdkbk+Mu8YaejYwHuM5YW34RIdAhK6tPSIfb3SwzPsY5gD83YiAbzaZt2IQW5H58eLG+DNtDQTcAACudd9xVk99cSDIj9A9tLKpypKWgpMMvy9GXHX/u1oaBunJKvghAZ8odjqiHkwxHSr/U8FYn36krGWmbuJ1x0KBrcckmZ3LU0oHvST/0r8ntP6eUP1Je6bAyYhMZPqN+H7Nq6ekN1KF/CSAtYCCCWjt27br1j5OFiUGiHuxAABPfubTUk2vRU2QEUBggHZrokFgP6nqiWnfowH52kxwRJ2ciQ7FpNS1gQuawm68nfTuqakpoTVxnK0YCxd7st92oz6cyQR3ckFaAEjuZzYjoqIETdh7ywODmy7bD6K2WtFxrM6cPYtsPovZhTk0m3URk3G6PRSzeRTCHGghCFabBkwa06L+rw4ARml5aAN4MQB0JUl5crOVgZ440BnQivwVDzdzOFmkVtSuv3USAPZYGHq/DrfDRK/VVotBwI1UCuW1VezZtRPNqIIPfeh3ceLEK5idLaJaXZVetWwmkORfEXeI+rpc404P2VxREuZGvS7quAyGmbgTAGDAEPjse9ZKrdL7NKHjvLH2YlT6ZTLIA5f2gLTfU9ExTRInwUZNDk37CVk54gPPqqoKdUrV0vT86elI/MJU9+Q+hvboALliQVsSjFex0slHwkOj6rI+kXG9HNITdT2MKvbje6Hers7SPCt1j+UtXAeZXIiZ2aKI/TApF9q+2PSp0OrI5cRe6qQgkiU3mqs+DJCsh7O+L7IcCAIQAKDmAZ0IVOW8K9eEwQydRhyvj2YUSe+zMwhQXmlh+UwZz37xOQR9FxkHKAYels4cxT/79X+ChbkS6qtnccdNc0A3RiE/i2qtpVXulIeo00LKZ3DB690RqqFuZGRY2G+m5joek2tWGQLJgPHimWxHwP5lqIhs9kmuZc7bYr4grgGlQglRs4XPPvUU7rzzDvil7fjoZ7+Gp79xDO1+H+vNCnIzGSxXzuB//l9/C7XGItJpciK0BYZ6JIXCHI4eOYU//tin8Nhjb8NbH34DVlYXZYemtWCjGaFWa2DHzt1YXauIfk2jwYq8aiwQxGYwSVabskOM0wxp6Px3J0bK6WJmOov5uSJ6vQYcV90AZE7IhNLeWo4RGSlynd006VjCNqjVWoipZ0EQyw/RaNKxgGBEjGy2iMXFFaytVdRbltc/l0McR8IUidsNbN8xh3TgIJtlu0Jb5iWFvNi+sLZag5fKoFiYxaGXjmL5QhX5bBGBn1LrRuqipHz02B7DdUbhUa7PXhsZgmeVFbz74QexI5dBgUS+bkTI7aKLO5kTC4XXfNn9QHWCOK8oT5hCapCCx1YLuo10tIWIwXzcjYV55AZM7gciPNtDD2k3hXQ0gO+khe7fGjioEcDMlzDIlXBqrYKf+sV/IuBzx0uj43joEmQzzgsiVDzcK1SMVr+VXZUadOXziWcNiwekWUslUoNqmd/G7nizffpSlbDkutnovlfy+GsNJq/88Yb5dJUtEFtRjy//vYxEfq8YALiot/3iV03C1Zf/nkbnCWO5ZFFHrV+p70EwVz3ph73zpm3NJn8jId1RD7i14zOnGVyPYH5P6Oy0uiWASdcoqvWTzURmp9m4J96+icInWrvse7VJrdVwsXFisoDEJxQWgRG/s2D2sMBCcWxfAWb7lSy+SEHOtCsqy6kvFqsUWRVhPddVF6NMVhxb+G8BFMx2w1Gu1Ooikk31fhH3S4c4e+68APRs5Vpfr6JUnJZY5/TpswKEWBFAVv47dN4hW6irMQSdgu65+yDiuIpi0cPdd+8XNpCfIthpNNS4NYtwLN+KWsKOsx9Gs8Ym0KMRGAEAkkskKrB2X5Rra+5mBZsthV8EHY3TDreuTJbXd3MQblTU2OBuY2LHlz+7NzrJr/7RV5t7Xv0rvp4eKQCACHgZSy9VUrbK/CqklJwg46J3zmS+dMVjw+KATHKJrBkKiDOkVA/S9B4XG5LR19jrSzJvbZHsfax691ZvxQbNlgKloIcmeAoAsOJPX2AieooVm4qc/DBBK9kI2oRpGNDsqTG0I5OgDN+VWWO6aG2aMIAbuKg16wIAEA1tdmKkM6GAAV7AatEoOBK17CQAIPUGCnmQtsQ+Za10WhT16NGj8vhCoSAAAJMOu0HzfdnDRTeMETXHVt/s7cmRnAwomOjxy27e3ARthdXSr20F3b4mfy4uLsomOz03IxZMbCqlBkAuHWK6UMID979Zesu7tH2U5N/fAAAwwnMTG9iVAABj24fVVUgk0LT+E6TaaCpYBXJLVzb4zxXP+1fvAZM0+XGxlS1fR/qi08iFWZxdPCkVyO0L0/jS334eT/3Fp5DJeGLT1SJAw/64dBpRMxKUiwg6D01txyEo0EJlvaKqwRwzsFI48mrnY5ic67KwTgCsftn3y0PUVh5Ime5JcmorCuPzU2amMF86Qn9Xarfcx+gPCAdBGuSVIsfbZZ1yPRkqIl87zOeGAIDd95K6A8n5bhF6+1PEwoYifhcDUTr2VmlXWToixGdacthWMLdtepjcKVBgRPpc/qYBjj6LpdlZCFGf3TKo7GtZkML+ziEgqMBqBwUZ+c3fpb/ShSRHBCJt4ETXjVymgJSbwaDj4sk/+QyZ6VhdXEbopjBXyKG6toyf/7mfxr5tRbj1M7jntv04dWoRCwu7hOJOeycvzf5A6j1EGAgAYPYxAwAMBr6p2G4BAJh9afM5rBUf+yXXz4hCsTdUTq4eWVqanGbCEK1GE3/zhc/j3nvvQc8v4etnWvj3H/qYMIr6VIMuhDizdBzv+eF34vHvfRDV2gk0GxcQBpoEd9opHDhwPw4dOoOPfOQj+L53P4p9+3cJ6EXwmvoCpP9Xa00sbNshtPl6oyUAANkEFJHiteS/CTxJH6YR1GSlfEANFacnOgCzMzk4DimapPErC0BGy7SqCOYqIoFa5Sco0O4MUK9HiCLqbvAahGhFBIEL0ssaZvI4f2FZAn3OHt8NZD3zbKB4VaGQlXaAhW1TIg5I73p5XdH0cFCrRsIkKBXn8MzTz6LbcWS+kBmkAACFeVPou1T4HggQ4AsAEAsDYLC+jHc/8iB25TPIOn24vXhLAGAISpu5MJbw8p2xVYHxAv/ru0AH6EVddKKOVDClDUJggh76bg9dp4sOOsSWBQAI2mQv9dHzQ8ReGoN8CeebMVCaxff/yI/CL82g46bR5WcSL/FEcE57Me47AkGwiEBhVAUCuG/SvHbQUatDRjYEAYYggQHwB0Obs41n+ZUk8Je676t35rxaz3T5FP7NXnESBLyadzaMd6XyrLswdaeGyasRTTMRoJw3tuBxKQbstQIAtgpu22nIxKPWhoLpfSn+aLJtwlKT+PLctHZ6FkgXf14Bw1Xlvt3p4aVDh0GhOwJl/B4mjAlF+ssdUxsDynll4km7Xm1MOdIT05EREM8A8Fp8VC0C22dui1WTZ6/ErnJu8XOQnQthOU5NTUu8q84n2sPO1anK/tQaoiOBflZ+bj/ICttBY2NgZXkN+/btx9GjxzAzPSePZVGCoG6j3pTfGWfzvmQO9qgHFGYQtwiUUrfFw20H9sH32S/VwFsfvIt8KDgDtk8qO9KhjgpBcLaACQNLP/c4uGGZbeMuaXYch4UJES4cjfc4CEAR9cyQTZeMYW2MY90dLvca37jf62sEnLXTXxpYhUcmtmOUE9MWcL0BAJm0wqFVAEAskwwAwI04+fXqAADmGQV5U6FDqRqK2CE3SNoptQQAMMSiDQAADTCZAFvrL/EaNYm/nO9G6X+s+m+Tf0PnyRQzOH7qBP78s09J4t/qtqUqyeSf1YFLAQDiFiDUYnVrsBsAk2/S/7nAp6enUSwWtWJkWjnsZj0JAsh2mejnmUQgNwIAksn/UGDJ9FtyA7IbFCtN6jzgCMpMQcJsISdVOjF/6fURpnxsm53HfXe/ASlaV71GAIAmD/rZreWY/HvYG6dJ07cbALAlGDJwkM8VcObUaezZu1MQ6uMnXsbuPdsxGMT4vd/9HZw/dxpTpbxUCNnjm8/lpFpACjXpfaS+Mdgg46NWrWmlkAgzK5TS4+zJ72QJkDUgFXoGWeK9S60LAgha7edqYoVU+osNE0CrGApy6HialMYAACAASURBVNwzYZhZW10mTxTwMiwDrWrrt4QY0slkEDpzyColTtk6QS4jiZhlwkwGKMMEZAOFW8sfGuUEG4EAIwBA3g4ZCCJGSF0JF1OzrEykpdWKwQzp+6zwsHLPXVH69s2n1mt5ZQAAgU2CmnwevoaCALRhoqZBCqm0g3bX2JoyoemxtYmZpQ8PIbxBBn/44T/GdHYKnWaMQbuNHFkE6OEn3vduPHDHTqwtHseBAwewXi5jYWFewNN6vYpsVgWSlOJsiLom4Rmv3m3CALhCAEAjSgMhm32W1WfVAKBgoI+VpWUcOvQS3nDvPWj00ujk9uAf/fq/ANgiwGpSJsBK9QKyU8C//Fe/inLlGDrtNXheD4V8AZ1uCuVyhEx2XvysP/axD+H9/+DHZT4z6Dx37rwA2Nu278TpM+cQpLNi9TQCALQ6dSkAoJBPCwsgSLPiNwIAeMaQAcB2AgkGhXJOEEzFtpj0N5tt+SYYANdH3KaYYV7ENskIYE8rlbrZ5hL6WXTa1KVQx498PotuLxJrQFpk8vhl2wo9vZsNAiC8kgGmSvP49Kf+ArMz2xGmM0LzZ3uFtB4YAIBwHyVyCQC43Qg59OCsrwgAsCMfXhYAYNdlkt3EyzwE6YxOCGn83GP67T46MRlotPfT9h+9L6uDbWn14K9cX1bcsOd4aPYBvziN5aiNmb378dAPvQ/I5EXgkSr/YlZo9yLlJkl7g5XwtEUCm+TbhL/XiQQAUFAgwRK4AQAMY6trCan/bgEAG1dSr65Gadhj5syy559NjgUQoL1tTAbQuOK7PSOkt9wPRHGUrVDsx2e1e2lpGctLK6JZUpyakfYXq4/BPcXauTF2pID0lX5NFpPs4zeMRQzTawiqTxSjrHaR3QfsTz0TBxpD5nLCYuLnJpWfe5ACOIHEIyxUUKvFOvawQCH+9CkPy6vrAhrwMXHUln9T4X/fvptx+tQZaW1dWVlDtVqXYgljHo1dlMkY9zpSRW81IgEgioUsdu2cB8NeB0289cG70evW0OuaIhdS8NzAAADcP7i3j671JEPCjlny9lEMbhhFQ+G+kU2ujWMIYiXj+WR8b+PyK72+N+7/+hkBAQAse1Q6N00/nkWYXgsGgC5mZRPQOojVDC8dwKfXpqkwDjcRJgAmeTbZ9iatAJdzkZgoaMVck1jSg9kfHAvlsy8WGBq6JhkAwzESuqwijOaHBAXJY2C4+EwUPwzhBQwcIMgHeOnwITz9zDPS908GQJjLyr9V23v0tREDgACApTAnUdNarSZJNhNwbpLcIK13vb2f9UjfaCPYLHGcBABItRbqlemr5oGh1G4N6vm6fB0m/nwfUjWmHWCzKcKAHAOOOYNEAgDewMG+3Xtx8Nbb4blp9IctANePATBM8hgvGzq5TfZZOebn+HZlAFwKAGDwzxYR1xmgHRPhZs8vVeT78D2gsr6KP/yDj2Dx3GnMzU6LGGCrRY9yVpZ9VKuKijPJaorXL5XA2UdGNX0X62vUE1BGgDoSEGCxDIA+2t2OsaDRfnp+kwkgAABtusT5Y0QFt2tPbjNrTdm0+osIDdFnnZV+m/hrqV4qrZokmujbdRAaAMBWHyzCbled3RsmD06blIsl/ViENwkCJEXqRp7LTMj5WD9wMT1TFFcA9hDSto3JiVQuRZ1XGQEWULwaAEBoo2xvIhMgbZkAgai8x52G6BP4dDWgKJMEi6wyMbtJI+MV0aq28Z/+w+/j4C23o9OMxBUF3Q5m8z7+/g+9E3fftgeO08G2+SmcP3cS2+fnZEckWyTtZcQCT1TkLa2fdHZhBIyAgcl5uuW8HW6JpuczUYZTK0omWzpSZFCwMs3bs5ksvvbss7KvH7j1FkQI4E7fgp/95d+CG+ax1mgilQnR87pYrZ7Fz//CT2JuIYVcro/V1bMCgu2/+XacPrMC181hx65dePnQ83j2a1/BE088IW0rS8sr0sqyXqmJGCBbmBpjDAAV7SNoxn1bqvj8STaZWOkpA4Cq0fm8j2KR64igkKaaAjLLNFbLLAp0Sr+saJVQNNYT+n+jHqPZamMgICrgp5noEyxLo1Kt48KFJQEA0qlQJjADZ85B0bvI+nBTPUzPFFAokEHQEEGv8lpVtAYwSGN6agEf+fAf4cCBO5D20jLeFgCQ05ItDmzrIQjIQkInFhcAp7qKH3jbW7Etk0bWIeuLGg2btwCIRoQBpC0YO35eqfgY9x0G8WIbZlqVOAPYhqYK/5Drzp2HQoV8LrZ9tD0PEcGTbB6rzQh3vvktuPl73gV0+kCQQYctiU5KAQCz6aidmEYFVDHnvLbME63wMzA3hqciHExmgGkzNH83KhlGOGDzFPFSVf3kOrnUfS8nInpt7/NtzgAQNk6C2rkZldroU2w8tjbG23gOjLVYmifg2WZb1vhoUWw3Cu0WMOc+TkDs5ZdfQb3eEEp/rVZX1oAfSGLLFttKrSYxto1v+BKWxcmfjBW3+tooQU22lWq1fBTHTs5RtjGoK43GWPb11ZIPUmzge5CWOfbuZyguSD0btpppUYZ9/pZtyn2Kn7G8TmeCqnxusS80HvUcK2UCRFK8KE7PSusWb+e4cB/h2PCx+VwR589fEOCEezrbA5QRoKALLbobUUO0uuSsS/u49Zb9KBYDdNs13HrLDuy7aQ7dDhX/GwJOM6ZlYYssAImb+9yjR+Mzee5NAgJj12LQR2gSfIlbjUK/vZa2MLdRfP/arvMbr/Z3dQSc8pmnhSOrFbNRdc0CAKP6k36EV7sFwKrqMyiSs9vQ/5n8UwlfeKqJL10rycRYasebjO/GiKy9s7U0Y2WMm0m/25HKP5NYjofoARjrs80AgLFR2aAnJgkAWOq/Xe9MflOZFI6cOIaXD78iCX8jaqkFYJoB1HgP7CQAoBoojvYhmQ2Ai5+b5vLysvwk9d/S/63KOjdl3j9pY7fZxrPZ7XYMCQDweThmfD0GY5bGxdfgZm1flwAAE39ufNzU2QIQURSt30PIXi+q1feBOw7cjpt27X1NAADbLGWr/UkAgLdR6PF1CwAY0azhtWSl2GEFnjTfPnLZNNbLK5idm8HxI9/Exz/2R4jjOnbt2i5CgTwsCQC04660ALSaLRlOm/BLfZJCkBMMAC5fHtL8dj0mnUz01RZQaIuiQkzQiMKCJkk01f9kdUFqqYb6r1UQTe6lym7ohBq1KwCg+1xit3AdZPI5oQdaV4fJjcRWGi0wYCsVcrg6pCvqz/GvEQiga8EkDAmxM1lXdFcYtDE7N42pqaL6rhuFfgrLiQCoiBJsBADonje+O5r9e3ijBXT1/fF9EATgfsc9gK83cNsIMvy3K7ZOrAax9zHlhhh0fUT1PgrhLF755jH81Z/9ZxHopMhneWUVe7fPwmmt4qff/yM4ePtuLC0ew9137Ed17QLyYRY+qdMxERL2/Bu7oBRV1jsYuKYtgDofCRXh4d6coPZvfnhu3QJgzY8l2YtjlEpT+PSTT0ryPzc7A6QL6OV24lc/8L+g0QbW6hEcBpAeHUoquP2OXXj/T74H5fVTCDMDlNdXkMkWkPJZJfekMnT7wVvwR3/4Ubz5zQ8gm8vLnGaCvbS8hu07dkngSCFAYk8MRNkCwAsq542xxlT2kXZb0hbOdXriAJDJuJibpc82hRLVuYFBvcbTxprXMABEC5YAWiqNTpeaHNQjiNEbEEhykfJCofATUCX1lUwFWW8DZehwjyZLrFarIB1Q+DdCsZQRa0BaX3K/XlkuIwwKcj3zuRl85MN/iLvvuQ8erTMHA7SjtlTeZamlfAwYbFPPh8E9AQCnj1RtTRgAC6GPEF14g41FAO2Jbq1AxWbUzIlkAsT9hUwiEfIUO0yyZlhE0PsTDHQ5ttRgoF2jk4JPb/LeAPVuF7XQQzcTotnr49HveReKb3oAqNWBdAZtdgv5aRA20O3DrKMEG6grNr92hiZaUEzCb22CrchwUk9IA6rJFsaJneQSHPMbAMA4I+pqAu2rbgEQYDoJXm0Wb9rAcDJOTcwdW0EafgC9rwqlGkDbaBFJcUIVJylaNbRYJdDJ1h5WsFm9ZgGoWCzJvkMGDwF7fpENwP5+JrL5YkHLW0kQ9SK/9s1H1Y5d8h7JMzrZTrfR3s51GsWRxI82zrIto0zyyV5NxraWsapMOoqUB9qD3+thfb0i7AYCHnxeggHs1+f4RXEsryExh+sKoEB9MbYpUbeFr03GAF0M+JjV1TV5/KLZJ4fC472+3IfDxdhFbI17dFPqS+z01gffzBHG8oVTeOKJdyLlRuh1GhhQbZ/wrNgM+yJwzffCVrmkFeOkJpcd36QF3wjsIatNAZqNgIKNrs3klbw8oP1qVtWNx3w7jICzfvaZgYpnKXItbgBW4XOkk5rYlpIVrmvXABC03Kj8a3+ki3QYSvU/RfRwIrkfxdqmiieVRRPxTipkbngFEmgbKypdVczmQmDln4mMCD5RSI8ieaL2vTEDYEi9Ev0CTcYnF+MwgUj0/g8BAJZN0g6Wyis4feYMytUK6q2mqSqQvako4XDjTGgADEMO0v+73WHPFDcHVtnPnz8vQf7MzIwk4bzd0rysurn1hh+CFBu8/8khvKjK0FfFVyb//CnCVgbNtUmTFSakCCE3am7EfF9EZdmfyTHOEMns9QUAeOO992FhZh6OBK9WBPD6MADEHsYceBJkmsDRXrdvdwBgowN4dE0V4GBwwOvKJInJQIbsky4p/WUBAVJuH9l8iBef/1t85k8/gXqtLD3J0vfcSwkAwMeq3SCr/7biDxHjY2ojvsBRJGuL4BoPP+kXZoXW2AdJ9Y7BNlWIY7UhkumfKLHb4II/Jemh77i4MiiIaRagAQGUcSCkIQMAKG1Ar7loAOSYzCkAYKsOyTWcDFqSgYisIRH120zFe7RP6jUYtTDYSgeTfQIAhWIOpRJbAUJpSSJNWfoCWTuXAM9aJSVFAPVziY3u8MsCANL9rvvWEERM6LoY4SS+LaoVh9m0qAG3Wg10euybpqK8h07sIPCKaDcdzE1tx+f/6r/gzPEzaNVb2Lt7DyorS8in+ug21/C+H3oc3/f4Q6gsn8Rt+3ejsrwCb+DBdzJCdxwQAJDDhb3YBABiAU7k9lcJAJBhMC0AFmwluMh9PGpFogHwyY9/Ag8//BDCII1UWEQ3nMf/9h8+iOdePIZBOguksyjXKwiLKbTaK/jAP/8lrJVPYufuEjrdJpbX1qTKHmSoHj1AZb2MHTu24+mnn8GePXtRKJbEASAMs6IFQF0A9o4qAMBqvFpuiR2lsYhUbEsa+qWSTAaAWMl5PezYPgU31ZU1KG4DRtNiaD1JoTnxoOaHV/YcE/5Wiy4dEdpkqhqBQMfx0W6TCg+cOXMOrkP7TrawDVSkNYqkRYTgHun/ZB1QEJCtKhpg15AJixj0qd+QxpOf/FPcc+99Krg5gLQBdeKO6hzQupdnDj8P31knRsHpw6uVFQDI+EjThYSsgAkGwIiRaBxzTFsWP6FdpwI0s10oVraZ+fjCLJH/xPazJ44nBAmcHtuR0qIVgC6BASDyXNTyIbr5LN71xHuAPXsp2ABk87IvxgQA2FaRWGFWO15Fg135fCMEQOMEywYYax80zj+jWEKfVM/e68cAuFSA/61lDXy7MwBGjNmtg/1hA8vE3SYBg8T9jMI9Y2PRJZC4yiqzs5WT67iH8npZaP2M95j8E4Djec4qNunqTPSloi9JK88TdTQSJX86kMTRUETYzsckyK0uPJt/2fh0snVu7FRK9LdboH0Y1zrsz9f4lb373If4/rRNTeOSMdB9oOKe4urTH2B5eRUNghkiUuoJm5FxSbtDJi/3wIY8D7US+Hc7lrr4XJSrDRRKJYldCYjMTM/i5MmT2LZtOw4fPiq0f3UHUkKh1VYgc5JjlytqeySvXBh4ePOb3oB6dRXtqIL3vOdxNOrL0v8PAp2C19A1iO41eg1HTLjx1ls7fpbCn4w9hmwNHhnGjWijFgFbiEtei0sV9Laexzf++nobgSEAwOBdk3FVz1T6iKrdX08NAK4qJgwMizpdludSCDIZpEOKEentYxN4DBHnu0twcIcAwGZIrL1df2qgwZ7khHBdhwGF2v1RPEpsvBIq39o/bAWtCIAQxR0J4elGoc9vF2CiQDDs4BVKIqt8aaAeNXH67BkcO3lCKNGdXg9Rp41sLitI5ui9jkQA7ZgwCWH1w/b/c3Mg/X9paUmSbFbZk+9pdG01IbEJ+0Ybw2bobvJ60LaNCT2/+Vx2o7LPbdsDuLHzb9zQ+P727dsnGygTOIIwZABQBJAtAI88+BAKmbxskgy2r6cIoAhwWfZEAgAYXsNv8xaArQEAFc4hW4TI9Oz0rNDjapWqIMtTpYJ4lJOcUV5bxKc//Sc4deowPG+AxcVTksRUKy3xBdemejNTjSARE38/5cv6trRcrikG5QxSuAJX1laHyfr/x96bwEhyZueBX0RkRN5Zd3X1wT7J5n0MOZybc0ujkWbGGmmklWzIK1jatYFdG7K8sr2GF7BhrxawIex64RNYA7Z3Ick6R9aOJEqa0VA8hufw5gzJ5tVndXWded+5+N77X0Zk1pHNJmmK3E6iWF1VGZERf/z/+9/73ve+p211CAyQhq4lAAYAjHYDUA0BmZ9U5ZZjNBCwLKEmz/mzE+kcMgBiSJE+FnU3kgyA5Jy3fxvokMxQSBmNiOk5Mu82FoDaTQNUeQ5rCShK/6KAzFZttLlAvpCTloRs1UcAoD/oSLZeMTnVFhkNFiYBAPHnS4CoA6m2xNUMKguBHQlCZHIhwkwA8U80jka/G8AbZFDZbKGYm4XXS+E7DzyMc2fOY3Z6Fq+//Ar2z8xh/9wUttbP4BMfvg1/46/9JDYunEYaA8zkC/B7pF+rvoPEuQGdnq4wAPSK9gYA9g5gxkNHp4rs9i1jiwkc0u+LRsUjDz+Mez7xcdF76flpdNNz+KNvP4r/9GtfR3Z6Cb0gizLb8hUCbJTP4ytf/SQ+9OEb0OlvYH3zIoIwQGlmFr0BW6m2kc/lxDF/8cUXBcienpkTYOvsufO49sRJAQFIIR0FAOhIxgCAAMmq7ifBI9k3zPoHXgf7D8wKEJBKMQDg3+NWirraetrVQcpf+AsyKnwJ9FkCUK1zb8gKkBoEaQEGPD/E6dNnRTtf+tj7AXLZvNhlikWyKwvLAKgFMD2dF4aKqOk3u8IAoPBftdLCAw98BzffcpsCAISs6HSTBUDgjhogqRAdqnzT8e20UPIVAPjixz+MhUwKaYJNrjZ+3LFKhsW2l3Q7ZARpK9Nh1w7XclTaWYmMkAb/BLL4HgYDrRZL+UKEITUpmHHsgmKX4cw0aqUs7vnJrwGFIgblCrxsVgj7A7ayZebVUf1d9Uoc4DvhH5c2iffoYbJA2ZKyj4wE/3anthb3biMzKUCfxAC4CgBMdtmvnAEwGQCId5tJLNUkSOD+LXbTVoKC6AzouV+Tms6Mt+17vEstW1TAgAEtv4qF0lAjwLoCWPs67nuhtIZV+rjNlZhhs12Ff3w0LZDfLbC00jrd/2Km3VBzx7WAJfto3759I1pVlu23ElIClEw08Tv9TbboI1swndGgn5/Bmn8G8gRXORYEFWiPSfcnIKBBfCAAAxnGtSbfSwC0IHsk2ROLi4t4/vkXhDFGG2lsRY6fjhN91r4wbzO5rIgQcic6fGgJB/fPY331PG68/iiOHz+IVmNTOoLQpmuCVROWuicC7a5qYu1G4Y+7KOwU0wxEb8fGPgnCJJ+l7fk7rYRJ9mXy6rn6jvfyCAgAQLqsMQCEJupqcTR1lsz4v/0lAAoAsCeuJ6idAgA5+SIAIH3ujQ6a2Eh10HcCAMYXyu4/C+AReOg5w2IKqJoFdo53og+nOPRjAIAK/7F+c3QjN8NIRzP5SgoCkj7UCZhp6Ejw/9zzz0t/dBqvRquJQrGIbE5F9AyDkLMlmGPsANBoNgUA4GZgDABuEgcPHpTWf9wIrJ7LRFVs4SdZAGY0klnW8RqwcYOxuro23GyENSHUYqVkcTxtMyGViz/TIBOxvvHGG6U+i23JaMTSqRQC0scHHj718XuQDTNCk5Ls1TvYBcAAAOl/6vrgSsBgonMsjXkPawBMAgCazYaARMykNest5PNFcegFUfdJF6yhWGDA3sfv//5v4TsPfxvZjI9GsyyBfbtF6htby6jqP4V2WApAhFyylT0NwqVNDjU1pAaXc0T736YoxiOF9C6cYQ16mzW9FPLSVoNa4a+KvvpcVExPaHiulMVKT4TNYdr4kiG3NoLKAjBxQDkPdQzS0RAAsLmddGasVaayDGJ2i9LwyFZi3XVS2XN0O2CwL8KiTidDQl5XV0nRP1IA220KCKUxv0CtjqyIATLbGwoVWzO8MQBg5x8HAJydG2sppC3/VCguma1RZ8FHOtLPY8K2UMogiKhuTOEnUiJzaDUHmJveh0a1i5XldSzO78P99z2A5559FtcdO4nKahX5MEIm1UOvsYkP3HgMf/1nfxqH5qZw6dwZFNKRqKOr0dIe7JKldawG5of3YgBMAgBoe4fPTYZA0SfLIrPem8wTOlJvvPa6ZHfu/uBdAnDVO0A7nMKr5zbwj/7X/wNRYQEdP4uQuiVeG7XmKpYO5vCzP/djGHhlloRjo7yBWqOBTH6KjUtcS74AFy9exJkzZ0X8j9m3melZoZHSOY0BAJYAKHg8BABcBli3Wc0ea+MHZo1aOHhwDkGKLB0FBkxzxqleCCjAcxGIlowSB9hjnetAAt3Ncl3q/3s9KmtnBbRgmcAbb5wRBkCvMxBxQwJudJi3tjaFkdJhez6/jzDycM01B0TwkLoDUUjR1gFWLm7gySefwU0336Ldc6TGvicAQJvdP8j8SWnXA+pYBp0mit4AqeqGaADMRwGiXhshy2h2oLkPWQBOuFb6iktv8Y6U96jGB4UtMwKeKNWetohf/BNZEWxDSSZHD16YQSpbRLML1Fod5EszmDl0EDd+9S+hsbGGIJ1BlMuhRYV1kYGnEHEIUvzFQRdBZBJl3Pxy9oeaRbF/ovMvGerFDL6dm9a91QD9KgDwbpYA7A0AJAUKk7zTvQOGOOA3jSvakbNnz+Hi8orYEstEW803fTjz42L1f5YL0TYoi1TnoSX3NMEnwDA9TufrJIFum1eT5ucQztohy8/zGbU/GeQmA1Xu/70+gbpISlWZkBBGIEX2APERDQC0QNaCZWbmOx0yIdT22f0po1h9BQb/kiyQe+eerULZolnV7SGTL6DVpnYIy1JDARiom8CEFUsADAAQeyu2SJMNTGBQA6AheyVtcw933HaTgLbrl87iJ772ZVTKq/DB9rHW/cMlLVjmLHpHWopgXSUUwNEv8WNY3rsHA2O0HPvywtBx/32Sf3h5Z736rvfqCHhb5x8d0DEX+q70F1UkUAXj2shwgg7pqzEAYNmonbe1eDgmIUzagcCXQJ/lkazLyeby8Ln5MvvK1iVDAMA+3yLiSQCAbt6m8q9GyOpxGQz00KhWxGE0I2lZRMncUQfLqear8VHBTmMA0OQwC2hjMJ4E5NXR2SclnwaFn89MCgMgZkIbzK4W03jptVN4+eWXsb6xoaJoDJLSkaiLWh9UQandsOoW4bgZ7pe8Tr6X90FnlN8PHz48UcV1koHneXheo+6bIAtr+RnIM4hIjp08mcRmwGO5CdC4GwpM8T8aPjp1ZABw/Nn+KpMKsTA9iztuuQ2dRhszU3OiYE0hK7YB7Es7pghUbWYvZhNfSjJUbJOwGUgDZ7QzC+R1TqiQTs51KZDjLIZKrGbWD8uccOAGv9MBNWS7t4OA1X9dY+DmQcKJ3ouOt/3adOMkIq2oNLO+/FkdhIFQ1LOol1fx9a//OsoVZh9Oo97Ykk078CI0KTbGTJ9P1eC2tANsNlqa+Zeae23NqQKAzHZqBl8o/w5V16CYz8UFMhJT++Lw8F9kBTADovRp28QVZLJWfyPP3tH+taxAXyo+qOcVpgBVfLtKcTQ7NQR+bK3tUYvOIGNmbloCDVXb1wwBX6ror2vS6Pjbx54tPJmRrCOV8jEzMy3BFydikPIQZbjuDACw+0jUaw5LAOLgf/wzNLul9tKciuE4DXx02h7CKESY5ncgiBQU9USkMIVBnyyPOgq5aakh77a1i8MLLzyP557+PmbyS8h4GbRrFWkRmB50MZtL4Rf++s/i2iOLKK+dQyHPeVHFYEB1Zmb8WVNN6idrOAmg7P6aVMJiAMBIaVgCAKAAnABPnoc/++a3cMcdd8gexw4FbZYYpafx7Mvn8Q//8a9g/5EbUGn56Ho+OoMWolwfW5Uz+Ce//EvwgirWN8+j029L1od14VTUr1WamJ6axeOPPy4Cfew3zb7TrNXnv23+WiZvfL80LpqKZBoZnLojFI9rI5v1cPDgvLTobNQrWrogbQ1VoJbbo6xTR1HlePT7nCMc4wAXL7Fch/sCqb856HLxcebMeaQCbeuZSWeHAADP1ut3EEUBWm2CBx7m52dFu2VmZg7VCt9fwKOPPCmMg6X9BwS4kEIflgG0OqIxQD5hwJpaOuZcB/2uiAAWug186RMfRa7XwlQYoNdqCECw42sAlLe2RvYT6zusc5m+gdqYfrctYoPpFNv6sda3i3Quh81aHenSFCq8jlwBG80O+ukMPv7Zz2LhA3cBzaa08qNgobQkk1adrpXvkKKvVHVV8Y+/y9MaA/7Hn+8wQ3qFm8Kk/XmifzWWgBi/jBig0L+Mn2/S51/hbbnD3jslAAnPN/ZHFW4blpMlx88qzpIeq960tXPVn+gDFaZnsLl6yWWhB0jni2jXazj18qv4/vdfcsA3Hw6P1T1MGXDujNYJw5WjmCig+D6s93Ev89ntHLQaLDWzV3IPtN/FycC41bNl783PM7/OSkzt7zxHsg1dMrg1u87yVXNsd5trxk5IAtgaxNN3YcmTesTx3p0sTXba/fOO3QAAIABJREFUQBQXF19V2XDiIwUp1FsdFKemhVXBxMPTTz+DI0eOCBhAX4YlBXKBbBPrWIf2DGV8RaiwhunpHK47cQ0G3RrCoIsf/+qPYO3SeaRDepDUdVENHivj0ETFePeGN7uaRpOzb/boq++/OgLSBcA0AJIAgNJ1SJWjY57oEZ8QClTjttvuvfOGMj7k2seaC1b1c9lKKZNVAECz/2MZdN2m3NdkAGDk2sVh0kUn9b6sR6/XNABNoKD8BKuttayfmG6n9muGkvmWgVH0x7xYGxUGvxS/E5p1GEogvLq6KndRmpvGG8un8erp13H67BkJZqgoKsGQuwAeo7c8+gHW/5u2zwwjj+OGwmwNjdPCwsIQSd1tqr8ZB8IMOz+DQAadQjO8Nj5Jh93GlPfFLLNtGAQAGBiJ8Weds+t/zb7Mc6VpAQDY9rqQK4GkkLcCAIzftwZEugnzS+e320jf4wBAErW/fATflPGVph0DAapsHZCWMWgjV4hw7x/8Lp5//rvo9Vn2URUxuWq5DpaBMDtHAIAbHOsQmb3nMmWA4ZKyytdxNfnmwGhLNFUhNsdGwRWZUYK4MziSsgCq/Up6TleXtONxtD6dx+65CpvabJZzAIbOrXXu0PWswmHbbdUwqzwBAMjmswJiJVWUNSBTUGCETbUt1FVRDym18im+l0JpqoBCMS8K/ayNJBDACMdatYwnS9U60k7uHEbbfDcAwNapji41TrQUw/O7LNQWACCTDZHOUCSJ4C/b6JHZwe4OkYw8AVXWPZ59YxkPfvspzBX3YbY4g8ZmGV6zheuu2Y/K6hn83b/93+H6EwtYXXkNMzMUFiQ1lTRyCi/6cr6uADDb2wAmr3P3bTp+tvF7EgwAAfU028N599RTTwnzyFgZrb6PVlDAylYXv/j3/gnmlk6g3PTghWk0e02k0l3Umhfwcz//NRw9MYeVtdNSIuGlfDSYNRoEbIaAfK6I5557Xj6H4DVtvNJFU1JSY/N195Zlo/uYFDYQAPBaiKK+tJVKh2Tj1IW5IKyXNoVfdW6YSKTMBAlgOS78CrCyuiVlFr0eO0AQANCyKpYABGwR2Gghk86I5gYDB76471MIsEVgKgRmZqdkj+F9tpp0eVP4zkOPoVAoYXZuTvZPBQAIELE2tgNqd/qpSEARQuQhA/JuE4V2HX/p059Apt1AMeXDp+ihe/62L1srWQI3sg5tb3atPYeBAgVo+55kOgvZDIvF0KiUwdaPBCerjSaCXA7rrRaKBw7g+dNncOCGG/G5v/zT6LU76FHHg51mHM1fy/lckxDnYZgfINfoAAD97p7qWA3/+DPeFmCPTea9vae4Lvjt2L93OsdVACDWmSATTQJEwuDSRo620TgdsXxjkpGa7JIlGifupbhzIhClv+FaxiSBWPp3l1YuYWFpv/iipLJzz2Mm+k//5JsCsrklMGTCmc/Fa00G6Opv6QXYfpR8vrFeoV0ngWbVp9lrfpnfZhR+K8FJguWWdLDPHU9CjIPPtoZZhrAXAGDMAbVLClbYPUvLWmqYOHZgEgSI16EDB+RIDcCtnJDsnjCbx+rahpz7oYceEjFXailodj4z1EMTltGw/MrFArSXFDFs1oTuPz+bR79TwZFD87jrAzej3awiICMvESXFtsu6lSi4cEUv2fP3gs+v6KxXD/r/0Qh4l15/wOFnrAXkAknevYX37yQAoHVOqv8ViNNJ2iRIXRKffhwAsEmvDv92DYDkgki2NbRTxSIizDr32uwRrUHQTgho7EDHm7ExADTmiAdsp2XMTDdpTFPT02iSLuR5QstfWb1E/WY89b2nsb61gWqtJnR4Zv2F0ikUQydWltAUEDPmPjNJEzJhPwbmdKD4uaRTTXqNOwDj77dsuSmPsv6KAIOp+ZOhkQyWDOW18bRNgzVeBqYQELF7ZAAgTi3vsdvDTKEkAEAuyiIdkp5MsbYrZwAY2svrGgI/jpkhY5a44fciAyCZBUhusnZbkzM4Nve5ETkAwDnzHJswRQebbXK6WF+/iN/+7V/Dyy89j9m5EirlLZQKRa3Ha5Oy7FSLuz0BBSi8xqBARP+I1huLZbiR6tbIwMOAoySbRCn+KijIzV5aA7K0QNB4Ff6jwNdODAArF9DnHpcMyFx1rABrIzhpjezqHDnzwww6xdOS5TWmpTIamG/fsLv9rhwrdcsMkAo57Nu/iHQmRK1elb+ROh+XGYxeDZWHJzlw8RwYZQGIMn+PtZO0v7RNHXipHqJMSgQJw4jlEQNks3lsbCjjgwEnu0RMz5RQq3RQL/v4zV/9fcyVFpDqBQh7PsJBB9fsK2Ht4iv4hb/5M7jzjuPw+jUMqG3QpXBbD6XiPDY3NlHKs8RJ52Byrtq/97ZPwzBsOChx1xb9lTJdtfRj+cIFKYvis2Ery9YghUZQwPm1Jv7hP/rnyE0dQKObhp/OotVrwgubaHUu4Y47j+ErP/oZXLj4GrKFjGw5zXZPesS3WqSEDoT+z2ulA0/7RudR20Xpa/fgXx3TeB+zoJ4AQBu+38b+pVlpC9jvEWRTEE1Up6W8owtPdCjc57hgVgAABFjbqAj9v9OlqG0O3S4dZgUAWAJAyr4yAHYGAEjiYVkKM3lU3CYhpV5r48EHH8Xha46AAJhlxX2uU4p9tnsCAAy8QACA0PcQUvCvVUOh08SPf+5TAgBk0JOgXVs36r7MvUvsiaMBh4k2wAYeDnU+SJEVm+Nh0O1J+Vg6xXFybRFzWVyiIOPcHM6Ut3DPl7+EhZtuwqXyFhauvQ6ba6uIfJaoDJvymUqG29NUU0RGV7CBpMifza/RObgXAGBsj9EVvHcKZZL9fjMA/k527CoA8FYAgPH8vrLKZDoPtSNU+0Ro3sw6uyCUCR4NbkNsbaxjamZWmW7Uc4rSeOq7T+DJJ5+SGv4RAMBp2tj+Jiw790pm3s0PG50fcZsq9RsUAIj92djPt+OkI9ZYiUByHlmgn6SvJ4P/JEgwtIUJFNtAt3H7P/4Z/DkJAHDs6BP0RCdKYwg7rXymg+gIpojekLCaNbHAnxX8ByqNNirVOp544gmcPHlS2LoG4EpLYzLWrG1wwluUdclkh4ASPdx++/XwvSYG3Qo+8dEPYLqYRjpF4VHfxFl0H3CtfR3B0rVHvgoA7OZjXf39OzsC3spr9w9IRyc9VkVrNPDURWyZ53cKALBqXd1aSckhAMAygFEAIEYst9e9jIsADl0hGTk61kqVlJuRn7W8oYN+pwPPifzZRpsEAeLAdg+RP5e5lCvcpasL1VYrtSpKU1NodSiSxGybh29++1tYLbP+UPucJuuNjXJutVDjG30SBLCAnxtAuVyW8xBksLqwtzKF4toyDfQJMPAzyALgNRApT248yXEc0h8d6GGUaOoB8MV7bLYa0suUraJ67MuazePm62/EvrlF6QJAZ7XPDBZLAII0uqSz+uGwBMCpxI3cYtJpSmb81QBrEMQxEiQ5sRntBABoycdf3BIABsGGkhsAkJzDk2u8XAbRIdxkAPA/bqjMfrE7QyrFQKciegC//Mv/GLfddjOeevJxFPIZVCuk6Gp9PzP/epwvdH3+zICAGTpRIR6mMyzooVOkrAF9ZkrPs4yDOjmK2rMdoCD+Pf0dM6utZlsyj5btTwIgSbReKfqQ64jHRuMuR0iQ+TPJ2d62jtiBgwrGEddvJKyWpPOjycFxhH40YGcGhNl2dhNgKUA6ncL84pwAAb0B1ZGtC8DOWf7LAgDGHZfhjQTo91Ju/MlCYDamIx0BpI1aEOCNN85i//4DQmdnWUCnw1aBLaQzKXj9EO1mGtOF/fjt//x7iLw0Ml4aZ197FYszeSzN59CqLeMrX/o0fvxHv4BWrYxOs4VSvoTN9QoWZufQblSEIpm0Z8ln8WYAAH22CVox9WVcSRsBKra/UlB0gHqjhn4qC+QX8bt/+Of4jd/5YwSZOfRTRSAVod1vwku1MPA3kct38Tf/1n+LM+dfQaGUE50WBre0Tc1WDysXV6VvNIN+2hTqnLCV1NB51tm1hxlW8E2FErU9JNh53mtjMGhgYa4gFNOQbBxZQ5Sp0zKWXo/tFFUnRwLhEQDAx1algTb1AJoDAQDIBGBJAJ8r61tJ2Y8BAA0mhAEQpdBqN+AHLNMIRFBWADkvwvKFVTz+2FO49dbbZK5IICH6BXJpAoi0ewMBAajrk04FiPpdAQCmei187Qc+g2y7gZD0CbJ9XODP5zNs32nr0dlnmR/JjnvS8XMAP0qp4nezhXwuj2wmj82tChqdDqYX96HG2t6paXzoR74IFPLopyP4U0W8cvYsFhYW4XdJ6U88m8Ry1d8mS+9iIMAeps7bERh5JCe3nQEwnjC4CgC8Ff9kb2Dt8s489BHeNAMg+eTj2SIZZs4JV8+ta9ro+27TEWqJduFh1xW2n05nsuKP0L+69957BeBWmri6Kbq/Oc6XLDuBz2PhW9MtcmvHkh6jc1VBent1u7QxsSD0KAAfLwbbW63MLSkaOJ54SAIG49cwnmRzRIld919ez14lAGQ5GQBg/t0QqmNJUqertfw+tXaoSUV7FsoYtDo9nFtew+PffRIf/OAHpZMCAWImuErFKREbNFZUPP5xCQdxgXqTDN8pnDx5DbqdLYR+A1/4/Cfg9VvIhoFqg8mz0u5D1FwQP8dAb9p962J2edM1ftdVBsCbHbGr7x8bAW/1jQeHAAB3b27+ZhClBZVzqobB8NtaAqDieVYLTOSTAIDvegir4Uz2yU3WjDkGQHLxDBdEDAIIAOB0eiRQEWdDxYTIAAgcfXF8ZiQNlTlWO4EERkcaDx7tChjwk+aVzmUl68++4/VGA9/8s2+h0W6i1q5JKxEG7IJqOoVjM7Q7sRKSDrIgmV06bKTTdgXBZLaGtUt0QCe9JgU9Jh5IQ8xzM/Nv4n78HZ9XsibMjHCSwUCDy2vi9dEBJ8Jq5yUAkA5DhKynYs1VmMa1R4/j2qMnRASQzqoxAHoiBjiqATAJAOA4Jq/FmAw2LpZNkjF1D22cFfAXGQAY35jG5+ik50sHXjIArmae2TCl8is4l4lCbKyvYn6BGYoe1lYu4B/8g7+PxX3zSEcBOu2aZCU5b2vVmmY9JVBQULFRa0gdIjP3fI96M4a7KIAUu1Gu573T5FDaHbOcDN55nSwXiAQEoBpyvVpHRFuRdHwEvFDQRpP9DNdcfeBQDyDxhA25SyyUcQBptzXE6UIxO34k55W0G4rCocifUvt3OjoGAcSFkzakBDgo/teXtnxsC5gruOy4COYpAJC8NnG8nEOx6zrfk16oY6u2hraW2Qz2V9Yx4419+9v3Y3FxCR/5yEfQRw+tTh25fISt8hpymQK67QiF7Jz0nf/+cy/hxedfwsF9+4XavXFpGXOlNMrrF3DHzdfhF/7Hv4GF6RJWLlzAgX1LKK+vIhsycNQa/XFHdZLt0nkz2sN6WG9iBw8o7pQSSi2fkapmEwjqw0sX4U/txy/8/X+K5dUGul4BqdwsGgSrgh4Gfh1Bqgo/qOJv/+LPY/niG8jk2WKqAy9gnwOtQX/xpVNyHWQ5GeAmTqcTsBu/jxjOHt4x2yM4R9YMEWtjqa1RR6kUYW62iFwmJXuWx6BWOmtQMJaAjfqYuk9ZyKo6C7VGR0CKer2HVMBuAAR80njttdPieBKgGwUACCokAADaB/REoZsgHjsJnHr5dbz+2lnccutt6PRUAZsMLmIBnJEst291+iKyxY4AEcUyyXRpN1Dqt/Djn/0UwkYVYbeNHlvHSpsytQ/me8icFL0V60QUj6LsidIGlErcLFuJML+4hM1KFadeewMLBw5h4dBhvHzmLD54zydx4JZbgWJewJMajUcUIVPMS5/0QjqnGEZy/Q/nzmXMwG0AwOgxIxTscedLLdXe0NAeJUhm5/a6ykkA8FUGwFtlALjV7Hi0DPolwHYZYp/7W2KOiDaA+LX61LgvsmUo9ajor1E/5Fvf/FPp4hQD+lrSFgfaDmyQDciAAfudTmYDoi1rvo0J4OZep60Z/njPHGUBULsq+Te7BvtuwtnJ3+/ms+62E+5VAkB7LR13HIPTzsF5y3Iy36eGTLI9rrkYujco2OG6dbHEmK3FB5Ag/9LaJl5+9QxuuOkWnD59GsePHxe/VDootKi/QsBUWQPmA9q48meWKNdbbdx403Uo5Amn1jA/G+GjH7oNEY0K93M+HwfuyrXLXs7wX0vDmOS6CgBMtrNX3/HOjIC3dvqhgaj4OgYAN3+jaotohTMU/zUAgCiTlew/s4IU5aH3PIrwxiUJOhxWP6PZQ43gkl+OAeCk83lvDP61hqkr1P9UP1YhHs/VmeETRFeA2zi4sL9ZLb45dRZEGr2Y2f58sYDNSllAgOVLK3jsicdRbdRRqVeRygRI5zIitsjRFjaGC1ppiNRgxQZa7jpRAmDTwoAAAwMYjFigvtfUmRQgmgNBB3pra0tQUTuGxpEB3EgA5q4tiQIz6DfRPwIdzJDx3vi7Trct5ptdAPrtDtJ+CgcWl3DHLbe/LQCAdSTg9ZhqrpUfCAgx7Hjx3gQAzJNIbsCXayokaHAAgDjeLsNmjCCCI4Fk3vroU9Su20Y2k0atVsVv/uZv4JGHH0Q+z1pu6DiyikOCfdbqq1gcqcpJAEAyfEMBIwUAYhIGM8969coCIAWX5TBMFJLGzQ2dlDyKaTZQq9QQsg5vWO8/ukZ5XlNd5zlFFXzYstPWctwe73LHzd4nNoGiY4JUqeAn1fytd6+4epLp2dGyqKMmnU60nptDyICOXxQDnJ2flk4DVgKgfuVooLwnADAM/nfLPjtlfgciGBWUWY9UikBshAfu/w6azTY+9/nPI5tLo9muYnqmgJVL54QVEKWK+N7zL+OWW28XRfnN9TL+5N5vYn1lA0cPHka7VsPRAwfQKK+jsnYRP/dXfwo//pUfxqXlc8hnfHidGnzpZX8lr/Hsq1IsbbwV21EAgHZLdEeEWt6REoe2n8Yb6x38wv/8T5Et7UcXOSAqodpswY/oplXR6a7iwIECvva1L6DdqSJMh0r7JBDZVxopAQACrjIeYSi2jcwDE2VN3tkI3jRk5GoWaEhllU0kZgCk0wMszBUxVcxh0KVTOQCp8QJs0pG0JhqWaJL1oyUA7S7ZDl1UKhTlJADA7FeE1147I+uI63M7AEBVbmoANEjEQ7vdwuLiggL1SOGZp59Hr+vj6LFjaHfZA3sgoAR9XgITvI8GxQBbBLQCAQdYApDnvO428MMf+zD8yqaAAt1WS4DGISjignvbP6LE/mK/kxUl+kBU+ddWnucvrcHP5jGz/yBeW76IVGkGX/6ZvwpMz0ppGcV1o3xeWAnVek3KW7gvtdnD27KriQcVA6nxL2PvI7EGTSRgfPo6ivVeDJZxhsFOK2DS/jwa2G0/w1UAYLJdeSsMAG0za/RzTViROaXi1USGY4q+AtEKAAj1naspYBcktvnUdnynXn4Zjz3+mIiUMkiljzT0vRPaRbGZU6A+CfwP78cBkElfLJmskaDWTeXxwN7Ot5P/mfQ5kyLZ25ZAAphPHpP0YSeVAIwDADYWyuJVQDLJ0RmCwvKBnmT/2ZlImEjpjKx5slhZsnX67AXMzO9HEKYlQcW1wvcS7GS3mKkStU9iVqIl5cSXYFcf+QLu+uDtaDXXkE13cP21Szh+ZB9yEQVOm2CDVBNXdl48Bh4BZie+TEbWVQbA5EV69R3vyAgIAKDq3HEJwE5b3jsNANBgsvY/TGdUJdohqDsDAOLZXRYAIA4hWwKxxlYy/wQAVPmbAh0EAOi8uMSkmo2EoVUDtzMAwMBjpwyyjR/9b9b0n1u+gPx0SYL/7z79lAT/BAa6YJapL3WUUl9LURenNs/xJiJsLcPGN/qkY2AtAC2rLpkgF/BaCcGVzh5uAMz8k5bG6xmn+w+zq2PieslNh84x74/HM/gnCECHnMaYbnav00GG9On+QOo4p/JFfPTujyg6Ssq/KwEwBkCyBID00fEAa6dsYrJGTWaP25wmAQAWXFpJhoAzf4G6ACTpfMm5a//ey0EcBQC0Ty0ZORwTYUp4Hspbm9LzvdthW0BlqDDTz2znyso5/If/8K+xsb6CaqUiNoQ10HTnTQRwJwCAWT0VAWT2W9sBSkbWlerY/JW5JhkOlp9QXJDCpHx4KgpIwTFSynfWALB2gdoOTC3GEKZLBNIKGCbHKfnvvRxwAwB6A2YJnEOXotq6MgGUuuhW3i4ifVTFp02ijSLVmtnWTlcp9oVSXpgAyiKM2QRJAHBXAGCX4H9kPngE8Gj7CPrGwotkWYSprASMF5fX8MQTT+GWW2/F8WuPSm/4IBxIG0iCHZ12H/Pzizj1yssoFEuIoixK+Vk88tCTeO6pF3Fg7hBWz13CdDaLw0vz2Lp0GscPz+Pnfva/wYnD+9Bnn+SBE3tz69LWZ9JR3Nl+jQIAem8xu4J/5ZzlmmVQblRS1v/n8zmslJv4tT+4H3903xMIsrNAqoRmLyW5mVTGQ6dXRpCq4IN3ncSx4wvIZDhfA2GokQHQ7PRQrTVw/sLykCJP29ZjJxdXfrDNbtvWpf6pg4Z2AwDYmo8ZuqYAAHMzRQEAWPZCAEDEDQOWI2gXAHFMEx0BqPZP9lSl2kK53ETg095G8P00Xn31tJbT9AajAABZAdKWSwGAVOih2WQHgBmhw3Y7Azz22JM4eOAIiqUSugNlAHhs98n6Wsl4BhL81xpNpMJIgnwG+zMpH4VOHZ+76w70N1aR5XWThWfincJoMfBPy3V4n8m9RGnPuqhEWTsYoNJoIDc3h3Kvj7VWF3d/9nM48LF7UF/bQFgoSseGbKGAWrkitoJZTQJTBN0G/HJrU3W5kyCbYw7RMkpphT40pwQwLCHaPjedpXHdcHaau/HZ9t6ZrwIAe4/Pu1sCoGw5lZByGWey5xj8E83ld+dYij87lINLZKQplEnQvMO17uMb3/iGJqc8D3UCVZYAcnM0mYFWFjmLgeLsf5LCr/uoK/EbSyKJXZL1qgDFbgCA+Y/8u4FJyTlpv1PAPi6xG/rAiRLLnez5JABA7jCh32TJSQnARQclHNvXnR6AGxPW+7MMQATFQVvWEuaP+LOdPvZfcxxblbrsDWzfSnCASYylpSWcPXtWbMU4g5TXRF+byYVMtoBbbr0e7dYa0mELH/vwTZgphvDIjKImDIVzaYcF4FXjP/DZJlUFDf0+mVwqvvqmX1dLAN70kF09YHQEvLU3KAKo7bkk5nbfh47LmEDecOOyTG+sh7vj2E5GqLVnfBCEQn9KRRntCEBUXrKzSQ3NJF3OXB6j/4xm/w1dV+deSxs6nZZkM0wXIEW0VvjFGiSYrTJjx++GcErLuUR2W72tgQRLFDHaqYyQv6u3mihOT+HFUy/j8Se/i61qRXufBz7a3TY6/Q5m52dRoFPSIvWoNcxUJwd0LwDAgmtpa5dT2hIdXgbYbxUAoPElHY0G09TarTcp+6DSuJqDpgZer3qYrfE8MaIEKQgAMHDkzywl4LXy/ax/y0ZpEYQiMJpNpfHJj38SAen/CBwAEGEQROgkNQCk/ntvAIB15/xsrftShy6pTZDMkOxUAvAXGwDQTVmWaCK1mJy/e9dQa4s4LQHQAJwAFFunMTMh9Wug7kNVnAxpmej5aNbr0j+3Ud1AthDiiUcfwJ/fdx/Onjkt2X9xpAd6Lgbp0ju3rb2KFTxRAIC0for86QarrXlMPI8/8z0sKZBWcX0GcV0RKyMLgG16Ai/A5vqmaAtIKYTb9OPnrJu+rR1d36PZcC0tHqVA2vw152PXTUMjTDUFrtcyz8X1mCWrR2r7Y/p+fB5zBcgaCIQFI9kYCVYdBdxn/bqPA4f2S1gnTA1+T3Qek38nAt6Re9uB+q/jkLh/AQBUxEjvWTPHdEhIrWS9dyrI4Pd+7/8FO3d88lP3SIlCvVlFOkOQyBMND1KxyQ7Qrh7sGjDAVGERg3YK933zO+jW++g12kgNusgGPbQbG5guRfjInTfh5//KTyAgA8DJLMtclNpXp+Y/vMfxex1/Kib4GrMtNAgPZS9pk5Hi+cIw2ypXJDP0ytlL+F/+2b9FNLWErVobYbaECrsdZCOk2bqws4lD10zj05++G+XyRWRz7EzTRzrNzg9p1JttlKtV1Op1LC4uio1keRP3BILMO+5923RiDMi2+n8TpOOzZhcIrp0a5mYLWJgrAf02Aq+PiMBRuwWfIl5uKIZgrGO7EEjndZbLDWyVG/D9LPX4EfhZvPLKaW0XSAAgyjg6re633D8IYBEACKNAApFSqYhUKkKr2cUjDz+OW2+9QzKWXbRUBJCkiIEnJTkESOrNDsoUtuV56jWkBz0sZkKUui18+vZb0Vu/hDxLX0SgUe2PZfUJJCoTTsvbYputc1d8FAZePD6TwXq9gWqni2uuvx63f+IeeHMLaJMlUZxCne2NU6E4/tzvI84BpznSbtThRSkFABwLwM6vQxq36TIAwAJOG3Nl+IxwToY6FBwX2ruEROM2+7PdIo05aG9TCcBOHCS5bukPn7BMEwK27bZwtzPvajVH/hCPzeW9f/uq384CerNn4vzSObVTF4AdgJ/hB5CxGarpMgCAc0u6OCkA0Kd/5PQADECS/Ul3SQnfDZy8//77pYWz6i4po0ztsj0j0+aK5yUBdksCmOCytSjmsdb22gJ8S4SYL8s9eifweycQ3PbVEUBubLDN9zCgYlKJiYHzo+vOTkpWXLItOWv41U/gS/WPjCUcH2NlwxxjggQEIamzQNbg66+fxvLFFfFDD11zFNVGiwVMDnBpSLcqtm61zlV8NhxP+9xhm18yELodLO7fhxMnjiDwOvD7Vfzg5z6MTNhFvXxJk1oeE3tmIwjPsutQbPM9lmSJ8dFuOIMBn7n6XQpMmnNHMMn1IR/Z88dn+5h/k7BO+s7t63XvIqQ3u5quvv+9NALe1pkHd3BtLALoAAAgAElEQVSL7RbimtPdMmTjDvVeN78dzVbjSgeNwSXb/9Fhs/pTocc6pzV2ma1GUpeR0oQdeCFOo4MMnONIR4wZGWbZ+qJv0HetyPQ4bTO2M0lXja8u1vFrF4MqlEdfjAWDelIL84WC0A2DKJRMfzafwzPPP4fvv/gi6k2KKlkd6kDopM02xV/SUgJg9emmJk7DM07hG78OQ0SH5m+MIrx3AKj3rUZNnS2+7PNVU4B13S35IjKqNKh4Y7Lz6yY6CiBxXJUWTQezJdkcBhI8v9TkhilQBC2XzZD7DK/XRzGTQ6vawI9++UfRZs9m1sYy6Gfttx+h6zQAmNWROTFQjQezbSNUUkDGNWnzRs2jcOCH4M1uAIBtasNWb06xWjaGXTK7l28Etl3RyKG26cZzMf4z/5YSlXy7xR2Mu8sAmANg8Z88L56Kc8wxgCz4lvsdA7u2XaUsix56g5Zk4ejo/D//93/CM09+FxSm45qjwFGr3sDMzKxsqtxMOYdIlb64ckkCj15bVfw1+08AwG1+DgAQdgvriZnt7/REDFCYAx4dg0DOSSeI57WNWhyUISigm7s6Pg5QTGQrkgDATs9s7wzcDm3onCBbKmQmyBO1fLbz45dKmmjNvwCOQv2XCsWhjRluxq7uf2q6iNJUEdkcFfmZDWarUAYtHJOWPP9RG5x4UtumQ8yAkHsVsbkkgGbOtAkT6XcK3D388CO4++67cfToUbTaTQEu4LM9YUfmAUEAW4NSqkFHph9gqjiL106dxkvfewnrl9YRBSkUcnnBTTx2PfA6+OqP/CA++6lPIZ/JoNWoSc04xVmrWxvIUiCVdHqKIQ6YKWsJ6Ef1al4DgV2OAx2ldMTsc98BEWwpm0G51kBxeh49L8Sl9SpS6RKKMwu4/4GH8S//7X+En1lEpdVHz+tLfX+j24AX9hFk+oiyHn76r3wN5y+8IUxerg9miTgm7IrAeX1h5YKIQBL0ERHIuGhu+3RKBJmxM5YUd4zBbg0QONeZpu8im/EwM5VBoZCSPtNg4C2P05UOCI3UZSH1SP3ZC7BVrqHVHqBWp/0m6JrFxYsbKG/VkA7Z6jEJkllXEGXOKQBYE1GsfL4oDvS5sxdw5513o1zdwiCle2rYDxD0fARIwfdCoT4zu35hZVm0C1LdJvK9No4W8rhl/z7MUSiUWfiQ3X5oA7gvK54m9yXrv6f7pawfsuUIaBBgoDDsAHU/wqlyC0vX3YBbbr8dB48dg5fPKXDI49WoSPbeyptEp8D5CPIMEh0Udlr/FhyOp/stThY9Ca5gqc/hZ+lZWF7oK3QNT56hrjPpWU7dI1ebbC0Fd9svLocBMNzzdjiJAMTmxySxPzV8Wu55+ZvV2DstpH1rIMAVf/yQ1XXld2D7qgjRutLLuA0g10Yc3A+ZH8MLtvWq647zUjRtaJPZoYb6KoGWBHHvCdNp1OtVbfUcaEKEoBlZM6dOncIzzzwjCSBL3CjDh1o6ox5qMstvgJ3tfeITuISHiUq/pfEdA4TGz3U583Ovz0/6p3ou87UVHlEA0Lr4JMTI3ZjQ5rIlLX3olpReKUjLjD8Df3ZrKRSmUak28cyzL6BWa+HgwcPS2aZWJ8OJ7ELaGq5j2njdt5PJPrL0yIJl4orXw89kOWyUCXDrnddLaSTaPm689hhuv/ka+Khi0CsjSlFkl3uSbHYYoIM+u8sMAgQoih1mTRJ1XrxSB+g00W9n4UcFDHot9GVv7ajWTD+nTAGPtp9ivVbqpj6Nxj1DyTa1QQ4s1fFXhqfOZv2uoOY4gPJWZsvVY99rI+CVzzywp/XelvVO0DRjx/PyDPC4sZBp6PrussUQszLDmmC2JJMWc05AcziyuoMP22JJ/ZVNakcLdKgppzdr/Bj4S0ZG0Hgz6eogWb/W3R6cAR87AwAMdLqYmp7C+sY6cqQZNpgdzWF1Yx2zC/N49oXnceb8OVEYpRNj9f38PBqfdrclBoW1XnQiDWHc63OT17oXM8A2t70mpYwC20mJyJrWyVvdPFVT2ROVRs8MsSKyihork8LRzNyHKAhgloh6SxGikDQ3balCNWmOgWx+gS8AT5bK3NwtGRyms+g2WvjyD38Z3TYFyZTGyg4ApP6PAgA01OpYadBnYJAL+FjDToOeGAD5t5vxqtvz3gQAZD7SeZAAUEGxmAgc37BlD+T95gXbn/m86aQ4dst4dmCyMeuj2W0gn8liY3MVs9Mz+J9+8W+BmbUB1cl7PWSiNFYvXZL6O84Fou+5fEE2apYSpLipidifKwFwyslyP07lmA49g3+WAGigr90AuH7JDhDdgY5jGEg20SyTcyjc85Z6TXn+zgp4qni+07jZve/l4IgEHzOfpg0iH+wU2QM6hCwByop6PkX+JMKRS3LhGWuYpf7dQEarA7fte4B0NsL0TBF5CgJ67D2vgIuALuK8Owdg+LD2sMVDqDcRMogj4V4mZDVkdamIErstfO973xdH9jOf+ayApvwiC6DnNdkYcEjdljNJ7Ki96JkxLhSmEAZprF3aFAG5c2cuCJMjm/Iwk/bQ3FrH4twsPn3PJ/DxD38Y++ZmEPlAOvDQrldljHyvj1DGkZliLeeiTZ+enkJXSrsUGGDAzNGlM84+9FG2gLWtBirNHhYPHkcXafzqb3wd3/jDP0WYmUazm8ZGpYYo4yOVAdJ5H6+fexk33nodfuhHPo9ydUOE7uiU005XyjUBnwr5kjBjuuiITkNSFdvsrgFPu4HnCkYn9rORYCOujGf7xEzkYWoqjakStQWYLWrIvXqgiCbngII1HHfnCsqj8FMplCs1sEFHtcbMYg5AFsvLm6iUG0rZH2YZYxaFzlCdYyzniSKCDyU8/9wLwto5dOgwWt0mugGffR+pXgqpfoDUQAGAAfdu38N6ZR0eQatuE7lOEzcvLuDE1BQWgxQ6tRr6IYN0bSYgrWD5/Fjn4wIPAYlls0yhH6RQ63RRrtfR5drNTeOOH/oxpBf2Y25+HmkG/4O+iDQy6eYLQKTsFmcih0SpkaB5ryXjssNyfAJcHz5TCRwUACDDhCtSnrsII3aF9cL795xOiLjt1DWheIEwpfbOv00KsEZrF7cnMoYAwJiVE0CYS3UHkcXJdn9oMBLshss/6u1859tXArAbALATAyCeMNZ1g36EMCR9LYGh7WMQSpCa3xn0nz17GocOHZLbbzQbwpDjujr72ht4+umnpebfKP+cX6KR1NFy1eGIJ1ry2ZwcZWAa2K3A944spDfxACYdP2l+Tjo+mcAyAEA1FXRP5D6TZBzEgJxup/RBWc61vr6O0vS0a6fNjH8kvmMYZXFpdRPff+lVeD7FddmCWluNsz13NssuVrH4qLRqHEt+0E8ly0vKu5wPTwZrYSqLY9ftRyGfw8aFCn7g05/E3JSHlFeF7zfELg4GaXj00QKn6dJvYdDzEPRK8AeuTXeqhU7zVZw9dxbZzCEs7T8mgrsEovti5ykOVBL9FWEKCFvAsfaEN0u7b3u4JUH157hEWe15DARYXHUVAHgTy+F999aJAMBOdxwv6rGM0oTh2QkA0PIprR1ORxlQNdWEUlzKTM46ZAC4CM6cdqVAK4LH87Pmk5uqOPZUVm025DsNBbMMMQDghISUc7vrlU8CAIbsg8BHo92Cl1LHp0MV7PIWHnjwQfk9nWcxaQnjwriBC50vOphGlReqtGt/stOF7WV0Jxnc8fMRYabTJH3aXcaeY8oafQqiEAAwA0x01AAApZupQmtMUbMnFWsj8L60Tq4nmxspVrx+aSMoRZy+CGcZAMAuAAxKv/D5L4ioGNHPvQAA39dMkQEAImhJGjvb/MncGHWw3g8AgD1/upkpcSTfBACQoEMIg0W0P3ReGm0vOUf23uDZRzjAhZVzOLC4iK2tdaytXMS/+Vf/EpWtTRTzOQnOWk3VjuD5CQSQgs0PzaazqG8RLND1Kui0YwKIg0oHxrUnZNBPJgCDfdL6pIyAJQRBKL9j5kTXjWMtSbztFJkTQj7ah1kZBPQgZO7sQIu7HEufBADkWuU/zSRIUMNsf8pHKG0+I/m3ZP4ZHAjdnwACe8XHAIBlcWN71xdBwKnpgmQc+gPaETIHFKwTyv7wNQGIvQIAgGuez2BjYxNPPvkkTp68Xr64vmqNCsIMMwkuyDLRJwFgtDSFdHmuYwFKwGc1wOZGBRfOLWN95SL8bh2RJ6tcWsnlM2mcOHIYH7v7btxx682YLhbQbTXQatbQbTfFgQnZVs5pLGxtbIn9iMi4kAyyPl863d0eJ3gaUbaEQZDBfQ89il/7rd/DpfUKsvkprKyXgTCPTKGATreBntfGpfVz+NwXPoUTJw9LrWar01ANhkFfenJXKzWkqXNQmsajjz6CkzddO2Q+KSiqDqvN350A9Ph5Seg4BISGPpysSOsZTqG+NsLUAFOlNGZmCBbT3tWlawT1GlRESsWkFABwdpjjkQpRrlBzhgAAj8vI1/LyBiqVBqKUiYy5rJDrkGCRsu4LynQhSP/Uk0/juuuuV9pxAAEA6H2megECsgCkywDXVgp9fyAgQbO2iXS3hUyrjo+eOIF9QYB91DBo1tBO9aUcjtwJv6dzgMJZoa+Z/vVyBV3SL3I5tMMIl9iFJhXg5G234tYPfwL+7EEMQm3zxZac7LrDDCAZeCw/SAZQSfzTHGa3Wicu922+i4im8kvnvuT7nXCxLv++lLb4/Tb8IQAgRTwKFFwFACaO+eW84d0EADSBpYwOrgfxj3z2nI8BACZRcoUiLq2sYGFxAd0eRUjVv8tlc1g+dx5PPvEkzp8/L7R0697EeWtMzGSAv5N/l7Q1yaA/GSxfzlju9J5J/uRbBQBiWznavcda++7cxcAxTcVvUZHSqalpLK+sYHpmFq12VwL8Vputdbs49crr8FiL74fI50uI0lmsrW+KL9puMcBW31fG0ZUXxD4vA+QBmq2WAAB8bsa2WNg3j6VDC7Jnvf7Sq/hrP/NTCAZlZHM8XwOtWhWepy3N1U0j0EDNIg9eL5Lkh4QDvS2cPfsEXnrlFSwt3oIbbvwgBcrgBWQxcc8LMOgVBQAYeNQL6mjiS0r2aPdNQ8AlwGLzv+2Rjvg6bqt49/g7Vzorrx73do3AFQEA9uExO+jKGQBcKtzoGRgwm0eHXlqlSAsvpeSYQ6P+q7nG+l1aBTmnS+NJ1jWyrRCVyFX0T+sLlQIzpFM5lXFd8FcIAID1k2msrl7CzPwctiplhJk0vDCFdq+LP/rje3FpfU1VYb1Y+dWMNDeDVKQlAcyO0iAppUkDJv4uWa+efOjDIHAM5R3PNk0y0FRDJsWSjp6pnHLzqVQqqFSqwxp/DRC1Q4EwJwR0oXYDn497JgkRLj4XHiNCf5KZV5BD6/5dbSefB+lqBBG6PWEAZIJQWACfvufT0gVgEgBAoxqn9HU+GFWfz/r9BABse/4DlgCo+r7Wi+1kyhO0OctQuxMxxODxxgCwTVD2D7e4x0tQRg0PK9r6UiucTUdC3+22W/h7v/R3kI0ibG6sIZOOpMSj2WgKlZgb9euvv47eoI9SYUoYbWxFxjknIIBrdWefKzWWrjadQaRmnwkYaN0/gzyqKMvxDgAwe8B9nbXEerwaFH5XYMB6Mxtd+s2b1FEAQEdfWvyIJojTV6C4XzpEJhMJVVzuy9EXpa5fMoMGAMRdTcSxZMVgr410NkRpKi896Jmw7bP1m0dtCwcATNrBk+ZtXBtgyAAwRTrLIOtB1kaJWZlTp17BCy98Dz/0Qz8kpQBnz59GpsA2ncasci21ZAJp0MgShVaLtnggwWYmk5cMseidNBpYOX8Gp197FeWNDRQpFkp2UL2GbBhicW4Oh1hjeewo7rjtFhw7ehhpERNtSPadPexnp+dEq4L2vtmoy1Bm0hkJfLv9AV4/fQ6PP/UM7v/Oo1jbrCJbmhHxvkq9AT/KoEWqaDqSe6jUN/CFL34O+VIaQZo9ntlSlQ69zrdsJofA0wC3Uq7isccfxcc/9VFhdyQD/SRoPJ7hStptZS6Rzqkem+EzEtQwmBdtHl8opoHfRbEQYnYmDalCQAPdDksxWOJEm+wYAI4OavskWXTVWhO9vo9KlXoc3FPSuLC8Lq0b+UyMMWAdFPT6dVJZBo7zYGurgjdeP4277qImQgUB966gK3M96Pua/XdgBOn68vvQQ3ntIqJOE+lGFZ+/7TaUWi1hAPRbdQxygdgQdProd3rynecgs2FAEIEAztQ01jpdXKw3MH/8OD70mc+gcOwoeq0uWoNIiPbKJFT4jQA891yyB8YZADKnYzdiRLtntwBopz1UAhdpfcgM/wA9xwCQ0g0CL1IC0IXfa8LvKwNANAFkaVwFAN68td35iHcbAGACg9egvhHZL5qRFWo1/dcwwvrqGmbn5wWwI12dZUStdgutZhP3ffPb2NzYFECVAaZpXnDOMcss/lMi658M6gXoFJFqBT3HbRDfa4zSKx3vdxoAiH0Ol5pzIKrt4buVsOq9ElhmEipEp9sTsHl9vYxD1xzBa6fPShebUy+/hsWl/ajWm5iimHG3h82tCmbn5sQfER8xAdiaiJWVWfC5UBRVSlVzLC/qDwWsrzl8jWj9RBRKrazjL//El9CqXUQux77ITXnefdoxdi4S4I+OiCtDpu826CHwelh57VmcWX4e5WodB5Y+gOtv/BDRVgGlg5AJCoLwBACYXGwNGQAyAiIiqOCJxje6l4xWpuqernT/oQV0sdSVd0G60jl19bi/OCMwEQDYG0WMqTqXc0vbUHRHZGEveTIAuJBF8dtlHMYBAK1b0QkeB31uSkuAKpwgCQSYESQyKCJDpBdbdtEZDs3WmON2ZQCA1tNor3FShGbn51CmYFqYwmPffUJq/wkICO3f1Y1zDKw2i+JfBAAYvFh2nEG/sAWogBySnjQq0jM+hqaQauP/ZgEAYwAwWDLEmfX5pKOx/p/PJUag4/osDRJNkEXHUceUG5IGXtYbnT2embUjw4H3xJcY2EEfQRhqCzmnARB5AeanZvCRuz8C9Dlue5cA9JlhcUrfdJYNeDAzF9PBdYTeawyAndZVvNmriJC+dgcA9M/29zhY4ebHmux4E3ZnSigGT3Ig2MpyujQlmcxKeRP5bBrPP/cM/tn/9ss4dPCA5MYYmC3Mz2Fp35JoQPA1OzeLUy+9gma1iVajjUqlLHV2tXpVNlgT3yEAoK14IPX//Le0BHTRkgiG8nddFeqRnuJSskK9AGaLrQ2TqzUaLpSYVTQpft7NtsUAgGMrSLcRBQD0sSgQwPnJ4J8sgCijZT66VroiqmcvPs0hA8CCQgaIPtWGQ5SmCygUKEDH+9fSBWEyXM4r6RHYDY+bvW0MAXPKFIhttzq4774/lzZJd911l4KXaIkewXBtJa+FNNgumT8Eh+ioeMLioEYAa2Ctw8hMqYTy1hZeePZZrF68iGI2K8rwBAVSnictQvkcKXxHuuXS0j4BIPbv2w+v72GqUJI2Tu1mW5zp8+cu4LXX3sDZc+exvlXG1OwsmnT8qjX47FJBQVLWlvoewlyEaqOKuYUZfPqzn8T65iVMz1LHRTP/7Q5rctPCVuG8S4cZbG6U8eKLL6M/6OLGW06KPoD1qr6cRxG/J9m61kEAgsMkAYBAAADfayOX9TE3Syo+a0HJeGmKCJlONm1HFjfUc5/ieWg4LZVqnUAZu04EUgKQBAAs6LdsWHIf4X7A8rxTp14VZscNN9wkewMZAB2f2SjS92mJKIhLcI2lIQpKZjMpVDcuIaS2Q62CL951J3LVGmYHHoJ+By2vgx7ZMvIfgyhqAKXQHQToIIV+lMP5rSry+w/irk99FvM33YR2v496H8iVplFvtJVxIBfh6Npk1jhh3vEAxlgAthysXe+uazxB+x+aDheQCc2fwT3XsmkADF3tHoJBB36vhaDf1jIA0QBQxmOsAbBX+mG07GDHa1S6pL6GXSXid14tAZi8ItXHffMlAMr00nZ/CgDw38rEUWaWfhEEoHAuf8xkM+IjcZ/43d/+HWG/MUnBQJ/BPIVEaReNCWBCgBYQ2149ziyyeT4+3yft35NG550GAMZba9vYDFmdzhfZOZE1EPtcLE2hUq5LhnxhYT++9/1TWNp/CM8+9z0pAWCSYN/SEjbLZfHF6XtcuLgszzwU+2lgt9WvxqK+okEkiQkVJOTxBA4o9nr06DE06w1EYQ83nVzCB28/jk5zFf6gLSWvUbEkoGZvkEK3T60T/RyfgLnfQjRowm9X8J1v/RfU2hexsO8Q5mZvx6EjtwHZArrNKvzIAIBCAgAgC4DZMfo0oQOLlU0mVYZD0Uh7ug6QEp6d/ZuJCP7EcoLRGGPSnLj69/fPCFwWADB0ULdthm8dAOBGGLn6YKmVEQTdZZmlnHYswBm2PNK6f6HKW0aPGTMG/+2WZIR6He2vrTLpjl7sBAPVoMau926PNJnNSb7HEEg6R9Mz05L9T2czSOeyeOTxx3D/Qw9ianZmmJUw2pfR03kuafdCGiVbIQUaICf7vlq/+vFrSxrDnaiJb2Z6ki5J+8dAgtdGMIKBGL9IX0sCAMNM6rBtk8v4OfE/BQq0lpsOu9Dwg0Cyv+wfT4pbci4RWSUAILR9xkyuDeA1Swdw2823keAuvbb3KgGgKJr2UCf9zgRz1IDzAWt7y/j1XgcAkki/OC1Jyu8YA8CFb3Lz4uQ4kMBq/UX8bweBS3v/5WQQqAy+Vd2SrYUZjHazJuI3r556CX/yx3+EYiGP6647gdmZaTTqNTz15FN46KGHJAOydmkNpdzUcP/hMwwjDQwtoCLlWoN+bftDEEC7CKgAqIGFMjflfQz8aQOYde7K3NqmVeKYAMIGcCJZk9b/Tn/XYMvaMLnsI4MBjrX7WGnRJmvCc0yAtOtIoWwBUvmNATA8yOBNxyLoc46ngHw+I6UA2WxaMtZkNzG4nvxyhm6SYOU2AECjCm3ZqE5yvdbAgw8+hCNHjuDDH/0QGp3aEACIryOGVKKUajRIpkoy2syg+/qcpI1SXthGZKLMTk+j3Wji1VOv4OL5C8IK6jSbWh7kWqRyzrJumQARO07kM3npBiEsGGHTEwRUIFkA3sDH6vo6CjPTYpuXV1cEoJ2Zm0G9XUdxtiDtDQ9ecwCbm+tYOrCIVWas0xSlzWgJGVkFFKzsDlDIFXHu3AU888xzOHLkGiwdmhMAgHM2qQNgdtnAnuSaigFV1YfS0N+xqOQZKQCghRQspSBLpI1sGpiejlAqEUSik8mOMSYCGYMGI/PB84QSy/rXSo3rgqrjAS5e3EK91tHzJxAwEbVL/IL3QRFIMvTI/jh8zRHMzy9Idw5iDh06kOJLagiv2U8VviY/KJNOAa06vMoWso06PnvzzSg2Wiiy9avvo95tYkCBR05wtkTzUuiQNUKWiB+i5adx/Z134/itH4Cfn0KTIoDZAnp+Co222n6+rJ2YTmHuGToK2wB0He7hnrBDs4yx4dueHBg+P+5fZADI/WomWOyz0P97IIThd5sIBm0FCoQddBUAmGyvLv8d7z4DgKJx9HPUrkmQ59YubZAwTKULSQdRJi2gL23X17/+ddl7yZAiG0r2h1AFA2kbzZ4kuzjt5IvuVCagS2C7cPXlj2rCkr/DIoCmJ6WAuJVzalcgZUjFCb6kFye/p58Zhbi0uob9S9eg0ehgdbWMw0dO4M++/QDm5pdE/Z/xBTUCCqWC2NtqrYLSVElATGrTjNxiokTXyhaZqJJEWb8vz4U+/8LCAo5ccxjNKploa7j7zgM4sC+N+YUCQF2TWgvI5AB2P+qH6PbY3Uz1WnyWTfllhP0yymdfwnf+/A/gRw0cu/ZWzM58AAv7bgLyJVIjJeNPLtGgn1fbKgyABABAjQFhTDHJqYKjUlZmCR/ZYPhF4VQyEew7wSqemV1cYp2UK5kjV495747AFQMA6uAoFXxvDDuxbMcABHHeWRecyYIsAA0wHe1fhOZ2AAAsyHGUZ6nDc+dl0N9ptwUASKr9u0atYlCsZl83cbu2K2cAiPJolEKukMel1VXJKv3BvX8k1P/p2RmhDnVdjXqiR56j2/vo9rVdFAMRZv8JAOzWsi45zXZGRLdnDCYhuLw+USYXh7kvgT8dclGgdarp9rk7AQAqiuLa0TkAgD+zLtcEbeq1umTuWOJgSDYDPLZRMQCAGT/q2bP+/8Tho7jhuhsEAGBlwF4AQBDE3QeSwb7c9/sYANANXkQk3GuUAWAzWrQCbWE5EExbbDmRscT6Sc4vmzd7lwAwu9iS7CuF0CjgtbG+Jgh7o7IpgSpR5lPfewH/4l/87zhz+g3MTE/Jx4QhM7oR6uWmZEGsFt8+1yh4BBWUTm6ZfhUEZFBJ00Pqn61j2/MMBNDvKgpoDoYm52PEX5gre9jvvdaP6gnEAjxCP5YafyaGlJEkisQUNnNsGdYls35dBT9Zc2gUPD3XtmsRgEDbBzFGKpXy0lmAx7KNKM81+trtbi4DBNgBAKANoMAi5wFtApXvH7j/QayuruJDH7kbs/vmhn3Uzb4m2SgEFCkCSkeVx5NFwBczXmz7ulWtS3ApHVkI2MCTbDvrwLvtDrbWN7G1uYnVlVVUymXRfRCWj3umBH1YAiLdXERQkmuCY+8UuT0gX8xj+dJFVBsVHLjmAPKlvLAX9h1cRHEmjx6lAdMh5uZnsXzhnMxN3gO/07Ens4CfE4UZKUt69dXXhQVw5OghTM8X4AfKhEo63eM/7267rd1TQthWglTXz1r8XKWTR2EfpVKIqRLnD9kurWFJloEGMQPAAQqEDtgKL8gIANBqUYDVEwCgUZcaq1gUM8H8SWbFqP/A8T19+jRuuulmpKO0AGyk2LcZwEspnjL35GqZmHLlDaE/wFQUoL+5gVyjgY8cO4HZARDV6iil07L/kz7fwACbnQ7KFB1MZ5CanUdqahZf+LGfBNIF9II0Wl3m3FkmmAYb1qyt19MAACAASURBVDRaTYTZlHRikdswQ+BKAJKCu+M7vcwfZxv3Wv87AewGAEjIz3Ic9SxEz0aCLzLb0EVIAEAYAK0hAKCBy1UGwNvlMr+7AAD9VwZ0BP8UiOM+JV1QTH+Ge4Qr+2JJKveB3/zt31IB09IU6lVqVOm+QZtI/48MOJaBco8wAGA3f8/253HQ7m0b33cYANAxUw0gAwBs/1DtFfXvFNRQ8WnTBeKq7/R6KE1NY2VlHfn8NDwvjaef/j6OHr0OyxfXUJqakYA9XyxIx612uyFJt3angempGXRamkwYgnpjQp9SwkWmWBTpediuu93GgQMHcHBpEf16Bf32MqamNpCNKjh5dD9K+TyisAA/U3B6EFn0BvR78vD8tAj79b0VBL1LeOybv4dm5QJNHGbmjuDQwU+huHATwC46BPp7NQUXBQDgfEsCAD58agxwv2MQ7wRH+V2VlanwLM21VT8AEXpgyZSyrPiewGuy/9fbNV2unuc9NgLvOgDA9EmUyUqmmcJNzNrQmIr4lBgfC2UswNHvw2ym+Bw0un2h/XORSuY/IKKakmwgIwQ913YAwICM3Z7bzgikBtom+dVsNVEoFaWu+Q//+F5UqG7sAavra8iybsghiOYEi8CLCKJFojBtxp3GnJsAAypzuPcy7Ea7340RwN/vVkM1vF8RPtHaY246VEYlDY3HkvZJR88yxvYs4j1BM64M/qwUQQMdT2p1bQOj2jszwTMzM8MaN4IDBACoAcCxCNkmh1S63gAnj53AtceuvSwAIKJcuIVN6gUOx1Pd0VFS7PuFAbAXADAM/tXXHG5ukq9mfaoDADjuViObDF5szhkwtbtNI9WWYE8kqDrPnctlsbayDLav8/oU52vgW9/8E/z6r/2qBFksB0j5vtTOrSyvIB1kFMF2pfEWOCUpj8pO0dpr6gAwIDUQQJxpBxyKk+AuloEi5wIzlcwY0w5YPbNpWdga2wsBuGwAgKrkTotE6YJsWcagmW18uNXG4nBcFxyndIb6Bok2fDIIMaNXOQKs9ffR61MjoS3dAObnZxFlKHDWlpKC+AgLZfYCARLpz/EHuwMAwLIs2lRSUmm3aA/oiN13330olor4+KfvSQAAWmmoPpRegwgdujIm1RhRJ07AAIKMqcg5dkx4EACgKGgkWX0BhqhNQrtAWbVuXwQlaU8adW0r2el1RKyUXQVIIR/0fOkWEQTaWSWTTUuWaH7fPPKlLDq9JsJ0gEwuQpuKzD5F6JRBTgCZTCVdE6yjVB0DtsrjHGXrqJe+/zKefeZ5HDlyDMeOH0aQJu3AKTK7fYZrydaY9vTWbNxQm8QJlfIzlYFlwX8CxHMAgOyHMi26CIMeikUKqUbIpLlXsjTAHuJ4CYCOP+mrnd4AqVQWlVoHzSYFWMkA2BQAQMpOrCvGEADQcyoY70s5GFkA3Bduvvlm2ZvJ6uJe1WqReks74wAAgl5Si08HtAe/38XSdAmdtVUUWm3cduAgFlMRsFXGTL6EequLXipEK+WjTHlL7hNHj+L4B+7E4nXXo9H30OxT4I/XGSKFNAIvhD9Q8dpu0BP/VvY67shkB8kcVFB6p1eS/j9pf9wLABBmj2uzau205HOFAdBBil/9nQAA1zZQugBcLQF4Kz7zuwoACNOEAm8KANBOcX/SxFXcLUnsYCqF1ZWLeODBB8DST1lf3Lh6ZHYVxPeinTUGKG2b0f/NfthcTO7PpjEynvEfglS7rIHLHfNJCaTdgAk7/6TjLYlIAECEu42ta1I5OlJDJrAy/ZT9R+hc2m83msjnptBqDYQB0G4DtVoHBw8eEbG/TDaLXp8ddFj2RVvNpFcf9To7GJW0vNB1C5GII8ECEHZuKkA6k5HkGFmsfC+7ORxYmEZr8xwWplvY3HgC1a1TiLwOslEaN5y8A4ePXIuAmXwQCFgAvCnAz4pAYLd3Fl7vAn79//oV3HTyAHJT9IcLuP7kVxAu3oLuVgOpqSIGfQMAcgqwOg0AzdrTxuVUVJAlRgPqnbWAQUfAAGk9StEgggnsFuOlyclCX3RTmDi4CgBc7jp4v75vIgCw940PQ40rGh+Z0KlIMkEUbaKDzkmttFZVirfgUjOZFADjxNYgk4rPYGap2RDjKc7WsNey1f4nL80U4c1Bnnz9exk4qcENU2i26VRGeOXVV3Hvn/4JcsWCgAHMbpPmvpM7bvRsOp+mKkqDT0ebm4BRu3YSeVHnzGi5u7MX1AFXkUR72UZhx3e6XeTyOcmUMqvH/qbmrEpWzVqcjYAxRi+z1oHWFlCFyQhsMMtsn0uHfX5uVgIIIqisoSIAUCgWBCwpFYvSRz5D4a5GC7fdeDOOHzku6uFUboUfSRvAHtsAsiWgzy+2RCHwYOUdcS9UcUhdm6NJGgAEnaQ1s+sVLccmNgHtUa/OpDnw3OGVwtyT7NNbe+39/JIA1PgmL1fK+MH0L4wy50AQZroZgArVX4IO1yXjTdAD997gVVgm3uxJQ1PHX773+9Lq8hv/5ev4rd/8z0gFPvLZDFYuLiObS6NZp0AWyzYUiJBa+VRKS3hEGNP1YRaEXun2bHvHqUgQgNRmKwEYeQbDOJjMFhVKYuZZygJY+z2yHmK19eTGfzkOlEJL+v/kLIj/bdRu1xow0W7RPH+K+3HN2DrlehTgJaUaGtrWric0e4rN0Z9LZygYWkJpuiiCeGwzqACcUidt3ek6TgZBLsDcbcrtAACYDVEbNRD7xHt+44038P0XX8Ti/iVce/I6FAp5GWetZe2iXq/JdQqIIT0b2bFBayztOh1cMMyWyUhKNswVVgjDRee4zHM+fY+AoZb7SOzKdoguK8TyghTtxYDt33SNai0pe8hTao7Uy56oK3uB9J2TxvOcb3yJGGmPDJOOZLnz2bzMG7bBK+ZLWFtbx6OPPI5CvoDpqVncehvr0Wvo9VWzxeptLWtngC8BHz4LnpfPhnNcfmfgiHWMCFztutgXaiXoPVM/hU6dN2iJwNTMTBbZDO16ExGFJWVeERxTLQwRXXUMFFKPw3QGtRrBkgBbWww+MlhZKUsXAAbTBgAooKwryb7zOkifJTDMe7ztttvQbLZEoCykuG2vJ/cjAADvkfXNDIzZGtEHMikfXrOBVKOBQ8Ui7jx6HO2VVUz5HGsPnSCLzVYH/WyEgzdcj5MfugvhsWMyT1YqVfi5Inqic5GCxy4D/ZQIDrJ/Oi+VAECfGhRuEY5PbWuD9Vas9DgIb7bByuc0HRG30wo8BQBCdBH0GqoB0Gtrlk60CmLQMm72eGW7SBLQ3kkDQJ6pADQ7MJ0kmkqkWCZke7dfYdx++cqu/q0f9XYBALLSxIYOBMCiP0pmktL6XSLKlXkMs9Z8X5RFu9OXZAlF52rlirazZuvjDvcaNiJJY3VlGY888jDW1lYFkKRtoI/U6+zNoJ0UQGuGfGeDPhnAfxvGf8KcsTJW2mK71uT1ck92FsdR/rlGYiCU9puAoyazaN+0dFd+x30gilBvdVCvsdsQ9z4GuhQ65d6pZWBDLpTf1441rJ8X0NZDp8l9Vc9va8XWt9l0noFMWTIz6Juz/I06OEG/irB9DtO5DWysPYZ24zRyIQVRqVtTgp/KwwsyuPnWj2Hm0AeAegSEJSDsAVN1/Pnv/DvUVl/GzJSP0lwRUWYJ1x77EpA/AURFoN3EIGyjL3Y5q76Wx4Sh1e2zZNd3AHWbEROAJi68/hJOvfS8JF/uvvtDKC0dUuChH6He4G1n4ady4ndgUL9aAvDWl8F79gzvOgDghWmkc3kRiVIUTgEAdfLZO15bZUi+XZxb50zKPkpqDJ17pUzJ8eLTmTO83Thu3wb3DsAmAQBd1ukGnrQJuf/BB7C6sY5asyF9X5mJ0M1j+2s3AIDZfwMAeFTSmb+SWRZn5uPWVEkAgddHhJO9vpnpYXBuAa+KJMbtWWJXIQYANNiO6ZcGAFh3BhFNqdaE+s3nYwAAj8sX8mh1OigWClLvSwZAp97ERz/4Ieyb3yeUXooAekFaAIB+EKFHMMABANwArAuAPKeEM/N+AgDGMwDqqDunJAEAWP2uzWg6l1wfQwDDtZ4bUuCdWNZe8+rNAQDax1sZOgQAuB77qFa28Hd/6e+ImFl1awvzczPSt12U26tNCeYsk0HWjjhhrg6SVH8NULTVkpQCOBZAmw7W0ClzdEFHDR/yPoSSSbuh52RwpkGSOhIyv61LQGIgdmP+JMfKAIAhALLDQEpGwwFMXCg2nvq9j3Q2QhgFQ80Dfu7QZrjAUAAA1vjJUlSQjQF3oZSX+nNzcfh3gigxyDeu8DsBABDDMAqKqg02IUUIKMM1zaBwefmitC66/Y47cPLkSbTa2umhWCwKCFiusCUSS7s0EO8PegKISgwUaEacTnKSLusSQPo7J4rI7Dszu6JYQfE4142ESXLWoEvA6cAhsgCkCZtk4hzowLnITL9PIIX18PzOL4Fwh84lwQfW5FJYj44ma3Opkk8gYGNjC088/l0JzJntu+fj96DWqKIwFe0JAFjAz6HVThfaOUXAHdPmkGCd3aJUiExfCi7x0gmcDfod9HsNEQKcmc6iUAjh8z5cDbq0XRRNQX1+NsYsUWN5Xb3RRW8QYnOTYAcBgC0BAGS8nIp08nPNvvB6L11aFXCYoNPx48dlr+W9eCyLcFlsOqnSVpOBpkWlgz4K7GVeKWNfsYgDxRKiRhulIECGfrgfoexncPjGm3H97bci3L9f2l/VuU5ZIlMooN5hgO86HFBnQL48wW6EWUOnPgG/uVEbxhQjAICb2uPw/541QMnSAgcMDwEA+iPW1k8XuXwuoQBm/1kCEPSaDgBgra1qgcg4uV7n7zQAIEs6AQDEe4fbza8CAMO9dBIAIGCDE3cRO81nHWaRigiK+li5eBGL+/aLL0P7RQ2aVDqD106dwvMvPCdCt9kse78PJJjkOQSwHFEpGt1EJgEAk3zCvffvSUdP/vuk67P5lgQqZOxc627uy7ZYNfuvjKhkGZkCLpr5N3FFFW1MoT0Amu0umo0uOm2el4mhEIN+oPpRxm4SodokAOBKA3sKnu4GAHCva3fYstqXpBV9czJZZ2dnkU3VETROYaG0hdOvfxu5qIJiGiivraOUn5dSq30HDuONM5vI54/hc1/8KSA/DzTKqFdfxx984z+ilK1jZjpEcbaIML0fJ058BcidAFI5dFt1+Jmu6qn0dY55rP+X7D/HiCCwltr2OzUEHssDGnj9e09iZfk0Ou2G7NG33nYnTt5yF+Dngcwsek0ykDKSEMlIjuWqBsDkmf7+fMe7CgBw8wzSWYRETNkWiM4+a8FJW5HsJVt80EGJRUGUxu9qbQd9dFpNyXKKyF6PdNHYyTYRD3t0cai/zQXY9enuZUCZ/W31usjks3jhey/gOw8/LNn/aqMuGTxTIh4JGkbwAGa4497RdAppYPglWRUX6I0b2WQm+M0YYHFOxvqcBqkUWMLAtlbGolAH0lwpB1XswgDQa4zpzaJ0HoXyHFRHwBdHulTUHqrMEKrAYFuEWJg1yudy4tCx4J8AwBc//4OIggiZKCfoOgGAQSojPb27DgAYUL1VAkKioXHv92H48j5iAFwOAGC0a8tuGxNGVGGZCZaa/7hPehy0jnSG3bYOLhcAsHloHTf0O9dnC/lSEf/Df/9z6HVaqJa3hGa9vnZJqHKkekvmVej6zWHfbmZI+UUKv/RYlk1aEX1SvFkCoOwNIZ27+ktX6uOcCgbocl0MGJxzzuMNBKC9ECqhtBQcFRyyMd+LInx5AIAu+OQ4Dv9Np8QnPZvlQBQrSgsYJ1uyKEVTJJOZDAv+FQTlfCf1P5NLY3qmoOCAEzeVIHJo6Oz98dMeQcl2s3oJEMAAALMbBiYpmNLDdx5+FN1eH9dffz2uO3mdlCWQxUDlfKG6SrDPD1LwloKGYsOFjUJaf0+fTUL41YAZPncpBZBIz3xCk15kPSSl8VrCwhlS2ektCRhAB1GQY/l8EVsUEIDPuos+ezILqOzKS5yDqZKOpGUNJDuXzxelTeXjjz8ure+oV7O0tIRjx46LiJIXKLU0+YyTJQ9Jx9eyYDaWkkHWiFFu37L2WgbjvtguSvQ1uuh2GlL7Pz2VFRAgHTED1BKQz8ZMrt+BS3Sk+SwohNVoEixLY2uL+jgZKQGolBtauy+XkRT0NSFeCPtheXkZF1cu4uTJ60THhXOCz69D/Q926aDIo7SR8eERsJcMdx/9LuvgfZTSGayeO4dj+5awWChhsTiFQhRhet8B3PgDP4weW30KAkIWQYAu9w7u/8xuptiikQ6rK/pLzG131cOWV2IF3P6a3AeS03wcjt8b/nehSQLET+7JtD89uTZT1tb3B2x/OGQAkOXUhkcdACcGOsoA2LsEYJLbOYkBIPbPyvzGMsVCmiDIbyHYVQbANgaApp6GM2241/A3kpFNZRCm8+LTFAoltJstEZ3bXN/A9Owczrz+Op599llcWD6PfD6HTBSJjZQOSJzvYq92n4WT/LtkgicJWscg8FvhvkyafQndjV3emrymod3rWdtfze7LWBry6wAA+1mZcaz712BegnUBebnuApQbLbQ6fXQ6LPOT1SeU9/5Ax3aoq8MOPRLoKqNONxTrorQ9MrDboR9eqVZEA4DK/wy2rWX3dL6D6dQ51Naego8LSPtbaJWXpb1fPlMUkVWyrqLMPDrdImo1H1/4wo8iOzuFdm0Z//7f/wpOHJvB7Fwa+ekCgnA/Tl7/VSDHvYXdwBoIsg6oHmSF2eaRvSCwI8eM9jKSUudOcxOh1wBSLbzwyJ+h29rCoN8WxsmZs8v48Ec/gxs+8DHAKwIBr62HXIHlDASEr3YBmDzT35/vePcBgGwOYZRRAICbkdF7ErRgAwBI+ScNlsaBQT9bbXQo+CdUT9eKyqg8IxT5bc2RLvtpTgIAuux9Pujh3nvvxfrmhqB1NBYtV/srTmjiNcoYHwUAaOwMZTQV2Diwiin/yYBwUg1jks6UPM5+z6BjY3MDmxtbwyys/U11GJJOUJwd1HHRwFtZGVpbTsdfRLRcna+AOEFKNAB4rXwPRQZJIV1YXBA6ZC6bRYqIebMFdHr46pe+gla9hXy2iE6XE4LUqeyQAUClaCsBeL8zACywGM0c28bL2q8EG8PRvy345zEMHgQU47YpYo/6PO18Ure+hxc8CQCQjXhkjrh5qvlNKQOIwhT+zb/6P/HM008inQpQr1XQqtflWugw8eMJ9HGzNcV8zhvW6JGGyc8gQ4jzkdRu1nuzBEA+V2qPjbKsQYysmeFFuW3eASD8yUpuSJkmOCUaAY6iKFljV6M91AjY1Vrs7bzpJr27A8YAtDfoSObXgD+uRwaCUu7EbLlQdzVgFlFB2jrWVgfsnhJgbmFaeq3TXlgZAP/+/7H3HlCSned14K1671W9ip3TzPQEDBKRBjkRJECKJkUFKq2oXcmrXfGsZC/NI9mSLEu2d73hrM+u1taeXUuWZWnDUbDSyqKYSYkiBSaARCKASZicejp3Vw7vVdXu/b7/r3pV0901ARBsCIXT6J7uCi/84fvud+/9bAVFg65elWVLAGArPDQyKKLrhr1OSmNnJXkN3/rWc6Jlf+SRR7B377w4XtPfg0tEQ3rVO3BcjlOVMRD0EDCA9HEBZ1TwaXgjes1sAiwGSOKv3o1TxOxT7n2n50Ivz9O+9TJeHO1AQg28vr2utbJ/GEaFJueuvE5kBTEXIcGlRigGlaT9l0plXLp4CWfPnZPAb2JySnTwq2srmNs1i1q9ZALKfu2oHTLR+2/BE10zeX8pZXPUH8J8WdxVQS8Fvjh/CKa1pO1fgHyOVag00ilWungd1d9CgS4FgLSdlgaPjptAvcF2kgQA6DLuiQkgW2cp+Gara5roCB1aqu4xofsvLCxIIPnQww+ZvZemiQnUyhX4Dq+fPQPZBNRohPOQbIl2DCl6OrQ6ePKxx1ErlDCWzeOJD35QDLJa+RHUjN8DER3t5GIN1Ui91fVJlCCxDlpxNU1U0EdVHLLemUp297tmaFfQo+2wNvwpXQuH5EiD97DHALAAQL8EgAUKdgewEgAFAJp9AEDLMAA0lbn+xzAAQAALwwCIMpBM1iVr39sAgI6GrRgAFgBQKYBy23R+EFx04KTyqFTqouPnnCY4zXUtlUpjeXEJzz77rIADur/RO6Mq85PrPYsg9La5EQAgCkhFgcdokej6R9fwVw4DKLZ6B8vE0+5Xll3WQ3k1QdcJLNfdAABsERpndV/ay3bQbHVQqDbQNC2CLUDAdUTaR5MtZt5fxXgEf3VvtO1Oe/5g9hN7R8xryH21WqtKTE/w08q3+PNIuom9kyUUlr+NwuoJlNfPYDTdwkQuiVq5pOyquI9YPItKzUF+ZBaLi+t47LHH4XoxfOELH8fklIvJmRz8XBqd2CTuuPOHEcselGS/SZPXJNvsMkendwDBDzWZUMCb7VYJSLgIamvw3Abg1vDKVz4Lp0NGgK7Tp8+cx0svv4Yf+E9+HAduuR9B24c3MgsEZBtuLVEefufffsZb4Qq8yQBAHIlsTkxUmCTKxirBmHVAtjp+TSakEsJwqaWt/pj8txlomjuxVWW8t0Dps661AjAMAHDTPg4fO4Kvfv1rYvhXqlak+i+uoQ0Gvz367JXBBiMUBS5spUhaoRmqkXXRt3+3z7kWAGCr10Z/RwbA6toqCpvaI1WTMGUlSHBqEim9jtsDAHaxZPVfHeH1PZjs53N56QLABxd/mklxU9y3f5/o7Xx2PojTy6GBTMLH93zggygXykj7WaFxWQYAJQD0AKBVGC2/uAyyC8BbmQEQHdPRsdi9HwYAkDAvAgCIZwHvJ6ty0n7NJP+yeZjNTiTX6oGw3WNnAKCnFVYtvo6R7pwjUEfDy1gHx48exr/9N7+OzfVVZNMppJIJVMtlpFM+1lZXUK/Xut0kCCJxHNLcrQsMggGUJ4Y9TEro/G7ptyY9NGBVDwTQwN7YQA5UBuU42UWgSWq1AgC2VWe0arHzIj8cALBzrfs+JvCXfzMZpRZRip+O6QKSgEv3ebZGM9pD6ddrjBvVB4XAACTxT2U8pDJJkdbwmlF/T3DUygFsm7QepdJyfi1qM2CUFs2GKKciTd8YJFmfAktj95MpCcjYFu/Vw4cloL3rrrtx4OBNpqVoE60OWUA8V+1kQCCAgTDNT0NS7GNqnsWomFVejkdr4qYMH71ymujYcWzkPjTREzBEA3KReRggmOsa1yHxYJE30b1E/T4MW1tYSi3pBc1jkNhQHJW1nz39AI4dO461tTVhLm0WC3jk0UcwMTkhQSHPx/N47P0VFDtnBsFXCyzZ9ZVLK++ZnjOBHWUl8H4Lg0FkEDEkPXqqcLw24MQDZNIu8nkfmXRC2HBSgTfAhzIAOK/pqq2ac3rRkAEQd1IoFJsIQxeLi5uolGuiQ7bzVowzbVtACaAh6/SlS5fk3j700IOo1avyvgRDavRy4bjk1SWtnSQuMTXUrjJkb4xm80jS6LETw2MPP4qnvvtD3AQEoCOItxwEbI6OVMKHK4Y4JDtQPqQ+EPbBhL8dZ8Ldlu96nXRMyCw0lg725y4QMFD1Fuf/yKS+muR7WwDAgKcCXEmircdrAQBXPAAsA2AQAFC9ue2dcL3B5LUCAH2fI/HW2wwAO/63AgB0S1NAjPNVwyFjMEmQMZlDnYAhtegVSnQyiDsuipubUhTi3OS+kkywNSkkbqUMwMqoyDC6EQDA7i9R09wo0Dhs/77ecWdfNwwAsHuGpfzzdfZnjWftHDfJeR/93xjIUgYq+wQFR9zjyBYMUG+2UW5y5bT7hI3xdV/mvYp2stL12MbbcuW6kkV7Hl0svMsYZAtAmhb3vLnYmYhfbqyIR++dwPyshz/7w/8HhaVTuOPgBGqFBXg06+u0UamylXYWbjKHQrGGqelZnDt3CQmHxoQNpPMdzO2ZgEdT2nAUd939YcTSB0SWFZDu71W1zS4lAB0FgimBojyWqwdjYdeNoRMU4CbJuCvi1De/iEZ1CQm3hbDZQL0e4PJyEd964Rg+8lM/jz03H1IvAnZVMeylGx0Hb7/+P84r8KYDAMlcXgAACQIlKNdFoavdi2j+JYhjgNsKhEYVBg3E2KbDmrgNbvZdWm8vcX29AYAOTc6+8Fksr6yIESCDufXCJmbmZkVTT5fSbgBrxkgvxtZqVDRgtIk0A05uKlckEKZ6G33NTkNvmAdArV5Hocie0EzAlIHAxdD6MdjNaScAgIuqTWDUdKxny07zqMmJSaF985hJHyUowGtDyjADRgIAZAB0ghB7ZubwyP0PIqgHcFn5ZzXIMgDiHoKYh6DDpli6ISu+8taVAESp19H73LsfmuBaAEAq2FIx184MjpFCSFDAeRKpSCsmHpF9bzGQhgUQduO0gVE/YwRI+b7IdFrNOv7kj/8QX/zzL1Dmq1KAZALZTArlUlFlI/EYVgUMqOsG67qS9Ddp9kctNN3D2bm20RRzNqH/s3oYMXDUz9f5rq3ilB6gVU6d/WqKSDRd9f8EABikRb9spdsau209x7YGAKJJheQoXZ1jbx3SfFZp6TaZ4dxhcsxr4SW9bkIvDADpKqDJmlZ6OlJFCDp1pLO+uBMTONFE11DsXfVC6Uv+TYLZPR/jNq//NqyNgawoWlnS9UglB9SvppJZJBMpvHL4VbzwwovI5fK4+ZZbxCSJ7SDpvszKP9udNoO6gAEee8Pzd2wlRxNIaaGmlUp1O1DaMn/HhF5AMEPslytu7jfvIwNsC5KJpl8conQI2IRbg2PruK/Bu+wx8RhqtaqAJ5wI9WoDfiKFTCqLjdUNnD1zTujvvPbUgRLY2H/TPtTqNWRzGfkdTUi7vegt+MAqeMS/xc6RqLGrXFNKHETuxo8noEVgRxNbOT6Q4h8i6XrwXO6JLbhxyitiyGQTyKSYWGu7J6t17ZcAsO88PWoc1LieAyLNuAAAIABJREFUellhAIQtVzwAalUaR/XoH+qubb5aOmfYAvDy5cvI53M4ePAmNCk5MGNKzsGs/aT/87MI6PIEPDcBz0kgm8oim87hP/2RHxOKtJ+hQS5QoaFWLgc/PYJyWEO1XJV5wuvPcdVqhggaTemII3PIjE25xyZJUFaAVmXlllsQwAwBvmTQBDDKABjcl7fbR7cDAJT5pqASV13xQRCwFdoFgLuU8QBAOxAGgDFngGUAGK7DdUeP1wIAdHlAvUW6r0vOsGTuyoN865sACivVrBdi2i9ruZrVxmha3PHgJdLY2NzE2Oi47FOcM1/60pdQrVSQTqXFo4rzTABJ4amrYagCqTfmAdBNXLeQsMled4NdAIYNzGFjxp6nyO4MkGzfsxfD2MSc80P3K/s3MaIGTV8ZP3pot2JoNmjI10Qj7KDR8YxJaHd0ayHRTG4rb9LChNnlZJvTVUULSD0AdzA/YCzCbjfZXK67n1AKwHWpUVvGj/3wk1i9dASTu2bx0p//Gc4e+yr2zvpYvHQENx/ci9XVTTErboZtMcw9evQoZqbnsbkeyN5y4OZZ7L91HolMEvVGVgAAJOdljey4LbTdYhcAiLUpqCJLOo5Ym239XDYaFS8Yp1OGkwqAYAUbp1/EhbMvI+MDjWoFPj1sik2cOruCw8cW8PO/+D8i5uWRndmLDn0TRFLx9uNv4hV40wGA1MioBPHaw12RPAlgWbmQCpDU+aSiIdWtgBRGVjeoEhTOp6E19yr80QreYOL6egMAy5vr+NwXv6CBlstkBKhUq9p3tGH7NOvQ6ksM5ED0vDQgVbSTx8sk3JoBXn01cpsUJeIjMMiQ4HuvrK4KXZdaT/496mTNxVf9GHqUc3smmhiahIp9Uj01I+HveH/4V26STPQJAOgGqGZvpP9z8bv1tltFAsAkkYZSXIvZAWDv3G7xAAib1Ox6wgCwEgAyACwAIIHfW7wLgB0bg3e3W7UwJnYWAJBNnwGKMRpjRG+DYAsAdJN2k2jdGAPA6OcNNVJb8mmQxDHgOS4a9ZoYPnKjXTp3Fp4TR71Sxq5ds1hdvoyzZ05JhZFj58SJ13D8+HEsLS1hZWUFc3O7UKnUZHySck7KJM1rCACorU9cAYA+E0jTh5kBG6vlhpVgCsFyKVUWYSy4TFWexz0IAuwssdkZAOgLziPsmW4AZDIWhWFkNZD/U0KTTCUFAJQASiq5ygKQZFGSYiaPQD0sI+Gze0hKWwsm9TWSlLKS3D0Ik9xfIwBgfVTs+iSpjlmvWDEfyY0LdZ5t4s6dv4CLFy+BoOLsrjncdNMBoSemM3TFjqPRrMl653ra9lFa/LW49msfPqnyCiRqEyWbnvYSjW6F17Tpi7e0pCu1a56zaP0VpOB7qdme3ifV2yo6oJUnPoM0VDUX5PHQmZ7yo8sLS7i8cFmud9JPImyHeO/73qO9pMOGSDPYypLMFWWm9Qxb+Zm8XhZEsoG4rYaJgR4BFDqFS7HbmF9J8m9NI5nKOwIAEBylNYQTb8Nz6KMSQzrtIZP2RP6m81tbuRrES80g4x00mjxWVwCAhJ9HuUy2gIfVtRIadbOHmt3JAgBhSOYOJQSQOci5ePPNNyOTodM5P6ttWpYlhIGhyCIpKQSpFLRj8s9EPpcZwXd/14dwx52HsFEsITs2gUa7jYXlZezetRvry0sCAFM3HXNcaVnIa8JjFgkHrxWZKJLcd+TL4V5LICwONEgaIAnDyAB4J6KygEETwO4sMJvxMPp/b+8zO19kP6X8glC0AKkEImUt0hHG2hy5agQAKAEgAECwRnvCx//aAABh9NlkyCw8Wgk16OjbJoA7mgAOAgCUpHDt4HWNewkBAIJWDCk/Lese15BPfOKTUuSYm50VA2T18DAeKG3q35uyPxPkrjfoibI9D2VYgj0saRkG4A97/bC/Dzs+rnlbseu6e2C3IGGAajLFTJVeqvhCYuIeQWd/+kmxFSwlgG00WzGEjo82i0QC/pLtpa8XIFXWZPUAsuu+snSMqah45xCQiYDIJta15yWduTJpYQDwd7yeNACk0W0YFPDkE+9A1msjIYtQDd/83G/j1LGnccftk1hePIuJiWmUKxVU6kzk2cY1g2KhgeWFQMwKnUSAOw/djsx4Do0gh0OHfgRI7kHAdd0HwtimdgBqpyAAgBigEgDwBAAIJT6oIxGrwPGbQPUiUF/Ei9/4PEayLhJOTGS0zdDBWiHA8ZMrePXYBfyvv/LrqIceUvkp2goPu81v//0tegXedAAgPTouQbwCAAalMxNNqpeiJyTtlVW/OppcZKU1CJMcaoG0zZkK3bRiZB/9i18PIBi8l9svv1toCCMvZsD6yomjeOmVl1FvNgQlJE00PzIi31lZogmT2X/7PlYDD9XgWOduS42yAABZANYdPZq826DELkg7jU0LKtjnDtJTLy0s9PVYtZ9jE6FuK7buQm2qq122hSYE1LSJG6lscMQlFRQghXRifEwSPNGyxqgrrePChQu46eBBJPyk0GsZ9SViDh576GHk/Izob6vlugAAcddHzEuhQxNA6nRB7ZOaLIqzsmUAmAthq4Ry3QcQn+i9lorjfwBtAHcCpaIVaF67KOIviYWhnVorPFv1kuo5NwcaMZp7FbUzko1RL9QNSgAUALCUO9l0TcTJt/cTSZHsMFimIWAql9EkJWgCQR3wHfz+//mbeOaZZzA1NYVbbj6IXbt2yVpAV+W/+Isvolgso8EEJpEUQzMyAsgCkGpMpAuAshz6xydd5qPSFRkiXeqragmj/dlthd1WLOhqv91DIA4JLvpXkC3Xk4HnyTxkwsuWiZI/WmfkFuJuXKr59ANgH3tJJA0LQIMaCwAw/aDzb0tkA+mML90ByCCQtLJDijo3d1vZ71VJzIJpEsfIGQ5MGAtIWvaOGBOaBJfVd1a9atUGcrkRuUcvvPhtnDt3AclkSnon79+3F1NTkxgZy0tqTxaAVnk0IFbNeq8FE5N/YQCoe6UZoxHmSjd5aUsnJ5dt7Fitll7bbNWpGRjfm62btJouDhhmnVOvANGVdiAdSMrFkkhNSN9dX1vHsSPHsL6+IeuStKNMunjokYclC02mWPFjohqiUinLmiZGtUbeJIm9kX1Zrwn+jb+zAKia27rib1Gp1vXii0RCK2C9mrzKVIRcHqMEjq0KAd+PI51OIJ1KiDlgfxtA7aWtxocxkSoQZCVN2fepV2aQTBPOMpjoa6CsNXTpsBESBCM7Q2UFi5eXsLK6jPvuu1cSF5+fibawxnJ5SrTYXYDXPwY3kUDSTyORTMEhcAtXWAb/6B/9U/q7IpXNoxa2UQtC5MfGUdhcxwiZYW0yRFpgRzTCdTQEJABg9yrBdAgCUB4oAICCAcRzGi5ADMiu9ZYJYCUAVzAAzGbcu8ZdHHvbeb4dA6Aj7BZjJgmnxwAYAADYBhD0ATDeFmoCqGv5jUoAorFFdHabKyI90G0AInKvyJfI9Ng62Zz5sGTuygv01mEAaDFBWSxi0GfaACoAQIBSi1P9AICPoE25p7ZG3VjfwNNPfwW1arXbwpYyNyaLjF0JFjLpJ+BIUFyHw84uEMPuiZ0jg4n+sNftFDNey996ybp9Vf/up/tpz/XfPkvHocZudn+yOv3e55PGz9yArFQHzWZHWv0RAODS3mKXKC+pXUJk/9S1T01xNVlX0F/3aAIJ2qOD+7b0SBJjVa6tKiMzR0Imk9kfZubmjNTUQRg25bmTk+OYnp6A54R47OE70WlW4ccTaBaWkBgNsHHi6/jUx38L+/ZOoFatYCSfQdhm14cmVlaWMT2xB5fOl7G2tolasIn7H7kfE7MzaGEM993/w0ByN8JWB26KXQ4KynhqJxCnBEDWvjjibVdBR89BI6ggEW/ATTTRKV5ALNXENz/3R5gYcRE26EVAGVgKlXoMr51ewcWFIkJk8HP/5J8DMRpxe8qksmmUgAz6pQ/1XBEpgokPemGCodt1b1p/NDsY2w6OLY2hor/dKnraKUOLvHwLNPfKrm+Dx9d77+5PFjG9YiKYHLLvcOz4Nb8c6KLUPTrDWouOd72yg9fvWmbfjT/3ugCA3uJiDci2v0GDGiAJ0k1PdcRdpPLjMpC1/3NvQ+nSlTsdNJt1BM26VJaFGSBt/qzxX8+9e7Ba3qta9ToDdJcpY44zuGwNjiEG20xuG5QctFoYHR8TTSg1/rGEg3/3//4hQuoSbVuTiGhVPt/8+4orZMahAgBK17bJB39m9a9XVTd7+KCLb6QKv91Q4Hsx4eb7aY/1pvzM42Vrp3KFG5EGwxJMmM+wgYKlkEUBBG3HZgPHGJLmWO3xa8CtlWBW+ycnJ4VXyoCYx8Drd/LkSTzxxBNSTRvJ50UPnM9k8dQ7n5SkVnW4vTaA7ADQjtMDQPX/BAB4BNSXWwAgavWoY2n4wzaRssdspaXdDVXepzdm5XoYiYQE+AP3ZPgn9j/DmrzJYtDlqNnc3GgNt6kRyFg1Gk6bRFnqv02suuaY2yzQsklexUF3q0ZmjNhxwWSmv4+AzjWpElsqvtlEZHyZn3VLDtEOq7i8cAEf+9jHsG9+rwRGxc0C9s7P4/Zbb8edd96Fs2fP4xtffxYLC6Rje5Kg1GneJ4FFR5JejjNq3xlssZsF/02jHkmWI9e2C6AY53OtBG8/UjhfeJ8Jatk2bnaeCGdJAoleEqunZyQHfT2arwQKdHPYolWf7IlKdU6n05LcJ5KeGgKa95ZrzL7xEXfjuBuTKm1+JAvP49whaOJK9ZrPVzBJneElsWeiKhRyMwCuZsJE7qUCmE255n4yKzTNUrGBw6++hjOnz8N1qFF3MToyImyP+b27kE4nUakWxb0+lSV9syGO/Had7LFRdFxauYOskUaLaxkIrNpTp9/t9tBtu2rKwea+27EqxntSwdMk3Y35aNVYJUkJ6HDp0kVcvHhBxg4r28kkpRguDty0H7NzMxIAcb1yE2RYkJ7PDhWaoG/3iK6nfWGOqdobNYcxKjSYh1oiyEM7qajRKhNO3k/e4yRlFGgh6SutmLpYjkPPVa0xg2Em5+zEoF4ufM8EnHgKlXKAYqFmNPtNSUhYyM9m6GIeoFkjgOvg1KkzKBWKKFdKePydj6NY2hQgfmSU5qxNNT/stJBOZ4i+YHxiSoy5zpy9iN2792FldRPf9d3fh1tvvRO79+yXql2xVJGkh8Cvbl/WsFJhCLJ5NDDqD8x6Jn/mL6awZwNXu2731hhztYeMbdsG9Io4QA+iW/Wzf48m0JyfYadp8gvb/UBZCl6srQyAsCZtANFqUiSgTAkyAAwr6YZNAAdlj3Y0mt8TxIryZ/qvawexdig6Yduxx4LMV1NcMHfsKnaPN+4plt1z/Z+gMZrsnwIAqGcIPUQIODPh95I+6rUm/HRW4iR606RzeQHLeJfdZBoba+t44YUXcPHiRYmveN2bDTqsDwJMvbVii9Tjmk8jytCyMUQ0Dh4EBgY/4MaAApWKWgmudfS3dHu+d61alzjWAsj6fDPHxUvEdpFSuZJIwQSE4RoWg5egVp7sMaDB6n+DSTt3R0E4RTKmV7QHf8k5Sd2Q7Ecbq9qVIdLtxHgEsEBBeRX3TN5Rtk6NOwl4fhrp7KgkaQTVNzZXMb9rAlMTBI1X8cTjD2JyLI94pwWXu1ijCKdThOuUcfzVr+Hzn/kjPP7IIRx59QXctH8Psr6PyxcXZN/phAmcOHkc6dEY3FQCu/fehrHJW3DLbU8iO3kzkJtCZX0TTtKR/V+uH4+rAyQ8lUKKHDreQtBqIJ3NoLJ2GZkcKVGb+PZXPgXfqaATrMNBQ0BqNm1dXQ9w4VIR6wUCrjl89J/+72hsVBHPJuBlfARhC81aExmwKBeXwhx8D4g3EXZoMkjQMECcLXO9FCkKei/kDtgkYgsQYDDPNww+x03qrWORw3RlEhmVgMC8x0ae0GUs9d5bXmZkVb1xbrx+VPPZ9ZVSM3bzNyNFkb1GGFlimqOFqS7GYaS1tguFgHVx8XfTQjNBIoKn2npeY0hllnAeiMSU+zbHFn2CKIFsVqUDEc2bCVAxjiWzxV6/a578wnrUQqgt9No8wMZIbNlr8217jaKMnDccALAbyuABCjWTDseZUUHwZIOXxJHVDhMCMNFiiz+2ljLtjrSdmfY3l+CewYtJnLYHAK6s5HcXoYHYdxAAkM2AVERWKMJQqP3FUkkCmEKlhD/97CfElCj6iB7PsAXYLuAWKOFrrRafC6ds4N3qe+9TogN+p4HDYycAYLsK2I2eyQzpnQFpr5E+6MMAABnqEZCAFO/BjgXyd9KppfoKSQAEICGtKR4X4OG1117Do489KvObTAnq/+emZvDAvQ8IdVR0TtL2zREJQMxNokVtqDAACADoJsKCHysrduBHA7VhE0ohDF223gwAgJ8rSVxUv2fHo5kPXQ+AgUDCAhxduqtJurvJUaQbxk7XYdj4tEHF4HvY13E8RR/2Pgzej62OQZp9depo1Mv4+z/9M0IFLhUK0hZydWkZ42MTogu+5ZZb8a4nnsLpM+fwyU9+SpIIMgFo4EaWA2mWpJnz3Ck5YfWcyT8rLhzng8en/9aEvKcR3PoqWVBr0CNA9c8dJOLSCb1//hsSksQh3QB9MLs2vg2mpU/vDax+0YxMMp3oC5BkddV02DDVZrKd3IQnyap4icQ78BJxpFIJMQZktZY5P//Ow5AKtFQ3NAhzOfm6dMths2Wrv7fgJjsiOyChoxXGkUmPoRU6OH3iPE6+dkZkG41aQzTsTFzHJ0Zw880HMDY+go3CChqxKmION+oBM8I+oKm/b3SU1UQDP3s/LcjB8xRafywmnSQUYDUsAwkslbUSZ1UlSKNabuLEyROo1ipiWsgkIJtLo1Qp4r4H7sXY2AiSqYR0NOA+xNaM3NzpRaPNNa8PANDqh76DPixwYasKGrDw2BmY8rh5XpR6cIzHHVauWKkPTIJP409X5RUEAKg3jum1JZWWLtoEAMqlhgIAlMh0AvE4oAEgvQ9azQ5CdtlotHDi+AlJYgg+HLrvHpFv0PSQVNZqvSIePH7SExbIxNQMLi+tYnF5DdOze3BpYQUHDt6G//InfgrZ3Cg8NyV0ZyZNnsc5A5EnOAkGVFcDQV7P+Bz2mkgBw8aukfXXrn3RNXIQAAgIAIjcQmm0Mq62AABiLXY7MV417H5gAIAbrf/0HZtZ13qtUckWUQDAwlTys2VJcWy1g7cBABs/cB4Y01ACAPR0MvwbNJotpDM52XPYhSY9OgahrHhpnDl5RrTd3Hu6xS2jvx/cH/s3ip2g52Fj16wYJl4cjNtkh7uK4sSNAgC8Xv17vVbdbUxJqV60WGDXaB5fuxXAdS11Xz1adNdjUsZ1gfIVR5P/JkF/tvtjrqYtgbnQETweXH97hRQz36LFFbvSSkxNUJnGesw5OCOtESvZTGl4qSxirnYpazTriHUamN81hv3zkzj52kv4we/7bknCKcNK0IivVUenVUU6zdZgBawsHMcf//5v4bGH78ap468g6yeQSaZRK1dRLlREErdZWcaeA/tRLNMM8B144JH3Iz+2D61YFm56TKSv9UpV8g8/ySIeN3S2PA+0m06sJQC/n0qjXirAT7OYWsKpl76MevE8OsEyXFREPhYDOxo4WFypYnG5hmLJwz33vh/v/oH/DI2gihrjBMfDSHoEKAXy2WjUgWwCCIpYL66IWWEuP6q0qxqvPaUIundvBQB0YZktKqAE8Jv1UEBrssdE08j1ibFVqN00tBNZBDSzY9qwAwny9IoGKnmUcW9ySPne4h6p+zqPUhifLH44cYQiS2yJdIcbomekZ2BcYdk5YoyjHa1CxksCTmh8ESclj/4W7FYmfgxkvnEdUfCewBHvMwvWfsqDqC2Cuuyl3DM6bTVzvO6HKWANzn8b40RN6LUAoqakjIslfy5e+Oo17769GzKcAdANbQZuIg+Y1P8kETZLA1XYzpga6fewyTZdDGYCNRyygaKpuPNGvpEAgCxUBmhgeytuCvzOwPv4qRN4+ptfIw+1q4sdBDy2CmyjN9si7fZ1FgBQAzRXKGPRoMO+1i66V1Kw+ocSB7u2m1HdmqWlktrMSjwrqlcLAEQ/224wpHhHz9GyGUg9Z4s1BiBs86dabJ2cBACo837gwQeQSqt0gIjiHbfejgN7DyDp+eLuRIOcViv+lgYAjITfsF9MDhDZvO217cpczGZmE1Dqg6UGbVgkV5N4R0fIsCBhq8U3+jurZ5bF0CyKg+Nku8WNG26sXUc84eDf/8Hv4/Of+xzq1RrSvo/C5iaymYwkJik/JTTzhx95DBMTk/js5z4vrIB8fkRd3OlyXquBaCer0UyQ+DMp2upL0QuG7Pnqd9UYXm0YxjEcZQNwg3IkgYt0PuhS2noJ55Xnr7vhlbXOSDXDsAC0jZ1WrAkA0BvEZaVCEnkCAFrhl97AzOc7oeyjI6NZqdRS4y6VWrk/+olWViT64Ihk6to3ITJgAnG1dh0fQZM0dR/53ASKmxWcPnkOZ06fk/vHe8FNeHxsREB3Shv2HdiLkfG80gul7aEaRVmwgsEO2V/aJECPX8eYmlvpHbSMHK3uq+7exoR8vtU36v2w7e1kTW3FsHB+CUePHBc9PzdrVviZ3BLUeOe7HkcqwzZOKtVg5wJJqAVc0GRv2Pob3ZgH551252AAGnkvcy2i5o0CZjCmJF1bWoglhBmS9F202jVDfVUwQeQZBgAQiYUUyhQAUCdtvwsAqPxJz6cVsF1nUmim7aCNwkYRx48eFzbE/gP7BLThuTfDOtY31pD0PdGzjuQ53zK4eGkRG5slZHKjKFUamJnbi7vvuR/f870/IEF7s0lJhib/bLFI5g4d0aU68qYDAFsfgr0v2wIAnF3tQAJJmXzmPjKhGGQAvA0AXPvqcjWveF0ZAFsAAFw/aOJGyUYqnRXpGeVEiUwO1WIFC5dXcOLkGSmmkCkq3QCq7JTRVgnoAADdd04R/4WrOddt91HrgdNdR3oFkWEJ/rC/73xc1mPGrl/KfFN5VZSZ23P+twCJ7F9hEx4TZ9HtK+1etiPOJSZScU/alxJ8YReTZkAQlGshGQXqt2XNQa+Iqe1cjIAgV56rkOO1axUChPR2QVv8SPxMHo6XRj2IwU+nhbo/MzWCmck0DsxP4PDLz+A//9sfRqVSQisIpNMJvY0a1TLinSbSCV6bGs6ffBGf+/Qf4rabd6FaXgXXgQxlfc0mXjtxAswbM/lRzMzNY2FpE35mEj/6E38PiGWB7CzaVUpQUgKGaAtgZSs4ruqiAjFMUSko4ymHOilUULj4Cs4cfwYJbMCJVWgnK3tNp5MWsOHi5RIuXa7i8mITH/0H/xhTBw8i5tPMsoKJiTmES2twUz5QL0r1f6W4iLXyJvLjk5ia3AWvlUSjGiKRSinA2F3D+yv0siZuxyyUDi5WkmelpFqoYGFH2CBsAys5oeF5CFjXzSrVk8YgTpTuCFBuniM1eQH+Veqq6zQBgVDYFEFQR8Ln+/KaastdJvrtIECtSt8pAlSU/CVkbsPEkvI+PD43gdo6GR/sYpcQ8ITjlrkLj5u3hvEpXxvjawkuCnOO0juNR6R5z1VxlbeZidsAAHb+SZehSOJvC1k2D3zDAYDBqnz0NAgAZEYoATDVHxqlcJDLl+qGBZGVoE7N/qymz7Y8o+lQlzlt6fYW4TbGetEEYDA5GWQIDsYiXLCYQDPxJzWIg5noMJkHf/W1r+DEhdNsx9mHgl4LA8ACAN0hbdBoMZmJx6WS2Vd1iFS7FTTob0E1OEz4Hho49rSpTI4KhYIg1kQ3rwYAsMGNfX+b7KV91Rhaqrk9bk4wTiImZKQaC/3faIcJPJABcO999yKT1cotw+BHHngIk2OT4gRNsI6u738TAAD1MtCHHX/RSjp/r6Z1JtG0TvBkp9AMThzN9Wsw4RiW4A/7e9SDIjpG7Zi0lL7Bz+8GwztUIWTDirfRajJ5r+Of/NIvoV6tolwsYnKCjspqRsYKfzabw8rqmpgCPvrY4zh96ixeeunbWF/flKSYxynJRSIBdp5gcjE7OyvB2GDiFeW89zSCWy+wgx4cdjGVRJNJTK3RlS/1ZDT2PmhXk60X+B5vwHZm0I0yIqiQ3vVK8RZg0IkLE8B2CKHmPebEpDrBgcPqrLZ/C5DJ+ZiYHCUz2xqPq9rSai+tJOCa4d/+FZwVGK5Bo6MTSPlZlEoVtEK2rkuBuASBm8OvHpb7wHuzubEu5yO62CBEwk9jdGwUMzPTGBsbleRWmuKJ0SslQ9RsKnKv1TmjlbfdDrqmfsbUMWa1/ipqpK6d6whd6Zn8kxGwvLyCS5cWhLZbLG6KT4H06vYcYQAQDLjv/ntF688EWa4pwWcxL1SNsNCfI54cOwXng2un3Y8sAGARC7k3RhLSW9fVPZyBDiUuvAYEtQgMp9LsOsPqgukCQN2mUBp5n3XP5PHyd6xQWACgVKijsKkMAPpnCaUxoKGdg4TrCwBw+dJlvHb8NQHWnnjicYyPjwpbgAkvJRzTM9MyR7kPUyqwWSwjlx+T6lwylUNuZAJ/5+9+TIyuGLTzg5hMiXxMZEsqSQk7ZCnc0CC8kdypu15udwhb7c/d5MZILTS4NG2MjcqYNf6oBOBtAOCGbtO2L35DAQAWN1hA4dygFxENaIMWfD+FIGjh5KmzePmVo+JObz0+GGsxvuIYsV4pO535drnRtVytrQAqC8gPS/CH/X3n49C1xSbwUa1/l2VlCnZRQMDGi1zLkgkmKIzztYJqq/5cRxj7VWtNAQAIwlhzUIn5jdeQALGDB9mXLA6w8/rYtEpfJ9DcblPq1xBPl0w2By+ZEXlH0HHE2HRpcQF33H4AmWQLuVRb2u69733vQrVaFlPiRDwprUzFmySsw+1QRtAEEg2cfulpPPP1z2NuOovC+mVMT46iUi7g/IUFxONZNIIORscYQs3qAAAgAElEQVRHkB8bxcLyKvYduB0PPvxejM3fAYRZ0wIwIQVTyvraMb53KJ43LTFA0W4xaXYBajMWqAKVBTz/DcoACkg6VWEvcMF33ByCVhILi2Wcv7iJxeU6nPQEfvaf/U8IYz4cN41akSyGDFDZADplFNYu4uLGZcTTKczsvgm59DScgIawaW1d223dqPFL9HHFvYneDvljTz5px7GMB7P/Syc0u992JQYmoRcTeMPw1NJ/r4ImB6FUlN4aribPlWoZm5sFlMsbOHf+CIqFVaytron0lJ5RCbZhp2TacSWB51gmA4OHS+Y3Pd4oBc9lR/DIw08glcrBS9HkOo4Ox2lIeUQSSFAi0TY1bS0+6DxQ7w8B3qV4c/0Pvk8UcLN5g117uH/bwpX93hcPv9EMgOgGOkhT4OKdzLACZAw4pCrTAwCEXmRuopp6qMO5ajnMhYz0ih4EG4RlYCpcg4lO91jM1RhMwOxF4sJOCn0y5YurPzUnNOfigPjU5z6DjVpRehNHF7holXHYAhu9PtHjtwkVW45EAQV7XFfLAIgmbdbsjME4kyR+d9zEVQEAUYYC31Nptg5SSTUqHAQASB0lAEDHVAF06KWQYELfwvr6Ok6dOoW777kbuXxGgjAvFsdjDz0iAECCdP+ACV3yLS8B6Aa/kWpAtIrfZ2pnW19HXJw9aWfXzwCIAkbDGCjXCwBEadj2eAcZAIPB8+AyR7SdSVW1sIH0SB5/8nu/hy/95V+gUauJtKNeq8lsZysl6i7HxidkLlL/f9tt75DF+eyZ8zh//qKMRSZGpVIZnDNMkBYWLkmltG9D6gYAmpj3+hBvvQjb1kWDzAo5t446xjOh0cVV54Fdm2R7sxq27tv3dkC+XsBpa1RsNq0ohm4lTjbI4tpH9hFBACLTCV8pZvw9K8JSqWYA4gGZXApj43lJbB3TEpD0fyaZWkG30dP2YejO44OmeAq4MGCYnJiSe8IWTZTxsCLNTZSVh+PHjuPEiZPdRJxBciZDBocj1WlZ68kM8BMYHR3BxOSYVJj5b1aeuf5bZ3u71/PYKC9wrOZOkku677OtI8Fkvl9aTCRXV9alPVe1WhdQSeV+IZJ+B7V6SQCJQnET83v34JFHH0alWhHDQjIVRBcslXKl4rP9nzRPYhVgpxYaA3Kpvo23C+gN5L8DwZQmEiphYLBAEICfy+piJpOU6ox0M5ByWGQ8y56kbeoEABDvA0qrksIAIADAgJq+EQIMsfIRdoR91aw3cfrkaVw4f0Fop0899aRUmziU6S/heDGRIPBYLl64iLXVDUzNzKIRtJH0MyhXm/jeD/0Q3vOe96PA9n5CtfWE0cXxQWd/HisNKrXjw5sHAEQFGBIyDkyFnQAAiURk3DL4VE8awlME9BxqiiMeAIMAACvKBH7lpdcf//XRvPUqqo+ChZTflgAMu7gRD4A+BgArf0nF5giyc16w9SxZq6k0Ll24iBdefFl06QTWbGWN8aI1b2bwHaXgDjuS6/n7YPwYBayH7f0y3reQl17LcVgmlI0B9bv6KFiw2cYFNh7X52g87yXUqJhqJeruHbr6d1yp/EvVn8whmpIKWhmT4pu0hyWVucU1+EoH+2i8bK/B4Hkq2Mq5onRumqmyIEH2INuVdmIuqs02Er6yPqqVAu69+xbE2yWU1i/gve9+AFOTI7JeMOGjbwr9aBKOiySLw/EQIADQXAMybVx8+Wv48y/8KeZmRlEprUv7482NCjY22KmlhSfe/QAuLZ5FJ96Gn+JeFOK97/1BTN7+BLDRQTNIIDEyDnhxBLVNNNsVJLg3tsiG8NCoN5HJpNFqVuHEaSy7iZe/9gl0GgtIJ2qItatosW2tk0YsnsFmIcDiShnlGnDkxAIeee+H8N0/8hFsLhcxmskBiThQW0Pl8nEsrl/AcmUDuclZ7D1wDzL+HOJNlUe023W0TetGHTfD1vJ+2ousmSZ+0iI9Y1nr/6tjyfrEWAM9AbcsxV8GjtHyG48joZFIztER7zZ2HCPb4syZM5J7CEAnMXOIyQmyjWnQaLYhk4OygMk5zfiRLJ4mpegs+qhWXc+0E5O9NOH5mJ6ewW2334G7774Hc/P7iBQAzTaQzCIsVFARo+QxxFM5oB6gFTL2JTjeMADKtcy63nO3AkCjY52Fjejc1Ji0Vyx8wxkAg0FPdHKK7wInsKCERq8j9CGl//MrerN70o5en1BBXcyYe6MAAA4YMgAIADAgdz0P1XoNH//UJ9CMtxAyjOkG/noedtGzifFOt3dwcYomG0xmokm/bPF9VdWdJxw/31L/7XGxRQ2r/3LMkdaL0fe2C7h9jd0s+HsrJxCZgklwopoTvsYyANgPnIkcX0cAgAkcJ+HZs2cFAJCAkslbLI5Dd94tEgBWoggAsHLXofPpW9QDQJdLsyDKhmio4YbSJ+MguqZa9ocdEB222VMAwI6ZQaBmWII/7O9bBQhRgGHwmAfH+U7vr60heYZt6VdLuc/P/ezfR9JzsHDxIqanJgUMEDOfeBzlSlUkABzxCwuXceutt2P/voP48pefFjkLuwgQjScIQNoVv6wGsx9E69ETNUAYHoJHr0N3nWHCxSqz2cCstkrAAOOtEe3i0Pscc58l+Tf2u106Y/8mSqCx29bPaP9lDrpauZiYGpfe7EyeaRCHeBthi7rtQKQAk9Pjoj3j3+ivL8FZBEzV/vHXCwDoS7lB0qSQm6Ucq2oR5F54blIC5xQTw3JV6PYbGwXRqtcqAVwnAyfG6pomuaz2M7Gk4zJlX8oQYqBIUy49D35n8sjXEBzSSj9BmLZ0iKjXG2LaxSrd5mZRAAgCMUxAbatZSUS58TsVeEk9/7vvuQvT05MoVUrS954mf9T7t2k1RZ2guX70VODaR8CJlZedYp4o6L0VACCBsFnC5bnd1o36bNvxxlba6DvAp5H1ksn4UgmSdgjGgKi3WZjWgrKvqqySVDVKAGjUSA8ABQC0NavoFml45ngoFcpC/6cMZ3Z2Bk8++S7t3BDvdGUmlVoF5VIJG+sF3HTgFlxeWpJANpMbw/zeA/i7H/1prG+URC/K36vhkbYI1BNTta8Ov2FB4/UFR1fzqp0AAMuY6a5xEYq1AoC86hqj0M9IuCnGyJgAgLjVGBPArQAATd6uZvXZ/kyi6+vbAMDV3PErdqieCeAWAADnJ4skMdJ9KwRWKV8Bvv3tl3H4yHFMTsyKt4V0PjIyS523CgQP21+v54ijr4nuS9HPtEH+sPe/UQAgGvd2GVpd+j8ZbNqKl4++mFjASl3vBDhv0dSWclKyK9i9JJTqv8qvNfVj7C25uryGCRkBAK4nW1f5bazaDZciYIfMbTKfeBxx5pAd2VuyGe1iErSAWqMlXgCMl7MZD7fsn4XbKWJl4TV85CMfRrO8KTpuL5lCqxGIVt+NUxHcFuM9JKijb6CzcQmxTgUnjr+Mr3/1yzh4YB9WlpeBTgLHX1vE7j3zOHDTJMrVFXRQlyLj9PReLC838fhj34fxXXcC+T1AvSUmyY7vAAkaE4fw4mm0W2T5tmVPCOpVePEGYl4F5179K2wsHUY6UYXTqSBsEIzlGpxBs+miWAlx8vQCmrEMXjm5gv/+n/8f8BIjSI2PA5uLqC6dxrlzLyOM11FGG/7INPYduB/jYweBehrNehuOHzcAgMYt/Ya4g+u6/beBJ2MdSYKZ52nrRtNDlYy/FpPkJhzKEFglD5tiPsg9mXEWi4piLM5/NwNUajUUi0Wsra9LfrFZKKJWr2FxaVkYHCzaspWjMAqYn4SM0eqoldfQaTVUOtjSltmMq5IJZfWohEeTfpoxStW+wyJHXeIb5iqpZAoxx1Ej6lYLc3O7cf8DD+HOO+6RMZ2ZmIX0dKy3EDZYwEkL0yWo1yVGk+4K1/mgbEZNB5VJYSWqZK1HY187T/kx0fz0DQcAtgqAusG4eihKCwpeZKE5dwEWHSQyiaNZkHGt1s4f/AP1sHr13ggAwFLoGSgRACAFhB9XKBXxyc9+Go1YeIUJYDQpupoFdisAwJ5PPp/v3rBBircucDsnLxwQNhGyCzGTf04WadsnwfOV124QAIgmljwO21VAXOgjvZHtMbLKU6/VMT09jUq5LM+hyRsRKVYML126hHsO3SMeAETM2drppr37cf+h+6UFFatRurh7b20AICLhiI4bdTw3Pc6tq47Z6roIHm1dpAp5navHVRoF2bFox0T006JVhug4jp7Ldkcn6R4NdPwkgloFnp/Eb/3ar+LFF57DxtoK9s3vQdBsYHN9XQKq/OiIULcIHHJcsVd7EHTwwP0PyUc8++w3sbi4hMnJKfjJlIxx0W5FHpZibX+lx7nzHOoLsqNttGga45CipiZ1PaqV/kz/gp4JVJdj1Hc8YnbZdQPQdTD6oM7f6sV0nvW0ckyghEHDioPnSjWFgEosrv3t6QdAM8B01he6OIMnJrGqobcdBW4MAKjVWclPa7tBtqpzNZEXpgKpmm26N9NorI2RkXEkExmcPHEGx4+fQDuMIeFk0ArsddL1rOtVYGjsOv5stwRr28lFi90kmRD36/vF20ECcCbKFiDodVDoBqNOC/V2AfsO7MKdd94pzvas7vN8KKtwXAeBJNwSLvbMFAV80M9k4PV6AwD2Dfn+UgHh3mhQe5WDaGca3lMvwfHBa6MOxN05aFgTaiJoGADwEI9ppwYFABh0s71VS2iPNEKiFnJleRVHDx+V97rn7rtwx523CwuCwNLaxqr4JBRLRQk8RvPjGBubxKnTZ5Emm+//D4j+l1/+l1hdKyCdzUsbL6l2y+3TLgW2Kipzw7TAvP4V7MZeSfg0OussA6Abqg4mcTa5Md1XHHN9hZ7LaqAZpw4NE+MtxN4GAG7sBg159esnAdAE0wbKbANIBoDS0qnxdGQdY5vL5eVVPPvst1AqVeG6SU0CPTJcOJdUAsAHf3c18d/rcYHs3mwZAH9dAACTUP1so9U2i6Hk9nEgl8tKzEc2BNczMQA1zFyhLsvJc92ihIZMCl5nmv51EDQpv9I3EtCaS5z4/pN2rus7W40OAwCiO2ofkM/9VOQEHSQ8RzrU0GGfcGhL1i1H1shKuYh98zPI+W2MpkM0y5fxoe//DrRKmxJ/qCSkgU6LHbbY8bOEem0NCS9Ao7aunY4unpF2p2TGvfj8S8im89gs1NBsuThy9DAef/wuHDgwjUsLr4nvTSY9ilg8j05nDIfufQ/Gb7oXaDqoNEP4+RycpCusSC/ui+SOcTLBVXZLS7ohYm4Z5cWjOHXsK0g6RQEu2gEZlZRekWWRQBi6OHnmMi6v1rFaczE5dzN+8md/Ce21FcTq63jhmS/CT4VwyCxMZZGd3Iu5PXfDS+0GGgnpABCyg09E/99lbPevqlcAA712eOxyIxpXKQQ1GxWsr69ieekyCptrOH78mBge0giesk5+MSmX7lOUYNbpbaAJMPcy+RIHfm2wOjk9LVLDaq0u14uMACb/As6hg11T08ikCaanpUBJEJzsZX4O91qyAplM01CasYEUWrj3plIiX/ETLsrlIqrVivrzpJQ1VCpXUCiW8b73fQD33/8o9t/CdpHsINJCOpUXg8VmlesHvSyuP4CXszAvjxr82Y5V1gPLrjFX5JpvtARAKxf9piDdg+HUpUmBUBgNetRliOhZ2d/b4FezVdNNR6KHNxYA4DHIpsCew80mUqTZsIXe+ho+9xdfQIXOn8Zo6Vop0NGbYtHiKGDC35HKbJHl6wUAOFg5iDko+J5EyIhqinZ6CADAY7TSAXsfLQBAEIDom00Co/QzawJIBgMBAJEL+L5sBgQglpaWcOjeQ3A9uoNnxPWTXQCefOJJ1KuNv5EAAK+1TWas5t9Mgm47O4veiQSD1ETOL9HPXQniXE1gMaxCYcGdKNJvj5PfxUhuoL+0PYfo87Y7FtXSt+CnUwirFdlsf+Ef/hzaASUkZSRcbswpQYnLlYoaRjrazpL0bm5+x4+fxN75vdIykHKAs2fPyaZgDQJ7x6FBRJdtJFKina/SYEAVDbRI+RPzmCsqED0jJHpt6MNU+vs+ThkE/QFMPxghVeaQ1G91O2ZSqqZFer/LVc7jpFw/tjFiFwBWMhyX1NYQcaeNbD6NTNYXcICBE+UAXeqmnP/1MwC4fnATYwCUSLoYGWGLuAYajZrS5xpE0Jlm0QeEdMkYEl4aDvsm10O8+NxLCBtskaNaPqW7U/9JhF7BSz3XqNFUb7wrDT/S+qfLhtELbatA6ibck2hIAu918Oi7H0QnpgEFmQW8NuqeDwStUI6HEgoJPYWJEhPtJVkKpIYyoN1JBjCMAdClHtpxYUwAu/80ZoN8H+niYHxxpENMykMqTQqrBQBsMKB8RgIXrJRxfRamgQAAagJY2Kxqj+04jRYD+ElfDSHbEH+Eo0eOiHnj33r/+wTc2dhYFQZAmXPS92TcsW1g0ssgDDvwUxkUihV85L/6O5iemcPI6ASqbCkYkFablW4QwrqQ+2xafdGkkK7WN4JgXs0it91zOuwi0xv7WhXsHY38LAUI/aUtSNiWUdT7qoWCGhoTABCXaMpVOiHcWIh4qy5tAN9mANzIjdr+ta8bACDdGa8EAGzbWQtiUeJy4sQpPPONbyI/MiZyJ45tjhPuSXxwzeKc47932l+vP+zvXY/o+jLIAND1Yufq4o0CFFwDLQCgM8dKtZQpPT8/LwZ6a2vrctBMlrk3SxJHw1cys9gKjnr7Zgy1eluSpHaLoIsnxoAqayEYQBaWth+VDihkn9JfxLjQ26six2Nzh4HuMtGWxUz0Y2yb6sTh+2SwqZ8VWWSUACSSaQF4G/UK3nHLPILKMuYmHOQSNdx/1z6ANP9kCiiXsXj5Iuq1Ijy3hc31BSwvMwapw3XY6riOGCu1nTgS1M2HDs6dXkAn5mFhdU0A+onxJB584B1YWTmHhYtnBTjP5acQi40g7GSwa/5O3PnwU8DoDNDsoFKtC1Mh1oohDFgAYFVZASjfIzWpDNQv4/mvfxwe1uG0N4WVIFeL7vMd0s/ZijWNp599FRVksLhexc/8zM9jdu8unP7ml7Bw7hjGxzPCZI/np7H74CFMzN6OoOkhrMWQyo5IMq0FXLlLXRaA+hqZfcjIorrAdvd5HJsBVpYWcPrMSZw9expra0tirEhDRra99ez+YACm/vHqwIlz39J5q10ktJ0nxxW/2OZ8fHIS83v3Yd/+A5jbtRtjY+OSx7HA2Cw3pN0nWMDggxeTgQoBCcpNQko7CCBUsLy8hLPnzgp7eWFhAeXiBjqtGrIZXzoc0W+H4A1Zm2oc6GN5ZU2A8UP3PIh3P/m3kJveg06F8VELfiaHNsGIq2CgbrcCMhYmCEfQMVr1twBgNCeLvke3wHs9AEBk+TE/DqfQbnUCuuEaGqBEaz1n7O7zuxVSS3CLxgtq8jSsgieDc8CMzP7b9p/u1ucGVmWbzNSbDHCTEhTy++GjR/D8t1/ckgHwem911vQrmvzJWA1DRZAifSBtss4bb1v+WWTaOtTSsZavEQM3ccneOQGwGwsHlUW6LbAjNEgD8tjPEcDCcbC5sYnJyUmRA/DYCQrwOTQA5GP3nt3SDkzQNNFOefiuD3yXUFDFCFDurYe463fbAIZwum0ABRAhdWgLqt12gXffJJCh9Oa1AeSxMNmw91UmrR2ntgd1ZIbJ82J6bS0YJEH7DUQSg4CTnSsW1IkmvDaYsIuLJhY7BxjDAAbd3gGXSW2rhXqtjF/5F7+MpYWLaNSr4spLFoDomc3GLgGWtLeki3AKhUJZkhZW/b/jO94v8oDXjp+QAIGouNUlMmmbmBwXNJeJOasTuqFc3/olrzKn33+etr2gAiRcoMW7oK7odTQpdcSZVxkE4klgvO3lthu5jf5ok97e9RbNnMcqNamSLfmZmvl02heXdoIADJbYdzadSWjHDWNspzR7OvinZU3j+/NYZZ4azw47r6NzZvA8pTojx89uBayGMCll+yzS8dl/mCweglRM1JnskfPmyL/jnRgyvrZ+XFpaxvLSCorFklBC+To660qFvduu0co1eveLx2qdfvXYFAxQM8SWgCNSNQi5BkGo/TQcnJublQ4EtbAa0TCaiRR1l+6yz2x7RiPbUVLqNsDO1e0A9l73FQD6PAAGzWUVwOB5iPzKiyGX95Se3+ldmy5bgq2txDuhBwC0Wy42N6oCArieL4EDAyIabQrg4iXw3HPPiWfDww8/hNtvv03GCQMgSk3ixiiRbTfr9QDZzDiq1aZURjPZPP7rj34M2dwIKvWmgMsOvSCMUaOM74G1yhpfXt0Vu/JZw9aXwfVp8PnRBkw2+beYGL9zv1pbXcW+3Xtl3WiQtkndMEdyLI50wkNho4CXXj2M2d27MDu/W+5PQC0uAiQIAhgAgHaW8vmUCxjZyuslAbBJj4xJEdEqSMi1crANoGieRXnRFqCC8iu+nucapWvr3LqyPWfvLgxSfq/3Ll7/624cACDFXANPXhe7FpMBQDd4AgCUEtF5nmsR+9L/2cc/KT/TiZ65AgN9Zdlolxi7bkaDb6EeM90xUgGOA849ekvZrgGMg+zveRyM++z92O4K2f15qzV62NyI7ivbvb/d4wcTiS7bLdT1RcxRBZxUU08BTl0C9WRDRNhvkYIT5acxJjBhB41GB81GR+j/bP0MaH90dUnnWzC5Y2Jmu9owfedyz31lizFqgDzeW45rXqeA/esdR9irjI1ZFc6OjCKVzUicwZWd15weQ3W2eszkpGo8NZHHWM7BaKqFWOMybt8/hpRDc7wLYiRHph2TVfoIAOwS0UScRn2xAE6cbSPr8Nm2uAH4iTyqpRAnjp2F62dwZvESxiZGETbLeOdjD8CLB8hlfSwtXsLJk6eRG5lEdmQGxVocfnYWT7znexEb24Owwljal6SbAGwHSelawKHcCihFqCKerOHysa/gzGvfwGgmhO8GqJaLUoijbCAWY7ckD+cvF3D43DIurxXwoe/7EJ5816P4zB/935idGJGKeDuexu7bHsbs/rvhZGZQKtaQy4+gVQsQ99Iij9nYWMfoSF7MnHkt2b49ncugWiwgPZqXRLpW2FRwLJvB5qWLeOXlF/DS819Ho1Yy3X4Mg1A2CbataQsor5R/dgiyshrGyaz4E1ROSJcZAsnq2RETE8d33HEnDh26F+NTUzL+CNBS8qEwhRmPZF92mP/Y8dPlfZlBpwUXa0isZryMZdpgF7VGrYwj334ORw+/JOAF9+P8SEbGP1sGy9zkXs17H0B8LX7qJz+KfbffhdraBlLZUTTrHQGa+BCpucfOZy1J5jP0f6PxfCS/s/PU5qVkGsg9NzHbVoVkG9NvuUa8uQCATf77o4JoOD7oct8fQNiKx/AA/o0AAL714vMIHE6QG8jAhux9PG5OGg6MQQCAi3KPymsAkkj/d5s0cCFWsMCVgUsAwFZ2tYfncACAh2mZCDZRkEMXDYoJKAy1SxNVGmSoIRvlALKRmM3x2LFj8lICAJNT4/K3sVweQa0hAAAlADSjarHCGk++pQEA20fXJvS22iQT2YyNrhEg6VuD7f5M9f96Qyg7DgZfPwgMdBHDiD/B6wEANMPQaNd046DXxtnXjuIXf+HnMJLNyMZqvQJoECOGLGY8qYGlg8JmSdBcOtCvr23iwQcfxu5d83j55Vck0WfbyQMHDojD/JGjr2Lv3nmzyDbUyO06H5JuaheeAYCxR8vS66bPs0GTpbCJ87GRANgF3ZoGCmjB6GcA3KJpof089YxXirjV9XOTYiWe5+omGISxgh0Tg0A/zQ4CCXhJpbBzo2JiLA63ke4iFgzgukPgYquNw0RlPdxfLkQLiYQjlWkuCdw4dW1gYE3+pib/ZATQGV5WjbAu9Et6BfB68B6uLK8JzbZQKMF1dFMXLyDJ0Bi4aOVa35tAJh2itdcvgQet2rNiTi0p9fxZTM9MYmpqQkAfso4471iBoqnSYBK6VT9jm/ZrMGrAGPmH8FKv67E9ACCRrX7UFS2+VHMuDCC3g/xIUj0AIgCAvJqAWcQ8kfgSGQAKAFC/35TARDrckFXDqlwzQCadxmc+/RlZsx988AFZvxnUEVwi84E0yHQ2LT4JU1NzuHhhGXv27Mf5C5fwr37114T2mPBTUkETY7xum6Oen0nf/j58697x2g5LcqIAwFbP3QkAkO2t3QZb3dIdmlKk/fN7pWqzvraGT3/iE/iD3/ldrKysYqNUxj/8x7+IH/mxH5Vrxe4m7aAKWAlAuyEO4W8DANc1VbZ90RsLAGgRgvsMdf6e52NxaRXPfesFMRNV9g9bbyqIa2m31iDZzl/LDrCMAJE8Ui7A9cd0leoC+gbotQWcYSaCO1Xwh80NXSeuffHqyd3UO0TBJ/UcEbPurqyHoID1QdA1XN3+KfNihdZFvcn2qjEx+wuayhCjCaB4P8VoamvWQgIAXOdirJiatU0KzFtIAOTCWz6CYRHLfmdlYNpdhy3Ek6mMxBwWOBa/LHr6kB3kkN5dwu6ZceT8FlKxIlrlc9g/k0ACm2jWluB53B+bUgjQmI1f7FhGORUT4YZ61ImvFZD0cui0XFw4v4jVjRJqfL7roLi5hicefRjZtIexkTQatSLWN9dw/sIFxBMptGJppPNzgDeJhx59PzLTB4QJwO2HctmglUDcpcEfxyRjpgqcWAGbi6/ixJGvwHdK8N0mwkZFZKO8F/EY2RhZFGsxfPqvnkF6dELY2N//Pe/Dkee/gpnxUTgEFvxp7Lvj3RjbdTvgj6FULiOXTaBeqSPu5VAs1TA5M4Py5rrQ4rn3JAi8V0pI5DIIS5sKNsaA06dO4Otf+yrOnTsLN95GLh1Hs1YW1iB9GLh3i8xDDGxp0FuTeaY5B+MZ/swkuY1qjfK3HGJxH+MTE7j9jnfgrrvuwcjMrOQljUoVSe5FJvm3d6cL3Msg4Q7Qcy7oo+Mb8NzK7jilD/4AACAASURBVCSuEM8t4hkBWkEDSZo+xDuolzZw7NhhPPf8szhz9qSAQplcGtlsRoAmFoEOHrwFTz/9NfztH/txvOsD34XKCruwjQqQYecqTS6ZJxEM4DphW7jbwq6ETIYRyniy0WRB6Up25GABdLv897o8AHqrcQTZu651XQGAKC1nMB7oLlDb9kzdmQFgX3+jAAC1I0nekDAQescrh18FAYAW2zu+gQCArbpHAYD+zaLfPC4a8NgEja/loOEgIvWfAIBNfERjtQMAEL1+fI1td9O9niYBHby+HMRhoMkdf5Z+lMYM5ujRozJaCAAwMOdAnpuaRmFtA0+96ymMj06IMQSDVqKcb2UGgF16ooF+jwnTSy61T2m/2V8kF7mu2Tf4osFFwwbA9nn274NJyU4fvmMQwkpZ2BKqMRHeZqMGP+2L6+sv/PTfQ6VURK1SEmdYBhakg/H9pLVJuy1uvbU66ctpHDnCdkw08RlRWVAbeO97vwOvvnpYAAAu4qzgTc9MYXV1WdvQsQ/5jhWunS+rAgDa0mzwPG1cpSCd6tLs9WSgKCBAwKTVAASm1NG7tqblY2R+2Y4FXfd+JvDUqBvdvIRhxpWcIAAlAdl8RhJhsgBYnSd9W/9Gc00ysFrS+s7Oc5FkmKoJKyWDfayvOM82KXfqjs+Nm59FsIGfLeZz0sWFQaIm77w3CgDwLJgkMVDpiCkgK2rS39nMfRpDnT17XrSg1N82xBWacgjTWqfTUUaD1V07cWE+kAHBL57z3K5pqSaQMqpafus6r0GetG/bav27QpcXTfpt0BypJlzHDNwSAJD3sZvdlSZiFqgRFo7TxuiYvyUAoOepQbnuA1xLXLRCMrMotQkEAOB4IY03m8miUW8gnUrhd3/nd3HLzTfj7rvvFsnW2MQY1jc2BCjatXuX7IHFEpkaHezedQDHjp3Cr/zK/wYv6cNN+CiWKpiYmsHS8jIymWyfRKLHtDPXc4CZd62XcViSY/fD7fZ/JuX2McgAkDvBQLNcwfTEpAhZVhaXpFPRD/3ADyLPTgy+L6yV1UIB/+rX/zXe/d73YGHpMtJpeirU4JEB0FEJAD9L13BlANguANd6ztHn9wG18oe3GQDXej23ZgAk1AwuCJHMjaJeZhvTFJ555jmsrq6LoWlC5o9S0XkfbLU+CgBYFibnEYsvDOopeRSWAIP5Vgg/lZL4jN5IHK9s/RwN/q/lfAYT+mHzYxgAwL9H402rM7YeK1y3pfrINt3SHl1N9QSU7TJIdO0Xc3Y2vocmcmRXrJcqVH9KFZv4LYFh2zaU88QIb4xO2oAAXQCAjCLHyOj6k34LAHAT4jVmwm/jYBYQ/JSP/Mio9G0XK2xjVshj9ti3nSa1NTrqAzfNTyObqMNrraFTOYuJdB3x5hK8+Abi7gYQa6LTdhWM6HiS7Mfkq4OQSWKS+yifQ8+gpIDdZC2+evQkQjeFsB1HabOAd7/zcYyNZJFKxoVaHgg7LcDJ02eRGZ1CrenCTU4j4U/jkcfeD6RHdDttx9EJE2iGHuCmtP1kpwa01oHgMg6/9JcIq+wGECBGSRJ3azI3Ygl4Xh6VZhxfffEYGh0HlxYuYP/8NA7uHkU8DJHLTCE9sh+33vudSEwcBNw0qg22CeygWqkgHsvBz46hsLaMkXxOAIlGtYxkxgdaDdSKGwLwnz93Gn/15b/EqROvwU96AsRTGuF1GgibVWGOiLTRMElotMd7n0pTYsbxpesm2SJBk/kEOyDlse/AXTh070M4cMcdLLWjw4o4Rxjbk5MRUGEbaOFedb+i88km/D3WV68oLVCVyL+sRF2ZqirPNQbOTXZ7IOOKOok22z+gsbmC5597VsCA5eVFmQ+ZbEZkMAcPHsTJk6fw4z/+X+CeR54Cmh5agTJpbZJvq/n2OC3jlv8eNPmLAqBbzeVh+e+bDAD0J/9bLXQCDmyb/JsNb4cVctgFuBoJAG9AFABgF4CXX31FAIB2IvaGAwBC93TV9dp+2URhsIJsBw//bhc8+52vtQBAl+7brdBsfRGjAafd2GSBsYEb20eZwavJjiLCpErS8EnoV9KjndUn7ZZgAYA983swt2tGBvXEyChqpQpuPnAzHrjvQVTLNdEqvdUZAMYvrS+BjMJqcp8HKv/dgJWb83XS16Pv0Qc+mKqArfhHNfCDz5MAeUgFYRgAQAogq8wp9rBl0EDtVyvAS89/C7/x678Gj8k/SBGsCYJMQEmQz0ZDKjMMKhhILC2uiCSgUdeezUwi2Zplz555GYPPPvsMJibGUShsID+SE+lMqXSlSeC1BFsCABg38K0BAOrjrUfCIEqrJQomtMJqaDalysjLqXNc55ip99vQXtFqaVWjviSsfFPDaDX9ej/o1q5menTRZzLOqjxb2klHgKQ66VP903GodyRVXEEMvt6CABYI2CrhsL+j0SFpcfzMtjj5duTzmIhrNUU5nIpjGL2mGCwpMY80aX63LAntC6xt4/rAALb3I9VRWifqc6wngtCojbFhr1Ugqzxcj3hcDEYD7VksnWVMJ59YHKE4TA8vQ/e7G+vZ29ddew1NX2/NH9UHYuBhAIgrx1W0y0wLo+PKAGDA2aPaR4EOPV8FYAjC9gAAzh/OAwJqQjcOtEXfJz7xCTz68CPYvXu3VBgsddbxyCLJYH1zA9MzM8LWIADwEx/5SUmKZmbnyMUUFkBuZER1qkJ91vNTXaitv1hAZfi132lOXk+CE32NAgAWjOjX/0t7TkrpGk2Rp+VSaZw5eQrf/70fwr4981hfXYPnxJHN5bFeLuO3/93vYWbPLpRrFUxNjyHhdlDaWN4WANC99VpWnC2GiXkDrcKaq/u2BOCaLuqVAACpv1wnCQC0kMyPIqyxFVwDX/ry00L7Z1LCrhY9gLefhm73Tyb2lknFPYv7l8RCIuWJCZhGAIB/I1DN54+NjYn3k32PazoZ8+Tt4t7B9xq2f8uIMnuDTT6ssa2A2kbKoq1l+VzVfSttWtv0RdlbkrFSAiZtWB1slKqyBhNI6T4vpmCwSkCjjCsLahptuXwjjbs3iboeHlEGgHFxF5mG2Y/S2YwUEMI2jVxDYYVxL2Us4qfT4jNEWnsm5eHmfTPIuBWksA4vuIC8W0BYPo+MX0HHWQNiAdBOoNNOINYmLZ9rnpozc9/gflurVWStJatPwe4Yvv3qCaxXmLdmUC6W8OB992JiLIc4yGQjhbyJ0bEcCuUSTp+9iJGxOayuN5Af3YVEchx33HUfMtPTQDIHxHJo1eNotBIyduk9gFYBjlvAay9+EZsrryHtNUSSJEhLSxrhyXFWQxcX1wKcPL8oSWq5sIz3PXEv2s0GpibmkR+/Ge94+PuB9G604j7CTohkKkSjVkGn5SOZpAzARbtRE9+mzPgIVs+fxuSuaaxcOI3PfuaTeOnF5zCSz2B8LI9Ske14K8gQrPdiiLXZXpP0f5qpaUyjc5KJuyNdZKRFpJtErRYgkUjjvnsfwGPvfA+yY7NiqMdAMGxQ1uYBNP5tBihsUuY5omPUrpNRiSXjDl4PytDtLmDHzeD+K2xNlRfyT2TiOgQk6pzfWrSq1coCuKdyGcBjdauOC6dP4KVvv4Cvf+1piT+LpYK00CW49NGP/izmDt4PBGRBqEmmjcFYZOZe7CYSAjjbGJFjNQoQWABgu9h8WP77pgMANpTabpEbXKAGxQLD9s9hF+A/BgBgkHpvb7Y1hbIorTV9sagzgy8mFlYCwL8TieZGY5N4LTxufxVtcm8r/xYNtkEUJwMHpG2ZYZ1vi4UCRkdGZXHlu4u2xQzeI0eOyOfv278PM7M0OomJB0Ai7sKBgw99z/ehuFlCMkkKnvuWZgCwuh2lEA/S/qOV/2i12o7rNwoAsL4PfRVH02pEkp/roA5eEXyIljmB1Y015MWFlXSaAGGD/ZMd/IOPfRTVUlFQV9F1iymbVtI5runuSg07E418bgwLC4u4eOEycrlRjI1O4pVXDmPv/D588IMfxIWL5/H888/hppv249TpE7IYM1kc5mGwY/Ih10G1iIoU9+aSXh91PVYPAv3iw9LX+Z0sGQaTlhUg/diN1k1aUGnfI7NM6nuabNpULphMq8mqAAa2GkXDJEZUxvSPCTn18OwKQFpaNpdBMuWi2S6jRQqjOQcLDFqa56BEYquE1L5WnKANjY9BL0EGVldkc+2OF2MVZIIjBXishELvhzIjeL2UhsnzJxgo8odI14ZuCsnCQXdsGkmAyALor2E7CxAo0vasOn7pE9BL4nv3eQc5lE2wbJDd/X59EIBJi/tX3wEwIFrhjQbjeigBxidp/qQSgGjFzLIdxAhSxrmVACgAYCUAMrw69ItpwXNdrK2siUfLoUOHJLAplyqYYrJfrph+yw6mZ2dw/vx5/Lf/7H8Q3W46MyJBp1BnBRAitbcpWkxr7qhxvAGnIjvO1YAvO87BIRl0dJ3aCiyI2+4SkYShe5t5uK02ShubmJ2aRqvexI9++EeweOESpsYnhA7Keev5PqpBiD/91CdYIqKzIJqk/7cbcGMBYtswAN4GAHa6s1f3tzdGAtADADhvXD8NtOI4deosnn/hJZEzJY2ppdD/Iz44vKd2rbcAqo3LbJxmnyPtyFqhMEu5LllpWJTue7UAVzR5sPuz/bydruSwfdx+Ps+pu0cZhhjPnWu1spEIHnPdJtCqbf+0eEFvhI4YtRGYd+JkTQDNRohaM0SFTv9GRtDnFUCA15hwyvnoqn3FqdBHJkrWGgQAxAOAiXenI5ILdsthOzjuT7JexlyJI2icy3Ww1qipljwWw8b6Kub3zGDXVBpOsIK8uwG/tYARdwNB6SxymQABitrGrcPkPykgAFkACrgyuZcSPeqNinaXadBdnuzFHC5eWsexE6vIZiewubmCmw7MY2ZqFAmPHbPoaE99Pxl+LAa4ePXwcWSyY2gGHezesx9wfMztPYix6X2Ije4FOhkEDcomeD+YOlcQ90q4eOzrWDj7IpLxKnynjU5AHxMCFJTB1RHz8ri84eL46RUsLW+gVlzD7fsnMDs5ismpOWTHDuD2x38YiE+iDh8dMu2STe044I+hskGj4zZSvod4KiHdETrtBn7rN/81vvqVL2FudlKADXToidBBJk3Ke0cABBHH0wxWJBlq1BvS0I+FECeBSq2JRDIrMpFYPInbbr0TT7zrPZi96Ta5d61qXQpAHGvKROG4U1kOWR/0telR/C3b2e7xLHwQfGCcpHEJDQ17bAA1HxbPF/5dKCxkH4p9pPgQeMkMOmwpKF5egCNtBjto16sKhkxPINhcFUnAn338T3D02KtyrWgaGLYc/PRP/zdIjUwjrNe7AADnmuv73d/ZziKDJn88Ji2sXMkMthNlGAPuPxAAYPslamcAgDHJzhDAsAtwNQAAL/SbJQGwCzsTaNFqmgq7Bvta+RMzP+lfqU6W1miGz+eg4YYigYrnSbWHPdMt0nQ1EgC+3pr/DW5InBzSBzyR6OpWeDw0TpqbnRNE1QIANAPkYCYDgM+/6eBN4gEgLIEgxEgmh43VDfzg9/+QILt01221uDC8dU0AowBANPm319k11PGtED7Rh19F9fLqQqnes2zlIQqeDQI/wwKHq/lM7pFt0+rMc0mc002BjvbcGJ7+iy/gN3/j34h+LJXypVWZjCcz1lmdlODKaMRXVzfgJzM4d+6iVJDZdo496Dnmn3zq3bLpfOtb38Tu3XMCAuzevesKjfvVHHfkSukOYc29ImZHtjODLs49j4zBRLPL9pANRjXH1GLzPKXFnfmP72e8qiKJsERZ3YCTiZdsfOZ37B6gNHDS2rRCQ3p+LpfByGge6WwC2fEE2rFmn4FVVx5kqlTRa3JlQKrggw34pA862UcJVtDUDVuNNkUM0NPPSztXov9a/ekCWnFlLingqN0eokmwamODLgruJrjm8TN77CgFQTQAFRaCIOimf7DRpNr1k5TDvscV1fjeDJN7FZFMKX3Q2ohe28jRbVsfvR3syk4Rgz4bug5Y3W0TE1NpxOQeK7tC2BGmpZI0fezQf6UHALTCuJgAVsrqAcCAne0jq5UqMukMli4vyb2Ym9sloAD1liXSnZOUv7Hyk5ZA+l/88q9gcXVZgleaCbJyRBBgbHwC1VpD2uTm8yPSq1vPsTMAACiY9dcFAAyO2y6AbdosRjXD9k7yvjRrdXSaIWYmJvEv/+dfxr//gz/CSCaLSrEkiUdudASlahUHbr0V/9fv/Daq7F2dIAtiDeOjGTRrhbcBgGufGlf9ijcaALBJImnpzz77HC5eWpQENuVnRB5AEIgg7iBTjvPWms+xHS1/lj7tQSDPFWYYB5jIp3oApgVeZQ010s2dLoYUWLqxYKQSbkDhYRK3q9nH7TGJGVsXxNYkaxAAYDcYAgByTIbCLz7FNH2NsQUgX9NBrdZAtR4ipNO/JFgmwY+0lOsHju1KqedohHfqqxFZwrcCAJj0WwCA1P9cPi/7EmVlrquMQibqjA/IyCBLgHKner2Ke+66VSrn7cpFjCY24TXOYtTbQKx+EWm/jRqF/YKiastqsqwsc8GyIlpt3nMtVoRBWzqjZDI5tNopfPrT38D4+CzKZfoUzeHAgV1iHEgWndLiKCXQFq9ci59/4TlMTk1gdCwPJ5FGteVjatdtmJ2/E05uN9DOIGiTzRDCiVE/X8L6pcM4d+KbQLABnyaKQR0J0dHXkEwGqLc81Fq78aWvHIUTz+Li2VO4de8Ibto3g7GJcfi5XbjjiQ+jE59CpeUL1d5x6HvQRNIleOWg1ayjsLmO8V3TOPKtb+Df/savohVWkc+lkM8mkUzE0ApqCgI4TNabqFUqyKWzuv+ZBJzJv7TpizlwPB9JaZdYxe49B/GB7/wQ5m8/BFQDVCv0oslKPNEMtYAhbv4E1ZoBWmxp2/UJiq7oFgTg7kPmHLvSsHBhChPd7zreWIzh+7AQowpCZQII60QkjgwJ1JOHrkaSpAcBkmwLmkmhsbkOh/JDhHBGMti4cAZ//Me/j9XVRcRiSbz/Oz+M+x54rBvjxDjnaTTrKDOPgJGNx+3c64+3FPDonqHJh6PAnY3Ntorj3nQAYGtXYDPZI/3pbaQ0iAFKrLPD4/UCALbqAvDXYQJobx43A0Ute1VLpeTroNMJwF7fbFGlml4LAPA13Hj4ej6XbQD5d6FydXVW219Eblb2vWXxjVQcCQBoSzZfBixbf/F9lxYXsX/ffnG45S3ie1AWwOM4fvy4PO+WW2+RhUweYQuZZAqF9QKefNdT2LNrXjbavykMAKkGGdScoJZNuC0AMFjJsvvlVUdK2zwxmlzZ+7rlQhExI7vRz7Sv5xoasAUgEXf29g1DaQOYz6bQDpqC3P93v/RLohvjujZKWjE1XR2IjpKbtSSIcVcqMhsbRSwtriIW85BO5VAu16SCOTs7i/MXzuGxxx7Bvn178fnPfxb79s9jcfGy0LFu5NHHALCLlMwRfVet8illPQrW9IErkfvN1zGg5CbGBExpyNRHkgHBqn4v2eb7C1PDfq75HJtSymcbsz8xvWtznWgLJZEtj5LpOKZ25+BndH7bylW0mrRd4mTOTpJLKxmQVnumLy3BCFmzfLo58z+aN6lZoToDkErnoB26cOMJ3UBNFcl2KNAKvtL1tT0gJfsaLNoEn4ZrNkAV1oA2i1CwhBT/sCWUSzIx/j/23gTKtrSsEtz33nPnOcYXb55fjiSQSQoKCAKFWkwCQiNqWw5VaLssWZatXbpse3Vja1mWZXcvnLqrpe3uqnYpkCIqAplMmQkJSZLz9DLzzTEPdx7Ouef02t/3/+eeuC8i7nvxMqmkzPtWrIgXccf//MP37W9/ezNBJWrPMZReVukNZYXAKErLBYseKJtr9HpWRYJs+a/lOFz9LLoaACDK8LDX3Q/6mJ4tiMaBrf5vBQDYFgCKAKoGgAUAeM1drVgMfAHYqGhfLJbk2pH+zB7M5eVVFEsVAQF6nodf+/VfF2EjeqBTwIi0TFIvnWQKPTpe9PuYm96LZ849h8nJSTM7owDAMO1XEdrd3y4HpMY/V/QxsW0AANmLWYViBYjfBwHe8/Z3opzNY315Rf4/MTEh9Nx6p40f/6mfxo//9E+iwValJAXeupiaqqC5vvASADD+kuz6Hi80AMCqNSn/jWYH9957n1hdsjAh08a05nG/5s2ypyxNl7/jvvbss89K8s+WGkufZ/zDmJJtNQTU7B4qz2pFPiOuDNsNkAVIo62h9tx5PhgANum3jMDo2pF2NYkfpQFMklyeM8IEkz3VnHuk9IMe60zOaJU2ED0Xl/T7OAFogppkfJuzQez+2BbGNono/qCJcEh75vgKs2moIrZVC4CegTHZowgAkF7NG7VkyEjQ/ZSWpApWN9sttfzOOjhx7CDigw2k/RXMlbsI6k+gGF9Gon8JTsxH18/BjymDIzyX4qpV4IPVZSb/CqRKMStGujhdCOIol+Zwxye+iGw2j3pzHtddfwC33HIC3V4DbK0LBjGUCpNYvLSKiYkpaTVvNJbx7HOPYXIyh1x5Al1UkMztw8TMCVRnTyBT3IcgTntvT3QAUok6es2LeO6Je9FtLCCJHny3g6xQzGvIF/podIBY+iZ8/q6nEEcFjz/8IF79ikPYM51DoZxFIjuB277vRzBIzqEXKyNIpOEPukgmAgQsUlD0jyKxmST+4Hc+ggfu/xqSDudDV5L/SjmHcjEj+2Cv15Tkn2KBjNncHhcSKXx6GvY9rf4z+Wd1fb3Wxjve9T7c9tq3yLj1mi7S+SoQS6G+sYZUmldMxYYTjD98zWs43tSkcXt0oQjrDmEDmv4uQMKIDUohxSTzm3lq+r6s3bPqLwk1RUWUY314AWOMBBwyEQKyDih4GEec1oLGHaKxtoRitQCv20A8NhChwL/8qztw+OjNeM8Pf1Co/v0urR3TaDYa8ppM/i3AN1oADHMwsTfezMi1943mitsC4NfmAqCb4LXctgYAhqHRzgwA49G7gwzzCwkA3P/gt15wG0Ab+DFAt/6y9hDRyrz2UPN+obqsQWotLV8WlmxoQ7EZazUxzgaQj2UwyNe3iLY9DORviYSp/Gcl2Wdixvc3f+kSjh8/LvZSnKF8bLfTEQDgqaeelh63U9edQrFcgOf2kSRax57odh83XX+j6AB0Oqz+JRFPZhDjphNPwZUOqTgGMWOFxx7osAI7nInRxHa7+Rmt38mi0ZMsQknWTE7oPgbRF0Td9EkL5WgHBso4YjBfT3yoo72xxupPDnRTwbysIq+kH8Pi2NmGb9zatIySKOXfBiGy8UUcHrZ6ru0YCOM+uwy1MAB00NutJqolgkEBOq26+LQG3Ta+eNdduOPjH8fS4gKmpyZljrH/nXS6VrslSR0pcgrHxvHsM2eRzRYlwNjYaKBYKMn64LxcWVnGy19+C06cPIa/+7u/xcRERZBye9v8nsd8ArNF2Ur/5g3WCPgxQDRezJur3FqtlioJUWbTHmADNhUK095G3oe92aw2cQ3bCpLdebUCQ0VldfNQUUEVbpIqB1uAktQQMYr50gdPsb4E4kkfMaeH6dkqpmemRaxI91vtTR6q4+vv5DVDhWcdNfb/M8nm44QOSz905eFJQEy7uCEDQAX45B+rRNQYTpYQDPgcrLzwWqggk1rucJA1ELRBpTwupMrQWqcjGgihbgJYaWKFXCeYtmAwKKC3tBmbkC1ACp2+5lBnZqvzzAABowDA88IAGFlBIwwEywDYGgBwMT3D/k+OyZBlonNRFblZfeL/qYlBC8ahBgABNlpFMtDoSjDGMaAgYC7LPdyXuUR67J65fVhcWhEv5Q/93M9JhYzU/myuiGaLwoFFdLo9OKmkaAZwPbKPkxUvBaft+A5t46ymwrcbANiU/MscUYaM3Y8infQSIPoebfyASqmMj/zGb+JLn7sTiSAmugDCvHMS6A88/Ns/+F9w6qYbgZSDVCaFTqcBJz5APOipDSC/RAlbk6IXjQggBui2mqHwZyhkZ2ztLq8gb94Xt9LGGHfmPJ9/f2EBAKqqs88/Jur/9933TbTaPZRKFTQECEhre5pUCbXiz/m+sbEhXzx3CIA9/PDDAhbdeOONYbWeAMBGvSZ7FxNTO872XOA+b5XAdxovvobd6+13GzNfCQCg2YMen9Era3+2saXs7+Yz8v1YkedMhjGlC0+o/1Zfhfsq9w+OC9lcacRjLD4FaLV66HYIFFC0JSnxnAIA6h7A/V2+zL4/nH/2QGKSrnsd40V+cWcz272u4yiOSxFAWuQ6DoqloiT/BFyUhZECfNXa6fd5jtDxwcFGrYZ+r4/JCa2CO0EN0+U+ju5Norv2FFLBOtBdg9d3Mb/SBeJpsdxlZZvuH7E4gWUW1zgmPRUwTqpLUSZdgONkpA1rsroPDz3wnMTIFy49IQDA7bffjHarJoBuKplFvztAuVRFvbYhSXallBOLwAvnzmB6zz5kK3NouQnEUhVMzh3HxJ6TSOemEJBtQfHboAUMNvDsE/eguXYWMa8BuB3kCeb21pBIbiCZqWBxtYpGq4yv3vsYOs0Grj8xiX17ioglfMTSZbz+rT+OeP4AvMQk/ASZLF1kUnEE/Q6cjIOzTz2B//vP/wzLixfhuR0kYrTu62Hf3mluiYjHOR96osvDWCTw1eqOTE2JZhnD0VZTtCHozlBEOlvCh37uX8IPqJnBtoqUtAHEYqTZM+7zkUiyUKKFRWHNUCuNIqu+unI4POAicb1VoJFYhnHSZewR1QuwRRWxkRbav1YVWPC0i4VFDT/JHEBzBJ6xBADCxSROTtpegmwS3dUlZEo5kYfYWLiATLaAP/vYX+BffOjnRUOhvr4uMRj3DnnLpohrf96qQMdCi+hpsBAUYWLafWRc/nuNDAC7NV0bCHAtB8I4CpOlZkWTmpD+Jz0UYalOA1zzX3sfWzlnCwDFWlqdtmzapNf+f+R37wAAIABJREFU5Sc/DpcoWMRLyL4fewHsgbrbzygJgFFTtQIyIfpDXWcRANME1SZz1m7MVsai1DMm8hQC5CST4FKSDNPjYir7Ntjk8xJUsGMXHTf9Wam9NoFhpY2PJVBx6eJF7N27VxIXJjkcR/qPrq9v4PTp0wIAHDx0ENOzUxLcs8riux5yVJKOO3jX29+FbofVKe4eKcQSGQzY80MKGS1VuIqofi492CNByRUqK10pAMCn51hZIUauONuvxwBwq9tIrrCpZ17OWx56AUljwx42Qf7NIRtVBN0e3xqqhW83v0Yr/PZa2oPVgknRzcPOJ0kcduj1H4rvbL3+t0qhVTF+eBMQgAme2cBUZIUbLQ93IvQx/PQ/+wlUSgUsLy4gl0khk04JPU82N/Z7OUm0Wx3ksgU0G11cuDAv9nFMjukKsEbP1WxWxvbixYu49dZX4qabbsQdf/1JmX/dXlf+LoGAq4I0itozoTW3EVEYEzNtEiDafo3vvD9eJjgfeSINohQM4o3XiwenoMMufZW0F836futDI3ZHtrpivsv1ZBIua32AZEoVbJmoT05WUZ0oI5VOSmJMi0HH4fUyQZmxleOpqUk5wcGM9H7rQaOVFkWgaa8XiA6AAJcECkQZWtF69dwm9q8BQGRGmB915KmaS7HGjY2aATqHQqN0L4jL+9eNW8EY06tnEjtLt3UMkMXA1VrLUleAlE2pnsshqrZcds1YgVUd0dFbpOq0y819RxFAO+223MvMu4kNUKnmxd1BbQ1Jr7TWiK6wJTjWnTbnN4FWgjQpXLywqI4LpCxKa1hK5tAyhfxm5qTiyQ5S8aoHbSUzeNXtr8brXv96OQM3anUZo0wmJ6rMIkUaeZ/KAjEhVOT3WyWLo5WJy0Z5jNaIBmS7vXHv1asgfby2kmhYKuJtQRYOJ8fARy7N1iQyJVL4wufvwi/+wr/E/gP78NzZs7j/oYfQZ++qQC8+nEQgIoADVnyY/A/6qkVt1qqMrbCDrrUJYnTlqAuAfVae3zZJNtCeAQu5ZNhzRM0VrTTZmEX3BoIVo7PehsVjwNHdXo5dPO7aAQCrCKq8JIJbQvkVcIyU9QQSqSy++IUvY3FpDQM/hmymIOKtrPSlk7R3cyVO4hjed9994jDDhG9xcVEE/XiO0E5zampKCilkSkrlnsk/dW+ia2SEaWcD+O2G5nKA5soHUa6uqR/INTfcLJtA83voAiNZhgJ4nBe67rjve0L5t0w0JtECRBs9kGSKySLQZeW/R9tZ0qq5Z6v7CtXeh9Zrdl6Nfo/Ow2Fx0DJ0LIYRghhSijeABlvKWDzLZgRo0eIthWHJSCJ4Q3A8AR8UFYYICS8tLCOfLuJlN5xCOt5BPFjFyeNFHD86gTh6xvs3K61BAe0+A3UwIqWdxQsm8M36KlqtdfR7DQQBLSNZoCMTTQedzLmkk8faUg9PPvaEJOPlUgrveNtbUd/YwNpaTdgKqUwM7W4N/X4Dc7N70G366DfiWJ13kXRI/y+i3t1AppRHawDkJw7g+KnvAuIzCAK2ziaAQQOnH/0imutn4FAY0O8hn0yj3V6Fk23B86muP4t4Ygof/8RnMFEtY3Y2i2JRz24/lscrb/tBpAoHkJs9CSQoWtmSdkIEXTz1yLfwp3/0UWFuLl66gIy0lNVxYN8e6X2vVsvC1myb3InFHQFaNtaRy1ITgqAAWaAJLK/WkCtU8U++/x24/bvfgMDjjFP7YP5dL6wm2WRZBPGeauDwJuGwzr/oz8P4ShsqI0EdYkZTKswDTTYRzePsihqdhcJrFLtdjRC0iGjOPgHyydz01HFJ5p0CZAxuA89Fr0+QhHGRshaUbRPRz9gy/h7de83n3WbZb3W+bgLBr50BcOUbzgtxz3EAgE2KZX6YYGITQmoTOEuttRPJbMoyOVllpy8j1Vpd3bj5/49/6g70GBxvAQA8X581CgDwkOHBYj8LJ5sFADTo1slnE3L73R5OBAZ4AFEIkP7oshUZAMC+3yhixOdjYhQugJH+EjkARGRKq342aSUljiKAExOTSsEVKq6HTJoAwDqeOf2sAACHjhzC5HRVgw0DAGRTaWEDWAAgFk8qAOBkmI5gEEvCCxLCAFBatQnQIgM+Lqi0d32hAACb/G9KdCOBrH1/fPcOVeylYKrXzwI5VqRx5wBAk7mdbtsl8fY9jAJU9n1cyRhaSvQoC2D0+B5OoOHeG76+sVix89ZWoI17vKhsf+qOT+Cv/uI/CdWsWipgdXkRc3tmUGNvJa1fSJtnYE6V2HYfS0trIjLERGZxfhknjp/E2tq6bNKlQhGXLl3EzMwM3vTmN+KbDz4g/X8EBhggMHgjs4A97NI7ba+bqfaGgIp8KAJQ+v2Fuo1ej+j6Dlih7Xrg91F12Oh+IO8wYiEZfa9EqFnBYVElk0mhWMqhXC6iOllGoZRDs1VDms4BKfZRuuj2O9I3TtVkiiW5LsPm4dzVPcXsQQIwUHxwqHwtYjmmYq9ARViA3XIIGUB3uz1J/kV5OwJ0Ck2UYIS5NvZKqGuGukfw8OV+J5ZFdEWgAJRUgVz0e6TuUafA7qmqzM37cZzFOtUwJy5/c8Na8W7Toe1tAIevtuM6jFFMKoNsjjRWXz6T9I4SuvFV/I9JPsfPAgBMaC5dXFT6csJU5+IJofmfOnU9VlY2cO7cReTyJczu2YvrbrgJ199wEw4fPopOr4dWu41SqSQJD+3vmCTZ4Cc6RlsBALtZI+P2oWsRQdVg0D6DClgKCBAFAAgEshrusqc2jnyGHt09LCws4i1vehP2zs3hlbfdit/8nz4C9m/2B2TXsJTpIsu+124DCQEA1O1C+nnjBFdse5Csgt0MzWWPsen51QEAHtwe19YQALBq11sBAM/Xe31ePrByla5x/70cAGA1kpU/amQwUaUK+efv/CJ6ffYn8xXZMpVBt90Rii/PKgFaggAUOObPjLNo+0cQ4MiRI5idnQ2rdIx9CAp0et1QJHV0PK50/YxbHzvGBqa9TNaByYtYex+wes/qpST4qnpu91btuTd2lhYAEIBY9319Hq3SM2EjYOJ6ZKKx953nNM9U41giKu+GgbWLCaHgnRZQQgtPAhkyJfS6MvFnm4WwLJjsScHBas4kAC+hNn1+E71+Gz2KEza7KGerOHn4AOCuYoau1P5FHDo8gcOHDyFGGn9qBkGPDKCB2r8RAGdLrQDPFIvrIXDbiKXj8FsbaDRX0Witol5fFX0QigISgFhZ2MATjz6Kg/urcHt1vOH1r0FKeuR9OXuDeBdpFo0dF/1OD1lnAolBFc3lFC6ev4TDx6qIpbpwcjG06byQKqE8eQLl6vUoTh0TgBuDFpbOPYCLZ7+FpF+DQwAgRY/5Bvx4XZ1w/CkEKOILX7gXfa+H4yfnkMk6KJcqGAxo7ZrGW3/sF4BYGX6rj3gug3a7jq/dfSe+8sXPS2z27OknMDs1gWZ9XdojThw/ismpKr714LdESHZiehqLKyvoU1smlZb2y3qNuk0EKR202n288tZX481veRsKpSnEUnkMehxPawcZZeKphXEQd+W7zM+IPo/9WUwpwvjMFtv0eWS3N22Lm/kvw8k4LCDr3LbrLYwDI3H9drmojcFtIVdyOBafBz5qGw11wAhZoEYzJ5LPDd+NCZZsuBnGntvHny8BAEY0Ty74LgAAmVjxWAgAkE5EtUoGQp+583NYa9UvAwA2AQzX4DNuA3c7CYnGcfKEF1XsKDZ7kFt2gH0PfCwPI2sdIQdPpyMsAEGcIgBA9LG2GkCq2vY3Kqv25fm15zYmP6+vrQsVhxQ5Tm72sRNJtgDAs888J0HkwcMHJdGQ/itu4t4AGfbqIoZ3vu2dGqA76f8iAQBJNKgSSwDAtBhYAMAma+PPxPEAQPQ5ttq0rIDkdq+5U4BxVQDACMXQvi+uJzvvhiInygIQ7Je0OgT4mZ/6CaSpEuv14HuuOAbIe6NAZ6+PJIM1n1S+AZqNDlZXNgQASCZScoidP39BKjv79u7FxQsXpap85OgRzO3fi+eeexaVahmdbld9zycmpFLNDZ9U5vDGat2mvXbzgTL+el39PUavWTSRp+iM1x+EAMAQRR7SwcYDPGxBGFIuWdEhGy9XyIqF4ImTTPzaoLgTaY7ZPINb0mIHamGVSQulsu9S3VjHSmxLJehie1BXgFNhEsWM7ojA8wawHIOdRPekURBDAjkTmdogVVotGIyJfogGerlcHrkMHUUgbUj0u+dziUCgaU/i01j0nYkzb98JAACDtFyOtEgGtkY8igCAZVoIvZUirVlxfyJQtrS4qurGThpu30e+UMLy8gp++b/9VZw5cw5rqzXM7tmHg4eOihVadYKU0phQY3njteTYk90Vag+MVIuvNIEZtyLGJTgvNADAcSzk8ui223B7rohW9bt93HXXXfiVX/5lHNi/H7/zu/8GR0+eEuXmZofCWin0uk3k0nHAbb8EAIy7yNfw9+cbALD2YzxPCG6xF5misvfcex9S6Rz6ri/riPZinVYbGdJ7TfDOuIrsRrapWR2mm2++GdPT01IcIeuSeyRjKoIDlxbmcezE8RD+sftVNFYddWG5hqG67KFSo6QdnDlHmT+JArs/EIarxp36MGlLE8aW0fIwyC1ZWPamoJayhgL2/ceT0iJEIXbKJPD7YEAAwDiWyOuOQYB3+MCS5Bl2puzfBngmM5QVZib8tPsTm1xhxRjOqskDeH76LhmrKbR7NdQaG+qGEk9jojiBvdNVVPIDFLNt/MNn/gyd9gJedvMNmNtzELe87HWY3n8Cbr0tYJG2IRrgQdpE+WGNCC9/Jkggdxkg8PoC1sbh46nHHkGrtoRgUMPpp76J60/uR7mURqu5gWIxi/WNJeQLKWSzCcxfnMfUxF6kE2W47SSeeuI0JiaymJgpwo114DssjOXQdrOYmr4RBw7cAKdQAbwWgs4lPHj/5+GgifiAQAJj9h68oAFvQNB7Gq6XxdNPn8UTTz2OV7/mZlBTnGB5IlHE2noc3/26t6Nw9BZ4tQ6cYh6f+fu/xX33fBmdRg1rq0viYLCydBHpJPWa8jiwfw7rG6solUsilNrp95HkOUz2CEFQHyjmS+h1XdHWePNbfgCve8NbMfBioi3DVgARVRSILVJmsm0fMR8+k/9IEWwTCCALSR85qt9jLpZaDcoc3xqEHXf+2AUSXbt2yvKx1oXNFvRsAYcMTv1S/bboeRmNxTeDCi8BAJdtB+MYAGNbAOyF34YBoIuatpJUS05pP1GSqHAf33jwATzx3GkMhD44rLKNJtLXumnz+ZiQR50AZNIwuRbK5zDYHX0tPtb27vNnTi4eTjyAWFWL2gDa920nIF8zCgCMAihcNAQAxEPaqD0TAFiYX8DM9LSx8iIVkoJSrlAnKUB49sw5lMtlYQAUy3kJvJn0882knaR8JwDA4JQUsu80BoBcj5HEZqsFzk3JAgCWPRHdcOz12n7+jAcA7HOMPu9oYmUBH/ta9u87UQyvFADYTied2xlp4dH5G65nsVrRFgDSxP7jn38Mf/upO5By4igX8tigR2+eFmgxEQakp6/bY9Ci5+65sxfheSxLaJU5RYAAMUkA06m0rIn5hXlUJqs4duyoCAIm0ymZ7/MLC/I9k02j7+oGHW7q0R54Qx9+oRkA9tCw4xSuT9GdZXvAsIVHxO1Mm4BtBbKPHz2k5IDqqZMCaf+sXJINQFVdxjBOKgHP62NmzzT27p0T60AGLi6VzhN06XDQ7jYFGFCXELUkZCLKxImBJCvoZACkM2kBUuX3xrVEbYijEk6X7V6hCI6dh9HPwIN94JKqzH5JVrMJCql2ggIBZEjRScCFSy9h2vYwqBdrQe5dLtYbqygU1RbKuguo6CDFdez62io4eHEwANIZ7tEUoWJgrQAAWzu0oquMIrHmiydlPKirsr5WMxaLnN8BSuWqMGl+7V//91jf2EA6lZVkh/ZKrH62u10R/SOQQgvJeqMhIHK1OiFK2vbsi169KwUAxp3f4yjOLzQAQACL/f/dVkcspcgCKBVKeOc73oFep4s9e2bxZ//Xx1BvU/wvKQAABTb7pMg6AWJe5yUA4FoDoB0ef60AgCxx2x5kkkgmBSEAkM3jni/djbPnLkksQgV3MgC413APoX930lE9IrE6Nvsv/89KP+NPa99lQUeuTRZguI727t+niek2lcRxCci4v48detsCYCrjjG+HooTcW/UZRJjYci1UnVmtVMVphJ+AgK7a6jHBH1CJfhBHs8UYky0BEtZJwYnjqwm50qR3e+M+bwtP9my0tn8UU+N5zpg9yg4IJXON/g7zcu6XzW5dAAC+x0K+hJnqFGYqecS8VZRzHTz68GfRql8QZw8BTbPTmKzux/e98fuRyxTFClQyZgIB/GI+wXHKZA0bwbTpsTWCIr8MUgYuMrkkemsXxVYP/gYee/BLiAUN+F4Da2sLmJ1hMcJFPBag3e6gVKhI33wscNCoNVVs++gBtPs1JHMZpHJVrG64SGf2oVjcg6NHTiLwu4jl+njgS59G2unB77eRjLNXnsA/rw/1K6bR6xOw6ePOOz+HN77p1eJGQAp7LJZFPn8APS+PV73uB4B0EQ88+C3c8defEvcuAhnLS5dQLWdR31iC4wxw6uQRBL6LtfVl7D+4HxfnF6U9amp2DmsbdfS8AaqVabRbbJ8I8CMf/DGcOHUjGvUuirP7hZlVZztAtmhmnan+i56MmTmiIRWdP5sZAnIumck1bFfderaNdjuF68pofpkgNSwqSBzCOWRaCKK5kz0P+RzR/JM/c+0z7+L52e12pGAavf+VFf/sZx62w2y3hv7RMwCuFQCQx1sqMANmzw37ts7NX8Sdd39JAACbaG3uo9v95jZ6QXkhrR1f6NU90AQpmkCFiUqErh9NJO1E5STkITQKANjJyM/B12NgbG9bAQBsAeD7sTQWPmZ1ZVUqrQy8iahS5d0KctCC8Py5C9IbRwAgX6QNiweHh4IfIJVwRAuAAAD3yO9UAECuSeQiRq+BXeQUAKSKLYNKO97RsX4hAQArGhKtqm4FEowDAJT1N0Q7LqP/j4oLWRaOReNDD2XS0GxvuhELCwZS6a+vr4p37E/+1z+GiUpJgi4K4rj9HlJE79sdsdUhAKBtIY7QmLudPry+WqTJ5zCUQbao8P9EpjcaNelFo0ATN+ellSXp1yTAxyWkPr4jrQu2avFtAgC2SqxkbhgVZlGcjVDjbTvAqBZIFBCwa5lMHVu5V00QVbVn8sjeSOojiBp/PCYsCbZOVCpl+bs3oIq1j1hCAUodJwaE2k9NoJ9JKcEFZS+pZR8pprLPME7i3rllG4vOJAt+2sPUUuX4fxpHJqmiwV5OobOaChQfKqJ3qhrNpD+VzAjlvdfpY3FxCefOnsPC8iVM7y1h7/5ZcYrg51VNjM2fZ+sg9cUBAGSyCQEALANABJYMAKBABsecokvSfIhGvY1mkxVKMsNyiDsMUB3cdPMteM97flho/flCWUTOOl0K+jkolssSzwqFkfZE3bb8TLcAr68A3migcaUAwLjgf1yCc+0AgN29hq0k0RYAzgexzCKLgoKSwlJL42UvuwUnjx/Hd3/Pa/CLH/4wWhQFJBvJ85Av5BCnCrffEwBANQC04vdSC8C4K351f38+AADLRhLytjinWNcQapck8YlPfkrWCOn/rudLUtJoNFHI54WpRkEzK0LGfY7FFf7fOiLJHEopuMx1wb9zXlOYlm0AYTg/ogXAkXghNQB03TJZZ/vQQABbFmOUIq/aSlYLQvZbW3kVkRACvazAalU98CnaSheqNAY+z42B0P67XQKEOvNtrV8wABFaMy1gV3fJI/dWDQ97TvB9U2uGST9ZZynj8MPzZkj71yq9nh8BKJXXbjfR7DXR9XoYBDGUiiXsnZ7BVCWDbKKJC89+HV73DDqNiwi8NpLULxikMD0xJ2LDlcoEpqdnpOWV7MGJyWk4pSpAzZA+094kBgG1qxwEbDmjdZ6TEuan124jVUwB9Xkg0US/9iy+ds+nMXBXMFFhO6yxBu55yOcLEiuz954OMJl0Fvfd+yCuu/569P0maImbyZfRbPI1ywj8NA4ePCICfJVqEt/8xheRywRGpC+OhJy7FAV2EI9X0euTtZfDpz/9KXzPa18p1n08VDtt6g5lMTF1BMeuvw1OtoJ//9E/RJfxlh/H4vw88ln29C8ikfBw/XVHEIvRnYlU/wQWlxZx9NhJrG7U0Gh1UZ6YwspqDVNT+7Cy0sEv/dK/RqFYFrA5V53FoN01GhGqcK9xm96GdrJW7HEoChmdRtFWpWgLy0hUHmF0js/VhiDd8N1EPYDsWRVN4uMsLHQ6wixl0m+ZQVrwszoww+LxaK6lzzmuxfSlFoBtt5DnQwOAwS8RS26SRO7IAGAg1Ox18PFP/zVcCmYZz+xoID5acdv1PhdhF/AgsagRKxKiQjvS2jA6ERmsWSqZ/ZmoNPvxeaBttlrZLHjH5H50Ug4XAg9L7V8RCzAjjkcLs4lqVSiiBACy9JAWxc84CABcOH9RVHEJAOQKZA940vdPFgCBAAZbBAB4qNBj+sXOABjF43a6ztGEW1NVFdSxwJEcjCNijNs/33gGwFaPjT5/lGJo5020GrFTAC69d2Ef0vCVwq10m+Q/7BUMe/GGlAlB6AUIEPNgqfgP3L4AAH/yRx/F3V/6ovSblYsFNOo1UdymCrPY7LAaHJcRxfLyGuq1JjKpHJrNllrqIS5e5/yZdEwyV5rtJvbu2yu9mgzIpqenROiT857sBElsRbneHEA2SJMPvxn8uJb1vd1j7b4SnTfhvuIzURXuTNhfGrIDjMuABXps8h8FBSS4i8fh9vqa+Jp2In2MJukqiOXIGFD3hPdjRX92dgZT01VQPD6eUJaRJKFqpqMCdCKWSpEeigU6QrVMpiiIoz2nFIxyB/0tAIAhjBSdf/az6PtiAOMghbQIBWn7gwoTxmOOJPv8ns8VBBjaWK/j0qUFXLq4gAY93GNxOJkYap1FnLjuiDiWsLqtAbe+vjAVRlwPorNc77X7rujnQwMgm2MLAIVaKWBGwaEoA0CZIRwLCgCSBUB6PwXMyIhIZQpwUgV0+h7e//4P4OTJ6+Rv6XQW7U5fWDW00kym0zKupAXzmknlz/eVJUEK8TUAAOMS/LF/Hx+3bbssraWT7QjdSgOAZ630eg98ZBnQ+wHu/vLd+O3/+XewurqCj/7h/4Ybb74J8VRakn+XoLwTR9qJwe01QZ1zqwHwEgDw/O+Q1woAsHARZQCInkkEAFjfqOPvP/M5YcnQAYB0ZAIAFCXleUF4mC5Gdr+ghgwDfd7ICBi2tQ3BbcvIYjzJVimpn0cKNqN73k6jNo4hM27ExaGctH/Gtp5r9n11YpFzxTD0RA9CRADlsFEGgMFZxUSVfvVx0srV4q7TJQBAJpiKhPJw0FzdAr6qHcOWgfEJznafQh8bgo2GhcHqPxlnPLcIbohYmyk0RJOzGD93l5aodXQphilytzFMVCvYt2cGlTzNC9dx7xf+CtV8C6lYA0G/iUnaEdd7yKSyEsfyPMzmstIGwLmUzuSQzhUQT2Zx7NRNSKQKQKoIOHlALPqSIG46cGlnXMXy+XMoF5KAt45e5zy+8Ln/DyeOFNHvLqPbrEkLku/FkcsXBawoT+TQ92tIOml89e6HcPLE9UhnIGcpz2sCME68iEQ8g6STFb2ebC6GCxdOI1+gFSwtXMmC80WMLh5PYeDn4A1SyGVLuOuuO3HixAGUShkBSXh2rKx0UZ06iFM3fhfOzq/hbz7zOSTTBawsrqPdbGJAoDPuolLN4uDBWRE+rNUpmuni8LFjOP3MGZSr0+j0BlhYWsMrb/0u1Bp9/NiP/iy6vQAzB47wwEV9vSH6MxRj5HhSoFausuzzWhiSE1cCTzpIsEF0VAjWSqAODwcCdXpcRw8MFlD1eeVmv0XYOPIQUfCToCPUlpDAgAm8y1mzNQDOeclCK7+spZ99Po4/9weyEDefccP5bIsfYZ9juAzGAQLD9bLV+Rn93fPkAjBum3nh/n4lFMLRBDn6f/bzy22HFgAinXYzsS0A3FAoZvqXn/ok+r4riC+f11K57SZ/rZ88nATmiawdIC8iK5mWAbDd6/D9SPXd0cBbqPhsZfA8LC8vXwYAaMDIhUdKr6l+jiwI+1oMBLm5cILTDoaHUb1elyRLyF0MGqnsn6ESrCsV3pWVFVy8cEnscaIAACv/TP755XZ7IgLIQ+U7QQMgSvcfLWbauWYFlTYlaFRRp/1hRANA9qERQGf7OTQeAIgm9VsBUjtd43HBt64b2dLCt3glyf8wnWYsoRYq8rmNQq+8T1JTBASgDU4R6ytL8Nwefu1XfwW+qaZJnx0CYZiQbcJqAJMdnvV0kFhZWcPayjo818fcHBkpHuobNRQKRZmbBKXIIFhbXxVNChsksGfT81Vtn0msvj17gGzefK98K97dTjAqyhl9Fqlxi8Xb0IlDKhuGDRANDqOgj62i8zO12g0B4Dge9LFVyjifj2PLxFq/M4CTPUEYA75UsTrdFmZmKyiV85iYqKJUKhpfaxUWJDuI1ksCAvA6ZTKiGUB7P84BJpOqtbBVFmfrRZvbm7RdVUc9Dgdel+Z2ulcJGBLa9BAYjeG5Z54T5xHS3ulrn05npB2En7fntdCPN3Do6F4cOHBAAApNbDWg4J6lVoRbv78XEwAgSXlEA0BBWV5LtgVorz8dAJaX1sSCi/oqtFpK5atwUjn85E/+lGi2EBjgGmKvM6syHFOCZd7Al6oak1tbIeS8U5Gl3TMArjWBGaOBuuOi2xkAMBokVAj3BvB6LlJOSqizH/7FDwuIffHiBXzhS3fCSaeg3UaaTPX7PWTSCXjdJtLxwUsAwO62vit61LUDAHSSUdcS6WEXejrjn7SIAD700GN4/Imn1VPcC5BLTp+SAAAgAElEQVRMZeQ8kUSLosqJBAYexTeTkvgztqIGgOhkiLo52ZF+aN/KZJF/497SaDYlUd0qgbiiD7/FurvSx9kTjYJsoWir6PHQUjTiG2FEepX0ZhKv0HovJqyXmLCM1Oeetuv8IghAxhELTPJshgEvjjJQhxllD/Kxuz1Fw3RQ9jqJjTOqk8W3y/NcQEphMmj7qy2wCDDguWiurehZ5zjoep7Q1Pfum8W+uUkk0cShPWl8/St3wG+dQ9BbhtdeRzmfg0/xW597aELaWIvFgjjeMJ/gXEnn8uIe0R8kkCtOolSdQ644jUx+EqlMCT6hQZdtWQVgkJQYuVNfQnbKwfkHP48nH/sc8qkOHHSRoYBhwBY6CmLHkMrFgWRHxvWxB8+gWp7E9EwZ/qAvMRKBgViQRCaj7Qqcg61OHd6gi3wxA8+nZpIj85Z6Sk4ig16f9rkZJFM5PPLQQ8hk4tgzO4lYQPFS5gEZbNRdHDr+cjz93AIuLK5hfnENtY02XMZRKZ6XLbz2ta/CQw99HdddfwznLpzF5NQUzp67gOnZfWh3PGTyVaQzJXT7Pj7wIz+BmdkjCAK2HrDokjKuM1kks3nU19aGLmRGE0qvuLW+5k9WI8Am/WF2Ys7tYTFB/zJ0zpIWU0lxxHswtOOOxsnRqv+wCGPZjhANoSioxLUeLbIIy9q4uHFe2jNZ4zpjfxjG/JbNMlzF4fm4qdB25evlHz0AcK0tALwArARSRVQSBFbJjAtA4MRxx99/WqhDTBaiLAALAFxRErXDrj0KAHAS8QCxAAA7AKLocfSpLCDB92bFA/mz9uwPpOoZZQDYiWzRKW6eO9sYBgIAMBlgUsXXYIV/ZnoGjXpdDskoAEDVSwsA0BKHIoC2BYAAAJNhAgD9Thc/9I4fEgCAtLIXMwMAFKYz69HmidHlGQIA1qDEJGiSqDGpSjgaREfsf55PAMAyYGz1NETLTRJlGR7R6mr0vYwLKLRQPLIhbSH4J+tBT/yQ4SD4gREh0jHUaqq8FxFyUwCA/W9ph/S2LP7db38ED9z/DaRTjlDYAt9DMZ8XSqb0d8cdSfR4aC0sLMP3fKyv1+AkUtKvnIixrSWDTqcrPZobtQ2hZjIgI9DHdc4EkIkq17paAUbQ45FmsSvfiseN5NZ/l2DGiBuNgp1c+1xTcihG3tcow2N4cEWAGqngDLBn7zQ6nbboKDBw7baJVuteRvq4DXb5HGrtpAeXqGQ7tJHrhBZqMm65DCYnJ4QhUJ2oSHJPyjgBAbEEzGQUAAgZBtuNoAIA9rMM91ZNyGUs/DgyyQIS4iWsgE6tVsfS4hKWlpZ1TohoqrZ/6OGswQM/Wzzp48h1+zExXRL3B9dVJgTfJ/c+YUVsK1L14mgBIAMgmyWgoXZUfO8M4Id7P8c9I64YBACWFtdkX6VYZjpXRjxdxP6Dx/DBD34QrVYHjIVzuQI6XVpN8tyg9zLbDCiA5mKjti4UW/a5d8mUMQyU0XNudJ/Zbva/uAEAiHtEpVxGr90VACCTyuB7X/t6mVNHjhzGn/yHP5Y+1LVaHdlcHkGcgHgHhVwKvtsRxe2XGAC72/uu5FHPOwBAOF4YAAQAMvjc5++SPvZ2pyfK5dlcAau0y5ydk1gnS8vUAd04ClL84I1AADWOrBYL9xJbgFGrL03K2C7AltIwZYky4kxS8EKKAHKHbff6CkAYuj+TolH6P4F4ntPa98/WM1O1J1uTe2mK8SiFLwM0mn10u9QOSEsy2RWRM/H0VSZdTIFhggDK1uLevVsrz5iAbnz/HE+pxGe1EMW9qtfvyRjbM8Segxx/uQ5uH821VbGndjI51CneGPg4fuIw9u+roNe8hF79DOpLT6BfO4PkoIa410I6AdCtyu130fd7ImQ9NTWBTI6OMswPNEcIYgm4gzjiyTwS/EoVkS9Oozo5h0JpEnGnjJgzhV4viVQ8L4BEt7mMwt407vqL30c+3UAh7aJdo6o+Y/Y4StUJNLoNZMvU7UnjmScuCMNt/75ZpJJsiVCB5HazjSx1XOIqUHhpfl4EfLPFLNyBtk7SupDOBRSI7XQY+2QRQxLnzp1Du7GBQwf2ynN22m3kCxXEEgXML7cRS5Xx8OPPYW2jjXqjLbpK2WwS+/ZNo1Cgc4aH+YXzsj9yX9TWELY95LBR7+P48Rvxtne8G9lcWceHfxcQiT31SfRcF50211BFNYBs5V9AANNeqCUEFQqU+TMsGMh6Cs9t+/sIiG/+JgCAIzyXEACItqHyaVi5D3GvCDNXzzeKTaqifwgskUnjakHYCn5Gi8MSRxmxZALtGo5EWdybwXTmUMMNwsbaVx51fscDAOMq/OMOiXEJeCgKYmN8AwhFn1f7YlUshr6tzXYL5UoFTz33DO5/5EFsNNWjmgikUIfNJh8KSY17k2P+bicXx4IBLTc1eW6BrC0adnkV5kpedmFxWRJ1qyBue9X4/Ayodz6ANInQA05V2WWzZaJANNVQsz1WZ2nJkkrj6aefRqvZlj7rYyeO0bxKky2jEpNLZ9BttfHeH3qvtABEbQD9WDK0AVTzHdp9GUpQ5MOOJkPbjYMF1SwCH03gw+eQ1b+5LYI7Ahe1JAhjAIBRUMD2+nPM6EsvNnJbFRiv5OKpY/0V3XO3dxq3foznzvDpR5J/W8FWxXYNIKK0SCbsdg1aayxZgqELgLYAkIrGvXrg9fG2H/wB3HjDdfD6XVpHIC5rwHiwhhsqK+MxscppNFpIxGlll5EecCZ/TGyY8DIh5SavQZlWC9gLSZCMQZ1Lnp6mnEo7N4JPDJK2A/miAM7VJjjbJVJbXT+lwglOsekWfQ6LPtu1GY6tVG4ClCtZ5PKsmqRkvbviTcvezR5azQ7abbXfUz0PBm5qLafVdtvDFkPcUbq59aNnMs3qfqlSlGCDY1mulFAul1AoFpDL5yShoqWarIOwZUFdIeSoMw5ddr7YvjmKEAoDod3H/IUVAXyYdHEP5uvK3CFDj9ot4oKilo70Iaaom1iQHjqEvQfmxD7J2ggNF+LlwcLl4//8AAAqWrj52UPQ0DjYWBZXtKIonyvNVrQBZmYmRZiRn12lGPSc4PXkHlwosDrEZLYnNn/5nFL786VJeLEs/tlPfwilUhmeMCSysl7I6NL+YJseRA9GwzwK7cC2313G7R/j/j5u33phGQBcW3GZn7TgSiaSuHjuIt79rndLz+8P//B78DM/+1PoeX0RtWIyQgEwcZFg37/fQzLow/FdxKmjQc9zuz+ZyT3sjB73Scf/PWSkmP5qPoLnORMAadELSbQaK4guOplOXe1NtWtQwFfj9z4yM6+h4WX8+9/NPcYBAOPiR8ZSrMRT4JKgF+nbZL9ks3k0Wx0BAJTCrpVGCn/xzLOkSAVhVXRzGNhrwj/KBo1Woe1qGvf+thqTrR6z3bnBc0z2dbKZDEWe9+Xv2NJFwMq23WlyNez9tx6tXAO23U21RPTziyEiz093gE5ngF6XiTU3IILWTIzYRmcDa74K1fCVaA8jnK0WWjsDAKOf135WifwYk6dTcl4LWG8E4mR+c932+wIKWHFGYb+6HtbX1tCs1VAt5GXfS+WKWK83kCsVcMMNR5FJMTlexkzZw0SuB6e/gqVzT+Dc6cfRqq2imM2gWCphrd6Sqn8qnUCplMfEZAmpFJmrMYnTWWBz6YIg7geOtFzR575YmkAqN4HS7GH4sQrS6TnAT6O1top8YQCv+SQ+fcefYu90AtnEAL1WH5MTe9DpA/WO2gs++PDDKOcraNXreNVtr0AmFUcw6MEVkT8NxFj4IInvwOGj+MM/+mP8Vx/8ADpuB6vrSyhSq8QfyBmcyZVk3pMdtry4jLXlZRw9cgjJeCBaSzxY2MrgBjlcXGzi4cfPotGiILCy/Wj3d/LEUZw5exrpdBITkxVxSktn8lhZrSOXqyKZItA+g7e/830oz+xDv91FkgAaY0I98bUdh/PNxDRscxYBSm6thpkypJ3xfgkFpoyblMYNTMgtLqCOOOqKo+xmPr1oXnh9NGpr2FhbxcLCAlZWVkUXjZpSjA0ZFzIO0vlmv/T59XkYD+r+aguzdh7yffCMZp7DViEyntkuwp+l7VJAArbIkLkytElmwdSe84zJVJPIDEbIAhgGfLs5P+1jZJzq57+y6/RjNxv21T5mNxtk9DXGDdA4AEArX+wFVRsRzkQrKnL67HM4ff4Maq26oL72AI0KPVzt590y0I/0hXOT4yR7vgCA1TVa0yhFjWPNDZLPL8wHExRs/xnUBcACAMMAIpBDUejdpNYJjZhK7CkBANotKkhXcfT40S0BAK/XlxYAn/YkEQbAdyQAYBlHRMoj1GztYTYSVrtegS8yAMAoCUfni1TzTQIt4JBJ7sMkR7yA9aYAgP6sFeJA7CTJAsgkHXSaTRH/+4N//+/w+GOPIuZToItgL0WJDAAgL2A26yAu1ZrVlXU52CgER9s86gQQBOAGb6sFfE0F7CiIRP93VhRUXZ0HvABhYZWdCab6xYeK9iOLxFYdrhYAsAeYfbqd9z9LydzMAIg+h6WCbwUAxBM+ipU08gV68tLHWuQSZWzInJA+PFYx+p45FDtGvVbta0gXz2Ryss5VQMroBiR0bEI2vkXnZX5ohUkDtRimq9PCyrB7h1SJwhYYBWUkWO12DI1WX0dpdgEqlSmxexQFf18F/BKJmDCTyEgggNNs1qXqNDU1KY4Pc3N75PU6/Q7gWPE3G5JHv0crCaO74PMHAITtZ6PsEuPYInaFAwVGLKVYqP2pBJxkgHK5YPZh/cyc18oEIFMjhU6bLRgJof03Gh1pjynky4CTwaHjN+P7/+k7BQAaiDCgsmMoMCVtNaYNzKzKSKVFFyr3tGu5jTufxz33Cw0AMFkgcO27A1H//5M/+lP8yR/+sViL/tZvfwS33HqTtAD2PQqiKaVT2kYCV+y2En4PTuAiMRgBACTYte0luz4ANg3PSwDA5bNlXPwo60VsMumIwZ58Jm1sV8rj3PmL+NaDD4ufPRMN9bbfTNNlC+ZW7DqbgEaZddF3Z8+H3VT4rwYA2KoIZSvgTN6YQOt7UdcdW221GjyM37QqqmcqmXU8E7hFUzCPPuo910evR10RgiEcIwIArMwmzNbGIIi9/0z82QIQBQCurgVgCA6rm0CCvf4pgvusMpv3avS4uDcJAE4gU75r4sb9kQCy1FbpmNPzkMqW0Gi1sWf/LA4enEI2Rf2OFVSybcyWAsyUEsjF+mhtrGDhwhmcfe5pXJpfRDxdQqPZQaGQwcxMFekU3R9SKIq2latnogEGCYiQKcGYNpnMIEhmUd53GPH0DErF43AK+xA0WSzrAr1zePD+v8Wgcx65pItuoynV+VSmirVGB/Mra1KIpEggmZBkQV5/6hjazXWknACJmCf6YGRYUJAxm6/iLz9+B977/veh3q7BHXQQBH0U0hn0ul0kyWjw+F4dtBptPPPUaZw6fhyJGNtdVF/ASRdQ78SwuNLDg4+eRb3ZkzNoemZKWGd0TapWy2i3W+prH8RE7O/Q4RNYXqpj375j+MDPfhiDtRYS6YLJqV2ZD9p+o4W2oV4EkMjktMhJBJtfbBnkdxMjKAFV7ST1LLF76fB7t9dBvV4Txs7i4oKwIRYWF1CvrSMeDEQHQOO0IUswpOjTaWigzEFxFoq0Q3Mv2H/w8CYGAPMozi2ygZgTCgjkuqETiC0+XH/99Thw4DAOHDyO2kZT5iSBKmnDcxVMDNmLLwEA48KA7f8+LsAYBwDYFgAmBESqxPs6l5VJRBeA1WZNAABe9LDaaQLhF4IB8HwDAK12V4J7TkC+X07YqPDfziPPwF+RZSYN9jBjBdECAPw9+7kleE04AgD0un1Bww4fPSwAAHtv6QAQeAOQAcA2gB986w/KWv9OBQBs5V8sSwzdXyoCFPwz6DTHVrQBdh3/vXgAgFGrP7tRStuMpf2bybQ5gLEBlaF0hQDAsF5FdLeQzaDTbiGdTOCJxx7F7/3b35XDT6y2pLKmCaUVJVTTorhU/Bfml6WSTTScssUMYKS6KRs7E0kGJBoccA2zksr3LF72jiPBBcUGdS/QRMyiyey7Hk3aFcCwVeyd6Vrb3S+scmyjv2ETMk2kN0+gUQZMCMxFtCUE/U2wiuwjl1dhUY6JVIkc9iZS3MoT0EQPPtVrICJPdo8cUh6wtLQqVR5hEIXUNk1EyZagsFR4EzFFpSzImghi8LoD+W7PcT2Ih0wRqabK4a6HtObI+nkZkLPZQx1IaF+lvssMRoTaFw9w8NABlMoFVColpDPsUyXCrs4ltInqG5GrYYL77QUAJKiOEg4idELORYIf1omF/7fCYhxvBQB85HJU3qY4I6tgCVEctkwxgl1U9HecNOq1lgTo9XoL01Oz6LoxvOO9P4pjJ28QO0ht7UgJ4EMGAMUzOS+08GCpSkPKkrae7AwAjDt/d3+y6yNfeACA1n8UqI2jWCrjA+95PxYXFlHIF/H//qf/B/FUgH7gwuUc5LU06s6k4lL9PzHoCgAgDAAJXDlxNZEkAGCBzu3G4WrG7yUA4GoBABPQ23JhjAkrZzUrell89avfwMrqujIAhEERBQDC0Q7b96J7tk3wdzobLCPgatfA1QAAfG5hG5qzzVoS2sSUjAZh53F+CuvD7H9GV4Z7rmr+iWqrJJQcB+65zBe7Lvdd7v88G3g/ggMcRz1/dX+wIKsBAUIAQMUDd9IA0LN2aHVtW8GkpYJncy6HmAXoI+2DLK0IAGqYsoxHeeNZT02Tfq+HQk6Ty37XQ9zJCxB03Q3HUSoBGWcNpWxDGAAJdw2JfhOZ+AB5VvdjAzQba9ioNfHgo2eQyRawtrqEXreJI4f3Yc9sFcGgC5reJB0Fw/UcU9FDe5668QRS1UmkintRKl+HyuyNQFBE0O0gFqyisfoUHvnm36GYcZGJB9hYryGbn8byWhv3P/QkDh46BLdfRyFLkLeDl910I+Kg1lYbqSSLcDw7cvC8BLrdGL5yz3149fd8N/yYh1zRQbfbRDbpoN/rCoOPbC8ybhOxFL5293246fobmP4inUqg73URT2WwWvNw9kIdjz+9jEaLAICP4yePyjnB6vnc3ByWlleMGLODUnkSG7U2brrxlXjzu96P/loLqXxFzn06BCDDyeVKu6esB+6Jxo2DsUKz0RQhSokvyCoU3QKNwbh3dvp0KVLafafbkTys2VKbWjo5zc9f0gQ91O/TeSFf4JiuhPwTm+DrutS5yzbCdCojibktPHDukTFHF5x2t49GqyVziueunMuGpR3VA7FFVa4/5loScwYJFIqTeMMb3ozbb7/d6Ih0BYy3BapQ0ygMS4ZMhK32livZS/5RMQDGDUjYv22ZSiPxX1QDgHdpdzsolkt4+JFHsLS+ivagj3q7IZN/E43O9kuNVHXGvZ/Rv9tDwm76tndM6E7PQwsAN29aP5E+y4lrHQb4Pmz/+PbvWQNtvjfpqTVocp+WSESXKXLHHlIpVGqCRgCAlCsrAjhgz1IEAGBvVSlfwBtf/8bveACAn1t6qY2lYoKK6obqLIvXYOpXOyeG9//PDwDYhDvEWyNJJn/HzTm6pPi7TQlqhGKsDIFohUVbXERkyYkjk0qKaE271cDv/97vYf7iOaTjFCLzDACgwLDdvAkpUyhufn5R1M+54VLoztIYtS9cq9eSThrvd2XDsD9MabNWwZ7uH/YmyajxXrcHynZrd6frGw3mribYt89pe+m3OwxsALU1A2CAfCEhtkIKVkbobYEi37ksgyQzUw2QRYBPEXGgWKhIJZ50UtLmeADzOw/jvlXHlmBSk3TRZLb9/0ggl86JkrzSZ3kNlLppQQAFWghM8LgmxVR763SuUMhP9VnYUkAhpnKVbQZFFIo5cRxod0jvzUh/pgQMnRb6LpkfFDWk+rFdiaOz1Izwt0kDwM4DfnbLvrKVA/bf273V0lx51rBtki0ApJ5STZj7KAEABj+8H9uySDOkGwIDwXNnL4oqdIx0Zj+G6tRe/OhP/pyoOZPqKGCtCfaz2RxqtZoBHyLJf5hxW4DrOx0AGKYfm10ALLmcLhku0g4tAAP8wD/5fkn+T528Dr/3+7+LzqCFAQZwpYKlLQCsCsfhqf2f11EGwEsAwO6PuR0eeW0tALonOcmUrBPSeUlWpPAwGWP/8A93GUDAAgBaH5edIqSqEXAcJhX2bxYAiDLARkGB6J58NYNzNQCAZSLwu9UksK0KsqcwxRMGHc9R9u4bjRVDqVZVeTK3mBCxlYp9yzFhS7DthUr/BE0keTLWqwRQNNG1FV0L2LIYYFxWjIuO0v+3B8mjIIkdv7BQlU4jlk6RhjRsP5VzST+HgAA8vxPKoKJYHeNcETX1PNExyeey0ho1GPCzJfDKW29ELFhHLr2C6UoP+yZjcLwagk5THAMYEaSEXTaA5wfoug7uuedrQiOfqFBcuIdcxsGemYoAAPw5JjbhZD4M3XWk7pNw0A2AXGU/nMwhTM3eiGzpsFgXO7EeMFjF4w98Fo3VZzFRTKK+sY5yZRa15gB/99l7cODQIfheXdgGuXQeuWwG+/fNoNVaRaFAu9YmMmkKcmfQbsXx8CNPin7LdTceRzLLyr4Hv0fAwEOQ0FKoz6Q0V8Zdn/0ybr7xZiRFr8cVvRwviKPVc3DPfU9gaYVnb4C5fUyEM5IMM5TjNafNLOOCWr0l581NN78C3/dD7wMaHfQ7HlLFCoKeh06niUTSRafTwHptQyr0K6trWF0nuFKTGELaA9hiIwUHnv0yGVVkHAHa3ZZoLvAs59knwBA1GKzGVZLOFGpNzHgk2qpDTIYxJcEgbQNVhh3ngS128HOx2MHlTu0onsV8bhZNW+0OlpZXhYkyWnSxMYq0kZp2Yc5b2yIg4L5L3YWcOO5QM+TWW2/Fbbe+CjMzs/I5ycBTG18ToygSv2m97CZmfAkAiOy24wAADQuZ6JJrHBMAgJWjBx96CI1uG/2YLwAAKR/cXDi4VjzPCu5dzea+EwDADXBUA2CT3+VuwIZYQlAuvncNGlW1Noq87gQAsAqlNGNdfPy51+0JACA9+mQGkEYmC9kXAIAJBQGAA4cOYBQAyCRT2DM9g9fc/hq1rvoObQGQZWqyYgEAOD7CALBUda0+7IYi/mIDAKJBkQ1OrOCfbIQm6Y/Wqe0mZEXl7CYX1lUiAZaI2rQamKiU5RCg+M5XvvQl/OkffxQTxQwSrChEWi2G0EocyUQKq6sbon5Oz14FALSCwcSIN32PWmWWQ9BS2cXr3pNE3wpj0mtX+r9soGReeDsQYNzav5Jgbtxz2Ir46GHA/++kAUD7vnSWdHnT02aCJu1dVXtBmZ9GZsK2sGgErGAL2wRUU4GigAZIkABZg2SKMQlC7ylKbw9gu8ew31wABQYhgrxr777t/+dLERQgCMADntR2Hqp0baDfuoA0stg0JLBtB7QntZOCLgSs/GugwD2OQS1ZSqzZ0jbSBqAhjDUc8m8jAKBAqs4tBiQEUvg7ChTavTUKAPD6BeiLBgABAAGtEpzbKjLGwIVsF6pCE/y6cGFBAkJaPREUe9d7PoBbX/NGsPjPseDaELvMGEUws/L6ygazAICZCJExudyCafNs3U2AMn6+j1yeq3lA5L72utt9eisAIM4WmJ6LfCaPr97zVfzqL/+KjNM//5l/gfe+7z3oBW0M4r6hQwuXVOdw4Eni/xIAsMuLc4UPu1YAgNeKQl7cx6jwT/p/Kp3HxnoDX/jiVwQMUAaAJsuXAQCWjTTC1LLzPsoKFVq0paebqrx1B7rCj7sZfIjO5ZHYz54r3Jcl+TWiZNGWhChjwTrqGHhDAAGe4dwfVQOBlf8EBgGtXSns6krvv8+zNDzYLXirgrF6pobPuI3Y0c4MOfsRo4AKi1SkSyczGXTZTmZEcOQzi0ih6QNnm4LriksQ49t6rSaJpGVlsv887lAbpoduG5isVPGKl5+E7y0gn17C3ukBkv4KyhkfBRayeIb1SOt34aMngoEKdgDPPP00Lp4/i2wmKby0RNzH3Oyk/J9VdAjrgd8JgjCuJdDrSEtirrQHLa+IbPUIJuduQDJdFX0ceE0E7Xncc9cnUMz0EQt6mJicEbbCP3z+PmlFjqGNUjGH2en90sM+M1NBoZhEMs2ed8aYZEHG4Hs5PPXkGTz51FP40R97PxrtBaTTMQx6ZPAGiDm+tDn33QD5XBV3f+kbOHH0BAq5DJqtDRQrGTS7fcRTVfzHv/gsYs4c4k4ah49OIhZ3RWC5XJlAs9ER8CzpZCTOetnLXoHXv/ktAD8PvQ/zBTz3rQelYNpo1PDkEw/C89Re2BWbdQIrvmgL8PMRiLZnNdmHehSpgDanlk9ASTZwoz8WaTFVA8ihK5LEemzxNBptRCsYk9MikPFOtA2A5yBjU/4+l82LRgh/5plIoWGh+Hd7SGXzBvgY5ky2kBo9q+2ZrExLq8HB2CiGSnVS1ihb7w4fPozvff0bcPToMTm/CWwMNQBs8v+SBsDV7Jc73nccAGBpKZxtrBD23D426jU88+yz8GIBehigN+ibCd0QyiZvnGQM4ojsXMstygDgz6MtANcKAFDxltUfvlfeLCptD5CdAzhlAHDyMgmwiqsEAIjaWSRtiMC6AgAwgKILwL4D+wQAEJEu7t3eAGkniaOHDuPlN7/8RQ8AiC/2NiKAFgBQ2n9M1LKlumc2KklXhPJ0LT20//kZAHr4m83X9mUZwT/+xWoAmMl12VJgIh5FNYdmLrrJkY5frZSwsb4maG2K/vIxYH19DT//oX+OUpb0XBLB9VAYBgx6UHCusfd5ZXkdGxsNxEg5DOhuQWYGFYh1/qodnclsI44MYpFHci/FhkS5mV72audiFA1CSnsUWd0qsd9qH7AB4lbJ+5XsG1utz+jvdgQA2D+Y4iE3DNT0YDWHJumhxmVA5rDxrhWUXOyyDHgyotaXgiIAACAASURBVI5rdDNlbImYh0F6WCkziHkMSGezUgSySX8IAhgdAREINawBJrlqWaj7IJNdcSGwLRAGwBGNAXMtbUWdr8EWBcsgoEqzQ7oje1pDH89vPwDAsQoBUmNbxetOOiEr8KwY8AyxOgC2zUq0J+IM0nvYs2daABR+No6JBaG5rxeLZbRbXbSaFDQikyYrNN5Wq4tf+43/EYFTQNfleyBNmAK2um9z3VjarAZYpnIX6jmYUacI0w4VvHEAwJWuk+3WwrW1AOizDgEAXf8KBOjv5WyLOSjli/jN3/gf8Nm//wfRx/jYx/4cR44dQtOtw+d1EIq4ipIJlZoAQMxDnE4AOzAA1G4zCo1u/qRXAxC/1AJw+SzZeX4RcNPE3jIABn5c1P9PP30GTzx52oj/KbNDYbDNDAB1NBm6ldgYygLCttrO+9h2M/5Nii2s7u3Y4rX1rL8S0Njeh6/DmHQ7lyqCuhR9ZJudCj+aNSBivUoJZ1841dZZHe57ZHsN0HU9AQLisVTY5y+grQlnuAczcdu8/ofVS3smjLavbfWJ7WeR9jRDr2asGU8m0WJV2IjAC2BtUHz7SqKz5AdSXV5dWZE4jGeSWLI5MXQ8assM0G76OHnsGI4fnkEitoxCegFzk33E+gtIx3pw/BgCj++agn9JJHgsxX10KGRHYDqZxPmzZ6U9MZlISMzSqK9jbs+MsBeTKSrGE0hRDQRWpON+gNQAyGYrWO3FEGRnUJ67HsXqQRTz04iJtXETX//8J5B1asim9bHZfAWLqx1JQDttVvvzyGYqWGX1fG0RJ08dguvXMTFJ8dc4FudryKVmcea5eXz1q/fiv/n5n0GteQGB35Xzj+J6QcKVwma3O0DSKeDJx86hXKhiaqKCZnsDhXIajU4XQaKM//PP/waVieuRyRWRK7g4fISOGOuybuo12gKq8OwrXn4rXv+uH0KwsoKNjXVUJydwz1e+jMWlBSwvL6LXUQ0Dzj2ezSpBqUwqgk+ckdJqKOxB/RL8xAgRy3xjOGec0JT5qa0W+l3ZJbRu18KDglrasqxtMY1aHelQvJ1iwixeUgtHdZHIomPln8/dbLRkjBUYT4rrS73VEf0E3jfUoTBC1xbws2ufOZbNDzl/U3xeOq351DKq4ujRozh06DCmp2aEBTA5OSXFWXNKDbWtNgkSXkmUuPk+/6gYAGMDDIMe2iDA5gB2yAS5SVLNdCAAABGkx598ArV6HbGUg3qvDSdDqqUrmwzpRVZQjxv+tQIAFjGWbdkEvrZPX/ueh8HDuGBry81VLCg00LGHhH0tTewjNhSXPQGRTAU7dKFwV6QHe1eCRwaUXHRpUm0HA/n96dOnxa5tZmYGc/vmLgMAaAd4w6nrcMOpG2QjeTEzAAQASGpgIAe/zR9tShuoCnNIR+PGZD10zcGvieRuby8+ACCq9m8/VTStGl2PmwEAO5tF8lUe7vZ6Qm3jIUG16kzKQUo8bD38hz/9Q3zj3i/CoVANmTemvULYJla4yI8hly1ifa2O+fklil4LAMBEJwoAaGWEib5Bls0mrgKwmuzYxIrBA+nlrD5L8G562qMba/jZxwR4FgCwgePoTBi7psPk1czBkUqQsnOGFEm7tiXJTwCFUtb0zWs/sup1aOAmNpVJ0sLVktFeOwl4jWd0JkvBp4FJuBU4ENZP3BFBNOnL58owh3G0xYOJFvfOdDaFXJ5KuKrirK+vRX1aCLJiz79JGwADS6PbQGG/eFxppUL4NAJC0jcX9tIDfZf6BL4AN2JDKCq8nlRzHPa1vkgAAH527bn1JfmnZSrFUvmlFX0m+MoQiAIAk5MVUIuC48Ox4v0UMKBmQFrcHBr1DhKJtAhJUQTw1Knr8RM/9SFsNKlen5Trxftz7FS3Rd9L2KNuqbshG0DKbPDHUHjHzd+x5/OYrfEFAQBkMWolkfNE7P+Sabz9n74DjY0GquUqPv7xT0gC0PIaCBJBCACIEwCDewMAJDzVANiuBeAlAGC3Z58+7loZAAoiKlOGxZBAEt047v7K16TKzQqdVsDVASA8y6zGSwS/36poIi2AZs3aHmK7zskKVMeFq7tdDQDA19xEe4720w8GkhDLHDSiu1EAQB1fuY8nMQhY/AI6PVL/mdxzg+bZoPGjsq8IJCtYyLYC3cejBQ5me1ZHQc/3KD9gp1HgXsRYijEmz1/ePDLMErQC1EcSegs1lQwbgABAu9EUlXdaehbzBbUKFOoH0PXbsof1WgFuv/WVKOeBQrqGjHMOE4U6JvI9pGPU8kiAhkC+nxDbT5cMgEEPhWwWXdH/ClAplcV+7/5v3I/V5RUcOXxYAGu6taQzKWm1i4vmIcdvAGfgoSBV3iTWBz68bBUozCFTOog906eQiWXguG089/jX0a2fRiHnotFalSS5PLlfquW9bk3EtQOf4q19PP3Mk5icLqBQZn8546YELpxbxaF9N+Hi+RV85ctfxpvf8jpMz1I3YAPJRFpYlR66yBVoh0ztHwcbK3006x3MTk8ilUnAQxsd18NKzcff/N3XBADIFcqIJWo4enSvtM6wlYLuMqz+33LLK/Cq226Xs4jFm2Qqjk9+8q8Qiw9QyKelPaHdaCBLhs0gkM8i1XkK/DL5pwZRQGHBXMSGj85O5kqbhdjutk1cRkccLbLxOJfMiC4ITlItIXt9iQFk7dg1MPAxOTFp2Iw2ZiTLmgyTnCT+qWQa8/MLuHhxXsABgkf84ot0KR6ayUkrSOgKBoQOUpxnPLvJVqTmGb8TKODvyWLM5rIiMJ0vFOR98/k5j/ia/E5rZmUAmJVixa3/ywMAdu4B2n5jCGs/4V1Gn2m7ACO8nwmYw/9vyubYw0w0KIVuvyttALwG99x7r3xPZTNY2lhFsVKSC7i0tITFxUWZbNYCJsMK13Cnu7qd3lRQbVWeDx7VALhWAIALjZOMBwWRLatjwHGzgeRO409UUytPQwZAu9WWBI2/43tPJ9NKcWm3cfr0M7KJEwDYM7eHR4UE9wnDAEjGE7jlpptx4thJ6YWyAAASGfg8iGJJeOCGpAeJI9Ygm1PoaNA5LsAML/fIPAifI5Koa3+QIv4ubdFIKxaf+OElDoEkk+jTY1ZzREM4tVT1MIC4Egx86yugLIJIALGFnuDmkdnEkzcM6chBHN55FFQyx7R8s0f2sBIidH/TKiPJ94ifsf4t0jcZ+ThDAECfO2QAhMBcICI1E5Uqmo26KN7KNRj4aNZW8au/9AtIxpT6zN5boYUZqiVjq4EXYHpyBrVaU3qg3R7ZAqx0Kr2LiL6iy0aExpQOOF95fe0158cWlFr6xBKyiZMNEIjoXERYJkzALT9gZ3gnCgDICIwk8OMTqM0FxNH722AzuodolV0BgHSWEckQJLC2ohbsoPCOir0ZZX9JcIzLhyTgagk3RN5twDe0ymLwbG0DtV/OKE/HAnQHXRRFpK8sInaC/Es7AKnoFGKkoBSps9pDKUe7VQtmuC4VOF47nV8ii2KofxxPXi/Zh6SXlVU4igCaKkAsYQCA6PoauV5bZph2vm+9Lre+4tuccQR1mXgYkUXpuR34WFtbw9LSImZnZ1CtVkxi3zfuEwoSKDDloVBgkDRQEMVJiA6DgCZOChsbdTgJUmBdIGBVn4GGi3e/+304dcPNgFNAjMBAjJZZrmnlSKJPSnQyqcmBtLlo/XP4pZ/dtz0X2xwS4+fvZTvU5vPS/NmOngVQozuR3V/sWxiyiHS7MvlJpNVj+Gaju698ukj1X16TTCE62QwC3H7b7ZiamMINN9yIP/nf/w+sr68gcAYCANDzm8m/MqJIDPaQCFw41gWAyGNUBNAgXLbyut0Z+8IzAFy4XVp9Dm0AdU9idfeyaMqEMruHrK86ABrzgE3Xeov7Ds//y1NN3dcCCbxT6Zwmu0ii1/fx6b/9DHL5kiQi8hoGANCrO5xU3Jt4k7Gy42XOQP5eiyPaWinrRc4V1cWxYsDbR7/b7C+bQGXD+xgR47Sfm9T3aIxjzwE575iE8iwVxXZd23rNjbAqhfyY5MccAQDaPQ+tDuMeFn6S0h7BNk3de0lxHwIA3Ku5dwznr9oniue5kV0L+QCjILlJ4KKfXl15spq8Gxu1Tr8HJ5cFTwYFrE3XvwDU2iverDexJtX/ZXHzmJmeVnCULaoJCnh2EU+m0WkBb3j9dyNwF1HNbSDtP41Scg3poI5CmhV+Ur3Z7kDggNV8Xm7GJrQHJeCdkD2CXwSWL5y/iKeeehoT1YoAz5lsSr54npE1S+ZIOuYj0+vw6dDmdciV0BhkEE9N4dCBW1DOTcCplNF55mE88q07USoGSCT7aLabKJSnsESAuFKQGCeTLksSvrKyjMXlS7jx5mNwva6AvctLNbz8Za/FwsVV3HXXXZiZruB133sbOp0NpB1HkvGe20ZJ2MoO2q0BfC+FM8+ew+z0NGbnprHeWIEbxPHkM0v45gNnkc0fRq5YQTzRRL25KkwzMimoA3H48FG87W1vF0CGTM3lpQV884GvI5kk06aNfq8FMVWSyqOOmTnZtfDD/dZYbpLloMm8zh3d0O3MiUkVXVkhGbVHdyw7U+OPpaVlARHK5Qqqk5PI5wsy19nD32m1ce7cWeNs1JUYhc/Dx7Hy3uDcWVsX+n8uVwh1zuiQU2VCX6lids+ciMOS0cy2Zib5Vs3fzlML/DGmtHGmrE9TXCJDgecvxZeHvf+MMQnIsIBiTruwUDHcMfR8vbr9+NvKABgfAOy8w++UwEUPbPssmzbTSL6z3e+5gJngUxyD71XUJiXYDECaKC8Ye4WIUPW9Pp548kn0+j1RmKQomPiEm8cxga43GiJewWBThcJM9U0OEXMprfKq8VHeaQRs74jEIqR9MqEmfSSVMgnc1V18OcAiG66QmozQBBN+9dKmFYlW88YlJGJ5ZHqFbfWKyTFXkf5fDxX+a9TrOH/+vNx/79692DM3pwkUt51YHFl6s9ebePc734WMWLYpABBzMoglsxjEk3DhyEY0IPeH1SrpgxpNWK8izIgokEeZrPZz8xCzyZDQlEkZDKuQmjipcJapRRi6P3uLpL/IhJ0ySnbNm5+VbjoMOrd61zvNf9HRidLsWKEwVQqppJqYhCCW5zPxsZ+FCu2kQDuIDeKicK22PyqKJIJApqIuFkDGV5qfkAG/rbpI+sH5v00fpJ0X0eRfq/OabEuKHE0gRvAJs+1Fxk2vs3XPSgQD/MG/+QgWL13AwvxFHDp0EOsba2K/Q1CJSG2n0xPRSSZD7E9buLQs9nX0O2drgPQ4iq/zZhqnXgurEh25MpGKO5MFis2RISQiejFLidd5ofRSu38Pk0b7WjYIvIrZusVdx69/C1BE55JS44EMAQDjyXxZvC/Hre2U3u51RjK08LAanls6lGaV2o2YD4tRSbovND7uaYUSe/uLEjCRAEjrIbYAcI+lgA+nClkXXIfiKi307GRI4Zd3EtoI6sG4SYQrHD15cT1/JY+OvqnNQ7z9+aWTVVwutjiAo0H3kCI/PIVkbXIteK5YL5KWT5EtWp/Sf5wAwEZtDUePHkK+QHohHRVYIRhIcs+AgQwk0jaFkZLkfsMAidoG2g7AqIpBGed5PM5KAnUasrh0aQm/9Vu/I37UHealYu0VhuN6BQ1gOZwz0esfmctbTZqrmNASBOr0sO2d4Xf+nkHazOQ0GvUaqA/Dr43VNVTLFfmcru8hX8xjfn4euXxBzuR6o4lSpSKAfbvTiUxEC8Ja0DMQ0JCvrCc+x0L7iEksIUWXorQ8m+76/J34pV/6V1LB+e9+/dfxg29/G7r9DjzflbhUmBA2SaQWA8Exvy8AQIJzfOAizj2Wk5jJghXGlbBgq71Hr0GUARhel23G3KSC4X7N+0vPqbSfDSnsMvtF74MsBw+dZkPGyGoX8WeeXTbe2Hw5N+8Du4evr2KS7HDXKD6n6394Z/5fWSwGFLZblWVsBT6SDCMQR4fU51QeyVQB9371G1jfaKDVGRZ9wrGV+aqVbL1pp7G9NjKXzRkn42gS/y0/gnk/UeaA3W/sc/CaqGe42jRbMEH2tQj4r4m9vrY+Vt8VHyfvKQLQ69krzW8A+mKDxk2YW5nr8mxmfECmFOdOEt3+AM12T33iZePSGEDB+2iF386N4Xedv8M4chh6mmp9hAERnlNiSKhgrtD+06yeZ2U9h65dJj7l2cDYnexSnvFqu+ah1WihVCzi/q/fL/R8jkC308GBA/tlb9Rx9hF3AnS9AJWpw7jhhiPoNB7F8b091M/eiWKwggJBaAp75gpIF/PIFCiU7cAh82EQCBsiLoUujQMJQvA7rfUoxvrAAw8ICJBmDuHqeVadKMsnrNfWMFnOod9nI3FcbFn9GOnmWRQL0ygXJ1BhUh4f4OlHvoFur6b99v02ytWKWhlSHDmTQ6tJxf+8WBo++uijOHr8iJzv586dk2q878Xg9gN8+ct3Y2lxGe9973uQpLDfYEPayNjyJW0wiZRoJXF+P/LIo3jV7bdhdW0NpXIV9aaHbz7wDBaX2C5cQTpXRLO7jq7bkvmQSaeRzWQxOVHFMbZTHDuKM2eew/ylC1hdWRIdBAL2ZBwQPGHrL/fQbD4ns7HRbOmZlsoIC6Bl6PXcvwgaSV++H0gSPz09g+rElADavJ+0eKyuSeJONweZZ7E4JiYmZT60O10DcKcwNTWN/fv2i33h8eNHtZWw3xcx9GarrQKARoSP66Jcrortazabl+SeDgCs2nPeMdez+jzMnSxrWgV1bWtlCF9v2if03BuNq8x9h4HjFltHFACwq3vrTTIa820Vy8Tq578yPoJ8fvbqHT7I9hjozgCASaDsBhw56u2LbUXtj14O0tNFbdmlsIcJGBm4x7gBcYNQ/28fvggAPnfmjCw82gFaqmqI8BiBiU63K5O53e2aHlhDSTEHvWzWW7zXrYbZVvDkqDF0stCqT2LQ3V2+8NBhv6fQa0mLpSJnJ+xT4eFDQCQcyy2qk3rA6rhtBQDwsUrPTmBpcRHLy8vydIcOHUKlWpWAna+TJAIWSyDjJPGm730j0k4aA5cgTArxZAZIZoUB0IeDvgEAxLaM12jXAAAp+SYYNBl6qAlhPuvlAIAmi5aGzOA9GnWQhm77/UU0zUQkmypXtg3A9JuOsLg3TYNxAIAI2kgirdVz0uGkl8qctKTiifq6UfUVQiOpwuIR68CJp+j8rs9hKq2G9BgmBRJAyfNyXbANRiMtrhEm2+MAABsURZNsi4COVnCi+2G4TkdyTAkU2Dsd+Hjk/vvw0f/190XRl6IytHzjO+1120aTglUY7eNl4r+6vC6+qwxcWBkd0LeYNM8tAYCtWAvRRMlHKpMUz3kq0dtkU8AgmRYKoinQoRu1BGIRhsRuRKCGE2Q04Np6o94ZAOD+plWscWDt5c8uygu7Px3kYmtln6JI9BGmmn8mR1Q/IbHlgImUWArqOBLIErBKWP7s32cToH0PdqIM98TLc6XhmEk6aDWEtvkU48aEbQijt+hV2ZxYRwAAy3fhmvMoRsTqfRbNRk8E+hrNhjA0Dh7aKzaNrJ6QcmoBAOltJGWf7isJVqhUfd4CAIFxSuC8JzU0mVR6p+NQODGDX/zwv0IQI6OKQfX2QO9O+48GMNd2+S3nR3s/h0CAMIwBlDJFnL9wFrNT08hnsug128jk8vj/2XsTMMvzqkrwvH2NPSIj16rKrC2zqiiqiipAVMAFEAFRWrvHsbvRGcW2Xdr+bFsdbbUVd/Tr+QbcQLBtcUYYQNxoBQTtwW0EoaCg9sqsXCIzthcRb/+/beac+7vv/eNlLFmZlFXd8vKLLyIj3vJffsu95557TmerqidkJghonMfho0dRrW5JGIwgfLZQUNCXy1PEzdYrW+vjtotkXxgAQKUPfX6gDhMAICut22hhqjyBH/+xHxPzr1gu4X9/8/+B6288gfWNdaTZ1ytAygAAq1DtDADwWc86AKDfQatufaZxAMB/3nv8X86+u/rRcHWvHI+f4+PRgY44O8hQP2NsMa3od1tq8ej2UshkJ1CtRfj4339a3u50GOHaM/KatH3C1htvjfSWpdjcdnZfTEtmr7MbB2Z9v/R4TwJpIZF3oVVL+MO6PVy77fjIMGACMwTbfc9xO94AAIBtKmnGBiwOGG+FYn8ECtkKwa9uLyGl/2a7I594a5VIGexhdKs9H9oLY4vwtnNlDBFckjwmNnCCcYxFtpy/3FvTVPxnIsjYy1vUkgkU83lV+JmUkcmhVrAE9/Y07v/k/SakJq0FA2oPHFgIqvAGpHL/IaP0+lvuxoHFItKDxzCTOYPMxidQjJZRBKv7GXRpA5dNYJCJQIfZXD+NJDJI5gpIZXPGMmMxjWBbwuJmug5Qy+WJxx+T5zyZXOzXJxCQy6YxMzuJ3qCl9i0MeIxsCSGYkEE2U0AhX8Li4kGksik89siDiDoNIMFkdgsTEyU0GnWks2zfongrlyEKDmbwiU98UgU2JqQEKw4fOQRWrZkoP/Lw47K3/ObX/6/odBvI5RvoD1rIpPJquSUAQCYYr9UDD3wGt91xG1ptsoPyaEcZfPCDf4NWK4tuN4+5hYNYWjuHqNdGqVTC3NysGGhchztRW62ak5NlAbWcRmRM8ncc11GrpYJqL2HOQMMefxVNeV9oucz2axZmUwJ35+YPYGp6Rgzrs+fPYenCMlpNglg2F5WDBC0bOnoQ9GRSz/1RCfkQtDLRYyb+Fy+dx3XXHcOpU6fUg8/PIAuAMWMUdXFg8aBcjhg7clo744B/Z/sBQQx/8PPdRYDzlcdJ1sl4AWC/mOLKV0JjQ+4hwbOt2PuMAAB7BxBu1/DMAAAaNEHoKtQjrcIrtUijABOdarbNa5L2FKtra1KAJDCgKguMKs/zJFKpdoF2Gyura1jf2BBiZOircP5h8E9mgFWPr6wHzK+j90HZa699A+ZkY8XNkWayGFwQkJ9xrQAAj5uJMPuUHnv0UbUZcCDefPPNyFIzIGHOBlmirIMEjh+7Ds85dTvSDEypy/YsAwDIeBBNmXQeBtmM6QLCrQWAC0vwUxfzIZaTxBNaCztNcOraAADrfzcBFXsv9lH5qNIY5UEG65Qk7weXTPVLp+Ttyu9iMFLsLvTCMy5WQsvAgD3HYhQkpXZtun3BP5ib1x4MALOXs6r/ON1d+dcuAcQ4YOKLosVvdiUJABTTCfy77/kuRFELa+srmJub0ZVotZqq5BmNeSCRYwIerUaEixeX1RddKJTR7TAICZT0nVoXxumJsf4rXZykCWFKBT8o4Vu+Ya0QOn+7XCMQIEYRfbYDAPut39xwr/qhdg4Cm+z/sx52CiwRBGA/In8WvpA0e0BvBRDVVOunVa2M6rLTQNotOvWU0Kr/V99H7hoc8c+J9QlvA1W2VwEsJaVKdaTqCwGAqN3H6soGVlfXte5m82kBAIViGukMgax2UPo34T0GSFI/ENuIFbVAxdV8txUgm82j2YiQzRTRajMpyODe+16E17zma1FrREhk8uZfv0vrydMNAHA9srVwOwDgY4pBNBPwTrMtcPjhz34Ob//1t+HJJ06rLe8HfuyH8cUvfbGC4Y1NAgA5VWfS2Rw2trasbS+82W4AgBhdDj4I7aSInwEAuUQK1KV58Zd+KcoTE1hYPIDf+M13CDBgAKh20i8AAFe9BHxeXhgA6d0AKRvDtl+5z7gDABG90HNFJJJ5qas//PBpPPLYGTTbzKjM6nXU/nI5ADDSKxmByGJXBPbkZXveDifsgLADtQ4AKHYKTAwXE/TW0tFr7A29rWqcbqz3CovNeGseafskkjIhZUscq/1kCCWSWZB5HEUm+MfEP5KAGs/L2qmGQPYVxq9+TsN9PMRGjH+dKTsELNSexn75FAq0QGVvt+axMWIcAFA3Wq+nSj+p2kzc2IPPCvEjjzyK9dV10agZj7GVjewyFgq4z7SjllrOGo0aMoUS7rz3i5FI1jFbXkGn8gksJJ5Aun4ByTZbVHOkyhkAkIoEGhaQlbtKh0l/lroE1Hoym2cDA8jQYPyRxtKF8/riGsX1gkkjj4PALiv6bAugmCLlcuiqwCSezERufgsLCzrOC0tn5T6ARAeNZhWFQlbnwFYMAlJia8jRJoP77/+MCo/8vJOnbhbQQS2yrc0ams0O3vue9+NrX/v1SGfoAsSqdVMAANs50jwnaWIAn/3sA7j11Em1gTQaFC4s4Pf/4M+Ry85hfb2NuYVFbDZXMb84g4MHF3VOrKQ3mw1db+6EjD9VGOx1LSYjqEMRZQpvEhjIZFRYZULNZF8JP+PoTFbJ9uTktCj8HHOraxWcPXsO65UNxVsUGqS4LW1tLfk3AJbxnvX7WwyrWEFxmGkImMK/CT/PzEzqOpEpxudSeI/6OHffdQ9uvvkWbNXYTpdFKmX0fAFrsf2SrlDM/5ypNW7btz189GLjNaDm29aPLwAAQ7Xn+HWJX97dxP08AOOAjfdo0drDgtGkbKOY+KxvVDSQL60si/pfb9QUZJhPM6sytohl8yZQQjZBZWMTm1VzBTBhNC5qwQ5P/ZuGQu0HAHBTcE9J7/93KwnaYoRW6V330WGlf1faYEIAgItMOQDgVf3xNx4PFL3quRsDQJSYZFJI2P2f+pTejteIiBuRas5ZCbsEBsALnncvFmbmkCTKzsXw2QYABA0AZwColUfCWaYqys1GlX/tTqHNJ+zCn28AwCvKnmzyY5xeb/Q8U1iNgxBaIj0i5m7EzY0brAR0iOiTFm9dek4rNGiAyLsl/8q5huD/CMDaKVngNRn15I+eq2AnaXZBOz22zdv4MXu/pfLCPkrZNH7vXf8X3v/778PkRAntNm1ousjnstqIBMik0oha2qplC7i6WhENTrToAW0BPXi7vOK//ZzGkzheE25wNpezcgjgZmFWYNoq4r2hMSaAMzSe7QDA3gH6tTMATFJg1KLCa5kr5FRRoDjgKvK3CgAAIABJREFU7PysAh1WC8gUYMWVSZ3o0d6iMXaQu1Wctj8t2EVtqwg/xXRE7QZxFXcbH7v3JV8O11NAampyBr1uEktLK6isVxVkK0htN3DTrceRzbHnlKAj9xITFROBtzcw1XkxrHgvgo6yWFEOTDL4opsDA6AMtrZa+I5//T248aaTqNZbSNDz/BkEANLBtmsnAIBXqxt1MD0xKdr/e3/33XjHW98mNkCn1UZpsozPPPYQfvaX3oRXv/rVStjWNtZlOZkvkemQUTVryOpytlfo4dY6p2XagFMnc0vWgtoRA2ByYgpPPvIoXvXVX42FAwfwki97KX7oP/wIas0GEmSlEKX+AgDwFCfO5+/po7k2zq6xz4izrYY9+q4aLtHTSAyAAahmn8Xf/r+fwsraFiKycrL8velfDHepMQYAwUuu97738rvHQvHf7XXG8WOMs7UcAPA9XTHrUNyUWim2FvjrLflnNd/A9uHeFS5NfC+znwkwcA+mQjrDgKz6+umEQLE/KsKzJYCCf9z7WQjg2qQebQfL4xpEO5yks0LH41CLLYKXbDgnP2Ym/9l8XnspK9zWRmt2g0z+Tf/EAE9WkkvFomxLz5+7gNmZWXz6059BuxUhL/V2qzIwIaWeilpqM7Rzq6NUKmJzs4LZhQO4/a57MehvYnZiDc2Vv8OBzDkka0sop+gvn8WAveEEYRNt9vkh3ZUHHRI5MlTZgsVKdVKAslWCM4oFeT8IULAq/tijD2NtbRXFEoXg8oiiJqZneexZpJJMvKnLYMxE9uJ3oq4KitR22dqqyPUlmWJxoy5BQV4/gjOs/PP5tHjd2qzj0qUVAci8tzffcqPiIcbYrEiTZfbhD38U5dI07rrrDgywhYFaAHJiABDsMPu7JD73uc/h+I0nxEio1buoN4D/9v98CtnMDJaX68gWcphdLOLwdZb8s22NjAfqXnFOsJDI85cIZtDDcEYtNZwovslIkyw2tlaVJyiSR1FiJuwEvTMCnS5QhO/Cko4/XyhJoZ/shlqtgYX5Q8MWXB9OcVtKtoTJBpMCCZqbFqdb3jKQTSRZrAIHdb94D4BSaQKTU9N4+ctfoe9sA+A9FuguHSgr+JAJbvMotOXp/frq5yf4xOMcL9FvZwXaPLzax7OeAbBfAGl/vzoGwLCHOk4BHw8GY9c2sHCHz+D/ncKuhYWVOa+dhorAWmUNlY0NTTYCAVyMGJASAGi3TTyHN58JtPWHGwWLA46V2AsXLqivRYJ1GQtcVT0O6O5+NjD+fB60W6B4X9mVMADii348MPaf/bi82s8By4nriNZulSG/iPsBAHofHns6g0998pO6TgzuT548CbZKsLKnHtZEEhOFEr7sS18MkqsIAIjem8w8rS0AHh2ahs5osDh1n/QsBdhaNEwITTS0oERu1f8AAHBx2SX5j4/y4ThUYHH1DACq0UbJgVRpGbAqcOWGoJ2S1fwYRU+JKB1qAw1d+1dCXq68hy6gdxkAIITfqiej5N8ALY2tXeh98fERD0j4Gg9irgQA2HbdnE0RPpPVw8ygi5WLF/CmX/g5sQA6naYSIaLsdBDgZ7MvrVlvoduhPc0kolYXFy4sobpFgICiL8amcapofE0azZ/LK7i2/oxU87npGQhgjBpeV4KJTm+0uWSo0JC+eU091HGy+e4rbTxojN8X0wDYuwVgb7qaC/Ls/tn7VpCZfobrokosr1dgAnC9PHDwgFgyUpc2cX8bci4EMeTwB8Atdj2HQeYee4xS8qvdfwUAyFYiXIBRgj96y21w9La9TjZzHfZFZqTSf3FpRRU3Cg5xnWk0qrj1tpuQSlvg11MFyDyLA6lH/eSqOAYxVB4PE1tnIbGvk3TSao1uGlPY2GjgjT/1c0imcuj2E+gS1HuGAACuV2kyk7hMeZISEzLl7wsUdkpl8OCn7sdrX/Vq3HvX3fjcpx/AZKmMyblpzB47iOXNCt73vt9DvdlAaWJCVr1c27i/MFi8HABw3QevoATh0rDYaKiRAcBAMJfHO972G3jH29+ugffGn/lpvOhLvwSbjZrRw2UR+oUWgKsNYK/ldcZ/vBxU8/fkX7wC78vCtqk+6CGXSUpErdNNoFol/f8Bqd1T6I4AAAG3eJ+u9q9YC8BOAIAn5SwQuWL9fgDA6Di3s3G2r2Ej9puq5Wy9TJtWg766Vol0F5d47Kjo5jI2m7UKmkYEY1O6thB47Gkdoic8EzSK35kQogGPbtOmz9GJ7b6AjgMAzoxw0GKcnaBCGm3VCkUV1FQk8vZGB3QcCOFRqXfBFhAmbR/72F+aAw1MK0ue7xRrHgxw6NAhdLos+KVUjSYlvRW1cd311+PQ0aMo5FooZy8iEz2Kid4ZJOoXkeHbEwAh0JJJIpk13RACANQA6AZdKO33Q0tUs3mk9gAtsVmMIBOg0axh+dJFVCpr2sOo7VIqkzVMW11WkvlhdLzJq1jBtZv3U8fZriNBseM0JO6XFuuQtn20diV9f6CK+GOPntbvCTgcOrSIQpFFSTtfVbKTGSwvr+NDH/wI/uXrvwnd7hZ6vbbAH9sr8kpgeY0efPAhHDh4EEgYQPbZz53BI48sodVmu0IRmXwaz3vhrUikzfKcwnq8VxzzLCSurVewuLion6m/EC/2qO03zfaOIsqlSeUEzK3Inm406SZQR73RxNr6hmz2GFcpfu1a7E37PF4z6js5BmXuP6NiHJ/DOUigbFShN8aiBJ17PWSYsxHsTVOckZbRbINuKaYnGBF1ejh58hSe97x7cfz4CR2LgIvgMMDj5Rz0tmyCA9JAk7aagXPb89v4/Pbk/2oDEJ7u3myC3fK/4Rr5dGsA7BdAXn6Bti+VeweQnjztcgF3ExWLfQRvEiv2QlvZR5lKodVuKdmnpV+z3USj2RgutPwkggWcIOyXNwEmq6Dz9z7gOJgyuRxOnz4tegkHjYuFabF26tM+O6Av4rYwWovB8JpegQbAfiJCPE7R4gJN2+0suHB6ojscLFepAaCNuNfHQw8+qOtLawyKhGjyUFGVk7k/wJHFQ/jSL3oRuq1IAECSNKinGwDwHv0xdGgIAMRFAIM3OWe/b7oM3hmQ+8Yman3M6m+oARBLEfx6DnXi95jDe41/9sm2Ev0hAMCKlQEAlL8PAEBIfryvjv376q9TxcvYHwYAcEHlDmsMAJ6Et8dY8BAoukOafKBUShDIHrsd63CzjwUgV8oAiAdz4+OQAEA5l0Fts4Lff//v4b3veRfm52bA1r5Wq2E90bJVyYoBQIEcCrlwE1xfq2BleT3Q/11AyXuAY4nctgU8fqPsrGl95ErQ/L/U18moyRAEMCaAiTHGVKKDTr1qxc9yAMABvp2XKbfluXoAwNlTAtaIyLvav5J8WurkMDE1gampSaQy1CmJrB82yUCDVW1utiO7Kb+eQ4BzuDXsPMlGIoc7n8Oe+48APFO/9jg4SAvG3iyW2Ya56AEB/5JKpLC+tqHKv1WAzK1A2ihp4KZbbpB1EoWgpJcwPA0TN3M6ouGXPJY+EmQJhBYJ9jFmMgXUam0UClOYmJjD9/27H0Kj0Ra7qj1GaRyfY/sCOHvHH3vubpZkG9toJyhLVaN2hHKhiP/0pl/EJ//uE9hcW0er3pA43/rWBqJcElMLc/jtd/6O6MJMGuqtpqr5tHzkvht/2OHG2z5kLD36/MD45lpKAKBcLOGb//m/wNKFCwIU3vN770N5Zgq1VlOJoVrE3Q7xCxoA+0Qzn98/GwBgtl/xHDQO1Y7in1GM6PsRYRu2zrBa3Gj2sLS0jtNPXgREgWdLJxNQMkh2ZwCQARJvc/PqvyVEDUxPT+950ho7sYq9wLxgU7bf1ZLorICAPrr0Sx/qUlmSwTVVgs7D2MPXorBcJUjD5jpjFGeGDaSIN1tdnT8Tf7NGVJ9LqPwHxkzY7z1W2O1Y4wCAF1L4XG9VSKSDnkAoDDCWZuJF+jeZXmTQGkhgYI+D6TaLB6BrVC8yFyomrEwQmTxS/K22VRXDlOxdagXMz8+J7cB92TWRyDC4+ZabkcslMV3uopC6gLnCOvLRGaCxIoBSInKdHnq0G86wmJWinKqCIpb24t7yjAV5ZNQgYE5AMUCyMNnOxr2McQlt8XhMhSLp7uyvt/iKx85+dia2BGOYTPp97IoBZ1V9asGQecbrJKvsZFZieGQCfPazD+rct7Y2cfLkLYg6bHXMoVrbQoGWdd0+yqUpvO1tv4Vv/uZ/jigiABAJACI1nkk5j4X3gddzYfEw0pkCMrkJ/NEffQSXluuo1fq44YZTmJyZQHm6L2tCzilW8Pk6JtDKd9LUkkjofjBXklV4nq0PVOWfwuTEDKpbLR03C4/Mt8Sa7nTVf99qR5idm9dxsaBKYMJiLqu2m/Bi2HFdqFouQpZf8Zi4B3isztdqbiksNCtjyXRLizroBAQhTc4HtiFcurSMZitSW8ntt9+OF7zwi3DjjTcJZKFDAc95mPfRKp6aasH+fOSitr0IMIr5AgBw1RWI/XWbnnEAYO9FbKeq2vZXXDUAsEPyv9OxcCJyIfVFl2rTG1v0YF7Rd/apU2mUx5HNW38/k3AuYI7wjqp9hjRpQaA1SCajQb1eqUiZmIk2FwUl1gEA2I8BoLguqL/yc0eoEvu4KYC1t4ZAHFm2dXQ7wswJqQkTLCp8cY4DAeNBYfz/zqDYrQVAC3a/L5XW8+fO6XMOHjyII0eOiBlBcS89uj2cuvlW3HPncxE1Wsgw8acQDft7nkYRwGEwHgCAIfV8FxFAJpVxBgBpPgoox23+wkUKxjQh7Bwb2yHRvloNAC4fkVT6xfW3KEiWdqbk79X2ETVKKUfQo7CoiQ4XJgpoOgCmBuTOCkEF36v9OvzY74b4f6gD7FRh2KtHcB8NgPH5Olwtwr0hql/MZlCvbspq5kd++IcwNVESA6DTbqoqmlb/GZMiF/sj1ZFIbxebG1vYqFRDC0AAOVyJzM9txwRylK6QM2Q0rMCI0CZjwApRZQfsrIo9AgGGDIBr0NDbOW26fJV7NjMARvPPxqPR+oMyXwJae0nVJABQKFn/pgJ4BQLUYIiGCXg8+Tf/6V32Fy87OZFgj01qr/1HlcFEvAXAGtnjIIBeH6eeb5MpT4CWqQQAGnVax9LPOWUiTMmBAsQTN12HPniOpJrbGPLE3/odtfoM23cM1rMqlSiNrF6xt3RAoagkvvzLvwpf+ZVfhbaovWbjF+9pHF/rn04AwIQ8tzdMDOslYf/OkWqZzeH9v/su/Mav/jrWlldQzOWRz2Zx8OgRvPSrX4FXvObVqsCoGgp6RxdQrdeQzNheG+dn2Pk5AOAB2PYaJkdNmlReMgF6A7zyFa8QRfXA4iJ+9W1vRTcxQKND8DopW9IvAAB7R3lP119HrjRDeZVt+6xWFBfKi7lacD+wedlHs1nXfGu1B3j4kTNoUeA8mZXiPfUkJDo6VNRxt5+RCwDfn2Cb09ednVmtVlGpVHDs2LE9T98BAO/x97Xa17LxAo6/meLVZEJOBdqyJPIbq/5z1FPEsktGkI96G/sqUGjekxFI9xpWKhOqdtI2judOpSAm/1wjmIy68j9njLev6Ri3tUDtvPc44OJtkgr3ul0V3lK5jEAMvpfrWzmdXkUp1xdSjBV3E7BYZ9AlxX4Sn/vsg1KBZwJGQUD+XGRsy5YI9XpPKwHntsD4iOAx14j5hUXcdupmDHpbmMjVMZ1fx0KphlJyFYPmGuZn2J7VRZ0gUbsl1XrqkvQ71mqRLxUUx/JhAo0EBniVrRLdbjXFRpSGjYpJpItzXWbVnHpYnaDtQsDGBG2d1EBGgQEezCvMGjeTJeOD96ilhJ7U/2ajg4nyDNbWKjh39oKSVbYmnzx1i947mTL7WybnrPJPlKfx4Q99FHfeeSfyeep8EQAguM6Wg5xCSbYCPPTQIzh89HokkmwTy+F33/UHaLXoPpPBbbffjZm5KXT7FXT6DWt/TTORt+o9x06hWMKDDz+MmZlZLBxY1Hf+js9TP32njzOnL6Bebeg1TPy9mk6XJibgm5ubagMwRwgr0PrezvHBir0DS57DuZirRNzJwuyb9SafbyxeuzcqcHXov2B7qgtnqsWFbSPdPqZnZvV5dBag9hvzoqNHj+HFL34J7nv+C7C+sSVhWN3rdqTPIDBDPQLTUhgVk7bvrY5ausXu1a2S+xWQnnEAYO8A4tpEAOM90Nsu3xUm/7b9G4WPC9LG5gaWV1bUx8L+f9FOwt/IAigUC1IYptfjsJclWMzo88PgYjIgz+mgjn/x0iWsrq2rwjX0gw1/208DwM/L+/+dEcDvpNWbj/Duj70AAL4HAYBOd2Qz4wm9W8/468cDw20b0R42gFr8+31Ut6pYW10VVejo0aOiBqkNIs2+mx4GnS7uufMunLr5Fgk+ZdmPRlssIqLPMAAgF4PQAjAOAHCxHSYaGlAWbir51pBwDsDljS7XygBgv9kgMoo+qehdUMyK3w2tVg96sEEyGX9+WXuF3AtoaZs1bQoGMbahswo5ovYNx0+44R5Q6RwD/dJD+J3metxKypKX0fWxWGSXyuwerKhhokcApNlAngr8/3828eM/9h9QWVtG1G6gmMuiQ6EfWrU0GshmcrIJatRbgb5Fu5sOzj15wWwAnUm4DQCwKuv2x/ZapXrcZE1nfZH8Px/c5AkCFEslu1I2GIYVf0tMglvA1a39u9RNdw7C4tdeS9XQBvDpdQHYb/0XnT1mmxWn+buOggkJJWQTSKVhCqtyXLUi9mF3rUK+DdwcJeEWLAxXr7GfnYGx+2C7EgBgaAOmAe22ibbxSynbzRSHwIPXoYHHHn3c1rk+bZqs31aBDummqb4YAL0Bqz8d7Ul+H8PqYv2a7JlUC0BIAKhJH/pmGbxvbjZQKs+iUqnje77n+3Do8PXq9WXykM6YSv54IOH/fzoBAI3DsQk2TFbCHk5HlUa1hiJpwcUyHn/gs/i6174WRw4dVqX/l97yZtxy+22YmJpCZaOiOcjEjcK9ZATQ0vcyivK2+CC05MRGBqtC3gLwxCOP4p99wz8VYP3yr3oFvvf7vw/NbgeV2pYKAjKo+gID4KpXsGt54V4AwGhXCULJMVaeknWJ2vWwsrqianevn8KnP/2wKp1Uwm9FFIAuyYpUAIAXz4fWd2xRNICB99+TXI/vmPzT8Yhix3s9PJ5zAMEqvqNEdzz+8nVOz0klsbFVFQAwbOELAKrFlcZUtITUE5GYjzoTe/ae0/6PSv+tCFHE9lTq8zCZpZ4VW7Is6VJHoa6DJS9XAgAMY6EQQ8XbIwQA5LMKS/h7gmz8YhJNajfjUoICVsiQStFw/dN1GZhN5+nHT1sCGZEdxv03gWKhZCr4tOruRFL/5/3mPsLkmFXxlbVV3HTzrbjjthuR6K0i01vGwakmZvI1zJYidJrrSPS7ygNS1EqimGBwZHC2xWZ1a6gDpr7/UP3luu/jgp9pmoAmPGfOMfw7we62Whf5yGWpWUDaurFvXZeLr9F7JKwdgGBAs9WQsj+1AyqVKo4cvg6PPvKEbI890b3xpuPo9yO1D7BH31gX5mKxslJBt9PBDTcc0/Wx6xIZAEC1+0weDz70KA4sHkXE9phaD+/9vQ8gnZ5ArjCNEydOIleggN+KxAz5IGWfiTMZJdV6XULoN950CxYPHsLMzBzanY4KobxXBGjWViuYmphBZZ3XMEK5zPfOK0dgMs3rzeNxm0X23/u14XUW6zpcK80fAiXeYspYK5yTEn5S/CUEyGvQ033kGpBlpT9JZwITc1drgq4BW2Ei9fwLzglaUgKuIgMduHfefe99OHXb7bjpppt0PPybgRTMKanRtt0lzOfvKBsYrS1XsxY+6wGA+AH6Iuknai3ElyMkV34hdiIOjoXrYSJxYHBB4WCI+zaSjlLZrGB1dRXVWs0AASXwJkylBWwo3uWhxCiC4A12UQqqWlJ9k4ggESNuIHw8efaslCu5bnqlnIkZB5OLgI1fmzgC7G0G/L4tMIu1AOz2eqdgedDvdDP1KEnkxvyWeCxO+3ckjROFSLYfczxQdxSNz/Fryu+aIG0qgNqiLpQ0l8P5c+exUano/zfccIOCeFZqiIxy8lMD4K477sSJ665HLpVBCinZAJJzlcoWkMgW0Utm0O4nZQPYl1BW6jIbwCsfO76RhWB8FwaAquFhU6Z1HoeraP4e1o9N8PA22w5jN56LuUKwx/DyMeu/4dginYsVLrMn6QRhEdJTJ4H1JlCaQLuyjE6qj9KBKaw3NlHvR8iVC2h1IlvA+inq1iKHLFIUV+zYfOin+xJb8znBoW4iYwMh36MEIJ6qhyReQIdR87Yl9rF2gP0SCF8Id2NB7LTADd9T4j4dTE9OYqOyhjNPPIpf/IWfRSmfBfodpIXwdob3q9flYk7FXKL0lvQvX6Tw2qY2XoIEtoEmtBlLZG2YtIVqYVgRdh5n2+3+eA1pY0QggHNNaLRsGS1B46Yr8LFn19mTO/eS5WviLhyXf+b+Caw+c4h+m0YJH7zH8jPOSPHMxvNTbkfYXwRwPwDA7n98AsRpcQwm0krivNeW4klcY63iC3QHDVHl+eB1dT0WniY3dK4ztuY5nTL4gvdsfbce3T3Qpj0WFDIA5O/cMwCVb8P9gMwsfn6/Z9WATjsCBVsJQHE+M7CgbzFFkxj9strC5L/bZdDHNZlOHhEy2SRO3nYT+SwCAAjpefXN7BEITHrFiQGxVQHd6tNonX1sbTUxObWAer2Dn/qZN6nfmZUjVlziKvlPbe20Z1+LDaDumdgeo0+Oi3+KYMFeSyYfnS4mJqckwPWB3/8DvPE//oTabIpTU/jAh/8Mta1NBWlM/MtTk3LrmZmbUY9v/P7qPZ2tFbYAUah7VESnEndXNq6FdBaJXh+/+HM/jz/70Icl/vuWX/0V3HTqVlxcX1XbARMJOpHw8M2M1sayGBiDLlKDDlK9FlL9CIkeqdi72wD6FRifL/EE0OdnPEGMP99GsfVo+2otgWMqlNMxI+i48Drp3jGx6HfQjdoWi4TE02OJ/deDkFzHBs748Q8Bq7j2Syxh3v8zdt8bJaycYZ++FRlME8mcnZRgIaHeZ/Vgk3nJokyXrWBtxTUs9CCdls1Zvd7F2XOXkEwXkSuUsV7ZRHlycggA+Dg3ON8o8Q4AcMz4mhoHWuNsTV3vMZcZX/P9DDUuw7XxOM3vif/NqfPeRtp1+1qT5h1qpLgWgLUkhjU2gNuyT+YaRVecaIBm1BMYzoSFib/T/i3HHo0lrcyuYxP2wf1aAMbXFI+l9PtkAi1WpnNZJf4e3zpjkU/hnGQfPddvxj+8HkzsNV6RQGOLffXLeo4o59LWskSMAAwBY1b+Sf+ndhcr/9TuIquMa8Odd9+NYq6H6dwWysk1lFNrKKWqyKebSAyaKJWYgJJhxTZfzqPA4O1R7I0Va9tf+cV1vV5riO5ueQGTddP7Mrtrirny+ewzp9sWxybhRmOkOBZq9zq0D+r3BlaJ2RkYh4odgg0uQYB6vSWVf7aR8RrxnKdnJpBKscBpavx8XzIA0mSaDZJ49JHHcMcdt4sVwRhTRQu5JnHv7GF5uYKJqQVkcxN44swy/uSDf4Fme4CXvORl0oeQjWIyEpOBx8/EmfeJyvmb1Zpo+y9+8Utlh17ZrMqlhToBJshnlolsOWD7CnMAFk2Ve0iMj0k62xyo0cR9wuN027+dsSx2RWDgcj83fTW7Bkz6rRUgsKQFuIxiV+01bJkNVQer+lt/v+YIWdyptOm5hTlONwoH18VKSGXQjrpq9Xnuc5+Lu+++GwcOHND5cQwyVuF4NVDFYkAJw0tIkICECQh6nuZjyXMujiXqI/D//JnzmjGNWtcjxvb7P8ZzcI/1dB5PtwaAX/CdF3pPHHauAu5/avsDABzQpO3zQjsdV31FBAYyGSyvXkKtXketXtMm70JvUj3nYBrSv2J9YEE52DZRC/L4ngxUOWAZTBAAyBUKGjgXlpawqX4kH8RGBZaAYKzfa/xa8ZrxhnuyLqHBEKTruVcAAPh7+MLrSbwlANw8Lf6WUqZrIYQAQVU2qViONi/ftPz99gMA+HeKoTx55kkTAun1hIpL0DBPCzpD3mgDSPu/W07ciAztVK4AAJD4nnUB7j9UdnzGKPmwy2qCVD5BFEYEhN8pQ4a0jyq5capxPPkfH9E7jfArAQB4bZjs8PO5APA7N0IGn421TUwX54CNLWBxFkh2sbl6AVP8OZXAUuWS0HX2KTEI2KrU0e8MMFGcQj7D94hQKJNqZcGruVpEYRG1e87FJoSV274bLBanI28fI365Px8AgCc98YBJ4080qw7KxSIq66vIZ9P4+Z95I1Yunqe6GgbdzsjyUNV5U3jVJs5ttztAs9ZUK4AS/36gVHNjBW0+uZGE7DIEPJZMeKg9Fpz6c8JA4LO4yEv7g4G4mAKW9GvDVyJOheURyOQBHt/K24V2H9y+oe0+/h2E8zHtc1lId4ZoN+f/MwkAxBFyv7ajdd0poB7cutCi5kQ6gVwxKSCA13Noxxo0WXzt8+BqSP0La64Cg6GY4M5Xea8EhQCAmGChMs9AQvHFkE1C+0nToKAwFccfKf/VrZr6g1Wt6vM+E+jh8XOtJ+vJ3CWyuSRuPUUAIAJ5PdQb0Nvr8lhFzCoMagYIbUCsSHqrF/VtehIYLJZnMT1zAP/me/+97ACz2aJ6GDkurxYA0Vi62q07fKpcoMN7+PrpqzLXYgJ8rPKRzksngGw6g4npaXzD17xW1l8MDK+/4Tje/Ja3gIrPPHkC8Fv1qiz76o16DGCw9T3uvKGunFRSdGSOD9J7+XndZlvuA//TP/kG1NSX2sF/+Z13YvrAPFoEfIKdSjJQrJ8uACAOrPpY9P0nnmza7hVW6n9EAAATYAbpCmbF6ifYR+cbAyfYr82ZwiSdsQxV46kIz720QQZMoYioC7FjLq1sIJH/JF6BAAAgAElEQVQqiB1Ta7asf5jV2iDWq1knltwIAOB6zjHqoC2PYycAZc91JCQl4wAA38eLMXEgxZMfJjemATBqm/I4xo7B1MgJfJtwPvcfsuUIBnEdSaLa6MjxgIrzek6w+eP6Yi3XNhuHK/KwX9nWapu6u+8/3sIwfv46HxZTCjm1yjIetMKDkSidR8UKr702MKPCc1gljpotLC9dQqvRGiZpRmPPokiqeSqF8+fP4cSJ4xLhq9Y2MTU1YbaHvQ4mp6Zw/Y03YiLfwXRmGbnOeaTa55EZbCKdZC7QRbVeUf9+qTCByYlpTE0YAy2dJQMD6MQo6IwFmfSxB15giqyS+4rVWu0m2gIjzYWAiWsmncTW5rqYAJZU2j5mMYC1GPC41QgRWjpHIE8ACQYUhCWlPYOzT16QxtHm5hYWFuZQLtOCvKMWAMWxSWsvMzAjhwvnl9SOy7ik3mChj2A0AQ4WJYC1tSrSmTIy2Unc/5lH8bG/+jhO3HQK191wE7aqDcWlEufVPtjXflKtMpdqIOK6mEpLQI+ifmSq1MKex8Sar+W+WFmvBHHzfIh3treYkC2gMRh6/h0csXXR2nh8jTSWBKv1o/ic67Yti7H8LWz1Kl+EFjr+yuaRjXn/HDIADDAzhqdZDBrgw+vE+SLHArIRwu9pJUgg4K677hYwYPfU3tuLpfG8zNk/cbZ2PMfwdYDjmZ/h+asBB/vbMD+jAMDePeiW4F5Ojt495B0PuccXoPGliJV2CUsFJgBfz8RbNxADPPTYw6rADRGeYP+nmzasuMSAhphgEN+LC04+m7dJK3FA9k2xomA2MuwbYTWCmw2p1kNEP7gBsPfag3IP0sdvPt/ThQb9/K8UAIi/t28m/J1XyohuScWYxxwqvv48R6F9YPuxxzclBwC8v0sDlPSd4HLA9+Q5PvboY0aV7Pdx2223mbppPi9kU57XyRRuu+Uk7jh5SpOSAEA36g9tAMkA6CcziFi5GiTRU3/U0w8AqPJI1ggnuajyMRquNmj2bW2Pgq8k+bdtc38GAK8NQSVeLyY4HmDw9XllPmmg2UJjbRnFwweUzPUvnEUyx+PqAQfmgUbDsobyBAbJNLZabXQGRpPjSs8ASd61YZET7Sl48XIj84eHAf7dZ4XbrnjgM17p2Hs2b79alyUUsWrR8DhcKCmRRIsoKBflqInDBxbwvvf8Lv7o/e9DatBDh/13pG65bgPHdwhyGOBIG6CfQKvZxurKGmq1phTTpYgbcVxaQmYcaQ90RklqgPOGpzdae0ZMAOP+m8osgQDX8dCGI6q20QMd8R2fh3sFjhpBvhHucpEdWY5XXpyBQACAFnPPJABgitoWDMbBFQ8qVWUR84agSQjug9Iwg7BiOYdMzuh9cfQ8Q3YDq3sBwNQ9CG4t/L1VGsz6bTyAjYNWewMA9MpuBXCH3s2027NqpGj8CbKYaBNmQRU9qiuVDdTrdQvuUmzhYr9+RnZOrIBIjEv/usjlU7j51uPoJ1j9NwaAjlbDi/uGJT02Dke6HS4MzPC83e5KADBXmMQXveileM1rvh61eoRCccISIFZxrhpAvUYAgMyzGADgRLs4EMBq7YGZBVy4cA5Tk5PIZTg3I1w4dx7f8vpvwfQkKaQb+PW3vhXHT5xQD2l30MPE5CQeP/04ZufnYudnMzQOAHB8udq49rtOV6KD7UYT2UQKL7j3Ptxw/fWYmZ3Fr73trWj2O8iWi1irbqrKlqIi9dPIANgJQP0CAGCLHe8mGc3yDdc+HPRvOP+kg2GWoX2C5bW6gBz2ZPepDM/9lIyBXBGdQQoXL66j3qD2Rl4tAUQVrWBOgCro6zhLiuJ4Ye6RYcAxqkJHNjsE633d2Dv+DecRa4OJv84D//i+6jGZkgadv+0BVuUcc7VQzEsAgC0O3GMyqv4yumKFl73+1WabRVAlKAQ2FAcIIDA/9b2Sf5tLe+/uHh/GgRE/LwoA5ifLpFTa/ie9qFDYYtIlq9OeQD+erNO/+YmMqzfWNwQATJYnZRnolWFW4vk6xszLq8u4997noVbfQrW6iYWFeXR7kdp9b771Fhw8cgSThTZmU+eQi84g2TyPdL8qVlkqk0BpKi/mQKvWQqfdw6DL9qw0UjlrnTxx/fHAPLGKsWIoTxpTKX2OWtkoEN5ti5FCIUC6ERBxmSgX0euasC2r9MYUIEuZzmLGVgiVPl1oGx8h0hCLkQBzQfvL6kpFrEXuL9PTU/K4p2MAz4VtA9RWkC1qP4lCvoytrVpovcgFl4FQ1VfCTf2yJur1AYrlefzFxz6Ohx45gxe/9Cs1XkjxL09ModuxwgpBj42NTWxsbkq8j/OOjIDp2bnASNLRBwaJjRmeiwkl2yDi+3hu5mscW0EkqC4dBe6jIwFJBnPSU+jy2hEgd+tqWgza71TACjmbFwK8+MI3S0oNe8QM0LEEVi8Tfp4XrxtZKh5LeSLP1pgWLUMops2CJq0iB3b9vVp/9Mgx3HfffbjvvucLDCADggm8FyPcctFzPC/YeDHO8yovcPA6DW3gNc5GRczdZuIzCgDsFkz5gV8zAKC5EEv7xxJ00nxkMZGgrVJDz+QF5E26uHwRla3KtvzNJ5iqO8OFeSTUEIMCtPHzBspHloqgQTFefdfG98f58+fVWsCkiguGAw3amIa91qMJ4RMjvslbtc7U2v1xpQBAHI329/RkQ3QU0UCtD5eDzpMDR6j42T4Yx9Hc+L31gaqNlSJWrnEQ6HkPPfgQioWC7gPVNBmYc9EmAMD3IQBw4/XHcd/d92DAST8GACBTUAtAN5EB67oigP0DAABSChVVyQAAVXCDUqhtZKb6Ov64ksLYlQAATg/i2PUxQPoiF4wJWl5VKlAXbyGPv3rX7+Kjv/9+pNot5AY9nLzlRszNz+GOe+9B/vbb6akl2zCUiiAWvVlrYG5iDixyiE5JmiSpS1QUVpbB/vDtC4xT/nwbMpTbZoUjmT4u+H3vBNY2hfgjDgAMF/SAjG8b+6ESys2oXquhVMiikElhffki3vorb8HapSUMOm2j4wYGC6tAjC8sITP7lwxBlD6wdOESVlcryGWLAgAohmQVkxjAo+qHB4Ne/bBaRRx4tJ8tMyP4qEApSfofK+5mCTSyDaXCuwEAPuf8OsaBwJ0X9/1bAOLz3yssPo/T6SRyeSbCzwwDQFfO6anDoTCekI9sIy34JXAbetx5TXOm1VIoWgXBHqE6JZZVqACQKRQcR0SLFgiQkIPG1T4UO/D+DtXfmfyHNgCymIIdVbPRlgYKqxmd9qjdg/fcAQLajjHgJqWQbSKDRBeFYkYigIMkk38pe4SA3CuQXItMt4PnLB0ADUYLaDjWaRPVbHaRL07hX/zLb8WtJ58bAIBJ9VqSgXItAMCIofHUr6JUzFmZ8SUggBlxAIDg58Z6Rd7SSrsSVJWu4fDiIfziL7wJ7/zNd+LEDSewtr6Gj37sY1hbXRFMQnEuVXRiMmJ+nnEAgOODSuBi5LFdiJWm/gCTxRI+8sEP44e+/99jbm4Or/mar8G3/qs3YL1eFQCw1WrIy5sMADMDfHpaAPYCAMav+D8+BgC3s7RZ9UnYz9gvvIcc1rwvrUZdVf8Gg/J6Q8kC2QGae+y3ZlFhkMLZc8sYDDIYJLJoNNm+Wbb2Eb6R1sf4GkngzWKxukCFlhJOVjVJ+Y1b/+0d/4bVagcAwKqGts7Fk/74Hutg4BAACPPfdileD2e78ViZ2HN/TylpIzBI6nJEMTanPLPXX7slW2AttvX9e2SFOALAta9dQdtYfG/zmEBAOIVyCzmxFC2edVaruE2WIBIY4C7eGyh5ZfzM5IrtpAT+irkC8rm8qs5czyjKzGtENi8/oxW1cMstN2G9QqX6Hsrloq5NrVbFnXc/F8WJCUzm6phLPoZC5wxy0TJyqQgJtoZlEqjU1kShp+p/LplHOlEQYNFNsC2rj6WzS8hl8piensH8/IKAR9cB4PpD9gAr/zxmCk4SBOA6JLegdErrVSpUrVUMCNV+6gQY5T+s6cPkfxQv8ZoxppmZpr7Llvr2n3jijNgPBA6OHj1sDIAkJBooxm+PBdAB8rmSWB+Mwycmyuh0m8HSVIgaUqkCNjfbqFTaKJYX8Kcf+hhqzQ5ue87d6uVnfEgQudUcYH1tS+1sBF6ibmRiftR0KBQwNT0twIRxD3MeCdOy5UpFWIISbFOzAuzQTjvY59n4twIpryWLUSOKvrlc9Hvc30fgvhVYOM6twGaFXotNxXqRSLaLgA7Qp7tA+Hw+lw8xawhG9PqYnZ01fl1w23BAT3oPSWsP4L0Vs0Lt5daGonBGRV47Vx7XiRM34vnPf4HEF8u0kW9FAg34HBdd9/nhOZq1ZIxYDh7PjYDFyzUGLstFYnM0fmz/IC0AwwUktsiNFkUfzFeSLu0UYDhleyyIi4EA9AQeAgDN5pBiw57/s+fPIp3PDGFMv7gKFEKubcdqAEA8+fd4VfSQ8GTrVSXFhwFFUjSYxx57zNRO00Swklqk+OCEUMAfBp2fXTzx5+9MWdQqXA4ADI/zCloAPNj3AekDy+8LBzkTEz5kYRh8V63iNhIicWq4H188seDPo95b88G0KpipbZL6/8jDj6BULKqazRYA9UlRLCNcZ2oAHDt0RDaAvTZT/JEGQILWJOk8BqksurToCQAAJ2ZaG/3VBvGj/jZDskctANzYLDewSgIBAFUUAuTtk3InAOBKRrMniaMWk9H4jgcNvB/c1Or1mp5gtCtjIWyyF7WcQeXCWbzzLb+MM5/4JG4/cAD5egOZZgOL01MSv1laXwOmJ3Dri16Iwy94nrECigUgPwF00+i2iE6z0sGLmQ7K4NaLRS/VcZ3u7aybIGU4rETE+qw+DwCATtpZFzH7IG0gjMkYAFJnIpNCr93EVDGPD37gD/GH73sPaDDUZ4AfmCe2wBO5t41IrOkuvaBzSv5HtoAWJLE32yoj4Y7uBgBYoeSy9YG/MXr/CLkn24ZoNpFpVh47BCkCZe3KE38fK/8DAABBkV3z4TIWgAEjo3U54FEMvQLjKpFmC0BS4kisyJrWgiW1Tp0cMQtMdNHWUqs+UCk+vvbutMvs9jvd9sCaUbAdQEmOK/b8k3pLpWOn/XNdJGfJKcsCjaVLk9JzWcUhCEdtjkS6j9JEHtcfP4J+wloA+kpEzPrMWgBSZvcZwh1jQFog7QEMA/1eL4mpmQP47n/z/SiVZtFo0ZaqFFrQFF49ldPe9txrAgD4ySMKQ7zQNRwKvFes3LJ6YlZSaUwWJ7C0vITZyRl8xZd8BRZm59Xv+/r/5Vvwjd/0jQo4SxMTqv5Rg8PFVg3mDO0Rw2ltc1Q9le1I7Wq1zS0cOXwE3/1t345zZ55EZX0dv/wrv4ITt96MJtW7ybbI0T6XLbC8p08fADCc6TskiePg6j82AIDXRhohqugbU4+ML86HLlvZOhEqa2ui/NMqjmrwrLpyb+dXL5lGvZ9Crd3H0sU1pNNF9AYZ1Jsd9f83Wk2tzQQAjAVgs84U3ewnggmMb9zyy/dnT9q5HimK2DH+HekkxQPz+D13IEDrXdBy2f5e3no3YgAIWBM7TLCgWhr4NRiwN76PRoN9210QdOTeai4gVlBh6k0mEvc9F7HevrMFhxYLjYYtSLstIOMxK8esWf3lkc4xngvHKsEB2wLInLJjMQ0QMn4IAHB9Zfwsu7jNTcWZBECpGM+CHhPPifKE4lk+j2szLWQJctYbNdH/o25bayQT81tPnURhooRCch3Tvc+g3DmNUn8DuVQPXQogoodMmfFPD0mSQ3ppJPs5ASZRoi2gdqo4jcoaXcNW1f/Pa05hbQraFUpFMQ4kKC4dIAJMfbEA2HPfbNQxMzklIW/uAy4QyOOzVngryhkIEM+VLNgQANBrY3pqBpubNRTyJTz++GlVrKvVLRw6tIjyRAEE+putuuUSjJ87dK7ICowmADAzPYn+gOdDUIOANvcoAwDaURaNVgIf+K9/jsVD1yFbLGFyehrJTEqaMs1mEheX1nQ/GM/zmrBYRXYvi09ssyAwp/58FjzVAsm8wFgfBAzENpXQpJ2jj3V97/ZUqPFiG+cX8zkWvwjAlktkbJp2gb+Hxg71wVKmF2EFKnMSMJzJGRQGrpiwX2h9DfNMCXmPQFFd94BW7hxTEkcPjHHu2aViachitwIOQZmRKLHpgAQAIugQcS+jaODx4zfitlPPUXzvff0Ohnjeps9uNHTv+Dp+BguA/Duvg1kj7p1xPKMMgPEPj1cHvddivxPYPTqxhG2ckhwPxhkMyAtVqo3mN3lpeVkBQ7PdRLYYRGRCtUDHqwQr+PuqwmPhZFjzRgGjqPRUojQhPAYSoh4FcT16WhIA4MQohYWJN3MIEnCwBwAgvgHEK38SuwqJtCflVwMA+GsdTPCJxklBajL/7ihUfAPixHJ9gPENyNEqm5wmrsgHRT2kJB+sXTY3NnDm9BkFVwsLC+o70qYdXAB0fgPgwOw8XvZlXy4XANoAUgSQQjWgaEk6D1AwJJlFN5EWA4AT61oAABdtUu4hLUQfT6MgkQm/zo2UXiWiNlr9HlzWAnAF2f8ISLIkZfwR3+DVp18wjQmOBS5CNvnLQKeJ5ccfwJt+7IdR7HRxmFWy1VUsUuCx2cAtx46i026jNDONRiqB8/UqWqUCjt99F2594QuAE7cAyTKQyIkGRVogCa2JVAaJdBa9gblZmPBP/BGAkgSphSOf7d2CnL2zi70ZABZ1hRQnVEV8kSSFk1UcVl26rQaK2TRSVMitbuDn3/gTqG2uK/knvMVrZuwbAwAUmPTNZzybpj9vJEvAer2Ndovjl316eakRD9enIQAQgi0PCf2GjrGPDDoMm15o+ZFtVDophXIGQVSZZgLr1X8H0+KtHnutf0OAcpcnPZtbAOzOxz3ZQ8QXO5c4K8KSdrOr1JpEYT2CKHJeoMYLaXgUXWSF32iUpD4ykNIK7laZYgMwSEgoCLX5H44mgGv7M1dCOhlcNmT7JLYIA9YOGjVWfFqobtYUpA4BJw2d4NMdYxBYtY2AqAVFycwAk9MlHDm2OGQAbAMA6BXN91FUE5ITVQCtBYF0Wfb/E9hLpws4cvQEvuM7/y0iRtzIDt0GEmIVPHMAwFB0JYbhxlcEzluufwzwuRdxrjPYZmUm1U/ggU88gNe99nV43vOeh/NL5/H+P/wD5Ao5CU9NzUwj6pj+j90t+5ChL0tg6BCg57jhXqzP2qpifmYOX/bFX4LZqWmsr67hj//rB9Cmh3gxj812Q9Rl9vZmRSP9hwUAxsfrcL8O8+kfiwigYphQoCH4Zf3+kKhhvVpDu9FQkkWrOCZZ3Av4PLIFOGd6ySzqiSyW1qrY2mognSmh20uh3RkgWwj2bknuf0x6AwPATDeDDoC5WHgLgDOLeFzep89xFY+ntse/BgB4kh+/r/zZEjxjSDqgsB0MVQ+TtT7ErFPFTBL4zKSHcS/FlnPodhNiN9A2zswBgjq91r/QiuXJSkiWmFzZwwtho3YI/jbF+GyfR7xY5G5WAmoZm5NpyxnqAo6q+PP6WvJPUKfVaKIb0c4woXWA1WayOXjMpJ2zN5/iqkPGxGCgqjt7tU/ceFzVf7K/ZmamsFWj4O8AiwcP4Oj1xwwAwDJmep/CRPc0plBDLgNEyayBfUlS8PvI9BNI97NI9sksAlqJphLaJx4+Q71hHQuPgfmAFOVDfMu1h4AuT4bOAxQmnZubweTkBHLZLKJmWy0pBADYmsD9itaycnmkSGKblfmQe+gWCBYJXwR/TUeMPf31GpkoA3nXc6/L57NYODAr1kOjUdcxEiyJ2j30e6ZXQPBqdnYKA+rMDKKgeUGAvID19SZK5YN48KGz+OCf/SXuufeL0Iw6OHjksJgVZ568iEaDLjOtIQDG3/OzuPYeO3bUqvRDVoPFQiZgaNorA7INQv7B3MzzI67D5VJJbaoOGDHZNpeIwAro95DLGpOPD+YvYiEQ7AusFuU9AeDariNgRQIWDvzhOYzFGLZblCcmrLUw5DOa232yUSIBU2sra7L75JcVdy2PcpFRgjEcl/xOzQMv8hDAmJ2dR63awsLCIq677jocOnRIDnPc4/jFc+XDXY/Y9uJtDc7M3o2BHJ+SzygAsNvaYAvhtTEATOjFF6cRTjkOAHjVnYk40cOz585poOWLefSS1rtviItTcWOo6i7JPye0BIVIA2l3hpRe3iACABQBXLp0CRcuXJAV2Nz8ghJtDgwdT0gI4i4AO900DgSv2vum8FQAAE/S/bXbKvWBmRAHALwNIM4A8A2IE8HQdkvu40mLI7v8TgCAwZQDACsEXJZXFJjSAYCDn+fEBdppuVRcnpmYwqu/6pVo19m7ncWgR4G0JAbJjDEA0jn0uZEFAIALbYYLylUyAK4EAMhlzXnB6KehAhnoaurflQR5jJalXXzvHfGpAADxQIDULlLXOH4YAJ//3Gfwaz/yA0hurGC+XMRUOoFkYwvZqInpbApHF+YxRbVbqugSYc3lUY16qEZdlGfnUD5xC6572auQo9dredJAAKoBM4npJ9GmCmuhdDkA4AiqxF8s+dp7nu91PfYGADTGGMyI/m0Am1d/5WMcPIqpsl2ip3CrLhbAu377P+Mv/9tHVRFikOYglsAq3jP6IHMc82RlvZZW4r+6uoFatSltBVEmh0JI3gYU6KBh/lsftm0meowzAWK0TJu33ASN2cP1KJlOIE3gIgSCCqqGG5yxaHZ/7K8B4D1lOrSYgKi1FT2zIoBXsvpbT2hI4AIwO1wH+f90BlHXFJJdwJUAC9X5+cXkX8GUYobQI0wAIGi9MAgxwHdkv+WUVb5ir+tvxntWZeMPXPPoS0xNCQpTRaTZtiLZDKnqH55np6OwRBUXfrbJbhCUSKLdaRPzxPTsBA4dWRADYJDobWcAJOz9CAC4Fay1AAx0HAyESPFlAlAsz+DkyefiG//n16PWYF/kFKq1lgUYsqR6ZgAAmy5G+91t2eQxMuEnaMzAn5WlLVa3Fg9JB+DowlH86A//KD760Y+i3mzguffchd94+9uxvllBvlgQQLkrACARaFZCjb5NKig/jwn98rkL+MZ/+s8wXZ7AsaPH8Cu/9quy/ksSXOh3kMhnVbFjiPZ0AgC+D/uY97UgDlj57/4xMgBM3Cwk9v2e6P6tuiX+nVZLST9p/8x41cIXii4D7iO0hU0V8eiTF9HvpZBI5dHusEKZEQvOOpRC9X8XAKDHymHMB97ddEZU4Z0TZAcC4hR/j9Xi67QLm3rMFwfZtT6FHmbTBzHmaviVwHy2FA2QRqfH6vkArTaZSQxkDASnyKHo/ewnDxRp2yvi+06cBTsCArjvGQCwe8DjMaIKcGkTfxuq/ROAkwiu7WNuRSx7YzKi1CJrAo7dNkHVhnr/2c7h9PA0ixUJq7Iypm+2WqKe092L83p2dgbtqCkLb+4BBNy53l1/w3WYX5zHIJVEKbmMBdyPqd5pTA6qyKYT6KSLaCUG2GxXkMmmUErlkRnkEDUgh4iljQvY3NqSCPOgO/KpV/tESBi5r5jZr10zfj7DFY5ZVft7PcxPz6s1dnKyrESdoUm3G6HZqonGXy6XgvaNtXSQJeYAgMQDEwYeFNnTX62jXJrC6dNn9N5sIyhPFHH48CKiTiR9mmy2IHYj65pyLajXMDc3DSRI62c1PjiVgKzIBianjuCv/vrT+MSnHsKLvuTL0JaYBMTAWrq4jijiGksnHWuHI9hB4H1uflbs01bU1PwkIM99WXMq2CUz74qYA6QpSsgWW+oepJXwWoW/gOmpKaPt07YzuD6xBYwJNzUdKP5sYY0LUtvPzmihHoE+VAwXsoPC31RUIsvTxJm9B5/AFFsKBVCF1mvFSjnqe+Q1fknzV1zAAiRbHbJ06DKgj7E5gQzLowZ44oknsLy8Yq3gVWPxEiiS6GUyg0MHjwXXBbIpmsqvvL2XFf5XvvKVOHz4sFoGCH5xbPHa8EHWBXOC/RKOZxQAiFPQPQiNH5AJjQy3tfBDLIq+bG0ZVeKtYmvIvtvZWTBhZVr+SHSflFs+Y6taVd8/QQBmc1wU2Fkpq46Q1DqaZBVDUvfNquHyRwAw+hSC4mdk9TlE/khLI2Xk9JkzWK9UMDMzg8VDhzSo+Nl+I1ml4UAYR4XjwbpbQHgg6giSXnMFLQBenbcJGrfJMhSLg5HMCN4T/t8sKkYBoTsPOBodbxNQEh8AAf7sC7t6rcN78HcX6YKwsanJcerUKQ1wVT8pakfBE1bRuj1Mlsp47atejXa9hVyaaBkDYwqHZNBnRJwp6LvEAGkFSAEUBvI7kK8t3L+SR3DI5ZCJBaJeJSrkbWLLasTf0W1FuBaGZC0+hK/sc22jdouSbUxYIvph/FLUin3qjUYNOfZQkW2Sz6N67gL+03/8UfTOPo7ExioOzc8g1WlitphFOdXHxqXzeM6tNyHLBT1UEZjQIkmbMVqrJbCRyaGycAA3vOCFOHnnXcD0HECmRa6IQSqHJgVeCMAEy7HtMIelP/2+IeQ2/0YWVI68xsdSfCrbtdzeA+5Td9uKwH47VXtJIbN5qgc/K5mSZRMX2PnZaUSNGopczNHD0pNP4Nd/+c0SgOIaYUlRa1glCDsRMskU2s028vmikv6lC8vYqNSU/HOjNBeAcDM0QPi1nQFgp3L5XdevA4Co+RprBVBFZ0AhzJwqlvG+UQMDjLFgrJqw5g0v4Oiz9mvBVJC3pw0gD/JqNQDEp9hzko0HrONP3gsr499IpxNlP2UtSb7+OShKBWuOPkvaGTxZGxPBDeoC0OqQgRc3eVNZtnsnlD+VkGCcuQAZABBvkeLvHIzZ+SRtbjCY4h7AwJQ0UNlWkbKaSKGQL4oR4GrR7gjA4Nb6Hg18YFVBP6cSEp1KZROYmZvEwcPzZgOYNJ9jVncZ3FDDgu/P5NP6n61qRACA16BNIIICRb2GL0oAACAASURBVImMLACfe9fz8epXvw61RgdT0/NYXdtUUDFg+eoaAAAGcVf7MEu+vcMXBlMEOwkCyNJxYNaa6gXtDFAkMNwDXvayl+HkqVP46F/8BX7qp38Kr/v6fyJnH+Yxtq6MjjM+Z1wDgslHm0K91EotFPGnf/wBvPEnfhJzM7P42q/7Wnzbt387ttjDS5Alm5YxIxNKjLUA6P6Q5YMe0rQBpAgXbQD5ZRYkCkYlskYwMjDP/BqOz5dnOwBg0dZoPdrt+OPJrZ+Tfhf4GMN3GIZ+u+yiQ/qufW4myNRwPjEB3NowajWrqinadLJFgKy5Hv8fqP8mb49BpoBGsoTPPHwamWyRjZloRX1k80UVcEyjiAlyTPdFA8qSMP7jezqL00Fcj5F4fnHr5vH413YTA7ZNJXykd+KX1ItXO8aIAgCsP1j7ogZTEn3p8pjKfybHc+lb5b/NxJNzjv3YwZa2HwUxYuuPtmMwm0CuhVTMH0VS3gobAFkxADIBAL88dOdvhsB2glT9nFGdKdRJsJTvTWFsZ+bIntMGACv+vK5sn+Kayf+zFadeZSXb2giUbHe5jpoAIx8U1yO7jse/tr5uyeRkGROTE9jYqiCXZy5AAOAYDhyYRi7bx1S2gtnkI8hLA6CCdKKHXqqALhO/YlqaI5srG9hY3UKrxkS5j166o2NP9HNgHwPXjTSzewkzkl1Ci0pS4oPDDzeJIGKrLZOC0tTXakZmYUnHBrYulQtiKvCrWDK3J+neBIs7Hwfar7gWkcGl8cPEkoBuUu4oBEtNfLCDG288oePidZLtXnCFIFhd3drE/MIsEkkCBtwLTftpgCwuLVeRLczjr/76fpy9sI57n/8lsuV+7PRpPHHmCTSbfWQzs0gm6HxGBylqMOQxf2AOMzPTSvr7zK+kZ2Bf1oIXWgDSaUTcJ9NplApFLMwvaL1lzFOnW061qnu4Wd1Swk9QnYODSTfjcV4X7vGmyh80L1S9t7ZBjme2Xnuhb8T8Dxkd44We5XjDqn9gM5trk4F3Yk1nDDAjkM/xKFvubE5j34uqJgRoOiBqcUlbq6esBDsd5UASStzYwKVLlyQ8vXxpXUCA53fjgut8HlnTL37xi/GqV70KR44c0b3l/sd9kcW97S26o3loi9yo8OPgi69DipmebhvAfYMD9d+lDenrUbyDPYsm/sALSMTfVPqJqDAYtMEjkb4ePXstgWOF0IA2ozIZyGDVQ1XeGzWcu3AWa5vrWihZdbNg0nx8d3+MB9+jZ6o/iS4AsouhinMf2VxOC9ullRUpgHJwGq2DSE2ga/E8Wy3ZDzIQ2GYPOHYgDgD4pumBKo/dxPZGQi1x5Di+EXuQGf/uH+PVrniV3xMGPkftCkGHQAtszCrOwAWjsDl9ZkS1tionJ8AjjzyiPk6+9p577hEQ4P0rTv3iVMtnsnjNK19lKH3X1LGtzzuryj9bAAQAEBCQoI1RYHcCADx8cCB7tHBaVqZrYav1ttxNk1xfKfUJ+jVzQEAUwsv6Ma805R/dXG8r9/diC4Q5qpgiunrjKGiUzmBtYwUHp2fRb9SRbHe1CP/Sd3wXVp88g1Kqj2S3heliAeV0EqVEH8mogTzaOH54AblUF8lBV5uFhUzsjKdwEgWQEugV0zhf3UJmfhHPeclXYPa+FwETC+gl8uhnJ9BDVrZh6l1W8MPxxl5qCqg0gT435J4YBnxWj4svf2YgIoqh0aJdbYHVeJXVh8EGnQzCDHS1Vh5poP2rh0t0xlECrRRcCXQ4H3oEMyDgYj4gqj6J86efwJ/+8R/i43/7N+i2Wzhy6BCWLy3ZcYR7z+Amn0ur99cSKrYIdbGxviVqFtVyhbgThNJhG3XcQUJWXm3O7Xz/tRzFxsplz9MGbZuUNpRc1jYd+dUG6x9e1fCZmlusaPomxXVwnwTMN0Mfx7YEWWCqYCixN4Njpwr4tvEfNpnd1s/9AABtRnusvju1Qozec6CN2YJUCBlnosiqia1ZSYGtrDzwfGW9FCwCdV6k99JyZOimEFp/YvN+HBjwNdGYKMBGpY4oYqWfSuDWX2xVLwvK6R7illZ+7f2MOde5fprTBsd4V6yFdqeFTq+NG44fw9TMhKr/JsJlgYunshQiS/Y5bnncmiVK6Al685joMpgvTCLqJPFtb/guHDpyA/LFSTSabDEw4JkJxJVCpfvu5Vf5hKu1EmT1M5/KYmOtgo3KJl7/+m82UCORwJ/+6Z8I8Of/N7Y2MD07jfWNNYl08f+sDG6RTdXt4ODsIiqVVaQHCbMczObwhm/9No2liyvLePd73yPBsvLUJOpUkRd1NCfqd0YAMOOMsMINAYAuUoMuUt3mCADgnTPuqz2f68kYADB+CfcqDsQLKaNpOAJh+TtVmlSxMk9siaC6WCbXr14kyjwDyngs4Mno/rf0qe99/p5K92J7nuaWWM4uDGlrtcCeEN+pShgU/7neZ3JJKv2pulavN6VAzriQd4RjO8nkqdtRe4AEbul6k6YAXQ7NXhqPX6wjGmSUFHEeEohT/Bh6krmGmAf7SIjLki9LkPkzqcCMbZgIeCWQ+5YJrFm1zh+8rv4l/R9nHzGpETA0kBglz4PfpZPkL95WLONhcr63A6WavftWMGF1P5XOq++fiX8r6qHZIoDOtYmsKO4xvjd5a5T/P25x7DbdOy3ydp16URfZjOkSMU7nbymqyXOU/TbF4kpFsWD5e56ftHjE3OTNDjNnyE4j6GstTCwk8TpTOV3U7nYbjTq90M2vvV6rK2FkPFmrbWHx4ILyBFGwa3XMz9OPPYmJySljVkUt5Ivc83q4/faTKOc6yHYuYCrHSn4N6f4aEp11FLPmitSot7C6vKGWiUaN/d/W6ptI9dFPtgUC9hIFJPspFLoDZEI7Vjc5QCs9QJQaoNFuiYVYRBrpoDkUsec/nRD7gK4jVpU28IOgB/czWVkmB5hXy8A0FhdnkcuRpVhHo1kV4EsAMp/JqQXZfOXNSpHifkyeq7UtVfiZNLJltNlo6fgpWMi9iusbY7rJifLQPpXDh12P3UEKyUwJl1br+OM/+XMcP3EHJqYOYHm1io///acxOTWLTjTAoJ1AjgLdZDQMepiemcKhw4vSXdiqbiCbZ2TfQ6lMJyuyrSJpIHAnO3LsGI6fuEXjh2s51/FzT57D8qVljX+JqUuoN9RgWKTl/OH4UVFDgw20AuVY5J7P8SYAjozAFLUP2lrz+TeyE/g3jkteh1K5JNcYsgBdY83jDZ+jzO34M/M4dyjgsFW+k8wgL+DQiiDOUPVWao5zvp4VfAJUTNgXFg4IAHj3u9+NdjNCOpHVeHcNgjjAw/dkTMjXEoTi599zz9143eteJyc17vO1RlPj24vKBB90HGG9MsHrGEA7tAgOLY/PNAAwqqraXXb1US7I6otMUqnaLoJVxaxPxdAYNXTZAunUmDBa7JzNqoNB8/pWBZdWL2GrviVlV4pHiUa0c/Fu/30vPIMbEyvo7EOV6meelhptXFy+hMoGLUASEm9QYBJUO2VbJuEJikswwRklCl518kpU3DbMA3+v6lmvfcymLQj3xTcbXYWxgDYeOHiFaxwAGO45MTE/Vaq0QJkaq1nfhGpMEAz05zijghPg0UcfFb2FDypgcsEWaEILQhJZGZQIAMjgNV9NAMCQXeunYqU3KwFAtgCwMm0AgNlg8VqO2kACWOP3JlD24wkDg11dj6Dmn1ABMJbohyqg1KBjfcEOAMQrMnqvvQug+46jIQAgbZ2gKM/NNDkQCNDqtDGRL6K6voyZfEFqvu/5yZ/B33/kLzCRyaA7aGPQjTBTLKKcTqGUGCDdaSAnAGAOhTTVEiKkQgWMtSmBAAOz/+r3mkiXC6j0gHVkMHPLHbjjJS9H6qbbgUQWW50EynOLiHoJ9ckzoWFgErVbyOeYfLDvqYcBxdBC0u8/C5qxErglRj7XjGsYaFtO1xrBOApUg9CbhDU5b0KSresfUiGuFVTtZ3CQIcWaCHunhRmq2jbrePhzn8X/+V9+C5vrayD7LMvAt9/VsauTk9cqYz1bPBwK47CdvFptYnO9KrEkglBG8zfNCY2JkLGov3/ICtj5Vu+XAPM93UeW/sCsArhInUAWAgHqoVPpJqBEo8+yIbpTEB4W+ICG7w4A7N0DPg4AjJ/Prh/vc3AbALLvdLjsCeNJjs421oLCPYDriSf/XGu9RcY3TU/iXf/EvyuPIACQNEZAPAjwz2VA72ujiwXJg5pMKbpn9NPoyjLSgBl/Dw8IxoP/7SfICiKTD6Ops1qTJSDVaaHX7+D648cwOU2NjmD/F1gm7rohAGFgwBwrOL0+E5GWBRNcN0GxrSm02gN877/9QUxOLyBbKKPRags4UZIXGHRP/c58fl5xtcm/9rVBAplESi48rBD+0A/+IP7mr/9Wye4dd9wh4b7llWUcPnoYjz72COYXF6S3IY0FiUem0GbLXiqFbqOFQjorhlV5ahqvefnLjc2Xz+Ltv/WfkaCSdT6HZqtp1llMICm2SiAl9JnaemdwAIHIIQNgECHRoyNJAAAkHGlVqtB5vevFfPYDAFc/DtRCOVxLAyPOQeAguswYQ0rwTBgD20UWwwrAB+huraLTbqLeJG06ki6IxXW0t+VuJ0VOifgy1WRbWzJbQCKTQ72TwmMXaugOcsPWMj8bT+69oMH1YKhxFOa6/z/OSvL4wOMj2ZDF1ixPLCxkNQqMGXkE0b6hzo15jftDMPPYWsrq70B+PqqSBL8bClAzVjaQv96g570ldSo2MW4aCpcaAOUg8njysT3Wufw+mwOJbUkGqBqrRS21tlkiX8grPqbWirljWTufhN9Y4BBbxh4SUOsxGSKAGWzc8kUx/Fg5NZ0UtnflBQywf522oARpmBSzx54JJudnvdZEoVBCeWJaxTfm5p0eAZU+iuU8bjl5IwqJLUwnziHXv4Rcto1spoVEfxPoNdDYqqKyUkG3mUQnYoxgRYAEKzWpLgYEAAieZkpI9hIoRQNkqQ5Iu7/UALVMH+0U0E8lkEESpX4SaVLvox6iQQ9RhiKUSdSrzaB+n0aGrAyJEzOuJDhMijkQteleFmF6qohDh+YwPT2h9Z7ilkl9po0NH7Mce4y3CUC5dspEeRKTk1O6zhJI5L3J57C6sqICJcEDgmMs2ETdASIOvVQeK+t1fPgjf4VTtz0PtVoPS5fYQr2CZCqPxMDAOLI0GIfML8zj4KFFFEpUticTr4PJ6Qmsra+g2awhnUni6NEjWDy0qMR2buEA/v7+z4ixUFleQ6/FtTij60B2QjOKQKtIG09ET9jya0KfebVQ0hEsiVanG8QSfYxaYYAMHsV2GOhaEBRg0s8Yiw/aFHJN9/bS+Pj3/IusIi9uMhbwfEzzmMMYWXQ7FHZsDa859994qzTXAF5zvp4gANeN+++/3+zjI+7BI+ZhnIHOdYVFC1b8JX47OaGfK5V1WQt+7eteh3tf+EJUNjYxNWX3lvedx0ZwgMAHWxC3xSDKiSy30dczDQBwEVDFWew4Uj1pezAQ6kd6A28OFxGzV2FC2EW33wkDnqtiLyQXofIfAnXrl7GEnP2AK2sr2KxtIupFIgmI+icK3pgI1VPcz9TDn0iAbgP8zs9jZf/CxSX1CKmPJQYAEC12tjDPk0hlN/Q2uwK/U0qsT9dQPd9EPJjVxqRe+5EI27bgeAxUGAcB/DTj7z1OP/FkPk6N5es4uB0EIADg6JWL4AjoEC2np4H7+OOP6zWcACdPntRk4EQig4FWGv/QAICCx5CQJvsMwuMT0CaHgwJeCXn6AIBYThdAK7FbVHgmqptEu0GbuwJQa+CzH/oIfvZ/+xHcevAIes2mNgJWOKbIAEilMJFOINOhDWATJ44soJDmEtlBkkiHkZ9jAIAgNwFW6VwBiXwZq80ONpMZ3HDfC3DTy14O3HAcrVoDrUwe2fIMao02kkijkCmg1WyZTVJIyb0j2sg3xqxRcBEEWazyOaJQKlSW64yLK7gFS0+WmkRdic7KgmUHAIABTSadR5Oe3RQ+pMtGs45CJo2JQg6dVhO/+Rtvw0MPfEbV/4ML82IM1apbmvustg5ETyPYyPCdyTfHZR/rq5tYW90Y+iYHFQirBIUSrNHSrXq722M/AMCuiZ0/349Udc4NAwKM6aTNVPQ5sxIkqOltS654v/3zvWZki7wfQ7ya7gwAqAK+O43bE+Hx8xi+ZwB4rv78915wxwGAbccRNCi4xnrfHa8dN0OuSS6YGQ+6fS0T5Y+Jf9aup69dHkT5WuqaKJ4ISAU4AKAcB9lMUWwlBzzjAMC2YH8seLfzSCBNUdMdAADSJm84cR3Kk8U9AQA2vIiZk6DoH/fMuoldssc3lUc+T0AE+NEf/2lKWSGVZZ9zVwGSjvm/cwBACWSPtNCMrMG++zu/W8EsA6y3v+MdeNEXvwiVjQqyebNXZBKQzhGwtwoTA0wGsKVMTgBAa6uGqNnCq1/1KllYPeeeu/Djb/xJCKJJsj2jrT2ZgCPFyZ4JAMD3r/h3W9v1myEgoSD3aWcAPMWAaezpun82FYzd4i0AIUiymIj06sB0CSCAqvy9DjaWz6HfidDpDfQVyP1IsAIYAAD+LCo64zRSjumbnspgqwU8sVRDD1bl80c8VvKqHn/nbVrel8/35Drj8RrfIx74W5FqFLtdtobytNkDr+qixUvx5zjwOExrLgMAeLYGHspBJMnqPtsWeFzsThmI7cO1YCCtHOuX4J4rcV8BKdwfwlUL7x8vfOy1fxEAYEFASvVB8JnJGvvwObfYYksRNdMk8E54p1+bdlOezIxhPGlUbtm9UZC4R4u1FiqVDQECjDVVMFJ7gtlTd6OObOxabfZHm4o9c4Vmk+yDJA4ePCLAgAkRQb92VMfR6w7j+huOINldwWzqHDKDi8jnIqC/hcrqaWxWLqHbaqHb7iOfnkQSbAPNWvtOksWJyJxZyPrtJpDpJ1HoAJmwjUYpoJGBAIAGWUKJJIr9JLJ98ihZ0Eqgm01Jg6LVToipJWxQhS8XlaS4XwKtZh2lUg6FPK9zHe12DYVCBkeOHsThQwtI9dtIp6x9TfGUBGANPOHPsju/eFEFtWPHjolO7rE5i3CXlpek1C/tCsXFHDs9tCOyzrJ48uwyPv7xB3DHHffi9OmLuLS8JVcZjq8EW3mnCopTS6UipmdmFJ8QJOWcZbLNtZftAEz8+X/+nXT+hx56CBv1KhKFvJymUgSo2l1pUHE/zaTYUp0L1X2bAQKaCI5wTaA7AMcUbQR93Aa9JM2jmK4PD4bsFAJRjA0YV9Em0gAdFsNG4JrPWd/HORfiyvy8ppzzvK609+2TJdq36z7MFWKthB4D8DV8MD5hvLK2toZCroAB3SU4KtSC6PfR8ie+J+NAv588NgICfC7ZHRubmzh2/AS+7Q1vUF5FfQzufbyXnIc8PzEAAnPIADjLs4dz/NkCALBnkgerno1BQhNfQR0r66F33dQROWDM31k9+gIefdcwQS6v/htDJI0LFy9gafmiqqmpDCuVRCmDP/c1AgBEoglSRBS/4GabSavv/9yF8wICFhcXhz0hWtA5eEMlkcfJXrNOoJd4sMmB4oEqB4tX4eIDjD+b3V5I7AK1bHw79tc8FQAgjoQ5Cu0Tg999Epi7gvUYC6mPVdF88+LkoRAG/0+k8fjx4xrQ3ExJvb4SAIAVf6f/OwNgkGQFK1AIQ2obT8TiLQB+Pt7/64OfST37toi6+vkNr1N4g6cTADAMKtZZH6t+iF2AvhLbdqWCXLmMlU/djx/4V/8aJxYPYtBoos+NlpWSboRJWs8w8aXlTK+F/KCNE0fmkE91kUKEZOhjHAEAVtUWD4BVEfY7Z7Jo9/vYIDulXEJ/bhYLdz4Hx7/qlcDUHBqNDjqJPBLpojaATK6MJrtQzDzIvsjO0Xe+J5PlwNCRRRrBB7ZuWO+0Vc5GPuBDob+Q/PP/rNKpBh7rj3QGgBDYBEU4I1CskZW8drOhTygXcnKI+Pu/+1t84A//AE8+8Zh6QqcnJxG1qCps1Vb2DNqYVqFI6DOBAOoArC6z14oAhtsSpbSYcqzbeLFE/FoAAM4f6720qojT1V2cJpWhkj0rPeZGonUhUP8ZgOyuAeAMANucHDj0uSBKfC5tFY0r7AHfKRjcjwFwbelBrH9thwqY2/wxAOSGSpYV1yCi7Ax6nCnlyXx8XbM1YIAORfD8ugZK72i9CHTVcBKXJQnsAU7mZFEVB1n4dLWohH1rpzU5hDRiAGiNlSJ9NGQA8H4fv/F6Vav2YgBkkllVjHr9NtrthtgDut/JNBJJVizoS13CG3/6TdhktYlWqgz8AwDAgR/v4b7W+/VUX3+tDIByoYTzZ89LXLZZb+LDH/owfvanfwb5fEHtg+/8nd9WsLewOI+t2pYUqSm82e4SANCNlz4DWVYZXomoi/e++//Gm9/8ZpTKZbzhO78Dr33d16FGNW7t9WHuc9+j3zWDqqeRAeBjN/79fyQAwARUYxw+X1ACs8qSIotzqNdC4IX/J4jbqG6iU9+wHmjtKaHlTMlCTyAAtRhIGea6ypEeEfDPFqmdjkqtg7MrLfQTprYdT3zja4bHPEp0A6gSj4PihY+4JpL3FY+vPzGkQfufF1Qs1orpAIR1ZDcAwI45/DUk+HSv6XQHaLaZxIWef64FEgMMFXq2J4WkifHrVQMAWv/SBlxIfsBiQ+7bsrplLzR1tkJ8qOeEgpk+v99DMZPVfuwCaALaFVMaELC0dNHabCXAlh+2AwiEy2Sl+cD1n2tnRO2UNCvbeWsdRRJzswfEsOM1zhfJzq3h5KmbML8wjX77ImazS4iqLFBV0Gmt49LFR1HdXEU2lUYxV0ImWUIqQSu9vK5fFx10+7TMa4vBkEFaDgG5bkKuJHxORwBAQi2WHcYwPSDL9oFOX8lrd9BHK9HTGCzkZxC1zQWBsQcRMMYm0gQg2E/wi7gNukr+m80q0qkBJiZLmJrIYW46h2I+JSs5jjcDrGy/d4Dq4sVLop3TmpDtANwfKapHhwEK6fH6+WupecSKNlvIyF34+Mc/jTOnl3Ds6E24dLGCeo22taz+08Ghj81BFRNzk5gJvfsEljg3uP7yPhw8dNhsGVsRnqAm2vp6oKcD5dkpnF6/iEE6iWwizSYJpAZcV6lPRo2IPlK0S6cDF3MLfmesSRAvtG/3yJKU+K0lz9yHDdyypJ7tTlzH+d0r+QLxpa+UlUuO613Eix2e0HNsx4X9PDE3UIBtGPnh67144Em/WgCZjIfciCOSQACfJ5C+n0AhV1L84O9r08PbcOggEQ3jGjIam01jnVFrge1BFToD9HtivH3TN30TbrjhuNqh2IpOHQUTKddKEeZesPt0dvMzDQAoBXA6RfAdF5IVLkq1Xjf6RuinINLExYXVMuX98jMxtGN0oibZxg2ePThLF5dwaXVZYi6ZAkXQBmoL0BJxjQCA6w8wSZFoDP4/9t4E3LKzLBN9995r7fGMNVeSSioDCSFAEhKmhBkFbURtBKG1RVSkGfp67XZqHMAB7Ws7cEVRUAYffVrp21dQEZyQvo19W9vHiZmQmSQ1nVN1ztnzWnu6vO/3f2uvs+sMlaoKgfuweQ6VOrWntda/vv/73u/93neC4ydOiAHARcbERIrfAZ2yHqh15eThyGAXkGOnjXnyyO/HWXlfmPkuk9BmQoc5EZitEvSHAwA42p1PlLVQw+boBb4+O6C2RGb93/n7WQSNSBmtEPk4cOCAfvg8ImH2/Y3at90IgC7vDiMAU/E8KwvzDzUWNs3su5J7EP1iiCMDYYYBoOMJb5UVTyFJ2UyLu7ARACU/rC+JytuouTFT2KOfjBGxgGBlSrTz5Cn80BveQI4Paiw+CSTJ0xgYJX3MV6qYjyMssIM8TlAZ9zcBACUxALjynQFQRGlcQiEZoVGluNYAnV4LxbiA2tIcmsMEX1hfQ7RvP2qXXYEnPv/rUHrCLcCwhDRqYFydw/G1PsqNgxiRhoyhUV79BzaPz8RN7AlS0XmVOb7B76A52DDFQZfzkCRI6E+2RgYMKNHaAgBQx2jMzZG0fmPyqIofG6WXlP9Rmujc/N7v/g7uv/cu3HPn53HJwYOoxOzekdpVEJuInQUCMRROo2lgXKqg3xtgfb2FjbWWUHm5vIszbnN6vplw9u1CAIAs+Q0OAV7g+9w/RW7U+ZdaPTe3qcesTSPsPoObjwGejDoDYDcAYLuY4vfZFHzddOtdtL9sRUOdfidu8BSqMkCRfxJgPHXq1KaZuumGOv1atkmPxQYzMc5pEZ//8j5XOHse9J56YZAHzc/Z5Wy78uKOZ59LprvWiXcAgIrTgyFdYsa4+jFXolIjpXf7EYBKVBUAxsR2OKQgEDumJjI3mXCfrOPQoaP44Te+GWvrLemHcERH7gci0BGg230NXbQLOvNGFwoAMHmiijapo6dOnsTC/CJ+9I0/ik9/8lPqRH7d138dfuLNb8L9X7gPe/ctq2vHvX8wHqBSq6I/GJhLw4gDE0Ulyf/6Zd8qQKnd7eB3fu8/49CRS7HWaordpyKHBc9orGJUieIjDAD4PbvVveh5hZ4TEr28DeCXOwPANZtsWUxn/7kxWjklNTsFe+rHsPPf63SkKdTrNFGkI4PmqMzZhcWC7d+8RiyxTCSN6522eEOC3pU6+kNgZb2H1RbvmHKWY/ny9HigwrFazfzn+e9kdJLNyLzUk/5ZptRszMmDivlbQHZxmbuNAYGbc5bNMWvz7cOzQ0A4RrHAtciGEhl9ZAOxEDcXABN1c2HAsLeGfCavaZTP+/I53fb3voE3LET4WnbZ+bZsWlGJn+ec94uKGxdqDXkw9/sxm2YTyLlBHVIK6akByDSHlnDGAmajy8QUi/Jl5zUhrZ/XgM4AonRTuG9EUD9WLsH3qdfnVLhLpwq0E62oe08AoFqLMElP4Yp9CR664PJuTgAAIABJREFU7++xunI/CpMuJuO2GJNlztMjAnG/qMhii6ACqfEJRqArCzv0UNyIRgWUmAazZiHIhAl6pQIGBAjKFRWsFRaLfK6eNkQyYQE5RnlCK8CBKfTHZXWDCQDwzDK+SPxvSHYCdSwIbtBJgQ0JUscTVKIUc41YI3BTy0ljZvAcOCuAa9Vp6PPzCzqfwzRFt72BuZoBYFbQcm6BckrMLWMxITstjkaUUZgQIi2j20kxV19AK+mgX+0jLXL8jbkYC9OGjpl/5/HRMWGQjtDp9nHy5Iq+D6+d2N2VInpzBYEhvE1LGimgDlIFhRLHfSP0qM3BZqdAbrNcLXHsS1128l9Si+ec+x9Zwc37lYCIGARkHlepURDm7MO9xjXRaMxL6Jm7sN+DPubnrOY8A9BrAXcM0NhEQiHf6biw1XXWEDUKvzH8PI/gNeBz2Kzg+eZ9yz3MWYC896csRL6XHRvjCWtBMgDY+KbOnEZpWAcHC3aOUrzkJd+Cl770ZTh2/IRZhTvD1PeGzCEhjN4+2gCA82ldY909G53ms3qaVhNp1nXTCSqV0JirS+yJwcPnoyzRDRcjWEYdO3kCaxvr8v9ksheT9quCIjdfdSH5TyhWJCwYx+glfXzhgQdwes0si+jv6JuJUDkmX8Fr1QEAbXMhAfXi3+lgXECeBM8CAEpEcgCAo1YevPk6f812DID8733x5t/HGQCOsM2iZAzIjnQrkQ0IuY8u0KqCGgB8DtFHsgD4HhcTAPDkYetENn9xuT6mCBuLFyaOBADyG7Yl9/aujzQAUCB9iPguC9aAZrLkZfFfIUDU7gC1Obz19a/H8XvugUx9aE+zvoaD+/drDmzYSzBXrggAWOTsExkASHDF4WU0Ys6jUgOAiC5XvhXi7BRwfjgaFUEro7haRLVWQpK2sNFaQ1QpYXH/fjTTIVaTEdYKVVz55Ntx9Qu/CdhzUDaB8fKlONljisWNa6RkrKTCnywAig8aOGf6g+FznQEQ9ALGtOFkx99V/gNVUOtM9MTgEzyjZaEOAnUnmLwLUaXSeqJZzzoTdc7iJT00qlX86Qf/CJ/55Cfw8X/8ezSqFSw0SNumhsVQHcEyhV7GBgDwK3OsgBsyQYCVU6eFXhMEIDqu7kRgTHCNGwCw/WOrpH02icuS38By0N9NIUlzevK1jynkxSQuzLhSw0KK4lt7lPh76l1CcXo+IwD5hDj/vf09ee6/lPXjWYU4hdjTRPGFG6RE39bX1VHi75ytkU/UtaYCZa9cI/33bAqsF1Y+2791Ah98uLcAB/PnPH8NNp9P0wCYBQDYxWcdc821VyGuEDTbHgCICjGSXg9J2lUCzA6YCb5xtI6JbwW33no7Xvmq12BtoyPgjdRNvqMYLNJhuZANcMflv+s/XggAQORmxFnHxrxopbQGbDVbYpZ927/6NiwvLeHEyRP45bf+Mq5/3GMFlnV7HZBVwzyATj08F3EUSwOgWooFht721KfhwMGDYh/+0Yf+BL1hijaZRRXOGzN2jpWkUwfA6aZWql58DQDf+7cDqL6yAQCXhg37baanYqwk7VdDisxRSBMa6Wqu06a1KRaABCwZfzkj7HawpLfqhmNRQeV/mx1WITopYMB520oDnWSEYytNdIds2ky9wPP3uccJn+ElKMTH3r17VWx5jMnHJM8jtov7+Tzv7Hxr2sSw+GQCsNOYEf7L2YlB0Je2hWTXUaSOzh8EAdQBL5Sk9u9OqgakB7AzvBVzoNnYlmdC7Lx/Gajg4n4sVNzCjLZpKoTctcfpzSEnVcHGPbifkPqkb6N7awIVh4zhzC0rZSrhm8Aif1g0+Tmm9k+9WtceXCzZqBwdddgpZQG4tLxXYxG8L3kaOU65uFTHkcsPyfO+Hvew8oW/x+rxz6HTWUU5YgHMQhuoVaoqRqvleRQLHAHgCNEEQ7lCjFCIqFFVQNLuGi19wIYcRxcn6I9G6AfhYp7faDRGmYXoBIgF4g/QTboY9ns4sriMpNmRkCQV+ouTouIXO/RsVMw35jDXqGG+XtO45pB7Q3GC+fkGFuaraG9Qv4Ad9+omBoBJMFD8NoyYBY0uK0TNXUf3TdpXvsS/U9uJ+ZOYqSMCHxGSbsqWCNZONzHfWEIlrmP9TAv12hxa/RZqByo43TotHSZ3IWCxz9omjsna4PWx3gx/X61wlLsigLWLAY4P1jCMWadAo5fs/NP1q1Cto1hrgNVdynuXe7mDWDbDovHNQsmcBWxNkCJfDuAQzwf1dMxph99PAEFsI+ZcU2z2DNOxznV+tC9f/zgT22spr8/0eXSQ6tsoQR48yzOh8zWb5wGMG6yDCHKZSJ83IOw+IOPTAISRBOzJ0OD7k+LP3/lIOcHsjdYG9h3Yh/vuuw/79u2XACRFHl/7ujdgcXFJ7BmNhfl4cQAAnBHwqGsAGAAQhsCMAJV5OPKCdrpGD/JOs4LyhIlxVXMn5oXpqIl5OlvRYEIkn7/z86Lnc/ZPSbWNygSl7WB7cgH5D29wFSMhISfYQPs/AgH79u8X3Sb/cCE0XzA2njGlgfsiyW/4ngS4RoCjSY4y+aI8HwBAtUaYWfENz9/X/54vjvOJLX9PmonfHJ5s8yb070g1UjIAWCyRDcHrxucLgZQC6s4igAoe240ASJxtE4FwC0Vxu7jqVIpeN0XYBESI8p1Xu7Wr5TP/Biq5WZEFmummeOEMgMKYIynAIAMATL24QhodlXs6PXzsff8VH/id38XBpSUMkx7anSbKNQOGiIaOegnqUYxGVMJSJRYDIB71JAI4X2G5HwCAMHfMo+PsEnkX5bgqddR0yI44qXZUdeU8Vk/oeqO2AJQb6BZreKgzQJ+WYs9/AZafehtQXUQvWkSfgjBi8ngx4e4aoScVOmQ26BlkrxjDScGmPUywQvJ724JrEPvLAQC+VvNJMTcCJohce+oEE/mmaj4FhgqQWMx999yJP//Qn+DU8YfwhXvuRiUqYV5zgl2NE5XoIDAhiGDz/RT+Y6OdVLSNjRZazY70DojWEgRwUIwCOLsV+Lv9+1YFto7PKbASnypJCNVAALO7MxCTSYjpBGz/mM6nbwUAMJk51xGArQrZ3RgAnkzuWgmewxO2OpeM9ARGCBIfptPDqVMCAmwebqqAm09qpx/F+UtTrs7HOEXkQJFzUDP/+uy/g3DVdkn/5lgx/dTpcRgDQDGGjhzjVEJJBABYyD/muqtRiolYbg8AjJjsUwRp2Lf7jyNxokISBGDCHOGbX/IKPOe5L5RQmmaBqRRNBXUmQ1/JAAAKSpAffOABHJDid0HdFBbm737Xu/De97xHI3h7vjjK9PbfeLs6Ru1uG2XdS5FcAMrUVqH+EDtwxRLuuuPz+N7vebVe8/Tbb8eP/eSbsN5qam53EOj/TJJ5znn/P9IMgK0AAN+TPB5mMUT/8ZWjAeD2XLaDh26/9nMyYqzjT5YbWWR0cul22ujQTSihHRgLFLNcVPdO7jnGNLOYZCMAFAp0DZoBiwySiMt1NHsDPHhyDUPUpY2Rf+TjjOdG/Ay35GPx7yMAs8BM/trk46XHDC/6pzkWg4iieZafeBEgm8hNAEDIk7NknkBeRQw8FsYUQJR4tmR3mAuHzr9o+ZajSjOGQDJ/p47vNEbmixiPgbsBAGQTiR+n0TTuUwSsLTfxfTJ7L5H0xoq5ElGliHW4jxysZVFE1ii7/9zPKfbnhaydF+vyEpjd2GhieXHZ3MEiAgdd1Bo1tDptMYH27NknsU2+RvphowTXPOYKLC83MBz1cGhPDc988mMxSddRiCiAN8Akbdn6q1N7pQK0KbLI9eFUarLGJjY6p7UVHI34Bzu5cuohUMDGBxs5ExQpOtzryq1i1O+guXEGq2dOIV1fwfKgi+H6mopTghkcAxiTlo4i6tQuSPrG0iIYVJgopxEZ0BQxbbSTTUDhXN595hiA6SkQDFa3fUgGhNHyeT6spqJ4cgHVclkaQ2JakK0cHEo4HiuGVbWBTqsrQKRenVOhzqR1zP77hBoaZn1OsEXrcMBx4FjFvjQoeDQFWqMnot0TlGBBXpmvoRcN0Ox3pNnA8bS4NodBKcaZforVJMFKkqBTLKDHIp4goO4Uq/PofFMsMGclK6JiI+R00yAAPpxovNrm3unUYYUwn8eimDR5jjpw/3T7y6zZF+ohrmHvvueBAK+L+HyyC5w94Pe0r3e+3qzWpwwjn//nODtrI2lkhCaN8nk5PjFHtpyOzA3+Nyn/7ijiiv9kuzTma1hZXZG+AwEznl+CXxx7edWrvgu1Kt3nWLMEJ6uMEfBlIgJohYMLKJhHrhWUNsdBTQBSG3hwvLBKWkIHh8FskfMr9KAv28WX4AMXM6lVkxE+/olPCPGnAAgTZqVSmRx56PBeAADAz3YAgH+unF7FvffdJ1rpZUeOaMFtQpECfdCp8jrOHANgNg/2ot9vbn8dn8d/8w5VvmjPL8DdGAB83/x75hezL3TvnjnQoM03WAMyuPD3eSFABhm+hjePjwDwd9dcc02mkq35pISq8vGuIwBbAQBE/EV/y0r+qR3gDJySFfTBJje7HlwKpH+LZThj8zPVaXhkAQBQREQAwEQMAI6pkP5fZZeZAMBDJ/H6V3wbju7bj976uhT36wt1rGwYwyQuxhj0+gEAiLAQR6iME5QnfVxxaA8W6wVEkwQcARDXIMxcUiCH5HzS1OiIoU7JMEFxlIAk/YoUepmHldBLxxhGNWBuGadHRaykIxx8zLV47DOfi/jxt2ASVWX/x08YEZAoqP+PUUjIlJgFlSddG1k6Ge25S45dUPa3wnfzHWDiQdMud37Oik+lx3OtQsqYI3vWEea/zTfqSiDLxQLe/c7fQC0u4aN/8ecYpwkO7NsrixzOp5kKswGPJlLIzig304msWtbXaQvYtVGRAgEA823Wfb0F5LRdMjl7b/uh5jswShQFgNj8Co+Fn0PqF0WVONtlyRItdag7QoGn3QAA65rMAgDUANgNAMgX8Fslg48mAMDvQ+cExp7l5WUlNYyD/DsRdm6weQq/J+desCtGhY7SlHY3TaQ8Nvp1yyfxntxv6sC6H3d4wVbgx+ZzeDYAwMKfIwD889rHXiNm804AQK9NK04rmCiQa+0brh9TA0/TIr7n1a/HY6+/EYPANiIA0E/7WlOkss/ccucAxVy8p1wQAyDsgRXakAECLBfmFuS3fOjQYXz9C14gAP6+++7F933//4aXvuylumco5EcgYHnPHol0sRBanlvAOB3gff/59/Ded79HMeGn3vIzuPVpT0Un6aM230Cr3dY+MT83J+BE4IlilpPVHxkGgK81B6Pya8hF5vScrzgAgF/YO9wBDpAopXX/ZeNXjtFbW8OZ1VPodztm0cvzzS7ZcCAVeLNgFot4qnDN19qwmVk9U9xMAEAEVOrY6A7whWOrmBQb0qXJP2bBQOZY/J1TrJ3GK+G0oK/iQI0zNz2n8tf6e/L5eVExAvje7TeqnDUpDAynlofrI0y7eO54JT2dQk02vSyoWHiqs6dxCOumk5avmWjZyZakicX3txHOoRog+f3Hc8dzAQBEno5pW2pCiIy5pP77eKiubtBV8XxVFqUDzuvTRWUk0I10e54fFv1U+6eoL//uDlMS/ysUFc+ZT5oWWF0Fq9x8igVwdIosXwrN9ZIEe/fuEwjAApSMnXI5Qpp2cOstT0CjQXvpPq68bD9ufNxVGHbWOJ0NmgRNJomd8zHQ7yWo1hYp5a91qvtcAs3mzJOx7wTIW8NCDSat3QlK6iKMOOMApD1gGP5snkFy5iTSMyfRaK8iObOCtE8GQGxMxB5ZERwJiDXuwuKfMV5NjSCsrNGAyVjdbjEPgiiesXHNsYjX1fQTavodm3VWUBrAbTWSWZcTRKH9ID9TKRodUNjh7vWxML9gBXynh0Z9HosLy2i32mImpEkb1SoBhLEczWjpR+o5HaNWVlaxZ+9+6Qkwp+J3IS2f1HkCPfW5Os6sr6A+30C1NqecsUVLXTo6Le5Bae9exAf24wvNDXzu+EO4+/gxrDabGDBvl8ZLjLl6LBFEPqwG4T4InRNaytsYBLJxEgJKfI4YCvw3seinNoD5PZ7nT43K4HhmBbqNGGmNhxqTIENeNNBSXKtpXR/Ex9i5H5Hdwi6+nAMSq5+4gvhZXNdkMbK5TeCAx8QckLkqmS2MPQQF+bwqha6HCeoEvVotASuyJE5SHLn8CiwsLOE7X/mqUPyfDQBoHXx5jAB4pzAIuWQdmECzSFK0210tYF2UEBCYBFP5W36YtRr27F3G+sa6btL6XAOf+vSntNGb0Jh9Rt5PWfNWF1D86/0kuGQWKETBPv3Zz4hayHnBQ4cPnzVblsMewkJiH3RqQ+cbRX4hMoh6h5PH74IdXIQ+Y+KzKrMJe34zm93YfNPzDSAfrH3Re9GQR738RnDKls/N8Dvwd/xO/p1J9VlZWdHfKVTBJN3/3WwMaf9XVqA8sHcvnv2MZ4auvgnBSJWdXfJijGKlDkRVeZRqsrwYaRMxgMWGSHQsOSq1ZtALXCMMjBag/fvrfGyakZmmAbPrwgGBzanvVFNgu5R4qyLAnyvBSo79UTl1NBC9rFKNUEMR6w89iKX5Jbzx5d+Oaj9FORkAwQKT+9EoNgo4hfwKRHqHI9SjCEvVMuJRgkZphINLNRxYqqI47qHA7iLxNRW4lnhRpKYXkz45QYVzatx0hmP52RJgFnIYlZByPp5ULIIGhQgoUpglRqdaxeItN+OaZz4bOHQZ0EkxjOsozi2jNSpivT/AJCojIp2OhTZR6bSvH8602U5kAIjfhpvWb0jwTfneAq+DUCrOyCTRObDuRrYJK2kyizO+aqFew8c++lf4649+BI85ejn+9I//WJs0bVUIDlKsU2Bj0IOwfZudRKK7EzTXWwIBkr4UD7VJ+2zVxQAAZtfONCRxxt2KfW6wvLcIpPGHhS+vPzUMZJETki3foMSBChaeLn6Z71rJbSATAdw+CO60fi2gWoftXNf/ru+3xRvxOHwOlzGG/51twoNBQP+N7u+AqYHI7IDs4NOphqGbUG19BB7/ZgFCj5UcPXk4j60AABUJGiGjWjGtzBIsLs1j/8G9qDUqmuuXCKZ0b4xxpvhM/2e2NZlskE+jYCLCq7Q2qFzdbCX4+V/4FekBxJUGKvW6OtqkwHNdyULw4RzARX7uhQIA6vCQgssQIGtPikiN0O/25Rv+ipd/K6666kqsr6/h19/x69h/YF+Qk7biiLFpY20D+5f3qPv2DV/7AhUyd959Fz7y3z6KITVWhAnm/NFdI4af+wgDAGfFhpzWhMJnTgV0KwBAQH1E5hAZIVwnNrOt11GgdZRimCZaT3lwdbaTfTEve1ZwhoLdYzrzOFp8MTZzPnw8TLF68oSNaw0I1HBEy1hmUszmvWBcd1nQ+hiGRWeCCOzwJUqoSY3vDcYozy2hNyrgoZU1gQCFQu0sACB/rNudBz8Gz8Xy3UO+3mORA5DeWMnvX9rPhgGAyxLDAADo4gZ9rEDhleixup+mR0OV9tNrtFe2WW/X/hBDOkdL9vDM3Nfz34x1q63j3CKA5488dv2ggG6aYm5hPtOqctDUARE1yEKDyIETJmGM43TbWF5YUpHJwp75PYtEfw+uR9OgcnDerky2foJtIAugbretjjwtPg9fcqmB+Sz2hmNphNAhZd/eRVx37VEMhx1UKgU8/ck3Yb5MvSVqF/A6EEIKGjv6IO4N1miyHwMA8jUEGRf1RgPtPpmwdCMhkSCVzR021oEmf85gvHoCvfVT6LfOYNBrIem1UOq3UU9biAaJ1gG/K2MZ2woEhiIC/3FZWha8B0x7hPksgRWrjcaFSJ1ugiTMrTnfT+s6KwYHqFXNJpkFt9HBDSTTjP54ohxQ6Yz7OWabeaiXAmvUtvkclVwEiAnikAJntYUDPgKhC2jMzQdWALUMrFYi4MAfsjM3TpyQSwK7/6NihEExRrdQRLNYwkaxiIf6PSxccTn+5eteq5Gs5hfHuz5/3304cfIk7rz7Tpw5s6KRCqtXnAnh4toFdFqdzF5SzVbF7OAkoRFg6jptTmDye3Q+n/D4mN0HxsM0S/HAeMnYoRE1GAg6GTjG9/RmLfeXQ4cOYf/+A7ji6FEsLi1qrMjFGKdNWWMDmNC05b4EAh586EHc+fk78eCxB3DvfXdLD481FUUyyQAgGEQwhqyK//Ajb8TRo1dl9fPc/ILuJ64NsRu+/AAAC0jZxlYgcjRCt8sg0TV/eCKGEuMZq6jhRka10cWlBbPLKhWk+P/5uz4vtH+2+L+YmxnvHWcAcBl98tOfUmKxwIu6b9+OAABfK2pW7jGbIE+TeFtAeRRKaHMQ78g7CPjbOVjg77kdAOBBdRYA8I6D/7tvXv4dLLk2qhcXuihb6lYa5YXPp+onablEt66//vqzAABWf1RcJQBAgbZnPP02S+YKRmvbDQBQByvoPcwCAJbkjK1rwMQiBwBMj9WLuc2r4ksBAGiGlSh4taIiuNlax9L8PJorJ7GwtIz/+gu/jI//t4+hmg4RU2yRdnAs7ErS4rOklAAAN43hGHNxjAWNAKSoF0fYNx/j8L4GSuM+ivSiFmXMnDJ43ag70Iu5hlj8U8kWKFPQht1w9U8KGFJkrTBBGjrxsv4J/tu9OMKD0QTVy47giU99Buo3PRWIGuh2xxg2llFdPoTOpIAmHT2SxObwiCxQgXtCeh/ZOta1CHjDWfcL15BQ7VDI5degnAssWhiIoMOyjr6Be5whHWB5YR7N1VX8hx/4d/iaZz0Tn/vUJ2UNePnlR3Dv/feKmULVeAqAEYlnckUEmTQ21lSijG20BQKQNkbWCj9ZFLuLwADI1loOCAlbsqk8u1NWQKBdhIbgBRkj5hkcRN3CZmZaKa4t4gCB29UYjfLRAABmi5bdYnE+0XZBUqeAOsLuG6zHwLwmyW6Ag52Z7RPgnWOmj6/tdhTTf98KAFCSIQCZep/07U43AQC0BGTxxn1NCQEFt+g1zM6KJjgMALBRDiY4BAA410yV4yJ+7ud+CaMJlcAJxlU0z04aPMELkzB89B4XAgBo72NyFERAqedSJqOMyTqV4b/YFXvzm9+M++69R2DH4uICfvt33ovVMyvaj9hBi+jFTPptXNFc6dc+7/nYt2+fuprv/+M/Qou0XU0uGXXaR850z34VAHjYCye//nUK3aFEI1scaaN4a6p5fwITneaGdfsHnItmw8AAAAfyDfucAgB+L2v3IuNzFET8hiOk3Nvqi2j2Rzi2uo5OwtyB893bg4D5Rszswc6CA14Y5/MmL4R933IgMStiZT9rI13OAPCehNn7OcZqLjoS+6OYIVXyRwV0euxEGwDgVF9BHzmlf+0lgV2wGQAIvos7RADPP/PFf3YeWEhVyirmXOyUz3OgWcWQ1P4tXjkA4HsVi17SzFm4WneT89RWoPm5zOL3doEiAKMEwQmcVutV1BtzKFdM+I1q9CyWSbt//A3XYv++eUzGfVSrBTz9KTehWqSWBEdRPZY7jObn0wAXby5YsyIwNVioM64WS2j2WhJsrVeLQKeJMxw9Pn4MK3d8BnG/BfSaiIY9RBigUuJ4yxARhUjJ8pAN+kS1jazJ/X+caRcrgP/OeBbAEZ5j5TtF2VpSIM9FKXm8vW4/zP6PMiBADJGB6yeEvJ3riHl6tgUGtqWCnB2lapvAcDBx5tx2ye75kCLegaUSNpIAHWhPy7s3+d7vFQ8Zpg2UUGIezCbTCGgPRlgfjLAxATaKJaSNBg499jp8w3d+h0YAxnEZveFADACKtI4xQrvTxurqKk6ePKU8bmXltKwjeR6SfhLGIyxP1PqkNgZZBmJ6nC3inI9RzDW8/jk72JmYvDN28swernG+lsxECp9fffXVGoHmf7tgI4FYAhkc7eSIioMIfs+Zy5SN0/JhrCI2Pi2PI+OPucKDDz2Az33uc7jrrrt17CzuOQLAY/zGF38znvjEG6W74AwMHw3h9/syAwBcFMZPtc10Sd00GZgFCLuKmU4AgbsxBmlfNz4FQObV1SvigWMP4qHjDwbEztPpC2z3b7HdsbNMmyHalbHIIQDAFXHg0EHNd8wmoHkGgP470J8zVDUk8PlF6O/hG0vW5SPSyzGAIGKR71L5V80X9Tsls35zzm5Y2UaVU7b2IO90I0d43evSBQD5WgIAJ0+eFEJ81VVXaRPgvwvdDRoA9PglAHD0yBE85ZZbzdeaQeEcGAB5AMAdESyI+s1uNw6vk1BTLinvnHh1tcUG+CUBANQAj9DtdkQrTXsdlM1cHJ/7y7/Cb/ynX8DipIiyFGRNSYUFHztS44DccqNnz6Q4GqMRRVisVgQA1AoDLNcjXHpgzkYAkGomUmrKmskSORLjYnDDGFOLoYii6G6GerOrwgnpETeD4BcvWiapldxwi0BSK2NUb2B9WMT+qx+H6772xcD+I+j2gMnCXvRLFXRM5NUCFzucSVdoe0WzZ9ZJyO74XEcr/7vZRMwCOTcfu6e1fTNWaEOziyyPc6pBD1IqzOBvPvbf8YH3/T5e/cpX4nd/+71S1927bw/W1s6o68dxFn2OOi2kmZqSLT1pCUCunjqtPynWI9GlhDakRGK2z4M3F3ybn+dHvWmt5UAAT5B1n8n6bzrPb+reRumUqBlHAXIoMzv8/CHl2SiwRpWUpaCoaWQAxMEG8JFjAGx3XXcrzP11vhk6+OmMJ8Y9bmCcqeNzXMQnD3rudO6n32s6OrLVVfQOwOyIgG/MLMofzuNcAAB2NJaWF7DvwB4xAPh3c8WwsROqXAtw5fpj8RJGAFzLIQ8AVCqLeNNP/py8wTlRRLZRSrXsalmUT630i78tnvMpuVAAQEN9us/tnqWNFDtn9j8rrZ733OfimquvwsmTJ/DTb/kpPO6G6zE3PyeXACbPBA64B93x6c/g9a99neiZT3ryrfjJt/wMzrTTHd5JAAAgAElEQVQ2MgaARnNC918Mqa8CALte563uwem9z6YGYyh1TiIB2Sz++5226P4EAWRzHHQArBCyolIjUlbZZgCAAcl+jWyfkpAe7xnWoaUKxlEDq80+Tq63kQyJ6RAo254llAdWPUfzXIl/5kVGGRO8y+dCYLxP88BA/j2yjcsORN1EBwKsxNQnZfP8tLyVcNlwIkaDlP4nHAPQnFAAALKa2941iOpaQWe0dXvnUMllbLatL2UeAPD3yxpApQjV+bmcFyFZdDbC64xVs7RjcTuUWwkfPj7KK9Vq0tqMiv8UMTUrabFVCHBwRKG8eUTBc1jf//l+SdJX7t8f9LF3/16NddUb8yp4SJEfpAk21lfxvOfczqlqlAoD7N+/gBsffw3KxZ5yo82zh/mmUChuw1Lz4pafSxHleFLVqeylbYkoF6Ih0F7HJ97/B4jXVtHotlDpt1FI2iiO+FkDRIUhitQ+ogNWZV4aDgJ6bCoyNMAsBzaRXXauDRywFWF1A3OegUpgahzEKvxIeWexz+JPmgRBF0IjF4xXwc1IDAk2enj95c9oK9ABDmc6WHsoOFUFZya3kJSWFLtImi+3NaX1phEWivl5vmLC7daQcH0CAz2q1ODiGMykiG4yRLM/QJOuASiiU4pQWF7Gjc+4Hc/5xhejPaDmP+TcUq3VJcoYVSvSW5jqTQSWjO1sWDm1iqTfl14Ea5Ezq2c0ZkLGCan162uriil+7zrz2Ud5HKDM1zx+b4u1Vy6h1qhr1Gz//v2Z0xlBZDKPCMx4DPS162wgd7PwvM5ZQ1pbwflpev8ZWEogW58rhgHZq03pQzEP4kVcO7OOe+65F5/57B146KFjeN7zno8bbnh8GKdhAlDM1omcNb4cGAD5nH+mH27Bj53I4VhzJb1uglRIltG+6QfJAFCuxorje/fvQTEu4rN3fAadftcAAA94F4HyPxsmKZrBRIJKqBvNJj57x+eEiF5y2aWZ92T+NVsBAFmgzhX/+c5XPhnOLyYPB0KD5UtpCOHswzfccwEA/LW+UfmN5Ys0//mGSFnhIUqXgox1Fx05401HVI4Ul0suuUTP0WYf6Ht5EcDrrrkGT3jcDRkAYHPW8Y4jAAZJhj0oCALxHBsd1IoeFv/GAHCvCTtKgR0ZCLD5rH0pAAB+c7JZeBPTxq+gQpUbSBs/+trXYdJqI+bclIp8o7Rbp5tzaIzf1gnQDNN4ohEABwCqkxQL1QKOHFxApUg7pFSdd+4yfL7EdXitNHPJ97KJSc7vu02faG9BpLNQZBHJ+86oxhNBAxMBX+10hEG5gV5UR2HvYTzu9udj8UlPB6I6OvQljqtSc+1rbl0chpwbw+bka7YwzFO4ZwOprmdQGSaMIQ0CAkcCBCTsIBppv93CUqOB08cfwm+/8x2YJH188ze8CL/1zndgcZGJQiqAip0In/miAi4TCG6iVLOlJsD6GgUBW0Es0LosBF/OEi7ILaXdAIAti688CGByvpr7UhEY7m8VpAS26BBQjjTPPR3XMWE8dw04GwCwhIEAAATsPPIAQD5p3jrV3Pq3jD9MAjkv58wHgoj8b87B8eEjSLMMqXMBAGTtuMPD418+dm5K4neYMNjqbWcBgIKSPxMB5D1GRJ90VAIAe/cvywWAgk+qNym7FGYPFevph6zClw/v/lv0Iy14gjL27bsMP/hDPyZl5X46VCebIz9cM9KXECPo4VyRi/vcCwUApCmqDZSaWMZ9ZiHJgp57AIHVD3zgA/i1X30b9u/fq27RH3/wD5UzUGC4Um8oUZyvN/CLP/+f8NGP/JX2qJ/4yTfjKbc/He2kv2kE4KsAwMO7/t60OKsRon2XRY1RmrkG6WiTdLvotdvodzpmExf2bN03YVbW96QpUzTMZ2fjfDaDzRJJVmHDkbRpipU59EYRTqx3sNrs0WtHVmc7cWCcXeT3fH4P8tiT747n8zbGYxa2s6/Nn0GFd8l2mFaBiiiNoNu4hvrBcp+hPR41SyZIE85rjzHgWo+oieU0sSlF2zu1/n0MWPBYnxPelhjw9iAmX5917MNcM88JCxuN4lJHJHdAeieK4IV8lMrybNJoHXAkL2h8CRQYjbEmmzizOvPPsiaUgSvcp2aBFwcgDKyns4cxmkrlEhaXl5Bw3UjbwMb6BgNqII3x9KfejNGwjag4wA03XIPLDi+iNGnJ9s8BlM22lFk2HDri4UgNV0RpHKE4iAFaLZZSoJgA/XV1+//2Pe/GFVER0ZkV1NIuSmNrwpSKzK7sXHD9dVDDsEgNkynooHMYpMq0N4T/aQ/NnWvG8VFREsoZ49aZs6L4DwmMk3pv51oAQLC8NvvtIohXsANva827/QY2Z9bUnnd6XhWYAVybw6xhNHXSIRvDqq4gUhy011zrzfMN5q8JR3jo1DApoJeO0Oym6AzHSKIyBhzPmkzwope/HDfdfpsYAOl4gh4brmRpcgSBmhOmgBi4oNNxEf6K+jDZnqtzaSKhBuiT3Wk5cbZeg725a6q5CCDXmtc1zEfUxIyKWFgmpd6ADte+yOcMHiOcvZjXCuD3c5V+Bxic2eRgCl/H5o5ZXfL5Nu7Ah+V4OahQWgYGBvL+5/Vm7KMeBnNbfhbrDaurCCQOH30AIGh9Z8vaF6GhSjpKoZ6MHwx87MAR/eRBqLATujjQxUg4O7l3QbPUd979eXXG6Pc7m+FczISHCB3FIFgIkc5x7MRx6REcuuSwip28SI/fwP75s2F3p+LdT5BTybwA4HlgF9UFAR25ym9K5wIAbNeRYzKUZwV4MPYFa3aNplHAxNxRXC/yac907NgxWQCSDsNFlzEYRN1kITpBJYpw4+Mfjysvv0KbhFP7iHrvpAHgAEAYzrZkmoV1UAMmZUYjAPyeCtyB9BsEAR5VAKAwkR9sPapg2GmhzK8Wl/F7P/0z+MeP/Q/Z+k0o+hE0DewaTQXx+HQGQQWV4RjVYhFLtSqqGMoKcC4e44pDi6hFI8T0ah0kOn6qV0vQbjBBzVrnSEv8KepPggAMIkX6CJN9IMVlEyjkhjMsjpEUhkrIhmttHDpwiVDbdXrHLu9Di2qxl12JW57/QuDwEYkudUYFnO4mGNCndX5RgAMT8JhDc/kEYoYBkE/AdP/k/t2TcV5zecUyoHLjY0yQMu4EnVYTexcWUKTq+XiEd//627Fy7EHccN212LM4j/e+51140s03SaeCKCrXJ+8xBvgOPYaZSGgkgvZfpBK2sL62If9XJhmiv+1QxZwLAJCPA1kylaP9a3Y3JGK83wSehWNk3CM4wGKeIIDdd9wPA3Us5yZgp84STRsB+NICAH6Zz7X7z+dzw2Ohzw3MQUXGJCLu1AKgzaij9rYpWgcqH6d2Kll2Awlm11/+GNTpCvHkXMuirQAAvVaLmbZZVC6eYM/eJezZtySAhs4ABHuo3E8gRH7binElTMIMMedPp/cHgbtIAMDVV9+AV3/vG5RksWDQ0BhZC0VLfhgXL+Z+eK7nIUutHx6BYtPb84iHhP2CG4pYAMwndYh01LYOGu1Bv/NVr1QStbGxhifdcjPe8rNv0X3eprsHSuBs5Ite8AIszM3j+PHj+JM//bC6a7JnnRkB4Pt/lQFwbld6lg6/+VVkV9mYFvUa+vR9V+e/L4V4sgKn5alHxmmn0dZ7cJUJ7gf+/mSqEQBgl4yNI9BirdLAmd4IJ8600eyTTReH9b/9IvRYtQn0yx2E091ngQ5vmDgDQJE315yZvq+9mRdMvr9bCWUAQEmMMwJ2E/T7FPkixE1gkCNgwYUqN5/tzlI6U9lnnh8AMAWVp+wzFkCMvWWq1Kttbc0W7cNhtpgdf7kbsNCVir11/pl78N8IjJBx16KIaaBzzBb6s+wLj28GAFghJ3CHHVyMsWf/XtXvdPXpJ6no7zbuOMbRyy/BoQNLiIoJquUJbr/9FpRLKQqjjQAAaKZyahMWCBJWrJoopdoKvlQCAICUe2gRqLHiagH9NWDQxT//5jtxTbWC/r33oD4iAEGq+BigTSuvHvMUROgWGxgShNIY68w6DOLoDnTZWp8+KHI+KlAM0EQAxUYM7GiueQIrzBdYO9n8u7+/gQ3RuIDKiECGzffbOjQKgnX9A1fE84lsndp3YMMlnRDO2Dx+yNc7S8DykKCJIaba1HVsVCqiV+QoKotRoNtP0ewmGgMY0L6wWkUvivAdr30t9hw5gpQgOSn5qjlKus7tPg0XtdBz2l5TUFvOHUGnSOBHKP4zpkqYr5+9P/NAXh7Am9Y91H2jSVfH2Kbh+vmfXLteF+XX7abPCXpSqlnC6zWWEJhFsgGUk5GdtzwDXAzPUlFAtuyssxyRzE+yQzniYMwS3q/NZkv3ouvn8X15bh51BsBWAIAtv7BYOc8oBCyS5au0AILPJKEBR4hHk6GK/XI9RrvXxonVE6jUyhIFmc7s6FJc1ISH1BzSWyhQQfs/zg5SFGTPvr0aDdgNANhqU5gmcpYA5xeVAwB8X86OyN8yBwA4C8AXav69tgwyoajKJ83+Gi5gVw31hZsfM3ANgHxi7l04/o7/TgDgoYce0gwMNw0vZHTcIcqwWzNXq+Ept9yCfct7bOPgfJHQLII424sA6sYPVE8fAeDK4UbDm9zFgpwO6p7X6h5zntbu3rOymS8FA4AIbmfYw0KlLko9eilO/9PH8dM/8MM4tLCA7tqavGv1CAIGWQgXdd5sUUQRH1K5v4jlWgXVwhjRqIdGaYjL9s9jrgrUInbDE+v6yyuZcOIYlUmsTXJQMicC/sl9wlSYgRIZBk6SlFUhMCiM9cPm8eHaMlaOnWKUQW15GWtJgjWi/415JLUGnvS8F2D5ysegcPAy0F/gzBAY0DUgqqggobVNvgOtNZq7GtsBAJ5gcU9VMRzQYQcBBAAw4HENt1s4cvCAGACrDz2Av/iTD+L4F+7Hs59xGzqtdfzphz8kHYBWq6lgyXuOIwGrq6clBDhIKTQZoxJXxUAirazbMQ/XjEJ31goKid0WjBx/qnq1M93X/F+5ATvl26hgDO4W2IU4UwlYIjRFiQJSeIgggKwBxYahPZL9t8WDACAFAIDUMXMBeOQYAB7fZpObcwUBGE8YNxiH3Hubr7388su1gZFh5Ih7fvY/H/e2uTSW8OxwffjveRGv/LEYAEsGjgn0nOtjOwDAbC856z+QAwABgOW9i7Ja4t95jbmXOQDAz6eC94jzfiF+eRhjN2U8NgDgttueh2/65pep20R2DGMOAQCuHa2Pr3AAICFgEgAARjVR/wUEWPzi3OzC/Dw+d8dn8J2v/A4cPXoFjp84jj/78w+bcFZCEckaeu0Onv3MZ+H6xz5Wl/L33/8HOL12GiMBokFvJWgAfBUAONfVvvn+yq99A+pHKoxI9e+xIKQIXJJgQmFfiTra/Ljv2SGiZsWF3eNTAED3c9i7OP/P1zEW9vopShR0jWo4udHDqY0e+hNa6EViiliRuPUjLwKWf4YfC2OSN188kc+PJOWL2NlPMCA3HNUMA8BSIxOfKxTKsu3t90foJ/RrZ25UVpLPvFdgQbCBy0YBspGA3P6aZwAEtxC6EO3EAHCRQz9exkMes2zXohiDYNMrmvrIrBIp6seiXxo93KvCf9Oil2eaKv/tVktCZWQ0lOJyJpTmxYzTrPP5Zr5Q8k6pdTVZhI6x/9AB9NIE5VoV7U43c3gqRyWp/w+SFmrlMfYu1/G0pz4RaX8dlSIbLOyoEgAIPzlnCmNNBAelbHRCKw8YR8C4iskwxbjO/baNuNgHRj3c9a53YWHtDJb6fZTJvAQp/6SwT8TaVP+EbkNxRc2Q2dzchH2dvRw4AA4ABJcI+1fTAZPdXFwRvZvaRRyXZuffi0DZwIVhf9vybHySDVT+OR3D3O5eyNP7bdGy8E94iwbNBt9Pp2CC2eA5KCFtBwcaCBaRjs6mE4GEwUg2ta1+ij7z0UoZA1oWNur4/p/4cQEFPR4vBfWCw5hs/4IrHNdetue7SGVwbLFawwAs/282h+wYpo98o9R/6wwUr7vyjQW+A5knzsz05+Sf69oYTvt3Sr8YmBQ/H9uos48UCooJYIDyV1lcU+DQxhT0/Z0iQnvACgWR7TU6ngC6Mf91J71KuaImCetFNpMIFnmz61EHAAzwmFJbgwxFOP+mAcDFS6rWZEzEY4B2p6/CV7kMb12KmSVdxNUY4+IIq+ur6A96yq6JjnnPNCuenDKlT9k++T2XbY4Up1q9jo1WE5+74w5TRJ2bw/zigmkDzKhQe9cyhJBN8yH5z/ML6gW9I0pONREdtmx+mkb32DwH68/3oOk3x2zi7QX5LADgr2fnzR9edOUTYS4ytzr0OVw+36ku7NA98MADEgB0NNlRc5V6QQSQ4ne3P+1p8j6lx7JG4cuk7xR3BAD0/UNn3CiCrJULKnIz5f8wVyU1Tfmp2sakueqZzoEf65cKABiURhglfSyUa8DqOt7+xjfh1J13o9hnZ8qEv5iAZqNaoftktC0W4wYATNIhyihguV5DvThBNOqiWkxxeE8dS/US6hx1HFEHIDAA2PUfTjQXKQSf50VJk4j0Zj0muxujJHqilVHkCNCMS+iv97Fvzz700x7aSQf1pTkkxQk2RgMUl5bRKVexdOV1OHTDk1C99Cp0qovYGMcY0C2gUsWECXwuDGt9eowL62i2M8BrZPNSY6MXEmF2RFpbrY0BaB0CqEYlrJ88jiMH9mPxi1TBn/nxH5M14IP33YtXfee347d+853Yt5f2LGua2+r1uuowEwBg0U/hP3ZgqAVAD9x2q4NWs2P0LdXP2yeQOxWY5wIAWJI4BUS9C6D7tUABIFq/cUTAuiI+G0bgyARjjA0wCwD4CMCXCgDINueZoLobEMC4xvXNRIJMgGazKUCAeiKMK+oAscMUkH1fG/w7z0W+A7lVPJef8g6P2aJl9jjy+hXnsl/MAgBMwLVH8B6f0LJrIEsrBwB4fZjkceMmA0AMFe92iAFgibY9QlJDu78xjz3Gt7z023Db7c9BkspT1+IIgT7en3JOubiA+Lmcg/xzLmQEwI6F2n3BJgtFo/6PC2JGUNSPheBcoyEP+bf/+q/hn/7pH5RQUTPo3e95r0RDCQD8X7//PvzyL/wiDh08iH/xohfhu1/zvWgnPcXXrwIAD/eqnv38fAzPkmiMkPY2MOh30SdFtU/7M16zKcNCEhtB0d7zOEXDTaD9rHaU0f/NLaAoxmhUqdPoDQ+ebmGtN8KwVMNwxIZs6SwQNv/tZbsVunl5dpEn4w4Q6u4LRUaeCjxLYd90Ztzu2nNgB8MzZwlTsmfBTw1g1lIj2gaPCXWxE8o9gDwV67LaT7ABdWBkEwMgFJQBCBDwsQsA4MfFY+exMNfLRJ75UTy/aSLQ3Bo3Y7EApMMUOq5qkoU4w3nsDkc8CBIIkKRgqbFI1S0ODLV8EbT16rNYxxygTOC7Wka1Ucto60OJS5rEKXsotz/9VnTbZ1CNR7j2miO48ughTAYdVIrMe/heLP7pA8imkzVdLC+xscegtpoLs2ozAaU6krSHcWOCwXAdC1UKlrVx7L+8D53PfBaLvR5qzDvp3FQqYsiRWTanJpGYlYVBB8UwL785LgamS/bLqVBy9iuK+FEngTnKcCgVeHZ6BQB0evqTOYqdB+sGq7UTGm+0nVb+yfFOEwGYjsOE0TI1zsIa0q0oPYIgXEk3B6U/zrgzgq0Jm3Nk0Ypbfb7GWMxi2aZ5mLcRQOfU61j3aIduBQSR2FCtVpFWK2h/0b79TW/7P7GWdDGISxiRMVoqCjzi+LXdMrYW1NTzrTAUwhwr0lHPbPN6Gl0AOCLgu6cDB+H9tso7N+3/BdadySZWg9c9fo2c8ey6Z16naR+n81ZcFWxtnzXVLLGYUxCgJhZzGGP2Os0Bg36ve1Z8cnY4G9MJ7SXDGI2EItNENSNzqYswArBT8rR9UjxFHKfFmydGFgD8facAgBRQi5Got+12R6iuZf42Z0K7v/nlOaSjFMdXjqEUc6akZ8ITAbmzb8SEZ6fv9vA2OyamFPtbOb2KT3ziE6L+zy8sSBhiKkyRe89Q3OS/wW4QRB759HlXLggTSDH6jouu+CyVuiLyC7fk2BfuTgAAn+MJMxcRX0+qlj98g8vT3UxplfYTUTaLy+fNAgBPeMITsvdWUROKdUZs2gDu27OMZ952m2ibFLdi7K1W6xiN2a0qYFwsywaQnvOcaB9R/V4CbFxDIfdVAWtdU6LNYgAwfoX5M/4pUSAqDjMIe0K8hQjF9Pr4qplNOrQ15uhhtrb0yK2vnQocduMmUQFjiliOgfXP3IE3v/77sJ8gSJs+q3XNs1kSyu0o2F0xl9doOMEB6w5OqBWACZapgluCAQCFAQ4sVrA8V8ZclXaBqTQz2BXnvdOn9Qzn2wtFxCy0JiNEtE0kqszCg1Qu04pRN8Lnxjg7RqcACgYWQctHdqQHGNDntjjWHjqkEwf1AYoRVgYTlPZfiitvvQ2XPvFWFJYOoIMYSVRBN+gOKIWTPoFtLmpQkP5YiiFx3CCWyYtHdJzidqJ+U90puABQFEZaBjxXwZtbyGmaYt/CHAatDcxFBXz0wx/EP/+vv0FcKmD11Cn8+3/3/fiBH/j3uPbaa1UcMOjWanUlpVRdliOCaVHJdYFquq1WB+0m51Qz2Snnz+VudtsYp2vp7DvdVcV9Nc0sH7tvRWs3RVgf8clEpkZDxThXomVxSNS4Vq+gSncJzd+Z5sKUAUAqWIy4zLmyKQNgqzhk63eHeBnuue2i5iwAslvBP/s+Hit4rQnO0EOXKrpkFH38nz8ukad8zPJunM+p+rzcdt+PXZmdHpu7TnYePDEQ+CiW0rk/zgYAyMygdxQ7FGQApBrN2LN3Ect7l1AsTeRkk9AGTW4BxjzQ96ALBRM1y7cyteCxugpMwGK8+nv/LZ7wxFvQ7lIZOBYDgPc1x+W0fwQLvXM/gov3TMtHN++EnqjZaJZTU4PHdraPWxwUMBnT6WAktXfS/ukCEPN8arx8hGoco7m+juWlRaTU/vimF2PPnmWsrJzCa1/3evzLl79CsfDV3/XduO/eewUcv/VX3orDl12KQhyxbycAYMrAMmZBlniGCSBJzgVLU7Mfpcr3EKVRD9GYVGP2uYwuzaJJWvbyoHbL1XM7rzvdT3b/mq6NRx0Jru1oAzjAMO3vagM4jQ2bo8Ts/Px0QM2Ox6nhavJIzM8qVYuLI2ycOYlh0tMIAHM5affwGBi36ZCTmwHXfeenScm+CaR5fLJ/y/Ta7WxwzpjOUZU6eqMivnByHW0Zic8hSTkatzMAwAaI50LOMMrnQbKSzGkeefGfzST7Os7pt0yvtDWorPJyPSJ+aaNV2/x/jF5/iF6PjB3+nfttbHPddESIZPgawIdwLvR2TsvOratNelh2D5kH3Pbx3WMracXM81g4eK6nor9URKtNIT/ulbRVo66CdbR5PypmhWKSIoD0K2f336jJFdk5m2vBVBfIG4L2u2nu6kdi98DUIYF7GWNlSheAuTraXWoCVEWBV5d1MsJtT3kSxsMu4lKCpz758WjUC6jFBUzSJNzLJn5s1n8OAPBzpg0RCyp2j9mDxWgN6SgBFiK0eqewFA1Q6jax/pd/iTP/8A/Yw84843ppgkEBslMmgBONIsQU76M60oS6L5uboGY3YmMBWW3EAjF3qVjUt1t9NBoLeg7PJ9mJ3E9Y5BEQ4J8aG2RmHez//C7h+H5SHAYAwI7IxVQdDMj4IRljN9yBYn4UgCi2HojAL//RrWzsFRW3zNkKGTDgjAD9ezFWTSdmdz9BbzhGWiqhX47Rq8RI52r48d/8DZxaPYkuRx2C3fqAdVe9oQZABlAExqQuUgAAnD2kVX4W05fMA7eZ3Fwj+XPzzc786z0WkYWzuWadAoFcv9xj8+J+3qhQkc5Me0CXMgPA+L2NPWBCzVphbOKE751nAWSAQOj+53OSEPgCk8CsNH2UkjUEP4MMALIJMwbA2RvLuWxIOeuSfBDJVuk0uGwq6nMXY5ZiNXuS+S2c1iAkibSRJBXFhz6HFFHiXAO7lfTEZhBYa51Bu9eSQqMBAEEgKRxStmltupnP5Xg3P4eHSQooT+Ydd35ewY1z7hQU4xiAbx6z77wp3G5BP88/P19s5+lQjpCyCOZN4F11qlt6Ac5zO8tA8E3RP8O7ZHlE23/n6JXba+WTcb7eqf8eqJ2u7cAHP5vzlHyfyy67TGMS/B3Pz+nTp2W7FhciDJMBnvucZ2PP4qI6WgSo69WGZveIHHIEAFFVM3wEAAZEDkWNKyJmkMwQQMsnM/q/1Gj5TEtE7NgDYhjiGLUbNj888bRA72MOeTRQ26zm3hhoKE1im5GkBwOl0Naq1HyyR/6dFYRDZz8KAMW73/QmPPTJT2K0vo4qvzvRWwZYbqQsfMPWQ8TaRI64fxutjnYm0WSMRlzAfKWEasGSz2pxiBsecxSTpIPiKEWF9N+0j1qZM8FEf8umnBwol3Yup/e1/qYPmIIbVqDbve2Jpr4T0xZHTzmfRwvPOEavVEKbYMvcAhauOIojj30c5o9eCey5FPePF5BUFlAaU7QwQnGUYP30qrrti0v70Ga3BjHSSVFWhCS9D9kp5YSuEkITofSZT1Of5fqQBJQ2GLJ0FmtVdM+cwp5qAaPWafzqz78Fc5zR6w8Rl6t4+tOeKrGwxYUldZm5Nkmj0zFqBMvEJA0MGGl+sd9LsbayIS0AU2dm4OYqCD7NoSOjM6f1kUuez3HwWgnAtqEpAAz5JCkgCgIEChMs71m0gpFADu20CPCUiqhwhrNMelk/m23cVOyTYZIFqnwx5l/GBDWdavvwo+fWr5jdpF0IykV6GDsWFxfFCKBuA1HtnR7bJZH+GsWFHRBY3v+Mf0TRHVzlf8vNZEYA6+GfAytitH6L9MZORPcnC+Cqq69AMeIZ5nwnwTWKbloBmSWFLCCV2EZqY+kAACAASURBVLG5z9eZDksUV1CrL+DEqTW8/e3vwmhC6p91E62Q5dqwooHJ2YU9doOvd3p3JoYh2Q6U7Wmpb9ZuBH+l+DweIe33ETPn5p2tdRyjl1KJuaqig5oGLDI5G6kikgXSeIylpUV0zqwJ+Lzv7rvxhte/DnP1uuLfH374Q6JG3njjjXjsdddqZO1PPvQhlOtVnDhxHI25RjYL620k32+UtFO3gVepGGEsX24D40gwrxYnKKZdJM01LNRIcy5gvbmBUrkMiAIaY0zb0Qs5hbnT6wAAZ5KzuKzxoADSBhsvdoa0hrg30koqTbYAAKbF17To9v/yP61Yt64i536Din1ISnnv2P7LLixZZtymRkj6PXTbHaQs/LsUYXMnB0ueNyXrMzbJ0+/iG5MbWaqa9U6AMWr4N+ZH4yKGhTIK5QY+e/cXMAD31BjFUhljFvBhr/ZY4bkU73fGHxa9Attp1xYEj3naGUMpQOe5reVQbDhYPrB10REumOo7ClawAOF54/3JYoKrm8As9+USTp9p2n2bn0931g5HkHTOp6Dk9FoYGLAZwA1nzzck2S0bm07ZS7B1ztOU2QAiyKrCv8TxMsuXGH97ZG70e6Lga3fzoitzcRqhUW+oCG232qL+k6JuoGqYkZ65vlsFY8+B/bOz61SK1Ay86pqr0Om1BKLW58weLooqosR321087clPRq1SRLt5CnuWIjzzGTehEqeUsMOE7D6dW4+Ds6quIR/a5FVk11A50IgBaYJObYxJKUWpv4HaZIj1P/og1v/pH7Gc9hBPUiQlsk54pUuIhkXU00j3wzCyAny2Re0KEFMAYEoN17nm2CPBm2LZuuhBHI7jBVZEWjHuPsIZgzMsP7HIuOrUcJkJQCFn3ZwJn02WZnxOyEgJukTG1ra+rGuTEZxl8hHMO7N/5/lmftgji2AMNE9voN9NUK3NozcBWsypl+awePVR/Jsf+UGsJB30tL+lWFpYxIAMB+pJBDHsaRjMouA5bmsXtv9daOjerRm9S3m4aYQxnzt5k4AWt9Nacaoz4fXMOQAAOxyiVR65E507mRnNPiyjHFI7DUzTjrN/SX+zPCDhX9aLWS52Frq9LidqKHjAGamhAID+sIdme12WIGQBZPYn2025bBoHOMc14zFctE2LonfddZeSL6rdExBgYur0sR3f9RwAgDwalQcEdM4CAODdfgZsp82eKwDgyJJT3bzQdyDBhdH8e/jf/Xr4huEB2jdK/vupU6e0wVxy6SVKYvke3EzOrK2JmlkcF1ErV/GM22/DXK1uqu6jCcqcEefsNdVAGWRKJuIz4e/ZNVaxTSJcKIZdREO1jq05dfq9OLItKvu9xzwWQ5tpvNM1zGcbNc2uYIbEuugHwxrRWwmJmICMSbyQeeDop7aKEN+9sJ6uCLEYuAEnffzka16N4copjDY2sHduTrN0VJhVIqzukoEdKm39S8kDmEA1JWVGqAsAKKJaHKE06qNaGOG6Ky9DaZTId7bMTuOgD87F6ToVdQYf3sL39c+PDS+lCwFZCZwpE4qsDl0BKTswPHf1Osb1GtZZzMQxrn7c9Tj81OcA1z4Nx7v0a6ZPcA+LHKFpNLB6eg2lqIokZTHPThwBAGoejDCkBoFcCPigiBlTJSb7Rv633hLZEREmpTLSfoJaHKE0TDBXSBAlLfw/H/4APv73f4eEc5X9FM961rPkI3vP3feYwGjOTse7VramaGVo4zbswqyfbmGQcD5rglKR14KIK+kCBMhMcdVq/U0yOwYaOaayw9k/G7XOrR29rdG49TBkJnSTTPSJ9EizCaRoDruBJekCWCeZ34n3pI95uIq00/iCU0ZI8qd3UFjTuvdcIOm8ltBZL5o93nws43+zC8X1wfPP8SKfsdvu03cDAFwgaLvXE+TUfGXQhmAMMMulFBFFOi/wsP02JtIvUb6I4W+AK6+8wvJ+Cj3J79eS9E2dCYFNTL4JIFgnkB1JztSWKxyX6OOtv/IbGI0jjMYUDAugpNhE9n6PJgBgdwRpt0a3Ne92O6PG5CEAQBG02EQ9RyNUIvobjFDgCEMpRqs3RrFsXt+uok5hUc0Is1jr99He2MCRI0cwandQqtXws2/8UXzwj/4Qhw4fxvO+7oX41le8HF/zNc8HrZue/Zzn4Kf+48+heXoFC3v2oNdu6Z7Ki1r5PsLEmfRijiCkBGllmxrosMNU8Xa5GmHYaaLMTj+fTPCFgGiaoNdPMF+rP8oAwGgbBsDZAMDUQ34abiS1mLE11MMyICAw80RW0Z5OL9ixNCvSPsX+urJnI/tNHM2ZDvlsB27L20wB1IpPF2lzEMAEzHhNSgKPx6UqesMC7nvoFAZUbyfzjeOHjIPeDMgJiHpOxCaOW9HxOzmdVs2RKDIAYBMryApDAzK2KS68Dif7qpCESW+K+lGTpSxrv8GQ9OgCej2SrL1J4e9nRRv/PyXovE0OqWdtyrtnzyL3LAOGtZMGBfF8PsjjJRuuUuassYEFjL3MbfsJ2RFWY6ogDXRv7nvqbop9WpTNX6fTVfFmmoFBt8GbDbtEUQMMjNFqn2NAjITgojIOHjqAbt8AgFKZIx+kh5NazdxqgltuvgmNWqSZ/6OXL+HxN1yByWgd41GCcok2fueX/5AFqQSoMEG7NsK4NEQ57aA6GaL34T/D6t/9LRYScR3Rj4YYUvByUkJ5VMJ8nwBAAb2YwEC+hspfozDbnQnN5me9xwIACqVqBgAwvx4GSztvmrrAYl5A0NeF4lfmIpP7XHfWmpLjt7z9GJ9TVuAZAGD5gxGzre2qpkhwZzLBSmvY888B4yCdMtIhumttpD3qucTSBOhFJQzm6rj8lifiX73uNVhNu2K7cqRhodbAgALNpQgDNsYCI+4Ct+Ivy5fvlP/Z/j3NQDYBACEmeP6TgQAzjKQdAAAGm1nEd4tztEnEy9DgHE9rSs/aBgDIUyz83fObgSNg+QMQ+tijcIwBAOo9BgCgk7SFBtIJoEiNDmkAzDIAcsdxgQAAI2Cr3cL999+vAMUkghuGd45mRQBnz+DOHT4DSLYDAGwmjS4E5jbA5xIYebgAgNNkfZY/TzPm93V00b9HnoqcB2dc+d9fz+dTpIvPP3DggCHNxYKSeHZZ69UaRukIV1x2OW6+8SaUqWbPAEEWQEC8idIPODdUIoJvIwAEAFgQCrCg0wILffnHGuVf3R+D4hGHTUOrOcxCW9/aNlPR57OLkt+wt76x/Kazdcuk1WbYhfgHpN66/9YttgQ7fFagsGbrXAk9E5AJsL6G17z0JThA0Y+NDeybn5cqsgMATC7D5NVMpz0HABQMAJgrlzIAoF4c4eglB1AtjUVJjYsj2QGWaSvHIM054p0o3juERe1/4ZSx+JeojFS4p7R42rS0kgStNMUwjhHNLyBiVy2K0YoquOJpz8XBG5+MAan+1Tm0EGOtP0BtYUksH3bbmUDyY7ipDLjeOSYSzkek6z1GYTwQzqxukspaJn+c0aug20skFrpQjVHst1HHAM1TD+Kdv/pWJO0OlhYXcerUCl7+ilfgwx/+sAr3lZVVJT60EbLREaNOib4aPJboYNFa72J9vYm0TzExdiIjsQNGmu8yC5o8pORggNbRRQAArAfnWL0BTEpIPS6Hxi9VY+mVTIcSUsytYGJs5KYbCsv85sCoGRKvPNNjuhxsf7BrfaFlcO5dZ5LZDHQL38Xptowl3Ae2Yjjll+xuAIA3w7Zb5h7HtwIAyACYeiKfX/7giRqvDzv9UcyRpxRXXHFECa1dIyZ7U5EjB2h52ksEuZQgMrZynnKIqExdD85cVvCz//GXBAAMRwQQg0OCIperZJxf8js92vO/9lsDAKZ4HPhEFv9EHzWAgCBnkbohtEssFpCSghk6kOw2W7GgdqQEAA8s0he8rzGgRrUme7luqy1BQNrTLi3vwUu/9WV4xzveoXG393/gA7jhCTdgY30dc/NzGGQiwg6+WBLOezeWDkqwCWBRw4RDdk0MjEOzXeX3pBNR2qfPHVCr2L+xchKThAyci/M4PwbA7gCAYpW+oo2P+MP0I4zFotxAbKUAAISZqXIcyYqV4n6c8R/yz/AzGjBmG4A4CwBob87Rn7c8QwqgVkxuBwBwHxiQj1Gq4NRaG6ebPSSjIspVjgAMxSDUzDoFvcr0JDfhMs+hnPYvujv1ZKpV5THMP3VPZunutNHlXT3LOXa6P/h6Y7LxfgV1rgocaQH66QQpRxVsUnyGpu8xt4A+O+ozNPl8IWDz2DqbW5xCAwB43/BhlqhOx7eCm2K43A+54Fn089w4M4LAJFktU+oyRz9pAW3PZ17J4t9/CBAYi4D6JFbI+1jaTneAFfs2ksrr4g0ovs/y3r0Sv00GvUCUsPflbDdHAPYt78U1Vx1FOWJE6eOWm6/B/n3UmVrDZJyiEtUuAADgySOAOUJbDIABKsMeypMRxn/1UTz41/8dC2kb0SRBPx5iSJCWrNVRCY0kkv3eoBQYAGedAL+bs+5TxijxXEQAQJHrhTbcZgPujkGbgJ8wDsJcN7Dj9WmmCbhF/hfWbHarZ/9x9lomKKt8OuRjBi4QdzFtJv24LR1HAYKFIH+fFkrolMo4s9FB2k0wHvA4xhiwqVmroR0X8ZQXvQDP+eYX43TaR7FidPoam4KdnhhUHAkg6+r/r4/zBQD8fDh45u8z+367AADT0L/1CT67oznljfpFmQbGaRDaTEXIf6l8wucdaD+IPAOA8wtJn9RIK4Dl9zoeoNltopd0MBa9iovwkQUAilGEY8eP4eTJk+pMEQDwbrwHrou1OH2TzN43zMHJC34GADD63e4jAP48Ir0+3+XOA570Mujzx6liRjGaziP7dXIAwMcJeF05s8sHRyN0bTU2FGu+mgXSKBnhpic8EddcfXXwbzYBp9HAgviEIwKcaeXsWwAAhgWmgcZ+IBWUlE8ev+Ydg1KzAwAZXTNDm40ZYGN3TNpmN1db817UTBG06VX0gpDJeZH2LgprnoiYqI3AgMwj3j9jWqBl78YkkkI6Dz6AN3z7t+Ho4gLGraZm8qlkzePnpiEAwDJbm5X3GTh1nQMDQABAEXOVEioFYwDUi2Mc2jOPxXqMcmGEaDJUp5zkGL1Ms4bnF0AJANAmS8mDbHGMAaCiUHsFOxRDeW2z69UbEu2OENVqQnOb3LQaDRy6/vG4/DkvxCBqYK28gOHcHtxzcgX1+XmMRwM5JPBH6L/AnxIGRRYGQMzOGo+C1yKo9RribABAISYlkB2BGDWCRGlPNon1aILfIgCwcQanjj+ERmNOG+iLXvQivP/971cSw0KeoJgj5lrXFB4k2CGRlghJb4iNtSZazbbSUGoWMPdVNyQwQfxa25oKZzvMMO8WYXdjAEwBAFc6CZTQAABQRNJmRMmmKSqBpWhprVaV2NxwSBGbnIJuGJMJly9X4ObL/KzUMMLBxQpwuQ53fgPLjxjl2Um7bY5KcraZI/X3320EgJ/BePhIAQASspyQcUJGDpV6DQA4cuTSUKQbPZRn3EHwrKgI4yY8luEwFdNDhXLEDiJw8NDl+MEf+jGMJwQASC0O4wMGKYRieXYE6uFezPMHAAxYMg0FxjQbIQp+0mIpFFFgskdAmGwvLrRhohhWVjdtgHGJSfWUHishzOCCQeCQvvI8wkqtbgfGoBHF+Ls//zO89Zd+Geun13DowCEB1bw33vZrbxOIvkw/cY55VGLFBRbqzDm63Q66/Z7+DekIlbSAwsjUsFMWpGWqs9NZZUTfYpQGfcxVIowHKbr9jgCCZr+Ha254HK6/+Sa5uGTuXA/31M88/5EEACxOzeZ7HLPYzECybjCBUs7702WCl6wvMJudf/43Lf4I7LJ44GiAAVi7FctbnJwAADj8aTCFrx+D5w0IjmW1dv+xFfRHRfSHdKZd0NzxQr2u7+bsIq4zXlveY4z9Hj/czo9xgOuBa4SsnOkYUC4K5mLizgBAsOZjHsKcZlLSfcvCPyV+RIKA9ve81Wzo/uucMVYY4L3dQzlj9u+bn+egyXTm2Io3ngPtE7Wa/mRx2etSeNt0SDKmKK/t0ABkv35yxiFIn/KeSUXR9+KU701A3ZTpDVD32eedln4+//e8UzpPcRnLe/eIOcV4FlfMFYFfiGN5HDe4/trrsHdpEcO0jXp1gmc942bEpR4waWucyCiM5weCGvhHHZUhurUJCtEQtXGCAsG+//k/cc9f/DmWqQEy6SOJBxiUTMspHkeopREiiRcTwNmGAZDpAlg+lY//loMXMCJTZDiRGCDXggXTXMshw3/8GKf1mDFLzUoy/7DceXZfPzvOK0JTV8o+1MCjEGKt8FeHLQABzMnYVHB2AJs5MTqlKo6dWsM4ZSyI0UvIlIgwrFVxZjzEy//tv8FVT7oRp5MuSrWq1kzMfLifokKrwLNGAC4wiH6ZvXy3HMfvjZ3uf1sS05p7E1Og+cD/0JWdDVS7fXC45c8eDMkWgy+KaXA4XwDAD86/k9OQSBHvdAdIUionc+puiLXmmgAAKh0TENA40iPIAGCydc+992j+f2lpST8MTvJYzClTX8i62o4BYPOgRdmKOD2KG5MHaZ/hn/3sTQsgLAwXeOF3dys/p7s548I3AAciZkUp+PysOxXo86Tp+ty/I/oCHdipKkaoFMt48pNuxYH9+zL1Xxa+IwoAlWsmAsgOUJEMgJoKOhaA7FzLFk1+sFNvUW1qYRaNCUgUXBg8SdCNEBgA0+5/PgB68W/bJunezjDyAs4BDiK/8nORyBpLclNbVfEfQAB7lzzLIPRSbDrF5sUBrH72M3jz//59OFytoERbpLV1LM7Pm1I/k5hsrnPzCMCYXSc+WDwUxgIAGtIAIACQqNBdqJRwYHkONQoHj6iF7NI7lmRfDADAlZsdAJBQVogFTOA5h0qtDvput7o9zC8s4tClh7HWPoNWsYgThRqe+C9egqWbbsMd610M5pbECmAHThR/AQtWPvPbEwTif5td1NkAgAEnJa0bij3Vqg0Mk1RU3NJ4gEoB+OTf/b/42J++H4NOKxNKOXr0KK688kp85CMfUQJICpt1t2xW2zu2+mwGFzqT9FKsr28EEKCICh0daJGTpNKj2IoBEjAoS5x2CA67AQA2AhBibEDqZxkAgZhrVM+idbEoqFerVVCuGIXcRot8LCFQDUXZM5uhrAeY7wAG1eDd5tgeTuzb6nhdJyavTaKCUB65OxeguwEAJhC6/TdkXM0DAPxcHwFg8u+d+YdzjPnnOgDAwpXXJy4XMRglAgC0f7G4FbZ4dpKv31CMk53wNBSrTNA5G98f4pZbn45//cpXyxFgOC4p+TK7wYsHAFwI+8MimcUvuZAEAMC+YRDzZAeXYn7likQ7R0lXcSwiGkDab2kIJN0gkW5sodGQwnap9pjJkADdOjbW1rBxZg3HHnhA8WR+bg6f/qdP4NKFfYgnRe3fhw8flpiwd3tJZe8l/ZA8Bd0XAszBkpXU4U4rwWAEbPRTbFAXhCM/pMSyMBukGldolDmmNJaN4zguYb3XxTe89Fvw9S97KUblorpYF+PxSAMABgHkq1tBnrnuPY89dOO5N9K5gk4KpIt3O7L7G6WkgZvNn0qGXPGYz0PPKf80nr9HvxCj7I0FBVBMj4V1IUZvCNz74ElMohr6AyCuzQngneMcf9typjwDgJ/PApisEI87jDW8912ImfmDOq7hG9h3ngYTjYt5UbbFBbZMgw4uZLGWkA7Gum8TDkUXImkUDEeC/iwChyaG7rkAAHiBlT93+Sba9DxutcYY97m/Wf7EXNLjkeeDfC918Lt9HYuaLEFDgseaDpLsd/YdSHQZST+HP3Lryphl4Ws783HmfG11D8wCvh7PuTdXawSzGwLlqPfFHwEAfARWyi033YxKXETS2cDBA/N4xtOfiKS3ijhKLZ6IZXEBAMC4LCBr0GAhnaJCTZ1uC/jnj+OOP/4A9heoOJEEAICCogWxhirDCLGu7WYXpNmtyPdlryU8hxbLdlxArzMw5f0AJOu4wyiL0kI+7ywtiCBUR/ZL0C3Jn3u3yNt8Pc7eJAkplziKFViXovdnIICtbbOyNOq/xgKUnhu7MC1E6BTqePDkGTGB6cbCtZ8UiuiXS1gZpvjRX/x5xPuXsTboo1Apm6Ukj2c4FgOANpTbjcBcjJj6aL/HOcXBbb7kdjX9JjDg4QEAs0HEOlpbP7ZAlXJIZL6o1f26CbWaKmJ6YZv/jKwDPZyg1e6j0+3BPK3HOHX6JBIulqigP+WDvS0A4BvI+W3AEnEDcPc9d+vrUZyKm4YDALvR/891cW0HADDRUFdUM8tmecUNyxPmcwEAGLEd7c17Xvo14e/4viz+SXvjn14AOwCgoBxsYpylwe/M4yfVX5aFcaxOt4MHrCOoIX/J/kvwhBuegApVyclioK+roTZCcdn9JwBAFwAW//xh0cvZdSpwk2Jo9hnB55MKmkEIhZGxEkAJfna20WkDDdmHAlS2xdreERgATBSFsIW/u02H08CttzqwDmro+FOVwCxPDARgIuvvYMt/qmTMv8ZRmbxdHP/4x/GzP/yDWMYEVc7YNZvYu7wHvf7gbAZATgNA50KR3gCAmjMAaG8zJAAAlDHA5Qf3olEuAIM+VPPRb5xgzy4qwDutUb5UDgHhSapTcgwA/r1aqcr2x+xq6B9cNYqY5gWJYncxf/gQ+ov78Df3n0D1uhtx+0u/Hd25ZayNCugMjDaX74L4fKc2FnagJMMhmMTGMXQRuSGXTD8CdMyoyl2CquCk4rIjV52k+MWf+AHMlyksmoRkryQ3ABbIf/u3f5sJIwkACAmOU9x485OCzXGVVquN06fPSLeiVq0rMWbiRJBrdiPdKopud57PHQCY0RQIis/0e2dxKWEr9kmCEGe5HGsUYN++PTZNakPTmWOK8wmmXb9p8j+1VeW539lH+1xjnD9v9njzm5gnP54E7kb/53vuBgDspgEwOwJwsQEAE2syJxsHAMgAuOyyS84CADx2emzm/TseWlJOMa5KraoRABYUnW6KF3/jt+BrvvYbNP9PAECJoEKrAQD2OL/kN7teHksf7oXWmAoTRGMwEQCQjkfmKhGM3ILGTbVS1nPSbhM1Fv/DPpoP3oPmnZ/CaP20CninKHOfoj0SxT9J715eXALp5lSNbq6tgxoBp1dWceTQpeifbmGuXBXDjefv+PFjWFxasu5kqYgyGUCZRVNQaRa9lUksZ8+qEsI60+lhpdlGK2FHj6A0mWwDAY7UK8BkKNWSYr2CM50Ovv3V34NbX/JNGA96mmO9GI/zBQAGW7gAcO88O/bM5nvc45mUG+1f6b9qYCr4DzEZDdBubmA0SGeK/7Aj8vy5o8UWKvm7Jr/aCPL5p30/2x9MRJKjgyNEONPq48TqugCAAcEwAshyihhKa4e5TH6E0e9zrgNnAuTzKuZWtGGW3ktuBMut2jPA9CyAMtedDUMtLPaJExCoVgeUrnERmSRlzfgrI1FX1gv/KQAgDSHXnQifNRsnLKfZ6jE1VrTCnrkUu/qm1eRMVnbwaVnmeZzT8NVoKhkQy+dKbTx0/nUP9pkrmp6OaSmxU+3z+1NK/05rPw8A+F7AzyJblQKdzDupRcC9zMZTxqKfE5jhaN/1112HiM5Ewy5ueOxRXHftZWhvnEAlpt4I2Zs+YvHw70DqVxUmRksfNziekKBC+/HmGnDPPfjcH/wXHCyOEE96GEQDpFTcZwNqXEB5WEJEkrI4KoG1Er5CviHjxzwt2gxUcgckMhC54LN9LogrWqZpwpVTIcA8kGTZqyxOZxbH1qD62VCvQFu5RllhnxX//I2aB5IZzI0CuFilgQBsRa0NIo3mDNOR1jsFvrvjMfrlCN1yhLe8/W1oFsbokLHGMbkgKipfAwJWYR95+FfvK+MVu8bALQ5jp6aIv5+vp0Lzgb8ODIDN73T2B2+3Se3cgfF3tS/l7zGlIzhCmkcltHhDMPPAkQ9q0/csoNXqo9lqo0yaHUY4fuo4BqMUcTVCj7QRAQC2MUw/PYREqxTOeyXwxiHF+b7771PhT3sq70yJPhiK550+YJcG1ibqhp8Dp32og50DAPjfBAAYHHbSIMgWQZjvJ3DBgMqHswf0vpyvD9R6Q4J7+lHwkQ87xc9sHEAbRg4dZvLEvzMxq1AToUBqZsmKc262VJMdATc//mZceflRFWCNeg29TkdFk4EnDI0s4jimVZGVDwEAkBZXilGg1d8XfUKZOLtKOLsLijihkKcIoOhi+m5WCKnDFOa4C/xOWgPe+Q8AgM82s5MR/Dm5S9tGbDPp3GzGBaZ1YW1LkZ9iPlMAQGT9nEjSdGbQGADlAAA077oLP/La12BvsYC430fEWadyxRgAMyMACrxCPhm8I/tTAMBEAECjQmYF6VkJGhzH67dx9ZFDmOc9knTEEhiTSsvk+gLuAd1VZ4mo587jBOr8LM4viK5FGyBZO5ViAQC9bhuLS3WgEmONa+3AQZyOqngwBY7cchuufPKzsDqI0CvVkdL6SCwI2+SJnHNzGU5I0ad2BJkamjYLiagBL9z/qPKf0hKIav26fHb+9s9V8Ttv+z+w+sC96qCur53RPbx2+jRe+MIX4tOf/rRUwUVdc0XdAEZIbVf6EyWp0ZJuuLHeRJezbNxzKTzla2wmRIZtOISFnXuouwEAKlQ8AQ2z/HZJLRmnKByp//J8p5J1WMsWb4H5+QaiuKRCh6AA7ydjBHCeWhlKjvrrM8BeCBAAIABy/jF0NjZuBQD473yv8MLf4+BO8XU3AGC3EQAlrcNhNgKQBwAosOjifOe7iVjXzbpwDgBQBPDSSw8LAJDIluGhUx2KwK4iAMBRKRYovV5XBSyvN+MPmXHf/T2vw403PVUAAOnFBgBYh/RiiQBaN/L8jl5xkQCAWDy8J42ZFNDZrDuaDgcCiDEaYNTvyL5rY/Uk7v1fmbw3EAAAIABJREFUf43SnZ9CcW1F+x7HYZwVIpCaifLAWGCMPyeOncAVl1+O5vqGuvwORrLA4Tk8fXoVe/ftU+HPRxK0hnhxnPasP/nv+u4ldGnPVojRTAY4ud7CBkXbaIUWWABV5h/UAcAY/dEAk2oZrUGK73rD63Ht7U/DOC5ioDnqC3+cDwDAUQXS8j1ncJDN7HJ3a/jwvNg8N/dTq+V5zhPR/e2nK7CVavvmykCQ1oBiPV2Wd/bNt0pcd0yAN+ERYRFSsNFFJBm82EWflEQzbvYGcgMg6NTpDVCt1kyc0Geecw4b3uTId/1dK8nzH+V3m2JfPj7qiLKLmjnpZPst7xzel7HE/tLBSN1+t0/Lmge6Bu6zHva3wCowuv4UwMt3/qerKVdOzt6n1LGgS0+/F1hO3AMq2if8GG09EKexEUs+8q5Q+dl83oMEvU0jwEZE3bnLLBunbgWe7+9UrGh55FgUvjadUUqNDtoBU4uAYAwZNgJSBXSPcPVVV2LvnkWUaYtcSHH7027G8mJZbgD1Ku18E0Sl8nnXANzjixO6KQ0xrpEp1kG530G5tQGsruCu//t92DvqozzuYVRMMCrSMWSsrklpWJRocl6Ff3p5PCewa59/sNnn+jfDIUGMkpgAWU0gyr2B9ZayhPc4i+bvhH2LTf5Q9rZFUbI1S5TvPVX+t06/WzAbCMA17e+Z/RnAvkGhjC+c7uL/Y+9NoCxJr/LAL+JFxFszs7L2vRf1ol7U3ajRDpIQEiCQDcbsY+yxAVsWRuMzwzJsYjMYjO0x6zE+gA6YczB4gDliGQYOBiEwFiDJkrq19aKq6torK7e3RbzYRt+9/40XLyszX22txSb7VGdV5lviRfxx/3u/+93vG2WeNE7oJkAnlQG1XHpddI4cxP/2/d+LK+Mh8maIIqBQrtY21HRi/iVN0P+JNQAsPtav2XZNk61AUg0A+FPJCGYL9NmOvM13bL9FXd/uv3VR2cI0VLWOTFSL0Yl/8LlWaFpQMMrSYJBgbWNdZiiZ1Jy7eE4Sp1a3JQCA2gBuAwDcgvhfdXxkISYJTj93Rqj/LKINSWZH4boAAB2U2XH3r3e56gCAfn7tdxLttMSnzgBgIN6OhVAHAPj4A/v2S8fTCnpT1uZn4EZAcEO7TJyBHEm3pCq4BYBQmjAfYxZDVBzn6wwGA7XqKkopwrnDsStD+g4b569+5WtwaP9B9Dc2RQG+v7kpBRWfSyE1TzZw7RQ1ml34BAAoCEgAgKwHfv7cCaAILYpFmRb61AMg/ZDngO/NNVIHAGRjC0i/s81aw5x0/J2tnc4z6uuqGnxd9Zw+vhP1o5YOcUNE4IT+z86v60JXJXGtWOZ7ytw8dbz5uldX8Oav/ioc5ZzTxgYWogjJaAw/aM4AAFtdABgwJQCKD3aJlgAA4QwAkI02cO/JY1jqRMjjvgAAZZqoiqokE7eWgBoQMO2+TGMCGRrxcCSftdNsiq7BZBzL4EOn08ZwPEBIz/qFDrIoRBxFWEMDK2ij3Hscn/3Gr0Q/XMAg6CBphJgwwRPGBZkRDUyKthYRDn92ffpqbIPXjB351aur2Ld3v1gRcS0y+es1Spx/8j34jz/3M3IsV1euyEgJgZG1tVV8+Zd/Od75zncq5ZPDmSwEqJTsxm4EIJOhV80hkyRFf2OIQZ/WUJ4ADkyEeH6vdf2zc7T7ub8eAEBeWxauzXhXoL8U8dKtlDEV/b2+ptI/OWLRajVF8Ix/KKhE2jmp/0ysrGMsSYIxBExgUMYPzKLq1gsYi+31VzLaKWOfaZNYfLKiZbd3ngcAzBsBMCCVMaz+/mINGDF5t076zX1+ForacVMxLo5kEAAwBoA6cznYy4GtfCcBZtl1m2TC4DIAgPsR54ZZmL71rd+Gu+95UDUASNUReqjTIZmxAbz5+78q5G7i40tcJJgrcVC7/2YYZZGYP+F+0241EfhUrU7RaIXYPHsKH/j9d+Doyln4KxcwHAz1dWoCY1wzMnPs+Vi5fAX3vOAenHvunOwtpHsnBLLpYz4eyTnkORXr3qAh+xw1fQhiW3Fq+6+Y3YkYKAXkqLnQxiDNcWltgPVRIh1nEVTjvcfRjNAXLYHN8QBp2EDRDPGWb/0/cPiRh0Ev7k8lA4AAwAwDoCagK7Fi5rpOK279uVJ7rX5QbZ0cyXiMYZ+2XkO5ptybOCfNsQhj0ymYziXJvG3n+f/5AMBs/skusHX/VTeHNOEGTp+9JG4yZGvAb2J9c4jFhUU5VuYilifZ+5nSvTQ2XHdb5o/DsALiOIPOgkTzZ2eBWGNRVafOMRIqgMblntS/yIoIcZKLICHPJbug4uyUUweAwKPanOraM8FEFpH6airyx3G02RvQYrzEN8lntr9B290OVq5edY4qEZaW9si9wM86zR89uY/4xZ/ZSBTzQt6bfC82vDY3+zLzbzHbZv2NuGDnsn4/XW/YqIO+/Dvfu9vrKNuXTZMwEm0O7mWu/MVjjz4sMSNsFAj9CV732lfAK8ZIRutY6rUEAJA87SbzHxXAbCAho7DpYxIPEI6H6Aw24Y2G+Phv/BoW4z5aBe2EE2GLch/mtfOpPSDE0a0MrGnxr9R9/T3PIc8rrzebDSLG6MZkZ4t2reW4Lxn7Qm/Vmq2vc6lQ0JUuHLaHubuzBgDYmt2uyFZ2K3UXNA7oSuPP1MGFx6UuABorpk1cjZ8E4z58+jIQddWSmo8JQgzJ3N23F0dfeB+++pv+ES701xEtLqBo+OpyQy0ninXGtLwNtx2Pu9519en+uF3jnwPI7H6yz3JDAED/7LtKvTD6dEGua4hKlcBaG8K9izzHKF+7tADqHfz6ybZEVLtk87/qxzRdSDo/dXV1TcRIJlmCK6tXBAn0Q1/+TX/kKWVV30di5Q0CAIY+2pFKQPI9XF1bExcAHhNBAO3GaJfc3ABMPM/GGfg7SU64kJ14nIEchuQZrYrvx+DK17ICnc+TnzWb2tFzVFebzSLtnsW6BfIpqq9qqtUsbZrK49rNlsw/8nFmeSWzQ04Ih4+xvzP4U9iPP+P7mTgOgzCLfws0fA8eMxkAHYrJRE0M+wMsdLty4/Lvjz78CB649yGxQ7EOvHUz3WqUxJVCUI2wjaDZEQDAC1vS+WZ7LCYYkadyvjXhU2qQJmi5jABIgk0hqGakKLYU9brWOYa1HQCg6ubmHmGiRo5650YOuCEzWWfSYV1/Jt8zDAChQbmg7gCAeukXlA4A2FjH//73vx7RcIBOkYMmNhyHEHpgjQFgAABn4mVDlqSBzAPqJkwQ+cBip4VWwFmzCdpBiXS4jkNLPRw7sAchFRTKTMYAJkmsBe1NboASL4x26MYBKMglZ62WkAgRzLkE8PHahNRETcQcKQwZMJH24DFBjtpIogUMw0VcLju466Wvwf4HHsNG0MQmQZ1miFGZYhDT6WMJea7WdlzvvCb0mea1a1Gl3WkI2Myp3W88gqhIcaQV4Fu/+c3Ys7iIzQ3Sg31hAvS6HSRxjL/1pjfhN37jN3Dg4CGsbWwIqEMtA93cMkm8SDXmWiL4MxyMcXWFowCkjurYgQGodeBNUYMqGs0PgNs8Qmt+TdLrUbTWd9KZbxcjZjYKJzAUhhSIU495WgQSCOn1umi1ea80BEQlIEAgVYABmwMWD2FqeTgnC6fYbfHLOqYW+3b6gNPOxdTf3n62dWO7mZO0Ffne+hrGAKiDq9P9RUHNHb+uYb/c+BGKfWRDBQDZvcqpTN0OcfDgfplnpXhjXQRwZg8lEMAxF3b9PYDJfJ9Wd7xP+jH+1Y//JFrtJZQlrUTJAOCCKWRUTu5SWTh1D+wbP/7KjnSHp+42pqEAgNoAirGrFDhTgFXusUKtpDrtptBN03Ef3W4Lk/UVnHr3OxF89D2IzzwtHUqOGRmVeW1tXUC+PNNC06hKyqTWO4SlG7vv5mTCn1WuDjZHbt3WmeEttztxb0oZdyn+18HTz13AhGALQTF2thkfUEhMGYyHaC500C9SjFDgX/30T6FoNeEtdD+lGgA835NE8xW5Z53NKdecGNmKcrg5oBi7Sn8unWKKdznx3UkcYzjoYzQYIE8TAQM486/x311Xfnez7AYg7NbBm5cAc/5alrXlrByLkWLHWQBmHB8McfbCVQyTXGb/r1zdwOEjJ7CychWdVlPYh/xivmL5lhWxvLdsvdTjQtVZdS0D5UmZyO8UKOGdRgo8CzeuYzImOPZH4IDjqyXaooMhnVPLgpzmDM8PxZNNc4AsNepbyBx0xSrU66D7gBZWyl5QliKPv9NqSX5MTQw+jp+Tf8af2N/e8773Sf5w6NAhnDhxUo6Vuk2M22wKqZU19zatC4wZYeecBSqbPMw5WZiKLpOLmcbYqo/v3WiE4eeR8TUnOs38miw9Hr/o03g5RvEIB8keXF1T3Z48x57lBdx3792IggLJeAOPPPQCnDy2H4GXIvBypMlINATISNy+u61HamMQwrRzTgQMtjyXkleSVRqFuLy+gpBgQzzCHsbs4QCn/5/fAC6exeF2gLWVswgbJXo9tf0MwxYGmwMpeLlepYFU1WFOpUrEIQlucAwJqsUQqxaD9e+FHTvTATd+oX5XYMsBdbWTr+uFFH5qEGiuLyBDLT5yFXNtSPODUL+7rlaHCHjiU6hbaf68Eyvav83+F4XUQ2SrRSGZwLKro8gzYeQ8fXENQWcRY7pZEGjzG0jDABc2N/BtP/B92HvyOCYNT0BSYiZ2rYx5Js4G/xN/zYuPdmrqoEA9Xnqbz/1paTf1lK7jFpErkvQGlqdVp7p6wRkbwK3MgelmWyGSLvjr8+315ncgdgIA2NWgBsA4HqE/2MR6fwNpMRENgNkOVv3dbnz2fysAIMfje1hZXRUKFf/NjoEJRPEmsU6VJcEGhtjmwiAWj1hIK+XdkqX6jBVfw7r64r0ax2KpJ11tdjHSiQQJnSPVIM2im48TBXNnn2UbgyXmgvA6dX8CAEePHpX35/MkuBqt3xX5vPDalc8l4Nsx1ZkZ7JzwnPDKWpeFQZLFP1X/9ywsYjwYIuKGmGV46Ytfgv3LB3WO2FgaFfqoHSuKAPphE0HUQcjZ6qAtSaNOjCpNUyxHHD1f9JlcBcTXJP1TOrUMQFE4AwBwvdumu9MIgGzLbr5x6wiAzD3SqssxAIy2pxZcioSaAKAVZRVl3h0nIaCA0bPfxw/8s7cguXgBbc4XiogU7aJCdciuuQDIvKy7jwhtSGAmEyObIPQ9LHZbaDUUAGiSdjbu4+BiB0f375F/U5iKegHZJHEAwM1F0GreX7XI3B9NqHU8oU7mdawKV/xrEqgzYnwUtf05whDwuMOIKk1Iwx42vBYupj72PvhZuPuVr8ZgYQnnkgkmnTbChb0oiybo4jRKEhXDDEI02QXIUxGgaoYUClQXAQEBjBIHqvEWOBA28Gu/9HY8/dGPYjjYlMeur13FoYP7hY1C6jCdAX7hF9+O4ydOoj/kWBFBJQobhtLZYnIljuxkKMQcBehjNIxlFEC7/9M4Z3FQdCQEZLr5DcwAgCrIb3sZp6JdkpbO0Pums/9cyxwTIJBCoKzVikRUiYCAugQQ7GJXIZd5XzHQIFgsGuuzri5bN5vdVlcdAJDUYAsdd5pE3twanQcA1BkA9T3mujbWTxMAQJPjDBGLmZS0yBCTCfBjP/4ThD2lS1PZfUrxz8RZGR0opyKVN3OG5z17t/MoAACBXLl7FACYjgBoRGZ3ifcaNQDoXlJMRuh0IqSbazj33j/H5P3vQnbhlI4X2byx15D5Y2rIsNDSUMkk1bpQGpe4qqtY5T78NK8xUM0S6tq9425ncWmZZAKCodnF02cuIua4hcR/AgDq1sImREIgsh1i7JWIAw8/9lM/KeMAOYUkbxOFteowV4KxKu5GAVbeq6pbQNtuzROkK09dha0AgOsas8ikGC+ZJjKyJ8UlCyaNXWZAyiIqnSQCvBLcJ6OA1HpGdzLwnAyYiALW91mecik4dvn88+5DAgDW/VZNCROPbGie4Ic4f2kVmyMqxfNcs+vuY3MQS+e/1yHQqy4AdYo7j43/FreHHRkKjl7tINhrAAD5NXMYXhmOjoQSL7kmWSynKbMLd38KS8udHbFTdCNbDuDQhoa2Evh5VdPIky6wtCp4XdzYolxzcUbijDrEsYCANkEBKQjLEmfPnhX26tpmH0ePHRP3Kt4nPDY+xppVfC02AakBYMX4tBsP6fhbXsrHaX45Vfmvrt8tjonZPsGc1tyqJI41ctE/WdqzD0MyDUXHoMCRowdx/NhBNCjC50/woofuxpEDe+AViRTqBKiMobsbALBdA9M+k9wHfolJkeHilcto0X65yLCXJ72/gad/5x3AhedwtBshyscoJyNMxiNhRLYkp20hJfhbWTzbQL5zuGLuTco7nYWKUmIaBc+tdsoYfyiEuyVwVzxWs/cVAGAqYDx9eIl2FM0AXAoAOMaJxDldY8JOkWaRExbkWmMDjeMHMu9P6z/9e6V75UanhIXr1iRdnSQz9iCsqcujHOt0cyPDrwRGXO+dNg7ddSf+4Vv+KWI2fBoUK2R+OR2XrDKq2xQ7b2bv+3R4zrz4eF0AwBTZnHq66iJgzJ7tVNXzRz6PHaStQ4BGubfAaQilen46mxhHa9EDvFkAgFYpXIg+NjbXcXnlEkbJWEYB+J/m1iZsZe9idNz57znvAjOmkT7FlMo664ZWSlLjkEv+3YpzK+7lZ36AoBFIl8I62HbObMb+woULM/6rRNMee+wx1Rtgse0Uog2h5Hsy4PNxpspv4IUV9bJxkMrlrP0IABw7dqwCAIzmVgck5Cq5m41df4IAfB8mBoIIMiDQfkmrEgEnCCTwxmd0IJ1979IeAQC4sE4eO44HX/gQQp+9bkJ76rFe56qpTR/nkpsIml00oha8BinxDVFe5mz2OFE/6Gqhc8bQFXoKBujGxeOUGWcmP4JAqnChdeenaZ4bAXBjALapViCA8b0l6pbw6SXjtIg08DoKVOVRTBR3eoeYj7L2v3VWPOJ5HQ7xH37oB3Dqfe9Fiw4JGZNdBn/OLDobQOd3bBoAfFXWmCxI6wBAr9MSLQAq/ocUKUyG2Ntr4sjeJfQiD5GnftpZOt9Hfbd7wNT55XzKOAq7LUyqOQdWEwg0S7pKUNFmQNU/VlwbZC6fs3o+QoI1nKOlOnIQorFnH54dxLjS7OLO134BDj7+clz0IlzqJ4iCFuBHIgyZlmprQ10HOeMFHaDZhcsQcL5Y3t+SNgIvBXoocOXMGfzsT/8UlhcXsL62gsHGOnptegVzs/KkO3LPvffhD/7gD3Hk6HFcuHRZ/MOZePj09pURES57JlcNJFQEXx9g2B+5ZIifV1dYlTw4FsrzDQDshPzqwej4kHbzeBm0wOcpoqZKGDawZ++SJJKSTBLsktnCGu29NoNqcd7ARgMl58XReoJtr2Hn6nYAAHbOt9ss2U2Txp2LbVvff1cw49MAAOCtVRUqrtjLC4KdPfzwj/xrxGzEEgAQLRIbJ9DO2fUAAPMSjHkAwG7Xvg4ANEoWjHUNACsbtQBhniGz9GmMLkeZhptY+fBfY+Pd/x/8qxdwdeWqjI4xSeVsLDuZXMr8O8dxKjEqKzoZCQgYkI7rMmjVlJtNp+vFwZRq63YLrxS9oQlzpKiLp05fQFySEqsAQJmrJaroOIQexpy3p4VBp4Uf/L/+rWifqA3greciuhu5XOo6AQDqfBgDIHeztdbl1UKTc7b0bqfOiTIByKqze1LYTwkL/mnxLx1VFqNk5PECWMffQHQH+yorSQuGXfeY3cAB45bLJ3d+4AIAaPefa566Qe9/4qPwghYaURejOEN3cRn//f1PSOG7vLgoAEBdA8FE8GzscbvjMyBZl4tysOoAgO7zWsilTFbQQKvVlbHG/mAkM88UUORaKcqpUroC5woA8MtGZCVG6e2rzRITTaRwsvu7df3VFUl3FrIGqMG0sbGOpaVFacScPn1a7ic2zvYfOoxDh48IpZ5CtlTttwLbmkgEBZijWh7L7zoKkIn7TZ1VY+dFxE2dO9X1xP+dHsPXs+tBhh//mFij6B8GOZI0QRS2tY2Q8bz6eOED96BLBeRyhP3LbbzowbuxZ4G20yNhSco4Cj3kZ2wStz+K6Z5tbjmaz1MLhNaeSZ5ibXMd7VaEqMjQzVK00gSX/+ovUJw/g8nFs4iSAVpljl6zKfPrMgYZNpE2ArEP5fkSoKVSypcKwrENdfZdQKOaKGTGY2dcrGkASS1X1VaCADhWiB67agBppCAgOhgmVWzUfdhYUA40EItZBQDMWcGckHhrZgT73GsJx8cBADa6wHXIbj8Fvgnu5hNeq4YwulK/gZUUuDKK0ex2UVKPgrl6r4vP/txX46Wv/lwZ0SLBKmets02omLc/3cra+0x47vV+/h0ZADYCoB/WZk6M6uNUymsaAbOdezcL53xc7YTJ3LRRPVwnWRMr9y7Vd6X23AoAQESs2+thde0qzpw9g4S+1n6JlAJKFOCp0V9dCn5TolWGQE4/o9JhCQAErrA0IIWf1ZBDAwG2Pl9ep1QrMSYKDPQMquysU3jsypUrQsVaXFycoV3xMa961auEnhVPEgEAxI6m5s+qYizjCtG2RVKfh+XrkPrGDZuo6vHjx6tE0ubhGGj5uPr8lSHDZBlwFMAAALHDspvUAQB8Xc7esyvQabYEBFhod8SW6fNf+3lY6C7C9yI5DzbfJhi4UOC0UIta3WoEgHoAnP/nhsn9iPT9gczJ19gTbMcwqXMaAELDdCKApDTXAQAVcrKCsLqyUzaCswGsT2VtBbvova20UX0dTTbdd5kRcx1eKRa2igRp0Rjx6eMRfu/tv4g/+a3flBGAxiSVBJXdPHG6dyixpAqimK1JgAIAxgDIpIPO4tUAALIAGlmMpXaAg3u62NOmPkAp1C92gK4Verr+sKcAgFINDQAQNJgB282cqcRFxX+odYA0ORYXcrGI0U45x0HYJ2FfhAraC3uXMORIzcIeXAlaeDoP0HvgURx76ecgJb3Z17nOzI+AVg8TL8SISsMy8hGgzGJhF3DsQYUC3XVy2gutPMOedgvf853fiSMH9uHShXOYjAZYW1mR88jxFYqHvfa1nyfdhXf92X/FiZN34ty58+gtUoQolmRLNk5ijrxehYdhf4yNjb5QZE3pXdwKpEMytRTUkYSb/9ptA5Dr4uKvvcPM411yoACadvcUAFA7LyZYgWMEdLptoUySISCyB9JNNFaAJocW9+qA424U8HostQ3KqMX139382Zk+c+t5qpgBbv1tfY/68ez4/p8GAABFVVUDYCyAaLdHf/MUhw6fwHd85/chjhl1agAAdy3v9gEATGZ3K+F2A1AkcRX3FLMBVBcPjZSOQUUrTymiqao/gZdP0GuHKJIR4tMfxsU/+r/R6l/BWc72i9p4A/E4QadDmzd2y3ivaVdYZlVrAIBPXRoWKbUex9bj1QlFTYYtRzIggCyKzMsRc+8jAHDqPOKC55p2uAQsCik0+HmiToTNZISiG2Hx6CF8+w/9AAqC566zdTvW+K0AAByfsK6yxAwHALBBQXCWf0R0qy6mXJbYWFuRYp9JPkEEPob/1r/rWEsdXJfbrZYvzmsM7xrfpPKczi9Lh1DcTni9CXEzgDXxgSc/iqi9iKwMaLiDqN3FE09+RMYel5eWBMCo64nUGZtmCbkdk0gYhG4G/1oAwLHfuH7FKoc5Cpk5BeJ4IkCAgPu0NJYZaqddoGhkBYzoyKJ2GLieyKJgYS3Xg4B2oMBeBWCKwDHBfRVdXFzoSfG/uLiAM6dP4+KFC04QFnjgwYfQW1qWJgo/v6r1U81eRfSs428Ufovr7Piz+cOONMENGRFwjATLge0SX0/8323t8/mmRcCcV8f8tO4gs8YLc6Q5xyJ8NFtdOaZut4NHH3sQRTZEkffxgrsP44F7TqAZlMjiEWgiwkaDrGthrO4cwSxvt8+u69fdaR6wtr4qo6gpx01bIdLxEI1kjP1UHly5iKff9ceIz57GoWYDUZqgjGN4OccUYyzt2Yv+RF2eWFzzPBLAtBFSHtfFS1dkrZAJIJ141yfjtc/KAhvDoToxGSAkQL7GLDnOGgBAJkp1fbh/00o7aDuB2EoLUx/juvqqR6HAhIJ10y68iGNnFBFUR5QKuHIWjO4ogCJDRK0D5pzZBEu9Lg7s3wu021gpG7g6SXFxdRXLhw/hjvvvx/2PPIL7HnlEmj/98Vg/3w6k7estgG9HfP10fI3r/fy7AgDTRW2zKJo48qJz9mfKBrBi3W4YZ/tSS/5MbVrHmNz8aQ2h1BvKza5KAL1VAGCCxT1LItp16swpjOgJ7PPmyCDFWd2nVdPUGwIA7MavbwDW4SKaxrlgUo6VKqXK+HU6P//OAFZHlacz+NyifLEPY6f/6tWrMlPP30vx7ObXp4FYqfWPP/64dNdH4zG8UH0/DSk2fQBRRXajAfXgbJ+H7yOzb06cjwwAviaP04p8AwAMEDCBQ2MZEKjglyjG1gAAGQFwDADS7JgCLNCCaXUNvXaHOvl43Wtei3hMn3SOKeg60eLfedKK0rKPTndRaaLSCacAGynxaq/HwLk5GAilsQIpnA1gHQAQ+xrnAiBFCoOJ2G8pa+FaAKqa2q+6HVV/ZUvCWzkAGHhWCfxcCyzMiqjZVE0DIvMzGuKD/+WP8Av/+sexSOEhioyxiyHJ61RUxeYpbQSAR2rriWMVpP51201QfZp+93QCiJCh2yixtxfhwGIHLZ7GYiIFsd4RN/elx6IJmCMnVpuAbCAVMi2YtP5xwKA8g2iv8zMWWyZZGWQuFAjyFCE9fdMxOgs9jIiadxcxXj6I0+MM+b7DePCVr8HC0eMYe00MygDDMkLMDY3jA7QzIi064CsqACAzb9UmRueAEu0yx/6FLn79P/0qnvjv70WTQjOjAVYvXRL9gDROcPL4CTwQG6UEAAAgAElEQVT33Dm89vNeh7X1TXzko0+hQ//hmLEmk04534VdHXZ6qCyc0tN5GGN9bVNotGoXxZlttT/SjXjKDLi5K3DtyFX9dbYFAGqAg3rCa6wXAE6nbpQNwP/EXSMVAbM2QaV2C1Erku6R0kR9pBTBrI3gGAhwvZ/HYtRWAKAOpl7va+32uP9RAQAWWuzeCaCbZVhYWMb6xgAPv+hxfOM3vgWTjLGyDgBo8V/65K2zgNpdA2RegnE7AABJwSsBQI1JEt8JAojNqcsj8lSYPB0m11kM/8opnP6tt6M3WMG5s+cQNFjABLKvEACgIwcRcoUV7LujqjrWGeNXLaXV+1KCokZFTU/cgNrM2KKWfLmXIyE9OuzgqVPnkOTs6IbwKUwq7AK9j5rdJjaSEdKWjxc8+jC+4Z+/FXnDQ0Hx4psNwFsW/M0CAEkylpE8ASeFTj4LAPB3Mj8urEUtRkUIOIkx7q+DQoL8rPI4jlww1jHPc+OHtskYiKKdcjv4rQTm2Q+1O8Cp60auhNtv5Fq77j+/bwwSnL98FUFzAf1hgrDZFbu94Uh1lSguSaDCGJS8/jbjPM2Lrx1N0iWyEwBgYD/XLQs76jdxhptisgSzyNjjc93akmJLvdENEKmEhYV1ofMqMjbnTh21P5jIsPtsLgo8V7w+XK28FgQAKMLLka5nn3lauv+05OXPH3n0RWh1egKGXF1bl/jR7fZUTM85SfH8aL4uahByXkwImoCjjgtwrnt2fLVeNO8Yk60pMAcBsryax0IAwLSwJCcmchdksldNklJyRQIABw7sx0MP3YvxaBUehnjk4btxx/H98IsEWTwW47+QTkRpJkLSux1CVVg7Fq819GT9pynGHAmk8KjvIYg4Lx+jTEbY22ogzGJ87I//EJvPPoWDgY9OlsKbJGgFgTBoCbi0Wh1xKOJxj0ZjjMYEV0YYjmIRhiQLkrkDmc4ssmXNuX4T44ZPJwp3kjV2WXd/euY1fk71Tez6MN9KC8ZGBWHrDCcbzWHTQ+n9Zs2uSYLlDHQxsHEqo/4rU8CYKgRBM4R8HDXZygyHDuzF8SOH4C8s4nSa40v//v+KcHERWN6D4cY6skZDQFWJONV4RC1e1OLlvP3pduQOn86vcb2ff0cAgBoA019aF1OpRyyQhgMqWusowBTt1LKBF1kQXqeUalRRUYN3tNJmS4OIAgomNmEdI+t+zd8B6x+0flNSFbK70BVE8uz557C2uSYBgbM5ssfbhl4VOjcOAEw1EqZCVdKxzzMpwql4b4HBOm5WkFpBbbQlHg8D7OrqKjbWNnDh3AVhAfDz8TF1L1pDYfkaRstnoX7HHXdIAi6bBvcBp1LLq8LHEaHle/DLmAEVQuwQQZnbIktA5nghaDipXzx+Ax7kPVwHsUJdXbHNjYBBjN95fLZ5GVLHc0IQgwXPYm9BkgLGa1KfHrjnPrFjSsYTRGG3QiutAKEYmcwp+g3ZpBiglMJKxU/OszqFfVBcSfUXqvCwZQSAuyw/DwEAe5hreOpnE7qkfdXXoQukTgRKN/xr16neO45bIkKZUxZNPQTrzq1FsGL9mrTQq156/MMh1p55Cm/7ln+GJbIXJvSsp80Y934FAIxqaBoAmpaqBgCPgxsS70F2rukGwG5ZI5+g5ReIigkWWz6O7F1Elxy4nLNwen/Mv/t2CoEypeuKe6Ux6k3nvtfEDw0AUGqknQOAXTgBpZy6vhTFvC70eyWVLvBlLTdaTeRRE+OoiYUjx5B3uvjQxSs49NhLcOjBx7Bw9C5cnfhYmfhAd48wArg2oijQ+WLZTszbWjc9nsemCCV66K+v4W3f9Z2489gRTIYDRB5w+tlnEImDRIilhSXp6H/e616Pv/yr9wg1b31zHV6DFkSBJGjshhQ572OyWjgDXGJ1dR1pohu8JZm8JzS5fH4AgJnr6ZJGvYI2q1+7X0RJWhNgAgLilMHChBuwKPw5kJfJRoOCRIEUnPwTNgP4AdexxnON8bNsgK0bz9aVtFPcNDDVdFRudhPe+Z51Sb0l1Z+hIwBkcNmewS4Rk+DVtT4+//VvxN/+21+JrGB0IQDg4pyIAGbXDQDM6+DNGwHY7fpL9KoYAFqma4/eAQDmosJZU+ksExQtRcDULycIBpdx7ld/Bu21C7hyeUWt6ERUkEK3TSRJjkkq/hcVACCDBlJHiXs1ZQZnbbBcPNduFu8YjbtVYVZRvvUoqYuRsCMbtPHUx88jzgnuRWh4oTD7CF+QpxU0A8TIMPAyfO4XvR5f9LVfjZKzrbRkvfkAPHNb3AoAIHmKWORSG2AKALDbrMW8K/45188RQNLFR31hk9GekXsP3X34hx+HI1wscMw6r8oPlPhYdVFNFGyn+3s+AGAimSz8feQOMGdrhXnCx8+cFxcAr9HCRj9Gu7uI4WiChYUlyZOEIapiLS4mO6q0szjeaf3rcWlhpS34+giA7XaMo2RSRVL4D/oxstxHq9mTPEbZlQq2ysuYta8di1CttFmh1BXNAAjT8Fqxe83yN3NjGTymkCxHB9IQObh44TwunD8nXX+K/h45dBj33PMCGV+LWi3EGZsglr8aDb0meCc5JPWissoGemoDSHBDwQzdz9SpwHKletf8mut7nQAAn8f4xs4/95wZRq1PH/tEGn2TpEDU1BGLu+48iSNH9iFLN9FuZXj0kXuwb08LyMbwslRyjrDRFADAD5lP7ry7bAcAMBaJG9Y4QTtoSgGfkB0TNUTEGGRd5mN0igRYvYQz7/trjM6cRr62iqjIsW9pj+TNVy5dwnB9U3JjnmPJBwTwpG6EnnezhjQNCSvmxfGH9HjHcLY4W89HVe/DiQtWo4/GTLFcwF27OsvbPVbFnLURJ7KxZmssuhaFKPfHBPzkvjMtD9OvEN6UaFJxdKtRZALaMnYfO7QfRw8fRN7pYHVhCV/89f8AqxRSjyKkQQNLBw7g8uqagDMmUluNvrjdwaUz2+bkN5srfCY+73kBAHQeRRflJCGNbgoA2MyTEf8mtNJwHX3zWVeaqwIEUZOovNJejR0gBYDrgGmAnb8D7gQAcCEyAPB4r1y9jAuXLwgliC4AGWfcrhGOuHkAgAvE6LsyA0X7OaFiTS22DOwwUMRE9fhv/p3UeXbO2e3fXN/EQndBN12HsBnYYN8Z+BSd7cpnYfffCvRmq4WBWB2qlRRfgwipjRJYQl6n1drx8VgIAHD+n2gxhQWpKyB0+TCU16h/Xgswdh1sZGHt6qrYABIhJCLt9KWFli8Ie7Ml9H8q2rc4l5lmeOlnPY5Q3CbYLW3LlmZMfHqSEwCQxJ+dUlFUptpoqN0gJlaOAcBAyQA0U3hI+HTrqSxEBJDHwVEFA6B0g3RJiLPomd78s8VRPaBWScKUAKNFVfXkmoiLoOaaJOofJ7o1lfoRWio71RHn3pMYGPTx1q/8CuzhDDvdGTgjlrHAct0wBn3nTkAGgChwO/CNfzUAoNtqokkNAFKvkKHll/AmA/SCEscPLKPHKJwnaLL75HyZbyb4aSfHAAB+du0UiKij/Jk5UVuSJANOVMTGE1Ey0ZHVOXPJI3w0PLpJtETskQlNGHlIJkM0/ALNY8fx3kGOvS96CU48/BI09h7HZmMBowYtA5uiB6Aq6uoxLsWFdL31fPL/zSJBHg9w7PAhfPd3fDs8qlenCRbaLZx6+ilB64f9Ifbu2Ytms40LFy/j73z5V4gewNLyEoYxnQG0S8PkQ7MJFcfjH3Yj45Gi+uwa2D3FDU0YVs/DCICddfleoVtuNW7TcNMVKiIGFQvHNlgmEKYNwPuc+QDvJ2EoNRsIm+x86P3K2GDdM2HgOABxt7U1k9DVRqfMbopJ36187QQAVPGsdo7qj72ujfXTYASA64jnnNeEAEAYtbG+McTX/S//EK961eswyVjoqpCo3q+3FwBQXY2b+9L7XhPQqQOAMgKV4SXeAGLVyi5Ynk7QJAjlU716gihdx+p//vfAhWfQ3+jLDDPvOXbV6MLBfSNOCE7rTLgW/24MgEct40ssWK2HNrVDrgRMHfBazdnWxr00jykQU2cgaONjz57DpKBgVyDMNmbFOnZUovBz+O0Iq+kQX/EP/h4eff3nMUwIAMAxgNvx9XwAABwNIGtKmAE555A578/cIUaRxug0ShRZIiKMzCPYLhRvI3EU8FU8zt0n+l1zBAtDdR/07c7BPADAlSZT6z8BAHitZfALT338DEovEqX9NFdbQK4HgrQKVk51DQy8nDasnGhejfY9e4zT/f5aAMBGAX3Zw5OENqb81BH8RksBYomnHFdTDSWDxpVxogBDlR9XLACdYVHcspSiU4pAo6VL9z+V3I6jDR/+0JPqVJNNcM8LXoCTbtSzGYVY29wUkcRmuyPvw/l/dvXNgUqaCrTAnaQYj+Kq2SPdd2nwcY9j88HuG7cCLf2qxma2ubLXCQDwmjD35R/LvafpVo5JMRRWWi5xjkzPJh588IUIQ+o+Jdi3L8KLHroLrYCF/0SAfQp3NgLNSTlCcSMAHD8793GCR3mcoRd0BPhPWBDTOaMTAX6OSdxHGxPs9TOUVy9jfOY0Vp59BpdOnUKz0RAw49zp01iOWiiSiYwtkeLPhpSAADK6RGaIxkICm/w56fhkelnjxxxirj3DCk5Jg8tATXuQA7tpG+2RScU7snLDcuvWDfuwvhFhRRmDUt0OvreAIGmO1XGGVBp0/DK3AZdHML8iCzuNERZkYabotRoCAOxf3oNBEKD98CP4rDd+CdKywOYkwYjv12phvd+XcTYFvTgaarpR+iGMRXRd+/TtCK6fpq9xvZ9/RwbA4NyfXcMAYGIqtG7OqlBdl/QTxwAwAMAEIarOnkKhNREd5SoxyBml3WzYbIaUByXiMrUe7DUB1v1gJwBALDnYLaR91+a66ADEaSxBgeIg2uGttsYtBdsub+3e1yhI9c4+j9sol3x9sckgndnZZBjqbf8mS4Hz8hfOn5fC36j0Qt3OVGzH0FLpyLpEuA420A6G/37ta18rr8Hue5sdewadwJ8BAPj+g+HQeZDPChBaUCeFazwaSXeeiP6BAwdEb0C65Y5FwMeq8r/rEFoHvFIw92SmjLNFgmHTUknmgZRaT/r/oX0HpOu/0O4KnfrQ/oO47wX3SEIRsEjjpuwAAGGQ0DM5DEVXARRISVKZgxcFXWoAUBVf6HOathEpZVBUAKSQ9VSpAueFCP9RBIfnTpgKXI9OBbna8GcW3SwAYOBU/QaqMwZkg64XVdVm6OTmqirMGAB1mysgpic9RxTo5vAJW8lveeMbsYfgwWiEThAh4zw7fefdbL10ALjWnCKwAACcA6SC7yTVEYAaANBEIVaAxXgTbT/HiUP7sNgOUaYJ2lEAqrIKG2FLgNs+qa/fRxqEuf5UTEyBtSkAYP+2F3bxwZ0P9Wvm5kQ2B+/D1AEA/Lx8OQV+uKmTWi8ijjzVLP6LGIudAEWvi7Wl/Xh2lMPfdxR3vPhzsHTPo1j321gj9bnVk76/zq45IEZAKu0WUXis1yiQbK7j2JGD+O3f+k38xbv+BB0CiskYo/4m1q5cwd49y+hvDKSTf/TocdmYX3j/A3jiQ0+gbGQCOJLmL8WM0wLQ3NKXTsNwOMbm5kA2ecXJOH+oFABT0r6e/WW7azRvA9C4YnHOEjW3ibpETpI52uwQyJPZz2kHyN3ZLrabCaBLAOnL3uSYTlMSNMYzxgoBZQPaQSkwO71B9BNUTVTnMmPgp8U93pdMsJiM8nV3+6rTt6+3gKh3dUTdvOpezc5I8ue72gDO3z7mXtYZG0A61+TpDdkAEuBkLG+3O0gzJmsRNjZHePNb/jkee/HLMR4zIjsavdxXEjWFBaD33e49/N0YAJIK7pbkz/30fAF1gFEgwQGlFQDAzhIBJlXzpyinjPRQ0BM5OuUAm7/7y0hPPYlJfwMrFy8JA6e7sIz+MBUwRG1qtePPZzFZ5WsqyEBh0K0AwHR9TqPdVhstd09JzkuF/7wCABIZuYgQUJMkI5MpF6rypJigtbyAy6MN/KO3vgX3vPylOqp4ywCARYWpUg3bygZYiC0bwTlRZtdGsjUEFPzNpTMsDADLQ4RF5/ISB6izWxqPRxj0afc2kT2Wc71UNqewl4wQkMUoymwUB9PCkUChMSjk6upW4fabkinDrnfRrgCAxFINbuJNwFxQPpEW//S7OXXmIpKcdpJ0TeqgP4zR7nSxvrEu+RNjlLCdZEyLhRVfU3c/E7Ezllw9bszko9WomwIcxoRTlkkDg8EYk0mJIGzJOACBAOYtjC1lSVBYC3gDAAwY43eea4pbkmbP7wKqO0cAEXQTwp3GY8lLJ4loR129ckWs+Xg0ZG3dcfIEjh09IqLTo+FQPuvS8rKwV5JU9ae0aaUORtZUGYrKPwte6hboHmfvpSPCoe4vbmpG48XUjnDH67cbAFBLPvietNcm/V+vE5t6TmAbFAAcoNUhoEJ9BdqFdvHoYy9CPF5HtwMcPdrDQy88Ca8Yie5Ri/lszPHgNkqxniMotA0qXotdFgOt6cW9SdYKNX9SDyHz0jDAmBaNIXOLAmk6wmKLed0IvcAXW0DpasQx0GrJ38/+8R8iWLsMbK5jtL4pjYJMegghCp/6EKwPaJvpNMU8uh1NMByTTah23rTAllU3w06dtgAEYK/sBbXXap9WBsMKunRwj7bCX9ewu6ICNpDJY24WNuefssZIS6yNgQlZuQJiOfBW3kDXATWpkCVolRO0/QJ7OhGOHN6P3tICrpQlHvm7X4X2yTtlFGq1P0BIt4qAugMlIrFRnmiO5NJMa6ppDuFEpK9nn/kf9DHz8r8q+96yT9vzvMHZd1WrX+dE5My6pAjiKyzouwiPOOsnZ21i9HJBoXZ4g2m3f6qUz662zrgzsDmP9WpMQLvpZkWiNj7OMssFKOveanJJ1EyPlwHxyY88KWsvpT0X1bkl49aPpIF9qqCqxfbu8DuPpT4CUD+hPFfs8PE16sIx1gVjV+b8+fO4dOmSCuY5ir9RqDhvxU68AQB8r60XlBsAgx9f89WvfjX27dsnr0UKUqvdFrBDSI7uOHmsUdSUALW6pu+p4IVqBfAza3JNkZhCNu5WsyWF88mTJyv9gsGgj6WlJeeRa9dXkwIWMIbwXzh3HjHdBJwi/iTPEE9oQRiJ6n+7EYFe980gQuRHeOD+B2Qj480dhE3drKX56Mlz2p9QSPZ5zHkulifs/laWekL9n9KCtJtAEMAYK1ps8LWsyN+eQjwNcVNxp/q6r5X429D+Z2PJTv0vi7S2O9YTHX1//j91Cvhd0sg/kTr+yFu+Gf3Tz6Gx3scCafEELbwSCcEVWaq09wNCZ3JB1X0IzUuFgZh+tTmzHTaELhuyAz4ZoxPSECxH5OU4dnAflhe6GPU30BRnF+uAbffJLA3W9ET3yunxi0CLjUBoGqBgwK4B1wpBTcT1aVal1opEoaxPCzSbFabwk6DWXg7iz+HyXqw32rjcaKN33yO46xWvg3/gBM5uTpAFXaReCD9oQlRzxTnDw6TM0A0DtIjkD/vYt3cJa1cv44e+/3uxvNhFntLKKsNgc13m/PzSR6fVBW0OyqzE/r37xTnjyY89IYm8CuhpIqeOHxp0kjhFww8Rj1Osr3Fkhv+OpFMpfs7OH9sAQDttooVQcxGpb9zTx7hrsQVAlO1XGDaK1MsVruU49Tgjwl72fJfEyatuW9jV17ICQLwGzPmCkEwNWjBGaLWbaLabIiA4Ho9UV0BOh5tzNUVw+aEWJhbzGbekuyKiptop2Y4hpkxTxqOpXsd2S27eBrn957x92cL1vL+CkxNxXiAAQBD04KH9eisJg+VagE77IgTQISApO0QsMDjnTCmKH/wXP4o9ew8hl64ni1ITslMWQL3rLbefeYlv+W4g6bZnZHY5bP+QXQACLXT0/rfylftLLfpKbJd63VTQnU4MH9XL+kjf/8e48O4/Qn75NDAeYjTKUfgdpI2egMVBmSIZD5CxaI3ayPw2klTXN9WoyyKZZQDoyZBjkoKVLkNiwaofb2YM0hX/Xki2UYgPf+wU4LdEp0YmC8gAIPei4WFMMdJeC+vFBN/yXd+BYw/er9ZWwfbq1ltPpp0ny4V03WpOZV/WnZsCAFShr9kAujhgAACp7wRTaNsnhZXTZVE9BgiYzOsRDwcYbG5KcWmPIRuALjL5ZDKjoTATaGw/cAdYSy3deIWd5Zu839ghpV4MCyFa3nZaGFPQDz5anSWceu4KNga5jMFkObuU2qBQkVMtnmW2mj8X9wKzZuWpZZ6j+Zjg2+ZSNHOvcDvgKCjzTOZXBFpCiWns+HP8JCODrxK05D7toOiqibJ98Wk/1ZFMZTAyJtJhRvZ5jqaFtCkciwYV8xwW6xcunMeVy5dlnTJ2Mpbeddddslfxzdk4ktek4B9tm6lRVYEfCgDwsxsgcuXKiou/1tav7dm7BYXrvKTWYOPDBWz1ABaXBkLTntCWkaz4GcHxQgBoYSkkGRYXlnD82HEs7+khaEwQBgk+99WPoeFRCJjz58w2OfrXgFdoUcv82WsY02J60PU90vZhnkvVPlBhbIIpUqC7jEhzIWcL7QaPynSCDhtaFMylvpfnSWNsSJ2Fy6ew+u7fw+FsiG7pY/PiClY2Rri8EaN36A5Zs2k/Ft0Tr0xE2HxM206OGRUUQ6S1JPOg7fO32X382oxMgVdtSCnd38A5RhLnluZEB7m/0HZwQqvHZiS2fWv9GJvjABnrn0YMeBRa5vM4nszWU4BJkWKpFcAfrGCpkeOBu04g8zK0jx7Ac1mBz/8n34J+2HLMYY2F8u4mzugSl93zyZ1/O2//vc5l+hn7sHmf39s8806Ny5U4Vv0G96S7zfnVMSlfThSQlBCuenZeq81nRwBAH1HvbJtIHpOXTjuUJKbalCrBQC3kRGDDJdZ8HSaFBgAogk01UEW5sjzHRz72EUzoAV5yNkXnsvjdxhSmAICiVfPGD0wYz0T2NAkgwkcbPe7yRJD1WI3iy8KZKOwHP/hBCcymym9BzgIKX8cE9urnsY40Wzf+nnvuwYMPPihz+hwhELHAMBCgQ7YwN9vP46QAHwP42vrGlIbLor2hQAUDmXRGxKqFHstNKepPHD8ux8tjGg4HMhJAdoB1T+02E0TObY799U0BicZUaA6IJZKiNBH/9MVuDwvNNsKygcgLcPjgERw6cBidbk9GJ/wwwiRX33eeZ7XpUxUyY5xwrYmlkrxn4HzH3VymBAp2iUxjYnb+rD76sNMdvF0BUP/ZvBvo1iKDUry4jht+iSgI8Os/+dP4q9//A/RGEwTjWJTwCQDExAKkwUwAwEMzV1pUzvq44USy+DoEADh6QVo2740ihZclaDeoqp8LIHB4/zL2LS0ijQeIfE2Laltfla5N02CXoFd03ykAULcsurVzsf2z64nv1ljjlxmafiJzd3Gzi82oi/XmInDoJA48/Dj23/coLo4LdA8dx9mVNeR+iOX9B0QbIMlScHNeDBpo02t2PMC+pQX80Nu+W+bU1levIAw81/UagFRYIv2+8HaBTrMjAFnQCsSClOI/YlVWFlL08qvVastYQJ6RUeVhPEoxHFB7g6h9Q8ZgCDIoxDGNk1uBSRegt2FpKPBg92M9UZI4WdfGcDyP+noWmKY2s2nrvl5kWAfcfmax2B5La0ABV30yUVhssNMWyFhAo+FhcWlBRwjKTDQFODOt2jHU+NAZUiagFVDhFKh57xLI3GFVVNoVUyPP3dfPjdz/t3Mdz4sfeq1Vh4F6FTcDAMicNgJhSI2THElW4kd+9N+g01tCliuFVO5YARSU9ixl9hb7Q8sD6snvrQIk856/3fmp/2w7AMJ+v5gPkT31lzj9rt9F6+ppJFcvI03pCNLFEAQAArS8FJMRhTgnonid+l0kmY5ShRxv4ZxuDQCVM1PlkywwnUaJ/EybAVPQ0pfZ37IRCQDwkadOA34Tnpv/p4sL723eikmZomxHWMtjfPsP/yD2njyOgvRY5ii7Z7fXLMfpfUrGm0XpKW3cAAB+lhkGQAUAKDhIFxiWxZOYtnQEJtnNJCpBLZNMtFji8RBpHEvxX2SpduwplCfCgGQ+add8a2y+nffQjq/FE1f4EneSLEbUjhBniegA+FEPp59bwSjmKGgTeaHMD3YqCVpSu4XnPiuYOzqg1M3b8yOKHKIT/JWPLLoI/DJAXJucdIEQgTSOfEk3nIxJXzr+JIayU6v3nv5hs0abYgoWT8fktv+UjL8i2EwmgFgZRwp4ZJnkZt1OC2WeiwYWG038w9y011vA4uISDh8+rHotoY6GWtNO2AJkrbl8Sz3ePWEcaqEbC4NDxWtrow7X5Mz6eW72qw4AkDWmfvVkoKkmFvfYWQB02mxkXh+EzlEnB6IgxP333YtOO0AzytBu5XjZyx6EjzF8UPSYV4ksikABAH5eCg3v0AOsx0HLm637Lw2wOkC/wwngeVamhzappDnl3LVam+dw/g9/CceSNSwmOYZX1tBPSpxfj1H2DiLNAkSZJ/R5FEMR3B0KAEDNoZ7kEBQh1tHJ7b92jb+uNypAp9k2V5bN7GuIGrBcXt8LpIFCxojXbILSk6ubEwxGATJqUQQjwEuVmVqSpduh8gmSIhMHqmDjIvZFJR68+wTSRolkuYfi6DE88mVfg0Gozg71r+3yvp1ygd1quHn7782u28+U5837/N7G6T+ZAQCU2j8V5yN1jOqUg8FQAgI7UxR4UzVKE4a4tmO09QJuTSrkgpc52q1AkHgLbLNIt4ra1We8t242pK1xA+CHINX+mY8/g/5oIMgTqfEytzIDAEg0ry243XdfpcBrd08BCVXwZiAQNLbkrGsgyCADAn//8Y9/HM8995wU0ERcjTJlVjP8rEZzNaVV2Voqpc3p+WTBz+D+hje8ARwD4GMILsgxMZmjYJck1UrvlfECOeYCG5v9qXelOYgAACAASURBVGiKQ9V4DGQdKANA2RCi1O/5OHL4sAAMPF4WMaTfGgCgqp76NcOYyksBGjZGA6WjUV+uLKSY7bXa2LewRxgAFEu57577pZjnxjSiQTVnizydQeMmJRuAoyFLh0vohGYVZTNnklJVs0jcwFQYZTcWys6366caAJC5LlLH8gk67Rae/Yt349997/fhMKmCq2toM0n1SkwcAMA0pFF6aEoSCxGBJIItCQUdKDwFAFosxGj3x8SXQoANBQOCMsP+PQsygxV6BQKhgBFEkitbnah6slNL75wPsSZCgsibeMMnMSJOrxn1PzyM4jG8oI1oYRnDMsS6FyA4egJL9z+I44+/DE+tbaJ3/E6MvRCbgwnCsCNd0x7dBSZD9NpN9K9cxj1Hj+A3/+Mv40Pvew/i/oaAMlzPHKcZjIbC4Gv4FBVswFe4HyfvOIHBkP7JsRJRuUHTnlOYACqExe5ESap1GWDQH2NtrS9jDWTFiE94TS17tsMnfNQpI2sLr4IpP9cORQWNxm/bqMRR56E89dqejgBI97XSy5hSCLfGIOswbt1IqjjtMgSJRRZnxUJQhbEWl6gsHVTuAdxadNSA8lUqh2lfdWCUP1MmxRzsvy4ovs0anPf8eQXqrS7ree+v+wrn+DPRyyl4j0YNYQAIeL0rA0Ba1I7lxfl2sqlY8Pj48X/7E9KBUY/xKQAwBXNnAQC5+2vnet5x23m5Xedvp/W1GwCwkA/hXfwonvn9X8fS8AJWTz0jBqKF38VG1hL72JafCrjHbjU4cuZ3MMmpTyJbZ0XBrj7PTQAAnKMmAPDRp89UAAA7g8TG2PHjNpb5BSaBh/UiwQ//9E+g7HXQ6LaEpbjbVwW01cE8lyzryNutAQAB2WWjoezzFJAjAFCSxRePhdo/2NyQNSYZlniQKdOMejMECSr+t/sQt2s9XNd9J116hU8neYIG5+FRiLL5pAhw7vwa4pTFSBN5SZqy5krUF4fPEkYdIWTO2sT2qtGHKYtNzrDEGWMI6HcZd+RImQAFLPKoxeQhzdhBF/JeJeqmdfONAwD19W/3iH0XRmuZC7uFY6FkmzJX5Cjn4cNHsGfPstDnCR4Yk9aab3L8RSk6VtpkIQhSyKy/Wfyx+FcQ9vkFAKrPKBZ2uhcJm6zZFPE/Y47VgQbZp4QXruNq3KjZdHrowfvR8DK0WiUO7O/g4YfugO9xzl1djzyxGw7kD0f5vEBn2y3/rq87O89G/Tc3L6sFrmeNTh1/pixmvi6PeTlbw1Pv+Dkc6F/C4miC4co6yqCDs6tDbBQtFEWErheJgB5HGJIiEQAgo81oTk0wrumJnIOdvm43ADBhgd9sSmF/dSPBKI6QkcEmAMAEgaQB3HfaAgBMyhyLzQYaGxdwqBvioXtOIg2AS16O+z//DVj+rJdhEPwNAHA9a+lmHjNvH68YAJoA1Aorl9gzOHD+hyAAC0cZBWARwtlJ16mV0LgDgmM3y/YAADeUDGGgQm0GApjFlCWE9e6TnoQpWqQAgHaTCACcu3AOV1ZXkFB5kjOp3GAFzzCKcTXgUIljzDuxVlxrt0a730o7Up9hBkoWsCsrK3jiiSekuGYhzUJdLOhqAll8Dftcde9ZO4atQZ4/p0L/K17xCnktBnNRICUqnE7QYNeIfu6OCiizfEL7L6Uzz/eTACsjAHrcptyv88o6X01a/v59+wRx5TGkFFxqNtX+x+2AQs90cyJ2TVjErK6tYW2wKWI0klX5HtpRE91WG/sX90jH+sCe/bjz5F3CJiH1X7oUXgNRq4uo1UbEWUFupjKn70QVxZOWQV7a3CqsJuCU9f20yNkJf7ZzfT0JVv0x9bU87waat3Z2/71R3AkojWR2H6vr+KYv/7u4o9lDudkXBgD/m0gSqQU3kVkiw0wwxQXC7DYdA6DFUYqwASZ37P6z0A85KuNsWJZ6bRzYu4wFsm+ykVizTL+s4NoF1dfq8VP+JfgVPXgzUlk9RM02Gs02kkaANc/DKkdujp/Ea77ya3C58HElKRF092OQlGh39yApC/S9RObUWmmGXgmMLlzET/7ov8SeTgtpPEajGWA0ibE5HGAYx1LUR2FL6L3JOMHS4qIAZUWRYXNzA3lBwc6OnBsmUs1mC1nKDZrjTiHiOMPmxgDDYYwyKxBWYpH1Amw6diTgobxaBb9V512oe7zmjt0j90Ld9URcJqrIUj1PqZTu+grdd8roqcdpPsHEQLfGJ90vTEjTjUCYCrQ5PThAgKM9nV4HnQ47URT0VNKkdMNcbKkDHxJnyShwoy3XLjQDLEzQ9eYpgM93wTIvflhHTgEAZQAEkY9Dhw84MUx1YtjSH6lWRDZJZP6fVOMJB0j9CK3OIn7kx/4NBqPEeY3vDADUKeTb3dDzjv92nr/t3mu717fH9TjXu3kOz77jV7A8uoDLT30YgddE6XexNongh02EJe3qhtKt5mxt2ujIPDiHsJk7AGTj1JiMNwgATMSuqoFJ2cBTz54VtXmyMegAIOagoocDeJGPsc94k+Nf/vzPYZyniJbIhJvtoG+9BvVio94ckYzGaXXYc2ZHADRmEEQPQmrgqFCXKIObZ3ueIfBLpOORCsjKeJ/OkccjsgISjYHc0qVvkst5FOq/UObJXJttn97O9TB3gylpe8f8hzT/VHMPsiJLDxuDFJevDJCk/NykI4vXjjAAGKNL6WFyJMkBZK6BILR/1daVEYAqF6nGXTSfUgCAmG4oGj0lgbecOjy1zr+MBaiqu73ojTIAzAHKusjWxZdmlO8LQ4PXjXsNmaE8rn379mPv3n2Sv/HnXAeaUyubVjvsvjJFqfBfs/djU0vBAl0/wiSTxWZA9NZ96NYZAFV+7xTtmS+b7awFOgVDa1HQxUQCpPwsPOYTx4/hzhPU6IkR+BM8/NBdOHKYIttkAGRiGSlawwLGq3aBLwDA7GvX45CxfW0srX4MVg/stk6NrcHHGBjA1+TP94YxzvzOL6K3chqLgzHGV9eFuXLuah+XxwQOu2gjRCPPUOZDTIoEI4L+COEXPWHPZQWp988fAECGirirOAaA6lhGAgCsrI8xTlqOATBG6aUIhQGgAIAIbyLHQuTB37iIE3u7uO/O49LMOjUZ44u+4RsRHziOYUAr8L9hAMyNdzfxgHn7d6UBoBfAlEunSaNtKlo4JlI8cixAAhCDnwsUO11A3aimF3emy8AATKqZE6Yx4ShD/5gsMjGqv4Z0OpUQXsmt6LEEMjtEIcDnzp/FkH6fFDlzlmOqU6DBykReth7bdufXblb+ToUR3UwtxwAmmfh9k17Frv/Zs2cl6IoI32AgIIAV4EYZEuqWU9jfyeLKknAtxFN84Rd+obAJGED4fHv9lN2/SIVAbFOXWT7nrDAc6bySnP8aAFDN2FJcjuIvMu8XYHFhQdwA+GXijToj7Bhsdi3drBxfN/RJgd7E+rAv4whsjJIh0mt3RPivG7bQ8kPcfcfd6HUWBHWOkxTL+/YJAEDbKsmQqjzClTtucJiAkwIAygDQB9ZBAE2OtwJMdm3nJbjbJSyfTACgLNR6LZmM0JREy8Obv+RN2J956HLeKp3ICk7rAEDhIeQIAK+HzFcrlVtmOt0IQIsjACzA8glom00BHIqxBMjRCgPsW17CweUFNCZ9YQVUd7zVhdfUVNcQIN3ePAXWbiI+zX3KrptsqZZbUciZ+gJxPESaT+Cxk9oMMaKCf9jEuLOIF3/B30Jw6CTW/DbC/UdwcZBgHAQYRUpp2Rc0ka9u4OTCEn7w274NHeoEjIcCarFntBkPBeTi+m22OqAPc0YAMCuxb3mvFG8cm+Est+hY+J4AdXJfChG4IaMAvMJZVqC/OcTmep/EbafqrLPGOhI0ZbQoKDuNx/o3vRbakVLhy2pu2flJV90L51Aij6/5mevU31QcoB5z6heFoKzdS5b42neN225d1LqS+nzt0Cj7ycVsUoyZ3HXaApo0WxT75FhSWgGaU9HYSMACdiKrTy+ByOIDz5GSdW+FAvh8FyzzNuDtAYAGDh7cL7OdsmeZxVjt2ktxx2RwQs/7rihRk/5fegHuesH9+Nbv+G6sbw4FAGD8tBEAA3O3jgDUr3n9nNxM/Jx7U895QP2c7QYAdIsxGvEVnPm9X0N75WlsfPwpcrKBRg8baSQjEUHJOfWRMGWkI+W3hSkhAADPij9bwNzoCABnYSeFh6Tw8fTHz6ERcs9vqAWg0F3YgGDXrCEAQLnYxvf+zE9hlIwQ9jqOEr7zCdmp22hFk4zM1SKxMuYYD9xPHQCwnQggO/0sjwtqAAgjMJfi3op//p5df5FRdmMBBJw4DiUOCgIYzG4Uz/f9NHOmRByt4VyIqP1AkkcLae7h8mof6/0JRjFXuhNUsxGAkrR9sjeVun8tB9xyRNe1daMyAlvW3JrIHvBbHWXepBwLLWTuP6f1n0dXFBZCtQaFs/y7kREAc2RinNC5f2WkyljpaISFXle0k7hOyELlF+NB0FAnJ4svZKIRAKjnn2If6jfAPJGCgXy+jPn6ChZU2lYVijxlo02vw63t/3VQS/J6n1pQTcmdWQcQ3DG2ob2n7V1y9Zy7E3Pal3z2i9FtR/A9WlomePXnPC5OAF5JBoDTuJBwyk4KGQDKnrSxA+vM149J2RO6P9WbmbYO5sV3y9kFcHHXjq/Hnx+IUqz9t3cgfeoDWB4nGF1egRc0cXF1gEujEs3mEoLMVwCgGIuQ6NgBAI1SAYA0Hz+vAIB4JTEP9Zg5QlyrCADEeYrLq0MkKXVVyABQAMAYAGXZknsr9wp0Gjma41XceXAPThw5gJFf4lLo403/9JuxGnYx/hsA4Fa3zB2fP2997iACaMwuKkPrTcagwJuAs0FjYQJQnEjtKXZjANS751vpTNw8JHmtzXAzoeQMKYMaE0BucKb6KSLbU0lrSYHYMWaORNV4mzF96tlnsLa5LiIntAhU+wrb6B2k4Tr521EM62eTNyuTYJ4DK/6tMKcA4GgU4wMf+KAgrSzSGUQZZBnE7LXteaqSrYqrDAh8TL3zZY+vJ+N8zS/90i8V4T8BOpy1Fv8t9oMBO6A6H8bfizqpfDYfccLr5RJoBwDUgxm7/qT+KQsgQKfdVrEYl8DLcbhOXyX8NlWKVJozfPQHA2yMCADkIkjH89XtdNBjRzYHlnt7cO/d94pgCrv/BAAOHjmMRtCEF7VVjNCphRtQol1KFfizwl++84/4ztrMo9GkZyms1WaxiwiVFTZb755PGgAg6ConIWjlMxHf+xAefuRb3oq1Dz+NfXQ+oD2gYwBQBJA0Rna7AyYZrhMvdGs3AsB6rB2FaHEOmwUYZ4t5i2YTIJ/IWAAT3163jeMHl9HKxwipwG9p5A4AgAGB0260dnFVU38XtsAthrZdr0XJz9gRJw3On9FSKcvHyBwdNOh0sTKMEew7jDPDFC94xWtw76tfj+fiHMNmF1jei8vUrghDNNMC3bzEHi/Ab//qf8KH3vseBEzu00SuzyiNcXVzXVgAHLFhV41ol5cCgR+gTeE72hHlKeKYdDi15BStjgaBUt6b3EiZXFEXJMb66jpSjhGJy4oW5Ey8GGsFOOS8nRMTnJ5Go6bq+a/7Ltc7GXIf0SfYAXhSyNXmeKYzqLMXyABLi0vzVPC1BJ8WARLvq39qp57HJZR/VzTw/IkIbNRAs02GFM8J7239PFakqk2WK2ScgKvVGwpm6BDDZzIAYEmlMQBYqMoIwEECpNM9a3ZO3AAgMoCVpkutiVGcIklLvP4Lvhhf/XVfj43+WDqQWwEAXQaV79M1d+iNAADz9s95CYi919bHbe121w/Sftdhp2+yjit/+rtIPvZuYPUiRusDwOtgjC41rkXlWmzqqNnDTr3HxDQQdX5S2xuB3kfT4uLGNAAInY7TQgCAZ06dRxB1twUAStqXNoDlO4/hm3/gbUgoUByxANs9QO4EUG93f1axeXqTSIHHBgWbAm7iT63G+BgyBymWLBoALHQmSGW0cSyNGZbG3JsJBFj3nwwAggJVjrLl8D+pAIBrA3HkkKOAZGMErTYmmYfnLqwgTj0MY+Z+LJDVW13HtKbWezJHTSq4WQcZ32qbvMEAAM0bSALzUXKcLCNTioJ/LP75S+bLet+xoFbwzbli3aAGgAHglkfX6ehkZy4uLsy4HNkewr2DI7tkppqjl46oiuqv3A+01mXnfERHqPFY2L38vT1G2Jczgef2AwA8lure91RMlt1/ybndSCgfU4k1OwBYQWVNTtkI4+jKy1762SjzBFFQYHEhwCtf/hjyrC/0f+ockf+hbswsJNwoaSVMa5pjynhgXLO5f2v8bb0WuzYnavcFH8dzb4Lc5riwz4/hnX4vzv+3/4IDcYLJ1VVZQyubY6zEzAvZoOHoJvfFGGmZgtk8gUy/oC0ihfmSTwoAIKLFrC+4lqMIozQRAGCSt0UEMA3IRJgCAKBIIaHDRoGwTLDsxbjr8D4s71nAJve1E0fxOV/9dbjqRYgb0d8wAG4xT97p6fP2X6//3J/WeTXVTKYGck2yREHe2UkJCEAf2IRz5Jw/dDYv1yECuHVzYDghhcsCq/m0e54K+7H4b7WoJq2WUlLoOOqbFB8yPEkdrVwAANpPhc0QT37kQ7i0ckWA3Xa3PQcA2DkRskBpFH4Nrpqck96/urqGJ574kMxaEQBgUU7kknNLaj+kp9aE/ox+Ve9W6+eZ2k9ZQLSO/uOPP467775bXo/sCwZ0BhC+PzctIpgU3bPZLun4O7FEMjWUAkashmXf1MNUinefyLUK+VAVNgwC3HnnnW5+Wa1gOB5gzAmb9zMNAAEk4GOz38f6UEcAwpbObbXCCM0glEL1zmN34MDeA9IBbdANoNVCu9uTzdpEFKfoqiEOCj5Jp0u6oE4DYAsAYAVHfaHX/z4vQd0pwbIbat4NdCv3rdCruMGyfm8UqlKbZfjdt/8S/uhXfg17vQYCYWg4BoAItSjtOawBAJwDVRcAigCW4AiAAQAoUkTUCMhieEWOKPRRcLwjCnGSAdlPHQDg0scqGmjCMtVYN8DFjV9ITqPmWp8KAEDuoZKSPm3EIzphpOj0aGHJufixUFeF+tjsIPYiZL29ODWawDt+Bx563RcgOHwEa40ISWcPcjoEjGMsd7vIBkOsXriAn/+pn0abtNnJBE1hF6XYGPTRJyuAZyVkoc4RCjIBMiliFxa6EqNGIyotU9TNvKblDnS3j8xxqMryJEd/vS9JmNpYqkUg70uLCddSL7X3W9UslSCHKuzzi4U/kw2/QU90umgwFyVYO3UZqTqIzsZyKxBpXX4ymXa6FxiNRQXZFRxV0aYRR/4vHSjae9asN01ThfO4FM0mY0LGA5wIqM3EsxhutclA0C6Txk2JmPqeMlO7XVI6vSvn3b/Pd8Ey//01ASZwREBENB1CHwcOKADAvVA+cXWdpxRcmWOXa0oKsofheIL+KME3/ZNvxstf+WqMWZk40NSUlfXcVTv7NYnX1ng27/jnxdd5z78ZsNVek9ZSUTHA6P1/hvP/9Xewvxjj4qmzoN9JGixJYRZ5GYpsIuxAduonXlucZDzaZ3FtCgAw/bpRBkBO+nWSIc49fPzMxRkAgCKfjMm8jnmjRNEOcddjD+Fr3/yPgW4b45Kje9dQrXbcUrbeo/y3MXTsScaGM+E5BQBCHQEQdtB0BIAAgJdNEA/7kieQTcLCX2b72flnzseRPIp3kkEhVGSN97wGW7v/lsvcyp54489VgLERRRhTyLDVxSjJ8eyZ8+LIQBCgYIfeWVnrOWQV6BhQzgbT4oq+v3OK2nIwlhNrTsLYEyLOA1lnLNxk0tJjI4a7sCn+u5zVjUPd6AgAcz7thiuY3O/35bs1WYQZYBowMy5S07jI49aYq7bOXAtkEJC5KfZ+lcj2lPKvuSpzRAUM9Ov2AwCyBzhAit/pbEUAgMU/11t9T6lYa27z41qnmDRj5rGjh3HH8SNoNHKEjQz33n0Md995BCXHhMAcyqwtqf/hxKrcuM9UeHBqcSiAoev8V3vxFp2U69k77DH2GXkWLWb2iiE68UV87B2/hqOMR+vrSMZjbI5SAQDStKEMANn+JkiRIaZwZRmgUXSEYUImy/M5AkCmo1gcbwMAXFzpIyu7FQBAa1kyABoFnSTIuqG6ewEvHeDYQgN3HTuAqBlhDTmOv+qVuPMVr8KG38TEZ4Nktom0GwA8e1ve2v5/4/HmM+sZ8/ZfEQHUB1WcsVkxIDeHLXQZN2NK5JDCV8NRjChUm6adLqApX8qGYcizK3pZyDD5Fe92N0umnSn+IcOgkARWRKQqhfh6l8gTCjqp+KSds8PU6XXx/ic+gHMXzwu9bnHPos74iNeqjQAYZVzpLdfTQeLnsM9CutG5c+dw9uw5nbXvDyTBpV0fzwODthTYjrLPAM4vbrL8uXrjQoKwjQEYmqgoLRFkPSdf9mVfJsU+BQA540XqLN+fG4FoHzQ8JOxSyoyXsjQMAOBstAEAbDXw/BiQoMW92u2pAFAoxT7BBv6O55xFCQUC7ZoYAFBXHacGwNr6Olb760L/5/knSEE/YL8o0QlbePDeBxD5TUEsSYnbe+CAeM+2Oh1FzGVGTpN7W0eK7zpLucoFgJsrqVvTrp/ahUxdJmSbqm2E8xLUTzUAQEE5jk6ANn3i6RXjY3/+F/jZ7/shLKYF2k4kLiWblAwABwBQV4EMAOaPkkRWIwCl2AA2hQHADiEL2AayyVgsN5thIL7PtHi649BeHGwBUaFOD1pbmSybAQC68Vu3Vb+7mRD22ChA+SlgAEgsEnoa7xN2cdiZmogAULPhCdgheiV+gEkjwia1OhaWsRZEuJwXuOuxF+Ozv+BLcBUL2Mg9FA0PjSgUMK39CfbO277j/4Q/yeDHKVpuLY9GQ/TjEeIiQx6wwx4BiQcvZweJar8suCNRJuYoAOnrTNQsbigFkyrLEznmTquDlcurAgTwntbZTKdz4cZs7B7Qsr/WaXfUUmFFqUJVVRiL3ShZCqR4Sote5+klxtYo+zrreq1lY73QsNlTGz0yISRJKIVGrffiDOhmLBL3vfpdbdZSGQkQ9W7GMWUzlML+WljoiY4Cz2fGkY7qs9mkw1SZfeopvv3GPG8DvJ4k7la2/Hnvb+eO64WfPRXGiY8DjgGgBeJ2SvE6q0wAIBcQJhAAYHVjgO/6nu/Hvfc/hAlt6Bpqd2UAwFTPReucray8rZ913vHPi6/znr9T3rDbObfXpBZ1Ewnyp9+Hj/6/v4K7Oh5OPflhoIhQNJcRTwoRPy1yMiNyAQBSj6JiZAYQGEhVBb32dbMAAL3mCQA06gwA8W0v1BecyvO9Fh565UvwJV/zVWjsX8YwGUscvp7PuhNAZ7nEzGu4fI56Mez2kwGgozgGADhxTRYdWYLh+prol/DeDijgafup2IRR8Z/FkIIDavPHkYCp5enM+ZvDuLuVe2mn5/KaBc0W+uMJ/GYHg3GKp0+dgx+2Re+BlHzmaeJaVVlKu5KWc/pCw3BU9pqltQnS8R6deqkr4KaaCiE2hjlSOgk4u8gg4MgNx5oK0aaR+ClbqAJvkks5ppPkfHMsIGytW0e6riTPnE0KdWGKOV0uB7rymPneZOyasLPaP+sYK/PHtbV1YQ+pG4ueB2EsuGso7/08MwBMwFo75A20Ox106AXvctXKhcbtcXUbQLlXxUI1xWOPPCh7/9JCEz4SvOKlj6LT8lFQ44j3nmMqcnUrgK7XkfuhWI3W9L2s889cWUZqt7HntrU4b/+w17XHWx3EfzfTAXqtBE/8ys/jBPO0YR/j/oYwiq4MC2z2U4R54PK8XObpY4KJZQA/bwubkEbIn0wAIOdeQmezNIECAB2k1GBokImQVwCAuSyUfoYi2cRd+zu46/ghcWxaKQo88ne+DN2778HIpzCruiTUv/4GALg9kXLe/usYAK6jVJsRrd5euovqh2tFLWMCi9fN/hBBgzT2mrp0NQvqOopbZsRmLrITFqmCoEv0Ku8Jj572GuSYCHEsgIwAJkhEB8W6BrrBhc0IYwrWUDcABd7xu7+N3mJP4tfC4oJ0l5iQk2XQaXFG15dCnc/lTc73sMKbx2jdegIQ7IJxo2Uyz1mpJ598Equrq0KVoi7C1j2vvpjnBQi7QGYNwuKZ78cg9JrXvEYEAI1BYDNdPDaZ5RJhI25sKjrIoM7fdbpdDIcj0Wjgz/haYdSUThwBAbMrpLgHu/6cJeMcdTOKBGigciw3fEkanEq1ieJImcHCym2kUYMiPAXOXjyPfQcPCDtE1FubTUyGMe6/+14ZAWg3CYL4IvrX27NMewdkLLCEmWCFTb3otMJTO6aGrJseAH8m530OhXLrDbD1etzuBPZGblthAHBElGMcjRzDwQb20/bm6ir+8Rd/KY42OyJOxyQs9UrkjgEgmzutjlwCH1H4aEIwLnCCTQUWem1VveUbcDSD34m2k13DgpBoO1K86MQBhDmLT/6eXR9jihvQpjPo5mWsCbL+TH1kHbXuRj74bXosz0fiGhRRXkD+sGvhvGMJlkzYkSdNN2gg5b3eCJH7AaJ2F0XvAF7ypq9H3NuLDT9DudhB2Wsh/4QY5du++3uA8QReP0GUFIiyQuaG+8kIG8kIY1IKA4qMReCFsREjdmwJAJARoD7N8RZ9iim9kGt4obOEy5dXBNzjWuWsJmMtUXezoqqAMNeB0Wawwi4EHrSIoaqzxjBh4EicVNaP0QU0l9uy0dbZBNtcl3oCc82mXAL9jU2dRie70hUFdXcYG2cQAFmhggpIFkYSRe8C0k7NAURF7wz0XVzsCauCyaGNg2n8S0XgNWjSSWT2M22XSOy05LaLDxYj+L0+A2+JoBRS7rPWnz9vs93uGKR7X4218YyQlu6jt9BGl4wSJqjOPlGPR8FhSSSZ1uac22YXLcQ4yXD+0gr+/X/4BSzu2S8z8JxTNhaP0T9Z4wAAIABJREFU0pwdm2KXEYDbdHs+7y8TlCm6nDFbP4snfuXf4WSY4uMf+CAWu8vop5GIUDFFZhc+STOMSdX2mwgaVNamfkcqBUDdiWIrAGAFUAVIy6cysU0tQNLSx5W1AVbWh1JwcsSA966A53mOSZZg4mViA/iKL/p8vOHvfa3M0FKrREZedjlTNvvN6237vu1ZXAfGMpop2hxbk2GQHTed9da9XLWAnEVoNsHmlYtI4xGSOJa1xH2Bf0SMN880fsla4V7ibCSlcHWF4hYRwNt90ev79Xb3F++YIGoqDZ97YtjBR589Ay9sY3OYCACcZowXpP7r/awjS1KNo0FxMwonu1FTNlPkClNUejLBwsIixrEWzmQvUtSVuchoHGM4SlH4FDujpZyuC0tIbE3NUtctFjsFe2c3KFF5SxI5cz1rJ3X2cZ40bUj116aNWjgbWMAIwfXDIp8/Y17JZpXpQinJ18USBwDIsdRi+ew5v3EGgOSeTgRbWW7aGLP1zNhuQodLS4vCACAoYDpZyrg1uv8sU1bEyMMIo/EQr/nclyMZb2B5sSkz/2943aswGqzJ+CNzFNcmqs6kRkICOzrOUS/M+d6sbwiY1Efg5uXy17v27Zy2ihgLRR+r7/sLjJ54LxprK1hsBTIi+8yFNeR5BD8Lpb6naCUtJxOSnoUBwM/po6RTkbNxvuHj28EGUGISf0eNCzJZnAigaQAYAHB5dYC0oLUqRwAmYq8Z5D4CAhQFncWIteYIyhFecGgRJ47ux+pwiI2oiTe+9a1YD1uYkMXgnDyu9/zNPm53BsC817yZPXvea346/X7e5/P6z73LOIaO8jsbjDhHzy8imlYkW3AcxxNsblDoinRYrcQsMeLf5wkISWF3TQVnQVLFj0zhnB+ESSETW9olSWeEdy+7HNywKI7BWfYokBHxd/7ZnyJxAmrsSotQCi1gGJCkM6aBR19XKShWGFtX3oKQFdcspp9++ml5HoEATQSu3b5vBACoJ5m6EWkA37dvH172spdJYW/0eKVvUfE0lWBOFgZHHti15OMIaPCr2WqJawMBAB4nX1eUgBu+PI+fk59bb2wPkyQRAIAbP4t/vreJL6rKrysG3cqemfllFypo4MrqVXlf+quTpUAPZAauh+97EJ2og1bUknGRsNlGs7fIuQgZITGVWVfTbLl3prRzEVKr6HXcvDVxnjdDWb8BtguQn2oAoEgLBM0QiceZvBGWKRz5iVmw7/mGN6OxtolOmqNRUvm1RCYggAY8Cc5KfZD1TMXmJmepRUhwOwCAu4jzYGeXhxoUZYr7Dy2hG1DoiTgBqXJkhvAKq9ez3sNW9GvXXTZO6Rx/agGAzC8Rh0qxbZLum6s7Am0SeYw8V2nggwMCCbsuLIhd16UVhEBnPy4Ue/HoG96EpRfehfPpEJ07jmLolfilX/pl/PWf/yWWEKE1AVopAe4CQzoCxEPIIIAXoFFGSimsza83WLCG2tEQYKWmYGzAma47D4FPAJWA6hhrq2sCahKUZGzk36kvYKUzN2MpoQ0AELBGd3ErgU1Bmd1kY9XUVeS1WHbgrCv+r+UATG/D3QAAxg8ZVyBgkevMpDEFbL9gMqmfWccbpIiuCqhSCrPpiIDrkBlNl+urQaxQGWD8w78TzJWRsMBDWjDx2FkFee4GaM4mOyTZNvK1XUK+NXbMe69rEwNH368AAO5iHJnw0O0RACBoqrGX/ykAoZ06+btcemXR0QUgzWki0sfPv/2XEURUu+eIGDuQBhZtAQCksLt+CvqnU2LDY2Fx36a96eACPvaffxZ7xyu4+swzCL0Iw4ydTYJzjJwl4izHmOfIa6qTR5EipxivuGxMz8GNAgApxYALH1c3hljZGGkxSAE4+AKoZ0kiXuN5UGISeviSr/tKvORNX4wxC01qAMy8+7VnuL5n/f/svQmQZelVHvjd9a25VFZ1Ld3V6k29Sa19X5AtwAqzDEsEi2wjCbBwMLZnABkZ8JgxlsMebMbYiPEAHrOHZxhLwRosIzwMwxIDhBFaGnVLavVSVV1rbi/fet/dhu+c/7x781VmvsysbiQrlBEZWZX53n13+f+zfOc737GiRH0tWmXf9qmAQ2az3QxyCiRXGiDqP6SvORljtLUhP2V0qWv5kyo5e6Bd5V9Wj6v8azWoNjXhgALPc7FeFgEA3Bd+SDE09hs3MUpKXLhyA2XYRH800TF/Mi2F1+RGX4otYulI95MBAIwpCQBIMsjEWloj2cYl2O9MT4P/n04zYZgUHicMuHHFs3XkaP+W2M9srllpZpxmgzVuPgwAcHP8wqJYUxJVAhzGHq2Dk3GkyT8LP2xZZWGIPoJs1WazhY2NzVnyK/bLFfNuBjhtj8zbi8qf7PW8LeHnz7oWlgEABM5pyxm/8ls0u9ykAr0vrtg06/2vGAri40sPK6tLePjBexD6KXyM8ILbT+ElL3ohimwsTEDp/Z9B5nJUB4yz+k8ToKCqAWwm/Ddv34+cYO+zAcxPxEWC5XKE3uMfwfof/R66w220/VwAnUsbA4wnHoJMtYbY4ph5BRKyQNn6mBsAYPpmN6+hhfvvOQQApgIAFIhmAACLUYzPU8TeBC+59yyWOjGGJZCcWMObvvXdWJe2Am2XOf7XFwCAg+7dopjE61/4g6p84ogA9YVuAIBuStf7JUrVkL6qq1fWZwDAfGXEnNP+J6iJXN396mvNQDq6mVH3nZImxbZEJJDBjShUerPqv5xv4OHxT38ST194WkCBRquhwiJE3Fm5cQ6sCqj0DOoO1ij1/L2KH47xp3/6p2LEaEw5Lo9o6mxMirvI/Qz5fvfAkFtLynl8sgAeeeQRPPjgg+IYDLE1EREb48eKDh0Wv1kJmCHcQeDG7cWzir+i/tqGwM/S6r7rdXPtAEz4eF1nz57VoJOoMilsri1D6OGu8mQtCnwPP5tTFyZJIhUVAgDjwQhryycEAAi9EDHR82ZHAABEsVSRxak6Ma/Z/TFDv8uZMsHSMYC7GQCHBwD2ey6LjPqiDbTo/QduztJDznnw7SaGBefIZ2iFPrDdw8//4A/jk3/4R1jl1HkmVw4AULk+1QGw6ZbKAEiE6s+30+mRASC0NwqpMciUNe8I/K4dJy5T3LkSY62tooEZg1KOIxMggeOgKGDnVOkFBHC0e/dvHu/5bgE46P7ldJahsmCoNREUpPaSdqtCkQJWcPSlzH4upFpekvZaZIjo8KNlhKcewhPbE6y9+H68/G+/A72ddZQrS/jwxz+B9/+bH8Va1EWcemhy7GIOTNJE2gBGOTvydKawTqioJVcUIg8JsmjlmvfJ9E0MANByGgFEX9gx3PekZO70+mr+SMfM9TXKkFI0Xn+6AFPiNQtmFHAlQCpTCFxFncmkDZGbZwAYIeAwKeD8PtB1b3O4HQPMMVJoV6zib/3+0o4hILIGgvJNAJIjS50H4v3SSpxWO7USNJ1pwPBvYRSIvaFmQKMVY5qNbgkAsPU1v4/tes3m8nwtyVK/od8W1MquPHIypAmIArzigYTOSbveautz5Jp1C0I1X6xdz/06DiMJ/vv9ESiowFGAP/1z/xGTaS7frI5WAIDzrTVlD3W3h1kBxw/Rnq93Shd24KE13cSzv/5T8C49hnJzA5PeCOOCfcQtFQkmAJCXCgCArW4hwjwRBkDh9GVm68D1Bev/Kwr0fgyAKVvoCh/r2wNs7IwFABDggWNJyXJLWIUuQRHAfjHFt3/Pe3D+Na8UO1KE7Eeuww8336nZXpj1aVev4Xq0Fh1bf+aX65wY1QMhIKhtN4x/GM9MRwOkgx5KGevHKQBacBFRZgHzdDKAJf+6RDUhm92vI6/5o62GgwAAsXzSx0QR3QhBo4uLV7bQG05RsO1rOBK/6SpcGu/ILES1pQQvubes8ML9RUFlAihkklJDiQUetnp5Hpmo/DuFYZVRICKAno4BrN2QWSFNtlaN3VN7URXuuPu3CADY++8KADBh5DUQ1DAbZLaKYBfZqhsbGwLSktHARFv1BLR1VTxKjeZuPqoCf/dL/it7st9TtfOx2NpACl1KhbBX2fKlU658UNCxulbX6iVtE/oJBgjoJ/voDyd4+SteiqVOgKVugMngOv7Km1+D5W6EmMmy01CqSGKWW+g4c8agbNvgeTLO5r4goML/14W/q2d5tPW716tnvqVM0UWC4vJTePK3fgWnsiGi6UAKLxvDFNu9KWRmHgUsSfYXAIC+NUBAgJPrL/hsAwBNYQBMQxZECmEARDw/xmKyPydYaQGvfOhOEWeehDFWX/QI7v6yr8R1aoZLXH8r/ucLAMBBK3JRTLIQAJBtUjNSYhSsZ8gPsblB2rmKPdVRw/rG3/8E53uMnGOxyFSCKt3qapQUySOCSQCACHvM0SghR5mM0Gw3lQlQ5tju7+DPPvpnGI6G0ifPgHF5ZUmqUOyB5vFIVaeBHAxUKM969Un/4fkzkWWyTeP52GOPyefeuHFDaPJkA5Bqy37emTPch8Z10AMyJ06jw/NR2tkSKP63vLwsn8XzYeLOz7x+/bpU9Xmup247he7KkiiVm+OXgEHQ1kKcPo2aaBJIGljKcWwMiegfkBZHFkQYYTIey2dzEoBST23Ob8UAqAMAihirg+V95zSAmNRjz8dgZ4AH77sf9955D8qUVeoYHVb+pRWASRn9NkWS5u7OLgBAN7f0rwpNSDUA1MMaA2B/+u9+931XALOgZ3HRBroVAIBVfLk37QZ2siGC2EfEekJ/gD/5pV/HB/7Xn8DpqInQAQBpWciUK7kfs+othPpP9eY49KXvn9T/5W5LKf9CMTUAQO+IOXsCAGtxhrOrHSxRLJOMGacZQL2AfOqmS1TQgQuYFQzgV0Wvu3XHeNQjsLe28EnD5OqzpD8UAIDOkd9sn5BZ3EIDpI2iSCYDuxy530IS3Ib41B34dG8Tw6Umvua//TYMGw2sjyb4gff9C0SIERUBwsIHdRcY+I2SCUbTBFMOfuZ6dBVZC1CcPp3E26xaz/pLZ3ZMNUnkWYCzmZ0wF+sXwxG2t3rSAiDVnfFUkgmpnru+xVnLFOnLZIVQaMwlA51uW8bs8RwYzLK6Luc1s6m1KpRR8g+xhfYCACSAcpMKxC44YInnatV+CfQYLLuk3wAAbbsqZT2xV1b/b0l2tRKk0i96ARWIQhYAK1jtThOezB3S0awHBVuL1tYMmKntD77HgkBrEzM7azTWWwcAtOJFJge/ZV14HDUZodlStpuYWVksVv1Sv8n7TWCVa3JjfRteGKPVWcaP/+TPYjAYCSOAAMvNAEB9cse8D150pz6H/i7uwcNK2Uf/Dz6IzT/7f7GcJli/dBWTooko7igA4HFMHwQAmJI+y0ICAQC2VgijqUrgjsoAIBMqyYAbW/1dDACZTET/RiGz0EMZeVifDPC+H/mf0XzBHaojEpDFtRgAMGbNDOCvsS05y10qlbUe5vpeNTFQKQC4LyYYMkZusAMvGcmEGP5Ov7T6L+2GGSuqRpbW5F9tlovHZnowz9+aWAQAkAaX0bj5LYSNZTz6yWeECZAixM6IjAz2TKvyP5N+3/kFr3AMyEATP9pJfk9d66NPn8qpLVQppe4QZ5qnQDJl8s99KvN3hQl30BOsAAC9t/Nf9di6/reD4orqbxofaWHO9fHL/7VFlL+nThXjVG0VKSW5JWNIe+6pAaXv3dO+uzWl57VXkrbbl+xnf+uAgrUvWZsC7RsnGTA+5zpPcz03FYKlhoITxN0jD+Az2Nge4ku+9K0o8x20GgW8vI8ve9tbUKRD0QJihq8DGCqAXjVzFFRgMi2ijaXeG5viZfenbt9vJdar3xu710GZoROWaPRu4NO/+gs4Nd2BP9wUm9FPPVy73kcxYYzMSnmO1CswFeKzj6gGAKiw5GeLAdBA6gdIBAAoERW+xEtB4TOyQVEMcceZLh56wSkk2Rg9BHjFf/M1KB56Cbb9CJG0GtyK/fgCAHDQ3VuUvywEAGg8JbibifRprynRUhrHPGMvvfbMGKW+3g6w+NHWDcveK8GUcg1F5PkwGWfiz5FnrWZD+uFbnTbSPMV4yhkaPj78kQ/j+o3r8jtWxk6srQrVnZR3GmMaRhpFGkSrxNusTibi3PxM+J966ilxEky8WR2/evWqJOBaFdqfvrX42p1pde0IrPwzWed5vfCFLxSDxM+23ikzUnzX6dOncfsdt+OOO++QjcfzN8YFFY+FmeCQaT4bVtsoAmjPSShPDgCQgCiMMBoOBfQ4f/68oLEC9jgQhs+AAackj7VrFg2ByURGLnKcTLNNVfYxijTHq1/xKqwtnUAxLRBHTbSXV4G4JRUFVrIJUAgbo/bY58dduTNQ5WYBAGxur1Ydd6v3HnzH9zLgi4z6og206P0HnZHQ+AsffiNELxvK+K8IJaLJCNc+/Cj+5T/4HpwJGwIAMMUlAJA6AMBcGo8vLQDJRBgAkajz51jutGb0t91VpkpMLiqn6GCMs2tdnFhegkdVaDc1IGBynU5FL8ACAEkbaiwA/p70uudTBHDBExWAgwyAlCPvWJEVSi+TdR9hDsRZiZhtKo7FQtaAOtIM05JCTl1MEGEry9A6ew5/fvUqvvTrvwH3fvGX4nu/67uxORgj59ojUk3QKS9Eu2I6SWTMZsngQYT7NMCoRIqUnaK6IibCp6+R4IciZOzZD2mPdL9SN4MB2U5vB4P+UCpWMuKQYbjQ9ZSNsR8AQNvFvnEGU/wcFQdllcqCT6Nrqqic7O1ZcLT/nbY9MB+sKqO2csCWLMyHi3LVtSDV1MMJVGZil/Se2IxqGWXqvupK0AYSyHV2Omh1moibQnnZ9+QX7d/5wMn2c/19FXihNlaSKgeC12mih/ms3SeqwKYeg9VXPhBlPnAiANs4VlaXHWWVZtNAdqUws4JJsJXrZ2trR6jI5++6B//qX/9b9PpDBFETuQC01gJg6+DzAwCgLaIfuc0fAR//bTzzu7+KU2WGS088JeJUPhkAjFVI5y49jDinvVTaPYVPqXDP/tNbAQDYyjZJS1zf3BEAoPQoAkemoQIA7KMXBkDkYWMywA/99E8ASx1MQg8FGR08vwWBgo0hE3tbE0yWOKymIUE/buCuJV2MJYz+z99Z4sU4gwwAfzqWSQC2xmXcn+hKUAOAs+cd36hG+6/sveuhXnQBhw2E9njdIgCAbUBTJnnhEnI08YlPXUTYWkbCqRgTnZ3OKjPBxZCaCX4sdrRIS9HOINAmST+BUmrKpMoAoBYLAQDuoSxn5d/DVAZHUExZixEMPtj3vJ8GST1O0ku7NQDg5liD4AVbhlRDRYo/Es9q0YfFqdFwrCNXo0h+r/FfLvT/LrWiBlTIOcoDnL+Gxdlb3abqOSq7lJbp9OlTEptbaysZAFxz/JKJKG7qlt3jeQbAKCnwlr/yJqAYIE97OH+ui9e/5iXI/wJsY3GCjR6Ms8xnCmNO/AWfG+0vGVQKeJnonwKymvMcpVh02GVufoKxU+yXWJr28exv/hLaW88iGK5L3JUgwrOXt5CNeQ5sdmLsV2JKWyKxTSyxY0mR088aAMDR38oAUAAA0gJABoBoAdCXFX08dO85nGhzRGeIq+MpvuzvfQcudE9g3OqiwdHgtyQc+gUA4HkEAJzMuI19cRuCCSZtBjdPGLQwGiVSWWbCKsGf66s0xPqwG2Ov19EZzWhtMxVp3ZxUrG1E7LXjXO5I+uG5wUfJGI12C5964lN46umnMBwPJQhnf7sk/VSzBatzsZxzu83ZvaUYRxocJuJM9i9fvoxnnnlG3sP/8/cEBJT+33cK/ruN51ETQjN8vGc8HyKQ/B0rXOzXZ0XewAgTJLEAmb33r3z1K9HuUjVVtRAERc0yqR6yssbjitFnElkq9U/oYnwthXHcuB8CABQC4jUS5NDRizqiUZL/GgDABN4CDLIwBhw16NNBpqIDMOj3sbZyAi9/8UuF/k9D1YzbiMkAiLSnjk9AaIl1AKA23UzdpTEA3AjAGgCgY3bIXji4B83W1PxzOexzWhTUH/Y4e61tOqYQqlkx8KfIvUxoa80kgX91E9//d/4uWqMEEUcMkdXBRFcYjLuNHiuiKcUXo4BHk8R/paMigJKgVyLxu5w9RbQa+QC3rbRwkgI8caCjCDmeChQfdOwBcdVOTMyNXrOguZIYu5Vdfrz3ynWRRUEAjVMSiI6LKA7bATxVpM1yRAz5RAG7lNeVoYdJmSMpCjS7y7jw7DWsnjyDLGhgUPi40BvgS77uG/GHj30Sv/uxj2FMmjXBKo7oI6sgK5ENxpiMJzICh0JgFQBg4olO7I5pmYzl01GmdQBAbFtA4Sa22bD7otCJKBytuTPA5vomQlagXNKvrA9lAsj+cC0A3NfCAIhDSYwFAGCwQABHAIAq8Vc6uXZBSkJxSBXqvSpEUn2SSphjqbsg14BDTa51/clnOVrlDET0IKNDqVViQlGWoFhibTosPGZVhdc2AAbv0pfhAqC9VtFh928d3KhXrCxYrQeFBgCYn7PPXfRZN5+fAwCkF4riWKK8IYk+8Vva9xMnVnX8rXtmAjoLVVsBAK6VQX+E0WgiPf+veu0b8A/e+73oDciI60of8+crACAin16A2/wh/Gf+CFc/9AF0x31c/cwzSMs2oVS95WTCkV2TFjKuj8uV/bccA0hw71YAAK4+AgBkAGz2JwCn3VAYmbZHfCy1u3MUEdD/C3v7P/30v0dJ0Ve2r9A+1/bHfvGPJe6yh+qTlGR/ub3lhF3rxRfbQ7ZedS1rgi8V/mSCIB0DKefBk0bOqr+KJtq6F1DBVOFrCazxAm4aFX88U77vuxYCABEnidD2rWCrn+HC5W1E7RWM01xYWuN0jLxUbRuCZbFPUTUCABAAgCBimpFBqbDGlJMhpAUgFgCAFP/ptASJntQZQOlaPMTT8u8iDrP/VVt/065XVDFj3W/UX7IoXtG/K4Wd/oPHIRuLsSITf8Z5BAFuO3Uavd7OLLalf2CMy9fwO+KUkBkAsDiZr9hsh3vQ88m/rWWJ36MAp0/fNvOJUugSO6jCf8oAUIV482FmmzU+DNBZXsNDD9+POEwwTTbwqpe9EHfdsYYyHcPLMwEAjA2oPpPPjN/2zCIkiQImdcX/+nnuF0Me7g7sYfUde1LFNXOcKiYY/cnvYvzpj6Ax3kQ2GWHqN3Hp2c0ZAJDNAACC6WQwRcJmIbj42QUAlAHAFgBOAQvzALEBAMgQ+mO85OEXwJtuoXtiCRuFh7f+d+/BE2WEtLsiItdRDVw8+j39AgBw0D1bFJMcwADQQFHncVYUU35YHQDwvQbStJBEWlBlzpJ1CNqiDz/MwxaKqVOOro6nwTWLkxGHZJa5jA9hLMoKGPvrOI9+fXMdjz3+GHr9npwXjR/HS2mbW5UwM1mmQVIxlUxeu76+LpV+mwBAEODatWuzUXtkANDI0vjeioGgseNxeHyek/Xnz5L8QO8/vxgk29xfMfTTBA8/8iLcfse5mZK2VAuKAp1OF0MKAQaBzvhlDy7KGQAgDkPme2pPIJkRpAESLaYIIJNKggFardMEwip3dWSbVQ6uh6zIhQkg82qTBA/f/xDuOHs7KHLXDJtoNToA+/8pukNhHqH1alfzflpUCgC4EVZOA8Bm7MrvDwEA7JWgHyVpX7SGj3Ks+fUuAIBDd7Omj+1JD5FfokP6d+7jR//ed2LnyWcQuwkcIgT4Fwr1dQCASS1bANjWIhoAfE6FMgD4U3KHmgJ7HWwNiinifIiVVoi11SWsdtuCSJfpBH6ZImZCQlaAO3ER/6sJAioL4XAAzGH2+lFfI2MAGeSXMqVWAQ8BLRS4YG7LigJLq9xBOvEzkKSblfVRNsGN8SZOnzmD6xdvULYLrfZJbE1LXGFQef48/suVy9huRBhFgVQLG14ozwaDiehcJAwDHTNGgxOtRhtoKTR8pwVAAMBGXVoFhK9W0T/G4ezj9IXWzeBssDPEeMh2JQU6TG1fbzmBDxWdVuK4TgCgXaLeCRPIjHTKmQaAPqf5apUed/+v+ep/3dZxPWQuENXKoxtL6TjrZmflnrj7YmCABFgM4Sja6g5atTHp3uahaRfFRMyqlwp22OexnWOvypqd52H2r1VNd3+OJkH13v969X+v4y76rD1CQbVvTBIcAEAGACuW7P1nVZL+ikwACh/y/2RtscrHLwUAAty4vi7HIeX/K77qa/G33vHN2NoZoNlekjnZtkOVEKYNW/Uq7n+tGgBk+6RBjBNlH/H6x7DzoQ+gvHYJm5euICtaSEiX4p0JY6RegCEBAEapRY4GR59y5j1nUAuzRr+O2gJAuzKeFsIAIADgBdQeYJGBApl8ttQISIGGj7wV4R//2PuVlt5pYpROEZEFcEDeZdpAdYDK7IvS39w1OgCAf6szaZjYGwWc+1BANLY+MKYjQJiOUU6nEneI1tCsDUcZf3XBP1szygp0QqssBhylgHxEI78IACgD3l8gaqzh6UubGEx8IGpjNM2QFBl6/S0EEVsc3QA4jnyl9iO1W0oPUYNUf44wYziiRQypqFPAMQdG41QmO2QZK/9cKw0pfMncXiaSGANexViav7wZGHrTOD195SIA4OD4RTV5VMgwd8r1yuawNUARQF6cMQTIdq3Erp2A7S76uC7G/W3Z0f292Wuzr/zJ2JLtaowzyfJSBqv6NBXOrXzoQQDAPS98GKsnlhCHE0TBCF/0hpegQ5dBAIDxD4tGru1Dmldc8s+Z9bwS1jKnCYX39L7VmV3Gqq37vCMu3z1fXt1b1eBa46jCi49h/Q8+hKW8j2SwgyliXL66jWSgon882zoD4HMJAMhcC4AAAEUgLQAxGQDUtGpmePGDd6Acb6C7tgysncEjb/8mPB11MIxbaFP0+AsAwHOxrBastb0/wutfrIkAWqo3Ey4BQs7Gdkm9zpVWCg83T8BAmoi60BhLSQCpMio9Vb5WkOt0zuM5+/FpAAAgAElEQVRcpVDcXMBToYmuZ68sEIcekmQsyT2D/ZOnTyErMlFWHycjPPrnj2Jre0sV8+MYS91O1VdEBfUolt53Gkgeg8nyk08+Kck/DYKJ6xl1ntdWH71T763bC7VdFBQygeaxrdLPe2tMAGoAGCBgqD3v4WxsVlnIqMP77r9PDKq1L/A8ukvL6PV6cixW6EWVm2JINaQzp8K8qPGnaAkzohAAYHVlRQwzz0nSf1NipaCczQ6vJT2CKE+nco8DX3ssX/fq16IVtZCnBTqtroxdAxXNS0/E0ySJFQBAk0j1j66yOVso6uAky2GfmjAArGdTxwAqA2D/r0VI+sFrstK/2Ot1em+qz6+fye6zqiH+tQNJCwAV1Jm8thu40WcSmqNbAu1mFz/3fd+Pz/zJh2W8nZV6qGyv1DUN/gj2CL2PM+cj4RPALzIstVtCe1cAwLgUbnSiO29+VphP0ImAkytdnF7toBWWyCdD+EWKRsweQQ1uTP2/On2rQh+manDA8zmOUXDv4TnlVNxmIEchS14vW5bcrGVpDSDYxxGAFNNkXOGFCP0YZQaMphMMgym2eltYa64AUxI7W8iCFjZLH8/mOZ4sUmy1G9hi1Y4tR34DLYrc7IwFABhR+6Smum3BjioLe27iBoFUX6rxNtddoyytXbN9ibug2WhKewxFnTieqtXq4Oknn3YFbioaObCsWg463ksehY4DFBHAVlM+qygzCWo1w3BigdJnXnuKTmBwv8dwEAAgnzprSXHn4FaLKfsJAOHGhs00AhyTjGdy1313i90go8oCU61iVr2sAvYK9VlprrO2KwI+sxYV/fz5Lwuw97s+inxp/6xbz45pMBMqdOCricJqNbXazwclKIuXtmM4yWmz8iWzOJCLTgU1XHTyDVlVFATkv4UpYoKEIAsuxLPPXkEUN6Wd4pve+a348q/6Gqxv9tBod3TMlbOrBgBo5Ul/e3AH+uIr+Gy+goBcETWwVA7RGHwa2//5F5E++TiGV64gL+nXeR/Z290QOzFKSwxECK5AM58KEFAyhpnTANBrqqe7qnFTVUqrMYD0S5zbfWWzJ2MAvZCgOe0Lj6rMuWmZomyHiE4s4R/+m38l9p5ZymA8Fg2jvVqobCVrkYEjMBWkMJ0M2w+2/mRJOoFNKvqLyN9U9YmkXabFtiBWvVNH96dwU4owm6KYauHG4jwButi6xFjP2X+9J9YSaOuff6/fl7nVsA8wUPeYaj/2/zoQAOAIZBTI2BPdOIHHP30JfrSM3G+gT3ZWWWBj+waarRjtVkPWfMqEflrK9BUKaBZlipTK/2x1YCWTbQ9hrNT/glM1BiLqSDYJdQD0J4E3xsIEKTl5aX8GwCxmrcOsNTDA9uTecUo1Xtvu0K7XOaFb5k+M6yjqZ/Gi0de73SWJL8lW4++UbaYMTtpTDa3rn6O+QvyGMQftw2ex1uF9vtrrStiP8S1tKGPbldUVidHZDifAt0zjUhYD3ydTNNzoQBV8tIkyNtzWx8te/hp4fo4wGOPEcoA3v+ERhOUEeTIQcI0A6S4AQI5TgPPpeRXjMVkvFbvMwGC7R/X4/VaKPfUVPgPzFEnDcjpEs38NV3/jgziFEaa9TUwLD9eu9bCzw3G3kTCYqP8kkqYF4x1qHbGQRtt0PA0A+Xj3KAUXdXIw6q/1bwGfH/XE/FAmLohFYbvwNMX1rR2kRYSMozbJwBQwk0UtoMFcAlOsdXw8eO/tyPIRgpUlnHj4Edz1lrfiWvcEejnQJMvj2ABAZYeO64cW5WfHPe7nyvsWXZ/Xu+DGAB7xjJ3dkGA1bjSkZ2qapOgPRphMuEx0pjX7ZM0YGcon4iM03KmNuTrih1tAYx0KLrylHyetqNFsiCAg0d0bG9fx6Sc+ja3eNiaclR6HWCWt0o1UmowmaLfa4mCZMF+4cEGE9hhkMRk2A2TVIBM71Bhhtwr0Ua9iZleP+UaaQY5Nufvuu3DvvfcKeNFdXhImA40oA0c7XyrakjGgIjA6N5Zf7AUj/V8FYZTpweteWV5Gt9N1v+Ng2Mr5WyDP6ydtUNsYMgwpAhg1sLK0gte9+nUY9odoNHh8rg/2RgaavJKy5tTl6WUYrJDBQSYCz5OMDGoWSDVGhNA1SNdJAG4snfubjimsvo6c8M+XL3Y5OXN0ezs8KcCKqrImV9LLbKJAbr609bBptqfyfabizuR8QmAqCpAUpKGNRMivy/7DzS30Ll3GP33Pe7HWbKPJ6yeI4+YZ8/mydSWXEWwUOCIbxhOnx/59CuBETDgdhDITbjLAgnR29kQGAbJxH0txgTtPLeF0N0KQTVAILVLfLY0Eor2gYA0TbB2tQ2d6fAWAw4cRe28Qrdap01FlCAb3OvVA+S5kzFMh2glFiRJ2KJUdztqlE5tQyEk0gXSkKL+zwkfihdgJY1woMlyPAmw0QkxZhWXol+RoT3KZMn55q4fCjUHVxFTP1USZdD3aN7VTjMarAqecUiBnOltq2n+o01H02ihS2u8NhCEgAJtoZ3gomGS4sXD6dorHxWh32ogboYgD8vPYIiBVX906SieXUV8aBB7UA3qwA3GidLsC/dq1OBE9C0pFrJJVxrLEuXPncPe9d2Nn0MPG1obYXmOOWYJrI1ErEELnHdoe508mwLV0vG4J3HW66ReOoVAF0gxKCTIwoWcwr6rUSoXWedXCkiKYHIZuxvbuVg+548ZsmFNDX+R43SqZu/e1teKmOyj44Qmow+dKFsns/viB9Pj2B0MRVR2MJnj/v/sxnLvjTvhxE9v9gdh37pOKvaUrRWjd/KejPh/TBR36bfN2eb6ifegD1Z8w9Q9KH8txiaj/FHof/0Ps/PHvozvu4fKlC2If2bvtFTG8rIGk9NHzyYzJ0aIQGhNCCXx3Z6rqd9T/aAJTAdSaGFQnQcszhYfHL1xC6sVg6BP7TQQp12YgAP3GuIeNYoQ7XvwAvvMH/gcJloO4IVNzaH+t6l5vdWT7DoFBAfVryvtcC3ZOPAsmSfQJnAJDIVj+ZNuBaA+4Z8wih0zbEL0NHXsmNo8FDhSYjoazEcJK3rE97NZj3SfOLp5+gG1WSrFW67PH1x4J/szUUbso4P3f3xMcpLFBAdGMAHDYwoWL1wCvhST3sb0zQmdlFRvbmzNNDe5TiVtc8i6ZU8mRt5x4kEly45ENEnCkoIfRtJApGqXPpF91IqwNTv2gS5AWaJjvTtjn7o9oNxmDqVYkmK1HjS9lhKFjrAqw7HQfaL/6ZKKNNd5j2+j29rYk13mayTNV+xFIck3GEI/HGFBYpQQ94kgnJVh7rY17FJqntm3V7Zy0dM0o7PW4a7cOS73Kba2prPRToHZ1dUUKU9TmojYGZxzpSG83oYsFD3FZ6lDjmGKoDWxub8lPsk2bZBAsLeH++x8ECLAVA7z0xffgvrtPI5tsIfbJBsxkRK2WmVQ8WgatktnFCgCAwXBcFZ6OIeJ9HLtl72HCnZQFVv0cK5MtPPHLv4DbiyGS688iTxJEjTaeubKFrWGG1GsiiFrC9CC4GDt9LwJg+yvg1OzUvI2zopAxxGgTaoKWEtu6FlDaJ2rOMMpMyTwMY2HY3NjaEaCC+y/Ntc2qbHCNDdHMB1gLcjxy9jS6nRbypS6ulCXe9I53IFlZxSSI4MVNlI6FfPz7+DzSjw5kwhz/jOvvXAQqHS6O2P9cFr3/2ACAfSRFAlXoKhCaeZJkGI9JJ2OvmY7aUJq8zQEtpa2AQan0+EhicbwvrUZbAuiErZj4xKGoJ1NUjQHcE08+IUFmf7gjzo3CSjznMIgwHSdoxA1Jni9duiTUfwuw6tX+ekXIAlVGjcaGOM4V3Cp+JQBA6OPsubN46KGHJHilCr8l+PpcqLKdqcJpMrnpb7SxBGrYH2d9fxQjoxNZ6nQlKXcFRq0aOQaABJEuueAiI8LMBIVBwb333It777pXxKnIEmnEHMHYcsrxWvnntzi1gK0XEzQ6HanMUHwojIj86tqR19HJupaBGQBAY+X6LGfMgT3ERBZtMC2f2pOo5vNWSdu+oY02KLgETxNOMhs0oDQq6UzExlVvJdF0FptJ9GQ0QMMlawzemMC34xjeJEHa28Hffee3oAsfS6xKZBzrx1YMFcihYyQDRyY+kH5FqrmvdQoyYxoRUWJNiB25tRbY6jMI/AhFMkQ3SHHHahNnlyI0SWnMp45pHknyb7OOpetbdAJ0vr1c6zFtcBUIHmf36HvqsaNUwSRw1yDdqp9cwTnXt8yd9WV86ZjJf0pVcAZArkpByrwbYZeWAYZhhMsArgYersc+JgQAPB9hWmBpyhGIAa7vjNTxueRf15tC6Wqbdo80FZo8g3jefp4ve/RdADajydvtYIAdhEjGifR4cyIAAR/papA51oEwbGjHeCOY2PDY7U5LFOQJhhIEUPV4/tQbJqtBElcNDg/6WuRA9Dj7B/AWuEoyXQcYV1ZkKstmb0M0Wmiz6r3KtFsMEhnEynPeK4Dh/XHAVA1BcZdjSEwdgNnlelXCsmDVydlxN/qU52znagKOqqau6tSzql6Nrjp/fovuWy00221/KiTIXbf+mdMkyO5QFp6CSLTbOzt9jKTaSe2bKX7s3/8kVk+egh830B+NEZECbKwtt19ku85mLx4fwDvKrn0+AAB5fqWPdgwE02uYfOYjWP+d38DyaBNXLn1G7lmWBfCLBoK0iaTwsRUCaZGjNSVbqFRV7Tn7JXZ8BuQpQOdgkznRX6XwTD0fnyAA4MdIU/aZNxFnXJs+omaErXSIrWCKB173cnzbe79Lev8J5E0THXEpo4lrKv7cU0z+uXcNAJA4wzFe6joAWTLVBJaVfQL7QvFPXcuNKrwLABAQEFSA0vM5elNk1hFztNhNAEA9pbD9o36weo6crmIAgGlU3LwiZpahBgTUAQBiB/uJ6MkyrY1snj86GSBMjAqvgQsXr8JjO2rhoTcYo91dwtZOT9ih1IYie4YXz5iEDzwOm2g2yBLpu04KFqVC0O5PM2BC0T+iagQFzJ/PHI7eE14/fcBBTVR7xR/1eyh2eRe7RD5kZu8ErKmP4GYSnyllfco2BwIVnBTjWj94bAL7LOLYuEcCvWR0mIbU7J5yehbHUYqel36maNA4FX7+n6CSnpHbAbOWUH0aOia4Yqbsvl4ybE2fQLUnGJd3hYUbYpqn8Fs6npp3kftFv4W4r2NvS51c1SKbSRAJFpGA6xvruOvuu3HXXXeTQ4ci6+ONb3gZTiwFiIMUXjaWiUgytlLWvbZK0PESAJhmU233TQkELGBaHMXQHeG17CRMfQ9LXoYTwy1c+YPfRufGJUQ760h2tqXgdWmjj41hhgQtBFFHWmrLlFpRyt8iI8B2614+p/JVcyDnjBWqz1WLPBprzxd6BADguiMDgDc/bAhAdmOrh6mM8m0jS6kFECJtEMfpo11s43RU4GWnzwiAFZ6/Cxfg4c3f+i1IKNY+ZWtS2+lsHDOAPMK9Pu5LD+/Hj/cJi/KTW/38Re+/ZQBA96g6GhmLUngyFWA4pAhJMqdQ6sY8sergaEGuC/xYd28eAJAkjOOUHBOACrHsM3r6wtPY3N7Exta6CGMtLXcluGS1mmH0oD8Qyj+/GXBaq4P1BFlPlYlQWVD7uQAAkCa6tLyEV7ziFTqyygWxDBzoJARpzRQNnkxV44CLQqYoRBHGfEbSS1oL0ON4BgDM0mPrI3cVOFm47Ft1FSmOL6Ml4vN8zategyYTfo7aKT20Wx3ETWo0WL+rGhoTJeIz6S4vK0WPoiAxmRdHAwDmN9KijTVbcPsCABrwHPS1CwBwAY6lQ0ZtnFVrmJhK8qZsCgVTqEScyMx4YRCQblkUaIUhYiZmJfCet/9NZDsDnIhb8KapJKhUM1Z1dO45rezwCAQAWP0nACDimHMAQKVQr8mpVrjYLE73kuBky8O5pRirbbYSaL8oqyLmHCRhdNV/AwC0JeFY27dKdY75/nryX6UxmvzzyWkRQYXqCGIwnmMbAFWjp6nO754WRLbds6b4GgEAEakMBQC4AuCKD1xjq1GDiTZH8JTokkZaBthOciS5TRKx3nSuc2cXnaM2QKk+IlD+zQRg9vku2Ja1oTdFqv1y/ByTkQIBphXgk80wLaQKyKCN+4jrgkFWp9sR2rhU/wUAUIiq4kboM3u+AQCuIevjpw3iebK1SAJACT5zadkym8R9W7dRRmM+GACw9TdLLWYLUt5n118DCPV4ygCgrZGZ567KpmCF9kkzkBYBVJf824H1/TqaUALkYzEANLTeBUDusjm6nkQU0Nd2ANps2nm137HM+CbwzrNIixI/+TM/L9VlL4qRiAis2hEJ8D/PAAABg3MfnbhAmK0Dmxdw+Vf+T3SHG7jy7GckCc45kqpswM8amBQBtgOygQo0UwKZTB20Ha3uLyThczakqra79TITItZnx8c/hY/HLz4rIqJp5qPhNxGmQMhn5xUY+RkGjQKv/7Ivxld/6ztk1Bmr5jKOTYojVTxkib6OrtOpE+aHqrWsav6k5nJyD32GVPxztj/xxFVzQ/wTad8E+NnqIKAoQT9adzLXM5DcnoznGAC7ZvMaC0BXfn3KiSQKsuVuNuD1X9+0K93Ld0+nOboPYYd3GjSR5AEuXrwGz28gLwMMRgniVgu9/o5M1mClmfuZySrZiGyvKnOyFzOwF8xnEktbWvpICAoz+efsdSaNZADUAYAZoGviujqhZb+vOltD71/1Yv33Xm+uSkMKROr+tRYom1fPxJ/FNhYCKEw9Ho2FBbB+44bYLhkp3enKdfL/luRLUYf2gNOf2mRbqiq/sUUNkOKz5j1Tn+WYi+5ijTFQXbuBQ+YD1T6SdUqQy9pY2I7CsX+0q6zCj5KR2H9Wgglm5dMU+ZSAViaxEoUaqb3FuJZs4u1+HytrJ7C8uoJvesc7xH9m+QRxmOFL3vo6FNNtdFs+iulQAQCeRcb9or6ObR4EykeTkTBwFKS/OTk++mo8+jsoWpxHAbrIsLJzHflTj2H7Y3+M1WyM4fp18UvXexOsD1IkZQNe2FYAQBgABgBQ0LA6f/ND9tP0w/b0n47BKqaAcZKLCWW9OaZnQN95IABAnKKFPGuAWgDTmOaojyW/j7NNDy87d7vkggQA+qtreM3f+EYMYo4cnzimbzVS+uh38Pl/x6IE+lbPYFGecqufv+j9twwAeIEmcuIMJGmhKBzHzU0EAKASvQqQONqpG5VlxuhQ/JV97rKK0dWEVASQ1zFKopzslxIEX756GYPRAFu9TUySiRMfidCIGhJcP/P0M7hy5crMOLNaTsdJQS0GrWZMzUDOzv1zgAFA7xNGIV7/+tdLrx+r/FxUPHcKGDJQpMETtJNVhbmeVkNATdmfz5Jj5RikL3dVA0DaJRyN1AQAxQFwjElD2RNKQ0xxYuUEXvOq18qoNMl1C6DbWUJEAMBVVmiI6fZ4Ljv9nvw8ceKE6hFkRImbYvys+n8QA0ApardgwG9qARCXUVtxe3AY5eMcG8LSt9rLVG1B+6M1oGPyrxMXLPnXdgANAPh3JXIpvZ49VJ0oAoIIP/ye78bFxz+FtUYbBfv42EMnIxwzuVdhpKMsmWfKkgfDIgUAOCKT6S+DQQXcnOOvccEZEDIcjPMRukGOM0sRzqx00Ag5HpojkVQl25yMAgC5AAHC6nGaBMcxhLfKANDWdhsFqc/E6LtusJqg6DJrvuC4qBITtsKkubAAJICkKJRoTDjxQCdrXXghRmGMS1mGqwQAIh9JIxYbF2QlWpNcRg1OwB5g0iopfqqUelnfsvYd7b5W1a0DADxjzpuuV6/FrRt9QRJL6SSWxZRMUgnyxiMCeQz2ScHRViv2jzOJpfAf/91sNYUFQPG4WZ+ppqzu87SqWTGo9n6CixzIIgaA6Iu0WhJAGgBAO8VrHI2H6Cx3kBWpVp/cyKd6L/LM1u51ehy1xgh/Vwy9XzReNbTKfhNFSK0gk0FTp/3Xky4Gqk6upKLJztTYacOUSnrrAMDN4IULXxW0kfFYWsWzb57n9lZP2qmYxFL1/z/8zM8KE4B9mlzXUtH5fAUAOJGj8NBiD3CxCaRbWP/gzyPuXcONK08hm05EQMtn8JzFmCLAts+e8QKNTCu4bCGotwBYfraLAeCyWTU3ji4tD0cLHmwteOziJeRBA1muAECQkG/kIUcmVbFBXOCr3vV2vP7L/xqmZBrR9rCFJ2RPuSbWxjIkqGR2gsG37Q3GNPwb98dkMkbKMaRO00AeMgEsqeypTTRbQkbdbgCAHsKTMYh7MgBqNP/57HY3AKA+bj6J3cuu77UrRdVH8MmjI8DC0iEDIGxjZ5zhypUNAQDgxxhPUnhhiP6gL/3/44R6CFroaMZN0YChLaXNZpxES8Bwg8Vg+gN+qxfVtkNrNbP9OBNjUQj9QNdXBwAs2K8H/WY39Hf1Y+m/ld1X9e7TTjE+1VZOtnmwvSeQNcFJVWzdNN2IVqMpiTZFmU2Ly86H4BGDBhX0duCg01qR9eamTdCnCONolmRqEcOAKtGtcXvCfje7Psam0nqSi+23SWHahjDBeDJWvRPGJQTeyRhmf54Dt7ik2RrK6ww46rjIMSSIHEV47etfh3d88zux0dvGeNLHuTMrMv4vm24h9KYiQEcRQK4xxbNUS4ptmhR65JqgbhV9Z/2+L0rIjhPn7PceMi+ywEfXz9HpXUc0WMel//xruA0pJhs3BAjZHExxYyfBmGNEghYyKl5aCwBFPdlG4j5gPvnnr/dj0EjRVgiICn5qVGfMJ+lr1VhUOmUOYgDwIC3keSz7MYsJtgywEo5wfrmBh0+fFnBhI2zi/BvehDu+6E3Y4brjTE3uHhY4ahosz+X9fS6OtSj+udXPWLTebvXzF73/lgGAir6liRipNjLmTXqTC6EoarXY0cRmPZOKyDEBP+4XEwCpfro+SVX9ZkeTVr0IAEySsVT/mWANxwOpkpEiK8F56eHKs1dw7eo1MZ40ljRYNFY8ZwauNFYMYq031II9MaRugx33Ciqc93h3QEJ4jz1NOd785jfLmMPheCTXxgSe12RIrxgD14ZRZzIwoeFzqo/2o/FnkE70WChhMnFBe8atf13cPkUYGzG2Nrekx4wzZR+4/0Hcd8990p9MihorUGQAhDGrkVwivgt6dF7t9tam3GtOHmCAy2oWAxZSnY8KACzaTIvv8nyyv98T0ic+E9Nya8H2Ah2egQBpOnUVGRWf0uYAo64rCi8tG6zgh+zvo6hwhpYIkwX4pZ/43/B7v/F/YZV0/xEn1ssEYrn3CRVU45b2dbouRUvOW40QzQZHxZACxz5CCyqNmm5VrgChVyIqJmgUE5xsBzh7YglLTQp8qjidhnis9ojsnmMBaOVTxuDNVT8X3+cqlJJjHz3+0/svkbNWunQvOPV4qZrqtxeQ4u9LlZ7JP/s6Wf2X+fNsCSjZ3sCDaZ88h4por2CIcRDhUpriqs8WgABTKtKzrSYtEI84FLpEHsYY87jjZAYA2Fi/aj3WkzsXnLvOJak+2b8dqi/OedbrrqoRqhavkwIIAoyGZAJQQ0WnIGiS6iqJwhxg5c8XdhATB5utzABIgSB9Pf9/0NciB7IIADAlZdOB2W0/C4RU4WYvKKmrTuxMAhIHnJn4mb1P7Y7bf06kaFdT9tzFSABdm51uxyaAoj3RVU+1tUApvV6rVkqbVTtryZ+dC6vyzw0AYCe917NwkyXcHrG2LmUfFAIGBRHbdDzcdc+9+Nc/8n7sDMcoCMYTvHOHFD/wecYAEAp24SMupoiKLcAbof9r/wnTy5/BzsYlJKOBxCM+raYAAD52fGUAxCLSFyDlSDjXRqhtPBWIqEZG23tmT0iq6PoL0UcpA0xKD49duIQ8bMic+AZHAY61nciPPaQx0AtSvPu9/z3ue8UjMjmEny3vd7234jMc60RsmpuoYb1FAhHLCL9M+vxF54dj3NgSIqdj5F0TfXXskUKFjsk0UFDDtd+JJk2OmONQZy0A+p5ddmuuvK1/q+yZzlTf/eVM6G4uyx42XloIcp3Tvt/X7gTZ+Q13/zOPNrqJrUGCjc0dDncUwcdkmktLDIs9yXSEuBlrISTNMR5T3waIQ/aVtyUWmdCmTqZK+fdUJ0YSIvY7O82h2TU7QVVjdKnfWezx6rHJLgCgLkA5W2f2DJSVaWP++MyZREtRiu2AHIOZJMLWZEzHmI3Chjw+x1XPkvipaj6ZeLR8vmPtil0WTFjtjCaMlTSo+AoDOEU3xtgCqtzPlln+5Ofrt2qosAhnrAILDzQGqdlbgqdkYND2s6XN0zYAtqOaRhdFxSnezeSfvre7soytnR183Td+Ax54+EFE7YYAAC97yf24846TaEQZRoMNLLViZMlEheyo8eJHEucy6U+cvgbPT9uT928BWOT/Fj/5/V9BACD1PLS9XFhLjWKEZ379g1hOBvD7PRRJKuDWje0R+mmAkmKmqeoUxe6cGTnu1QIwv2/2YwA8FwBASeZN0ZQ2yzLiGunjZDPFC9Y6ONtuo3viJB5d38aXvfvvID13Dn2fI89DmVIWypSK3Tpet3JPn+v3Pp/Pvx7LLLJ/x72uRed/ywCALT9V69eKvI4mUbrN1ta2jiRx1HMLUsUVMUg5jILFPlc/DwAwezIGAH06ndP6xg3sDHZkRnaaTyVZJkWW1XEmrJ967JMijmJGjAaRzoJGkgZXFNYdAGBo2kzUcFc14OiP6LkAAHid7Bd84xvfiLW1tRnN3yYaCDhigbW0/WkFQeYAU4NB+u1zQV/5WgFG3JgWAgBM7I0BQIdC41xfVCaeSKoYwZyXvezlWO6uSCuAUBz9EK1mB34UK1hDY8zPTKcYDgczsaK1kyelRSCjAnpIY300AGA++Z8lCUdNTne1BBwEAKiTlGTNfYbGYbmAUNbekFFtmg61VvE3cyd7hlMRiHw7tFyU4snCIHMmy/HR3/tD/I5DWDQAACAASURBVOSP/Ci6pK8lCVphJH8nUED2hh82ZAsxOSddi8rO/NnkTHhRPuaz1eDSeoe1r9BR5b1QdAfCIkGYj7EclbhtuY3VbkuEBKUC5UI5o/9TA4Ad9bzezAk7Hn3118LIQwRQex3fAAA9kuNTuORfoQpG0ZGr/OeYsFKfsb+WLCEFCFTgibZC8G8JRkRkyQEAV/MCV9hzGPqYNJVa7XNE4HiKMi2RsUff9WQyKKv66quJC3allnjLehANAD1nBTC1v7wqtFRKzRpzKyDEh825xQyMqAnAPceeUB5TkkNWg90cbyYNBACoBcBWoLrSvSsLu5aA/Z/eIgdSVQT3P4a1Umk1SINFXi8ZCl6oQqL11/BvBgDYUfcKYPg3WfP7Yhg8to52EiaFs29aaWXFVdew9VQbOMDXsX+clHtlcTiIqTbm0QLZ56YFQBO4vb+qpIznZ+wEMj2YADJeF3sJ4E1veQve+33/CAPqsciFsf9WKa67AQAnkCFO+L9eDQAyYCjEGeYJGpkCAOX/9zu49uf/BeOtK5gMerI/vDKEV0RISx8DAuasbNEec7xWGSr11Yn7yVarCU3OAwDavaVJH20HBUMnBTUALqKgLS4DNIMmvBHbtQpEjQDTqMA6Jvi+f/nPsHTHaRnlShq6sJMIwAswT8pzPkvElIKroDB9JSv+rJoK1V9G9WngJLDOLAc1Vlq1kniuBAC4RmaxmRP+LPMMUZk7EUCKoTmbVEc8dgEAuzUALAmeX0EzeKBm1/da3SzAkMFhIoJ7rX9d71XiX/fzZHT0yxgbfSbG1Aoh24ktj6UkeYz1hqO+aEEJu4iFKbYWco56GCMMW+Ck+BGZVaSfC02coqDs+2cxovIrtj+NtWfXrhZk/6/5uGTeju0GXJzgZA0IIFPJ2rSY+FPRX1XyCVJy4pKCvuvXbziQI5XiD1/H1quI2g9Oe8VGAVLsWYBZjnFNM/EfKRNjGeXNdaaMAa41/tsEhDW8qQAAfq6xucx2zhiPJhJcH9k63/7AVpwoUAFevq4m/GeTv5ptCto2pPI/nE7QXlrCYDzCP/r+f4xGm7oevBcZ3vD6lyMOc6wsx+htXRMAIJ8mAo5TKJagDhmTvIdJSghO9ad0G+3PIF3k/44T98zWMwGAEojLDCv5AI18iOu//yGkzz6NZQIpFFRPclzd7GOHQ0vIMCJIRQBL2EcF2EZQ1zDZb73tBwDYQJtbaQEgAJAWsQguwyczcYDbOiXuOXsCcZFj9cw5PL41wNd953uwwQkCYYB2pykxDEcyfwEAOH78tWj9LVq/twwA7EI2TUDC6QFwY7FKORpRD4AGmhU5M3JqXG9VA6Dqj3IzRCUxcdRbv8TlK8+iP+yLEAx7jtgTy9Njvz/nJ2+tb8oUAN4oE5yynlVSqVThXhkAluyZ0WbvlAXxix7EngmM++Ux8x9nxKhUneM1r3mNAADSKzWZiPGf0VpdBcwYAJb8S0AZUJmb/YNKMZXE1fW+dtsddDudmSyIUIZcIF0FwKqczarkmdtO44H7HxLhMuEKSP8pR5O1hZInDlYmAISS/G9sbGB5qSvB7yoBAPbess9dnBaTJFUrPqgFQO/drRhw87buGDMAoJ7827/rldyKYlmhrVqlobIvnwl/KoLuqq4uqFMyDKM2zhfW66QavAVgFKfyOUozmSJZ38T/+J7vRpRwZFOGbhyjpGBawOdOzQtWK0wakRQ61rkKtCm20yY9LxdhKAkuLUl0AADfT2RcxAPLFH42QdNLsdqKcWqlg5VOC2U+nfX9kxLGerlNAfhcAACMIqtJvFZsmNirQ2OFj3O6M/lmCwBzdKNGsxuG9El9L6mQCgAoJTXAxI+w6Qd4tshxxSsxbjSAKJZAJZ5yjFYpDAj2XjPRFCYHdR6cAKACPFXFzKrlRinn8+YzkD5d9pm7bwm0XLBkYI1W+d0YzJzgJG1SJqMIyQTQaoYGutKq5KqIBJQYQIkooFSza6CVKwnvHgy421ItciDzAcdedq7ediTX7PpRpae9wR5bV1G1yv5szOUiCiPBGnd/b6oiKiPNFLStyqP2jdVz95my7ao2EmML2Lg/maTgemBNt6ZqpakqR3sF9sfxCfPvqdtZY1PwfJUGnmgFi8JWAL7+7W/H33znu2Q9JjL21UQeHQBgOi5c8TZ6SSZ9PP9f+wWmh1k/+5+dqntHZYpW1oOX94GnP4FLv//bSDavIultohC1f/Zph8hI1ydoKeNCVRiMWh8CFLp9YQn+LFexKScCFirTSFkCCgAkqScAwGMXLwIx29wCtDgKcJzBY995I0AS5riWDfBD/+HfIW83kFNPolRqufQwu8o+sxGBa4SBq6AtfYgo/PM7JeCnVVRhiokQ7m619tn+dtNz+H8WMWZaA7U1wWOFZTYnAnhzNXR2/x0LxpJhaijQV+3VA28sAN1d+nXzOjMW2v4R0H4AAJ9B5ke4MfYEACCTnQAAk3cyvKh3pMWRRFifGYFxP0Sz2UHgk2EIFdDLaL/JWFVQWG2sxi02Is+SfS4T0VhwT1+wlwUMKisamW+v24nq3was7I6N+R76Jx6Dtt6o//V2Jba5sCrP4gxtVuJaVhm78ntzfWMXmJqzGCf0a1bGHbvFJeAKgimwJPoTAoTGTlDS6T+4iQSz/VLTQDFbRcaZTauoKOi2iioQiWs4nxLG4XUqu1TaQhxgy3dQyDGMG2gtdVH4HsbpFFGzge/+nn8o2gHwC6ydXMKrX/Vi5NkI7SaFCwfwSkI7OkVHRV61YMJWEBZouGgJAOjpV+tvEWDzXFpKFY324WUTnAhTNMZbSJ/6BC7/2R/jFMeq31gHp1Vc2+hhM8lkvCUFKmnsGwQuyZJjW1BtHeozrHaarbH9AAAD744nAsgpAAQgYmRkWfFa/Ax+PsTZFR/3nr9NW1DbXWQnz+EtX/d23PADTCQm0RHxszHfz+WNfQ6PtSj+udWPWmQ/bvXzF73/lgEAq6pYcMJkhoEvAywGt0Sfd/p9QXskWSfqJirLpAvQCN3aFAAe06pn0nPtNACk8OGXuHrtCnp9GhEGAKqsy8kATz/9NC5fuowO59NLPGSGTzcQr0t60mv0f6vA8G9SRXJB93EDqOeCAUCaL4P9V77yldJHz/tL9JdO34y0VjWY/KgSa2WUVWWfzoXezgAAOgm+nwDAidVVrUq4MYAynMwF6PzJTUwa4tUr1/DIix/BHefukKC0yDhOkOIgBRrN9owBQModDe7m1hauXr2CM6dvE4d68tSpXQwAEW0JOLJNxQD3mwIwDwAczYBXyZk6AR2/VjkE97vZLq+/vgIAzLkLhc4JDrGiQzBAl7cKM0niYEmOFDY4J76UGd5UgzeNBqlCEwCYTLG6tILvfuc3wx+OEKYpltnTNxpK1Z4Jb0GRPkcBF7q/S9jbzQjdVlMMsIyFEgYOWXTao869KUmQUe/Y9VikCIoES40At610cWqlCy+ng85E9V8r/zYGUHvP2Pf12WwB0Aqs8mV1VJNW/ingRABgOJnOAICUybnQAZUOK2vM0c8Kj/fHaRvIYw4w9SNsBzEuZykusprEOexxQ94T5xREBEoJ4AkAaJAm4BpBHZes10PfOgDAAIT7h1UJoZyTsj8TXKrR3B0FuapUaDVbllEBbG1sSfXGAAB+niXYPB6rhgQD2UspwVwNXHCTNWca53s5s0UOZJEDs8qQvc6qUOoDOMQol/Oq2yt+ptFVeT/ngxg7FhW0fT4E2V/1JML2rYEA3ANa8a8Ccqe0TRkFV1E19herrgrs6jmqvXNP0onXmg20c/nLAADsuYrgowMA2MNK+5gWBb7t278dX/5VXy1K2RO2ruVq05UBoGJlbj7J5wUAUDLO8CLEXo5OPoA/7QHbV/Dkb/4Sso2rmG6to2TPMO1jSZunvd65A/nYNsE0wRgA2h6j41wrAECndNj6EinNWQsA7UspAMDjly7Bb7SlAt2OFACgyF4Qe0jCAlemO/i3//GnMOV6o/AntUfocyNO6aGSvwJNAgQyjqFwW5Zih2rgTtRPuZX6DGUdu0keygOoAGQ9Pbf2hQFAjRD22urvNKlWdhft+u4pAAcAAC4xNDshAEBRjbWtUrzKktip7BUjScvmgdZH/VW132v3XkY4xrjcz7E5SOX5CgPAo7hoJq2fFChOpmO5FapBpaAPbTtfV3oxrm+P4AWq7aIgIYUdeaeUeVBP0rUUUQMApI3CsTD2yQTqImxmM6rjOiNes8lVAqfPgS20TOQZPzOukwp2QvCPLWAc/TjBeDQUEcDpJJH38G9kAZDl2qHGgYn+kSAobEDV5aLdFcFVF6LYeVn7icV3FQPAtQbUJkEx2a9Ag/pT1n/vvn4FEex8uNYj5gtuT4l9csxEAW/LUij/19bXEbVaaC11MJomuOeBF+Id3/wuDAY7KIsE9957Hi96+D6UxRgoOdUrwGBnC+1mS/Yt++bZjqpiiJkCzr5rkfksAgCycvwIWTLCWhsIBtcRDm7gM7/zIZz7CwHonYsXEXshrq9vYWOSisgoh1hQ+JQAgLRPc9KZo1Hb2qmDAIsAAJs8RMbL0acA7CAhAODHyGRPsYUjR5APcHY1xD13nUWz28aNSYq7XvtFeMGrXochx59K62EqbYnU4PkCA2B/GGFR/LUIgFj0fm/n4h8cmL8uCvCMrmmbWpyLAwDEwVGMqCgxGA5lnjWDMKqWSvArFPHD9X/sldjZFADtk/Il+RVUUEZdFRiM+tjubWGrt4WllSXZ9IPhAI89/gkJoPKUdJXKee51rfwdX2siKrzhM4NqVNVFT2Gfvx8VADBgYuZAXAWPdNC3ve1tGty7gxoFTOhfzpHx/vBLWjLcvGtDubWdQkEQIr9STfR8AQDarZaodrIdoBFx1BE3rwI3BAZIRZ2Mx3j1K18t/f6k1zHgoHI5k/iYwjtMciVRc+tDnJHSzCL2vgtFjyg8l49OdWeSajoApsQl4YYOU5eLpTObZwAc/nHMAwB6zBkY4IIlQ8ZNqIkJA6uXdKDiTKMIg50dSeLG45HQh0dDzuBuOOeolO+KMqlnKL37XiwJ65TgDJ2jE3KKadvzEt0wxo/+0/fhqY99HF0yOTjZgQGNODIPCUXgIo4DpJJuKuJ/WlvK0WpEaHIUFumQWSqovAEAWqnWQJHXFwUeYiL3TPjLFCeXWjh9YgkN5IiI73qsmlGgx6lN8xzIGKkJBB7+vusrZ5WhQ1Bg5vem/F/uH1Fnch5Ud0TOx6eisyeU/62dgWgASOAvfZ0aRvM9nOHty/KhoFQOj7ODpQ2AvwpkrNcgauBaWeIzpEa2W8jjWEZJtdlTyGRfGLhayTIQQFsBaon6rhrYbhCpzmDSZa2tAFqVrgRWxUnW1qbKT2kAOuwP0O/3Z6P0pNLvRtlZwM/fUeOE38YSoN0gRbnSrlDBSrEBxhqySvE+D3eR/a5XwG4+RBWI1UHFeqBsx6//Tu6OVeLmxmjp76s9LEGfS/5pN4zur+uerTeu59VsngBklV7N7HN2rdjqSuoOtr5G7d+87/UEZma75+jWdpybX2v09KrViPdUfVKOZrMl6tj90RD/y4/9OO574CEBA0gtZx+09bjKM5UV40TiLIm1CvdRN+9f0usPij/YczrIC3SodzLZQdefAoMbuPj//BaKG1dw5ZOfQBue6KaoIqsn/d8CftL+sofahExdJ8nu+8/2LCbmru1NWoO0sKEsG27YJi5d38Q6NUDCGHmho+E6bE4QoboMIy9F0gnwvh9/P/rpBB6FJak9IsfOhc3F+IXrUfr7J2NMpc87nY18lXYAAoQGSolmDH2sMhNnII9kuyZ4xi4QZf0IyyiggCSr5GpLBABAgfFwIElmxTCpAEhLJlQXQ+nkBsrFYYwi1f5t+q16G4/ETZnGCVaAkGM55oKcFB+Jzz1YjaGzvW3PQdoUZfSlFl3sHAUEQ4THL24h91rCBJGkvlBwtNLhyUQMkO9vNJrS/pVMKIrMNgGCMW0kmbK24ihWOz7VuLTVbMqEKLMBvG0SZzpxXy6ifJpLO4e1hdr+NgCTv7eKvRVYVMCPVfgCG+vXBKQY9Iei2cQefxNB5bqbThUA1W8DJXQ9kv2kMp9qs29yo1J3qHps93KzEr87Qbhq7buxlOS4kJ0ovraykzyOrQu5HzfZgiql2A0OVHomdT9Tl1Go2CRuulDgozccoruyIoJ3w2mC73jPd+HsHbejt72BRpDji//qG7G81MBksoMopMDrdKbPRLZHmnAKlovhJWng/te1xBjg+PHjrRpBrrkWxsMdNBsZlr0JgtEGPvrLH8QLG014m1sY3NgQJtfT65tI2MaQB0jGOU40V1TcUVA4fQLW6mE+0/ZO5S93+y15jo7BsR8DgGOkGddKK10YS8LPViom/Zevb8hYwJKtT34ktqsTAkE2wCtfdBfgpShbDfTDGG/4mrejcftd2CEgE3BUcYT1jQ2020szAGAvW2/7ah7UsD1xcHxRsR3r/tWOxZ91jaG9nua8X7bX7Pf7o66IRQn6ouNJoaLG+rBnX7fbBx3jlgEAO4E6ACDG2iF5qvjOSmcqog9EL7Vq7xLIBRQqO/n5xSELwCUwutCDGQBAO8kqPwEAMgBY/Z9MJ2h1mnj0zx+Vv3F8kjgwiqnUKIDzN0vpVypsMn8ukniQhrPoKe3z9+cKACDS/da3vlWdpKtQEQVmsC+UV+vD2gMA0GCBHk2rCuJgXU8yAYDlpSWsrqwgId2U+gisymeZU3cVPjXIGGCv2ktf8jK0Gi0XaKi2AKutcaMlWgNSvxAAQNVGpRctTw8FABgDwOarS9VZghjtuz7eV4XAa4JlaGRV+VdHrb2YjUYsH5XnnMGbqMGl4OLyCpLRSCl4yUR79FyVxgI7bdW05KoS4mMQyXyRtVBSU+VZlaxlAI28wKof4df+9/8Dv/PLvwKZozCZoBuH8PJUqse5T+EjCvaR6logInuRgZdfYqnTQswxjeyxzvQ6tAJrFSBF9G3vEojhcf0ixUo7xqmlFk4tNaXHNiiorFtIz7VRoZVAoPv7OF+3DABYokfAUar+XBKk9PoYsU/eVf9tDKDo/Dsqr5w7+wOlclQiD1wLgAMASBvOvAjDsIFrhQIA43YLGQGANEc7iGVUUSHVBFUaZtsKQU3R1JDGvDqDZHa1NehDgQMVPNKXKwhQrzjvTmiNoeJCfrkGBgJWHbIqsdXlFGCgqJIG8DL+NGb/K+faczJCIsBoPfA252rg7kHP9lYBABnb6pZPHQSwQNoS9vm/6Tnp9AtdjyoIazbMqP9Koa0o/3Y8rQaSL0YWAWaMAwWw7Zh1sGZvK78fAGD3rO6Q6/dxL8dvvrR6Fpq41V0k/SCfsQpuMThjvzLQH43wUz/zczh7/ryIXXIKgGBbLmngMT/vAAD631YTeTLCUjZBO+nDG2/i6kf/BOuPfgz5xnXkvR5iY12J6pZo3yGjAjf3HStosvdMEHN3BZwMtJnfd2CpjgnkAuIUkQAXr2/gxmgslPS8UF2CNu0KwemwRNrwUJ5o43t/5IcwyaYIO10BI5jkBx7bszS+IFBLmj8ZPbTXpOi3mg1lcEnPtia2YssleK30ikxgV5+3MqEEYGbLXQ34srYkYxBEvi8VZGt/1P1RVb9ljLAVC1x8wPvB35PZNx6ljnlVJYVSCYxC8TWj8XiWwJoQ9ExEkTTzgKDAbiEoSW5dYchABdsTZgd4v0ZTD09e7SPzmiKqyOdhFXyxCeQXeAWGQxWiJgBCgIb6Lr4XCQAwoERPwGk5OqKY8aAEz25iD+OfuogdY0fT/VB5yYhddmKDCaKw6s57aUk/2xy1aq999TKNyTG2eIntFqncPKayYvnZdv31Z8HrNztm/fHCeRMNlIq9avMr6wn2zDvvMiQqCk11fSsayWdLUqhti1W8a2yTCqjR9V9Nm9irwUNszmwMrrPYtRGTNirZPsfVsxzHRVv6pF2nEWOz18PSyTWcOH0Kf+Md34SllWWiL/CmO/iiN74ay0tNTJI+Io5UprCgc6gUzUsp/CtTqdiyS+o/r90xYXcxPo8TxRz/Pcw74qCF8WSAsJGhEyRoTbbxqf/7Q1jr9dAl6+MGRRZLPL25iTHHVOYBpuMCq/GyFN6mLFxQqr8Wx1lSW0+O98yfngMAICWEGEaiBUXNhW5Qykjplz5wHmWQIV/uYjuM8ZavfyeK5VMYsR0rZuvUQESKWQAzBsBeAEDdJ87f6YP+NltTe2iAzYMJBz3BLwAACxJ0bjTeUDPq9YBHgmxBzxWnJAgwGI4wHuv8TaMgHWYL7QcAaODH/ldlALC/xwCAXn8b129cgx9SqbzE5avP4uq1q0IPE8eWkDp2MAPAEG+jMpkjkgD1cwAAIJa5sroiYwAFFXfBAh0Nr9EYAHKPXZ+5gRqS3C4AADhj/Mzp0yIWw4Q9dIiwVB+m7DfXsJLo+QMPPCijFUl/ljYAmeQXIoobUqXWcXJa4efaEDrWAgBAXJKr8uqYSUdtlAfheH3HTEDVaVnwsTcAQPvBUWpMsHs7W+JcOMc2pCjcZCyJFccWJuOxiJkRJBkNR+h0uoLmWwVQp7DrM5AgxrXKkCXBxJVqrgzYFY0vEZUEAEosez4uPfY4fvif/FN0eAeTCVaaDcrBa6IZNvW+FrnMvWXin3J9Bx5Ora1KKMhzZ3BpKryzqqATE9Q1wioUK8eFgADt0MNqK8TdZ9dkQkCQs96SzyiqDIxZHbMK02H28PxrngsAgL3+EIVr7ftn8j/NCvRHEwzGiYg5kRFAurCMdHKjQ9kOw0cfe0ygSuQ+GRU5ZCiNsDDYShBhGDSwDg+fGY8waDQxjSPpr+5ETbmnShfQ1hEdJ8dvBumalN48Zm8360Rqsq6afTMIUAErGppZe4qOvhPL5S5I9ABc3yf/zTUm6sduDJIGlmw1CKQlgJVjiqGOpgPelkrIssYA4DEWIeyLEOy9nHp9HZDGryJ71Vf9mHUAoP5vF07OxsvOJ/8EJC3o11vkqmR1FWqCt16BiCKJDbKWtNouoK4Lbu3ZVGc3DwTcDH7Vz39RALHXvtHP1HUxqz7Lc2SriSYReo767piVytEYv/CBD6K7uioigBSrLAU8qM738w8AAIZlhjKd4PZGhKhIgKwPXPwMPvyrv4J4ZxvecEcAAPE7FBKnmBYTNuomBB4m+VRAPIlfpKfeEhW11/x9pQtQqWXIvqaQHxq4dH0dN8YTZH4orUcRQjRZ4U9TJEWCohUiOLOC9/6L92EnzxAvLUvFejoeY2kpRpGM3Ig0Vv0JCLikjowAKZhoQqaib7QBrLpryxCBaNElmPlJN7aVlp9TElzFXzUtHPBbqxjRN0ycRpMBwboHKsaJJnLKIOBrpH1TuqRClFFLGGwGLjKmINuTwsTyOxmjqS18ts8NpOODaEa85zqnfvb7GvXedEvsb2aTCHj2RxkGeQOZSKIF8s3YQ9q6XKU3CBl3cpQze+hTDCmcSnCmDDEYpSjCpo4oLkphORLUJdORb2fS/pknPi3XKoDDaIh+fwejibIl+EmTnYn8rCcj9QTe2kjrY/js72R+JOxX5whaY5m4qSRmF8wWmD2o/56Wh8eQWFR8kELO1cg+rvVKxb8OosprqHvFuMAAWHmo2mJiCb1W+y1GMhFS+aXaJ10J7rT2Aknrv9PjzmyitIBU764DADyggPoq44+UjJKiwBf/9bfhbV/+17G+tYnldoSVuMArX/ogWk22fowQMrkns0W0cEqMR1P5qaw8AmIEl/iZ1Gci0FMH6Y8TxRz/PRS/jPwGJmQFNTM0gwSdaQ/bj34Uo49+DGe5Jq9dFwDuUq+HQQGMMg/E7Lt+BzlbG0hhDDSmtP1bBwDM/j9fAAAncWQBAQAfeTrBilfgRFzgobvPIo8KTFa7yNZuwxu/9m9hBw0BSTn5Z33rMm677STShGtCAYxFscJ+vvSgJ2AtRPsd+7ifeZxz2es8F8VPi1aX2Z064Gf3kr9bVKC5dQaA7e89xqWrZVI9AGUCkCI9wQ5puXkh4z3qifVBF7sfAGCVHlZobQwgNzn76rZ6m+gPdkQEkMDAp574pMzJHo4G0i8/2BmIQuhBDACjy88qa7Wg+HMFALjzBXfiRS96kTjcMZWCjcpfAyjE2AkDXzcbjQodXL0FwJCxegsA0eDzd9yhwSf70h0tnp9F1JtJVBREWFs7ifPn73QAAZNJN56MAECjiSAkA0D71mX0oDAACABwlNH+LQAW2Mi4NDcTXUAfQS+t9n+8CvTBAICuRq4rOn5iD+02k23tywwjX/UjAPQpVBOG2Nrclp47OvNG3BS2i7hTrhn56ejitWqTsCeoxivaLjLxW5xqKC0ABbol0Jym+PvvfBc6RYFWmWOJgERC8R+2g5F2yninkGp/4BWYjAZoxSHOnbkNBQEhjo4iYJBSMVfnxgsox/YFz82fJjLrQAn2rjb8Ep2wwH3n1tD2MzTZAsDZuiIup72SZJscdchCfY/fKgAg/f7MXkW12UOSFrNRf2QAjCZTBHFTkn+dTKLVVAlwRfiD95lBI+fxKgDAtD9048VyL8I4aGATAZ4Yj7AThRhzKgiAdsyZvFNJIDWWIqWXVRyyAHIZOaUj6OY1TqpgSRN4o3DpJAi5n44FUNHVdd248G72byEfuFnUvC4CrGzFkTFRTIBl1LNKKymLU9kyFOkkAEABPoT5DACYR9QPj7Dvv/8OdrB1MERXxn5VgHrwumsNzYLTqnK7+xguRK1N66g+p5RrJxDClh5+hiUiNjHDxvy5s5sLdKtJD3sl/eL+do1V2+3h7G/zQYDaYXm3Bq0CfOpM8LqAq77PUwAyy/CBX/xFBI2mAAA+25PmPvvzDQBg4k7mDpuouglBSvqjEdDfwCd/5ZeBG9eQrF9DRF0g+r4ciKYMlD2MSc3mPou0BUYLGNX4a/7UGQAAIABJREFUNVtD5h8lAXW9yvZa0QmZlrjMHl1WeMnEQiCgIgGANEngxz7GQYH2C87g77/vn2DE0WcyO51ga4580sd0MhDQmP5VW3Y0IuFncpa7gD1G1XXgFB23rlHXriIAQKAjdkXYVMHOCcVjHfPHqPS2Lo2eTj/FdaXz5tVeGWuAU5wsYWWsxeo1YziCjQRCs7CB7cFQwGCOIaYqPMXVWHxodzro9Xq66Gsgn9hfVuTLAu0oEOZa/ZzqQB8T/fr/tYVNhZmHSYb1/hQFe/+lt5/3jW0SNk2FE18mCCTp89EfDHFjfVvE/9JpiV5/jO3BGBRWHw9H2N7axohtqq7YQfvOEXvCMnIUa14n4RaeB9mQVEFT0diKAbELdHMgnAXjtueVgUEGT0Xh1x2vrFIDIbWAUNkCs4P2Gcrs06+qlGX/JztTJS7n7ZMk9tpOvovBWoEH7rxmon+auNu3AQAVQHpQ8l8TppuNUXSxUE2EdKZj4a6Xt1UYANQqIADWauJd7/7bOHn2tMRK/c1reMurH8a9d96GgiwaMhUpjsy4kmt/QjYN76UCe7KOGS58LgEAiJFQN6rF4toY3ayP6NplPPUbv4m7/ADp9euYJhNcHvSxzTGWuY8iC9DKm8IiygIGMaarpqOZ7Vlra/TeTGt5js8BA4DxJ8HUlJskm2K1zHDHahN3n1lB1gCuNwLc9YY3497Xfwm2UhZpG/BDD73BdayuLi8EABQEr627uX22KIG2fGe+kGHHPGyBY6/8c794ZbeXP/h/i85/0bE+BwAAC/5sNM5uQ0DUmKIsTBiiqCG05UGfYiZEYiWCPdTXQQAADyDVGyKKFIYisjqd4MbGdan2b2xt4JmLz8jCu3b9Gk6srUqQLGNoXAV7v4dZHwFYX0yyMM24H+oKbn6R3bnDpq+2GWab3EGmL37kxTh37pw43eF4JM7D+vWcRVCn4qoI5kB5D+Y1AMRROQoeq/1MUO88f14AAP5bZrTWFGelihrGuPP8nQICMLkQcTUBVnyhp1PFlf1DUthwAIAk8ET9s2QhACCJqVQQlAHAZUMhJ01wbgXBPYgBICtCkH8qlpKkrw4Gcr7MHkfjgWgebGxcx8mTZ5BNSfNjWwPQ7w9lvbP1Qcib0qeuveopAydrt3DAjHQEupEuvCLadbYAtPMCa40GvuOd70K508NqHKJBZf/JRBL5JGe7jVaCOfqPPZ3JeCgAwO1nT4tIEG8U2QlsT+CX9oGSokpxP1acChHDohgSPaT0m5Ypmkhx+2oLpzoRlpscT5g6EIHPgpUmeYi76IJH2Qq3CgDIrGYvAqT3FhhOEgxGiY76o0I/A0IRv7LEvzo7FTqiAq/WO1K2AAQqdMje3TBnYhBhEjSx7YfCANgKQ4yiECk8tBstVeUmKCIbWBkkDJIJAAizQ2Y172XgXDWazrq0Hm+dXqLigIzl1enNGFUOAKiAAFf5mbXsaMBP4IFK0FSInyZs/SBrg5RXAwG0qky7TAGy1lIML7DWkN39ZId5lntfX/XOxQi7vnb+dfb/+cB1vqKh/3eCfrXgp6LtKmBVO6MqSOLozSiQb+s11D5Km6igiYY7w7mfYoVnVfj9AID6Pdzrmup/r4MFxlSRyqADAnTShFZLbW3YFIBWt4uf+tmfFeo/x1IW9E0yIuzzlwFAvk+e9bHWaQBb2wDNdDkGtm/g0m/9Bi5//CNY8UsRpiqIH+ce4kTtpexjilHJCE1tzxI4yt0vu23KYlQfw78R9BQBYGlf80jEwnpvgE2KBQsDIEDkBYgLH+lkInPKd4oEt73ohXj3D3y/JMoD7tFEAdtxf1MqZ2TYVbaZtkRbPXa1t7nJFTYjXZTafV6PskE4hkuSfxZdRMWevbZd3evS+uX2AZM6G+Oal8I+IHWd05r4k1pNTPD5+QSyxd+60Zn1gJyWP+ouY6O3Ixo+d955J86cOSPXocWFEg3RwdGE34JuG0vM6TOTnR0d5Wm7y123AXECKLiihbFf5HhszcxLtJZPqF8VeRqeqGvfodgDCoSRtlMl0wQXLz6Lxx5/Apev3EB/Z4yt3gAB7bgkyex390WEjmuCTCnqHfE+2HOXHe/iEIIc9JN5MoVnoMxccmIFFXmfS2KqFiReA+OfdNanb3FV1R6rN0UBAecz3DPUe1AiFlHlyobaZ2rlvhRmpv17d9Lu2IYsnLn3745HFZxlbMDYTyZr2TXMpk/UK/97AwBsT5XjzFgnVQuhtNIwDpETNCunrXmyJznqOMvR6nZw+cZ1fOXXfDX+6l/7UlxdvyEaAOtXn8E3fMVb0Gn7yJKhtHwwD5B1khfY2RnKxAet8itLgzo/2vygdt3+VrfDf1n/JsswRhOTIsW0RSm/IbrFEGvjAT75nz6AOxlIr69jNBhgPZ1gfTzBqCBg1kSURMJ4mbLP/rOoAcDRhGMKjJPOX6Q4kae4/+wazqzEmDY8PFFM8bZveTdw+h70ixhRQCYw2xYSYeaEPrXB9mcA3CoAUE+Q6/53Hkjb75mbzfwCALDnHdLe8RkqSCSdisqO5qNBCpX0c9mQTIiYGCYTzrEeY0yFXlEzX7zl9gMAzFFz44tzdgDAeDLCtRtXMRj2ceHSBVxfvy7zYMkAEOV8GtWMPc0yLESNQS1YsjOy3i1JjJ0jmlFEPwcAgCgO8drXvXYm8GUAAPv/meALAuhYCzR7VATmNwNbouuzOce1/lkxl6T8MVHwfWkBIJWMDoSotwEMoj5Olf+ogQfufwDNRksEHpXxwQoHKYixAAAeqyM2mojJiDiRHEV6MAAgI/JqUwAMAJCawcxpHGIB7bnE5gCAXUJr+gYmeZ1uS+rzg+EWPJ+q5SGevXwBn/jzR/Hoox8XCOkrvvwrceb0WblurvNpkuPE2ils9wYamDFIIVLKCjGDFwbppO07cUCOhsr5nLSgIwBAXBRopilORQ28/33/DE9+7KM4wZnGHHGUpQK8jFKpR0gQEoeklBGInaAR+jh18gTyNBGQRKieEw1mOJlDGDlZKiO0+MV+90Ko8gRuSI3P0SinWPKmuH2tI1oABAso9CJ1ijDWgLJgOryX8z/EnrbA5RCPb68EkdU2KkGT4s++5/5wjNF4Kok/JwAQzBB1WwcWVcwYTRhDBssp7U8pAEDpE+DiNAQWxllbJwDQQD9q4snJGFuBj0EQgpORW82WgivkFYu9c723BSsQTgsgrWjaN98NI/WTs6jhOOnwRl3VzhwVbZSl7pgkStDUhETiZpkdrgEmwTeCbkwmZPTqOBFaK39HMScbFimVIu4/r0CjGyGIlMJbD04XJat6PUeFMOfvgtFBdycA9VfNU9gskLTEv9JZmF+DFbugcuJWaVR1cfoBBqiG0VQUZNovvfeV9svNbIXdGg/VWe+F6u8XQOy1S+zahJXuwCulXiurpAqKqOvAsWcZHnj4YfzzH/xBAQAo/ke6LKmzu+7l55kIIEHKbpwCox6wuS2K2MLx5/8/+me48vGPYHDtWemzz+gGCwMAfAziEKnnoxnGOs3DgQC8Xy7XmvUiy0p3Iz2ZbKsGA58FLW+M3jhBn5Rx+CIoRxHA2PWFe1GAXpHg/Csfwde+5ztlzO0m7dRwKpXl/tYNUGiLX7TJMhXJfRb9qNpqTV7Er/7/7L0JtG1ZVSU4b3PO7V7//4/4/B9AgCABBgEIJj2KpKlJKalWNlSKgmJTZlWlYpXpyLRKh6lpZaUmpkplaekoExwqaVZZdoA9SCNICEiPFBIQ7Y/4/7X33b6rnHPtdc6+59173/s/QDCHN8aL999tzj1nn73XXmuuueYKHTJsXhDACv3AydBzoVMKdakLE3Bw2A715YFiL4CaQNJQXYEO28zeB2YQSwyY1Q4BK/9NO+KK+FYlkdONKbrK0LnTNb2hR936aFy8eFHn5WJ2fbIEg2/FEk1lzpNEyQr6bM1aTcG21mMAKRRwh971rjdke/EoExoUYAfgqNcJeXOmcghes66Y60Y9ajAYdk0rIU3R6w+xt3cISWRUmwJJ7n/wStCl4m5SEoPqYG8fQ7Jogr8n1gPV9gmssu56NNTv8WgATKjHEAXH4V45SOElgDF4kYG6ZPi1SOU2UM/Xtc4+lFo0Go2slakBt6FDSQAAnNoeZ0nld4f7RADDxHLnuze5jSoqWOVYjNlTaxVoHYx8Xsjq8/vFcLOSFNsKTtpg+564e0PeZtCZkRl3IWtTalaL+1y1luLq3h5uvvQIvOxbXiFmU3NjHfc8cB+e/Ywn4xlPuowKuNexptycJzLh6G8RAKDIHpk6FmRKwtP66LHt7+cBAFBDA73pCL0mS0E7WJt1cdNkgHt+47ewtbeHGqn/RwfYn45w5biDzqSCarmF0jGZtym6k54AALMPNg/jEoBVAexnigEgACBh6dME2+MB7nj0JaynUwzrZdxVmeFrv+t7cGXawLDSQpUll9MRWhsV7O5dRau++VktAVgU0/k8XrT3Fp/7GwBgQVAcuToZAGAZFIqYWQaF9V76EaXJlHfZI7daZV/RsgCA9jEVVk0F9rTHKgDAgAajJLMLAB070vxZ83/vfffg3vvvRVJL0O4cqV5+b39X1K5+lwjU6hKAWNDlRG2No7GnnfyS16/Xfc43iJCVKAFr6y087/nPU7DP2l4CABwP/ptoPjdbL1Xg+HDj5Wui0FFxVvXC7E0UZYqCESEDgJszOwGwd6yLALoKMBkBbLHEEoAv+qLbda8ZGEmoLGQcWftPAADeeo3btdTjDQCYnQIAUMTIygBC4FPQAAh50Bu8A0UAwNsAykQEx4WB/yFq9QrWWg1c27uCd77rbfjoRz8kBJPvqtfqeOodT8Pzn/8CIcq93tCQZ5LmGRAGFXoGpkpSyFGz7HmVGd8yexqzpZ9l7bTxBgAg6Q2wU03wzje9Cb/+utehORsjnY5R0+ZFRVaWT6SYsZ3PbKLafworVsszbLSaEgkiY4FgA3UKuElYF46ywJd6yRSPGUizJ/Y4OFBpaSoGQHVwiFvOreOmzSb4nFobMrCmjgOZJrqT8yJOZ70ZD58BUMGgRAod5IQed/tyglUSQBV0YlY+b8JJeRtGOYkse1Cm3wCAKXvYchSoCC0AoIouUhynDXxqOMBeuYQ2625Z4kHa9aAvCqcCdwXVJkRFe6dM7ZgMEnPuTz5CGK8e5d69wxwU5SLVyYQOPvvrGthl7RbnAQCWZDi1n+uTonfqzDEkWDMWAKC+9+z6IBok3xMENAleJBOUE+v3rH7hUVeWRYHs/HVcrwUrjkKcQVo8Sn4O8bnk2aT5tp15raqoFQGY8eO6E2pALoFTlvd4ZUWcrfN2jfNntBgAiBkQi5yNszgQxXG2czEbRJvKoN9+5imePucGwxH+7ld/Nb7jn/wT2RBS/3ujkZznmOLoLeQ0g8LQ2/r4/H0sc+B4xul0gFr/Gt79u7+N2bV9DI8PSZvCuUYVG+0jtAYdNGbsBz/BkDVV1FUZ0i6U0WZ3FIL/A7J+8gSAEZ/DggwlW9kMYtVQyD6r9JC2fThDj8ryFActVdAb0A6zTVcFY/Y4r6U4mAxx7omPxZd+/dfivsMj9KaQEj3ZOUloY5kDW9HeExgmnGO0I1zLI2kEmCAcg/h+/1gMAAbjEpPlHkNqcAAAKFBrwqSBYSAgkDXtJiJbb60JlOb3e/DvNf608wIgWN87mSqrT2YRfQ0q1nfbHYGou9RAuHZN2XIvLRQ4wTHm+XI+B1DBs9zypdgGjIBGmsgnaTab+iGYYK0LK7jpppuyEgY+x4B4bW3NWppS0C0xsI7BUFphhjGxlqrSGqYdNdE+tkGtq2SP676BWn1dLLbByDQUqiHhwew/WzB622N+n/O1lGBiYK7r4ShO0OsdYjKmKHD+Y+PUz5IsXIN8jgkX/uY61vv7QxwdHGkeeFcP05yiXsFAPhcBGAecNDOCz2kA1BT1hqSBswy7J6fcn+NYZlY60kLxOe010pkFiP39KZN2DNgMnDD/MyTKsr/96ItsubNY8rp/04HI2QxkqTiYrX9FwQDfRY0h7ogv+sqvxOOe+ATsHh7gMY9/HD78sY/iO175DVivtlGZdTEc9eX3k+lB4ckkbcgPq1ZqGQDgwpC8b7QJCpplUs9IQ/4Mm0kyAGqzBroEANamGAkA6OERkwE6b3sH8JefQIvsnP1dHGCC+47aaI9LqJbXMDkYo5bUBQAwi+QAgHzHABLFtn9h/CQf0vaUG+0CwBKALpOptSpqpQl2xgM84/G3Ipl00W+U0b50E17wja/AvaMaRpU1lNk+uTRF2pii0z1CrdqKAMaTO5Fn8BcN/arX/P0OiizyI+SCr4xvT2oj+XGX7evXO0VO97FWH9HHwK8jAxfD+jyDBsDbVu7/p4yPDCU3CO8HagaIAIBRxdUKUOqrVsNIAKBSTrSRsMfpMKNYzrPd4suW61U4ESGeQcBP/y5z0yOSOpLoH4P9+x64F+//wPsxmY0ljtdcayr4rzesrk5ZMdKnw5ctmgxFAIDf5WitF0A/HAfqDNhHZJsjQxqUwze3N/HCF34ZDg4OtIlKdbdc0kbJ+jtuALwP3Lh4zfybr3FjNrofRWjsXvlPUq0iqSbgb14vUWpvA0hEm8AJH+q+UCrrvXfcfocCnrXGWhB9NBVi9rgvk4ZWSbRxigqoLIe14aJyKANUb5Ej5eKQ9c/aSJr3oFou99gzJfuFE/R67kg4ZvjInABOie22+po3neM9vPNP3oY/f/970esdS72YDhgDQZ5CmtTxspe9HK21DfT6Y5w7dxHXdg9QqtbkYA2ZFRYt3Vob8ofBOWvwaX6n8lhYKmAFhywWSEjv7g+wkyS4+om/xL/9wR9A0uthjcBPhTWmI7VfIcBCZ4FZfrIAuKsRDGBJQD0hldHqTUkN5zwwAMBUW2vlqUAeHmfIrJXKKiAmQY0K1d1DXNpZx01bTTRYMs7zktIOg0zeu5ABCLN0fj4vmN3xrbEudnMs18zAyjrnViCruw3vF90dVQxKNbT7Yxy1j9Fny6RyVYKTdIYH7CGvoj+j0luNpKkAaq2LcW8aANMyFaPth/kC9rcmANCbVNBPG7h7MMBuuYxDij+WKRrXULuulCJWQYXe6NqmRC0xQJUCePeQ4liERn4EADxLkhGRCaRaSQAzV/YIQUqUdeczxu6I2vdxDoUyGV4qQQBr02nlKTyOqK7Wp0JdAMiMilsEqgaZzCx976LMemydfU1e79Zn758L2qNDZBmqkNXQCJwQnCCImH+/v6z3hQg3Dub9u2hr2KqTIMAkOLf5xh7yRBPLypkI2aLgP9yVqMQj3j/iDdn/7b9jZ6T4nDslMmsSBLPgj/PIHHCz03yY/g0077/5W78Vf/+lLzUh0RLLYfqosW1lEAGzLKDdzzzkdzDpbPfuxGr2xB/n7fVsZNHXnWapVzlojWkPteMr+PWffQ0ut9Yx7rSB6hgNlms9cB8u1KqY9o/k7I+U2C6hOiQIW0a3WlWrxNqsjEoAW9zGeFmcADfR6c1O6bcHfyokJkOkImGrWaOBSTVBd0BAtYoa248xaKd4LEHum8/hcV/8NNz10EOoNtb0WfpAtMt0wqUOP7BuAL4HkmbO50yzxTrncG+ksJ72SIropQzQGJSyLE668GKa0d+SMCZtAGvaZfdT7eU1luSxZDcwAPrMcHdZNtSXP8DgnudGpsCVKw/qbnmAS3/PxQDHA3aGIZOKgGjeXlR6AqTQhy5EptUbrEm0X3OeUrvCZOrcHsy/z4ELD2YYkHp5I4O+amoZfwX+ZYokkgWg1UHKB1qtBvr9rny+re1zqFZJOaZoLMt7xmi0GuruQ7Yjr5e0f3Y9ajao5WP7hvlMTSS1VIBswnaq9bpsyNY2QQUrGfIOKzxHX8f0tWJw1TUMaFuovcASC9OOcRCZ/qUBBhxz7tWmu8AOWtY+0IEYAn8U1SaDg8/1+j2BDL1uT/pMPObe/n5gfPjnrCOB2mAHIMJtvNkcA8qydRe6SuXBZKDze9lDvPCDfYmticpUVG9urASB1FFJRGZ3OQcC48lAbjura3vX8JKv+1o8/rYnKDkyKc/QG/Zx25Nuw7O+5MnYSLqolDhXze+nz8vEYrO5plaPTEbR1+GebPs0A392AjBf2vQsb9B4nc1sLn1XeVoBGQDd0QCjtTLGBAAwxIVJH9MPvh/HH3w/NgYdHO8+iOPpGPftH+JoWEa5uobe/hj1tKE2oy6u6WvFy9l4z+KAcG7XDj6H+RnOMAwiw87EINI4o39Yli0rk9mqpBMZlgnuf2gPI8ZyZILUKmhWptgY9/CMJz4e01EHvXqC1lOejNv+9lfhKpoYVpqgk1lj55VpG9VqCRO2Y1EnhsXBuF9LDNAr3gsxX7GG/4S34l01olaasS36GwDg3j/WmHEgMmp7yAAzm3SiDi2bRUXkLzPhc9TQPFALCy1stjbwJQmzcLOZo3oFtJqGVDe4gMRnRiP09m02W9g/2BUIUW/WFPBTAPDP3nsnru5elTPN0gC51GblTI2dGgCZE7N4AnJDXPZYhHneiE1YZX4c2eN4edcE38xp8J/9nGdhc3NDQb1v0o6y8zNeS8fzYjBRD4AAgRdS+JkJ4OeEusvZtcXlmzc3HFKL2Q2AjojNE6foWeaXZQFPffJTGZFJHI2oK1ul0RGp0dnh5whCBKoca5IVhKnF4lACXBmDhGcQObh0dIQSh5pGa2ZllC6hX0aejgIVy54Gd2IugCk6qQz+yqgjIZW+e6z+sc0W2+oBveN9NBjxVsq4566P4y1v/iN8+lOf1LmS+cBser3ZQKc3QGtjU9n+b/3278TG1gUF0ofHbK+Wosf2M6H230ogbGPzLS6l+FjIyClhoX9zc6K4EAXpplirVpAMBvin3/RyrI8noLZ/rT9CWi5jwLmtcTA5OMsaUsWegewEN+9sYtTvohEcxcOjtnQZlPkZDJGINRecrrmAnEebopFUMB10cHF7Hbec30Iy7qI66aNBDIDiNaKSz20tEYqfg2v+pugZc6qJV2SwjixRYBO6I2iINs+SbBWRoskKoejftIIH2yOVQdAZsg2PlG7rXUzAqRg0nsi2Biq9tQqbYlJh724jCiozMKliVmvigdEYdw962K+nGKa0MaTrMgiwEgizZ1HwHe4FMzjKwCuQZfBm9ebe0omOq1G72YbQavHp+HsrQNouWc4s+LVxsb9LAhliB0ZBor3DNtXQAo9r3NpRsRsEwU92BLD2V2IHYCYl/GaTDitZB6QQT0JyxNeXlyoYyMtL5vkvd6Cy3NMSs3ha+HeaNc0BwZNARbAAIWt10vmxuVZvkGIdSiJk20J7KBu9zI6cnDeB9XIClJg/59MQeDpY805IcIRDd5ZMSDTv9pV1spAdqVSk5P0/ft8/w5d/5d9R4C/BuyrbtRKgtYyvd+sm28Vmuj24x+tKo8As/reLgpltsof7+TmQkNuP4h3z7O/COyl7Mw8eFGMIB4ZjirSPaWvSRTLexxt+/EfxiI1NTDvHGHePsNOoYXZ8pE4mpdlIrERKxY1Ytz/kN5a5GZpukGjcJhom2yn7UZWgngJptgMV2Egml9XZM2ttnVsoCNrCpFzHmPsbNQDYFpX2ie8rV9Hc3FLJUJ8dCGmXSLEvk5UX9lpWI49GGQWe16lSACn8DxXsestH+i7uEKsUhPoeKKGesCVfXWC02u3OICYgGX4uHMkAst1u4/DgUEFSh+3qhibmZ3M+8v/CPbZ7n6+BbC6EOa99JiRPFznSsohRJwp34mNnvmi7inNxtQWwElNzEKMa8uj8JAjn8zbYzKxcK7Spy84nAMPyg1naGtodGugT5r5AoaA5InFf6x7hYIGXa/gc3dzcPAEOOAhAH/TipUsCFei/8YdJHGc/8Dz5efpinAce0Pn7uA/WWk35VV4uZj6R7SM8LueW+/ZiFwRgU+VOnE/VsnQp3Hd0jZEMmERJoALnoNgCBNYDEMGx73cNWB4Mh+qOwARUf8B9hh0tJppnBIr2r+3i4NouSkyGkJU2Hqv7Sr2RCHQiUN1otJQw4jlwr2fm/ylPuwMv+ooX4ereVWztbKLeTPGhj3wQ/+J//ufod/awXZ9iOjzWPFZr5kwA29od52YtjldMh8CMmbd9nQeeYgB32RyUj8Fki8+3glhdnJVfdIwyfYhJglrawGGvjRa7hQyOsTHpAJ1dfPy3fhXn0UM67OLwYA97Bx0cDSvojBh015EmTVSnI4loxmur+F2e2PMyMr5X85MMHOnLho4z/GDQ1XJ774lDdlpiUmXEYaLOzGiCqwfHGJQaYl3srNcw6x3icZfOY2OtjllaxUGpjBe89GUYbl/AoLUtsECdxNhfqUy/aYrh2Ng0WVDvaysCiRbbDVv2tv7yK3bvpzgG3jI+9o1W25blr8a+wGkAwmnf8XAZAKcd/7TXSwd3v3nmE0T3P1IgjR2E+QOdzGblr8dugoszBbGksMnGRp76AFSV9T60HvzNOSQZBbxwFgIASE9jpqYiNHgw7EncavdgF29565vRG3QtmxYmixvzMO2E/memYUE2+a8CAFh1k5xxwPdwY/CAXuDIbILnP/95aLWaeo1GXOh7VjNohoF/a0MIdb7ZgmIG4PBQwm6OcovNIeqffZcAADICAvLO0fI5YmPJ3vMJnnr7UySy1EwaEvqgIjudoKTeQqmaKMNNY8LrYWkBg1xmLtUuSNTj0E6S4fJSAMDqrGMAwJrn5QFKXos2DwoszFDNqhj1y2jWW6qD7h7vo14vY9A/AhOvlbSCd771D/CB978P+3u7Ai2oEtyo11XqsHdwgObaBsppXdTLr/v7/w1uvvxo9IZAb8ypmaolnanQGwIdCrctG6cazqpAKGrTUHyOP9rCVVtOEGCMZMbWKgl+8Ltehe4992FjNMMWQRCi+FS9VRDNsoqgdq9RopjdGDdvbWA66qFKYVI+AAAgAElEQVTGrP1siqN2R+UYaaOl4JFCTAIcrK9CRj13oILZfjrJO606Lu+sY7M6RjrpoT5jP60xqF1Ahzhe/0bjc1Pr7UHC39FrUvktB3ponOMO65CfIGiijJPafYZKFdL7J1O1xLnWnaE3Ycbd+/zmgnCLjPOc8Q6ii7QBDZYFYoYhmR1lYKQdo4Qqi4fTJq6MRrhn0MduPUG/XhcAILAhaCB4AGHZd/ssf5RJk4CmwRxzbd00RcPYMTALgAVBJqPBVnF4SBXueHgLoEbUx7h4vb7OfeN3J89puYwU66yFnbAsxboZsL1lrZ6q9WWF4A9FIn19heDRzicAEQI9Flmw04L/07ams7x++ndkjmwhUHfWBa+XL2WZEroUmWCZB8bzzKu4LdZpme9TN/i5ThoWyNj+KO806ySSsToi4UHNp2oF7f/cpeRf/usfxdOf+bcwYDaZwQvt6VQdz2Vy1K43TLe4aMeYMUsAgPA5nUkMAIT7HQMAS8dhBUAi0d4gRmdXu9jL8HnsQZaCnNkMLfaSbt+PN/7kj+HS9jYS2sP2ERqlGXpH+6gnVdWAM8ihA8tolaWIzAY6UFqvVSRGy0DZMubMtFuATyq9bDuBNgICDDZJiWa2uFTCsJSitvNIjEo1/c330a0lGDDi3xQDZCYSZYxIz5f9Ksl2UT9AjLwkla6K+2Bco+4MM9Dy/V/lVlW3CwbEzyh22h1IV4BBGjP3JuaX/5vHOOEMZ1QZagxQZd7KiLL+8hJIZcbWWqo5WK3zCiOnOUp7UPLuJfNOvO7nig4YPqfUijk6wSIQtdrBNhaGLPcChoH81wUlTfGa9AxiMQDx93hWNQYt/L0MHm10wt5WCF74/d7FwIN+/6yOVwKO+121r45fd//YfTeCAqaZYH4ZSyBYKqEAn8a7YiyF5lorAxHqAUxI68bMEMMrlFnUGgSLamJpUGCP5+GA8tzvmQkGW2LQ3sM1kmeaKxiy5MVZULQ5qq3LwyyJRnMPZ6eFo2P8T9/9KgyOu2KNkPTYGxyjVk/EqCODlP4J2XPnbroJj7h0Cc99/nPUape+/UNXH9Dvr/uv/x6StIxbHnEB096+2oA6KOG22++7l03FMUc23eh/RGVVfm/8s7HvXZyXvgNyr2R8kfnEUfzEz3gbS18PMVjAkujRYIp6rYlet4tWLUFl2MXatIdkdIhP/NFvYXN0gOrxPkZHR2gfdrHXnuJ4lKBXYlPoKjDoCQCI56/bEgcg4nOP5z4BliEtMG9ZALz422VnVZoYklfy4clG471M2bpwhKsHHRyQDDybYSudYdLZw+MffRFrW2voVatoV1K85Nv+e3SbG+gkdXQ4NpOxyp7qZYoTU+SR68BZkAX7H7XsXbS+tQ1F1RvukSzzHIwxvminOYuvEXm40Z721x4A2P3kH2YAQDw5fELFC2jJ9hw9XXTIYgAgOMXBsckds7KcHG5c3PyIanrm34PZvAa8cAYzCl8l2Nvdw003X5CXQiZAa72J+x+8H3/45j9Qd3U5sKyxDq6sBa5GdcoVAD53DIBV08+NEH9nNPlQm0Xj84IXPF8ZO77ugoWx8ePzTk3j9ziAwOeZ8Wdf22Gf6vYVtfCxkg3LCnnWxQEABxaywEKUfgMAnvbkpwoAaLCvLhkA45kMxtkBgKAhoayCzSMXEzRQ15SNcwAgCJ/MdZJdJEaTRyfZvzLEp4J6so7OcQeVCrOBCXav3ou1VopaM8Vv/trr8dGPfFACM73usfoDs/UfnSVzzspY39xCn1RvVPHs570QT7zj6TgeTFFKmhhNmS0yEUN78AyY4bF8ve2VxkThBsn+8wQA7H1GYWTeqTQa4tLmBn7xNf8ed77pd7E2nOLmWhODdhsl0phXAAAXNtbAxrEpVYsxU608qaLVWkObenCfQtdd+27953FpiZv3BI3KDBfWGri81UADA1SGHfXcNeHC3IWz2NABgNwe5OJCOTgg+EjxYz5CXqNveQxrNygav+4/6c3MWEzRo+L/cIrDUQWjGZ3YqNXQEofSN2F/ORCINPZFAGAcCvMrkwpKaRMPkgEwNACgVzMGgHVSGAYHOVxXAQDwWk1vCygGQwDoDEwzgM43a3P0K3LwGo06rl27OsdisS4B+XiX1Yvcg8b5SDzeNPlvHtvbmqoWdTRVH2LrXuBCT6aMTzYAdVOsvWoEpqm2ViFjmNJBQW3OiJ0emF/flrt0Sw8vFEPH/P3LnJ98PRrwETt9DJ5pg/iTBwjzJQgOAtjY3PhD4UPkgDuAJCauepFbK9H5NRWtq2oFe4cH+LnX/gIuP/pRAlqpnE27TOYWgcVVAIC+u3D68Zg5c0BrJwAB8dsNKFw+BsscJJ9B6k2z7PaRYaI2aLGKuCvST9ActrFeOsbvv+bf4lyziYTlhN1jJAzo+12srzVF/1afbB5HNHqjWIvdSgAiUJkzdg4ZLUFJn3aSKvEM8gYh+6V+5MyY0gaxj/f5SxhRg4Ugr7MDaKNkucs4Ou7peeq0qCMOVdtDZlLO9niMyZAsOBPn9UCfey79HyZGmMkXtbndzhT7GewPKNAnmnO+r3uQyPnM/duD8JgqmwcIxJBZhpBruMj5D5pKOQCQWcy4m1/YpSz77LY1C44LAEAcoGTvDR1p4jZ6xZV0moNt1G43Rfk88c8V/dfYds7N44gBG8831cBHe4sHmHbBtieZNsti/5H2Nv5Ot8Oega+knJfz9sqZuP5dXqfP+eDH8zpv13dSmRsz9OE6CCq42LMzMbTP0A8IpQ1kZTKTy9IG+n7r6xsGLjSow1AP/uZMe9Ha2rrYCa7BwPe7X8nvpY4DGaYEHPibf7O08IH77pfoEVkq9UqC/+47/lsF/2mJ4uBDieiOJmzhZ+w9sgAuPuIyvuj2J+Nxj3ucGLzj6QiT2Qi1WhUXL1/AP/zHL0Wvw+4RZPR01EnKx8bnud9/L8dYZKHlZXH9h/FfFGTGANIiEICCkKrcDHu43xf/mzGNP4pzj77TiHo0jabKM+tM1A162MII6eQYu3e+Hd27PoLS3kNI2KqzM8TVa10MJnVMqhvokDWxVlMicBEAwe/1chlnj8T6ANJLq7PEULVNxhQj+E2/kHN6VpLYJcFQiXgT9FRGpqrnH9pvY1Rp6DuaGGDWO8Btj38UGhtNHDHxeO4CvvwbX4lO0sRhuWoAAKhTxfJStu2g7UhCl6Z5BkY8ZsX7MjeOhb3j5E7kpSV2xJiBeqO7dnE93+hx3A4+nM8/3M+Wju55u8YsN3q5kiQnsdA+8+oXf9eJqCq+I0UAILgRwbnhX9IHmEyElLL9TF6jXDJAQGqvLgI3fwrcOFgjtb+3j51zOxgMesr4t9Yb+NjHP4r3vO89GE3YqisUQNKhc5pXmPQ0Rll49nnKAHD6VbYNh6z++Qvn8OxnPwsV1kYFGldc9+M1rO5c8B57ptRZAaopIyVrOsX6+rqoVG40/f7H7IG5uaIMgXUBcACgXqmhyvpHipOXKqjWm2dkAJiqMU3EHANAKu4yTdlvYwBYe5+cARBGZ3ksYJt0NIU4fwRWDKy933jcQ6NOkGGEn/k/fgr7ew9hNORzKTrHR6IvbW5sSg+BgJXofdUEx72BgsTHPuHJeMGLXox2f4q0tYUeFfpl4Gh2uK6s5p8iKPbb6FcCAAIDQJpQysRbDXi5PBUAcKHVwsfe9ad4zQ/9CC5UEpyv1DCmQBCp+CsAgHNrTZRnIyQS5CRVnnoYU5SoxUHV+MA40PkFFkDA6LwwwD476mG7XsVjb97GenUK9NuoJcyAxOF7vD6LIIAPfhQcsmtIFFyamYnhksCcUBvF0ElhVkIv1D6y9r8HZt8MAOPDnSd3OGPHt2hwlwEA7A8uBgDvy6iMcmMND40n+HS/h2v1KnoJBRNZAlANXRCiIobMm3PHlOwEY9IQBLBMSuSEhb9jx1CiVklVDla3S5VrmxO6xijgdFX/RTRavxMxBdfXLm2AMiaDMYZ95ietLCEUYeqOihZfKWNtraXDq+2Vbqk7u4FdtHS9nbIQH+7OFbZzcw7O/l3zThhBEWvjGAcuso3sEFCxErjA+rVvnMtom71a9TgtgMlAQD8uM9ChbIOXRkVru/3GHjG7F62tShlX93bxG296A6r1Gso1so4mYlZRnJSU29MBgMV7O889BgDC7p1drhzogE0sw0EUxCwYoECwUR16PKfn3hoxEPi871l+D1qjDkpH9+F3f+YnsVapoo4Zaux9PR5hOuxjvdVUcEFLSj4VmRHK/geWG22KAnU3ePIzuN/Ye0V5ZdaefCraSpaysWyA7XGnM/SZ2a+3MCK7ILC8pDFOvaNQk8+ARn+TEcbfEuQLmg5sV0ZwmWK8oc6bWj4uFsffHvz5/IwzxXTSK9QwCDR7KzMygNHBPgfzfVz9dQ9QWPKTvRYcZFOMt6UeS0QW/+bn1jY3F5aP+LzPwc58jeVryJzzBW5Xfk4rGCTxXCmCnfH1Llqffg4+Vs6SsnKsPKAqBv/zx5JhNGbNkhKaRYCD23r+5vxctPri/cxBnGInAT7PMk4HOZReUIeKsYJa1yXQ94UfXU8oWVNgV6VYcd5H3gFiKwWYKuAnW0DBIDWEVKJi+xdtTLPVUBaWIECZWk5kNIZ/0+P4oic9SQwV/7n/7ntEhWH5CtklG9trqNdruHDTRTzykY/CuXPntUZZGtzpdrG9vYV7779HCv9f9eK/gzvueJLU49lDvra5hu7eVcyk/RV3UQgmM4Ahsd2O7byXTcT3rxhsLrLf2T1VEzTvajAPPvm84dgtmhvyxVlqWp2hXK9hPKSiEVAZDLAxG2F9NsTgEx/BQx94N6ZXr6BF0LI/xpX7DzCapCglm9htdzBNZpiotaE9YqDN/+3zzW2otpNQ7jakYfKy0yz495IxJh3JvuRkMrlndhehs9wbDvHQ3iGGJZbQVlCb9tFKpviCx1zCrFrCcQm45Y6n4gkveBHatSaOkxp6tCsVahZOURoPMWH5b7VpJVlLADS/rngMffy1LkLJhx2guNJPJiLO7iksshr5GC86r+WfONuxbuTzD/czpe6VOzMAwIygUWl9wOkIxXVgxVEWohI5vUUD6c7K/EIyeqI7MzQoNDgUBVRrQKm4Ws2T3dflAACdIi5+ZsGPu200mqw/H+BP73yXDAdVXoPqSFZ/nYMd7BH8+Q8AMHjw+v9YtfUxj7kVT3nKk01ML9D1eW2+6fPf/FxsCOKFprBUYjQD/RAAoANCo08QgH8z68DjueMRj53fdgIAX3zH06QBEAMANBqVtHGdAMB8u0VmOE8CAO4IBwAg9j7njMDpmchhr4damiBtpDg+vIZaWsZrXvNqPPjgfUhTtntLcHS4jxbFfJJELYKIeG5uUOzP2ix2+kPU13ewffOj8DVf/w1oD4FKYxPtHvudWo00g2vW5LMnNX8TvTZaLim6zgAQ2y3IswUGAEX6phM5trXBEK962Stwc1pHaziVPsCI6O8KAGCrUUPCY4jWScrbDD2KB5ZIC6zLKzUSYw4AKKfnlGH2cmYWeNBBqzLDrTdvY6teRnXcRz1hsBKr3MfuorajiNgfW4bIDIc2etkGFjnjVgxhNEtwHqiNInBMAKbTRWcwwbhcx6ycq9fHtssdp7lvjulbS0oAigBApbmOa5OpAICH0jK6SWoaANwUJ9bOK2wNkS3Mr5+OlIMAqreXmBedKPuxbG+usqzxD3/bWrZJvdgXnlcwLjosDgAoECsEB+PhBF1mKNU729gzVoKVfz/pogQDSDflvI9ti/WGjtgBD3c3uu7Px+UWiz/s41F0xO1v6+CQZ+BtHJQhreSMqywYijKdZkeN/rzqcToAYAJZdn8NNDKNFaPdCoAPhnYeALD5xSze7sE+fv+P34zeaCgAYBRKqwgArGIA2A4cGAiFizgLsYHB/zSU8Phszw7jQlJiOC2n91t53vwY+p++rOQHKHj3dWD3vTHuotF7CL//2p9HbTpDq1qVOCqGfQw7HbFXSlWK/lEDyJhKFARTnT+DnnIVh92B7IqAWD6vFrUmoscfwmOukG1dWmiPaEenEsRK1zdkn7w9ILVvCNqwtJEtcvf3D+XcD/sj/YwHpr1D0dbJlMHfCKOJMfA8W+d7rZffxXuvB3ti5VUSdEmnjlro+XE4Ph7IesAWB+PuB3B/10qQEcrc2symORtPws65lcv8MtK1vYZ4UfAUZ1B9jsdTTcGqH3eBgVu9fmzuxgjT4nV+coUWz3XZGl6UQXbbbOX/QThtyTX4/YqDFv8utWWmNk8oOypea3H/iq9NYBjnKQHCYLNEN/eyCzI8k0T+mwu6uv3PA9iKOujIB5lrE2j7Eh9kn3grQ5axWTkBhRQh5X1m5lXGEyr9At82ZwVNZyqZVPvo0Ri33/ZE+TjNOrs5tDAG14C1jTZf3sRzeVP5XdSp4Dq+9TGPwpUr9+PWxzwSa2sNsdT2D/axfW5H5+LgoO9RPu/IWoivzdeAxiCMkYsE+zFyhoyBaT5v4/HLAJpIZ6h4j/l3XIJTfH1cmeJw1kOplsjWKAk0HmO9NEOD7Zl3r+Djv/cGjK9ewToXSW+EK/dfw3DIkqYWdo+O0Ty3jgnFiwsMFp9j8ZqPbUI+ZsYMVeKFsUMQazQdqlDCSK00MagqKgEoJ4mEZ68dtNHV9JuiVZng0k2beMTN22gPOhg3Gnj2i/8rrD32C3GU1tGuJuhzX62StU0DOpAtrJQ5l06WAPhYZWstWqDzAMBJgHk+yP9MhPzz1iFeh6ft7yudgxMJhdPe/Zl/vXT/x/5o5n1Z1RaJaLkQ0ICohT7ltjucdPZyAGAhzp9lK4oD5Uxnbu5sNcO/xQLosgbI6orU0spVd5e0K2INGSlKpLOQzlZrpLj73k/jzvf8KTrdjsT/6GDImHo5siUajfIS7R+LbubnWgOAC5hGhIaMv31D4rg95Y4ngyAA1YB9s48dfV4zEchYCNANQh5wlJSd5HXyO+666y59hsABW/A4iyB3/nOxIKsdK6Oe1jMAgOrHzgAgbYg1lGfTAAgMAG5moX81gyVuDDkAwBvnm5MzAEw8zR5xvfnpwT+D3vGwJ5X/aw/ej53tdfzwD/8AHnrI/s0WS7UaVZbHqFE/QYi71SzafTCwZTCeorlxAUlrB1/70legN00xTdbQ7k9QZttLNcC0wJ8AQGIN94zBwOtBOWgAGADA4zIzzvpKlgykDNzbbTzy3Hl87ze+ArVOH2l3gAb7lGOsLNwyDYCNWqJAnXViClRLFbXLY2ar1VpT/WsMAARZo9B33taJygfGAyTTIW7eqOPCRh2tKsEeskdDDaeiiSIAEMC7cHfmqb6uPeAaDrFxs5XpitasxSVgQUGu3miCdodMn6HAALahmYkGP/9YZpjnjHcEANSDBsCowpaM8wyAamMd12YzAwCSMjpsTUQAgBlB9oEOWWA5TQU+s1O5rXbSsjOc1+ZUWEmLn6s5HjZvPROVO6CLQADPCtu1n7Sx9pk4cIo3Vp42GQBjbzsVxFdzJ4nArCl6qyQgtArMs5AMkrwEYtHmdEpw/LD3s7MDAO7EFWZJnukMjrNT+wkA5I6GZ1bmmQIGlNl6XfY4zUGYz7Dn2X+vu/W5Emf+8znMdWGK/2/8g98TACCtFTE6rQSgQubAEg0ABwB8lWbXuyBgj68v8wSWAQBRP++ZyWyfAAECj2Rh+UDsSagEINBT43vIca2Peyh3ruJtv/pLGBwdoTwcYp3ifqxbp9Cl9EloS128z1oSMzinHafdbm2fl6q1xb9Ztbup6M9KuLZ3oKwXKf+D0Vi1r/ohg2Y8keiZSnlCm0atcbUAZZbT2HG8IdMxhVnJXbPAjVn7KSnM1TEG40EGrnmGlWuQrADOA19v6hQQnuPr3JOpRcP7FicAcgadKf/7uPmen2W5JzM02eaukL02QIA1EqYFYMwgivYGG+T2XEHavAhoMQAvHju2RzwabWiRIhIfY3kJqq87K+HxR/H7i59fZiPnA+B87bsOw6L9xYHbuBVoMcgrMjCK9sd0geZttN8vHstZSM7u8CCOv72+XvXbUkU35gc7XvHBz6qNobNeo1IaBYzK7LKG3UqdYp+QPgmPaWUpLvpMf8ySQWKcjgZotMggMDuodWZkpWwbHIRuEjxXJtskXEnwm20sx0OUqEIctQv3trks7ZXuVKWM3b1r2Nxcx3jMEmHa4BmOj4+wtbONo25/ToPBKe4+z3zc+Hcc/Pv91ncXRBzj93H84vtRPEZrbU3H5VqMu0C4v3zu3LmFxxfzpDJD63wLJepwKBIpS9i5WSqhNRuhNe7j8K6Po9w+RIv3ezzF0X4H02kFpUpDzNPuuCsWmt+/+D76XItp/9zPfUzku7JtuOyzWT8HAAQLhTIAtXAnG5z+Aks1WAIwHOLawRH69MHGI2w1EnzBrZfQalRwPOgi2dnGl/6DfwRsn0OnmuIAJfR4p8gAqJbVTUotN1liGflvi+xHEayL35MBNMEcnPRA8xWX7dIPExP4LwoA+Oi7fnPmdNM01Hxy43Rn1NWpTwIAYTOIRKhOOkGLSgDsXfFNlTI2qXfTqdRrvfeptbpZzgDgcbgpsi0O64noT+8d7OIDH3w/Hrhyn0ABIyiYy2IAgEHGWvSZYzLvKMfX8fkCANAQkZ7vGzoN8LOf9UzcfPNNquFzBNANgGft+X6nt7kh80XDzxB84bGY+efjPe/5Mx2LxvdRj3qUWAAOEEmtnxRIVx0NOzfbkTz9KV8sBkBaSlApJSagxPZ/1dopAMAwiACG+jUHAAIV9iQAEFNhGXqNAgAQUgG6lQ7rmPNb3HRzZ2GCJC3hcPeKFGm///u/T+jybDrE3Z/+JC7fclFK9+d2tkXTZOZma2tLJRNE1tl9wdoplZC2tjGutPD3XvrNQG0Tk0oLffaSV/06A/sQ+M+GSMpUQmW/aHUgFgBA9FfZ/3C+07JlxlQGwHnc6+KRO+fx0//LD+HeD34EzcEEdZZ+gHQ/vmuxCOBaUkGzRrE6brwlVKopDtsd6RZssHvBEgAg5AZFHaRQYEIQjVl/DHHp3AYubDRQnRHImApcsMd8R4B46OfqHPN3S1/A6v2zuxI6GhAAMCVu9baelTGclsS2IADAlopgXRphFbW8snPwDdpr4lZloOISgEUAgERjhry3m9idGgDwYFJCh2VLBADoHC0BAHyToEPjDqIzATIRvlDa4iUB2m8X8GHzDacIApwOAPhmX9y0+DcFP+m1MePCwMLbQ/EczNGrZloXdC6VdUwNHJRSdZWBD2scV9HgV4AAESB7cu84yzPXBwC4/YtdArWpyjQZnPlgVGqVPshBPEmtzIL+h9lC2te72W/7cUdcAYZKrP1LCrkNiZDNlJX+T7/x/2JSgtrOlVj7z+B3Ml0JAISdOGSALNjzb8i6BsTBYfT1maMf9tUMbg232/dWUjQzBkBRSHABNSC+Qr7Mvck6VlQEaLDrgTrI0G6N+1LLfv/vvRH9oyMM28doEvSgjkbwYQbTkVqvKkuv9pyc62O1smUW64HdPTm1rGll5p6/2VGE7yFbyhT/Q3EUs4FBANCYGlOkTFQEPaGMySE7TmYXbSdtLxE9ZtgIACi00jVMqBLQIqjZz2nVoS0y5x/XJEH5RQ8PWigyKjFSCbTZvHXBOP6b2gFa61Gb37msoIrYCztkXlQf6X3Mc/VzUNEo8EXHfdE5nwQDjDlBtlkxcPbPF0u4ins5W+muAuBchK0YRPhx4v2h+B5PpsTgAD+Xv8/2vGX4n4+7f+aEbS/N1Ep2kX3x7/SA34Nxnq+fF+eWdCACo4yCwhwN136gD8ikmtu94nUwqGP5nKZAuOd2bM96GwBs98DnkPnpttcC41Hf/GtehLeOdTHA0EWBfivPdZMM0z2yKZuibnc6x1jf2hBDh3ZP64NrXNdgrFYyVFvNhkrhWq262jIzKUNxWq7ftLmurHTM/It94VUaAPG99PmwaA5knsmCeSoRwRUBJa89Bhh8TthzTEDZ/SGLkRwbdvGgT1kZE8wsoTkboj4boY6pPEXr2EMWk5Vl7GxtyK/jPC+CEJwrvH/xY34OzkTfl+6S2rnnSVEvTXOfRe1ECS6NJgIA2GJ5d/8QA7WwHOP8RgNf8OjLwHSoEoCNizfjS77mJZjVG+gmNflMfc6tSglpUpHfyO+czqy0szj+xfXve+IJuxL2aWGUgdG20PY4MBXeGKUMz+JozL3nvygA4ON3vnFmg+uLugQCAazLIa3eMlIemWTYfzYg3OhWrQAfrFXIqwvPyeEcDlUKQPEj+6yrrOZqq/HdqLBNTsj+k8HAFiHvfd+fBWqVZf+t7t9pSq7EzY2bxtso0IuMAZ/7fAIAaMyZnee4MIh4/vOeiwvnz2WUXa/7EzocKIUuYlOkRueBkhl8AgBkfbz97W9Xa0B+7rGPfSx2dnbkUGg+sF9uyM5zbFRXRopXrYlnPPXpmI1mnxkAILT2yUQAg6icEhBxLWyZgS9rmDh3vYepcwJN/Toz3rmJySnVzJ5PjjEe9fDv/h1p//djfZ2CLB30esdoNmomJNXjuKcSpGIdHEsB0iRFt3OMpEqKaAWl2gYGsxpe8o9ejsbWIwQGTCt1oaaWz2ZLvxGqBAAkGTgOGgCJWA0ZABDOk9RaZq+UVB4PkU7GuKnRwq/9/H/Au974e9iYVZCoxdFoJQDQqpbRqldVhEqnuJrUcHB0rPaEW1vbMt7cAHgVeRmAZ8MsI8m/mqQqDruYDY4FAFy+aRvV6ZAV+AritX7kaZz0hxYF//ZWih4uAwBMQFFtuFhrOytjMJ6h3R1kqD9bBjF7wUycZ3o8W+ZZrkU1sNlmE7IWBF4aEkubIWYAqE2oAwAz4O5+D1eqwLEDAKqP8/kXArWMrm1eAYMKR+C5z7LUyZ0qYyFZoM316PWbnvVz6mVs706yZOe9j6KdVWBvU4cAACAASURBVAAVKMI8jtdK8t8SMSTwFNomEgDodjomPMdrV9BAhy+wfuigVBPZIAYmYoyxD/GpAMBiECATX7ruLThf1e6cnvUQ84GKZbZM8M+dkHkQwJkAsfOc3wM6NA8PAZDURKBvWvCfg1lyxiMw8+Q1GgMgbTTwutf/Miq1FMeDPspVCnIlynKfKgIYWH3OEvCY/CwAgDm+UQAWZf7dIUuDQx/T+udAWXma0fwoTpXxRME+wddup4v20RH29vb0M2wf4uj+T+MTH/xzsaFmgyFStgvtdmWnmaU/HvTkuPKHgbzA/1kZZCYw+KRuAk0cW4ZqtAkGlRlIWfmRWpWaf2xib2rjSWFMYzCZaJZly33nsbG0/Yc1/3zeM/8CWcI9ZrviWXV2ggEQlwDw31777ZlGz8DSOef845rk/HSbp705CH5ubGzMCYTF9kGqMCF7LHscl0eFgJCZ28xeRkGiPxcH2DlwlZdrrMyAszUiryH63mVAwOL1bQFMHLTFgYIHyieBhzzgXZ2htwRTHMDFY+FAaXxuRfvrAXvRv8yuU/tuPumLY0hb6638eK583QFkzrEqAYEgJMvXyfxRUBr5gP7dJ8aJa4U25wSAE/zucAzOM855L1HhPsHrarC+XQB48LHD3i/1orAtecCrz47GxnwZT+RLkVnW7h3rt0pvuM9wPjjYEJgy9L+azboyzdywSP/v9TpoNFsYkB3obewC0BXHHPx3cUzjOZJlkKPyrngOnsYgoQ9cnLOL5nPx/vPvymyKmgBSth6uYEjfVuWFFJnuYYMtzfttsBt1iePM1s70OcjIYNKJ7FKKUUcl28V14u28aQ/cfviY0N9nUk+RlTOiQ6mofNaIAWIaJyyPYnzYkO9/cHSEivQhpji/sYZHX76IYf8YG1ub2Ll8CU//0i+zZEmzhWm9gVno9sU5S79Prd91rFiDLrcdxbVcBAFozgkeZd5ApjcTraeIkeJMFW+FG9zVs7oO+fcssJPXfZDwgbMApzd67LN8rvTxO9+k0TLj4APntVUzrK01FfRxonDh8drNUR0JpSP9O0Yr40Az3lSKF+p/u+PrE5R1eHSSKQjY6XSlTtrpUpgulfK3et1WqwIJVKPebePcuR1c272KD3zwA3jwoQfQ7XUwGBJVD625w522K8y26TDpDfnyjCHPyzcFXidroJY98tE6y1Df2HucCshzYiDurf62t7dxy+VL+MLHP07nz+e52BWgpqmAC9KPlm3eMgJBhZwOxN7eru7pm9/8ZhP2q6Ua38uXL6u04tz5c7h8+ZIOx2NLqbzVUqaEDtWXPvcF6LV7aKVN0YrrRGanQNJck9M0Di1XZIToRDEYkVhVkQEQAhM6X+Z1RRoQsRo2dy1GL6F9nRd0eFY1RBdkh+zv7qpWrH14qBlARJlOf793hDQZ4dWv/te4evUhrLWaGLKNZKWEbqet4J76AGrH53XY2YBaADvodbC1cwHXjvpI1s7jcbc/A09/zpcD6QZ6I2aumWktIWXr6RLp/GOBAJKfUisgAgAllNX1L9Qz8d4w0cWEU7WMztEhNtIEG6Tv330/fuCfvgo3pQ1U2T86ePjLGAAOAChPw2xnJZEIIDPp/LZGvWYbgNo9hUaCUss2WEXOMOnEJUhLAMMeaqUxbtrZwC0XtlAeHBvlVhTEQKGNanUlklPIHGYGm1sKRdismNKeDqKPlv2nwj9ZBQn64xkO2j0c91lzyMDHWnoZ7X752lplYDlFmDVlF4Aay00iAIBlABIZnbKFZU01bPcMB/jUsIdBvYG01sKQdH6CH0rxuZFZHpB7vb8LLcmB9z4MWaY1pySexWKcZQPxjTMOYnOnyOqhnPLJ72TgSBZWr2uZSQ9tdP5Zz17TCji3syEmgDu6Xm7kWS1zWq3DgO8Nds5BmHXO/T15xUWHev4dWd75LEO14D2LLXgc4Ptt9UlmDm1+j+hM5CURoZVpJEzkTrsH+dnc92wSY8dQr211/2bzfO+06/c9q3gJBgA019fxC7/0ixKo69FJluq8NXNyEcAw4kbVFVPHnuHam4xG0jQ5PmqjkZooKmk13Hu5r/g9EKicJAo6HaxqkGFGIDJQkqWmqtQguaET9Yw29Tv+TDAZDNBpHyuQV2/647ZK9RjQX33oKvb39sSu4jlwf9i9dg2T8RgjZegpHGWCX3zQiayVpiAJOaENFb9/bG1VJWJZ0Zgwi8+fjP3H94Ys/HRGgM7m+JiONFcCRf34N++H0UDCvM9/8/t578cB/MywkPhu+RRfkiIRUBCot0t9jAWMoPi9K0zfGdZEYAHFBykCuJFdWrA6gwbIGb5qyeorVEydeNei9T9n8yIAI/6wv2d1CcFi5sIiIGTxFc4zsBa9Z5X94pxhEOYaMm6ffe1rjp1y/5cyJEJA5yBIbHf832zZx/m78B6EJ3OA9WSam+tMXbSCycrSg8FNKwILzgqam79Z1ZyzNaPfntHNhIrDNxhqGsoO4i5L1z8Pz7J/rjrqw1l/yZRlTMbSYsvQCTWOKDBKsXKBorTU1k+EP7mfIYK+/JZELK8bOwvLp9lnzToaEBAXQ2V7TwBPs5bWIbBWC0GCMmSYznguxlwdl8oYUsOBvj+ZwNTQqjeshXathgYZhBQZ3t4EdYa8taV3muDew3iGz9O3cCFzL09mDEj7rjbUwbeVIGCmhWAJX7FPamQil9Eb9JA26jjqsPVkzXwWaWAtf8wBphEDZH5/vv559/nyidJf3Pk7KwEAKZcLZWYdqLWF0uDTEeK0FMX1ZO9tyzAbWKAJVUhdxX+7YyhnMwiB9Hrs7Wm0PAYj9XpDQACDVU6S43ZH7UsoKjEcD/CXf/kJfPjDH8LR8aHOk4tnMBxIzTkkjjXm1wMA0FF3CtVC4x6evLHld7YpQKfLewM7AktEmCUBW5sb+JJnPN1E7AI44DX/RGkdNJgzuHP1forwhCoeHOwLPHjLW96irDDvMxfhhQsX0Go1NaY8HkGBra1NEwgZEJBpqL7xuc98Dsb9MdZqLYyHUyQ1KjDPUFvbyAAA6zVeygAAy2yMohIAy7QoM0kAQLXSEQNEHGkzV2a1CAB4DbmjPUEg0J1otUKpoM0genMD49FQBmH4n3tnl0sj/NZvvh7veMeb1XItTarodNpivoxZ31angmvUBznbOXO6EUEC1qIz2z9ADZsXHomv/vp/jN6kilprC4NRuGb2WAfLAEbs/ooKsz/c2MqJABTWh7IuTg9S+0PtKiNvqqWm7NJA4b7OAN/9ilficmsT4/aRNAVogFcBAGuNBNwmqRXBEgC2/iEAwK/jdQsYoPEuMQi28+U00fArAzw1mhlfn/SlYbCz2cTFrTWss5/rNKeZza+Fk8r1c06agIccAAiNaELtf579p+J+pz9R9r87HEtNwYS6DLx7WAAA9XSmywGAZFIVANBL67h3NMRdox76aQ2Val1UYda0mVZDNC8jjyp20MzmGVXXsnUUB7R+ZP7a3HGWUmt9yzppVxfaqUxgMApcI5FBs7/ektJE6IbUWKA2AIGiwPQx08GgwboGEPCRRkValU1m1jnPuBgwxzXuGXYHBQQG6MdKDVbZz88uAGA7Qv4IzpADFGHHsFubv+bsKbudDBhzBkExS+HjUbwvut8EtwK7wgHoPKFh9yq//kVuigEASb2OX/l//pM0AOg8kgGgbAdbugYNgGUAQC2pYtjvo3vcwaWLF3G4t4+tnXMYHXck3AVmeLiHB30IBfcEEUTPHcuWD4872N/fx+7uLvZ2d/V7f3cPneNj3PPpu5W973VY2tdFv9dTCRX3GpXthe4STlFXfXC4JfxNh9FoEZYZsv70VhKg+SSn0wKRMmn2KmkKgV2ljAHPU0wfz/5b1xUF3wI8R6hWbI9hwK94v2IMAP2dlTUFECZa28pALWhjmIMBtO828hnUFAXYDKASlsqtWACr5v/DTUAIIAptaLUSlgC18zYpnod0vU3LZtGDx15N4bdP3aj/pJEVOTX3P/08zhrY+fktev9ZjuE2cfEInFYaEYRfV4zAafffyloXcHCX6HjMgRvyMRYJmYYbGrQBinuSX6s0LTR/89I/97X9d/x9MUiW2dSgzeV+XQ4ShIKakNV1dQ734H3WGLB34w/TuLjxx+IeJ2c7Hpsp1ccEAenvlfUzZq092TxMpgQQwFtCW0rGA3aOO+07fbcbGwFBDBp/EwDMk1y5Gkp27wPT2+MnvSPoVEngWnuNnQ8fKt0slUGFBv6eOIiq1tMmek3+bntwrF7UOUvSrsX3AwPcc42FXK+uqm4EmxfOo5qmSuptrK+rM9f6+hoazYbiw/M3nQc7HWyf30G91cRhl99n85VJTrZAXzUDfP4uW4dnsRFnmw2fm3cVAIDcHBvziw7cKPRJZv1wWcGRi12wJo/ovLeN0SfCZDwdALALdoQ2AxEkZDLDeGTK2Xt7+xKKcQCApo7BLx1Tbj/NjQY+/JEP4aMf+yiuXXtIPUN5Y5mVMl0A0lbiwbWNXJmsoLiudmwhC8Pz8KwNz+1zDQA4Q0LOT9QvnFfEoOyJtz0BF2++CTfffLPYCkTM2CPYe8B6yQDfH0/mrK6LFM1SWVl91gu+9a1/LACA957jTBYBdQbGE2YFu2JbXLx4UUE1A8hqNQXVxJ/1jGeiNClhvb4GSS9U2I5qisbG1g0AAMzAOAAQ2kBGpi+7mwEAMAN2EgAwB8HE7xj403dNm3UMGeTXa/jwB9+DX/mln0O/fyTBw+GAPZdJ/WetGQUXrR5NGVKhzsWtcKZ6JsZwk1KKWbWJzqiEF7/kH+LcxUehnDSBQCc1SIO1/xSoGunfKj8hACA01xxTM55s7ULn0jJMCQ1Wv481lHGhsYHvfcUr0RoD48ND1MrsNr0cAGhWStho1TIAIGYA0MEVEkqnVxBCAABsd9Ya4dH5PibJ6ChXpkNUZiMQVNhqVPGonTWVAhRLTDRYwWH3zX6O+qsn+R4HCA24sY2FQmbM3FF11qj/h90h2t2hlLdZ+0+GAAGlinuBS+znKgMtBsASAIDMALog1VEFs2od3VodV6YTfHLQRZcCkOVUAEAloX2Ja+Bz50n3MqLnFYFSAta9Hvtwx1n/vK7d1/z8pc1vV2fxX1YxALSOBUhEdZ503FlrOJ2BQCwFzQyss1ILlUaYGpOEoLhOWCJEW0OQUpu33Zhs/7CN3IMhK8lysO9zCwDke56NcwyqnAyxdA8zXQDrmrAIAPfn4gDj5Fyk/sJIdf4+Tzzjb5/PBSIXT2+uT9MA+M3feSP2jg5RqddQZRafe58crVyF353ymAFAcVPapnpqgX6/08XR3gEaSYqjg0Pc9clPChxghv7a7jXskn6/v4+j9hH63S72rjyo7L4H3WJDBJCL2RXW+xIsoDCe2dGS6L/Gmiihx5KF0LNcpSqiAk/1YyJRnG929TwuAQLOL76P94EgJf0PlVAxG+w17SqkLWNEgVw5ubZuNHdD0ChhVrKx1MmArCfL+FsnDB47nwvm14a1KZaGRV0c+yLoGd8rp5u6MBq/wf0Rnkt1al1gbvTxMD7qZnnBV5/gu4X3eKDn50vwkho8QegxolH7Qc8CAKy69rmAtRjoyH87Kbwaf+a0758LUBcY09M+vyD0nrucWGNg0XUWA4xFAOKy8dH+FcClZTOo2MZTSYdwQAZgqHI+xjM4PpLtA8seDFzLE1tPxXKubI6ftkE5ABDWpq/R+bMIKvUZ0JGfk6C1k45FdsqnBWgrPnqGJblsnZzho9KFMvtMqqczsxg4G2MpznXlAboBJHmAbvblBgGAAIzap/Nj5lKo0XVwHymUY5v2A0sYDIQ1QCK4deHY5bSmrikE+yUmSJA2/OZna2upgVAhc+8MQgfE4xKdeJ8VuEhR7rAGjBQShCzpDwcmAoP/tFXHy17+TfjSv/1CHHU72Dy/rda5XJt1MtpW3C5fvx7XFtfnaev7bDPhc/eu0sfu/B1pAGgKhDIAR61twI2m5K9ZSygTnCD6zyyp+tGGDgJ+I7NjOdVwzhD4xuoZIneirOZO+6v2FNamH2riMEs9DD10WQ7AyUiF//64h7e+/a2455670VyjYucM/UFXtdOqiSoujozKchIA4KRzxInnT6eXFJKlBjgzpJ+9G+ilEf4NjozJaR+PhHw94Qsfj1tvvTVzwOmsuTPuFLB48WTZJqJx7AOr2uQhrly5gne84+2hHMJaK1ID4PwF0xkgMEAGAOcAj3/5lkcqg+kAQL1aVxtAAgAMJ9kGMG2s6TdLALxeSs6bAJciA4BOGAOFqoyi1Z8XAYBorGk4yADQ6jc1ffHmBe4Ygsy5Oxr2sbbewqjPcg6KSrGMoY3Xvvbn8NCDdyFNSspgHh0e6P6vt1o47rT174paRpmB1OY0d6s513rKmO0ddLC+fQG7h318wRNux9d87T/AwVEPab0V2pxYeEsxQGbapbavSa4eAKoR5X98cFNnH/oxgQCOJAOO4RDNKXBxfRs/8yP/K/7i3e9Fg316QTBhOQDQKAOba3VR+DlfeL/JzCADgOsprachu08DbhQuC9O8BpYAhyHPZDuUZyP9pJUZ1qpT3HbLBSSzkRlw1gqGQM/+tgxhvrmcHD/X5rCNOpSlqGWXMQD40+4NcdjpozukbBb7cafWmot2IdABl63AhwUAeAlAORUA8MB0grsGXbRFsa6pBKAsAKCYRc5BAN8wiuvQA71eb2hCp3PObZER4FdnY5Q/cju6ygKtAgC4lt0eaC6GAIvrx+ywgQPDAYXRhgpYbZO2enWKFmldhL7TtLkEBPhDwJgAQ07/tznvTADrGrE6g/PZZwAURy6Uv2VPz4MAbke9NNrqV/N7EgPgDt7Gttf3Wb8nFhjndarZnY5qr1fdW/WdB/DGP/x9OTXVRh2VJBUAQNvlGgC2ps1RdwCAI88Wn4NuFx9435/j/379f8TxwRHu+v8+ga21dRzu7iMhpT+wFLQ3Vjn3jbVBx3+dbbYYsLvav9fcan+aWKY+gM8+DipOCO8Thd6XS+hDrfkUAntv0ytfU85IHMCUwNZ8PAAdTzqWWTadx+fcrrgzbV+i8gD9WGcUTPswIbk8v6ZzC+dnNFGL9jWG4fsNGA6qWZnwSca7tvdGquiyoEGQ2J+3ferGAQCd9Y1jB7ZuF8QOdlyzNdyz80cx4OFajjVQAsiyYD0stc+rJnfhtRO2QHOEFKz5N94oAJCvvXxQV5cQLLPTZ7+oWCMgtg2LzqV4VGO25MH3onupVsMBsNKcjBmg9LYr3m3Ir7ng4QTga9EVWfvivATgpCU9fRzm9+ccpCtObc28E6wGC0BXcUhWAgCxZsnpp3riHYE0fwOfzO6uEhlm0fKLmz9uGJOQsGSQ7T/0O0aVaSgXuP7ToI3LS6Mscs+D/xDJBzsXJNMjVCIwFEIbZ9Ow8piKRwklGtoogkcpv986oei9JWAw7WUJFI+9fG/gXHUNsziudLBc2qohwavPhnhVgIj0jWcopRW0+1183/f/c3zxM78ED+5fQ2trA/tHh9beOBK+XTjHl9iyeJ+//pH//PlE6aPvLmgA2M6WOTVew1ms7ZejWIJE0ijq4ArxInZkWa/cQc0XYgikgp1hDa0y22qHFcR4ArLLLNNgMMJR+1jZJ1Lz2MKHk5GMAFL/3/eh9+FjH/+oArb19ZYCvoFUda2h2QkDEAAA3zkV5vi5RErivAYCAKQqLnuczA995m8sNyAuAl6HC3h5CQYp3Tz3xz7mVgXqT3rSkwTMsIaSZQJkangbm9gJzRcT9/mqHHyCPnfd9UnceeedIXM3ljI+e7VubW8GHYhE5QCmizDDox59K9K0oV2IJQBba1vUBMsAgLTeRIltkMgUYbYmACyJujtwfBlMjKMSADoczPCsAgCi3b4AAChHlAEAdocHAwv+u0f7aG62cHD1AWxdOI9f+4+/jHe+44+x1mJLJrvXBHuYsSKDRLVD7KsbbZhFX4uGZjAaoLW2jm5/hBkDxf4EG1vn8fJv/jaU1KKO2eq8l6zNNaOyeomMMls0iqHGOgMA2COgkWI0ZMu/KtLhGDvlBO9789vwM//m1bi8sYHqsKta2GUlAPXSDNsbTW0zZEEQAGDwTACAGewyFVmpzMoOAarJN3VWBWdsw8n5IQbuzBgALDkIIEANQzzxlnNoko0V7qn0AoiwhNZBZmB9c7H14YIzfNZ7CMvoK8NmSgQMUijaNZwAR50BDjs9/XtWZlcJBwCsbCG+R8UV+HABgDpqatrYSWsZAHBMhfyqCTzO6EBl1JDYIoSAI7RmOlkKYCAn2dXeZknOZmAD5Mrefsxi8B/b6dUZgFUAQNYhJRwizxhZ9ML7KsVyZnHV35xAwEjrZTIhA6YRRAI5a11oiGViluFtNg2U9ax5CEN1m1xYbdXZ/9UDAC5HUQR1bLw1f73kjfFfpAcQzz0HUuYcbm/Hxey2t91SOXtM9Q9r5LTMWUhBU+GeTtyvv/G30Rn0ASqBk345GaPGrP44V+FfBABUZybw+fM/+3/il173i6hMZrh4/gK6h22UJtT+MLFc2asADnHTEZjLNS4RqtAyyllmYejieedU27lMz4ylYmxD5lTo0M+7VBbwwO9VKZtn/l2kL/jKcl6DMJoH/w4ceHA0HyTNgthqYAEoqGApltWLehtTd33dEc0YCHQyQ8LRxfxmzGh5HB4YhcXghcfzQM3vgT0XO+A34Ds8zC4amV0OOhM5oOBld0Gcy2a9/p/DL+7UG1vQ10X8+7Qr8iOuSmCuysBr3AtBYdHerwwACwzU+Hz9cyv3j8B0Oe06l/uPPnOWozirrl9zlgBr+HhwLbKv86PHbTTn7dEk2r8W7S9ha52jmeTnGpbMPITrGFg4i9Xjn/XNODFERTDD2o0X3pZR5JfvIKu+38dr+eivvrNaCw+jBEEV/hIUtVImpbqy7H64H5k/y6DZwEtS7eX2lKYYVqfSMbqRh7MtMwAi07qKwQCHPg1psjEL56YSAFv/DmTqt54xQ6k27A5u6KkQ/Ot9M8wqTC6bposDAPqKsCf4dWXAe8QyIoBBlpbugRIS4lcp+0+/clKaorHewv7xIX7kx/837Fy8gM6oj6RZRzllm8mqBGNXDZ+vl3genWZTbuRefK4+U/rou9+o1aMLjSyIX+Q8hTEPZGxLMAecSqwMNun0kQnAe+QlAPb5YqYqCsyJ0nj2L9BE7J6GsKhcxf7BoQQB2YKKAABRX2agH7r2IH73zb/DW61Astfrgsq6DFLLFE/rdEK/9mh4IwDAN6AYAPCJ5iJHdECWG3B7ZbX7/fBuLe+L18eY022aC6JLlkvYWGtJwInj/GVf9mWistNJZ02msxeKm5k7Ybrhpaoc+lo9xUc+8hG8//1/rmOTEUDth2arju3trVDHWwJVhXm7dOxSGefOXUC1nOL5z34eLt98GdMBIxr2DC2J/q/gl8qlFOsIlEr1g6UyM/tWTx0AoNhcAADUF9R6NoseZZMtjHMUZNEAOQMgZP/nAQALehtrTXQPd9FsplSywwN3fxI/8eofR4PyqlO2qMlBKwY8pJ1yjMgK4Jjr6xfcZE6lai3BcaeLRnMND1y5qqD/0uVH45nPei6e9sVfgk5vFNramZiUZ1k5dpx3nLdysDPvy5xC70VP+hLZCpuNJkqdPlqjKWYHx3jVt3w7Lq2vIx12UT0DAMBslwMALEvoMqM7GgslZWBfq5CFYAAAs3lWOkNBLwbbjgnQ0WdRAEGAIZJJD48+11AP2KyftPQCyMRg72syAEwtOxeYMTNjG5iVOUhIJggPWqGEMUEIAHT6Ixx3B0H8j6ySGmZlghIhwObZraiBe7gAQKNUx3BaxnGS4qHZDHcNuyAAUK7WrT0Y2zXGFkATJZ8stIN5hn3eFvC0y6VEgbTbG68BN/vpLBjfok5uVbYf3jgAYNhU/nlt3l7REIECvH9+Ha5KPp2UMOgzmDX6ndl5mQVzARjgBTaAxHukI2JtRAWwSsX8c60BcNI+57H3PAhg7AW7B9onQt+k2HGJHZaYHug218fQAADOdjJk/L5ez05i+7XKjwD83Gt/ARs72wa0KllGcCY9FQCYDfrY2d7GW//gD/GjP/TDqFcTbNSbON47QELLRJZNOD+tUanpBwBjMkGNJWQRVT7c+WxQtf8X2mdJTDCUAfSGg5BIt9Z4cvwovidkbGaU/9A6z+r/jYqqeRoCICXoWabkQIVsiXVRESwVMu+cw6KqWuLT7qO6CFntv2yebJ3xBsXgoP13hWwCEUHF38eECQe3Z2GbyoJSwybti4x5kbMC+CGel5UnLPcRPrvOJpFdO3+7b8ZoCOF8gQEQQAF/XcGAJ0+uZ97G13p6DjX2P+O15Y7XjPtnYfyuZ8yKAOP1AAg27QJ4tOQWnhYAW3JgkV0/PapzYCn+6vhTPv/iQHcOAPAOWdmHok/naFDh/OJvCBGpl8BFYEy2Y7kx9Sky9/GwkldNn7DQg9VdMMqLNAzyt62iaM+Nzw246fE6uYGPa+2z5p92gEkcej700/KaflmswGpluz7zE+3HmBvsWmSCgTfysOM7AGCAYBC8DomVeNytVMnZtfIIMCvTg+MRwnl6V7jQwrqaGD8185GkGcEEUTjfwCDws48ZkzFr0vfc4m91i2PyTOC0lamrhIstistAZ9hDa3sDP/bTP4FpWsakAhz2OhiyC8FoiA361SuGLl4vcRLV1/XqBMWN3JO/2s+UPnrnGwolAF4rbovTA04b+Jyqb5sdaX59Uap9UzexwFT0cf7bAqiYVjmPFhcjK88CWjVCWSJz3V5fqv/c6Kk6nyY1OSLv+fM/w/s+9B601pvKJrMukROgTmEzUqglQFVo0xS1LXQAgIE0H/Fmw+u2bBf7XC9+RKHoZ+2uZVmIQOWSA6bWVWWJ1m2uralmnef6nOc8B7fffruum+DHAw88dmkIOwAAIABJREFUcPL6IxqY1TsmqvOl4N/73vdefOjDH9K9Yw08F1SjWZPoH7PivI+s9XV1aAIzrdY6KqVEXQAe/5jHozJlfWYi8bvmJgEAKwW4PgCAIo4OAATa4RwA4DsNDZD6t4V2D0UGAB1IBjQjVNIyOofX0GzW8LrX/l94/wfeKwXzybBDEN1UrKnAqj7RBD9M6NKdzUU3WABAPUWn10WXFPUuOzA0cOujvwD1Rgtf85KvQ1prhux8prEvpXt6LTIiM2sTVZ7mtd+ktY7pyFNvq1YVALDdWsPosI2tWRnb5RTf9c3fhtpggLUpWwsuZwCwTd/OZksbCzUO2AawXE3RZ+93iryxxWBSQZ3gHdcpwY8AAEi/gH2CGYiqTZap0pZLLBUYI531sVnu4+LOGrY2NzVWBE/oHAvdnUxOAACx4BXHjzVc1m0gUM5530Pwz2/bPzxGZzDCgDqD5QSzSqLOCgy+aY9UNPRZBABq0wSjWQXdtI7dSlkaAIfcgAkA8HpPAQDkWM+h2SEg0HMlVAloBLElUevZezxjUNmGmzuIsYNm7dM+kwCAUUUD1VIAVegtXmivIzvJ85+W0e2yI4yV8zAYsn2CloJlAqbvwKBfujFBRNZV9GV//poBAO6AaO3qOk2bpZjxj4GCYvCfzwcGlKY4nz/m2yAtDyDMBrKchy3ufvBf/TDu+OKnZQCAxXKrNQAYuDeTCmqVCnrtY7zym16hwL+zf4idtQ1stdZxfHCY1d4H0oHR9wOzczwYmoZIVAvP17Lzdhp8KKnLFPyZ4ef3jvpy2OQ/hKx/JvrHNn0E20LQ7dleD2jkj9LBDF0GlB0LPorARQbygQpqiKMBABKrCiWGqDWyVmgsb+CDbdT4ebXbC238xCzQ8UPWmbEzKbhc/9KgybPR7qTPgWlx8B9vJgXAsLjPnB7Mnh4oLndgeN4uomvvUulDbHNCckavZd0jzPvLsu/BEcrAjphmvso2B8rxqvglzsAVHXDtMdORgcsFxkwxgbVsDIptAIvHWZmBj5gdN+oAqrVaFL8VM5+r2hTyY+Ngc4v0+Djoj2dIrAlghYjO6ijOo0XzKqo30FyZYlrh/M+V1IuMDM2UQnyaMRZcwPEU/3rePsb7Ideg+3+LD7KyRlsxxo0Gz/598+dzPfNAGktMhlFofTbWjyVXDJDU/WFXJHlmZKMGf1TAsU5eY3+jGgBKlrHdlDYLO57PiDkY0MHSEPznDACWH4xDCSSdaKWQjNEWBALH02FmMG3PMKCAgIHsY4jRXHfNfR8H1eMuOnEZgMABatdU2YbQfCz6G/wh60D6WaUJZmkZT3rqk/E9/+Kf4Yil4Y0Ek4r51oxPR91e4Odez507Tdzz+o71uXx36WPvXgQAeKbfHJt5VCY+XY68GWB3/HjD1MqhWVcg6U5gMauSG1qj0BoDwbJe/HFqLANMTqj9gwMBAQxWKU5H0bo3vOm3cdw/sk4AVPyvlNVSgkwAUb831rMMrp11oY2czRyjLN8wALC6hvUsN3fVFs7xZ3DP8fKeu+5EkXlRT6rY3tiQg33bbbfhmc98lsoWmHG7665PSanf3FSjxmQPXTLvb6rAlbX97373n4oFQEfdAYBqtYy19aZAAC4YOvqeyaMQY3/AGvQqXvDcF+D2225HWqmjnjbR7Q3RWt+SYBuV5CmW5CUZzKIYA2CEiXqRJqL9GwOAWR4DAKys1GGacObBUBmtiBk5M1ySEpUx85pKyy4kSRmd9j5am6Qij3HnO96CX/u1X0WjUcOYdCB6a1NjVvA8bMMvaTwpeqjyixM30bxaZur74wnWNzfwvve8B7fc8kgk1QTndi6g3x/ixX/3JXjs427DdEYxOwtaFUxr6M3oihorOq0VocoEk4XAVltUF08T9Ppd1dr29w5wsbGmbgA/+D3fi8NP343t6RgpFeWZrQp9Wnl4Ispqk4UZdjZaKLM0pt9DQqZOrYbBeIIBu1z0B0iTRPOI2tccdJaWaB1KoZ0UNdPSkDhkyTQUCALUKKDV38ctF7Zx4fyOGClTgicBV2Z2SQwAUcQ88+/30zJfhC6sZ7DySdbwhrX/QZbw6t4B+sMJxhTLoro5hQFZkxz61IcC+qXL7DQGAJ14ToHUYldMyuzJa+1xVK82KWM0K2PYaGK/UsGnh33sEYSr1DDiNcUlqJmnkzsVcemUObD2PbZhEXQisGZgEP+WAKoE98YCAwhEzYMAseOxiK5+cihiKrY70ZlN50btmVfa4NBWSwwjBucK9oO4TiiRksujC+HFV9HvjWRzvWWciwCqZDvoxxiaz023qrUljZKE93OVhcyD4flFmI9vTkk+i6U923vs2mLHMIA2IW0RB/fWycAYWUXBIAdvYwAgdvANwLIe2P7IhIyCY7oSAEBJwX9/NML/8Krvxld81Vep5p0lALZeJ6iGCWpXZGtOFlN09hmq1P2YztRT+6f+zY/hbX/4ZqQsEdo/wHqtYW0ErVGzKf8HcMrnkWf//VrJDsiuMWy38dgoYxoYA+wA4IrMyvq74nfWHs+oR9LzCywAggS0M+pPX2YfczsnBx5ZRqW1ZPkpKzHKoiOrn3UWgEDmJMUo9ELXfFdWl7yBoEztKfFQeytb7Q4n2+9Wy8o0nQQAwsyM9UFt5Rcm4aIZnL/n5FwszuFCgiOfSdGSWSRgawkcAgAKOMLD1mO+KK1FYhwO5N+vd4Uurz5v9WpUAmoBVvAPC9dvzDCz/Mse836h0YtyIIAaMNYFx894/mxXd0lRQBISRMsAhFUZPgHYoXXksvNfBSDYuBb96xgALmrDFL9FKNUJBoFvQ/mY5PfTkhrhQZ2dsO+ePH8zFCftT34s7tsEwJSBzurpw+cKBzRAosh2KYBNCwbx5MyYD7hNgHf5fuCCnvP7h2/C/OiJBbpwRrqI6NzsjwQVF45f9mQ+ZotmuqWGmP0P7MqgXGYlQvS9GO7nwbVWKO2R1+zHIMaJ/XQFwCFGgYGe9ogAgDCJ4rlk/87bLovVpEA/CBkqlPauawZOlMlQkM6LYOFgDuy3dLqmJXWbEdAVQGKuOQm9VjyBnFsg/cv3xsDmku0VIy+EeGXz48ZlArQTvPCrvgLf8C3fhGudQwzLM1QaKTr9nuLUEkvLl1qfAGwXAM3YJvy1FwH8izvfNHNaoqMuuTNqNZ3xoGvyRZQ+0X0DGmWv+c0ySPz8+fOhb7I5g8zU88HAis4g2wLJQWDrHdWaUsGRwW4i9X+O/drONnYfelD1gFd3rwlYuOuuu/CuP/0TjCdDxpf67Cj05a4EJWrbPKIVEVC1zP6FhcRrcKfFMzl0wOnQrmYA5MHMijm08qWV/u+ST7pRZlZ3s9UUAEAa/x2334HnPOe5pqUwYRvEIf7yrk8q8C9VmG0TZ0MOjpj5zMyTEzO1gPftb3877r33Xo0zg71aneM/VbB8/sIOCAYMh3201hpiBLDMIK2maNRbaB918ILnvxBPePwX4dz5S9i/xrZ751RioL7KqtexgJ23xHuhS9CRjrDE4gwAIBAwIzrJGvR8Utm9dABAi5IlKFbjihl1Eni+7lDzuygA2EGpNEStXsJs0sf//tOvxt7uVcymY4yHQylSO/XJmCr5d/Bvrg1fFzw/MgQYpOl8yynKtXV8+u570Dk+xE0XdnBuZ8s2wxmBsE18yzd/J467I1y65VZ88tOfxs5N51FKSnjgwftw6dIj0G53rC4qM54VAwnIRiBFjJSwcgl1jn27jR32Up0Bv/4rr8fv/vLr8bhqDQ0KHZZNEXUk9Ni2C4aWah+YJmimLHcwdHSqIFcNnHDQ7iKp1lBPUgXryl6FDD6H3jsTWuAQnLmwxolYt9jScDLA5UfchIvntzHpdzDpd9Fgb3iyBeRk5sbfNjOi3rzH/ItaE1WMpkCX5SPVGippS5T/q/tHCr7VEUDgUG5pfN1c7/qZc2ii7JvT2/LshG2wanNGkcxaHfulEu4eDLHP9jZJDV0GWKK0x1nbnCZ+Fpsg9f2oC4DT/q3ch1RrbsoGiuZ22Jwgs9MBuYizrtEXrwJAinZ92fkWILhoA7YIz0UMqdNCUI/tA9WzXaCaCbbG5y+cQWDHBK21lkRlrc+vdRDgvDBGwTT0aHeQOA8eGZjwvaKQezuzsC9lwSnXz5htyk7OEt2zoFlwMijLR8LGmPchL73K90RYq7wVD47H8kfO+nEHrPje1fePuiozpI0GbnvSE/Ev/9WPoJKmODo+lgBeJTF9lyiczEOxYObWazW09w+wtbWNvfuv4Dtf+W2q65/0Bji/uYVBp4uD3T0xzTwzT8dJ4Gi1mtkHP2+z18FSZGBtcMxsBs8phhvGG+kMKMCeCnSg3WB5kkSvzPXUv7NdVyAA7bB93h+6XyGpQF9A7KLwtzoMkOEUAqHYmYsF79wOEITj/ba2g8GBDV80LVfRmdBJrwYg10oXPKj1UCVLkER+ks05Azst6RFmQCilcY0Yw4cNzNbYRQE1w94S9XLkWAclflvU2fsbtVTCnTw81wyP41pCKUv9emyHGwJxsUacVWRUYJW9ZM/lekkBvw4dZCiWa10+JFjLsjKVa1CSwkrdCPrTVvJHotH0+fg6xUL5nMpCCO6YF5+VyEjjwcBhAltKJshPsOCtzBJCZvMCI5Lflwh0pq0wEcrYP83maRYDXu8Okq9QnpP8lRWCnatKSGN77nuIA2w+L+PnvUzMldJVBlet2d4YdEX8NWNozWSP42PEx1fOQQy/XIQ0B4Oj8pWCdokfg6HTiCVs9NO0buMONjZOWYAUkjmm92Gv8XtLaV2+wEIbHQd7WelVXobMWTEigyjsfbYPWACq3/Q5Vd5DX9Lq9cMM98VmsUlUphO/HufD/XnbN8L+y/2DbYzDQrdrcM6ogRtmf+28nEEdauTku1aZQA2tkA1EcyV79WiwNsyBeWPXls9XgZmh7Mn3D7t/ZvP574R+X1DhdyDa7zGPxHUTrwCt61CSmfm/Zrazcc7sLCrSR6KPb3tu7KMYBDuhIrjbj8CUCiZKfm91Rr80t3G+d8c+lV9bdp5h/mi0JxO1iu31eyo1YEnuCBOMSlMMZiN0JwP81M/+e1RaNVRbDf2NtKLWgEx8sYf3jVuAv/5MgNJfvPtNKgGIAx13ehypzw2V3YoYAHAAzes+M7Q3BAnMFjNYJHWcxt4nlRsRIffcXKm2HiAcbmoOADCIrTcbas82mozwwJUH1GLqT/7kHfjUpz4pjJ8bjgAAGruQZSpSEu3E5109nqILHMUAAK+PhvRsAMCNMwCyIGYFSJdvN/m/3Fjym9dqCS5euIDxaIIn3/5kPOPpfytk02fo9Qdod45xcHSA7qArpgRBgOFkKK2ESjkBplyAJTngb3vb2wQAKDPPBZImcuZqtQQ757ZQr6cYjweoN1LdS1LTaYBqtTrqjTW0j3p4xcu/Hb3uGJcv3YrO8QCN5nrIYoYuAGUTBOPxGSgY1d4BAG6ofJ/dGTPcTikKVigLQ61+0ZBTAwCgkNd6OKuWqTRGUmXA3kMlBf78zrfhjb/96xj0O3lWWloTnqUIzk+GKs/fGAtcjCFQoeNVrqEzrOCBKw8JaLjpwha2t9ZMNXpaQb22gac85Vl40YtejN2DY5STFNMKA+8RJjPrgT1Tutkygd6MjwAA69xl+EWNn6KRVjBot7GZpqiXSnjnW96CX/nJn8ZjpmW0KNDGtpelGaw5Jh2uGWockQkBgBQttjQkNWo2Em19QuFDlHDYJnOmjhoBOdJtTY4z1O27ExACMF8/4Tc7BqTTERKMcWF7AzfvbKBGUZhhT89VyRYINWXGLM8Rbd5jOmnVkvWJH88qGE7JfkgxKddw1Bthr91T5l9sgMhxMKc0OLoLgrtFa8afix2NDPjR9RgwITMhmnCAKphlJJ2sVsdBqYx7+kPslsroJDX0uMGGgDV22E4LuuPzizc60z1xzQADQyXQyTUQIhL7nhgAyDMYi773tHNZleFaNo4ZAh/sJ8/GWtnZORMI4A/XCllCOYMhd4TkUKgDgTlQCrKq1j3AysesiwCZXEWHxPYlY9GkjXomIjdfXx+E5TLHMd/ms3tFADFkOJdda1HDwbQZzNHl9xEAXfU4NQN4CgX1NACAIHn7uIPtc+fwH173WqRkCo2GcnCSek0iSbJuuvzgqUYO1Ljbw/lz53C0u4eNnXN49Q/9MN7ye3+ARpKoFGBrbQ2tWgP7165ha2MDvW4PR4eHeOQtt6jd7BzA7rk4Bwsz0DDsuwEY8F3Y6eaCuALNX9V4U649y3IpsOTvjHpv1l2te+lgB9aUj5OASnfowz1SECJq+/xakesbbIkD/5ZJyrPMqjENvah1z0P2Xz4SrZuEXrkLMuCyOW/HtPNkmZ4hZKHrSyYAadoILCVSgCCw2SisxpqxjiruM+UAQOjSks0bD7oCOMDv1jlabpfjR1CC48VzEUvLxXgrFRN/DT8MBgjyW6BugfzG+poAgkrFAniyDvmbTAtfs5xXKgNR4OCMDQuf2AkmhOxhz7XXbTWGNRq+39eWaUEY+EwfYTSeYjhmqQtFxZykTDExsjnIciHQUFEpW8rzVE6K2g1kqxnDLmwY2VJ1TsLJzO7K5Tz3ogEA80HZ2T+d+9Kxf50H4HaG9Mv8UXyN4d+0nChDvOzhJQTxPpMdB2UMtC/PsxCWnU8xgCR4NVJjY9uz1CY2s/2RTx4SUtobRg5sTzGeAWMKRAvAypkPMUjhYNUigIRrhOWofAhQDvOGoKjrFrFLje6xlwZxIqi9qoX0rAP3/UXzT+1t2cbWZu1gRIp7ABTCZ7P9l98yJcDiIHwOEAqCm5pvrH+H6jq3H9rDeOeYwOSa8e47/E3QMgAWg9HIriuUXdmxbG4oWSNb6W2EnQziIIXFRHKlw/FicFygYPAvfe/konMQgZdrmfmYExSzLcjG5HjxfPP3GHBoNszmnyWDM1ctMAnFQCaAoPLXAGAGnZd5AMC/c54tRTuXkDk8mSo2rCRMms0w5NpPy5gl9Imn+PGf+glUmjWgVsHxsIdKjawv2gbTuPkbACDKYMUZ/7MAAN4ndBkAwP7xBAAajbp+bENjhto2S2YRbCtwp9bYANZnmjRwZq+NZUCE58qDV7C7dw1veMNvKxtt7agN1bbJbsGs0/kMsQuPMwAAvtk7A2BVBud0Atvq7eAzAQAws/uIm/5/9t4EXLasKhP8I+KcE3Pc6c0vX07MSALZIBSg4oAD2iqoRUNbrZ9aLVBa1Z/t2HaVtq0IWiVogYpdKI44lLZaQrclBSIzYjuRIEOS5PjG++4Uc5wYuv619jpnn3NjuO89IVOp+L6X92bciDPss/faa/3rX/86IS7EU578VNzxOU9GibR7UcAfSZs3jtmVnW2l5IQlxJMRxlMNvmdcwFMtL3jnO9+Fhx56SIJzo8QTYKGTvL7elFIABtYU9uB7FPGL5OcYjeY6et0Yteoavv1//g5cvrSLU6fOSkY+ze47NXBxQhgk0PlXZFQ/cxgAsDG2ViIJuikc/AkiZpolMOc8IotESwkMAIhCOl99oBTjF372Nbj/3rvFuaFDxoBXDbHOwBSpNFpZSiHUjKUG/6xjkrErRHjwwh7aHZYKzHD82BqajYpsKqyPLkcEPxp4+Xd8F7r9MYJKDaNJjOFkiFqzht6gL8eyRoDCeuAYkPZF5JfGkFm8cYwqdRk6bdRZYlMo4MoDD+Invvf7cHYQo8HNV2hPrKnXjVDEOWczAQBa5XICAEwMACgoANDpE6ENRXVbqFiSjaMzqw6oUTitrYtm+HS0yEAJxiNUSkA1KuLYWgPHWlVtCzjqISpq20ODyGTz4pp2GR0eJWQNLTO+TnCQDkUvBvZ7I3QGY4yZ/Z8DAKTXdm0u17UCABwCAgBxVMZBKRAAYBuFBABgFs2nv/o28yhXZsFkEtgngb46NXSqxFXJtAp8JAEAlhlQkCLN7qsTTy0S1TXQf+q7aLtBDQDUUTCnRtsIhq7VrDoPWo6gQVnGOeVm7xwcvw7fAgl+3rqgyFnz33f0/WXPKft8UvD7cIZi/lFuFIA5CgDQ7fWFXfXzr/8FnLv1FgEN6eAUWLK1AgBgCz8G++zMsnvlKjZPnsSLvvz5KMQTDDodBHymcYxmra6O1nDoutKo8ONiAGkRqp0yAORZJgpu+myNcppkmF0bVi0hUntkHQWMMWYsJfuyOZq6l7uWgy4jJo6my3BZRs3WVhKEGFuADARJTKQZSiUVunaZnH/9rtja9HMaCGuQDBzs7WkG3EoXJNvNLLjO515/KD81c+6yb0x0u6BYQHYTuLIMugsW+B2GT2Ruic5GEKLs1K0l014sYK3ZVEaAC5LlPG4tSOLFYCF3bq5K/Qy/MxPdGKHYuwBfA30N+GnLh1O1zwrIqjaIUvL1J4FlycnKOmeXE9mstaSEvws7Q495OPAEonIVw9EY/UGMwYj7gTJG6PgJXMoSON47tSykow3LRdz5piYQaAB/ukb/fgAAZSwqN+X6XnkKsb+e+LuVeyZJH4/lpACYjnQmsPNAT99/zdsSycCHLBJUAMBe/u/5eCALJKjIqz03S5BYsMv3ySz1pkbC7FC/vIhiRC0dK4lTcVH75wMeNhaZv6OIC9s7WvJEcMj5aBSXlfyzMCMUtOPf9N9ExGd1L9LqegHfONYe8GSBOgFVmckugaFAou7H3JsYvsgeodYrSWKqkSGArQC4PaMUDNeYh3pM4m06AESuQ0qS9LqjctmVbZmXmkbawpASwE/PboG7gmca90gSz4DZOVNUAI/ku34wrCXZ4vOKH6j23n/JzPeEcRVr02MYm8H2+XyeRq6Vn6fOivu8jOBcACA9q68nQcZJLayj1+lJjBiWQwzGQ4wZs5RDaQF4+uYz+N4f/H75nWBAd9gX3S7pHuClJq5v9f4jYAB89APaBWDVyzcK+Q1Rv5sXpNL/Z/2HZXhoLAgG8J+1suM3td+7E/WSehBmntWoCoWHG5L8AzrdDt75rj/D+973XkGlSwGdTnYBUACAE4FG50YAAN6fAQCmAj9vfB4JAECrVsFasyVOwnM//7l49KMfC7YmUgM3Q7lSxt7BPrZ3ttHpdRBPY7FBZFEoEqpOOwPaP3vHO3H+/PnEAHMMpX4HUzQaNaxvtKQ1oD3rAgM8jFFjffReG83GJnautvHMZ3wevuKrvx69vbYwAISmSLVqom3yHKnxoHXO1u5sEQAg3xE6V1peotu5OhgRASC5BwZioQIagpJy3pGCPkQQjHH//R/HG/6v13HLFABAVKYTI5A6CMriSgEAfe5GkZPcv1wzxzaeFPHJey4KOttqVrC11USlXMQ4HmIqrIo6xuMAz/m85+HZn//FuLrXRjEkRWmKUhTIXJX5xVoscSKMBaAlAAIAUKgkHqFWjjAZ9BExqJ9OUSkU8b+/9GVY295Fk9R+CpuwtMKxYbixsQFh6BgABIpEj3WqDIAZa6QYyA5I05JKZKFEiSMr1l7dOl33bsRzDACh445HqJHmOYvRqkW4+dQxVMku6LcJuCbKts5CpK6hrG8CAFoOQsZDMapiNClij23/eiNhBLCbhGgQeAwAvb5l29pia3Y9AMCATkO5gnYQ4sFhjMvTGTpBhGGhgBsFAExjxSivSve3TEJBwDXZ0CdePXzitmdrROcFizcagM61e97maSriBuQZOmSBfqprwHIcrnkF/vR+FUy0vSX/k+fmXmF6BFZLbgEYNxai/n7dvJ894vEkyFnBAli299k1zXOwlTJ+pO1z4SkWB9DO8ixluBSkzKvVWgMzRS968Yvxope8GMNxjKBSRm8wkGxShgFgCJ5zS8tRhFG/LyVA0uJuPMH5++7HN7/4G3Fya0solgdXd3Fi6xj6na4Agxtra9jd3RHKtpC08mPgQKzlALdL6bt2vQaA2TgLqd+4tRL4OwGsZDz06MLT8RIYSRDtHEmWCJpjqYCTlXQxiC9JcJmKG2sgpQCSuupsfWmv9DzanSAsTFEraA5UAlra4clYmADqCM9QLVOkyjEAJBiRvp+ahaeIFee36Ps4CnxQkmy20uKL2NrccBoTjiFjnyOgwD1wPAC5YubMyt4sIIletWbbdZ46Ll1yP6bzosGNXSM1YPR3vlur6vXre8pykECA9bp8JpWGlKwlFGFj0zkWBDvBGNPK9hX7rGRmCaQ7U354/dO/iyQLS60hasFIE+giyzpcuQATTKUiKuVQyg0CKWfg9fGZcIyzNeLJs7R9fen6WmYZNIAzO7fok6sYQMvPMD/A8G267Atzcpg2lj6DIG8HOf4D7i8OQJh3LQaA+n9LbKLrBiQlJI4CLmvHo7yzVMj+lq4tt7apQeDpPMk08ILZeef0QQEmDcJay5UguABYjuFazLrrkJbCri0xBT5jSXBpu+NhnwC1lsXGjr3AzxAkYJA4GAwd68dABAUPxL9mcmDM9ICeU4N4BbltbtRqtSS5mSSzXKA7RYDhlFnrFGQU9pEsWmWWdHs9hxkoi0mehwGY9NtzT1/HxwEA4tdrgG+FYIbzKADj2B+J8cgCScaUSHe4FAiVZ8pAezoSH8/2fQv+fZup8+7wPikNAkN+2zTgVgDsGSaCthQshzV02z2UCdQUIQBAgR0AmAgrzvDCb3ghvuoFXy1i13Q2+ZO6MDSMEt8k6PGqlTj/76v8q+s76mfuW4UbBwD8B+ur/atVF+E4EVnTWkwiUiwHYB0hjZMG2Br8k87ImlH+tFqewWgoYlHxmLX+ROImeP3rfx67+7uYTGKhz3BDMuEsBkzakpD1iY7OYuO5ggFAY23ZIx5Pa+HTGtv8YzkKALDMwTMkfpkK7iKjrGt2hmMb61q7XSjiBV/7Atx8080ilDgejUVoSxyRYhGdXheXrlzCfntfDEwQufFxdFY6Q3/6p+/AhfMXXW2x039w4xtFAdbWWlL/b+heFLFlXk+JnN2sAAAgAElEQVR7fRcC7Fw9QDlqYDIu4qXf/p1YW9tCqVQW9XayDGSxuWdAA0zAhqCQbgzzGQC6PjX9oHu16jo4kpfWYElGmVTLMFE1ldIQxFoCMOnhzW/+Xfz5+9+FWjXEdBJLf2ueXzMPeQAgDXr5/DWIYOtCu86CbAy9Xoz7H9xGrd6Q4H+tVUGpxNKGoVN4r6BQqiIIm3jJN34rqs1NDLnvFIqOosuSCnUwxeFNGAAsAVANAF4JHUtmNwpseUTQJI5xcn0Dr/yu/xXDj3xMAIApHWmCAFb7Sj4EGTbUAKhEqLG+mgDAjCwZto6hGgQdgAJGVLObzsBgQOqijMaaLG2lcGXCHfHftWtANSxhOuqjGhZwy+ljaFVDzEZdxwAYC0psDr66xalbRqdNglwCD0EFgzGwe9DTtn8FtvtLGQBiJ7zAXwkK1xaA3QgA0I3KwgC4NJmiXQoxYt3pDTIAdBPSzh6a48wGPlYGMBmn2VaZi16LscS8zXFmV21Q1zp+vpNmtGddQmkNoJ/lEKaMAzCsNIDrTkEApwnjG0Cnh2D3ZHRlZQnp2Bj1mGNHhpPvXOTvNx/A5+3p9TjoKQA+k5KqZSDAqvFd9fflz492aIDW2rqogZ84fQqv/6VfxP7+vpRGdPsDhOUoyU75RE4bB35/Y30Ng14PrVod4/4Qu1e28eA99+Jfvfxf4OYzZ6TVH0GAVr0hQqLddlu0fQ7291CWGtPDIYhqajihp9yg29/k7ZLpO+goSrlL8qwVoBaPV1qLWr7aanyp2J+uC9nrvEy1JCDE77AcrdoxZtetDSED/FQWzVHSjQ0mDrRlt9XP0PlChlUREVtYdbel7IkdZDR7pdl7zeAzGaGgKjPz1UpZWJD0fWhruW9XQmay9ZrMUbb6f77HDLwLJ9wopj4WLWM9Kjn76q5NDEMaxNP/Sp6PK0OwTJ10WylYyZwL4iSRk7ZuVaBCLX/6vjrq3Me6bEvrsoiyj7nvah2CMiHUz9G927Zw6TDijqHBUtaO2zwYSbcaCtYyQGNQ5nQfXIKIOjTloARqHYTCuuAGS9DUydvZCZMAxIerGEwZTHWdTvdyFdOVBzX75n/QX/NLRcZciYxlZn0gzMZzmX3juFMzJL96/fMv83+Z/CkVNABMA/ckmpRbChwb1ZIodp+JPyDudTawlHdyjJB5A0nwbyAaHH4rWVd8Y90snD2R+eTYJnosXfWSwXY+k5afGpCgWX9m4J0Gqu7TjmUgIICIQLOck93QtARC9zaKFqtWVLfTc2WtMwUVOIcd+5kFkr1JwFFMQEwVSU275Elgq9urAxbS8RXfUI1m4kMb+GLzWjXMUmqRJdwMXFUBVCfcJ2vQGFMKQlBXzeyy/kyflay1cc91EknHVMdXj6XP0nTi7Ck68JZAJYN18Ut1/dvx/bmcf/a2YpVRGop9qNVr6A+Z/R+jXKugN+hR7Qyv+Ikfx7lbb8ZBZx+VelX83v6wr7FouSL3ly9jW7lovQ+s8q+u5VgPx2cLf/f+t8z8h2oGw38Q8jg9A+1/PktRMiOeUqe5AcnG6drNmNiL0fQbjYY+dFK6HO3fKDOiEj6ZSFtBPtAgLKHbbePVr3k1KtWyKNUzmDMAQAL4oCSBL88j7AHfPTsCAGD3ZgyARzwAsLkhQh50KF70T1+EzfVNqdMkAMBuCbwPopBENS9vX8GVq1cwIkVd2q+xIbIG5rzvt7/9T3Hx4iWpb7fnTdDFNu96XbsB8DFxXCoVijjuYmtrA7V6E/d+6kEM+hPcfvtj0WkP8b/8q++WwFxU/QtBwvTgwqWRpHGivkAKACil7rAGgBpAc5Ckm4EYRFVOVWooxfx4LNcupagt60rhFFcv3Y83vOF1aO9vIwoLmMQjoSYS+dVpvQgA0Ow0ncUiHSUyFtmDfjLFwX4be/tdtNsjEdDa2mqgUqWzxey/dm1gi8UJDfwswlOf9hx86fO/Bu3eWOr2qMAvdUihBhB0A7U9isjmiVPFDcZEAJlpDelgMsM0HOLUxiZ+9+d+Hnf9pz9Ck2g29QQIArjMk9ZHpgAASwi4Ucu1uT5VUsM3C9DtjzAdT1Bhr3ZS9rhunOhZasx1bftumhhiipCRUTEeolyc4sRGE1utqvxOdJg1mqo2nW4I1nqI79DB4TolGY9IeH84wX53gP5oIqwAXqMxAHwAwObCqgDq0ObhOXyWmVJQarEGQI+bfKWKXrkiDIAL8VgAgJh09RvUAMjWmB8GADhs4lDEWjKl9umRAwBo3+DUKUn2iiRY06BNHVlXIuBaHXJPGAx6STmQCCZJEJe21ZNMDeed6/aof9fj0cZTIyDVDyCArP9kzbKdpgDMqWOR3bCXq4T7c8ccEtsfpeTAiapebxum/L46zwFYBQCIkC6zVCIlUsDv/+EfqKgX1xUB8MTpnR/ocL9kRx1SxScMhscT1CNVR/6NX/lV/M6b3oTJYISwUESrXhfhVIIF7HaiZVQOCMxdvIlqytjnGAEJCszQo8hMGr1uz1mUDiS6FjR0T7gEehbThTG/xAFIfEaW5dYMPksMVVSS18pstPkhAgJwnOKhq013aTxf+M4F5szQs1TRaPz0afj/5cIUZzZqqJTYbSaUYJ8AquhYsKtKEGiZm8vKGytAbRa7K0ylBErDF7WsBjAoBd+VBSRZdf1cmoGdYUSWh9H3Hegga8MB26N4qLWusoZcUOyEnVmKNRANBXXQFcDQsTZSOzP/di36ybQURwIqsuHsO0ZPl4BDw8qRUKC9XcPzI8UPECc+OzdNC0VAn0JJAn9mqkcMnqYEuXlF0t9XQGYCAGRSUPzPav8NZjYmh63RbLBrqvTXDwKsSt6sChB8gHLe+rcOUGbDMj+lVI8JkDR4yh/DKPi+rUmCdYoGS4lZ+spf72FgxhurwgRhid9XACDNLlu8YMFiKjKYsXniOxzWUPHP6Zcg2FUm108AI9Aaf3uumn23YFl9WxEZFPDYiQG6/UrWxDhOyo5ULDQNgOWYicCjq+N3t69ButTVKIXdsQKSEgV3DbVq3QEABh6wm4ruc6KdUKgIk4albPSHmXQcjmLE41gAA+qs0KeTkgYpYXAAAX2mQhG9mL6TsaCswsaVEbDNq2Mg+KwEs6e8v4m7D2UdOI0eLxZjq+ik7MEDahQMYJkoVzABR3s6PouATF+r7c+WydhcKdL+i2ihrtDDAMDitSn2g2NTYLvyGvY7ZNiWENXKaPc62Dy+iVf/zGukOdj+wR5qjZp0bWIsqXFooADyDYCAq9b3vDX9SHovAQCyVFQVpeDNpcheasTnAQbJ40+eVwoGJPWbpGU41Wqr2dxkACsOWygggAlJCepm4lBRgOFoKKr0H/3YR/Fbv/2bGjSx/nw0cNQ7NUJUPiYAwGtk0Cv3lc7NQwGMLwKYOtik3uqCXIWgziFAZp7vsgBFkXHLah59WqSTbob1VgMba+to1Ot4wdd8rThmLAHgPxp/BurmLBPtYjnAzs4OuqQ+MavLbLA4FcDb3vY2XLp0WVgYVhfJcxF4kXr/KMTW1qb81C4BJbQPLuGOO56Ivf02trd3JAhvHwxw8sRZPO1pz8TTn/5sBEEZxQKRZjXC/GlK4QoAMBBMuwD4AEBi2KWlmDOcRFclmzERCrm0fgJpgVQcp9ARz8M5PEGxNMFffOAd+IPf/20U2LaOvWsJABD5ntOfXVmn6VyXVlolZaRo8odBxQS7u3vYvrqHoFTF5uYmNtZrKAVEd3soFFW5n9amP5wirLRQax7Hlz3/hTh28hYgqGAYz0Ssq1SmE0In0AEAJirEtokOAAijEIN+T2p12c6PAMBGvYGPv/d9+J0ffxWafMbM9Fh5GOn7AgDMUJpM0CADoMzmXhPtm0znjJ0AJAMUod0dyHynmirXjrRxWgAAZGepImqiBcA6WMSoRUWc3GxivV4G2GaRm4RD2W3zT5gzTshLavRmRQziCXqDGP0RwRGuf2MAeDV2DrAx5/haM7i+wT4KAEAb041HmFZr6FeqwgA4P4oFABgHgQYRXi20BahHX81Wu+fQd48BoIAT195Y6PN5ACCfPZq3Ga3aoK4VQPEdOA0MrObPAUSJM6oZWwUXPeVm69UjA8T9QPVGlMGlPzVDojbJ2Dd2LCuVMEdYMqceQJ3PHFAkyvYrf9+y5yPrdMnLHx87Nu2pANgBRZAIpmazl8sc6vypVo3/KgCA2eSDAzo+2mnlu7/ve/GFX/LF6DPzwzZKrqWdt3snlyD7a8BguyhK/+UgxMmt42jv7aIaRLIv/8wrfwLvf/d7MB4OMer1pM68Ua3h8uXL0hmgELPMKnf/Xqb+UPDuBxvKb0pq0q2FnzxbRxWzgDSBAMxZk3NoDbkEpu4DSjNXmr0QXyXo9SnhxgCgAB6AQVt+MnBnlp77AoNJ/j9LDNfXWpLFjihQmdDzla7PgJMq+lbzntQu08dxtbAW0CdZfReYS7BNuzEeKYjiiWjJ/ThGgCj4uyy2HMOy7C57zhpqy1rK2vCECBmU8LuShXf7p3DlnO4Ss38IyxJIiN0yVpEXydGfSNaXlADoA1Qwg6JufacRYABOup54j6kI3eFFJgxNjz1gcz1lVkqtomT4WP/P/YElYQpJkDE3QyUsCABAJopK+6j4n+guCK7htThMOQiZWXgttjr/2VXQwY2t79xu62VfDQCfjIfJ3DebmPri6sfOe9l1sUuGb9Pzn7XnN/cYBWAYD5IMqm9njQXm74e+/TW/l37qMvudP78fj8hMcAr6xjDIAgE6/yR77srmfCCX52Xpk19DL7ChE93j75ZEVOfKBbEqgCGBYywBqGa57f405tBgmnuaxFFJ8Owz5UhW0X1fLKiBC9481TJcV17g1p3YGQIIhQCdSREjsiQTAV63jzqdg6tXdxJ9hMlENSW0uxCPAW2p7LoE8BKsmEgAtkIRFFEUZkTSScATXJTYQFv5ynNx46MsA/X1tQuFwrLZLgF6swQ/5ZkcAQA4vMtKnwHZf8l4IwAQUhS4OMNwGuOffN6z8dLvfLnQ/gcU/2P5MuMdaT0eOHaDDwpduyVY5V9d+xE/s98ofOR9b55ZMM4HYUGWvWcOtm/I5jlSWePjI9pKodZMF2lcGlQbE4ATiE4MERxrCSdzSVoDEv0dy7wicl+pVfCOd/wp3vPed+PqzlWstZoYugySXXfATZxBDIhuUujOowddAwPgHwoAUKuUccu5c1hfX8dXfOmXIR7FKIdl7ZPsjI71s19bW8dgOMT9Dz4gIAB3zHFhLK3h+Hzf9ra3CwAQReUk48ZxZcA/GPbFKTlx4riUcEiXgDIdkh42Nlpottaws7OP++9/CEGpgltufhSGgwm+5VtfijCoolRiuz8G0qoaGo8mGI4GjgGQBwD49BT91zYuaoiNKj1mDdeUARGV5h0AUAyFacDziEKxAABKUXvzm38Pf/NXH8B0MhDAYEYqve46HsLrsjK5eiUNQlRYcDLWoISGlIZ1+8oOms11AUVazSqowT+ecJxcbbNQ7Cm8WEe1sYWTZx6FL3v+16EYNtAbsOVdCSOwjZm2c2EJgJNoEmEbaWODmcz7/b09oTkGUqcbi4M+vngRP/myl2HNraeEfkkmjLSImaFIAKBaRlUcJLap4r3TYdYiiWmpjIO29nDnOuQ/rVGlE2XuTbqecy6JqxaYKJV1GkvW//TxdZzcaGE87KAsbbxcFskh2XoM3RSJ4LKmczyZoTsYodsfYiR1jUb9d4wI9x3r+aoZK8uYHd1oXg8AYAyAQbWWAQDIALhRAMAcEnWUlAGiwKtOTwKjbPH5SAUAXA+fjBOp+4Pan4CtRh1t0s8SpUj/RLK9XLPKdmDplWZCCHyY40CxTHHOZG6mWVDSq5c5sJZByzqn/nxRWviilwGotr9Z8M89hsAc5U2WAQCrZuaNBgh0MLnHlWtVcdSe8KTPwY++4sfQHQ4V2HU1o/MCcTqu/dEAzWZTqPLD/gBrjSZGvT6mBASDCFG9gT/6jTfhjW94A7oHbdQrVbEPjVodvXYH0bRAFr8+gzk3awzpw0UCzgLQdglDRDNHDOISdX5Xy24ZdAn7LIB2QKBl9DWA1gIjafUngeBUgkBqvohIHGn4ZaXh818tLOJkq4JgpuWJSZDuaud1j3DBpNQbqV3kWCntWoOCpDTFRLB4LMdu0uebhCXJXLVrLYiddTFURlRRM/Lcx1OKd9oBgJdGgdShKMFrEKdCgnpum68UkLVOF1KGKe0Adc0w+xVLNwNBvZNSCLORh3uAu88lLIGJgL6kgptNz60sLW1KAMCUPWDnsNrkJPh3bdY0KCDLhmw5BYYJAFgJgDBGqRFSYhBHEUCWuGlG3H/uVKW39a2zI6lHWDxpVy1a7+86Iotf1xogLLMH+b+pyroDwjwQ1K4mH3zb+/415QHO/J0s+7tkTplw8r6Ufn4VNKJBo4hhzrn2eSOa2btlnk9RHA/kp/m6lkW2oFpYZS5Az1O9xZfIqcDrOdKEQ4quOBaDrqzkM8K6NPZOklBSEIGfU9/R8U/EhqTH4XxlgsbAy+y1q+6Zxl9mIFJBU1m/xQCDQoQxWa9uFhpTTkXuyFzSAJ7+qwkiWqzEj1CImolS+n+MDQbS+jwW0I3lDmQj8ApMRFEEFJ3WgXTkKLGNZGJx1IdxDAL+zpKHFDxJV4uV3quvo0lIs1nKcLQ9PilAyk4JIRmRgcbSCgpsR2j3+4gaNXRHA8yiAC/5pm/Ec77oCzTRWWKbeJZrjBFGJWGVdzpdBNLFZ/VcXbTCr3V9X4Np+Yx8tHDXe/6TAAB8CYXeZTf4AOg8LUMAM8Y+UyKQllVkBygbSAhyE4XoDxgIVnDs2HHUG00J3CV4F4nNmTws1vw3mw386q/9Ms5fOI+9/V1sbKxLPSI3ORWUKyKqlBOEWzoIJAqd+px9Y6X7O52ElO1gY8F7pxN6rQyAVQ6dP2Zm+JbRyLiBWi2/1aPzHJKZDgKcOXUCvU4XL37xi3H6xEnXwx3SjoV1iepYa6ArNMVyWWplqPZ//0MPoNqqoj/syWfe9a534/z5iy7YmEkwyPHTeVEQyisz9gx46UANhm0EpSHOnDkpNZqXLl5Bp9NHGFRQq7ZQrTYQRjX882//l+gddFFrHUPcHyIez1BrrmPnymXU61Xt/+sCBdL9aBxItSe9i/OAz5EUKasb5rwRh48MLLY1HFJLoIJed4hyuSrX3e3sizBfAQO85tWvwsHeFdSrAQa9DtYademNLHPGOUM2M7JsIK0Vbbe7qNUaZMVLwLu/f4AH7n8QzWZLArQzZ06L+vBw1EWtyusGBiOKtzANQQemgHJtA5X6Fl74Dd+EUtRCEDXQG8WYRXTSGbCLvKCjy7osBxFmntSVYYjTOKbTBSkH2JhM8Yp//m0I2m3MxmRDsB5UpQTB0hne2zRWiiSNHoNxUWNk1o4bYwmzoIJOf4h+X+uitAyAyrFqgBNKqqNeiwm3+jxBy9VB5fFIhmP7P2oBbLXq2GDXCJfhEjDC2ZkEhSdFdDITFJpiXNxsRqyTE30eZVBYn2W3PeRitUXAxNFsp2Wwl5UA0HmmzE+bCHtrDZemwCf3D9CjenEYCo13fujj/EvPLq6+Klfv7DkZGvTOZCO1DKM5ILZ5Ljvuqg3KP0a66aYlX8u+z/GjA5rP4PjBgKH+yTX6qQ7lALjx8xQmPco315rdv2UueKyklnFx7C6nzKtom5Nh1yPB0RIDzH3Aygk0e6J2l9TKaq0KdtVQe5TWRvoO+OpnvvwTq54f9waOEWv9Awr6jcf4vT/4fYi0F0VGXaBq68fOJs+doqEu9yKZZaGqu/ZS0goTGA+GQv3/5Mc+jp/+qVfjLz7wAZw5fZoeISaDGOthnUVeYqdZksfj8ppYFzsYDoQ9ZvWdQiWVIFnzTAz8q6VI7JmsIWbuJxMwKGbQLpTuyUiFrsT4jl1Lu5lS7EukmMau5l5F85gJbtRraNbrqDHIr5ZVHI6CwVKP7mrkGTwxqcAyMbaNci8fbEho5I7Cb0wDTcjTbhfF+bb2oYefZBJyznEx3RNxAIGy5rOT2dxSc4H9NcS/sfZ5xDIzAcf0mnxXVn/P2kix3+40BICkdMSzN+n39bd0aaRXY9fB8rtgNnQiYCnMoQ6/f9zs76nDrSyCw/YzgUcEGidQTZYamWHFoCz/zz2CujjF8RDNWhkVlq7NyBzSkgttBagME5/+b3RfGyl9lte3SpMw8Dq/f31n9b4lZZw3FL8k7X6v51pEXI/zPwkAP7MDofOPAJQTofNuwq7EMv/5+xP3wtm6ueGfy/DPnx7pN+i72QRKVp8Xc/hry78Gvk97G7Ibl1Dg/Vda0pC+697zYhgG3jFLazOsOvuu/fS1U1TXIHMmCf0sC28WQ5k3wlogK5vJL+qsubbE2kWBXaSKaA9YmjMT0IDAPYEEbd2pLD6pJp0y+DbmgXY3EEZtUX0rlqsp+OHiMPc7bQjbRjK20DjOe1Isy+J7vb6wtkaMUSplXN7fw/qpE3hg+xJ+8dd/FUG9jLFoXuk/Cnz7zwxTv8Ts8CpYtf9ez7p5JH2n8OH3/tEsUYp0AbNkzany6jLoR7ngLEMgrdc+PIDpDLRAjoE+HToGgZVqDfVmQ4AHOhWs12itNV1bjDFe+apXilHn+xTVoYiPAQA8Fx0hUz69HgDAHLlHGgBgzr+JhmlmPsLJY8cE+f+Gr/t6bG1uSi03AQ396RTxmUSX7ghlRJWqLN6d3V1cvnoFl3YuihAH7/tP/uStuHjhMioVCv2lzjMzBwYAUAyQZRsU/iMAUK3McOLEpjA2Ll++goP9jgTj9VoLlXId40kBz3zmc3DnU5+BsLKG9t4BmuvHJZtEgKXVogaECYUotU+CPhH2K6jhkNYt6nxLj+SkIwBrkGgkYpSjOoYDAlZaA9zvtdFslnHvpz6K3/2dX8N41EW1XMKoxyC9IvNGWCkZB8mvCXYOkGR4yFiYClrIczz00HlBD3meEydPYHNzTWrmh6M+KkxJFPR3CoRRZKcQROj0p9g4dhMe/bin4pnP+hJ0+1NE9Sb6s6GWukjgTjV9o5fROfMBAEX6pe8rOwEUS1gbj/GGf/2DuPzRj4lQV3EiUogoCV9L+yNLp4SwiArrUgNm6+hkqzCfGPmAYmEjAQCkpI1CgJGWZUhA6AJcR2JLKKi6bYgOrHZk4Pn4fyLKBKzXK1ij6AprUMk48LJ3SdabW7e0BdRaRFHhZX24ifyLOA5Bc0OOcwhesm1en+NxFACA8z4u4B8tAOADnGbDfVtu2U3bA5LsoMvEMhuaOECZAGZpXmzJlpIFQbgvaDtEr4OAozeKDjEzjM6r8dkUdg+LAGy7DzKJVgE4xmCz4xMAoL4KO6zQDXo4AQBeC50urts+A+5yGT/zutdh49gWKvUahtR78QI8f+DFTLAGM+HjqFMsjrEIZM1Qo55OVMb+hUtiT/7jb/8OfvE//AecOHYMhdEMncsHaFXqqFSrkuilqKmO/VT+n1RLUceXsi2nIO/qzQkAVBCIvoAoibsg30qKQjpuo74AlxQaZcBndG/aMwb2G5vrSseXMkIqwyuLIJC2e0C7vS/vEQCQco9E1E4arorzzUxSMr8di0AETt3vSZlCQiTWT0sPnCI1+Be1gctm/ue4l57jPyd4d2YtDeT9cECvasL1MQde8EKUXGiRTndlrlhbxrxtVZubBsipVGI6VtyLtMQi1cLzrzbNlNp+od91e6uMnCvRyDwB/YyywAgAFNHu9h0AwLZxquoubf8mQzQqoZRtSCmWAABM6qiQoStwTDO2SYbXruEfLgAgOk5SUnl9LwWDUpDqWo9iujkJAJagRUe/IpmBy7aKJRdF+yTzJ9eezqZYuqIOn0Btnvpd8/FfYwEsAFgMQVAFAO8qs9/LAq/ZlSxJE/HnUvuTrBNLsiTlOCl7xYugkrFL30t9JYHXxJlKM/Siq5GsQTKqfADOQAYVXZXRzXU1sNJszdoXUYpqUkpqJXvG/LMuBsICmCiTQPQNCBLEbi9HAVfabYzpwwu4wBJA9fNV3JXvuxIKYwpIJxWnVzIrYJ1dSJiU63ZRqtdEmHlYKuDYubP4vh/+16QHCQDAFtkUALTgnz9Fm2ZqWjPzJ9pnBQBgLfks42dZIf7/UhXS3JhlKUdpptC2y/wQS+Agoq7sV6zUTgapzVZLMiysTRyMBiI612g2RMDula98BdY21kT8iTV5FPaxbC6vmyUAyf04alGyOOYwAOg8KvVPqSgGAJggx7KMflqrlt7Z3zcDwAL9PADA8zBbu7W+jjMnT+L5X/EVqNfqohpM50e6uWuyQzdy9skMyyhXa9J6ZzwcodPv4MOfuAvxZCR1Qf/lrW/DlSvbWgLgKDgcjxQAICW5JEKAtRoVNPtYa4VSAsDjb29fxd7uvpyn0WgJE4AhKbsCvOyl34lud4SNY2cxGlCYKJIyhI2NtYROyfKABHFkZpgURSfUp+InqgGQBu1KLSdYQ7BB0Ubd1MbjAeq1EG95y+/hrr/9C0QBBZeA8XAg9ZzxcCROPNu4+PPTKGBmJMfjKVrNdezvtxFFFbQPuvjUp+5DFFZk93j0Y25FEBRkDrK1IOfkZDpCPBkiiEoKApQr2G8PUG8dR615Al/9tS/BrFBBtbUBapXyEXEjYiatKAZJg2vap5j3LNLSTi/CAQDsYtAcx/jTX/4lvOsP/xAb9SYm/QGqpRAlGk9pL0h6sNJfjQEgonwTos5SZ4NZUEaXLZYGA1mDJmZFZzmxB+YUJwUKLmEnZQraTUIJ+xPpykAgoF4OpPSAWTsh8SeOhq5GpcUVhL6qgI/r42uJG6O0iTaC24QztcW6VS6yLUdxZo4CAPAck1IRHQJirTVcnMwSBgA1AOiErAogj3ItyaaceEPpRv7pZADMK/Hyr3dpDajYCL9U5Oh3mlAWHVUx+8WzyJUAACAASURBVE3nsLmxUJuatuJMbWwBo4HWuBqt0f9p7y+6Kh5H6dGLHVZjxdm+YIKD0mmG2W2XQ3+4GAAcKV4L2/1dubqNequJb/m2b8MXPu95EpRTZ0SH0eaTt1e54M8ypH6O19YrW/8Nuj3cdtttONi+ilazie1Ll/CDP/C/4ZN/9wmcWT+NgpRGqX0mIERhXg4rW8ayJaoKs2lLNvqfKpBXQogS4k4PUYH92ynKR7LTTPREKI7Hn2dObKESFFErB1LGRDAgkow+he4g2ijaQk9FH4Wmz2uQWviJ2D4teXKutdvXpJSAGXwBmtMA3hgAzgKbJXYus1See/NFleznlTf4o7x4VWgdcf77FnTPC+LTgNzdT8aBv5b1577vqn7nfzNdh/NiNN2jtN7ZfyVW2VGek78d8r8Y/Oj+kNg/B6wodO0BAL0++kMyAAwAIAOgiPJsiEaZnZ9UlFJKAMgbkDptDW78bLCByQkDIMeauNYRtJV1Pd+70e/I/slM6nVSmFN45ugBu3/NmkFfBCDMO6b1cXM+wLySjGsYFD3z4QzusruRv7npamDnYvxhFTKhKRAv5F+oN5YFAtKbNK2Tw/ufnjvLQM7acK6dAEMB4WQ1y3qzI+lnGcBreYSTR5W3rW0nAwQFzBK/V4Q3tS7eh0CT9enYHjwq2cXM/KcIjuuSZZ0XGL8NCUC763a6AKoDpgKiQbUuEIoJHGrXIy0/4LbPkgT6l/Tx+wNlqoraPwVdJwXs7w9QKtfRJ2hAQdxiERf29/CCb3wxvvpF34BRsYAxRctd5ysFPZ0M9X8DACAlANZn2c+gJNMoy4k+tDwtU+jXUWSzRLrR6Cu7NPl/UTlEt9eVR0LqNjM+DPYo3rSxuYmwHGL/YFeyLX/zob/Gm9/yR9oVoNcRBgAz3QYA8AwUATRn4ChtAOcBADyOMQAeCQAAgzJzbKW7gWtNSOG/ZqWKO5/8FDz7Wf9EhIv6FGqiEnFAoT6KvglfVvvmirATOyQw6ALi6RhXdi/h/gfvExrpe9/7XgEAiNTxvqU2VFqUkSqvjHbah1arKe0AJ5MhTp5YQ71ekXolsgoY1LPuiPT4YpHXzWxZE6dPncMXfMHzUK+to1iKMI5naLfbqDdqbmqokRC6EbuLWDbYzZyERirL11o/6UKejMeIoiorrlzdMGvLpghKU7z+9T+N9v5l1CslEVxiDTyp8gkAMGEA4eGnfrYZBYxGYzQba+h2+xgNx9jba+PypW0pCag3qzhzbkvb/o15vkBaPo2pc4ExQjIOKNLDdpcMj2chTpy+DY97wp14whOfhklQxjAIZQMn3TaYFeWnqWaTnskKLFHydm0QNTs3E8CgHsd44N1/hl/6d/8Wx9c2ELd7aIVlac1HKi0d4SAg8OMAgKCAgKJYdNAF7CphUoowpMoya64JDLC1GgUDqexPZ3ni6veFOutQcwcECELsdBroZNN557EJApSDIqrlQCi5ktnLAAA63nTwqIGTutUOIXePQwE5BwD4XmTi8Hz6AQARLY1CUOprVG8IAHDPQVtKAKgB4CrQF7ot1wIIKm82E4bpmvg0lgDkr28R4j0vu873tM2Y59C4/cKOs6yESnYE3yPLHkn+T0tTtFsE9wZhJKRVzq4/UgpWGWhl9yU20GMmZH+fCm19mf8sKspe5wHbWxQYJxipAcfDAQBIKOqUnpkpOeh2hAH3pKc8GT/yYz+GmEwJFwAl1OdkLDSQzXQwSPxdBbVoaxjwc8T3r17F2uYmeru76LY7OH7TOXzyrz+EV/7wj2P3yg567bZkYeu1smS0xsOesH9qbFNHF4+2ly1PZxMJ4KlSTzbTWrWOShgKbZ+lWWvNOpq1CurVSGxI72BP6jwJ3vKnEFNN5E8AS4owpKCiBX36TJwonHNBpfTAdQaS+cnyrClBnHQOG90+zdU5192ZmlQz8sZsjzns5mRn1pD7n3mZST8kkRB5xjaG2QziYWM0P5CxEofFAJhvi1ym1Lso7dzC/eswAyJZ1n56dw4AQMZYev0+fVkzkCxzYN1/u9dHbzhBkaKFswJYWkwBwFphJMKzBJUogKiApGpDaqlJCm8pYGFhr96bArj/MF+LAJhruRs/eL2W79nYMaGQz2Anvv6hCZxdM8ncXxFjLLouSTlk5t+1P8vDsOjRGSF+idBcuMNbdvPhEB5BqfbZl3dVh1h16WdLsxjhpEevN9UAyPtJGX/WZ1uo/RcAwwCRBIxM1yH3FQED3HVYCYHsiUxCki3qFrvGWwpEyD2xtbtosLGEwHUxYFJPhH611JMtwjMlVFbO4LoGUYRQuhNIK27HQ3VdgKbFCINpiGlQQX86w95wiPZkgp1BH1/zkhfj9O23YViYIS6yVMV1m3GAqcz7/wYAKADAgfWpnvawV9MfUsq0ZWk4/+Y5Q/M2Gc6bUlAQDQBm+5mx4CQySmOr1UJrvcUQTwQcfuM3fx2XLl8QOmGv1xUAgJOP7dzM0aMauipHK09cAmdbFEsYAOqMpvdjAMAyo/iZYACok00apW7y1tqKPynYxJZNX/pFX4THPOYxkhVhn2bJ4obsMc+2RyqyVgooWMXAzmubwixNJcDdn/w4Lly4iLe//e24cOFCohzLFo1C30wAAM34NZo10WNg+5ebzhxHEFIfoCStNq5cuSIZqbXWumbkZyXRA9jd6eB5z3s+7rjjaewOK8qgvV5fPqvtlbS9nvT8FcVzE4LT+ZQ+Q9eP3mWc+Jj5/Ak2lIoqmCa1oGEBve4efu5nfwqUSiqzvT3ZJE54ZhJrez8RCFkCAMymrD8qgb1ELly4hN0d1iSrONvZc6dQXyui3+9I94EqQQi21otHorLPEvx4OpDWJCMyTQICBo/CrFDF87/y6zANaxiFzGiUEPCYBAIcA4DPmgAAa3StxZc8fxpr15i2xjaY99+Dn/yB70cjKGPWG6LFjgss/+D3+NwY9EcUwCqJIF/ADZutDYUqUcKYavazAoZsQcPrZhlNFKpiqtMASOiwDgAQ5FxmI1Vwta5MAAACxxS1IgugpDWadVKDXd2tOddmI7h+qAGgIlHmxGtLHatnlXV8aPe0DfLGnPCjMABEOKscCQAwrNVxYTzFp9od9MvVf1QAwCJbvyiA97Pw9jz9nxYUHw0AyFvZ1MmR8fccRAvwFRAlNsP5ZcCRFwi6Q/oMBrvm9Nq1fdsyBoCqGOtxrZuKscW4D7Gm8OEFAKZSc08Aj8H/II4RVsr4j//37yUKz6qC7bfyLcgaS4NcXx/HOUr2SAgAsxc0GUXTGbZOnABGMS6efwinTp4Bwhr+9t3vwR/9wR/gr/7ig9jbvgSGhOvVMtaqEUbtfdTDEhpkBJVDrDdq2Gw10aTobwHYXGsKhZdrURT7JYs7wdSBBdQBkAwxM8VO+MlyU8LgYLtD11eb7bV4T1KuJoARf6qt0nmTgkFSDlAKMZqRwu8DAHbjHijsTc90KrrwxetwMs9XWEZvTjJsrh45RaLMuurUzAb96XSl814EAYBsK7f0OrIB/OFV5oCehQyYzAxxX0/HRQMwdvfJgoDZ8ywOytIASn2b1J+Sp6gMgAQAGCgDIKS+hLYvqwQFNIMxqsFM2aACNDtRRXnmLnhxe9WnCwC4Xgr7Mt/yaH9jYLa8hnn5cRy4dbSTHfoUgRvxJzIUdv95u99dqUn+AM6qXreIgSQQCACIBsbRgv/5UNicAcitO/3EYX9DCjD49jw3xb7hTup2p+RkDJSpnLQQAMhcw+G1TPCsNOknGiYadKf3wvOpxpXXzc0U++1jXvAvd2jX6kSI/S4RmgRwI+ESOjHb8Lr4kX+xDgracrGIXl/b9DL+KElnFRV3V8HjAiYj2uwUlDNfX++FGgTUgVM2MxPDTFJZucGYLULLdbTjKWImB+p1bN50E25+/ONx6x13YJ+sIWoVUExR7osX7yW0eA75w6ISrjyL/ToXyiP4a4WPf/CPZwwUlQ7pUBaP/r3KgKQboipX+9l/c5QWHYOBFynYZck4Bu7hTt0EYWAxRbPVxKkzJ7G7u4PX/MyrtW8wgxuhjmkLPdYpJ46m2/yTiWQKnLyIBQAAnQjLcNn1WwnAMhDkMwUAWN2/ASvWm35zbV0yKC/4778aG+tr0pt4zNZyzOJSGCOOHQBQQhBVEEZVof8L5Zp5NGZiwgIO2vu4ePEi3vSmN+G+++4Tarx2bVCVWR8AmM5iof+TBcC/3XLuNPgeW2K12we4fOWSOKTr6xsYUwG/FGH7yh5OnDhDvge+7VtfjuGIdelVF6yTvkkFfzIbmImOBQBQISGi/7aJJD3uZF6IsXG1fnT8plSjJogwpmhihLA0w333fgK/89u/gqDIuRJLFoqibaTPM8tOB77APtELAYAiwqCM0YiORRF33/0p7O91UK83JRt526POIaiO0B90EJYqKIdVxANSUAlISHECCqUJwkqI7b0dbB4/hXJ1DShW8Xlf8KU4c+vj0CtWZBNg3b4CAFoOIPfn7BPrl9gNIIFqOafHE1RGA2z29vETP/D9GO61EY1noCQXW3NRAJBUXPpmonpKAEAYAFOUxjEC156NAACz+Jwr/UFf5gvZNgQAZE2wZtbqYW1DIpjhHDZhNvCY0oNaWwKS9k96Lmt0G7Wql6/VrJyZYulyIH2ouQV4wRuDANc/Vqi6cwEA36ocbfPP26GjAgAUlyEA0CtXcD6e4L5uD8NqXQCAf+glAIeD4uwo0QaY3Tn8M+3zm/gTyYagzyQLAOSfk+4ZLkSb64Wp/U3nBrN6FvBRJ4SlRPkUvm+z59lvnwVA27ZMBJAgoQ+I+8wGEb90begeLgYAgx5j4dWaTfSGQ3T6PfzcL7wetz/mMYlDZgyq5N6J/yWV0Q4gkJIAN9Zu2RFU5p7SqjUF2NwlE6DZEhtBAV7aRS1fmmE86OPq+QfxyQ9/CPd85EPYefB+PP6Wm1Cl4F48wLTfRTAZo1Iqyuen8UBtpKNkch+2bgBSv01b5FrOEhSwrL51AuCEIeib7N0u+aDzTvUGpNDI9Ey8tq/WppUhdCYD5Tndhx1zzyGU9pfMgqlDOe+VhAtLog7/HF7Yn9g8v/I+n1CVcSsIgXaBi+VlEhd9Yu6l595MTHA2ANIa8FwGz41FessKMiT2wX6RoCn7N637V3ugxybDgMy5Etq9eQAAsB5NBADg/qMMAOoCaXZSbJeU+Ogek5ZbpGUXN8oAePiCfx1IZQseOaxdMk8W/GnJ2+oX+PM//zx9yn/+b/qcmTC53us3BmK6hlb7Afm1Om+N246UeirzfQ0ZeStT8z+SCfi92S/rKL1GA0DmAwB6FdrZya4o+5xFe2OcZQAlH3WrTlsSGvSQ4Xu5NoDaZcv2L2vpNyXCxlSdaxN5aP0m4IbGjdZuXUqV5XJVQDBlBOg9SDcvERRU7R5pMyp6Cto2UOI2l7yl/y9jQGZtGAmAwOshmCDAfRAC1apk/4fsKBWEWDt9Brc84YkYFko4v7OL+sYmJk58VhNXqqGl80AZx5/VAMADd/3ZjPW/zHRYhiNVm16FgKQOvbkT+uzdVuZRR9L1kTr0dDbG01gEjPgdojucMESdSK4kVYTRA4XiPvWpe/Cf3/rHEviX2Lu4VNAMp9A4vEUlwJHfsiO/ADNXIt/NAwB0KDgeHJdlGgifCQCAV2vBuC1SXhsXwLGNTZzZPI5veMELJUgnI0Lq4MgaCEPJ6pJZwYVEACAqV1EIQqHPcWAJALBWnRlz0vHf+MY34q677tKaUgIAM+2XSUo7le15qPFkiEolwtpaCxQEvO2WmzAc9iXL3O12cOnyRQEANjc3MRyyh3GIg4MuylEDjcYmbr/9cfjCL/xS7O12sEbausw7ZpuV6kwROP4Tw+FVB4oD61A8MWNJ5p71nUUR6WNpAwGAeq2K2WSID37wPXj3O9+KwoxCdGPJOLGfNQEAtkpkwMvs/HwAQDemorRYKWF/r40HHjiPfo/t8mrY2NjEiVObKFb6GIy6KAd1lApl9NojuZ5qhQyMAcazAUpRAf14gAo7CSBCa/0ETp+9DZ/7nC/BpLqJaSFSAGDGDL1Sb8Vp4dQmfYnOtdyvc46YlYvHKA/7uCWc4ud+7Edx30c+Ltn/cDSVDB1ptVIPW5i4tifaBSB0AEAoUqyqYo2A6uExur2e9A2ncx9ELvDhuDvhLNnwCBy4RyGJeo65+7v0m5bgXXuDMytTKRPcYW1v2ifXB+IUjHIv18NG1LAdyJMAtxlHJO/wrN745/kxRwUAStWKaAB0wkgAgAf6A4xqDQEA/qF3AUiG3qdR2+PwGFF5YFftvAMAMjTftEWfuDuHKLb+s+Je4DuA3t9ccKDlTmnXD10CzqGZ0qGg87I4A2nlUv6+5M+FVRoAPissP1b8f6k1fhhLAHhuBuYsmRuyq0kYot3r4sue/xV42Xd8B8oV6rBIfl1tioB6ZklSsFFgdaFJOjDA/WSgzHW8c/UqWo0mapUq9vd2RWeGQDHPRXsbMBPfPkBn+zIGO9uYdQ4QDvu4fM8nUI6HmLb3Mbi6jWmvg4hB2pTaPX3U6qF0UuD+RcfP5hlrQEUTiB0FJlOxSwoKO3vhKKXUZRGz4YJg2l5+jA4mQQDTA6IRMqDA5oLMPGqizKWB+yFsmn1jqZu5085KzzMtyXuLAozslw7DAGrp05TcvBCP10ENAs1u+a/0epdbRl1/Kcjg7szEATOHzAb/tgzpf2WDfbnoQ+/pkk3Dezs0r19f6T6ggboCACYCeJB0ASBgriUA1QDYrExRJsAv5R5qK2RNuqSQBCbJnNbj+ucysH3pQ1zyx/T6r/cI1/89uRtxha5v/0t99usDEHjWibTB87/vBfrJ5j0HGNDwH0XOvxtCUXJzbYWmQx4AWPT8UrDN35PcHPYYkBKgSAA7jx8wv0Vsert8fosARC0HTEf2MNAjIqSyRjwGpfcoFAxIvVsfwJcnUihgSF/btTIt0n+z77s9gv652kudp9YamscSkWqeO9DAnPZVtdwUVKAuDWM7Kd1jy2Snzyai7yVtc80uNRwP6erDf9JGkPGdlg5Qj8wEBZMyAmNDF4DhoItGq4mYHaPCMrbO3YxScw1jdgsphQIv2wwxzQotI1MAgGyitIvF4bW4LAF8/Sv3kfPNwuVPvGfW7XZdsKtK/HyQrMHmz6R1V+aa00VhYmE+ircYAEiNvR5uhqgSiQYAz1Vh4AZI+yBO22q9it29XVzZvoy//du/Rr/fQ9/1o9cu5lT8lc7Z7mgpmCiUP8+BTbafQ7YqCwDYbRoD4DMFAPjIXX56JACAQwS5KBmkH9/cwqPOnMPXv+CFODjYF2V+TnfN3JcEACBqRkPB+v+wUkOBAoCOXq/0WK2jHE/H+K3f+k38+Z//OdqdA1mELAGgqjOdM5ZqFNlzk4FsNRIhwEo5wK23nMGAmZ0okHrdCxcviZbD5tamlnYUSuh0SBMKEIY1hEENX/WVX4utzZMISqEAOFqaqaJwbE0n1EJrBSdAhM43IocFL/CXAFlQxEjURaXrAXtU16sY9Nt421v/H3z4w3+J2WQgjAD2qh/0ujJfmvUmOp2OMAD8/Usp5xxFghIUOSGg0MJ99z2Avb0D0Rgg0+DWW29DtRGgEPYxGvdRCRvAtITOQR/lsIJmo47RqI9Obw/xdIjjp45je3cXlVoLG5snMCuE+KIv/1o0jt+OcaEs4n8iApjJQLFFigIAsfxX0VGis7wOOtiPaZbxK6/+KXzoPR/AcT7f7gCF0UjqcZUjQRCHGgABysy8kaIvwBkzh6RwBtKlgCU2nW4XMbtLsBVgOdRxFy9Tac6SS2H232XShEXCUhOnSSHKyzwnu4eIEre25eL3RJhS6LwaMFnhhZ7CCXC6umP3TkLdnZ9gs4V8vc6Pbo5J/RvbGSY1onqP3JxF2LFaxcFshoMgxIPxGA/2h5hQdFFaV2pv7UWvwwFw/pP56zcdANvwnQaAaDpYW0Z1mBN9hCVDsGoD40ZsLwuQ/GsWB9rWn9DuXcsgNzcYnKUUQwv40wtaBQAoAj/nWTrnUZMBOmdsz0hHUFlC9v15Y5233/7eJHuCqxNetiXzOzYOeTZAsqPNbQO4qjZbd6VlMznz/DJ7lzqHIVWP+wNsHtvCQxcvYG1zQxgApOP88q/9CraOH9clzPt0mfBET2VKiVYFX7kWZJXL9HM5eVdHTQYAWVWSYWV70ZBA61gE16giHbFVZq+H7fMPYefCQxgz+B8NEY4GaBF0HA4w3LmKg0sXEB/sCwBA9f1pzBZO3KfjxGmk/2G0VelSQPzR0VGlDtSJVCmln+3eVOuGrDjeg1D/k9aurpONPRuP/irPlDNnMpJQc47rl5txOvjGLNT/mUNOyhzI/JLDCvo2l7U8Knv2rD1JlfjzdkYccOlkk/+L52ctvcZFAJwB7P51HR4jCdGFDeb/zf0u+5jbzDJBWQo+GYCRrF9b4YkAWQoAZLoAJCUAwFYVqBQ18JcSEgtSXCCS+K8yDhYMqMCuPMIb2D5k9V5n/bqu/Bt7MYgRLZ8VR1p8Hs6t6wv+eeVCwZf5Z3tIVuQva68Pz5EbBwAOM3BWjcU8BkAGpPO2GvNU5g2RMI/FTmZr+H0sQ4Psw6OfvJMwYOb4AGZgkuTm4edE5ua4WE5KIJId0gcBXItBK/FW+2iZ9iJmpRCsVTUdOPHR3JymjWUMkAHuPP+U7JwBE6jsLuaShhrHFIQRTDusfr0rwXKxiWmzSfktE7mJjVJfQHglVqLPhJMAA/q+7r8KFJPpMxkNRCB+t9ND2GjhCXc+DZcPOijVmgirdQzGZIEpw5TDzfWi3SP0feqLLFvDq/ynG1vBD/+3C+0H3y8AANuaUfCMARtbqWniT0W4mIlnVpd19wwyGYjzgY+lPVya2RNzstQgZicxHyUnSq/XQ61elaz+zt4OTp89jb2DPaFoX7h0AQ8++CAeeOB++ZzV9yVHWuHArTKykuFxG7sxB8yhsNKIzDboC0o5JzwRG3R/85G2ZTWw6T1knQnfiPBaIgrFUf2dC6tYwmg4lPE/d/oMvvjznotzZ85KQM7OCPFoKPX/HFcBAAjoSLY/QliuCABgVTCk3fN4fP7NVg3bVy/jX/zLl+PW227BpUuXUK83pIUH2QbaAzsW1g3byjUaVRzbauLk8abQEMuVGra3CdbsICqz3CBK+kEzOGewX63UEI/YvqeGpz7l6fjcZ30+Dh54CN2DjlzXyVNnMRjPUAor2N7dQ2NtHQedntD49LlzfimNR4lGDI4CETDc2NgQgxCP+mhQiKowxS+8/nXY373slFqleVCiBq3+WzpfrTe1BjMSsgIz/Uc3+a/+6m9EFHFvbxf1ehWPf8JjMZkNgeJQtBBIZdN/JUG0TcufIoABhaoCCMhCGkVzjSDAFiqN4/iSr3wJhpMyYt53MUSxFApwwrnXWmuh3++qaKu0BJxiRJ0EGtVCgPJsguaggwsf+hB+8VU/ibPVOsrDIdicTJkyVG7UCs1aKUCNiCwd/ckIKE5BvQyl4CvIwjZ8g1Es6z2MypLhIxCYuLG2VpwxVQJg1pHxSZxWOlCvlqUNoWRoKEwoCt6u84aUAWhgmwRX1peWhjrpMfz3byxVA4buSwEB6yyYWZJ6MdmyZLOICLawj22tjv0owieHA1yOJ4ipRi29cvNtgK7lOp1Og8xrDTJ1/ikBQmrco7I8AwI+GXukkRrCUiTAgB+YamCrY2oq9nmNF/2baqvY3PeDez9basfzf8pdLng+Ph0+G5TnIx2Hvsseko6b3r/eU5aC6AMBzoF3GfhFo76oi0E6Xoe/6V//ov0s/b71WXbXI9RH08HRzIl+Nn1G6di6EhsHcsi51MAlLwOxxe1x88QizxLtzJB6HwXV7ChCFJJnJWDrxBZOnjmFH//pV2P38kVsnKBY6UgzNHxuQRHTeIrSJBK7JWruSfAv5FJx3IQlNqIoLDucqPo+A3/OHdoZCp3GFx/C+QcewN7OVWASi40pUE9kNBLKf7VYQLUATHo97F66hL3LVzCLY9TZlnTURXGqWabkJbZBgwqZ8x6j0CaKPCNa9LEyA1KgKKtBlJl/eR9agIXFFH45btI2y11d7hhkP6nPe9hB5zsER6VG1t1Pwk50tlR1DY5mMw4DAFB7dejr3ieXxXfqrc8/uZc5XHR1AlZLidicNaQGYiGD0sZL7L6/9t0laVjLOVkS+8tWtdSLaXf6aLTWMYzH0mnmWL2Ewnggd8E9RUSLyYQpUvxWy0Pslf5mO9pRQJzlz2ZV+LwMAJY1fQMAAq9M6cxLwIRUtdI9EV8LxIH7XumuPDWPDWYtweeNgj4jpw49d5gc2ON12TLbp+u1KHvXMhDCB3DzYykA0pz1l91Lli0uDThtDfhC04l9T0pIfPukte4E4MigJMX80J7hxp3rX/BVs+1erMHvT4JIvr9gEWo3NOcbqK5J+m9G8CWkppfGYAzs/UBfj5nqmiU+hu97uUA7/9ztivL7pB/b8Du+KKDvM/hjKeM7B4h0xdyOXuBl6hMRQcf4ch2j1Fb7ZVhFDMkOI3O2UsOJMzdh89RZTIMI/Xgi5UNpm0xnUVzZipX+qI1ZvIpvdH0ezbI/fJ8qdM+/b0bhNGmv0B9iNKIjrrRKzTCpM0BDQGeRrY+YFbastG1++Ylx1FsiDs9AX1THC1NMmJlktjkoSvB//uJ5Eaa7fPmyBKEMhhVSYpKDgcvyPs6rrkMAgFzJAs/DLHteQdpfJG5pqRHzagvtfDYeRwIA3JcUMbRlqz+TCe9Em7jZ8lmdPXMGlbCMb3zRi7HRWpNgm4rWqvyuiJkI4gVkANBBjBBGWQCgRACgEIrqf6UaoD/s4DWvfTXuufeTSumhgZ9yI400mBAmwEwE3lrNKk6caOHYFlkHrLuvY/vqPq5s7yKqVLWffJk6BCMMBn2ZP9VyDfGQ3XoRbgAAIABJREFUmcwiHnXbY3Hnk56CU60N3POJu7F1/CQqjTU0WpvoUQOAi5g/i4Gj8Bkt3MEX4qAQxyPVntHSRGj3mJIJMJN699f++9eg19tPAAARAJHxVRhTqOwiRmKZQB3xGT1oESoMSUJC+6CPj3/ibtTqNbTbezh2fAO33X5OuiDMMBIhMAn65Z9SKo3WRhCG7Ag652y3OCvOUG/Wsba+hnJtE8993j9FY/0s2l2WClCjgdl4DcyYdWM2XXQvZlMBAAYMSBmoEgDADBuzGPufuBs/+29+GKeCEBQGjGZjodVyDfFFbYFGIUCNvbMJAExjjEsT/fvUBZwU9BtP0BuO5CefeaVaE/ptFgBIMzg8tpaKHfasdVtVqlWtEkkLL1Hvli4MqhcgG4aAD2kbN1s/tpksY+CsWtur/s61xvYwdGSjsQbfcYljy1/Zo3eGyoR00xmGtRp2oxB3Dwa4TM2JUgVT6cF9I/bH0VU9wEOCX699pwGx0s/XByoloUvGSMkxaFIARTZmF/xbvTwDKfs9PY6WF1lw6jt+9ruK5GXLunwbx+DGBxDyn6UDs+hF+yLU7lz2XMcgFRxKLeHhI2l8ttjJI2icf/mbOvezeX83++3vD3PvwythSD/rmCUunrcNK+tMpM/Tn/Oyl3iZEgK9tsRM+8QYF6VpEVUii1yExZkA6CzlmczGqLVqIqD78u98Oe54ypMwIYNIUiAqmsfPFqYllKYhilLHrd1itFmfZku575P9xVIvjvNkzJZ+1PuQGSZ1/aOrF9HfvYqrV7fR73VlvYsYKLUVGLzT/s2mqJYCVMMA08EQe9tXceXiRQz2dnCsEiKcEVBI2SXzxtkfu8zzkzrTlJXi/663tFjgSWbOighuVQA37xgWEOu+4jpEzAmy5O8OIPDXTT4AW7h+vHKNVbbu7+Pv+bGQ/XOuWNrRz5YtX9ASlHRFGyOwgG5vINnWTncg/gX7irPNbKtMlGWoyREyRCgWZow00ohX0OMPl08c/drlma34+LI2qvyqseeu7azpp62EYRGW41tGC0TtPS2Bo6+S7WLij9lyEVeO+WENFv9e6Een4HYKLiQBsROpW3T/RkH310ey/o2plANSfPuwfP0qg1EgCD+Id8E739MyZCcq6mrdZZ6JkSuJn2oMiAQEUKddbCp9YAN6siAuJEBFuao/F7xs/swLRGmn++NYgAg/hvE/a2sh/3cBIsWKpxn6o8zBjB3mEaT8U1/+OexYy+ePYzQ6BEueQwJYKSBg2gK+j24fkQ5UQQV73T6OnTiNm269XZ4H3y+EZQzjCQiSyLi7HS39KZkvR///LAYA2g++R0w4HUQCAN0uQQAiqIG2iyNCV3KCcEEJY7b5Ym9FBiY+Mu85p0eZSMlniN6EAUbxUBwXBkc7+zuoNaq46yN34fL2ZQn+9/f3JShl7TZRf2aIKHr36QQAhFaYe2URZc1UfDoAADttQv/3BNiGgwEe95jHIiqF+NZv+mapr+Z1iWK2oO46oZk5pIDGMgCAGWsRFQwZa8/wng+8G6/92X+P06dPo9vri/q91OHQWIhgFinwM6yv1XHq1Do21iNRaK5UGgIAXN3ZTwAAqsmznIMAAJ9dJapi2I/RaQ+wsXYMt569Gc99xjNxzyc+iZNnzqJab6G+tolCqYxSuYqd/bZoF0hPUJLZheKnzrXU+YlIYCDXt7+3g2ajhqA0w3jYFyDgda/9acymVLbX7H8GAEg2b6dBmtgABQBmzPzPWL8e4d5PPYgr21cV0Bj1cOtt53Di5KZQ/BmOq7KoAQAu++88GSnHoM4A2QmTkTjiLG2pN+oIK+t48tO+BE+845m4utdBwM2A4XopkE4Ydp/Mvkm21gEAY1L3i3ScpzgRFFC4uo2f/K7vQWMwxBrbbE0ZBMSJMV0GAEj2z9Fsx5Mp+qMYI+mQEKJcqSoLyLlkltH3l4TGpcsBgGo5lPILtgkkrZ79vsnWMADAGAD+cR8uAGBE0UsX4BAAqE6LAgAMqlVcDUr4xHCAbWbcw5r0seU4Xz+ZM6Vvpuh5tgTAFG/1Eeg4a2tOqqUTgVFF91QYTzdV+3+rzUuRfN1UTbiHYK5t3hk2l3MqDADwn002AKNGhgXsh2v+CVYufLFWmwBuBoFPaX7Z4HtOCkFqB5fmv4Qptcg54X3QNvnPz3cExUnyAojDDg7PresnC6L42jj6NwMddSy8XCRVjl0GOwFCLLBLSvC0nM3q3PUYbHrKtqFF2Q8JDgShCj5RV4egYRgFeMpTn4wf+MHvF50WBv3U9xiOhpLZJgAcgiJMVO/UEhjta+8yO7RZ8QjVakXW64jld4WZ9FyPRwP09nZw+d67MRn2pIRQNHlcpxJp/Tkeo1YuizggO49UwxBlJhJ6A+zt7mCwv4/2lQsouSyePSf/GawC0NkC2F6JA+45o6u6UCSaAgsm6TzHOz3h4pWf4MzCVFC2TH4NmdaJCH15TnwexFi0frSm9egMgsULcfFfLAA5lH1N2GDLzV/++xn/iQAsfUtJEGbHx/6Pvijn5f5+W1r9juIpAilZm2CtWUM14uZFSLyg7Z85fz022bJ7dqtydRS/6CBHAD/m+ZD+4URlfRWKcB3nt/EjSzdjcXI+O3W3LEu8dK7PDfAYBzhtjgXXyP3D31cSQEycmxJ6Ew1gF72obeLbA/9YXLva/yL7ff8+yGJc9GLmfRqlGXzf/ohd8MAoBSw0sE/2ASZ72CXKfdDfHyyZJ0lEdwGynyQlba74qzCvDWB6xXbMPMjJTwiJnQCoN37z1qlvH/3feV1khPkrLz8H/BJANWPe3uUSPIsAAB5rFQDA83t36zFiUgDAP2/CMBX2RQmzchV73QFuuf3ROHfL7dg56EhnqlprHd0B9zkF+C3wN2jbOld81jMAdj71jpnU3RXZvmyCbm+I4YA1eXzQKvJEI8XscrVWRa/flRpvOnZJu73rDf7dvkgjYQBArVFDp99Bb9jF333076QkYGfnqtD/GeiFbN1DmuOUVHRmLm6EgnvYNGggrQwAH+SwT+YBAH/r8p3seZ/Pn+1w2HQ4I5EsQBMrZHa2FGBrawtPedKT8cWf/1yhvPGatX5Hzb0aTc2uLgMAyEoXtdziBFGlhJ2Dq/ie7/tusAVjp9tDsRDKuIvxYg2oaztEAODs2S2stUiTVwDg6s4BdnYPBACgCCH/DYZ9YYxIa8KAytF97O60EQVVnNjYwjOe8hSUmblutLC2eVyo7Sdvvg3dzkAofxT5snogVXRWuqcBACQJMFvd73VQDouolEvSf/r+e+/Gb//mryFkgCxKySl44DBPl/k3YRNjgjgAYErghGyTEHd96O+kPSGB2lJphsc9/lGo1iIMR10Ukr6iBgCIO59sSpwTpOITAGA5AAGAcrUsaymImjh98x34wud9DTqDGKWwiuFY2RoMxhn0S6Z8OpFyGykBYLBH4KMUIJzNcCwsojUa4qe+5/sxfPBBbFG0axJjRtDD0Y/DQgGNYloCwKB1mmEAqHnkOdmBYSSsg5KUAdjdWAWlteezuSxmIonBchuxiBRNpR0ge3qz/7cG//wKA1j98jwAwIz+KqdkmYO36m/zGAAGADDYIgBQIwAwAwaVCi4XgLtHQ1wl0yOqC73sxgAAfbaJ4+BKipT+rHOI1H+uz3FMEEhtk5YExJiyvs0VSptjladMql0oinMsCrrWItUNDoEe/5UfbwJR9ix4jmymtoB4yBKCtOQg74As11BhBEMqg5eTcjV+dhz5fgIyHXYUDexc9KzzGSQ/0OKBGdzm7993OPPOUz7IJFCu15oFPzSp41Og9R7ts85KI5ZKJi1xIqMtobI7EFdam+k302yyFzCyhIdZKgY+BACYQWH3D2pT0PehgN8rXvGjOHfuLMYTigXWRKxVgiUCCIWS0NPVYXV1luoxedfKUpVYWFYs5aFwIgHXq5cuoL1zRbUyjAUntStTaQcqHVcomkcgPR6jwLlIe+g0QWiXKny847EAngQRyEbjP5nfU+rTZOdn5lkxw0YBYed/GD32qACCn5lbNH9W2h+PYp1xjt2Ulu8nY+M5zw4YkC4CSwCAZRlMWTYs0crGzqvM3jX93QC8jN/jBQHCJllyRH/9pSCnsb8ocqulJ1ajm3++LB2MRzHuv+8BlMlgZGLKdQyiOHSlwv1DW3VyHic1/85W+fZn3nXOxa+POkJHAACWzV+eht13Pm0AQAHCDE2FbrKZYhFfY2lePgPu3b+Nnx/c+r+Xy1n7mR8686Hz60j8STo31bIICS6z3/76yP8e0wB6X593nkXHJgAwCQgAiHVNPqaJCd12mMRKatYdq07o/yzJnRURUblJhGjdRZgIuTsaGR6W1TZ741/PNCmxnH+Vy+yP/s066bhdwivf4DvLSzgUABBznwOG8vve/KszSc3sudN9bvVCYrml3Yd/TusL5eOmidabe3NcLKFfLKHcWMO5W29Dc20T+52etNWOqnWMhAmkz0W1VkwFRBqMumf8WV4CsP3JtwsAoJmiggQ6gz4345E4nxxrUZQfKgDQ7XWkNpibtWWR/AnkP/JsBmfFZBA/j/VgMwTlAB/+6F24sn0FV65ekfZyPD+dVRp/Qf2lBzQBgHwV8upJt+wTvGYaLQMA8g5sHgBQf3W+AVu2eeukzL4MNcxsgq5+kFRBZvqp/r65sQGyAL71m78Fp4+fFMRbFzuXCK9fSzQYGDOoWwUAqMFjAErPbIb/88d+BDs7O4KykwHA49gi4udm0xgb6w3cdNOxBABgCcDOblsAAOoBSM/PgJS9tphSOmoUbOoc9AQAoGL+ZrOFjUYVT73jDqxvHEOhFIlI3tmbb8f2zgHK1QZGY1b707FlEK2GSsXpnIgHhWiYXYoIDPVQr3KOTPAn/++b8f998H2iV0CcOCG2Osc8iVsTDQgddebVVACQcyvAoD/Fh/72I1JKMZmOsb7ewKMefYswIYajngAM8nKKrYq/pAAAnwW7VjBDFwvaPRXhywpbLQY11Nduwpc9/4WotjYxK5bRHZKaX3G9T1kjPJbMGvUDuJmQ40EAYEpHaDZFqzjFiWIRv/HvXoOPvfvdOEEHfTQQ5X/pg8xNDAXUiyU0CMoUWAMcYxKQHUIVewI7TlxwBgUAYtUqYOsVM8CKvLqMtS9UKDecjkFm7jIAEg2CmQT/DB4oGEaBQF4bjyldADwNANvgzVlc6YDfwHJfBABoNYACANWJKsUSALiImTAAdkkxcwAAx/L6GQAOfHKlKLwVpe4z0Nef1OcgC8v+3w+2afpMsMdqXulwSnDnqM8Ea/2g1QBOLW+iiu7I6b1MZR2p1of+E6faHScf/OvzARq1pnNCUoHCRcHC4UdFyi8ZAAwgk+0/87FMgiAlGyafUVbK4pdPwc0H7/yWMSCSs3vBmJ/BmOcA0+6Lvof3Sh1UMQRJAGulR3Ics2O0XUx/SpbCDYALpmU3JN2ea9T9Lc2S6mcZPEkG1a1AAUUlAFd7F3ChTSd44Qu+Bv/TP/sf0eu2pYVrr9vR63LBpxo+50wmfB89B5eCBv96PB6XVP+93V053swxAsWhlw4DylaS7DTd6skEZWqPUMjJiWpK20AKT7FMzesjbUBVKkiltl1Gch6VW0ySD6ykTBT7jjFAFs2QtLvM/E+sYhBYoOBn+MXv8Q4neha5rDTHi49rPGLXmMPaSWb/llHIee6YoPz1ZpCPYDstgLXxz/9cOT7e88l/lx1lAtdG0uVDdY9x+wvnCQUu+50uPvjnH8RsPBXBX054sl4qtTKedOfniNCtMJ7cuUzY9NCcOULAfoQhya53XeYLXz4AcuhDFMpdAnAd5Vpcvif7UY8sJQDuvOy1U3EvssTI1/HK+bIC8HjBYT5QXPX884Czv69T4LhL/2YJAyAD4OQ+x2Gfz0BMh8PvApMfT1k3LoNuQX/G1riMv/898RtdJxApv9BGZc6EZnksScC/QIiTh9f8/+IJlNc4yOxhJL+MlX1qr7y/lF9z9jl7X8ANwy7mgAD2ublzINtAda6NXhYDiQaTG09XlZuMo2xJrm0gfxMb6ZIi5nvExRIOJlM86omfg9b6plD+Sf033RCLf3SNWPCvIoByZjn/ZzkAsHffO2fMOCm1hqJgM2nf1uv2BQTQJ6J1gxQNo8NEB9MMg1Fy5GNuAvmT7igOPB0G1iPTcPeHPRSjIj7wwQ9IHfR9D9wn1HZzWBnOGdIriNChXrJHMZuLP3M9AIAtdP/+VwX/OsGzr3kAgNB12a4tjqV9HRHDY1tbctsv+/aXoRJGaf0bKXVjMhcUACBgovT5xRoAIIWJdJrJAIXSFIUQeN3PvRYf+9jHpHxgOiFlWGk0AtQWqP4cSwlAFgBoSPC/u9eRdoOcK6SZtjv7skNqxqmEbnsgJQAltsOr1zGLu3j6nXfiCU+8QwR+zp67HUFUk+A7LNcxjAkKqRiQ1Kc6hgYz4iKQ5Rgh62sN9DsHqJIBMB7g13/5F7Fz9ZKo/2ujGlfZKgzrnMF1GTw1ORS1IWk+BAoRLpzfxv33PeQAgBjnbj6Dkyc3Zbzi8QBRpk+qZ4pNWZtIsQg1TUUPgZxNAQAqFRSDKmalFp7+zOfi8XfcifEsRH9cwKwYSqaDL1Jw6VRzDYwZHHIOkHrONTudoooxjhUK+Mu3/DHe8sY34mQQoDDsCUNBS0IUACADoBEGCgAgxjSYaisW+tdkWYiToCwgCiwxGyj6EclQ2UblnFt732J/j/WQzG1m+0j1p5J+qSAgjWQQXQ9tzWoywEgziD4AcGMrefW3VwEAVLiukiGDIvqVCi5gKgDAQSkUACBm7bWwS64/BSeQndStKm2fDhu1Owi+ilPrWmIKNCVAbRrg87tCcXQZxnygTxsk1GwyCMYqIuiLLWqaV8uH7J9pB9j/zwugUpteZKyZzJG8syA2Y2kNNhEMagDY+dNnJudIgBHfUnq/Ww3ykuH3HcB5WQ7tYjNHRs0FZRaAzs2QWGs5b6rpM6BfmbZmSt7zBJwUCChKBw7aNgsI9e4srKT2jrqXPggg/e0JVNP/ZHmRdN9wOiZsp+eYQ9TaYFnUqZPH8ZOveoV0cGFHEAbdobRZUkFA53VldyQL3HgssQXUCxmje3Ag9H3uM9SaoY0xH0CdaJdRkn1adXp0i9Z6Uf4/j8eAmGOrLX9TZkl2fi4I/BMvFii7Eo+8Y7vIIc5bhVUAwFIHNgdMZPwe/s0JWRogYGsquTYZl8Ma/qstl36CX2e50vVbn9Vn8p+Hf/3z1vq8o/kinvlghAFUaWKtKHVfMd0Y/o2OOv2b8WCIt//Jf8Gg00U1qkjZAwOfUhTgcXc+EbNAV4cAl2wx6daZ+QrJeNsM/3saMLNEyxgYyxgA3H8IEFzv5cw7f15QMQGQvLr2ZK0U2QaY/oT6gGJn5gAA+bXkf4ZlRstePovW32cEMOT5WMa7BADwjz03mM3Vz+fX6/L9pyDzKLlvJ7Lqj4U9n3wALOwJArheCZKtSf+abf+RZ5xz+FXmcpkI6fyRTdYeAQSvjee8Z7gMoPFBj0X2UtjBOQAo9TNc540caO77IasAGHKKZR64C5Dv2pbktg0V6+YcdUw1p5M0or9aqeAJT71T/OXdg7awANizvNPti4h50sbQdSVhwkCPogwAEQlcMv+OEr+utqKP3E8UDh54twyNPjRmKrWuR5zQ0RiDwVD7fBeLQley4N9qS+dNumsBAPhZOmEU/ysG/DnG+UsX8PG7Py4AwD333iNiaDyP1EVTli0ItYUZa5VFxOl6TejhB2POsjEA8gi8b2AkJHJdfOY536se+1EAgIDBNylHrOeXew+kF/PnPv3peNYznyVjQS0Enp9AitTpJ8qfRulcDADMJuy1GaHXP0AQMbs8xs+89qdxzz33aAZ4qnRkqWUnTTXgoo9FBPDs2WNYa5I5QsE6ZQDs7rUFANCWTQUMhj0BJLRZAynDUwz6MQpT6jlQGGqG48c28exnfz7qjTW0WsdQLJVRb2xgMithNGaRBzNlqnVFQIOshkTNWii4zAwUhPpfCQvY276I3/i1XxImQDHJ/s8HADTQcNlLl7kvFCOUiqS/R/jIhz+BToe1/poVfsITH4NqLcB40peuCCzHSF9uE3Vv8Ducn+rgTqTMhZZOAYAySkEF41kFWydvwZd/1QswnJQwC+uIpSUd7wsYs4e2ZNUcZYnCcwQAuBKmE1QKEzTGMUb3PoDX/psfwnFurL02ms0a4ngohpUkWQIA9TBEWJhkAIBpTG9KgxFm/ceTWQIACACUtKHJAQDeXevqS1kPyWYigmAFuQeOUrUcgXoATEzyDrVds5YC+Eh3HkhctY6u9+9HAQDKMVsxlkQD4MJ0IgDAvgMA2JGB3SZuxP6wflD6nDtav9od97ynpHAyg6+bnwT/bJ1pDtuMGWaCdNoGzTL3frBvmfy8AKAeoyjlXma75v0kgLDYATSxy2wGwj/OMgdAAKACXQBlAGSCChGitcxo4h5kHjXHjm1ErzsFWtAMvQXU4sDlW8fOyzx7VyGdPbxA0IJ9s8G+CJME+V62TUSOQu5t1uVEVfb1cxLSS4Ao5QHMmLsuKDyf6DyQt0VwUTLzKhSqokwO9JxNQJp0qTDFT/3bV2FjvSW2mq1ULftPm5qIL6kn4M7reiULC4EKgBP0Om1h48XDoVwLAYA8xTefjbbOFeORltTx/snc4z2ydIH6Qj6AbsGbjZNqoczPcPF9lr/lHdTEoXddBJbZh1Wew1IH0MvsZYKTVBo7ndPe/E4CaXYZiZSJ4QfX/vpZWkMuLItP78unEPsBnN3v8gBLuzjkX6kP5faMxOF3WTrXqktadk2nqIcR3v7Hf4Lu7j5qEVvmsnJohkmpgFvueBxKtYp2KpopqCR12g44M5G9ZHeawwK4kRKKvA+Xv9fl9o9A4WER0mt5ovN8SP/7sr8mIL3nqTgGQFCjlo0DGXMJPH8dLbom+kDLXowTbD7n5zj92fFQ9RsWvRb53xa8GpDg22DfR182/jz/dEQfMb1/f+3xmEkA78RZFcvUCSv+XUQAU1/yfu5W5q2P9Pv0LSwEnj8CSQmwfw77KK8pdvpTC4LYlQHsEv2AeVeUjfcUALB5YmPnJ4WXAqhkQIkPkFYBSqbfAwCk1ILsMT4jVxqpZc0Avdtjt9+O9ZOnBEoZDGOUa3WJYclkrVTYxUrtj+qlWDJQ7YyAhp/tAMD+/QQAVA1dJ7XDYd1D2NnZTUTBWBNOVWc6hcw8GTqcn2TXAgDwGAzwe4OusADK1Qjv/+D7cdA5QLvTxv0P3i/t12hIWI9GZ7cSVWSx9Xk9dapMr9rGj25SrxUAkABpSQ3fqgVo9iIxIjkDQgCAKKOg5YUi6tWaZFBe+u0vRUihNqr7uyw0A21ObAYF4hw5+v8yBsB4NEW1RnX7HVRqIeLZCD/yo/8Hdnd3hXZfKrIDgNYes55UmjBMYzQbFQEAWg2qkMeIBAA4wN5+VwAAceoY6RWmUr4xGpJGSsQViIczdouSTPDmekXEpZ75zGfhGc94Dra393D8+BlUKk2Mp0XEosLOFnhU0ScYYJoADvVnlrZSRrezj2pURFSc4t67P4o3/+HvChuAFNWEAaCy/5l4QTKAQrc2GjKd8QilEgOvMj7w/r8UQUxp51QC7vzvniTK/5PpQGjsLElJrb43D50Vs/p/PhvqaAgAUFYAgEBHKWxgPIvwP/yzb8FwGiBqbGEw5j2TdaNt4vTahO+tlDXOCRr/yQS1sICo38OJ/1oq8UMvfTmO0ai197G+XhfhL86bkFTtUiQMgDwAMBkxaFCWB583Wy6xBECUZQk2eABAUgIwdzmlRDbb0AXhJntlNJB64Fq1jFqZ4IpmegLTlXgEAwARu6KUghQAGA1wwKxtUJXyFApiLqPwrbI8QZFsqqlr85fS7qVFp8v4J3Vs3KwIhMnnY8nCsjWrMkT0u/xnWXxD7/3Ak9eTZvmZoWXdj8s754JdBWfdvpCjWut9uSDd3aR/Ht8JWDQGUnhEhovHQLDPGuiROnCHQQARtWcTvCNyoA87I9rdRpko6T//epc6cKJjpcJ7NnR6DoozaSDtf/9wAKW2TPcIp2+SupNyGQQEGGjTpkdk8LC/snPaiNvF0srS7dykFLuWqVOqQ09j6mxJGdQP/9AP4tGPvhXDYQ+Vsmr6BFEkIKuoWRuEl9DXZ7JmpZXoZIL2/h52r+7IXKtVKzLnpQwwF5wLHkOWlrOnBGvpK0iAJvOU1EudNyxxECBXAKD545/OhzRD6TuhBsD6895+N8d06RpcUn9sa2XZ9/393b8Hc2LFgbUx0ughWaP8fIUq4Y7V5gNgRp1eBgCIUzvVLiafzpfvzx16TkfM3s57FgLAevuxUv9dn24CTxLgxDi5voE/+89vxf6VbURMg4iexBRxYYYTj70d0VoD1XpN2CwJM9BpCxjDRbxaL7BI5tUNjN3/z96bQEmWntWBN94eSy6VtXVXdVX1qm5tLaklhIQkJCEQiGEQlhAIxBwLYxskDIhtGGN7MIs9nOEcPAd7PDNmPUaAJWBYPD5jwJZsJCSE0EZLLbVaS3d19VJZWZkZkbG/eO/N3O/7//f+iIyMzMos0d2mU6qT2ZkR8bZ/+b773e/egzAAFsV/dq4c9hRmj79Xoi+rw5wcm+BfUG+ohPGcRNBd/+eNL/m7LB17XwEBvHl7gTBb4SEQBsjeAADj/b33D7YAVCJ27vp+EICK4yEk23LO/ueOeTt27VWWBQot7ey6+nnnMXUNZrNg/3vmadvzntfo7MmzY0n2P7LHFpz/vPE39bs9nrs9n9n9X552eU6lXdEu5oh9/8IWJu5dEtMatp/Zg6wCElcDBZgJijOn0Wo9E3wWAse1Gp755S9Bz4id036c+w2LWIxdGdNKDGTmflX9fxoAKNe/nUsf0GXXbsCGdqGTQnxSAAAgAElEQVTPmElkJmJw9HInAsPfM/jkzaXACCmAR/vSnnUqo3f7XVEwJgDA5PGLD31BJrg7CDnYpaubD1oYCQyU9Z+ggTOWfO7v3A3WolW2lcG+n9dmabP2ve71TU3ukrS2m6roHmu/AGJqU3VoSFLXMb3/ovSfZVhdXsFSs4Xv+e7vxnAwFACg+qqqtPo7UwviQhFG0pvvsS3AqL5L9THV/nxW9nd62wIA/JOf+McycagBEPjqQy5UYG7KAau6BaKwhvPnT+PEmtoADoYUnYrw+GWq5dflvbKw1XIBE2IKCcJTG8AJv7Nqzyc5wPG1FWk3eevf/i60t3s4e+ZmrKyekHaCpLGCrPAwTHP0RxMRZCPFR9A7EdgLRJGaKvNFNkIr9vFb7/xVbDz+MOohFbLJGlGasQT6FuQqg2beg1RApm63J0rDacqWhTo2Ntq4/zNfEACAQeuJk2u47fbz6OxsoLUUS/LF6JtVWgIJo9FQAlpWdXzayWUpknqCvKBo27is4mtAz9dEqHkxCq+OV732G3DD+TswRox+WkPcWEa701UatG1RoIWf6VmSZa2WI4k8hP0BzgcRfub7fgDh9hYCqnxjoqr7bAEgAOCFWI4jxD79a1OMCs7nAn4uWuKSiGi7CFWZiaCmGI7H4gQgAbswmlmt3237UoUAVZJmUkoJeCVJYF8yRb0CD80kFjCJiYWI4M1JPMsF6hoCzGtdh6QHTZwJgFCk/2ugCKDVAGALQAM+huMJ0qUWNgIfn+n3Sg0AOiaEBsy41mOXG6QRtBK3hbIVixRpTfQpwMn5RxCNbCz27KsegIqtsQIjG9xsf+ScyvWuAEJ8mBX8tZVXq+ti10eu8W5VxP5sz1+AqZkAZioRmlNVKpMB0/rAMWXBZGWKWxcD425AIEx0TjRQFbDKJpHs+zsgADD/GU0HXwe5j+W1Sw8qaxjlaC2r9+X5ORTK8rrNy0sLRdOCUIIHjlK0ZQEIS8EIRhIMlzUmDBA3zPyUHkld3bjeqHPIBHESoLWU4DWveRW+9c1vRJaPUNB2D7QaLUSHhH1f0k5n5jchDanwmx79ES2C+32k7CcWJ0EjNise8Lmsn1XFXn/muYmWiARtGjMQaO73B7pm0+Y0ieX+ESyx98uOHXfMVWNtGiSQxJkONkGgGkX1uogFUzmc/20VyG3QaoEBN0ZgBZbvt0UNam7MahzZOcH32TYauUbfF0cFWctNsMnPkfjIsD147ETmsOoKkf3AL8uG2G95c+ON2fErNPlsMQDA87Qggg3GLduK1z0LMMyO/70AQDkvXXj2APAMyOM4PEwnDwpc0XJ1WgfcAAAcg3R6olCnF+DS5z6Hxx+8iO3L61hrLWPc7WFIR52zp3HhrjvQ6/dFV2cwGiKI2ELnYTgelRV2s91P89SugybAfgyA/faFwyb/1YqzeFXT56T2aqV4nRm7dFPQeEJZR/NAgMXnr+vNYQtw4mDBCvwRbsIR3qoxpIAjB3+KUtgyAQ+/a1X5YGcxexQx8aHF88EPP/04SsbWYT9gv9G5399n3W7mv94FbN2fpwBAq8XlxJf8NHGi0+4xiU2pUddsLWO73cHNd96F+g2nkRoHG5vvKL+0uidWU8Q+Lzte+dTE9eZvcgvAzqUPFlMIb4nwKL2dD2AwHEpyxKSAwRd/x5hFe/iORkJjYCM9k4GH8WSMze2ruPe+e0UL4JHHHpFeynkAgFTqU1Y4NPm3AexeAIC7+biDcFbLgNfETVw0DziwFiQnVdfa4QEAN7iRczTBnwS6tLYRsSQPO9ttLC8tYanRxNd+zWtxx+23Kx14avAuBgC0Nz80vfSM2wkw1JQGixSTfIT7Pvsp/OIv/xutEjLAqIULAYDjxxL1ha4F0gLQ2elLRYloXJ/2Tx6wtb0pAAATzfGQSZ8vAABzwDAkwkdhwxO44/a78BUveQVGw0xYAIPBBEHcxKTwRQtgkKoKPgEATlwmrHxGTPLjkNHECF4+wu++653YuvIYGhTCy6hjIVLp2vJsl2uzPgi9niKC9bpoXzDZzzJPGAgPPvgILj++KZV4jsNz58/i1OlV9Afb0gZACzH2QCtNmwKaQ4EYQtLcfW64EwlKpH8/Sw1YphoWOmYZyDeQIcLtz3oBvvwVX41uGmCYB8i9SCyPCqKZTk+w/JfpnyPA4oc1hMMhbokS/Mo//1k88vGPoyVPmBsrq08AnZJatQBLERkjTFrGGNO+kO/PWENVAEDvkoqKDV0AwFCPJdlzVGN3AWQGNJziwRkAQDQY8kxUwRtJJK0Tog9A1sqTAACIMt00LABQWBHAwsNokmPcaooN4P2DvgAARdTAYJQiOiIAoD2I2n5V9VKbftZJjp2drrAwCAJIa4BoApR8Ian4ugHYbLWO41qTZh1z1gnAtgB4DgNg3vbNRMomrrNBIo8rAJuZS+54sOfh2hC656ZrsLYQuPR/BaNVF4JrEFvRtLWhYunY40gFlMHroSOo3Vd8bQAAKw0mgHPOwU1elcI+TbG1x7BuGBz/ZULlwgmOEr/ua1op1+epbQGWZcCfqVhNYID/gsjnMonBsCcAwB133Yrv/QffjTTtY3m1Je45XkCvZLaYUfNE6eRyThSW47/JBO3tLRGqY/Iv1WzjzaxK/zkiafEZG7FCTTYZI1AcUdwJ2ONv2vfqzaZYywoAkE2E+UfhVtn/HabJfuC5uyfzXkgibgAAsgQ55pls28Te3e/daiR/z9fx/XxOBLv4fuqz8PPcuMLGAq44Jn9HAEBeZ56x/N0R/ON9jULqsahzh23X0/vEQsbiAsoiir0GtIuDdF6jPWcLALhFj0U9wi5gNVsRdUEVJTbsPpFd+4M51fKzyAAwu3OV0FZtAGQA1NkyUgDt9XV8+qMfQ94bqDhrEGCHgPtyEzfdcStislJ8grUjIlQykMlCMbZIVfXf4hbObTtY+jZnrXASwf1SpXl/t9vlUY6/V/HYfrboJJWMm8pJRPcBglEy66cAgKki18IWqP2T/0UAlpw72+gOewMOc9Od91gG1YG2D+ccXS6aCsrplwUG5p3WXim6FnIOfyE2Bzn8JxzlnfsDALNr9SwAwHZWBVVM61rZq693lK08TPq1qEgNLF++EwQ4c8utwFJrCgAo2Yzmps4Cf65o8NMAAFDrPEwGgH5JkDG1mKvwFAcZk+Lt9o5JBmPJVEWZX3rwD//FoIYBy3A8FL/0+x/4DB5+9GFcubouFoCkS08DAEqFF9EsAhBO8m8H16JFZ/ZMLU3WBgYuA2Bh/43bLjFnA9wviJm7IXAxMZREBloS6DHAqXno73SlknDrhZvxXd/5ndja3MKx1WMzG+/BAQBJnrnwF5oUpJMB4kaIf/sbv4YPfugDCoAI0KP32qpGzzIAVpcjRKGPemMJDz70CEZj9rpnWFpeRnunIwDAdpsMgEQgfyb+dBYgEEAAIK5T6byNmy/cgtEgxd/9zr8v7QFRTIufJeRFQD1rDDOgz89mldqndQst2JReSZXqmEJAkyF2rl7G//vv/2/02lfRYHYmHsHapy1j2yTPslAwAGEFtez79RRpLAK0Wsfw8Y/fJ2DEYDBCnCS465m3ww8yZPkAYVxIUEwf2DCk1Q4dmcYovELaWAJR/ufCxRYKvmdiWg10uinA4yNJmkhzH0HjGN70HX8XndRHWqujPyLoEEvy51KX3Gtg9brwC4TjIW6Lm/jz3/sD/Idf+zWcIM2evek5WQA1hHmOFnxhAEQBWQQp0pqq1/sTinLpHLcAAO/RYDQWBgB1ILgIa5KnGz7HtlWu3gWQlTUW7eXi/BbtCKMmzu8cL6S+RhQio07BkxQAYABKG0DaUQ4bdQEAPpeOscm2Bi+WcR54VlX2cGug2ACZHn9NeOnAQis0VvrpyMIEvBLBYXJlwU5NYMamH5tgUiTz1Fr+2QTHjrfZqqroqAilZpo55YKobtK/e33VGspsBcS+X8aJA6LOjhWKzvo1FZp0j6mt7OqCwD3GCiTyv6cSEaqI+8ETBwCY0oKl8uomqtHcNJBQaRlMVUNIfhcGxzSoY2fa1HPzuJ64FXBVSxe4ji00poWALQlsFyAAQOJSa7mOE6ePYWm5jp/86X+CcdpDcylBZ2cbecHXLiPPVZgvoHgaWUZpivFggNFwgOGgL8wz6zRj92JScwkQ1H0KYXEMWith3ZOluszk1rQSDdMxknoDvUEfIRP/NJU1IB0PFHRwmCKzQaM7s9z7KpwH6RFV4EHshE0iL8UJnyKFe1OI+blUYSe4y9dz/nC88but0BMQsPONr3c1HVj1tyJg7jyRsWy1TeiCECsDgK+1onBaYJgvQOle76JYRgJYbnELlh6eu6uvwpfa/55X4Fi0is2CAIue0+znzCukKASo28p0EqZpDV1uaHUbsG1kOMIH3/NehFmOwdY2bjxxApvdDkZRiLWzN+LCzTeDY2xcZJgIK4m6R4GCAGV7iyEtuC42e9DjD7qa2+riQV8/9Wy/RMd282lX4b10STBgsDCp2AI00wJgcwH3+97XtxgEWAwwaTumW629tvtYAeHX9j59texeCxT63cL+bI7O/9ZYbBq9mAVkpt43A3QIm5laNwdCIOZfobVuPcz1H/09+wMA7nrp7osCDnKWGw0MjSE0npd411rS1tSZKmksgZpLtAlvd3u465nPwcqpU+hTwFzA43I1mXtZs/NUYlNbEPybzACYCwDYLcVUZ1jNZZDW2emiS5/FjGiNUQ49ioKKbEYZGo06dno7iJIQH/rwn6Pd7eDipYcwHA8k8fLYSy4JhNKP2TcrVTFDPXQD4tlNaT8wwN0MbcDMIEDFJyoGwLwNTMSTSmXK6dl9GABAFiXLABAsgD3z6rNL4b/xYIjXvfZr8bKXfgV2Oh2srKzOBDh7AwCs/M8yAAgAeFBvcAEAluv4Rz/+o9jubEkgRRV4JuusPApLgIrQpgUgjjxcuHADlluBAO5JfQkbV7fR7Y1EjIN0T4I6k8kYnU5H/WjzmiT+Xi2SVgCKUYXxRI598vgpaUd41StejRe/8KViFXjy1BkMR0T9QoyyGvpUqGd10KjgS+1UsodMK7H5CF+4/1N4/3v/GJNBRxgAyNkCoEFAlTybxUdAgUwSKKVnJhiTkubFSOIl/PmHPirVMY75ldUV3P28Z6Hb24RP1oKn1lg1Ju+0JpJOVnVR4DgWYKymAl5CyzVVIQ0My65uSb5rfh074xre8Jbvgt88iUEWIoX259ZE5ZVJZiU2ZylL3LwmfiaU/1vCOtqfvh8//w//oQAAdD/w+Lw4X7IcSzVfGAAlAODRO5wUPAJqbHHQyj8Vyfn5ZAAMRqRQ8vxUpGw+AGDDT52jFSJdUixKyjATCYISVCBn8E9HANCxYkaF/VoCy6NsYm4LwDwGAAGAJKNDgod+HOOK7+Eh5Ngg+FkEmDAB5aa1j1DcwqBaeoRN+8F4LBRm0qQVAND+aYGKyJgw/9z1TkTE9mkBsMm1HYMu3Z6f6UbfsxXw2ar/VBIgAnHTEk5u8m8BAPf6p0EIAoJMLquEn+/RFgCt+NvvVoti6nwIjimt5whf06HdtTAAJAOnBkBp3adASjm7RZjVKBbNLfMQwNgNGDCZL0Nb+ThWQjRQd/cVjhoS8DivrACkANrGxrLm5QICnLnpNBqtEP/rz/0zrB1voVZjy1ZXAKwwbMGrkY2jFn9k5DDpH/Z6SEfa4y/HdMY4/5uaKAIAhAEo8Ed1fyYU2h7oSaWbDAAZAwEZXCniOm2E+4iSWP4WRyGKCW3wKgDAjk37QOf1kJYgiknI+Rjsfm2/2znhVqFnE1jeZysaZ8equ+/bseayBtz7z2uW+210HOzY1facqtefDAAr1GlF0aZbAPYewAsBAK7/Tg/0vEngMgjsvdgvJtprMs0DAOS+zaiAT4F5M+Nm9rNpBWjjHmW36XS2WgA+tYcolpjn+PCfvh+j7TaG7TbOnjqJ7W4XaRQibDXw7Oc+Fz0y8sgkpW5OjR7uESZWpMyxFpRUwUxLe7zDLiBHKN6WMclhj833GVfjPWnkcncdb3qZO5YR5gVSwKDejPvlPufFCfzi5H+/6+IzUg2Iw97Fox1fxt0ee7d7RvO0IyQfkfO3Gix6tQd5n70vTP79/G8WADAdq/DZm3Y+Sf41glRZAIUEUmHxBOxhluo/W4GpgfW8F7yIVUL0BcRZnPzLMXeBLzaa1fmw19dsPLDfmH6q/b3WfugDBoAzC7E0HTuXQeE22eCY0HjSq812ADoEyAZ5tA4AAQDq9Ri9QU8cAP7sg+/HMB3h4Ucuig4ARYjsMUh/1Yo4Pc5peWfOwem3s5Pabt7uZrRr85EAzbEBEds1irUp3ZHBx+wC6C4Y1xMAKCsg5t5bxIoCdXwAK0tLOLa8gm/7lm8VDQDeB/YHs5JSfe0GAMTCkdV+ugXQQse0AIgwICdfoS0UtgXgH7zje8Vfl5UPVn8PAgCQBpwXPuKkifUrW0LRIfLODbjXV+VoKnKSzk4GABX2BQAQZcMRPC/HytIqWvUWIj/G3/nbfw+97hCrqycxZIJAOnzhoz/JMMwKQfy4CFDLgIOVZx8gQ1BM8Bd/9l/wyY//BZD2pd+9RtVr6YPTsEKIRhZ95G88AhIQqnEc1QUACIIG6Nj3kY/cC9+P0e8NcfrGU8IAaHfWESXssx0K/bqYWAE95WN6FOVL2J/L3jqbtJvVh0wD2bNYIdIIJEtzxPUV9CYBXvSKr8G5Z7wA2/0cUXMNfYIlgtJrpU+owuY65L0eMA5y+OMRbip8rPQG+MnvfTuSdAxiH6zrM4klANCCV7UAkAHgUQ0c8Mbs9VUAQO4nWR8GACADQOa+zwTUZQGYzU4wAbtu2O1PF+MS1S9bACgqptRi3u8kMo4AtBF7kgIAYkNFhm4QYicIsBF4eCTwcSUv0KddIwG0nOd/+AyUQn42waC3Ne3/+E9bNzXxVyaQitroulYtui5IqVXzqp/eTYbsGrE7wbXPskpE3Sr1bAV1aj2Vcaybtbuxu2uk2wLgBlxyjKKGbocihlYETgMyKzoq7BfTEmA/303G5PNMgH+4jdcGDtWGdy0bvqwovmnQKbVn7GdVzjoyH2yiUy4F+oOAhuaZaq5v+UrqcT02quYWoLObs4JArCApdbLySTa23zUCxxxPQ5w4uYKl5RjveMfb8eUvuQeDfltsQkWhP4O4S3AN5Vgc9HZE7Z/JP4UECY7yREpgR7OJko1AGz4yoYSJwd52tgmSTeBrfznXDlbZ6YASxrG0hZGuTQCAOiAUeRO8wgobOvR53h9rI+cmJWUSbm0mRT9Dqe52PtjPsy4Cs8m8/N1oD7Ayaivl7ncex3UhcMEEnZMqUkWhXss2EHFOngfvgemxdwEAAul8rwUAtAVg7/Vj0Xjk/aYI4KIaDK/BjYXceWJjHPu7qdjGrGkugDAPALDX6gJzi2Iudw3Qmp8aRzKZEoGvsiqnzCphYdFCeDTGQ/ffjwfvvx+10RgrjYaMoTyOMMwyPOs5z0bKuRBSyDYTcTECT/MYANJ7bgAAEdA8bP45J7G41nXoCMVfXXP3GDru59qXKJBf0f1F/b6o2lfcceACuYuv6fB7nwUAVMT0sF+HP/68+VOeivnYcnjM0YuQ+ItSRs75mxxWn425JAs4zV6h4MdHYADYgtZRBvDR6rf725AsBhu5R1rwSe35LAigOX1NHKkayyvY7vYRJA10h2PceNN53HzrHdgZjZGzvUoFqqbmw8Hn1eIF4FrigcOO4CfyfbX2Qx/UpdCKpLkjGNrfzMo/8+RmcxlRlKDfH2Jrc1tVgEUD4LCTUPsa+RncBi5fuYyPfvwj6PQ6UoUWiw2KdJlKvPYgesIA0D7RSjW7TKCdjUuCqTK4rGiWdrNy/27fbwEADtxZAGB2MF9vAEACDAcAKO3/CiCJY7z6K1+JV778FdISwKBMVP6nFs+9AYCaH5QAAEVfLABABoAEWlENn//C/fiZn/1ptJabAgCw+ksXACYkEsgbBoBQ9yMPN998I1aWQnR32iICePzEaVzZ2GZbFwbDkQjgdXs76PW60lfJfufJuEAY1EH3AVbfC5/K+BlOnziNJKxjsNPH67/hDbj5/K08K1HDrwV1pCAAkKPPaldNrfDkaoUpUSAoMsRejj/+D7+Pi5//NIJ8BL+Y0EBQhKok8DDBhXh/StjJcT+RAJosh8CPkE1q4mhw6eHLuHjxcfheIvf53IWbcMONJzAct+EHE2Q51bQjuR7xKfUIUtbgRz4C0hGkYMdRrT7xkiTZ9dIkA8QHJuMMYdzCJFjCyfN34ste8XXYHBSIm8fRG5DGGjoAgKUOKH+JG9AwyBFOUpwaZyIE+PM/9mNoP3wRYS1HzA0/z0sAgC4AogFAAMBXBoCfegIASAsAP1ZcBqjHkUnVTnQ/RGhTEw65DDPHZJG299ah/rt9afoSCgGasWlsyhj810MfMePwJzEAEFEQMk7Q9jys+zVcTmIBADoCzgSoZWQwHH79o8uDu3bJR9HeTpJ9VhgVuLIDuArCFXvhGizJiAns3ACP77H9vnaTcTc0/swEZ9HXQhsm2TYqCqmbBNjPtGCqC07YNZlbzmSkLgASMJlWCM4TfQ17wwn2Vr2r0/eKPfgysw+5h3IwTyPY17LhawLDpbg6vr6/Sv4rsEafoTvUpdWGbUTmWVO4TPcA2uGahEgev1p0Wp0O3XfMXCQAJbaadozQMjYVpg3dWVCkWG7FOH16Fd/8xv8eb37z38JOZxNLS4nYc/LqRUaCNn+9Hex0tjESZ4lJ2bozdXN5LuZ8dNGrqv4izmvYAARHrcAcgWDq+xAIIABQb9RFA4CJc5Fyja4EyNzkcV5SOQtA6b6kYD3HGun7/M5Ee5ZNYJ9tOYasdzzXyIDOCNPv59xxfex1jDpgEa2o2DJg2m74ehnvbJkLAjkHMnq4dxPckzYDAwBYsIJiiAsz+AUjW/Bz0dHY+0VW48AFCl09Azu/5yX3/FQpDsxU8V0AZt6x3c+a/Xx7puVnGhFAJoGi62NiIGFCSpWHTjciZoFRp4O/fP/7EGbUrtFnThu77nCIczdfQHN1WYUFOcloUUl2hBNPCdBkQl3eO2WAHd5FdLZWdphFyNQwDvNWDV/2eKf7ubKlGLDMtszq2zh21A7WfS57MTj2PsnDAVi6zrGocVgEwF7Z4W6fHFVA5uprHlVc75S5Y86lMv6iYLAFAOa9Zt7vqs87qHzgous7GoL1pQYAFj8Z3X/NzqhMMNOua+oD4vyVtJawSYHuRgtZLcDtdz4L9dYydgYj1JK6FPX0/5Ztpw9s3qgsfyeBqcyAhQjgtcQDhxuFT+y7FgAAeqvCMJIkoChq0q9cr7dEFK293RFqt3ibHzoAY3Kv4mm087v3U/figc9/Fpc3LgsbgGJqBAAs8m4BANrfiXe4AAC6KbvoPM/bBsKzgaf9m6XRzgYJLgDAzd8yAHYl/6KXoIG6LEN79DEfdADZ87X9pLZSzBaAoObh3E034Q2v/yacPnFSNn3+nkkrBZUqEODaAQD24DIYiRoh/ug//nv8zu//NkKxiRovBACS2JcWgOPH6ti4chm9/hhR3MA4pQWUKsrTwWEw7GMw6JcAAPv746gpAIAkxz7V6DMcWzmGZtzkjzh/9ha89qu/TsQCQaX8IMHEC9CjECDdHywAwFVCcuJcErFm5OH33vXruPr4wwiLMYp0KFR4AQDYL29dEWYAAFa+ZBMsSIeLBAD4yF/+FUT0mtZ8UYxbbrtZLBBJ/8+LASZZT2ztcsoYM2FjxZ3CW5EH6qpRC4DXJ57bpcUXuwJ4PkqrJQWM/yYU/YuW0Th+Dq/8ujeim0UY5xGKGvUv2ONsGABlt6fOTW4+fS9HHcBab4jb6w28+1/+K9z7gT+Dl42RBF7JAGgWtbIFoKhNSgAgzAL41HnQvVAAgJqIdOUCAPQHQwUAaD9m1b+rcGEXADDbAkDgg8Gv2P75vF7rQQ7Efk2sCZ/MAEA4zsVbdrMoBAC42mri8iTDdp8iYxERnCMBAKywikaEATNtL5voLZoEWKnfetPLyoxgWmQBqY2YVs5VPZ//7LpH29ap983YrbkJ/rwKoH3U7jpWBYiesHkIAtjjz7IQCCTO/q08DsHfUr3euhFQlM5ep/5uFgDQ/1aQwKf2x6H3n92b/0HXaxtAT4iMT1GguYbYKpun7jlTgEAFDki7jSwq2t4hQICwsYx7C/dfCoxSCJbWk6UNkgkhvQIZGU6CmOh+mKcTZExCSWHKxhh0txF4BFiX8VWv+gq8/e3fhVoxRhBw7RzBr02QT0YY9nvo7bTR63bkvZyr1OoQ5wGzz1kbJk0uPKm8pDVSrgmeUkfAEwCAWgJMgLmuMull+9eYnxkpAMC9ngCAONtMCA4qs8Udp7Ng0myCasclafiTVPv3rYAfQTH+t+xrzvyw47CcQyiMSKu+zgoI8rvVAZg97ux5qsuJAW4oTGzbHkyf9Xg4Mm5JmTAWhQFg3JVsa+Oi8buQgs2gVxSw9/7i+Vs3BHstNqm3a4V997zEb54OkgsACHjjrktzXJjcz3fPVAAMIwJnk38mVfxZpVHVBpcuNtSxiYoCH3zPezDp9VAQrAlCAWcp0rp6Yg233H4busOBMADiJh0BRlMigDxPW/23iRn30MPCh1Uid/gg/ijHXnR8+7lS5DJXaB0v7DPlc6wqsI6//T6WnNNXuzh5X7SeSmhk27gOdQuPBgAwbrY+9OU+J4vQDJXf+d1MfdSMUrsb7AZkSkBhDlgjYJWfTzEIruU2KLPgqQMAzOZIvFvUwdJxrFpXMvMlVjfiurTg5h7D6wxjnLjhLG646TxGdAai8wqLwbaYpzuIeRj63c4DmyPN6k3w/k03Mc6M7kODU9fyJJ+419a2Hnp/oZPU3DBnPvP3rP42mi2p/AsdmOlnjXtdGZEAACAASURBVGg7Paj72Ni4sicAsD++VUiVnxTxtRNreN/734dHHruEi5cuCg2dooCWCmI3b6XWcRNlC4AGutUiI+XJqYqYDUitfQ9vNQM0fobQ/cQyqVqG5wEAeyX3FQBQ9WbObnaLA8rquCUAYPAoOSaDC9REMf3Vr3wVXvWVXykJ5KDXRz1SgTjX195Viy+XJFHLF0REGAASSApcxopugMALMUrHqLcS/Nqv/SI+9OEPCvhC6hyrz/zHdg+ttLAizWoJGQkEAG7EyeNLePyxRzEYpNL/32iuqGpnkqDdaSPLUwEA6rTDmxTS55/ETfme0arKGyGKfdmYT584hThMxBvoDa9/Ixr1JRHCIwCQe7EAAL0JWwAMA4BAAHUh+MyzIZYSH+/69V9Cd2sdAZXuBxROJMOhkklS+r8VDREjZfHEppDfhJaIYQNx1MJ/fs+fotVcFWcA2krddset6A06aC1RwKqnYlqNuKQ/U4eEgBXBE14Mk3+OLRXJNM/Zos2S3Kl9E5/jTm+M1F9C6+QFvOp134IsWMZGe4B6c9Wg8wpiOMR6GSXEHga1DA3fw1J/gFsaTfyXd70b//UP/gDeoI9m4ImNEvsok1oNjSgQsUSyHoqaUvFD2gAWpP8X0tPOZKQWhPIz6cc73Z4AAFT1ngYAdCktA2SDpOqVVpsSA/R0rEkKq/6S8JL2ysDUA5aTSMSeqq/pfuP588cNOg4fQkn8IQyEGiLRCrMuANpqQXptyDHRaGGzyLHue9haauJymmGzO0QYxdrDfAQGAO+HTdhlbRJjZQVNyDyx/737EApxi6+6qUzOu1fi3DDnS56bCFdWImllhdQ8QwFVDb3aHkM2VXsyuYfArxvLQlU5H1ExPk3l314UY5vcldoW9hxN24NAeiUV3AlwHKsqXR61331+AjUvMK1+Z8ep/Y0NDKb2kilNiypErEYcGT+cYdaeUKtptspmf1aHBxVv1L8p7VbamEiB9AIBckVvg8+fiTTvAQU84wR+FCOIY/lOpNE2FimESqE9XdHkH5c0cV+l7WaGU2ur2N68jPGwi9tvPYe/89a3oFFX9f3QzxH6GUaDDnY6bey0tzEe9uGRPRR6iANfWAGa3CvlnftCCfJwc6bdH0Fqmdu+ANPcK5h0MuHl+EwSbVXj7wkANFtNcUVh+JeNqcGi92ZqbO0xpqfGuLgU+XIcJuyMRwh4SdU9SSQZnxWhKp+idVIpCuNIEIMWgPb9BC1EF8YBEOwcKAGEQhX+uZZVWhXqlCJjM6dNa4AkCmXNk/Nk7MIWANOusB+DZVH8IOmPbUEp1129QgVplMFJ5oWyGZVNyUSQ18DzIfAztY47CbwmiM6cse1elrHDGIxWj8V061EJEJi2jPITDLBnn4G0p9GK0thxiaYN9wenekeJDCb7S2GIes3DX/7p+7B9+TJ79gRkIn+ELJSk1cTz7nkBrmxvigZAc3lJ3KvcNc2t7loRMPdYhwnDD1u7LuPEwxzUec+847tJjxbGdDxYcU471wRcmqn+2zm4uPe/WgvLOPMQ16EU+EMTYJxM/XAxgCTgBJncnMdcx7yecZlSzqEkdZTz1w+YfRYWLNjr97lXIPULZEcowzN2OVoLwOHuXfm492kB3530u8VS7inaOqbqURrjSmOQWQMI8F3tdFFfPoa05uPOZ9+NoN5EnzpjrWVpEZi+gsMAAHsP3v0LAkddAQ4xca7jW2pXvvifCybD2qvJgFB7MCVI8UM0m7QMclMP87jMdW9sbMjGSaRbFxb1bhb7Mdn4lAJtFxYLCsgmykUppJfuGGEU4E/+059gY/MqtrY2sXqMdms9STzcWec+bPtZU49AEJ3qi+rEo+FQqHp8mLxODarNQCSj0byB522DBr6W17NIRViDxspzct5g3+9ZsQfQBisMOHjcU6dO4bFHH5Vefyb/zXodb/vu75H/5rXQDYCbN5Nfaz+kK5AiolMBsbRP6PTyvVAYHb7QEJn08Q6yyu4hbsb40R/5AfQGXYwnI3m9qP/7tJWKRRjK9wq0mhFGw65QSJ/7nLuERpqOxli/so3L65tYWzst07jRbKKz00E6GQkIwDMg5ZOUszxnYsFgmYsvGQCq2LyytIxmo4F6XMedt92JF9x9D4rMR72+gjQP0B0VSGsRxhQDIcuAnfE5EBMomvQRFkO869d/EUXaxXiwA+beItBl++YNYqrIKQv3GkKTrbDUOoaNK2006qvIcg8f/OBfiJDhZJJiZbWFZ9x1OzJW1IZdNBqJMF8IhKSTHuKEav6JBMG892Q+KF1euLnV5mAGrwV3GDjxHX7YwLBoYHsQ4jv+3g+im4YYF7EKnwhlXm395CnKgq8tDFaEJqjlqGcZlthfv7GJn/6+78dpz8cKwaOMlRJS7VKxBWs1EkTEAFg1s8m4NimYz6TaAD+b/2pod3bU4svcNLYC8DqJBsp4NQlrOc5lLu0lzObiryps2IpDRPxM8pCN1znXDEk6HAXrah7pfCsrHMq/2W+azf27jHEmbGyxmei5cUNmVYgOC9xc4zzAGB56cYx1D9hsJtiGh43tHZlHBSn8Uyrueig3CF50ctNBtllbTW+9TYQdAuLUZwtDYIbCNl3Fs+DA7jNQ3Xj2sNMCUtkD/NJeclt1V50Vsa10kjRJACeZMF/GfSY2KqYmQIYRJasYWBXAMPuUdPUxDB0nhDIdMoa2qoCIhgjTwYO+pRLH1Ne4ARFbc+xar+NSn0u1n5X70QyAZUFC7oG0NZWWDGOBy0Rdro/JPOeCq4Fg2hhs4CB98Ibib5+C3VtqBGBDBXLFcpX3mKr0rJ4zSSQDoN4QDQovipAzceOcMEmc9DjXMmmfk95JAzByTBBYInOM7QDaW2kCrJzCfwHWjq1i7dgyTqy1BMhcWV5Cq5mgHgeIJPmvIfILjHodTIZ9ceuIAgUFhPMmgCQFTcn8ClFvNJFOMnR7fQURydjq01KP/CT7XNwnqU/B7TGfN08Os6e6n+NqRpTJYAkk2fFRRQzua/g5liFTglZGFNGybaipU2nKGEKprOsZ/CJFf2sDNVrRZiMxs+b8kgqs3RhMxetQC5jMB1MA4bO2+4txXmDPNwWcqeXDMaV/5zWb+Z1nGHW4mu29frpMDHvN5TMxAoAca5bVIAWU0Uj2Ta7jAjgoxCBAiawzVpdAwCqCDB4K38ekVkgf/0Tuido7TmglPJngRKOFJC/wxU/ehwfuvRf5gEBSCxO+xvdw9sI5nLzxBmEAEGSi0CTXLApklnpKPAuzNVVig0dJQGfdPg73FA+3e02nfdOtoFVKxTMi2MR7TDCLz17jE+7jKuBp2bB8rrZQZvel/RIgiwXPvu6g+98Rcl9zsxffvYXrhzMWyg3GfOpB0jpN8J2144CP375DCxBH46+5xZYDHt55WQkVXftbr8s7bDGOH6b7idUA4HrBGNQLI3RHE9SiBm44dzNOnT0vbQD98USAP20VOPgM2h2DHOVCKnefo3zKE/ne2tWH31vYflMNOJmYsec3FBV4VkbdgFtjsWrQcsHvdbvY3jaaANx02H/HZJpiZEzg7Zc2uJb5PAc/wxcKKbXb2/jABz6Arfa2MAJWV1dFGJDBSnk0mbDuI5w6s1IR2oUASC8kpc+K+TABlqBAJi4hSO3fFkTcAACWVSBIPUWY9vjSYFMpm3JXrrkSqNdCEICbHZNI7SHMxDKOAkv8/u3f9m149l3PFJCFlYnA99HZbqPVWtJA3H4Z6kxFg5EyiqEPM4gPVPBJ2A8MUWpAEIM0ViaxP/jDP4DBiGKMGlSoCJcn55GOR1IZatQDpGkPS60Ez37WnZIAjUcpHrr4GNrtPoKwIcHN6rE1tHfaCEICCQQANPhh1soWkiLnBk/0PsU4HeDkyRMCGHFJiMMYZ284i6959WuRjQrE0RJqfgOjLEBvUsMw9zBhcuxRaVorycWoAz/r4V3v/EXU8j6yMceOqjRbAMumBlolk1QdWS2XajcT//b2AK3mmjgQfOq+TwsolecpbjhzEjeeOYU0Y2AzRpzE4sfuBzmyoosorslzcfsd3cBJwq45lRQqcPkF/bgTDIsWOsMI3/rW78cgTzCpxWJ5YiSSZgAAVgEpMqh9wLQSY3Xf63Vx8v9PQH7ye74Xx4djrHF4p0NR/h/XUlDrjwBAXPMQjiaI6eGdpbKAVgCAfrYFAHq9vulxpiaGigFyka4SzQoAu9aFjFBDPfQEACA7QOBDjhUZf1Q490r7Mf3sir1h+AcGCjj4BuCeo1BNmdzlNdQnVPPPHQBAmQFB5ov+RC+J8TgKbDUTdDwPV7Y66pJhUOu9WEIHCaDcHky7jmhRvBIpdcO9knWxLwDAgHu3DZoditJny15ZaomYijvPl2umJmZmJTV6I6z2lWukiJOSQMMgW+n4GUUezQ2W93NsSpVp7xq9iti5MQnXY8tlclofzEv0flbv4A6i1+PCwTbBVxDTVrlKjQHDgOK7RORO3q7Ve1uBZ9IvFEWfjCnTJ0uqugDj9nUUGuMcdea3qajxGoTJQQDcEflzA2sLsmsbmyfjSWw3mayR2l4DhmzzqieImy34SYJCepsLod1znQ5iikTqniyJlXkABM+Ekk87PAN8i9bJWGn5rJ4miYK5dAWQcULGUq1Asx5iZamOVj3Cy7/8RbjhxDFcOHMaS7Q0nYyQDnpS1abeCTBCttPW+9JoYNTrg3ozUWNJ97Zyf9L7bE/VPmHpgT8kgMfPK00W9tqjS30Jc/xdgpXTopqzH+POa7uml7ECe/4JxAvNupovnqzrpK6P0b58CbXJALUJ7U61ncJtpahYe9e6euqItwCA6IUYoF8YKQyOfV8YJEFEACDSvxtRVxmz2QTD9tYMA2v6PNzxyp/dlkmjo1g+U2VCkAk0lthP4hgDSsm5igNOxUiqgHhD+2fBhT3VPA7XhaLAcqOOzpUraNY8rCUNXHnwIu7/+CfQ39pCmMQomnXUV1dw/IZTiJsNDLmfGeCGxyeD0vWZV62BSrndtgRc+903y8aTgCJc0ZvLQLBcIxXcVaCNhRxu3vaZCnuGGhwiKKqxkmWjHRwA0AXnsADAYe/7Qd937TH5QT/5yfK66f3w2s7q8MWTazvO/FdLXG7XY1P5rwAAjazCelOKLasnb8SFO+4CojpS6gaEKiTrsXpzhP3jqNehsdtB4KKjHulL8/7a9qPv04KkrMukh5ENEEllgn2JFjWuandKHbUhHZPRyXgsAMDVq1fLnj8me0waGcS7XxKa2X6/WoFxnqK13MK9996LT37yk9jpdWUDabVa6JOOKMGgiWoWAgAmWC2FHcxRKUhnAAAmv9oPp8rqQo+SHaACAOwCaDf7/QGAozAAdGEejYaCxtLyi9aGQ6mcJBK8PeuuZ+Ltb3sbOlvbslgTxeVGy6o76X3iElCu+7b6794vG3ap3YsLAAjCFtWl15u5zDt+6Psxngxlk9ANgT14TMApjkd15xxJTFbEAKsrTdz5jNvEhootAp/81GeRpqwYD1DzQtxw441o73QQxUyiKXRmvD0zUg8VWAhIUU+A9s4mLlw4r2gee/2CCM2kia99zddhubGKGmJEyTJyr47twUQU2BHXBQAgbZ+e9+PeJjDu4N2/8UsIaiMgG+4JAEhPvURCWm3gLYzCFoaDDCvLJ/GZTz+AK1evmuQlwzPuvA1JI8BoPJDqN4N7ZcyM4Ydkr9Sm+ixng6bZqhKfiLyGYSNFvIIE/ayBnVGMN7zlbZj4S8i8ZH8AQBIUzrMhluoxJu0t3Hn8JH72HT+E/OIlAQCCMe8DPR4qACDiwkoAQER42A5gCFiijTANALCHmQwdBppxHAkAoNobbBFRO87ZvqqDLlUEAGIfAgAQKNQqJhMRo2y+a2l1AQATgB2BAbA3AED0WfUZpgCAWoHtZoId3xcAgFXOJxYAEB+CqdtdATNGZ8JW+2Z6c2UFl9iBT0F7yDWQ4zphVOsNZTeb5KL0bqn9DOpF1T43DhJmCZKRIJ9pNFlMhXIvQohsmwxOy/3TScZMom8BPJkzbunEbLo5x6+m4OU/tWa1L9Z2J0vD1yTfJPtSZdT7V4IDRuTOut7YdikFEc1mz3OT7IdJO8eAUwVyHEZsFdPclCkGgwIkBPH0u7QHEABglY7zSgTRPKFEszpakLXFvSuOpPKhbiY8BQUB7SovOjkGGCRzQwAAT9vISqX60uXGQ1JXEEuYUuLSkQpzKqFAZ1DDqN9BWCtw0+mTeOHz78aLnn831loNueJuexMBRmi16hj0+3Ib6q0lDHpdYQ6dOnVaRCr1y+FmlHgdwf/FHNL9ADRb9T7omjP9eRZgmg7g3KRhFgCQIWsSJVZWS/X6PQCAzvojUwBAyc2XSqwtYBwOwJwFAGRHMSDAXgCAgHp0rzEAwGB7cyEA4BZDXHaRxkcGdrMinQYwZEGDAABjGeozKOhjkn9nHeLvBYhnkkoQhXPCjAfRRKF+hO+h4fuI8wLtx9fx6Oc+j97mJorhEDvUaji5hpPnb0J9qYXBZIyCe0kSKxDBGIlsFNN/LamCqfpa8b+/CQCAAJlsAWW7igEAdM1Th48yHjcAj0v/32/+7VXpPygD4KDz9rCvexoAWHTnntjkWXcFu/6bFlezjetcrSGIGyIAeP62O+XfVneAEQs2S6vC9CEB72kA4LCzA6htPfL+QhZ2qchqdZjJvwhczahQl9uUqejIBkSfVoqGpSk2NzextbUlGyR73cgEYHKrMaHZZI2/vWykBACKEVaOreCP//iPcenSJXmofCmTjSGrzgsBgKruowGQru7udp6lmfQEUsuAyTOTZvsaCYiMEY0rnuUuXosWkKO3AFiLHlXrttS4RlLHcDDA6vIK3vrWt+KmM2exubGBYyurAmYwSV5bPYZ2uyOBXfk1hwFgwnoBd0o/cbIAaPfGqk2kYjl+UOCHfuQdmORUpeaj90VkUFwXWJESqjOfNTUACpw4voxbbj6Hehxikmb4yEfvBRDh4UvrLCvipnPnpQcvYHme05ydBpLh0/qd1UMVzqv5KdKsj2Nra8IA4DMKaj4iP8Qz73gWXnzPS8WSL4yXgLCJrV6KPkkZcYMkS0xERKrAaGcD+agtAEDi096Kx9YkyG1hsUrAEngIA4UtAIw76sizAEutNaH/8z1D0g/9As+/526kk76IVSZMtI2wVZZT84BWleoY4Yrr2A3WDaBmN1MLANT8GL1JHb20jte94a3wGydQBA1kVChXpZy5DADd2NkvPpag3RsO8IwTJ/Hv/rdfwKf/03uEDRAKAwBISWQPgKVmHRYAiFhxybWH2DIKpLXAMAD4M32UyQJgdZc6DkIbTFW5Xfp8WT0+JALKI7HiyBaFmGOSYue8XqGJqr92lRzqDLdJmI7rkntzqBWwAgCAuvSi5ki93LQAMDj1EOYUoQnQryd4DDnaS3V0/QDrm23jQqEb1xPDAKjcJewN0CDd3Cv22ApQZUUCKzs3+3o+PakAmcSf95jzfjQcSfJoLQnJNLLVPwncyRJggpmSYmupcFTl519neFrV0j/1nGwP5fSKrS+261bpAmBAs+r6VH2f7DH7VaLxJSqvQJ1Z0Ewfvs5Tl9LtLKDIpS1KoxALkNhxp5IrhjBtBiYBVWUA6GeWgbVhAlA80wIQEtQ4GjX8/UTKlaoNwDVZFkUmh/wbl7lmE2MyU3hOBMmiCD5BYBELVAaDVdG3FVo9B91zS696eqqYvULOge/zfQzHBJ99WXulC4e6LLR1Fdo6E7CagJTFJBW9i2Yc4o5bb8VXvuxluPuZ5w1rR5P8EQXYCEa2moiCAO3tLbSaDS0777FKUAxwUfq7OAGhJsECKXRrE7jX6jDTP1sxa6ozkiLBDLOP80BaXgrDelnAABhsrcPLhkA6FGcGCwCI5d11AADkvhqwzAIAMt58HUcB9SMcBsAsALAfA+AgAIDVhBDWCccvafwGABhTBFPiS4JLRtm0WqxE5V90YbShROaK7KV8D9ec8QhN7jm9Pi498DmsP3QRdVaza8Dmzg6WL9yEExfOgRtgu9dFUOf1hrDHDW2TlDPIXAaAZSEcagOZU/k+7Occ5X37MQCsFgnXKgsA2D2hdA+ZWl+nHbMWppAzDBt3HyrXwqNc3BHf+zQAsPDpPaHJs57ZFKpvsXJjDVpDSvH51jLO3foMLJ84hXZ/hDHjsnoTY7JXalY34IgD5ZBvf8ozAK5cfB+1yCU4IkJIyj9ZAKyACLpe+qhoWOaCANKnkY4lyOAmRMR1e7uNdrstmyZp0aQc6kJgKi120RTF8RyjfCg0xj/8wz8U0bgRWQOiOO6pVZDpq7ZjZTpYmE4ApgEAHVikzff7A9mw2Y/Ic7K0NElsmQTmSm11xbgOMh6uBwBAUSUmVkTLpa8/zyXx37q6ia9/3evwTa9/PR699IgkSDx3vobXcmLtOK5e3URMVLeMgBczAOxzZg+rbAYEAfxIGACsYv/wj/6gAACWRyqgCUv0/JLgZYI4qqHZDHH61DGcPXMaceQLpf8Tn/gMxuMaHrr4OMj6PHX6Rgm+KYLHNFusqsRTmvo9qdjf8feD0TZuPHtCItZGoy6BKGmjJ1bWEHkJ3vj6NyGbMKBpoPATqf4PMg80sMoK+vzWhIUw6m4iH27jt3/jl5GEDGLJRNBWhqp6p8uNov6qPmMBAK8WC9MgDBp4//s/KD2tFC+kQOHdz382RmNqIwzlWVE0kHS6vBhjZZXzxRWinB45BwUAummCYd7Cq173rWgcOytgR0r2sEybvQEApWEWGngHHk6GIe5773/F7/+r/1MAgCRjFaTApAQAEgEAghE1AFiF0gBc6VhaObVggKW1kpUjoEcSS9JPsI9BHn8mffywFCgeiS0QIRXHKRwmbQDajKAAgElwy1XHSc5MX6mbLh5kzrqvUQCAVommBQCFAQAqBkCYh8i8UFoACAB0lhvohxEuX90SvRRz555AAGD6qq17gCStU6JdFZ1+xjtUA/Sy+qOWmGxFIuOIa4AkywZgtWCBJLwUIZRNuEp8pZ3Eqkibtd7tT51ev40NVdlCZe6m0YfhlZUiiLserpKnwziqwGUraGUAALfqL7RoQ8W3392PLIFCI5ilbixcIlXkT2AuCyw4qv82iLGsAhdcEDE/9t9Ktd+yIhzBQFrXcYwHWp1nQi4AA+elgHBaFSXtn4l/UE/gx7H8nuJHnJP1JJH91z5TnqcLYEdGzI7JlwU9JPEkw4V7q1GRl0coNEAFHLmmiHUnq93jEQqyxIhBCJvAE4A/Dmt48T3Pwmte9XIca4YYDFMsJyGGw75oB5w8voY+2wNKcafpWo0+P7Y67T1zFwEAJVCzYOLPq+ZPV/WV1TEv+bcfO/sZFgDQ9hpl0uzVAkAAgC0AFgAQ5oyhvl5PAGCvFgBqFMwCAPLcr2MLgHUw4TgkyMSZScYgYxUm4uJOkTG2MS0Qtl2SrICJxnh8zlx3uNKIuj/HJ7VGhiM89MADaK9fEReAgHHScIB8NEY/n+D0s+5CcvwYxsiFARCwPQ+FWjqy1ZEMoxmhuVnrv2toId69Cj3JWwD4nLmGWvFRi6iXoI3jsiIR/qzQ4z7X9zQD4Fqjjuv9est8O8znPvEMAJuzlb1rxgZU7HVrnlj93fncu7Fy4jSGXG7DRHIWaY1je7nRYDrM1V+P9zzlAYD1B/+sUNVe0v5J8RUPM9mkbMVDb5RF2i0IoGkVk69hv69VfyYEkwxbW+zj35FEjr8r6Zkm+tOAksF3hok3xlZnE+95z3swGA6k0mjt9zQwqI43j0payYG5/YV8n1abh4OhiBSyUkmFXybRohzPikhAxXNP+qCtiJWt0NjF8EvNAGCFlWwHbkJspyBgwQ2T1f7v/77vkwSfGyn/+8r6OlZWVpTeRvEWouWOiqu1z3A1AFwGACMVCYp9fd5Ue88QSJU3rof44R99h4j2URiP181nGdP9gUEsyeG0nEt8HDvWxA2n13BsdQlhwD5l4Aufv4T1KztYv9LGzs4ISb2JU6dPCc1/NKJt3tgwNAoJCkbDFOmEz7uH593zHEwohkhbvTzDsD/EhTPnkQ4n+Mav/yapyheIkRYBirCJYVbDzjBF7kWY5J4kkKOdq5gMtvA7v/nLaEQMQAbseDWCS1XlWBF/BgUaFUxY8SpYKUsYemA4yPHRj3wCCb2q0zFWj7Vw7sIZ1LyJaAD4vvZlaytFgeWVWEQM9/pyx5MbzMrvWQGXRuoIBADS2gpe8urXY+XUzahFLYzSXCj+CxkAhoaZpkMsxyGS0QjF5Sv41//oJ7A0HKGZZ0gEACDLgxoAMQgZlQCAiAsqFcuKWTHB0DRc6dO9QV8CKq4P6q9N8EYrxzagPcxiKokB5zsdFHwfEd0GWHG00ppTFTKb6pvqrDng9QEALAPABQCUAeBPPORBLCKAjxYT7Ky0MIhiPL6xKaJnQsF2AqfZpGF/CmUFjrrvPZgGgNLnqzVQqfsaw6nQlwJQyv6Z3az4OibwXPsokir6I/J+s1AbANgmjpLom7YAcSBhQE7w12nrkhRyFgAwy7HZRZyhQhDB6Ncb33s9dnVF2h+vlHurpK9JtlFvLRNYQ8u3Sb6lZBstg/IzZcDMN//W46h2gS1FMEnTeaHnVYIHJqGXtdEc0z1He88IkMnPwmQzMIoRgmPJnWJ/7PlXBoBqDMg5CEPL2HPyeg39X1wHrFWgAGT6bK1mgwUAlJUg6KBWmo2omiRaVheCqv22BcS2a5jVgC1b8hSKAgkV2KMYId87Ggo7jcFBFNYw7G3i7OnjeNlLX4x77n4OlpMAiQfEBPd7HTTrEdgTb3vdp8AgFg3IIFoAACxaV+zetoiB5NKbZ/d0O9bcY8zu95bV5b6mZABQu8dgL4sAAJcBoK4aBHjMLl2CLte+gtp7asffvBYAFwAoxx9PmuMum2C/FgB7hwo7IwAAIABJREFUVpYJMasBYNlPvG8EAHQ8asXf0vC1aJGqpaSJ/VSZmD3nqQC/Eg9yPaXwKhN3jovxGA8+8DlsXV5X0T/GqQSGKTCYptgZj3H+nudjHAdIkSPnXhn44gLAY7N1sSbaLgr6l+urowFgQsxrv/l2/3mSAwB8ztbxSpZWI07M58V7RGFmCwa4sYqdK/vvX2YWztyHvYCBQ9/oQ77xaQbAfivoIv7VIW/6Ad+msXjFAChbEmV+mhY4eHjei14ML6ljo91FY2WNftvo9HrSMk0A0c0BD3jo6/aypzwAcPXhDxVMBqkWKxREVh4o0mbEaqbvlIVSq62XtED2+stiIoEMVffHQk+nOGBANoGlVE5R6RQAyPwxPv3Affirv/or3SSMgAuDUiI84qtbagDsFpOaAgDktBwJwKImvYndLgGATOzctLeedHu6FDAJViE0VjVdy6BFFYFyI9F68pFEAEXIiRsgq01E0D0f3c4OvukbvxGvefVX4crldRxfW5Pg8OrGBpaXl+Vnai4st5b3FQHU4M8G2RqAWgCACptMQZnO1RuRtAAMx33ZlNknSNAkYJ/9JBVVdlr/0QXg1KlVaQFg9Z92UWQAbG728JnPPIh+v8Dj61sYjlI84xl3yrV1ex30eh0DIqhvM3vL08kQyysR7rjzFngBgQmKZk2EVnxy7SS83MMLnvtC3HnHsxGGLQzSGpKlNfTSAlc7fQRJE6NUWwsGnXWMe1fxu7/1K1iqs/d1OAUAMNBlpKktAKbKzFcYAIAaAHnm48r6Nr74hYuGe57j/IUziOsBWksxRimZJKmoXjPQaTRjaEfJZJdX+ewKM5v8a5xN+CWHbQHI/GO452Wvw4mzdwgDYDCawGd2vIABwEoJHQkI4NTSMeLRCKc8H7/wP/448vUraLFy73HeELwosEQXAM6xcaoMAGORqAwATVIEHrPMiZqH4XgsCSL/RgCAz5SJhrh9lL3X176mytEogkiLQAoBUrQq8KTSWCa24oJQhqElNXzXunTth9cKqzAACAAI7wGpRxcAtQYiAOClNRShBQAydFeXMIwTAQCGo7H0kD+RAACrtCbjN5VM+58EA8x6aHrgJeZm0j+h24lScsnQUqo/1z/2gruCTgTGtCptA0J+L5MAtoHI+NT9oFrep7dksyzvfnaFak6oVYZNrs3TNrTmUiDRJM22V9+CAqkR+bSie7bSbma6uMhUCaImw/qljAhLgS3npxEglFeIRkZevse6idjkXl5jLaDM+VrBP/t+8Vw31ya1dYcyS2aAwG8m+Vd1eGPRKuC0tgTIOBXBVMMEiCNE9URsKId9tskZlwJDK3eVzsXmkWPZOv0YYUYemy4Wg9FY6OIlA4EtRaz6s4Ir9Gy1abLCqQSMCHqw9ayekJXmobO5Lsn+XbfdjK//6lfi+c+8GXU+VvZupUM2EomNqVbLzVixGgYEOo6SRO0jwmQ970tQasbjfF6C4/5uLwBAGYNMbEdyf/cCAPqbl3e1AFgRQBkLRwQAbKuHAlxatBEAybhU+ARt4xg139pVesr8MAyA3ubGkTQACAZbBpD9LtajZt3mviHCkxQFzDmelC1KIIQ2uco24VZIMBjSsx97AcbdHnrb2/jUxz6OlXoDzTDEuNvFuLeDRhwJGLXR6+Lme16ALnejwENBRym2lDDJ5XzJ6MZQg0+M/W8oAEBWkdhmiyUjb4TqAfBL5rdhKdk13TKY7Hx5GgA4RGDx1/qWpy4DwO4rEjsI2VxZqDb5pwbOiTNnceO58yiCCN3hGH69Idpfo3EqsShbiJ4GAA4/4Grbj32s4I0kpZnVB1ZzCQAofVKVQasvFU6z/Xy88Tvbm4gjCut5qpjPJMvzhebNxHs4GM0BAJRyRwCgP+ngz//yg7h48WJJlxT6Pz14qfJa0kFN4DBVLTBVChvSTQEAWq0a9AfCRuB10NJQLPfEu1ZtCskASCdjpbyW1RxTV5zxwZ29zRUFsXr9tT0KpQ8yoeImSYu/U8dPCAvgp37in0qlxWop8BqkpYK0z3pdxJUSCuHxWsr8aHcLgAsA2ISAAACfNwGAokYbI2rqRfjBH/p+DEZdaYngxiHBfpZLwBdHAVrNGMtLCU6fPobV1SZJ+EjiQACA0bDAhz/8SUIJuPjw49i42sbzX3AP4jjE9vYmdjrblB0WqrdUoSgQlI1ww5k1LK80ECYMUHIBZagp4Rce6lEDN548i694ySvQaKyhP8zROnYKvXGOy5sd1Jf4O20v6LUvY7RzBb/zW7+K5Qb7EMfSYiDBhrBNTJJhfbIN8T0zAEASL2OS1nDxocdwZX0TY4IeQQ13PfN2DEY7OH5iBcNxD4NhD61WUz53dXWJfnoCANh5YpODRRun3VwJAFBgiwAARQCL8Die++Kvxqlzdx4IACDURQCg1+ti7fQadrauolWr4Vy9gX/94/8zdj7/RTTGKRpMaIsRQgIATQIAxRQAUMJ5ZbuE9j/bZIRK14PhSOyEuFbESSKJDOfoFAPl2ga/qTASAKDiP6nFZAGQRipGdPJPVK4dYc+K0eIe7HAotgIApJo6DAA/F/V1BQBUBFAAgCTBo/lEAIBRUsdjVxQAUCGs3Q4gB62AWAX4qavZZQOoCav9qir0GjxLO4uT1GrLNddYGxxositifmkq4Ju04ZDeb5JgqwQtyYmpDjFgtAmse352bEtHj6FBO4tQVZ23bIDy9O01mC2blqDCALB9+brnqECeAgK2x16CA0mYHLq2M14FADB9+Hp+BlAoGQClzmEJRHD+MCERFovoYREA4VyxgEaBkBV3SVNUKK9cas0xaJM6/ewq/QL+XlhmkpgrcKLHqFgNTLaZrNlE04q4cY1mEkOHFiq5x60mwiSRRN4LCQ7QgpAivWplR+DdHkco6ZbFIAm9mj5yPktyb9p32B4gKva8ZnlGahEnbRfGxSAM6BQwRD5Rhh8ZafxoAY6yiYC4jSREMw7Q295A1mvjZS98Hr7hta/G+dOrqGX00KBbuyZ71uNZgz4LOu69cCyu4BnWxwINEhfIt4yYcv0tbf6mq5ju2m3p7Xp7dPxaEUBev4hQLQAAuhuPlSKAVgPgrwMAsBoArguALepIcmwYADsb6wsBALGxtIwV5zHp7xSw17Ygo7dj+v1lXSwgloAiIEohWYIFzmvJ9qz5yhbg+ArgoRklktx3Nq7i6qOPobfVRjYYICwK6ftnOwqZCwz8yQC4+fnPQ4dMjCQS7ZZeOhJ3gCiO0N3pIuF8sXu+knh0Pluc8XBbx8w6cI0b33V++SINAIqUSrunJPzKtlFbX3W4sgCALX49DQBc54fzJf+4pz4AILJPpupPXTIm/vrPx7Of/wL57tEBxw+F+i+gOQsTRkT0kASy6/JknvIMgN7GfYUNuGTjZ1XG0Dy5UTIh09549jJy8RCpdqmEZuOx9oYbCykbh7qKyhsbVyXglH5K+rIaarloDtR9XN58BPfe9wkBANQySumWFJlSp+qZvsEZAMBoTunDnFKjVSBia3NTqpcEItbW1iR55vkwyRTlYwLFcn2mX9x4ocoYm3EwmB0xEmeXcMhhxhP7PylkR+VlMieGaCZ1vOZVr8ZLX/zlUp0iI6Aiycy0WxNscTewOSKA4vsqZQF1AVCGrSrCRvSY9iIRXiQA8L/87M/gkccumgKCgj/cJBj4MSmjM/Vznv0MNBoBGs1QxOV8r8CgP8JoCHz2sw9j4+oAly5dgR8kcqxz526SSnmns4VHHr2IkyfW0OvuII5inDh5DMsrCeBn8EIGsaaaSP0IP0I9qosOwLd887cjTT00l45jQA2AtCbV/6vtHrywKeOxc/VRDLsb+N3f+lWstNjGQi0DDeinAQDr1WzAI3q+05pw4qOeLONTn7ofnXbP9PzmeN7zn42sGCErlFHgU7AuppgkgwxWUsYmsHVSoANWtFhrJwAwGGUIWzdikDVx5/O/Euduvxspon1FAHkliTh1EEgbSjDa8jwk/T4++UfvwXv/3btxDECSc6Pnvwx1sjiiEHWeI6tYBuArE37bj20qdNLm7nmSMPYH6hARJ3VJOgiahfvMkUWzwlJFuX5QCCqi2nNELQBPLPmsDoAs9OaelmDFFJto7yhuERBTAgAFUE+NCCDbJRwGgJ+yshSjHQRY94BHvQLx6VN4/MqWiGdW4nkKAkxTZPffmlTkzqmqmxvGucp11LqQuJdbggtG3YL3T+e47S/34XvqdiIuDqMUg/6wpPhbcJcCnxTamtJwmOVjm6ryPABCqf+VCFm1Vhtysmh6VT87M8Ss7BSfa4jejP2ygF2pnC/ZsqlqmuuzyZjOYE0iLQ1amQFGkE+sTDVpV2x4lvpfmxlXu8dRWbGWyvXs34V8PzXELfgwD6gqmQilIK4RgZVPMCCy+dleFxM4JuyEedkSQIGzKKmrzznF3UK2QRmbLwIEfoAJ5w4p/2Eg+i4SLEl7gQoYcl+VJJZte3Eo360AG9/POc7WBY4pagJJdVns3KjZoOcpzAkmE9RsyVL02ps41kpwrB7h4Qc+jeNLCd78t74Br3jJPczaUCsoY5ih1Wpga2sTcULWYSzrysI1YsFaymsREcBZ9sgMIDcLAmiooM+Tlo67n+vivbyywiSwkesYN7aRnMxseSCvLkIqNoBsAfAoqkgxRXO+XFP1zOeNq4PFEm4LgG3ZtHOC4BCfOStqSysrpIBIy5K0/vksekzg5Zm0APD7LIC9VwV4GpCZPvdpeE8tKckyYlxDIICJPr8k1jJDPqspw1MaWajnw5iHxZkCCAvgUx/7BLqbm6gHPpaTBP1OG2Nq85CF5vk4ddttyKIIw2KC7X4XJ8/eiK1OW8DqZqMhBRJhVzpOAG5MuV+F+2BP4ol7FZ+HjGGzTuv+o33/ovxPwVCjcSH7jLOGCWDo2kjPAbKf7Pfnv32K/35j66kNAFBjhnN/xJ5+6twkdXQGQ0n2T525CTecv6BuOAQERBzXKMpwzzduXvtHWfvdw6P8fff9f7LPGfdqa8XwYWkaVVSbVi2VojEvRG18dFshRZvxPsEAFXlJxcJLAlBBfm3/qVVL1p7z7Tb7wuk3rH7pXIiozD8Y9TEqevjkfX+Fhx9+WDchU3mQnjBzpm7YpfFHlRIbcqq+0ihg6yPRIHB7a0taEoZDFwAYGQCALARSmZXCLQuisfiRIGdfAEDBikU9iIuHllZmmPiS9n/qxEmkgyHe9ve/G8dXj6HVaEql3P3SQFZDFgZj+wEAAqjIm+YDAMTdSfGuN2L8wr/8edz/wKeFL2fZH9rbx0oZH02GZ951G1qtSIQAA19qSvDAZNDHffd9EY9f3sFjj21RHULu+d13PwdZPkav18bVzXXRDGg2EgVjkhA14efl8ENSEysAgJW1RlhH7Cd45Steg5Mnb4IXNAC/gXFOYawYm50B4NdlfHa3LmPUvYLf/s1fxVKDoEkqAEDVw6s1ZWsJpPdNW1oKViIz9p/Xcd+nHkC325dxGEU+nv2cOzHJBwoA1CZiLZiwwsDFKmQF82gAAFsAhuMcQfMGcQF40Sv+Oxw/czvGBZkZpC9r1Yz3WeahTAC16uPPorDh1TD2OX/HaAY+VrIClz/6Cfzmv/gFrFFkkoyOYoKgNkESeWjS4ksooBoOuGPKTUSkkmgAIyYSBACYbFkAgMkpGQiH/bL9o1x0+OTZBhCHgWg6EGcU32wJ3KwYoJnmU3TzxSWc/QEApYeKCwBZDWQAcEkrGQCBCM+0Ax9XfA+PejmiU6dweWMLQ6HPKwVWElcHALBMkP0CFIsg7wIOjF6HrcyUz8VBAnjnU1qIsnUijGTOcg0fj7TKTwG/4ZDjUxPfCtjV+8iNl7KLVR+eu7aWXdsOdV+fdXVPlaGhOi1mIzRrkxzPSa3EetWwymyvvMxHjyPYJNFlZdxyzAwwYtrRFBzQ49tEm8mtpdjruVXJv24Jpm3MnpdbLeb6WWqoVPT06fFsx9fuv1v3A6fpzGgH6H1cDALozdFx7t53e/QK3CAIJ/VzJtwhhVVDBKR1B4FWSmQNUJ9vsgNESZ2vi2OxKSRwYGnhJQAge2UuLUbynAxjgMAe5ziPybXT920CYZrrDBuH18zXXW23cfbsGaTDnoAAx1sNhHmKYecqmmENdz/zdrz1O94kYDHdBUbDHtZWV/HY+iNYWzsmCciiFWQhk0oYDeYul2Nimo3jzj+38m9/rxori9eQ2fXtqQQAcH4sAgD6W1ePBgC4CnqlIYOBIWRgFRJDjkdDoyWkc9osQCh8Mm4My8tQ9QUEIPhUAI0gxKizg+31daw/cgldMk7pmgHaB/dw9vY7kKyuyprdHvQQLjE+yGQ8c4+2AIBxey4fpX3iT6Vgfd4+K+PY9PVLrKMVnhIA4FqxFwAg66NrI/00AHDYUOYJfN9TGQBQkVmOz9F4gtbqMeyMRlLx95MGzt96B+rLK5L4KyNAGZvuvsqY7fAR6PV4bE9xAGDY/pzYAFpRJ93mNXFXCibtnqwmkoq2MPGnQBq/ywMsaZPTj4KfwT5F0tepCSDVZPbde54I8213tlALiykAwPoCM2DUBW2GAWAqD/LoZO3TMFMSeDMUGJjZDb7T7hgAYOgwAAgAGDEzD6o9YAAAS3+VANl4aO81TJQiXQWr1z6cCulXYyA26PZw46nTIrb0Yz/8Ixj2+qAdIKlz7pcNqrnBWRutcg+ewwBwAQDbF8vzZrAYJrSa86UawCr9v33nr+KDf/5+yYi0p1ZZG+rLnkmF+bZbb8LqagPNBq0EcxRZimaT9Hkfn/rkF/HQxQ1c2djBcJij0+3ihS98vgAAk2yA0aiHfr+NC+dvwokTxzEeDSRpLWjlwaqv6XcX5okfIg5iNMImzp+9Ba94+WvQG2RImseQFr5Ys3X6KdJCVcD7bdUAePdv/AqazG4Lit5R8EoV3bXX2FSvpkSBbP0hxGiY44HPPohebwg/9LG01MBtt59HmvcxyfrwggJxEpR2eAKGFQRopgPIgwYVVgU/zWqoJSfRGUZ47ev/BwTNk8IAgKdtEXsBAKSo19IJQloxxh76wx4Sr4Y1L0CysY2f++EfxUo6QYMUyXwsAAC9vZvUbuBZk95p6NbVFehPZVJgepKH6QT9wUgAAfaUUh2dgZxU6g/9pYu3VDEEaIKwAMgAoHuk9LdL5dGxuzNLTNXLvfjg1wYA5EiFATDTAhDE6IQBNgJfGADhyZNYv7qNsbHLswAAz2S2kjbdQjXvXKsNZAosMPR925Zkq5w2qbUpoy5/FsClOKgq9/OfgAEUC2U1yDAKpgSfCCCxx3uXCpuxwCMIa1hZmtDaxNuCAHRQoYKIno0Vm9NzVaE+Tdj1ZyaXQjG137mpy/Bxq+hVR58kqyZAKBN7E+zKEUWwj+uTASYM28B95tPg1uz95wpqNBzmVvjnrbzTn1EBCPb3drPUe7IIBFAoT1XKTXpdzr0KiFMgnAm5sHSMfR8rvKIJQGcY3m/OY1NVFppvEErLAO+19YQXtwFaCRqxQVooUvSVa72IDxrBQLviSB+5sMbMGDWLhAAw3GOpvTLJkNTrmIyHyEZDrDTriGvAoLOFca+Nm8+ewnjQwU/84/8JCXORIsV41MPxlRWsbzyG1dbSwh7OxWupAgD2Nfa7W/GfeoKOB72dR+JMc0gAQOjv3LuexAyAmh8IAEANADIApB/cMAD8Ikf36pUjAQCWISMz0I4PlxeZsz1wKHbQjCOkSOQAANyWRYdGJrsC3JwPPgVG8wI+17CdLuJaDcdbLfS2N3HvRz+Kq+vrWF2lIFiM42duRNRqYOwV6ND2tlEXFozsK2xVMNJVbnRqWwBcG7xDb2NP4BstACB7T6kvQitFFRYV1o95LqaDasqx5mkA4Al8eNfl0E9tAIA7PwFCspG9KEF3lGJS83HDuQu48dwFpGweM7oAEseXQL7ePFvQuy638lAf8hQHAAbtBwpunBogWkVr7f2WxaWmStNCHsopejOWhFl6P4scUelDb22OqgoRPy/NVFGeFX8K1wmjgBWGPMNoPBTbuU/e90lcunRJF2xpqtPPMELTLmlpptrOc7NVqDL9V+qZAQ867bZUxHjcqRYAoU7nyGtKc58HAFgBob3GhcZtR5GgKBDEETqdNtZWVgUEeMmXvRjf9qZvQcpkizQ9UdXVL5uUucnZlMXNHgAAwR0GcvMAAKroM4hK6gH+4x/9P/i9P/hdiakJ/Fhve54Ha1Bx5OHsmRM4eXJFxAA9L1MAoLGE8cjH5z//GL7whct49LEtdHsjqRifv3AWp06vIQhzeN4E3e42zp87I8q/dAdg+i0VALJLAk5wfZ5MTGI/RjNqwStCvOXb34rOzgj11homCDEpfAwzDz0pcNYw7GwgHWzh3e/8JSQhx+pIKvQKANiOciNZ5+gAWI0EugBsXt3Bg198BIPBCFFCscPjOH3DMYyzHrJ8ALb7EighA0DHBttiLCRTjZJrBQD4DIroOHZGMd74HW9HbxIhoyuBH5VCSfMYAAQASJXkPcvqIXrjvogKtiY5bg4S/PPv+0EEW1toEgDIxrxrSGjjaAAAtgCwMqgiXFWl0/5sRQH5mnGWCwBAarBPb2npK2SCvriCt9+aKvdKOfCS8LPVhKwi0QLgaQlddMbvXpgJB6vaLQYAVG1WGQAEM8gAmCMCGMTYiUJcDQM8UssRnDiOK1sdpBPSW9kGUCXG1woA6GVU7y+TFyPgZ1uTZl9TAp55IUr+bMewib9NmqUSxM3TYWbZHns5Dm/7mPdXVxj3jlpcvQwep3B2s+YZhohNcrUyr3RUW/GXxNIAAhYMcFkm0z109jwssKrruK32K4hgKvwOsFBiUDPBgUGId12bOybVIWH26u0r3JV3/mts4iPn6FYnSmbM3iCAjGsDfk2xCExgw/knLSKy+pq9xlTqJVmv1RA1WwIESOWe2g0GjGeyT70AagiQBi7JP/+xhSCKRQCQ1OE0TwXsZMLApIjv53uE6ifP0trkTc9kaR/h8RsNtDs7MofJWGNBICVF26uh1YjQ3ngcp9aW0d58HD/9k/8I9QhYW0pEUJXtT54ov+89l/dbSxV+rOaPPKWZRN/+zl5BBbRxbO23Qu3+u2UAEACoPQUAgJVjx0oAQISepcWDbQoFOlcuXxcAQJ+CDVRsI4I+i9FAGQACAMhabwo2vu73toCjXRm6H3DVIAgw6Q+wWq8j4pBMU6TdHTz0uQfw6EMXZW0je+746dNoHT+G5VPHcbW/I2DAkLpOaVpqVkwxJV0NAEMlvvZR8OR5h8ZQxqdE3D60719YnIYRoHPA3l7H6cUwaHbPDf3NfvPvib4L+zHsnujz+9If/6kNADDe2+n2cOz4SWy0dxDUm1Lce9bz7kHYaGJETTrrmlK68VR39RDL93V+JE9xAGC483lbJCkrKRYytPROBip5TvVfa+XCdgCtDtNmz1aQzFKu4ZRZkCjGwp2h1+9jfX1dQAD1RlbRJf7vvvs+hUceeUQXHCM+txsA0Bs9HSpYAEAXNEmWuaMz6TN9sd2dnRkGQEM0AUgxZ3WVKvC2BcBW/C3tlkneogqeVMQc1ehrH1mFUDbZE3nzufN49OFLePObvgUvf8lLQRP4dDQ2NorVJ6vnsH1UFbqtN2+3CKApEM5vAUiayAtfgr4gquGjH/sL/B//1/+OkAFhSFpxYBIIgj3sqYuwulLHmTPHsbxM/2ki9+wtDzEY1HBlvYcHHngUD11cR7vTV8pvALzoy56Hep2ADoOAMY4dW0J3p636Ejn7OJX7RxaABARCCa8h9iK04iUM+yne8u3fCc9LEMbLSHMKhfgogjq2+xpUDDpXkI/aeNc7fwlxQN9hZQAIlXUKAKh6h6rAo4YobOLiQ4/i8uPUjEgR12OcO3cGrWX22PaB2hhhbJT/OaYlN81kHhyVAUAWRhYcw8RbxRve8jZc7VLVmPoM4UIAwC9qaHoBhukIo9jDhK0UDEg7XTxz5Th+4+f+BR760IexlGdCyw2Roh57IthFDQACO0wOnNFlYSbzK2MF6vuY5MBgnGKcUmXZlwqjaDaID+sRvsSdQVlEZBMEHtkfHiKOP1Ymv+QAwKIWAOMCYACAzSjAJWTwj68JAEABNvbWXw8AwL2DmpxXlP0qAa7aDGRdyoFep1sl8AQDMm3lsrom9XqjBDgp4EgRVGuzSrbAoDuQ91frqlOBN2rdsu4anKYMJGWkUG1bVfYtsFAq0hvKv+4Dtg3JqJQ7VNOqzcqOoiodF2BabPHM30qRPx2zJXg0MwLt3iNnKOtzxWqZHaluC8DusMIwC+Ttu6mG89JW22dv9yr77OYxAeQapK2nbKDQrqTyRMjAkL6Iqrpv9xuzDzD5p887LTql2i8K8Hw9K/qeYQ6YdgIq/5M1YAQGSbmJGomwAsRTmb2W1BuwbRNGWNHu5+79UQBAgThpC4oS2WMInlK3hm1j7NVeakRIBx2srdSx8fhF/NRP/BhWl2I064H0xUcEFBewiPZrAdAiRbWGudX/RcmBLW7o5x8MTLTX7wIAwkD8EjIAFl2/tlCpdpEycHSUynw0GgCcnwQAvCAytqXK9BBB1xrQXn/8ugEAOp4109Sz0C8LAFgNAFt11vmr4pr6Dus+pc+EJQsR/yOw1e3Do+bMJMPlhx/Gow8+iGw8wWisvcPJ6hLO3HYzBmQqNuvojbXQJK4DU3NKz6kUAfxvDABQO1EFAHh/xQXEMmON5acFyARcnRn6s3PmaQDgCLHNX8tbn7oAAOc410+uWywqbfeGord04/lbcObCrRikuVj+KYPXshJtwc2wR48WfV6HJ/QUBwB62/dLC4Bt2GTAxUWEtm9CjzOCf+mYIlJDYQGIdYvoAbBnlxt/pQDLBYeJkfS0okCv3xNF9W6vK60AYicmCz6T9Ez6Ge+7775dAIAs0gaaqLaSeQAQwdZmAAAgAElEQVQA9xsjfGLFoArS+pUC2+/1pUqnDIDjlQigEU9TAEBZCqUSs6Go7Q8AVCJXhxtJBdI8w3g8EgbAqD/Am7/5TfiyF7wQ4/5ALWxYiZHSWcUAOCwAMMsAiOKGuAAQAGAv/iOPPoSf+pl/iiSJ5PmSBaBfOlGXl+oI/Aw33XQKKysJGDOKD3JWQ7ebo9ctcP/9l3Dx4Su4erUtSeIo7ePlr3gxlpcjjMc7SOqe6AB0d7axtLSMcZpLVZmJPy0ZlQGgtNiIQoA+nQ6Al7/sq3D77c9CUUuQIURB6nLUFACA1Mb+9mUU4x389m/9CiJ/IjaA+wMAVrgNiKMm7v/MF9Bp95GmmTAAbrvtAoKI5zaGH2aI6z6SRG3wpNrG3vo5FNKDbpok97JiTwbAxF9FY/W8tABc6UxQi1qgiZHu0PM1AAgA1OFhNBmjR+WkmImzh3yrjTuaq7jvT96LP/w3v4SlLEOUjxGJCKCHVhwITZcMAK2v2xSwWlzteOazYSWRIldsA6BtGN/DZ8tEksJWlQr9tc8CYR+IEr2yCcgCYOIfh74AASKyZaicZijqXCjdQRYfc38GgAsA2BYAbRuhDWCQecj9GN04wlYc4uFiAqyuYGN7RzQl+r3BdQMApoIvQ7t2GQD8e6VATvZNgXQ4EQVtm/BrxbxS0xevXFnb1MJR+mLzXBhZw/4Qk3EVIJbrrMNqqlqwTE+/pZPKY/PgB7EkYFw7GXhK5d+p+tOux6WzWzaAXVdKkNm6dFg9BZNN0EZWviTx1c22pHxX6OauQSBJvy3Pu/wWB62SxMCw3nZ/wPTG7oJc+rGWjjgneTTOA8p4qICN3SCAzjcX+iiTFfOxAgDYHjzzXcEYo7tAfRbS/Q0AoMk92+eIIdNKl04v5t6Z9gur9F9wfiUxapGyA8i+U5ElUykUPUV1hdC8zlyB8XJXBwyugxQOCpDlnK1cIxtSQ9hpt3FibRlbVx/H2lKMVgI8dvGz+Lmf/SmcXGvBn4yQcM4fEgCwbSnus3Or/weqDu7b+rF7fZlmAJix+SUSAbweAMDq2poAAARvhVFCpgcFIL0ati8/9tcHABigl+xSjnkBTo0GhAL1Zk7Z9kO6TQwHqI3HWPIDrMZ17Fxex6c/9nFsX76M1aUV2av7tBr8/9h782jL7rM6cJ/5Tu++qUaVrLkkS5ZlyTOz7caQZlhxAwHaBNzuhmDiZYJxGAI0U9KkgSYMnXSvlf6DxiQr6XQWhLTNEGMbW7bBg9BozZZUqlFVr954xzM2+/t+v3POvW+sVyUXivW8nt/Tq3vPPcNv+L797W9vz8Gh669F68A8vHYD4zwVNwC6VZilZOJB/tcIABDwsFbcysBiiw9ZKhYw5fzU+Mpqzky3QLwMAFx6DHN13/HSBgCYT7ZmOriwvIrW7AI2Rile/1Vfi8Sl4n8ubQHWtFsnskasZZF6PxSuK/rAXuIAQDz4knjRCeYqMbgJJpkU5xnW1laQxEygBwoAmJ5nTbqZGAZlBUrshJhQS/VdkV1Su8fxGAn77EU12gQSct9U5f7RRx+bAADsIkRqulIgp4Mou6SrQJ0FHJgsS0Upp0UZ2xUyDPs877oIoGUAqHp6khMoUHVau9navtvNNoiTI4fhEGmUl1Y/mAhXVLGZV5gXaIURvu97/nvccettiIcjaa+wAWHJjtsHA2C7FgALAGgbLlsy+vjAT7xfAADeG+sxzOSBNm2zsy2MR+sCAMzPtxAGrPzQvMfH+nqKQR8CALxwfh1nzpwX9DlHglfdeSte8YoDyLIBogbBItKm2RLgoch9pBkN+zJVxCKgQAYALdgcegKHaARtzHcP4tu//buQ5EQdGsgNA6AXu2JR11s+ByQ9/MF/+D0BANJkKPR8LhdbMwDsc+BYoZ1hBw8/9DjGI4JXBB59HD9+IyX64AU5oqYjAACFAeW4RixSXDGmvi4FACANNk6BxJ3FNTfcJSKAy/0CXqOLNCfDhAffHgDwkwx+FGAlHyP1C7SaEZxeH9fkPvwLy/iND/wkOhTrLGIERYpm6CgAwNnIcW9F1CwCOPGTLTx0PgipPoY4zSXY4k/PY9Lhw5EWgP3PAL5bAkFhfRgWgFMIAMAxR1kIoUqXq4xmcztVdeuPY/8AAIEBAgAeMjcUAGC1EeL5PEEx2xUGgOsFEwyAemCldPhKi2T7Pacuzlevw1vqtU2+dN0ksMlv2vnRRjtwQ2SJ2vtZSy4m+Uz8mfCrDZ2ubZxXfO9wOBQAgEwXz6k0AKzAaj1RtRRS0RwxFXib2PKJ0e3DcdlX7mplmWwbJXRI7zhpuJqJW3X+WvVeglEdP6VOgLGi07eYloIygd+clNvq+eYRaAQ+azfe4MnlaLVHM3X+KlEoNRE2pf2bBPtUAaHqQ1dsQM97EgDQPWsCBBDGVs1a0FD/9ZUKjGlrQa3VzCRHKt/pwBfQRTUWVPwvEDYAgTsKd/J3rVAb7QXLAKDGjutizIRfWAQ+giiUFgHREpB9xjAoJgCAyrmAp9IIPAWTYrYGteCFbYE12UdGoHRjbQWL822sLZ1BJ8pxYDYSy9af+ycfQNt3sNgI4Rt1+K3myM5r6ebgq17dnAYttp6DFvTce1RoAYCUa59msi+aC8DlAgBc3wkAeEEkAIBliFwtAECLTSoYHVAjKtX/1iZDICOpTAe+rvtZhrlGA1mvjxNffBynnnwKfpKiSWea4QjtZgfDJMGwSBHNzeC6248DUYBxQWchWhSb2G7q8f7XCABQ28MyAGzSbwEA3Y9eBgD2PstfKq98aQMA1NAKm00sr/fQmVtEc3YRN932KrH6TrgJ+TStttV/xmTWht7ERZfVgn0lnvFLHADorT5cCM2Si2+aiTjfyvIKVlZWMOj3EIYB0mQsVWqmaWLRZaqeKhyogWrpH2oquBIMi6WAUv1JF6anMoPUEe2zaFdGP/G8mAAArPifpD3sXS99nDUYq4fIsvcSABAVf6XCcQFUACATAIAVuiSmBoB1AWiIIA2DE7G5o6NBjQEg90F6+5R+WrUAbA4GRT5Ojbh3GUmbk0S9lkKol9KCkGaS8L/3h38EB+bm4WuPhHij1697sgVAvcr147XiZROjMr0Vr26p2ZZIMF9IccYwagKOUmwcN5c2gPe+70ekyk19BgIrfG5kg7CyPNttY33tIq49dhhz8x0BAGgJ2Gzw7wnW1zIBANbWxjhx4iw2ehsinHfk6CJefddx+D4p80xUhpiZaYowZLMxgyRlGJwrncAAAPxP3yENPMBcZx6ryz285z3/CGkeIIhmtGpe+IiLUAUll84C2RB/+B//jbQAUGiKiToZBaaLXHXPrYp1+cgKxHEmFoD3//UXxQ2A446uBMdvuxHjeA1ho0Cz46HRZFCrCQzZJbyvvC8lRUMegLah2GSjGrHTY0R9LgIPGCVA6sziptvfhNvv+QasjVz4zVkkGcc/lz8mSSbRLqQ7UgiStE0qRiN052exFPcwyMZotRqI0hTt3hjXh0387Lt/EN00QYN02zxGK6DXsiv9t5IwSoVVgy0962qB5X8RSCPFknoESV6gNxqLYivfJ4KelwkASAc655oMYe0HJtsk8j3RARCHI/mb/tTltuphrJGnt5yDO1OIBfuUzwwph0CjR7eQINS6ALgpWys89MMI6wQAsgR5t4sXVjbgsMc6jisruUu2Aayq6pMuAJrQEfSw/fwqk8BEX5N/frPyr9OG7ToKyPBbg0CtAFEfQNZEUnHHMYZM1kZjbcPiOMp1/a6vF/q7nptWd41InFT6VcjP9odTxZ8AgOfr5wkVmYAegWRreVZ22U9vlvqsFaAw12xEKUWElEm06WG1mg9VO4GeYWUgWD1+TZp1JdzEFKnpBFjuywQAUE7Tzeu9zJPav+tsUW9tuWMT1QjVBNg8/ibhsty4e+gdN8exooZmbtiPrAMYE9V4W+FzPbDlo9FsyVHJvmC/v4r6WRChYlJQXCnmPeZ4CQNEzQaiVlMTJ9EDUAC/vPfapF2Od46ceNTHzMyMJP3DmICvL+4lzOt47XT2SMd9WZM9gpAOfdxHaDV8/MwH3odDzQCBFBUqnki9DWK6wGOFd+sDtv6k6gDA3qqZu+3d+kl1ncytGAAEPOTcBLzmXdjKBjDR/ne+zmg7bAZPJ89ndwCALiTKIylbALieGiaIAgCLAgTFidV80XlBptXargyAyWW1fk9l/IvBiJlBEy4A1XrNFgAVAdRr0/alAiE1JMgGYBzGan+hs8F603h5gbYf4LknnsDS8ycxXltHMRyiHUVohQFGdOvJNIYaOQUS38Xtr7sHaeBhlKaIM7r2aLueFLgIt4nfOJCTYkjqMWPXvQ2BLfeXK/HHTRqsez6oiYkNG47rsmUAyJglE5brvEn++VO1AkyLLNtvppyu9jZn9nyCL/oL98TyedHP4mp+wNa5xd7P6HIH/1bv39s5CevXdaSoFLZmhPL/ujd/LQZJjmhmFsOUu6tqzSjcLauciUwMAGCLC3u/4Cv8yv0XAM1uf4XP59IO5xTFUwVR+hfOncfS0pKg+VYUj4dihd1sgZM/pVe7DFmqf5u6H9Xw2DxQ+DijqIH77vtrXLhwQRYvUvW5kLGCNRyNaknr9IXpB7F6yESGiSr3IToTkIpa5I6oufc2hpLQ0Ybw2LFjRttILdP4+tEoqayjNEaaUEllAMWAmWraylTUQJVBNXvlM+M3b50TbE9rSbEqF9itJgWp93re1Cqg6v8v/8IvinVNg5ROUUCf2oDtnbZB5y7zt85iYPBuwQ76wzaaHbhBS8T6Gk1W/RPRAHj0sYdF7M5lMpTz/kB8dyMKSAW+2PgdWFjAwuIMNnrnJMjsrWcYDT08+eQZuGjjC59/0PQIc4PO8PZv+jqMknW0WvQgHmBmlgDAGnxSiAsTPJlAxha9OOvDIEQzaqG3McL3fPf3IwxnMTd3BKsrAzTbc4ATSJVx6cJZJHEPf/HxP8PZMycYmiIKPaTZuAzCS8/uWo+1BhsBRkPgwfsfpz+CjMkDh+bR6bI3doRW10G74wmYoYmKDxT8zgR00PNl1SuQa2FvuABgJMSKz5exSjPZg2pmaEhCESkCAG7jMF7zhm/EoVe8Gl5zAUtrfbQ7M+Ke4IB99kZsTz6XfdehqiVnqXDYx36BhLaHbo6oKDBXOJhLM/zfv/Kr2Hj6S2gMB2hlCToB0G3RijNVYIgiDSIPSao9l1vhTNiUQejFbBEB2wBcH71hjI3BSKzFmo2WWHvtin/tsCYp+KjVaQ0QWe2HgE5M/skEEGIxBcPkuWUqEEU1dJdjaf82nMossHNMnwmtZqqtRSdZXDgYc4yHES64Li6kOTYY8AvYmCBPYr2XJtCyc0wSoEDdEph88ydtUCUxFwHGmtWpmesTooDGps729St11pH1ma1UAso6BebmupjpdGQdlL8R0GAlmEkADTEpgjoYS392MuZzV+DWdblOqkCmCY8NcGX69vkc6CNt1PYpJKqq+wqCcZQwwOT8JxjEz1UmAoNOXSMJIJRCgjWxN5vYKKvdigdWAn/lU6lpAEgQIJV1m7JbAditBtjWC2P9rwJ7lX2w5phTGedkgFmHCgzsJ4DF5J4hwbc5pd2sZPXjNq/zdVBmOgksAUZJwCjyqFZKpPEz4eGcZdAk3QNsdWPSKXiKcWHge2gtmEPUl2XWCxOAFRcPfjNC0G6KQO0wpksA1z4D8FhBSTNXU2kzIIhNy1XI5/PzyEAgGMV5TO2gPItFL4SaMcRQm80G5psefupHvh8HuywEZEjHY7RbTWEmsfjA/UavXQG/qhJUaUlY/H2rxJ9/s+DXdkuQZ1qQyjaHqWepmg6TsHrVhkMxZC0WCMPCjB2atBIACIoYy2dPwM9jeHkiVqxVv7uCaLbFpnzGZjG143IzAFCNYF09CEDy6iwAwLDMsHG4trseDhw6LGCyaAN46vrD1kuH93n5IvIx3V2yqohj1iK1FVWB5EoXqhJO5JjJ6AZj7qH2/pvBb373HFdZmCO2j5KxqeOV316eIspiNCNfknWuJSza0AlprtlCf2kZT97/INZfOA+Mxmg1QqQpGWixtAtSSNiNyTjNkIUh+nmGe776q7EyGMLxI7heKJ9pTylz1eY1kZ+aUDQyWg5eWtB8JV+9/+Rfn7kFRHmV0rpLoU8D+NaLV9vNj50ZNlfySvd3rJcT/P3dty/Pu2zRyO539ULCbiCABUIDKSwVdP1qd3HnPa/HIMkw5t4VNpCIiK09vm1YtT41WnCr75Vfnuu+9E/Zag/XuFehjav15Tz6yP9bkBLa6/Uk+babpgZlJlB9kc6Ow4fB41/f/4AAANxwGNhyAWOgzN93RsANrUkAAP6uln4CABQu+j0FABhr93p98StmUgsnFf92Hns0ZIJrq1dKb9S+VF1gGcCTKhuPuREyANWEha4JVJl3XPrNUyRP75c9X7vgagA4DZTo0YVB4OkmG1JV/W+ocD/3Mz8riV0g9HgVw5v+spUgOcNdAAC9Hn2R/Z0bA68rarTheBH6g5EkkWEjwL2f+jj+4D/9R6nwj0Z9NFs0jCNSTLqpC27ozaiB+bk5zM1TRHBd7vt46AkD4Lln+Bw7ePSLTwnoojlDhq/9+tcjaBQIQlYGh1JNH4yG8MVnmvdIqcNlHcg8AyYWCuh4eMPrvwZ3v+arkMYe8swX4T5WINnisba+jPX1ZfzVX30SX/rS4/D9QjQK0owibVqNqI6uNlaSB0nQFqLfy/DIQ08BRSg+94eOzKE146LTLdBs5wibfPhki/BNPB9+k7WRmACMwWqAomBriQ3sqJWh75O6xgQAYJIoJt1hG724ibd/6zvht47CieYwiFUfIy/GAgC4UiPhoOE4oYBlKNfgM6h0slK9nq0UFHfqEARIc3zi3/0HPPSRP8fMcIhOnqLt5iICyNhQGDrGHrECAAg0VCjrNceuRW8wQI/JY+FglGTojWJxVxClYREx2/8CYdlHdr7wSGLdxN5mUozZn+yws5hpaiaMA+E/iB2ci5RTb8JGbu/nwjHhE5wxQpEqNmMo6mUrBJBQbdrzseH6uAAXSzmwwbaIMMSgtwKXoIQEX3z+qj/C6+HcJ6DKn/PzCzKOL168KMFvq9WSagyrrPJYDS1Wx7/xp5f2bwUcszQXIJKWWnwL50VoniNP2XAJhNkU0B8+JQtmLIk/mQJpnCNNCqnOExxVVxD2bVc0e0PDsKegCUrZN87xTXYMx7aeo2xdrjqG2ERXtVcmW6rs9dknY9dI+WkyILGqq7kIlMc3Cb+8dsoDmH/S6vT+BqDS7Cv9/S0T7RposdU6bEVgtwtUd96/Kn3D3UbtdiCADYlk3hgBMAIAfDBMXsWu0zjiWK0GSexkvLFnmAAPRVUNAMD5Rlp+qwGX45uVW5d7Hds79H5Joifae7RZJXOMzD62DOYy9myCTBBqNKJGBpMTbc/ja/ha/t7yM7zp9mP4vu/6NtlbGlEgwoEEFVuNhtEbMglcCQCYOpCpNtu1fb8AgLYfmXFkttq6w4gA6NsAAMo85Fg3VrKy15OVUjEALp55DoEAAARKqTVk69sVAGD3ZhsVlICSzP/6/m/HefWzgAL0JQBg9B7I0CK4SxHAxYOHVQxXnpkBAMjeylL0ly6goKWzPBPTtlTTQBI2ZBkNVTGOSnY4GMS08dU2LsvcEMjGgAhkMo6GQxECFKFXEX01Oj+EyOMBwpCMEW0JJCoV0J40zbH8/Gk8ed/9COMUbZ9gEj+vj4R7HvWCqCFlYoYk8LGRJrjrzW/GSCQpCEjqPm/vKwEACuUKCMAwrgAauQvvKgEA9tT2t3rpMxcI27BtLABgtawm2Brmntf3WQGZpik2uy1EX+Z/fxkA+DLf8Ev6OAsATBdhKhvh7Q+na2bm+EhyF36jiVvvuBNO0EDQ7mBtMERBxxK6bVlmMxkDplBVNtMJI/bqJdB7vV1bAwAWV7165+989CO/U1hKGy/G0kfLoHSHAGivF7/d6/g4WTF46OFHcO7cORUtSZjAK6WVid3lAgAb6wPkOUXqJgGALFdwYTwigr89AMBziWP2lNtKli64BAAoMkd7O0OwLC9z8zlvDwBw7CZJjIW5eUms3/fe90qSzfA8S6mwX1dpN6FubbzslnzZpN+ek0WFiRT7AQW81B84yWL4oYeLKxfw6//b/4r5xa5YPhIA0CBHhXv4ec0owmx3FrOzTXjBGEkcA3kDL5zrybeDFs6cXcJzzz4vIInr57jzruM4cs0C4FKdl6AJaZ8EQHSjls2s7B2uKnscB/w3tgq0W/N417vegxfOrMjvtO5TACDBOB7g7NmT+OIXH8ADD3wejYYLlwk7Ay+pcWklSbdN/SxZOKR/NsLFpT6efPyEAADNVqsEALpzLqImlYYTYUhIUAHqXoTGrWBs7k0FAChFn5/GoMoCAMIxN7EIf1HQg5WyRmcR6yMf3/XO92B1FMIJuihIuc8Y3DEhrwMArNgz0VQAIBBgQQEAMgAIAJAf0M4LzDKIeuQx/P5v/AZm4xizyNAsMvHjjiKCZDxLBajswipJtmkD4MnecccduLC8jKXlNYxJ66boYFZIPykrfT7v32UsBKW/u02CTeVIdScoMuoJAEBLQCbaClRoO4QwWqSZc3KO7PV0CACQWcCvimqmV0Mar4xKrkkOMHBcrMHFhcLBxcLFgOI0UaitJjwn0zLECpb055vqo13LVlZWpbp16NAhSZDW19dBFo6hj0wAADYlFd0DI46XJRQLTWRNtO1TtKPkhMyyREAHjjidL5CgWwVQY0n0QKo/0XKZazwyN06uZdoapJR7BVGlrcmI7hGBZxWZmg/csMX9VcvJcs0+e1hshda0QFj2kwVBpp+HBUoFYKZIlWkhkwSVtA/eedNOYH+KUOUECGCPOt30tNenr6P+cgEAbbva/mu3AHsywdv53KePxc+V9i27R5jf9XlRl0EZAQSZrN2pfW76SXyGDLA8FHzedGEhIy0K4FEcMGB1hm1bdA4wrWhCZjIAgGkR4ZizIpSs+vO5czzKHj4mo0+BdJ+MkIzjOFaWipOgUazhH/7g9+N197xKgKokHiJLRqJlUrBFSXJq7ge6XrO6benu2o6gaVAdALCxi1zhFMV50x2ulWDLhKwW81RWatU7LcBBAMAp1w/bWqEAQOjkCJFg6fQz2wIACqhwPasbGVSAh3lC2w4Knq/MenONVQuAMgCI8jIRXjxwSFoyhBEiAEAmoA0BgMHyBeSJtgTZe0WQxt47mx/a+1u2KklynSJyMwFRrQOTjREsayBPyQw0AIABd8uZyxYUrt2+MgA4RsjS89IMxWCE8196DheefgYBW1kIqgpQESNoBELhp6h0K2zJtcW+iz4y3P6G1yLlGiJxW4yA84AtqJIlq+1zzrZAtgfKChDUQIK9rx1X4pVXAgAg29CKvm4Vu9cLQFvNkd3WpytxnZdzjJcBgMu5ey/2e7cD37fOd6bPhuy1lPF7Dhy+5hhue9WrcWF1A36jhaSAxJuOz5YyWdENU84yVC3b6GUA4HKesgAAdmGwgRn/mxsCv0Xp+0X64iNk1ezRxx7HmTNnKmVSY1ekQe0OwZUJkLkRb8cA2AoAIGpOAIBfCX2wdwAAuCkSAMi4y0hKoL7aHJUErKMGIxRNAOqLVf1e6hVsVclXnQRWBcgAeOPrXo9v/ZZvEeo//5sVPIok1r+mKWO7AQD2vdMAgNpBBRiNlQ7IKGQUD8AU7zd/+zektWGm29YATGogpO0xAWMy3sDsTBedToQoytHb6MFzW3j+xAWsriR8BQaDFPff/yBaraYwAK697hDuuPMW5BjA9Sg42EMUse3AiJ0ZVR5lG1YLC+8Nq1St5gz6vQQf+PGfxdL5DbRbC3AdWl/RXYACkymeffZpnDr1DO6992NoNhlsUmtCaePTSvXSsiHUV15RiNOnlnDyxAtSwW932jhydAGNtoOFAxH8MAa8WMAEJj+eG8J1IhN4jhQAKki35lzht3lm4hFtwRMCAAYplWtmIMsE1oUTzKC98Aq8/Vu+Bxf7pOF2BABItwQAeGxW9UJ5FgHHj5Mjpn+9AAAMdjK0c2AmyTA7HOGf/eg/QnvQx4LnoClBG8UCCSJMAQBlcq3JLxfd666/Hsura1hZ20DKYIMCY6TEx4kEksFuAfYua8dOAADvkgAAjBEdDawtAGAk1kwX+JUFAARckCRHEe6UzCTPx2oBAQBW4KLvR0gYsPoE8MYmAVfbNtsOwLWTayhZAN3urLCd2GbFQHdubk6sUYUOaxIOSwcrt0+uMWxzSFIQAOAcVkaMapOUVVdSreWzVOBvKD23Y2EByFgUCJ2Mogp4UtUF0vTJwFGhOQUx1NrUVtsTJgbUiRC6siO0cT4zzklSzgl+8HNt24N93PUWqDoDqUos9CqZINi1UhIQK2gnS2aNaVCj/us/6TnXq7VbDbXdAlw6Kdi1ebfXbnX83Si8ux1TNW72/jV9PCH/yz1TMUlb5VVNCLUG1JxdgRIrFqjHUSaI0DgoZks9HfLz+VzDQLQAZG8wYJAcn8kZ210MtTql0KBvW8vYAqAtLzZ24HjSZFCr2fbf+Kwjn9XeHm654Sh+9H3/EEUeo9th5T/GeNhDi21ppNibfmbtsdeWlYo5WYmQTlc37Vjb7u7W9UO2AnEsgDWdhNQBAHt9pkGrZACUAMCpZ6QVQBgAeVq2E4isqWXAGHHkiX2+1DupGCrT1yEUfB5RWnTqNoCu6JMIA8APsHjwiNJsZZIr6CzgYxpjJO45bJO0doKq+yFFDteVda0+P60tp6wBdLDpr8hPvrbOApB7RhaAFFlGwi4V4Ki0FuWSxN59D6njCdNE9EtkN3YQJBmWnz+F0198DOGYGjYZnCRGOh6KEC9digbDMcKog16cIIt80Gbi+le/UqwAuQ+yPYWti1FJtWcAACAASURBVEz+qScga7pJJMRtiLsJ26AuC8Le+9ydfuWVAgCsLovEdBYMkmdYVfjtGK7Pkf2f+ZfvnS8DAF++e33pnzTNSKofQfeX7b9UnDvxAvjNNm6+9TZhAYCWy8MxOnPzGIxi0QSp9RUZdqrRqZJt5WUA4NKfW/UO58/+5F+Ue18dLa+DApfzATu9lwsvKxVPPf0lnDx5UipnspHUFrGd3m/77ncCANbX+sIA6PcH0gLAnmsCAKSG84ttiTsBAFIBTLIJAID9jhYACEIGzZsXWg2mKxGrra+DvZIUVvREnOs9/+CHcevx40hGY7SbLUHOLxcAsJuABSjq/82ZtdEjBS9C2Ayx0V8H3Bx/+l/+GI88+hDmF2aVwi9CgmrvyNyAAECn3UGzGaDTCtDf6Akl/9lnz2I0ZHWdff0hPve5L4BVSiZJ3dkGXvfGV4sIoOsnGI03pA+UNoCq/GcXDLtoMCChkBX7Qjtw3RDjUY6//84fRKe9CKdowPNoQRlIZZVU+2eeeQrLy+fw53/+pwIyJMlAdBqkV1/oBbVmDNuvnZO+GOKpJ5/HxaV16YnuznZxzbUHBQA4fLQDxx0jwxBxMpJxQA0Ahim8H0GgFFCb/OtPraQKMORaBX9dtCSxKgEA9k82MUx8vPbNb8Mrbr4LMdrI3aagop5PsIkMhjoDQEUAc6lcuPB5bawE+Y4AALS1pK1WMyswk2Y46vn45z/2foxOncTB0EcbGVo+0Ax5X5jN6QJaCqxIdb0CACgoNhyPMaaAFBNBoRSzFYBVZ9r2XVoCMz0PKouiykpUqKLs8RctALaeOIj4k/mhPEdtBdCsVSvZ+/myGgB8r60syn4jNpQSHkqyIxUqP8CG4+IiPAEA1uBhQM0R6i+YChrXMn7bL845Jv+k+w8GQzQaTVx//fWSnD///PPSiyu98yZBk/Owgb+xWuPlChBK0S627UTU5iAokCAescIVGPs9B6N4LK1c/d5A3FwkAWB1N2fixYObZ03Ak/8GtgsoY0ALrCZAL/9bE0oNmxUAsGs21wyt8A5Fd8UCAFZ8kNdhk4ptAQAjbMiP5jVJQlQDAGTNkrMz7QZTY43/Pk3P3jy+tg9CJLE0AMBWifpuybvMcCbW5iPqr7e/7xbAWreA3cbv9LmUgC7HqbAm9FmpcC7ZaQQAFLhRFNeyKuoggFrMim0jk3/zLRONIABFxUIyP/Q9AlalOicIPPOoFMG0QBevVTUAKgCA652yAyrxQL6O7wn8As0gxdL5U3jPe34Qb3vr14KkFhQJNtYuYnGhizgeKsOkBl4RBOAaJCPTtlfVqvbTQPx291YJpRZomnyVLTpNA/tyn3kfTIGEt170FEywq8KUXJ1TYQBcPP0cgmJsAADbAkAmg65dohfD9XfKTtaCJjuNQZkVhdUg4HmYnnCC2rYFgAyAg4cFtM0EUPRAUI/2kG42Qrx8EkXMGMkCAAT5bMvgpEaBlAEMQC+3O8/RINBg3SrsLTR0c/4n1y4m/1zzLPW//CyOS/ES9mSfF3tdCuvCEdu/4fkl3Pfxj6MRp1igFhByDNdWkY2HaESh9AgPUh9rdDOZbaN7zUEs3ngtVsd9xA7Fa+lSo5bCbBUg1V9Ek82Cx2eQeZtlGHebi1fq368EAMB12Vp32zV0utJv95Xq8ey/6eBKXftej7Pb+rnX47z8uhfjDmwPAOiWaGJ6w96qzkD/lYWVfgFcd8utOHrsWqxs0AlgAcNxClfEax21CDcRSl0EsFJqqjSBXowrvFLH3G7/tsy2K/U5l3qcCQBA98IqYNpq87vUD9jp9SJK43p49rkTOHHihGwUQgMzQjHTC9f0sfYCAKyt9lQPYAoASFIGFrQ9NP2wRmxIr7nSALAAAFsALAOgAgD4XlbQVX1VAlJDn5sEAKbPvFqAWT2Tao3v4yc+8I9FCJCCOZ1WG6MBe+S3ZgDYutVuDAAR27H0Tdt7Z4AJKy7GTbrZaWLMBBcZnnz6cXz8Ex8ThgPbArjDi71jqrT9KIzQajYRBh7mZzuSiFCk79TJ88iyEFnKqm0TDzzwiIr9ULAnBF77hjsx02VlIkac9BGJ2wCTc6Wi2gXDJs/8XKoHz3QYCOaIwg5e8+o34Y1v+DokMRN3AgBqE8I++1Mnn8NGbwV//pE/xmjcw2C4IVUkJozyTMUNwYqO6XPncT0vEgvA4YDX52J+YR6vuP6wWP915/R8M4yQZkqndl0j9kd6tK+VfYfJVUHBOkOplnibQZWYGylbQCeYAQAYJkYovBnkbgdv++Z3oAi60v9f+E30hzEazQgZNQzk/bYSxrBbu0w5/j1J9BzpaaR6PQEAJq+smHTSXACAf/vbv42nPvNpLLgOZpwM3dBD6Cp9VhNoTbHk29qymWWXC7DagnlSTWINntUktgBw/OwlSdp5zaj6SsvqhFQu1P6cyzudR6LAFdVqoeYLPZ+JiIIxOyPN23961fGvWhCluBwrRqLmzcQjExpa7PsYeD7WvACrjoeltMBamiELHKGv8ovJv+gSGKs+Xg+dTji/jxw5Kuf5zDPPSJWeyulik8lKjS50kwwiM07Z+8/10Ko1S/BsEma2IdElY9AfYTAcYBxrLy+fiyRM0rOvGglcA9UJRJk/KgjHearPX/UgKjE7cRsRIEY95W3yT2qxtA/5gegwjKRnWwUl+VUHcLerNtmKol0v6/+tFnrTSfvWAIDOpRqqt8Wj3nF8msDErgn1t+9lXNfBifreWX9vJcS1zTg0avB72Ve3AymqMEwTNKEEcyzyGRv6vn3e8ozlOek6VZ4f9y5RSFcggGOeArVW0LH8bDX2EfaRVHwNS7BqAVAxSP43GSIECVlR5udVe6SesUfnGT9Df+Mijt96E375l36KuAOyZIAk6WOmE4mAoJyxsFh07RMWgAEACOZPt+BdGgBQtZBMxD6Kh21i9slcqQEAtgGE66LtMvPYhlUkQv1feeH5SQaAoS6IcF4dAKiP+ZoQofFHmXAhsGNFWqJyWnlqdV+bEZUhUTIAgggL0gJAhgCBBl8AALoCONkYw6UTQDLQ5yxxggUANDYTcMguxhYmNi0ZZO85tOSV5zHpL2/XEj5zrku2LUrGhrF9JLDbX19FEBBqVV0ixhhunqEbhEhWV9E7ew5rJ09ivLSEME7gxiMEBJo86k84GGYeBkWBzqF5LF53FMHCDNbiAWI3Q9hsIKFjDYEPfueuWLuydU4hbw4nZTdeja8rAQBwDFkAoA462kLP9PrzUkuoX2rnezXG0dX9TLXbrffB1RmMem6TxT3LvCIAMPIDvOp1rxXAsmBLZ+GiNdOVltOQLnFlqmTiU2Gp6u9SOJliBl7de7FDrDkV01Rz1d6fq3Pmzkf+7LeK6YVjumLzYp2a9nW6OHnqtATGrJYxYK5Tz3ZaAPYKAJABwAqcZQBQAJAAgKLsGhTrPdgsAmhbABImqib0kcSHyCs3oXQkYlzcvCw1Vxff7foP6+irwbbyHK9/7evwnd/xHSioppykiMIQKTe8aZuWqZ5TtbXb/qsOANSDdP7OTZlCTUweIiabRYqV9RU89aUn8cRTj6M37Et+yASeCTSpzrxHrFry/Fj9net2JOk9d/YCli6s0tdB2ADsUX/mmRNYW9sQal9WjHHXa16Jo8fmkRdDwInF4k5aAMqAzl6JlBcUeKBScNTAeJRhbvYgQr8rbgAomBwzQGkIHZnqwBeWzqHfW8XHP/4RLPH3/hrabbIRjPqyWJ9V1UYFAKgUHeG+LzwgTBE+1wOHFnH9DdcgbPKRj8TFoHDY181AlskPQQU6DKQoXP27AAC05gN71jk2mMAyKGJLhF6LJnoqZ8eWgRwNFP48Dl17HPcQ1HAa9C6AG7aE/hRGBBr4frZeiNqdaR0wrQsMalJadblSycjYD04wglWULEc7y3DI9XD/Rz6CP/7gB9GlC0Ce4EC7IYEjE2qpENYBAAm2K3VXWYCNEJxQTlmRNgrirOqJTdxlfmkCaKqYlrpoabG8FgIAoSfWgAx2eX3C6pAgff8qsNsBAEz8LQBApgF7bMcU9PMD9KMmen6AC3GGC6MR8kYolml2oyNdnwAA5y3nyeHDh2VtWV5eEVFMBsTsTeV3o9ksA2cbME9vBzYJKcHYUixQdUjSMVtw+mKFyWclgpmiLqsJhv5kMkiNCnrGK0hRPvdyY6oACPtEtdrPY5j+YSb/VA83AKIk/mksTJL6nlHfT7aqhNu/CQBAq0tzDtMJrg1iLQNAi9ja/GG/KrB260G4aw94GZxMgt/yHPYgkFVqE9SAxfp7dwIAtPLLHsedVvDJ65o+J24PZV+2LA/22RpAi3oyrLZT9M0k/TLWbH+8qZwT7GEqJHwmstco7OjpWFWwQCun1kaVPd8EpQiQsc9aAAAmZqG6AFgAQN0BVBCToBHHjgBUskdy7SWw6woj7Id/+N34qjffDc+jTsCGMATEBlQYAPzJddPYoIp9JdfU2IisTt6nvcQwustIGKlrSe05TCibTOkglQBAqqw4a1mpc0pBVC/Vqv/GhdMCALgiAmgU9Q2jRgEss3LYzzb7e3X+Fbtpum7LNcrLxxUAwCRfWDHU3QlFA8ANIswfPCJVfUqpSgsAtVuCEEUWY2P5XE0DgJuWOkQIK8z1pU2JwIDoSlD01QICFCZ1QgzQQpLr8xdAk1Z+tT2BWidkOjHpt2uY/ffIzTHjpWh46pgTRlTtJ4Cdo9toINlYRzAaYenECSyfeA7xyjL8OMZMGMj63FvfEPvKZreNuSOLaM7PYIgUY/b5+wSyXNmvdL9lcwHBI7ro6B7MO+UzDrECu5e5j13q268EAEAwt7RmtRaL5kRE7NMIsr5UE+mX6nlf6lh4qb7e9ucrG6nGsJ2o+lsmgLH2NXtu7LpYvPEGzB05ImtW1GihNxyh1Z5Brz+ESzS4XpCW1kwre6vxNNsIrlYLz6U8s+l9+28NAPDh/+/XClu1KYPMWjDzYk5ACwCcOn1GAAAGsbT/43nYdoDLBQBWVzak+nUlAADdrCsNAFK0x+OBAAAELjRYttRXo+81EdxtpswwiKJC7rt+4AdwxytvL5X/pbK/hUprZYlhAoddAIC6jkMdAODfRXDRBYZU4w8DxOkYz5x4Fp+/73NwA6r090UTwKUCG3uhjXUiacjUKOBfm0EDjaiJE8+dxPp6H55LAEBV+s+eXcILLywpRTQf4/Y7bsYNNx5BmvdEPJEWg6T2qxiZBsFaSWCAqJV1n3RU0oUSYH7uEFZXhvgHP/Q+NKNZjEYMZNoIwgZGo4G4APR6a7j3kx/D6dMn0Outok0RQ6SqKG0Fl0x7BgEAMhMDv4HPfvbzpoLr4NCRAwIARE1WJkZwPVXal2CPyb3DPleISJ8fsrKiAICAQkLJUws7AgBM4BXMMFRqE8AyEMnQROYt4jVv+HocPnYjgvY8Vgcx/KiNWJJIVtnUV5oggE0yxeKLAQwrGeyhZtDmMyAj10B718O8QDNNsei6uPjEk/jdX/81RIMeOlmMo90OnGQoCbUunnYJtShrheiSXizVJarbm0SwNM9jfycFvS6jh7Ksvk4BAJZ4TkswWk/SKqoEAKQNwCpGajVnP18KAJhxZ56PzHADAFgQgPd0RDo/NTOabfTDCOfHKc4Ph4hZvTIMGyY2BAC4DszPz8s3A2DS8tmXL8whtjX4TMSVKVBWsbcSW6UbiO+X1noE62iLyTMmWMrK/6gfi44J3y7tBwzMhTZHEEqF+5j8uwzeWfkne8RQxWXcWj5s7R7ayjbPlcmjaJ5Q8I+08ogcbagN4WgEn+1PO9CvqzaoSas83QBVM2E6+arWgUmVavueyb776bRociTslsRP3/btNuqtx1cNQKuBGHVAY6fPl3njqmXfXr8mj6duGNaqjXdCxoAkPtyHlBHAZI+JOZ+fpNOS/WubEt8ve5ZxpJDHIQAARQTJIFHqvgomGjs40UHRlg0V+zMAgCSWlRMGQXFeo2W68HgC4Jh9TcQmuZIxAczGuObYQfzar/082k1I4sk2Lq6hElzK1DEAABM4Af4YBI6Nzepe72D9dcpsszYmuwEAlm1nWxyEbZMmqsHANcC2qOQpXAIA2Ri95XMVAEANAGkZ0ZVHRD5J4bf7fA3c17jHqPLbNUomSnX+8j6yK8zaZRkADIoprmsBgMVDR9QGkPeeoGGWy5jgM19dY4KuTCQBy7h+yHz35Jp6/YEwBkbjWISU1zd6WFvfEEZlLy6wPATGuSfjgHa8TPTVa17PlWudAgMKAhEssaynhlOglQ2FLZGkCSIRNVXdl7mZNtJ+D684eAALjQgtFOi9cA4rp08jSAkauEiGG5jpeDh8eAGLhxZE3I8FDJfuKIEnFpYcx8qKEO+Y2jfZAHTMUXvGq/F1JQAAzw9LgI7XUNdesa1iV+PartRnvpj5x5U6x6/k41QAgMlX7BJV5iW6z2uMaPRbzH8nroe73/L1OLu6iu7sHNKMrkgFhqMYC4sHMRiSpa0LnrJTJWIo2aoSl9aYm3+bn8PfWgDgv/zpb+4cQb2Id1UeoPEM/shHPoLZWSZ1I/WPJoVwiv4+fSrq46xUYVaKGQi12y3ZqMKwCSb/gz79r2MZQkePHkGSjNjGjHHcN4I0KoZlGQD6GbYapqJb1AAYj+j5y4BUKVfCKBf7L8ZFSoW2NixS2SpswlinnJujm4oZFzfpT/ub4/3Cz/+8DHVRrWViNRxJvy97DfWMzHsvkQHAz1Arw7FsDu12WxIK0pDDUG2aKDbXmeng3k/fiy88cB8OHT2kGzlyrPfWEDUpSMdkJRfKb7fbxXA4wCFSC0e5WJSdO3tO70lGDQAPUWMGp0+dx7PPnBRwhBFcZybEm7/6bhQOGQB0A6A/eoZWa0aEFqkDsbi4IAFlq9WQf6cTgSZLBWa7BzDs5/i2b/1OLC4cxczMQcQxA0wtfHU6Ddx77yeEWvrhD/+RPGs+H5d9+PSRN8GkBLOSnPPhRRgNUzz22GPyHPMixetefw9okBBE9NZmgJgKEKKJCf/P9ENTHX7cl/MN6TtMSi01AkB1fCpfMzhXpoOgldZBwA2RZxQgmoHfOoa3ftM70JpbxLmLq2h2F6TPfn2DYFiDqlsGADAaAqZCp47wBAB07NHGiy0AYtvGMSU6ADlacYwDroMf+/vfh6NRgNZ4iIXQwwKPTX9uERHUsaWJnCVoGXaKoUpKf6lJ2qQ73vSGjxNW4CoP7HrFs97Ks9UyMp321BNPu+jbNgC2m9ASkGBIlsagfzeBAfYkfzkAgIRU1rCBdS/AhTTDxbRAj0Bl6GGQ0K3BwezsHKj2TxDz7rvvxoMPPijJv7m7W7YqyBpg+99rFHxb+RcPd1uCN0fgXCZYyrWtEbRkHIu9nzwTBvkK2vD3MGwYhwPdfLUXvGJN0EFAqrt1NflyyyXDW+0oqV/AYJ7nEiexrCfs/w6pGj9Rk5980nUAYPMYqBLoTYGeaUnYqYI/UWSw6+NWQMoOe5gkzDvsgDtW8I3zw1420C1BASZbTGRLEb8KDLFjom6pWD0n87xkvKgGif0qZ68JjAR0EpcHFQiz7gCez2S82lkE/Je1RWeeiitWPsW28i8cKWP7xleICF2teq697GbEl8GZCeJq41yq6HkuejIEecejPrJ8hN/+nV/H4SMdkPxEa7jxaCA6FQTCyK5KU+oQEP9z4JD1RDFfV5NXe49tEsSfHKf1Akf93PRUU1mfp7/sdWoLhGl3MPPTCiRL0mzHnbTSWMHDDE6mwn+rL5xCUJDWrjaACrQo842igC2CHNKipucgbg2S0ZuqmbB1FDyzLTn6HLmxBVjtjwEvNK0eBJM4psRNT2j/84sH4UdNhFETHvtqCwL+MQbDEfpxjieev4BBnKPX72NtbU2Seyb5tAaO6RZAEKf2HC1ELGOEbAKC4fYuWPaCDqGKW1EHNmr/5lPsOFOFfjuX5Te2zrHwIOr9GUJkaBQFmgU5czkaBRv/gAhDfNVrb8Rs2xFHg9WLSxhurCGiO5MwYwjOkMkgaLzs4KncR729IqLLuOAS14wdlpNL+qe9AAD1dbG+hshtdFwpftjT1+LJZCuZff/0+robMHpJF3IJL77U83gZALiEm3sVXroZADDlIAMAaDtagLX1HtqdrqxNCjICR2+8Ee1j1yAxRSYFCMpm1FrybzHaWoHK7Hr11s2rcPmX/ZHW5emyD7TPAzhXGwDg4kUE+qMf/WiZnApqbGi0O12XmJex6uCxKk/qbSKq8wQAoqgF9v/3NoYYjRjkujhy5PAlAwBMngkAxGPtebYUWgUA+N+VZV3lw6pVVenMM0HWVgCDbPF5gdtuOY4f+P4fkOxSen25gbOyQvRaArj9AwA2CeP95PkpoJEI0MJzG44HmJubleR/eXUZp86eEer/D/3wD+Ff/1//Gs12Q6joCmikGI/Yv9zBYNjHXHcBHiKsraxjbXVFAxgpzrrwvSZ6G2M88vATaLU6Cs50CAC8Bq43Rl70ReTO8yNhDrBCOhyMcM2xo5LM09UhSccS4FoQhscM/RnccvMdeNtb/w6yjAKAWuVk8t5qN/DgA/dhY30Ff33/53H61An4ZC84WkmSirxZYrSvlJT9Nnq9IR5//DF5Xbfbxp133Q7PL0AWZV5ohakCAGxwxkSrgBeqIruIiYmgoNVXN6CDVyBshBiOeC0OWu15LC9voNNZQH/s4543/R3ccPxu5L6P1f4QUWdGeuwpvNdlnzgD2Jp6sQ3ZpcWb/5N2FPb/G/qnuBpAgqooy9BKExz5G8GkX/7R98FdXUZz0Mc1nRaaeYpALoWVoSoAnqZy6ecpA8Au0PwACwDEUt3ZfpbuzOCZfN9mAIBBjna3hp6HiB7lUg1UdgT/pgDA/r720gLAz2PQSABgGIRYcTxczHKssK3I87CRJXDDQMDLEyeex7Fj1+LOO+/Ehz70Idx88824cOGCTYe2BABs25FFuuV+1TZPqZjSflGqjcrakeo7+/3TAoHTlPmmiarp/yVlW3rAyQhQlocCAzZVty0X1do12UhkBBlNBVIYP6SQCzNL2xckMTJsk50AgN0CTaX0Tz7B6nhbcUsmBxv3jjojYPrzdgSRSwRh+xG0mwsOq6M7fdU1YTRor2kcEDAkLXkLJ4C6loJ936b3yxpWAYMK7thqiwoqqqAbkyCtUKtVmAr8qT4gE2d7BQYEKG33LC2elWrN3IQNYEXfqD1C0FT0OiYTf3tEVv25b3L/UQaVAuWiWO4o+63TaQvwSv2WV991BxYWu1hYnEG708Arb7tV3GJajZa0gkVBhEajhQYZQcQwa8OBU4CPw9oaK+BNRqGejf67cc+QRJvtbAQRCO4rO8eOH5vk23EvO7px+Kgf3+Id7F+1o5V30StSeHmCcyefEUHAgFamUmDn/6mfCUd+Pu6psGl5w1Q82LbpWEDHjptqRhD09ZH6TSS5WvtxLNKdJU4y2UMYOjx38hSG40TEftd7ffQGQ4zpapTnIlM49maQOrQjNQCKCAhqkYPnKSJcJTuqHpzrCdf3jiqJt/+2ddxiHxn78r3ck778OoQlx3R4TwgvUdQ2g59nCOmWxH0rz/W7GODYQQ+LXR/zjSaaDiihixb35WyMPB4gjQegUDPjALHLzWIZa9w/pF1KUPP97iD723fsuy4VAKjPfwvY0sp5OwCgvvdeauJ9eVe293hgt/3hZQDgxXoSV+a4m4tHhrElBSU6pfkY0xaZ7bF+KHFJfzjG3Pwijt54EzDbRWJEam38J2scF22Jgwx4bAZ5PTYQwLWMaa7M9Xy5j/IVDwDwBnDT+uQnP1n20NskdefqkQ4OCwCwwszglKrz7LVtNjugAwBtAOsAAFWFLQNAji+9hNszABgAEgCgBoCKnhkao2jKMTmvAjDxLvepBK40cFncpA/cvsZuc/pTgqYkw3d/19/DPXffLdV+BkVUwtX+SvP6ywQAhOpvLGL4u91I0jzFcNyX5PfJp5+SKsIoGePiyjL+51/8BXzw9z+Ic+fPigYAQRZW40m1Z8BGIKARtRF4HZw5fQ5ZqvoA4hTgBtIG4LtNfP6zD6HZ6CCOx2i2fAEAWm1WIZbRaLInNMTJU2eERdBstrCwsCABGTfsNBsLEMDxwMoPXQAOHrgW42GB9/3oT6C3HiMrIunhZyUzigKcOvU8nnziUaH/f+YznxShQgYSwgIQu0aJ5BSgyT2E/iwuXlzFk08+LpX+m2+5DtffeC1AaqDPIIrskapKrkVyQ2sixTFkG8EYCZWIHVapGaSyz5rHJ3NAbRZZTSkcakV0MByzncLFwoEb8JZv+l7kfgcjJnisVoQhxiIil4nQIvUgWKDSAFwzQ5EtElouA00FNaT3kxUZkzwSNAjzTNoArp1p49/81m/iyc98Gp3xADfMzaLoraMtFl82iLNj0wb7mhLaRdn2hSoZy7RqkALM1gDT8yuVMjPubYVvpw1+dwaAaQHLMwmeozAwFWelvQqF1oji7Wfh3g4AIBPC0v9JkSYAMHJdDP0Ay3CxlBVYhYexH2BMcCnwhZJPoT8CAJ/97GdlHC8vL9dYTKaiN3GiNYq7SdSqf9bXU09CWgviRAAyAndpopRV7WmlToSxRRO6P5MrQ/d32XpjqL9m2G5Ktk3Ftwoi7Rno0wnoECLWgzwPVfTmOst5RICyoEjbDgBQ/XLrY8H+rp+7VfJomlNqyZFiqdUV6DRUC7TyrKf0BGwFffvxsdVzqV69m4if+K3v8LVTBY8JempsFcukwNDB7VyaPvRmKqGuC2UgIZZ95r4YYTjesdL+zzABLB1bmQD2/unPcn5zHhAsMEumCcXKthlOwoQ6LYZQVQe57RE5bngPrZOFJl7KRhDWgWEwjcZDScgvrizh2muvQafbkr11eWVZxpm4BnhcP0MBAppRU4CBmdkOokYooppsueG8533LUwAAIABJREFUIxhHppto1USREa1UnR7uK2wt5dLHr2HMNV73RH5GZFrOeA84y8ricAkiaIufteAEBe3YeiXOBNqpIC4ikrimOH/qWQUDjLgqj0s2FVVdCAK0Oh35DIJ7TMrttzB/WAc3gorxOMFwNMJGr4eNDaXgD6lDstYH5YnYesS2MRFnldYPBscuOt05XaMJfEg/vAJDwmJ0Aunfp6CsLig6duQ6TLeHF1ibPLPnmZVH3yCSsNZLoVbFr0ZtvWWxnmfrkqHrlyN9+fVVQLVsCu7ZwrBUNgDFAX1aPlM4WWxayX4YInQzzPo+FsMAh6IAB0IPs0GBppOgFaTIkw0UWR+eEyMKc3hOiiKlDlShIrwwg2HHmXzl/3EvAIAueXq3qtYZG19qdbVi6tgWykkWQP0Y9ip2S7yv/NXqES8ViHgZAHixnsSVOW4d9DSlohojUAGAjV4fndl5jJNcxEl7gzFuOn4rDl77CmVRqhq1OaHa71u0N5c7lIk5LqV97spc8ZU9ylc8AMCNiP1lDJpZWeIXN22rAbBTAGcBAFKBuRkxyWRQYAEAJv8WAODnHD58SHr2Wd2Nk4H27O8CAKiQSiEAgNJxNZjSFmRu0lUFSHoqPbcUBBSPYKZrQvmvV2o08JdqcVbgZ37qp4Umz8EthFqi234AeiwLSHEZAIClMPKeMgizOgsMjlbXV/H0s0/hE/d+AguLi0jzTAKIIArxrne/C6fPnMYf/tEfSuW/EZEJwerfUOj5FADz/QZGA0iff6NB1sZIXttqdjAaUtxpBvd97hHpsR+N6Nnr4HVvuB0HDrTQG1yQCs9wlGLp4oroCDCIUzGhGK1WJL2hTKQZcFF4j04DRw5fj6UL63j/j/2kVP/zooEgbCGJFSwYDHr4q7/8NGa6TfznP/oDqRqrCj9BAAlvKleAIkAjXMDpU+fwzLNPilPBa+6+A/OLHSSZBqQqkm6tvmz1X6IleS5kRkhFNM4EtGkyOKXHslgmaesA++SDRgth1MbK2hhzC0ewdHEDb/nGv4tj19+DtWEu9H2/2UDuQVTlBfzJISrvCgDYdFwDbmUAsH6okZoCAGr1pNBYIcFSM8twtNXAQx/7KP79v/rfccgFrmlGCEcjtBnclQyACgCQq5tKzCoAwFy7jH1H+t/HRvjOVvcs68SOve2WzN0AAL5P2LACjBXi6UxwherRAp4RKBN9hP19mbq4Bia1SnTdBpDHZiJAG8C+5+NC7ggAsO74SAhItBtYWl6Stpg3vOGN+Iu/+ISMh06nI/T/qgK9NQBQQiz2udk2CyH+sOKeImML0pjgmwJN0pctvtvsz1d1fybCZCepcrdW/7lOGcfSkt6tyV1VcZREwFR8bTKuySc1LRwB5fjfHOc6/8cCBHCdIygoNok7UGinE+BJGitbZDY7SUh1S59Kad+po07/ZqsAtgfQPv2tgsXdKvi2wrq/EaS2e1vxFKYD7a3AD77GdjRKMly7j2WCbCsfNeZAxSKobBuru6NVZoUFzV5VZwWYSq/sK0x6ZX2sVZ1NFdyei7a7yZHM+elTEAk1Jr60UTMTUNYMaa2q2ohs1d83ThYc3hw/wgjIMnGQ4XwZjIaYm59Hb9DHjTfdJCBnr0/aaFu5dNIyoL3qAnyK5aYrLWzysVM6CpYKTSDA2meyNaf+zWtvz7bEXIDjxAIGBMKV5VTIvGZirEJ/pie/pFpTRE572km3Z589E3ZxmxE71hT91SVJ/os8kWtgIs7XSVIOD0trAyQ5tRQ4v5jE0141lddxzWUswz52n3afgbEZNeKBIvppaP22VUjdBcj0oAWkh+WVVbH888NI+v7F1YM7IplbGR1WfMPo0LYgEYOUVjiTrNXahSz4q2Nboi8BALi/lnNwajGeZgXUXyc9+Uz+WR0ke64W8IueDdmVHvc6jZ2417G1zWc8QNadUyAJ6UTShz8aoQtgwS0w7wEHmh4OtFwcmg8RFH34RU8YA0ExJO8Bfk7tGg+J20H2txgAsOtCnaFiW0AsS8MCAHWgYHotvNTEe7/r4W7vu9TzeBkA2O2OXt1/3xkAYFxFLY4YrZlZjOJM7K0b7RnccusrEXVnscHi0QQDrraAVPXPLS7SFAj2Hf1d3ftWxQf7F7G+Eldw1VsAuIiRAfDQQw9hZWVFNnImw6o+XKmYbnWxVgMg8JmlVQyA9fUNaQEgA4AtAGP6ShoAYDQi9bwCAFRVeHsGAM+HAADpthYAEJZu6RRYoa3ce5UF4BkQgFUB4/1bggCVOCCDqIWZLn7mp/8J+r2eVP9p+8cYismkbYO4HADAosbayqDBBX3JWUV47InH8IUHv4AgCiTxZ4AzimMcPXoU7/6f3o31jQ383u/9LlZWl6W6ntLvPI0FDGDw5SDA6TNrGAxGmO02MRxtSM/7LNG+ISkSEZ58/ASSMe38xsK8uO3263DjjYfQH14QBsBonIFaaEw0CFKsr6+JrWKzSXs/pl6ZuBR02l0M+jHm5w5jPCrwLf/tO3Ds2C3IiyaCsCl2gdIB7RT41L2fwNz8DP74w/8ZScy/M4FUtgaBAFYUGESKVkGwiGefeR5nzp7AwmIHd951HI0WrYt6Un2wa1PZP21676pARgEKtgCIzrCIBGrJjAAAgzZSMx0vRNjoYjBmxTzA0WM3CQDQT1pgG6cTuiJeNDZ9ixyvMa0A/YaxLjKfKBU3U3UTAEAF8awaqpoFagLFSgn7JrvkIZw/h3/+4z+GY76HuSLHgueiwT5JYTfUS7j1BbhCZe1GXKZmohruoGBvfMJnaK3wtLpnq2T7ZQBIUF9LAkWYzwUaIoTHz9DqPxkQO1HQd1okpdJvrl2EokyiJMCAVJgoTpZKe0YShOh5Ps7nwPkkw4YbIGN1MWT1PcM999yDT33q07JGcByL7/VExWNrAEDHoeFZSBLPhIsgID8b6PdoicbWm1jagURoksrxkoSotZcm/pyTmvRrS4zRnDAe8fYJayuLYZJItdmCmTpq1BqQiYbSgC1wyMQ/SeOy57wmWr4jA8CuP5IybBLKq0QAJ/69luiXzBc7/KvOYh0hBHEtI6VWKbPjdWcdGfWo3ymB3y0AVWHH7SGoScBj82gkY8NaH9qkVRJsUyG3Ggg26bd/rx93cgaYSq0BjYX6P8UEsAmzHEOE+RQAsGri+lna3a4sPIPFTDM9bNtROU8t7KBzR8c2114VG+QRmfwTrCWThGNqOBjoGMvYctVA2Gxj8cAhsYRidZMCcrqgKnuL1qrV75Pjpz7f7L20e2j9fpZaPb6H1HPgRUHpbsFjWOdpfi4/X4w0SkafAh4yrlEI2Mu1P6kBAPpv2r8+R8cVVrCN1ZzuQARqXSR052jMChBgZT5s5V3upHkOFZxiEnSrCyLH5dEq22I9q0rno9FsybEJ7iszwFZhCRtmyAZr2gdv9SFM+4F91Du1x09hxCURaDdGfXlsAz6LZk3OdgC165PnKLo2wIjOCWQByN4unAH41DUqCqSOL6KsozRDIy/QgYMwHsId9tBEgrkm0G3kODTn43DXQ5uOPsNlBHEPs4GDVqOBtTG1jiatlq9EYL2XY+yFAbAVAFC20EjbiWV/ba7+19feS02893L++3nNpZ7Hbuvvfs7h5fdcuTuwPQBgGEzcfVjMhCvfg3GGm2+7HQcOH0HMNdALJHYtv6Z9zaf3nKlT32/x58rdgcs70lc8A4A3gP1rTz/9NE6fPi1307YAWDHA7W6xBQBYieK2zeCCGgAEADwvxMryOkbDBHHM6q8yAIbDHlwvFxtACQ53AQA0qKBdlfYPlgWvmmq9VRHWIFZZAAQB+G0ZAIZYaS5FRzWrmG+8+7X47u/8LhHlY0pNAICigDahkg3gMhgA9h7azYD/zeDr0UcfxX3334dBMsDCwQM4e+6c0BF5jbccP45v/fZvk0r+hz78n/DIIw+ryGI6Fio2k2xRfk5dfOm581JtnOmEkjTTt57JOvIA4yFw/oV1nH9hRXq12Yt36FAHd919C+JkhSLFyHNPdACYMOq5DdGZaYmAT0yl+oYvgoM8lyQu0GzMIvDbuP664/jar307XG9G2ghYneQ9ZnX4wQf+GnE8wsMP34/nTzxjAAD2fGpfoVrIEaDw4btzePqpZ7G2fgHHb7se1xxbQNhwMU44TlRhWysfitTZwNiOSSbQTPrppy7e2BK5KeND8h3qGYQh+qMUcBuYmTuCZ58/j+9957sxd+B6DJIm4sJD5uaIec15LAwMYYCMU/ggA4DCfqXclAIAVF8XoSSm/ErzZhJrOrMVAMhVNCkaD3HALfCr//gDiFZXMJvEONyIEEr6vxUAsBkEqAAAO4Q5sqmA7yM2fbVWSbqid2+mItbn8nTiXq/Glus+qZ9CMVbvgYCWgKTyss1GRDRV43k/X9sBADI3DbOA87AgiBNG2HB9nEtznE8LDCi+JM8JuPX4zXj44Ycl0Kb+CKuOvF+W0aTntjcAgC1GTCgoipklOXoEANh+RLcHkF0UaRWPVUTSp02/P5MlFbRTYVRR1M1py0YKr35J5Z96FvLT0Ep59ww5iWObyb+o/Qek/ZNhoMCqrfyLvaUox+fqWMI/7PH2b66CK+AwEeSZbFNG4AS4Y0ONWgsA7yp1IKYS/3olzK6jW4+PSoRwu/Gz2/tZVd3pa7cAlqe+1XyZbgGwAED9J+8EXRkMfGQq1AbMFvaZYQBYDQ/Ty12uYUyyJMlX0K7+zdcoo0fp4cJ4s5X+Ev1hC4NNly0MoRVwK+dE1k6eJciSGFmSyFhKE/rCx6LZw8HTarcxHKcYJwUOHKL7ygy8sIVmewb9wVAAABWoJ2DFsasgLu+ttu5XugrTgEv93tq2JN2nHRSeh9aBRfjNJiIy8EQzQe3s5DM5toxLvL12/rfwyEwVIGIMwa3E9PVnNVtVkuvzeASPwLNp7WCwq61a/OlhLO6utgCh47G0axQAgp9ok3r7TPW5csX3nUxAYLlO6wYgib4m+9ZyUQAR0YJQPQjutdQlEItCo4KvoIkRHDStVRaAmhzjdu2o9kX777sl/+XrJMnPkbvcv3IEmVOCANzrZHdzgViYALy/ehe4vxL0pYAgAYBB0BQthMhx0eQ9IRuPRZ4iRivMUaTr6EYZDndcXDPj42jDwbyboZmM4KRjZGwH2OsCtp9NZof37AUA0GWwWmB1Ttr5yrXPAH7brIH18T+x916C88iVvOyXAYAreTev/rG2AgBsrsOhSaZT2OpgfTCEGzaReyFeddc9CBpN9KjNFjUrEVEpTGwdTGwXYuxmg37179DOZ/AVDwAo7Qw4deqUgABcIFitZvDMn7u1AAh9URB5rbRToI4AALHi8y9cRJoUSBImlz4OHTqIwWCjBACEHroHAECs/zKle5ININZVphWACaJuvmZTNImfBQCqFlUrCGgDcW20+6F3/Y+48brrJYEkJZKV/0YYSU8xgRCpLl8GAGCrsTbBZgvA448/LoyLcxdewIGjBzFg/6WnCtG8tNe/4Y149V2vxpHD1+K5E0/hT/7kw1i+eAE5qfnNSII5RoT9QYIXzvfhBRG8IAWZ73E8kPnfaZIFwApmjqeefE4UnMOAAWuKr/kaOgH0MU6GcL1I/D/Z06j9ohnanaYANUzYA1bG5QG7yFJHAABaDHZnDuAd7/hehBE1A4z/sohRAWdOn5Se/tGwh7/8y09qCwDp/EZYSCtIjNpCeOjiySe+hDTr4w1vuguOO0bYdBAnfenvZ++lRFakA9jqem3zZDDLe+yzasoESkUGjDWTemsXno80dzFKHLRmDmF24Rq8/Zv/LtYHrPwvCgAQFzFSJMjYUy7sCt4xD07uws3JCrFUIcsA4DVkcKguXQMA6mJUpMdHRYYoHuFI4OHf/c5v4cTnPosjwgIoQBsmHnYzA8Cm5qbeX1aNqjRWKtSkmLusI2kltT5XbaKyUw/1XgAAJpmS7POuimJ9gUYUIqLWhknULwcA8DkORL+RAXmlCmCUDmT+5ez19wOswcXZNMdSDoxbHQTtNq679jCefuIxc/25JM5U02YLABk3VcCzNQBAME3muOkFJ9iYximGQ9rskbGjTAAmGVrpr5J8Jvi0gWKfiu3x1iyACbpegdo4amVWknbDALCtS7QIJONAqNWOVv/DMEIURvI7mUJkMVFjQ0jlinCZbyZSewcAbOJVbYlTAICxALUtBXz29jlU9P96CkEtkfGOGl67MQDobb4TfsE9aPsvBVt2YhDstP1Le0nK/cMCNJWKd11LY7tj8HNJAddnr8k6k1hes7Wls+cn6ZMkCQb0kOFozEWFtVSxAKoWAwLS2iJg96AqwVbLOGvjaNs1NEXlhNKqt8PKcxojHVO7guKRbG+yqvc5Mgqy+T5GcQ7Xb6LZnkenewCO34RL9hOFcIVtxLFLGz0KSiUyHlXkb0bHek0BvZ5klFo8tZtok6jCD7BKYV/TGhBGkeyD8kBEZET75eXapc9fW8HU5s7YUpHdxc8nK4cggLTeaAsWQcSIgJlU6DW5ZosW2QK8O7w3nYC97VwnrPYCb7cRxuQzoVCdpMi2eq/9+boSF8LK0+4EaxloxpL8sM9U2R18jYICulZzXmtrQ30+W3BBbSJ1/d5qhOtYIu9tRwbMDpMrczMkvmrshJmDIHPlm4A3jynONr6HxLS8yRUZ1pdnOo8yapMoKUT2TLkUoQpwbeTaOgDidTTzPq5p+jg+38G1rRDdLIUfr6MRsvCibK0v99deAIDp5N+CdJalYwsTdfZQ/feXAYAv91P9yvq8bQEAxjWclgQ0gwg9amQ1Wjhw9BiOvuIGsSgdJhkKjwC2xu/KTJxeMCw8VxWlasvfRNvQS/HOf4UDAFpd5yL1wgsvSGKq9n/qfa3ibzt7tJZVJWPFx549AgC0ozt39jzynH20aimoAIAmlkk2kr4/+rdrC0A9sKxsAPWvhlIrLIAKAOCWowGcbpZqI2eVjhmIsWJHJW5N/uU1xmJQ6qd/g479yi/+MpJhLIrvYlnEFoiogY31dXVFEK/wqshmB7+dJpMI2ObdVtT/xdOZ7QgFnnvuOXz0Yx/DcyeexfziPJI8wZxY7wWixJ+kOb7hG96Cr/+6t4iH+ez8HP7tB38Pz534kgAAs7MdsWyKkzGWybAYqxBNkvYxN0exP+ou9HBw8RpkiY947OCB+7+I0A8RBi6SbANvfdtXwQvG6A/WhRrfZS/QxrqcAytDrFoSAJhfoN1gX7QBBoOhPNOZ9jxWljcwN3cA3/M9/wNaraNIUgZKrF4ykcnQ763jU5/6BBYWuvjQh/5IEn9bPRJVeUMjJfgTOC088cSTcNwU3/CWr8bFlXNoNBmQUj1YRdTsGNB0WAeKDfKk2i/q0CbgkodFpgiD1RyNZgMb/SFm5g9iY1hgpV/gB9/zfiRFA3EWwg1mkLIHFIk4CgQNH6PxSETfoqAhAADHqAZFGojKGLItDbQZlABJRQAZhEpFjLRK0zMZZTHmnByf+aM/xCf/n3+P490ZNDd6aHtUcmPiWx83pqJgAkitxFZViHKaiLicg1wAAAXHrN+33AmTiOj83YEibdKvKsQsif96vaL/QHCFwS4F53IFAMIANHiwYn12hkx+0vR8mDw2GQSmvllqKEgPLc/YVl3YisM+NtfDSgGcTVIsUx17potGdwaL3Q5OnXhOGDxsXeIcsqCbpW/q+NncqCAsDbZLCLPIBNQZMB7S5m+I0WAs2hfs9RdmgAiPmpZ7qdC6kgBqK4AmGFq5ZUKnAb/SlW0CUtYzFTBlAunRt91QqTlm/FDmIUEAiq6dP39emDDWs11BBFb+jRWdqUBtt/nWq/7T1R/L+LBTjM9a9VJ0/RXit3Eb2HwH9dkyQSznY2lnuLkivNX5Sa5QU2/fTwCxmwaA6Mxsw6O2Y3WaAcDX16n+dUbDRKJLbQrZHxS8JZghc4X7GkEAgspGo0ABAB0fMtKMWKBVURZ1/00MJ7azKUBSii3VLCNLNoJxg+AAlWsS4Eb4QVhZuqBiqJL4GzaPFqu1hztPETZbCBttdLqLuLC0htn5QwgaM/CDJqzLCAEAWbvF0lUZLBwrBM5lbk3d42kmANdM3gsLSMocpSI17QSjCBFZAM0m/CiEE3im+Uw9hmX2yLKoYIA9toiQik2gKvsLAMDXyHpp7gHP0brP1FhapJ27RYJmMYRf0I7VgDMm3bbPSbcVBSXEQYBz1YAJMv6NDYHMl9pyV2drqF6RYdTU5ggtYyXJtuCgnrjubTJW7Lo/CQBoDGK89FSKdfups4WQl30xWW+Jlwgryc8BnwCAAN48ngKyMZmdRt9Gz4sCrWRo2RXVwJsSR6rSeOE6GFPgOB4ganiI3AxRPoY/2kCbYHgzwi2HDuGG+Sb8wSlEBa1aCS6TpGxFDXk/uedy/mqMqECQrn+y/wrIw/15h+vfZVGpv3Vyt9JjKjBrbVorkd0KAKgYANMggF0XZR/dZn7sZ827nPdc6nnsxqC6nHN5+b2Xfwc0eZeRanhKJtbg+sy/sMWblqQsXAQN3HHXPXDCBhyf5p6eCEhPcvqmYraSqbg5spORv8P6cvlX9+IfYZpRfOmfuP+1R9aHq2EDWJ/U3PjoMc3+/098gknbglSd2u2OJNdVVXGrC1XEiFUFiuSwWsFefaoTUfmf9nQMmPuDgQTn3bmuJGZxOhZxNwZLfH21gdWrWyYgZ5LgB3Ic9uGSdqtoum7GFO/R92tVQKNRO4g18acwIb/pW8xEl9VB9qzPd2fxcz/50xJElEGvFXsyUfF2e4v9BF4D2QJUjOfv62urAnaQVklAgf39VA/OilzE5f7l//l/oDPTwYj9l8O+iO21mi0J/Ek5Ho9SvP0bvwmvf92bRAF8OOhLUv6//Mov4cg1h+C4GQajDanMP/vsCeSk0fPeByILpQEW+/nchlgBOgjxmU9/Vp5NFFGJOcedr74VBw520RuuyflJK6/QitVFgMETAxt+M9njdSgduRD15zimS0CIr/nqt+OWW96EmZlD6PU2pH3g0OFFXLx4Qej/STLGZz5zL8Yx+6jVzk/U+Q1Lw3NZv8jwxUcexDv+u3fg5OmTGI5HaIsycyF9k1YsqwzWzUZq02QJp0WZX22T7GiSvk+6BFBXYZyiSdu/NMDs0eP4+m/+DlzsF2i050TlXyr4JiCe5FMz4Ck/2Ywyu0ToWGUOL1KUQpPUUhX/p/2UBeLxCIfmuyj66xidOYl/8YH34wbfw81eAMprjV0VIJz82jmgkyFe1oVMVYn3i1WlchaoRUsV2FoUyyTY5QdOEjC32vAZ7DBBsSJgBNYaUYQGBQHzRMShFKiwonHKwJhIPs3n2Q3Lhtue8RFjrCeiU2bu6i3RSrrbaGGDyf9wiKdWVtC69loUc3O46ZWvxL0f/RhaEb3MFbSsAMEqKZHzqN1jS0Vm5R20zGSSDxej4RC9tQ1J/NmhGwahrDlS9TeJBQEpofAGgVT/BRDYojWlDrrYO6xrjPYL2/vMlgJqDPD1FEijiwq/+DelaYsWevmt79N1l8E4xd1U901XpOmf0kKxBT1VzoUtKwSsDFhhn3NVgeYavbk/txqdvBebBu/EUK6Pga021516nO3rp4+x1bjabePeOpAV1YVyypdAgJ1gpgffVv2kEi4giUnSHEeB2/FI1kfqqMRJIgwUpt8zs7NqdWYp5CWVvDpbXwzTq+MKmGBU94X+bRPa6TqwPHchamul3849cayIkZiKP9cne4EKkOs3qfYMGWcPHBIAVEBLV4XrCChHrQ4azbYoSLdnuuJbT5q+ALyDgYjzJaRx08wu8ASA473gXtidnZXxK2KI9cR6E+3ZwUx3DoNRjJHYeYZozHURdFpIPaaC7O0nM0HF9wjU0YGDa3LoU4tEGYoapxCUcOFyvDLRzzR24Xyy65Y8VknmTYWfgnamaausahlwWWcTLQpNf7/1G7ScGAOQBdLGaEGzSry1miPWTkuPV4EEBIztvmHXT7NMTSny13ccW4yohB93TP8nt7OpScK1Npe2PMOmYGJvGEzlZxpngnIbtBaptf1Df9UxpOiW0XEQdpVqJIRuAUJZThILMN5ttnCs4eKe2RDdfBWOswqnWEXk9xF6qfhJ0tjId7soCjbShaJJkHkpMtoYeyMZ80EaipXh5XxtZgJUe77ERGYMC9OQxRyzJtIe1q7z0+vudpX/yznP/bz35QR+P3ftpfEe2VdswUQbo0q1GV31HYyzAm7YAGfd4tFrccPxV0rLzmpvgLDRlIJp9bW5gDmx9mxxW7bXfzJxZrnmbxfTVp/5t3Gs7hy/VOvEfkfM1QcA8lwq/aw233fffRK0s0edwYwGpmUYtukaJbB1lM7me6EkonnK/dDBeJhgdWVdEnQGB1EzwuzcjAQeAgBYH1gmTLJpTCf/+nGqQE8AoMBYKLlE/FUgS5D1UtxfdyYTBpcgAMdfGKpoHpNdJqkMVJjUXn/tK/Dj730vyGGbBgD2OhjJEKCIUkYLoHisiVEjkkCQ99FWWWYX5vFL/+yf4uCRwzj7wjk02k2sra2g22qi025LtZnt7sk4xze+7Ztwz92vF1p7kiZSgPjg7/8u1jaWMc6GaLZDnHj+SxJs+R4TfVKTNdiSTamg/gH/rt+f/9x9UqmhSn+BGLe98iYcPrIgibnjk6qnNH9SQxXwocqzUlkZ9/AZSFvIeCxBF7/5eTfffBfe8g1/D+MxactkD4wxHCmocf8D9+GFF87gwYdUD4DOAlr913YRPm/PZQ/lCFHo4ubjx/H8yVNKJ5QgOBTxvuo5mDB6AgAw/ecMDBhWSDVK6Uykf7JXkaJ1/f4Ijc4iekmAV77+rbjhVW/C0KFjsQ8vZw9mpcp+KRNZ6yRa5U1dKwwIqaAIAMAFmEDT3AzS4TqafyOO9Kvvey9ekWW4Pskx6zkYuQwCt194dzwfAzbwlojvGXTGAAAgAElEQVQVYEE1bNsTbAGAenBmgrQaJ0Dn8PaLcL0aapMfPnuOBwIAIT2ime7IgyX4xKZa/e9yyS/npSUo67nxsl2z/xQe7x/FFI3itByPFqUpgvYM1rMcZwYDnGGSPzuDa151B84uLWH9woqIPyp4pc/RVn3rPcech7KYmw1JxhUTnyJAkTnCbmDlPx6OkcVcxAh6mAqulh2V+is+3WTdkNVDFwwdBbLhmsp5uWmaRLFcQWsJkG4snHPK3uA9JUgaRkxquJZo8j/BHqipn8tzM8br01trfdPauofYrK0qkGFYKxWNuV693T2Br7urbB6tu22gewEAZARPJY/Vf9t9Y+uZsvM6rha00ocz9Rn1Cq4AIwbo4Byzr+WayQSQwJPQ00X7gQlpBtcPEAmwayr4JkGSVK/qORBNlwnWhfSgK6NAgBgjUqitA7WAw9DcnSIGN106dZCtUdDOjnMkSdQphi0oTPoN840gOAEGac2gKqzfqAEAmjzz36NGExSwG6eZMBvI4hO9BfbPp5m02hAA8D0VeOW50m3FgiV8T91hoqwy1dh0TOSbQSh99ow08tCH02zAazeBRojc9zBku5vsXSqwacljjmHs0OJVQA1bqa3ZoDJ5D0IybEw6X7ZZVKAVmV76QPVHmciZ32UtMYwN8+DL18lqZtgG+kdzKDN47BxXULj2MQZt4JpUgp6lfezWVTUFqM05TtzDnfhdO+9mlklweT34E1CH+cBqTgpYZpgSHL7iPmHiCTriXB9v4JWLIQ4sFnDzCyiSc2h6Y0QMPFIPSFtAwUQlEpve1IsFAMi8oQILaQQvezEAAL0uy+zSfUWTf9vWJGPOPPPptf9lAGDnsffyv17+HdgaAKjmnsABQvXP0Zk/iKPX34TW3CISiv9xz5N4yIgS7/t0ttp/a3HmBAAwHalMvnevOde+T3Ufb9wt/imBz30cW7adq80A4E3ngsZk8plnnpFWAP6NXr+0vqoCyM0IjpBHXPUY3goAWFlek2CBiTABgJluWzZrAgBMMEXAyvaN7QAAqFAVRIxLQQml2ZbNgbIIbw0A8O9MTqW3vd2SQIhJLgGA177mNXj3O79P0Ob9AgBM9KnqTwCAASHBgIsXlyQoPHb99dK7Pzs/i9/5V/8SG4M+HN/D8uoKmp2WJMaChs/MoBE2xRIxjQu8/b/5Zrz6zrvlkliB6w96WLr4An7v938XC4fmsNFfw8lTz8p1hEFbqpdlTCmWUWQFRPC8CHnm4ZGHHzXUQgqTjXDTzdfh2LWHkBcJdYjBKhTHgFRKRFMBkojwvqWx8RwPyXToi0ji7GxXNr4gmMP3vfP92NjI0Om0BYFc31hFsxlheWUJf/qnH5bWBQIDVOSXgpYACqTNskpMEtIQb37T67CytoYzZ89JUsW+YuoSUOCq+toKAFDXAcU+lf5ZqmeLQB1VoiNs9IZotBeQejN467d9L7LGIrz2IawPGGiwFeTKAABSvS4cePwmtbVwxFaq0wqRx30cbQb4zfe/H60L53HNMMYcq1zelQUASCe1FQtlANjo1jTS2haKMlTbHQCwCZBNsvnf4gvuOmhTbFMAAKWEqi0dq5K1wHQaADBVJSpO7wYAsCIparVRhJPrGzg5GuLg7bfBO7CI+x56CN2oLSwOK4Co41h9whU8VCE9+WYwauzE5K6IAAPFMmOM+kNp+6AAoPQUk5lAwSuymth2ZCrmkpwRABOrMk8Bqxq9oL6J2UrxdnuDdQCQ7lkDqnBeEDQiUCnAqlDsdaOsgkzbA00GitTsJhT+5dpsZWAL+7pyU2P1nyCGOf/6ZrfXAJZrxo5lxh03xipQ2Mv+ufVmvDMAsPNxdwcA7L0s74fZBjXRdYSBwbFF9xauW3yWZG6FUUPaAJQBoNUYnSGTAACr93VbSP08Qzk31WpRwC9V8G3yyknF5JtrdoJkHMseRACAYICK5ljdGx33PIbraxVT2hT8AMS6aKGn4JhS6QluCSW/0VQKqTC+AmnH0jaHQK6XCZjv6ucTvKJrDdl1ZLwJG4KAAOdJrXWrzqgT+qgAvnQz8YRqnvounEaEoN2CR70brmHm/olYItkq/G+KbLJdkVaqNrmujfnyuRt7xzprQxI708sTqM/spq86I8BEF/IaeZYWtTKCw1YEU1fayarQNAOrHkWJnoHsX2Z0TIEA9ZOqV6lLPQhTN9mutrbbnLp8AGBzBUz/Mh3Yk1GoMQrvu2Ulddj+2LuIWw40cd2xNuZaMYLsAvxkAxEyNJwASHw4OYU+qVZOYcIUuUsQIIYjloQ+XNEg2v/X1gyACgCQp2qsWQkA1NfG7QAAu25c7aTman/+/p/Ky+/cyx2YbgGo50HCDvBC/P/svQmUbNdVJbjjRbz3Ysrxz/8LzfNkI/AskI2NR9nCVMEqqrqrMaNNNVBlumjKmGKuBa4yHtoUtFngwhhoChfdYMBMxmDwAMaW8CRh6VuW9Ochx5jjRUTX3ufeFy8iIzPyZ/5vyV4/tFKZPzPiDffde+45++yzT72b4MjV1+ur3umh3c8hLFXlm5ou1w4TUBPWul3zZQBgO89OI/VkAwA+wGdAvLS0JHE668kbi+o9dLqmAwAUrcoyAAgAMAvAYxMAoLq8VH5JG6bQmhR7nXDMJgCAbdwWThAAIKCQ1nvTAVdrLrkEmWnsNqBMW0AG5BQotFr7ppyTb7jnHrz63lfsCgDgBk/qLgGUNhX0qzxHQaAHwYaZuRm874/+EH/7kQ/j4JHDWFpdQVwqYnltRe38Br0EczMziKOS6MjU+nrxi16KO25/mpTHyc5gG8CFPfP41V97p+j/Z86fwtLKOd03OwFIAV8ZKgteOKZBjrXL9vX5zx9Fi2rOOfZBbuLw4f04fGSfgvJOj85dHgVqJahOM1E5AIN4lk1Q9Z0Ze9YhE7Dge+ZmZzQvausDfM93vwH5YEZZSz6mSqWEs2dPI1/I4W1vewta7boJmOUoBGlaDfw36/jIAKiWgOc+5xl4+OhRrKyuKaDy4mpp3aszNJZxcdkc506boKAp8Pte8so+CwCAAqSE3MGwisVD1+Kel34LzjWAcOYAas22lJgvBgDATI6UklUfSQDAahOVeet3UQwHOFyK8N63vgVP/O2HcXUfmBOl0dMwt2syMu/LMAAYrzI76QEAMYIvIgDg7UC2hpflFbNsSUnGCAMMiRVIrdNEuDImwz81y2Q5NW0HAGj1bsIAKBbLWKm3kJ+dw2Nra3h4ZRlfd9+r8KHPfApL6+wtzXaE1i7NB/tc2x7YZGBCh5PrXzXII3T4nNZbp5VoffS6DKgoJOmUxftWfkQbQ1V/y45aP3Bfu+4BgM0y1D5on/RdrrKjX1trNKpK0162nEK73ZfWtdM5GQb2FuT7tqXe4cx+588MksbBgGEwy5YiIuZuDIDGSgo2n527ycBv7OoxbRVsBAEu7Pyjn/cAgN3/EBjZ6BKlf1NplCn22zMheyRBh+UaPRO7ZaacXxICHJFRdACA95GEvW0GoBh4Z4r07pwCnRyQoOdDsC2RuF+nxRaxZAIYGCdoXe81NpeC/pAihXavtBVkr+QIEvuMtbLdxjqIBACU9XOt2VJJYKvd1j2RGbC6tq7ysNyAuiBkBBirjkJ+XGtkCKgFYAYA8EF1GrDrFqgPE4D18F21lhOyjLBcQqFYRHGm6thNtr/zegwIMPJpV/uOV/H37QHtWXotkCwDwA8991aClRQzNQhtlAHjtQZ8CaRpeYw6ypp5HLOx5aO17jQf+DCGO9bo7DZbmNnPPL3e1diPr4Xs+GksPMi6U//dgec7DwD8FUzL7PEZZ4QSHVsrTDqY67cQdVaxZzbAdYerOFAdoNBeRqFdR5WszX7g9lKbmwMCTgS9hBxzj8+WVUyzHpP/vh0AwNY8xT3H5tqE8qudXcWl+dRlAODSjOtT56h+7Xkj4EtirSS10wcqcwu44pobUF3ci/VWl2pXyMcl7VfWFHWnBkQezAQA4SsHAJj2nHcrIvikAwB0DLhR84uB8cc+9jE5C97xHQ7A5gCAkHj2wc4AAK1GBwQA6HTTISAAQHV5AgBUHqZTYvvp1gBASqNTsMtj8Vqt9orZAOsDPWmrNLfWWraQit2WmB2D83anLcf4G57/fLzqpS9RtmSnDAA6ZAz+mflnwEwBOWZ0rLdyD5/6zKfwB3/0PswvLKDRaqLb76FYLgmuOHvuNBbmZzFTqSIkFbfHzGOAl73kFQIAjJ5oGYJWu4GVtSW869d/lV3lcer0CZTplDWI4jGjw6Df1KTVx1zNewuoVubx6Bcew8ryigL5pNfCwmIV+w8sKjNPkSfVtdEJA8EV1t0DxZg00BCHDh2Q+CCBAQr58RhhmFfgUa8P8C+/7Qdw+NB10o3gtS4szmNp6RweeOCTeO97/7uOwc/ws6p3FQODgABbBg5ww7WHsG/vPI6dOKFM09p6HaVyBR0GYy57a093IwPA/85MkGWvnNKj2mDRsSN1NS7OoosYT3vmPbjmtmdguUlhiAVlvqgAvTsAwMSJKKg0CQCgw1CvrWJxvoJqr41H/vqv8If/9Zdwa1xGldTdvBc0mmZqJk3zYV0/41PTmCfLg1lFhQdp5tHqYzKG2R1uWgmAP2s26+GzaWRYzMSRaMzMhCq24LOWwObkjeFCAQBqAEhloFxRCcByoYBrvvYu/P6H/loigL1mB8ziWabcaucJUjDwJzOHICbtj2jazlYwsBIjIBmgttawZCn/JvaM1YWTHaCf2BLUiQSq9r8QpsJ3Cpyc6GNKHc4ECdmyhM0AAN/H3myu0b5tDVp9OcGMbPBvVQxDkT3RUDMB/FYO33jwbMGeq1EfD262y82f6AAM5+rWDuj2AYDNAZatMxjjwZ8P9OwKDSz1XJXsOdIgdaxswwcAfl/ivLJnFKBYKhljxAkrsUWgiQBm16H/2V2BRGvdz5lstSye63Dgg1mBAbLTPtA1FXq28+s4BoDiZ5VviRcmUEngWGjf+VkF/2LJsLSrZIC6Ywho1+T72YmiVBb9vt1NMDM7h0arJVYW2Q3UAaDuTd+1pqX/wOBfIEAUq7WwuiF4wMLN0REGgAMpJBDI8gkGhtq0AwTs/lAooFStchNHrkCVf9bNW3cAlQMQNGCNudMo4ZhZZt/AD/5ewpYssRmn/6tcroceQY0Jc91fp+9C4QEBHjO9ryCPJsUVswCE71Lgnx3Ffx3o6cGg4XLdmP33olqbiWulbr6fM7sQ4bJjWWeFHb0y5U+TfTADMNVDgj5WRlNDewiBcWrgNFYQDRo4Mhfj2r0lHCgB1X4dcbeBEv0Nilc6oppnP9h3TyHZTQCTKa1Ib2K4T3Iv5R5gfqSBPZpXfs54ragxwHQjULmjEd71hy4DALsewqf0AbT3Cw30q9nms+8A0OgkuOG22zG39wBarM4sxBjkI3RoE6llQQD1MgCw42f8ZQ8A0LD5dln8/vGPf1z/9rT7oSHbHgDQ6zLjmQMBAGoASJ2cdfKlGKUysw2sR6Rz4FsYbQ0AWG27OWt01E0ciwG7Bfc9BwaMPkGf07LaWn7RMWFQkDpTuRye9bVfg2/95m+yGkqvfO0dh206wHRC2NqPHQOKpRi1el33xns+duI43v0b70YhKshpKVerqDXqykKSYk9qf6VSRLVcRhCE6HUYtBZw78tfhdtvu1O0Tl4XQRO+d2HPHP7bu38NDz74WTRadacsHDpNBMuu8ylZQMNAguyAIk6fOoul80tyBqm2X6nEOHhorzoJiP4rGjGdMN9ujHWfzC4CV1/zVYjjPJJuS8KDrOMnE0CBfa+IZz3rFXj6nc+xoEUZfusZ/ba3vVVlAKQy0xyRaUkGAH+2Tg1AWBjgWV97O5qNNZxbWpLTuLpWQ6XK/tMtUa2H828yAOCfu2/HI7XmNDNC1kIPxcoC8sU53PPi+5Cv7EMnV0ZrECNfiOWEkEq4k5cLFScCAAXHAKAzy24LBABy6yuIz5/H//Xvfxg3RUXMKHtFPYSsEMsFXIn3hhRyG9vAAwDKdl8EAGAkKBpbEwzyi4W8SgFYC20sgKH69uQ2g9tkALhAvF5rorK4V10AziUJ9tx0Ez5z8jgeXVlWe6qgN0Dk6qVpG3iJZOSQiUMa8smTp5Sh9f24RbtnppGgZ7eHleV1NXw0DQOl+VQTbgoOFhwqE+to2Ub9d13WlaEtjPTu9kG/tyeeMZEN2rMZedM3sRpqz8aycgYDAEbbsPruKGl4KjudqviPOaGeBZGukTFwgr/3InXZWbd9pzGTdbiAaTt8q99TtheBTMr+27VuHgB4sMqfM/sctgMAeG0Vfp6dTrIaEjx1q21aDWRqEWAmfb7VYskTQAAgDfpSN8vu1aAm/t8p97sMtB/7IVPFKPJ23ZZ9THc3J4LT6xuAz5NyHheUJTfhTtPD8CUw6tWWZszJHEu6BhZ6bQt12GU5CrtQFIvSYmHgHcZFabJ0qMGj/Y3stFCt9LjumTzg/ddqNZTLFbEFWEZo2XDbv4eB5tBpNT+AooRubqtEx8aZ5y3EMfJxLEZCvuiE4FxtNu0bx11jZqjISGBme6GVQnjKv9YnAT3+Xn/juJkGUCoOyj3X7Qn0Gfz4+/pvD9ZxU0sce8FaP/rrtudLqy6wJWU9+S4yNh7DeeuIvBkGgPawreLa8cTfjtbfMPjd2cdNp2WyCoGty7xYTSYGKDYSSUdeT6PfQ7fXQSXOI+61ETRWcLicxy2H5nHFTIC4vYxSr4GIHQRYQqjHbJ0BqHOk8okgEcCwm9dWDAACAOrwkQEARuxjBgAYt5tPBRBg+7Z8NyN4+bNPxgiYjRgaAnMHCZJa9r9HxmJcwk2334lCuYLlWhNheQYDltl2OkpSDthF7TIAsOPH92UPANBI+VpTBv6f+9zn1BHAxPaGdKdJRt5rAGQZAFkAwDMA6JwUy0UUS5GCWVpybvwmEsQe6363887ccOcztNVtmINAGb226w2/GQDgXSx9yqVXpA6OQOJIVDDmJn7TDdfhu1/zv6pN0k4BADoHDDbo+Jw6c0pdFPYcOoh//MQ/4Dfe8x50kg7qjTpuuuVmlVjMzM1KLOns+bM4eHA/2p0mZioVKY1z7PK5CK98+X249dY70CZtn62mSKlUS7wEJ04dwy/98juUuFpaWkGlPG8BvzZYa/WkRgACAahsnkgEb3V5FaVSEUGerfEKOHxkvykc5womYCUnSC6LK8wkyJJgcXEGR644gCRh20Zm8XNotmoSOozCWVQrV+Gb7vsXcsQ41sxGfe5zn8Xv/d7/ECuhVluzdlEFAwCs/ZkFOFGYwzPuukXgwhPHj0tpmllVZllb7FvqxAZtdU4CAIZ/SR18V69nM4gMEaanS9h76Fp8/YvuxXonj1xxHu1+qOCNFNyLCQBI2I730LMMskT5cn1ETGi1arg6ivCzr/s+7G+0sKguBWx7dHEAAG4APB+f68UCAFJxyYyQVjrWauM3QBgEiNgRQFlHumi+DZk47vb0tCiHwY8CoE1KAKy7tWVnO+0EhXIVSVzEUr+P+euvx18+cD+S2SrW2i1EOQIQfM5WHsTgg+ub52LryvXVddd3O8saMg0Q2hHS//0mqqtLs1qOSaPAr2DsGuoLkD1g3bpScEDBTaYPug4zNl4+8Bz/ziDJ9Aosk+nBiZRlkVHZ98Hu0KnjWmF97PZfGxzCMXG9rM3M3sfWZ9hpBm57gX/23BtYDNsAALL3lAVftgMAZLN9HgAQKNvrCbDkOiPdnc4UBen44r4m0MgHDekNjNPBWTI0mcHg29CNziMbr+wYkNJPUN0HwWxradR/Lj2DCrQ30L47R49r2gReuR9S8NJABqnnO4Ch8D/tFIN+ghjMxjPwFyOLWjxsbRtSlb+HiL9zivvq6iPdAYNgCWD52HxoA1Jj4EhJTlTRTSFbi249sZSBpRRkxlDItxgjYNcanlOZ9r7a2/YpfOh0fAzIG+h3/NK6JMAgENBo/+n7+z3EBMWlwzDsxKCfneaG7iE1eAbSqZyCQCCD/ijSd3Vu4H5FJhLZjU7wpsvzOWzRgIAhA8RK3Bw84u/fuULZlWF2aftr/ELeuePsv07iBTSzYEb27NbVxYuy0jcQKCkmIMTeaPYTVIpFlBho19cx22vhqrkQ1y5GOFBOUOotIx7UURi01XI2NygA/QIwMGCqF3Qx2CmA7i51OwCAsSTz6bxI79IDVxmbv5W9upBnczHeexkAuBij+NQ8hjwkZxcUOUkvxVhSDP75deX1N2BmYRFBXEIr6aNLG+9Yfypjc+WaO7/DSQD8kEEzmkAe3+9HP/vlOFe/IgAAPnw6MKQyPvroozhBOna7M4bsbp8BwOCTXQC8CKDa8UwAAOiwsw/2NADA9+gm2swsX6vFzLi1Eey7NmLpHp3K+dpv0owKVdKTBI16EwcPHFDAeujgfvy7H3itarR3CgDQGZIqeBBIZJBCSH/xgT/HRz76UbWxowrx7NwMzp47hyNHjqj9H50xiuYdO/GEOiPw50LADgps6xXjla+4DzfffBua6w1lJXitrDHNk3of5vALb30zjh0/pl7lxXhWJRHMyrMLAe+RYzIYBBIVpMhZ0h1gbXVNQXuv31YfZwb1XH7JIJDTph7SFObLiwGKAXsj9zvKUN95x8363ABdFOO86vqpERBFs6ith/g3r3u9xtqLrv3sf/oZOVtnz55BmeUOA2MUWBcCOmXGACEAcMet12J+rorPPvig6kpn5xaUVWMYSWdqmAGdDACojtWLP6kG3VH0lKVlVqaIRieHa29+Op799S/BanOAfDyHJMcx7aEQDHUFLtQIjjMAvJgTBQCpAUBHlirW5ZkS2u06ZnJ93Dg7g5957fchOnUGhxg007GRBvYOXmMMAJUiwLUDvEgMgKyiPq9wJJOtCdRFWMgrEOB39ty2/LjVIhu/2At0DjO+2wEASMNngHt2dR2V/QdwliUiUYTHamtY4TFZfqCafZYHGWC5sLCI2dk5LC+v4LEvPo5qpSqWEIMyBjzSEul20ag30Gy2Jb6pgE3BARlDVrfNeSX6Nu0Ma7oLZKPYWjE2gbECCM55kagsu8jPSV+aMIwhRu0oj2V1+mbPfN2yZw6Mfy47/hxDlieMU9izQe60TdV3Gdjs+qZ9flqWa9rfpx1/fFVMBgA2XzueXbFh7rogdVoJQPb6PADAY6qsJGH5VCTGkmx0h6VS1jGFdH3uDb4GPgNpp7GcBXammTESNDiqfrZHsQd//H3477Ld7pWdG7wOBrs+26px88CAz5QTvCCoxTkkoUEDuOhI5qNQVH9m4MkGWFlfR7FCplpeYocsYyPoPVupqH0m759Zf5ZvkRFH9s2QvTcevzqAIgcnCJwXa0HdPLh3ZRgx7KbQThK06VREBcSVMqJKCQERVUKnna66dnhhOWq+cHEy4CfYb9JCXpyUsbkBJPaf6bOkQXhai+EAEWfvlMF2wOrIPMoFaNOuULMgDFGgZg4BkwwIwHG00gVXkuWJRo7/MR6AT6L+ZwGAC4fMNl8bKX9npwdV9t8zACYhFNyLupobnAtMUHBecu/ni5oPQTFCvVZHsZfDfmo+tOoIG+dx1XyA26+aQ2lwDsXBGgpooECWoQCAEBjEtsuQAfAlAAC0pqU1lGGZyOnJirNuHOtp9m8Hu/4FfeRC7esFHfzym5/UEfAAAG2Gz/pTCNsH/2zx+8zn3a2Wf2GlgrBUwdLautJNxXJF9tFLtO78Rr6yAYBp68f7izsdvy+ZBsD4jfh/05FZWFhQDTcd0JWVFQkBksbIWj45EsYR1D1mM1hWu+fa6DjabD7HgLOP9dU61lZrCth5XJYAkDbOw1AEUPQw9ZZ3VLdNRAB5PjriNL6sdbeuAqRdWo94n6Exip/RHvldNdBUAXd1iLwOBv908isuS1gpR/iRH/5BZWBJ9ePxpFzsygamPXyOSrvbwdzcnNooLiwu4J2/8k780+f/CXML8zh1+rTKAggC+E3QK6MlvQTdhKJKwMFDB9FpddHr9lEuVnHvy16JG6+/GUmHyvnWY7k6MyNxMOondLot/ND/8UNotrrIBwyw6cpwc2U2255VLkeUnFS5EPVaSyUArIlm8M+g/uDBfUZP9D2RU7IqHwgdUgYl7AjQQ6kc4rrrvopbNpBLkPTamJ+fQW29g2YjxL/5vtdrjuw9cBC/9Ru/gY9+9KM6Fx3EYjFS9wAKQLZaDbFAqAVQr9dw6y3X49D+OaytLuH4yZOWPQoKCmoKYYw2DZREpOQpm8vkM6s2GwUU8I71f7UcsoCIwX8vR6dsBsu1Ll52379AZf4QcvEs+rkYjQ7rxEvoJVQT3ll6RU6kY59SA8B6s3sRQENB6bgWqyU0muuo5Aa4plTCX7z7N3D0g3+NcHUFi8UcCn4NXagVGRMBVO0XQQBX30tmB7PXPpBVOyoFwY6Aqih2Gtd09KJGso+qy6QSOLNieUQUGyP1WM/Ji8vYc7OKzSEDQHPUd0ugHyUNBfvSU9WxzcFUF4AoRrtUwpl+H8dbDSwx6xmFKIUhlpeWsLi4B7Mzczh06DA+/OGPIGQv85jAC0ExUqNpP/JiENHhJP2f7TO7HTKD7Apla1w2VN9p0zJ0f6/kbhlKGxfaSG8Xs4HYdh/lNBuzuQOZaam4xcm2ckD16JUwdSyNCSwPrbwJ9a3+uDu/freqM+fMHnMk8M60dsuKUNI2iPq+jfsfzfz7LDqf46RsxTBgHdaxc11RQ8W6S9hDD1AqVTLK/pMy9GaffEbfj6e/vyFINszsKwOt0i8rDUlZAG6srJGFPX/LuLs17VU3x3UL0hICt/4yAADXriESXm1fdSHGeink5ShKtFNidvzu7ofnSvvGu+EQbd+O5VkA0ixwe9JQLd9HnKRw22cVRjrxO2W1rO7G1bIy00sbkUMSUG8F6gmvNc217R+HmwfZOnoThEyMALMAACAASURBVB2aOfkv6Xxhpn+jCKMbjtQm2O4zlg9xO5K0aliCxFIGxxwI2B6V7AmWHLJEqhhrTDvs86tyikhj2ep2BLCodMt1KrE1aUyD9Nln2AHjUz1bYpT925brPjM/OH88SJSdm97P23p98zlbhyb/2eE6s1FLn7RjqfiWl7K1fIZs40hb3Bmg1APKSQczgyb2RE0sFhv46lv2Yv3swzi8r4z1pTOoxFUEYHci6kvknRjg5iUA0wJwAYSp/oVv5Tqcw+qc4USWvQaA6WeYHRDg9BR+TbPPT+FLv3xpU0ZAtqLPmKGElfWayqSaZHRRgBUBjlx1DfYcOixAICEwwI41jiVAm272drhGdzbgWwMA/pjjmXJblwTPti7fmTZ/N/t71n75GIK+gk8oehbctONPH5Oh/7DVe8ftUGonv1RdADYDAPh7LzZFFgAF7VgGcP78kpzbVAXXb0IZASpa9y8lAJATpbsvAMD3GDaAYEiBVJYvBQCoTm61vBTUIyWYKsnMTrBekdns7/qOf4VrrrkiDTQJiHgxLr+pbfZgOSQMouNiURmh9/3hH+DBhx5Sq6XHHn8c+/bvRzdhrU3kskJDR029vpM2gjDA4uKC1RtTvC8B/tk3/XNcecXVqk3m5soghjRTIufNdgNxMcZrX/daCZAlib2HIn0S2zO3xQUvIYmYqK03sbLEEoCS6s2DYIADB/eyGj8DAKT5ANXpM/AHKNY4QCEcqBRg//55sQDIDpCoX56tIkO8+BvvxY033oi//7uP40//9M+0Ya6srIrmz7IDChiyOwD1AMKI9alAs1nHbbfeuGsAgO3/eL8BAQuyGBwA0EcBvVyEQVhFFyW88GWvRnF2P5CvqPd1q8Ma1hj9hBT83QAAZsh8P2caVHUf6FsePCFFNyDdsY3ZQh57+j2ceeAf8d63vB37cwPM57oI2ct7J68MAKCweQIAoKyey2RfbADAEvu+7jhAmM8hkhYANxZrBzgcWxvj4XbjAACXAmPgz1KJcQCApTHNZIB+sYRmFONUL8HpbgdrhQDkpCTtNvYsLmJ1dQ13P+9u/PEfvx9XXHElls4tKzBi5xAFCrQdSR/NZgutZkuVCQQAFEC6oF8Bh8uAKtjhBunoci6ESHUB0naTGYr+cLPbfkpt4wY4+tlLDQC44umJs8/bVv9H7hUjAFBWDGuT+TvNAU+D2wmlCHLDM5os2Rptv4GPMyXGL2P8ekf/zeB0awAgG4wRtCXjwzOdyAyxEgxXt+5OvmGzd0FztozOZ/RNtNX2r3EAJHtvnCcePksF7hRom4aLH6u09UYqvucuKgOcps4H5zhZAk41xYoE2BkgQE5BbV7CfgIAfHBvRdxpcCwVds/Acsr8KSCh9zrgIJNESK/VMDa7dleuYCVUw/p32S9n19ghgME/q74JAHA8QrKEpBzoRtcH+2ZsUj0YgQBjgnmS4AuGpRHpPHdLMLsrTAIABHRw/3HsCgbxLMHiv1W+xjIJat0wuUBxSNpKgiqlknQYKMDb4ftdCYEcVbKZCDTRWXVtTLN2JcsGmLTkxude1u+btBatC6MTTMxqKDjBvmkAgKD3zLj6Y3k9ol5iCSLTbhwKM3qfjcF3r50g6AD5Tg/5VhNRp4YK1jAb1XDHjQu47fo9WF96DLOlAtr1BsJcJG0jMh/N/G6+f0+zP+MAgK05swla+66Mx+7LBH9H7FAGTtrJFn6pP7P7AOdSX+Hl4+90BCzNxfmoejP0nSYJhf9m9+zD4SuvQVydUeBvrAArD7DVYkbuKxEAyK55xrZMajO2pU4bu7Px74zxyFTj73f3+jIHALxAHgeKWWoG/I8//jiOHv2CZVLT7Kj9nN3stwIA1lZqYgAYzT8vBgCzvzthAPh6Ww8AdET5s/q+kVY/Uv81AMAHPflcQVl/qiTT8e8npNTHylDHUYAXvei5eNWrXpbWAPL+OQ4mxGUCRZu9uJBI85+ZncXDRx/BL//yLyHkGA56YgaUymXVxMdFBwB4FoWry+z0OigUCyhXy4gLVFMP0aq38fKX3oubbrgFhXwo3iA3Ol4XJ3Cz2VA5wA/+u3+LMCqi2TR1XdXWjwEArIFnkL66UsP6as0mu9rxAXv3LSAo5EQ+d5wB7ylaeyllYpndoEvItn1d3HjTNYhjUvkHWFtfxvzcHgRBFQvz+/CKV7wSP/VTPy2WBstHCLJwsbHrQtLroFwuigHAUgAJAfYT3H77Tdg7X9kxA8CqzU39nQBAoP7ztoH3mCXIxWijiPn9V+LZ97xU1P9+UEQ+LKHLzJEcuJ33QVUJAEEb3885k72mUyrBoijEersJFAaYjyNEa6u4Mozwhn/9Hbi2TCHAOuL+xQMAmKnzGgDSduAdXkoAQClkC07IAIhCYwKwFEBCFFsgvGIAuAig5wAAggBZBgAp1rV2ggHnUxTjWKuFpdwA9SiUBgDLWlaWl/Hqb/om/MEfvA/lUkUioVz31A9gpj+i8m0/h2ajKRYQywWslVig+mWDMYbihL5NoYIh6kRIC8WortJWT/89zJ7LDZ3AJNnaAd0o6ufCodTkDD+/EVRwnJgt969p57coaaMD7T83KkI4Vn+eYUJsdhHTHHABIGO35oMICxyG+go+6+Z/z+eXpclPC4hG9q7UCdoCAHDX5TOkBHmp38LjkDEWF0vos9RK+evhK3vP6Z6ZoeD7ucLDMyjyAYW5ZfYshsy7oeL/OFVdrDjfx94D815ETwezgEXzUmZuWCIlACUwsdoh8ODOQNBconZ50f9HQAXVtg/FEP3o6RheMygDSAwFC93MTt9jdjM7Vj7w92wAjQNtmAc2yTgkw8n9m/aXbUA9AJC6tZmMuQ+Y06ecKZlgffqAnW3SdngbZ1CWop9C5G5e0H4VXAbctEFM1T+t9ef49nquLIBt7CB9G5ZPUDOAXQ9yxaI4CB6GSKu6jOZh/kda4uaCdXeZk9bWtPU2MjfdlPAih5wn/isLCmxuYAgWORKxA4Ozc5jMOgJMonk6X423xXtKWLqRdNWFYdDtI+gZmyNP1mOnjniwjmKwhkN7B3jh192BXPc8KtEAnfo6Yorycd+fbLo2XYuT7sMDABKdTG34UHCTz2loY1xb38w4+RaSWxrhJ/GPlwGAJ3HwL/GpBQDkcgpkq3PzaHZ7VJ5FvZPg6htuwp4Dh9ClZ+y0XRT8+8ZR3obsoouIHeLJZQBsNsR+3nv/xbMAfMKb9s2zvXf3mL4CAABm/Slk54NeTqhPf/ozyqqZkI/LKo85ObbdOQrmwCi2VLFn1o0lAKsrFOBiwGkAwHgJgClgTy8B8AAA0wXWVYA1mFZPJsMtx8Y5N8p+O4quSgIortcTANBpsUaTdfZ5BfmFELjxxivwAz/wWgXHntrFv9Ex4nVPAwDknAwG+OQD9+P9f/J+ZU/Wa+vYu38flldXlLUnAyByAlFespuOL0sh8sUCKjMV0aEJAuQGedx68+146YtfhoRNPAesb+6LqiwKfwD85Qc/iHe/+92qU+6R5i+30QMAjgJv/ZQQFkpYOr+KVoMsAgoaEZDJYWFxBnGJ7UBYQ2e5DONv+l3VdIzJFhgMOmh36rjyqkM4eHAP2zRjdXUJMzNz6PdDzM3tUQvIL3zhizhz5hxmqnMpLZBlC7xmlgKw7SABAIoLsgvCnXfcgkqcw9rq8o5KAOh4k+bPS2YdfZ4AgEQG7fdJroh6L8JNdz4LNz/t2ejny+iBz70otoU6F0xLqWxhHQwAMOefJQAMXpn5FgPABQb9MEQjaSMJ+piLQxTWVvH0A4cEAMw1algcNFHst3dmg8YYALwZE8eioBWVrK291iUDAJQlYmadQnqkQ+YQRwUUIzpozCzSASQLYPIrO34sAeD40X3eAAC0usiVq2jGMR5vNLCEAZrFCEuNulgmdz/vuVa21Gyp/IgAADP+LCGg/gWBtKTTQ22tJvZQnnbKgXuqA9blWaZSbcYyYmg+wzsCADhKtwVqQwHHrLPlf87SayeEFxMocH60XFYzzYxP3mh2xl0ZXonClbFALHudfgPNBuUj9zFFRWxaQOIVvMczlZ4C7QPhbNbNX4veMxZ8T5pp2WsYBQFGx3Q8OPLjwmszkclhVpYAQBSX0GXr1kxZTWr4fEmJo/Frhk1gOfh56EXs0nIZByYpQBlCVOntaQyUfXXwrQsYXarVdapgwMkuFVyHZuMFemZKAvR8M7XvxrxnupZlABS+LOjvzNRaoOiCfxnOjccTCKBuIC7770qkhvdvrTV90OnV9nVNWaq+m9hkXehHMQnIGLA2gKKP824I5I4tgqy90RxJI3cr0fIvBv5Sks+00BqfP9MAADIXVH3myx7cWNH28t5IsWfQb8kS0xghqKLuS4M+KgsLSFzZlqyfUCHq31CMJycdiRSAsabJI/NoPMAbn2NZ+zP+N69pkg32s4wcD75t6mTrXh0bRLGAo/S6gJ9jU2QyRR1XyLQyIKBH/YxOB71OB91mAwWyOHIhu5Oj0M8h12sjHDQRYh3F/CquuaKKe559G5qrJ1HOD1BkZSP9M/ksWxIAJq657P1MAgA8wMv7p7CjuZemB8NnZLdq3y8DADtzXS5/avcjIAAggMSzS5UZNJM+klwexZl5XH3Dzcr+t3q0KcNWpN7b8WffzDfb/tU9NQCAcdDdA5kE7Q8dOiQW9fnz5xXn0SZyL2c8xd/v7vVlDgDw5jkYXslewXoc48EHH8Jjjz2e9teeWCbtSgA0+GMAwOryugAABdxbaACQgjlNBNADANbf3gBlAgCkYzIA4MOWTkDKALC6RvrmdPaZBWTwL9aAOg9QBbmAfNDD4p4YP/CDr8NVV12lzUIdDVxtqRdA23QDlJhGCefOn8enP/sZ/MUH/kIif8zo11tNV1s3UJZSIjLSfHKMAgIAgwS5KMDi3kU0ag0pGi/O7xW6/d2v+9+R1FoK/JVEJWWZ6sOFED/6xjfi1OlTWFuvIy5VHQXV8gikXRsgQueQGdkyzpw+rzpotn3q9bsIwzxmZsuozpbR7nfMAXKejlVI2qI2l8tKAUj7DyPgppuvRRTnJZ4kwKRPNf8SHn/8mAABtn4sFss6n28vyR7UrPtn1p8AQK/XwcxsFXfcfjOiINkVAJDkOK45FAimOBaABwA6uRIa/SKe8w2vwP6vuhEJWG8ZosD2f5of1m99KwrhVsZhHAAQa4KBsGislhnsEKCKCmj22ygFwGy3i6uKZfz3t7wdT/zdR3EkTFDs7dAIPekAgDmAEtDjWOaAuBAIBIjUhszEJTWXxpx0gU7K3hmAMg4AcAwZwBPAq3d6yFWqaMdFPNFq4kzSxXqYR6Pfw+EjB3Hw4EF87CMfNRHAuUWcO7ckIJKMGtmMHtSWlNl/CmRGYaTLohPKeWlZUpvxHgBQzXPAeWv1uil0rjEfIXMPA4qMkdw+AOABhOxWPAQBhhubO+sIF9nAup2DAM6ZHQMAsplAOciZmuQN6+EiAgA+W54NUL0NyQYmXqPFPPHtuTCjgb/dxeS6RPubH2aei9fAbAGvgQGBFP+ZGQxI8aYyvmcAuHz3hHmQBVD8vWQZbFkAwHQZ3FN1QZOtIQdVpWV4RuEXZsv5qsDd5rNlNLk+WSvNtchwedghQOJl2r8tqPbjwyA17f7jQDJBDCnNPwsAjGpg6B5Vu+67B9m/PQIouCBtp2nHMRFL/zzc2spkvLNzezwDL0jDrceReZn5UHrdmxhyivv5OHL8LX4cs7/PTje/h5hts3tVwO1BWHcdEo9zXQb4R/oe8jVo9yicGseIS9QMiKUZwDKCdtKVSr4C0FTzwZHT/fgM2HFiCEBuBjBtDPxtzUic0GoANpSfZEGBLR1kCfq5eSm3wYJ80M/qD1BiMqXTRdJlwN91XRgoVNxTEE8RWQq55lBQOYUADrUwaiNIaohyNRQGa7j3Rc/EngoQDRqIyOvLD9Cu12SftzKAUwFI1Xm58XCBvWfWyM6ojaatR+usM2ptLwMAuwufLn96NyPgNK9Y6siETxCi2Rvguptvw8L+Q+gwyaU9ypVhpcku799nSzJ3eh1PTQDA3w3XMLvacb+mVhv9Ge7lWW2fnd6527VGvMHNjrWZDX7SRQD9BTPrTSYAXwQDTp8+g4cffkQCdB791KaRrVV0DIBxAIDUW5YAMBik8dyqBGA7AICVIlhAb1ugawcowT6vAeBEhFQCQAV8J43J1oGtjjQAfIshaxvLDTtBsZTg1d98L174wheK1jleZ7rV5ODUL0ShaP/v+a3fxCc++Qlt4GQ7NNsthx73UXIAgG9PZGc3AaJuLsHBI4fUpi8OYxzcdxgrS2v4/u/7ftGYu6yPy3FztOzLyVOn8frXv15lB2u1OsKYwn70EEy4zwAA1pRyHPKIowpOnjgjR1mV8n2q8hZQKkdY2DOHVq+pzGta95ZxZi21wd69FFMcoNFcw/U3XIWZmTLKlVjUIwrpca4U8hGOHTuBw4e+St0JoqiItdV1jSmz/b0eawHZDpCtAttYWJzDrbfcgCjo7RIAIGuCDHsyACh9QgYA26BEIADQCmbwkvu+DfnKXgzyFEyk0joz1AQiKLI4dGAu1BBMAgA8A4DMAGYGm4MB4pkK1jt1qRjvzedRrTdw7O8/gT/8v38JVxeBUq91oae290/QAPiSlgB4JWuHyqkgI+9KASgIyFpil9G/YABAfrmt5S4z+RQBLJoI4OP1daznAxQXZnHTLTfhr//6r6T+zww/bc/+fQfw6NHHsG/PfmX+2eqvWW+h2zbqP+cq7QPZKQTD+PL1z0aTC1SXq0wcy3BUK+1shrx7b/oZLA0f3SS65dYOKLNKzMBmIs70cBbwbwQAsgHvkK2zkwmkrTvjAHv7ns26+0DAB93+ejxIMC0DP9UBd4O5WSbTB968Nl/3PxQG3bLCZMOQbAQBhqKYerqZh+kBAP6O10AQgOdn/bZvecrYdZCnGrkDABSgbwQBxi/Ej53/vR9v2m1r4eeDfwNhVf+fARX8deq9rnZen1Bm3Av2+V3G5hD1LsjQ06yyB2/sILas8xn+TGbTgvWcStxsbDI6AxnI1J6Fm6fjTAGGdZ755sbXaxboHgILhrMaBlmwwT9zPy+5CIfzzsALMRQ2ednTGAZsk5wwdh1wpnTDUfy1pEcYp896kNx1BPHX6VkZBvCYfUl9qOx7Obd4E4UComKsLgLsbpALKWBrgq4KQP15/dL3wIIrFcle+LT1NjrHHVPSATZZ4C8LWG06wOo6Q4DQsUt8ORhBQ85L2li2MmaXFWpnKOg3oWIeXzOnRyFjMkLYgYLsEc5TujIJBgmD/RZKQQtHFkO85J670Fs/qbaAC5U8VpbOohiXtnTAp41H1v55kUqfIDIwx8ZonAHgx+QyALCTnefyZy7OCJh/Trux3mghX6xgUCji1qfdBcRl1NtdBFExFco2Q24MS89Us1aku3k9uQAA1/ck38HbL9b///qv/zquuOIKfOu3fqviO8a0BAPICJAu2q5eX+YMAE8R85keIspES2j0nnjimNoCZje0bCbGdwHQMTIMADrhZAAQADDEe/MSgGkAgHc+PABgjoi1A2w0mWX3NaJe5MfYCNr3+6TPD9BudkRBIxuADodaDWkj7qIQtXHjTVfjta99rbohcOKwdj0rBLiVg9FoNbG8soL3/PZvodaoqQSg3WmjOjuDZqulEgAPAPh+xAZhWNaz2W8JAGgyaC7EmKvMqxvAi1/4Ylx/7Y36OY7LaUeA9/6P38Pv/M7vWODKQJbZTJV78v9ZAIBBC889g2NPnELITCbLJ3pdxDFbPOWx78AiGknNAAClNlxLnzSrwo2aX1YK0Ou1MDNbUgeB+YUZ6RHQftTrDT1rBv31eguLC3uxvLyGmMZnMBAAoPr/fE4igAQA9u5bxM03XceCkV0AAHm18zMAoOsAAFJGWQJgAECvuAev/NbXoJYUEIQzyOWYFQYKzlmxCG4U1d+uPdgKAGBmm9SrNh2dShHr7Qby/QR7ghyqjRZKS+t4+4/8e1wd9VC+iADAeBeASyoCKBVyC8zUz5xg0SBBGFgpQMws6YUAAKn2hCl7ewBgkI9QpxhmsYT1OMYjS+ewXsjjypuuR7vTwtEvHJWdKUZFlQCsLK/i4P7DWDq3olIAZv9pAzyjwDRCLIov5K2PuuAzBcM++DcAwII7YwAos+myjrJLYg0MM3B+3kxzOofzazsAQLa+3Jfp+CNMBwAmgRKZT6fBj99I+X5fa88xUr94l9n0tPxsoHOxAID0mlyg64MR395NAUOejAxrlciXnuEUBkAWsLa9ZBRUyWoITAIAOBY+Oy8mW7Ho9kfaUhoec7D8mKS5RFeWNj4XskFW9mdrw+rp+QQ2aMsNYFIttc/+M+j073Nz0Fsw3wrKbX0uMLf5q89wNZANkBYV5NBTz3pTnU/HdAgHu+z9eAQ6ZEiwBMYCZZ/1d7oNzrFkmV+auU/fZ+/lZ0iH9/T5NOOeycjadbsCHSVrXamAI60xg+40ACeabYErWQZDWsrg2APW9mPDZz0ApGeU+Wv2Z5UqubHjdSp5IHV4e0YM/j3wKaaC7IcPJp3gYhijKyYd0wED5KICwlIRUbmIfBzpd3qeY9RzPx+yazJ7E1mgbvzmhnPSukikOhKZa/NzbJr9oA/jGV4aRY43dVXIAEj6WF9ZsVatvHO2T6W2Epk0BD0KTM7Qh+MzDNCjD5kP1QFIpQKdFqJBGzOFBPnWebzg2bfiyHyA4mAVUa6BgNo5Tptlsz17mi2eBADweugncmz5XPz80JJ2UyUd/8sigNt1ly6/76KPALtmmYgohf/CUhWLB6/AvsNXop+P0WWJMDVKnEA0Ty9x5pTd63WPdnNhTw0AIAWGHVvRZ/jvv/9+vOMd78Di4iK+//u/X0xv0v4J4hMIGG/TfOEj8WUOAJCaTieLQe/s7Gya7Zibm8fZs2fxiU98wjk3w40rHSQlIFwWlXVcFMwa5NFp97C6vIblpVUZT7YIMw0AigAOkPTZDsc2AVJ0lZlP2wDKlcoEZU59VY4pMyQmysKsjAAAOjBO5IwOfuqgk/rbzynwZ/076f9sDSaHpGdOLtvchWEXxVIeP/ETP44DBw5oQ2eLOtbti1Y5sv2P0nR5lctrq/jFX/4l1fvxWlbX11CdqaLeqGuSEQBgCYCEBVlH2mXbMWOdkQPQSBpqA0hhMgbM3GEW5hZwxZEr8fx7XoCk3UelOofGWh1hoYg3vOGNOH7sJE6ePIW5+QVEpaLF7ay5Zh21KwEg1ZksgGplAU88dhxhSCE0lntQlJB9i/PYf4gAwLqU141O6Xv6urIMOTg8Np3gDsqlCM1WDddeexXm5mcUOHGsKPrHubJ//wHdx7mzS6hWZ9W5gG3XOJaNRs2YByXOtzYOHtqHG2+4Fv1eC2urKzh+4qQ5Tpk2gPysaiGdAzhCg9XoMVNCFe4sAOA0AEAAoIxc5QBe/W3fibNrCQqlORRoGAUGkRbr5toOQVDOW6pga4RUwGqZOj1fiQMG6BXyGLB7Q9IRA6Da72MxKGCxN8BPv+57cQ1aqCbNjBqrc/jSbJN1rE6VsfV7VyuqAMCxYySWZSIvUqNmf3nVnxb03YN4CnjcNSuz6FuHbdPyjQdJKi1xyv+DPqmdXQkAFqMQcRTqZz8mI6UALmqxOeefg1/3Tt5OTnMeQSHCGlk8pTI61SoePHMatTjE7c98Bj7ydx9zLSe5PmJ02l302TWgBxSjMtZW1hX8U0cjH4QaLz5/zvewQHo0bZgBABLxkgAa6d15fRlDeSgKxbFjECKxUZVPUcBxozr+NofTGABuho9+JssAGLU7w/eN5zg3nnUrB9644/4zFtqwJzztlAcBfP9rU8Nmhs5qfn1WbHsAQCYLO3aJNgezSW8LEvyGnlKccwEKYcE2bFKq1TbNjfsW+F0WsNaTTKnsduMbAQAXwrtxoW1LwQf2encABI9LDRbkGeAOAYD09hzAlK3B9vc0zPjbPsTnYArpBqZpNWQAgOExh4wTBZi8RscAGIrlEdAyer/tvQbmixFHO0IghQEZs66shXSbkaj62efq1P0tALIMr/19dLC9gN4kICXb8SM7A4ZAB6nxVrbgHkZa6+/SygZAUc2GooW8dn03AUPOg07GFo7Pfr86PMCg87r2eimwMKmEION9pF2QbBA2vPjMuMenWg4Jy+V4vQSrQst6kwngGBV6ZFxjnOO8n0IM4khqBciVRUo9WUnc9+g7VMpG1XctBj0g4Z8DBY39Zfkxtjk+vNjR39st2O+8sLOVhvj56W+S95R93n67TAdB5UdORJdzjveVdE3gr9NlfYK+xyHBYAoaD9BPDNii7aVtabaa2oO4X6kchM+WyYpBTscpskSrtYp9lRzmoxZe/vV3ohqsYe3MUVx5ZC9qdWOtmv8ywRmf0CXAl42kwJSXEvB1/QIADASQBkPGTmQtLteUMXaeuq+t7f9T97ovX9mkERi3vVb61eYczUcI4jJuvO1pSBgjRSXkY2sLOMzyW8mA15kxO7C9AHbz57HZ5ju6LsbFeocA5e7aAPrEhd9TxxMFH/jAB/DBD34Qa6uruO9V9+GlL32pYl0yA/bt36ck7e5e21v/40Bk6oeMtwGclDHY6gKnLfDxDEj2WB613ur4p06dwhe+8AW10GPtI8ECOhU03hS7Y9ArGqCEXAoSc1ldXVcbLjIB6KQVFfzHKISkG/blcDNjbcwBYsPZQdw4oSwDY86bNiVpAHTRUYsZR9GyBKQTsLdgloaedb9eFHC4wfmMSB/t+hr27V3Ay17+ErziFS9DGBfQ6TRRKsc4d+4MZuaqpgvwP2vvu0nX+iMHebRbHTxx4gTe/du/aU6x1G1NKEpOAccoYmcFishYXVx2g6WTy8VI1fQS0f4CAx1mRCK1EKrOsO3eQdz93K/H7Mwieu0cae8tOAAAIABJREFUHnnoUfyH//ON6HdzaNTaGvfSDOsHQ1HrKbLHOnsCLmJJdPoIC2WcOnUWlfKcJj6XvGjPuT4OX3EA3aCNXIF0aLIkeqqPVmatP9C1UyWdQQr9Ep6Dx2cWf//+fTh46BCWV1ZxfumcKP4hEf1OS9RvsgE4RpVKVaBAR3Rr7sY9dDp1fN3XPQeFkD2RC3jkEZaatJy+gwVbDP7VhrI/wIkTJ1Apl3DgwH50OrzHnuZim0KQDgDIU+9UXQB6Yj70UEQHJSwevhFf89xvRL68Rx0AWl2WfZQFXFll1M5JfC7m1/IxMamha2U5K6Dd7WJ+fh5L585jYWYG/XoTVT7fQoTffvObUH3s8whOHUc5yGG2UsbS8jnMLsxhrdtGLmTpBMGEAFHPQADBRkEfXYnmWeWHCUO5Oajyy76y2Ry7VN3YOXve4PtVZg7M5kZsmn0ZUvstG62uCgJBbKOZm6k4x521nQzuWN9Jx4mszwAdrgOn5O3FvLw4F48npkzSF6B0rtZAq1LBo+trOPi0O3B8bQ0nzy6h3ekpwJcqPNs/UvgmoUMKrCytOLYb22w6IMSvRQ6nq3+2LCEBAaOhmtI56z9tfIZWaRjWDF3pLSLQKbvL9AzVtAOMKtBvd6/Qc+X4SqvBIj+qctN+cc1rI9V4WB05mUZSlVc2gYGbBc8WWLpUtHfF0+FIXWznomfXh79SNxfUTILdTuz8uj7XQcKDMSrHcIEfA0cFVhuikgvbzrOdBLKBk8A0rqWENr2HoFBQOZMXxTWw0rIrW7080ySb7c/+LgsQjDORNh55dJ5pZmb1BvQcRo8yAh2J9WRZdP8kSD2XlovGWovSnqsVnouCrjIMtqSTbo7p5PAIUrJ3DIDxMfB2xt/fsIRgWErAuxHrZqy8ICtKqGfiESe3CgXA+W4EDpQaggom4mmsFd+izwZm0iqdZv29SJzZh9GWhzwqW/aNR+DZMffP2q9z3wrPFkQghiKV9DnOnMwEAdgdwLM5ON/5jOjalKsVdaEgC4W+j7EZCUAU5A/xudB/sGebk8/ValN4l+uGpXfmn/h74btUo+8+K1DFvQhgxFGkMr/Qs26cD1ZQXTxB1gSDbls2mlk1aqoQnBGA16NvE6LbactGWEcAC5gl3Umfia0QrZKNVtsJ6NpTorgx7UxQCNFurKES9hD3VvDc24/guv0R9hY7KKDJ1IQ+zz0yoC9JUWTaBifuaH+3rkZc0NTmIWhvwD0zpEOBSX/v2VIjA4CGNOMRH851Nrgwi3Nx3z1tf764Z7t8tIs9At4qTfIqRreWIQvMJxz4mS5ddeRxbnkV3/Dilynw7wxyWG91UJ6bl3+lFSVdGSY9+SPZZlyLprFEE0y74NvBMxH8xBNPYD/bmHetjeelek3zf7LnnTTXPf6WBfrluzCBgxweeOAB/O7v/i7qtboSvG9605sUT6icT3aUEPKT99q1BsBuDcC0B0DDTgCAE0IBZ4n93FuaGBTA43duQMw4M/gn2WttrY7l88vqBkBHiZl/tcKLCqp776uu3FHPlLXf3Inl9aUCSR4AGJjAHNFZUzjP6fzcNXNiFAT6zlikXmtqIljGxh61F9UhFS3k27od3HrbzfihH/q36CNBLk/autXL81pZ5y9nM1/A0tIyZmbncf/9D+CP/uRP0CbdzQURDEyNWQAtJgElERkLNsF8lwH+TMebGY1Bt4PFhTnkowLaFIPL53S+qFhEqVzFoYNHEAYlVIvzOH38PH7tne9GFJTRWDdV/yAaICrmFUyrvd7AIdbgJh1gYX4/Hnn4UQjIZtuiMJDwGd87u1hFLu4jiGz8eI8EALgipOxOlVExLOyehNeoM0AOCwvz2LN3r3QI1tbX0O91EEUm8EevJI5JlQ3VgUElR/0+isVQ5QS9pIVnP+druWvrXh85elQAgG20RlVllpYAAB/ZuXPnUCoVMT9PEKMp98acm45qcPlvX/9PKjrvuzcooosyDl55G+56zosQFBeQBDFa3a5YEz2yUKRcT5r6zl5yITI1pJxy8lUzTjjHsVquoL66hpliGX1mNcIIUSHEh9/7Ozj1/t/H3uY6iv0eZkuxuiuUZiuoMZvO7H2Pfa4DxL0ABYGlFHvpoV0gADBAjg5gWituTQ2tH7XV+Greuf7eiqnSlne2KzAztdVrK/tiAYj5v+ItpCyeIQBQZtCUt7meF2BhAIC4NVS5FkMgh4htoByXl+OX5K0jAKdq0mojCiIkDAAXFnCs3Ub/wF587vhJNLu2ATKrRvo/K0tZ408mQLPRQqthCK/PglqsaxlmY/Z7p97YBh4A4M8cWQMAhpTn0fDK8kG7eU2zv1uNvxx5ZeS3N4PHj2UUZguNKOJIh54MIQE4qoYw0TaBngq+rbeDhON8/3lHdbdLGI6FAUNDAMBf4WgYZuNnVTgW8PP8vJY0+HcAhNrSBQUMCMo4AEJ2dJcAQJYRYMGmA5QdMEa7qCDQieOS1WRBgCJCBYUWn06eB2kGOUPjzwYR057/VnPLz8wt4DtH8rBrG2c/yDYQNFVpRegU/w08dhwclbN5h4oBIkEiiSjlCN5GEqzbeOfDpz28v2EZgr8nZq+MmDC0Qdkgm+/zQryTxCi1p2cD87Qe1IEXZPA4kTytkXSghrOQQe5WazirNzEOAPDSVYK4xfIbyaCPAQiejaRSAZ9EIBDHK3Kijrw/G+eB2AAM6Ol3dboE+k3klOw+36GCSQf6OV0yHsnuZKcbMpryZDOZ3RM9lvs6ExtkjHW79nsHAMiHcdpNbZYxsiOEEi/WkcKzHVjXHyRdhARyqepPAMJpMvC9Ifd/BxZp/o21HKOH0Zb9GiAaJNLxKTjQLxmQ3VdQDfN6bRXzlQKCznlctTDAfc//anTOP4o9M3l0+i3rGtPPCwDgd81fdXigt2kAwIAbpSjQ3E9NfFa7VN5AF//Kljv5+7T9w/mOmXWcXVO72QN289nd+v+7Offlz+5+BKYBAJbhtiy5/27zTrwx5MIyzi2vY/+hw7j2xpsFAPTyBUYxav+nnKjbI8W2c0kaq4TKgW6wGLH5vOriCfgxtjL2cv7LBADIlMi50jKfvPjiF7+I//aud2Hp/DLmZufwcz/3c7pHs4EsgTIA8cl6bQAANjhpUyhGuzUA0xwQBrEUS/jc5z4nNUVOEk4QCgbOzs8J+VUNV4/TsSAAYHW1pswbfX2izpsBAFYTx/BlawAgS+/wlA9ueOyxy5ZfFrw61XAiwCqEtgxgvdZwDAOj0Tkfz9gEDHiDAI3aOoqlED/7n34Ki3vnUakWjc6dB1rtBjrdjlB4gRlRCb/12/+P2iRGpZLUelMVWRdY0CnwAECQN2onX9k+1gysC6Rgtpo4eGAfwmKEWrOOQX5ggIPTOigVq2jUOtg7fwAnHj+Dv/ngR1GJ51BbNUZGP+iShaqafmb2ifIZCFEQ3b2X5HD+/Cr6vRxKpTKaPAd6KJUizO+ZEQMgHxn1nwg9EXwF7qTvJTQExgKQuZHDxuzgQAF5pVpVFwDqCvQlLkhkf4BupyXa//69+7XwGJwx4GZdOMAuBMBdX32nxpceyCNHv4BWi0r4ci8kVkWjRGebc6RWq7kyilC6A9yYefwWVYXz5sBlAQCKCfVRRHdQxlU33IU7n/F8IJpLAQCqLQuo0OnHGSjbNwXbAQBEd8wX0Gt3EDKT2oe+sy5y/fMP4v/9yR/F9cUC4qSLSiGPZmMdQZxHN8yjrfpTfiZAnNBxsWCNLQc9AMCgWeUBPmBxAAANvxgAUwAAo03u7OUBAPv0KADgoQayQkJmsdhTnGuBa9C1iaKT1tPvgJAAgJATc6izAABBk0F3gLA6i2RmFueDAKeDAR46cVIlIPmwKBvQbLYF6IRhUYH/8vKqnq9tnr4hQWYzdQCAbagMdunomiDVVwoAMBk1t2fuAQCubwUB3AydEJ1ndlhwwgzlGABA50MUYU/hG8tOZwJiTzncONM8gGKiRLoOZhVdRwljfLmWcU4sLgsAWNBi8NNuX+k+6DKDnvhugACztGQ1mfp/mhF0zkYKc2SCBH89WQDA/263e7Y/znQAwK1LxxSYtNczQPTdZcTwIJhuka0be9ubVbJmPUUNHJaAX4BEbVdtNo2+hiBAer1pu0RP+ffB/8bMur9W34pXz8DpQMhxdXXzGkvP4vGsJ3c9Bs4Mr2sEKHObcjbrPWkOjYMmI/9mFk0iiJu/xgEEszV2TaZnMBRQFOTp6szFLiG9lwkWZtJ7CWLXtoodAxjgF7g/BgWEMYFyGx+KLjLQJ0AghgZ9AYELNmb8WddEF0mCfEwhsnzQfs/jiCUgZpYB9/4eNJdd2Y2SMr0E+X4PUcGAFh6fwLaAGf4chgIGUjDRDZMXWk6YaNAen0PI7kRsUex8qB5CNvalyrLaJRcLCfqNM9gT1vGqF9yFuVwdM3GC/oAJnr4YAGy9a215bQ8hK48AAIEA3+qRe0wWABgUOIcNGNH4sdOSe6ZZoM72kCEIMJzTO98/d2uzstd0MY51+RhPvRGwMhxL4WQBAF4pwfigOINT55bwvK+/B4M8BUSL6OdDhKUyVmt1CYx6Zqrt7S45Iw1W0wljjKb1GrFk1wRvr7zySjz22GOoVCqXdFCmxZ/Zk0/2ZWyP838zkNY63vBnxg5ve+tbcerkacWBP/7jP65Sd91r0nHdcy7pLW558Nyf/+lbU+9lJ47BTj4zbVDHr5hGkZPhoYcekqHnpNBGocywwgCrsWVP9n5OAAA1ABjYqwa8GKFYKir77BkARj818cBpAMB4xoT/VoAqJe+OgAYPALCXLAP/AeuAk4GygGmCySFn3mFQG59OB8U4RKOxjn/9v/0rvPTlL0ZQsHruVqehwHVmdga1eh1ra2v4/d9/H5ZX1rC6toZiuYymy5B4pM6cFAbRvl6Vm6EtML/JWGbNnKqk2cS+fXulkdDpMaA1Z5OJZQYhs9V5rC03MFNZwD/+w2fxT589itnygkoASGHpEgHPUyiQyv7MhlubiyBgDXYZx49x4odSvp+dncPq6jJJhgILSjMRyvOxGA90tBl0s+0gN24G38zG8V602ffZHtGcbYIAJugXS6CQTlB/0EFESn+UQ7NRQ7lUxDVXX4PlpWU9o3aLtXqk+LYwN1fB7bfdhIAlBTkDAMgA8AKPft7Q4dbc6vXSUgoCABIQiiI5R4PAdCWGAACvzwCAzqCEG259Nm676250gyr6+aIAGw8AKAByHRZ2YgK09bv2k+ZwbGQA0Miy7pFBf8CWmDROBKeSHg4GA7z52/8lbq6WEJPayfHpNtEjXbEco0HaBstqWAJAAEAxtgEAHccAmAQAEOgS8it/nfXtJjg1iQFwKQEAw6j7CJk9legTgQ9FEpZx5nWRbe8AADpwEuijTkje6ktzgx6K+RDdVlcAwNmkj3q5hGPdDs62O2h0OSgFgXNJQponS3/yEqZcW60Zo8VTOAUwWNCpzdQJ+lvwbwGPD/xFg/YCgJ4+PJJtHma3dzJ3LsZnjNo3GuSMHze7MY47rb6PMFt0kb7LNS5mklF9NFZqWUZtFwYk6ifss8O2wZpixXjwb5uygUD2mkzAHj4LBv+mPZBojltpAh1y9lC3AEa1/8ruMUj1QdTWwf80ByObgdF7XcDvr17TxLUDs/p/T5G3OxcNeywwyO5XngKefS7Za9rt/j2s59wqELFe9f5e/fk9E052QoGnY8EI8LF7JZAtth2poMrqFvTF9SO2xgh2vxEEsD0vk+F3jpnNEJaXDOfvpGA7m/n3YzjiD7iafucG2n14QNQBSJMAinRmpgDW5BVpYPrwvjbMpykaKuMifSPHGgBRSN0kxxpzz0HMEnZQoaAwA3kG0t2uWgVS94gsTNbLF0jf5+4ex65Uh8B4rESH/h6yNNDmJ30ldXRwIAr1lLjuBUK4rP5Qf8I0CjyFLMsMsDbKDoDhXhrkJOaXaoYQ7KbWkSsV5ZrmK1tq4QEC9SdXlxWAd5JnqaErRfEMgM4gQKVaQrN+Hrn2Eg7P9HFoBnjZ3U9Hr3EWUaGD/IDlf5bZt/r+LADQ137CLwOsDQDg+7UBFPJqt+gFTznfPejkn312jV5ogu5i2PmtjrFb+3Gpr+/y8Xc3Al6HI2UtZg7HDH8niJAvlfE1z3iWAv5CsSLxv7hSxfLaOgpk0Xq/ZQIDoFqZw2/+5m/hQx/6kETyrrvuOmkqHT9+XN3gLvVr2v48LVbVlu0EdIf+jZV/+9ebfv7ncfLEKZUBfO/3fi+e9rSnKXZqtpsqvd5FDmzXwzMCAEw62rQFPu3vk5yNaZ/JXgcNIx0fZvqPHj2qrgDcZAgCrNdrchDGAYClpVWsr9YkusVglNlaBrjsB0+KPYNqawfsGQCbOy/jKKw2ekfDGgUAzPh7ACBpWV1whyJOaf2zQ99TBB4SqZmbpWjfGq6/8Vr89M/8BFbXlxDGeWW1mV4l0+EfP/UpvOc978HCwh6sr9eFshOF9yJ1cnKdiBNr8D2SzCCm2+1oQ+Ri9hsMJ62c3m4X1WoFUcxMZh65QoAuM+oASsWKNBIGSYBCroSPfOjvcerYWcxVFtFt9fWZTq/FM0jYj1l9Mg7orHEkGJyfOnlOddHMjqoev9dVC7+VlfMoVUPsO7SgZyI15gGk9UCnlgvElzNYCQZrQA24kFyR2pcFiMKyKIoQqAAUwgHarRqqlTKuvfZadTfotNvqAkCyXbvTwIEDe3DNNUecmF2AR44+inbb9BwcLxudjqM4Osoix5MOJzUATIOC9acMbpmBke6/vhg89AecZwYA3Hzn3bjxjmdJD2BQKGmz9wCAaFBGoN/xQmarI3M+R1rFpyERj9zrJihRrIlOGWlZ7Ivc6eKWPfN42/d+B/a26ignicoAcr02Or0OcpUimszEsNODNACMASAAJrcRALAbsF7gEozSd8c6eRIBAAb7ZACkAACDKQ4K+9ayXCVvmSYxAFz2hkCKMQDoESeoxmUBALliGScabbTnZnC0to5mGKFFkK/NmnG2OqPQ5kBlP5zHBAAtoHdj41umOSXcLADgg38CQkZN8YGJy7OOTJEnP/j3c253AADHnhldBnhW583AmzW+tg4twLWyCAMAegyQ+TdXHjCelchqQqQBZ7pChsvMZ6+pKSJb6BTU1ZpT4KhlJE3N11pqpoUlvq9xqgGw+fLdysHQ9aXB4hCu8OUi0gBwIIgBIb7H/VD0z2eAs/vUdjKFaRC+SenAdgySH0Mr6rY5vvlrMlDC3zJYVNKfNf4hWQ6hPe/BwLRYtMcPZMe4ntUhhzBy0hWNcvKR7VpMdNSuzbIz2WCagM5QQHMcAOCnfG2qiRla6R/nis9YmxZFpo+9GwOJGrpANQN9bGdYJ75n0jxy8NWW/JNxDYDswaWGr/Exvon6zOtZ5uRXiLqvOvi8av/JQqRole3NfRTiGHWWY0RWlsJrZOmg3fdAAAD3fL6o8aC2ibS/dHqdjlLaacKVTwjid1opfk2axpMlXVTH78QB6b9Is9AxAHwJAL9baagBSE6EJWUP+Oc1oJYSRQGpS+Sy/2IkIIAa+rINsvyYEO3mKmI0MV9oImiexctf8AwcmssjHKwh7BMEkKuWKUkzQD6h5lSmeYrq/wUAmK8xyOdTBoC/Xk/9Nz2nDINkwlq9kABmx5Nvq1W9C/txKa7n8jEvzgikwLnXa1HMMyqYl+TyqCPALU+/C8VKFZ1eH2Gxgla3hxwFuPmddtMD8CkA4HR3yJ3pA+9856/g9OnTWF9fl2I+S7xpY1ZXV118d3HuadJRLmT9TI5bHVQ/wpT3gqAkQBTwX/7zf8bpU2eUjGS792/5lm9xCcS2Dzcu3Q1OOfJICcD4YHikdatjTAvmpwEAoyJEG8/EATQKdlFtEz796U+7muySNhWjjVHZFigEVNjPSQV+Xar1RikhYGAAAOtHe3L8DQBg6LV1AJYVTJLTmzF43NAYOFJIJ8sA6HcH6DQ76DoRwlTB2N2e7bGCBZxDQ6GjpgLjt7/jrQjyfZSrsQTqlleX8Ld/+zf42N//HcrliiZSpTqLRrNhirUZCiDnoLWqGgIApMfTqZWQYD6f1taIFUBqfb9vbQLjSNR/CgG2KHQ3GEj4bH21gVJUxdpSA59+4CHUVpqIC2UQm9A9kHRBATz2X4/IOvDZFhNEW1paU/cABtR8PwGA2bkKVlbO4bl3PwNnzh3HWm1FwnhkNDBzSjvDGn4TGmJ2n5lVCw58zS2BDUno5SKXaWC2kHTDLoJcD/NzMzh48CCa9YYye7zKsJBDu1PHV115CAvzVdEaGcAf/cJjYgmYs2jIPB1PX4rglbeNReH6DkuvKo9EBU4OAODfxFAwEUCWANx21/Nx/a1fi2YvAsKSaikJnPT6ZElkOx9cuA3wDADNyy0AADIAqIJMB4WzPaF2Qb+Pa2er+OO3vAlnPvlxLOYCFKmg3+uI8tiL8uhRFEqCRYECZGU4nAhghwEyO2ko4+3XhQEAvBZzqyj8xDHenAHge9pvdvdbB1Cu7F8fHm9Jl+ZQNWeY+Y8cC4BlJsodkz4cJNYWymkdKMgTACDSmxgAcSFCv91Dv1DEapBHZ3YWD5w+gTpp4fkiGi2OJ+e/zXO2pOyQMSAWy2irOGMDDWnr6hmhGleX3SWgJADAC92NAwBPjeDfP6+dqPgOnylVuynSNWx1JxvmA10S6VwQYi0RLfOuzK0TBcna49Hg3+ZExn3OWF8/b6wtqe/v7oFGwcK+/aAETe2c6ZdjndkBTa9gJ/PXl6noswIYLBWrDKULWkmPJNVa/eq1xn3LPCdCmBFOmxb4X4izsz1rZOJq/romf2YjKJBep+98oftnNp5aDyaAqT3dBXtsoVQulVBfX8f6+prmi++gkXAPm4Q7uABreM9GzbRT+Q944dRJ3RnsPT4BwT2AP3sAQPODta4K0kz0z9thY/SYeGVagjGxlHJjD+nxMdzqmaXclx3ix3x2eae34QEkr2lgXTdMZJJZKjIAojgWU44igAIAohAtsnZcJycmJaSbo+faF6jPl+auA0nyIXWJjDHA5+ufh2dV+qy/z9Lzu1gMvu2myuZsfJnIoR9DMN7rNLEEgM/JMwA01zICyPycr7Pnc2IZnzpTkFXoVrqAtxzrmIkuxBaQRDmU8l10105gfzXAfLGH+77xOcg3TyMaNDWO3EeszZnNBILgibL/po3Dico92EQAbfX31DnH7Jn5bgRdjHXoWZtbrcWLv6a3t/L9u6b5/xd2tMvvfiqMQApMpxeTtVOmb8JXwthrZg5f87zn4cy5JeQjxhFlgWqdhKXELJ/x/CeLdVgCIH9Zya8c5uYW8Gd/9ud4//vfr7l/7733KkN+5swZ3HrrrerudSlfF7J+LgQA8H4tY8+3v+1tKgFYOr+Ew4cP48d+7Mdsb2HqkyWHO7TfF2Nccu//o/9iroZ7qB4d9f+etsCn/d2jtTKJE6iK2QB20g0RwWW9v89onzx5UkwAggJSnFUdieJYhMzAJcDZM+exvlYTAEAHinTtuMRAcQgAjJYAbO8J+E0p3bSQQ4stvijUxIQ0aWBsDdfto81MIWuCSTFze0LaS9fdqIlPWRsbCv5FUR7f+T3fjntecDe6vRZW15bxlx/8AI6dOIalpSWVAVCZf2VlVfcteqoNrIkEMnsm6v+wX3WjWU97BXs6oD1jW8dkAMzMzKjFFemQBACk4s7xZI/gNtVxQ3zmUw9h6cwa0CuA7W/pN4tRUGRWjlkRMgyoBcDOA8yEEhxJsLpSA3UE4rgkIKJBwbliiFp9BT/2H38EH/rwB/Doo0cF5szMzklYj8wKvr/d6SLPNjwuaJIL7koXRKOWW2CZsTjmxs5wqoVKJcbePQsolWJ02Q5IGRugWCyg067j2uuuRLFU0Lm6vZwAALX8I9VYFFGWjpgqKeePzVFfA0q6odUK08BRg0AGjcKSUp7n6Zg9IAOgjK95zktw9U13od5lPWFRrIEwZp0k6Y+7ZADYwDh3I02apmAA/yDXybVIInWWjAHS/+Mwwlyvgyf+6s/x57/+azgcF8UCKCRtBLk+GoMu8kWWhdDJty4AedIbGZywC0DeWtdRdWMSAECnRyqxzJh9SQAA8SvHKOFOpZ0bD4N81lELBOBVmwlGritSOQEOo20FAgC6AYMD6gX0EDEw6Qdo9XLolCtolsr45MnjYgB0qR8tgWcrcWjUW6jVGgIFTRyL9UCW7bEHNVqzPgQAzOGWKi6vKBvoOnBnSHVPXf8pWdeLsUVMO8bWJQBbZbC4XrptK83xZRIaKeekS/2fFHfXZcKU9z1125UApMH3MApPsxcbygM8IODeO4C6g/hx9cFCKsQl4b8hjyAFO1zHC14nKck7ddANhBp+3spkDEz298kgiUEVldR9QODBAPVQZwp0wsvvteMA+/h+fSEO0MbTDAGAidfgKfYZgGQUQHe96HkPZHe4DLR1sGHr2liaPzOVqgDL82fPYmVlSboLbPHJ56bSgHEEJvWofJs5v/7GWQBWv+9b7Xrfx9+LD8p8cLzR17H5mPWZ/Bzxc1if1QEnr5PsSp40hpNKOEbeN0WjydfVTzq2StB8di4z97JBMmv5vTp3sVhCo8USgLICbHbm6PIYYseRWUmwymrwGcASuKK2Dn9n89TaINJvMWDfyjOMZWO0fu1ZDkzRORwQJ2vt6PxS2BbDjCzIroSOUwCAbATOIwoChqGYo5vPeff8CISwJNS10BVwLQZAHrkwVkvlajlG0Gsin6xhrjhAc+UU/pdXvwgLwQrifk2lAywhIACgGaW9iAwA8wpYbqCEhYJ/nsvsGMfP7Jx9+Xv3a90DSJut092t32m2ffrfp/n/049w+R1P5gj4HTG7y8lapXkG/0OGkegAuG4hj4M33YKFI0dQqzdBRk2OOgD5ApqtDqK4KA0Qs37m+0gDwDFVzPMNAAAgAElEQVTnZGfyIc6fX8Jb3/pW0f5vv/12BcgUymPJM8uNLuXrQtbPpLk+TAhmY0j6BTZuZKr/4jvegce++DjWVtcEJr7rXe/Sd4u1nmQRwD/8g59PAYDU8Rqjym31AKYZgBQZ36EKMY/P7L835Pw39QD4ZbXfbO+ibSMFAM6cPqf+28zIcRMxBkCkYNIzAFhjP9QA2BoAyIIhI5S6XIBGvZ0CAAz/mS1NOgla9Zb6fzMISAEAOQM+SHEqmP2e2hSyhV4u6OOW227Ef/jRH8axE4/hHz7xd/jsg5/FyuqKAutKdQbLyytWG0l0jeAGQYBNAABe98rqsurXOQZZZJkgAZHz9dU17N+3VwwAovz8PZ1Nghr8KsUV1Ndb+Is//SuS4VApzqJV7yI3sDp4qtuypr/bbak2v1iM5SAwAKrXWxL5IEuCz4LsAL6XdP2Tp57Ar/7aL+OT938Mn/jk36udH5kNHdL8kEOxVEnbLFoMawgiFxwdQPN7uIDMcSgWuYFSmLGBPXtnsX/fojZiZW5Y10sGQBig1VzHzbdcL9FCAgz1ZoIvPPqE9AekRE3lX2Z5XRtAtiY0Z4NiVTZm7Ta7UJiBY4bc+syzBMBRKQd5JGA7lDKec88rceX1d2K9zTR0bABARIeJ4pVkMFjboB2/NgEA/PEUzORyKoPQXGEN5QCYqVaRW10GHvs8fuUnfwJXV6qoJgmibhuFoI9at4WoWkFL3Rg8A8DcWDo3vg0gu2RPAgDYYomjQgbOlwoASMVmUjYAZ4jraU4NCccCiNkhQ8E2AYCOAAAyAOicSTWADAAHAAySLkphjGI+xtJ6E51iGetRjAeXzwNz8zi3WkchLskGkfZfrzfVfYSdIEj/V3cQ51yPZ6OVKROwRCeY4k8EoCzrtjkA4EIG7dC+3cPO5880+z1tg5zGAM0GoNlz8WeuyXar7tazBWm+7zvXoM+yej0EHxibR2GZPN9pwub7MOO/aeY/Q5jmum2zD3iWZusACHPGh/V5abdB5/z4LIgPSjZbv9MYbsxgZl/+Hq2W3ALktKOJo0YbkGt1z0Y139x6bAXA2DDufO6Yo7gF/cGiOQdmuCc0lgQgUMh9nPfDkjbeN8Vd9+0/gD179mjfoj7EmVOnceL4MXRaLVQrJdlh/p42dAiM+XEYAm7D/doFoJlEB0c3q6KfTYL4sfHBr8raKBbHYJbdCFydOZMMvrWe1u1YIsU/w0kPSSvYBYabPcHJTqcbc8lSbK+LymbZK2vJZePlgQ4PaHD+s4zRyt+4t5fEwoyLJcuwRyEabQvwfcBKP0ICiU4DgAAWx4zHZDDA36tNIrsAOG0AAVwOBPBlihwPnkPPwd1jCgA41iPXDkvquC+nGgAOgPAigLIzY/6sFwF0cixaPj77b1ZExXza0VkCZwqUCTqNNVx9eBGnjx1FNc7hxc+9A9ct9lHqrxmDQCwClgHSqec+SSCBI5wXACAAxOnoWFojh3avL3/Ll2bq/BnGggcANluru12/O/Y73Aen7R+7Pf7lz1/aERgFADx86TVbjAHlwUsxqOiv8nsQoJvP47a778b5RhOVmVk0Wm2BuOXKDOqNluIDLwRtrAKlNkz8VwlIK+2rVmfw9re/XQAAu729/vWvV/kuP+9twKUahQtZP9MAACUEfIceJYUGSq7+11/8RTzy8FHU1mu6x/e9730qd1DJ9ZQuLpfqvtOdkgBA9sZ8lthnQdI3jtUi+c/4ARxHqrNI5vgxsoO+WY1a9j3cfIkE8ZxEhrghMSP+yfvvR7lSUf94Um1LcRmNWgsry+soRiWcOnVaNNxyuaQSALrbpDcTfmVPeb6sje5GKt74fY07Un5jpwi/dQIwBsCAdf+tLnoMAihaO96mN23RZps4g0gG6RTRY1BKQbzv+p7X4IF//DhW15fR6jBDZUJqtjk44qh2L9tQfF9lCuZx0XhKHIMvvoEbJYU1uHn771TRN8Erq1OhzoBvv8ENeXVlDeVSVTT+z336n3D8idMK+oM+W+uRhmeOEMeSgb+TfTNau+sgQP2AWq2pzgU8thgY/Y6y7/XGKn7mZ/4jBv0m/r/f/z2cX1pGrdnC3PyCKERdboxuMzez5IyTsuYuCCLjIh+h1W6hVMojLjLD0MHiYhWLC7NiJVRYVlBbl9gR/YZOt4FbbrkBPbY8zAU4u1TD6lpDwRtbGvHoytqC+gKxgCcvBOVbKnrUj4AB65xUQ6gyReo+sG1jGYOggtVGDq/8Z69BUFwEollIWIjGL09apO8hvjUAcEEiXm5u+XaT3mlI3WHOFfNwNKKVpIMrgwT/8bu+E1eXKohqNVT6CearJZxdO4+wUlYfV35KFHnnvNC5sRp5Ok4GAPi5yXd7DQC/uZDdoTrfsTaA/Pe0NoBbGUDdlz+3aytjzBDf78mYMaT/W91/XwwI1pgXqQsSM3PUUNaGDADrV2O9mXsFO1LEMe30UGCP57CEWlDAmaSHE4ME66yBowYA/65yoy7On1tW8E7Ai+wgqchniehpRtAunONlwT+LM4Yt0GyzNSdZY2sQumMtDFF5X998qTeKnR5/uCmaI+7rW32Xj9yAgZU5A5o3on27jJgYTlkthNFgdZjPt99Pqvm3fcjTgF37Rc9GU92/aQDo5WyX7X2uh/tYIcF2xmEzp9iPha0VP3EdEO3o6fy9tZY1i8cA2DMgslnk8WB1O9c16T3THPhpDhLp+COvDM1en/WlGw68GAGBOA7cQpzmA9cQ7f/BQ4ew6IL/+++/X2VctOHsF08HkgCwF2z0AMDoeAzp/ma7jaJPsDXr3wzlAfzeat99LTb3Rfob4690TNK9N8Ms8ACRJqRjqaTtATccydFpM3DVGKCSHa/xZy5rwHHNzqexU4z7aT4Y1rGoUk8nZSjiYOvI+3rUNaEeQwpqOL6Au0auV7I1mIn3AbiWkUQcDUAjoDf+ea0DW7DaF7L2ceQec+wcNDkDqGOQwcikwBYYVjaY9vfm7RDZcewQpKA87dI4FPtk0G7tbG2vJjCeRwdUBigVgPmwjX/+gttRGaxh0G0gTyHivAnpdpK2khi+T7ppBdk+pADIta/k3wthnIIksos+a7pLcG6nNuFCPjfNflzIsS6/90s/ApsDAPYXiXMz0RgXUW+2lLG3Mq08rr/jDiQzVXRYCmCzOi2TszU9XJgOYnSA8RCoJ0uINoyd3t785jcrRrnmmmvwxje+UboAqZaZYxVx7TLG4cuDsl/6URueUZpkvq1z+uthdxUCAG/5hV/A4489IT04stfJdrjhhhtQb9afGgBAdgCH6K9tXiMbQuaN2Y0ldVLdxpD93DQDMb5B+VP4Y3DD5oPOCqPQKWJgduz4cZw6fVr9txmEV0pVrK3UcPoU1VnJGjDxuyEAwA3PAIAcOVh8qQvA5gDA+PVl75VZvk6H4MNAGW8GEP1uT5n/PnuCExCQ2LeNY8qqSZ15L3RLwZwASb+DpNfCnU+/DUm/LWHAYpkOoPUkF9vB7ZyikzkKKgMae25DDQBfrygnZ9DXRsoxIwBA+gmFET0SzkXm2ysSiWbgy/aFzP6Twn/04S/i7Kll5HMRcv0C+gl7qlumXD1uJcrHWkgDB62rAk9MNfSmY2Kwnp9GgrWEOXSTJn7qJ9+IINfGQw99Fn/1N3+LMCpirdZAZXYWa/W6BIWUCfPCSpb4cxl3DoQppcvPdPX/lUoeBw4uYHamrHaAUutvEYRgDW0fcTGPq648ogw8ndMnTpzDeq2FVouUfMtEqW6b6saFKM1+WCbBgkIJlkmTgAhmwZwDdn9UTSKdohL6QQW1dgGv/OZvR44AQGFGbYU4WgYAmJYAx2irFN74+tlqPXlHaJLTqHWc6YPMn0u9Dg4HPbzzJ38CwakzmE8SVDptlMIAtU4N+VKMtvXkcq2L+GQtwB4HAOycVuvIn7wGAM/7pQIA3IDaWnNrTN0jGABw3rj2f/w3WTFRyLnTMQBAPZxNuIsAQBJw4Q6gJo8M8PsBcoUimoUIZ3t9nOh1sYIcmgP2grYuJKT+U6CTc4iCgBLByTI85LA68Mo5wFrHaoFl2f9RtD0LAPjPea0DZymz5QVP5k64ybnHAQD/b2lD9Mgkouge78my+TaNPE3Y6P/D9bHR0zfHY9I7zNpagDgsvaDD72v+FWzzGjwJ3GsPuL7jlp3d+jVtf8sG0FkAQJckbROzK9aL3thMPuvCf9Px0t25v9s+srFt3U4f/YVc/8Zz2OgLW3Pr3xyGYa29hFIzz5Vj4J06UiDbnbaywaVyBYcOHcbhw0fkYDITxB7K2v9ZqtUxrQiyeAgAmG4EwZvJTyj7a0ceS2u/fVki91TPLuN10a8g29D7HATQN7OlfixMsDIjBOg6evjfDV1dv/+P+VQCqDaPYMcBmJFEBEuw2PZu7PPZax4HkEfGi1lqMp10/aNMguF5xrUThp0qeEcSR3RzNj22A1yY3Uuz+I5lYMe1+aumKBN8Lz92pgvhxsaXBblsvvdTidmO+6n+b/4Zjc+QIfgm72HM/7MZzXIjslPItOT+ZYaJSZ02BkkHBYoz55u477k34uq9EZLmKsKgi0Kujdygg17SUXeEDmWWQDtmQZIBAOwlYu0rE7YPLDBpY0DLZQBgp5bs8ud2MgJWBDRMqnmlG+1Lbq9hiU83YVvyUN3BOkkf+w8cwsFrrkGLZaIuyWHrzO/X3qZlwPlsJxi3a7PUiyXejEsoAPjwww+Dmi+vec1rcOTIkVS7zK8N88NdPDWNfbaTAbnAz0wDALif/MKb34xzZ8+rBIDM9Te84Q145jOfKbF17T9bAJgXeDkX/PbcH73vTXpumyHFWQrjpIHPPpDxv/Nv2Rq0caBg0mf9Hfhj8fPcRNQb1h3PlP+BbpLgi489JsG/pfMriMKiqP+nT51T9l0Z2k5nBABgG0AVYDlisoK+LQCASSPq76PfZ43zAEmXQWEP/aQvtXAyAHgaiRJOAgC0Tmy5tNpdXR+D6IRZ6SBBb9DBjTdfh/+fvTcBl+y6ykP/M9V46w49a5as2bJiyxOxRbCZp0AI5IOXl4DDZPJwCMRxgGcMGIwgxoY4EDMZYwGGhGcMITaOmQOEGFsYG8myJWueWj2p71zTmd7719rrnF3VdW+1ultq+6VLn76+91bVGfbZe6+1/vWvf43TgQIAzCxTtE9QY11gVWkFlTelPZT261R0WwENUf53rfPo3Fg5BAEVsgSMtkcjThqO1NyFMVoU4BtSHCfBww8+isOPH8X2xhCNuAMUoQAAvDcCAKTGmyq/Cis6WmPBawgxGrKsIHYMAAUAqNTP7mg/9IPfx0aNKPIx3vM7v4ONzW2sEXhY6GFE+p8ADHUGUGM6ExDRzYYZBNb6Z/kARTHAgYNLuOjivRLcEQCQkL3IpWY0y8a46NB+LK/05Jw0w/c+8CgGQ9b0s7SA48issAq3aa2t1SYqXZTDr7RdFSciW0Bbl2k9rzibQQN5wHYoHXzl174KQWMFZbQgAACz52FIx8kFdHMAAH/+Ta8fGQ73AX8T2c1ptYw5x7KZpzgQZvjL9/w/uOu//yEuSxrojUeI8hHykKJ3AUaOEslOAKp0rCUAuUMTpN+pJwL47AMAzhhYGqcK/nV0+KwYMMiSF7EQHbEkolYGkDTUPUsKtgjUgJMtm1jiIIARHc5xhigLECYtDOMmThQFDmdjnCTtHwnKuInNzS2cPLkmQCDnkFL4nXPvBemqnGBPTZ1gzjPNTioAoMriPgPAxMp8oUMX9p5nAOB0bZe/1ytFmIreVHVXAKAOJfW+RRHe1f/rSp88kzonPul/OgzS56/0bCsh0nKQigLMrhf2PByt0WiJKlqmGQ1za3SpmZuj/5qQmb9O/SBt9xIArZXWPVPrkTX772rjBaiqGQC1g1UHbPMAiukA8ml7CLt8waicyqDQ7h9VMGsBpWMAGLAlLUJz13WhzLFnzxIOHDqIAwcOynNnPejxYyeEIlkF4K6umquJtdoC+bigU7vg1PT12pchSKB7tKjbu/7xVeAo3yfTTMveCBQTJDe6O51SqdP0KPbTY6kt7BSI10nikibedyhuOxFcTwkRcp77ZQNyGC/z61PAZz0KbUe58yq0bJl917cNnGUjBrTeDJ++R9LTLWC34L06H8vx5H7qPthuIKp7rgEIB1qxZM4F9XJeB2zJnDd2lBfUi4/iASzq3ziwwtoVuvEydocPAFirSXvPOjPIOFRdEByz0nVpVQBAVz1punZd6lfRVyBwWaIXDnHL5R183guvxmjrKbSTFEG+iSQiI5QJj1g0htTCqIinuhAsLiBrkiK7LLlk5wt93/bG6XlwLtftuTzWPADxXJ7rwrHO9Qj4vrXGRD4AIL4uW4U2W9jsD8QvH44zZGWAG2+6Gc3FZfSjCKkHYvqAvZfnnIYoq9/JACDLioLdf/Znf4bf+I3fkH2YQoCvetWrxA7YmvcBMv5s7TLP9ag8veOpFzK5Dpgo0z2KsSrbAI5HKZ48/KSIG3791389vu7rvk5ypOddA+AD73/LBAAwffMm0jfLkfBvetrRmRZ0qQ3zpJK+nW8npFuDrEycAW6S1h5O2vM0GgICkHb74AOPYNAf4uSJNWnDNdim8VYqKb/DEoCAdHgBAJSuLcEBgzznRc0CQaaDKT8IIwCQ5ww0C6H/ZuO8Uv9nNpE9wK3EQO7f3WxNUeaGrwaRNfTsYZ80Q2xsreKG514jrQCpVUCKvSDDTiSHmWuhNDqVdbZJUqBFKa4GAAj90QXlZmCsftE+w/o6frfdakvQy/9I2SeAQibDJz9xL9ZObqJIAzSTjnRZoPAyM5xOE74CAdSRdQBAGcq9ExhREIcGkWMwlmz9yp4FvP7/fq1Q51rNGH99x9/gD//kT9BdWsGG22yINBoAIEbdDaI6nur0kJ7E9oNZ1kec5Lj8ioNSAkAmBU0vW0cxAGR5BPsOX3vtc5A4LQIm+u++90GkZG84uqMCAMwMMsOvWgBqjBmoae2i3SfHkiJH/DuNuqI97AwQoQgXEDb34Eu+6p8CyTKKqCvGns+eUy5mNC2fV5DhdF7mJE2spYmAV48yL2tlwRMBgJUgw7E7/w6/9ZafxtWdLvbw4Q63EDZDjIoUKWs1WaNesEbeYWeEfBwAIH2PqyikZgCYCCCv5ZljANi5GUgrvcH5bdVwWrmG5OmcGKI6YnTcyQgJwGqgJmIR8OR6EAAg0OCQDIAwzRELHtXEKGliLQhwOEtxIiuwWcZAoyOdSbgPUfNDygHIABL6jU9h12KeiZdky1TszgIFAwDqkFZBF63dcP9a3tv6SZ/OBHoGPuPgl7lH9vdN/iyOPQPwQksANAiS1hrCqmH2UAIqOhdufk3kFIxxYiy1U3L1+qWqTboDgLjnM2NZKf5XiJhrscdNyoEv1eZZnd8gh3on9wGA0w22J7K4vgigxLUKImowaQDAdK24MQCs6GHn4T/da5r7AGd8wOVKKwaAABgGArhAl2Vc3KMJlHJes36ctMjFxUV0um0RvmUmf3swEH0btn6is8T1oMr7uWvL6MBHgkYUdXXPO2QGfDoj5Dop+EC5DxLoXNRdkHaX12ElhqSgMvif1YP9FB/FbTYycx2t3ToAWFBNsMPAWQX1vAy4y+D7jAm1NTXDg77LLk9X6sd3sx9+Bt4/rlwvHfyg1gAwH6W+T1Ovd6BEVd7gxBUZwrpM4fTYGFNR/m6A5hS4UZU4OYDOStd8UEu+7/b1CiDwBkRB00khxupaptgDAgKI/XagnuuKo/etz0XhWd8eK4jM74mPRR4AAayyRDccYX+4iq/70pehHK+h00hRjk+ilRQomd1T5SEJ/msAQMJ+hCr/B4RNBJJMcbK0sv7nwXpnslqfme98Nl3rMzMCn81HtSSFzwBQEMCMLjP+7PLBFn8B/Zq8xJ79B3H1dTdgWADDMEY2wR6q185OXq3vMwjYxk5krsT7R37kR2T/ZeDMn/me7WGmE2J7M+3DPID0mX869VjV8SNjM13PvMYfv+02xFGCB+5/QEDlW265Bd/93d8tLWwpYnpeGQAGANhATSDE1oLFM0i2eU4v/J0AAP8BVBuvh3DP0wDgQ+egkb5OY0iqCMEA/k76CIVpqNj+xONP4vATT+JTd98rtP7tTapLB9I6j3R3Kq8TACBl3QcAxGDP0QA41bg5tFqc7wSjYSaBINv+ZcNcgAAGE0lEcRwhbGog4CJY3d7VCdHaYbbdy6Q2fpT2EcYlWp0Yl19xCVULBLSwGjtTzqWDzCCGzpMBAIZEGe3VAAAJUB1iZguG37NOAnyPCy5m5pLtzOKmlC88dXwV9937IIbbY6H/N9jHfkzHPZRsOTMsorwuTqxrjyeCOdrfk1lQKY2gyWOmJaExp8r/AJddfgive+2/ArK+9PJdXd/AO3/119Dq9XBibR1xswNGyr5B1iSvAgFV7Tfz+NKAd4y9+3q47LL9iOIcwyG7DzQEAJDxcNTr66+7RsAfUjRGaYZPffohQTSJ2WkQRodUAQCjM+nzd/fpwZq2BqgvQEYBx4Osk2EWCACwsHIpXvElX4syXkIWsm0lg4tS2hFGobUUNJrz7K1qer35IAC/4brVT3x5HgBgsy9hvT87HZ84gZ/9d9+HK+IEBwlQjPuCS2xnAxQUeGKwLAAAOwHo7P2MAwAk2tMSjQoIcKMiWRejtHFiVu2nKMhINgvQQoyEgk+SCaZ6MwWoCjSY5cpyJFwuYYJx0sRmGONIkeFEXmI1CzEOEhw/dhzr65tod3rS+YPMF23nZwCAXoxpeVSZZKGb6/+nDwAYi4CT8SxFJM/SQs4PQesT1OJbDjFn5wwCAPLMXMAv/e6ZFVUmgFOtqFxyGU33LGUezrx+c+EdXdBRDwUgdZljAwDI3BEwsTq/Xoedn3uYBBgV38BxFRQ2d89zZwDP7Nv0mtRgrL54BUUsk6Bq6ZwTRvHWALPO9tpcmcV7eDqPdB5AMEuDxI5vAIB1IrESNWNzaJBJGnVT7HCnuyAAgAnpcS/sb69jdfUkTp5c1VrTRkPazQmYIK1rtXxHVNOLDKXo1jDzzExwhFQyxO4ZTdHMZX5QjE464yjjTUpPWKZVtcsNEFPAhWy84VCyUfQt6M+ITXSZWZkD/gOzTdTZpGpMKiBLn5UFjQoMOOk30ZrQ99c3t6oMu53D95Oky8Gsc7tZKWtl6n3/Ou36LfifBgGm90oF4WqoTQAGRTg8YMLmorHxalqujYMBAOIXzgAA7Bol6BcfYjKLZiEwA28ZascOkH/t8gptGTrtQdedOxxyX92Osgd0bak4rlaCaomNBuQG0ih4SHaSBRz0ufgZBkNpXqKFIZbyp/A1X/xSLC8A7XiAcvwUmlEq+5qyTsjgYWcEBfrDkAEWewy450pWpSQB9OWPg6yfz3Aw4DP9+p7OXvi/32d3BwAktA1DYeM2uz1s9IdI2l3c+Lzno9NbxOZghCJpichl9fI7suyGY1VaaPpN7stkAdx+++348z//c5n33/7t3y5dARjv+R1BbF18ZqyPGgCobUANAPBvP/amN6HT7uJTn/yU2JP9+/fjtttuk2TQeWcAWAmAbzT8bM0swzG9UKYD++lsz/T7/u87CZ74n2HLP36OKJEozztjwQ2Zdf7dbk8E3B568GF84P0fRERHXajniTge/I4YeQn+TQmNWSDt4TsPAJi+X7s/Zu+BBgb9sbAPKEZYjNnbmhVfkQTUjDd0TUwDAPo3DZTZPzcGbe2Jk0exb/8S1jafws3Pf67Q67VzgVJXzRU15JvftRIAwa69EgBtxaPK9fwuywDo5HASEnQQAEBEONieI0SbrfooYhc2GOHhoQcewbEjTyEbF0jClgj/seRBmh2G2iJPAX4G/1rLqotS2zKSAeDKriXojkh7D8YYjanEfzW++1+9Wlrr0MhScOcP/uRPcc/9D6CfZtgepWh1F7TFmofYc9SEeukccBU5HKPTjXHxpXuxb98CxqMtEfvrtFvSpotOAtsBLvYWcMmlF8u1EIVf29zEg48cRiFlIBqAKTNQW0vyZxUEUydEak4FcHC9uotCHDyqyqfjgcxLKnb3RyXKuIf9F1+Hl37eV6CIFpEFbAFIxWtqCygAIJkFRzvfyfjstC7t85mXQfSdiHozqqMMfz+mE0UAoIcUK+Mxfun1P4juyVUcQol2mSMtRxiXKVJ2zmCWmu2LeP3uIMySi980xQBQxgYzSy48YLb1GRMB9BgAOjFUocAzQjZ+4npb4C97tlwlwqRQBkBJAIDZ50hizoIaDcgR5ymapMFlrqQlbmA7SfBUADxVhlgrEhzfHOD48RMCRDZbHZlLZL7UTbbqZzANAJAC7AMA6uhqcDCbAWDBv2UxzycAUAfap+M8Gb21An25bxTUyXaUd5bgUHSM+yZzvI6G7zMAtFVXbXRPzdiJG10LAnLvcFk1Mg6MfaDONgNJlwEVtgEVv13pRaDlR3V21bUvsmM7x7zu6VI78P5YWHuyOjtQB1JmW82eWfbfRNSsE4EFKP6csACyni+zn8C8AH/ec5sHAAhVzO1BRpuWWeGyQq1OR+r7e71FVY/PC2nvdHJ1FZub6wgDCmgy2G5o7b2U+/FvCVpStqZ0a9EeyRk4Mehk2zYt0RqmBMgNALDsbh1ga7lbw7VyVUeTY8aMDG1joxFiONKsv4jmOhFAcy5pM2ftpbLduPpxr6KnVtSXLwXSWaeaQ1P0f44TGRL2/rSfxCMYhd9/rwKFhQGoAMhOPpbd0yzbII63Y7jp+9Zj13J01KAgc5KgqDtHlQxS1tW0CGN9Hj2egGvGlDA7PvGvrmVZH1aqY4yOCcDUY1m41pziZgt4P7n2an4OcT3VURHw0Z2jAgEqP6IGALn+DZzjPIud4CT/Rl8JUYK0DMSWNzFCe3QMn/O8y3HTDRejEWwiLtYQlwNQ3JTZC8AQ4poAACAASURBVAb/KH0AgL5HSgshwxI3F1FQK8pT/peRm2a1zFuo5+n9CwDAeRr4c3La2QCAShM7oC2KsTUcCjN3azjG8v5DuPHm58u+2x+mCOKOguXyOjUYrvaDqes1EI82zgBX7nWHDx/GT/zET0iy98YbbxQtAL4secB1YdR/AwXOyVCc8UF2BgB4rbQr//4nfgK9hUXc/Ym7JYbl/vPzP//zGGfjzwwRQB8V9g3FTk6LP1YmqCOP3zlFvjGat0FMf2fa2JKSR1SeA7ewsFAhQSLuRtq99GlP0O308MTjh/Frt79b6OkU5KPhZ207A17pQ+sAAEnMEX+RAKymmM66/lkMhXqzZjugCNtbQyk7oAYA2wDy3AGDJSfqpf3Fa3qyzwAgUEEnI2QUEmTY2l4TAIBAwHOuuQLtbsuBAHUnAD2WHpO9zWtHUgNSGmU6njT+bB9IwTP+zp6UnJAydqOhIOEUquEYMvDvdRfl36iMkacF7vz4J5CPS/k/DpsiWJenzJ4kKnI21tZICvE7BoABADkDZt4pazCVIWAAwHZ/FS+45SZ853d8MyL21mX9fBjhyeMn8Nu/99+wzlZqHDP2vhbmhGbo67yE5QVNzDHDnn0LOHhoGY1GgTwbSEtFPvJIgnv2+x7j8ssuQ3eh7coBhjh85CiOr25qqx/XY1yPbMocHEcdU40j9B7ZTtJ+Z1DJ8WU7M84LtkDcHpVAsoRLr7oZL/icL0QeLiAFWwAqAEB9Ajq+Qm+lTsRplgD4a8zWCdsgnfKqgpPJrFXlGLmBjAkABDn2lQXe9zNvx9pdn8De0QjLcYDt0SbCVowB1wmDI+lfHCASTQsCNm4WSwLHezJS83seAQAn1Fhl2C2LwsDRiSCq485XjiKkMgNhvAiNIBaHUVpURaQeFwjHQ3SCCE0p9wEGQYxhs4n1JMZamKDf6OHTjx7GseMnhD3CNpImTmn1uf7z/d8NAOCaMHtgrdN0HTE4KAUA0FIY0nO1HtYAgFwYaC67YM9uDgCgBJ1aKFECuVzBUwMAahvDuWvipVp6IAqdbN9YtXSrwgsXiE5SJGva+2T7Ln+tTmc3DVSUfdsFPwye67I5grYatBoYVOsRKPxRBwi7ey7zAIB59nl3iqXl+mvdggqscE7h4vIy2EuetoL2mm2haHekHzz1acoxspQMOLaL03vWmn0tlRGRPeneIU3ZZM4IL0SwGUqpsfmqbxmqp1uB0fyLUfMVIK8d1jwfCwBAYJxjYVl/fk4AdMcAmB5HeXZuTk4kvTzQiM9JdSxOFdmz55pK29udX75vZtde+1cOtJoCAPxrrbSCvExy5eeQAs89zz+9CV86IFfot04fw2cBaExPu115NlM34UBM23enwI/6GlWU0/eP5BcHNFT7pc++cNR+AZ/pa7kBrIERXrLelbBSNJzRfz3baIkEWVvG+nFzgwkNzqxEfClNFFGkOGq0QH5nESZoYIzm8BgOLgJf/kUvRZivohNvA9kGQrYEpLBpQd9CywCkY1NoAMBY1najvYS80LaSs3zheetz99X/zL/7mX59z/wIfDafgbbEldBI0M+dVP+VxBqtUxhizP2YydTFZVx0+VXoreyVTl1S0ipzm8dwgbC/Gdarukpc2mjVZVG6z3Lf5R7MGI/Uf/7MF1sCsmSMMZK0lGYbbdcdzMrCz+8TmAQAdL+uGQCs+f+Pb3sblpdW8Im7PlElYd/97ndjlKoA7nktAXjf7/370oyMbKCy8dd0LHHgHJJbfc4b8apHq9Wnu/dmiR/5zIDpDX+WgeVnThw7Lg+etAnWDRIM4LGJEJEZsLyyF0+dOCl1608dX8Ptv/JraDW7ModpfKluTyEXpi4l88sfGWwzThcAoKZZyfUx0KkQakVmxdB4tLjKoaMC+AjY3Oyjv9VX4UFSWBlMik4cjzWp8lsbe5fBKyCToj/cRl6MpU5+odfCUyePodtr4aqrr3Q6ANpb1mqIrV6u2dAMhTpMDM41Y83MB4N8ZjlUNyGTxUUAgC0ACaxEcYRmmyUUqfQuX+otS/cCCv2lwxx/8+GPSt0/g34KAhLYYMaBYosqsMjsjD5wdlUwBoCgdR4AoBQ6djrgB8fY2DyBF7/k+fiOb/smgGrzfI9q11GC23/zN3HvAw9h5cBBER4pBa0xVWkHAjhKr7AOQmUWHDy0R3QFsmxbFPZbrUhEABMRiSpFSfqGG26QayVlfzgc4OFHHkOf7Rpd0DaRgXP0bdUu0E1SnWHeB4M8FVkEKJqYYNhfBx86GSf9YYmguQ9XXPdCPPeWVyCLutI8iJoD1CNoJqFUBcr8c0KHO21ivoGdXiMcetJmq83ULaoJo1wVQVel1FVCKixztKMCBxDgQ+/+z3jof/wFFjc3sLcRY6O/iu7yAjazkTIACtL/lQHAHcJKACR2mwEASGhAJ5oMAPe/39HBkvDT6tNPZzPXYM+5r46mKsfVN6pDkfat61jZI3TMdCyZFWL3BxbyUASQtfghqE7OdpwEAMrhAN04QZN5m7TAkNmfRhODZoKtuImstx933P1pHDnxFMJGC+wgycCfZTT1lkhhQTOR2mPXmBSsr5NynkpIxwma+W75BKjh6wDwjd37gD+d8TzTz04EEBMHUTsyDQDwefAlLUNJ63afYfafitgcD46hBItCAbZgy0EpDgRQDkddhFDl6ysAQM9NFhDb/UnZk3uRFaQgnrKYpARD2B8KAOixHYXY+Bge+GBnFcFQj7rrZ/L4s4ng2t8tiDMQgOCEvqdrhRejfcHZgSSRMagDyBpINhvlt/yc9fzmAQC7ZfjrPW/2zBCOigHAagXMGFR0dxFdc0vR4AJdnfQqCiRRiYzlUwR7RHRVhRA5bixtIyDNAJEdPCT4d+U8fG7El4OoIWwRgaEtuKv+VdtqIsLC1mooyKBgVIqtrXWZh34ig/ckwpwuG2ysO98HsLsVHYvq/rRnvR/Qi0txyvDVa5zP2X9ZsKp/UxFDnYaOvj6hgh8KQ07WR6VBULMf+DdhPLjvT/p52oK1TF2JojfXNbh3M9x8IaeN4QMS0g7WtRH0bY4yEkxd3O5OQXy7F7s/KeswFpsxCL3rZZtBK1OYWFs6PCgpuuqVgMh42TWHysCQa64y+07I14kA2ndNa0jZKzo3OQIEqagdxEskW4PzjaBTTjAcGfa2chSD4/jn3/DlCNITWGqPUQxXkSCT9rNsnYxSuwDwxRIAgNekJQCt9goy6ipdAABmbzIX/voMjsAOAIB09mKShwBAhCJKsLY9wHOuvxGXXnU11reHQERWdRt56nyQgH4o57b0Q3d7nrPI4pBpiY1ZMNM0yvJcW906n4CJ3tvf9S6hyzNGefWrX42LLroIyyvLwhTgeubnuaYZF5pv/gwO0pxDT+7uGgNpeRH3O6r+/9Iv/iJWlvcIAMDrZdz6nvf8NsbpWMtWTwFNTvduJsGHmq24s0dm+261K3/gfT9ZYcO68U8aLAUAlMYuNVMuF6vqygEy97BPCU6m2ACzbkkUsGMGY0MJUom2M0Dl+eznxx97HAf275fWEHyJsr0zhhqwqyBdiAYevP9R/Nrt/xn79x2SmvxWq4mVPUvSXq9AijBhxluzfDT+RsEwpSij6lvNPgObIqeBcYbLTeRK9byM8eQTJ2STN/DArknsk9SA1ZnrWUj/hAPFLLq5ngGDzQL7D+5Fu9tEq9NAERYYZ0NkVKFldjuK0Ug6UnIgYmfO9tE5UqcnRa+3YLpDFUDASchWdsPRUBgApGeur25K2784aCIOGnj0oSdw+PEjYIKOegCWGfdJvxyniO3TBETRtkwKQrDkQFsjcl0TsRuNBmh3EjD7j3CMm//eDfiX3/YqJMVYqJ3stxs1W3jw0cfwG+/5bcn+M6BigCvCYG5RuRJvdboCfq+PZifGJZdchMXFBcnER1GOdidGxt68LpPLkofn3vhcASYo9EeBw4cfPYwRE5B+iy0npGj1uFY+YXWABrBI4QPbQOas/0+x2C4QlSm2NjfRbO3BqFzG533JN2DxouswQAMj8VwDJCF7ywdosq0cjyGEkZ1zQLMYKL4jyuDcVLVtMxSqNR1m5zxW7QGnF2FQiOhkdzhCcO+D+I0fvQ1XhAH2khabbkongFRTbXUbQMHISmQE1KoSgDoDVxPUlcJOU8BrIfXX6kIrkLGiup/uhjf5uXqbqwOj6Q3ulFv2/qABjGagNJunDjdZNWxZqd0DqOGsAmR8SaaWwEYUYpy0Meruw19/6j48ubWNNG6iTFrClMkGKVosr6EDLm0FaVB1gyWTImGvQZ6RYJJoVHhZQi/bJfvJxH6+W77wzMbxTL+lV6LPefIJ1NcoPdtd7bUAaG7P9gMJCW4ccGnid+Lsu+NXxkp+8CIqPgd+yAXzlpHV8FI1NsSxcIrvygBgIOn4RBSYFZBBxWKFbeBRb/XQrgZZ+LzC6a3EVnnP7E2/Wwp3J2DbmVqZd7rXSLgnQQZBEO21TOr1NIB8atnFbjNiXoB/thk8BSLsCmowpp5TFuxqFnaS7u4o5KWjZ3sT3eaH1njrmNscs2Bf9hey/VT8wzHRXLjulo1m8amlEMu65v3SFtCZZGBHh9WADA2yFQjSuWBj75/ZLUahnhsDzX8Ck87Xzs9GP8f7U+DZgB4L4Ou6eHY6mBaJUxo7/87gsha2q+avBLLe1HSBsc1HfRJqv+3xVQG2AVr0wwTsVraFJohqxiH/nDOAdw97Ikni1m6dCFIgqAL7KD4s9HoGwrNHiX/1S2iYsPD7ggtu4L5a3ZenJUBwTNoUevT6aqzd3xKn/6Bj5T87PbAAPH7yx+92UeZIghwLzRw3XnsIX/R5zwcGR1EMTqAVZmhxXxeAgsFPJHaQmk6k0UXUnmFGpGTw4zoNuGvydUPOd4BztvvDmdqWC997NkaAe7PNeS3jdRVwom2TEohttfHU+iai1gJe/oovwMZgjLQM0Vvai63tEaKSemHMQ4xRBmOUIUXtjNEToSxiRGETQ/pDTeq/MN7rS3IlbpDxF2NtfQ297oLsg3EQ4uiRI/jpt75VGMucf29729tw4iQZlqYyXnfLMND42Rityg/x2UhOP84uTcscM0kEUwT+nnvuwbt//dclafrgAw9KVx92jHrbf/iP2LNvD0oBTs7Up2PCQJOS+qIdtITJdGLINkofNCgRTAAAnsGo54UHANBgOOdJiNVUrz9LAIA0T/5nCLzSpEJBf1ZPnpTb2rO8IjQQToacAIBDc7WnM+sBadw7uOvj9+B33/t+LPZWXB1hhL37V6StXhGkqvPE7B4ND+uSyxyNFiksnlPpar8l6C0CofWz5R0fKDdyBrWkk9OBoCDeaJtOrQMAvEzQ6U1IOhATrpIGAkLB4RIs0FvsorfURbvXFOMxLoaywLhQxVlBQwJ0jg0Df+oFWK6Rk5KLSFmJChKoIKACKQQAmi0CAEvY3OijGXdIhEZQxHj0wcdx5PBxEfxzsnuVgeSElapdKueXbGHGjYQTXxW9pT1gwXNQcVv7Po9TgjwxBqN1Nh/Cc2+6Fq/5jm9Fgz1ziep1OkhLYHVzC//lve/FSfZTp6DeWOl3muXQlnMGSJVBiiIcoNmOBCVcXOxhPCL9P0erRQHCvggCknZHQcBLLr5UWhOWeYj+9giHnzyOcS7E0uohiKyXAwH4RwMAtPVfrTYs91tGCGK2FEzRDLcQFgMUaYZGcw+G+R587pd8AzoHrsEgbGLsxCcbYSnZ5GYeyVmzULtS+C8/aJhm0vjvcWWyrIA0UtFxcOtCBCNdVlU3zdkuFoGHgADAaIzFJ47h9jf8MC5HiVbKjgoFhvkQmVybBqyR0wAQlfxoPgCgM1kBAFVO1mPxmrQe00CC01st5/pTVQWc0hh0L5GWjlpnRv9NyELWlkoELers9ThqYdTdi/91z/14gm3DyAiIW+LQFf0UbdY1M7hx4yUxP4U/iwCNnHM5BJoJco+l8fTv8UyNx9M/06xvMPuqoYS4y1POvArsSbaWc1Ja/zl7YhZT7IgT5fKydKfjePJIDN90Xeoj1Hi0bmck69bR/+VnBwDIFTP4ovaHBP+11oeEqgL4+Ey4yUy/jUVBHZRdhvL0AADuOa4DQpRoptGVI2hG2c5QQy7+WJ9PAGAew4B2xrLXPh3d2FbT+56fpZ7INk+JoenzYYbKBcAOAFDqdy0USdtjmhGyZ2dku6XCkGPwyo4wlmmvAABB0p0op3XxsABxou3eLADg9NeV5MVIPfeV36XW3j1dzw7xtLYmeJ0KWFnwz2uta/QdFU8Wg1DgXeAuI2YMT3EJ2AFFqemzaKg22+Q7bg9UsVJbc5q5ngR1zNbUpSp+O027B7VVKuy422uaQSO7jBfQa6tefcl1TrFAZtnVes6asO/OK8gAC/84FZvHMXyQ97F3McDLX3wtnnf1PjSKTRT9VbTpb7KkUotXhFGUI6e7iLBBpk8DZcYSF8//mBJDnLe+Tn+2ndknT2cfPrMjX/jW+R+Bul2dsIsLCqQ6f5QxEm1ioyVB/2XPuQ6HLr0SY0QYUuOs0UaRkxmaSGlcGY7c/wQA1FeW7hdlE3HYEqaAsKElThgjCrV9OBmQaZqBTGb6CgQA+ttb+KEf+AGJ+bhPv+51r0Or05JYhcniRqvpdAMMpH12R3JyTdqe49iG9PeKXHTZWGp9xx134L3vea8AAOwCQNBve7uPn3zzW3Ho4kPQ6uOpzlCnfTv0W1WsWvdgAwCcbznhN0wDAOrfBCYCKAbGnXjaGFS1s6Kfp9kTAgHcwc+WAcDggA9UDHKeo9NqSzBz9OhRHDt6FJexbrvdEdqH1nHWmU0DAOhIt5qL+Is/+xD+6i8/wnDF1Y6WuPjSi1AGzMJxYrsOABJBqogN/04wQPB8qW8mL9TxiKVPDo00t3Aa6kCch0F/gMFgiHREwTzN+Jlh8v+d/xzrWlUxYA6I8AGApBFhz75ldJfaAgCkxVhKGJig0H71BCYUQWbGn04NH410Pkh0EhoAoDXn6mDQMRuNx0gaMRYWFqWTQSNqo8xCAQAe/PTDOHFsleHKqQCAoBQKAISFMgA4e3wAgA4tFzb3EzphaTZCsxlhlG4KAHDtdVfie77rXwKjbRTZGAtLyxhQkChu4L//8R/jb++6W7oAkGrnQn4NNGwey4ClCJJUuifs27dP2A55NhIAIIm5obHMQQGASy85JAhkFDWQjgqsrW7iqZMbSBmseRNeDL5X16g1qVafp4tcAlgRFSINoyuCfkG2CjoCHZ4jWcEY+/C5X/T1CHqXYBA2kAqJokSTivNs72UAADMCzv5PZ0V5i74Ktc2nysnh+isCUWk1R4XHMACgorXuAgCgEWIxz3FofRu//sY3obd2EsHGSSwutjEYb0vm2gAAEQJ0DID0NBgAn/kAgAPbXKBnuWwDATitWS6iIZiGYRxnCXk59nELm40ePvzpBwUAGEQN+Rv3n3KQoUVKu9NLIGAyCwAI2KnC+mLPqtOdQJt32lHOFwhgo+IHqP616JgJMCllQQoAKHvMZdyEnqtBhQFYviO/2x4qeX7XXUVxLgVy9V8FAQwA4O9C97eqehcUIaTKeZ3VFB9FnHA1yjU1d7IsTvfruhvJTtc5y4GvAij3fQ2GpwGASOovjWFRH99nALgs5XxDs+MnztbBnxegGHPKArTJC9F91EBBP7C0n2fVsNc21gBEv2xPbZFhanTEOO/ImmPwz64wIubqAB6WyClorV0XxLuRenBndwQAcP6CXLz93R7+NOg1dYe7rF89knaoqfZv3VwU0BdnWdcOhVT5EoYSNY0kgGaGjWvJBeWOSaMAgM5p+V6lcF9DVQIQ07ozK6JbfFV3Xz8rLUsx/QShxjsxQH0+9fPzn68PU+nfla1gz622VXxUs/t4+LbO7KIF3vae2uHaJk9Pck2KWJvDGryv7Sx9FqE4zl1B/jyvAQAtFclHW8iHx3Hj1fvwRf/gZly0kiDdOIaFRgikViKieh4Fh4HaF4m2FWR5ZV1CN/cynvUPnO3+8Kxf8IUTnvYIaMjo1qWUQ7LVeC5JmyCOELAuPysQtTt4wUtehq1RjqS9gEFKJjKk1LpkCYAESWQApMoAkAQmk5LcnxKEQQNJ1JRyLrZdbSRMCpYYDAdSYtBg6WRKMFaFmJuNBD/m2gEyTnnlK1+JV3z+KzTpGDDhlVVaMbavnPZNn4MP+nsB9zYrv1a/RROILF9jzPrBD34Qf/rHf4okbuK+T98neyHZ6T/0g2/EdTdcd9YAgIItxsGsGQCa9fP8smqPM3vlAID3v/8nHXauIzNTkMAJ5/tlADSVEh+74GLaEfDR6p3GnN8nA4DIjqnVEgCgSvBjjz2G/va2KEE2qAztgi7J0rmabOnVLnVWEVrNHv7re38fD9z3KAb9VBAXTuY9e1ek/Rxb6zF6ESk9M3bciKUmy72qemYeUzPf6ZhBLPvJF9KfmAAA1f41+Ga2kBSu2rA+vQ1zNwBAqnBYaS5lAEt7ewIAZGUmk4aLVdCwpCPrzxwFaTOXxFL+QHE6CVhENdfazqkTISKBKVUogU5nQTL9pP8TAEAe4b5PPYC1k5tzAYAgJ5VPsyhEEH0GgAEAYugKdmUAsqKPEmNcfsVF+L7X/WsUg03JArS6XaUcNdu461P34Ld/730CAIggmMscizPhAQAM9Bsd1tEl2le60xZBQf49JOhTDhFGLBnJcMMN12I0HKHdXsBokOHY0aewvtFHDic06AVfcg9Se6wtgJz/pwvNAQDiBAgaCnTaCaJiA2U+wMriCsqgh6BxCV7+Bf8E/WARo7AlGXP6Wi2KAJYhGgROSjZbIDhVH9eOb+vJ5vqszIZkQINIAADf0VFwQlk1sjntAgDQIdkbRTi0NcCf/PI7ceQjH0bS38RSryUtKXMmwygW5TQANFtUIneUdu0CYPPf+igbnfIznQEgO16V6TUCs4Ccjm3GDCEBAZkTChPKHCCdmMH+ybKJO+57CE8Oh+hHCfKohTBqAsMcrYjoeL4LA4BIHQGAM7VKu+Wez/SYT+d7syjfkwCAr7wvdPxKv8Oyikq7twy8zfvT20c5v4ym7QyasRBcvb4IeAm/Xvc/AQaqoCyQmt6qXtkNp+6Veh/Wg9ifJ/4IaYHX/OcwbR9lnXsAgKCADOTINJPWa6EHAEw+k3rUzx4AmPe05z2HeQCAtd/jPmp7KZ+1lVwwgNtt/Kb3Pz8w1H25HnsfQDAQQAN+LU8jEGAgkNWKG/BUzz9djKpX4jL07hwW2E6O2fzgcacxVge8zlpr3K4AhrZULKXmVfdzlvhp8G+gMEEjOvCVjoqxAIzHa3wc2cy8NoSOBSBr0dwfE9Zzgb04sy54N+aAjK9fSy+AqDuJq321HdXBcM7/YFmFA7O8DLfmDXYHAPz2X3Js932dPyzlVIr+5LOvR3zabk7/Tu2i2fy43VeGXIcIPSdoRiUGm0/g4HKI5127H7e++HpE6ToWGgHy4VAYAGzXKkKDZPQwuIqVcUT24/zdY94qfeben7f+n7kzXzjyMz0Cuv+QEcuYSPV2LOoohP4YY70/wGXPuQZXXnsjVrcGiFtdUDZ5OGbtfgdlqkA7k6zMRteUdgajBACotwJ0Wl0FYLMhFnoUFB+jPxwiL2M0W11sbW5JLMeySXbr+uDv/z4+8IEPiPg7mQDf9d3fJfEKS8GPnTgu2m4MpM93CYCynS22UgCA+wkBAJa1/+Zv/ibu/PidUqZ+7z33aml0XuBff9f34KV//6VuvM6UAeDa2jsEV/3wybI1nUP+HudrSJUICABMuGxTu5GiGqcqaIvj46hh04bYNupZf/cnNa+X9GUGW6buSMvL4P/EiRNY6HZx7bXXOnauGkQR8RJVdlK8cwk+KanGEoBfv/2/YO3kNjY3BmhQoCLPsbTckyx30opEgZ0AgCrLKjXaaiicj6hjVZUBBJLtZ8CfjjJBqfjwpHbO1QlqfOjqRKdoivMX8E4AgFpmrZ8eSxkDAQAJ/Pn3IMdorD2LewvLyAWQyGQcWW/P4J8gAOn+ZFYI7d+JHpqjw4masfY+TwWBiyPW/isAEJYJPnnnPdjeHE6UAJhRF2qsoU4Zx8IEtWYDAJKJJlmX3kYwRlGOcPCiFfzQ6/8dAtbph6X01m20OxgXwMb2AD//jncKvZc17pWIlOlRmChlWKC7lKDZiqX9HlkP7RbBIj6UMQLWJLFVTyvCNVdfpePVW8Z4mOHwE0extr4NRC3NInqaFeaI8d9aBXuGo0A0L82x2GuhmYyBbISF7hLGaRO9PTfgJZ/7VVhLWxiHpIZTsyFAM6JaBQEApV7mGOtU9GiVvkNTZfHdZPINsky9uCEAgK/WLRuSyxbJ33cEAChHlOFgq409axs4/KEP4Y9+5Z3oFSnaMddbhoKAiqj/mwCgWyLCnrEMls30zy4AYGJ9Vu0Ua8K1uG0iEOb0ANyWQWVyAbXiJtbQwMcefBSHBwNssblT1BRQEKMczZDsmd1KAMgiUKqd7ZXTANA8B8wvX5m/3zxTnzg1CDLatQXQBgTUoqEKElmttZ/99+3H3CsWwT4NmmqWhhN9FKFObSMnTopjBdTHZEBjbdgMWZzsR26lP7Uh1Xp0fVlvktN34ScCVi8AVEY7AwN2rCEAEInWRL3n2lX7lcrzAYB5Afq88Z03/+Yd32qw/drreq+j3ddx9H0Ffy/cjQGgmh367E996TgNKSQr7I96TigLTucebYu24fRLQGr1eLVd/tP3zzT/ue82PuauCQPADYN+XjPXop1CcNeVc0kNfEJ2o9MNKNidh3XkXgKiqmV3MJHcq3ZdoBOg2gEuuJdqGbd6Jmrgvfvy2TFOZKhiBFTj4p5f1V2hfiIUsazYFU4Qsp5TqtUx72XPxrREjEGgc6OeO77dnE5AGXDgz0OeVwSid9Ag4Ps+sF6tQGNssASwaKCdon0p9QAAIABJREFUhBgPjmLPQo4mVvEt/+c/RCsYqMBxmavgK1mizABwbRPgkyQWQYTxBAgyDVBMlwDOG6tz/f689X+uz3fheM/eCHDlJEGMlOr6KGRvYeafnaVS9qjnek+aeN4LXySNK8ESRwb1IoSpGeZQ9g9lUjNwsnp28UtK+kkNDPtDdDsdFPkYIcZotVjivSFgYh50kDS62N7aFjSRAAB9rvFggO/5nu+R0l6WW3/Lt30LrrzqSgE/h+ORE9e1RNOzN2a+neLP8wCAt7/97XjisSekO9Q9n7pHAAB+5xv/+avwxV/6xcjLWjPhTO6i0g+YKE3zkxJexl+2Su93+kzvcwyAanObAQDIe9ZD2/rfegHL9KDIaU5TBJBUOwaidKgZvK4+dRIPPfSQnJJt21ZWVuTcdjwJ+E2YSVVl0IhbSMcB3vELtyMbsYZkjJiCXCWz2y2QRh83Y0QJaSlai6wUPzqII5cdUko9Rf+EqpqrMFM6ciJPpHublXaCiEKBk0zBfEdg9sNVvM1e+nx0QYlxCOgEpOj22ugtL6DVbSBqUIE2Q3+wJToJC91FvVYqKgvtpCG0f+1Vr46PAQBqOGl71PiQISGCgojQanQEzUYeI4la+LuP3oVhP0XpxMoqSsmEInkAtrtlQEQBERMiZK0PWwCyFzo1E9TpoDEdI4o5/iMsr3Rw24++QYwkhfq3mZ1f6KHPMoCogXe863acXN9URfB6+qnj5pTcEeZYXGmh0eT9sO1jgsVeBxHp1vkASVIgTbdx4MAyDh7YJ10RWq2uAABHnjwuAEAQUVuhTsFWzqcIKtpz1XuTTEylYO7qluMIrXaEbhtSyhBHLfSHCS654iW4/u+9AttFF+OwgSJmzV+ABkGAIEaSKwBQcACdJPysTMYsB9LWgjRtoU6CK5+xeeQDALszAIC0yLAnSbC8sYnWieP45R/5YSzlKeJ8hNjLjrADgGb7Xb9mJ+k1mb377AMAZO26+nFZcy6lVYVeZD84AEASYAJAOvpm1MSouYCPPfgInhwMsFEEGNDokRU0zNEII1GRntYAIJjSZNq/DEQbovRotX4gbODrToZBdwq/RvxMTMiZf8f2qVOPYHsYBICs0oRu7fgZ+JA12i6D5zu7p+N4OjUBl6nU/U52daPwc81SRLSihNf0eT0+WQi6d8jvM6jAhujX9zgZbCrq/vT2/2qPUfk2TxyTJUUKAEjNsGspNHnGemwrm73LI5wXoM97+vOew7zjq/1RwMzvpqJZee7stMn1VfgZ+VkBnR+Ecf5JK0G3bi3IMw0Xvk/Wlxcey9cryQ0JiFVs0QfeeBy/Z/zOAIB4Prs+/90BgNITFyVzTa+U5zdGH1WyJQC2MaSxdGxI2n0CAJUCh7W806qCal1I1n6qzMbuyV9zAht7bC65mCrod+r4UyKAJmIkJFS/3MEBCrrMrPWi0yQQrQ5lVc1jAFiwb3vhJFCvbXpNkHp6LkvCiADOTP0INz4yf3Z+mb33783mmQQ4ZQsBhQyzVSx2xmiWJ/Gvvv0b0MQ2tlePoNOIEAjziM+gweJ/7VwhdYYcHPqfqoMwHfzz9wsigPN2qAvvn+kI0NwloQMAKHbcSCQZMSqoNVYIUHXRFVfi6hueiyMnTqLdWxb6v85f1ya1knp2YLTU9hm0ydLsDrY2N9BtN1HkQ0TBGMPhOp468SQOUpMrXgFC6iYRDCvQZI381iYuu/hivOpVr0KnQ38+wk0334RvetU34fjx49h3YD9OnjwpLbcpLv1svyZA/DklALfddhsG2wNhCxEA4FbUarXxlV/xVfjaf/K1wuo+cw0AP/b09zHf4vkZf9llJhgBFQBgse30YFbOilNwVQPqUa6sQnyq1u10AQCqQI4zZqEbElw98tDDOHLkCPbu3YvnXHWVGgpLzrjgr9rQhdlZSC3K5voQP//2X2FTNmnNp+hTLAG0qFu61n+VryGOHzdYRaEZ+PPhaA9i/mDjVPd1VBELx4hwPWY1Tz9JRTz9CTkLAKjIczIxJHMelWh1m1ha6aG1wIw1BfwGouRPUQkG4Ax+mfUX0SMnGCQOsQtY+K9kswQAMMYCaYVsc0MRjo50M6CoB1v//c1f/y3GQ9bsag94vxbVWngIADIu5Pwq1szzKSrGwN8AALuGNBui0aQTMESnm+At//5HkY/WGTk7elyEkC3W0gzv/8Af4J777kcQJQ4AUIddj8Ugi05bIQBA0gilJSFZGXtWlgRgz7MBmmRijzZwww3PQSNRg8s2huwAsHpyAxubAzHIkDaAkwG/OZUy/2UCalbGnArtFx2h1Wkiy4fodikQmUpf1MGoheuf+/m46MpbMEIXGTfMmPtpgGYcIUGMhOIpFCgnACDjVi/aXZ1G73OqRh9jkKaSKTInyQAA1S/YrQSAfkmIZDTCgTzDxWWB//QD34do9STa7GPsRB1VA8TXX6jZEJPg12cbAOBalBn9taohn1Qd15YudeCgQQrBlwby1iLufPgxKQFYL4BRGSOKW1ICwHo2aowRABh7GgAEAFQEMIBg744B4gchNgd2ywBp66rzBwBY1t3f76ZBgfGIDm69p8k92hckAKtLAGY52bsGmGTouBrgSQfaiTUKcKyggC6byey5BElkEMjWMhXYu4u0+j69ZP3MxDV5GexZ+/5OdlDHwQAAHlcztBQ+VbXaiA2Vqj7y9bFrgNj+NrNsz715tgH8vO/Ps3XTAIDNZ9mjpHQuEttblbC58Z1XEiKBIbNW0pFV6+SrwFnK85yyfhX86bMz30VLABQAOCV4dbbdkRxrBkCVQakmsNME3TmI3G39yvN3HQ7siCL9K6KpWjKhXQmU+m8tl20Oij9iukX2vF36wD+e0f+tQ0D1zKQLk+sDbnbFE9zVNaWrRu2gYxN4goO+SKWti2qVORFC/a4F4nXGXvZQJ6670zyy52r3bOxPW+/0/6b3CD+Qnn5v+nfZHXbBAPz5b/a1PneIJOhg3N9EpzFGgnVcf+USvvrLXoYoWwPSDTSoDyTdSGgzGsI4DEImHbjvUFtoIFKmO7123f/mLb5z8P7Zrv9zcAkXDvEMjQBNHjmKFFanL0FBvnFZYMR9p9FEs9fDVdffgEaXdf85Cu6VQaxtMMXu0n6pro6aR+12YWJ0tHCM6/oCAFAQcAgUAzz22H04/MRDeOnL/gHKxgGkeSK+OxOvBgBcfPAgfuZnfgZ33nmn0P1pHl//A6+XsuflPStYX18XRX1jBz9DQzTzsJNrcncRwDe84Q2IgghZWkgJADebxcUl/IPPfQX+2Tf+s7MEAKY1mCYvV2P6yYBfnbHa1zk9AMApr087M+IIuwB9p014tw1MKMRhKAAA6yXYAvDeT92Dzc1NXHHFFbjyiivECFpnADmWE3ZRB4DCfQU67R5OHN/EL7z9nWiEXRGeoLYLlSX5lYLKq3QSHPnfDL8EdfnY0dA0yFWlefezTGrN0ChCZRbRGcSQNe2z2uCc7nRUKn3lWBrQ4RaUqP1HJcbZCHGTHQ32CBOAf9feycxwj9FqNgUpY1CqavzqPPBnbZujAb/8jfluV8fH95vsYT8coZm0pfafBPV20sVf/687BABgeYUTTajpqNYFgJtHSiHEGgBQeiWDYWb/lAHA36UcQQAA3u0YzVaIt/7kmxDk28jGA7S7C9gaDLG8dx+OP7WKj3z0Y/jQR+5AKlILdS/pun6UWZESvcWWBNaD/lDua/++PUgSMhD6QjXa7p/ES178fGTZUACSjfVNDAcj6XrQ77PHvTrcFnxVxp1GmzPGORjmH/EcHFPOV7YQov7A5tYq2h3dFPMiQZot4Pkv+nKsHLweo7KLXGh/ZGiEaMR0GhJEObstcDqzFVXdK3165szKQNiaEgAgTioAoHL6vBIAzWzOJjlyBUWNBkZra7isGePSJMIv/PAbsPXIg9hHauRgINu55tic41YpbDvEd8J7+uwDACgyaZm3ClsxWlvVSUEDWMv8KPU4RE59imYPn3j0cRwZjYQBkIYNJATTxqUwANjikmUUMwEABGJw65TkZCkIn+csEUh7zlwXXKHKZnr2X2J+qiJgPb+vCsCr0gxsnUO1/vXyWREtI2A52VqsXoM7rwv5jLQhq53n2vEXZM0L/t0MrsAHN3dlbbCEoM6+yXU5zQcFDBVYq1eQDxSY/sXO4z8dQPhPibiTwJIOfRflf9f+zxgABLFr2EJthcsTV4d6JgEA2392ml3zAhQDIW0c+DudQgFQyXRgy0yW2KVOmd/1Q1eQTZk2Nh/8a6gAAGr4sFTJC5orppbLAOtc0bmkx6RN1FZ/AqCZ/zpJRdB9U+yAOlK249XXQf9j97W3K5grenD0KzyBSVd2xtp22uuElFgy7BzrsSoHiMguipGTMedn312tv10jywh0f6nZBTae0iavoQkDtX/aR1jXo/4vyZCZ77kygkjXz8Q1+FCbnFrH2F9nBvBo6+CdXxTSqv0ZU9p2gFHObj8tJ0Ksx/CDf2MPTM8b+91W027rZ6crk/NQFwctpIMt7N/TwHDzCXzh594sYoBxsY59iwmy0SazEW582N2jDRAAIJVaWIVse123GvT9EB9wePZ398nxPF/nv3DeZ24EJA50XWxCtvskvT7LMSpLdJaWsbhvPw5ddjlObmxhed9+rG1uC0t3nGbyf6vdQJkPnQ/A+cy9mvGCqiVp7JlLa+5el6VKAxTZFu6++6N44rEH8BVf/XXIk0Poj5jQi6QUoc2gPs/QaTbx8Y9/HO94xzsEAOgP+3jtv30tLr30Umz1t2Xdj0bj864BYOxB20O14xHbAKqd+/7v/350Wh2MRxk+fe+nZU9dWdmDl7z4c/AvvuVfnGUJgKYQdtyjNPMyEWOekuj4b+97s+zfQntzdD06ndx0aZRVRd6p0jIYYgCUuPdHGnxOMyenMzliHqZqnOWiwwDD0QiJKNYn0jKBghR0um6++WbRAJAAzPO5ps1tu9XB1kYfh584gf/63g9gsMnBbyPmJkuKnKvxUpqFyuoZdVaGL+DxzSH02REa+IvKrLMQmgDwjKnUQTsH4Wms00lUtb45U9M3h5nHprAeSxfGxQjtbgsXX3aRZJ1H44HUlFsWzh/feryZheczZLY6rrIklYhiSaE8Zk9K9LpLov4/GpC63MIdH/5bULJWSgAYJFU9kXVCWelCSNRPAk6nRmm01UJ7jGYpRQkbAlQERMPDFGFEAcI+fuHn/gMGm8eEtj8cjxETHYi09d/d93wa7//AB1UllIt9PEaaZaKsyflBB2Lf/j3IiyGybCxOHf+2vLSIdruBzc0TiKIMhy5aQbdDXQQikLkIOdLhHA1TjEYZxjlpwLUGgD1Gi6mIOBK84Bgqy0LHUsEvjgPb/jEISwXAaLX3YHM7wVd81bdhe9xGkCyjJEujyWCHxQbESGPEBdcNz6t9kOdlKqYDCX6eAMCgKJF6lNEKpPNaAlrNZ31vFkIQ9W0g39rCnrBAb7iFx//mw/jD3/h1tAZ9LJJZ4sC/OtGptFX+z6OYWJYe241l5QCqCKBSViloxfmmIpSc9UqzrWtsn8YSOkcfdSJyMwI83XPMtZ3+WX/PgxjbeYC1HLjn2FGss8tcs4ssBZoElqigyyTdLgCAdFHZJYaYdgj9EgHOWwXIdjYC8wK0eRmeXQMYl4UVdoQTAjU7YjX/FGHT/ciRpaf0LuKEfdwnB2DWNRn4Ysc3mzVr7OzZTQfKOkNdxC0/GILuTydfA8BN/lOqwG3P5t5Y1yHPmpS7B4BqvvXeiEWwPxgzvRFVSKU0SWxvNT42H2ubId/1hm/e856+xnmfnzc/zmohlgH27Nlf1eDzWLRXrPlkeRt/pgjUTuPKzGqRDSsGgAX+cs1+CaITdVUAgPLF9f7HUjUDBHge6/jCMa1q7SccKf9q7PnvPApGQbdgtAJvXUvRJHJUeIaB7FaQZSJsp4F+KI5utbe6n+rZp22zJl+1f6IL79T91a6B95gJQ1Lv1dr1KWBP0MEEBuvMv1L+9Ry8jjB2Ghyyh06CDKqvoKBCDQFOrvV52OVu80/sD/1DNwAmDCi20TQfdmCmVju6s/22v0w/yarcdGYZATVAYnJY0N84iqVOgS/9/Bfihqv2IesfwaG9LekMNB5sy7OlaFocd0X4LMu0cxN9lN0YAPPW13RSzj6/09+nj/eMru95F3/h/fM6AiLonKaSPOyPxkr7Jzjb7WJte4BbX/kF2KbuGYFA/u/K0qz0TpmrTKDyQAz89X9RxmHMQJ5LyDKlDBvrR3Fg3wLu+Mif48nDDwsg8MLP+TwEnSuRg0lb3bMDCoGH3NeU6fvqV78aBw4cEG2BAwcP4Hu/93uxvrnhynHLZw0A2Mk/517NF5OLtFsUIh+PRxITra2t4W1vext63R421rfw6COPSsnSgQMHcf11N+I13/UaZAW7J5xpGQPtGUs4UonJmXylmD5tB6+HG6P42FW57qki/yICaIbOWh5p1lg3KDNcIsDCbLwDAPh3OndUOzxTAMBEAFvtllA67rvvPgy2+zh48KAgPc0GncNJdua0r8wsAh3uu/7uHvzpH/1PjLYLNKKOtJ5Qq6MDIFw7V9etdb9aAkCVbsvuyaeVMV1lZQgi2KsirzqPS9sIni0AUO8BVptYawBImCTXniNDe6GFlX3L6Cy0JZilgi1pOOIiegCLjJkX1JCqbs+Y75lR05aBBFzYfnFBGADpiJnLFj720Tvld7apMWZE7ahrNwU5FoNYAQAUYLFMAjMj0gqQJQJxomJczNYEqegAjNNt/KefeQuQb6HViiQ4ZF9cqWtHhAcffgy/9dvvFQCAwABZIpyfFCqhIjJrIvfsWZYWf+PxsFJCXuh25J421k9ICcALX3QTwjAVpsc4HQooxOdoJQobWwMtP6iEvZy75Saa6Smo+rLWsVoQxhQ+j8sShCLIsDVM0WjvxTjr4Yu/7BsxGHcQJosoWbLQYC2sg57KEFHZ1PaN0gf56QMAMlfDENsZZ0bdBaIy6C7bZSUA0/RPDSzIokiQDfrY3wzR2FpDdvhR/PpPvQXL4zG6FJmi6CXBQZPAENpqidgJgyrsU68QpaVbnvIzHwCQJzLhJLogywMd9e58MED/Ih0YyhhreYFPHTkiJQBlo4ssp85Doi2g2F93GgAoAzTYbhOBtFmshFx2cQcMCPDXuczkqHEWGiSTme9Zp58XwDLQr9e9AmncD6z9XqX8Xu1PkxT6SCjvp16H78BOZ/X8372CgonLr+3E5IOcth+n6rfULQCr566ogTu+f7xzDQAw8NfOJwoAaOA1cQfSfrW+HuOQVStwXkQ19ZDPLwAgvVHFiTF1e9tf5Q7LUpwq+9kHgcQvQY5iTAp13bXBMuRqA5V2LgyfSmfCp7xz9mjgyxfnLANwyfo7oEr8IDmY70bV+52+sTOC52dxfTBP1wnZc1bSQS0kPb9m3RX8Ic3VWaSJXUitMhkE0ytgEgAwZ32WAysiw2XmyvxrUKRiQjqhYy0AcywdBwrImJEFJYhuzR7QcXcAgQN45cI9cUIbPbmHXcBPe+47bYsGjfkMiprd6PbrXQAAXhP9CH9+TZ9retymA2YRAUtHaIQp2tEYt9x0OV72ouvRifsYbB7BQqvULGlAjSI+ywRZHgkAIEBLKFLHu+z8u791AQA446H73/6LXD+RA5+jZgsbgyGidhvbaY4rrr0OK/sPIef8rgAA31fiwmVJsUtgSfDPWNAYAFoeQLX/OEoRBSOsnngc9993JzY3TqDdjPCSl30hys6VyMAuZAoAMEzjdSVO6+21r32tJN0CJjv/v1O+8Y1vFBFAghYSfO+S/DiXD3gnAKBuQ6o+OBOFBAAYFzOe/ZVf+RUBAFZPruOJx5+QvZ0AwDVXXyedDc5OBDBAkanto/YbAQDRXKJmVaTM+grstVSxS3xUFuy9731T2WpQNT4Rx01Um129Pw2EUFAdSpqxH7rRUmlUrafzlLPsD5YBCL6D4iPQdL5Zh3b//fcLYtLf2sYtt9wimV4xcESiveNP4ccSsLMV3u+/7w9x9533IR+xnZ324maNnLWmE761pKrMWDn1V6Fn6QkcW9rRyNSISQBlHsApxWLqvJ8SK8yZeTuhrjUDQK5G/qNwXEr1zCSQzH+j00B3oYN2p+mU9esaHN/BUENci+34YI5lJUhVoYI+hQ7Zp1Oa1FKcrojwybvuRZmHSEcMYlT7QPsjO1qkiP4xm+2cftf+Qu2tUiPLMhQGgPXKJGWf9P8oZheDLfz0W2/DQoeIH8ElpeOm7AbQ6uDEyXX84jt+WQAAtsVitwjSGakZwWvgvFxcXJB6/+GgXzl7LEcYjwfo99ewstLBy299IbKsj/FoG2k6kgVB6iQzd9QD6A9Zhe3G288auaCcHRU0c0RHlXRxfbjqgNK4s/sCh65Ef1QgbO1Bq3sJXn7rP8Y46wJhR5W9EzIfFN6QFpPCAGDJRQ2c+NNmnuMhWY4gwFaaCQAwkf1yD786xk6tOgURi1GMR9jbiRBtnsSBIMdPf+/rsDwYocverA4AYK96XQalKL8mhUon1qvHPfddAICUmS2nCi3Q1mcAA+DUAHC3xTu50gvWaYdNrKY57j7yJNZY7tJaQF6wkCZBMVb9kQkAgHOJIoCnCQDMcvDqTT3ArAz6bvPoXBpFHkuAPR98lMBGgxsTzrR9Taellk8JyCp/0NZD/mu3rNTEe0ou2a2E94xutwYD3XVN9NCdGN1zzAA4TQBADHRtIyYgiXkR1dSInFcAgC5ixqt3gqpemzvrdc+MBp+57W9G9Zd5QBC8KuGrzbSB0FV0aXPOo8dbYE4tGc5Xo5lrX3gtTbQSBE0Y+EDn1Bw4jVlmfpCfUS7zHJHUgWmpGbNDQtlnaZYw2ti5yIqwfEir/lmTBjYD7CLr933mnq0/vVzJn0sNqvkJ2nXIsVEITouwrjF0HHvClVCIdkcUYUSGj3RKUYDAmAQ69s43sBXqMQGqIZszX3fbC2iR6GhzHP2Mf7U/VszOnfcXK62YABW9/WzW+WuQnRn8EIP+Jvb02giybRxYaeIrvvDv46pLFnHk8XvQa5eIArZAVlYFqf9ZypLGGJF0cCAD4Ol6kPWEuwAAnMbiu/CRmSPAecdMO5m1rPlnsE9/Eo02/v7nvUKo/2zLTQaASzNOHkc6khEA4BZEUWsFACz7H9A7LPtoRClajRx3fPh/YPWpJxGH1EcCXvq5X4KseSXSYMHqg4QBIB0I3V7ysz/7s3jkkUeQs5RgPMK3fuu34sabnuv2GrYXP/O183SmxW4AAPc8+kEmrs6flxYX8Ud/9EfSynBxYRHHjp7A0SNHZU8kAHD5ZVfi3/zbf3NWGgCyw0p5umq7KXssQ1uE7xNh1/saLcZ8rz2mAMH7/9uby4SUZldPzyjYV+wl9VqMpQguOWTcGUf5+xRFf9LITM0Xb7O3YzKgI6Xjk5/8pKKkUYwXvOAFavCZ8eW17QQACIU6QKe9iF/6hXfhxNENlCkpWaT/a6BHmra2p9BejfxNKd9qJBVY8mrwVBFqovWcP2DTk+bph/87Z92sPrYqAWAuPA4xHPfR7DTRbDeQlRl6SwtY2bMkbdrYe9MQ5AlH3F2oBftWy2m1d3yb4EiDAnojInSJAABJ0MJokOHB+x5BOiqUAeCVAOiwKQNA+sNLSyJ19utMdg0A8Dkw6BOwIOYcGiJOSgyGG/jxH3sDDu7vSCscIcOyrd44RWdhCWlW4Mff/BZESUNAAGYaJGCks8H6mmZTQBAa0PGI5RDUfchlzgyH29IG8LLLDuCaay8Tpd2yYCZJ9Q8IDPFyxddydHQ1pPVEq8ZSAn4/Qz9VC667H4o4RD8FgsYeXHTZ83DjTZ+PvOgCQRshe/4mY4ShZpdE9c0AADf/dtpgpg2875Aw+O47BoA5QLVz4qkye87rBDhH+CEPRaguYbvEbBtXdpt4+xtej/zRx7GYFWhxQy6BTMTs9F6JGjcEGACyCcd4dgkANyE6twQA/BIAcXbPawmAOsJP34To3kEAoIiaWM8K3P3kkziZ5lICUJYxGtD6XO4/uccAEMCTIoBst8kcJlkku2TBdnOAeQ1U0d8tBJ6nIn22AaDfflLtgVikqptCLfGuHUgs9NDzOlXwKerw6RtmbQu7U2j29KEBA4L9vWAaBPCv7plkACjlciYDQBF6t/NMWqB5z/P0x/bZ+CRtNMV/6wBf5rTzL0xvxQcA/HpwzjPpVOJ0IIwN4Qe9ZIxpplkD1Ik5wcCbGh1St6lBpAaxkQDNFQuyAgDmpKt3GDJ/D58EADKELMNz5zdFa+pikDVX6z/YdU+DAMoA1Plv700xArySxXpu6Gd1OAQ+1v2sKEVVWysoVLiP7XVrFoGKdgo44UoEUvqE3vOqkhCuVKAKrGUMJ8dPn8vu++88ACAhQOIAIvM9Ddzxg/pT/Da3fkg3Fqs2RfGfBhFmfYY+UJQE2NpcwwrLVUdbaEcZXvHy5+MFz70SjYD6RicRh8yCkq7M/UJBgIDNgMMYOUsjz8AC2f1cAACejX3q/5/n0BJoZRux+1Z7aQXH1jZw9XOfh8uec60AAGwzTQaAWhsVrrVVLFEAfVoJRC34Z8JWuI3S8i8M+mgmKTZWD+Pjf/shDLfX0G010ExivPTWL0U/vgRZuDgBABgwwb3yr/7qr/Bbv/VbwgBgUPuc5zwH3/PafyNdAMiOOt8AgHQhYecE6TDWklJn3syelRW8853vxF133SUMgMcfO4zVk6tihw4ePIQD+w/he7//e88OAJAErAYyHB8G/7RjZNSzNGtrawtJo6nxrqTr6n+tlD34sz/8mVJqz1LSpAu0Wy0sLy1hYYHZ1QQPPPCAqutKWzr3nMRw1Jmc3UoAbOnMckzUNgV46JGH8dhjjwmt45KLLpYSAKGsEyHfjQHAPpSkD0Zt/PRbfhbkI8neAAAgAElEQVTjIe2ZdFkX3RVRp3cAgPWolEy4AwHE2XCm0zcW8v4pUcG08T/zbXt3BoCZcnVnaEfH2RCtbgtJM8IoG2NhsYu9+1aE6k4KjmSVZ5YAaKZ8OvtvhlIC12IkNfExFWqLCI2wjbWTm3ji0SPaBWBKA8AAAMuSSQZFHH79Xy+DATYDf9bJN0Shn3+nWB+p/xQA3O6v4Qd/4HW4/NJlFPlIa3mYvU9zNNsLSBot/OAbf1QynEqSI+FTNRw0+G+JBkKejUTFlA4TgQyqjpMB0G5HuP76K7Gyp4Mo5Pu8NqcMLSJvrp0k55mjftg9VYGKdU6o9v+pAIG1NlRFpRPUiDEsYuThEm56wStx8NDzACyK4q+0/40JpKlwI52rkiKAiITCWT+P2tBMOyATgbsrzSH5ekDNDOfA2HOuvTvn2Lh1NhG6mIJ8EaHVpFLrcextAocS4IPveifu/9O/wL4yQCtXnfk0DCSQ5ZyJixJNbnwOAPAbWU6XANga30kDwAiw59fEznfsNVvtrtL9IgyAIMEWQikBOEY2SaODooikBIAMAJbAsgvAKKZmgIKPNQDAMoLTKwHwx2di//C0OWaNoQUcO43vvIBxHgBh4l6G0goi7cA0Cc1daY2eZ1rA7tQa/J3OtxNA5pRZp26vDoYqR3mHATg1JKmveTbtf2IVVYb1TMbXHDBhTAgZggwACoVxLyQAULOups96ugDAvOc37/k/s+vS3Z+IoU4aXAskffvls5yUmUe7xWllHC63SKtgn/tuImOprzrYk4w897URWzSpiCDfV9Ahke/R96CDZ86v7GXTdP8ZrSOnx8wP0vx9neyxoEjl/KSzyjWx5K06fywla+K4GXjhbURkHwoAYNfgXZuzKq6E02hrzomvgBA6r8rhMgYCAQDV/VOKeqvdqQEBlwgQZgJr/6VrRSwAQJ39V7+wrhPW0VAWxbkHAJj9V/Om57X9zubK7iKSbCNZl//5c3Da/k7PT/UjSzBvMhxso5M0EeZjNIMMlx5Yws3XXYoXPf9qpKPjCNAXKjR9Ue3qwMx/ogmIwlNRP4PFdgEAOINBu/CVypHhnCSTdMR1HzcQd3q46YUvZhMjlFEDKX1VXWFuBzX9J9emPJRUoGMAMFnLxAa/QQBgiGYyQlhu42N/85cYbJ1Ef2MVnVYTnVYbL3n5l2IzPIR0BgAgvCcyXLe28JrXvAYXX3pxleV+81t+stIAON8lALQPvE4RY2+1hAlApnC308FP/dRP4ejRowIAPHD/Q9je2pb1TwBgsbeM17/h9SiD/Iw1AELGEtkISRSi2aZWDDXfmGhUXvHm1haarbYrcdZyOwUCDAwgA+B3frykkW3ECTrtNhYXF7HUW3SK8qXQL1hzMRiNVEDPCQv4NXK7AQC7ORg8xsbmJu5/8AHpAEC1x2uvvkZuQOo+bGPfhQGQJC1sb43wn/7jL6LMEoSSWU0kKUBlSe0zq8GfGEoetBK8cfQJWw4eZWx3arDnYE5EBqe3s5weAOBqDnndYYmkFUsgSQZAs93E4tKCZO+ZTTcRmQp9N3fHy3qYcRQwh0aTVPiYFMyRLCYCAKT8N6MOnnziGE4eXxcAgCXqDJYF/fNKAOTqGACLuKB2WagdZoI3dOpCxBG7OzBDH0qtPKn/BAC2ttbw7173Glx37cViHIWKx5INigoGMRZ6S3jjj/yYbE5jLjLWYsrPGdrdNjrdroo/5am03wuDGIPBUIAsMiM6nRjXXH0ZDh5aRhCMXPZdETKyVpjFIIKYZqn1hqgDF/d4OUZVmyJxtnwHRsUh2dKPoEXQbmKMBsZYxK2v+Bo0WpciCBZBDyGkEAo3wpDXxkxTgMIBANwsxC2bco7s97oLQX3uquVVqQCAjPy0SJE/p3coAeBGEIUtNBox1tePYH83xlLax+GP/g3+5J2/ih7LAApFfcchagCgLNHKnj4AMKsE4HwCAPPC/mkMcCpEkRZyozzCOGni3hPHcbQ/RBoSlQ7RChvCAKAIIIP8cVwqW8IAgDwUAIUMgHkigOJAn4pITgQ1ZxKAnt5utfunJhh4VSDi51k9Vo3psUxEs84YzRTZmlwXp9oSZRtM4DLVsd1fNc24Y45NPmWX6LKp9VhPsoJOHQkPUd9hmHazfxUAIKAgtz8nAug6AQgAIAylqX1HJ4QLrHZnAHxmAwBOZNdvK+wJsvLafQDAAM7qnpj5lb2/3kNFuK5iKKojJCVojtlnxxCtANosss+EBeBl/9mZwhPAq2GraWBpsqXSrCngZ6PNPlf3wSxFTnaalkbxJexLAR+ojaFMNc3cmBNezwXVIDK7W1/bxJz25o4oc3vOvDLiXIckKf9kmZ0CDjw/kyvMIAlTR2hK+n91HywHaLYUYKno/8Y80zVn+grVHJaLc0DMOWAAUJ/G7rzS5nH7pd/BYlYAL8xP6iA5QH0CQJ/yCe3Z+scRAIZar1mKZpigEQRoczsbb+HAchOvuPX5uOqKZURBH8AQZcHggGAJg3/ShnNx3s88lVTbhel9ZidgYHqOztsfzoWNuHCMz9QR0BLj7eEArd4SVrcGeO4tL8bSvoNY648QtTrIWMorXEV9MegUiyTisyUyAgBSIszgX7P/Cl2PEQUDNBsjbK0dxv/88w9i71IX/Y11qe9fWljCi17+JVjDAQEAZF9yIoDc9ERkOggkEf2P/tE/wnU3XIe19TXZH7/hn/4fuPXWW7HFgJq28ll47ZiAcOKt9ONVaJ1Ja7KqR3jrW98qGjYEAO7+xKdErI9xBwGARtLCD//IDwOhstPP5MVnkZDBVbAMmUnVbSmj5x6zvLIH7W5XSrQs6PdbNBojIPjg7/1k2VtYqLL+RGaYOSedgBfPgGltfR0n19dUiM2pDhsAIBvalKfsD9ZODpBstgHwwEMP4cRTVGyPsG/fPlxx2eVVN4LKsM8BAB579Em8+1d/qwIAyABgjTe/ryJrVJ+ngVcKudWnqTq5OpC2ESqya79PGrNZDqBO3HmhxOQ3dwcAXPsM12qP2gWk/pchs9+5aAEIHSaJ0V1ootOVTp5yAhvreszd/TlVXz4rikSwrpKfYeBHlU5xPIJEKP9kADzy0OMYbqfIxiWysciMV10AphkABAC01tfXUtASADoNSdyWhUoBvUYzEup/qx1hc3MV//q7vg23vOBaRBE7TnCisqa5hf4wxb59B/ATb34rtgYDmcQRxf8CYJSl6PYWsNBbQJaOBQBg+xCej8rR2n6DLZIKHDy4gquvuURaAgZkSlgnCNdfWbpdMCCfEgC0iED2tQoU0kWqY+vEDssQCVhrkyKiKAnBjryLL/vKb8Rg1EMYLSEM2eOUAACFgFLpGkBgpMyp4UCGis6NpwsASMaGJQBstThj95hYkjuUALAHNwGAQlpk9tEqh9hTDNFZW8N/vu3NCI8/hR6vsWQbO5YBqMNLBsCZAgAS6GjRqTInzsr9OZNts/6OuaHTq9fGzjJ/O52lQIxBFqBod/HA2iqObA3Qp2OXB2hHTRRppiUAOwAA3I6KOQDAvDv02+rN+uwz6eBpeOwCA98IyDbrRtcYAHJxdUBdOagEaV2tsH/99r6VMM26NwmLDDiYWaNdB0WnELrcAc8cAHCZ2QpRn/2kzi0AUOWiK9BingjgvOe/2/XNm3vn8n0/4+oH+kwEyMzxgjT7XXbifFJ81urRpUbdtbHjqGl8XavDS16/zBCXtB3apo2lYVZ77zSpJAi2OV7vBz7k5LSFdhgMm78TgaNR1gmcSxcDZaYZ+8BaY8p5qy4Tus58MMgAABERldzGqSBAtTxc1t/muwbm9IkIflBgV9sHE4iQrgjMBsbsAMUMuVPyFz9ARfPkxcDfMQA0s11rOahN0+/VAX9l7KrdQACSXSbSbvOX32QJAJmi0xoANp9E08p7+cfj93PSRt34nwIwue/NAg9kDhIAaKhP1Qwb7PSLFoGQdIC43MZVl63ga776lWg3x0gS1kOrYBozOQQA8qxAzGl6oQTgXG4lF451uiPA+RsD/dEIzU4PSWcB1970fIyDGGNqVUiL4boNrUD1LjinT8j5n1L/SmygZv8VAOA3R0L/b8QD3HfP3+Lh++/CYreBTFpLh1jsLOHFt34ZVoMDyKJJAICAqO0yTAqTAUCewWA4EEBgz769eN3rXqfMYvEfnvnXTv4590rGydQK0+5kZCEFePLwYbz97W8XUIAAwMc/dqcw7KmpQg0A7us/+mM/KiVEZw4A5GhFBcp8LCDkkWNHRXiQmg7XX38DrrnuOmwPRtrqVkaUezkBk5oFEDxw53tLUhdE7dw5YoLwOqPbbLVwjNmtY8ewPehrKYBs/i6QPiV4mpe18YKqAPjYx/9OBq7VbuPQwYPYu3evCLtUmVfrxFQ9Y88EMgCL2vjUJ+/D7/3uB5CNGNK0RQAwClTXQP1QGmkaWYoluCZ2zuqoga4n0DQKXCPYsyaZQ9TPEQBg465ncs5yWGKhR2XxFBlr9luJKPfyLnqLHSwutRCEPgAwnal2vY+ldV0ItrVjoMxztVtNNAgoyOlijPoU52jhofsfRcHAJgNGA9a0GABQJ8skg0JNW1IBBQCoMxFCCxYAgGUYTWxubglg0WjG6A/W0W4n2NhcxXd+5zfj1pfdLK1w+oOhOB+tzgLWN7Zw6NAl+Om3/SxOrK5hNM6kXz2HeZiO0FvsobfUw3A4kBq60ZALoJR/u90uegsdZDk3iwTXXncp8pzUG7aUUrVp1QpwdY8OfZs08m4Mvay/UvedC+iCG66XRhhjMCQAsIgi7mE7W8BXf+03Y3WdVM5FcSAFAIhJzXEMAOmcwNpUOk36rOvsjPOteA4GiBoxV0Ezf82daFRWlFK7NasPvGa86o4PNkUnNjLZsFW1tL3EPsYncKAR4NIAeNcb3ojhgw9jb5QgZvvEyCjsEA2AJrWfyhLpKfiXuTO1W0P2BjNLBHmsNZTwVkRU9Gzcn7Pb+M8WAODz66cFwoUlPLy+jic3+9jimmEXgKiFkvTdCilXLQA+FeIokUseWlnVTndiWaydArV5AMC8AO9sAkQDAE7RQXEgD6+t2se9MGDinNN12VNsh1nXX61DqWHUzMHsLXgeADCL5zXVBrDai6ef0NkDAFzgAgA6fRPNXpPpxajA2qs5+naFUrk9yNms6R40O2UCz3SlzJs/Z3pc+56K3unLMsv+7z4A5AdoMge4jqQG3Ct10gNN1ftr4MzvaKDoxPbKHGHpSujIhopiYR4ymOV+pQrPNV3SXeXELWsHD/cwZkzCukTO2AI6v0Q7g9eRalkY7533YrX/BkDo+a0Fy7QKt9M2qooU5OY9Z2aylLHeK/QzOioEAFQ8SrtAMaZPpASPzmrGPqNC39f6f16L7xMR0ibNiXPX2ilK2aaAvHVrQRu7SQDjVOD7lFW2I/NJ7SZL6Mj6YxBuwb51kphV/jQNAIh+knQtUftu/+40rycZAKoBQH8qiVrI2QWIfb67LRSjVZTjp/Ad3/J1WFkM0Oty/DIVeZS1zcQJhdQvaACc7R5y4fvzRmAGxOYA84LizuwmNUrx/Be9FFG7J6UARdTAICWNWgEAJU+7FtDuX0lJRpKWRFmyXSsZAAw3qSnWR4w+knILd3zoj1FmZBRv6JoNG2i3lvGSW78CWyEBgB4LctW/dgLC3KHoX7Ms/Od+7ufw13/9ISyvLIv//tRTTwm9nizgzOm6VTZj3lCc4fu7AQBkry8sdCW2Yvafe/6999yLX37HO9Dr9dDrLeKjd3xU1jv31IP7D4LtZ99025uE2X2mAIB0wckGaCZAO4lw5PCj+OhHPowTJ44LAHDzC16IsNFFwTJlMN5g8E976RgdBHRXH/qzanb4m5sFECkp150OtvrbePiRR7C6tgqCAtQHGKUjoZBwr5c2gVmmRoz0fWb4cmZ2U6XzSxuURNr9sbcvA7UPf+QOpGmOjY0N6fV4zTVXy2f0OK6Fj8u26mZuAmyuBR0SLLRW8DvveR/u/Lu7ZRMeDZmxpiFvCRqlBtGMrxRdTQ34zj20xcTsBk+rDZo0ujMmmDkxZqCs5RE/ykljjk8tkkWXmrV4hfSVlADRiRWwpZF+jmm2HAvLLbQ7DWk/Ic42M7SJZuVJb9c2RrUjLONRXXOBbDzAytIK+lsjxEEbw60Mhx8/psH/kPR6qgS7c4oYJB0prlPtAtGI3fi6+2bNooo6qZqwZV3UTyflUEr9MRz28TVf82X42n/8BcjybRHREKouEfSIDkgb77r93XjiyeMYpwXGFKTrtDEcD3DRJQelHGJjfVWwnfGITgxrN+m0NGWsaGyjJMP1N1yCpeUG8nwL4/E2OuyrzPZSQyrzakeBU1/zHrq5M9z6GNRGomS6OW7hls/5Muw7dD2ixgryPNY2maJiQEeT9RRSOejqcZTNIaPkgC4RULFsjrs4GXNXfsGSiLTIBeXL6LiIHzzzJuS4k8HW5J0GRYC45OZQImuxB/cAvSDHxWGIP3/nu/DwX/wl9qQpWkWGnFQv2Tu0I0TstCGocK+hkL1s7PRfZd7q5KVTTdBCr9nNjVM04M9whz6Dr+08anqwebOA40762wgh+nEDH7vvQZSdHkZlgu1BjhYFAdkZQI7mnHXJ+Ht1X5Lh230POoNbexpfOQcAzPRAzhs4L2CZ9wx2v5H6RLufcqezWLC/aw5yl0uomVFPY8BP+ajYByfCJq3BYrY9MmC6fj52lRa+yQraUZ3+bK7oWfqu3Mju829CNM8zxuqQqS3SgLQGvqsuDiVLvZghVkFhrXMnA2vyeZvYoAWuCjSoT6M15AYV2rh4u5396Int+fWyPJYK9WkHGKopUXiQ18F9kGK3zPgr8OACZleuoHZX91uj35vlqXfbyUas05vWKTXwcj223xCAGOq1OCCGQbyAEASiHINC2BHW/k8cdX1uAt82IqcBoNl+fkdFDLWLgfgJXgmD7fsViHCG9FebObwTZuD4P8eP3aOko1VZupaOu69tMgY5d3wA4BRBXY+BYjZVnqu0nxw6S0G2RCygb5CP0InH6DVGuOk5e/B/fevX44lH70GryVrdNlbXtxE1ulKiWqbDs2oDeLYrdR4AfLbHv/D9Z3YEJsIPL1nq+2N8xvQXk0YssRvrxJn0iZttpIixutnHwYsvwTU33oSwwXaAIwRJQ34eUZuk2n2UcadAAFd1hjIYSJlAs30xNjZTxI0QC50Ag/UnsKdd4OiD9+DII5/E1vqjQDRG0AyxOSzQ23MVXv7Kf4zNUQ85Op7CgO1wKj6+0O3igx/8A/zqu96Fiy+6WLrEZWmGr/6qr8aX/8Mvx+ZoG3EzkQQ2gYF9e/diNFTm+iwA8Oz8jVOfpbGqGdNKvDseo7fQw+/+zu/+v+y9CbxkZ1Utvk6dqaY79u2505nITEhACCCCCvKYfCC+v4APnJhERP0/VAZBBRXDkBF4oCKI/oWHDAIC+hTkYZgyEQhkgCRk7Hm4U02nzvh/a+/vqzq3+g6d2x2CpCu/zu2+t27Vqe98w95rr70Wrv761fIL/Ay333a7FB7DIMTMzEZ0Oh1c/NaL4dX8o7KBXm4WETjIKxkCN0Olv4CsfRhf/cI/ox76qNcb8OsTeMwTn4YDC30gGAc85j5GBD2JETI3WbjzS4Md0ib9ts9fNjsRb9Ok/PDcLA7PzgriKXoAkoTyAFN03SpCW+tAexNsfx0PI9LPuUFzw7755luMVVyGLVs346STdshN4+8RAODBZJNPCwCQrmwflSJAw5/C337gw7j33l0kkIv4H+koRJl4plWEskY0Wg9h9a4s9VwMKHbLL9TjsUGWAQB+Ho6PPZiPAACW9KEWqBlxB2XT2f47uTMy9kG9glozlOcpEENfX90JxP9YpWrkw432EUofTxZjrN5Ep5UgcOvipDB/uC2S76TYkGavsRb7UTVY46EuNHbRDtAqlgRk8n3t6xTxJBNo6f031yzWhlTN7ONZz3oynv8L/0UAgKjfU2xCvHl9hNUGPvh3H8Zdd+8W5IoAgBf46Pba2L5jC+2ysbi4gDQmSMH3DxGGdbheqMJjTgLXj3HSydOY2VSH6/bFCjBk24NDKx6CTJ7pDV3fJs0QqOJQG8NDUkyg1a/jsU96DsanT0bFH1cxuMACAAQBdO7qpq1jKdPPVIVlmEmhEhBgCNpIqEFhD4JqgAAA1EKgNaLqM6z8WG3+8n0oVtfna9VcEZusVwps+799Vrf+02dx3cc+gY1pjFoeA04mYnap3EgXTqacBV6/tAPJhyrX84cAgNI8CQDAgBZDKqvuI/9ZH8qC6hdA5IW4ddceLOYVxG4VnZhob50sY7mf7NdiwCiquU6GjL23Mm6KyD5YD9kTjvepeLQfhluYlG+P9hdGnnfMyS8TvdUp3KsvLpt8rn8AOf7s3+OD4KkCAFRZZ9+6ffflkmQDA6z/rdc56Mfv14b74MofYnUAQM8iW52RovPgmDGtATa5GyT/hm5vzitWuGTMKRhsxOzKTIPVRDRl/z5CnE8TXr0Osx/K5qhaROwDz4RyTwDAkeCZNrcSE5h2mPKCXGrjZ8bJnA16LK/OoVo9fmGLX0+1dITtoPaDTP4HCb8BC8RFoaQFJMC+AySMpcgAsBaLhimgrRS0kFZtn2GrkJVdtvPoWNYfq4lD9Wu+onWwkjNnzeqNgjz2sVwLQJkRal9vyECiiwM1lDIRg6X2CwWV86SHaiXCmNfDkx9/Dp7yhEeg5sfodebhuB6iJEfYmES71UE9ZIvd+nqAj8dKPJoxOh7vc+I1HpgRWE6TdBA5WptcimWT3cP14bO9OxFGsRc20MlcVJuT2Lx1O6Y2bkJeoa4Riz3Ul9eYU/mpus9o250pWDnUtOghTvi6W5EVITInRuDG8LNZTHgxbviPzyOa3wOnmIMbpEgDYD4CalNn4PFP+jl0+3XkBQXsLFC4dJwIqC0uLOK3X/VbmJmaFjo9++vZKv5b/+O3ESGW8IkAAAUDWXHvRwTlVAC9vL6lDnycbwP3Gxa5+f4CMCepCAD+7Qf/Djd95ybJdcliuP2226Rdja4qM9Mzcq0Xv/2tcIUBsL4ASOJxN0fgpvD7c3B7h/H1z38GXsEzpkCCAI9+0jOw6eRzsX+RN6muLVxs88opoFtZGQAYVBskEFFrQFKPZ+fmsHfvXhHtY/XSob2JSPHCUMhMfzTpn6QKh6GhRpAqrqI+HCiq/u/du08SyUa9ie07tmHDhulBrx/7KKzH9KACLcnCsBebAECAJt55+XsR9djbnsH3qtqzVhBA4NlkbLJWAABIVT/+02I4y/iZLQBggRCL9vNZBAD4GFbZJayQ7zE4XQ4A0GoHg48Mjl8gqHpCQQmrRL7JxIhR8djjz0NJKwRHggCW0pMj9EL0OkSS6vj+bfciTyrSQtHvxyKwpwyKoRey9JTIGHMzSOUQ1vYFU+nlBmKsnfh9VeQlIsdDWa0NuWie/OTH41d/+ecQJ4sCAAjAYACAWn0M/9+HPopbbr1D2AAEAPizXtTBtu1bBPxot1uIOmoBGARNAQC0v46bXQzHjTE57WP7jik0x5j0d+VaRXnfVI4s6LWefUEq+04MVEL0kgaibAw/9bQXwKtuBNwGGyRKAMDQrlHvLvurtAdc/iWbqgaOTBhFd0FnhvayGgAgznNJ/q0ex1oAwGqfi+9TdUP04r4AAGmeoIYM2zwP3e/cjI9ecgk2pglqWV/ZCxWo4wABAK4bAj6WmfIQBAC0xchBPwd6ro+97S7uOjyPNGiINgDnBXKK/TlwJchjsEsgJUNBAEAWudJqH6zHCQDgWBKQEwDAsczb4wEA2MRSQYBhgKoHqJ47UtGVr0Zpv+RXT0V2axG4XPvEai0Qw5O6HFbatkBT91ZU1yTZpt8+T/S6BAEk2KMAgIINCqLbmGCAig8GeggMD1pIVkHQWLgZFg5KdUFpociQxt2BU4dY/I0k/wMAwpQabaIvCTYBAAGxGQcOhYJZdJF2FoIJlkJsGAUCBgwEGU1hYL1ROWOr0u8uofebe7wkAVhmso7+fPR+r/b7SsHl+LEFKZB7KQz/vK8AgN/Hi3/xGfCzeWzf3ES3PSfjlKQFas0pzM3NoxGyVXV9CcCxrD37uycAgOMxig/eaywBACyLVPY+zWo4f6U/PU8l5qZOB/vpuf84QQ0L/QKnnXUeNm7ZipSsGcY0PtX/IeLbVmRPtzHd8TRGVQaA6yfoxzmyYhphbQL9uAWnaGGy1kfW2o+v/evn4Gct1MI+4CUihtxOPDQ3nIWLnvBsdKIqcqjQ6HJssKSfYNPGTXj2z/5XTE9MolFrSNsfC38EAHacvhNR2h/klWTcMjdljiXtvkwCB5P9+Gd6orifqxWg7Nlm3N955buwZ/ceYbuzxZ4AACFUAgDTk9MCALz1HW9DJaS4+frWP0PwmOT+SoIwmUc1W8S1X/pneAUZUbHEoBNbTseTn/UL2H2oi4yW5E6ANM5QZ0s15wAZAANk0wxUuS+Vf2ffkgyo74vS4N59+8SHMU6ZZJGern3mwgkYoen5QSCMASIkPIxIQWl32rjlllsELU3iFNu2bseOk3bIRLUK9TzPh4eX0ZIxrAPVEGNVLQDiEG+/+AqEAcXmeqjXmpKcqgq92gQqh8Ue10qTHyTZPwAAwB4qdqJYAIBjxUq4fWgxYXhtvEYLAPD7wx5JCwBoRZHJPlsFxsYa0pJB4IQrNAx9QfoGn9UklDrdFNWjIieTuTSuwEWIm799G6p+E17FF1V9ThKhyJlKmSEACd1Nem8z2tsY72bDtliOAcBrog4AKx8EADgWF110Pl75iv+OOGkh6ne16kV6keuj0ZzAhz/yCdzwzZtQq48jkl53UiZjbN4yg37SQ6u1KEkzFTWDoAGP1X9R5WSVNRUAwA9i7Dx5IzZu5Lzoi2o0rX9YbZHA8Jj27hxOEcP1G2P5wnMAACAASURBVFjs+XBrW/Hkp78ASdFEjhoqboDAV5FGbpZDBoCh9EsFyQatQ+q/uu2ZDVE0g9QBgXeib6v/pgVAAa71PRQACEQEJqt7Akb4aYKtnovJuXm89w1vQGNxHo0shmuYM0SIZRvNNeCTEXyIMgBEU5R6t4WDXsVFy3Fx4933IQ3riCiiQ2VceAYAUMqoaJGQPGvF/x7kFoDV2kfWN6uO/rcGR/56F+EJBsCos9rRD/4PwTOPBwBgg0YFoDXy1SNUgVWeO5L4m95/fo+xitL9ybYIS0yL9Q3K0ulrlfY1YFZ2JAEI0v55Laz8EwggGOHA9auqE2P75m2NyrZ/HbE2ygWLpQnwcldviw42drAVbUlsC8ZfHWMjrD3+FgBQIEICJw3MjRtBGSxhO1jBs4kxhGFPWMCan0lBANW1UJFAMgLsuaax4jISIEd/E6wmz8gpPlqpX+0F9RqGKMKQTaLfWw0gEAAgYwGH53kgc0nLIAlqlT6afh+//6pfwqE930Xo9FAPKXJMzaAIftgQTRyKqp0AAI7+lp945tIRsLmaZT6pUN/wOdTHYBKamqIR2WUk5TCnyxjjVwKcff4jMTG9AQutNhy2/4QhErZrDtqFjDC55fFInz8fGVwvQ5qT0VtHrTmBbm8WFRAAiHDf976Je2+5EYGxA+ynbfSZtDp1TGw6Dxf9+M+i3Q9WBQC8iodqWMXLX/oyVP0ArYUWKFrPz/jYJzwOz3vR80UXjLkic0w+CAAw6bbFR5PuDJiG68Ubl5t7dr+whd7QDzA3O4vLLr0cvW5ProP53h233w7f9VCt1jA5Pilt72+75O3HyADQgpznJPDiWdTRxvVXfQ6ho2ceWUl75iM88Weeg+rkdiR0yHNq6HX6AqbEUR/O/PdLGgDmEw4mFZMOI1BjhXVYMSUIwH4L6gEkeV/2/AF9Tnq9dVO1vY0i8letIk4SuJ6LQ4cO4dZbb0Wj0USv28dpp56GrVu36JRigmgOw6EAlh7s8n9zPXKIO1XM7eviPe96H+r1JhYX22g2JuRgzVJW3o3QigkM9DWYsCg9UL89Skk7vluMHQt78BKVssrG/HxE5QaUshIAYCsaBEUkqCkVCS2dnskjz1RWblntpzVgrV6VBEO0OT1W37XvfDkQgIeVRyRfirsh4l6O2269C43qhDAAOh361xoAQA2VTI2FlD8FAPK0L1V1uf/WX9K0Adj7p0BHJAAP+48IAPDznXPOKfj9330Z+vEi+nFP5obMt4qHsfEpfOSjn8Q1134T9cYEOr0Irs8AosDU9ARanXl0Om3pt/HcQOwGSU0nzVySagojsjrv9LBt+xS2b5+G7+VI+D607BCPZz7nWLYDVZImADDXrmDzjvPwmB9/FuK8hrQIxdHAczkqFgBQwEF6+pX8PNitlVa1lAEwqAaxH7jC3n9W/zNxQkhJ6eIaK6sy38+pKzaGjiuMgjSk/VQFThJhxnGwswA+8Kd/ivbtt6GZxfC52Uu7ujIS7Lrh/Rp+jIdWC4Cg4FTPdlx0nArSWgM33n0vWqigBx8x6b1uYNo6NCEgCEA3CstksnYs9/PW/cg83QYu6/pAJwCAY9u+1jXox++Xjg8AoNczSOJIZS9pBfF8FQacUL0tzV3p/pKUuoHxubfxxTAhPBoauTQw2SNkQM233C19LZ7BCgCo4J4AgLJv0saXgapW/4fBpP08ozT2cvXfMPiMNtJKd8XGH/az8N+q9q+gBBNY3ZNUwZ8Ve1H+5zmqGqYm7pJRlr/LuEn7V0WqhZD2CQpXanIvIIFoBqgTA1l5rCRWBAxQ1W7VEWKMdiwtSEpOtj37NubUODJbkhSsOD5S4Fj5MYxBzT018YLeK2pEqKBkTrC34gvNt8j6CIoeapUefvHnn4yTtzTRmb0PU+OhuMKQ9ckiB7U+tMDy4D1OMAAevLE/1nce1InMC2lBYggAcIaSki7F1zwTEMAPA4nhySBNKz4mtu3ElpNPgx/SfSuCw75wT1tuCRZQrG7ARR0IAcoK1vJPhW0AVfT6oQiHZvkCqkEELzuI67/yr3C6i3CzrkRE3X4bKVu7vXFMzJwnellRRgYAE/flGQDVoCr2eZdfehnuvetuxFGMahiiGoSoNet4zR++VmzBmfSTbc4Hi6qWkq9Xageo/A9zbhzrTTCAMnNc5nWNWh3fvvFG/M0HPmhcZfSsIQBAh71arY4mhc4XFvCOyy45Ng0AaQ1mS3MCP51DmM/jmi9+Cl7R1YKjX8W++QiTm0/DRU96JjI0AKeOxfkuZqY2odvpLg8AlOneQv9nYsYNNcsG/etEMA4cOoD51pzQS/iwfXT8HSGdG6svOVg8T1GoJMHu3buxZ88eNJuq/kgAYHJyUpJhIRgTVV7CJLCH0JD+L71eToibvnEHPvvpf5ODq9uJ0GiMS/U/TdVywfrrDpL/JSCAqtWvRgxZjQJ4tHOnfPiWBQCt8q59HQE3rCq8Ed6zAEAZ1hv00zPRJaUso8Ud3QLq8odiH7Q9LOgWIJllCfAYrAGTbDI97eeohmPYv/sQDh9cROg1xNKDQhUK/YuYgh7ckrgOWwBAb9uSBsBgIVtlZjnsC/R6XWEzEAjwfKodezjppBn88R/+DqL+ggAAPlsWRNWzgrHxaXz045/C1dfcIAyAdjdCEIYi/ldvhFhozcrVTE5MokIwApxfRrmZgYnIrNPBIMLkZIgdO2YwMVFFmmjPI90LhGFiqDtHey9HnyfChl4DhxZyPPKip+KkUy9E4U4gLWijFIoDwJABMAoAcEyHSbMCAEtFAAV2oSo1Cun9j1Lt/acdp2g8LK9iOLjM1eavVCu4wZPyj0wcJvJeF1MVByc5FXzlo/+Ab/7z5zCWxQiLFL5ZKhIgqhvswELxoagBIABAQmvOAC0i5rUG7jw8i92tDiLHRy8nNZY2ZmwD0JWhWgDm8DTr6fgT09Y7m3/wv3cCAHjoagDYMHK1+b+WBsCScpdExFpZtu4TKrxrGgUsU83Y1WlyqirX5arxUZ/5g8lreDQl3RZ7WlqHHNrVajsCrUFVn4e/ReFaJsqjFXpbaV+aoC0FAOQ0LnPgl1m+5d+3RQgLAAi4X1CF3rShVUwiL6/DxFqFuIb3x2oQaZIvBsq0CjSJvdUNEF0LY8MoKYkBBMTekOetAMi2u00FHNf1kHZBpfmWdab4Wvwe/4ge1QoPheGXCuWOsgdGGa0yMgO1ZsZrhQIAOe+hp8BJGsHNewjRwbYNHl78wufARwdu3kUctRH4yqKzbhPr+uzH6ZdOAADHaSAfhJexAMCAp1MCAAaMAFOIpZi7ODD5jJNz+ePWGzj1EY+E1xiTvYgFJlZ50pwMAeZ9Op91NzBxqdXtke+S+p/AccncrqmNqd9FLexh8eD3cMPXv4AwT+DEHbiVGEmeoPB9xE4TzclzcOFjnorEqYtC/UoAAGPiWrWGT3zs4/jIhz6MnTt2So9/nmYi/verL/9VnH/hIwRUs+KfVrzVssn1nDGPcr3vOGkCWB0Avv9Yo4lPffKT+I8vXQWPGmNGY+T7d9whP6M4Xy2sYX5+Hpdcfin8Ot3N1rf/cfdikSmo5Kg5bdSdRVz9pU8C8RzyrKd6IwhwuJXjSU/9bxif2okCDbQWY0yMTUu+7Mzd8UUDxJeISEM5et2n2ecgveWkb2sFm2J+rU4Lu/ftRq/fGzoAiC98IWCBiLqxEzoIECesxjpCfWD/f6fblSosLRFO2rFDEBvxcTe9cCoEqECAvRy7WSlSTcp6Ff/08c9L1Zo9D0z8a7WGVP/7/UToFisDAAbxN9S2FQ+JY6oQD23YLEptGQD8LLb6Pzx0SBHWz2tFD5cDALSSoVesrdgqZuX7LhrNKppjNbGnob+vqs4r9bj80E2DBGUPcZSiXpvAd2+6XZgADg8zYnbdnvaJSOai/a6cdGURQNfRhEY+gxEBtIu5XEFhv75aZbDSr2q9GzbU8ed/9hoBAOKkjyBUpJKv3xybwsc+8Wlce903Ua2NCQDA9hExHXELdKMWpqYm4TMAgSvJP9FKBhcUOiEgkuV9VFwyShIBALZuocZEHzkr2tKGwM92LP3XTIB5s+o4MJfgGc9+IdxwE8LGJmRFIAyUiowP6f+qASDBZimBZkXA0lYVkim7NPD11W+ZX1mpj2h5RFFFsV6qGB/slU+ftQCAIslQazQw3+8iqAbIej1MuhVsyjO0br8NH7n8MowlEeoUjSk4XqrtIQBAmTopy+mhxQBQjInASQ2tLEfk+ZiHg1t27UZEGx0epMZH3B6gBAJon2j4HwNpnQchfviheMsTAMBDGwCwrLKVJuPqAIAWGYaq/6rmrvR2CwRon7lW2IdMRdkXHXKzFMg86qS/dKGGJD6kcGskVRKaKkRDRxN//cOIWr2ija2e9MZrO4LsoOa6h+1+oyMzEsGuISBnX6/82sN4gyK2vCarjWDF/FSHwLYALNFIKIEcIkor1X1fmQPWKcAI/1kXgAEjwIACQ4FB64Kz3gBYbuiKTk3lz778/FIbwZUo+Cv9/oCp4TCyIquDY+XBd0mxrcBhW2QRIaz0EC3swq+98Nl4+Bnb0FnYB6Q9NGo+0rgv912cYo+7NNnRb+0nAICjH6sftmeKhpQR8RV2YRkAsAUHU+AinV/0NxwHvX4sbhRTW7Zh0+lnSpwiGh6OIwxT2Q/FCtX0thtnKnJ8BwKAjPkZqlYKxGkB3xsXgdNqNUKlOIx7br8au++6CV4SI+9Te0vbHjMvQJTVMD59Dh79+GciygOhqq8EAFAEkEW+b1x3Pd7wutfjzIedKQAA6ev1Zh3nPOIcvOhXfmnQgy8R9go52xEgwAMAAJABcOUVV2Dvnn0oxAlNzyQCAJPjEwIAkNUwNzeHS6+47BgZAC6SjEz4DFUsYiLo4vqv/BOcdA5xf1HuT1x4aEUVbNh6Nh5+4RPh+dOI+i58r4E0KdYAAPQ8kySeQT9BAA6uVbBnRf+u++5Cu9MRQECq8mJBp7YT/FrxXKncttotAQ+oHXDPPffIZEviPs4562xs2bxZ1la32xtYBjI5ZrJcvplDAMB45jo1vO/df4/Fuch4zQcIw5poC0RRLIILSx+WCm9kLAetgivTwNcTGJTf0wYwFgmyDABL/7fP1cNmKQDAeRyGpMcMr1efP6T0p+LbS5SbNLQE1VqI8Yk6qjVfDicVHjNa66NIE3sQBQDIUKuO4YZrb8TU+EakcS7UctppsHKhAICi/qMAgIDZxpfe0gatcFAZAGC//thYU5gAZACwJWR8PMDbLn49+rEFAEIBjngoNscmBQC4/vpvo1prot0jQBCKUj0/Z5rH4hrBa1QAIBeFefFyll4gzkGyDQrE/Ra2b5/BySdvRsXhgR3B89jXeGwAgIxFzt75Gg7M9fH8F/0GFrsexqe2Iy8oLsXBUfo/7QJFBdoAADn9OMma4bgKNdw+bMXF1InNxs2Kfz9NRQuB3qdcVyJywgrXKvHT6gAAqxU5muMTOLQ4j7AWIokiTPouxuMYG4sMl7z6f2A87qOZ9hGQ6cMAm7aBUv0vBOWUbeIhCgC4SY5qrYGFJBEdgLzRxDduvwO9ioceqXYmyTAYOlySaQQEMCtZ9teV958ftqDjeF7P4FOvL/4fYmXrvqgTLgDrHrrj9ourz/21GACi52qSYJv8K7196EKjMYtS3JdQ7bkrmwRsNOG2scbq+6dERgNl7OWGhDEOr4/0f81UqVxPy1pNmGXtGwV9m3Bq0WNtUIIjJ0LJq9yL0Yr24JSxFPYKA9ShDWCZeWDt/uy1WJHCAZggp5oL9iGKdSDPAvNZJAaQvw8/o+oAKMvAtgxYG9z1TCeOnT3zrRgXi1T8zGJHPSoCdsSbSK+i3r+RpMH+e4mI2Gg0KQxMR2IPsZ52SfF3UGR0B4jgOxH8YhGPPO8UPO3Jj0Fnbg/G6xWElRydxXktUJmYaj2f/3j8zgkA4HiM4oPzGisDAGrTpy2kKgDOxJ9sRO53vTjG5NQ0djzsDGBsAp00k5iZLTpdFmH9AH4YakGWwJ7Ed+X2VE3XWXh0wwCtdg/VcByg+GXQQb9zH279zheRdA7Cz3LE3TYcJ5W4NXE8RGkN0xsfjp/46edisU8Q0Qi1LwPFUQMg8AMc2Lcfv/mK3xDLcp+OKWxZYstq4OCNf/RGNJtNbYsVDTHV9zrCBcAyAeyGeRwAAJsPW3e7WljFH77xjVIMZeuCsOCzTACAqYlJYb0HXiB58GVXXn5MGgAU43a9JrKki0pyGGN+Bzd87TOoZAQA5mRfj1Kg2tyI3Qci/MwznodqfSucyjiyjLalwbAFYEkMNoqgrNBrKZXnSoE77rpTEA3x3GUS5nsiGMheDFJPqkaEgqDArd/9rnyfE7MaBrjwggtKLL7ljzJWizkZ7cZuaW9+pYFL3vIeZDHfl5u+8a5lBmkpVrRKM4epiPFIsKA99VLNNM99oJawPZgk2TOHkp0UVuRwKNRDoEUrBWRZsPqvVMahBoAeTJYBYEhs0lPOygcr/hnCmofxiYawAZK0j7AaoNVakAo6B5tjSbuMuM/j22cnIuZn29i/56A4AVSDOtqttix+2uYdnj0kgM3U1DTmF9oIwpo4LjD5rAb0WTYBhFgyWS9jFdAZ2igpLVMCIacQxgcv5z3v/nMcPLQL4xNjoi2hZRoX0xs2iQ3gt751q7gAFLQniWPRO/B8B7VGKLoH9HgWDN/alZjKjtJqcoSBi05nDs1mgPMffob49larFEqMDAtg9ezDBgDlAGFQAWDw49QQJR4mZ07GBY/+KTQnT0K3X4Ef1IWdkKWc67GgowUrLZyX4vMdyHxNyIiwlFTTG8kpqsQUBbqk7z9R6j+RXKnAG60N/u5qAIAF68rze8mhz55FrgNWUqgpAaDmAJMosCHP8Il3vxN3X3sNtoU+amkqvtFc24tRD7UmNx/RjV0RALD0UTIYyJYQI05+PlthMtaSD9T6eyBflwwAN2NA7yGjuBPlbwrgUNTH3sU2DrQ7cOp1xHI/mXx4AgBwAHhAW2eVBxIAWAvAPFboYbkEY7m1suJ9WCP5XzVA/QFrABwxlibIOpYWDlItKQzGR0buJeFMBjieSZwUXltmiZeimAdykv8AX3u5uTrYa1ewdCOAysRaadj6p1y5VT0hIxps+uz1NS3Aaq38DCB3FNZxwzmpSvpM+izDwAL50gsu/fZMSIeARMVYDkq7JBmOSxxATOPAyDWUgYGlf88FQF7tsbqKveqRrCxCp+f50sfw/bingUmvR0Vptf5lRd4PQmm/ZJCVJNkg6R+AAhQbFIcAggcKJI8+yvfd/n25uWDNHlcag9X2D35uWmHZx0pgyYrXJi4+PI8Z0njSNsl/SHMExYEpfuZGKJI5/N5vvxhZ7zDcrIMJOu5IK4CPhKzJB9MF5ijm+w9wCzjxVvdjBEYBACksGBFUW+ujnlZM5rYfSvLPdsV79+zFU37mqXBqdUQEBQhEmmWtpswaT9tDRwEALWEMBaq1O6ggAMYXzjwRuXSdw8j6e3Dd1z8Dv+ii6CdYnJuTfIQAQEz7cHcS9bGH4cd/8tloJ+6qAEDI605SNOsN/OLzni/98zkTfVrq1UJUAgc/8ZNPxAte8ALJK+lSt2HDBumxJyjA/HNJ7KvHqdnsj+Xk1pcon1k8Aw4fPIR3XnklPNcXAIB7HPO8u++6CzPTG4QBwLZ36uBd/s4rUB2riSvDcvtUuYC63LQgAABUgTxGiBbGwi6uveqTyPr7USTz8D1qPRSohOM4OJ8hqG3B05/1QqR5E/OtDGNj03DmlhEBXDZoXCbYErE1r4I9+/bIB2KCxgcBANKTheIus8cR8QnaB963a5dSE+IY27ZswSk7TzLJw3IHmaInTBb5fD5siwAHO+1XcOXb3ycAAPexgTiNEa+xyfcQADAVH0moFWFnAnns02DlVVu+iWWPWitSs/QalwIATHBttd+ew6MAQF5oVYPJJdWFaQ0YVtkKUEOtHki1nAAAAQJWQTjZOCH5O3GUwHdrcBFg/75DWJhtIXBrAgjQa5PX+NiLHo1rr71GghWq1tLCJgjrAgCwhYMkyrUAAB0DrYLwD5WRCXCEYYErLnsz8qIrbgVklDC5ZO8KE+i//9BHcdPNt8H1quJHSv0IXn8QugJy0FWgfH5JfcWAV+qhXQiA0eksYnw8xLZtGzAzQxsRLkwKMxGhW10E0ibQ5eBg8Hf4KJwGWt0Cp535SDzs7B9DfXwbenFFPODl3mZ0eWD1hwAA2RgMmnwRDJIewLg/0FAQIEMSZf0cwrjgWklTAQEIAMjPDJeAn5C0rNUeowDA6EajcBLfT+0+hXWCAk2nwGSe4ppP/SOu/uQncVIQoEY6VxzB45hmsVDfcwZ4D1EAgIehb3pkecwkFRdRxcNimmHvYgv7Wm0kfkBDSuGAVHjPGfClCgDIujjmJHb1iGF1AODYoYfVAIC1wAe58kESvfznOAEAaMSyTIo0jGLuR9D4w/7UlSqxo0maHRWxpmKibVlohkJvorNBxd/GAPrV2O0NmpaOHN0h2/DIFrGlAIC2GNhzWc854zpgnQcsrd9oxGsLo9L+7Xk1Os+P/PcQ2Cj/TAGAlVG01QAA0RBY4jo0OjssC2H5M0YSVwIArop4sQLHz+QFVMRXWi/Dq9HWAHFfMHoAZLJJylFuJyv9vQzAl5+jY2Ba5I5hUo/iJ6P72aqg1AAAIABe0T/iKircBDhFBK9CAGAev/yCn8XMuIuxIIXTb4lSN9+b1U8BUh6kxwkGwIM08MfhbSUONGtFYCQyro1QnykTSntKUK0jSjOx9SsYe/oBzj3/fP4AfdeXNh4FAIbMYt1Rhu1M1t7O6lTxp1Kk8pijFQx+0Agpw30IswduxW03X4VKTt0L5hkU8K6IhhWdB9KigbGJM/DYn3gWOhnff+UWAJdtMmkm/fO/86rfEhcAAq4sPLHVN2wEOGnnSfi93/s9FQKsVSW/Ya4gzOiRBb4k3DgODABb4OQ+Va/Xcf211+ETH/+4MKgJinL/YB5MAGDjhhlh/RAAYMGcAEDQCE0L9/2nQZYBgMBpYzzs4pqrPoUs2gckc/A95rsOerEDJ5jC7v09PPcXXo44b8ILppDm3v0AAHQ+LHnwkit+BW1jDXh4blZbBGj3ZpB4/p3AQL3ZwLe/8x20Om25MbxJ551zDhq1qvGXLL+0fSNVeLXPl/kmB4sCAfv3zOHv3vcJZH3VCrB9dXro6eHF7+uhP+yvk49iDu2hRsBxWJHLvISADEYIwgIAsnhow5FlmiSan5PZwESdQYSyBUiVMwf8iA2gsgAqyKg0Lii22ouJNQcr5PUAQdWFH7gIAk/66zvdtlThOVE5KSmU6DlVuE6Au++6D2k/R+BWkfQpVFTB4uICfvOVr8BHPvK/ZEEtLLRE6ZPKxXGcCxWHIoC2BcAKBklgYyq8Q/CFwIP2Q1oAwPczvP2tb8D4RIDZucMCytTqDSMw5+Jv/vbDuPOu+wDHF2ES6gOQVc/P5odMqHhfjaqwciCGlCez0jlPqPxfr3kCOJx99smoVPry95i9SUJhXzmJXq7qYA9NqpcWzhjmWzl+/ElPx/SmU1BtbkaUEAComT5Um/5R/Zn/0TbJQ0HlZxGHY6AwXPyWrmX7teKUNisZEn411X/Zqs3cXit0GDIwlp/fen7wf6ozwFnkOwVqTo7xLMHsLTfhf116KXa6LhoE4ZK+bOYRK0eeK9jGQxoAoKptqqI6VGTlodorHBzodgQAWEgy9AogZZ8vmR+8/4KYG9rp6gSOB2ZTGryqBQDu/+GzXEJmv1dOtlZPQGzZYZ08hGMGT+5fC8ARycAJBsAxz8+17vzo/lVOWER7hsm2Sf5FQLZEn+f9GvhYDyj1tvo/vPTR2b8kwWaV2jyOSJakPUuDZu7hch2Fis9pz38uPebDQFpN4hjAylwy5+RoBVzeZ0m7nrVX1iu11yG7Ns/AVe7C6gmeZRIut/71VVfTyBEAgKAm7e8IILPn1cZoYgttdA6490mMYsbCtgcQCGGxyIxH+V7b6x4FAJaex8aRZpXPv/r+Y0DYZRgX5b1s9OUH10CdIZW7RkUAAFeo0jxIHWorIEGRdxC4fZx35lY84ymPRQ1dIJpFyDZEnh0nAIBj3kMeqi9QLngJ6FQCAHRM2O+fYGpmIxY6XXT6Cbx6E6eecSaa45PIPV8o+ZmsR9lZloAA5XG1LQDad6di1cIAd5nLFKgkFYyRYJztx/duvgqz+7+LImmjUrhSKIziHmLmcrUaojjAhplz8GOPfRq6RRXpKgAAY2QWaQkAvOuKK3H1165GrVpFGmsxsDleFyDgVa96FXZQSy4M0U9iza0Mw6j8OR4oAID5FJkH73/fX+Pmm26SMWIOxb2CjOt777kHm2Y2CjOKoAa18AgAeDUWEdcbf/FsCoQB4DsdjIURrrnq08ijfcI6Cr1MjpFOLxVdstvuOoTHPOFZ2HbywxE2Nsv3ndkSA2B001vrcLYUEPZi7Nm7F7v37B6IBpJ6YSleKi6R4ls33ijURiaTpKCfe87ZcJgQLtmAh8m/TeJtkqyUcm0zCIIQN95wKz7/ma+ZFgBNmocJt7EhXBEAMAwAk3yvdxNZq8plKXt8fduDaAEAS5EfVhsovqEL0YIWBAGsBoB9L03aLAJuafeq9k8mAEXymCD7QQUTk+MCDJBNsGv3LtFx2LZtqyrkugGyhOi1i9tvuwuBG8KvVNFpdVCv1XDgwH782Z++WQCA7972PXgeaeuK+JP2Q2TOagDI5xwIKupBbx96/zKxAORX6wJAcb53vO2NoFRDp9MStK7eaCCmMF19HJde/i4cnm0JyEEqCxe8H3riAuAFBBl0Pui2pUexUuP5DfGsU0qty0OZojt9nHvuKZiYYPWd3qE94yCw8kwfbQFYktwgRLcfFw+o5gAAIABJREFUoh25ePZzXwjHn0BQn0GSEbypGoufWDolKQbIq8ypFOy4yEHKIL0L2D9oBRoFlVJKvtFmjvqxJP7sdVTxPRUF1CVjPK9XqQCtCgAYbpeEkIWr4o7swGCLhpNirEjRWFjAu1/3WmzuxxgjpSlLxWEh9gok1ACABj0raQD8KLcASADOoWPgy9vIgNcLkVQ8zMcxDkd97JqbR4cCjlzYFKwUqyjidGbTf9ABgGNjAaxEXbPrZK0AXIRD16uBcAIAWLX6u94z7Qf5e7rzrhwALZcU2iRYu7yUYm9bAOw5Kwy/Uq+5TWaHlWN9T5tAr1SBX+58HzLArP6Aip9aAMAK/lGHQIJAa43HvtVBtVc/uTLV9LGEWWDGZSkYMHyyvS6tD6w8fmtVeBWIWOaOm0h5tfhGxGwdtnuGeg4b9ppa/Wm7F39mRQClNl7SXGCwQwYAz7wj9BkMa2IU0DnySlePUtf6/ArC3L8AfCkAoMUmAQBywwIwyRHR8SRpY3ysgn57H37/t1+MIJtHNW8DvXnUQl80FE4wAH6QO86PznstAQCMsLBW6g1QCAdRkqIxMYk2qfhRHzNbd+CMc85DzJiF9H8WJNQLo2QXPgoEaMI/ZOsx3lMAIHcpIlrAzzw0gwJ5tBvXfu2zcNJDyOK2CIxTi63VbYmVdTjWRD/2sWmTAgCtjADAyjaA1AAgAEALvc//73/F+9/3fow1m+ICEKexAgBeBY9+9KPxay9+sdjTj09MIIr70krHfKe8ui0AoNnTCM66jqlhNWUIAExPT+MNr/8DESmkDp3Pgo/joNVqYfeuXdiyabMypCpkJXdEA6ASkn2xsnDh6pfE++YbAKCLZtjHNVf9E/LefjjJrAAARZag4lbR6hVoxyF6WRPP+YWXqP0iNQCOFQBIiwzVRk0Gnur+RF+YqLBqSTo3gYBavY77du/C3ffei1q9hvmFBZx22mnYtnWL2GKRmK6PpZNMNlZJdrTabRPmNM1QDav4l89+ETd9464VAABlBJQPkHIyftQB6hqT4mgAgPJLjNLYyog2gxFOZmECGCsjCwCs3AJgrXk4fAoA0AJQwC8PmNk4LVUJVt3vueduCZR27twpYElAj81+jqRPkYp70Kg2RROAAECz0cD+/ftwxeWX4stf/g/8/Yc/hG3bdiCKaJ1HICAQl4DQZ4CjFQorAjhE+m0VgTShFHFMOnwhNoUC1qCPd73zLWi1D6Fer8qCJoLX7fUxNb0Jb/qTP0fUZ3WVAAD7C4FqPRQAgJ+Nr6nChPrZFZw0S5vCIoVWZ/lZFhcPIwgIfkzgtNM2I8tJJcrURuEoEpAh+DIUZ8pRxeEFB5VgGs/5by8SLYCgxvGmoAr1CRJUQKofmR46xzMe+KL+qwBAKOQNtWgRxopUTpReleYFev2+fBUzRiMIqK4cZpMW9dejC6A1CC4FTBXmodTB1uoFBziTagx7IzOMIcWmNMEH3vwnwF33YDrLUDXKx5EAABk8akg8RAEAuZ8cAyYaUvnh2LpysHZzoE311wMHsJBmoDMr6W/UfiDmKP2iwuRY6s6xjjNo3b9iqwbrfoElScvwVezeujSpWeldTgAAD2UNAG3hH+5fo8nYai1YEuiKuJ6Co4OHJJRKsZdkVLb44T6viarun6ohMOKQU3qt5QCs8jUO9mGBn5W9xzPYCv5p4KwgveyzwliztoNHJq8DRwMbxBvhZcs0GN3Dde9fLwAwbIcwEIQZQhsej5wXI0tYut0dV5J8Mu0sAMCkWthkOQEAgp7UOyDTbsgMFBCbIyEWgtrGaAs45X1jVQCgZPe40u6ynAZOaaKYlrqVBRdXAjh17+YdJ5rroGKSfwECBODnzyloHCH0M8wdvhsvfdHP4dyTp5At7sOYlwj77wQD4FhOn4f2764GANifJVyHbDWt+KBc9qlnnYvJjZvRp3YWC4BL4l+jByLOYeV9pRQjD2xBCQCQ9ZjAKXJUiwANL0dn9g5c97XPoR70kCc9RL1UilfU7qJeQNCoIc1CzMyciUc//ulopTWkTjhgB43uZL7rS4GFMdadt9+BN/7BGwUAYOxM5zA/dDE5NSlx7cUXXyxsdBaXuS9L/7+Jd4caB0uds21rw3pnkrDMTJ7JveIPXvd6NOp19CM6jVEY1RW6/769e7F96zbRSSEDgC3tdAHIKSRl9OhGc0m79618berjVggDoIdmGOOaqz6DvHdAAICqmyJP+6g3xrH/UBtBYzNuvG0vXvSS30FWGUdQm1geACBFzT5WpZcB6OcJas260Bz27NmDufl5xKn2/hOB4U2g+Nx3brlZ3ALCKhO8Hs4m/b9eE7qxtcQyEfFgMthr4KCROsEBkd7/NEOj3sQH3/9h7L27ZTQAbAuAVpttFf3BBgDKN698mCwHHDDxZ3LMpJ+VZ1bMRxkA+nu6OAUUkcRRLY4UAOCkZ2VcpcYnJptC/+fPDx0+KADAzMyMMCgkMspdzM8uYu+eA2iETe4WiKNYGABzc7N431+9F3fffRf+6E1/jJmZTVhc7KLihqhWG6LAb20A5UCk2JlYX+g12YWh9yxBvx/JdQehrwqdWRd/8d634/DsHkxNTci8YTDQi/qS9F92xbuR5WwnodqvWpWENR/1RhWoaEuBMgCo6WA2LSn683+uVLVpdTHWbGBxYVZEBxtNtgHsgOuRgleIdeRqJEpbgbLgUfkrzTfmWj627TwXP/nkZ6EXu/DDSaoUKL0zT+E66gBAUGZFAMCol7KiwpIy60lkzJBWTts/1Y1TqiHHYEDcFk95JpMrB4DleVZOzORiKgQZVAfBK3wUBEwYEPMy3AyNPMWmLMFX/v5DuOPfvoANpGJ5vBcx2pVEhAO9gskvAQSZAaVuZXtNw0rXj5oIIPe4JE/hux4CofZzATDp8EUPoFs42LUwj8NxjLk4Rcy+MCLaTP4lUGSVjHvVA/dYrbplAYC1mF6rXZ1d46PJ/lKq7vKvoDNkdQBgVYD1BAPgPzkDgD3oJRs/AyiV56y1Arbza1B9F+eUQhiE5YqXzChDr1cGodpbaW3B8A2MjgoPLLpfKSVn+FiS4JcYgkeyBEpds0Z0lgm8qsor7qCWhIYOKqJNwhvSeU/qrBGh00q/7qH8U2YDDBh/g5+ba5WnHguAaFrobHQ8oKIOz5NVGQAENQueedWBM5QwGqSqrur4TPxd0bwxyv+mb1/AbiP4yzPPMgBsRc3ejZWCYPm+oT2vtj+tzmBQG9/lbCBX27/KDADu32K/ZhyVaKGswIiDXNrkcnS7s6j5fZy5cwovft7TcfDeW3Dq5nF0Fmbh+FTcWauR78E5Hx64dz3xysdjBDTJ17nDJNwKAMr+Yfa7nMr+SYZKWMPYzCZsP+0M9PlDEen04GQ2ubexmzJV1T68HMNZrpZ9vgUA+kCaYMxrIiz62Hf3N3H7zV+F57TgVXLkmYu9+w+iMVGHS8FwsnErNYw3T8LjnvizaGVNpA7d2vR1RyNZJsvSbsBYuNPFK1/xSoTUGHEqAgCQ+btx04wIAP76K16BCy68AK12G82xMcwt0GmjajSudMR1zIajfzwAAL4aNc1uu+02/NVf/KUUHCO6lpHu77qij3fo4EHs3HGS2NWLrkGW4R2XXYKURUjG2yWB2iVn3Kgg/5KJY863LIbnRGiGCa6+6rMoegfhxLOoegmQ9uH7oegApJUm7ti9iPMf89PYecYF8KvjqwMAawWGHMzUyUXFmImJsAB27UKn15XeLlV0dxD1+0IhJxJEal6j2cSOk04SFwBXKpCl2z5AmDQ45IMJP2kk0lNHVfQ4wfjYBC59+7vRX/SQxWo9qD3hGlAoPVxZAzbxWcoAMAG4gAXrf6zVY10+wFZiINgDhSJ9FOyjuB0nSESFeI1QZEEOq9B2KpdU963dnwEAWMUlABBWfUxMTshrEFBgnyST/1qthn6UwKsE2LNrH9rtHkI3REZvyMKR/n6+/wfe/1eghR8BgMXFNvp9ZsxEtgKzMOOBEjEdFSwAoBUYrXRYAICvx+ugVaEooKcdvPPKP0Ne8HNqcqtWHg6uu/5b+Ny/fJ5wgfTNc3tTAIDuAeybyUQ4kG0JCgBQzV7tDjXQIwBAkKGiWgUUSCy6CIIYp5w6gw0zVTigfoFSNNd6lNWl7d8z1NCO6njkRU/Bmec8Cknqww0mUDi+JuySHPLKCcroPLMMgBy+jjPJ/jn7WHkpHAP1X42SGHFC6xRb/TcBLBN0Q1uUOc6K/RoUxjJ7QVaV3VSEAUAVfwMA8EolcOHcSVHPY2xMEszfeCM+d8U7MZWkmAw9JHmMRfThE1FJKDzzEAYAHCK6FXgZHQEAl4CIw966ilD/OxUHB3o97Gt30c5yJDnHV8EprguO/wP5eKABAJuglfe2o/08JwAABfYeugyApQBAOfCRE87YuZW/XwZgFQDg/qV7mk325TmGbi4xhM3GLVvMVOAJv1HEthx2rrRejkz+TXgsNnfagjYA5s13jEGBCdAV9CsDAHzaygCAJvZlwH+oC6ArR2KLlbHfo1iGWkHSazIVv5GjcJhAH/lGHGNGb8oAIIBszl6jbWDdXggA8OcqBmgDfcaG3P+sxfDyIED57BqdBwQ/qAGxsovB6kMgcQIrjOb8HwXLl5yVpZcaPM+w4eS4zCs05VImnfRVc59nD0SBxdYBzEz6Qs199cufD3T2Y+tEgF5rHm5wAgA4iol64inLjsAQPNc1oAUhywgiCMX+/oxOAI6Lcy58FJxaEz0Cc2FNyFNawDHr34CYmm8oEDB6RqtoKfcyAgAMePoiDD1dmwS6i7j9pi9jbv9tiLv7Ua8yT6jjhhtvxKlnnAqv5qEX9xDWJhAGm/CkJ/88FpIGUqe2IgBQZIUk0uz5rwUhXvaSl4n7GGOufhxJoXOcbc5FgQsuvBAvfdlLTaG5KsVnKVCUkv7jDQDYHJNAw6c//Wl8/atfk5icLQAWADhw4ADm5+Zwys6TxeqeAABziLdf+g7ERSJWoqMAgN3rVi2A2PMhJwDQRzNIcfVVn0PeO4hKPIuamwBZJPF9Xqmin1dxgN1HaOAnnvJshI2JpSKAdo7JYWr+sdz5MviezAXCF0C1VsXC4gJu//7tWGy1RPWfNIywWsPe/ftx7333icBYkiU45dRTMD4xjma9hjwmMUVg42E1SP6p5R0eHEz4aQVIJgAHl2jPWHMMf/qmtyPABuSxJ1V/a/nD3jvpyOUBU7IBlB5qkywN/G6X1QBY/VQt/3QtAMAeIvZ9LaVQqSNUyaVyrg42k30m5uzXZ3W7F3UHWgDlw6g8KfT9Ne01qaIBC/hdWjJWBCFL0ljYBXw/Js4TExPodSIRAbz7zvuQ0y4CLtI4E59KofXnGf7yL9+DOIlwxZXvxHe+c7NY8mVZRVoBqmENRUYAQK5OkljqAvCrev0qAEOrOn4eBQAg9ob8rEnWxlvf+npMb2jI3KnW6qBVZFht4IMf/Hvc+r07BWyQvmlWCdi2EHoIquyjz0RIksCQPqgQwPceAgCsaDPAyYhQjtXQbh9GrZZjw0wNp51OHYTIiDTZ4Mfc2UGgphujjIUJ8LTgwuq+iwx1zPeq+OmnPhczm3ciL0K4flMSvCTVLn7iYAwyhRZqez5F+EeRTeEvEACQpcQKsYIg7GHqi4sGgyQT0A6CWbVOErFIIodH0cNYDqSGAIAm+6Smejk/EyGRXEA99naFWYINWYqxuXn81e+/HlP9PjaEHM8IrbyHxvgYEraEsOptDp7yAaT3RVe3pYdyVJj06PVr8LfeGHYt2Gat113r99eKOhjg5V5F0OlKWoglYFDhoecjyQu0khT+1KSIAe5dWMR8FKNPQUCOF0EAHszcFY+4EBOSlvr5hiM5vCqtgFm1iPLVlrrqSxVCGenSoPBopC3hsSQRTF4FvBLmjyqyl5Ol0QOsfHboqlPdCfso6wEMK3N2jgyfaCscKfeYowDwlruXsrqPqKCWZvKAYWBOqCMs0Za+qu2TtOmUmf5L6igSW5mUQxIoCiM9hG0Ayy0ACtyXklujm7M08Ruq4cu+zCBvYMNngj0RS7Wiv0O3jUG7mE34RH+FAMLSnaI8f8sMhMEctdcoxW61cFSLV1uNLzOhNPqUKpY5O6yw3kBgz769TL2lgn+2oKHvPUzSbfK/aoForQ1MGBKWlbD8brkWAJAWjrQSutRmMhOeib7ObbUGZDscGX8iuGscGOSzVxyxt2UMaYs0Ay0AaQugXeCRIowWgOeAdluLqwIArMyt9OA1eoxhRgCA8p61XAvBgAFghIclDBYmr2oAKACgLIDMKZDELTSrOeLF3fiV/+epOHvnJIrOAXhkB7oEAMo7Rvk+2P1uuO+Z07S0X+rJsN7HagDxel/zxO/9YEZAk1m999RR03jA7BQy9xz08wLV8QmJPZ701Kfh4HxLWhTdoIqoFyMgO4eH6cANxOwxUlAchgsyRwcsKm1rIkjguCnSqIuZ5jjS9iy+fe3nkfX2Y+HwPRhv1uBWqvg/V12FCx/9Y6g2a1jotDA2MQPXHceTn/Y8zEV1pE7dvN4SKFY+CC3/qkEoAMDU5BRe/pKXodPqylojo9gLqBvGnCSTqv/r/uD10gJAlvn0zAYBA4aMCF0qS1bYMToB0EaUgATztve8573idBf1evJ5yFTgHrZ//34szC/gtFNPQ7vVkfOK8e/bL3m7AACWAVBmP5XzxNVmk9x+WqMjQTMkAEARwAPCAKi5meTXvheinzrw6pPYOxfh3v0tPOWZv4CJ6S1w5m/7QsFEig8/IFWcFF9NpJhwsWJMWja/b612eKG05mMlmdZwVPn3PNq/uDg0exB33n2nDHy9MSab/3279+DQ4Vm0Oi1MbZjESTup1ugi8F1kUSw9E6wc9+NUVf7FP1b7ovkeIvgQJ6iG9Jf1kbAvOk3xzsv/AnnchJOzmqu90AojDECwoSewFE65OWtSysCLh7JPRfaBBIFODQpHKAo2aCHRo6102q6VXBzVFkAV2YKfM5PPVatXpfovLQyGwdBpdyTAZqInB2hhWQ0VGfOC1WU5eksAikxy0oBUOG9yehzNsarYBMZpX0QCXY99ay4qSRX3fH+32FbE/WSQ/Ee9DjZsmMK73n052u0WvvHNb+Lyy67E2Pg00qyCNHEQ+GQMaF//8GHAI/MtcXHgPMp4D2nlWMjc4Vgm2SIuu/IPEdQKzC+0UK+PYXJyI66+5hv44N9+GJNTM+jHtL5TShPFA6kBwLnDaj9BBZc0JpNI2OqCEQOQMeH7h1UPvV4LYZVjF6Faq+Css09DtUpFZlo2kUoUSxuBoGWSDHNeUJOBi7UPz8tw8OB+ARQmxjch6jgIG1sROVN4xnOeDy8geFGYrzlq9aYofZLlopJ+JigcbDi62UnqLxRIDcQYNPXjRLQ0qPxPCqUo/peo0nYzlvRJxnnl2bgcnWjAiOHmxVYNblaZ2shkbK2o5Ehc/jsDuSM73RBX/tb/QHjoMOpRG5sn6pjvHlaRFUn+VclZrkT6cW1FbrAatSfS9N7qNekmaFbaUS2X0SctBR2GP7WjoV9XDo5W+v3y+3BdjD5sFZKQDn11xT6RHzrTdWs2C2S02uS+6broJDkOtdpyAPeSXN00GmM4HCdIGQwbQMcGeKLoKwk7PaX17pvuDAV9WLxycmT9NgKCTAYIpCUnm2+pMM0/lhrIQ4eHle9R+0NZRqHjog4fgaNgnXUpEY9ys+fzuRS44frlHiWUuqIQERtS7b53xx0CJtLjdnxsTHr1JCAmK8J1Bazl+CjwqI4W9iuBrXa3K2ub+zG/T9cLzntxvSCjSG5hRc4RKy5mHTAorNgqKtJuYed0+St/1VqeWjZSGVmXVjcqdo9UOkhf5neFxiu9bOxTVpFMJjS81RVXtVo47EL75uuoUIcsRw3OqPtINpD60/NVPVlvatck10L01PQADkRU6aTj6XvatXLkCh+ut3Utnh+SX7ItAMP7YhJ2ughJ25OOnYJLemZLbcCc9aNnz0ofa/m9wOzJx4CAHelhv9KuU448ywndaES63CdYaX+3wXr552tFJuX9sBQzHAUMe2Q1iqA8qcSaqMsZJvpFymwRHQBrz2xaALQip8mEnBNk5y1BMfQslGIOe5fZq8z1YLQC+Npi8xXHyNMYWZ9CvsPPXAa6bcxm9zM9nxRgkec5FaS5aUUoxXflz2ljFS3YDKn6A5aJOBw4cCvWUlG1e1K200mblwefSzzrouH2UHfm8Lrf+RW0Dt6BsEJwhPupAZBYJGBSJQU4BYm5F1kASeFS2WSEe6GGA8OWwB+SJX3iMn5AI8DiTeFpAbCS5sJAFCCKFWZS5J0KeiTa1OvYdupp2LBlG3pRIm2xBO24CNWbysSQg61hlXhySUzFHMBHv9vG5ukmugu7cdXnP46a20PcOYjABeq1Bq67/gZs2rIdU6I9QOv4EFFc4Gef+0voZJNI0ZA9xCZcekU6z3k8Mmah7V81qOFtF1+CW2/+nuiWsVAap12xPOcZ0RwbxxN+4gl4xjOfKa8QVDV2EbcCk88NWQ0mTJMiYSl7scU0u6cM4lozSsY9TtxcOO7cnwxQ/aY3vVleKIoiCQNp+ceY6e6775H8dcvmrQIWcBXT8vySyy5FXuE6PnL/OtopxJwwT2JU8lg0AK7+yseRR3vgpHOo+xUUCZnWDmqNCXGBWIhiHJzr4exzH48t206BE+/6WsENhwMogR6Va403KxNhepDbHi0N2HXzlICx4iFNcun/T7MYWR4LALBrzy71ZKzWMb1hE267/fuYX1iUG7Jtx1ZMz0wiy/sIPBd5nKIWViXYYwAoCY/pE2PfP+n/UkmmZZ3rCvWD19nrdvEX//MDKNIxODn72TX5Vx/MYVVLbOeEpaCesQQaJGBngCxKcnyuUtV1kuihqgEJqeWlyWEng/nWWkftmjeRATwyqVwzIGdlXLztjYYBgyNSRjiZGFAPAQANkkTd3knMYlHV+0GiaEAAa5XRGK+i4lGcsQ84dGggSd5Hfx7Ye+9BuZdZQmcABtNA1Gtj67ZNeNe7rsDh2YNYWGzh9a9/o6hO5gWt9XjoEZAwwiEjH9bOaSYOTFhE0yCO5bpJjeEjzhdw8SWvQWOcQYCHIGhibq6Niy++BJNTm9Bq90wlgVVSJtcVYwHIOcL+IhIQ9bCUfs9Bj6VNPFmBSMUNIUm6UMe/VACEHTu2YsPMOFwnRoEIqBDIIBtDWweKPDDK+Al8n7O+h9biHCpOiMCfQB7X4VW3wBnbjif9zLOk6ssWcD8MxcWgWmug0+nKBjAAp6RKYJFaOgKIURCzCaPnUMh855rjV9tDOQoASA3RoFzHBgC44gErAEAqzQnIyaxwc/Rdvc56DpxcbeAf33EF9l57HTbkCSaDAlE0Dy+gnadWPGzQJE0YRrRT74smQuXkfwhKyPI7itBz+ZV0rACABIiDl14mxSqshacViVqq1sr9hPeK65JaHb6nbAyyRchkIWCqarsefSBEiXe+G2GhHaFHkIezgVQ809Jhk39J9KW9g+3J2iIlIBIp0SLRoEkQmSUzk01UA1f2jsD3EHg+wsBDLQjk6/gYAVIVJbNAAoXPRHCUYGKUSOJqA+PRrwL8iq2ZtlTZnn/uwWxROTw/h1qtLn1vVT+Qa+N78SufawEDDVYVyJNaqfm7sCjM3sukQYJn/skoHAR0o74kE1xT3X6MXi9Cp9uTQ7ZLgKA+LoEOr89aq9q/87OIF7B5HJnAkLFEIVFTeRAtFc5nZeLwU5DJQdcOyfQZWBl9E3MDsNhekLEMKq5UU0jvE1lU0XegDnguNGebsDLMIWTpiTCcI2wbCwBYG1VRRWfkMzh8lmPJ/CgBAKXzVpIfsqIsm0St9WResmfeBGDHp3JpEuj1F1CXsF3WPO9HnyCxiqmm3e9ftkHOKIS6VlSyFACQZx8ljeCI9cM5TGFTE5tYir9xwjMRmQGvTYuGADgEF2U9meTbtAWYkFwTYAEBvAHopwm7nuuM4QgCUOGaPa660pYWaJYUa0qsJAtscv4oVqc6Sis9ygyAsk6BvA739Vwt1CoVxpncKzhfHQEA8pztAAERC1SyHppehKa7iJe88JnYOJah352HTwBAgC7OcW0VVBCTQCoBAKMXw3ETnQi2PKjdM9+XIMODqSGwnml74neOzwgQAMg8LQIx+fdynisKHJHXRPJ3r+JgcutWbN55MoJaA/0+haldBJVAwPiMNn7r3f+KClzHR7/XwsxkgMMH7sDVV30GNTdCFs2h6jli33fDDd/C1IYtmNm8HRHTyaCGfprh6f/1BegVG5A5TTOH9cwTVp60zCpDy3MdifVrYQMf+ruP4F//5QukXsq5G8UtBFVfdM0IFo5NjONP/vRPFCQUTTFlNxwJAGgRioydMt99wKZdCwAwQH7IPSzNcMcd38dfve99hrGkIChjDxawCQDwI23atFkK2/LO/7cVnhoAcdY/JgBAWMNpCq9IUQ8iXPOVf0DW3w0npQaACyetIs88eEFN9MR6WYK9BxawY+f5OPXUc+DMfvfzBYNVbnTVOulQBsFwIIrsDM5YjSAbgD0VCwsLYvm3a9cuzM/N4/ChBUnI8yIW9DJJ++jHrDKzn72OhYUupjdsxIaZGcRJjMnpCZx62kkkGqPXbqEe1kQtkdcgaLFH+rQKoFEwkGqKHESp8mZUg/QFDNi/bx/+9m8+ggrG4RRM1oaJvwUAePSoboACABJgptw4HXkfKkxmiVYVJFGxlf9yUrAMOrO0wngMi9kAAEQtpCJHTQRW7YylEAGAKOqDvfWS5kp1jf0jFgDggrEAgMAfRwAADC6plFlrBKg2eFhnAr4wpg0qVRy8bwHzB9vwLBVIkjegH3XwsDNOxVvf+hbsP7AX0xtm8JrXvB67dx+AUwmRpbwO3g+jUTBCQ7cBb5qkAgDwPrDti5ceAAAgAElEQVQayM80AACyRVx8yWvRGCeowFaFbbjyivdg775DmJ1tCYOEwTOBIY4RGSbVmq8WgLI5GMaHZMOScgwElvSuKAAgQtCiGRAJGEDwg0KCZ5xxCtxKH04lRuFEcgBLawitNYpQAIAkjVBveOj354VB4SJE0vfgu9PInSlsPeNROOeCx2oqWfEEAIjIpAhrgvpJoFBmp5TEi0RETnr/zfwUlkQi1U/1VNbq47D6b3fqBwAAIFDD6v0IAFDLCuysNvC9//3v+Ne/fj9Oqvrw45YIOAoCyw9wPwEAXWu6AVPjYK2QdaUVtta5Nfq6S/9trG1WAADsa3uCGpnrldx2SFPm98XEIUtF72EA3DG55p5DwNKj1Y5qK0RZgU4/xdxiB7MLLbQ7XVTEK5xsHjKimLzrn8DzpIJfr1Xhc28OAxFNbdYb8rUm3/fQ70YDX/GMAC6BBx58RM+lFy1WUIKsLgMEqHe6AlBgq5bR6rCfs5xc2Yo6f0YgoAwGEESVhLiiXr/SC8snmohaq7t6fyUgJwgrg2b7spVlZh+D+hYriARrxcJTVDLU+lKAYQVluD4Ijdy794DsHbwuHvr2j71O/ttWkC1wbdkAdLChKBGZCPY1qVOjQITWILiOhdwxYBmpbZlUORm2hITNtPovQAoZAhlkXos+eKDtSwOacU7glZwZJkGOiEjaHkALANgAgcGQZTX9aDMATgAA64oijqDt3p9XKcGna22k5mWXAwB07zcUfiv0Z3RqhLnDKj7XqlljChaoKwBBAGGYjmozGAFh7iuM/eT8M6wy20KggFAKJ+Net3oFze4NlklgWxO14KQtAmWm3Ci4ZEFR2boMU4rBPds/CJvr1qb2y1pt5LlGsVfuizVE3Y4AAHW3j3G/jSdedCae9pMX4tC+exDSJlHiPasTpICOFiKsmLGxkpQrtcm/bSk8AQDcn1n/o/RcAQAoLk2gO2fU6ootM0EjFh4EGK/XcPJZZ2FsZiM6tJTOCoR+FQ6FtVnc9dmqss5RKRyxEk/7XUw0HNx1xw34zg1fQs2LgHhRAIBmrY6bbr4V1do4tu04RdiPXrUu1/dTT30uMn8rUpQAAMvHEzodYxbG0NoKQADgm9fdiEvfcQVCv67MB6/A4bmD2LFjBxqNJhZai/j1V/w6HnHBI5CkzEtLRV1+TFM40+jTujHZAbCMquF4DJmtpRN4AGYWqJJVWangU5/6NL761a9KLkzgkn+UMeTg3nvvk/xqwwaKFTJPdqRl/q3veBt6MRmQ62cASMGClu607A4iXP2Vf0Ae7wGSwwgYh+Z1OKiK2k3MQo5XwT27DqLW2Ibzz38MnN59X5d3Z3LPi2fyzQBNN7gKZufnpIfhrnvuxq7du8XTkL/Ayibp+vOzLQ2wWOswm5ggpUIJ8zE338J+qkA2x3DGGWfg3IefjY2bppEkEaqhr8rZhhJR8SoImPTHfVF4pI0gE/aAE5a4Z5Ij9GuC2txy0y34x098Fl5ldQBA6JnapK5UTNEGUGsgBpEUbik3odqe0MGaeIABACZcFc+R8SQIoL7EOhFV7yAWZIvghyDiJQBAnlsxSNmgBcDa4inZhcEl++Wpnt8cr8EPCIQQdcoRujXcd/t+RK1EFjITkTThgnMEALjgwofjNa/5XczOHcKGmY34m7/5O3zxi1+mkZ8ebJG2fgzFgw1NpgQGsHdHBP8MA4D3gb0xXFhx2sIb3vRbOPVhO9Dtxrj+G9/C1Vd/AwcOzGJqeiP27juIerM5AADY+086vxAPOKUFFVLRQkHzBodmqa4rPqAZPI9ilB3UahQNZKIQ44ILz0U1JA1PWQBksGhNxkfFITLPfnzaaPiYX9iHRr0qn7u1kCH0ZxBnTTzmp56NjdtPkyCHQY0XBAIAUHnT9rkPW1MMq8TQuxkoJKYKwnvFiioBAAtSCQV4Cf3/+AIAREYYwJA1E7DCy0obWysqOWIiyygQpjm2eCGce/bg3X/wBzilHgDtObB7nS08MfEnVitMFWmUASDBk1y21S0oz5FjAwBK2/SaJ5hWuszTlvzDUnyWbv4DDontax8EmUP4j/c1cB2pyhuMUS3JcjIAEgluqQVBOh68AJWgiopfFSeAmAlmkmCmWYcvOA+DRU+q+KS8UbjSgmvUNGFSTzBNkvwslfUkLSpuKIg+x5nJP1k2AkgYoInggQhF8vpLVGphfDkFFrMYQuKQQ03/lHvReCZY6qutsPO1pV2ALSCGPaZUeiVQqTCljrXtZdOefcMGsSCAAVD0mTriMutMRV4CabH/tHZuWhm0z+VX37MUWpvEDynjlgFQBi14rlltmCTPkPtKg1TgIJM1KC0IHGPqOLQ6ho2gbWM2GeGe3M9SBOMNpASOM/aj8zzRdgWQeeD56LJSKXQrVQfnc6RiI/sVa3k8n8yYGyaTBi2m9cEEEScAgAeHAXB8mAYrbE/HhQFwZNC65mY4eIJlvhzdbywHAGj12QBVxn6xImuMMZauW22BGSokSCHD9PiLS7eh42sirtdibRwZAyo1WMEEfV3DzJJ1d6SGg+wm5XbNUjwyOKcMY0jtCfVRvtejfy+LANs9Us49MiBk/6T9shZPxNjaobigB9+vC1vVK2IERQcNt40tUxX85kufh7kD96LmcycYVv8VdjQAgIitqT2vtY3Vyr/5I/urLXoc3T088awfnRGQFl/+oeV6wUTUE0FmYVOz6OB6mNq+DdtOPx1OtYr5Nh28WLwKkCey8gRjOlKD6GjHiLGPBydP0Kjl+Oa1X8R9d92IwOnAzboIPSD0fdx5x12IUwennn4menGKoN4UhsKjH/9U1KfOZPe6zHFpt7PFWO2nU5lRXmOey3UvzrXx6y99JZoUsBOmXI5WZxH1eh0bNkwLq2HLli149e++WtmGjIVM0i9rfBAH6kYzXFflz2xP26E96HJFEWnTzJmfenjve/9C1P7n5+dlQK0AIPe9e+65F83GGJrNMSnocpNg2+SfXfwW9JJjAwBEb60o4BeZWC9+/csfQZHsFQBA4sq8Ds+to5+o35TfqOHOe/aiG4W46LFPhPO9qz9WTE1NSQJKygR7nhiA3PLdW3H99ddjfmFBvh+zym8U9TnI7MGK+xnq1THTT2WRSVKgTIUmBxYXusgyKtCn6PW6OPX0U/DEJz4BGzdNmf5WpXz0k0j6rakQz0tlrzqDNWkBMJ7uReagUR2XTfGqL30FX/z3L8P3CABIRjgIQEvTaNAvyB5Ucb/wfXEoIBuBN6MWVGUSLIf6jgJjSw6Vci5xtOtl9HmkizmZVLZZTZXqvzDKtOLP92dgKnoIFOnjAehQdEuvbAgAWOE7G0TrOrIAABNbVs3HJuqo1mmnqGANPdzvvWM/ECsFXSqKEZU1FQD48Sc8Fq94xcvQ6bbkEL/99jvxnvf8NZLUQb02gXa7ozaFkiQNaa5lNJ36DaMAAOcYk4Q4beMNf/z/YsOmCam0vfa1b8TExLT0/Uf9FGPjag0oSL3nCIjBCj4tAAlqiIczE48BAGAOw9JGwnvGDZK/F0VdaSFg8t+LOjjvvDMxNRnAD3mg9qXaL1RnCg8SNSPxQPQScszN78P4+BiqwRhmD0cIvBkkxTie/vO/DK8+pf6eng8GP9K7L2wNZT4oqGA2HMMGUGESR6z0pMLINWUAANGnMCCa0hRtBfH4AwDirkA3ArbKmL4rosqxaQEIc2AiLbAxznDl616HMWopRG0EBAAo5EgJiqMAAMwUGQm0WAHVg2j9j+Xo0Wu9WmkcTeJp0tMBRrBkxE1f/0Cs07iNsPc0j3siwsKqOpN/0tUkiQ8CAUjplMAxZv+JQ3FNjyBACIfCWARv+x04JqHnWmcST22LnBLaptdecS4iBraObAJWsMdeGRgCug6SeOoDaFDO9Sx6AcJE0T3FVrRIPy9CtoEsFe5bLhAuAwQ2wObViEClqe7xHfg+tg1A2Vda4bfJv6X+2zvkc8MzjAEDIQwocvy3BujKJJBKIgN3S+mlwBHH1FYHTeA/GvwvBwAIAJKnCJo1qeTbNpVBq4p5T+6LZKMREOBhrhRk6o+kiLIM+xbmRIWFQDbvGfcMWc8U83RcRLxuKqSztY2AHgN2KUqYCqxYbg4BgME6MYJLOn4/ui0A5fmoic/SFgCBeh/EFoD/HACAXWHDfW35HXAIXg4C7UFAvNaeuTSp1kXN97MUegMgGq0inoNa2R+o3+g8HiTmOqf5PGFkWqDLMMOU/aJxmQULeL5KG6QBFpkUWAeple4Tv6/FFa30W4aQ3cOWE9taDjywe6b9KowhAnleKKhnRXr3Vc9H2grE38eD61WRxH2E1NRJ26g6i6gkc/id33gRqpUIXh7BLag/ZChEBgBQzILxDK/bOkhwCDX2sYrvBIEN72rtG3jiGT9SIzDobTdFME/U5RlLss8sgFOt4ZRzz0E4MYkoz9Gljlq1phadTMQDbQNYf/xFez4yChwEbh///m+fQGf+Xrh5Bz4iBJVCWhL37t2Hw7OLOPe8R6AT9VFtjEnh4KzzH4ctJ1+EpGiqHadpydHkRlb5AADQHlIg9Gr4xee9CNWwKazDxfYcNsxMidMcGdT8TNQK+81XvQo7du7Q4qE53+0uWS4E2aKFLVItnSA2YtL4w7aZazcSoxwWzXIcOngA7373/5R8lQx5qf5LCw9xf09aAKYmp0WwnDkn95eNmzbhj970R4iy6JgYAFKMEbORFFW3g69/+R/gZPsHAEAlqxkAIBOmcXW8gXv3HMTe/REe97ifhPPqlz6tuOCCC/D4xz9e+ijuuPP7uO6667B7zx7Z32XDJPXTWPiJKi4ZAwkrlQX6USZ9j6ws+wERWq36COKbO+j1Ehw8cFhUYpV6lUoSdvrpp+Dxj38cxprj0mIQJz30kx5cn0EfKZixJKI8NDJRqPdFeb1eHUcaA5/+1Gdx87e/B9dtaO/3CACg55paAzK5ovsAbxzbHEi/6Cd9UGCPqJJNIM09ljkwbAuwiduRB2D5OF3XzsLNvJJJDwsBAG351Mq//TwcS1aF2Z9fIcInAIC5QlLPXJ2YpascoFwCAIjXewzHLdBs1tAYq8vvZBlfs8Deuw7Bd5js5iLqR7Sald1ut4Wn/sxP49de/MsCzszNzYHdE3/8x28RK8BqdRydjtoUDoI420xX6rkThfRSCwAnPxkAfCRpF69+zSvw6IseiTf/yVswO7cgghXal0fhiroITGZFJm4GtUYoiTw/D1tIVORMwRIRypEBNFZLBgQYuiSQVk89ABdJQhHJGNu2b8SOHdOoVkklSpAkPamskrlSKeg6QYsuZUx0o3k0mw14bgPzc7RP3IBqczue+pxfRAJlNEj/klQrhofysPiwFAQw8IwsSibBup5UIE0rHpbmbwOoIaw1TAhsQrjyFl4GY2xgM6B1i4K6MgA82nGSLSGgVIFESDIFwsJBNYpxkh/gY+96N/Z883pMOSn8pCc9RhQ+XA0AkMqJYQAM1stgUI4VABhSq49u/Y2OU3lMde2ZtEyTSn5+UrhNVV9o9LbtRFrLctSCirFxVOG90POEnk9VWAadgQEASGmP4gzdKBEUnEklE1m2pfB1JUk1NPZBD3sOeR0b8HLhDyrqQq2vwPXZtqWBcrn3fajGbwLzcqebTdpF80H1NeTTlypl9u/lHnorEqigmu7x1pLS5hG6FrV/eyDeptF2KbE3jAOuVqsOWar+DQJwo/ciK3wJO0HBDR4PCQFLk1SUQQr7GnSPsUF7mQKsgEKGXswD2Oztltpn3kvmbUkfxtKQicXw91OuE4q28rNlhezRZEW1exFaUR9dsgQqrvRislOZ/boK1ngCOkul3wAAcr1mzxKNGkOjHiRGR0xwM1OPyQf+6FbNA/msEwDAaJnh/o72MnvaSiW9QcvA8D2WkKHWeOvlGACWjWO1MWQNGvDanodkAdjKvVTvhYyk+x8BPmWL6pqWtWXPULYwsX+ev++6oCaUAgB2/8m1ADGyd9mPIWucKuLVqiQGfLBwZVlN3M/Yllg+F3WrOrLyZ79XBgB0jzQibFY7Sl6AImwU7/WRsIhAyi+p1vEi6uyP7h3Es5/+JDzqvFPgRIfhFpEBACyb0zjkCJRKJsFQ30kAAFFo1xYAOvAcQwn3/k62E8//IRsBwc/FHU1bYMk4ZCmn2hxDfWoaO886Cz0m/0kiRQifivp8TpYh5N8l3jyGRw7Uq2z/6+BjH/lreEULlbyNqpsJAEB25NzsPO67bw8ufNRj0O71hNVLd6ttp5yLM8//L4iLhgAXAgLY+H0AAFgmABl2QKM2hl9/2SsRdUg9Bfr9trgAtDttbNq8SWK1sfExnP6w0/GSl75UnNRs8UEjPPOQg8fgDIrrL8mhbBKle4MCAGVmtgLVCvr9x5f+Dz7x8X9Eo8HPkQvIwliAexdbmL7//TuxeeNm2cfI6Oa+s337drzm9a9FX9jYwz38iD12jVsjLEep9KcInJYAAG5xUDQAfLLfDQBAcWVakgWNKg7OdfD9Ow/hUT/2BDh/9LvPK0jxZ6B51llnyWZ59z33CPWfH4iUBq26aKVO+7dU+ZT8EarBC5XeZXWdglGpVJ3Yt06veFY85mYXhb7KzTagMNV4U57baNTxxCc+CZu3bJbKdD/uIKcom8MKdSI3hVU0Kj56bhXIWDWrobUY4SMf/hgOHpiDW6EA4MoAgAo9U1BK5JhQb9bRHGPPiYoXRt3+AADQMtBQlEdStlKWL4Fm6WYdLwBAlO0Duh8oncdW6+ybc9IQsRsyAGy4zcTVzGQ9DobVIsMA0ESTNBhVw2+ONVCtUR2zj247wuE9C9IK0I8S1Gt19DpdhKGPbncRz3rW0/DfX/h8qZyzAtbtRnjDG94s4jaOw/ulFkzlA7hsB8bvSxVQrDKUNVIGAOK0h5e8/EWYXziMz3/hi7L4/3/23gPckrO6El1Vp+rUSTff27nVklooIASIrAAIEMkEE2wDskm2CQZsYAAnvufnMU6MZwZsfzjgeUN8xjZ+M7ZhMMZG5IyFbCSEUKLVLXW6+cQKp+p57f3/VXVO3+6+uk2Ykfvq669b9557ToW/9r/32muvNTExLbN16+2OaFCw+Ocf6hg0J+pSkEfJAMOMYwuilWuKNisGaAEA/VsTC+hICUUxHFLtB6q34KW44IJdaDbpZUzqb1/pVFQ2Tn0BACi0yHXpB+zwexgOfXQ7LD7mcM55D8GjHv809BPGVhaKOifNfwtwZRgzBfe8AAFsMBK11iSWZ0OCsSlCbCeSz5oNPeX30bhw+hV4SgCAgAU3DnYyMooLKf1QZ8v0EzihGEQxdgcBbr7+enz0v70bu+tVuJ01tAJqd2gRaAPX+AjARgBAsV6+NwBA0VUqrsmJwt4FRFbE1KKjXhZTtIFexcjM9LcJBGSdEHkWET3HwUSriUY9EHCI8/oMi2F/gE6nI0J1a2vr6jzCP5zNS1j0E+AkhAUMPXq0WtXnwgubYBaf926vl9Pi9Li59jRB5XkP+Czkwov6LMq9UPl844M7CnTYNeHQLUBQbNN5LSW+9n5yPdv7ZZN0+excTdt6m5urasTa8l6k7fhJ7FQgID9G/sNQ4suBtlzI8xrkSutj+gtcq6TQ54j+Bpslk337eeMAAe85xRJ1Breg/RXWgJqIC9hgChT7XiKGSBEiHpPriro/R5CYxMTDDIMMIvJ4tNPFWhRjuTdAT2iXHK0jw6gY1bJafwos6FNtRQDPAgA/XAaABdw2WFqj6/hkLzjV98/Qgmrjty6ApNGfF7Ow5e+fGQCgMabIO8xTLwwpBcNlLzSxzGGSaNa3CEqbkRoBAfLny+YwGuMs64ZjnNwLbXfNJuXCIMhDT5FIl/c9tSA0Y1IlQVN+PxIb6pN/bZSQl78nsUmcWgozUoLqHPNidI1TFQPzKhni3homalRr72DXwgRe9NynoJqwAdOH47BRoixa1ZlhLGCsJ3BhxoeEQaEgvQAAvKV04dk6h3srq/bs7/xvdAXytWvsNUn15ugZFffnd+1GfWYGbTrxkJlTZT6tLDppltkRpDM4Hzbgmg0fSbiCP/uT/4rpFsWFe2jVXQTE5mhp3e/jO7fegUc+6tFo93oCALB+nN52Hh7y6OcgIgNAmAuq8aMWodx3VRWIzTp1MfJEB+Bt//G3cOcddyMKmdOrztHxxeO49EEPlPdVgMzBL/7yL2KCtV5uX6gnWs4EhfVaCoKSS44xiBUdMAwAgpZ5npSKPtqHPvTnMufP2ln1nHwp9MUfy/Nx2223Y+fOXZKTscnHxtC+ffvwhje9Ef2kf0YAAM+WJaCTRPDQxpc/+5fwnSW4Q47pEgCoAVlV8nzRGqu66EUZbrn1MC699OFwXvzjV2RCmzCB1G54NkDnFE47w2lQVaGrskByiSix6IEUjhRmicJIRA8a9QmkiYODd98rF7UW1GROKhz0kKYxdu7cgemZGTzoskuxd99uuB7nPWM4FRbstGajjzqL1RSB10Q29JBELlaW2vjg+/9CRhCYTBGIyBPO0qYqiZ3tgmcJkjQWq73pmUlVMI+HWDx6PO8aSyDNKVW6EOw4pqBFIwBA0XXfMoWGgbySqrUdO41ieTQKAHCzYSGhAIDO1intSwt/6iaUcK28WNA1recvCrNIUPFcTE1NoNlqIAz7WF/tYPnIOurVJga9AZqNljAAWNB0u+t4znOegec891nodNuYnZ3FXd+9G7/xtt9B1W8ijLhJaRervNlK59F4gvMIpSCuVIyVI2fsae1obACTAR780Etw63duweQUnSHI2PBFHG1yelq8PHl+BG44/9+abMg6I1OELADOShflR+EGoLieCXAiOuSKbRmRQgaTOI4wNTWJdmcZF164F80JqqjThozdWDILqGYeII4SYVD0ww6mZ5sSPPv9DIM+NRAW8KCHPBaXPOwx6NNWhU4WRoSMVB91heP6tDPm491m9XDllk/6Eu8xA7MV3CSAxrECzkBq6LFf5fc5MwDAJmnKV9Akxq6ZoanXPMdBPU2xIwiwctt38Idv/VWc12rAXV3GdK2mLiFbAAD0bBwRJtny86MkLFNUjl6L0YJ+POzr/wt/wIoy2peYTk6u2yD0ebJWaIEXoFmvi+K97fBTWZXgTbfTRpdFf7+fz+CTDC/dKmOLxSDMDrAyXDIRgBzSZs8gzKUGfJ5UK6lGC26rKZFXvELdUBeRvKjPEWtTTBoxSQVJis4W37Uis2Op/C2nP/Y3vydaMKWC3+4PNmEfJiaZsKMFBvQqOwaMMAvGunVCssvHhywQoWJb/FxrUWuugjoMmA2YYZBAFZVdxosA+5ky0mPcC8p5joh5sQznuI6c/vgq1KdOEHYpPIy6vwFL5P/pYiMMqyHSmCwOUZgRun/qB0i8Koa1Bo62O7hneQ0r3T5igqfcs+jhIPGuAJXHAQCrql4wfspncP9iAOh4oWWGFC4AP+wRgP/9AYACuLIxtZzAFitmHAAwz7x02zdXAZzIAFAqrI1PxTplXNaxRO6FOtdolP8lXpsxJGEB6rhcYdVXBgBs/DQpu9FJUYEtA4wbjZyTPf+28LeApcQRYyvIZ08B3hNjX5kBZZlV5XGBMhhq9VXUAla7mAQAqK9DwSI2Dihm1u+uYrrhIXBjdFaO4Q2v/klM++syM00RQeo5qR6ACs0qAMBYwXNV5q3Qvs0YgLDUzgIAm1u899NX5WL13HPgYsDnqVrDtj17seucfcJC68cJqvUaKtWqdOCZk7IIJR2dQuibfPw3uIKZ5DrNuo9e5zj+4B2/je3zNZDzNt2qCjuSGEAcxrj55m/hyiuvEuvgRqspxX1zZg8e+bgfRzhsSfHPP+J6UQIApAE36JscrC5WgH/8rj/FDV//F6HbM9LMzkzhzjvvwM7dOzE/P4e19hoWFubxuGsehyuvurLEQM2rRDNkrQCD5B9587ScXxfuT6o1Jtmc5B/S/0aGz3/xc/jABz+IhYVtkifEIesLNrsjaaCTtXTrLbdi9+49amog1vZVnHfeeXjd638e3ah7BgCAuuJIJKQlerqGL3/ur1B1l1FJV4XViyG1zMiy8sGcPnGHSODjW7fcg/0XPAjOTz7/MZpiWoqm7S7Z7+V0UROE7c9NgBLFdLl4xsPUICpORlpIBXGUSaeZdoFU+6dYFi0Ds4zCbBT9I102wI8886mYnGkCLlXbteDj60h/r/p1pHEFE61Z3HLTHfi7v/kYOut9TLSmRXCtvIOxiDepkUnqtPsvSvuBJzTyoF4V4SXlojlYX1tHrzsQxWmiTBw5EOF5Cs6IBV9Bybc2gVq/mNkQ08KxiXJ5Q7H0d9tF4s9sV41v79fZfdYN0LqicyEJhdYUz6JiG5HCboEoUn5106J+wPjml2/UpjYi8CHX26dadozZ2RlhAtz27duRxR6cIX3vpTyQRUwA4NChA3j1q38Gz3zW07HeXpOAcfTYIn7rt/+TGFl1OhGqQSPvBJ5APzbjADwH0nDZ/SfjgscmHVRqDlTZ1Q+MsK+ZF7QPo1EKJwAQDyN1MWhURahvmHGN8C5L+af3Ox8BsKMACuBoYqkgiVwXmXfWTneGGGRYP/Tyi9HtL6LVpDZBhuPHjmN6ahv6vQEmJlvo9NYEmArqDSwu9TA1uRe9ToDrXvIaJH4DQ2pUjHyVmBhmnVjqI/9XO5pKX1/vUFTT0v3HE/xi9ne0PCkAIL3XJy+hy4WhFXMr1qnp1DDh4DMi1nNm5pLgCoswFokM8mmKeRd4+xvegGB1Bdt5KXk/zUhQvgYLSDqnJubz1aXT0+M6UxFAunlwTSiFnvdVir2S5oJcb1G/V39lKfzEq5qUMro6DNVez/we1xX/E30JZNi1a2de/HPdUtSy3V7H+vq6UL27fC6Ffqdggtxuxd5MYllKktU5Nt9shBXAeKOXQm2p5MG2zCN1LrH0+bzblkvoV9YAACAASURBVOf8/GxSyEwSW3x6KSaOj5AU272kqsL8OBMIxgJcxc09WUKx8aeUX11wXex1LLrxtrzQjVjuKwEAgotbzGAEP2ERbpxP7BnInTcxQgCQ3LhAP0igRvPcMbHX9MGOIam1ZkS6X8XHoOLj7sVlLPYGCLMKBtxbMgooBtLd1NFnU4xJ40KZAXYEIKcgnpB+/Z8LAJQBoYL5IUHcXF9tE9v78P3UAFDLqRMu7g/mG2RekUkyivyN/H85pygflI7XpCIcrDFOg4iyBCm6q2NltoFjdfYUZFFxLIJrjWYL/cFA3oMdLCbV09PTEt8sUH/Si5E3WzTGjK5V3dP4fXbBPFr/mrUtIy5GMJDgtwUAeKwWlLb7Yz52kzMNFBzke4pltAECbM5jC337t93zNj6H0Xiz2Zs+CoQoUGhjvnL8NM7T3pU2oqpx4KDqOXCSPuLeOuammrjk3Dk84/GXoO710O2uotkMREuADTICzP1+iIpLBkCxb2jxryCAAgAEUH9YC3izV+zs674fV4B3XYS76UXveQiHGSLmLrUGHnHFVeiEoYLRYklrrGlLYrx8QGkBvfXVoyOSSdTFkXvvwt/97YcQD5bhuxHmphtYmJlCSDt4v4obv/ENXH755RrjnRSNZgPwp3DFk65DnE0gSRx4fg39QSxq/mQ+0jae9QrBAsZJ/mpQreMLn/sSfve3fw/b5rchCQdSRw7TBINBH/sfsB9RNJBaj5pdb/mlt8gYMfNUAodGWsnM8HPrJQ9Td/Wy1pYdWx30+gImLC8tiW29T+ejYYzpyUkcOHgAf/hH70LM+oyzPrwfRsuEjRHGVza9b//O7di795ycxU126NVXX42X/vTLzlADgNfFgU93pUEfw8Fx3PDVvxUNgIlahDTsI4uqotfWjyJknoNu1MPMwi788w23Y9uOc+Bc9/wrcwBAr8Nol0i2ZRajdnMuAwBSkNoClP6lxSWkUB/F+aIwRb8biYI/0SZen6EBADjXTfVGFqitiTpeeN2PY5iFmJ6dwOLSUfhVXxbD8tIqFuZ24h//4dP4+lf+BRPNadx7zzHU662cUmp3cRsMLY2XgXLIJM3JBFSoT9QEAJBCkMUhabmDWOjt9MhkNkmrQR6/2O2Z4KpFptJSNFEpzd3nfs3FY243dQsAyOIwNDQrpshutl9nMujKH/0dvanycdauywAV3NQFBDD0Xr6egoajX2WvcnUB4EOkSvhMDGJMz0zJdac6p5P4AtToPIze+3qtisP3HsTPveYVuPbaJ6DTXRc6Pjvzv/Zrv8EePjrdSJTuGXzkqO18culvoftlDBLVHACw3TgGrqoBZFQ8pwwA2Iyb43SOMjeawYkAALuXpBvmG6AtjAsUT/K7Mu04FzwjEBAjqDm46OJzkIGbrgvfc9BeayOothBFCZqcL+qtw6ux2PSxtp4gqC5gonUufuRZL0TkViXhL935EgtDC06qwZf9w9mNZcBg57A/YAF3cpEv+74nFk+mGNlk9N6IymgDnybhOmuVe8QbWiaTyDpZJv0ezplo4d3/8dfRu/12zEURqlFkRI9KZ/8DBgAGYQTfiL/wKnLUiKCTFb6joB7t9aiqT7RaRi3E9tRFleeVhIJSiw1qQCp/C9PTU5icnBRK/5EjR4QmSgFTbgZU2bcAHu976Hhy/xUAyK9oTq+zQEeR2FoAIOcg5LG13O23Oh/590oJcFGxcNPhyJSd47PraPQ5KEXlEbDUbsZmXmALOYpl3ZR+NZ+lO/HtbAzNf2InFUZ+3cZX883SjHt+dqZgktl7jghsMYURnpAg+2bm3uxxvGdinWhHI0y8z0cIDDhOzQyf4l4lJxLh0rgFANCFi4NLK1jsDmSthENqASgAQHBHDGpytKgADpXKWBJHO+FyngUAtrBgT9grf9gAgNnMTepVAudKe9Y4QFAUuzqDSnCd3WLOm3L9cW9hssuCnr/LmEcQVPSAEjZVQmm6TE1PiUuTFdtj7GNyqtT4SGIhf/ekXyMjDKqBYyOgdqv1fHTOX62x8nEtM+pG9qjd2wScLXX3CWrkDIPSM25fx+6669PVpxhJum9r4vQaOhu9X3kv1fldxgDNFbWc0oJLAV7twjBbZM+CYl1xvyvq/3vma3jp866EmyzRAwiNuo8+cw2ONpIdGJMuTA0T448uoKexGjwLANy3W30/fHUOOtFpg3pOFR9rYYSLLnswJmbngYqPkL7zBnjTPFPtf23KLADAlgEksuPIoolwx2034R/+/n8gG3bgOREmmlXsmJ8VjZ7A93DjDTfgsgddCl9cL8h6riLzpnDltdcB/pxof1Ewk+Lf9UZL2L/VwJfCnvsjHZFY/9DC8Lt33o03vuHNWJidl/en9lKUUNS9h/PO3ye/w6YqGb8/+tzn4PKHPQztdkfik+dR5F4bqdrj0RHPAgDgWKyNw5kK+62sYNvCPKJBT7rtBAA818EnP3U9rv/s58ApWLHtFncvjQFSq4muWhV33H4n9u7ZK4xiauHRSe+JT3wirnvxT54xAMCGHe3+nDhC2DmMb3z9I3CHx9AKQqTRAIgD1GuT6EehAAAUHWxMzuLW247qgO+Lnn/VCAAwUixZWmc5GRphAFCAwlwsUphyAIAbgQIA/V6CsEd161S66+rpqAUp6R2MlyzQWag//pqrccVVj0K7u4Z6syaoKZXmW81J/L8f+AscP7oCJ/Vx+N7j2Lt7HxYXlxA0VCRLk8ui8LNFOtEmdozhGiu8qQb8GjciLRZI7KSVBdHWtZV1GSug1aD4W3KeptReMilXLgYhy8YKv5VLwBKVVujvogSvyHUZmaagHQEA2trpvJsWLuw0Cg1sSAFAiiFqx5y5sAp4EAWwszL6t+0Ea8fAUmIpskMKMjukiQAA/De1F5gcHDpwCG7qwxVXaiPCI+IgHo4duxeve92r8djHXSkuABROJI3kTW/+ZSDz0O3FcCtVsY3Mt1GzTgisyDmbgVZ2EjivQ5q7BQD4N0dGxNbPdPv1qNUuTpiCXNji0z2UgEEXADIAuFbkvHhOxn88747Kms1XxEhiVe4SyHLJKAqYYefuGUxNUYiRD6yLlOhdxDchO8NDt99Gc6om4m1h5COOm3j45U/GZQ+9ChFn/QQAKBcuNqAoi0QowjIqz3tNFFKTMhavRspnyz3Ykxf2JhUb02jQ8y7gBKE/8/q72o0kACBzTEbZvxcO0KwHCNtr2D8/i396//vxzY9/HNPtHlrSnhlV8S/2kmKX+f4xALRrznlp0WTldZZnLZOCnyMiDMKkkFGJmd2yZqMhz4FYng76mJ+ZRKtRl66XFXFh94uILzcN0v4JGFjxKGpZWAppVvERVwIDAFkSmY1DugYtAGATY/V21i9V8aVlnwo/KpBmfmbWcPGuJ0F6GDPyDcywkmxEzONhWX27CFQyHlQSAbzvORIn2fV87CNnV9Y4YGWPPgdSze+QQm+j1Wh8tddh9B3LQIvhLJXkDe/bGQjsZRLqkecoH2uyGhAW/LWgmylsmMjQJYQbv9GOEVKhW0FMEKBSQSdzBABY7keIXB/h0CUUiwoTEbEOLYjT+f5l9BLOAgDKxLj/MgBMJrqJ6F+O2UWOxuddRycqFK511TWJwDXjjOy7BGqrLJIpShWJ9k2jUUOv38GxY8cxNT2HIKjLiBzjH8FNZVNl0oXePAAwmgtZVlvBaNEOnFgZG1tmC4pblw6+lglyARSYfM6MGeRaIOxyig6VJ3RnCwCUn34L1p1uhONU7LmTRZM8VgjYqfuNAAAE7IyvGtNGKbTILPMqou/D2CXdOgLncYLJaoSf/onHYbpB9y12Nx2srx7H9GRT9iyPwcHYANrraZXfKd4qV+csA+C+Bf370at5/5mrCvumVhfdGbfZwEMe+RgRoVV25GgurMW/6jwJY+gMAQAW81XfwVe/8ll87jOfgF+J4WQhaj6wY2EOFQHJXQEALnzA+Zho1VEhG5tuXt4kHvbY56M1sw9RRLetOgasv2oNGYtlES+1Cwt6ERIX2WN4bhU/9vwXCAAwjGLVXQopIj/Anr27TEPVgR/4OGffPrzq1a9Gt9uTcaN6nTHOXDPpUI4BALlziWY1BBfIyPErDqZaDawsHse2hTl89ctfxBe+9GXcduAgMmr6CAvU2B5rSMibQAe+e7eMALDeJDtrbXUVz372s/Gc5z/3jEQAtUUwlJhCEcD1xQO45ZufQGV4HIHX5eyFiACymRnGEVKKv7tDpJUqVlZT3Hb7wRMBAFkuOQJSJGF5N6RUUHAWPbekE99G9UEVDEQ82T101gaIwqxkY8eLxKJRAYDVlSVceOEFWF1fwdLKIn7jbb+OTq8tBR6LVIor/M//+bdy0/vdUFwH5mYWsHR8GbV6Q4pDXcrj4jc68yZz9XSdrKSotwI0J2qo1j0kGT21CQBwQbGoG2J9rSufweMWf8uM8/Y5MzEfLbDsAs2zi45entjbQpgUfXYeDQBg6Xy8lqIQHlRQCVjk6mqxc5BcdHwNLcFCzun4VRmf4LHwOMUn3gAAOcpuZs319ti5fAUA+D12Qtn1ZELFhICff+zIcQ6FoOJwNENnXLVjWsHi4mG84Q2vw1VXP1qSBdqa0Zbv9a9/M8IwlQeVs6y0rivPgMtxi0e5ggAi3kF7wTAUEMDOznEDZxeCgUCOWTpehQiWHePnvBKLFAIAdEsgAMDdluAAAQCySrRqsh0xLRhsIWUTgfK6tskUCy8KAU5N17Dv3Hm4LsVGhmJd0lkfCN2I89WDqI/WdEN8VNOsicGghh991ssxM78PqV9Vn/ccACgXLHpOgjiKOjK7lUDMojSMZH5e5sJP2sEcL6NO3L3uCwBQnLe+L6+Y2MUZu2GuFc78E6MVdYXMQV+SRh9pEmIh8HHsxm/gw//lv2Ku08c0OxwCYRTH+YMGAMTKRuzzVOyNa9zSasmgoUAMC38+U1wvfKYIAmzfvh0L83PgHen3ukJ95R/OxQmSa5JVorXacdIxHdvl4muI/EaGAWCr4FIPr3SzSuWvUZVXAIBXT7VOyjWABQ3KtNoT1oipuGXsYIQBUxCpi98pOsujK8gkAicqJm4uTZIZ1RKgYbAPeY7H8Aqdn9Nmd4GvmyQ5f+1oR07jQbG2xiEQJi8VMs22yABgGiAaAgSuzXmUKcQ2jubMg9K+mNsApbEBAEwH0CH110HiujIGQADg0PIKVsIEw0qAMGU8I32ZAADtPnWOT9ePFU/Th/MsAHD/BwDsvS/H5o06/mURymIvS9HtrUuhzvUYhQQTOXdfF7cgzqIyPlLzxuZbzL3ihGLMvvhS9/qxvH55eVlyFY7r5QwnccQ5ccQnDw7GKcX+/wh9v7R+CXhzLTN+Mpexwn3iAmCs/qh5IyxCjkUw1nrKGuD35X1zHRL9NCbSVJ6mpaoI2W7AXNU84HR76EmA1VNEwLyRIIWUJohM4dhJFQBAZUUlBsa0IK5VBQAgM63mV+HQznQQI8g6eNwj9uCaKy5FllEylGLPHUw0A4S9rtCHyZwtupNF8SZCgGcBgM3tU/fTV0najAp6FFefnEI7TnD+pZeiNUeLagf9kGxV2pzrvqsYte75CgAwlT4TEUnlFjYbVXzkI3+Nf73xK6gJuToE0gjbF2bRpL6cC9z0Lzdiz+4d2L4wI4KYYptZncT+B1+LXec+WEbFHbcKkrD9ak3qCrE5r0DYlxw1IDAYhwm2LezEM3/kWZiZnEFCsT2Hr+nKyPjC9jnROKOlPJuHfFZf8cpX4Zx950ozuVZvSu7NESLZfzkCavRKBLw3bAnTUZZxgu3zc7jn4HcxOzUhIwNpHOJv/sdf454jR3HXvYtw/Zq8H3M45peMWYxrUk/FCQ7fe0REAOMoRsX1pLn0Uz/1U7j2qU9GlLGhWcpxxmrvUy1dOe40RkDracfB4btvxndv/zy8dBEe1kQXwAOdy2oIaS1Na++qg86AOnvT+PSnv0QA4GpNJcc+OKezlgSg7OuKQtbOtyrpyQIAmr3wAvhYXmpjmLjIhrZTTQo7i0bO62aYnGji6NHDctOozh/UA7zwhS+Uwv6fPvlJEY+YmZrF0cPHZEZ/bmYe66tt8VvmHEmYcHPbCACQ8K/0WDeFFzioNXzUJ6rwaCVHAIAXyPEEnCDNaphAxhV67VCYDVW/lgNEWlcbWMeqNQnrTcVo7NdoAlnQ/u21sxsSN2Z2v+GlAgCo1ZhF87WbmcSxoFUUQiSVhE8wAQBu7EptV7s8frwVUCrugSny2B2gzWJkVPD1ssgmu7a6xiFaCSKCvDsVAQDorLO0dARvetPrcwCABffU9Cx+6ZfeiuPHV5EMaddYRUSI0Sx2u+HyPCSJMEAICzICGexG6IyMiouRXk9V/8I/14gDSaXArjT/SJRCvRGI3gHZIgwK7Pry+oiNo2bLZihj1NP8dAAALRHrDRcXX7wXjjPAMBmgXqsJANCoN4VaRACp1gqwtNqBU5mE583j+c97FVKnCVDwz3hXi1BIiQnAB5v3j+rFVC9kqGFgC6NYxO/ysYBTblCnTmBOBwCUWSd2bebPMYc5eGys9dVdSYt/Isl6+xDLo5yhQd2M7jpm+z384Vt+CdNLa5iV8QZxQS/Wf/4ofP8ZAPwoMltEkZ9JYz46k8qzzZ81G1RBTaXzNTs9g7nZGXktRfvY6V9dXi2617JejTQIbUwFwPNz2yqZxzd6DXLdOX9nZsfyC2AVZ8cq4JE8NKewpwgRagGq6dxIHJENml2gPLgUQEJeM+YMpVIZbNvxmyiMbdd9SzkSC3CjJqzzvibJ2AQAUE5ITlzhZrzKiIXl12XshdxgK2aOcSvHz0uXuNwjjKuCeX8rbFrWH7DvXzxvOu3LvYwgjFKAVS+G8SBxHWEBtIcp7llZxVqUCgCQiDYvixsDAAj4oPoU5FPkTBCTlOgM98lHhDY6xq1cix/k74wUZaMPhnkK/r1oAJTAn9INGGFoGQFLm3NZoVlpKjgpZmYmpEMWR2wMEEgkWMmOlGleSFhhc4Ez/5EwTjgzm5KKTqaAU5VRSu7XZEUxL7EjigTt2Sg46ZexRM0hx5INrt0JhQHHjpvJOShqW5H3LAB78cwWwU+1zuLzyHyHIw2cr1WwrdA9EmCUDQNRtrbjBQrQ2utkLUhPvT+WR6Y2/wSUAQB21Bg2JA6lozPVjOvRMBLr6YROVNSz4hhs5iKLMwToYcpfxut/7jrEURdJ2EazzhnZEGkSCVhAQWUCC5YBUIwAnLUB3Pwdu7++0pEGGHPwsOJiYvt2nHfpg7DGpmGtiV4vlPWmwJReA2vznJpviIjkJvKEja+gdsibjQDvec+f4NDBO1D1GYMipPEAM5NNTDWaMmp567duwux0C/v27gQNz7JhCLc2jYVzH4lLHvJYAwAEYEjieJzoGtAyvF7F+voaakFV7PWo1bZtYTte9tKfRpZk6K935RhoW06Qk0LhCwtzUuNxbyT79mEPezh+4gUvRLdHvYAq+gM2tQiukT1gha/1GRsFAMjADjEz1ULU76DXWcU5u7bj4x/7Oxz87l249fY7sdRN4VYbAmxK81NGUNn4ZD7qot/tY2lpGTu27cgBgOPHjuF1r3sdHn3FoxEjzsEYm5dvdrWK1KoBAOqVCm6/5Ws4cvDr8J1luOkKKhSUzxoGAFAGgBu4WOsO0JzYhf/1sX+kBsDjTsi/xjFR2ZDGrKKkmKBAnu08mxniHGoSaz4PS4vrokIocsnGM1UorwQAePGzRETnOPMR1GuyCT3+mifgmzffJBZag34oiE2tWkO9RgvAtnSUJ1tTWFpZRrUenBIAEL/4wEVQryBo+vDZcffpPhXLRufRyjAieMH57zqiwRBrq135m6wDshxs56oMAMiM6CkAgDLtPy+4rGggpy+CALW6j9TleIIRpTNiVKxjWIirzQUV5znDzKeGmyTFfRRlUoa90Q4wnX+pm8WGxwg7CtvAQ0hhDArnOAQRKKzhGAtEaYHJgvUrpBCqvd7S0mG8+c1vwFVXPwqDkJ3vDI3mBH7v996Bb3/7diRD0uNrInIjnSojlGiLTDsCwMSCP2MyQQRMOhkGAGhRTb7CAlkLfqH4iRiaCucIVZCjABWIUwIpQUT5Kj6tKNnxoIppdWyGSVkf5YR9o7EWCYayDqngn+HCC3chCDgW0pNZ8KjP+bsq4mEsgiLwMqx1BkjRwjn7HoInPeEF6EUeMvEBV3DIyoiYUCvvzREJsUKqeBKo+2Gkc1mSxHDU43SPuwGdTvKy0wEAZdaJZfFoYenKffFFbT3D0AAAtIbjcqwYAABBFf04xMR0A9HScVxQr+O9v/42hDffiml5Bn54DAC57KSHGcFCdvvpQEIgoNVsyKgL78n05ARmpqdk3bHoX1laEsqrjNJQHZUdGcNYkaVnfKsdzqwaFX8BBriyDEBgb4eMr5wAgGjHPa/bSzfZPh8sFpnMDZCYKaNxCEB/u9xh1++MFvojy2d8JtccwKka/Pe9/1UsREkszMybBQCEYngKAECpsqYjIQDtxg+AFRAriqEC/MifbYl+nGE87UO04dOjpi+jRYDeH73X8u8Nf7MEm4iFowIAlgbM9yULIK64WAlD3LuyhjY7edUG4ozxgs4KVAZX3Q0C4XxOpatpRqCMf40RcTsLAGi+oQWzjWmni5yn/7kRhD2Th+D0H3LyV8gGbjq5YxacNq73ej1ZAwTMba5lGUkU9V1vL6HX60jHf2pqVkYXOc7IPEH2LxEC5DgA6feO7J+DQVcAAI4M1OvTaLd74vJDgL6g41tQ7BTPVtlBRZMcbYbkyvz6bztzK9amPBefVpgq+McfWvE/fjYBct5r7pk8fhE3lA6/GTWyQqmiFE4AWrV5rNXfOOB9qv1Rd9bRWL2Z22nfk93/pGIYAKkrdOqKyRe1+aQMAWEApNq48eCJXjYSB00vwbB7J177ihdgfnYC/e4yZiYDDDqrqDipsPG00W+vqzqeqAig0X2RvPqHtYA3c7XOvub7dwUcaVBW6NAUh3jIFVciazRF+d8RgFnXI9el7k26Hi0LQNoZ4qC29fXDMcugWsE73/l7GAzWgIwz+SkyMkc9B60gQKNWxXfvuE1cAS56wLkIfAjgFTTnEcxdjCuveSYGA7LhqhhmapNrNMQl1+90KEjqCyNG7MobLfz+O/4A37zxm0j6Eaqeh/6ga5zOHBkDYHOV4tAaa1y86tWvkQYmt9yY4+gVXxg5nqm9NA9Q8F5jmEYHjgmz61/juLYzxLEjB3H9Jz4OpDE+/6WvodLaBsfjWCltwA0AwJhmAID1tbbUrBQstAyAI4cP462/8qu45EEPxLBCIeetMgAUAOA0RataxY1f+xTWFm9GUFkFkiXQP8wd1lGpBIiGlgEAYQDUm9vx6c98iS4Aj5dPPxlVSoKdtXUrbVIWFBD7QNnE9I9amPAiFgCAA+NlKiMDSnvka0m/SJMBqr6HeoNzH5FQv3iDOK/BBH1qahpdUq85mxYnMqvLwmXx2HFMTk8hGrKYOjkDgIV+0PDRaFVRbXhwfD4ARJk1gPL+k5AgjAWnimzoYtAfChMgGnBmg+dnBL5KDAAmnWL6ZIoEew3LDABbcPEaltFpvpYAQJ2q9g4p7ZoECPXYJJREnsLBAI1GUxJDFgJMt7mABSk3tlOsjjVR1WTGAgDc9EWATlT4qzJTRjSfx0E1fp4KRWY4/0+amfA1ZFxhmAMAygB4lFAGpRvqB/jABz6Ez3/+y4gTB36VyLZ2TO3xW0svOXfreGCEiER8jTT4lHNDPiYmmoAT63owibieySgDwPUc1Jt1GWcgA6AMABCkKYuY2BGIXFjLqv+XWC52rafG9s5xY+zdO4OZ6QDIYtSqAZyUrIkIcZpgYqqFbthBmFCPoIkrr3wmLrroKoRJFUNqEZwCAFAwg4wTCAAwiGIDmmhSkzdry7vESCEnV3akyCy/9HQAQHld6mU1SvjixOAwHRHAhAAA/yY9kQyASmIsMOsBOmEPfsNDNR7gPM/Hlz70V/jm//cRTBBB9UaP7Qc5AiAzldTLoAtAquJ/RINZ/FPEr9moC31reWkRhw8fFjEXjgEonZ/XvoKUM/ylOXalXet8KRPMTrev4wAEz2jnZOb6ZY6M4INwAIopdlsI26SsXKyUGRiMmXzqYoqNms9X4kve2zep6Ynbs8H6dCM3IxjjJWK5rh7f3ovf1wR4qxpAfO7IGJE1Zgp/KzA0XjbYor8MACj1zq5vu6rL7zeqoVAwrexrTNW9iRnqkyVhOupi9z8rJkaA2MTkPDka50posjBUFT8RApQ/JnkQAMB1sDwY4MjqugAATtAASXkUAeS+omKVjPn8o/G9DAAwrqo971kA4P4KAIid1CkALI5Bcr/k3kkQXQX9UgUFfAf7zt0poD1FjHtdLfypHC9z9FTNDgIcP07B5Bq275jHysqSCCw/5jGPwote9JP47Ge/go997BOYmpoSsMDmLNz7OFrA753sy1qo5j8vAQD6VCvrUxg1Jpqxu6+jAErptcHHAm/8PQsY6Po387WGCWVfJ3GS4mcMPKbzb60ELetvM0BR4cqy+TItBwDcFDFzN6qUp+5IsSW5MKt3Pr4VRxoBjDO+G7B2YJqBpj+EPzyCyx+0D09/6hMw6C6jUc2QxX1UqKlFRqhhnRVjBYUNoFzjswDA5m/c/e6VHINln9VDbW4W+x/yYKxQV8oj4EQnI1/XpQBT2qAiAJC6aV50igD4GQAAMkLqDPG7v/s2NBoVDAbraNQq8JwUcdhH3fNkdv7woQNw0xgPuuQCBH6GKOygPrUNkb8L1z7jBQhDjgCwmUt2EHVCyPalfht1nRKpawgGkg3NeugLn/si3v3H70bg0m6win7YEwAgjgc49/x90lwlABDUKF7exdN/5Bl49GOuRJJoHcP6iQC8LwRLXhcLAJh2jmz3rGU5ZpwhZWjt3wAAIABJREFUCbtoBBVc/48fw+rSMSwvHsWNN30bjdlzkLk6giWxybCdWE8xv15ZXkWfTgJzC9Kc4vEfOngQv/Nbv41z9593xgAAG+i+k2EiCPClz34Mg85tqHvrSKPjqDE3jrgXBFLHkAGQeUNEBIX8adx0020EAK4pAQAnor15EBVFVu0sl4sKEWGT4rPwU9UArrzi5aV1KazZ8VClROv3y+ueoB5QkIsbF9GaAM3WBJaWVjAzy81qTUAAbkTcFWQjjCNJ8vk9ouPs0m24gM38PwEAKsi3purwaxVkbkI5HDOC4CLjhinJGOc32GHwUXGq6Lb7WF1piz4AUTJJEuUh0m4v/y39d69iulhUwzRdI5NQ2o2dhavdnMSSTAAA2tpxfk0tCu2XeNNmKaJwIIX65OSU/EgUZmWRkfbMn0ey2buuagOoUJIZIeActClyuIE3xFKGczSaGBBQMaQO6f7Tp5PnR7sO3kcq4R8/fi/e/JbX48orHyXUGrHucT189KMfx8c+9k+IYgp5EADQrmhe3CgtQY9ZAAAVA8zV10sAwORkC2kWjY4AKJSh9H++AYXp/IpcKwUAEnhV0v50rKDCYGEEDLXAtVdS9SgUcNIurazlXB+hSLzSLMT8fAM7tk+iWs1EtZQIIWfCk2GC6blZrKyvIavUkAwbeOazXoz5+YuQIqCEwkgRY1N129kk+pikKcJ4KLR/MiY4tqGFpDng8S7oCQDAeJFU7GSajIyXeKXn2CSX+VoszbNL8skixC3PhDGZYedBj9GpV9EedOSZ2dasYSFJcPgr/4y/fee70OgPUPdF9zwvAK19ik3s8nK2fEgG7OK3aIG3tf6t6YtwFj+OZDSfSezC/LwU/mI72evi8D33CBVLrf+ozGqfExa+VPBX/1ydItF7Yrv8BDKVBVD6nmg5KHjjcYkmfTl/m/DaO2W1OUrYbv6MFLRt2kSpx7Ou3bKFqb6T2s2Zrw2AIT6bFiA6odAfu7Dln+sTwU71ifP6m82TuGylgLZHYN7Lfqz9u9y7t/OIdtWe2GMvFdqWFVRmU5T/LZz7HDLc7GGPvC4/fn0YjZuJjn8IICv7i0YziXGli0gIm7ZLAqoZAECef9dRBoDrYjWMcHi1jS7HzPw6ErH0YveTjixkR2mc0hnvostpP19mCzeE/8x1KrkkbOkCfE9+aXNPcBELysGANpx2tyiozro66dIjGzNcKYaUFqqjN6PrVidhRp8AfVsF77UTpq8hzZPgjDzx7IRbYH/T16JY2TbeaTZQfL4dBTuBFZaDOcocEScSaZro2FzuOS/7eYZerytq/LSi2r17N849dx8e8IAH4Pzzz8e27fOoVl2xv/ryl76Cv/rLv8att96G6elZ1BtNrK6tIx4mAgL06GIS9vDASy7Cs5/9LDz26isxOzOPm2+5C7/6K78m3WmCDPW6drPIlGo2WvK9jb/ykl47ZRK/DKBdAs2EJWmFtdghk46/J6MGBFX5b3b95VlwFRjg7WD85qic1TeQUagSg1LutbAAKBRmnlADbgvLgICtaYCY4LrBPjN6dzZ7+8sjAImre1/RaSUjie+kwIAUXBwiTMhU81GrNsTSeRimaARAvdJGf/1e/PJbfh7D/iqcuI1WjRSiSPYV6yogVoBWdFA+QPNIGQE9gwJus+d89nU/2CuQx8pTfCzjmF9vYbU3wEOveIyMow44D8+ahi4zQ5bTlRI7TcGjfIzEMADOZP1wKSbJAL/z27+O+flJtNeXMDlRR8DO/fqaWOfNTk7g2OFDQNzHgy+9ADU/QxyuozWzHcvhBJ7x3JegH5JOXkPmEASoCIOBIDzrEdL/CXL2ez1MtCblmbj3niN44y+8Ea1qAw0KIApLeSijAOfvP1eaq0lKhyiyCTLs378fP/GCFyGKU7QmptHtDoQ5KP1rbeUaNy7DVJdci0O7A9Sq1GNr49Zv3YgDd92JbqeDgwcO4dCRZXgT2zAE6yatCxmMRANP6jUHy4vLUqvNzc4bAMDHwbsP4j//5/+M3Xt3I60UYIzsTvdRA0ABgBSTNRefu/5vEPcOoOH3MAxXUPd9DEMyv3wZeSfwMyTjnNc2rePgwaNwXvQ8ZQDo13jqZgoqy4gwG2r59UJlNYg0LxmV8/mBnCvv9yN0O33jCFAOVPZzKATI4EhRhqrYP1Akgb83GETSlbdJ0chn5h1RXmhLm9SZONnwZa5zqGrxHsRRgCCA4zHp50LTxICzGjKTzgLazFrJrBmLHyJrQ+DY0SWd56BwE00g+DNLeGCA9pRyrnVWIURYkNC5yHTOmufJa0x7i1qtqrZ82RDVoCr2O9zoozgU0Z71tTWh5Vkqv+3cCs3EzOslcYYs8eT4FCFL1PNc/CgJOhTiOKSkWEsdAgdRGEMUzc1sHu3Napz/I+UFCdbWjuO1r30Vrn3y4xFGfaHsra51cPeBI/izP3sf+gMedx0RxSVy1Wx9BqxPNj+Pc/r8jgAAIuxBZoiKI05MtHQjE7CmRAe21li8ZmmM5kQTtIzka0QZlP9RzJCARcxgQru+lthrUO2Tf2/btoBmq6U2Ina9CNXWJIVGBZW6DzJp4Ia47LILkKacKUpFoLHbpXWII/NUw8yH400gcybwYz/+03CdSQwigUbgeGRbKBNDBY+06883ZjgYRJEq/otkPUX3NGnRNbOZ5PlUr9GtYqS4k5NUwCM1qvUElizt33ZIRKPATLGzEPJyCqOmHgm7kxReZLsijeFSNR8Ozpmewy++4DrUez1MOwkC0sqEjsn3MyWdGDmoRryp04ooI9Rr7QopXrSxjdPpOjhylrSCFEHJulhb8t24URA843Oipiwnv36jFowao4pkvvj/vANTmvkXd+aMz5BW5vkkv4gjaoEis6h58WjPU6ODJK5if2kS2NPlGBsU9Krie+I6GgcDNnprLbGUEriZzae8Ockayri+VMBw5NBKVoD2d+yIkP1/rdfIqFGRq5MdnwJXJz8bCv1YcMv+nX/GSMFw4ifIfaaY6BgoWN5zCuXx0d/nZwk7mTP6stbtPLeua4oAxq6HpV6Eo+s9tONM1HcZXckkYbwgJZAUSlllpY1fcwk97zKLzN6jU3WMT7eEvvc/3wCtHPuWZYNZpkV+nygE7GgB7mQkLKqlJkEpUqu5D7lxH003Q7S0jJlmC4MwRuZXkVQDpJUKkpgaGtRyUK90m3gRhGGMGTpDBK6HbLWHqaAFN62gTQbdzBSW1pYwRSte68VixgvK14iJZ/nZKMAaQ5F3XGF1hbSzY57ge1LE0iKSMVOosD7ZdVros9jl6wl8CnMo7ok/PCmu7NLPzMxgz57d2L//POzYuR37958PAuVTU5Oy94nadTjQPV70IaiAzc9gZ8zFLbfcik9e/yncdfcBeLUaLn/Ew3HeBRfgwosvwvZt2xH4FHQdYtDpoNMJ0Zrajut+8mXotHtYX+9gdnZe5mzpJDDRmpL9dPv2HTh87z1oNOpoNZvCKOC/eZ7MVSwAMBrFzL5k7P4KXQ3VNREGgF/lCshtPK1DECO21RFiHBe9pCCQ/csCJOIYQFEwAYUUHJDMwzAMFFyoCJPUJFFGwHWjWLKZPfgk8cPGTkn6R69ADm4K6mksAi2CKBpOWmBk8Tpe/qIfxY5JDy23j2aVVoHrIsbM89O55EJrSkeOdPSgpFH9vX+0z77jD/wKyOo0ObQJPJLLMDZIndDtyrdrjRrCzMVq6mH3/gsxv327NCtkukTGGVVoPGOgMTlY3qoaaTidQuRzE2dfD6o4ePAuvO89fwq/MkQUdmUkgDGeDUc+k5OtFtori1g5fg8ed+VDMRysoBlk8KpNdIaTuOQhV+PcB1yKXuQgrTSQulV0+xGCWl2sM6NBX4BSsj3ZUKSbWLVaw3UvvA4Lk/PSxOX36NgURwOh/593/l5EST9vsDpeBS9+ycswv7ADtfqEsLwZc8lAZo3BsYNh6mIYueIC5zs+4sE63GwVU5MZ1lbvwmc+8wmEUYLl5T4WFyN8954lVKfmBNQXNiTHahkHzEPJy3z4nsNSm7De4ZbOOuzgoUP4wAc/oC5n1Co41YzmKe6BKWVQ85mDr+GT//AXaHptDAerIgpIgXvfb2BtfR1Ts020u+syEsHR7Sh0cM8hAQDGNQDKu7cpmEYOohwsDa1E1N4518gNmcIQvuiI97sDoaZJYN6QZ8ruLFFv3oxALBpY9PN3uAHxPU7e3bRICxMwduWUDiu2Wg7nKnS2np1j/qGYhCSLtrsslg06ny6afqIIWXBZWfyzlu62exjG7DKykFEgQNI9NiaGMVxf0+g8UTUqsGUAgJ1rHp0sNCeT4r9WZzfeoNq2O206ERS94BcLGhbxNgGx9HZSW4gos7ZNIwIAvPZatigAQH9pLfjyrqJ41KqVIJFB/TOUDrBslAQAAs4NxQUA8LpX4tprr5H5Gr8aoN3pY3mpg7e//R2IYooA+kjE0aFIWDXY6CbLayuOBQYAYMJL/QbRXhAAYKIYHTEKpZpNmzXoZnLNWpMEAJgoDNXKUGaxU1S9KiD3ZiiOEOvrbVH65Hw3Vd4JqLCDb62SVDmXAJAt8XjvbQ9wgP37d4E1JN0AgportCKyHoijxmmAij+Nc/Y9CFdc9RSkaU2o4yygbPEnz70phlgYUKRIuv8U/WOXwwAAksgY4Ow+AH4bhAJb/Fv/YX2JelsrGqlFv6X+q1ZDuYMROypjV01dePxDgaLUEXV0shtijso4Keq+iyaAGcfFXKWK33jDf0D7rruwwx2ixm5VhfZmhHO0e6qrTbtu9o89AbVIKgCAvLs6RoU9HQCQv5/pDCpdmkCbzpGeUsE6v5q6ForUbbQDrT+y3VYVjLP/r+JvWvbLu8g/zAws40oOABRWd7w2eVFpdvutpZ+MQio8tWUf31wN+NRHMF5wFv9PEUALLBbLs1zMbmTDVfzcQULA7BRoxWYR8fFj3Mzv8awJcklnrQRi2nirz5ICaeWv8mvlUdO+skJDRlcgpgq762O5n+BYe4Du0EFG6iFfIxoTCo5yJGocALCfW/78zYIam8jZvocvsbnC2PoZxwRMUFTArizSOkTFjTU+pOyi+EgIADDuVBhdIzSdCOfPz8BdXUElSrC4tCIU147ropckaDXrEnPoVk/aqzCX+Iyx+GdOUMlQcz00QsDts9wM0HUrOOo7qM9MoBr24XGM0NzI8XXApNIK9Mr7itWo7b4CQb2utq7DTEAAUr0lrxCpxyFmJxsi6pYl3PuBRquFbTt2Yueec7AwP4sH7j9HxLEIWHO8kUkpQXj9nEQseLnnqWUyWQJ6rOJ2IuwU5iIZAnaXa7Tti7DeboPc1ubUlGjU1Fst+EFVrJjjAQW6hoi6ffR6EcLEw1e/9i/4rd/6HezZs0/yt+PHlrFr1x4BBCiEvLq6htmZaSlEep2OHCv33+XlJbEH3piAVhTkOWWeYKhg4PTjJs23ikw6fSZfMGOLki3RRzulpSGbQ16ugVAG+awIsnUJ0OeWADvfn04barmbx+yyNoHij7kGw/fwodjwrTaKIdwVCK5ncRtXPvRC/Oi1j8Fg8S5MBlynHLtkfkmQxDVWw0o3FJNtAwDkgPv3+wTOvv8P5ArYos42E6W9mGm+zJ5SRP0u1gQO0EkdeAt7sbD3PBl5tLHLPiP8HevocfKDL/KZ+36CFIcOcPttt+CD7/sz+BwHTWk7qnakdpSy1Wgg7K3j6KE78cTHXo50sIKJGpuzAULMYs/+B+Oyhz0G3dhF5NSBSh29iKPLdWF9DSlgzmaU2aeZU7Ae+ZmX/QzmJ+cQdgfi3sTcljUZ5+LP338OUkTwAtV760chrn7s4/GMZz9HXMySoYKnFW8oNQxteVkLJCGHogMEZFbHbdT9NuLoML7znS/i8JEDOHp8DZ43ixtuuBv9YRUZ4z+ZRzr8Z3vQqrsABwcPHsLU5JQRU1WW+L1HjuD973+/jAZpU3prGaDginBQ80J42VF85p8+jKbXw3DQhk/uhyMqAFhvr2N2YRK9QUcdrdwq0qSC5cVVAgCPHf30kVxnIwBgJBUSCqPOdmthzHqLcw6cTSIAQEEaBQA2Wl7MnnS+gze7VmsIDb/b7YvavRVF2nhhmn4bxVeMkBkLRPWJpzIGF5gj89u0j6OCvMzMyg6kBRE3GDldYambys3UAxYAECZDb4Buh8qsQNWrybmygGZ3gPOb4oVuO1WGklW4oxuaKil+GWlgrhT/HAHgeROpDqNQilWyALi5r6wsSzKgYwPlG2Jo7STlS/HuIAmZhHNOTjc0pRcrMGNZA9w0KBqofyvbQXQaRLSCIkEbAQCLeO1rX4knP+UJWG+vSje9149E0PHNb3krksQVj1E5zzxBNsdqrif/T0YASgwAqwHA4MRzVuDCUMgNiFEGAHjNLADAfwsgQoottQqoAMxrEHPWp46VlVUBAJio7Nq1S32NecIGkrMAgP6tRSrHVMTELxtgbq6BPXtmkWV9VAMWJ0R9KogSB/GwKgDAk5/yfGzfeQEGkWtGIHQ8Iu9kMkpL8afiRyH95tlxYkJjOr6WyrhRcXHfgrChjBu6kRbMAo+Y9ZyJ1oIWGAYEKM2Y83lIpAsB+CIYo3OMQn5iMHUzxFQodzNM1Hw0HQdzFQ9BP8Rfvfu/4YZPfAI7CQ4IAKAlkCQk5lkQg7YCy5FTs4VyLhZnkr/xxNsWYafrdkohJUm3oQebIsMmmZvzgf4eAgAlKcgyAJDbWEnnv9wq2lrwl+tjFPC3KuKjT570v+/bsstfrWtFetVmXY2zBMa786MfpPO7p/o63f23v3syAOBUvy/3x9D6TwYA2HW4WQBAQFjS/w0AsNiNwD99WsqWAABeJwIAqu1yIvWvfN0sY2ezz8QWb+YWfu3MAADGYcelyBJjD11uKJBIG8UMw0oELxugkfXxlEc/DHvZAYtjLB5bRJQ5ONzp4OjKMtrU9QAQCajqwqXNIuEYgsduhnbcg+84WPBbiMTZZRL9IMBN7WVM7dyBeL0rNo72/ttrbddxp9MuYqco8hNYV3Bd4lmWojkxgcnpWUzNzKA5MSnF8vzsJKZbdeyYm8LsVBPb5mYxOzsj+xTZUhwFo6DPcNDR3i5rO2H3GTBCgGV1L2GeQR2e8oifPT7mSlQCZxqSF9fsbHlUJwHqU5OosBMntrnsIzOjcRH3BiL+F9SnsN4Z4Gd/5pVYWlqF79UQBMzD1HKY4wT33nMYO3fulJxjZWVFWArMnchE0CbG2NLJQVMFm0fYLSbUSM7G8Uq/lmugaB6n76Wdfh2JsHlM+d7oe3JT0yaR7H3y//xfBUcEaGPDQd7Rigyrzob+fiHCuIXFf59+ZWMAQJAvIOlg0ovw1je+Ap2jt6Plxaj5FA3swyWNNwcAlGGqxkiWAbD16H2fTuDsi38gV2AcAGDxTwtuxgUKSZJhxD2L7lQDx8PuSx+O5tx2w8YZ1esgA+DkIzz2dM4MAKDL0jf/9Qb85Z+/TwAAz9XOehSxEOfj6QmzmENbd99xC578+IcjHSxjuqXxeugtoD61C49/8jMUAEAN8JqI6TLmcrxXvPXgsPiSEWdHAUG/ije94U3IwhQdusJxtJYaUB413DrYf8E+EX7PnIhVIQbRQGL069/4ZnEwk+EIAqikxVMXymcj1UfUZ1PHRb1C/YQ+al4bd9z+Fdzy7S9yl8HKah/1xg78wye+geb0bgxYn/F3eaSM6RRgzGinTXt1F3feeRfm5+YVkOTeNhzi2OIi3vve9woAQIetMwEAuNsFlRBx/wC+9oWPol7pIg07qDqB6LtF8RBr62vYtnMOUTLQ+pCNPqemYxDWBvDE1W37WjZt1yA6+sVOs3bcLAOA9RaVaPl3r0O6mlLAizm/8juwKIpFpZ7FP4EDdv77/UE+SpAX1iMfXHRwJSBKwcUNIxG0h7R/zvvTCoL2gpwZ5z4hghIy16l0cukS5vPrRvjRnK4CABlqQR29zgDt9R7ikJRF3khF3m23XShwefdSr5ECAEbzQOzDNVny/QqCGhef2lQQyRqEoRSrLFzb7XWxnpibm9Nta0QkyFLYDWCRurpguaWL8r+9Z6Mbm3jtyugCZ1mUHiQC1DxOgjcnAADDfATgKU99AlZWl9CamBD65URrDr/w+jej22VXm930cgFQAADWBcCORlgXgK0AAARxyACIh+wGcJxCAQB2H90h/d1TCQjHjy+i1+vLeuS8JGlTCgCYe2EYAIVwGksnajzwutIvfohLLtknYIDnK6NEJAycKuKkClQm8FMveQ2dT9EPaVHSkjVFix+5/zIfrqwOdoJY9BMAYBdCKP9mftUCALxGm+tSn2zvKQAAfYUmkrJuTKJFgU07DpCzQUziKiMATMJJvh0DAEiNZicOVa6tDDXqWEQR5n0f1X6EW77yVXzgHe8QAKDJa8z1bAsqAwBYfVlZFeZ4rFhcPjtrcbexDqyu/YLevZndN2c2jDEJTv27Z84AkNMzS78YazDCeKbjbzUBVBDL3KPyjdrMCY6/Ruj/o+yP+/I2PA4xsRpDZ8tFc3l9jhf5QnWn3ef4tnCSgxgHAzRhPzUF8fQAjln5G7BHTnct5M6PjC9tDIScigGgFmUFA8ACABEqOQOALIAB1cCqNWEAqKq5AgD27m1cIBQMhPsjA0BYQKT6CwDAOMxSmHFkiNQN4Wc9TLsDPOPKR2C358Ib9NBf76A+OYmB52GQJJisNwRg7cSJANSDjnaD+kmIMEvQdxP0uz00hi7CTgjXq8FbWMAhP0XX81H3J8TthzRzMu4ISnMv5r+ZyJb/npycwNT0lIyu8TWMrc16IL/rB5xfVcYXodDAc1HxHazdcwBIBojDHuIoFCYYQa9KNRBKq8fGAEFisfzVeXsZMzDiVAQA+H3Ot6pgpBbJTCQJrvOzyYRjskmGnYDKlYpcm85ggNbsDPxaDV6VQLALn0l1qvZZVKgeRClmZhfwR3/8J7j+k5/BxMS0aB/Vak1EYYI1MxZAZoEdcyPDjteFifiGBcYpAADL9tItwYVXa8nohD3vHMS2GhyG9m9jR1nozwIAIyM78kY6kse9mHnBCAAgMceyE37YDABqSLEG6SPtHscrX/xcnLtQhxuvIaiwgGLxonLZYnloR1xkBED3rTOBb08XH8/+/Ad/BUYAADMmyEI+jCOpXfxagEEUSl5bn1nAnksfhkpzUoAy5thlsXH++/vNACAD6ytf/gI++jcfRqWiqvqsbdiUU9DNkTG3Rs3H7bfciCc97uGoDNcFAGAT1a3tQDep4unP/jEkbgP9tArXZ15NEUDWyLQ6pFZbJALOjH8yDvRvwoe/+5u/i7tvP4D2yro4hnA/Jbu6017DOft2Ynp2AnFCnbgMQaOGlbU1PP/HX4RLL7scg0GCWr0p+QudvoQaTxe0cCiYXMP3BYDurNyFG79xPdbXDyCMuqh4E4jiBj75yZswtXAOKD3osMnGhhkdTGgByKqC4CNc3H777dixfYeMthMECKNICvL/57//99wlZOsAAAW7M1QrfawtfRs3f+N61L0esqgHHxRHryCMhlhZXcG2nbNiZy4xI6F4Nh3vEgIAV22Q9diMrgwCSGQ1ibz9OW828tlujgCUAYDOelcKeqHob5glsjCK1RIvqAviQ+SIAIDUFEbJtsgw7aHq30Xeaah5xEormdi2cea/WvNkdpxMAL6YVA8BAAR9JiJuaP+W6pk35qgBQEQJqPoBonCIQS/CoB8JMMFimhuMbIjS4T5RyVeo4ZLqp3IMtOzhKAD/JuAhHpVJgir9KIUapx37I0c4M0ILs6YpDovuhBZy3N9MYSQAABMoTQqKZF0BAE1ude5ELXcI1vBzmTxYGxm14SlGAEY1AJ76tCdieWVRXBo4/zIzvQ1v+8234447DiKmtD07IWMMAF47ZVRIb1D+cEZHNAA4H21GADbLAJiamYTruYgSBjhXKFAMgIK0ZcbFwKvg6NFjQoHkddy9e5dc5+I+cLM0ThUGEFCxDjElhecRHOrj4ovPFSFAx4kFJGLCxi5JktVQqU7hRde9Er2Bi3hIS8mGBA8lfRhxOHakh0ND+2fxrzPghb2I7RyZNXxGMwAFAGA7/9L5dtUTWQXkzJrJ97LicZfuLxFIUsyMZQxHAIRSyZladrqCCqqBh0o2RLS2hrlqgMYwQ//YIn7zDW/AjmGEBlVa845Y8WxK0VKqdkee3pLo3nghZg91MwCAikdpQVX+Urqu6gN8vwAAru9igt+wG0zyq09+YSVXZgCMAAAj0mH3LeGwMlybrsDH3l6Oo6RBsFG3vuh0nrhNyH3bgEJfLqrLBXwZWLDALkGyU32dDgA42fFtBgwyZYAV4yiBuMUR2WMe7WIWgC87jApwkUmjSTkjq2UAtBNHxgAiupUEdcTC0NEOsuijWFvEDdav3VfurwwAsoDEfYRxPPVkPl83do7v9RGkHUykbTzlYZdi2zBEk/PmcYRas4GYRXethrjbl7HBhIWtyzil+zI8F0kFiAMH/UEfXpShVZ9ApT6BCx7zKJz77KdRHAioTCMb6liaFeEzN1QORfdqjZFadPOPitbRBQTck6QlSz0fW5gnqCARbYG144dRdYbwHBV85H5AkECkM6iFo/Mn8llCzxRFe2UW2NEDBQQKgN8+X+p1r/id2BKbR0l0KThzWqmgOTMtDAB+TMxcjAlq5mA4oEhqH9Mzc1hZXZPc66UveTkOHzmOc8/dj7vuvBs7d+7GgFo/1Rq6PWqqWPCKOQybNRRk3iC+jgEAWtyXc0rT4WdxUFcAoLzG9dz1mvB62Hszeo1UFJmdnXEAwLoPEAhgg8WOABQRzIIAlr903+LuVl59MgYAmwxuFqKOHi7YM4MX/9jTkPaXkEVt1KosoASiFWaMpYVrkahnoznN2a/7yxUoAADDUTVsUo6Ruj7rGQ/dXg9Bo4H1yDVBAAAgAElEQVTd5z8AwcJuOLWmAIisJwgW8MvmRadn0J0ZA4AAwGc/cz0+/U9/L4CVkWeVtcoRYTq6sUk+2arhtm/diKseeQkm65n84d4fNHdgqZ3gmqc8C63ZnejGPtxqC0OO3Yo7GXQ0OQ7zcR2CnnymP/C+D+JLn/4iwm4fAcH1OJYGYae9ipnZCWzbMQu3wgI/xOzCnAAAO3efg9e89vVYXevKfHxCa3UyADxtZmfJEEGlQlk/pOEavn3TF3DowL/CcdtioZpmdKtr4PpP3YzphXPR5fNbJZvbQRJRK4ui8sqyYtfvjjvuxO5duyQ2a7N3ICDAu9/9bmke8r+tAgAEAZmXe+jgyD034q7vfAX1Sl/EFn0nAFK6MsRYWlkSAIDAOkfJ2Nx2UUXYjzcBAIzkfeOLhRctEyEYbiD8w+KYGgAslNtrHSk4RcxPd/YTUlB27Ym0c5NhICcAwI2KSYFFnEd/r3xASnWnUiQvJrvgfkDFeFXY579JG+fsPx8nO69uiwLrUZ8nedLE1aJFdQEoTsRjJ9KdygWj1Q4VczmeQHCAVnplVFtPsCg2Kx7t8jz47KSKsxjPSzd/Ljw6H/A8Sf9nAsC5urm52XxOzm6GeoxqEyg4DP8/5QiA7A4jXV45AgMqKACglDjeeB47/9jE+gQRQBbWToK11eN47eteiac+7UlYW1/O7RlbrWl8+MN/i49//HpVL5cCQu+r1vxioq2Ahmz86lxgGQBbAQCmZ6cEABhEfQEA6LzAa0cAgFQXquryITpy5KgEPgYIjgAU90GvnT5oVvRM7y1pP8OEIBSf1z52757D7GwLaRpJZhXGCWqNaQxRw559l+Dqxz0dUeIjGfpwSellEiigjM4eMsFjR4rJUUQFZaOMrGJzhqZonoLxpGArm5iyO1SIkl+2+GdiJkisqDgXavKKCZjkgYkWPf9MIkr6f4XXhAk0NQy4Tiscz/FE8T7ptDHpemhy7ujfAvtv/MIvwD92GC2jpSFPufGG1sfdrItyhzwPAfoPYUaMdWLtddgMAFAu9CyoZVFwXZMb4JsjF1rXhn4V8U1z2FHAUxJvSz01C97eUXsOinoXWKmKABr2R+mT8nPcMv1ej1chzE224Mejr2GsFMdeXK/xYn206NACWLRzPRWxKYMH1g3ldOtZSTOnPv7T3T8by8dft5lnayTZMutkvOAvj5bY8ykDHOJnbu6EVXO3IwCR42E9BlYGQwEAyACIUib0CgCII4Vxlvn3yAAQsT8GFnaCh1SrNno34GhEH0HWRitawdMffil2IcECxfJklG6IlXAALwgwGTQlV4glkaOmk86Pc4wgYsHdoOBqBjdmt7yBo2sdzF58Ia591ctQ3XcB1nos02smXFmLVB0r5F5LVl7ZUjZX6SeFbhijSh94sfRUNosIO2UssmNU0ghHDtwBLyMfhKCAOkTImuEfh3ZZFRHjLY8xiYOPCMsyH2JupQC/BTV5sOryo8Wxdp341gTXM8QE9z1P/MEjpKjW6/BII2YyTms9FpNxKqA/WYx0U5qdncPx40v4yEf+Hl//+jdwxRVX47U//0b8/jv/EH/0R3+KZmsKk1MzaHd6aDYnsLq6Lr7cIy4l+QNSxFIeu31etMgvAHBify7zPgI3xsqv/Fq+i/197qv2WeT7KBOA4ANBgAIAtjo8wiwSujDnYOnmokDBCAhQbFGnC1Vn/POTAQCSt2YhZhsu+iv34E2vfSkaXoQsop0aYwQZtJY1VsRKq/uibMazX/eHK6BAcqndKSFFhSzptiXPcMZHd4j5bdtwzgUXo0vrcha/RvdIXTRYk+lo7+m/tp4/8GAnJ5r4+N9/FF/+4meQJn11bVHuP3zudxG79g5ajSru+s5NuOyi3di7cxK1ykDONWguYLWb4uLLHokLHvgwdGMPTnUCqVPFIGSOD1BoMIkUaBXWLJ3X4ODzn/k83vun75Fiu1atSe4pOSBrPncoLADKhK13VjAxxfd0hMX8y7/yfyEIWgijDI7XkPFdtxLDYZwWvasKkm4bS0cO4Js3fAZIV5GmazIGffhoF05lHtdf/y3MbD8Pbbp1BDpmSwYAkz+fzj3DFEmU4NChQ9ize7eIrlMvhvsJ64R3vetdMsZBl5CtAwApfEoQpuu487Yv4uihm1H3BlRNhO/WQAovddvW2mvYsXseSRrKiATrHkIcFH7dgAFQQmpzJLdIV4tEWdL3kwAAVcTREO21tqLGpwQAhoJaSaCWcQ8i7To3br0VRz+zvKS50EjTVpo3xSds8U8Vd+520ik2AACDLTcFPhh8SFQlvEh6VaxV2Qo6U6J2f36lKiAAKXFUyCUTQObtOArALIZ9QDOTpUdn/Lllhs8XJgKp/7YDbZngspj53o4ryvVcHOw4qDq+OevSCIDWUxohpIAX0SNaGFrxPz12BTH4PYOiG5Scit0EWFSYzyTfYstjGAB0ARAAYJgDAE9+iooAcgvibXEcH7feeife+fvvgsOulojkqWqvBQByUTJhW+iMHhkApChyBIDXnZ9JEcDNaADMzE1LoUFRPgYToqAi7pcCgVsXG0POR5E9wc8je2L79m3qa2x1BUT8T68fvyf3WZQ7qwgHfQEAHJe2Qy7OO28PMirfM0Hlmsw8oNLENU96JvaccwmGWYAooeJzDQk7f8YKkNeAwVrQWHaURCbcrGOhx+sf2+3YTIF7ugCuIItRPxbqo/qPyhqjDgGBkpwJMKrFIddGZmBSmf2386EyP8nNQ+b6dRbVJ7hGsU4ipMMMM60JvO/tb8d3P/sZTMg4hiu0RFKSbCeUB1H2hVf6v244diTIUhjLRVWx9k8/AqCJurJKLB2V1FT7vdN1kA38YJ+2vJjeFABgOr553msYNwoC6LPHxFW+DEPCPMHF8y3dnNPd5Y1/LjoT/LO1X5dzLTfgy/fAFsIWVCkX+HIO1hLPCGqe7BBOloTYhFjW2paPXwuh8WOz733a58vsb+O/v5n1lxcqBgCwDADpFBsGAAEAzv9bAIAaACFnvClvy+NmzPz3DABwfFByVAIA3gkAQC1tYw4dPO3ySzDJJC4JUec+H1SFetmanEB7aUX2T7oHcI+uphTqJXjpCLtgPQ1RqXpoVmpijXW8N0CnWccDn/1UXP7s56ETT+jcaQ5CWkaf/k0RwPxnHArjLC7HuwisDhP4rjI/pDnOApOe8ITGqfeThlg9dkiSNEnUjMUtO1/sjDHPERabEbmzBT3fW0cChiLsZ/fq8vNpWU8E1gn6VvkefJZ4LVgAsMHA46jXhDHhBxQzpFKizqmGnR763Q6Gw1D2r8mJKWlyrK11sH3bLqystjGk9k2S4RWvfI10zKZm5tHrh5LYr6ysY3ZmTkCEE57fEgPAxmFpCIhNnxYlAmZwQ3B9ofPmgsgmbhaMgOLdxRecOZuZA7YMUWUCKAigwKS5F4buz5+TqcPPUeHAglW5uSLpDAKU3Vk2ZPhwXMOBM4wQOCGycAXPe8Y1uPj8HahiIEKAFFXTIQD9yllfIjZbaD6d+RGefYcf5hUYL/7lXkuq5Erxz+4h95VwmGJiagq79uzF1MJ2rJFg7XFMSHN61lI2F9rc2j4zAGB2Zgp//eG/wNe/+gUksar1i6C6gHpslFEUngW6i4Pf/Tb2bp/AQx54DpCsyff96pQIkbZmd+HqJ/6IjAPAayF1A6Hps17gqFVMJ4AqGQVszDminXbgzgP4lf/wy5hqTUrM52s77TampyfQ7a1h/wXnyChvGPfErYtaCvEwxeOveRKe8IQnYxBxtKYhTR23MkCadOBXEtQ9YPHeg/jOzTdg9fhdCLwQyXAdjeYEllYSrLUD3PCNe1Gf3ImOCHVqDkJ3Fc91UfXYANfRs+XlZWEA0Hq91mhIHRTUavj9P/gD9AYcT1AW5Va+6EBVRQxnuIpbbvoUVhfvQJ3AShKh6taRJi6OHlsWlvKefTtkhMF1UtFO89062uudcQDALIb8eGwCXg7x5X/z5o4zAEhBJn1jiHURZ9CVfDKhKmvjpd1+zt2XbaHKBUAJmMivFtGTRGa1GV8prtecqMvfYvOXcQvUIMsvLWY0+WL0lE08nwFVv+ACAGByRsr8EFUvyFkN/V4kwoZSRKeucBiJqBSGLNplljTQSdFocBTBB5kALFrJeBCHOLHo48bFGW1HlOuPHTsm1HUWuXa+7mQigIr8U3QjECsuoSQKI19tqYTFIMUYC0JV/+eiJABgkXRRCY1LGgC0VhJhRGoAHMNrX/cqPOnax4l9IZkUJDyTUtLvJ/jFX3orKl5NAAyraK/igryOer0FGjlDAIDXkQAA7+E4AEA8p+41EPYjWeRHjx41AMoEtm3bhn6/Z2azKR6iD5rsw0ZYkcfpewF63Q6okySKoHEPD7rsYgGW5MUVD6vtAVyvhZe8/OcQ1OeQOXV0Byn8oC4AgGVkMGkjvYcjANoFNh0PjpuY4tB6FpcL1608/PnvEBkm5Z9K0RxLMcW+AjJCxTAAgTntEYTZSAoTiCIYQjUJdqVYQNOejJ0nXvd+VxgADdJhe1TNTrFr50586s//HNe/5z2YHJKw5YoysScFjdK+2NATVwBRRtfkxXh35GvkTAEAXnOx3Sp5PttE2v7s1Nf3DBgABowb6X6XikqJBIaXq7TUInbmnIMNXNQ2ux64cVGs8VQq+qd6Lx4TNVpUt2Csi28ScV5Dm4zbosP+radjBDUNCFWm8o53vcr/nxfpp+EvnI4BUGaAlM91MwyAXK9hA/0J+14bvY89JtWTEQ67WrpZ2rbjwGoA0AHAAgCpV80BALEF+vcOALBDL8YdDjwyqrifStFGhl0PtbSDWvconn/1I7AQ9dCK+qg5mTDqlgc9mWun1zFBFLFiorhRQiFAfSYoAhj5GQZxhCDzQLJeWmvg3ixB/bKL8KJf/TV0kxYip5HHSFtm6T22z4Q+pNqBt2MAfLOEEilmb1H2l+yfQstMQM+H1aMHURkyKQvVMtSwbiiOxf2foLhtdJS737bDz/3aFs72ubMJPvd8agTQforUVTInud+yU8jduhdFaM3qCAABSAIOFe55rodkEGLQbaNeV2tBfg73QuYL/X6MarUOtxLAcap4/wc+hP/1sU/g6PEVsdCijzYTewIGVudlJM5sAAAUYn7qgCENGEHDPXmGOINrtXH4XjLDL6rebJIoaCDjE8JoI8FBZ2qZc9jXFkxEw9QyjAgp/uUzaPulOa5lFFjnmM3G3K2+7mQMH3E3igcYtBexa2ECF527gGuuuhzTDQdRbxlVV6V1C5hXTACV+SBAiro+nf36P/sKlNlo9kxEU4mwIUeDqgG6YYRBMsSuvXuxd9+54H7SZ5LlUShUnY/KAIBlA5z6ypwZAEAnkw9+4L345699CUk8QK1KMT2zRjkSntECtQK/kuHwodswP+nhikdcjLi/iJrYBdJeu4lBGuCZz7sOvWEAx59E6tTQ55x+EEhzadDvyXx/yFEAQMRUWV/+3MtfhfmZeem283OPHzuO7dvnsbh4BBdedB7qDWWE0wKPOa2MjSUZ3vqrv0alFvRD2pEyFneQxKuoehECd4i7b/s2/vlLn8bcpIc4XBV9sH6YoNbahX/55mEcOcZhhyYGFNHmeQxZL6bwK54Ib0dhiG6bVqsd7Nq5S6z4Go0m+tRlaTXxjt9/Jzq9jurRbREAIMhcRQgnWcG/3viP6KzejboXGQCggTR2ceDgYWmennfBHvT660iHkWjG1P0m2u2uigAWGw+LRQ28lm6mgWujHo30zjU4yY/5OxTk8yXb7/V4AdixZYJkPVBLS9GcNAM4CxdJJTk/4bEAUTCABatl8GpiaRKEPDvjDDOtd+gL6UmhyI47Z8Wtgq7MWZhiiLPj3EzEn15Q/CF8WocJF1UOwOz/yuG1BbR00tltNxoHpLWIVWE/gYea2ATW6oFYULBDwNMJo76I/dHDV9XkmSw6UqDyNKjsK1YZlapoHrD7z42R/rpqPaTuCnYG0SYmSgfTgC+FNpMmASr0fHhuasOo6vjcJIViGA8FXBlPqDm3IgUTBYU8T8Y56OPZ6SzjZ372pXjGM5+CtbVl+LyunFkFC8Mq3vjGX0SvH8vx6xye8XRnMm28R7UTrZTy9fV1uc9RSJsQMg1ScTogIFJ2AdAC3SRcRKuqTGgq8vn8vsxFitgd3Q/oAqAAzLHjx5AMY0HYCKIQYBGAw26QYjun161M+CaLg96hHhVMKR5ZBZLhABdffCEGEYGFDNX6BKr1abzop34Wg4iJJAvkhoADjmgTRELVZLGklG/rPK+JqP28Yma7EI3b4rOfr9N6oN0r2xvIHw3zqbwOMtsqa8PMmRoNCStUSctIgghMDFUvwljYsaNv/Ktpa+USKOAzk4ESI5j6t27m//3yl6OyuoaJaoCZZhPtxSVMNhsY9LuqcuqxO2cAABtLjHq9JHUyE/3D/Do1ACDKrqXiPZ8nFTE/UyTYWX8BwEws1L9OoJyOn6mdYVfAxjzXJyhnF1doBGzgB4jd5Oi7lp/xcgff0pdtvFc2itLpxov88cLa/rzcXRfxSAHTtnYHN0p6xq/P6QCA062c8jUtv1a/z91rq0ev95fpue6QKqYp7K+SC8ChpXWshiniSiAuAJYBwNjEEYDTSTiWz38zoMbprsf39ueFC8DIfZLLUKyJjbpbst/ThcRVjaBKrgFAUJyxaiAaANNpGz9xzRVorB5Hg0W/oUT3ea2prSMUSl51zv978BNHnGEkhnkO2kOqP09h/RiL1xbWkhTLfgVr26bxxv/yTvQrM4gcG0NLu4MJzHwfZcUVdHTGen2uVPBP2HHmuZcRv2yIShorA+Do3fCGoTACHP4xIpBSxI11hUfvzUZNl/E8zIC7IgpnA4460KiLC+CR/m9EsyTXMkBv3B+g115DtUrQgoJzqiEgGvNsaGQcL6CIXh0rq1284lWvQ0TL3bSC1uQs+rQTFJEuO95ZOvoSAHDimh09L1KcFRTXxoyocbMZJMK5Zsc2zAG7ooo4BrGPVjDdsDptE4J5Ht9bxuMUeOb7swvIHFCaTRuMh52sUN/qc3M6gJLNgma9iiRsIw3X0ajGeMvrX4n1xbuxfaaOLKJLBMVCCTBaO1kVBNQIZrWmtnqEZ3/vh3sFTLPs/2fvTcAsO8tq4bX3OXvvM9fQ1XOnMydAEhJChBBIRPgRUBkEJCDK8yMXhQQERAEFYpxBVOIFr8K9iPrLrHABf0gUCAKGACKGCAFEQiednqprPNPeZ0/X9b7fd86uU1N3V5DATeWpp9JVZ9jn29/wvutd71qmZbYYnfIcYbKQMW6m0HWlim4c46KHXIrW1DQW2l3kdNHYREh348+3Or878XMmx0Srgfe/7934x5s/jlqF7m8JqmKNyvA4QLkcYHFxAbVKCVFvHk6yiEddfqEIAfol02JdrqEzKOGhVzwW2/edh8ShCwABu5rmSJqNGWa1iRcZszpl/OwznoOJxqQAACLiF8cYRGQLOKg3Auzas02o79VagE6/i2ZrAkePzeHlv/QrmJ7ZBzhN0YiZnHLRXr4HzVomYNyn//5jCNwEbtpBMmhrXkDLcH8GX/36HL59IILjT6CXxiIwmBonKgIBgbgeODh0zz0CyFAwld/9MJJC7779+/Abv/mbqkl3CuvX3p8SBfSzLtx0AZ/99AdRzpdQ8xOkUYhs4GHHzB58+O9uxOVXPBy5OzA6Bxn63T4mm9NgMdt59tOuGove1kr27RQqPtQCANZ+iyrzmiQzKSVVvtdlUlsEAOxrj8peTDzVz1bRdiYcovQ+9PMe5jpmbYwmLJX/czcG3FQU31sTDXg+aSdKm1K1f1KxNWmUg0LeS+3peIgz8dGrsrSwlcKAMvWkkMqj0TIHMoT9CHGUI43Yh58JAMCknogsAQAKT1SrgUw8OcaoQG+0Z+QGSoDhiE0Dret4LRTFY/Jv7W9sH+JoAY8SDjkyBQCQKHQFAECbQlb9qcPAseUYi65CIcmQTyzJugqlUcuAYMhgEKISlNFuz+P/fd5z8JSn/LhoAFBYkYdViS0L/8nweM1rrsex2QUJvCwAIMeRYSbw9U8WALAUfUn0haqfDS0c6eSwHgDAHJ8AQJoRBImxe/cu7REkhd22ZggAYOZSYUfUTWMgYpYlKpiWcwGUzjvvXFU4J40pL2PX3rPwY096htCV0twfAgBxFgv7wFI2bc+3zBuZqmZ2GZBMZ9pojdngeL1N2oJxxQB7WIkVhVRjlWLmsH2dFbVmmcD2ftj1pNUs8ZimcCCDLwPWDFe71Z2Q6cqQg60C4B1H2XEwkWV4/TXXIJ89jnKcYIJ9FGGEwCW7ZqDODfSuJhOg4ME8sq/jpqoB/Pfu6+QBABs3ytwyeh42qbYAwOodc20Q1d5fux5lXReZAmv40A+DSlHxN1Z2poptgQR7PbZiVkzcR++hQj323+NJ/vi1rBUYlMiq2VRnYe27awGADU+cU3ztlXN45ZjasRYRulXQ2YnPRJk55l7dDwAUYoMTBAC4vycOkxuglNIFgO1kPGOpUhQhyLqYyLq4+jFXoLE0h0YcITBrLmJUSKG/pCd7bEYKaFaCF7sombZoFseOdhakJWyw3IfvVTFgQBp4mJuq4+V/8qcI0woGrtL8V56zZqcWAEAZZBJP0IJLAACtRFsddvWyZ0uZAgCuBQCO3CVAQDmP4Qi7jkk7fd2tA8Z6DTwnCgAYpt3wcCsCAE4BANBkmBovjHiGAEDAuCcW0F41j/ih+DnZf06Kbh3t7gBvecvb8Nlb/hle0ERCu9hyIO1ucsaPL5mTAAC06q+UfT2zNXG3BRgZHVv8MWtNXYwUMOX5LfoB0mJlmEy8IgMKaNudxlrCAiC7TawLTcFijeU+vv+e+I6w+pGbAQD68XLkSQgnD1EpD/CExzwCl15wJuLOLKqlmM2nMqdkttG+mYUowwC4HwDYyt25Lzy3CACsTMWY2Ocu1UMc5KUyeoMYp59zHhpT06i1WuiSvUe/+g2BxM0+49YAALYAvO+978bNn/h7VAMWGwci6s4qO4uDQaWOXq+LwHMQhwtI+rN49KMuQSlblko79Uhyx0OUV7DnzAtwwUOvQieiS0oLGVtvhbTNPWZtAODa578IYKtSlEgux69YtMJY0Mtxxtn7kCMWRxYK8PmVCjrdPq686kfw+Cc8FYO4IgXjiYkMve5hpIM5fPvrt+HoXXcKc8vDAGncRdl3MCAAEOzAV752FAcOJkB5An1W1Ok2RmaSgKgspCoj9Z6DB1Gr1hBUAhkTvn8v7OO0/ftx/W9eL8XWU6n+jwCAAfysg/7y3fjKv34CTroAzwnhUzum54pj201//0lc/sjLkTls9UpQDUrSmlCvtJDGGZyrn/rDedHXVqnkIw957W0fhlPmf3RDHZJ6zWYqvf5OWWwG+r0I/V64DgCgRye/lMJFYRztW9bKraF8iSeuSVTFNlf7zE1mpR6OToSg5olyPpNnKv4zCR9S8hnkyWfQavSQ/m8UfWnXYANCw5s3YID93OagkImowj22NSAZ5AiXUxEHZH+KBAVGaZFV/3q9KuJ/Rh9IklGbyFnF38WlZfSk99/D9PS0vA4XDAP3SoWVieKmoBVwe+Kq+q82oJNKSHE/Xp8FACiNIHaFBDsSMgBWCsbIfZa2AdcgaCWZlAQAlpaO47nPfTae/ownY3FpTgAAHqRKDfTxphvejNtv/zpSKjebqrEFAGxTsua/J8YAEM74sEef9pDaRlFrVMVFgcnkWgAA7aPYAnB87rgo5nLubN8+I3NK5kChzLgmAEAaIVVApYTC8aHCc4z9Z7B/iErTNbR7A/zQw6/CJZc9EoPMQ+5W4JQqYNDXH/REZ8IqSBeTWes4UfxdMfmXw39lmXjVbl0EAOy6tPRQJu5iYWhCUX29lWuVlX/RTRBXgJGQlLJbcqGQMogTUIFBUvEwMZRX3hbasQgI4KiIFNdpM03xN3/0Jnzr819AKQxRd1w0GYhJgBzDr/gIsxgJAQC2QfD1uUdIxU+vlL1Z348AgCTYRk/CVpI06V55F0Y3dG0AgOCkFcZaq/q0VtI9ZAHwsLOJSKGvdQRGKOipQaa5x4WfWvkvCmOtTpSLPfajfVI/lfpRbxEA2IQ98N1kAHA+JkNdis0CpdV/vx8A2BoDQAB8EKwfAQAZygL85m4EP++hPljGsx7zSLQ6i2gmA1RMvCoAgMfkPFQmhlOGw4Q14d6iCsy0OD3eXVJl7J40ywJBDYt+GYdqHl79v96OiHouFGhcFeNojMLtcERftwBApC13BlTmp5B+diPuqAyAgTIAjtwNTwQB2QJQKC4wjpAtYbMKrt031to/Rg4vygDQ2GjEALAAAAFrdTqQNq/cVQCgswQ/YOcKAQBqCilzg/uz2CDn7L+tgU7OX77tDvzW77wR1fo0FpZ6aLamxBXIdNOtXBwnDACs3CuZoCsIoLpCHHzRUJH+fmVM2D1W9l65XrXSFS0RAwLohuca3RUVZZWI1WgBWKDB4lT6t5Xju17ifrK7xGYAgLJRCYIxgUnhuRGmGi5e+dL/hiMH7sBkhU4RZJDwMTrPeBcJeGk7nXUfOdkru//x940R2BgAIAiQsFWIp60f4OLLHi6AwICxGHv/JQ7ZSgVlawDA5OQE3v++9+Dmj98k9P8kjoSVYwGAkkcNE+4pAyDtoLNwFx736MtQRhe+E8OXjauMrNxEVp7Ao5/wDGEDVJs70OszLleLvfUAgF9/1eswe/i45AAshknrtDgG0Ia7jwc88CyUaOmd0yI+Na2otBKs4Vde+Tr0QzINXPg+XTf6+PpXb5Xefz9LUEoiaeVK01AAhEFehhPswBf/9W4cnmUg3EI/ZpxLMXjeFZoBZVJIFQbAoUOYnKCDmbbVEgBgO9rpZ56O66+/Hv2ovzEJbJ0JavcU7gsUyr3rW1/C4WS3z9sAACAASURBVEO3A8kClbrRZKtBh/p8NXz6M5/HIx75CCQ5VXMGmGhWBACgSwCtCZ2nPuGKXHxsffZBqH3E6MDjhjt2QImXeiGsHeanSh1jWEhKPAEAKh8KpUyGwybuY2cFD0Xpi1OFfKlIiq+OKpsLBS+lYJ/1r9c3VMEdqpjHaLSqQrHQBDEVFgGfzY1VFCMtAizVfg2IhXrM6rdK8uvZOez7W+muqiCEvic7pSWpZuCeltFbHKDXUXs6Jj2s9FNpkT3zzRat/DQrE+s+W3UvVLXmFxblWpnsT0xMyOuEYV9eXy09RgDA8F7Y9U7wREqQqlVg3RO4aHhzycjguBHdV9uilfdOPq8VAYxiqQITeKhWPCwuzOI5P/NMPOOnnoKl5Tmh4XOCcOEw4X/f+z+AG2/6BLKMB68uUnk5ESfUe3yiAIAIARYAACb+TKr5sznREFBHdByM4JhtAWAtw0OA9lIX8wvzMvYEXbgpsfov959zyYzXagBgJMZFr3tGPeyR4bzbvmM7WpOT8Cp1dPoD/PiTn4Hd+85GjEAAAPqUsnrdi/pyrTKW+oGHLTT6OxXr0fk8/rVGa8wGp5Kt0KoCsqu9n0IjHr1yEQAQcSoKk8jj9S+2csJ/8vkVY2Ei90/iJjJezJFi1og81gyimFCIaIqLZp7hwC234M9//42YLHmoZTnqFM2kJ23Yg1/1xYubQl+WASDOC6xCGWxGNQJWj8x/3eGsyHJhxupeoJuMjIWCh2b8DLvZAgBy7QZYkfttEoHV17/6kJYGKo51oX/ePs8m8TYB578t9XVY5efYGZeB4mvY/+drWVugVTPPMlNMcDza/1Y+0gIIayXi/ESiYLKF2zcUjFznhn/3AYCVzhwnM+/uBwC2BgBwv87Zw0h2XUY7Viq2M7nJDQDQR32whGc95lEiAtiIQ+6+8l9fzn7AK2ViCysSe6kDn+KsPPfyTNotepkK9vqJK77HbrWBZd/HkbqHV771bYhQBADWOCFWAQAU0lUGgLYeaKlhfQDgoLoAZAPRSLFlE+sOI8zADUGwjYL7NQAAQ3fXFgACABWUWRgRxwCOLgEAwwDoLMOvUB8oQZYkcCRTzvUndRRyFmOqgBNgYbGP57/gxQDFo7oDNJpTwgBQduPYqjkJAMCubwUolQEgPf2k9AsAMLIeLPb4S0lHRKMpLKytnfo8Y2NrL4oCseZ6JGG2Frmib6OtAMPdf0uV1LV3jo0BABEmUhaJ6EPECMoJOouHcP2vvgTuYAHVvAcvD2UOWQCAChOpaEdx6O8HAE5mz77vPXZjACDm/CyV0c+AM897ICZ37oZXrWN2YRG1ZnOoiXHqn2trAAD72QkAfOoT/yAtAGR+BkEFScr17MvPoEIHkh5K6GPh2Lfx2KsuRdWLEJRilKR9u4oYNXRiD49+wk+hXJuBV51Gt5+aYqbumsq3GrUAsAX4j9/wJtzxlTukmm31q+icwXURRm2cc+5++AFzB7oHOBKzE2Ds9kJcc83L0ZrYgyBg7nYMtUqEm//hgwiXZ0XwukyNFwrJU+nfdxGmLkq13fj0rd/AfLuCvNQSu28CHsyb5E6yVUP0S4Ajhw9jZoaaYXr11C+gDtwZZ52J637919Hrd4dx+cncvyIA0Ch1ceunP4wovAe+20McLqFRrSHsMtb38aUv/Rsue9hlSNFHkvYwPdlARGebGKhWanCe8OjLctITWD0XYSJWXo2qvu6HhQB5eFiNAmYmoKo2z2SGGyrpGCmiMBYKug2I16502uCZKK5N/plcmGPSVKs08GUyYxgApuuSN7VcdVFvVaVyzsnHKjABAHG64U0Z9tNqtYsAgEWR+bpCYZPLHwn+CLXX/HtoY2PaALRax6Sbzysj7mRYXugoeGL62Sn4lyGR/n+pIPBQJTWQYjRGrIyiOwwkehS3oFJvpTL0AC4ma1LJHgIGei9GGgB6CJLuT7cFAi7SlyctAGQqEF1OBQCQxHwFnda0PIiFG8WIiECzSpCC3p7zc0dx9bOehmde/VQstxcEAeO7B0FVgp3P3fpF/K+3/yVclwECwaO1NQC0KrKxBsBGAAAtACXx13Kjfn6zZzGZ9FDB/PEFLLeX4bg5pqcnRUeBxA4FgBTwGSZ1hf58m/QpLZPV7VzQQ4I2tUYNO3ftkc02d3w8/Vk/i6A2iRg+jZUQxTliJrqccwbxUCBrZHM0vG/D9oPxTGlzAEDmqFG6t1ZJQzq3rcCOsUQkMJC3Mm01Jvm3SST/ycRQxFkMA0aSXQtUWGYIX0KqRkrz1KRXlzQBgFqeYbrfw7VXPws7KnVMcH11upisBOh32igHZQycFLFtAZC1xuTfRdmARN9PAIB8/sI8F5YK723BqUPRANMXbipWI3Bh5TavCioj0Ej/dyTIZ0EAvQ3KHir+tEe3df6w88T+HD9UhsyBwj4gAJmZP2sl28UA3V7f8Kf5nCdzeBUfq9NtpJhxKq+zGUAwfv3DvYBjyQRjzJrzZK7hfgDgXgAActKbCQD4UqGXyqb09Q+EAcAWADIAmu05NJIQgbD7cvQZCLo5PAZ2LitkDrKEYoIqhkqrrG4coUPv5ixHDT4G/Rjlagu9WhX9PTN4we//AcKkNMYAWBnz8NxeWRBhC4AyAPQs0j3WtgDI2kOKUqoaAEtH71E2wLAFQKvTmowyFtnIxm0zZE3PLa4jjuHonNPknyBAuUYNAPa982xfCQB0CQAEBAboaMA4gf22qicgl0Wqf6kC1w1w+MgifvU1v4nZuQ6cUpX+fZJMs6q2isZ6EgCAlvF1TCwIoEk6WwuNArrRfhpVOvWs4hnH9j3LYFsBHqwDAPA1LPtytTWguZR7EQjYDABgTEuKMBmjcdxH1c/Rbx/F0378h3H5Jecg7xyTdcD5wxY8zjMm/5TdFfVyAgdb8IE5mf3u/sd+N0ZgYwCAaWWY5mhMz+D8B1+CbprDDWoIaUUuArSbAYibXfPWAYD3vfc9+MdPqgYAY24CACl1WEoBwoEymbO0jzL6WJz9Nh7+0PMx3XJRLcdA2Eaz2UInKiN2m3jgQ67E/nMvJvcXsVjEGPbPGABAlxdqAPzlW9+Bf/zEp0WoXdpcufuSKRaU0esvYc/eGTSaZEDRRpF27gkSFqn8Ci666FI89anPRr+/JADAgTv/FXfc/jlUSyl8YqBktQae5JQEm/uZC6+5Gzfe/K/oJ5PInAbiAQu1vmgPsIWWRVap+ToOjh45LG5kdChjDkgAgLnCWWefjddddx26FAFck0K18T0bAQAhGqUO/uH/fyfK7gIa1QxxfxE+25YHHsIQ+MY3voMHXfggoDRAnHQx0aQ7QIJskKEaVOE89pGXCAOAN4lJwVDZWRTTjWq6oLzc1e1ks6AA02k9WCwAwDyTSHsUJlK5V1bASvux0cdjYszgVkV2KHhHOoal3hWFd7S6bCi2NgN0c1RaPoIqbQRLSLNYqrElqRaz+q3KmJL4WxoZEVdL1TUfgwmg9VEnAKIptv5UAECvmOCGYAPUOeBBkpWR9h0szS0rNiWfg70vHKkEExMtg1rp+JSMPRmTcuojUHyCooe1OgEMVfLkZyeYwZvMvvJxF4DxFgCxcGNPGMc9osuAvJPcFwFjBvTFNJX5YT+xthLINxM8EefjBNZ2iGajhrnjh6X6/+yffgbaHQUASMcTtCvNcfCeI/it337DCgBgrRaAEwEAZF6t0wJAYUcNCFUTgHPCVl7IACilPo4fm0e3T0VNyILj/WfrhVDrDJikYZ1udno7CxufbKIcBwUNRHgRGfbtPwNBrYFtO/bix5/yDFBzMybok5XQ7SeSQPCa5L9C20wxydCkcWVQOZr/mwMAfKwNWMa9kjkxTbdkYcew1Xv9pDaWscmkVPMphsS1xr5/k8SplITOfHmecQgccmaELMIARFX9WXWr5hn21Cq47nk/h+jYHLaxn3ypjelaFdkgFI/TyEmlBSARBoy2ACgAoHtC6n5/MADsAFufaUnGuX7IbljBIGIbhbJyRA13mGyvwwBYQ8W/mPhzD7Bfq2iq1EFjP6txL5FZPSYgaJOXtY4USRwKIn5rJdMCHBZet/j6YjlmbS02izPW/XuRgXHyL7IVAEAoxusyNja/lvsBgC0CALLjxCsBABYRTAtAQAAgZQvAFWi259GI+5TclTM2ZGxC3Rbq+NDGludlAng5+y/LCLME7UGIbs6YIEc1K4Ete6kbIPpPFeaJSy/ET7705ei7tTUAALtf63oaagBILGAZAGo9LD4nBADMeSIAgBUBTAdYOnYPyhlbAAaSwBkuuvRxa+/CJvN/aGO71nwsAgD2TNO3WAkAkAGwFgDQFmYfGQDCJCOdXr5NqJdRFJotcmXccuuX8ZGP/APu+OYBBNUJhIMMJQa+dAcapwCdJACge8qoFUmZAJ5c85DibECTUf+jgqxic2sBcGlNIyNR6fFyF4daC3r+SCRm7HIJAIh44AYtAJvvAicWrI/vU7qXO0iTXCnEeYoo6oKukx762LPNx/Oe9RNww+MIMrIAyJQhJ5KiuvcDAFu9L/ed568FAGi+IPElq/9pjnMedBEa23YgLnlY6PTRnNqGbr8n9sxFBujJf66tAQDMcQgAkAEQ+GVh5PgelfYZI/oiHFr2SiiTqZV10Fs6iHPOmMEZ+yZQ9xLkvQU0Gk10Bx6c6gzq287Awx71eMRpIGwjtR63RQrDABCHKWY5ZXzw3X+LD/3Nh1CvNcQNjWwyXkO95gsAMDFZxcz2Cbhl6nvxjKBofIqpqW2IBhle/3t/iPmFowjDe3DjR9+NmhchizqYrNYx6HQRiANJDnY699hiNrEbH7rpVmSlnUiyGo1gjPggRQgpps59VIm/x44eESaxjZvFwcDJBQAgA6DTbW8RAOjDDY/gn27+ILzyMhqVFOmgo45eThOHDy9gaamPPfv2wK8Cg7gjWgwei5QpJXTKcB73qMtySTCM+J72FxMlLbRRSYRpk3+tjssxI8J4Zak+S6LHjSnNpSd+EDHxVGFABQDW4ompMj4TdQ4Ylfx5kyzV3bYC2E2fCe0wcZNetwxBkz6yqh3Aaq9WkzXhZULOjVdtYgw1TArher1DcoOp+GuSr/3nwgCQBMq6D5gCugE0RFUWHtIusHB8cXjNHDcmomwBIBVdrkFo09rDRhCD1fYwpHJ8JBR3LpAR1VeTXFsJXNmSbe6BGUr2ZHPCsffFJvtamGCftWFjDEj9N/Z8w4NuBABIEuC4iMLBCgBg9tghPO3pT8LPPvdq8dQs+67QV8plXxYQXRB/6RWvRpJs3AJwogCA3FqjAVAUASQAwGNPqD9jAIDQyRMPx44cFyV+jvvu3TulokEHBtFksK+5DgAgB7GwXriAtR+PffHLnTbOPOtsNCa34YEXXIyHP+pHECVKAxqkLrr0KKU0KClCRAhNJaOYII2S/1MHAMjKsa9p6dg6T5WuOQIARtUiizdYAKCY/Kt9ks43aWgxGhti02corUUAQE0qFWhmuG5t/YiWEADYW3Jx0zvfhX/4mw9gEi4aFJOMY9QrPnphFwlFFW0LACsW9OkmkkprAAlU79sAgOkFGCbyFgBQ6n2OjNc/bB/SIFwAAAOJjlg36wMA8kqFHv7iIb5eAi5zQsQYFWwoBpjF/18FGhQ2FAE+hZa8WaVRr6j4WrI/DVX0V3+2Ew5ENkxwNn+VLQEAIvC6OgDa/F31EfcDAFsFALiCYsMKYgtAWfqbdZ9ntb+DRryIZz/mEWi159CMewhy1WuJXIo8leDGylwbkAXAoAY+SmVf1JkXox76ZZ3bdEfKuW8PcgxaTTzoJ34UVzz9p9DzJxE5YyKAQ8DWAgBq32fZeNYFQFVNaLinlVmB3gUAoGMKGQADYQCwektXAP5e540gqHrgrdIALK5F8//rrhELALBqb9egruYTBQDEho4xCt2LQAUG1fXQvgbW08ro9VK8851/i/nFPr5829eRpGUMqL3seYj5+bcAAOguYtvkFA8RrSYKaRG0MJoGVsnf6qUwSFIBQmoBaNuqKv0rACAsC8PY4v9roj9iV/ExBADokmRHfHyvHN/zTnRfKD5uMwaAtJNyvCX2iFByB2hUcmS9o/j5n/lJ7KjnCPIuPLYAsEVR+CVlJM79DIBTuR/3veesBwCwC8dF6pak+r//3PMR02EtqGG+20el0VJRbmGAnNj5vfZn3xoAwByHAMAnP/73RgNgIHaiBADIEqKOCPeXWo12l8tIo+OYaua44Px9aAUpynFbEujYqSP3pxGiiUf9yJOlBaDkNTS3HAMA5Mg2AMAnP/pxvONt78BEa1KEzC0A0GxUsNyeQ1BxcMaZewGHdsdaiae2FwHGdruHX37Fq9FoePjGN2/FbV/+FPbtbGDQWUDN9eHyvWmvaMzWuikQTO3Dez/8KZTrpyFJq6xsiRuZFA6Ns48FdWdnj2F625TeHZeC79pebBkAbAE4FbLRiAHQx9E7/wV3f+uLcJ1FlJ0enCxkWRS1ygy+9M9fw/S2XcJmbkwwb+sijXuoBT7K3OnZfvpjj35ErrRSS8MvDyvxVpRPS0zj1X+T9K8AAFh1pUL+QJJcVZM1ofC6AADp6wQAtPIt9HlRr6M6vfbyKyNA6fuajmiAzaSQAr65kwp7wYoAilevSf4VANYDwCZOVkhQEht5eX0Pm8RZAMAeAMU2AhVUN/Z21IhcTocAgIxXWQMFJq1cHFKFZr8Zqf+Z0vRJ/49py5el2LZ9SlwLmNypb6dWGPhl/20X7kiQURe8VCFTnXiEI/iaCZuGSNrm2KdkEVD9f8jyHYq8WQYAaSsMWqjZYEOIVrOOI0cO4mlP+wk87+eeg26fYkG0v6NlIA//FPVaE9dc+zJ0e5w3fkEDQNWElRGi954JkdgAlug5TJtBtQGcIECSGxtAfaj20MttZuU8FWvHNI9lPBloyILh+ApNvQQnLuPo4VlJwjmH9u7bjUESimeoUHeKLSxrVP/FJYHzJeHGVZK5SADg+Pw8zjjrXEzv2I0fuuIqnH/hQxDGQD8BSKrohzEqtboCE6wAGTG2cQBAVZLsBr16oy7Emmvuz9VKZZV1o32gDJfE4CtfvwgAmOxQHkOmR+ArW8ZMINMqYM2slK0gff6CozlwqHVh7qNWupQBwIClkueYSGJEhw7h9175KjTiBLs8H/3ZWezcRrGoBWScN8IA0LXLQJXVf48FNIrYMQbeQv64lQNd37ZYgbO/MSMq/9QDciT0p37UsvY4u8xcHF3HSC9AGABWT2FVo6wxEVMTj2F/f7H6z7lkfaqHbR/mxLAAgBKzRvNq7UqTvd2jfcP8xhDgFegc/1rrd3bf0ZEzNoRrfLYTuy+mBWwLAcxWAYDxBGx8FNYWWCrMHHs/jA2ggEIOxQWZlHo4ONfGYpQObQAHZKXR9/5etQHcSgB4Yndq/UfpCI3fB2HeFZ+0Rqu49nQmhgGgLgAKANAFIEQl62AKHVz9I5ejuTSLxqCHShEAYKW4F0sSNyi5iNIMDq1MfR9hkmCx30U/J1XWg5MoJZWWjNi2DVf97NU497GPQzcdFwEcnra66w1tANcDAFRw2NoAjgCAxAAA1ABYDwAwi384UmudEyOQZfU9GGcA6H4lwNyGLQBGBLC9jDKdchgrGXanCL7Kvi9tswLYthd7ePNb/iempnbhS1/5Oo4v9JAyGSHVdC0AQDYH3TdHe8hob7UFHVuTt5RZYZcZxqYFAHgKsYqvp5B1ThDqksQyZdNSOXQ7MT3+GnaqAKDVFNC9y4R7jCcl5vILIrTF6zWjfSoReuFGbQQA6DFaRqdLvRy2UmZiQVz1U8TtI3jWU/4fXHDGtLhhUAeAShe8/hQlGX+OC0GBrSWAW13/9z//VEdAAWRd89LlOlzqVsjTpUIKzn/wxXCrdfmmlmkpqGKx3UGr1UI64CMst6VwDpi8a8iY0V16DTaqbZE1u7UB4Nbaa1Zt6AAmmsoAuPmTHxcGAEXEhRLPFgCXGmZlRFEo4nNxtIBSzgp1Bw+9+Fy0qhnqTqi2fbVphFmA5cjDFT/8Y5jafgacMi3UeR6o3oVGagwctUDLFoDP/eOteMsNb0GrMYEsToVhSlZQo17B/MIxuF6GBz7oHKR5pLmGA8nL5ucXpGJ/xcMfjssuuxAfu/F9qFUzNCoK3vYWljHV5PjGega4JXQSoDJ9Gt71gX9AZWI/4iSAw5YzAgAxmcNkS6ndOmPo2dlZTExN6P0lSy0ZSF56NhkA118nYu8mlTUF6SIYs5p1b+Nwq6vnoYPbb/0Qkv49QNrGIFpCmXl0OUCjPoObbvoULrjwYslHJ7fVkcQ9dLuLaNXrqJQDsWR3fuzKh8tUkYDW2t3QFsxUCm1bgCY2I4qp7ous3itdjM/lJkzROVLcbd++VljXj/Dtn1QDgLYz7JPn9VBZnTesGNyYDdocLkoNT5UKKMwFVYuXCieTHOnNNeiwJI9EiBUZZg8fBdLYK180srFJdhEVLiZ11olAEvZSBd25SETo+Dy+bzQIZZpSvZ696Hw8Ewbb09bt9rC83JZFMjHRlN4UBVdGFbZi4F3sAVd9Bk0+1NKQ468TlJOCIADbAMIwFicG0vfoj8nPaPMc0aUzoJrm0hRtTA1QkMk10wrQLaV4yKUX4Fd/7RWykIKK6kMQvGg0J0Tj4U03/Am+8Y0DRvCDNB8CGBSBJ/jDhFNph5xLZDuEbEoxwT4ZJ7U6hRtFQ1l0CyiowWCOfwujvog7BjWyQug/TH2HDH7AzSUTFgLHny5Qs0ePy0YaBB727NuNftQT5wAZG6MbMNrQlPmh2yFpVroBinXT0Mtb4Cc5ZB/6iKvwmCf8BAaOJ71XtGXpRwNBX/2gMmx/0dc3s6YQ7NrAeEX11FwMPw+vT6qwhsatlSYCVqYnciwAWVlsUX0FtbRUvQvaUBHU0ZK9bkT8HdkNDJZE9NJcpwTpQ3s+BVbs30YgwsqjwJ4r/FnOckyVyyi12/iDX30VBvccxFQSY4JJcRiK8jTDFlbnEkO1LBGBZSuJWlQg5vVvMcg61QN4LN0ftobowWz2LCtuOXQh0cSfX6pPpWJVa31Jj2pBh8TuI3ZOcNWHUbSCgmrvu33sekm47r6bf232/OKRs/mrrREWbHLv7ByTeVZgOawAyrYAAMiqKwzEeCIqyue0CTNUbj5ebE/TFHE0kD27OI7rAwA6UgaO1tUuW4lleyjKyrWcsndZqtIejiz1cHS5D6faQMY9jpVWWbMJfAYM1nrtVAZ/eEWn+OQTeNrGAAv3eD1PbQwx/Gm3QvO3teaqBr9MYByxAWQ/jVhfCQDQFwbANqePZz76cjQWj6MZh8I6olYLWwDKTgnViFVqF2EpQ1jKkZZI19T2OZ6F3AajKIMXNHCchYnGBDrVKl76u78FZ2YG/VIVMSmEm36ZvdLESWr7yrNVZwQrs1qk4FmSoZQnUrVdOnYQpVRFAIUvKti4WrmZQTMFjpUjNDo3NrowA4gzHjCLQGIZCt8xMSY92PfgUV/IzjU625K3EEaI2m00gxJ63TYctvY5QDhQUT0vd1BBCZPNKbzvHX+NIwePwau08PU7D+ILt9+BxswuLPcj02I3fo32s2hcokJ7RiNoSPfXMLbE+2+cjWyVX09STYIqlaqusWELgO7NQ8wzUyFfbkNc02QC8ovFJNtWqQAA4xeKBjJ+soKDtBZWtwHZJ+2ZW3BOkbbTFR9vlG7LjnAim/A6t5ChiWdaAcQHQEBltrSkaAQZGuUQr7z2uVi4598xJRrXkRQqCFws90LxNBf7sfu/vi9HgC2SnUEHMzMzWJydRwAPrVpL2qcdL0A/yzGz/3TUt29HMDGBMMvRZzxPtXu2yHAdiPgc7TCVtW01NcIwwu+/4Q9w2mln4KUvfRlmj89JYYsoA9tla40Ker0eAo9OY+qOxrXR70dim0pduLm5OVQJTOlGZc68UcGE83eyPoG/+8hH8OG/+5DE31yq1F5Te2HZDSUOpVaLk/VRQoiwN4fLLr0A2yd9BOig31nA5NQMotTB8aUID7joYbj4sh9GlNUwyKvIHLbI6H6pcq8xIIwY4Gtf/Q/8+mt+A3t27MKgR7cMtcZmDiNi4k6Mcx5wFpxShkFCtzXmmSzMpEDSx+m7Wjjv7H3oRW10u0sIAtq6U7AwR+B5SCICGhXkboB+4iMptfChGz+DysRu9EPAL1VEL4V5C2M93hfuQwsLi5L3cFy5F3FlM/9hnnvmWWfidde9FtEgQu4SfOXw8gxinmYAGckJ+bcIZVooDkKwGNjrhGjUJxD2YlTcZXz1i+9Gb/HbstdxvBNWJ1HCtukd+MAHPohHXfkoyS/JVHMctotrYY/t08z9nCde8UP5eJBYTEIsBZXXWAxK9TlU6Je/rKKwFitZGx5hZge1IoDs3eZEJiXbihEWnz+8VqGGGdjMNQmxABcKBGg7gFbkhQ1gOpz1+UbwjweT9MyPdvG1Ah47HsXPJG0T8LF8vI9uWxNbvvcgjuR9CQBwwcn4mUOPiWun0wUXJw82igTmrlbA7fgWf/L/yQawSQH/XQQAJHm0WgUGAIhjZWDQiYEsALEulD5vrTZIPMagk60KnACZOgiIW0Ceo1qtII4JACS48KLz8bpffxWOzx1GpTLSJahW6yA28453/DVu+dyXBeUTIIX+xub1GB0T9ODrchEQACASaNtHOFbVOsWEtOWiVPIEOCiXKC5EukyI5kQNfpXaCaTZq9ievCYFITPAc6voLPSxvNgR2miz2RDGAMECBYe0t39UgTf13GGezn46XXBUaCa5jvRHGSKieo6H8y68FE/8yWciZxONF2h1j+BRlsAr8/6unULZRL0IANikWta7QWLyPJF7MS7kJnNuWF0c7cGrExQTYEkyb6r2wgnnhktLElL92ac0Agds4iuJbKH3cqNkca01zGQ+gINd9Sr+5n+8zk+IywAAIABJREFUBV+68aNo9rrYHvgYtNuo1RroJLkk+fzmuJKyVs4ossJNnACAN7wH/9WneDGls+89xNILAID1kmZ1apjE6ooVKu9G9Veb+Np7XhTxE4Cy8KHt+BfX+1bHZLN7WpyTa73XZs/f7PpOBADY7DXW/fvY+A3XVeEJFgCwf7N7uQAAMZ1PRoCYuaPFOzIEhSwTZAUAII80mjWGJafCkK7MawEAlkMcXeoClboAAAMj6nnvAADDTudTHsLNnrgRAKDrZ3R6jgMBa92P4vvJ+U0AX0QAy4YB4EhQBKcPfwgAPAKNRbYAEADQqnfk5FJ5CWIFACI3Regm0nLEGCqLEyRhgqW5NnbvOR13Hj4Od2oGi0GA3Q++GM948TVI6M1MkNwm45sMhl3LnFOcO9J/rhSsMQCA1FwDABw9KBaAbAEYAgAmSdfAT8+n8XW2FnC8+vLGAACe83IIsGJlAQBa2RYBABUCJAAwaC8jEHu5DGnZQ8gijuPAL/vaWhGn8AcZ/uptf45+h8FqgOVBjs/8y1fgNibRpzPTsNI4fnV6ykhvvyjd26TdVvF5vuVKYTYOOqO1ZWqavBb6FMoBab4FGDCVfNlADfBitKSUiZcbO+mROLFNRtTFSRMTsemVQpEKMlptAL1uBSCKLgH6CYsaQmqLe6pfjDUIoouWist4gyAAAa4EgRuh6ob4hZ95CiYriTgCBC6TPQKIDnpRBD+oGjHKLVzEqV78/c/b8ghkbobYJavWBchMioC6X0eauehECfzmBE6/8EKUmg3kARNQWttxbpcFxMvp8EThdlZhHRYzVb2TlPo77zyAN77xD9GoT+K3f/t3pWgmInjZQL7hpuI6dvieIzj99DNx8OA90kdPkW/O+aWlJezcuRPdbtd8Tl2dCtpqFdHNHEzVJ3HjRz+GD/zvD8Cv0CI7F2tiMnjk7OeeRBDeYWV9oABAfxEXP/gB2LmtCi9dBNKeaNAldG9xPASNGVz52Kdg4DSRuhNIUEWaE1Bg/EgxTArHhnLyHDhwFK/65ddg+9Q2xL1QHGBYAGO1nTlgL+7hzHNPh18tY5D24HuAJwAAWVk9tPwQ55+1V0RjyXCu1ylYGKPs5vC9sljmlUsVZKgIANBLK7jp5s+j2tqJKHZRFo0UCwBw7BUIIADAvYuxnAAAuQEASg7OPPMMvO51r8UgiZANAQB+PgsAcD0zb0yQ5SGq1TL6/Y4W8dj+M8hQqzRx7ODtuOffP4ywfRc8vw7XCaQ1i0B6rVbHjTd+FFdedYWC7JwfUuNj8q//CWD9+MsfKhoANugcT9w3opQWAQC7aRZ/nsgKsdUznltMCi0AoJV7K7Rjtt4i3GoAACluFyro6nk+AgBoQSEIvXE3YBJpgQxSohP2jRQudC0qYzEgtwGtiv14mD/SFjTGXj8nHt+fya1SrVURgkhyP4zQJ2wER25QrUZJIyLWek3FL/tvBqrFyuGKhJJaDhlZFzwYWN0l+pRLdZ5ODESmmFjLzeaGIW4Aav03TDozSPXf1hPZRsFeNMeNce55Z+C3f/c6HJu9B9WqP3Qw8DymfWXcdNMn8Z73fgjlckXeX5wajB6EbdcgAMBNisk/vzXfVrCEvSms9hCgEW2BWG0/LAAwMdVAOaBOBLmIqdD89QBWtgM9AI7eMyeoFzem7du3ySbEOcHFRYEjUTgupFkStJ4EADCz5ww887nPh9eYkEOayv+k88iLiKCkbUtZOdtXAQD6sVc9SAAAKT7oGhyv/gsrxz5rDRotDwRWOFjl1/Kkojw6SoDvEekDSoYdoDNBtS60glmoaJxkOUMadAYx9k9P4sCXvoA/fu1rMJMmmGRAFdJNoSRUaCb/bAFgqCt9pnkKL2PgCSTwhiyME9kv7s3HrAYARhXeEdPB+kgrPdWCAKOEcGMCptX2UEbUiMGjABABytXVxxXV8RXOHSf/6TdN4FdHuCvepKg7cfLvrkDX+P5V/N2pvObwOScAAFi2lCy/wrUoYy1VkdfCRawG2DToX8m3KADGoyYR2ccJH5LRwn5N+ssf7UQCAOR+DWnJM/uH9gwKA4C09VMehPseAFA8PzdmDxj6K6v9BIszKlrTBYAJogIAZABMO31c/egRAEAbQGEAcOdivzcfKi0XbCZIJQCVrXCQIY4SxFGOAQUAgzq6QRXf6ffxije8AY0zz0BP9iVPkvcT+fpBAwCi9jLcQV/iECb/vSSR9gmP1btBDDeK0T8+j3e/4/+D5/joRxmq0zvx6X/+srS1DBzTo7/B+CkAUGAAmPZJjrcEpAXW3VoAgGVOsuopffvScqVrUrATK6YobgzayjqkOwoTgCC9xj0UhxSHJMOaY1JU8ug2MGLdWTcC2S9MkWs1wDva87cKALiyB5WQsXJIppwIM0co5z34eRc/+qhL8NhHXoL27HdQLWfwKNrjsCDCIoi9slPfQU5k3t//mO/OCDBvcQMHnU4HzUoDSZ96JgEc18dSL8TO08/E/gc9CINyCWGeI6TwFlwB6GjVGQ/YTlsxGhjMQXiWZGg2mrj5k5/CH9/wZunBv+666/GgCy4wsiNk0ZZw54FvYceOHcIAWKJw89Q2SVrr9aaslYXFJfm7snZt8LoaAJiotvCpT96Md73nXajUAtbcxYJVHAr4JWx98mm5y8YoIcIgXMZ55+zHvl0tAQAqHnMAxvhl1FvTOHK8i8c+8emotPYiKU2II4AFAFy2dAkAQFFMYG6+h1+89uWYak4g6RNoNeLSWYJKrYL59jz2nLYLE9saiBMCDWwdYs5HJQ2q6Pdw9um7pdbO+8HWYbJsCFjIKhd9coqd+ghTH3PtHP/0xa/Cr29HkhGIIf2fOQ5zLzKZ1WlgcZFsAjqoaFHaAgBkN59xxukCAMR0qJFCJTcb3Q31W4vUEk9kMao1H/1eW665Ua2ivbyMqclpfPGf/g7J0r8gDY+i7NVQcitDAIA53Re/+Hk8/PLLBABwycAg4Mk8wGHuNAQAVATQBopFAIC/swHsektgXERpY8BgjVcxFEKp1pfYAqAihOMAwKoEWXrDlAFAqof90mSK/X7KAGAVnlR56csXgT8VgpCWAW64mwAARQppMfmX90tLOH5oCXGk+gm8fqkMe2Wx9mOyq78j+hOh1w9lcbH6X63WpOUhcwjZrFICGn6e8QB85fjqZxdLIqHCkUbpaBtAf6AKlVR6FNtC5oYjAEDIq0S4aR9I2h8PWEHcSUuNAWeAfaftxB/d8HoBAGo1FUpSRoiLcinAV7/6Tbz+DTcgCOoGfFC7Rh60vA4uCD5eAQBlABgtRBkjAgAM26y4IMEDLiAuiDiNML2tBadEOiitHVUBlEG79HlSYCRxcPedh1AmaFByRACQegEEAXphD0HVlzaAtQEA0yu5CQPAq0/h5655KerT2wWkHVB00SdLQemEowVbmNtjibos5zG1dFuFZ/xSBACGLBv7ckMLCv3F+FFPJoSwUbiO2H8kgEEuXqSs+gsDQJgBo97+ewsAEJDBdeDHEbb/Zy/pdS96Icpzc2gmCVplD93lDlxWKYQSrYkWDyi2W5QJfMjMp+PCiQXg9/YxvBIAGFV2hiQ3oZqqL4LuHQoAjO7CqPtu3f2xyBqwdGhLOTX6JHK8jiX6xf14o8+9aYK/2aD9gAMA4x/fjpdtURMGzGbAl6zn9YNsU9+UdSeKvwQAhAHgY7Yb4/BCB3lQNwBiDqdMZpSqBtOF5dTD9+8+ALDh3DNxoe4nhiI69nOj56uzyxgDYAwA0BaAlQCAZQBk1Gwx/VwSt9DSVvloYnNENyLHq2K+N0DenMShKMbuSy7B1ddfj057GajVkVIr5wT3nx9IACCNBADoRBEGtAlkwkxrOjio5MBtn7sVn/34p9CsttDuRmjO7MId3zmIr3/noLTFiRjduuOnjIQRAKCg+ZDpJK2LK2MfndEjBoCsPHEFGFkDWlBBW7B4flj9Jj2POBe4vrjGCQBYHSoLAChjVbVcGCeOAAACDCNAX3Z68++1QAA5j0998WrPN60X6eJEBXGyNqRQNYBL5f+sgzN21HHt85+F5dkDqJX5WAJmqbS6hhGLTZbRsNlGf//f72sjwIST7lrdTge1oG4E1bkiSijVGth/3vnwJiYRuQ6inJV1LfYIQyfLtb1XrMUJhrG9iAU0YMf27fib938Af/qnb4VXruAxj30crn3xtVhcWpCCo18p48Mf+QDa7WVc/cyflkLhxMSksJOF0ZhrRZvziy3g+rU2A6Dh1/GFWz+Pt7/j7ajWK+IKInKc1l5aEmi1q/TI7MpCpIM29uyewVn7Z1BzO6j6mdDhyRqoN6dw5HgHD7rkkXjgxY9EL6kgQU0ScBWd1xYAAQAALC5FuOaFL8ZEtSGgrydVdOY5qbCwj84fxeS2Fvacth1J2kfANCYn8w8ISjF2tFzs3TmNmE4ojEbLrrQPEAAgw0vAFnhI8gCDvIIDh9u4/Rt3w/GpTeYJCy0dAwDI2l5aWpYcTx28VOdO2NwlB6efvl8AABY01UZ6rARRELtn0s7Kf04GdBqBXRa8/iTu43P/+CE0SofgxEuA46NcqoqzAXOjY8dmcejQQTzwQeetyQAgCCAMgCde8bBhC4Clp+rGpqhokcI6yklGyCMTNtsCsPrvJ7Dkhj2EWhWmDaDY+Im4mnUcGL3OMOA1DABL87YVNVXu16SI4yisAq8s2gL8vTIBFHVZKdJlpvlYIG4TWL6vaiQoKMKvdOAIAEB7Id5kvj5FKkijp7crwQAm1P0wlMU1iCkwVxHbCybFtC1kb8rq0vDKcVurkqJATSafi4gTh0oAgIwAQIoBdQCEQKF9eAJm8XPLt1bltIcoE2E+odpJfyyr0AxkQ2ybaeHP3vbfpQWAAIDtZ6bQIwGAubklvOKXXysMAFJfRLDHiIhIiw2TdTNeBADCsD8EADgu1ACQuk1GyhCTdVb7WVVgshVjZscUMoe9/9yIFPCJohhlL5BJ3u9GuOfAEVSDmlT7d+3aIZV/LyijH/U3AABs+m1bAEhFXLsFIHEreNHLX4nJnXvQp8BlHMMPiNKazzekFBbmaGE92/igeA+lCm80NcT1wthNjua2pSgYauiaAlr2/axLRY5c2jhIISSNsywUJkn+RdRvVOtXFtfWGQCiu1ANEC7O45xt2/CRt78dN7/nPdjmltBiT1lI1VOCXBxnpW4a6TuhyMo/cwZwW4iiTmCLWe8hIwDArkA7L8y/DQDAQFOabQQAGI27HosbMwCsOFXxGoYsj4KA4Djz6kQT+xN93EZjsFEPw1Zf/3vNALDn11rXIQrj0l+8yfxTrvaqWVrkATDAMbNEWwBEBNDHXJjinvk20nINCemBxKyH/YJqK3fqIl7fewBgJHK5GgTYbGlaAMAyAEQE8CQAgMRz0XfU6YUBcSnN4dO7PnORsRVukKGbOoi8Co5x4Ge248V/9EdYZmC7fUaYSYJnb6BRVPwMP2gAQNhZZmgr7ktL3R5KQUVm+aAfYbJaRdVx8I63/CnmDh1Gs9aU4DL3qojg4Ytf+SraMTBwWfUrsphWriW2GQ7BISMOPGxtW2PZjQMAopFhhP1U4X/UCqDgAGnN6sKjRSSttonfNxkNpEuzZ7rMFkb6dGv7wNCVyWTxuierVojcZ7PaCTzolr/2Kt3K/kgAgG10fG2C5Jz7YrErwpghvLyPcryEl73wZ1ErRfDdAZCGSEXkOJCEoghYbLbe7v/7fW0ECFpqSwfZr9VaE2GUSqHpjPMfiG1792GJWiMUjGU8xWSaMAEruML2ZzxCy2vqW9Dti/Mmx66dO/GBv/0g3vbW/4mZmV1SlHvXe9+LxYXjiOKetNa+671/hS9/+cu46IIH4+pnPhtHjhzF5OQUfL+CdqcnOQrZysJ2HX6tZAA4mYOKG+Brt/8b3vwnb0a9WUOURBJwWgBA2rsEAFD2CnUAsqSHZiPAA8/di6lqDM8JhbJPdX6wmFeuwwmm8YQnPRvLoT8EAER8XYww+TlV/LDbTfALL7gGDepzDTIErif5DRl2ZCQsdRdQDlyce/7piAZtVKsUCQxR8V3Ughw7J31sm6yJboGcIyzspTEqfgkpxdhlr2DrrwIR//bvh3HX4WWE1CaAD59nOluXpeWBa9eVYid13jiGNs4vAgD795+G6657nQqIy/Fj25XN+LKtSYAMtXNP4wS1SlnGLYmXsG1bFV+/40v49je+gJa3CDftI6EbQamCMExRqdRxxx13SO6777TdBgAgcLJGC8CPPfLyYUhbBABskLpWX9+KZbRK7XWlXdRmNECOuD5Gk2jLAFgLAFix2RoAwCo7DvvoxL7PXoOqXgoAQN9zT8Viir28coOKU3wMAOC1WSVuCwCIgjP7AMMM80c6UolW5FkVKhuNugAA1APgTeh0u+j1mPyWUK83hsIaCVX1BWAzmgRrXEcxgC2OuwUABEhIeQBS7I0+lI5SHwekfHCyM8TVCiuTf1JOhRZrDjoCAFaTwN4HJtsEAGp1D+/4y7diYfGY9MZQNISIIAEAtgBkmYuXvuxVdMqQPj+CQUqvy43Yjl6xqv+z/WElAFBnCwC094ZtBaS0cYy4MAiO7NqzXdQ7o0EXXkBtCC6uGIFfheOUMX98EfOzS6gGVUEfJ6daqvovfUgD6XlauwVgVGVQDYD1AYAwK+OaX3oVtu05TTbm/mAwZAAIIDIGABTBvLXmlQhwWDE+JudGn3Gt5F/vkxUZKwAMhYkggczQBk7DFiKGBABY/dcEYwQASCJk/q2bz6m3AAhySWAmCrG7UkF69Ciuv/bFqIUDeCGDyJoos6rYolJ+FaBTgRNpnxVxl+8dADAC31YGeLY9QuijVvFfgAANBnXV2l7U9QOLtSjR9l6TziqCYOtUTU8kuDyRx2wU9kgwvrq8da9FSt9rAIBrTfdH1YmxQK5eV0ltxlbMv/G5WAz/i3ffdAFpc5UEJuKlMdQAUABgIcrFCSApV5G4PuWLJNAZGP0Bnhk/SADA+HzfaH5yP8iEjkkRQNUAUPE3srz6CLJRC0B9STUA2AJABgBFABPPQejSj47JP1CKcwSkZeZlxEmObpxjOXdwNErQDip45e+/EfnUNLw9e3Hw2Cymdu7EIFQxqRP5+kEEAMquuud0wgj1RkvaASl8tb3VQvf4HN76phvgw0WFoFUKtMMEtckZ3HbHt4TZ0neqwgJYeTqN1pDcf8syMnHeCAAoQrDFJNuuSXWnUVq+CpUVe/WtOCDp8AoAaBzGLxF5FkZcLoLL/NY2Ra5RYzVYKovwngUARwKs6hAg4bwADivZYcW5spX9l0lc2bSHyu4h4Bc/LkUkB0JRTruzeOoTfxiXXng2ylkPedJFnobquU6Wg2mHOJH5e/9j7lsjIKWfJJH+924vhFeto08v06CKB1zyEDi1GrqM11mFZyLOs4qxN4t9RnuKa4BtLDx/0pj98TmmJiZx882fwpv+8AY0m5P4j2/fiQ996H9LQazbW8TUthY+c8vNuOmmGzHRnMRFF16MJz3pyTh+fA5T0zNot7uoVOsqDL5isivErVkxk3kHPjzc+R934vf/4A1otOqI4tCwanT9EABge6rqUTE9CoUF4CDGJReehZ0tCpj2kNIJjesxzTE1swdH5iL82FOfg9ybNgAAd37GihYAGMi5yRz9hT9/DarlCuLeAJ5D/hfzhFCKggkGiJIeLrr4PITREmoCAPTRrPuYavjY1iqjFpQwoFubaLmwQJqgXvUxoGiftBixTbWKvNTE5/7lm1joOugMKP4cIOC+WAAAeI/YNtEWl4YJU0BXkW7qxpABcNpp+4QBILGIxMUEACh4z1ZmIpS0cSebm3yGCuJwgGY9QJZ0EIVHMDnh4LP/9FHEvSPw0yX4bo5+n23UVfT7ibRx3HLLLcI0mN5GFwK2AKjWirYAcIQMA+AJj1AGgKWaj7cAbLbZkQY99GYdJt4nsdDYG6ww/AoAgIdSkQEwvtGKuiyp4tKvrhV/2T/NJsoq8tCbne4ABBcIApTLcEtMcJUJYA8je8VrARYWAGDCx/dhEszDJezGWJrti90e39aqzrdaTQEA6AhAKgoBANLcK9WaCG0ohc0sogIDYK1EwIINFnyw46AUVu1hlb5+Sexow5gLAMAKPOkptGO0AABPC9tTPkS601zACbYl6OFI2hwD4xAE5P7ir94mmwYBAAqDUBWUt4taO9VqE6/+1euxuNgRtND3KmoTOIgFJCAgIcBEqSTV/37Y10qaoyq9BEo44Wkdwqq+BOK0LxK/2xR79u5AkoXo9tvStyStBGGMKuk+mYt77j6EdMCJ76EpY+7DDzzZhFxW1of+yaNtTJPfEwcAurGDF77sVzCzd79QeMkAkL5tzk85fW1X/Uoix6o0govPVP5J/ZX5KgmgUss1oxwlGBo4rU6NNwpW+bqc5wQAuMhHHe3SuzGSL7KvK/ZKI5Xjkw1mOIwDpPCdHI0sw86gij9//Rtwx2dvQYVuESUPnuAxCsSJYKVQnvSnAgBrayicxA5yyg9dO9Wz6u46Ryj4aEWnivR/G3epLejJfQ3XOevPUrHSV7A/hwBBARxY7x0269HfDIBVFsb613+yc2L8lb7XAAD3Hu7b424ACgiwAqwVOEs71uEY8nbk4xSVISz0I8JlQ6UN7gJjAICxAVyOHdw1t4xBSRMl7sakWetZQvBHVZxP7eu7zwDY6P5zLKyGwfgcHp/La30+CwBwHMsFAECEAQsaAGwBWAsAoHFAzH5QismxUyx2UGbg5HgIUweLSYakOYGvHT2GF77uddhx/gPhTM9gMRyIwFa3H8pe+X8rANDvLEsgThC6H8VoNFoI+yGoGtQKAvzL527BLR//BCqswPORcYr+IIdXa+HI3CK+cdcRzMcUr1MF6sLpNbzdFjSRiqUBo005QuOgYbV9BKqO1qNZfUarhut1hU4Oiw3cfwsbuZ2vgjmQNs3z2lUGgMaII9szjTe0Nc0yuywTwL6PES1aFwTYyv7IeUdnHq4hgQGtZTWTgCyCm/Ul6d+7vYHnPuvJKGVdES7zKBzNNk1hpekY3f/1/TcCYv0norB0QnIRsXLt+dix/3RsP20/OmT2siWHC1TiOUc1T1jUE2o9149xsiADIE1Rdh1U/AC33/5VvPbXXodzzj4Pd999EK989Stx+eU/hIXlWVSqZXzzW1/Du97919izaw++/e078epX/ZrocDFHYRsA22WkxaRcAPeGtQKTu+QuylkZRw4fxm/99m+g2WogHPSNsKbGdWQpsB2V/cg+i0Upk+oE/f4SHvaQ8wQAqJZjRIO+MrdLbA2extxygkse9iPYvf8CxKgjySnEJ9KHCrbTBUDOHxfXvPBa+I6H7mIHvuMj8Fh8Jfs0RSlwsNCexWUPuwi9/jyajZKIDm6bamD7VB11T5kJYczPylhhIEXDejUQAcCKX0GWl5GigqzUwif/6TYkTgNLfTL5qvAocE1WsoyTOt6xUErGNxkVWnBIhZEgBUMX2LdvrzAAJHcTZizjYQozxmpzyEwhD+Bk5jslo5dLfgnl0iIWFr6Ff73tE6j5A2S9JdT8AL0ex7eOXl/38Y997GO49NKHoDVRW8UAUADAaAA87mEPzRkkMbmym5mtmNjgbX0QwGoAm83b9LsWk+nNAlSxrNkEAFiV/EtypGgpk2yiKmIBKOJsuvFLx3jxelwyAWgNQx90UtY0GR4//dcKmG0fjCA4BgDgzSQAsHw8FC0A8XAVFCmXSjQBgH7YEySKLQBM9pqtlrQAUHdAkGnfeB6bo3M9AECRbO2Vs+NpBcXkM2spV/JHKkRSTZ+JFcV8el0uOLUnkoS10IfMicDroDWhBQCIVFHxnwCA4yYCAIQR6SxVzM/Po9lsSrWfDINmcwq/+Vu/j8OHZ4Xy4pOaX/KEUcD+f7YVCAPBVVu/fr83BAA4ps1mXcZN1LgNAEBfdQIArALt3rsDaRZhubMgff0UzaJFSr3aFPvJA3feJRoHfP3JqUm5582JBjq9tjyeoMs4u/dkAYB2lOPnf/EVAgDQBYAaACMRQEMfHaOQrnUc20SLvfpqWclN1kGSxUNlebm/hplhXQHI2rBf9jVGr2/msGFZkPLPcWVQy6CCnqREX5WmaywvDGQhYcO9AACQAZBGIVpkt6QZDt3+Vbzt9W/E9qCC/rFZtDxP2itsEsXNjn1PAmAXwJj7xvFtgtiCOKKsvUK1f5gvW81FA4ivd/1F4G4Iutl9SSbjaO8c3merETDU3Fh/dDbbXzcDANaQuV7xZpu9/mb37XsNAHCvF8X2gh2gaKYIU4a0Ov3/IfW4aItp/jJq9NB1JN9WG4IBGEFODeFVu4aaF05JGAACABxfQix2c6QzsmLji1Ly/+0AgOwDUplQEUA6Ach9KAAAVgOgvjiHRjJiAPQle+ICiaQu5KYMNvlcH6kboJ07mM9yfLvdwbOufQnOvfJKROwXrzSQlX10elRRr0jf7IlCeD9oDAACAFkeSRwyiFNUgprottT9Cvw8xwff/S7MHrwbziCG51JZm0riNSQc8VIFX/n3A/jOfIjYNeC9WR3FhNSOmYK9upOa1EBdg8SFppiUrzjtRvR72SYNe86cn2QLUpRXk/SxU9doDXDtSyXS0cKNxrnKChLRLs+X/V2BQNP6al6fxYwVnJ8CE2B0KJ968s1nCkwvuszMBtmGoEzSPCXdv4+ql6G3dBi/+oprUM66qJQiEQOMo44wjtgCcT8AsNkpdN/8u9hAUhef7JupKcy22yg3W3jQZZcBlQrm2ZYj6vg6P9m37ZEJk/PbMNhIiOcaYP8/bTN9T/bTA9+5Gy958S9iojUtFemrrroSL37JC8VNy6s4OHL0brz1rf9D2AeVoILZY3P4jd/8bfR6Iaq1OvohE+ICsGfjFAtWSwGHMtwejh87juuufy1ak02EIS242TYWPN2nAAAgAElEQVSjs5t25MwzqM8SMN8hAOCmWF6ew+UPfQC2N2JMN2lFuiyJcqvVQhQDqVPH9r3n4qKHPhoxGgYA0LxNbO2MiDT3/Gtf9GJ4KGPx+CIqpYq0K4klfR4LADA7fw8e9oiL0e/PodVk+0SInf/Z3rxrZgJp2EbJpc14Ci9gYZfi1DlqlQC9bhdemcxk7jMEYpq46VP/DLcyIwCA59dQdlwMQjK9VwMAU1PTMvGYUzE3FEH3VQAAQRwCAKECAER4uF9J8l8BkgCVcoA87iON5zE1GeNLX7oRhw79K+qVDHGni0a1IQyAStAcAgB/+7cfxKMedTkaTdo4Mg8qtgCoEKDEoz/6sB9SDNHc4PV+rr+ETn0DlMBrGABrD5cflMVPkok0K8NDwHb8AgwAQIaWrWEKG1oCM2PXpQ0cQ9RY6McizEddAE8YAaxME0AoBufFQJyPtcm37YGv1WoSVB4/uoBwmR6XFZDOzytpNGqoVH1hGNCmb27uOMqeJ4AAf2qPGpErBSkoAnIiAciaIAhvbawOANJHFmvyr4tOe9+ITqVJKu+nns2ko/CAsW4IrlHDVnRddAU8Vqdjqfy//2/fKT/JCuCXJOtlX3rwPa+Kt//5O/HZz94q789NSm0w0iEQwHHmtVPplAuc33yPyclJ0XrgfSY4wiCAqrwkjJc8F0HVg18lQJKIaEmns4xGvY6E7nGpg0pQx1dv/xrqtZrMm72n7ZVxZPWfVKcopqgIgwuTQA99kk+eAfDkZz4Hlzz8iqEIIO8jX1eaR0aYypoVe/UGpSAfvVt1jPll2Race7b+N1xJhcr/8L7Tj3iMIaDsylyo/qKfYfq1mPgrI8RYPRaqmBpG6ZSzuMVG9ceNKhzyfBeo+j4WDh3GObv2IAhjvO4XfxGl5Q4Gc3PYWath+dhR7Nm5A11WnHhPeL9pZdTvD7UnvldH9OjzqeCfiQKN+B8375FWgty3wmAJM2BM3PGkPodpR7J7j9yWAkCn6HEBANqsV32NNy8CAPZ9iveUc6XYBFX8G//fupAU98Ti/28KMGwyIKOK3UoWhH3dDQGIQvfC+HWMv+5al8HpK7uaafNgC5I0zBAwFW9xBuPKitLkXn+KkKW8N1W7Cbr5InJEr16xhqM1E21NXR+d1MWhhS7asSP903GuehgUHxMfeXczFYmNBlApfRudHxbsOKl5eYIPtqDyqUYAQwCAyVnmCZCubHGOS4gKumgOlvDcJzwaE91lVPsduKzQ5ClC5qAlB1MEePp9YaRR8C8PalhKgWXPw53tDn7yF16ImfPPR3PvaejlLvpxjjKZamTHEdA3Giwn8pHXAgCsZpw6CehK4lywNoCLR+6Gm9KeivRczhutvFhQ0QKjJ/L+qx9j0EeyWWQzWm0D6AYBykEAV9oW2eqm/jlxP0S3s4TciUUDIAoHIqZbJiMrTkFFoD/94xtQTmKURcVb0EoRTaRdV5w54B365L98HaX6pFQL5XPx9cuMcxhb0QnGtLAZDRpJWg2AJjEDRWBtG1KhHW20x2iFXuaFYXhKC50Ue1xda6I9ZBg5xumjSAvg51amPz3A1ZvbMgSoPD6i+I/iYAsIUkRQ7rsFGKwwrNmnWb091fNTz2G7eixjUUdFvwm8xEj6i7jy8gfjiY+9Ap25u1ErJ2hUXIT9jn72+xkAp7Z8vsfP4prNohRBtY4lWmRXKjjjggehPjODNgNdP5DkXyvCureQ+k9GpZ07uaw5tv+q0xNZACz83XXgIJ7/vBdg//4zpcbZ7XWk4h+nXYSDDnbv3Y6Xvfwl2LljRoQyFxeXsXfPafjp5zwXnU4PE5NTAgpyfkl/O1e/0Szq9buy3pr1FpIwlYr7C37h+ajVK7KcmLepDSBbAFytkJdKqATcgwaI4x6qlTK2T3o4f38TzUqCPI2QxBECsSytIko8RFkVT3vWCzDfzlBp7MBiO0QQEGykBhkQR5G0/177wmuRDjJEHaqTqA6atP5R7M8Hji8cwjnn7cX0dAC/NMCObXVMNDzUKy6clEwCG+NpD77dn3SMXUSDHH51Wir/H77pn5B7U+glZQSVphS3on6IZrNlWNABDhw4gF27dgsTmnuHajzwc8fCUmax+i1vebOysTlOawIAdHoI4KYV5NyP3Qy1YIBO+1v47Gc/gEp1GW7eh8e2uYT5WoBBxJwzQKfdw2c+8xk87kcfK1aCtAAkAKA6YFrzLgAAD9siALC1VbQeAMBuDLG3W0MgXJJ8od6yP197uCWxkYqmBsy2+i+BoGtbHBQqYNLFg4BJE+keFgBYKwAv/s4Gw6TBU4Dl+NFFJD0Xfon/jqRvfWKiKQuBqpZh1JPfUzSOrgCW7qtVQYP2Sj/0+kfIeGvGKrqwycJItSHtniCAOGqw0iRBTiIiElb4T5gPrGqKvaAGI2qHtRIAoAtAr7+Ed73nLzCIuwIA2ISA9CBqADiOh5v+/h/x/vd/UA5Vvg4RM74nAwD7ugoAtI0NmgUAJlRwkAtOemFGAIDruajUPfiVkjgAsCeO1BwyDKhxQNyRk/7b//Ftse3gfdy1Z5cE6Oz99ysEAEKh9KwGANQmxFJ+N9MAWOqnIADwkMsfiQGZD3Q1KAAAVuRIKp3DXvxRICECKAxYTA+jXS1Wb0N6FosRtM1BzQOFqrxOOwDvJZN/VvmF/m/0NORaZOKuIlOuWKx21p1qAMMXE9ZLnmO60UTS6aGWO5i78wB+71WvxJ56A4PZozh7505E7SVkpEFlKQZUV63V5NRaSyRvazvKyT1bE0VT1zVBnUqzaN2XLQA2QBwGojp99DHfBwDAeFI/Cq7JDlnZwzAO+KyXWJ/cKK//6C29/pYBAFIpVYtCqcgMGtT/W9IUETDV5EITtREAoFiMi06fri+B2ByRlivgANug2AvI4MHxFQCgnpBfw4C6LOI7XkJC8VOWgb6LLQBFAOneumfD+WPm/1YAgNSlsjmppB6cjK4IIwCgmnexp5LhyZc/BP7xI2ilA1TLBGeA0KWKcwnOUhvVkoes5CN0yzjSCxE3J7Dk+3jAlVfh0sc/HuWZ7XDqTfHWppCd5/qggRPBmlwIHCfWgnFvAQCy35hk93sNAKDEs9oRK13SaBFnqJQ8HL3rbvzNu98Jj44tXBmyBgiSMuGgs5GD0KngtgOzOLrUx9JyG1PbZhBGsWgJzM2zbbAh+6fhOAkDQNNVtaSS5JWq4wUXgfE7IQn20H1lJE4tcREp/ZKc6B6uG/Iooba/k3jRvLAy76xgM89eFhkKz9dAcgiZK/tTtVps+8AwBjO/28r5aU/oYQxre6wN1Zn90qQsn33aDJ7+pMfAHSyi4SfwcvZSU7jMVlvv7dV9/+t9t0dAmE/w5MzpI0dzx3bsOvss9taiSwHLoCItLsJ8oZieJNRci7bhRs8scTWjCxkLKwkp7R4O3nUIP/e8F2Dn9t1iOX706BFc/xuvxYMveSB64RKmtjXxx//9D4VOz7/t2bMXRw7P4sqrHo2nPPXpOHp0Fp7Q3xkDZcIy4P7HmJrfUiyh5V7qCoPgRS/6eZR9V0TcxwGANNEY1pOCHAuSbC92MVHNcPF5M2hVUjgZAQAm+B7ccgWD1EOc1/Doxz8D5eoMUJ5ANyT7VotvzPuSeICqH+DaX1AAIBQAwB8CABQSz90Y4WAJp52+DZMTJbRqwN5dE6j6OfySOlJxFKUXf9hzqww/LfC5wkjwKlOI0go++okvIPcm0Us8+HQ/Y84RRUPRRBZA77rrLuzevcfkQao7xzyQAAAFG5mv3HDDmxTEJMtIev9NC4CxxaUGgJP5CEo1xN0+quUcQbmHL3/pY2gvfwuDwSEBMLK4JHoBGVkKBLfLNdxzz2F885vfxFU//EgRUFcAgHGO1QO7DwMApKNZBgABAKnJWFp0gS5rAQB1DBgBAMoA0JvJSToMaEUbYPQ4OQiM6CCr0DbRL1aebAVOkrChXaEjKBRpNcePLQIDXxgApPpTkHBysiW+jcvtZbQ7S6jVqgIAEPnhTGBSbOmoZCBQAG+jALBYydKDbFQJ5v/7pKgkqXhRMvkn6iaekqa/mhVMBQC0Ys3Jbi1yFFxYHwBg5f/P/+LPRAtAWAHDnmRSevg84DsHDuN3fucNsskQ8acvKXsF9bDUw3h9BsAIAJBkK2ftJ0PJL8GvluW7VKZFSB+VgP6cjA7LCMo1LM63hXrEjaRaDbBt+zZV/82I+um48v6uBAAURVUNAE3wNgMAFnsJnnL1zwwBAF6jKgNr4sTKvsyZQoXefmZR4/cpoTQaB0YixXtYjF2G+0/h5BkxNVRNtfjFQKrCDZObv0HKhsm/oRdazQf9tCu/tgoA8PUG/RCtRlNfmEBSlGBnq4U/fO1r8Y1bP4czJloodTtw+j1sm2ih3VmW5L/dD1FtUGhm8N0+Zzd8felDFRqmjoZN/lX53wCJZq6MAr/RS8rvTix/WH0d/wUMgPE3HU/wLVBkH7dZQr7Z30/2ZtoE1V7X+M8NGQb3AgCQJ+wRdjSwYC8mAx5ahBkgQNSB5YhREEAASzmTuK8xiVcxnRIDCXoUO6rLEucOosxF5AYilrYUUdOnIk7IBDsFACADQCgIpzqBLP1o/edvlaGx0f28NxgAawEASlnso5J3sbeS4UkPvwSVhVlMORmqTFazGG0Kx7olTKQu0jBBVqshDCqYd0v45vwCfuJ5P4fzr7wKWbOFgRew0x2DlPs0dZXp3qxrPnOtFvPmM/dUAYAS+7kpcmVYY7b3nfGJatZt4f4bCtqpMgBQ0rZFJ3Hgs0WlF2Gq0cInPvoxfPmLn0fgMuHQxF3bDBlb8PwrCbh1Ty/HNw4cEuVwtvHxkV6lhvmFJbQmpiQItmePJv4KookujAjfrQQAxu+CtaG2Z+aKWJCJvKxbkdY1BQ2l1EuKNDzgCkKrvEJjzSW918YJRPR4iiekOWsJ5mmhZOQOMIzJCkDBerNnfL9d8xAwv9Q2PfsPBRxp+UUWQCnv4eqn/ijO2FlD1Q2R9uZQC8rEa+5nAGy+dO+jj6B9c4DeIIHXamL3WWegvmM7ukmKfprCr9S0cDdM/kXvdLRfmFZF/kZWgAiREQDwcfCuw/hvz/t57Nm1TwW6Sy527Z7BDW9+I+488E2cedY+fOCD78VtX/kSpiZbuPPO72Dnrj04euQ4fuWVrxZ6ux9U5VyMpQiiQDitM71AWTH9boigXJE++Ze+/CUi5Mf8jcVPpcRzr9C1KYZunM+SjLJSncJDF5dftBfTdX7GCMmgJ2ykEouImYfUaeC8ix6Bsx9wGdohz00FRMiu5uOsTd+1L7wGWZQLAFAGK+faKk0GQJqHKHkxts1UMD3lYff2Kk7bPSluBE42gKSPVtqwoHGgJSHNpQZU2Pcn0O67+MRnbkPmTaKfBfAoRp4MhHVBsJP5D/fIQ4cOCQNAWoyMKwnzQ2EDe6rT9YY3vB6NRkPEHZUBQOv1REUARTyRrI+SaBoMOm1sa1Uwf+xb+PwtH0GzHiGOjiDwHaQJbb5ZdCVb04Hn1XHbbbdLXP3Qyx6CJGErN0EOMsXvowBAkWrJCcSby9yUdHFaxCmNghVz3Yjlluk46SY5BgDIb20rQHHpF4AEFWGj4CYp6vqgYmJm37PYa2+r8WQPEACYPTqPUlIFMla/ie6U0Go1BAhgokOBQgoCUjSON55rd6jYbwTbGMxs9LUeBdhWLlnpJ3qv1H8GpiTrGcVQthmILkA8BAA4cJaGr0n6CACw94HJPhkABAD+5E/fhOlttLMYaRCoZAOV/Xl/yrjmmpcMFwAV+oWJQEESa40xZAAo+DFqAeDV64HMqZkwgXdyKAPAFwYAXRLanUVMT02i2+mjhAD1ShN33XlInAXcUobJqSYazaaMuwBGEiQmcIk4DgX29ICX/8wheyIAADUAigCA1QDgvOQNpdBhsfIvm7FR+ed4+kZEZXQdK4O98epTMUkfD7CLwY9oBSAXvYYiCXCoFWEEB0cAwOpOwa0CAJw91LDkfR6kmarZLnVQiiJEs0fxB6/5NUwkEWZKLgZzx8VaSlpCymUs98NhhfXUA+CtnutWhX+0/lUUUQNGqQRbYMDGZnKDRr/X8+MUA/j/AgBgs4q+sEYKLIZiwsj/twH4WgCBBUa3che2BChsGQBgK5bqupC7KPZ9tC811pVMLCTwKbTQEABQ8waCyxw7Q45OY6Exgj2EnBSlMlLXRy9zcWi+jeUBkFGpmLRP7tEiYJbKXrXR/N84gd8cANjKvdnsufcWAMBxpAigSxvAVHZlAQCq6GI67+FZj30kmp1F1OI+ymlCvWv03VwqXcGAbTIOwkqA41mORc/HM6+5FpV9++Ht2492N0RkKs1kaoj4EcFaRpIUJHVPtP6vQLaABnQAoq6EtHBoHLJRC8B9GwAYSM95OSuh4lYQdyNMVOv48z/7MyyxfdFllYxZJpN33nEFAAij0AJwPvPwH4dmsdzuYm5xCfXmJNo9tuH9H/beA9zSsjwXvr+++lq7zN7TZ+hFBSyIKDYUBUzEWFExxg4RxYYKdkWwkhg1MTGaP/nNMebk5MSYmOhJbOBJLMGKgMBQps+uq6+vn3M/7/uutfae6oCXnMTNta/N7LLKV973ee7nLqyDLEn20e34kFqrdnt1Vylo4QA0T33xmQL6QOuElOiM9+MwR4zLTKKMav5N5N9IdpeKfITnkVM4FTmsAeCh78poB+YrlMfUPxv9v369MhQ69O51aABgJC1YQTvWRAa1E5HSnaK9tAsXPulsPOnRD4YdLSLvKwCAoNavJQCHW6kemD8XCRlooulgeuMGrN26FWngoxWGshdRgy/NLAEAaaDV5F8GnHrvUwowNWEXs++U66KPnffuwctf+ips3rhV6uaJyQbuvPPn+JM//QSm1tTQmKrgxz/5Pv7mb/4StVpZmtW5uQUce9yJuPvuHXjf+64Vlg8BMqZs0C+F1z9lm6yR2ANx6OhavpgOXnX1m9FuL4vzvkT66VhwMnbFS4PJYGJaTu8zeo/FyMIFPOaMTZiuWnCtGGncg+cqMJ4iJLruVyY245wnXYSlTg43qKNPg/M8l4EqfQV8xxUJQBaSAcDkjJEEgAyAJOvDL6QolTMcs2USm9ZVMTtVRNRbhKiah4Of1WmwBgAgyE+jxQrmliPc+L3bkPuTGGS+SMlySo2lDi8K2EnT9bm5OczOqvhF6UWzVKTmsg6KF52Ld73rnVi3bt1YCoBKkDPja9Wn5Mgpuc5j1Is2fvT9b2B57g7kySKKfoQk6SPL2FuWEIbs9QguFPC1r30DGzasx/EnHIs8j1cBAApQGpMAnKXw0qP2ADjK4lffkyyyxwEA5qILCkRttMBGo6n9+GJqAAA1vV/JADDNvJIBjLRj0kCNAwlWLk3m+GDVbDSm2eJjqWZWacdMg9ftdjG/bwlOUmLNJ0BEpVoWSnqn2xTTu3KliGKRNBql91d574pKrxBqubsPuTodqkCWAjSlFiYRvQmxEOr4JN6KSJkIiEjvY7GitL6GAcBjpuh1ipVgXpfxAMgRCgDwoY9cg63HbBC3aklNkFgtUs/JekhRKNbx8pe/SvkNxIlIAPiYbM4VCriaAWAAAC0BkNcxDgBkcAIHQckXDwCuI63WMqYmJ9Bt9+BZBRS8Cm6/bZt20k+wdt0MXM8VCQYNSNicc65Dne3BAQC1+VKPy2NBKg+dvNVkgiwiLsweWoNMAICHnX3OUAJABgALCWOqaAAFA1AZrb8x9DNZ2Qe6tg5W4JvHlGtljDXA5xh5ChD1VVNJtdDokGOtd5TjKswP9XF/MwB46Vb8AvbsncPMps1Y7nYkUcLLM6wrF/H1//Hf8YWPfwxPeMiD0bz3bkTNJtbOrpXpUGViEp1eF77cU/dtDTn67d34L4wzAIx8SDMAzDplNl09uTLP+asGAA4/YVp5dFZfb79sAOBwE+jDARSHfH/3EQBQq7bKUuZSOYhTdKNEpmoZZU6iz+PaZPYXNf0XxoAmlHm2K9dwQDYf6XtJKBu+5bhiGtqlB8BCG60wQ+oE4gFA2jObFk5TJGXoEB//2QGAxFYeNvQAsGimK9u58gAgADBth3jBeY+Fv7AXdntJYgCLlSIiiXiy0VzqoDK1BnctL8Ffvx4veO3rEJXrCDZsRqcbilkdC1nub9yPeG7YvCd5Ih4xan09shXkaACA5t4dQw8AS+imikouxnOaunvEL2C/l6lrn6P2AFhmdqLEXvm5hwLzrgcJBs0uPvsnf4ICJXQp87aVJl08BnKy9hjZ6EisZcsu4O6987jrnu3iC1Ao17DU7KLamJRkgdEFrhk0Y14Aqp05sIbd7FWqeVcnyKQ6mcMgj8gJvdD6FQjA2kce18SkafYmH4N79rjhtOiUpXwf5hJotr/5t941hwMoIx9QPiEi47iPAIBE/4lvhJFZmBZApVzRFQl5hH57H047aSNe8IwnwouXEWRtuBYNR38tATiyu/eB91s8d90YqE6vwbqtW1CamkQnTcRryjT/SvOvQADV/Cu6eqq9z9Q+xNpVAQB5kiPwikMAYN3sRsSRuu4HYRdnPeoMvOd9b8fcwi4kaQ8fvf4aNBpVqdvWrd+In9++DVPTszhm6/G4+PkvRC+MxRCQgDVNvblnUcapJNQ+0jBHISjiPe99B/bu2yW9GwEAJm8IQy7mEIF+AJSLJkLdZ6Q3qelJbw5nnjKDtRMeij6x854AjgIYWAHg1hChhidf8Bz00gK8YgP9QSIMPQ6bCAB4jo3LVwAAKyUAGeFfN0QQhHjEw0/A+jUFlPwEYXce1VIgw0pVB6gUDkWdNl+4N5Al5CFDCffubuGmm7cj8yYQZpR0+0AyAFXo9AFiwz/oh2i1WpiampZ/C2uC5zQcaN8SgicO3vzmK3H8CcfJsVTJWOq5VTOu1lvKE2gEyrjCXffcglt+9O8ouREG7b2olR3xHOLAwgvKYPtHAICExX/+56/i9NNPx+zsGjguPda4x/JTybHEA0Bk3GIC+MAAAGSBJkLkMCKOF5da+GVyPtYADf//IB4AQ5qu6MaMKaBeZKk5HzNik5gIj8WBiREcNQKmceUGxAvXJCWYxycAsDDXhB0XkKcqZrBcLoIABg3rqOuYnGooAwg6UnJibHFaqihl6sJIxYToUB+H9gCwRAZG6j9lALyKFABAF3gd0UTdekzdDS8AcS2TG2ccAIjHAACeg3EGwNVvfxMe+rAHC2LH18vjQIp/sVARAKBYauDKK9+KxcUlZW6YQbT6XFB4IxsgZWQCqAGAibpo1gX/HwMAUlIOfRtByYNf8mTC3+22hUkx6A5QcCuwMhd3/Pxu0PUedoItWzcKnZbHmO7/jACRPV2bQsqB19F/IwbAkQEAS914CACQRkoJAD0AZJIgxovU/Y4YKvKeNANg1JSPkMYVFEbNOll9/sfXISM9MdcdH18MBbkAOxYyUkvHGCwCFmSjzHP+3S8TAPBkygOEjivINYNM6GtZSmNM5Am++Md/hH/7+7/DQzZuQNpuI40SoZalUrhgLCHgV7FBrwQAFO1/fN0YMyldwTUawSmKtnmEHcQBTrSRKQ2ZTb+gCeDhAIDDTdjNtTYsqle9l/vUoB/k+h4/DOPrmyryTbGvvpqfH/DquI8AgNL6k64PKXRa3QGavQH6STYEAAgKqBJBNVtKAqBYAGw1iq6HSuChXqb7sAfP4lpM6iFrBw+R5QkDYLmfIhMAQPmdcPrI6ahiABz84z87ABDbKqZ2PwBASwBm/QTPfeLZAgD4/TZKjDkNXCwnIZajGLW1G3D7nn04+zeehof+1jMx32xjausJaIaEgHk+AtGpGpw9zhOQQ5D7loDFRHvuSwzg4RgABADGGQC6whuyiwgm/WoBgEgaCMZ5BbkHL3Xwo+/ehK999asShUW9rjT/cqeQlqqoqfya2B4GQRn37FvAbbdvQ1CqYJAAIWsSbr42IxmVxl5pascNtvR9vkIDN7oPDLCqqPnm/lP/Z76j7jH6BHHPdYcAgIAAer83j6gMohX7UUjzUgmTBeALALCS1s+hxch8cNxIWoH8ZAbpIc5+qSEr7+VDrc9KAqEEgiKz0BpdvdLoiDB6Ng2QJx3M1h1cdN4jcdzaCoroACknxb8GAH4VlcP98ZysgSgRW3fMsZhcvxaxbaMr+d28lsmIsiTe1IAAUp1YORh2kvB6ZvwpFy8m3MjEmMgABADYtX0fXvGyS7F2ZiPCfqT2USuF46b44Iffj6npKmw3xh/+0UfQ6zVRKJRk8r57zxzWzKzD4lILFz3jmXj4mY+S9I9Oty9lTqlcFkCcPYXvF5BGFoqFAj70oetw1923i3x7JQDA25MyWaoTMumP2F+Qno9oEadsKmHTmiKqJZUQ4NKsTtaOAuyggdbAw6Mf/zQU6uth+zUxcWW9SVm1JAu4Di4fSgDIACAAoGpw8QCwyBKmt0CIJ537cFQKMTyrh7S/hGqZAICWIh0EAKDUma8lTgu47a59uGXbPFK3jigvCbBBAMCTPVwBu/3eQNjhjADkYJX3PwEAMgAoBxbjd8fGq1/9uzj9jIcgZgqYqizGzEjJ5Oa+GCJwE5TcGDd87UsI23Ow4w48yoLYu7oWBvRdC0qg0oq+ka12Hzfe+L9x1lmPFD+6/QEAzQDgIJrr3gMBAFBNjjL9GwcAuMYaAMBQ8YcLul60FTVdIScKodfbhTaOUc60ComhJpxIlpmMEgCwXSJUyhRwBcNA+weohlfRRPk7hgLIhnZxviUSgIJf1ptKLieFxoIEFmr1ipYxyJxJMwDGIm+EAXDopWS8MRgHQsyeGA84idZRb5Yjxn+KGaAaQT5FwokHoSFtHmIAADbobNgPBAAYBsDlr30lHv+ER4sEwAAAg0GEcqk2BACuv/5j+OlPb1YUoV4f1UpdogUNq4Dv4UAAADNwBfnWeZgxrwE71zNcc7QAACAASURBVAwAD16R9LsECbVFnN7EGYpeFVEvwd3bdgiVhh4Bxx6/Ff1BXwAASQCIQtX8Dyu7owcAOhHEBJApAMYEkJIO4wHAA0gTKzOZ53vl5H9FI2PM+I7QxX0cAJCCR7NkJEJQX7/iYcEYrSQcGimaBko1/SPPhl8mAJANItQmJnHH7r1AqYiU90s0QCENsbEUoLi8gPdd/mpM2xaKaYZeq4OJyWnso0lUqQKbFOyjbaDv8y48AgCGzb92hJd7TXWg8iyyhozFQJnzq+r3By4AYGIIh+vm2DUo6+Uv2QTwgcwAYPGd2h6iDOhHMZY7fSx1+uhGKVLaGbu+iinTUg2lttWfLL6oRSQNERlqRQ9TtTIqBRZvudAmCRhy6r9roTUEAPhc3OQUAMBRz6EpAIc28Tt8CsDhjv99uYXk0peI0aP7YAqAAQBEAsAYQHk8GgMqD4B1QYrfeswjUO4soUZXZ05TkhAhZWoTE1hwPTzj5S+Hu3kz5js9TG89Eft6A1hOCU4ewO5n8DIHdqomwImbIw9sJAHNgQE7SmGbTNLDvI2jYQC09u0UBoDxAHigAQCWG4MzCCuy4MQWyk4Rn//zz2Hvzp3wXQcp9xcmVYhXLaeR1Gbykx71LuJiGcthhPrEGnztWzcioicD2XMaADC2f7KPGRBgaKo5quZWH3p1TZl1dczLyQAA7HvoZ8TaUfZfJX0Ug2KRQepGfQgfGN+OERCgGonSkAEwrLXE9E9BDaauNHXjEACQH2sWwCHugCMBAAwDcYU3gniFEGWkzGgAN++j5Axw6tYGnn3BOfCiJTiIZe06+jvw6O7bX//V/XMEEttBaXod1h57HJxSEa1ogJymk5SjJTl826VHJ1zNApDhhM1rngAA6xFS8JmKpSIADQBAhqwCAC7D+rWbhTnL5LJ+v4NS2cOZjzoDr778lWh35vCVr/4Nbrn1x5icnMbeffMoVxpotXtwqe0vVXDxC16ETZu3IoxitNsdVGt12Q9ZzwdBEUhdlIpF/P7vfxS33PoTYUCPAwAZX6yW+UiKjqBdygvAyVo4ZtrC1rUVTNQYezcgHK9uezuAE0ygE/k4/tSzsPXEhyJGUSQTUZKJDxtNAEuBvwIAcFYBAFneR6FIdnaGpzz5TGThHAKHqSw9ONI7KgbQwRgABAAsh6kEAX5y6w5s29lSAABKEsHpZJGcAzb7ZJgRAGCfxFQAsrLVADkWAICsBabFcSj8kpf8Ds561JmcgCk5B91oDRuKDACLnjF9FPwQ99zxI9x5y/dR9XMMludRZdSjgAtAbOdw6buWAIN+gj17F3Hrrbfh7LPPluh2MQFcwQBQZuUPHAYAl2pN1ZYMRh0F6HmKms9P0awPaZhKl8VmnI1XzGaPFApplMbjYDhpJv1B0aClEJI0AEXB5/cIOLBRJyWDzSQp4/J8OvKJtzmfh47/0uDxxuRjpbncAAQA3LyMenVCXmO31xYAgCkApLnQEdNc9BJ1J9NZNU9ScgTSS0YxX+MbnlliVsY46ZgfYyqX2+h1aDxBWp76GbUdOlhWHo4PH0fUi5AhoDZxRQsnIKLez0oAgA6bPPCMAVzCS19+Cc4//0nyXiQxwXbQ7fZRKSsAoFyZwGc/+xe44YYb5WdNTmAmpyVKxGjyFACwfwoA8+qF3iQAAET/z+mMkQAEJVchhUI/zMUluhRU0FnuickJHfBtL8cJJx2Hbq+LOInl2BMM4LkcHc+xFljHqZjNXdV+ioioEHjlTkxMNbU8pE4Bv/Hsi3HaIx6FQZphkBCk4utSTsaSy6od/vk+TPNvrjkjGxkvkg2Qoy+EkYTFnPSxGEBeL3xcT0/9iR7KtaMLJOYFyxKrG1Xz2Ma4aIWHxKp9S7UyqtBRH/v/a1jArGLKyhrNhYR528stWJUKuqSH2ZYYXybtZRSjPtbkKQrtJt51+eVwuj0cv2kLFvfNCcWN2jHw3pILVb2CAzUTgpAalsOK16EccfcvI9UvrX6s0aRP/USuOSkg9S3DilDAQvVVTLps7Xgrr0HNwjTxVhNYFTVvvFw115ahkq087KPQPSUMIgho7uuDxQDq93MAAGm1MeTq0mS1h8i4tIlHISMzaOxAGXmSWaOo2xv/hfGCVh7L+AfotWXlcRiS2oZHaGjSbU640TYaV3TzYvTk7/ANrPZRPwhz4VB/TwPQ1PGlUR9EKZr9AZa7A3TJqCJ7yfMxoIHqmEmkoltq9XKeoeQ5SAY9+HmKyWoR07USij4pj5zU2EgsF7sWlrE8IAPAVwU7pzuyhuj8pkPUk4dz8VeN2cE/Dn/8DvHHR/Kj+5CCQYCWFGchr+aKVk4PABqfuYwBzHvYVHFw4dkPRdBZRMVi5FIXYZZi40kn4KSzz0b5pFPRsh0E09OwKlXM9UIUqhPKGKmXoJj7KNDyj2tTGiNl7F9go2/FGIQhyq7/KwEAjASAe+D9wQBQMWF6HeE6Rake653xGEBGAUt+j424p2IACQD4ro20n8KOctT8Mj567QeVNIuyQdHMc3+RlloZAarYccSWLd4LXrWB5zzvErzgkpfALzUwiHPUJtag06cx8ljHrumnMi8brtsHBk+HO5I0DaP1cXyt519yni/2xkL/10wAkQMw3k/tlXIP6VpSTQaZKpRIoV4oVlY00Gb9U+uUehWyl2rgfZzBJ+vC0HdgfAcd25MOCPqb3VsxAFT9wfuAx1t70LAx4fokKtgETtZH0e4jwBKuet1LkbT3oODS08AcYDWFXLmLmp1q9ao8/ntHCV4fydrwX+B35DrWNYnR5Zsrhz8bDXP0PqWN+/i7se1i3QmnYGrDJgyyBK1BH0GZ3hnAoDdApVCCxUhvkQCoVUJFp6pamQAAlw8O9KQWYyWVAkWvgt0EAF56GaYn18JzAiwvL6NeryDO+mLq/ck//H20uvvwk5/9G77y1S9h08Yt6PdDiZKr1Seljue1d/pDH46nPPUC1BoN7JtbQLFUkca33e1KD5DFOUqFIj7xyY/hxz/+oRig04BuaJ4JNWTke1IAaiZALEGAwOpjXS3GsetrmGwUaSsKmw2r9G2+0vzHAWY2nozTHvF49FMPiR1o2nuAOIxQKRRw+at+F2mUot+lHt8wAAgmU/rcQa1GrDjHk5/0cLSXtqNSpOFpjnDQgy1JYTwpbMBNLSdHWgP/zFcsYxAX8YOf3o0de/vIKE3IA1lzCMK5liU9Iv2t+n2CGKyBKxKtqlLWyAAYiBw8jAaynr7wkufj7HMeBb9sYlB9WBJJw7+mmXAfjtWBjSV8+Uufw1TNRmDFyAcD5FGKklsGWehOgT0QTc9ztDsJ7r13Hrt378XZZ5+JapXRgG2RJnJtIeiiVkyu5wx6dWE99SwlARj/GC8azNRblpAxV31TCK52cR4u0Ec47ZTIOqFwcaE2Ji3UVKimnDo9felrQEBCG4ZNPS8086Fet9bWyzfVW1MMAN14axBAnpNJq+JSq5gGQSkQXqfQMob59Jk0KtTZl4IietShOz4W5xcw6BHnLooJUcrsXwdiXlco+cJkoCadz8v3JnnSpMBYNnxPuWiy8RZVhgAXCqQggCC/n2WIwlAo90rfpilnfK6U759gAv/OwYAUHwuYbNSxOL8PxYIv6BhvpEq5IsYUrWZbZAGk73NCTzTP05QUTqKkFnVMRm6COOnJ52/85lNw2e++HM3Worjtt9ttib0K/BIGg1gQ9Jtu+iE+9MGPoFyuqvLC9uDYHnqcxOjsXf4dAR7u/ARcGo26Om1iIudKcAHJmb24h+nZaUTJAAWeDy50ErURo1quIhokWNi3gGhAVkOMydkJof3z5lPXDx1GdYOnm+ex7Xj4vzK94gQhT1AokApEo46BoHhsTjMWo5aHhXYX7//Q9QgzC365ipDHitStOJYIkrLnyQI9uggPsOsdQmZKoILyBeXRwFSBsTi/VCGmSvPP7/M60I8/vKaPfANf3SgoRbPSYJrygdfM+Adfn4AZspupSE02LhEj/ZJUNhwu7mykRWWkKa0u6Vl5imIYYlOtgntu+iH+9MMfRpmaq24X09WqKjB5Nws4JURM9T51ogGfLoyjIe0tF961AosEpKPjrd4czaYrOtVhoSmjW238qIu5ITBgIaY8pxSgE4fI4kQWcgEUCPJoA7zh2qIeCmwHJY9aIixtpMy/1uwic3xkQ+E9LGCbYuIIOKfpo7y3+T02/7ZPQ0F175t1V1gkGqgk+0jRy0YxVGYSydfmu/4KiZQ09QJuKt0faWdybMZO6xAkIswlaLNJphhJpgRQsukPwnc8osQSrDWUWDYTjKiZqNXRbXeHACzvoW6PyDtdhFU0K68ZpXXjCVOZwlzTSHFMokTeA6VSlVoV8wsLaExOyL95bMxSbopvA3Zyc5VkkNUt8Nj9xrWFx0Lc/FcBZdQSgusYI1RB1/4ce5aa2LvcRKFaQ+666A14/ankEAV4Ka2u8QrJJUItRKNYQAFsoFysm5pELB4wFcSWhX3LTWzbuRd+pSZrCmUFtuvD8TyE5O2N+e+YfXX1/nqAVeU+NI4HfrQj+e54bbC63TjQ349fqyv3aTUR5vHk+WPYHJshKRSZf44BgqyLSTfG8y96KpZ23YVqpYjNxx+LM846C069gSgoYy6xUZpei3Kjjsx2RM6hsoNtkca5bApFu64YYeNFtMxO9c+O5L0fiAEgHkTaBFAaRQFGUzg5o9oiHMoDQEBU0yEc5AWM11f7T5P1/SRDtZUAAA0suRZbPr10iirqLgMK1KqyWG53JHYr5dTNylErVtCaX8KdN9+KG//1G7ATZk+7sOgALto+tf6raF3WICloB5ZUCij8X8D/TW+7Bs9++sVYWA7RbEUocq/mlEok+bxHNfVe1mcOKQzz5dAxyAc7L+baM0OGYSOs2QCqAVFmm+rlG229LGaK7anjuVg7yEBJDFG5fiq2l5LyuQr01Q2YqlUp+VRMS8GrxsyljXSAr1utsweCdwwAQICCx5NrItd5ykRVgc6GhIBYHBJkZB54CCttwccyXnzJb2CilqNW4vpJd9FUtL+Cc2ggZLhoSuGvTReHe59yZ5enGfPQOpJ74Ne/MzoCspXJ5gCkZH3Rg09fmEq3T4VqhqJfQLvZRomxyLwguK8kMSbWb8Ta409CLDIZbWc+7JvUmjWqZUZn1AANcu7k/sqlfvEtFy7ZN/0EVuzgec96AWZnNqLXYV3rSp283FqAX7Dxqstehg1byMTchm99+19FOkypgGv7qJQq2LNrDxo03u718NznXYwNm7egUptEuxsBlM1Ynhj9ZVGMYiHA3//9F/GVr/yzSLc5NOA6wQ+lg185WpJ11MrhoY8gX8RjH3mquPJXijaSsI0iTeClLiUI0MDehT6e96JLsdCJUWjMYrHTh1cso9ceYLY6icsvvQwtgpmk23M/CMgSTmGlrNFDdFp34eKLHwfLWkappGTQNgpSw9qe8jZzUsLEvpwzympzm/4xFkIe4sIkelEFX/36TYgSxleXEdIHzaMRoXCdBISRdLWUNyL/1IVj+yxx0W51EdBEkbVQlmJiqo4tWzfhdW++Ap20BRqLVwtTaC92MTMxg7jXQqe1E1s2FvH1f/1LROEupMkSPDuDy1DWhDHoNLQlkzDFIOrDKxex2Izx/e/fA98v4cxHnAw77yKLmlgzUZP+td1ZgltMZbDB9+F6lcMDAGaCebAbf7xoXdE4HBEAoCj7qthV1CweREX9J+VegQBqA1GojPo9baonSJFCbsY/VLM/qnjVQjz6nlnEaRrDIoF/7/D5Ch4YhUuDoMxinrNq3OX1ZRYCJ0DCyKEoRWu5hXCQwrGLSEi35wVN87qiJ3mYKqxTFdeqoU+l0eGFzSaHr5jaGppNqYJFvUYCB5I9LYs6TTPojKwi58R8Rwz+cjH2oH4ljnIUiyX0um34jo16rYS5fbuxbnYGc3v34pIXvhBf+vt/wJ7d+1AIyqJ5sy3VnBdLJYRRT6ioNO5TGxtv3AwpcznTHs557CPxpiuvQIsGTIEnSBc3Pzb5NPhg9M+2bXfjne94N8pEBFMVFeQ6gSQTqPXORbvdknPLxybYMgIA1LkjFAKX5iYJZtfPoNvvij+CAUP4OAFdN5MMu3bsFrfTKA4xs3EGXqCACyMTUTQ9zXQ4xHUo86eM7A4+D2n9fO00BGPz5iDjopjmeO+1HxRjFrgB+kkKv1gSxI0xVCU2rEfQgx/oV0xTLdYuwijgOdbXsjb0CwKeLxXzp9zHhRIzNAbU3Myj2pe1pdl+AMAQY9CPKslPOl2SjTeznaM0UQYqkgvNSQaLeBrUqL+mNs3NMrhRiBpBoHYH5SjCFS9+MU475hgU0hSLe/bIYlyrVlBi5i1dVAchchaOMrzIUCgVFNWTn3zr8jrUcynK5MhHUzW5igo3DgIo92qd/jDUCFmIHRt9z8ZAsuDZLFiSasBVmw0e71NTgCt5HRtF9VWaYD0BV82FWpcEnOBXfew83aAPmyVNN1CTA7qQU2OuVeZj+n9V2HKN4Ho4irhaPQ1j8yzvThesQ6BIM0IIavHDNM3mQlEykQyWZNFzCdJSBwITGYExZX1H6iAzgHnOzTRP3h+vwTST8za3Zy82rKfZUCy0N77eilDgIikG1PnLkNCES2a+BJTU9W7FOcqcdGgmBpNACK6EZIZw7R8W0mPxmXztUlRYYrZnKLBD2Y15k2R4cAfWjT/9X0wOuOwJlo0Wi6NCCf1Y0Wl/eMstmJhZi2avJ/q6Yrki146YLHFjHwMAeK2HxBB8D1mvJ4DX1tlZMaqbnqyLY3KMDMvdHhLHw/xyG4VqA8utHgahAjtirUmWK3ds0nlkAMBR3fb36Y9WMwoO078e8LmG8hkuqbKW2YgZi8g1W+ppmtL1EWQ9VO0Q73v7lahXPEysacCv1+DW6tjT6qJvB/Dqa1GoTaFYJBCvBgOmZmGTun/TfPRv/4EIAHAiqEAHve5pkFZspMgW0wCAGowoAIATJAUAhEiygeRzc6xWcn383Rf+O3bccReKjoekN4BP0NkMknWTYkwxQxdYRIinPP23cO6TL8Jffu5/4n3X/D7WzGxGGKVwfWacE+Aykyfet5Idoydu0iKsRCd/gdMj/Y8x/ZM1lwuKlgOwZpOpvaH4jpoQWTcEAKCWmfWMkncK6ClRh8b7haCtkn0KgKKBUAMAqISQkUzAREKM7/WKILMaeje0fb4OrnEZcptAowIA1NbgwM48+eQU2CWgZBMEmMdZZ56Ixz3uNKThImpeDkv8j5TxoXq88R2cj2kAAAP1GwCAjdjRATC/wGn6T/urcv1JjKSi5AsAYAIiWPdmAD2S8pgNJ41fXeSuh3YcotBoYHrTZhSmZiQF4Gg+hEFlpK6sS20XnuUqNk/q4uJnvwAzUxvQ6/IeZ9MXIkUEy83x6MeciYuefQFu/N5XcdvPf4JSoYyiX8Ty/DIatTp6nbaKl/ZsRHGCt77tHeiHKSy3LJp4+quQ5Vsu+MIWuvHGG/H5v/o8WK+qeFsWFdqY2rAmZYCs+HMyGEQfTjKPRz70RIm6rJZsZFEbRY9Hix8ugsIEljsZzr3gmbCLk0j9KlphCrtQESlw3Snh9a99LXphS6ooMhgKXhlZaItO3s2bqBTbOP/8B8NxWrAdDjRYT1UxiGI4AWP8CAAU4eeB+C1kaYjc4aQfGHBdLUyi1Svh6zf8VBpnystYl3F9UxJKFW9KMEB6HA41LU/6LNqR9XvKEF0dkxyVahHrN87iLe98M7roCEC7tLeDzbObsffe3ZhplGBly7j3ru9h5/bvIkv3AWjDsXkf+0hjD3laliQW107Rj3qwiz527+vihz/ajfXrNuPkE9fCAf0CuhJRzPaKraZTzMTjKEyqcP3a4QGAccrT+Ga6gsasi5fxi/jINl5dmEuBu9KkhZNwLswsrsYBgBWNvV7wxxdY9bzj1CeDxCrzOVNoSZOoKTMGAGD+vKRIsMSn7k0bNLHIDjixIaqT2WguNgUtiyNScKjryKVZLQr1n5QOlrjK0NDIGMR8L1VGOuK8ndJNk1cK359iAKiIGgUA8PcJAHCCxykXQQACAKLbT4EwjKTBJgBAw4lBv4to0MO6tdNYXlxAtVwUivx73/0eXP+R6/HDH/5EAABSa8gcIBOARhpsgA0AYJoImQgiRpr1cdLJx+Da696D5eaCoHvcKGVGw+mKw0m5hV4vxGtec4U8vlz/GTdOTiZVwsChAAAeU045I+r8CZ4UHazftA7LrWXJe+axoIGhuGxSF+V4uPP2bSh4gSQtbDx2oxx70/AblsqBJk/7L7Lc2BmhGMrjM8EgihltyHgh6n8dVBtTeN2Vb5XmIGLcVJKiRB0UCwtG35mp8dGs4FzABQHTxb9ctsoMU4EBQLlc1s3sWOSXcrdUz3g4DvAhXpduoVcUKEPa2tiiLR2iTHJzaViiOJavbBS5VPM8sxmSxlDWd9VsszVjU5S1W9hYryNZWsT62Vlc9bKXYtvNN+ORp5+GsNWCzcci1ZoNF03VCtSWZQhpJDlmksXrlEwbaRL4miTrdRScMiq1RvFKSpIx0klK42gadliIZBKv2Ae8LwmuCBtDS1PIthF0Xtiv+n1qFsCwkNRTALnmtFxBmQOq8yn3ldS6igtnMnuF/SAxoArqN4WjWsPGikYNAKwGkfgbhcAXDSCbHTP1H1+bhxKUoWxEXRByn3ACq/6h/l7kSSq2h1m/vG97fU4JdTyNTADdIcOG36826tg3N49SqSxvYHmpiYmJKWFWEQCgYaZMXrUpJxsWHgxh6kiFQHDLlYbfAD2O70lCBAFKJcda+WnYDDwfA66rRoKjTV5Nky9rvC7uuY7ytRvwV86JZSNw+D59VBsNTEzP4tbb78AX//GfxF2c36P5kQAAGmhSUx8lGeI1zwk/NZC9pSWRAUxXyphu1CRbefee3QgqJRQqVdx8+53o9GPUJ9cgjHnluCiUisI6GrYmY0wAc9v+0in8v+C6dV8BgJUMAsUA4NEgnZySCQMAuJkCAB50zFp8/PprpXDjSSDg0qf7P41oJ2fhVdfA9styj4nPjZbtyTRIgz+/4Fs86K//qgCA1ayQ0QvkNbgSAJCfceDAY3kYAIBeLTk49bOQDEJUgyJ+77oPSeNSL5TQXlxG0fOVwZhe20xQFZ8jdi3sDtt4/dVvx+TkJnS7OS648DnwC3WJ15PmV+t91XyT9a9x5zWRfUcPAHC9IStOKQS1llYMeVl4qQhPrmXcJ+QoaWaZOmKqThRzZm1EbCb+JqWB+4ReubUETR0HYWTqiFCCDOZxDQBgomNlaR0+14EuK9l11P2vAYBMwBLunzRadOHbJcRsIJCiyGllMo9iEOKyy16ApD+PRpDDIdNUhhaKUWD2DpWipQwch/uReT1yHnhMfg0AHO36IMAbj7u48o8GFAqQUxHJge2h3+mhViGdPUHuEwCIsOmEE9BYtx4hG/b7AAAw74p9ipVmIwBgwFhPH89/zgsx2ZhF2I8FyGp3WyjXigIC+IGNd19zNb70lb/Gz279MWbXzGLdzFrsuOdeNOp14WT1el1E0QBeEGDz1mNx2atfh71zLfQjoD4xK1TzqXpNepW77tqG66+/XoBYkQ3y6hJpt3bZHzJLTc/HHXAAO5rHQ07ZjGrJEgDASjvw6csmN48DL6gjyYs49uSH45iTH4ZWZKOfeYBXFPmBH1t48+vfgDDtS53R68UI3KK4JBYJyAz24rQHz+K006bheR2EUVuGxgQA+mEEt5BoAKAEP/dlmCcAgD1A5hLgt5G5DcwtO/j379+hGADS86WSPKb6Mr5WerGRTUBKLCFOStTpCZAgTRTwwYEyh59ckqbWNPC+D74XA0sxDAO7gH6zi8lKBYP2AspBiP/1lc/DtefhWC24TgiHvg8Zh9aUNxTk8XmeWIvHFnDXvXP42c924ZGPfBSmJgP49gBu1kMy6MK1eCw95B7Eu6Ub+sLUOqwEgAvreNFkNsH7BwAwlCVNiRpzaeW6SgSKiJIaB2qzPz3JV8CEitNRfdCoYB797zgLwNBslaZMfZAeqBEpTpvZSFKG4bD5V1Mx/u6gP0C5WBaGlu/42L1zj0ygOe1mQ80mgY1/uVKC69OkIhTkmwwGtcFoU3qt0ZcmRJoZRQcSnwLNfjCSASnKBQAI1LRXx9oItTHJkHBaSiqppeQEpWKAQb8jF0SjWsb83D5c9PTfxG89/SJ85Z+/is9//q+l8Q+jDJ5XUJN6FVctBb6yJjBu9vxfulNGWDNTxx996g+wtDwnFzcbUr5sMgjKpSoGYSwOoi972SuVfsXixanysTlVZyNwKACA1CMWbgQA/JIPr+Ri3ca1WGouIU6poVEmhmww+t2B0Klu/dltqJGOHw2w5YQtGsVWaOM4AGAanYMv8DSAJJgykE2drp4R0Vo3gO35gng+8tHn4OnPfA56cTrMB/eKXAT4PumerDTBR/MhPBbJRlW0QtX8K0RRuf074rAqvSQXFk0VH1LDTE79/gOGI3o5o+JEP8ABaApCb9QeDVxoKH2Q5t80tnpiokxU1ARPUVvZNOUI7BwBJ8jtJiYCD0GaYE2tin/9x3/A5z/7WTQ8Fx6PIZtR4mEZpx3E4SwUeIyZwCF+XVo/Ni5HcGxpwNiIqZeu1xGjs9Prwuq4JlPykBmQ8x4aNtuWLOzi76B1nzIn1+/LFJISw8N7hmwAPS0yLCPV4CjzDdFzZkSkPUHJiRILAKDlDuJ9QLRcHzMjXRm9F9Vwm9XPXM9DaqlxjtbMkBVgrbBabGnCx0/reDOt9i3mBquGX5mCKk8QgjwSf0oJgTa5HJnhqfWWx6EV9QUEaDZb4sLNQodFea/bV4W4oq0okIsFgY4vUrCLJXGi7U4Xg3CAUx78IKzftBGLzWV5347not5oiE6Ppj8sLshIKBaKcl/Ynge7TEqeFZ2l5wAAIABJREFUNuFkg0+5jG70TQwoH4s03xWgtG3Bgy3UvMHSshgeCRibWzj1QafJ2ky9I9cwwWc0q0SIXUIdV1NByga4TzFQjA71WdjDs55xER7ykAdhfnEelUYd67dswWte/0ahTUbCUXdFP9lpd6E04KOPlfvYylSaI7qpf8m/dEAA4Aifcz8wQ7xoFJcnsVkIKwCAHgBeHgoL4CHHb8AffuIjSAYtYZCEjoNulqMVZ6hMr0N9agNgM4JJAeYyWRKQWsX3Htkg4sjewK8CADgYw9KsM7yfpKQWP2EzflQAACUATqGgJAB6Eh0w+i5K0Wu1RbriOCnSJBKa+b13bMNf/tmfS/PPtTcdROJxYwA3qYcEeFVg74C51RNlvPw1V8Bza/D9Bj5y/R/hr77wd1gzs17ua0k50k2orNArAABZ0Y6aAWAAAGXZYkBU3dxrF38CkOIFICxTBQqodVSdc/oambVIvHboCSGAAdf4YYb0GDirGQYCvDOrnXf+yHvBrN0GBBhJAvbfpMVUUQMAOestO5FaRjEAKAEgpZtO6wlsGhy7/NpEu70DL33Js7F5XRWFtA03j/T0X71PxfbQgwR5u0OegsYaR7K/1cOyI7sTfv1bptqQGoLXka3Yf3LuNABA7MsXan0o8thuFGNAj7NaFceccjL8ag3dmH93tAwAIKbciAyeNIVnse10kIWczwe45OIXo1xQrFy+MO6xlVpJrrOl5hze9s434+5dP8cX/vpz2Lp5KzasX49eu41yiTVnLKaBFptOAJ1+iN/+nVfgmGNPRZQ4WFzuY2pyDZJoIKk3rKGvuuoq2Z+HtjDDrU0NutSaZZg0hL4iuMkyjt00idnpEmpl3g09uFas03a4jhfgFSbhV2Zx9uMvxFwrQe5VkTkF5fY/yPCWN74RUTaQOoM+BvQ8oBas4GSw4gWcf97DMD1NuXIf7c6CYkHbFfH3cXwCALkwALxVAEBOAMDykFhV3LVjgJtv24MoJVuRAAD7GkdFgcu7UvW50hApgynev71uJCCfLE+OJQzxJA1RrZfwgQ9fh9BKUK6UYaU5Bu0mKuwj/Qz/duOX0W1uR54twHdCuE4s9SNZ35Q52FYBjsMBrhrtd8MEt9x2F7bdvRsXXHCBJAgUvBTpoCnSAd91pXanSWtQmcRiK8VPf3b74QEAbqxDyrymiY4XomYpWL3RHunGaygh6jHNlJ7UflU30gtAKNoyjR9R+aWmpIme1qbJIncQEGBIDdUN1GjWJvN4tTGYEY+jYuioYRGdqs1ohz7KxYq40FNjs3vnbr1wE+FSBS515MVyUV53LAAAPQGUfpof0hCJRtASxEkmbrxYHFsKXb4maWBJYdSmYBITKNRv9RqF+h8nSONUbWA0/+MCMxjIxImmF532EkqFAKWCj9e/7gpMT04JVectb75a2AK0PCAAkKZKz5emkb45jRxDsTHEOdJOUCw5+Iv//zNothYwGPRQqVTktdDtv1KpodeLUK9P4NJLfxdLiy0EQUmm/2RHSA5oQlPBcQmA9gCYqKnjIjcHKcKpHHeKuikBaEmUomrVCIQQAOh1+sIAIAAwWZ8QcGXz8ZtFxz80elxVTB96gsZrRqPjjPijlIO6GjIBkhytbh+vvuINOP7kU9HpE6Co8OAhoa5JGCREgI88Rmr/bVNt0jJ5lmpELZLCfPFc+GxaZDSsGkoVYaSaYUPpForzUQMAZhsbe2XGpU030bwY2ACTrSILCM2TeK9JseTK5J5PbwAANWnRrw85Bt0O6uUiGkXSq2J0FuZQYMNGiUurib/97GewsGMH2kvLKHs+Kn4BVkSzk1DAAIfgGot6gmcyGVHHQuhvnPLRpE9HMRnjJtmQZbisXotqXLVvgM5+5+u0CTbEGRxOq0jvl+tQT89YBPKxTUSlMAVUKcU1J06ZF58joi8Aiy2RRNB0JhEkmFN5K0vlXqyVy6gWCwJssOEXQEP+P5XGUcANbiLaN0CXxUp2y6Z5GFEzJBWoE6bduIQlodc+wwJQdFhO8xUNyaxlskbq31XvRe1XBDF5LRnAl4UzP+cXFlUz7jhyDRAYMPE28GyZAk7OrJEXVqvUkEQpbvr+TZieWiPlLdNAFIChPA+4YSVZIp9kD6W5LRsxAYiPffzjOP1hD0V30EexXJJ1kc/JddIwHMxXrpNScJF+b96PruoN4CHPKxIuFsbKIHa4Hts2fALMXF/CECklRWGCrSedgre+7o348pf/SfwtROs7lJTo4kUzzOQa8pTpEaMvkcZiCPjc5zwLV33wWjR3bkehXEKwZg0ufcnL8NObb0M44LVho1qsYmlxCaViab/bd3wfOxwD4Ej32furZN8fADgAarjqyVb/zejfCgCQ+1ic49VaQ76im4fiA3DKMWvxmT/+GHq9ZWScVHseujxXToByYxqFYkMAFbP+Gxmb8cEw5qj3x/t/IAIAB5MArAYAjASAAEAWJiIBSCNSUzNZo9fNzOJzn/3/BATwuRf2BqiXKki5FpMFJf5EpDErvTL1s50sxiPOewIe86TzUCxOottNsbDQw7OfewnqtSlZW7g3r2jyhwCA6Q4O4NZ6pCdLWHJan6aqw+HE3bS8qo4zBoFqWr8SENV+UrKnKfBQcsi1dlk4UZq2LGv0mBxLeDyUVBgAQLbT8WQZNTxTkOH+e624IYgXAiUAbP75qQ2txRDMRZ46UvPkSSw6ad/tIwoXcMbpx+HpF5wDp78XXhbqwYceJGiGl5g9a6nDyudXbAGpJVaYUB/pgf/17w37HsOUHGv+FUtsXJbjSHZ94jhoJwmOOfUUNNbNkoyPlOf4KEdIvA8Jigq1PKOLii2SBAIARa+MF7/wpbAyD76rmGbK6Jy3AAc5XTzxvMfhnCc+Cm968xuwdmZWeoj1a9fA99jzNCWCmybp7U4H9YkpdHsJ3vyWd2FpeYCg2JDGlibs/GT/88Y3vkkxlnUM9SiG2/iw6eGIPng00AvQx1Tdw9ZNU2hULATuAFY+gGsrxnMc05ttGoOkgCc+5ZlY6lpwihNIbR2/Hue48g1vkAEigRAOJHm/pAPuHxGmajkuPP9MOPY8CoVI+hh6fMEqSf0mkgDWmYnyACAjTTEAQmEAxHaAflrCz36+iHt29hBn7PF8qfUIALAnU3e2iK50oUl/KvZ5HB7TOF2xpnlvEwCI4h6KZR/XXHcNilVG9dHkO4OV9JCGy2gv7cAPvvcNTFRtZHELnpsQ1pE6I4kJNJCJHUifQvNi1y9jYamHn91ymwwdLrzwfESDDoqBjZgAgJOjELgYRDl6Ax+WW8XehS5+/LNbjwwAULSn0eIyfvsfDKE+8sJkdfeiLxJt/sbmX6jnkgpgDP5ULM0QABiurStBgFGjPzLYUiCCOmn8MozNY8xdnggDgFQJTvINnsDi2HcD8Qug2+TyYlM6DB4TTgJ50RfY4ND4gmYgWtfJG1TQZDFzUxRjuhzTlZ+094RUb3lvKtddFmSRAOj3yqlGTCBBJR7w/0n9ZwGuJsS8EJW0wA8ceGQw5DFazSU88xkX4cILzpffoyHfZZdejlaL8R5E6ByE1KBWqwjDnqbYGloc0ewRAAArEoSwP2ij12P0RyCvdTAIUSyW5XGq1Qbe+c5345af3YZCoQLfKyKiXmg/AEB59ooJ4IQyAST6xmNEzwUyL8JsgDVrp9EP+3ApyZBpai5MCMousjjFXXfeLQAAb5y1m9cKU8BsdqZIU3vx4SZouRghEbUkTYeeDJ5fRMSUh14kyOz7P/BhZTgSJSjX6jIl7IVMntDZwXrSe6gt8ZD9uRiSaK8JrQEWwxZeE3QK51TLXLNGwmLo6tSe3QcAYPSaNTKrp0Qm7k41nmz+2fCmqukVSjwBOTImbORiUqf7UZ2Fqgom1WcWfBcpF66oj8Cx4NErg4oC20LNdVDPU/z43/8d/3bDjbjnjjvRW1wGwgg1z8dEuYKw1RYQgFNzAwQo6ryWILA40g3yUAuup9PSsOsESE7qDX3V0MpJ93J5fzHTmpupIPkuRd2IKQ8A0KOuPeVUnA0y721eJ6ncvyGBPA0ICSghLA3jJ6BSJejLQZrcZKUsTSJNtRgfJ0eIDB82p8PDrw1B9XrG18/jLqgiQUHNSFKYo/INoY6X50Go+fp6Vz9Xv89C3aDvKxppri18/7z2ZYqh0lh4L9TqDUxOTkrm76YtW4T105iYkO9XqhWJAnJorSuTAoZ+J+gvNVFcvwlXvfxVuOFbNyhzSDoSky1jCtIhCEAogCIpwC0UJYKPNMMvffkfQfo/G/tuvyceACp+UU9Wxsy2REbFQ2i0v/o5+Fxm+iZsIGn+VyYFyFpMpoBEI0coEMlPlaEiX9Ti/CIufMqFwjYim0EZxe1/F8vtIswhrusxwl5HMoGr1RK+deO38PO77kC5XpPX+C//+g1ce+0HMd1YgzTM4NNsRozb7tvHke+z9+15hvf4kMqpvqOP7EEf/ODNv5wpiXkVgFFMV3X0GZNg8hBuPsBpp27Fpz/1MSncoixFJ0mReAHqM+vRmJxFR6fgrGC/aP8XM7y4f975aD8RlkyswL5ftgnggV77ioGGZgAYDwBTRBgJgFssDhkA4qOjAQAyAAgAsPAMe13UyxV85NoPoFYoIQtj9JZbmJ6YFACAkigBWPjgXPMJAKQJenmKSy6/FBuOOwGFoIalpR6q9Rm89KWX4gc/+CmmpmekUB413KbGGJnQKXDgKM+QAQBkgTHNt05b0lR3YSxotqiSBqw0UzX1INd1ZUw6Ru/XQxfFGtAyiKFPh2FQjgAAcw2OgwDDIvIAIIDycCOszT01QW6buGgeEMUAEI+noChMuDTuouDH8D36FoR42SUXYdLrCs1XwGDKQcaO5ejeGwEQhvVnZrEqmvHXH0d7BHTJpNbCMdM+YYqxGacPQFBEezCAw702CHDC6achL/josEklXf1oAQCxjaTE1pE0Hwm/lKIhR7XYwMte/Er0u7EYdkdk84hbfAjLJmPZRqka4B3vfQfeevVb0O92ZD980KknolwmdX0ZQcFGGPcUdRwOktTGKac+HOef/wx4XhULi01hsPEeZ91w1VVXS0PMIYEBAtStaRgAmnupLzgapQZWBN8KccpJG1Cr5KgEMZDRaJ0SYwIA7I8aCNMiHv6o8wBvQkz5Mk7haS8SZ7jyjVdqybUjjEfGlyb9rgDIp5+6AWc+7BgkyR74foROryUSgBwFGfZwyKkYAAQAaOjN2jJCRgCA780pohMV8L0fbMdik3B1CTSKSxJl0C7zKB1rqtKsVEpcSmYH5dAsLMnNop8U9zWXu16EoOjirVdfhWOPOxGt1hKqFdaBbSzNbcN3vv0VrJ+poLW4GyX2dZR46D2HA2D2S/QUAOUlPAZOBTu2z+OObXfCcSOc89hHIezxGFJeGSMKu3B9C75fR6dbwr7FCHNLLZXedbgUgPEGf/UmK1v4WKzd+E105IXJqElTjz+8ZIamgPQB4CcbPkO1NaDECr3VUBdtdoQDfR1FbY0AAC7BnEzFsFzSNHxlPijMmgwe3S5VbY/2cltOLin4bNQYLVSuFEVPz2kTP00DLxRa7UIteycvAkbJ9Qfi8E+ggFNvyhxGFFUNtrCIEeRdth4BDtj4S2oBKcQ68oaghDQATi4mEbaVYe3MFF72st/BRL2OQsAbJcMnP/nH+N53fwDHoWmhJRF+1NiSAaA+eGx5/SpzHIvREXaC/qCJv/nb/yaSADIAeNwJAtDsi5R5opeFoITPfObP8L+++jV4XlEAAHoBCKU+MhIApgCoaQABHQEANNZjAACmAPSTngAAURJJCoAgbWJMaIkHQLfVwZ5de9Go1lEsFTAxOyGSC2P+JI81JgU45MKeqwaqUi6jT7dv2CiV61hudclHwDHHnYTLXnOF6MT5b79QkiZxIAZlTB1QJo9mez3YcxkK5YF+LnaQOupIgV1s/GXWrTZm3fSLSaD8k+d4tGUbCczRbmBqdq86ZYNlKgBATeMkqSLnxIdqM/3buvlSVOhEU0TNdFS548v9STNPAb14rVig5nRqoo65fXvkOqgXAviDHmZqVUnGmNu+Az/4znfxo+98F7u23YWw3caG6TXIw0g+2VDTeJGaVWFDxCkKjFTTr31YaOqG0RjyiTRBN4oyBR4aAdL8RYFzNCBj05/7AVK62CcpWmGEZm+AMMkkezaRTCZeX+x5EwEArEJRTS01EESdFjdSklmEvJ9EmGk0MFWriBmLFavYGJokkgEgiQdaBy2vS0/oJX2BG7xYO2tqtGE06JPN9+t4ij7I98XEBG6ABIUk0pRT7kKAoFBArVbD5PQUJqempLmnAR3pwdXZWRRrVUxOTkmTD2r5CUbKxcYTr1IIRvETiqnCtU0kMHJe6YfCRIgc5z7+XFknOU1X+lxV9As4IbpAxUDg2+ZEl5FuvSjEYx//OFz7wQ+g1e2gXKsqo0X6f4jUYkQhNBIGVXBxgqYM+obFt2ZPmedTKQoKCDLTYWN4qKwJIzl3jUodNbofb9+FDWvW4jeeeiF23LNdvF9MxJrs73KZj+4VsmL4XEV6MeSUbDlYai7gk5/6Q2w8ZjOcwBfAsNsZ4EUveBHWTq1Fr9mDm6lY2YOV3wcD1lff50e+zx79CjH+lwdmABycBTD++/uzGXhmlQZSpQAow7ac7DkwHpSF4SZ86g9/D71BG24hQHMQI7Y9TKzdKJIKoVBrA9shALYKpLh/3vkDCwA4EgkAC9hDAQBZxNitWADJPTt24guf+29iBFhwPAw6XRRcb9jUUBIjAKK+L8UAq+DjFVe+AVaBrL8Accz7wsfXv/5tvPWtb8Pk5Iym/BpPll8GAGAeU4GiUlJoqvEIEBZ6lZ7em2GWHrKYtVT2BfW3Sg5IaaYq8JVW3oDao+eTyb8wrPR+p30B5C/0HjlaK1auG2r9kjZfAfw0/+MQRBgAOpYsJ0NTQjLh2Yy87sH3WE/RbLWJi576aDzipBm4aUvWHn6y/hsNvkZDHeVaov49bFpFinb0Coz76776f/Vx5FrTpZi0eVrNYqb/QgznLzAfPk3h1+uY3LQJE+vXoZ9nivlmq/3laD74/LwnFRVdRQEyltfObExWp/GKl16KxTk26YEMAemZpUrpFI4H9MMe3vL2q/DNb34D//vbNyCK+tiyZR02bJiGbTM/nlP1HMvNJZEwVOvTuO22e3HNNR/F3FwbmzYfIz4B5PbRY+C66z4gjL9OtyeAAGtH2XtXAQAm0p35GkU7QzJYxkMevBX1coZKKYGVdVDwcmGYJgmZhwHcYA02HfMQTK87AY7fQG4X0e+niPoRrn7r1RI7yCFxv8/GNwfiHgpuiKc95SysmaRufh6OE2FA03M5L2ygee+qJCsn8wUA4KCJKQCZHSFj7+aU0Op7uOHft6EfFZHlRfm7JBlo43Ed0UwmhhjYsvHPkESZ9InU6ZNdqACRGAmlbYGNQsnFpZddhlNOOQ2FwMHi4l1o1DJ8+4a/x6C7B1XOVqK+gDpkNHDqn7IWZ83I2s6hIbWDfhIgTnzcess9Yv6+aUsFJ590jDx/Ekby2FkeIbV4PqtotRvYvrONpVYbXiH4xQAAWbQ0G8AUXMZoZ3UhcqSFyfhefSAAgAUcm39STMQcj9RfTW2SZm/sAcaRcd3VDEtl9XpGhYrZJJQEgBcEaakxbNdGUPBF08/vs9El/Zyxcyxm5/YuCBuA/+aNl+QD1BpVaYoHYSQniP/PCRVfu7AEZIrH5k41jdQEhWEo3ticcvsBAQ4WkKrmVo2e0jAGbEi05l/i/1LFcpBP2SgEHkCxwOzpCO3WEl50ycV4wuMfKzcDvQvCMMZ/fP9H+Oxn/gJxws2KzAEzKVPJCgoAUE6yyjxGAQDN1hz+9n/+lUIDo568/kKhIGCEgCN+QczzvvjFf8Bff+F/iAeAS30ONy23IM+tJAAEAMYYADoGUCZsQmVKEOcxBmkfM+vWCEWYAAC1RaTCE/ggW2NxbgGL80uoV2qo1iqoTFaGAICi73HTVBOLw9I/xQgtk/O13GzDdjzUGtOYX2yiXJvAuU9+Kh77xCchYaPhBRJTxdiumKyPgDEiKkFg/LoaX8jNsn4wAIA/1ykuWu6i44jMBIs6I67Y0iAa9zqFmpjrVxkPHe2HAS9UZ2MafzP559d+SKYKgS2xUpfFTyj14hvBRc8YDKnrUVBo/ifGd9R4O0JdotaScTH9fhelUlE2DUK4DuljTNvgZhEnqBUKKNg25nbuxPY77sRXvvQPiLo9RN2ONMzU0vMxZcOLUpQzS0yrzJ1tjrn5txjbmeSQMTM51TQTTFHbEb0EmAefer4YvywNQomAHGSQRp8MALE8dKglVyATmRFeuaqm0IzLEwOYWMWAETPPU8mJn5moY7Jags1pWBzJ1N8T4b86riY1QJpbaZKFIqEn/woIkCZJGxbKV1LjkUtzyXihqakpzKydxfr167Fx0ybR0jNKrzE7q86bNk0cfuVNx+8F1MhykM/oT3VPi7+DgIqKPksWgtxPPPZaSx9GMZKQOm2Innh6/SZc//4P4NOf+hOJFJqcmEJzqQXfo4eJTkgwa7U06UDG/Tdw0YsGuOba9+OxT3g8BnEk91hQKmK53RJpwJA4aIotw5Sh5wgB0DEUbLyWMj4VcuZ0wolhSkg0YBYjqAZod1poVGroLDYxXW1gstrAn33q0/jwtR9AOSiOMQCUnGQIlNGnolDE4uIiymUWBwk6Xa4dZZz71Cfj6ne9HfsWF+D4PvbtmcOrXnYpqkEZUXuARrEq+wBHAqvb5/FG+XD76OF+frQrw8H+bn8A4NAQ5KEAADYsFrXP4i7P48BiRa2n5N/YVoRHn306rr3u3Zhf3Ae/VESXRrDlOtZs2Iouza0EfBt5ABmZx3BAoAcU98dxMADDA4EBMA4AyEBgVQqAkQB4pdJBGQAEABD1USsV8a2vfR0/uemHaC0uYWZiSuK9+p2u+IMIO5HTMHrApEquQ9+PoF7H77z+Ciy2O0LXdd0Cut0Y09Nrcc45T5A0IBbAqs3UedtDEzrTnN43BoA8ythU39ybhlYwXP81O20kZ+XapvdO3dyrukEZdlHbL8MbHX0y7h+griUNakjTPzIHVCwt87jjk3dzBY7GBSq7XWePi/ZfyZrUY6uoRNZTZD6WihzkDBhWiizrw3VTnH7yRjzrvIfBS1vIsoFMLm1b7cmq81LTR1XbKfaDWUsl5lpSdHQ6zv1xg/wXewxjDswFSJp+GtpqEEAMxnmEbQcD7qlBAK9aw0kPPQOhTWiTZ9uShIf7DgBQKsIRlXodjIqbbszg0le8Gjvu2Q3H8lCt1jE3N4darSJZRnE6EJnys5/3XBkQ/MWf/5nU94XAwqmnHod6I0AYNUUCzP2R+faeX8LGjSdg794m3vSmtwkVnjWwyrpP8Qd/8HEszC+ixcQnRh7qiHXe8iaKXfUWChZgs13xHPRaczjj9GNRq2SolQkAMAoQ8GRg6qAfWqg1NqHS2IjjTngYLI8m3AWRJLSWO3jnO96DoFCU+7XbbcG1E7h5D5VCgksuPh9ZtIA8bYIWsuwrOMyJyeAWKQAn9gQAPA0AqGSwzI6RUUrgVNDsefjGDbchzqrIrQILNCQpwRTWgZxkaAmAZgIQAIjDVJpw3y9KDDuHlXESIUq6KFV8kQD89m//Nh50ymmo/F85gOs08Z3v/BOSaBfSeEGMANcwhrHZEwmHY9EMXt29ZBGQMRRmNvppGZ2ehR/9x23odRdxxhnrsX79pMgM280OCgVffB8GaRcLSwlarSnMLSRo97py3q2nPeYxudk0zTR/uFStilIbZwAYMGB/VH/lKnB4icBq9EsvUSoHTIx9TEwLG242XMOih1MdoWEob4DR69dNMqmfQ42TKbPGyy01VVZu0YLdCBBAYIgSABa7rFmLBVJoYrRaHUF1uErz5MqkIshQLAXwdAPPAnqo99cAAhtmPpbo5tp01owEIJD4Ok+lHRg6Caf+bPKlJRf9P2nginJMIMBsdvoekklkvVZBq7UI37ewacMsLrv0FaL5EHMqz8egT1MNHy95ySvh+1XkuQfH8eUGVcFmevIvoh2NdIt7byymGR//xEdx4knHYH5hr7AVBOwgfclTBmHdbh/b792F97znGhQLFZkG0KxCpAA0sNFmZL0e5QYZyuWSfEqDoaniISk1gYNO2MbUzKQAMTwXil6bqufKLGy7/U5pMDzbxYaN65G5KlLsqD441YjVAkZac7PdQ5LbKFcbaHVC/N4ffAJhQq05J7BsxHQDMHR7V3IP2Wd11ru5NkWjbCKptLZfrgstpZFJAxtH5rdS7+8r13V+qOtYzy+GFD11TZjCzxQhh3vnB2sQzOMoeYFqRI2jMac9vDbYEAqV1EwOZJKuGiBFCGVTqBcltvs5nV0FUpPphoAB2jRtSPcw+mldgIh2Sr9Hh1osxu+RRcNjx/s65uQ/x54dO/D973wHP7v5J2i3msp9NYwxSeObWDWovJ6IGhN4EK14zFxWFkQ6xk2nE8h6J673qUR3UnPemJnBtu07MbF2PebbXdEZ72u20eMx4KSWkaECyin3eoJSjMB0gpIUifv27hENHXvqfqclMXDtpQXUSwVMVsso+9yWSf2mv06EmO7vbOo5pWNxoBtdY0Ioxnuug+V2W7T4/B2yjOqNOjZv2YJTTj0VG7dsxbEnniw6dHpTyKfoAalFIxhBV0U9zR9bZk2TzGJzQFYCnWm1V4ACFzQTQdZPPZHiuislBn1IYvQHA2RRhFJuo7fcxuaNm/Gos87G8kITgRsg8AuChEsCTZqhXq9jfp5pATryDxl6bD7W1NCN+vjyP/8TytUqduzaidpEQwphAgGKETG6esbvc5FwkGl0ABKrYlNoep6+51icy1qvGTQ0boqdHD6PPal1SYZ6UJboprDdxcNUfuSDAAAgAElEQVQfcoY0Q712F40ateYWuoOBSjaQ21EVPgp4tBDFA6HxegUPS90WbvzO/8Zim4UHGSMZrnj1FQibPfSXOii5jL3MJKZNmVSuBqf1HT7O6T3AIndfAYDD7d/jT7n/cynK40pZ3bjEzmigD7w6iwFgHiqZXO5J+gqLK8qDmE+fpj086cmPxtVvuxJxHmGh2UShPoG1m47FvsUu6qSo8xr5JU38x2scHidT/xgAIOHapM3URcglHj+cBFLCkMDLIyzv2Q4no5yBTCnSCHWDp/cQwY/3g4BGx2ucYXmg408NsHrOMZnKWApAUKkIAGUa26IfIOlH4gFANlI26GDN9DQ+8O73IOoPUCHgReYh40UpGfB9NNstAeQs1xGAjtIcSgCe/5KXYMPJJ2MgvjWc1mUoBIzNdPCRD/8+/uVfvol9exdx7LEnotMdyHChH1IvXERIjxcanJqJx9Fs4PthBwfW2guoalz7x2REyplb+QMI403v2bzPRXbp6HhhlnzDPHPT7CuAVkxgNQjBAc+Q/alBWqlP5ecrvQfkWjIx7oJg6TQb470j3khqKGM8SFQMdow8J+sohp93cNWrn4+0uweVigfHTtDtLsrUj/sTmzbmuhNIIKAwlMrJcx3gujmac/Bf+G+EVeZRThvCSjKR17AuJRNOxiFkDrsu9jWbqM7MYuvJp8CpVuR+SWQwSLM+HbN5lMeRNZukhXlKj0/ALk9yNCqTeNfb3oMf//BmaSA5tOS9lqaUBLKuzqXHmZyZxbOe82x8+k/+GP1+G/1+E66b4PQzTkK57AgA8PM7bsXGjRtRKFYwt6+JIKjh6b/5LGzeerxOYbKw5djj8I6r34bt23eK5n1+fhETk1OyP0q9xf9YK5MpqfExDr/IwMyTLjaur2Lr5jpKwQCBG6IUQCRKluUhywuw7Bq6fQfnnvcM2G5Nkl863QS7dy/gQx/6PQGOaQwcc2puheh3duPpTzsHWzeQedlGlnSRJH2J72MfTaknazphO+c2nJTTfzVMJR8tsxMk9CCwytixJ8TNty1hqZmjWJ5UMdhRS4bSjIJnihCHUqy3eA6SkLIplXAkcZ70qsuZGkAQtY9yNUCx4uE3n/Y0nH/ehQj7y7jppn9Bq3knioUO4nAeJZ/JDimslFdIAN+rYGmpKbGMlBgut+dh+WU4pQ245dad2LN9AfP7tuNpT3sY2q29mJlah6WlFgrFIjqDDgrVouj/f/zjFrm3aHY7qDXqKwGAcXql2fyGRiJDpHXUgBtE/FDX7tEDAGZj1JiuNE/q08Q88flHGdqjVshs1Ip8MpwfjW20o3khAQApfrVbqsqtBTwW7ELzzsV1OiQAsNxW5g40r4rVIlqq0UGbRQuNiOj6rW5+ZeymjPXkODGjMorEiZMyATZ8ZDbQkEP5pmmDQBXxrs1tNO2DDABOGHWOphSxevNjvd9sLmHD+hm024v47Rc9H2c+/HSh+qian86YMcrlOt70xquxb19TtDzcqAfCQiAAoCb/Kp9XaYupE6I+kwDAhz58Dc546IM0AOAJmEEvApVt6UoiwN49c3jb296JUpGxIGxkWZZTw0OXey5OMbq9jryHEQCg6M+scQkAuAUX3aiD6dkpoTaLJEMGpUwuYP5lhrvu2CYAAKm5BABSR1HnjuojByrlElp0RE5z0fgPSJ3JbJz/tKfj3PPOF/o3izsCAENtvGlIuHiQjq7NP8x1JwZ9+vKVAk4XqEPqvlySMvoVOru4sNPRXE8klBmmOi6SMzosEMe9LNS5Pdw7P1yDQBBLXZ8q5o80d/k0U38CAMIO0M+nC1gBKlhECACQcRuTBZSUbLbgQ09NAQHGwbeR67O46RtquEaEJQ1A/p+6/wyBz01VaaDYbFBzRkbBju3bsfPObdj+k5sxWF7G/Nw8Ws1lRAPO7+ntoYCIWqWKhLT4MJLj7Ttj5opWhnanidpEHa1eH4VqHa1+LJntP797u0z355ttDf4YvZe6n41ZVKvdF3ZKo1HHoNeTKU21UqT4C5VigJLvoFYqwOPRjUORBpB1wvfDQpo6Wtkr9ErF66Bar6MxOYVqvYazH/1omexv3LwFxTVrVJMvTrNaGkBFEItVbXRnmmVB3MdWP+OFMA5/ygqmzUqlCdPRaQbkkWtb6+h5MYr/AVMgCEYScOHnIEY1KOHv/vaLuO791wlLh0apbP49h5GjkHufPgLdblfWPa5/ATfPLEQn7uCKN12Bi1/wfCwuLcENfJQqZezYvQu1en14XA50fysJgGp+Vn+Yy1SAVbN3jTX/cv3y/i2w8eT8WTFJipYLK0rEBf0Nl78WN33n+yI7YRQsfUhIbxRwhjGBVSVjYgICzWq5XpHRlVjMKfbwzve+Gw9+6GnodLtYO7sOr73sctz8Hz9GYHloFCqSD0y/CTGx/H8AADA1wehYs/vRNE/9+g9UQxxsbTYAAO/VnHdIqmLRCMCnWYgk7eG88x+Hq952JbphB1GWoVifQG1yLZqdGKVKFXE8ilE8qj3gMH9kapxfJQAwqmdWvljuExSxHCkAwH2YTUo6iIcAgJ/FiLtdfPbTf4o0jPTPCboyy1o1rRxciB+H+KTkcALl0/HK17wG3uQUYgH4QwHJ6MLNqf/dd+3AK15+GWizGQQVLC93Ua7UVD1kO5LgwzWBDMuj/jgAeeCginZxlTZsAVPDKhM/ZQyoarWRfFC5/YvJn9qqtZxBQfNmEKPib9Xjcq1RAIBippraz8i6xuUACgDIxRBWUqE0TXBE01f1ozz2sJITKFGo/jQv9vMufuvJD8MjTz8Wiws7UK04SJMOLCsRmZnE9JLqDIm20vUL5QYcmmhDYbKojpKCftTn7T/JH/KcJRoApRjJZ7wc5XEcGnFYwOvK98W4tLF2HaY3bRLJYJ8+JlrkKfZw45vyL3RslDSF0lqPA7MkllqSPjaNygQ+eN1H8O1v/psGAMjKJRjPgoFDzlzAC8ZbP+e5z8Udt/8c//Ef38XS0j5UKi7WzNRw0klbsLi0G1PTdakT2u0O1q3djOZyF8ViHc989vNQrjUQsMlsd/G1r30D3/zmDeILxihg7pWK1awAgKHJux7uSodAkCvpYd1sCZs31lApRSj5MUo+KfQ0veNgp4xBSKb0JE446aGYntmMjEbjqYt7dyzgE5/8tOwdrGGSuI88aaNaDnHBeY/EdANw8i5yGrNzAi+1Lfd+mjyr9U2yOFJKSVVFLTHuAgB4SO0Gbr9rGXds60oD7XhlxClroJbywMpceOyDuIeTlclak4NVSV4gF1YxyZkawFMTZz2h/1dqPp76lCfjcWefgz27tuGuu26C6yyjUh4gjhZBS1zWqlnEWpoDlaqYuROzKJYDtLvLsPwKWlEVt9+5Dwu7F5DHHZz7hFPR68yhVp1Au90V5nJCwM93hfq/a7eLKC7JYE98pQwDwLAApG9ZVYyYJuKXywBYfReof1P3r5Aj1fwYAEAttsq9W5bkVZMSNfnX31+Bsq9kALDxlfclAABRKpU3LHFSdM20OO0rYNAL0W52BZUVPQahX5s52MyX1nQreSmW0nBrAxkeSsm5j0JEcSSbEB+XU3RS/4nmqhtDbTBSAPHizBQg0O2om2jYRHKKZSA0aYgsNJcXMD3VwKZNa/G7l70clTJlA6SKUS/CZj1Bvb4Gf/rpv8A/feXrctGWS3X0B+MAAN/XKEPWAACd7iLeetUbcO6THouFRcUA4DlQ8gYWa9T5x2i3unjDG94swAKHMqS+0AiQYAmNdQh+sAHgUsCNnzRwo13iqaOLJwGAXtwVDwACAGQAqAUrV3FdvRD3bLtbAIByoYT1G9YhFgrp4drgg6+qlXIFO3fuwsy69UL9r9anYLk+rvvgRyUFwHJYoOsJgXH4HQMA6AEhy5s0qCrtQcCfseJEvsfHGEahqEWf3y8wZ1noySMq/8op/6qWbUih2r8hP5K9Y/w+kdZdpBIikBZ0dMAGT2u3jL7RFEfq8RV1U+JPSP/XDACZZrAx4tBZT/5JzVYUR2OQM+6XwNxcGxFlPFpGoZgA+lP/P30DTLwKj1OJzTTd4clQ6PewYWICeRRK891pt7E0v4A9u3Zj3+49aC0tY/vddwuVVblekzLM+0cBK1kSY6rBJiJGuzsQVHhyZh1u23aPmKQMkhxeoaw0Y7zE9L2nmm0Vu6UQYE9YHJSr1Ots7DrYt3c3Tj/tQeh1llGlQSgvCMpaPGXqwgLN9j1sPuVENKansXHzJqHur127DhNTk7AqFWkO0+UlOCxSZZLP467kRHJu/IJQO8UmctzbgKdJG9+NKLAjvaKs8TI1/D/sfQecZWV5/nPvKffcPn12tsLSBAVxEbvGYMESUGx/UWzYEUWKBSsJEhUjlmAEzT8YQ0xiS0wMiho1ahQNrAXpZZddts1Ovf2Ue+4/z/ue7947s7Mzy64t+h9/67CzM3fuvec73/e+z/uUDhyyLZIGWaQIXblHcp0TSYKQshlj1Gpp3Fo6jQwpeo0WxkfG8OzTnoU7brsTeS+v70vDh0V2BhsOyncS93CuNQKPZDI0wgaacQPXf/t6MTHcOzMtPgUEXnfs2omR0VExnjTPd982X0Z7faauPbBYZBQgXkIKcsIESBIhegwypfDXanXkXKZUQCQNQa0hk//v/8d38NpXvgqD/2NySsYIvU44VdO4RFLxXKxdsw47d+4Cp8FsxwgAVOoVjEyM4Yhjj8blV/wF7t+5E4cfdhg+cvmH8Y+f/RyGcmXkHQ9+KxC/CZNiYO7f/vN3JQBvpX9faU94IAyAfR+rBwD01w0H+vwFAIiVDaeO5wkAQAZAx0fYbuDUZ56Ct77zQkzPT0ukolcYgOXm4UfMU3YRxX4SEbzSKz24f/9tAwAGeFj87LusR2FS9TuOq1+HeFJbjHxSBoA2o+kFAEA6DFG0Urjxhz/ED7//A2leuHe36o3kXLKkZuH9GHZiBHEke1ZspTCxdg1e9rrXo8LhBK9XFEhCULPREABgYHAMr3/1G/CzzbchbrPohAAABJe5f/K+Zqwn6wIzqnjAV+gBNU6ahGI+DOjNNURAwrj1877u7oFkernMCVHjQDPJN+eg8QBQsFXrSB1O9WLdDCCx2BNAas4E9E44BMk+Z6QRXQ6ggO/dKMa+JCyn08RhIxbOP+eluOfun2NwgOdQgMCvyXnDaTTipPknCCAMRmVMkkKsNGwz9HnA7/4f/A8QACAThnWsy6Qu9gTi26Xaf075G3EHo+vXY3D1Gtj5Ajq2o6xSmgMSzOeUdxkG0PJvcjK4keQwDh/bQptntHmpMIBrPv23+OLn/wWu5cFzsrqGJatezUvJsp2r1fHoxz4WD3vYifj0pz+FZqPCsgPtuIkTHnoMMhnG4bL2aEt9SFYv2b1kFZ908iPx9NOfLWaApVIZ3//ef+GLX/xnxHEKpdKgxICac0GNl40JYOIm1WF8LhkLTQwNOli3uoDBYgf5bBtZm9r8QIiMrpNHpRpiZHQdnEwZRx1zPCLKLdwSbr97N/72s19AGHAPYq8QwG9O4iHHjuLxjzkWdmcONnwZuJBxEbZTIuGVBCEzfGKjHidsZKInBABSMaKUizA1gJ/evAM7djFndUCGpxpP3hQ2hZUmPV9T3Pj+c9DEQaWYxIu8XHtIfi9TFaJOE1RFDo4U8ITHPRIPPuZo3H7LTfD9PRgeslDMh4ijCqKggUI2D1q0dSIbbqYgbGruNKwxgrAJuEXctTPA9vtnMT85g9WjRWw6fq04/7MHbQWR1LR2Lo+ZegM3374DnXgMtYaFUpnXp4HUMx7zGNlGTXNiDu/+z78dAEDLPjrrq+N3bypq9JwCBogJVg8A6L2OJLpGXC96U8eFN1SioTdRKR02rFwAiSMsTbRYGNJtseGjVm10p+S8gbm/ZotsgpUWzPVNYyciQhLZF0RywPEP9R+8eK7nqp+BoxR95m0aAICu+aT8c8cnisiFxEm7AAMJytzTtScaLrSRz2VQq83hnHNejWOOOgy5rCN6HlGSpUmhSSPrlbF58y3400s/CMfJw7Y0Gzgm40GeuwEAjNmNMgAarTm84uwX48wXPQ/T03vgZkjbM3ILOofbAoaQ/nfemy7gkSlNUTbLYoAUSWkHZUpKAIDXMl/IdQEANcBbCAAYBoDG+6nZGN3Emb6wc/sOAQBoAji+agyBmEgdPADQaDLOkNoeRqS42Lp9J9769nfhmAcfL5sFNVzUMPay5vvQ+sR1t19+IlN+Ycbq5F8a/SQyUJB+AbE0Qo/+B9ywe+tXQa5eAW3Wda/S6UlaEgCg25QvfVQsVUCa+1nmCWStJBotajxJ/Zd4SqOrFGBN/yiOlhRRikopWJYUKKo41Im/TmbN35NHSOQAcuDxrOTkKG1LAanlTtLAJY8tBRKdTNkwU48ZMZu2IQ0oZTXFXBaNypxMUURSw7x3Nul8eFLPojaGBwfEEbU2V0G9WkW9WhOgoDo/L/FX99x+m4AGBLIqtRbacRo3bv4FcsWyaIx574R0dRXqWlqZGpQL8R6QAz+NjEMPiVnk8lnk8h5mZ6eFGuxlXaxbO4GJVWNYs2oc69etwVFHbsS6tasxRMM9mt0R4CAFX3S2mjkvZqLSiHfglsmooUkBtWvJ5N1o8R1q8NhGEaDQ/U5K0cQsUDWfxnKntz660/G4g0witeg/qJNRWTIZ05/X6X8kdEf+LiYGcDJuhW3s3LYdZ73oJRJPynvTJkxN74SWLx4AfD7i5ZIh4yklZoUEEmdrc3jKaU/Fey59D2bmZoWuxoKKxYIUR2Yyrstjn5UuABavReJJ0Z3090ltjETM/LAAHwkTQBoixxNj0byXVY8JqmwJAAwNyednPfNPsHvHLkkdIQuAjKZCvihgCCVhxzzoWJFD7dm9KwHxYlTqVYyuHsNcvYKv/PtXRTvNxuDGG36Cy957qTAm4lYIR9B543y/RHud0M6XKwJ/FwCA/bEXZIdaVsLA81YBAMZVEQBg0cRzkY09pyVPf9ZTcP5bz8OemT2YWLsWmTxZWtxIsjr7Tkt2x6+tGfltAwBLvbDeGcE4Wh0O7M8DwM3nRT7UDwBQAkCTP4vyQSuNz37609ize7dM/AmCUQqQ87ICUPNeZTJHGLcFBEh7LirNOs543nNx0uOfgEoQSaPjOik06jXZg23LQdiKcecdW3HO6y+AlcqhUBwWvWw90Z4qJZhnf6Kh+FVewQXAwDIoAVmXlgIA/Y07azcCFXzPCGAaXb/GCSpTQNc8gVgKu5L5TCIvMDKAHu0/YRz0RQTqfaG8O23u+40SzZuhZ3P/h9YQ+hVGZaaae/COC1+DKJyFa7eQ9UIErQqcdAcpMRCkkSNrtn4AIJLaTjdVnjmH4iP0q7xw/7seiwAAfXjISmTzHwdirCXSQDL1fKRQCSNsfPCDURwdEz8hZtCL1wklsgTT2qy/HxCS1fcmSYWktHqemnEk9SQrtWK2hK9f901c+bGrkLGzcs4RkNekIqW5dzRyTPYH6tGvueYa+K0GfL+ORnMew8N5PGzTcQjDukiyyuUi9uyZxODgELJeXgZkL3jRS1AeHJGJ/+233YVLL/1zrFq1RoaO/YMjZWprzch3TeQswuCzZDqfz8WYGMtibMhBOc+0EnoBqJEwY8WbjTaGRybQCoAjjjoWdsaDnSnj57fswJf++ZtoNam7Z0JGB6E/iSc+4Rgcd/Qw2q1J8pAlbYMsgbCdFglAqHamCbhGAEDlWylynAQA6CBKMQKwgB/++B5MzbrI5SekJqRxejYXiyk6AQDS/MmEIwAhEe1MNiOzRmQ8eu/H9IayGPcZwHZjTKwZxqaHHYfx4YIAAOVSGmOjWXhuACsVyOCINQm1/1FA43R6DPFcpDcb+y4gTOdx421TmNxbQ31mCpsefBTWjxclLpRMVF7bABacQhm33bsD926fhu2ModkiADCCRtPvAQD7AwH6G4hfDwNg+Zve1A+awt3bGE1hQTREIwF72k59Lfr9ZqNdmmeTZITpIEma/y4AkIjTXdeToqRR94XqToIzG3X2d9TvUwKAtARKSB2iBmhpKRY5LWPzL+AF489oZpjLCAigU6mIrWXyXPn8efNyobJ4DuUx5GucWi7QuWqTyJs+DXoA5HHUkRtw9tkvEQqM59F4rSlTSTbmXDwkHwRhCq969RuRThN516l6u80JCgEANZ1RWzq+bwoA+EEFpz7tFJx/4RswM7MXjqsUbPUs4M1sTG8svPUtF6My35Tsy1yu2I0CVAZAqAyATqyNUsIAkGNvBQkAp28EAGiktXf3pOiZRgbpaD54SAAArwF9CUZGx0T/T6336rWH4y0XvwszczWJ/6MuVRkApvdNGl/5u6KaxqFfVNImio0FBIELz1P+oGGwiL5QzdSEKdI1pltUxMpjm4Oh73f2s3MSiuCC7J8HcIZyBXEr5sSfuiZBaZN1z+aTTS+nGUZuoqyGZKKfmBcl70z3XtPm3rgLExxIwCsBA4itJSRHsdJgzqotMoCFh2ACBKh/rIBA4lknYAnT85QVQtaEmKsIVYz59HRBhtL8qcez0tL0K+3fFnqcNBsJACF+A+0IGcfF9OSMoNrnvfECTE3Nol7zUSgOiLu9yCGSplfiQS0iuhHiqI1UrPc6o3KIqM/OzaJYLmBizQRm5qbxL1/5EnL5nBQJ3Fv487zBKUsgCm1lM9L0Glo932+CjvQUIVOI1DpOs8UHgNEvQsXXNBCCNS4jovr2hv6C0TTESzYRvNMJMPB1JQ7Y/fu7Qce5NtTwkGskycxOjAvTcQdDuQLe8da342v//jVJS2EjQn+GHH1TmCFOo0TqUVsNYW7w9RNAIAXY74S45h//DmsPX4dWQDPDPGrNBvwgwPDIsJjrEeiR/agfADBGqeKhoDIFfnD98jUYgLgbx9VXRPdMwGSnFv1f2PJl4slYN7IaSOPj4ZtJW/jM//0bfOgDl2N0aBSNWkMOdoIaLEx4HmTzBWFt3HfvvQklUNNkcuUCZiuzeMd7341nnXEGtm3fhlqlhte/6jXIpB1ETR+5bEEomMLrO8iPXzcAYBrg7sm7QG+/NANgQcOyDABA4LbdIUhsIR07QMSTVgEAFpxB3MAZLzwd57z5ddg7txerN6yH5VDLyH0pJ+vRom7jDxwAWE4CwBQAR+4hnWKLnKUZwK83YEdtZEIfn7jiCvGi4c5IuJ7/zT1R6xbSVlWm1LHTSGUczNWquOTSPxP2SosNNFmBqTaajaowEmk8vPP+SWxYfxRe8LyXYdt9k8jnh4WtRO8Q7mtEabnnkaF40AyA/d0zXfZd//mp37wArBJgn2aAqvUXSaP4URDw7GNlJgwBDjukqU/o/QLm21rLdaNHk/Nd95m++3qRMWC3Lu2u3QQ+727gZmjVg3DNycvSliesTXfv2h48++lPwGMfczzq1R2w7TrSnSY8Ow2/1oRjZZESFoD6C8mwRCIHk3QU+fr/BwAObvslAJeYOIqWXT26uCYimv8ByAwNYu2RR8MplIRlaNme+DJ0SG0X2d0hSFiV+yOVGIEEqS8IiFO2nMnj5p/dij99z/vgpD2pmQnMy0hATMlVdJgtFYR597SnPQOTe/bi5ptvFiChVp8TY8mNR6zGwx9+PLbedycyHr0lFCzjn3ozQGFwFK953bnYuXM3RobHcdZZL8OGDUcgneYQUtl7uu70hNZhrPqnEQAgA4WNvmP7GC7bAgIMFi1kLBo+6wBN2KagUXpWBnVDI2MoDw4i5ZRw8x2T+Op1P0CroVLDQo51XhVPedKxGB6IkAqn4aToJ0U5ooOwbUnMN+MT2eQrjGcAAAIpBABiiD8QPNT8LL7/o7tQqRWQK0xgvsIeJkSxRGl1HXY6R0OBbj0og6c2SVhqh20AAJHtsE+0mTQX4rDDV+Poo9bAs5uY3HUvxsfKKBdd2OkAOc9Cq1GVvZopbkxUYo3AfYrmy6wH6QdV9S38+Ja9mKv4CCp78YSTT0SJpvIpxsVXYHs0tLYQpDz85Oa70QwdRB0X7Q6j3Iti1t5lAPQf8P1sgN82AJAsn4S+pRt6PwLOvUsBgJ43gG6+WvUZQ7WuKHvBnd4DAMSERfSMPaSKS0OKbqQlxomoFtEo45ZvuSkMjFBPQQdwTuzbifEVp/9Kl+VzZaPCBoHpAmz+We9RUyMUfW7IMt3nYZEW7QibDrIHqH/hlEiyaZMmyTAhhB1BGg8ilIpZXHD+G1EuZ1EqZdFozCOdZowGgQBSlD20WqTeD+HCi96FnbumUa+zSc8jXgAA9A4DzTeO0I4bOOGhD8L7P/BnIgFwMxZaraZIGMQ1l9RvFv5pB5f+2Z+L9i9gzrWbk3KiJwFQAICv2QAAfF9kerwIAKAJoJEAkF7FmDFSde/ftgPVuYqgmWPDo5ICcCgSAMG/HQeNli9QCif+l/75B9GGg8HRVTIRTtn9OfOy+voYJTSTYzOaTLi76QwEBEkD0igTAgH8Ow8HM/mXiYOABaptN/eZKeg5BWbza4wBTYO8kLJLqpmgNQd8fvX/vGx3RENpMtkmYktWiyUbjMSvJWkbfPBuWkHSjJnGnk2kad9Vx9j//vQBBsn0X70BzM+kZQLKZnNpFJwglSZBkGJtmjtp8GR6k0bDb6lcJ0mA4AHH5pxoLBt0iSLkOpPoQE7t29Kg8mtkC9jtNobLA6jO1bDr/t14yZkvw0BxEPMzNZQJABDRlWIwlgafujnuFaSB0ZwzR6NLP0SxXMTM/Cy8fE6cZv22j5e/8uV4wZn/R+55xllSLkKtuDjgJ676NNXi62CTzDUuCSJk1QhljZNj0s3Vl0HlGqp1M046GgtpvtZbBwdC7SYYI/4MhnWSPI7R/rOoJQNJm3+CowlSasz1aJpne3jcyY+SE54FDRlQ1fmqHFzU+xMAFQPUwBfAjO8F1zaZHMedeDw+8ZlPo98glKoAACAASURBVMkEloh+IzWJJxRNvm2jVqvJ+8GPnoykl7cshXf/Fp4wH8hO0PdIr7m5P8x7Z9aRUPMCE8Wo9yEnKEKlpDQljLB7x0684LnPl+8rZgtwLVeAAGHv2BlJYTjiiCMxNz2NZqOOgHnPzIG0gKAT4ZgHH4trP/f32LN3rzAiznz+C8gwBMETeiTQb8QU4AfTzB/Mz/RvFiutk6UAgAXApJyZ+59gLff8uB5Cuv0LAOACEeFvgnScdCgA8LLXvBhnv+7lmGtWMDw+JhTMqM091dXpcYoMud9fBsBKEgAOb5eTABgAwEzaWVSGDV8AALcdY3rrFnz+7/5OpAE8o7guzd7Oe5JxfzTjFACAe1fGQXlkCK9721sxO7kX7UwBTo7u/3MYKOdRq86hkCsImyP0LXzpC9fhb/76H9Cok/k3IHsd9bCUy2iz3aO8H/AhttI3do1nzXm98AfktElo+5LXwvoqSQlREIBpFArAi6kzQfAkGrC77yYMANV/JrWm+VqfH4D+5l6MoHkmcl8x0cqsXZnC9xv+JRK77plqdkHSuHXyS6NJt13HxLCH177mhWg1diNu00CsjYyVQrNSg2vlkWaTnwAAEnvGejWl8Zs03/z/AMBKC2p//55cP/EtSmmsK89MUs3TFgLbxhEnnABvcBCxxZQwDgwsuIz+kxlGjM6hmFiL4Y8aiDPOWgaC9ACW6HIX03vn8KY3XAAnlRHQoR8AEOcqMljdNJpBgLGxCTzqkY/FV7/673Jc8j6m0SQHgM961qmoVCfl7zlhG88LmG+5Weydq+P5L3wxDj/sCDSbAS557/sE6CMDOGDtZDzQhC27kAGgBFIHNlmknToK2Q5Wj+UxWLSRddrIMYmNbEj6CTlMJQhRHhgU9jSNgmEXcce9VVx3/Y/hN9UvrZC1MDHu4tGPWgsnNY1Mqirmy1bHQ9ymb4Ajsd6MHO8BAKmEAdADANpp+p14mJwDbvrZ/ag2SvC8cczOVaQvKhQpg6jDtvLSs2kKFOt8TXWQeFpjqi6vm4wDGqgSemjimAcdjolVBaTjKcTRPAZKBeSzLjw3jfz/+AfFTFfotOFK1Dx/lsASBymBsFVdz8O23TXcel8LtUaIdDCDJzxiExy/DY+1RzgvkupmJ43dcwF+fsdOOPkhNBhhbucQBS4K+aEeANClBSc60H4Q4NcrAVj55uuhpSw1eoe90HDFGdWYu/Synns0z75DQDnMfb9Qafv6Vc10F1Z+n7OxFOBtTop9hAEnDqTT0ZmeSQFpDIwqAEBNctAKZBrIp8gGhFM63ij8k8m6Mv0SdiyZBrIoSINJ5AM0WmtzuslIMTaWajaolMg+5+rED0F04ynqZWw88QmPwbOf/UzMzExiZKSEWn1WYgE5GVUGATd5avez+Ltrv4SvX/8dhCE3Dh4MRgJABoABADgt4J1LQ8QAa9aO4qqrP46p6d3CAJB4wXxeGhQ2Jrw5WfFe+ZefxOabfoF2xJ93kMuSKkuFMk2ClgYAJM6NtODEBLDfA4CTNFKFW82mTEW33nsfgqYPz81i1ei4ACqHYgKoAIAreayMu3vWc56Ppz7tTzDD6I1sAaGY3xnznGTZ9De5lHTYXB9sKjWjU45pM4GIO6KJJBDAa0hHZVIrjfuxNHh9SRVc52bKLQZP3AAoyEpWqKzTBRO4lQGA/vva/Ly5t7nyKFcS2MtoyMmE6cMTtAA1Gbd60JlmTE1c9PWKyQsLGgJpUtgoQ8JgE+Zn2HCq2YrmuCtXYN8P8xQI/vB94x82c7yveK+pi38HXqGYUDCpq1OXWbkGAsbofqAOyybtQBtCvu92Og3PtsT8Kuvk8PEPfxzX/9s3kI54IFiiY+ehrkaVjMbjyF7ND9nk8znwMBeghHq6akXi9/bM7IXl2vjcF/4RE2tXy781/SZaQUsPTjrGimzBQob6Wkbqkb3QP+lPaKVChe8WmL33Sa6LSC0UJZfr3HfdloueNI8iRMC0Hk1mWbFAF/aHmEEmwFCyNnqRWKS+puF10vjuV67DOy94K0aHR8WAkY0/fUv43tDx39wTQpek4aBNJ1xN97joXRfjsac+GWGaIFQkbuMjIyMyyafUwNwL5n6Sz921k7xc07AY8I10zIQFYOAow2zongmJPwKbIka3kmUQ+HptqI8kqMfYrUaN0zTgovMvxPe//T1MjK0SBoBPR/M2gV3V7zNBZHRoCDu2bxO5iaiAWEB02ohSMb78lX/ByNioXOOXv+SlmNoziQypoBLr06Pg9jfLi+/b/Z2Sv0kAwOw9vc8ETZRKvL/nsdzz45QloIMFmythAOwLAJx70etw5stfKN/nZj3UmzxTCwgDMjHI2mj+XgMABoRd6n2UBmIFCYDleRIDyCaW93g/AJCJO/jOv34Ft27ejHw2Jx4pnGARDND9laCnJVPOVhyBbjd23sNTn/F0bDr54agGIQInK/4kjcYsRoZKoiHmvTE8tArbt07Cb6Rw0QXvxrZte5HxCnLeMjqMZjEi61IEe+Ui8IF8x6LknMU/mpDcpKhudyxN92GVQgBTgOTepJ/guABUCQggU/0u4K7yq/5JP98z2X+SBAG9bssDAFqRKhupK/eUbDE+ln7WEoCPRYCSn22JmfUQIGxO4ZzXvQiDAx34zZ0o5VJIUz/tR3BSygCgDEAfgh5XBgDgvs8Bx8EzkB7IZfn9+149kFiTsLnmfsRzrEGvoUIBuZERrD/uWNRoJG1RCueiQzp3bIn7P2vftq1684P74OSfPhWuuN9z+s86RRKS+PjtNF7x0leTBJ78YXGnqUtsNvh7W7EPjzHnQYwn/tGTcM/dW3Hffdvgt+qw7Rj1xgzWrh/BcccdLikTrVYFvt8Q5qXleGhb3F+KeOXZr8bk5JREjU/unZEkMDY7mj7CQoy3zb4AANoWPJeSiBoydoA1BgBwmWRAWZ7KGviaKIEcWzUmAwmbTARvCFt2RvjaN/4bUZARoMBO+XjoCWvxkGOLSLX3IJOuCwCQbmcRt8m2tIV11050/rr7sN5LEgAEHIsF8IxSHu68dw53b6mi6Q/BdoZFN8++KJdvi1wiBa8LAKimmi+VrFkF9tVgkzWxAgB2hhGEdRz/0KMxUKbT/27kPA6O2ygXChgslaSvc6Rs5ZCY0gFlOTJyvU6Ta4u+cy5+duv9uH8ugzDqIGdV8dgTTwBqsQAAnU5VeqP5oI077pvC3oqNtu0hZMg1P/seMm5paQCAB7yZNP+2GQCKEhtttGZImoZfG/fk3/qAAVPw8fuUQtrf9C8EACTyKplayjpNQALzHvBA4BCJHgBszvnGi8lHpGYMxQEPMXM1wxCtRlM2A1JLdbflJNyR6T8/88uia+dNSF0zi20xXNPICNL1o4DNJA8VO4kA1AmfnjlGLkBtP38eWD02iD//80uwZ/dONSBr0sSD8R0OKpV5aZy5QAr5AVSrATZvvg1/eeWnYFk5YRqkRDBNsMFIAPQw1nOLTUmEwaECPvO3n8LU9C4BAOr1KkqlokR8qJkJ2QApXHPNZ/GD7/9IDqcwBAYGhtGot+SA5CRRJABkAOTUA4BNgBh38GaLaQJooRU1xQRQqMJJA8yfo876nrvuEZZFLpvD+OiYvP8xdTVLdDtLYD16Sfp2WhFRkKoUtnHk0cfgta8/F7abRdPnhIKNP52PE21eN/+7Ryvk7yBdmNEfrabKPaThEVAnMfoT4zhu0g6K+QJKpZI0s2wG+P2kppuC2kwhuH65RvhYvcaux34xL0Gph6Z4WrqIMlnHQqZPqIsmWoorj2i1aBtl6q/RePwjzyW597Tp0kbTAACq9Wd+qrbw2uApZdSAAP3DHTPnMU1cErqhcMKiAWL/K9IoTN4bOtVn0+xljK6cpoWR6DD7WT8ma1YhNj1cBShMpudGf9qJIhQ9T7R7pWwRzz/j+ZjZPY2wEaLoFXizakyoNJdqQMrXRgCPUyyu5azrSbOaLdIssIOp+VmMrh7HGc9/Ls586YvheK44aBsAgPRX2dBlck/Cs9ABZA2Q9s/9ysTM8frr/mtAkp5bvIBFiZEfQZXFgK0WuX2Rqcmi6b9VWEeGlDOQNZEc1JLMQIQ8YYVwzRjfEWH8MFaRYFYmg7zl4rmnPAO77r0P5fIA5mbmRPLCe5UgIa8TXycp/XbGkfuZ68QPfQwMDuCfr/sqap1IAADVtWkhKnIIkf1ke6CaAdYMAGBkAdTbJQ1/f8yfTNjERFZ1uwYUMHuAvF9kHoU8zHOo0wgwl0WLHhNhgOGhATRqNYwMDeGfPvcPuIQJJzSfa/iir+SVEzqe44iu+ZEnn4zbb7lFnIu5oBktyJjDht/EBz50OR73+MfJe/bm887DzT//hch/YtJAkVENYVeuphfqdxUAWAgCiNlGd1ddqkldHgCANPbKALA5culKAKKODz9u4cJ3nI/nvfh5SLkkZwKVSh3F4hCadU6j8iJ5+31mAKwUA6gyNPUA4ILWYpvUYjVXVQDA6zapdN2OWr4a/cUdXP3By9Gan0epWBIZFfdYgtQR17a42ccybaoHLTTIYCrmceHFb8Nco4bB8XE02wTv+b1MKYrEj2hmagbF/ADQduCkcrjg/Iux5Z5dMqmK+BwJ+LiOnm+LD+WD6YQWH31LAACL16HuDpLjJglAUpMlXgCi+09kf9wHJfVjEQBgGBVSvSXMKd2D9ThTg2Q9l/SG1pQV82GGWgST5Xkkzb8CAIkfjgEAugekcD26iU1i4ppqoza3C2e+4FSccOxqtGrbUMoBbUZ/UV5BczNhAGgMoNCPCAJwuCNjLwIAf7gSABOx2C1BFtV55usLl5h+VeAYxr9yqpoYYrfI/G3HGJxYjVUbNyIzOITJ+QrSbhb5bBHtViRvf1YGibEwWA8aAGAf0u7IORuGviQBcImpGZ6FnFfAmS94kUzZSbUXyRvPeWl5tG7240BYixxurlm9Hscccxz+9V//VdjDQdCkzzAq1b344yc+Gp1OE6k0pQY+mq2aUPGDjoOm38ZJJ52MZzz9NFx40duECeDyrBQJgNmTdCCje7X+kTCjCMiRIRlUpXmfGKMRoI2828HwQA5x0ETOc1CvM92ig9HxUWnShIVcWIVdMx6u/9ZNYjRKxl47qor53xGHEzzYCydFAIB+GASLHQShJYM9GXrIsMrIUvm+sL/UWO92iubKOfx481bs3ksJ5AhsZxCtVoBUOkImE4IG1TQfFAaAeCvwTlIgj+7/wm5K+ksxy04HcLP0F6njxJOOQyFPxtVe5L0O5mZnZYgwMTaKsFkXUITPMvAb0j8STLEFACAgkBHg8kc33oHZVlHu34FcAycf/yCgHtH1Q56jH0eYboT42W1bYeXGMVtrwc6ycifYXkQ7shdKAKRoSkZB3SmhxJD1ipKlisrl9uyVKIYLaK3JhNP8jqV/dmG30LO4WpqG2GMC9DLYu5PBrpxAaf/6mvX1mt/NKRSbV07zVf+ludbUgXpsYh1q4n1ZkKS5clVzysVCX9xBM/pZjWHYUyQGeonJmmhQfaYEkLLMYlsbf65CmozJwZMCsp6LWnVeXNAr1VmUinlxUP7ohy+DleJzS4pc2cBYJSs1k1s8C1VKF9xMHnOzTZx77oViXhGKmRIdPtUJ1pjbaFYnGw/GdVliCPJvX/0yKtUZpC02iMznVOTTsXMCWDhuFt/+9n/iqqv+WpD+uGOhkC/J6+ImxfdzempaGgQ2/gPlkk5OxWQvhh824HoW/HYLY6tGhG5N9J1oPBFvMgi2btki2sSsl8HqiXHZOENxtO1tyIaOb5B0No4EHGq1KrL5nFzb+UpFjAjjlIN0pgRKbC593/vkudDzYb5SxeDQiKCXTErQCQCLITI0QvENoHO432zBc0mdZGOkeic2ib1zXg1i6I5cKheFzSBT7OR7OV3W6cE+FYyuwQMohnSdmvZ64SMJ8YhPOtFZyLbbIX1d2QqMsImlWFz4i+T6J79cSw6d+kvTn7y4JLRS3FUFUe7r43uRRgtNwBZAFX0pCfubVnf3nWXeB4mpS57T4qZJo2f09RsgRN1olZlgM7EjjDFaHsS999yDl7/05TKVJRrsOR6a9aZo5xRRT6kxnWS605wyFgYBm0VG2sFOIeAh4KQx36jiJ5tvRBCHyBYL0vjOV+fRFOmMK14gXEyy39JNnjmxSWPNppdrTen//ZOZ/QA8CxwA+t6o5Pp1PSkWmEv2vk+GSVKcCt4hf0Jxy9UJIAHQJo0yWST4Phq1KsZGRsRIcc/2nTj7+S+BLTT2ZDovWbrGlUDfa1L2ZKofBXCyGVQbdZz35vNw2nOejZCWCBqaseRHt3BPKmu5dn37M+NBu5r/fRgyHE7y+F/6QwqAZMMgS0kmAYZZIayXGHHQwlC5jEecdDIcOGhWfWRoopoiJTFCOxUjV8wLcLBp08Pws5/ehNnZGYyNjaJar8LLeSgPDOBrX7sOc5V5XHvttbj66quEQUX34FTI+KGFE7j+ZmWl83OBzvgA9ovF3yJshQWson1TgPp/ZuH39sDzg/jVuuaEtkrnakGe9CqQJt6J0IoDvPuyS/DHTz0FTi4j38uGzHM9Acp5fwib7oB2yv09w+V3WfN6+6+JSHK4BxAEFNNgHte6j8s+SS0uhWSdAHO7t8OKfZnI0u9HPFSSZlDAtRU64P6arL8u0f/WQYJ8sHaVjZzxJPxDcDwNi0BdqSjfywafgC2iNnwmo0zP4G8+dAU8DhhsW4BKs0/KRsBpFlkDmYyAL7XIx9C6NXjVeW/ALCeEnpfE1Or9q2C1UmDF/LaTRmO+gd07pnDOOefDsnPo0H+obcHKFHSPozb2ECQccvWWPD6Xv669s0h3KwMYqqwkMSak6avL4YZKsPh17idpGrYmu5xIN5NfJY8j7CI9j/Xv6pHE1BZzrxognteEU9veh/63nofmgDT3WN8LTZB1HQDEcC2Slau4+M1no9PYBbtdgZuOkOpwmslVR6cefc4KLqh3lJxlZDj+qhkYB7MZ/BZ+Rk3odEqrZ4GSLORUkHu6339Bn6DUOt2Kq4PAb6JQLGLXnilMrD8c23bvkRjhTY9+rESWtigN7r7HOjTRM0aXLc9FnrPFYlHOWdaqs4zDtW1lpklKxv4/uBeZ3kL6F/FLoqTQFRnAWy96G/bsmJS6hn8KXgGVuYr49bBHaUVMr2E0N6M653DKKadg8+bNEvnHV9+Q6O4A6zdMYP2GcSDdgh9W4WZ0rWezA9JQkkH71Kc9A9/81rexc9ckfBkuJk2wAGTJ2k6GrWkR99McmL4FbJgjWJ1AQICjNk4g64QYKtnwXPolVaXX8TKODAVoMso+KUoN4P7pHL72zRvkvfQbFQyWHDzllEcgm2nAStXgpJlGpB5tYgIYUYLEWl6TvcTPKQrEw8TL2Kg1aiIFLpQnUGlY+K+f3INWmEcryCFkwyx+abTmJ8sxlMdURk6SNGTAPDnTTRQ8B0YtpNIBSgNkQM3jwQ85EuWyCzftI2pVkfMYndzEURvXIgrqCFs1kQRwobB/o3yqUvNRGlyFaj3Arj0zuG/HLKbmCAxYOP7YERQyIbI2ma0Odu+eR2FgFW74+e0I4CAUMJf6EK5BD067JPGCCzwADhQAkBvgAHXHKxUwpvBdbOK3+ODb7/G9qHhZ/H2LD/CFAAYn+pp739/49z9n1SAHajyWxG3xOTs2XSFzoIu8UPEEU6I7Nn0DeHAQAebCX2hQ2H1siYGhdoeNdCzTeHGPlKaQkUhkYXRkE6jMz2J4qIwgaKHVrGF0bAjbtm3FRReci4edcJT4CMghkxxcUtQJrchQl9PCLrAs6mBsXHjBxZifbaLVohiV9P2EHmYmiSS2CWuN9P4Umq0qvvzPn0cQ1gU5pkETPQbYGFlpT6QD9AC44YYb8ZGP/qUsVm4ANFGjgQUPUF6mmelpSUDgDT9QIgDAXZCT9hhBFwBoYmzVqLx3LPYoueD3+U0f9913nyCTbEZWrRqVnwvTGunR1eF3D1DV0xmdPenMBBW42YoZY9bD1FwNjdDF+W+5GOvXr5fNl7+TKQ78PC3Pl4aJ2vRzHShgpVGNnJBHvr9AYy7NfYqundSlWxgaGpSmj6/bTH75PTqRVMPHQ6FA9tZqf/Fg7gJq/IUfnhTbCQCQ6PsJAIi202i6u+9dH72aBYxE/GmHL/ePmS7zCzxwDlIDfGivXF+jFMFL7EXd+14kAMbUiXcoqdtqwsjoHrsVYShfxOUfvBxf+Pzn4WWyIjFoBxGymawwXFif0kGXh6Z4fYjeS8Edou6k9pPy3wwDcZd9yjNOxWWXvx8+J2aUqTBDt17temeQ9SH7npjE8Pkkf0+n5YBbGgA4+ApJbg8Nst7ng80Wn0PEqT+d/sXwj0BAUhAlDXfYasHhge9SA1/BxPg4LjrvQvzn178LK+ngtfnR0rffs4IGfwPDgwIAzFYrYnr4nf/8LlIuowzpgr//Yn0xqKPgTXLgcueiRwvZA4lMqn+/75/67+/dM9MXMe0xyRWi6aS8IkbGBjzHwQcv+wD+5tPXYLA4Ar9O49VRYd+EcYh6qyEMn6OPOQrT01OYmZlCo1EXmqKcAVYK//AP/4DRsVFs/ulmvOHcc1Eul+A3A3hpanQPFgBI6McHghQuefHlDtoHauw//5YDB5I78OAXZlIAC3tHWKnJuWNx32qj1Ylw6eUfwBOefAoszxFmEgE3L+Mi9NWIVq2sDuXjdxsA2F89033vzfBW5haJfougMoF1xgAS9E48Mfj+5kkXbjSJZOPrX/wy7vzRf0vyRYdUf0ZniiRNm3+WEDZNiRmNR0PVKMTpL34hjnvEJky3aiJtcgmuSi3PfVbCThMQRBsdGg7u3TONT1z5KWzefCvaqRxyxTHMEkjLeEBEY2WVzh3Mx5IAwAE+UFeqxz0rkQV1m/8EpOH+wq1TfHzF4I8yzsTgT5yjF6UYyMTfhNkqO4CP2QUAzN6VJAnwLTdN5QE+7e63kZ3I0zfjdNCp7cG5Zz8fI9kAeYtZ6ExkoAyJ9RFBAG1IjO8L7xy+Ismq/wMFAAg6WsKQ0BpImYuJC1giZeyHpg0LckFaEaf4jIgtlrFnZh7ZwREBAB50womwvLzozQm36FRIZXvd1SEpE64MF++55x6sXr1azrGxsTFMTk4KW3R5AED7lv6zz0iGuG4JAFzxoQ/jR/91gww0iPkUs0XU5smoVWNQehCVBkqYmZlGoZDH6Cgn3Q7u3bJF1q76mLEO7+AhJxwNx4sQxTQmDuR1eC7r+DRK5QEMjYxj7/QMbrzpZ/LflWpdBmrGN0PrEGXHam+iQ0f5G5twAQACAQByboChElkMdNavMpsHWddGlhJai6C/gwiDuHuXg69/6wZYNNiLW1g1mscTH38SMo6PVKcmP8cBqbBdpHYjAMA9LZE7s4+JCc4ypchGvdFADBdebhUmZ2P88Cd3oxUVEETsQwg8cFRAA8NAzBLZv3VfgxnGyZ6gQ1XtyQggNoE0jaUthO0qHnTcYRgoZ2HTjcCvifEf3fs3bhgntxDtsIFclmsjkMY9nfYEPK01OxgZW4f//K8fww9s1Fo26rV5PP6xR8FOV5Hu+GLo3mhmMFsF7rl/GlGaOQiaykCzXSsiAFCAdSAAQD8joH/SdqAAwEqbGumeplDTKJaFeekr/fxKAMPi57l4gsGzsj9azTAfzO9lU6gMAKXE8d9ZvFN3w2J9vjKnUWXM95apP6f/zAnXSTD/9Iz7kgNBHlw1/oHP6TEXZoKcJ0kA0ltJlFwbGZcau5q4/Vdrs0I72nTSiTj3nFcjbM3yiO6mBSjlRnXKssG3Q5l8S4JBykU+N4iPXPEJ/OiHNyIK00jbWWPx1mVAqB+CAgApOkoGdVz795+RPFAuZKJZtm3i7miGpdmgd9xxDy750/dhYHAUtXqr66K+HAAg9DM6bkbMx0yjFTW6AAB/jswCfq5X69i+fbuCB+USRkeH9OdWAABIt6eEgA0/I42YQV5M2Ad7Z6p40tOfg9e+/k24++67MTQ0hPl5GihaYkBmnrdkzlN3nsQW9ZuJdaJQQAnTtJEhQFApn1eZw8BAubsOpP1MWCa6aauXxK8GANAVq1Mg86GzFWECCDxFmn5P882v0eFZfiRpEKW5T4oT/jfN9ky0oTR4fbRyoyVbjquw0j6x9Fx7pbu+/98XMYIWAYIy0TJDsqR55NeIsGdSFrywg6jRwnOf+zxUKzSvy0izTKO3UqEklC+J9rQcmdQLOJCAgbzuBADIAKIeJ2TTEof4zLWfxREPOgpulpMzTVeoN2piZsh9gz8n9NfkWv06AYBuQ6xnrq4RU4TKPU5NflsAL0phJPGAwITZvEgztWy0KMOx6VlAqp3KXh73yMei6BRXBAAcLyPIugT82Wn80Sl/jL/48IcxNT+Djq2yiv19LAalDYCr00adprIgX7zOzD260kpaHgCgxMMCwY/d9+/C057ydAyXx9CqRygVhoQ6rN4P8zLRZ1O/Zu1q3HzzLyQiiB4llIoEoY9z33guzj77bMzNz+P0Z52ue3PQFgBA9YJ9d20foLX8+farBwBWavj3fT6H1n7z3lgOALj8Yx/BY//4j4RZYwAAAmgGANCJ3aF8/G4DAIvf74XrXGms8rEfAMAr5MXglRGbMeUuNOSsN4QJ8KFL/hS5VgRH0kx5HyammtwnE0YBicPCEKLrdzvEOy67FC2rgzpzweNIPFSWAwAQtnHXHfdgbraBCy96J0bGNqDWJPEwL3uOLQlKB6uBTq79wR4ifXKiZGPsTv+lKU7OaHn9RscveyYZnWRqGvZej/Mkj7MECKAyO010EkA+Oac0QvfgVrDIE/lcSOdvTOGURx2HpzzmIUiHc7A6TVhp9RGSkDjDUJE0Hia/JNK4P2AAYCEDQKfxiZImYYYtZgCYyX1Co08GELRy8Qol7Jmdg1cewrEPIbn89AAAIABJREFU3YRqEKE8PIom60a5h0x9thAA4NXg9P36668XBsDpp5+OapUS25IwAYwJ7tI7nIK3UktKckpi3CzG3KxZXFx/3dfxV1d+EgPFAYmFzGfyaNZayJBFFbURRBGGR4exY8d2GVZRznj0Mcdg6333yeCLdQrPskazgsM2rsGGw8fgRxWkLfoWMbIug2JxQKTRmVxemv6779mKbK4oDDk7ARrE67rXKcvL4d9lks/62m9IU+2mQxxz5BoBAIYHHJQLlGHWkOrQ+4sMXVeGMVbKQZQexl07LXz9Wz+WJt9zY2zcMIaTNz0IrtVEO6zAtkKkuwAA2ZsJAyABADhEFJ+NmJ5DKbQSk7y0M4Qt91fw05t3wo+4h3rilyFsw+T7CaiK4jdh7OjrM3IeBQAEpBZZrS+giZflGmtg4xFrMDSUl/0vCmrIkVERN7Fu1SCyLjfkpjASItZkbcD1SuJfUGl0MDS2Fl/92n8gVxhGGFqY2rsLpz51ExBX0PZptE7T0mH84tZtqPhphCmyJVjnK+CVbmfgtHMCBqzIADAXynxeUIAdyrmb/Cwba52C9Zy8+xvmlX7FSgCAcVHvBzLMY6pW2LRIUhovoEPyZwgAEAXjzWKKUV5QThDZ4AURL6xSTSkH6FHAFZ3jfi+vR7zHelN6Mgro8s8/QiER6qxGAXIyqM2/2tNkMjxsYonhG181gnqjgo9/7CMIgzpyGaWq6mObA8lQW2NhDVCq4PvUfDnIemXc8KOb8MEPXAEvU0InRZpJwgBgJrxM/noAAGMC2Zx/4q8+hnXrV8EPavJ3+gzwGdPxP+uRvhRg795ZnH/BWzA0PC5xGflCWRrcBwoAjI6PiHZXpBYZncpTX7xr1y4BAEZHhjE4yOceI7JoPLc/BoBuhNxYSbHiJDIQVgHTEUIMj63GW975PsxVml2HdQIAvLbM9ra4OYkJkN7IcuhTCiAaaaWAZjOMF1FKPdcFp/5MOSiXy7I+DLtEDOqE7mrWSEITVA72Sst8v/++T4G4CAAQmiABADEVVJ6KiXjjZ05jzdSmv/E3dWU3xs9M/o3hnG7hAlD9LgAAS+0DvF+FIsdsalI3OW4xkU2MAIyBIhx89xvfwnvfe4l4SzTqDZGpEPQTamAnBdd2hVJHkITrRiQBaUt13JEvhji8jEEc4fBjjsS1X/wnTO6dxODoEJpBS2hmnAgbAID+HRIhmGj7f50AwAIN8YJrp1MPYYHwdYnmX40VFZTTpprO4GS60BW/EwZicrd+3Tpc+dGP4kPv/yAGckNCozQMnMUMAL7f2UIee2emZOJPMOAz1/4d8sWCUOd9oakeGAAgO3Si91dzR83kFonHIn2tAZPN69/fDbR/AIAzMzIA0mhWqxgsD+Cs/3MWfr75FpQLQ+hEFlp+KFrmFM1YJJ4yxMknPxw//skNwgiQNIoOAVQfRxy5EX//uc/J/nDmmWfi7rvvQilfYpjvIQEA+roPdv8wbAp9/1dq/pf6nkNtv1cCAD7yV1fikY9/LKXM6h7fjsQ3hYaTIpExk9uD30GX/cl+Ron5xt+kBKA/icWsf/M8FOhPmudlGAC8usVSUe5dhBGsOMae+3fg2qs+hTzNLJkwItPkftaPhGOp506+QH9G5IcGcfab3oC5oIl0wUMr9IUBIMfAfhgANFi945Y7sG7tRlxw0Tuxa/e8TLGKA+NoNmmy2l9/PfCLeCgMgJ5cMGnOjN9P0uzLOSnsABbUvck+923u2YYdYHTOCybp3C/ZeAvLkSwgnj9qIGhAgO4k9BAAAKYUSQORamHQC3H+a85EVNuDPImZ7Zaa80paijEYlOR4TX+Rry8CLx74Jfhf+xMaQ6c1gVlHal6cfCUxreveb31eSN29gPdMmvPjNIJOCsXhMTzskY/Glh27BABo0SerCwAYBkDCkhNJaYxSqSwDqGuuuQZvfOMbpekfGBgQAMDE4C79JquUUc7phMVpzjttkm3s3L4D573xzXLWMOs+QwO4VijSRhrg8gEyjCIOWmqijI4wEFgPzM3Ny2PPzc2CRDs/rOFRjzkRsHyhs9N4MJWyMVAekl2I5nR8rfdu2SY9RSpNLw16qOl9JOw902ORGSFy6o6wHIJWQ6bwnt3Gg45cg0KujbGhDAZKpG/WBOTKOAnTTzT2FtrpIWybzuO6b9wAxC2UChYecuwGHH3kBCzUhTmQcem1pH0UVTw0KBcJgAAAhB4pJVNaP//G5AInU0TQyePWO3dj286WAABBRPkuJQBa83aiViL7VXNVrfP7AQBlB7FOVFaw+qnZbgDXi7F6zTBGx8qw7TZCvwqy/dPtJkbKGQwWXWEzuJYC/NVaCyPj67FrbxW58jjuuW8P7rznfuTyZRlQxRE9iI6Gkw7EvJHy7lrDFQAgSOUQpWy007oPcL2z8bfjrBhdrwgAmKa3fzJuirADpekvt0OIuVeifxV0RxCTXuTVSg3+Sv++/O7UURO8bgu0bxHULwFQdoI+Nz7XXN4DowD5GHLpk41DJQEm2k2O7cSgRxFgNraMDiO6I2tD1dVqJtM1EJQATLguY5EYK9iEpFe2fVz0lvNxxMbDxMHfTnHrMcyCHh1N570JuiUFMt9XapY50c3grBefjSxRJZ7sAgCoHnkpAID0/Evf915sOul4QQLDsAkvq3qYZiNELltCvd5CqxXhda8/F+WBEVRr/J6CyByWAwDExC5NY4yWMACaYR0EAKhP4uFJBgCn71OTU0LJZ72xemIVikWmLywHAOg0XMEkwM14MgkR1/9WC7lCHs887Tk47qGPwq133IONGzfK4zcbLYyPj8umNDs7J5uz6vYTh38zdZSGWDV8zHTnv5Pqz2hCgg3cuAkG6XpRd3qewQvN6oRBfwgFvKLW8ghmutt/mskUQx1E2fzrdFcBk67JEd+f/mewiAmwgE/QJwHQ+8pEZy7fwC13Dx5s69J7zH2bl8UgpQEXDbvIAIx21MGgk8OrX/pybNmyRYo6+lRQ9sGNt9EgCpsRvw8p9gwAkOj2xcSzHUhTR7dsav//7P3vw2lnPBvzjRoyOQ9Bm7mtalojAIDjiJxCDR61+Dg0AGD5d9AYSfazt8yeyXXRlHg+rhH1i1igX5WmNhKjwixBsXodOSYy2DaeceqpqFdqiJjJvgwAwMKZmv+hsWEBQ9YetkEYEnOVCtIZKqWXNvFcas2Y69qd7vcBAP3fbwA7w8pZbv0Z9oEYrS6QABAAaMNj7CMlX2kL1193Pd50zgVYs2q9mNClOYXodOARJPZ9uc8PO2wD8oU8fnnLL/Vco+yoHUnz+vefuxYnnHA8LrzwQnz961/DYGkACEmhPlgGQD+j7ODq8JU8ABY/6m+aAfDxqz+JTY96hKQpSDRqTEacIwCA+Dv8njMADhUAoAcJd0j60PD+TdETx3bwL5//ArbccitQrcMmNTapghI5a18tkpIpIUm0T3vW6Thm00MROml0KMkgNTih9EqDuYQEIGwy53oSabi4486teO8lH0R5cJVMsxhnZbxzDm71/moYAAt+d9Ioy5xWAORO19FfGoYkPtAAAHqO9oFwyZ6uIHsCUCYyANm3yAIwzILkDD0UBgAbeE4/02EFXlzDK174TKwfywNhFXaa0+fE38r45HSb2OTc/EMGAMQToQcASCfQD0b3AwALzGdNvZMSCWUzCOFkCWYDJ5z0CMRMJ7EcTZGizHMpACB5CGOQTfbpFVdcIdP/t72NRnrqB7CSBEAua6KvX9CjJQlinG++8hWvUsPZjgXXysjMhuCA+JoJA5A+WR6abMKlZgXyhSLq9YYMwMgAyOZc7J7cjqOOWY+jH3QYZud3SdKYpFW1Y4yOjmP35BSOOvpYfO/7P0SuUJbJNUVErPE55FT/E9VY8GdYbzQaAQI/QDtswbFieI4CAMV8jPERT4AACw24diwAgBhTE7QksGANY/t0Add944dohzUMDXp4xEnHYtVYDnaqiU67BtemzwrvAdZccpQjingf67CU9wdxOdZx/OBztt0iGoGLn/7yPsxWbQRRDj4BgDb7NBZK9Guj4XsoIMdyAID+Xjb/MWyHni2UAdgYGsljYvWQpKyFYQ2eTTvOFgpuB2tGCdYQHFWZRKMZoTg4gan5ANnyKnztWz9A2i2JhKo+P4XD149hZNgTGQEHV7ZdwJ13TWLvbAA/9iSSkgCAynfJNLBgdzjQSq8MAOjEU5tZgy4ZzYkpqJct8FfwCuBjmkWuGdgKACg9RCn3y308kH/vL4JNAxOLi7H52LeYZqNPWoyCFDpq5u/kc83mM7Azqrfv3Xw6+V84OdA4P2nC25we8zUTACAypUiRTvBNDqyCEhKSJtGEMWq1OZTLeWzadALe+KZzsH3bFqxZPY5mfV51RTL9TzSAYj6p7AZO6kl95wSz3U6jXgswsWo9zn7FazE9VUUnxbgO4wGQ5OMKo4DFJYuuEC2/hvMvOBdPeeofo96YEwAgl+cLZ8xdBI+0oib18Wm85rXniAkgPQCo36deZzkAQLx1WGNzwbspNIJaFwDgpedjcKPas2sPKmwaUsCG9euQzRJtbC/DADBzsbRMgGmkwfedQAAP8SOPOgovOPMlgqrZbl7Wmjrz011azQL5vDUFQmUfXdpe4uwr1EUxMeoIa6BYLMjkn3p/fj+nxZwEmljJrpm76JEUmBDDx4Oc4Okq6UUEdcuQvrGIuvurQ7/4Pwk4pSi3ujxr+6/orH7oubcQWJCvm9vE+BMljvi/SwyA/gkx/9swgPh6lImjrvHcZzxYqO6awlOf+CSRf/B72fQL8CTavFCAKDX/U08KrgnzuFyLGddCtVqRSTAn2l//j2+i2qpjYGQYDV8nMJQHEQDgHwIAogoTkz8ejofqAbD8BJi0QLl2ffuwAVgFAAgVAJCrm6xr2XkkcEX9Hjj9j5otdMIQa9asxZf+/nO4+C1vwUBpECGzjUVbquvDJEZ0PQDo2Bv48Ao5TM/N4EMfvQIPO/nhKJRLqNSrSLOZOAASd/+ZY4CA7jJNPAAWgwDm7DogAKBrAqiMKi3bmMML5DIZVOfm4cDG0578TMzN1GDBRak8LLm8vK/CiEY9BdHsvexlL8Mnr74q8RuhbEo1iK94xcvx5vPPw6c//SlcfdUnBaD0rOwi2c7Ca7XS+baSxOaBNlYr/b7fNADwib/+FB568knwY4bQqWmekQDwvpTkkQf6Ihd8/4HVF4vvn9+UCeA+DK8F9dQyEgCL8X1pFAcHEPAc4h7GZA1q2P8nnviy914Cm41LECoAIOMhnSR2p9S093IzuH/nTmSLRVx8yXsRey5i10KFBbvrwFIEWyfMCwAAnTLHQSBTSNbX2VwZ737P+7Hlvt1IO/lE27qUCe6BX9BfJQPAuJcYDb98lvcj0fybUVFSq5G+bEsEspnlJ6dk1/FfgVV5ayU+kI+jfwzDSmdGB7eC2fwH7TaKhQyqU/djrGTj2A2jeP7pT8Ls3m0YLLEOCaXNMcRAsz+bIbdhAx74O/779J1ab6u8o3ti9b3A5FDrr436hi38uYC7kmVLusX42vWY2HAYGmEbaS8r03+dipuI3n0lBKzLyTYlQPfzn/8c73nPe3DOOefgtNNOEzBgeQab6Dn2+ZBaTow405LI85YL3oJtW7bBSdEXIAMnzZx5NRgXVpU0wWnVwNdrsp4JzvHfm82WDLbCkJPwOoKwilOe8jjsmdwmkeOcOEs/5GUlTnJodAxbtt4vA8AOEyYYsykoLQePHCVwaBJLTU/fs3pD/dUYeUe/HdcKceTGcRSyMSbGc8hmfDjpFnIeRAIgXlT0JmE8szOKu+6nBOAGkQlMrCrhCY87EXmPxpg+HQ6Q6nBAqjWuMAC6AIACfBLFnmZ9H8nzCzmQtfKoNtPY/IutqDQc+O0sojb7HWUApGLG9rUUAEgZk+GlGQC8tckMdFzupdxnGxgaziFftLF2/ThaYQVx1BDav5cO4aKFI9ePi4Gs/B4OZVIuGpEtsYf3763jJz+9DfnyuEjDm5UdePTJD0EY1IS52vIjRJGLGzffhbQ7iGZooU2gVdwnEwkv14aAGQcIAJjmv59OajaylQqGlQoU/jsnsjpB5aRNDbH4wSJ9pcdf6d8X//7FGrp2TGp8DwCQhrzvg89B4t2S7Goz5TcAQMcKJeOx1yD1TyQTjWqSCUmzP4n6Yy4oT1w6URIZ441hDnaJB5NTQZr/ThzKTTY+PoRCPoMPfvAy3HXXbTjmmKNQq84JHUU12po7KZ8FAJBwLzgOTcp8AQAkHSS2kM2WcPVV1+Cb3/gubKcIpNTdXEEMY6ymAAB9AOqNebzi7LPw/BecgVp9VlgIZD/Q0MNv8nd4CENOutPCACC6JhtfJ70iAEAdbdrmzekLA6DuVzEyNizFhdLv1JBv5/07BRXle7Px8MPkdTFSsU0X8SUlAHoRu/EsLUoZNHVgYvUaPOpRj8aRxxyH+Xob5cHRruEfrwP1/9rQF8X8z8T8qNuqNstaALKwSiOXzcgGTuBAm0XNpFfDwL5UgCSyqWc4SX+mXs77Az1ak3R7/TE5q7Rh66+IxWhQ0gAIlygTgI2fNP6GCdA39e8+hyW+tgAcT36pcgp+ewyAxRNM1cOpZMPEw0nzTyPKZFpFXwOHLrspG5/+yJW49m/+Vq4rDzF+Jggk1zxx4ed0X6f/dP2mwaP6AbDb5fUPo0CisM5+zavwhosuFKkOp/8Sqcf701IzHb/VlN+rEYhJ4y8uvodiArh/AEAb5IXXxrBZhMZMZ3C+N11kp9/OUYsjTr7TXDstHzk3g1KhiBee8RzcdfsdiEM6/TrdKUoXBEiM5QzQxBiyPTN7sWbDOnz1+q9hanZGpACkEHNCvhyAZIBgc95I8Zx8aAKEGpcZgKAfeD0QhlqXAaCBjIlLcyzOwXRzpzuxACB+IFrHK95/Ba7+q79GITeArFfQgkFQ+ibKA2XU6g2c+aIX4fv/9QNs27ZNIzVJMezEWLNmNa6++pPYueN+nH/+m+E3WvCcQwMAHuiesfj7+8/Dlc5Sc0YsfIyDa16613AFD4BP/e01eMimE9FqS6ndBQDIAPhDAAAWX6+F16ivAVgkAaBmnwBAeWgQzZYyj1JRGwXHxdTOXbjiAx+EG8coUEMuSTFaJss1lmZIGyPLcTBbrWLj0UfjFa9/HXzEaHXaaEQB3AzjxXpa8n0BgBipdhu3/fJWDBYZodXGL2+5Bx/68JUoDoyi5XMq5h1SDN2vDgBY1MQnVqaa2KDvh6kD+mslshxNioAevcl+nIAAiq8nLUg/AEAQgWfVIdzAbGD8dlscxKPmHPI20wDqeONrzkLYnMZAnqa1bISUAt0tFLqQxXL2vYfwxP5X/Whv3S/9tM1gJBmI9AEABGCaNOoulkEfgOMftgm1IESmUFLtvxhcK8ClLWgfxGQ8ICTliz5CofQ+73znOzE1NYXLLrtMhkkLk4D22Q32kc/1+ghB5ZDP5fHxj/4lvvft70njb8NJEo5awlIlK5ZHKPsbx7GkWeXzYV3OuoQu/fQ6q1bnwFTJan0aG49ci4HBHDyPvRv9b7KYm69i3QYyA2oYGh7DbbffjU6KDJ/EfT4BABhPGAURfEaRkgUtLtRs6NngczrdwPo1Q8hlIwEAyATI2AFyXkf8eOhfQQaAAAD2KG7dGuNb3/1vIG7gsPXDePIpJyOO5pFxCCr4QJtMPekEEgkAI8dVfiDAHKf/CcOXYB5DF8K2g0o9LRT6+YaNICYAwDqdlqh8jm10QkoAaKLOpANeWDP0TVy1pcrTfswAAExO8MN5jI2X4bgx1h++Co2ggk6nhZwD5Ow2UsE8jj1iHX370Q6YQEaWm4uqnwbcAfz4Z3eiFlhIuUV5fVawG48++cEI+cRTZAAAe2eauOPOXcjkR9EIGHXO90pBKEl308mh9gzPeMxjuid4f8FkJtr9lPxfBwDAx2eTZYz1+gEAofgdIgNgqSKw95hGAmCmLubi9bZlbQh8uUFI9WX8Hd85mspl8y5i5mIyZkKo4b0pqZpe8HFpkkPUqyOUf3XF14k9p7/UxxgqMCf5QhUnIid1LX+mhYFyHr5fw3vf8w6sYkReOobvN2VgR0qkAgCGAZCYKEqESST6FlJ8hA4bp1DID6BaaWHzTTfj4x+7Cql0rg8AMCBAkh5AN3snLfF/LzzzuXjJS1+Ien1emvV8wRN9IF0wLTb7MakuKZzzhjeh5beR8fIIIzqlL88AWAwA1FoVYQAYAIDsBDZeBAAIxHArPerII4S2E8Uh2sZErN/Qpxsxl5LJv+tmtMhIWbIJPPzkR0rcyZ6pWcDKAWlXmn1G+7GRFzSQ1OVqVUCppdY9txReJ+YeM5KRpi0GLCI4QENITv+5dtQQUoEDwwbQhoamckpPOpgPBQCMgZK6MfcAAH1MEz0kWu+k8TefBSk21ECu6qWa/kT7v/jfEswl0Rj+9gAAkaAmjvVyTdj8J7GbpHVzYyRtTMwMlW/TjTN04hSeePJjsGFiLe69dwvcDJMaiFgTEVb2Bx1xeYLw78yz5zusUiXuTVz/LYxPjGFyegrf/v5/SlNdHh7Cjt07JbOWtHc+HwIArSZpbnwu8qQFSGA6xaEBAEtnOJsr0o1JTMxIzWEnHiSMIiS4kXglCHNJTKl07YgbSQcIGg3kXQ9DhSLuuu12PP3Jp2LtxGrMz853TX7MuuuV0WqoxE2xnVKmwWvPfT3OfMlZiFIdcR/mfdE7jfZTfiVMMPXg6AGlAkonAIC6cieeBX1xhyuBz9rsqOxB83v5mZNLgrBJ88/nXq8K8NGJYuzctgfPPu25knPeapIVRFPSIUxNTSOT9YRhNLFmLR503LH45je/KRMVeoHMzs1IIfB/OdF+6Al41umnSfwr5RMLjTsfGAPgYPaN/p9ZDgDo3x/Mz/ymGQDXfO5aHHfiCWiErS4AIBnVfyAAwOL6pf/9Vwfw5I6TG76XAmAAAEYAShSul0WbQEAnhTtv/iW+8vkvIG42kZUEBtOeJHUh7y2djcGP2ygPD+ORj38cHrLpYYi5l7GeYJRpmnuE7jT9DAB9JrEAC6l2JHsG48f8FiUxeVxw4cVoBYwHJbWWd9zCFIwHsqZ/NQCAOX/72uRkAyV7UFIQEtdyswexXiWzLp8vad63nD3G330hCGAYBYadxj3RMAIOZI/a3/shEgXWp34DIwM5TO3cgoIb4pUveR5WDWXhpHzQ/5sgZs8OuHetD7bueCDX53f9ew0DYkEF1reo+mEhA+8Y7wgmKPiWgyhl4fAjj0RhYBBuLo9aK0AmX0C10ZRJun4ka0QOHYXX5Iy1lHXI+pF1xVVXXYXrrrsOJ510Et71rndJb7T/jyTL3rA1E4NmWVP0tYuBgdIA/ulz/4Qv/dOXYLF9bacFAKjMVbXWTWJU2QhXKvMYHh4SxjMj/Ogb5gjDBSJfDNst5AsO9kzdjyc9+fGoVvdSBCweZUwO8nJ5GQgMDo9h2/ZdmJ6piPE4z0jpT+RPWnogRixTv562M3J2uzbZCuzXa1g9XoLnkqmcx8iQjYwTiKeFa3H6zlSASIwAU/YobtvawXe+fxPSqSaOOHwUT3nyI9CsTwqTgNP/lJzlAu13JQBMOpJSN6UpcOJDR9ank0MrAFqBhflaCrfcsQPVlo0w9hDRM6Aj76CAmp3Ql/NcB50svE1tvxAAYI9HVqCbIcMihUZzFqtWDyKVDrFh4wSCmAwKBQCydoyoPoUHH7UBVhxIwpiXzaPRasPKDmHPbAs3bL4DpZG1CJFBozaFQnoSJz54I1w3Bz8g2zKNrdunsXeqCTtTRiOgvwuTS+iXo0CF/EmA29Spj3xkZ/H0xBz8B0KhXAwayFI3TUWf2+n+FjE3VC44kwZAVN+gXoZ5YCif/Z/3X5As/E39E6H+56ZfZ/GnzXv3Jk0yVrsE8jQnwlWZ4pAK02aer5USl/dMllEULR0bdT8Sowvpy9REjEgcmXL8Q9qLAABC+6d7vCOvn271bBpnZ6awds0E9u7dQ2NxjI0MYOuWu/GBD/wZ1q5dRZVKEpuj2i7qkJW/1AMAZI+RbpBT+QiOq40MUbqMm4OVzoh2/8UvOhu5woiYA1I7UiyW5DrQsIx0dmp/LDslyQNP+KNH493vvhiTe3fAyzqwyFynGV5IKpEjEoCBgRG84uxXCwDAxp3oPm8ANk88RBkDyPdwcQwgZ9OpdBvtToA4HaFYLiCbU+0/bzB+vm/LfdLoZb0MDj9sg1wHLuiIMR5J99GdhfYgLTlo+T7XGj7cTFaAidef8wbsnZ4WpDLuuAKMGPaDXsZktp7cJP33h5jKkT7uechkHIlnFJlG0oCYtWQafdFg9wEASv1XiYVQrRIJgFnbi++T5QAwzTDvrb0uACDaNn18oYD3TXSUBaA+FpJD3e850XdUJVyCBU+n7y5J3iU1oToQCvd+D7FFh9fi+7pfA7sPm0deo4IYnLLLRKXP9Z9vDyfujVodxXweeS+L6b1TsMkCGR/Hv37hy7jkLe9EzqVfAyf5bXlPeK/wM++FUUbyTO2Vf8/mCMT5Auw5LtdNiGazJoyVTSc/HB/+xJWIAh+TM1MYHhuRCTefIgEAslcIALgJA4AOstL4MwvapmGcmk2SRcLXIxnZKzKgeoBlb90lTsYJKMKigo8VRJTAqN8K15Q4BvPZMS4subBG/yj0wWQaHjRbGMgXQfIbtcPveuvb8ZUv/jNyGQ+OnYGfmBmapAiFw5M/BE64R2VckUV863vfQbXZwMjEOHbv2YN8MZ9ogHtAlNZHvTVNEGZ/+z6vkYB7B4efddew4c7I/UNmBrPMEUnhTAlA5LdQyucF8CjmyjjrRS/D3XdsFQPUfLYkey/BwqERTjUDuNksznvz+ZJ0wPe85TdRqcxh3do1OGzDOlz72c/ida99DX66eTMseWf7AUJ97YYg+pSXAAAgAElEQVTxsJKJ4XLsiWUqx95ptX/s7kB+fFn2xoE8wEomgF/8t69geGIcTo6mVS3QQJPnB80pZW/gfx/IL9r/BrTsTy+uH/jN/SaAmpfH/09M1uS+0Xx70jjndm+H3QlgxWzEWHjpvmwm7v2RmQ/8ZagJmD5HrTV0Ym2xsxAGQK5YkLMgjiKUiyUgCHHlBy5HY3YO7WYTrljwaA6auY00Ci0lyQAUr1RaTbzzTy+BncsKABB2YgHweJarCSyTZTRdXix9KLFKYjQ7vo/q7Cz27NwDx/ZQLo/hRzfchMv/4mMYHGYBnJHcbRPNSqCUHzxfacjL6eNyH4cOAJjNT8HKxWvJeOUYOcDCM4jvtyP7N+tWkdSJ2Zga/4nfk1B4EyZoUiNo86/VCs0BZUUskfyxFADX/17wcdO2I0OZgYKHTlRHuzmLY49YjbNe8CeImrOw46aYq2lgYCKXIXCgv3Vh6frAF+D/6p+QU6rv7Ogb+3UZlbzXWQdks1ojkB3Ktcp12YxizAVtrN5wOFavWwc7k9HYP15L25Ghk6yFnrgyGdD0AACyW+k5xHOOa//OO+/ERz7yETmnzzjjDJECcG3NzMxIw84PSmFp1MfoPtdzl9z/5EzppCW9aNf9u/D2i96OFIeNHZ44bKo9tMiotRMJXtcM3fiA6aiEPjdyBvFMTHfgh1XUm/NiYHfccRvRqO+V5pa1E4drlEKsWbsBu3ZPYc+eabgZSn0sYR532im0w44AAJowQI8vGi778DIOXJr8dXyUi3x+LWQzAU54yAZE4SxWjRYRBw20gxYKubywD53sBH55dyAAgG218OhHPRiHrR+AnW4i45Ap4Ccmxgo+UIrAgSO9sMjME38MYW/z3bJhWzkEERvlIn6y+Q6RAUzNR+jIkDSDuJ1Ch8wOJgVI/LUCn8oRIbvYjMV6/RjT3QjS8jb3spQY1JAvsn9q44ij16GVJCpkyWRuVeHCx/qJEZSylGlw97WQLw1j++453H7vTtX0p7JotS0Ush2sLtdRzqUwvuowTM/6mJ4LcNNP78DE2iMxOV1B2ibDSuVHstbpV8fXnAABvxMAgLhAcrqbaHaNbndx8b/UJrkSgmoeY2lQQpvk3oeh0i+sKJvNhlBFGPFHzwAa85H2Quq6MgD21dkaB3HehFzobXH852SRuw5nkfyfBcvWm3tocAC1agUTE+OY3LMLxUJWYlymp/bgec85Hc8+409gW2z4+WwjKSiHBgfFfGppAEBKFWEBsDki0lUn5TRDYz4bQdDGuW+4EPMVsgSyovXhpsb3iTckNzw6gzquJRKA4447Gh++4gOYmZ2UG55MCIlDk6gLVwCAcnkYr3r160TXYwAAYwJ4KAAAN4ttW7dJoZPPZcUDoAcAaH5rN5uVL7sPAJCoRdKYGEsSxnj6M07D2nUbxLiLDAWCH8IOSD666ylB9NQDoGcCyM2Y7xNjv7hpUYpAAKC/SemBS0YXlDi1JtNJ8+/yu/r8H/ZXCOzvlN0fAKB4iK5h0RDxP+jlIZOdXvMnBkeGmGZ0bsl7t9R9tW+fpY/3qwIAFr9OpdsrC8j4gpiiSN5vibtJvDMIsiTO8Oa8FdYC14yXFQ13Ku5gqMwDwkIum8VzT3s2tt5yFzzLlUaC03i+J3wc3jN8v0rlMmbnZuU9ZDPNtWj+m8yafNFDvVnDx678Sxx3/EMwMDyEuWpF4uHSNLKkntxSAMAXBoAtDAAFACyh4BvW08EAAMbESL0ckg/jim/kKm1GydCIrudjIddN4r6N/nExiKm4JhFvm5PxKEZYb+G0U5+OxnwVY8OjMvV2vKxqW2UtGz2rUpPlr+kUpudn8YKzzsTb3nkxJudmkCsVUGs0JC1DDrkEaDPNVj+Ytrj5X3AGkJTHQutXAQAkDdBiAIDFc8ZJo16tSpQS44f+5Uv/hovf9m4UcmXYqYwUVWTVcNrDSYiTyeAppz4N923bhhtvvFHAVDK2opDZxDH+41vfxBe/8Hlc/cmr4LlZiAFhlyGk18G87pUYcL/vAMCX//3fMDg+CjvrSpqCAQCYoiEfv+UUgN8VAEBvf43sE1OdBADI5nLK/gtCeAT7Wj4+8RdXoDk3jwwbSILXRjOctCoy/ScImWaKdgcja1bjJa88G6mMK2kATAvhPSeMyMSDQdtL1dVyKyAAYHP6FoXYctddcFkBx2k06qF4Z7zt7e/B7HwLrdgTFgDXO9l2ogdOpZSezMSVxMNk/2fgQRPouk1e/yR8KQCgv6TYBwBIc2Blq+RMmnlts7thb0I1NpGCCvQRADCxgvyZ/tpUfleylx8IAMDnKxNGvr1RAxkrRMkDXn7ms1HOAk7ckFxxgpnGMlgBHq15BLY6NARtf5fmd/7r+wUAEjmlqZ94fXh9xddJ2J2OmP7WgwhWcRDDE2sxMj6GlG2LJ4NcW/r7JFWpQACGJSLTmJ7fEmsKMgB4rbn+CTB8/OMfx7333iu/85JLLpHGf2RkRO6Fubk5+TrrT8pMGcW5D4HUyEEpweUkv+HjwvMuRLPeEsCZhoBMAQgDTrBZOZs+SPsYZVQaCnsSXSnDAqYFNQQAKBQz2HDYGEpFyhtrcuZFbebdAwNDozL8u+XWO2A7PN/IAiDbtQO/GUr0uQxB+9KGqGdnf+NYbWQ90v59AQCOOmIMxTwwWHYlGo8mph7PfNauzih+ensDP7jh53CsJp74R5swscpDxiHt3xe2gBgekgIvAABrvFhijykfpkyaA06pkWMmfOUQhI5M/G/6+d2Yb6RQa5FlwybakceKg1CSVCiLlEFNt/Mww7gE8Ekk2ZR4qyw1RsZLAICCg7RlAIBZdOKWDHqrM5PwrBhrx4cxUMiK2W294aPdsbF91wx2TM4jTufRsfPwYwsZq4W1g3VMjBTRSRUBq4wf33QHGj6fF9dfksAgAECy5xgAwGL6Uhu/dQBAJm9hKH/4YRy7+eaqhlo3qgUTrr4Nsl8TutSOs4DmvI8hoaJavSKLmnz5bQmirlpudXHk14ictJHPe0LrjDohOnafi3WXes4bXqMqJDIuaEvDLdNyEmtlQfZoYpwQsbHlr5jh9HBoQGIpapVZPOLkh+HNbz4X7bApTpVkchTyHubnZtVgLpnu0qCi6wHQ7f/+H3vvASdZWaWNP3XrVk6de3pmmGGYAYkKiC4KH0kw5zWirBEDfxUTrhndXROI6Oqu2f1WxV1dXd01gQEV8yAiJkSGYZjUMx0rV926t6r++5zzvlW3ezoMM+ziftL8+jdDT1V11Q3ve85znqAIl17ovPjooJzpUXKueu8H8bOf/xaJBGP8mkrFiesmTNSK7AEagzAFIJ9P49Of+SSqtaI4WhIA8JpNofgTAGg2feRygyIBKJXrgjrRwZ83QNgEkO+ZE5xCLme0M9So9xkA7YgvDIB0RuP/SCnie9uza4+cp0I+JykAHXo3CAPAOreawtl2/+b4EvWj9p8AwOjYWjzzWX+FYqmKbK4gMURELa05T28KbxgFSrE0kYzG6I8TWi7ILFBoRhUwBlLSFvpRZL0N3LyXcDEfLmg0EkWvt/Dzw0XASgBXf+E2r3GADEIZAHaKIRs/TUwl+k1NCHtTH9tArgAA2DvD3mf6embae6jb/QoSHx5HbrYWALBgnp2OktavZpVs/kOzNPuhiMbT+CqRRKveQMKNIZtMS1N704034nnPfg4GkjmJx5EGzNDkeWz4exPJhHw+amiVrh5RV/wor+04WkEL+aEsCkMFfPlrX8Xeyb0YHhuVDYaeADEWzKbRJ9pOAICFsHjJGiYJJQP3BAAgx8hKOkIAAA1AZWIZav5tw6z4iIHOhArfv4eEzEptHiLIJlKIIYqPfejDuPrdV2CkMASnGwE9TThl1LgsFdVJbKQy7hQAcB3Mlor4ly9+HkcdezTmq2WhD5O1wwZCYlCM6atdqy3dn+d5qQa4dz8ZCuU9DwCwdCMDgHpIH5lkHHPTMxga5Od20az7OPfsC9Cs+Ui5GSku0tksKtU6GMsVjcUxtmYC5573MHzxi1+UAp1+IS2vgUatite8+lV46OkPxnMueg7SyUzPAFZZSPp9HwDQRrMb4D+u/QYKo8OIJmP3AQAHrLH9tTcMAJC+K/clTQDzed3DWOwHbUxu34Ev/PNn4FeqyGfS8AlKieylPw3mq7a51pH92PbxqCc+Afd/8GmIxGiIpWwiNi5yr0t0GO8WpaMvBADaQKuJqb170KzWBOwql+oYGZ3At7/9fXzsk59DsrBOEgHsPmcNSvmeLfi+0tZyuAwAW+st9zuWBMJNHSktDD18jLafQAA9htR3R3XGqqoT8W1/yh+KFORa0ZOArmKYvfg99g0KCQI04XQDZJIOasV9eOrjzsdpJ21GpzELF80eC4BvR8Adk3YQFfDnUDfv//3P0/o51EOHaiIBcyTxi80t41xbcE1SmezxXQdjm45GZmBYYm25awg4JoMIelSJBrh3kCyzTtk2etD52rVaTe5RAgDsgz7/+c/jt7/9LXbs2IHR0VG8//3vF3aARo+nZUDH/ycLmSlDKwEA7EJy6Rwuf8vb8Ptf/x7pRAatRkv6EOn7ZZ/mX2wOiGUAKKO429HIS9mXqHOHj3qzgogTYGAgifsdsxblyiySqbRM2H3GBscSOHLTFtz4i5vFIyfqkClESUEb9WpTAAC6+BO8J4DBXioeI0ughXSKoCLTl3xk0x0MFaJiCphOMG3IxI6yAedE2xnCz2+Zx82/2QY3WsejHnE68vmOAAaM1mPLy/4jyqhzaYY18YDfAgCIRxqNELvoBAQ6MvD8OINRcMvv7kKp3kXbSaEdUQN1DnH5gSIBExUIoTnwlTylYdsLZACWQWEYPg4NyMmU4OCDCShtbN6yDrGEj2p1BiNDBczsn8RQIYPBfBZDg2QW0ow6iamZIvbsn0W5xn4zg04kIeltXX8e99+cxOhQBo1WBrVWAj/86W+QG1yDYqWq8a0tnlcjvyAwzFh6poM4lHl07n0AwDb6vPAt7VXpVHrzLW6MFiOkBwMAWABh8WIuDZ6Rn2kfozQ625TxoldTDAJ6bGSpW22jUMghlU6g4dWBmCK+9jbXSZiuKgQBqPG22n8i4LwZiEgpDZeUGg8jdAyvVaRIzKSTmJnej7UTo+L+/4a/fg2O3rwJu+66AwOFLMqVomjOY66DUrkkulNB60QCoBobpavJUt8DAAhg8AYlpYcshHQqh2u/eT0+/JHPIJUqCM1e3M8lLUAz7ekfwOPDhr9eL+M//vNL8FpVSQZwJJqwJRR2l1RgL0AmU8BrXvvX2D81J2gb6fYWALAMAAIAnOIM5PNm2kqkikZZROY8BGgJAMAoLQIHZBJUKlVJAeAxGx0ZxvDQILpMb6B5CS/oUFxLj8RnAAAWQ0S/iEQ+/JGPxYaNmyVZoFpryqJF5oltKHuNraUwc7kTJ/+4MCK4UHH6z//Xa4nn3WhqFu2FlpYZvvZscW8fKkGChiJ24LWpG8RK17fqlw09SzaVhT4A8g7tBMKAQvSetBKAcHO1uNFaCXgIf9QFk+dDqAcWAxDh97H4Pej0RA3+5JuUS+NCrTIH+20aWbOZc/o1lB9ALOJIITo4MIRLL7kEP7nhx4h1XXQ4tjXH2qL8BHgI9BRLRXXFDjWj9KegV0CLxmSxDi55xf+Hi57zV9L0M1aPjT81V9Z8ke+VAADp9P9dAIBdF+1UQ1F8SLEudH9D+e8BqXZYb6jLfTaJHkVtCrqIUtvnxoUlccHZ56FZqoHR3X6DFOAErJ6Ov0+b/z4AwCa/1Wnj+AechKs/9AHUCZbFXAEFCHwIeEOJTCipoAfuhAw3F1+bliFg3coPHQDoU35tcaYMACnl4DBilRFbXJ+4F7QIJmUQj6Vx+Vv+Bp+/5t+QjeeFFZBmbBIBRXpEpBhRGsWLX/wSfO/738dvfn0L2gHXSkqYmPHbxreu+ybOPftcxN1kDwCQMsKAIQd7//2/zgD4+ne+hezQACLxKFp+S8Bj8f0waRy2gD+Epcc8ZeXux1574fPxpyQBkPK9p+HXxkP2PMMAIIOJYKMbcRD/L/+br33hi/jN1l+gQ2lPloVjYwEAIHIBmpdGIvCjEdQ6AV7+utciWcgrABAEsidm0mmQhWHmh0sAAB24HJn5TcxMToqPSKvhSWQwhwWum8LfvusD2DFZA9ysrCU2bYnH2pqirVrfLUal786F0EMPVqMQLZQo2T1dgHuJAdPnc09g/cSpvrKrFASQLsuYKvZqDBO/Rwq0NRFcqtZdEfwQYoHK3lo+hzFscwJ4tTmcdMx6/NVTH4uguh8u6iJDYRa5AgAO2sacjo3MnzsAYNfQxV4suh6rzKzZasn5jNNpXUzB20gVhnHEsSchkkhLWpBMlyXumbI6K7/sS2tUomkiwe3qYwYgtudhPXrzzTfj2muvFTYAmQAnnngi3v3ud4vMjF9qNA2R6roUzi+KQrUMUJEZdzg9H8K//9u/4yP/8BGMDIzKDe43aWDNhAJ1+1AmtImMlJqR1yybckd8AEQ+2GnDjQNeqy5DQdcNcNxx6xGP65DP4frQCmQP3HL0/bDtjh2Ymy1LDd8OIvCagYDnlAFwaCiDj66P/EBOPM8YdZ7NxBH4ZQwOxJBJ0m1/XqL9nG5d/Cwy8RgYLZogKNMt4Iaf78Ntd+xGIt7E4x9/FmLRCgr5KOrVecQl34/7BQEIavXVD028w7q+9B3KAHDQDsgAyKHVSmByqoZbt+1DqdZBNJWHT4YfIwQJALQCOPSH4iGjx5QAIwoAqHOK2U8MA4D9lnxFLAOgLj4KBFA2b16LWIwMbpVAUP6dz2bQ8po48cTjZQDKvmrX7knMFSvoOnFCFmh3HJFNdf0izjhlHIxYcRJrcMvv9mBytolILAO/wzhA0oII8BFU4ftQuWc32kY7yvSn4N4HAOwCxwuMi75OobXBshnW4Saqt4CuYg4Yflx4YZVJX++5pG2GNHSiBTfTf6MMoMM3G2GyuxQA6GBwsCA6+Gq9ii5zom3ha+hU8vrmWvCazLgkEsX71IXrxIX6whuGtNxYkhquCgYHCjIh8pp1HHP0UfjF1p/gn//vJzE0kEWrWUfMjQgAMDszJUDBQCEv4AE364UAgHEd7QEApAgZkwrJpGTj3sHQ4Ch23DmJV1z6JjhO0qB8Ok21lHdKHYJ2C+lMHPv378VX/uOLiLod+EFTmAjCiaDRn0tqNN1Cc3jzW94mBiCkAnHqfjAAAJFFAgA0GfG7ngAAWSKq4tbpYH6+iLmZOTlv69ZOIJthTB9piF10CGysAgBQ43/iSafgrHPOR8un7iiNerOFTEYN/+wUWSfNnGgYXbmZpLL5J42XzX9Yly1TUvF/CLNIFm/Z/el+GACQa1LOh5oAHjIA0NNuKc2MkxxDYJA/LQAg51UKEisB0GZjqftJapaDnEYsNaG9OzVYGABYXGzbazHcFPaavx510VIWlI0QngjxsqC3RtBsYTCXR7VYQiGdRdtr4VEPfwSa1QZiTlxcaaWBNWwPov0sSAkATE1NieGnBQAsCCGFlNNBYXwAn/nXz4qZ3ujomOj/CQCQ/i8GeJz0OwsBADIQ2MCQRkgwhkZTh+oBoF4i/QKWv08obmJS1VEDQwMA9LT+ZrvimuQaD4o+YGgAAGNUlKSJkd/Bj79/A9502RsQZYxO08dwYUikS8lMRnWOZmqt50e9IXgnVf4rQ/g9V70XDzrjdDQCD+mBPLx2ID+nnwc1yQJdkkJrIrJ6IIV5zcWgUBgAsNrcu3PN9R/bFw71AQAmABCcoGbbhxtto1mvIEMtMu+tDoGnOHbetRd/+finwO24SLgpKao5+ag2PCTSGfn7Ix/1GPlcX/7yv8ua7XsscJKY3L1LZAB/fdnrMLlnagl38X5Tuvr9dbjju9Wan9WO7OH9/tU8AK77/vVIFXLoumRy8Xz0AQC5Xw9PgLSqh8GfOgBgE2V0Nz4QAEhnMgLU58h8+i+98bvf+jagQffoQGKkAhNjGyVV1dauESCguVw0AreQxaWvfx2qNO2MxWTCyUSVdDKJgPeuYV4dyAAgABCI98Ftv/sN1gwNY3L3Xqk7WAexKbjldzvwjqs+Cb9Lb4CC8Vfp9qacq1/7fUuF1a7SJf99BQBg4V1hr/HFQICCLbKFU9AZ5aBBJQGiuTXTQSsHOBAEcOCwo7IR0GETt4P4QHY9Jy2dDDWasVXLc+r+35zDq176HOSiTcQEAGgKT0PBnTAAoEDvn+9X/7PrOV945tUtPiJAtwD7bhSlSkVMqtceuQVDR2xG4KgRHBtkqZ0IvpnkJa3zTA+4BACgIIM6yLPv4Tc1/owDtPXirl278LSnPQ3PfOYzRUrILzIABgYKqHuNJSVwup/RK6WLdDwtHhwveO4LMJAdRDadQ7VcExYrWb6KAC0NAETI/YvGZEBII/R4IiqDOkaDA02Mj2Vw9JaNmJmbE4+khoAjXQyP0F/LwY679gjzudXqyOQ/INFbmnJOwXn9d5DNpwXUbTaqyGYT8JpFHLlxBLFoE5Xibpx+2vFwIx5ikUAAgKDZRDLOlKVBfOsH23HX7hlkswEe97gz0e3OCQOgXi0K4xOyXyfQPQAAIKBDQIwecATxUgYASOGPd+zHXXvmUax1EM8MoEVvg4Ay7rZIIR2mEEhp5aAVAgAWGBoz4U08WXTCzJpIzBLbBADi6EZaOGrTBFrNaUxMDAnAQqYgv3i+H/3Yxwqg9Pvf/wHTM3Pw/DaYOMImnu+F5yTpejjl+GGU5ufQjY7jR1v/iEhyGL4YsbTRDhihSJPXKJwugUYmClC2HqDrqt/avS4BsM29ZrCrD4DQy6hbM3GAtiAMN/J2cziYTSL8/IULXUgCYDUbsh6om64wAJijGmGRzp9zUt1FoZAVany1UZMMUMJXdBq3SCppx0THqVMhAMALXiQBvOjpyCi+AAoAxFOumEQlE3E06lVxlZ+fncIb3/A6nPGQB6NcmkW3TTpMAs1GDckEzUIaUgjRAIRTR+Ef9BgAqkOzBb0kARDlErdPIuu8CTti2Oe3HLzoRa/G9EwZiXhSECOiTrYRIj3GIyqXS2Hfvt349Gc+hcGhHPygIQAADda8pjqFMgaQTpTveOd7sO2Ou0RfTwBAYzBUW00TQMsAsBIAoSsaAKAVNHoAQC6vEgE279Qa04CLX9T/k3rPc3IwAAA3Z76Ppz3jIiRTOWRzg9i7b0YMAHm9EdyxbYBG92lsG1FWUpTZ+LMZpOER9eZhiqL8P4/rIg1z+DoVTXmI/hcuKJdjAISBglUZAELLMuFDgvNIuqfRN5qIYWM4pMu86unFnMgAAjyuvfvJblb/QwAAp8b28/JPe+wW/2kbRPteZdMUp34TFRpiAAjjkmwBRCQb1W+QOhaleBVDw6P46Puuxj9+8ENIJVKiiSOV3bKN7HvgvcB1aH5+Xo2ojNzBagH5uFg6hsc+7fF4w+VvEhpfNB4DKfcsEujNkSJFzw/gRkkb7zMALAAgHgB0yz5MAMACSLpeqU6Ra4uAD+JDoKDPYpYEk0linBYqVGS8TAyrRRgAQLQL0fs/5vxHoDg1h9LMvIThpGJJ1evSI0MwAwuaKQBAap/faWNwbARf+PcvoeY3hcbtJGkIWEe12RA5T4Q55EZjaR22F18Pdo+wf4YBAFtkH1oBazKghTmj6wA1zQoAMHHERypB3XIZ3XaA0eFRzM+WREaVTmbxxMc8CTtuu0uMAav1BjK5Akq1BiJuXP6+dt16PPHJT8IH//4D8BoNECsmyNsNWnjmM54uRcy/fu4LIgkLG9+G14jV9zfLezmUI2BkaIfy1N5zDq95WA0A+M4Pf4AEzSJ5+1JWQ905r1VSTanLNRr0Q/8I/7sZAOFIWSk2QwwAbtL0AAh8X2Q8++/aiff97TsxMTAkAAAh4TbpPCwNDQDAK4I/If2fAMDxD34gHvnkJ6IatITazKKUHipkFNDHhFJBHsEDAYC2AAAdr47Zyb1oVCrCJCJhi6of1gxOYghveedH8Idte6UZEdCy3RZHdBsNfW8xABRED/PB+9eJuoobbT9zwE2TyH2e+waZANblX5r/3v4bep4w8lio9yUEdl07WPBdlaoR2WtITU9SqjQ7hbWjBcxP3oFnPPECPODotYh3a3BBpkcIADAyVKEy/9kCAHpOezBwj0pmz5OeI0pnee3HUkmZ8NfZfA8O4ogt90MkM4wW9dVWgmekglJrWQbzCgCAHXRaubOaSyfwxje+UWoKvi6Bdg4iPvjBD4oXAPfdjRs34s47tyOdy1jCcW8JtECGZQBEOg6yyQwufv7FmJuaF0bAQgCg3/yrIMB4AEjufUxkLsIQ7rYNAEDPNjIASOWv4f4POA6lUlmGAQ2PmnX1wxkeGcftt29Hq0XjvzZ8GYQyW8iV+GsOzxJpR5LG2M9If5NyEfgVnHz/LfCaMyjO3oXj73cEBjIuEtEOkqQKtDvKpHRH8PXv/hG7J+cwMuLiggseCGBOUgP8Zk0MECPU9lPD36Wxs5UAtNDuMtCUNZKPaDQJgENFSqHjuPnXd2K2FKDWisChZIKMR197uqg0/xH55oFnopGakBsmbm+ipSbvLLu0pgRSKUpCG0ilCRo2ceTGUSRdAjlpTM/MaAx11MWdd+3EQ844EzNz85ienpUkM16lZBfx19CHitfIyEAcm9bGUa/VsXt/F3fsqqDt5uGm0mi0ShIByuPl8Jh3aKYaQ5fypEggDABOc+51AIAHxxbV1gGWH46LodXbLt7cw83/wS6WS9GrZPO0JoAGAOgh6dZErctNqSUAABkVBADoAUBn/brXNAAAKcnGCEuc8X2ZKvKCUcd/dd9Uwy4FAyQoh4tvjK7spJp2kYi5qFaKeOTDz8eLLn4+Zqf3IZOmZKALn0VzpYTBgbxE//GCIp2FxgELGQALAQDS9eU84wAAACAASURBVHmDkclAapLEYQQ0HEkj5mbx9rdfhV/c9BvR4yQTNANsyIWm03BFyMh2mJ3dj6vffyWO2rxBdEDU4DNbmI6eShGifCCFK658n2SAtvwOMtmCbvgmBWB2ZmYBACAmdFH6GCgDYDEAwHNBJsH+/VOolCrS1G0+apNSFsXMos8AWJxzaz0WeNOfcebZOPW00yVOI5cfwvRMUQAAMXdkLqaZ4Ov1oGYs1FolkwkxW2GRo27L2ijKtJjAgZEBLL4ew82rslqskUq/0bYMAG3e+iaE4deyU+nliluRABwAAGjMnXV11sXHOmUTCFqYAmBJS4sbjQMYCcsNCk104KEW4GEAINzg2WJoqaLIngN2nrzv5L1bGpxNBDAAAEGqrt+WSKqhXAF+rYFzzvw/qFeqyGVy8FvK1rGsF55rS8djMSoJHSYKUsDJBKMdVTYyMDqI93zovdhy/DHiCdBseWJ6RwCAQIBt7BUAaPYkAPcsAECanl5XnECw0ZeJP69VotP08lh0fNSHyDRRjNOxRN4em0Tti2Qi2O6I6d/5Z5+HfDoHTgrjkRgqcyUpRizizyrYyjN4n1CbSHDy4ktegude/AKUmzV0uQ6hIwwAbpxMRCAfSlYsI+9YAEaZwtTeTwdcCwIeLXRyvnvX4RIAAO2xRAJAnaSPuMvj5MFveXK91CoNpJI5BK0O/vNLX8U73vpOjA6Po1ypyeTf7zhoBm2kMlnEEkk873nPw7Xf/Aa2b9uGVIKJFGWJ5KUU4NKXX4p3vfNKQfMXRxzae2F1ACBEO7x7H94AP0vHSB78S/33AgDf+8mPEMukEEQMY+4+ACB0apSxpl9m2kQ9Olk7IRNADido5HntV/4DP/n29RjPFZQF4AAtMYfrAwC851nQ+gQA3Aie9ZKLMbhuAm2Cmm2aanU1UtDj/UFJoT5+WQCgWYNXKWPHttsxMbYGXqOFUrGCwaFR+N00fnXbDD756S+K4z/XXdaAVufM+94CY8vugfrRD+1rVQaAZfYtnPwrbGaYokKrNW/AOP8TAGA9RSmATJBDALzd6y0w0DEO3Zb9FGa4HcyH4rCCIDPp16ShN+oVZJMROH4JG0czeNaTLkCiWzUAgN/T/wcG+HXps/VnDAD0IJkwdTB8QTGljJ5YpN1HHdnTEqk0JtatxcDYOjScJFqcrPb8d6wXbsjLZQUAwO53BI5Ya9iEga997WvYunUrJicne0PRffv29UAAygPiwkiwiQ79qyUMALgEJwIIAPDRD38M137tOmEABF4gdU1bPARCAIDk2VtWMb3KOGzTJC+yTNwYs+wb4n2VSkXge/NYt25MJLsOTRADHx518lFXfLbuvHOn6Oc5+ec3WxYCCkwhiMYcJDOs8ZsCANIkl4PFbqeOM884GdP778TczA5MjGawaf0oUvEIogQh2McEHbjxMXzrB3cIALBufQYPfehxiMcqCPwiorTBIyDaicEBp99hCUAfAKCpOw0LO20CpSlUay5+uvVWeG2e1zjaThwtsqbZiBjqf4zG5231LmYdwxpLUwB00i+1s0l5I3CgezmTTWLiAZBI8p6tYeOGUawbTaPbaaBUoZwjKUbl+2dmkSkMYL5YxsDQkHpQUCJP/ylWJh4TEhI4cv0wCumm9HO/vnUOZS+FZiSNGBMqWvMyxGBGRJQAQDuFCJiY5Ahzte02BQj4kwAAXOOwuRQAYBMB7OWtjak2YSxsV9sg7PMWAwBaWIVTAGwCgInVM7Rscdr0PaZ6IBanm34XiWRM3PEZ+dSh6UuU02IiTWruxeafGc/8Uz0BtOHn5mklBmwK2bzw4mcTyml7uTSPC84/Fy950QsEyU0l6Xbpy+So2wmQTafFRIoXw+DQIGbnZuHyMVLRq2ZHmQB9BgAvcL52s9WUTcmNMtZDM0JjsSyu+exX8PVvfEemoOl0VvT2vOB4jMk04Gd13QiKpRn8zd++FQ84+XhE2Ky3GmqC12IqQlIm/m40gavf/yH89ne3wWvRLLGgCQg02eh0MCMAAAGNCPL5nJo8EqXjTRPtiq7Ib6sHQGGgIDgkJw6Tk/tED8VNd8vRmyU6TBYKc/Md6EJvN2cWQ3G8+jWvk6k/zYemZ23zz8aOiJya+NmFmOeEBQinEBrJpo1/73ox03KioWwQ+Xl0AGrQZEPjsxu5ZbX0Nn7zuH4zY9zSwmXdwWaZS5/fnwDaGEAbAdiriwyYZaCOBZpwpbgtjF6zzccBwNsBhZZxFVy1Ulm6SdABRp8BYH/vUnTwxb9CARRWq0a31qvBNBOe95fcj+2OGP91PB+ks/9y64149tMvxNrxNYKCx6IJMXPhuSTg6MaivYaf1z/fOQtTASPdqMgB+Hee9zVHTOCar/wr5qolMQyMJxICCrrxGGJuHLWmZvhyfSMAQNPMpTwADosBEHHBST7fk+j0DBtFfQs4vaDbqzE6Ml4GPQDApkAIb9FeR4awyoa+C0lQuOKd78a1X/06ZvdNIxNPI51ISQwPAU5OnqyURNITKGvg2uF78NotfPPb3wIXsEQ2hZrXFE+AeDop2kWyIjKUS5h7IsxCCd8v/Byk24UBAHvP991XVr0Il3jAEhIAAh+RtjHNIm2/imTcQSoRR7lURj47IOvc7HQRY2vWY/PEJqxbsx6NuieFTTKdQ6XeFKQ9lc3jof/nTGRzGVz/3e9gdmof4iwW6MvQbOLlL3s5PvLRTwiNWPYPY3h78AyA/jk7lE+vndPhsgDuCQBA6eeq6+deEEHQVRPAH/zsJ3DTCfjQJAtlAOhjhbFmaLeH9vll1V/xqeFzYR/4p+IBwKuXdPw++OlIrCeLb6aasCKlVpb3cFBv4Op3vhudWhPpSBRepSqsQ2UAQIA9ngPrAUD9vxeN4E1XXYG5yjzcLPOom0KDLWRzaFZqMgBQHxqxR1YTQAMKkEXDOMRYp43f3XIzxoeHUJqbF/CAHkiNehMdJ4vc6NF49esux44dO5HJqD8AHcW5bnGNJevDUit1Kq/SOdY7cvVLnNUhnv0FTd/C1+gN8ux6ukgWp3cNhzh9h3/+RBMAo1JDufRTElmauccMECB7nmEGyPPN2hYGvW3XcEBvHooqpF8J601lYDhy35DRWCtPY8N4HnN7b8fbLnupAACxbl3WNJ4jfjO7XmQLf9YMAHPpyPzgwJ1EfuIyB56DujiajHQNAoyvXYcjjjwS0WQGlUDlFD0Am55URnIXrqP02rXA0cLkBY0ZTMlgIZGgHDeKbdu24aqrrhITQNbNvM9r1ZpM/t/85jfL76D/F42IdRewbJX+esbBY9yNM2tMNP+/+sWv8L4rr5aaJ8qIQPH7svdXvx8SAMD0E/QAkN6F0cdk3kYjqNerMjnPZePwvHkQGzn6mKPhS9JQICwA5tezZ969Z5/4jnHyTwYAY9B5/ycTSYlRj6ciaDQryGWzwrJjWkW3W8PDHnYq7tpxqxjjZVMOTjhuPTIJun4HSMcTaNVbiCXG8IOf7cSuyWls2lTAAx94FFKJBhr1WSSZ1MA1oh1TDwAasnfJTPTFA4B9kYgUI6z50ghaSTSbCZRKUfzop78F3DzgpuBx+m9TwDj9Z7IC2dwdZQNz/exyiKge0SEGq/qxcVrfAwBSlErXxTOBEooj1g1hZJBRjR0Mj42j1gywfccezJVr8PwucoUBqSnZK1Ea7nt1JGmW2G4hm47j6M0b0KrPo9N18ds/TKHaisHNDKNKc/ZEB512U+5vMjYjbda5XK9pntgVE8CO00bkkaef3l1MkQ9PIVdbWg92Ar/c65Aub5t4m1MtRbOrtEh1pFedqy2QegCANJDGxW+ZXxDewO3rWBBB3f2t0ZrVY7MxV1qXxNCQ9i97KX9XV7Ic0+mERmL4pN+zeFNjP96kXsND4Pky9Y+aRbZWq4vhnLAdYi5m5+YwODgoMQ/luVkk4lEMifO/jyuueIdQtdh0E82lO6Yk7FqH9xBNSSjcnIT3fEwXF3N9BFugevMl8RuyKcWwe3cJl77iMkH4RkbG0Wz4AmwMDQ2jWqPhn76XeqOMZ1/0dDzt6U9Ctc6GJyrGVoTBYlEuBD7y+WH8wz9+DNtu34G5+QqiLqN8VHrQbHoolcvCAOBxGxsfNVR0bbDINuANJGY2MRfj46OyStL46a5dd8lCRy3+xk1HoiWADK8NZpurGZkkBpBy01Wzw3gijfliBS944YuEicAFiUwJ+r1pXBwbb7Fpkz95rdHkL5fLSeNvZRCWjmwLxfA1pAZ8Uo6am3xhJdIHnZavUKzPRfj6lr0i5Aa+0j0Y3rYW/BazD/R1/iHvC/NA/g4CLMtN/21zbt+PfR/9Rk2Ll3AFtjBJ2b47fTML1xX9mRxPo/22U5ClPu+Sa5JcewLM69rQY1Ioq4L/sT5MRONIcMrajeDCpz0D2/+4DdVyBcOFYXRbHbSFqcOED504STYuj40wYIynJzV6iYRq9KoV8Qd4z/uuwF+c+xA0O57e2zT+C2kBVVLD9SuKRr0Or+lJ0WwZT3zPsrkYLwbeB3x9m3wgU32h2S5c/+y1IQkjhl1j17SeKaPZjPj85VocLiUEH/g+CbARYR7I5dDxA1RLFUyMjkt6wllnnCmoe6NSR4psn1aAkcEhlIsl0Rczk3h6blaQ8NxgAcVqGfWWhyc8+Yl4/Vve1GMD8HNKJKlQZPW+kSQAe/8YtoIWIFo428/ONbm3/odA4NUowivvXyyG9RHinaFJRyIBYCHCgpmbM7q+5p2LnIdTEW7+BHsdvP1t78A3vvpNDGeH0Kq1EIsmkUhmMVMqozA6iszIEJ524TPx5f/4d+zacSfatRrQaCITieL+J56I393+R82NXuZrtf21rwFfbade9jes+MTVfv9qv3U1BoPGUXIOGlE9eYcMJVJuASRc/HDrT9Hs+AIA8L5UdhMRbOPZsWoLv+o7XPEBlppr1y97PLiHcRLDaGC+pbY1nZVriSFMbcS6LRT37UK048GhUZP4hOvaJFpM47OxEgix0vHXlA6T6sLXI3BirKjIOkrFExjI5DC/bwrxNvC+d70HyYiLOCfVZt2hbEnWGDp4Nz3Z+5rcV2NRPPCsM3D2Yx6BZqQDKmbZzNIsnLKgmGnE25GO8SGSMtfMxsl65G7bEb7/9L5JNKtVOGI419Z0kWgUftuBEx9AsRLgFa94LXKFMXh+BKVqE4Mjo+KxxMFL2OiWelbSejX1iLciAc5wlPNq5zv07weBXS0FAMl6Ye5Z1hx2GGWlAJz8S03ItZ6yB8GpjSGgbTUNQCtNvOiIjYeA1L2uAeWNzKAnN9DdtZcawAhZU/35nOyJzw/XqxZi3QbinQoecebJOPXYDRjO8rh5qFTKso81/TYSySTANKVVQLC7cUT/lz3UTGrlXSvrLZQlJMC5MFucqOiq3VQGdb+DEx5wCrIDgygy9YVs2dD6vdwltdwKz3Nv2c466aU3B+uMBC655BI1nXZj2LbtDqRSaakPTjzxJAEB7rjjDjEQ5+DUpUlq0EIr8FAYyGN6ZkrAA+7VtUodg7lBNCtNPOfZz0UmkUW9Ukcuk5WmvedhZj6HBTA4rBQpi2GU9gYHdr/mHukywa2OgcE8hoeHEKOZXbGEXG4At912B9LpPHt2MdGzllOsNxKJmLznSIz+AE2k4zFEmJRTL+OoTYM49oQBzM/tw64dJThOB6edthHxGA34IjLRziazmC928M3v/R5z5QrOOucErFubRjLuoUuPsm5MgI52y3I8dJ1gP6c1mt4r4j3mUxqdQRAUcNNNOzBf6qLpRxFLpOHzPbV98ULjtkPJqENDvQ57xA6cBGUEnjAEuFbzfBHEocxak9V0fZBrS+LCuyLJpuQhGm3i+OPHAKcFJ5pCtR5g9945zJcosU6BBqGDgwPCPKepoQMPa0bzmJ3ejdHRPDZsOBL1BjC5r4SpuYqup25KwFjuoRycyPVs/CC072OZbCBbMh3vTQBAiBNikqVvzE6x+HfVYGsBHaZU243YLrq8eVZax5eazPaKZVLpHb0BeZGr63xUm3kprn09iER5zMVCjQop8fwZTzrRLX6LnjvoCrWGKLlosWm2EnSkWZidn5MpIWnCg8ODgnDPzUxjtJBHLp3CnTu24V/+5bNot5sI/AbyeeZ8anwUNwl1eNfvnkeB6E+ohb97664tKphtGfgJXHzxy+TmZHHLopZ0fm5ibLB5kZP5UG+U8LgnPAoveekLMFecEgBAYgklRlwLYiYLfPwT/4zf//52lMt1dDqcBmpR0PCaKNM8hbKBQJsGmaS01fyEU302BURBaT44Nj4iv7vZamDXnp2ysCUzKRyx8QiZCkiTxmmiGxVvgfVHbMTU1AzS2YL8zvm5Ch704IfgvAserhmY1Ouw2aWWi9E7vG46geRzcxJCqj+/SUWygJQt/sLNuL0W9fpT2o9uygc2/3KzraKltzqxpR4rC8eqWvyVJ3jLGf3ZK4bAib2n7M/CgKD14QhfYf33RKaJ2SD0VYzpQN8U0W6oi0FGcfI2QF/4/u5dm2b00Zsu9wqu/nGWDOsIEeWw0aLp2NlQCAAQEffpgWwB2267Hc962jMFoFsztgbzM3NIRhOSAkD6vEyaJc/ZUTo9mR8s7juUs2QxNz8n5j9DQ0NSKH/tW99AO96B11HzFtuM2mPG68gam9br9V6UjwWXOCnitMsCABIvaAACu0YtXvukVLGu/t0uqnVGbvYBo8UN12IGVfg88rPVGvr89RPrUC4WZSo/mCsgTmlOK8AX//XzuPLd70EqnkSjWkMhk1cmgxtD4LWQ5GSE/59OIpZKoOI10OoGAgB89vP/go1HHal+ACw0iMPbyCwDAERMA2WuHnMVWbBK0xeUAaBTFvuljSObjLu5+IXr/557sq6r3BcVACD7QQGAeJReLgoA6O/nDU+AiNM/B5P7pnHeWQ/D+pG1qM5WkU3kZB2s0TSJo5FsGo950hOwc89O/HLrVnRrdXDXzjBCangYc/UK2it8hNXu/9Ua7Lu3Mxz46NV+/2qvv9r76wMABPK4Jq8CAEjRoPlqch8ddvuychf4pwwAyLVqosoYh9smABDh8WN8lIt0LIEkHKSjcfz8+h/gO1/7JlIuUyg0HpWGdaQ3i3ad32b9Kdaq8F0HF7/yZchNjMLjsIPlMu+PNsQAK26KyTanST0beeuloXcz6xZqAKf27UOzWlEApMP7ij4CZD9CGv71G47GO975fvzwRzdh4ohjsHPvtDRYDa8BqhmYVy2kZKl/XDgCAKi7dtfxDx0AWO3iXcTsO2APlNhTrV1FbmUTdyTCkGkABADI0NT6Utl2+njLlOAeprWE7h928CXRqj2ZQZ8xIM2YWQfJnGKGEr/8SFTN/WQP9sX0L9GtYctEDk9/wvlIgWaALXheHdlsBrV6A8l0Stit9wEAsqhonLOZpwvsJHGJGgjbdROoBx1s2HIcMoVBpPMDqHueMG0OAkda9koL13gKBLQRjyWQSqbwgQ98QKIAa5Uacrm8sAjJBiAQ8OQnPxkXXXQR9k1OShpAboApNFUk6BXWqiPqktVIpqwrNVCSw7hGgA+89++x9SdbMZDjwFHXCvWoWihD1Zq3b5BuP4ASp82GxRx5hz0Sh7jA+g3rRBrLASJp6fv2zSAWSxuXfbKAeZFzuOuIlwABgG6UccItJKMRJJwuvGoRxx87jqOOiaFUmsO220pS79z/1DVIJWgsSgAzjkwih3IF+Mb1v0GxWsXZ5xyPiQlGc3voUn7ZTSAWSYjfiJp1k/1C93827KyhlDndptQvmkY7yGHHjgq2b68IsBCJpiU+nGsPZdSB1HisKSlaTKArzycaWofCo7x/o3Lu2F8EARnUnpEDmPcgZCEFuuVP18Mxxw7DjXVQawSY3FfE7FwdQZsR1Dkkk2QiZyXdoxPUgG4dhWwUlfJ+rFs7jLHx9Zic8jEz30CJByPC2lVZR2LMLJoEBahlxZFezfxpmE0CAPCfF2/0q23c9oI4nAJBZkAmPspOu9jw8+92GsYC+p4EAOz71SJaAQD9WUT06jI5pFFCFwIAiMlYhEZvnECQ/m8AAGoSSYGNpeR5bP45SQRp/qL710U/EYuD2p3R8TGZbO/euwdr106gVCnBjUYwlM2I1v+1r301Trr/caI/jTodzM5Nid5fp+wGW6euxNDfrG53NQAgfH4Wn1NuH6nUCC655JWYmZ6XyIlEPC2xfvWGSgYIAsSEslLBg/7iFPzdOy7H3n075TioPEFBDj6H1NhrPvcF3HTTr1Gvc7PRGD8FADwDALiSXjA+Pm6cyg0DwAAAGrunAADPT71Zw57J3QIAZAs5TKybEJqR7KPdjgAAnF5ms3mJ5Gk0fYkfnJ8r46WXvFx0uW4sIQshbwqrydMGizKFFDJm8k8mAY+XZZiE/27vkeUAgAOKA/OD1e6P5absS92TS+8iBw8AyDKwiFNI0Mv+bPG0g+9tKSPO/r3PUs5EHNkFZXEigo17C0XEiWGmadxE+xxip9j3GH5P4fs/TAPXDbuf4qDP1QEhG0bOCzuttkgASIV74+tej69++T+lkKQBG+9V3qfcmGQjZuylcbEXLX23g0q1KnIbAgOVagXja8YxPT2Ft7z1rXjqcy+C59cQCG3NAon9dAW+b8tqoLeGIPWuZl4L8OMQIOuDJXxsGADga4YlTn3gUr0o+P58/bAHXBr2+IUBoKWuH4KTZEMkEwnMTE1jYmwcbUb5tAKZID7jKU/F7h27RLpAIIVTAwIApP9Tw09mBe+/VC4tTb8f6SCWTuLoE47DP370I6g2uUHyP11no2FdLxFxMU3Sd2Z4NL0/+TNheMlGsTApo1eDHEb11Y+QWx4AcCO+lAkWABCjNQMAEGgk4PioCx6NuT3TSCDOShydbhRdTv5iMdQjHTzwoadj8zFbcN3Xv47azCwiDQ8ZmcJ2xRfBshCWOj+rrR8Hu08fRK9zrzyE50AiZwkOhQAAQZYTLm74+U8WMgDuAwB658kCVmw+CQD0GQBdYRpJs+8FGBgaxQfe8jbU5orysy4ZT0EgBoFsYsTzh/ILngPXFZNON5fB6y5/M6qMlTMAgDStbZ3+CwOA+8NhAADij+Sm4LejiCcGceGzL8bA8HpE4zns3jeFwtAg/LZnnLrJHiBIdw8yAA7iil+8Jy6oe21dtsBjRzX/NPbk+s7aQ13+WYjTHd7GTOtezBpQalGJjFcWgOyJ4iSve7tNEbBeAn0AgPGOun8HjHcWAIBrJQEAD3HS/hszeNWLL0I+0UYs4qHT9qSpKFXKqrsWW/Y/1y87UOsfZSOIlD1IAABOUx0XAc0aY0k84LTTGRALT65dwi+HyD4JHXKefw7B1ASzI00k04u2br0Rn/jEJ2RYUa83MLlnL9asmRBfANbJH//4x5HP5YVVu3tyN9asHReKe7E8j8GhAZTLJfk4WUk+aiPSdvDbm3+LN7/hLThqw1GoVmvKhl0kA+vvKXpthhmeiwGALloyIGw0qjhqyyZp7tmAzkzPSTJYJEKJoPqOKQCgcmeaqDv0L5ApdUfSQnLJGBrlGfzFg7dgbKIlqQB/vLUIDk+OPWEY+bwLtxtFMppEKpZBpRrBtd//DSrNBs4590SMjcbhRhsisXO7lBbGpC8ThqhLeWRLhhEylOySuREVyWYqM4R6LYaf/vQ2VCtJ1BtRxJMFVGusXcipYn2nQCnlBBHu852YsAkCVOHEOtIzssfg8Jh/0jTR8xQ0kDyGnkSA+5x6ikUiTRy1ZRjpjIvp2RJ27toPr+UgFs/ApdQynVHzcYfXRAdtvwKXQEa7hs2b1iGezGLbnfOo1tto0eeKiSIc3IrBvL6nHgAgfbaRevaYZ1AGwL0JAEiBY2hQvNiEds/IjVjMULt1crQUQGEnr6vVgOFFPDxhVMd30xSZhl2RMEVrGXtBAIA0eHKJo7GIuFSyQSUDQEzsHDXAo+afEgBtOzjJ0Ban1aRZRkrMMUrlEjYddST27N2DWr2KLZs3YW5qL57+lCfj8U94DIrzdMl3kEzS6b8uE2pqHhVN52Kl703cPY1xFw0dVvr8ywEAgvDBRTY7iquu+hC+8+3vIRZLygVOLR5NrXgOiCISrfNaVazfMI5Pfuoj2Ll7uwEAAmnAfYkUSqHbjeKLX/oKfvazm9BsBqjXaUBIh82I6AeVAaAAQJgBIBIAQSvV+JELxOjYsPzuar2CqZn9Sm0aGsDI2IiQ3khx0Txoxg+mUCyWURgYEu+BWt3DA099MM6/4JEoUuuY4mQ/JefUa7Vkg+aCy5trdGRI3pOdlPL326mPZaCEi+wFEgCh7i08+ouv09UKeGGwhK7/cIGx2nP1sSsDAPa1w1t8+PNwoVgKGFjqnjuwTGDEXH9+oAhj/0vRRuneZFIrk1wzrZf/F/3/0huofY+2AbbNdBgM0EEIAULTQBLUaSvlSe9CB92gg8GhEczu2YeHnXMectSmtQLMTs9idGRUUixk+zforNVxqZkeHfV9mfZX6zUMDAzI+6X53Vevuw7VahHxXFKc/MPHK3zMuZ7xM7D557c1e9NrjGZRCpDZ4s8CAPbcL1yvTOPPlBGyZ7od1FpNMxRaOm7SZgYvV+J5jSZi0agAlaViCWMjoyjPF5HP5LD99m14xlOfjmyKmd+k82pmND1I6AQuBosEQblGRoD5aglJaoX/K/P+b971Dpx+5kPRtsYURLxZ3Bo9vx4wK18y58+eSDONkHPOQthMI+zVJcfEgh4aQXBIFezBAABRMA2AycbUpxujtRAAMF+qYuvPfoHXX3oZjlq3CV7Vg9dkl5Rg7g88BxjfeAQe8/jH4gfXX49tv/2dOLCn2fIydUTMTJd/+6utAf8vAgBSVBsA4Ac/+/F9AMAylwdvLdLxWQEEBFI4TROuIg02Y6KVZc5Ju9bEW1/3BozkCmIGSOCJNRcZAJQgkW7MdYDsc7w2bAAAIABJREFUO0adkUVw0oNOwwWPfwwa0S58em4ZmSHBU74GAQDS4An49ffAu8cAEHNg0WAmkcmM4ktfvg6fvubLiCcHUBgaw3y5LE2CUvxZA3HJEOtBMVWWfYvDmf/GIPuDAwD6UjgBdK3vU49tSJBbAQHWl+bwG+mh7v8ydDCSJwsAqGlzHwDgRmclAPxT4HfWplyhIox0JJjI40PTWwIADTTndgsD4LSTjoLTqUnzkM0kBMzWvWHl+uGQFtb/JU/SfkjrE12CdS+xQ24eyxZrfLLf2sDGLcdicHwCiUweU3PzEnsnRtyHuP/wN4oM0FdXd8vGpH8Q3w9NAV//+jfI8IL/xv2WzbACR64Ad++98kqpmTP5jAzKRsZH4PlNVBktPjgo4D4BAK/OqXhU6PN/9ay/khQb8SgTCbUx0100HBKpkvysv0EtBABYIxFAdFCrlzGxdg2GhgfQaDYxOblfvMGCgK9NubCRM7qU5/K9sytnJCXp8HQd9VBIx+BVZ3HO2Sciky9LjN1dd9QkBnzDUVmMjmbEqyRJA8G2i2otgu/++A9oBD7OOedEDA8z8q8OMLq9QwCAenn2xKwjOP33hdJPAKDbpYw7gVorQDSWw66dZdx44+1AZxARJy+UfLrvtwLWVwID6f5P0ZWRAHCf8lFBPEnmJpPryMfSHo0AgOj/zTrZ9wjoly406RsZTSCXT2F2voyZ2RJiiaz0ZZwl5wsF6YXIBE8nHXSCOrpteggA9zv6SFTrLWzfMQsv0HMohupOVGWhwijqG5QKG8tc37Z0kpXlEX/xF4flAXA4Gky5AY1xnm1CeDMQCWNhrAjlPQMAyIQvlLOqU15qQAzKJYi2IrXCXBO6lpoS0fCCa3HcTP95UmTblXuDTviM1lOHXAIAzP2WGEGJKmtL47Bz907RsA8MDWD//n3YtHkTtt12K84963S8/nWvxvbt27Bhwzo0GhUx2cjnqEnxheautfJCAEA3BjpQHg4AwJi7Mfzwhz/H29/+DoyNTqBUJEWsgKZH+j8vIojzJ6UJyYyLf/viNdi9dwdSadL2lQFgAQAifV/4ty8LAMDcT4IAUTexLADA80y9Ps/1YgBgeGSwBwDMFWdlURsZH0V+gJP+iNzI1NG0fcYQEmXsolpjPMsIqrUGXvyiS4R9kMrmpEllscHNmSZlzEbmOWHEHyl4HBnLRNU0VnZhtk3ZYgDJTu2V9qcF/N1t/O0eedgAgNGeLrfnhhuExc2CFh76/pcCChaDAAe+FgEASyELG6Ao4tk7jmbx6d1/PUBPTYzCG6h9jP08FpgJN8T9Yy02kQYAUP0wvzUKUe9D3o/peAqf/Ngn8b4rr5L4uhg1lmQ+cKFmY2skSP20B0vL7IgZ5czMtBwfXjPbt2/Hl770JZxx9lkKDJLGJu6vIY+FECWf6xkLLf5JACAsE1CJgBZwlinQmwCFJA9hgMheo8oAaKMj8PZCF327lvJPFhHLffEU0SCMtP98LifHjY1AJpUWHdujzn84dt21EwkWIL4vBl61SlXOGYsK/izSaauHB9eJZBzFehW5oQF85l8/h2SWcTSeAj+uav/D7A9W9JTR2CJDllPxcuj7vVCKZD+/rU8EpLXJHAJg/c8AAAr+KQOAkicWEjT5dZ04Tj/5QUi7KSQiZBslhDZapzt3JgU3ncKTnvIUTO/fjxu++134lZqAANkU9XpsrZZ//38uAADpzCIFlIa2A0pDIskYvveTH94HAKwAADhktREQp3+GAQD4cMsAyGfy+Pm3r8dXPv9vGM4VxAw1JtOqqMbg0uBUUFwZQYuhCtkEL7jkpRiYGEO9G4D1pcpUVFZFLxXXGJrRm+HQAYC2MAjoFVQs+ZhYezQufPZLUG9GMDgygWrdUKx7OeV9JqRFzeR334sAANcmXReMjFQYXdpSysQwyhg1+sowHlBBgJ7HiTC87ADADKKsISCZYgYwsAwALQStBEAnpwoAEKCJUliBDqVSfN1ugHi3iW5zFutHknjuhY9HOu6j7Zdlmuj7uhdpBsvhJoH8L+n4F71NXtJcd+zlYw0thZUkfgpq8Od3HWSGhrHluBPR4JafzqLBWDwxjLXAwaEdg959aPY5To9jLnsKD4VCAZde+kqh/nNglc1kJA6Q542SgF/c+As8/3nPx/Of/zxMz80gkUqg0WqIQTlZssKoIljguGi32mJcN5AbxOVvuhy/+uUtSKdocm0jz5cygl4dACAzWoehbKQj2LxlE+aLRYnuTjJCzxdyvAIAZHq5jkiopacg84Wyl6iDSOAjQ68+fx4XPOxUOLFpec3J3Z6ACeMTSWzYMCpMsVQ8haDRlkn9939yq7AgzzvvASgU2JZVESEzuRsXey+pBWUQThFTIICNghIJdJ00PMQxXw7w61vuxOQeAmQ5ASMbDTU4bng1iRznZ9TNicNdHjNNL2tHm4inlPrfO5ZMByAA4OlwSWtaq9zheqEvRWFVIt5BgpHytQb8dkcYhbWGB8/3MTwyjEw2Da9ZRSpJMKPJkbIYAG468ghMTk5j/0wd7S6N1JXuz1GFpf8L69kyc6XEsB4X2j0Ks5wAwOJCP1xArnZZ3xMAAPVotvAXc51WqwcAWArr4uZFCm7z5lYr/8LNjf09+jNO4Uj9Z5PNCaVBaIUqbl6VxhHUrbkRaXqZtcoLSvPfSV9UdCtgJUhzG0M9lvdrtHjzxTnRXbHh3L1nl7g6Umc8NjaIy175UhTy1Jt40oySXcA4DNEkGXbEYgBAHZJ4RdkYuOXP0nIMAL0cuBklUK408cIXvBhDg2OYn6uKcQebZ9UvsxjnlcKt3hMAYHZ+PzLZBPwWp4eOTF2dCKnNMXz60/+CX978G3ge6Uy8+RgpSKfPptDO2NDRA2B0lBR/WULVFC3gpFTd2EkjIpLo+y3RNZUqRWEAjK9dgxQLasbdeA114BfJCKnCjCqhvNbDeec9HCeffKrIAfKDQ/IzIqjJVAoDQ4Ni9MfYNmn4pPnnueznmPPYWEBAfkcIGV3MALARa+EzsFrRvvix9vWXusZXvP/0zl2A0C5+/FJNv32M0NxMAWnv+RUff6AlsaE39qfPApqYKb/qjgzZ30h9+u+vT/i2G3AYoLPHecXPLw1koN5/dpwrMjNHtOa8F+OUpsSTOPchZ6BRacBvtlQ/LNNlFx6h1t7EeeFmzhXGa+lkjLp/Xqdkrnzl299CUCrCHSig3WLuuyYOyLVgC2kxWGyLrtYhZCvpIBofKJRdpgpwQkTalkXYw34Pi70fNFC2n4DCzTPSRZMuwGIu06fIh8GIlTwAeGYSrrrxM3OYBQaPHVlL83PzePQjHyXNP4sRPpZOvfUqtWhAKpEUY8OYq3GmbBzcRByTs9N4w1vfhGc+5yLMl4uyAfH4kCXQO6cmF1fus1DihRTN4rkScvxfVDDr4bV8OrmA/0cAAK7NYQYA1xoCANn8IKb3z+K977wC3/rqtUi5dDmPw4klUKzV4aQZYefgrHPPFQfnG67/Hibv2gm/Ukc+w+zhlU24VltL/rsZAIf7+qu9f1bQYsa7CABwaH6bjOH6H99wHwCwAgAgMhLDAADpt6YqIgMgE0sgE0/h41f/PWb2TCJBKnPTEwCU6wKnielsFuVyRQzhMrksitUKoqkEXv2G1yOIOWhQM2ui/mRAIs7x/NY31WYbdIgeAMKwTERl+jU0tA5BJ4lrv/VTfP4LX0Or7SKdHRCPIFnaLQvALNF2JtnbAlcrVA/x31dkABigVyi+Zp2S1Uj2AYmz6E3muNcwRUan+rpvW/DA7jo9zTVBAEkFoaZXDQEtE0D+ZnyvJL2IBqVSLVKTTEq6miMyLi3W9ZCMNFGZvQvPvfBxOO7oCXSCIqIRJpZoQlWnzWZmZSPtQzx0f/JP06hb/dZUBoWSVfuvbAq4cfiIYsvxJyCZG0AQcVFttlAYGka5XJb971ABaB4gHQCp/xklt/wiANBsNGTg8IlPfBI33fgLeRz3YRr7FYtFicYeGx3HjjvvxHuvugrjE+MyXCRjlp+GRoBTU/uV/s9ag/5efheZZAbf+dZ38dF//ChSCWbDKwCwcMpvO6rVJABsZvkYZQlXa2UBACq1CsqlKhKJlFDT6S3G/oj3O6P/aKLOWPUWh7s0941QVkTQqoFswsP5DzsZXUxJXb5/siVRggNDLu53v41wna6wOBuVFpqei+t/+BupL8572CnIZtvo+GW5C2KIoe13xIg9IiwhpiUEypDqsFdIIOimUO8ksX3nLG65eRvQJSsiiWRyEOVyE+mM9mVs/sUHjsMKSXLjOhhTw6BEADdO745Yj53EfoiMcL+lEeD6pdr7hcOurhgOE0ShRxpTQ+KpFGrNhoDgZDtns2nU6xUkYnwyh55AMuFi3ZpxSVioNjjt1zVCrHFCSSQEAJiSI2tGDwBQ6XRPVn5vAwBySKiHNfqn8KSM1O6VmqN7AgBgsyJO2WzeeQNG1IhDG0KNWRONohtBOkOH55joQXgxi0yA3DsuoAJEq/Ef/0GHnh0x6CgU8nKjzM/NqNs/Opjctxcf/cgHMT6aE40H6f+ZDNGeujhkUtdTKhaF3q4nUKlverMa3TVv9UNwwLVFGZvvSrWFdHoAL3/ZK1EuNSSz040mZXKv+nC9QKNuR/TOn7nmk/D8KrK5pLxXAgDUW9P1MhZL4cMf/gR+f+s2mf67blKMskQC0LAAAOUELUkBEAd8M40IaNwRAgAGhwrwvKYsaAQByABYt2E93Lgr+ae1Rk1oUzzmClTw50nRHb3kJS9Do8GkgIQsMDynNE4ZHBqSiS43UGs4mYjrhmkXYwtoWQCATd9iAMA+nj8XA7cQhXfVgnfRtnhYJoCHAADI/WYaeblEDYW0P2VdCKeFNeSLm0yZCJlNS65RNtXmWOhxUNqRXffsYeoxvVmyqAand1TkNYzrPf++lAmh/V3K0aG7K69knR5a8j/16XRsJTJ7409+jguf/kwMFgZ7bu+ku+cLA5Kh3HfxtTQpdXlW/I3xmGm0Wp5kVW/csAGnnHIySqUi6s0GMoWCJHvwPdv3ak3+eI0RPODz+WUNAfk4+buYhBKz7U9gFh9ve76WWgflc8foKL7wnIXZEssdPzmGiKBSrmB8bFzej7jzI4I9u/fI+57aN6U6Xz+QiaLo/oVtw4gZO5fSBqDVDgSJTxey+Pp11yKajGNqfkZiE8m64TGS92Uo+5b91QcADL3VAABiXmQa/V5hbIpmu42Kf8D/AABAXxaZBxkGAPdUAgCCHcUSmJ8toTJTwsXPeQEigfrBMA6QhWKbOdKdLjZtORpnn3sutv3xdty89RfotHwT0SM+08sWy6utJ4fboK9WpR/u66/2/rlgiBePNQOW3on6WgdOKo7v/ugH9wEAy5wkHX7rHkQtrQAAou+kfYICAM35Mt7/niuRcWmK5UjChzXO5NpApg/leTQjdeIu5solnHr6g/HwJzxOrK06fE0xS9cmgSuEAKh2yZGSpN8wCFPRFryyuSxvAkhmZdD1JFe90SRbycXg8Ea89rK3odFyMDVTRjKVM82ZXZuN3Mq0xfJpV5DQrHZ9r/bvBwsA9Jijtl0XUDlq8tMJuGj6i41nDL9pyyDgWig6aWnylTXA5y2c2xmgVzbRAwGArqQjOBztwGWKCRpolPfiAcetw1Oe+DBEOiVEURctsSyfbVKa/3wBAMakKT3aTP1N408AgMAtAYDB0XEccdTRYgLI9b5Of5xMTiV99BA7RAaa7u1UiiUgSWFJ1q8t2WPZtHP4xGb/RRdfjCM3Htmrk2y/wrV1cu9+YeBd87nP4s4dd+LoY49Bo1kXZ31bS0myQIyO+G24kRhKc0W8+Y1vRqVcFWCAd/UhmQCamo8+akwKq9bLGBzKy3CtWCwJAECGJWtz+oT5ASVGUWQySUlU8+g/wVjyIECOcrnqFNaOx3D2WSei250V9nRxHvj9rbcjkezi+BM2w40GGMwXUC9zqBfHdd+9SZIHHnb+qUin6V1UlmufRoEEAGIycCHtv2EcfmnwTvPzJJpBEnvmAvzm1p2Y3FNEOjUMBxn4PhPG1A9FtP+My6NUj0NfSkwlsSYuESxOiv4CAgFKXy0ybUYHekyJ4SBbYkyUxWgsa/uMgIgMqch+Zuwt6xk+vQ2yD6JIZZLIZClFaCDmit65lwo3PDiIqek5cf7nIFeuX9k7jXmoYSRZdq8FAHjB9ZZr/v1PAQDgBN46oLIQpWEWD5JtfsNNi12w7y4DwBbWCxgLJv6NVFZ+sZnhjSDZ2daBXXI9afZH5CopE3puXIyi06GcBBgJ3VgN+tj3m3xW0eo48pxKuSjsAer6m14dl176Cpzx0Adhfm6PAAAECab275PJ+Pz8HFLJhEHXzIYgjXQYANAjsRoAsNQGFgYAKFMpFEZEAvDLm36NRDwnoEaEF7hk7ZIa35I4nmargk986h8RibaRy3MCWEVcnIPjaNQZ05fF1Vf/A7bdcRcadR+pdF4p1qTDNho9BoDX8noAABFuaZ7o7O9EDBLqSKwIm65KrSxGgAQA1m88AlExEIlLRBCb+lg0Jhqh8TUT2L17L84773ycdNLJEv3XbLbAmCOaaQwMDiGXJxBD92He1I54ADDGjHduuAFePIm2/xb+OX+mPhELi/dVC95FFcfhxgCuxgBY6t4JF/WKGhopQ2gaa9+mBSjsZ7dUdf1/ZW/0ogh7en6zyBiDL76WbXH7zam+c9JRbRRS+N62IADXg37D35dayP1PcE60WdrMqt7KEcpbjNnqjgsnlsSFT/xLbLt9m2TXN2oNjI2MyfSaLq3q0mxKVnn/+n/q1qpOuvx7o1FXTV2lLJ+ZAB3BA04LbIb7YgDAspmYLsH3ayNN+Thu9Hr8aByjMX/hc2WP91KNf+/fBM3W4K+lWE6rXYv8pLG4JpPIfdGi/4oaiFG/xvdNFJuGRNQfTu2fxujIiBS1XKPJaKIMiD4J9CNI5tI47qQTccXV78VcpYR0LiumOwIAkOYnEydlMqgpjnHGtm7DJhpLkhhYAIsZa7+50GOhkzP96cLYptWK+cX/fjAeANYEMMwAIABA3xcCAN1oDIX8ECJ+Bw886RTRWcYcArgpVJh1Ho2hSZ+SXB6PfszjJBroe9/9njArGpUSUlHNS1/ua9VzeAAr5+4ehZUff28BAJYBcB8AsHx3q+o1vfcFACAbz6xfyagCAHf94XZ8/B8+jKFMTiI8xW+pzWLcl0ZDjYzj4sZdbtThddt4+WtfheG1E6i2mvK6YlJpAACVIhoPXtZICyagd9MDgM7aTiA+BN1uHOnsCEqlDu7aNYu/e+f7kUgNIOIklKkoww4DAhCQsyC2MXC+Z6/6/qsdLABgG3oVZBo5KePjCLgwWYp1jmEBqClgf+qqZl2qw9Z6Qj0FuM+QhrzQDLAfAygnossoahb9bFbY/JuGTvZcxqbVkU220aruxWtf+Xy4KMHpVhFFwyQ48Zr4cwUAOgLCqphWLYU59Sftn98B9dQRByedchqiCTK5omj4baRzBXFdZ3/CJKzDAQB4/+XzBRkuiNdQtSoxgKwJWHslkwlc8tKXYoixu+Yx3Hv5u1n3RqMxTE1N48EPfhDe9e53Ydv2bToki6uBN687FqpMFWg1yWVwkE6mcdlrLsMdt29HIpYSuEjlz7rW2JQhlQAvjHnWwWZ/TaKRJz20SGenXp7NtholM60gIwwesoNZM3CaLgBANims4qbfor5Y6o7hbBaVuZ3YvCmD//PQ4wDQA6ANr5nAr399K7qRQAAAx/EwVMijXm6h00nim9f9RKQP519wGlLJAIFXJg6qCQC+poQFQRN+py6LluMm0e0m4beSaLRS+PXtU/jVb3eg044hGS8gkx4SGTSNxFmjifa/xwDQwTCHTWzsnThlao4YsXALJzjAY8kFk/4KEvtM09UQc1MaRImtNn5Cvt7PlEbQTJp9DhkFsSTp+wEKA1n5kz4JHEbF6aHmNTFYGECxRLYHByWaRCGDLFOXS28iDHdlmFgrJpHIWuQpLAFYbgG1GmX77+GCILw4him74WZqJYmAzAi5IZkmSop6Q4+VhpwLIPXhZpPjv4dNtLhYhoGAu7sJWKRaGQhKO2V8gzaIEWOCp7Y6zJ3n9F+bVF8kAELnEgBAp4+942HeiCIt3Nz0BNKcpdmo4alP/Uucf/7DkEqSZl9WJ3OLIsqibjQavQ+kzU2fAWA3jwNN6O7OMZAYjA41OVnc8IOf4j3vfh8K+VE0G23EExlEHc0Ibnfo9EnKTg1vfPNrccJJ9xNJABkA6URSmgb6ICSTGbzhDZcjaEdQnK8gFk+L/p662WKpDM9vSUPFY0uKkoAsxggt7AEQjUYEAOCFTgCAEgCy6Y7cvEmLgAjjgzwxL6LrpufRCI5T/gwufNZFYvrHu8xrBVi/fj1y+YIsmLxeSInRa5VTPN61C6fPi4/f4gZ48b9bSl+4AQv//e6cj0N5rE4M9EoONwvhxXypn9v7RgxDQgCAfR3bZK5EIbfaddu49oASI6/hz2X9MDQkNoFsJO20nPedwFohvfsBx3cxFT70AFsUSpPORTnqCtItc2xxjI5gfnYeZz7kDOSzBaH/8+dpmnK2eP2Skm83v75GSwoCGTuT1cJ7tCX1r9L0ogIc6eYgzoEm57mfprD4XIQ/U5jdIM9fJcOT6H54PQ2vv3yfLI0Feg4xO+zvWw5UsJu8WNtEFZxj8SGUsSBAqVQWsMMmssj5USi5N6Hi5+D5pKFPqVxEbqCAvVP78aX//ApGJsbEE4AqyQQZTGL2Z0is3KCMezbfh3WrleNivpWZYlhUCwr8HockBADc8xIAa67FGECaAHLKwx1eQWGCvTHxAGgFXXGDzucGUZktYuuPf4a30229UsfI0KisPwQIhEbajWB83RF48l8+Fd//wQ3Y+vMbkU3EEWmWJf5IwBBOwUN7HgGkle+/fuLEoawd98RzVgMolqobwveHNkxdkXJxbeC0ijKvutfA0MQYvnn9t1Fu1lQrTkMkudeZJmEYN6vEAK/+GReyZxY/Xgo+4xHSGwoYNk/Lo6mnTqDbhkYrvXK3DRekYLcwP7kTbpemVPQOt46pum4oK/PA63fBPb7C+sffRfnO0PAwiuWSUGFJ5W81myiks0hFY/jI+z+IoNZAq1pXw04y7sTYuCuMHoKkAdfhZBylRg1uNoU3vv1yTBXnkRksaJHeew/qaK2nzAwm+Pl7E9ClAYC5mRlUi/OIkJbOBZ/Gafyd0S5aQV3YQfF4FvVmF+n0iPgBvPvKD2Fqmsw/1ic5TM/MYnR8FOVKGdlcGjMz+0Ujzfvwv5UCsPoFFPr4toqz78n8v8lTlzVOwE31DJB7x8gE9O/6vJ7rP2nRXP8NoGCBA927VQIqQmf5UgCADQEHN3qm2nAYB+j6qBV34YXPeRLWDDkoZLrIJNqolObhRlN/1gCA06FWm07wOTT9AG4yhUrDE51/naDuQx4qjT8BAQsOhD0Z+tGBB3OhLPWYJa7f3v7I+yGNf/6//4StW7eKdEfksiJZZv3aFaYr6+BbbvkVLn/b5TjrnLPE94fgPGV9rFekZ+pGUC6VkcvkRGLw9a9+Ddd85nPkSBpDTe13+Fzu/bOzsyYFjKbccblW1Z+towlLprFknc3Llvcy5Zik2WvUn5oUcpJOCTD3tnqjiqGRQTG1EwkA1/J4QgDJWKeDgUwHwwMNSQFwHU8GqS0vjp/+7CYUBgaRzcWxYeMQMukkWvUOZqaruOFHv8SDHvRAbDpqGIFfRDeoI8EoZQoBAjIVAzFu70Z8WcuiUaacFTA742PH7ip+evOdCJABCJ5RS4+E+GJQtqA1FfsVnhAOhelZRrYDa8AkXPZv/K8TyPF16fdBb6BWG76nnnCWD9XbB6VRN0Bm10G0o0ac4j8hUoU2OvzTITO1g8JgThjh9C5gnSsm0Ya1LsCKsW+RoHoT6WgjB6yJoxhdytDFpG8x4t6nF0LQZwAsd/ku3uAXTwTspnioAIDugVo8h6mz/H+bix0GAOzvEVQlRGU+lNvPIiGCihgNLS9wbRIj4pLLZp8NqwIA1OtSv0uDPL4/Lrr9Ir5/bPquotlMCrMzU1JEjgwPYHRkEK//68ukeJ6emsTAQEoAAP0KNaOhTbU35RUQINQ0yF68cgGz0nGRdykU/ARu/+MO/PXr3iwAQLnURCY7CJ/GITIx9+BE2yIBeNVrLpE4QP5/y2tIVJgcM583RhKXXfZGONEESsWaJACwReGFuBAAcITxYGsJmSJTZmFSAFhUFQZyPQlAuVoSmg0BAHGINgAAb0KuNo1GS87DOeecixNPvL/4CnCyuWbNWmQzWcQT1BzRWZPSDbthho516BAudb3ba+OAf7OIqXm+Pf//kwCARWRXK8SXAgG0ZtWpUbjJtJ83XKivtj6EP7O9r3pUUKH1G2p/6IWkPGIheMgAAHsr9aoQ43CCAE5UMuu5SZFeduXf/B0+9fFPiRaOAAEXZa9B51ou9sygVT+AnkbLLM4yYTLJAAQAmMbBhZ+PIzOFn7dQGBB/iT5FXT9c+HpZzGCwH78/4e+JJJY8xGEJyuLGQPSLkkF6IIU8fL7t+mnXavtvpPYGnMy7TCnwhNKYzeZUChBxeqaFqv3VXsUyqeQxLP6dDupeHYlUEkdu2Szmf7sm92J07ThK1BPHBKLorW0irQgBANZEsgcAEM0WY1iTENDLJ+43//1X07nNoWowl2MA3B0AIBJLCtMo91/gp1dt4NSTTsbE2BqNH3ITooHsEEh1YigMj+Lhj34s7ty5Gz/f+gu0mzWk2nUkTRa4ZQPZpp//vxKAzuMQlowcyh54uM9Zbd3pFT6LmAo9gHIFAGBk3Rp8/TvX3QcALHOSdDDvyJ5G8IxJQxIz2gUKqQwifhtXv+sKOKThkr4cqnPURJNmfnxeACfGGO1oAAAgAElEQVSVwGytjBNOOwV/eeEzUCUriCwnRu72QFrTrJj7V9aTVQCAbjvA/OysAABs/AkAEAiQdV/mJi3EkwlUak0EbQ5h0sjmx3DnXdO4/O1XoDAwgTu278Ixx56AyX37pFCmFJOsRDYrTC661wGA0Pmx03qzE/T2AxngGFYT/Z/kvpbJXR8MsI2+rR4lGpDNG9dfwxLQfcOAR7IkGsaAMES51upQSjka1EBzEjmPTLyF+x01gqc87mx4lT0YyjnwGfcY1Rrqz/FLmncaWcdcVOoNpPMFmfB3o3E0gg6G16zDEZu3GEaARh4TBOjJTsyg7nAYAEsyOEMDQNbJP7zhBnz2s59VGZ7cN3q+2HDOzhZlz6ZRcaVSwWev+az0KmQJ0HeMXzMzMxgdpueWNn6MDtw3OYmXvvgSpNwMnK4rAxFKELjncFgmTASR1CqNfTkAgHp4rZ1YmbNZ7siaQEa0MlvYI+k+VW/UxNuLLAEFAHxJWCDV3223kY7VceSGCE65/xGIRdkTRuB5Dn71qz+gixjyhRQ2bR5GnAaCnoPifB0//OGNeMADTsKmTcOIRltwnbbIn9CJCgDQbnPE3obfJTuBktUcWn4Su3ZWJEJvx94a2mAPpk2/uvzznrOsGPYb/OYguC2fjXUg01LoZ+B1fekXuebGo3FE2hEEXiASADEh5L1r+wNDnpD/lUGvAQDERZpSStv8mz8jZFqnkUwnNOmlzQGUSiN5nqT/bJtocwMAGDqsiXfU/cFO/a1Enc8RT4aDAQAWLwyLN/zwhDSMlIfZAcs2D6ZYpgRgMQBgL/SlTNjs690jAIClRGjlbibecuZ0+kcDDZd08YTGXXVobqfOt7wxZAJrpnjymS26I9tSB41aFcNDBbS8OiLdAJ/+509h3+QeTKwZw+zsFBIJMghWK2LDk8KFhfChFr+2iCbCTBSp5QEvfcmliHQTqFZayOaYjUl0MS7UHW7UlAA853nPwCMffT4iToB20JKbTbwCOo44/7/mNa9HJjuASrkpBoBcALgQ0Bm0RQTRFCsKAOjFy8afSB2Pr5ijGQCg2WyI/p8sAN5sG486Uh2inYhhACTl9es1uqQm8MIXXiy6fy6IZAFs2LBRDo+NdJOpvzH9k6LGuE4L42LRpGWp/w83xnbrZSNkZHvL+lWstLmupNE+mE3ZOo/K+VyFDnxAsS56a7oHLy8BWO01wwW+PtYY7EnTqK/L80szPH6pfk3NY4hkcgp1OAAA3eVlMaTZi4AAEWSSaZm61mfncfaZZwsdC+0uspmcLIbF+RIy6YzRbVn0x6CyIWdf0WSJTIgbUVPu/XQ6JesBN9hGvSmsk8UFaBgMtU2cXRvt5++BBCbqablzHV5TdYnqsz0kBrPFnPoDWSz29S2D6oDfy4lzJCKFfjqXE0MwggDc/Llp8POR+t/TpJqNxF5iOs0iE6chWrV901P4h499BGeec5ZEE3K7pKaY95vVCAt1uAcAKCeAa4+yMNT8z0639FpSY6b+8e1TD/sSgNXWzuXvonsCAHDiZBYRSWkjm0jhZS++BLf9/g+Yn55DPjcAzyeg7CDCmNRYAg88/QxkB0dw482/wr6dd2Ig0kLSTPF6jAtjgngw9/TB3p8Hs5YcymPuKQCApgpkAFBykkwn0WRU7BFr8Z/XfeM+AGCZE8O7gRPC/VNT4m9DAI/VtjUA3HXHnbjmE/8kTIAEKejcC4XRp8acPN6M1fLbbQSug2qnhac99yIceezR6DC61Kdxlk6x9L7V5tPWDj1zlxUYAJ3A7wEAlgFgAQCu/wQQua5SBkDabb3ZRhBEsX7jsfjwRz6Nr3/z+0inB1FrsA6Lid6XBsAx492j5Kf+unAo1/A9/ZwwCNBn0BoWZ1Sp/fy5aKM5re+xAay5s8oB9DhHDGuABoIGCOi5LPQJZOq9QERFQQXhhtEWwo2gUZ3FYC4KrzqJV730QqTdBtx2Bem40oP/1I7fPX0+lu8/xOcfsXgM8+WKmE4ywZWsrY4bx5bjTkCMJnpm+s/9Ug+X8as5gKl7KO98KQZAf4DIppxeYFdd9V7Mz831rh32R4l4Uny3/nDrbZhYO4Fdu3ZiYmICn/qnT2Hv3j1ids36pVIuY3h4RGprrhHc47luvPC5F6M4XUY6nkG1WpOf2UEOX581tSSFGD8ePp+1vkgte9IAemQpy5n3MpkABLhsKgZ7AEma6nZRYy80OigAAB/HyTklALzqCQBEgmmcenIBxx49Ckre2Yj7QRTb75zE3r3zKAxkcOwJaxCJsLmOo15pSeTu2NgQkikOJMvodpTl2W0zEpBJcgn4bQ+tThMOE8mcHObm2rjtDzPYtn0OVY9u/mQSc+ihdHortRaAk7cU2X+Rjgwh2Ydw7WENSKyt2W7Jesrnx9jrdBz4DV/YphJB2AMSdI2icXPvlhMAQGOghSlOEIVAgGMBgI4Yz2dyaZFg2cG0uAl0OmagpWQsGYirUOr/Z+894CQry+zhU3WrbuXQeQLDECUZ/pgQVsxxdXUNawJzZEVEDCRdEwIq5lVcMK0IiovKimF3dZMYPkVRJMMAw+Tp3JXr3qq6357ned+q2zWdphsW/t9Hza9/3dNd8b1veJ7znOccyY+0FUD3bdEmEMxBneSUGaGuZ10NgMWmbpj2Fg5A7c+2AtGfHK0UABA6sOm5t5slq2b2eZl4h2/hgCMcuq926ZF+ooJfpv3AWMGJdZWI0rUE7eH70BYBtSlknyqD63ACZxxEQ+JnnBhMiDpo/09vx3kf/RCKOSYeKuagDgTa47yyW/igsz+vgQFAETGHliEB0qkiznzfB3DnHdsQczKIxzNo1NXCrNX20Ak8Ef977vOehle/9hUCCPC9J4XmwzGMY+/eSZx77odQHBhBrUrmBEUVuajYAjDXBQA4rgQAZLNh6yLHuaVIrAUA8oWs9F1TBJAaABTF2HTQgWJ9RgojWwCY7FONkxYaRx55FJ73vOdLQrZ580ESLGh/tYNGk9UF2pWxD09bOHjj9eN776fpLBTULsQCYKUy3AMfZgCs7Houn7QvF+AvBAAs9xi7djUBIvw0HwBYyePDn0/uL+UKZTFKcCPKyJpAy/9D/WXckZTxyI16bQwA2kHyedjXFrQ6Mh9Z1UI8iW9/5Wv4yIc+guGBYcxOz4qqLpFPbn4cNwIDpKnpoWcTSd30LfN8dm4GGzasV6XWRk32A20FIG2VVpj7BlDhJF0BEKXhcU/jY7ugqaGELhWAWRtUCQYt7daMpWDvBFD6AIDwXA3bBtprZvc66tnw7TeNAjGDDbKx2HunrgBZE4Va0KGr5KBABDMKHlbRDjL5HH76s3/Drok9GBgewvjMFHLFvAB2doeSiqWsNmpE2KaAUP+hCYRDDOOQQOP8IP/BAgC0InHEaJPY9BD4PnZv24FX/c0rUMgW0CYrykmgSTZAKodyo4WNhx6O/3Pc8bjjnntxy59+j0yzjJRYWer5s9h5utT5vNK95v6431oBAGUnik+rVLjYN8meTgaH6w/ahO//+IcPAQBLXDiuWdJ1i7Zlh33DTJQRxY+u+gHu+PNNSEUVACAAR5YAz0Jx7WAM01ES83Szivy6EbzlXe8AKHQco9MObae0phEzFsna324U0w3gu1QLQNv35gEALlshDQNAbco6qDfqKAwUBAQgqjhbomBXCunMCM4593zUagF27p7C6LqNEi9Mz04jnoiJRgn7mh+MCaxN4ZTBpW47ttDQtXqNxlQk2QKgoYPHNFjoscpA3tgCWr0AOQ8EINU9ucuqMiLR3Uo1GRqdJpyghqAxjacefwxe/JdPwsT221HMuXKeraWIdH/sKf9bz8mZT3E1auDEE2mh/jvJrIAAFP0bWrdeNAA4lmoLaM6gUEm3P3bc//e+GACgM4DnQT6Xxbe//W386JofiguRgHjCDiNg2sHQ4AjuvPNOWQal0hye85zn4F3vOh0soBHYZ6sMcyqe6UyI7eP/9ac/w3cvuwrF7ICA/7ZYwJhDWw/19a2SvT6OxT6N8VTDSNuELQBAez/G9wLeC+tFi6TCAKhVMTQyiDbno6MMgIDMyqgDN+igVd+JJ5+4HgdtymnRPXDE4m5qqo4bbrgbuUIKRz9ynThYxCJptBodJN0UXJcxfQmtVlVcGVTY0IUbT0n7pt/xIb6lThLVegzbtlew5Y5Z7NpVRQtJ0TvjXhQu3Oj7V2a4sIalBS0qVvBOgrkbk/kOGvwMbAuIqPYP/MAAAD57ICVJt1RnYTaKbpWlUEXgdNQpRBgATOyts5swAjqimZAt5IRJ2eLnMJp0BB2o4cLX0PBbRQYlBzVTiu+d+Y8yANTKheNKdqJcR8bBVgRwqQAjfMj3/xxWMbeJxUoXgQSEfQAAH6u9JlopFKX3BfrgtFJk1RUXf8WlAhQBmdrqP2x7wqUKYyptTBZ58fkeSFPjTas0mtTYoF42YxvIGEqj2vh1UMhlML53J05565vwmEc/CsV8GrXKHMpzcxgcKEoFbDU32zrcJwC+X08llTmqTnaAdKqAb3ztClz+re9h3dhmeJ66G3CRS28PqS5BHcc++mi8+32nwW/V0G41hW7N9RGPJ0RE8PNf+BIKxWE0G1zBesBxoyIAQPV/WoZZAMCOmwIh3HQUUGHFlX1+3DBY/W9QBTMREwCAvTAEAGgl6MSolhoRMa6TTjoZGzZsxAEHbMLI6JhsOuxlTiaSAgAIoplwhR4lGg7SckB9iR6DY6GqfzjpWogBYA/ihQZ+JYk059BabmFRlvDr2Z8XoxBb8MV+/DB4YZOQfvBvsc/YVRg161ks9syakiq/afHh4w042U12JHBZZQuA7BWGFkWP+rbXQiad5ckizMgXPe+FmNw7gVbTR6PekIS2XK4IdZ9ibAQDiHILbkoU265dCwAI+ss+dhc7d+6QDXZwUHvjhcEg/XiayIZv4bG0DAB+Ro6DTchlrzQid10RxQUGmIeyReXtd3s3GzpYEUU7juGDzCaW4bnL57GHeSE/IE4A+TxFNz2p/BfzBTn0Za8zgasN/BUs1aCTAoxuJo7tu7bjo+efhxe+5EXwOm1UmnUkMmnUPQra9Fw25PqbLldVEefBZ1F3bUeZv576GQC9AXqwAAA+YihXatgwNibK/vRlf+oTn4Q4NbgbdE9Iod7sIJ7OY6raQGZoFH/x9Gei1g5w4x9+i8aOLUiyPzwkBLk/IMBK9pi17C/LPfa+AgDoAkAAgOvUTbpiL7fpsINx5dXfewgAWOIicA+yMYtYjkYiSMZcRLwWPn/RpxHzO4iRGaX+dBIoiqoR8TsGiFS7dl3smJnAY5/yRDz/FS+FL5WttlacJEQQnXB1OLJrv1t/CDNw9tUAWJoBQE0HoQWJ8BW1ftKZDHLFQdxxx7046OCjcdvtO3HGe/4Ohx3+CEzNlAWwlPdlHIPYz/xAAgD95Zf5J4EJwE0iJTueORulL9sCAKwSztMF0J1dwHlzPkorQJdWbUAYoaRr/BA1YnbCLJZklX3rZHfQbpYaG1Vk4y0kOyWcd+7pqExsQwxkaXJEVxmELrc5POj/HkjCWKqUURwcxly1gXobyA2N4qhHHotGq4OA9tKSuFmenRGe7YIA80Xy9v8jLwcAtFHI53HXXVtwztln48ADN6n7gIk9WMvKZQtC82dLTK1ew8TEOL785S/j0EMPkVyKTICpqUnJcVj9Zwy8a/du5NMFnPKGt4tgngjumviEc5T3q9Xq3URfznv5OwsEpqgj85ExNHcUtWMmACAVaM5dpgBRAgmM7wNtARguotOxLQAeOqycxxwkyc5t7MCTnzSGzQdk1R2XNH7E0WhE8Zvf3IpoPIIjHz6EXJ6OJhlEOlE0qzXExT2xJq0BmXQKxLTIaCb7gOCO48YQTTigA/TOXXXcuWUGu3b4qNaoh8L8kjmKaVOVBaz6Q2rxrQUyof67DuJJR6xLSdfnGeVLCybt/GLCAAi8NryaLzoAbAeQPdMyxA1wqgCA5h2EKnT/MnanRuxUgQAFHVhIodsTi5+WMcWfKYDOMVBXP9oBqmubGgDoTsTcVqwFuFHxfqz+twK5HgIMLAcA9E/olRz4K7mPCf8UYTEMACvwxwONE5fBDats4b5/uTwGmSElSpKLJVbdcgAA6RCkwmlvvxFGkPKkXhdODNpaEBHjK9k+zV5ipdThfQAAsY5qo14r49HHPgLvfffp8JtVtJo1uLEoki4nNpEwqrwu1YO1L88hbPul+9DqKHAqPMGJQ6QqjT/fcBve956/w6YDDkel4iNOGz85gfgiPoKohw0bh/Dxi85Do1nutgAwPEgk0rj6B9fgh9f8VNT/vSYnItsLuLAIAJQMAKCHd7FY0IqmWXiWAaCIIwQAqFTKAgD4bfYJxsUGkABALB4TACDqxOE1A2w84EC84x2nSUvGuvUbZFz5vqnAy+umYBKp3KTQ8VA1bRxSne0FEPsDAEgyJvNugQ18P06B5dbKcgG+pUAudr+FAIZugiotEfN16BZLNhf9SKav1Kq696rPGuxYwRJZNyQmkgJJUMkcNrYX1QZH+7vfkMHC9csKFVX+6USBpo8bfv8nvPJlr8DwwJBU/+l5m0ymMDk5hcHBIUHGpYVHCzNGqK4nl2rFJqnA+rHzz8PTKdpJanKzIcyUdIYHjTIJFrbQUVaFBTL5ecNAiF4D2r6E6/f7jjJRe3tNwo+397TzZzGgivunvSZ2z+oyEfw2SpOzcnBx72PQ8Jtf/1qCgUTcFQBNLAzFWswg/gxUDTpOsRovaCKedvHDH18j/cKFoUFxAMgPFDBbLgllN5y2yzzpDrNWCLpVRbOWLAArQcS++Io83YMFAOg4CdSbTRCA4iniRhx849Kv4fwPfRSbDzhIgpiG10EslUep2UaQyuLoxz4OGw45DFtvvwXbr/8V4l5dD2tDDbZzZbE1sR/by/1+1+X2L/sG+ven7rw1wDkBALac1Ko1AQAYAB185OG4/KorHwIAlriKXNMECcuiHu5Ksl7M5rD73u34xpcvRSYaFy2AiKk0MGYStwCJOQNE/QBuMonxWgkved3JOPCYhwEpFxUmGaw6d0RnWgAAEZMy+5U8Xp5CVdT1trAIIDUAyjPT+4gASqVOeoQD1JsVZHJJzFXmUBgYQLVGd5E4Nmw8Eu//u4/jtju2oVpvI5HKiGUhnYSUBmsqaPf7TF/4BZYEAERF3Vh0hXRa1OFE99MgQpYke6Wjhjqtib/2+RuxP760of+rHkBPQLBDsTJSsin4J4m8+kBYH/uWiGp7yKXiiLWraE5vx2lvehWO2jyGyuxuRB32SFsNqgdoEB+wl9WDiG2+tPej8N/4TFmS/6ENmzBXrSNC21uje8n7KnNNe9457mrBtrr4266ZfR4v562JLsXcQ4sN55x9liT5rGqrQxrtt/lonU+7d++WNcEzm05iX/3aVzEyMiLU+3K5JMWLSrUsbKHx8XGsH92As04/B3fcskWcsmz+Q1aRtSa0DBZbSKBrAQsnuu9odV/ysaj2ytMuXYdD+X7UA2OOzGGr1ioYGh40LQBMnimSSyZSFCyvxoJxPPrYJI44dJDiRELjFzPLlovrrrsL5VoZmw5O4KBD1iPSTiIaOEhKxZ/5YlmKlOJs4gdoNPieXHEgipH1EA0wMV3DnVumsHVrFXOzSSDISuwY4XXll1g69gBNYeSZ1sRoXCv/MZcXJFCaviqSSTBC9x+HQEeTAICHjseZoeKLynm0Fn2mWGyKTeHyiGXk6ncFaVlAyeQziFD3IKCjEt9hG622L+yCKBkErOrzHwdaWgzUwl62DWnFNfehXgAZsHRm62ib0bIAQP8Bv9hB3r+GVxIY2GVjAQBrp2UBAO1D0QA2HLzyPcgGeh8CAHwNVsBEpV7mrtKXRc3SdRVxE6gl9F4CFQtUACBEIzbqrLxUCdfBBed/BKmEg9LsJDauG0V5bhqEqUZGxlAi3U21vBfYR3rJf+/vugHZ29oAAO1roZ0ZAYBGPcCrT3ozctkRWUDidWnUZoPAAxwf6YyDS776RdQbJWkBYIUg5riSeP39Fy7GTTffIdaIvq8iWKzOWwCAGgBMvi0AwM8gxxUTUdoSuap4zhiFQj8EANgCQOoLq7AEAEj5Zs+WBQCcaBIveOGLRAAwkUxJuwH7mXqHbI+KLguEY2eurVK5zWe0IcwibJP+6n9v894XAQ7P/WUT+GX69m01cLEzcqEevvDrhxkA/QwBziIZEUPHDwfrYSBgsde2lX9b8e9VMU16RraHqXyHA0VJIS0aSk2IVTIA+CoUqmHlsN2kwBR9k100Zss498yz8W8//VexYeEmHKdAiwjbqa4FqcbJdBoNCghyPsi80N1c1rL5/sxnPwNnnXMWRjesw+z0JDzfEzHQQrEglXO6UIQtdDQoNi4CBjUnmGmp/2EwUwwyaUO4RPxgNVDCrILu2jd9/N1doq9FwLIOuoBpqA1DABn65HrA8LqNqIyP4/Wvex1uvukWuWbpFF1AqOtBgU0GPlxHjgTcFgBow8dsbRZvPuXNeOvfnoK5agUBwc1MCtVGHbRy07HVepbVhwgDAKIT0u1ptZUvywpZCgDQfVcP7NVVsO4LDQACANF4HPUKwd0mRosDqJerOOExx6GYG0A8StCojWgiizprbtwrh0bwxGc9G+WJ3djyq/8AqnOm17LXKhJmATxg8fEKXngl57xdE+Gn6wcAKGjJdUwAQEAjJ4LDjjkS//idyx8CAJa4DsKgNAwrBrMdv4XBXAH/9qOf4E+/vQ4uz9+wACATeKpIsyjU7iBmGACRXApvPP3tqETaiJF9R+cTti511FhOmQB61jEwZc1Pzo1QsrIQAMA01gIAFAGMSRJFP23qtsQRjSQkqUHEw+BIHnsnd4tb0NDIBpTKLSCSQ60Zw+nvOlfowJncAFpUB+c+nCADcHELzRVM3zXfZXkAgG0OIYBEinOm4MPvjLGMqrqsCSMOaBkAtA6U88T2pFl2HdsGSK+GAqxi+SenuRbELADABJZU8GIuhXZ1BtH6FB539MF43ctegEZ5HF5rThyd/v95C6Sg5CaSQv9P54uIZwvYfNgRYGsXR7TD9SLVfwULtH1NDAPNqcbYfS0iikszAGzcxNj4P//jP3D11VdLosfCViyWQCqZw47tuzA2NibzZOeOHbKeSPs/4ogj8Ja3vUV0iwgaUBRwamZKQX2R34ji2p/9Gpd86StSHOHjGauIDpCc/bQRJDPAghGk2rfhe9qypir/Gr85pNjLwa4N5xoTcY5qmyTxr14LgHUB8OAkaDfeFheAjDuLgzdXVQQQtFhUlkyrncLNN+3Btl3bUBxu4jGPezjaXkwq7KlYRIT/ml4JntcwFoqEE5LiQlYnFcBx5AzZtnMad909i/EJMgSGEI3kwBCFhVoVYlexv3ktMQTlOdbs+yebMcY+fVXp10q+9thHyXRuk8XQQqvuC4MhRnAupFGiLTuSe5sMroNY9/V6gJ/eT/dZnoWpbApBNEA70hKmFIu2bMum0HUsoOBhDwDQ4rCxsyZ4IaUbAwDQutij+J8yZKVRdzkGQE/ERLeI/iSiP8EIB/MWNVpqc+H0t9V+tThQUS+KAfE7fyc9xNJXooJuFgCwh9+Sz7+MjQ5VwKWXQtS9PfXOlDKV0ioYgFOcjmADAQDte1FUV/vVe2qRJNcJ9V8uABdGGx8492yMDBUEIRss5jC+eyeGhwZQr1aFhhGLEckLq7qGP00fAMA/dTn/ZlGukQFAaj3p0Ak3KzoAL3vpa+D77BshuqcUHxmJwEMkShZAA1d85xuoN+ak74demxQjSSWz+OhHL8D4+CwaIuQDAQDapMGQAVCak+tMpIqgiTAAutYVOpa07+CY8+/pdBJU/+emQeQrkU5g46aNAgDEEnG1ZovFURwYw5lnnSN0/mJxQCq8qVRaNif1Wmd7Ag/Jnno7FxV/z81roQp+OKjtVbQ1aZ13E3uT/hBALpLcTRKwZRL8xSj69nVWAgD0v99wgtifOIb/z42GFlBWMCRcTQ4nsYuvLz0QbTtMGACQ9x0o5d222NiKOKew9EEaiz0LV1qdgIUShYXfA905XCQTCXi1pij9d5o+Zidn8JhHHot1w6No1BoYHhyWZJ2MkFQ6I/OQXwT2moJQGdRa2FpEXpVOxX+Xf/tbePijHo6Z2Wnpw8oX8pienjL7AucR9Q20ZyAMEtnx4+fngdz0VNeEgKJV9lcqK+lkiyMAdn6EK/x2bslWbx4bvq7h+RC2UbVjKMg2hWs4/ctNDGYL+OP11+PVJ70axXxRZi+dEjiuosYvQb5WISxLi0EIfWu9qI/vfP+72HDARqn487BMpJPyM0GSBgEE42RtAQC1NFVRGgI2Ag0YRoScMQYg0vNmMafEnnvzantY7YGs78VIGojPbwdRou2gdZtSaDmX5T2Kp3dcghqParqRGBpND6NDwyjNzIgY4GA2j1Pf+nb88r9/iZHBdag3WghiSbScBKqdCGYbHl580knwG3Xcet2v0J6bQVCqKI3XZXU2QIs2s/zHvr1QJVBaJ0IAlVRl13xb7XNoj+RKboszALTXkgBAwo2jWqHeSwxR18HhxxyJr19xGUrNKtpCh4w9+GwARa1KmVSSABs69sI2gCyFmfOBvZkywVdvA6j7QFR6e4cGByUNaVRrKGZy+NwnL0KjVEGCzihiiWrOI3Pm2rSZolAEBNYduhknn/4OjE/sRpTsJrNqhfrP/dp872rGMJAVayldsXrblwEQi0ZAG0AyACwAwO8EAKICLVAkjGJXcczOTSCRioHCrolUFjNzdTS8KEbXHYJLvnI5/usX1yHm5lCuNpHKZLUVa0n+50pm5toKuEsCACYG6L4Lac/txQbiACDAtFX6N2wyAU31y7LU2l1wV3uVCQxICwHt/yTI536hyYskGcbTnnLrjGnjZN+QdDsAACAASURBVKT6NbjtKnLxDt532tuQiftoVHcjAgIwtrCkiVyoxDRvA+6t9t41X+EoP4B3WyBGM0mY9FJT9b7hwetE8LgTThTHllorQDyZQYtUcDvHuw5B4gcQAgBWtgcuFsMs9HtlGjDfaQnQ5TcV8DrjjDPk94xfEgm1cCQtnwk/wdOZ6RnROOLaqNZqOOPd78KJTzpR5oDf8gQ8oOYGK/GNSgOtagd/+5ZTJUYnIMek340ndG0Z9yYW7YyAhcTMvA+LAXEW+Frq3kXqv9jYiWCeVp7JbmYLMENBnpfqAqAigOoC4Elc3/I9KUYU0x6GBydxwnGHIUHHJfreU4jQd3HXlipuvX0L3EwDT3rKCWg0W4hSP8r3kEuz1bgOz6+psHSbRU22LpMBkILXiWJipoS77x3H9l1V1GpkNg+I4HmaSX3gi8K/wpq9NSQxnVH8jyVcoeEL9Z+WgFxPBuhgG7n017O3vmkAgFZEClLS4hRiCYer+8If6QIAEkkbXQ9T2ohA2HAcI+os0WWBTGhuyLyW3Eto4yjUfrJNaVMoeaeJoviDALcKALQpSOy10fE7yubiOyMAwA1Fqde6ubDHhIErRVbWqlK+3KoXSjaTeqPGLwEF7SoolsUqFa1qBO1SRWnRHJDqvxFpWCP9hvG/2FwgkKogK9GkpBBv4O+StP4zLRQKgHMSKPLDeyTiGUxNTKJYzMGJdFCvlTA4kMW9W7fgIx/+AI484jBFmEiRCW2rtqpm1TIXH6eFEkx776X+ttzI69/lsKCFRZzq3y4+8uELccvNW9Bq0cczhaDjSALttRoCAMyW9uCq71+OWmMW2YyqhNIG66DNh+G0d5yBdjuGPXumkEkXxZe2WlMV0VKppGIaoqYZRT6f7bZv8O8cd0UbVayPDIC5uRlU61XMzs3i8IcdKmIYVAAuDhbRbHmo1ho4/d1nYXRsA4aHh83GSL0CW4HueThrsGSqhrbFgyCOryBAOMGyiWw/+LVQpVqSPjPU869GT6NCW3wWPiS6LmfLXK7+ALo/IVzs4Ys9zmwRPQr8Ik8QriL3gxEM/tw4g7jeJ1840A+FE6FBUuYBN2qRMd0nj7PMApuwSnBN6pnDSj8DRQelahUD+UHZK8B2nv+xnvzge8/Cj77/z4jS9kXETzQ4tV3+tuIvNEvm/05MRCXzA3mMT48jV8xJ29SRxxyBS756iVLVBOZVAJLgAMVVuG+oK6WpcttkyIgr6hhDWAdkvzDRDydM4n5hqKH9DBM7jksBRBKyhRKwsJ6CfuIeSGkFS4X1YuyEyjNzSMHBSHEIb3vzW/Dra38lAABpYqz8CVUsUAAtk0nLGhZKWjaLiclxBPEInvJXz8TZHzwXyVQKE0aMjJR4fjZacdbqddMTqONk2Vxd1oSwC+zkW8BQadHYSteyWekr2+z2uZcCdDLPRNOwI7aKEalUkr1CIEBbV4y6pemB5uMiEhyywjY7Oyfj1qKQkpTfAuzYugPPe87zMDI0CjeRRqMFxFNZzNKTvQM88jGPxcZDDsXechl//tVvMDhRQpZ2RZkAU41ZZAbYRuXDbcdVDIlJAvdpmS8dtJ2WAAVM4FavA2Pn42oD2B5AHR7a/j1g8YtDWiOFEmNqWib2utTcSKBcL+P/PP4x+Orl/yjVGyrzCAAggrOs+mjve8RZawq49Blqiw0W0LPrlK/teXWhjvImUrLGLpPzyPmf1qF44GFufAfg1eAEvlrgCSOK81YZjLS/Xe1N1K6DqKj+N+o1DObzaFQrEhh//tOfgctqst8y/ftqv0nbzW6qF3VQa7dR9Ty84a1vxubDD0XbiaBBb3S2ZKQYKKv0WY+1Y+BtE9dKe6kFxyQRNZah6hlKIgeq5TIm9+yWpIldvR26B8UJ4tMBxrQAddk8GiMouBlFw2sjkS7CcfN4/ZvegVaQApwsMtlhEf+NBHRBWR0DyO7PawohV3huy74fmmp6DnBCxCWR10JSl/gt85rnkrQGCFik80Zayih97MbhxF1xcOD97ONZ3ZNLIwwBtmbSkpmOJNTIqSEZCzA7uQcnveKleO7TnoC9W/6AZLSJVqcpds+5QgZT0xPI5hifESi2sYsRG+zNHk0g1Et4tVN4zY+zeJoGs7130o3JpGhn1ft17mvipmGBE09itlKVZP+AzYdgaP1GtAnqtpn8JWSPt0mbbQEw6gzmJe/fz8+zd3Z2RnQAeIZffPHF+NOf/mRE+gKkqH0kmkQajzCepc5RrdaQmJZn9qWXXoKBwaK0grh00WjUFFRoeBjIDeCjH/oY7rxtK4KWg3q1BeoC8VNVynNIJBmTs/inCW+r3YFHjSX2vMdoG6i/p6p/hA4AUSNyJxVUCgK6ss5ZfBGmQJxzl0AXU20fySwZAgFirQRSTguRzi687CUnoN3eDgQl+F4D69c9DNu2BfjZz3+PwZExbNi8ERG3Db9RBip1PPyIQ9BBBV6rjEQyIvlrELiIuwMIkMfuvXXcePN2lCrATMlHtd5BocjiUB1JtpBS6y0gi4DCAREpMDLHoxMN2YzMV1ioIVtaJTcM+Z/MHGrIRQieOHLuN2tNaQEgI4Ds016R0Yhem0lq4xYtH+vE1bnMwVS3MqbzqUxKmAfUApDknu0gcdlFRcQ6xv1TzgGKBmoBS+ADswAk+Sc+4QeiS0Bh4qCljE45r575uMcFqoau/e9a8VYxNgsKrHmVLvUEFgAIqfEzK+Gktv32wgzoAwCUxi3H6BreHiugRKpichD79PemJyURLW4QtP3K0CeVPR8mhwuDAYGDZr1tKozThoblI2g3cMLxj8PrX3cygg5VyrlgbOVGNwwroLtQ1XP/PtAaQQDpxyYTwRXF6m9d9l1cffVPEI9nEQSsdEW1mt5qCgAwV96Db152KSIO+5BIzyFg4iLhZnDOuR9Go95BpeKJCEeStNcGWRIEAOZULIR9Qk4UVPknIKCvbdT/BYhqC+OCDIC58py0AXABDg4PIJ1NI53LYIYb4kABA8MjePtp70E6k1O7QkO1DvfShhOofatVdu7sO4cWqmz1J2mKJ8wPPuYh5/ZANwBAKM/pXmJVn1/81l8Btve8LwAA2crmnaD7vo/+vvX5jAiAbigWrZatrI/xsFSFUCq9XMcGwey/Cl1wxQyciFaZKrRtAaITxByrzdk8Ar8Dv9bAs576DJSmZpGhQCUBHoMtiFIqqxt8TaHzRZGMJTG+dwJj68fQ8BsiFlOus5Lt4JOf+SROfMqJUo0V+0lSXxkUCQDAA9BSvMy4dZPxsGgQpEecbTYaMdkeOePRKnRCPRzCY7VaAEBfogdK8WcrRMh1xjVCRgLHgmrhkWYLM+NTOOkVrxKBGOKUHa+NXCojLAAmWgJSRAIR0aRyL9XBWd2fqszgi5ddimMe/UjRVGBCw5YM6n2wj1DBWmPxF2JICOhpLDg1fVv9Hrb6R8pIyT4syb+E421EuV8bqrIjCbYCtyLUyAPT2H4qAKA9gry2tJ6szJWQS6bl5907duOVL3+lAEy1OlkQjgSUfjtAKptHw2vhqS94IXb5Hdx5/Y2I33oXBp0AVbcOz22jxT7DTkQBgA6FqBypxCoA0ILvsAphAIDVnoGCa6xFxMpcu76Fu18AAPd/h5r1Adpsx2HbnPSgV3DscY/FpZd9HaVG7UEOAAhvrQ8A8BEPfMyNbwf8OpyOhzhtV+9jAIAuOKqY3ZaYJRmLYcutt+Lqq64S5X+6K8jcFpcJO+d172ux2OM48KPAqaedhkwhB5/znXa83PFkytvEr8eSsYCA7PdUpSa0ahg8+wcAMHHRAFaf0/Y+qwK2AMQxB7VmG04ihyu/91P81y/+iLrH5LcoAqyk/662BciE3vdr/rrYOa2AgNr1kVHEGEnoxOaskn2T7VbS868aAVaETROpuGGPabVQ9ibREjBAgrEGYyzlNevIJOmwURWbNFpSH374IXj3374e0dI2tKrj6vLkVZDOuqjWypogEjyiRpJ4vVuau14jzni9ZmvZP/Yv0l3o3v11la4bggGtZHSIQhn2MCn/wkTj72jDSKHqaBy5wiBGNxyAdH4ATdpid6LiUc893p5Q0icuc9TqXlhu21pykOXHgCAOxXlZkL399ttx/vnnY2BgQKyJU0lW4dUJg/sorxMLcrVqXa4fz/6hoUF8+R8uRq1WQaNRw7r1Y2IZSOBwIJfDv/zkZ/jGpVcAHRdxJwv2ByXdBHwCnFG27TL21xyGa87zCdDFJF/QPUU1AAgAiDaCAJ0qPsc2Fb4PbRVgT7sjAIAABaS0p2hLRwAgg5RDVfwpvOD5xyKR3IZodEbYd+1WGm1/I35w9a8Bp4CNB20Ckg3MTu3CQUMjOPKQTWh1SvBaJbiJDhrSUpSAEyvCa+Zxy63j2LWrgXItgkqdlqMimYe44yAhYLLhbLPAzEvpkH5PWcM2MvmsVNzVFY5/NPGAxG10sQpE/Z8JNRNyr+7Jd2kJ4NyS81rnRy88NECUcUXSP2rbqRab9f3xPRAAYNElEtOYlU9FEXTGb8K+kAeY+We0AyQuMC9mbf9s5T/wOYcpFis+XYg89dhjA04sPoCTjDcbvIkXdJ8NX/90Xflhv8hEN4l82I6PWQkreoLwS6/J4gDA6qsfehgSyRLFR7H38mWBCwNA+nfV95tz2aoyCi3EggAkiTbbyGWysqkKlaTdQD6bwMUXf17YAAQA1BHAfn5D7wolNctvAUvdY40hsAT4pPlGkHDTuPmmO/D+D3wUueyQOAEoAEAGADeBFkqVcXzmsxdibF0BcVcF9diLkkkX8M7T3yuPu+eeXdJOwH3JpwWWYQAsDACwahvXdgpp/+ChExWRtbnSnIiXcBFQCCNXyMnPBAayuRye/8K/xtOf9TxB0C3VmiOllP9e9XPxORr2M+2NcT+DoL/y30vUlBpsOsRsFth9op6YT+i5+86K5Sj+DzQAwISxm1R21f17Kv8MPFcLAIQrHl3jYzuKJolVyz4ebko/tywlmzBTnKXZ9JBOpAWB/d4VV+Ldp52B0cFhYQRI36pZItaSzoJ5/Fur3kLSTQrKWvdqbNxC1I1g8yEH4TtXfUdoahYAEEVYaUFSJgJ7lrlvdSPIBRgA3KhJg18QABAbLH1zqwUAulTe7oavA2jnqMwfI0Zox4+UYR6SaTeBgpvC1//hK/j0RZ/GUHEQUdqC+W1VEhc/XW1b4JobHBkSBg6txFihOvzhR+Dr31WKNisNhWJRDvtavSEBCn9HO87utTLiVcL60LhBKoQPFgAgErSkcsuqP3uVCQCQuyggnVVAFxE0usNAqkOSfgR0TqMvcQX5dAbJWAJevYkvfuFL+NY3L0cymZF9kHRfqnanswXcu20HnvGiFyM6ugG77t6K8V/9DjkG59EakoUkpitzwqCIsg8yIIpPACBATN5LWwAAnkkUAVrKimopAK5LR18tgGBD4zUCAATTOKodEQOm0JuLmlfDY084Dhd//dKHAIBFjn/R5YjE0fa1fc6v1ySg//6VV+L2m25COpEExRXlS3eFbjOOkMYdB1UAGw45CG9885tQbTbQoBZPOilk2CZZeSKQ3K1faCtBN7m6bwEAjYNNHzHfAdv3kgnMlutALI3pOQ8XfPyLmJlrw3GLovatR/3/JQyA0HUMAwBCvyYDoGuDaq6TdQYw1Xz5pCah4P4rrgAxR1kdHDajgSNQpvH5bndYoIkgnaBgcg2dNlu74piZnsSnzv8ADh52MLWbjM866nXuOWpbzWvsNT1xd9KsxOoWmESFiZ4BAO6bNqTVRcHzAICeA9o8NoDodIl9WkcE/xgHiCB03EW52UJhcBSj6zcgPziMjhNHk2RCplas4AoAoKB9OPm3rBP526r3z+U/M+MvnqUU7aNTDxX9zz77bNx7773S08+PJgxJQzUXViJBgHoT1WpN4pRt2+7Fqe94O170ohdKQY3gjkKWEiTL+fKWN7wdQYvxjItYxIXXaCKVpIh3EwEb2ikUKcUE0s8JADCJ1BZIHWyuV2qiKeBCRgL5l7yfCAcaAIAtx67Y6KmQXuCQ/R2B4yeRYuEVM3jKkw7H2LoyYrE5YpEY31tHIfdw/PCa30gVf+PBmxHL+Niz8y486tBDcMimMXi+BQCYc/B9UOcgj8lJ4A9/uBv1ehK1hiPAThB1xHGkkMuJQwrPVQYiXFOM9Zj48/+MCQkAqCaUFkEkPbdtW0JTAhKxhDDT6gRdGmwbjAoAwPZyPX8XBwC6rM0+AEBbUQNkchkpgFoAQGajCJmrlR9ZrgKg9kr+XaxOwMMgAr/pi10qqf8UJqR4onUniDzpkY8MmPBT+IFJFOkTtqeXk4/B31K3+wIAkE2to1RMCRYZWBkGAF/7/gQANHnsSB8KWQBCLxQ7HWpTkAGQ0jjJIDPKhbMVxAiSiRRmp6aQTrlYNzaMG2+8Hld//0rMzkxgeIgIVG0eJcP2g9jW8QeaASDoMnvBWwz0E2Kr98pXvg6Z9CB8n9VZJl4xUeInClipTuJ9Z70Tj37MMSIe0yYDIBZHMpHD579wMXbvmsKuXZMoFkZRr7XQ9BRFZjKwEADAtUFVfwYx0hvNaxCNIJlKSKWftiYEGUbXj2FkbASz5TkUBwcEDX3f2efATeXEDcDSxG2CKJu9r20FkmKEKtO9n3sU2HACZume/G7n/8IgALe3+VWw/gOBh3P4Fj6w9L4ruy1F5V/ZM+i9+p9nQQmD0BNaH/pwEtdtkeAaIWV6wbHVJ1kyAel+fh2HeW0YhjJpdTZE6d/0z9u3x/uTtpXL5tGs1ZFwXLzgL/8K9961VRRZqW6v/qf6CAUALANARVC8ShPrx9ZjYnpSqk6JDJO0Ds448914+ateLlZ2rBqQA0AdEmW2aruUAE1GXXsfIcWu7F0gPeIEAGQszOYtW4oAAL1xWg0DwIo4hsc6DIoKeMLKPy04SetNaH9fuVxG4LWQjyfxqpe+HJVSBeXZEoq5gjABmtWm2CY26w3ki3nMzM0glU1LOwQPpXu2bcXnvvQFnPDMJ4nCrm0toHUQk34GLfQntwyAMHCj7RicO6zgCT1mf6bw/PW06kfKiMmXdt/xfG8JA0DMhyiWbgCAMANAVdB7AIBlALCaIhX6qINqqYLhwiB27diFJ5/4VBxwwGY06h7ibkocKtusFrQDDB14MB7x1GdgenIad//yV6jv2YmUGyCdjmOqMot4MinBEQ9sR74rS4EiRL7D74H4CDOZW+y2pMaI6bxZfQC7dgaAmMzISiSdkoywlgAAjVYDx514Ar5w6cUPAQCLXFxNvKiWHcBltZhnZ7uNS7/0JZSnpzGQzUtbhTbhmifp2s1F0YpEsLdawctefTIee9zjUaPDScsD+13JBFB2t4UO7l8GQHc1dgEAvr6IxciaicRS8DsuPvnpS3HrbduRzY+hKU5D+2oo7M+WsAwBbn+easH7Ls0AYCCvOktqC2icAcy+ZFXBSfEXNwG2rFmBWRELjCBK4UehDajdsu63rBBqAYsMTTfuIOk6aPtNKUhl0gncc/cWnPKmk/CKFz4Z4zvugO+VMTszjqBdR46sV7r0+GyvMCr3ZCuEKozSA/0gAQCE1i8BhLGZDR0ncrqISr0meBwrxpPCbInFMdtoYfSATVi/cRPiqYy0Z/kEvlkYFJveUIG1W/3vOV+Yk2PN82SpJ7DFWeZp/Lr++utx4YUXYvPmzWg26ur1zpxJLLRVCJlCfQQAmM/lclncueUOfOUrl2B0dMQwAiPIZTOol+cwNDCCL37uH/AvP/4PDBTXoV5u6NnMpFjYy0ZcUljRgZxdHSbSbLGkFoVMhDbabMeJdFQwj4wWgkYRsg6p0q/i6mQAEABgWC4OZFFaDUcR9V0k6bgWLePhRw/iqKMSSCSq8ry1ShTN+hCu/+M2jE81MDg6jHi2jYk99+DYhx2MjWNF+K0qOkFD2AW8JtFoBs1mErfeuhdbtkzBJ4ugk5TrS+elerOGpOvC5WlPJJFriRbhaAvLkW0AZBzHk67sQ9Qh6yb+QrE3sDtZek5ckmzGUEyySf0nANBs2Pxj5QCAFaC2mBuLngRUKALY/ZvRXxH9MWPj1dXfMm1mEo+avgILABDXiJFJKJoAWsyKnPz85wd79+6VAM6CAFZ8T+lqS6Or9xcAYBkAXBj3HwDA84UUFRUFY3QvFGPpCeXkJxuCCGivD0ir/3aHYQCrSRDRsr17duKzn7lI+q0GilmUSzOyiLQnwyZ7GnQ+WAAABrPSg9+mvkIExcIwXv3qN6FcooAeA9D5AEC1NoWTX/My/PWLngu/VUejUVXxvYlZTE2X8ImPfxaFwgjKpSZiThK1OvuBCQCU+wCAnLQA0HqD/TWcc+wn51hJC0bMwcQkVddJn/awbuMGrN+4HtNzM8jmc3j605+OF7/0bzBdqoI08LDdHce62zce6pHeFwQwOhLSZ6fWOvY6LUTB3gcEkK0mbINk6Hg2sTUL1QbYNuHfHxAgzEYIHxKrXXf7CyTIJhEal/5Ktari9k7c/WkB2Ldjr5cMCzDWPdSM1R/7/g0lVQIhAxYxBSLCueX2O/HiF7wYA/kB1EpV5DM5tEi911Z2BQAMPYrfmXaknbQIj3FPpLMrdQBoufKDH/4AyWxSzjCiwvK5VPFKBfQcRyh0PDxsCtudO7riFTHvdMT+kpUHZQ+F+/41qJKtepUtAEJo7MORwkCCbZES0MKsC2kB6HSQdOL43X9ei9Pe9nYcetAhmJ2agevQSowHLitFSW0Lo1KvE4FP0U+eIlFgZN0ovnXlFSj7NeSH6O2r1DtlAqtQqvgVMzE22jK9ZPTBBQCoNSHncQ8AcFkBkDmiiL+l2RIAkHPXMADEZqtNOqFaUdI2rTJbwnBxSMDhl7zwJdiy5R6kEmlV7Q6iaDR9ZHMFzDRaeOrfvAJeJ8D2W27Clut/j3VJFxG/AS/wQYlielCTxpdokx4ZiBhQO9qG52iFlAAAg43/rwAAZACwSuR1PBz/5Cfis1/++4cAgCUAgFYrQCKeQNBqIZ9J485bbhEGQKfZxBB1KaStUQssss9INVnnsB8BdpdLuPAzn0LT9+GmkmhQKCwCNNstpDJp3bcWYQDY9u+1tQCojZ0JV7sMAOkkFpvaDuC4iCUymKu08Mtf34DLrrgayeQgotGEiKStHj60fbf3X/62HACgDlDa52/b2roWgCb5lEq/JFoKPtqb9aa3AIEm/soesHaBUukVNpNqL0hCF7RRKc1hw1gBX/jUB4DWHBq1OUyN70C1NIl8OiHSgnSUsBR/25xhK5NM3njj3vNAMQAEfgydfSLkGmKn8E88/0Q3wRSapMpLdgR7rMmYKAxgcP1GFIeGEUQINjHRchCI+jxp7dqk1pVlNIxPq9agJaCVF3L2d6YRvOd5LTbkHfbfexgcHBQxwEqlIuuaoADnjjoNKeOW5zA1ZPjYveN7cPDBB4k14BVXXI7JyUlxAqCLF1tDSjMlRAMXr37VG3DQgQ/D9q07MTYyhlq1Iom69BgZ8VAm/Zxj3FKkBUfOd/61hVbHk8o+Rbb5e4LXBAAoGkgAQFzVDAAgDACCSHGjUu/FQYe9eLSC0eEOnnjiJiRTBCJayKZH8fvrdqJcjmPPRAVep41EDpib2Y4TH3sURgdSaLUbEuHFeGa2yYpJYm62g9/9bgt8L4VShWBZWkSfaVeczaVQr9aQjifR8n1hPLHSLmzPSCDCe1nqlLESb/5ZAEDqOIxpREMqkKSa8RIBAIZHtJymeG+91jQFxMUBACl8C5inzBpbpOJ7YczF4ov8TtF/I5xOHSqdlW06Msj+oV/aftFjHfCzsSWBAoB8T2JNyKylRaHINiLf+Oxng3//93/HPffcI1VV249tk/8lKwhdStL+TuvQ/Y0GAAdC1cKVAUAAwHpoLwUAdDPpVb4FBqpMErTSaVgI0k9DUQ1Hestl2A3EaL/r0UFPxSbiFIdAB49//GPx9lPeIol/q9VAPp8RcZ4uANCFmx88AIAIoYi1F20/2ijkh3DhhZ/BL6+9DolEXgAAIsusgrIFgOr/T3/GE3HqaW9BtTqLdseTMapVPaTSeXzyE5/F5GQJlTKTAdJ/FGRRAEB7+1QDQAEANh2LuEirJRsZQQCdcwF2794lr8vfp3NZDI0MCSWQXuznnf8xCaKpA0wGgJ2vVjfC9op3EfMF50cPlOHjuyha6L6CHodAhHnJMLd+jksoBOkm+fY5QoJwPcp77488iJY6QPoBie7h39drv9Lpv78AQH9iKmCYfW2KpnHN3k8AgBWN477Qpf+L7Yqx2QvYPuKg1WgglsrizHecjh//84+RTmaQdMnMmUU6lZb7CxHAaAAItmAAgDji4hTADZ+H0449O3HmOWfiraedggYpk5ybJshkFUEBAB6yBABUldy2gPQAALV7kQ3aJMYtCpqafnj+Tv4aUnteNQAgn8kKzPRmgUWouXdWyxWp/KeSSczMzMj/uddT/f/dp5yKa3/+nyImNJAvYnp8WhIKJv9M4Ln2qOg/MDwowpv1VkPYABd84kI8/0UvQNWvI5aMy325kOknTMYD28ckyDDq4/bz2cPpwdICoMJtUi7ragCQ/k8AQPUtehoAsk77AADaSIoIF9uXPAq9OdJGQVJ7q+njV9f+Bqed+k4MD46KOrHD6kAkLq4QNTh4xJOfgdzYKMqlafzp2v/GcLMFVEqigt+OBfDopBhEkKZbJYMupwOfAEBMhdJi3J87iwMA+8PAWeke0rvf2hkAMqbiY65AojDKXFI1PfzFU5+Ez1z8hYcAgEUvTAS+10Y6mUar2cBgvoCr/+mfcPuNNwq1N0eBMM9HYBgAsgZZLRRgMkAz6CA1Oowzzvsoxu/dimwhD7+jATLPpVSGrSvGIs7Qq20LgMmKlFq9ahFAagAQ9Dc0VvmctuNawVrubdQijadyKFVb8FsJfOCDQHBudAAAIABJREFUF2Jisop8flhEJNeSgD3QDAAm7UyqRJXBBPF6TihIIyKvEpuoqF8YBOAOwPsw2ZKEyzCTBKs2woACkLBN01jXxeJRNGpV5LJp7Nl1F84/77049pGHwW+UMDOxC1N7tiGONpKsOnq+JDdd1qpYmCk1+cEEAFgGQBgAsIwAxvHqPkVb6rjo/5AiLoCGm8DGo45GIl+Am0zBY1JEMXK6vAQRAcUomGvknA0IQAV1C4eIjvua5t9ye64tNkieIi1SgRRqf/rTn+Lyyy+X9mOe7er2o7RwIdEYezp+dqrv8z6TkxN43OMei0984uO48847MTw0iHi0g8nxCWxafxDef/aH8OcbbkMilhRhO+r/sABnrc6VzaogFNsAmEDq3OPvWvDbvG8gyvXiXiH62goA8MsCAKzSWwaAOL5QyM534EYJANSBYBzP/6tjkU4T0PCRSgzi5z/7M7LZAzBX9rF99y4MrcthbnYbnnTcERjM87OTOUyGZgRNL4JaNYJdu8q46cadSKVGMVdqwYmr7TPbmQeHi5idnkEmmUGHLQrUIzNWQKT+s/hDAUDufwJ6dSlUmg8oAKCuJ2yZZAzJLybYjJ8IBJD1pwzi5QEAaTMnKEXRIJGniAojgQwA1QNQbQXudsybZM5HoiLkKBCKaY+17em2+k9nCALAInYtigHaEksAQHKlX/34x8FVV12FG264QSaJRZL4IcUqy/RTLzZRl2MILDfBhRJrWgAYREnyZzQA7n8AQBN+69FtNw0OED83x4PJqt6UgiE/WaVFSuW0ahgo5pDJpvDRj3wIU5PjSCZiyGRSaPnNrkicBGIhACBM/V12jJa8w1rwb0XYlc5M2lAH8VgKv/zldfjURX+PZLLQBQD8Ng9r9jPP4f8cezQ+/JFzUSpPiQ4A+/TJHKDg3x2334OvfvWbQBBHreahTdQpGgYAmDxZAIAqzlxcbUHhSDnm5mY37Xu33ysLm4hnIp0SVWL25Bxy6KE47fR3ou6xF5k+unqNuDla1wrbxrLY0NlEpHdd9J7hKr9lEnTTdUuHnEeLnA8A2BBmXrLfBwLY55MDexkAoHvfvoT/f4sBYJkVYSDCsissY+a+AgCUcWqq4WbTpBWdvS52fVpQR1SlmYC7CZTGJ/HUJz9dKVjxFDKpLHbv2ot8Lm+VDkMMAL1K3ECbVUXUK/UK0rk05ipzuPb/+SUcl6Jten24KeuGq8gqX5/jQrcKVlVkYbMPy3jem2fXClZbGQA8YFT53tAQjf2i9pavgQEQnhchDQIbS3P8SPfPptLyKzqWsJ2C62Pvtl049fVvQqfui3VQLpNDZa4smgj0BaawXzqTweTMFIrDA1IdrDZrWLdxPS674ltyQDmpOOpeXcaEwRJFANnuwEoFAQBWUfrXj55wehA90CKAYQDAagAQAEjEogIAaBSjgbY6wGiwThokNQBECFDIIRFpYyILIJ1Iwa81Ua/UUMgV8cynPRONmgc3lhRaJOcnlZqDRAbxsQNwxOMfiyDt4Pbf/x7BnduQrDcQjQfoxCOox9jnFyDjAQ59mp0OPIIAFAkkUL0MALDc2RKuFix3333/ft8BAKLJJS2ptHeNCADwxKc9+SEAYMmLQo0eqBgpmTqRKP7+059Bx/OQJDArPaKM9tRkRWIrI2LJily908az/+bFeMKTn4S5UkmrnVGKW3bEcUGAyvBZZ6qr3ThJS6z3MQBgTlD2FNuYi1Z2AYsQMaTSI/jc5y/Fb393A5KpomhqrMWH/YEGAAiAqNq+NPGru40R/xMvcLPvyBkoLAELAmheoQ/r/b4rRilsAU4LdbXiWU02KpM10saLhRwmJrbjCccfjb9922uRiHXQqs1iYufdaJSmkeHZRmCd7iOG0SYsOhFvU6tc3h5QBoCxO+z254cYAFYMkHNeBM0N+EXbYyb5iVQKiUIR6484Ch3GGEymWqysKkjGT0egQItjyh9UtqP53uUFrG3+LbfnsoJPsJ7fNeaIy3nOz0QxwFql1tVJ0/5/zWd4HlObi9/ZTrt161bRD7j33q0455yz8cQnPlGdzli1Zxza7OCuO7fiIx++QFyVZibnUMgXui3hWswwUIuMFe2NqRHhShGGVH06hTFHSKaTwkJo+dw/9gUAEkm2CJi9g+12PBdbCgC4sSZmpu/CK1/5NGSyHWEp7Ng+gTtun0I+T7G/OG65/XYcduRmTE1uwXHHbkIhS8a2I0zglh9BpdLGzLSPLVv2ojQHND1ajSYkV6DbE69lPEFgyINDK1Ke3QHnBUECB4lMAvFkXJLwsChfOI6xDFU62DSqden/Z1JNQcBYNCZK+wRntZi5OAAg2ndi68nxZRuFAgACjBgAgO+L643vR0ACAwBwL6DW0DwAwMaA0ipEB5aKMnRkbfBKG8Dd5KORn1xxRXDNNdfgjjvu6CqpCz3UqDgvN0H/bwYALK3HOh5IwkcKEHs5XVeSUVuNViEoI4AiohcSBmJ4MI0d2+7GJZd+GZ7XxPDwoCT+TIrTYqNDG6kuwc0Mp1XkXa5HernR76WbK7nnQgGcUOwQkYCfohWdtoOpqTLe9tZ3KgMgYB+1YxKYDrxWBYc/bDM+9ekLxLc37tLmrCGLOGZsA8/72McxNVkCghgq1YYyAObKGigI44A2gDnpq2H+TpSaAABFTrLZbJc+TFaKAADDQ8gXChKc8P2e9s534uDDDsXw6CjKVVYeQxQYw0qxQEB/a8D8ZERbPWxfdz9dzyJ9/cBALyG1gjnzQRj9nzk2JIiyrQH6e3sTHHne3/a9QnZ9LVa5Xw4I6K8ALvQ8C5ivdd9IPwDAP1hnADlk2FsX+virbQGwQWW4UsxrwzUoNxG6MZGseXdit8WjOh7Hv199Dd51+nu6SVaj4WOwOCSHVJewIHNdVF+6AECEvX70vfebkvC/4EUvwEc+cQEmJ/YglU31AQC6mVsAgGyVNsUxDR3LKvybZ5dLzQSYAIDMR2PpJGrOxp5IkspVtgDItTAqxd0LJhUj8z9Whxjwt9ogEDA3M4tqpYKDDtyMyYkJfO/b38VXPvclxDtRjI2OSc96IVcQWzZhRIkFqyN9/1E3hqpXl6+TX/tqnPaud0qvHPXpGl5D1i3fC/sOY3FX9k1+Zv6875x48LgArAQAsC0AYQaABQAc10WZ3vWxmLSEtJoMKsTHByk3iUwqgze+5o24/rrrpdeyWqZ1WRTxmIsa/Yk94PjnPQfOaB67tmzB+LXXYajDg94DEhHUHKq4d5D1AjhBB02HIIB+MfGJtZduAVjuXFiaIbDco+87AIBaEBYAYNGx2W4KAPBQC8Di10AYUhKhkoYaRb1Uxsc/8lEMF4oopFOolUpIcP0ZgTCrLM8EiNXNeruFcy44D/WgjVw+L24qVJ6nsBxtPSnC61oA1oQa4UZG+dWabADVvswyAOZtXJJgdoR1VBgYwFy5jiDCRC2N//7v3+Gfr/k3NFhfiSbEXHC1twcaAOi1X2pyRdFF1QNQpgZ/Z0EAiUdMK4CMfddG1wA8rPpTvNUIO9tzmm2sdLiiRzrHlD8LwzXeRq05ic9/7gIMFpJIRHwBAOb27kQ+oaKSbDsyHg2aBkvf9oMdAAj0iDdntbArWCFna1tLwYDiwCCK69cjPjwCn5R5cQlgUUDbLVTwV9u/zFVQ9f9u9V+vlzIAFmdgrXZe2sfxGgrDtlYTIIBnKeNtauxccsmluO6316mAtkPnLGVws3BrnX8sGMB2AT4PtbhqtSquvPJKsfkrZJJIpyha64v6/8cvvAg3//lWpBIZoY1zfTJ+Z+gk42O0JwjyM7Yi6OC6HC8FAJjY08bVAgAcH8sAYBTM9i4CADFalkQhbEEKTUbaZFRGkIj52L37Nrz2tc9HNqvz9d9/fi067ZzY+kWcNP74pxtw7GMfjh3bb8IJj9+EfIZC8WQt5uB5UZRKbUyO13HrLTuk+r9r1yzSGVoCsv2jJToBlZrmZ826apgR1NJ8xEEml0bUjUrcw/ZHNTY0xV+5/iahl0KxK0UTAgBMsCkIqKyAzopEAPcXAOD74GfQPComrAO+bpcBYIM/oQ8F4gYh54RZD3JiRBh/mH3mL084Qf4UtvsKV0FtIrXaibwQhXke3TXEAOgeLhJXEBUlzUQnt6jRWscAvhkGDKRjtpb20Q0HOP391ELdJbrCHiHmBV1RLnpVJiT5kA2AiIwTQblSkso+K3+l8hxGRwZQnt2N97z7NGw68ABJhugaUK1WkHCpbK/0OalGsz/LfB5uLPFYHAk3IYraS936x6//Myg9Z7U39r04mJubQzabl0o93042N4iXvuRV6HRcQdTSqZxYf1HgIwDFAH1c+U/fQr1RQqutnqKNuo+m10EhP4g77rwHF17wKaSSTAq0tYCbAClDrCpwPMmuSKTi8Dt1urHI5sQNLpvOyIdhInHXXXcJGp5Mp+RrZHRUNu9LLr0UpUpZKF3ixS2blH7ZuRwGdew1sCJyHEPVfdD+bdqnyKHbpx1g2TDhv1lQQJK4lm/aP3oZsE3m7G8oHCc9wyJwFcqUperL0H5fCuNKgvKlAIHwHFmuhUdE/ELMhvDPi80qW4Hn2nAM+2Kx+/L5LIgRBlQ4HqyOi8uItPyYioKh+9sNipVkJq/8OyvMfrOpeiXZLNq1ijAAkEzgbS8/CZVKHbfdtgWRSFwsatgfa7v3NC9WJJ9f1q2WojCJdFqQVx4AV19zNYZGh7XXWvrduwR/tWgyaIIcjNEIUvSMFTtLIrNGZND0/zOA43tlbzznmtI4DVtFQEQGfErdDN/C1zYsYtkbd22B4KPEf9awExgQaj9Zj6LGwIGJKesYjXpdlOqHBgZRKZfx8he9FK1SA7GOUtksOhzCD9STlp6zDMjZI4c2rvmXHyGVzXSpoAJidYEI24Oqz8J9dN+5aqitK3ABWA7gCtmrdIdwoT1/4flpoVmln7NPNgZ1AKAIoKxOYT7pZxK1bVtJoucvzx4Kl5pAkxOEB7rYsgnOFEHciUtbxXOe8WyMDo4hIK5ibCjaURdzQRzFQw7GQcc/Cmg2cc+/XovWngnkMylUGiX4SQazbWRb/B6gGWPyz1YAg+S3VXHYzoGVnAThMV3JXtP/nL3HLwwArOQ96H10TN14Am1WY4R12JQAbKY8g1e85iSc9aH3Y65eRVtokSp4J3t2VHVjdH2u5bb0oxXk7Imv2diF69rz6kJkEYaIdh/LexNgMujZAEbbTbEBpEifPp5ngr7vbi9xH8NrJdeFr9Wkl3e+KCnwdy+/HJO7dqM2O4fBXB6l6WlJ9IqFAczMlhBzXdSbHpLptCSPmcEBvPU9Z6BB5WvS/glWiyCG/eoTjQ35rNsRV2qsHUPdR6zHsQCjrGr5Pvbu3CEidMk4r6Ev15pjyAp4N6S2ogKyN+oezapXtV5HvjiEcoWK5Emx+Dr1VNr/DqHZcVGpMYlgIqJWwDYW4N7Ha8ffs4Jq/855w2IDK6kSV64lhFrj1JM+Yg6TDdCNTozaAqrtqAUBukCx1QswFp729zIZxQqQ3818NJ/NFrtk1ZkkNoj6qHvTOOmkF+O5z3oy0rE2In4Fu7fegUZpBvCbSMcTogXAs1qOtRgt0njV9cwjVfwB0wDoYwBomzT3ciPYzvMxxjnflL7+XHEAu8cnkC0OYHRsHQY2rEeDdncEW0ya31uRynvQXUop/3bcbEtADwB4oCZQBG8/5e1w3UQ3xioUCrLHMKbPZNLyM4V5GWfRSYA5DddFsVjE175yKWYmd2OgWBDh2lg0jm337sRZ7z0LkSCGQm5AnDbYosJqPqeAMFRoLemzza8hr63F0baweZnYs4puXQDIAG40NP5hS3Wr42NwqIBarYx4QsEq6je5sQTS1L8J6pgr7cRxTzgSj3nMMbj+D9dh2727EXMK6AQpdIIYJqdnkKJYc3saRx2exqaNLFok4fNgRAr1moNrr/0jYtECalUyOZjsJvW1hAHQBpeXxKWBsiQY4xA1cpMxxFNxqcCz757zXGMM3a1VG86ct6b9htpJbTonuUmh/pMJwH57FlQtA0DPTLNPGiF5JVDpPsinpL0f41C2HbCNgqLLHEthWYktqhagu2VoQ+WnCKTtnLK5pu/5qFOQORpFrVIVcIg/azydxPT0NJ7ylKcg8tzjjw9sYLnQXrZsALbMBrgYANANWFYIAAgtihQ1G2iuEABY6u1xIXdE/Z/UHwbPvX6nuOvKomFVP5F0RTiFSBfpLtPTkygUcqKa+tqTX4qnP+1Ek9z7cBNx9ezM0loRMuC2l5nBIBeQTDhfbQ6tsNhSyVb4b/sGBmsJfwKZ6HYhs3OVyXoqVcC553wYt9++FdEIKfkJqVhSoVmU/zsNfOfKy+D5FSBCmn8LMccF4+FkMouZmQq+ddl38Kc/3QjH4Ri2xJuUIAAHheNKhokTj6DRKgsiyN9lMlmkTcV3brYktCUit4lkEoWBIjK5PB525BE486yzUa5WECFyK8HKwgFwf/AmSZNJjjRIiImVGy1UeC0scsrxti0EvJ/0kBnldz4Hf2bAQQ9WeuuGAyAjiWqq/qYXS0TDOH69ayXXkYwG87v+67pcALgUACAhqQkol3oeSW1F/CzkG9rX5rDYnmD3jOUABgsAWDFBq7Ogj1fqtLUx4X053mHLP4JzrEhbVxDeh2MvgVGjLpv21t//AZ/57BfQ9Nq46ebbFXQShWibXKugp/IwiOgzuOSWH0FhZATbdu1CcbCIgw89GJd89RKhf4lfcAzwpXLf66nTOUTElX3fEXH56KYgNvFmlYYU3CipckTKm9LzrddcRQDtPmarOHZe2vGx40q03yYd9j7d/1vHLPG1ZW+YPq/ybPRWyOXhNz1M7N2LXDoDl2um3cFNf74RZ57xHkSaHTgd6jiY9MUCAdr0hHSOysg+Ko2a9KU//i+OwwWf/DhmSrMoDBSkQtdFx01fmrWzkmu/4PbUawFYqw2giuEszqRa+vwyYlkmuFsNABBlhVUAAGWnUG/CBqAEAMQnOBLHm1/3Ztxxy+1IxlLIZ/LSf5jIFjHdDBAfG8ORT3kC0uzTvP5W7L7pNqQcoFovgfkOYZcUgQXCrw7QElsr9RFnoGED8OX2jPBa7gFZS1evFhq/+xsASGdTmK3M4pWvPRlnfvDchwCARYID04mIlJtAq97AV778ZYD9tpUa8qkUOj77/xV8jlKsKxaXHliyViZnZvCGU96Ggx9xNJoEPwnISiBvhHANk2je9b+PAAC2TcUMQ6jX065gXC8bVxSNR3uT4BC1MyTI596bwte/cQV+9es/IpocRCvoxVUSbxnnE+tgw5iL+6i1u2YCpLEdn/fBAQDoeaBjL2eA6fln3CunlqUqGLajXif18rbxj2YRBgAwILQAznLdDMxsimty9kdaqHoz2LhxEBd9/CPwqlMYLSZRmx1HeWoPqnMz8Gt1uDHtHVYxPVaFtQ1WnF+shsNagJBVPlYZCaYay/ouwbrQZ9VPHEXDa0nSPz41jdzAEAInhsOPPBLRVBq1qIOWcXbRt9FvqmqggVDlX8EAKwx+/2oALD00EVz57e/iF/99rczvsbEx0OI3k00r8zgSkdiD8cbAwCCmJqflZ36RCXD8Ex6PC877EG768w04+sgjMb5nXFr43nvGe1GeraE8V0MykWWjmQiEcw5KpTnGuEb7+rVxS20AORU4/Zi0SpIcEOiMzgMAWGQhAFCtluAmE3DdpFSpWcggEyEea2Nqegce8ciDccSRh+APv78OM9MsvA4DgQu/HREwky3XBAAedkgCoyNp5LKDaFIHMJLFju0zuP3WHWg22X/PVmyuKVfek+cbscBYVEXIwaTbCBKSgZCKCwggQJcIkWrvvdzEdtWsObNTMWcszcxJ0m97//cXAFB2KDUqFAAQlgJdCIwF4EIAgBUB5GsJ2GKAV44j3yMtPBv1hrrrRaNSRON+V6/XpBWEAMAb3/hGRJ71+McH/YFDGBDYn6Biocm6EAAwL2AzVX2+0X4GAN+HRXS5EdpkWfZCUo+Fsr96D1jZBHlIUgFfCnJKTeWAkbrKRIMJPycNlVSTSReluWlks2k0GzU84bhj8dqTX4ahoQJmZ2ck4Odjy9WyIG20YGGVnxslExjGqqxcSFWPIABFNERkcPFbuHoaHrfeuK7+83PhCsJETIy9KBSnarYQj2fwo2v+DV/72hXIZYfge4FU8lptT/xAG80yvnnZV+HEOHGbqFTnkM8Vpd9fqq+xFK773R/xxS/+A5KpjKCHtVpDgAbSq3gQEwCgb2izU0Y6m0QmnRbVbBF8dBzs3bMXu3buFrSRrz22fr2AAa9+7WvwtGc8A1U+FytCps8pPGfDSZQVURG2SJeBocr2XDhkkAgtxgrwGBaAXLN2WzZUBgxardBD0FYQhoeHQFEdiw7aFNNezS5+zGtt/ONtAin3kbk///qtBQjoB/Is4LHY7LIAQDgFsMnlUnPSvo4FWJY7v+2hIx/Z6nyYw5YJvvRvGQaHrd7I9WECKfNSafcE1ihk53Ausj+RqK0DfO1jH8Ntt98l7SA33XKnHDrlSgOpNIUmNbBSokwIABC1V6BGNkE+h4bXxKVfvRSPO/5xmC3Nih5ApVbRXnWzMZkcT/YJywDIphQBt8CQ2C8RLDMBHX9Puq2ivMoAsEwC9n1xX5P7mq9wewV/x0A1PN52LGXsAWSTGdOj2T2j5lVEW55W20ozsxgqDsDjofA/qvUf++h5+Pm//hxpJymWicoA0EPOhkAcOQri1P0GsgM5TMxM4R+v+CaOOOZI1Jp1UczVANW8fyVu9QJSqcCIUbde7S64pL302km1tI3XcudPGF/oPX+vIrMcAKABn4JgtNiLkwWwQgaAJ3RS7RfVV7TilIrsy5gGERRzRVz17X/CWe8+Ewes24S0m8LM5AyyhUHMNgPU3Dge9hePx6YDN8PbNYmbf/NbtMploNVAJEaWUguuYa34jkJYXDPCJLB9mUuAIEutz2XHdwGx0fsaAGA7BO3qLAMglUlirjqHk17/Grz3A2c/BAAscgGl4hlEBADYvnUrvvmVr2Igk0VAZlurLb/nvJydKyE/MIC6z17SCALHwa69e/H5Sy9Bg5aSrHPxXDOOL+pWYmZ0//W3RSzznpZjAHB9hxkA1NaYDwDY1NT0yop1mHIqBACQajNpz03kC0Oo1TQ+ufuu7Tj37y5AIr8BsURe3r+1reYZYgFne+bI2UF9oVhM1NMtSGDz6uXOsPvl7wYA1/Ogu0l2AQCePaLo3k3fDUDSdYxhvGVsQA3zS88rWxRR6ruAkmZX158VEOgEnA9NzMztwScu+CAOPnAExWwU0XYNzcoM9u64F+WZGQEmKW7KGJaJpWOcrchwFabCA0ShECwjBADIHm4AAHPioOm3kc7lUW16qHktJPNFbDr4EOQKA4gkk6gyJgyxGMO1fBMydMdL4ofu82tcEfQ5M9wv82SxJw2iqFebOPXUd6BYLBgtM7bzZOfFJEz88nlWw+uoVFQQkBo0szNT+MDZZ+LpT3syJvbuxtDAgLzSL/7zF/jyly5Fys2hUWd8xhxFLRFluKXDjcLpdJTQ/CHqkE1MhgDtFs08XQYASCQTiMeTuh6ZqqcICEQwNbkLmzaPYmxsCFu3sg0YKBZGRFS82WxLyx0fi84sDj8kiUI+Js5jtWoHzUYMN9+8FfVaFKU5MoOyaLW4jtQq3GtSp0C1MJho0waeAs22+p9Iu4gnHam4i/Ufr/I8AMDa7vaAIrYAiBUrzzGfrEHOw+iKGAAieM99V3A8BR0ITFgGgFgAsvIfsgEUtwDrAuBTZ4AsHO3xZ/LPC0UGgNdoSl7Hoio/c7PZkD0ylUpKYfuUU05RAMAGZ5JQh4LRlQb4KwkwbNDQn5R0q/om0JfJxIVlqlkSOEvvkzIATCTZs/9YuMTUfUvhALA/QCRdqN3wtN3ABK5CJ2d/hPRIUBxP+1s6bQ++30CMAGukjU0HbMB73nUanAi9UjuCtNGeju/Tb/uS4NLD3lY0+T7Y5257Pmgbxb95xmZn0TW+LDVwbQwATjhuCDxg6R9KpWrAxc4dk3jrW0/D6MgBqNd8pNJZ+BQ8i7RQqczg77/4WQyP5hGghnqjgnSKf+d7cZBM5jAzXcYnPvFpQeuIIDL5r1brsmkSAJDEJtqCF1RRHMgKRYVgiVD24i7uufseTE5OqZptLI6NBx4oicXHP/kJFIcGpbdaDreQN6691uFKqa3cWxpnOBmVnjtePVFP1cSe843BAhN/q4LORWN7qWz1n8JxQ0ODwqDgzS7I8HU0YLtS/GxyYOrFkmhLwtRLgPYn+V8IWAvP9aUTH3s8GohiAaeDpdb0/gAA/aBEOBHUSI9WmuwJ0y8L3thqKvcBW/XnQca5wVOoWi4jk0qgtXsHPnT22Wh4HWzfuVe+2nDk/wQAfAEIlQGgoaYyAMjoIQDQ5usmkxgcHsT3fnCV0K4aXh3pbAZ7JvaKF6y9jpqcmySZgk0MknmIdJFLSw+zLgAsyLXgcf4YEUDOYZvk60HZq2DvU+E3Qqx2zMLAlgVIaHcoAIlsnErdDQe1TdLA2PPF9xuJoloqIxl38fzn/qUow0ba9JfvMQBsr5he/0Cq/wEt8ZIxDI0N4fs/vBo1vy6H/ExpDtlcrgeQLMAAsCKA8+c2x0cBgOUYAMvN46UAAHueLT6XVYtFRkzorPNbAGgDuFQLAAGAVsckMIae1z1jhGpLJ4G4tAN0mm088bi/wOjAKPy6L4lbLJ5EM+JiquFh6NCD8egnPAHtmofbrv8jJu/ZihzBxTZFnmgBoCrFUvEKHMQCBQB66sQr15NZLumft4fdzwCAVJVIA2+zmkiKYgPJdAKlWgmvfuPr8O5zz3wIAFhkAjPZ6TRbGBkYxL/+5Cf4zS+uRTGTQZRWV/WGrHNePu4/yWwWs9WVmkVQAAAgAElEQVQq3HQafgAUR4bxt+96Jxpow2eSzuquLIZe8r/ougkxAVYKAIzv2omW1xBxTbYC8Fp3Y0JNIfSrDwAgpzbuxiToTzHGoHeh6BK5OON9H0TZSyKeGpCzmucDq1vcJ8WVxADOLCowPuPr8Wfejz8zRlN71v/VtK33YvMYFRZC1EIU41Am81bd3xYT5lPUub8w/jBJv9iA2fYN1ZZx4tq/re1dtmytiawALA4px1U86pGH473vOQVtb4anJ7LJCPbsuBczE+OIUC28zW5updgHAtora3A5DaP7c2TnAQAC4IYTdIX7GZJmCkXsmpiCm80hUxzC4UcdI2CYk0yiSfZc9wA3U6EP5FIgoNckYM9G+/r9LXz352ee99xBFAOFYVx00adw441/7saSZCFT94FxLOc4v2vBIqbiswFbcGmTNwMnaOPiL30esWiAQj4rGkEUAz71lHfCbwaolslcJAPaMlEozsnkmKr+HBcF+AkAkNErBBQDAFCRfyEGwNBwURgAzAEIYCnLEcIEdl0He8d3YnikiHQ6KUkr32uaxZxWgGbTFxtdieNbs3jUw4eQTTNPy6LddrFjxzRuv3U7stlRlErUvaAOGwFzshg68ERMUW3GGddHYhQXpUMTkMokkMomEI1HxNJQAAAzz23ETCV9VavR+F1aPKt16Swlw7vttQUAoBuAbQGYr0Gl9REOnboI9AAAPqG1AaSOAl0IZEs0opu2BUDuZxi0wjZg1d9K/DG0JQDQZL7aktiP61SAOzoL0AXD97Bp0wF4wvFPQOTZxx23JACwP8HCQhM/nKj0B3Pytz4GgAS5JuLm/eUimZ40VnwlkTMCKAImLJP/LgkAUMWZk49UTaPuzIRTvC1jHDiIYMbYumGp/DtOgLGxQWzfdg/+7gPn4KiHHQavXpbgUW1GYlJJ5AOpvFmpVmXAE67brfpz6rAXg0CAgBtSQVv5bd8xXPlj972nCl8IWEGql5uUXppmk+qbcfz1X78cQ4MbhE7tJlLqUhl4KJdncO77z8QjH3UEgkgdUYezjvQaUuOTIhwYiyVxzQ9/gqv/+Ro4Dh0GmFg3RT2br0c0PhKjF2sdgyMF6UthLwuXFQXFbrrxZrEOZE8bWRKsjqVzOXzxSxejUqsqxZpIv6HNzU8se5/U2qfYAEfYHV0/+Qga1ZoBJzTht4m+TVxtD6Gghx59TqPSP8UvZTEoAdomiXajkMeb34cxqt611sojs7DQ+SMPX2zNhX+/EACg59TKZ5OlrodV/Fey3vcHALCVGMss4GN7VW6ISBUp/uHKPzdWsmPk0DWgJFs1bKQmvq3ttojNXPvtb+FH3/seqjUPt95xNxp+Bz5t0ZwEEI1Ti83QWg0AYOyQ2IwtPupJKv9XcPm3L8cxjzgabi6DerUEul7QdcKuZzu2GiOrpoe4ltBFwybdAgTJFez2afHiCoAk+gBqIcigU4ApJtaaAS/QJ98DBhZLyAQ1T6hIIu+tR3OvFYDgifT8UQm21ZHkP+0m8Iv/+C+8/+xzMDgwJCriTCSZkPYqHuY90Sox7ggosm33dpz/ifPxzOc+W3rkKvWq9PBVajVBrrt7tPGstmBF2AWgBwL3NABIL+210Oy7Q1kG1GK7XNdSMRzELfLzvs/RAwAW0wDgAC2mAeD5bfGLlgDQCsSGNFl4rnCesEfw0M2H4g0nvw5//N0fpeWCAoEiIBVNYq7ZQpBK48RnPQuteAx7duzEHb/9HQrRCOJ+Tdqu/HgbbTnsonA6DhJtJkHkBmhv4FL7Rvhz9+8h/Qyk/jFaaD+5LxkAFgAgAyBOQNxrwE3GUWlU8No3vwHvOvu9DwEAi0x+h5e92cLw/wiaffaii9BkvNFqI85UiImt7RF14+g4UUl2IskEZioVvP7Nb8ahRx2BOit5ooXEM1yrUIvtN/P/YLdje8rpvtevAUAGQKfVwsTuXfCbddHWsAwABRxMJVV0LOwXn0sZALQBYyzFPZTVv0QiA6/ZhhNN4Mrv/Qv+5b/+iFRutNvCxwSfZwPPau59PNPZ+8/9yMaSPGt4H/luRHrXEkWt+rH7tFQYXQjTw8+YlCJjIW6siSmM0Gug55BU/YS9qhVpBQEUALDK8DrUlspmf+7AbzWQy7oolffgc587H/8ve18CJltVXb2q6t5bc/Xcb37IjAM4xHlOTJwTxQlxQFBABEVkFlAUjOCAChgUEtTEEOPwa0SjJhoHRBFlzi+KjG/u13PNw61b9bv2PufW7Xo9PN7jYfJ9f/O9r5vuruqqe8/ZZ++1115rbJS+6EXkMhQaach9K05PyyhAiiOT9JtvNuXcI4WblpF/qgJ4OQDA/izmelLsd50kqJf+xKc9EwE7pub7KvgXGc+O3MxobWF62sr7Nx/WpnL3M649XimLP7DLOoKgaRunnXYqcrksKpWyLIXx8THprPNDNTBaSHoshrsoFktSNHJfVktzOGD/jfj0ZR9Do14RlnO33cHPfnwjPn/VtUinBrTI79pzjrUOcyfapsfRbmkxbBkAKwEAnKm3GgAEAMQArkOQj43XuAj0TU5OYGAwL3k64xHzbJ512qCj9pYyioN2CX/2xNUYyHvodDmyPYg77rgHEzuKSKeH0aiTHq92hKwt2n4gAIA4FyQcGS2KEQgQ9f84svm0gAAE29vdFjpsErHCkHxC//UDAAQWqcQv+WAsAb/hS+hyYhxbtaO12lhfTAMgXGMmf5C/x/ecSSGZSSnAv4gGQNhwlMlDjbtsnDPhZe7MEXPWmNTSYgyUOpSaCwkIW/3I1x6pzAsCAP1Jf7Rbv7dLNiqgsxgLwDIA7AjAYgCAyW6E8i30eSIaTHbFu3nP4Vsi6EGzJcmv9GFJ7WWQI3WO1Auh9gbwkgk06mWMjA5gdmYCf/miF+KEdxyLqYkd8KTAd2VOnbGBBYMWp3HUG3UR4uDhSsoF6bguFXaTpDwG0nWnHclyAaS/0Ou/N3slAkh0i96briMAAJU0PTcT0uzeftzJqFU5g52Swp3IYhC0UK0V8ea3HIW//psXo9UuIpV20Gz4ktA6DkceKIaYx7atEzj/ggsRcMaehZkfiPgRAxI3tcdBV6+FkbEBpZIZhHp0ZBQ33/xrAQy4uOlHvHb9Bhx0yCH44Ic+jJm5WRU+kYKnNzdn56Ztgcr1YTUXBCwyxaR4o9ZqEhRJjSZNJuoaYLvRXGuclbFuECI+l05jZGRELM5E5VxUQrXDL4Vf5GaqEOdCkT9THxqqtUiL9WbId6P472exrFTwL/dz6V1GRON3d6+HAICZL1rucVEGhqR1dv7dzNJnkilBp8POv/ySAQmM1gK/RYs1N0mxMCLPXena+7PT+MwF52Fm+zbp/G/eNoGEl0Wb6CsoMMnLzDEROz1EahZXTICYsfZrtDvIDxTwhS9+IURaufe9dBKj42OGHtaz6SNnhIW/+N8yXtijwQCI2kEzHRlaCbH4pw8rwQajNixFrcypkg3A0aDeGEj//o52sReLy4wh8jfF04cCTWY20ShLcdaPc/9ePIFGuYpcKo23veWt2LFlG3LZPKrGRsbS1fvSf6H6Mzdfu3EtvvbNryNdyGK2NCv0f7Ik1Idbqe8WlY4mhIyn/WtQt/nujQCsuCb70bO+BywPaC3UAFhsBGBFAIBFvNx7tYnl9bebSg/lOMrzJYwOjODnP74BZ556OoZyg8IKSMQ50xhHN5FEvdXB4c9+NlIb18oZ8t8/vQEJCjnRnSLWQi0ZoM0uSycBt51AKnDl0PfjpPHuHgDQHzv0Ui2fvi4GwDzSAIDYVXHuMUGKZz0EAN5+0gl47zln/H8AYBkAIE2brT+KPH38kkuECVArlpBNJmXPMwlU60qI4n8yn8dcrYr5Wg2fuuIKdN0Eqn5TgUPmUhE7Uhvjd1keu6RbKwMA7BhbAIDjNWQA8F6reJjVr+JYZBQA0LniIKCukrLDqAtUKAyjXmuJWPHEdB3nfvgKeJmR0K6aZzSTcuYXPKfn5+d1Ljqr4sL8OQsPq/kjo6V7nkKuGJ6W/QW5dHrdw85+KOynccSKxFoLWbtbbT+ahYa8AdNMk/st549hAIQUfTOSxI6gEVtk1Apa9G7nEEgVrz/qFXjVkS9CqzWPdquE4cEsqsV5zEzsQGV2Dp7wLmLoshFCAICFZaBjJX+KDy3yrSAbawHbEGQsVgZA13FQI006mcbwmnVYu/9BaMcdNMzYr+3C2tdvQXCFs3of+v0QBtDIKX+jZw/+qF8DMsDacemQf+c738ZXv/qvQu9m4coON5tULPL0c1UKYOpscXafbFx2iTNJF1s3P4gjX/VynHji20XbbGIb3YCGcfYZ52HnRFFm6DuBahqJ3lyMlHkC4wn4TdVNi8XJJqE9co8B0K8BwDqDDUcyACgCSBo/RUzF3tBjzaQuATMz1FgblHyC+5j7tV6vauNU8saE6ALEOjUcevAARoayolWWSGRx622/Q73OJogro8sUNmcNweK8TTZmoyWz+mSSUhwy5ibQ7jK3dAQA8FIJBLG2MAAIaohOQAgAiN6+wAB2AKBWrUqcJROHP23VW8oGYPNpNwAAqXslCWf+pGA+tQAIADAHFQvqZUYAuAituZXsa9ZarbaAOFzbzKs59iDFfzwm7FY2no4/4XjccstvegyAlQqJPV3c/QBA/99hUS9dQoOGWgCAW43fZwJtAQAmuTwIGOzEP11oP3sefAgAtOsqSKOzu/Rf9OAlqTRL+goLviTKlXmkUwmZT/FbVVx6ycXI59Jo1CrIeinESB+lbyoz20RcvuZmYYdsampS7Cb4uqV46QRImg60IFoyo7z7H48oA4AdPulCEkVkYRVDKplFgx1/N49PXXYVbvjZzRgaHBMqf76QR7vdRKNZwfNf8Gyc9K7j0PTnhAFAz8tkKisighTcSCYJfMRxxpnnolgso1KuCWIYT7iyKMUFIOPAy3UxPDqglB4Ruopj7Zq1uOGGnwuyScRvaGQEq9euw5+/6EU4+k1vRqVOsMIVL1Je7yh12l7J/sSV103oOo2GBEX+EwCGbA+ryxCxELSMARGcMxuJX1Nllf94P2nvJr7KVgXddn8NCqBFkdGWkBNFq23LFrBzx0JL7ztEFytcbBddn2rxznH/Sto9AODhrEADaphRISbvy31Y4EUOTPMYvnZ1ZHAkUQ1VVQ1AIwI7hnLHxznJpCS2BF3snGfMdfGz71yPf//HaxFUKrjnvgeliGpR0M7LoN6SzWzdexET204mCYw1/KfuIfGEAjjFchEpzh7zcyYlBW6VYlHp1ILZdUGBjWYB9TzIYFBAgMChJ4Ae4we/JiMom1OKPOOBAIvGBYDjK56bwPBQwYwaqYq17AvOXLq6T0Qsk8KI9vmZ3HuqTyLPSSYNYw6vp2s8pCmWataI+tKnELR8lGbmsOn+B/Ced50sx5gcjFSuZRQ1s/82Dus97SI3kJdu/+lnnY7XvOE1SOYzeGjLQxhdNYJm2xeGhY1gFpUOVamNtVJ0veoaVg0A/sfO73JF6EqMlNBVIbLn7FqLfl58jfYAgKVGAFYCAKh70g8ACAighxa8hCuHcqtKRe00XvHilyOg6nHMRafNBCOOVDqPRq0Db3wc+//Fs2mGjM233oG5P9yLwSYBnhZKmQB+vAs3SCDZdpBuuwJct+JtBHEFkFa8VuHscDR+LK8h82gAAIz5BACSrotGoybJWLVZxfEnvxPvOet9/x8AWCLAkng3kEzjN7/4Ja7/1rcwNjiMVrUqLB/GVZ7pzGcafgvcZW42i52leazf/wCcevrpqLdpBdgKx9PknDNrRGJ1RJfJvoQQwA5f08oAAPeWBQDI2eMogMc8LqpoTYL5LgCAMgBYdLCgadSbSKeyaDZoGww4qRGcfeHlmJpvSf7AWBnt/rPo37hxI26//XaJn4yr4oriqTWp6rL0NF52Pwt7ZH5TmHeR8TtlEtkmgrIBVKRQC3oRqTYFr57r2pFcEgAggBC3zDkFI0UzwBSywkbtdtBolJDJxzE0ksQ5578b2RyB6xLSyRjceAy1+XmUp2fQLJURb7WRJAPO5N9t6U7ueQ6+d1cylDYMHX56gxT6ujjuQpZfPJ3FwU84QthW2aFhzFfJeE0iRm2nyOLe9Z30tHFsF1hPRqVmK/vq4eVPe/eeI4/uxpF0s5iamsaqVeM488wzRKCcxRRtyDds2CD7gfua8/ostsnyJWDA2MCmCjUeBgpZ/N+7bsVFF12A5z3v2XJepbwMbv31Xbjm6n+UTjpZwApIMYvyhQHA2XMyhXVsR10ALACwmAjgYgAA9zQ7/2RXU3AvnU2jVC4jXxgUCrsKhpsaLK2OUSx6pyfnkHQ7eMz6DPJZF5nsMCYnS3ho0050WPyzEd/RoRUB4skAavrwG21hTdJ1gEA7f4UAOoX/CADQlrwVNATkICsgCEc8uTIUALB7jt8pl8oSJ0n/Z+FvAQAv4YUAwHIjABYA4LYWez/qD3luCABQjNqOAAgTwICmttkiNqJGd0DtBwMZQ+DzyniQ7NOOjFHRuaHpN/D4JzwOz3r2M/Hjn/yXAgBhRy/SvowWG3uzYFcEAIyyv9DPzMxWSIswtGu7vQgWWABAhLYEtV5axVibMRHKTl+SyL8TNCk+ZAAAFhsuu/lpQUsoctJutwSdKhSy2DmxFcccczSe+YynIp/LoN1qYdumTdi6dSs2bdqMbdu3o9aoy9wvO8KcET/kkINx2GGH4rBDDxZ6TbNeQ9sn6qqK57b4sTj4wmBiLdQi1hPm7di3tXfAjShHSF1KahCDRDqdRRBwDj+P737nh7jqs9di9ZoNmNgxhZHREbFpov3REw4/DOeefzqCbgXNVlXQVm7amdl55NnhijkiHvKRiy/F9q0TmJmZU+q0q0gU7fGSmQRywx6GRgqCznFMgEjdhvUb8eP/+okwB1jkj69ag9Vr1+J1R70Bz33e8+m0IVoL4kPq9WzUFkuAuf7YEaDlD61R2A3gNWMBRWVMBgXbZbX6AHwMf861xu81GnX5HVoHcfZf7SG7aFE8JGoDZkTQop1a2w2Vv8H1KCMvpjyQIrfHAFgqgY927hZnAOx6ANnfW45CrftNRxEezjrqxQstbFU4bvkPAUNM998mY6T1k34uxX5IkdLERq5XjPeuJah1uVhEnvZVpG0lXXEA+ORFH8b8lq2YnZjEb3/3ByQzOUzPVZAtDKFUbSA3MIQGZ7KEAaA8DQsAKGwKAa44x059C+o5kNHBQMzAm8lmxMLPfqgvsB5AQv/n2qo31EXE2ADaTo7ET1qw8Odmtpb73V4HJnJkA7WaXFuKAkf/2YIuev92WR/8++IkovQ5ZR71NADEwpQ5ZpuqCHGhCpfni1KUUiCG61gebwXrJLOJ3suu2JTyelz0txfD7/ooVkoYHBnCyNiwAADDIyOCWPOeklpH33AmVpZ2SzFV+76iQpsy48qixBEoYsnFs9z65aM4vycvu0+7xn5vt0YIhBVCMJk6APRU5+Eproc672pUogV0lm4HKcRdcARAkiA7WksU33SGeEDzShIkoj1QcbaIdavW4HWvfi1+d9fdGBseRaVYEYeAdCqPWgvYVCrhuW85Cm42g8qmrdh0623IcNwp1kIlFaAdAgAJZAwA0BQAYGkGQBSA2xVAVJ/r5T70+i28PwtjxSLS8LubMDBhMQApAQDPc0VcVwCARhUnnnIiTjnzvajUyzL+oOJuavElziBiTaZg155+2PGJpR4vTYalbACbnK3Vv25HCKUo63bgdH35Nz+5FYl2E/GOL6CjBcCCkEps1dkFSQvjqD0vIqxt+Ts2zvIzPdoH3BS++uV/xgP33Y80BYXb2mBgB4g0eDKVmrTgovBTDCi3fbzurW/GU571LFTqNbTapLoaN5hHHQBQDRyr1q4jANGThGNSzEt4RiuQzrlidjKpK+SkhnHd1/8Lv7n995icnhWXICqRKeuKIwMNnHj8O/B/vvE11Gs10Rkq0u7MTQrwy/vaoc9ZOKwXqQT1rppv9K56b63Z7+35+lcAwOw/M6srXWtT3PMTGVRWE0DZCsZG1vyOHm7aBAnF/yIMAHW20p9bwUCFXk3rTCywm2gFFfjdEj500dk44IBVyOcdlEtTSJOaTTHk2VlMbt2Gbr2BQioNpwvU6lXEko6ynhb7WCYviFy9Pd26yryURFjn/0UA0NwOUfqhqFrCQcf1sOGQx8LNFdB1k1L85wYGpQgmPBJGkEVvZXTHme6NiP/p+vhTAwDdIIZ8voBmo45bb70Vn/70p6Tba8/aoaEhzLHIH1CWLQEwnl+iA+B5mNwxIe8/nXawedP9+MK112BkeAjVYg2P2XgQ3vPuM1ApN1GrNjVWJ9h8bUtzVC5ChxoTPD2phUQhQG0oct3pWo6hbmwACQBwBGBkdAjVallepzR/pbClFkcH2UIOtXodufyANOi4F9KZFMpl1hVZsWzn3PvkzhnkMi4OPmAEiVgbAwPjuPPO36Nao2hukpmFjB6TmSyizTE6NvmS76dTGWEBsBnIs5P4BXVnKEYeS3QEAKAIYDLpwg/UVURiL7WSzLy9bZiwpuDXFAAkENCocaQ8LoCAbWhG6wEuUBvbhfnTIUtBhf6YZxGMoAMA5/8pBMjxhCjQ1HNc0lyU75G1k3T8eZ62AnmPzPdI/9cPHQttsu50Ynjl37xSgIQf/dcPeyKAe7wLd+OB0cSDF8N6tAtFm7YSJplW1Nl0M4wyeziTLXRlFQOMCrrZDlD/ywi3bUTYUNBtc8BY0TcrNsjHk25lVehtUUjfSC5UItC0ULjssk9ganKnoMo33/wrlIosbBl8FYnVRFQLajtCUCzNYnR0CK9/3ZH4y798oUzrElig6IbfoFBFDC2/jkwmiWqtjEwmLcIdtNYTmXNBxqMHTiQpk8vVi8ArdYH6rxNBFaJc4ukuSuykrgDVqi/I3zFvPQH7bTwIOyemMTg4LAISnNfhe/jK1/4JU7NbhQ4kal6cD5NDLQ7PSSPlZXH1Vdfie9/5ATKprAQEIlAJL4HcQA5dp401+43KpqOfbLsVyOfBwhDuuO0uFOeLyOYKyGTzGB4dxfvPPx9jq1cjW8gLSkiGBX9fQCFDt45Szvk1C38GPVIB+f/sIvMeERTgdZMuiYx98B5zzklZJ0yeKJ40MFAQMUd2E8bGx6VosokBEycmcivNwC31c32koeFHOvrRYsbuDTveYAsa+31FKBeewIuBXottU3OGLVu8RwuIMD2yxZbsGS3kGOyi8w92z8vrNV0Ofo+zWNzzqsPA4onURFVg10EcTQhFXZ3dCiclPrEpzoP53CsdoDyLuS0P4sILLkTczeOeex/C9Mys6E9wH3JchdR/FsY8iOqNhtzH6ekpGclxXRWBoU8qA7rVH2CgldhkXy9tGgnyRD6k0OeMFX/PxipbvFt9EqkItSgl2i4h2BQSvVEHvWdMbm3Xzf6e7GjznJKkRv5OdB3Q4YDJrCbwOhBD+p8pQ2Wd6uttYyA/gLm5eSlGtRNE1J1jSmW5FtwDTApZVElcloKeHdmmWljSKkx0DIzJoLAahKdlKKwqTGOZMxKrJa4blWAT4y2bQX9GvY+s/H3+Lct8sOwHPgf3HR9j2RHs8sn4EOd6nYQIr7JLZn3A7XgR9ym/tvvasibs+5LvExWn0r6xeWQc5liGZ5gU0s4QhoL9sAmgxlzFdQgS6gFrQR9R8zWgEPcF/2UGB+kpiU3334+XveSlyKQz8LoJpIM46s0OnPHVeGC+hHVHHIHHH/5EdIsVPHDnnSjt2Ao3EVBqVRKvdMJDKnDgNRhyE2jEO+gYHYnwVe62BoIWIAvjRc/Rorf3e8TjRY/7ldC/pXIEY73L68d1wljGJDDo+Oh0fRx/0nE4+YxT0KwV0WFHhmzBQKTNpDDyfa49I4K2xN9Y7jwUqNECZku+Rit9rYxEWbfsqHHOvFlHp0NvesYbpVwLmEYgiTTcro/S1A7EgxbitBU1AIAIgRL4NAHYqperj7keL0IvjkEE+ghyc1aV4zxsVtDak/O7nVoDqT/6T1960cWyD5jYc0uy89Os1ERnQvRO2egg0JtOYcvcNC654tPopj0B8NoGAJe128fS4vckrkc/drnXyzMAKJTa4Pk7PSWMSWoAiHRluy0WvD2NkGihFZ40kSJcgWGbX4kjC1Ko1j2848T3YeOBh2Gu1kTN7yJbKKBSYWLu4znPfAqe+qTD8cVr/x71WhMDQ6vR8Bn3COQ5cGIsGBjjFSBWMJL3XN93r+DXHMyCFb0z3SBSS62fZb+v53/v75hrEFLNtWhXirX1VjfFvgUazTqxZ4ZasKqIIJ9dLMLMWAEDnTbMeoUs86DBwQKmZrYhm3NwxBEH4f3vPw3F+R3IpOKIBU14cYpl1zE/OYni1DQCjlg4ZKw5aAY1UVAPu+MRRwM584zi2YK7Gym0lUa/Zx8slrqeqptn3RSSMa57tZRzUmnU2gFKfhvj+z0Gwxs2IJHOwhffXV4b1eEiyBt9BUuGMnmRkWZi+OWevvo9e8/9jxJweX4emXRWnLQ++tFLsPmhzZiYmMDY6KjkuzOzdC7LiqBxvVnH7NwsNu63EVOT0yIEzHysXJqTJsmq8VF84PzzUStXsW7Nejz00GZcesknxR2MKvzlag0jo2Oo1urCYPMociv3XDvNdobdMjy5i5h/83zU8e2OUP95/hKk49lPG3HmFyxO3ZQHR9jU1KdQfTLWaMxVOLLAopb5S3GuhKQbw7q1A/DcGMqlOqan59FqMhdi8c11r3P4FDcXZpD4BELiDm8fGQAc3WazJz+QE02par2MuBtHOpOUplCj1VDrQ2FuquimUP1ps1ejoxKQ8pKSEzYbbOyqjhl1ChSwNk0js8t7TR4F4LripMGzwBhTO3E4aRcOm1xiqehIjshRAGk6GTtOYQ4YcE82EMdM2zlHmNMAACAASURBVB10OffK81QsC1V/ik1tPo8wHmJdvP6oo3DzLbfgnnv/8OgAAGFwMqvXJkdW4duCAPyx7RLaBDIKFvAm2JshQIL1Zu/bFQswuwgAILin+X9JjI31jd3X0dlvCwCw48sOP4Xp6LN50EEH4Uc/+pFQyNetX4dypajIa1ika0RTcXci2LTYayGbS2J6eice85i1eNe7TsTjn3AYJnfuQKfZwsb1a1GuzCEImsjl04KOifiLzHcogqvPzzVoi39zMNtMwVyDhwsAKL1Mi1ANhExeKcJGtN3FcW87CbnsECrlBjKZnGxmCpfRGvFr3/gXVOoz6MR9BQBorSGCQqS+ppByc/inL1yH67/5XSSdlDokdEmbB9L5FOB2ML5hCI4nPDL5FwviGB4cxW2/uQ21akPEBwuDgxgYHMLFH/2o2BmlshlUORPkuKq4mYiox4ulodr3sfjnAcf/14Kf6qfJUO1fgANz2Gpi0TvM7bGsyXyAwsCAzBQqSKBJgs52m/uzR/HcAgCRgyXCUrEJuC327f7gZ1tA2Q7dUiDAcp19VQbWlHWpj5UAgAWPi9AZ7euRPW46+naf2z0sNoyk7MtxrImYqnvEEMQ4i0U/1gwqlRqGc1nEOgH8yW1wB7P4xif+Fnfe+Vvct6OMbZPzRsOCLhaMhbomBHBqtpDLZ+UQHBsbFdtGAgG8ftzTXBc9Fk7v3dj4s4DN0SewKCkjN4u4h2qxKzHKJGF8Nr/VkiRakG7z9Mr81IOBB6EFCyw7wMZAOay8Xgc9ZA+EAIGO1GgzSMGTXvKqe5oHKEEusntIt0sm03Io8Z+4nDgUWlWUm5Q7rgbeH7tf2F2IXoPeAaYqttJ9iVg72t+1oAr3oY3/UVBDv4bETwIBFhixcTcKgklkinT4w/83cFFYnprf4c9DUGcX4EVvgrCvEjGMrRoR6mEPsND3z7XKdStAgxmxUJBBkxcBsGJ0PMkaMEVBCgtOSLIDYHR0VMBEXk8+hkXc1VdfrWBBs41BuGgFMcwnU5juxJAZW41nPOu5yDtJTDz0AO76zU1IuV3EnABBu4V4u4N0zEO6TcCU4oEuxLgl8hGNBSueBwIA9B4ctbRcCADseadz6eCiXV1diwRSdN6RxX+708DxJxyDU856N9q1eRGekmRRuv4KHvo+196eAwB8XdSwWA4BtdfArj+7TtmYoGAhY5YKwWoUk9EWgukI4HR8lKYnBACICQBgwJZYHIFRu+f+4SNJ51dbP71a2t1k4a6f45IItoW2y1EJpqHpWAz333Ynvvm1r0n3mwwVgnAUuGInSCC9jgrB1Ti3nU0jMZTHaReci0rXl7LXrzVlHCiM1xE2gAAABnxc+nhbGQBo1usCANSZ1/QBAHI/I8JqKx2j0TjQ6TpIxAdx8SWXY8dMBeVWDE52EGVa/mU8xLotDOc9nHfO+/CD716Pn/7kBnTjGTR9B9mBNSjOV5BJkiKsPtwWgJaiPCa+PeZeKLBj87AQBDCsshWVqJfbALuUv7aiN2AS8wuhMGshr5/1Z1I0WN2RyJkg55kFAuxZZBgGvXigYAb3XbNFEIuWaVyfDfzdlZ9EJ6hiaCCFjl9FottGLPDRrtdQnJ5BaXZOCo5UigrqHO0ksyVUw9FrZvScejlGhL0SqZn3CgCId9AigEOL7piHuN9FzGfBl0Q34aDit5EeHUOeTaOxcXQcAk48F7WI0zPZgj8rrbz/mT/3W03kc3npApeLZRRyAzjuuLdj9fhqaXpNT0/jsMceJsVsuVqSNbN2/Vrc84d7sGHDRjRqLUxM7EQ6SWG8OGrVMp73nOfgrDPOwOTEToyMjOKKz1yJ39xyu9DqY5xt78RQLtcwOjyKNovekLWiKvbS6GHRbOw4q3ULAGgNQ1FP1/PCZqJQ3wmaugm4KVeBXkZ8o9fB+8TilwBA0uG+jomQIQ241qwaFGc2vp6Z6Xkp/ClYqHklAQCOD6kwKIGiGFl0dHZDV0Z4SbdnzMwVstJxJ0DCpZxMU5+HeRNHkEyT2liH8+8TAGhWG4h1aMOaktfKM14aHgRcRWSU+kcmnpsvNO8xwol8FYGvIsNkADAOuTG4GQ9OylVwmmdLpIHGIl+0XYQ9qQ00SfssAMCxaK5xYzEqbKkEm2LqenXY4x+H/Q86EDfedBO2bNu67wGA6Iu3WyhMZA0tmDdX6fCW/tTbbGEnxRT7UQDAdur6MbjFAAB7qoq3uO3OSGdLEwC7aKNWZHydLHj5PSJpfBzpNCwi2WHiTAVxGwsAhEHQAAB8HRSvGB0bxszMThETDNoNSXCOPvoNeOtb3oTizBTQ8cUCg+r6g0N5AQCYTCr70iQ4+wgAEBVmmcFhQFQbPAIPrpOB62TxzhNOxc6JWSS9nBQPTOi5gchU+OrX/xl+p4IgxqK+BwCwCCMAkHSy+Op138C/feN6ODFXkKiOKGy2kcx6cDMJDK7KIZXxpPvvxj20mwFGh8fwm1/dogrlcQfDI6MiBHj5Zz+LhOdKMsTuPFEtAgDc4FbZl8k27xmLf4I0ItRnGAL2HhMV4/dVXVQTUGWEsANlChrZ9AQ6WsIAGRkdFYshKc4MAMBRj7hDlsbSYyjLHxuRDkD/eEpfF2+xAr/3K7oDVkz2+17M3gIAfLqwW26e274G21EiMsqkudf1V+q8fmjSvAsDQEQ+4wIAdGKeULcK6QziDJDFaaDTwoUnH49Cfhjf/cmvUWlqB5EBV3QhGPpJwTIFOmnq999/H3L5jCDhjNCVWsV0lamMa8BAY4UVApSRgj8KxtjiUop9HlZmHInvVYtrLfj5OhikSQ3Tbkiv0NV3r5Yt9t7ZIrRXZMeEprYA9DQzfQpWukJD14RLwSuKltqOBr/HJECLeKrApmRPUfCTsUrR9bYcxARDyDriNeTXLFT5OuwMIdeafR1K8dNOFDsBVjncAhfRmG/HHsKkMLIG+XjGEruOo8W/fS7GWvvYaPJvgYbeWtoVPLbsCXs9o69B1mkcwkjqFYC9UQz7Mi0DbeFr6AESnKm051kUbLNrQKwrPU/iJsWYyGhQ0CmGRNBFnpZmjoftjRaC3ACKbeDpz34u9l+/AdX5Wdzwo+9TqAbpJCtBH361gUwiiVwijWqlhngmuYCCu1icWDYGRWxI7TqKXmd9PtsVXT6aPeyfhskRkzR2aTjOwvzFh9+u4bh3vAXvPfs98OtFmcnkmteOsQJf1IdRqumef6xU4EYBUMsAsPuCCaUmb7aMf+QBALI7qLROFoDoznCkqB2Irkcu4eDrX/gSNj/wAJLpjIzDSFHD85vuFLSBosOH48DvdlFut/CS1x2JZ/3VnwsAQGeSfQ0AMC3wm00UZ6ZRq5RkvIYMAI7W8ExgvNwTAEDPYReeO4if3XgbrvnHr8LJDCORHsBcuYpU2oPndlEvT+G8s9+HtatHcfXnr8Hdv3sA3XgaqeyI6BUpzKfdf8sC6DVZoivLAAAEeWyHXu773jEAdu1/LwQABJ5n8W5YWxYIkFhJgGgZACB8bAgI9IAey2Zg/CqVS8hm2TWtY3JyM8488914wQuegXi3IfRqtBtIUhg3HkO1WMTEtm3iniQO2V1qlNCxpzemas92ubJGRyLaMI/ilXsFAMQ6aARNoYiz+A8abSQTdNxKiuZFMxbHhsMeC3dgALFMBq0O4Is4mitMRDIA5LXvVQTZ89jzSDySoGilXMbI8Kh0oLvtLn7/u3vwgQ98EOvWrpU/MT0zg8HBAeQKOQEBWPQODA1i8+YtWDW+Rsdvmw1Uy0VhI09P7sRFH/oQDjrgQClgK6Uq/u7vPo/5+QqqtaYwrwh883FqQNe7o9K+MXmOPdgJADBPtILlAgCIhhe703GhvjN3ISOPAAABd+ESGCaifGbzMAIAzHOU0YlhfDQvzAWCecVihRmXiOsGRMW7OjJGoJ55jNiYg05lCgBwvJH5DvOXbD4ro2ekyfPtOJ7aucsYpW3uCEtKPfzoJuDXCexaAECbjJKPRAAAy1rq3WuznwUoFpsWHcGW4QiqB8bgZZMCAPBPkZ1gG998jqDFe6Vjy2QyiNUiYyhZr+1AWAAxI2jHu0LGHOO/jLIm4njxy16Gzdu24re//50AILEXP/3pe3N+rriGbVK0WBLG1cVizM7T2qRysURKDjaDLIWztFbZve9VLEYm0yxSc71ogi8FjOlA2cQ+mkTZbhgXkPWTHRsbk+eYnJoUhVpd6D0WgBZW2lflj0j3Z/FPy5VCPoOZmUmZmTnlXSfhNa96Je7+v3dgw4Y1qHHWsdNENqv2NUyKuIj3JQNAacRa7HKxM+Hl33OdNDw3h0s++in88D9+hpGRVXApnEHhvKSHufkZ/P21n0NhyIPfbagOiMuuLdkDXbjxpDAA/vlLX8H3rv+BFPcWAGj4DaRySeSHs0jmVXyjWac6Z0oAgKGBYdx046/guSmhuYyMjgsAcNXVn1fbGb5W0QFwJDBwE/N1s+BnwUMAwCZr9r7ZJcJ7y6TcAgDUHeiJ0MmgT6hozgXD/wqFPEbHxqRgks6oTDsQHGgjwdmfFSfgl94mOn+vtNv+vWI7MNG9Y4vFXtG48LkfDgigpI/l5/eXYwBogqG7bZfCw+w3QW+p8ioFa4+pYTvglo7YGwFQBV/20DgC0CVwxJn1ag0ZZpOJLn705S/h5p/+EPWaj/+88Xa0oXPnFMNjF1utPCmC1RKWEA/JfIFFbVEo3vUmWSxMjBOoVmvhdY/S021RF53bt/co+p6pEivb3aK0PBBNR1ziWYTVJNqx9nA0AICKYfUKSns37d+yBXAUpLDXWxgUhpqoIch24ywlE1LM8xDcsX2ndq+5pwytlNeHIobWP3tublbADM4L0k6I610YL4beJxQ/A5YQLGTKTN0P6XwusHe09jequr3Y+9P3qWBJby0v7ETax0UBkShTQChuTR7qvZEJe32jndrF1qg8p21a9eF30b1oO/n2tUTvj36t6z/6GLuP+ZnXj0U/4zkBFl4PAomMVfGgg1yCwGgKc+0u4vlB7Kw2sN9Bh+BJT3kKglYDd91yE6Z3bEEq3kHGddAsUzcggVySs5IN8jfD+ulhF//ywnvjZPq6NQ4tXOv7CAAwe4NJle3S6Iypj5ZfxTHHHo3Tz3kvWo0SEO8I2EYmCym8tHcScEosz5aOr9FcYtHf2o3sJwpMLWQAtEz4ssNcew8A2BlmiYH8R99m8ammiKgnxTQTPAIAzWIZ137mctEC4PidCipTBdqXUR87F0rQJJFOYbI0hw9f9nEgm0KQInjoo1Vr7FMGAAcjKH5cmp1BpTS/AABQVW/DZV/6FoY/6QcAOUaBbgqtwMOZ530EHSeHRseDmyLjawYDhTRmp7bi9a95BV72kr+Q3OCKKz+Hpt9FsdxEvjCCVsPMMpt4FDKpouJuIf3bsgBMvmetP1fyol7yvUXZE/aXFgcAlKfXYwJIzsIRNRGi65Ww1i1AWQCWRRBlBNgYq2uWE26qR8Xcj4VaHWvXDuOyT34E9eocUh5ZJC24CSDlxIX+Pzs1hdnpabQaVXhUg5cuei8WahxSlYEo883W2Y8UAMDuaCtoicg2R1k6rQ5SXlrGMqn0nxkZwbqDD0bHS8IneEaBNL5fjo0yt2BNIV6auxEEdmN9/il+RR28ajLCl0llQhbAF7/4JfziF79AKpXG5s2bxNGIo6zjq8cF8GehzlhGQc1CPi/aZGToDA8OYvOmB7H/fhtx9plnyT3MZvPCnvnXf/26FNjETQYGhjA9OS3WgpbhyfdvBgS1EDb1WrXOUSktpHmtmdPYEQDS/jkKwOXKDrwj9ZQKLNpzXc7RRQAArsmxER2HUqHxurA/aBHapvqjAetktLFDQXHVEmEOKLVOR7v01C1KZzn/H5OCW8k+HO8NTGNFR1cFfOPaarMIb8mai3fV0ldFFg0AICxkzXujpFH9upfjqOeJgo/8W8yo4snEAgCAIIStezlOw9guAIDYySsTjk1QjnmGxT9vkBlDZe5cbzakgfng5k046k1vwle+9lWMrVolIxaPKgBgb2gk1Km3emTe1SZ70YTKjgGEF8J0n1R1elEMNRKOTGgiYqq+bAsAAC0ke6MF/cWW7d7wWezCpfADF4En1gqWKGYDt7GIIPJuuif5fA47JraKqITncvEFGBwqYPu2zbj8so9j9fgwXI/oJAUEa8jlSHuuIJ1WJf19CQCoqJU5K8JAyIOV2HgSP/nxL3HZJ6/E8NC4UGr4vgmETE3vxIUfPh9Pedrj0GhXdfF6jgAAtPwjAyDt5XHVFVfjhh/fiLSXkQBAi41as4ZMIY2xtaPouj6y+YzMebsU5ulSNCuNm268SRR/WcwNDo1g1Zo1+PQVl6PGOR5DyZUZGBGK9ENlf5k3Ml1/vk5bmNlOHhNyywDgvWV32VK3BaEkom4E3VjkMOnk/eMGUj9VBQAYeGUDCQV1mQx0xVNhYcJt90h0H0SfYuH67BVae5L8h0DZMhTM5QEAJg9KdY4WPWEqICIlSp+KAgDRRI7IkaYivQ6MCmoRBWanLylzV/VSCRlyvhpVnPXO41HwErj1ljsxWeqCUj7i58uZetqJkbYdUxtOCvxt37EV69atEdYKXS8oOEOxnKc942koVyoCGjAOsUjjP3Zr1SWiIUkjX6/VDLH2UfzMv+Xzn+/L73Lt8R9BMlL/yQjg4xmc+fxtilORxitsE/q0BjKzawEgW7zae2mLYxv/7Cy8dabQ69gDYOwsu94PTawJcLDLw8KfgjF8bcQsKPbJQ4voOF+7WO00apIMUieBwpcUZZNDU0YcmHxaBoONF3FUqF5nGDALgA8T0xfrsEbX8HIdWL4/u4f7k3/7/2kv2bONXGRMQEYsIutzwVq1XB7DALM/k0tnxjQsgCEMCHPu9AAJtXmMAhT9X3M9kD3Gf2SP2TEBYQYwqeGIBJNRJw0/kUSJciq5PJ7x/OfKjO3ktk343R23oVMtYSyfQ1BvKA08xUTXuowsjD8PDwTsByAXEwTdtwAA96oFceO0xkSARrOMtxzzRpx5zqlotiqSqBOoZveJ603Ej6h/Ig4ISwsZrgQA8J6u9LE0AECtAkP938sRAL6NBSMAFgAg2EyvaqqVUw/EbyObSsvv/u72O/GD//NNZF1V+s9kCfZ1JBFNUejOaHpwAzc6bQyuGscpHzxPGHjVrgKljUp1nwIAHIdgnCvPzaJcnBMWF4U2+b09BQAsO4jXnoLF+YHVuPLqf8KNv7oLTmYE2cIoJnZOIpdNolmfw8hQBh+68DzUSIFGDGedcy5Wr1mP2bkqXKeALrQjqB9W2K03stUrXG2jx+y3EABYaQUt9fPdAwA0v1AAQM8ILUZ4eBADoeqLdvQtEG+7jNSaYI7QcxBQgMDGC7o/qS6S77P4b4oOwPz8Tlz04fPxuMcegLZfhRPviIgldyYZHO1mE9NTk5jduQNpAnNSKPXei32dtoHRn6Tbv/4wsJ8lLiBzb9LDE9IZ5XsjmFprteHl81h74IHwBgfRJjMQMbQNqkaNAM5IizaRaBj/7wUA2LEmoFycK4q6fdJLolatCyPg8s9cge9///tYv349JiZ3YvWaNdg5OYFsLos1a9eiVCoLcFCrVDE8NCB09HJxXlZS6Y/ss7944Z/jve85FQ8+8KCMFnzggguFas8GAv9GMsV1QxaFHUvp5YGSAxqGJN2UVOdFy102EAXMbLdEaZ8AAPMyzuBTH0zvquqt2HOeAACLX44AMNyTAUCHipGhAoK2j+J8WWzDPTct4LDfYlOtx0rRHEq77TrOryPk3DfUT2Etx7/JwGrn8aXhYWw6hWEq4zjs/rek5qDifoI6PkkzAhACAMqc1LE2oyUSgoi9epQMAGqkyDhxty01lJNykMylEOd1MC4Tlk3K0VKuWY7+UQiR+8wV5pzqUhGZ4SSoZQAQGGD+Mjo+jnv+8Ac87ZnPwO/vpVh2BvPFIsbGxvc9ALDYzg07MsaX1cIk/QlwtHizFzLapd8dAIDPETILSM+1ybcBD/gcVsXa0kmjRQ8TeKq/MxFlAkdNACZ1Mg+a9NBs1ZUgKQKGihCr8Il+5oKr1arir8lxgG6XFPsAxeIcNm5Yi41rV+FTl12C6ZkdaDQqyOY8ma9n8cnEXUWuoxoAihiFSc9eagCoWIwKeOjm0PcQtClkEcfUZAmnnPw+5LKDAgCoeFgCxdIc3nbcm/Hq174U1WZJ1CoJALBjQQCADIBsagCXfuQTuO3XdyCXptJ6W0YAyACgBsDqDasQJFoyb0PmMv8NDwwLKn/zL34lRQoLbFqpsSN2wYUfFAYABZHELgcx0IeT80Ck/HONWBHHHg1b7421k2Shw58JgMMxC1JnTPxXuo85RA14w2DEgDU0PBza0FkAQAOIFX/akyTAzPdEVPgX61ZGu3H9LJlosr9Y4r9SMbDS2bc8AKAFoYpeKovBfljBTV5vS32XAlH0MkyqpcPr8j8hACBJlUyWyz+1cYHMPnP8466f/heuveqzCKoV3HHnb5FIj6PeNq4BJp4I0yBBBwGld3NMh04eLCAoMDY8PIhvX/8tFTCkjaSltHNum/9ENYvqyB3ErJKqTZp4z00XXJBpAzItADV6fWHVm/B9ScqFNub7IQBFBepGrSriNIwpBB7YJeZn/j/BpuhICwt1Pp7ft79LjQP+be3M67omoEFmC19qPj+ALZu3YePG/QVMJP2fYlgFdu5lls2Xx3IMiOKj3P8s/hvNmjCXhNwcZxKpFL5eka9iSgRo+DyWoRUt7vm6bAHeD2LJPZcRA8adXhHWv56jIoz9IJNY3ZhD0T5fdH/w90MRWcPQ6P+52GxZ6S/GcFmOJtE3Wht6bzVGkjYqZ5FJeNk9iAI20bjD71snEe4DniVkV/AeCkNJQIWYjj+5WVSaHXRSWVS6XRz+zKdj9fq1aFZLuOvXv0Jx61aMpKm+TcvVBgcAhdonE2wRAG+l/d4fpfoZSIu7AuwjAMDEDaU4KjBLAIBJGAGAo9/8epx5znvRaFWQcGOyf0n773TYsXRNV4kMk+WdDJaLzLsD3Ubvr10/OlPKEUAjKLa3AICZ/xcNAMOKZzrR7nbEipTK2BJTgy4G8wXUyxX8+ze/he333S+K7PS0zhcK8ppEBEpAEl7TtiR8O+dm8do3vRFHPOvpcAfzmCzOCThanaew4L7TABAbTdplzc1KUUEtBN5idu20QRJRsVvhCLVxzn5W4gNHaLL47T1bcOHFn8LY2oPhd6g2zgYG52Ur4qLxzhOOwSGH7o9U0sXPfvZTfPm665AvjKEdZNHtGpDQbn0DDEbdSZQtp2V49ENOq91ZRIu+t34AwDxRRASwxzBSvQzJkQ1gZgEAHUrsxSxZr4bepEesCgOqjWCPgixAWlwtEWm3SPZpBw2k0nE86YmPxZlnvgeNWhEOBSr481YdSTcBLxFHqTiP6e3bEGtUkaCIG/U7jOuMChubM7lPN8dcRlMF7V3vXbqg4UgvLa05YuogSCSQHxsXAKBO8J6OIRTpFMFhNXKjNoYFe/63AwBkmPHgatTrMh/O7nyz3kSlVMEll1wqQN99998ngncUAmRzg+uAwE8umxMwLsVaplFDu9lQZ55OICDPye88Cc959rPl+e6/70FceeVV0nmuVWtIpXNos0FprKCjTVu5/8z3EnGxU+Y5b5tFPDOZp7Pwp61gu8PPcbG+owCftcOzY71cLGwgRQEAChq78TgKuQw67UB0olpN5vQpaV7SQtyyYXR9EwCgVoVanwv7UBo7HRSGBlRsj6/H1cKbTAAdbdSdxVhKAIB6TrRTZF7GcQsX6vKzQAMgwgCwxbttKETDgKgUGCFlFv9d2igmHaRyacRoQSjCiHHNYYRRQO0K1mXa7Sd5T0XbA2kKiB6ayZeZ/KmAq+ZYbJyOrRrH9Nys5NdZgkZ0MNjXIwDRhCRaIMgCMYWzWDsYpMQmmBZ11yRRZ9P5dRQACAvvvuAadjbN80cBAF68aFIpFGG3R0/uX8RMYJmU2wSTs/+8cHwdqXTKKBabLq4BAHQEQAEAJvL06Ny5c0KoyKMjtOWYleQ6m0miPD+JKz7zCWzYuBqV6pwAAO1ABesEQVoAADCw206poV3tJQDA4CDK4QIA2I4y1X9pkZNAIp7BG486Bk6CVB96t7tyH9pBCy/6qxfgpFOORak2hyYFqiIAABkAufQgLjz/Itx91+8FAKAae8xlUtOGl3ExsnoYsSSVLtU2g2MAB+x3AGan5nDrr28VzQGmMq6XxCv++pU4/p0nCtrNEQA+Fyn4nH+q1xuyPqzCdzRRsDPMdv3wftoOrPgBm1xeC9geAKBzP+wW6/UeGByUGV5+CCpoxhD2GgCQ0ZYehb5/v1gU3RbiUa2MxYrz/gJguYLAFv/L5S/LAQCqMtwDAKzavyT0RhCPc0r2wyZRdi/ZLED/vl7nhbZX9IlnUOPKkw2Bqy+9BDu3bMGdt/wak5PziKWGUWsYdW52VKlUI3aeFD7RA4aMmonJ7TKu4zgxvP+8c/DaY49BfWZKgKsQAOiz4uO1sx3eaFwK584FhDIdU9MxDgtA043mXDNjjlhTmUAegiVkAuVz6ErypDZnqp7bswuUvUbgzGig2DEKS8Vnl56P1eI/EGSaB6HvE3joYvv2CZx15rloNHyhyI2MjGmnJOFhfr4kYwEEuAhS5vNZYQEQnDz4kAMwNjaCjRvXy16n4BkBFYIQwmYIfAHPypWGWOLZ19gDIzSm8/fDhN2ARNFzwHMJIChIZ69LNAZb/Y7F8meuG/qd2+ezs3L27OD3Ga+j4FQUABDgw/hki8UfC1Jto4Xx3oohWvCKBbvKB2iCWyyXwjPJrgv7OviZ18qeYYw7BJP5nDpaoCBmu9mG2/XQ9IG2l0ItnkB2/Wo84SlPhuvE8dDdd2Pq3vvg0LqRHfKuj6a0jOOMyCEAH8k0RwAAIABJREFU8HCLf613FNzoXfteMd17vn0HAPCiK11UrxUTMOaTFgA44+xT0aQQmUcPai1oSf3m+mVCF6cDzZ8UAFCgcm9FAG33PxwBMCKABAC8FN2BajLzyVqM9H9an37pmr9HhqwAAftoW5US7Y6BQkEAQEn+CGIxhwnaOOfCDyCg0FY+i3KrgVQmvc8BANo7OvE4KvNzmJ+dfkQAgJABwDKfgqUM+fEBnPX+j6CTGECp2kE2Nyj6PY7TwczMNhz5qpfgRS8iq6YrLMwvfvFa3P37h+C3C+h00wtkCBbrB9vyWu1qex99jb1Fy/ylvxkFACJZa/ik+j2Nb4YFYAXW2HWlejhzlF3EChUsELcJzuCbr/UM64kIMkd1OC8vo4zcRT5q9SIGh7IIOnVceulFGBrMCAMghrZo75B2rboODTTLJcxt3YwExzJNgSXC1+agXyoe6dtb6H/wMC+cxmcyDLn3WDuwQ8xXmXBQGB3F8Np1SA4Mok5gnKNyxmKS6TO7/8wpeD04wve/FQDgdWShqlpWVMIvY3BgEDNTM8IGYHE/uXMKJ5/ybhx8yCF44MEHZaUMjwzL1+KI1elgZHgY1UpZCv/1a1dzhleuFvdrrVzBxRddJAXm4Y8/HJ/4+GW4687/lpDL5n/cZY7ey1cEkGYetUAnSEdyrUaadfvh/nQ5Gh20JF8jABBzYqINwHvCs1+YkmQC8muCmRy5DbriaOTGCUbJwpUagDmQaPJ0VNCY9ZNklqLJpFoPITZmQD7qAFAjivR/sinY1OWbJ/WeDSLZezY3I7jkd6Qe9Fu+/N2FAEArdAtQBoCOAPQajNExX6N9ZfYKhYi5segAQA2AGAt/sm5krCswdoEJ+Zu8DtKmpeOVr6KAwlTsQBoibAiIu52IXMbRoBA1HakIJHO03KOYMce45/c9ABDtqi8GAEhyRDqtmRW1yVNYNOwjAMAWNmJPYWyohGIX6WTa4ktrD10MLOhJueHiLJaKyGRTcnHF7kGKSUPVYmiSAKxJMEU4eCOL83PSaWPSXSnPywzVc5/zNJz2vlNQLE3J7OPwSEEsB+Xa9WsASOSLKH4L6NAr4R5uEijUaWFDcaOphZgKztAqw8NgYRWOfPVRwgZg54XvUQ+MGJ769CfhggvPxHxlBg16TEYAgKSTRj4zhAvOvRD3/PZeZJJZVCggmHbEBYBAQGGkADdLEQ6ILRbFRo543BHYsW0Ct99yO1yxOFMLnLe+7Ri85vWvk7lIFm2ksFSqRP2orq0Lmu+dybVV3GbyL3aKVMs0GhLhbHgQCO2ZaJ6i48rWsIq+yi4hWsi58pYAAOPj4/JcDFCqD8BgpxT4Pf0g+GVHYCxqbg99u0ZtcdTrvvZmrlcq+FdaDys1L5YDALhwmJRLkJOAo8m8ddMQJXXrwmEQSbnEETE8DY56rXuzjEZVQbqbXSRos1KqoF2r4/wzz0I2mcTPfvxjNJoBEskh1GijZqzgWKQSoCGoZx042D0kqDYyMiS2b//xn99Dq9UU71fRijFIiAWGBECIaBbYor6f5SC2SmQQGHtRex+jnepKuSTiZlIgC6sgwpJAFx5HEggSGLtBO3NuX4v9/2js7BXLCproulGPWiZ10pEPqOkRx/ZtO3HcccdjbHSNAANk1UxPU9QzLY+RonQgj6mpnQIA+O0mhoYKOPucM/DSv3kF6qVZoc4RJNQuT8+2UtZWh2whZR5E33d0bEsBCh17CMcfjAsCQQt+zyrlW9aDHZUg04HX3TInxJ6TAIS5nkx6ogALv29/x9p5yriG+WeBEx0DYmKgRb/Q6MgQs770ulD1/UoWoYWypK2GDcBlk0qrTaHdZ/1ANv8Oi36eG5YNEQIApP5zhKgdQ6JFcDuFagC0kklMdwM8/QXPExeB2W3bMXH3PWhMTyPjcta7i1q3KWCoy/GXyBhINA7ZvbdcbPpTAwA2HvAQkOviOtLtpz3lG9/0WigAUEMiScHNHgBAIFqtkKx96OLvcsX4txvsXwU5e2rM/H+7zrhmrAXg3rgAWA/zqAsAbysBANrdEgDIpTOIsRPUASa3bsfnrrgSa0dH0PUpkKjWVtOTU1i3br2M+jQJiieTqDQbGF2/Fu8+/zwp1GYqReSHh6RAblRq+5QBYAGAanFeCgrQ+otpDeOdoafvrghgFEiUmEzSLBmVMRep9Bj+7vPX4e57tqPhUyg4o4KwMY7o0D6sjc9ddRm2b78f6WQMI8MDOPa4k+CmNqADFjHW4k/zKTmRLBBo1oj8ho0H0aJ7pUN0yQ3Yv/gsA0ChOfthiwibH1jGDJsUXeas0Rl2yx4wtmUEZ+W8ZYwyxb+KCkoJIY0e/pxibBwm6MQUBEg4HZx88gl4xjOejBh4zwK4DjvoBLSbQtdMxYBNv/2tAABiS8lChVaXYg1r4M1QRNT2Us1pH44h7MYGXOL6sdCRCSClZKLORqLrYe0BB2BswwZxAeiw+2/YOSyQeAYzfXYMkMJVtOevYE+zvkfmcZJ/JmLCDnIdV6nofhu5TA5zM7OSU3Pt3H3373DJpR9DNpcTsGB2fl6aWWTNiq5ZvS7g/ob169QWsdORvVrIZjE9OYlDDz4Ix73tWCkwU38UEv7gBR9Ecb6EoZExNFgXsDNuhI8VADA6SGb8s240uQQAEOcj1QBotVtwU84uAIC4UsR0/M/WhYsDAI7qnNCWj5T8TlfyGtFBaatobC9m9AAAZTXqOmwFvugj8P9o+ZckCEHdlbYvYonSUBIAwIHDURMCAH/MQ6kBwPXnxJwlGAA6AtBj8PRGfXusV+4nshKo99JFjAKAFEjMeFIjyfx/woz9mB3LYp9jYATyyDyolutSj1lQQMZbDCimTSMVQOT+rzeaChqSUZFU5s8+ZwAsn3wYf+zIvKhNHG2xw+TKJoO2ELc/250RgGg3SNS4I10ouQCGptLPPIge+Eu9B0tWlphL1MUgtz0RwIXFuSy8EEEWCRbxoW3WS7j2C58z9H/ScxSRVfTJaADIGIDOqOvSNeJZIV1sz4KKzLAbOxsyAMTVQN4LRVIcJL08rvjM1fjJj2+E52XAjp11Rjjo0MfgU5f/LTZtewCZfBbdRAylGufqknBiHgZyI3jXCe+GXw8wP1NEOpNBM2jAS3uS0MWTcWQGMrLZRbQo6OL5z3k+fnnjTbj7v+9GNsOxgQ7S2QzeccLxePFLX4pyrYrZ4jzK1TJS6YzRdIgUVRFLMl4R2xGOdhWj4BLfj3p1Kk1ILRGVvsSNSYS4Wq2ICCBnqbg+G00KNOpsOxPA5TiAYbd4sdsTJhNL37to4bfYby1WIMqRuIQ4X/RnC9OMpRPopV6DpW5LISUUr7gEbRnDiMzW2s7/YnmS9tBtUtB7DTJZK7RYwswJyrXjm9d9Bbf86mZseWgT7r/3fsQTKfgdzm5poBcipKVt8T6Sup7oIpWiZsWEiE2efc7peP3RR6FOn2iKGvX7KPddhv6i3yZh0WSsFyvsde/FGRb/PAA5N8Y1w2vAuXp+0G++Qwu+ZVIQe+0Xv58Ux1GGFA/ATJpK/r5Q/TkHt3rNBrzl6GPw0ENbMDdbRiZN4NJDucSiuitAJtF3GZFw41L8szE9NFzA9dd/EzOzFDklwGXo71as0nZcScHnwWS230prtZfQ2v3KGTaq/Pc67v3rMzpCsBjYFU3f+v++vS/2+2HnMExWVD+EMVCmPgwAwMjsBwo6WPYZO16Nek06JfzHMQlSDyd3zqgHcLMpYCP/WZYEH2uF/6x2hP25AGVeGtV6gIHcEDoVX1hWLbjwUynsbLew8bDD8LjHHw6/UsV9v7kd9ekpwK/LOTHbmJcObrwdFyGiPf4IBR5tgrKQTq/XfN8xAJQGrsUBr4loakhHqIs3vPE1OIMjAH4VmQKT2QBNzve6aRHz4jnb6eiYylIfUVDVrp9wnRCw3GUkaeEzSYOCCZTRf+h1drqo1aumg7i8CGCi40vnW8EWZsgs2oiC23eusU66/72tIbtMhHU5199sIu16SNMGyw/wvX+7Hvew+DJjMDJmJXvRFLAiWpFAI2ij2KjjmBOPx2Of9EQp/jMDBYl7fG+tWl26fYvtHXl1i1C4F16hXhdbzgPOoMrjdFTKDnJxBKA4NyPXwWoA7M4IAM+3XnGhF8fua1pDMleiEUoslsfUTAvnXfBxeOkRJDNDqDaaaLRqyOU9TE1txt9efB6GBz0kYi048Tbm5xv46Mf+ATGnIDGAa4s0cjJnyTpk54x0515v3gIAvT1iu9l7vP/CtRs5HcPlbF2xour9+pckr+UMMBN5vkKzPuX6WFYjz0/xXtdqR9JJA74LnZgAJJmegnryd9n+YTzsIJ1xJc5c+dlPYXpqGwqFlFj1ottGo17B4EAO7WoV6aCDHQ89hNmZaRmv8NyEjLURCMhm0jquZD70bS0EV1YaAlgOwJO1Tj2bTA6zlQrIm9146CEYXL0GLb5n1+Mrlu4/f1f7O+r6oPusxzjc8/v3p3sk3wJBYBExt+cwc0oyHIwdMUcPs9kcPvf5q3HHnXeZvFabNLy2MnZl9X2E2cbFo7odBAtb9TpKc3N49rOeiZe/5GWSp//2v/8vvvzlf8bA4Ah80C5Pbe/0fNV7LPHSjHbJ6CPP2XDUT+11kykPrYBANkc0HdEAIAOAIwAEZqK5rXSzCR6QgdyNSce/Vq7CUbPT0M47Or4XzTfYSKC2ERur6TTFvBsiOkjrPToASKed9q2uAmrW/k9ivzAmKTjuiNZEvVqXvIH1SjaVlc/R+kJrCf3HXFjjV4/hqA0jrS+YrvK9U8ySgGY6n4WX8eSa8G1ZW0W+d6ldSbvgvpZnSKBSqYdrW5sUZiTQxG3RBghdaszEVeTE/B8JAESTXksDsR2yBTTPBYGltxF7AdsESisOtQgAoMhob7Y1umi027U0vBv6xJocaSEAYOfFFj4+SiETpLTTQrNRwsUf+SAOPmQ/tPyydDUcl4kH5+Ssz3EUTAhLpvDA39MwpCJ2XBg6HyMAgBwiCgDQCvB7//4j/MM1X0YymZEDkYuf3fXcQArXfumz2LLjIaRzGUlWqrRGos9q1xEGwCnvPBWNSgu1sgqyVRplWdwHP/YgVJpVJFIJZHK6iahuecLbT8Bln7gMM5MzQm8hal0YHMR7TzsNRzz5SZgvl1BvNcTCg/PXXPHR+Rqb8PUDOP0AgL2vcgiGvuwRSx/jU84OL7vFFAGk+4MVf1MrkXAUeE8v/4qPW7GDZRPovkTtkQIAVnqBMiFh6NB2PIedf/thE+zFd5H2XXQ1U0Fb0wFd6RQXYgEfR7tYhOMmcf77zpAD/+abfo35uRJS6QJaAWdwGbw1e9ZxCsOSERCgg7n5aWx8zHqW3rjuK19GJptEoZBDtV4FOY279GEie74/Ae4HAHioLQQA9J0zWBNQ4oHD2TyySOTQlcNFu+UEAFjJ9NNKo9fcdpTlKvfHohg7Leyuk4JJ8b4CZmeKGB1ZjUajjXKpjre+5VjUqi1h76SSWVHJpTcsDyRx/2ADmh2dGIvYmsSdd518Io5+0+swNTUh9qQWANA40btafN0Zx5Ukf6kCYpeiy8ZszUZlVq//vUXfZ/R57dfhZ95RJivGhSF63ezv9GsQLAAFpEbpyIykjDaRUphKibhRTEajlIYoHQA5rLUAYGIU0CKI50nbJte9Az76OqKsMv5tOwoizhheBh+66BP4/nf/Ewes2Q+tRoB6G/C9FObjceRWrcaTn/oM6fhOP7AJW+75PZxOC/FEG61YU3zfU/HUXgEAfC+SCIcCio82AKDxQ+e5E6LM3OZ7dBQAoAZA3a8gW8gKC2UhACA648sCaJb5FV1j0XUkrJ1lACwBeRcBAPh8FBXlKMxKNoAPCwCI5DR8XjoAiJ92ECBLkLzpIxV3cPVnr0JpdhYplwwQZahQJEp9R/SqtPn4eAylVgOnnXsOVj1mAyoU+uQYHB/Cri0T82X2794CABQB5Jx2dATg4QAAjAX9AICeu1TpJkWWoq9plIoU7B3EhR/+NGbnfcS8vLBrmCsk0w4q5Z142Uuej9ce+WLUijuRz5BNEsNdv5vA1ddchyHaqPkdFMtVrNuwHx7ctBXjq9ZIoaErNCxd9eqa81aK72VyxJXOz2V/HqEPLwZ+sph3qB5tVJxFZd0W+iYv0q6/GVEJD1fVcXLitBHrAQCK37QRdAjAsVMbxznnno799luNdIrFxiwGCxm0mnTOaSPJOfIuMD85KfPinCGnyKPktRwFEE/4iNWxgVLkO7vJAFgRAOjQLSiORreL7MgINhxyCNxcTrr/oFWoadCEAIBJ2vi65Mu9ukF/2geHAIDoQpg4JgBAVwAA0sHZHc5kspKzH3vc27F+w0bJPwhShx1244ijGtjGw9wAeGIPWCohm07jL17wQjz3Oc/Fjm3bce0//ANni1BpcCTXNGA4QiesOmWCcgxUrIopiMz7EYHShLGZdNGJkXXSkSKY/09c1AIAtikrZ1MfACBaRpUaHBAQsHY+/Q1XvT+MHwTeWbOw8Cf7mucwbf98tBUAEBv0jtj/sejmNWLcFSBDim0FkQhkEACgEB+/T+cF1i42T9N4qdZ88nyGISsxLIjkTnbclO0rjywIX+oinnMEAAhMMLCLMKG8CQWthPzN55GkOYYGRZg7EWUS8+sKwiowo+vcAu36dHbU9n8UAKDISXQeUUWkeuiS8Wi3XV5LL+7bh4sBAIJOGReAaDFoAQChSUW6lv0F5GJb3YaQENk0N7/nr77ro2w3VA+VLmIBbR2qeOPRr8Grjnwpmq0S4gmK2bEjpwi0qmw/WgCAse3qcLaKKHEa27fN4L2nnoV0Ki+LigUEKURzpSn823e+gh1TW+EkXSSSLlqkCXNBdhLiAnDS8adwdEzs/Viw1/0aMvkMXvzyv8JPbvwpug6EglMipWhgGGeffjZOeMcJsuCbDaqDOhgeGcUFH/wAhkZHMFeaF1IEqaIK4vZE/GySZ9cR102/CngUXJKHmwJWvx9pwZjOF8EhFvuDQ0NiqSYzSaTe8u+b+73cKbI7CdTSEBOT4uW7e7YAtUlRNNFd6vCMfl8pzUsfZP3Xy/6dMNB1SZcn8u+GVOhw78icUtQlNmx66R80bBbJX22SYvZFgomjBEHSONq497Y7cMWnLxdg6uabbyVJXwoon1R3U4RrTqEgAIMnGQAUN/IDqhuncMyxb8YJJ74drVZdRljI7qDPthBrFknibPev/5qGscJEUQsgyQFqbqYVnWk2SK9rChjgJPReKgDQEUqZpGYrZCFLriGeBl26cjio11pIp3OoVhrw3Awy6QFce+0/4nNX/T3SqRxcl4KicmEkpsg+FtEb6iUA1aoCj2PjQ/jWt76OZqsqNGwCAuHs3AKtCp1hg99CPAI+LQUERFdY9HfsXGD0Gi8aayMK//bxLNDdVHLh/G4fENZT8V/IMgifQw56josoRdZLZZHKZuG62lmT/W4FhCQJaaPtt4TVQRpgo0oqoN5Xuy5st5j/Hx1tk66dOeMkAXfTuOeeLTjx+JNx4IYDJN5VGgHabgp1L41m3MMTnvw0jAyNIt70ccfNNyHmk3lQQzITR61aQdrNhH9/6V28zP424l29ff1oAgCmA8+cRiQNEgJqsLCLJTp47VGvxtnvfx8araoCAJ0ATV8LPlpHMymzVOOl3qHVgImurygAIPt+GQDAClEtzgCoCB1a1JqXEQFcCQAQ+NMcPTbay3BPjBRV1bZhjEgSlKo10ShVcOVlnxaKbpIaIKIArc9BezMGIaZ9TXThO3EUVo3hlDNPR0zO5w5aZj6VwDbaSpBeat/uzvllL+BiDAALAERHAB4OAGDXpZ0FtntI9hGnvhM+vGQKlRK71mP4+jf+A9d/9yfIDKxCzM2g0qzD8ZjcV5H22rj8kxehNL0VhQy7einEk+O45trr8Ovf3Iq4kwKcJIhJxp0kAuYxtkFi8zXjWPPoAQAmu+w7n+Q6kMZOVfQFwn4GADJ5EfeUFQi0RYDGKdons4GiGj5ca0w1ZLCiQ8CYTIAAz3/Bs3Dae09GsTiJRLyNdIp5oS9nqBePIUM7TrrlzExjenICfqOKlJcQacyg1RSGWm/av8f2eSQAALV5c1BptODkslh34IEYXrcW9CuotQJ05XzVAq53xmqex5lrLdWWy772JKI+eo+RvEkDm8ZBeWsEXxQAIPDGN/nLX/4ST3nKn+FjH/s45uaLMgYg9ZAAr0RezRkvLz3C02DhXK0IyDg1MYFVY+P4q794EQ484ADccMMN+OVNvxEL5lhCx2/5ULJBWWfJGIARnmTxr/vXXhuttaj3Emd+kVDNJhbCBAMkLxPwSDXf9GVpnsT4ZhkAjWoDiS5jY3991LsH/Jt8r1r4U+/Cl3yJr4fFfjvWlnpEgHo6lJAJwD3A5quxGA8J1x2g1WDDtiWifG6cDdKkafZYEWxlgttznrmxfN3HEtCRTV4yFWAmAMC3kR3IihUi2QBCbLBWydTKkc5/XEAAuaac/2+pELmULguWnv6f5h8LgZFouvknBwD4Ii0NkF9H5235tSi1R0ABm2TJwtgNAKCX2PAmKDcqeqhxrpBFnu3s2Wu48sHXq5vsBbVFUQhALJLYR2+SqJvzvbUbOPyIQ/H+805HozWPWLyNZNKRRavKmY8SABDnIjaIkQhJ0GPSQzo1iNe99k1wnbTMF3MDsBv+4OZ78YMffks0ALhlCQB0iaTxKQIikCmccNxJyHg5WaicY+wmOnjyU5+M17zhSFx0ycVYv/8GUfmnYukTHnc4/vrlf40Tjz9RfV07XaF3jYyO4UMXfVgo2xU6KcQhQhYWAIhSiG2CYEEjKyIWBX0WJIORDrYUOuK0EXI7ZBZoYKAgAICl8xAtJG1KO0NqDbKnH4YQt+TDl2cA6EFu13j0SZZFziPJhCYyS7+BpTpo4VqPJaRY4rVZMCtrDtf+43VhsauQphxEAgAoC0AQbAbjbhto1IBMBh8762wkYi5+9tNfYnJqHm4yJ37OUfVjLVSZyahqPZ+b+XA+n5E54h/8x7+jHTREFJDdO1LOmqwklij++6+rjRG9Ao/dQQ388ueEfmASDHamO4FQxWlTw48EAQCZT/MlsIv69sKm+i7rYLFueC82EeBQG6CpyVkBAFjsT0/NY83qjTjy1a/HxI4ZpFJZkVFsNilE2BHrGCm2Oj7tFWTciNSKcmUep7z7RLz9HcegXJ6Ta6XLS4Uq7b7R66DuDDyqwgRvEbpw/77rv6b2IUut1zABiNCR7XNKB4TXeRkKs318f3yX9yKHq6V3c5aR8/VJuKm0zO+Res1kiWeG/J6ANuz6+zIWRApiLFDNl/A19V0Du3/smrFjCHKOxZJIp4dx+mln4/d33wPXTaMZxBAkUqjHU6i24xhevRGPfdzhovz+37fdgtmJLYh3GihkHaHaUsXbAhB7EoNUgLLn4BF1AejdEwuO7slfWOYxTGpkXZH2SXCfyZcWdogHeNVrX4nzPnC2AQAyQtFstAgApMSlRrsyVhR38b8je7NvHGoXAMA8dLEz3zIAotocdra0Vi2jEzyyAICNl6bBIy4lPGcoeNVp+sh7Kfz8Rz/GD7/3A6xbvVrYaZIYkrymTSOp5OjG4ydimK5X8TdHvR7P/asXocKC36FoHpNgFzG64XCWdR8CAEwGKAJYKxVDDQAh2RrtG+WnLl2EWQZN/yiWBQCCbl1AfNfJo+0nMTXdwFnnXoSRVY9BCw7q1BgB10wHpdltuOyjH8BQNo54m3vHQRDPI+Hl8cELL4LfjaNYaaIb9+Cl8yJwSjZQWDgbrpplnQgtd18yACJxbRfylxkB0BFOq2Gkav/KqNHyVv5ZRwDzfNYRQOwEY0bDxzhAceaYOSBBABrsem4MV19zpbBUR0ZyqJRmkEyKFjkCWpnGHFFjb1QrmJncgfL8DBII4FGDkKrr/Gfyi14X8pFhAEi+kEiiSbebsVGMb9wPceo+USE9zjFE1Uex4BoPLPmPVs/MdcORgEc4rj1KT2fNk+UsMbyfHgAQk/yCDkT/8i//Ik07umXd98ADoGtAKpUWTa4EXYyMsLWNf6plZM5HWgWji0qxKEXvUGFAXAFSXhJf/8a3EHOzMs4k2jrGmk5m3w0bQJ6FPvUGANBz0jS2YoCTSgjt30u6onhPAIBxnvfIntkKLmiOpSr3dCpqYncAANYQdozPxu3wPHBi6CYCpGm7ZwS/+wEAy6jh3xXhQwosN8maiolwuaEfLhh/sMU/P/Na6EhOP8hqnasC2Z5kvhEIIQCQoJ06bVod4VYaEUAyqRICgPA+tBpNBAS5qOGx6AhgHwCwRIz9HwEASJiKUJmtUBM/Wx/o6AEQjgFYcZ6+DRdlANiEUykY1r6p9/csAGCfIvo6VtrHEawspFFqOmOSZS3NFjzNAssmBieKtPzRl3xgKI2rPvcp1JvzQKwFz6OVxaMEAEjRwoW4KwDQabsYHlqDY992IubnKkIhrpSrIQDwzW9fh26iLSKAVBBJcCaNSn1BHEErhpNPfI8AABw6LJXLCGJtvOHoN+DI178aH/nY36LaqksgOnD/g3DEE56Iwx93OE479TTpaDBQcM5/3foNOOOsM0UlkwKAdBwgNVyRTz3kosUZN1tUSyJadNggFya3ZmZSH9+rxvSudQUAGB8fE4sl+xhVByVKyLEJoyay0mJZ4uf/GwAAW/hFP9sVzplyopw2QRYqlCT27DQrrSrcE7vgDHqEsRtAmx6ZGBUqWweOBQC6bcw88ADOft8ZeOyhj8fXvnE9urEUvPQAKlXS2JSJEd5PWRYK5BAAoPJ/uVrEW95yNM46/xz49ZLsK2YFRKDpJBGNjf2FaLQAte9/FwCAiLfd84aFYG2RyqWizsOy4BeKpmU4KcIt1K7dWDvRosX+uorSqdgNbXDyuSHZn/GYh3uVOT+aAAAgAElEQVR+/wCOfdsJyKQLQvOkIKBOjqmHtNDriF3FfLT8usQb14vh+z/4DjZtuh+rVo+g2aLnrx2LWYAbh0k7baGiwobRvdb/9a7/Ty9e42ay1P5YgV4rTh7LFHDWxaH/6WXNyD1R9wXO/hIJSbhJOKRai0CisfwLTSk78BzO3HdQKRc1KfI5wrHrrHR0Hdn1YhMDex3IZhkeWIObfnkLzjr3XGRozRjzxNas0ojDj6XQRBJ/9qznYmzVakxs34Lf3n4z0rE2shS/Y6ck1IjZjUW0yK9QgDI6AtDr5kZX5b4DANQyjNZPRq1cVM3bCLotvOJVL8WHLr4A9VYVuUJWwB4CAFR6JgAgsZdCSSsgsHsDAPCxdu6fly/6NVkz3a4VhBXVkjB+sQhyOj5K0xPYbQZABAwMBVE5gtZsIptKo1WtY9XQCC5lsVqtYyCXQ7VREyaRx84Y5XtY/DChZzLtObh3x1Z88qrPIpZNo0lHgXRK6MCMRR4V9Gv1fQoAUATQcxwBAKgB0KFYsAEA+BoUf146AkYBfRvnewAg10lD4o+boJtKEo47hHPOuxjFWhdNdgeTaRkDSDgsWEs48mUvxCv/8nnoNooIfI4KZBFzUqg3A5x7/ocwPL4Om7bulM+1BhXiyTQ07KEFAIBlytjmzJ7tv5UepXHfnm+9GCzXhUWJMD4WAgDcFxYAUBxAhf4UKNXTWN0AOAtOlx4LGOjInTockaXmo1Yr4sQT3obXvOYVqNXmUK/OIZPmKFugdmQBp+hoT9ZBvVzE7OR2VOZnBbzPsEnD/Wm0jh5pAICAbSvmITs8gvENG5EaGEDVb4NNUc9L64hDi8Atcwql2EiByS4zgVwhCv5v5gDo6JSCyXx7ZKgxJ+ioyGEc4li2fes2fPvb30bL9zEzO4vRsXHMzxelwy0ikuJ+w7PEVDQRkeaU66E0Py+AXS6TlTMvn8vh0IMPwb33PoBKPYDf7spIgYiDx6kbps4+tO2Tp5RROyOUbmx/hbnKg9PtSsebegAEn3hv5M4YO267521qbgtxETmtNSMMAJtlLowlPMPVEUXFCe1IuTBj6G7hEQBICgtCYjttLrj6ybwS/TkCIGRTKKjB4p8sAM7fe2QJmrFy0dEwjQD+Ldu0tgBAL/dZyESkiKkFAGiBSABAtKkMAMDQI/aFMoaYQILnPRkN9YaAEbGAjIgIS1gQ9V7HXxgAEZ24XRpy+9oGcLkAFxb+EYVd+/uLFXBhMWH8lUUFNezW9v5SPwAQsgoMABBFlmSOfJEZ0t0BApYHAKJTFzZwWyqSWQQMPm0GUFLNWvjHL1+DemMOnW5DaLlU3963DABLcWMU4ULcFQBAN4mUV8Dln/kcfn7Dr5DJ5FEuVcTPemJqKz53zacwsmpQinK/G8DLpKXIYHOxOFvFeWd/AGgz2UiiHQSYLc3g9LNOxwv/8gX4+a9uxE9/8XNs2boVr3jZKzE6PIoDH3MgTj7pFGSSnNdpwfU8/NlTn4aj3/wm2RhxNyGeljIbw3XQZwNm75u955ZC/3AYACZaSCCgLcjY2Kh4qNqZHjJGrJCb/r2lE5hlmSR9isKL7ZXlRwD0b/cXh9GEd7G/Hy1OVmIA9HfLonuHAZXJuBV3CcEVg/ASnAn37CIkA01JdIY7oJJsmEB34XTbygBIAF+54nLcfeddeOjBrXjgoR1o+Ak4qQEpGiQDMQmSUvmJLnNd64FPYSPaqXz96/+KVatHBe0N/AZqjaqIS4qI4yL0yui9iF7DaCdZEi1TwGtBycRKBbDUWi1AvVYNX5OcIAYAUNReD53l1o+9fosV0zzo0ylXfH1Z+Odzg5jcOYs1BxyK9596Jv79u/8p3f8WWySIi0IuaZ8sinkwJwRQY5fLwfTMJM4487046czTMLP5fokHuXxa9AEEwLAzk+HIjF4hziYvda1WBgAMK2KFDuSC9dp3r/SAW7i4overXwMgLL5tYt31VZyRGgBMZJ2kuk502ZXWGT5NrgLp/CeYoARtVErzIo6UEs9kLQYW6zaryJIe0FHwUeJREEeik0I2P4S3vuPt2DEziw51/d0CKmWqAg+g2AQOfeKfYdV++6EbC3DHr29ErF5EslFBht7IoczaSqXE4j8nAGC7/guLjZ5+joICe+N3vsRrMyCMzP5HAAC+TzJ2XvzyF+GSj18cAgDUe6AGQDgCIODr8gDAYvekP6bZV7dUrOQas04PURHAeq0idGi5t4/ECIA+kX4w8RObLy20BnJ5YQAE1QY+9P7zccDaDQj8loj5CQDAlFQCqTpZ+LSycmKYbdXxsb//PKZmp+HQfShDAUXt/NNCiyJf+5IB0Gn7SLouGpWyMAACNjUeBgBgz+3FRgBYpMYTardVr7QxNLgGlWoX//GjX+Ab3/5PdNwM0gMjKJE12CGIEsNYzsH73/cuFDyOJdYpeSd73svk8cubb8fn/+GfMLZmP2ybmMPI+FpU6xTnMiM+fxIAwADofSmGFvQsACm2ZgBdU9TzZ2o2o3RkiZ9GgM1+X88xBQAsYCDXWLQj+Zw8wzh+0kEhn8J1130Bmx+6B/ksHZcgQoBkR9Ua1KmKIenEZZy1OD2Bye1bEDRqyHiOgJSiO25eT7hXQkG4hSNH/ZGiH5CP/pw5Qw1xrDvwYIyt34DAcVFp6v2Kx/4fdV8CJltVXb2qbt26NVdPr9/EjDIoKkaNf6IxahQVNM4EZ0URAYUERREEUWZFEBARRSYliAan4IAaowE0goJKBAEZ3/x6rPHWHerW79rnnKrb9aqrm36oSb2vv+7XXcMdzrD32muvZYtAXJI2wl0AgIl/G+1khFADAOpvy4HgV7a+/mlfxfusimBK5YEAAJNFMtVIHkqI/tC9v79H9vxvfevbKJSKuPfe+7DrrrvD9SjAp1xwJO3WuZRcc8ZQFMP1fXEfYcJJRkEmnUZlfh5j5REZe82mAgCMuC3HksOYkK8Vf07F1DI2xfwwAz4xho+stoiCGwBAxO84XLX6vdFfkUIfX8t7FUFygx0BAL1wxuJxsUb2uMfbcgwcs5JX2NRBCWBlImQKqo2GST/p+BKVSssmFfSVywABACb7nuvBbxHUSgjQIew/A27oOMSsWUYLYSHAuXCsieYa3V4iOrakROyWhU7GrGyJEDBE9BhUUY2utxQf5n0J/WgHAKA3lBWzymgAdFnS8T2Gd+d/AwBglPnjycUg4Zc4fVL8srW9W39uMQgAEECB6JNmG5jPYoLZJXzHAsnHDgCYAK8nejKouqsLhGqP7/CGWmAVjQDAVdd8Dk13VjxYxQlAJoFxAYgnmjogk/7h4Qno8AVoEACgNQDYGyYigAV4bge/+uVd+MS5F6BUGhU6EZkZ1AA49WMnYL8DniiiFa3Qh5PPCa3Md0Ns3rAdZ338XLS9jtgAErDZvH0TPnPpZzC5bhXc0MPGrZuxfXoaBzzpAFkwck4ORx7xHhXI0NYjk8XrDz0Uz33e36nefwpmiHcr2xdpTWMESHropSQm2u2hP/hejAHQDX418qj66oDxiXFl4agFvCShoLgSPUyp4h6zdVvJYj9MAE7GyNAKaO/e9wevw8bvYwEAFiZMirplGDhcyMkAMD1P5niZ2MrxxOm3iwIAvJdkACgxH1Y1eE1SnUAqZ1F1Fqd86IMYL43gq9ffgHxxEg0PaIVUjc0j8F1dpVazXiX/6juTVtr/vektb8Qxx7xHwADqAWT/aHPXnJsRUCfJ8WNi7gHXOs486h87yk7JqC4rOrO6toq2Jb3j7CUTkVHV76UYEmpzVtXFARcmNpDiLRg7jq+O+OiG9HZl/6qdQX2mKpadLz/kVWg2lLJ8GCo3Ed4rqbaGys6PB09bROojFEs5fP3rX0PaScCZKKO+bSMK42XC+Cor6a6Nesx16a899Hko2LUITd+wI+Kv7QdcFptXPBIKn/WHb/HX92sAmPGssjbeI0/14rHiz7Ynqn5TCZya10yUQqrOp5AiABKFoFsWgyv2Rjaqc4harnof3ds/CIwza5DpR++qGweAFdkolEbxr9/8Oq6+7itSdcxmxuA1KGyZg9vJID+5Drvsvy/K42VseOBuTD98P7KNGnKsUOh5s5K1h69R7Sma7xSrNi5cP/70AACxeZlPbCFDiGarhhce9Pf41KfPHQwAaBcAKpMz8F3ssVgLU3ccqB4ENRwGtLDEGQD8mePBUEndRkMqnCqmenwYAGYxEgZAAvB8XwJRVuKchIX/+M738aMbv4e91u+KVtOFnU0rB5awA5sJHcF3AM12iEYU4JkvfB5ecdihmPMaSDhppGiXy+CcfdNUAW+1/mwAABkABAAETGMPrij86wb0RW6gmVeDWgAIALBQwvPx3DZKxQnMz/sIIgcnfOQM+HBg5Utwffpz0yvGB9w5nPKB92GfXVejHbiKuWhRhCuJ4thqXH7VdfjVb+8liR2tgNkwKdIqvTLxnGoB+HMwAAxteEcxalN44LwRBgDBSwEC4rbE1LnR/dgslmlAwFSNDQhgUciVIFyoerWZBKn9KoSTToj432kfPRH777cH0ikyaVuI2vRwT6MZKNE3x0rIl9+oYHbbZjTmZmTv4FrJnnSFH6u5Zq6n+q+JZQcPgGHxT5i0YI9OYPXueyJdLKHFE2OiFyUkOcpaaaTaCVgikqb6/gkAhFaEgAAAb2/EFoH/uwCAsR2nroaMS3EbiRSzLZnApg0bsHHjBmEC0B70kksuEf0uOlyQXeuT5ab3cl17l+RfxnsiAbfRxNjoqOiMMPGfGB0V+jnZOy32wsMRxyHG7lTaJwsgZdmSrNKyTtpNNADAv/HDuqATV/pEgEyewrt0c2Lnew8A4IjgvBeGnmFLagd0JvEBNcKivgq4DKN4BbwtLcssVPHz6YhAAUFW78lGTmXbAgAwB2QSTvBLAQCRrE+KOCI+fdLH32q2RADQttLIOI60PUi7Q8w+Xq1Z2jbWgIddwGvhOJdiEcdlpw07YwsDgJaABgCQ6n/c/I19/+z/ZwwXcF4ZDQTdZtAtZqsNpFdA0kVnM+VMzPuXBAB4DKZK2N8r2UVRYhWmBQAAbRko5iBiFgsfCwAAfXOUmJPu1xV6jKKQCwCgL9qgwHPJoDYWfpokUneGdcOC/qXNrHtclihikcukYaVCXP7FSxQA0G4i6nDQ0kJCUUuU0IMe2Nq2T4b6Ti1eRPqMDaBpATDVLOUEkHWKmJ9roNkI8Y63vxujI6uQspR1XqU2i2OPPwJ//bfPENSKVDsyAFhldOseHrr/EZx31vmwOmlkKNzU6WDz1GZ8+/s3YroyjUSa6h/KjsRrtqS/pTFfw6knn4JapY7R0VF4gY9/Of547Puk/cWzkwwACgAyUGRwRCTP9PnE75UZK1w8zFgyQV58U2EC0fu7VpLXSS4D97Vr1yBL+qTnyZcRUCEAQFXRHsI2eANbSsSvN1YGv374+NMA0RAK8mJBrfm0hSDV4I0wfv1M8m9o/9K3axa7mJAmUUoRWqGK+mI1bl1UJABAtWp2jvCRYusPqclRG3ffcjOuuvxypJ0s/v07N6E4Mgkks5ieraNQLEGoJjHKmGl5lKKrtNy38aP/uElpAZQLInbnZGykMg7cRk1AxO61GAAAGF0DM3biFUVZvxR9SJ2j9PSrgEZtAsoejuJ/bEuQ/mYKyXH90RUYzolhDIBB1e/e77gZuMjk8mh7rIRbsPKj+M/v/AD/fOwHJPmnyib7/4XmqdkKRrOB1ydM+JirzOC97z0a7/3QB9Cc3ipASSaXhtdqKN0CvcLGbXxUh6D6GsSgGjTXzO/iI73/kvcn0IMAPDMeDbU0PmqHjXcD+naBHLRhiZUYhYcIFnFAUpiIAYGy+ORzCQCQ9t9msiB0vLYI8DUqc8JS4d8WW2P4e2NlZtYKMycYIBUyeczOVRE5Obz7mOMwPd9APjeGyLfR9BKI7BIakYV9nv5MTK5bg1Z9DvfdeTtyfgOpKFQe1+YidveCHeexCb3Vte/tmGQyCWTVTX57vZe9+2Wq/4PAquEA1uBVTf1WdDMkBlBJq6pUch0IUWtW8MIX/z0uuOg8tIKmiACqFgD6M2eUDSCfLj3GiwMA8fnaD4rKOS8BABgbYsMAWAgANLv6HmY+qLVOCZhybLAFIBkxUFXHqdg0xhzPBGWmaNAD9lULAAHCSPlMExxPOTjntDPQbrYwXigLwEgla5+MOFa1tDc0q3rzros538Wp556D9GgJiVwGLd5rKymUbfGS1gCAWa8GzaPuuBh0m+UFvWsv17drAyiBl7AUWDX0GvUuA0AqWlqIkDHZUi0Ag4pBsr5KhTopVc5cJg/Po2tQBqvX7YV3HvUvmGtGaEUpREkbuWwGjcoMkmEdR7/zTXjWU/ZBFDSkz53gftLOYHxyPTZumcXZ512MVpDEfLWFVLogPc5Ct5ebqzMQY8PcjcsWmwcDke/YtBiWfC4NACgLPybsbGNiLMW4VmkB8BrFAQDDFuyuf1SJD9vSD04mrPRKE0xiGwAToQ7tZV2UyznstttqXHThJ7Bt6yPwWzUUig68wAPzH0mWkglkU5aA9m51DpWprWhUZgU45frYTckIspp4Vhl5qhVJ+vN7301cpCX8YuCB3nfE4SKFPZ9yIPLjq1DzPDT9AAVWptuUDvJQzOYReaG4qCgAoKOr/70WgL88A2DQ/V9mWyDXBzJAGE+IF1IbSbKGmUwmOqJX86tf3o56rSZxqx/42LhpM372859j3S674MFHNiBbHtOFFz0k9X0wMVshX8CWzZtRLpb0Wk1WQQulUgm1Gt0gUshoJfxqtQZXWopYMZf+Qun/51hkoixWgB2KalODiIB7WwCAbD4jTFtR3xddIsUAMC0JTMS7wuocb3QM8334Ld7bQQCAOXplc0gAwHGy0vpEvaRGoykshaDjIZXrIFtQOggiiqzjQRO7RlrXgGOK+zWr/wRc+fpCPi+OAEojyFggGgHAwQCAMHcWAM1qXPK8yYQgACCqJRH3ORth6GshbfEkRxSwlYkAKtdXXmmlMdCNT3U4Kp8hdu4xStmASDPx4mc9q7tCDa82DtvKF//bUgm08u3unUA/05AX1ogEdjcCWt4YiwZWDGLUC1lojLiWTs4phCHvo1EtHhMHFRc9Ok6uNIQxoKZ5vQQb3TeL9QX3Xx4d+MixdjpCpzrgKfvgwx/+F0RREw6tsREioIoqVV51n2d3EzLRkw6iVnZnVBiYSGk/YtOntUBtG3CcjEJTMyW87rVvQNYZAeNg0oqJHRz8ihfgTW/7J9RaddRbDQEAmBxmUln85Ic/xZWXXom8U0LLJdKXx7bqDP7txm9gw9RmdFIKgMhlc6jPzsPuJDCzZRvO+NjHkXMU5Z49jhd+5mJhFlDxm8IYFEckfbveoMJvBj5VkMFjdZS3se/Ld1br2ZtkxoqEKzFmABFS2pzwSvC1fD6dF+T9s1kBIGgZEg+Yu9e66x21Ex7cMtiHi1gNvbfSv7Yzn6+CaBkH3UysJ2imFhU9n7r+wVQPpm2aqjZQLbX/0Z3RS0ysRMdCJ0gikbbRTgM+Woj+SFnNCgPAEt2ISz54Mjy/jRu++31Ef7QC5KYfBBHydh5+qyVtMtmsI1RZVtpzhSy2T23HyFhZbP6OOPJdOPSwQzG+2y7wKvMi/Mdloek2kSvk4FNkMLYC9K+B8f/3r2Wq5hcpircEvz2NEaHv0marr8ddXWulAKvsmXZ8xD8z3vZkNg+TbJI+xumbJvWxxl7gDDKjk3j1iw7Gg/c/Km4Alhb/y0hLTQsZJy1jmpQ9P2ohmU+g3qri1ltvkTlQKOZRr1WlCsRj7FdRN0m0AQMo2LPYw1RPZbkaAK5I8rdEAjZ8/9CinQNaCMyGGG+h6D9OsakKWZE0NFsVTKn7E2M2CHNM2StxQogLQKMpY4cAjHn9oOsw7Pj5nlTMnp6uYNc9n4ozz7kQP/6v2xStP5mE64foWDm0EzlYzjie//yDQFeJ+3//W8xNPYxEu4WMpUSuelUPAxSr36kEuAdOicir6JeEIra0PAuzxZMbFcAvmh0OZTBJMJi0paeS1502UK2AFq8tjIyXsG7Xtbj8qs+LSJTyZ44QUBjYYa+3jWajKcmsWW/6rzX/vxQAu1R8wqvYrwHQFQFsEqjX1176b1WiQWcOBuEEl2qz01KVE0cT/aWew9cl0RFnDuZsrASRDRUq4ScZwEQwkygXRuA3AsDv4Mh3vAt77bK79O+TYk1l9lIhiy2bN2HdunWYnZ+D127DKY9gw/Q0PnnJZxHRi5qif7LXizqX7hfuCEAZj78WgkEaGFq0+0MdqWiRdG2tjBUdW2UocBzAZqXf91CtzKFZq8o1IvuA36ViKNR1dR3i+zPvHffvYY8EhbFYDPCoV5KAk8vDCxK4+ee/wZVf/jpSuQl4IV18JjA/OwPH8pFNt/Hlqy7FfffcgYwToVjIolZvImk5cJwitmybx8c+fh6K5dVwW6TjpsQZgPTpKpk3hSxa1EchA6nD5ERuVt9hGjCn/2/x5xnwbjgIsOj5y0eoa5/UYoAi7CK6AEr9n+0BZnWQpNqMUb1i+EFbkqKW54mlqsOqcMh+8ARy+YLoM3FPAAJ85pLzkckQEI0wN7dNgAFed9qjElBCGCJn23CSHQEAtm58WGyuU+y1lkZwJkWkrGtnq3ZHWleEa5DsSGWevfmsgHJN5bqWTaXh1prIOjkpAmyfnUcqk0WrHWLvJz8F2VVrJCYwgFk86lbnqtpuFQAgUJf6ruO3nSugDR2ay/ijhkW6OgTdTCKma7J4EEXdJCpqELQpZhzYZNa4DVihh4nxEfzy5p/CrdeQzThSnWdya6XTuP2OO/Cbu+5CZmQMrVQOnnw+85AmJleNi6OD2pvY425aFNWxdtkCkl+qogIvqDBPIjJxPLiNFjpkJJEdSvYFqehhJIm4iOdpxgkBPIK9VOPPF3ICOpGRw+Rf4nyyFDJkMIaSdFN0T2j5YSQigL7rIxEKQX+BYGAcjOexVatV5HI5yUsICJg1nQKEdj4BK610LwybV+0ZitrP14sgcNAW4IDtWGnqBLF1hq4H1BGJFWEZIpg1rNt+s6BIu3CuK/ahrvg7KeSLWXSkbZWtbso2WpjrnYQUSNteW64xr68S8Oy196iVRjvpadeBpXL6xIuf+cwdAIBhQW//qF7qA4bNAoX49Z6xMIFWIc0OAIBW3RZUiB6NmrIhr9VvZUAAAyZIz6uITyhai/g6xwCA4V1Iw+fxUsffW3z1++irbTYNWTzbHp705Cfg1FNOQKWyTWhXGccSBXEKmbARWiX/isalHmqDGbZ1LLUCSTJiqyTEtBIYOrdUKigalCa9J0S5PI53HX40mrU2Wi59OUn9buO5z/8rHHPckZhvVoXSb2cUJbyQKeA73/gOvnr1V2EnMiJEls7n0Oz4+NINX8HG2W1iwcaeznwmB7dSo6EINj/4MD559jnIZeg40IEXBfjMpZ9FR/f/K+cH1ZvLjYp0XW5ifDgZQU4U0phUAAARSUNbNxPEiJZxnoswu9BsuFmq3n7+TNr/2NjYwAQ3vtnLxjvksVQC06soLHW3dvy7umdKFXVFjx4sH585anR1QTVF+zdJv1TCYhQruRYr/fiIJvQ2ko6DuYDJOfFMH4RcsGUW/rY5nHfWpxBEFn7+P7/DtNuCJ/PcwoiTF3/aUolqzVURk2M1LJNz0HDrgiozYbji6iux35OfBNACq1FDOpeTcc2+eY5t9hAPAwAWu65qvVECnmK3I/m/CcZ69PH+1xtqnVk3uXn3X7/4mmp+HrQmc/6xT1M8f5MO0Lbwu7t+j7e++XAkOmlYiTRsy5EES903BmCk1Kk2iSgZoBbO45BXvgynnXaabJJcUz0BVhT1zjz6j0P9n2KbOwJA8XPur+DvcD21QOKg5G3pMa02ShPMmefH36vfBSQeHLB6nCEIyUo6W8QY+GoQR3VA6j2IvxcGmfIjZkDCa0Tw0E71qliDjnfo/Bc9AdoTFWFZ47jj1/fjQyefDqdQQpN2f5aFVsDksAgrNYb99jsQu++xJ35/7//gwYf/Bxk7QjqkEJKhUcfaxXRQaSrgCmdRmhkEzYxIpWIPrHACE/zSrhcDVif51TAAhi1wTjItwRW3t2QqgaDtI4x85Es5jE+O4aovXSk6IMXJcaEUB+1QLJN4yKRBZh1qzvQVEWIHs1R8shQAIFVUXa3m25rKEH/faLoSfPNghOas/eGT0kBC8bE2KgymNUuE3yX51s4ZPP+ozTnG+RgiSnIs80vRcsnoSXZs0dAp5UZx04034WvXXo/d1u2CYi6HtNWBk+S4dVGvVzExOYFaswGkbWycmsHfv+SlOOgfX42IXvFpalwoUI8ABUEJjgc6g/RqFvqnWIVKVZIWGyFcTxRllw9VeBERFBUEM1bTIoBtr7UDAMDnybU1InWx4oNKapnY9wCKQWOM9qfjY6NwW1XJe4MwRCZfxsMbZ3DaGZ9GxxpF2MkgnSkJeGanGAs2cNqp70cpn0AnmJcElVXJVou9whmUSqtwy6134sorr0c6O4YgtCmrhnypLAWJ+XoF46tGBUQlUK1yyVii1p0TvYSud+xxYEBZ2K50/ikGlAEvddIvbTTsi1AxYw8AMPtVrEVVg1Buq4VVq1dh+8yMOKDki2XU6i5adI3pJEQAOZdP43OfuwhT0xuRSHhYt24MbnMeFkgH1z6erIyKIGUHrXoF9bkpzM9uRZJ7LEEwoTKbeIWaFRYsaYHrIGDSY7E3P0JEFx+xAaZJDdXkOsg6eSkEJJ0c5ptNrN9zTxRWrUaiUAZbAf5vPowDxoIVrMsiVOc0HAAIrLT08meSCYxmHdS2b8H6sRHcd9dv4Deqor1BK0YpnvKt7BSqjTp+d8/v8ev7HkBUGEcqT82Zimh1RKGPkVIBjVpVyFEskhl2k0r+lWigAW5XfHcAACAASURBVFy4ppClxBiUqXgUsk/eR0hGYkQGANcFS35P6jyTbBGNFHtKBXhy3c9SO4wtJLQ+J+POtkSAm7mbEm9PiNW0YyuBQQIAbAGgxbiAcH027iaG5fpFAIDOB4bNZQoTlpOMAQBKz0nWcuaVQp9X/09J0SkU61+uV+m0I20OjAUIfHVrgZqJ28uhtLDtYwAACqWciBMGZADYzC2IMvD6Unw4iciPBPhQ11UzyeLFCr32xtnyw+ZG4h/+6q8Uhq0R2G6SvMwZtbMIu6H9yr7U109t0GjzXYktxPr4SdWmIrs+1jgA0J07rNiIWmkcpabQiSWvVXj7yh/m3i52/HJtu5Gp3ii7H0cUh0Glj+c891l4//FHY+vWh2GnOigVs4J+E91Sif+fCADgqsxJrtsLuv3cOjAnuk4VzbHRSZxz1qdw+y/uQjskMkUaZoh99t8VZ5x7GqYq0whpu0Zldc/HqtFVuPoLV+OH//4jdPyEMBlSmQyyYyVcdPml2FKZFgDAbfkCAJDWmElYuOfXv8ElF14kAICMLdvCxZdegmbgCUWchynJf8DNWin0sqeZD7E2inlv8/+890aF2wSkJiiW5Yznr1EzU+3MZjPSJ8XksheAxKMgEygZjYbFx8/yAICVjkCiqysPIARA0omcGZnqeBcmBEz+KbZI1NNQ4uOVmpXOHjIAEu209KbOutPIFxwBAGRGz7v49ueuxN2/+T0eenQzHpqewTQRWKn4JZG30vBdimWmhLXBNg1+D0JPFMOn56bxhjcdhhNPPhEph32B3Hwi6VukdgRZImn6zraVDVb8sVwAVLRydDBvrNQkaWbbCdWIPfaXx5ITs07pBZt/6wcfl0pYzHH27pvSFXBsCvWEOPOMc3Htl67HaHlS94dZsoEyWSINliwAgk7CmoCHejCLa669Evvvv78wdEIdcPP6mPkT3x/67zXte0yQ0gONetfTJICD/iZMLC2Q110i+/qwh7bYJAjkmraLWIgdew8zXvlZZsz2EHomH6xShjIeyBQzYmNki0l7mk7++Z0Pgi289pLcsN+Sa96QHWQpAIAaFuNjqzFfCZHLr8KRRx+PjVunxBXDawMuA5x0CZ1EDpncCF500EuxeetG/Oa3t0vw7YQtccxQfRg9AMCAglIF13PciG4SABB9CiZcOwUAqP1Lc4gGLgPDAQA2pyh1ZVUJYS8kLQAj2JkUMnkH3/7Ot1FrVLFql7Vo1CrCBGCgSPCO/tOB6y743KUS+v6DXM7zDQBg9paeDaCrglMTIsu11qwg7dBRnZ3p9uWydUQBACYZUwCAzOVEIJZUrIgRuJT9PiJdP4u2B0yOrcHRRxyDma1TGC2NYO3kJPKce0ETodeAbdNXOylaPE4hj1/97m6c8+kLUZyYFACAa6w458QYClyzSIvtlhHMvPkTAABkAFTmZ6UiSQCWDAADABhmJq+jAehMHMp5ufiDbL9Q9ulGfQ65fAYVVvtKY0jYJZx57iW49w/bYaVHEJIqnKRocIhWcxYHv/R5+KfXvAxBcwqtZgXc83nNOc3DMIl16/fG1dd8DTf94Bak0iVYdg7TsxWMrVqFpueKWrisA6QILwoAyBnpw49/70WsOwsAqPnH6ybKaQIoUMzUsADiTCbDYoqvV0zOeM0z2QzmqlWUx8bhegFaXojJ1UoE0fVaeN/7jkYYNnHD16/DnnuuxSmnfggz0xuQtnwkOoGy2zPNZmTjMeFHgE2PPADPraPtubCTZPywUqwq89SrYA8Bz0Al/2QCKAs4AmpkAISuh2KuhICJT7sj4KgbdbD/gQcKI9CjXssi/dUrjUv+fK8zDIB4xLX8wl6bc8jJSnW/lHHQcZsYydioTW3FH353F7IEp9sc7w3VugrADQIUR0awfWYa3//JLdjMNpd8UdPabdRqNayaGBeNK7YWLQDQDddFE5i4dySlqq4q9EyUSf0Pffbde/KdXxTQY5waSu869QksYf1wiaPbCwEAFu+4rhPcpcW3aH2FgRRqOEDYJuak00iTEQ1lAyiJcMA26h4DoD8f5drNc4oDANJ+QBvSdGJJAMBoGBgAQGItJyNuBywKxAGAXotNfB2LM/LUTrHwoRwPhPJPDYBilogGfGpsiMMVdR0U3T9BHQK/I+AKARUFopiWGvWuZv0ctu8uiHVfeOCBnf7kPx6ELpXgLxWwDttgZagbCvKgPmZ9Qia5NtWZbkDK3hdBSRZSTA1gwIEjN4lVHQ0umI1FqsIpds08TgDAIsffveV6zV94+xkwRGg2KnjPUYfjkIP/AfPzW5FMhMhmKDDH4zaJv6alPN4MAPq+alqyGsBy0VVvn6aP8iZl0nn88Ac/xcUXfR6F3ATCgJMOGBl3cNmVn8WWma2K0p9KoNlwseuaXfDpT3wad/z8TjSrLUFwO5aFNXvuitM/dQ42V6aUVzGFOTI5JLwQWcvGzf/xY3zpyquQ5SSzUyiNjeK8Cy9Atdlgt55MIFJAuTDkcllB4UwVsttbK/Z8pO7sWME0E8SMS/YhCZNEs0NI/Vc+qWwniE2VhQb23T8MYUAvbx+RFoCVPVRRb+UtALL97OCAoTYlM6+VAItSCyYQIEkrkc8+kcWVnIFCNam4HiGwAyRSIRC4sL0ASSuL97/ujXjiHvvhxu/9QKr/rUQSufIIms0WrIC9sQ4azYagx6z4N906/MDD2vVrsHVqM77+rRswuWaVBBTsMUsJqhwKAEArR6q/h7oFpH8dM//vX7/iz5MWAKErsh+VACPjLlXRa7dcNJtsL1goLqaGlAJehMtAFwt98Yatpf2BsRmvcg5iVWPjnrvvx3HHvh/1mqcSiw43KSLnZMI0US6X4HlkxFD3KgHXq+Jpz9wXV157BZo1UlsLCCk6ZtvSY0d9FHmyOoneLY79bETk4gl+/JoZFf6BfxeK9sIEfjkJWXysMbgxAW3/a031Nj7ne8m/YkOEbV9VxNtUW1difqYmLkfGZvOYxgWZZ8Km0EE/QYBhVZrhAIBaZ0U0NUginx/D93/wX/jkpy7G6MQ6zMw3gVQWiVQOfieFptfG8//hRSiPjeJXd/4Sc9s3I0/HGCbNQnXlkat9YgcAQKkZScWWyb8BrCSAGNCesbz53B+sPhYmgRawbVOsihReAjSq+i2kKlKB0cZPb/4J6s0axndbD682j3TGlucQmOXYY/9yrwKzI5D6WMdT/3mbapEBkRfaADZ0MmNSaAZriu4sa0MnEuu7btVfAADzdx38RHqPSrbRIQtA2gB0uML5G1oYKU6gPu/iLW94qyRNqUQSu++6K9auGoc7P41CloJUKbR8V64bddBrvo+PnnU2Qroc2Y4AAIx31L5OC0nFfGICvTMAgNYP78ZgizEA4i0ABADkrI37k24z6wcJee0NZXex8ehkcvBaTbhuFSMjJaGs00ozV16Nn912Ny6+9FrkipPwQ/Yes0AQwHPnsWayhHNOPwmtyhZYCV/6f2mLls3m8eCDG7Dv/k9DrRbgmi/fgFt+didyhXHUmp4Iz9JJYb5WFREwSWa7AMCAIoFe73cEAvSyqvzOljfd+p7FfccAAKTs80v6/1lhFRbAwlYmWddUgBeLIpPaE56suZz0gxMAsFIZcdsgAHDIK16OZrOO3/zml8hk+PcKTj/jFDh2iFKeVdCG6u2m+JtopVKPIoGsY2F+ehtmp7ahWZljaIgs9Zs0y4qWbuxl5hGR+m/o/wYA4HvSZrVcGsX09DzSuQI8JLBmjz0wtmYtKZ9wOaX+zwIA6oaa/nYzInYYDIsMD64kAQUY2abKtteghZKdwl2/vA1Zq4NWrYKck0a9Mi8trWwBmq/VkJafU3ho41b85y/uxEytgWKpLBVvzgEyClgAIzPEaGiZ8RsHj2T3ElFhFQ8aAID3lMr7ZA5Ti4G/V2wnts9RpFBV1akvFIKW3rT7piBzUgAA0fiSFgBP5r+o30urD4EDJsWAy3iw0UIySu0AAMTzWb6euQJjeq7hRsNFin1cGrstAIMZANIO2CHQGIjWCB8EAHg8YoNJFnJ32zHts48VAOiIHkLKsZAv0gWgHwDQ3WNhRxgAUUAHIcaQqvhtZvNiMdiwxSVBAEAG4SIMgJ0FAIZ9uKkdmOfEN+t4Nd9U/kUwpu9BtMgsoBIUxwJuvo43qfvoWnUpJXNWvqWqvKLld8cXLXb85gN2nMfcjEPUarO45JILsGb1CICWAABRmxQQ+qjyc+IMgO7VWrCQr+QUJPHXAIAJHNWCpIJj9V318rC6OD1VwRHveh9Wr9oNbpO9mGl0LBfXXn81ts5tE6yCLQUEAPZYvzvOOu0s3Pvb+9CouHDSOcptYa8n7YOTzvwoNs9vFwYA2QVZWm+1OyjYDr5x/dfw7W98U6g+5Jbtf8CT8aFTTkbDbyHk/eMikLJRq9eQJ51bV7PkKulE3qBfBunrvzZdlIzZuyieqteyB5riJoVCQc7f9z1pI1Cr9OBRstMAwJD3XvKePg4etv1jUnB8TcnkfDKsijgosORxLfcJpABaGaGv5kdyCNp1JKkcnEji9z/5Oa7+3BdRyJTwvR/+J1pUak6mkC+PyOLf8QKxp+Eo9fyW9KLS+i+bd9gpjBcd9EJ8/MzTBBDgBmPns3JUHpNyViJsW6rhKl3v3dvFgIBBpySvk4BeL8O6FYC/o/1fvV6TDUdUWrrAmvqsLsAQa6cY9NmDKPR8Xvf3BGTagJPO48ILL8FXrrsB5dIEGnWKx9jodJLI5wrS15+n7WE7QNpJSUCXsHycefZJeOlrX47m9LSMdQHOhAoYIsnkISbCOqiKr5IKDRDEtFjMc+M9vGbeqaera0adk/ijP2EzIMqg689VUSqJfcyx+HvEkfD+45ekU6sOy/ph9sDuvVIuA3Hwg8sA30eABFoFyfkvvoMMBwAIxFgCFOVyBVQqTRQLE3jNa98CJzOOPzq+oZPMiohZkEyiEQRYt9seeM7fvwAPPLIBd//6DuTCGuwOq3Ax2EL/3G0N0mwuHqfp2Y4DACulIKs7uNLdU/UjU2RJnFy03zEzCLI6WBGhFsAPfnQT2p0Aa3dbD7dRlRZn2iPxuglzTfb3weDUcpah5QAE/S0ABlhu1gk+SZ+DzHHTNqdsm8TUFLXKvOrTll55pb9gepKFvSUAP6klrP4z+adPOQFFvnMKzXqI3Xd9Am64/lu4/LIrVO9nJ4HJiQnssmYSqdDDSDErTKYUK34W8MCjD+HFLz8EL3r5wfDZX8+ANU2hYVaGVczBFgAebxCwBKJ3gRUwAIzqnwBnsRYAYdKQHRG1keb9DfxuCwDnDSu8XZeYReavAfAWu4+8RNyzG406LKr8a9ckJvt0iUnnVuHY938UbWQBtkjR85yMr46PwKvhnNNPRgYNjJYc1BsVqXqOjY1KWyLfw0rl0EEO5573GTz86Has321vPLJxq4iEOsKmUlaKPQTXjMP+OdEf6fbOSImorgwA4PUT8qYAKToRED0ash0UzXqhBoCaKgv3O1Za28KELJbL2LJtG9bvujvm5uuYma3guc97AQ54ytNw443/jkyW+4nHxhHs/6S98fGPfRCz2+5D6FUVCy3tyPtTI4VAQCZN95QI2zdvxNz2rUDQQpYizkJr5r6oQDDpJeeYJ0CpGUUc41y/WFGO2FseROjYDpK5PPZ56tOEBZDKZhF0RQWXM9v/tz2n146x8K6oKNw8hq2wbEOZGBtFbWYa5VwG9/7mTvj1KjLsK2+5SLPtR/HFhVfUCgJx0bLTDuxcEb+86/e47Y674HqsxKeRyReECVIsjQiTsTc2tcuRdsBQ3juJnouABvHYBsD7RqewdhChUWvK/2WtEy0A1UrH+yrFCygGAIs4ZNUQABAnmERHdJpY1CP7lAm3jHeuqhoAcOsuUlSRiHoFPBMbmViKAAD3VwIAfHBdYuwnzMJUZ1kAAEE+Mg7Y9se4i6Azj4dFkn4AoBcKmbtm2NXmbvaXgHlvxB9KMwBUCwAZALw+sq4KZttBm8m/H3H5Vvs9v7imxeKuXmy1vLGe+IenP72HX6xgIYpXWZf3kfHFTwXC3WVTn0g8+ZcOS1YcuaH0U9O4RRLV1ZZa8aqd9GuyxywkTVPX3WQAqcowb6TYXugE8LEe+6Dnm+OLH//iyT+nD6vXFPqLcMWVl8FvVZHJACmrA3oMk7bTAwD6UhUZFSsN3XTMLlGvJnBy04jhwgxWzJ1JWWk0ai4yTgmHvv4tKBcnFQCQttHw53Dd176EmdocIquDZNoSsY/1k+twxqln4A//8wCCVhtWMg0/ivDEp+6PU885HRtmNiPJvuxWABvKx7iUyeHKy76An/zox1IZ5eB+4UEvxhve+ma2QcILqZRJqncoyKBDGqimVC56//SYEaVfpYYlT1WVQFab6EGtGAPsgSYAwOo/r4ppH+gl//1LsQmcVriBPx6DbifeQx11rP+MbKSup7ACArhYquulVU2N2JP+vlyq0eDDpLZAGo16DbmSI4JqDOLwR6rYKUe+F3ut3xPf/uZ3sW16Din2JXq+iEYKNb2lkGUnl8P8/JxsIrkcBf7amJ7bhu/94DtYvXYVimMlBZ+y44y93hQR4yTrdEQd16ELRd/BLajyxyn8O6w/OgFVUZhO9LlWhaBFGJXiGVTKQ/+9Z/uo1XGpzN9Hg+///P4kpfv3RBJNlzZhjggjvvPw96BSIS2ZAqfsjWYLTCTWN3KuDllFoXyfr8ziaU/bBxdddBZSKdUSYQC0+JpuKLiDkn8ByeT81LwYuD5rVd1Br5fXCMBg1K5je4O+1lwDF3vwvkWsfCzI/3YMlxZjVogqNHd3sY2U0KV7r1TfoVozuoCLXm/jDBjlkrD4Y1iC2VN6D1EoZjE3M491a/fEiR86Hbf94l5k85PSAkB7q45joU2RpE4CBx3ySgEGfnP7bfCnHtYAgJnLCtFW4ldm31NCfSpREC+K7gGr4GHl69cCYdoBl2GH8+/eLD1mSMWMjX+CeAJTdJiEebjxxm8JqDcxOQbkHUkiWgIEEMSjOJNyMTCP5ST08cNc6vm814u1ABDki0QESsv28dpKg6wCBAhMcS1QYLoBCXTQb+5RW/Xld4QBoOjPipXIwI6VMwejI2tw9JHHYeum7bqipoTvStksdpucQM6mEn4N4xMjAn7efd/dOP3cs7Fql/VwCU6k2X7HAJtrnRIjpH2hMGCEgr1yAIDuJgtAIBnUPQ2AYQAACzpSYdS6TjKCF+zP6n0We/BaUSgsbVsi5FelyCuZg6kMts82MbFmT5x/0RW4864/IJ0ticsHAVDqdjRqs3jrYa/GS573DATunOwb7bYPP3AxMTGB+UpdQIN8YRIbt8zhk+dfimaL/elp+O2EONDQToxVyYWPQenaYsCATtpXEHebPcXEaKpdWQuCCYDP5E1p9/RmuLnPJt0ka0BpQLH6SiYex8LI6Djuu/8hvPTgV+D//c3f4Yorr5FYKJcn466Cpzx1P9x3/+9w+mkfwB7rswi9eXEbYLLG+2dabrmVl/I5VGenMb9tK1o1uqYESJH11FFWZmQrdOGRWDuRWPNR+CyVxtTMPMYm16IehNjlifugNLlatIA6dLOQS7vy9Wvo4v0n/6PRcOAMMgCuOp/unOwrUMbPVOySiYG2XIzks9j0yEN45L57UXTSaLcacKwkfLYFCPOvhWbLFZFHxtUEAmwnh47l4Nb//hVu+9WdsLN5tCjMmCuKAG2a7CrZv5WQLK0GyTihs4McIV0kyMAw8XSkWuSEmt6mFhf75lsCBAhlnWCNLIMqkRfhvWRPA4DArui7UIur00a9QZ2mtDAYmXBzveDrTAuAYQAYAMCsH3EQgHkCQRICAFzrxdY3nVatflaEdCGpRQAHMwDE5SqMpOjElk6O8SyvIVkBHsX4FANArVtmv43HQssFAJQNYKFM15G2AABiSciYnOweuii4IaKALDNqziiLQili9wEAZthKbt3XUtk/pBMvfsYzZAoNCt76fz9oPiwFAAylterKaxwA6E+eJVGnPQnpFjFfcdlcaX3BRUd8thUKJMestQJEsTmkt6PqEZG+DwpmpYiO8oZHjzsAsOzkX1blNoKwif332xunnHoiwqAuvtS5rA2ffWbcXEQkgYt0HABQdE6ZmCsVgDNhuwYAFMJmjp6Tu6fuyxneDhPI50bw7ne9F7UKq4tZSZxrzWlc85Wr0AxbYrHCfmsmiyP5Ms467Uw8+LsHhabDOJ8AwB5PegLOufA8PLR9g6j6s0cowd4upDCaL+Iz538av7r9lzK4ubC85Z3vwP977nNg57Kot1zkigVU60xmHLUUEKjomwALAB/632qq4QIxQE3bZuzJpJDvRzVcAV0YsNHvO5VSFVw1qgZU+uKL9uDdYskEeSfu387uTyb1N2PILJwcdwwcenNqoZ+oVHoeFwBAqRSTRk0gLM2ygW3hvp//Ap/8+Fk48ICn44ovfgm54ig6qTRaXASjSICaVqOpgDyKsXBjshLiCd10qzjwr56CK798hdBCqQ0ALqghqd5KPJKgIX9m9VkpqO+oUt+/bsUTWDOeePeJsIswJcXhAl9tLO1Q7K/IICFNWZg0ukqoVygNrpmNvtdyEV+8+fNi40eOAUnUm7S2GcP3v/9DfPITF8DJlMgGRL4wIn2T7XZHBK58n/18tOPxkHYsUW/+0IeOw0te/GzMzmxeELwRYOG1Jc26y4Dp2yPMccZV/AeNx+EbEN1YFibQ/c8fRgHmvI8DOP2vXRQ40QfKpZXK1/GHqfAbejKvfxc0NiKyhhCUpM/28Bae4QAA00LaDQbIZS0ZPxYy+MN9W3HqyRcgZY+i3uqgGQZANoG2baHmh3jS0/4au+/9VGx88EFsuud2pDukCuikXx9bjxHAvV2t5WbcGsREVrSdAgA4f5XFZO8xrF5lJlsvIVJihKp6rIAAZZ9J+06WPkrlPCbXTGC//Z+AY487BqMTo6hXZ9Fq0YKqLQrX8cdS97x/jC4VIEkRoU8EsMsAaNTRoc6HAVRUGdaEgfJRFNFSAIC5Dz2nIJHMk/WfUR4r/woA4LPZ1NPp0LGjDL8FvP61b5Q2PM8NpCImwrXtELuMjWG8XIBjUxeBPbQuwj/2ZH/87NPRsVMQfk2atqeqpU4o438mAIC6GRRzIwMAYSAMgEa1IswZ0sC5JoqeAt0C9DwyYFAcZFtsnxMAIPDgOLZQnalizvdMO3mx8YuSedxz/yacf9EXkM6VEUYq5mNiSkvPJ+6+Bqd98L2oz28BdRJTdoTZuW1aDyCBUnkCGzZN46kH/i0uv+I63PDN7yNbGhdgwPVoQciK+LDxvmBk9p2GBsB2hgGgmZp6B9OiYEqXyCSUKZ7YgvnZAwG4bxHndDJZuF5T1rKR0THUmy5Gxybxwhe+BN/45ndoFSWFEba5rV4zjk1bHoWdTuB5z3kq3vz65yPZaYjFc1dhX7th8ZMctg5GbbiVOcxPbYFfn9cgAFtzKf6p+pi7FPMF4GUSnQRF61wUx1chOzKGdXvvDZexIYsA8jlxAb2djYj+3K/nmSttGYVj9OKBXpNGP7ih/0Ihc0QopFOozc0ik7Lw69t/IW4A7VYTidAXAKDVbKKQz0khQlT1KfSbSgm9n/e+PLIKW7fP4ue334ENW6cwVW2gOLYKdY8ONDaSorOlxLK5dhh7QZHOkgXOhkd7PFbDOfeYsKcdYQCwEMjtlaKAtK6Tlk9TcSTuzv0zwYq/agEgA0BaciksiKgLAJBZYij3cr8TSaHkkwHA3IIAQLf4GgPsDRhFFiIBAIn5WDh0HOUskGwjU6IzgmKEDxIBFKeroN0FABgb5XJ5dV4tuh1wpV6Q9SkAp7suDAcACHSLIDPaygawlJefvVCBDSxEkIVIEMVv8jpSjlS1VEhXn7ZL7O7t+raY+Hyp9Slx0DOUC0B/gLvcqbBUi8DQ9yGDIYagdm9id0YoREn8SWMAgCwXOskXVDvWw909F41Cx9F7AwB0xeJY+dUuAss930HP66bNcQaDiXUGvECe3wUAGnjJS16Aww57LXLZJGrVGZTYB9JRPupK5G0QAKDFh3YigZRDNPa2tNLo2iSysU1VjVjc5ETOZooiSPThE0/D/fc+Kl7VFB+pNmZwxZcuR0Sx4gQHMVU6O8imMjj7Y2fjoXseRjaVFRtALwqx/ol74lOXXogHtjyMdC6jlTzbyCZtjBdHcP65n8TvfnuXTEYG5yecdCL22ndfZEoF0QEolEuYnpmRHiXZQAjqaKQrvggMGtMGADDIGKsBrDgzMeIGR9s//o2IIc+dtCQlAjgo+Vc3Vt3yxRHoHoAwYCB0X7uzCPZyg5D+Y9Ba53oMCf1b9zgrwT/S73aQqduZqbLgtTxqgnjiNFGviu0J7+cXPnEeZrZN4eEHN+DOO3+HTL6EuWpTLJ4417kw1qoVZHM5ET3KF/Ko1lmF8JF2Evj8Fz6LffffG7mRAjq0eUtxkGuLPtpEsn+Y/tqZDNqsIMcWzfgBxhFUs8Dyu7kmptrH1/M+05aQehRKbInq3Kb6F6sKauqrkAY0e1h2gNhjEGga/505BoYAfpjExMQ6vPe9x+F/fncf6nVfNnX68zabnnhDqxEawU5TiMcF43GyAL759X+F524X5hE3bt570uV4XbhG8udhAK6OWZY89mEDRtkM9R79G9ZwgFmtTwv0CfTesNQgNXVLy1auJSbhN68TtpCm+8tmqsEY3ntTxJbfL7F/LAUAUMiOY7dYYH9jAm7dx+5PfCb+6WVvw8xsyLAAjbaPjtOBl6Rato10YQLPfPZB8Op1/P62HysAwCT+CwAAs0bpyr8J0vVJ6o1/qUu16N+VhkV/ghFfi5TbzsKHAa9l9RSfYyW+athGtIZT1WnaQ4VtD57fQDZr45LPXogDnrIfgpAuFRSB5XhWveyLgT9LxSdLBUhdwSgdY8TBXrlPggAAIABJREFUALdeR8dvKZ/zAS2UpuhgxqdhJZrrIdC+tuDqkPmg6f8E9mgiGHVoo+VgansF73j7kchli+x4E3BWFKK5vjSbOGDfJ2LtmnFMbd8Et1XBU5/+ZLzz3e9EncgBe/9pmygAAPVchHYjDAAeF+nffwoGgGkB2BkAYKgAKE+DIqBpig7TirONPO2EqzWpao+MrcV0xUV5fFe89fCjkcpQSJNsNuVJTuCx7VZwzqkfwHiZlOAmwnYD+Tz3PFU1TP4xhiGgWqm3kclN4Iqrv4pf/foeIJWB2wqQyRZiVq6PZQ/vzRGT+K1sEiqwTAX7WgxY7yWmJYDJmPq0eLGiB0NbdgaeiJ8GGB0fxfx8BdRVeN+xx+OCT1+CTKaIesOTHvFCsSBzj2BVvpBBbW4DLjn/w0inPLkXdPBQmkq6x5s9160ApVwOydDD1KYNmN++EUmC/SntSKKTXgLxPds+JWjKvT1ktTOTRbMd4SnPejaQyaHZbiPg6xiv7CQLdmXX/fF6lQEAemKsRtStnxGguSI6tlDPEmtRr4mxYh63/vQniAIf5VyWpXdR/885jlTtFbtPtT36zKUYM6dYFCVAEGB8fDU2T83iW9/7AWbqHoKkDacwghoTeBHrYw8+afsseCgGgKp7UASQ2kstiRW4p7I4Q70BJuj1WkMsvmkLSBCAguYpWkAKZUCt/8r5JBIRQAMAMKdj2kN9J8YiqrWE7cK+6jiKAQBWx0aivbDSbQpXPD7u1wYAYIzGLwMAtKm1Vqbg4NIAANk+/HzGSWQA/PkAAF73pCT+XtPrAgC8lrJ3ETyIuaeomKxXoFtqf0u8+OnKBWCljyU/IFY16W58plLPg+WOFKNAdZNjGR+qgm+Cm0HHKHq5YlOmaP18GNpeN1CXaq96nnmuXCRdwTEXIL6Jm8+Kn9+gc5VlNdZiIIGk7mkzPaV8L3p1M5nkgKYtRblcRhC6mK9sx9VXfx4pm1YnSaQshf+TPsyKdOhzphDtUZVG5d2sUic+lEvA4o+lKiJGA2Chmrx6f1lkUkyYAhEZSyYcfOfGH+Gaq65HLjsicc18bRof+ehJeOIB+yCg73FTCW6Uc2WcdMJJ2PbwNtikzdEWxE5hZO0ETvvEmQjTQLVZE4AjaHrSArDvnk/Ase85BjNT06LcyeD6vIs+jVypCKdYEMcGn72LbP1ggkqRIJ8BoNrQBiUrcV0AQf9FQ4CMhDZ8r4lCLo1yqSB9/6L6LQlvb1cxCtrqCvdPlX7kb8B9GErvM/wu9T6GyhN/ly6AEGtlMAElny80oSUmbzx5NddJ5oLQ9ehjr64J1VmN0J9KfuXZQ999qQRx6NiU2rzuE2WrgefB27IFRx3xbvy/Zz8HV171JYAq2B0LkfY1NpRsHS2ACRyt4FjhZlXiyQfsg6tvuA5o1RAGTRFWIQ1X7OK6TBG2pqqqvErWe6ItJrmOi8WppUhXbPRia8aD0FhZcSGdlnR4Ji7cHbnmtENdcVP0X+Mj3xsSPcR/2HUySDY3VgEatD8uAzPLyqNS83DooW+UxL/lkZbfkcCNDhu8t57vYmysjJZbR9SmsE8Hr3rlITjmqMPRqGxGEsob97E/jIvE8tef/mfK/HwM61f8qQw6V96Dbt4pHhir38lv9KTaYf3Uy4DkUTJ9h3kADF6TzCczgE2ls9i6fTN223VcEpnKTA27r98fP7v59/jwiWfByY2gRTDJidCi+B3YClDAX//Ny5CxbGy+/07Mbn1UKs1kylEY0603UMwXJCiLa0jIOiCSCdLrI4ehEsLe+O8f64Y9Fw+qesAYq/ZMqnp3UPrgF6xI/avTQgCA81aj4fqyxEdDBC9oIpuzUW/M4bh/PhrvfPc7MD21GdlsWuaXCYwXG0JLxSdLjXm+Ph5XyDXT7EGCh0GjpmwY9cBRWFLvnNVrlad0/xrCM6UQGgFQL2ghnUkjiELUm1zL8gjaFiYndsMJJ5yCO+64C16rjUyWlSy9FlHR26YTQgOTEyVMrirh/vvuwrVfuUaEpKxMGuzY5r6bYs+vk4ZNMJQtlaEvlreq1UC3d+ljj8ctcszLsAHsxkBy+zVIyvYmrodk4QW+6Bpt3bRR1ke2TvB5gxgA/Ezuz6Zgs+i9lb5xVawgCMMkUmjG4s2SFvDMi2z8+OZf4IZv3yRg6Zo1u4DWgYwbQreKw175Irz0RX+LMKwjZbHvNsT09FaMjJbQFvZlGl7AJKgobhwf/sjpQpumI0A2V0TUYbuVqihSjNU4RPAcmCwszmDS91AYAEuNwkWvQGyu9daxXsLPAltK+pfzhaLojHBN4Pghc5ZaB3YmJyAQdTcsWi0nk3jNa1+PW392GzZs3CZAMhkV2VwBTiYj1Vo6dXQQIpVo4llPXY/D3/Y6NFs1UTCfq8xIXF0ulVCv1sW7PBHSHjABOwpQm92K6W0bRDhQ5jDjHraA0E3BUMhB4K8Dn6JnVkqq/2Nr1yE3NoFO2oFHGzi+hsUDtjssGQGt9Pr+qV+nYn0RZ+15gwjwIa1VUjfgHGFxjixcthtFSGshxbDVRMHqYOODf8DUtq2ih+OkLFBws0Oqe0rNM9OmJqCcLrpKhN8m/0xpLERWGpum5nDDv9+EwvhqTFUaaAsDgPNIMZlk7WgHiGj3baleeGkh4f3wWzLWuYZJnNJuo9FoIpPOotVsSasvqevUPGE/O+cpj6ufAUCmJsEJ5dykCr+8DrTdk2nCMWKlBGCYn5mHnXCEAbAgLoglxIsBwAIOJNtwitZQAEDZFtrYtm27xMu0BpfiJDUOeGxi0RePJRbWI1RxIT7BF052tryxNZXzigwAtgEoAVy2hqoCnS+Wh2RNJZCkaCxvCF0BBARTLhorffxZAADZG/sSIfN/bj4CApjnmKqL3oyk4qKDrvhllmBGb7qsCsbp3YY+ZgAAk1iZVgET1JgLt9wLODAYjIlHyTGZXml9PjwuVilssctQ9BNSR5gku60aRseyOPcTpwNEo5yktAAQoWcyUSgUEdALSvq0CAAweOtV5yUY0T0xyw2AdrgPwuXp2QCq94n3JrFawEqbDSvh4PbbfotzzroAxcK4vK7WmMc/ven1OPhVL0e9Vde9KxbGRyZw4vEnYnrjNBIh1XzbaCcTyE2Ucd4ln0YTnlT0bbFyoo9pCnus2wXHvPso1CtVVYVPJnDp5V9AOp9FMpMWRoDPnkpxLlQtEap6OhgAMAigsffjfeeYMEm1YycxOV4SsRoRXKQUh/ZyZyAr9F9NSzXXZcfrvGMCEX/O8BYAdd37WYTxcdZTYR2chPZ7oA8aBzIfdD9zN5iVIE0piTJJNJV/AQB0tYDHEbcRGvTeOxNgSzJC0S8m0W4LiWwON172BfzyF7djplLDz2+7A5aTFwDAtMCIZZSQYlTyRxHQ2blZ7LrbOkxPb8EFn/4EXvCSF4DeWZxLVL0nxZqWMobixe/8YrXeZntQ34kZwIS/jlcwB4GBpK8KzVfGFYNaAgJcnPmj0tEQPQ1l7K2AgAVroaFrDp7BgrJrP2wjXmNaU3wvQjY3geu/+k1c9vkrkC+OioWV5ysaLD3KuRGPj49g+7ZNKJeyIuLUDl185bovI52iXVNjJwAAhcYPeyw9Pnpkx0HvMwxgkiCmKxz12LfAXp983wiIJTyLAQBqw1Iw6bDH0ONPJNDyQ0k2ZmY2olTMo+1FyDljqMwm8O4jjhcAbK5RR2Ykh3row20n4BRWIZ2ZxPOe8zzMb30Q/33Lj1EuFiXykJ54Bi2pFAKPCQ1Vk1VCJt3/0lplek51t2mfroepIHT321h1e8G5xlwHeutjHBTSY17v5T0BQgOmkQauKvi9CmV8PeWRhrBSHQHK6ZRz7HFHYWZ2qyQPnG/xZPXxXp9kJxwCAFB/Ig4AmHhkIZDbRwGNDRepeIq/dQoNtyF0TgKiyZSDULQByMQp4e1vf48we+r1ltC1yV4ic5IWVGnpHghRyKUwPpZDOhXi0xedh1boIpWx4TFeILibTourh03xRAEAGMjTdUD1kMpa/xcGAOJzZTkAgAjHJTVT0fjGy5BT+0U7kUaUyuKePzyK8z/zeXQSDrLZEVkjue8mowDrxx185MRjEfpVBAGV/TkmPTgZG9VKTe7DmnV7Yuv2OoKIbJ0AZ3/yfJRHJzAzX0M7skUtX1oWdUuDiju008sSLQLLwNiHLC+LR64GBKAmAoEJ0r25H3C9ZgWTMXOt6aJYHke1VkehmJM969WvfhV+/OOf4KFHNmLN2l3RbISw07QgLYr7klQcRaWC9m4tRO5WnHLScXAyCYxPllGtzSCTUXbBvushm2ZFug2bgsJsxWvMYX52Kxq1aRFkJIOBLSI2reLYakpRSrJiCCym0miEISbW74KRNeuECRAQUCCrQauwC/tmp1Kgx75vPH6vGAQAkPmgQCyOUTKg2arI4kGGTkbMwfX/afM3veEhVLZvE5Ffxh021xCyGml5TJcz2mXrNrs4AMBzIACQTjLRBpLpLLbP1TDb9HHNV27Aml33wlzDVUwk2et4LIpJSAFP/mxYohzi1AJi8k5b5gxZCLQcdF04ThaeywQ2UN71bQIACvgkK4EigIzl+kUAaQMYin6KAiDpFCPrU5uACIupPiqzlT85AMCPp2Dh9u1TovehmMcKAGBex732cQcAtCBmFwBwfQ2gJLsAgLRTiI7dzvnY/dkAADWGdgyW2HdkAAAzj82zZFMatMbFFlUJHTR1WSEiatM2fs5dRF6IBj0BQHmunsk71Chi7x8/5iUBgJj2gAmibCslVHmiwdwg5LvuKWw05/HSlz0fb3vHGxAETeQyKXheXZRzOWmll4YMANnQDACgeiNNlWWnAYCuAFO8EiehtaJoBp4CVxI2axWYnqrhiHe+FyPlSUkcm24N++z/BHz0jNOwZXorhYtF3GX96vV4//vej/p0DaFHtIzV+whW0cFl13wR024Fda8p59b2AhSdLFaPjuM9h79LvGF5jcg5+uwXLkPHtkDgy2dvqJQjtEc3f0zS2mdxCjWTJgIvTOQIvhhREN6H0ZEiRotU9GSyr+0i9XhSQTPpbPHlvn/EDE/+TQC56IbRF0APSpZ47eOVo4XvqSp6Sz3M6834NwkBAwIGL+J1ugBEM2+qKle9EsWOH7ZUgjeMgsvqTcJOSB+t7beBWhOnvf+DWLVqEt/+3k2YZ++Y5cgmlGCvF4M2CtBwUbBM9YdJlItc1sEee+6C67/xFTQq0+SKwKIllu9KPzGTfdlLpKqjAjTpzRUwaSFtylzPePC/6DXWPuACLAUUpFPWdgQFesrghm2g+oAXJi0xwZ8BH8JjEOqeT1EYS76TZjczMwM7lYOVGsGRRx6HzVu2w6bVJlhNJKhKcVRl+0XKv+/VBWCcmd6It77lMJzwgX/G5s0PwUkSpIg5pSw1mBb83WgXLD4Ih4+ProHNop+6JACg0fLHdNj6yaoHW6kWL/YYdPzd/WkAJ6j/fZYCAJotD+vWr8GDD9yDyVUTUiEJ/SSKuTW46OIv4rvf/7EEwkinpPLlRRbS2VFMzbRwyMEvx8RIFjd87TqUS0WpgNLlgiwA6lAYJpqsGZphxIRPJR09BoBh1RiwyexdvUr/QoZA7xzJOmAQawDYHplPvX2v6q16/dU6a9Yf1WJmAnjV6qYWNPV+rG6wMtmOWpib34Y3vvl1OOnk96NSnUYuz+oqaaXD799KxsWCFX8YAyDwEDbqStHejAXDsDCxRawC1I1zDKDC51Cjz06J4jVPn0K3pfIYKpWWJKsPPLgJhx9+NNas2R21WhN2OiMiuGlq7bD/tA2xXLPgIZvp4GUv+XscceRb0XCrYsnrM4YSAMAR7RMGsSJayOSfFsn6eP9SAIDSOVrYwtEFrDQYv9g9JABA6ziOI7Iw5Euv76qNIsWyGpphAh8/53xMz7lIWDlEEYsZaelnrk4/jAvPOx2lIivlc8ik20jbTHA64mZkWRS+ayNfnBDhzdlqEzPzdZx86sewbpc90OBtS6mEx4D9ImCshXN3nP8L1xopYy1jD190fepj2/TVFyX55z5AMT2yR8gIIGWbe382X0DDVba4o2NlvPnNb8TFF1+EXXbdDVu3TSGTJaiYhpMpIJ3JC9NBWFciVMneZx9hYxprJvO4+DOfxC/vuAUHHLA36rU5eC0XeYrIEchiAYmgZJLxvAe3MYeZmU2ozk/DTiblKy1e8RQ7Y9zFsNBGh6xAJ4NVu+6G4sQk3DCCT9u7bA6WRZ0stu/9XwYAeO+1CK4puki7r7ZmFReEhAJ1O22p7nOus32HdP9kO8ADd/0aCDwR05U4hmuubotV7dOB0nLSAJUSjldrP4sWjmVLfzuF/8gCcMMEfvRfP8dv77kfSSeHIEpIG4CUBLXrhGI4MkZnbMH4m2t0KCBAIpUQhwzOa44r6pV4rQChFwCk6vN06bBBCIA24B1PWkoIANgUBQ8JCCSkbZMAgByrBgCEXU3b2BgDIJ3MDGUAmPk3qAC9HAaARvkxMzMroDpbhQnAkkHKVlLTuqLmp963YgnlY2UAkAXAm8VMR/YLig32AQDCBNDXT7FxllvC3nEV+bMCAHKJ+kAAUWDXDbESePTRbcWGSf9uATAQD750lUzeW29oXQqvvi8mmDdsAXMp+P+BlT29qccTmEEAgLyvHLf2gNT+6OY8GYyR8i/CWrpVga8hehTBx4knHYe/esaTUavNoZCnkE1NkhzHJmDAWUtxPmMDqNBXBQDEWwCWH8DusCFp9coFXqS6xYCLK3s0yV6QRD1MIJcZxStf8Xrkc6OwUw48r4GkncC1X70WD296BB0NAOy921445ohj0Kq04DU88br2SOmxgcv/9Upsq8+i6pKOlpDToQBgMZ3FUe88AjnakaEjSOKll38evFJeJwQ7YuX+iTe9urEhCRJ9O2h/Vcio+TMAMvTEXD6PsZGSVD95niYwlXeLta2IzsACZKpvssUC1scebJpgd0e1zkFj0swD8znLYbCoKn6PIREHA0g1Y0AptkGxKqBZzHqVcH2cK1hnhgMAHRkvPi3qMkX899e+jv+48Xtia/fDW3+GwErDS6SEAWAJAKCUaEV52lKiWfxXLhfxwB/uxUUXn49XvvoQTE1tkvYaJ80qmu6/Nws0Ez6jkkyAi/3V+p6bYzXXq3f++or0s5j4a+0TbypWTHKUEi7BCh0UagE2s+n2AwBLaUgQrOKx8Ds9bfl9+/btGB9fh7t++xD+5fiTUCiNCh01IMLO6hdRfWl3SQqomMuwdNNCszGN737nGyKQmMsQWKFmwXAhu2HjemcZAAooWfwThgEIIpgmFakVDExZPVgFXHkLQjfpG3KBhgMAzMMpAkhwqg0nnUYYRLLOWsksmm4bb3zT4SiOrkK14cOilWrHFmp4O0pjzbp1+JvnPBu33PxTNGt1pTkh1E/SBEnrVVZFXXEp8QhX1mBsrxJAMLa/DrvPZj+N7+EyvrkAqwKRniS9qr/0eGqNh27yr1lWKuE0itJcljUAsIDR1oFlc413UavP4KUHvwBnnv1RVKpTKBQdTYkVTtBjX3qX+YphDADVAtADAGQ86AJEPCBc0CIR+9xeRcuSpIp9/VXxrC5jvuJidHQNLvv8Nfj8F67B2jW7w/cjsej0CWinuL5YsBIpqQp2Qh6Hi7PP+ggOOOCJaHc8tIKW0P8ptEbrOiZwPQCAdlx/eQDAJCdxkNsAAPG9a9DtIgDAYj4D5hRp7aQHdztMKDBGWCQJpziKr3z9Rtx4009E1d8PkrASWaEy+/XtePubX4O/e+4z0Q5YRW0hCpuyz+SyWYl7tmydwdjEOrRIVkk50o727Ru/ix/++FaknHFEHUfmmtGqUm2GdGBR/fm9h/7ZAI6mhWknhq+abRoUH4AlmCpt0/XEWpJUfp9zNpEQFgPzstm5ebz3fUfhS1+6Wmw2hclgO2i3qbeTRTpdEMV4KvYL44lVaMZinRAZK4LvVfCPr3gBDj74eXBb00DkwqElo3KcFJ92gjy8pmx1bYdNzM5uxszUFuSFsh6gE0TSLsA4kXEJm05pfbp2r72QGxuHnS+gFbbhB2yzSMtz6SlP8d+hG8gy5/lf5mkGADCtZDwXDQDoVa3tUyCWSW4Ir0ll/wSyjo3q3Cy2b3wUte1bkGH7BoE0kdg3dpw9p6v+vEot1gRjaDFHxguBxwiFkXFhAeTK4/jydf8mugBWOoskY8QkK/Jqp5XKc5v7VCj7B6n8jMNU8t4R+j4twhl/SFwURAgoKkj/elrYtQkA0DECwgCIEAoA4GQdcQEQ+rsGAMhg44caG0Cq4RsAgAyA5QIA3XwvFgsvBwBgfBP6oWhjZDMZYW5zXvOatVxXKad1w4/HCgCwUMMWAGoyJHotADEAgJ+jAIBQwDQWLOgAIF8Exzts41pZ/CP79kEHDtcAWKrCt9yJMwiB4TpoVJTNIO0mNyYBj2/ufVS13nXvcwEgA8AE3RoUMFFKl/6vWwgGJfjxc14WAGCOcYAYA3v/2Xel/CxVokXkjcIUa9evwplnn4zySAbzlWnpR2+HLUkc+Dq36UmS/acEANR96UvwxOZDGk0kgCPyFQYdBF4Ha1bvjte86jCEQRLpFIMwHw23LgDALJHfyJdzfMLue+Ood74HtamaAABpOyOJvIsAF3z+YjThY65RExGRjJ1BOZNDqt3BMUe8W0RjiGKuXrsan7jgPLihJ19tqr2nFHKo5jHRUR5nL8HtH4/9FHyyANjvzy+bqqPsORKdE6MfoZgA/L/0KEmfafyhR50klrFrt8hEWErISDDbATTBeKK+4NMXPJfBMZO3xSMII1rV7VvVlodMItkXShXXfhG6XvDap2Y64ByHJTh8+lIAgPdHxeqkHyALG+f/ywdRTufw0/+6FY/MzsFNWPCttAAAqSgpAZ5o0rLqa1ExmwtnUqo15XIB3/jG9ZivTIkQoOvWRDiMfaeyBJh71eEcZODMm052ohIwGnQeizEAuoAK74WgwXQxWMggUWCfEjCNAwkLAJll8D/jx8CxSzCRvyOTZXLVrjjjjItw0w/+C9l8ie6JaHltEXEKQlHLQdLqoFhwMDezGQm08I+HvBAnfvCfsW3bo8hm0tqGb7mr+I7P2xkAQMId6XNb/DEUAGCCORw/GHpipgVgWAi59P43fPMdOj8oppRKolqtYXx8UjQbWF2wUjYazSb22PMJOPI9x+Luux8EEnlYdlGU4dnikcsX4IVtPONv/1Yqwr+54060mg3k6azieapnkxZrLKcxyecX1zhSKQUE0N7JvEJa6DOeeEkyq4PJQUCYsAWkz0W5sMhzNJBkHAcErub6yURHuy3EvwsAoPUWlJ0gM1kjestJq+Y42TwUaPvrvzkQF158LmbntqJQpJVTiCQRxOXQoFY4xJcEAJqNLgNArlmsgGHWP7Nkx5Ncc32Vz3lbKvoUwpqdnVOUcqRRKIzjsMPegampKsLQgpPJy6nyvKlpQoZgkusjFaMTPsoFC1d98RK0KWZXsFF360L9ZwUvYdmwmDjR3UX46mQl/eUBAIn7tI1WfPyZMTds/hD8C7WNS4rJP/ulOdx1SBwlkuIXn3Dy2DJbw4dPOROl0XXwfbb8FdFq1GFbLtavKeOE449BKkGRrSrafl2S1WKeYl9JsVil9nbDDTCxZi3+8NDDeMK+++DMcy7EAw9X0GwpgTXV869sp3cEAEzyr+IW1b6oNUwG0lyXHrBdqK3rCKXO3XwCv9Oej5T/RrMl60t5ZAx2JoN6vYmWH2H3vfbFc573PHztq9eJTkwYejKXCRhks0VJ/tOZgtjKimMJkzPqDmnWpGOlKUWLRmMzzjj9BGSdFoo50tCbShujbSFtOdKzLOC4zRiOFm8zqM1NI6xWQdsa0QAwc59sgEwGyXwOu+23H3y2VIjbFx0jCCqQUaDo8TvTArb0Ff5TP0MzbbtaMrG1T6+LbNWhwwUBgLbnCmsl2Wlj25ZN2PjgA8glO0jrPVTAVs1yNjGCaSGVEdfVKtPFwwREuJiq9rV6U2LBlJNF2LFQaXj416/8G9wgEuDZSmfQ7iQRCiOfuiGKQcB7TI0PFmOCyJfKNYU5mcyLzoTnS9U+Cjpoe20BAAi6M4Hl4VAEMIx8cQGgYxPXNeZuZP8yMZbWXM5h2Rs6YofHucV5Rg2ApQCA+B2MF/b483IBAGoY1KmrUygIi5h7NI+nUa8/PgBAh21uZPZpDQACm9IvobSqCACwFZwAAIET6gAoG0XOR1XAWunjzwYAyKI0oAXAULoXDlB9QlJdVxWabhCie0JkM9XBX/fGxsT4pM9RntMTWelW/2Oq8YMSlMcCAAjiptG6fuTaMANItZNqCxXWRRNAJQwHveyFePvhhyKR9KV3KutQiE0JhtHjvOUOAwBU5SWpQqhF739/ADsIiBkGALAyRQYARfwIADDpOO59H8QjD2+R/n32YDXdOk7+2ClYt/s61FoNpG0b61evw3FHHYvq9gq8ho+Mk0OY6KDR8fDhj38EpbVjmKlVkc4WUcwVkUlYcCtVfOB9x6KQySDwPDzt6U/FMccdg4bnohl6stgL4iv3XYlv8BoPquGZ85QKgx4X/JmJP/t4KMYotH/jcarVqtlXqqhH3MQpFjiIHh2fcDvbA73w1i2dcPSeLzCNatBa9P4b4UMBnnQvMMehqKuyp46I86AqYMwZoNefu+PHLHW8SwEAgRWhYNl48Nbbcc2Fl2LdyARu/O5NmIs68GwHraSthJaipAR3BAASyQhti4I2bamEzcxsx2kf/Qje8MbXYcvWR5HP22i16shkaKPCM9QBlwQh1Nlg5ZOVMbUBMZiJz4t4wjPs+EXUT5Bw6gv0gBiTNEhVSDOC4sF/77N08Dvk/okVjLavMdZ8bAMgFa3RCPH2tx0LPyA6D6Hr+QEVddkKQFsbWqBSQCdEp91Aoz7G+um7AAAgAElEQVSFa6+5DKWCjWKBrAKK7Ky0fq7KnTsLAKiAdfENbGgFvUsVX9n2p+JuzTpb5C1UYjv4sdSxL7bndd+NQVPQQiZDWnJa7h1tu4hN+VFLKii/uO1OfOSkMzE6sgeiKIOobQuYSr/ybLGE0V12x9777Iuf3XwzavPzKBfy8FmZECXuJDIOXVkYf6tWEyZFBAM6hgbKKmXsDPvn8yAAs8sWkha9UAEAXEm7ALixHSSArAAAnRr3Tl0KiR0kdQuB6nnlWqrb3YQGy8SLFEcPyVSI/Z60J75wxWcwPbMJhVJaU2OVJdJij6UAyqVGzlIAgE+hxT4Ad1D8EF9TusktC8qkMgfsnbUk2CUYxPad8fG12LR5Bq959RuwevXumJ2tS/VWiThG8HyKBmYRsG+6HcCxAjz/756FU08+Xtp8RkZy0hpF+r9QeMkCSNqwk7QCTKrKH2m8f+EWABXDaEGreOumvqZDAYAEQH0+Pmx2DFIsjB7jInbZIeMYYTKJZggUJ9bi+A+dhpk5OqMU4Tgj8L0WOu0qAm8eZ3z8ZEyO5RG488g5CSTagbR0MQ7jdeM98cMINddFcaQsWkRz1QCXXHYDHt04K2O/VCpLcsCfVZ8yRVpVO4AKWvrZAOo4B/e5LjUy9YySt1TzS6no65/1Z1IAkPOdFX2ChmQBsPc/7WSxZt1u2GWPJ+Lue+6VvXLLlg1Ys3oC1WpF7HUJRKWsLNKZIiybY01piCRtBZ7TYjai3WLoYnSEItYuPnH2B1Gb24g8HWfomw72rXMNItOpjUQqQtJmguMidGuYevBB2CJGR3cGtuyF9GNEcXIVRtauQWZ8HDUybTp0rsnARgqRF8Ji6wvZMB3qWCx9rf53PkPzN+T4TeU/pmnF9j8KNXst2IkIBSeFyG9hZtsWTG3bAq9WRY5MoEgJZqp2aiaGSiGecSyvkSmCqXzEtKqoVkUWG6lwPzo2jkq1rmwZEylk82Xc8rPbcOsvfkW5R3SS9Ml0BAgLqVuVsFRBk2wkUd9k/EEZ8BBJOyl0fjvNOIwcHEtAG+Vjz1YdNgBQmyZCx6JFc0sAgFwhJy4SEpGIvZ0S7RaxQopAc83SGgAEAKpzVRlfw0QAzVrcn/w/FgCAYpY8j5FyWa4nGQDUJKhVqzsNALAFhLscAQAn54gIIPdSAwAEfij6CWwFtzopWFCuB0oDgPv5/xEGgJmA/Qu6CT93WOiNkr5WiZYbaQIMo4Krqbtd/mEMAOhS8TQAIO9vvIa12nt8c1/s+PoTg/hCIvNW0CkFbsQBAJOUcmIKtTOkIrhCigkAsI/3hBP/GbvvuQpWiv0zpJ1RuEOpfUplQMT3WOEY1ALw+AAA3c3JoCmyV/UYAAYACHzamiVRLEzgMxd9AbfcfJtMbPqPkgHwwpf8Aw5906Go0M7NtlHOF3HyCSdjfuucIFhOOot2Emh2fLztqHfigGcfiKlqBbZTwGh5FJHrYW7rNpx64oeRp9Kr28DLDnkpXvW618ANXMUsINeR4m/a15pYAPvHTAVhwb3RY8HYRzKRIn2HX0Tq5X4xCCVVT/elmn57FfQqhf0ug2AHlJ6Ld7944o7bzLAEstda0Esx+gPwQSKC3THJE+D4WIICy/eUip220OP58x5xoyVNkimAhBELtC9iQfWQNoelAIBhGy/7NyP2jEUdXPvJizB7/6PY/shm3PuHB7G15SFRKqNGhdqOBZt0RFZ4+gCAqBNg9eQYLvvcJcgXHESdFqIOFafJOlH2NXLu3ITEcEBZDFkS1LEtzRf0un/9iW8c/dem+zdeszAUKpxaS1Q0aoQkiYArrQFTITV0zV4wuJSPsREhJGOIY5njmJoitKy88cYf4aILr0LaGZWEX8gwApho/RBp3wEajVmUiyk8ef898PGPfhBuY0ZEw6iNwGs7XIZv2B0UEv3Q2Gqp8bFUEj08gdPMnxVSwJeDnIug26IBpqJRDr1CA0Dv7vMJAPhNlIqjaDTIWmOvNudkgKQdoNaoIp8fxVve/B40KmmkrRG0mhHKpTLm57ahPDmJwClir/2ehP/P3pvAWVZV18PrvXfvffeNNVcPNCA4ixgcgknMl0Tz1wwa8Z/EqF9MHDKJoqIRlTgBKpMCBieiIYrGKYPGEecBNYpDFE2MCAotNN3VXeOb7/xl7X3Oe7de1wDdYPT7Wf6wuruqXt137zn77L322mvdcP33QVu6iuuiTOCSz75UFPBWcCqjMi2RjWNv9rkRnN4EnOd1EmySIyF3ttr9QEVqim1yhGQEcI2K/2HRP3StGd0r0d4wAIAqt5vCnx19+YpqAJD2EyU9OF6CPcfN473/9HYsr+6HX6X9GxPj8v8iABCJ5oJpQpvHOhLUy9+3vB6CxGPz3UJnzSl16/12sGPHsbjqqvfiDW/4exm3o7YHkSEdcSfQN4BTLmMQkVZNdlQfrzr3bJz6kPui16EQm1GILrA7R8CHrA9XxNYIAPCaZewtZyNlGy0/SRcA3gvSiG3+NM6k2mpv8V6QJs4P13T/eUboSBP1AYDEKaGXZKhOzuP9H/oU/ulfP47mxC4B07gGk6QlwOiTn/QHePiv/iLSsIUmmZhBX50KUhaaZQHaI3Y8y564F7Fb6Vfn8KnPfw+f+8I3cMstt6g9mFnijNPsfmr8tgzLnzAAkBWku7vWagvIT2YRO/sFx8W973M/3Od+D8BXvnadMIk8t4BWewUVX6nZvOZafQJxxJnuhjA1w4SzyZQkcWXdcFSptRrihOP34MBt/4VSYRnP+PP/i7sfP4MT98xjdXERFa+GLCETzojbkcbnpsiKEUppiPYttyDpdEXkTM5K+k3VapjatQsTu3eik2UYiBSoirGVOT1OQykWQdwHzCF+hgEAFXFWcFZjsl0r6tDN/JZq/14xFap/Z2UR+/behF57DTXPQZFOHtTzEHFw8zrG7cXmnhbEFfazAdn4hJnfUn9krbWGufkdwkpeXW1hx87dWDi0LJpC//yBD2NptYcuO9BuFQW3Aso1kQ1AlnIh5ngv5w2BOIuRkLHFMQDPEUFAWyyz8x8NYqQBC9n1AMAg7MnIQL1Zl2LYjgDY8znPACAA4NL5xAAAtAHcCgCwuZiNxUPw+nYyAPg8WqstcR2YnZnRrju1sxwPa6urR6kBoCMgFgDwa/46AIDvnxbscRDTfAEOXB2dYA4rLgA8y49SA+BRpzwkl8EcnsxsncDdcerBYQAAUR0jwjUswo0TgC5SVekedRfW2+nkkZ3xq9HurqaYtgCytoN2ptFez/jn9Ye3Xtn4vWDyrlZiqkxulePt9xHV5MJhEKaVAw8mn9YnaYyZmSm88Y2XYXHpVlRrVE1lt0R96ZnY8FDkrJOIZgyDA/EGtQ2xIn3swG2VwB92zYfNpGngWU/EzY0AJJGiiML9oYhQDR94/0fxwQ9cLahe3S+j021h53G7cc7556LVa8m9dv/HS/SCc8/HoVsXEPYieI4ngXqACKc98Q/wiMc8EoutNUGWZ6fn0Ftt4+Ctt+H8c84TBkDQ7+GPn/wkPPRhp8osIz07iSxyVobCF1wT7HKZVNEsHT0JVBhRP2TDxrEcztNT09L55lwsgyK7bX6tiq4prqxFoC3MhaJk6LHybxscNLx3d2wXrKfojXfGNlpnGyVBTNIk1SFhZHhhppAfVRgqxiICh5nQlwg8lcqc+5f5GxHbke6gFbJap/xvbRHNcOtW2dgYDGHviW16GLhEiwnzRb4D8flebeFVZ74IJ8wdg8987NPU/ca+dgfe1Ay65rBx0gIcdlZkTyeiAZAVIiRpH3/6p0/Ck5/8JAmmWRYhDLsiHsbinwCWzuSryBC7/wIHFGlxU8Ig7ArV2AKEGgf0Avn/RaOga7i96+8TsVoqLBurUtvtsQeudO/HLNbE9WQ4dmOOfvl1Y0KWppPDrgnpwTyc+/0A9VpTDml2cF7x8vNx440H0etRRKeu3f8K6XxdVBhzwgEKWYiJCR/7brkBf/fmS3H8sbOo+QXUKg6WlhbhVZQtcGQfRgTwDorojX4Xxbb4uzffQVufPyZqHSkFXCi49klvfAe240ccLQDglCgmxAS8iSgpIGI3p8CuFhW6G2g0pvDiF52HL37uu5iZOg6dtQiNxgT6vTaSUgmDkoep+Z2iuMyCJYlizM/Nod/ryQiAzCsKbVMBT+n+M17IGBUBMuMnzDsx5KprAcVvp2ON6q1YlXh1R5HRAoprhr11GhLyvIYdfx3x0I8RSGADgDC4yCLJj1JJN5/Xqt3RokOLqQ4KTowdu6bwwQ//E1bWDsDzC+jTJ9qp/lQDACMgcf36svay0jQwHWMmtey80kxkYnIep59+Jn689wAOHFjGrt3Hia0WO3z0yaY2D6W4Cd9Uq2VEgzV89EP/jDhYQ6kUIQq7KIvNGgsk0e6WGMi4R7tXCUwS1vX3W1BCgMxcjqCNl80xMMZXYbNbgMgCnrI+iLhS/K0gomUUpqQNIIEpCptpQ0c1U/IAgHXt2Y69wcwrlvVVGGoA8IwQYIrsEQIEXEdOGSE8rHRiPP8Fr8DcjhPQbscyApcVA/S6S7jvPY7HGX/1NBTjLryC0q2bjbpcF8cy6g3uT+NARHFF5iTwMTV3L1z1j+8X2zwWuQkL0yKt83y1ADShNT8nrOudwADXOM+xrTKIrbMLsysthD8WxArSueS1085tZa0lrJH7nXQy/GoV3//Bj8QukXaAhYKKxXIsstfr4phj9mD//gU0mzNid1golWVOnGtJtJRKRcRxBt9rYm1lETNTJYT9BSBZxJtffyGWD+zFzrlpefvsYrKnIqwjjg9I0Z6KK0A57GFp321YWlyS2NRoTqI+OYnazDT8yUmshgGKPp9TEeEgFEFBOka5qY7XgQLRP7MAgB1XsQCAZbdKlqTMoiSWQt8rpOiuLOHgLT/GysEDot1T4wgfAQAR/FGGMUc+2ChgnOBIEQHFTQEAztnHIeqNuqxxMiz4X7dLhkhVmktf+NK12HvLASwst1DwaiiUqcUABAltAR2UOLKckY3JZ8reNceKGLeLomnC98G8iGEi7IVIQko6k8Juzp1CjD4BDt8AAGb+nT/P98CzRsZYJWbxyKENIhuqCdaW26INNc4Ay9eKNn/PF/72zzoCQNDdKOobFqfqkqhQND9WVlZl1Hh2dlYFD5NExq/WlldlFGUdA1lcveyetX8eB/50mwprTkbcEgFMylVfWBMak9W5i+MHsTRfCYC5cKiRwb2UMI/kllFPn1zKb17c/M7xEUkthkff/oiTHpJpZ5AUMS6ISO112D2Qg2Y7heg7Vv4cSaKZv3324coNNAq99oHaK8nbAFoKrRSlDFzmAfLn8xZfR3ZdLDJI2eADIxUjUY9U6VArSkOUdLI5hX6/B2ozuW6KlZUDOOus5+CBp5yEKlG8oZ+1CpbZ6+c6kmseqzyHc5SFFLFBkPIdy/zBOd65se9TgREKSZSR0pvTnNeaBPJoVYsSghW1agWDQSgLsIQKvvud6/Gyl56H3TuOQdTrCtUwcTK88e/fjH5CvDaTWcPXnH8xDv74ANKAerwqdMTr/YVTT8Gf/vlTEMlcKBV5XUw1pvHVL38Vl118KZq1BrrtFs488wzc+74nCmWsH3akG1Sp+yIUEoQhao0augPK8LK7zfEKUr6pxq4Bgwgl/X4btQaaddL+fKH0yexYnCAmPdzV6zr8Q/9tqzUiCYhQKHUt6tjJekE10X4wNO6QhxkDs0cxQh6M7PaMGCT5wkjWdE5Fe/z6RIJAgCd2yDV3t9DCMNkXkUR2iDyUKxW4MjNKSmPJBAH92Y0/DmcFbPR9OT0jQ0G08Yf0JKLCqcwcEw3u9/qCQFMdmBZWxSBE0XPxT397Of7ruu+hUq7j89d8BZ1BisT1EZDm5FUQ0u6qJCsI7dYKZqaaaLdXMTVdRS84iH/5wHvQbDZ0JpjWMqRuOix+OP9vusRGqNNkvSoEKHWJGrnZGlw+28JQgqcmx3acx4KRnPunTgXHe+wBYOnweTDlsNu7LlmxQB6BCbbiNJkVSE78rRPEaSCUcB5G/X4s9pvLyz10OzGe9aznI055yJJOx8OSVk8yFyMsF88riajo1GRFLP/eedVbEQUtFBAgDrvwmSBwBGCLLvWWSfiRFt5mIY1uxZGeIUef+emz2ibJ3uTX3J7R3S3vnwBUBDO50AzTy645JgaC0RWwutrHX/7l89Co70S7zbPFR7XaFAvBQtkR0ID7murYFPWkxoXEBK5MFvyiDWWdprUoF+2FYgkREx3xqSfNEnD473SqYDRLYgx6bVGg5p+ZeXBunOuen+WcKDA/yMe8jW9Wfk/Y9EfOyEzPN56B+jpc9xaWYaeQQTgVJ4DmZBWf+uxHsbB4q8wS88o9YQDkgEqztrZmXt3+097mGBLfjSq91VMh4GJHAPJ5ybozdguGCK+fIp3tdht+pa7nMCmtpQqiqIjfe+wfiAgbleh5I9h54gd/P0fhuHYIIGVZiFNPfRDOefnZaLUOwS8XMTVVx+LiQRHkEjCF95hjAPT2Flq6je88v0agtBb8Y/thKwBg+Ga1AaI/bwEiqnbHqHiujBx0VlfQbbW0+DejU8wxhYlkRqXsy9n7udX+kTaFWW4lOsQIoGQZAFpY8/xJiw5LTbHxe/VFr8cgIouKAqIOEpdaCAGCtSW87qJXou5wLGWAiUYFq6vLcMqeKW4k45R9weKLo49kVqRuBVmphn/4h/fhW9fdiAx1lKtT6A4CKWqiZMBJfMmlVHOE4xcsWrjuOYLGfb6ZCKt9DhvHJ657nqXtdkccMXzZ/xxVSBDxXCrR4o2FmVy15AC79xyHWqOBAwsLWFpahe/XJVe1MYH7WnWD2MEtw/N80Y4oub4wB1ik84jh62oGQqV3vpEQvkuAPsDdT9iBZ/7VnyAMVuCyXU+aMteEOFl5wmYhWMKqpkIGXtTDjTf+EGtra7jHPe+F3cfuQcL8lOwYC2DlQXOzHlXf14qQjs55OcLHGEu3f8f/5L6T1++wgcTYIuWC0bQR1qKYeEiBTwAg6rRx8Md7sXZgAcU4RlkVhlW/qFSQfJhFKcdOyBDkqKt1vbKx11o9CztGRgYiia3ChBR2JO8b82NPchGOB3Kc8A1vegvagwizx9wNN922CKc+iVK1iWAQoJyGcHguGJRwHaRu2A1VujbQMazXE0tAHZnWM4dsNebFtINmAcw5eBH3NKMAwwawCKKTLaTwAS1ug36EqE/bZXUisDHaxuz8+O9GTzWlhpSfwfE1Rx/GnOFIkjLgeN18LYqC8vvUTjxDvztAMeJ+NgLwoyR8+Ou2GpFk8Z8WI0RpAL9SkeacauIZfYs0Q2utozmhcStSLQRZ4aY+UMad/F1odZpDajxVwD+/H1QAezT0V/itUx6WqVAVhc80FVbURCnQW3ZgTGdguwTqztxS4wBAvkCziyC/EKw6q6U/WwRnu+Ludl2zzGFwlpYbkVSMaAgACI0xLcEt+Ti4sIgd83NCs2q3FlAup3jb294E3y9hwMUlSI6iUHlGg9YnejiMPwe5D0JhH/n42gedD36HJ176zmwXklQeQaPFYo0dIRV3InONqHAcDaRg7vcGKLsV+OUJ7LtlAc854wWYqE/IDCeFO4JChGe/4DnYcdxO9II+qn4Vl1z4WhzYux+FKEPFLUtQC7MQJ977RDzrzGeh0++i0ZyG51XguRV85pOfxzvf/o/w3bLYyDzvec/GnmPngQLFRQLRq3PLVDqPpKtNJFpQQkH8i1LcS8KrZ4IEHaLGzXpTBDw4b6njRfo+JViVSU07sg4knwxn02wBZesoS6HjNVgLQps0MjmSBE6Sflt8HC5CZxtn44CCbv1RzSIvoQtoCAIYZ2T5NyZ77HQ4cpAz+VPKt2UNbFfEbLn/c8QAa4ei/VwNMElREzT7rKTjEydwTLImzq6dNi590dloTs/jc9d8BQdXOji02kVtck5oZ9IRo91MqSiJBpWbqz4PqAhBsIrH/P5v4MznP1OASt5rBTHVPobgmUW/xxNJ/l14L0RShYKkN1ZE5WwBYm602gWa7zd7kQAAQSQpnEwyPZ50bHfvpEsli5UBXgtALQb5BJk4kdoXKKqeQeiYQVBCtTqDq676Z7zrXf+Cyak5KRI1D6LoH5N8Fa+koBP1EA7cthevueiV+KVTT0Gvs4xSMZYiQcCSZOQJv1HM264Ld7vi5E/xN237jI7y2rcHAEwCazrf9tdJZJBuGz3hCzj7b87DD27Yh0KxiUKBncmq7o00MN7xLsqVuiTqVCnXZNuRGMCYqGwp1tbM9FigUWyJYppU3TYxn+tdPOJDxOEASRTIPitwcXGdsg0hP8u/m2Ld+LCPbtN6ACAPitlYMzyT6FYhlH/uPy2SWCypy40GOUlwJUENUK6W8OnPXY3V1kGUXO47ugg4Q/whD4Lnk56jeYTbAwAUAdzYJtHmI5v/fgVQRKOBuYJXQ6sVYmZ2N6754tfwspe/EsUiFeY5skYmm4KVzMtkXWUR6tUCWmuLOPe8l+PXf/1X0W4vyb6vVlwEYR+OZzrNvMsSG1yZ8+XryV3OdawsuHn7AYCceoQcZ7nxD7vOkhhV+scnMTqrq+isrQlThf7Zqk/D/OVIAYDRWL2MUpkZeHP6CJDEeMjRqCgtodacw8c+8SW8530fgl+ZQeb56JEhVgKi1hKe/qTH4+G/9CAEnRWUPerrhGIzaIXm1AM9lZlrxxRfrTAAnAoq1R244KI3Y3k1FbtBAtdkFzK5ZxwXAEAAChb/9Ly/MwAAIOj2MdGYgOt56A0GCMJIdB+KZG3ynhAEMLHk7ve8l4w8Xv+DG6QBMDU1LUUMn7fkJEUWNgTbdJyNDQMKynLNEAQAY4URgONrc586Jc0ReQ7OTDSRRX3c8uPrcdkl52J6isVSH+R9krWnEchHAT6yrCygUKnQQxL3cWhxEWEcY9euXZicnhIQg/GJowvaS7Ndcg0XUtsw06AVZr6jOfbnuzq+H01s4XqgbSWvX4t/6lYwJ1AGC6N4iSyrQR/txUNoLRxE2u3Bp3sTfyaOETA+OyXJfchu5fslW5ANAGG5msLWgpeMG2JZHNP+MZBRKgII4hxEjDdjHu1ph566GiUHn/7sF3DzvgPYt7iK+twxGBRcdGICBDGqnF8fa3rl7wnXFa/FWhjz2mxOxvftiZtDJALfXpUieBQt5cgHQYWciLQAAMYpgmKEYYSwz/l4AtcjACAPHA5z7k0eEgGAUqUAp6z6K7besuCx1V6yAECFTTS6uQkAkCIgo6HHeGBZdOt/kYDuWzRXMlowexxxC+TZkSlutaRYyxBkWFleMzmhVZpbf766DkdbdTeMAAAb1218HDXzbDOAa0x+6tEP+bWMqJHtnlnVSPFAH6PmH3Yff8oAgPFi1z4Au/jFUiJXTB91l0Asxbhw2P2NNGGXcMuNxCjFLrQvCQoFMwb9FkrFAKee+gA87/mnC/04JYJv5pQ3Wizj7Id1z0Bo0UyARh2Q/HvKJy/59z3qiuoMihSZtvsotbDaU/DAq1ZItyGtmoeYiyJIz0/xZ09/hghwTFYbGIQDrAVtPOzhv4onPuVJ6Pa78D0f573iPLQX20gHlBFRteMoCzF/zDwueO0F4hrQp4BRtYZqpYn3vfdf8NlPfV5Qvl6vg5e97MWYmW2KDZTrkcLOkKh0I0muIhLYSkhCncFmsOJ/3DiWaj07PSsbi5vXBj5uFm7kgltCNwuHSsJHEsypts5nZIWMhoeRKSqp0M1r1WtT6qV2jVUlnmCG3O+xQKEK20YleKxDOVwTpvNlVb1Vk45gFOlTnPl0hApeZELAA1wEwLTrrwi+giFbfWx3gNomcB4AkEAqgmNsbJYkMSEDoFL2EQeh2P4QEKIq+d5rrsGl51+IB/7iL+OKK6+CV50UL1qn0sQgGnUxeBq5pJVJ44DimAWE4RqufOfluM/9TpTugQUAeM08nNSyRRlMWwIAVgbNgKtDAEB+UFkd6wAAdq9o3cYRiqMCAGgBo+tDxDxZBErlx0RaAUXqGURiVcgV5qHfBxqNeTz1qadjhYlmiR1fCv0Y4FbEK7nXYknMGg2OvHTwkQ/9C5YW94n1n8ODBwRQ+Fz8LUeIfg4AHElUGP3M7QUAtNU9GsSy/TUm4YViGR/+6KdwyaVXYH7+RHS6nIOcEK0HAs/MqynY5TFZdynURFosYwABUi32BACQAp+FiLq78D+CQMPCjf+WJCLAyq4MdQTUppGCq8ZOc0gVUzE6SR5zKOJ6QNGOaOTuYa67zBMmNiNUWiDY0QNLO9eGBItEAgAJBrj64x9AyVVhQMcx4wMGv/1ZBACSZCBxqtMhVXsaCwtrOP5u98aLzz4H13zxq8ioC1HyJDZwj4tzAhXR5bGE8JwQYdjGRz7yQRkhLBYTEZZkwel6ZLfpPVW2WEkKQLG9yYHAw/tmc6PbzQC4PQAAVcwJACRor6yIUCUBgOHQoVGTH9e6uX0MgK0AAGWSSDFVcjAIAb82A4qdP/f5L0HZnxJKcyehm4KDtNfCvY/bhbOe85dIBm1lSFVdhKlqxEj1zhyDdzJNxHGAZ1+PHdrJWdmTYeThFeddgiTzMWCBRAZnmUWzsltk+EwYAKQY89mozsXtGwE4vEnBS6K/OpmNfLYcN+VrMmZwN/UHBI+LOP6EE7D72GOl8O90+5idm8fy6oo8A5drwQAAtokgAIDjCJuIo2Wcw6HbBHUkWPgLu8jYBvf6PRx77B7s37cPWRxgdqqOLGphqlnE+a9+Mfr9g0DaYytEzrYiynKOISsro6JEh4+BNkocF5VaVRiLYqloHEzU6YVxJi9XavJUw+CzEeZn6byyI1CSswvIqfPgzHEt2OQ7RSwvHMChW29BwBEOABXWMRHPd2VQ0pWBXX/GBclrWVh7zBUIvoyaiAryaL6nDDiKKv4AACAASURBVIBQBIKpIYICGy08HmiRSV4CAYAMhw4uYrXVwX9893s4sNLCSj/GjuPvjlsOrsAlo5ZnyBYsJ/s7baOWHXXWm9zvDkEmalDFBACoMehIN14EAGUETJ+x5MKCNwtnWQUjKY4XJIgGvFeMh6MuvK37LNix2QlOAKBQBlzfkftlayT7WhYA4L3l9TNO8x7be0hNg0ErkP2cX3/5a9lqPcrvd9lApdVjxQA40sZRMC5J0Vprm6xAdaPGPZNG9uV6BVYPzf5ea0U63lgevtffedCvZNx8fCG+SSuEpkXzNsnPTwkAsFmXe7zo3egmHF3AYMKuwl+SiAlt0wIAqmrcaXWx55g9WFlaRBR0sXPnBF7+8hdi9+5pBEkfMWc4FKRf1+WXRWwQsHUgQI6zzcOk4tTEWmM8+bHvfTMGgd6LBOWyHk6cjdaGtKWxExygx2tPVW2lC8H5xCJqlUk88/QzkYVA2lWHg17SQ2O2iVde+Cqsttfg/o+lyKvOfRUGa31kVLAUqlMqB2q56uENf/d6LKwchNsoC1q9e/fxuPjiS/CVf/+6bPiDBxdw8cXnY2qqhkHQRsUviUANuxsEU8peWeZjmpWmWIOIK4Aku2buhjNRjoMJKnfS7o4qpVE0LBL5NSKnivBvvs63A4lkjlYOdt2aJk/Qrg4RXtdBxE4xKXi8DvZ2w0i+n8Ga+gYb2dBZIGEjBkD+amXk1rxvFv+SJNJtgp7P1DioVuXrMkzLY4UiMEbNl69z1wEABrUvFhAaFwwqksf9QNWayxWg3caVF1+M//7Wd1AqV/GFL1+LzKmgMbUDK50BCtTAkI5DhjhiV4uKwhmCnto0/fLDHohXX/w3SDJNIGznn8+MSLNFxDcDACQhI5/RjthsAgAM0w4VuxXElYApiyU+ZPus7jADgEc9KeCyhoxYlIzi6OgNi3/a+FElXCh6aQnN5g5885vfw1kvfLmog68sd+CVa7LuebASrCu5RN1ZOKRYXTmEZz7j6Xjc434HndYidsxNivBc0FetjgKLi81V7rZEsI+uNP7p+OntAK6jvcrbDQAIte9wAIAMJ1Jme/0Ef/YXz4bjTGFpiR7xx2CtpXPePKhdvyJ0zYLLuW8FAJi0DymAuvuV3m+YgjJmEodS6BMMYnLGNa30QTuzb+fDLWNJzwg980hhHvH/bBgdfSa9OqdQMzZPrj9vtAl0EGH4/TrXqfNVkqBmtJtdxrvf8w84/m47ECUduF5BktStPo7ufB+NGVpWoYB1ZjZVRwCOjgEQx31x9Gi3Byj7DfT7GeqNWZz2uCdgEBDI5Dmt4CBju7g7COeacSJAGq/iwQ++P17zmguxcPA2NOrsUhURhQNxSBFrRlNAWQBAAGIyAIxJ0pEDAHaAzQKlJncwTAB2eNlW9DnXGlO1WwEA/lkUxEX/QBsQ45pMRw4A8M7oCCMP40EYyGhMAhetToTJ6WPxxje/Df/1vZtQLNfRTciaKqAY9eGlA7z0rGdj99wEet1llCvUzwmHRbqMZklalIklLVeeW6vi0PIaao0ZBFEJe29dxN++/q2oNWfR6tK9Qs8wk57Lua+JuoJbqnWxXZTZeBSAr8F56G6nJ/oE1B0QgbSYhSRxDxbUDezeswcH2D2WnKSAXp+q79Po0IWJbBJjwygsE3EWylByaRPso1prau5QcHSUQAQ7jfsLC0rHkxEWMvR2zk5hZXEfjt09he986xq88pwX4P4nHY8s7SLjaCgdP4QBQSYmR2cBr1pEn5o9jiPnNdl+wgwZjutqp1KLf3MS2/tlQMn87Tva/b7dk7hzv66FreaYqlfEnJvjUMLhShOE/S4W9+/DysICZ0ZRYW4nTMpYmg/MLL1yWYp91m+2Q80/0zJ4nQuAEYG2hTEBRGQDcYeluj+7/xxFY0HNApvs2eWlZayutVGuNfDN734PC2tdHGz1MLfnbmh1ONKpUOJmHzZWWkYmczR21PmMWSMQahDWCaEqtyQAALW+LBNTNEJEYE2JYQKa8GfiVPQEBj260IycvvLn+bAW2OTiCOylTixjBxyXyH+/jfd2pIKFP8cq8gBAEqXotwKdyc8JbQ/v73YMADKsMzZ3EgEXKmVtUiprjlpwEQZ9jhDpYWsqDBM75B8ldmmv0Gjj8bw14BzPedGDMAw/yXfHivrCI+7/wEw7xepdyhutViZKVd76dNWL+N8cAbDXmAcB8kEgjwbZ95JP1I8uYFjrIgZx3bwjNFcRG9LOg/4AHmfNkwAnnrgLr7n4VYiiDoKox5GodQwAQcxMksHCMgwCff52Ti+318gy4NQVi4P8gZlHoCwFaN1rmEVQ5IxxxJlghn2CP4qkyT2RalZnFJkYchaMc1vBIIVfbuKvn/ciLO5bhtMvYro5hYJfwFpvDeeefx7a3bZ08S9/3evRXloT1c+y4ynlOI0Q/s/My4WvvQALywfQmK4hiCOc/IAH4eWveCW+/o1vicL5wsEDuPzyS1HxiwiCNnyvCK+klii+58H3yugMAhpEIRXPdaUyiX4CZ0PLZfi1CuZ2zAsCzzGFkOpKcjAqisfD3I1JszrysB4bFW0RAzEJvDTJzKxcuV5Htz8QX3bOaHEsgdRxYYW4DsKUqP3hDIDxYnKzK1QRSPv89aDkwe+WK3DLZd3TxvpL54K1+6+H+MYWivnftV2BtDkDQEklMcEjj9YpDNRAOgiFkcF5jv3f/S4uO/dVOGbHTnziU58Tyn+UOfDrk1jrhdLNZDLDioUAQL3qowhS7wP4XgkXXnQuTjrlRHT7q8LwYLDm9RLNtWDARsCYJGBGE2AcAFAwyBQ4mqnpAZebO5Q1ZgAAmzzZ18zvs+3unTCH6KMu16IjHCJ0I3OY1BShKJiyOpiA9XqkSJ6I5z3/bFx77bfRbM4jjgh6EfXn96n+CIVhikXGdHZ0B3jvu69CmvaE1uqWUnQ7q3CcTA6dQUD08K6zUTvynfWT+cntn9HRXccdBwAMXW/YtVUqf6M5h/MvvAyf+vRXUCzW0WzuRKvVR4nOKBx/8nyUq3WUpPuntm/im22SdSMZqoWR0PmZjMdIB20koRb/steM7aGcIUNxUJvi2Wuznw3IZ3U2hvvE8hd4hIwEBa1gohwtZgQrIQAuLBtDYxRKOjv7LBDlO0UYl3PEnc4hnH/+S/GoR/0q+sEKvHIRjL9bfRzd+X5XAwAsfkNJPoOArCJH9vT1P9iLpzz1GZiYmEcY8QmS1abXwnE8BQDIJOsjjpZw0YXn4gG/cH9EEcFxwPc9hEFfEksRMc0BAAXO/wsDQIFVywCR+HWHGQAmUpoKTJ6hAY+sqBC75WWKUQYB1lZWRNuHa4IFo7DhRDPJjp2un922udtmzzefeep8vc7FKixhhAAFZAUq9SkcWmqjWpvDTXsP4LLLrkDJbyIoVBBEERUCUEr6+P1H/yZ+55H/D/r9ZXGUKbDSl6aOngnSweeRZNbmgPPY1Sr6gwgFsqkKHr769etwxVvfieNPuA9abbJCyRK1bgD2+vQ1BR7bFgAYnUnr7oWI2hLQV4Yai2bq5TB/r9YamJ6eQa3RxA9uvFFYAswLarW6FNn7DyzghLsdh6DTUm0PwxAhq0jI+gIAVAQAoC2cOlCsBwAYXzr9QM5eyW/jAbK4i0LSgecM8Ku//AA86QmPVgAgHgj7iHRp7m0Wmjxri5USAp7ntCWu+BKHyGRgjiZ+74bBp2OWGzAAxorP8Xh+tPv/6KL/1j8tq9SCLwTNaNtXKqBcKqLIEa2gj5tu/AEGnbaMAZTpFU/AlPckYwHtYHF5GY0mx8IMq5W2gXQFSFOsrq6KcJ0V0rM5Cu+RuG0kISqerkd1A6Iemc7/9zo9dFsdqUUILLV7AxQ8H5+85t+x3BlgtR+i2pxCFG89QsjfaXMx5mW8FutoRACAjUGeOQJZlYASGxeeGUsw54KMRkviKqtURb657qMU3XYgAMBmDdCtnoCwb9xEAADrDGa/38YkghX8j19nM9EyGaTIjzMMOpF8tkxTy3iwOm5brT/+fgKMLOLrtbpak0sxp3UMQZ0wIEija98CADYXledp5LxkpFnYxcp4tSC/gifGotfU9TorbHLah590sgEAWERpl5C0ASmUTGfxsJs44iCbLx1FBXUHd9gQ6TCH1XYbXMGNkcqs3JwcDWZbkGPr9GLYPVOknf+fE3TJCpianMTiwYNo1Kvil/rUpz4Jj/iNX0EYdjA3O4nW2pJJyvSByPXaAp0ULTO2MDygcx0VbgcWedLRNVoB+cLRvvd8UWLfjhYdCcoVJv9aYGh/057mQ7gNg05HD4CUaB2F9kq48IJL8P3v3gg/q6LMQg0RumEXz3/h81CtVdHvD3DlW67E2tKaHJrs1AgNlbTNUoYXnn2WUL8KhRCdXgf3ue/JeP0br8CXv/I1zO3YIcqgZz7v2Tjh+F1y3xwWNaSvxgkqPJyKPDgSwK8ic0l9YlGv84R8C9V6BdVmXd4baYAEAOgxKigp6T4Uu4rF28eMP2zyoLcCwXirhMI/HB7Xe8gEyyRa3JQD+rizU2wF+DQ30cJWfGxvLwCwPlPgriNVKJENrsmTFP9eWeh7TAh0PMgoa/OJW7qWEQM5eg0AvSYRX8qJRSlqT7VYpeIP6LlMz/EogV9vglzMj/3r+/GlT3wGx+46Bu9813slgfJrU1hudeE3JkV1WKw7OSoRDeDRAYKaFIUEJ590H7zhjZciSNcQRCp60+E6NcKNTKqF5mYKhPE4YQEAdnPEHUBjrNIybVJhwADbmRQhQGFCp0pbMwKA9rXHQZvti8uRo4lcuLy2BnHOaAsuTtE1Eif9GsKogG43wZOe9FRUa1MIggJ8bwK9fijfV6nQ3pEaCAECjhelA/zR4x+Hpz/9yUiiLop0TaAoVUYNgJLYVJEm/nMA4A4eQnfg248GANADXu3bsszFd/7zBrz47Feh3phHsVBl/0ySedF9LLnwa3U45aqIddHe0yr+84xj7GVRlFI/RQr+AFkUIO1T5I9JgybXMo8qBZkWFuIpLftAu3560ucAAFNu6b9aoEwLMAEdcnPZBACGbBmhEVOgjetcRYzYgRIxS+lE6boUz3qZ5U5E8+OPn/w4PPe5f4FO7xBcj0xYBdBscps/6/Ln3x14ZOu+1b6GTQgFNL3TGAA8jzQ5i+MiorgorJ4rrng7rnzbu1GrTYv+AymCIwBAGQDsFiZJF57Tx4c+9D50Om1MTDQwGJAKzASZcSM1mi+20CQrhBZuPA8UAOB4hWWZHT0AoPoSRnVSCz5j8Ei7RDIABv2eeGfrZIkWwbb7n2/WbB87x9tOFgDQQMrcRsSIPQfLq6uYmiFrpIR+AKH/v+Ql52GpFaJYmcEgJD8gQs3NcOyOCZxx+lNRKvYRRm04UiDpdQ5F/MgaENpmARH1aTw66WQI4lgAuEFUwNWfvAZXf/yLqNZ2IM04ZkUmAO+wARSG4pm5nGt8kW6bVtONgJ1/T54lWXBk/TWbk/D9iuSFi0vLAgQsLS2j7FfEDWkQhKjV62ivraJa5loxQrAilkiRv6K8D7dcFXaZMAAYB3JWddooKqrN4Noqet026lUXk82y2MzumKvh7Bc9W2b8kfVFS0TWAl9bNKcUAIicFEVPu/88s7kWWHBxX4+61+uBx+FtkuRl/U36WQMArMR6gQLGaSq22nwkUbeNXmsVN91wPfg1Oml4Mu9NraNQ2DO8PwRL+KzFccLQ/VmMCpsijoc6SLY+sLWQNjFC1HxH85mU4x3cmRwnBHrtLjqtNiqSS5YFJFtca8OtT+Djn/0CDq124Pg1pLQdFnBr4488uGdHsHldkpfJSI1296VtR+aDVxQdALIB+AXm7Mz15czhQUecgHUp/xhnaK/1DHt51PnON0C3ivsyHuWkcCs6AjB+jvAeMafkeuT9nJ6eHgp6S5RJCgj7iYxHE7garzXt6Pnm16C0BsZg5shk7ySiaaGsiF6vrw4PVqDKJKijKoAuWrQaNfpxvCesR4TlV0CJGkJkCLDhJ4C/7hdhkYm7XgGFR5/6kIyLiN70POzlkJdCVEXhNkxgcl0yfXPbRqojPX8P+7lxACB/aIwXvzYpkO7wBur/Fpk68osbJUICABhMV+aGhXmnybxV1D9uzw5c8toLRDglHHQQ99rwOcdDxI7FCoVPRGFZkwK++uryyjDlGhZrw5kbKlG2lC48tKsbvRu+BlGkzQ5THj2cI9KkSdFdVRLnfJAKlBGdCsJACsosowDZhCSjX/ritfjhTbehNjmPME2x1lkVa7ZH/vb/wd3veXdZvB/6tw/LCARVMkX9k/NppCeXHTzhSY9HveJi0ncQDWh5NYNrvvwVfOZz14iITckt4f4n3xcPftD9USmXUOIBkiSok9Yu/qMsizgno51s0h0lD5SOaoZq1UetXkGv35H3oMFEx1pIyxc3CKqQVphIb/6xFUDE3Myt+1JUUwuLXQGhcrPz5rqIWYxPTaLA3+GVIVJApMFx4lsS9Awh57sFANAurN1JhxWTG7YJdGrWosii9u9XhGnAwmG8+JdenHT4TPdfuF9b792tEzFTOBtqPAOMDU4WAAhZmFYr6He78OjUQBTXLWP5pr1442V/i1KU4cBtC/jmt78jNDR2ag4utzA5O482BTJLBHd4AMQIgy4KWSSjIM8543Q89rTfRph2RGlZximM+A2ZAI1GY8gIsHEg/5TzAMAQ9MoDADmQcx0AYIIprf+4ZzUR2rwA2Tq2rKPzCPore5/JO2mx/B/BozhDtTaBklPFO975z3jHO96LqakdCAKq4lbR7nCPp6jXfBRLKYJBB4VijHrdw+svvwS1mgPX0Y5hqZSh7JWEZri6uibq4z8HAI78BNjuJ48UAFjPQnEQROzSeDjn3NfghhtvQ7FYFYV46kiHEUfPivCrdQHX2L1LpFhXzQ9xqWHSZej+ZNNIp4DJQsQOClkjJo7K+a9FmZwpZh+Mzx5u9L614LcSowoC0DHA9u4UANCflGgn/tEK2MrZY0QB2TFNM1JSHRlfEpskqrWjjwc9+F64/A0XotVZkLUs8XRM6djGrJ9+AIDJn+YNg0GKEsXkKtN42tNOx779y3LOUuODDiF8nzI3WyIAwAQxQRy38dBT743zz38Z2u0WKhV+L0sKTfKksBcWh20iKStkyAAQfQUV75PHcVQMAKOVokiFYZiQvstOWYh+p4PWyrI439Cekr9LZpjlOtc3MGwCv93ekugpiKyuKGUA6Fk/dJQoAt0+bcbqcLwqun0y8Zr48Ic/iQ9+9HPwGrvF455z/77LkYUOXnzWGZiZ4mgU1b9ZWNkcjvP71PFhAaL2Y2wmdPu0qUylk9judaUwcrwpXHTxm3Db/h7SrIY0KysUIkxRsv6oGcWkXNkYG37oG9z0NshpK/cPMgJAwcOJiUk0GxMC7tK+TAZ/MqBeb6gne0mFklvtDqanJpBGfR054zohAMA8kErrXhWuX0XJ4fikdQ7KzzpTtYYifAGzMNQbFRzYfwuq1RJOf+af4bjj5uB5LEQIOIcCyHDv6ww3F52KUKZuAbWJxrBJZ2fX250OPNdVrdHh6hy/FZp45HOU8T8fXYNvuxV4dF/nPafbgYBLFOxjrkSwNo6wdugAlvbfZkaM9N4xQoq4r2H68V/ocMXnzzEM6Uob2zx2q1lwW7q9rZMshV3uE+n1oj9F0KckbKMoMjVAEInSPjWbpiYncOv+/WhOzyBIC/jx/oP43g0/xFovkL9TZ2KzD/t7bd1mO+Ssc+jQxT3ELjVzHRb7BYduFWVhAigzjDFyDAAoMH9R4eP2GsdLRhR8m4/ZmLKVi5d04AsRPN9dpwGQbxjzvrKGYoFONoXYaltWisywUdstlO+x9qXrx+g337987uq+AQG/WG/ztcl8YRyja5ZciwUA7PhQPssuEChjfkd7VyMgzUYnOd0MD4KuqGAuYzF1tDiKy99HBknhCY/4tUxRjr4sBJ31ZhJgZ8LHg5Bt8x2Ovh3ddrh9Pz0OAFiUxT40vor9HpsAqGiO+jfywwodSgdvuzGHbS5LLHRs09zQJ4WGK9eRoF6r6Bx9EuDRv/tIPO0pfywJOvUA3vq612GKQnahFvAWCbf0DC7yMpEpWyeMzVCyk0dRr4w0cjsDYumV5u/jwofDcDq0VTFjDIbmxecus2JCCyIySCoyxWzK6HQGYuOSxEW0O4FQgRaDGG6jLuMMg7Anghr3vNc9pRD9/vevx/LiKvz/8SwnA0A6FynBpgAP+IWTUHWKKHbaaFDEhmrXWQFf+do3ZWZ8dn4WvX4bu3ZOY6pZRSlN4GYp5ppTqNC7PkjMWAFBAN4/takSw5sskSLHL3MjUedA2QGqjM6DV2l3Qxu/rQ7ZLQRO6GQTFjnHkyqbQBoFRbGvSTwPoevikX/4B/Dn5uBONDFIOJMYCQBA+pNOaBpRQ6ECjihu68Asm0IfFkuo4k6gRtVaaSVSqdWkAOA/EkVnMNGUnM9zJP43FIQ5agBAJXnFXTw3D2YBAPZh+Nx73S4apP6LdUKCH337O3j1Oa/E3Y+/B66++pMqclcqIxJxJBcl+tH2BnIokNJKx4xOewU1dhkmanjXP75NioKY8/+JisrwnrHwX1lZEUYAxVusuutmDADeFEscteeY2mbZtMPcPbGg0ZlkorJkANjfeeQAgKG8MgE21mo6/08AQIEajt6wwHe8GirVSTzxiU9Bb0D6Hrt5FQEAgiCSosAvO+j119Dvr2Futom7330Pzj//HFFZjjluJF0nAo2hAADsHIRkwPx8BOD2HT5H8F1HBAAIa8f02otF8ekmAETJ0w99+DN44xuvxMTEDmGE+OW60I9ZZlOwq9qcFP0PJpcUIWNRwG5/n3at/a4UY6Iq4PCsl+FPM3IiQjKyBdSXXQFsjqKoCKD+PU/CZUFPLY71nX8DAMgZmCEKCTDov5nJdZPM8mamKDPRExusIuKshEjcwT3EBAHgCpshSiNQw9QtJ9i5u4H3vO9KrLUPyJiL1Lticbc+Cc13vI7gsQ1/5K5lADC5JShSQrtDwc5Z9AcZHvGI38Xc/HHo9mKUy2rTpgAA7W0he53PJU7aeMnZz8Sv/dqp0gWif3u9VtXYQcFd6QiTPWIYADIWwviqCTXPeAopHhUAkANKpVozDAAZ/ZA536LQ/9ut1eH8v7IaM+macQ0O8x47mjUcPdn6ya3zv84DALJ/1KWCI4c+bYwDMgDVdSJJHAwGZCG+CoXyDjQmZtFpLQNpH2F/BS8861k4dvcEqhWu/44IpmoTh9RsdkwJAChDRXLKQoJa05NZ9n7YR7nawPIKtQfm8dKXXoI0qyNFRQAu8f2m80PRWAAPAYDc4T7Ehe2/bVxEyK7imF2Swi2z868UZTo2DQYcHdUuPUEBrgXOFIsFMIsDPgN2XAvM8QgAUFDUMADgiEYPGQAEjJS5SBYRixFzzrP5QTA+HSDsrODQ0gLud//74G9e9kIcXLwNe47fheXVg/Ar/D08zzT3FsUk02hiQ4bFf3OyKWA91wPPbf5ZrDHJYoiUnbTxh+k8WOBqg89Hm98fTezY7mfJgCAAIMU9NRyyDFUWtv0eDuy9GbftvQmT1Yrks9zvItrKnJnWmVzbZD/JuJTS/nnv+GEFAbnvrRvAOBOSX1MGY0kcHgi49gYx+gMCi8Ypi8NHPEdoq+y68CoVrHR6WO300I9SXPOVa9GLZHp/y7dqVfN5jfyzvSaZbxcXBAUACGyQIexXfGHuMA9jDSKgBb+HObZx8bJuX2wwWnaUZWdZIIRxxYr7bXSBzL6DZCAAgM0TZY0axjj/zHXIxhLv7dzcnFwL95LWW+ykU38hUNYK3U0MQ8wCEFue/4YRx/hrR7XpiGBHhWmzOKzXLEVV/mHUZgupXeK5MhJNRwBpgIo7Dp8dn6PM9MvYFdcZ47Ff9gQEEMHIr1/9geycc84VWkW73UWNHuwUdyiU4HBh5EWyhtRYW/yPOljjb9QicVvegNyG3W6zbPf1fAGc/96tECB+Xx4xzF9r/s95QEFuv+n68TMVuvWhK7I6+jmdteScPb16b7v1Jnzi4x+WDiaFzLrdNt522d9id1JCJdSO/3BuhNdlqP5yWNr5YyPmIH+XDI0JAUssJRKNgyP59zf+NU0KrFAUkVYuqpHKKwsvbkDOFYsuqVBCqSTsIUsddNoBFnt9kJ8QsultBBCFVmN8hzk2QNXZIlVFzSwKF+REo4a52SnMNeootjvSFQ4TIvUhOoNQNAFYk5BFT4DDLWaouiXUHBd+0YFHZWSKFrL2JJU5DpTWTCSsKIYmqPsemvUKMipZmyRVu0/qsao3rIAoMD7c5p/G16tdP/mukl1fcmc8rgGmqyVhOoQhlUV9RJ6HpSTGQ37rkTj+Fx+C2C0hLJbQjxLZ4HQwUCvXWB0XTBfLqvPbNcbDXTb8mEWkrBci/+LV6gu1j0mARfyt/Zel9urb1RQ+/7HRCMBme+LwPahzwgoA8LHbV9fUjM/H8T0sLy1hemYGCCMgpGq5i4te8EJ0W130+jGuvfab0uWemJzB4mpbmAD15gRaHYoD0c6P9Ni+CEGurhzAS/7mLDzhj34frfYyEumkrGcxbBZzDgMBZG50FFBH9n+51FJEaEyXn934IBQAQGasipoAbgUAWDR4PNYM76XcqEwABQp3KSVMk+IgIBhQxOTUPFrtELftX8Qzn3UmGs0ZdHuBjgH0WbCRJcH7xK7+IczM1HHLj2/ARz78r6hUKerDg0mtqIYCWfKEdM/fDhWq7cLvpl/fLv4f8Qv/hH4wvxc2+pXbvb8tf17ipO2+WhFA63Gla5oCkGQp0Zt5rR1gZmYPfv03fgvHHndPLC62AVDssyIjWjz6KQZYNSwAekO3O20jskYNDnUAkClfwRu5rxi76f2s3QPOobKLzO8tspNA+r3sAZ4W6oNukgUJtgAAIABJREFU57z5ZyczOv5yfqk9oFcqSTeaiQZ9nit+GfVqRT57riP0Q3aB5WwzM8sETWvTc6hMzOKNf/92TM7vQSdI0OoHqE7U0Y/YWU1x2u//HzzjmX+KoqvihYWUAPk2WkVHsVZsMmk7Wfb8l+eaJDKfezQ2gOzoRxFdDVzMze3Bm9/8drzznf+MICqgUplAkhZRqdSwuHgIs7MzSOJA/Onnd8yi3T6Iqz/2bhSg2idSyOe6+ZojWAoHD2l1h1ERQH7mM6NIlN6g4XjGeCFlYtS6c8OyniikK/PEjC8KIOk4mFJOPaeIpUOH0FpdMTZeLFYiw54ynbsjfj55oNbsH7sWDAAQxoEUmAcPLaLenJIjyHFqCMMMrzz/cqx2XfTo1IcU83OTOLiwF8ftmcErz30hlg7tRdXnfmEHO1VMgcyUlDkZgRWl2TIPSwsU82Vnn38uIUnLUvjfemsXF170JtSbu2TakIy/atPH0soCpqYnxcZM9QFG55Cm2SNWmYI/ZGswJ9dmFtcM5+Ndnv21qjRZ+BzEaz0gLZhngqcaQJJP6muOziprf0x+DU8FJlyugCS8fhb/Ip6YpqiQVeg66HXa4oDQoF85995gDV5nP7ysj+NOOA6PPu3ROOFed0PRd9CYbuK2QwfgVcqIOLpJFySHWkCJXrfrSVeVxQtvYb7rKqN7Zo590FfR5zyL1+5FaepYz+cjXkP/ez9oRVRZYFcpMkcW48oKDtz8I3SXlmRoxIq0MicgK5bNJqKATNcJlNAym3pb/DO7uvywf7bAmi28bfea91oK2TgVcVnPq+GmH98mgOtHPvYpuG4FM1MzOLSwgIl6XRtVBCE4qsRsgpfFU6RQQpczNblRca6v8fzR1jb5mlA720WZ45e1bvTTyETTMWHWVHy+I9tsWbtG90JHJUliGzHAbI0j8ciwqK0QtP2azav1WjgCQJFZLer5vXben/fQ5v7WYpojAMLCcgggknVKtwqZdDpsBHvIoDP1Yl6rblQ/qhvDkHm1PgrIe/XpnCWiqY48V/5O6sLxGtjQrFQ56qqARL1ahUPR7UFfxkUo8JnFOnrDfcu47BaLeh7Xqip8+O1PfzA7dGgRr3vd36LsVbC0tCqCcDx0er0BXFKA1hUNrD7//w8A2LCQP/jHQ4UoJRvPYh6o1spJYzkP40iot0ncw2/8+i/jL/7sKYiDHnyPavYRrrjwNTg2dlE1AIAWdVpECahgDwGJ4KPfPtxg4hvK5GE0Szxe6G8kAjgENKRLpL0Zmb/kjD+7DaIUr5YkRNDVooTXZgEA0l4SrA0CtAoZYhExZSFGpFcBA10hRfSIOpdoH2jEKExB7rsl1J0Spr0KHEM7C+MMQSJGfxIE2J1YWz0k1m9+sSD2J17BhZdxJIDifxkiL0NSJOWFHqGakHKGarJWwUTNB21U6FMqBZv5bJM4UdFlJ57va1wd0/w9352Qx5BjBPD+OBVXkhm+h0LC5CbjkCEGnotDaYyHPvYx2HPqQxB5JYSOIwCAjFMQAJCZWR1Z0N+vCrz2+ljE8/DXxM3M8eeYHvw6Z/UIKAiFyFCl9DXU9kk7YVZpWycZ1yVyG0wAHDkAYOEGCwDo2IX4Vie0TmJ26GDfdf+JN1z6OtQqDVz/w1vxgx/eLEJXteYkVltdWY+1elMUnImLeOUS1tYOgfjGscfO4w2vvwT1Ot+vGaEYG0G6IwCA3GtDrRp2/nMMAKHJGeCN4o1EaPnZAgD5OS/7e/Ng0fi/HRZDRNiGh0iImEmVCPgpDS+UuEB0uo5afRavOOfV+NK/f11omX6lhiAkVYeMLVLieOgN4DgJgkELD3vYg3H22c9DFHY3KP5tQOFv1sT5rvrYrkC+q37vnfW6dyUAoICT5bjmKMxDBoDGYe5r0uHjpCgicRdcdBmuueZa8dIulWpCHWdsJnOK7J9ypSbz//TVZlHORIFFfamYSTxkMUMWFkcHCk5NwGuucZmUkkSB6V2sAAAT7DgU4c1CQvcSY8cpglSMsz6qZRf1eg01U+TT7pNJRtlz0aESNedaXZn2NNeijAKnUAQdp7kGu2GMLi1Va01847+ux8JaD2tBgvr0HPavLCJzUlSbLq7+1PsRJS10B0uoVnwgYvzefAb1aNfBXQsA0F2nKB0kjvDe7YT74IwzXoBrr70ORaeKQoFFpFpCccZ/amoCvV4Lnkff7wAPetB9cf6rXyg+68OzyYwCDtWeLdOPgTQPAJA6LueZEWkUTSDzYV0e7Fm3BQCQ2VEDw/KQwGU6TgQBOLu8sryE1uqqVKHsTHE9iu20KRaOPPrkDy/DZOQ5bPIvUWTKSPH10Gq3UW9MGlFFHa34yMeuwUc++TU45QkpQlutVfg+92EfF7z6b1B2aHPURgmkuTNRF19bnV+HAk9KzaaOD1EEBQCY9yQpu6pVZGji6o9/CV/8928DRQ99CjXSzSgNZBbfkzGevA6AAQAN64/ni7pzEWhR/3Z+uA5F+jx4HPuQ2W9lVGh3kqOW1INxhx3/vFX7sAgS/3mOVvMz1wcBAB0B8MoV+JWqrE+Cg4NuGzMTDcpRor26JHEgaS3g5B0+dk54mNkxI4X/bz76UZjcOYe4VMRqv4/UcZFyJFLABYpAq6o/Bf9qlQocijELMGGEQU0jzM6Is9Bi82jkimRcScz3r9PcOtrN/hP+eWZJtIGulNnYKiLudrC2cABrBw4g6rThkCHhe2i31qRecMoeXJ/0eA+DKBTr4waFXwsUyg6G3W6uA6unwMJTmEBG+NqOPSsAwAZ8BWvtEB/8yCewf2EZ7V4kAEC/F6BGBymCNzqsoaxgMrUYxwkgcpSVbNNcUzR/C23tlK9J7Nd1DVIQW5tfrKO0vjfW1wQEmAmSNWwrUNMFl9c14z4Er4f9PJMb5zVFeB82ymel1hILhnQIAPB7CQDws7CTjP6aBQAmJyelYB+Nm5YRczRvAw22PACQZxTk379tDuUbSKIzNWz0KrODTAA6xSwtLckYwtLiEiaaTQwGffhVMrPbaDbqqgtRKsqeCvpdTHIMttuRMQ8C+DwlCc5z3000G6jy+V732X/LqAz6sY9ejfe971/gOj4ajUmsrZKCUxV046cdANioO2tv9HYMgI32fH7BjNDG9VYTusjog6yHkC2gjVGYFMPsvDEh73WWcfnrLsb87IR0UMquI92Rt7zmdagv9+EHSv+X1zQXNOwAi+KnBr3x/0gfEsdfM0c3TAJyhao9MDb6mgQg8RungqQKMLHLL93+jABAogwHY9WkpQopm/TuLCAkxdxn8smETmflRLyMowMGVSbJSGhk9CAWXERnTznTTzuTqDeAQ/ZEibRVDSpEOGllRq/3sscZoQxuAfAKRdA4xCEAIHS6DINCANcvwlVTXLhZjEbZxXS9Ip/LpYIAAPLKhnIjfXBhJIzGQjYDADYboZB1YWCOjEI8WUnEDhkQMtqyeB4OZhF+8bTHYNcvPggBkzavjD4DiFNGSgBAKLcMfIcDALaDTzCGxb+O5SgTgx9C4Sftv9YQZF2uU5RAVRBQiO0sJDlXPhwtODzVunMZADkAwBTRQRSIEjEGA2SDQBL89136Onzna99EvT6Jz3zp62j3Ob/oiie9UjVVeVYjeyJ2eAAPvAWceebpOP05z8DCrT+S0QAi4vk0cKuCcyMGgEQ3IwIosEVeBFChk2F6RhFDWjiKoIrMb6mQ1lYMgK1yCr49MlCk+UrgLIukkJeig+yUiPS4ihR6g7CA0077I0xMz3GCQpKzkHEjMfOZGZM/Mrjo1LGKiy86DyeffC8E/TWjYq3UsPWx3Ige3IWJz88BgA0QNltn3Q4AQM8Yduq53nzpXv7opn0466yXolji+UwgzEfMkR/Z60XxZ+YKJXuAs4HCfOL6ioMhI4rUewKRFEaT2M+5Uo5HESjIYnrLwC2mUvR7ZGB5JTRqvhQBs1OTmJxoolHxMGivoCzjJ56O1jH+mHEWrjeOHzAhUYaBahEIaKaa06gUmUAqANCOY4RuGWtxhi988zokXhWLHH+pVfHbj/0dnHnWs9HuLyIrDuBXjaVRyFnsn1UAANLdbK11BMThCMDv/d7jQeZnpcputaTA0jVNkhD1RlVEg+fnZ7D/wK14xSteiEf8xoPZ8xsludYGaphpGgFkMy8uDAA7LmHmj4ffavIG25EaNj+2AABiMkXEuUjt8VRbgq25WB0g0kS6/7Sck5hJ1pvp0N2pAMCQSm/ZIFq0ECSOOS4hIqlVGXki2FKpNLC8GuHZzz8X1eYOGVlcWV3B1NQkVlcX8OdPeyIe+IB7oBCvwikQAGAnTdQVZAySehwc3RBWjTQ+2AAxVtAyd0+GQBlJVkVjYidee+mbcdMt+6WACnmPSnRXYn5oAYBcnj2k+xII1s6/2DaK/ayKhJEeT8Yf6eBBGEnX31p+setPBoAd81Ptr9HZb3NLnUFX1X9hABirP36m8BsLIarOB/02ds5MIuyuIel3UGMuM+jg7vN13LOe4IRdE2gHXawFXRx7rxPx8Mf/IdZWVxE5ZfSSAjK3gqToSXOHrkAEZCq1itCWCwlzM1lxw1Mon+dyhEiKNVEwt0JveoxJbBxr3NyFR9md/tLcD8Ggi6lmHcUkxsFbb8HSbftkBMAVMa5Q7r9Y+5YcEGyj0CT3L0FhxgUyqTiasRkAwIvWuXJljlgAgGsqjAvwKrP4yte/i09+9hosLLYwv+t4FEtlHFxYxOTEBJKIPlum4cucjrUAwSgjCGuFn+2asjcp3+3f/MZxvEBzcTY9yIRl7SCDsTyPeEZQr0tJkibGqQ+AFskEjzQv3ghk4M9Z5ogFKfLXJ+y7IrVXOCanoAln+ckEIGhiRSi55/h1FuFWWFHvd1k0yLgvx9+vBSFG3X7df6M1rIU+Xzd/bbb4t2omfMZ8duz6s2Dn9VUrHPsM4JAREofw/TI67TZmpqZA/VeC7rNTU4hpgcpaSmofjcU8Kau+LwAAxxoK3/jEezMGj+npWZz1ghdj0I8xMTGNvTffip07d4vAwU8zALBZ8W8Dw3YzQBt16Dbq+uQX+Gix0XNdkSrOhTGRUjoXFzU7eZy5CrBjronzX/1yFMkIKBWEhtFsNPGuN/89Wv+9Fx4tgBLO3rD4GbkI8HcObVDGAQCRRiohKnqC2o5vvOGhPhYg14EbVGEmai0bnFZDqv2gGgAiyyEMAOMipwRQ0fhR6zGODUhxKnNhBCpIHVUrMgIApAsVvYoUdDKnSeS6kEmH3hNavs6vC0OgVJYDSEAGUX4nBYgzpD1D4WfBDLEULMGRz7yuMOOGVUGaLBrAL6SYaVQxWSnDF+24QL7GYlt0L4dK1FoO8emNnyH5Q2V8LYz/nR0O0JkAjjAAEiZtno9e2cVCFuPBp/0udj74FPTJ+vDLGHBDuz7SIFY15A0BAEPdNF1/UfPOK3OXVLWUugyk6vHrFk2032dHBob747A5OkMx3EDjYCPEdOMgPj4CMA4A6AiJR1ETznP0BohX1nDui1+C6Uodt+0/hC9/67/Fj1kS3UQTXrUr5Jwi31eGTncFO3ZwjrGNt1/1d0Jxp7BQxI45D8YcXTJ/nXyOW72XUc/LBGfxZZYwPXwZSWwFcabtDIsoFemUfxOrtJF11UYMgPGDYd36yYBwoImlJo/cMWqLJUBcUkLZm0S5PIl3vfv9eNMV/4Dp2Z3yNQpb1WsTkszKCEaRPxti0F/GqaeejHNe8SJkKeFBpf/n5CVN9mRjxuYF6p2R8fwsJ2j2wN4SxNkmAd3oLBnG6q0AAAGjqA4fiqsKlcrJAqBVXKUyiXPPuwDXXXc90tQXYICnBseFON9N9w/uCZ4pLDAFACDVm2wuqgYTUGWnoMTEQi1JrX4KE86K54hAa8Ut4qR73xMumVXFVGK3I6MAXP8i2YcyDU8EbtDuvt0fYiMsQk0UFzZUaUMzF4XiYhFe0UF7kZaUHjJau05Po51l+M+bb8Hnvv4fqM3vxim/9DA866+fj4m5aax0luGUU9SaLuKkJ0lP1W3+TAMA7CJ3On3s2nUcvvilrwkDYHp6NxyvLh06PXNZ/MRwPSbMfVSqFEmM8I6r3oJGjXFIKaASRsx21hNXR8dMhqmCcTytjeCjwIFm9MyWn/I6uVxD8qctAIAoZXFRMmJ/BJFMOckYmSbotdvodtqiPyHvRsbetJiTzCEnHHvH441loqpTgrKZVPhSFzVnpgmEqde5MOIEWGUSU0Jzajdecs6luOmWRREIVKcVshMGuN+9j8efPeXxcLI2XPQptWmsBYVrKAwAI0Oso1XGw11/r1pZEgRwyw2xH5ye24OXvOJVMgHXCxNh39TqEwi4r9fNUFtQ1jxBwwJkkUEwT8S7pOuqIsbsBLNJwHvKJguLBSuaJvfY5hDC9LRLwdo8C89H7f0k71J9CBXedWV8p5CEOGZ+GisLt6IYduGkA0z4Dh508n1RTbrYVerDidvoRH04dR+tNMRj/98nwpuaQY9z5amDxKkioFhanKJYdlFr0vKMAAqdmKyO4/q8V6+U8Y+aUZHkxvp+LFvTMgGOnD9yx9fbnfsTwkilDSiFKtdWsf/He9FZWkS5WBDGK0G0lMU/tcD8qjzndrcnK4zjGWLxSYYIgYFNGAC8YssAkHoiYk2ittkhqbvOBC5/09vQHiSIUldsmKk3xH0UDOi4ZJogLP7V81jihzBGzLiP7VrbQnajnGs8D9A4YxizouHC52p+h3VUM/T/IXZl7fByo9YcBZD/cjErX3TbPZAfMRnWb6xBigQZ1gMAtLW0hb6d9+f9ZcFsgQK1RlcGgO739XnU+D0YrynGWQGH1bE5vTf+7omJpozSzs/PY3FxEWQjqOi1Iy4cc7OzCDmWUCqiUauJ44qAAEF/2PyUMS2O9HgeGo06GgQAvvqxd2SNehNRlOCGH/wIV1xxpdBx2V2iANU6WrvZlGYYyiSVo1ml/PYYT3w32zpbJUi3Z7vd1QBAvrAaLy64YKWAlsVHURjSUVShsihUXnqaruL0v3oKHvYrD5J59qDfh1dyBAD4wDvehx9++VvwmJcZyzJ2FA0JRvt1psjIJ6Oy1GRkk172fEakiG6cyG8JgMi8vlYQWh7zEFW7FyH8yNd5QCXqJMfyhEUafy/tw4oOIhFBZCAjHKFzo0TxLLoM6TKpWrN4lxbUEMeV2a0UgdxDopPsB5FdYDeTHuDKwtHZUokLvE4BIMRMhsbycEu0l0mFVdCsuAIA1NyiKNTyqJYZVgNjadhiVDMzcEIEMMnTBsn8duuT52tRAAAXRaKBoQEAPEcAgF/5o8dh7pST0aVwU8VHQNsg6iiEiVBgdQTAFpF2BGAEAAjyT0BGxDx5A4oSeIhSevQNFSbE6BCUtWhn/YydyOH7KNcNkLe+dfDafB8abQKrUTEUAbSBXL8Q9HuouGXQt+vT//gefPwDH8LdduzGZz//ZezvJHBr7HapnYrjliVRE6S6xHnNAgZBG9VqEX/4h4/Bs874cxw8eAtmZ5tCfSqUPGNzOLrKzQCczRgAFuCUfbcBACCoFxk6cSL/WUBguDftPKz5nI9JGwEAwwNISCvamWcBz2yIvuAywyZ7uoyKPw3HncBTn3q6UPUCMkdKLjq9LirVGkpFHkJkDlAwLMPiwb14zcXn4sEPPglxSB9f7VCNVOW55vLK00oBvqs+fg4AHBkDQNJ10WCJBACgICbXhOuS8l/Fl7/8dZx77kXia14oliUeUq6HsYD7xyYltFCiNRB9pctuERWXWiWxFGRxv4caZ/QdR+j7tKpt1qpo1qtoVH34dItIaUEFlB2OS6mVIAs7zgDLWIE5LWwhx1DK5FLmlUvamdKOsjpciNAgAQB+vVCigoGwF25dPIhivYbyzDQOdHv4hYf9Gh76iEeisOtYocQWymT7RChXHRxYuAV3v+fxOLBvH6o+AYCfVQ2AglpJBSmOvdf98IIz/hqf/OQ1mJicRxSz00yabgKv7IoNaqGYoFp1sLJyCL/8Kw/BxRe/UkTrALUAMwQmTcwt4Ju3XTC5hK4Rowcj42/m/g0p/yNV/u0AADIACACwS0h2FBNMjS7USIixdPAgoqCPKGAn19B8ZWRRQSMG3CMv4RQA0NdRZuJQUV8YaCrQl6ShdPk0qfckx+i0+6g15/Gf1+/DZa+/EgW3imp9CmutnggtNmsOzjrzrzDbLMJJu3CEa0mWFoufEmJoES7xle/VaDYNoWRzDqviBrv+RRScCl7ysvNRdOsiRsiRHjVKzN+B9QCA7mMV+fU43kPBZGp3RDGo8cExOcsGVJq3ldrUNMcCAFbrV86sYV6pnX8WczbPIFuTDAKO7XCkcrZZRXf5IKb8IgYrB7Bnto4H3vceiPstTJRSzBUTHNp3MypTNaDiYPr4Y9AvFfHQ3/wthG4VAXyERR/9mHevgDLjy2QDJZdgFlXgmc+NFVCyPhXHIajIIoz/cZxJizuz3HO2onfV+XVXvi7HqybKJXSWD2Hhtn1YXTqENBhI8U8BNx2hKUqhJ5mviPUVROSVyREp4NR9Y/G8GQDAOLsVAFBt7MRZZ5+Hcn0KScHHgaUO3HIdk1OzWF1eFZFW62ImNYc4Xo+0pFxjjbwVA2BzhiTvLhunetZRKFKerTx7FufqSCavbViw1qVOxNctwDXGAMgDAHn9A9sQsgKxJnBI/GJBz5yaHfZxAIA/x/vLDrwFAJQh4AnzZn2DfDQmbH/fOPhggRK5L6PFPKzhhjWHAQE4Tsdxj5mZaSweosbTjPxdrR4jGb9bXVnB9OSUAADddhs75+Yw6HbFWpI6M5IRGCFAMm84MlClwOR/fPrdGQuK1ZU2jjnmOJx37gW44Qc3oeI3JO81P5rbB1rwGVh4+OY3RHhMoNlqE21XYG23AYcPM/eN+QV3JAlo/pqsY8C4Uq0+VFUh1yBNVXeimjqTUiySqhUiCJbxjndcAaQ98UntcG6nXkfVq+KzH/oErv3wZ+FF9tjQUtyqwctmE49Wk6IPBX307wyepZQzkJsnQFb9c6P7qL7QFDHkOyCFnDoGSjfjhkyJDzu8BmNZI9Z5ar/Bgr3AuS7ll8qsKP3ZWYjz7ykF0nhQEcE2RayIUPB72RWKA5lvLdQr8nUW//YwUGcf0/UQlWL+QgYI7YjwWglYcITARYwSRwpo/ecWMVUvY6LqCcCQxQNJWpX6r9t0uB4MhYkjDhYAsBszf6/GR0jWFZe08eO9iWNUCx7cpIiMAACpb56DA2mEh//JEzB1//uiRbaF7yOkGwLBEwJs7F6LCKABeoYaAIcDAEL9J73X9eBxvpaJAOfrRAxxg063FRU0zhe58tiUe8ZcRPmB65bHRgjuxvtwewCAFMWEFilEqP9nPvPcF74YLov9tQ4+/8VrEVVmAL8hgjQEIV3Xl+JAaMJFGVKRveQ4Md75zrei0SA9kQnqQIIfLZzyHZTN4tBGz3YUuG0CdjgAwKOOlGYLAIC2Y+y42yREF5XCSpsAAOOAxHDch/P/TFoF6dZOPccdYs5sE0wskCY5je9ffyvOfP5LpPPbG3CmtSI2OXRuqVYa6Pd7AoTRdml22sdb33I5wmANnsvENDQjAAp8aZKcBwBG4MB2sfZIvn4k8fdIfs9d9TPbnU/bvb8jYQAoHqn7ksQZgrGDgEwsztrPoNPluEdB7OKShMmgFgXK3GLnUbsSfAl2cJgUUBw1o/1fOJAufoMaKb6LnVVPPvNMatRr4pxClpoV/ONYgC36VRyQo2ocHlVAl0mEXG2uczycfyTryuiQiLNFzqqW941lYzKIMDM3i6VeGxHtPutV3Ly4hCf++V9i531PxvJKC269iXa/j/md8/jxrTdj9+55oVyHAeeDKXJ25CXkduuG15mnc9p9Lu/3qEUAiyRkwHF8sdf9nd99nIB+KJQxCNiZ4khUKEJPQcgOeoxGw8PCwVvxohf/NX7vMY9CEnYMw0eFg0Vs106Vi7qayS0MV1dyCftvAhSPREAVqNFy1IKUWwEAyqAjhVY7kUkYylnrFSk+FSMaDLB0aEHHPiSm6diknuW2cDdMhe0exIZf11aForaczTcjhKJ5ow0EFv8c0yRQz7jK5JeaF+1WD2mhjKI/jWc992wU3Aaygi8deyp/V70C/vC0R+HXH3oSnLQDB30UslAbGxz1K9Clgkx+46+dqqgZWYoEiFXJiNZmMfxaDQcWlzE5sxs33rSASy97CxoTO7DSGsClQ9K6xsN6AICNE9L9KfLH4l7E/8hEs9o+ZhzQPmcyBXgeCfWZ2jsyTrZe+0dilgGAhIEpwpD6fcxfVaizIHpKab+F2boLP+nh/ifuxu5JH1lvFZNVB4PlJUwVXdEMGSBAc9cM9tznHrjuRz/Ecfd7AI6998lIyxMYpC5Cnmeuh2qjhirFmQuxjCgxZ17PgDC5iCxjXScCApAdO7S/y2UzIxOuI1pB/5s/5KQxmqUUB2+5Gftvu1XssNkgY8MqE70Vxk+OldK+kSxZAoHaAOB/vH+0EeXa3kwEkM96qxGAevMYXPTaN2ClGyHk2IpTk30hDMSIblqsa3iqUBRcxy11uEb3LbWdhlplG7CNt2ZgU+erLHFLxMaNhalSGpWZK/ULGWRczwbYllEY0/XnWrUuJhvlrfx5C0jzWedjOa+NOSRt9FjQ2xEACwAQULMAAr/OfycYY0cECJSRom8ZEMPGjskF7dmRB0fs99jiPyQIRvaDZW4N76HGR7J+KIhJELjX7ekYQK8nDGBeW7nsodvtYIqMgF5fzvqJRgPdVguTjabEZLUDVEBJWNhOSV0DXAeFb3/2PVm73RE6aank4bpvfw/ve++/otclxaGC2Ko0DnfKzwYAMI46bbbRb3+xsx7Z0YyfAZ7+9nxUZVGGZSGrSQL5e32ccso9cPbZz0W3fQguVdCSGDW/Koyxm79zA/7t794FP9HaL/+sAAAgAElEQVT5bdtRlNRPHMc418lZGP37sEwzAj7yizjGkqPxjb/PjQQo7PfIomOn1cx/ad+A18+yRzv/jkuV+0CcBqQYFusbXhBn+10EwlPM4LATIHiyonhiQ0VxEqEc6mFEjgG9TuV75X1liF1FoJGKIYlQ+1XwRV0UOFbAYKDdWUWsVc7C0WSDM4hxJN0tiv5N1kj9ZxBlN4LAgKTEucLf0rZ1ok8trEZz3MN7YzaitfYY/3e59Q4QSjGaopY58OgRHFDdqoyeW8JCEuFRT/tjNO53b7TTGEm5LLO8BAAKQYoyN7eAK6ztFVW1An5GGleehWr6qeAKkwGK/3CtyGhFydj8WQroWBBeD5BZGuAoYVYhwrsOABAqMF8/jPDVL3wR73/nu7FrYgrf/do3cOv+ZfTLkwhLFRWE0ezUzC7aNRghSft47GMfhRe84Ay0WwclCW6TDkyKYon+yobXsQ2D4/Bizd6HXJKs5cxoG8lhnJj/2P00oyTmR+VI3AIAyK8bxho+j6FKbcLXckV5vVBSoMMCAIUCFZzr8L0ZnHPua/H1b3wPQci1WxKrR7apeBjRtjWKQiALkKU9nP5Xf4r/e9qjMOivCADJ18wLzRFYUOV/Sw3Of/3OT4e2K5Dv/N94577i/zYAwPjbJ42PYzTGgSVJSyiXG7jyynfhgx/6NFCkGKCh/ZtRIZmrlEM/E0o/gVACAOzoc5b/mJ07cNx0AzvcCLVCIkm/Fntqcck1xXXPf5c4bGIlTwiKenK0gF2ZdpeinTlnHHP7NdGiGBlnoZl4MZYbgSOjGs04L4nK9BRaQU+EUqmVshKGePpzngt/5zFAwUWQFtHpB6hUq2JfSSvZ1dUl7DpmF5i73JUfdzUAkEZF1GtT+MY3r8MZZzwf8zuOQ7fLeEANFDIAmPxx9IOCqDrmUyzF+Psrr8DUZA2lgnqsKwCjugh2flS7aRsBAKa4MoCgDueth0PXMZckAVl/RkiuwshSNLRsAwDoyQwEvZ48216nJWuQ60rtTXXGd/j7pIA7UgBnYwBAxwiVvZhS0LLE2WLVWlGwgL+xhAE1/pw6Lr/iKtx480HEmY/GxDxWV9Ykh7jb7mmc+cw/gZd1UMq6KCIS0TxlANCmjPebz4RYgzYwqAMk75esDH7NSbHWXcPsjp344d4DmN95T3ztm9fjkkveghPvcRI61MbZAgBgTiaCf7TzpetPRCtjOjfoOUlmgD1/9DGxc6odU80hbLc2NwJg8sdRh9LweIzegO8SBASKSQA36WOu5uCUe+zBXLUAP+nAiTqIOyuYbTQRroaYnppGO+5izz3vhp6TooMMK1GKE+53CmaOuQcCsiWcCvxaHeVaWQCZlOeVmjSrCLUsCF1jKq49akwwD6YKPYs1EZCU5oBZ54Z5cVfGgLvqtd00Rve2vegsH1SXjCwR1wwytMRmOIlF4I+Alc9RT6hTW5JQI6kijaNiiRocmwMAXA+biwBSlLGCd733g7hx734EmYva5A7EmYtWpy/uQlSVN5npEACwLAA+IlfOmby7xPpm1NYMatWd0NiljUMrSiquADYPyzGWJGM3egD8OQIkmzWwbAyzAIDNv+TnhKVGHQ4q6is7yDIA+Jmdfp5dqrzPQj8eAgAEAvh10WVIGP/YNNUYNhxvok5DziXK7rU8AMA1bDuT8vNDMEv3Ae+7uBOUy2i1WpiamsLioUXQjaCVYwBQA4CgAMV3+bySKJLin45VZOv9f+x9B7RkV3Xlfvm9ij91krqVBcIggWcQyYAQGAvjgEFgD8hEwzDGBJODMSYKEBlElJCRhYxAIttoMEOwSQIhQEIEAcotdfqp8quXatjn3ltV/+uH7t9qBFi1Vq9OVfWr3rv33HP22WdvnuPs/qtRbW1nrQF76/L/+JdBuVRBo9GC70Uol+o488yzcMvOPWI9JCyAJR6EJkE2bgC6G70C+iNfYoWkfHxDrZdgrbf5VmMAHCwAYF5vbL5WQnHYmR4IdZdbwNcjABRU4mImNaSH177mxTjhhCOQJk3kaQ/TExRnyNBa7CJvxPjnN52NMJfpdAUASBeHCBfBBSUApzacUexVV0RdN2oQ3Lb7P37Nx0UAl98PoWtqH04h7UlRoN5PIfVEG+nURPqeEqNQarRMwpT1oZ7kU0r7ohottBElAkiEjZ0pjS6LwjTnUkEdAJVIpgRRZOcQBbPhyiiAYhUIJUjPA2lahfYcVf0pMgACLShYjnwRU6mEBAZU8c9DbJDT81yvIiOGpw9F+Snavmh8na20ZldaT7kDdGx1IJUtF64wAApYro++7WJPkeK0Zz4VtbvdBS2q8/oEADgC4NEPCAEDC322FWVEPoIgm3p2U+hOGgDgXF4QRSJkxLZgnnGOMJNusCD8ywCAUaBZuj60x4T+ukob4cAYAPpijrFS+C9cR+M8lkIDL5xtC8lcKFXwlpe8AnkvRdJL8J9f+zrcsIJW7or3t+crEICaI/zsLnnHYFC2ML+wG5///MXwgwG2bJnE3OwueD7p0J4I4q2lATAeH1aORYoaMkpvR3+S7r8WLlMggNKhkF6PTq4lGVkDABj/mdxTBgAgqsvDg8AXPbuZ3NMTnLO9pL1RHMrzqgiDadz3fg/D9iPugsVGLJoH1Vod++b2oVypCHouFm1WiiRp4rOf/lf0evOoEyRpzSHwGVt0R1gOT7PHx8Wylib368XcA/n/9eL/gbzXHfHc9c6n9b7fmq83ise6JFF0aM0mkdGqgWihdKnoO0kLImDPnnnUJ2aEgbW4GOMpT302YIWwXV9UvKkazw4JaaGkkdI+lcJdPlJsnarhmO2HY9umaRGXsuIWJimiOlB7jutQusi648Iin0n38DzQMcbEFv4elMrqrBqzXjLXhE/nmWFUkqU4kbNSnXVclwQY6P/c6ncR1CtYSGJ0LeD0Jz8Fta2Ho0s5QrpeVGoyRtbrtjE9Ucfi/D4RPwKFBw/hwrh9AIDVPqGNInUwObUF73/fufjIR/4VtYktaDb7qFSnKC2j2YB0giAYX6DdnsURO7bi45/4KBYX90r3VUBynTIOVaSlC651ShR+rBsJo1leSTHF/nckcDxeiqv7pYPjagAAGQAEgxjb2JHUc8GdRgOLc7MyfmIkGrm+FAigzpzRetjoDdQ5kARw0xhQkmUqm+Zn43enGCUdUmiXlkj+Va9PoJ8O4ARVXPa9H+O8Cz6NgVNFP+dIGVsRGdyii7Ne9xL4aMNDR4p9uWYct6EGktAKyZAZwCIAUDD34LXQmkhWhtxKkA0y+BTuyl3EqY848fGZz30Fl333Svl35kfmI2ue4vB+cgw3TRQNXniaWvBXFTP8jmr9c8RhWOjoQkQs1GR/GBegsbsrDSeKPmuRQT2yQWcPivz5VgYn6+KEI7fhiE01TPqA028CvUVEdo6K7yDvJ3CtSPKQ4+52PArfwmy3Ab9eR2w5ogFwr/s/BKkdwS3XEdUmMPAc9ItU9KXoLU+by2HOae6csE+pD6WodrIHB2QIUg+Ao0fqzGVxzDV1Rz7U2arOV7MalzOSBHLSotGmCJPubpHhJ9/9Jhw9TsVlwHSeICeLf8beWqWGXo8sYwqpku2kLDyZR7LzW6lSA2Z9BoBZG0tdACx4/gQ+dvG/4eprrkecO+jlLtygKtayUouwQSh6XcqtSoAZagCYk0pYjKvrII0DAOM5qqqnWIAbMMvoAIxyf5UHslpQhbWMR5tca8g70BmtYV+OFeF8vdE7UJ9jZNcnI2gy+88CX3X6WdgvdwEwtoD8+QQG2HQxAABroaSfCsvNfE+Tb/L7jQMAZo2O/z8BOhm1Xn6u6jXNfJHvzXOYa59dfzPqwb8bpixjKi11OZ5KACBkg7AotBUgR/5U8U8tCdoDcsdRiFVq2x987eMDfkkWcyxMXCdAtx3jpS99BQK/JEhpzqLF8cWTsNPuChpMQYRu3NUK8Rs/gs2FGxW1SxfTSgX++IYfT7CGB9ZYR2J/g8PyRG2UxKz93ZyAnq9AY7GNclQRf0UK1zWbe3HCCUfibW99NYqiI5Rl1b8mSsyunwMvsfCWl78KZarqJ7lQbjizySDfjRPYtMAYKvDrI17Ec5TXrlwzOZ83iqAr0FVtOYWML32MF4fDJ+rnLe2emsA2LKX051LiMqN3NV7xw4DIIl1+uvSrhgi9Ef4YqtRLENKJowR+NfMfZF1Mln3UqmWUaZHCmbxCpG2UgImACKPzVff8h6j5UOF0lYWyVgIvjAT6OGcZyvRgLQZotzsCpPlBGbdmKf74Jc9BMlmHF5ZlXp+gjoj2aWqbrP/h+a9FmvSMler8OzLrT9s3MgAkiJlZ32XUf5ME6vRnWU9ndBPkXut5fRFvNFjrSstoCbtEl/hCKVQ/hck7tQwCi30fZplqbrlf9DDI+ygTEGp1seea6/Get56N6c1HYOdcE5de9l3UN29B1u+Ll2u1MomF+RYq5aoaSbEz9OJFRBFw8n1PxJlv/CfxuPc8B74XIE0UZYsewyM36P3d7cP8SgA2uZ4C2ulRkTEqP9epqFaTsUL6v8kt9VuwMzteEI06ZeoKMXgbfQ8RSTM/R0AES5JReiFnOVVlPSw2GwhIC4WPam0TLvrY5/CvF30acwsdTExtRp8HpkMVYFso0LR14T3sdhbwtKc9AY9+9CNQq/noxy3EcUdAJj6UhZWJFJrmy4PgNuDu0mu4XoF7gFf8zqePXwGzmPQdWrmSVd0vPtRZqam6FOpyy3jJi1+L62/ahy4p4xylETDZQT/uohrYiNBHkHfxyAffBxUnR5lFERkj7CxLd0fRsoeAoYiiquRl/Aw0z1GEFx2HdZfDdB5N98O8l/rMqyv0D8drmPS6NuIsRcI/Vyu4671Pxj1OfShS20XPdpEReNauKa5mnHH/KDXqjZ9/6y3I5cCqbH89c8oY3ms1BRQc/87mPc11NCCK2KGKDZ4aaSPbrh8PsP2YE/BHp56GRoNFagVJSpX3Glp0QKDfc5GgXGGM6GBhYRde8YoX4tRTH4gopD8v9T90x0jilurAGWtgYXXIP6uxMrmnQ9cZZR8n0cEU+uasXFbwr3qdBNBR9FIC/Ow4UXiq3VhEp9mQTuao+Bk7iG+3W2bys3Hq/EjXx4zSmBNLw2v6g5DNaMH2qvi75/8jovrhmGsPRHBzaqqKXmsPHv3IB+FhD/59+Oii322iHJXFv8JyIvTZpbV1Xsfuf8FY7MJmc0SXg7TpWmy1ADK1Bg4yK0Ra+Ng718Fb3/4embdeSoFfGiAkp9UAzXguIvvTcZFxpEvvVTUnvdTSmEUDi3wySQ0rxxRFnO/sJoXQvCMXiKwMXtaBn3Vw2ESAY7dNYUstQIlK6WwCJYqiHpI6zLUf9zCzZTOq9SqiUigC1r0kViOdQYjcC9EpHNznoaehCMqwN21FLy3QZPOCTQFSkVmYjI0GKcaCYpbkpvElaDs7mxmKJEWRZqrhwP+nLsPQSnUszzSM2o2XJuuFBqXdo9lRdF8RrqnEIxOTFMjJHGe6VkWPZzvHsVjgpwl+/MPvw0ljpL0OqtUqut2O5CEENtnxZX5jHqSaV6s1tJotVCpVPQaSo1SOsLAwL88tl8syvsIikcXqcJRyWYNieKZbFGeu4pvf+SE+d+lX4JUm0MscYQC4HufdU3WvJZdWIzUmXRDcUDp9CgBY7TGuwr/8OYLvrHg+jN7QjDDf9keoqkXcZZY9dDRUp+qQAaM/r+Q8I9X+tUak110AJq/anyeu8ByJvHJv1riAa8RhvsoAeGKyI/GXo8WOspbk+G3SRxT4SPtKIJAAAEE0Au9soFk//M9PDOKYC4bKhwwGEXqdPj776c/h6//1LYRhGTm9Gklup+hbX6Gg4pXIGR4ZIdv4Llut0N7fAvyOBABUfUaLJl43IrWpCB+5boFmYw+e97yn49RT74PBoIsBZ3EFhaHzMT1kffiZhbe/8tWwewnZaigSztETyfVk9s8mQqqFydQxrQp/mQ3SC0MJcvx2PiSActZnuAV0AiOItfozxxsYFIlyke5D1FdyFQIAeYy6k6IWOiJgFfocwVAiVUyKOJrIttlyAEChtepf+fPX2oBrdwBJtVPoIcVSiFJ3OcflhgicEm7JUjzylS9Ab6KG0C1Jd442OCpj0jaSWtHUADBCd5NYpbS1SfenXRcpX2QB8P8NS0ASzNtgNrpINwHafPuhlOo4cMP5RQ0ArJKQ8WeOF7jDeKQTSelSkgqWMxlViUY/i9Ef9GBlMYJ+jHJYxSVvPRs3/mInnNIMvvL9q3FrATT7fZQplpkPEPhldNp9iT9RFGD3nptw1FFbsNC4Beec825sP2ITPGEFqG5P2s8Rkool4ykb3AECNCgrPzOfzAPF7CgRpxGgRgEAahaDALgBQtg9oY6DhkM0rUrtxtFzBW3VM9CKCm0wsYEU8TwkWfyTViaR1vFFZdr3a3jZy1+Nq370CzheCWGpKpRrfmbO3ZK9EhEhz2PkeRcXXngewojdgKbyfA8DARiGd1x+rprgU7+redahcNYKYeROAOCOj62MKwLRCgCgxkikA+ZGuOzbV+MNZ74LUW0TOn3AD+tipRm6NoqYQl0pak4fj/2jB8LuLqBC0i3jY0p1fgeJeIGPrJQk9JgCX8+/y2peMRGhSrfqPo+zYMb/vJYNryTHojEwEDVjJpXcARyVOuqke+LE005DxiKFbgXcp7JSCxAA8CTGEwBQHc5D9ThYAEAV/OoaDQEAmWVWAIBlh2i1Evz1Xz8Ntl1CtztAVJpAllHojR1s6r7wW8dw3Az9/gI++MF34/jjj0CzMS8WjOYMWALYaFhXQCNzf8YKAfPcJR2psYu49rlnnigZicRFspAIAgyyPnrtFlrNRRkDEPeJJfP+ox8iEfLQ3br1l4RoZNByuIp3feBC/OjntyJGBZYbohe3UQoKHHlYGS98zlMQOQnSblPyM4IGYgPo2sjsnowasPgn/d8WFgB1h9SXY3OAU7RTm7diodlDqw/cuHMvrvrJL/DFL31N2DxKl2Xlh2lq8X7dFgAgT0EoDopZMxRKG+U3fFc5v5h7OmTNqfFBFgHs3FPsLY27cPIe7LiBupPhnscdjuO3TQLdedR8cltTsWHm7KcqmBQF3Qt9lOoRgsiXgoIFCJmJFlkH7FJbDhIvRG3bdhz9sEcgbcewatNowUbmBipvyhMlCK2PcLEuFgCAXvPql+n6kjFHy2XS/iypSQpk1M1RHNIlD7kemlG7/kLY2DOkMNYAgHJSoN4Vv7sCAFgW8eyv0KZtfg6bJ+pI2g1UQh/XXfNTdBYXxGaVjSoTR02uZYp3FmnMC9h5Zs3VbrdRr9eHIO34/xHs4fP4WiUQZ5hBS+P3sOPMMVqvgit/fC0u/MRn4EUTiHMPKdeww/tDoWoyLZgnErTUIp4i3C3ZuSr+10i/xs+C8as8iqs6p1vlFqzVAJZVrvBMeYwaaSawjET2lNCpYcKMX487MgAdHEPesIO575XTj9KqojNZOfQRiuAvmQA2kpgjHZA/c0SA5wpHC6zL/9+FAyI9lUoNBALoUU5rg1azjTe98S3K2k7P5iq7IOPDqGYvRBhC0KGNPX6bAQAJrhiIGNeWzdvQWGzIRfbcAVw/w7nnvAsDzo7ZnNNThRad7AkCOFaIEly87/VvQmPXXngUlUmpos+iTqn/EgCQDqdm4f2uAgCjlTM2r6YBAB7QRkBKaCyy2AUBgJsn2Fy2UPEt8bYkusUkhEUtAQAGVj5vJQDAZB7qx6wewdYDACjGIiIrnLGl73VGECiAM/Cxa1Dgz1/zUrQrZfi06qKwivZ4IC1RgpaMeagZIubYpNPyAGHhTZFF0v7ZZebP4UEvdFs9JiBFwHIEYMzvV4lJjge4IW9fX3IWuNqHZ5XtuxaFi28thy+p8ckAOamKeYp+1kc24LxxigppiK0eXvXsF+Oow4/HXDvHv3/jO/C3H4Xdi/MoM/dhMWIxMWFngQCajV7cRLli4+73OBofPP8D2HXjNSiXQ7lGBCqVEwQ5c0P+woEHIA0ALOlYatsbU/wL+JQrX1qzTMycrUrOVPFkjpzRetH3V2ahFfXfUKzHWQKKFlugUq1gsbGIcoVes4AfVHHd9bvwrL97IZLUwcTkZhHm6dHqJaAasNaXLmgjmOI+970X3va2M3HtdT9BEDBGq7ltJqyyArTatu6vKGcNKfDWPoDvBAAOfFkdyCvGY9NKr5MCkmtEzy2ahF7WmeWjFG3Cox5zBvq5B8stIyt8YQCUQg9ZdxEl9AQEePyfPgzp/G7U7AIlLuQkEUDfAADmZy+Pd0YDZTkrQKdcMi4w5AONURnN+60tQqsUrAmukZ7NgN0j9dX3sfUud8UDTn8scsdDz/XQF6BC2aayY+jruP6bDgDwOhj1ciUozFiiqPDU+ajVN+Piiz+Hd77jvajXafHUwcymw9Fs9pSuw2CAMHLR7S2KE8phh03gve99G3wfaDXnheGzvwCAAQLGu8QHDQBIu1Z14gjF9LttNBfn0W015b4KGM8KYZlY2x1e/EtMhFBmCyvEj67ZhTe+/RzUZo5CYfuYnZ/FpqkSOos34c2vfxm2Tgbodxras95GRuaA66Bw2NjheURWHwEA/j4CAPwoQrsb40tf/Tqu/MkvMbcYoys0l1Ds1ijuuRaAtRYAQBYYp8gUAECdJQUGqLEA1UQhe1cJqOn5ZC0KzO47wSMrVUyhQdzBTNnHSccfgenIhpd1MVMJkHWbco6zqOBeTbJM7EartQnMbJ4BXKUhI+eKtm0jsJgVQEyxNj9C7Pg46YEPQXTksWKB6NWn0WAjkbkchXzl+qmIIXmQ6fyryVABL+QhU6kDsZrkL66vwlZii0vjlmFBHNribpwBYAAAwwQwoxwswEJXjWFR/2qqWsIt11+HW268XkZh834MqrwvLCxI0c4HleiNzZvxopc4oFXqCQQYViEZQvw/Qzc3s+z8dzK7VwJgRwCAA8evYdfeBt79/g/D9mvoD+i2QmFGR7tusWYhi1brwAggowAA0RxZOj+56tG3PI8Y3S/V6NvIYzh0sZ8AgORqy37UuA3qRj7Dwb5mvfxqrfpjCQDAPSL21Ir5TACA2j/SMGaWLoKbBUKfDSOlxVIulWB9+4sXDHjIl8tVmccQUTnbxeTEDN539vtx1VU/FgaAT7VGueFKJZ5iJFQgpE/xwQIAq33J5ajnShf7jmQASMBybLTaHUzWJ2Xj+py5zHu4//3vhRe/+Nlot/fBsdltURddlPupGO9EKFs+Lnr/ObjmB1chpJq5BgA4lyeKrP8NAADLgEdmlEGLkxnUV02M6gkrrTzNhIfU6tAusK3mouQAAUWs9CFEMRXXNmIXS23ORqMOejJ6nfizLgBge2qWRkSHFFYmQoqFi1nHxp++9uXoRKGwPnhfSZMjUMDZXjP8YIKQoiZxTTmiDkzKvwj+kSYlInmKvmQcAdZiAOjjVAc8HfVuk3UJiWgFCHdU0A4TxOH4xbiTwgC9fkd5PyekteUyEiCggM1OXY56FOE//vVifPlTl+KIbcfi6l/ejCuv24l8ahN6RYEAmTgEsAtSiioSf7q9Ng47fAY33PAznHPuu/F7dz+GqSWSpCcWiIxT9eoEms0WvJDiZwfHAFgOADCRMQCAWP/pIl6WirAuFLov3ViTuCwLTsrmSndIzcyrZhSon6dAU3ZO+v0YQRhKd59AbL9foDaxGR/4wPn4+Mc/B9stwferkiwy6QwjqoMT0SV7Iob1KyHS17z2lTjxpLvKjPDEZBntVkPNgVNwUi/M4T4yOr7iMrL2BljvgDrYA/C/++vXAwCY5LOLKEkeE3lNIWfMoQfKtm3H4s1nvQeXfPpSbNp6FHbvbaBWnZDOq1OQ/t+Blzbx2NNOgZ+0MeUBIUHluCesNSlfxjrDw+RQ0yRXAuhHa0LptBhVd6mpljEFmIiu9uAeKpXK4mJBhwGi5500QREEmDzqaJz65KdKrOs5HvpSqLGwYteNAIAa5vpNBwBMbBGw1lFgIVkPpN5T1HHTph14znNejMu+c4U4PCwu9DA1vVUAALFhFpV90q05GjTA4x//KDz+8Y9GTIC0FOgZXbWKVmIAyL+ZGfMxZod5/sEAADKSp8enOF/KI63TXMTc7F70ux1h4I3Ep5auguWJ+B0TBwby+fqZjaByGJ71/H8E/Gn0ac/HTpqTo9O4BU/960fjlPudhLhDxoXSnskyNac+YF4nLDilYWSKf1XQWuglfWzacjje+6F/xjW/3Ilu4iBOXeQDanaobvxap9faAIBmBeiin2xECi4LACDvO9LbUBThTNGE2TxxbER2hlLeghU3cI/jj8Pdjz8aVr8DJ+2h6ttS/FMTgKKbgrUT8CCTxfdRm5xCfaIu4pT8f7JcuAr5vqITVQxodIQiCNGzPKRhCQ/4s0dj4ATowEHh8eQfVWPj4Pqwqaz7FZIxyX5XZy8bDrQQzNL+SCB6jNat9sHGisoDWYeqvaLgCRWNWGCOmi6mYcd4VfFdtOb2oeTa+NnVVyHpdoRVQZ0W5rJm9pw/31jOMcYLK5CMJ8+TGXADyPL/2O3n6IDkIVqHha83MdewAcxeN8Cf+Z1FPkUY08LDm972HgGRUysS9iG1GSgCyFxaDTeYPFFEkORf5H3XYQCY67kaAGA68wdy3YfvaexE1wAARqCnWpfLKbP7O+m0kc+3P69ZL79aDwAYMpmFCSGUE6mDOAJAEICsHTpKiK0kCvl3AgVkANVqNVhXfO0TAgC4jicoYj/mfAD9p8v45S+vx4c+eC7m5xuIgpISodAMAIqp0AKIAnEjlen9+cqrP2fYSVtHOHD8He5oAMD1XREn4i+lSEmqeo5XvOIFuMtddqAo6CtLAMAUFTJMAdchA8DD1z9/Kb78uS+gHJRkBIAHiLCKiOpShGmVEQAiO8L6+HpXIYQAACAASURBVC0fAVgKAGi2yThVJ1cCF6QiCeJLoSHbQikKUAscbC5TsIYFPw87Url5rCi7C6mxjdK/VhoYFsYqfOnZyPXX5IrPICDGICldnkyJLlG3gSBG7qIRBnjEa16Gjs9Nx2CqaKzs3oqCK5PasdPfFP+i9h+VYft0llCaAQbtM4eNQv0VE2LJ4zaZlTkIVz4Ql4N3S1FVRX/nocvPyt9NN1tZfWXo9bsSZEjJYztCDmqOdZBuZAHhrxLEf3rBS1EZhEhj4Nvf/wn29XKk1QlkNvkw7BIpC0DO/5Myl2V9+IGF44/fgXM+fDZuueVazGyqo91uaiXWBDNTmzA/vwDHZ7dj4wCAsCTGTgHV0FRdf+n+s9sg1H5FuzYiW0MAgIn8knil58t0kS+KzbIu9ajLmAAW1yYBAB7U4ncrHsy++EO7XhVP+5tnodVioRdKsUAAwA8CEUhsd1ool1wU/aZcpzec+WoMBvSqJaDQRhx3RS027tKHQ+2r2wAAqnm3ZrK03gF1cBH/zlcv35VLVrJmqHANDQEA25K1In+3fMxsOhL75jp4ytP+FnGfHTpHBDVpwzZIuqi6OZLF3XjIve+BY7dMYtq34CWxAADlUoQeAa5lc8PjIACTTv5dAIexJFtpBCiBNYpDjYstsetkNATWAgAYf5N+H71uTwoIglvtpI9BGMKemMCfPf1/YxBE6JKp4NjCoeO5x84Zu2kyAjA2znUoVtNKOYm5DvujATB8ruglKEtBRc1lTKV9YxlPOONp6HZTEqEwKDy4bkncYmRGU1T2Cxnrse0+Pvihd2H79hl0uwuo1ypICQoum/GVn2ng5THf93G3kuXAzuodutWvqhQ4EluobgNJKluLC1icn0WexDLjTdcjiTvLQvRvBgDA+M4Glo+wehjO++jn8KWvXYGgPAXXD9DtNODbfRx1+BSe/+ynwGIuR1taraEg+1B8/5RQNn8pAECzv1jMpSlqEzP4j69+Ex/92GdQqm7DwK6IDgBFHpX279oMxGHBNn5OcQxM5pvVuTSgBo8GAAYizqyivRTjFBCkXpLrIPIcAWY4E2z35nF0rcDJv3c0alEkHvSTpQg2WXztFqqc68/U6KoMEdgWokoZ1clJsTZkvsPiXxJWjmSaIoRfiVa+ZAI4HjqFRQlFbD7qOJzw4FPRaXVRmpxGs58io5WxaCINe+YmMxsuPAW0a7cJyXmUOroo5evCdDw2HYo4sNp7Kt7nSENLAQB6yFTRFVEOPFhZX5yvrrz8uwJgZnFX6NhkuMbae96AcYyfxo+e95b5AX9XORdt/2wZBzAWdfyd8Zmx1jAG+Dy+j2FgLS/+FfDkoNcv4IZ1vPO952LPXAe5HWFgh8Jw8bxAusXLAQBhaOi7pBw+1r/iq8UXpQGwMbBGrr00VdXPX2kEgOtG8jZh2YrC4pJ8TWmg3HGP9fKr9QAAJtqyJrTVn+iwDFShT2F05tbUASgFFKnXLhODAeJeF9NTU7Cu+M+LB+pQysVrNO71Bfmh8uj01CZ88IPn4nuX/0D8dpX4Fn0VmWQmiKJQIfcriHAc6CVd/kXXuzDm/e9oAIBUvrAUyWxOKQrRbC7gxHvcFW8881WI4wZs2ntxRky8bwmJqhEKXs+gsHHz1dfg/Pd9CGW/JBRqj6iczP5R4IVDalTRV3vMIIpGB0At+t9uDYDbAgDahcA0rWlFRdRdvIVTQbMoZlGrlFCPXFGnlSJSh2FlHagAABHpVaFh7JAd/xelRLpWMrLWBlQvpBUP1bIT5YnsU9nWglV46E/Wceo/vBBtSYSUOJfqC6s5bJnz0l19OaypH+Fx9juAw+6P6ykETzsBCAZuPq+ZcVuugrvil9Fo7bJAq6wVlyYgCr9WdiGjOXbj800qUSodLDmAufdlPqxQAIBWKJRuAbvPxQA7f3Ed3v3mt+O4w47BjTfswlXX3IjZXobq9iMx32zBGVA/Qc25yeGVZ6jVSrh553U4//wP4fi7HIlKxUO7syjJEgUyCVKWorIcjLZ3+wEAKpFWxT5nGQkAUPiP30vsDMc7aNqHVvCZ5QCApvXzdWp8ZWS1KAfWmPALrxPjb7cXIypVxOqngIcf//g6vOAF/4CoNA3bKSEMq0K/5D2jUwAL/FrVQ2txF171yhfjQQ++L/KCasEpul0CJaHyYJcG7YhHo+6r8uLmd13v/NvfOHyg8f7O56srsBYAIGwiGQHQ6Zamx/IWSrLnRwjCSVS2HomXPudF+PjFn8Mxx/weenEqlkDdxjyqgYWsuQ9Hb6rhD+/3P1CzUnhJD44WB+qmtDZb+inG77lJSpl08pdJMvk7O9pB6Gp9OSUcaH6ZhFOpl6+ePpPWStCPD6qCd9M+ijDEbJLiwU/9GyDJ9AgA52uVPgf1bzzNsLnjAYCWFHxLCxDNoBoDF00SanItJqQs9C+//Cf4x398A0rlunT9w6iGNKHitYWAGh5ZH54PdDrzUvhfcMGH4FILIGnJXCeZmcYGeDUGgOmCjbphoyR4tabLmueevp1cNTzVjKo0af/NxgJ6nZZQ/1loigXVMgBgHczx1xgaGOdjufZzzQEaXQcvevmZmNlyFLpxijTpI3BzpPECXvdPL8KR26fRa88hSyj0q84do1XEnSwC6ZqZYgbTbNdFq5tiYvpwvPQVr0eGCrKihMVWBtcjwE8XoNVHaNdkAIgmCGO5ov3THUgBASLMpTIf3geLOVKBIumJtV/JdzE9WcO2ioPf31GG21/AVK0ulm6NuXmErodqqYRuuy173IhRw7NRmahjYmYKA7J1KB5O8E8rjAswovWa+L0tz0eXAKMfysz/bCfGifd9ALaceE8UvViEAakHkHL0T6+R4VpWVvBj9pPKbldGGXg+U49gQM2BdImI6a9x8Qx3gd7tqg42TSdNvabrFQEVXv/Gvr34+Y9/hNC2Ua+U0O915QUU/CPl38RKgq6Li4vSoWWcZZ5jfN9NUc+4aSzqGFOMKjyBAf47QQF6xg9F9MbGs4YAL7UYCgdeWMNFn/w3/PDqXyJ3yiJwSTK4AAC6gWEYAMqiccQAIPNnbQ27USwcvzfmM6wHAKwVh/YHAFiPAbBR8OH2Wmfr5VfrAQDKlc2Me+qGYJGJHlqlFEjjNI17Ui8RCGDUYl3U67Rx+GGHw/r2ly4cMPFWiFMJWcrZGipfDzA5MYVrfvZLnP+Rj6LRaIu4Wa+XCFBA3QAivEZU6mAvyG8rAEAbCYptkZJbrZax8CtPzxe84Dl42EMfKDQ92vdw/t940YtrJpWcCwseJy4W23jzq1+Pkhui6GfwLBdFWkihw4Qf7ChrxO13EQBQFHQVONVRstS2TkRI+N+ktFIAyhrIfGu1FKESOKg4GVza/skBIuWRHBqm+L8tADBaqYKSS0G9OgK5HgBABFHU6NNE6O9OSJoWxw8CYOtW/MGL/g4tzn7mCvRhFSvdLh6WRoFeAHN27gIEgS78ZaSHNo9kFBgeg1Fx1iCJ1hNYUkisgmas5rVcLGvNmOJfGb3oPpJ0wokyZ9LlYZGubL8yOMwuRA2XoAcBLiVSycPbyQf47Cc+he9983JsmdyG711xNebaCZrJAOHMFsw1KKpEOqIqHmjV5Hs2/MDG9h1bcN55H8CePTdjx46t2LP3VmX7RY5Nxu68prpp7YUNxR9ZNIoBoP6ovguTVul46u+zBADQIykm4TcBfJh86wRIgrIUKbTaMirrppBTQoJS3OUcpQrQo+uH48HhKNCvBELPfNM78c1vfh+wSrCoF1KuC0hCRXDPt0Xh33FSHHFYHe9+15tgyYgRhZ3o6AJUymU0Gk1hbnHsSG8wXXAqi08+xGpprRLtANhYG7oH/81ftBoAMB6TzB2Sc0DrTtCKqFSuiep/EFTxve/9CE9/+rMws2kH8swWELFIYhkRKdk5nHgRT/jzR8BpL6BqZShzg+aZEt0by+BM4W46+KaTZCioTET5Z6XuLCtI7ZmxInicQbCWCKCQEoc+3rR8IgCQwClXcO2+Wfz5E58Ie2oTYtdDrO1kDQDg/kYAABhzARifQzZJr1ncI/caWujyO5NxSZ2P17/hXfjKV74lQq8c/QkC2ipC9JjKdBRKY8kh2u05PPOZT8ITnvBopSlkpeh16PJB+1R1HqwEAOj/0Ges+RwaEF4GUKyUoK8ZGzQjwxM7rBgLs/vQajakKSRT6LozbM5mKUiH8cSs/DuyA8fcg2NVAZptoDp1BF72yrPQiS00Wn3Jc2ndHHcX8LjTT8OfP/Ih6HfnkKdt+CT08fsZK2TjqiN7Se8JjniFIRaaMWqT2/DJz3wJl/7HZRhYVcSJi4nJaaRJW0QEV3usBQBwNFBOaQEAlCsAgQARwBNGAs/hDDSL8JmDpl34gxSbJio45ojDcfSWKurFPLy0jayfIPRDlMMSmgsN9Ht96RD2qRUS+PCjAEElgl8K4QQu0kGOTPvUiy0fbe1IARC9G45E0l3BQ4fvW51AOyvk1yAs4YGnPVKNuE5vRqNwkIi9nWIsSPzRGgoCAJBZO/SBV2MXwkaQfHGAPrvjy+LP0mt5KNeXofuPr2U9DCC22IXYXbcW5oQBcO1Pf4KI+kbNJjZNTYqiP5uH3OvGpk/yG51/iNB6kkhBT6o/i3oj9MffO52OxGJjS8fn8t8Ny4ivH4/Fy2M0QUbPpw1lgG9dfhX+/T/+C4VTBggApCw9PAGQzGitalyJ4sJwBIDM24MBAH6dIwCGATC+Pn6bNQCE1UmWjVg1KpFZ0ZTKU4QBa6RQmqX9ThuTtaqMnXBNknWa9vs49thjYX3rixcMiBRxMXHB2BwD4KYNSuh2ejj8sB14zWtej5tuvBWO46PTjmVOlUCBdMXMPOlBJHLji3T8IFsPHZEDZSyBNcHSvMf+vN587NUAiLURKPkEchAwjarXK+h2G/j4RRdgYXEfwoBFH9F8sgBU0u9S3G1gCePCTgrUbR+vfMFLETkB8jhF6PrCAKBAE+ljpJRr7UX5qKb7b4R1ftsZACMAwPSeRwAAa1N2hwcsOtM+PKtAOXRRK/GgCpR1jU0AgNxJdS/UQ3ex9d9GHImlh8HtAQBw9INoLAEACuARAEgyOhBE8HZsx32f90wsknaUs2OmZv6GiB1prSwyLXbWVCC3o5ICJZJU7cOopFIKATc0A2D4LUfKSsNCYgUAQB2tt2UayiE6BuCOd/8NAMCOPw90Fv6m+Ff7Xsmv0qJMpt9EoIuj/0rV36YwVGbhzNe8Ed1GD9XKNC794lfhVSZhR1XMd/soOAIgtiR9VColNFvzmKiXMTe/B6993T/iDx5wH1SqAdqtRXg+i9iRjzgdN+TgyymidBCPsbPbMAD4fZX1n1YnHnZ1xIVXrTA9dzdulybcDhENJICQyRgB5/vUc5WWgIAlQt9U3VJ6+crhng/Q6SYIohqKwsMjH3k6pma2I8/p/TqQbi9BWtspMDFZQdxrotXah+c+68l41KP+CB36L9P2LfLQ69J2tEDgBchTXh12hHSRYNgwAgAoauWaSf6dAMBBLK71X7oSAKC28GiWVN5FPINV8UgtAFpBUYgrHzjYu28B24+/O/7s1Efg5pv3oVadEgu5qXod3dYCtk5W0Nh1I57+V3+BeO9ObI4cTHg2eu0m7MC/DQAw3smn4rR4JnMMi129MSqqAJmiIbn6GloTAOC4m4C1PA/ZCbUQZxnCiUn87NZd+NMznghv8xbEogFA73VFr1ZjAAqgvGMZAAQADAPAAABjZ5Cmm8r4jxTppGuqqS2qsdPl4/THPhWLzb4wK11PTNEEBJ6fn8fERA22M0A/4UjPIj79qY8hDFhgdWXUh7bMcZdggFKRP1AAYGkivHQl7i8DwBKGnou428He3bvQaTVFWM+jC8USC0DFYTTd0lHn7aCi9/obbM1n5KLNRJG+UnUzClTwr5+4FN/49pXopy4mpzah3WqKxsq2rTX8/bOfBs/uwXcSOFYffeqwuOGS2Kq+oWL4cR/HaYqpmW244aZZHHXsSXje81+Ffhqi0yPjj4VvsmEGAEfGUmlg6KJfBJKlxaSdonKUXAtZpwE372HrRBnH79iKHVumUPZtuBn1QRYQWsp9Ko0TyT1LYUnYviw8GWs8FhOTddSmaiicATpxR7rvFKNle4Z6YPzeLDaIAYjrhfZspyYBbQEzx0XMvNf2ENbquOfDHg54IbpOCT0nGDEpBLxgnquEFC1akJvxGVLnkYvxn7gfOg7iDp0m+ONGVqZqMyzNBw9yoazycjX3P1rLqh4iI9JolbDzT7r/NZz7b7fEnaVeLmNxbk6KdT0LKiwAM89PKz92/3mG8zlkF7M2o06AUffn/7Pgn5ubw6ZNm6QIFBZyqSTPXT4CsHw/q79bcLwQ/dTCz6+/FRd+4nPI7RIGdoR+ShYnXbUMG1SV/csBAK1lverlNYDySk9Q9draIsRr5iZm+EKHkJVGAEx0Ua4QagRg6WP15t+hWTPLfvo6+dV6DUgR3JSRsoEI6SonDtbvHmqVSOIAXVlmJuqIO20ZPyFTnQfRPe5+d1iXf/ljqnQaSwR5oQgEcHNTcKvbifHGN74F/Zgb3UMYltDn/E6aiqrgejNMhzLBHLeJWL7YZM7lEKo8cOlIV3KQY35+LyqVAE980v/CKac8ALVahF63LQmS6v6rq2CKMSYFbgFUCg9nv+UdWNg7DyS5sAAmqhMCvkh3UtuimMUtqK50XI193m/HCMBKAItCbo1VCRESpV6rUGBtt8YCs+BoRI7Is1EOXJmpinwHgTVAYGXaikUryC5LMcQH2XSyxwo5QUP5s/gzN1rkiGODrdgzpQjZIEdM9C2qoLHYw/EPehCOPePRWGDQIQBABoD2aZbuMD8bi2Dfl6SPB5pm0auZJX62seBm5vrGU6bb1PvjmgBaoEm5Jozs68y+kNdqWrGsIj3rrjrXKvA3Fhd0J1slNsKyGPOTJ/AxOTmBxcY8Qs+DxwIhThHUp/GViz6Fy77+XZoG4bobd+EHP/oZJrYchm4GxFQnZoGapQgo5Edae58HmIOo5OIzn7kEWdYTloGwjMSCRm8iMy8oyuD7NYK2X7HcaBwoFJW/VDGvVP9HXXtZn/odRT/FdbUKL226+sr7mpHS5ahUX2Z/VcGv4pER7OHvnueqv4uvjodthx+Ns97yHlxyyRdQqW5Gt1dgZmYbfvGLa3H44dvEYnRhcS8m6iX04wVcfNF5sKw+MyVO4epukmIekPovmdIQAFC+73LFNABwsOn3gYCs+3UTlj1pvfh9qH/+Rj7zgbxGOCfj9Ey+WPteG3svAf/0OAAdQRgrmORxXCgD40+C6ckt+MRFn8LrXvtmVCtTqNam0OMZwkSdDKluA39wzxNw9x2bUEWCvDGLqVoFnX6sLJ0ITruuvC+BNf5SYmcjK6nbfq/ROtqf73xbgF6J4nG/CDBOlXFWyGEJu1odnPyHD0f9mOPRFxtAF5meMVY2uKr0V77bG0/ixotm8x2W5kKrvzeT306joZhPch+N4KzWBZGujCMjlXQKYqHuOr7udDq45ZY5POkpz4XnVZWdqGbAMfarUR+6yzDexpiYCHHJJR8Vkc8BR30G1Gpih47F3+oAgMR6DQ6Y3yUP2c8zb/x54/mUADfSkChkTK3TbGJ+bhZxryOK8XRDErspbauqOQe/YQBAgSh0sXvvPsxsPgLdvo2FZo4Xvey1qNa2CruGe5BNnLg7h3e89bXw7Q5QNFEtWWgsziMIKzrGGshOnZPijiWHroNunKFS34JGM8d1N8zhne8+D1PTRwhI53p0EzBNARULuO/4izRwFnTj54UB43gvOHWX2oEI//H5cm6lKUq+h5B5Y9yGyxEHK8NRWyZw0vFH4vCpKopeC3nchkfWWNEXBh4BABbdSnaf908JjpbLEcrVMvzIQz7IkFD0zy5k4kChf1zPhBxUbjAqGHXMIkuBRQqpyLBFGBCuj6OOOw7TJ98fvb6FolxH4SgGw765eUxPz0iTLPlV3RE4LvWEVZdf1OcHyO0BMlvN3mdxCt9lnOJootJK4e/8u0db6GHBt/ykG5aG+xO6VnkO7XgDJP1EAH4yIDyXwEUubFXGqKTdxA2//AV6zUVErosioTuS6sLK5+WF1Pau/Ozm/vL/zOw/QQCuA4IEim2aLgEEeJ+YZ/D1BAjMNWDuS3cBggXmwbjO1/P5ZHz3Y7b6Q8wu9vCu950HK6iLMGCckNlaRpYkehzUjA2qppERATR6Fxu/iMP21AG/hWGormcDaMAOAQG4znTsGwEQB/yjf20vWDNOC4Cua0qRxjDW4gTV2YQcoFYui24a7aJ7rSam6zVh1HD85EEPehCsK7584UASWhH1UfOoRtSO5xoPrDAs45KLP41vfuM7aLV62DSzBY1GC5VKBVmfIoCrp5GHOoFbDwBY76Abf/2B3lXFgOQsN9GXAZKkjQ+f9354PjckZ3TLApKozqWkesOZdN4sAgA1BPjIBz6MG35+HRyOBPQpGlISmrMgq2QA6D1iMPRxDYARqn6gn/7X+/z1AQBFY9OqOBoAUCqpFLDhnH/Zd1Av+aiEHnyK0lHYxlaq0JKAjV1hk7YpAED/r/HT1ut1fxgAa10lHlLs3FPFmjPXSaEAAD+sYHGhixMe+hAc83gFABSJEn80tnGKskMbFiby6sBXdHRN/bcppKW6x+pzml22FPBZCwAYgij8vnpm3XwfA5YRyRe6nk7UhD7Gbn+iqP78s9EDUKwAk+iqd8rTDJVqGe1uEwHngjmf1+mjZIc4+63vRmOug4EV4Ls//DHmOn3YQVmKf2NryOtB/QTSXIsB1fAHeOpTz8AZf/2XsodEXViEBdX+MbfSCF/dHgDAeIqvuvi5Ev/T1H11HUcrQeEm6oaISCKvndiZ5cIEoX6AEk7UM5pjva8l64niWRT8IQWQiUQGROUpUQW/eec8iiKAZUXo9hLU6xPo0UpIbJf6SNMWznj8Y/CXj/sT2NJFYqHGgX9jy8TPRwCAAK1hABgAwIwA6LV1EKFgvfh6EG+ti6rfbYbCegCAWH9qgMBhgR5GSiOEll+2JV1x2vaWwwr27V7A4x57BiYnNmPP3gWUyzXViUtilO0Mx26u4+H3OQlo7kOYdSWOkrtme0o8aim9f3+KamYfKuruz+O2AIACxLjHqfHC2J+S/x6VsKcT46QHPhjTJ/weEmoOEQDQ+0hmjkkzvh0AgJU+94EDAOoaDAEAEYlT70ymH7upLNKZT9Hit9frY8vmrTj3wxfinA9fDMet6FivRDmZiwnZuaBfcyE08TPOOB3PeMaTMD9/K6jnVCkHmv6sxJv5WIkBcHsCAMuvFT8lYYuk10NjYQHtZgMZCxyx4FWjVEOLQvUJhwCAyYTu2PYFcywKp5bRbNNetQY4Fbzy1WchydilJ+GcnugUZu7hsY9+BE572MmY33Mt6lULab8Ly2EDSF9/PYYorhjcWSxYuQYKC2E0iZtvmceRR5+IN5/1Xlx3wx74QVlYng79uvVImCpeM6UPVHAUVAHEBqAzxZ3kBWQQhBVYri+iflSVZ3Mk7TRhJT1srZdR94AjN0/guMNmMBnaKLoNDHpt1UypRGiycCQ4TTiHIr65so6lR7jveyL0HUYevIDWfhxzTMThh+KUqt/NpoYaBZZzeomGEN+SwsjUJlBAANkAfdoITkxi5qjjUD/pPoipmRQEmG00sHXHDuzZOwvfC3nl4RCM0NoKclVt9SsVeoCFyA3R78WSg4kds2YqyZlMBkafujjLY9R4vNqfOLdadOM4pyXxmGs+p8pxnoBkRY9xMUvws6uvRHdxUfZJyOtAGr/jyK9u3EOj1UGlVpPCnUU5u/y8tyzUWezzvrOzz1yC8ZnrwgABZAzs27dP6jCzTvhaMgOEAahHAIxugBEQlLWjgSZmpRTB7KaWCAF2EhfdlLFYr2vTNJNKU103gbh0gLsTANifk2/jz1kPADBHr9LGXAoAOAQAKmVYeYaS5yFut1Bh95/jvFmKhzz4FFjf++L50gBVyIjuouoihDMiTCIJACzMt3DmG94sc2qOQxSKs6shCkrX/jcGAEh7arcXUS55OOUh98dzn/dMoTKHoYcuZ3TEBmkkumM6cBwbcAsLNSfCpZ/8PL71tW/AZyBNCtiFJUlDr0eRMwbPEVVbSEeaBqmW1R17hO7v0l4PAGASI0mBLtiVbNlAugkWg6qVoxq6mKqEqAQuXB6wWSKBVo2hmKPH6Mao6yIU7SVph0rOBFE2r9ngGSAAAEc1+jF8zv6jkA6W60dotvq41yNOw9bH/DHmWZqxSUvvehb27Lax8+/58MJQuj/me4vyvJxtCpAzdODx+7w/DADGaula83qOzaCb4lXYB+KswClg7ShB8C9NQV0LQ/d3RaVVsVhkn4+JA8odYsLg2NIZIPodWNS2GGDhpr1425lvRxjU0e4V+Mp3vofKpm1oJRSwylAtV6VQlhiDAmneQVSyUK06+Pgn/gXFIFGODtJt1xtAPogC0xQocfu4YJjbL59Ee3Qb8T/1s/jVFcVwuFT0TVAJtlLnJWAyLvhnAL9x54QlIwBawZU1D32TS5UJfPd7P8LLXv5a1CcORxwrpfBOJxaWhW1nWFjYhempMvK8g/POex8in5+J9GkW/goA0D2/pQCAqHXz+il6qmEAKGRpgxvgADqJ+xsnlj/vUAPIG/1ct9frWEQZkE/9vpQBoIymWBQ64gDBrg2tQflcsQd0qTFhwbd9lCe34CXPej6+/a0rkOZKJJBxNem2sbkawo0b+JvT/wTx7hswEwC+XSCslEDBLlP8M16YjqMCt5Zqstzmex80AMCGg0qKuaW5egs/wFyS4eh7/U9s//3/Kd1/sgCWAAAi9squ4MExAPa32F/pfgsDYLEpXU+VVGurLK2vwdggc7keGRtkBCZwHOYFMY44+lj8r8c9/i1+ZAAAIABJREFUCddePwfbLSsGkYn93KqcpR6kCHwLrdYc/uX8D+Goo7ah11mAZSWYmqxJIUBdmUMNAKy0B/ndSPf2LQuN+VnMz86KDgAZAVIMaoBGnR06RdRsBMNkU9f0YPgbB7sLB+h2O0Khnp1bgO1GqNQ34+JPXYr//OYPxa6PFmn8hKHvYLLm4Y2vfTH23vIz1KJMbFgznSNLF3w4kaeYMdzNHAuMylU0mj25z7WJw/CDK6/BRz7ycVFgL2xPFcda3Z2FHDu0/Lvp1pr/I0jHPclCUQCBIELKXJyjZizH8wR2FmMidDFd8hHkfdzvpBOwbaKECd9G3lkE+h3RBODzewQbwjIyAkjM+Qlcs1D1A5TLZZRLoYAA1DDmKEouuQK71uoM4dld2PSMVznWOABgagJ+XrKW5FQiy4AivmmmBK7LddztgQ+Dv/1IAcET20LAsaUkkwbjlk1bkXX7AgKoQnMZAMDMgGGAI4d0R8kyXUAr6vwQlFsSo0z2pNppBycCZ1FGBWEYCUsk6dHgMEfoWkh7HXQW5/CLn/5YctQS7ZzzgTRMA2qoWEpEkeCLx9Frm42QEfjDe821QECAv4ubkIxKZQIWyP5zHGGJ8F4ZAIA7wqwfAgB8H8Yg2WnazcWIufK9+FkKijB6VZxz/sdx7U370OmThMWGA5lZBHfMBjY512jXqvt+MPtw4/fgTgbAiP66GgBQLZckFlcCH2m3C59jx3Es4oAPOeUUWD/9r4sGOecG2O2jYrXYbVDZ3BW0WrynObcTVvHRj16EH3z/R9JViilaxWJmHfrdoU7g1mMArPfzD3bpRlQw73fQ7szjn//5A2QvIggcVGtlQecowiUAgBa3M3RmBQAAZSvEVd/5Pj5xwUWIbE9AgbSXolapod3uwCFFWN9noYHqQGtGAH4XAACFcikGANEoU3QJ2FFk8O0BIneAeuShHrooebaox1sDJTZkgBADAqhSVQUWw7xQk0bqEFECgQbNNEX2ga8EAgDMztn19QJSVOlLbcP2I3Q7KR7w2NNRfugDMMuDq68YANxXDNycm5ROnnT+VTHOhFYpfqtZf9UJGn2/8aPLHFzsMix5jNmiyHcc2tSpWdvhdjWCd1kie5+HhHjrchZXK9UrSMXQ3bW93XjCxllWh56xGZIBOz8FIh7ito+vf+aL+OqlX4PjlHHN9bfiRzfuRHXrYWjFiYhb1rhRRDOQXXI6aQCt9l486cmn4+nPeKIo2tOqRLpnUryqO6iAZwXdiAaBkqjZ0GNp59/M9bPzr+j/siqZtIqKv2E/qHRHElsNmFIMSby985FTgJlJNMAB45RxABD2hwBBpG/HMss932xjy7Yj8A+vfD2+/NVvo1LZItcuTZUdD7v/5TK7LV10O7N41F88As98xpORJx0RGVXFP9eO8mU3DhVDBsDwxpvi3whPGevNDV3C/aYSb+zdb+srv/x9DjUDYaOfe39epyKUsogUMG4FAICJsu2wmA8k0WSyyLjAxJrnteXxzwUCuvTYIX5y1TX4y798Eo6/60lotGLZX1k/loIgmd+FZ/7lnyFKFjHtUaCqQGWiKmNmaj3rVG+Zrs7a32X/d99tGQBSRojAaMAiQWzVHKSOJ+rg00cfi7v8wSlIyQBwXMJcSm9EQHDaHRkXnI0DWKsBACtdi+XXgQBAt9HSY1Hc3+MAwChuM4+i/kuz0ZHxSRbtWVbgMY95ArKiAserqPvPuCNsQQXUkQEQhWSCZbjoY+fD90hZt7G4uE8YAEIhlhGA1UUAD5YBYL7z8utkAAC6MezddSvmZ/fJdeDsP2iJy8JPzOfHbMJ+4wAAAr5KUZ5d1Fa7CzeoYKGZ4My3vB+dhDbMtLoGosBHp7EXb379S1GPyEhswXMLpGKjos4nEd4bLhJFmeb6JsBGZ46JyU3YeescavUt+MIXvozPfP5LqM9sR5Krwo6fQ3SAbDVWKA4ZGrw3ea7ZQ2K16brIbdpQszniwWGHvjWPbZMV3PO4o4TuPxU4CAYJwLn9Xgsl10GN44pJjH2LTQQzWxDLFIdia4SBL/ag5VJJ5ohVnsS1TbV9sgXV+uQ3I3BNOv9yAGB4PutrIc49SSo6Ny5Fji1bcoDU8eFOH457PPhUoFpG4brY02kjmphEkxomEzPICJoVEBYAP0u+ZATAglNw7nkgQAWvTbPZkO/C0TrRItB5wqhJOc4G2HjxaXJOjnWKY1CeCOW6xPZ/1sfsrp3YvfMmDFLFzGAZnSep/GLxz/OfAG5QioQlYe6vEQPkd+G/EeSjDosIvel1QXtfrg/mbCzy+TAjAFw/3JsCvGgbQD6XzyMowtcoBxdH9IfELtsLYAd1/L///A6++NXLkFsRgqiObjdRo1nLGBTs/g9HAIYaAftz4q30nI3fgzsBAFMYqhJiCQPAViysCgGAPENIwf40FeY0GVsc1z353veGteeqSwdMYNn1I11GEllSpTlfIEWZ8jVn5z9JCrzlrHcK5ZBdKVpx8SBb67FeAX6wCdwdDQAQXQl8G1u3TuBNZ70G/aSBIOD1YgCPBCGUw8HQ9ET1nsRLzq4DQe5hzw234P3vfC/8wkbk+Eg6fQEAZG5wzAZwCQCgkbc7Ej8/kC2/GgNgKAK4AgDADkORxtLxp+Vf1ef1UYkrUVVPmttm/alOkBJF1Gt37AOqHFf10xSb3GgobBwEFjeHTHWwHM8WBsDA9WC5LNhyPPzJT4J173tgHwv5lP67vqDhZIVQ3NChYitpd2NpgzrgFSCgNAGWJtjqbyPWx3IbPylUTXd6CIPo5F5/b3rDGZX6LI1FNdSgz4ZuSERdLHnGvL9HyaBWsx/YiDwmSCkyJxVP4ICpQbOL9535TliJg3a7wDeu+BF6QUnUvDPHVjNsHPUVaiz9kBOUq6T/NvDJT/4LFpu7ceyxR8pMqev6ysaO9kbDTjXvoWq35Noh4UDWonmuuhwaGJHuvypGmIgrJwlV/JtCTV43pj8gHQbuZH5/MfFW4KnCctQogRlVMAmImWRQ/27JHq9PTKGXFFhsxvjf/+d5yAofcd9BFE2C4D27vlSjZvd/x44p7N17A87/yPuFdVSSJM0U/or+r1v9OjElA2m8SzoGFMgXGgkEbuga7ucs8UbeWy7377BI4foAAGm3AwQRabglKf6Na4XqlhdwAjpCxKh4JTTnmti8+Qic/qi/wtxCT9SdOVZCtN8fJHB6DfzFKSfjXkduRiltoewDTuCJdolJOA0QYCjJ613/A7mvqwEABNwIAFDY06L7jeUgdn04kzP4/Uc8UgMAHAJTG1ABAFqPRBgAG38cagBAbK4GBGkgDIBKpY5qZQKf/ezn8La3vx/5oKoZAMoRhCFOyFmccR5wVreNh//hKXjRi57D+UBM1CPMze0WD/GACX1KevihBwDG96LJ2eTKs5DcdSsWF+ZljMP3XQz4PehLLqrUzCX1/fmNAwA4sx1KF3XTpinZR524j/rUNrzz/efj8h/+Al60Cb0+XRscDNIuHvOnp+CRD7sviv4+2FZfjWcKi4oAgMjv6fCrCme65LTaLUxMTonTC/djP6Goaxlve+eHsLcxQDbwpfBnt5fXll1b0r6N24bp7rJ44/8bajgZF3G/i+3btqAxuxtW0sUpJ98Ldz1iG7ysi03lAL35fYjoAkAwIk0wkC6/6h7TZljGa7g4qacUeKhUyjIawAKaxb5Y4gqzTY8KsjGhb6eSDFAaSuMMgHFWB/cXGx1JP5Win0AmcyCKmeZugPm4wPYT7o7tf3B/yUPiIMAcQfHJaXQ7fYS2D7fgKIBmKY4BALzuLjj+oCyJDdNOzf0PpDGjjtnxov/2AwCEAUqB0h6dCHJUowDkKS3s241dN10vv09USxiQ0ZFmUviTMcqcUaxcPbIhEmny8R4Lq0uaMKrYl7FQ3dHnv5OpYkYEWNSz828e4xoAwibSAADfaxwAMJpFwi7otJH2e/Cjioj/3bRrAR8472NwgjoK+kbkXM2jBpD5WXcCABs/bw70leuOAIg+hk71hDWmxnNkDMseYKJaBbJURnNdak+QKUNbScfBsUcfA2vPlf8m4VlRzpS1h1qEOfKCgiQB5uYbKFcmRQDw4k98Bv/30i+hVpsUZgBtbdai0ayXQBxqAGC99z8YDQB2AAh4z83uwhvf9Grc5YQjUKk46CcdNRfM5KRgAqCEelTgZJJOP28FALiJhbTVx1tf/2YRT6v5JeR9UiJ96eyI9uZKDAChY+vD50BX1R3w/PUAgJVGACTByBPUIg/TlQBldwCPNmgDIlkDLaRCMEUV/UZEUM3M65ECLRw1RAsNADCmx7DRy6GsdlTnhpK1CRNpCmcNHMT9Ao985jORn3gcZjnrXwTwXVLq1PwukyP65OYJ18KyDtaYJsdtP9v4QANr4vEDTVHVxwEA1YXRlat0OzJkRONZ6OapFJYK1R99BkVnVft6+f5ZkjAPbNg55W4KuGXSGBOUbAtXX/Y9fPTdH8bR247Bz3+5C5f96BqUdxyJ3Z0OrNBXXaFuD7WoIgr35UqIXXuuxTOeeQb+/vlPx/zCraJoLx+9YGKl9pCJM6rzrrptuQCVG+sAjgMABjWn9gGTHSmNSdGnjzXBGJVT6JEEVZjyJzNeiiWi9jLnZ1M0alVUCdAkrBatIyC3a3R9+Z04/x+W67jgwotx7nkXIoymECeMGRHywsFEfQJxtyFz/93ubvzJnzwEL3zh38q9E/tFmc+jAKCm9yuuv2ZNEDgxVpd83mhUQD1H/f9GH+vF142+r3ndoT4/DvbzHczrVwcANF+JnSLXHwIA1IORzj/ZKSJoxNvHGfG+cpHpsRM4gUsv/Sr+/oWvxLbtx6KfWdK9TFqLmHBz3HPHNB7/iFNgNXajEljopbEwAEzBbwo9EwPWHQE4gAuwMgCgGDeh56MfJ6KJ0isGKKIK2o6HB57+OGTiAkDFc7UJRwCAYQAcwIdY9tTVAID9eUfDABCZWRkRUs5InP8eq3qFSalcQW1UynUZqXz+81+IH175c/TTSHy3hcJcqI4lMQNbRM4yNBuzeMfbz8LJJ99T6P8cCeC+Z6edHT2OU/26AABhE4zZPXL0rre4gOb8LDrtFjwqxlOzKE+FebYyA2B5vN5o9N6fO7TOc1iw2+o8ylJl47zYasIJyrjyZzfhPR/4KLzSVvQzghoDlAMH26YDvPDZT4aPJgZ5R4sU8bY5asRPM9XU/WeXnGMfFpIsEdHOUrmK2dkFTM9sxbcv/wnO/eilaHQKbN68Wc5k48bFgs4IvvE+G4q4UXcX5kIaY7oW4vqf/wwPuu898ReP+EMkjVn05/dgpuwjay/C5XiNBdHnUeOKqawZOk5ElTK6SSyUfse1USpHqNTKCCNfagEW1bznPNvYExTGLxen4P9yCEsra7wxNeJeqmtPYFyp0nOEgKK3fG8yHakNECBhAe+H2H7S3TF1wl2RlyPMJSkKh/GAuk9lYcWSLcv9ZkQAqQPASJB0U9SrdfmcqWYzsrPNsUwKdIsuxyEEAGSajjP7vivWkM25vbjlxmvld4oABsoWQTr/vusjCiOJc2RQU/zZdukEpfMNsVYdsUF4j8lMYcwn+GNGQJg/ch+yiKdjAIEAM7rFfzdiiIYNwHrOPPheRieB+5TaEY4fIh0E6A9CvP3sc2W9d/tsZnBvKABAxJ91mqUAAJUzKNeDg4Fg72QArBWl1gMA9LSZIiGxhhfB+aUAAPUn6KRGAIBsFAJSzKYrpTKsm7978UDZ/liwuFi1NRQ360D7DO7dS6uJwzE710Q/JgvgHbKAO13O/ZKCsnoCfqgTuPUYAOslqAcLAHCmgrS8c859Dzq9OZlj7vaaShl9sQnfK8nhQPq3qiCIthKtJCoD+JkL71dezm98zRvQnW9iMqpKLk9LFgZLBgdJ6/Wo7nAE4HcIADAjAEYDwIwAMLhwpqoWupiIPFQ8BQC4BAF4aFFV3XQ3WXRpFoFkUMK4GBH9ZYZMRAC1wv1wHEBXdhvIJ8SvVgKhEOLQ54EZBOhnEB/VP37ec5Edux3z9M62QkRBGR472mbMlwq54jSn6L/DJFx3kCXALpnBNcW8/l6CwK8NAPCZxtJORP1Y+HP2Xqx6SKNNBC2Ue6A7STysRwXAaMjiNiCOAAAuEnb0JwKkSQclGzj/7A9g9ue3oOLU8K3vXo1bGl1Ym7ZggeAisWXaiXV7KPslxHEhCcfA6uDCj30QUSnDzKYKdt5yA6YmJ1DkBgBQnezhCMAhAACEBaHFD2UMagwAUGrWKs6JTgOpmXp0yhRN4zRDAy4YRsUw7R1XfOf+90MkaQ7HL+E5z3sxbto5i2IQwnIqSBK+yhUAYG72VmzZUsPNN/0YH/nIe7F1W1V8XrMeHQd4Th8IAGDcArievDsBgA3s/dvjJWsBAAbErFRrMibE4kEcYZhIC+2YxwrB4UyKQc7K1sIa+m2KzlXx8D9+jHQW6Z9CleykvYjpANjsJHjBU/8KdmM3QidHnMWcR9HMFb2+Nf1U2DHraQDoRHB/rsdqAADjEAsU+mH7QYROVsCqTmBPr48/PONJyB0PMUcADgEAsNLn3l9QgAVJr9mBxXjJUmgJADBiptFNqWAR4wQI/BLa7R6e/KSnoRtzRrwsAAA3cUZLUyqIuwRkCCRkqNcinHuuYvuk/Q6KrCfK9RK7WVuwADmEDABzz8YZIYY2bxc55nbfIvPOHB8TVwAK4LFbPOCyWjYCMMbQUzmjOrs2Bt/uz4pb+zmDAS3sKKhYQbs1i5DX1Qa66QAJIrz6zPegFVNlv4wit2AVCUK08eLnPg2Hz3A0rYvCZvHG72kAAKJy+qSwWLiR4VXB3tndmJ6e1uAdm0QZcruOf/7Yl/Ff375KVN5Z4ImjkFZqZ+FsOruGGs5izlC/p6ohegs78aqXPA8n3vU4XP/Tq5As7kXanEO8sBdT5Uhov9JkyCFAM2wfaW4hFVYdmQ0pfA8IIoITIbyQRSnBKHbVc1giRsjciWPBLAhtYbWyYSMUc44GMH8wY3m62WDKOtLjOQJgGgrMaU2D0ed4rBOhCwst38GJp56CYmYKzuQkbpldQKlUhzdwBQDweP1l5GfkBCDqTxkwWZ8SOjuvHQWJqevQapE6XxNxwJHejUTNJeDcWrXLeitMRkDzgcQuz+GURRN7dt6Afbt2MoFHhbpQcQclKvfHiXT+KTiZZwMRAuUoV22iina3o7RCfAquh/Jjed95nYw4K/+t0WjIc7hWTPHP5/DvputvWAR8vhkhMaMARtPFjJX4HusSxqAClk8nhjI+fMHFuPbGPaIhowCAkcvrnQDAeivi9v//gwUAyDSuhAEsskryTEAAh24TBOfIuLv1ik8O1OYU4xnT5tIiZNz0FEHh3FkHtdoUwqCKT33ys7jo45cgTQt4QXmogqo2k/mlk5ShNc74xRmFfPUFN44grQcArAdArHzL1juS1OdlyRm3G3j2s56OB59yP+SDLqr1QDy52QEU6i6DpUwAsYAxAYi4aa4AgIEriulv/KfXobFnTgAAf2CjtdhEOSoj0bRAxQLQu1HPQ8mnVF5uw6+xf598Ywt1Ja2w/RUAWYkBYCj5ak5RMSZM11l9q0Jo/iXPkjEA/h5aFElM5RefI4mxmaEXFwFl3aNo9Mpmig81D2/UARQYINN7YyJ3w0NMpyUj8re5qkpwUNndKJsXIuyFbaHj2ujxkAzL6OdAkg3wmBf+PZKtk2gzsDsVREEFFsVpWDyqhQHYnhLC07X9eJfFqACP7pb5HDpRN4eZnIx6nthY+KmqdCjmR5o6lT+FkimqwipZowUQ16p0sWXeUHe5tRaDWVuqcb1snxYWKlFVqdKWfTQX5sDj62XPeQHuceTdcOuNe3HZFT+GU53CImcWKxU02m2UKXxIRFyEzSLcunsnnvikx+KlL3sOev05xP0GjyVhSbB7NrSy0wCAmUvkV5TcZIMppNo/WueA3YwsVQI6dB4QoUbOFyoFZgEADLWf7Cjp+qtxAQVKqC6qAU7MHaJA4lAd3AgXDtkVitnA6YH5xTae9vRnwfMn5PB1vZr8u0qecmRpB76X44gdk3jXO89EUXRk7tCzPY3Om9l+U3gYcT/xaxoqXox0AkzieicDYGPR0LxqpYi73nlmYpI6D9SYNKOdmd0hY0PFr+mZTcPRJolnOjaR6kfQsUCKeq0qNrLVqCY6AHZQw8tf8kr81zcuR2GFcNiB7nYx6QFRsoBXPOspcLq74RexKJCPd3VlJRsdlv2y0d1/9shtAQACn/xCZAC4YiHnhwE6LBrqk7hpsYXTnvJ0FAIAUGRVU93pAqDzCqNGvTSxH3KFxmLDKIbrq6667bp4Ho9tBwYAtBUAIPoNSudDtAA0QKmsFCkQypEuFo0+dt68B3/7t8+DZbPwL8FyVNJPwThFtSaNk++T4P73/x941ateipjz26GLPOsjCn3EXRY2vFkjWyuTLBJMNt9Rna0jfQfzHPPv+nBcYQuoA8ncMzUSNnJtyGkPmWfYfeP1otOj2E6k+4uwi7626povvfLLRzY2Gr0Pbteq6+Og28tl5t2xUjQWZzE9M4W0sBEXId71vgvw8xvm4YWTonZPSnc1yPB/nvo4nHjXw+DaCXLO18sq0zoA8vvYN9ZaDpVqCQuL82LdyAODrjG91MdCt4p3nv0RzM3NI+RILZkG5aqMhon4YBgIVZvXP4p82SPdThMzm6ZxwrE78NLnPgOLe25G4AxQsge49dprsPem6xAWGSquA4fgMllyBTvNVIuxkVsE05T2TuRlKEcuypWygADKDCAXyz9ZNwQAJLdgwe/JOk5TSvo5cD3mtFpzZtiQGrVdZHnycKTIraa1kwGpROoGiMIykjhH5rlo+TbsLdM48WEPRc8P0Upt+GEdFP5wChuujAAocUVhAfC8tiigWMbcfAuXf+e7woS6//3ui5mpCSzO70MYMu+mQK62Eh5G2FGdosZGR0Xu+HpdqS4Zj+zGBFFo1f0Yc3tuxezuW9BvN2VENXCYx89jZmoKSdxHq0UdnwrCIFKj0zZZC6n8LiMZY3R/FvoEgggMkPZvgAFa+nFkRWwftW0gX0fwgzkJQSMDBhAkYG5GtwA+l/mdsIb6fRl3icJA2GG0oyxPbEK/8PDZL3wF3778KtjUJYGvUubhWIuqQUT3Um8/gqAbr9+W5rMHuqOXaxOY149OV5WTqXio6gsBtLXmjYpt+39+Hejnuz2evx4AIBpfcosYm80IgMrthXySJWL9RxYAtQAc6mNwvMS2RaTe2nXFJcM1bbpr6h3VRSNyLfY1totyqYZ+nGNhoYHXve4NmFtoIyno30uKD2SeigGCSL7rOlKLqY6roabqxSTVjr75+6EivNKBbBb0+IG20p/X7/AvT9bGC2q1MY1wBr8TUbharYrFxQVMT1Zh5W2c88F3w3YKRCUP7e4igpAzPbZsXAY8qjRTR4EbSQoaCb6MnQWcosDEr+YC3/baM9GZXUTR7mEyrKC90EAlKiFlcSZjAKONNwRq2IG2OTukAph8cn1ojxafOrTloame/JsITjGAaG9y2dQrUXmWzfiOgwByB9eWgFhXJGyoS6ffeJzgzkK7WimL0J94rNqW/M6FzV8CAEjgHHXEl6YT45RFpeKu6Nfqz2JjQ5STl4aggggLCldTZss535aIhU8ZrXYbJdLX0x4C5Og153HYRIRsdiecegX76jOYtyN0YhthuYaoWsbpTz0Dk3c7Rux6rILiNxy6JUDBz6EO2IL3zyj+6yJbxdRRMWCyKLUjFUiiDioCCYncQ3p7qoxNdaZZ8FNFv9elSJwBPlTxrxIWJS8oqtuqutdUdzNvotaH6gCuBitxRKMQJHFqahppo4MvfOrz+OZXv4Vtm7fjW5ddgb2LbRQURYSFXkaq4xYszs4jtDkGQSujFEnexSWXXASP9lbVQBwAKHpXKjGuGLG6ZZ9huG03PgPMd+S1IyOCCa3oIuijTTWvlMLtMK5otW9V+JMFQGqkKkuUxoeQk0f/x7VEvQqfyZMaC6B7CtlV1DZwnBCDwoPtRPjweRfikk/9Oxy3JjPBWWbBJ3U76aFSYeK3iH17bsSHz3kPjtyxBXV2f7ptoZeOMw9GkrwjtsiSFHwY280FPDgXgNvjkPvtfY8RaKm+g7mmS1Q99NcbP2dG+iOM75yhFW0Qz0Oa5fKLc/+1Wl2dFUs6pwbw4o1UXWLu5dAro7nYkn1I8VjOMp9yysNRLW/G1pkdaO1ror8wj2O3VvDXf/FQbJ3I4GQt6ayJ//ev8TFMasiMsyMNStKuK4Fl58gcSl1aaMLBqWc8RfzY86iGgRsqZxzbRuRzRE6JaM0tzIkDCc9cuRYhLfL6SJMcrkeGotqXcof0mIz6nft7xOxZ6xIsPxslNg4oqt6W60eKuDpeVPGrRnIY40mvdkRRu1yeQrm8Ca94xetx+eVXI+6xeOKsL7VQXLSabQFzejH3dYa4v4izzz5L9IWmpysiCsiOKoVRHYvfn0KQqgO72mMISi4DdtQRo7zVRVfCAL7aW9ocQQ41TcwoE/lIai4L7VYLncYCOgvzWvl/6WcwAOjSzzVaZ2PR59e48pb+KJ7/bliS7nEetxF4DspRhGLgYr6RYd9ihje85QOAX0MQVcUxB2kT0zUXZ77mxUh6i3AsgsEGuIFQulXRoex8TYNBxQbmwiMNlhwhOv0yrv7pTbjggo/DdkKUKlNYbPZQrU2h040FXE7JIqhTuK+FdmsvTr73iXjUo/4YRxy2GYOkK6MA1qDAZKUE9GP8/MorsbjzFhxWm4Cf0Iu+K7P/1BEhT72Tp+hKd9/CpsmqdK9Fb0DbESowSyWU6s8m31CNlfGiSYHby+/ySjn16Dlm/9uieRWgX6SYRw9pPcLMCSfg8Lv9PuzyYWh0mJ+WZI+iSJAXfdjuQGbm213pwu0EAAAgAElEQVRK1U9jVzvAWe/4EBpz86iXyij6PfzpaQ/FI//owei29gBFC6GfI44bEh8oqEoAIy9sBGFJXJsMAGDyZ+GV6sLWMKBSshdpz0jx5kCNMfBnBUUfJQdoLizg5uuvx/9n70vALCura9eZ77lzVXX1RDMG0RAVUSKOERWNJiI+EzXRmDgkJj7UqDjggIIaUEExzrNRoiLGOD1N/GLUqFETgggalHlouru6xjvfM5/31v7Pf++t6uqJbuD5Hre/+qqr7q07nPOf/e+99tprdVeWUXZcKf45a12idV9hEVzyGauW1WgHhQMB0XWJKAwoonx9EfwjQMKfqQOhO/58H6wntAsA7590BuDR1cW/HgHg3+iZf96vdQH4nDyvol2Q06kkkesgNV1cd/N2fOmr30IQW9KIgFkSFuK4EVSAm3QbkrpjX/nhgVzad37vORAAYGLVjZuL2qJZ84/u/Fs4kA941z1GLtHV8Kp+Mc0UJzuQdUuJs+psOqbMV9VuKI8ZAwBjr/rJZIZIFTcoXufs+FfKNUl2v/GNf8KnL70MmV2B5ZSRRNz96BygdAEUo5hLXFFTpQiRi6pYMHrutNiID3Tz1cFjEgCYLPz5PJM/33kAQCXQkujnPAaOJPEUFiHlhoEvCto4/bG/jRf9+XPRH3Tg+x6GtFnxXSWgUhQMWiVWJSJ2AQgoShNpdA2/jH+49HO46t//A16co2zYoN03izrZNoh4rgIBigDN5EW0BcZFmwpcihmgjlERyOXAjNEvpTidicpn8WzrAwBCs199W7V5axGKvZzA/Y1gjM6VrncnqGR8ZUlACoR2Ur1f1TG5FG4HgkCu7XLJsaH9js3uiwE7V6wCdjP4fBn96UndpM6FrFV2nRL4Zgoj7GG6YuOo6TLuf0QTPQu4rtxE8zdPwcZNx6NSm4LpW5i5/wlA3FPjCGkBANDXVxKBRClg8z3ozpbu1kyYzmv3iHGOXgA6EnxJp+cCUTPoLEyZFKtOP4V7OOcvJf6EjZ+2iVMbu3xGfjomK7rzx2NbdLX2RQHm+WFyUi35iHsRjCDHh9/zYczPLUtM+PF/XYXEdpHaLqKcozGRmmfvDeGTuYEQqdnHE598Gl7ykrPgkJJW2A1FcQCXirp7jQ8FUHcIxYsASDLjWIxGFHP8k/FP5dZqccoaEptANQLAziUTQNUpI6hHsJSdW/U3ucFibig+0kJMkQ4aj7WsbG7/yDMPtlPFi170MvT6GXoDzo06YhvG5D7LQ6FpZkkP27bO4KK3vwU1zndyxtGzpVNzIOv/rtuF/n9+ZhV/V/c41VoZR80xKDB5njQAF/MqpNJyYQPHvxTFf4r+uYXon9Y4GT2rBqnJTiEIReuuKrr0lK5WZN6Y2hRnv/K1uPnGOYTdHFWnCY+Ac7iMp//+I3D8kR6suIOa4YrK9t15GwMAtiSZHFEwGQuSPkwrFWHCoWGilQInPuw0TJ1wf8BvoB8kMG0m30r3wPNczO2ew7H3OQ6tpd0CxjHmUcFc6MCVOsKQO+dqAECKfxboAgAo9fb93dYHAPIJAKC4rgWlFfd3eQ3ToXhyJGyeUqmJkr8Bz/2TF+OWW+ZRqTQlLrMbR3p1lhC8KMF1aP23AN/P8YUvfgq+T9w4EWFh5lYWxWQNNVctJ+8AAACdF43GzCTEs/hhErKagacAYUXfVwAAf07Fio2srCyJ0eu00WutIOzSBvFuXkD7O1kHeD/ZI0yH2V13OVLIsQqZVaf4ZgkxKnjtue8QavQgImhrIg5acM0QF7zldbDyAD4diVgMmYqRk+dqX5dcT/IzCrmNAXuuC9GvMfg4B6Y9g6XlAJ+59HLcdMtOtDohth11PHbsWhTwiu+tUvbQogDsETN4zrPPxP1PPA7DAdkEhnLPoHA3GacUFs4yrOzcheVb7wC6Q/hU3meBx3dEu142L/IEiWMK3X+mWZdzyoJyxCAZCSuPD+Tecux1m0b7Of76uchMsBJaCWboGn0EJROlLUdg43H3R2PLibDKG9ELgGEUodEsI0xIlVfi2klswKofgbd88Eu47tZFIM6kqUAApOYZeNhD7oenP/Vx6HfvgGMFcG3mRoHYDfqlKlynIiBpRhtVNVxYFLS6kaZgD02blw49RaeZcxbsUc9IMeXm2H3bzZjbuRNpEAqrN4+o76VGA+hkJF1aCmR6DrqDvjAnKO4tQq6ZZvmpfYJ5BWsNPWYjjlG0EDQM6dyzuGdnn3kZjz01AJrNpjyGAILWjtAAgS72BSwsWBiabcCRBM/hmEksjSC/1sD8Shfv/eAnMIgsWG4DUcr6gGtYd8pVXDMYP6VBokYz75lbAbau++KTjVy1I8toTpHjSl4r5JQJZ6x75kPc+Vcd2Y7u+RSqIZzDtS2UXFu+WPyrhtUeAECRtKyzD3KTIQBAtfJeb4BGg2KAFjqdHl792jdiuUsLtJo4A0RhBtfxhSok3bTRRnjXAQCTBcraIKWT9n0f4fXQSl1cqAuSgVNTDNUCImJqIwxaeMeFr8cJxx+JFSJ/FR9hFMD3S6Pv3NxFPIWFOos9KcxVISCXTRKj7pVw08+vxeWfuhSl1AA4z+mVEQ0p0KKxY80CUJ3bceAtaPMaDSrmQzUooHIboxASLHB5Lvyiw6yU5ovrQ9tQTR6wdQAAXRJpBsC+0qf9AQCTYIIuttTRH9PaJVkuRNcYTPUME3/H87Cv2yRgpB+njx2LfMNSNios7kVFQCtic/6b58wuoU/BuloFybCLupPDSgY48bht2DZdhh2uwNgwjfDEk3DsE84EGkdBRACyEDAT5A4TNAtGwtdxkZJSJx+Uwiy8T8g5q8CX9dax/E6zMQpgismjzZk4LdwZRwJQiYgdkxkBUAqF3oKeunbMQTMAFB1K0TzVTjTJAFj/CCspmBQ2N/LYwC+u/AUu/cRnUa9O4/Y7duP6W7bDLFeRUOvAIjtmCN/zJeF2BYnvwSnFuPiSC3HMMUeLCjFFkzJqKZgq4aIY0foF7qF3roUBIPgJQRPV1R/fiphYAADjjr9ijyg2SSoADO3/NFOKc6Wkd8phZFKYR/IZRJmVWitSMFpIUgKyJjyviauu+iVe/opzsHnLsQhjC8OQziI+Yvo6m5wDTLGytAOvfuVZOPOM30USDRD0ufHXEEbhvQDAnd9CD/Ev9wYA6J7Z5N6yNllRjC7270UVm4AybXpcD7V6Ax6TXDXgPRY5XQUAqChssmMeJ/C9miRy4kIhej7Ad77zfbzx9RfAziuoWg00qMbd2oUH/9YReNqTT0E2WEQlJ732EA/DQf75KCbDxDDKhepqGwnSkH3/FE6phMiwsRIDv/Xwx6J2wm8hNzy04xT9KMZPr7la9tfHPe401MslLC3txtRUHcGwJ8wql3tzSOCM7C7G17ELBot/BQCouHJYAQAtMzOy4yRgkSt7ZTBpL2Nudw/Pf95LEUUOmo0ZEcxTiu8lOJby7J6ZrmNhYTtOO+1UvO2C1yNJuojjvsRF4YAZ9BHnZ+PRYkK+NocZnxDNAJAsYGK0Q4X4MQAg2XAxgrcKAOAeWTguyMgYacthKB3P9soSEIW/vgAATATS4LJRYuWWxeLTnmUWbLcB05vGxz79D/jJldeKloZQsoctJGEHz37mU/GYR56CNOjAla40r1N2lrl/KWYH2Z7cD8YddJ4njngo21YqHMGsYddcC5bt4+3vfA9mNx6F62+8DaVyHbVaA0E4RJIEeOpTfhdnPOV0xGEbadxDve6h12mhVqkpBhvzFtp9sWDMcrR27MIdv7weNpknliXFsTACkxCJCTjVMsq1Csq+Ahkm8ySdHwmTodgT7woAQLg31PhxgMSK0M8iRE4JtS3HYut9fhuNY07EMAbm2y00N9YRxgHCYIh6pQEjdbHYt/Di896LzJuGnVuwWXQbBpZ334HpmoVn/eGT8IhTT0S/swubNlaxa8dtSmwxStDtDOFXKohFkFvlyOoyKoCAordKxg1zKLJ/2QCkTgfjNP9PO+qks4Dbb7gOC3O7UXZdVNwSkjDizINYrTEXo7tJyS+JpoLIBiAToI8sAIK2HAtgcc71RYYxRf20JgC7/mL5WBT8Ok/TVn6T4oCsNQgesEHJ55u0ENR/p8+p1DVkwJi0BHQEDCnXm8IC+OBH/g637ViC6dQQpY4AVeMiv1i/9wIAB7nr3QUPPwAAwKFGnecIu0lYx0kk7Ok1DACVnKxXrJHuwxhg0b6CNH/HQ6fN5HMan7vsS/jS1/5ZaCKmoVQ7HduX7hU3YOmCEx1ddwSgQI0OkQFweACAogIuAkGBASomn9AzLVEVJWjEC5+WiVQcPfmk38S5b/xrmGYkn5cXMB/H7xQh0TM8SsCFtiqq+NeCb2JzF4Wo2i7sKMUXPvkZDOaXEK50ULHY5YsKmp6avVGKq+sBFswBCtBCZkJ0Sa6KRjVfCrGUInopxb8ACwVVrXhKzQRYtVRHHP299BkPgQGggQx99DVtUFOxpOsuBWxBUS+wdJlj1/Q0mZW9cxeXIsIr2qjYSmmiqARpzuFaMKhAHYaok44edFE2ImxplnHSCcegXmJ6GWBQKWPqcU+C95BHAT0TSGioS+8d/pc9PhMOGQCgxRURb9V7lwKdGhsFdVQ+1x58C7UGVWE+0YkWkU52woJCjI5URHb9x3R/Eglkc18lgKgKB7XJF2tjYtaTxUOBME2MAOwdAKDKbdDpod7ciA9ccDG237IT5VIDV/z05+hHGWIqDxMg8HwEcSwbDu2raIuTJgM84tEPxFvedi56va5SH84SJCm7e04hcqXMv1bdDqBjdyArQtXoWsxPdfZ1oqzn9mV1EPUn7X+kk1AwnHj+CgYAAQAF7LHVr7AaMgBsh4m20vxQhC01KkAKYpbaaDY345WvfAN+dvWvpPNfrW/AcEg7MI73MN4oAICJ32cv/Th8jwl4X0ZhPJcCjJxBvfd2zxyBtSMA6tpSkXVtnJ5kAqjHiZoyKf4i7se1Z8AvV1Ct1oRqSgBg/GwjWHTMOKAeiskYEMGzK8JCUSrPFhJ2+ZIcpz/uqZiubUawQkdzE2UjhJOt4LzXvUgExHzO2xeg8d11DMcAgIFAOl42XKYDMlfO9NhGmNnopjYGThVPeMFfigbRWy+5BN/78Y+lgLE9B/Wqj4++/72YalRgcQa67Mp8NGfkea0O+hRUq+0DAFD75qEzAAQLLOK4lNbFbHSKMB6iXK0KAOC6dXz6M1/CJz7+eZRKM6ILxKJMbW8cb6P9Wxe1qo/hcAXvevfb8IAHHo8wbCHPQ7HYk+ZKwmJVFQUcEDwsAIB0x4pxk6IQYtyzxQo2A+2OZS8W6vAAK0tLwgAgn+3XlQHAfTmVc8DOfyDgv7AMmeuCyugl3D7Xx5vfdjGqjY3wvJK4BSRhDxunq3jH35yL9tJ22GYizDU1mlk4OZhs+Cj3hxHrtRi6U3PzvIMAtycjYEGU4e8/+wX8/L9vQLnaxEqrI2KfJ598Mp7znGehXithbudt2DTbgG2l6HaWMDszI84DqtlGDRuV3E+XK4haHdzy82vRn19AxbTA9gMtbuk0wc5/pVmHXy0LcKD2q9VJlLKzVYr0k7f9NXQOJIaMn4PrzYLFqViOAmYRumEKozyNTb/xIGw6/v5wthyJpX4XMTv4PL7UHSo1YSc+vvKtH+GLP/gZWpGFSqmiDmmSiE10FnfgWSGeePqp+MOnPQE3XX81tm2dFds7AlhJlKJWr4oIqm6Sqf/ohpqKt8y7pFLJybCMZbZacirG+CTE9ddcCYuMqzCSnMbhSA8bHjEV9kNUy74wfEj/H4aBdP+DKES5UimE/lJhNPDG4p1dfK32r+f19SimVv/XThAEAXTnn0AAQQWOAfDx/Fkr/vMc8m95v2YSyH2mjWAQSC3XY7PRtOH4Nfz7f16Fb37r++IGAKssAIBiLEorsWBPMX/lcVH5zD1zu5cBsLfSRzMAGLNpFc1ckQAnWQAHDQBwbpV+l1Ss5skOw0jUzDvdAK9+/flYXO6K2j0VuzkGwMepzjfFTvT8/1gVV1VvhwcA0HSWO78AJ9sf4wCgdmWlws49kGqiJSqkWgyK9OcNcM45L8dDHnwC0nRQeHYqmk6tWh/N7+iLV3VwdeHFDV9tNmaSwM2BiuPjym9/D9f86D+AfgAzogWKVwR3CrOoWSUVrJgAqIRyDIAUs4xqzL1IEg2kMuNEARiqfaaIEs4NqvkjVhhhTEBAHT0pCosVNerMF7R0PWWwajMQ6vi+6+99bRiCh49myAqcfALVGhXkIl+gO9kKEJA5fm5QRbq9t/O/dgRk8v3I81ABtUizpciWz6u6/zzxPDb0XLbSCB5CeEkXp/zmcThqYwN53MeGTVO4vtvDbz77+TCOORHZwILZmAHCLnI3RyQqwSbsmGrrDmK6FbAbTL0BJk/iE60/k0731aeRTUZEdFRRr7vQTG5l088zpRI8KhMK6KpYI7oIYdI2Kkj2mNkb6ySIOFGRCOguN6lrewNYKMRlxhF8y8HizkVc+NZ3YuPMFuzYsYBrf3WzoMkBZ8zY8af6bXGSHIsbT188rd96wWtx6sMeJJoaLFzYKR8O+0LvVQJ7a0Pc2p/33v3aX0yQLV4sjsa0/hHJQtQFM9k4+T70MVfrqbj2GGUZVAUoVFQ41fEpdCaMVLRB1HVPlgC/K8VoEQQzONNs4MynPQtbth6L5RV+7pp4e3NjZzfJdlK0W7vwR888E3/1oj/DoLcMDqdQwZfvTzN59vdZ773/rjgCGgBY+9x7S0x0cCuAPEYA0xR/bMbxcqUqKtFyzcnEFhljalRnLEiqY7ssXllfcRjBNn2hhjMuEHjvB31s3LgF55/3Dnz7n34AN6vCilLUnQz9pdvwtjedhbgzh5r4A+sr8644Rns+5yjGGDkS8bvP4dDf3HLZpECvn6AfmRhQUrQ2i5/88ib8+Nrr0EkzeNMNREaOzqDDigb3OXILLv/8Z7Br5+1oNitorcyj2agJE8qlzSqZquuOAHCER4m3HYiQ7b5HANS8t0w5jjQAVN4TREOZNSbgNz29Fc9+zl/gttsW4HkN0VPiHkCRLrIrBRjNEkRhH82mj6985fOiA5BwNMJMBADg0wfDiOIx4hKUc+bvcDAACgBAUnydP4jYrdrkFW9JiUr1ux20V1Yw6LLI4hG88zH47llx678KP51ls6gn8DQUMNe2lYVwlJId4KBU24LXnXsBlloBHJfXGNWzAwSDLt55wZswVSWPuy+xmvR/AgFKMFaJAqai3jwxJz1ihyhAmA2zTneIOM1xxLaj8erXvgG7FxaxafNWPO/5z8e2bUeI8B/1B0qeBceioCSv9xyeS2auhTTJBBDjHpNEIWq+DzfN0J6bx/ZfXgczCCkrL1yYkuegXCmjUqvAKXkI4lAASH0bMQHFGcy8SwEABcCQgZrCtehGlCEIE4Rw4UwdCX/LMTjulN9GVq9iPmgjs20ZfSGb0jem8Ia3XILbQwvLEbBheiPiMEa/08WmmSkYeYiFuVtQ9VP8wZlPwBMf/3Aszd2uxjgdPg9n5m0M45401WSlc4xPVnxR1Mp0DMWAuc1HorVQciw5hv1OB8vzu7D9xutFe4GCwUF/IA2FEnW/0hS9Tgcz01Myu89m4CAYwnIdDAOCghUZR6AOP2MH93ut+s/aicU9cw0W7UqbSNsLZ6NzwtxE6wVoq0jmg/ziz7QQ5CiU1gogOMAbwQHeaEsYDgLVsI0T5JaN1HSEdfHu934U/WEOy62TSK7YKpIIKnBTsViYI90LANxjMWyiVhrVaxNvRsTKDaBcckRk1+DmOgEASKNi15VfHPV/1yvWWKBw05HktVCErNXqWFlpoTk1i/e8/2P4t+//hKFMQAAK2xAAIGggMmuFEOBYLe7wagAcHgBA96D1eysCosH5HF6IqczfsSuZSWclxhFHbMEFF7wZMEjfoxgd6XucxQIqpD2TOsT5+kJ0Tuh7YremuofsCBJVp4KoEcYoZQYWb7kdX73086jyYhuGmK43EA6HRbdeUUZ1wq9DthIBK8pFyQV0p0iNGUgdUwAAYZJKFzZh0SNYh41hlKixhMmxggmVz3G3Ztx4WrXYDkEEkM/DHpfuRU9eSBrBUuJ04xxHFf9FgcV+KhHPPYrE8TOphHh9nEwuEAIxGgKQF2IBZyHnuufvsxTVkoOk30LTzdB0YjziQfdD1Uow6LdhVUr4VW+Ix5z9OmDr8ciGNsz6NAYrc0itDHZFdfjd2EWe2UjokywKnZypZDBXrz/SOpgYSdKFuxSoMqceSzCXbjRFZETIUIk4aRrf5PGRGU5tEaXHKCZyNQ0KjCjthTqxXgtca2r8Zf0b5w2N4RCVzVvxxQ98FFf91zVo1DbgiiuuQW+YohskSC0blAexvRLoY646ClyYKR7x8Afjwre/HsOAHa5c7K/EDzuJBQzYc75Qre3Vt32hwPsOzfJMhTPCGCgqnq8YgZBrtZj5Fz/kAkDRgqlZEkpf36Qav147or3BfoUaZVCnQIuE8WzbkniSEvyNb3wP77zofZia3gTPq2J5pStdvnqjjl6far8pWv+Htv21L38eeca5ZldUG7JEsYM4wnPv7Z47Atq5ZE/mzpqiaBRTx79nfKGadZJl0rmh6B+9obl3yiwoQaAJpk4xGDXBAOBoSSyikmbmCjWc7ydJIgwiFpHT2LF9CU8+/Wk4cvY34JNrO+zAzXv48+eegelShmoewSm60HfXURwDANRAEXUblmKwDQ9pYqHdS7Dcy9AKLdywawVX3Xg7WrTbmtmAwBTlEDhULE9DLNxxC179ipfgBX/5fCztuh1eibE0R6fdwuzsLAZ9igtOagBwHx2LEisRwP3f9g4A9GU2XlunKvR9/MWO3zAgC8yGaZVxxlOfBYPK/wabKZbEcSbqKysrKPsllMsltFrzeNQjfxsXXvhmiY1ZNpSEm+xDnuskZvfOlTUTJuE+Efj9jwAocWC1jRTEUL1EtZq/7Ii0wUulGO212+h1O0KXp0vPrysAwIIvSUmD5hfzBOZvUcFXZTHkI7fq+O4PrsTnvvA1uG5VRnRY0JE6f/pjHoan/d4jkacdmU1XzjWKdae2OB5IArVKAFrhKgVTQJixkPPY7w3QnJ5Gu9vHHTt2YRAEOOWhp6LVXhFLu1qtKjO8aRzJ0IeIEecZ+r2hzLIzf3M8uguo4o77Q9m24WXA9uuuR2f3PAKuL8fGdL2Gik+dCRumbSEWRX21/iWfmGDB6ZGR/V8dB/eIyRGgXEDLGJ4RyjgdxTSHiYnArCL069j6gAdg0/1OQORbGMox9NHvAk4+hZe/5m0YVqcRWj5c10cUJrBMgiQmooCizQayuIV4sISz//ovsKFRwkytBIPCydRCGHTglNRIkOR8xZcCArjiiTFSNZ1CqYl8+bYpNOr5nXdg1/bb4XIEk1aLcSKaXS7p+gTROHMfRahVq9IspHChNOPI9mI0cNS4D2fwgyH1jlwp1qnyz7l+EQqM41VjO+udD44PEUBknUL2gB4lEEHZQkxQ5YwqX9RfvN9zXJh0HOv0RJzar9XRD2O45Qbe8/6PY9futowBZDn1mihWrQAAxQIoRjMFADiQCHpwa+TAHn0vA2C94zRREQqcRQDAoyg/W3DCYlEhX+qLXVdePspI1iuUWMQKKswOcpRIctJoNFWH26vghpvvwLsu+QDarQGqlSl0O0SUykrEImOHgm9xtQuA6mbwMtH37RtBntx8JzuUmgpzYItlb4/SHb2J7v/IoUAFc23tw6JdEPp4iD/7s+fi937v8YjTjlAPqaRJoK5Eb1PxJyVtOJNiTSzYiLzYCnWkKjgDOel/BADsJIMZRMjbA3zmfR/CNFV+wxi+ZYuNG5MKKZRH3VmVYxBMYP6v6dxqfymoyJrQLhRTUkIhKF9IahJnSwk82C66A8rCFGdi0gVgtIom0GF5gXGqK/ccMgAwMr8anaDRS2u7w+JzS/k34XIgx4Qd9X0EoD2LyLF+Av+SZD9eCFqMjzQoop1iw8UzSascK4MRtDBdynHfrVM4YdsGeNlQujv+xk24NTXwoBe9BGljM/pdA5VqA4adixBgP+pJgehGZADYwgDgVcmEg3SyiHO7RQGvgXgW/ESQtaI/WQpa4E91q1XwFeCEGg7FfKfexNV8uprjF3GfEbijVO314/SKl02hABIU2kJmhvrdHiKAE6ijnWcoswEyCPCW8y+AY9PjOsZVP7sWhl1BL4hl9j8hq8Iik4bdzlCCz/R0E686+yV4+MN+C73+siS3pAJz06KKtyw10hpHwnxri3/5VBNfBx8FRFsiVgrOo3VSrLkRcDe5cY4ep5gZ8vdiR8n3ojQ+RmrjwlAhw0ON7ajOCmMe5+lI2yS7xMWrX30+brt9t/xcoqVil84hLmyHyX6ALB/g1Ic+EG+/8E247ZbrsHFDE0lMuqpK1tglvvd2zx0BbSNXXFXr90InYubkO2VzkLHXdj2Z29RiT9w3ZASk0GcZewqMOD3qaaR4Vt2iPLYRR3mROEbITOU2Md3cimc8/U8wd+sKmqUa4s4KKlaMJ572YDz0/sfCHa7AIYvlbryN5ollZlolv1Re7w4IUNvohRbuWBzilt0d3LBjGT0KTflVhKaJ1nAAm3PLjoluexFbZxtYmt+O73z3n0Xpe2qKAoBdROEQfqlUeJgXXDJhdxVz78XGdWgAAL2/6QLAUD1OsMdxCVIwBiEV2Ov49rd/gLe+7WKU/KYAAGQNsUjg+QuCoXQWLTsXy7/zz389HvrQk5DlgViZMV+QLano1KvZXUs6uPvKvw8IAND76wgAUO4IzHtkKIAAbkExZ+ez01qWxoSMsBWjc3fj8jl8L0UAIOJebMK2mU1QaT5Q8/QEdK0yBpGNKPVw7nnvRJp7sO2SiNmy6KpXLLzuFc+HZVC7QgmjUeBPDVzq3GsGjvIAACAASURBVEhZvSoAoGCBFvmw5DmpcgoYKcvnOQbDIRrTU1hcXhQvezouBP2+AER0KWChSJbB7IZN6HSGsGxXMRcFv8llTfG8UFsq7vWw48ab0Nq5Ew3PxcZmEx5ZrRQJJthOUccJBoDWV9LF5tqaYG0+dWdGAsZ/w+NCMIMihcMChDGR5jaGmYeB6SGt17H5fifgiBNPQJtJbGkG7a6JpcUcb7vowzCmN2GQF5o6KfVEqqLn0+21sHFDA2Y6QMXLcOsNP8P73nUBfCuBayTS1Fmc3456nYUt46gCAJgHCt2d4qACemWinu6aOXwKBkZDLM/PYWHXHRh02mhUqhj2esLCosWjtg6W8RmT+zxrJuXUQYvTgEwMj8AugbwEzVpDNAL0cWUs0E0r5l7aCYD/1/UO4yVvGiDQTmVaAJBrk89BPQElXq6aKfI+CutAERKUz0d2cyBsEKfkYxBShLWC737/P/Av3/kRDLuKDHQNUHbwKoEsRpxUhnwvAHD4ItLBPdM+yuZRGzjPVzEAmK8ylh8gAKBKMXYpOafCZKffH0jyy4SF9Cav0sT//J+vEG/bRn0WrZU+/FJN6OWKelKI7hRBUQqr0axNMVOyHwrZvgAASX7Ws68rip79B6i9AQAqWJNKyJqN3X8qk7OIT5IQH/3Yh+CViCD3UKmW0OsOYdsemo1pdLsDhMMI4TCUiy5OKCwTiz1gtVqCX6Y1iBIRYxe4xLmhMIEbJvjUJe9Dw3Tgsljv9uCTXqDLHCXMO3HBUQVaF0FqBEA1KLVwlCqOOcueMACkpCTGiKVwoPiKh1YvEG9YeY2J4zh6mTXd81UvfwDN1/2NAEhxtE5TV5d7FGEZqdMX70UL1akNVVkY7e22TwAgT2EXSCZnATPO7BlqqlFpA2QS+I2oCz8fYNpN8ciT7oOGk4oWALeNoVvGbr+OE//4z+AceV8gLUsxZ7k5Wv0VOFVaAAJe7Mq8HgXxuL9YVIjmZp0oH3ldULK4T8nSiCPlM8+OeWHtpyiryrqOBTOvYp5XLSK46joRpGbs3ayPzySAospWNU4hzJJCDIiFiaIerwEAVo1nQGaHfc/Df/3Ld3DZZf8I16tifrGLm2/bhSilgKKHlACURbydaufctGjlY+C+JxyPj33sfei0d6BaoVd2IpsVPW65gWn0Ws9G75nlHjoAwLOcUkRPi/oVya66FqgNkKlNVv8sqreTUZfHR7mbaA0AEXwshEJZGfD65NyliO4YFALjfLKBYZCA5J4/ee5fod7cJInlwsKyiKw6roOl5XkpZvr9Rbznkrdj2xHTSmzKzMT+b6Y5JYngatvLg9s/7n30oR+BMQCg1sUee7KW1FjnpRi34hyoNZoi/KSVmrmnif82WSirqru1AADZW1TFLiGLbAz6dKipyDXmVx0sr7RkT/7m17+Dd1/4AdScKowgQNRdxKNOPRH/4wmPhNmZg0vB0rvxpvcEgqtpROurJgaJiTvmO2iHFoZGBTfsbOFn129HZFWEEpzTzs92ZO8ig43XFq+FIFhBuWzihS98Ds4444kIwzZMI0G9puzdlE2sUmRX411aR6fQ+zgEBgBjadjvy27Bjp/E6VUjVgaGQ87m1jA9sxmvOPt1+P73/xPl6hQcp4LBIBTwQIkK833G6HZX4Dg5/vVfv4k0GSJOBpIrcK8QyqbEFlOKHFEEZzGwjwbcvgGAYu8dAQDFrqsBZMa7LFP7DfPAKESntYLOyrLsTw5ZWszxfk1HACgA6dlldSxTxtIIJoEAI5OGSZLZyHIfTmka573l3egOqO/vIopzDMMEZS/Hua/5C/hOBM+lUBzXFEfC1Hgnu9GM9WMAQBVQCrpXbQujcH7oD3oi3lmpVgWA6PTYWKIPfCgFnDhb9IdordB+elrYQktLtJSrwqNdNLu8pNL7JXHIiIYDVEseZusN3PDzn2Px9u2Y8kvYVG/AIpMwCGTdhHw/lqL7T+Zq+ucxAK8CxOEEAJgPZZFi7MAYiOONrG/LQ2b4CA0HrThFZdNGPOhxj8FKlKE0ewzacQVX/XwOH/70P8KoNkU3oFyrSz0yDCJxT+GS9lwT8bCNeLCC2aYrLIOX/uXzsGWmisVd23HUtg3o9+YKu04F3msAQAODVPKPBn14Ro6qZ6O3sojbb7oevdaSiP6xOUOdDL5vEWMU1yWCSgqgE52OnPa/sYgutjsdof9TB4BMHoohczmIa0m1KuwSEQjk48tlxRIo5vo5GsCbjAdS42RAUfbGqpEA5hla7Z+PW1xclL1FQNaC3aFZ07Rv7nd6cr9frYgOAGsB0yljpR3g4ks+KCMA1KngGMBaK1W1290LANyNW+eBvVSRhChtszEAIPN1GTUAlJW67CdzP9UMgLW7iPp50vNTvfpkR5iz5TZuuWUHXvuaczE9tQn9XgzPrcD1ymh3O2pubYJyp2cZtXCE9ijfowDVKvV6HnKiyBtRlic6nwd2ZNZ71HoAwJj2nKTRyJ4sDAcIoz5Oe+yjcdZZLxYAIDdCUQal4JJyQkgQsvPJHIWoecy5MG7wphT+fsmGTcVY2sWQ+uTaSAZDTNkerMzEJ//mQtRyA3aYwGHRwGJdaPwjbbbRPKgiE+lZHBZ7mmo2FvRJqJvC/gERfYIymQIBZKqIs9tEkF16fRLYSEbCbwxoTLQ0BXzvYNM+so/9bBiS0uwHANgTHVizCrX44Z1YAOyqmDnV+inG5SJhR6ZAgfn5SaVj9z9qz2PblIdNFROnP+yBaM/dBi/n7JyJgVvFYnUaD3zRWUirG2HZ04iHEShAnZoxwjyQOS+/EAHkYuBn5owakQHhxsgoANcQ1w0vUhaVipkgAkUFpCMX7GieXyVv2uRv8uOra1v7W68+P+NxUdXBZoDQbAKtMaHOi3pGbhbcaDhPy0KZa5oe27ObN6O9cxcazRmcd9bL4Pl1dAYxrv7F9ehHFJvkLFkKi2wWh1aKCSq1MhaW5kTk77IvfA6bNjXhmPQ6Zgey0B/YAw1a2/lfe6L3j0LpucZJ9pAkNmRTkFY50tMglZ/FQiZJITdhQd4JxIhqbqEJUqgjE6yhz6qKR5p5o5IB5QJAFlAM21Wq5JzRzjNLkjbbLuNv//YjuPxL/yTz/+12DyYFEr2SaI3ML+xAo1HC0UdvxHlvfi3qNc4zs0uSo7WyjM2zs+L3XlCs7sTqv/dPDscRGLlmFE+2Kk6OgDTtuT4htkUxWADNDbNS7ItDRLHXkSrK4p8iYAQDxjd1UY5AAfGaZ/FuwMw80RhRptbsYEYS0y0K9OY+Hv87Z2BTczPmb9uOIzc2UTID/M8/+0N4/d1w02Gx16v1r/diYZjsA1w9kOOnbbQmn1dfj9KldBy0Oz2shBm6eQlzwxzX7Wrjhrk2FllwuTWkBpNP1ZUzi4KdcSs3YqRmANNJsHlzE5/+9EcQx210O4vYMNNAt9OCTRXOIoIqYLwAAGRTLUQA9/FB9tZckEwoB6LBQGzxRNNHxMHI+iNLS83HctQnz10YZglPevKZ4vXO37GIpNPHkJaofgmGmSIKezCtBA996INwzmtfiWqVHuHstKuCcgwvqTjMm1Lz2fcevPbjjajEjGO6eB+x7MaJRuEQKGrmHDlqLy9jZXkRcaC6/1of4OBe/UBWzd3zGHGAIFAta4JdWl5PqltLgU7SnvuDHDMbjsK/fu8KfOgjl2J289GIMzZUbKRRF88883dw2qNOFgDB5eXHcQ0kAuKXvJJYvnIdiE2sCMqqnIfCsDx+VK9X+V1h5yizj3pMQLvNMEWZEKfTySCve9K4KTBNWznJJdTfi3I9qb7UOIpCDKjZsLgIi4LGjgvXUB1k8u71CMDaHFzW+CFe//s6k8x3ndRR14w1RGrFSOWz81pn0ekg51iT72M5CfDwpz0TQ7uBrr0Bn/vaj/G9K36F1PQQU2uBx4TFtMl6Qx0LWd0JtQ8ilO0UYXceGxsuznvDq2CkAyRhC9Vyhl53RZxYaLtIAIGsZ5/WxkEgGkEVMnPSGJ2leSzu3I5+a1ksI2mxRqCAIqyME8yReC2woy+sT9eTwt6v0P1jDhs2zsr54TgAnQSWl5Zw1LajBNRh04M5gi7gp6amRMWf4wDbtm2T/8t4R7FXsGjnfQQJdu7cKe4GPFdiORrHAiZojQAW/2QSEEjQwAFHDQhe5IlyNRqGQ1TqdQRJCq9My9Ucn/y7yzC30EUYGvArU+JcxPdtu2zY8L0o/YKDjT+H7+reV+6n8ka9hylNDl3Tqn2OtY1M6fy6BrC9HcgJAID1A0UAK74nrJ+EmjSOI+AtHTWMuZ9+oejrTR6FcdK9ZwAYpziKEuKh9388wM8/7wLMz7dpw4l6bRrtDgWtSkVgU0W2+qefuxA6Ui7ko6RDfya98erEYfJ93D0AgOowUpSMJfRg2MH0TB3t9hLOfdPrcd/7HS+CMbmZCH0vCCJR500SFg8iLyNz3Xz/LBLoae55dANgMGewV2MRnHVOh0M0bQ9ObuCzF70bThDBDiK4RN+l66gBAOUgME5oeMfYB3zsST3BABAdANUlp+I0WQAhRxL4PJaHxe6QA9ojxVceWz1XLIhhQQm/SwGANQt5Tck6rkaLx+n7lU6Atm85+LAitEqEcmxSui4YjgIAiIKyK0ON4GSAup3AHC7hUQ+6LzbXHJn/TwZtGK6HnlVGqzmLE1/wYmTVWZjWNJIghu0RmgmROyyyASsmIiBm8Er/IWeCniBg0U86N1VmOSNWdJLkDE4U+1oGTLEA1FUkNmJybvdI8SaUrVdf12sBgJHOgLab1HTl4jvXsKjICn1diSayq0b0uO5XsPu6m/Ded/0talOz2DG/gl/edDsGUS4oMgUmK9U6FhbnsXHTLHbP70B9qoz7/ubxePs7LxCLOwukuCp7q8kgrT7R3or/1V34/Z35vQEAtE2iBoDu6qsYQ9ClSOIJgMkIkLT4R0WSTpQIFIzonmSMFCMAKnapWWPWU2EcolFvYmWlg2ZjFivL1A2p4BVnvwFzCz0EoZRqYgcUDIeiZL5l6wy2b78R5577Kpz++EchDNrIswhl38WgS6XwmgAzNoXA9ncA7r3/LjsCewUA9PVU2GuK17oe2zBIOeYMrotSVbHlJjtwfByLf03XXP3mNQhQjACYoVKyz0owMibTjAcEAAgMcAzPRMWfwfve/XF8+bKvoeH6yIMBHGOI17/0hfC6O2ScafIa0V3jwwEA7LsAALwU6PZDLMcGllIb1y/18fPtC9jZSxG7FSSmJ4NanFVlwWBnBqirKQQ6I0VoBnB8AiwDXHLJBTjq6A2wDAqKEcwuRhsmGIdK8GtcTO9vBOBAAAD6sHMfVtiJYgMooxr6eVN0bQrXXHOdMAAMk+M9tAmmsDLdUEhbJgBPj+8+Ot0FXHzRBXjYwx6MKBzIc0qxPQIAVGzRrG0lD3ZwGewkACC5lITZIjmeEKTlXsFOEQvJJAxU97+1gjTmmiOjSa3pg3v1u+xSPOgn5rk3uSdLrCYlnu4r1EciLCIDDnCsqlizdroZznvrxfBrs+gGnOX2ZM786M0lvObsF8NAJCMojp2iWnaELSHuHA5BADVTLgWJzuWY/9FViyBEAQrIL2QNFWDAyK2naMTJuSkKmWLKzyw85YXRycK3sHJmvcNOH88TrfGibgetXbuA/gA126a8prALTNcRi+i1ebf++a4EAOzMRCkmwJkhcoai9C+ioGyZZA7MzAYpUl6livlBD+Vtx+B+j30q4uYxOO/9l+FnN8zB9uoSH1QTh4xIfqlrgu+9wRn8QRtRbxmzTR9W2sWGhofXveZl6LV2wcq7mJ6qoNPpSrE+NTUt1y9p/Y1qBWG/B59NkPYydt1+K3rLi/CYw/M9DwMR/KP2F487GYwCAAhrkDm/i8FgiEqtqqwDaU8aRcpZjJoAFOQuRoC4HzDP0sr/8gkmwBf+n3sEH8fnZ6FPEEA37VjsExDYsGGDfCdbgP/n/Yzj2l6Q75FAA78HgyEa1brkO71hH7VmAwH1ZwwHuenje9//D/zTP/8bqvVZBBFH0jwREed7CKOh6BiM87SDvvwOwx/cCwDsLfdT24XS2ip5NmoEmTUA4DpwOD62PgCgk+61YX3yYOv/00ediLaPL33x6/js3/8DfH9KGACLiyvYsIELJ1D2KAX1aQwAFBvOaI53T3rReheB3pA1CLDHjPJBL6u9MQBUMcDufZpGSNIA9UYZzakKLnnPReh0VpTva55iSFolZ/i1AJ/YJpryVSlXRLGbnX4RfM8YLBR1n44CnNvKwxBNy4EHC1//6McxnJsXAMChVYd0GtT8v7LtUwCA3nZZxCoAZVQWj95HkTrIpiOWU5wmzDJRnRaKt+Viqcd5USUgM6k2yoRAU4aKeDqRNk0e5H1v//uijKnn1QnZ2hNXPO/kixefcRIAEPbYQZ9zHbZI24xkFo6K9QoAIKuD3X+SnhJYURcbqxacYAWPf/iDkPeXMVPzkAZ95NRQMEuINh+FY/7k+UBlFjCbQJgALmn1AQyPBzaDEXJ2RLkyiPVORvuZDEEcrbJ2LOQYiz6fppyPi37pWukUlueoSChWHYI9WBFrwT21ZPhbdtJkMrZwmNDd/8nAoot/9kpod0Nhm107dmLL0cfhf33kk/jBd3+Iqc1H4Opf3oidi230wgx+bQoxPZYtB0FIhWuyT0LqYuMdF1+AEx9wAlzPQBZxflJZoK0GAPZV/Ot3d2Dw7VoAQPRJCgYAAQAmSipeUmtB0fhk3cp1qqyvdFEkM8Sijq26/GRtqM2ZNp+KRqgKvYRSfcKA6vX7mJ6eEQCgVp1Bpx3gttt24ZWvegNmtxyHO3Yuol6tC2rP7n6aBNL997wcn/zkB1AqAZ32ImyTCsMuIs4Ryuy/UnO5FwC4kwHgMPzZxPhsER+VhobeIWXtUf9C7HRZkCtnCd8vwy2VxHqJGi1rE+1972/Fei06/TLqk/kwMlvpUUgxEyAzMik0K6UpLM0N8Ywz/xhHzGxBZ2EeWdDG6176fMyiAy/trwIA1LWgdSvubHRVB1fPrmowQQMd8nMCDJYHSI0SlhITNyx2cc2uJdzcGqJvlQC/XoynWVL026kBZwIEoJhqYEawfKDb3Y1nPOP3cdZZz0Oe9cWZh4Js7IBMjhxqsHTUitiPpej+AIBwMCwEOSnSp4o3iR8pz4SDNHVF/f+SSz6EL3/1m9JVtt2SaPGwSUAaNMtDx+PxHqLXX8QPf/ivIlBG/3eCrRKnC3BSryw9EqD5YQezlNcDAFTsHafzEuM4+18ooLMg6rVbCKlILzFTN20O5pX/73qsAgDU+hYxSjOVa0YxVpV6f7lUx+7dbWze8hv42/d/Alf/8mZYfgMDYfpHyIaLuPjtb8bshjqWl3bA9wDHIsDPbhvFbMmcU8ryQjHXAwDM/2iPmxU2lEXXXwvGrm2KjcVG1eNVoc8TxKY3G0tcJ9yVqC2j5krklEoH20UehWjPzSFqteHnuQAAwn4jg23itOwrXzvcZ4/XcilWelhDN0RkJ4hF08qEnTpwUgt2ogTzummM3YmBE09/Our3fSjOvuhTuHWRTRRfRg0JgJANE4n4rhp7JWuiREeyXhdl10A8bGG67mBh1y145h88BY955MlwjR6SsCt7uW2pmX8ZnE1jpOEQM+yKd9si+rc0txN5HKLsOgLnhIV4Hwt5HnOnYGtp1X2yj1gbUOOBox3swsvKEmtxsgw49jeP6elpAR9406r/LOKbzaacZxbvzA0YMwkQ8Hek9rPrz2JewGTTFCFR/o7PRUFA7QJAloCOxZP3KRFApWDUHXRRrdekQTgIE3jlJnYvdvH+D3wS5eoGtLtkQpcRZ6xbCADQFUMJXN9zt0MDADhyI4M4h7bF3WMff3+HXvLWPIPrmDIOxOssi0MRAKVYpQIArvpCUYFNFv7F/0dieKN0pig2xwAAUSFSdebn2jj7la+D49SRJBSwgnS0SC1ZBQDIRjbys1P0qz2syVYf0/WSI52kHBoAwM+hVexkm1VfowKKnVl2EhJUax7anUU8+znPwFPOeBLanWURY2ORQ79moUfrOSrSfIjWWRYa9Voxs62EFxiQlYibeqmMTeEkQcO0xaf5B1/8Enb+8nrYwwB2Sl/RQmxswrNddZHVqtWJgArc6rgqNz/9GBad4mcon5QAAO0AFUPRxXI/Vl1vvaFMWAvK7wpEWV5sXTGrOw8AyDnca/mytgAcAxx6dQhF8RA6EFJ4rgIAOAKgmCmOmvaDnw1Qzgc46fit2DZTRYXifSkVaw2EGdA3S3DvcyI2/I9nKgAgr/EgKwAgGyAmvT3N4ARUjzUQyLy9YgCQqssZfj17P5rxnADFxApv9Bn37LZMQANrAtHezsv493L8Jvphq0AA/Wzc2Egx5JomABBEqFYqYrdjJ8CHLnovFncvw6tP4QdX/BS91JQRgFpzBmGYIAoCzEw10OsuodH0MT1bxSc+9WEstnej0ajIDL4qYScBgP0U/yPdCz2rcHARXDqskqQnMClUWjTAWPwTXZd53mLelhoMklwVAmLydzIXq7q22qpQsW8m1MbJ6ADV3V1JAsTqh6yIIEelPIUPf+ST+PJX/hnVqS3o9AJUy1VJQqiyvXnzDG647hq85jUvw5lnPhG93hIcO1cFDWc9qRvBsRKfLAvaQN57u2eOwLgTq16/gO80oFQsTwUeKUcWYYS5rthCuaSZSidPgUaTt9V73vpnWDqVJisRinr50jGTS4MAgDVExu8GFbGB2eljcdYLX4rrrv4VKraDQXsRf/q0J+CkLb4AAGvVvw8nAKABNX52LUglVNUwx8oCQdImbu8MceVN23HDygCBX0NSqmLIgGRaqlCiqFZmwKa+igAenNflDHNCZABZ1kO1ZuCrX/0s+r15OA471MriU26FFdu43lfHVLnm7P22PwCAXUAyAPKcnT3FCBK71pTFmAvbqsHzmnjOn/w55hdaSDIDrkcAgIruFlyrhGG/h2rdRhS1ceL9j8OHPngJdu++A/VaRYSXFQDAvERb/vGzqbzlsAEAE17eckQKvRNJFAeq+O932sgkXiuVHMZBpb9zcPH3nrlW93xV2f8EAMiR0jue1HyxrS64Z2SdwEWvG6LZ3IKrfnEDLnjX+7H1mPtioc2xOAtJfxnPeeaZOP30R6PTmkPFB/rdJfieJfo47A6PAQA98MpudaHnIwCAzq30aMf4etfrT8WD0U5Z5GUZdYVhWKT7W7BY9GqmQaF3QSFuUtWZzyT9PoZLS0h7fThpglIx7japXHJ3AgC8nksJd98MgUMAIEUsiKoaDXBSA2VyBIMh7HoVPaeCBXcapWNOxke/+iO0shoGMQFUV0AbJd7IUQAm1baMX8Sh0ubYON3Ewu7tqPoGZpolLC1sxx+c+UT87mMegtbSTvglF2XXQr+zLB3+hu8h6nfgmcAdt96MxbldYqNIRwC6X7DAKXneiLLPNcPCmDeVP3AigYW5hVarLcX88vIyatRgmLDvi9NY9gIW+bq4JwigC3jGSS3+x+KdNH5+cSSA31n868KfjECePz4Pv/h6ZAEQeOB9fLwGA5jnEMDguil5LnrDnogUcvX3g1go/zB9/P3nvozrbtgO26mJOCOBFcZk0RmwFah9z932DwCMmz9moY+m3q0eAfh/AQBYmx2MG6QKAGDeWCl5Mj6qAQCHFvBhQADgMtULHBW9E0DAugBA0TGXqMUkmEGOQgNNXHjhJbjyv34Bz6vLBcikmAJYqwGAIrzq15Pif/0ER3fd5C/2ogFwyACAbKTMwnTxX3xXWYPMKzsuE5cMcTLExe+6QBKstBBOkjklSewKKzYRTjNE0ZdBxdUihQVljhu5TArSIYCzxg5NwXJUcwMVw8Yvvv0d/Pe//xhWECgGgOxPaocQGr9Y9k0CAOp9jjaKQghQLQL1OAUAKBEkagCI5yf/2R7aQQ7GSEnS+BeFEJwu/FcBAHpnXHXGDi6BWm+kZO0zFKnZKlaDumwn+OnF+ZHVeidhSLUdsxA3hQFAAUCmWzxqbp7InH/VGMIOW3jq6Y9E2ltCrUTF7VDUXXPHRd9wMH3SKag88SnI/BkRAeTGY9gJomyAIWcCWfyFFozURCyXGhMovi5LxMKTo1jj6liMz+fovBafcc9+7/4SsKJTs06UVseueMV1RgDUbqYKf3aDHIoa0e6Gtob1Bq741nfwrX/8prgbtMMYP7zyauR+DcOEM2N1ccYgou7ZHINJMBgs441vfjUe/qiHwC7Rmngg14eOPdo7ef2Esgj2+nodsV7Gs10HuhFpBgABAM7yKSFEBQqIUm5RNJAZMJphJluHnf1CJ0NT8nRY2lMDQM0a09mAyr8xxyHKVPw1kMQm/uqvXoYgAgYxxRxdURBWs4QJmg0CBS18+u8+AsMIMByuYLpZFbCPHUfL5DEz4TLBpB3gvRDAgZ76w/y4SWq2vo70FVok62LdRrV7rfZdQok2XBRvo0q0QfBVva3VyX6x541i2557pAAA4sfM2OLDzB0VCznHbA2QGZzXdNHthJiqbsWVP74GL3vRX+OozVsR9lp49En3wZMffCy8pLsKANAHSSdPh3rQ9PNogJzJIxNSOvQFaQ1z7QTX7ZjH9buXsZw5yMp1pE5J5lFlXxW1edWR5ty2os0pp5YoTeH5zDWGWFm+HV+4/OPYOFsBMITDy0RbHI4AAL3bHC4AIESaKPV4ihJKTOdcbWbDNHz4Pkd5FvHHz34BypUmsWARKWPiT1FQx/Aw6HdRrppYae3AW9/2ejzqUacgSwP4JQ9hyBElk5lWsQWyuFDghrD2JsYbDvQ8rcsA2AMAUBo0nP/vtlvoLC+K40Guu/9F4v/rDgAo/RcCAIoFp+jwqihXHXqOA3oII4bpOl5+zptglOoKnGJuNehi80wd57z25ciSHqp+jn5vEbWKq+zoQgIA64QjpAAAIABJREFUSjFBRmZZdI+0FyiyOOZySmGyauytGD8rwGg1qjCOFXL9S82ZSyFni5WmtqMlyKCaTBSydi1TqOxxp42VnTuR03KOXcE0WZU/3Z0AAIE8Fvm8ZiI7QiIgjNJMsFMbTkbGT4YgHKI03UDfKeOGDvCft7bxi10ZnJnfQOQ0EEudESFOKeJIgNVDlpugxAHZBBW/il63jZnphij/T0/5iKMOjLSH5z3rKXjA/Y4tiv8llG3mfhHMZIhmxcMt11+LpV07ZSSgWvbhsqsvuh8K3BfdJgJhRQNQxjwK7RTGO4qyUqyRI4As8inax+uPxTxzbe4Fg2AonXx27FnY8zF8Dv6O+wQBAYoj8/n0HD8p/JppwL8Ry1O+ryyTx/N+sgRY8BMk0LaCBBa4H/HnqUYTi7vnpUkZxnS/yMCRkogjzLYP06rg59fego987FJsPeJ4dPuxMNYMNoSYG+0henqgEehwPe7QAAAefxGl//XEL0dZ374AAIk6Roayx1qUdSdjgQUCABwBMuau+nwBAGg1x9UAgASEUcdNF/+6aGeX20OaWbDNMv7ril8ICNBsbsJwSO9bjggIwXg8AlAE2BHosA4AsLbY18tlEhDQHQqtaHnnlhQ/22SHQCUW4xXB1DqBV7LQai/i4Q8/BS97+V9heXkeQUi/bhsOkTEyujN6kCovc6FcVEqolH0VIFg0MNAbBmzTEaRWbBWp2GmzsDJQTnPUYGL7T6/GD//XN2Dz4s9YnOgCrhgBGCn8q/M0WRDqmXh5rdEBUbRzBQCQhk3WgqIscfa/m5gYxoXauZKjV+BAQSPTG8KqRbaKCXBoAMC4u11sbMX7lsRiFZV9hGtNnOp9BYD9rwghAHFOlBtyAQBQFIRcCTeP4eeBAAAbKwZ+55T7wwh7iIc9Scxa7Tb8RhOdzMC2RzwazsNPw9CfRhpRCMaC6aQI0wEiIwTzQi+2pWuVino/rwxSxwkCFfD/RAGwbgKuT8B4iF/N/hZsjwI22PNDF9fu3rrEMlOoeT2aulx8F+wppSmigTwhlbCEnFagQYhKvYGPXPxeLNy2G5ZVwq9u245f3b4DKDcQkKbr+kjjFFXfR9jvwLVizM5W8anPfBD9cAUbNjexvLIITwZ49VrW1956kNC4+6UAw4KmSQ7kfrp4urjScUUL7RAAsEVkUVnqSaFGXQCh/I+NSiUlZGgQccYxNVol0to/md9VoqfAAZV8USinPxiiVmsgGKYyAvDtf/k+zjvvAmzacjT6Ma9PNdtHUVCOCPW6y/jzFz4Hz/7jpyNNuoiiroxQgGMFCccAfFGX5rVMQP5eAGD/1/pd8witzq6KBllncu2Mu3WMu2LrR8Evx0WZisweLeCK8R2L9ko60R+/S71WpXjey1avAAB2uCwYWVnmZuWxRoTc6iMrhADDgFoydcw0j8AZj38Kgk4fdp7ghE11/PlTHiEAwKTa96rXPkQRML1/TKqKM7FlItoJTYTeVvz0uh341e1zCKwSklIdXYrpkkTleTCELUWWjuo0UceGEYnAidiqhimmp+ro9xcAo4c/+qMn44Uv/CO0WztRr5WkO19UzgIcjB1jDgcAYEgsTAgIZ6T6Mpcgs4gNBReGUUalPIvLv/B1vPPi96HRnBXAl4JjIi5MlxSakGQxMvSRpB187euXwXUz1Mg4bLXg2KUCAFCz6ko7iKKAdzEAIFToXMajqPrfWVlCEgxgCGNKdZb0+fh1zaA1RZYrgXWojEkWnXaCTQQAOKNPFkAQ5XD8Bj79ha/gn7/3Q9Q3bkW/P4Rvmgh6bbzpja/CxtkqbDYMTDIEc3TbKyImJwCACNOx2CgAAJ1Ty/rW8YO7cbEH6nHSQk9GjwYQVFYNAsVYgMOAk8kogQ0brunC5Aw3C1Hmm56D/rAv9PapagUIAizt2IHB0hJKhgHyd+lENZlzTMbKu1IDQPAJ+ZyZCCar0QtqIliwUkcaDWYWw3RNBGaOO7oBgsoWvPfSb6JrbsX0sQ+GteEopK6HNI8QJ4Hs0xwZyDITYcR93EO93sTuXbtRrZXhuUC3t4Rq1UYattBwYpz5pMfi1IecBI9szbAtjR86pbQXdmJp13axihYpMLIgybSgtXGaKQ0FGVlQAMD4OlACzCoPsMTur+yTzaPm/+n8pDr1DkzHQqujuv8EAAgSkBHAeMkOPsUAWeOwmCeLgI9bWloS0UD+nt19FvzMHxYWFmQEgE0MjhCwyCeYQIaA7tTzufl7xl8unzSKUatWeAZkXNugsKF8PlorUgXLx1sveDcq1VkBAFiRcISJr032IQHae+62fwBArqwJ1vkkyE4RwP8XAYBxNCl0xPJEmtElOs1ksRT/ewIAIxbABBBQzBqNvR/1BjSmzStrKw957iEYAOeccz5arSFichtpibUXAIABSsrXCbqtXkh7AwDWBimezLsaABBWj3T8A7zy7JfiiG0bpcMyGLbhOrwQqtLdo/WL59ko+w48jx1PWrURcVEFBWOszJxJ4kI8X6mvhhbnpC2UohgNmFi+8WZ88/OXwYtieJxBLrqRkgYK6qa7/4WvbBG8dQkl/IKi2pPQWghPqYqGf5+LIIlcOpaLQe6gHyrFc90ZEBXqYv55snBcCwKowvHQAAClQr/6tpoBMNnhXt3/Vt712tbp4MMQNz6THSImlbRnMyxRBWVX2BP6/xB1K8DJJxyJLY0Sai69p5clOCdU6K5U0c1zHHva6cDJp6LjNBAFtsz9UZk6SKgTQKcBwE9dGAUAwI2OIwBKhFBZN2pASxcR4hlf6DCsPkIT0A7fa+FCr4v4Pdg0IwBgHbGECdaPrIcJHQAdRAgAsPOfBCEa5SryOEEyDLF75y586L0fQsWoIMts/Ojqa9BJcqSlqgAAZABxlftswyUBkPTxilf8JZ74e4+G6USUPxR2kJnT07ZQOB5Zykyecx3kJ2NPIZIk7191w/d3011I6eIXxb4GAHiNKuVuBQYqsoxIuI9m/xV/TP0sx7oAAkYigcX4kLbK0YJOQusPI7H3I5XUtWv4m7ddhB//5EpU6xuQWj7ChMm2zAdJMUBLqQ9+4GI0ai4ch5wUCkoNRIjQsZjg8azTljQG5TsEYL33dg8cASaEY4BWX7uTAAAbjOw0sOhjQesxWXPoe18I/ZkqWV9bZ6/uxOkouzoSKAeVSQCAGgDcr8IRABAlIUyjhDz2MdPcho+/7+P4zMc+JdTWTX6Oc/70DLhxZ6R7MeoOF2v8cBQA+jl4jZHSyu4XvzqJi+tWLFy7o4O55T4MvwHDq6EfEIjLhEVHgJbTvSx6uV8mponYtBDzuOU2jNAQgaPBYBG1OlCuJPjcZz+CXncelTJpwAXAX8x0jxRUivN2aCMA6wEABPu58SoAwDbrOPvsc3H1NTfAdnxRbee+RWtgiiQnQynVEEQreMgp98PF7z4fadqH6xjosBgoVQudgLsHABhFXnYx+T6DQOj/LGbJfJNJdu6bBSgl/ztEkOgeuHDlJRUAQOZjLna1qYxJqr1Idf/pUk/BWwqflRCmFm7bvYxzL7gIjU1HYDCMUHVK0hT4/d97HJ78u49GMFwUe0AjCzDsd4UmLuJ8mgEwAQBQB4rxXt2YtykhWWG5FO+DzRwZU9b2gSJSSABAfYfLZlIGM2Hn2oFrkHngiUMRAQDDsWUMl7los1pBxbbEEaC1aw5BawW+sGvuGQBgFC9ldIbCeTmsjAKAHPuRjU1yb6tsYznqYXc/xo0LMS7/5hUIsBXlrb8Fa+tvwGpOiZ4QWbkpcwqyLGAVDADuoWUR5Wy1WzjqmC1odxfR7y/juKNmsXDLL3HUpiae9PhH49STT4Sb9oFgBZ3523Hjf1+Fqmui7Ngy8heHHPUx4IhrFjuoEUyiFIUu0CoAQDoDZDlG4gZByz/O/FPkl2M9Hmn6nodhwjyINuulEXNAWyDrnFwL//E7vyjwx5iqRwVY0LPjryn/vJ8FvrZTZtyl6j/fr7xn6f5GaNYbwiiUkR7bEDYhGcKW4yJOyUzz4FdncdnlX8PP//tm5GTCcJ2VKvL6BAwoYn7P3e4FAMZ5/55nQa4nprFJhHLJhe9yRDCBTWCQFsQcQxMNAH0ljuhH4wRcJSKTX1qhVL8gg5WDkldDkth4//s+hu9+90eo1mYgta90lNXbVAq8BeFA/zk5cWso/pNJx3pKxKOu9CECAOqdKT9W5RWsxFqUlZK6jwBAEPVw9DFb8TcXnI/rrv8FanWGzQSuww4Fqbsp2NhtNKtoNmi/QYXVgSCEFFwQ7VYWmSkVghn0FRNAgnOeKJeAOEYtN9HbvgNf/fRn4IcKAKANoJjCCDqtFP31BsX3uVrCUAl6SFe42JRlHlEoSco3nsV9xJlFfmTbJVESvSBRs2pSdJpi/yc9q5HwUPGko3Uy5h6MwOu9RIH9Ucr2xgAopvBGm+OowzbxOuP1tLf+9r5DE8EHAgDiq2xSDZcCOgUAkIco50Ns8FI87qEPgDFso+rR1zfB/OICNh1xJLpZjpZp4b6n/y5wv/tjYNfE250IKf2EQ3oLW4pC76bc1EzqAIolnvgFi42cK4XmJAAgxT/1JLjpyHmZLOvXAwAme8BrC/2iY6AyntUHZBUAoJ5XdUB0Uz0XgI400LDXxxQVyylwGKf43r/8K/7xi19Bs74ZQWzg335yBbzGDGLLk5ESprUUwEtpO2JlmJ2p4NJLP4Yo6aBcc9DqLYv6tfgkF7obI6R2D1BJXYtrmUiy2oUDqQGACTmTicgoTIYC0CIYpxkApO7Qi5yiVkL9FxofgTslvMXkSwMGo7EApfSl5nzJ0CkE3iRxk+6NshGkQChBNKI/qjnAOOBhfr6Ls1/5egAe4sxGzmSNwBM335iJWopHPOxkvOF1ZyNNehgOWqhUXJnDpcgQ10swjOC6pWKkJ9rrCNU9tzH///LK6wEAhQ5AsZcyoWJHyitx5p+JGn3blVCXGukqLKsmY+06bKD1pR41+EkGAPciFg+8TjgCMCyszahH48FEFb1WCCt18aynP1P2lWrax7l/8QyUoo6w1ET0kvvhiNmi9pG9gbw6EmnAdgzcatYCdSuUyjlHIDh61h9G8jWMEnRRxtevuAk9q4EgMTBkqLN8eKWygOactXUsGWJTM75GPgEAKAaAm7lIxR6LIlUxlpZvw7e//VW4DgFtugEUeh4qyxixhXTRujYkrl25a/evyfv5t3HA65aFBz3MU2F1cY8nA8A0yogjF0972h/DdRsIY4r9ebK/RnEA3yvBofhsHCCMWjjrpS/AU854LGw7RRD0hWnGHEqNABSJtnwepQGg7OSK+HkQl9zkCIASkVXyceoIFdawhQ3toNNBr9NCv9sRBhIbzlxjkmewIaGP60G8/v89D1WNGxkB0AKuEwAAgXvXsBAFMUp+FWFmCUD1kledg8zxRQA76EXSId48W8MbznkZBt1dKBG05fhgpYQBEwJeQ4VGjFC2RoAfGy0EAIru8SoAoGARyUWlGGmKSVuwablvUUjQUQAAxURoKehaCgAwOK7HJJ9AI/NYyxQK+3S1CjvPMH/HDszfegsqZKKMQDKlUzJ5SmVPHqUU40ggwtRFU+rOZV/qUlQjF4RduBcTAKDVpyl6Jnze1FDCgCtxAKu5Ee/5xJewOCihEzUQurNwtx6H2qYtqDer0sVmESs0AOZzBAgtH8NhgkqlBsux0O23xHLTsjOkYQ8bqy6Wd96GZsXB0578WJx26gOwuP063PLLK1GxEjR8G3k0lFyNIADLlSimPbYj8ZwC4To7E0s8XkuKriHnmQBAuVSWMYDZDRsw6A/k4SzeeWw7/Q7K1bL8n516bf/Hgp5F++7du4UZUKvXpcPP3ISP4UgA3w8ZASvLS9iyZcvIHYCvTIcAMq34vBwNIBggQFHhJCCaA44nANVg0Berc2pTcVzR4IghGzh2GaZdwX//6lb83aVfRKU+K/aAnl9DmvGzhWJpvrcR7rv+Otcrb+0K1DtTEdMmdEomGQCqJqJexF3/Tu+qV1j7ycdXqPofx0Y5tuWzOe2xCZnAFovQAgDYdeXlayqGfR2NPQ84FY6jOIHjlGAaLnbtWsbLX/5a2FYFplkGDKqgKsr7iLLIjVKQMzLwJ7t9+z5M623Gh9KhYBBLwiGqlZoU/sNhJO+VNnhcF5YD9IdtOCUDL/vrF+PoY49EEPYFZeSa8hzOg0eo+L7QaIiGsSgQj1ceZKH1stgbVVSqEJ8g7zM4EyRIwwBemqJme7j8bz+AeG4BNYOCRwo0ia1CqV0KVMjslCRWhbifPnJ6G9cBaCTSIcwBJgzjJcPeilGuYufCMuKEn5f2RKnYU5EKROoYAwOTGtmERrZ7TOq04NW+O/D7SqBG77l4S+va2a29OtcsTw0u3ZkLjBtOyTLQ7w9glHxYnofecEhuBqY8wI26+J2T7oMNHtCwMyQBbZo6mN2yBQutDsJKHbcbNh77/Bci9XwE7M56VWSmjYDdWUutByo4k6LHzjJVhvlPrgUKW7Ew1EybiQ+xdh54nFyPH1SU6qpYVYtsH4dh/ftUva/shXLO1UpHR3kV8z1mWSwsFN+2UIKJ/mIL1doU3nnOGxGlFrq5i6uvuwUrraF4XPuVJhaWV9BoVKnJC8uK0W7vxvnnn4NHPfpUeJ4j1w8TI25s9JPd87Y2Bk3EndFdXI+8BsYItHrPYzCEDxWvWhnBoe1SJogoWQ1ij5MmSOI9C2h5ibVYyboibQUrQZR0WZAoX2B1gSuqbrffQaVWk5GI4TDDZz/3VVx++TcwNb0NcUxbTnq9mwjCNoAAnpvgQx98F2amKgiGHaFuaZeEPXVaJoHZO3MF3Ps3+zsC+95f1AiAzIAWbCiCdpoBUERNuD7n/ssymyqAuOT7SvTywESU9nVdFyriBQgma4VdQlprUjOCDjPNDWgt91CtTMG1fZz9ilfj2l9ci3BhF17xrN/HtpqHZsVHr70MzwZK1K0IhkJfJSiqynntra2hWRZPhTyNzDVzJl/pzRAAM5EU1NlMul2tdhduuYHbd3cQ5C76iYWfXHsrbuoaGFrlUYdUMWgmitHRxajmn5XCtxoFIPMnDhPUa7TE7ICyCmk2wAte8Gz86Z/+IdqdOZgmr2+CAUQl+UkKDYHR6+hr6OByDymiuf+GkfgpM6Z5JVpsBWi3uzjm6PtgaamP7373J7j4ovfD95uIKQBTCAX3B30RR+Vcfblki/3fP33ry0jSPkq+NXILUoxBxZZUdWIBhsp5Ho+b7G8dr3e/lPHcs5jsiHAhMwIyvqiGTsXoCLt37UAWxwJQMo6qpFK5EsiRu7PV3515w4f5b8TRBdRD4k113aULL4dW+eyRtl3ySZG2MYwJFJTwb/9+Bb789W/JemaBRAB5sDKH97zjPPh2ADPvo1a1sdJeguN7SAsAgPsri1u+hkp/FYNHOvny82QuvF4ePrlWFftRcgn+qbxno6Co27CYw5EpQ+X4QjiO16HQxQ0T7ZUWenM7EG6/CbNl+tUHwlTjXsURUTJ0Sr4/tnks7ImlacJ9tVh7iWGPmgarT8+epckep08+rrJc1o0g5bqtAguv1ijN4NabuGOli1uX+vj8N7+PgdlAN/OReU3EhoepjVswPTsL0/WkqWW6Pvi+As4R2WTcKJFrzaQgm4L23uL0lOcIuiuw0iE2NTxsmylhQxlouDFqToKNDQ++C8RhT4BI5vRk3gm9n7o91BEqLPxY7HMsuFTyRaiXeWW1ShHQkpybKKTGDwQE5t+zA0t9MRbguouvVf35Ouzis5BnAc+4yscwL2SHn/cz7rWXl1Atk4WpGn262GeBz6KfoAK/kwXAv6PjAP/PMYLpDTMIQoJbPpYWF7BxdlYYU7alxAt7/aHYKpYqU3jHuz4ogosdEhGNMiynXoiN025Ws6wO8wV6QE+3twBUZMdaO2sNS0k3mzju8GsLAKyp3BUgV7TrxdxA2VczppP+77sOPHaqyXoWi2sTxq4r/+EQQjgtjgz0BwOxuWq1e7AtH+eccx4WFnpA7gEkGVHqXuxJlGoxETiKF8n4iPiwHhgEc7gBAPFnFzVbduZpm+LAMtmhyZFkMdI8FDG3DRsbeOO556DdXUGlyu5/LgHStU3pCvPAMrASnRt33FUncW2CtzqhZPKYwnFt6SJ4uYG67eFrH/0E+rfcgRrTFc4LiUgK0VDVkbQzoCT5nSEdEW4weyui1OsXaHLR0dSPTbgxlSqYW26BWjWmXULE57UdGLaNAWfHHKXSWhhmqA1MlGuVeIayzdn7EjoQAGBf1/mhADz7ix/czDzTkGI0dxzYpRIiiuKkIep2hoYZ4YkPfSD8pA83GQjVrzcYYMOWLWgNAoTNadxoenjCc5/HwTNEZBI4tBO0EKW0lXFlbSnZR6L4RVFNTF7OJQnshXf3mkxqLQCw/mfZE5Db32deu0lzI5QEUzrpBQAg84MKpAijPiqegzwK/jd73wEm2VldeV6uXB0nKYNsGVhysg0GGxsMGBZsEQTYMmEBm2BbYEwGySIKJPKCWIQIBgssE41NtgCDAAMCIYGEsiZPp8r18ts9939/VXVPd1dP98wKgeqj6VF1hRf+cO+5556DskVCpI2rvvVdfOaSf4WfWGhYRXz/yl8gTSh6RZVZ9uN2JeDODB9eIRWF6w9e/F5eItn4WL0ma0ZaeETEaHMUdgmL8+BYYLI8+dfjUdIWQV2UHyoFCaXliNobudq/9Pyv85AKaH5vVt4TJczNzU8BEQJGcH7kzCKZt7EPr1hEP0hESfclLz0HN9+8gCiiUi+BR6qCm+h0DsE0fTzwAXfFq1/1YkRhR1RbxWZQhd3D6qVEMsN7P66KeWRj4o5Xj16BcQCAbg3RNq2K7quZb6SLelL1dbwCLPam5kmzwgBEQGILFZR8HZYDzj8nrxBrBIvBJlvU/D57PSdEm+emG2/FX//181GMApzxe/fDfe58AkoUCAq6sBEJVTAMfFG1Vh3fpBPnbToSdCjauuQtsnyYIg4ltVSZL7SvTWCRbki/bPaZ1qfxgyt/geLk8WhGDq7bu4ird89jPivCNxknrP5Y//oTcCDIZyEKfRSLLlrtRdzvfv8Db3/nG0VVP0lo8RUIlVgdswYApLcvX3vGh0CrMdl4/mkYIQoDATIdzxFqLZcU2ymhUpnG2a99E774xctQrc4g8BOpOLG6x+Dfcy0gDpClPu506vF4+zvOQ5z0FJDByqIwkkYAgMF9Hgoxa7BpM7NW6O6WYqRwXSQd3qZwqZmJO0vU72Lh0CERUhSng5ytqSwJb/8PSZ/plCG4iqo8awBAzyeJtzwm8RzJZAkW8Ivrb8U73v1/4BYn4KcscGUwghae/LhH4DEP/x005nejWnPRDzpIHUPiM+pWiGh2SktL5WTBpDeVWHj8+Ft7/+c+zb9q4Fn1nbNCLfeV7YelsiShTE7ZfmTnwrRJYxGd66+G0WkNWaJMyHNbUo5RJppyfmSRSltIfiY5M0gBACtb8FZb07SGz8iZ5GB5Dm/lIIAqNClwxESUmsIqbMU2vnz5j/Htn92MpDSNZmIhs0sqbrcc1CanMbV9F5xSDQHfQx0m6hANqryqzWrARxaGC8FODwbHdthB1JlH1DyAIno49fgJnHbSNpx2yg6xDywVyOANVFuSASw1l1Cr19HKk3RW4llUYH+/vn4JHcLiRKr0PEcCBEy+bd4bwpJxiEqlJLkE1zD+MEnXbilM5gkAyN3N74lmL4ozAEUG2UbQZaGOx2UISMDPI5DAZF/Wo0QdA1mOmgHA76ENbaPTFnA6iSIUKE7q+0pTgokirxbZkE4RX/rad/DVy76PQnUXWj3mSlXZFyyTriC3JQCw/jq0Vhw9BADIdridrmeiU6LOX2sPacY915RRAMCzLZQ8AgD0tY8lHj4qAAC/iLSRen0C7U4f1coUPvaxS/Fvn/8qDBTpbIlUAwBS+YwFAJAN+TYGAPj1rHb0u/TgtOA6RDxVpdwwU8SpjyBq48+e8Fj82RP/J+bmDuSiH8ryj1NkslYSxJyTV3qPtHXeGtD4SgCACYgtNK4EhQzCAPjmJy/Fvp/8DFVhc9LKKUXI+ybJGmlSgBcrAZUo7/U6fBqoQT0WAPBKmGt24EdccB3E7N+2aK1iIAgDETU8HABQG6V8vql9c9fYorZYIjiWAAA3YNLhojhGZBhwCqTuG0iCHmp2ghPqRTzknr8Jo7OArNdERqpmFKEyOYFelCCYmMaeyiR+78lPE+uZ2LTA5ZB1lJhetgyuRFRQAwDKAYBUNUmwf4kAANVLrwEAxQBgKYSe9LVKEa2FeUyTKWN6eN+5b8LcnkMIMwfXLbRx9Q17pbpI5WvDYGAtnBUYZogwbuLpzzgDLzzrrzB3cJ+MRwYjSULV/Viq35ulkGkAQI88HUhpoSR+rtR1WK0TkC+Wahar/nTh4Ea3kQrsegCAbH4SyIwCADIz5F6zgMftkQybvfuW8Ld/90p4hWn0egzMlCVQr0vhnwyt1gG8/W2vw2mnnSRe0qQGS/vOgLqsdECG10ut/puOH2//MfwxP4NxAAArJlINJtNkJLk3bVuCtlK5Iom/SfRLKKQEfRVLRd43SOo2cyrjAIDcfjABPK8k4mCLi03sOOnOOP1PHov23t144Anb8IQ/eggSv4MCy5JRbxkAQF0U5V+eU5cHHjQqgBYWAyvheW+znJf0HlIuKkUahkLpPzDfwEInxqEuYJZm8aVv/QB9u4KOXUFA0H2NxzgAQBIdQAHono1mSwl8feozHxdnALoBLAcAlL+7rHdHAQBIAroARAhDHxaZfGIPVsZSo4tt207Enzz6dCwtUQR0Bn2axxumJGCcxpzfBRvo9xt47l89A6c/4bFIUjIvqMkTiH2wKY4fOkVSiZECTHP9m2VV4yMbQ7Ky2B5jQUnyeYc9hwB/LC1HvVadNkw2AAAgAElEQVQDnWZT/iYtULkmig6Xta7KkX3rL8+rVWul0gBQhQ0FAgyoDaTYU0Wf1VWKrVDryiwgSmy88c1vw0IzoFKQ7OMVO8V0xcJbzn0ZDu67HuUS6cUJIu73I4wVRW/XAADjp60BAATbxAlLJ+F5Ys61h8+xGs0Ez6Uyfs5SEt94KoFHAXq33ohDN92gWv086nj14bGgRTYkreZc6nDkVI+8LUTJSeUwoKwPqzH2VmEArLJRSceSDOtcsExUyxUjUdhHlouFTogOCvjAJz6LucACqtvQTghVUmfIEIDRKZQwMbMNlclZGG5JBK4tj7714s8n7ZSKskSxXw1oZej1fBFEK1gpzKSHoHkQfvMAvKyPeiHDb9/3bvid+98TtsG4oS/rDNtGpmdm0GqzPa8oLgX9Xl/2aibaZFoIEJyqar3+bwIEnDM6WedawdcxSdf5g7gO5WAAE3a+h/eQz4lFsbjJKOYY2SnT0zPC5qDaPxN/tgew6s/3ETzg+kk2ANmWmiFAIUA+HyYRDEe1/NKGmJamqmecx5nCdh2Ja02nhN0HlnDxRz8FPyogMSro9DK4XlFaXe4AAG6jNW0DAIDWOaELiAYAyO7SIq5bZgDQCoILSiBUqYr05e3efQiveuXrEEdMikvIKOgh1OJctEisi/jDSa834vEX8WgzALjwsB+CdB26GTD5931ORhOFEqs1Afp+A+9451thuSmmpurYu2+3TNgd23dKbaRcYJI3rGDqgGW0p3v0zA4HAFQfMdFoqrJWTRs//dpluOrr30IpTuBIsKhaANgtwX9rAIDHHzMA2wIDIHE8NHshen4sSStBgEzsqQxEMWnsKuAYSA/mG+WvBgBAtiwBKROBiJ+wOkPBuzamixbufvJOnFgvwOwtwY561NtBzA2Ei2cG+PVptI47Bfd//OnKSpAWMVSHZUJokU3irMIA4J3+ZQUAcrGiQZLJ4CKVhIAAwNTkDA7+4ia887y3oeyWESQ2/vOKn6ObWCgVa8L04fzhXluu0B2kB7dA2vtFMO0IrmvJ3FFVdUM2QiW8t7kKiE6fhlaGo4wIVYUQFkBeMKc/LxFuAQBkERy/5owCBIehyQb7qzUEm7cASKVeZ+UZDNsU0Mgr1PDe912Mf/vCZTDMitiDkRLKg2g150Xs77dOOwHnn38uut0FlAoW+r32oHogCuZS+VdrgCb/3gEAjL+HW3nFOABS6O4SgJN+nkqCb1iWKP2z+k/2hwSfeYKsKPKK3qoAgA0MwrXT4wEQO0gMl9lkUvQ7RKlIXRoHgc9WPQ+eW8LHPvbP+ODb34bfqhfwgr94MvzWolicJv222HaGIhxGIJiVT6byWqhTzSnNABgAAIMWCFVQUe+gJV4iwlF7DjXgo4h2WsI3/vtqNCMb7dQR1f+ISe4mAQCCEwy6AyrUE7BMqUwd4fwLXo+TT9kO12WhgTTVnAEgyYYGAHRCPf4erM4AyBD1mRSEouovvd4Z5PpGsYm9exfw1DOeicnJnbCsEkLSwoQhQvFiXuMeCja/O8CF738Xdh03g4wQsqEABVqDqgmvIGT1OHoAgDRE2AWhfBMFYJBYoKhcFKLVWBD1/6DXVdoQ0j4xBK10fLM1G+atzMytv1cAgJx9JpV/+VGsHK3kYTnKxYX0NfqgwyyIeOu/fvoL+MKXvgm7PIs4zlB1gX7jAN78jy9D2SOw3JM+c75F2H45i4tFGwEAWGiRAsrWAABpMZQCFHvm1fhT0j7UELKEmctKr7QDxImo11u2pXRJaB/YaWH/jTfIvZZ2UybTBrUFLURBX5LjQReOZtjJpqPAv+XglL4nazAAVlnr2MAgJTdhSqpWAOmhl/XSEXvm/Y0ebjzQwCf+/T+RlqcRuXX4VlHs6hxWOhmrigyCgXJtSpgAXrkm8WxMnD/XXJH2XDr9xEzmVTLNdbHX7SLyO6JVVDATmBRvDltA1EXqN/GA+94df/xHvy9tTZwf01MTOHBgv7h9URycGl6svFPvhDR/Vt9ZnS94riTljHMEfsitM9kqzGMmcBpGHCvqHPRcEjAgF9fj+4WFwRWMOi0wcoq+YndEFBDmdxUK4hTARF+L/PE9PC6CEPy7YijEsl6KhaBlwC46mF+cx2RtAp1WG1O0KQSBC6VdQfCrVJ3AUjvCt7/3U3zxq5djYvpELDbIXqghpjjxJhmcW5/B4z/h150BoAEAcZrzHBRYmDh6AIAKRolo9/ocZBSzIKXZw0tf+lrcdOM+Eb/JdHVReotV9V/VxQgA3HYtAFLbZs+LbcMyKOZHNfBUKPlMfPyghfve92545atfgt17bsSuXduxsDgHv+8L8kZRLumFyvtvOBy13dFGAQC+lwt4QuV5w0DdtLD3yqtx2Sc/Dc8PUSSSKwDAsAVAfNjJAIAB0vi3BADYLnpRik4vhM8Cha1EySIulpzY9LDTAZ+o4+qNUlNdb88MALJh1IIYJawEpLCtDGbi4/ipMu7zmyfB6i7CjXooIEKBCz5SdEjTKhTRq04iOe0euNsfPUpGs+F66ESxVMOo9szqDa3wlFJ/LuRjUJRHtXVwAbd+SVoARPySLQB5a4cKWahfkCrKEJkPlTo++9FL8P1vfU9EehrdCP/1k2tQmz0eQUAxS0/Q+DQj+uyi5zfw5DMeh7Ne/Dzcuvt6zM5Ood1pydUgC4CbmVbeH7+UH/6KcQCA6uOkqJnqK+TGT9suobPmFMBxCZ4qTqgE4fAWAHWN1B8VxVN0AHJVBr6Lo8p2Cmi2enje81+MOHZBHaDJiR2y+YcRN/gEc/O78c53vAmnnnocKmUbvU4DjAFUkqiSgDsAgM2Mkq29Z93xoTKiwdgQ9xS6g7DXtlRGoaTEnQbpRB70yRvYZ507TWz+CEcZAMOq8GhAxsSAonRhSKHXBNt3Ho/mYhNxlOLMP3s8JvpNnPXMM5EGHUyUXESdJooOA1lfqlKZUHzXBgBId5Xzzk+Ce5m09omjRYYwTrDQ7KHpp+gbZVy7t4lv//g6FKaPRy+1ENMK7zAK8fCKjGMAMKHh+t3vdUXpnKJUWebjUY/+Azz/+c9EmnVyAICtNHRd0QCAjjs21oKxKgBA8bjAR6/TFqcH9hkr2y9gdvZ4vPOd78cHL/o4ZmZOQL9PoF/R7UXlm8y6LEIWd3GnU3bhwve/G2HcEQFHCheypYCVQxEWO4YAAHV/SFNmRci16Q9NZ4MuGgtzaDWXpBVARnCepDCxkcQ1j3m25sK0+ZF/NN45BAByBf4RAECzLBzXQj/wYbuesCPjlOJvVRyca+BVZ78ZXu04EXcsWgmMqIs/fdTD8PA/+G30+0sC5pCgorSvFE9XAABqAOQAQCIMyvEA1Ornq1h0qnqsKvEyTjkHLeoAOJienZXkn3+jIKlyJaE9twmLlV/TRGdhHntvuRl+s4kyE4QwAAIftVIREbVAtJA3x/ioXSL72aV1YuXRrUL31y1KIy+VmSeAZd6kKv3Kqt2NcEBiOPBTGweafXz1O1fg57vnEHkTaEamOIZQs8A1WLxTWgF96le5RdSnZuEWq8IgINGPQpkD5x/GtWLnm8dfjifjn5V9I2XjQAxXih4GSq6BLOohZeU/7OBPHvlHuP997oV+t4VKuYQsDWGbihlAdiHvA0EAiWkILshCSKq+smokzV5pgqkLRkculy4fBi331HHxWotAbC5wzvVPMQUUy5jPazE/grnzC9RkqkneQeCBryULgG2Yuh2Ayb/WDqAeAP9NlkB9sobUSjC3MCcAQLfdwWStLscqGjAENJIETqGMXgB0fOBd7/0ogtiBYVUl1yM7aLMFnKMxh8d9xq87ACCrNYX/DEghr0gwSmJfpUG2RQYA2TUcvKSxO2i12ti+7Tj4fopLL/0cLr3032CZFSUEmHugUqCIInkEAXgAA9/TcXdyJAAffelGAvj1Plp68Nm3Hcay2ZZKZQkUur2m0PHOOeflOPU3ThSUPgh6MrmIngV+ICq+ejPUA00DAKMJw3rHq/RfUsQZFx5D+v79fYfwmQsvgtsLUJEmaaofswVA2foJAMBLKNTLzQMAUslmwGLYaLb76PkJLLZBmLb0wmdc2bl5DRgAQwBAW6+pzW3tHu5fZg0A8edlTxbFGmVCCHkfZSfDnXdO4a4n7kC0eACFLISbUlFasQQanQ6q09Nol+qw7/lAnPw7D5GF0i6V0KFgktA8ySgBstzibQgAiKGVYsNwkxDA7HAf8P9vGgAD9p6i+iodAEnN834/ikFFqBRLaM0t4cJ3XYh+q4+l+SZu3beAWxZ4LXag0WjJ3CG6zeoVkfH6RBEXXfy/Rdhq+45pERRcaiwIXY2v7bQ7sEmN3uRjJQAglpD55qrTLib6SuCKgn9Rvgkr8FErX6/39bqtZ7XXUD9B2TjxRucAwEBkTB0Bg65qfQqf+/wXJSEolWekLUqs2cgiCTqw2G5ywgze+c7z0OnMgaQiI69YDsShtP3nHQyATY6Wzb1tvf1FzGIGYmjKjJFVMVb/C+WSgFysuqlAN2/3l+qWYnIcHQBgtDKsA+9hUkvqLwW+aFkbEYyk6nycSsveBeecjcs/cyme/aQ/Ra3ooEy9l7CHskvrs0AqTaqCpgAAYS2s1gIgiYUCOFXQq4B1WqU2Oz4WOyECs4iD7QRf/M6VKM6ciEOdBHa5jjAXUFzr7owDAJjMMOjl3C4WPQEf/X4Ts9truPTSj6DfX4Rh+JJYDwEAlWSotGNjyddaAACt8TqtphRBCEbQArbbCbB9+4l46lOfhVtvOYRCYQLdLo+vIoG+xAZIxO4z6C3gjDP+FM/9q2ei22sgzVhRZNCvrMJYkFgdANi6CCDvJ8XipAJJajKrGUmMXqcpFWG2AdAqVVT/c8EpXaUU4UsBPMZbsG5u5h37dykuhdJIUhouSlNGAmN5XrXrsVJKNg8F0dLMRa8fixDuy1/zJix0bWEG2FkoivE7pip44V8/EwZICe/DsHTBK+cA5BpK0mrAEbklAEDRtcW1hnpTOVDN9iPFQHJRrFCMN3eLElYA+7fVa3lfSUCx0xQHbrkZjQP7UeYk7vWQ9buYrVURdDsC6ElvMecai1VMSvk5BACknWEVAGB0Xg0oBMtfqHV7GGNyL5ZwU9qoTCSZhQgOGn6KW+da+NSXvonEq4vo8FI/hUs9E99HyVZ6FaSq24USksyEH7H1jiBsRemT6NYsjvMciBAdCyrk9wPRaFEVfMaDjBNYJAjEMo0uQZ3mPLbPToiuSRL0RZtnx7ZZPO6xj8RE3QUVByRBJxODyzudF9humETymRSKJRuKsaaAA8onVDET2HrsFhQAoGPR3KbYdZ3cnpg9+Xwd52oqiT5/c63h+RLoUa2VHjqdjlT7Sfvftm2buAjQTYA5CzUFpqen5d90FJienUJmJWITSaeCJIzk+lPThNepQJcm2v1x33AryMwSPvNvX8c3/uuHmJ45Ee2OL7nT4S0gx37ubvQbft0BAIv5YRwOAICS6x59AIBUcQ6+RrOF2RlWtjLccvN+nHvuW8QWjW6qUmHMqcXc/ET9VNSCbzsGgE7euVjSnoOb2USdImYUD+rjpJN34g1veA163SXUagW02w1MTExI5b+x1EK5VJb+8dVEDNcKXEafV2GIqv5HgjwaqMCE1wvxT299O9xugFIedMWmcgFgOs6ivJu7om0JAGD/FBd2tgG0fbS7XAzLAgD0uQjYpGH9agMAqkjMBVYlXRZCbK+XcMqOSeyoujC6DZQYBNDLniyNUgGNbhuT27bhkOlh6sGPwLZ7PwA99npVygIAEHkmABBFMSwu0LnYV86YExaBKBCTASD2cLcVAKBsQlS6r1SQtY+9PMMAgVsUg8NCGZd94Yu47KvfRNCPsbTQwrU37EFkVxATCc4TAFr/EeRjYvvnf/EkPP8F/ws33HgNTrnTCWi1lqRfrl5XnrRKmHeo+r3RRV2/bjkAsLzqoKr/asMnRZeCRlrISoExKoAZB1CNtvQcBuQR+BJLR15DJS6Wqw4MfkekKTolvPTlr8Gtuw8iDE2USpMIqVDMNCDto9dbwitf8ff47d++Fzwvw9LiQUxP1kRdXALs3OpLMQC0lWpeOZGg9Uiv3B2v3+gVGAcAKBs1lcyz6kaRLcejwKMrgZn0/BOWymn/0qs70jK7tXunHQBUSqn7wgf/ZpUpURaw5VJVAIB+L5Cgjeykgzdej1c9+1l47O8/CHc6fgfsNIId+6jQqSMOYYklLNv2hgwA3VajWwCk418qVqrSRQYA/5tWWUGSodENsW+pi6w4ha9efiWaWRFdlJAVJtCPlYvCekn4OICf11gq6qYptHpWzrl3x0kHH7z4Pdi1ayLXANAAwIAjvdEhoBL2VVxAJK2KQ3Q7LZmnvFaOXYDvUwE8wVOe8gx4Th1p6ooGCBmSFJwtlgoIgj4KHveGHi44/w046eTjYJgxgrAj1GImCq4zygDQrUUqeVAuI9K9vmER5cPTNKUxQCCalUvLyBD2e2gtLaDXaYm9othIiQL8sAVAX49fDQBAi+BKCroCAKCtnI9ytYyAbWNM1ryKsLnK5Un8+5f/C5/+4uWw3aoSveT8yUKc9TfPxbaZioAABkWvBcxV7BMFMmgNpa0DAELSlBYjjka1rxGsYOJfKBUVO0eSXWUDzaRTtZExMTUk6SzR5rfZxNKePfDn52B0uyikCShjQJcrAQD4f5xfpmKd0n2K5+KkhggaLn+smNPrAACEWAikK2cBCXCRJAbC1ESQOTjUDPHTG/biGz+4CllxQnr/yQqwi1VhKRUsUvpDET10qL6fmegH6l5Re4RrskTZOctIsZOGKSv73KnqT6BWyQXYkmwTVEySCKWihzLFRRfnxCHFo8V3ryPV1CzxccrJ23HXu/wG7nrXuwgrgHs226fI3mNrAIFUFo4odSRzKeM4IDtAMTFa7a4UQ9T3JZK8y79p3VYsSiVfCwTq6r8qOChHL9cryR7DMcD36XWKQEC9XpdkX+sLEDhgnsYx0m63UaoUEaWhDI3QD1GhdWDfRxzQUpUgkiPXRAEAZfixibmFPj5w8SVI4SGI2EJEUfRfXhDw1x0AsDkuqCeDTMZs2fNUiS9nwmyZAcCJL37lUSTVPNJtKpUJYQGcddbLMT/XRpbRkiTvZ8tpP8r/lGvR0MZr3I68WrA+LkAY95lE3srliiBn/KxKuYj5+f2YqBfxqEc9DE968uOk+h+HXdRqFTQbFNwoi30sFxiikKLUmwcJmvovCcYqvfkrAQAShuM05jdID17ZMFEybHzs9efB7fgoJEzEMlX9F99fpZLqCABggEwy5cq78qErMWu7ALAWQazP8opYavXQ6vhwizVJYAkAiMdsjoSrLeNXjwFAmyVuJI4NuGYC14xw4rYJnLxtAm7chxP1UCI4EDNhTVCeqGKp3UJ9Zgq3BCnu9NinYOIu90DX78OrVtDh5kP7RroCkKJGZwlJNkUNMO/g5KasXAAs8Y+/LQEANW6kwpdbfnF8CTZNgI4tEhS8zExccN4FWFrs4MAB2kYauPb63XArM1hsdjG7bRrdbkuS/2KJCsQxPvGJf0Jm0IaMQdOiWC7RBrBUKmLfvn3Yvn2H9CjnMsbjpuoaI/xwITW51oNKJRCGgdxjUvD4PJMFmYdMXAbGx6t/vdYAWC0BYBCuNAAUiCIAgFQcNJOCVUEDjUYPf/mM52DXzpOw1OihUFC2o2FI+j8Fvzq45JKPwDS4hlKgyBdmgdBtVUNnDs4obQFVOcl1OfKq1RFfvDvesKErsD4AYAjFnREygyzd8y89n4IoqioT12xVnVM2cMsSqFXX7g0dWl65HH3t4QwAAgDcl31a3MLA1NQMqE5NVkDVc/GcxzwaD7rn3XCP005F6neE6VR2bamqCTgtbn/DtWEUAFAtfKTXKqCN65wEolmGfhSjHxuYawVIvRq+9r2f4lAvQysroJN6iO2KcptJwrw+ufo5j9vfY/YzsqXIpZ81QXygVLLR6S7guc89E49//CNgmNQAoPYIqe6jaNlq++bqx7EWAJCGPvq9jryJAIDrUJncxo9/fA3+7u9ehump4xCGBIc8qdgtNRYxMVlHp9OC46SYrNn47Gc/gfmF/ahUC2Jn6HlWrkuk2rKEAbDMXlRZPco42gIAIO+nPS29wS2K4KVS/ae1GO0JGeQ4YhuVCkiuQN7hNVv53xsdtb8sr5OVW89Lad3SAIBiv3FXTFjZn6xhYWkRVHSt1qbQ60dIEhNBUsBZrzgPhfKUFG8W5w6i4Bh45plPwV1POwm2FcqPkgXWwlsaAFC0fCWivAUElxR8DvoceON64xULqNbqAgIQcJK/iT0paedKp0SU5tlbbkD6/KuWhcaevbjlqqtg+31MMjFuNlCyLdXmKt1tFhJLVf8Ja/AD3cyWtoblj1VAvVWAPu5jjH3Fcpv4AotRCRARAEgs9DMHexcDfPuKa3Dtnjl0mPyDVstlaVVlok3HJo/rFQX3wkhalmjbyESeIKQI1ZH5wLUpd/ShoCUdLURJn6KXcv0sAQ8kPWdMlq/fbC3ilaP+k5lG8HigcYAk8jFRK6LXWYRlZQLqHbdzJ+5597vht077DREkbbeWUBIbX3qp8JM5h9gaRUBIORQxNmE8xESdORSBYz4X+L7Yi/N5AgE8VoIBfFQqZdEHYRGlIw4Argj+HThwQJT/NVOAf+d7JdkvlQQgEHvHAoXZObYTOEQ1DODQwUPYtWMXMjLWpCBGQCGW8QLTRpAA/SBDbXInPnDRx3HtdbegVJ2Bn7BEtLaGy2091+8AABQAwGIeNQDIAFC67qrlZMsAAIMLsauolGUAt1odbNu+C4Gf4utf/w4+9KFLEPgZJqe2odnqwPPYb81Al7YYgWyK6z30JiNUyxUK+2sl2Ucy6Ij+iSAKKV4JLX36kgzShuvii98Hz2MFhX15tC1kwJPbY0gPl8ihbpoCw/vgGhb6pEw7hiCG9CUtBhEu++dLsXDtjahkRFhV8i9d6rmgGa0A+X6lYbsxAEABh8PNhsgwbQQpWkf6fy+IEdOxgfZP/Ju0aqhOuY0CAOMqqkdybzby2nEB4vrHY0gAxEW621pEyUlRL5i412kno8qevqADOw5QolJqQEs7F/0oRJjFqE5PYk8E3Otpz0UwuR1uuQSml6EsmBR5UcJNZGsocRsVrikPa3Uf5ZH7927kXA9/jQ7IxgcQqyawKgLMKcoqyFecFKp2pLAYKHBTqtZx7fd+gA9e9BHpbb3x5n24ec8BtLoxiaxCE65Ui2LBVSo76PVbeNazzsRTn/YkJCkTD3pLEunPq1cj9EBxDTgsgBie6Xr3b0B+zjl+HAtEPBXRSAWt/X5PFKyZ/HNDk6qVJCo5QLexFuA1bk+GOOyLEnA/oPiYsl9KGbAb9D7v4rjj74RXvfpcfOc7P8D09A6hB1O4p16fRLuzhKWFvXjjG1+Lu971N6QiWK8X0G4tyvFJi0IOAGjy4hAAUBUlepEMkoPNDaLb9F3Her0Ytz5s5ORXgrr6MzmaxeObIKplieAfAy5V+WegrRS6h0NMuzgMv3Ursb+iLo+ewSgAMPr8cBzl3bayd3lJgqu/+Q1c9Pbz8YynPhlZvwMz7KFgsf/VkZ5QaWUaAABqDVN7gRp/gR9iempa7OJIWa1Wa2h1e+hFGQ42elLp//H1u/GzW+bQTF3EXh19eGIhSiqyK0DW2jZS48aH+KCTxmxSWZ8xBZ0zAlSrHmZmy/jAB94J0wzQ6zekt36iXsXc3CHx5xbmgPIh3dRD7nwSYWlhXuiynNeOXYLnVvC8570IN910AFFooVabwb79c1KR88VeUdmfGgjxxNMfiSc+4bEoUTOl3xIQQBIbVnK5lnCjOIYAANcXMhptXju/j+biPNrNJRECJCjAlgBdwB1tNlE9LHo8bOryyZvG3d+jMX/XjS/lj6oFQPY+1aw/wrKIpa1EdbAy0TRA0icBHcubxDlvvhB7DjSoAIpSsSDsidNOPQmvfNlZaDcOAGkXthXBNhWYQoE7xhz8DGkZcamzsfb+zfOXQD0vKOledpXAq6Ia9x0pDJkmKrWqjDPGpdTlYuWerKQgjuAWPAEEmACGMR14LDSaTUxUyrDCCF4co7P/AA7dcANMggAFDyR4UwjSsk1Yro1uECDMErilolDXgw6ZQtTMUkCEul+KEaTvrWqjU+r7fLDlkq9jAhqzOm6boqXBvvlSqSL0//mmj4VeiqXQxsc/+xUEVhmpU8FSL0SpNpFb6sXiWqGYMJJSjzDw1H/r66Or6NqRSesAOGTbkIlHIFOYTjZSsmJyFwWuEZoNaWW0NqWmUyKtAWR2JAm1UhTWq9yFaLdaxK6d2zA7M4mH/N6D4Fi0hBYChbAB0txVQ4CATBWW+BAQ2bFl3smew+If8wvGL1LdV+NAXBIkH1JaBnnX1bJhrttByPCQc2VslDuVKa0SMqZU7sGH0vbi5yp3M92y2vN7mJqdxdxCA1FioVCaxNxCB29809uwbdfJ6EauaDWMm8ebXyGO5TsVI4bzRrcyjZ7HsV57tnxmG3ABIHgr7BOyeY1MRABpCciZIkKQ+3946fjsYZ0jZQW17/cFxeKFJBhQrU6I8v9119+Kc//xPEHA2QbA3kMuRswz2A/M11MNfN0FOkedjxUAIAsXrbh6vdyTk8h3iPve52545StfLC4AxDtpa6ToQ4q+xSqfJN4CAGzuweKhTRuQOETskE5jijJrOc5w+ac+j90/+imqKWlWKmFksk8mAPcLggLiQzzoel55DIczAFYHAAxRT+0HqQAAUULrFQo/EQDIqeo5eqts17QIYM56EL/3oQbA/++FYNwkHQcAkIFCdNZKfbiZjxNnqzhp2wSmihbSXhtWQvE/SxBZt+AiSGOEaYLKZA374eB+Zz4PvfosTNdBJDVupcArv1J1f1VFXQVLSpgwwlsAACAASURBVERHAwDKo36o8Hyk4+hoAQC5jkSuVC79oHQ9TlPEnT5K1To+edFH8LOfX48wtrB/romrrr0RTrEGwygI+u64QBC24RUYGEa46IMXYtv2aaHRKboqNy+lKTEIsEQJffMAwOBq6d5HqSIoAIM9/ww4wtzXVpL/vIql+69VRWDzNnqqvSBAoeCpnj+59RRFYxXURkqqolPBs571PGFEUQQsDGJhELW7HRGcrJQNvO7cV+GUU45Hu7VAsWmkSSgKwqzUquZxgjOilTwA5NhCpQAA1bt6e30c6/Vi3Pow7rrp4xutdurPZNgmeh+0fvI86bmVhJL3Sggmw4qpBKhym5bfq60BAIoFph75LjT4wBWV7sHrNKOEOjIpOrfegved/xY85AH3RYUsqCRETIorlaq5v4j2hGYA6O9RFVL+hcKfXBupEcIKFQPn1HBwy4F5ZF4d1+1fwvX7G9i91EfPKCLxKkLtpYUXq1is4DE4WesxbnywP5uBDOeBCPCJwrcP20lRLlv48Iffi2rNRhS3BQAg2MDXKCsu1R+82QfPnz3B3Ta9tGl5zMo9EzYbf/Hnz0a7HSMMDFSqFD9ljFRClAQi/FkoUDPpEN7/3vNxj3ucJtR/MoLInmIizjHmiUCf0hcZ3NZ8LT1qDACyFpiQkbXR7Yj6P6v/0r/McZy7pRxe482f2eoA3uzFP2rv0+ytUQCAH67bLEYBALZmUJ+BSbcL063jy9+6Ev/8yc+jWKB2lEoEp+sVPPuZT8NkzUXBDoG0ByP11ZyR5M1Gltn5mp73cq5xPqPU7lGbaX4OAQBp0YEhbUccX8VSSewo5QyyTFTcNc3dpUc8mYoF6oFE8jruyWXaH4cRilSlX1zC9Vf+FL35OXhphn5jCb95p1PEZaPdbmJydkr0oRabbIudABLu38tZTaq9Uc1pnexzfeK8G31O2AhmKkkvWw0I0lPYLoWDJSb/gYkrrt+Pr333SqSFCSRWEW0/QqlSEaBPCVIuV/1RbYzD5F8BACrBk6RXWhf0kqlEn3mdpD5vsJEjdz4hCMDVggJ8wnSiVaRO/smXVBV9akTkHRgq5ojJ+KC+h4WCZ2Nh/hAmJ6o4YddOnHzS8TjuuJ2YnZlCtVKW1xAcShMl3scfHbckFJPOv5t5hxQE8uPXAACfLxWYfKskX4NDXA/1f+uWAtl58iKqchNQrSO0qJU1UPUX564OqilU7lkaiZ4ERRZBu1aziCgy8bF/vhQ3755DaFaQiMbb7fHx6wUAEN6iCOBRBACUXycr+ewXYXU/oJomaDNSQhxbOOfsN+HGG/fCDzjZvLxKZqLv91Aql0WBc73HsWYAcIFS1BhScxnAZej3mnjJS/4Gv/u790UQNnMAQCl0KgCAapy5/ymFwDY59gkAWNxQkCIQNRaIE8CkYeHKL/0nfvyVyzAFOwcAhgwAft3RAgBI52L45IcpOv0IYWIgY+UhBxy4wA2X2F8xACBTliqR38NE0YCb9XGXk7ah5qSYKXtIem0hN5GaFoQBLNcRMcYgTVCslbHolnDvZ/wN+qU6UlJfBQDIFP2XoE2cwrVIkSMCx7X1lxEAUHeXlUzuZPw3W04c0sMYHCYZ2vNLeMcF74ZllzDf6OPGPXO4cd8h1CZmRfFa0P20j0qNVe+DeMxjH4F/PPfVaDQXl6n8K/aoDqzyHvajAADowEsSYtKtc1Ew9tHxR/XMqYqEBCZ5lUIBL5vvoVdEA23DRLu/UNgfZADQBqxSncW3vvXfOPucN2L7tuNFeZ3rHXVEDhzcB8uMcfqfPRJ//udPQKXsYWlpDpZF5kIsPsyiX0jET4IaTQaQeoVoqCgAgMH7HQDAWkvw0QIARj9fJ6UESTPHhVekqGVJgl0RpGPSJJoASrVZ6imrJP8SlG1288gPaPX354ptg51JMwD0Wajx4tK3OgP+/SMfQsnMUHUMFNIIab8LV6z82L6wEgDIwby88Yz003azjempKQRhjJ4fiXjX3sUOIqeGr3z3J5jrZWgmNhK3jIQ98gmPzxKROy4g2pN4tXs4DgCgKCuprtywyEbkdae9XpxQPyPE2Wf/Ax70oPsgSbvg13U7TWHsMAHisYvI3iYfAgD4vtiI8bMsOhrEwM9/dgOe//y/R6k0JVbIrsceXy4NXGOVPkqhSAAkw2c//TE4doJGc16YAbRKVdofFhzLVe1ExwoAkIWf6v824jCUyn+n1RDRKKX8ryqMq4+xvPCxxQE8bn6Ou/+bvHU6Axxp31LtFsO1VO1TFAbmessNXCwvUwI8rMK6MOwKmoGLl73qdcII4OWiZztZpA9/2IPxmD9+KNJwCWbaBVJqCMVyX8kkYKVZZGgHgPjqZ8IqrfJ/V0JwOokTIMG0QCkZ/qb9W31yYmDJzV2CCb+wbFmcIJPPyxkAZKtIyy557Rky+r77IcqWCy8F5nfvwd4bbkCBgtTNJgoWdxmV8FKfgs4IKmog2K/G6LLKqeABCvwUxl2eqGsAQJ8H18nUNOB6Nsw0QRQEkoymhod2ZGPBN/Hpr34P1x1owqzMIMhsBBHbCJXtZ1FYN6MM2KFEqWY6aX0W5im69U//VpaDqoQmKb1mAZAJQJAmP34lgKkAT1FQF30kxYRikUzkFYSxx6cUxZ9AQJKQgu/KfCINm89TFJAFAx57wTVw73udhlq1KOJ8XENLZJCJ6IJS+ycoorVV+N9iOcr7RVaIKB2wMDm0EdRMkdF5pRkk2kVAgAa+3yT7QWkSMmfj2Ff1f6lrCjhk2iwOkv1alPaKIKTLTRlXXPEzXPIvnxMbTDIAbp+PXw8AgNounLEEAMgAKDj20WEADOyppIyWiG0EpxJ7byyrgEp5Cp/+9H/g4os/Ds+j3QUXC0V1aXVaoCUFN+D1YqBjCQBIAJ3bZ8iiEpDO66JccvDm886VAMKl2p4wANQGIC0ARG9JlecCyIB9kxCAAADU17FM9G3lDU8P1inLxZ7vX4GvfvxfsM0uSBLG5FG3AKgkTS1xktSsOvvGMwC4OFLUhdSnfphKG4DPBZVUt1xURhTr82/QDACCICYNbgU4VPRu/Ti2G/bhJ7qlAILtFUzc/S4mSwZmKzZO3VlHEXRfyGCQBinVfAMBUVUG9A7VaVM4JQ/h1Dbc5cznw7dLwgpgVwgpd7LhsbecFD9SqkaqzGku5pjkCYHQrja9eg6g7LGfsHYLgPgCgccjCQ2HdMbqfyLjzilW8M1LP4Ovf+Wb4oHc8oHvXXkNYrsI2ysj9lVrTJx2MTFZQM9fxEf/6QOo1kgRdAbetUqIRwUGCgTIbUC3CAAoSr9Ctxlf03ecwawo/mu7P23Ell/oofezpGCbTqBVAq565cQuisKZrDTYBQQhUK3O4sV//2pcffUN8Lwyil5JKhdewUGzuYhi0cAF55+Lk0/cjr7fkcpBueSh123LZWJ7lFpn8qqGRCK5haT0M98BAIwb+OPWh3Hv18HTyvVNglv2TpcrIj7FSgufY3AmlZucYilq6Wsk/0cFANBTauWJrEzMZKlYvtIIAOB6OPCjH+HmX1yNpN1EIYtQYpBqGOh3e5JUL2cALAcAxMnEtBFHMcrVCTS7Pg42+gjMEq66+RB+eN0etDMPvlkEmAjTBk+YOAocpcDc5tc/4gjqmhMA4LkwhGXgHUX0pw7wwAfeHa97/SuEAeB5QL/XEqYf2QrKX3vzAlbisZwkWFpcVJXL1ES5XMfb3/YeXHLJZzExsUMskSk9wp5iVupMO0OU9JAhxBNOfwxe8NfPEBHQiKyAIgEMJVoqtm4JW0vcYwYAqKqmAnr8fg+NhXlZe7iec9VhNXJtiUF117bUvz5u8h3zv+d7kXwPK9m53oKKbHIHJALIyrVHnbCyyjVIFTcKsEozePu7L8JVV/8ChVJNwF9qQpxy4g687uyXYn7fdXAMKsdTEZ6xr7LVZKGFgAETwvU4pHpN4T7H8crYQld3pWXPceEWSqL0zj5wth6xWMFJxV5wP6TopwIAyFLSLQAaAOC+5XMuGDbKbhEF04Fr2vj3Sz+FgmGi4jjwW00YkY/Y7yINe5idnsBEtYwWFedLNdUzn9PSFTAxXJS4FqrEc9gCoFsFCABQV4D95o7Jdjomt4yDPSz6JvYshfjkl76DZuohK06iHShgldcs6NF1qCTWjKMidMN2WA1Q6auraPNkCA7bFRTVXR2t9j1SbCfteqKHoHpdzi3IxYXV6FEaL0LFz10ApL2Q40eo/TlbSoCDgR9DDpDEiIMWLJPvNeU+lUtFcRqbmZpCrVrFySefBM91UCTDjNRttnTQ5cFx4Dq0HO3n2gK50GzeJq1dOnjO2jZQW3ZqhgD/Rt0axQAQkbHcEUSjAqnoM9AlgAwTaX+RNamIvh/jQx/9JA4udJEwhssfW91vj/mUX/YFvz4AAIGrUQBApCy22gLA5CVJMllYotiXHnqiilzYuBB6Xk1EAJ/97BdgYnK7VLNYUeBAFJ9K+lOOSZ+POQAgPVmKhkTaG6l4pz/hf+KMMx4vXq606BIVV2H7azSeAAARXILGapJv5iEtACy1WyY6Zix0KNKMJk0H/g234l/e/X7sdEtrAAAqcaR93eqPjQEASlzQRhBnAgD0WaUkokvBF8G+VwcAjBwAyG7HAIDqbMjgZhEqTozTTpjBtJdgwsmQ+m0UhDamKrpBCkTc3AouIqKung3vxDvjlCc+A13TRUQAgGNEFmkFANA7WTM15LvIANBsq1w7QqHLm31sHQAQEIkjXMaB+i8uFpIcRAkcw8b5r30deu0QPR/YPd/G1TfugTe5XcR6SFwh45BCW/1gEY993B/htW8+Bzf+7CeYmZlBJGr3KoyUESsXYhQAYNC19hUYBygp7J6be26/Q0VfBhIh+/FysR2lxTZ0IRGAnZUtzQDY3B3g+bD3WPt6hzEdIIBCqYq+n6HVCvGMZ74ApSJ7FlPUaxMquTcStDuL+ONHPBQvPus5MM1IBBRp/1XwKB7pI0syWBbpeSpJURRyDQDkDIABALD5JGazI+9ovW/c/d3q92w1IBntvx3VApBgynZQmpiUlqlReq6ckzAAVLC+/LEcrt0qe2OAqa17oVZfZMjw8RjhLSzgisu/hc78QRSSQNS/i8KM8hVNflkLwHIAgFNZBPjETquEhXaAA40+DrQTXPaja9Cza+gaRQSmh8z2JGFnJZSe20qNm+N7c/NPaaqowJc1SlOo1YzFycOKBMBP0w4+97lPwHKoRUJFblZhgTCi/hB9rHnhNvf9AsClKQ4dOKR6l1MD1cokHv+4J8nct+2KOIB0u/SDZ3KfIjMjpBnbADr48IcvxM5tNdEbYvKvjstXvbqsQgpTl+vjai0AisarXUc2M0+k1YvJThSh22mjsbiA0O8pOzNeW7KbdGCfX6Ph6D06AMC4+b/V+bv+dREVj/wlOQCwzB6SxR0FABCYIdilWtYUKBuJGv0kfnzVdXjHu/8PJqZ3CtNV3CiCFs5/89mw4iZs9GAZgRKMZTxBAVgyP+nmJMni2iUwXh+9Bmk6vU7gCKYVqnVU6hOS/PO13IvEG0J46arPdxQAoAicbgFgQkmwIgoi1OtTwjjxuyFcy8XL//5lSP0Af/C7v4tttQriThNW5GO6UkB3aQ5Bt4UTTzwBYAJJ0eO8v1zul8zJoU2kSjyVNR4fut+aFrkZLZjTRHRHOBnJkhMG0VKAn948h6/98BcIvUn0jQK6YSJFBdtMEVEsk7Z4IEA5FBIflsOGib+s23mRQJhZeduvEgccdLwPgADN2JK1ZDCA1L/yUZ8X35jLKAq9tAAyBiTIJyE9hTUNRHQoyKvpGkTgOOLcojZSGPYkkRfh2LzfX5J3ab3JpIjBcy55BfnNPIXtgdLuUfAwM03WB3MtL7dXLokODcEfjheyo1aCAXxOQFMDWFpaQpoQdEyl5TAOVSsCWzel5Mi1mkUrjq04RYHuC1GGyYlZfO+/r8DcYktFYCPioMd2zm5mpVvrPb9eAABzSzIAii6FyTlmk61pAAgAEHMNoOhRKJsXBymtZcjsZ5JcKEziec87C81mX/U9kYrD4ILiGrJIjU6yw2/UsQYAKLRRFN/MBqYma1hqzOG973sHqjVOMtKv2vkGwJiOGzE3AAUAqNVM9zgf+cDUAACrxgQAMkd5NtYyA+VGDx8+722YNVx4pEyq6SgaACqXVACA7rU6/Ns3DgBQ5TNMgE4/Ri/MAQD2MgvrYDUAgNdBawDcfhkAkosmCaqeiZoT464nzaKYtDHpAVGnKUJYRPsJkEQESRhHF12EDAhcC7P/417Y9sgnoA1HAACDSsqE+SWJltANhrg45P62OY1bWzfKpvRLBQCojjrS8bwklXG355rr8f53vQ8Fu4J+aOD7P70OfauI0C6Lti1dAooehVR8+OEiPvSR92LX8dOycYgFjekNlaz1JsHqv2YAjFGxHhcgCgAgsYOyq5LEn5RJ6flXm+hoVWJApVeCGAPq25HPXgVpUACJrIOEG6VtSn9ksUIr0QRf+ep/4eKLPyE2YLZVQMErwA+6ojGSpD7e+tZzceJxpP0RwMjQ73eFKkj6v21R5ZfsCsowrQEACBOILQB3AABrbvGrOLEcyb3W1RP9Ho5H7clskP5fmwDbtFWin/f8SxCs3rFy/KoAVQeTm2ef6OPZGACgew2WJxrUlvFY+em0cdX3v4Pu/EF4cYC400JZAgUPIZW1BXxSbSgK7NYaAEp8L/ADVGsTWGh0Md8J0AwsXH7VTbh2fxNBYRp9q4TAcKT671gZHJME6FBpcojM2MadgJbfO87+vK+alVnpz2ZwTWVxJmIxOp1DePe7z8M97/2b8P0GXO6xBB8M0u1dCXy3AgAkQYTF+UXU6xPidLRv7xyecPpTsWPHyej1aOVXRt+PYLvUA6HwmUr+d+yaxD9//EPoteeQZQHKZa4NPVkDGI+QZWeJuJYuOihwVuup0GXlaAAAjGJYAW63mvKbmiYEgCVp4bWV/Smney9LVY8OAHA4QLb8Dutk8Ujm7MZfy3Gsr+MqAIAIttHjXVVvVSxK216ONa71BkyXNrgeXvbK1yFkm4vhCB1//sBunPmUx+PhD70vjLiFNO4gTUMwlMtMB4m4YpmwUlVrXuuhr48WbePrpHLHNcZ2UJ6aRrFak7FMuj//ppgCjM1VUroSACBbKQojEX+kMB21uSrVSXE26PZC3HLzXpz96nOQBhGKpolH/v5DcOrObejNH0DZiLG9VpT2yMXFeRQn6jBsW76DP/xuCgYORHZzcTtx+JOkVzGAeS0JAMDhGhOgaJONyfadSARCr9vXwH9deSN+fqAD351AN3VErJoAuc17FvVE8DdJRwEAFUyNcmK1yQ/p/JLA584swlZmPM/7YBBw039XhYRBm9eguKdT/9GVl1/GPn5qKajzo90wf2tnDSbsBAdEIDBvDVMVfFuKpQQwec+YlPO9Uoy0Lanws/Iv7UB5cUPrA/AICBISaPJD+qyPaM3koiYarOa4YKInqYporimQSIFKkHYoAToSEYYXMEDckQQZTRAnPgpFT1glbPGqVOpoNnuYmt6GTqcnrCuteaWv7x0AwMZXoC29cgMigMLy4jrOMTkCANhcH44GACCUKF3RE6VvTjJWPvjDhaGKT33qC/j4xy5FoUCKlOrV44N0pdsaAEhpc+Y46HU7qFSKOO74HTj/gjfi0KFbMTlVRhi2cgCAQTrReG4UrBwoAMD4f32GWpDnSG+mBgCYYrfNGHbJRRz6KEWJJP4fff1bUA0SeIwwc8V/UrUlccxjuq0DAMxUCdiYogFAAIAerCLmxM0hYzVlNGDVtkS/GgAAIal60caOmo0Tpgqoogcv6cGKQ3iWJUBWyl5Mp4guF9KClwMAJk554INRefAfo2N6AgBwN5V4LaVYjCH2OqMAgITPVL8lLSu/j0qVdrMPvVGtHUDoT16rBUCE8KhykesTcEMyEwUAFJIMn/rwx3HNj69GHBpodmL88Oc3wapvQ4fIOytufh+VEnvzlvCIR/4eXvaKF2J+YS9mZqfQbDSF+q7mjHJGGAaxBAEYWK0f/G8EAOAiJ7TImJS6QH5LypxT89Q1yKuFupc+H9NbEdGTjrlUMT76QQ/FShHtXgeFchXzC12cc85bsLDQR7+fwXNLEpAxMSHL6H73uzvOOfvl6HUOwjZp9aP6Gmk7xD5AEVcL6D5yBwCw2dkxCPi28AErAWh+FANdVlls+k7brrh8D9gBsv8NZ/To+NVk00FTdW7huPn5P6SwjrXSzIVcR+F2OskUuLeEIW656sfYf8MvUEyjAQDg2aQOc/1fGwAgEE2QoFypY77RwYGlPm461MZ/X7sXPbuO+chF5FYRGo5oI9hGhIKdwTNUsEsXkfVspNYPJqnerWjB3KwkgJWQggExg3BW2zt48IPvg3P+8WUIgqZy9DEzJGksSVMie+vm7oCce89HN/fyZpvj+y+8GB/+8McxObkTvs/2JE8qvWSGSTXZDBFEbfzl05+CM898klSKo7Ar87/vd6VNgJXNwI9RKlRyF4CR3nRpt+PaeXQAACOO0VpaQqfdlHVThM1yXQYmIiyQDCvUaq9Qj6MDAIxb349tMqEBAI4Bskdy28VBjqcAAI4XVqcFDAR94h0pfAVRBssrwS7W8aF/+ld88/IfwS1OKB/5oIvjd9Tx6n94Hoy4iSRuibUr93+KZKZWIQcA4ryffPVFSq8/mjavAQFWfN1SGW6tLgwkTfUWUHtEJZ57DpPQmCr/FAHMXQDYIsdEVJJBBpSMYRITtlfFBy76CL75jW+LvV/NK+DgTTfiXnc+Bac/4g9QtxLM3XwdymYqIr8HFuekj5/nLImt68JxGffzOqm9XbEDlGq9rsDz+ZguQ14RPkXEHdV93uv10YsMcQ358veuxkJaRsesoJM6MF1PWBRmFqDARkxJbCmbrYouw8dQA4UAgI5ehzqoSrybTIyM98GwlYWpPJ03A+Q9/oqzqViSw99KNJnAexpnAoJKO1HOfND3iMsSr7ck9Ky65sAHrznPWdsUmrYCThTzR7kJCJgTBVLl1yKEcv10K4J0bir9MFnB1rAdl5gzd5HQ2gv6v3lPpCAhuQSr+OwNV9V8gjEEvpKUTCnqI7CFg60Krkr8vZIwoplYjgIQer4e23m7hQ192Vt/9RkAYwGAA1txAaCFjMNFpacEbDxHKC9EFkwKQxhU/rfQbPiihD05tV1QRi6gFC4RJFMq2utToIYL2rDPRQd3WxlonNJM0tiXW5W+wBbOeMrpeMpTn4C5uT0olmj7QlHDvMogS5RKZogAC6PZ5Ea8uRYAUfOnsAdS9IwEhUoJUdCHG0TYVpnEJa8/D06zIwCAlXtJq1YdXV7Ke3VWnQ8bYwCwJ92wHEQJ0PVjdPwEERc2UXNWVoCq/21Il5bFQq5FbhF4G2oA5I3lwxBOhtKwAqftUAZ7ul7Gc697z0wwUbBw5+2TqFoRZssmgtY8Sq4lG3MYpTDE8qeEThQjLXgIWBnwLNzloX+I4v0fKgwAWYbpnUpFVo5/imxxY+Ymp/UadK+Z9NvnQM4WK5TCYR2f/x82xxQdXxCsvCtfVTCl+y1R/f9uYuCcl70KRbuEZqOPm249iAMNH77piZo3Y2cHMSplB63OIXzs4xdhcrqAStVFu9NQm5KSUVTimbk7ggIBFCo9fG61QTxE4g//a74l53Z/A+E/MgDiRNFYucnnlVkNlMl9ylsdJDjZgo2ekDcT2mg5aHfbmJiawFKrBccrY//BBs54yjOxffspKBbrCMMEUeijXHLRaBzEP7zkb/GHD/sdWKaPhfn9KBU9FAv0AA5VSwN7mWNaOw1bABSIoXtTmQTwf7kWyUhQfrS2x9Wu+dH+bJUAbC4B28ixjN8fVps8I6TcfI5I8JcH1wxyi6UyvFIJ3SBmhDtiI3S4X7o+ziEAkD+Tr1WbP3sFci1LyQano9Zr+euyqljOVBAh2QxmP5SEc/H6a3Hld76FCv2CqS7t2Oi12zCpEi0AgK4DqxYhro18hsFqqVLHwaUuQrMoiv9f+c5PsBDaMCqzaMU2jGJVQGZW+rLEh0sAwFJzOxUAYBQEXH41xgIAwpMX5TCpZIkVp1S6aPkZwLJjNJsHcfnlX0eW9RGGbRSLNroUeKXTwRG2IIweHQGAqOfD77Pn2pJ5/rSnPgNLSz0kCYP6osQ70kZhpPCDNlwvRRi3cfGHLsTMTFWEwHpdAqW8zimKRU8Yko3FJqoVtW7I2jm4y7p9Sicma3fpj9sYeP+TXg+N+Tl0Om2pqEpFOAoFoyLVWP97MIZVL5V8tDhdiE3w7fXBvUDbHBKgUYKraj1STB1aAJKoKpR2giGGBZsV/IS+8zHcYlFU0K+98SDe8Z6L4ZWm0On62D47ic7ifpx37kthZR3RASD4y7WCTJiYGgIJ4DDxzJPN1cM4NX9VK45K5jjGqZ9VqtVgFkvo5zRvJvgc+0z2tWYA28kIWDLhXwYAhAoA4H7jeaqXnho/kzO7cMYZf4lOl173GbIwQY1U+04Tu2olPOwB98YpO6YQNBcQ99mHz7ZexvypsiJkj73Y2TnSAlUsFRUjIacqcfiwcs3/pBaIUyxKklyiQEcGLDW6aAfAz245hC9/90r4halcQ8SFXSSIHiIJeiiTTRNRVI9txJoBNzISc80GHf8N10F1leWVFGOkgj0BANFu4q6r1jWdaI+O+yEIkDuA8SySYfVdrVXLYxYm3YqCrwCkQQvCSHspqfVSjRV9A+ZH6vqIbkLM1iWu87nQYB62acV/Mk5FBjGPIzWgpn/z2otoYC7GyN9DRgDPWR0b2VPiyJanMur8GS0pFkmhVFDM7ZACgiJvJWuDayngZJiPDf+98VVh8zvgxr9jtVdKAic/W7IBvK0OfwV7WNbjAVil5oKyIGc7MhkAMTzbRMlzRdNOLPx1hAAAIABJREFUxuPBH/7rltbvRCa9mlJi8yUTQIaD0NdIg9u58yQ8/enPkY2xUJxAq+2jWKqqACBjj9XmEmgdlK03CNYLIHi43PTUQI9QKBh4+zvOEy9z3ydVVymOqrMZCbP0FRMXt/UDWH7/ykmpj0mhjbH0RXZ8X7ki+AHKhoVyFOOyT30WC9ffAKvXhxMnYEWGSTmpOMp+yhGf3tWuw3J7o5FNe+QPar5TmV50TaUvjW0AHT8UYQ9SXJUVYN5EnZ+3Zh+oC6Pu+WCh3Iqv0hHOZvnmHHzQLRG6r1v9jZRLll/UBBdKOPvyld4v7CxExQ1wwkwVx9fr8Oj3G5JaxqSf4zhRSv62B8cqiOJuj8FApYjFNMRDnnQGcOJp6DiFw8QYVfKrFm41fvI5MahA584rY1pgxl0SdS82N4VTBhW0LSOtOY0QdTuYnagTtgZsD5//2Cfx/e9dgSAAosTGT666TvrzUpM/bBuJxG7LsBI86tEPx0v+4e9waG4PyhVWAUxEdAQZABz5GDws2RtVKF+pXk56Ir26dQVBLVrcsEQ0R3otA6SRajeQvrYRQERj9qPXUONDaugqjQYCNJt98K2kwVHTpFisoN+nGNo0/vH1b8WVV12HMKGGhAqIOq0lTE2UUCs7eM+7zkcaU4iMASi9htUaOphSOQwgQdUyjYQhzVGEQZcJvK++E+WfuvopKhLWyGOQpsofGBQNH/pCbeGCLfs0vTauvYOOqxBuDTygYwTFudjColxdhEkiyY1a89i7HVGYinZaDtvCyuKnrbRBVMI5PIbDr8vhLQDLbwOBwPUe4xJgofflqtRa1E0dD/9CHRet4q9HV/56/pV+3lz/Ox24foivferT2E5mA3tE/R7q9RqavbaMMUZ5UhmicFn+w2+gmn3Dj7CnFaPnTOEzl/0ItywFKE7twlyjk9uAKR9iBaSrz9JtLSbB51gpnFPPRicQYu0nvuJDhXHOhdG9VKlya2Gt4fwZCtOlxB3g91t47Wtfhvvf/+5wnBjCsM+ob0AasrpWw4dakPVt0d8nTCkZGLrCSoq+gU5zCbblCoOu3Y7wuMc9BaZZFgeQkO10cQqv4IJbNdfGySmOnQCXXPJhFAoMzskg1DHUyDnIMTC41uDI4IgGySkvJi1YdWIyHCtDe1gd+DOI19RxVhplnQlDdPbvB8JAVYLZNjViqaqvif7m5WC6kOKRUEV+zBjW68/K2TESUW12+R37vvXWj+FKp2M4tUeNRDMju/bIKjjYRDKhSLvFGvpxCee+8V1o9y30+wkmqjU0F/fj2Weejnvc5UTUywR6luCVFVuw01NtM2Hfz8e5ihdUlVfRtdkiy/iFw06o7Nzz3AIKxZLYTrqFQh6fjR7b8qtMmr/oAuStS1pEUMDMDAj8ELVKXVphDDio12fw/Oe/CLfeegi2TQZsinKxDL/VRrexgDsftw0PeeB9cfy2SYRLe1HLmmKfTIcBskZ7fogoSWStpE0hXcEItJG6XyoWBOR2aEwucBcbTGOphFfKk+j0UviRhUPNEN/475/i2r2H0LM9+FwjRJhaATSiVp+3VY7LvdbaqWTM0uFE6wCJNoACD/W1F1ZFPjQ0LCCNMXp/EIcoydTzGzB+/V85YHVcqJ5f/v7l2hBDQYLRc9aCxmtNhNEWGs1Sk29Syn8540GdpIRO+RqrTitfryXPUa1S6u95EDvKSNDOSnId1V6hfvIzG2lNkHWKg0+u/XoA5tjpvcUXKKhH9hzZa9Qxr8zXBuvgimLd4G6NG4RbPMr13j4cMTkgnI9rJdhOkCxFgXlc6EvyTwB+drqOZmNB2j+MQ1tgAPD+cQNSRYZ8E8vFUjQAwBphpTKF9773g/j857+Man2b+EiCPYFibaJ6Cm+Lh1yrOJb+u0bzEP70Tx+Npzztz2DZTDToJxyKwrHaivNMbZDwagR+NABc/SzWAgAUYBIKUuqTRlksI6Idi2mjnGa4/D++iBt+8AMUoggFeq3ngV2UZojZv0S4fgsAgAIwuYGTlk5RG80CoJWTBdPxEEuVRiOeuqZ0OEKqz3x8wH707vQQAJBpLJS1IQCgaPYEMFjWkIWQCxarw7nysQsf22oZdk0Usb1cFeG7LI6EzULWekLUjKhsZsLOmPCmaLN3rVJAp2DjYU99GpLtJ8kmtfK8x1cec7RuiwDAVpJXAj8+SY22JeBH1uugNjWJcM9+uLVJXHDOG9DpJ+j5Ga69YS/27F+A5TLwKMMPApSqBaSGj1ZnCRde+L9x3/vdC83WQm6dFIkmCK01lz/EKmHAKDl8NMhdHTwtoI0AtTJbBxuUYisAWcCKv0r+NbK90RGmqqdDkGaj7xu8zsjguPTzbqNcrMAwXSwt9uAVJvCs57xQqgv9MEO5UkWr1RS7n+bCPvzdC5+LP/z9B8F1UsRJT9T/+Vi2jww0PobX4jBhdwIAYkOqA9jDPmV4Hdeosiv8bDS5UIGIDuqPJQAgwdSyY19lNKwHbuVJ0hHft/wN6t6rijgHmV7Vcl8nqQxw/ROlCMuWgJsCWgxudSB4+I1bfjSSNK7x0Ij9egSIcQAAj19YO3kwpgJjngsZXEwg1G89q6SfWd5DllKMNOyj4rgID8zhu1/8MqYtG3WCHv0ugrCPzDFljFEPhqOEmrcOWS//jx0kCYsVYzGI0fNm8YXLr8Y1cyHmAwvdmG4YDhwjhZ1FYisqAa3YpbK9jGC2Crq4dnY6HdTrdZiWjV6vJ4JW4hCkbRTzoHUlAEDHEgFAczs1VZHWIJkCsFrNRfzBQ38Xb3jDa0gyBtBHEDTEuQPSi70yFR1ag44DAIJeG+1WF7PbTsCnP/MlnHfeewCjJK2PvAcENmhLSDZhv7+ILO3giU98DP7quc9AnNAaTMURK+/z4HulQLFGXCEV4VEAQL1OnU2e3uYFGim2aHtKKsknibRv9ecPSQuIXj/196427g7b26VtbDwDYMBRWcl225L+zWZn/fL3CahxhAH88DoksC0mrSlMdxZf/s8f4tOfv0zsH5OIFbcQJ+6o4R/Oeg6srIug34Dt0j0EObBIVkHONxDRvJziLcsR1fSVNS9jNM5Yx2PyXxbbUcd1BSAgQ3O9AgzHnxYN1EJ9aiwosC2mDaTjIQlT0ZzYNrMTL3zhS3Dd9bthmGWEMfvsDZS8oiQQvcY8srCLe971N/CHD7g7ptIleHEXrXYLcZKgVK4gJIU9DFEqsb88ZxyZ7Fun0r0tRTX+kDWfGYHayY0ygtjFfCvF/iUfX//uFdjf6sK3HYSWiYhjVgAAJYppSq9lrra/yaEg61Ge4aukNK8G026RwG4uEjjKgBqwqgYskdEWGXUgG4+BFQy6+ceRAfKH5SH5/rcM4l+x3658zyiIoGhAamfR7Aed9GvgQbV+jMRzYpuoYjnFJBqfP23++ox759YAgMEqe4Trx7ij2ujfh8DqcP/TO4AUREU8ljki85oY1bInAEDQb+HkU47DwQP7CAD8y6ZHoCSO3MDyG6ppPjLpBV0zxQM3TR1cf8NuvOQlr0KhOAnX4yLB6gsFlRQStdnHuERrvcnI259EfRSLDoKgjQve9iZs2z4hFj3UcmP1UXxbBwmL3it0H56EROtaCR2Oug03e6pr0rKIXsb0My14RcTix+qgbJi49vLL8a3Pfg5105T/ZrsAqTpcCAkASG0+F1ZZeZ4bYQBw/hHZU31pplD/VRtAhJBWf78CAAD1FaR6RXqX2DaRv5TANU3pQz1pexFTRRMTtguH9DoR82PfP6tDCRzLFhTNSgmQZGinGfyCA3vnDB5y5pmIy1PobxIAEFrXFivQsvZscgbTArJPG62MND8bpu+L8wH7QQ7etBtvOe/tqBCwSx1894c/RZBQ48CB5bhYarYwMcH+/i7ue5+744IL3opOtyV0QHonk+LP6tthBydzaSUAMHoCy/+tKyJ6k+E+zbHOZJ/gAAEALnA6yFktmF47AWMAq23aNrMCZXBtC42lBuq1aVnnotjEt7/zI7z+jRdgcnqnsGpcj77LAdEKTNU9XPiet0nfP8E/UlBHnYwHAXx+GdZav3Stajn7Y3kis6FhIQyAZSHAMH1YTvxZpUKxmWu2/D16E1vzHq0DAEj9QDa6zR2HVJAFRWJArJSOGVTTsk0Hg2Gsqlm8h6z88998jSg/kyCp4tA1HxsJBtc7/nH7mx4vGgCQoDavrCgAQNP31V1m8j80vErQ6zYwOVFHsv8QfvDVr8FotlAWK1ClAG0WSJMl4KxU0AkA0LnGEWq7gV4WIfYquHExwj994RvoOhT9K2Oh7aNSrcFIQtgZQVcKWpL1xEDeQWwqQWDOb9KQ6YPdarVkXhMI8H0f09MzWFxcXBZUrwQAZE1fBwCQKl5CV5AuPve5T2JqqoA4bou4L1lKTKyWZ4B5TS6/qaMJsfx7pMealmKx38ehgwu406l3xdOf/te45ppbkWUFxCmFvopyjbo9Wh67SJMeup05fOQjF+KUk3fB73ekAWEoQJan7iPVsvVF8Mhwy0eAVNTyYTjiDKSriLoFilRnngd7jMNeF2GniSz3FtcA6lpj7jCQO9dZWW34j8CW+UGtPkluo9h5MF9XtghuZCUZXAeDAECGbj+CV96BhVaKv33R2dix6xR0Wl2UPAt+6yDe9bbXw0IXadKFQ0AtjaSFqN3uoOgWpbVACeQNLW31cYg1L4sbjivJP8Fk2o5yfYroN5/72I8e9+h9kpaAnAI+2gMur2FPum0hpM4H57Xp4rhdJ+FFL3oFrrjiGhhWCbZXQ7PBY09QK5fgGgmiXhNl18RxkyX84X3ugoqVoF6tIA56aC7OYbJeQaXgYP++PahVy3JovM4KayaLwUOhXEHBo9gd3TLoQuUiTIvYuxDgF7fO45s/+Cl6hoPQdRCyXVh69kV2V/WrS1uMQNUbuWVrvCafz4M5pAAXaUvMfwj8qvanHCBQ6e4QsBMAZu3HeiKXsv9saQKMBwBWJvCjR6oAkOU2rKNzn/8WVqVeVkbWJfXUsP1swF4ccVsYZQDo18vvgaXm7ZsBoK7AMe1gXHdsDVtSeAx5IWMArKg2UuplkvGVBIG0nyINhBG3c/skKtXSVgGAnAGQAwBK/FgrSJJSYsB2SgSYYTtlvOAFL8bCUheuWxFarKKd5D18a03RMfTmcQHS+gBACsdK0O83ca973Q2vec1L0e0tUVxVWhOkR1An//mCo2656sNVA2A8gnUY8jaiOEq7Dcu2JFCj8JcwACwHVcPCgWuuwacuuggznodqnpgxUDUsV1Xsk1jseuQ4DkPulk91hbateJ0GAMQG1EKUmuiFSQ4AGDAocMU1YhlFcrRH6vCbtpGAdwsr9rK3boQBIL32DLLYq8Tgl71WbKewLJSdFCftLKNiJihzupAdwEXZNhBb9GsmA8CUe+JQuMew0MkydB0LM3c5Fb/9F3+ByCoIRe2w4GgDvf0aANjsHrC8veDIryo31dhV/etTpP7GEYJGE9WT74RLL3gXrrjiagkC2r0EV/3iZlE4DhImzaJ0BstKEAdL+NAH34c73ekULDXmRcxKGBSgfY3qPxugvTmDZUj9ypfQZRnQcFMTBWpR11W0yJyVPVCyTWiwLcGLsq7hPdA0Lj0n1lsfGOPHFgGwzQURTDyEWuUUEEfUQ6mgVJnBs5/9Qhw41BSLIlqjNVoN7Ng+g6uv/hFe/YoX4XGPfTgbbtBqLaBQLEgf7VpAjoyrFSwR/VpxmsipnMO7PxxN46i5kjOM2cEEcFljaG123I5+3LgNdN31WzMANnf7ZK9iv6WycFIVCXHyYIKvnJwlSWXy71GYURSPFWuB103Y47T6W2fqrb//LK/WrvYx6+5veaKfG8Iu61vVq7Tu+NcMNmkZEGVgni8VwkkF92H0A/zgP74Iu92BFfThmRnKJQ+doAvqxAhMJZo1ZENZAgJQBLRDMa9iDZ/4j2/iuoMdNNISIqeCkK+xHQEACCYQrublYusQ28uogs51pN/tYteunWgsLUkioNXEZ2dnsX//PklUdYy1vJI01D9YDwDg+jM7M4Xdt1yPV7ziRTj99EdL9d+ylL2bMOBWKQHrtpuVAMDoGkOrr7DbR78bwCvW8bCHPRrlyiyimIA+hb+oAaCAFDoK9buL2LG9ho98+EKkaR9pHEgPuFrnls+m0e9da3jpxETudU4dz4MBtebmCv76k6XH2YBQwvtdCo52BBjJkii3/tK6LKvP7MP2OLExXqUFbbBmjAKSq0/SrbngjN/z1kvAZMZLO8qRPYbXgVV0tnB6SFCFYddx1kvOQZzQ8pHCcimyqIOnPumxuMfdToFrUeyVfdR9ud8sntExS+FK2kde2dTxO5g0k2Fr2A68QhHFcgVesSwsGTKTWKAQYmNuhblsXR2JBzWwo0X5BteEa5djo9OjTaENx/KwY8cJeO1r34j//Mb3YLtV+KElRTzGQWkUiuZP0QbSsIewtYgTpyfwO/e+O3bOTMJKfNSLFtJ+C0F7EfWSiyjoqRY+i0AiQQsyICjoV5C2mFqRaxAZQVW0AxuH2hm+9cOf48ob9iIpVBBSiJQsCNEKUwxP1QKgmDEDFtWR3cL81QPO14DFrynhShvJgGXndt+5XaBmBciaNJCaWj6CRufyOJeLlVoDR3oa48LM9UA9ydXEKnn1h4zRPK7SrzgcBNRLTd4ukLOZlrcA5DD/iPbS8Btvvy0AefR6xAyiI73Ha67/KirO1y9ZiIdFmlw3JvQjTNUn0G01Baw0EGJyooSDB/4ve+8BbVt2VQfOk29+6ecKqqhSFiVhJIGEsT0Q0EZuIww00NBgYyNMI9MYD2PA2GQwDoQWA0yLBmRsTBRBgLEQEojCgkIoFCUJVUmVfv380k3nnnS751p7n3Pu/Te8er/kkhjcP9547793wzk7rL3WXHPN9Ti+9h9/9ccKADBBKTc71VURIIq6+PH/+FP4vbf/kdTLhWFbsutUKV2VwvxYBpSk3jbCqYhyffM3/1N8ysvuRZL20WoF6PcPROlZNcRU8VMftVY8gmyuXsCLakqsgdD9oDX2rJ+icGImrVd8dOBgfOEifuaHfwQ7QYAOn5vSmWAwqy2V2Hc8MBDijQIAJITSTRuluQhbTcRQ+zMZJJ2nqhqqCuyqJfqxnK/5jbAYANCUnOgbCMDImi1tayQdrRnUFznaYYRew8FNJxuIpgnCrBAAgLoMLOzK3CkSTj6FAOMUDa8hYz72XPQ9B3f8tXvxki/4AiRsD3hMAECgJNPW8bhG4UYYABI/sPY2TRHmOZosd6AaZFrgu7/9e6VFF1v/ffDhx3F1f4RBkokDz7Y/2zs72Nu7iOc9+xze9NM/gStXL8lBHjUoLDQW8SQ6NQTR9GHQ3hr9X4O/eptJ80zjvGhZkak7s/RVlq1kbLfDEp1UAB0CAJXyboXOW2d92dhyfZDefFwAgOtpdHCAs6fP4truAO32Dq5cHePzv+DLcOutz0acsP63if2Da9jcbGF/7yJ++ZfehGk+QhDkSLNY6iRXhYFVtmnWSmo2V7Oxi/GLo7m1ylBf3olCbdXTEeovnoV1V7nKntDxtWKax90/Aq7YukcDbGnLKK31bLTbkvVn8M9SrdIpN/R1NgVbhR+ts4cKMyx/rAa4GShoiZrS3hWcLsWAzL3ZIMt+16y5FmCwDv3a+fPYabXw9p//eey4DtpUgp8M4Tqs0M1kf4jWBNuWwRcAwC1c5F6Effh4z8NP4Nd+9z6Aon95hMk0hBOw/ScBKnbk4OmiaB5BRPny2MPbkVZX/YMDnNjZEbBwZ2cbp06dxEcefhjD4aB0b6oxNivG2gi7gJaUANBObPQ6GPb3JOv+pjf9R8TxHlw3EQq+BFsr1ne1/3SMZwAAx0N/9wCbvW3c9z/ejde97p/g5OlnYRzTbrHWn8J+ZPZ5SCd9DPtX8Q+/6kvx5V/2hZgWY4BMKXsfxwEAOINGnFGYCSV2asoKWPdtgknbm5wlB5M4lpKLCduOZrGo0887+otW5PxaJvuGFZyr8VPN0y5EOJ86+/4pb/N1AVgtijvye1fjQAbRFGGjhYPBFM3OKfzqr/8efvXXf0eEMUl5990cG50A/+wbvgbulHW4hQinceyDRoQ+tRdMrbTUTpsuIvwMAgS0PaT8N0R7pKnCdaztNfPtG/2PZQGaAAmmzMSyScqg0PeQOgXGk4kAAI1GG73eCbzhDW/Ez//SW9Bo7wBuEzlbzYpcbiHdDZDGaAYONlpNTPojFPEYL77nDrz0+XchygaI8iG2mx6QDFBMRlLz7/qhJFCSXJmmU4+tcQt0wlh8rubmOVw+LLA7CfGrb70PF4c50qCNhCUMwhrSxS38QcOaFJBW7NJxzycL81Zl/FLRzD1lSgJUfFHrxNWNMewAw9whgFx/LAPyli0ushiPb/9rAd+SN1l2/kiALgCAMgDqScp5oHXZ2pLhUDEFfb1omVT1//o6LQ2vEjOzCUsd1+PO35G37JInfmKXAEicYwR0VQutZoylPMZBOsnQ7XQQjwYIfYK/A2z2Guh1G/iO7/i2G9QAIIYuE6+LoKSzGAoaDRWRUOoA0Ii8/4G/wBt+9I24eu1A+klKP9U1HuA6B2rd31c5UKyBnOZDbG218IM/9AMoaKAjR5yi/YNdEfeiCI9QKUoGgB1oE7jLJCyv01sFAGhQynYo0idI6zYpGgQXLf5qMMBP/+APojudImJ2Wlry8EUq7iQU9acBAFAdAKrTeoizKQaTDHFWSLBHgMMqQNsNbUEAYxFnNte6+bjRLVt/fQUAqCGa0QAQI25qTtkX2pnCJ7U1Jx21wGarhe1uhK024OcxArY44ZcJChOjH8D1mSW5AAAJ6f++h4Hv4Pmf/ml44ed8NhI/xIQ0sbmFvI6Zwvvg4XWjAcwxk9flMBKA2+p0MdrbQ8vz4W2dwFt/+mfxP+67H0nq4nCU4f73Pgiv0cUwyUW1l73umakbjXbxA//mW3Hvvc+F5znS/ofZrtF4gEaDuggWFbZB5Hz9P9cdiyBns/5ysJhjXY4pSZFoPbC0DstyAQ5ztqsSUcDKyXkqDACdg/UiVsvWLBkl2XiIrY1t9AcZwsYmfuZNv4I3/adfQrO1hVarJ719GeNfu3Zeso9f/0/+EfqHlzGO97C52UPGGMDYj0q8rPrE8mDWQZl9iCO0oJd8bTzX7Tdboj7z1jNp+fpf9Oe5XOVTzqDNO0w3QqFnCcdxHxIoSxqwEv8RZ1IEuFgH6qK3yf7urOXWTJCIcqmXCM/x4DFDt+IMW20PFUxeRWNdbUdYD8sgk06qaXMp69nWwZOmoDWqlWiWCmhp/SxvKEc+GqLbbuFdv/gLcA/30KWtzGNk6RhBxHOBtf7sWU1GHDubsAbXQ+yEeGxY4Gd//b/jIAGGuY+gexLDpJByqUYYSZab/YclCCSVV7L/ITJHAQAyaDZ6XRnD2267Tfb5Y489KqrcBABEoLHsdGABaDPjUmZofi4BAFWVsKwZshCGg0N0mhEGg2t4y1t+ETs7bSkByLOJMEDUTbXvM3vCWIq4lBIIW6Bycjn/+1fI7rkZ3/ld349fefNvodneQpIyi0thWBXBCgMHu1fOS7LhZ37qx3D2zKYwDwkAUsW7Sgjozqo746vmXwDMGr+qirMrdoQAANRaorgZz7QkxWg4FNHSnF0ZCAAIA6baR3WfZWY0FjhrKr5rgvyVG/H6YKXkB6xDAY+7wRcwI+f9h+PEHjMAgO9I+eZoDGxs34TDfoFv/OffJqVf3Y2eCAmPBrv49z/wXehEDuL+NWx1GkiGh8IeYn17IfZGx1BLAVQEkItnY2sLQdREo9USHzHLp7K3BIwjoyPXlrfL5smejZxTyyywivNknlKkjyyDIi+kjM1xI/zar/93/MiP/iSanRPwwh6G4wwshYrY/pTt+vIEkH0NpAnQiSIUo32c6ob49Jc+F3ee3oQ/OZDEipuNhf0jfhSV46eEA5lECKUbiF/sS4KmtXUzro49PHItwW+8435Mwh7GCJHS1zW+nNox6p3w3FPmDlsQKrfoOI+K52WXti0DU1BBa+DszxYMEPNiADtbVlH/XX3PrrL/Gnivvvp1fqTVWDjq3V93PYZdaUFw+93aoXWfXzGlZu2HvM4cjPxRRfbsVVoxV5usOe78HfWulz3vEx0AMJoYajmMILpRdTZ2mTG2aNk5BTrtCJPxASaTQ/yzb3w9Pu1TX04A4JePbX4l3yBSyGq8yhIA41VqtjqUen+WAvQHMf71t38vHn/iIhpN9rjlFltNoV8XUK77+zoAIEsO8fmv/dv4ki/9QkwmA4B9gklhZn1xMYXvU/BJlUf1oVkW28bsRkoABJV3HMnkk9Yv1GrWDJN2mmRoFwXe9MM/DH80gj+JEXK0iIaKI6pZ7qejBMCKzDDgn7Ad4CTDmAAAQYFaDam9f902BsmbDwfWITo3umdrr1c/Vq/jOgDA0MNcnzVwiQitBQ6kHpUzutPr4NRWBz7G8PMJgpxcFaVSst51ouUzSvWlPoMXYThJkYYBJo0QL33138Rdf/1VmLB+zfR3rd/aOsNpn3sjIn43OpQcOupcbLTbmPQHiCh46fj4N9/2ncA0xGCU48OPPIm/eOQ8utsnQVfDDXzESYzxeIhPefmL8UM/8p24cuVxbG6xZVUs+4Pv2Wo3RYCrrCErFV8N4ivAkgIAil5WNHg9ei2F1W67qbT3s2r/Ip4lDA1+r9TB5+l3q2pohZNwbOunyuaugEt0cRoYjICv/4Zvw+EgQ5I4CMMGsmSCRsPF4eFF/PiP/QecPbuBKdgDeIB2q4VpZtv81WrjagGJHMi6wBcG2pIBXMgDtPtixQ2WXUzmV5LNapcuunlCdVCXyH+ddnaMBblun6x2oNi9orJFT/3jVUVdlPwNtZ/nGemqVNmOGpGh/WvWR4BQQ821Dt+682cgPOunAAAgAElEQVTl34XBcHwAgMA0A3L2L7dgIun63E90CMQ1nlKMTJ1mzfoThFPdGrLafPhIDw+w+8hHMbpwHqMnH0WUjqU1qjtNMZ4MMaWTzS4JLIOa+tLaju0vR04Dv/3uD+Gd7/sw/FYPw3SKsLMlzBeC001qX0xGGsCLo04qL4N/agCEmLIe2AU6rSZuvvkmxGPW01/CeDTEJB7jxM424hFFMu0c175LbQqDcpuZU2C+Aj/0VWEQon94gG67geFgD1/zNV+JL/mS18JxEmTpSBlftZ01D0aJ+rXJYNkuBBZkZNb0YG+IZqOLL/yiL8XhYSxtDXmSsK0ax5rK+oEHDA4u4567bsFP/+SPIokPRQMkJwMgYkeV5SUAq9Y07zg1gp22jEDn2LD0TKZU7JyE6VPE4xH6h31hAZA95aYTuOx8YYDUeQB1WWDJ38uIi/2pHPvrLcnyvxmz9tS37VN4xbr9+RTeqnxq+Z7MeLrAeJLAdZtCmY+aO/ju7/8P+PMPfRTdrW0VUZ6m+MLXvgZ//RUvRXxwGS03Q8PJMBmP4TOwl04PCmLzi0Flo6GaI53ehohpOoZCn+UaSAv3X9iDCqDP3+d8RteqnNv2cdpFh8yUGKHnYdgf4eSps4jjAn/23g/iW/719yFq72D3MEF36xSiRluuN0/GCF2u8FyEDtnVK5skmkTJRjjdDfDJz7sTd53ZRnp4FTvtUMqAWGbCc1rCBRHZY4lEJi0S6X/m0TaScBu//56H8ccffBx5awdjFhx4bLHMQDE34qXsXqL2TABZYQccN4CsAwDGn5W30oy/DfwrC2ETGXa/VgFsHcSrn2mrz7flpX92sa07H4s5EchF63lRRp+/k1utAX/LMv/2rFv03vOlUtVzNR60gKmUHxkQoA42aBedZ+rxlwAAsCKKxo8WpQ0JxxWY9b1AzlI23mDJDUtP2e3uDW/49/B9B87l+998Ay6w1jEpemlqYoxQjqwtQ1fvD8bY3DqJvPDwLf/y2/HoY+fhsb485Udr+6Vlj3UUrnUbZNUBQCyyERT47u/6VzgloggN7O9fRVGwTmITCQXGyuy/4WqXVAtD3RHjvUKpd651UX0zsQsAM/hxMgEINPC9HE8AAD9J0XFd/Nc3vAHF/h4cthlzXRV0YBcA09fzRkUAiVCr0r8nlH8CAINJKkwAMgIqAEBnyAb+H+8AgFwpD2jf0V6q0wyhCwTsaeo5OLXRw+mdDUxGu1LXFhUiLyP1vcm0QCwK6wb9zYHIjTAYxZi2GsjbTbzicz8b517xKYj5fK9qVXVUw61jyZradRTKj51x5Kr1ScuNJ+IoM4o4/9BH8RM//pMIow04fhtv+4N3YW8QI2r3BBAhtd/3ieZO8b3f/69w70vvgusniOOxOCHM/NPwy//pCosSoD041RUtNQAkAFIAoKzENLRQsQhy8pJZpC24mPWnYJi2+2MORJ1aZk3kQCu1NbSdG3+3CgCgE6E1rMcbYylwcgtMkhxu0MVjT+zha/7Pb0KztYONzZO4cukyulwvSR+nT3Xwxjf+3+gPL0uZ0c6JnjjiAVqi1mqVy20wUmYxTdZxpgCg7PcKFUcSOt9iR3tWJNCAAuapCmVef/O2XnymMGAmMqr+YsGb443g9YHP/PusAwBsT/rjfL64f2Ra2ew+2SXsTc3yoI2eKFpTzVojQJOlsyUpFghgBnmF/7mWAWDKqpZd/0oAm6wnRo8MrEXI1TFt2VSklqCnQwq+BQAkLU4mA0ED7ksfWeLggfv/FL/80z+Jz/60T0E7HSFKSeH1kccD2e/Sts8LJHBPC2YhXUpvoD9t4t++6VcQ7NyEi1euYWP7lIDHdOgDP5C8ABk64gZKoOgjN+/D9+KYnjl5Qmr0GfQ/ef48Bv0+Ou2W9KA/PNiXrKPm+GZBACNpKFpCulcsAGAZAPoKCg2HgS/05SKPRYzvp/7fH8PmZhOTeADfrWjA1uSYg06DMsNmlKy4/L9iALBkb9hPMBhM8OrP+l+wc/KcjI0fNDEaU0jYF5aSZE2nE3z6K16Kf/2t34jJaB8oYgSNALFTSH3z/DwfJXDlfae8L5NsK8UEpcuNKQwhq80AAHTIRsOBACLUVgho/7JMNHHs563KXs5fE8tC1P5YGzJrX+wZV9muytbUMYPjhm9H2fPrOsOsFllc/AllcE2mTECdmxzd7hZ2d4dw/A5++3f/AL/51t+H2+hgzO5NUYCNbhPf8k9fL/T4YnANpzsRJvEIqbTiJbOGZJxc7HEURSKEScE/tiHNxN+zSR+Czaarh5BBbReYRTpQs8C4bQFoGQARZfiTCSIvwO61Xdx087Nw2J/g0fNX8HX/1zfDa2xgSj2P3ENisiG+M0XokU05FQZUkjnI0gwNb4qNRoB8uI+0v4sX3HEL/uanfjKcuA+/SODl1A9gpwHtWCLdfdhmO8iRuz6uxS6ap27Hf/7Nd+LRvQRJtIGJE2IqCTjudi1SJZtIu54oAyBnd4CnhQFQAQC6B+ogQP30NemJUhBPV3kdOJv/edU6pbbCqvW/DkBQAGD5w8ZP84BQ6S2wBGAOQFlmAxZdyyIAQGMctabCVZHWin8FABzFXj2l54gYprH0ZSLNMjHMGp5CyuxSJu1GB9joRnjJS56P173uK0Wvy9l99289Jfd3fhHMBug2lLftuiDKpWwjMopTQRHf+74H8S+++V+it8FuAE1MEtNnfglda56ONo9SPVUDbtEnXjcN0ae9/KX4x6/7Kgn+h0O2BnIRxyNxQqRqnDW2Jluik2NLAHTj2X7GyybOCq8sQmjp2ASekDeQMJthOgpQGKg5ZbulHO/4xV/Ah/7kj6Uuc4MNjE2982Aco81rXNMGUMdPjdR1LakYgBW5OL0M/lm3SepaP05FDJAAAMs4tO+p0pX0UWcALAc/ntJiPsaTZxkAdLKqNoBylQziechEPpxpijwmiAKc3tzATqeNSMDHCbwig58V4kOyIj2hSjK7QIjTR/GbAhvNLuJJgth1cHE8wOu++zuAdoSk3cBE+tquD2bmb1EqFPLjV7DJaqwhuIuGcB6NrgfJzJ66cQInapoJdvDj3/dvcfHyHprtbVy4coj73/sBIGhikhUSFPX7eyJi9IqXfzJ+6D98Lxx3IIJWFFKrU73YQpG/azZa4iCJeCXTJVO3/NmlAnE+kX7AqoRkasXsjdB58n25RzotBADobFCRuGwRZijOy1D3ece2fjhLjo4O8goLaF9ftzM2U8PgIGqqOGTYOoF/+LpvwCOP78LzqeARyF5Nx30MDy7hZ3/mx3Hu3CaybICgAUxY/+94iNASOnV5aFZJBjmYCaRoOaJpC2XspIyJ9OHWzHR16JoMYAkK6M1ZzeRq/+oprW2QzevNehI2DSnwAryQZWFj3HlXRQMkEdIyQKcFYmj3+EU1d9tb2WahqufaNm/VBNQdFV6rtZ+yn+eFTkmBli4OyyfQzpud9/p1iqidH0krLD4oQhc1G1rvb2rDpdVqafXMD6K8pbgAe3ofV4maDXCisg6hmoe1dXH1C+KlywJRFoPyY/kEeuxs9TaE0+sAwyFk4U19pMMUQWsTee5Lre/P/+zP4eDJx/CqT3oe/vfP/Uxce/TD6AUF2oGDSTxEb2sLB6MJ9ocTbJ66BZPCw/5hjF/8b+/AQwcFRk5T4AY5K4zjbAWy6OizlG5IjrRPbYCGtJjl95tvvhmh5wpF/+DgAMlkoqAokQMGCSzXEnzF6s5oLk5BLX4xECKgwfvneaw0SLvi+XuWADAL7zlTaccXBlN80Rf9XXzVP/hyhA0P6WBfenmX9sOuJVOXnZI9Vt9fptxRf+fDbWzi+77r+/HmX/0NwKUAaoSEbeEctVsE+H1kSEf7eNNP/hjuvv0ckv4u8nSEZqeJ1Ags1td33UbXVbjnzxguHSfQ0pTSbAgjxrI92KVE7z9PUkzGMZJJLNl/aiMQxXHTTDoRLHpwr6wKoAkA5J7uAWmXa2x1kkyk5KARRZhMqHWg716CvOYX9KwIFC06x+y+XXe+rQNK1v19nf+46vWiM8TTS7oKsTtIiCDq4mBc4PX//NswbXQxYisuttWcDPF93/GtONcJEKV9FAeXpSNA1mpimKXIOQ++j1aHdfg9tDsdqf/nfpqkmQAAbKtDxmmaK6Dm00ZNJitbyWm7vxpzqwaSM4hO+n00w0jOUz9ooNnewCOPX8Y//Np/ikHiIOqeMOU6LDXS7iAaiCsoxzIXxTDpPxWq+OUUaLgFwmmKz3zly9ELHWw1XDSRIB8doBj3JRnTjMgmHCPqbqGPJq6mgXQSyVonEPttDFNlEOv5xXNaW5cqs6lqX318D6piAJQmtRyq6iBeDG/ZJ9YO7CX7aNWvV4f/a97wCOy7dev/uMmP8sqYQJHykloZnQFJPZ++XiGlXKdPn8ZoNJTkDXWhwjBEklCIVS3DM/Ool3dUIM66pHL9Wm2i5hm5/hIAoPteAeB2TDmqWZqj3WrgYO8aNnpNZMkA3/md34rnPudOXLzwBJx3/swPHhkAWDQwdQNjabtlva5xBihe4odNMTCPPv4kfuzH/x/xcQ4HYzQ7vZIBsG6x1g9JO+BPZbLs660TSAP49/7X1+AVL/tkCWySdIRWOxJ6Mw/OySRF4DdqGgDG8ZDBZubSOiFHZzDU71EBgEIyJhQ6MRr0ciA3MEUrz/Bnb38bJlcuoesAbdZDGmE6Hrqsw75xACATRgEoZOcFSKcKAIxTXhevqQ4AGAeszFqt1j/4WG+KCgCw6rAKAlTGnAEKHVAXbpEA6Rjd0MfpjS62Wk2pTSumE/nua3pb5iJ1pohZAiBOTBPxMEbE7Bd1GFotDJwCr/2qr0Ac+aKizyzIcR5cPgywbsQIr3NgWOdH4McGrQzM7c8OwQem8vIpOu0Ozj95EW992x/g/MVrcMIu3vfBj2CcUQwylBrAQf8AjcDFzmYbX/0P/g981t96JQ73npDeogoAVCivBOx04MlYkQBLg0p+Z1ZOUHN63h4FjeYAAOGOqVmiWrU6okqPZPAv2X3RZ6TIlQ1+F8/Bsho9CQhNCcBRx78OHvIa2D7xYHSICefR6+KHfvSncG0/QTGN4BTMzuboNVxsd0N8+Zd8HtotqgrnLOWEG3nwWVMd83kKAGijJBNOmiCHfZMlrmMXC0HStf2aOM28fqoU879lkG73qK5IZiDlj2VZlmkXY8ZX2EdlP3bTbUGkM0xtsgkoJLCfC8IlO2oZ2CYzLse5dIhQAIA2yq6LRQAAHYdFj3kgYOFzhKWjNe/lnp8DCez5VAd+qudKuKm91LmWfB8h+1Pzmkl5py0wAKuMd5n1sSEXQYPjUxiVgaIKEPPn2FHun9Rt34g4sS2sgEHCWiLYxsw/9zaFx3QPttobSB0q+0+xfdOdePjRS/jqf/JNGI1ibAbAmbaPf/AFn4vtoMBGUGD30hPY6LTRH43gRm0g6uLxK4c4+6y78bt/8C68/f4HcOBtIHYbM9wwHWt16zi243GMk6fPgqA1tWVavU3cefc90gaNjkkyGUtGmnXI3M9S928EqhRsNuvSnDtHBwBccTKjMEQrCqXm/2D/Cu655za8+tWfgV47wlanKaJsDETpsJaxUk2YrfIbyBDJxIkV+1a4OH/pAL/522/Dh/7iIQRhU4J/1mlHUUPO6jQei2p65GT4pq//WpzeasHNY/hsIec7IjRrIYtVYOWiIE5iL6Nib4N+NYym0eoUGA762uaSICyBAIrOGdss+hACgFbsqfl91CJFfclDAmBWLU7pJTgS9Ms+KQjcuLI3+LNem0UBZku77K+tbbX2w96vABUrHuvOv3U+5bq/r3t/sh8IUseDEaKwAddvYn+c4z//2u/gwiDBQc5We2R3FviyL/i7+NTn3QHn4BI2WHroTXHIIFz0RFyxldJq1CjP0xeheF6aU1NDWhmJT0bNKDIzZa/Qfqwou5xfU3Z85TtlfnmeTKcYx9QC4Hkc4sreEN/7796A1GtikLLldCSdO7gTq0CcGXwF5vgZBP8sZV7mntoX9B4nQ7zkOXfiebedQRsxGvkYm5EjHQMGB/todrqIQe2hs/iTDz+Ot7/3IcRBF/2csFkAzyUDiLimZv6F1aR9WBQWLGv0j+OBLQMA6sG9vu/1QVIt8F/XbmfFpVn29HGuftmV1d9r3fo+qu+z7PqajQbSJAVBP/qW3Ldcv+J75ApqRVGIa9eu4cSJEwIGbG4SfM5Fh4Tg8F8BAMecfdMOU9YnY9KyFaB5P6PzwxKf0bCPjW4Dg/41/J3XvFrAgCuXL8D5onvvPjIAUDce+hFKtS0Ra6nbLXtLicPEeh+6ODRkkyRD1OrgwsXLOHnytNQyDSdJWcOzaLHO/+44Af+y4aUD1nA9cXKuXL0g2X/SIlgnR6chHifwvMgIABqkc64EwBq9o07hPADgsG+6w6ZpxDZZz0Tj6SAqCjSLDM/a6OBZ2xsizNSQxmIqiOYGgR6uJgN8XXbMnrdrGQCZZvgpQmgAAGb/+ZXkpm9zyQAwmX9j+GX+rTrqUQfgaXyeAgC6Dm17mJn+sKJKqoeGhwSRW2C7FeFUt4MOnZM8YSWb5pEy3T/M51kAgA41EbR8kqHJ7A4D2DDApVEfjTMncDAYIEx5CM8KN9lbtNnQZbcsGg4Ra2GXD8q6DMg6B6keSNSzn2KgiRDSgXNdbO+cxNX9QwyTKfzOJnaHmQAAe4OJgHQ+A0IGFPEA3YaHv/2Zn4G9C4+hMZ1IjZ+lFVaZGw3UaeCtjaCQGudKs0rMaLsihERhtRkH0Ch48Xc2AyZaDIbWLweGCXhZEjB/PM/sMSPwNuP4GC/fdoo4qgGsj584PUwERz45JJhMI7z3Ax+FE2zA85oIyApwCqT9q3jRPbehG0GUwEnZnFB8LAykhrIbtOFJuwrDsLGaFiXIprV0dPZmA2nN6mdJrY2PAQ0q/QSlP5f6CjbzVnMYgyisFI4NUMBsnoAN/G6ZBOa9dWxV+E64W54GnHr91UhK6yeXbKq4pEfWnelqXVYEzkW2fX4u7U7R55KKWoFF9WuYD6AtAFCBVErxpIMp60oSbGxd50tJAB88v/g7+/P8/nGKqbSBO66OBNdPIhTu5QHYKgeOWTif5U3U3WDG2aUWAIMwnrgZfIdlTwVSAXk8eI0OhkWAYR6gc/IWvPVd78VfXO7DbzQl4A8mB3jdl3week6MtpMAkyFajVAC2txv4TABmjs34cGPPolf+53fw24M9J02MlfLfq4HWRQ8bjZbuLZ/gI2tHQGsbrntduzuHUgWev/aVSMWqi3qZN1Yeyj7nQ5/rRrX1LjPMgBoThYxAAiYeYa0l6MR+UKDdJDizJkdRN4U/WuXEHnqtKpivvZkr0qI9Lr0oYw5y0hi29z29lk89uRVZBkzqBHiSSrrijRuiuwhnaBD0LQT4aXPfzaK0QECpJRFFnAgCiPZS8v8nDqDxdqwcp+Y4F+YADUA0P7MAI30zzo4UC8JkpIGDt0ciHoU8EmuRZToeX5WD5YoSsmFsL20C4yGSpa1oTbCBh4lO3EuiLX3aIOJpT6cAR2WnrFrNInWna96vix/EAQmW7R/bRcMhpgD3x1neOIwxR89+DAGfht50ESW5zi31cHn/81XoP/oB3A6yOBmMQp2iuDe9NT28DtBMwKzScrSskAy/tKOWVo/A0mmSaOpsL+qEoBFV7nKf7avVZ0LFw6TQAy4ow5+63ffiSLqInEbAhrSvnAXqpKHZuPlZzJuCNCTF8CEEUW/HZ1/1uoX8QDN6QS3n9rAS599K2472YGf9DEdHwpIQNbMfpyhffZZ+OW3/SGeGObCKBoVPhyvIXuXAAffi36clhOpcG912hwvAWOoC7P+Q/lWR3lP1SE57kNgZOkqcNx3UJu06vGxBQAoHqlJHpkXzhP3f0jWhvpu/OLZwO4uV65ckf93u13xC9rtNhKpLbmhAbiBwftEZwBU3emuAwBM8K+saHZ7SLHZa4n+zKkTPWTZEONRH85XfMq9R/V/1XDP1YtYFWmp9zOHZJ0BwGzKhCIhYQPX9valJGBCKwYXgziGx1Z7Zv4XLdZlFCZ7LesW+KK/l4cLxfb45blI2dqkFSLPtZ6526FCNzOOgm0bUYV6C0CKr6irtWoB1ymspRthDiUxaBRIIT1RVPgVAJCDe5oLAOAPD/GSu25HM5+g4ztoBh4SOg7NhgRSFv09LgAwLQgAaL0/WQCkZ7L+f2Q7AUgZgDWVVl3YHuZEYOc1aG9gPz7Fly4DAMq3YfDPqJ41aEjQi3yc6rWw024iLJgNSbT+ks6/AQAYCqQuRASQdbWddhd5nMJlqQqzJY0IE9/BlXQk876NCIEksKt6u/rPK43zEdoArnNQ1gFiaoArepPNwvJ31DhIAw+552GSF+gnGfbiHJ2T5/DOdz+ARy5eRW/njAj2jAcD3HbuNJK9y7j9zA7uOHcS1554BHecPgknT6+rIZUA2YBT1/ch1oBHewOrEJvUP8rzjdCaCAZNTR9w0wlg/qAwmeb6GM87rysBRJddUbWV3FEdyPpYkgLbLxLE8HD+6gB7wwxTryOZQY9iTlmMrQh40d3PwnD3IgJXM+ZeEMpeZzcDFZ+sHuqL244qluFggTeTXTeK3gQAIo/lLVXpRD1YsvoI0m1E7LMN7KtgTUEZ0/pIsod06pQdwYCorL22Wq8lfVe5ClPhT1fr3865DbRXZ+BVbLV+pJRgsmU5zKmT1//Oawwkg7V8/ubt7yyI4koZRhkj2PVkxBEtgCf72dyjzI6138UUrSA8UgnJoiukfUkcU8M9d66WnzH3+/r70An38omsl9xlez2lCPP/bL9HACBwcsnOsExlPPVwbeKiaG3jwxcP8IcPPIy4fQKDeAJnso8OYnzDV30xum6MKB3g9FYH1y5fRre3hf24QOw24XRO4o0/9yv46KU9OK0tHE4IhAUlBdSQUbRQTkosQskORiwFKgq88EUvwiOPPILDw0Oj5VGIro2tESVbyWYVFbgyAWNt3VVOL+2CYWAsAQCCIMI0n2I8HKDdbIC+KWv/qczPHONWI0DAemYTSAoAkGdaLmfAAF6D7AUVBS/ZDdQx2EtcXDscI2UbWaHAq+4J99tkSLA0wFYzxD23nsNm5CHr76HX8NAKHGSjMSI3KNlO83NeB1Tqdqe+B+wZKOVkxo7VAUBlmNXSFGVHBe1Ak3vaSm0ZA2W1hsoUXpbJHpQ9IuUeATrttoCT7ICiAEQ1j+Wcmj1LgGZZjM5rWgdwr3MZ1vmH60KPVQAEb4EMIepUUBnfZ2vmvMA+JYc2TuPNv38/LqYevO6O7Id49zK+4jV/C+7eEzjjTRAV9P1CkCA3P/dcfsIMpVDv1JHvVP9PMgLIZJ+oAGOK/Mjn13W+O/cou/VJV58QbhBiEKci6PmeD34E10YZRtMAiUPhTjLN6OvWAQAt0RH/USBHdqfima5AP59NFkBYJJL534qmuOvsFp59yylsNX1M2UJg6kkrZcJib37bOzHwWxiCtf9NARKcjLbMAgBky5juSbYK64ZaSa4KfY4aFq1bQatWqDEmxw2Aja/wTAIALCmi7hPPWWnNnGUC/LO7Cm0pwQAG+/FkjNe//vX4r//157C/vy9sFzJmJBd03Ptft/nX/v0THwDQsavHpRZgNWzoQvVgfLb3bQSIAmppDZGnQxUB/LIXHx8AsLU3gvDavpKmTtwatDTLkOY5Nre2pYaaAAAN2WF/gBHR1ciXHsN1x6o+b08nAGAdOnuYUhpoyh7vXIwRswXAYHgo1JV2q4vJJIPvhmKkKtkrRT61f7ku3qPWIF13GE1ZI6ggYsKAQEAAFTYLigyNPEEzGeEFt96EZjbGditEpxFgNDhEGGmf5RsBACjkVhTUETbEKunR7GNSOKJ4P0oyTJlVkhu1QVglxiS/+7gBALRTg4qSWDeUKr05iixG5ObY6TZwuttCN3DhZxOhR2ciwENKmrZUswyACanpzJInGYKpizBjN4AMbKbpdlq4OD5Eq9uBMyEIY8dmFghYZ38kcJPWjssfqwJ8Tss6iuJ8cFwPkOn4iYMBBiIuRlMXYzdEHDTxh+/7gNQvFl5DALxJ/xBnN7s40/TxwttvRhspuoTwJ7GoSC962M+ywb1ea4UUux7bg5LSqACAaFHQ8TElC/x/1GAxjOnGIJ6ijhbHhf+rZ2gWZa6uz0pWV8qlkppWjMtmoB7Q2s+175l7LtxuG7Hr4y8evYgDBkkZVdKn0mnCS0e44/QGNoMpgixGr93EYDTGxtYJDCeGISGiSJrllPeXb1XNM+s8SxE0W7bgaEsvCX2oXVEKk2kQYL/4PuKcGjqzsghMYC/vRYFMpe1p0KXZHCnskew/JBgixGffQ8oR5EtFNklBrkfwdg7qdH87ttcHGUr5tgFd/e/252azOSPuOBP8CAW6mrl6kGTnyu4PC8rNBlKu9MkthYxqvohVfJ/JsMxknXSeqHa/SgNgVQBCu+Eau7MsAFtlQyyzic8p2FaPKv2sr2dpgbjiKabpWLZM5nrYz1xcy0IEJ2/Ff3nL23A1C3A5DdDodBDkAxSDy/jqL/47eMHtp1AcXkbANl6kGPsNxNMQwcYZvPEX34IHHrkIdHZwQGDUinTZNWFKxmhXCI4npMM3Wtg5cQp33Hkn3v++90rLUKqPk+qfpelsWYtRQtd1Nm8Z7YlbrqhqASwBAOKYmY9NpPEEYLbayaW9YacTodcMkff3EVjQyyQxlIlAcIgaGER37R7Ta+LfRIzXi7BXBLh8MMBwFAujiaUjVvxwmsQoxkOc6DTwSffciUaRIszYYSFAg8BzlsKlxtBMaUkVjHNNWABrEQAgGh5WpFA5VZUdMUPH69Tr1/VaX4+0/9b+LVt/qzQAJDDLUoRGA4S2kgF/p9WSMZL2U8bmW7p4HdTRWVwdQGk2cYDpALAAACAASURBVPljXYC/7u/rKNCrAAjJiHsekvEIO702JqxxFv2gJpLuKbzlXe/De588QOPEOUnsjK9dxt995b149maAzXQPbZc6SybDn2krRmUikYWkgtAM9snsIVs2TnOMqQdARg5BA0GjnnoCxo6JAN/saiRdqFx4QYT9wRiIWnjo/GV88NELcNpbSKVzh4L1BAD0PFI/mPZbwAr9n5znZDTI2JABXOSiJRLkE2SjA+mAcOuZHdx16004d2JHOlu1N7bwJx96CH/ywYewV7gYZI6IDk+oG0Z2xJTtAtXHENCK3YVEo4WaBDdWQrlsZVV6FSuX39oM/OpXr48d1iV41l7dGgbMutev/jtLMRnwa4LJ+kq2/I/LZTRmomyKb/mWb8E999yDb/qmf44LFy7g5MmTuHjxEtqt3koR9Ru7vnWv/gQHANSkG6fRaNMZi6qZf21lxvg2IFKXJ+i1qUcygDOdIGoEcL7y3pcfFeq6DiWWI0comLXsf40OSkNDUZPRaCSGKk4ZbGoNU5JmmAYeRALMcCgXGeuVGbx181v7+7wDSMeQAEDLC4VG73kMQqgwngg65bF9wthqAPAQ1eDFBv9KoF7PALg+M18nLimFlYac/U6pA8BgjJ/hTwkATNCbprip18SWN5WWKq2ATqs6dYK0mXu8/nPM8bqiBMACAHymSruwjpSa+B4GkwzDOCkBAAkL6hRjO89lu5SnMBlP01NnGQDzAIAcF3DpYRcTtAJo9r8VoMHMWUpa7BQTQbUJCKh+Ft151vQrAwCYpjk6QQM9N0SRZqK6TIHAy5MB3ChglVqZAazPwTrHw7o+pIqvklFc9T68fwbJq3woe4DUg+NyL0xdtBptjCYp/E4Xj+8dwtnckcP4sYMh0rCFwouEztcLAxSHu3jZ3bfjVMOFN9xHyCzjmgwsHTg6kQq+qbHiz0Ix9wLECZ0ZLQvgvdCZkCZmhgFgM4lyzQYIsKw7/n8+QzM/XqsAEgHuhEa5ekEum1dWp+5lCUbw8MilXfQndE5Ywxmg1wixGTq4+8wmJtcuSvavHUa4fHUPG1unsT9k4OOgGTJSSqssmWQeDQAgGgcm4DbiaNrPWwEAfrHVmtglEzBVAbr+PYm1NaMG9cYm1Gp+PQYsVsXY1lhLRlQBAJ/aA9whNvA3IILotHGepEOeahPU6cr2/6sd+NkazEXODmvDZa8sELISu0nQopbBnAcBrFNi13x9piXwl/55apMtmbY+31ajQAAnO36m/EDtj7IDlj1WAgAFy4dIlT2eBoBm48hh4fEUaYHYlM1MqS2QS505shjSCtUPsZs6uIom+v4G3vgrv43GqdtxoZ+h0+2h6U6Q7J/Hp997N179qZ8Ed3wNbjpGr9UWpe+odwrvePcH8ItvvQ9pc0tEuuIcIualVOAqVy/t/qQzgSftbVnne+7cTbh06ZL0nD/cv4btja6U2tUBumqOrJZIBazWx9eeoBLwmnN5WQkAM0zddg8xtUTIqJN4mJlpD24+wclmJGNVsg7oCxgdArVtGvzL+je/D4NAsvyZH+E9j15AP5uKPyPrn08kLRZTNH0XTafAzSe2cMfpEwhT1kBPELGUajLWdmaGgbPKz6mDXvWfOSYEUexZYsswdKyUZWUZALqHZlepAKDUv1hRAsBShmUPKUHhWWrAQ1l3vodGGCIQ6r+CiuJm10o3qnKA8sqXMhDWqfgf5Zxdad0thXXJk1YzAByEjYbUsp/caGN4uA/H95E3OjgMN/HuJ/bwex94DJOwKyWWxWAfLzzTxWc871Y0D86jS0aYz7IBFUuryPwa2DPglpZ/ni8aAKM4wThl1yb1O+XSjVjpsnus2835sdLST+5V1ToJGy3Rs2H3gqujFPc/+GHEToQJfUJe/xwAoGtK2+WVSSLCxfQTzdprhAHiAbvdTNFrRZhmMSbDPrY3erjjprM41+tIMPj2d78Hl8YTXKX+1NRFu7OBeByjQd+M56B8gCMJMgb/qTm3CQys0kBY72rahJF9pgXil4dF1TbS3qpHDqAWXMy6EuLVAMD6Tz7a/jgui0FLQKiLQtvH1pX8zjOb7B8+ut0OfuInfkLWN5kC3/M934MHH/xz7O3t4cyZcxgNTae19RP1MXjGXwIAQFafFaa3DG0HTkEGgIs0TtBrdYTljixBM+LfKLabwmMHnC9//svWryIz9IsWIw2AzSDZg6cqAaDQbCqoOA2aH7FHrva9p/JyXKRIPDrNxgE7Alr1VAEBe822pq/uIAas1WPdUjKRfqqsNwwCFa7KaXmZ+SfF0PZNtoMt2YajAQCrMjtCsy20jp4GjV80cFI7lydCETsRAFv+FLdtd9H1pwoMhB6ynIhxjsD00Xy6AIDCC0sAoD+K5fCxZ6SIYLFe1Wo9lAyA4xqQG9vT6wAAcUw9uqIpNppK/+/5DrxkJAwLHu4DPUXhs6KDzhCDCgZOLB2l01cA4dRBMMmRMstDynzowd/pyt/TPmuAj3//ZMisevk6B8gzKtCrApB5B9L+n6FfOkiEsl40GjjfHyLf2MLvvef9iKM2Jn4kJSEuXDSnBTadAi+97Rw62UjWJQ0KD2Me9uJsLqjjpECUBY7oHNIhtIAAKX6DcS69vBnwi9sq5zGdG61P9ahibdpvzUv28DM5fnUA5KiIuQASZH5Ih4+jrUN7j3wt7UnKvdpp4+LhEFcHCfbGGRyCJkUh5SY3b3fQyUfw4z66noOmH4Ckp0Z7G+PMkxZSSboH19E6fhto03VWyv4UzSgSBXNmIxmYKC3fZOwlAz8rgmeday1M0sDFZt90lVYMHnHeclFokeBGGQKkMKsQG6e2026a9zGghKEdChzKWIfZIHluJU5Yt7E2gF/kiAjDoOC9L7f/qwAEYS4Zx3DZDFptitK9q5XqEGgJRWSq6mJgs3CW6k07u3h5qOsmspYr1s+qEh4VsBIERYM4q01RywivduDI3lD7kYOK4cynBWKPGNSyDCD0CqH4ZmGEvWmAy0UT9334PN710JNwu2dQOF0k8QRtb4K2M8ItWwG+7LWvxoafok29isEIB/0YF/Zj/PxvvQNZ5zSuJB52M08Ce0wGQvwtr59rihlAj2UuPtob29jaOYnHHnsc8XgoJWzddgO7ly+i3WpqptOM/yx4o6vVCi9W7nlZaygLUG2vUKkWdAFgLX6LiX+MB0PJToeiTJ0IE2ByuIfbTuwIA0CCVaIF8rM2JxYmAGuZCYRJC15XAlupb6aj6wV45wc/gmmzrZ6B6CFpbwKqpTdcZj4TvPjuO9HzgGaeoOtO0XYLYQawnWpigeYlNfDz63cGCBNqJ69Hx6Cy8zpa/D+v1/pllsVTrTUVZJV6/SXrb74Lwew+I1hC0FaF+kqGkeOIDgDHm85DVQJQ9x3kEw0AtPzz12kAHM1yL36WPbVX7d9V98/9SxB7miUICcTliWi7HBYe+o1tXCxa+M33fBiP7U8QtbsIsxgnp318/itfjO34KjrS/YbtMCm4qvOlgqTqXdK0ifq/qwAAS3XGSSaAAcvyWEbGlJoG5kvucYFNKZ8pQoL0d0P0BwPx9cgUyrwQ/cLDfX/2ALKojcQNkJYAgAYcChvwJ4b2VamYAGbiHxqlfgZ+FHqj0OB4LIwWCkuSWTHavYoXnjuJzW4bH3zyAuIgxCF1mDyKsTaRTxKELKkpuJ90vWjw7yExDICAgN0R4obl66RewmsNuQJWix91vu/HCwCw/ABafX6UO+CY24gUf1eSplbzh8J+PPNPnNjBLbfcjG//9m/Hk08+iTNnTkvt/w/8wL/BfffdJxopccxWqc2/YgAcc/T1ZVXwL+wcgtWS/Wdi0kWR5GiFDRH7ZDtaMgIjabxCEKCA8xUv+tQjub/zjvU8El0izuYAFSfZiHiRrj4cj4W2Lj3smZ3wffQnYwMAmCPKOj61AZkPLMRxt0fakj7f9RuSdk5Sn2ZbThGkV2eVuZIme/UmiSgA0+Gl6jaNUzxiz+ANJBNmB2zvctogS7WwmdfVQiDzTp29NXsfgUMRGAeq4qwIp9Th5inCPEHbSdFzc7zgtnMI0jGcyQintnrSio31N2wVw8fsRq9qpqvxW9IGMFeARqngLsC2WAzM4hSHw1kAwKqU2yDC5BXX0vhuaH2veLF8viwGKwKosaDNNgiTwmOZRYHNVohTG22wYdWUXR6QC738IOVB5sKjIr6IHTqgy08dAL43sSnS0JpcLTyIAh8H8RBer4XLV6+iF7GN2yoA4PrtVa5fQ2lb9PIyy7UGW1AGgD2wFj25IrNJu7a6dM7UhUuKUGsDTx4OMQobeGwwxp999HGMiPp7Adiqj45sdrCHz3r5p2CTAcf+VfQ8RyiPpBAyi1CtM83wy7qXAEdV57nfrTPH3up0rFivzDagpA3KLAqFVmm0GhxB1In5s1CyJehUd1L31Wz29XqbVKMR152EUoPDkbhBy3tse7GqgERym/TCrCieobMqwFkgcT0cugEevnhF22eOJuj0NmRcWGZy102n4I72cbbXQjHsw8kKREELSTqV3srcbo2m9nKmnQooBEXlfCrom2CfZScMQCztnlcqQSWBFI5twEyRWS2mbrnMupl7KrP3xsm3rH2+F0UEGUTQ/gntmSbA9xCY/xMAUNonN4ftOaw7n/8yaQNYBa+8tnrZhChaz1GcZa7LoGU2+K/s2PxaNvBFrQxEd75pcFhrQ6iZ5Mpw2MCybkp0DBk5K+PCgjr2821NuorY2mu0JT5KR+VhG4o45qIjtH69S1xJUvMNkLIMKF4FaGlfejIAaAeZqfUFrKbNCng2Igc1IPf6AxTtjgiSPZlF+E+//QfIemdxkPqIgh6S0QiRkwgLICoG+Mav/fuIijEOLl/A9sYmHvzgw/i1//Z7mDa3MHDbGKKBJGjJvqfOBT/Hzql0j/ACafnHrOfZW27DE+ef1OCYMHsSY5ql6HWaUl6i3RZ0XHmvlYioaSU8N3Ry+pcGVHeuLP+yDZKZKwOpkcGvq8QVwIG91yl+1Ou2RKSTOjuRA6FISqAvwXshAmWsZG6Godl/auNEIybLpayR2h8PXrgGr7uBSUbG3Ehq4KPAwzThWT3GiUaIT3/pJ6E43IMXj9B2gRaFT+MRAgqIMoNW05ewt7to3q/zwUybJ7GIC1gwYndLhkAtuDFBoQAdPANWAACLNIyqKSng+RT7SmQSpCOG7P9cgn+Od3UWV+0b6ztbk8V6VtR9pesYOzPmwNyLOTiPD78ri7J8/dw2Llkh5obnP4dPZwlar9fF4HAXrWaEIAxxYfcQWWsbceckfv/DF/DHD59HY+cMpmkMb+88vuBVL8EtGKCVjtioUu7bdrOR49JI7XH/kPbPvRTnU+miQbYeuwHQLrE0gPnTZQCArgtjh8ouMLWbFKRhil6ni8PBQNgLLrsewZNSwD/40/dh7CoDQAEAQltGWFnOAp7LFP1Ttoe2BlSNAK4Drj8ByiZqo1qtjnwfUXPE87HF8Rrtwy0yTDwfJItnBPzZ7YClkYUppSMrwQAABD0sA4AjdeMMgHn+pY6PwbmvN9ziJNYYzzfIAFC4cP5RrbTVCQ3xiFaWISw/T0tLcwT3fEmIKAKQhKAyI15ZYBKPJdh/7Wtfi7/39z4fjz32GE6ePCV1/7yXf/sD/w4PvP8BaXVJAMBzmRR+5lqJ6/jPtgBcPeZmPx1h1NY9Rc3XsvBbP2d1csomf7QDgAT/sg/5OnY+c9AIIgHPWKbbbTYw6u+jQdreNJVSPOeLn//XVgIA62qMnRkJ5OvfyjqAghaadkvqzHPZAENSf3k91sGX3WU2gKktK5eqeXs7bosMsgrz6YPf5fqtCI75g4pcMXsAhPx5xoErQy9bbTwX4NbfXT/H1pCum/BFfzfTLJtAoQ1TajBlRVWGhpMjnE5w77NvR7x7EadaoWQTi/EAzUYklLDFB4B5ZzuW9syc8YxN1oIGl4aVYjMOP9XDMMlFB4D12bbPuF6/CQZKp1hcsOPc+g2/RjYur13awhUidCGmRPo+F6LuTMrZZqeJ7U4Lbdb+E3wibXFKyjlLAPRg41qwa5CZfWEHm8BAanVFZMnkV6X/uMIgJThU36k1YRo6Q/XH7EjZmszZ2kzxZw0ts143r04RMy6GLEhHny2zap9XrUXzSbw3Q5fjOFG1WCjTErQr9XBUuLgwzLF1+3PwS297J7JGB7G05AIiJPAnA9xxaht3nT2FiHT+yQQhnXxpIaU7TWl/luYvaTDZx2QAkObKz+J4p2kmdFkt6VMNCSU/2jZ31Jyg2BEVZPW1StWvUYxtFpe/prM9X0NbE8QSB4Q0eAZr0lJPhaWY2YsaTcSios82TMZ48m7YZknKERypi5zw+aRhpgnCgO83xImtTTy2d4DJiVvwvocfofQROlEgQdPpjQ7uedbN8PNUO3dMc0TOFJHrChLLtixC5Wf95Fxdef14qc6HetbB2BwTlhI0rOyjOgMVsY0UPa2bmM/CyXKl2Cjb9DAzSiBH2BmZivewvCX00WyEAuKoPoBmOAWjNMJ48+fDMobW9Qwlo0Gup1WZBTYUEDOn2jpSlJJFZ8NoQRiQQYFdbUc1+7BjUgWUskrnwAP+joFh6c7VQIRylMv3XmTjVHJPAZUq4Ndgtg6K2Umee48STLYAwwJXsMasuW4MydjwXdGcmOa0RNpaUiixOdu9pUJeK+jUh00Mgh7e8eBjuO8DjyPvnJIWXzkBJgARe5LHA2xvtPCZn/EqPP+eO3Ht8iW85Td+Q5TthxSFzSkcGoIsMdGroV0kiMHPYv13FMneln7m7Y50Fnnk0cdKW6aOc0WnV9bIagd40SFRndBqQ2ZP/Oo4Yo9yAX9q51NFP9csvZOMRaiv1QgoPQYnixFQA8h30WFbNgpt+oEAkV7UwIjAZRih0eviQx99AnvjAkXYxO5oCJcdE+jVFIno9QwvX8Arn/9cbLlTbLLch/dOw8dOAoYmfV3rplomfv7eFyVhyKTkWWH3pa2T0j07RSgtuWrlP6VnpHNBYVsZRQsKzH0vwdxFzxGA0XRpkIPXSiKrHeLa2Oh2SzCTRp90YTItbIkQbTyfuAgEsPdvz+L6PJfzKgDecv9jtTOvY1DZBvOJJolFg6OlDOZ5xgeo5oWCWhTYdJCwixIBLGnBqCWjY6+Jj4yAX//TP8fVgC04XfSmCZ633cTnPvcWNOJ9uD7tIMWgWUpB5omLaUHqv4uUYF7UEXHew3GCMYVyeTEC6sirVDhaFUpVuFKP3VKzxSKh1kbWR0rOBEmMFfDDEOkUcu4HnQ3sTaZ44KNP4NIwQeJFSAkClAkXMtJM3t8AbOXpXJaJLtq51RkuvjkBKlN+I2LA9Bdqbf1k3Gd8d034CBPQrtNaQvCGHcoFb7Bs/VTn9Mrwac0lWRGb+fVbnV/LM/h8jmqRaRa49AJmPtO+Xs/Q+WPSeAXGr7QALL+zNbNlH9E34INisgQEpcNJnmE4OsTmdhe7e5cF/KPmx4te9AKp8+dr+oeH0g61yfMnVsHHb/4X/xKXL12R7jvKAFK9iGWPdfv36Zlz7QhkbVDdHs5eW21e7I83IEKpXThqUX4Z31afU4FN8zOsKZiCgT8TMBL8m5auBNtNaUw7igwgYKCOshTLtNb9ohfcCABg1QeXb4K6CFNp0I1TxU3cTzPZ+GX9pfGVbBBkKYD1oP+6n+s4WO31miyosgQ2VCXmKyAAAyjz/TgLqZymG7EB5oPlKq1wgzmkJYPjkdiZ4oV33Yps/wpONn1ssHZjNEAjChFTQO0pIGgzBkUU2GlElAGQMEAT2MHFOJsK+qzmpb7alYitGUE65c9M8K/uBgEAXxglpJ753AgMuAuqXxdSn8osz2aric02aTCAL8CK0sYIbrD7giDbNfZJXfFbp2eZQdbaNzUSs4ugGpW538/815qXueeYemMJVqWPu7kKmyVR2XeFi6pW7OIAKJ1Zr5n3RAdRLIQEmwZcs8G5EdTZHadIWju4HLu478GHUZD2lyYKmEz2cbYT4I4TGzjZacHJ6KgwSx+KQGIo4IkGc2wnJKJUEq/pZ5ExQeCPwkXMnHG5iYBRYfa8qSGXTJOhQBL9l1ZbwiIqb16DhRrdUUBEI8JWruvSYVAntNftImUGguUyJhvNvrXc/8JMYjZC+jBzXRhhPbkfzi37dLOVaSDXTrAz9Gk7ChTpBN72abx7N8FDl65iI+JYDdHIxjjVbeCFd94uAlkRBcMk00ZRNir+kzTJMdRDW7sbHx8BLx0h3RAL6LbKWNI6Zs00Kd1fRc54/NLJ1X72HG+TueHvAtb1RVIaJfNa6v0dv+5dLrPca2TUqAaD0TIr166uX8ZK0gDb7EEDAhiaLF9EX7jiuNSdoOsU+2qsgBpospAia/eQYVvIRdvTo35ScI1pF4MZAID7UByKyq5YuvPsOaNZ+uVZAG2LZ7Oh1wEA0kWEn6FUeH4FhDRkD1AxO5c2g6SoU2X7curjre/5CB66OsbI74Eq9q1miGQylhFmTX6WxDh7+hQ2el1cvXJZPp9BvexdAeKY8ZMcn4p1ii3QtncHBwfS45lnPls8kfJL/Z9FgasE/1IauGhcj3MaL37NKgdSlApYaudN0Qg8NLyp1OwTtGuB36do+6LyokJnro8hwacwEtHUh5+4iEkeoAjIJJug8B0U3lREZztugUYyxKue9xz0igydIhM6Mxehdt3h/bMesyqBqdv5RXez8F7EJtpMb0VdtkCHBPAmS2h9HjUU+hqxuyv8F1uCVgcIyp9LsNGwN4x90ONFwSECiFq+pCUUZBlp1l0DVvYOtx9vfb1yvTODbHqKqzyeMXLm/eWIERHF5T7Iyi46lrVQs0mVCKs61RQKljDJnCs6noaxQhFnj5pBLmIpnWSCYQovLxDmZIiFuOq18eb7H8RDeQSns4licIi7uiE+7wV3oJsdYuqM4bk8G3gvhYgCTwvOaSh6MjECDBLt0MNOPUw8sPUqgSMFYcmwqvln1lIaRg3BbAsKzwcTCsZpa0uW2qVMBqR5CQA8+OiTCgD4XO+8Ht33XDucY14GS8huJAH29O30j807rcvAX3/2PJXruAEAQLI4YoXN95qfWtsP1fVXAPXMCcYyoSAQM5xlqTBauGeoG6OMzdq+c7S1H/9OfyGMfFy8/Dg6nSbufcmL8frXfx12drZw6eIF8TE2NjYEmxiPYoxHCa5d2ce//3c/DN+LcLB/KAzrcTz+OAAAVMtCWzLqOJXn+RzjrPQ2nhYAQFJn6itbN9f47paXuhQAYOwlEkaWAczMv4IA9DPJxiGTjQKACg5YNsGsvXRuFABQHHL5CVIhULMDywGm8zqgqql5B8kEzgXwM2i/QVuODABIdsbg/7XXCgAgWT9p8HfkGuD5rf0/CwCInAz33HoGXtzHichV8ZhhXyZXKzmOHkDMAwBSa81Ah5oMWS4dAApXOwFMskJonh/PAACdUfaRl3pNQbRzaUvHQIsMAGZ3us0InciXdk9UpeXfuFm43iZT1WCwD6GYGzZKNd/GSa0JBpXr2hKETRbTQHq1pbJ8b8i7mvVZr3XV7JDdVRVp3yYwqz3BNWwcuDKIqrBpjUy0nt6kKaVe2wZhJOGPshS7kwyNk7fi99/zIZzvp/DbPYzHI2w0A2BwFS941hk8a7sDlyUnklUKUeTaxo5ZbYIvZfBv6QgGZGBmIUlSyaBJEE26IIMII3xEUIJOHg8bHizMCPFLGQWmxVwNgKlcQI3JpE+7ERa02S910FQdmIJdRKaFIcKOD0KbzRQACENRQFaKPLO5/FJwUNWVXVFhJq3/8LCPqElBxAJh4OFgfxcn73oe/vMf/TkG8BEVEzSKGF2kePbNp3HbqR2EYoRNCyNBZAtZfww8BKji2mHm6AYYNDPsnAUAgAJ1GgSouBl7Thu6P510/t50CVBDWMsiuUC70zIZhnq9o83a28DYuOYLqPB1hsB1ASwBKMOQsdl9uzYtiDWf/ddPqhx+AQCWUvDrgUFdo6I6vfW8n23hacEHey11AHD2DFgCAJQMAFccqroTpj+bzLSUsNXz0+buaiDXsgBG3sd1ME4ZoLjwHV8CVREUNOKRrKxJnSnyRgv7hYcHzu/i7e/7KPpuFwdFA9OgCd8tMCaY/P8LNDFbnMQjCdTIlhkOBrIveZdSCcOAnXuXWjV5YcBFD41mC4PBQBw+tnw6c+YMdnd35ee6NoQdTxt4SnnFMwgAWLFdh+r8rNEPHPSiAG3+TEA5S9Ei1TrNtH1xPoVIUkYNXDo4xPmre8i9FlInkFr+WGrAPamzdOMBbtvu4WV334FmPEJE+nfObLkRXjNsMtqD+SBiVdAx/zcVqayVXZkMsKV/M1Nnd4yeNYalZX5r4YH6+y76/EUgjpRWGA0itRtqyYzZlnOBNofgq5zPLHOiwLKsn6zWQ1zZdlanqbITUwQUnzXooAUB7LUIeZ8MgBX2c5WIoTr61YlidmaZ8VeGhDL4VJNFWVPWp+T90ZYzKz82FHnOMb9C0YgJMe6exO/8+Ufwh+f30Th5BsPdqzjrT/G5z7sdt7QJAA1Ep4MlJ5KNJ9A2deF4kbTC2xunGOcORhSaNOVoShIlU4s3wLIfq6FgrFOtM4SOZc2u1w0Y7YQJ/FhKyjvlGvfaPQwLDx9+8goevngNMbsAeBFyKc3T8bKgUtV1ad47/svx/48tADB7llW+Yy19tPBsm5nE2QCmDCBnz5J5lqQ59WQDsGaf+5G2nl136B+QqZNQtH1KO59KRr/dbsl5tre3K/5Zp9vCKz/9FfjiL/5CnLvpDB555KNS9nP69Ck88cTj2OxtYDQcIwqb2No8iS/+374UyaTAwV4fL3zBi/CBD34IG5ubq/DH68Djj9WqeiYBgAXUDPURjGlaBm/Kri412dS/pA/LRKhtCBzQvxBWUgUAyHubIGItALBuAzA7lgMtqAAAIABJREFUtMp/XQcAjFgCYMR+ROzL+JR2HR8XALALRa5fBL9MPTB7E5N+a/qUPuMAgBae63SXDAA91NlqJXBzNLwct53eEj2AbR/oGQCAtcIUbbkRAIAGgEm2OM0wZLs3KrKTEeCo8MzHPQBgNB44x8IAyFMRpwscoOG72NnooB36aDBzS7VSot2qoStOB4XcNIuq22xGFNjUJ9pgxKYQbYaChyAF0ywFy7g/NRulrVFWQQB2c1sAwJYdCBjGAzqgyE5FX9afy9UN11EqlaXIW0qtFdOjg5aROigZXA08iOLSgWfuZVjkkr0Ye228408fEHXvRncTk/EILW+K9nSMF91+E040XKljZ8Y/oCgR+/MK3Vjr0WW9mkSty9oio4gt9bKG9i90VSlJ8CWYkJ9l0jQ4Y7aJwX896yQZUHvP9TpvOTs1m2bjJQum1DPhAizQ8eb68H3Z+6S9ShcQyXrzmmgfLIhUAQBkxiRZjs3tbVzb3ZWOJsyW8FAkYND3WviF+x9CuH0K42sXcLLlozOd4OUvuAeNKWuqxbsyFCxT5GPqtKSbiFyoLf053tE2Dx7MU/1Z6sDxUU2BKvtv4kcDgBo6fllLbGvd2b51Q8dHtohlCBgnsLZvrgvuzSKdPz/qz+O1q8iW7r/ZTLdm4RkwCDgw1yvbUvZIc589QEtYVh130W1Q23o9ndIy2CoKpT6nsgc2YF98yHE8UsOMqK5fAwulFGqbStMppxb8q+un1MP5R33M6iJkklU1ehtS1kONDOrXeIHuxYI2jrQJrnVp4YDEmUpwMvCaeOv9D+CB8wdIGtvoFw2h8osYHgNU1q6HAZJ4LINNAKCu52DLrVi7KyeTsHqo7NwScIyZf97r6dOnRfTJ9n+2uh+89rovwH0tYOQNrv91u2ZlMC2AHyn5KZxpiqbvoBsF2Ih8tB0g4jiwHGkco9fblPpraRvbbOCRCxewP04xQYQJA7AwwIjj2PCBdIyiv49Pvvt2PPf0DsJ4CJ8sC6OWzTOVHX/IjJI2ZnM3Ub9myTjXACFdW3UAy5bnWODOsBsNqDcPIFnBQN3BAkVWgJQ5H8SOms+YZ3DaPcrXC/tewNxKl6RcM6L5wGw2GXl6RijwowKKsmflzDYaTTVxTvv5isNqq8PqDJwrV1jdBKc8S5atkxZ1CmrjqywJHXPaUi0B0DEtbagRgZTGdwVF+YCJAbN8sg/JDCBA5gSIOyfw/msj/ML9D8Dp7SCfxOgkI7ziphN4xbNvhTvZRYBEkxe8Sym5pK5LgNwLcbUfy/qaFEx0aNjtMOsn7SnJoqCd4Vla08UxaCrnSu3ELHtCa7h0RFhCyH1LEJ5+EJNATADETojHruzjgUfOI3EjpF4otfnaMUINsrLC6iJ663bjJ97f18U/N8YAMBFeOSz1s0sn6Pozqz6Gq/XHKkZf/TWz3qh08PFsu1GWaKbyxSVCPTQ/9IUZIOyAVIGCW2+9Fa95zWvwOZ/zWWi1IzzyyEdE9I/lnkwcESjYvXoVnXYHvhdKpv/vf+U/ksB/o7eDeJRgOByj2WrNMIAWrY7V4//0radnBAAwPuxiAEA9BMsAWBhDmISNtRsCaJNhSvFZatzZ0gBbpmCC6jLlwN+vYwCs2wDah3Z5iLNoiuyiltopqWNScZ1S7duyAOZPxqfAAJjbJgYFUUMuX8aoC13yqV3+9dv1mK8vP1juS+tcta1RBQD4TmZa2DUkwOg5OTbJwhwNpIUgFVNXd5KfnYF5BgANABkA4yRVldmMrb18bQco2XEl/OvDUAc/jkoANINkKWlTAQD4Rep1K/QFACAQQPo/gQFmXkVVXRyYXFr+yf3N1Afb1mCVI1QGKDUxHb4yYAJaVq59aFtHG5ipSnntb/JjtbDpBMoeK9MmxiFSTWtzWaZVnaUVlyJ4rGfXuxfmjCREVLPBCucRxWUALrQuZmvo0E4ScTRI6QNp/Z0NPPjIBTxyaQ8TN0Kz00NKQasiwd1ntnDLVhvtaSKiVs1Aa/+zdCptXwpegM3+VExtDeodYDgal62ChNItoAoz0NrrmBkaHjh0QkQYsEQ31EGkY1IBLjqOdcq1Km9b/QATvNsstrQ5DkzWxgB/Ugtn2hBKLztScE1Jizit9jPUMY4nCdq9Hg76AzTbLWlhStraLbfeiv/2rvfifQcOvO4OMNpHz01x56ke7rnpJKIshpNOwE4jIjpqEVf+LNRLXbc2A37co2wdACB2jpl/djcx2gOKiarDKW1IDahRLkNR5yc8VGBjoyev1zhaNShsUMJxt90bljkr8yrasw6NA99niYHuiUVZCg0cZx0h6+xyDOmYVAyA2eCf71plKOcBAAPcOZZ/ZizcXM1/CQAsoBkTfU84z6YEQNdpbbfPBPd6bTPnKevoVea7shBzwZ79Q33c7P3zklIBs7T2n3HBlN1rZK87KAgAuA4O8ilGQQtvftsf4VoeUX4MadTDhPpinhXucoTunEqdp9K1CZwxkFeWmLFbQpNU3Q6dMyq+U9E5xtmzZ3Hx4kV5DcsByAhQZ3L2IC+BDCn7WQ2A3agDuM5/IftlyjNjqmVjTR/ohj42owAdzxMAII1jtNsdacNWsM2b5+GjT56XdmXDgrXRHtzAxzgeoRl68NIYfjzApz7/OTgduojSMfx0LEEea1YIABB45tlAIeJ5/2MeAChPj7lxJAjJYFA7GNVPIBNkiwZLvT7YzKF5KgNNeKGcFcvGqZ6Vtz/b7wxIU3ZRotVkOQi1DUxgyu8WjOTqtvZOSgFIHw5DYZzkbBdWE2iWPWvAiwo0kgKzGRNZgr4G3FtmP9e1IVWArhKLtcew1Y0S1pj4ixZENS1PaddRSHKBl5BqLZKUHIbTXEoACjfEIOpht7GB//T7f4Kr6RTtZhvO4BC3RR4+75UvRTC6Ai8dStmilGZx39EvJnU6d7A3SkA+I5U6rFiatqYki4wHqvRwUXDf6MFwLdhEggDx4k+bgFK2otmPsnd90cgRoBwOhhyPsInUa+DC/hAffPwixqBYpS8AgDIIFQDg2eUIQL8sR3ncU+3j53Xr7MeNAQBzwMzMOB4VANAuKtc/1FfXOn45nQ1IVAfQlNrC2n7uaQn4hfFlwB0yREdU9Y+xubWJl7/8ZXj1qz8Tz3nOPaKHdPXaFWGO7exs4+LFC8Ie6HTaODjYx5nTp+W6Ll64hK/7uq+H7zVkrU7iHFsbOzg46ItOzGQyXtkF60bt/1FX0jMBABiPYzZ+LrE54y+slDipQENbziMlna4jWlPMARAoLDXC5gEAztDTAgCs2P9Whd86iHUnjwaH9VOkUFFNWlt/WbVvAyvU3/spAgDlSw0Foqz9t4iuaaf1zAIAlgGwGABwQQBgio3Iwc1bHfScDJvMZjOrwMXisU3a8glYlpmzkRQPCB4sZAD0x7EAACLw5LJSWStUP2EAAArOFZnUW7fCQOn/rQYin1q7pNfR0SMAIK6rdqmwfbyFhWG2pMkqVEiZ/qUey2sAVcBz6OgYAMAI1Oi7V182RW2Jc5XBVoYAnWDJ7JmMmDjFNpA378PAXmpu5asSqWMClQAOA1OWQrAvOr+bpljSJk8UddkajNk7Cd4pgkeBoQaCE9uSIfzj9zyIadRGP87QaDSRxSNsNXy8+M6b0UGKKBsjomPD9UKKPhVGGw1BhG09qYjITekEkjZG1gEwYUDBOlqfdWa8Lw3mKO5HEIA/0wkra8+k/7zJ+oiadNWH2jqGWkuqjpkGeTp+wuwxmRtrb/hcnSuDX9k5Nhl/9nwQqqcpGZD9YmvUeW0UNaNAEtsNBSqUlOQ5br39dvzUL/8WrrXOoZ8CZ3sNeKM9fMZLnotgcogT7RDj/T00w8haGZmnGZaIZMUkt3XUc+q658n71fG5Oj2TIBepfQzoqOzP/uVUkC6zOAoAWAaHQEkmO2e7N/CAZ7syURM39aIqBqigC8Ele4Ivylas/h0dXgI0s/ZrUWfl+QBYg2lLa7Pjdz0AUHeOquy+oZlJ/RwBgAVBkmUESQ3tYhE/AgAZAaQyftdOK1q9Mgse6sTN3yfHVMth6vc3f6/i0BvhQxt8qT2ayrrk+1LNncCcJAe58dj2l8KuYYi9rMCVSYG33f9+pM1t7Kc+pg0q1+co8omol3Mupd6ZQYwfqLifqffUgEIBSWvb9P40ix2GkTAALly4IDaB5QCq8ry6BEA1AD62IlDrHEitjlK2nUMK/zRDJ/Cw2YiwEYWi2M8e5GyXRjYQAePDeIwnr16R9mhjhNIjnWdFwXZw7CSUxjgRebj3jlvRyWM08wmCgqVGLPmhz8MuzFpP7QvoP7utlwEAuuZra0hadqphm1k/Zq2JU2tKvuz5ZRnhqrnEtsM6/vPBvQVdLYNg0d/ZvSVnGzwDYKkdVXtmS49s5lwuiesoz8WWEPilhpEwIKwAr9J8rIVWoNQy/IyNrsZAA5qSnbfEgq5uYzhVDYTazqwAALtbjcU216VAhj6YPGqxTpqdHHxqOlCvKRftiIj36gToB22k22fxOx/4CP78/GV0uhtsbYNuMsbnvuxe3BJlCJJD5HkqIKsXUI9piiETMhRizpggC1BwnqjsLRPJ0rLcCA7q2lNmgPVTZktpZUbmSmutpgnvPx7HEvzxjB4RAAgaKMIWro1TvO/Dj2I09RBPyQxVvQ+dMAUA8FcAwLHP7urcX3T+HxUAEPWIuWuwJXrGrzF/VkZNWeauYpG+J8E89y3BJwLqzOILcOtCgv5XveqVeOUrP026XTC4JygQNSI0m/T/mPUfS/DPn3evXRX9l9MnT+Htb38HfuiHfgQ9MkonOQ72B2iEbcTjFGfOnMPu3r74FvUa+PnBXGe/b2DwZ176TAEA8wDSQt/H4nVzNyv2sVb2KaKaJvMvBEBOsCk7s/5vnd0odu8LX7haBHD1ANfrydZPxXyGR+SpSFGuZf8l7yQeVK1yacbBNcvd0hpqH2uTFHV3UIXRDKpMAF4ycg58893Ika+/+AXPKN3N4/rv1vmX4NO2GpxlADhFgnboIJpOcMfpHakx3o48oRQKACAlAMcHAHTMPNEAIANglBYiZsMSABEo+wRgADAg4TEutf1GALDXjNBj8O85CElxYuayYLCSm5Y7DKiJ0uuWKzeIzdQaQEATKDq+NtjSp4jLJ45jWQKwAAAQ5952DzDBfEXBU+hAD2+TWZMsuV4bA34i7NIPOFfKLSnyKft6U42fAWVBx4BXwWCE5TRTBQGI/koGnVlGAhVs7cbs/VRav0VBhLDbRdHr4iMXL+GhR8+j09vGYDxBFATIRwM8/45bcfNmC0E6QJsdKZiHSRJhzwQBM7e2uEidDwUACkMj4zVSoZQUM35pwK8Pa/a0/swiKxpUWndGncgoDMvgXF4pzGYGsaYXdzwpAQDb3k6okcYRJQOgAgIrASd1mlmbapxVE8VZAIDic3IocvyYUQ0o8uRgUgDNjU2MkhT//X+8F/vRKRyOU9y83cbZjo8X3XoK7ngPPd5qGpsuCaRvKtBGvQkFAnQUPGmjcFwDUq1J+x6ViJVxIGxvcikDMOMm81HpoBi5hlp9MMs5GOBpjboAAEKF1SyftoJS4CVjnZDdHwvqFettxBaBAYVkwM2qMKyIuqm1DkA9mV5/HwEzZoZvOQgwAwCYHU1rVwcAlJJf2VOCZ3bNzh4BOocirGlVzDmTplTBBshazmLsR7kuLRuBtoEgmL6zDbrq5yRfXw/G6hlZDVu1awWzgSwBkJpcaWUKxASAogYO4eE9Dz+Gx/eGGLktxG4TmduUTPS0SBCFVn+DQYiyoegA8n2lhtoEFrJSbRbBAAAcL2bH6QTy0e/3JfNPQE+AN/PaKpurtkIAvGcYAJDxMyVEtAPsnOAVKSISowJPgv/NqIGNdhsJ7QyVrjHFk1cuY284EOV3tkljmzYyodhRyEsTNPIEd58+gdtPbEirt8Y0RcBXknFG+0y/jOAnmVBPEQBQG1gLQi0AYO2qYbLZTjEcY9UeVGBKWVim7SUcJBkTL7Nrz663eZfnOv+NAaHfLIVZy+DZnpY1Kr28pzCNTA097ZHDkotI+x/ZdWLstrYyVRszAyrUuXbymtU52HVdrAh0luysknJdE1Os1f7bPVo+n+ezZAWmKHyybnKZZwEACMTBx9Bv4rDRxUW/ifse/LD4Vw0/RBjHeOHZk/gbd59DIx1gKkAiA/cCkzzDYRxLJ6aM1HtpFe0J6E6dAOrKaL2vdv4o7Ufpf9Au6WEpjEDbbphjVXsOx46vH43GaLDrSxRKi76pHwFRC/uTHO9/+DHpEkQNAoLfBJRoIziXf8UAqFI6xwogzD5Z9VplWC97SAZwDgCogn8tb+RCqP+u5m+ICr2K0LElK30xzu1dd92Jz/mcz8bf+BufIWAPQYHRYCDJnCgKJcvPc2g4HMJncsf1BfBlq7/bb7tN2F//5b/8HH7ll9+MJMmwsbEltf9kAGz0tjEaTRD4EfYO9hGwi9OKDOxfegBgJo614srGdysdoxqDR91ntfamvZ8yrFSUUwN/1UMTf9h2BhHjZV+sdlP+d+MAgFlga3bAwkyQOCpqpGwJgAUArkMszQ2Ul/5UAQAjqiCBPzMmRgeglJ8+xg5+OgAA1RtXNVAVVJkFAKb5BJ3IhZeOcPdNp9CdKgAQJLEBAFZTKOfHfeb/pgsARdnSYioaAHLoGACAJQAf7xoAqiCubWlEab2gZgKw0aLj1oQ7ZScFovUKAHCEiXT+f+y9abNk13EtlnWmmu7cE7rRGAlwAEhRHEK2Jdt6z/Zn+4tehO3/4C/2L7DjOfz8P/zB9ieHI/Qsh0JD6ImiKIqTBIIESXAA0EA3erpjzafKsVZm7r3PuXXv7QEiGvKrjhv3dg2nztln79yZK1euDNlqa8Xh80rFzj0rA3qoZRqM1u/Bv64lBEj6O32e24I5J1S8t/87K8BRuIDMm1PmAT5Vt1EPXy/Zgk4/p0rUnoHjhVAGVO+/KoIi67CSJVp/8f/R8cs7hZRwJuY1AQC0Zunv7sqo25W/+cEPZTqv2acXCvm9IpfV+Fj+5e99XTrjAynnI9muMimXCxkfHRE8AEtgPJ2wDR8u1Wv1QTlFVpg/C7AJeta2EE4/QADN3FODgDX/C2ame90u74vuiapqoQ6lKWcjECJbQteLl/LgZWUGWCssJkjU0cTv8D4zeZ6Z5cZK1tHCSjCUjowHgyxtVUCK22Q2lRJCZ9O5jJcdufbiK/LdH/6jvP9gJA9WA2plbHZm8i++8WXJT+7KtWEpk/27srepgQMFDwFPsVWUtoviVeD+1Hj9kwcAfKbQgbbe3JhADL4KZVAQCGU3AHXqlEGqzoLS/pEZXJAmSgAAc8raBCoAoM5HO+5fl60/yw4lXbj1HtoU8I3fHSDOBRfoTLQgznYQdEU3RAiDL2UBOUsa0BbTI3DP2kcQ4TRoEHdl3EOwQRIKQGC4OADggZcHDzHIV7swBq3cvr4R3NugegazPX563R0pul3OV6iH4zKgz4HVA2LzGCK7ksuk7Mr/+zfflc7GrtwfLyUf7srJdCW9wYAMAMCQoe6zW7E1IIQyQZ/G82TYkAES7aK5ILK1tS37Dw+4lvE+rHdk/sMonQEA8JjMnn56DAAFAHT1KRAIISVtE0sq93Ilu/2+XLt0ScbHx9Lr92Bu5Vfvv0fxxWmWyahTSlb2ZD4ayRbAktGJ9OuFfP21l+QytARWU+muUOMNJtZcZqtadWfKit1FyNpoMWDSOe0lTql7EtaGbQHqyTnIpGVgbI27WrGESTvVaPBP0BssMgMKCIkadTxlrcT11wToUkBH7Vq8fyFYcZqBTnotC7B9t2RLWHVoV4sFM+jkwMAOIbgMHTVUeV+Ni2Uyk12WtsCAc+N3rfXgzu0CgF0VejV+iQnzKyQEmO22HdvnsplJlHaxhzX3XFD4FeiB+GuFEv1Oyflxa1LLzpe+LH/+g3+U39y5J5ube1ItRbbmE/lvfv9rsrFEpwx4vgD3pzKaTeVoOqEif6fbN11vBfozlPxA0JYegQEg5j+43r8L/tJ3w2tWjscZ3gIAyrIno2MEcsoMOzw+kjkSCkWXAMDt/RM5qTtkI6QAAPdO3Nd/rwHwBJFDYzWf83md96cfPmEtXkjtByezl2Vrizgv2yNQxXvmpXxLOR6fyO7ejnzly1+Wf/GHfyhf+9rvytb2pkwmYzIBAOQO+j2KAJL1AWan+Vfw4XZ3LtGXA+vr6tWr8uEHt+Rf/+v/We7duy9FUTG8OjoaSQ+dpWZIvlWyWCxZ+ra9uyOTyej/1wCAttGOD/VF4pMeZ5hjHGN4BwDQrtvAVGzR7GRlJc6hhaYf/pMHAMwSPsYSSB0ZBi6gHrIWVrOHIXBxBBPOjfe6DmIGkfIG5zU4V+r1BjoUDgGlctLQkqCfsi4BQDjf+T4PgXpaACDe7Fj77xoAmmWrKeSwmp/IdtWRL75wXeT4oVwbdKVbz7TeHU5ESgtMMknqF8RsgY9T4p1prTYC/pUwq3k8RbuZlcxWyFZC9OX8LgBp/epjTINP5K3qsmk2Ehn+HBmrbCXDKpetXpf1eazRZz0iHCIVrAw0GybdSVzUHrpMj+gkYmWdt6VjuyJEmkqB8/p6tlD0/vSkxikVnY4lW2QhMC4oskixYhMkgzAeMmZTtKcDHRQiebOZtWSEI1Tyvco4UBYGzslbDoYsHO412/AYFoCsP/6BkuhlCVBeLiqiAct6JfW8lq2NLTk8OJRXvvSmfP9Xv5Z3b33ETB8ojSB0riYjeePVF+XG9lC69USq5VTKekZwha1GSAUEqqKwowo1gW0EwT8ox+p1I8j0ftdKi24KnjUczsToqeKyGkI3YpbrDsaRIbQB22oq0nkejagLTjEb6XWQacRK7QQEAroOArxKEEKNKzJ/48WSLSPraiiXb74i/+f//W9lnvXkeJETxPjKqzfl8zd2RQ7vymY2Zx/w0eEB6dRKtYXIUs4GgM4IIeX+gi4q5zuwBv0mq8kZAP5U5FqorU7HCe/F+PhnVAxIHXGIX0H0CkELa3bLwgABeLbILHh2zozuY6zouAc4g8zgs6ap4hG1xCTuM2kAooyRpIWn3VeKS6I7RrqxBjPvgZI+wTaZjfcxrGhlVWJwFfZSgtbIgFY6d1KByiTjijZ4eGDtKSilLS41tlGbct6jHYil+yfWVu5B+nIlCK5gtwDmTjuZzMuu1MNN+cG7v5Zf3zuQSdaT0RJzGXO6J0VVymIBACDJOHAy2I1wx9IiJE0mtbsWnN+Gbd21hTlIoVDsX9aD2dbxOgDpMabXI79VgVMTGUU/ZTK6tH0SbF2xXMoAmfrZVIa9ruzu7tBX+fj+XTkcjWRVdeUEHRgApma5jO4/kOc2N2Ry92P5g9/5kmxCv0fmUkI/ZTWnSNaC2X+I7Gr5AzI0qf16nIwXa7YnU+WghdIwrfslu9IC/wg4x7IUD5ovqmFW7RgDDE2A0ucx71MjAHRtk7heU0q/3phog5DJxhiXmXad0CBUw1qq78MGk5FiGi1u870dqYEAKWPnkW++nUtkF+gnOf5mK1JzFP9OGUfwJCv6D8tsItKZSbGa6zXVGNmCrQAf4FKuXpOf3r4r73zwkeTdDVktctlczOU/e+2GvH51S+p6JqPRgQyGPfno7m3pYx6h5IT7RkHWGPZwiHwCBMAcZXRlWjpp2If5AODnZDJhaSf36tz3bO0KpPpCHZlNTYQVwC4ah6J7wUqoazGFiKEUsj9Z0C9cAbyBRoFrxnD/+uctAnj+fLqYAeC2LPV1IsMGtlRBdLwey7uiRhHU+KMQZ8zos8zSkicpMI41RHHjDl6HthLq+2uputrqDwr+eO7111+Tr3/ja/L7/8kfyI0b12Vvb5c+6OjkRMvAqkoTZS56HFiwCvzgnCqARA+P5KUXX2LW/4//+I/lz/7sz2R//0AyiIjPF/RlwVyp0fYZZWpIdKL8lO1kNcFwHgPgovX8OPby/GPZnm/JpDDmjRJLA9xoKOxoaxLRp/2JxLa0TiIFAGKwn4Ku9gFja9CXMF+DuiTY9ylQKpbMccV/iK8qC0BNXUxqpAnIp2QAXHR7Tr/eBABcZd7o2CpnoyAAPsoMlKqX665gv2wAiH9RVMsynXZjFBlWR2VpAADe5dl/ZgXDGD8bAAAXhjEBeJWG5BXoKzxVAOD1G1ekmBzJtWGPNEMo2jeKevxetxR1z5qQGvxjsFB3pgAAGAATBDufCQBA5zVDt7qm8n8/F9moCtnsVVT+hyAGJauslzn3UdbXWxbC14U7YtbvG1kZVawHBVybXdJZtx/qByCoLEpZWEZFBbi1Th+BBX5PZjO2v2MfbRzbHH5mv5HVTpwYz2jwOAQd9DstFA5iem59MPcRkIdiGVIIuY2rUyIrtuhCGz4YYSCv+BkONuT5G89LXfbkT//++2zFCTe4izEZH8vze9vyyrVLstcrJJseS7WEE6t97NkyDzOVAl4dWRUAAFTRH9eklGX4GwoAMBOlrlWYhi1MKlhSNa/WqqrNqeBB0iNZaY+3S2mYmvUAgH++zYIBFRcUfQJeTo0y0AgAEo6GrN3xXGTzuRdlfyby59/+HsWZ5vOaWhNo0/kCWiWe3KfTv1nlMhspRc5rbQkAmOiZhlkKYZ3HALgIAFAAyzaYOERxd7Lv8eFpAABEi91+el2/qV1TrdswHpTRVBVrd+kfm/NJUGX9zXzEjcERnPWZDhzfWSHrGGTcDFkDnz6cDaKBtXeUUOQvBkCeQS+r3hoKfixFdkdAA6w0gEeJTUcOjicaRCbZw5D1D+KFkSURnT/TwgDCe87jPAYX7zvWGFqPAbyjyGdHZiuRMVgAVU/GVV9+8O578t6DI5mXfSqTz0Alxiqm7fESJgM5kjKm5mkZpbCxb3rwvwa5OeeawpyhCN2nDAB4iRZ7amsYxdaYEOiwsXRTAAAgAElEQVRDJhfXMZtJtyhkY9hnmRWypGM41mUpR/VKqm5POrOFlPO5bHUyudrvyuvXL8tuN5NiMRLIBKJ9KGKlJTsAwA6AqaH+ifsvbQYI7j1LpM54ICyeEmjWIEz3codK9f8qQps4f2G9qkMVBFDP+g4DABxs87f5umML0fYKdNox7dF68T68hL0LbWVJWTUGAMqUqLbPfcaxP1Mici0Xv1oTu31EY7P2bS5inYq0tt94OvjXa2bj2FVX99wMehcoj1tIvhQpQcNbFVTwPwGIv7Mt7x8dyzu37shJDWC8J/3FQt7c6cqbN69KjdaRZAEgaJtIVhXcK8AaU5YFgFqUjGi/b4wbzmCum63ea9L9tSwIbXdH06kcHo9YJko/AnsPhSFhu8B+0wCUey7KI81rwF+YnzOI/2WVHBgAQA0AY08SnKGb+vgA4NPcr2frsxcDAOn5pmCAPo+kjLbSTDWNNGOv9oiAsekqcc0YM091j5SlB5CAR7OWjsje47NlVZCyf3x8xN9vvvmG/MEf/L589Xe/Ks89d43PPTh4wOMj+EfyBiAyhV+X6A6DOa0lYXheWzUra5MtA3sD2Rhsy99869vyJ3/yJ/LOO+/wPAYDlAhAQHDKYJ8lqsSrVDRW6+2VCYrvXqOv+8i3+en8j/RrPh0AILCPgpGJvmsES/U5BVxjyTIZf1j+bP1nXZ5UUcgSZyFy4NZmUHPwPDln/tVTaQA88n0Kb2wDADRMhkhCyEyDfwUBdDs2CrYdIQT7thlcBACw5VfS+k/rplTVlfvTBfTb3xYDoA0A6KIAA2Apq9lINgqRV67tysZyJpd6pfShWmx6Ceuy/KeNjV1vI/vpeVZV8gXiDABgPK/ZDhAtfi7SAPh0GQBakwZaMgCAXt6hgvNGt5BBkbGWM7fMjrcS8rmlIICGXzSs/DGXw1gApNx5DT5FfSCEo/R+iu7ByV5CiRt1UgvWxBEsMPq+BvEKBmggrMGyZy11ExZ+BzYBGkSyYVxN3PvRu9GMbcM0m76SGjX5VIM2tI+OrF/VinV9R8cjqbp9FXucQtylkC++8YZ878c/lZ9+dE96m1siUPiHoOHoSL7xxdfk6gZYJhPJ5+MQ/BNMsSyQMh/ouREMIMyCa6WSv2b7CZ4AEDgV/HsUEZk8DtjptuikFgv4TejEV6wbE75vLQIbjaiujfh9XPPJGtC2iXTbCAB4S02ognv5CB2mPJejRUdufP535G9+9I68/d5t1ViYTeTla5fkleuXZbuCANixdJczqaCXgHmJ1klsNmb1/wHw8VE5H4C8EAA4NwBPkGS3n633AwDwoNStAdsFMssGkTEVAIRIFPQUYikABOQW1Eg4D8A4L5tLGTIm6pWu7I9m0Ht2cBmAj4QhlgY7TYDC0Pv0e8wBYxeNRnY+1ksro6UZ/HtdPvp1w1H2z8fz982lLQTYVluHxofuQmc91t3/wAowpx+fBfiJVQinflKvZJKVMin7cmdWy4/f/0huHY5FehsiRVczw7BJi7nklAr2leUZjiZvxF0HLxFpZI1D15pH9wWeFQDAIThLrqovwJag1lUG2RX8jXVsPe1h4+f1nKLFdZ7JmK0qu1Ifj2S7LKWazuSbX/o8hf/2BqVki5HkMuNaUtFIESRdZ7UF5+bsp/NvXSnIutGFTZmbzQrsKtOjULtmCZQEOnXgS+2stj+Nu+Dpb2kDUCkjBZ9nn2kHZtfaosQGtZYywAOw9nAOOATsDm0NBEutYwk7WoQuLQqW+HxUwCMRQX30KZjYmqgBoIc7C5CLIEqoGIJdX3at7E4ZAAB6slVH8rqUzqqQORJx3a5Mu5kcisjP7tyXD+4fi5Q7Usxr2VucyFdfvSlST2TYK2R09FD6/a4GddTH0v0JhoKAP7WOtKQRg7GECJ+xGJV1CDB7JePpjMkHCDuTP2FMQjAR6SEwaYGAEtRu+D4YW1WMVz8HLJWSDIbDqTJDwQxQxocGvky8/HsA4JFmXduOK7DckX5vg5lyAH261yjrRX8y6fZAmUenJW+Ju2QGn6Av9uYSYq0z9cuyjgn4zZjRR2b/a1/7mnz5y2/Km19+U9DyEmAARPzYdQmaJxXEgTXo5zlRqDOykubTmVy+dIl+3YMHD2RjMJSbN19gxv/tt38i//v/9n/Ie++9L/fv35dut0cxQPi72GarqkcRZRJr2bUyinYyAkOC15JxjzSIa970WQcA2pfkPpj7BIq/uH8U/VhntaPbmbJysXWhFFp/h3LOBABWRrH57Ya6fPoAgDnETkuKDADXoWY00chyRYd1PQNADbkjCCRqagmAZbvSEgBsyue54L8dAAA21WGJtKZ/KTkBgBMZFit5fmdDrnRz2SkzGXRqBrgocfikAIAZdACgPDudEwBAduaiLgDPBACwAOq+kH6RyU6/y17OYAJk6O9smVxuliaGo6AG5X8CLZ9ZbTdQZrDoKFu7phkoV1CFXy0FfyOgh0YCsmnY5LU2ahnQTOzP7FEfSgPyEOhTxR90+XqhwTNpj1Y2YBkTiqvkOZkDdEosqI5UMnW85vMpAQDU/ZjLFxBAosAQ9hlPpUCmM0M7oY5U/YEMNrfkr/7ue3Lc6UpvOGRXif5qJpeqTL7++Vdkr+rI8uRA+rlmwtAvmAJ9dLis7SDH0wwKnc2VzGcIDN1gOWBh2aYQjDdRTscHTueSTgewHqqoA2tshMSKam2rB1VJhnqd0AwpUkr9RzYfmRZkOfDICAAspMhUEG8CUKa3KTsvflH+rz/7ltw6mtKeDGZH8tXXX5Qbl7YJlvRWMynRG34xo+I+Bf/YNk27ncRQy1DdU3Tz5pZwVub7k9oweUqWqXbnmiwPE0d0bQBoBaAOEFkDOOjclEAFxI5zjgW9CACA6NXZj9hmUOd9pIr7HabTkgQedDasztkBAM/ItzP4eO9kumiIoDlVP1D0eXJN8CBk+60EIAJcaYSjf4c2ib7hJjXxzPCsmm0I22OxbvzaAAAOCRiCOnYo3+rkMs2R/R/IWx9+LL+8fygPZkvp9IYE/1h5sEI3kJkxLDRzyJAwWc9Nmnh0MjwAMO5Vg93zKPPy2QEAArFQgW7TUeEdR0DKDAuI3CIdCK/OUU+P1mcYJ+RqAQyqCntnMpONLJd+Xct//LWvyvjBHRnmoGpPRVZQZNASx0UtMluIoHmGAr1ak3vWfYc+ylkPApekiMd0hq8LB8JOB/BpgEtlmaSN5tl3L2WuuH9Fkjv8+DXrP97jFABoFhwQNsYeaXoFeBUgAIJ/2BgqWpuD22zVmgDH1ubuUebd2veQQRSgRPOlTnEaTs9xfqSQuoZCP+bBWCRXQdHOKpd82ZXOEq+LFL1KDuuxLId9+fWDA/npB3dl1bssnVqkOtmXL7xwTTZ7hXSzpUyP96WP1oLWFQvMNAABZAAYAKDKC/BNVpJV6Dtgbf9COad2r0GXj+l84aE97Rz9OaOKqBitzgdADRxj84fBPMDcmnVKOZ7XcjSZ83iwCS7UyyCDsjxng7RPfF8+Ex+8mAGwDtiO/jpKMKCxoh16yLIjfR9+Hdoia/kdAn488B54rXgNx+h2Szk6fshWelDe/8IXviBf//rX5I03vyQ3b95kC1+UmsKPxDEQ+OMYm5sbfG4yHUvV77J96RTijwggCQIgm5zTf6GNXy7Z6nXQ78vR0bH88Ps/JNX/Rz/6B+kWXbI93V9FggvHgS4ABKsh/uzVtS7poWOi+01Tk+Lxb/pnGQAIltGXT6LorzbJAnkyuiMIoN2uIN8p0jP76Hsy7amVRaucgO/t9g4rJ/b9ofNHX/7muSmoiwf48Rb/KUqj+Veat7QSAGMAKKXp0QCAtBO7HtLCCaL5BgAk2f+o+/RpAwCuoq0ULyNw2EoAzaomA2CQ13Jtoyc3dzZks1PLsLNiwMs+2C0SXrpZrwMHwjIL4AsWIrJZGQGAo/FUJtgpPgMAAAIAZlqXC9msStkedGWrW7AXL54DtY2t1nCtQBxRg4mgnhsogndMfxNgNPSTwbtR8EHvx3tBtZsuVaEXAMAcPY/BGSh6Sm8ytV2qpxu6i3GGEdRsuLXQsQw06fKmIeDv9ywQjT3EkYqCOgF8tISI3NFT309FgZhrhhEHimwtlbxUAWUdQPCrzS157uYL8u5v3pf37z6QSd4nyNBfTmW4msnvvHxdXtwZyqVuJvXJgQzKTIMLq41STQgF57zOVNuYAYwCA6AWKLt7nXNU/vczTuq+yVyIAWRww9ZkYYwL0NghFACIZUHxGyIDwp1VN6jpAfB5docAALAC5RLOnDpEqNlFS7C8o2JoB5OpbF9/SQ47Q/njv/6e3B6t2GryipzINz7/ouxt9qUeH8sA5ZboxjCbMmOOtuwKAKid9DpjnYHqgLkTtm77uwgAONM+excVB0RaAaiZXWVrcD+2DcfECXlmBgIgSMHZo04XYo1o36VdAVRE8TwA4LwtHd/IYhVOgZSe70FKBJA8M8d1ZgwZOhoGmLnNC7XQBkKFDD5r8BWoC9lWqlqnImbqmMQxt+4sdhEN8M0CZXy/Cn466NwEAdKMq49FdIBwLRcDAOk99r/x2wtIqMeAWk3rDALlcGT/R+VA/urHP5M7k1pGWSXSRasm2AbUDQpF2JwKZ/k8ExSNTACdJz43YtmKPucBxOP5ACkAgDa2n5YGAEfQSpTqZG9gWRnYXwAAJONYdcDqmsNJdgAAewC6rWRSz+ayUVTSGU/k6sZQ3njlRZke3BOZQSFghmbHrMmFI9whbw+gAWrHEYwhu9fslhDn2boSl7iiAFqgBI1FC+b46TqInTl88wiZ84ZtvZiF5Gy1tP2kn5/aXq/P129aZ4/S5zhrzAml/cZ5t6j9ZAaYkFUPtcgOSJJ2rt1mcO9wrSpE+qQPbWeX2i/lhraBvJj9T51lBPqywp6xlGUxlmUHwTaOWUhn2ZdsWUo9q6XqoY5+XzobPbkznsnb738s03KPO3Y+OZZrWwN5+fpVWU603E4WU+mi4wQEOHPMEwWQ473Ulc/SA7ARLThg8EXhP/VrwFIcT+faqwg0bNMtCZlAdh7S8SPXgHZ+qX44WoiyHXRXThZLAgDQE4A/EQVjnWz4eOv/Se/Ws/e5pMb6jJPzvSQwJ83/c0YAtJdAq9d9KfFbTKAWa2U6naifj3VAnZ6cAf/GxkD+8//iD+VLX/qCfPGLX6QA6+HhIdX58TkE+8j0A7jH38pMVXvj5zOZT6Qoc7ZyLVivD2bYkh2jelWPa2FrY1s+eP8D+bd//P/It/76W9SPgm+KfXhjsMEOU/BTIQSIKxgMBoy0pjMwzFQHqt1pxAEAzLiUIfq49/ji+PRRj6h7HoVuTVsIn9S14kvP98XERDyFBgB31dbSUVaWA0sOADCbGLSXCABQxF6kC/YwkRUFct0eW0G5xSXB+gdx8gDuf9oAgA6yi5gZCADHzlsDPgIAoMeIgbzeJg2LieSbejFZAA0BQEVRP1UGADJgPIGcAIALkal7hQ0PHPOR9LJadqtMPn/9snQXUwIAgzJn8Ns2v48LADCAxeaRFwQADkcTGS9Q314x6x3bDBpF0jf90LXgURfZJ/8+Dh0y1LJk7T8YABtVLhXU3UFxMhQN2AqpbeiPjcCcwQOMlLbTI1KGcagRvEaKHLdE1G2iFBSqynVNJWctVVFCHpF0D7Ra/b8D3d9V7G0IHBBALSmMJBBXN2bcHNwI2OQ089RwsvDSDCIxlgFErggZKxdExGyCzgAy/iMoe+eFDHb32MbuL//m2zLPKll1twVCZTvFSq70Mvn9Nz4nw+WY/6+WKvzneRuCJwzavMMA7BIQYqV2keJFqpe3Q9PwwR0XdXRjsBkd3+gAq0G0hrXJdGlmWeMxNQsRV7CKG62pqyfY0Jx/rKVkAAYGQKmtL80hAnsETlEBOaQyJyB26aXX5Ufv3ZO//cl7cm9eSD/vyBd3OvLG85dk2C1kMT6RXqEBA5w39FXG2lIKpgdPEFJE8YgqY2Pm/lMAAL6xpMGsmtLmhsY2qQbCqPiidVWwAixk5LR9JmxRJt0KHRsqOhVoD7hcanbzrEfIVq+h+LMkpqwIkIQCZp3h4Qf6Ff5aGtwjkKUQEtvsKQCX9irHe9tZ/HY2ht9v9bPx/ONKw7mzDeCpDcI2VI1gws4T6cNxojkAFnAYnpRdI53pZrjRHseLSgAAPjBkgYgXNWFymeeVHHcqOcgq+ct/fEcerkqZd4eyhF4JnDJ0t0BUBYFFD+8texiAgNZiUVqhU389a2xE4MfUgYgAgO45FMNLQJTzWCOf5A7CjDNEqGDTso4skhIvBYUhshQp19hrYeDAWmG5F//OWMe/A7X2k5G8cGlP9gZdqWQms5N96VJYZUFdFrD8GBxKBVhBGS1FWrJ1+urOKwEigBAyOg6Rxsma5tupqN8SAeW6CZ9fP7Lp+vX74gAASZbsM23ffc48UMDKtwMD9rSDZijj4juYsAEwo8cdQJwWpUgUulKxKx7G0olnU/YfZaawFsY8UAfxUoaE6obEFdpkMGCOFGzRV8siG8mis6CfsFpVIvWAAMBiPBOQOE6mD2XZzeWok8u7947k/qwry7zLVrHoOPHm516SbDKSzaIj9eiI4PIS9GkDiDnPLCGmHpnucQj+0W2HMDbYKNQMQImiAs8oBcAejUQGnzPQTjV8tCyNAeFyrnsSAV1NkrAsLu/KZIkuAAsZTVWo2AEATXqk4/MoY/7P6T0XAwBxrTSdDwfq2IqYEg16H5QdCtq8pkORuYf46Asv3JRXX31FPvfa5+Tll19ihn9nZ1se7t+lX4NMP/w4BOY7Ozua4Z9M+BuAAP7Ga1TzN20cfFd/s09wAfslhHO7VZei0exwseywvv9vv/0deesffsylgu5P6GyEkoBetycHD/f5GdD/UcqK55FQAjCHxAm7jph9QIco36tpS1hKG1koTzIzPtMAgLGSg9auA6IGAvhq1ZI0ZfiRnWnlIVT89ySYBf9eChA85DMYAM8cAMCaYvgkFFczFNJAgChW52iBor/qrKrBPgsA8IAfIABJ9qQ/RurfswQA0EEwIrfGTdpnvrOYSL+zkK18JW++dEPyyYkMRNXuUVzztAAAesxDTRbOOACA/eMRAYCs7DLL8SwDAKTZQ8AuW8kGGABovVRkAmIcAACWuHY0S8dMvoDCv1IaP/IzM1XD9Q4AMZhV54h14TnYER2ZBgBAtSog/oU+6Gnvb/YENxoy5ihQWbYcNACAWQvvd59lMoOxt9ZHRO3ciUJGD+0NTRVZW9+5uKUGbXD+pkDtO8hUdSji112tKFwFM88MVlXJYHtLZlgnaFPV68uvbt+WH/74bdL7FsUmQbG9UuRzV7fkd164Ir3ZMcUmd3oFIlmOL0w3xo9awUaX5QpcoQ5SVc6VTaktLTWTmrJbQaXXldrIxofn1NzRUbQxiC5tmoFpznYPWt051RIAAwGCYLM7qEmYB4cSwBG6aaCUo1OSAQCVflaGAABYzaXK4WDNCZpUl67LX/7oF/L2R4dylG1IvpjJf/q5Pbm5mUuFchxk/VHHGrQP1MFyFLljgT+YBQopYYVDLeBpsljrt80IACSvJwBAYFSwkYWOqVvSiMmb0FOgCevcRc0ggIACIpsVZubZAEBUMFab7feJATvLIspERd9aMFoJDm7EhG0UDXnn81hL+sMWaRYR+LFDdt0GIIorGSycBpqyktli1kLhm/MLWRELORoDrQ4MG3cxIGy/xwN+Zigt8mmzOUyK75T9Tr/oogDQAQAwABiedDKZdgp5sOjI7elK/v43H8lBp5J5NZA6K6gZgrnay1bsXe8q7h4YaEmPrd/GVSkAoBRDy8CGkoHHc92aAAAYAJ8OAEAqNTJioNwik0+BPhNLs5IwlAF04NB6DhZt/OoZg3+tP19JlRfSXXWkXNRyZTikTdnd7MpsciiDAeYPrKa2alktC5G6EMFvwMelybWeoYGRtrE8NcqYf0gAGICn1E9va6fBiTMDHMXSta6rX+8kupKcVfeu39gGZCJYoy1X2/4HX7f1x3Vpb0iz/75eCjBwsI71i5I6VnRgQWkb7CnaW3pnEk3uEPglCND+9kefi8oicACjaR9iYJseP0Adai8xNxhoKwAwkznnz6IuZVUPJVtWrPfoACTtnMi0s5B5fyB3Jkv5+cdjdpSBb7AYH8sXXrpJbadyNpYuNY2w96CEQBlq6glqwkq9XQcuhLXjKCcB4NzJCwb6CPq5T1vwjzJF1SJSG6HdjCD+rMdjCQCSCS4gTEao6gAACh/Nl+w4AeYjbi/wQ4KvCYPq0Uf+n8s7LwYAyFC1Epc2gIaYv15OKPqIAB4B8sbGUF588QWq9LOG/+tfla2tTRkOBwYQKOCNew4KP3ActCpmeUACgkNTYDyekCmgsbYyByjqZ34WCSAFxKEVAEAQX2SlfHjrI/l3f/XX8p1vf0duf/SxDPpDKfMuO0jB1y3QeQLljYtaNgdDOTkZUcMAviaOgfNA+2q2hiXQ5ElWjdLC/8hUIfz0xBPiswwAaMmZ2xSLZ53CH4J+3ZkZ6FvcoHGABv/IMLFQw7q5egmAlwy4Fozbewd8nzkAwNWsPfPPtoApAOCUVg/2TbXd28Z47S+nt014BvtJ9t//ToXDngYAwKA++fajt8RbYCD7rwwAc3bpXOF/sNxTCrRtZLV89ZUXpDM6lKEsCQAgqHhyAECvYA5aaIEWLxV7zz48OpEx7AwBAMtgMivrzp8J9+g2+NSj8MSrn2280FsUVJiM4n8oA+hDSAgOG50T3SjhJwAFR/Z+uliwfzfQx6xTxUyhJt5DrTHdXARzdA4hrlXzZ4rgw9SWmX/zLH3aloyMAlVMdcSOxopK4kpDxnj2hgMac4itYNEi4GcLNgJWK2bsaADwf8uCKPClLTSLwYDHR/CP4BNACJwl73hBOlc1kMl8JXXVlVGeyV9+H7X/QmpfLj25vLktW52a9P/rg0w2ZSqT+x/Jla2BlhLA3SArx0UQVU1Ye3hD6E+p//iuUOdlBe8EMILTmQbiisI1nctmNWkIUsMEadLF6L5an1tbTbGnujnU2u3B3E0G4870UgGqigCAyMyy/1Q6towIqPy9XOT45ESee/lzMi4H8qff+4n87N5IFhtXWK/5X339NdntTAgmIAtLRVa2StIglTXX/v0a8rYYACoi90k/gtNtsWmAUBqZuDT75oVEFqQbWs+xMKEvrftXp6c0AGB7C45JBAAC8mwXBKeDmUoG/5ap978lk/3DkTqrpouhgb3S/AEqqTimCkpyM7PMvvcyBztjfZCi825JhoBPgpTeb840Eh2BehmBJr8f0WmL9yhkReGWQ6Ml0TEIAAQPoEJOeoKeYYzWGn+5Cnz7/qf3q30uAUSxw+LOaTipZVujVSYfnUzlg5O5/OzBoRxIKVM4cOxbjjmdSVdWMp2MJUev5kDDjBoAbVom54EJDHlmQi+rnRW9eCY/KwCAr3MCOcz+axmcuWLKAECQDCo21zXs91Jm8ykZAJh7sOXDXk+mJyPZ6nalwvycTeTy7oYs64n0utB+0TUE5zpfIfgHcI8f1FyDkqt7OIN3y/S0fQu/Hw0mFFlNznYyK+OZ/iCc6tbHPIsWAIByBAdc1925FIDybCbPzYA09hU/xSxwILspQth01nWGIyuJqAKilATH8ZwpWitJZa5tAk0YELYVTAAtiTPqa5uikzB2LvLPqMFga9WvSwFb32v0COsYaNTcmCGlsJC6M0H4T12gxbKQVd2TTl1ot6nlTMqqlhMo/W9tydEql3/41W2pqw2p866cHB/Jy9f25NVrl2R6/47sdksZ7+/L1nAYEkJMRITORSi8t5ZwSzSpQLC1NAZArkk0vMXU/5Hgmc0BXKlIsVOd4ds4fxR+EoJ/t3IK8ufsBgUgAMLQaCs4Y3ZX90gwDzqldrN4vMdFd6V9tFMUrNYbHvd4Z53ted9z+jUF3NJjpe+J3HBS7xcaENNEQ7yvQJekjrz++ZflxZduyhtvvCGvvvoqs/rcM5EEXdYyGp8w+MeYo4Yfz0FoD5+Hb7moZ3xO527co0DhB63/8PCIZXs4Jsszl0t+Ftl+7nsdIUiwv78v3/nOd+Vb/+5b8utf/0YWMyj9V1LmaBULfx/rTvVOCLwD8CwKOTk65vkg0Mc81NaEleQltGa0u1uwD9bKLiZrNPY4y/857f+lY61AZhPQbL/+OLPSbmSjBKDpbzaYQIajXjTzoibV6fIoJryZ8DJ2aBL0U9jPmAAe/IMF5cG/Q/Q14gt2h1C76IxY9gAjmGBpnWDP3JaZP/Lb7gJwamknjroaWn244w7EEXWWLg7oUEcI+L2NlQMClnVkkIQMKEV6zlILf5wJcvZ7L5oEZ5ubCADkbM0UKWdqgLWefDEby0bZkWFnITeGlby4syHD1VwGeUfqBTJkFxnIeAanslDs9a2tFrO8ZHB7OJ7J8XypKrArBMDYfGzB+UZhG6dniz6ZkXz8o+gGrhTBfllKvyrVWWCwrUrXakxdid8EcwwJRX9STLagmunzz7oEQLWZvb5F2yQSEKG4GwAFbJhmCZJTT10GiKYBCHDj7yZaRQO1XR8E1thizUADBIlVDhEWOI0oW1GxJYgjUSWZr2lf33mt34/cNfQiJK9lheweA49CskUpywnGZpt9fd95cE/+6mdvy/LGZTk4OZFLUsnlopQ3Xropn7u2J+X4UIrZkWyVS/Y0XswnTBJq4KwBv1D53JTt84I0QyjZerDDayXTQTN7RCdRu+Y9ng2pxkEzUCiZhIjgAD6T0gwRxCFLxI3HnE99HYHiFPxnrdsCMo3aNIBa0DxgC1Etq2GQYwCAO3gZ+zWDYr4kwANjDEEnmP0SvcDhmMLBW2Xy8pe+IrfHC/nzt34uvzwYy51FJoMil3/5+vOyly2km6NHs5WdAMiBY04FaxmWFJIAACAASURBVA+sm46k24xox04HiD6l2mu2sUrOENFzjRO/J2fZKFUBj0BMmqXQ79EAT52dJkADAGbQR3tAMAFKQTYvrRnG1g/qITJP09mCWQFvh6lsDweHeFcTIxXHLDg1IdMX36s1sKfLPULw7MCcXQf3FdsnQmZybQlAPJWLuzBE25vS2NUha+oJtK2bIvs63069FuI5FrXonhjWSJwrzB/T19RWlll3KPdGU5l0B/JX//BjOQSoW1QyY0eXTLDPIKtdYBxgwyyLH0GNs+dhnA3Ns3303af9Oc22AyTT7JS1JjSmCMb+3Ay439dzTuC8DBHmD2n8Gk0mbVZtNrLlmrEF4WRbJi+2toObpSwZ1q3DCbPsKNXgcfzFVKocfe5L6ZWldPNKSohmQdUdTtp8RFuB/UuFBz0LroxF2D1nZxB+91IN/garCkyEdghmttSYaG6D23R+YtDmc7THyeca7kv7kbJtlICz7gasmUe+MBtvV9o/X7KgnrbcnGLsdap4rV0CKH5FESwFyMGkUvG6REMEx7KyMIqa+drxe+k+pyWY1AG3uWfzQPc6BcS0La9mz8k+sr0Ihwn2AXtvmI+69yoTDtsm6vQXMoMXWxYyz3K5e3gstx4cy6TcYSa+mB9TTLZz8pACzxtlIePjEymLnloJo/YDbNQf/b4ZatOgReAPv97A8FCavv5ohyIKEC9qdqRY0reBD+R21MrvsOkDIFiiXBKdK2qZIMCzlsf4OvjlMwQgSFhAzNh62acZbw1mIwSuNtE0kxAggmlqNc0xUaABDX4AtnkCRZl9ziKz/cgR/QSUSllm/v0MhmyOpOtAW9spQzOJPhrfo0MbJy0CeJRtqiiyqrSDiUP6u4n3sb2dKfpfurQnL7x4k5n9mzef58+NGzdkZ3eLCv6IblxE2kVj/fqR2U/Hk3kXlG7YHKwgGOk7tLedtUQWrhnBuJa1oqUu7pMG8ZqwqeXP/vQv5K1/eEvefvttsu02NzdJ8wcwDZ9O178tXLaNbD6aS/q0l9H0XVrl1gBddfknYIEFxBaw6r3Sn0ZsSOxCuTGR0eTnFjyA5M7Fc0sp92Qfub5VMk91/FPbt+6YZj/ta9tWkG5tMm/aNpbFXywhbAIADP5RymsxLPcUWBQr94Pdc72IqDfWhkvcZ2jO3nbJ1G+9C8C6zeTUc3G+KWpptU6M1VAqAMEerzuzEEzpYxr0B5o/AABkttcINUSTdGp/+60+oQGH1hrqeaqxhrPGoBtGeD6VYdmhUNv1QSkv7Q5lYwkAADPs8US4TgEAZrR1o8plvlxR8OV4BjVp9LFVNVgFAJDvV3X0HNsGg+QoovVbHTjfbjFoMLTIgiGzBfV8OAq4wTR6iF4VDQuGFNdqQa22EdcgmsbVFhcXr23+EFrCRggRHIwPrhkOAhFUC6B8cwpjYEJFKtKoGwhU47l5eNsyBiQ1xdUqnrcucjIaipy9pwW0PAaUGsbG/siYJbks0EeWdHZQWedSZ6j1X8mCG28p+aIr5Woo81Emy+6GfOvn78hvFhP5eKAF35dGU/nCpcvy+s3rcrlfSj45kr7MpZ9DzG/M+UWWCtFl5sHU4QD1v5PL8XRKJwAPUMPzQrO0uGYYUW9hoxSlZh92OrygWHMYFfHWjQ1OTWwN5VloOtjsE50RUICv0+upMi6dMmtxpBkPsDxQI64IM39MjM9ZNni2JBujFuAoS5a9qYBisaoZJKFatyh7Mti7KidFX771zi/l++99KOPBlmz0uvIfvvCcPNcvyTY5PnjA0oGdjQG1AObjkVGmFdFUh9JDPltPRulM1866oGV9IOM1FmcHkD67+fvU26JrmLo4Idtlm3CoX+dJRlScawWdNrwuLXgDivzzc0ZDJYMEmX7svqCfmsOtNbi+h1vQ4GubAVDbqjQBgAyCC2EviO/1a42npPtD6qLQRKRunwcGye+LAtCzAsyYIW1eQPp+zmuzE+tspy+70wCQIxvqgGJsUfQDxYqZoDe9yMfThfz9z9+Vcbcn40KDDljJfIle4iIlhx11vgY0t+q3zwucPyk7r0AcmGca/KdCWW6rzz2P4Pyfdjz9HC8CAFg9nchi6BxR101rLjU4YqCHOa0bhgaYltHS+Q+bpIIOTsckwIOn8BnQYeGQZ5n0ykogblflHUGFgPYfoWIsf/D+CkwwUMDRLsDAS1Z+e3s//lYA4LxOGqcBPVtuFnRrH/c12alkDazL/Md9Lg2cTs+M88afK9n2XLcB+pwDAABWjJFFAADCVwYk4z2w0WBXsNVvcg3mC6a2Lz2+nyWnDwBATh+1KwrIuq3uUMjM9xUFAiyB4CwmSyQ4UMSxTIJSEuHgVyFjDmNWIqEicnh8JB/uj+XhalNWAIUWJ/L6zcuy0ZlKiZaAEAGcoK0gSmSgM6DA9tIYR+xBAWG/Ob/gVBvVRrBkF0zx3sC0qikKjI4hZL1ZoOVguY8Bgn/4OigVwFiMkQTBPMVejoASmWhosTQy3Kpqj+AaInQxaI93hPMSavMISE2HwPd+D5pIcyawoBtEKKUMQpdYd+zRcaZJSm1nCgzED1jg5EkH+Bjw0cwmsesHc0k1ae4AtF2FH+8DQIH2emi7d+XKZbl+/TnW6yPg39vbkVdeedmQLS3XwTjpWLGYkvcDYALq5fVaYztlZxF64E6zY/dP3SMErwpAMHIgOFYQiNeOEfC/atLyIeiHDP2tWx/KD3/4Q/nud78r7/78l1JAjBSdKoqC9wzHByMVf0PMD9f7NI9zkxe29yg7UBmCYf3ZLXUKO6eLJYZ9rWptfLQ/0b2JwXozLFZwIb33BGnWAQDGOkw8itYwuFd/yspE03gBAKCFPLr/OLsuBP70DSweoFi1plq9zZ/DIWABt9l6jStMSst4pu19/llhADROOgEAaFyMAUCsXntUEQDAzVUtRDW6pEW0QAAuqsTxC5PE/MazTcfTTPtH/+yjAAD1YiaDQqSqJ/JcL5eXdjdkY6nPFWsCiPO+fd2CDE4CaEIrCNbM5Wi2kskqf+YBAGRZ3FljH2EsXEwRAwAQlGpQn9Qf24TRt+jG7xi5mRn1F4zmr6I6K5nMIgDAGjoL4Km+aU5kyLY4PYy9ObHRGUWH9Ma4wVDAz/7PjmqgltpzZQ7nTMst4k9U/OSMh4NAZxUAwEKWqEckpZXhrWTLvnRkINNZLneOp/Ldd9+V8WZfPs4W0u/mcmU8km+88pK8cOWSdCYjqeqpDAvUwM/IPClK7deqoSIor1CczrhpMMkCUcVae6UDESfti4JkShcfbgyUts2AMPZ7dycZASSpXJb9C/XotjAhWoPjKngCBoTXC2P9A/8tiCLDKWFWg86IZTgY/Dut2VgA5uj5PYdhZR0mg384d0rTL8AOgFhaJ5etrW2ZwdJs7coP3/tQ/vKHb8l8Y4sAzc1uKTd3tuTSzrZ0KQDIZoIyH5/I+OhQtoYbIfB2EMLDbvM/12bQfE2mQVHbgKsxVxpf45HYO2QWzH9a4yZpOUrq4BNVMco+x4htffTodEDti/z8VBk93ltfa6EWw9pg4jhKSVXwzPtJL2vUx4YvaDhzXJWN+Dlu7H5GutDb6Hc8JByb8KkWAMDxMzwhzWqudxTPsKqtDfUsh8c33gYAAIAF7KuzDm0gGsfeqN2+2TGTZgEU5nte9qlhcTipZVb25J2P7sjP7tyVSdWTSQAAoBjcEejOUXsOAQSFiBLtETuXTxsAaAYNZwzQJwAAYM2nTmFUYLapYTVNBCWDHWMkqMG+tUblGjJBkhjUrljOhRIC6i2gXA3lM3lOEADVKxu9UnoIAEzNOWP9N5VICBZAZC9AEmxfm5ZpwNmxzMEFLsc64N8D1Ubw3Frf6edOAQHcip4cAMBXtZl3OBdqNTlgHIQCle5LTSdjS2Dvr0plgvG51hi0QUB/OWSAGduauB4TBCTOWntGtXcTiOiZ7UvBT85P3n/NEnIMzb6kAIB2H8qoOYR9uYP5kHXkZDySj4/ncmuUixQoHRnLte1Knt8dioyPZADkCCVkK+x31uOH+hTgnAD0AXCN8Yd9jiyHGEyZTeXeHR/I2nv2GDsDygAB5Ou99UbCZuvBEEJP+KLUa5jXcjwey3Q2442D5gCegy1nlh4sRksoIRuOvYclHslDM9jR3lDjxTWRjGVKAAi+DxXwp+pbJZ9zwBnJAGbMAx4aFdwdUMTnfQ/14JlMQn4HAmTtsoT7icAeP848oj8jS9ne3mZwf/XqFbly5Ypcu3ZNnnvuOdL1L13eNUX+odHy51Tthw+ECTEej4IoMTrnkPpfRKYTvhusEgTdGDMyFeBrWAYaY+jAgNtEvAZ6P3yjyWQcElsAU9BVAC35vKU11Pl/8bNfyN995+/k+9/7gdy6dYv+Ub8/kGF/Q7IlmEgZA3784ByoRwD/55wWpBeYm/DyeQCAamwlmf1GmaAKwvuaiwCVrzb1SCIDoM2j8wA9tQpRX8r9B3YUsbml56rvjwyApIY0XFU85joJkjTRknanO72nKoPMHwzwLc3GdBsZ7BmBYwcGlPWg6wGnyiZmjwiA8Z2fKQCAau0qCMjfzNIpiuOGjjRS2zQcBCAaa0DAWgDA798aZsCjTuxP6n0NAICbSJMBwKxlPZd+IVLOR3Ktl8vLe1uyKcoAYJ/y02myM0/vPAAAzj8m1KReydG0llHdkUlgAGDaKeL2TDEAjIKJ7d8BAGcAkBzQyrD5eiFyalekVEin4npAwbSIMgeoNRCzysRbTbWfC9UyoFQpJs0KWWqtvoFYmgf/NFGWQdL3WXaDzguCnZpdHZQ6rjW3IWwlwKUhmCo600zJygGADjJFwBORsVdxJyjMd/INORqvJOvvyt/+40/k9mQsJwgI+qX0s6V8YaOUr75wXTZ7XZkfH7KsBHXvELSj4rW2hVVTSxGrjDX/S0oKL2VZa2ssFShR9BxGRmv/nSJpOXe7TvrJdJyRuZ+SQo7xYNYgVwSbGQYcB7UPvCWRweEtc+AmH41Q7wjhJbAHLPOc1JzDSdGtQi1mGirSDJDRYarHntED46JeSIl6ubqWS3t70ilLyQYb8puHh/Ltt38qt46OZTFHSc6GdPGe3W15/rlrMqhymY2OydjYHPRlPplYAG7fb06Wo7ZoUZluXe3gM1D4zXCfcsLXAYAtAICGP/UCU4eQZSiJU4bzM20t0vStpaUi8Al9046BWmhmIAwEIExkDiHmABgYnhbl1mWItWZ/cVAAQGkQ3NywFUhoB/7RgC/YBeU0AODX7E6MA0tpttOZJT4c6wL/cx0YQ/jPGNrgWKYbbxMIUHrxeRu4v9YAANKaawjYLWopuwNZZpXcP56JDDblu+/8XG6PxgQApnkhczBPcF9CCYDuNQhKeJ8/JQYARMs0gIgMgEcHYKLY3Fkb3nlABv2IBADgPPLMuNkGjUk0aCJY40Cy7bkUuUrWj4u00WjZ3uPOnNt/V3SGfg/wVbC9Nvo9GVQV9RmoCoLAmkCAgtM+x1xzQe2HOTlrKfg6IgSKQobN1kmgQhtbK7EttJVJ9t9LABoAepJVejr1kpAut9tHXlCg/OMKIaiqTi8y/sYsC2VVaFdmJWa2/7SBthQY4DX4N9k1oIzPfUmn+eMl0P051p55dKSQymkeXKAEyXbiJPhXwFVfYEDMVn0rSkF2StD5OzKZzeThZCm/fAjWXim9bC69zky++NJ1tt/tAdwA+AqEDiAAxRrh+zoA4KxGBNhNAKBxD1vxi/ozmgwBdHMyh19tNp/2Xdl+HGmwTwGi4zzQXWQJIcCJTGZTso4y7K0r2HjXNYIOga5jP4dYQuJJmFgTziAc+7sFNDw3lrzE9ziA4DXxkRmkQdocDA3LWjvo4K1effwRFEOMGb+xHyDbjrp1lGdev36NGXwE+VDb393bkUuXLvEHdHi8xxkIOD4YDarrpKDH0TFa4sXSN1fwZ7KiyKU/6FnZhQIiznLwvyGu56VwbgODzbf20pEBgHJd1ZXCD0BJCADiupCtx+Pevfvy4x+/Ld/77vfk3V+8K7/61a/JCmAJUrdP4ABAAed1vZJu0ZXRyZjX5WOD++Ln97RA8EUAAOdaEoBzDlhpDX+n278irompjy1EI4snLdY4DQI0suWMI5XhoXbSD62+rM7jU7CivsloY5yra+LJ8FRCn1wHAKhFinYvxBMsoTXav7dKdYFAA0eVXdkYoFPb4DrgN33TM1kCgAH1ewH31EsAnAHQBgBwQay19aDfpA/4fwQibQbAMwUA6PzJjTZNn5jUGK27J+K/XLAfe2dyJFe6mbx6ZUd28pUMQX8DBfccAKA96c5akEQe2eO9I1MAALOaZQAT8RIAM9TPGACAIDXWBkYGALZMzAml4AeIOCzW4Aqw7ZvVwFkdnLH6bF3rxkWhMtKYrWYn02w0glcid63gH//34A5OjIpzIGBWw81g2SjyTkHywJ5ghC1yZID4uu6oVhtpBosCjkZr6iAQwntNbRqZcalkUQzl7ngh42Ig337rbTkBqo8sel7Ibrcjv/fiHnUl0Oda0M+616XzCRQbG+VoNjWhL4i/rLTNH3qqUximljJHG8LYJwLnrQI3akAhboi/UebgtECvFQdgkRe4Vq3n84c7m8zGIEPBdm+or1OU3J2AxaqQSd2VZQd9D5w+FmsK8f1eU9e0jE2jCQcI6s3a4lCDgHyxYAtEmU5kaziQy1cuyaRecvw+Pj6RH/3iF3J8MpYSAVW9JAPgheevy7BbytQAgO2NoczGY5tHDjG5fIsZoaSGPV2b7cybOzNtBzdlrDQMu015zSjoo72V4RXW4CUZGQ9I8XHWqOGee+C/BgDQBKkHRhBl1FIcFfJSZzncT3eqbSPvoP5tBQZAOwtuZ9qoOTznKnx5n9r+MFcThD0Jcl27I81gnh7b04h5+hW+D1kas1mHbN+FOZva4KY9hvNzkQhk1BHwORGOQQdmwWAlK3oKAJxMZV725Dtv/1QO0EG225cZlMFN3d4BAJac2Xx/FgAAB7Ye3+Fcl6GJd+kiAIBswsCuSACAMKes3hJ7AIIhF3C1r/A2j/o9CiZ6G1IHxpTlpaVLWkYAoLdmdp+dCNDFpigIAmz2e9KHrcROTFFRZIIiSNiqotW5dRa6dwEAAGeaQqXnAACuLt4GEdwerVlyj/GUMq4cnvUuN96uGWsUDAql13sJT1rK43uH2nwXnCVoaU79qT2lBYbMqBGkWAp+qWiZAnO45gI11A5+WtrNdVv4MdguuwXNMoAEAGAfCNtbAJBjX6wXclTn8ov7Y5msOlJh/54fy+dfui45dCNWS+kjwEY7Zk4qtaXKUlPdBw2UXOOmOex+TwFwtJTqdK+0bj5jCPgC8HDxVSsHUcYW6P0rlj1q698OxZNH0wm7F4HJpbp2GgDHzLbW1DtQ78Gy71UA/12RfjQ50VbcBrJ5EO81zghMyQAMwnmaKACzE37GxnDIIB3B+t7eHjP0+EErPAT5u7u79GM0Mw71es124//IoMN+Mhm0WrHlHvweD/BxjkdHh7Z52hyzBI+vdxwDQX8aMDvjAMdFC774f2OvBEZoIUXWpQ6CZ/81iaIUfnX5VHcChgXn7yAGX1su5cMPb8mvfvmu/OAHP5C33/6J3L17jz4T2/lhnNDKG8zI+UIWYGuwIgXgRCk5RB6nc5ZVqs+G+6n3Ddfn+giPsaBPvfU8AIC+AbUmomfidoYAXBAL1sN6Eqfh59grIbkTtoNmImEdTV59HAj5mj8d2kkDANA53VpVDU9KtWNiV4PgoST+SLh+Lydr+WHOOFMf35lPsSQgKDDQIGn3Hd0rYwxw3v35bAIAdkW0e1Rv1zIAbZtgPcgpfqR0GebWWBOmqr3UADCUWGv4GiDNWsTmaSb5k35WN5DTAACeAYUbgYl3C+8XHVmdHMrlbkdeu7on2/lKNgoAB3PWwp31uBAAcF/bUX8EQ5LJ0Wwph5MFywBUA0Ap7wwykSFF9SiDh/NrUJ50bB71c8x1W8bZFTCxqLzto9b4+GKxWN+MBhYHhA/VAVAaM7MNgXKm/YYxRMj0QOjMN1M4fkB4WdtpWVgVJlJH0HtmM9hnSYI6cSpkFzMxVPFsZXd5S1p1qWE8kuwLAzhrEbTK8D3ofAC6EF0nWXS6cpxVcm/RkZ/cvSe3j0dy/+hEtja3ZTWZy0t7G/LGcwOpZsdUM+7mhfQgCmT0vbJbkbqohlIL7LnGsJ5q6v9LtwQIoL1J4ZFgvmGctPSiI/1eTxWwC2T2vdbQRYAQ3CvtzevdHOF2qiLBMDghdk5++cysZKVMV+gjj57aEdXDn8rCyGQxV4qfDql5em5fQoYGAEDBNceaaGyAoFXj3s1nXF83nrsq49mErRR72zvyy1u35OD4RD56/7bsbu/K5b0dOvAs26jnMp+MZTYdy7CPEgy7oZHPkZzN+rWbZuHOCiA9M9FeK6dC5TOYTpzZBUINU+dnfWtShycdGU+nCkhaptqdYW7IcJCp4h3LUggAsWRDNzHMg5DZsZ60dG7IEMHmCQCgPQYxs6vXflaOP7YwXBcD4ZPtAJx3orFBK0DQDkAfJRDlYdxY+BxLwBQfo7NsGW0n6nvP6QJBWm4C5vi50hYbAAAPZr7KKNg6WnTk7mgiP37vAzkCAFB2ZWadTLhbou7WW+FySRug+akwAGhYQwbM70E6Xhffh6cDADyD6wFHTPmqveb3JxoyzuAKNoWOujMoVNRX164LNSUAXBLIu18CAHmJIHSxoFggANiNXiXDqpAKTjgYNe74JWw2KwA5xdw4c66tqQVVADDuReln3f6k2Vx/PZQlMVN4dgnLxXu41W26TB32Fq/zZ85byyBoAQJLT4F0f7CNn/XFTgMt36cZhFqAp0B+sxwwiPiZlY6q3QrYYt/3wIOfNRCUa9szTgGcsNaApuXkeQdl5BnPyUpY4dNOskp+tT+V/dFUis5cVvOxPH9lW7YgrFovZFhWcH7J2vECB54DWQAKACwY32unFbcN6bhjHw2JzRYFGKK3c/zA7i+0dI5BF7uXaNYfdnoM4B3zBMzB1VJOUgCAcgCR0q46Pq5KDw2FSQjgsSa8AxL99bwjl69dkl6/ywAeQbv/bG5uMGuPoJ5tZ7saxOM5/6HmEAC8RNfAyxt8/nowizFxpoA/5/YzdmmKpVbO5MSc0qBYs/6p2KG2zzO1dQuY/f2onQd4sbGxEYLJFETjseBzkACnO7Yfn142v3NJMAPHQUu//YcH8uGHH8o777wjb731lnzw/nt8jYEhv191FygIizJItKDsqABpt+rxtx9bO0fUfN71DvB/lExgz3Sg5NwA/uIF3tCmOPV2jWJP1bBznTr93zLcjXXpscqa71+X7lC2YbtEQD8MzuzTAACqvxJXWLRVenwmYOxl70IX9o5E2C/EsJrps+51BvyaHpbOkuQKbfzOuw2feQAADlYAAIhaGghghtyRMlLEiEVqEOZorG4f8WF+rN2d88mXjzC/n+otDKwcAEDQalkZZQBo73kgx9gzuog1j/flUtmhWvtO0ZGNfCVdivI9IQDAjdGzXCbaRWcxl6PpQg7Gc5ksowigghVajx5FAD9dAIC69OYAMINuYk0ejLuavO2OvOEwJt4CJc8UANAWZ9oTGOABspOqKaE1Qr1uRboVjKXXkKGWE84bxRDTUoPgsGldvAraeU91a+EXHK+oiMtAxwye1lXrphADoEjPNDPBtl9ax2vnDuFDAADLQqadSo7KvtyazuWvf/Fzmff6VMfvSSE7y0I+d2VXdrsTWYz2uW56ZZcZBwTcUNSnOAkoi2aUMNaVdKSb59LtgKq6lNn0UPq9gpsyAJFAr6vwTmzOKujnQSAYEBHl78hsCgqmlVqwRaI6NtwsaRX1+p3qxPXuoi1ojUNBIi030E3exsHnRABcYhYtGmzdaFBwARom+h0jkCLgDmCnRhHFUuaTkWwMkEHIZZVnMtzZZieIh4dHMhrPKLCDa0S2X+qFDHoVab1g7jDDHIyOb3YxqHUK2lmG5KwNOAU8gvNnB2lg3w4upV6gvY+UUrT5gdKzASygfKoupo47lJ/V3U41FOLZssTFaMpKX8P68d4gVl8XAC8DEUM7RqprMJvVPD0dn/g4GwBw0L5p5XVPPvVcug/YOvP9o50F9f/HAOH0HXIAgOFeCswlf6dZhBTU4VzFvIf9OQMAsNCsQckOdsyceQBcZbdL3ZYpxDl7G/LL2x/L7aMT2UfrL9xfAwAYqDpLzrAwr0FsB9oXB95PtfWFD/PaLdu1jgVwOguz7nvPvtPnXocJKHorXlOhUjcrEXclpOv6JSFL5LRRnauBAWATz0EAzS6q/fNjMvhxzROyz8CsQunXQqBp2S8K2e5X0i9z2eiW3N8BArhgJMBkt2EI/h7FAVyXCKBFDFoSLT+pBQx48OL3SLO6OctPntSL0nFHBEsOiolcZaZ4rbWvJTJxBtDTLCWMJt4nA+v5WlpPbJfDzKqtTy1liw8mAALwFa8/rDun/ZvbndYk224TIv60/l9LUDVk94CabrvV4xN064jM8q58NF7KRw8PqOGTd2rpFSIvXr8mnflMBsgEo1WvV3rQP9CSWAQu6scoA0Dn7Gkj375mv3oC6PQvrVGyKcU3yiBwV4pCJtgbMLZFJpPFnGUAYMoVZZfK8fha72qEeYFe9hDFQ//6565fYxAMJfzLly8pzX53h5R70OPRHSEEYAk44/PswYMHtlZ0HXnA7fcbXZ78vR7I+m88zwDZE4S25nz9YTag5p9BVUMILoJEadCerjPs22AEDfp9quXje3BunqUH1R5/j0eTBrWcc9RLHaCvsMqlKgBsoCShy2McHR3JvXv35ODgUP7iL/5CHj7clzt37vA35jMCffhZYFLC/0yvj52XzI8E+w2JKmpboHRgrgAP1m2a8Z+hO48x1XBcMAeUPRk1m57U2p8Phxod9AAAIABJREFUINiaWDdvzaam4LcDeGoyda43M/vNEDkFA9pxH31q85udLRRP41FLABCPqv2ykwkWg/bA/Fj3ZhzGM3daS4TRuSot6Qt/29lbG8Vop3Ruum3REs2zH882AGDBGCew3s3GQwMA1E8tG60AGThbHRMdOKNXYMCdPoaPxhZcidEPX6bPncOee9I5/8if00BfwzuIkTUBAO9LjCtZSi/vyOzwgewSALhEAGCIdjEFPvukAIAGVjR+1jdS0Lc8K9gJYH88k8lSGQAABRwAgCMCbgLGDkDFp/VQtG3JzDLrjmEYQGk0BA3PWeVyCBp93nAbRQYzV4qfItOx9l4zmBCvq6nM3+uW0u/3Am2fz1vvzeiUWNbIAx4TxmNdv6G0LA0wA00k2oTzfPprQGK5aqMeurGiE2ev6+S1jDV7WGubqhz2iIhAIbOsklF/U37y4IF8+ze/lJF05Ma163Jw6468eemGvLizJbI8kPn0SAbdPnu+TkdTtu+rel2ZTKdSdlFjqF0Iys5K+nlOhWL8rnKRza0Blfi1L62iygzi0WoI4lcYV1Je9TlX+uf1rtD+cEAaIz9jqK9fG9Y5sxJ23WFsrAyDWZBOTV05FyDUgNtZIepU6mgafcottf1GH12wKBadytpeFtrqkYeppQul3/FI6vlY9nZ3WP+I87l244Z8fP8BaZLoVw+xlgotCJn9n1A/AcGx3ns3Ol4GEI0QM4/me7aDUB2jNZG7LTi+lsbKa4JeBho2udphEimdqOFEDeVsIaDDEgDw87WSIOPABEHFNODB+AAw06w/fitUoMVE2h7JNTLYVocaJ94lACUDTqMLe6jtBraZNzb6VpBiIp3r6H3+zrSGuT2ezIAuT2cgUnt2UQCKvYmgojlLwbnz817zOziVBLYcQG0HIHoWSoW0sWkFZZgv08lYuoOBHIwmMs9KGexdkbd++WsZSy4H07lIF+KAyiZTACC2tuPOYuVjnxYAABAkBWFSFkB01J98hzkPAAilhJqvD63jHLAMQbYBAPy/sZzMe1AtwABg+CeMBWDBv9rtyMT2OYInkYmD012BRgXx1Pmc+/lGt5CNqpTL25v8v//o3qu1r7QiXsJ2xhA5WJ2Oq88/rnO2wTytAeF2x2nA6fyOQA10YVoOVes8zrVfZABpFyPVu1GRP/ygjS9/gyGSMCdSC4CvxvpM178r3XuwQI0SHSjdaxO2D0/VAJ32eWrWULH7IPjLz3rNOgKIeP4OOLr+FHf50CZQ923/fs3iiyyKrtxfZPLex3elXs6lKjOZTUbyxc+9IjKfSQ/tgaEDsVQVcAJF1n6PbbE5colIa4vdQAA/bYNo98bvnwIACbWadHMV0IXOD3q0d6pSWYCYJ0Uux7OJHAHozjrSHwzlK1/5ily/fl1ee+01qt8j6EdmXgEurbHWGnmUYy4oWocsM/4m8ENBvKhVkQKumtXWYzGR4oBK2BLhv6mPl4KradCOxIT7JGHeWws9FbrT8kE8HJTz9YnP6Xc3dQ1UOE5L3LBvotOYMwMiGBK7HDhLBoE7gny8l3X8s4Uc7h/Jx3c+lp//7Ofyi1+8S5E+gB4oHYBt2Nu7FEro3OaoTVNbjhKZdM/R7UjHCkEjfBOevzPprKg+zAEKMEdA0sfIEwJPKwR47vo30xFKakKrRu32kZZB8Bq9Q5fPc3N+1oIAHII2IJAaJ/cKa9XSPksDQIPQNdZV634IAJzBAFBi8GkGgB8NtgK6LzEGjcCu7fjxCgKzsAlOXQTUXwgA/NGXv3m2h/nk++4jfbKtoNgOxsMGbUAAjN4cwQStrSI47j9z8zAKdqoUm8BvakBsXvhFE13+lB4RAACVX5FeIjvWHoNK7kD5UGvdWUkPuOvRA3lhd1vefOl5qY8eyDDDBgGqj04r/30+8hZ2Aq37Z12iHgO1X8ihjhcrGS1EHo5mDIwAAFCsiWg9WABK3aai9z/hwxFTN/7pV+GeV9hADMlXEScN+CLdxhZVgv4rKu5etdKNnU6tQs5K4YezBWrmsN+Vfq/S+YXn7T1Lo+9rFwCry2m4Iwog6KzTc1LDFg0KHHw6GiGDEbPEHvjiPWq3LYA0A4j67ao/kCnoYh0oTGdSIX9Sd2QxFTlZZvKwqORbP/+Z3FpMpbuzLdliKZezSl7f2JNNZNDnR9LJV+yewN7U1hZKMyto/TOSQa+U7Y2+bA96slUVVCjumUDhyXSk2QgTySLlMvRJRh9aUMC1RlydSHVbOHfYThAiO2gFpCIs3s7PduToYCbARzD4CP47yACoG+MsjEgXNTaHrqjgaDoIg0PO6ykz4HPoCQA0WZUyX0LwSIMvtmykAjjmu9bGAVUHQwL9j7VXrIvRqFqrh/lat+oGRjeSaOJ9DjydEqlSuKMRc8aTgnruMkSnwNcRN1RSx5UCyh7GcPysTt9V+1XzwkJ69UGjMM+ylkGZs4YZfhjrlcEAQP8JgDIE5HT+O526HWw07FSyRlMgTO12shG7M4g+2Nbpwe1Ce0P04we7mNQGa1cGMF1iBs0dID8eQKy24xgcLhOpPc/8nQ8gJMJDAEaCWTDdBKOC6p6lbd84FiYOpZogK5mAoot2mr2BHMxquX1wKAfThUjZkzmgGGvhycOYfYzj9U9ovB/h0I37+gjvb78liow9/ocZhAUKuwXU4TD+/9RBMMvTWNNepenvS1aj3c9w31oOjq4FA2ZoK+AD+M+CrUj3tjYIBKAkACBAZm1hAbhxuwOAdIEPc5aTyGDyVBatOY4X+RFoBZc6yGkgtu6ONF+Hpo6KgGKolPKfU/yu7OTaEpeK/zZLuG+q7xfmLxIWISBQir9S9S1Ytm4N8e4kRvGMJJFbzTgD1gUAVgLgAYCZ8RQAiNfv/AYdKj/HeVbIuOzL7f1D+fj+XekNwCSrpV+V8srzz8tyMpYKfiFK0bDZm2ChsmA1g58CMOtAPIxNSFC2wEgcZ47XUS5HFp36ggDd0UYXon8I/qVU6j/6IXz561+T3/3mN+Wb/8Hv0Zh0uyVr553y7iJ4fu1lZfu/ZTYRbAZbzMwd/MoYfLf91+j/0QGyOR8ZBxgvBMEACnCtLgDoFH7/P8chiF+afV0CYAAAELPyDkB40O90+DYIEACxGmVwmpHHD/wBJDsQ9OMHQfzh4RFr829/dFtu37ktH314mxn9w4MDOXy4bx0vvBVqsyWqahi155/5+i1bHnb7hnaO5QiCjUgDWo+jnjwIusg+XGiV15aeRd/l9PHjueKv2UxFr/loHEuvUzU9+GIAAfWtup/Cd40BfIyhArPcunysAwEI/y3REcNaXJuAaSwFVoARR3VxUxch9viEhbIJoNXOSKvFa+5BF47pY7yh86wDADTuGARr/QcAAEAADYMCLGGASf+3IMtr7NYBACnw8OkDADrZFQBwmnLM/gMAoAu+qhUAON6XG9sb8saLz/PvzXwhpQUmOrGjaNSF84ABv9Y4wZB6xgW0sGktAQCYQ1DOHOVnBQCgMUcAnAIAQcFZKYWO/xkqEIIv1ZbQjRG9dGOZSAzuVUdfZLWYEwAYdCsLchIAACJNbQOWoNH4XmwKnlFSClsTwSPV3uhIuF/a1Sa2eoJGgfchVqq7UmYdEZ1iozFgDD2jl7OF1DME27lMs0ruLpfys/v35e5qLp2ykN5K5PnBprza3ZRqtZIRgufcxBO9vp+1mAoADAeVdMuODLrI+nekt4I6fs0aRVzP1LQ53NFIHTyMv/fM9QDQHQDNTGcynwNN18IdbuBW+uBBD5wRb03n1+9OAjQPeiWCfFVy1bo6EwyyzDecgxiAWscGE1xBmceinsp0vpCjyVIOT2o5mgprqbOqLzkojqj7Z8TlrjLEpjTw1/ISDek12NcQ38N8NewOV8QatAZi/RQUJDrwREBt4/Lslu0XHKdW1phnRPDFRP4g9ASF6qR1osty8Urg0FhnEqwVzk/fb1cr6WWg6Wq7GgQlBMhQVAF7QuaIdrpIN9ngjNv68w25uYnrho0MdRyvZh0fWwiB4uiB8Zpse+pQwhmImQSlz85qnGWTQpuCAOf+jfFmBvXsx/kAQBQ0U2BFj8Txt+YJGvirA6OjCDqnsgJ8rkFRfAEth25fDuYLBhQQcZWiMok5DzLjfDQo4ZFryC/cS57wDZ5pfcKPP9X5u/8Qv7sNAuh4NTM8yd3mQnCl6OYsaPzPAGdfN83XNIAOoGEAADTrj8C/V2Sy1S1lUBUsEVAQQFeFtrGNLLyzALB14+s2tp2ISd9L3+DMBxzs07M/ddrT81nrzNN2AzTU+v8SIHaG69Q9ye2q+/ehXCNYVmchmI6Jt/z1bPEaiYiG/3dGfi+13OszgCYA2GgSGFsBMqkQxi1mM3WPVx9gnuUyzbvycDyRD+/eZYtA+LkQzH3h2jUKARaLGbvRZMiY2+c8cx9bqDWTP/61DIHS6dq2j+yqpSV1IUNcQ3AXP2ipu5KsW/I9yPz/0X/7X8s3fv8/knLQl/v7D6Xbr+To8KHV6ENUTxXzXS0fez/o/2T9oaOQ27eQIED8D/8nPjxIjywzDfY9kMe+Gyj+HEwVgXa/1zUA/Dje274N7Or7MEmQfGgG3dwjACyvVrK1tdVi4SVBIgPQmUxGE3n48CGD+lu3PuQPAv5jaAR9+JH5fBp0+n6ggso1fcvUvmgyqgndn15+cb/XMbUR1AXdBP7pA/gMTo+rR9VS2PN2sPMt80UZ6Ivs+joKe0heJBR6X/+BzkjsAgC+7o9aOmolpAlrjnsqo2gDywIoqyucAEALX9HvV7se21ieHjtyEtCG1cGthHkRYgqA9K5HZ/GpXovGL0z6pgAAByy5H6fs15Pfq3X34jMDAAAmCwwA3NSgHGl1jd4bNgEBeN9b8DiXS3LDP30AQKeKAgBRIC6IAJqiLTKQXWyWJ4dyddiTL9y8IcX0WHbyWsoVMqAx+3/Roov7koMo7AliQVQu9QrUYJHJMpP7xxOZoRMA29Aozf7TZgCEABAUQYiuOQPAAYCktk8JxzHLDtRb7aQ5e8x4e0syR/I0G8Meo8ulAgBVIQXE5ZL6ZmT3nZrmQmoaXJl4FCh2C2NWWN2nt7ziNXQy9hlmgGt9eEnx1z55HG/4V0hSYVNGNpadCKDKiw16tZSj8USDEARxs7kspshYZpKVfVn2hvKTDz+ScVHIEdXC57JTVvLy9o5cR+nDfC5j1rXnAqI/ftCNAuUPBZyyTNhnuYTWRC5SdWqplgsG/6Amsnyk12OP4GAePUtjgCwEBd2gOUMjdD1ADS66WDDWi1RO3BkFo4zeyOhe/+8gFTPxsmIG2kMkHBeUQBfTcYGg1ImnTVCRAWb00UcbGdLpPJPDk4U8OJ7LyQwbQ0GBvJpqy4n6Ku1LIRnWAm01ukyY6JE7k7YpJ0ORujg2/3RmNoz9Iy/c+EaKMyVrv3EfLMI5lRmyPYZzFsq/pvavjt9S5nC4jAEhCLC9NamJfvoWBYYMbA8AAHZ5QCbG25KCMYFWihQlap6jnjAVA6QG1cLCn3CeTldkJyrtI+0aEGmZCNbDwssAkjaRaZAfsoMuNAnBKNekQPY0656qoW2AWGm2sQX2uYL8eQHUeQ4SHXQTzPIx1dsZyxLAxNB2ZC5gZhlEUwVG4DQFewMCXUUp+7OF3Dk8kuNZLRk0PcCyYZZBg0yfb0pf9j2j5QE9wTx80o88LQDwtOsnMhDawX/qaPlra4LdVL8hIfNo5kYfdkt19BsOaErh13vDvQywDWv+tfYfOiQQhtvbGHIfQncA/MDqKgDQDADXzbl1mXnMKzJ+zrl5pGqf+VCxskao214jrc82zw0CXAjgsK9mzP7rjwIB5BYSYPCBNYtpY+h74zoGAsf9DH1Ivx84riaKzhuBc9YGfYjYxcBPk59oGIUmAOA2CZ05Zp1CxiuRD+/dVz0bo7xf3duV3UFfOtORVNhvUcoAdp3tNguWPlgHlzReSO1VAgCcAl+8jA7Bs7FJtBWxlmeRCbBaycFoJCWYCVUh/9P/+m+kt70hd/f35eOH9+XmzRsUHoaQLxlkxpZyATmWBVqiwPcop9lziKAraCLMqZ3WKaPjDsq8AwAImtNuQXwXonhvyZm0EtXjQ9m/qQHg4IEuzEw2N3epwh+/wzP3aPdXU3RvNBoxwL979y7b7OHv4+NjtiD88NYHCvwzuI9Agvoqys5hismEEmNJATpDAWjA+blGiI5JXKtwDdcwbOMEDoKL6TJrwAdrAYA4vk8LAFxUInfRvhAYXF7N2F5u7kuntfEJYIU2z6FtIPb2BFzinAoCoKbHYUC7vuZxgaPtPvPievUuL3FOxhOkXKZ2rA4zNgUvfJTxNV7Dn5al872Y06fMjz3RsF+fbODv9+WZBgBo/50AYe160hKAcLs8+E9+k4q1Jhv+LAIAuI4CKK9t/rxuFwG0gHC1RJ/YleSTE9nrFvLa9WsyXM1kqwOEOAqhpAuOWdnzNuRAKdcMp6vlI/SdAQSQXO4ejmXeATU61gqSBUBEF+jZb68EoGHk7F4DAGA2xKiCKtznuga08vrPFpNm//VZRciNgmMem7fco/gfM5jC7D8cLwSccM4ABOA1Cs7hDZ65t1ZCPuaudu6idhZ3xr7DoDxWPSOouwK7mg0GZSuR8QQ9d4Uq+KjVhsMGdB70MqyFKRDwHEEw1KRBv0ddXYXaAKnLnvzo3XclHw5lYXWkN7Y25MbGUDbgbOAYVcUAHmEasHgQ4lBuAmYFwA4otAMAqNCvOlsxK1HyR9UpsX1BIKhpxDwLri0BfYP2bDjZGdqygSrwwD9881RgBIG8ZtnDHDb6njsQBAA6aJ+E1lpeXmAcdSuzwHsgcOMAgx5bAQBusgiC+HEANbmMpis5GtdyMl2xFWaNc4RKN+Y7O0sh+EdNKspOtPQEI+AAgDoVjRXYQpcD+hSEFfXdT2bc6Qwmva3TvTPdiNIuE+HsSPX3rioaRCDIRk9nlAKg/nOOiYcSIUPPudF6KQaZVkvJ6hnXA+o8yyKjkrm2oqzpnLlN4awO4mduSzLgmnTE0sDeR0Ntf1L2oo0mYiZpheBXRQobgb5nyqzrhl8z35PcHgBseTkg4Jm+5yynJa7r+H602To3fDjH/uLKKCKqg2OOuNcL6xh5hpUq4tYWyZ0ceIugSaM11zwvZJLn8nA2k7tHJzKao8VmlyJTsHHeSo2zjbWLDgB4BvsiV+2f5vUGG+ZxvyJR3H/cjwbfYZ0Ao0ZwjXXZ5J74vqLrhkCKnYD5lPwfl8Gp0jO174FFo2FukgZyEEBL0MhvmU9lWBZyZWeLZVgEAJAwIGX7/AD+PAYLzoPt3NbWuD7iiLYSaO014sFM6ofEv7HHzqkbAqCwypH5B/Ufe492zgk1+mx/t1SbZVk9FnbBdVlz/ikAs+5KUhDg9L1d84m1i9y7/az7Bq/r0/utGUV9BFuFEixY0bKSDx/sy/3jE6nR+q/Tka1hX25c2pVsMgqgO+65t+NbsE20RtGeTfTjh3uAJ9YwNPSMdIbX8OPs/0yEuICcCVSj7v/e4b7URSb/3f/w38vlmzcIBgy2NmU0Gcl8OuL+rYE1Svr0LKKyvAe3BqKZPSS1nQG6+q4uKqnMwBiAaQIlgvrcp1imsKC/c/nSJQHz0Zkq7h94QD8cDqk5gJp6iOsdHh7yt9bYL+TDW3fk+HjEuvv9/X0G9gj4RyPVKtjZ2TVNI2Vv4uEsBLa8xcV7uzrbdzi+tk9CZd/HVMsClAnBewZdJVB6TGbXbVIbPDo9uyLoty6JkPoB/K7UvKixCYfUDPyT+R86Fk+nAeafT8PqKHinvryOp+YMOFcC4Nli7jWsth7R23pG/8CYQg4AELVTQx1tVexW1bSNKbSiMQRaX8ZyYgsAbHR1eTrEHGHScH0tCaf2fW7elSe/R+dZ8mceAAgoTgsAYHBvCw0DndIsfMLTELrIi927Zw0AQKYfp6a1f7rp024bAIAACzVaEBcDBbtaTGQzW8kr167KbimysTiRCllIpwG3QI+LAAD4+DpeGvASMLSNCYH/xwcjotRUR7daeTr1Jjz4VA7ceTPznNfUeGrQCfvJmv1AozwHAEhBAHMbqBcRxPZsQ3UQAUq3OejvXSoy5yTUKiigoonqkJiJMrE6DViUnuQZlqig7nX9buxBsUYNOsSKEKyi9g4/7N26WpEhgBmhWgGme8FN2voKl5oVh1rwygO2vKDg39F8Ibfu3udmDEGhS8O+PL89lK18JflspCKHZcVWR9DsR/Bfoa4P8wxlATkCzIVmaPCDOQrhHIAERLVFEH4FtnKS8lYjZ23iXP/A2uhocI9NH07dTGnjptCruEIUpYGwIDcAA/R0M1DGBgMbiiBB7EYpYJ4pddV6fa9R78i0iJsGHCjUT48nczk5nslkguwwemuWSi3PUAozlZX2FRVK04BdYQAAvE/VH2i2wmpS/Nvba7o90x08dxWcytwk7/ZsUHoAP7p/Tms79Vlunva3vo6SC+sTTYEsdahnmHvoDw2wCSQYzj84i5px8vnNoQUd2US8MF8qAgHIbug6VKKWX6MroWmJCwJ/BKjB6bQsdxDqBAA2nao9tPZU+ppeMa4h1vjF59pZVtWzsJFJ6kDJQFh6FvViY7TuXpxrX32unnloTOo4d7ye10EPAoE2JgrQqB0I6swGAMBOzIpcRp1M7k8ncu94RAAL9a3ZEvNVW/+pn6OZDwcAFMBtz8mLx+KZeYeV4DzR+bTo8zaDGissUE7tWZ16cc2G+tOwj/p+mhzG9x0vSkvU6sN6TI7v/A+sH9jh5XRCAHZ3Yyhbva5UENykgG1GMJgrOaF3p0G/Bxy+XtpMgHYNf3scz5vfntlKwd82AOAihMFu25pQgBKpBvQhx3UWgQGgdbEGIgf/Tem6uGW4YrVehua35m8s/2syQBuBUbjQBgd3/TTi7V7n6Shbrjkj/BBpSKP+gJvCeH8AHXdkVXXl/mgqHz7clwn2syyTbpHJzauXpIJ2z3IuRT0n6KP0f3StgXaJ6tP4N7U7XnFutQCA5kqHfTeNImYpscMpG5HsJuDfva4cTccylaW8+Y3flf/yX/2RTFe1DHa25KOPPpLnrl1RnQZjbWkbX01Q4N5rBlUXQJohV1BEbRl8Aa/Z98BZhYSjij2OC7AAQfl4PGaQPpvM5PDhgYxHo0ZgjyAeQT7eB1o+fYJE0d7HH6VUg8GQzAUHGlDG0O2idbECo/gep4O7j+LgBsYXrAwP9MJxkyy0Z/7ToJ7JC/hAOUoIxjq3wh5tZZ62TtaTU2zeGw7gZTE+v9oAANdeY5LGd8AXu8gHOc+2XrT/PY5dVptg68zWnPuROiXN7zffH8/Bbw4PY9EGbwMxFOs89Hrj/m1+NIEYtST6moIAqdCnakL4Im/tkzb+6TW2fQTav9YghDFLmAGPPk6P5z9edNxnFgDwy3TFVBglGH4YLCLAVgLgqGMKAjgK3/Y9HdN/lkoAAADgUZwBAMD9LapS5tOJDMtMuvVMevVcXrp6Wa4NShnOj6VLIZ31JQAXAQDYghlAJ3XO3GQ6aP9Xyr2jMdtLTeF8Wn2Si+Cxtv237Dx68I/rxZkja03mhAWcCmZEBoDS/1Ux1/ahBgNgHQCgb1VqDgIaMACwIfO7QA5PAAA0GdIAw4JLy5gymIJIGDMUKqLmwZMGUNrq8cH+YQjwuXkC3bbNEwGYZmAt88mLc+OlAk5S4AqE4n54Y1aWsigLuYdA4OhYJtO5dOa1XO0P5JVLu3KlX0ixHEu2mkqWWf9YZtJFuvgNATcyAJROv1jOtUbQlGTxbcVK6zPZfrFQKjuDS5RjUB1XXTA7XRrYQIEKrXh8CWvbPgJ6tlEbD84M/mnnK/Tsxjd0isBC8bmo42ztkbyMgtltpfchww07gvEdL2qZTBcyn0AIM5e86Al0F2hrZCG1LGSV4/zUlAIGQpcFBQG0DrRZlxodQLqwTxlbnQ8AmIgXvqPl6DnyTKcuAQB0k/UH7KkyJHRe4R4AtNJ5i/k7W4B1osE/xisQXg1YyPOMnQ5YDtPR9cJSAFNnRqtMPOiAGZDlTBgm+IA/uAiT1/CZ4q9S+xL2jgHsQdantYE2QFBmui3bluyC7fuhOObZNym1n+3giTYI8/kJwXnMm7yExoKCGn69zPCrRQ+aIKoNEhkQdEyWygBAGQQAgOPVSu5Pp7I/nshsCdNQSVYjWOxYhxlnQykAADv/2QYAbF0+6Rpj1qd9/9ObaR5DcvyQ7TEGhdsc3XesK1wj42bOZ9h/rBDDjpkGbSmY7HsQ7i/p/suFDIqCbQE30ALM9jvWVp8DAKxzTlObAgrtkz6474QWdev9j5QBEIB7d+QF7DIF1WEnQP/H3hLYKqR8a6aN6v6sWbf/c/xAWY/hflj/umWEwCzc4fY6tWOvXcCN94adpTFU6nPGbHrDjJiopycHQlBhDKZoS4TB/KhTyAcP9mWf2h3KNry6uylbuUh3OWsAABBkhoAg9+XQ5lZPLZ1PHCLbFxpjE3xFa4fsoDsZbk0A4HB0Iht7O3K0mEk+7Mn/+G/+F9kfn8gU83FjKKOj4/Ad3l4OonhkynVytreDDScoQGBAAQJ291nWMhkfUycIGXmI5SETf//+Azk4OJDxeCKHB4dss4e/EdCj7SBAAFD763ktW8NN/nagCTX/TitXlX+0eY430+dgDNYRTyhLgXulUe49Ww8wIAaQyh5MAVjsfao7FOn/nH6WjECXgZh9jvpPerfQbtkmq82seKpqILzLWXONmk3hBPRSQn1HI+ZxsM0+fMpMPlEA+qTW4uzPpecVffck80//MNLolYmJT6nws2cEAijIl7z418cx9Xri3wAA+PbA3khfi225w+gmduGUL9FiGHL5BRHCNdfP3FSbQbF+M4v3tf36EzofPieeRRHA9BJTAACbAOnPhBP1XXkGvLiJuv+lgq7CAAAgAElEQVRzAgBmoEOjFctkLIMik95yLtl0JDf3duSFnYFs1VCKnQWF0/aGfy5Fh04/QroIAGBBwSdGX3T8EABYZjJZKlqtWUQNkDUQe1Lv68kMSepEsPMDayXXAwBuZL3edR0AgEA2ypprptGvCIh7r6qoyttDrTlo9EkJAK6f+XnW0WHL1sATquqs01+K9IabzKaiThfBuP7MiDrzfaH23bKjVtOsGgAicNBQs+ydADyoYSkABPhQAgEthIVGCFm3K/MqlzvTkXz8cJ8c7+5iKV/YuyyvX7kkvcVI8tVEukN4UlO2l0TQ3yUAgFIU7TihIoAiWVlQY6CTlyqWgxC4k3PdIftRz0EBtHDFMq2cI5wrVh/lKs3WBcCzz5w7dQxQyagwpN51HUAt99plDWodxjMlZNRCchd10TgPVpXaP18sCaogkCW7wsTuUFKB+QxHaiVQ2C6kzLuSQ+yS1PKpzBYTKfuowUaUis4XWCcZs6r5Ur+zzjwkiJtyYIT8lgAAF8EjIJGmDFhQ2ELOHQwwB6STWR+BkGHXcSPUtcqCHgDKAVhz710CTKMiKwoyV9iPGKUhUJTGnOSuqg4YSzQSCrsDWtjIQd90GxIo/17v3unw8y486FsdV6jJdkAd2wEkdZiM0MtNocP9IgD4vtG76UEbpYRS+KgWqQ3KPKkF5JgwoLFAP3RZiECLd2VwMMBLIHibWT+IFl0QE8vkaFXL/clUDlA2JGixWUkGjc+lMwAApihglQIA3kf8Ua//2Xnf6QD9sc6NugieRY46MfEY7ePbWjfEJ1qi6H9o8OpicGEnsdUWSwJ8LscMspW6uP1Xt5RdaCpotGCfW8xlUBayPRz8f+y9Wa+lW5YdNHd/2oi4EbfLdFamM11VWVCtXYURhRCCBxAWDxhjGQRlwA8IyQ0GLCQblZCBBxsQAgnJcpVdNvZPQGXkV2TJfsGNsF1WqZqblZm3ibjRn3a3aIw551pzrf3t79tn74iM25xddfOc2OdrVzvnmGOOyVQb1EDXMo6lERhBq6b9P41fY0fdqM3CwQp4uIRmaLXK4fJ5yX0h1mJHeWMQrkxwN5Vwxri23H/OZ7JWsN4rCMC0LWunHn8JRntwgsrWz6BAfF9cswQArC2DnsPaeAgOlVZdL3sgrf+BHRhz193ZcMDoCmjr6V353tOX8tHzcxkcHBAZvXMwlHdOxgz6jMAAIBCCPWfAtEzq4iy0LGT8JIo0PRB/mgzQ5PGB1Daz6SrwgIJquj3L1XIhjy9eyvjuqfyZ//bPyle++XX5+FNULTiSg+EBHXDYM3DMQZ1/9uy5PHr0WF48fykff/yQkXs48OfnF3L28ow/cdx8di1nL58aA1AdaLXvnLUGEbaR1bG3YMVQSw6TMYDS1HOkUdXUelP5B4MGKY4VA8AdM7QmWIi0c0xfSAMRJirHtqvGV2AQoj+QAhBTSCILAL97GU0CDMZ0wHuqaN2SqXN5O9K+MnIe7537qnCT9TgCYhaAaZjEtgUWw3ttryrJi7suBTufFwXwUqDCObVKRFGgJFnlVuHL7ZfIxnLBeJsODppnHyVUoPDrWpBA2z2Xk2S7J0HG9bb3F64d/JTa5REjWxuaAjmajqy2jAKWaytW0a7aVq8YAPhDP/nmygBq1+rHN816JLFTbCTj98gAwLlDUIwq8Z3i376eW7t5G9rU3jl6s/OIDyfS8DNqGJ3YJAJI3X/mVuO/8WQsVxfncojoGsS1Ls/kK2/dlW/cP5EHciWT5fUaAOADrjNHhwuaxktZvg1OJZ6rP5TFYCSPX1ww//962RP4mKrErgAA+y/UHX01bRLH+Dq6lZ1LdTK03SxHiA+glJs8/9xo07FW9r9G0NRx0qd3JW7m1onI4XhMEGBCAECFAZ3yDIcFDA04oFor2KOnFmVerOTZyzM6VJ7Tb4E7UpMw+XsoX2OU/oQUpzy8TFXSDICeOuOMahua3AMjoS/9BdRyl7KAQzYayMPLc/n02XNSK097A/m9X/sh+d33TmX58lM5GCzk7v1DWc0v5O3TQ5nIkrRSPAmFKJm7rQ1C2SGkoCDnEFR709yBi483HsH5NxHKuIj6wh7WQVu6cjkexCtmU2zCmsagAyqXVMSiryI+1jmaq2EpAPrtzEoiMSViidrFc7meIZ1CaexQ+GcFJTy7E8wMXME7USkd+hZzqPJmNj+YDSiPuJQ5/yNVmwavRv+1+B34IE4ONQDAJoE7qbrG5XFcLt/5L5ucSI/kN2UKYPyoQx4XFW0jvzJolBw3Xn7JGQB8JBhIGEua36hOugEAMK56oBhrGgA0AcigsGOY4tLvs440KZSzKTdQskJgRIGpRYVmNeZSWgyXEGXLoDv597APODvG52nMcU4AgOtBYCzM4epWuf22oehyRfEG3WMS9dry3/ElckxTRCyuYHo33+BrJlWKqDVsypEVpX8ux4bfBf12iSoTRp9lrqsJRmlkpyfX05muD67XYqW/uE7h/2eIGPbJAHixWMiTqyt5gbQh5FIPxqjzJQOCVrZmkw1ludTEzBS43O2zvj7vdp19zlpXcd76ag4AuLPddKIZisU8TgAAR46OrbUUAI7k4orcfwphJzi/lpLkWhdJo0ZnxWx6zRQ0rM2r62s5GA7krdMTggLT60sbWmWJs8iEqVX863G8zoAoG6E+Pv6VdchTMEB3V/6v5ejjWKeHO31X57uCwwA/IC6LfZVpdcyIUSqMNrs6qKnNzPFHkzlDRgl+Nr88X1g7K83rwnwPQxa/OtcmdaJuQoVNWbZIuZa7/eDBhTS33UJyoMLmuL6W7t1MYRSRl5fXMnnwrnz/+Zl88PiJDA+PaVhBc+er905ltJhSB6BveiNYdxe+hpoYZNEvId0g50vl9C/tU23XAe0Pi66GFDqse9j7Eel/cXkpo9NjmTFlcCA//S/8rDw7O+Oe8fGHH9OpZ8T+4koj6agcAxbZfCGHB0dO6Asq+Hb/1UJOjiFUir1CI+u6XCIo4IK/XufeSwcLmQTUAFgidUQBArd3PZXAwQQXAWR7uxCzNZaW9fXcKGOb2RjyPP+Sgm9giYv9wfYIIsdlH2RnU9NwYOf0CQjgOfD8+C+WMS3nmq0ryYBaX6M5fkM2QJONkPWX9OmKqySDeOsVc+3AtvVhm6smx94i8RFOYxiCbFJ79sDy1fmtczH5It6vZj9bmDId5XMvPheuHxka9TOXDIx1Bz0CAGyLan2P/ldaG/0mGD+2J2QgpHkvzttQ/fdGpHKbpte2e5UAQNNgaEI+8iJZDsmmV8c1k7OT6r3mkUzKkg+QrV/7s3JgNiDUscmbKAerNQ+V5hcLOrvMqJrPGQX41jt35D15KQcL5BE1Ibzt76k5WGoAE39CFBubC+i+EEaTnjx9eUFjcg4NAAMsnLLKs0iF3mxAdi0QLKMXxJJ0s3enRhd2TiJEwRda616VxRF9nssI9djTIglVYd3W9bMivUxV4Yd0BtxR57gEfQ6bgOX/1AsE7gGK8/HRkRweHqiZaMJmOBY029lgwnxbloO5vpbr6ZQRUdL4SfGCijpdERW0DOW+FCGGBoBS2MhowHNaPV68Lyhkjlx4iRvfzCAQNVpdE0mfHJ6IjA/k+ME78sFHn8gnz57J+QWo/kv5/T/1k/JDd09lcPlC3hqtCBjJ7EIe3DmU4xHG1JKOG/rCqVW+sCURTptnOT/KKPB0wHy0uqdV5p3jr2tz2HUXCC5ob/m4Mt+GbUVjAs49qINwQFEGlCr1yoq4RvTZEXuWtnPhOE0BwJgmvT3QqeFMOdOjDKB5/XU1DGkYIcXBVl/2Ih1o29xXcJ4wIyMNPBsj2ix5LCZnPuWcqTPGawaNAz1PN7eV1Sn3sqaRzu9pJgogZXqhMwIYxdGFRRs4AAHJSXAgz9uHm5IK/1ELZKHilJj7XhlAQSzk5EIsEQ6qb8Rp1Urzz1eG6GS6AYqBDdpvjJ/F9dyHVW63uJ7hQeE4WDnP4KhxBak24uynW7vapXIEOFw77cZqlGpUSqOXvLZHCqBiDSqusRCVrWZghypbcvwpc83KayH1xFJ8AJyNxlY6kawagIxqFXAO6IDjNVGvm5oMKB+2hACo5mgcTQ4V6Br05arXk4+eP5dr9s0AWwbXZ7BaWFKNa49mUANIxPsAqImfGAXB74igwVB1RzKqaOdUnBIIaNvzi5vZmFz7LnzRfq2SEdR0nXj+Gohj6VU1AJIjkFrmC0rkZCcB4EJaFIz3xYwACzQsCGCyvzTvWUFMA5wAqBbRIFtXkFIFAcA51vwR9wnocVzPwSlbsn8GSOt4+VxOT45J9aajvFjI/bt3ZXoNYGBMFfYYgazboG6/+Cy0PlwEt60TfK5ENNcMbwj4+TiwBBPdvxnM0PUAswaRUuwvmjqmFVSwQoPJwOevHfY4pGwR8XUmanzUIEvCird4n/VD1gGttvbD86NqThEB9pXP1x+jwdXGP/cWAABLLWV6MejL0/lcHl4AwFPhX4AL757ekbcw/i7PZTCfyenxgSwX0K25lMlkzFQrnbMxC0zhed9GOJ6pkK/K9LYZKLDIMqqoMqT7akqPI9M2i8Ry3VmhMoBWI3Lx2Vp3ILfpurPk9y3Xm/Uykx7p9NQwjY1mWznvKbDPtEqMLiW109w1CLy//WeXHZv/7uOimhJrN+xaC/2Z6+Py9Tc/k84u84VasNj2K3S10ev+e2DcFo1pNkXBWExvnB6KFZ3iJ0T08fV6GT89OPU81+uufq/bIB+/xgBoaq6WDmjptmJMeze/6t7o/bt7MgDcGSn6IG54JYTW8Pztw5NRm2Dc1hOlM8L9qlvslV7PStAVkelASeOusdRFHgAAxQJVeOTk6Ei+8eBE3pWXcri82LgAtiL42MCS4awRPWzXiPTDwJwve/Li/IJUYIoSIoqKn+6fILe0SUV5izZyo943kMJgh1EREmsVJFhS9RWb4mSEHDMYr4o25ymNaBDjmNaiGkHghNcALg1qZRfqlrKYQ8V9PYLi7XZwcCD4jyVtrNSNK8wCADibwzhXqrE7phyvZgBShMSNQXcgk2gOHAzNgU8INSOAXMWUujZHND7n1PtGx5rJspTD3lRWy7kcv/U2xRrHdx/IP/7135AnL14y1eBgNJR/7V/+F+VwNZfZ809ldP1SJvMr+fq7D+T+yURGK9R6QDlDdQh8viVauUVN+U7e0inSAtDAEXoYyBlFd5eQuX4WG3J2hRssWPq9qgffNaVO2LXYrppmEvUTvH2VImcCi6SNZ5aHRuAHjKAqEuwpFlmIDq+jlTcCcuuUrCS4aFQ7z08PDqBWD1BTVqeRZquyj2zusjaytQAvnRgMRl03MSRf4NOG5jmErKJg0TCO40xXccfct1Bvl9TOpvLvwIUzqeKagHGk7AkFVGjc8acyJjT1xBksCgK4samRZCuns8Wc90Ni9JwsnmDRKcASjLkIcDsyFCIZqrThH3fu1+ncrQDAWqQ2G4aF88bIZjBMuBabeWoaIPir1uc2xx15r8aaUEE/bWvOptVcxkPMbwAZSmlVhgmYNoaKUvyWfiJBAKzLU5boUtHPPnKgkZ5zcCDTwUB+++OPZYZnMWYLQkSatqNCmQDQsOYQDMKANBExBzniT19rdGhnoSqdq+rsDkebq8A02Qb1MOkygNqHlUNgm49qDUoAV0/gr+0T9kButmDtxzWuri65/jtlF20IcPb6AqUux6yF7tE9BwL4k1HGPMDdWeZ6KwOZXWJ0WC1rQdTVNEUsufzo+IBpALOrK5kMh2QCHB8cymQ8IjNgdnnWCgDEPlybf7gzc+g3f6KIXzxK3wngm5Z59X7UiLqu+PiwLCtEY8EwcwDASvxx7ldRya6AwQ2WmVdyaDuAsgEAiOCj7SeJWRgDO0uRCcWVheV4z3oij64u5fH5hUwXAEeH8uDkVB4cHUsfYqjXl3JyMJT+ai7T6ZWMRwD5rH6KMwKMQeTOPkG+5DznVCOloPdkirXeghNYlwhUkgWqaxXYfyr+6uwwhXnc78og4G7N7eOoPNtTc9KILUZJBABqoLceP10O+LZPvem6XeO16/77AgDbPv9n97i8AzS15S7t29Xm5Tq2XxWD192uXe+/7/1fCQBQP8TNHno7fCqCAHEju9m99m2uV31+mV+k9JESAECEBqJaNQBwMJ7IV+4dyTfuDGSyvOKDNbVFG0CiyDsi4J6Los49jHzWll6IXFCFHlEsdQhcBMw3AJbqafmsGdBmTPophQqygRFqL2k5JK2LbPVeF6jODqVx5GtbDnZCAL3d3ADJ4mwaTVPHxjfDhISTaluix0WUBEYLnDCjOiMi5BEx5PCjHI/r8HpLuDNNJV0TP/NFycdxarKeUsNwT8ZCTM+AbABs6pAYYPREc+V5nEUjhz1lACwWc7n77vvy8nohw9N78vf+/j+S8+spjdvT42P51/+Vn5fp88dy/fSRDK5eyGh+Ld/+xtekP72QOxMVN+R1TZBE/U2tO862sNJLNRAH5w+59DQWzIFUgZwc8UcOn+YvZ0+ObaHeqIU63fjWCKo77CTRWn6/09MzO0CNTuT3RyDA76NgQN8MJAMAcD/rbyOIElSKcycaFPgd78e2SO+ojo9+h1QZTY3Qj+tiGC0NETtEXRR30soHSckW9F/kZ+Ontr3T5YsyOClFRR3/YhxRJR5JKQHR9jJZinEpqyJF0NbBblcJx3XJsHAAQDXmlBVE8M9gtRRp0rGKKOVN86giAABkzgGAxKxwSmqo7hJNwUh1ZHtUKnxxRcqOf1ykgtERND/8WIcRcAYi3mRSWHqUDRabhxBAxBxBG+gcxjhx/Q+05RUo/AYIOFlR/41/LWTYh4gU2mAgQzAA4JCp0IfODwNc4Wbl6D8qhGjaxtFwwhQNaMXMhgP5zsOHMjo5kSXqi19NZTnDGIReh2ltcPzBsDearU2otbld5UPW67gDBcoM2LwHdO3PLcGXrTbbsspE+ynRMEzzKKFPWcmcTWK4EkEO1jNXsUxEXXHudAoR1YFMRoeyCDnIWhpXo+I4rszx1dKxDowAxJ4MJzxfmTooQDKQPsLqlKZZyvXVpSxmMzr/d09OZDWby/XFpZwcHTIJ6Xgy6gQAor1UGL9OuW9pNm+nuh/Z/3hmB7DTGqMlU7mmwvFHXXsEGiigiqh2n0CAisqS4lTmKHeFVLcaFa/uoDYAAHch4XDDp1xP1g9CZY6DlbCM5xQ6T+OxPJleyyfPX3L/BrvoZDSRd+/ekwn216tzpkygLC9Af+J3ZCgp00hV9q0cn+2jXL8NM+a6RBFc0OdV3HUKNpIH2bzMqhXopa0EloxzOTwYYJ1LsLNN5KyjG3xfbDrMWaUYZxnAWD8ywU0b7NB9nq+YK9W43DQv6ifsckZvAYB2AGCXmRzbvKv/cwCx+U5d/ff5DkCL7A0ArOVAVO3YZQBUWSmNvdDkPCUj8jO2YdxswLrjEBwILq4ehsD+OpfxaEgqsG6kWu8d5TsenBzIN+4fM4rL027YFnCucX062xbBUgAAudQQTlvIzFTsPaqlgSlz0mi8lxS4jZuhU5qLn5menCIKRhlk/g+cYRhgEAOD0ir/jbzD7AyrSBbu6orBRAtSbmQuG2ZRuVQjXpHx/nic6ognxy6UjEFJmagqW5RVglHD80PuozWAG8h0CuI7V04cDL5UAgfnGqUQzgAcQv9JEMSYAbC7CAL0ljIZrkgHvPP2e/Lk7EoGJ3fl7/79fyjX3Nj7Mhr05V/9+X9JTkYizz/+vsxfPJbD3kLef+uOyNW53JtoVMmf1/svggBq0CogUMxF5BOTrZH/rs54HtcJnwmCSG4eYpNHlMOj4h6l1/iRjrEY1XchRM/5o4uEFIJENtX7MtJqEQ6KKZrGAkEEfu+l5JRh4ABRfEcvRUcRufBJzrQ71sOh1mNOwFb2HnR+6fla9tDor8zHFwWzWFZQQZ5Y5ib1g7MtbEkoHDHk6BtVP5VAZHRGD3bRVP89R+nypus5kv78TihWVRBnWOTyf5lxpy+N1JGbfiIAAICzZuBo1oJGJptKW8UIUBb6yU8Rn6jNwdRSYyWFuowoKVtEI15G/Q8sHvV0tLqHp6Eo1R9sIGVT6POZw+9ROo5JAwAGXkZR2TRgVJGWbSwrPh0r4EQAAECNAlGHqFiBahaykvP5XD54+FCGR0fSH09kNoPKOmjqqqzufZzfsScrlikJ5ZWKdAcFQPw8Zz6hbyDOCMcYqtz43HTvSb3VMX7aDTBN/2gDIFrPZ7aFsyFUW8VLfjlAiPMR3Yfjjv/AeEBpUgAATNeCG275y5jTSBGIRuHCHLUscKZt5akUcwDsTAth7F9z0k34Du919/QOKwARaMdahZSrlchX331XRkjXu0aa12YvtOn9i74iw2rz+bWBW4Djxl3QGQKsylgBYQKSAWA6PQoAaJUYL0/KFMQA4O08jm66CG15fCsA4CB2x7UMyiuO4hhYreQQgrPTqczGY5GTY3m+mMuHT57KiwsEdXoyWIi899Z9uQM7g309k8Mx0gRVMJcAu4vm8acyujxi7/sblfitDj1TkExYWAFe56hxJps9pd9h3XEnXPfnADZXwZwtmzQdpgGoZhU639N1/Lntlsep/mZsznDjaJ/4unXT52o6vh6XtwDAq2jVcu1+VXO/y2mPT95JUO94zVf1zJtu89qvv28KwOsGAOoJXTfU626gVzXMm6+zbjwralwDACOtN4qyT0gHsKjlycFYjlHTXWtZ7fDJzrs6gCrOBcOVol9Al03dPtJauSBz5uD8oJzWtRGG2ZYWUFObx6leOxyGAnDnoYnkTPoDOYISP2oF079XcIDONfLlaXyYEKAbT9a0MJQpKmO54L5pkG6OqL6/gVFaYeTGXPurq8yuiGNNo/yg1aJMXmlCGR5R5KThXIrAWLkYbW89jwDA0HLqqUuAfgYAAJX0GR1DrRYD5F/7TB3GFUV0Lq6vZXJyV55fzWR4ckf+wT/9Z/L07FKuplNe+8d/7EflR7/xNfnkO78ll08eynv3TuVwsJL7RwfSv7qUYYjO+zsm0EL32fSJpiLp3zFdw0I/UdRPHUaL8BfkUM0/hcujKaAaOXXnXrWgoKHg1RUyMyA9TF9F8NRJ06ApS6hZKgF+IqdRy9sZ9TrkS/LZjAKPa2ZwIOd5uwOUAJKQZwgja04OuM4F/6S3tWIlfq6DAMrgUGX2cW9oitdZHMqBKI0gqkhT04cigMzX17bi8xtTwfP/IxjAd3QwyrUS2AgG2nhIhv2ob8EUDBOySgMhAI2uen6TxWcTAMCRYpPCj4lsiKhu7UZpFmHMT9AGSUSygNYhtxQcO12p+zpmCQ9YXr9T5r3uO/oGrAjVRtC2JzPImUY2znz8OktFo/qm/Is1ro/yierIeh1uF5TLz6C5uEgBIEALtgYM5+VSrs/PmaMuk4k8u76S59fXcj6byWA8YTlLpBBh8MdIJUcrs6p6MhkeaHpUSLOLfYnx732hJbwAGBsrCXnrlqJTOIY3SAEMy0PjEGrd3+k/tO99taFePifaEgKf6jEpK8zGPksErgTrP9J4QOUH02qIdZriaX05ODykurlqzKiKOdYBHOe1xY+ODvleCi5qmlh+JqSggUmg8w971dQYVQASsAecvXhJ0P/eyakcjEZy/+49eef+A7mCovqzZ3KA+7Y48NEYrttSx1w7gacNAMC7egqhzke+aRre/o2q+ysDAPdzrRmeQ8ZEWDtvGMS4ybqzy7FtAIDtxMVlKzJS6OtazAwVd5ZyhDV2pgBA7/hYzmQlHz97Lk/OzlnBBrbeu/fuy4PTOzKAAPR8KpMxSq1qFYjhEDV8XCdL12sCdebgo4Se7w9oZQUqFbDB2qYAQlYxcMfaetKUcPQV9T6lPbBLm+ZzUO1BAah6HUhMTWclGktBn8PWK9qhebWPfXUTJ3Cbd7gFALZppV2OefVzv23Nq5+QqXZ7fF63//nar78vANCJMHc2bnsEaRMA8LobpvOxX9MB9XDUFABlAOB3qLqTRrhAibqRLKbXRsw39d3qubraiWau3TSK5HktaogTqcHoVCyPztKVFumpAb3p0xXByfYwynsYLZpaB0tGpvvzhRyNRnLn8FBODw9Zq14FEY2eSxBAnWlPoXADF+9+PbMSiRbRpHNo9eBBqb1coBycfqLj5c8NA8gFsBJFPinKiiymV1qNwHLo089U6zjTvj3Km6NBqh2g9HAVOuRrmGGG687hxKdcSe0rRlBoIOI/qwU/nMgUyrmHJ/Jb3/1QPvjoY3n89Lm8/5X3OUa+9v47cvnsidw7HMm3v/l1uXr5TO4dTGRwfc1SQtxYq6nIsRMNMjNU85hCVEENaDoQvIp2RHLgbPykjduO0faFQeGOvY8gj5ZmxkZOKbA66IlxIXJ+dZWis8m4cZEi5E57jmQqt2jGTBIG1JfeNE/YV5tHtyysPJP7dAko0Bal85Ao7mFMaIICVIThhJr2gmlFxHxRjkvTHUhRfmOoMDKMFABLcSnSFKw34IB63/qYzhoBpbhSCWTpW+dnaW4FL4N1k+UwtTXZ++sRILZhWFIKECAABKqXZ2O0WoLWn7a8po5UBQBcNNRVGSJlX0EipeKvqBisDClSaGUlF9MZAUgCh4lZYgwGo+bq+HJQJYNhcPz7XD+zbgQjo4VRq++INQ734704vpW5cPfoSM7Oz2TaE1Yk+ed/9vfK9x8+kk+fPJFnz1/I+dk5X0/XFCvDhhJyNv9GfahwW6qSs02SRonIxcUFnVtE/KNGSJq/XDzzfE/gjq0bXYa4a41sGj+dFMsdDLg0/lDuFCKfiLvDKSIQorwTR3Xx7pMDFQHkXO+tZDpDHfJr0vuRSuHgCRx//A6H3kuVPXr0MDG88B3+Q1uyXvmwJ2+9dSrHJ0dy7949uXvvnhzfOZW7d+/y3ydHx/LOg7cJEN45OlRTjDAAACAASURBVCFj6GA0JiDwV3/pl+Wf/qP/z8rgbp597RH8FVPpttm/18ADB0IjBdyQb10LlXeOr1ilBownprlZWVJbHxUtePVOwE3Wo7ZjuwGAbBf57hd/uqaLYqsmsmuvO5KVnGCPh2gwWCYHh3LZ78vTy0t5+OyFnF1ekRV0enQs7z94IMeTMe0NlOgFADAle8SAbxNJpogfgzcayHCnPQnfGvuIpYtd2DesnQqWBy8/zGPd47MmF3q5c362NC4DGcYgrSF0ZSllsNRZfNn5Ny0a2z661pl9x8MtALBvC246v33ud/Vrk932KgGALv/pdbXKD+q6e6cAoLE3bQ40PDs5Ft0AwP4gww+qOW9+n9p1DnimbpGgIIJmDFR3vmA6ANWckQ+P720D3oR+di7QrL2eRei4KXhpjGS4ZucwIsSk7pF90A0A1Iah/hvGkjpKahh4riBYDdBXhwc3k4Ph0ACAAxnjhPmMFELmZlp+tkZYLFc7/VQVZ21H3zBAy17qf1DnhvnXEnWAoeZRmyzypO87BK0bAnow5A0AyGWOFPGnfkBOXE+/czOFY88cY+0DbIjqUCk1DoAP7pHSIQgE9Oj4YxyA3j+fXspoPJFzCDaMD2UxHMvZbCG/8Z3vyaOnz2hMfvTh9+TO8ZHcPz2S3/273pevvfe2XLx4Jv3ZVI6RH2xttzZ6U6SSA4F/jg4uHArQUFUB24SBYluy3A0LCaaxrA6lGhFo9zne3wT3/P6Reo6awR69J6Wa9EWwBYzK7458Eucz184ACc3xMlDBUSLSRXTUUqMxRrSLFAYbONU6lsAhzE2rYc3iViG/X38vKdTp/cwwRlQX+Z+MLrO8oxpUbCFrE4xfOpZGQ6eAXIrWwkAiTJa/s3iKO+5wYDy64rPUx17s7wS0ai+nP3nTNK7S5lS2r+Dra2IBADQElPgsDdVt4tjz9YPtVD+z3TI9l1HqCyoLj6HMoa1fBjglAT9dlZzC76lRBA+Nfo9Y+MUcOf56Q47zVDvYDf7MptCSQiFFhrn/JsFFlMtU2b1NIL5Ido4CADTmCXoY2IZSYb2ePH3+VCZ3TuRrP/wt+e//4l+Qy/lMzi4u5Oz8nBoF5y/P5PGjR/LxRx/Lhx99KB9+9JE8fPypvHx5Lk8ePqHTG1lPsZ1PoCcQUqK87zh/6TTHsbIZCNi4M+6QQpKv5aBOC0TXkHqWgwoLGU2w/mpUXskEA+oxuIga5h/mABx+7C6TyVAWS615jp44OIJA7IDrPP4D4Hd8fEwHHj9/8id/QsYQ7Ds6ErTl6ekp/8PfxgdwAefcA3E/zG2UMaWwG8p3YnRO5zK9uKLjv0BeuAzk7smp/He/+Ivy/PFTsuLa8tDj/r9uzCK9zlfH5h7ytmoyhPmdOWDczY0V6EkvYLJhPwRgjSoA2MtU0FeFRDiKCa6FHv1cMQDsTSsWhb+O74uGi1jaXt5HB8ulnAx0DF/3+zLtD2Q+GsnZfCkPn7+Qx89fcFxgXH313fdY/WEGTYg5hHu18hDSfJz9lUVcvYaNVXZKssjGbop6P8Y41B5ITx7W/7x3qx3F3VlXT9r+bfyTjbPe7gZ7R4HMZCOEtVRjA2B4OmMh7O0eQGjOIEh7erf/0f6M/tdbAGC7drr5UW8WAOh0Tzte6FWNr023ed0AxN4AQHzwLjSm+SXbzceYYhDBhtfdMDcfyLudUVCfCqNXJwbeeTwakVIIowAGBjZQlsTz6Hyi5G8DuJTPSXDB6O/evsnIMxTfz/BnzW1vOVwtLJpoQGQHSftcFcAtD9ei/4wUMP8f0oMKAoyHAzk+mLDsEf4N6hsMCbTLdIaoC6JimnsL5Fs3QjiIkdqqJdV8wnveeY8cxvIF4qR2AADPDqqtU8KVzo/YbY7gOQ/dHTTuX17AJuQ1x7E7nEy0/ZnWsaKRBK8U+X1IL4CTT2YAoX5ELFVYCQAASij1l3M5PDyUx89fSu/gkJUADu+8JR98+JE8OzuX3/nud6nz8O7bb8sPf/PrcnoIQ/KSqswwPycg4Xu5ON/gAyVQRYacFu35gDoioFaOqhRu6Ci9WRWg3DHTMj3m8AdHln3W68l00JcZSR1KL8Y4h0iRlkpzzYF4/2xw0BRxkTbLqnaKNdsYUVP2uc0l0wLgvDLdAmgspDHqRqyNG4/a+M96rUO7oTgkc1xd2MoFHSvHxsdEZJnQqRsPLQadldW9moQKyikFX0EA/ZjprLndvXEy3PK8TQHM8O6lp+0AQQ3Med+lO6VUn9J9bnMMulbCCABoFYK81tmipz+q6C7XD2Oh+PPRoYh9H1/TGswN1rpcKSuNgL1i50cGgOfes9IDhLOsRBYibJ5qQWE+TE/rc76XUccxf/FaQ4x/fw5Ls/L31yGyIIiqoAcYPlkIFNeiyKXlNzE6Z8CV8WfkcDiQ84szObp/V07u35P/8X/+n+S7H3/IFAGmBujwIXCIdWOIyDM0ZXBzqIBfTkljf/bsmTx69Ij/PXnyRF6+fEkn98MPP5Tz83N58eKFQA+FgFQAocYjqOTnOV+Pp1jnumlc4FnaPnUd+/JYzSVfB3byUVhT6rmXnx/gJERMF5aKDGd1TFo1qNFYu7D+o5Ts9fWVnJ4ey7d/7Ifl9/yeb8r7X3lP3nrrnpzcOaZDD4cfFQPw8TUTTAAwKDhjbc/2FDPOM+JBVpaRaWqaw637gf53OEYVgIXcO70rs8srOXv2khHhP/Un/qQ8uPuWrKZIAtr+E/cesm8gwtcC4DddOV6DZTvNblHn0EoA2u/J+R8MUkUAzliK0CHFEBoa+S6fNbuuNvDL58sVUGrqP/cMK09LbRfb/72cK66D/eMI5R77fQGP8wrxjuFIZv0hAYBPHj/RvWG5kvffe1/ee+dtmV5eyPXFBVMkMT+9KgvHuIOQBFWwVmpKJ5ZRsoc8sB+qELEUcrFmBhCvIYDnYIbvEzHFb/tRqEcq+1Q1qCIM5dH/+JMghxmgzojTgVOO/nr96RKB2/aZbwGAbVvqpse9XgCgKwDalQLwuh38rtZ63eth7w/+xM+2uG9dj9ct/tPdgO0AQNf5r7uBultgvyNiuTsuilVvZDS5bKcc1SuW7xs/TDaK440difBMrHzZ+Ly6GbiLG46pcv3jolz8DiMVInhp69I0AHWoFAQgTbeHXFkYexhvyUxnWy2gUmh5u4zoJkEb3RBhwJEFwJrdiO6gdJfCxoheQ4EbkQrf0GI+p0f1N0Y/NCaXKLy6qeU+VEMntGFySLytHJE3489pk8z1X1BhGSCDgGZv5SDHwxG/Y9rAci4TU1FeQLthMJR5byjz/lAWfYjT9U0l38AWXIMsC31umN4oMWWVmFMbqPOszzidgfaaI+gUenIqMQQAqFreYITTu+kZQKOAFfOkLf0Cv6Ou8AWAm2IP1/MSMGa/eJQ3GotUoABTImgMONW6WfwtR4vpTAJw0U4qcqCTw4j3Rv3tIIwGgzep9YONUeVXe8/W61Z2cvUIRhx7IpfLOVkoHlVOzomiDsoIMKevdvBRRqy3IPdgzYQvlpFqic1AwublImaFWgxIx3aK0AWDs30J33wTYxA0HeC0f3cAHdDxeZr7z52O+iraaNru+nuSVvHoEZ4bFG5zvDQpQMcUjealyPnlJdNUoDWhSu061gnOyEquYUBD6dyADBqcrBcPDY8BWVs+mQrjWUcBZcR9umlPZhBXKemGlJqZrOJe+iwUMQRIOB7K1WouP/GzPyN/4r/603J+fSUvzl/y3bHmgeaNCCz+DSCDYJKJUlLDIY7vBGCVhjXeCw4HQICnT58SMABw8N3f+b5cX08JElxeXjJnHk4v/sPvuDZAPTorJoiJ5/BKKv3hQNMprIxqbbAXDmti2FgqAwDEq6kpn+saimhpTMdyyj2ccwCliLzfuXOHzKijowM5Oh7Lgwf3ZTqdy+npXbl75778+T//PwiADQgc4v537pzKr/2zfyK//Mt/WX7qp39c5vOpjMdDOTt/KbP5TCD0h+enU2daAJzfxs6LKV8JHPb0KhDakDqQWHhW8YWrck9Oj07kg9/4bfnqe+/L8cGRfPrJQ/nf/9f/TT76/ocEBYYAAVt2/XYHCGMoi2A27XM+rut1zdez6Nz6OuFaPoBqoWNAN41gf8OzYn/b49NlH3b9vct+bP879o25qYXoS+i6pJNV39uk9d02YBqA7iEEP6fI4x+xmswUbv1oLPPBUJ6cXcij58/l2cszVmHB+D05PuKejZKQ4LVNxmOZQYjE978o0GcU+ijwVwqc6vN6/CPZmbEvmlhYcadJIoi7bwBRhDXtS6ymommnGQDX9D98tEShvjf2wH0+TXPTr0e7p9JGieMJf+92MDdQFPZ56C/UuXu5n53is13zvw08/kI184aXuQUA3nAvq0MdULDguWTnP+fd6y7jZ6zTX2/yOtmBtx0rnZytZd2e3XOtXAdGf91s1ZM3TbgmEABGwcFQVYI9b5B0dzOxudQvkWOOKLSCAvhjOhb58JChN+SbxnEShFOKPQxgGJt41xEiOsy119rv435PDoc96ZmQVJMh3C5yaY56aPRiIw0OTik+lk+gyJrn1gf6vyb3AZxAioFGElEOEpF/GPPcfJZzGS+mbD/mCPcGMpMBf8KtByjAMnpWlkrLKkI/IZd/LDa74OCporMwYuiboNLug7PMzoAKObAKy4uGIU8WhkZAVSTMNm4bPp5HCAd4DiHFZD/k1lvfFty8zOEKj3i4MJvepT2e5WABjqTO/XJeqGj7GPCf7uzzyiGS4+8EY84j1d5OcR74+EmVCywq5ADAEu9PcrG+sUdy+LtpAvA97Xe/L/1CMDCWSMEIdbfW+CzrK0Jq2xptjIem8ngJetHWjQBAMjLX77HVNw0GZnmP8ioJFLKvMZ5H/QzgJUM45bBmw5RFNotIdd/mjJU+pXq/KfibkB8MTjr+9jONM6Ol0ggdDUnTj45dHsX2m63p0Uxm0xsDIY2tAB5GwMgBuJS2YkwavD/ygqfza3n47LH8e//Rvy//xr/9B+Q73/sd+fY/9205Pz/jWgd20WoBtfWe9OEgD8E6wXxdUE8l3b8hzQfOuxu6Xq3EnVx8f3J8h2k+niblRrM7+F421f/tkXAyfQAMzKZFdLzeP1x0MD5jnKMnRyd8vrX8enPE4fT7uQ4QeH4+9pQnTz+Vq6tLrgaI/v/Wb30gf/q/+K/l3r0HMhqOCVzcuXsqz58/kb/1f/9fcnl5Lh99/D0ZjQby7rvvyOUVIvwG6AUmnY/c8XiS2E2xjeg4QKNmOpM+o8Ba9YWU6sVK5tO5LGYLMt2+/rWvy9XZpfyNv/bX5R/+v/9ALi8u5CvvfUWml1csC9g2jdsAAAX0FEDbNO82AQD+zoUwp0X9FRRQMF81BnTPViA1r9C8ayrLutWK8coP6gIA2hwIpuwhhScEPKLNhoddwPYAMGQMj6gRxJoTFJAc0ZG/mgMMB3g/kOdX1/L0/JwsPqQ5jsZjOTk+pv2ynE6p2zNCWojl5cd9IackuXaTWXCVWDHOKQmQcXe01bRipYZd2AzRdgZOF4PC00V8v9P9z5lOCgAoW89S9gzvcAbbvgBAXEvi/u3fxxTb2vlv26tSf+zLMX/lI/6zdsFbAOBN9sgtAPAmW58Ra1Vo0k085zTmjSRHQ9cjd1lZdtfXaDIeYvRP/cAAUkQrFgAAvLfmcCsfqSkH0TddOGCHqHvsEXjeRyMSaovC4UR8lAWLFftFW/GWmi8/gjSSlSbMG0cGTHislRJELeXJcJQEiUa9FSPodRWFuCm4AVobCm6UpwhjQwfQ8PHmC38v8HJzJtSK1Gi0igFaTfnlko4/0H5GtzREqFHG1UIOoUEAASA4lmAB9GDcI7NZ67eLicDp7R1cyUZfLpOnO31CvO15abCb4w9qvkfy+T1oi3D+e8bhSBHXTFOHcxDTAgBIZDBIwZjikwMaVYvmVotnIHobUdw0R7bYeAk2LeeMIbiTEyMCcfxmhyyXQmReuOdnmxOY6cX6+DlnX+d3KidnDrbDZ2wTi3AWLAen/lcsAD4bAQCrG6+XT5/tttX1FSU2+joLoGR8cba2T//2ZYlDrowebXxuA6QKIJEpQsqUSS8fym4yQkRNBW2jxMWhE6IVRK6XVl5vNmfFCOZgMxqra4immFhpSVvP3EzGijScjJmy4tFtOsd4BqbwLGTQLynua2/LRcLKcDrOmoBUjUDpWpNNbzWSlQGAuX9+eS73339HfvLnfkb+0H/wh+W9r74v3/3+78iLF8/l7fv3WUEmqeUPQAnWKgIQrUN6lVPUvbOioQsGlaeIuTFMh4aOXV9zkC16je88Au/rCHLfYyTcHUoHBKCkT32LkFbgz7EpwubrM5776uKyiNJ55D2+gz+/Xw9/U5X+mZzeOWYfQQcBAMCv/Mr/KX/rV/+23L37FoENAAg4DsvM3/ibf00ePfpYTu8cydXVBUuxgeGhgIL2s7+HOnaaXofrxOoJTvXHc0C/xdsTgm/YA2bI+7++ltn1TD74zd+Wv/P//B35tX/8TxhNv3fnHlkPcCwPxhMgVDsDALiZlvEMAYgqBz/ue03OsG5HSlVRp1+j/BwdBK6RJmegvaXrKAbvDKJdLRc9r8uB7/p7V4SwCwAYgsFDqpHnx5fvg/YBSByr/8R5BqV/7In4eXk1kznWmj4YPcJqHi+vr+QaosfDgRwdHFIPqQfh2CXAB4CYYc2vHHy3h6ylkomR5pf1S9H/cSykBy0I+uEF+Xat9l9cM+K81s5TuzLu2Yz8h5Q9ZQDoThTXXX+ZKBC760jy9aQLAIjP7+Oqa/zs+kxfnvO2s1Q2tce+8/uWAXCbAvBG55oDAE4ZI6G+AgM88uVumzsIZjtuEfNrfsV8r7DS2685KoAvAgAQd48WACA5+VbGpd6saYzJKjEA9LJOqff7rYQ2ESi5iFkh+uwS+dQMMAfIstiSQ4K9hVaGKubjXUbI4Ycjjfx50HNhvIMGP58yChw35dhaTY5//rvmJNeLSFzSFrN87eK61qpaZSFHEGlMkeuWnXTm+4/GNCIYK0YZRJYGXMlBf0knQDd7ZAbCKMBPre9bOPiWYqAJr4q0U8EgOK+pDKI9EyJg/vcoQIcmB8PgEnoLZBpo9IoRDhO0o3iZlRzy6CudKjMyQT/ug2K/4x6g8yLUkbQGro3/2vDguLcUAGghaGqJ5UyGTvJopesFuIHgRg3czilKNfI5MniCf5L96xRGtXb0vWMUGobODABEpjS72GIEHJKxYSMtOcEwtJnjfdMs3jjf2xu/vnLhEBgzoQX/a19brfQdzctk9JWnsM0thOgOXALodJSbEKm2sdNEXc2aZUyTcr+XmlQWC8b+9QLpFzoH0vh2Y5NjAgAAjlExvtiH+Mop7NHQ5TFBWLWe97n1V6l2elofOfVznzgAkNgNzhIxAAnO/eHxgTw5ey4/9/O/X/7Mn/tv5Dc/+E0mKLzzzgN5+fyFTMAaGqIdlnKNGvYQLrQUADKiAvuEq3ADeEYQIqwT6lSv5PgIIoEZFIuGsVP7/R2cQRCvxRSehhKE8TpxLpRzuYxep3ERqhjE4z36iu+4zi3mTFs4Pbkjz569lLfuvS1/7I/9Z3IwOZLLy2uZXs8UgOmL/JE/8oflP/5PfkE+/PB35P6Du3Jx8ZLCgIcHh6zioddcmjDbLLUJGAD44N7Q71EdmaEs5kvVOpkvqLfw6OFD+d73vi/f/+735MPvfyiPPnkkZy+UwXH/HkAczdUGKPDWW2/J9dWVXF9eC1LC2sIA7Q6KRukTn7BBgK/e/+rr8e9WktLcQbIW+B8zbHR8ecZDdDbTmtm+SrT+dV8HoMuBa7s+AWSr3JPGWegNzGL0ue41eX9wQApj/wxpMgCgFhD1A/gI1GTEdD7ITqJK0eVsxnUNY+d4MpHhUmQAxJ8LUNbHiat6arQEEDSE/2379NUmQIxFm0cguOwMXLOdAdDEoCz2kJ7T+b19rNKPrUFarcSRCgVC4/klI+HmA8nXJr9mvY5HUCCt0c4GpMZQexnSrvF58yf+op2xo/H3ypqhhORf2WU/Jxe6ZQC84Y5aBwBUCZqLjeVYRQBAEV/LybYSfrua/7h+AhGqUHXaFBpD2PpXAhXmgMTFMf6+KUfKHbAxVHANQWeeoOe2GuhAw5VlmpC7mgEAuK+sm+1l2PEmoMcFurSnEwysusBk0JfDwYDieRDX6y8XjADHUmS1sVk//5pBpJ7e2ijy9ksUsg3rjAsVNg1DRlAYXcqRNW9blubSOoGWFYeNU9+YbADljCchRDg3avRqCUm2JwxKUPedwhoNfDo8KURQGgTK52TuNAX8cGCMRBhdL0dgdczW9HwwPyYmonfjaai0j3Td9fO1B9D+CXBw7QLPJbZSkvqaWagQ48yrDCBSiI87onF8sDZ7DwCIzVf7qdNXjRU9Pkf34+8EPqZQ9s4VBOzoglLu7+aGpP9b6bclbdNberv2TLGXxsPLrbl8Rz/B16bt7lcdRYDOqjQEACAa5e78sw+qNAhGHAnw6cfL8GnJK20Zr4edFLKN6k8jnAJ/yIdXEEkrRhgt2cYwvuOxFqlyhoiDFjDc3fGMxiKARxxbG4jr5o6DAPYS4QC2g7EDdBDqLIr3wfPNAWAOezLrzeWX/vpfkQ+++4F87Ye+IudnL626io5GlrLDT7TZUJXu59PZuu5McAQBADp1nlF/nycWsZ9O8/yI677PGThACUirgAV8PxyP0vyK4zyNLx8XtjbFEYTHhCJ6mt9BjNG/8+ePBn4CJPp9mYwPZD5fytXlTCaTI/mjv/CfUgfgxYtzuXv3Hvv+k08+lr/0l/4P+ervek9m8yu5vr6Q5Womp8cn1KDhPtTvk5KN9x0ORkrl5/jsy9nZuTx+/FgePfpUPvnkE/noo4/k448/kefPXvB3rMm+TyBlDUDvENVZcM3BSOazuVycX8g7b79NwAJOPzQXKDrYwXTqcnD97/W+FgGYul9zH9jYx8BcLlO5WgCaXvrPS9vaEpiCCb6etqUvbLOmdDlY277/pnu1Xx8MyHJ9jyAUlxJj3LCKk/2XgLSeyNUSKSCoxDOQ1RxMGJw0lCUqHPV7cj6fsaoHwCKIHh+PD2TSGygAgIOHsJianagm57gw52x/LwBcvk4M+ETukcXrfcGl/YgIzWYnqk3TA6cRx4jMQ8M10p6b4Smb5xEAKJ9tm/FSHxMBgE3OfhxDPh68n28BgF1aPZ5zCwDs24L7nH8LAOzTenufi9xtk2l2f8vWX5q1jQCA0aGs9Azz53d8DqagJsaBWZhmaPu/iqBAupEBAAmA0AeIi2OTMbf+mBAJwn6jEW08D2veW44+c+xYktAi1mAC2A6GpmH9dKtxDeefLWE5hQ4wIL8fEMIAAnhIORj25Wg8Ui0AUIdNBblApYPRWT/zmqHUUIc65uC5CnbTHkn8JETIa+MB7AJEmLgxmSJ8FkWD0Ykye1PAI7yO1ifXazqNWR3YABF5Mh37uaciQh6VDm2X+tNKQhbt4IPCBAHjBp437lAv2ITT4vvh3dHXI8sbTeOlaywnA8VtycxBz3RANWCiYryOBwO8UoQQOYZqwNFJAUhiJd78d217/dQiSvpvi1BrgyUjRetbWhvYDHXhIk8FwIgd2Xhfe20Xj6yicp5za09UiyA3rwUeRFm7iWt9xE24hBN9ptsMNzq6/2tPAl1gAORxEyigViYTfeDKzzFajPb0KhOeE8pEIapeKwCAHGsHBPC9Xkf9Jv7byvKBweLOvZZc1OfwUqt11QQdECtZzSFQCmdaHT6fnzD8h6Mhqebxk1o6KRI2ACskEKh2hqZD5RXeK244sAShurtv3ZMnL57K8Vsncuftu/IX/5e/IM+eP5bhoCcnh4dyeXEuFxfndDLhcPfHI66j0DzA8yfAuQKy4poe0wCiocxKAx2fCAC4Me1tDQ2ANieLZVQr0CM/F/YPBcGceu/P6c+IFAaP/EdGAkFV5FsDwFkN5K17D+RXf/Vvyy//0q/IcDiR4WAiBweHWpVkNpW/8lf/sjx79li+8tV3pd/HpqPioLOrhZy/vKCD/+mnn9LJRyWFTz99TMf/O9/5DpkBiPjjPZ0FAfAFz4jKDOr16Yc6AFy+tCwkIv0nx6dkFuD8ly9esOIAzgXYAJHWts9NHeAuhzqOCUWknPoPRp4+P/Zvspo42JWloUPLq26ULJNd7ZfyWZpboet9bto+5WTGeq9Vbnzt5/0SU0hTwDju7GeMMK8GIlOk8EG8cjWwLEeAlz06//MeSgOuyAAAaweU/6PRWA77IxlTf2kly8r/VpvO2tp3/rD+RxOONkmjBoOlAybmZ75ACTbgGW4GABRrIQB0x/ENc9B5q0f5WunswcSiS7amVaHaAIB0rUu+rjQBuPE7P86v53/Dv2uAo75n1/jb5hm/2MfcAgBvsn9vAYA32fowXGBMMAJuzokDACG66VE2EuQ9H8pWcqo47ziHCABbGbeiGcyx0Q02/2XdiUUemj1/oEXFjTlusOubrRoGqhBslH5gygQC1IBQgMMcOmexmRK2Mxg0NKh8Npa3smcBPQ8RCDpZyPVezJlycHIwkfEQAMCSZQPj5l1HPtoiJLiTxi/LDSv3FyIAFlW0g+quYkQtXcEcUaPFwmiYTA6SiBTKHKboNMXJVqLuf3ZYqCZt6uGkPlOdOkc4aaBZpEzTA9RR1ecwJzaUWiNroAEQIQADBwkU/uikJCdCy/XpBqnU9wIAsD53FeU4/kqDsGqxWjiOtnNIK3ChKZ8floJCpB8zzRxrdez7pICTOWFOZqKBe7k177dYfs3HGN6fQo1mFnEYmuMfKid4+SK9J+5lBnBvKQNzYNI4s4aI0pq1gGQao2jhfgAgWtay5jXCtTXWWz+BHondYawjA4vY6nr7nQFIjWhbe1ROXqp178CL2L9+wgAAIABJREFUjcGooaArw9AcfJ0DDgDAwcW/pygDh3HOsa7GOZ/YUoQifVrbVd88O6om0hicNBzHGtjLlYxQNz4MUUAV0QmoGUA6x+oxXdJakeak99fjYp5rDQAM+urMz2QuV8srWfQXcnR6JH/8j//n8iM/8i0VOF0hwmy17qlbAd0DrXQwWEFDJSuxrwGczmoJkWZ3qDEUNLddnzPm8XtkLTJw4rV9DcKaFg1r/93b368Z+yQBzX0rI8vu1HXNBQrT9U2Erb6udkNPlgvM2KGcnNyTP/Un/0v5zgffJxMAkc2rK7CrRH7sx35UfuGP/ofy67/+a/L4ySfy5Okjefr0kbx88VKeffqSQhjlPmFjTHoyGaPMKwCKXBVAQQBUK+jJ/PqaADd9MV/HTLgR7w7hN9cS0JKEKsqICgtYqwDo7Lj926aVz25yVrwfm/pIgZe55vqbqj12O9+3sRGpBKABAKnkpgNxsB/2U3HvcuC7HLCuv7dfX0VwcyKKthL3Uts3ELmPAYHCNuqDQaZlKqHlonouABJFMKvArpsP+nK1mDN1B+vN4WAkR8ORHPUwb1eyqNZ/BQActnVtKVujQ5DJTE6ynzyokneBEgCIlZ9Uj8nek7ZjOwDQZP/5dwBmr5nemVdhXWaysaQMsTT6Alhoa/WKhRJbdr7uP9XBHx/zTd83z4Pue9wesakF9lq9GtPV4p265vce1ssXoktfCQDQhuC2LaBldKm5Pfdd4D/bvQTjXfW/zW1VYWgzTmyZVfeXB3j0P0fp9Njd3jIBANXpZgKnzSwZT2sdDdofIiHWkynRLxu0myhSqV9NFZhGBPMGe6RE05DAxoAIPsCB5FhmCiweB4ZVQoiJJigljowC5PhbrvwAVP/FnKKDJ4cH1APA+QtsIBU1PGxBJmIY3i+0FZ8PDrbRvONGr9FhdR4KAa+AqChjQR0TjU5pXiiMPCD+dPgRzTcnnBFtM3TxPdSBp1YBwBc6rcuc2x9GY0LUA41W21/NTrdQohK9vybOx8cdr2jAAAAYIQ/bopV+XBq3Vg4ttmcaS/yyzIFePy67oelvhcOpzqMDAGgDNfzNCDMWAJ17K8sFQUh3KpD7vVgiZYIEaZ1nnuvt7AbLQfc5mJ6IAmwrGZOtoi2XfaSci04tCp1JKVIULChZsgigOnw+vRgFpIiW5hgmB9Bu7v/mE7P72hcAXrfBUVdjLjuaeTOMWZ/uzDgFX4Ed7T5PIdq8A3Txk2IFhZS/b/2FBrlGCU+P+DAnP6dLAHqaLZ3ubxF9A8MUCLD0FgOgmD9q/ZrGjIExGnnStkjjyNhHHlWOy6QDAMeTA9Zr135SR5TUdEu5cQYQCV3FOutAQ6i7bWsDATfLjfUSlOnU8Lz6Dn25nF7Lor+Uw5NDuZheyORwLC9ePJPf9/t+Rv7Av/VvytsP7su777wtg+FQzi8u5fL6iikA48kB6eW5FOx6/r878IkdUYhdLqmB4PONw8wmgYN9Xh7PGRIxCk/Hx9IKvI+Tc2DXiSlY0Rn16/vs8v7L/ajPgmh53X/4N9ZYCPgtZiKffPxIzs4u5c/92V+k+N/J8V158eJMDg+PLPIu8vTpYzk6hmDfSsYTRO/ndO4HMmYpMoJC1uf6XioM6IJ/ZP2wBKrS/XEMxssEKRBwgizHnyCGzX/MKqQwYA3265PFYWlhuMD1DAyXYmBt/Q9fF5qE1GogHBf147JRvZL57Jp7M8T+vMyuFrcgFc3KAOY1xhlTGWBrzyFvX9pszvKg0Ahhoq3bj7GxSnZNU8OtOxD5fE23U3DRxz7Hn4OZPWR4TVUfx/bueByS8IaTEbUoEEcZrDCS1B6gwCz6d7WgCCB1OxZLGfcHcjwaywFSRFguz9IivQUCA6Be95v2gSXLzJb7rC3uDoWG8eWWoa/qYHtsFgEsfHlfN2JKD8p4srxqtn/zXql7FqofNX8iALCjAez7mIvvBvsoRvnrNcWfp9u53HoqfokP3K/v9vcPd1w8vyA91vuDP/Fze/WALyq7tseum5ffr2sAdD3XXi9fbjvpVjdbGOIT5MFYblNpydGNpnip3Qcwz2REdH0j9HvUEZwUfTEHe8Qc/ozA1gZ/2T/6rPkYzUulG0pKf474axoA6LUwLAwcQF4tN1cNcdOIwpYJCi7LPiny7nRDVyFegiYJCh2rDgzlcDxmPh1qwK+WoFCuI8jequ6v+781HUE/ZCdAxA11faHOC1qnqKo4693TkQFNYEChHyryw6mjM6riYyjZdz1f0FBgySxz9ql34KrjHp23+/rGSuAgqZvjj82jRueY9mgcm+77lbTyUMu4mjyp731wkFhAwnRwMHMSn0cjDGbQNks0eVM3p7ZaGPcO9BTf52cv1hs4/INREH7Tt1StCHVY4UB63WAXHHNGg9aUHJpnW75svS6kf4cmBvADfQkyANL35XzMBqyP/XgftEFm0NRrVRH5r1IBHDCAEdi0BkZHzNu9vj7NZtqu5RoUhZZYpjIJGDrTRkEBOJ8Ywz7unDYfzckk/hiE3lKuPr5DDn4hAmfgQ3L0M+DA4wo7v0cKqc9IB3r0PeuqCk1Cg3XbNe8Gcc1jayUjVteuvFZovSqMcXdJ6AC6Q0B2Tha9w5kaAXX2jT55YY4b2yl9b/my/m+0x5JzkPHYlA/s0MfFxYXcu3dXvv0jPyo/9dM/Jd/81rfk7t27cnh0JAdHE7meXcpgpJFzvBfBR8wZ084o1vtqDOIZpvOpvqvraoTa2PjOS9+lNTOIwnINh+Nr5zrIkHUWVPisHt8e7e/3BjK9nHP+gomAZ0dk/OzsjP/hd+TY4+fz58/lyZMn8vTpU3nx4oWgXeazhVycXyYhM+wjWsUBDr2mdORnw1qTdgG2tu4/bQ5s994cI7beRvGsBCDVk9f+7akiG/6cvq7bMPdrZn+kdSJMAx+7MTHImQr4Dno6XsUn7kDZ2SznVA1WehpVOre6N9u/WqJy++QASprzazZZjbyVkomr1WINQNG20fNqWy5KLsDxp4ZOw7zwhndAoOifsFdw7hiQqpNf11jVMupJbzRkqczLqyuZL+bUTEFFoIMRgCfsYLEMamyF9RHRNBqxdsRP3KV8XpdXsr3YnlVTSMNZzpQLazXXJmPYqfaKgyR4+Rzh957Zzn7myAz/dc2A2783t0D3GnXbcl/cFtgLAMiL/G4NlB2Z3c7nGtQhgtN1ZX+GruMa/76B/rrdArbTHauTMtlrl6vR8Q+UsaZr1MZvREZ5PhX0fRPxjSA4dEaX1s0tmwhuyLM2vf2ROf9mDiOCAOeKde/JDgDNMBGsGTVB3w/7Gh1hpMhzsumkg5kA9isi9Jr/j7z/g9GIpQABLHDzlHkBYHgb+L44GFpOZhpr+q5q/ImMtEyB5dxDe9uyHonO92WECKGp7TswwHJjKA21Ermar2SGaP58rpEhNpEaAb4B17nnqSlJn24yQLMLkZs8AgB501+jcJvRE52a1JthvKPNqUvQg6yYx7f1uv5ELsKI8/07Hw5qM6mKcM7xywZXinKHiKJHsVN0ik4eqh0o/RgO/tzz+BkJVsEzBwD8Z24TRC/Qv7tugqWKdj1/uq6qs3c7+uK6IapzF2JbbfepgYDamFtb/wgouRXtlRHyHbKOgZadxBj2yH386fedkeIdnG+L7vuyzRxvU5FP9E+L9GcgIjASwnoPAxn8iSikGfcDjtGW/aGm5m5aQ9sAgAhn+nE1Zd8WjIKFoQCOq2hXoG5IN4mgh/dLSsnB6AEF2B48vqv/jnkBZxiRZDiTEI47Pj6WBw8eyL37d+SHf+ybcnA0ltPTUzk5ORGU7UPpO/xEjrlH6JPTXaQQQa8MwKeOD1+HY3ulqiIB+KAzwDKJ6ryAhQDQAY66/0cwdD6Xhw8f8m8Qv4PwHd4Fzjsp8POlPP30pcynC8vVR2k/XUc9yu4ihN4eZarAgCJ+cY5E8MGBqQhu1POwFomtx1BbjnDt2DaNv67rb0v/awQAuNbn/cNnedqyfb030Qy6xebserm/Mffk0onc1hZRNkCdVa5ne9sk1kEFDOhRrqFU2h+Z7RREWNP5NlZ9zlQAbHL+m1ZVSxVLgCfWHzq2m1fgtvXH57+fHe1huramgYLoP4DsGVgAsDlGIxObHKiGzq42sBk53gP1W8T+Lvo02QGWZxXf3zQF/F1cTJegRtRyMcYcAjhr+2YLoLI+tnYbe9uO0S/+cV1Wyhe/Bb7Mb3gLAKTdZodh8JkBAHZ4dttklWycF9GmaEsTCOAbsCxn4Xy1XFOEP1GxNz8fN3jzHDQbHm6zO/srORgPuUWwXBuMDUsZYN1hHJfKqhnKjFxX1gXX1ITVYs40AFD+D835p74AjA8i6ojyVJtI+mcXRdDzl5UDoQ57P0X8ESFAdB8GwpQ1xhcUJZvO5oz0z8kC0DrjdAicJhgoafguu/NNLmYNANRHl1FT7cvymLgFuFCe34n9U43zZLgyV1lVGJ2ynijUFKmEiCNGmEqqa99FXQm0X1ZRWBtnHcOaVEkImSW1d9V0SKJLyBCfjLPhoXG7FDdgX5mGwC4zyMWtii30RjnxNPO2unUjABBFw8JV4rGtDjAZAJZWlFJCLMXGrsf8Y3afRjxTlN/0DGgAm7Wn99L8eAew0D8pwm1GX3xhd3D8XKavBJo+jk2pAW60h5SbpInSqBL/+gGABME6c8We0ftgOYcGRx4hzoDRJQcpKBtM2hBJ8yN0tASHn05Cnt9NfQ1H3p1pXAcOMpxnzBFE/p+9fCKDkVYZ8Wiz59Lj34jAu2Nf59djQuN6uu6VqQz+znDW8VzOBEjOPwCB5ZLARNJDbNAa8fGRI/FWahRARK8v48EBqfyI/jtrIVZN8TapgSGNLGNt6lMXpAbK3PlvcpzjOtUF9neJhG01+VsOyqyE9ittAgAcmtX2yPtCse4TAMhrN8cDRXtBSd8fAGja1SLY2wRAu/3BCHZDCoBHk9n+gaW0di/TYCm/T/B3ABDXwQRcVi2N3QEATXpM1lRaNxMIS8bgkqkeYAAwpRL2zGRCJgA0ePYFADbtQdyrG94tv62mvTiFIu0lZlPjHZDS6HsBAxke/bfqkVqQuWr9WwBg32XhBuffAgA3aKwv3KF7AQCc59vZrxsbbufgW2EM7t4vaxGwm1zqjQMA27oPzS/FBb6K6rJPNyzA8Xt3JOFkRwChpqFnunXTM8CphxNmBthKnXbWEIbDLyKTkW4RA/jVNDw8QG7sBYjQkTIHgxIl7lCUDr2K9IEe/4ORcjAcMvoPFgAjFjRAocCrz5+HcVgQLbKMJ0/OfWgfQBVTGPCk+OM/hTBYcmypqQAvLy5ljt+XC6YFMDUAZfiMKTAIFPYszpcV9NE+m6eYbtG5zZugAv3O0wByH/r34c2tEoPt3zoOXI3eG8GNfWdq0LlX2rM/P6UYDPxhNCmwTCIhhM7i0gCM0OzuUPhYTNHMQBV3h/F6ChGlXIkoq8Frn/YGJkZorejX1lSRHino+3z4nuESN91Oy/jX5idpAgBwdFv+bt1+9dVVFK/MX9VuzhRNtK3rP2TnX6/khHNE4m0Y6FhL9E9NE0jN49RaHqUtte60loKUS6QI2PjNx9q5mLkNjrK/Z80AWGvDYJC2jYEamErPwfUqAmrrV/HcbldTVUfL11gtQ9j0afo2sgFSO4PE0hIB9Ag8y4aangecdubmD3oynEBEUa/hNPpI2/ccfh9LdRvCOYl7Rv33OgLvf3cgAOlT7tw70BD/7Y64R/XjT9z3+OCoeP9aq8BTG1J7xXSTFfaZIQEAd9Tj8+Herl1QAwh+n30c/G3Wii6AYVtfqREA4M4XGACG7Cb3N4nGOYCrY90BAK1igivstoaq7dV8rn9drG9r9hYYAI3iJua6BgCwwdBMuMDaFM7OfgImG8BLZZi1v30XA0BBKF/PjBQXyZJkEiqbDc70dKbpOaPxWA4nExnuwQAId924/DXtL/HgWATJ16e4B7vIZ8Fi9GpDFBFcZ7B1jfnyYXcbe/vs+V+sc7dZhb5Yb3z7NrkF9gYAsil382Z9FVO3bYHd5ok+7wDANu/Ydgyd4FCHPDtxaog3ifhFJ1IdOu/JuJiYg9lBT6PKKwEA4OhKqXYAAJF7TwtwjQAAAznyCu8EDr9XUlBtAJb964M10JejgzEBAPxHFgH2WEfNcU8Y0O4cmiOj+cP6Vjn6qM6Mvrt6uAvkAKJOMx1ZjXJdz+eM8uM/RPiRo09BH/6ueX256oBGoJPBRepzcMgAbsSc2dCRZW55tGDqWRW9U2c0WN+QQgnmQVgQQgoA7oEoXRKmJHMi9zHFn1jOLwuzqRHv0UDLk40hnGIwGgPAK1tEgSBfWExxXdMj1FBPSv0rRBiChJAzJ8zBqiMO5a3N0Qzq7rvMpRy/sbNvwABIzmsriV+vuwkAiOkT/vybDKi4VmZjzVJWKoFIjFOP3HpUPyXrhDkN0EvzkHPULK8I+bu0zibasTGF7JD4zHT4Ddjy9YcwXbGWZOff3ztGcf16tYNWtI2VuOzahzYDANF9CmBsvQyGPP5yjHkZys0jj/f2eeFDrEiD2AwCu0PtDn1cS/A3OMfnV5eJkhPf06nyYA/ETxEZXxM2XB+rTsX3MVw76NBi8Qi8H+s/cS8XwPN38edyIAXlDd0pdeDAxfgcvPDv/dyw2in/zQDoJuDBAQR/b28jb8suAKDNmdnG9O5yhl4FAKCj2Hk6CuY6aKu7XQYAFNzVtROu7xAiwEEX56ZraNPciytJ8f43BADKYMR6azuwaKO2WF98ipkuqL1WYAG41UP7YfOnHQDA1Btwfy21TeyaboOYhYKxdjW9JtsF8+Lo4JAVjnYNwuUW2QDCtASDdI3XgIfvsym/P1D9CQZUpQYdfEf/9FH5oGq+rjFfHt61et90RH7Zjt9mFfqytcmX531fCQDwJpvrFgDYvfXpNrJMnG3oVh4uggDtBg5ErXIZp/wkasI3OS5c7W3Nxq8qoqRGhjr2EMbKDABcX8XWjK1g0WWco9UHFDjARb2oHYQJx1C57vfkaDLW/H+WrVNjhdczKjqF4ZiHGJ0VuyJ0B4agkKe30WizAQSo03uOUmNLVfu9up6S5o8ov5aXV4VgliejI6s3pdNG6mRPVihTZQ2Xxa0Mm9eQa9HB0ZemcVZYgI1xw4JmXgRhYViwjFA+T6mdxisIAIDmfOo4IWvD8vonloPuY8j73B9LowEpmbR0JmAA9FFGCW2UxeDYJxYdTvn7LFtmucMuJMQIndVhrqbBGgwSRInis+6zfqCd1gCAG0xHahcUDI7NJzcBABSJYpmkYMpV4yXOX3/X9BMUzYVqOMR2SJR+/95Aq9KgVhOQNScDABhFQHW4e1nE+t0UCPNoUQEAmLBfZH74CsG7RgCiIc8/9q+WqdPPmiO/RYpS43nBO2AEOzyTAx3+XimC7MwIT49wKmwL+MP5XQ3kerw2OlBhTcD7R+cZ7+MMADzj5BAR9FxZpTlS3AxA4d7IS46f+nytQtJCsV9axZZKRND7yvsvAg85x38pRyeHLHEYI/h+Ls4BVdo/8Rp8TqQmzLMoo7cTfvqx3n9x3NXjqG3KdzmAuvdt/nRqAGwZfW/qVxWRVdV5B1TcrYupga7Tw/ZhpQtNAdD9drEXAND05sUeF8ZyUzvVGgI2033G576vAEr/A1a/DGzqtzXQGK9ZxzNUBHfzp6v/ITyZ2FDhMg4IMIceILU50bQzpqrncXRwIBOwD3f0gS2UsY5ghIZuc8ZpfZldQ3i+3p/D+hoBDs4ve+tbAKBt9fhB/O0WAPhBtPJn9R63AEDXDty6uzdv3jdDMN/c0FAH3HP7mnM4o/G0/qSIaocQtm6fKX5Hvy86qFxrDBgITmbKi6VRoREGj/g7AABHQ59XEQReNzGYFTyAGjEi/+PBQA7HQ+b9g6II598BAEG5LivBxDrMcCz5XB7rcOdfIQk4mHTgV0LqPhT8fVOe9XryYjqXKer2oqQUnCk+F1S1tSoAxP7wHZi+/Ju1jhtcrBsQaLSJEquWSPadQ+PnDd+iNandYw9ZOxd/qzQNcKF+Vg73Z4oAAOn9li0Lxx//IfdWgRqRAbvfEZ1oOWS7Qv+qxPJsq+A3ACFwEDSXkM6+RfgdBPCfnleegAIDkvgsFb2Txrt1KQ1oo3HUjuO+M8/HY6Nh2nFxjf57BKV7E24EAFwxw8fVWopEVKy3XoiRfkhgom2q2/vIidUAPCJfvhYYN55yYw3uCJNFr2DgRlAgrSc2IjCXeGZy5DUqTmPSy0gmmZBmoKM2gCMA4AyC6LQlB3HvFAAAk5kT4+POy2mm90qjX9MpdGrrzyb4NLKaPRrr59QjJbIevG3jWIEDjjZg2TsKMmYRscFwJBcXV4nlFNvN7+d59U17Gu7tugFr4JK/H9ZEcwy8PfDTo/xd5/s5MfKfxmAPoCBcOHOSrGpKfA9nMPh3EdzWjiiZJVGTAs/d5OzHd91nr8+Q8+4rEfawbT6dAICndlFbJ6f1ZSDA0ryMAZD36GYR3W2eKQYC4vFFSlUHxSEv/WUiol7PNXrSzLBfbB9GDn+IvmegKkf6WVa3ZjclFADjg4No4+vuCwDgwqDRc/wO+qnSBZiCB5MxbZ29AIANjLUk0ryh/Wnl9QAgI4CiQK7v7gTqrY24rtsQja1EFgAAdKYBlM13szm1I/qx1QD9Mhy03frxZWiJL+M73gIAuk/s9vkMaADs8/g4F2r4TVtnbJBNmxgNwFEUcfHF2Ex+iyzlZ7RocHK3dRPgFms55GpYKO3VXXLk6ysNMS/2jiJD5d22+gQAwPE/Qqkc1A9czGUMUADOK+juYCxAAIt+el9mdDuzKaaUtsRHYC4/nH7m75t6P3Lx4LggtniFzQ75/55LbU8D6j98qyEiYJEql61XTW9Qnr0KWHk7MP9AnSA4GLGPy83SAYCmTTAbcQ478DrFWAf9P0dwaWTUwAwZfBr9Hw4GfB43otlP1Fww2CdSlZ32bEBNNJO8zrlGoFQE0aN6bFdE9FzF3wwN728iQ/YdLYtFCWq48RBzF0Hx5TPWbIpt+bMbVodNAECeBZvXFofJwBBpcpDrW24CAGYot230eHe06ohrdFhKR63HOu7NDroxVVKOfQB03LizitVx/VDQwNJY0szUt4nN70ahAzt6gB6jytHK+EAOeSInN0TDOWfiOhMiybENo1Pov9OARR31jtW/dgLTOLL56VOq1p8o1lCbDzXVF2uLR8O8DXTd0/YgOGoX8nHs143tGcdH/B1Of1MU2ecbQICm6/hYiiJ82oeZqYN/lyKO64BTpNDr+mOpNw2ijf73eu+J71OOcTgfKCMY9g/kZIdIZNQgiPPC70GAqoWhUIsQeht0Uf/9+l3OTIf/2KrvgHugSs02n80AgK5ibHsDxp1Rx73Z0vB0R4QWj0X/XUtnQxWdbZ7JiWFpS2qwp4q+X7uoO5dx/y4PApjIPktrfc5boeOaNYjDOMgAAKuU4PxKLFbbE/tvtmma3rkNAND5sy6Cp52h6y3u70Kb/vvV9RX/djCZqIRe1wK2oTPY8xvOdQA97bvVNRQA6DHlUQMo64+xltZQpS7dAgBbzZLXfNCuzs9rfqzby/9AWmBvAKBd5K37HbpERroW0O47tB/hC91O1/kMAAAsdVfz0uxl3LBJTpFR/N0IU2dPN7B4jabrpXMqA3u2yBTblItpOYPc4Gx9UecWz6oRP95juZLJaJgQ4LSNr4nGqeCf7Yupq0A/Yw0CRKLNjGFUGoYKygjKSo4Px4z+o14xNAGGAy88YxccoBigPg+dTwr1QRALTqjI1XSu0f/lIufx26DBxnc9n5EGRxdZEyRNK0AduwRjmGp6jFigvYYDXEzFxJKjgTc0w4Uq+smjtFyE0N99UB6Si5THgjv97DezEFyYLzEoUMZvepUYFbyXOfvu9CNH12WKar2l0rjNMAPHnRkwiEAmGr/RGd25wyteTxHBs3PtPEYQcH4wLJp+Zw5hoUrgA7+K2dQRhmKyl1US/E8+B6LzVDrP6ngOQx3jwggypwRgER08K23HvgqUeoxSjVSZoVrl4sfn8fnszgfiuXMATdZ+Tc5GlwOiEXozOCOAY9dUxkWeeWVTAqDyFJycJuOaATzLAZv6Hb2rivVLO5xtbiwT0tWhhQHwicZ4j6rvBMfg7C0XCSTzdon52XUOd7HOBYpqE8CSniWAR9EBVvDBAEifv6ZS6n0MlXs35lM7h/HnxnOxtiXxNbWqaahbXnZkS7EtrMzipv2rff9sd1622RO7xtc219jnmMxfKvdBf+9tHfVdn6Hr/dv+7uDVrvfWfbS9jGjb/TVyq4w1j/S7pk+PoKlGuAEMsASvgfOZdIBjXIOn+S262qcphSq6JK56X6ytaT4CwBymFBalBKoYLR1r0zByPZOigolVL1GR2HjHDCYkiyMtevXf9P139sC7On6Dxoa3hYJHKT+x8Wpd468G0OP67tVYuOYF8A/NpRH/nsxCal39AE3rXTyGgBIYAF3t0Pr3HdGPve75RTp5v9b/IrXEF/FduvznVwMA7DqGDGFua/iuF9i30z7PAEBy8qo1MLZZHb2KjnzO4W1vxXoTKSJMoPDiQazMm14pb6nJoAhOfQQKXOjPTrOov229OIcIR9qKiwddEABAnj0i11Y9gEY59PlVDJDCf0gDQEUAOP8hoqF1afFRClv+Dw6/0f4h3md39VSASBlRPX//WIkCuyYd1IHn+MXyaPZOPdxzalEET28o37VgAATJXe9jGDCpzdM4sLzaEPH3UkHRYNQ20ioKdPz5n9L8OU5A0TMAIoIzsRNUSTnQJF3h16h/05nmCGvbIt9WI7xqVKj56A6wPz4BA4/yx5/V7zhPDchyAVLDqCZuhqcO7eQO6qYZ0Coix3ugnTL44c5eul4s4+iARnK01QBHCgQ0tfjmAAAgAElEQVQfeQMIUH+fnBtgaHTgDQRqYDS0G+B5YsUlRK/vyJ23r8FIwSjlN9QAyWen6D9PD8BGAHm8bUjxBwOhiirr1YyFY9Fcgnw2l5w+PgTzhiwaff8mAKCmdKd5U1FTNwEAm773d4CIKSLzOuQy9TVVSIhRrzB+Uxt4M9uY1TcPa0DYI1NENkQzIT7a9ukGAKKGQ+ulGv+oAONun1dhutOBbfhsbTfs+vC7vXJ51g0EQzffbs9WJANCQeIU7fc0AIJsmo6nlXgAUsfKI/s5wAS2dAW1+dP8lh6F9rkY1z/xHHpbspKjamtP3Lt9jXUggHdbU/GvnPxifJV/0xXx9QIAYVlYaxyaXfsCADTfqvYPaSV4Q09piulLDvJrGcSWTwuI4Ro6+03BPcf/q5jHn+tr7Nf6n+tX/xI8fNc+eAsARIvrpgPiDTMAdANQlfZNH8+x5GtGQR3+riJ+NPHX/mZGaCWyVQ8ov3WMNJMaZ5uKloFzCr+a9a4Sr4ZFTVUvha82kBvUaUcZPgrtKQBA3QAYzDRgIPin70cXieJFykioHSrd2Ez4KURnU96zO7iMTGYjgO22cgOgduJsYPlmSkdPo9q5DdEWGEQlA8CdVxznjnjTMKWxk/w0/SVpJJgLxWtYOkWO/KuTge8nA+T0myFmAn+pHCEuaPT5OL58vNE4SA6utZ89kxtiV1fXzjGxvEDLF2TkQEXsElyUIgvrqsh1FNWfR993fROrQYBN88PbeNPf6zJocR55HXE/N1LA3XBzgMbBJQU+PMcdY0GfP45JN1TjT79HnH/0/VDGzMbkLgwA5PA3fWLOvzvkVf6IRraX6yJ7epyax+qUZ2e+vlesQOHv66wDPIPnsOMqtfI6AIAuBkDtNBT3D1UAuhz95vVTZ6UDGEmfwtNXrIxc6rsGACA5N+HBfOz6V9HtKN1tXVPaPl0AQK/XacK3Xn+9iFf789R/3eC/b3kRKPjnlJOmk7oi0HsFAAJot+UDl4dtAQB0GnAd9nvX+S5Cl2n/ulciTQ6w2ng0VDDdqvNoRpetDrz37gCSgqc6h+IcKQPy+jcPXMR1UFPI8EBZSA+aMQCYsW4jvUbnV96baW2kSZNBzeYHiI3btM+oe/zaGABl0zSv0x0AYBcDQMHrnKdfr1VafWcDCJB0bHYa/cpsSvDDbtd4rW2/6yN9rs67BQA+V911w4ftWv/3BwAKYa+bPZ06ITc751UfvZcB8FkBAIoIXDmhPYeteffQaLlbkZ3GUm1tRto6G9JcBdXnU2ffQQp3A6CsD6eTOfkwAOZUEc4xx/L5I/24eAdQn3t9mbsDaUCIRiWVAaDpeQo+QK3Xn4+RaEtTcEV7fzU+B+jHENeB8QCEnAI8+u/k3LhTvYQIUplCoc+ZjfMIMLCVYg41dAksAp8MnSoavMkO4MbM5nIjKVKF7Vv2r0dvVMGf0X6wEyiOqMKLEQSKxlbKnw+N7z3E+AfLwOk7UcDP9AxU3E0pym50xTxMdYSFdZQL46/BSfIl4qbOQu1INc2BpvEV50E7QAAAI1chYBtY33oEGHoG+Lhz6GrJ/v4oA1XkxldzrN2pt8oSqf8bgJBWnQMFyrgG+MeMOswB9q9TzGtP3Y4vAS39MgEGThu11SCK4/ntlotZ0v/wcZeNdAUAIIKlGF3O78axWEcW85kACMDHRe4c9IzgTd33nNtBBHBbBkB9nakJ68Xv3amPc71sX18hDHgNe2Ddg/5c+D6BROn3kCfTuMC3f4k1USnM7TTytqu8aQBAWEc8O4lpGNu4b0sBSOvKDm237SldDtimtX3b6+/rAKXxFcT/lGmiQPpkjBQwBQCQ7062WIgZK9a32YhrNUAT/bsCAOq1pQHg1PXTqxhYpRGk8a2QwoeqEGCR6TEJBHToIm5glstftnft7Dc5/77SldK22/dbPHI7I7hhdTcm3ea7do+/qNdiGh82KPFUvn95sCGm/OreuJ0GRdMTOgCwW5v5Wdu13X73+CKffQsAfJ57t8vB73q3vQEALSK1+2eTCMnuV7zZmZ9/AEBVuDdF8CMAsBa9X2puX1pKAwW5ccGunAnd9zMFPef7a9RZRXLcPdXvQCMcGACAew9WWUVYQYCwIJkoWIxG5udSsb4FzRNaxHqmlfnLIoJeKNcirynKrLlzE+QVp7xrjQgQAAhiVdzkQg63R/yUQYEIqAMf/uxqMFAZoGBQGCwSAIDFbJr6L/ZhrRbuzRL7kI4SKYxu5ATqvwEuEO7jRmvRfdxDKw1ILq2YLGH9JQqz0ZlxVf0q4kUH0WMgDgDA8LJcfz5rSg8opSY9MhNzeNu4xJtWmdb5awBd2zFdAEANBuS+t0QXOPAhCqyjXsENtON8oRoA8Xsdrm6cRpXp9Vm3aV5z5iGHFyKIOwIAcP7FACy/szvG8I6RHpGd+Ujn16NVF0tLOKZ3stzakpWhc3X9s5LlfG7sHM3ZVZAtSWBIvzeg/gbu4cYmqnFwHCP9ZdWuAbDJAN4WAKhTCPw99f1XQgDA3q3Izzdq/BK5RBs+Pi8bt1DPEooigCEX15a8vQxwHcG7RzDzKnezPTftNxw/u7uwqkmihdg3zRMHhTY94U1Bxfo6XaB5V8t0BUA6r991gZYH0Ni40v/JJATN33R7sCrB6Uc5XTr/VnY3pvTZ9G+1ANsNVIMSbHFvUotPoKHNsciUYhHCJdYfqyJjlWRSxN/KzXGuROffAQVO4k3zM65XG4A2HtIEa3b1evj7DfqvCdDuyAAoqzCtPZYDG7kcq669uYoOwdcAyheA7xYpvPGW/vxFy+4pxLv76nGDPvpCH3oLAHyeu/czAQDsCgHQANr15FfUa593AMANuITkV1T+VgMCaviMwGYDPjZrU/QzXg/SQV4G3KmBatMZjdAYAEYATjWE4YAi9xfyeyNmgTuMtI686wZnjnN6uHxcGj4GAHhKhEfMWMeZG5hGBCguZ9u2UuAHAsGj5MBUXmjdroWIIa+jBnRpgDoosl7iJjpGGPtDo1ay3YLBwucJa7Nvyk4hT0aNi7hZ2zgI46JOAFw8pcCFxII0YUrViIZVojLHdIlg6uRIJMrIZQOodKb14V2FWS19/S5FZGBsVMUBu0RB62lfLx9ry4m1YfMyU9KHC3DFQZpgeCaqtxmNMDwXVkdb+yOIJYVxlvCV4NTpeyTXfeNqVi/wxXxmukseUU1zvT0CBEEGAFC5FJ8DM9pPfRmMTAU71IpPLAe8f8zVJ+BjbBBbWGP0zV8yzSk6HLFnQnqItf9wqAwAXBfpImSVzJVVAQYAasBzjG+hAbDWyFukAKTnr3UKTPyKCRBYQ+01anMq2vdrf6OTBZHP8uQ0XnSIrEX+I163bwTOXaOdttMbOgBN99hn/yUAsLKqMRteoM1A8nu3V3LfqWXSSW33b3KI6rs1VXCIx+wjAugAfWLJWRodmHkE53s9GQ2UIaYMgMCos4fIaj+7tZNuvSEIUeL/CYTkHu5zMNWc78l8oWkACXSmaQCAu88qP84C0P20BKH5/ik9rn7+bgBAt7N9Ro8v3u1GcHqSinGagOcW5LwdQMoCsomR5yBjCJQkALvaSxng4Bzcvu/X1kBLRd3+Cl0WwO5X+nKeeQsAfJ77/RYA2LP39jFA3LFa2zr2RjW3eykCKI5tB5pcHbXcfLWElfMQj3p3RR180MH46pGCqRuhu+pqKCjm7tEDFQ+yMkKkoePfSxmsIONXCullo0IdtITep43OFy14JeaCeEeaM89HcKca1eLM+SdlHrR1a7vBAkJ45SelA0BMkGWlos6C7sLurC/MiS2NsqwO7uX91MxxB1gBArzZ3cNj3USdceAX8g3YNmSnjifn3HLoNQEhMwC8ZbzCA00eK7WodH7drWNs152X5MCaTYYjSeHnO5qDa3XjXQXYBex0/Gg0m+PHcgtZw9juyL9HVKO3Eq21UAIojSBAQ7qNjrh1AyzZIyG62BzpQ49o7yfjsqE8WRF1Cn+n4UkGgFLT0yyw+2oTlHWQ6+eoKyusmTctSd61iNLNAYAFGThaysrHYGSUqNPtxiF1DFzAkXRbkRm0LbxUpYMl1t+aBuP9Y+Xf7AU53lGTHucwcrdezQRPhRxl0rgZ8R+qcKTR7uH4z2ZTAgH4NKUApDJelQOfmA5hnSjncAYFfXzEn/wd6wraJ4BEXpLQ52GkyEdD3ufgEI5KFUNVwFKfJrJxEtMiPSgH2M4cPJ69pwq3g4r1uN3q33tE/739Yg5xkzHUtpdxZPIZbuDBVC/WZYC9bgBgnwioAvWuEeP7tabWaLUcLVPrFXYc2He9AIL/Icd+qz6vDnIAIPZAwQTwtdTmLwVksZeTZYb1BWVk8xxghDoGDMhiMgulYAR4iqKzFcPGW8yvpu/1uwKo2+XlkwG5BQDQuP/5+rrZiWu15cCg1AzBtH+pMLKtfb7vu+NfzVesHShi5CK4Oie3+KR3ceXo3effPuN/iyf9EhyyVY99Cdrh8/mKXftP11u98RSAJpGx+NBdzmjXC3b9/U0DAHtNPyvP44tgkwPvRnGjcwADcz5PzqeWz8n09xpIqJ0kBSDcfVYDIjr/BACMUkg1YfynNgOZ4cj976/VEXY4QY1bfYa8icctRsXtzKlNm4o6Fu54uKHvqvIOAJBujONmoBDrfdRxVfDC35VfJURAqccELwAM9PsytTzDum0sGMrh545/pAjzOiuRw9GYSvY5UlqOWJRZxLXd8UeOY4pEI4Brd0gbYQAr2P5sc30Cb3uc4kyBSJHlMxgFm/nWcKqsHruWjMpaB67a0O9pGab8yTWU43dq62hf+oeGXKAgexswbaJmYlT3oAFmIEm8uxqA+ZOjfMFoS/gRIkdJAiPpGHj7lm9l54eX5cgDABAc4BgtifdOEZbgbqgDFlW1s1WZZoGP0woIIDvHKl94BLmc49mpr1oj/ROtjBSYZD5zbKtSpsNEKGPIclrQd/DUDjfAMf4sBSKuPa4fgJ95/TFWTABHWXXCAIXY1kmEsteT6XTGfsH1UxlAagJAQFMZABEAyNUCFBCAhsDa3Cxu5mk/5Urscx5lCP2ztobi/SyymI6JjIzaaI/l/XiCVzDII7Z2flRLY0MP2pxsM7vb9k+PoO+zB71JDQBf09J60pDC1m4/eAnQ3R2QLvuky0Drip52Xb8ESzN1u26TOD7T79wfbA/FfEJZ2v5AhoOeVs2B6v8SSXYlqy+usKohup0D6mtaXv9Nh8NXoOS8Gy+lJyzLi4+Cj5rjn9Yhsj9GGvG38ps4Fqwz7pkmHJog7wiqpfmn+71+/D2a3mfzO+48enJ932KO1//gncNN8pOUe23Tc3igou6itL4DxQ3t4rZGSs2JVWy8iTzlCeAhggoB1d5qLSkAgNZX3+KPO7f+Ftf+MhyyVY99oRti1xb4LIy8rjK3XfvHjQCAps2sNrhvMlLqhe0m576yY3ftfVuU9zmd5y7VqYyf2vH2fycn1aN1ujW2NkVXBAILOPP7zPn3n1zrYWAGA309Sqo1d/WTnXF1zFV8T2mEKC0HSqE603TvmOoL9fs2BD5uykUL5X/Y66etuxIMchVbPqEdlCeuIREeIViLtubItD53GaWk7TMaK7UwgAYxYtwmwujOHyLzuvGqcx+jrJuAAW8AjfArjE/hplTSzxx+sxxU6T/49z75TKtBx5ZqHWhEUx2jGSMu+n5o6lxLOUdacmesz4Y8lpvDfVbwL3RuCfawLe15FKDIJe+oAQHNgbASR2E3XjQwKTy6kR18RJNLUCK3q/6WqmhUasu8Rs/+8xuFt/DnSAt0zdBJqRkKBHkOro947Vf9z6s40GG2eZlulUSs3KTzvygUMYKD77gOa2RnsAsChIs5YTtbSbQtk5K2rAQAgK/xsW11LinTA6Uj45qlZR51rsQqJI0LleXz+3oT1zp85w54OQ+yHgE0LvwTo+W6IvnKZI9q//Z1FO+AMpVteeCdDlzSQMlATq1s7VMtjTR7MDIIXJA0jp0NS118Jz1kn93HwKcOJfouA6KxT3/AX+7aCgF2+QE/cXm7XZ9f514+WwHHdT5DAtSwhjPkq29OUb8B/r3gGjTuDwgIsjIM1rfFXEEAT5rjtRU0MQUTGcmIJkgNmvo+5Ouf+rrFjDQNn5WseLDS9i2MkPaai8srAqzwUxVwNf6BXaqJLbZumAfooWrslH6zYQTo+G9x/oM+zo0HkQEAmSPVfIW1uycg0VIM0SGR7eZLswMgQexU9y29D9b6GWyPlgdPon/ZwEpHM/1mr/WjHA83br9XsAbuds941r5u4M6zf/9Hv73CjdJXmpqrzXbYpnmjqOY2x7/qY/YHAPa3Q171O/3grrdFGZ+2h+HW0pCD1mR0NYMA6ji03qMlHYFLzwJR+OwU1AwA38CjUxuN4vyszQAAnFOAAOOhqv573qGmALhxsWOXce21QnA7pF0QpjCjg+ZJQwQJDkx83/g7N1AUHTB18qZrdCF0/uaxz2sAaFPrIHUilVG0cZQAABdzMu9DxRgVxFB7S/tiBYq+O3PmKYaepMGF98wRGI3EpFrKSeRvlz5EBEo1KLRdY4JCNGzVg2V/RWc/SZhVAnWBGRDLGKUofBB9lF5W8Y9vkPERI5Q21DunETxQEMDp7l1zkc5+2PNZZcJO4hva+zmzheBcYgpkyU0fI650j3/DuUd7kmlj7bpcKMNH0yz0QskBXg1kNh9Qx4BLgbE95oiy2e9InYkAgPZDtol7fP4MANRAWBsAgMchQGYAmJ8bQUcHGOs1Mc3DSoV6TZLLIlje93x0ixYS4DKRxrW+32I4W3OmI50O705J6uaKFeAnoF1nAADekA1IAHIvA36LRro95LW1gOsf4Kc75Z7S4HNUgWsFCjjMbK5xz2fnzwgEgIU26g/kAAwAsG1MTFdFgjFGHeyEjo6uCUj/Gyz70iMVXxcu3i+A0Gn/C1Ff3Xs0dLEc5HVdS6Ui6q/pRQghKEXdmDYJANB9QPcyA0pfUyt3AWBdAGG7cWZtlvhW5dEblwUHAOCAh5oMUVDX12zoIDgIrml7yiZ0bYSYPtH0rPX7FXbKFhpeXe23P4X/DS2eqbFuAYDXNPVe+2Xdxtt1BKU1do8nrYMWe1xqp1NvAYCdms1OekUAQGF8bmAD1JExN+pVhW/zp01EyA0Cz1ulcUxHIqcBdDuwPn0Kt9GADUQcZqTojgZKLUxRamRfG4W37fm7NpBa2OdmG7IKCKUcwSpP2A2a+Hzl9XsyTyKFelR9/67n8b+7U1azPNrOR5QGIADJ+gaoMEqcDDBlYGTGhVYJSM6gPnF4PW8LK+1ngAABANAvlyuK/unvylagMNsO4Is1lgEAIQ8xKcBnajZsSwUcvJxezv336LW/Sa0JwOdMEY8Q8zPAIZbxa9oIVkZBZb9YS6XfYAhTxdSj7+tXcEdcx4Yqbec+1VKR+cpexSGrXmjUX/vQAbP4JNHBTmuCMT28Y9mSbFftM/9g7E/nVkrLSmiRXutVDHie0kr4lvR4MwDA+7EKQVkKKjoDneuPgRub1sA4P+p5mFgI9oe1HHl/Xntn32xTC4BBYiVIc1ttXo3cYIjHJiMizAG9bVHPhEMkjx+9AlZugC37AAD1M7VuBtUf6UDtXYf7Jne8PfZVtkAGAHRuZoM0pwIAIARDJ1XjoQ6M9ju1K1fXSvkfDAkAAA4dILXQKgJoqcja+bco8qovfYrg6MhW59/3Fw0qRPvB50Vaf7B84BimFKFiylJQ4WPOEn66B/UHI9X9cI6hs9OcAaAr06ts1uJanfZHi0ZL50N1pABsmtt5lykBALaERfi9VfoQSvUUQtF9O+sJAQyFrsrmzy0A0NWL+469Xd3Prue6/XtXC9wCACK3AEDXKGn7+ysAAOiMedSvwfmvHX88Toy6r5gjunkRatvAMAGgQo1FvtioAwhAEbto3BbPyC3dWki3HI9iksxHh2NpBkZfhib+p7npCjJ0lWnqaH6K+yVqf0MEvx3AyA6vRx/dkPGNr/V89Yg0y39DG3WpOG+MbNqLt/ffSnM0qUlg0V8ot5PmHUQXXeQtsU0C9U5zMZL1qGJs6nBHgaaF52AG5z/nWO6+iblD7MYLHSMCMarajPfn+Ewq9MaMd0c6MhBceT/m6duj+RvX7QknmHOqYaDlaHyec0XObhQx1FEQrpKZAzqmTOzQ+9WPDMKJ7kZ7qa2kGWGGtfMjMu0Vfa4MBo1w2/+F909MABh+FvnxCDurGCxNRdtTUHw2u/Psshghcs4+YcepgN8mAKBcq5pn8pIMlJiWEPQ4LAWgXgOLaCMrA2TND6fCpmPS6pR1NPy5EqgRHq0YB2FZjd9Hw3xT1YpyJOgNaoOezbeXBN3NFLjrHuD6v2cawT7b5+25+7WAp5D58h0jUj50Mdd1HcFYUTFbP0+j51MZjwYyHo4EgpRw/qHLgVkFJoD62yYBS1+/THtaLUBDr1fPvB9GiqunBflbY+9Gihmj/WQm2NpuWgBcQamxYoC0Tly1Msg8MlbT5xQAMNikdRB07awQSdVsMQd5jVUQWHBcZyy4QbAlVVMACHQLAOw3C28BgP3a782e3aXB0vV0exYBLdiUXfd6HX+/BQD2adVXBADUQkrRSdnkQPoxq6XKwO36gSOectBNcCqyACICvA5GRACAZngS5XOBPtILKSikyv9ObdbNW3O42z5tEXCcOQ85j9Ex8Gt2AQCuXB/PjffsdODpmWaDpwmwaXs/FylLTkzFQmiPoAIAQClHrYmOfGjVcIBjCMMsgDIxp9wMJuYgFzmAVlTSZAVc6I+vaBiB0zRTG3WkAHQxSJLicKGuj7uF2sSkfnrkXMecOrxeeSC3cGFwmtNaj7A8v3KEalO0RVMU7MN8/JAqQoNUne4EBYULeX6psy5ceNExFzjODnKobWtghJfcigPHBZPjjrXqyXyu9SwSc8RYG7wWRLTm8wSeuHiWR4BQwUH5I1nDAmiSnqs/Y4Sc3/vf0wRbZ710Rc3ia0HZP4FAlY6GRxQ3AQDoa5QpbMqj82i/i+gpiORIa3iCKnIfI/V+VFOlBu9m0JnXxle4/KbVzZ21fXMA9zFgbgGAXXfNz8Z5bQBAHRQgSwz7uzEAAPxjbx72FzIeIkVPAQCKumFPMc0YByM1BcCYV/Y7vmCBDmcA2VzKq2EJ1nL94V7imjeegx40dAim96U38HWJK2OuTW8rbWYG7euAtfdl11rWxfBru3p27pvfocv5J/cKVVJC4MP3Sf8O67daZk2iuV5lafNT3jIAuub6vuOvq5e77n/7931bYNceiEGrXZ/B7YBdz9/3vFsAYJ8WfAUAgCLz+SHqDafLAa0k2NfepmsDwwkJEQ6RQ3comii45TVNlI27jL6IyoqpeBlF/rz8H504GCFGHzdkv41C3g4ArCyHML/2TTfkuo5224aXHAIzdJhCCRHFhuh/Amg6KIJN/bNNn/mujhxN1mkOAIADLdj2GWF1oThPF7GfzLekyJ9+siOYKfeaQxhz83OURs9ad4DiIOxieMQcqMS6SPMhO/qls78Wjy3Gfe3obQYAfMxmFk49gVLf6mpvb6xH4T4AW7QVPBPCKmG4BoPRK5IGg1eRMCor8a9G9ogCZGVKQ+4pfYK+LIOIYWJJJHV4KOF75D9EgULESCsYWHsWAoH6Hcs4RtaPoxgOWFhOcWy36LB3zcc4/5qOTSJiFTvKAaD+ECoY+RX8e38elguz6Fjn3K5p+qFCQw0CeNRV+yiAINaUGaCq5kddpWIPCvEm0GptE9jwBc6H09f26eq/be91e9yrbwH0Xwwe+DywGLClelkFGIbXl6bajnK8AIxFRoOlDHui6v8Aj6kLoeuhjWx1H8359/z/vBLmFLoE7zuDyzVaLHWLgq3UPTaxWzwSymgaAOn7ie5F9i8bnzqfgsvsa/Gu1vuW3dG1F+8zP1L4pA1BbHlOrjtIo7TzCXI6uG/tg/XbU7fYrpYemC7bkX90CwB0DZRbAKCrhb7If99n/qd17jWvYW3tfwsA7DM6XzEAcFNnEINvEwXVX6trgIKGd5NP+YxeR93F/LglqTNkav8uAoiItIq9LSWzFjIf4CbPkN4N4AJEhBrCYF0bN6/BGtjrsy+e21RGMTk4K6NJhoev79v1HPH60XHaBkBgKoXld6pug4NJiHYujJ6tD0fgxXLAPYqt1ECl2udRYHRLi5giQkvDLkV38suq4dbec20MAI9KNF2iuG4oD1XezVSQw5e1A+jd23QPH6f1G/iI4IhFRMzyuVOUPUXrs7OPa9RVFjRvX+cC/24eW/ahHSqzrcCdR3sgnU21SnP8N6J4KHOHSBz0GRbMo0Wb8yfGxwAUT5tnRdnEIBzmIIYzEOz+TdHpprJvbPNkkJd0/i4GiJf5QtvWAqT4bjab8WnqecR7enpCaLdivQslPOP3sR/Zv3H+ll2RcuRrZ9vPoYK595exUuo+Kx2z4Nw0pAXssg7ues4tALBry302zmsGAHx90NUDCzRTAPCTmjFI++uRLYZSfwAAUI4X18JeAkCIx9NJN80S3UHKaiDGvFuoR2kNopF614zRiiK2x3gUn+J+rvmiAn/4T+d3XqX5FisFKnT/iuteud68zt7o2r+77Ku2Z9P9pzn9rEsXxPdOaiWE9ceF/ry9EmRc7S1cU/nfzQDA2B4cfx37f1f77a/f8Aa9J5sX+42/N/38+z39l/3sfea/mRrNC8APqGFvAYB9GnpPACA7BfoQXc7jGhpri2/bErKtA9ZkYHc3DYz2kTnSZnCYu6EbjNIJEyXdDQnLRdSyPlpvftOnfQNxBfZcru+m77GCiFkoLRf7AdeqtRGKv8PB6tgEuhaIYkNNFPD1SEdT+7gD67niXFCWC9ZGX0DdfKVl4NSAMgDA1fSsDFAfddITVT7XFWY0gRFuvKHT8fNzeXqAjdyd+qr2udMAACAASURBVA/37cqBZoQ1RH+0PXP8KTZ/ckKDQeQieU25WgTQwvX8JdzZo0lq+fcU47NSmXRWQVNlNEtTcFKerQX0vXZ2Lu+nbjg5s+HTMwddXX37eM6mRWz86zVAYNWXOVQoRWmgWp1Bo0CpmzG/jNLvP12zQtsfEaIwf/iIJhbYVMavStlJ/VPpDriT3QUA9FBlI0QAI5jA/jEHYNO8ni2pAlJsorWzr+PfxoylNuj6hFzi3B+x3/33pJ6+aa2PdbLNSUlRuNCfadQGQ5wUbj5c90q7af7vdmY+65YBsG8Lvrnz1YFTCDuDTHEfFjLAWEkELDwT9oPYH/aF0bAnox4A+blA7HRAFsCA6WOsFoC55fTyABJjvYDuH+7E5acAAOD0q6YQ9FOh6K8Acwn2K3gHgE81RLi2DjyVLjv4DjjmdV8nS5zPr7MHuhzYrv297dnaHGjvz03LgwIALo6o7ZHF/UL7geZhbDVvt/jM6PO29WfN5qxSpm4BgB0X7zQwbgGA1zl/X/e1u+ybzvt7Pmjnga/ngN6/8+M/u9cIjgvV63nEz/BVtwAAujYQj5jv+pbrAjzbX8lR5N0HgIrIGAdW69Hr9mzRTnqklgpggkKW+0/jpQcN+5stgGV7mlO1owWtEZSmmOb2bQiV5LYdtKsOetcCEjfgZIzFVI3wqLGE3PozudOcI55RXdmNOG3fHNFhLibvF/M0Exu+Mf86tl5MYWl6/qRe3dDk+d31eWKUqGnUFACADWovk+fnFywLjhuMwOwcqsNn9/MydaFFbHjr88S2N0sNWFJiv8A1NQczRf+TYKQm9WuRgczASIKW5vyj/TSqBoNa/3MnGZH/xVxHsRuEsZfRv1T+N6qoimrlkn1G1RFyBZICl4MZFsmP/dK43pWrR20wuohoEXUPOau9IRgM6w66v2PNhIkAAd6NFQp2SYT3d+HN9SWd6RHTPiIAUNNd+CxBJNEHhbdIdsqyg2bDJI0fF2XbtOK0ORjs+f+/vWvbblzHsXacVHfPt8zbfEj//3/MS1fFSS9cNrgJUYIsJbGTUs46KylbpEiQBIGNG+eoWM+2uvff2Ox4/EEooADk1ZL0IhcFko1qXpinp9P1j5T5M+Vfkvq9SKiYAACicJ/F9v7qXkoAE1ppXtn7Br42HgXAFgr8qwPF4n0EAFL4jISOae9XaWHx/Lb32ZvMeFfjpO0uJQicQiSX79oHWZbVw9CbVnIokFLN3DTKlcKzCJ5WARCfT7+pyk1+sd7agxwl/FzFOtcCAHPGqxog2S59OtdeTe/PefC7j/9zqPJdet2dg2fnRO+tPx8AwJ4F/CAAYOsQzEo1cmJf12MAALfp4K1zqUMrWWQ9u7wJH64Aefk5AwPgqt3KBEHIzmX8qpFPXdBuhRDoDeJiWLjALY/HMyIv3KKVgF4BAPz+0WXK8AULTdauWXZNhLPPoPBoduUI2uhnKuAMhDZOMqQ9eIwnWixdgUseGSJaCn1CYZrEE/Tu2ToHnyTmCgs8xqLvo3OJvckKaAMBjB4tOZ+VVbL3NBCA8aUGjdgbw0Ltk+iz/XON6njA6K8utOfTk3gAuKAt/cGCD5q0ZHZeetGzONtSqkOv/m4hGr2gDfqan4J7coRgr0ksmu+BK8McVtSFGA34HXIgYF/k/cox/J2g667C4gGA3AVYI/YqwN/cP86B0kb1h0IIS193a5jm1OXz4AAhAgpiLKz859h+P3AZDPAT6KvhLsAbZUgDUbfz/+Q4sczqjm8fkwIeogQmZh5HxtPkaIgVXy3/kohXAACJ/T+jYoyEkIlnGPhsC6nCGRMAO7LwS6lQLSNnP+J7oy7+WsZPwEmL8bfNLUDjkwKcsP5HBv+gJMBmnMi/EACgMMRgAxxW5F5yuBvAewA+KgAztzONQSzu25J1pjt5Kn/5cqf3ZOB2fhAbmV+3h+55NL/7+O9Ju/u/m3NQ3TyaFfpf1ecBAFQUeuTvV2yANR4AW6f4EACAJxGD8g+PBrOjtiRpTbBme8Lt3q/dBSQKfCQrup2KXEf59taCvbyfXkX8Wbhjq/WvAICl9rBWj1/vdC4EAHOgJuggLnxXJEkAaBZ8o5Yq113+gCkVWYHDtwxkqJVj+OMXq7ucw/rP1nrZPWIFRvgoFCKVP5GoEYBACq9oABTEUxsHPg+6Z5d3GmsnX70jfALW7CYYzM5QDWCXEOCQsM5cOe1siAeDWeG8Xja5spv/ioj3AFGyJ4Gn8aKkgOgXJQM9OmAsTpELvi34NFxNAIAMTI28VkZAkFLek1ihDQCV7AHAgm/sIwxoJMX6WLPAGhOF1X+ynv1qSY4A/ISaAg+GFKLRxmVoWxYN+bJ3DGh3CMABAGzh3D+njZwT5H+xM2KhXsg9IpxBYv4l3l8Sxr6I8i9x/uqAJLuQywibQm5nxniH8m8PhdOYfg0zck8k4UnOWzRsyO8S9QDQUBtLUGeeR3P5fiiPS5xjOnPdIWoAwU9YQWX/7gGRZQgYZ3An4Puc8R8Veib0cP5TyR8HALB3Jx0AwF4K3rP9AQAcIQDb99+dAQBVdEaS5toZZffVte38OVXy1boPJcCKDMMKK8qUZKe3cdoPAwXt8/VMNAMAmon/xnGHQA8lYf3ruzfJpbwXAKhc5Lr5DrLFq8KqiZjGRBj2D2O0rz/Hx4eS35kVWkwhFLGgYQEwjEbVXPX7Qbe5mqAn38KCD28GJNSzTWULyMp+s+67BV8eoTH2STPNcsVTyApjThNpoFubVbO/ZBClCdA6VM62HgkVz6ffkqsBFnl3p7VSTkYBAADIsG3zBljxpG63nuY5BsVhBFYGyqoJwMKuDzrwgvmH9V2thrbe8n8OYZlus35v5P0x5wFjFiwBNVB6Mo3Ps4WPgANMVPeR6irY0PYNj9HOxzyPmA0A8k6aCzT4V88s5hD8JZaC7zD0rfzLlnGANNzAD/e8+4bXHI9+EgXk/KL0qwKib9eItpf8Ji/PF7X4S6b/X2791yz/EUdvXmxxzlAVxH9rFnnPF2MAgCQZRZ4RO8MRHuanD8CBgb8AAJppgPd/8z5gAq05PZ9E0C/s1gDkPotQ8BvkWPAcM5rcD/JaypA7pFYBAMS5L2SfIwSg2hAbhcfo9uDAFYX3fF/J10shqNV7WfSonp37fk5+2Nrfre2OEIBbKZbuqer4VghsTmB1y3BM7t3uArqXdem7Jwi9ev+FK7UoEKQa+fQgsFtW4qWf6gKay6K7lo4VAr44NkmGNMnS3reo1r8aZ26fFVzIAnNr2XsYYCUCjnHvBVfiIhbbvlfle7BAnQV/AwCAOVs1AlfOoMup36rNRi0kXj3CR9RcntmE6tOJZIiu9MvHquASkbPCJwry7BQ8CzW3z/tFQxA6YYtrK8PqhdKJKcni6XT6z1UgpJ6LQDmGYC2LBKUeWZthYbu+vvrsuA+L2+1LPvUKNvaRZNkP5R/AhCv/IwAg79cG6Nk3+byqCzHF/Hfs0wEASRoWe8KT9AGAqM6HJyDpHmOQpnfpn3oxhCdIehEuZljcIIDjsZjnYPMs3QnddzvAyzgfm+HPmrLHE49PgZZjQ0+fZ+43ryZJr/mvX79Ol/PJPAAECNDM7ZaaX7mE5HhxXhGeRr75pZfff14VcIQl35sqYZAIVtuHZ5ID/sxLgptPuEcqIquwxITo++WUR11HuysiNMsPtWXytwvwz+trrI+uMAGT9siyBDonf/S3xTx9KvkLSQDn5JRKAbvdBzSPtZLAP3vt9+7Oe4//s+lz3/6r/SfJTPf8VEkwq74PAKCi0CN/v0KAqxTATQmsiCaWBHDnLt5IYxO0c5x2UzRk7hxfba8hYV+skigXODOGpQvImlRXYDG5FWs414NaRgoAoMoBUDGo2QvcLS+m4EM9no607z/tFU0mhOhwXx12eVfLUOtz7y6bCAmahd1qTsuPKWNcdu+kHiSmRrfkVHhWxKTr+2tYs/VziuGX3jQJIN3Rkzmoiyt20lT+zGU2M+ClCrCSFbS1RHtIdmWJsawUlrnPeiy//BYA5GJWcNvJfEKsP6vC0JIu4il42UzrMNpkja/AG8f+hrLe9oR571i+h/TjiaaW96/tj7yH+d+ag4AABX5L9gDQ9eOyXx5isnyCbW5Bv3SetYyYTw70jT3AuSJICTL6WTO4CIaSlECO0fkEAJH32ujz6kwt3h87eFfBFY+vvwkFGABo+UfeRa9XhV8AAEm1q67/kghQuIqAon4mz//4pUEASDD6ilh+B2ffBHycuPD7fRPVWRrnGnnszO9xC2xyX6mB6s/laferio+3pFYFyfi7g7b47fz3qlVOHOaE8u8TkRtx5MHE9F4CAMDzc6HZjkcfOQCKbXMAAI93rtqIKvka1Uy2zEHO2QEAsOS6hYrfuc0KAezzAQDOovu1xNTr2RV4tRZT3LVZFTEeF9BTHLbmCNCkRbNpbCbKBdPToAcXUL526v3bKin+g8Y2YWYResEAQNNmp1eThwuQthRCIycTg3U9iWShwBAqUDHYzqU+hTDo6ukZsjFr3Cr9bQqsZ6UPMYjcniUHw7uVscNPttB3HiLkLmFQg2bHmgAA+h15IUTnE4I2DwmU3TORFrWvJQmW5IiwWNj435NlaXcvVgYPQmD7bXv74kk2kaSft5I8IfG9bfu58q8+7y42ShUAnYucVc3IZf+WJIRvp9PL8z8siaBBBNo91szQ6T68pCcBZjt/4aIvlBZslkKLLb7Cuuj8A94Icx4AUxDJgQ4lnI2DFX2Jd+5oNgCDwkOBE27Bsx5utxQuwzTQ8fq7O8E7fYZn8vgq1nAAABWFju+NAs36Lwn/Xp4l2//T6dfz0+ni5U4vb5aPX7OGuKL5x0vJKTCpsf3yW0BKuO47mBmx6saXwKemdeSpygzOtI8va/gIAGI138DYcKmiosIdzEeLvlcBu+P+Ud7neVr8vkESWKWvhBhSln+z9TQuowAAkEmaBotdswBlgMSN748ocXgAVPtj7/77IuGxmsYP/b6STw8A4G/PAbDz/FbHtwIA9uHauIyrUXzO6dbIYnWx7hUHsbrZvJvVkV3XcYcZgtba33oBRXbhzR4Q0/jlIaUWyDv1AO7VsakF/oa1CIi+bVLuT//ukuiR1pJiAJsC4qsVw+zBl4iZlnJ27kKv+iTAm274Y/p1ihDF6EvTZqG3jlCGMdzQoXP6/nm7wsXd4R4Q3EGKd81ib0ruxBdEyWOjyUsYFSsHZZLY6MEeAAQzBBW0JrZXRVALv2fJjuzXsJKJJd9L8FmSrCerpf1kmflB66b4WvysutBbou6JJV3aPIupLwZG8RRhFXcF2atyIG+H5uoQ4fNNLPStxKPSylCXEDY5QVUGACTLeOZhnFgHIQCRzIqSGGruAy0FaogJ9gCUCwYV+z2Ff5n3yBACdFJkD4bJPuCEfq4UcakzGRNkbIAkTINRjoEMCLDyz3sxfz7iDNX9cR/OfwMPOx5doMCYN6FBJZro/ennGsn/1PX/8nT69XJRAOBZwvHkLHgolJwX5AAQfvT/v/+jfMiPoHu+QDG18oLmFOZAgPMz47fqo2T8NS5CMwrgntIEhcGg+hnpuaX73wDHdkIawG/jcyljQM+KUuMl6G/q+WWa9B7sZ9n7sM2n9Z0p8Noc+PwesfsEGEjnYehgLPrQJMaDl1QAQIxGK9E0ymYKqARXeABE6eEkCAWInNpPqbxt7Vo/9+aA3338P5tBLyXZNra2b//sDUEe8YivXJHzv3cCAJt1r6+c5dy7PsCCv3ca+7YfEuvsHcW29npBUIw1lH5NSuQKHK7tXAUAF0u20G0bybZWKsBQCEM+jKF/j7qH9K4u+BzAzgKMu26HezgEGdRYlyRvZJX1C5cvXhOgXMCiu0ZprTkIzEWws7QPxsuW8WbxbO7v0QRp4t23Ap9L/5whH4p8jgEPMMgFi5eXF3NFh/hGyqqRcCxEtbWYv2DV1i4hAB0ARScq0z3cLG1WlkDTnzcip3AK0AdCsLuEU+5ssdCo1YZKI5oiKwjK+fSqAIYp07ZGTdmWNuoirws+CuQ5K6CgY/X2/Fs+Rww/P2PAm4vLbqHmdYrv3iUjuOToIBEdCjEAJAcosA9UCe6Euias8rbD+kXW6nYsfGf4WeA9zS/xldD9T7TJSrN4QCAMaXSZigeGbrN8JhZK+KVhhDA+5DICXIzOm3822t38vJyjvXfANu53tLo/BZBDZ34HQBmceL5o8t13VewFQhM5VmL9w/p/sfzy/bE7q4X/9fp2ul69pB+xwH7fs3qceao/uVL3sdZzDy910tNl+uS+k2PcuGVgGd73RY7NZ/GeQogTiA1ejwopyIfg4VKWSFFAayml2Ic55D0Zc/apMg3mEkCvpUp3xw6WIeQO3kfpnqoAyvufsX0jqCzIVe976VO9f2//1fir76v3V+Ov+q/ar2RB86/ZkUM3yyLVXIbfrz2smzqvG53//b//t5uG9Wse9Ik7AwDYQFv3ABj4vRbQAIAmAJtyYsrKEACgjG92sOW57SEMoNtW+skN7BF43QblS5dp29GZAAARvlo2UVfy0KPEV/tCBbLvJd6sekKv+KHsWMzNFbhJNnq1ngoAIEmC+h2AizvowrHOpLxJKxSBivelzcS0NXdnU1jg+sx14Bschbh+yyLvNtQI2DDSuII6U0MxK3OqeCY2otauc+9BolBDWHVd2WYVKxBfi38PMVkvgqbo6/vOFrdvSZqcVlD2UZYP5a3I6sWW7NfX10mSPZ09Pb/EHbMFO1+IrOiP+hlZYji84VmyUIOwHnfKisCkPFV6ht85OjdszeoUDN9YYUFKHdkpMpCGz3nO58AK9EiAtyoIfD7biyKr9kYGEsDERgYsr+UUqQ96Sx7D+iQKQIEbQUDYUksAgFjyxYNOXPovZ4v7F0BMQAD5H6yu5R85qXu/uJ1fPbGoAIMbt+8nUeXWbsEpbm1nnkNCP44dmtz3MwqC3Qrn00VTwLgXF/LJuNeQeE9oCJgMzfmmlXi1/y2x4iD/yu1T2dwi8O8FAGAkR4R4M3WB3DyWR2xYKaDVmCsFuWpfvX9v/9X7q++r91fjr/qv2mc5serv+L6nwAEAFDui2uB7NtRPAACy5ZIBADPOmQBurrLNRfkhAAB1QTRBoFNOXGGYKDcDRUFcGKFg2PPNIVmFhMjyaxnpRVmHtVhoIBZY/uGyXp3io/Sj+OYEAOShNRfNXrxk1NIU3DfJvBaJ8ni/m3spyUcAI8jdE2UeXcYxa7+S02hqQujYmVPbzEifw7rI6bBJ11LLGuuH/IWq2HlkgybJEiu7l6y0NTFqifJvAJRZ9i3DtSv8DqtoDKYDAL3gZrDL+fnZXWQ5E7b1L+8RAAB/Zxf3Nbwj85/qQox9TB4A+T0MAPD+0/m1hZw67i4o/7HiSWDmPkdLPccD4/Mux4Hvf+9I1z9Z0PP49cwtCPEz+NOapbF1LbSnpftDx/+9ta/VdDoenFKgAQD9dwFkUYLNkQeAAACq/FsqE/MC0Ao8dk7k3xZ640n+XPm3pH4XfeAAAAwAGPEB8JJ8RBteej6dvQyr8nYPJ+N2UkYxK/8ty79CCHcFYA4AYJkzrb1v53rZqz9U79/b/16+XL2/Gn/1/qr9AQBUFFz+/gAACvpVG3wf+WsBsuq/EmCrA1T1Xwmw3xsAsBCAyU9WYlwpmj4Z6dtaxLVb90MRI7u3uoqr65/H+anlxmyAoDMs6/pveWFy5Ya0oN+7BwBHR3brzTHwiIXnSahCZxYKKPuspMoccohGB1D4GDDXBhaQy79NYpKoLtrcAgAklEP+OSlDZ2pZl1ivZbmfIjgCAljUQw/MWDImJPMz639bU5T1k7B+AxdUAR4o3XPnD59XVSI4hg1rw2eSQwQwhvCA8BCDuTOuAJTkJojEgM0ZAIo7hNrom+mQ3VcWHH21fRoIA1xM2ww6cTNeQT03yHc4OKO28zy79ogIO9z/eP8uORBU98cBAFQ30M/+vgJA5zx81Mvu3TL9i/UfaTtM+W8JP5U/uCeT6apWpcTCkrTm6l0V0P2ru88DACEAzJu6v9PhnvAwIW+Ed5mnkYHJrUSw/C2eSAgVA09V48B7VQh5P4WWetgLAFSjq/hf1f7e3++Vnz97/I9O38+m3wEA7NthBwBQ0O8rDthGD9RVF/feA3gLAGDPWlwzQgAe2wMAAEy71jNDQQyzKjC+UEmHbpbSsDz7g7Cwq1t6ViDtA3VDdAWSFTyAAmrBprr2oXggSd6pJWFjxcn1oS55H/sCAEBwlKG5WwMogJWcXPzmrLX9EWrzss8bGKBjWmnxHHoADA6KuehTDgRkfTdXFPMECCwF7pdBxdP71WIxdaTuAQDhzSw1khDPhbSgjZvbvHxWvyZ9jHwuawcvArSpAICsADBQJH3k+XP/6gVCwukcqwNZhQzZIVjaZyt+5inNIjbPTIc8bhCCNRGwsf+Qk4BfIQAX7aloS4p95YGw5/oEALHUR8U/156HPeM82j42BfLZ6BTQGU8eeL6I/Rj5Oi1HnCv/zhdRJtAeQiK/VlZUz/djk6eS0CJvy63TMJjYYEL8TICAOe8hFXUQwtjeDJBfFH7hPU+Xi/JUU/6Ju2qYpIcH3nEBDgBgedfslZ9v3ZO3Pv8V+smtY+qu6DIJ5J7e/eRuVaD2vfpHtD4AgOp6+eYxTnsZWCnAJhfcHALwplnCHzUEYKqQZndhzmiuSmLaL3A7h5sfkrzhMXEBNBoal4q/PXuzaKhcRcE8AJqqHpbilCrMnlO7dYun53jppLhz7D7GZsN6s7wNPjFebwFx3q4tSZKOf/G8gDqcF6JvsFbhGWWez+CMim8eg9/eQtnrxXUfgrAq8+7mL1YxZL7XJHECFEjvlvQPSqP8Hd4DHlAbCrUDDa+vfzrvDd0jyEHw/n56fn5uMZ9ISHfDpShJFLm/iYKv1QWmizI696OznJUNVqKHQnHKIQFwJYYwUOqXgCP2KEFfk/cOhHBbLZSRHMzfP1I6fIClf7TtNaN6ClHIzy0KaKp73FH6/xEizM+ehIJ4DHD6dMHPJQQKYVYBtgIUBS8SZVNATHVRNzDa/h9UTvl25NznAZBv9OkdM8NbAjW19+PeQLUTqwbzfro8P2sHUP1hUAi+0OMPX079AwBYJvle+fmzF/QAAEqh9LOX4Fv3fwAAxfI9+gGrdt9eBvbTAQClH5kwswUALsSZziYoWFZlVvo7BY0axSscDDAFXt79ag7r2fI+cCtnC38AAJ7ECP1BQUXGfgYQJu/QDgmAGOgiauiAFcppxRZj8yRgIua/e8plAGCYQ30hZpuVOQMAJAd2S/aX6a9urz5+zr2ANZNEgPhRZd+TWDYoo3kQTBRToY0DXGxp5zFolv9Bwj88v1SmRt4nAIJSFJmm6bd+odUG+ioQTHE+/3yWYflriSltxjFvzwfAbUbOwrxlRiDASPnnzzJ/YQAOwnjIyAR0AADQ8oEDJrhWrZ5s3Yqh0vdQzJZAsQMAuIGgx6NTCmQPJ38C/P35YnH8dngNDDaVNO1K26wRHgVgoTv035L+HwcAML/peP3MAZfn5f4HhhcJ/vjeR1u/3wEUKOtWbPKT0MmVa3kAAMuE2is/r1yGzY/dWz+5N30yYLeZkH9pwwMAKBb+3gds776sFIyq/yUXZQgafD9+Nw8AVnry382q31OpCQpS5o0BgJbhV/uSGOuLJfnrFRKjmLr/axK7FmEeSnrSYBpg4JZPWPjfLQQACqX8Vquk/FYLOCVhdEtSAwKkqRcicsttZugXsRzBO8DJAFAAIMgUAGj0mlwQXJHANNehC+pIgcshGGL9l2zWAgCY66XHXnZ5FvrChBzLby6cvovhKs/l9p4seZYq3xTbGXMSCxq52YOurKyrok1WXl0XSbrov6vzmb/P/EiSFFosb4pFJS8ErEYGAORzKSIprql8htnrpQMAkrWaw2NsP/sPqmK6IhIyMB2EJhf30rUq+/5R93dS/mOHzQAAFV8LmqyoBLPUV+fBMHiwvD8OD4C1S/XXPad81vd33kf27/fTy7MnMXU+BTA5A5LIPYNkqOBBUsb3e8cAbAcACO60vTWT+2d6f9vjQss/12vE/OtnDsaC/poEEB4c7kXG90NXheUOO3wvAFApgFWI2x2mfNMrq/lVne1tX90f1ffV+PZ+X82v+r56fzW/AwCoKLj8/QEA7KNf2XrVBl7opTpAS9ancnA7H2AAoCmgrUScJhhy64RZ2loVANy4XlRudiRzFky/r6Mc3VwHOYlafm6Uni4uRcSRZ+srEsapgj2NIAxlfeC6iXmbBUb+v2rJJvzofBHzr4kATRUO+tJ30v5Z0j6TBwH6QV4B0El/T7RqAQ401Z290xvznuJ+oi/ymJCyUkPLsD8DAMSW3xOyhdLTyu41UMLAC4VVIDCRBTyXUfp9lSAIG3FYV8KqD9dMm5iTtk+4qM8S/W2j2vP+WxRkUXZlXFrWEHHxnoUbmf4x16uHfYj1nssASp+ctC+DA6M9zO9i8ABCpMA3VWDG3NmQ+QkAIOUkt/IR2gpOZAeonIzdWVihbGcAAK6zo5AQ7OmlsS/xT2mXk1zewhKV8mtdDW7p+C96trrfHp0U1f1ejf8qHkSkNDrjUWal+0sASdpjDPDa9WAKZs8D5jYlnxS/V+5sga7oU3+/zP/m1if23bm/vfTe4bDPSf4YS+SrvFxyxqD03+B+k3dIDoBZ5uo5TO4JwIC/jkIAY/9hEVbw73q9jicOCnwcBQ4AYB8tDwBgH/3K1pWAUG3gRQHpzgz5OwAAS/SDCNSBAMnSqO3J+muKZMviLyn82k8TvNjCOaegqO36/e30pDWbXYlNCj8sjNhH8m882yXwY6GFsv9jbCNFxdRsBwAQU5129AhIAFggSpkokNMf2xmqzJGy7zphPC7fi4CEHkZr9UfK6HlcPizO5iDUcwAACk9JREFUyLIs7v9CfwUAnMgo4xdCcdDVhGScN6WnDrAfPVR/k6lN6UdiJ/FW6JL6vb2d/vXrlyr5Cug4MCAAgPzA/Z+tcR8BAIQ8JuW9wum3ZEWTB2z9rDTlCPxZ3ePAQwR7JIAdX/wKaMghAF0W/4EXwNos+sP3vlvd9D0CeDWf1TT8Sx/82wEAixS3n8bXTbtkAID5f5MpmvcY7rK2jfLOZEaXAL+qlNBD783tAKiypAFP6cLMAP6nMCxpq8n9qiSKESI3IOKDAQBZVj0AgIfe+MfgIL4dl/DmvXAAAJtJt67hAQAYWm6G1Y/3AIi+Z5Zjif6q/qI00tBCbRbbcEmGWzUptmdJwhYRl64+6nMDkczdNkOpRwiA1m/uywGZpceqKTB/6xV58rDISf+43SxQhHG2sXa8dC6hmytzCowM9Cctb+SjFhd6+2nKd7OyeGZqxOh74iRYt6WVAAA9kNBKu0mfT5dnK23lFG8e1e5FoCABgAhSc+F1EVkcsYFYm323Mn8qBJqojv2kn13fTv/zz3+erq/XWQAAWbjRbi8AADDBxuQWqI32ewYA+BxVe2CO89kZ71UQ9gCIRVrooFdTfN0WkgDOKZAYSwdApPcygLmOmx9PfTQF/noAgBi6eYU5tyTeqxn/xfuI7wjlWxZCpsdOG6L8aR/2hLwArSKLhC61ldzu//PRu2FLf8sAQN5fWR7oAEfc7w44y2gEzAVoPL2HDD4HKRno7e6JOSHlgQCAiacfyQ9xH9zZ4LRldxxtfjYFcDZ/9iw/b3YHAPB5tF3Vc846v6oRhIQ7u6A+ggfA3N0KOi4BAGrZ9fjpzqrvNXylDyhsTWnNWgRdnV08rwlovSIiCqWULrMrVcQ0cf8X/VVckTuvAbc2i5KpAh4l4uvDIlxgTNUqwpo049pvrWDv7sEKVuRG4Cq+hwdAb0Q3YRUKv9U8FonKrPR93Pj59EeUZ2Ted88KBgDCBRx7nuYpij+vrwloPfSiVQIg2AUWkRLnhc6fASpLnGXtueC8hzO8vZ+eBSDwfnksCuA8PZ3+/LEqAR8JAGAHyrB2eQDIrJ6mIRxLAt9kPyTrf+ZfbNXs94nvwBQDP3rGD4uFhaQX5DwEwQ+QhwDJNdt27wG1Iov/Lfz41mdn53prR9/4+e8OAOwlvZSBlxCcUP6xbxMAIMp/xFML+KfI9VuEj7Xbhiuj4LR4uJnzMcAEOBJ/AwAwsW47X7AQqL5yC4eqxf0/Ww6wz2GT74C4ewYbJaCLOzKCUQ6ADJoeAMDeU360/ywKHADAPsoeAMA++u1uLRbUPT9rXWD3vGOu7XcAAOCG3ZSmdttaBL7bRShTu9V/5+eaujwBFDjHAZRUlaxgobEPzaIvFBMrMsoi2m8BAWDlwTiRpOnN3clVQIzSTS2e/nxxMCF7Crhrc+c94BJfEwv7EmnzngZtBwSg4VYnsc9PAQBTsI05mzcAyk6F+74m1nMAgGPwPU8APur6plwJoKnEwLb5gC7N0t+EOxuDDopK+uW9bS3xoANAqsCDeG1ETxJ+IABNV0nAlH3sE+QD+AgAAHOWvj7CA0D6exPlg8yBWdhjMEjfnwiWv2f3WeUP5J0x4iOjMpuTPqnhGgAA42T+hC4m80nA2WfwyaU+v7X39QcQ6wAA7PwpHRy9hNcXIGG9IwQgdh4vyj+eVwA5OBZ7ADQvLLvhUCEAuWcal/vJAMCEvzOALBZ+T/AaijqF9+Gu8liMrivlwRRCwPu4B+inAl73yR2Vf73RfDBakSDxwnaL+tQPD4AP4HiP1cVe/lt6OBdJbqv2FbX2AgB751+Nb+/3e+lTvf8AACoKffL3Ixfqta8UBv23AwDsNjmiG8ds64VH2dENAGgIPiP/XSLAQaxRKDaS8M2VRigcpoCYEnm5NMt+q9dsXgC6firUJfdOV5zE6qMKpg28/cafalg3BbyLH/WghMkFnjxGwDxHMoiVKOIYfns9Cy86Q7Hw04eCh6hA6QBAK5No1n/5r5Xjk/FL6b2pkKTWXom/1yz30zBto78JtlhB8wAAIGGrAWV/cg+lnAudgujrKf2LAm9gjC6ChgJAwZdQh7eruOFe9L0c+8977aM8AJT+NG71AhYPhK0hACoA9p4NmLpTr0sOGeufrP4MwBiV2kaBoByf8yFFbo0CWODd0SnwC+H7On4kzMQ7H0yAXTp/a++A7/7cowtgn0lfXf+LVeFgDwADhQVetJ2v94SHASjXcwBAPcj8HjFlVOvKKD9AMUC/NPwT55ceaiBtTP6Y8t/PnPfH9h2catgtwFL+kq3yrw4ABItAOFqEK9LdM7mn+H4xpsjea8yvmXdmao+S6H4sjeZ7w909FwLQyVcPxj+/ikY/+T17+W+loFb9V+0r2h8AQEWh5e8PAGAf/Xa3PgCA5Qt8CU2HgrokvnQu4mTlN0XxfHoNl/GmuHQKMS799BJVUGX1395Ux9RZ6O9s6bctgu8hbkHBlt+iYE6SAEY/rb26fZKypC74Lqh0jDQlAYTSNBU8PHN+2sUMHID+oySCMhr1oPAGsEprbLor4lqaTwVTLodnDVQc9e/yQUI5JSj02VKsdHgXF3wTd62/KQAQlvcWqWk0hAWHkAGMysZiAI4AELY+9tnbm8X7GyggAMDpdLm8BAAg36FSAACBzwIAFFzRJIobBXgV/h0ASMLdaM9Aqea1yvsi9oJv1AkAkJR2S0GYPAuojCCSCcYZosOpfyavkPxcl0HdB54Bi91MfGMHBwAwBRg3kvJbNlMF/EmU/wYAAAzOAEBkaQdrUlDgXQ0A6hkmYJp8QiBAd04Blgrv0uSz3kbbbeQfD0H1ZflBycWgf/b0EwCVpt+57Ht1BoQZTYFyAACtg6X7EuSip/2mGUHwX0RceMPREDgE4AAAvmgd7vSaSkGvhlUp8FX/Vfvq/QcAUFFo+fsDANhHv7J1dQAqAGDpgKhl4I53h129Xsgv6qd/bRnAygOALaYTQcABADfvdsl+YmEpi28nHPgDL2rBN7d+eZdZalC2D2mZXHFXTcfjPSnWU70A2CLtCjysFyPFK1RUhNezdWIAAMwp8OoiP0AGQklCOarBPpN2v7sYfsFDYOE3gEX7RlJAd2NVJU2T851PfyTJIp0ipTGVXhJlOitKIWRJHWwtYTcPAEAA5FCAEHCG7t+m+LPPAUI2RFC/XiXjv3kBPD09n66vovC/6L/h7v/y0v79kWUAmdkIDdSpd8aDomRMLI0KDdP6AqCCQu2Sah8/75uwU6i5uIKfA3RtVso2MgWQkEAhgQAYDzxldBwjC5SWwbSf6JoABNRR757BgPYVAFhN4rkHDwDg+wMA1f2+tElUaT87BAY+695gz5dL5wGg2WqNmUXKWeGgFziI6V5+0pw2zQOgvd0h2NOT8C4HAOTb69PPBgBgkR/+FgLI/TLCP/zebx5l7UZoa275Fuw+o990/3IZ4jEPGpfR3c1c1naQAACWN2VGBwCwlpDf87k9/Iv3/ewdd4QA7NoYewGS6uX/BRFAcYL/RvCGAAAAAElFTkSuQmCC"/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554336" y="1615413"/>
            <a:ext cx="2611371" cy="2611371"/>
          </a:xfrm>
          <a:prstGeom prst="ellipse">
            <a:avLst/>
          </a:prstGeom>
        </p:spPr>
      </p:pic>
      <p:sp>
        <p:nvSpPr>
          <p:cNvPr id="3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7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8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9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0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Text 9"/>
          <p:cNvSpPr/>
          <p:nvPr/>
        </p:nvSpPr>
        <p:spPr>
          <a:xfrm>
            <a:off x="420976" y="599134"/>
            <a:ext cx="2878091" cy="1207008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Vzdrževanje in servisiranje prezračevalne opreme</a:t>
            </a:r>
            <a:endParaRPr lang="en-US" sz="1500" dirty="0"/>
          </a:p>
        </p:txBody>
      </p:sp>
      <p:sp>
        <p:nvSpPr>
          <p:cNvPr id="13" name="Text 10"/>
          <p:cNvSpPr/>
          <p:nvPr/>
        </p:nvSpPr>
        <p:spPr>
          <a:xfrm>
            <a:off x="3955999" y="304312"/>
            <a:ext cx="4947392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Pomen rednega vzdrževanja prezračevalnih enot</a:t>
            </a:r>
            <a:endParaRPr lang="en-US" sz="1500" dirty="0"/>
          </a:p>
        </p:txBody>
      </p:sp>
      <p:sp>
        <p:nvSpPr>
          <p:cNvPr id="14" name="Text 11"/>
          <p:cNvSpPr/>
          <p:nvPr/>
        </p:nvSpPr>
        <p:spPr>
          <a:xfrm>
            <a:off x="3462954" y="672286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Ocenjujemo pomen rednega vzdrževanja prezračevalnih enot za zagotavljanje optimalnega delovanja in podaljšanje življenjske dobe prezračevalne opreme.</a:t>
            </a:r>
            <a:endParaRPr lang="en-US" sz="1500" dirty="0"/>
          </a:p>
        </p:txBody>
      </p:sp>
      <p:sp>
        <p:nvSpPr>
          <p:cNvPr id="15" name="Text 12"/>
          <p:cNvSpPr/>
          <p:nvPr/>
        </p:nvSpPr>
        <p:spPr>
          <a:xfrm>
            <a:off x="3956303" y="1430747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Izvedba rednih pregledov in čiščenja</a:t>
            </a:r>
            <a:endParaRPr lang="en-US" sz="1500" dirty="0"/>
          </a:p>
        </p:txBody>
      </p:sp>
      <p:sp>
        <p:nvSpPr>
          <p:cNvPr id="16" name="Text 13"/>
          <p:cNvSpPr/>
          <p:nvPr/>
        </p:nvSpPr>
        <p:spPr>
          <a:xfrm>
            <a:off x="3462954" y="1796507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Razpravljamo o izvedbi rednih pregledov in čiščenja prezračevalnih enot ter pomenu teh postopkov pri vzdrževanju optimalne učinkovitosti sistema.</a:t>
            </a:r>
            <a:endParaRPr lang="en-US" sz="1500" dirty="0"/>
          </a:p>
        </p:txBody>
      </p:sp>
      <p:sp>
        <p:nvSpPr>
          <p:cNvPr id="17" name="Text 14"/>
          <p:cNvSpPr/>
          <p:nvPr/>
        </p:nvSpPr>
        <p:spPr>
          <a:xfrm>
            <a:off x="3944722" y="2622232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Storitve servisiranja in popravil</a:t>
            </a:r>
            <a:endParaRPr lang="en-US" sz="1500" dirty="0"/>
          </a:p>
        </p:txBody>
      </p:sp>
      <p:sp>
        <p:nvSpPr>
          <p:cNvPr id="18" name="Text 15"/>
          <p:cNvSpPr/>
          <p:nvPr/>
        </p:nvSpPr>
        <p:spPr>
          <a:xfrm>
            <a:off x="3462954" y="2987992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Predstavljamo storitve servisiranja in popravil prezračevalne opreme ter pomen rednega strokovnega posredovanja pri morebitnih težavah.</a:t>
            </a:r>
            <a:endParaRPr lang="en-US" sz="1500" dirty="0"/>
          </a:p>
        </p:txBody>
      </p:sp>
      <p:sp>
        <p:nvSpPr>
          <p:cNvPr id="19" name="Text 16"/>
          <p:cNvSpPr/>
          <p:nvPr/>
        </p:nvSpPr>
        <p:spPr>
          <a:xfrm>
            <a:off x="3974749" y="3791309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Optimizacija delovanja prezračevalnega sistema</a:t>
            </a:r>
            <a:endParaRPr lang="en-US" sz="1500" dirty="0"/>
          </a:p>
        </p:txBody>
      </p:sp>
      <p:sp>
        <p:nvSpPr>
          <p:cNvPr id="20" name="Text 17"/>
          <p:cNvSpPr/>
          <p:nvPr/>
        </p:nvSpPr>
        <p:spPr>
          <a:xfrm>
            <a:off x="3492982" y="4157069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Raziskujemo metode za optimizacijo delovanja prezračevalnega sistema skozi redno vzdrževanje in servisiranje za zagotavljanje dolgotrajne učinkovitosti.</a:t>
            </a:r>
            <a:endParaRPr lang="en-US" sz="1500" dirty="0"/>
          </a:p>
        </p:txBody>
      </p:sp>
      <p:pic>
        <p:nvPicPr>
          <p:cNvPr id="21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594108" y="304312"/>
            <a:ext cx="290286" cy="318198"/>
          </a:xfrm>
          <a:prstGeom prst="rect">
            <a:avLst/>
          </a:prstGeom>
        </p:spPr>
      </p:pic>
      <p:pic>
        <p:nvPicPr>
          <p:cNvPr id="22" name="Image 2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594108" y="1460740"/>
            <a:ext cx="290286" cy="318198"/>
          </a:xfrm>
          <a:prstGeom prst="rect">
            <a:avLst/>
          </a:prstGeom>
        </p:spPr>
      </p:pic>
      <p:pic>
        <p:nvPicPr>
          <p:cNvPr id="23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594108" y="2628533"/>
            <a:ext cx="290286" cy="318198"/>
          </a:xfrm>
          <a:prstGeom prst="rect">
            <a:avLst/>
          </a:prstGeom>
        </p:spPr>
      </p:pic>
      <p:pic>
        <p:nvPicPr>
          <p:cNvPr id="24" name="Image 4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594108" y="3842443"/>
            <a:ext cx="290286" cy="318198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2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2341335" y="562820"/>
            <a:ext cx="4461330" cy="687515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96000"/>
              </a:lnSpc>
              <a:spcBef>
                <a:spcPts val="375"/>
              </a:spcBef>
            </a:pPr>
            <a:r>
              <a:rPr lang="en-US" sz="35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Table of Contents</a:t>
            </a:r>
            <a:endParaRPr lang="en-US" sz="1500" dirty="0"/>
          </a:p>
        </p:txBody>
      </p:sp>
      <p:sp>
        <p:nvSpPr>
          <p:cNvPr id="3" name="Text 1"/>
          <p:cNvSpPr/>
          <p:nvPr/>
        </p:nvSpPr>
        <p:spPr>
          <a:xfrm>
            <a:off x="1141537" y="1635984"/>
            <a:ext cx="609866" cy="704088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120000"/>
              </a:lnSpc>
              <a:spcBef>
                <a:spcPts val="375"/>
              </a:spcBef>
            </a:pPr>
            <a:r>
              <a:rPr lang="en-US" sz="29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01</a:t>
            </a:r>
            <a:endParaRPr lang="en-US" sz="1500" dirty="0"/>
          </a:p>
        </p:txBody>
      </p:sp>
      <p:sp>
        <p:nvSpPr>
          <p:cNvPr id="4" name="Text 2"/>
          <p:cNvSpPr/>
          <p:nvPr/>
        </p:nvSpPr>
        <p:spPr>
          <a:xfrm>
            <a:off x="1141537" y="2233209"/>
            <a:ext cx="2312171" cy="54864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Kaj je prezračevalni sistem?</a:t>
            </a:r>
            <a:endParaRPr lang="en-US" sz="1500" dirty="0"/>
          </a:p>
        </p:txBody>
      </p:sp>
      <p:sp>
        <p:nvSpPr>
          <p:cNvPr id="5" name="Text 3"/>
          <p:cNvSpPr/>
          <p:nvPr/>
        </p:nvSpPr>
        <p:spPr>
          <a:xfrm>
            <a:off x="3528578" y="1643207"/>
            <a:ext cx="609866" cy="704088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120000"/>
              </a:lnSpc>
              <a:spcBef>
                <a:spcPts val="375"/>
              </a:spcBef>
            </a:pPr>
            <a:r>
              <a:rPr lang="en-US" sz="29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02</a:t>
            </a:r>
            <a:endParaRPr lang="en-US" sz="1500" dirty="0"/>
          </a:p>
        </p:txBody>
      </p:sp>
      <p:sp>
        <p:nvSpPr>
          <p:cNvPr id="6" name="Text 4"/>
          <p:cNvSpPr/>
          <p:nvPr/>
        </p:nvSpPr>
        <p:spPr>
          <a:xfrm>
            <a:off x="3528578" y="2240432"/>
            <a:ext cx="2211446" cy="54864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Pomen pravilne izdelave sistema</a:t>
            </a:r>
            <a:endParaRPr lang="en-US" sz="1500" dirty="0"/>
          </a:p>
        </p:txBody>
      </p:sp>
      <p:sp>
        <p:nvSpPr>
          <p:cNvPr id="7" name="Text 5"/>
          <p:cNvSpPr/>
          <p:nvPr/>
        </p:nvSpPr>
        <p:spPr>
          <a:xfrm>
            <a:off x="5873100" y="1643207"/>
            <a:ext cx="609866" cy="704088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120000"/>
              </a:lnSpc>
              <a:spcBef>
                <a:spcPts val="375"/>
              </a:spcBef>
            </a:pPr>
            <a:r>
              <a:rPr lang="en-US" sz="29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03</a:t>
            </a:r>
            <a:endParaRPr lang="en-US" sz="1500" dirty="0"/>
          </a:p>
        </p:txBody>
      </p:sp>
      <p:sp>
        <p:nvSpPr>
          <p:cNvPr id="8" name="Text 6"/>
          <p:cNvSpPr/>
          <p:nvPr/>
        </p:nvSpPr>
        <p:spPr>
          <a:xfrm>
            <a:off x="5873100" y="2233209"/>
            <a:ext cx="2269651" cy="54864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Koraki pri montaži prezračevalnega sistema</a:t>
            </a:r>
            <a:endParaRPr lang="en-US" sz="1500" dirty="0"/>
          </a:p>
        </p:txBody>
      </p:sp>
      <p:sp>
        <p:nvSpPr>
          <p:cNvPr id="9" name="Text 7"/>
          <p:cNvSpPr/>
          <p:nvPr/>
        </p:nvSpPr>
        <p:spPr>
          <a:xfrm>
            <a:off x="1141537" y="3000421"/>
            <a:ext cx="652385" cy="704088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120000"/>
              </a:lnSpc>
              <a:spcBef>
                <a:spcPts val="375"/>
              </a:spcBef>
            </a:pPr>
            <a:r>
              <a:rPr lang="en-US" sz="29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04</a:t>
            </a:r>
            <a:endParaRPr lang="en-US" sz="1500" dirty="0"/>
          </a:p>
        </p:txBody>
      </p:sp>
      <p:sp>
        <p:nvSpPr>
          <p:cNvPr id="10" name="Text 8"/>
          <p:cNvSpPr/>
          <p:nvPr/>
        </p:nvSpPr>
        <p:spPr>
          <a:xfrm>
            <a:off x="1141537" y="3597646"/>
            <a:ext cx="2312171" cy="54864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Izbira primerne opreme za prezračevanje</a:t>
            </a:r>
            <a:endParaRPr lang="en-US" sz="1500" dirty="0"/>
          </a:p>
        </p:txBody>
      </p:sp>
      <p:sp>
        <p:nvSpPr>
          <p:cNvPr id="11" name="Text 9"/>
          <p:cNvSpPr/>
          <p:nvPr/>
        </p:nvSpPr>
        <p:spPr>
          <a:xfrm>
            <a:off x="3528578" y="3000421"/>
            <a:ext cx="609866" cy="704088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120000"/>
              </a:lnSpc>
              <a:spcBef>
                <a:spcPts val="375"/>
              </a:spcBef>
            </a:pPr>
            <a:r>
              <a:rPr lang="en-US" sz="29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05</a:t>
            </a:r>
            <a:endParaRPr lang="en-US" sz="1500" dirty="0"/>
          </a:p>
        </p:txBody>
      </p:sp>
      <p:sp>
        <p:nvSpPr>
          <p:cNvPr id="12" name="Text 10"/>
          <p:cNvSpPr/>
          <p:nvPr/>
        </p:nvSpPr>
        <p:spPr>
          <a:xfrm>
            <a:off x="3528578" y="3597646"/>
            <a:ext cx="2211446" cy="54864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Vzdrževanje prezračevalnega sistema</a:t>
            </a:r>
            <a:endParaRPr lang="en-US" sz="1500" dirty="0"/>
          </a:p>
        </p:txBody>
      </p:sp>
      <p:sp>
        <p:nvSpPr>
          <p:cNvPr id="13" name="Text 11"/>
          <p:cNvSpPr/>
          <p:nvPr/>
        </p:nvSpPr>
        <p:spPr>
          <a:xfrm>
            <a:off x="5873100" y="3000421"/>
            <a:ext cx="609866" cy="704088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120000"/>
              </a:lnSpc>
              <a:spcBef>
                <a:spcPts val="375"/>
              </a:spcBef>
            </a:pPr>
            <a:r>
              <a:rPr lang="en-US" sz="29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06</a:t>
            </a:r>
            <a:endParaRPr lang="en-US" sz="1500" dirty="0"/>
          </a:p>
        </p:txBody>
      </p:sp>
      <p:sp>
        <p:nvSpPr>
          <p:cNvPr id="14" name="Text 12"/>
          <p:cNvSpPr/>
          <p:nvPr/>
        </p:nvSpPr>
        <p:spPr>
          <a:xfrm>
            <a:off x="5873100" y="3597646"/>
            <a:ext cx="2269651" cy="54864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Prednosti ustreznega prezračevanja</a:t>
            </a:r>
            <a:endParaRPr lang="en-US" sz="1500" dirty="0"/>
          </a:p>
        </p:txBody>
      </p:sp>
      <p:pic>
        <p:nvPicPr>
          <p:cNvPr id="15" name="Image 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861524" y="1831720"/>
            <a:ext cx="323780" cy="312615"/>
          </a:xfrm>
          <a:prstGeom prst="rect">
            <a:avLst/>
          </a:prstGeom>
        </p:spPr>
      </p:pic>
      <p:pic>
        <p:nvPicPr>
          <p:cNvPr id="16" name="Image 1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248220" y="1831720"/>
            <a:ext cx="323780" cy="312615"/>
          </a:xfrm>
          <a:prstGeom prst="rect">
            <a:avLst/>
          </a:prstGeom>
        </p:spPr>
      </p:pic>
      <p:pic>
        <p:nvPicPr>
          <p:cNvPr id="17" name="Image 2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640775" y="1831720"/>
            <a:ext cx="323780" cy="312615"/>
          </a:xfrm>
          <a:prstGeom prst="rect">
            <a:avLst/>
          </a:prstGeom>
        </p:spPr>
      </p:pic>
      <p:pic>
        <p:nvPicPr>
          <p:cNvPr id="18" name="Image 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4248220" y="3196157"/>
            <a:ext cx="323780" cy="312615"/>
          </a:xfrm>
          <a:prstGeom prst="rect">
            <a:avLst/>
          </a:prstGeom>
        </p:spPr>
      </p:pic>
      <p:pic>
        <p:nvPicPr>
          <p:cNvPr id="19" name="Image 4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1861524" y="3196157"/>
            <a:ext cx="323780" cy="312615"/>
          </a:xfrm>
          <a:prstGeom prst="rect">
            <a:avLst/>
          </a:prstGeom>
        </p:spPr>
      </p:pic>
      <p:pic>
        <p:nvPicPr>
          <p:cNvPr id="20" name="Image 5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6640775" y="3196157"/>
            <a:ext cx="323780" cy="312615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20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1021204" y="912190"/>
            <a:ext cx="3024629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Pregled aktualne zakonodaje</a:t>
            </a:r>
            <a:endParaRPr lang="en-US" sz="1500" dirty="0"/>
          </a:p>
        </p:txBody>
      </p:sp>
      <p:sp>
        <p:nvSpPr>
          <p:cNvPr id="3" name="Text 1"/>
          <p:cNvSpPr/>
          <p:nvPr/>
        </p:nvSpPr>
        <p:spPr>
          <a:xfrm>
            <a:off x="340127" y="1497284"/>
            <a:ext cx="3446646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Pregledujemo aktualno zakonodajo in standarde glede prezračevanja ter pomen skladnosti z veljavnimi predpisi pri izbiri opreme in izvedbi sistemov.</a:t>
            </a:r>
            <a:endParaRPr lang="en-US" sz="1500" dirty="0"/>
          </a:p>
        </p:txBody>
      </p:sp>
      <p:sp>
        <p:nvSpPr>
          <p:cNvPr id="4" name="Text 2"/>
          <p:cNvSpPr/>
          <p:nvPr/>
        </p:nvSpPr>
        <p:spPr>
          <a:xfrm>
            <a:off x="5849340" y="912190"/>
            <a:ext cx="3066510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Vpliv standardov na izbiro opreme</a:t>
            </a:r>
            <a:endParaRPr lang="en-US" sz="1500" dirty="0"/>
          </a:p>
        </p:txBody>
      </p:sp>
      <p:sp>
        <p:nvSpPr>
          <p:cNvPr id="5" name="Text 3"/>
          <p:cNvSpPr/>
          <p:nvPr/>
        </p:nvSpPr>
        <p:spPr>
          <a:xfrm>
            <a:off x="5356295" y="1497284"/>
            <a:ext cx="3559555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Razlagamo vpliv standardov glede prezračevanja na izbiro opreme in postavitev sistemov ter pomen skladnosti z regulativami in standardi.</a:t>
            </a:r>
            <a:endParaRPr lang="en-US" sz="1500" dirty="0"/>
          </a:p>
        </p:txBody>
      </p:sp>
      <p:sp>
        <p:nvSpPr>
          <p:cNvPr id="6" name="Text 4"/>
          <p:cNvSpPr/>
          <p:nvPr/>
        </p:nvSpPr>
        <p:spPr>
          <a:xfrm>
            <a:off x="966458" y="2745415"/>
            <a:ext cx="282031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Certifikati in kakovost izdelkov</a:t>
            </a:r>
            <a:endParaRPr lang="en-US" sz="1500" dirty="0"/>
          </a:p>
        </p:txBody>
      </p:sp>
      <p:sp>
        <p:nvSpPr>
          <p:cNvPr id="7" name="Text 5"/>
          <p:cNvSpPr/>
          <p:nvPr/>
        </p:nvSpPr>
        <p:spPr>
          <a:xfrm>
            <a:off x="340127" y="3333162"/>
            <a:ext cx="3398674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Poudarjamo pomen certifikatov in kakovosti izdelkov pri izbiri opreme za prezračevanje ter njihov vpliv na ustreznost in učinkovitost sistemov.</a:t>
            </a:r>
            <a:endParaRPr lang="en-US" sz="1500" dirty="0"/>
          </a:p>
        </p:txBody>
      </p:sp>
      <p:sp>
        <p:nvSpPr>
          <p:cNvPr id="8" name="Text 6"/>
          <p:cNvSpPr/>
          <p:nvPr/>
        </p:nvSpPr>
        <p:spPr>
          <a:xfrm>
            <a:off x="5849340" y="2745415"/>
            <a:ext cx="3066510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Izvajanje in nadzor po zaključku montaže</a:t>
            </a:r>
            <a:endParaRPr lang="en-US" sz="1500" dirty="0"/>
          </a:p>
        </p:txBody>
      </p:sp>
      <p:sp>
        <p:nvSpPr>
          <p:cNvPr id="9" name="Text 7"/>
          <p:cNvSpPr/>
          <p:nvPr/>
        </p:nvSpPr>
        <p:spPr>
          <a:xfrm>
            <a:off x="5356295" y="3333162"/>
            <a:ext cx="3559555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Raziskujemo pomen izvajanja in nadzora po zaključku montaže prezračevalnega sistema v skladu s predpisi ter zagotavljanje skladnosti z zakonodajo.</a:t>
            </a:r>
            <a:endParaRPr lang="en-US" sz="1500" dirty="0"/>
          </a:p>
        </p:txBody>
      </p:sp>
      <p:sp>
        <p:nvSpPr>
          <p:cNvPr id="10" name="Shape 8"/>
          <p:cNvSpPr/>
          <p:nvPr/>
        </p:nvSpPr>
        <p:spPr>
          <a:xfrm>
            <a:off x="352036" y="366137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1" name="Shape 9"/>
          <p:cNvSpPr/>
          <p:nvPr/>
        </p:nvSpPr>
        <p:spPr>
          <a:xfrm>
            <a:off x="-155113" y="366137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12" name="Shape 10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3" name="Shape 11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4" name="Shape 12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5" name="Shape 13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6" name="Shape 14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7" name="Shape 15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8" name="Shape 16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9" name="Text 17"/>
          <p:cNvSpPr/>
          <p:nvPr/>
        </p:nvSpPr>
        <p:spPr>
          <a:xfrm>
            <a:off x="1021204" y="212687"/>
            <a:ext cx="7145149" cy="438912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Zakonodaja in standardi za prezračevanje</a:t>
            </a:r>
            <a:endParaRPr lang="en-US" sz="1500" dirty="0"/>
          </a:p>
        </p:txBody>
      </p:sp>
      <p:pic>
        <p:nvPicPr>
          <p:cNvPr id="20" name="Image 0" descr="data:image/png;base64,iVBORw0KGgoAAAANSUhEUgAABAAAAAQACAYAAAB/HSuDAAAAAXNSR0IArs4c6QAAIABJREFUeF7svWnPLFdyJvZkVmYt73bfu/Nya7LZbLZ6m9FImlHblgWMZkaakQ3B/mTAv82AvxgGBPiLgcF8GGhGUGtsSLKkVkut7iY53c3lkrzru9eai/FEnMiMPJVVdbm02JJY4GW9VZXLybPEiXjiiYjkt//V79ZlWSLPc8znc4zHYywWCwyHQ1RVhSRJOv8AoK7r5h8/b3ulabr1d17LXrwXX/bOv9k2a4O/kLUhPj7+bNey+3TOwwBJPQSQAkmFGhWQlAAq1HxParD9dcVn5pVTpEmmx1eJ9EGJEklqz6Dv0t61p65RVaWcY88j1y6rjc/P4zgG/Cd3D30Zf97Wwbwfz7Pr8JpZlkk7itVK2jJwY2T909fnfffhcb5vff/zN44f72/HsR3WJmuXH38bL2uvzUNeJ54n/JxlA3k2XtP6xbfTz6V4fln/xvPKf2Yb7d6DwUB+8p/77hmf39en9l3aM1Pift52PtL1mbbp+bcuxE/0Y40E7frdtRbXx4/nrq//Xe1vxpEH1tjag35+xvenuOEKtjb0zY+4W/x86nvevrHrm7ftudv7r29tyGMHuSmjHy4Rt213++pd02frrODYq6zrPsOu8ev8Ls+x+fxtDeB9Of0/6f3lzjIH9GUrKXHN2b66aiRBnnfWvO1jNk5hjq6NT1qhwAJ1McOd/THeeOkFVBcnOMgH4C7D46fLJdIsRz4co1wVwLLAg/ffw/2f/hQHewcoSqAuV7i+P8bd4wOMUCAtVxgkUHmYDlAhRUk5TTkv23GNqi5QlRXywQhVpfs5X2mq41mVpZyf52wJf1cZqxuhjru8asrEzb3Ea1BumqyV/SZ8ruW37RJQ9shIR7C9iS2R9e10Ev2N3wNJqvtPO8LRWgvPKxu8zQGZz0mzLpq9SoRFhbIsmv1Ln4X9o33a2Ws45m5xtj3Une8VqGN1Z3k8T4qiwGg0wmw2w97eHqbTqXzm9+w/Lw98X1nb7fdGZjQ6HZANUrnWcrkUne/09FTe7TN1BZMjvl2ix1BTKmvUVav38Hi/h/fJpPZpW/mzSa72nd8+Yw3OHpkBsmjX5Qh1Ln+/uK/zLEexKuWZqf9OJhPM5zMMR7nMHdWNg75UqL5EXZltWC5m2N8boSyWolPx/L29CVarpYyT6FjlStol6ypJRBfSv7kUczx89ynuv/chrl27BqQ1Xv/a61iVS6TDFGXNuUa9tEZCFVXmlK4XWU9IsOLa5TWlH6jG1kClczEN41yF9UNZVwV5x7+TOkG5qpDLmKm8sDnTrFeuzzCPbd3Ze5XUKOoCKoR5XIra1qO2BukgY+tlMRRlhbJiXwykv4dZLrqnyRZrp+mLXL/2XTOHnbzm9TkWZVFhPBphOp9hsrcn62Q41vXBf0nQP0vpS4j84auqKwzDOpqMx5heTXGwv4/Z1RT8XBUlFvM5snSAxXSG0XCIi4sL7I0nojsPswyr5bLZf2I92K/Lvn1M9x+O7vq81d4LthbHNNhc7RzSebRaLoJ8dtcQOa3nc0zZn2zneKS2ndl4XPsoS2SDgXxvMoZrYLVayZw2/cn0YPad9GmwTWqOe7AfTAcX2SBzNZFj+eL1OccXs7mM2dXVldyX9g/nqYxHRfmq65X3471Mv25kvrc9a+5srp9knifBXtP+UPmcyNo8ODgQ2cn7L5crfd6rK7kn5yPbxGP47PzMeWRzpW/8+N14zPk2l/ZOpzPsyz1myLIci8VS5j/vledDLFcrGWn+PZ8vkGYZqiSj1Yn51ZRmJ4bDEbI8x6KukIyGWOUD3Hn5RdTch2m3palch2tW9m2u/DRFlqWypxcii3JQVTg9ucSTx2dcJbSUpB/KqhCdN0koUxIkuwAAe/DY4N4u2Nvu2nWc37B8J9t5ftPyv+86z7fbNrB4I0tA4z5TLVAAAM5aGv4GBqgglfVEbCChIpMCtYpbCicuYN14WiXKNkdrgz6LU6KCABeDPmye8QRrFbLtBuimfrDrGbhji9ELeD6YCIiwUXhFwRbcrgVgCzZuh42fBwBskUv/hM2w756NcKnrRgjEgsDOU2VPN1f7zhvl1n4vnGOFsm+O2zGywQSh9GkBABNsnWfeYfuYAmx95p9T2vgLBAD0rfXt3/38AYBNAKTOGaCsVEGLZYOXGX1yqbu2N20PzlCPNM+2X74AAD5fAKBVvz4uAKBKzvrYm0JjChynl33n5w1B5jpdoV7NcGtvhDdeeh7F+VMc5gOkAbgtKKOTFOkgF2VpUNZ49MF9vPv22xgPx6hqgsj9AIDKhwGKOkEVAQB1XYIGeIKsMeCoUKryLZpnMAionug6pbLOeTuQ47h+UqxW/H0zyO/lfAxc11WpYMAOAKhPsZZ92Snz3TWqn2SrbsCDPkEb5M8awMAn0j3b9i959maPV1CdhkzZAPhdYMRAJJsfYXeKwEa6HLbLQFOCTfGmUq6GvyrHzfU3yJdN+7LIP9RYLhfyLNznDKxR4CeX76m4b5LhfKaM89I5Kcxg8AD+Zulo4F0XPIn1ta3nCxBhAMD6kd541V/9OCUCgpVFKcaAAQCL5VwMAA/2CGgWjCnbk6tyhYP9cQcAGI9HWCzUkca5M9kbN7pf2zrVFZN6gEfvneCD9z/aCgCoLW1GFZ1QwWBCgoK6aQAAuGYFAJA+aQEAmflm+KcBMBMAAA4AoLNJHVS2Z5p+YfprDABQ9y3FWcb+T9XQD6tZgQDKiYGouPwn4MVgIAbKIFVQUMEMHRUaJPErDcZ6M3KdQ0znU6Oe64LGU1GWGJhjyEBCOutoVAXDks9GQ2//8EAMP+mLosD1GzdQLJbS4Mvzc+0PJBgSyOB6qyHniXQgOESALACI3gD2Ot6m+bsJAGj2Id7D7AMno5o9JNgU3vbwew7/VjmlAMBoqHPcAD/K8aSqxBAn4GdrgHOXnylr7J1ygKAW+0pBsjkGBAjSAWbzuczfhw8f4tatW3j8+DFuHF8X2WHA2P7+Ph4/eoSD/QM8ffoUd+/eFUDl5MnTxv7w/Wftju2/7l7AQSsbQCxI/UaX00mvTlTODa5pjp0YwgS/CeSV7Zw3x7etAX7e/tL5vloVwYG+CADUXIAHGv4ZDX++ExBYLjsAwIC2BQYCmhEAqMsao9EYnPNy5DBHOcxw++UX5W8CAATwlrxfAACQDMI+SHtUAQCCCGWV4vxsikcPTxoAgM9VEhBNuG/USAfPAABwYcmJoaNMOBuKbwjPpo7aBQD48/qM2Y4wcgfHAMEmhdxYDP2biohJmSRqyNPKN0SOf4ctQxAAWU4qxCjshBVQIxkogtlZ8AGlsnuqEkQgIXhRQmPlewpMQ2h73rmAPo0BahPfBKSNFz9z4fOzAQBsh/0zYe89731jbB6CTYqGZ5HYte06ntFg53uDzRaiIdM8z9Bh62+i7WyDtcOjiDwmbl/cBmNDxALbt+fT9P8uA57o8q5XPCadtv6CAADxOt+27rvGb6uYf1wAITgmtjIAnhUAsHvH7/HYfJznfDaZ+AUA8PkBAARwRX1SpcHksg3cFnZJa+B1lVZTav31YpZKM4eSEmlWoVxe4dZkiNdfuIeSDIChAgBy3GCAVamGPO85RIrHH36An/3ox6D3ssIAqIpeBoAoVElKvB8CJNAsIDVAVPPg7Uuy4DtUkMIAANurqCR2FMwOA4DKlfgnN4ow7jOxDmHPT5YBGVybz1b57feleJ8xA6Fdt12jX773lI5OS9cZTLZnK7MEjbdLlOXmXDWSqAcUhTIUzbBs9nwR0mq4yXfyxjHVi2i7aGe0AECfbLH9jnuQGf+mE4iS3NN5/jrmrbP9vLm3tIJ6nXpJqdTTO3Z4eCjv/Gzn+v3GG4GcL2KgGBupmT+q0/Tpc/FEidu/ad/ok8va7ZzVJkPXQR7VzVqAtzMXaoghah5AZcCqkWQAgDoA1IvZMFfCs6VUouksqhRAoHFBBgBBFX7mdceTUdAPDVAzHatCUmV4fL8fAEjyRBgAKp0U4Ai+/w4AYMCe/BYAANsXDSgwAICTzxgAnDg8rlyVyAd58Oi2xhD7WxlEOsHi+SNAj3BmCQA0PSyyQFRlGRVlBtDrz3vTGMrp4cyUQdE4asiGINOgx5NMg74VzM3iaSS16K9hDDlWq1KNMWEOh+uxrTT+RReNAACbV2QQ0NjNBxnm9PwmqbCgVoulGP4He/uY0kO8t4+L83Nl4JA1k+cNMOiZqM8y9z0A0CcDKTPExnCsaILA1ncEbAYZwVe3f7lzZN0GBtZysRRQyljeBATIACiDp5/Pbr83AEEAGfkbPePn5+c4Pj4WlhANen4P6c9MjH32O73mAn6t1OAmYMDr0WDNBpl85nkcNwVPAljlxl6eOQI0+/pTZmBVNMwYL1v0fP2nc4SOVGWjiWdeAN0Eaa17nsk6c5hyLfe1I5ZfXCI8TsGFArkwiQia6t4wCEwA9tF8sWgAALbBAABKqNV8gdWC8mNf9oSC9iKZR+Mhbr/4AuoRAYCBMgAEnCFgSy9+hlKASe4lBcqSzIYx4XpcXS7w8MGJeP/riixwgmDq/U8HgZW0iwFgm7c3wtSgVW/ALgNxmyHAzjQDqdG5HNLFjvUeXI8GNUpECFNYH3z9ps+49pOJSGH7MlWwu5HoZqZHUdjodcPilIlrSGS7Gfq2mmfFFKmOQedu5dtlf3sajDeYre92UdBNceC5ZhybYb0JAPACf5MB5fs77mO/WXvPvR8Pr4iYt8DfVzaYIAh8v8QAANF2DwDweQ10iNveZ+Rt6z+7b+y58p93CXrrd+sv20htDnCj2fX6PAGA7et3swK97Znaa/78GQA2j/rkg3oeKBD11z4lM36OPiV91/htkk1BQnVO36YA+98a+SKLqtv+7ffrrNxdBJKtj/b3PwTAGFzdx2yUsQ0AgCnYfs6IPHZKiyltDT063KI7viUGeYVycYWb4yG++uI9VFdnEgKQCjEQqKjcUoFOMwk3yAkAfPABfvbjH2M4yFFSfpQlbh5OcOfaAYZYYVAxBCAAy4NMvIQGABDvVp2ehhMNIKUG2jM3sly8gZUouEY/FWMqDtkQ2u/maeI9OeZEaEBRKqcENrbMMipWtm/0yVr7rt0XdDEYgMG9Vxe3Wyjufn30e6FnN6w9M+BV1nnDVp0ByoToBQBCO4QCHp7S9FKbB7HJ2qf4cn+jgk2jnAo23827pgBNv54joxz0I+uf7vVrMQKMUWA0YL6bw4D36hhrjr3IaxWrpdKNAwvPxtvWxi79UJu/GQSN9QdviCoAsTnEw1iX3XVqYIBOCtKixRgJIbCjERX4mXzm9wcH++LRZx/wO3nmEAaSDwbi/ScIoYDJSgwjHq8AAo1Qez4HQpgsqAZ49P5TYQAcHV8TI//1N76CZUXjIEVRkTKsxr/hWDrXAu2Za0/CetSRJN8bAyCEsojDJ7AkDQCQORDmTbEs1Ig1SrdjAKjdHuJpov1R55F61eUJGzBLDX9xkvHGwbAjFZoAAA0iXf/Qc3mZEB7R6PTmCNOJ1axWa3c7hzn/CjGGaBRN9pX+zzAA77keSBiTrgUaVz4kScJrhrkCOIsllouFAkAMu6LzbbmSUAAxHMP3pP/TyCVLQOe/yZxWPjT6nWMwxGJOoB03//tEVEc20g4J4Vq6LjQ0RAHd8HJ7Ftughn4m4JR57hneIDT3nGErM3lO+539x74wGcBr8DNDH27evKne/Rs3BAxg+AQNWTIDzKt///593L1zF6cnJ7IWpHVVJb8fHhzKdQgizKbTBtD09qSXZc0jOcek2QQiB/jcgQHURKcFWdjqR2SpKd2fhvlkoiwGAegI3la0qzV8h2Nq4KcwHLaMnW0qtgeoncbQuloMfwHABLfntcmyGggAwN8ZAsB+y4ZDFDVDfWrURYn5lGEKh0Lxr8hgITi+Nw4AgIYAcK0shFHAEADia5kwXrjMhI9T6XpAkgkA8OjhqQAAVamAnrBgkhqMjBAW3y4AwBtIzabljPTdnRRP++7nPoq2P8Lf8zMHAIiEGILWwKQmXttWmLHPb0yhUAXDAIHNKkxLG2s3am/QWQ4AvzHHf28zQHcBAN4A9canPaW0b0sIwHYDUPtoGwDgFSa/EXvFzcAlW9wx6yMedzPq9Nqap8KUSrsWP3Nu9eUO8IaeoJi2IYfNxj+z778+AOZZAICu0qjhCvYdN5dtL+8B88pPc82fMwNg+/h3AYBnmSt+Dniluft92yN912zGT/e+rQaE9XWfTFFlPPIQRYpOPL5xez7+M4etI8w1Yw/FczCeE37s/ZrbZIzuul5Yuf+oAQAxEITx5eZbo3UE/4HJhDDX1tdq662wXaBD93fx0f5cPYYeqRLl/BI3JyO88fLzwNU5DkYZUnqsqMDxnUT9fKQhAFWNR/fv450338SYVD9a9GWJGwIA7GOcFEirogEAMho4PQCARBCLF87o7q0slzkfPKf8uwlpCIZxA2gHz9o2BoCcH4yAmElVlUUAANY9t9vmr18LnsHWrkXnZW0MiHVBwbs2AIGbBbKfhBChxjgVyrZdw7zbDIewHADBVhG7yPeIPpsBCq2cC0aDk159ssUAfKPgUkGlwm0AgNCSYxTD7WdeYfbgubRDaO2ao8eUZP8e615+z27YB0bBD3qAdxTxHsbA27TH+fCPvuewOeP3bPtbtj4JY/GL080lsT/VUO1eO4R2BofOOgNgJgY8Df39/T0xDvhcBgCQdchXng0wopeuqhx9WnM1GICSDzWHRtv+FmhO6wxPPjiVHACH145QoWxyACQZV2gpPnYLY5B5FMJt9HoJquCIk8+cnyZvgnPNGJ9CRjHD380X9cQOgofUGAADmcw0aET/0MmybowHozqEnCvjug6AWGDI8Fwa/fkwF7q4aAyNNy1BTQatnNeOm7Qz6KQCGobwAHuGti8VvDIAQPJjhDwZBgBcXF3K2Ah7piwbbzA/cw4LALZcaahL6CM6ZWjkkwFAYIWfaUjTUGYMO69HWUwD+vLy4hMxEJsZ6/afhlXm9yPTFYPnv2MAJ5AcE2GKy1mxJcJnIFOM65oGLg1vyx/CcSdbhX2xCQBgX7Nvjo6OcHJyIiDAkydPhClk64L3NXo95z2BlEZvrmsxuPk7jf/bt29jOV8Io4Dnc5xMnvfpt15X9nZTMwdqBQDbPG1tjjq2S4zyqtJnnzFHx76sT2VwFKiLWlgfXr5ajgQDATfJLll/Id+GjkuKleRHUKewOIuTtBcAYFgAGQACADAvRg1cXlzi+NoxrmYzJKNcAABMRrjz0ovCAOBaoaWvOQDywKwZhJAX3o+MtZUyYqoE06slnjxmGMtAGADiHBVZ9DEBAD9ApnzaYOwS8M9ioPoO3mRQbVLEdynohoC3G69LMpiQIqnJ/iiFxA9Sm0c/IKqST6NlBhggKtF7An6qIPYbjP/bqCWN18PvTxSyIaFGX/vsOp+Ggm6TmP3Axdm2Q5UUU/DihWZjrjEzm1+7QgB0EUZJlpwBbAZuDHLYPOs71/9mCXr6jGxv/HmQYtMc80qGjQe/29b/uwAA3699As4ngezrZWPgeMHv1+AuC26Tcrh1UKMNaPOxLQDQp7xaO+Pz22N//gyATQwWHQulTXUVtLDuGwN9s3fKr9lNfdTX//67f/QAAD3dm+2/rdP00yYBbOm10W2crdgqGutNaXXi9gHWYv279ogqaQ2owB8LlPMr3Nof42svv4BkfikMANSlxOstqQCnA/Ge0buXVhUevvce3n3rLckBUDIHQGUMgH2MBABYSZy+7EuBAcAwAEphSSZGwyhoTEyAxvh2Mw5Vnhnt1O2VQdGxtaJKOpkFqqBvehkAzuNNljegv1AXtyeR7NvfG31Ecvjo3uJlt6d9a7ushVFLfUIxFyYg/dPs6SFeWxJOWu4D73WPVe6QGFNuZYZfDJF0ISf1mK47EazPTJm2EACjOHPcaIx6/cx7+vm97d+xDid9JntzKcnMLEnW5eVlo5xbXgC/36wp60IpDckYe0Ifd+0/6i+OjD83mfoAAPuZ15ZQmc4M7I61AACua7U9Osfl/wTHSqXwqxEwwaKh8Ct1mEq1n8c2p7jG9iYT0eEsiaAaGgFAKBgD3AUAvLBjCMDF4yu89859iUVnQr2vfPU1LEt6B5m8s2xyTBnbinpqS+3XNc0BEDZEAABiXaGzNhtGjHZKyTbS0xgxAEKQkHoTQ4/17fEFk0Ba/4bwWBogDM2hIUQ8gn3AeHEJB5BEgCG5OA0aejpDfoWOcSvJB4OjJDxAA2I0611lig8BEECAsdMh+bQZe30AAMePnlfKCx4nsfALxsoPJR8AZYAkzxuO5H0/0P8tYaAwaGX9tT28a77HcjKWnX2uRMmxwVwjASQxlg3n9nKlSQD5X7z36MDVDQDA5+L6JuNDkvzl9CIru6EBCAKFn4a5yR2uDZ7HOH+CAAQD5DoEyVY0OHX/4EuSxwawgvem0c81QXDGnI3sY461MI84/lGCQy9vvP4b9x3XRMn+d/PBywYufAEYwCR5mjtFqfOaGJHhL9WKiQSVHW22ks07H37dv79pLgEDUMWzL7kUxgIMSB6AVSHe/k0hAKtKrzHKcmFN3LxxC6cXFxjuT7DiXt0wADQHAK183kNzABDlywR0GGRMSMtwByYqJagAAQAePTzTBIB1HALwjAwA7+G3zdhP8l0G/hbdIMzP7Qp23z1tgvRdO16A8fkdI4wAAAoRssyIKtu+AAB816VogpUZQ2WhG6WLyJ2gz6po2atRWCSxoMb4WZtaJoFlhE1CFYD1mBc/kT+NASoTfUMSOwowEZQBbe0zojcZUNY+u/Y2IMa8ArJhR3FetsB1H1tP5meLMf5d6FyCvCvVLqY68juL5/HzxT8jv/cAVvwMtiF9mv5vNjFX/cF/tysEwNr7eQEA28d/dwhAH0DSrtFfDAAg3sC7BvpnCwCsy6cWHLM5vkmu9bVLJE9o4iYjYrMM/ryrANj8+WQIAD2ykX6/9qjbFTKLr3WnRY7ixrDsaWIMAHRCANZtTblJ93oaQ0wA4Ob+GL/0yovA9AIHzABeLMUDSa4efRykEtJLMESCh/ff1xwAzM+T0APpGABpJQCA5pyxGheaB4DJhiTzL80GUqfFYGgTRakR0CZVooEpAG2gFVuSsEZBEwC9P4u13w9Nh9gMAGyeoTEbrNOHTEgYPKLtPq/Xate0H4job+7PcnD3/i0AoN9Lu2uGK7QVDOx7va9dwLNB9F7GMLB4XqWl628CvocQDN+CPh3G2GyN8S+5mSynkPcwdwHMPgq+XV91G00CZv0qCc5C53ndr8/447MUK9JbtV/sZfu8ecE3j6558DcnAdwFsGe9VUD6AR95hgboCUCNywGgYRaaKX00Vr1C+69N4MxnsgSJnBcZQytDFS3zIqoxNRKIwc7vlenVANOzJd796XtCX2f2fwMA8hGzg7cAgISRWLiJySgq+k6vsDlpGdi9PiXzbc26rFsAwOmJ0k+soCEMgFyBknBuZw+SRNgqV9Rjr/HgNP5p8PNdkmQamB50ZRlTzj1ekwyAuHNawdrqi32WcQDOWInC1geNfwtpMd2pw9wMVUjkNwKs0xnGITkcZd352Zkyq8pSwB16/GV9BANbmQGaVE6bnygzaMNr6/x1+Wf6uoDfCQPC5dnwa0wcGKHKRWsE6xG2F9HYlnCUAFLRICcQIMwPAUoKpJlWATDwiu+cw5a/xcABevJpyNP4Vw86PdEDART4Gyn/kh9gb1/yKFgFL4YeEDggcPLo4SNhETCcYjyZCMhNQMj0d5uzNnZ9+3drY2n+DQtB6spQBSRofGs7dL1bhn++V0WNrB6gKqpAqVcnKcFQzgVvm/QPr3r5eV0NIZgIzV/e5wRmdA0J3Z9hKqEKgK8QIOy8ssJkOMLTJ09w9/ZdPDk9xeToEEsu5MkIt1/SJIC15QBwVQAIABAQINmAFWGYA4BtYg6AxbzEBx88AmoCANwvuN9xxyPzMIQV7QoBsBh0drr30pqQ3xXjtStEIEZ4bSOyDt+EZsbG6qYNtDW+20232YCpvIjDv2UAEACg8a9sAC5wLUNEAEBisUTjDJ8lAU3rRhBVSARLwJhryCIz8aDllqJ4uSZOcJ1Kb32xLQRg6+YakhjxGPP+c+Hb4rbEJ30AgCovisJue3kDvQ9ssU0pNtBtPnkB6TcsM/C52cZja+cqaqfInjEczKAn8idxYZNJRzHx88sb4t7Q9n/vqgKwS0HpAwCsQapA/GInAfy4AECf8rq2uXla7hbvTywL/OYnv/F/n0EIgDWnMc7cnN8GbG1q3yZZ1Hf8P24GgPqZPumrBQA2K2C75JfG2IYW9MwlkUkb51kXQPH3MiVc9q9w+UZJM8BGMusDhTAARvjaKy8B03Ps5aSczjRzMeNZGSYkxm6CvYy04Q/w9g/+VgCBJBuiKla4ebSH28cHGKeMayS1PuwnAxoSqSQD1D1by9kxeRLfRXkOHhwBDEqVpbYnyDNZGcMAYDRsATIABEDfPIK279g+wHs0gACVz96Sue31vAeoT9ZmrMzTifu0CjMGJvfNjaALcJBcGb12/asCbWJAAOyQbdrKudn+ZDmB2rWt1zaPrbVfAQA12FvDnfcIlYVcF8ZzlvPAlHMq2U2irVLjl/1+ZWC76QwSqxzHxboygFLGLIEo9nZdhhlY/K6vArC+ljQJl/WJzp+21PEu54FMG4tljvSMPllsXdToGQTwN5YB1XFQfcAxDFzKHX47pMEYDHjzFvOd1H0DAOghF7BDPIiZ9JUYnOEzKc/83uKHSaue7DF3ghqKxhD1zyRypRpgfrHCOz99FyNmXi8W+PLrX5bY/3xMj7km2VMmiT59KqUtDEhUQE9L8LVhhQIsBeO40X8jmr3NUS0bpsxQ9oPGLStNSJKLMVg4VNwIYrCZqTT8qzQDS8FxEZLiT+PGcjIRAGA/ugT5AAAgAElEQVQ8NPuR1+ZBAhAQNCE4YszQpvpIK0jMKyzrJ2z28UpmW9WzqwwOK5Mp8zgY8ZaLQXREaEiDeYMXHGc+Q1mKp/ro4FDG6/DgABdn59Lu/b09rJaMl881+V8+lHHmuqLxnYX8Hx7Ui3XarftbFIIW6zUWourB5dYWoyxtJ7Rfn3J8DTVMLSElSyWGEABzns3mswYA6CsDaPaXMSpoO5jHm3Ps8ECNfa4JVgG4fnxdDNnr16+LnUFggPcyW+PG9RvCpuB1T05PcXTtSOaGtwPtOUzGmmz1tlwDyoYyst4e1DwJ2uucG1rVgKX4FKiwUqrMiHk4PkCx1GOsQgLzG/Az77fLvjWGjIZm7eNqOpUs/OfnFwI6jMZMCtotA8hzCBAwNIZlPAVsGk/w5PETPHfnOTw+OcHe0RGW3OAJADAJIKsAMNyIrA/mAOC+Lknoc6nCQIOeDABjdCTpEKtljXff/UCqAPCf5t2gPKItqw7t5Hd/5/dq2zT6OtqoIJ7mYRuKbepmuHXQQV+vccsK8EZfn7FuNBRvXPrjLNbHBKABEzr4Wq/SXvG9rC4qjxNhQgGWMKuyoq1MUKQU7ZDtNMSMqiQO5H+H/rltJqgAYTlbCZYgybyAEAS5aj3YFHhsJ8fEPNv2ne8D22zjLMl+DK1P7DvfDyZoVMFrwRF/LH/jxDYk0MbbhMIucMeuZQqjfyY/TqYk2oKXDSwopTY3/QL3843Nt42a38dt5W8+9MEUFLu+xSCt9c0GSmY8n0zR8mPqaZgUKnYva7dX2LZXwXYU3A1raJvyHY/71o3IeSf9cX1r0n5X79F6EkPfR+zvWJlr12Gr2HxcQ1uuwZVJZDc0yN83Hs++ZxLFKu2W54xlxbNec1Pf7lKC+/jv8RzbOm5NAGb/XNnefov1Xj83Hve+uWTU211l3Pr7XnaRZwYA4ueQ8Rfj2mcB3zXD13/fBMB4m7aZvxHTIhTU6ly0UdTCsU38vDtKZa4aiVTgllcXuD7J8caXXkQyv5AcACztVzEMIGTRFhlWAyMAj5kD4MdvSWkqVuFjHzAHAEGAUVpiSG8Aa0SvVqJgkEWQZsNA6aRHibGtGju9N1HKMuUgFSPLCG9KHb+XtSkJwVsPOL8r6H0JVXR9J/i1bHtFPJ9E/lN2uyo0fr8yGWk1173M9PKECjgVeNtPdO/UvCrs2zamXZ+P3itVCBdCFZ4HCn3b/uC5D1RxNf5CSIALJdA2GKPNIUhydCuTDJCWNIHO+Nc9QtmGhkD5fa2Vsd29uSOfgmfa963XEZS+Tt1GQRFri+2BliiS88HOa8IzgsPHvHjeCWEyTbuIfW3AxjrYEnv2OrIgMCSa3nMhBPH+3N3zjeUALJn0bRxivKXuuxooFuOtybyUoizrKcwVGjvD0VCSmTEPFOeJ1CkPnlDODz67Ajh8vjbXAq/BdcG5yzllwF67rzWjZztTEPNdpIxlAM+fXOLRg8eSnZ/T4Zv/5Bu4nF2CDAAyAixcoVVHjHOq80/GVqjgK0nORn3NwAiLZeazeyBODEgx9ivs7ela4IuGC0ewqVc+JKV5JZ58qbbBxH5STSQ4utin2RBJMKpp2Oj6U6NGAYTWw28VtPxeYnNTVo2vHOESjUuljMAK6K4RpXjzZ3MU8dkZY27zx9gA/F7bpqCMetZLDCQBm64RWZMUdQEAFV0yYX33qfSXJkSFeK95vIALjjHTt2a9rPJ7mK031mW39WT5GviZdod5qw2A9o461ZVLTPY1IShBXLaTsfUSgpJryTt+L0Ayx3I+73jnl6ulAF2kkFvde0s0yrnD8wxU4Tph/P5HH30kpf7Ozs6EISHlAwMowtCAq8tLCRGwShrCFhAGQinOuLPTU5mfYvTu78v84NySUoxhzM2Zx+chkMBr8Fx+b/q6PhvHU0FkBcV0frbjoI5PZue3a0pYCgHdukaW5rg8uUA+0ESzMdM3dix6JonNVbbZWFNcP5yrNO61zOAQs/lCK+VolEbDlJFdm3MttJmhKFcXV7hOgITAGMOyUCI/2seNe89heHiApeQDYunqShJTEpybLbX0JbP6s7SvMIUk9wBDBFL87Kf3hQHAHADSBgJOErancjv5t//mf6xlUbtYuj7lL1ad+jb0eGHbot6mlvkNq0+J8AwEu358b29gmkARBSVkd/XtsPvJACaJlCUppL6nZsRlTJkEUJDy18QtqgDiAErZE8cZVJEeNmn5O3geQiKIxh/Q2NnhDIvnCQwA3w+mCNm4eFBAlJHASuCE3RWDHxtWfozMc2Lvnc3ZGcCeCdAR0kFobxvfWDnxz+afxSs2frw8yNA3V/zG7JXE+Fn62uEVzvj+9tnWRd/c5HcGwMRz3e5nClC8Nqytu0IAtvWt3HM7QWMng2PTmG8aj+5z0nu43gC/0Xm5st7HWoqkT074a/i+89f4LAEA34ZNm/amObJtjL4AALq90x1XAwA2e/A39bkogi4L8K51sun3tTJh4UAPKpkCJvNwDShzsK9jC/hj4xUS+GVqKDIJ1XyKm8IAeFGqAExYqo9IfUIjm5m2qawoAEB/7uP37+PdN9+S5EUsEch+uH5EAGCC8aBClnAvS7Ck95EUc+4XBLZlE+PeRs+VxgxSAZVQtYqZzEMW7fEYC2ZMDl4Q2aqEQuliPSWjcInR3mirDPIGYLzGaPpqEj8FoOK1Ykq5nef3MptH7BOTMe0+aYCAGgiSoKrQMleWAZqx8zQaBvSs2JgHo9/Gzowv+SwUYDvSxtw8RJsBAGuT0YQNnDAAQCjSQZ/wcsfu5A3yWFbzrkLhDT/4vdn603vk7VoeBFclWhVib1yZ7uEBbj9Gei+GRSiIuEnP8EbxuoEMrJYsmdWuEGuHdwCY/O8afzoeUhmDMeahZJklNfT9RgCAscZsryn5ahSTMqvGH7+3Un40qAkkEPxpn4tj3mZ57zgSGkaFAROW6C48l7mwIyFEAODyZIoHHz0KVaZrfP1bX8eVAwD4bJ4BYHPFjB7rLxpzzH5v+QekpB3rnEf0dJWboqXqvhuq4Oh4axbzJIRz0EDhNSl/OE9JVTajXmL6swzDw6MmEaGuUzXkbU4RZJGeC0vGymfbGjN6fUcvDMY+x8gASImoDfOknQca3spEnDSCmZjOAD56mWk0+iRzNs40RrWhFXLKPg8AhDh29o+xf3lthvvS68qmmaEu2fOXWi6O883sDd7T5mNfjrR2nQZHo5QSb20wmbsWIx/KsPuwDt+/WWCqcD5oRQRN6CeAV8iDYKUA+TtBDHOMylrJ1CA2r74Z58ZcsikrJRZdyUDTe9kus0NYQUGAhlASkKESUkpxtZLM/wyvIMjGSgL8zBfp67wX5bK34wzEsnwDBNr4sj42x95qOXeryiXXDvYsvfIGAHAico6zPcJoQIrVbCVlMPnqAwBsbE2O87jYJrC5a/ktFACjrFFbUfBzKZfbAgAKCLAsp/5Om/Py/FIAD9qjNRNOohIA4Pq9uxgdHmAhiYE1rJxzWEIJigqphNsEw77WnBiVxPyneOdnH3RCAOqQ9LpGyH3FEIB44/CGkU/SFoMEseA2Qe3f+wwoLwf7jDqvKDwLAOA3Nru3LfY4xtsDAILg5yONP2Fn06tPdKRg7U/SKBPkeShTFBB/DhqjJKU0kyhUCu3odTWuSZB94Vcouq8lUkzkqeAVQSsAeluGzJ7bb8YtctUmUfIAQIvGd9XMfmO5q2g3Sm6PId8oWC5m34+beev7BFysqBiTgdc0JNq89kaxN4pRzIDw4EO0fwahqSCIzVNDd22TsL7yfer7uY/FEG+a3TnTRarj549BiO3zr5uBO36+Z/n8eQAA7frcDQD0KSDtc33+AEBfFQDf5j4DPgYnto3TFwBAt3fWAQBfxmtzT/YBQqInriUBe5ZV42ZgyHYfX78vnn/d+Fcvvt/v5INLyORtRg8qyGESQw9UqwXuXT/C1199CYvTx8iqlQAA6p2hJ60WT1RGAKAGnt7/AO+8+ZYkDppLFRFlANw63sMwJQCg8er00A9YPUCy9WuyISq9pE0PhfYL8TaShsnnp/J2dnouhoPFNXPz4nog9dgbcKrgV0gyzeLdZ7yanPDn+X2pBQAsJ073HqaUbb32GgBgCpoq5exDU84pi1U5VQ8UDbxFyOje3bPMzHJhj42Z3h1venm6rwbyb+aFPL8LAVCDTuNHt4QPy/mmlG4y5KQiw5YcPqJrBGV4HQBIJIZ9k/5nyq/NbxtHM0BoPDMG2MojWj/0Gfp+jfi1pqES7fyJAQDP4owBAH5eShmzljXJ75jcTOOjLba4DWfknLXvaQAxh5CAUKFMsniQxSjhXIT8TS+lUq1bAMDAEE0Cp/NXn6ut8tN4jeIkE6GjCABcnc3x8KNH6lVPqgYAYBJAMgAkiWAoAyh9GDZ8M+TJUmXbJVRDSoQp0CWlwaTdzACu+aqkb4Px3xhbNb2/WlOc4AGPGI5HorvyWgJPiT6r/0jhz0dDqXee8t/eREwJ69NYz9L9rwVEvC7FNcE48iapoWcAhLAA0d9Cf4mGHfU1f5rP5hKyYiXmTk9Oce3oKITj6nOzfVxLxogh85IAEmUhq5HwZc4YMjtE5mlx9QbM8GFRlkqCQJGBR+Ytp+daEuSF63j54I13La/KuHOVewaWEniQddsY8Ossx8aLTRCTifRCjfsGfAhMF/nM/A4FqwFouKzJQ113HFYCXu33BgLw+e3Z6NFnH5MJYOFCzESveR8GUl1gb7Inv1uYkiUblHURymiWK2Vlsx+sqgbBJPaZjS2fjb9ZxRMDdfi9gRD8m+CRMLQkH5t62dt5qH9Lub+QlNBKaJqNwMm9nLJ/rLR7V7bbeGxygLK97B9jSbHKANedJhpUJgBp/psAAAXb6KlniFmtDIDjY6yEWUcGAAGAg14AQMeb+YFSAeySlHKN8zYkxZTkgsB7736EuiKgpA4A6hyq84bQIgMAbJPwCisHaRvF3IS630DizcI2sG1qWbzBeyFhgtkrDnY8v7OJ6xeQDVh87/g+jL9jEhNJ8FezdBK7s0BdzjFIKuRZgsl4GDYoTrSBKlLsXOZRonIkYKIuXo1b0rqmsmTDClMfjYpepX60hjjjN7lAbVHYwjYEvBFEbiP3VJTYw2L9bGPS50FvFLOQG2BbCEC7Wbbl9mzis3/jGP14nP342aZpz2oKRrtRqxfIxtKEpZ9T1nabDxbzYufZc8fKaiNcoxCLPg+LV7Z2/d7X/77dnsJqbe8oQ7udn9uWzufCAGgb1J9Ezit4mxqvfdzGsG0HCvop6p8FA8A8ILGR0rd+vIK7dVDcj18AAN2e6s4NhVP7wiDi/o3nlCrAVgf4WUcjPk7n4JrMMk9TI0z7PP9BvMsx3Ws0NbndhV2S+cZYpvEvlb7LFV66fQPffv1VTJ88QDW/Aioq8iPx4ks5rmSArKoFADj94EO88+M3MWLt8pDFmt7/W8cHyFPdw8gAkP2ISYpYK7hSY5LqdE6KtGxFFZb1Crdu3woUyQxPn540iq+Q4SRJbKr/GJYV+kbWBz0yVDoCshEbaH69+D3b5B/7ScH3rmLvx9rkur92Rz8ghTIYuLLWCKqEEABVYNXTYV4u8xxp+E8qOXrW17Xt2G0eAbYxJjuxTZuq5BgwZAw1SwJoISfNc20wDu0ZqcD6faPbVq3zHRvQZoTxWNt/7W++m/daFN8AgG1bQV73suNET5HKQjrbY/3MxrDPW+b1MGah99F28XX8+V5G6zV0/Upai6BTCegT6r7TOCMl2n7TPteATuqN9IgyBGa5mDeeS3qN6Y3k2uPr7OxUjAgCBTS0zJnBa/HZNet2m7zYjAy9J2+2zv9pxrBONwIADAFgLgDLOWWgkVaral9kBomhVRQgC4AeeuYT4EH8ThwQoX58cM83GeWFEVFrGUgaSeJtJ6txOAw5AJSBRJYsE7aRIZSPRkhJhZdC4onIL1lhof9NxzNHjuWQkLxazoMvMoClFEOOgTDJW6oAjyV9PbTJGLgmO/RaargOMy0xd+3mTZw/eYKja9cwZaz3wQGq4KEXHTPEmptOTZOI1VAkkZzThTkvTK/jHDcnkskQGtI0ODkXuM6thB7nDedbw0IIifT82jK9wvQfzh/T//06lwSdDEWWAu8KPBkAwePM3hCPeEhiSOBH6PKBvk/qPdsmZQADI8LyF2gZUV3/nCOaxG7cGN1WZpTnc15YGUCrBMDnZCw6Y9yvLq9w89ZtfPD++3j+5Zfx4P593Ll9W64l8jZJpV30+jOPAgECSyRoNibvHwMABFRYFu/iUisJ8FoGABiAa7Le96vaE22pVkmiGMK1zLYQ27CGMAAaNoybw/He5e2zdg6iyafGe7I/uOfSMOelmH+AoJmFAGgoS9cOpPEuPuSiwtWFMgBWDE8RBkCN7HAfN56/24QAlI5hk2VDCfETxk6iIT3c/7QqBu8PvPvOh8oAQAAAJP5fSwGKTPmdf/0/bGUAyCR38Th9G/nnCQC0G3qLdJvX1YxpG7D1dxrpA62Fm6wwSAok9Zz5EzHKa4yGVHgsWyzroTIhSS70irIkCEDlg8kYQo1FooyCGKpnx0AADwDEJX/qkAjJhEyHWhbQ+Zjh4D97A9SPzWcNADRCMzKgdxk4JjR7FcCAMNr8MsPZ7mUIZKxY+sXeRfoVQIjb5AGGPoaBLXavWNp3Hv3z88d+Nw+FVwK8II/XRncDc0mJt2lgW377eTMAugpn3JDdVQDice9e4ReHAdAHAHil2bf7WQAOP3+2D+26Aeqvv/NeTXDZ39ccAJ8WALA64J9kAbUAQL93v+vNN6U1BjEMAGgUXBEA5kXWdonSHoa6MY6YPZhBZVWBV5+7jV/+2uuYPX2AxcUJyuVcMpILHbAkAJBiUFbYIwBw/0O8//bbGGY5plRwyQA4muDO9UNkSYG6YmIvlYNUEAZMFIhAl6WCT+9aVYqHcXgwxq27t8SDQ8Xl0cPHgVZL40YTd4m3LHhJ/HOYUm6euTXZ5rxavfI/BlrCEPr+bQyIKETA5CpjXZs9k6ETgRZvewi9m2aEi9dIksJpfgC23xTP7vpWZkm7/lXO9ZXZ2sSAU8DHPEo6/tpm9bwomNJW6FmTrOH+WxkAIQ5ZMpF7YMYpstzv7Bq2L3qdjt7PPgPcj2XrVevP1r8NAOhblX4/p4FnAIaNqek01v+b5KE6pRUIsL2b46Gge4WV5ANQL51eU2OCG52hLDGR2GjNWE6Dg2vODDgLGWBpQBo8xlak0cYB1UobbW4A304dghgA8JxLzrEUl6czPPzooTAAGOPDEIDp/AqjyVAAAEXHgrJuxkOQLZyPjEE3T6qwWQaa/4APyc8yz8TbHUI9ilLqtNOQou7CageM85dkoAx5IKhHnV/YMwQSUgzHY4wnexiOxpIwji/aVJQOpCVLEkCXNNp0MPaH0NE7hn87h/j9atFWnWj0OrsW53XEQO2wjZCK8UxPKw1TxqVfu34DJ48eSTgAPfky1xsKQevNF51THqRoSnE3OnhIKs3Pxg4xJgDPM3o8r69hJOoFtvwRlClxDfl4HzcAgAa4tCWASLbWZDoEwNX04oa9ETzoNCjJ8mIMuMTiM8lfSHLHNhEIuDjXrP8cB3ruCVIQ5CIgIOEAK01gyTYb+MXjDADg9zT+Hzx4gJe+9CX85O238fLLL+PDDz/E0dE1PD05Uyq6VNCYyBpi4kRWH+B1D/b3FVSYTLTO/fGxVgQI4RnGDLBcWTIkVdUpq2k5AFS2a1/zpWwdzV9hry7AEtgrDQMlFL4Ren6pNPokMGT6QmUcsCfSPCpzKvZJxbwjIXGuUO8JCGniT/HQN8wEDa8xAEBYAQR1CCZxfkoIwIXkAGhCABiicnSA43t3NASAwAZ3exEHuq8vuEfLvidpNUNFFt6X4VV1GwLQAACa96phAFgOgBh5tc+W4MCo24aE2O++423T8O/xcfGGYAhv/wJRgR0b8n6zs3bxmAbZthimgN7Fk8MGU1EhXp90/xWydIUBZhikC4yHFSYjZkbVGLWE2Y4SKlKkdxAMIHWD3oMx6nogyKvFfVCAchAVeCJF0oUDxPF+UklgfQJ7g8SDAzzSG7F25qb+ixeH/+y3o3icYoXC2uONazPu+zZ5+86XE+E9vDLC55AEJkwy4/Ia8Lr8zsbez6d4vkkW31DZwPeNCU0T1vzcZ+TFYEHcD35+Ngq+29C8shKDAGyPZXHtO1c2zQ0eoPg5N/Xx5wUA6PO0SeQ688prlFHDY+PJDt00/zbNb12Tn00SwNiA823pM8B3GuXumXcBZH0e6E0Kb+8c+AIAiOqAb5NGfb8FblY0Z21+xYZ81wh0AII73xS1jmEkm47e38a3JGWXSjCzf9+7jX/x7W9gefYY09PHmF9dYjwaipJAul/GWsZlhf06EQbA/bfeEsXuck6vX4nb1/dxWwCAFcqCNHdN3LUiVTAfKdWwKEUNIAOgKpaYL2c4unUNt567jfOzc1EIP/jgQ1ESmdBIYkrpoRNaM2NKtRa11xUIdnsLMpZzpkDHekOr9HrjuEvB5DGWjXnTHpDlLPGk4QgKjHf3GMb6kwVAZZFt0eRWq6YEFr15zbiYiz8kaGz1BAfhR/Mk9nA38ioAAJal20ruGQjglXvPDolnqGfY+X7X42ow7lbCAJyh5OVXDACwTz0bjh54y8HAK8b7HfvN61YybuFeGkmuWkQsM7vGcHfO2DV0C+mGADQGkGOFbNoDaNmxDjpBAFPO+bwWu8/xpkEvyr4AHVoFo2l/zfrbmdQyVz1BqceSIDIkjbu6uhSPJY0gpfqqF1KYJQ01X/Nj+NdmAKDV9gwAePDRQykZWCUVvvntb2C2mDYAgFWfavcovY8wecV+1eei8UeDPx+PtC54rrHgzfyhU4r9sFwJAEC9hP1DY2++ZIw7pH45JwOTABIAoHeXLFelGA9YHiAAEqka5vwXkgOq7rMuX9lnjRyUaFldq0ESivdeESB9Qpt/5nhhWzTSNsRQBzGq8lnnMq9Bw5Pe05OnTzXZ57l6jcWwFGO/nac2V4U5UhD80BAAmxdNmIDN88Cg8HNaZE5gwOjaVlDP1pY9h+m7fbqhAlfaF8ICCM9jTiWt9a73keuF0DKTpWpAckwU5OI1JHFgyP3AOcxqBgZSWniLMRiY88xycJgj1VPszQFneridb89J22k42sN0tpD18fjRY9y+dQtPnjzRhJrzuSai5foK60PXlwJTMiKVJlP01Ub4rDKfRbYpe4CAAfvYcgAomKvyXkHAyAEinnKdNy0rR2ed2nyV7G9koBAIMPvAZBn72J7bxm4dANAqHPP5LIQ0DAU8YygA761JNTUppuXXiAGAAcPtBE2rMBWA5LokARQGQAAArj93B/nhPpZMFh/mmgAMkgOglMoAhOMIAEi+k0EG4gKbAIAmBICVAHYBALGBvsnQjDf+XYa/iYrPCgCwycF385CbIWltWX83imOFYc7JwIk6RVpfYZizlitLhDATKzuYRr8a/BUotIgy0/jnxAwlFkLyBwpgAgCSJyAAAOr5JwHTJmtATUOG2dhAtYlogsUbzx4A8AbGuoKwnrDCLxQTzF5RjTdboYC6coDxRr/LwPEGcrw9cM54AdmnSMRjFrfPNvtYEdukkNgi7hPIfYbdJgXP2mHARd+z8TtLGGP95BVhtmVXGcBd6+jzAADafvp4AMC6YdsaUJ8XAKCOzVZB3ahsugH+AgAw9S0YbD00+nVVMJzT0RI/ixCAT1cFoCeHZUtV1anRQHQNKNA8XFvFopk3VuY1fCFyPVzHzy1+VzBx0yjHbDbFK8/dwn//a/8U9fQcF08e4vLsaVviid65OmkAgLMPPxIAYJwPcbFQA/fW9X3cvXkNab1AWbCO8UA8Q1QQsiFjelnvWAGAIUH1Yimexlsv3MLd55/D2ZnGdv70Jz/Fw4ePxHMjNY5DlnqRW6KMajUAyjMqGtzrulyH7sib/Lc14/eohrrdGATtHDH57ONoY5lue6ndg89s8lWU6pD9vSjVEKJCub+/J0YBaeJGj+3YLTTqGrPWYvD7GQC8l3mjOk/dlH4MmcVDuIoZ/7YHS6yvLxMZUaR5nHd+xPs7D5cqCqkqq15nsGM9AGB6g+kakjBsyQziLYPA7mdGuhnkXj9p+rgOIXsdD9s6S8ArzqqAKzuF7aex7T3GsZLt9991uatx85ZI1gMbkkAzxDXTaNf+iACmEA7DSW2eRQJGum8zCWAmhgiNDzIAlE1CDx/XXClVBRIpp9X17Os4yChHIQAKDbayIsX0fIGPPnygnj2U+Ma3v9EwAMqKlGKl7G4CAJiomvNYKlsUK4z396QUGeP02db9a9eEC8zM+ASLCABQDrT93IakSok+MSgtrliNfsmQJR5LPo565a3cnwADDgDiU/gXGTrdENPW6BUKPw1bKzMY8jbYHGG/UoY185r3cYtVDDsmdSMVPZQBnIzGwgRg2TmzCRonCw35Jh5cAQuGoBEAMD1bTCkpWaiONr4kzCdUGmCb+FkM0OCcpMFNmcI5whh4vls1BltzXalogBlBmZB/IFWHF++tiVFVtoj8k/CFbqiUyAY61FhqknHnku1e5yy9+zqHGR6Ry/qSRKiBjcH+4nGUv/LsZX8SQDGSA0jE52L2fzIBbt68qX082cd8wSz0IzHSWT7x9PRU2BdkIgj4wzEcZFIdgOcRHGgS+40nYClGlmw0Y5/jwPtqpZZu5Rb+ZuCB9BHZF1Vb6c3LB3Pok8UmuncI0+bfBojwN6mSsHI5H4LMlXYH0LjP/jHAi+vTwhA4H+kI5nXFqOfuKTH+2wEADQEoBQAgA2AZQgAYkCMMgOduIz/Yw5LzQOa/LgKCBytGMkgiVzIBWwBgVRAcrvD+ew86IQAqTwjCMTwhAAB+k/GGkRnTNiix8cRj/QbfHQBVqv5+96YAACAASURBVOU7W7TrbNeAAAefSRAE3ugztEm+C8liZAMKUlaSHoRSCkZt08mtqJxtIF2aoi5H0vuL5RT5gHUqgVHORTZFXV5iMCClJhFvikogGu8UjpzUVKhI3ZigrPYVCGBhpTpBwbiSosJypcmbtK3B6G9yA2hiFH7LqzIGyfpRJmtou/eWy7M4wWR9L/0TlVy0MewzsGX6OOql/B1Wy7qCoePrPfReIdtk/HphZyia35yt7RrHoyinf34bcx/eESsG9gyLBZVdTQIoQjG6likBnmFgwt7u02zIPQpYPKf9ZmfnWdviNvqNzMbE5qStOYmB2/LySm/fYX/XAIDvD5k6IX7Ot62vz7xcaeafTD1VGOLnjJW9vs+fBQNgkCmNs29+NYpu1PHriujmAdwFkH16BoB6Bvy63jQWa/Nc+l0N6E397cel77mfvQRgV/nWbUypaM9yjdi71MowpVQ3zyaTaeuS6vzYF9fd6pjMMdAeLnPYnW1tar5zyf+aRjiGhp1qLAKi+YPJHs4uz/HC87fxG9/558xKhIsnj3D5+CEyZuvnSfSgcMNnpn4kOPnwgYQATLIhrlhmqCxw8/gAd29dQ1IvUa5mYuAyNnS+ZCIxMgloLErKIIyZ9KsoMJ1f4vbLt/HCyy/i8uIKR4dHePPNt/D+u++Lkqbx54GGK8m4NGQuHeRyTSq+asSur994Dtp4+T1GygAGBdgbmKZwKcigmdj9Py9LqGyJPB+owmZKO40U3Xu0ZJsaCFomi15dAwTo/RXto5lgBmrpDm2GY/Afrq0TzeIfv2zHb+e8JMpr4lKt6gEdDGoA9MtHNxN7KKo8j+dzDKzPvK7G3y2hF/82Q9v2P0mCaB7SwMCzfcmObfrThYHKfcM+qx7mbg16L4viHFJ8Tg8AMBJjkOlYdfeWFpTQ3t2wqAOt39okOmvwDJohIV5C0am6cl51x1oqP80uuWZynJw8xaAuMTs9kaTQYjyNR8j392XO81iyJopiiYp5o5oyuD75nwcAVNI5KdLKqjrF4qrAhx8+EBYPAYBfkhCAS6HmMwRgkKsRugYABBaAlakbkdZdrLB/MMEZ69VPxhKnv//c88ySh/LyHLPLCwEAuIaR7yEZDAUo4Nrgc9KQJAiQTCbq7ZcEpPQssu8SrQIQPPE2jjr2BlTpWrCQDtHzQqx1I69FvW1Wk/gt64ZR0mUANMyAkFurYfKHHpGypNSgQ8k8ziEJ6ZF1QadeWwXBjGjTobX9zPSvyfYa+ROehb9z7tIw5T++CASxn3gPzi0xqkPSRRrENJAfPXok5Rj52bzYNuAm+xp7S5gFCjaY7OJvCuqlAmJY+Iqxr7ycYH9wnGnY815WupXGOu+l1Ps9mYxG72ebaYzTwJb8BgFE5PeWdI9sCk2e15YHtSoA5sEXvV38mwQYWvBBqq6ESgOm+zAcQNgY4bpsHz8rqlQKAODLcbMPmoocSSKMNLJw+KI+bzJNdPqA0Mc6p2HKJhcppy1fi+n9NPz3J3vK6AlrWcpAsrJOmsl6n68WyFKAtSy4Hw9C2emKCVzTBBfzqeyzAiQsV5Kkk4lhKesXCyYQ1Rh/rh23imU5EywYDBWoa8sAtjkA1gAAKQPYyhLm6mBon4CHzMXDTxI2MhAbdLEo8eEHjxoAwMIOVOcOuQCYAyDevj7d527wowhejxC6u0ncS0BKdQD14SxJXqOUm5bmtEDbmIW+Fm0OfQmXZGMMSWNsgxrUS9SLJ9gfAyNmC05p7HJD5ZFLVKT/M66CQGjIdsnNhUgPPR+rVY48ew7LYghR1XJmRM1xNVsJMsZJZ1V+rWZ08CUIlUNoXGVLwaMxZ1HVmvylTZJknihNfNWOkFBCPuGAtWJ4+wU88OMVDQ+wbLqCKRAy+SOgIRaM/Bxf346JDSkDdsyw32bA+fZ7RdSE/ifsPt3sPmnnf5qb+nP7XJgf49q7jNkY5PEGoSpQ22/mx239Xq03oAUFjCETZmdPYhZbv838jYw036Ktz+conHbOpuM3G8itAbCrL63dcfu2deH2axJ2FBhk54hvar8mAdv82nb/WBZ1n88PSqy6hfuxRP3Gh/eAwYbzRV623jG5f/woWn6lea31Q0wddLHeUmEghLrYdWNDUfZRB6iKDPOIgLu/XcvayejcFANJpHXtxefwy7/+q0gGNZYX57h47z1k0yuMFjMM6wJZSrlfYjmfo5jP8YPv/TWuTfZRzpeYXV3izs1jvPjCc0jqFcrVXMqzCfU9z1uKNL339DRJkqASs9UMd1+9jeObxxhmYxTLEk8ePsEPf/BD3LlzWxSb67duYEov8XiMvaNjEIpYVgmSfKSVAZgFPVqjsSHXJ+dV9ioAZR5cHhfLajXcdAw9eNDMNfNCu6zv/I37NLNLc59o9hQztINhR+OJSeD6pqCwADoMNWU++JeGdIbqCs5jaKAG9z4qumwDFVxTcs0opid5zCTDHpTvJJTTJGetwdz2RQOOUMeIgOu+/rJ+9H0oBlqlOZ782vXn23m23/rriCIpREYNu7DyY+b5s77n9cyQ6d6fY8os3Dq2Rn02Or6nsHuj0rd3saQRnjX07dYBoGPjkzT6fgytRiJlMwfIVgMJs1mt5vjZD7+P68UCxfkJbt26jquiwMFLL2FeVNgjk0ZKjy2UvSAlxLr0fydturkZIlnAKgDTizkePngsNOLJwR5ee+M1MfwZDsCcAFIdwDHUpBSngSg0fkOiMSb7FIM2WUmm75LeyCTDtRdewfz0KcblDKurU6zmcwwmx5iPbiPZO8b+4V5zfdmrLQN9KF1GII1xyhmfkx5x/s6xDvH1ZAK0ORaUiaLzSlkVExpuihB0nIVyrUGKZVkw7XZHPlu5Ub7zWmqAq0ec84TVCfhOBtRqOpdqKH6t0gCVdga5QSPdHFnSNgIbIbcZ+6/xT5qccePUOBAjGaTzOBEAQJhSPWzWTQ4se1jdWhQA2PTidbfpB13bqguy+6SBjQzu7IctALHt/tvadzWbrv0c68QxKMlnUkM1wXI27TDsvBzi354B1NcOzSGi17O1r3uLgqJeX10/P0FSUYuhZ30pleAGUihngBIjlAR7ygVyrHC4miI5P8GYVRWSAZ4yw//REZ4spvj6t7+NiycnePuHP8L1g2uYnV8J84IsurPzC1k/XEfC2CCoIlV9BlICuJY8JikW07mCSaMJsmEu9P+C+TyYBPDecxgfHWApSTtVyeEzc28nQGHrbTye4OLiEnv7h1gtSywWBd5/70Mw2T1x5uGQYBFzFpSyLxHokSSAW2fgx/0xGn0ZgJ7SHWFHx3w6VYGWKAWG8Ua2YfM88Ti32ldTNseM+VBkpIuxhidqN1ZNwKD0pNbbldVzjHCGvZyJNIjUMBkgDX4eQ7SYCUqIuVBIEBwgKkgPiCrdZck4SZZtmKBgfoBsgkWZ42pRYrEkbUc4A+LlZ7ZR3XRYioH1H9VzMqi0DrIY+yKKAyUr0PKaDTPgKqZ0m9r/dwUA2DTwBp03uj+pAJE+cd6NGADwRrpt/LGCYteIlRv73gsREahBqeTxMbAQP8d2AbI7hv/jLp+PffwuC3zHBbcbmOuJ5br90V8FwN9ykzGgx3xWAEBXgdh0//WdysKXN59v56wZjubFcAb0rr6MNzd+tnrOn2z97O7/be238l3bIMRdzxRv9l0DuQ8EaJ9Ua6sbCOx7gMIuBgDWtylRflgCyI7VKdVVmNYMcHf/NeNfL2BjYiXKZNzCaa0Rb9R+TxgPIbJycGhvuL8qci2QIXue0PpTzKoKR19+Cd/6zq9hRcV/Mcfi/Q9QP3mM42qFYTlHNhCeoMQ8L2YEAP5GAAAslphdXuLW9WsBAGB2cx5PRUYTvHXlHY0lxgiWmBUzHD9/hBt3bmCcT1AXCc6enONHP/wRnnvuLib7ExweH2HKONk8QzrZRzEYos7GAnbLU85nsrdtWucmv81gNTZZ4/ENIFxsoNpase/9PtEYgNwrgyLf2QPYt6G0FpWrZt8Ie42MhRhLpH8urUZvMzG8gdm3p9iB3LY0O3WI4w2UYU8hthABM5L43FJmUUpakaqrc93fs7MSwh5l/WDeQ1F6AwU6ZgB5GW37nd87bUz0ml2dqH22FnQxBd6Psez91FjEZmzZljzGWBtCQQ5Gm1fO27GlIkwarq4uCzekV90y9ds+oec4sC04jOhApQFmyn6nfxyDxM8nmyslSqzquRj++SJHJjThBd77wfdwY36B5PwpxqOMnFAcvvYa5iWwXw9QL1gub4rViuETZMlsAgCctzvKnSHtkTKAMzwiALCcY7w/wWtfbQGAhJU8zG3VgGw6n8WAIvwrtcZTVCnXNcvaLSQsoqAXMB3ixmu/hOr8DOn0CYrzJxLzXuRHuJy8iP17ryCd5KhMiId1I2GrFj8t68cYJm21KnovOQcY57wNALDxj+ekjBe9pjTyOhaulVQMuQ5oJAqlPUGeKQBAUIfvzIFSLpYSx80+8TnAbD5ItYdQjk+Ywc5Q5Povl4Vj+oTZ5vRRA+vidWFziAYbvbzyOfSJ6ZTWLx3Z5Ba3GG7laiuAv2v/9Uaul1U23429sEk+C339U3ixrOKGl1mx/Iqfv5FJYhe1Ds2+Nu7SvzWHSHAcB9DJwB27z6a20VtPZgu94WU6k/11QEp9maGoCQAMMC3nGGOB6/MznL31IwxOTjC/uMLD+RLFZIKLtMKv/fqvY3lxhb/9y+/jMBvj6vQc4yzH3t4+prO52p7BxlNdQuvCCx0/5HBYzBfCIGDiRgLX9P4TALAygMODfazEiR3yZTB8ONdKITQguQdxLl5ckC1xiOWiwHJZ4v33PkCekx3CpIxMnpjKb8roKP5uAAAZoCijolC+ae7ae0D7zJ+vGwx7S7P1yiTy9UTDqHrl1etdJlN0bwmGBpWrkOCHlx3UCxwM5xgPGE/CTlwC9UoqnLCuokwIUaQYA0R6FONZGEMSQIp0D6dnGSocoBqMUaRjTFcpruZESDUDJSe4/WuewQMAzovKSSKCNSREMVeSJXzx7zaptdrAJ3s1HtQtp3vFLFaMvHH+yVrQKqd2fgwwmPDw730Kmgcj/MK372NFzr7/AgDYhi+vj2p3Q+qvAuDP2rTx2Iq2EIBYAfYKq21m8XVbBsAXAMCu9RcrErJGgmfpHwMAED9/X0Z3nWdhu7F9IiyPZwEAZI+XDbplJbS6VUsLbzy2dYIhclwsl7j1xmsCAEyLBcY0zB49xsU7P8MhE/oVM2QpFVVm8F5gNV/gB3/5fRzvHSCtakwvLnDz+AgvPH8XqDQJ4DBnhRotgecVMBr/HgC49fIN3Lx7E8PBiKfi/OkFfvA3P8Ddu3exf3SAuy88Ry4c5nWFJanDo31k+0cCAoiHK9CoTeYagBsbnv6z/5t0fG/YmVz21/OAr5cFOocVQLYQMtM1bD0wRjbeD3hD80AxZrjxKphO4Tzi2wEAgkUMM9A+tr0kZqf5+3uqL3MTsNxcm96sX976ubsGAPSEmPirdI39bh17YWAEBk28Puy5PcNufV+lR4q6U5t7wa5jjABSeW181vZoKrlLlv8Ku0EAO9pkjpq00faKdU2nayzG1zdjz3/f6E00FuoCdcY5nGC4zEX5pwPonb/5C+yfPMDg8lTYNMtsgBtffUMAgEmZoJpdAQlLnJEPQwbHswEAa/tXPcDl6RQPP3okAMDe4T6+/PqXpToHGQBpRnpvl6FFo9/WgJTmFJU2EWOFpb2yZCnMgWKQYZkMceOr3wTmU+DkQyxOHiFPE8wwxtX+y7jzz76D8/klFmQXyZpgsj81+E1mSIkxF+LRrK+grxsDwAN9PMYAn1i/WtMHPIOquW/bUzzfsqpbmKexOmgoCY06VCYwAMA7kXglH0rr5zPZc1naJgGN1w0/271iQ7SRC+RwBQDCr3t/31h+tfcxD/wn1eA1T8FW+RgximK53CZk7NcgrO/6f6URu53BsM2AVweAxuf36Xg7dRpjDIcDbc55h982/T5Ibe6qKNO52n4rjkmGsh6BO+6yXmK/XuDm/BQ/+S9/hPHZOZaXUyzzEZZ5jifzS/zmb/0WMF/ir/7fP0VWALOzC4wGGUb5SFYvy/rJPhQASYEcCuaIK1ERQB1kiAGAFW1B5vE53McxkwDu7wlYZok4Zb+jccuM/hEAsLd3IEb+YrHCu++8j8PDY5yfXzJtoCT6nM0W0ucCwv98GQDqYbVJYLHqjXCh6TweNYqoDmAt8RLyNz3kmdXpDeq+CxUQQRPHxkniFZ0RjQcnxDwQT5V/ARSgsDwcrTDK6CmhR59oHEvHMAaEVA3W0NQEC2QCsLYy6ZNErKXz0n08OWEjqRDtYVHluFwA0wUXBkGCARLW8gwggDx3zACQ+p4tA4ACTdgNUjigQT40MZGxAMJ74wHbtVI2/P4sAIAXmLGA5Lh+HAM6NvLserHS1wc6xFQgu2/f5m7XNWHnj3mW8z5Od34K8PTj3GbzsT9nBkAM8nQ3cIG9tz7HFwBAt3t6DdEt+398fPdqXzAAxPtvi9AxvxoZ0NO3m4x//T4wD5rk9uFzuKCOhxr4IrYV2te/LRwj7C9UMGX9RJ7/tm0JxoMxzhdLPPeNr+Jb3/nnOJ9d4dpkjMHpOZ689SaGs3Oki0vJ7k9iYrlaYjWd4Yd/+dcCAHB/ubw4x41rR7j33G0JAWDi2iFjhyVJmYIaKgP5N/ellgFw55VbuH3vNrIkR7GocHl2he9/7/u4dfs2bty6iXx/hISJCusKiyTF/o3bOLx5F1U+xooJBgc0wnQf4J5o/xoWX3hYD8R6ecz66uuGZVuxxSe383PfjH+J82/KvNHzr+C87KOkUTJLuouRFx1KaM0DYQAQTIkhUL9P+SS1fUYylf9nQeC9gWT6D0t40YgRlSXSY9aeNaLpa59xiFv568EKO9+XqbX7tqBAm4NlEwDgczB440HG0DK6G0jWsKKU6mr5d3jfJu7ZPRhPkxw4HQagMfTUw9y0i0wft9e0z9oNLfSAR9/+b7qFUNTrAvlBjrSsMSlGLKUNZDU++N6fofzZmxhOz7CcX6HMc9x842sSAjBa1SiuLpCKwVAirbKdAEA8tvZMKTJcnFwJALAsljg4PMCrr7+K+WouXvxsSAO3a2Ap30g7nAkAOYclxphAFANRAwBQZkMsByPc+MrXmfwD5YN3cPXkAfZZGq7IMD16Fc//9u8BhxPSBoLCHEIAxCiTlP1Kpee4SgbAIEzF8NDs8+Kgkwz1QWC2Ake/t/h++16Fkd6P1yw4f4OQaj194f41g+MlQ7o+cMiXFHJhaQUCNYBCbUfXxtBuCwXw60vpDfp8DKHYZn8H7/6akhNCAORcaYfEIOm7PTM/2/l2z1Y5Ncm4BkB27rVFLshxLXoWKxr62c634/x7I/i2dACfYdurJwfUxsPX2so+052z92XHb7rgs+AmW/tPEogACb3oDOtZaW3LkntnYPZUc1r0wKP38YPf/z8xfnqC4uIKg8Nrwgw6W17hN3733wGzJb7/n/8I2arG6nKKIUEhMgxoyDMCRmy6AFhK5EfYn8iCIFi3WDYMAFL7CQAI625/gqM7t0AGQEmQjuEuobSpLBuhmCsDYDQcCwNAAYCVhAD89Cfv4Pj4Jk5Pz1BXCQ7Z7uksMAbGnwUAEHMu/WhpRn4KbkNnjIIvCkMKjDMpftHMVY6X1U4UwSaLXxONcLw1LiiglAwRMHqFTPagiBmiJHR/nqgUfqXyk+av8YcUlsN0jsmQ7aSaVggKpJldC1GkMkkStpK2ku4iBnGgHQ4G+3hyWiPNjwUAmBYpLucJ54IkC6SiRYaDgDQWQ+QBAI4djWiOJDM5Bk+GoL5CUzQZET+X6bxKLdnmQdi2dn8RAACvGK4pGA5g2AQAxPR+lXmtZNjkwZD9Z5dw66UIRz0axRhvl5Y/h1+/AACaGGTdD7ubyVYD2vSOKAaxb5Q2XdcrpduNdb3qFwBA27ufNgRARb7GyNrLj34nF8yWtdwYfEFhagGCdYaLAQBt/oNAxZYmWKJah0mEMq8NsyA0VD7XKfJkiMtVgXvf/Bq+9Z1/IUmFjvf2MLqa4ulP3kZy/gQgCFDPMUwrVMsFiqspfvgX38P1/SMUqxIX510AgAwA5rQx1lpr9HDf6wIAx89fw72X7mFQZyhXFRbTJf6KAMCtW3juheeRH4wxOjrAgnvReIJ7X/4KDl/4EpAziZNmQBaSnim+ZjCYEswqAR2lMyw6+24x90kTWsXfDAYXy7u2Lu0aoTyh3EfilIMybvJdvg8GAS9i5ctCAsM1A8C314wNa09XvQkMxcaFbYtc37kPMR6Z7di014jhFD2ZV1pdgrQGzWkOp7JEAyYo6X3KvjfMGsMnGGtShiGcGyvbdq0+w8WMOJ7Lmtz2fF7B9/eyvoiVca4ZprE249IWiZwb2iVVJnRtWRI/e3whxAZgoC/Mz+sCHhiw7xkCIAWd+Bj1BFhVwHiAp3/2X3DyV3+G0fQMCb3xwxzXX/8qpqTOzgsBAAaDBQYUMAVZntsZAH0AANcLAQAyAB58+BCrcoXDo0MBAFido05rKVVJlojtG02+rFbUYDggS0DcVloRAUswdGA1yAUAuEkAgNUWPvwZzh7ex8FkjJNFiuXxV/DK//y/AsMMVUjEIp7/JjxS2agMpbEKVn7/MlhUny0AnQ6k6nPqrDlfQvkz9X9plSyuRZ06ylYhwKbsnhDKE6qRCNzKMna1lUHrskl5PdoeBoDZmHfGgmEEIw1lajeQ7mKkrr/5pSXeBKQM7WrkoBh5pYQ0N7Ignv/SXw5Y6bvRLgDAy8ee9V8368ea4a3mONHmegO2AZM8miyVZ37FAACNlzSXBOsxC2vTeKzdq7dPn7VFuhfVaYkymREN0qS7rPhWawk/DQe8AN59E3/1v/9vmDx+ClxOke4d4ny1QDVJ8av/9rflu7/+gz/EkNNlvkJOkH1ZSGUO7j2slmH2nSRflOS6CRZM4prlUsmCIQBM/CjMFq47Jusd5bh297YAABUrGAxHWv2AuQQ4dxwDoA8AePutn+D69Vs4OTmVfj46utaUKZQSu5+aAbDVBVqLt5yTSEslGNWIi1MBgL1RisTVBeV4SnJIkf8JZvNFEAhhjtDIDwAAY4gYF8GYel1kAR118fI09hUA4D/G2zNpTviHFfJkjvGQ4KIa+gIQ0Ptfr4QBMBhQySmQZ5qVkwucgyUZSPN9nJ6zIuA1lOkYV8sUl4sEy1JLBkqOUhujHgBAANYAYNqyJFXETPoYABCht+bl6irAzzr1tXd1J9mAv8mvpjx6NL7vu49zX39s7MGPQwB2xTj5eJ++68YMhtgrsMto28lw6M0C/Ul74xOc93MGAOIWdfvr2T3QNpe61/siB8AXOQA+eQ4AFfkt3d7PrXhbir3+5kGOjb/ucuoCAKaoNgwAozC6G6thr194z38HmDCHGxPYVRmoejz3S2/gm7/+zyXe/nA0xmg6w/LxA0w/eg/l5VOk1RQj8n0JAFxc4Ed//j3cODiSyjPMqnzj+Aj37t7RJIAhBEABAC23ZqWIBJRm7HtZSQ6Amy9ex4uvvCj0/2JZoVgU+PP/7y9x48Z1vPTql4BRhtG1A0yZA+fgAF/62jex9/xLdHuJIc3c5V6ljBXG2IPuQV7RrcSI6+ZlMVnB7+MkXNbVIoci21muEwxm8U+L4dCGH3b2mpADgAnBbGziPS5QJ8JgNm7uoGuo4SPluYL+EXvg+dnT0L0BJH/Ti7rJw2gPSg+oeVjNmA/GEXWqwVBiFFvgRDuv/UcDxoMXZpjbd0HfCJu9ezY3qeP49QAASHNY5o1GBu/j6qbL2fzsgY9IWZfzmcdCallxMdGYCMqflKsK3tWgp6wBHTyW9hV1S2/8eEODbbPfDJxqAIwCxaBEtSoxTA6AZQHsD3H5J3+E9/74P2GP2fjTCkWW4vi11xUAmK1QBgCASTmTkjreswMAnfnvQgAIAFw7voZXXnsFl9MLUQxHE2ZH1yRf0p3SbvWgyzfMRJ+TF6QMAAUAVmJPrVgjPB3h9hvfEgOkePAuTj56H6NsgJPFAKsbr+Mrv/e/APs0LFoauQIAJi8qMbLN+O4CBJpXy8IFNmkuMSPDjpO1EjFI21CKNtmlOf/W9YeQpLNmOUazK5RtbOuOIQPM2G/5Rmx9enbSfGFlvm2Zd7VhrXLR/xu/XS5pI2gOgr4QgJjB5GWEVQb55Gm827CjjSwTDyBGzjEVJx/DgO8ZZE14+iyu+L4ZwrnVJtHsAxueRT83dpHNNZsD/N6P33oLWIYSqNISRTYDkkLygDA3R51o6FGxmmJ/cYbsvbfx/f/r9zF58AijZYEqG+KsWKA8zPDPfvu3gNML/MUf/CEm9QBYFBimGVaLJVYlQ6QyJBkBAK1iQABAKrewasVKq/QYAMC8FgYAYDTEKktx/d5djI8OBQAwBoCFAIizmHk5C5ZO1BwAngHwk//6MxwcHMn3XF/MS8DqBJyzXB+fPQBgGfuknm5AtxolzZQ1zjwKqxIHY1KoTAkInn25hqTOkw6jkkOKQ1kojVEnLukVKQpSoAIBM6RgahQD9dJooQQx/iWOssAgAADMmDrMSuQ5DRkqDBQG9PazPaSgMTMkS/QxFGAgCRoIMbB0EAcwHx7iyVmJJD/CCiNcLlNcLchKYNGIHHXFHM9EiPsYAKE8IEMEAvJt8XiyEEIIgApKo5eqWtn93C2DtUkQ933/LAAAz4s96l6I70IIdy1gu74t3hgAWFPKXHtilNk/o98I+o7z323rs53t/wfOAIifvzveCvA962u9L78AAL4AAD57AKDj+TevlJukjcc/0ls6IQBmdLiQgFYJbYEBDyyIct9cs4357zX+RfDRMh9IvO6t15kD4NexrIFhOsBwPsdktcCDt/8Wy/NHSMorTNIS6XKO4uwMP/6z1wt4IQAAIABJREFUv8SNg2tCiz1nDoDr13Dv7u0mBwBD15jDhvlqTMYSBCADgP8MALj7ym28+CUFAFbzUioB/Nmf/hmOb1zHK1/5Mo5uXUeyN8Ipsw0fHODVb3wbw1t3UbDeLcPz6D0UL6w+uDeyTRH3MmMd8LU47raUnPXzTgBAb9jJkt8JMwxQug2J3Vv3V4bz0fnQ5hHwRoY36s1o65NzovwHarJ5C83rx8+8F5U1DTtQ/5I/jvTQpkyw86DaveSckEHd74XKqCwxHJPp0V/GlM/IkmK+/Wak2HdaBaBr4PixlBAFBwBYH8l1xGYfSCZ6fvaeUDmObMkAAHjZ38yHYICUK+0nNdRCuEAoadXGIKvuGO8/xFCMGcB7eJCFbfJJ3DxAxGcieFXlQDFfYZIeAIyNPZ5g+iffxX/9g/+Aa8UMw6REkSa4/trrmC9LjBcVVldnQDWVBG6Z5AB4tj2wkTsB8LIQADIAiqrA8fVjfOnLX8LF1bkAAHv7E8wXzJEQPJEh5Ih307rwtTimyKIu01wBgHQlpfUWaY75YIR7X/u2gkynH+HkwX1hy11WIxS33sAr/+Z/ArIxavKI7REsDl+SlBltuc070A2I6s6bWFcUHT3IBf/sjTyiiCLzVe6tDfBzVeqqC7vHmHN2TGhPcKBZGIw5e5py4HmO5WIhRqDNRZFJVs3AyoQ79kuso2gCwpa51/1dnZFm5Me5P9gOM0BjuadP7MIhnlWJio4zwHPNgx6eyZc97L/Fs83dzc3bbvzbHOgDKNh3NcurB5sx3id8v2+6vwGsBvba+Bjj3PJG9J1Pg5g2WiUg3wx1UihTu2Y4DUMAamRZiWFxCfzsR/jg3//fKN98G+PlCtNVhWlWY34twy//9r8Ezq/wV//5uxgSC52yckAq1SbEOc01JSXgQ75ZB4TOi5Uk0jQAgBUsOD/JAEjGIxT5ADdfuIfJtSMJAaDNa+A2c1+UzMEg4BPZLGNcXrYAwHJZ4P79D5ENhhL3z3wdfGZWAeCx0mefOQPA0e+V3qIx9wmtYEYpsexHsURRLlEz6V6ldRbZOHYEayjyHxutygrLO7BETCV0x7LkhqqTTkj9pAi5YntqIFtMJuVoMP7F+89/9N6XyGjkg1kXB8gybiyFeE7qeiEZl9OBhgzUFcsBrkSR2mMdUH7LWpRM8jC5hodPF6izQyyrIS6XCabLDFUyRlVnqEqtU9oBAELZPs3en0hJCOEtiCGlfdRM/LAZdjeYUFiw8TL93QAA3kD3i3oXjX5XGcCYoh8DADGqagvZe4Y8qu6VULbZ1yHmbzENbReAsUsu/0PPAeAZGPEGT8WLSTGf9fUFAPBFCICfK59VCID3QPRVJWh02yZOv21F1zg3GRyg5FCmTo4xVpnRNgMw4AEALcnYev710I5/PHjzNPOxKSD1cIwbr72Kb33nOygHuWT2zmZz3BrneOdvv4fl+UPUxQX20hL5Yori5BRv/elfCABQpIMAADAHwB2gVAZALnYhs/0yxlyBc6lvLOw5AgC1MACuP38NL7/6JWIFKJdMypviz//8L3B88zq+8sbrSPeGqMdDPJ5dIbt2DV/5J7+M8c07mBUV8skeFstFCOFdV+A3K85t/1MfMPm9Dg60sqVPgeRV6GXhHmOKHuPqba8SAIHewVBRx+cLEoNcwvlaBlwMNvP8TTkAtD1kAAQKsEs2ZnuenWv7EI0B/k2jQkCBLEM9IFuwpeJ2DaCWGWEKrnkvFVhgfoOWGu/3yvg61uNdMHx3DgCT/x44aMaJWeAHuehlfIlHyWVjN+W8T5GXvg77MR0qzfkCGnAMST/X/A76amCcznbD5M3KLg3Go2VkZ+KtcK43Qr2BQEM53cuxnC5wgD1gOgNuHGD6p9/F2//x3+NGvUS6mqMcJLj5+tewKmqMlxVWl2coi0uptpEP1Cn0LC9vBMs41gOcP72UEAACANdvXMfLr77cAQCWUikiVEsRgFGNRgMAJESVfZ4RAGCfLlGmwDzJMEuHeP6r3xKvIa6e4PTRB5IzZJ4doLrzS7j3G/+O7k9l8+hNQlCxGaYUUqZvBoDPjOEQLiDsC+8E8PLOGdYNyqQDpfdL6G5j5gJdS/aSvpE1oVRngkwyAwLjoJnbDLGn7s+M29J+ZZwY6MX1VdJZZ2UBQ+nCBqiSrOrbATgvd2IQQ9sUdErJ6N/OQ/5mNes9oBbPE4KQn9iB7i62ST6utd+zgayKyLNM3k3H7Jr6DduGyfWCbdMwcTi3nP7o5s6z6uUGEjf2ieVjIGi5I8SX6w/JSJzR9WCGig5iOWeAotb1hGqGETl6b/8NHv3H/4Crv/4bHJQVlmWN8nCCs8ME3/ydfwVczvDjP/yu5ACYn15giIHs8XwksroLSQKoSTZFQ6gqqcSzqggSDVGsCtnL8ixrGAAEAMphhlsvPo+942vCdpd8AiGknrkCPABASr8BACuGHywLPHz4WIhT/Jv3YUJNsgX29w8wZ/6bnwcA0HqWbXPSknpq3DL5ARtBw3qBPFDsifRJWdk0lXqFBAOG2Uj+pqKkQkARQT4cF9eKKCU30eDVIJJEtoBkOAzJ+pgAhfcZJAVGeY0sJV1sIYa9AAEZ76kef6X/K0uAiSH4zu+Y6Gg0zJER7a5qlCt6VjLko0M8vSiR790Uz/+TixVW9QRVMkFRSo7RBgBIwiZlGf41IEIXv9RTllAJ0hG1z7huPH2wYTcEBY7tUBn68wcAPo18+Ad/7qdkAKwbxR+vx5oSmc9wWt+9YqU3vkyM4JuipccpwGdUu8lkgul0ir29PVFy4xI6du12I20VUH/fTe3054sSIBtwgP96aLh9HohOG8yy25IDYNf49FUx6FMUTIH5uArA9vv3V2HY1eamD8y7be9eYXuG+SQ610blN6Lm9yBlnaSmnXvTaPMN6Kf5a5925V/T9+F0PxYxM0A8aU5J0DnVGuz8XRPJdlV8barRcN3xARzwzCoDHGXbb+Jr1WPLfWpvcqBJAL/+NXz7v/nvcD5bYjwc44AK8PQS43qOh+++hauzDzEsZ9ivlrh8/z4ev/kTjEkzFB5djckox3N3b2G1mGKU03Bayr7FbdO8IYSjlfKpIQArFLjxwnXce/FekwSwXFb47nf/GK+9/jpu3L2FyfEBiuEAiyxFMRrh9V/+FWSH1zBHivmqwN5eFEMbzZtdIVTmyeZpvoa4feY+v+3VB/jI6DjFVMwL8Z60V5IxtQSOH4PB2l1bZrjv0oL1vvG6pOFGCr1nKFgLvdHgARIDArSaQIrZ/EpAHsuAbiCDeR/jLN79IGzrWY/vFTMG7PdmTZCpH/WfV963OQgUAGgBs64HsK88ocV82A0DJT5iKfq+jj2EHkChrzyZBAAgZUnNAthLcfrH/wn3//gPcG01BRZTqcF9+PKrqJMMY1bKeMDa2nPRDdV49pT17libNzp2bLD/yAA4e3IhSQAZt88kgC+8/IKU9spH1Gs1V1UD2oSJbfXd+dtseoFsNAJG9OQTGJijSCqUwwmK0QFuvfo1pMMc5elDYEkacI167xae5Pdw51d+U3JVaSYx6bUAWPqF4nJntJunM9g/xuKJFzIdXKQvh8iP7s9B+jqjUOduyBVg4bNkIjXTIcovYsYnL2xhNDo5WhAiGGT8vaPr+DCSEGdvJUeTwIqpigIpQ2A6GK/7YCE7z7SXuj73gIrol+6aQd+0vDdJkyRd9yR5eZ10G0NTBKML0/HJC3mdOKTHh9lYP1qiR/aX5CMJoTw0wJkDgTlC7Dyjb9s7r5ENOowoeQoDUqQEG8N8QpJFu77ShBRg4fXjV7i+6bZr42pjy4lXcv6TzcZcNLbXcE8dhvW3wGB1Drz/Fn72+/8Hjk9OsHz8GFWS4TIH5rf38c1/+ZuSBPDt/+dPsDy5wBiZVApgmV+Cztkwx+VshvFkD9P5DEdHRxKaIi/mqViVAgCQyZIxkW7IAbCiTTge4oXXXgWGOZI8lxwAs/lM9hIetyAzj2z0fCj7PL37LPvHzY6Z/588eSoOc7LnTdWhLZ0Nck1S/6kAAJeArpm+wfuuCpJOXqlwXxdCpS8YN0GqPZN3MAtrAADYSJ0nVLa0tAZL7AzzsZTqICDAGAfWMuRxrG85X64wJwhANVTTIaKq9G/xdHAukuglAMBKAIA8LVDXc6Baamb/jMcrAEBAIBGGQBsuQC+KBwBYvoGCQGIoRgc4uayRTa4LAHByVbUAQME2ZFJiRpS/kAOhCwDosyoDQGa+KrQue7Mi8EE4yzMqyEHPAye2OmA/mRD2iuozyagvDlrvgX/gAEDfkLdKpK5xfpaSYCHpjtW5jtkDrf5g3sK//wBAx/vcQyW0vtqEaO/yAHwBAJh865dxHgDwfdV4/YPxbia8/171Qse4Mu99oJxaFZnYvNOIrQDAGhOrAx6EsK5wfQFzRXHtJqriJVgq6LIo8cK3vol/+t/+Bk6nDEsbYcKNYn6F/bTA6cN3cHFyH5ie4qBYYPr++3j8w7cwGeSY04uVJBgPMwcApMpao94k+ZW4/3KbsBJfiSTWZomj4+ev4/mXXkCe5igXFRoA4CtfwfU7tzA+PsAqT7EcDlBNJnjjV34Vg8NjLJMMi4K5cdTTsem1C4xST7Z6zj4RABDduFlv7ntfg7krg1oQ4Fm3tvh5Pk4M7RoAwFlEBsAzAG8teNTGO6cpa6TPkTNbfKiE4AEAggSxAR63geCBZ154eaVj080C3lljHHfHoLA+7POa9vcvjbduqcp+T///z957dkmWXdeB+/lwmVnedVd3tYEhbAMQRUkgCYAASM5I4qcZzaeR1nzRrPk280H/SCPRaeg0IxpAJAzRIEACIAGCbKAbQKNNdfmsNBHx/Kx9zr3v3ffyRURmVcN0o7JWrTQR8cx99557zj777ONMsM5kEw55E4wOgdXdJIomVexYUkAO4xD5IsPMoxZBAYw87H7xs3j9C5/Fdn4Iv1hivLWF6dUnKXiAOKuxd+MNBD6ZL8IhWAsAaJzUMjzsNQoDBSHu3tzFrRu3JfaebbcAQJAoLV87LTgAjWhgaamDxLdVAWphsYyIJQ1MYAUx1cO3gekOojNXtK/47g3U2aEU1mJ6HnfCy7j0TwgARCbLb3xMw2xpnleDxLZZe83gW6u4GpzduKaspMGRNzZWulPy0QIAxn8wpcIue0AO1V9PbuDZGgADBBj0YaDMpaOlwc9ZPQ0DAEgHgab82By4w/hyNSxWjIYrMupeW/9n97irWBYbB7z/BqeLA196AACAIoNS8mSCcjmDPY6rCzJ4bRKgqYbHivMLg2OFyGJHX8R95k45mlybCzi4mggEAHICCBRrTRUAEFMToPJiVKRueynCbBd47UW89Fv/ETu7d5HfuYPKD3EQeiguncJ7f+XjAgC89IXnkd65j7jykB8uCbdr1p1Cf3GM+/v7mMxYg5+C7VHni6UAGMzIl5xLphyc67UivZ//4xCPP/u0AADMVrsAABlS1A4hAEAGvQsAMIzc3z/A9es3JNBnLM24mENB4IRAgTAC3ywAwJiPhn6vv2ttPYNrGvosXyBN2T+VwiYMXmUHMa+3z0mel2jAsPaJQIAiHNPJTEQMpPdoUSDNC6RlDYKApNtX3Aw80tBYa6e18qz3bwGAClFAcb9USg/kGtg2SFJR7A6gDIDAVwBAfqf4kQdxdEjPEACgoKENEMQz3Nkv4SencJh52D2sUGAqDICy4uMnA8CTEgAKxkgNm6hW865VvJAqAYqm09Br8G8BgAa8szQsPkABOVifpeUDWoP9CAA4se17sz7wNgcAXIfvaBCrIoD8Ox0SGhY6oH3q25FtxxhrBeiPtpkZChr6TqXNQP2kGQCbfPdNAdAjAEAB+O44nZwB0B/nTm1+E9C3M7F5/5H162b8uyKX4vaaLL+1uQ3tX0ABfhlFGjMx6MDYAIABmwK9rdvIe2cjuic++Bye+8WP4+5hisBPwOa4SBeYhjXK5T3cv/NDHN54BdvFEstXX8PNb/0DtuIRDqiR49UdAGCUkPrKmj/TKs4AAAaKViZdVQsDYOfyqQYAqNgDOQc+97nP4+lnnsGp82cxOb2NMgmQMVCcTfHOj3wE3mwbuRchLyub/3wIa6ot49qgRsFE+/v6PtRHs89NADuM2rRxjRgf8To79ONNN3IUADhe9l/jku57NTVCwaluCUDr+5sZ1cuCtmAABRhLhFGo4lJOyZu1xX2GS//+bIemPhPMBv9xzISL+hc2EG1scc2Eigodu1/dTP4630T9rn7Q3/Xl+/uDwwKQYJgiYqsz8O519wPxguF14osGwIwMAIoAEgD4wmfw2hc+g1PFHFGVIdmaYXr1mrR2jjNlAARBdiwAwD2nvRY7twNEuHdzF2+8cbMBAKjHkVeZiDvaDidS82uegWhWNAAAPWwqmHsCANBRTSIgGicIZ9uox9uop2ellCK9dx1VeigaAN70PHaTK7goAIBBCe0DbBLqxqA1wX7Ljer4BA9RA9l2UjFzpKHouPQdi7BaSpgFIgwIwS5jzoTpzz03CdEHiGQdmQ5j9tm465SvW8ZNw8IwY8/ftTyhWwK5ab/vrBP55aj96IBsfZvRBxg2Gay1ryubol9m2//dXf/98clzLcFyx6pfAmU/Y++rXRMK/loA2I6le/7cAgANmG5asMuz02dgAZ8hX7VfYtzsD0yekqVdGAAgJABgW0KGKAgAcG4HGeKUAMB38G0DAGQEAMIIh9TZuXAaH/jkrwDzHN/74vOY37yLUe2jXKSI2eFAGp2UCBMLAJB6vxQAgAL3BEsk7GMCXHQ9qA0bwEtiaQNIEcCr73gGNfdflrrFiZTdyRhShJdJYym/0vIyUvz5MxkABwdz3L59R3ASggxWCNjOOUmSvzkAQEvJsv3qdWprkE+UsiwzFMUCeb5EZcT1pIWLAAAGJTXGzWa8pSSAQa9ku7XGjCwA1jowc0J1RZYBsDYrI42i5IE46Kyr04VJxf/aMgDiCqGfA+zt2AAAFEbgpqIaAUFQCgAQ+PxeqoigR7GVQEsASg4mwYIAXjSVEgDPAAB7C1KatlBiJCUAgR839f+eQbrFqHu8a967AgDKAdDyCAsA2FaF6gwR2DDBv0U9BdGxG98jAOCh7ODDfPhnFADQTaEWDQA6m4JoGvo/DRzXqNuCxx3idiN4+wIAbqZnaHrZMXhYEcAhBeHjOiFNFvstXAKgwUPX/tngX1wr89JQFwB5Lr31q9l9/bIMAOumNYUARtRWNmGJR2y/8m5HFYkxpUtI29deCr+MUydyPmWBzPPx5HMfwQc/+jHc3k/hByOh9yNPMQkrxF6Kvbuv4O4PX8R0sY/0lVdx59svYIvsAdb8o+qWADBbzz2vww6zdGl1nAkgF16JrYvbuPz4FSThCBWTsXmNz/3FF/DU009h5+xpbF84g4IMAEYWsyme+dCHgckMKUKUDDhFaHf1/rOK+WLXhCSODAhos7M26KcjuRYAGOig1zh4jm8tTFc3SGh+N5TiY9Zwu85vd02vBgHWOvMsMjTdjqxT7AaM9mc6xDZAdwXHClGYJhVUx4nvs+yrPgi7Crjg59cxAJq40GRI3WCAz50AQP/u3We+XiNIxaDt+rCLdRgA6D9sLaHxKX63og6uBUq689P+vfRqFNRYTAtMwy0gzQUAuP+FP8NrX/gzKQGIUSDZ2sLk8SdRVD5GGbBLBkCkHaNsDXN/nrvBTn8M+ZroVngxdm/dFw0ABhtkAFx96iqyUgEAOvdssybtw6wAIu/ZAkYM/Jk9DUP4ZMcmIUaJB4+t/cIEWTBCfPqyaE0sbr+GarkvImfe7IIAAJf+6ceVNesEsXof7c6gQTKHus36t3PJdKA6PgbWWTacP6G0gOx4B4313bjGeP9sr7YmSB4qQeoGivbe2rO5r9u154IH9nUBBxz9jr59sEHxSvdSNpv1HSTcubPJTV0159Z97uEAAEADdGXVuDolPKcFcltb3wq+6lgxccvYUKn3feDA/t6sV8OWcAEHtqq0Gi+r/J5V9s0rPCSg2n+NOkilHaBXcb6HKAUA4PLIkOT3gVe/g2/99n/E9u5dpHfuoIwiLLg2T8/wkU99EliWeOkLXxYAYEJYPCswCmOpyY+SGPM0RTwe4XC+wNbWlrAAqAmwSNOme534CqJZ48MfJSICyPa7T7zzWWEEcJ0GUQzqgsi8lrI2BQfJSOcXAQD92cP8cIE7d+5Jtp9/V60W2kxq5kQK3Dw8AGDatcgi1jZ8bhskAgB5tkCWLVBJ0G3a7FU5StIXWANi0U2ZFK0ACDP/ptG9OFIinOP7AgLMZlvynYE4g/80q5DmtWTeaz4AYQLwCfJztgSgQuSz/GAhLACphmRbJDoxPo/Nen/DACAYQESIKrmoEHq+CP8RjCCaItT9cIK9NEAVbuEw9aULQB0YAKAIFACgw8eafgEAKlFq7QAAlS8GXQJ+CwBQi0CYE9ax1I4IVaXUTf7s+aE8SC6eBwv/uxmrTcbl0esrRuARAPAIABiYGkPZBncjtD8/AgAejgFgAYA2O+84cjZ55ASAzd5knMajtOE2g9+UsFkNgE4yyvzCPcmwAlw/2PqkgUn5i9yUE8OYMJxkQ3buxhMf+DDe/9GP4c5BDj8cYxyO2IMIIVIkYY7s4CZu/+AFeLdvIHv1Vey98BK2oxgHZdYDAA6RCACgGgCq8t7Wqtfi1RAAYO1tha1LO7j0+BXEfgI6RCg8fP5zn8eT165h+8wpnLpwRkoACvbK3Zrh2nMfRj0aSwkAd0Fevygnr/haDwCQOdQK7dEhsZlnHs4VkVt1/COxhxvoDz2QduE5bYOPH8F0ncwWKlp5fc71DDmoTGDQkXsQAEAykCFrRgNhRLoAAF8b0mA5AgQoheuIWrub8Vw99qbOt+eBdNhavQxp/1hun3t9rQXT5DcDNK+qMyFDdNX0cwMwG0S455d2eSxBzQpMgy1lAMQ17n/xM3j9i5/FqXKBgAyA2RYmVwkABEgaAED1ofpdJPo2vhts6ji7AMD923t44/Ubsoa3drbwxNNPIK9yeJH0n9Ke31oIYMbCCaLoK7MEJ4oRjMeIkghBqLRqtgVcIMLk/FVx9Jd3XkM531N/dHoe90eP48LPkwHgo3QBADVTTVbdlrjoCjfUe9spQAxatw3oSfxEXgsBgKMkgqF1ZRk77RkY+OcMPHsMmv6YDwXG9ijaGaXtctC//v4cssey60M/39qP/s+rglIz09XePYAD717Hpjm37pkoc19ZNkMZ+HYNtt3A3PFk/BFQxd1k6Hk/Nutuy0KHxlRmk91CHxAAYPBPgT3Xdg7d6yoAgPhdIhoYFUoCAF6FgKIUFHBHIuvAC3JE2X0pAfh7AgD37yK9ewd5EGJBAc6zW/gIGQCLHN/93JewuLUrAICXlRhHMfYPDhCPRlhkKSKK9B0eCgCwTFMpzWEZgJTmMQo1DAACAMF4BLYBtAAAGQAUASQAIMAvmQNyfdTz0fJbfjHYl9p+z8divsQrr7wq1H/5G1e/lHWROaHx9EMCABYBVDR2CACgGcvSOdLlAUg6pCgxVfeLYgka/zCmYr4qNtoHxcBfhPHY5i9jDT5vQMmWvGgK/CkTYIzpeCKtJJj9JwCQFR5y1nYYHYA+ABCSulUxVZ+qeGmtx6bqPwN+AgDaKaCgVBLYTon0fTpy1CJgsqLMaSU9IBhhL4tQeFMcsgVgFgDhNoo6QVESAIjEOZI2hAIAsC2EBQC46DwEtSLoUoZAOgf7MRmwgNdHYTUaaT7EkrUlRS0KzsJwkDYaVg7kJKZX32sIhifIf5z8HG/7TzyI9XYGZd0GcZyx+1GLAPY30+41PSoB2FQC4I5XG4iZ9dcLLIee9/r58UgE0GrNHAlsTHZeHO41AMDRMW8z9H0GgPi7tgSA4Kyo/Go7ri7DoA1iyBpTJ8r0andInwR8Weqb1jWuvv9D+MBHP4E78xJhPEMSjFBTAbxeIAQDkQPcf/Ul7H/vu1j+4GXkL7+KiedjXuemBCBoNACkBKBgN5sWAFDnjtoxVufLRxnWmF3YxqXHugDAFz/3BTz51DVsn97B7MwO8thHNUkQnDqFqx/8EBCPUJBmKIy47KEAAMsA4HNyAQD7+9oM8gADQOmE+lStX91nAKi3a/yVNT3cN69HkxVd48CvCg7k+qidIs73UQBgld21NkQDBx0AqpwTAODfbNB/3BIApeC2DAPxCwyzkH+33RWGgihluDAT3h2ADgCwwUCyFKU/fM0as0GvS+XpPNmjtfX2mdnrtVnJfuAm98hA2XcBgAzs/nX/i5/FG8//Oc5WGcrlAWIyAK5eY7EFkszDvZs34AeU3yzgV1pYs44BMBSQcj2yBIAMAAIA7Oe9dWobV59+AkVdwI995FLfb3JgJv6VBJnpYEH/b7q9jZqlqQHXYy1i15wTRRAhD0dIzlwW/3ZpGQBVCX96AffjK7jwTz8hPmRlbJTaKXfdtIJ7gwCARHAmAXgcZ6X3HilHEPvszoBu8K9jR5ZKl+glfq88Q0KQrc6Cu8fyZ2ao7Zzu7788rrQZ7H2+v2dbgU1XP0KBHKvP1X5iaB9aNzRtC/Ojc8heV/963N/XA6ybHoqKTD4MAFAxNjKdoNxx4nVZENJehb3W5pprzyRVVwMQa0sA6loZMMbGDNnMdSUAkm1nUOwXqJgY5gpn6XYVoZY2gJz/OfxiH3j9Jbz4O/83tu7fxeLObWR+gMMQiK6cwfs+8THgcInv/MUXsbhxDxOEwDLHSIJ1wni1BP+7+/tIRiMtARiPkFGRXzK6LAMQeX/ZuggMsASgjiMBAK69+53CAEgZ6EcxSq5hX5lBBIDzgll/jWNdACBdZnj11dd036+0C5CNsVUW4aE1ADYAAKIESer/EnmuWfeA7fV8bjqZPLwwItKi9BEXytVw30OeZRLwEwQCczK1AAAgAElEQVSQB2zgXqFQ+SF2tnZEGDCIxoLQLlKWA3BiqPFiFp0MAAb1SUQNgD4AwEw6RQe5eRIE4IZGxyuDjxyTcSwAAK8nYL1U5RsAgM9tjL0sRO5NcbD0sCgp1LCNvIqQF2QMsATAAgA0RBYAsK1PgJBMBdEIKFAVuWRuKOBk1f1JpZbWiPFIQA0pdyhKuT9NHigS9CBfjwCABxm13mfe5gDAeif4kQjgJhHAvjPcd6SP+LZ9J2mtA/0IAFCdlKMUX3Ge7CZ3AgDA6q40ttHGkx2dgnbcTRWpkwXSa1FmR5sNEeTYCf4V0C6lz/iiqnD1/R/Gh37pk9hlWWA0Q+TFyNMlRnGNbHEP25Ma8xs/xGtf/yoOX3wJwRu3kVQVll7JKmDRALh86bx2ATAMAPplZNkJwC1OfhcAYA/02cVTuHjlEiJEwgDwqwAEAK5du4bZ6W1snzuNnJmO6UgAgCsffA6IEhQsUWAHHur5rNmBTsIAcDNHMoYigLt+d+s8fkV6OivIAqQd59AGuQq9H7uN25BD3mktMGAs1wIATv1xP3DpZ/hsUG4zyALosAZUMnBtFwC2hmIyRZzvKDrSmsxeYnNdfZEsO35GOKvfhaFzP8IBOdqFyH1m65+f03auE0T3or1m4biQThNWNOvfnqsfCLiBW0f0M/CQ+SXqrMQ0mGkJABkAX/rvuPVXn8NZ5Jjv3UWyvY3JE0+h8pIGAPB8+ocFIpapGjuzKlBzn629RlmTdYj9O/u4/tobku0n4PbkM0+iYGoy8pCzWxbHl2rgZImS7RFomzBpuUgdqtFY1iFFycq6gFcyk0l10TGqZIpg65yU6REAqJf70mKUDIBdAgA/zxIAtgnlf3P1zXrTVd0yAJx1ZWnrphTqQTWouDYrYRDY53o089+KbNpyV9W+0imhPrkL8PbXP1tMcvztHGheN6UODJhWv65j4upr8L1ta1BNVLp1/JvsVSd4lwyu2mXZxRxbNzSXh2zJSc531Dw9LACgNH8LALhAggsA9K+xuTd5glFbhjcgQljz+bkig7RPvfdxHg0F/zwP6+k7DCeX7ULYjRpxAgBwH6sQlQoAoGJpAA9cAPk+8Mb38drv/mfMdu8IAJD6PvbCCslTF/DOj30U2JsLAJAKA4AAQCHlURwTMnji8bgBANgJgIldAgACQlGhn0BAxZJa7QLAjD9FAKkBQACgDHwBANjSU9K/tP3SSpYMeBVK1JI5MiJ0v2e3vOvX3xBQIMtyKQOgG2Lb5moJwK/+q+PFj0fexcEReZJmXjVKyw31shIxIrbcIwhQ15n8TCYAg2EufZ99j00bksY5dqibgnSwRaDJ5LibMA3vJBlhMplhNNmG5yeYL0v5z0CZbhonZ2lKAGIBACgCaBkANCah1PYz+I8iZnIyeHUq/3m9kxGdHJYBACHrzSqyEqjW76H0xsiCbaT1BAfLCmkRwo+2kJUB8twTYEIEAIX+qZQxZQBwUujGGbEEgQh8pcF/SY2EItUev8aBTEYTTGdbCKKRsADSvJL745xhKUC38vT4Qa11co//ie47u67Wgx7lLf65tzQA0FISB51bZ1Na6cg+agOozoiDQrs/u3VwfSf/iF+7IYAY3MAHgq9+FmLVCusDgBuwhkGm0PC51IFv7YMr3HXUhnQcOPE6uzRg/YSbg2qPodfcbk6deXpCAMDGj25A22qstlRPO258TVpnW8fNXIs8Z3NJ6uwYVVszT6wzymI1j6r+BACe+zA+/LFPYz8LpASA3WPmh3OcOr2N/fu3cH4nQXHnFXzvS5/F/ndeQHR7DyF7B/vcS0qMkgiXL54Ttt0QAMDAgZdiBWSl9jMEti+dwoXLlxAiFACAwkif/8IX8fjTT2F65jROXb4AtiNiTWK4vY0rH/iAZAxZe0v6sWWrPagVJ1Bia0AfBABo1pCZBf1A307C1QCAyeKvvYF2Jvfnez8z2T+MW4M8vFb02F1gsM1si1Mtgk8a+NiMtmTmwxB5mkrdv82+MejngxbHnAAAVbp7G7V7HTyekLhtUGXo1MIwMJoCdn0dyXLT+xPhiNUMgKEabGf1GiHvfgBk6e5derUOlHsuCxS0JQz22C6A0gcAJDBgIBB4yA0AMHEAgL3n/wK3vvJ5nPMK7N29iWRnG9MnnkbtxRgVPu7deAPwU/h1gZAMgDUAADOA6pC3td4WxAkQ4PDuId547bqWAJzZwbVnn5Y2fgQAMgEARMlaqL5BGCFkMiiJxbdkm48sXcKPY3hRIloadUG/tUIdJ6iTMaJTBAACpLffQL2Yi+SCNz2L3fg8LlAEEKRAa/2wmlkxwOYXp11es5D6INvxwoeh5SWlsNQIG2QA6MrW5+jOj1bwkeUXIQEA5xL6c7QvMNpZDMwgrwIA7FhwnQm7hsNEoKTX7k7Exh0AoxfEa4B/ZIno35qFacZ7AADoAFaOnWhshltiYz/vgqYbN3UpxNfreYAuAKURAZR6dFLKeT4LKtoWgSttK8eSKLWJIe1Y2c4IG9oAkvUUJA/eBlAKawLOQWUAsFQ74vVUbF04UuoNNeOKAwUA/st/wvbuPSxu3xThXgEAnr6IZ3+ZAMAhvvO5v0R+Zw8zP0K1yBH7gehisfZ/ySA9ibF/eIDpbCbMFNbh56YDQEUwgMueAB8F/8IQBe1TFOCpd79LAIAFjxHHYqq1PI4MgFBabhPo4J5ghSkFAMhzvPTS9xpAwIoA2+y/zKFfXQUAOKtKf3R3EfdnI+LiPORO+78qF6eEOgAM+llnz/Z/nm+yI6YmsQUgj2Zz3C7MrrMo5ykKTMZTbG2fwWi8hbqOsUhLzBc50jSTjVMU/v1cxP2iUIX+yArgBAq9kdBQ2I4wpPiflyEA9QH4P8dsmqAQ0YVQhJOWi1w0BoIwkYz/HKexKBJlHZTMWLCtCv/TqBK8UKE0aSVKbLfMQdoMgUMK8JCmmWdLLBf7yJdzaU8Yh2wPFSKO2OuX1P9azpeMZgjjKfLKw3yRYZlVCEgVNYKHK9fZmhceNohfl/15kOt59Jk3dwRcCpSLKmswajf84QDqOFdiHRtLLbJBrv2+ro2U1nse5yx2v+y+uQnYelnCVQHwkb83/o3ev+s8aNa0VchddZXrnOvVn3ECCsc5OE7g3n3PZgbAumM2bl4vgBVr3/PrGlmofoZ18CaPXpcys4fmWc/ed453tD60Y/9Z/6nVsZ1PDYkAdkAG5909bWmTTbJvMCCGoVob9ZXm05L9F40YK/KngZxm99v2mPbem7XhtBkMygoLDzj7/vfhQx/7JNI8li4AoZSBscaVPX1r+MsDXAgXeOnzv4O73/5b+HeW8LNSggQ/ZBvACOfPnRYmGffarRk70eQoi0yFmkT0J0QhzpZmXuf5AlffeRXnLl1AtsgQ1gFOJzv4f//0M9h+5glcfNc7sHP5kvS6jkl/Zi30lYsIZhOF/WUuMMA5WRDgUkBdz2Iom2XrSK0dc+nqOrfXn7sTLpr6a+s8S1B9BNZybIxh2B2d4m2A5LIU+lk7Xl/fgbfH6gaoOmdsSV9ba02RN3WqZU45fbnpV9AviNgDXu5haBzs3/pBs7kKY0AFBHDOo7bQtjumLoPpkW47tpj5y3VGFXBrK/k5937plLJl8rqv9SKBR7uDHD3Whudvnrkd7y4DoEaGXLLio1IZlmQA3Pzsf8P9b/wVTlVLLPbuYXbmNOIrjyMvPez4Ce7duI6qOhSBa0o416rkKJk7filrQvt0K11Xs3PM2HM+25rdSTRCvrfA9178PvwowJhtAK89Aap6LJkASkKEFAOjAHUcIYpjcfh5PDXZfG651PynLE0tKyRsnT0aCWV4XpeYXTwvCTT/IMXhnT1E3gj1ZBvpmQvYee+HAUyMcLY7su0acEe32UvsHmA6AB1/B+++U8OKdSWs650Dkc4mA9xO5wEq+KZrI7DSBMBiF40wn2HAHAnS+wc0zCr5swVPelNSy5u7NfSyF5Cy7bShHdqrO8DlCjaUBTn6avw8PhnUfZ9MjtkwfXRtW7tqbWPDmDB+kQWt7O1bm2FLhPT2j67FBmwzHzziJ5rSce1p2W07yuvcxHCQ96x5yH0WmT2/fITxPW0UClQBE78VwpKgNrPsI9RkV/sZguU94MZLePEPfhvnDvawvHkDi6LAvldi+uxVPPPRfwbMM/z9H38G/jxDmFWIKGhfmqQF6/S9GmmRq3BupPp03ItFtT+IkM0XSMII2TLDbGtb5EXJAgi3Zzj3+GMoKTgYSDG5dBUgK5x6PtLxjm3hVblD/CGbFOE5vvviS9qly5TUs9yAwEFB4IHg5K/+2r/uT1f7qDrDSrSt/eoDAG09ua3JpHGSy6oKBQDypQoAegy+Waekgn5U1VdkQr/cCe9OgP7ikE2Rrl+RYyQsgG0BAIJwApb9MEAm7UE2TY9OSmZU/imgkKNmvyPWHXoxAs+ToDvwcoR8X70UIEABgLFscqrCH4jYIAN8P4yxKBPcz7ewLEcock5ePgNtQ0hdAlpmu3AIeOhGSkxXnSb+bbE4kHrNIl8KnZLdXJPIk4xOHAXyoNVnCxGR0hVNRONgmbKtInfihwMANhnIda8bXPaRhsDDDOKP+LMuANDZ4hsAYHWf5+Nc2hBN1244Q5vCkQD2JwwAWBDC2hqXonm8Dag7SicN4uX2jQU+6WdbW7v6Go4HANjPt5l6N6Zr13k3IzcUXph99QgDwPEZHTvfU5EeUnV3dic7VZp6+w0AQLOnmGP0OwHwdZfA2TqS7UOx927FybrjUiMgmNtT+Ze9qUnq6MasIIA+a/tMmDkMqhpzz8OZD74XH/74p5BlCQIvRFiRyusj82fwah9husB5fw8/+OJv4s63/gbe3RxeWglNmEAy94tzZ08Jy4wAwGw2UpFd0MmwAEAgToeIyFIkqEhx6amLuHD5ojgeQRXgdLyNz/7ll3Dl55/DEx/+IA6oWO5HkvlMJlOMLp2FN7EdPkQGYGMQ3rcjTaDc6AbpO9YBAG4A1+yp4iAepaD37Vwzu3sAgH0oDixltIyamdPJQPZW2Vrq75C/cvS67NxoAQXWddqMMYMTBnV8lz2eS4kWz4mtphob2neF1wEArKFWLQRx5hkkGqCB10ltAI4z25Sq3+KwMC2AZWqsLQDgOtcWtOiXEHTGoGH1rHbhj2MT1+1T7lzR+2prvmsKVHsZ2IphRMqvAADArf/+x7j39S/jDDIs7t/F7OwZjB67KszLWRVg9+Z11PVc21hTNZz9tMmSMXW4VteBwRED97zQsbTlmjKuQSAq4fn9BV584TuglHMym+CJZ55CHZMCHCCajhEkCepAjy3BqqGca8ksNauYDqyRk5Fa1Ig9AgUJqtDDAgUmF06Lj439HIs7c4TeGNV4huW5Mzj93ucATIXZsOpr3fg3s+sEe/hxfIpjv4etsK0NcYDp4wTNxuKYxJyd22oXbTDa2iNBypx9y7lC8zy677W2TJ+bUtCPAgA8jzB3zPoeuu5N90KWDxnKdp7zuy1Z4Lq0Abq9PneN2nlobW8/QWTXi7uGXCaLBQ1d+9p/dq4GR98+tDZNmR4WiGisr2OPVs2JTQDi+nmttfHCyPZsCQAztbGwu6W7RFwgSe8Bb7yIF/7wd3B2fxfLG29IGfaBX2H29FU8/S/+ObBwAYDyKAAABQCEVEDhTvPsl2kmDPRskSIJQtmHt7d3ILyqKES0vaUAQBSIWGft+8iKAjHXOO2OaXmva1E7zLlg8Pe+9z0z9/hnlqxwPuq6EQHLX/3V33Csb5equQl/swrMPHXHUZIp7QIAbP+3gE+lfQMAaBBM48kLWy2C4z7gI5uqtCBSgb4oHmM82UaSbEuAnmUlOLh6jURhScFnPZCp75c2f3QAfbCdI4UJKaDigwwA/ud7C4ySWPs1slbfZ+9jIvEUXIkxz0IcFDvIqpFOpAaR4aZpjIbU6OsGqoIp+p0gCMdgf3+3KQ8IPBWFGsWBOHShyUKSJsJ7IgDgBSNkZY0007aHFKt4GAbAsY3twBsfAQAPM3o/ns/+qAEA14gf545+2gAArkvpz24cCDcIOY7z+fZgADRbeBOlvlUBgKFMv72XIQDAEDS7/DYHlWlsnNkM3S4C0ubWAQCaMgW3laA51tEkObvDAGHtYeH7OPccGQCfQpYn0hqWAAB30CLclj0yzlOcxS5eef53cOvvvopgt5TWQxkzgF4NCv8pAFChyBeYThMBAMg+IwDAlrkMOhiMkM3GQGKRL3Hx2kVcuHIRZc5a6BpTjPD5r3wVz/zyP8czv/BPcEc0eCLpfx6PJ4gvnAbGiWnx+aMHAI5mpruK9W91AMAtuZcsnAQD6riTPmwDBLVL1k8ylHIjDixeZTPBhrL9w8CAtiTWwITlBe7asQG/CwCoj8n3tZ6hzT727acFgde1cWyAswdWMdq842wCAAqh+NZIykSDawMA7H7jrwQAoAbAqQvnMX7sCcyXOSaFh3s3XgeosS8C0UbAy7T2Y1DHp8j7F2EutqqmEBhbJkaR9ug2ZRaRFyC9dyAAAMNAAgDX3vmsBP5eEsGfTdV/JRPNiABqEGWSzSLAZlT/mWyidACoERChDGoBAGaXzgow4B8UmN+dI/YmqCYzLFje854PvuUBAN2w2v3bDR5dwGd4pmgXEvXPVRCu0TxwOmPo8YeTlFbErwtetnoFbcB8NJqSUM2IeA8F+m6AboP0/n3YQNICbkd+F+qxK/7WzfZb9fhVK8kG7XY9nxQAsJ+zAb47TlLHLiUyLQDQBwk2r/D17+j7c11/VQPhdQBAFWYKANx4CS/8wW8fHwBgaZAtD/Y9AfjYsYAMAAHyDBiZly0DIGZ8mWbYMgAA4ggYjxQAICjIbi8EXQtlANDOsH2o7iFmjhrbwOCeXy+//IoAlJqcZmKCmhnaJUDmfBcAUBShDejdwV2F0rrvN4h2AwBwY1EGADUAFAAg9SBDJTXx/Kcyp/1AYsghl+tykT5RX9Z6NyLho9EM09lpxNEERQmpjaDiIpFalsZR5b+ul6jKpQARNOD8fOhT/I9hNDMmBAFU4ZVZem7ES4rDeBG8IJE2gwz+qzrA/sJDWu+gqEcm+OfAEmFRAECcFyNkxGBfQBGf10taZoa8WCLLdFwCgk2hhyQgG8FDxJovQedV9T+gout4JvWhy5zgRiHXUAldZXUv0YddQOs+/wgA+FGO7ptz7PWo8hBV++Rwvmvkm1DSbDpHQLtOxPyTLwFgpotOgFsn6iLhm57CIwDgKPn4qF1on3ObZedPby4DoHvsNuNu97Mjc5G+sxOstwG8Xhu/bCZfsvg9poaIBjWlDW22VZ1J3UuFlsn7dLRCLGmRAECEAHPfw/nn3o+PfOLTDQDgFQspOSuibVRFjXFV4FR5B9e/+nu4/rXnEe8D1TxHWmSAXyGJQykB4P5KBoAAAEUmGjhWSZkUZAsAKANgiQtPKgAg7czYF7kI8bm/+ooAAI998H0NA8ACAMnFM8IAUMfNMEkfsATAlhba59Z1onXlDa3FrlPX+iyb1qoNBhs/wtAyHoYB8HAlAN3adQnsHJ0IZoqUAdBmH1XYWAdef25FxNqV2AcBBnw3Q70WEMCc2LX8Cqx0EzvNvHYO188CbnoG7uuyLo6owJ/kCJvfuxkAKAwAwFp4ZQDc/vM/xu7fEgDIpQTg9KWLGD92FYeLHOMC2L1xHb6fakcrt36ez8WUacgQmRIT1boKJGtHf1DacJFuXHvI9+Z4+XssAQgx3prh6rveIU6/uHQ8gSlwcgsp1I4Z+1lx/avXSr8zqtkC20MR1Ej9GtuPXUCVlw0AkARTlOMtzE/v4NR7PgDUGxgAAzXmTTbZzNWTdCLa/MRO8A6bZDMfGQLsh2yKewYXAJAAqena4q7NLsjQ8akafYL+dbv09S6AYO2aXeud1Wpo9DYQJmjk+lT9s7hZcwENHdo85xzLnI9cmeO0rPJ17N/dBJJ738ctAbDAxJBf6IIVq17flOHflKQZur/2M3wuQQcACKkBUMeoDAOA7QGTbFcAgO/8wW/jzN49LN64LgyAw6DG9OmhEoASMZPBTotI5X1rO09bfiGteGuWcQfIDpeIWQqwzLC1syPRItsAFnGIc1cfl44ALOuhvkLK0nXqvtQlCk9LgJjI5r0QkFTFfw34X/7BK5J3FikZibNZtNSK63q//unf0Cm31u8fopI1j+zIRtHVANCaRAsAkKIodfCscRJ6oVIS1k3yZsN2ZrIGHczeGZXOykecTDCbnRIggNQIUiTu796TTH+S+AKoeHWGIp9LWUAYVKIJQDCAQACvjV1XRbDPICtJMsYyY81+DC8YCwOgQiQtY/cOWXGxg7KyLSOkV4DW/pvWOrqA2sw/dQAY9C+Xc6QZWREKYvAa2U6TRw88/RsdJBokOoLJaIqtnbMCBBwuMixS1SKoET8CAE6wZ/wsvnWVkZTsd2/dbzKoQ+P3CABoR+U449cFMR+VADR7z0OUALjTuAGTbcDuOIj9WHUYANAP2AylDf67z1bBs5jsEZNBcsFzdTwILnM/cJ3JFhzwaw9R7WMRkAHwfi0ByBMqzMAvlyhJ6422UeQVtnxgK7uJW1//I/zwq1/A6MBHeZBKqzDuZSwXOycAQCnlZNNxLCBzKCrB7L6j3W7IJiMQwH2FJQDnn7iAMxfOSkcddgIYlRGe//o3BAA49+53YE/qB8OGAWBLADTwE1f2xCa1ccrsczHf1wEAfR+gdeyOfw0/jQCAisQZDQCTzZR7M6wkoWnK81INgDYxollgZpi7ztuQryZthgaek3FIBWLQGtz2GRxN7MgBLEqxomTDPYk73oP7xk8cAADKoBQAIC7oHBoA4C/+BPf/7is4XWdID3Zx5vJlJI9fxXyeYpwD+3duIggySSCxPlM6Vlk9CT7LgEGFqctlps3UGpNhwIyftKbzfKH8BlmJH35fAYBkOsWVdz4LjBIW9MvnmPknFVldZBUXbfdbajcyt8jmVOwm5Wsfc3JeQyAPgenl86godLeXId1dIgm3pATg8NQ2tt/9PmUAEPVY8dXoTthn7zz3JoA9ec7gxDZj8AM9AGDIfmzaj6X03AqZS4Cka8zNRFuWwWAcIv69vbp+HNMyAdygU4dStQ8kPujdnD03v2+qsafOhNXZsNdty25ccNL10Zr9sdPRoPsQ3ywAYIgh1Afl7LU14+Lodmx6ficBCNz5oT/znrk+2QmAzPBSRAA9JCgwaksA8vvAze/hu7//WzjNNoAGAJiHwOTpx/AMSwCoAfAnn4F/SA0ABQDIAOD1S5t7pVdp1t4yMjwgLysR6VweLhA5AICUHyQxqlGMc1cfQz1KpCSgJlhQ5CIGWiBHioWUAElWny3la7bmJbOezCQfP/z+DwUYlODfMGXqUuv/RbTxf/j0vzbztzcB3EnZ2eiH6WTO1DdiT9LcT4JqVwOAv1O4xFL3jgsADC0+0ukD0+uYNfdBECNJphiPZ4ijkTg9u/fuyoPVunqiHznybC7XEEUV4igXbQA6gtqrWWs6LcIeCwDAVixEZUdYSslYgKL2cXBICtYpVGwbYVAUi8iLiA7bNAiCysdeyLGLMkWWLbBcLpAXKZJEUV6OFU0BhSjYq4HiUvwS9Wb4mEx3cOr0OekEcDhPsVhyEwlRe48YAG/ObvL2PsqQkeW8e1gAwN1MjjOCR4KoEzgP/c3A2NRWhd0GFP20/Kq/mzX/qATAPrm3pgZAPwjVFnx6T31goF/aYAX62rlrBP0sE86wq2X9NG+y76mkfMwC3k2GVDwZCyC0R27lihQEIAAQVE4JwMc/hdyUAAQsASAAEO8gz0qcigJMFtdx95v/Dd9//s8xXUQiIKb9ZMhm84UBEPgsAVhK+1qKy8Yxy+HIBGANMRkA3JNUkGxZprj89GOY7lBnwENYhwIA/PW3/h7v+pVfwvbTT2IZRQIARGmNMBlJCUCXAdCyJY6z/q2T5z6bdQyAzvsNVZR/a8UAzWCvCmB62a6OvXoTGADNytkgRHrEdpnrYg9nW0Ov79H2vhKPy62Z2nJTX96KZWmwzi5KR796IEDjv3V9N4WoDJBjlr47rhJQ9IAeedpVvwyj+7vryK+bE1wPVjBz1fs2ZXA3zbn1DAAGyhWQV4hZAsBUWlzj1uf+FHt/91VpA5ge3sfZK1cQPvY4FodLjCsfi7u34QcZAq9Evkyb58egnwEzQRnRb2C/K9b/M4iXR0lRR+1bPh5PMB5NQMGq1198CQUzgUmMx95BAIAK5OqDMkNoVXp0inWFUcOICaJaAQAvEABAsrOhhyoJkJw/hZoAwH6O5b0lRmQUjWc4ODXD9jvfuxkAWLGXuqvup4EB0J8nbgC7dg4aAEBt99ESALsmV2VIpcafx2iklAz3y0ZVTumACyTY8ZPj98a4YVg4miWuHXTvxwoV8zO08ZYR4P6+aY2se92CEdZ/PGkJwCYNgP76dDP2FtDYdH3rXrfX645pO1cIvIa6hw4AAKy3r6McsQEAXvz938LOvdsCADBwJwAwfvoxPPsv/ploAHzrjz+DwAAACQGA0rTro34KTTpF/FzBRZZACEswxPJgIWL0ogFw6hQK2t44QpkEOPfEVdTsdhBHUgaQ5gUiaovUOZY4VADABP+QNoYEAdhdwcfL33/FBP9ta+K6KlFSkLAsCAD8SyfvYqlFq3B961W5rTsMPU1nqMxx2xuW30mtT5eHEvQy+KcQoAUAdP/l6mldq/5G2V/Yndc9pdQrG4qBNh2bEEkywdZ0W8QB54eHwkDgUBMAEKPNjgQUUAkLjEcM+KkVoNfPByTOiYiBsCXDGJQSKBGjqCPMl9wyIwm8s5xZ+ylqDrhslCopZScu6cWqkMwaowJFkSLLKYiYikIzBQHpoEnAzynC75YSJ0UbStmgIziZbuP0mXMIoxEODpdIM4o/xShZbvCoBOBhbBNiW0wAACAASURBVNzPxGd/VADAIxHA7vTZhFirbXHsneNJnfSzChwezex1jr/GgbNX0QbFbz0AQGqVe9lNycj1g39HfM8+MQWQjo6hS/unvozZHHpq07S6ysHS/U6/ZOxN8O9m/k2sKQ681SIgABDXAQ7ZBUA0AD6J3IgA+mxDS0WaYIYsLXB2FCM5eBV7//BnePGLn8FWliDdncvmX9W5AQDOiCgYAYDxKEKWLjAaJcgyBildAIBBCksACABMtqfST5sigGHq4W/+/tt49yd/GbNrV1FNp5JdCJeVAADR+VOiAWAZADrXTsYCaJw8O2Z2hFeoXLtOqOvQaenf+vO7a+FHwQCwz32tn9Jb864NoJJ/xzY7Nc2a8TdZf0enRKAlm8Fq+pAPJ2bMZGzmsPusxDOpdQwtA2AIABA7Y3ttG70A+0wYdPQVxCXr5XQWWLXB/rQAAHVeqQYA/ajEw20DALAEoEoPcfryJXiXrmB+uMCkCrC8fxeet5SW1mQAkOVDF5bifwzyJStrgn36k9rKz0dIFX/p881y1RFpqVSrxo2XXkTGbglhiKvPPgNMpk1rOTlmY82a4n91eSt+JEQhAABZIiGC0pPrQBwA4wjh2W3UeSEAQHpvgSTaRj3ZwsHOFFsEAOrJegbATzkA4NbsD63FTXuqZQDIehooAVB7o3GRG0TaczUAgPm82QWa90pnCCMA2DTbsUCmZOBNm8+BcXbtlYYnR+2su87cEgCxKVybTgnA0Qy4MhDssfvBN//e2gONa04KAFjbZmOi/jlEn6bDbLLxl55vnYZI35casjP2+Q8DidTpiDoAgJQAIEHFLgAM0IMUcbEnDIAXf+83BQCYX38dBcV7Iw/jp67gWdMFQAAAdgFIS3QAAGbbWWZKCj+I+TH2U2ZXzVJvAgCHFOgMpHPdzqnTKLivjRIsvArnn3gcFVlBBAEC35QAKAMgpx2irhyZCyxPNwCAV7G9PAGAl6XFq/a7YYxKX4UxuP73/uWnf914fa2ipkx2QzlqFlUzuoobt+07jLNl52bjUKkIIO85Jd09nRtqfWF6x2p2nPQV2wXAnSz24fYnQB8A4M0rgs56F7bG8ZAkI2zPdjCbzQTpWMwPUBUp4tBHyBp8Ku4z+A4rjMbM/mudDOl2XGMMuEXoj9TH0TYWS+bvI6RFgMMFEd0YYTwRioVQLVg1IBl7V0xMFf+l7p+6Bwz+swVSYR9oG0RlLxgVYwEBtKc0hXe0pkM4AXJP48lMGQBhjMP5ElleIowSIwR4gjTqqt34Af5usM711SMPcNxHH3nzRsBFWF1jqA4cAbru3Nm0YfavrL+BuGvYOoLuZ7rH/8lrALg0ZneTsFm5zRSz7ogcZ/weAQAWBHl4DQAXALCJTpmDvYlqqbOyrzh7mU7/1rHq0/67Gco2eJfjSBcZA94qw09ddZOpsw6UXWJSImzeJM5UDUz8hBg+zn7wvXjuY5/UEgB2AagzVJ6PeTVCmuY4Pxkh3n8F+//4Gbzw+T/Fdj5CunsoLZdJAw4NA4D7bZEx8FcAYDyKhQHAi2OAIBoAYdQwAM48dg7bZ3YwTsZI/AT+ohYA4Oc+9TFMnnhMGAAuAGAZAC277WTBv+vINq0lzfMYdtIMXdZkw6yzyPNri0A6bMe7hh8FAPBwGgCcLLrH24Ba43oVAZR7JcVf6MLOHG2yhtZn687hduqvYgLoO3jMIQBAn606+0ovXg0A2N7T9tnZ/cAGJutExtrnv/r5rZoTx90h+xnGbhcAoIzYSrpGnJMG7wMjD7f+wjAA/AJ1vsDpixeAC5dxcDDHzIuw3L0LSuxVxRKjhOuVhZs1spxtvggC8HfSewuMp1MBAEjxH00moGo7H6XU/vKHxQI/fIkMgBp+HOPas88qAFBWAgoQqBONRxM00uYoW1XLNggC5FwLDgAg95iE8KYxorPbqJgs2mcJQIok3kJNBsD28QCAwb27x6r5STIA2gC9DZCPP2cUfLMigKpF1i0B0PnLddbaoY4Nky5jziiJwrqllytAo0G0q2ei55A2fez/7uwJ/YDVXT9D9+UCcNYWCb3bMAI2rRP7mT6I1w/K+2DEcTUA+uvPBXNtgO8CC32AYNOzPMnrLtCq8aXWy2/qAiAAwK3v46Xf+01s373VAQBGT1/GO0wJgAsAsASAHX7Yfk9iWN9DELGVfK0lQFK/RXFPMrxCLA4OEbG+3zAAuJ7rUYzUB8498biA7nUSCUhIDQABGQldeJnON5b+GBDAK334wgjw8coPXpbYVGJOJuB9JqXbknTvX336U7XNXEuPQJmoRrRClALbBL1mx43TLjXyhq7WOD36g2azFXGgSikz7gx+q5JURH6OwYciEMycuyKAdsLaB0sRDPchd4IYtjgqVAWZSsVKl9drn4zHmBoklQPA/sjsGADWTJaFBN+jhAH4PnwOiqkHse3+ajbkqwPkJftEMvsfo6hC5PwvKKsK/UXMrDRUHWOUTbs/Bv9R5AsDYj4/kHEglCDCnNwWTAsjbrYM+mWPb0gWCgAQIExGE0wmWxLws1CAooBqY8gOUAeiH3isR75as9DPkLjGrW9ELIrXvEfum6BUazStYbAB1BBq2jGgTr2Vu0CtoXARx03G7Gfx9eMEnGsD8GM6z6vm10nH/KQAQH8DceegZEGoY2AybHb+2Lljr82dV+7nha3UCwB1YxgG1Ib/3nVej/vZ5n1OTe1xnmV//PolHP3nse6YmgHXulIbEqgz06WZtkBfi87bkEPGundSFxjU9dsatu7IbgYAbDZfnos5jw2i5aiGAeDeh70vebsjvsdf3U4AGuxbCr/LxNT7V8dEdwYtD2vvn4EnwbMipaAs93KTIRFnUcu/ODYRN/1SmV7pconxeITFYoE4jkWcaxYkyMIIW+95Jz7wS59AVTHjTmGbhdj7pTcRdltS5djOb2Hx4l/g7/7sjwQAYAuxLF+Ips7W1hg721OpSyYIwO9VmcvY81xpyk42umcx68xe4fN8gWs/9wzCcSwcZb/0pQTgm999UQCA6PIFLCSD5WPbH9F9wPYTl7Hkfmsyv+3zHbYEQw5a4+SZMHQdfL0JgBMRr5Z/eyRLt27+82kGoYRh5qvLRmxn3NAValZw03rr2Bt7FqeUoaYIFf23pj0dKeTMEpOxERpmYXsu2fYb+6SBifzuUonFpuj8a8emJXraj8t9S0ZI1Qft3ejzMSUGhuHREQV0ghnJgOqG3mT9rQ3l3BjK8DVggQXMNuxBq3yU4wY5q/ao0quxrDNE1L+Ye/CTMeAX2PvrL+H23/yldAEo0zm2L5xDdPkxLNIC48KTNoDUAEjits+6tOkjZdjU6zNDSFCAmb94lCAejQUEEB/aPCuWDyHPcP2lF3GwWGA8m+Hxp5+VwlmPIl8U73LgrcauNsKJKlrHJlElGTxBBJ/JKD6LSEsAxmTsUEz0zgGKgxyjaAtpmKC4cBbTZ96lIoA9DYDj7EPW/sv3n0z+yamTWe2FbAoQfQdAVDPS7T2v/kfL7HX9A41/dOF0ztOImncz5trCsX2gltmxDr7cdP269LpHsMF73/YMHcul6PfXWT/oHxrlodjMHoffuf6t/7XWFq8pobL+XB8ckPE3dnPVDODr0o3DiLFbcMQmjcmwLqpcSgDCwEPAhG4RiAaAxyA7zLQEYO91XP+j30Vy/VUcvPYqyho4CCpMnn0cz7AE4M4uXnz+r3H4xm2MSg+TIILHcjsBmMxjN2VdjZ/qAbsHByIOSjZgtkyFrj+aThFNxsh8D4d1icvPXAMmYy0BoAYAk+ZsB5iliBJq/eRM6iP0YviMB/NaxEmjMMSLL7xgGOi5lJ/DK5CMAmxtTzCdTuD9z7/xa2LbOY5lyQy6trMTNJSqghahNou8avrumolvKWtN1sNSKk1du8e+lFS7nwsAQJViZr8VADBO1QA9051YLmrUQaYYmsexUJ40e0/FfKVjjkcjTKdTTMcTcYRqOkPM0hN0KAvEFF1J6LQtRflfa++4+H0UFakngQAADPoJANQeg2+2XiBlhECDbtx1mQkAIOZeEB9d4SoiaDP/SwEBipKlBqTcKVDCMVAhNhPAy/nppNpWDVrSEMUjjEYTqfdjuMN71TpBXoOSOx40QLMiHX3DZn/vL/BOQL8CAOgHbUNGqv987QK2z9d95qvN+6NXjrtZ25E6EoC/xQEADVa7NFp7r/0N48icfgQAvKUBAD5Pux81Tod5+M08dwCAJvvuAB4UWxXQugmq2uC/aVNmOgW0Nktr++g7lqTXGwBA7LiTzWUQphnSAokJwknJZ2caAbazAjO2dXUBgJr0Xx9euUBwDADAD2phl00mI2xvT0QDgGV3cm1FJsCEgA9pavZyAsgVYpbH5Us8+XNPIWbbMdJfSx9R5jcAQPLYJcyli0GALS9ZAwCczAFvAYDNLvBmB9hBzQec4U0AAAOAHyUAsKpESm0RReE4/0xGUAAndVatCKCOrAIA9jo7AIA5TieyMFGGBIKWYdj4JZ10pWS/NGEzDAAo6OWMsQNY8jRuhtKC/9bOrgMAxAluyO3rQiAzAv2sswPGrfMC1j1/AgApxaC9ANHCAABegf2vfQl3/uZ5nPVzzPfuYevcWYyoAZBVmHoRDm+rCGCcKMAhbBT6oHLjvlB9fTI4wkCyfj51NMi6MTXAzP7zKxLkp8BNAwAk0xkee+ppEf/0o1gy+xo0NtCMk1zTLDNZPUwIFaYjRFiZUWU/6XGE+PRMHl9+9wDlQYFROEMajZBfOIPZ0291AGCz/7fJfnTmR09UkEfX9atrsOP7GlvTKQFwLqdlNWvQ765Z6w/bZOXDAAC27r9d6+1F2ECzP0rrgvb+PW4e4fYdQ2M9lMBzA3prP/qfdUGEZrycNX8Sv3fo2Po3LbE+FgCwfx3X//B3GgCAVnPfLzF+5opqANy9j5e+8jUcXr+NpASmQQy2omMCQ+6XOiC0x85uI+xuzxMfoS4qLOcsK6plb/YY2BPcniS49NSTIgZYEnQnqFqxfD0U9kgYxNIliJ8LKR7MeNAAD2wj/72Xvivxb4UcJJMl4xCTWYLJNJHkhPdv/83/WLMOpShK5Dlb1JF9RKiCyC4FLiwIYJE+Bp+KLsuDEcNss0i6UbRdAFRdXwEAZQAoDUHp8XIMs6H0H6g9vt1Ah5x5yR814h3qpdkafjo9rLPa2d5CSYTEBP9WZI9Za3YGqKul6ggIAKAZd5bNFCUFW9jHdSRBf1kz6I9QUGRFmBLaSoGZFrY61IyPqqorK0i7Chwe7ktNJlv+8Z45Hk3doqefsZu8JpnUqPteJDX+LGdg4E/qvw346dMq6m8oLGsAgE0LxS2xcA2G/dwmAECogs7m3K8ZsuahvwiHAIA+UrjJeJ/EOL1d37vp+fbv++0GAMgy6KHH7obbB6M6qPgjAOAtDwAIA8D03XZDG8scaPYRS7M03pbaT+22onk2Y4UbMNpR6xeAtruSaPMYOnJzFZve9Gi3dG4Ft8kUIMvNBuEEpi0AgLyUEgACADvvfRfe/4sfR1lP4XPfzecIYtYArmcAsK04r2E8ToQFQI0baWkrAICCE0kSY5kSDFA9GQsAHGYLXHvP09J/nBoAbAMYLIG/feE7eM+nP47R45cbBsAQAGDX1jrbOmTD30wAwLLouk728aw9n/yPGgCwDrp1YruOrYeULdqoBs+sv4jH2Yy6UvT1/epN9O9R2QBtC+AmS9/UojCxYxvINXmoZnCEu/MmAwAucE/fjYrkvAfXj2ts8jEAgCG/z47lcZ7yegAAyPwSkR8hnNfwkgng5dj/2vO49/Uv43xYYbF/D9MzpxFeuoy0qDFBhINbN6QEgHRaPjut05enJeyNKEkQxgz69XnKyBt2gM3o877CqpASorvf/54wAKLxFJefvCZJHi9kp6lKvjshls4Ey8Q1bFeCSDnHmFk/Un9pr8ah/t8aye/FnUMBAJJoiiwaIT13BlsNANAVkjyuT+FmNo/zLH4S79nkQz40AMDWXR3g0VmnhhrhrlHr6/O7+vFHuwCcZJxcAMCuPffzQwCkOyYSfDrdP9b56UPX5ZaA2nFwjzFUAnRSAKCJNXugH5/dJgaA7ZJgE53SVcGImzLuZaxV1oUwAKQTm5R0h8IAYH0dGQBJuS8MgNf/4LcxeuM1HL7+mrB09rwC8bWLeNcvfRTY3cf3DQAQ0074kYhv2g4NZAKJE+FqubDEL0210wOV+bMCgR9K2VAwGqOMAuzlKS5eewJlYtoAir4IhDVAMjtr/uvCiAoLoauWBDfjXJ7u29/+JtiIKBnH2DrFTnJTJONI8vsF3/fv/pdP1dJrviBaTOeA1EHWfplAl2dje5SGZmaF8pSGLgBAp32TFUVquwCUony/REUKAqn4AgBY6plBn3seln3oQpU0gjJHFnNdI8tyhGEkGRWhYIlqqgbZdL5GFE5gJsYPEIUBQnn4zML7QpWsSgMAMJsu/RG5abF+iwtUAQBiK/y5qnwUNceHNEql3sQJa3xaOj9podoWiuUNBfb37kmNJoUPKRagAbMBT0QU0SrocsxFIkq6GQQBuxjEmEy3NPCXa5N5Il+SKafuAcsBBmjLxzXi/UC/v9hcBM8Nnix4Yymy9rX+MxoCElyDuQrgcR2JkxjEn7X3Hvc5NwFOZ50Ni8gNjWH/PCc978rzb6APrgvghadEw2ro1u45LJjkUtysA93M0UcAwNsCAFDGVXciDZUO2FKH9r3cJ1qSbdNiS106Q43WbL8FbRtAgc4+T1nlJjxrWVg2s6kaG6rK7QIALAWgii/Vx6cEAAItAXj/L30cFajI78MrFgIAzDFeXQLALgBVJv+n0zG2t6aIfLaOgtnbVGg2SRIRF+J+QQCA+z3bCB0aBsB4eyZtAMGWwosa3/jHFwQAGF+90gEAqEmwdfVSUwLw0woAuHNhXQDw4wAA+g6yG8RLiR/Fiz3u+fQ1As0euKQGca9sUNENFmwSQPdKk5RpqgGsiJbbB7wPAmwGABTcby9IfuuV1bh21XXIeX3W8XbHoQXlbDi0OgfabyPWf7abArx1JYSlRwCgagGAeCQU2f2vfxm7f/cVXIxqHO7exuSsAQDyGhMvxv03Xkde7KFiOWcYS6affmoUJ9Kfm4G/BBnm2dHCSGKKvqF04FDGR0ifMF/i7svfx+EiRTSa4NKT18TX86IEacHaYdUAaGeBEfRqgiFmMGtUnD/UrIKe2xuRARCinlBLIkBx9xDVnLpXM2RhjPTsaWw99U4AM0lsuV/H3dvfDgBA5761mLCzl+j8W1MCYIo0dB7aPcg5xgoQQPOeXWbPcfyu/nvc+e+Ci/Zndz0OrRUXQOj7TwJSbKDYu+vLPb79eVWJwbr7cG3kEKjhXudx1r+rb+AyjLkPuiKAjMtEBLCKBACwIoCj6gDYv47Xf/+3hAHALgAEAO4jR/TkBbz7l38RuH8gAMDB9VuIsgpj2U9Nkpu2IDBeQU/MVcJrgkB5KQAA7W2UjOEnMQpqAvgQAKBKIhSBJxoAtCcxy8EpH1GHQvunDyz+SFlI3Cn6c16FF174B0xmE2yf3sb2qW2EI4qGVlimS6R5Bu9//Z8+KmPIjLZHdXvWvpP+XjIQZg2HhNNGrIbfeCOtwZZ4dA0AwEFlJoIZcH6vafQ8FcfT2rP1AIANEPsbiwagQBwmOoB1haIqRIjFVF9pfbrUavoYjxLMJlOh/qvyg1VFJCNBQmq5TwbYUnslQb6yAigG6Hls16eBuMAnhv3AbIosZJPZ5/3yARDwKPJUqP/yMEQQsC0RUACkgs+HKpsqL4kbAw12jDCaIAgTEf9juQEnK2s3bbJTFp4wANYDAMdZIHZB9YN//r4JABARpoEMrD3WJgDAIpB9Q8PP2/qdn7Wg/iT3e9zN+hEA0CLzjwAA63i/tTUAxG4aILlxftwMv+uSDZSZqT1WCrS7jsQtM9oAtEEuAODuVwLqi7aMnlSP0TIH7HF4DFsCMB6PpQUsAwaWAEw9pwTglz+BypYAHBMAILvOAgDUAIipAeAbDYAqk/IDMuEIADDDzNiNe1YUJTjIFnjyPU9jsrPVMAAIAHz9H/6xAwC4JQBbT1xG6mgAbLI/Q/tPszecIAO8yiYeef4OELQpQ/TjAABc0NzOEQtOCoU7GjeztAXyNTBQH8POq6MsAPt+6yQ3DAC6BqassGUA6Ai6mgD8mezHdSUAok0kTEvNPJhYtEOHtudqr6NdT9qpwXQyMJnSnxoAwAdSFnT6ESK2044SwMuw+7UvY+9bf41LsYc7N17F7OwZjB6/irzyMfFjHNy8jizfQ1EXCJKxqPsTZIuTpAn+tSygNsJfJpCSFoEK9IhfRQ9+7zbuvfJDLJj9i8e4+MQ1CfoRJcjYQpBiYPrkTHtqh2Wr1AK1OFEkdOBAmLtATa1BggDTSM5V3JujXlSICAAEBgC49uzbAABYR6AfVs7v2pIWOFba/sMAAM0K6TBzWo2z9lyyVozu2Lo72GRfbYDt2hbX19sEAPT9c/7erFdm2EUEdPVX389v90H9jGUAtTZv+FirEof9uE9tWDti60RG7fm7Qb+xY6bcioxr6aTjtAFkF4AS1LyBMABG9aECAL/3mwIApDdvCABwr0pbAGDvED/4ytew//pN+NQKYcxYqv6AcAyZp2KnECaopZOK+S6Abw2PNP6yFk05Moi8iACAj2A2wcVrT6KKIxSi8+chy6lhF0p3oFE8UcF4YQYxzhRagJbY1yXmyzlG07HoCrB8YJFlyBjgBoGAld6/+ze/oDp8NByknXsJ6jpCXvigvl6Wc6KSDdDWMsimZpym0gbwzXO1WUXtAsCAmNR/ChCQCs+fRRnfZF705EeFt/rBqJi6fruIGoi8WBBpIhq8WYIApPVFcSjfGaDycxQF3JpNMSalnk6C1OvzxERL+DA0MyLBv4AAZApIoxoT8Eu+0YgkGkVQDrtPXQB1/CgsyE+w9nKxOBQVZn0gts5OESEZPQMABIZCxLpPBvq+iBmOBABgy78oHms/aCuX4DibshUoDvLAIoDucnQX6RCC6DozCsAoxVVUinv0HOsMDGVA3EVM5oZF6GRsHFHARwDAWturDtkKwbpVn+y+/63PAHhUArB+jqybHxqgvnVFANuApg043Cx/k48ZagFoapAJAKgFbb8a1X5bYtYEYa04ojhK/Luo6xoNilbuxymLYlkdW9AmKgI4GUs9PhkBdVZiCi0B2H7vu/C+X/y4AADUgKlNCcAmBgBAdlmG6STB9tZEhIzYCjAixa/IxAlgcMJ6QWYCueJZ7keBQQsAkAHAEgBqANgSALYBZAkAuwBwb7IlAC4AsAlc7jtrdoRbAEDeMdjKcrPl03c8bAmAJjTs15svAji0v1onWzIPBAAkVax7qN0DG9qwTMY2U6i+1zon2qwFG6m7NafNPm1CyprJj/UAgIEh2jXS0wCw12v3+T6QbwOUBy0BsMfrBxDHmXub9kcm+xbsBhXEqgEQsRNAhntfe14BgMTD7u0bogGQPPY40pIlADH2b15HWR+i8kpMT52lkqQBCQV50ZINdTFVBV5qf818NX4s12LAEGP3Fu6//poAAH48wgULAMQj5KShkrXTYWGotlQD2kjHAc6jSJJh0g6bjLiwFhFAzGLt5rC7EAAgjLaQ+yGWZ09hiwBA/VZnADwcANCh5z+IBoD4763/q0/ZiKibZy57cKOU2IIAbQnABhrkGmM4tL+7QJxbgtS3v33bZNdLs9aOAQBsKiEeuvT+9Q3tEy4w0YD7xtd1Y8NN/q+NIci6oY0lIMHPK+MqRJGXQnAnAMDEbUQlfY/B/0jba4YZxpgLAPDa//OfpQQgu3VTIrq75VIBgI/9ErB3iJe/+jXcf/UGgrSQEgDS8YVBwjLAgB1dfGnjp7uefmVFjqqs4fF/BQEAeF0M1gsChtMxLj11Dd4oUQaAEQEk6z3PCplXIsJOBpgk11lGwNwwY9kS49lUWAN57WGelcjKGvF4hjPnL2J05iy8f/9v/0XN9nmkvdc1M90joKawXoCiYGY9kGCYaKSIz0mvU7VzgmyYu3GwLUcDQAWJeGEWABAWgNl4SKtkm751AEA/A21RfVFzLCpkczpgPvIiQ1Zk2sp1TDSWNfSeUC15zWEQCAgwThJEIdHSEKEIAGXCGCBaKxl2Bv2yWE3gb0T25L7N/fPc/J1igfFkR8sFpNZOQQVm/qn6z/aHUWSyQrJxaumDYvm2BRprNTigpG6FCHzSyMYNA0A7TSsA46KTCloo7ehhSgD6gXt/sQ0yLywKxzo2qig7PX9dR8BlEPQ3bPu7VZNuXDCTubBG4riO4M/q+zYZwP64vN0AAAkgHokArpz+P+sAQBfgMO6Z1QMwDAAXANDMv25qzXfTVlDAavPFvSUQ8IQdZmxWrv1cO+4tAEDVXpcBICUASJAGoQAA1ACQEgDTBYABySYAgCUMBNUtAMAuO9xzLQBQVsoAUDV2CwAwEIixn87x1PveIRoAzCIEVYA4D0QDgAAAuwCkMUvoFABgCcDs6qWGAaA2fL3zupkB8HAAQJcvf7JdQK7+xwAA2LlgExjijBoGH5MuNjhwx2oIALBCFG7IYwPw7p3bnLGyV/S4bZDS/m4ZACYJYw7ivl9UrBvhZ33abglAy5A52k+ch3MBAOvo2/t0gbZVT84FANwAZijzOHSMdfaPAMC8KpCECaKlrwyAeol7X/sy7n/zq8IASOd7mJ49g/DSJXGgJ3WAg9u3EEQ5gthHNNsWccw2iFHnWIEaszYo0Edft/GTtOSDa5QMgMPrrwsA4IUJzl59klQEZQBkPAfXnfqQ1uOWft4mhGAmkKKBdUh/loIgdMwrVIECAPUskvLXem+Jel4hiLZQ+CEWZ3aw9eQzALbe4iUAP90AQMefdkAA8W8NUNDMk4EJvAnoGgqO+Rm7OV2GBAAAIABJREFUblbV4Lv+dv9nN8DeZFGHrs9dc8cBKNq1056tDwD0j+OCCOuu0cYjNrHovldKsMoaPjvm+Jlo6QgA4I9RYaTtNYMUE3+pAMB/+U8CAOS3b8kKvFMsED15Hu/+OAGAOX5oAICI+3qUCAAgtoCJaGqCRKEwgqQESJhV7Pg5RZEVQv8v00J0A5jhZ6u/JRnYk5EwAOo4QumUADBxyjg0zdi9gOAGY1LqEZWIYjKNqGFXIRqNUCBAVgeo/QTJdAdbp88jPHsJ2NqB93/9779YZ1mBdFmgKKj4m4AUiKrmCZhFT6QUgAAAe88XDH41Ym9AAAtnWDPVigCSAsENJEdZkBKvZQByoUZWQACAI5lMZt91YTNQdyekZOlzUuwzlEWFdF4giohyEoxgj2MfUUJElnSLArPZVN9blhL4j5KR/E/iEZIRP8e7IV1Cs+nSB1Qy8Sp+yGxJ4+KYlLudfDS8MrhFaZAlzSYVORkAcwMAsDZLp522W1BDbpWj6aDxPMz8ez5r/xOEIQGAMYJwJAqvDP6pVmnVgvX87Hyg/SUbYMApxVAf1+mzbm+iATfs5tQuCTfoHtpg3UUkr68BAPi69mk2lLRemcAQIKBU25YuyCtzEcZNxujkr6/aPLpO7fp39V9dZc5bzeOTX+fqT/zkAYD1G3D/yvvX2wZcw/doHVx3o2vnjq4D20XDItd98MjNHnU3Aps57t7DqjEd/vuDfbY5lpNR2xSsH7WT3TZ2J3WA+X63Vt5YKbXHnYN1gzT3Om2wcOQ5m01BN2A7RkfXRt32IGxO755b2Frm401G3wng7fmb+WHfa4J2efbNxYnL5dyfFQHUD4kltXZTLbYpBTBBT8NysqVl5PQpA8BepHuNtl+30PBjOvSZtAFkCQBLAghgM6MoDID3vFvaABb1TMHnUtsALqpEHMWwzrCd30bxnT/HN//sv2Kaj5Htz0VotiwzzKYj7GyxU0xtGACsv87lPzsPWNqglAAULQDw9PvegXg6kj2PAmJJHuDvvvsi3vGJjyK8dAEZNXTYBYA+AQGAJ68gpbYBqY0PCQAczf4fx5asXm9DjutG+9hq6LWzvtPXTDs7HP3qMQfMGzTwa7+s7dHvSgEX58SW8BXaBeDo2rb7s+7v+vpRDQC3Rr5xmkWDSG1ju/8qeNXd45l8aIPJxkVoAAMFECwQ1i6j9g6LQtt8ufu8u7dbgMB16BsAoLMWdb31v1yKcx/E4HFsn/bh3WP9Xyt2AajpFyaIsgCIE6Bc4u7fPI/db30VFxMPy4NdbJ09g+jiZQUA/AiL/fuYTH1gNkJ+eAi2clS/Rf83iTFjVZTyL8pQjSYCmQEeHfo7N6SmeMlSWz/CmceeMABAjGWWIxqP1bqInbRAY2tHg0gZsGQBBHSqpRtBhSpmJiwCRrEAANXeAeq0RBBNkPkx0p2z2HryHYDHNoAsb+3O2eOM53FW63GO81Dv6e8fvYOtC6B5/fTz7Zf6tNqJy/2bBePa73Y98pm266o7hrqmOxoUlglgTtBoAPRZnL3zrwNZXY0N18+x63xVjb69Vvcz1j5wzVlW7joNDb7flvDaz7rf+fPDagAM2jeHLbWpBMBeg70Ovp/3LCU6kp2n+Cptc4GqKBFUzNKPUHoxMrK3vQxjLwX2bwgDIHnjdWS3b0rZwL3sEPHVc3gHAYCDBV4jAHD9JsKixjQeSYLg9JkzGitTcI4JZ1MKIGUA0oaWAoA1gtpHTKF3gng2OPY9vHLrJs5dfQyF7yE1sTevMyYAwC4/IYVHtQSdfgZtCpPebGHIrSVn23iwE8kUk51z2D5zEZidArxYzuv9h//jQ/VyQfQjQBiMkaUeDg5YYzDF1vZ53N9j70Cq4PtSO8D/OfnohhZZkTqgOWjNRmsULT2SeWF0QMgAqFmPKDoAVMNXQTyp0Y8C5EUhD8P3fAnSachIi6hYX8/+xGaDLPMSy2Uq/RKVysGbnQgowSCepVNxHCAZEWlhLUuzjFshD1KkjKAerzuMdQKQUsHJrP8j2fR5XtInuQjKQkEH3p8Yb6tASeBBMvu62HXBkGZJQKXArVs3RfWZnzmczzGbToUCyqwMX2cdBtUo9V7GmIy3hfpfVmwxU4sOgL1eccMb48DWEgoCcHiYNZJASPYIFSGUEoygFqeT46tK0HToqPPAseHGrUbMdQxcp4XXKO+0TrfzneeSRdR7fRXq1zG05hc3wBu6hnUG3L2uVZvI+s+3gYl+vnHf2w3giPPnOoPcMHT+2zGrSjUkfBai7mnv05SP6MOS2aVzSD6/+utowNx1Rk9iIO1Y23GTShgaDbcvtVPKYef46tdtPVa7Y210uHu3etI+9t3jK6tm1cY3dC3D47naldl0P0MVGJs+4w6BG+B2HAjzS7PuZGc1s7Q5aW06mKydQitf5EzqAgDuOPR/Hga2GlirJy45/FzbQLlZF73Yqh/Iy5y1YzFE5bdAg6OSrsdgcK8bfStkpgdq75nBsurHtOcx7KxGosmI95puJxLgWfCVAZYDGmgbQIFjm2um8Cwz/7SVFgxJSP+va8z3D3F2awf7ZY0z730fnvvYp7EoxvAIBoMtc7kHhOI4kIp4qriF5B+/gBc++ycI8xh7d++jZh2yX2OURMICGBH8lk4ABM+p4ZMiZNaBgmxS2iZur+DQOQr83Efeh7wuEXghymWBM/EMX/rGN/CeX/sVBJfOwd/ZRl35wlTIqxqzq1ewlBK+QOZjJ34emGmb7Lda3e5c637Gea1x9u3fLLV2KEDfvCZUBb9dWDpvzLGseFezL7RAVAM0sAyEQIgJ7ps5bZw7/s7khAUFNEDU7j16WFNSuIZF4Qa4Q1bqOPvbENhux527f8t2ccdM12rLAHSSCXY9GgaFWwJoj6D36aFgB6YVX9J6slmNenfNtZqA167ldmxbFo6+f/NzHnqH+Br0hEYxFodLhN4IUUL2a47lt7+O177+lzgTlFju38O5S5fh75xGTn0mdmxg96bigLxTEQCUJIXHln/0rejz8ho9BGEEJnjEySemR4Eu0c9QUNTLUmD3Dg5v3sZ8WcKLxjjHrLyofMXyP83Z6zvCMk+FxcOuULEE/VqrzZJXjmNY09fgPWWoQw95FKAOE4zGOzJI6d03EPqVZCEX3hjJxXchOEuwIREAw/1y969N61eFt7vPzvUV+yUhJ31am/bSjde3qUTyGADg0DxrGDpOBqMLrumY9ANouR8zZ7WD2hDs1fqh7f23bQibdWISlp1145RK87NDNfj2Ovtj5/pRYh9o1wx1vl+m239v/znb+14XP9hzrJsTm55vCwKq3kD/d2bKXbvsjhXXYh1U8AkkUhGU/7mj+z7mBOzYUrdKMQ5r4LUf4NX/74+wdXAPB9d/iPHYx8vXX8a7f+E5jH/uXcAyxY2/+TrS/UNsjcaocgX9pc7etIYTDQAJP7VVHJkBJYXhayBhJ5JwpAyeopKuHhT+Y/u/pccuH6rHFtOuUPg9zVDmS4ymPirWDrBsMIhQsy2gH6H0Y+QIsTvPMT11DqfPX8F4+wwQs9MJ7REZ5z68//Dv3ysMAKr+s/6/LEIslzT8vPgp4FEFn6qIzHTXWDD7XpRGkE606Rsc12bRBQ4w5VAaiJIjb1kAVC5OJTilAn5WEmzQjLugMuTTwxM0hIYuS3Ppc5hnOfI0k1pGGkipe+Bn2AdVKC/a5zCKfOnPGkZEdUwGx2zssmhJhTB0enH8iIA7whc2A20dc14bWzdRtIllBAzqLG1dnSs9j4IfDKhqEVkSulfN4HuMg4NDCb7v3r0r3Qrm87kcj/fCno9s8xeGsQgzMUAnG6CqtA2jahAYcMVxcrUMgwafARznFB0/D6EwGCwAQJCFDIlAQJKUY8l2htwsap6TbQ1z2ZT6htYuvFUGWBxm45C7mYP+ZjDEAHAXtQsAcHH2a/42GYCH2yCOBiR2rBuj0cl/dAECHWeOP7Mo2g6RAXWesv2WZkUUcVSBSbtalPrFvxM8Wg8AuPc/FLy6QX3fkPK1PgLsbs5vDgDQdcg2PY+Oo2GCp6E2fh1H0vlQ5/hSOqvtTuzf3Xl7fABg9Ra06X5+HACAjVHc7LJesQUAHtALHmQAtDO/45oMZFqk9MIGyj0AYLXf1V1znWSrCyRaJ8kBABqnxPGa7JjYoL51TBzgoJehb8NzCwDYdrJ6UttqSxtMEMyzTXDsJzW7ynOH0vXFPAsDAFifUl/XXuHSHUYAiVKy/7ykxeEhTs+2cVARAHg/PvjLBAAmkgH0vEylffIICDxkcYqd/BYmf/95fOezf4KgHOH+3fuUWZJgnwAAWQBJTMZZFwBgwEFHzgIAtD3cq7M6x7ueew9Kj6V6EZCVOB3P8Pzf/i3e8+ufgH/hLKrpRMRppzXrIj0FAKQUUUvr6Dw9jAPX/awNJByb0mQ+3Xnpfop7+oMBAPqw2/m4DgDQ6d+eR5xoecBsD6x7f2cvMyJTpGjLl8vUM0Jj/JxoK60ZwE0Zrk37Y9/5dX9Xr6JlALSX0QLj7fGH9krir/QxdG67NtgNhlbdnvgPIj7dLmg9n0U6u6CDW4ogn2gYKKuf/5D9dsfMjyOk8yWCQMX8UKZY/MM38Oo3voTTUYV0fxcXLl1GdOo8MlKGJdNfIijniETHyvosPnxp2Weo/jXXCOv/K2Gl0h4yWGehL7Wp6MQGOQGAXRzcuKkAQDjB+affqXX8DFyiAPPlIaJRLJ9loiyh6CD9Q3GT+fTYa9wX6rIAMUHKzmDI+flwhHF8WoYz3X0VQZDDT0LM6zHG59+H4OyTknGsnVaS1saumjf9Z2kDxPZ5OLpEpt3aWgOx4cVN+++m+b/u8zZO6a4/Zy45mgDd87Q1/vTzbTLUjt06AKXzmrn34fVvoORmIz3KTFCzMsywHRrWvo/kPutV49gHMPr+fVti1IJ36wCg/nk2MQw2AUg24Oc5LVvY2kwrQLpqijH2K4MCAePJIjDROQNpD4fU0PBKhMUSE4rW372NN/7rH8C79RoOrv8AkxGwyA8wObuDS+98Fotbt7F7567Q/os0w5hsIsOQkJjSMAC4WfNn/id4SBCApT7UAKCGRxTqPkulvNz3kRHEp46eCPsGmATs9OEhoEAo2/xGLB3iMWMUXoSsDpGxbb0/QkktuckOkukpCf6D0UwZBtSbY5zI2OT//N/eI3aVmzxMYMja/zyn2qCP0XgbtUehuxB56SEtKiyzQlgA4gCYbIduZrpJSm262VgJAEhfYlIViyXybC5lADSipEUt80yCagEAGDznbGPAmw0RBRGWy0xqJLI0le88NFsWMRgnAEACJkETKh8y2836hzD0BQxQBoCpsTdBNAEAzVtoJoeTwDVedrJYAIATi9ciwZzvSwBPVoCyAGphG7AOnsE0r5slA8yyCNof+BLo7+8f4ODwEHfu3JUxUxGoWPuA+hFGo4n8ZwcA2hN2ICAIwB6VtsuA+lladiELTP6TVEbxBt0zOS5RFErrw8mIrRHZJYBjra0bCVQvFgXm8xxZpuKOhJ94nRYEsRsaFxav1SJo/YV/XABgaIGvAwCs42Adiocx8EPPtWsMNgMArWtylMKv2RMqb2q7L36x/CNbLsUx4pwZjcY6F9jOp1kj2sFBAoKHBADc+xkCbfqb0Y8bAFi3ATeB05ogYgj0aO75EQBgGABvLwCggzU4c6OZuzY+EAfIKREwmX+xHWaStMGFJVy6wQLr5c07TEBvs6Fmh5A9qi1pc0oEJHms9sNlQSgLy2R/jJ4AlZS5X0l5WFEIfY/Z/XSxwPZ4ChL5LQAwz8fwAmYSlTXglYkAAGm07AAAfpFg796elLBZAIAMAAsASEsjwwCwAADLySz4yD0qrTK84wPvBkLucYkCAMkWvvLNb+Ldv/oxeOfPNCUAM4w7AAABa7E3x1SJPl4Q8JMGAAx00wMUmrKR3t+ZwaNKu/TzMfoQso8a4NeWEcoeItPMBsmN5TOgsI6Oa+tcO71u7Dbtj0P7g/2bAot0N/v2owUA2s+3nQDccxLw7pfuWd9BtJccFlz/Pji/qXzdz4PK8QeBH1dsTZMufcD+yDk2ZIBJlWWSieWWzNizLd/hP3wD17/5ZQEAssM9XLpyBd6pC6g8+pukDmeI6iVC0uxFNFqvRYF+FZPmnyQ4EsKHUnSlNbRk8vj2CmGeAXt3cXj9BvbnOYJkhvPPvFuzkHRgQx8Hh/tIJiOl9bPtNFsVVh7KXKix4r8RAJD2ZfRn/RQFWcVkCQQEAE41AEAYFkAcYOlNMDr73kcAgElU/iQBAK7zdQBAO5+7AEC7hrscLNdPt8HxKhvRB+2sv+y+3wX3rE2ybIB+eU8fYLCAqL1WFxS059gEcB4HALAxhj2fTeJu/CwBAJ8AWo2wAQBCqbVfMEfqlRgzj54eAvND3PrD30X1xg9R3LuOAEvEowA5a+3rCpPRGPu79zEdjTGKYty8cQMXzp2XWE8CfQMC2OBftADIHmLMIBIsRoOErCEvQElQLgixdeqUJG+ZqBVJetEcKlHmFA/MQJMlZWVBhLzWWv+Ktmy0jWC0hf+fvTdttuS6rsRWjnd8Qw0oDARAYiIAEiBFq21N3ZIoUhKHtiMcku0P/tRyhL/qu36C9A/cXxTRliOsbrlblMIKdStktWWRTXGSSFAUSQwEyEKhxjfeKUfH2vvszHPz3eFVFQCSIh6j+PDuvZk38+Q5++y99tprX3j4Mc36Jy7zzxhVbJPTIvhf/8ena9KKmAGQzHjNzGSMxaLGbF4gCHtCE1KqEDPGoTABFACA1ONL5tvgNHOJaIxcJjphQB4QAFggW0xEC0Dp6UqFoFNE2hQNKOuVuCKocKhZf9YxkkGg1EoiXvwtInysMWctpZQbkJqvmf9Y6iIUAKikxt7QNJ6blCXdjGXCOPaTHzzx88IwcN/DA2TSu5ZQ3NQYGPP8wyEV+1k+QfV+BTIITEjmN4yE/k9QYJHnODo6kr8l809GAXs51uwhO0SaajtDilJIaX9I0CGW2k3nHrQbZZv20s0oSdBPBwJUMACdTk5xenyI+fwEoxEZBsD+/j729i8iDFLMFxWm0wKzeSZjJ/1p1yD4/gI9E7jzuVeaCVsOLJczJescmO6Y+wai6xCdz4E8+6nNDlLX0VmfSVhNgJbtvq1DJwEvW2A+nUr7FBqi0Wgk2TJSB4UB4K0VdRg2t1nZGAC727Vx645n91jfIOvzfjtKADYzAN4DADbP3POUAPwkMQDOaBL4JSktGteo7BsLqXGIGhG/ZWq5MhU4kq1Qiu4n7ecsqy+MKvm0dTmxLKkf2Ov7sr949s8AAGOG8j3aAqL3/G+yAaTMLIwE1Gat4DyMcOmFj+DFf/4JGABABoB0qqnYjxgCAOxmNzD6h79uGAAEACQbGQKDfiolAAQAqExDu8TXeX1COSYd1AEABiwLAPDR5xAkEXoUQMsq7Pd38Ldf/wae+9VfRH1pH3mfmYzIMQAoAkgGgPZPFnuypU/03QSolvltW9UtZ+j1GXfd5beLAeCC85VsAlfUYcCTUXclA6tBnu1XdPRo97l3m9/RkgcsSdK67z792t+DN9nNTUH9tn1yybk/BwDQOvVaKnDGiXclWL52jwEA/L0pwydr1z3SVidfX9Dr9J91J/i3pSwO3IZ927MfK8cmCMSXjWO2XY6BxQyT734d17/5JVyiJuBigv0rDwI7l4RmW0iXpzmiaip+HxNn2iHL+UDuv619oz57uxcmnJgcUoAjYUeskzuYXruGo9MMUTrGlaefdzRkOrDAZDEXUWsp92TXq6QnoAkBAAYWAigILZi+LdsGZijjGgUBuqiHfrovX58dXUUUFQh6EWYY/NgAANvm87b3N60jezabAACj+i/bMU/l/15KAMxvc/vGNgBAv9vArs4diz6Yzn8BE7z6eP631ej769YP6rs+vR+sNzbNiw1kdXpdv+zz3XW+Trxz1fk3PcNtdnBZI6S1w93vsXvxf3PtFEEugH1CAECSw5Fk3hckbgVs01simBwC8wlu/PG/BW58H6NqivnpLaT9GCeLOca7e7h5/Tr2d/cwHgyFCbAzGsv+LmMtmi8Ei/WfdAPgPiF1+gHiwRDJeEdAu1lVY8Z9OmBiOVVdACaUpWSegoWKDdYU169LYSDSs2GJfkkWeDpAb7yPwd5lYLTnKP9ECSgQGoqtkwp+26P+58+8v97Z2ZGadHmwFCQgva8OsMiY7eeneQIHAoAdAkK5cAaq0ylr+l1toYjZWd9Sbnbaj5CZCAIAVblAns2Q53PNnErtNINeZRNY3T3F/eazGbJ5prQmXkKgIicRM6kM/lmTT2eqn8qAxgmz8+xtqHXtqqOgwgj60FsqfQsCMIVkWYe2jtsHAETIzm3qzOJwjPjddORI52Q7J6sBZ70f/3EjUWSP10LGQF8csNlsjjt3DgQVkuzwYIw4HUtNhjkL6k2o/gAr5IpSRXbEIXWJf91QtOJrNGaJwSkObh/g8PBIss+sax30Y/T7MabTI8kSXrlyBY888ih6vR1p80gWwG1mkKhB0FnUvoHotvloXBenN7BNA2DVAu06ML7jc7clANs2gPMBAOvO4pvms0itZQBViE61FxaLucxdAmO8r+FwKHOCYA+z/s1acXNqm4P8HgCw7NwtjYfzHjeVAHTH9zzj6c+GbRvQeyUALrP+NpQAdIN5sdvew+iWHPEtv56/cYTcMW1m3gINjTj8S7Vdoa2D1n3AAAC/a4uscwciiM0ipCf6K+6fO7E1+rHXuV8RAODi576RsI6Y7XwWCwyTHvIkxeUXP4oP//zHcbpgL3GCwRlqBiYYQsTKOgBAXA2EAUA9HQMAWAKQJrzCFgAgck4WAy2ZliZzj1Zm2axc4NmPfQhRShC6j2qeY7+3iy85AKDY30E9HjUlANzzCQDMBBghW001EDb9bLNvy8f+sBgAznFcqWjQOt4K9HgZN/ounFKu1TAzMbqXeUUgDcPEcUW8emmBpJiJ8Rx43+k2Z3vbHnee97vPQcAb+YLNDICW4q0MADuP/W4ZNJ0wyt3T5iycKyN03ozerwOU3cJvgYD2/O1rKti8CQBYFYg0oIaqHEgGjuJ4Cb3rYo75a9/CzW99GZd6rK3Pke7uA4MdrZ2N2R57jnpxrABbkDRlmgYCGBiiYT/ZAJoMUzaqem7SAZJtu05vYXr1Ko5PM4QEAJ56XksAQmYB6SVXiFMq/VPnSktv6KOz5XfS7yEvKfMVtgBAMBcAgDaFqt9kAAjweHQNUVgg6CsA0Lv4IUQXHwcIFHQ2MX/P27Z+3+kSgPPM7U2f+XEHANrxPwsA8N4YK/n+uoEAZjuMor8OADD/3h+n7n93A/5V/vo6AMBPOvnBtz2zrfNrG4PHAz18AGTVd3XtrAAAIAAARFWMgB3vJPseIGc3naBEr5ghzGfA7Bg3/sP/ifzqq7iUlpgeX0dCrQ1EmC0WuLC3j+ODQ6RRLEDArZs3sbuz4/RBXKQg67lukq6M5kO2IN3ZRXrxIurxGHnaw4LqImUAVgxRmDfgM6Z+CPlHEcsWKhQRbUqNgQMEuRPHvQEGO0r3x2hXs/6S7k9QhyxH0jJAYZ67PSv4zU88Xu+MRxgOB02/euuRSBBgNs9R1jEqJECgIADryJm5LksGtQvJLDDLrRuaq+d3NXEizse6J1LtpRvAwnUDyMSBYDac9Hl+J4X2ZtO5OEZ0fmjYSWuXrKkDCNQ1cygU66pAZVOK9TH4jgQdEaRElB2dMqJjADSumlPCl8m5xoOxzJxMbNdmzGjeRoGxuWltATnBpDTA6RnQyWJmf3d3X9ou8T5u3LjpRGKA0WgPSW8XhbQR1I1P6XSRTErRRCi1flREFTXKdMwKzTy/9vr3NONAJVqjw3J34OZS59jZ7QvN/MKFC7hw4TKieIBeOkZeBLh2/TaCJJU5Yqi9XYM4wa5+1V9M/iJqem671XwmO7CG1ugbbDMQzaa81At5WfjkXjaDbQZmlQOqr62iQa66grZ+mLT/bDHHzGMAkJ3BOSBaD7IIKb6pys+t0dyewdhk0LrGdJ0x942xGvF3ngGwMQPkHL770QBQ8G29BsB7AMDmVXO2C0Azm5YzcO+wBkBjS7wN31ZFw4BYUvTX64yaYMvn6Oja1YBNP+eDAXaHCii4mv9mmLRDi2l6dNu2+nNVAAATK1MScMtMMGFQAbCpxq4jTWBQ2WNaAsANvOz18cBHfgof+rlfxsk8bQAAiokSAOgyAL77l/8RBABODk+Q5zMB2IeDXqMBQACAEYIm/nV9GACg+3OMvCgFAHj+pz+MqM8e4inyaYYL6Q6+9NJLeO6Tv4h8b4xgd0f2+jFFAEtg9KiKAEqvYlK8tzho92J/330GgHL0zwYLy053Vw1cZhn3a+kprTRPyTyIIIDu36z31j91ImrrXrfD0PFkhsf7OeOkbtFYuJs98YwtFMzaulgs7cp2hd6YrC4BEJ/EyzraPiX3IQHKJo0bXWvrM/2+LdLPLd+DajqdhwHg75/Nc5Z1USMrKkRkYcqzy5F/79u49e2v4mJK9asS4WiszjTrZ5kwyWYoZ4fK/otSKeNU/0nBQ5aE+oEX+3ETALDg3/asJCiA4+uYXnsTJxPW8g4VAGAravq9LCHglKKGE7WapOtBgoqIBev+B0NpOU0AIJQSAIoRziU4MACgn16QMc4PryEmA6AfYVoN0Lv0/HsAgEwKFYNsfzxfTGxC297S/4y9fr8aADJPVi5itT0tgOYBkZ7N9QEAf44vreY1NoRz1Qfo/MC+CwL5vr0BXKIrUxjD+qwP1gUdlmxDYwNX371d/zYaP+Mti8dszRmo4bOSVg8xo1Nl4IaijUZBPerKsay8VvAvnwJhAdy5jqM//xyOX/0m9uIc9fwAvV6Cw9M5Ll66gpOjY/TIxy8rET7dv3ARp0fU6HHjYiA4Kt3BAAAgAElEQVS8AwCEBSAAcoC61wN2d9G/8iBGjzwKXLgsGm2Yl6LjwXbByDKgWGBWzDCvMywCxuWViAdSR4X7SG84xmC8B/SU7i9yeqLxwY4jykBWAVplJcj4/OavPFWzbrzXYx174Cj0pLCrcFCWlXKisiIIkIooIIEAtg6hmFyWVdIecJExI05kU9UF+SVcHELzp1CaVBCW0hGAIECekQqficCfBQkUQ1iQMk9RBGb8SaMzfl1F4+8YnCbaR3GkKhMlfwIAZAFovK7K+C3i2mUAePU0JsjbRUHdvkRnLXdtBK3dGN/SwC4VhMcmevNbAhvb7AMBAHhBpG/dvnVHqB387HC0h0paLrJWvxWSE4dNlKYLLfMyMUOi1UWOgqUUWYaiLLDgGLI8QVBhEXOQTDSFoOgIZvlUGBFkAPA62Grw0qWHMRju4q0bBziczGXSrwuU1jlwYiyMEukt5m6GYBOyKEPs9XD3x9E3RpucnG0O5rb3l8/dDfrP1id2KagqAKVjLgKArgTANAD4Hhkg/QFbdHENcV1wnShQpj/3DgB0Edau4f9hiwC+BwBsmr3LNeyr3BDNNC8x15eccrJ7ztKiN3+n/+4PGwDoXmkTAPkuWUds1Hd0JAMpQ7BMF9YV5VhdzsWSmKTjb/glAOIIuBICv0e5lASY7Io7XoVztDRA/jlGgHUAUPtIjQGWuLE/r0LXDATY6YbXN5tMMUj7qAdDXPnox/Dcz/ziSgDAZwCMv/X/4eX/5z8hqYcCACwWkwYA2BkT3F0uAVBJcXVylfrHvT0RAGCSz/D8f/0CYurFEAA4XQgA8OV/+KYCAPs7qIYjLQFAD2VFBsD7MCcDQIB50z9Y78Tdi/19VwEAf54t+QDqcCtNuAUIdH5an3f6V0yMKFjeqPvLcQ4YdnXhbgl3VOtVKf7d/PGfh9zWFgCgvbY1dsYy9vd0E1pCZ36Ab8dsDrT+Q5cBIKtVhZKls9Pqn7Ogt1oGBShUyJEAABNbqQhLV6i//zJu/ONXsBcViOsCMQGAdCTZckQRFvOJMADSmA680/dxHZF4bgMAyBAla1TVyZWJI5wDKn9LUqcEDq5icuM6JjMq9I9x+QMfBCgATcZgzG5NuQAAphVEn4FaWAIADEcKALCbQgMALBwDgFm/PnrJntgeMgCoARCkIaZsPnrxOcQX3mMASJny0tRZBgDMR1u2Y2+fCOA2AKDN0LdctaXgfLkCs7kTP6FmL656bd26WffZLkDZrt3VIoB3Z//PXs02AEASx06Hxhf/U7BsCz+NGfmKnTm4a7OcJpSSLu3SVSGtMwTsWHdyG/j213H7pS8jv/E6BsUp4mqKXhpjMq+RFzX29/Ywn85QZjlGw6F0qiM4QcafMBMMhJfWOepMEASYL+Yo4gh5r4947yJ23vc4dt/3BLB/BYgHVOrVkiChLnLZk65EwTcp5Adm7NLHlj+p2gxqhPDvgqVKtG96TxLJOFY62eXij9De/Q+f/FAtQn1RJSBAr69AQMR/USjK8bzBvGSQyuzECEHIbCZrA+lIBMgWJeZZhpyG1PWrtwBY6qQ4yA4EYAsV9i+czyeSLWXterbIMJvNRADQgmyCCUS3yqJsKJPa1qndWEnfL4NCxFh67HdKmqWryzTKlbXsU6PvpJ1k0WjgRgqVZbvtd7PnO0RXMziRiDfxR+n/2iOX5QsyoILkEQVWqhYNB0sBBgMV+CNIQgDgzu1DCQh53GCw654fVZ8te0StAS2d4D/qJ6gTxxKKAvPZFLPZBNPpBIssg4hJiHOp/xOmABkQwrogMHOKwaCHhx9+2F0HcPnyw9jZuYA3rx/g5uFEOin4AbcfiJuITzewl431HBoAXYRxlTGy7/YRQ9nevRYzmzb4Tb7H3Rkg38mxLGL7mgUVTa2qI//qnNTnxhKMxXymwoCRKoBTCHAwHGlbIGYKuGGLsyGFRhsBgG5Wqvv3D78N4GYNgHcLAPAzLubgieHtoN/bxrM7l7qfP/v+2dm37Rj/iJ90DYBV470t8++DBNZ6T6MIfy7q+m3bEWqt7PLY619tcY9+xoJ9/tY+59p1xvnvrvZfGViJa+nVvGedANTXl3IsAshqozXwIODOtycnEwx7gwYAeP5nfwnHs6RhAJAt0GUAEAB45a/+ogEA5vNT2SPIACAAwDaAVgLAfYB7iAYdzu6ITo0yAAgAPPvPPoR4oLWG2ekCF3s7+Mo3/0FEAPO9HZTsQ15FGAdkkikAsJAgR0Fs7u2bAKi7t78eDVweTjfw7IIN96kB4E2Idt22NpnhQdvyy7Xx85htbB23bGI80ECcLisIaX0OH/AlM9D/ubvx2rTzrX7v7QAAfPtGzSHff5JlaJpJrgZ5/VWKCmAzf5bvXf28LoC9fC6WmW5mAPgBS3PdTS2lUIgkyUWh6wYAuPoKrv/Dl7Eb5SIKONzdAwa7kk1jycdifoqwmMpaYxmsMT651/NHAQBVJWeiiFnSFgBwnUXop8UVcOsNnN6+idmcSbsRLj/xLFCxn3UfSHvI5xNplW0MAvqVLI2lXldvNBYAIKLVogaAdBlgQMEuAGQQ9NFP9pUBIABAKRoA07qP9OLziC889iNfArBtPWzbaze9r5bl/gAARyHT7cerjbfr7vo/S8G7+bgrF4jaoG0AADXR7HtX+dp+gs0P6u0YxjX+GHd9cDu+yfp3dAbs/rqBur3u+2DdGEL257ZX+8pR2Pb8eZC1OrRYxXziVfdmz8m+TIBaPjuytiVI16IiAn8hNTrI0nn5W3jt83+J4M6b2KknSLJjRMWUpgOznBogKhA/6PWFvc5udUwOkwlAwXgJvGkTqR/CZK1RE8MaRZUhSGMsghinpP33drD/8Ptx5f0fRHj5EaA30vp9S6w74RRihMo+dObTJcrJ5hZWgQAZEdI+W8orO0mfkWMpkWVOX+V/+tTHpKCI9QVxRMo60OszW82gln2EaVS0BKAoI2Q5Jwzr3PtI4iHygkFwgAWDeLbpK0m/Z0DLeoMKURyiKmkYVZSIbADWUBEE4GWeHB6L+r9MdKeQphuI/pOHqu0FPLElpa6UfEg9Ah9kAPQk4JJAjGwD0RfUv/XGDfnV2npJ2hIlShRBsommbdscrc19/5JD2pmmS1o1LlXX5pEDjEZjybgMR7so8gqHhydS8jDoDzGdsS0fyx96Mk681rIg1YuADJCypCEKBCw5PTnCdHoq6o/WYpGXIgQWJ5qrvpIG/+oEFijKOS5duoDReITRaAfcox5++HEk6QhZGeHl168hcz1lOQYcCxEojCkE6UQsnAiIDwyoQ9v22T4PgOAfb+PdRRS7f5/HAHQth2/ElgyuV3/ZHOMctJaKqNuC+O98HiUpu7EscP63akroIlJqp2bylf4/kxaA/AzBGv08nYAUCXuCimSntq8kG4DHca2s6qbtG+vu2MpacM/EBwDs9SUnbyNFt1Uwt2P9sfS/d4072dZsug/cTYBtYyzt5Lw6WP+/jd7lf7+WyXAcuUGqyBmPsU3IDL+NzSY3edsGtP1+zmY//WO2OihmwL2LlHF3z1g2YEcv98NXPS8Xvhr1dT8cE+vkQdYQz6ddV1R8VURXV2+9y+ddUwIg7e3OHL+JlbD6vVUcmG7Nv4yLd6tig9yBLTh3lvavfGy3h7hyEZlD0ieZJVa618mjoBit1PZr2ZUOsxbOWTmAOkMKCnAfS+lsV1rfz3OSjSa9t+dzDCWAVrDAzm1rTdS7gwizIMSTv/Av8NgLP42s3hHKXhjm8p0EAGbZHNWwxGUcIv/8n+Da334eyBLURY3TU6UiEwDY3Rm6oETb7BIYMABAHVUGErRbFASsMEeGpz/2LIZ7YxEV6yFBvKjx0iuv4IVPfxKn/QTBeEcAgFHdk1ppAwBUBJBjtXn+bVp7XWesAVZ9IOc+AYBt64/PUPY9tu11foJ2bSG137oFKYCimX92GWLtJls4WfDpJqG1BnTeirHD5EgrVXHdX1p7u2rmbxu1e3+/CwCIIJ22gWqotO2W4bcHXs8A6AYWvDplRFAnapPIrbYrlkXdETOzO+wGJMtzhlRWbb1nP93n3dj37j7ofAGtzmdbrgEi2dAzFD94BTe//VVhAPSkaVSIaO+yMGHZKvDk8DZGCY8i3Vcp0O0/vRK97rasUwyV86+YJOLn2bALk+s4fOsa8jJG0t/D/qNPNwwA+r9sU8gklYl5qm/KR8YkAlXEadtYK0x1MK7xhdQ1ZyxFjYfaBYBlGIsDgDYlDTGr+wjGT6H/0NNKM++0cfTHftv6uRf/7N5n7/mOXOXzrTpS1iXxw6U3lxkAS5of7Sxr5hztAv0Q9QfbEhWbD+sSYLbty3Gdi9Pr7yaGVieKthFwLFFpPhH/tte6vk/3WVrwf75RX+NFbClh8oP0VfFBQpH3xja3gEH3Pmz8rRzbfERf46DrY4rnkvYwOTpCOhpIO73bt2/hwcuXgdND1Yc7vIVX/vxPkF1/HQ+kFbKDNzHEAvvDBEeHhwjSsbDhPW1hfXLuodrzb4J+NfzyeOuAIvuMmXPMsxrjvSu4c5ojHl9C7+LDePDZF4BHP4CaYvyDMaokxWSeYzgeIxoMMLlzCwm7gMi5FGyWsiFH9deOPxbrqk5Z09XIEun//Sc+KhZE2/IxWFEQIE2ZwdZJp0qnkQT7bA3IEoCYPQaTobACqjKUEgCKIZAtYC3PuKlqVt4JoPA3AYAiExqV0KVPpo1h9AdRWdXaRobOlYxbg7wbolIiHoTCAGCQxoeuGXitt/KzgjqZNVDwAQD2aG1r+l1m1gEAlajDarbGnPLuNG8AABf868LW6+UDYN9WZv6TdCCUDKLNcZSK8Z4vSgyH+8gyjglBErZ50aCfjAkCJyenR4LyZpmCJio45+q3xeFwhkGUIs1sKP0/DAgALLC7NxKxQjIR2N7x8fc/hfFoH0Wd4o23DjBZlFqC4HppclH69BUzZqsAgCZA6Wyw3QDf31T8MTQj1EUH1x3fHf9zG/uOIZJ7cbNK78/VAttzFMuqmzizeDTTBgBYLZ90bKi1BSQ/S/CmYsbQHacggGpjCLYlk5iClSoMqV0g6GS2maWz86sVp/SdH3smbxcAsC7Q3ewAtE7OOgds0/HbAACec9UG2jhboQvg1gAAPHYbDWybg7NuXNrn9KMPAEigLKqvCm5yXBj881+vk4Fcvi8/2l5xn0Jxvz8AYJVd9Uxp49o3m7e7DDvO1q1/3fqeB8Naj3aj6ru9QexdwTZmzu5z5xAAQDdKZVO5jDSDQ+dtKTDQamiYwB8Rf44zAVR+lpkAgi+qFRDIfqZz3ryDGmmUYBZEawGAqB5gni/eEQCAdYRP/dQH0d8bospr9IMESRbgGy+/ghc+9QmcDlIEo7EDAPprAIA2g3svjuKy0+n2zXcJAPDCRrl0C/LFzsqbhi4pIMBnrp1+HE1UslfWOtDtJ+44v+bf1w7QoEPP62C+exm2ez5mEwDQBjDe2mn29XcGAGgBTANRvHH314q7Y9+Jl+CV+2enj7362G6MO7+7fohKabGP9kD8fcp6FVdfwY1vfxW7YY4e2ySHEeL9B1BUgZR8CAAQl4jYwtccQDcn3ALXr6FgdJaJWj8Bf/dSC1STSzO7gaO3foCiSpH297HzvqcAZvMTtvuTftiaUHDdPNR+09dTvS22ICMGHJM1IBURC+TUMaBdj/oYrgEAMH4Kg/cAgH/yAIAF8bYeukH+utfPC+xsS6Cc9zzrDJoPXPAzPuPAvzcDALogTBfEWAIBuGCqABmTeilr/0sEla55CabeehMnf/8VvPGNryCZH+GBUYTi5Cbiao5RApwcnyIe7EoScNlqtQBAE9f4OK+zSQQAoiSXxGEc9BAKyy7F8SIAxhcRXnwQFz/4PIZPfhDojzHLK8S9EebzAtksw+7OCFU1k/ha9htng5r/drmLtkzRsQaYFGe7+rJE8NlfeoGggfQTJt0hDkvEMQNRDarjhDX9KvhHMkBulIeohzDsI47HIlggokKLTKjupArynwIAVDymZeIXMjiiDkCB09NjnBweKjpZtuqyjXNvF28G3JshjVMeVuiNSZlkaZY+BA24WgDAgiZTaJVjpVWLkj9EuMfbXJpzC71Rs2X27JrfXrDbxpXtpimugKOTpEkfw+FYNqoir5EkfYQUaMhLFKzRIHJLSCKkeAyddGaSFjI+89kE84V7wKwbaxAcR7MTEUNX3yFtEglaSVMI1QBgi4ugxM7uSIAYZqKpJfGBJ57BzvgiyqCHm4cL3D6aiKYA79UX0DBQYBMAYBN/nWHxs7DNs/U25XWB/90CAKvQV3HwN2Qg+MSkh68rvxDQSB5y2/bLhL4ILBGAsew//y4KdudNBAAQpW1S8FgaImCCIq28Lv5mO0dm3QjYEADoD/oCClXk8ggjZXUWd50Bf7sAgJYi3S4wP+i9GwBg1WfPAwD4FZx2X3Y1BgB0545Z3E0MgPcAANJRlcljY+GDooKSr8jfO+/1XWEASAlE58fXFukG/kvOvTj6LYultc+Nm+8xBlo9D5tLGpQTLHU13Jpak4PN1jYAgGMBqI3wOrKwS4wT+NNygUBKxaT1VpaJ+n/7edUFMLtA3ZZenG4FABZFhnJQ4FJ9IAyA61/+L8IAqPLqrhgATWZA9uZahIQ+8NGn0N8dCpugH6RIslAYAC8KAyAFhqMVAIB2t1EGwOYSgHWOXTcQa+fc21sCsM3+SJZVnCfr4657K8dH93CleItQsWPOaC2lMgLO6reouyV+h+cWajaGQZsFuqtEB7eN1v2/3wUAmi4ALumh/pL5Y+80A6BtiSffq72kl25Sr9fGymtX7BIfomvRAQDOsw+Jv+C+ir6qAAB8cgyer76Km9/5mtMAyBHGCZL9K6KBQQDg+OAWhlGBsCLg5x60GAbv8t25WQssoJG0hVTAyGlEIqxnwOT7OHAAQNzbw4X3Pa0AQKzU3aiXSicoKyEQm+WyCZyXwgAoawUAaHSYUQwK5BQaTYfoRXsNA4DZRmMAvAcA2Nr+p80AOLO3WvDpiW2vtsXnszX3CwCs8+/8QN1P0Nr+b361AQTdeMHigVXX1/oUIcpM19i8XqCsFxgN+sD0Ful9qL78Rbzyxb9BfXQL47jETg8oFycIqgUSSWSXqMK0AQAsFlpLyKTotu/nBzmimK3uZ9hJxyhmFUbDizg4WaAc7OAgSHA6GOOjn/hVhI8+gdm0AKKBCLkXGRn13GsW2mFEMiGuzt8HPSXpoOCtaMnVjMMLASbJzgo+/Usv1sz0h0Q6ZTMnJbIWMaE0jTWbITQ5pforCOBaCtUJRsNLiKKBBPzzeYb5IkfB+v0aEvDQ6BFIIEwptH9Xn358dIg7N28g5aboKB5nnHyX+V81iRn4BlGNwQ6vT7PXNil0kvgMAJd1cbXXusm56g9vsJaCDwcAGFXUHm4XWdbn2Qb/isboRsARTWLtApDlFeakbwx22dtAxopAQJEr5Z5jRIBkMj2W4H+xmGnphBMzlCyVZRc8J1J6wQrlxOUTWAJA2QfSS4ICYVRKCQBpqdwwZrMCjz32JEZjMgB6OJ2HuHZTWxPyOsT5cT3s/UXVRdj4t7YmXK8CzPesPscWrj/G9v6SU99B7M+DINpi94NlowBZXd4qc2YAAJ+Tja9mFC2Itz7fFPjLZeHwfS48AgAEcSiMyUw+Ma5aylh4bKsJwOtQeqlzKvkcoxhxmkgLEAWAWhp2937fbQCg6zydFwC4u+P0aZibbMrqq4CHLgjlz0M9gfZq5+urSgC2bVCb76/NJNn8Ofv5H20GgG8XbW41JRSczGtsrNq0d54B4AMA5838N89CNjWdA+2xSsmU14wt4Nln+77WCdD7FHsmtsdE/fS8qjGgSv4W2qkNc2AhWSbciF2pGT9vZWtkBElHHVd2oNfoxtU58XG4nQGQ0fYMClwobwsAcOMrX0SQpyiz8lwAgFCRxbCxNy738hYAeP9HnsRgbyTK4v2wJwyAb77yGl789Cdw2ktROwBgXPelW8348UdFA6AFAMgAWKNEdQ4fctnevdsMAPUZZO80Kq7bt2VvkPtUdX/a7IhsRt+BFuhoGQRoelG4ANUsnfkEul+q9dtme84xfHf9kY0AQBMJWDnE/QMAXDfrfwwAMP/M1/J0z6bpQe6NV1MD6TShVoylje26RIL/uvBymNCS5EmB/M1Xces7X8NuXCAqmMGPkV54SJI4bJt8cucm+mGOqKIP5/w/c8BN5EtYJLrOtGZTgX4VLVRHPamnwPR7OHjrDeRlgjjdw0UBANhukOutRpQmKKqWAWA6WMoAIOVXeoshogigUEAXyMMSRZoiTEdIw12A7NLFgdCNmelkCQDGT77HAPgJKAFQVvQy7Z9rw6fKd9enbyO2+U/bDNA2/30bAGCx2kr/3WmE2P3JHu6YWvaa6QKsOp5t/+osQNBLsKinKOsZhoNUAYAfvIFrf/OfsfjB69gNWO6zQFVMJUnOBCuL4tmhblEw3tMUVgNdrsjlyTg0gKM5JhSrzxFUJQZBgmKaY9TbQUa9vf4QB1WAG3WAwfvej/d/7L9B76HHsVjUSAf7CPq7mB4cIEyYVNQ42zw2f18he5kgryTfWepfUkuOQvyqYxd86uMfqUk5l1LQmm8uJIBh/Tn/DQZ9p1jOFmYEAGrM5pmIAxZ5gP3dh6StHGuZF1khbQNztkKQgEcz8gIiOACA38VrYk37wa2bCNlGwmo8zJnz0Gj/ZhqjHRJU0Mx/OqR6o9aZLU9cpbv69f1WZ9YEEZKpb6li9ro9TCO3mtN4xnlcEhkzl4HIsnNkXL3l/v5FAU0IAMhY8WEXFXpJDz2KRRQ5ZrMpjo8PBQDgw2JLw7SXSKeElmWotazcUxww3mYUjAFgXQPAelSyMRa48uBlBQCCECcncykBEAYAejieAm/dOpJslQhWOBaFT7WxoL0baJ8HAPAp3H6gbwvSNwD++90NfJOhuT8AQP0xBXpcSzkBADQQ4LPQdaEAAF8XrQkCAFTarBMp8VAxNwoBaucGCQj4edLUSy5AsgXYJUrFIdkakABAIQyA9Wql7xYAcC8B/Jkg0aNebtsYWoNJB9x3NM8eafPPnxOtQX0PANikAUBx1eFwqGJUMg+ZsVbhH+tJv/pZ/RAAgCZgb6/IGArd+WmBuQXsGlTpJiu+eLMJOw0FJ6LbvdfIBf08wDQHWlDBhAOVGaBq/3oGAwuk4k7WuxMtE5o4Bbm4/llSx/pAUUttO54Y4EDZ1jrEdEsJQF4VKPo59vKbKL7wp7j1tS8JAJDPc0wmR1s1AAwAaNsAsaQPyMICj77wAQz2FQAYBAQA4ACAT+KEWgYNADBQAIAigIyXGgbAjzcAIPNKSuCNwq+Blbb0Y7mWivQpE8ArLBGsSPUUBAJwCsvqCXqgQFP772aepZ3dn+82CNAFAGy/ajJIWnvZ1LC319exB7aQuC46WUVZH0ZH3QIAmG+j/psOtF6jLjRldnaZFg3XpwtTngFVtgEAElCzjCBWAICNpYtrr+HWd76KvaREkM2lxVZy8UHU7MkdRTg5uIU+MmEAWA25bP92maL6rXAh228JG1ZYsQoAUFOL95TWJ0iKN3Dy1veQFwmS3j52Hn4KKJQBIAKDcegYANo5QBkAik7JHI0i6aQVV46KEC2QoQUAetGOZuwMAKAIYEUA4CkMH3pKruM9DQB/V/AYKF4bwOV9o52PP+oaANsAACmxXlEea/d7v/ZpGwBwLj/RNt3Oh+3afADAL3PcxgAlAICS9r1CHs8RRhTUnAL5BAd/8ec4eOnr2F1McSFlifspJrMT6aIhdfRkh9OPonLgWhbl8gX7Y6H/TRH7Er0kQc1yQQRYTOYiHD+vamRRguTyg3j55iEufOAZPPmzvwjsPoC6IGNpiIK2S9pYqr1UpX8tQRefWUrKKUKaSRm5JJRZ7kDdFbHxFYJf+5UX6ya7TIRA2sJo3TP7Cw8GA60fZZ1zwJYmpQAA09kc2aLG7ugBDAd76LG+vKjkPbZVIQAghq9UNXTdQul8KgBANfvJ8SHmR4dECRwtsmqyN+ZQNaJ8XoDPIEqE6tIQgSAgvtCM0cRU7M9v02eBhLR/MQqMIEZtr08LuKRNAlsoCKVbjYLfBlAnnw/1mFW2B6KuKe9/Z2dfuibkOWtmmS1moK3027rMMZ2cSvDPlhAIdIx0YzF1P5crFT9SHzaz+YqTOMfS8RWFusogleqVLOmIKly8xPZ/ipbP5gWefuo57O5dQlbGeOvWDAdHMxknAgB+ltBfWA1o4lGHGue8A75sCuTt/PbbSje6r6/buLsGY5Xz4QeM9pzVwbAMk/5WOo7WEGpGrwUAuAb4T8tWNJhXDQZqODjBxhIoqhhJMmhes+Pke6VMIEeW5wKwsAMAg392Bej1qQFAp5ohhBOeXOEUvtMAgLRRW2NYtxvnZafwbjcLdZwZrK2ATL2xWHde67qxjgHA+bsJAd5+fz/+DAAG+dYJRdtRaXscW3crtP0sUnlXGAAUYVuV+bdns6pEoQFiu23onGCcrP8lAMDP8LfBOi1swv64IhzLZjmaQdASHsv6t9ogRqVr9gLJQAh3uZlKtkdwTnP9y/xrAADTF3D15MwKltgKABR1KQDAzuK6AAC3/+7LCIue1AGeFwDQpLMyAISGTGcjyPHYi0+gt8cSAMcAWAAvvfIqXvzUJzHp94QBwLZk4/onAwBos/2sKwwBAgCi/0B/xrWs0whXsv9Crmi0AjwmgQkwybh7S6rjLN6tzTyPzdr0mS4AsFQC0BxoGYZW1GwV2Csfv28AoN1/Gj0lObE61vT19HvagZR7IPhiJRqdAGFl0qjzGd/PkYx81Ecgz1cBgNvf/Rr20wpYTCW5lVx8iFLhQBQrAyAgAFBIfb9rKqWtH+WyVYxL+nyLJWGSikwSsjAT/bsOkFaHSObfxVUY96wAACAASURBVMm1VxwDYB+7AgCQATBQ37nHZFEuwtaiSeL0hIjgaQmA+vMxmYQUAwgXyINSSwCSEZYBgBxUNVQA4Mn3AICfAAbANn/Z10haFax3E3jd821jCGwDAFatVd9XV1Or+6Xvv1u230/wrvL7V9lXey3gmil7AAPkfo64l6E+vobg+CZe/ty/R//WdewvZhgnAfJyjlmxQN1LBHRjdzrR3pA4zjNRnajQHy+JGJ2oM1+nNzBdZBiNRiizOcbDPk4O7mA07GM+nyNIesjCBFV/F0d1jP6Vx/DoT/8ccOURIKtQp312+3P8RxcjOjMpIIADABj859SQyxfCAiDQ2cQ6v/6rH7GoSI25y3SoE0QNEqqcOwEptkqgujEF/+ZzMDmdRrvY3bmE4WhHAv4uAECxO51EToUw4oVpP/s6z3DzB28grBwA4Cy9IO2WUWkEl5TiKw5sHEuwSvX/OmIfR1XxN5E/cdkkNrHAud3IFJluAQDdYPRzfsCbULsgjBpl58bpW1JMNS/TBULidaqsjJUAcNNg3X+/v4MgIBrD1lB98SmmpxOcHt2RwFICTQbuiV5fLoFjhiS1PsPcNBQAYCbHaLyFqdLT4XAtJrUNILPPJUajFOOdodtEOC4Rnn7mOaTpCEcnOa7fnmO20HY7NAZ+rTCD1lWLqgFJXCtFy4D4k30b8t44+E6D4X4BgK7R8M/vn9vmkDxvceC5cSoAIMG7+62OEalThZTEEADgIqKApVJ6+Sz4Car7syMGnw8dReovaJ0vjyGzg88yLwr5PmaUKACYsmtFzJ6dWkPUzXL7wEYDXHkghr12vyKAXQDg7hzSFgDoHudf/zqHdBMAYM9sVRvK5rvIftzQBeA9AABiJyeTidjH8XgsTACyApoWVazpWvnz7jAABABYkflv1m8nYGqDf40K/KDcWsZ1AQDDuOxY3Vt0L6EIognH0rk2yj73QmbwjWmgdsFKDtxGLmCKY/7IpmpaAg7Ukt7fDsJw2iCyP1uXB7rzVXBuAGA8f0sAgDt//5V7AgCMARC4bgBkABgAQAZAj63QHADwwq9/QgAAsAf6P2EAgHPAXDgN/pnlpaAagz2yAKImNc3P6u7ukgzCAFgNAFjL4aZNmOeLyMw1Jsk5s0frbOjdvt4FAJouDku1qe6snNqNhs69MQA6PRI7l+u6KzQASdtffXXWf7nkgmNIUMYnVazbv7qviw8j/pJrI8me23TKwgKlAQAJaTIKAMQXrqAumXlTAGBAfSW2tqb9MAV4U+Om/0p6PrWzOD8iJquG6PVHQDJQBgDfyG8BN76I47deRpYniJM97D/ytAIAUV+YtMmg73w3ZRNGBBdI3XVlBAwAKGQmAIC4snMUQdl0AejHu44BcKglAO8BAM0cVFbPP20NgHUJJBuEVetilR+/zs68UwCA789bsG8xmsRiDhSQzjvuv7vH8LhuJ6gm+JfSc/bLJDu9RplOEaVz5Ldfx7Wvfh4nX/sSHi1zjE5PENc5QG22CFgwRmLXLzJ6WL5Nn8ESi26Q/HSWD6A0vov7HAsLJhl13GLV3UuYEJ6JXWFMTIHgmzcP8NDjT+FgUePNaY6HXvwYLv30zwA7+wJIlnXsAEUTNdeTKwtd/aOKgs/5HHXJznv8VvVjxP/+zKc+WktQJEbFZblFxbylLQry6DLlUiVVkv7MEgAyClLs7V3GeGdPMgwsATAhQJ6C7c8080QmgIo2icPFHspBjTdf/a7crDhl4hxpey+5fKl115Z+fHAavFUiTMgMatqPpZVCJdoF4lo1v7U3u2a7/CywBU7mAFKgResitfbdMv50lOMolsytBbh+kKYTyTZFl6lf+tshM+IkhBgN9xDFPWQLUrkS5FmJ62+9hagupV0TjXtF6hZrMygtx9ZzCbUCSE1xreYcAKC6dYqKsb7c7pzgTSTBv3Z04O/d3SEGw76I0HEjC6M+nnzqWSwWFd586wCLgjVmqvrP8/FZSXlFGEqgYK8bAmdjKYvyHG0A1wWGZlDejhKA1ji1GX4/gLRr1inNOdSKKFLcSeedOvj61JxwhgvmpYymKjCfzZBlFGXUBVRV1KHoSwmAlQXIfBXmgHZ2mExONTPAYCBSIUYRk6IhYRagR2BIBYLaf9qpwgyazLtGbNp6eeocYJZAAQyd+/ac1hn4riFXAKA1WXcHAMgVnqFd+ufYhACvAwD8YzgX2+e3fJ3KanEibGs0ALZ1AdjmQG+bv6vo9/4x28bTz37rA5TwoqUVr20DaFfe1pZ11wH/7vd7ODo6ws7ODp794AelpOuNN97AW2+9pRk2zp0zQUjX2bfv6DA1atXDOMshWRMsOKKaP2ayr3RO659PS2vaD5zRDGhq/dtrbMMEt569doG6ppzIWV0hTbTNkNDhAoKzyqyStn+VCq/aem81vnRvob2guCo/x8+3jkibQeW1s8yA86AZK6M5c79lFiCI8dQv/CIelTaAQ+lJHogiMf2OBFQayXslBAD4/H/Awde/gqgcYD4lA+BEWGOsXWQbwEEvQiUbve4rVnpAh0Upgq52mGo/UYXHPvwk+vsjyWg0bQBffhUvfvpXpQQgHO+irmKYBsDOY49oCYA4QRzzt6MLgD8B/Kyzroez89peU951dwZ6VmJrnT3tp4Hpstcx4Jd/DuXVZLPaVSvf9xIM4jc54yxr3dH/dd3b380O3dh0C1rNzp+1Q51Fsc1QLb2/fkEtAQACWmkWf+n1xjCztbz6VktAm/9dWxgAmwAAiV2dCG+7X+kqs/Hz+6Cr/6URm441kFPIqsNiW2VzVwMAbFnN9Utm/kBKUcmarAgAvPx17Ccl6sVMNADi/StC9w3iCMcEAFi7S0c97mkrZmMUWl1+GEtv8ZI9wntDDEZ7wM4FYLADBAmQk13wFvC9/4jTa99GnidI0n2MrQQg7EkJbZjES20ApdxIOpW4NoCCgmgmUtsAZiBjKCNjN+6jn4wRMNm2OJKkENIYU9EAeD+G/C52+HqvDaA3o73dp2lNeXaHa5KG3TaAxtB1Y+oHgGfmpa2zztpubEfzeissesYMbJFfkXjGAZvW6rN5jfOzU6LT9de2BfjbzNIm/2/TsTZWpkfmlyTzONlrwxDZgiKbmqTWeLFtvcnXTAPMYjexZTbf6whVFiJkVr86AuoT4Nbr+NIf/e/YO76NR9MA6eQUyOdAHKKMQsxY2h6QEd+TvTXh/t4BAPz7WvX8zYeRUDweYDKbI0kDZNkEo2GC6ckBxkxwBxGiIMZ0XiIY7iJLRzgIU1x+5lnsvvgRgDpuZYwiSBDRNtF8STBTo5I/KuQM/ClOTv09GRvXwlxYgDWCT//qh2S3sBZy+sBcUCAOntvoJWuit0ZxP20jBWRFhPHOBQxHY8mmsi6a/hBdG6tVZyArjlLNvqmZgAclM6t1iYNrP5DfrvTMAQHtxqn1i/SvFDTgeaigHieuvWCoIgjtz/Ji3TYB2z6JOjBLk8m1ARSaiWuT59NnjToqZH3XNs7AisZpkEtTFgA7AvAZnJ5MMZnMZAzbAGyFo9M4HM326PlCWmdWQQP3kDywKkNQLxBHdP7onAbY292RTZIbUdrfwXB4EVEyQlYEWGQs1VAKersBnzV2fnDJzzVj6gTETOjHr7/h5/g3F6APnNjxS0CCR/ExSo/ck1vU/oLqGlEKcegxNHQERFTlkj2cWSbCkhXfoeAmLoJ8BHvEgaUTQPaD9gW3Nossf+GzmU+n0uc7W8xlf10s5phNpxJY8fbjtOc5mSpqxKB0Np3gdHIsNThNbbIXxKsBI3qXiLrwaMhnM0ZVWl0pO2+o8dY1wP+mb8q5Ru1fzkkaM1YOkWKoo9Q+q2UAwX/Pnp9kvzoAQNcobw1g19Rn2XmWHcvluaUZU0FSmq/1r83m0NqNwnXFsH7LdqzNnS4Ysvo8m8GP7vX7GwnPJ0Iq3qbibzBLa2XNTcj4NvGM/oeWRTQj2ATYfvDbHCR1pU0KzR2kIJYxnThXn3/2WXz84x/HnYPbAvD9/u//PvKskFruszVsbQDPz5JBsLMzxsnJsdDVKBgqVk3o8u0zlbGRd9rjuwCHX0fPz4szIir6juLn2FlGx+dakjFxd6bf4QZHAGuzXW7snKyLlnApQ0Qqb51cd9Ob28299vJbNoEcK6dz+hQN06BlAYgD7kBguSd3ScvnU4DE5oFct4fX8J2wrnBah3jy5z+O93/kn6GIh6jDnrCLyrxAGobi0Be9CLuL66i++Ee483d/i7AYYj4rcXx6IvHqYBBhZ9RDP+V1ldKjnPcs/ANmK0rdv1WJREudmGh89PmnMNjf0RKwIEY0r/D1l1/Bi5/5NZz2BwjH+wIAjCqqkgPjRx/CgiJI0qpWKWf3Hqp224jqmTbZjCVAQMrVWwDSbJUmE3wROW3bp8xABRgECCaQS7vv2t5agClBJlFfgrTGkDFAQK6vLcVratQFYPFLhtpkRLv0l1/j54WBtvKnO6qrgL7ugXbMKtDExrVzXmF8Lv8ok81KX2zMFBQX4Mtf85sevh9LWVJp6aucMOVWFkQrANiCLI5qr97r2i1i4xtS8ke2ZSU+Uch9qMyAW1dx+Mo3MKhmSCpm/2KEF66oKmQS4/jOdfTDjAWmoudk/oUxQ7gg6dxXYYJFFSAZ7qG3ewkY7gPpSFh/ygK4Dnzn3+Pk6kvIiwhhvKsMAIoAJiP1ienTUIOIdtABNWIbBbjV8gM69rFcp24cDFCKZIAwHYhdjcMa9eRQ9YlGu8ipYDC4gtHDTwIUQlvRRvH8A3rvq9++o+Oxb/nq9tP3+81ux2gAPv+LmyB825f4F99QUZb3RLVp7dnPgG3eF4vPIof79kRtl68grwC0v/8t283zPj+JfzYsH1vr3VIAC8htD/cDb/+1jQkYw8m9vV3u3LMvBgCYL2cMXgNtu/uF2fdmbnngVmP3nQ2roxCTssA4DhFXGTA/xvV/92+Qnt5CdnAVu/0A2WIiobLaQ2ULcb2Y2Cv3b5XfW5UKcv6hu4Ym5rFEnZQIOYCZSUfTGeK+5Owa4xV6MEUYo4hS5HGKKu3j8WeeBX7m5zGnoHwyQnRaYCceChuomk9QRSUm2QkQ5gjrAgkZzTQhXO9hipJtRuMUwWc++ZyTsdEhWyrHdTOjceu4cZbsd679zdkXNa9jjMZ7AgCQWmgBDC9cDJjLEjMwsyBNanYjauFXHgPAmHac6K3gjm446rgw8ElS1lCnAgTwtSAgALB+lW4DAMgAUOfI1Yl6KpJ8jVkBvzTAqPL6wNWZWq6P06BSHXvVAGCWWbLEoar/n55OkS2oKO+AlvOu1u5GzQnJujJx8ohIM/MzRxKVYNyZxAFGo7E4bqJWn46R9PYQxkPkZYQFUWhXD+ovGP9r/KCq+7qJZt0PAMBz2mLuLtBVAVw3II2kRaXLUjigyAAABi8EAPQYC5ToDDsnjgtO+vxqsC/PVNgwmtWSalmqekch8sVCaP4UZSQAQHCB6Kmc2/mX1k+cm/V0dopTOuemSM7vcdGQHELnnM5fSJAC6PeGGA53BJEnI4COhepnsCyDYAVbARHYoIHU6xbHvmabSjJhdEY2G5dj07QBlAUsbR/q9WarfdJvFwDQPY8Fixrstuv3rhDoLQDA+ZbVdgBgyeHtBLyqDq9zpwVf2r+32Z+lcTlTw964KHL+swAA1731IvedfwcAOA0RlqL81r/6V7jywGUsKGoVRfjd3/1d9NK+E6Bc5QHo+chA2tvblXnPe6HdJ5vg4OAAV65cEXbB0mbbbIVtQN68795rEnYOAJCOLk2Nn3oFHFPrtiFju+QYqM3V3C/nv9lRFe0zkEAAAAFZta7fgFoFIXh+Lf3xbfiSpXBZfhc6uutynQGsHaCbu+31LYMfIhhkwU8nhtPqYAcA/NzH8diLBAD6qKO+BN3s1ZsElQIAaYq97DrKL/4hDv7+iwjzMebTCoeTExHDHfYjjEcp2LkvIgAgOjA0iPqvYRRxzwxVu6CMAjz4zBMY7u+KDU2ZcVhU+MbLr+LDn/k1TPpDBwAkGFaakRw/+iAyEDhyDicTBPcagMm4nGUQbAQAvEUtT92rqWydMAMlWhBZsep2XSrLsEacMuuvJXXiZDuGGCeGgq+GyJmD5/YJdz5hDDTn9RuaOtxXgit/ffkBDOfqqvFr51C7uFa8ttLAdT/n21ZLEemBNDfd8ZMxbEABt58Im/IeAABv4RtB1SeqkpVCNuSm+dP1P5YBWCnKOZ+ZX/UpcWAqodpHMQEAEloy4OYPcPTqSxiUM1H6p/BfeIEigAGCJMTRIbsAZJK4ok9n4tI6qKr4z5Vdst0zc/O9MdLxRQQGAlADir7X/AfA9/8MszdfwiIPEcRj7D34JGpyjWOWABAniFToS0AZ61DC1UymElmElNaig79wWsIhSmp1JUOEaV/1vFjCOD0S5kA02kOGPvLBZYweeQKo6DvcxxjeB/zXrEibom7/2/xATW1Rl9W2+HzTubYDAHc5tRoVyPY488c2AwBdH6QVdJN9USfWUsOeFgBoVXK2+RrduxFLIW7kegTAGNRqF9yVeGxTvu6X1RoLzmKmrQzMTeiDO7evAeAzhvn6Oo2Crs9m/kUThJM9HQWYRgV2mFybL4B//Camf/OXWNx4HQFOJXguI92foipEWIWsBFC/22VpRMB6wyyUBFEHAJCnyecaBmCLX/VlNOi3RLyDX5GkfeRs2ctQjWxlAgEIcPnKQ+i/8BHg2Q9j1ttFeFKgV6dAXqOcz1DFBU7nR4jYyYT+gNT+cz9LxL+QREOUIPjsJ59r3JKl4N/NFgbHmunRwWZGl/9YH0mUM0gG6A93RLlQMpEu+y8MAPlv16pF6PhhE7gzk1ou5ji48aYrAVgPAEiPdVdfz8x/r5fIud4uAEBt6/LktonSLSGwYFWR6Daos8ySQkVuQTsAgLTvNO2jLCqcnEwwnc7FcWeAagHaXZoa93FmKVL3lTmADFGQI4krUMCZnQTo5EuGP+whiIbyrw6YYSL13+igZxFLu55tAIAsQtLwvBYcVnfD91oKXwfndePd0pHaIMBf5F2jdiaQbFSDGcir82JlIwRvCikhcXV+DgQwfQjLhoXsguHagDH4V7Rds38iqhgGyLMFEsdoOD3RwJ6lMGwNJQCCsAi0lILXMJkqAGDZNvktwtLtZ4X6H/WxmBfSFYAMAGY0CQwwM2sMADrnOVU8KdBJweJYGQsi6iU1QG4Dd/OuBQHaoNDAmqUtU6KWzZv//QIAK/0u20DkTR1nM4qb1kE3wDaGbbv2nGPb2aA2r63NAED32DPzT29h6fq3jZl/zrcHALC11ZYi6Zgyw8m+9DH+l9/6Lbx59QeIYl1nn/vc5wT4ZKZ5dQZNb+qBBx7AtWtvCgBw8eJFnJ6eiq7A4eGh/JYOL+7HQJ0lBoDnobnQyQXjGljJBnkOAKALfigDWGACb0obANCWsnUBAOX7UoxVx4EZwDa0s7pgNy8bBoBtzK52zg23JIXd7tk+RwdOWJ1/U1rkAsJmtHTTZ6ggDICf+7iUAORRTzZocKMmeMyysA0AwBEBAMcAWAcABAQVPRshoGdQowiBhz7INoBkALQAwEuvvIYXPvvrOO0NEIz2UFdrAADZ6350AADP2tmM1FZphOodA0IA/Fg7sdBuU2VdKTeyeWj3BtHZ0R9qGBl2YB0z277z7jgn+Le0rpcCU1ufnT1QjvtJAQAaj6IxN3cDAPj7Q7vW7h8AIJhO0eo4GSmFVgCAqzh69RsCAATFXFr/RRceFGHrKI1xcnQLg4gJF7b5TJy7Zx2ljNVAIcAYizJAGaQIBzsYEADYewDojRQAmF0Fvv8XmF/7ljBpw2QH4wc+gIo1NnEfWVE3AICreGhbikqigBTuWgEAsFsUZ2oLAFBEjHpE7wEAqz2AdwMAcJ7B0h57lgFw9wCArAflnrT8v1UB3Abn5zwAgA+42bqz67ekqR9Ud4Pdrb7QOQAA/xq639Wl2Hd9RLtG/9rtNTbgWkQlhtzED+7g6D/9GaJrr+P4je9gdydEVk6ARNIG0mUjYhtQp/hJt0lY3vcJAOQu2XgWAFBYgInjrKywYNkPBWnjFLNFjqTfR+99j+Piz/8ycPFByGZeRsjnhTA02bF2PjtBnJA5zBiIez7TDdz32IFsKHFG8NlPPi+zrzt3/IdMlJMDyGwqM0JFzmykpOnR39lH2htKgKtFcpqVEpEEGjCpr9fpKknxusZ8PhPl+9nkFCHrFV0JgKAewj5jYKq4Ch+wBDuyT9fCAEiJ2jO7Q1rDFgbAZuffofwb6mh85EgdAnUcJWNA+nhDodZF3KUj894JAHDwmfWfTKbCAggD3ocKUN3zj9CFtI2HCNIgRxKxrpXiX6HTFtB+82E80MAfpK4TdXc0NAG01gMAqzbexoA5+qUxAGxsLOg3UUEdl2Ws1hakT/ExWpEt8k3H6ZhpW0T5cWCM1vc6mqskX8xMtu2EbD7ycyWz6k5cR65f6D6uJlgENKjkHUnpCoUhJ6enuH3rltNscOAYgS1X5kJQh/c2nU6EOi0bt6sh5fUSwOJzF2BJyi/YPpOtMgkAcFESbCO6z/ol9v9VQIMOupTNuA4YBgAEpBOKs9m6vzoeOj68drknl8VRc6aUJq0H3uzAbzPg297vzu0lZNY9wy4A4H/GB4N8464AnK231XPLn7vr19hmAKB7f2cYCmLU3BS8K+Bh+Ribw8biUCyncVHk7fUMgDYDbs/dAIDZfIpH3/cIfvmXfhmPPPyQzNv//P/+Fb73ve/h1s076PUGGwEAAlqHhwfY3d0RTZC9vb2GLSUsMFcjbGNtQX5z7XcBAFgfMI6xlgBoSU4znd1DbJg0DgDwXKCmpaR2QyEDS0sATNlfz+Xa5DSVZi4H2dAqdeyb8ELEcXVJ6XmdWRH+hB/UGZBlMU77/BqWSDMRnYZAgAYAeN+H/ytkYSoAQEB5ITLsq3wzAHB6QoYy+lIC0DIAtBNMgJj7g2MACMOKCL2UzFXiM7zv+WeWAYCsxkuvvoYXP/PrwgCoBjsCAIw8BsAC7C6jcrerA9jz7mjGAFj+/HkZAPqM3E6wVIfZismJO+LmID9tJXwEAEhjkK5HZqStgMXfq5z/wnt1K9YraZMmkGfWT1vXvyrz7zMAOI/+CQMA7lZ967zM1uQa5/61PgNpGTSbIcv2+D4BAAHl2xIAtvYK2Crr5lUcEgCo2BJsjihJRQRQmAJpjNOTOxgmJVAuhN3pZqC7DQeoOiYAGX7zkom5CGFvhN74AuL+GBVZfsVN4I2/wun1l1HWKeLeHkZXnmB/TgEAWL3IYj+SvHwAQN0d9bEFuCoLxMYAYNLJMQDOBQCQEryhDfH2lby8927/fPcTtoZtD2v3vbPn8oE0A+nWz51t1/LDAgDsujQQXb5fS96oXovTPlMa0hmmzNsBAGgJwPoxNFvc1QIwv6xrq+/aH/SAUj/m7D47i8P81/laV0PM/JDlMW5LiJYSmjEwL+cYpDHw8nfwyv/9OVxenGBx8/vY2YmQFacoIy2RYo29sABcLFtauz33ZNbNtW0MAMm/ODaWFBZ0WILUCWOIk/P1OBEQgJ0D+Fp04TLGz76I3SefBfYuUTAEJ6czzCZzjNIeahEsLxGQtsD9WmJWJhd7SNET2xt85hMKAPgD1h1kGfyKYqK5AgCOVklF1N2Ll6RPKsUKRGiIzgYnFY1XUWExz0VgaMH2gGyFRuZAqe2oSBGIpTBBKpka5f5VAABLBggAaAAVuwwsM6JsvXLvRkiuw4l9LAUnK0Q8/E1IhTXUaHUXsQWw/M0SAxFrK2osFpn8E62ZpvXbvV+7ZNBI4RcHlf3nS2q8oJeGSJM2Sxwn1EwYibhUUbHm3FAgMhC2q+iuQtVkLJzwFRkA/DG2hF8PtG5Rd9FEQ/m6SN1mBoCjCzsjqsGCBv90dHkdJmKoWGlbBiCPXRSEW3qdgQcENOSeqDkRhej1UsnGEQA4Pj7CjevXVTMgiqRHL7NM/B4KN1pwz3XCgIk/QgN2Rpbv9/t9CfSZfc2yAHleymuj0bABL7i9cb3wnxhfV3dKMIldBARcYRYgYhcBAwA0qFDNAMF35foV1HC9zBtnQrNPhYmDrbFg2wz6tvf9NXPGrhjd1Ksr7a5Bn0GyDQBYdS3br+/+AACpLd+whLd9/9L7d10CwAHsaAC4tWAAAEGjfi/FIw8/gt/8jd8QYcp//a//N5mbKjrZUpiXp4DeFG39hz70PPb39/CFL3xBu6KEyl7y6YG28d43AKAL04GsqrB/dg452h0pxHb9Tc2yOlRnNQBcoUBDo3W9yrWJl8NNrK5Sz6EZeud6OUDGQACt/PH0CBytrw1Kzb1UdN0ceN9BMQbABJEwAAgALIIEFRH6oHcuAEA0AGJgwBKAcYpBSoCCGgBkObAzDOdnywAQLR2pPKyQhzUe+9CzKwGAj/7LT2M6HCFPhssAwGMPYlEXAjqoA3u/DAAro1vtg2xfP232Qmtknf8h5CZlH8reIjR/bX8p/dOlloo+CplzBghZS1idxdLjm8zHDoCt51OQ1u8D3Q1Ozwa2y0wAxWDbelJvBDxA1716Lnq0zttlg9Qap3Zf0HO+4yUAUpLXagbI/XqCfVxhVkO/ZvvZrAexIihad57Vr68BAG5dxYHHAGDnnujiFRG3Zlu+2eQQw7gQvQBlkDhAcCnJIZYCYBvNokbmQADqAtRhgiBK0K+OEd35O5ze+B7qoK8AwINPKgCQDGRucbWyBMDsSlNOJJEDfRBqCVBPa9EyAFgznAyljdhWBoAAAPdTAnB3I75qj2lf80GAdedd9Zl7AwHeDQBAbeRZkHDdWu8CALaiVwEAKpDbWpmur7ztyTT2520AALp22vz5bdfki6CuihXWBf5Lgby7Uf+7/HNZYlLG0mObBmGFspoh7seY/fVf4+p/vmowGQAAIABJREFU+Rtcyk4RzQ+RJDnycoYy1NInBv8EAbTyliCbptIUhFnvAG4DAAq7HoL95sN4z5RlxlGSoKSfzj0rijBjHF3ViMf7yPt7ePQjHwOefAIY7eDwZIajoyn2eyOktA9MMDP4T0NU1OELIyQBw38Cr2QA/IqKAPqD00467pOKstARpPPH33wo4gDGMcb7F7RlDsUHSnUIWJ8kgEFW4NrVt+S/2WZInHlx2jQgonGCZK5NYFAZBOdmAJDeTQBg20zf8L6fgbbJZpO3S2H3J49SCRnEWZeCtgZYMi2ullA0BqpaVP+zLHcOCR0HFRLasPa235VssFazx3o0tpII0UtjEWkyoTkFAIZA2Je+9ZUAAKlsHsyQbWqjs2qh2Vzh49NMtmvP6DouWE2QzwDoGggfWTTAxAcB7P1ujc/yeTSoNRaGPgulQTPQIW1Z5pm0ONS2jk5fXdme0paPmXYCMwtRFOV/SyeGskBVVhgO+iLkx0Bv0GdLtVPcunFTAv04TZBlC9n9+R0EAaQ9pWgPKBWHATyzBIag8v3BYCDXlecVskzBIXZqoLYF2wwWJeutWW6TyZrT40l1ZuDF40dSe8iMREDKsKuBtjpN3RVouCrXxklrwjnXOGcZGHAsSAGaF9pWcu12u2WCbnfQz27OTSCvVmdjCcCqbGDznY4BYJe4ao51keuz97kZAOh+vvsdtgm/LeN3LwCACNO4b/eyCQYA9Ac9TE5OZZ0+9eQTMp9ee+1VsU8XLlzEbDbfyAD47d/+bbFxZAC88sor+IM/+AOZ+wSsTk5O5Lz2I+vXPdPzMAD4eW5wfo2fLzQm69oYAM253ZwR+p2jUNOO2hB4GXq+xnWsKvy6UYtD1oByvnvVzsWm9Z8rAZIdyW3UxiygAbHPWQDJM9j961iwk4A+HIt7lkAsnpd6IUGMp3/hE3jkQx8TUR8CAGQASNi+hQFAAICPgCKAfgmAMAAYAJOF5+jC8t2u7lkYABHw8LNPCwDAcRINgKzGN1/7Hn7qv/2MAAALahKUHgPgHQEAllfP+RkACq76gLsCADYJtGyRttOE/hpKVsMKaBXwzSGWskW3h0fM8HZsoI6jdm2RpEejFt7ex1KZwNLt+fawmS0d89EN4l20fi5P50cAAHC3KFfiFPsbK+uB4QrK037cewB67/oTOuQtA2AIYwDUAgBQA2AqDFXSbcP9y9pJKYmxmJ1gFNM/mAtFf5kKbOOvoYHqWcVC3S1rCnoyqNfyvT4miI6/jcnN7wszM0p3MXzgAw0DgAA/xShZbCv21IH4cuEOAJD5SZaTAQDu/OcHAJZFoLc7nW/nJ/y5quN1vp97Pa5jZ3QGbBABPN/VNJ9aoQGgtszl6lf6Usvr9TwAwJL/dJ8AgOY/14+7+eQyUu5zfnCtAMdyht1eUw2VLdHZlhIA2ZWdcOuq7zH/o3tN/pPzwQg/nmFtPNtmUjz92p/+KfLXX8HO5Aj9aoqynqCoM8bIsmXGEvwTUNexInuOyUMtAVj/sxkACMWHFwBxJQCgcSQ76RGyZ9DP9qIZNfiqGml/jFkR4qFnP4T4mSeBhx7GaRXg4HiGcTJGigQJr5fl8g4AIPBNViDfow0KPvvxFzS3IZa6dYhk0BkasJVCwUwkgyPN/rCHOYOYpJciSpmBpKPFrCm7JWj7PP53Ia3ubqDMS5S59i7lZsyvUfooz8cvVwaAcnrXAwB0WqwEwBTf7xcAsBp0f3Lz3q3Wf9UD5GeFShiHErCJv9H0ovQdEt4naxoY7BFAIfOBQTNpmZpd2x6gbJhdDoXSwI8Zahf8S424OuZxzH7z7FWv7aXKOkFVM/tBFgVryIolu7suUF/1uiwMiiQ6BoAteMvaapa7FcHojjHHmQExP2/q/zbuNie3AgDkQDihLREDZODL9kAS1M9l3gptPqEQI6n3FA3TshSOW5REriRlgtls2uhbqOiOnlv+Adjd3RVHmZRonk9a+TkGhc0ZrgvekzJmCqmZ1u9lxiiQ7D2p/vw8a/+rKgWHrz/g9bGN5qm0GuS8Vup/qSUkBNUIAMRkCuwgClNRLxZhkCbYMKEmnQ/WjtD+WzKjlIMIqQzMLgRsMUYpzjaI6862ewnwu8Z33d+y4jsigHe15Tb2ym/B1qK89kw2n3MzAGCbmZ3DH48m4N2wx93V+N0TAOA7Tt69OA0AXjcD1fF4hIM7t2Uech6zRIUlXdIGdeUWpuf6nd/5HdyR40IpG/jDP/xDCf45h4+Pj+W//bG5WwBA7IPZTnfN8tysQ4SVQXhjbMG8BntRm8lU1qTaY5eh53q1vy2rb86MhB0Ne8xl2bxWuNzcRRxUGFb6vjELrPbSxAXVldT9s50XLeBgPpaB3/rVBAgKzKNUAAAyAGY1xcO43rUEIKqLtSUAi2mFY4IwXgkAtV/o2BgAUBMAQCQlZ1pWpx1FjAHwyHPPoL87Vg0AOgcZlgCAOQFGAgC1igDuPPpOMACWV+jdAADUj1DmVtulqA3QDQTXNrqS+bcH4fwb06FoHVnNyHNeEpxqKN4ucDUHXa+4q2KvM0A+I/O1gaW8G1x2F1e7jz9GAEDrMrb3uNQuUUtF5cehYC0Ipiy4TYGfXxa42o6fN2hcc7QkCyqEKTUACMhlqKQE4CUJBLhDEgDA3mVhsbIEQACApERVzFETAGhYQiYI1j7V+XwBBulkETD7pprhZO7FiIMpcPgdTG9eFQCAGgDDy+9HvQgQpENh+BkA4IsAylA6EUArAegCAHnMLgD9czAAftQAgG3P09aGj3pvO2b1s9cz/HAAgNYXXmZAdQEAjcOWmULvJgCwTQRwk0r/Nt9Ht8vNz47nsISizHuvY5jFbnKaDUBDFwAwWx8hB8I5cOsavvPHf4zB0R3s5RME82NEKUXuF1p+wziqJP2fAIBecuGY513KfnembQMAXA8pTUo0DIDWfjCOkW5m7LzHltcx2QC16I/FsjdHSC9dRv7QA9j54LMoL17GcR4gCYeo8xC9kLFHIkAlEjIAVM+P3dOkBPhffvwjdTt4uiQq13pPKA5sfZbNJUjiw46TBKPxEOPxWIAAihgQ5ZQgkHUSUYxUeiQCBWVM6xDHh8c4vH2IxWwhqHkSaW9vEYvTogpdiK7VQpcBIJkg2UNaAIAOKTsLSKurDcj4tkloQQI/x/+2yca/bfPpTjofAKA4mwEAkqV1m74ICVHvYLYQ54PnNQaAlgUEUiKx7fpWmy4bMmcMXTsbitQxW826bxEvqqkFwLpyZvt7IgRY1rFsLCS36j1zDL29ewUa2G7YzsW1xUZRHAbB9wEAMGDWlpJaFmLj7j8PfwyWx0ugJ9WIcOJ/5twy8OecpRAfqfv9Xs9l51NZAAoAaPkI6fqT0xP5vC1Yoc+6tn8mDHjx4gUBPE5Pjpu5IfNY6vS1HzTvRzP8ocz/oyO2AjQAIES/P5DgifNjNs0QhUNxrHs9OugVTieHAgBEMcdaWTPM+nMdcZjTZIjRcFeAHQIAIQE4a43m+nwqoKZgAGtxpG2gdOHQ9cLgQNZUEEtniB8mACDgjdXvdn43zvS6ReAxAFbRvN4uAMC+3jYSfw5K60jToehc53m+f2k+3zMA0B0ga0un63Mxn2Mw6Ev3Cir4E+gSgUyWckkbwFU/apd/9md/Fr/5m7+Bq1d/gN/7vd9r5jKBLQoEkgWwND66q7f6BX7g7t7zs+E+AKv7kNpNHwAwnEeDe/5/m2Vjozs1YLZpeir9jgFgNfstOOF6glhG3J3Pvke2G1cqQOaPllipc69gAgFBzfD71P42+HcaG+qZ6O7mgRP2zAX7LgvMohTP/PNPNgAAJb0oAiiNvs4JAFgJALsAsARAqL9ynQz+CbprptJKACgomrkSgP6eAgD8xiQP8A/fex0sAZiNxphRk8DTACAAMHcaAJo0WFdCsnHncm/qs+7W0NwNABDG2staAQAbaw30uQeaJovYyKW9rW2r5deRCqUaykwxmy5igY1oZLsHip/SlEBoILv0HUsggPo458ty/pgCAM6PsMBKfUmneC3ZdtVPau26KZuvDwL8BMkZJ//M+J5nzi1/RsQwuY9SBJBrvMpQsg0gAYByhoRllf0BsE8AYCEMgHx2IhoAJXts05fl3Go6hnjdEviaJGLoV9JPYGmiDIT4yXE4A05ew+TWm1ICYACAlABQKJCdBKhTJB2w2i4AwmgkoOd1Abg/AODeGRjnm8/rnos/z21tbFojfvD/HgDg74u61Xib7TmWQgMsbGEAyDr2WjXzb1uX3f2728Z722V4FX4d29Aeye8wv7wbi/nnN//M90caWyOgbCe+o3BmcQS8+o946c/+DDuzU1yJa8wOr2Nnf4CsnKNgErAOlAEgWjoMc2thz1EXRryPDcO+CQBg9rt0nfLEnzAb4uXimXxnTEdfjXtS2u/LOGVMxiOUTP5pVeNkNMSVj34Uw6c/iEUyRBEMMJtVGCQjxGEqifmQAuXaE1n+ie/9mX/xkVr+o6lpJ9WglMwwf9NZ5Psnp8cYDAe4dIk1/9pjnReUFayB1to6dYYD1CwFkBsK0Ev6mJxMcXDnAKfHE4FPmD1luQDp0W1N2HoAQOanAwA42lRBl0A3oQJ6tdQf0x64v9H4C8P+u3UWNk9Rf0M/E6xTlJCoimQg2g1egARR2NZ/bYCrqsKaIXB9lLesED8oPrMQXeBfsSYzijDoDyTY1dr3BL3+EHGcau9HyfRyvCzjq0ZfFaHVcZGshwvmGSDwnL7IV/dSbeJvwvC2ARzb+nxuNmoEkTTDZ7R3Or4MdOfzqcxdyXk5hgGdeaEv95il72sQVBWS4WRQb0COlrkwKE9FrJJzbTqdSo0/XyO4ICFHTVFKFTFSI6VtI5kV1Tr9GAd3Dp24tFJR5bn0SPfvI4kHOD0hQEQ2Bh0E0v+p9s91oa261PBqrSmBnOFgRwAAdhCQmkTHwBGRQNKdHXDB2lYyIKTMRnNaDftVux7wsmOELA0RNkjrnHXXyKo1Zc/V5kvr1LWzxECcrpFuDPQ5GADrMkDy/Z6I29rv2LC56aa5rAC6ar52X+sCAOdi5q5Z5/cLALRUY/uCJq/RxFVN4NvU47Y1zwQlGSTxx56lKvsrQMvx7/d7ArKxpIVgGeeHMVrO2AR5YTUAoNlvgXrV9jSt//QsYof8wXQUfL63rgsA7Wz7vmXfXWDuKLMm+qdAgFMC8YJ/DfB1PZvIH9cRN2WKf6a0hVJPXqogEOvCpTNHJvoKPjAkdkECUnXYVeiVrUX1NV1nbtSqGv00wWFR4/lf/hQeeOYFYQAwG5ktaiQMElBKqyC2AbxY3kL1t/8Wt776eQTZCNmsFrtUFAvs7xMYTNDvB0iiGkW+wLDfR74oBGiOwkQysAQAWPbEdMPxfIonfuoF9HZGUgtPAMBnABAAmLMEoEow7ogAWhvA9RoSWzY2N0+2Oa3GKlsO8NtAW4Oj1gOTOn+3d0nwJfxsLfeycxj4yzdajZimaMWj/Dsqic7OZo7aDF9iAKyg/7pZ7Q3EquBmlff4owMAiP8hl2jZ7eXnaluvDZEf/LeQnGYw3UJt/ls1FNqxPc+M6X5m2/zZ5n+w9zbYcYeAG+1PuUB+4/uYXP0ugukBRr0I8XgMDMj+qzBnyV+1QC9gxyVgUSgIpnZLwXXrHtTYXbE1GoDYVFU2CgGAVzE/uI55FmC48wDSnYeAgMKsbM8Xuy6etod7ttO1f5Ux9jUAnAigMQCkFJTJhNMDFFmOeLCDLBppG8AHHwcFRO5dA8AM2SYPcNNT1RbMaht1Hgijy80L830VaLQ14QSenS1v/e67nz1tALz+2G3zZ+nIjTZg9RjJ3tPci4GYrsTIWlO7xdXIJRqIJnuNq0Pv+Dnb1oUzZj703STgmr24sz/bvbZ2VP2AjU94CyixSgNArI13nH2HLy7Oz1i3sW3fb/uzv4cI05hlMzjBrT//E0xefRW4fQNXegHq7BRloF01pMSHAGHOyEnbxXLpLQIKiJdImPT1EkDdWHMTw1u8cnlurjDZ7CxZiG6TIeteynaF6VYjL3PZy3jehN3CqgBFGGFCZsCFi9j94LMYPvM80N/FndMC4+EFkPBfzxXICAZ90goxQ46onyL4+E8/JwCAtJR3NRumjk5ngSrSpI/yi/l7R+iC6hhKH3R3YYYQEZXggFMJgJsva41ZhzifLnBycor5dC4AgW7C+hD94HlVCYDfBpCGIIqoQRALBVuE+DbYH38BrwICtsQHS4j+KgCAYIQGES2CafX9gvqWGlTbfaqTqx0E5Hq2UGBWaRTYhFf2hBoQrT/XoFMDzRSxiMDQwLOXrKq96j9TL6YB0TIEuzcf6esiat2Fdh4A4DyGyEf1bJGKo76hz6deS6vmLd0U2M8zYCBeYDo9xWw6EcddABqXJRL6SxxLIK6K0CEODu7gdMI6aQr+sUViJcEznXxr28fz8x+DJYJOBAn4WTFOVOqUZ63Cg1T039nZxWg0wltvXW/AIM4RQf5jigX2hMafxENHw66Q5TPM5xMBAjivWO4iZTeyKWrXAGb+e6m28OB3sgBYnAkXOBkAoIKdMykL0RIRHS+5H7bBcm0E2YaQ82ETALCctWlrwfj6ujaPdoz//M8E0j9iAMB5gn/bHG0tbNMA2OaW3D8A4AcVFkw4V8H9eRYAcMG2lDIx46nlSJzbDCgVtYYwVTiPCHpJK0zXApafX7fxN9+1grp/bgCgue42w778bDRQ54+0qZXgwhyhFkgQij2Dbgc6+MF/Cxq6EjRHv+M5+XnqBvA3AQCWy2gpgNobAgIKdmt3DgMY3BJzpkmBJQIADSBga9A5Vnx9wJaK9wgA5HNIiVHpAwC9AHFUo8wXGA0HmM8ysU9J3JOtJstJSdag4DRf4PEXnpMSAJbj9YJIGADUAPjYf/dZTM/BALg/AOB8Wat1eziZiqLO73wX6qJoCRnrnBxI4AJP2Wq9xdgEYs4Ba5zbbhZfkVJH8m5tn9t9PBHNVU3JuwF/9+8VgX4ziTrAwA9JBHAbACD20A1ee8WtYrkBAi0AYL5GWyZxd3nL9iHea9jZ+E9iQLSMjtpI0hqUAMDNq5i8+R0E00MM0xDJiADAjmTwF9kCdTlHXwCAAFnpKP1uhqitMfad5P4bW3VmLyQAMHntHQUAhAkUB6gnhwIAJKM95A4AGD70fk0ubGkFvHYP85Je2/a51e+TIeEo3mIuVVdDbIqXIGsBAKPLs2zMrcX7AJB+EgCATfGP3L+0SXW7dkeMmcf67KjGRnpMzfsqYRYj2q7iVbGCJRv40VUAwEaGkAMS1gIA1QzIbuH6n/4RFld/gPjkCBeSGhXLAJIaBfXp2AGPJqJwFH0RAKyRhbr3EPprSOwrWBibACSx/vQFrJUjA3TzYxwLQFmaDnigLljJDnyaSIhFF4wgWowiSpH1B4geegSjJ55G+NCjKPp7SPr7CNAHpqTkA+gxEVDhlABHL0Lw8x9+Wpexgxx0S2JQzhtU2vClBy4J04800qSXSGBhGSD5vMueyPbmKJKqThkgW+To9/pCRSQD4PDwSNoUWGZTFPitA8AKDQBFAVsGAA0qaVscFE5eBkk8zA9g/Im6KhCReedRMzcZL/8BngUASD+3VlVKRTX0kvuKiP81rdw0U2HB/9J3bgABTCfAn8RiKqWGm0FnLhlqrTMn/T9BkjK73XP0TEV4aeQt8HdkVif54FSwHQvA7tGCWQar637OAwCcZ2PwgQYfAPAN0LoNhNfHY0TMsGZNM1kXBSanR0LrJ1BkyviSiSvbjJEsojiWrKaK+WkGn6+rAB8DcZZvUKW/J842u1Dwv0l93t3dk2P5TI3ZwSCJ84DvXbhwAdev32gEH83pVCdVN7rRcE9aaDLgpxM+nZ1o5p6dgNzY6zVRsJFAhn4X/7Z8gAlcSW2/0xogu4brVAIQR7M1UEXYHTHP49ggQuNddm5tjaya/+s2lcax8lC1dp0tu2sKhDk3egNKvLEGrdOCc9X3bzLAeo/t/Pfn2Lrjuq//cAEAUxj2r9zLwS0BAGqofTDH5gNtDOczW/zxh2UCFLs04FJsLbOoBqJ5gGF3Xd4tAOCj53ptyzlEv1zAcxW8LHp7BfbZVp3fLJ0T/nMnaPYo911N21Bv/zL1f+2iQaC0ROmYQdx4+Xqr7m9grl6L7YP8b65Hq1H39QGYTeQ5B/3+RgCAJQBZmaPs9XChuInyi3+I21/7AsJ8zA5lODk6RlkusLc3xGiUYOAAADIADABgYJwmfXFYCOjTb4jTCLOqwCPPqQhgUwJQBPjW62+ICCAZAKyCXioBeOxBzGttA6hre5PC9Vmb0p0v5wGIu7apyUCppwKWASioyzIqvZ7GJ3EBvjn7XRshIKr7UUp/Y5Ucw8iC/2V6fxvYdrsgeHbuTEZwOWNqWeNuCYTPoGku7kcWALDxW1qdHmDinofzjfRZtpTzc2iAbXQh7qMBlK5rlqESAKhV6JclAPmtq5i9+V1gdoh+HCAdjYD+Dii5s8gX0v6vHyykTKioyZZSmr80JZRhaLUA5PwN26j1OzVwmTgA4K13jAHABFFKAGB61AAARTxGMXwAfQIAIlF1jyUA9wkAiMYYE6iyr6iTb8kOZT06uyrYq3YuUSaAxgDqPqi1v5efnwQAYNO46OPzwLoV/oGfZV/l923zr7a9bwy+db6XX+ffJJll7ei8WQcAdP1OXkc3tgjrGXDwGl7/v/4PBHfuYFTmGCJDVcwQDxPMuMGyXKeOkNLvFlJfhSKokNH9JvBc1EsAwLb77Xpqav/a+SvCxu2GJD6H+l8aZ0oJn9MmU/CGbH4tB1ogxJys74cfxc6zzyN97CnkBTX5xgjmzGYEbBfEnoaYUMQ0DRH83PPPKPGAWVL5n/4W2COoMRz1cfHyRfliZg6Y8WeAklIAkBRxKqOKyroGEcwoN6iRAAAL9PtDqfufkQVwfIKT4wkojsJjWSKgiqar2wAaACCKi1Lv37Z644X3SGNw32+Bld6PGoh1DkYbFG02HdsAADVE6ghZuw/StQkAMGBjHTi/y9cWaOlM7uFv2AWthqSZE+6+FABgBiyTmnNm+3kN/C0q8VFP+sgSHWoBAOdyeAEaKSy+Y29Aijn/mxC+8wAA2xDCdajfOuCm+7SMJSACgCxyEMe0wGRyjNOTI92UHS2ewT+DHdMssPlBkIDPkMG76FwwQ54wyA4FGGApAVXQj44PBQRjoHT9+nUnpjYTAIDsC/7j8TwPa/0ZSN26ddtDs9uyD70/ZhGpGzCUbCsXOmt+SLUm+MDnYi0DVdNBS0t8g8HXrFxDgQEFF/KCXScyVwOrr5katpTryPwxUEhNzjbj5QeP3flof287h/895wUAVq1jdarU2eo60BvX7Jnlfjb/dN7gvwEx7jWF1R3zu9YAaAP67m01Q+PPlhUb/OHhodTy20Z/cHCA/f19mfecW7p+2zHuMkW6Y/V2AABtmNR2SVkCWmQvcHfsKjhsOsgzcbV0rTOugnvGxNUAXcEGYwjo2VplfwMRElIAhcKv7Wt11XLT1faaLGczdpECvMausLIFJwRo2gFuPGmLuL57UgKAtSUABADyqpASAB8AiIodlItASuuKfI4LF0ZNCQAxcSsBYH2z7AtRKjv7fDGTEoAoCTEtcwEAhhf2BHxMyY7KgH984/sCAEwGQ8wCTwOgVhHAdxMAWLcPiEPER0bnKFL/g0CoT7UWP8TsrNFmlyh/Wop31na1QsQ6KzT49wX7Gvu9pGC/HODLTGmCpOZbvKXaBorL6/esTVv2GTb5LN1jPYCjaQ+rx5+nDeB2BsAyAGDAiCqLa3JHWx26kkOvJZoNzb2aT7Nxm9pwbRqpBgAIE+Rg56QIAbtu3L6K2bVXEMwPkUY10sFQAIC8AjKKPrMEoKa7TYecXXjaEoBmT3NTobUvvj/KrB1T2FPg+GXMD945AMAYAHAAQDzcRQMAsASAmfYfFgDQlLDSRir9X8RKm9auLgPtWjWrhpEF/8ZqDBtl9s2e/Nl3zwMAbDvn0v73I1gC0A3gZX+0jdC1Ot3EALCub81x2wak8/42f5DlaV3fsws0dPcA/29jrfv+aJdpsw64CKsJ8OY38fK/+zfoz+fYY5e9fIqq/P/Ze9Ne2dLrPGztqr1r13SGO/dMssnuJtXiJEqiIskyIUqRZAdJgMCJFRlK4EAf/BfyNcgHBfqQAEESJEESwIBlKxBgQP4QAZJsBwJDJXLsJLAlimySzb73dvedzlTjHoPnWe9697v3qapz7r090qrG7XNO1a49vONaz3rWs9aS7o/kdDFjkAyq+WnZlx5ZvoXkUSX5APFV5AJARnvTHnI+xbHbdLr+NQp2dP07Ywi+itpczkdnurlLG4G6vxPVh0YBmnKJ9MTDq7L/2o/I+NOfE0kP9F/WlzIX6aepSBLJopdLBN2xn/7c5xoAwNVFp2EEAKBXy+GVPTm8csCFj5MPVFBGnYF8KgUTqv9wslh6LUMOc0GAgOqFueanw0mCQ4zSgCg9dXJyRkbAMB5JBN0AtxswdRKbBhWLfbdSrC1EABUNQRk3Rf3NCermpnbFK9qbvTvnjkF9EQBgdecVANDnNOcf5d2gtN0enAqsmB2iwdntCGZ38IbIFtgHuD4AAFDKkesPxf90OJFeH8qR2GhUpMabGp1LDVgKUI1RvMyB9FGWHdHZ9wIAsOtuihQr+HMBuktBQ6RZNAAACu0sV3NZzM8kWy8ZqVMGL1S3G8EonBsLHBz+MMKp7BLNG8V5ISS4tzeVxXIuEAKEw3Tnzh06/LOzOduP4pZQ63fnRDti/BsjwBbQMOcJBtJ6DScdZdVUPBC/A/mG8w72iC5wKhbZc8IdCiipsB96luUNKWyoistggSCwVZY1VUM1L3ag5QQD1XeKfDo0NZwCj+dAO2Oy00+bDPdtzqKJAG6aht1PzFTmAAAgAElEQVQyL635+x4DAI/j+LfM+R0W7IXjt9XwaryrE4sPvDmtc7PVxnZs60782S4LAFgqi5abjDnuAFwBgFJmjaa+2BgM+2PT/PzgAYCA1RCklIS0fy3jp+3ZLscXAgCN8+84aU4/pPA5vXD6taSgahng7wrru9uUw6706Q4OaMB3+H3MYYLdOofhdFwGAAAD4DC/J8U3/wEZAHG5L3XWl4cPHrRSAEZDrEMKAExGIxrWFDlDPrFAPTiXZNAno+90vWQKwPTaFe7dMaq6OADgC3/9l+UsHUoWox65KwMYAABYRtQ5fDoGwEX2pAG8IYBuAQeKygG8dX42nXQP/Ov6jTXTwTJqr7T2M3K3WhFpNUYbWqwHGoyq2QEQwnO7lVB/tPZ0g426T/tDAgAoluYe2ZNYFQDg/qLpoN3SiGy7TZkTFw0K97mK3DZ58Zf8WnuNhAIvbCVobwAkl5IAwOpdBwBElSSjEQGAjJWbcmoADKqV9AmooAqWsoSaFbsRpNT13IQQjX1oVWuWIifffl8BAK8BgBSAdSYAAD4qKQAW1FN9DgUAqFVCAACRHNVToT/i2Mgm8qwix9wV/xIA2MLe5HjcYL9720wXu50pAE8LAFzE8DIJpl02Z9c32OQrdJ81PMZsb/NpOGqY7jMT+fNvyHf+0f8q+3Upe2BzZ5qCCwDghGnBiSQSy7CKCQBAMwwAQJao7RxlpcQbQeTLAAAu0K51Htw/t/eQ2aIsB7M3yFSMGgCA+gHwMZDaU0EzKEGdbynAAnjmeRk8+5LEn3ldZP8GQuVSrUr6gmDNlWDxwXf+mc++3gAAhrTR+df8pfEklWs3rkpR5czXYZSyhPAfBJJyGaUoaaZl15bLOQEArPnjCdTOYYCoEYn8KeZAI1+hgDr6mZw8OpW4SjwAYM6w1k5tAACyExwAwJx/IK+sPqAbPAax5nPrv01o1Tnnw9NN2yJg3U3kIgBAqUlY5DVPW/PBsVFUFF/Cs2pek8tF9yi8bgKkIO4AALoUl1ANE3mpECGE849/cPqh9g8QgCXecC/M97fIf7BFUaxGKCRh+etm0HejfNs21ssAABc5QCHQEPabvb+bQQDrQSMLtkH0e3CIEc1fy3o1ZxoA0iQQvcNmQkc6QOxwHUbb64rpAoi4Y7wtlgtZrpYy3ZuSSg+QAMKYt27dkhs3rsv9+/fZbmB7ANBaLJYEE3j+DkXa3tP3LRKi2xc+Y59KX9J0JJPxHoEFTEC8j7QD7XMITkL3Ao59LkWZMX8R00GfJ2KpEJwfzj6YHzgry0D2E76HfzxB6IAgwrlFCO+ivrP73zVnti3W7GvHPNoFAFiKR7jA231xjeC9tz3wxwMwnJO9BcDY9Wx8/mZKbZwml2nDxiL9IAEAXZOQznJyckLHH4AVdC0ABlDwjp+D1YL0GhOwa1PpzrWPN4NduwZds0kDYFMKQBNH3cIAIHDVqO/6452IoDJuHf3fEUWM5BoKECoDAIr5ThzQvm8pMwYYoNqJK52JZ1BnFMJ6bi1xx4dtoUwARe3t/rT8poKNNp5xvssAANVwSAAg/z/+PgGApDoQyWO59+67UuVrOQQDYJLIeAgAEPuPAgCIYGRZwXUS2wzWMAMATlYLAgB716+qgCiec13Lt966LQAATpKB5IOxLwOICEO3DCBS+3aK8GzbPC75vgEA4X7go/2I+IPyhX5En/Cni7S6Vu87gUuzgznDvFGsVRJaFMwwBcCtz+qoesXR4M7JL9vw/Lsi/yGgreKsH/sUABvPuqMFgAtAa1dm9BxQFNh3F2D8W+0PbzZvR2B3OSC8LMaLK4fL/bkupHx0V5bvviH99YnEUSlJOpQ6nUqOcs5lLr0qk0G9kl4FRpCJ6OlDEGAKQA0DTt2M9+l4sFv7AgbAG+8vAIBUP4gAzo+lXGfSH+01AMCtFykAvKsO/M5p6qOVT9aBXQCAYsgRcpQxZty8pEYY5rZVMXKpAH8JALjUtN0igD7A40RQDUjleooUNWpaOdj+fUgBuAgA2OT7dG2mTdR/jMtu9H/TWPW24oYUAAAA9Td+T978xh/IFWhuIchdLNQ5ngzlbAm7fyBx3ZNh1ZcIwu5SMf+fAACCAFkNRn1jwl0UsGzdJNYK9R9t3dT9xPYUl8rmGZhqHyoIVksFoHqg9tqgrmScDCRFADEeSJZOZT29Ivuv/KjIs58QObgmmWMJoOxYXFZkL0Y/89nPu9VTEwA40YAyOBYA8sxvPnOd78G/hcIuUBA6REUpw2REIAA06XWGUoE5QYIkjemw4B/F/hjaN9EpdZpWs7UsjpYSVVaWTZHzTQAAFBcBLAAAYCoAyqOwhrRuzOY8hs4X3jOF666zogPjvWcA4DEReQUAAPo/osNGzWanIZrmhPsuAwBsciAYTeprHioMeH3OVAbpWKLeQIpKa7xHfYjbMM7rmIg6gBRMcQsHjjWKY6uUkqM9PiUD4DIOkEbDnHPunOdWysTWXUirTmj5RYwHCObBMFcdAKRHQMSLFQEWM45Tth0AGWcIgjZqJS7TYarjukQaC0pU9mQf+bFVybrp6Lfr16+T+o/xjjG8vwe6tOZQW0k0OE24DpwqVroISlB12wP6DRplRURxIKPhVEajKfsT+XCotc7SfdQEQHmqTNbZQucZ3gcLxjn1YHyQAYDvovqD9GQ4QjkhsGR0Y7WyVbbkoK0MAAid9YtSN6xLNgNru617vyhfEgAInf/WdZ2D9TQAwKb1etuY3TgXPzIAQLvNlU6m73nzzG/wRs1FOZmM6zXGNMYvov9W8QJ/AxCwShuhGi/aAuBMWAWiuZbbqBzN2O7sMgCAd9DVRXZVA5RM3LyaSH74fHZ+fs+xfjQ1wEQRGxK39nsgEkjRPxX+M/FAfC+FgcTKKJhnmvevJUsVAIAgoDr7HSPY625wkNMxpdZuWAXAsTp2AQC9KmcZMGMAZN/4bXn0L74pg/pQoiKRe2+/QwaApQCMRm0AAMYEmGiY99iDkWJkKQAQAXz2s5+RgxvXPAAABsBf3L4jn//rvyzHcSJZEjAAHAAQlgFEObJdAMCFBuDupSLQ6lFgle0Hx58UanaWd7oYMTSxPw5/y9s/77xbuh5yLu3+0YeNK+n600QAOzRpPRYGmvv+RhC/OXd7JtpYATj0ww0AgIGm+dzhTH1659/Opi38FAAAvspgiUuLk0KKh3dlfe+7TAFIeqj0k0qVTggAwPYFAJBUS+mVGZk1Pn3VW5TO5nLdbPt/E4HUtMQYAACqADx6/1IAQgZAmeXSRwqAEwEcPfOUKQBcQnczgHZN7xAAMAYtKh0pAODWlQLMTrSnajzhp7JuPxgGwEXrV8tO+gimAHCdCtKhW78DZoGG1g4A4MMWAUT7bhL/w7iCPdKtQtUN/nRZii1mQHkmR//of5HZt/5vuYLqaYsz6Uuu/u8QGgA5xXP7ZSSJEwGEb170aln2C47KQaElAu3VHS+7/R9E9LsAAHyZhrXmAWufHmoGJzz1SApE/SFM3KtkjOp49AUQ/EvlrD+S+cEN2fvcj0ryyZdlnY7oE/TzWiY5gueJRD/7OQMAnEHkKAaYnBABhMHwzLM3qRyI94gmSs1caMthztbIW0YN9YIBRsIIMFzKnEJovVgXCRXcURV8ggJ5JXe/d1d6iE7Y5o10AE+H0GaF88+GBeICBWNTdjeD1hT1XS+EqI85Y12HxY6hpkBXSSbYT7oDqmXmeU0C3Y5Ya5nU60ryvCQAgGc2wwVHWfQI9gQBAFfGauNC6Wjr4fPA5sH3NOUhlnQwYh150sjh7EUJy8MBrYEYYEmkzyF8Xq/AlVVB/ldZs3RgaNxTXIPRsEYFdNP9NZE6/XTTNkwRN34atlzzOwwgXK8NACid3acHNNOrcxu4P2WVABUrC9CWSwIALH+HMh1JX+azUzk9OZL1auEBAFgkWDxgoOQsJai0XjjsoPkdHh4w2s9IYy+SBw/u83g4StCdwP0xOl9qaUc4TXDW8T6o/HjhPVQCYNt0NCnsb2Xgoz0ggAMxR5QHHBIAwHOxCgCrXkDtv2aVgPnilHMtTUAHKEj9gUFbseQVKMCpRMj5rSFGeChVjc/0c7JU9KFUsBPz2jEAugCAnyNbQCAcT4M86JWLAJ/25+qA7YofmBDi5oW1AS/CgdGds7uMkK7ftuv+N4Id3uPYfJUL2+PcrGlT2ps0gNDJtJlmDvKGmReKyfjdSUE2rlUuool2Rb4/xiz68td//dfls5/9LMf77/zO78gbb7zhxHbU4ccCZ5VJmhSX9ux3q00z693tOazWNxRTGgIRNk1xCDOtjVzbTgXiDuEBXEees9x/J2brMXQPAOgG49cs974aCJpeocCgAy84LhWPN/G/BAwzsraUHQF9gDLLNLUgSKXBNZTVU1Pbg6CvEx81OrAuCtAs6clxEclnv/bX5MYrn5cFywCOJVuXMkBee51zDa/SoRxkDyT7xt+Th//iGzKI9h0AAAZARgBgDBHAIVKPetQFmIzGBKMVeAcYjNSoJfdQAPTLOpcbn/mEHNy8zgh6rxRJski+feeu/Oi/9Sty0u/LGtUDWmUAnxECAK4qglaR2D6Dt6Xg7ZqT4We6/jUif97xd8smUhpM8Z9jgjnNjqVC5WhXoScIEigjz4n2kj/lPbVgHwtyZd2c8YCa62s1zjRosbkNNr3f7Jo61swADJ+6md/Nu0Fx6J2NF+62DRCne5CFqoL1osP+sr3KnGpdd5sUmp2XdqBLQ2dFxZnEt49O9cBY3rXwX2KAbGv1VkvuCGB46bse5obTyZFC8kcBABDVrL1dYU6ixB6YMlAMKBYSlRnT7wzccOEVDSs5Ymc3JbXZ9wE2LkSOnQbAGmUAb7oygLCtmzKAFrDRtZGwlmtTx+5EQK5au9phGFGxWBlAlvwmA+BIBcXG+1LGE4oAphABLBAQuqwI4IYOcwzMS3TXuUPoDRBTNb8AqUmgMQM0cgwAAABsYGUAmA6AtzbP7XObBlX3vWaHCveRTc+wCwAgdoQGbg243XO+ew2fzx1EqDlHqFsViGUG86ZlUzj7o2tn2H1bGW9jIRsYZfu/+WR+3juDKAStzt9zU1IVAqy77avdkzxcfsK2tt9DJ39TOUCMaQ0UqP3uq784PxPPx2d3N6n2Jlg/kUh+Ind/+7+S6O635WAwkMXJI0mRBoCgWNKXvAIrOJUIzj9K6eKcyLvv17KKUHa7lGENcUBbTxGQDH6nfWz+z8bRJSDkq/9padrKAHCrrntfQ/P2nDr2FQDIJJJkkEia9FDsTwa0caCsGcu8N5B7USK3vvQVGf/I61JN92Vd96Vc1xKvaxnCb/iZV1+rEem0yDkoTDRY2GJoKHX6R+MBaf2DNCZFAs49xl6Wa9SR+f8F6iqqMj4eqigyOTjYd867Rmo1V1kV8uF8VnkpRw+PZDab00gBogrnGQ2SwoF1+ekQIWwcXxWmwn2q4RXmXAVbplv8MTjMCbc0AXteahu4kiLe0WYfakeaiIZGktrnVkQXiwBSD0Clr3zutuIVDfF02yQJczxsEnKbxIAm0KERDr2WbuBgVcD4jhGdieAsjknVxT2wbXHtqMfFCWJwdj69B30unwvpZ0aDpFvXcz55By80zG02NYuU3Z8u6lajHeWmUK8e40WZEAAq0OBIjQD1foRSFER0TQfCGVWuta3mJQc88vzptKqjgIg3nGbkykOdH8Z0ka0oRAmHGSAA1ufvf+87kmcrmU5GvCZYATDe8cqcCAmioBgbLC1VlWxftOnB4QEV0W0sABiAFsByuZSHDx/KlcOrjJzi+REtBSgwnU75Oc4BUODq1ausFoDoKj7HeQE0GEDAvmLpxlQW8xVTAZ579nnOkfl84RwM0CkxHgvJspVUVOLuSYWqAw4Ainp9titoSwB/2D4QMeknrDTAFABn+HLfwMLjbImNzq1zZNrjR/vejkdXhEZ+uHF4gCDwsi0KYkDYAHlInQoUdox9vzt3mnvdZCi3j972XHaUje+uo2IO3SYEPHx+blTuNjY5+yECfe5eGmjuXAS5BWLYBUI/n1NAo8qbI2BtUGDTMdxGYGigPnxZyadffll+4zd+Q77zne/ItWtXeU+/+Zu/GTjNyiponGiLsAbOibWFa2BbN9kOwSamzhrK7THXrDmnH1uh46HrFseJ7157PgUr8bLovflrYRlAlvHThc+tgZrzr9/pgAgMGBsM7bQBrJ2dhgj3FDwCcufd2uEr4zDiX/JaWE9QphAgq61b2FNUjDSXvclQHmUiP/L1f0+Gz78i9XAqJXNgwe4pJMpXpFGvJJUb9ank3/z78vY/+8cyTvclX5Xy6J1jOT0+luefvyF7e6lMJwPJVjNJB7FMxmOuJ0gPAxDA9QHMobgnw3Eq988eySe+8JrIEGvEQOKqL72VyJv3H8jrv/yLMksHsuonUpV9mVQojyqy9+KzkpENgZQo6PCo0B7mS/j8XkS2Y1DaHmfzKgZlsROhsj0PnU0wNUTpwt85dIIIinMkzAVuXOFgn3LBBQPCFGKyKihNOVybf12ndRfY0aw8jZPfXbvc6tmg5SEo3zr4yUEAP9dd0MTriZxLVVE6aTcFLDTEm3Vxw/7vjGxzVDizbP7D1sPa4uisjdq1zvunVf+3pnoaDIGpZ7oRigxgG+SSgF67fCQnP/gz6Wen0q9yScdjiVwKANP8IAJYrTg/EWjRik9tDSW1oxuV8nMANtKHalQB+L4sHtyhmGAv2ZfxzU+KZKjrPGR0vfApo8oUMQAA7EDs5SWA/xKMBGh0qSMBiAJOfm+AYAIQgFrqk/tql6UjWcFmvPaS9PeuM2AEEcPzr81Oc2d33Rz12TzoN15DbVV1mtXmtQCFvkf7xoPktnbrfsB92NOj9S8/v7q/u6724Dc/d1pntD+3zNQLKN2ghDf2gLs+Ay3dNWALCLG1uoceH9oB7N3gftQECMBx+8zWwcAZbdql04MUl27e6waqNtk03ZZ63LkcnhOacJ7Z5ezA0P4L28Det/cAxlsKtpZVN70I7EdaOQuSHcjSTlANiyK+qOkHRXxU8ziRN//7/1wOl/clQjot/K2qlAJ+Bhg6yUDm87lMx1Nq/4DxjnsACwiOBfyJ2fEjiRGBH+DYhYzHU/o6sLkXixX9HYKBzkzkGDfQyLECNaCBAB3sBddT1PvqS06AQ/vZxpox3nGPk/099eUQcCCID6a9su2LXl9mAD8Or8nBp1+R5DOfE7lyS6q8J4sC+jlDib72+uu1TTxehNFYhzewUTUlIB3GMh4PZTDUaCsikFiOctD3gWOUmwEATLLJZEynCJMPCudsoDihg19kmczOZnJ6eibL5Zp0RTiIEAOx0mfW4ebIa4O4B20I7jsnsXfuA2cDV0JZQwZOw4luG4MDFszY058OaXLLMQWW+urEGACgFNEQALDFqbsIKJ3UovrdAY4FG+BCuHmQOhbHdDbjZCx1byLSA3Vdo/i4j/A8lidzbgNyz4FnN/zJDHG/dPnyjm2Tyjd0rRNNFxCdgPzVW9S6ZemgdlEX74DC6UD0GiaYi9I446xBJSPJYGDHoOehfRF50zQQXAttn2DjLlD+DxF0kRwl9FDOD+BHtpKHD96lGKDUBY1ijGfVA8BEL9VRJpCkkxjtBUNA+7CWT3ziJV4LkTw47Xiid955h+MY/1ARAE492p5VBKpSrhxeoZOP77z99ts8D1JR8H0cB3Dgk5/8pL8WlNhPT2cymUwJgIFWevPmLVYHMEMa9wOQDRU4mLJQIQWgxzJiaG4FoFR0EnMLzj50N2Dc4jM4AQAGsMH6lBQnCHJu/AcbzS4HmFs0/ueconCehmMwfL81SYPUWgMBbLGz729KRWhvSm1Ht7sIXAQAcBOxvOEAMLR7vhQA4C76ZACARtcuus9Nixsj1HRUN7VB+F5oOAWbPRgvSHepAZT15PXXX5df/dVf5fjG2AVA9d/9N/+tN0TCdSFcT9WDD62IECRQI61Zf8yhdgBAoMjh7Nd2dN+tLecBAIeZh+lMxgJwCCbbxZXMMXYBFiOfZgBGWZBcAFfQKgfQAXfnMaCAz+ny//U9oF8qxNnsDbo/aJ82Ij483kAIa4+6lOGg5wCAf1+Gz70qFeqNk6EDqnEu/RLrWSKreiQ3ZSbrb/62vP3P/lDGw4nk60qO753J4mwuzz13TQYJSjhCFGgpg76uDUWuUQxWA4BAaQmWXiTpaEAA4NNf+ZzUA6TqpdIr+tJfiXz/HgCAX5CzQSLreCBV2ZNphfUkkr0XngNJ0gPeWg25EY+1/QfzhkyRLQCAzW8DAFpGnwO/SW10YsM2ujjuzM7muDMKvb7J87h9RA3mJp/Soiw2dun8R9hfHRvgXKqW0We3GfOb51XbEdliltBqDqP62+Zw5/2tDkNzHR33XWDQe0DuQL13BVDaDlBoK3Ttho77oGXYwkilGgAqkOUAAPfWOWbnVoPtA/rAdELYXMlYc2lBg1kcyfEP/pX08zMCAENWAZhKjhzaopAeVMKhAUBVegAADVsxTEHdCQAQzJwzBWD24K6U9UD6yb5Mb35S6iySKB4pow92jxP/MgCAnBUnVFlw/yokKVcOJwMAEHsAgGmCMXyde1oNaTQhABBff1HiPYiDaarguX7dyNh8GrhlQ6eCrRM4yzq3g3Qd2LLOAdo+JAIGrw00zyB2wILlVLeYPLg2+u/8+A+vtcsB1hmk61/X4effl2AGNeyOzU+46fotUGAjAKBz0M/dVru0r6MmT7tf2/7GdnaIrUxPAwCAJW1+XfhclgJsDNCuX6M+a0/KfK0gPtJ+mSKC/sBnCfU5KpS+q5AWOyBbFn4AADEBYLa6L3f+5/9CDhbQ89I10Hxg2Omw2S2QF75ve9sArFykpEA/LB4wJXg8njAlGH9D4NsCmx6LcTYAn9WxEwyB4TO6sWRaIqFINz/rpLz36dNoiiFYhoJ0RfrGpUAksOj3ZXDlmqyHU7n6Y18Vuf6i1PFYjiWR3nAq0dd+9AsKADjHEZR0LQOoGy0aFQKACLSDBQDDQSP82tDInSJBB8JkrBSgufqkZJcFUwOm0wmp03BE4ARpqbVEBqBXQEAwywkAPHp0LOsVHD5cIya9Gv0SUujpZJqhzuZylA7b1jqUr1117PHtPlSEg07R9UdLSakTEESHLDLvVV21vYlaCoSXisB5vBwAgPbVa2okLHR8KLRIYbc2gwFGER26ZCT9wT77AC+LwuB3cxytDvw5cMEBAIjieOO9E4nrLBXn0F4mPaBsize8nEHE1Ag9GRkUcDpdaRfQWWkgEOTBAFOVbdfKHg02Iw7jxQAAVcF05SCZzwoKf6qOLlT7Waor17zdqmAZwHfeviMjlIoEhaxCRQo18jWvOZJr12/K2XzGKD/aiLWkHZiDiY4c/TQdMPcf/QstgDd/8CbbepgOaaBauT0sFnjuZ595ltF+gDQPHjwQlFYju8DpHIANAJo1vmtAwr17WIR0HMBon0736YShXRSQ0BKFZDAU0DIQRhXR9lhsDADA8UAdNfcSwBx0MsAuGLAPAFbhWAJGcV8KODRdAOwpAABz2G28bXJsvbPvHCxz7sLx5uf4BgT+vQQAzETQud44EbYZ2D1tc9DDzfLjCACAAfDss8/KW2+9RSbLr/3ar8nXvvY1Ale/9Vu/5fQltBXMTAiTPvSZAwAgWEO4Jrk+3gQAELiy8mC2BHh6v7vmJQCAxqE3zpU6+cpSRwTe+lYBAXPO6ZQ7K8aRipzD2q7nHWoLEGk3h5/rnwKfSvnXpgD4qHuWCQbq/aANDOylkB2McynkKI/k9V/4DwgAlMOpIE4R9UoCAKD2bgIAJqOpZKtSTh/MpcwKuXEdTLs1AQCpcwY5khipQWBGoRqJaprkWDt6IoNhIg9mR/LaVz9PAIDgYN6T3rJ+LAAABmzonNvcNgPO+l3bMHDS3f6K9ajr/GNdIphtef7BwsDzeXkLrPtdx9lSCNVdsn1F9QBCY1YTPJi2RyCgHXHzUW1/+tBItt9DAGCTc3QZh2kbiOAGUxfcuxAAML2LbnQ0CM/7c6q4Wrixdx3+ywIAjYGuK8XHHQA4eevPCAAgz58AQLqnGgBFvhEACPcra4tNe0q4n1wGACDlOFT/dukYXQBgUK0dsBmxpKExABBcQeZWfnJPgyQAAHojSW68JP3p9Y8UABC2l7XT7vGHoy4JACBVSR0TZYE5ccGPOgBwGfvD2x2eAaBz8DIAQJgCcBHY0PYHAl7GZZa54MstRx/MtGBvMLurGwDaBABgT2EaLxncyuZQwXg8O4KhMZ1/VKqhThgF2jJhuRsAAQ9/IHd++7+Wg8WDc1pGqrEWK2Ae6b6JVwo9kKqS1XrF+Ya5haAcbO4sy8lYAxAA8MACf+EzeeaKB6Ow/2gDGnhIsME07qxtWilszl/H11wKjcbDlQVAG4cigShSMhAZT+Wo6sm1V1+X6etfkaI/kny4L9VgKNHPfe7zBADMxNMN1qG3pIeKrB3lOE0TUgdJr2aKTo+1Ua1cGmjJzGljRyD/XTUB8NBoUFOZxoPCmSrzUkbDEdXy0WhnZ3NZLlZKV2RJPYg8NCJ6ZmgxOgPKISLktPIa9KZlTARGfbjBe0NEhPnfljeCczFFAOd1yv1N0Ka7UavFCuV9ZUAordNqyZuT24x7M0Zabo6ra2qRCv8oip5HPVlBudWlGMBpw8DCYBskA+nFQ4nTqQcAuhsO2mJTBLW5AxMlbBv44R2GbdU9iuMPk8vRqXRwwyBUEUmLcFgtYEPDTJyJ+bQ5AIDm+dluQRkmj6JHSAFQOhgnu1QER8AAwPjDfeJzUHzGoyGrADx8cE8ePbwve9Mxy2KhJCDGsEUF9w8OZG/vQE7OTuXk5JjOuKWZ2HPD4cY1AQDgPRgAt+/c5kIAVguc+bDyBECAl19+mWPB+gMq648ePZJr16XT5GIAACAASURBVK4Jov0AwwAQkAZcVfLcc8/J8fGJvPvuPaKHEDbUso7a4ioSiHnQlCADKIIxgNSZvekBHXos5nDumSvlIl9c+CzflbRBFeLEOKI+Q1BCa1O/Pw4DoLuQ47u2EG6alzrGdX3obj4fJACAodqdJ92UgB9WAGCxXAry+PB8h4eHHGtIW8HYxrzNyXppZr4qgwSrmgEAnpLZNhNCAMC5fwpouvNw9fDOf2csBDn7GpF3YEN4P44BYUCEnrfRRrDfORcdS4mRP4gYagKqP28TuXfnUET2PIDg9h9ci/I2DpTmeos9we1L1HhxjAErZ8U106Xc0XCpczkqevKjv/g3CQAU6YQAABgA/bqQpIbQ2HYGwMn9GZ/j2hWsRSdy5cqYQqgRoxLQbIAznZAZBGcboo9ocAD5D+dH8tmf+iIBABxjAMD33r0vP/JLXycDIEvSnQwAGCCWotY1YvC3T3FrDwv/V4tYbqVOAY6Y0J9n46ntznXEfZvt7ewLb7+40WnOvzEA7Do6TvSfZlM3IljhHPff8wGFLft367ke0xJu0Ze7DeSfMvjgIh0AF7TwDADHxmsa7BydOgQAHs/51xml6RNNAInmIxksWraWmgx66EeTAWB06URTACCmJcsjOX3rz5kCEJXrnQAAZrwOUQsYtcdAF1T2a6kxABZvyuL+HYp2gQEw8ikAI40g0181FXwHProGpd2JwALKcgMoJBDbkwx5vi4FgBkAqAriAICPGgPA5iJX/k7wzuynLUuHT+UKA1jN+dwc594eQ0HZV0ByZbrIBFUA8clSANTCfX8ZAJtssm57PA0AYAyALgDKa8CRdpHxTX3gl5XHXPbCdVYzyNonCG3F8L7C97mHIgWGAAD2XE1XV+cZewRA3VgiAAGOiYEqdpKvqGdH4OfNP5Pb//B/kivLI7dPN2CE2bJm28M3wLkR1MNPFfcWme6NZTafe0FkAABgBCNwCP+GZUPdjqXllHXU6PkRgEPqXNIKPOKZbC6ApUx7yYmjt9YTBDItBcVpYZj4sWrXIrUpkRnYAdMrctxL5dWf/xWR6VWR8YFk4D9+7fUvuX7UTtCIsC7odIjjmAgHWABw/IejAXPQoSRMg4Il/jRv2hz/RrGzpMOF7yPiOkgTGpYAAuD8ZOucAAB+wtEHHWg+W7BEICiLYAhYjfUGAVJHiI4wo7WNAabpC8oQMAO+qxIZLsB4cNC/NQKqAxG5HhZJb1SrHSvAj1NnTlBxfcgIdBj9V6OHpmCwqG0yILSuo2cAeNTORSuQF4LcFAyQBO0+YLRXQQDUdB8wBQOCb0b1t8FjWgfm1IbUNGsf1qE+J+IRbtjtRdnMC9+GSAHwAKwb2BjcblHFc2kZt0opKk4Uw2rWO6aK10rg4KbBoBEELs1O5wE/lWEC1E0F7IheQt3a1Yol4IQ0tzSh8v+9d9/m5ohnRDqAaQOgVCXeu3nrlqzXOZdwjM8QwLGxBNQcUX+MW0x+iF++i9JbLr8PzjTo/nD8IXgJR/+LX/yi3Lt3jwYFnH0sFqBVmyYAwASIAwI8gADbCy+8IGdnM3n06IhzACwcOO4w2tGPBiboYtSIOWFc1GUkV6/dYDvjeqZFAeAI7UwGiI+E0fvgOckSIFDQjnyF88MM+E0bMRcwng5CkqozYceFaK2V8bPFu3VcAAB0N//uprB9I+xGANtb1TbH3d8HLY9/fQEAlAFKUkSIUfqvYs4bxibKyQC4Mgo2ne9O/n/T0jb3z5sJ5wAA53D78eNTAJp+1HXAIpjaQbaf6RWalYigmHOkeE6n7+PpsgYw8SsmOqnAKFX9LXJvbC9PfgsYBD41wO5FN3Ck4CDCZpRrL2IY2DMGIJ8Xu9T0jX5UynEZy+f/zV8lAICyeyqrU3oAANVBkAJwoz6T7E+gAeBSAFalHL17IqNBKocHSNk4JhMAAADWuhT7bI79UkvvYg9BGTPcC4D8R4sTee2rX2gBANGiEgMATpNY8sHwUgBAmAPdMvB2GPU4jsAEjDmA3ACivLp/0Ig+sTzQrnEOg/M13ahwjujGyH8LtvKgqBcb6wzdDxcAeHLnn2vwVgCgKwJo9dW3pwBsMvyb9xQA2JUC8NEGALTiB+9xMOI+Sw2A1ZGcIgUAAECRyRBMPK8B0GYAkKYfQKJdJoC11ab9jQyA5Q9kGQAAwy4A4GpzaRk8l/bqxLSZXgngfwcAQKFgaACc3tetfjhuUgDAAIjSDzEFAK3jyjhvWCcuDmDRQmma35CmcP5zb0e5UFRBMgYA63QHAMB2G2KXHfJBAwBd2+zc30/AAPiwAYBNYiChrRj6LaE9qu/3JF/ndLR7oPW7wCBz7glKwvkHx1D9qF7Sl3o9lwjHJiKL/+9P5NHv/wO5ujr2flrIYFWmurJlLS04FKWGrgBSlOeLhaseVspoPJTZ7IwAANO1+05s26UDmhgwr4Mc/6ong3RE3wJIooqQa/DQRA8NjAjXEmsj9X0UiiWvWrOGCMuC3VlGkcyrWgbXbsmd2Vqe/8KPy8GP/7TUi5y6J9HXv/CV2hZwOLJ0fFxEnVESirhl6ojFUJ/Hvz6deRiPMP0RRVc1S3QCSt/lUtVAPpAf7yapi8rYd+HAQigBA2C1hHo7nMWEokUPHjykY2YigOZY6E/MZVUFTkgfVIffnNrwJ821YGGx3/17LvpJ4TdbXN1aYJRFNqhjBmievRNM5L2gExNS0TFA0HkGQFDwECWYvHO0GQCIIk0BaImz0QDExqqbK+jcEHFDnibaiDnepEjGss5riQeo9a5aAZa7TgpLHNPJDEU2rE14n5U6mGZQB9mxfl6eQ/mChB9G26CCTwRcS7MAiePYJosCiNmAzjXUOnF/mupAL5Y5bsgvbepeNqkQRB+ZVoH0E2V5kLaPsjxgoCC6xr7VnH19OeXuPhT4Z3L/3jscqzCGAQ5AEAdtjRx65MEi4omIezoc8jiAJXCAmOfnonRgAGBCA9mDY3T9ukbxcSxypJHzg3kC1A9if4iefvnLX5b79+/zPAAHcC7Qq2/fvs2JjjYHSwD9g9QD3D+cfzI7BkNZzJeewmUqqGg7AwCMEYDx0YtSefa5F3Weulru6NvFckWDmm1DQE9prjCwLQUA4+iiyMVFDAD2TaABsCsFwBYyQzQZ3QBwuEHE84MEACym3Y3WhGvHNiBh1zE21zai6z4G+eFqAGADAQiKe/Q6FUzZ0XxXjFfnQ3sz93zfbNYhMKedkXeXBGf0+Z0AQNuk9jHdLgOAzDLj7ru9geu2c/ZJ/Tc2AA19Sx9TzYMYayYQds8Us2xYE1d0KQSuXJ+BzTaOGfxHXXBsuG5++bXUibYyCu/ZC24/clEAsOTiXiUnVSJf+KX/kAAAyu51AYBtKQAQAXz49pFMhiM52Af18FiefeYaa5mDATWdTCRbYW2MJAegnqbcq1lBZJTK8epUXv3JBgCA+BhSAL77zj3PALgMAIAxZPOgCzQ3cE3gNhK0UWcdAD9ZS3D+LeqvE6dRlFMLR2GelqOgJW2b8ahIfpj3H6YB+PkdMAAsNa3t6BpYsE0DYLdbfP7TXSBl97Oncf7bEL0ya0yk1NozvJ7mze5KAdi1DmunNHuL2mHOHHUaAB8bAADlrAEAIKKxOpIzpABkZ4wYKgCAFABN81QNgCU1AAwACEFvs1ctKNO1Q+1zAgAUAbxLBkAv3gtEAB0DAAC702qgBhJmgQMAKAKINawqyABwGcStFADkKasI4D3NHwYAIKlqAHwkAIDGLu6CJKHdv3nGqQvuN6ZzAIAbi7A5GexwYoetFIBNZTiDtaoTnQ7v44MAAC6yz1pt9AQAwIedArANAAjbOVyDQqAZDIAiVxvApwA4RgaXPgMAEGnPM4lHqdTLU4mQAjCI5ME3/0hWf/x7cm194v1Hs/uN0Y37QBAE12VFGgoPagBhOBoxz36VrRkUh68wHmMfXtA/hn+1XCwUoMDsxD7Jqjwa4EPFixwCwQAAnNYNbHhch743fcj2y3xdGxfwR22rNLuHgTn4Y71I1vA/hyPJByNZDcZyEqXy+r/7N6Q4XUk8PZDo517/Ym1oSrPvWr6iRsMZVTaaLkXYEFlM6DhVPWF+BHMtnbNflGsaGVFPxQJRhoQdRAMMkYg+69fDwYf9n2cADeCQonZ6LovFkjmL2Jyh8G6DnErtMRyYIGcvaJ9NC4g6nds5KsjxwDF0Uo164Qw0n2PSR2k1OOHKOqDTrCMMNQ8IAMAhtCiaOjgKABiaE1Kd7JapSEkAQB1jmtF0julB6wCmcn5KsTowIlgpgUJuWsqtwtDqQ/FSkVQDILqo0aYFlCrZJn6BpdTnVqKUkj2i/u5fHQCgDxEgRPfpyOkYQJ496s/iHyYGBCnotCJNIlfauzqkseQVKJi6MJM+2LGHWHaHPFsFLBRkYIYLVTmhmL9aKXUf/aNlBZGrP5Pjo4c0cGAMGyjBcelAHbIr4oFjpajgBxx4GgKOZYFJbWXS8B4AAExSXA8/kboC0KCpFhHJiy++6BFDHIdcfoAGYA5ANBDXAe3fAANUE0C0dW9PdTIw/gGOYUzBATNQB05+QyvGmIklL3C9T3FM4nhSt3sRU0ewcAGYUKcftbMthUDTALCAesesM0dszjwOABCOuW7E3xyDFqLr2AwhiOeNo0CXpDt22/P56RgA/7qLAALFxgZmTI3hQMebrVubIv/nV1NniAUd5UED0tzdfqKz3Of8caPqpBSQjdFlWrmIf/O+XohZ3A4ACKPvluNvOgDGBqBIjmMTcC/BZo4Us4BxoGwsI4grQEWKodcz0GfQTR3LkaUwBeKwruIB5gCAxXbsOWQ6qBjRaT1oAQAZNU1QzKukBsAuBgCqAIzToezvIe1pJs8/d0OKbMl0pyuHh9TUwbpqAAAiFmBSDUepnKzP5JUAAEAKQMgAQArARQAAtgNLAQgBPj//u50W5DoqCKSRHEb+w5JaztH3oL1rxBa7wKWb6XsmHtawAFoCgG7fQn4onTXXK6ZSH0ZxbS+yURa4AxfL13c3MDfm9Ry716rm87aT7hG4C88RAgBBcoWBJudK/hkA4O7usSnYTILcmgJAtWsErXWyfgRTAAIGgAEAiA6ujmTGFIAzqbNFAACYBkAmabWkfgeWFEaYHTjVclCcs2CfhfuYjv1GBNBSACYQAVxDnB/lQ4XpWbtSAMAA2CUCCNOJqdBOBLDFAPjQRQDdwDjn5myyVje9twsAsHOfFwK13EqWAN+ZhnOenh7exQcJAJhdtMkW8mviEwAABti1nitYB8yv2Nb6HNvb3auNHdmy34Ivh76aHaMi6XqBLjMA/mGN8p1c05kU7DQAsH86gdcSZcIhCJ5JMhkqANCvRIaJ3Pknvye9/+cP5crqqGWvmy1k6dxG+zfWr/mJg2EqqzwjAxkOPwKLAAAQtBwkieRrDQj3ocODdIQqkgpivBV8pEQizF0o9yLlzVH8WWYZ1QYMVHfMadcAnfZUcXFtGw18sA2N0xPVskYAdTSWBfy0vStyd57JZ778kzJ56dMMXkc//vIrtUWLVZhIHUmLGLYcAEdJx+eI7A7HIymRVkFaoSqxg6oEA6Os4CTBR3UVA6jQqM6uKtkj1x7/8ABwpgpZoQqAiwjgPdMGwPVI+6dasdL+TeROKRmNY9ONtqlyeyOwEEbDcR6N2jsHlQIKjqru7AnL8YZzCYcK5eOaAQnnWMvcwfnCuQwdgoOFzbGJTp9nAMBZBXWFNevZ7ohqk7tBtJICToj6J6mk6ZA/OXBctEmp8irCaJPHkGijsCMCbb93NyeW4OIzCwUjPADghJ1wK1C19y9D990byK1JKDGrKSB8nh4YGj0B8gwAAP1tUbp8vSYjgXRUjLV4KKsS9695hHwGP4j1ImR89DGJVWgSDjyFKfNMUEIEuhErlttAesmEzYjxhxSA+exMJntjClFi/KBMJZz5vT2l88MpR6oJKPko72f5z8YCwP2g3wFCWHQU38ULjrwq+q8YvQdDAPR/5PZbCUE8K76H1IA333yTQACuayUAAQK8887b3sEfIh2G4EKfFQEgHojzcYwyLUDZJ7YQ9sA+Kfvy0ouf4j0tlguZAAAAKrnW2u5ctACYBXXKrQQkAQAgkj4C2nT10wIAOJMtmKFj0FrIHRDzYQMAHP+dXLcQUNvVPh93BgAmGBgABIvOZho1dmsmUGkAROH+bqru7Z2oDQCEjAHdu8No7g4AwOX869iz6wY/XdqJ96O4l+j5vRPvnPdQwV8p0Q6kdICwAgBIX1EAoKnE0BYAxEaMtDCChpZOYHn8oOkBvHV7hrWJAgjNfdl8tWXe5jHW/SJfEgD44i//GhkA63goXQBgmwZAsa6YAjAepCwBWBQLeemFW7JcnMpqOZfr164RXMfQJgDgKItZvpZ0mMjJeiav/dSXpCKjbsDyY2AAhCkARTq6oAqA5lzaHAkZQCzhShGzpgqEguOOjYQUukHq6ta2R5T9xXnZNKhPWbLrlRTRbdssejOB+r+jaZv2DEAAG0MNSMAvNVudyw13u5D+8BHGzffqDzpnEJ8HyLaDAZdx/i8APd3N2hjUP9tz0LcvGQDuzjsAgNkyW5/WKbg3gomMingw5mMBAHDd70sdAgDLI5ndVgbAeQDAMQAIACD9tbEtzc5Ce4V7tTZ/u88uCwCgDY0BYDXMFWOi9HkrBUCj4Sgd2GgARAi4QQPg9L4GzsAA6I0+IlUA2nOuWT+78/CC+eY/bpg7zTdCNo+bzT7YYX2yfT7tCh5+0ACArXlha7QCfU8AAFDAPHh8D7hu0bQIr+1b7ykBgE02lD2XBgvPAwC6j6jKP3P8I7BxXBo69mTayn0pc5TkAzt2JYPpSOpFAwB8/w9/V0bf/t9lf/XApeNqYA/7JM7fBQDw7JaSy3TbOBbuP/0e/WGkCsPGp98QJ9Szq4pakiiROEIVgh61BxE1T/oDiVDdDGV7aw2KKisRAdNaAYkMmmbN2uyLqwWCgE3nKbPamOuKpddMUcix/6YjWfYGkg/35NG6ki/+zb8lcnQi0U++8pnaDBQV6kuVGulqm4KW3KxdqkqvkY2ElMJ0jDJqGlVFpJ8XzVZ0tmrWScXxKBmIHCZXciNQsgUAoKV4UKUBpd1gsKgIYL+nFHY6hmTxIBJv9ZTDRbUZIN2lAg6YgQXoVMuNN0cZzp0aJGAiIKK7lMJRPXA9pX1EMkxTljNUVX3VGoDDDgBgNl8y0gq0iiCKyzUyp82MiLYKMZZw0B812oRn1hQMMCwSRvwR+UeEGv8Q6cZP0P75TTf72HePOQH9QotomzNs1EbCHSmtUo02iOzBCdA+t4gdGfmsN6mDGT/R98h3Qd+PhtAoUHEaE2kCcJK4fPbVEiBAIVWUSInyO6WKKHLjdLm1mAxaIWIlwxQ1NWda05ZMAB1vb37/TZFay+bpgiGk4eAekCoA5x2aFWezU/ZdCarcIKZj/PDhA7YjBCdx7YODfXnmmWfYr8jXR38qeFIS2bNqCnhY1QIYyc2bN+W73/2+Nxy7m7wyS1TQw4T/LHVA5xz6H0KXmiqA96AFgDGLhQTHAkjCnMDzgRWA+9NygniOqayyWpJ4SIFBGgs0unHOkikL1LgIF/Mgso63e5cYPF1n2HKTMC6Yg91xgLobVLhxtQA6V40h3IG6G+4uBNotja0pv2nD7r4X/m2O4zYTY5cBsMss2fWZbwM6pqpKf+HmvuGEGsdsV0FpztNxJDZEH23Ob7pX89tDh3/TMqPMF42khcaIGri6uDhVETe/A9MM64ab5+2+bJx+Po+xBhwgGD6jp/jT6dZrek0Ap5ht9xBqBbACAG9PHXjrkwY4UFfGdOPD9/WeVHvAAAB7qi57wcavb4NWlQQYN4WcSUoGQHzzZQIAKANoGgADyVm9qOjvyXPxSuZ//Hfl7p/+gUzHe7JeZDJ7OJck6st0itSwSm5cP5DV4pSpeqgCgLK6MJSQUoe1HHM3LzOyYU+zmXzmJz4vq7qSw8OrjDwWJ2u5/ehYXvuFrwk0AAwAmJRJqwwgjCtlUIHBhb3LVUIw48RRwJU96PZq5/xbyVpuDr4+0uYZEy5PBjTYkTgv1sFgRDmUpinB1RUBbGLk3dG8+W+1EzaHuTywE6hY+4AJdfC8+daJ/l/seDTU5k3HbnJYApDFNYjNGwXg3JshC4DCugHAv6ELdq6/bt9F+zQAqksJQP9/HBgAWEGLimUAadeiDOD8oZzd+ZYMyrkDACZMAcgApOUZUwAG5QIS1VIbrfwJNgMyAGbfk9XRu7LKIhlNrku6d0ukN0JtHxGU8gW7lo69sZc0SGIcJSsDmNYqShYCAFGSMhCjJc9ONOd9OJZisCfl3k0ZXn0O9Q8/ZA2AJ2i4jV/Z5Pzbgbs+0z1q2+siAEDzzsNXsI5cogygN8CfsBlaAIB/XAM/UaUWZeF0vHRZTrqPNsc+7i1cBgAInfdWK7m10XTSsH5Yrj1t3dFISuf7be0bCgijupVVpVMAgMr47nkxt2Pk17OkXC5SrkVGkO4/kx/8X/+bJN/5QznI7nkf0WxlA6k3sRK66zrZ8U4vD7Y7LAMAD0VWydnxQmIIfFYJNnGp8r4k0VDGg4n0R4kso4WUWHOcXeADb9g3rQIcns/S811/MmjP0uMadMZDQ5MPAAKCNpjrWDtG41Qy2OnDsdw7W8jNl1+VN+7el+c/81k5/PyXJPrJ1z5Vm7o8Nzs6ezydIiikTQJZ0HripBPmUCpHkLovB1cPpSAKr6KBcPLzAlF1ONZ4LtAyYATYTwUBGmfJmWzYREp1hNVf0SiBOVBMMXDMAaunDGoUQAI/7gMac+hoGC3eEO0mAqHn5ybHHPNSsvXaKTfqBq456D1JBwkdKgAQaCOivazTmsjZbMF8cLzQMYoEq7hMs4F2yxApAEBGhLtvyycDANBE/scEBDT6D2NLWQI+LreRcni5qUxEyWqgu/Wh0e9XXQRVknZGMin6yGMpXdQf0f4h78eccwA/cNgHA+TdgFoMBFujaETWoBmR54pwSV/mRU8qskAci8FFHKmwzSqB0ILok9Ka4A2ASBTuquT7b74lZYkxqQAOJiGcaUS4AN4M0pilQeDEp8OUef+mMaWADVgricudV4FK9B3o+BgLWtJjwe8jEo8XGAQYR5joAADu3XsQAGQNKGXj25gD+AknH8AHHHuOcFLze/wb49vmIa6L7ysTAfcx9iU0MaZUWR9aBrlM9q7SwIeegdKeoL7cZyoNQYtgP+Kc8MaqMi4+CAAg3ERbv7v+sg1402b7OADAZZx/3fSaRvmoAADbQIpdBsh7AQBwze8sF+b8KyaobXXO+XdfIkLv8uytbdvfa6KfCgo0V4Pjzdz51vXPR/45Vxi11Y2Wq5+L4oYAgE8DCEEAR4lrMQoYzddKBKwI4ungrkyfMRBMsNBXFWgC0Go2Oa0Aj5AHFQXcM3GvYWB0c212AACzaEgRwCcFAAZRTybTgQIA1/ZktVSwlFRGiMRGfVku1pJAmKjfI2Afx5GclUt5+SuvEwA4OLhCAKA8zQgAvPr1v8oqAJYCsA0AgI1g/rGPHtEP0Z62CA4jMqafY+uQr/6yGcH2dmtgondBgAYAcOdoGbRhRZmG9q9dsws17zgM4Y10R2sAfBmoawGLYJkJnuBpnP/tjgrGtwd6dTd12hZuILKTgpJp7m0CADtA4IvXX91HQnuO6Y/MucMG3vgfLTHay5ko7+tRGlEDAFCTAaAAQOUAgD93AMBSqwAMQwDApQBUudSO/v8kN7oVAIiGDQCAFNWnAQAQNIEeVwcAqPZvSXrl2Q8XAHiSRgu/46fDRQ7+RfN9+418HACArk1j7BCuAo7huw0A2P7+xZ3zXgAACPraC/uVAZLQl0Mgdrf9AwarlsJGwI8VTRBw9oxqMPygkYboe0EAoK4yicZwxhfy9j//fUlv/6Hs5+/4Slvm8Buw0v079B25vqOyAEFVqk1qpQn8mVXEG04ezCQqBlLnsUgWS1SkBASG/bFEg56sk6WUPdb9aQIoztlnWT8f1NC9tCpcoNT5DuZ8YI9n9T78Y1wJAAL88koSlCM/PZW967fkJKtkFSXSG+/LSz/zVyT6O7/279TITUbdZ0S/4aRMxiglhAiuKtBbjr6W5jMRt4g5DOkYQgganbf8ZORcYx+G84ff4fwDEGh+OkVTOkEqXteg7Iq4KxCgwmfqwGsja4klJpY6JypuKZlbx21CnsKNis4XhOScCJRNFlyr0QOo9HNUUxgMqAAPaoceA1CjJ1XUl9OzOZ04KvO73HCWLySNv1mczjMA1DjWXFbtQPxEpB/l7Rj5H44Z9aehgz6BcB4NSjPOdxkFuycxm9BRwHXSEJrhPSktW1VnYwiEob1gOMPgqeA4sjekZB4/yr1pxL8sM7IBhsMBo/dI9cD71obKKNHIQ1ZFcrwqpAYdBv9BGBDRbkSWRFhiq0Y+TdyTMl9LwsmGyYJ6nqXcufuurPK+lDWYGPqsLLUhKHmlAMActJzpmGNxMISYR0nhPSwXSDkBswJghIpYat1uE/tAn6OCBfr9xo0bfP/sTDUC8AK1HxUrLH2BYygwhvA72AKWBmIKolb+z1Jv0DYquDagxgAj966k5NtvQ8hQHX449aQooTRXVctymcl4ekgDHykJHNOuVOQSugh9dQLMHPRosaPMMt3ngggcna9AXwJ/b2IAbBtp2xxbs8FNBPBJHGC9po7/ndcJbq573IcNANAt6UzhbYBJt43fDwAgdP6tXTc5//aeOnjtfjBAU4/R9aRx83Wd4Vg0BzugxzbfsUi+c/59P9t3m3Pj+mHFloZ1oGsrlb6dQ2THcVxbXMSj73rOBkhQUUCL6mt7q9Iu28apl4TMggCa5TGa/qTN0IAfjRPY61UtBsCqnz42AyBFytAUlWAKuXl9X9aruaZNgY1Glfa+96mBhQAAIABJREFUzBdYi2MFSWukfMQyL1cEAOZV8YQAgAIxRq3n74EmAPYS9jPWpUS1c3gM1n+XbhcHAH44vkPbfrvLrFo71rLt/dUh2g4QCJ3PJv+/GbebAQFjEtidbXY0mvmqIsrcS7QSnnt1n2C3I7895z/83vlzNACAWxMNKONjtsXOPFizvQLaxnW1vQY1tcYbllmg6fCxBgCMAWAAwFTyGhpVYACEAIBxhLbtgNvfNwBgfXzPMwAG05siEdiAMUXCSpYAfAoGQAcA6I0mngHwwwEAXMb539U3u4DAizUAPgoMAL86Bb5Gaz3zAOb5Z92kAXDZkfxeAQBhYNbWEWMUma256Z7gi0JE3FIAqOnQYQDgM9jECCRCHLcq19IHABDl8uhf/oEM3v59mZZ3vXaaOfzm6Bsg0fIrrZ3RnKiiRnDBUtWcfwwXIYtkfryWchlJseiJrAcSVyMZyFhiGUrdryVP11L2lOpv1+RyzbRqAAA6BulXuPdouzDFQStw0Y53LHr4hzwXAhvYi8ucYoXvPnggN154Ue48PJZoOJFV1ZNXfuKrEv3tv/H1Go4rDHFEPh88eMDa4sjPh0gfnA0FAJDLnUjcgzPixOqQg4QIB6oCOHqhOVCIbCNnH3RsMABQFQAgALQBlBGgG6XWL1fWATrUWAZwoK0MAx6+cRQAsijbQI0P3XDMWN30M3RgjA2g0VdVgVakRY0Ba2xE/umooXOpBJnIeDjS6KuVG4S6ct2Tk9MZNwY4ezgv0hbgoKFkX5caFw5k3D0HnIuEkMIBsUHk+w9GjPojDYDIDvJdXIk8nc/6/LqxP9mLSFGp5pCqKQMAUEPBnH84/Ai8k3sAKgn/Ia9FC8xmvUTWZSWjUcoovWk+jCdDUudZGQKGsnNGqY2gXDUaumdZJSWeCxOI6qyV9BmZxj+Ua8HERUksAANgniggUJeFPDg6laNFTdVbjhHPLKmljzKVccQo+pVrh2QzjCYjOvRHR48kHaF030pzcTjBHKgT0IE1hz2Sa9euMtqP+XF6euJo+1oiZLFYbQQAmohIM7ExdjDmrNSHfn9BdoGmA/R4LQh04dqYf7h/aAxQGJDVH2JqH2DMD4djWSwzSQYpUwAUUFCtClQBYGktGMiuZIqZhRw+jmHToi9sGUa7AICQ/r1xkW6HwdqOui9p2DZmL+sAu2lw7rLbUONNIEHgu258+l0I9JPNujCqbg5qc6bLAhnah0+ZAuAita3naFHUzfkOjuh8ruNc1w5vinn6vzlBIcjR0O2VQt8ER/0a7NZibnQu8q+ggd6HoeIeXHCAgtH0GwKgc/XgkBkQYSVu3XUJAvjSf+E11PnX53L95EAL7SN9z9zP5j13j6YrwFIBm5x/3W8AAIQMgMcCAOaZnD2YyYj6JwBRM7l+fV/ybMF0LADc0JMBQwhgZx+CQUi7calQs3LFFIBZiXKlh54BcOfohAwApABkABvLnkyrQSsFQMuNmnht88zGIMM7+B1rEI0V5Ds6+hXGDFKTsNWo0nHbMN3m/G+ai4x8+MHRnMdEda33LNLVVrQI+0VHVncuBKPafdQ+xoOqHvx1wLnbTw2gPP9z0+phk+sygME2AKDLoNFxFjJvwr1JzYftTtBF6187+q+UYg1mONGMjw0DYFMKwEJTABwDAAAAFbqLlYoAIrW1s789zp6wFQCQVCoHAOh8ekoAwFIAUMkrBACQAkAR5i6I4cAz/zBP62Q/Tqs8xrE7HNvmLLvAtu5znr/2rvGvl//wUwDCuzbb+uMCANCJdyW1PRtbxAtgh2tVt3eYPgCGG9cvV44Mu46XeFFwgEFkpHojtblYSm+IYGohp9/+x1Lf/ocyrW63AndowzAFgCtoIErr76mCT6yVgqiBxspnCrgzNbqMJZtXks1qWZ3UUi8R+59K2tuTgSBwXkuWrKTqqY+pTn0j5s52Mc/UBRYboFXZlBXSzrneohy6MEWfuASCtn2wm1AmMWK1Pvhpko7kZJkxJeDw6nWJ/s5/9Iu1OiRKt8CXIV5wdHQsZyczigOBdd2LYhmmYyoSo/QC0gAKROkp5paQphyWS8ADGf2bwm3O+dcSgZoOwI2pZ6g5rgEjQTd0AwCsQYwBAIRHy/K5xnIGwLaB0u1MK6FmDADNZbeqBxrdpDNIJWwFAXCfqIsNajbUHWncwIBBZGVdMAUAbWgMAI0oC8GTsArAeQYA/HeNKuGZtdxfyg0nGSoAwKoAEGuD+Js7jj9RHhDvhSJ9G9bOnRMIKxjoG3ypzoKV80P/gO4/RO1MlIFcraVcLaVeryVCfUzcEwCLg6uyrmvm0C+Xc0bd83zFnPv54oybF8ATRp9chJ1GAgzCPgQwIsnyUop1RhCAgANaA0wAVACAQGO2kgTgBMCkci3jdMBUgNNlLrdPc8l7GtkvUGmA0RfQ4JWGClDg4MoBS1mCAQBK//HpMe8PEfW61FKXeH5THA1VQLG/P/PMLUb77927R6EPRNu1AsCSwNg2BgBaFWMB48ZelhJgJQJxHuT7Y6zhHiBGCEVRjFMASsN0xOuenp6pcn8vlmwNJkCfc27mShHevHHTl2BifVKwBZyRTtDFlZX0YFuQt3rRlvu4AMAuB741Hr33vTmKz/31AgMr/PhxHH975o8KAPA4jn9z708HAPA8oefece4Nffbjo/N528gyynHgznlF/7B/GxhK4dvQVGkil+aWeKffLVOeru+ccGooBAwAc3asJI4vBegAAG60Ti+A4ALYTB5YcBHr4L6b7ztX0l2XTAJ//w3DwPrRHC6g8+cj/9ZymwEAcJygAdCrckkj5PJt0QAAAHD/TMaDgUwmA2zxcuOGAgAUqyWTDulZQ64HZF/B6MgBGvYFAABEAAEATKf7Uq1qqWeFAAB4BQBA3PcAAFIAqroney88JwXFO8HMA7ALYFr3T/7j1uRE/pz4KNvEpQRwp3HtjT2yz4hF44C2YtwNouSHmrWvnkOrCJhzz7/dgGntleG+qYO+2fPc3qdvBI6wVQ0IxAC7gQadPhbqV5E9MtAc1b5hxoQO/dZJ5O/J9uP2/GrGzLb1Wq/rlO390zRjs20LuH3rPQAAwvtRgWLYKrr/fuTLAPoUgM0AgORLSQ0AoAZArmUAq6VEoBQ/LQBw9l1ZHd+Tdd6jBgAZAA4AkB5SGBmOeWINADgBkaUABAAAUgAGSAH4oQYAtnOHmvm+m8HxUQcAvC3QGoeddOOPMAMAPp9pp1kQFQGrxWwm48NDKVxq9aY1T5P4NAXgPADg0r9KsPCgaVdpFch8SXkN6ZVy9r1/Ivn3f0em1Q90Fwi1gJwjbuXV7fMuw1ffB0ynay+deO75sfTrgVSrSNZnlSweFVLOe9Ivx2QApNGYgbm8n0vVU/ZxCAAYS456fFbmviMkyvRFsOTpG/YI0KtGn5CxnUAQPVvSvkEp03fv3ZcrN5+R4/lS+sOJnMzmEv3bv/hKjdxnOERwDlC3sMhLgSL5dLInb37/LcnXJf8BbaFiqssrBEV9VZQEAHA8lOrx0rJlmhag0X8I+2n035TcTRSQIpSkm2tU0iP1gbBMayMlsq4RZZbD66M3GyqadVR7U2o2dmMAqCGoBqDVhzZaBT4D9Z/55Nmax0FQaTxSBoBGyFVx9ehsKau15rRbJ+pGq2jQbgYALo3jFMyIk4G2I5z/dMioPzqUDAAMBItFuVrHSuHeLeLTXP/8FFIj2Sg02q4GAMDBRsR9AKXq1VJy5MwvFtLLEW8HIwCilrHUeweyjnpy8+YNWa2XMp2OZLGcyXQ6lpOzExVQBHBitTTp6II8gHzUhM8IMIklM9CGSJ3AZEV+flVKUleSLxcySvpSrBZS5yuZjodkACylL995tJI1AABqT2hJx0hzFVjBYP9gTwbpQHKwByKRVbbSOp0DpdUXGTQg0E+oXqGCkLhX/FSqfklaPpx+qPxDdMNK+c3nC6+RsWnc2XsAALT6QUEwwOj9oPpbu4AtgXQJMAD29lFpwAQEhdE7sHLAWGBlCDfmuXDGfbbvlStXZb1CDVEIHaYsTWkCnmAFAEzSdBtNr1H2zMUONkfIjhSALgPAO0BbDKNtAMCTOMBqgLutfBfTIBj6567DTtpmUl+ufbZ/e/MnoZNIB7Nz/YtAD7/pPyUDQNtvc/Sv8b3MW9scJ1TQWJ0Mni985MCRbq4TAgXK9GlejbPCc7niKP4Web7GyVMGFShwKgDq78WqCXhmgkVAgxx/d67m+o0WS7ALKbjg2Bae6eCAcmUANM9+PvUBKYKOArBhkBFA6Nc+BaB/41MCBsDjAQCnMkmHMp2AxbeS6zf2pSzAbAKrSgGAQYI0J10XAIiClRcTAFjL5376x+SsyGQy2fMAwN3jU/nMz/8cAYA1WGyOARACAMYAMADA76sEX6EXhHqwjXHdaMs0+gA0lMhA01ETRv7tb1unwrFq+gIcbaiY4xx8i341MJJF+ML8/zCa2Y6Mt2brOQAgGHd+QGp6g1YccHZEBVvHCWN6QL0ZIzrZd0Ul7S62Hbftu2aTNGybFvDUmWc+kuQ4LI+7hvm7DAVm/QrgrkzcR2cIu8r105Ne673+XlsDYBKIAD5wIoALOgzpaEINgAJlqlFS+L0EAE7fkKUDAMbTG/+aAgCXmQ8bet+L7G3awwLnfxvBhd//4QAA2nt5w2zgmvgRBgBglFvZbQTUxpMJHePjhw/l8OYzks+RYrvFjgJjHCLy/BiCnC4FwJd5hX/k/BusPvCI13ORfkkHZnX7j2X5xt+Vaf1WWyg7sItMw8bbXIG9BKDT0rGtAoGt7Ui961Wx9GUo1TyS9Uklq5OKIECUDySpU/o+vTQmE4C+YwCYA1THtaHbg3Q5bze769Ovg/NPEWmk9bEGG/d79DdcIEqm5StJB8qQRlpwlAwkHk9lVVTy4NGxRL/ws7c4POCIgIp8sLdPJ3e9zmS1WEvcH7CW8GK2lvWqkPWqpLIw6O3xYCiropYK5Xz6MQEAo/DjnHAcVKUQIEDB/PCyQiqAVgSAJgAo4/pMZrCoHoCVutPzqIGnoIFS7PQ95Dwj8nF+hpvBaQ6woTs0KCxP24lQNTT6xgjkfi4VKeOkVPRjAgBw0vAyBsA7D441N9/pAuD8ihqBvQ6ROT1eoxPtxYamc4USd30ZwPkfjwkAAAgA+ou+xACD808WAI5HFN3Ek5wo35NujFpyT8toaAqAUyWnck8hvaoQydaSL2YEAKJsLalEMsAzolRF1JNTlKKLY3nxxRdkna3lytUDOZ2dEAB4dPyI7QW6PdMh6opRegVKtNIExSVJPaikzHLJFyuqf/bKUqBPi97F9Q8mQwUAspXsjUeSr1dUzP6XD2ayilVBvyhRIrCSHlIEolryIpdnnr3FiBdmBOqdo2QlehbjEmMVap3oKytFZ1UitI91rEEDAKUCcQ1T3Tw709z/1Qrqu51+7ThV0NWA6CCi+qDq47z4vqbN9MgkwHiCwOR0byxXr14hK0CZJMj1X8nsbCGrFcQCAUbhe5rbnw71HDDuwRJAScrxeEJcCAAAHYB0yHHFucL0HTciXc7uRePncQGALgOgRTkNDFFENqyOe3gPl3WAbW3o3v9lmQDOLv1IAQCP8+xPmwLQNhrardgCAHYELUMA4NwqTJV/vNsYeLznoELARQAA0r3oOnDN0yvoT3XeuBeY829pCAEAwPEVpAB4toBT8YeWid+0DUhwlH0PLDghQQOi7f5DACB8Jppf7l6VsXDemTOXF0v7WZRSBPBJAIDTeycyHQ6ZAlCVS6YAIM8RIoAQ1YWBawwAaomAAYCSSMNE5vVaPvdvfEVO87WMx1MCADIvBQDApwEAQKA0AAAQYdh/6QXI+Wrkf0MKAJTfVQDOicDBkHHMAB8Vdi0SAgAtF6DBnDxQ6fvd0TW8s8+ghDnn5vIqQ04DA862cHuw7cXeoOMuu+HlAAA1AMNrhOPQPaelIMCuMQYABH7fUwBgl5OkE1TB+wZQtBRDc731KU2wT4MU0VMCAOdbTp0P9rnUBKs/fgAAqgBABPA8AACBa0sBeC8YAPXxt2V5cl+yoi8eAIhQfQipe0/PAIAEQA8MgPUpbQykAJTpPqsADJACUAKg+TBTAJ7Q+beB5wHAcCQGzr/f5LfN8R8eAKDZGxsAwE35gCV1zlra6D9dZBM2u+ZODdGGkdWJXns7xwEAqCg3n82of4U19/bt24Iy2bteyh1DChkeQdPKVQwQqxzVeySqVZQPNmh/0Jd6PSe7jpUA3v0TOflX/4NMa2UAbHoZK7hp20asTzXgzC9zAoTwa51T3qt7MpAhRQBlGUt2UsniKGdKQL9MpN9LpY9KYwgWO/o/AnqsxsZ901Vhc5o5AL4NEKdvUiFIivLGSKnDM+tcZrtgruP7PeipwW9ZywB+yGIto70DWealrPMSDIDP1IhO4h9ek/GIJcvgRLDsGCnySmuA4z+fLyl8tpgvmXMwnOxLDhQ/ghM7lDiGiwgqP+jKSu/QHAllAGgd96YyAKIVNPKQ/s28f0U7KIbnRIO84AHztLUOPAeQOZLO4AoNRPsd57LohDrnQY4FnExGU5voFa8dRJkAAOCVEOBI6dDaOeH437l7nyX78NLBAsdLhQLh2A2GqZshjZHSDDTQNgCeDGQCxsV0yuh/L45ZuzGDwANz5iHAp7mSTJNnvrsZxkCALHLWXUwRoVAAohE+akfZKLZIWqZGxxD57wFLIv2+kB6c5tmZZKdnqMknUJzGpoLck1VVyypOpYwT+eTLn5KsyOTqjatyfHYik72JPHr00InxDVitgY4gRRwhZlhLCZp/3ZNROpQ07ku5Xsv86Fiy+Uz6ZSlDsCLqUorlXK4d7BMAKLO1TEcjWa8WkiUj+X/vnfInTo2xgWeJE9TnrHg/zz77rJzOz0j/P1vMVAArTeT45Fij74W2JBkYsYotmo6FTX6MG5xnf3+PjBAwAaAHgMVqucp8d9IJaDkpTQoAcvlx/ueff57nB60f7TEcpjwntSUIOK2ZTnHjhgIOAB9QlvD4GNoD0J8AqFbKaDgmmIC8Js6JqqZWAJ57f/+AlRGgHwHtAGgFjCd71ArA3GRaiXtmUpcueLUBABXmxEsjXS6BJXjubhtw/AU5VM3fBgA0N/A4DrA+Q9vt3PX97meKju9+/gvv5wnsF98+gcCctUDjUF8cKLw8AKArwKbXNgZrCAD4MoUbTmBjg+3Y3eQNvA2u3ekuLcHnz9sYbmbCGEDUAACmIaDrNI1apw/gnXBz2E2Ez92bgg+6gRuFX68flAF05pDdZ5OiYKkCDYBhzADPQgl0Btyi69INrP1DIIRuEsvAnspQXv+lvyX9m5+UDKwvcgnB+i1cCkAtVX/MMoBnf/z3WAZwbzyRfL6W43unsjcaUwSwLJasAlDXucRIf2Jt4YT7C1hqKqhbEgQdjgeylFxe+6kvy2m2lNF4T6p1LTUAgKMzMgBOUNa1jxRA0wAQ2fvE80wBAGjtsud0f8JejUbD/ur2ZjwGmHR0NQEMuIYirdmB8Kg2pAB0d3C5N/idZl1V7RtntLNqEbnmwZfN+afJFgzJMAveAUnWSZsmRgAA8EyktjcAlAEQmmtmiIVWyDEWXRsACMZA+Kw2JPx7ofMSztkAROKxTTk4m9sGAOiT68uDAp2/9c8wheKCTWDLx1aVw85H1olz/lkdCMEMu7a7ZnOqc53+ZDfxhN9qMwCQAgBNClcF4Pafy6AyAECrAIABAACgV64IDkBUrLEcH/8moAFQP/qWLE/vyzrvy2T/pgxQBlBSKStlt5oos/axaVW5sY0qWdzCSklZAx3v97h+FMlIo32QaoJTsppprvVoKmW6J9Xe9QsAgHAUdX9//Gd9375xGQBg68Vtl9k+Dnft/wpsXaQBsK3t3DW5dIXz/LJzYvNxzf06iNn25I2VPs4HJR+3nwzc2/a9ht3Vtj8s7RnBzTIv6AgvT08pQg+f6zvf+Q4BAFS3srWl/dPNAZpvliLjQFe/zsBvjelnwEmGJl2xXggzfsdDkaM/lUf//L8kAACgAL6IdgX+pw69rm/459R+vK+FKmlCEfSaGm0M12qqDtOn8Q34NLWk/alINRQ5q+T0wVIWx0ijjiWOEBidikRJkwLgfF4y5upaAIxQCFSjpX6rAbsZe2uKUr/wmwkAqFacunGF1Njn474s59D0Q/WwgeR5RX99kE7Iwo6+/tVPUQTQO62ge6N+4GhIRsB4jJuEMw5nUsswweFAbfXTk5msM0R1I9IEk3gkw3RfkngsVdln7qKWEtRNEXRHsABW6zkRiV4PwgnIsTcjvDuolR6iwjJBfh8BBQUKkO/ccGjPG7ldAzfcJNHVrJXMWrgauceLjqlTO0cUFn9jTIxQIWEy4f1AvG02X0qWacOrgxPkarlNmkaQBtYDFM5VOgBQMprKaDiVw9GEncnrR5Hk4G8kGmXB2EqrnvRdtKOKIghMar4ly+IVkkRA29WhKXKALapRMJruS1agj7S9cDxy+7ExAMzIykIKtCe0FUy7p8wlRvk5RJ8fPpJ6sZQKonKs+9wnxX5dodxewcELLYAbzz0j6d5EBtORnC7msn/lQN699y7bdH9vX1b4PvJShhC4UbcTEe3JeI/5/ymiTWenMhCgZA9l3O9JAoTLCQFiMMXILUUrY/BDFb+fyrcfzmQVqdgimSO0NrUGMRbDW8/eksV6KbPlXFb5WiqMYZaf1rIhaLJXX31V3njjuxyr89mC50HEXPNmE0biAf4A0EGqjFUGAEKHubBao9xhzNQALFho56OjI4IECjr1+f0XX3yR4xnRfwACN2/dkLt3b8tqvZIBBDdB3c/hzCvrgErdi1MVZyS3ByBQTBYOtDmuHFyRflTJegUGARYBsCCg8D0g5Z86HWUtk+m+7O1fkcEAQAnmlAJ2Ko6iFTvUeSIU0uTzEogzgU1n5zoKq80jMGO6rzBPyjuI7qBWCgAZAEaRvnjr2bQZdwEIO0sIAHbfa65Us98AwAD0xJxG36Dig+o7OKDRtqAA4LFnVIr35V6bAAijjYf3FJoMtq40kWQ90t7Hwh66Nt3zhO19/vouT9cMELd8hqtwKz1hg4OPydIApk10EXlp6Fui4UHzNM62XqyJPplgn51P6f6Y6/QnfX5eW3CQQneAzlwqFKPy0IjBnoHvl2Bh9aTIMxkNUwqTYh3Ps1yF8rDJB+AUt3tfoUBvXEsG6vgPAWJcp+10uXtzRgQp/gFbgduDe2qel+tPIWe9qbz2K/+xRNdeIqO9AhjaS6gLMuxVUiM1KUrk2XgtR9/4Hbnzp38kV0cDyWcreXRvLqN0JHt7qfSiXG7eOJQMRg7mNJlrygKicK+7Nh1TgI39Ql7+sc/JMqpkkI5lPc+ln8fyzslMXv65n5EzlGVKhlLnkYwLFaGdfup5KSl03FPBIVcemAAA9k8yLnTDA3XRVwzxwkxtY1eLkCh1QwG5xijV6gJqeOk8d3BMADBQPDZ4tSGW8JNdhvUFRvdWkC80oDvOutv/m/EROvab7svsB50V7X/6nu6abZAMAIp/hewqs0c6S1N7/Q3TLi+3hrWOcvnp3rc45w1YlYYu/Bi29+XXzye4w51fMVCxBos1Hqlwcx8smEdydvtbzPPvV7n0UUd8MKJjjb1C8oV+1tfo2+bkqIvvNqpnIiffluzknizzvoz2kQJwA4pTUlSq92NrNgWR3YuVNsgGhQWDKF9PejmQF0Y/JKtLyeJIUlQ/gh0kkawfHUncG0h/fEBQr3f1hvQnhyIR9ImMpXrZ+WLHWT9e1mm9uE0e64hLpQBcdMbd934hAMB+2HaNQK62s3f6FJxg+HtQMWCQbY5PNO3evfbGIIeNm6Dik17/6QEAW622tYBR6Ll+u39NMEjXfhxj1arAsNVy8jX1tmCXKUNXd0za+IFykJpfDTiqehluTwnSXWmjMF1Lg5zqq70hd/7pfyrP75/I2cNChv2JJFEi6+WZpFP4uXOpyShA0AyBXE03h6ReL0J1OyTUIXBnOj8KAFhQg8A2NMYiiO8OKQpYL2uZny7l7HhBJsDh4FmJRUuQonsQgIQQPF70feF3O9F7pDhAwJdVzlwgFW2yWmeyt78vD48eydWrV+Xhw4cyhZ+yRJI0doiexEgdjmL8xqqgEBKnmPjP/8SrtUU6SUlGhFsqGh+g6Y/GiHpHMkh7kgx6pBzjJwwupAkslrnkWU2npMixIyDaO5J+NJJeD5RjzaWm4QTHq8olL6CSj3zrUvJ8wVqF3ZefIKBYdCaPP9ZRNjV6zZ71g0yPcVHt1snNDIJVpBtUAwCoMwNkBeMDAgzMT4ejWyFaOyQzAteCAzefrajWqgPTIUAOBNCUBTcY8QzMx4ShqtEEsCt66VB6ewdkTuzHqaQulSCrC1lTSNJpA1SRDMuexBTsA8IL51fR3wFLQeQUjAJmQNk73D9V+hPJq4ilCqm0z5QHqPqj3q1GvrIStWyVAcAcGijuQ+QvzyXJcilPziRarqVeZyzPF6EkHwAARObLClIXpKpNrx3K5OqhVIO+rMpCJgd78uDhQ0kHA9mf7rn8dYyfIXUHIQKIgRuj7BWE8uI+830GdSHzh/dlCOO4LMgCoDYA0z7UqaeQYy2S91P5zoOZrCMwVbTOto9qOMDoxq2bssxWMl8vZVWspAAaDt4vnd5arl09kP29qWRZIXfu3KXQJaj0SGcBsoYxgj4HhR8MgEdHD6kJMJudca6AzQLtAdwbFitUCwBgAEETVNRg2SD3mTmWcDLRF4dX9lmpgNUFTmbs29Fo4kpJrqQo8d1K4gTR/ESydUna0GKBdhvKcJDSicjXSA3QsQZgAwsI0D6Vj4BGwFQm0wOWlsRmX5UqX0Z6dg1BQWdUtnLidLw088oAADNCrUznbgBg14bE3noM22HTZmxl/LZdZ5cDTPQeGhN5zpSdy4utAAAgAElEQVQL9AsWUGNDwXlpRDx1EQmBBZ1PlzNgt91f+32LJ9nPhjmhV2mcDPaNS6HYDAC4FfBcjm74HCr86V8bqP4hAMAVNozYO6q8RdV5h87hV5HVxkE2PJRt6Ddtk9Frns3wdgxNOvCOvq8AgB4X5tobA8RXiWFpXqRVqWsEAAHrOACAYZoSLCMAkGMOIVMPber2H9dW5vA7M4Ln8eX8XGPxGOYaqvGhwIGzK7zqurIGCHp4UKB5VgIAkstZf09e+ZW/Lb3rLymVEZVCoAUAFhTW5CIjAwwAwMNv/K7c/dM/kmujmADA0YOVpMlQph4AOFARQAeWIgKiBlQzSqj1glSAfimf+vJrsuqhVvBI1ouSAMDbxzP59F/9WQIABaqklH3Zr+CUVDJ68ZaswFwYDFxRRGX6cW02A4s4tKXquZHr53kwhrWga8NOsyi7M+y98+8MPqPi+0FLrEEZBk/+shH3ZGdQY1Qjga2J5P54PADAztMFABTZbp9LxxxHeaiq6K+7vVXaa+Ll1q+NrQNVbbNztBHcYc2ijhS/7Q6ytf1jbAJP1k3bbl8ptRsBgL8IAICBSDIm88UDAPVC+nAOLhBR3HW7BACO/0Ky43dlVcYyBACwd0MqMADKBgBQpkLg5ID55NaeSgpJIPALIiI6A3ZCnUuW1AzGKBgay+rhicS9VOLxgaz7A+lfvS7x9FBqOCagST/R6+nmzqbx8li34QGn92/8PB0A0LYXwmdr/Jvm3XMAQJCu2W6Xpt27mNtOAKALEFoq8YYU6sfqhx0HN88ZsLgCRijsUwqhM/gKVXstGY7fF8uFTKaInuv+xVlQGSis1pBS/revdZsACH+70Xfl3v/5n8m4+J6Uy0RGvYnEyKUvlhIPc6mrpZQOAKjqEQEAFR4spCdLOvuVYB9sAADsaJ7VSIFbIPpYJBGZT0SqvqyXucxOF5Kd1tKbTWXcP2DQDrZ5UZQM5AEQwT8yjlBBLUF0VoOWhP9cRAIl0Nd5Lnv7e3J8ciSHVw7l+PiIAAACrON0JNkql3JdSuz+q7NaZidnMjudSfTV119iFQC8YAQjwg2jCmJ9yNfHT3VAIjr+w1HCMmWITqpif1/yAgBAIctFLqslFPTx4MhNTkn9huPL7QFtgchxtpK8WEsNNKNGh3dQ/GCgqpBgQ+PneZxiIkYKDXSLYIZiUB4Q2DQ6wwGjCBRxJaPLM2QCo08VbRmVLVSVHcrruD4cwhmjxSEAYCFoc/zRYU3kAg4lTg3nHzmX8Xgs9QRpE4nsRbEktEVrOqlgANRw8uFkI4+7iKTvBn/RixQggDghhCjQf2VOY1bz/kQi0NmToSyyUvqgyLt0DGSsoIwe6KVVAfoCovqaM1/ybwyUWqLVSur5QqqTM+lnBVMCSG/E2IC6pC8hD0X/RHrDVG68+Jyc5SvpD1NJRqmcnp3RSIauBKjoaGMI1oEmirrQYBAgoo3zjpNYisVMkiqX2YN7MqhyifJMpqDp7wAAvn3/TNaYWA4lpBAyBprjBSfpgO0JoCOvFezoJT2mBEAIcJiCIpQz4n/79h0ZDSeM/KPdAQLMzuaMzMMZpHhgCsFLjP+EkXuOY7A2ypJzBxR/gEMAi+7evUsAAK9bt25xfoEZoGDCvgxHAxlNVL/g/r2Hcno6I10f4wsMGSh1AwDAT7BxZmdLOv6npyjzNVTqFBYhVqowgomJcEH5P2ZKSZIM6fzHCYQl0VYALrCQIloKtouOfzNmGk0DW7QbgxQLboi42pzZtLmFi799Hm5QBi5cdrN5PwAAsDng9COt45lnnmHkH2vK8fExdR+QkhHee4Ne6xrS1Lff/BSb7vl8G9h3zwMA/tobInqe0v6YLlBz/ccHAGyY8b4CAMA/AXPyddw8CQCg1Hw1eDcBAI1ivzHN1es2QATGMsEDluTBcuYAgCwnA4AAwAiq+AAAmBDTACsOZFDHysqsKkfBAAAzNZm/7pwf6wdrD44LD1Z0AQDbe5hBKL06k1m8TwAguvZiGwAokAbVBgAefeN3yQC4Nowln6/k5FFGAGA8wbxey62bB1LkKxkw1Y2FdRUA8Cw1Fgmm0VQklbz8pVdlFVWSDMeymhfSIwNg7hgACVMS+nUiBzKUDPfz3E1ZocTvEGsijJomQt9UlHAguwdtNueJeuillWPfMJF8hMoDAsYAMKdVo+IfKgCwEcFs+tiYOjo/LnGnXiSwAwKcAwDUfVIAwM2+bYGSwOBu5inNZw9oXnYNbh33VADAh+v8cx1zuiIfVQAAKX/+Pp8GAJC+rB6dKgAw2pd1nEp87Yb0AQAIIpt/CQBsG/8fFgCgy8U2gOXpAYBmOXpaEOdyK0fYjqENhRTnpwEA4ITvAgDCgI39bkwEid6U/Nv/o5zc/qYM6oGMoZGVrySGRoAspY5K+u4Ic+o80WAXgPuewC7E7qMMAGN/dwEAap0BYCzBNhyI9FNBBHe9XEt+JjK7U0pcDBmwQ4ouUndR5QtzH/4m7BQt7w1fACyGJsMORsa6LCUrchlPxjKbnxIIQKly6NWxqkKSSpmhklohURlJr0ZaQiHL2VJWy6VEP/bKC9w+TISAznU/kuEQZe9SVT0l9R+Ivor2obwfyr3145j1gzXvAJF0aMaVsloWsl5r+SLdk1QRH0gGGgrRFxjWeQZauDmtQWTA0+nVkDOBtnNokgMAlCpojdPkSTSRqSbHsxmuztj2DIOADqMWk6r/J1pSDQAAorBW6QBOHgAA1cN3kS5n9NHtN4E1Q660lUnrQmk3qC6n45GUCesqyKioJUY+OqLbUknugCOUI+wDACiprKCVAUCXH0T8iZKMOKYukPepVFm2B5zyAWpNDiQZTqRC+bgso0HM+pD5mur6oN4j/x7Rf/QHBjCz9pAKcnoq9dlCBqByok2qSgq36YMFgNEIbAcVC/Kolk+89orcOz2WKZgAkchytWT6xOHBIR0rOJbIaQGIYAAAqK24JzAALgIAmtxzR3ePh/IX0ADAJDSakLW3C8nlAC7YlrWUiK71RJJhQo0COALLhYIUUNmHQQuxPUT8IbwHUACLEwAaqPe/887bcuXqIe1clOs7PTuV+WLGcY3xDBTvhRde8A7+W2+9petsXfN9IHpvv/022wJMAeQkYZGBc//g/iO5f/8hAQAVkSzl4HBPynJNAA6pBUePTokinp0tZZCMZYbSgFHFiCfSETjCQOt3Ghopc/+nEoH6A8YJkP8+UmYI8TA6mrACIlJ0mjQVK+XUAAHnAYDG7lWXqLtRdh1lO8Yvvn4iXsIodse+HwAAwBzTZwBogzSNH/zgB0znAIBj5Su7kX9jR3QV/Lvb4cUMiDB68f4DAF3GweMyAHQ1N4fDObeOvm3ODh0TlsPp5CC7rg4ZABQ35fsOUPEl+vTcxgCwXHyu6QFzxI9DtwBoZF43SQMAkMKGKiOI/GfrFYEARPK4qXLetHUIlAHgnhIAKdMJ9Jl1idfUFYrymGHuo3RNNQIP0HjWRFONQHcDBQDmyYG8+tf+E5GrL1AYF8yvIh6SYTWMSmqvIOc+ZABcHcZSzFdydlJI0kfpWDiCmTxz65BVAJAupSkU6iaa2jXWBgAA6IMiLuXlL70mS0QRhxMyAAAAKAPgr8gp0mMiAACx7NWpgGU8eeEZWfY0NxHGDTVmNKk/aKBwFjjzzJqzM0EAYjeOqIEuthe7Xnc2RMMAaObMhw0AbDZ/A1DJW9qXWeeMgtNx/oksheJ9tk64cXqxjIvfhzbf7xO+S+NYSz82r/APrXC0mQHwlwAAGQBH32IKgGcA7N+ks2EMAK45T8sAkL4sHQMgAQPgLwGASw/4DwIAaF8jmD/vEQCwlUHt1tXtDJ1LN9PWA/9/9t60x5bsug5cMd8x5+GNVe8Vi+IgS4IItj60QYuiIJOSBcvf+pPczbbhb/od+gf6qLaMbkAwKAMGGoaM7ga6W5JNSrLNlkmKg4ossl5VvSHHO8YcjbX3ORFxb968mfmyilWy3iWS+ermHSJOnDhn77XXXuuquFCU9Gkna6246xaAUhgApLavYwCIMPwaYLWxkW/W37qAjPeAk3+P59/839EPHHR9Op6dIgyAIp1q7ulQjJ3xMsE4ZSm4opOWybCpVDnXOEP/bzMApBCgAAATe5cAgGHFi2pf7CN+XmFynAibvt8doNPpS07HjkbR4JP+cdXcsUUJpf+zzdlB7pRS3GRRnuPV63cxnU4kV81TdaYLqMfH1l8W6aexgAEEjgNas//SZz6h08B4tEvPO6mHnRC9Xlcq/qIOTzSkzJAXpBsX8HxHxNaYGPlhiCjsIIpI+yfdshR1dNKqKRaouSOTYrXu47bF72DialX2bRXHBpFKaTYBYEvlWeMvfZ5jIxXIWhSovcmagLLWDrAJ/0W6kKXe2BjG0orFZsHzhZZR0Z5OhOJU4I/9wkwSWVWtAYAmLjbVIV4oX6rJrPxTdKHXHUj1n8ll6LOCn8NLErjTGM4sAZJE7QdRimAdaaqkpYScQKziUDQj9JFEHpIgwJhUeAakfC0nhqnnlo4P+B0g6MKL+uB/s4LDajFZAEUaI59N0XfJ1QBysj1IN6kKRAQSkhjldIaoKBGQVm7GXb0bKlQiL+shY4UtihBXJT71838PT8+OsbG3IwKG7I2niOT29jbSOJVAgZoN1Byg0GEifbhh3QKQTkYXWgC6TGgNA2AVAPCDZyOkblgDACoKZcJy03fKpJ+wSkYHCqeEH/kCAHS6HeRZIm0KTPq2NneE/s9gmdeHugWk7W9tbUuSSDbK6dmJCPSNxyNxPUjSWBYvAgA8Pib22sPflWTfJoqsLhMg4PfwHmN1mQwAP1R6/9P3n+Pk5Azb27vCHiADoNcnMqjaGxSIPD+bKMsmzhGFfYzPR0CZIQxIFVIWAL9De299bG7tCAOAiw8XKQUA1HpR70kCAKobofdU04PbgAC2wmqo/+xxaomu1XH/UiXsbwsAQDCSSOsbb7yBr371q1L9Z9L/l3/5l/jDP/xD+ZttPeH4tgVFZd1o9dWt2gXbqPNCmLymctjSMm+AFUOptmu1ACk1/fzq5GI1EGEZS+2EfjlDa8BTTbxbru2Sp9j5oOvqcgtA05vfFECXAQD7jfV5G+s9CyCo2GFj2NQICS4em9UjWKi+s7+QQGlKlg8ZAAoASAuA0OSlm7YFQGgSWmsuiMaBtfOzVFwdB2E4mB70trZBXVMx723I9xcBALYAtAGAsspEA4YAAPfMiJS/VgtAzQBgC8A0xoyKwg6ZPrx3U9y9s40ip3uPurtIyxm1Q4wdGwWFuJ8LGy+s8Ojn30TsFAIAKAMgEAbA439gWgD8CFXuYlCEIFdo8PghCt+FG6ioq1C8ZfiWk16zDrfA/OVZKlfVaIzUIECtAWCBAVvhbleqzFwz2dHVs39dIPthVMBeBgBoJ/9yJy3+1ABA8zfhFsrLLsY0csYqWnHh5C9NCG4a78t2ob3o+lhOXgwbb/lv9fd8GGN//ZP4WDAATr+HxLQAdDcPELYAABH9Fd2ml28BIPhJcbP50VnNAEgp1k0GwHAbVcU23VcMgMtmzYcNACyLGLfvoZrNeuHgmvumzuHtHXiDnkqJIJY/4Pq3z7VeKW1hZg1aHRN+uACAFtMUPK2LNlaPAMdA/E0cfeOPELgjdP0pquwIUVChFPt33n9M8CnGqfeIxgtiuCdRiYgAyrq3DACYfFNYRtwj+X61JZQqpGzAXSDuIXs+xXg0ReCTMc98qBLtgNDvaBFdZN4YsBNQUMFdnzE8gfzIQV7R4pcCf4xlQyna8zVSPGa+TQwhLzGbzEQQME9ZNAgQURT8v/v0pyprN0ZEwAo3qc0dE4+uJCBi6ysMCCYLCgAEgSe+6pzEPAAmLgyymNDwpBnAMKBOkxyzWYwkydRRwCQgtMmjYF2T/Dd+h9LvxmqzEYFqRAD1QqqVIBNKTcA1+LQbUbOZtkXG2r2qNpBmn6W+hsGSvl+EpaQiqomUfKz1Tqe9nwAXibQGkMKiAECzCfJfwgCQij/HgU94Ut0d9Ifa5+35IjATFDO4swmc8ymc6Rw+x4MCSi0AgAwA9v8zLKVAVB75SDo+5lGAtNtHagwguNjzwd5vTszS6yAuXBQUyXMNUsV5xKo4g0qKPdJqjlT2NEZZpAiYpKOATxcA9s1q54qZ/oq3ieGGsXoiqMAyMjUBCAC8GJMBsK3UlDQV8GRna0fZBwyk2dciaIgrzIqILIWcAhyuMACoATA7OUKXle3raAA8HyOzAIBZ0HgZ29ZTViyHNwpPhDoWvWFf0LJ4Tg0K4PjoRK4Vrw0V9x8/egPvvPNEaP2s0Nv7gjcXK4dE2SYEBdhOYRS3OfZM1KnOz/nB3n5W+5lQ8jNINX/77bdlrvBeIZug0wvks0+Oz3B6ei7ifnw97y0yAHq9UNoMpB8oLfHs6bGwTtgCkMxjlHmCTkSVb9UBIPDAHiK2LRzeuYuMSCPnjShGUviP96bOd7XTbPlDSDCpbS/2nqpFvKwSqbGL1KRYnTsuS3JltRAbrSYwvPjv64fvHwYDgAsmr9Nv/uZv4vOf/7y0afDaMfH/2te+hm9+85tyfdrgk91IZE7wZlvzWBZBtOvO6rfYyp79rZV0WVtWAADtBPkmAUwzji8HANTChS0AwH6/2vI1LQDrAQBOM51ri8m/gk7qINgk6IqA16v9wryyYns1U8DKC1LwVACAVBWG47nS4yjcKQJZzefXAIcR/atdBphCG7FBe5zSHmbuoSb5bwACYSGYdgSbzDXAjr2+tOrJMAu3agYAnXIsAMDLzvWQAABFfMgAWAAAJjHmM46Tj07HMAAMAECynQQ9ZI6x7Yf7sRFL5HpIUd8yBB79wptICABEDQDw3vkEn/gHX8CIbjZcn1MHg5LyrB56n3gNFUFDo95MEEVBsBX3sbHclb25ZgAsJauiG2Cf0z3OAvKG66FT60I1zLznggr3teLS1osuSZ5v+jEXXt+KRfQE1nziquTfvseMbYtNYwZEmTBi47v00auSgCUg4IMAAfSSXOLgYBKLZq1ZNc6vAACcfBeJYQC0AYCyZFygINttAAAWB7inx0dnrPmhzQDwCQDcugVA06KXf9xiDtTJ622+f/2RfxQAQH1vtgRRF4/ydgBAfU61uN6HOH4GAGgn/wvxouijvbwGwE1aANpjKCB/dQ6kP8L4r/4Y8ewH6PrH8HGEyEuFpq89+6Tl0z5XstQaAJCkms545G/L8KkAvG0BsKxCySFdX3TSSItmvMjUWtp7RBhwINa7iDPR0ZtPE8SzDD5C9DpDsemkc3lJVgDFuyt1hNPCN/+cCaOPhWl+p4gpmqIMx5zsRcY68+kcGduROdYSmJtW8f/+535BbABZkWfiHloletr2sa9cqN4lgoD9/6FUDKV32AAA82Qq9HFNrvV5BtUMoAkKkEJvGQHzWSptArQyIxgQz5KFZMRW9msWAIMzU21s9x3bzVRIAgaBae95i/vfkkCg1ewxLxJrFBGg0H57PigaxetJMT21OPJlINUejhoGTGypX9BMqVrN2BBKteKighWsuIZRV/QD2GPOJI8JqlOm8As2gpzDOZvAnyfoMHkT/qoJznkxC/pG6pTKqNwfeph1PCRhgHBnj2QUobKqbaIr7JKCwnheB+OkEhAgdwJRhud5ciLQJ7LvueimCeKzE8ynY6n+003ALVJEqESJ380zof/Tr1tAK4nFKEIjRhkSwKdlKSDE48/8DE7jKaLhAJVLdcpEQBUCAEyqGIAS+CADwCEtNydrQVsA+mGAYj4V0SuKABIA4HdH/K5LNAByL8JbLyZISa0RGryCjRYAkIC3/lGnA3qBdnsdDDYG0gJwenpSAxWk4QwGTPY93Dm8K5oA0v5RlkL552t3drdxfn4m7x1PJkrjty0fBmX81Kc+hXfffVfuKTIHmJTzMx49eoQf//jHcp14zz14eB+9AauRGaaTuWgAECjj33d3t7F/sCuWJfN4KvONbhHf/94PEUV96UfiYkIhIgIA1Fjg53R7PZnH7Cd6/fVHmEzZpqLJv4hVGuVXrfAr/X8x4LaiUgpqiT1hjaAaurTYX2uSpwKapjK8IvBcDjQvVqKvHzp8GAAAwRyO95e//GV84QtfqOn/PC960f7+7/++sYe01ofWplRBAbYGrXssAwDrAgq7rrUZADWCXduLNRooTDIFIF2TXKyu/Nfp+qJ42QoRQAt88h028W9E+BqV/mYMTLXetABcBQBIj1wLuK1pbkY8z9oLNlV9BQcWmAim2Cl7hZVfEeE9rbhrC0CilptJoi0ASSrP08qr3QIgzsKiH6BgA6+vCAraTd6Eu6oB0GoBMAPQ6DJoO5Z9X31Na8qMBhOkEk6DLXz6H/1zVNv3xSqXR1QYa9PoMgCg4yOdxohnSjOMIh5PhjsGAKA9qHoF04VEkwnuObmoCOs+XUUOHv0cGQAUAewjnhH0DfA+NQCkBSBAFfUkCNlEFxQcCl6/q9ZjBvSkbs3i/GtV582Y2Di9abRoBZzGlnehDcCoQHCNagPrqxKN68OH119nrv/KNvC/KslvYo/2/bE6X1oGDNoAgP7bsiLtZ9lAzq6/9fOXVAFXJf23BgKWAYCajaDX+BUAcPlskhaADxsAiEJJPOIXpwIAtDUAAgIAtxIBlCt8/dvlwittIvuSn/HfAABgbckXCoh2j/gAAAD7uSuLMD8NAKANApvzkn2zTuwYQ7w8AHCVCOCq87fPeQVj43PgJ1/H8yf/D0LvCXrBEZCdIXTZq8+kvScFN7YQq/eGOggwEWeBtyALUK0FGgCg1RaoAAD3ZiOGSnk5q1NGTYGcQIDeo4hzTEfc09mv7yOwzgG5g5JSYgUtc9kKwCSfhd4CeZWoU4DELcz/2qZ4bCWgSDjZ+IkkR0HA4iGFwNVJz/n1L/xKxeSMCQk90UVhvaD1niO9/lQ5p3Af+5C73RBhwC9h0kwGAAXgVB+Ar1NxPzICIAmSsgFCtTORGjITa61kjkZTnJ+N64FpJxltAIAHLHR/qfhrgi75sRlUthpoxVI32zZdVxlwiqDrDWBdAsxKZLik6wAAVrB5Dr5U8tnawH4NJrZa2bQBvgIAprJqEn8RXgL73rvSV97p9oXmwUWTispOkaDrzlGOTgGKtMxidIsSoVGoF4kJghFsP6AWVFkh8VzEBgCIAw+Dg0NJwDkNCVJwMuakfnodVH4P88LDKC6RVwHCbl++ez6by5FthgGGVYHx8/cxPT/lNJfqv0tavFNhoxuhYk+OTTLMTSs2NJyA4lPZQZxliKsCDz/xBkYUAex2RAhwHscydrSr4/ziObMNggwCn+J8RYl4FkugPOxEQBrXAABFAC0AQBsswmbtKiy/3wIAmaOK1OLDUIMAmvzL95Q5MooeEq8LqIofodvvSkWQViOs0ovTA1QL4M03P4kkTjEajWphSFL+KQDIyj+tADkfw4jfq9Z7RN6YpLM1hJXk73znO8ZijqDCQICAz372swIAEBijQ8Cbn3wD+4c7AhZQA6Ao1J6Pr9/a2hAHDloNTWdjOcbdnQN88798C4PBljhvcE4OBz0RJGQVm3OTYAPFFckAePz4MeYxNTyIFrZ9TFXwUsU+qethK2/aK2wt3aUCSbXvFoVK7iEDAPD9ViW/XtSvCAeWA86LFLg1AdOKwPa2LgAEK3ltyAD43Oc+VwMeFGrkmP7e7/1ercjKI1PBUF1//i4CADbxlvVUWFLGpq/e6BsAgIk051cdJpocp2kB0Baueo02oly2h18SS1nbjPBNy9XFVvybpEcBCv2fApbKHlC7UwIAvW6nsQEUAIBg1yKAIneASfiFAZAby53apk5lXWXtr+PWJg21qv8aJCzaAMr51CCLttXR02UWbeNTv/HPge37sn+SAdAGACiGal0AFlsA5ohnCjJ3pG8rxd27u6IBwO8ScI4VAwEAqA0CWQfJAOB+XgbAo5//GcTsZBQNAG0BoAaAAgAhQMDajTCE+qQ79w6QsCRBsJljxXXZgh+mFc8m+pqwGkBAfi1W+4QpR4ZLba9pNQDa1PE2i30xUbBMnFtkILd+a1MEWIYiDMtj4ZCXK/3LX38ZCKCvU1akBQY00JMxWEi0L+qxtL9lef29DQBQMx3rc7Rej81JLwIAqxK9l0z+bn3lPiYigCffRXz2DEkZwDIAWBm0GgC3ZgAwriodJC9O4VS+AACxFyLYOxAXALhUN3/ZFoDbXgRZQV4eRHgFACj037qFlgH/jxoAsDOkvc5IDGGYX1IRv4UGwFUAQNsFoH0sPB6/SIGODxx/G8+/+28Q4IcYRs+QTp+iRyv7hHy0gRbbqMXDHwEBuBizwEsAoC5Hm0KCAgENA8Csz1JAYeBsGOPCBGC8T30udQAQZJ0fmDpIJpm05JUpxXo8UV13K/bys2DKuIT7O20CjeCwbC2uUP15fFKYosxAHEvCb7X0JI9m4cE4zDlf+cKXKlL/OSDzWYzxaKT9zELrZ/VPSd9EPljhJygQddjLzgq/h2kyFgBAWwR4YQsURSq0ZfYkULyM1mpR1BPFdw5mSQZAzF7mDPMZwQcFIPhgxZEHRxtCWiDoMTR9pjwBJh18DZNL9i0LbdB4R/I89KLrRlkn6NYn2oAH8jx7LWmDJxuooaLavjmzVyuFX40e+GBFuH2saiOWqxieH2oFvtB+alb+WXXvkfbfGwgQotVYAxTkMbrOHJP3nmCQluimOaKM3s88Lqo/OqJQH1BtuSDt3kMRhTgrc5wRdBl0MDjYkzmjgbKiURStKNwIuRMhQQeT1EFa+VLlIZtBbQ1LdN0KUTJFSgbA+AweWwBoz5in6HpAL/TgcJK1/Ifr4M4Ec8KgoOCE62DzYA+cr1UYIOr1EGcUHSQtvSfXihV/6UGlvzTFIPNcFKxp8UcXANoA8qacnx6j77HtoRB9Auqby6wAACAASURBVN9xkMZKpef1JQNDgIfSw/ffP0MV9mT8mfgSfaIrAb+HDASqVVNUkUEvAYAgCrC7tyPziiJ+vPac7wR6bICqNyYBsECSPAIBfD37/amNQd0KggBJynlOC45NSfz5YBX+F3/xF6V6zDlGazm+n8k4BebYAsDAnM9tbg6R5BQb0fuB7QcUliQw8frrD809NBctAB4HXQBOjkdiA1iVniwoB/u7cq+SAcCklWPMOciWg929ffkuzmFed85jjh2Pm58X0AWhoy4EJl9SxoqInulvvs8mvpr8KgCgt4kuJFcFmPwufi+/i/eOahyQXaSiKk0SdzEYXFUxX0Czm3j45orWVDMPfAE5eHy/8zu/I20adGp488038bu/+7tyHdt9/xZgtOvMsg3g+gr/xYCJr+fn8xg4ryxNneugMpAMnV7ARq048keTO6671oJGP/uyAGB1qKYso/o9tnrebtlo5TX26giUKhNGKfpWlMa2WzV/b6zgiIIT6ZexNMyu9txpaMyLVXNJ6mt1/qbybw/RtuZYLQbp16fIqNFD4fqptoA6fpIsmePWdgVlCVjgQMewSVUFgDUYvwUimiS+0TxosxI0zdXz4HUSwNocl+xJNmJzCjhVhglFAH/9n8HZeQCrAUCLUzJ5yIQiAEAhH9sC8OQv/i/sRB6y2Rx5FmA+T7CzPUSFBLu7A7EpUhogARg6fdDeN8CcjhZCBnKQZDGizS5e/7mfQRGINQqcKsDZ0xGKzgC7v/BzKDa34HSHEnx0C/YYFggeHCLj9eNaTH0FA3TY27hd5a+njlwsk9yb9cIKjC42D6xLED+6RPHmac4liXwreW8+cxWHof3camDBxv3Nvbv4OhtwX5XgL2OqV71+Ya3XFWeJf9ReJRRMax6Lf7v5uH6w77iOBgDLFQ6LUH5XbAAZ0zr5HFE1EzVwa0/2MkdmbQCz8+eY5x6i4R4i2gCy8ocIbhAZ9qMdZb3GysAUiVQadl+wAcyQIwkqdIY9KYAQAEhbAABFAAkA3N4F4GXOuv2ejz8AcGlsYoFNoYK//DhcrGm0PmzJBnAVmHYVALD2yFoAys3ihtYd3TqBm6wd9hMkt7LuayaWEGp7niHNUmG0MocQG1uJT4yejYidszaaSe6n7GcdOxsf2bhqsYDVsFVFPyVJgX6M0//yv6KI/wpu9jfoOCP40oPfA1J1zaoc9gS0AQDufGyvthooptBsq//SDmAeC8xK1dnS+9jYr8sqSmc2MhJ9uCXzZLYfBJifzZHOCiTTHAW379IXBoDaCxrR97JC4AbS119Rf49Cf1mB0Askr5FiiaSdxjKRuZDR/XJ+45d/rdJqToUszUSNkDRJQRfkZFQ0SJTChZxISiXZABGijg+HDeoufQmJ5DCZJsWQCbrq+3DwpYLuhyKqQB9z2pIRDGBwEs8zTKczSZSsAJdU1pjoS/XIijc0QoUaVJGBEKCgOIKlYNjAVKo4TMDtJVjckG0QLxRPGUUboJjNygS3GvCpSrWE2ZJ8cozUGowJKY9TRP4qTkLtt5JOAvZbByGGG9ugGnsYdqQ3W8EJrdR7ZYpeOcfUAAC9NEfIvnvXQbYAAAQ1AJCFIc5RCABQDCL0D3fEq7IRI+OkJGWFyvwdxFWEcUqiaQBfQBj1mmTljgBAmE6Rnh8jm4zg5SmiMpPfHa9Cl96TdH6wPtktsqyE0gK+GJtLCkJubcIf9pBUJbrDYV19JgAgwIMAAJUISHEDY+Wck5bV/TYAQA0AAgABmR8xLa1YwSObgP3rtMjLBACYFy5+8PQchd9R5kPBFJ8TXftdM1anaC/IKiUVM2WxgCTeFLhMM/bPODrnhepPR4VS5qFNfjk1mBwy4VdHDKJqc/1v8SylR6fa9fDBBJfJPm3keKx8L5+jLgDBsOfPn8tixb9HEa+JakpwHtNRg8KZnJ+vvfaAGovI81gQRX4GRQCnE96brD4SbHIwHPSFacO5KUBGVgjAwzEgk4AtDTbJ1Lmr7T48b1vF5rURsIOWX6IRYNgCxuPYLqzKeFGXEK3cq8bHQlC4QnSK58trxuSWTIaPEwBAoJH3pBVw5DXiuHC8nz17Jud3GQDAMW/bAN40+Zfw+QoAwL7G2L7WG5yAMexvJ439ChDl8iBgtQbAAsByCQCgB9Kyu6sTO1mEDUCgAIVW1JXqJ5txCwCQtdwyA9pMLfWpMJQ2CwrYNgR93m72Nq9S+z/XeF9r0k/VfwIAmoDr+k5AQREviqzqPLbJQJ38G3o/39ukLYtAgXxWPbiGgVa3IZhjt60MtdOA1XPg30kPLFcCAGQ3cV9hS5QFAO4ZDQALAKTTOZLEFQBgd4cAQCoAACpq7Sjwx8CJe1MQREgpCsQ1nWtYMkd3e4i7n3qElBRCP0Tk9xGfp6i6Aww+/SnMO124vQ0BAHpFsAIAoGWsBVS0Q7KJeXRPtReq1hUxe7LugW34b9Us/WkkjKsS8MvvmIt/WY4xWlFfazTalfvmM1YBBcvfcPnxaXzSBL1XrcMXj/3iFVgO4q9e0ywFdvnT9bj0/e0M6RbZ0k0uyzVe+7EAAIwLABkABADC4b7Q8inO57JVlLHIDUUAFwAASprTWqzVAmAZAK8AgGtMEvOSC/fBKwCgdX83e/H1R1RfuQ4AoMh2r99fCwBYDYDLAIxaQ2nFgXmiDs5Y9xSY/AV+/O1/i83wXXjZC1BTNyAzhm0AEokwT1QAQMBssgKorWVc0Zo2QrOmGhZAHSPUIECz/okzmVtIcZItBfpDEMDTRL9i4dcXDR4m/2XmosxZDM2RzFNkcYYOhQLTgnRscetxS1fs/piq0wI4o+4ej1eYCnRsYTFUC3kiC/aPvvgPqzrAlYiK6EsuATCDJwIBrESzVY8JPtsBOAgEATy2BfQj+L4jAoH8O3sYVTPAk+oaEw5L1+emH/gdUcGn+Bsr4iy8knZNui2rqJZiaytsWoHXaoal9FsAgDYJtJlrNkHbIqCIEL+XiK0NM+R17YqXqYa0GQAyTxikGrGEmhkgcVujAcCXKVChFBZJhim0RKSKGI14r3ewtbMLj+AH3RGKUn7kXDwXYZFjkE0xf6IMgF6WI2Cl1HOQloYBwCSZLRTs62fyHoY4qwgAFMiGEXr3tpETALBKm6JPSQYAAYAuZkWAaeYhcyI4fleOkSqQBABCp0CUT5GNTlBMxwjZcy8AQIKOW6DDYJEpde1NbIASyRtM3wk1AFhl63VQRQH2Ht7HyXiMzb1dTGes2geiRM/zZ4WeV8gLaYdBrQL2wFIYIxcAgCKAZABMjp4LAECCPehlSQE8AwDoNc3gByGmGfDW8zFSh300CqpQYFBEBhn0BwSoXGRFphaUtDrMaZkRYmNjqIwCVt8T2lKmyNJcPlsAElpvmOvLSuFg0BcAgPOf/725uaEgQ5aLFgDFAvngfcPE2yZ2Oj94PyizhUk6afoEvJiPDLe6khRzk6Y1JA+doMGdOwfCtInjiTBwpHIfEyhgxdiVFgA+x+MaDgemBYHsmEKYPPwbgbd79+6pIqjoEUzEuUD794meKnhmAQBeK7oySMsOe5xpPGnQWVuJ1mVEK7tNi836ZZ/jvMwAsP6mHzUDgAkqrwkT/+PjYxkrXsunT5+KowPHzSLIdgz42z5nAYDlDeiywPxCmHwNBoBsIm1PddtLJwynRkCvCbivuw1fBABqgT8b+FwBAFBIr30NrQuArqPKDhDgqAUA2PVEqoNGeNUm3nYjVXxJQYCmj95U51t9bpYGrlV2ndf8LYoXBHgFyNZ/120Dsl4bAEX655Q9ZY9Tf5sxt+OwxBKwG7sFIvR6K+W/3fvfdiSwe0sDkNBxAjUAwBaAyrgAZG6LAZAbBoBnRADJAOj6SCczJCn1RFLs7Q1RVSl2dtoAANc8sm8oVhvIIHhka5UZknSO4cEu9t98HYm8LEK/uwH+h9vfhPvG66DpqNfdgJM76BVkjhkGAEEJYRRxp1G5mibJW/Q80Dmpa7OyAKzIn6mAmErIpTN2TXnt9qnkdRLwdffS8hFcUs23CJVOgBUfuA6EWA9Q2Pv15aj9qyGYZbruuhFoCK4XVjZ5YhEAuP0Vu+7Kdp3XfSwAgJPvIh29qFsA/MGeCPNRBJBgvMS+HxAAQB9y3s+JF6oLwGDrliKAl83n64y+XTNMb/R139J+XauC/TJvv8l7XgEAq0erPS4vwwDQLjEF5pVRqtVqMgCuAwAwPLXV7Ha7g43VVq1l9jlXBK+7QHYM9J/h+V/8a2D+PfScE/jZFCH3ORU9U0c6A1lr8dNoQpkqfjM67TXVMCwvuU1KFnFdbcnTYipjhzYQ4MNDKMwACCuAmgEuyrQU0D+b5+j6PRRxgXgSI6V2QE6lj1D2bL5OwARGOEZUX6J3nhTZAAoA/FoNAGj1xJWkmiwAisWxR5oxnlT0xYqG1WNS3lUbIOwE8kNqdBCy4sAESZNGsRuqKzU6RFzU2J8cBuxvDoQaL3aBs5lQmPmbAbkG3uxBjkSwQKrwRhHbAgKSoDGhJiFCKjnNSNsJwAqf3YgatootOTHLayS3rOiQhHKmmVyrKNpcbgGAtvCZ2BuKcjFFAvkyoi1Menta+e/QRUGFAC1rloEY2QmdqkA/MQBAVqAjDIBM7AHTIoHrq10iqRxEdEom72GE0yITBkA+jDAQAIDBrCZzgkq1AIBpHiAuQ6ScFNQFqCgCqFXNyCkQFhPk4xOUkzGiIkOvpBDUHJFbokMxAtLcWjLDNvF3xZWAyaOLWRKL8N+syvHmz34WP3n2FLuHdzCZzRQAiDoyBgQAyADwaT/BNgAmkQRW8mwBABi/eFYDAH5ZohMEAgCIwiUtC4mKux7O5zmenKeIeTOStu75Yj84T1NJ/jvdrggOzpO5HCfnJ+cDAa3BsC8sAgEN6FiQKLODCT2TaBuo2t4ZgllsSeHcZtK9u7sj4ALBq3ffe08o93yIvWVRiI+8fp56cdpEUoQ2w1DGn/dMdxBIciwofUpwjRW9OYbDvrTUFJwHpkWP4pnSj1R5AgDw88lkIACgVXZeV4h9IdtqeL/s7OyKsj3vxdl8KuwFjgV/5J7i3DLuCQSHyAJgtZA//LdtgWkW1BIF7//ancNUVS9y2eo1cVULAM9ZWzoaFf1V1aarnmvH1ldXq5Y2MdMCwPHmNaFwKdcfHi9ZClyPrO6EfefyxtJmALRfY/991aZ4FQPAtr0wqVTQpamsrRIBvNkYLAIAekc3D/msls2hrTjWr2Hbk8wjvYZ6rk1Psq6suta2r5NlAMh+YC1c60RfVzEb9Cow0LAB+B5DPjH7iTIgbAJue1kszZ8q2Jp6KpCga7tZL6UFQPVT5LpyJbftAprPy7pqv6/eKdpWiK3vrp0IaoCCQDIpeEa3xiRE+l3KrnPdAmN/E5/8yv8sGgB0YhENACL7bAFgdp0lCBwf94MUx3/2NZABsNvxkUxnyDIfcUIAYMMAAH1UZOLRqcdT14/ZnGuIAgCs/idZIq1v+6/dxy4BAF4DL8SguwkkDpzhFvD6Q4zIGJAWAAd9AQByaQGg97Aj4Ci1FhhLGHp/q1nCpq115b92Fmm/1tIgVweXVz67SrTyyje1X3A1B+Hqj7uMAWBikZXJ/01YB+tfexnQeNW6U69Vit60xBZNFNUS7Fo7Bld4lTfr0WVsjpuMxdVX4yav+FgAAEffQTI+QoZINAC84T57KJHneu8KwHkbAECcoTxkx+cgAOB2N5DSDnhn74MDAF4W15G583cbALgICLYGc+neWryX9HUL2GuLEXSt+6AFoCzHDddeP27ZAqB5nbXqawCAPEulBeAqBoAFANprWDtGamsAtNdKbWFkjTwEAuaI7wEv/j+8+51/j83wHMXkPQwjJieZAPpsu5HoYQl0Ym7UrGDLa1krz1xxQcSdjACAKUBInGSuuQUCxDbQ/IgAoMNWPU/Efdn77ZKhkDuYj2JMTqcoZhXCKhIgoEiUFSBSSlIjViF0OWa6fxH4//UvfqmSRcb8z+wGmrAUpdgmEY2hXzqTQfEXJnrAymZFSjdphfRNt6J/qkTI3gxlD2iAqIHzIhuMwcHmJpXOldrNhIY+7OPxRG3jpK8+EFqz0G1NMt4W4mKFh+qH0gNiGPwqGGgCTyveJDfH4uYvlcyaW9scnAUATKit4SPp5ZLcaUVXH/oK8UJm4s24Ep70/Xd7QwQRlZO5emsvtVgGUj3ZjEeIHN1sKi0AfQIAWQ5fev6VAeBQhJFVFvZnUviBC7mvGgDnTomyF2Dn3i4ql2rPCgDwp6CUn9sVBsA0p0VfhMLpoqLHZEEKvTIAfG471RT5+BjVeIIuAYAig98CAET8QnroFQmTYI/tDqYyQwHFaUoAoI9REuNnP/85vPXkHezeOZTAVASqOr0aAOCNxNYIugAQAGAClZPqE/jiAkAGwPmz99FzK3Q5d6jebQAA2+cjAIzj4mSS4Ch2RAuAlXyCAqz+J9SIYEsCq/Z5Jr3+3EXZtqJzoxD1fr6evbEEbfiZHBcZGwM2cU4y8dc2FNu7XOHgYF+S7kzEMl28bYT9OOdsssvqMfv8Jbk3oAUTct4nvKZkCbAVIa+UIUOrridP3pNWEQIcZNCk7NONOJ9UDTtNaJtJEC0SG0DbKqMAgNF2AGnPmYAIDND5PrIVaHmYJHOxPbTJAYVYyFSx80YAAM8XoUq27PDfbImwNC1tweBiokqovLfbIoB1UNm60Sy9nkAIE+xlDYAPGwBYmxCLHZreY2QgEcSxAA5bNk5OTgQYWAdCtC24bpZ8N2vROg0AC3q1bQBtC5P2mNtWLbMirQFiLu5BV2sAtAGARv3fVPaWAlNZEetKvFEkMWvuAlAjrWGGrVXvmZrkN1X0pu+1zQJQwKXRLVANBA2F9DtkEa4r/FHIDdMyCcQ2wQyDFQlsAABqaihTwLAFTItD/fnmWBdZEm3QQz9a2QNGJ8MIqHJcpJ2gTv75SrZIlAIAvPmVr6Lauo+KNoBcw32uE5W2AJAB4PiwLQDvGg0AtgBM5xWSNMPBwRaqikwWivVx79S2FjJ64iSTNZd7EVvehBHlO7j3icfYfPQQKdX+HR8RhY+mJbzhJvDoIUZFAa/TXwIADkAel+tbAED3A55XDfXUoE6jd9OsMU1PuIycjanqxeMGCeHHAgC4LNReFvxrn9dl/171Weuzq9sBABoELjJ4bjD+8lYbN606Tgv2tJL/hYzlKlHEa6UxL/2ijxsA0Ns6hDvYqwEA1YyyziYNWHUjDQBhPvoCAFDM0+ltInMDAQDI9LmdDaCZO68AgJeeg3/XAQDLCpOZZFil2lqqDID+YLC2BcD2tV8GYDQMwRbwXItas3/fR0AL3fE7QDjC9Nv/J2ZH30JUPUfXn8KtKKjL9nfN8UzCqGumYUZfXDFtxGABgMv3CEvH11c0n2RbrEU7iQz/nAVoZR6IPhct5pnBzQqEbhdlUmFyMkM2KuDlAfwiAAXZipS5uuYPdAESPTRB7VV/wPnKF79oOrmNqnOr/136Jklrns8wnY7FK56VRCYnUlnxgDiN5bAZlDJYpao2kyvbI6yBHu3fVI2ZQQ+rD1Yd2vMjEYmTKqVUP2MBAChqZiuxBACYeCsd2VZTNcAqRExMv1uF/UyfacsxYGXga1ZW9mGojZv1P29Vq4R2q4J9VFVkEiMVf0MBFvVKqZJqdV+Y526ATncgzAYviITyLyrHkmyFMujitIASVLofljGm772DXlYiYsWFwZ7vILEAALUGuBGkOllzP8RpnuGcx90LsHtvTwAADdS1VmYBgNzpYpL5yN2eAAB8Phf1SK1S+xVdCGLkoyNgPEaHiBu/P48NA4DfyWSbya8FAKhGSf0CneRkpyQUDqQtXpoIAPCDn/wYOwf76rBdOSJuRzSbLgaifUBhRwodEoRg0p7E6DKgjGfSfnD29L0aAMhnM3TDUF5je9Z1V3RxPI7xfFYhobBky6SD+gIuLRKpgOu5ODs7lap1GGoyb2n87IklS4MgAMeO803nXOPuIIG7RyZGrqCBU+Hu3TvyOaPJGJubWzg+UStBS3Pn2O7v70sCKdfaJB1akVMLwLt37wogMUvGIjBIoczvfe8H2NzcNt/PPl0KC+YYbvRV3T8pRAMgyzjvmKSTWs+gf9MIYiqaSoaHBdH43QQIBsOeJCZxTIbNXO4dAddEuyJA4IfCthHFcEeIvQsAnIIhCtSJcGalbQ1WGFCTPwOZtZJQmWdrWgA+agCAGw3ZGrwmrP6zFYD3OcEbggAEUmzVXzcpCyyaDaWmsC9GQZcF5qu2gnUAQC2iZQQYJcEUBxSlqS/bAC5vhOtBiatbAJYBAE1g9SEpvoirWneVhoIvx2myfkXbG/V8u3EKOCStJi2XliUQQIX6DBhgVPXbTK52Qs3EvKbum/fIMQhLq63Kr5utAgvGLtC+1/y27hL1d8sdsciQsJt2rVVgxsSCGPrbrMqmpUAACjOPCMTRvm9UAwD3UJEB0AIAlkUAT//sj5QB0PWRTGYCAFBbpQEAaDmqTCVxXKF4bAn4YUdalkQXx+V/ezh8/DqiB/dQCDjgwqtCZOMM/mAT/huv4ZwaKt0BqH/Uz33kBKgfHKCgU4wBALRS0QAAlu6/qvJvQQB7D1wEAG6YEH6cAYC6bW7hbFfc/lcl3LcDAK4GJUVJauG4btICoAGxrgYXH0sVH6MbtPC6C+O0aoX8cJ77uAEAHwYDgDooVBrPT8dSNEB3A7kbwN3eFX2P29sA3uImfMUAWEj6LtxHfwcYAJcBAGzdJgPgKgBAOPqmyLtc4bfJv109lmMy5mU529IpYp9OAGcETH+I977xb7HdO4FbPIPnTAwAYCj4Qv3nF1o9gPba2ax3iyvqirVR6xg1O1GKjLWAYAP2NbGW2spXtB80BEYyAbK4ROh04Ra+6PfMTxLkk0rsfL0iEP0AYQwIC4D0fzYUt1oAfv1XvqjHaqkHdrRM0EQBNjIAJHGIZ2L1x4CHbgAUFGISxw/WTUN771k14w+rp9rmyaSqlEomWQRkBzBAYSBLeiKrnkxwhCpuQAD1RJ/XCY1apGkyzhYF6btnMsdqRksFUgJjahYY6wObrEsFtxYoMwEr6ZA5NQu0D8XSvm21qs0AIABgWQk2KGeySIXlmplQkEnZQa+/IZZ/pP2rXZ4gA/CZgHLSGQp1t8ywk8eYv/sEPao2GgDADxzMK8MAIAvCDQDqOsFH7oU4zwucUdO+H2D7tf1GA0CEuSlMEUjCTwbAeeyg9PsoCQJUgTgU6PgRAEgxDDJkZy9QjUaI0hh9AwB0PVLv+VlKUdE2GO1RYfWfAACvAOmgmSj/+5iVBX7m5/+eMACGO9sIItJYK/S6A7m24qJJ8MmIAFKEj17cVPgnAFCRqp8nOHnviQAAPQJGaSoAQDKf1QCA3MiOi6PRHO+NMuTsl2WFnIISrHpFkQAAjL6pgksLPyatTN61z0gTAIJNftRFIImviiNaAMAuFtKCERI4SRF1yKDI8ODBfUEoT8/O0B8M4fm+VJBpJ8d5z89iUkmrP7sIqWCkzkFWzSkUOJtNULk8LmDQ38B3v/t9HB7eNUk1w/UC4/Ep9g92RZ2eSN752RSTSSxaABJ2ORAAgMm7ZczQxYCtCdatgsDboE8ryq7ce/xeBTTolqA2YSE1KwIeeyD0ImlnKSv0+wPxTOe/LWWfCzMfyo7QsdRjaVDW9vhdBgBYEc3lBbod7q2rvtdhpwVaV1S/r2IAsMWJbAxeNyb7BCJ5nQjecMzJSmoDQvYairBdq4f9smO+DpXuKgBAaaBNO5Ud5w8aAFhuAZBzagEcsr0ZAEDG1VbajduKjrVW4pVVpsesgoUNACCCNGLtWiL0laJv36eX0CbsrX/XPBXL5NKLLq1f9hgN6KCVdgUgKrpg2M+vbfksU0Gg3UW7PgsEmGndJPBc+5o0x061essXIEHHx+jcGTbDFQBAxxMGwCe+/D+h2roIAHAdRJqIDoy0APzp10AGgG0BmCUQAODwcEcYAJubZA4kygAQa1KGFXTu6QkAEHUiRLR3dUoMDw/g37sjrLKiJLvLRzEpEGxuwX/8Gk6zFH5vCFcAAK8GACi1SgCAGiJ1z6JhAMge3aL7W/vRxeS/aQ5pt5ctVMOWktKVKeAtco9m3boqAV/5zVc/+bcEABCBZ1M0aZ9UG+i8/GStovVlIMUrAGDdRBEXgOO/RjJ6gbQKQQaARwYAqP9hC0u3awEQvM8NFADwuwIAFGSUbu28AgCuvovrV1yII8wGINj2yzIgTNV78TBaHybAasOYao5hKdFsveVqwK/1bTUbp4nb7F+vE7fYmO+m71k+XzJxVRencW8jAEAGwGA4XMsAYJus9LcvFWfssfE8LjuXynPEvpypdZdRSHoGeGfI/usfIxn/FUL3KZzq1Ljq0HEu1D58+XCyf+nEZPcPe03a0Yw90yaNt/sO54wWUgmga7ChbADmilakz1j9MdYUJo8yEPQrufayXZ/uAT6czEM5qxCfZpidpCinQFB2gMwjJ91o09FpkKVn4QFo68FvfOmL0gIgneykqpuLIVR39lpzOWJ13SEFeY7peIx4PpXkhJVREVsTGqZSaaUqbnpoSfklW0ArhqxI8MDZOqAuAWJNFLO1QCv4ZAKIQnia4+z0XJIq3l2kZYvYn/EMVWVuSxlVKycJBk1Qzs9i0sYKJX802FwU85IqmgtMZ1OtipD+aSpr7ZtIRSocCX4sACB9wRRazNjfSYowxf9EJxJ+p4v+YANRp18LHzFAI9pEtXj2jRfiqAAMUGA7HiN+ogyAoKAFHwXuGgBAkjoDABSVh8KPcFYUOK1ycQHYEgCAAbZOQI4KWwVoA0gA4Iz6cv4mSneIvFTnBWnvoMhgGWOzUyE7P0JxdioAABkAIe0J3RK9iEEe7S/qFE8mLfv/TesgMvJTQl9AFMF0dwAAIABJREFUgNip8MZnPo0fvf8uuhtD9IcbQk/t94bCAiDVntV59v9ndJ2gmJ/vSXKvyf4cXhbjmICIW2EQ+vAKihEGmPM6GWq+9aF7cT7D82kpdFlS/2POV99HZ0D2hS+9/by2s/lMQCyeC68S1fc5d2mLxeCYWgBtAMDc4bU6PFktrJqrhkCKR49elzk1nozluh8cHOL4+ETmq/bQh2JfwudsWwCV+rmgaVuMh09+8k08efITbGz2pSeXAMAPfvAW7t27b8QwC9EIGI1PRW9gY2NDwInR+UycMzjnrE0h/0YQSsGKSChCIuKZ0mFjKt/Z7UQCFIhmw3wq58H3d/vULiDjgewGLsScR+KGbjQCKCKmOhq8p+ReEBtOp6b0L/RGt0AAuyiv0wDgfVkvk9dM4Nv3pwXrljejdZ/ZfCHbQrTXnw8CAbyGXAfYwvHixYtaTNR+51UAwPIGXAfSlwYbqi2iNoCJODrw2pFhxespbS86kKaXfHGzViZVy3xtaQyb47ks0Wmeb1P86w1ULE0adoeI3NWtT0a4x1LbzT4na60Bu3jvyJgZ5xa7xgqoSBHQFqPAMgZqMKDWFDDre8sS0Iq5CqvM6LPUooEGGBM7QDN2Co2aNLR2BFAnAG0RaIkEGjE/Rehta4ERGaxpekbwr/U+1SuwY6UAdaMBYNgJNTNCub0U0D33hnjzy/8U5dZ9WacqCsb6DDZoA1jAYe89AtwPKAL4r/Hkz/8P7HFNms4wmRayzh3coXhYio3NLjJKBkt7AVuc1JpWAEI46G8M0GU7UJbAGw7QvX8fiUcxXgr9RkIl7G7twn1wH6fzOaLBhvgT90q2JGUI7x2qLbC0p3Fwdc0QoF3Uhk3QKohxAwbUcVKrUmwD54sz0z6zPjlv4t7bJPFNteXSW/Smf2gvSvLededz1bGvzy6Wq1r2UK+XwHOuNt+/HCgvV9BWD8OiDezia5YDXxu4mlddGKebDvTtXm8BO3pqV0FHfLkDrwKmJxg/+T6ico6AQTJjyNoGMIGTz1o2gNf0sV8BaDmlAgDZ+AhxGaC3eSgaAEw0ioqOPKG0nsqaYtZCmU3EPMV+jEtf2wZQUHlkKJAEQGfYlfVVxLZPJwoA9DbFJcrZ2lYAAGwBNCJDLzWct0Dh6ljjqgz6kr+3EtiXOvQbvOlSAGBFDf8GH2ta4ZaTyOYTbM6zGN8099Xy6nEjAEB39oX9fXn9uOpc2gDFdUGD9mfaYh6XSH2/asfRRp4C8oPhBsqClW/te9ciLV9l2lB5bxqh7XZruOZ3rJZr0a0NBNgCCtuGJ3SnikLRPwNiIDkCJj/E+3/5R9jdOAfyd+E7MxX9q5hLUjeMbfmZJOrMg7Rv345l0wq3eG3sa2y1isAeAQDfvN8m/m2VfjLnlb7P/5FNzjXKsiZEn4v5cUKnIA9eEaGYALPTDOXEEQAgm+RiK0i1Aymeixl6KTmoMAK//Mt/X8o0NWWvDpO0+kMPetLsUeRix0a0JCMQMBlLUsQk36oaL1PHONAMqk2pyEw0syGapPJ8PBU1eCYVeZqJAwGF/TSYY/KrAbBcNKlA11O0oYa2KpA1HdW8R47PVJRWTWbLEJBBNZOGVSW5yMJ0YHBUIM3p+U7xQ6MwL9ZWVOdXdIWpZeW7cKIAQaeDMOoK5b/M1TZCqNV0LaBXPM/PdTFwCvRGz1G9eIYwydBjApanis9Q24E2X+xT5zUhA8ALpV/zRZrglPaLGxE2723T5tUgU7oZU0Qqp5Wg08E48ZFjE6Wzgwo9BQmqFAVnSjFFWKViA1iOz9ArUwzKDFGRoMutgedjKneN2q8JpM31YY84K/ox+0L7HWzdPcDT0xPsHB6wPCeMA37nzi7tbVwkWQEvYsKuDba8ySMG8VmCjlMhH51h/OKpiADyVqMTAKdubnzjtc1CA9unx+d4MS2QkOImmhguSl8ZAARbrIr/eHQuYmVxOkfYjUSz4uj4SOhFBGcePnxNkr2GWaJJ7pAARpJIpZttA9xsmXA8evQazkdnIpDZ63XQHw4Qz1McH59qEBFwzrlSmOTnMKHbP9iT7yQgRiCC9P/dnR3s7e2J+vzpyVmdCPK4tWenEDDgzTc/IRXp3d09jM7HOD090179IMRkOsPjx58Qyjrv4e3tbbHz1JYGgg2qwE/XAx6HttI4teL91tY2Op2ugGyih0C3CYqPdfoy7z1fnQD4XjIGmLhRSNAmdhkFyHZ3xTLvzp07OD09lV56Ag/iaZ+oGGFNZbfVYZM0MoFV9fbVm7x9fvnvC/99VQzduvEX3seqbVOuXbnX2c2i/cf2ZrJKhdsGlnyPaHgYRxK5pmZD0nYWJlG6kdmHVthtQt+g1xoAXnzw+qj+h4IETaCgLCeCCCpCZzRYzJbfnMPSdy99jVb6jRWrrXCb6yl/agE45iBqW0JeUQHWqP8QhuJCwf3AMi1se4y9/ppAmyDArC/SImIqA7Kpi9Am0XcIe0ies+dtINA2A6A0380xztJEXhsa207+d0RWlm0tMBR+y1zg+dQARRsMqEUDuT8yMFBXjIYJ0zgSKPjWkeO1rjpcTyyQRmDuqIzw2d/6KpI+XSdcuGGEecXWNsDP5+iygjcD3uiVOPv6/4bTb/0JOmmJbJrg7HSKLC/x8I3X4EYe0ipFpxdinsxE94PsnUFfW4jCKEKSZ+j2e5hnKfYePIC7s4uU5+bRJhCYzTMMdw/RuXNP2EE59ySHWiC0VA0RbW9x4GWfIlDhBF1Z1xcf7Xt5+b62FZKFMHDp/de9oW3yft3Xr7iBWnZNK2+wD/TJWxznB3ocP60Puyqx+2kdx+rvUUaP2mRWfiSOURQ/duIzjJ/8AH42Q0QbU9rx+T2JMbIshlNMEVUTlllQUZ3bcIzs+nfh2+qgVa+/jZNdAQC+KwBAYhgA1AConAh5aQS/6KAhLCabHCmwpopERsOFRTcKhZlEPjXtoX6XjD6tGmYnYwRBTxgAKSPKrR34w22tai4c/02vyW0AAFlhV92U5rl164hdbrXw9WE91iXUFn9Yd1evaqdpf+bi/r98LqYVdYFisAiq3TzhXxyppnTQPL/qM+15tGMfbrsqkvyy418pQYzztmQ1m2mussWLci6i270eC1QEwsiK4V1Ay/kcrq+W3HkmUuR18dbeX/Y4118/HxXZ0WUGlOeInBggSz1+Afzoz3H09v+L3cH7yGfvIIh4oAHicQGXud3Qx2QyQs/rSVFUH83e1lyyJfB3gRnmwCEDQO4Bs5e13AY0l21arFTIj+xcFhYUBCnBIj016qgTF6JKAmRjID0vBAxwYhde7sEXe0Ftu6Y9OsXvyUh3vvwrf1/vYEvbs6icaQ+1Ku1gLy8rI1WFIk1QETExwSwnsVb/G4E8GzgzcViePDUiI4JwrExoYCyJP0WTbKApKtFWBMUEVTKeVmm66TOV4bcUVAEL9JJoBc0snitWCUopWHV+qV4woPSUVqJFDC62REzIXFDqhF5r7a2g6QIPOydqxV75wIMbhpL8s8IaSgWGlohMSiNkFHVmxcr1MHRLRKfvojp6hiDO0aPIIStA/G5SW1jFISuDN0hWofICJH6A51mCE68ANjrYNgCAU7KPnTcIP1vcIpA5IWZFD1m1haIkANA3vSAJyuIMTjkTK8Dk/BjF6ATdIkG/ShHliUAFpOVbhEvTfh1702ggY1zlFdwgECqN04uwcbiHF+MzbO3tsclc0GeOz/bOngACSVZKgCtjwKA4TRByk0oZ6ALZ+SmmR8/Qd2G8OAv4DlEurVgL7dSlb32I94/PcZpUiOEhRQXW83NpbvdAcULRpXC4sFDhnxoCSoEJOgHOJyNJVFlVv3v3Hp4/f26oyroI0xaQ4BGTaFa+ufDw/dQRePzGI0wMAEbbS35OlhY4PR3Jb5fIvdhBql0c74Hh5hCj0ZlU/Fl9J6DA921tbmM6mUmiX8/XpR76w8NDmdtW0fStt96S/nSxLsypSXBfEm0m+wz0yayQ/nzaTpp2GZ6LJp8agDBB53kySed7uKjQmlNcETL2JncE8NKlgQ4FqVSnOSF4zeTfPLdZjM2NDQEg+LkEIJ48eYIHDx4Yq0NlBvE7eI602ON3879FQJDJnbFgs/fwVZtmc6/ffNtfBgBMSHbpB9mKdfsF7U3Qessvo9+1NB2FIQ2zyFLVbWWNQKPaqi4m4bqVtJ5TePzCNstXkOZdF4dawqcWCC2l8m7t85p1sQ5CrWKdFqRrir8931rwtN0KYAAba7u3WIk1IIRZKtSCMhdGA+8DXndlOrA9iC03TOatBZ9+q/btqzifaMmsAAD4PIEVAsaiVdPSRairZaTBa0TQ0PHlBlBWA9dW0QCoE3rt829AZNMqZpd8ywywgDMdTcRG0CairfXR7EU8Pv5TnDda9gVWD4THJgDAP/mnSPqHyPPAAAAJPL8UAKDnhshnHh53c5x9/Q9w+l//BGFSIp8k4gs8T1IcPryHKnSRVhmifgfzdCYg487WFjoERNlq4ZL1xLanEOP5HFt37qB3cIikpC5LF2nhYJrkGGzvo7t3l1sxCroH+KEwthwyhoYbCgBIEOGLe0B5AQC4yX15mwCe494ALzf51nov+6kCADc/wlfv+PBGQG23WgAA7Y9ZWJmfYfzO91UMmXGEH7UAgDmcYmIAALKYrgsANOv5IgDw18gNANA1IoAEALJSGQDCruF6ZdZD2b9ESFoLVHLrUUulUNYed46Mf+/6aAAAB+nJGOECALALf0jh0I8aAFiVPF5MhE3QvTgZbAb+0gno1XPrtgDA+m9Q2vviY/HcrQ2zht4X18rbAQCm1LB0Ca4CAHRLlX7jWpft6pFc9QoGHGTpcj8JzbbMCl+GrKAQfIzBxg5QRkDZEwCA9Ws4dPliS3CFPOGOrfpv9rjbFf/11y+A4w5RVBlKHCMA99wQSEfAu9/B+Ml/RKf6NrzsHTj5CA4Le9EOFe4xq6ZSnfczHx5p+Uun14jbtgGAtuYSn1cavwIHrde1QILGYt6+TtT7TITIscikUFfkHpwyglNEKGcekrMc2agEJhWc1IFfevAcbUMmAEAOujD3v/KlL5jQ0kwue+RGG4ZVljxJUKb8SSX5L/NUlpqAVm4m+ZcKvlDzlXKxPPCrQABGRobgZCYUVeGNj7NVZLa0TROgWnGmWjG6FVTZapy1Y7LVqzYDQYPrZrzZ9mABAPmbaQ2QPgmjnGht+xQj4TeroiIzWFqrMMHlFCILoGBA6Ku6PG9eDjoTf/Zg+lFH8JqEyS/9xp0C/dEzlC+eCgDQ9/wLAIBMb4qyGQAg9ny8yFMBANytHjbvsLpPJEkBAOm5JVLtEZAIMUk7yLCNstpFWfUE7QbYwz2CW80RIkN8doT8/BidPEavTNApUgEAqMzvSJ+nhOJmii8CAHI/+r4AAFUnQH9vG+fJDP3NTQFC6ADACtXW9q54RxMAcIIQKcURXUeSyYDXMJ0LA4AAwOz4OQaeIwCAX+YLAAA3vjYAcBKXwgAQAICTm0wAQ4+T61lWQn8fjc4xGPQA3xEAgMgSafqnJ6fY29uXCrZMCyFneKIPYIUttdVFqUnUvnjt9YdSzaQeAJ9jVZNJ89kZAQCil0Zs3ATGTMjJOuDr791nkJ9iND4T4b0o1JYX3je2Um4XMP43E3dS/Pmbn8Pq6U9+8hNhDlDoj/NqONwUpJBJFd9jFfel4lywJYcOAWy34AKg2gcWmOC5qk2gK60aYtdIO8owEsovq/6cVEzapOpPeiFZG1Ek9KpOGGE2ncrxvP3227h3757Q6FUDJJDv5Q/P4ezsTAACsgT43wQV5D62iWcL+LDrxbUYANfcfS5sBsJCWl+VazMXGraQboD8IbOk3hBbx2EBgGYN0gR7gQnBEM44KshcbZ3/QlvFLQAAsbwzvfiSaLdOV8e42ZTqY14xnm1Wgz3O6wAA/CgCxAQAOA84L2qAyuwVeu5N1Vx2IpOoawVLewOZ8Nt2LlkX2UqUJpJYWx0YWfsFiGZ/XimsNdrZ8jxJ9ePVYiWe58C5KxoyJgDiLxH6M1R+BTr1jw1IYAAOwwiw9rj2+rW62+WdPH6ucQQoeP/w+FVXAsIMYABwDAIA/yPi3j6KTAGAGRL4AgDEAgAUcw+PhQHwL3HyrT9FFJdIxzHytMQsngsA4LBKETjobw2REsTtddDrdGSf5vmyLSpOMwRcD2cTDPf20ds/QFK5CDp9ZKWLaVKgv7WHzu4drcgEHVQLAMBQgF2ZNyKeSp2YdTTwq27OVwDAVSP06u8fzghYAEC6nAIC3gYAiM8xMQBASLbTTxMAGFI8OZR2TRYSlPXaAgBE6FplT9YBAIUBAGR/ql4BAC87g14BAM3ItQsfGiurM9ttGABk1dIBi/R6AbBE1I+uc2Mk1CQbbgNVGwDg3xPAn4k9fZEqAMDrZGOr5eO8/NpTk62rpPjqDB73XDcEyhg4+RFw8i08/9Ef42Bjinx2RL9y+BuHqPIUZ/Mj9Ps9uBmLpO0WmmuwADRiXDFu7XhM44y1AAAZ4gFzqExswV1E8KsukAZIz0txBMjPMlSxDKloAYhTGgsvtsD9lV9dFAHUErGpmpSVBFDpfI50NkWRxOLZXmQkETEOUFs7IhCXAQC2umMvwmJArxVSpaU3vU6Wdsmh9A3Fs+5PtVRMS5VtoVfyXXZYTaRrBRb0+1vVKUP3rAEAbfYXSrB2XDDJV+s/9u0zwJS/CSPW9JSUrEIRAKg0+ee7CADQ8s9V6jQTwyDsoNMbwO/1ULhMliuh6PfdEoPRi5oB0AYASEVhn4YFAKjEXDhezQA4CyoBAIb7GwIAuPSzpCIzRRdJpXcrZG6Ek6mHHDsoK1LL+uR6wnEyeP4MgRPDK2LMT18gOztClM0EAIjyFH3negCAQ7SByvbsKYl8hJsDJBR87HQQ9fvo94dI0hwbVLcnHZ1BJX8bAEDE6DiuyQwRLaoMADD0XXTZw1tk2gKQkhJLDgqvQ8MAOJprCwATf9ZS+ZvjIUwNCjDmOfq9rrSsdHsdbO1uIykSbO5sCR3m+bMX2N7aFgYA5w91HUitZ+WcD6mcSaKoDAD+3H9wT+j/fJ6VcCa683mC8WgqFHq2PTCJltvZiLdxken1O3j48J60EhwdPddbjddV2kT0u7iItelLTJS1/z+XRP1v/uZv5N98bRzTJmVDZjIrq2xZ4ENo31K11959amuw6m6dNsZjOg8QFGHVnufQFQCA7ydYRRtB/p09Rz5BINfVvvSQHZG2BYAAQCGRyMH+vlT9KXzIBz+fiT4THUvztu0A/E0QwzISrG3b8johd2sLSFzeiG+KfK98vywW6+lrV6HhrAC3wc06EWyBGrZHTSrOhj4vjCdJ/q3wTbNN6Tr2wTAAWvQA00a1uB1Komw1VOpkV1/TXqvbAEC9lps1dR0DwK67TNI5TrYtx85z/t22KEjCbVlc9TqvbQY2yZdNUawPHQWgJYFXAEB+LMhhWgekQCavp1SJ3stkBPHc2N7mtAAY+17biqB7SXMt6h5/o4KgLgJ6/ez8tQCAbV1g0s81iOdmbTsJgKiQri/im8fo4DP/+LeVAcCKAgGAShkAXjZH348EAPjEoMLp1/8AZ9/+U4SxMgCm4xmm8Rz3Xr+PoB/B74XY2NkUAID6FjxXAid8BGGIvKoQ9XsYTacY7O6it3eAuHIQRD2kBADiQhgAHTIAKAbKCr8XImHrUBAIsIso5CJjgABWZdbfQ4szbvm/XgEA68fn1V8/rBFYBwBMpQVgjoBry4cMACy0AFADgAwAagAwGRGSSwlH9FLMfsUYRwSVS3HXok6AbxgAjI8YWxIACHqRxq0rAABnaxfBKwbAlVPrtgBA+/3LccJyYdLsuguJ4ceFAWDjMTtglgHQtI5fOZQrXmAo/6Ijo05ctPVjtlrmE3HB6vUY03ZRFV2UFKllodFJAZ/uTCXckvcIc5rFNtJlRubqo2NDuzp7lZjAYYsvCG7nQHIMzH6Et/7DH+D1wwp+NUI8PpV70vErZNUUFCB0i+ACAHBpSclsk4t/X2II1AUZk6uK8J+p+NsWgIL5p+bojC/YvptnLNTyWDpwMh/l1BEhwHyUI5/kyGeFHCfb0EU3gMUXjvhXvvQrtRmBHJ82Gqh1UlmiSFMksxkyqrCLbZsikvzhBzCELfg6Yy23XLmzFM8LAaUJvEV0UOhNMsVqpWVbpSeCyWCJRH59ztL/lTYhgZYJwISSUrcBNIJMLUymngca8zJo1H7r5eOWSpMgIeahZak6qbM3q6imG6MIUVasBbE4KbWvxQ8jBL0BgsEARRhSagIZK9BVjv45AYDnNQOAWgsSlFOBn99PHQaqthoAgAwAtgCch4C/M0RvZyAVf7cKtZdErSIVAHAiHE+oT7CDEvsoKxUmdL0CfhAjcBUAiE+fLwEAbAGo0KfoG/ODVlfycgtAGwAoQk/aALx+R6rwvY0NDAYbmMcphhtbcP1AGAAEABKKOoqVVHElANBuAVC3Q22peP+EGgA5UvbIEohqAwCGDk0AiT3B7O/Lywyvv/EIR2dH2N7bwen5GeJ5gs2NTalKcxGZz0hT7gkIIC4Vs5kG+C71dXhNK9y5eyhVcCb+ZkpiMp4KJZ/zgTcY/81DpVsAE2fSjPb2d7C/TzAmx+npsSToVeFK2wDvH36e9X2385FK9EyaeR/x7z/84Q9ruhMBgKhDSnUq1Hom4Ezc+eBxT6czATKY+LPaTos7Jt58fSei+J0eM8+Vw7WxsSlgFd9DZgJnPxcXtlM0LQB8ju0ArF6W0prBBJeVXY4fQYWHDx+CbQpkA1Bgj8fN47fJP3/z87RNQZO5qxL6lwUA1r5Prut6AaRVDIRmvVBhPl2HFpf1NgNgHQBgHSnaG9RNAABem3UtALJKmv70NgOgGRfrBd64gbV97m3byTIAIOBME4+aw2+o8Hb9VsBDafyrkv9GA6ItwrfkfW2sAIUNIIJ/atVJdpq2gzWbqIABBlTg1+acZwTWuE+ZdgHpwZf/5n5m9h0DHlvHgKb3f/E8a/aDZQUYAKetY6COM9rCIHaZcpxWu8AxGgTqBsK2m6Mqws/+FhkAB8IAIENqLnRE0wLgd5BPXTzuFzj7xh+IBkBAAGAaI08yETO9/+gBwmEXXpdiYn3M4qkEByGZaMa2lgwAIv+dfh+n4xEGu3vo79/RFoCgg6RwMEkKbOzeQffgvvZleqHoAMypERJ1MNzZEaExaVXjfcv59woAeJno99V7PuIRWAYA8iJFxBaA+BzTd74vdshC8F8DANSVy/pclsJ7KSw162I7kXLpAnCkIoDUAGALgLdxIMpHlP10LQBgNQC45ipaWjMA2JJHlmO7BSBlztAL4HcYw7wCAG4zzV4BAIujtxDnmBzqNgwAJRa7qHLmAtRLYhJHAGAsznO9PotKHaCkiDhtqwkAZAYAqAQAMFK/cqDL12s9EKBCdGLmRA5xyYJrqKLy1Qwon+HFf/43qOK30XfHCJ0EeTIDSbFeh5p1c6AMTA9/a5zMEtDA4nV2a7PcJl6q1wa7RrTbBMz5XAoAkNCsIrwE6+kSVtIVIPPhpB78LBAAgPaA8SilSBpcly33nrD2ZP/+8q98qT5coajy0CziSF3h+VwAgDwmGsq8lLYD7DnIpfLPMIA6b+2+i/aFsAmNHZ7FCVSBIk2ke1o6qQZwlnZJ2qcVojMU2oVigw28LVpiGAAWBNBTbEkzaLAnx2f+n4rpainYBIK6SKsQIUXfLBtg1WRiUCUgrWkL0MBY7fJYkRelRteH2+nAHwxR9bpIfReJA0QEAEbHqI5eICT1kj2VRb6gAbAMAMxdT1oARpEjAEC02QPVLKn0SK0BYcBSA8AjC6CD06mHwtlFgT0U7KMhpkAZGH+O0EsRIREAgC0ADQNAAQC2ANBgYB0A4FakgDpI2AJB0CLy0d/dwpy0750dYQBMpnMMhpsiIpWxaExROSaWIq6nAMBlLQBB1WgAkAGwoAFwco6TuKoZAOIsYPRBrTVlJMJ22gedZDEef+IxxrOxoONno3Opdg8H7M8fSfLNfnxWwnu9vswI0tYlmKd3tu8KfX93b0cYAKy6E+Bh8q60elbbuVBp4szNWqr1AubkePDgHoJQapKYTseg1WUn7COJs1rxXRkHZnY6jljRcWFk4k6hQv6bSTW/mwk+xQ7Zq8//ZmK9MdyU8+Br+XeOmdr3aasCX0dgSpT5E2ojpMZBoMTm5pYAAGStkBUg1QQCNUYDgAkFM16rAcAFM57NRQOADAMeIz9X2QIEFSphAeixToUVQMFD/uY5aBsBqdqLFoLtIMmuGx8EAHBhM5f1f331sr1+8f1tFJ//VgeSywEAXVbMmrOiBUBVuJv1qz7fazIArgMAWNBOjteufAaoVAC1OT7ZjtutCHYuroC1OXISYC4Ev6311byHr2El2tL/+VvuC6MPYCv/iuIb/QODcFvwQPr8BQBQnRkLAEgLRS0CqLaDIodl2ABpHAv1nwCyUv8hPfF8ZBT49KkD0GzeavtnmWSmPaVmJhibv7pNQD1XamZA/TkWlNBrG1FDxFD/ObbaCqDaIHT/OC4jfOa3VAOgSH3pNZxVsQC1HSdHxwlAm+JHvRwn//F/wcm3/gRRWiGfxFL9y4oMr7/5GNGwC6fjoTvsYTqfIowCFdE1+iHUi2D/H5lZ59MJhrv76O0dIqWrix8JADA2AEDv8IFsJLSdLd1AGQBhhP72tmgAlFkq65wIlt4aAHjZEL0VNL3UR3DhuY2GwEt96as3fUxG4FIAIBlhZloArgQAwHu71QKzpPZft1m11nO7h3gGAEjHR2AkRhtAd2NfbAAFABAXABbjtOAmbUiKGDctAEsMANEAoLYMWwAsAMC173hRA6BmABjm6MtfktuKAK7af5dZQfY1S6+9dQJ69VnfFgBY/w1/ezQAVp7qnHC3AAAgAElEQVSHqRW/LABAC1iZz0xgSd2VIgHnU4IiPcdsNsZwi7aYLDZRDDAy1HUCANzLKzgFRXwXW9BWsS5WHb+2nzI3YOGW9xTzNo0V4KaAew48/8/4/n/6d8D8fTw87MEv56hyMmgJUlD6nOD+0vcvtZk342PlnS0g0AYHV+1lqo0nEYm02RkdAKMbwK2rpKaaFH6Zx1IUkYGNC7/wERSRAADzswTzc7bu88woq+6jEnFfD84//OKvym0kvY+m91KwAVKOqhKz0Uip//QE5utYLc9py5dJH/yM1gSthKWdJEvAaRas5Qsgf2OyTAETI1Jlg6+axklatGEAqGKrJuntANWKaLQrM3yV/rcVz2oSfPmbXYxpaedqX7Q+jOiTls3US1mOX5+vaS/mtVKhp02DeXfdusBAX71a4ElgRas6X2yXnI0hstDHnP3kRYbN2Rjl0QthAAzYU2kAAMsAKPMCIXvBDANg5rgCAIw7LsK9LfgDEucpFMiqlmetIoUBkHsdnM0DlO4eSmcfWdEV0TjaRTkeAYAEYTlDcvoCxfgEHQpOFWwBoAtAiS5FLjhJTJ3NjpH2xnJT4nkqAEDl2cx35Gf77oGITG3v76PXG2A0ngpVPaCwHIWl6AaQFwIAiEDYGhHAiOPEz49V5I4AACcuRQDfOz7DWeooAGCSf9bdLSClCYoySOQaesDG9iaGW0OM5hNJZk+OT9HtaILKRJWMAFbCyQJgldra6PFkPc/BfM5z6YkIIF8jDGrRkdBee+2dVz0Mqm5zDhWlKkS8+eYbSNK5AAkUf3v69LkAAJIDG3q05otKF2aFnEm7FWJ7//33pdIvvfPCashQmNcyqSIQQT0DVvdJyWfy3u8PJAm3wAJBAoIb/JvoBVD62yT6dAQgAJAkmYgASrooVl7q1sDv4Jzn54kwYllIH/V0MhEHgKdPn8rx8rgJnJBxoO0GoRwzj52JPxkJNUhwCQBgx8GuG7cFAFa+/xoAwNUigLbC3qg720o7f4uV3zVEAJePr52U6ka1WgTwKgBAq7/GV5af0VLy59iKjWALAFD2QfNQG1VlhLVZUvZ1Tb+8rp8LAKsBhqUPPolrBgivv+gAiCaFuhTYNVslXZqqvrYOKP21YQBo0i36NLlpAbDggbVLNP37tn3AagrIXme2BgYcKuKnD/u8ZWDUuL1hlul1tXuEwqIiAdFyAGjADB0Py1KQcTbtQJqQF9JuNBxs4rjq4DO/9dtIugfaAhB0MK3mAgBEVSYuAIkFAL7+L3H2nT9DRA3eWSJifNThefTJNxAOOixIoDPsYRbPEHUi5GzXMwK/1GpJi1wAgPFsis39A0Rbe0hKV75TWgDSCoOdQ/QO76EsXBRuCDfqIeccDkKEfbaRsc1JLSovMadYH/d+oH9drK7e7KNfAQA3G6//tl4tAABdbxirBR3UDIBkhLlpAfC4nqxrAYDpXa6HZgUDoLUutve1ywAAtgAUpPMuAQB1C4Bh3jL+FhV1tgCIC4BW9ciGXAYAkpMxIiMCmJAyvbWLkC0ArwCAtZP6FQCwZnhuDQBI6USzz4K99ESUc6Bky/kLjCfn2N2/Ky0AcDZFC4CV69LNUXpzab9DwTa+ixo09rqtYwBoDpNqYsk8kKafZBTQno8JlzcFyvdw/O3/GydP/gobwRQbYQovP4dXjoWhx3vN3vHteKGGrFr27E0GqwCX4lft/WsZBGgDAEZrQc5Vz5fs6yrlObA1XVkAgmTkDpzchZ/7yMcF0nGOeJyjYmsAreBLTxx+pGD8a7/8q/xnXcXgRdAf9lcUeP7eu5Lwe6Qysqoi5W5SJVT87TxOVISu1YNhhQA5+DWFtPUa+1oBAOiLbhLqus+/jiUZoBHfaBgBGmBdnJSXAQCk37YpovYi6VcqAGCV0W0vpzBWJeg1doQEhMT2z9SGDDjAZCgrSZFm7ylVnlV1nikzlSHJZaBGwCzNkLCffTiAu7mBvBNi5lbw8gz96QjF0dFaAIAtAG7hiAbAMgDg9QkAMPVXKoocO00DCAC4BAB8VN4+SucQedUDW9tLZHB90wKQjJCev0A5OUW3iAUACLMYXRToep6cz0UAgJCDJhPLAEDqAXsP7uJ8OsXu4aFUxM9HkwUAgAwACwCI9Y7vwcni2gZwQhtAl3hfhS7tKgwAIF73BgAg1Z4tAAQA6AIg9H+6AHB6tqqWvI4Mwlm1jnoR4jzB4zcf48fvvYON7S2cHJ0gDEKhzKuafw5JhGmxN5mYPna9xmwBIABAey0CAEyux6OZJMsMhulSwBkynZN6n6PX70uFdB5PRT3/s5/9tIj/UZ2bzJK33/6xiEjSTtIm6LZnnokXk3U+z9+snDNp5v3ExJq2gHx+NBlLQs3vJ6X/8PCO/DeFAjknmeyPRmN5LZMu/o2sArYf8G+z2VxyNlr/bW3tIAjpQ096fiRVBrENXGgBUOBBXQC0RUVs1IxOAH/z2HmsTPj52ybR7Qp6vV4YFwCbALbv7PbifRsA4NL3XqMFQBg9SzoBTQsAAUqbYK8GAGylW4BQ41dvgVHPMEouYwDYMbotAGBbpeRcWgCAXo/1DABrSclK8zIAYMGFdQwAVbt3kcTzBScIEQQMArkv2zaFCvQawM64ACgAQL0V+vpS2DI3Ap0U+KMdkDoCMNFV3FetA7l+8ztY6ednUoiQvwVAq+jowfvVVNZMv38NBNRuBLq9W2aaMAxqwJtaosr/soBxzWIgk00GhpX+uXwve/J5PwsYIJoEbJvxlQHwj39bWwBSX0UAyQBwC4Rlgq4bIpk6eDwocPbn/wqj738dvcID4oSapsjLHA/feB1ORH2ZDEE3xGROG85IBFC19YJVDlfs/6jPIgDA3gHCzT2xBaMGADsgx0mJwfYBent3kBdUFA/RGWzACTuo6KjDdiZeA4IbnQ7KhAKLH9XjNsm/Db5eMQA+qqv3UX/vSgDAr6QF4CYAQCOQbAPX5swWGABmobTrqE8bwKO/hmUAdLcP4Q33AbcjIoAsHomNNPdIYT1pYUtmPcFlPncZAMAWgK6KnvI8CQDQBcDpbkAAgO1dBIMtsVhbrqDe7Lq8YgCsIMc1cFALIbVxRBNPaDvb4mOR/fBx0gBYOE4VxjIWxKtYHFfPIuaqModZ0BMgTen/yMeYj97HaHSCwzsPAacHOJyrzEocFG6ByjAAhPlsAIB2rGZjp9rFaMXhuPw0UcjjBs9so4OiCqUgR3DB92gLOALS9zH93n/Ai7f/E7aDGTaCGE56BoQs6+XCuK5b0208YW+LlkUg71m1llMmwOp5swgC6FwxgAETferySDFGyWshfFkjco6jtLOSoe+CuAZYH5iyVbASG+Gq8JHn1KXj2qGsAQEA2CetCS8HhAQBqismQvtPphMBAJioM2FnMkY6Er3GU4r/eX4NAFx2yW3AbBc+mxDwswgsCODQmkN6upZ4rkGrDcJslcm+nBNIkodl0Sp1S5E+z7YrQLvaJBoATruK0VTahPatVvXGGsvSQfW7BNygSJ/PC0k7GB6nahWw4zQgEED1fqbKDLwYCBIE2NpESCE630E8GWGDAex4DGcSo0NhK1PxysTjUW0AifR0PCavJdgCcIoSL5Cie7gLBQBcuBW/VenlpVPWLQDjpIMqOEBe8aeHgkIQ3OTcKbxqirCYITunCOALBMlUbAD7yNFzSkS8PoYZUtcfOeuESqzj45OeylYQMnk6AWZVjo2DXanID7a25OYmtabbG6DbH4gIYMoJTIFEAkl6keCXGbw8BWYTlNMRvDQWAIA1Z05rawNoNQAI3Lx7dIpR7tUMAPr0ityWWZxks5RKlfqtZ2UGN/LR3ejBi9iXXyKZJyYB1r7ibqcniT2vMivd1AaQYzQuAGLbZlA7zh1qa7INgHOalW4+UlYl+d9RiNl8KsDBZDbBL/3S5wUMyDIqdHfx1ls/Qq8zwHQyl/exeq7ifal8FhN9HgOTSFL62xRqCumJ+wAresaukAvDYDCU1zHxTuJEgAzS/C0ox78RACBowRYBm4z6XiD6Ba4IWOoPFxRT/NU2CM1+zG1OL1IVqSTwJf1bktyoloF1NWjbg/L9Ystp2DTyGkO5bq8d7YT7OiDAOnDAbgptgFLCNIJ40raj4ovWmo6/CQTxGqjHLUS0kOdkj53Xg6/jc+0WgIXvMBVztSHVxxI7VJ7gfOL8bI+JMEBE1M4gvYYB0GY+2VBT3EhE+KNN3TcJNMfZBI5C1TftVRaY5W8CUUXJtiNtDxAhSnN9rJjkymM3ay7fr8nv4sYlzCkDNkhPvNzrjQiijL8Naq2Wixkjnrudaqzwy3Ype4DuE7p/qPWf2PhZBoHk/howC2OA6T1davIC25sbAkLwpYM+QbGRAAKs4BMg5H4mOhuiS0JL2lz650Xng8dK0TvzkO81350m87rdQK51bZaiOgC2hcGyyCQgN8CLFDy8EGdOD5/7H/4FTjGAix5yAm8BxzSBT0aWw1asLu76M5x+418h/ck30ckl/hCQntV+sQEMXPh9Ms4y+KEHL/CQzNV6kQdGthBFABNa+kaRuADQF5xV/rA7wDyr6haA/v49ZDkQbO4qvZAxAiv+PEeh/Zs9d130e3UMeMtXGPDl5eLPFmPlIz2JW47Bq7e/7AjYFgDGJ5VP0VujAdBiALhcT1iA6WxIbDGPxyKe3HXnKNMYjiQObSeYxbmke5NZG21hya4jBgCIz54hdSJs7D8ANg6AkkwdMgA7EtyL2Ki8x6yzxgVASKZU4aJYd6nBP+O0lM8bFwB+vV85iE8nAgC4BAAY4W/vItrYRkXK0IoK6vKYrgLB9TUfbwBgXQXfxgHXmT8XPsdsOhpFXP5og+YXY5wGwGziHJvsGeC5rVG0wgbwqmNff/6Gkv6y66eWsOuG6quOZfnvajjHglKOTncIzGc0rgf8DOPnP0KWsoU1wuadNwB3B0i4WVMgM0Ncklnqw8lZ9lwUAWznm21ngOXxd8WTjYpsPA6CC7yX7f1ciCuA506B6gTI3sOzb/w7pEffx9AZY6tHT3ACADEyAvVs3SX7OE9rVmEyZ3GQDgbaIq7fY+j8wqylRbLdSe0sWgS1xelI3JPoAkaqsCuFRhbwIi9AOmZM4wibOitKESNn3hk4Eaq4QjljoTlAlXjIYiCOgSx3kJc8DtMCIDVeUzWRlKYqxfqPyv8EAQgAMElTAEBtmfI0NwAABQWuFvFaDuQlGZDvUsbBcmXfBsttrESOUwQamoTfDlsdZFsqqPlNH2yZprZyY/QG9DlaszWVLXmu1WrAzwxMEmC7NzTQtlOpEiVI9qHK+RVEank+uujyd+hHxiavwpyreL+HYHsTWeSjSGMEVJMfT+BOkwsAAHtkhJ3RAgDIADhzqjUAAEUyFACgCOA47QLBIXIcICv7yMlM8EgdmwsA0ClnSM+eiQigAgAJ+lSsFwBAg+hGB1t4JwIykCEiVBkwkafjAO06fcxRYPNwD2lZCgAgNlGVg15/KAAA57DIvvmB+lGyGkYngCqHmyU3BgDOcw+paQGg7r7qbTfz0TYwcCzpfplVOTKnECCAFH3f9QUkYsLHwD+kZWPUEZSNz9mKXZzMZcHhuXe6kVQupXhKb02TG9gqvt7sKqhBwTH+ezqf4LOf/YyonPKc+fP++8/EdiSJtYrGQJ0L1v/P3ps2WZJeZYKP73732DNyqZ3SUkLdgGTNIBBQJRD09Cc+DP0Hpnt+2MzY2Aw21oaNNT3dwLA0jYoqLQiq1FpKoFKpsnKPuHEX393HnnPe16/HzRtLZhYgiYiysMqIuItfX14/5znPYptoNvhkJrAB5TfTANhk8N+WSs9ID9HSm0m16Pj9wDwvlcXCoqC2oeNjCHLw85Hab30CFABQJgkXBy5Q4mFhGjwLALST46YRCQBpxtwGmzRg/QBs9KBdkKUBNXR424RKNvraHXQTAHBWk7/pBnfZ33E54TTTgiBkLLCx536xpoXcd2wCLavBmjHqZ1Ftuy3MLACgwJOuKypB0a9NAIDo2Oxkp2NGaoFHvcUalsU6E0G0oHoDWXmdmNtMpynW1zeN85pfi/W3kG03x8GCqd39+Ni2m9u+9QDQY7yaUglYYV7PRvKtH3+l4KvESvaVqZVX8YIas6hgrGLm8hqt6746/Fv3f2EzGNaWAAAWAOF5GoUoi0IKafUg0Pg/bfSJjKv5akQzSwJD9N0IOA0wF7cxql2xxBSk0BhBbrthiMnOW4EhNv3AyhjU8NJ65hAACAQA+Ny//fd41AzgOYzja1AFXGdzxE4l9N4y83DdTzD/+v+B+vY7iCsHIR+XZisAIHTh9SPkBFMJABDMEECOSTVMnZBcQmFKOUGA3tYu3MEWKO4jAJBXDpIS2Nq/gXD3EEVaIphsa6FCmRPvhS0AYArUdsLxpOXf6h76tM/U560YLE/3OqcLrqd7jatn/STugcsCAA4lmNFoIwDgeiqVa8/mx3LddT22i2u3DvYsADAlABBjvHfzFADgGwCAbb0FAHgz0fuxxj2z1mPd2QUACt6XYg9eLxRwkr6GydFcJABufyKMSUoArgCAFWvvovP3CgDYsIc+DgDAoTywQC/qc8pH+2ox4Dt58APUFX/2sHXwEuDvAWUoUp3KqZE1c6nHhcFP7f4Glia32PpfyVVovYJaBh/Bs7lWWA27Hjb/TLoipZ5j1QIhGQLNFCjv4O5bf4Dy4bcxrI4xYXPkV8CgwaxYSg1APyGnZnfDukZZAW0R1LJ/VPYg7kHsER0ODS1IaNaKtYKYAIkCAJQRKgAgRt5+CGTGQ4uDHJKXshIN2eJFg+Q4xcH4ABklACclmtKH5/XhMFa4dpAXFU0Av2RWE520iityVUnzz+k/Tfok8odOpLZ5ZuxdWaEoK9QsMtZ2/nkXU/dAsUHmLEEAAOnttaiQYrRdUXXirIWwFrJdwGpFkVl1EbZIk0K8Q7Gx+tLVJM2gMaaIsa/fvpcpOqW5MtOltjg1hSgRHy1I1UeB7Z6wABpJp5Tpk0caKoAFdZ9RAG800G/PRTk9hrNM4C1zRA1NFpWWSwaABQAI8nYZAAQAHjiFMACcfqjJA8yNlQuhVgDAxAAuij5qfx+lcw15xZOcRRxrugRuPUefepsWAJhjiAL9ptjAALBdzOMAACdW9ACwAAA9AAgAMAVgnQFA5InFpAUAWIh3GQDNYvZkDICatFdPJluMtrAMgLahEX1HLcWwG7pIqxwLxvv0I4wnE3gOzfByaZiVrk0nfjbNCgCI2z0b+CW163SvTzEaU1dPiq4nzpuqFtEJOZsLmm2xwc8KE8VVlWLUdevWTUy2xnJ8b9++LckBgR8aIEGn43ZKKhFhxkiP03xL/7eggIIEZBgkiHs9Wdz4nK0J5QuBaO/FJJCyBNKnTZPD59HkkGACvxaLeStf4GMJAAhyQW8HxoOxCeo0pjzZ7bRaqIkNU8ECaf7JWKD2n2kEFgTg+3WLnq4nSLfps5f7RYi9XR/OevxZQMHji78uJJQ3EKiwsXTWr8BO/LtMACvP4Hu33gAW/LPrlp0MXBIAoB+EusZ31j7pEPV3uhaeDQC0K2NnEKObsLZmmqZZHDFsjGmjYJQf6HnHY8nPyBNaqfs6DZd9vmHMsb4enwUAqKGqXh/2Wz6veKx0dfUrcNXKAKwHwGkWgDbRcitlMg23VfKwmEajWnuy2jjNF/NBnvs8xgY/5vNoBEjgik0//04ggNuksgAtFsgA4GPkeAtbTM+6UwCwAftOMdjMtsnkzsQf2s8jjADzJUwPz8cReviF3/13wgDwugwAsrycUuRfTRHiZpRh+Tf/F5qP3kWYN3CyElWWIUmWOLh1HY0FAJitHPJmr8wSHlverwllcPIva6TnSQPgUQLQ+CIBqAikwhcAAFt7KJc5/MFYTGYtAEBWEGNx7ekgksCnNgHsTj0uKsHP+PspDeXTvMYVAPA0e+2n4TmXAQA4oLIMALIaWwaAl6IhA2AdAOgmR7VNx+lzzK71vjEBzE7I54ww3L0BZ7wvU/mi8iAAACV4ZrZv13Tej0V5ZwAADp0YA8haSyaqBLYNA0CA0MZBYiQAXgcAoAcAmstJAM5qsK4YAFcMgKdd/4Wp63KglaIf9OheAVRzNNkjTI8oYSUo72Fr7zkgPASYce9FNLNHBhpgu3ALTbno1pjdGrGtVTcAAJTYOXT7lyHlEI3xGBBmqMshJ8F3Dr6Zp3cXd9/+A5T33kEve4htcm+cHP7NMeaV8OsRBeQikD2YgewClyhAVZip8qpxZby8XsOsKWhIfDYAwO1XACAWeXJjanICAJEbyAC2SnPpf0rGfTJ1zoukH0ymKfwqRJPRE8CH78Twgx5qpv0kmch/nd9+/UsNpwS8pXNiEnCSW+RI53Mk85loj3SybaL6jO6Dk3PmhDcsBjru2Os3hraIbVGX1cGycoOuRr9tzk1Baw2szgIAuPN0CtaNB7Su4jwuK+rmCjywRoKMklJH6K6us30vqTG1UNWC1bhMC/2TFH+a1y+1iCUgJKZ5bP6hlnwsqDNOkQPUnoO0rpDwPOjH6G9voT/s4+juXTRJKh4AlABQ0ykGUUR2mTvPgr1sNgIA/cM9NLEvBZpXe4qEETjglNkAAPOih9o/EAAgqweoGl91Y14qAMCgTlBM7yE/uo8wX2cAKIthdXpa06TTDAALADAGMHVq7N48FJppPBzKiVtWjUgA4v5ATtAuA0Ac+lnEk55fZFgHAGgCyM2lCaDsRxl4kvLjiQRg1gSCaJP+oheBiWKUgl0nsTKlpFZbfBFqVF6DcBCLRp/7LE1SaVgJAHgu9fg0PmOEHxcgRtwFyIW2H2M2m4oJoHgKkCkgpxepxnqOcIrf69NrocB8MZcCXJqs0JfG+Lnnbslj33nnHfk/kU/b+NuJMZt1yyYQmrkU8CXu3r0rtH/LTODCwAm2NOk00/Q8bG/vCHBgAQALkPH1+Bg2eJQJMPqQKQV0WuXr8zPz2/MZHeRrpIh4ZKwYAPJJZWJr0FShjUMM3vjZKJfY398XEIAAA6fpZy3MbQMvza3+tKl5v/D5HfBx0/PtDWATA0m90XQ94v6ZTqfyOfjFfUiWBQEgywogQ4D7iueKbWR1Qr3WvPMFjN6fx+88BgCNJXl+2HWyZUiQum5ApScBAHQfdApOuzbaqXmnkdftbsTfwgJmFuy0jWP72c4AAOy6q8dPzowWwNVpt25PV/Fmj4k09Saho/VYUaTVsAJU+6/sNMMAaM+TldM+zQQl656ABuPp6PtBE01S+8Vpv4/Z7ESm+zzkBHxGwwGS5UKaf5FBGAYAPQP4/KrQ2E1p4gXstd92eq/3BYnFNfvbGtKuQAI2+MqYOw2OrF6D19wjJ8bnfvff4VE9aAEAiTemOr9I5EYfuCO8OKgw/+b/ieyH34S7LNBQvlSUAl6KBMAAAJkwAHgtK/9JzD4FAGjgBowYI7XNRzjeRrRzXXX+vaEAAGnlYLx3CEz2xGTQZaoJmXK8WETiYAEAc799ClrqqkZ41ub7dGTSkzelHwMA8eRvevWMH5M98LEAAP7lGADdtcHePwUAuP8t5POHKBzWhIcrAKChPEkWgRX7ydwoBZCXKEAxYZL6PKAEQMyITQpA7MOLA5UnMdnw2EgA4jESeHCNCeAVALDhxrbh/LxiAGzYKc/MACATOJT6O3RofusAxRT59EMs5x/B9yjLDTEYXwd6N0ifBpwQhVMjp1TAaRBzgi7lwQaTYpN+Y7f88SEQ2YOUANNbaCzTfw5dG6dCTZYw6whJc0uA8j7uv/UfkX/0TQSzOxgwQatKsPOzL6KKHdRVjqbK4BM4qPXfGkxOhpoOTTk5UNmDAe/4viYtrssa1O3V85IDAtYrUdRDnqlhN1mDwgDwQrgle6NCmn+yu4uKMe8R3DpAMstRLSmjjhG6MZyaw84KaVYgLSh5rOD86ze+1NTU+PPjs7ElvT9NkMznyBO6ILLZW9WU2g9zckR3cxoPEAA4TaXpFtsbi2N7RIhcygTIFo+rD26nSzqBMnRDCyK0eoqWHHB6ymjpr/x/x+H/sdeRiblSdO0FvrrQtcCko7rVuGqRrtFXLKp00q/NsH5pXAt1Y25Vi7whoB8Ap888kKiR1BWaMMBgdxujrQnef/99IMslBvA8ACByw9YDYOoCD90SBADqSAEYtyYWxM/Ck7dWAMCLsCwHqPwDFDhAVg8FAGBH3VACUC0wRIbi6C6KKSUAcyMBKCUGMBLTR8N+sCflBgkAjTlsDGDmNth/7oYAAGG/L279jB60HgCUABQ8nJ5mUkthXFfwqryVAFTzaesBYAEAegDwYhDkm24HxgNgjhCJnPg0ZBRFnAR78uZOrW7o6SSME/h5ukATOIjpARAH4mQ96A2wXCyN2z8d26l/N9p304DxeLOhHwx6EgNICQBjAHktkDHAc8hOSmn0RWCBKCKn82QKsGGPjAHYK6+8Ig3fu+++q+aBjprmKVCgOmn+bKlLdhJLir2Nzrt3754cDW6nYwALLhLcDkbsEYRg05qmmSwe1vFfp8mugAg0AKQoIsuIgOokUkCAgIaGbHzUu0E+m6GNy7XRHXVyguk4Qq+mpprv/eDBA/k/m2lu8+PX1epGIn/rmADav3RvtuuL9qbHnDX116ZUFwN7g+hOodnTpJRA+LpPuH+579lQ0SyRz6HconWtDwIBYng8yXbg3uTNy76+fW1dCvSGJECO2ehNEgACAKJTb881ndrqNFt9KS4DAJwlAbA6+7YxX6t3eG7Ty0TOJ54dxuy0u79kPz4BACCPN0u51etvsryRibwBAHgs1IxWP6+sCwysEQ2kbf51/bUghTAAjMeHAABE7rnPyCxzCe5SA58IAMDrlUwVNvJ5lokPwHLBGM5QvADIROK+EqCsrORnAgu28edaokCvYVAIw4OSIdvgr5pZCwhwe7gNygMJ8BkAACAASURBVPBYMSDUZFZBDV7fjxwyAP5nAQB8hzIth4bHIgFwiwT9IEbkT/B8v8Tx1/43JD/4Bry0gksGQJLLOXrtuZuoQxd+P0Ra0wOAAIB6coiMiaw9gpRGAuCGIXrb++jt30Ll9xAOx0L0W2QVRtv7QhFuslLM/9j8EwRQAIAFxooBoAZMXU7e6vq++F8fFwBwuSL+7O151udf/EmvHvHjtweeFACgx1CSqAdA7CbCAOBE8jwJwDog262NJQXg3rsol0ciAehtHcAZ7onzUUFGp6fNzcojS4dQPFttVUy2pzAADADAYjznEK/nqwSAtSGpwfQA8HviZXAFAKzOxfUBw1ln6T9XAODc/SN929Ov/2SOE5Aucg4AIQxdZA+RPHwfVf4ArsOILR9RvAtv+DwQbKGpfWW4+IWka/Vc1difBQB067/usZXfs9Fnc8+GqGLMoA84BRr5LnUozhtxnQPVQxz91R8gu/1N+NO7iBY5lvkS+z//CbiH20C2wPT+R/DdEoM+fTUyoEzkpcWZrGFqHtnZhkIo70/gwe6/9UhA3VoB760EICebVmWDCgBEKOaMAyK7OUYFH8uUfTnl5Q4W0wx7o300uYN8WSBdZpLwJfG9TKVj3/E/vvFGywAgbZJBglmyQDZfoKTO2RRUUpbp0EOaf3UipJa8a4CyAgLOO3HapsAUap3LUSdSnUZ/HTltC10iNfLEVYGvlfhKKtCdTrVjRquplaKWEgHDpTKTq3ZbjNcAJ0JSaNopn6SiaSHISf+ARaIgslqkih6UiQn8bHUDj5NZQW1IvXeREWBxHUTDAYbbW/iAKQtFiSivHwMAOLWWzSjZjIdIigqp58MCAIPre6hCjYCgGyYXerpXqgSgRuFGWFZDAQBK5xBpRYOpgJwwZQBUC4wEALhnAIDZSgKA+okBAEYAMgXg2gu3kJJOL/R5VbAxBrA/HEn8BOEmAgD0ABB9sDEBtAwACwCEDaMIFYRYBwAsA2DhRMIAyFm0c3Inp4QmMrC55tSPE740T3FCc8F+iMn+thhmzRcLTIZjLOYLaf7UlE7jNuz5zakvmwcCAGQA7O5uS8NI6jwn3VHYa89BnracHEc947zNmEyj4XeNmccLL7wgTfmHH34oTWfLUDBopZxXHQYAm09uGxcC/pv/Z8Qfvw4Pr2M2J82fMXs6+WRjym3mv/l5FvOlAAH2dQkasPlXQ8EMZZWibkq5rrmwMAaQ5kNMJuBxs6yL9no+JQFQqjWd2PlZ2PTz/fn/blxhV/ffbZZFDiCN0GoFeOxGu+GO3H3Mec2/nAodAKD7s94AaN+pPhQScWgYEvz/yy+/DII1n/rUp3Djxg0xYfzOd76Db3zjG/jggw/k8/HY9iLKL3QjuwCA9QC4yASQAMB5EgBd4c6WAOjYXWHlFmjoSACsAWorCVhjW/Dp6yaA1tRRIgytB8oZAIA26p3YVXsw5WZh94s25PbY2xubGPqZaf86AGA/s0QoytpssafVqk8GWauttx/eeAlYyn5JGU9ELb/xCtCNkGuMzBVKrujTYaUPEntIcLssFIQjkEsdrTnvLQCgqBj9IWzMqN58us2/MBEMAGD/1jV25LZz/z5EpBKAZojA0Yl7Q42hU0gMoCD9GOBGmODR2/8rMpoAVi6i2sXyeC4AwMGtGwIAiAcAJQA0ODSyH5+mnGRH8Z5NtgOZfnGM3s4Bor1bqMM+3MEITVHjZJljMN6Bv72HKivhxSwsFADgvZ4AgN7zhYqlkTP/pADAlYv/j19r/ZOxRZcBACjppATAERNAAsIGAKBDeJ6icZmrfbYHwDoA0F0DCQA0d99BlU5Ruj1Ek304/R3UJgbQcQNpbvQKW4Flcm+3YzEWfUYCQDo1Owz6MbUSAMsAMDGA9DKwAEAw2pLc8ysTwIvP1ysAYMM++hgAgNqhfI9aft6z6LJ5H4uH78PDFHWVilu9H2yjN3kR6Kk8piIAHVZggljI7uoCCUD3mrOfogUAnFzuYU41hMN7mUtmQY7GyVVSTdlBUwLFQ0zf/s8o77yDYHof8aLEPMuw8y9fBV68Dpwc4YP3/rsYB+7vMApbPXzgsSPh5J7xhqWYAVrSXGsI2DauXUBc6xyWUdYEkAwAGTr6auwdEfzIXFQFoxFVNpSVLoJwhNAfoaTh37xEMsuQnCxFTqQyX/q2aVS5869f//WGhQip62xeqyyV6X+RJKL7JxVSaZgKAIgiQKYf2uxbTaNtELpIjC301n/XncLphL5L3+9Wmp2pSofqa6dZtui2BXjbpLc01NVrWRdpqVlM06HzUOvSvWryV6f6yt26Zbt0uhU2+H15BZVNs5hnLFjou+KgzzlqlaZwyloKQU5lqCPLWIxGoYAAD+czNGWFuGjQo5EU9SE0x3OZP6vRYQQAQicQBoAFAB55FQgA0BeD22YBABpQkPMlDACH0/ERSu8ARQcAaDy68CfwmyVGTY7y+B7yY0oAyAAwKQAGALDSD3M6bjQBZHGYNhUIAPDbAgAeHTANADAab2EwGgsAQAYAUwCYSS3HglGQhgFACcA6AGAlAF0GwFkAgKCKrieTQzYPlrXBJofmWOGwh8HOSACAJE0RBxHms7kwAOR8NgCANYfkNJ304TDi6lTjxRefR8G0AjRCeWeWt1hYtAZ3jBT1hDoexbFo99mckymTZhn29w6kQWbzSGmBuo6rTr57XVgPANtocvv4b35ZPwBG/p3MlhLZx6k0kUI24nycTlJVP2QBAG3m2PAow4AAAGnGRZkJCstjRQCAsg3GVxJ9pfmIZQDI9bYmASB7SGMWc3lfm05gXfL5e+trYEEJuy7YSfdZEoBNt+XLTPvPet76cwkXMcWDaxj3KbePx/u1117DZz/7WQEB+DkODw/lWN+5cwdvvfUWvv71r5vkBbZG6gGxDgBYCcBFDABhDXUGqHattEZ3Ou2+PACwXnB2AQA5v02zttoXoniT7bcTeAvA2nNSPtsFDAD7vi2YIS7/hrnVaaDtGi2yEzaUoqFR9LuNKBS5XNd3RRli0oR31l9JXaEOS9ZMnbAL5dWkf8iE3bApZMrPc9GBHDth2xD8yDO5DoXBYzwAFAAoWwBAdLQGAGgLCLk1sYFfJcUoxqGghN0PfF/7sz2mNj5RAQAXj5wIn/vdfy8AgM/IIxbyMZHmElTsU+nXVLEAANOv/+8ob/8totJBWLmYP5yJhpISgDrw4A1CZEyWoAeAABuUQLki1+Pr+r1YTGkJAIRbe8DOddReDJceAGWDWZJjuLULf7KDfJkJi0sEgnoAzgAAHs9hvrik1n11Cv273JM6j7KStKsJ/hPvuqsnqHFqo2ZcZ6UAXAQAXJYBsEkCYAGAOjtB5fURjHbh9LZRu4wjC0AAgNunLMzVtdKVALQxgALEEVB3UHoOypjXOuV8KgHIDAOAQAYZk4wBDBkD2DD3/OLr97F7p73pdZHnJz2nVkX12jMNqN3+toW2Tz+uff7ZDKSLBgpXDIA1U7W1I/EPzQDIS7KDB6iSFJ5bCQAwf/Q+Qn+BPJ0BTgA4Iwy3XwaG11GXnvjOIaqFXWsBgLPPT/1A659DAQAy4jid9+EKAMDB7tKAAJn8jLqvHnjlI0zf+i+o734LwclD9BY15lmB8b94Fc4rzwNHD/CD77yDplxg1PcQeCX6PdYjJRx6DUjyGgevwm9ERe+odl+ba/uUn40ZdDhkAGgKgAUALAOAtP6w7iNn3B/lC14PjjdAf3INiMlKcPHuX3wVTU6ZEP39PPUVcxok2VIYys5vv/46lz/RnnPmVyRLLE6mYi4kk1dSi7mwSJ3FyagCAJLHTvKEsW7eBADwd5bK3AUB7ESQE1qhuXZ2xKqAtUX146uKfUx3WZDXNwdamx+7AzueA3oqtDteFldONgSSsYhL9//q4s0dZgt8u5BLMc0JD+P/2KSL4ZPmgnOqFHKyBAc90tbzTOQVUcSdDyRZKg6ufq+HE5pMVQ1i6vw7AABN/DYBAIwBnPkOHrkKABSkGvB5pIHIFJAhlvQAIAMgRFKPUPnXkOMa0or0Ul+GNgQAKAEYOaUBAO6JB8BQUgAoASADgNeITvhWAAD/ZaQOPDP4eo4jAACn/2Xo4PCF55AS5AhCmSpTsz8cTTAYTVBUjAHk+egIACDNj2EAOETUFyco51P4RYawqRCzeRCduZUACM9CPQDuH2HhhAzraCUAwoYgnZ0AgOdJA0eKM+k3XuQhGMTwYl+yO4nG0QRwPtMiWhsI3vKVAaD/Z0JAhr39XSyXczz33E3M5ifY2ppI0/jw4SORwtgm1xrFsRmmyaA2vTQXC5EXpRjwffTRR3Jd0cCMkgEimXycnbby33w8QQTRK49GLQtApvzbEwERCD4Mh2Np2okIstGnrKDXY24qfSp0HxCAsNFlRP1EvuJ5ImdwvQpZzsjA3PgJRLLYkAXAhAP+29hfSBemC6eVZRsXd+N2Lx4K8rpFayBngRFrsmelEnZ/iQeEucQ3NfcbF+7OknARG+Axan1HDsBrNi8S7O3timcCt5/T/t/5nd/BrVu3ZN/b654SB/oa0Lvh93//9+W8EoNFA4zax7Xrl/EA4HE8o3yRq6owkZGn9o9x0yetvTXh02yLtYbpdKF0ehJvGix78ExTvWJI6bHk/uc6Y00AbSNsz5HzTADlM59iTilgyvNa/68NLtdYafa74KkYXoqNvkb3GQDAMsCsrwoBJo3+U0mPbbJ1KSeibfT7Ri4hcit+Lmr6qwq9iDfOFIN+D0syaRwH4/FIpR29GCmBODbpxsODbACy3mgayHuXxLCa+MEVw8PEEkoMCNtjpepJ9KEBALjmqESAngIrDwALsvDzCnvBbXBECcD/9L/gqBkg9HoSG+v2Qjh87ZJALe9REZ7rFVj8zf+N6sO/hZvkcNIS+UkiZj4HzysA4A5ipE0Bl3IHeW89SkVJI9RAjFlpBOgxspQO/5NrJhqWtGNgmVcYb+/DHW0hnS8RDYYSMytGswT/eAykiNHXVQaAZQRcpgM4r1m/qJFf+3snbeEy73z1mKs90N0DCgBwxsJiLJIIr4CW+dkJlrffg1csxdTZdcgAmAiLhgwAz00R+ynqPAFTAAzPt1NDWklo990eHzC59Qz13XeAYobCpQxHAYDGjYWpKe9rwFcZ7Jgv6Uu43Vx7eflZBoBoOwkAKANAPQC0vs1oAujFcHoTBQC2dhCOtgECDVcAwIUXxnkMgPOe3A4lTw0wTRRsC+rYc2N1P7f4ysrk3Ky36292QQrL+QCIsocvs/1nPYYSgBYLunAvnn4A73PLrMBovI16mcKlkHjxIZYnP0I/LLGYTRGGPZRNhMHuC8DwEE0WouRwKqQh58Kw41bmwlIWdEyOuykA65tH1mHJGAGKp6u+1mnOAg59AchT5nVRD9TIL3+Ao7f+M6o77woAEM+AWV5i8vOfQfDy88IAuPf976BcHAPlAk2xxGgUwg8aYTYEsQc38hgrp0NUsgGaAiVykWzboyu1hrAq+TsHXthDxpjxsI80Zy9BSXmAnNHU3gBVRbZvD/3+RABE9CdANKJLIvBwhr/+szcRiVWgrhMl6xKTPCU132+8/gYJEAjYgJQFqmSBnIZoWSqFHLPSWfhzc9j0M7ewrliMqs66YS76OV/aEOhjeDD4ZX9msSYFpKXXr5a4S55KGrnXsj9PPUv/YEuG9dKC140uruto4+lF+/wNkTAHeYjuDb0V0IuV+n/+OyZdpSwQ+x6GPVKreRNZSlPKCXnFXMusQJCXiFgocyrVVOLiT7SI4AJ7eisBYAzgzAWOvBrDGwco/EZSGHya+0nyXIlGjO5qYQAsqgFq7xoK0ARwqBIARhc6jAFcIiyXcJZTLO5/iH6dYliliIoltqNAo/mIPotKwhR9UnTZJAD1HuCFnJFKHbqYFku88ton8fDkGKPtbTlfiGSHUR97+4eYLZjzyWKzgePruUEjxcipETKib3aEZnmCgM1pmWEcRygz0nTIPuE2qDtukha48+gYSzdETlkBZSlyFWmRavFyNlgBi2GfNNYaQRwi6keyj5M0we7eHj766I40BJx88waqUzPNgGdDL+Z/8xOJHXn11Vdw/8E9E+8HBGEkdH5r2iebICCEh5deeqml+vNsIyhA2QAvPDaccm1URhtkmmg146NvgWab2mkl12lO0wkY2Mg9yhvY9BNUmM0XMsHjvj44uC4Fv0InalAo0iNDued0U5MRXFQmOJGLJr0CFCAgUkggIJamwbJ/bDMhvhkGDCA40uait1NS3fsW1NjMANLXEAmI+dp0szqvgefTLGhy6qrt3JFayvWGG7CdQCo93BVWBiUMBAA+//nPg14LbPp5rGzU4u/93u/h29/+tuwnSjJ4rpze/pUJng7uVwZ46zp47iVKQ+SmxeuhRaq1OZR1pbPddgrU3rI5vRKPlNOAp6jKZFpukBp9h1Zf32WaSHNqAU7LZOjsTAE6jZxGXqUTCanHj/cHk87SSRpY0fb1GIuUzG6D+QD8n0ZIUqZjnPhZzHqqt+fzRF4i+7lEkeeGvaLxdsKUKksMBn0ky0TkPlmaII65puYYj4bIlktp/knpJ2hDzT8ZMFbzz/VNok4tuGXAFzutJ2tAzF0t80U8C8j08oX+n2WJrOnWyFPwMcMy0+JP95+kAYhDcNfwEVgmM/RvfQIv/Pq/RTm6Jut/RuApiCVedocT/flC6In7mKP+7h9h8d7XBKB10oRoMsq8wM5zNySCFUwqISsiChVkLSox9vQ8Gv0N0B+NZX2kXMrpDeDtHaJgtBBdhqsGy6xEf7yNcGsHZVbC79N0VHWDfhDB5wTBAu3ilaLswI0UEXPerU6n9bvx+r23e5fuPHZ1wpuXeuxufsl64ephV3vg8T1AgN73YtRkCFGMnJ9gcef7cCsmJTEOdAC4fdRFKYCxw9rJZ/QXwT9KhroTRl1n7Vpp380CqfZnWRMkBeBbqNOpRDaHoz04/V0ArE9o/qtypFP0/9ZEzPyW8WP0AsrIYOIEil5TDfIAiEfa1DDZJ7nzEL0BY5lDFEEP5XCE3vYemkqmQU90WnTv03KfOqeHvGiCvPnJl2cAPIsG3dZqT/Th1x58EWSpAxP2SStPH2qv2TVzACMx4iZ2Vm/5ymAVs1UzINW7t+Ktep/qSBuNCfVZE3Bb/2z+jOf1PvqMiwYwMiazku21877LINz0/hzkkQ1MGW2zLOEEOdL734Rfz5DOCFgJ/CbyM59+YqMbQPQiXdRRgDR9Ta5jbWHrFL5Pt2a8iOFBMFs5+WTq0UA9EVBfZQFkBpDFTPr+PTz8i/+AxftfxyhfYlIN8GCW4uB/+DywPZYUgLtf+yq8ZA6K5pAnyPMl/Jis7xzxqIeGPdvBjnoK0DuoOAYmTBwopLcRCTdrBiYZFSlQVsBoFyV6mFZ9LCsOBWL0gggD1hPuAL1rrwG9PUg0ggCAOhDmpD754EN89y++gpjDDNYLHkUJNXIOnSq2lx6cN379S03A+DIWBHmGiuZ/y7lMrXlx87+GuaICALAh2gQAnH0ZsDASfWWnWLc/S6FnNKRPcxESOLAmdd2L5LEyYi1q3F5Meoafts96ku2QuT9pJPxsJkdb9P48bVlYcp/WFQZRiMBtJF3Bdxv0olCBgDyHE/dR0gQjMwAA9VsdAEAqLwMApEUFMgBOCAC4FUY3ryH3FADwGmUAsKWr3RK1pxIAAgBkAJRNBwDgSe8mcJsEAQGAZIrFPQsAJIgFAPAfAwB0H1uzCrIAmDGrDIAVALDAK5/5JB5OFQCQ6RAnyQIAXG8BgJxNtphvlSjSRAAAv8qQnzxCtThByCiNIpN9V+W5hN7SMbOhW6gfIU1LAQASL6RVFqpSAQBpo4S1QWjGuEsS6atLVE2JsBdhPB6KK78YZEWhNHqcoLPhJbhVljrRt4tJj6Z/yUIAgJdffhHH0yOZPMpx93x8ePu2PNYyW4RJ4HkyRbZxeFyIrJ6fj+VEmb/jsbYLqDYKLKpVv89vGurpQkrqP0EKNjA+sjxDv9dHlqai6Z+eMM+UTXWI3b1rYI/PCT5fj02SsHFkGmuM0sT9nQgo318Xeh4LfqvRiJoCihke6SrGA0SbTb5Pp4Hv3Ji0QVxRoNlsrd9I9CZ2OQDALuB233Zfq8uaWL9uu8/bdKO3k3o2mvRYIDjDJpTnws7ODr785S/jC1/4goAufCwf84Mf/AB/8id/0kowCBrZz6fvoVthSBJy11YAQK+cxwEARwCA9iZlHq+vYSbo5jy0n+80BV4eaYADYzJn5Cj289kYVAGlZENWHit6/nYYThsAAGtEyEm43ff2xs7XFIDYfmbR6Ss0rO+jDAH5fAJC6XlsP4P8XnT0mnQh29qepwoAECDYDABoQge/aNZHAEXAhDCQ69qaU2bJEoMezTsLARAiI3+R5AVjcMs1W86vDs3Wsg7IJLAeAHJeG1NaXt+SAFHTfNNe++1dqGUCCNhQFQJgEATgtcv9RnZJXqTY2ZkgOHgJ137pd5DGO/CcCrkAAPQWAUaBI6w8GrzuYYHq23+C2fe+igGbj3SJsKrEo2RyeICU9f/WCEXgI3ccLGgU1BsijHoCAJApFPF+IxpiB/5wBHd7DwUja5kzXAOLlADAFqKtXZR5Cb83QFGQQaUAgBcoI0jRc35+PQdPAwBnNPLmOlhdq7YA7TJb1kCCDbTIZ5MNrK8UVz//c94D4vpd0csmJsIOcSMrZpjfeQ9OncIhiyhgdvYAvEDKMpHhCbwFGCPmNQQupVNaLf52h3aAaHHs7zxG1kkDANADgH5N0XAdAPBlamfvH7K6cPov/9fVilVPQONi0iqFVsrI6VoBgGHfDCN8JHceGQAgWAEAW9RUa+Tvk3w9CQBw7uueKsS7j7w8AGAWoifZ/FOPPX9C/tQve/qJMnjRuotfFvSv5d6h/mHWX03u5+zUpD5SCavdTa3rmY0dJ0DAoU+btrN62/X6Z/MneTYAoF3lnxYAYP1AdizvdQmZy0tkj74Jr54hn2UIPY3jrp0Gfj+APyYA8CrviigZEchQc+7apwQA2qGY9bejKaB4ALAsYfMfwisJAJBjfwcP/9t/wPyHX8coSzAu+3gwz7D7rz6HYHtLJvp3vvo2/PkcPUrwKDnOU7ihD6by1LTzcCoMhhFcj6Cii9JNEO0HKClDEDED2TrKDhCQQICJGGV/H9ngJspoB54/RD+MhW0Ot4fU2YYb7SAotS7PGhqJ04OuwvyH7+O9P/+vGOQZfI4DPCBxa2EiBzVj6j04r//aG03EyCROadIExclMAACaAUq7x4aBi45DJ3Q2JsLa1JNO9pTRcJ5xrbCw6tJ++TD7sxRW/4AAwOoEPV0yfLwAgKH/i5RAhvYq9TAgAKf/bGLZ+Fd5KhKBQY/u6DT/L+CwoKJHQF4hInhAHwbQxE+6ed3wDQDAsWEA/LgDAJpN6yEIewIAzJeZMAAyRlCQvkufCUbqEc0rUwEA6uUMUa2pAJHnoqYMRW5SnngIkAHQBQAyTu2Fcm3QL55z5mZJHSzp/3mZo6hyYQAMxwOZEqqWDqLv5iSXWnpmbVI3zwZYGpyqlMeSJk8A4NatG0jSpRTzfH4c93Dn7l0zOTdUajNN3Nvbk+mxZb6Qys+FmU08p81stueSJqBnqgUOuhOE0WjYXi8EANh4sKng5F1ej9MLP8DR8Yno9j0/xtb2HnKCSj7NCH1pfNhMaSOjMZPK3NETVmISDdrMbbIeH/wdJ+Ba5K/cXjU5Q4sG0xdqaW8+h06vVy743b/Zz7lpSrLpZtxtNu1zu6ju+Qj3pnQPW6dp00GDOII03K/0T+DnV3+GUCIBf+EXfkF8AWgC+N577wmjg7/nNthUhs5t1xxHM9e4BABApL/L7F8HDFp0vUOft+9nNfMtA8qwdVaIPG9kJknAAAAWnBCQyXi4XMQAkPOyAwC07y8AgE0qsCwAAzSIIanS9OW4GXM+C4TYYyjSABsja+4Fygwj2MwmvUI/jg0YUMi5T9CCE/12O4jfez7msxPs7mxrfCMj/8imKnJ5vjIIMqHki8mhlZ7x+pFiawVM8HWtBEF8BsRXQK8bPk+p+64YYFKOuAJlurF0lgVTwac2n9vMbSgUUCKjhMyH/YNdVJMbmPzcb2PqDuVGXfL6lFxkoOdU4svju74AAMW3/hgn330bQ7eGV2Rw0gxpnmH3xiESysZGQ2EAlJ4va+xosi1NPwEAJqc4Hs2CKjECDEdjiQO7CAAQ0F+cg0O4fmiEH10T3vUR4Pqkf/3n7pHrPnfD4zbS/C+au31MhfvVy/zU74GLAAAi6QQAXAIAFWvfVACAxp2LR4dHkYBIYy0Qujqf7b1LQfHT56ysqVhICoAAAE6MSBgAOx0GABNk2tXd3LgMb80AABxsEABwcqYBOKQkIqcfkwEABNh0PSw/eoj+cFuizqqoj3IwQjzZuwIALqDAP+sFIOeAMdJl8yRG0+zepIPjoEQp2S2Qauos44qmwLjcQIkFrfyC7H287cXWPsdPAgDAmy6NacMgAlJOl6dIjt+FV81QJQUCV1OXOIB2Yx/RiHGAPwN4E5TgQK9CwP7gGQAArZXMgMsAAHJnIwPHAgB1ogDAV35fAIBhuhQA4P48w94vfh7h7rY07R+++Sbc2Qn6dUVeEGpKB3jfdxukdc45KKqajEcO4tj/ADVN3CmH9EjUZ5x7BbcuQBiPYF4ZTxDsvwT38BPA4BrgUd7LST/rdxdZ7cMLh/ByZeW3AAAT5370Ab77p3/WAgBsTAkAMBKYAEDg+HDe+LXXm4imQHWNcjFHTm1xmsAx+mzhALCQMgwAshKImFJfrAMlpXae9WW1rbZ47zYD1gX6HAbRudefFJVysDoPsxSp7jPPYgCYK2u1yD7Z5a4MAJ2Kq5eAnkpCvDbbJnPiukToOeiz8SdVXiKmPJk6/2NJdQAAIABJREFUzuekmQFhQQo8+zEWWzVKMeozMYa1IxKArKxBCcDcc1oJQOby+Pz4MgBIEa0bmsspAEAJAEGPtCjl4pALvCzQY0iCAQDcPEEPpQAABIga0tKNuIIAgGUA3D2aYuH4IAAgEgC7UhoGAI8NDfnIBKDkoqgLkQKEMSeOOr2kQ/Z8vpBFIJBIEk7B1f2c564acOgUz/ddSQGQ59b0BAYGgyEeHR0Jvdjqpu3iSw2/nfTzzGLDzmPOb+s4f0LDzaKQb522qlTGygBIb+YUmq/J/7Mx5fvbeDqyAHgtEgCgXor7ZrK1K3Ef4uZPuq+8tk4yyYsgMlnkqfyuN+iLXIEgAr+4DQRABHmtG4xJGTYLpP2/XTTtlPnUpWbAj/X7qi2Gus1jdy3org+brsIuONAFDzYBAJuAhPXf2W1nFjwbep6H3Kds9hVgIWhSy8/c5wRyLDDA5o2PX9eXrT6zmdqcmqhvZgAIyt/5wAoAGECoo68/vcbav5v5v3kBea78e0VDtbR7q6E3tARlmRhmyXkAAF9NmCkdnmcXsDLCGyNVsG791NbajWKyhmr4u7+zH9lO7FWmwmbbxO0JUMyGu2wbeDJZlC3gyBoqx7AjHyMbZjIeybGT+Cv+mQU8wT7DJqDeX6VrtYIaLMjkM3bvAspe0G02Jn/W3M8wABQUoeGrAkkrky9t/BUv4TVUioEoAQBhIdC5OAxEajKZjOVvef8aej/7Gzhueggo36IfAdNFavrCFGiKHIEfCQCQv/tHmBIA8Bp4eYbF0bGsaYevvISEUwffRSYpM2N4UYyo1xPAVHhpLBxcX+JPWT4EwxG8rZ3zAYC4ryZpLC8YD0qPFDlnLwIA1lkAZ9UIZ4EHuv9MkWGQ8KvG/8kqlKtHX7QHnggAkElYhpoAgDOjgwt8J5CBWBcAsIBm9563EQBgCsC9d1FnUxQgAKApACoB8I0JoAUYVzeTlgEgCS6VAgCk79Saqy4AQOigN2JtQAam2wIAzFEvCQD0h4jHu2jUEOqi3XTq71cMgMvvLjkH2OzzXmV8ZqTWERBA8+PbJB/b/FtfCiObFvaIwgXtOtgC+TzmHRq+3bKfDABAvSwYpY28Qr18gGz+HlCewC05NuQ9k7HmDdw4QDS4Bqf/ChBuy/SfQDm9vqyJdpe1K4xHYwJ+1tFa7bcVAFCR3SO39A4AUC4UAPir/weLD76BQbLAqOgJAHDwy7+IYJe0/hK33/wKcHyMflMjNsMPJp15USAsAEqP54tjxBENiZU9usgK5h+Kl4h407MuLxKpA5woQrh/E4PnPgX/hc8CwwORBgljqVSJfh5x6BfCzQgs+XLt0zsocBrktz/Et/+/P0GfAwTjDZeSGd4FAOgBQAaAR33TjNSLEyk4XDFyUn2oNP+AaAQ5DSAlmAuLaCflL2ffmM+j2KwMDy5/QZ1+5GkJQHvyr2+RqTHWSxK5ENvm5sm3YQUA8FpeAQAKBGghT0YAkSAWir04lAksaT80otrd2sLfv/f3CBoHvQpqKGj3OdEiMdujZ4QBAIoaiWckAF4tEoCUqNWPMQAgppGkmwSxAAALmlcZAIDInvhBsBFlbVokyKYP4RUp+qS4GgCALpwe4TJ4KHnuedS+l7AAACUAFgAQTVgHABCARsIUapEAiCJB5P2NFNrUtFJHz0k5zTW0+SUbgHobUnVzQ/dX9LXf72E4JC2WahoyAGJx0+QU2QIAVuLC17FGhFyQ2TCy2bRNJhtsbkNR0qmfaQGZKSRWiQAHB/vy2tZckJR8bge9BNi07+3sCXOBEgDGgygAsIOcsSp+KAwBNlH8vDr9Z274AmmyENChPxjK67DJtSkBZADQYJDbp8kDlrJvpv7SeClDqVvYcH+tvk/Hg3YBgXbiu3bJXaZxXwcKNjf2+sLd9zkLAOC+4TEkgMNzkfuB/+a+oPs/J/4amagNJxs3/p3fPBbWz0TfcTXBNGx73Q7zt00SgNNzZ2VU6HNPUz9Pt0krAEAKvK50wAAA+vkNZGMo6lbXLnRETiPknKSHh3m9U4CFfiJxyz/HA8AmCNhm3Brm6edWQ0AxAjTNtKX92/OBun3uQ43gJCaoRn9y/+Q1S/8UiWjU6btKLvSc1kl+LQ11Kh4eapoVBSHSZCnsDmr4LQDA54iWX5QHxqBPwEXj2yFMBL3OFQBQWcKK+7I6JgqKELC1hj16/PVzGamDSYbhdc3MYk782fST1cP9zk9JhlLeP0TvtS/hxB0gJKDL/eZHso1MASAbL+T6SYrkO3+I4+++jQGn/UWG6cOHEvd369VXsKR0jGBl4GO4tS0O/oTIWRiUBQtRX31nCPYToI77CLbPBwCE8m+afi6cfA3LWuHrbNbg2kL1zDvyJW623ebfXltXAMAldtzVQ55gDwjDtaaOPiYlk0UYkJ+WAMR+TxkAwr/PxSW8dk7kXmoBgPX7oC7h55+vkgJwXxkAJRkAQwsAMAXAAABmmKTEfzMJFhkAfZx0jewCAHQcK5waua8eAJ54GTlY3H6AwWgHcCNlAPSHiEY7VwDAPwIDoFuzdMFzFmTsDXiWCO1fGNW8B5nuQSLfKLHVc0ly5EXjbaV0K4x0vb75iQAA9E6uQHzRIJt+hDL9IVBMETmUNJOBy/6G/ThTLfbg918GertSxxPIZv3D2oGf91kAAJFgbJAA+HVP1gMCAI/e/o9Y/uiv0VvMMMxjPFjmOPziF+AZBsDtv/xLOGsAQJrlCHqxAADxoIf5/Bi9OBA2eBTEKHMe7xCNq9I6Dt/zjIzUCm5/gHqyh/ErP4v4lZ9DMzxA2qgsiPHAoIkgH8dapAMA0LMg5P658xG+9Ud/LACA15StBIC9UsihLBkAv/XGb4gHQMOi9uQE1XIhNARq1zmx4I6W5p8aYeqjK6382ZCtCqDzF7ruxO5UAS9THzUoe7ovBQA2fW387RoToF1Rn+7Ntdw3FB1rJni62FeNaxT6cB2agBQY9GMcHh7IJDnyA3zjzbcwgI8edZg0WSCczH1+FgDgesoA8GsMb15DgvLHGgDgYkYAgI3p/sENLFOVPZABIMwSTr1ruv03aNI5kqP7AgAMiIBRMsFiWqZ1CgAUlJ+4QQsAtB4AksSgjapkc/GcdqhxZ+NfCVJuAQCJfpOmhJKCRvT/vFGy6ef2cDHhv+1UT5oyc7NlI3Pt2jWJIGHxwAWaCxEn/fxi48jns2lkU8+Ghc2ibaZIqeffNKrPABfcdtF6aQQkFzRee9wWOtRPp8dtA0qaOk/5Bw8eyPbvbO1iNJpgvljKTYT7ZmdnX3Q+QrFi1iebf0/p/2WRYrGYCQAgHgg09jIAAD8zgRCRIYnhp07AVa+/Mv7rXi4WnV79zl7N+n+7KEsz2rnZriamq6t/EwCwCcW1IMP6ZWuff/p9THO7dqO3DABOoLnveax4XLh/Oe0nwMJjx2/+jl/8PQEcyw5Y347uFPjyAICS4tt1Q8bWttHs+ArIFqwaf/tvZWLZpBNLHFRNtjUB1O20QIRtrrWgkPP1HACgjdc7QwKgU9oVgGCp9C3YwWuX0hNGmppkAL1ZK0LPJt5ec5oUYMFT/ezU9Yc0CDRpARJjY4ABav/FBLDfx2IxF0AmzzLR/C/5cy9GzqhPxpHyOQQApKnXgoHHnvIiccruHAMFy3SfiYTC9KIWGLDTBYK1DjV3hqZu93MLBDi8jple4iKKeR71BTwkUMEPqp/bQzm6geFnv4y5O0Toca2qxQSQgEVISy/xNuhj30uRfeuPcPTdt0UaIPfsxQKcMhy+8Dyq0Ee4NYHTiyVhhuZJbP4J2FPHz+Y9jHuy5okJoEQBUgJAVdZmD4CGhVgQmaZfWQRMWZHtbwGA8+7AK1Ds8rfZ9ebfnvtXAMDl9+HVIy+zBzhdJEi+DgDM7r4Ht0qFdxjRPR9k5PAVC8BJUbsz1FUmAICmY22WANht2NSgEQCo778rJoArAGBlAihsG2F1rWIApRnqAABca04BADRYRrUCAGgy2xAAuI/BcAeg2WHUR9EbIBxzcvkxMADO2dHnDQDPrr8tLbvde+Yfa51Ca6vw9B3Exdt3mbPo/MfY4Y1llbYggDBJpaBtm3/1cSLDSvcBTZjb2tD4KxkRSGewcLq2ktXS9EX/kCaA7Wr8lB4A6g+kwD8N5hb3fwiU91DnUwyCUOP3zPC55L0s2kI0fAEYHCi1vmDz6ytj7ikBgNU5yH5BPQC6EgC/6UsqCAGAo6/+AZIPv4l4foJBFuE+AYBf/QJ8egCUOT548ytwp1P0BbindxvlHWTl+EjrUnoOMm+jkDHlQOxHKBMCkEwlY43ioMgIACwlnculJHW8i/Grn0X0yr9E0dvBotJaJXaYUpCj4eNYZ2c09Q5RSPpQgdBpUN69g3f/8I82AgAUHISMGf3tN77UsImukgTpdAonSxHIAaGJQSYUagsA5KUyAKjHZlyaAgCUAGyKPVldFF1kptsUaHG1Knaf/FI7DQBcWB48/TqxcdNky83Fah3S9YFmAkLqCotf03yFkS9xctdvXBNneeQFvvHnf4mh46NPkntJt+xSKJ2UAGxkABgA4DhoMLhx8GMPAEguAR0n/QgH124KAOCGsQAATMKU6DhO0umRsDzB8tE9+GX2GAAQeJwCOuA5SPEMGQD3jk+Q+hEyOoUaAIAGKzKhokEXIPpYztQEABAaDFmwasbFxpeNMhkAoun1NQ9c6L3GvFIir0yjJK7jVSnu/tTjy2uJxs7Fw4cP5bliDub7op1nU2m1/hYIoAzATpL5fkwzsO/HRkEGupSAlIV8s/kkAMCmk19scvhZ+X58fhT0sL93DWmeoywk2BD7B4fCZFCDNi0eGDfG6zRN5gIAcCHSVks/Nxsrjf+jTEWjXcQdmftTGgkLAJyerJOGJQ0RG9HWEID7TK+E1fNMhKC5Nk5PR/TCPAsA6N7Q7ONs872JgdB9rU2F2ervjTSKPFb84vHi66rOXDNTCeyQIcD9QFCAwI1lClg932obrNbTZtgrKn02A4BgrqHr2+l726h30gTa1WdF8be/shMe3QY1+GvBlo0sglXagL6lyphkn2xgANhj2H6KDuBqQRSdSJgkgg77SV6ULBvDAGATbk0JuX/tNWZv3jqdV9YAPwen5IzwIwDA646byWNjpQGUUZWFUvyFqWB9Dng/I7MjYipAKgwCeW8yiQzgwM/Nv9PZW5+3Ok66H1UCoLw8m1RjgQHDdBGZFwsYM5GRQojnAFc21XdSNjQaD8V4lB4iEkkqrAhN2uA6Vk+ew/izv4W5RyhYgT+ETAFQBgATeSjv2fczVN/9Uxx996sI61ymBUw7YDN/4+UXgThCtLtFV0TRD+ZMAmHDLgwACQ0TxpOYAPI87w8QjLfOBQDI+vOjnjT9Er9KFgHlQhsBgPU78KbmvxPbc+4Nf9NrXXiHf/IS4uoZ/6z3QBcAaGj4akwAZzQBZCISPXdcrh+xTsIIyDkpGgMAeMwpXwMALPOsO+3dBABIDOD9VQoAJQBubxdNmwLAwZGdWq1qSgEBJJqThtGlTPJcIwGQhCUDAESjvvoPNQ7mt+9jKAyAGE08QBb3TQwg06OeRQJwueHfk51kP0UAgOMIKM01nfcuSk4tA0/2nBxL60SvQICmAKgHFddxLcbYDawMlm1dJxKDU1G8uqd/UgAA6R0lRqPC8e3vw6unaLITjPuxyPe4DwqyZBsXtTdEPLoJnzn3XoiqqIUNTP+vjwsAWJcA+BgA6VQAgOOv/Sekt/8G0WyKfhoKAHCNAMDWGE6Z4/0334Q/m2FIZiWZC0WBgHJRHj+mcwib2EVTFYh8jeaj/1tZEpBXeR3v9Vm2EKNAZ9CHd3AT45/5LLyXPossHGNGsz/HQc9Ro0DHJxNfGQAc5hEAIDMpchoUawAAPQAoARDjxcZF5IVwfuv11xtOWMvFEtnJFG5RIPY0RznNEjlhSSCWg0A6NxswfUv4ooMkALCK8tp0oduorvU0ADFiekYAwD7/n6I0kAxNAQDUrbOl85rxH5GkmA7yyzmC0MOt527i5nM30OtTQ1zAyXO881/fxMQNBABwOLU1udxMZ6FDuyzNJdDzYyRFhczzMfMcHPu1AADLnwAGQBcASLISXtRDkvM2pbp2ymgpASAAQAZAWBeicSUDgFIUAlQ+I3EaF5lpci0AsCDlDdQBqQEgDVccGvip1gKLZKkmKwKTGcdVFu0ylVRWAXO0bROuTZ1OJzWjXd3IJaaspn4+wyc/+UlhAPA9pJj3fdy9e1fdxz1PGsb9/X35bI8ePZLn8Xek8rOBJ52c7v6k7HNirwbB1uBFNB+iHeZrk3I+nU5VckBkMaKhWS3NaK83QJYUuHXzedH1pGkuet3D6zdFVkA3cXEdJ8uG08giw2IxxWw2FeoZm0dJCvB8E/sXiSELGwY5l62JnQEA1CxQm0Z7kynE3ZzNHKMLWbBYIMDMck2D252OapOkqG2XQrwJALCMirOkBhaw6QIDTwIAUBPO46GyD3WjVyNEQ60yPhBWJsDjRyYAmRHcNgsw2Abc/l9awfp8AIDbKdPeTtzfisVgmnLTpJta4RQ7oPsIu+5amr8lPFCn3hYE1pDPFAw8isKwOAcAaPfDGR4AduK/YgFYlsJqaiV6fMNs4FSbn5HNPa8psm/4xX+zoZe4pFKn8jx3adwXCBinAABBGf5bpuNMwzBJDL04xnw+w2gwxGI+k+k+X4/XqwUASJ0TAKAs5PzjMazyogMAmCLbeBG0n00oMdbfoMvK4PRNgQ/5fOa81iafaRo1nn/+lqRtEATmZ9Z0UXv9kOLoGgDgyzhBHz5yvTcwGqmp0fcbKQoIoF4LC1Tf+zMcfe9r8KpM0gGSJIUfRXjx05+i9gHoswho4ASh6Cs5neQ6I+a9coty5V5OgLQ3mcAbjOS+fhYDICsqBDQR5CTK6Kd8TmceAwCepPl/0rv1OpCwjuQ/6es9WTty9eif3j1AAIC1Q8jGuAMAnNx5D26dImYsrzT5NGtmRVdITjgBgKrOEDih9C9neQB070t2bZeJLsFDAwBU6QlKJxITQAEAnBgVXchdvR8pmr4CADQBwFEGpZgAepoCIDGAQesBwBQAqXFqnAIA0BsijXpXAMAZQ4eP9Wx3HJGn2aFBSDYacXEasUqt6a28q0wCAH+nLCtXTB3biACZ7mrCktYDCnT/5AIAZH/z4iGrpsTRB+8haBJU2RSTYU+YbxyukbKelgQA+ohH1xBuXQP8HqqigevzWlHA42kkAKsaShkAjwEAzhBIjgUAmH79/20BgF4S4EFS4Nqv/jK8rRGcIsMP/+qvEMxnIF+Ukvoqy8R0lwBAPBjIgImD3yUjxT0PRbbEZKIxu4W53ossRZoy0auES3+u/RuYvEoA4F+giCZY1K7UnX2vosOxxqlzIJ83EuXLnrEsU8T0ALh7p5UA0FjQpgAQAGgZAP/mN3+zKZIE2WwuKQBELgLOTBkJxjeg8VKvh4zu2BkLJ05KJDgJMamMZQZXkgCe7kuXsqf9spOZs59/FsXHvmeXwrz+WP7cbTDW34VLsi2qumFfiuoReGXUGqcuvJhr/OIv/Suk6RLbu1vIihTlbIHvfuVtTIwEwGPmKyeqdHF2iQrpxMqtXdQZtTAeMj/AFDWWgwDh/jbSC0wAT/IYTnwTebWPpOzD8ftiqlE1cwRujrjJUEzvo5w+QJDNMKwSjFBg4NTSlJPGwsmggB1a4ppRocYAOqUrlNLKd1D4wBI5bv3Mi6h4c5LCXyMAs7zC4fXnZIJP1S1PXHoAiMFdWWAU+UC2wMm92wiqXACAcjHDiDReFvlE+ggUOpxEeTg6molx6KOyRk50kGZdNM+T4tSVrEs2wBkNF6NA92ldyLEYjgYIY1KJgYcPjrFYLKXZoLkbjzeb7YDnNrH4iPrvvG3u2YCwGeR3GLGBdzA9mcqkn998DTYzvNg57ecE/86dO2AiAMEAqyf/1Kc+hcUiRUOtn+MhzZaKDjYVMpog9nij0MKWDQHp2soq4vapSR+vQZqDDfojifqimSGjvkZiakd6P+UHKQKihB5QkP4/57bO1aGUxod+JH4BXDypM+ZUckgDMc8XYCSOYhNHQ6+CHEWRyf7gN6f/UcxGRW9HcuNyfTF1ITjR65GtsGIHrcADW9CwmVoprO311b0O7ZTdLu62eLIMgCel8J1+/OPGfOuvZ8HLLgDR/beVKOh2rSLxZBJvqPlnMQA2fV6lj6/bkq4m/zIR6nyt75cuA0Aa2DVmgWyjKUA1BeB8AMACMNoArzwe2uOA2ujZWdQQKqapj0bq8bxV80EHRV5gOOhLIgVTNXit8DV4ffD6E9NLmlsul9K40xsgSZZC4zduEu3kRGivBBA8Vyj+MqF3IPGND+7fw2Q0FuCA+n++p8YLsthw2m0TWmZZCYjAPRqFkQAH/UFP1qRexOk8z/9I/ATEkC8mQGbkCJQJEWBImAhCAMMTt38WZAQdtrYmeO75W3K9qH2TeuWIjMAAaZqQEiAJ99H/9BtIwwkGEUGBAhWBQRp8NYUmy/gRtp0F6u//BR585y14ZSaThMFwjMF4jGDYR+27qAIPbhSjEQCTjCQ1KRM6qRfI7wUHCHy4UQSvP0RFlgAdhxsHadEg4LU72pL7DV3/ZbjI9dXjBCuCYxgAVkrx+N33vMn/WUDBZWoA+9wrAOAye+vqMefvAdFWa3EDlwW43MhyoJyjmn2ExfQ+Is9HFA+BMkCdlXBcTmKXKJspfJ+iXWMydMZbnXd/YgxgdfcdlMtjVF4PfU424x1UDZM2Qo3cLA1rysT1MjmJCw6vRxkQcXGoaviM81P7aeQENXo+gh49pzhZaZA/miEMB0BvjJyPnWzB708A1h9PyADoftQnvf9e7py8PAPAuNxobXqB58Km9/6H2f7VO0nMdcG+ibJSZRa27yn9Bb1ZdGiixsvqByB1bBixaNPEAFny9FxQzbuVTqt57mW/Tn/e9f182VfRx0kVZ2IKu6972X0qWV2kmydTZLOHKJZTkd0EyOGBfUGuTT1rf3LhnAhexHvdDh1s5RqBF3Gcd+bxt3WKDptM3K+toSz70sgtag5TTQxgawJYxQBTAJL38fBr/wnO0ffgPLwP97jGAgEOvvhLcCcjuJQAvPVX8GZTxDQOl16OA+A+ZssEQRzLkI6sQ9YMA2EtpiiqpYDxBSe+HKtTjpos0NQZwq0t1Fv72P3M54HnPo3c7SNzAqkhgirVZCKPAKSDGIFc52lTIQxd8QeqHtzHO//lDzEUTz8yl2pJAZBEH8ZHUn3yb37jN5psuUQxJwCQShqAxwmGZIIXoqHmxjNSaJnRjVw3lItGHPpwmNduCt8nO3265lhP+kz7eG0kHgMQOtfDppPx9OOtm/FqG7rP6dK4ultpJ/6cuIrevKPQlQx6iZhr4Pg0evJk8n9wsIf+sIfeoCdRcl6W450//QsFAKiT50nDhb4DACjc4sEpWEJ6KMIQR8x4jD0FALzzUwAuAgCiOkV58uCpAQCv9lVT6gGMJCQAcPOVF1oAgEVnFwCghn8TADAI3BYAIANg5EMAAEYongUAJDVwRABAHK5VL8WFkyd4VuTy7ZFyRe07kbG6kMZf6LgxAYUad+88kIaaBbw2ew18FsfitM/GRDX9/BKzDTbKRiveHwwEgX/46KE4yHNhZkPD12EUGafFbHQODg7EB4C6/U9/+tMyvefXjRvP4cGDmaYPUOcbk+pcIEnn0mwQDGB/LHFo5gTjNnNqygafhQsb+F48kMKcAAAb8sn2tnw2AgB8LhsV8hdJLZrPCADMlGYtGmxGrSgSHfihTAsHg5HSkxNS4vXzcr8skwWmUyYeJAhCX0CQgvAr973ri3yAx5tnLF+Hn4sggL1dPA0A0F247U3e/s42pJddPR5fCy4GAM66mW2i2HUBAEuUWDXzj7/X5u3uAgB2mi532tZpv/s8AjXd4sdOA1qcQBBKFhkrF/4u+MntO48B0HowrAEA+qZaiGiUn/HzEL8JT6j/BARYoBLEpJZfNfqpgGTCoJGNZMNLEEEBADH683kuWt2/YUGp06EBZBVk4HdBM8ZeLNfWiy88j7/7/t/hpRdfwPToEQYCQNnmX+bXymBRaouwDXymfdB8UBD5XJp4WQMM84PbTjYBf+b9kHROS+Hn+/d7oaRq8IufiX+7cfM6aN5JACHg60nOsyZ8WHkG9wuvk7rxkYR7GLz2BtJgjL5IHwu5sVsPADIoaMQ3xhz19/8bTv7+r9HzNXJWwLowhBMFqPleZAHwupf9ys9hcsopMfN8of5zvXYIFFDyMxyfCwBUTFgxplTUGBJgdA0DwB6PVTl46g7Z+WGTpr8tIS97+bZ2mvoEexav7rxP8EJXD73aA6qlZ412BgAwn95H7HMwoABAlZO9pABAZQCAxuRvn7U7zwUA6oUBAI5QeX0FAHo7qJsQNQL4PpsPlS4JzUAM/dXkmFZclPiJdxwjjDsAQMGaIaZpGuOnDQBwNEcY9IH+BHnloDEAgPPMAMCTyQce30+bmtefHgCAQLM1ubXpTvZ+zWN5LgDAdVYRAdNdrAAAK/cj0+yfEgCwq3j3uF4eAOA5XcmEPZ0/QJnM4DJtCyV8pGgqZb06LoVwzAUL4MY9xMMduP1dwKcxp08bwVM1UHdbbP2yLgWVn40xtwWRLgIAHnz1D+Aev7cGAHwB7mS4AgBOjhHTtLeq4ZIBSuacS/NyIM0y7O7sYDmfCbM5jn0syxMZhJa1L8N1r26QLOdi8Bcybnqyh93XPgc8/xmU3gA5tDcJ60ykhznv6RcAAIOcaWqlJCdQAiDJC9z1TJD47dd/vckNAEBKOo3o/EaLt5JUS9I1owhJUSJJc5m+aia4qzoGbshTMgDsLfxZGAB2SmoPeoehrGWCNajYuEKvJhUbgQKbT22e26Vw2SJEAAC8IO1VAAAgAElEQVRzCaqNmzoiWAYAq7TheIif/9zPYTo7luKQpnTMlY/KGt/84z/DFrwWAJBYxS4AwINFmnZFypePzPcFAFhwgd/bQubVMmn3Grpm8qjQyKJEzbgHJ8Q/NADgN0ELADCS0AIADMmT7TIAQF7UwgCwAACVJDzxJf4uz0AAoE5mmN3/SCQA48BBtZyjR5dsOnz7RMyIgXJq5uHRoxMQAJjStFd0rp4AAKROibFfnov+nxocegBkJV37K/SHfUy2xzLZZ4H80e17cvx4mohbueeIUzcbm+Pjo9Z8zyK3bFa4qLDRH08mSNIFjqfHrRs8acX8Oxd+Nv5sTIj8sllWnwFt2NQQhnFzzATvGZmBI683PXkklGE2DaPxoKU3kV5PsIK0X/6fFcx4NBEQgPqh+XyJXn+ArZ0dBTUMACDaalRIkhlOpkdIkrmcseJE3nBbdVLo8jxzfQEA2LhTX81mjeDGYjk3DQ4pkKtpsCQj1axJPGEQMHqQoAJfhw3HSGIE9TZxCgBwLI3NuN92rs91AM4it/bG2V7rZiJ9mVp2E7tHrtIOeHnZG1d3XTm1xpiFzKLzl5EArNYt0+yfmvCvT/4tIKD7XyAFIz3SbV+BBBagYFPd7n/2YYZdoL23TiAuAwBYJsEpUyHjMaFqG5XK8GXlMSxcZfTMnF+a9RUCavFc4v8ZTSkSgJwxm0qL5LEgg0En9pyYUL9KUNQ0eYa5INeqYRbQM4WgAUGA46NjXDvYx+xkiiHTKygnIAghTAgDwBjJmW3E+XuCAOLfIaacGvtJAJxfBCzGo6F8BgJiBDI0opPXDZk4OXpkKeWaCnHjxnXZD2z+t7Yn8hhL31XFmMoh9P3JGHCRRPsYfuYNJP4I/aBBxbWKyH5dIXS4/QR/fYzqGfDDN5Hd/jbG/VAAeDbjXGsq7g+yJRh5yMhBAX5ceGQZmKAeTppsog8niQQAwtHkfAZARIYPAW1uO+VCBFQVJFETQFucbioFze9O3ZS7Bf8mpsD61dytDjZVDFcAwGXWv6vHPL4HLAAg7BgyAOSaUQZAOf8Ii+P7YER2vAEAKDGFT5mimHI9XRPs1gvU995FsSAAYBgAg100dSgpAAIAGE8UqQvNms0BkwB8XC+JL9Krh5RLwwAgAEAGgBcHsraxIBUGQGAZAA6a8Ra83pgcwmdgAFhfn6et4M+6/n96AACedVZiaKOd7VS6jf8zJstyLyarlglrZFmZaObVmat9me15eF+zEoDLXt8fNwNA6xBz+97AwDgXAJO7UQ4sHyFd3EOVLUFmO5tVz1nCgUoxBQCoe8JcIcutN9xGOD4UsIyTx8sAAF3mqK0jZQAg9biebxsBgDJqGQAPNjAArv3qr8AbD8UD4EdvvwnvhAyAHAEHbHWD/nCEew8fYTjZkvfgEIHeBpPxGPOTIzD7veawga7v7OHqGtlijobDyvEE9WQX+8IAeA21P0Th6KDErzN28BCwr8a5DAACAGQA0C8k49uQ+cuBM9n8v/VrX2xSOgnPF3BZjIk2qZLiQ9yWSZugo3lRYpmSzsgdRqqyIwCA3+TCGHiWr6ddPpSQ3pmSmY1oX88UvFKkr80PbFEsF9MarfZJGABsfGSgZAZLkjkvJxONljRE+pVPvIJPfOpV3HtwD/sHe1gkC3XpXqb473/+FQUAmKxgGQBsjGnWwEW/AQK6NdIegOZ3noejusKy7wsDIHGpW3l2AKA4vi8SgFGdYtjkIgHoU5x/gQTAAgCFSzRKGQBdCQDPFcsAuH7jeQEASDm1AIDorfNM5AYWAIiaEpPQFQAg9j0UdGhfAwAePpwKAHBsAAChoFP7T00Vl5WiAPXpjNnisShrmuKVCOIQgyGz3Unxd3EypRs+J4sVBoOeTNyZ0MCFldN76u+tvkj14TQCVE1/f9BHXqRI0qQ1NLOSEdL/SfN/5513cP36dZn68/nWBJBygMPDW5jNcsTRAHVDGn6D+WKKR4/uy42d6C4BADYMnKaTWs+bBE0L2eCz/9rZ3pFmm8U5Kfu9/hCjMaPqctH/ccGxDIA0JQPgWGIA2VRw8RMqdMWpre4PLkIEAIbDkWjYCQAcHR/h6IgmhxXiHg0DiVaqsSI3lBomrgcEIuJ4YKQEBANoKkgNmzrMrQAAotr2ur0YALBGgnaN6bJyLmrazwL22uu/pe2fXoUeB/s6YGJnvTjNRrA3QkOzv4QHQBcAWG2rYZzwfR4z8jOmgeaJ0ph14xc7/gw6nddmTbbT3KmtTOAyAMB5EgBpzilz6jR4uhdNsy3yDwIAgQAABN2WywWo169Ivw9DLJZLDEdjOQ/ZXHPyL/T9osBg0Fd9YwcAkLXcxvQ5QJ4mGPR7AgKwS+Vz+F4Z6fvG/I83TBElmCQBbpOYEEqMIGUAmtTRZ3rAkj4dPZEWsMlXlgCvCz2m3D7rQ0CpTtOUwox58cUX8dJLL4ppJJt/ggJicCroiAXMTNygGGrygxB4gAIArykA0PNK9SiQCM8Ssaf7sHJ8TJwlgo++jvL+exj1yLSpxcQwp9swTQWHA7hxiJzgC+UOLCBleCgXoKaekEjKNxcAIL6QAeD2GAOq0YkybpRvUpB5/RM4tM3Ppknepii/daDgrAZ+U7O/6S5+BQA8S+31z/m5XQCAEgDPSgAKBQDmx/fRC4IVAyCjYS+dvRMUzbF4bZLqeB6F/rz7k9MsUN95F/niESq3h8H2ITDYQ1MHqGoyEmnIa64XA7byJ2HxiPy0gUMQgikGROKZlEQncSMBIANA1vrGQU4GACUAMSUADurRBH5/DJfmY08tATCpS890Em26fn+KAAAOg4zHUDcFQGqYFSXMGC+r75IYt5LZJ9T/dqogvY5m3hufqg7r7rKH4B8LANjEkFzfRpfmZnWKZvEAWXIPTZHCqwN4dMx35nDY9MgOiVE3A6QlUDiM1RuhP7oBDPYBYcucZkF238dux1kSAH3s0wMAh1/8FXiTkaQAfPjWm/BmR4iYXCRJejIZQxj3xb+NUsfDG9cxPzoSfwAOhpOSiSJMN+MwzoNb1iAjv6GR33gL2N7HzqfJAPi0eCAUTiBpXgoAVNonUmpwjgSAAIBDNoVhAPD+TRNAAQC+/MUvNMl8gWKxkOl/SFSfKJMpjIk3EQBY5gWSjKYMdKWkWRMQei5C5E/NALC7/rIn7/rjtPk3RcaaubCtSbsMgHV2gD53JQHYNCU8TwIgmKul4BrTNDFeEndWnaw5gYsvfPELQjnnAWAc1nw5x2A4wPzefbz3la9i6xwPAL4HAQAyAMrGFQDgUVUiHYaIDnawdMpnBgDO8wDgSXyeBwCR85ImkkYCkDgFnnv1JdSuI0Up9eUEAMgAsAAAJQCSHSHT4/oUAEAPAAIAW5GHOlm0AIBkZtKEx6GTNl33p1hWDaaNcyoFgCaAYpAjUVe1pFiQUUEwpqhyYbV4bQwgkyyo11fjLUo0OAHc2hpL883z4d69e4YFoFR4orNseLloUCrgBw5yMxW0cS88ZzgNfPXVV+X5bKIJJBA0oL6YUXJsDsbjHTx6yIko87ppIAgskxNMp4/ENJLQfVFmcg+g+V8c0XiOpnWU5xANrqUhEQM+n1TkUjTB/cFIWAIEAMTcTiQANfIsERNAAgBsLtS4jNptBQAkf7Ymu4FZ5WPRTHN7KVehHEKoycwfRQ0mWvDzpHkhJi1kErD5pxwhivoCBojJoaFnKQ2d70bhUVcwczkA4CwPgIvWju41/XgxdrEEQBvOFTiw/m9BqNsG/MkBgE0GPlIXSD+1chbhT+0wv/OhSSMUer/xHJAJesePgM0vfxbKm5UD2M8kj9X1Sj6n6eG6UMhFAIDKE7tGhuqFYPgJcg7x/GNcH0G3ZLkQXwk21kEYYnpyIgAAt0+N/RQskHi/QV8nHgZI0AGYTpzVc49eNYWkAPCDkMI/Gg2l+bfxgZYpsAIAFKwmpd8CYARJSN8na4Cgn0z001QYMgQF+HrcDj6Or2cpnfR1oV/mS6+8KNtFdoNGRjJaNJPrXCNAT+sP23uSSMUcZLFhANDl2C3FrJNu3mQARZ5O/ggA7AQ5+g/+FsX99xAR/ZftqlTT14sRDnqoXFd8TwjM0dCzLpgso2abAlYT9OBRIQAQx/D6I3ntszwAmCRA+QGBVa4x/BbNKs8rAyyts/DMVWBY+pumfF2wYAUGrk5r63y+qRFYHxdcAQAXrYFXf9+8B84EAMgAmHUAAOMBUFkPgGaJyjAAqL99WgDAbRao7ryLYnkkMYDD7evAcE+amrLi9RqI2baiAMpWk7VdpAtm8urSmbtGIE38ygOgiX2RAJwCAMhkIABArPQKANB73trw72O/VsguI8vVGES7rE9NbB0Xdl1HbZOvzGphpIovgNGMKYQvNa1I2gybUgBsw7q77Hb/2AEAxQzl4j7S5K40/l4ZweX/nRkcj/d+9mg9wJmAPpdZswSCCP3BdXhDpgEMzwUA5MoxzITuoET2V8tYuAAAaFLxAKAEoOsBsGwCHH7xi+IBQC+8D9/+CjyRAGQtANAbDXH33gNMdvbk3ktGIdmF25MJpkdH8KNQehoLADiU+AoAoAwAd/cQW6/9AvDcpwQAyB16hjWgdJti6oIY/7MAAL/5y7/ULGczFMulTP+FjEnjCZnuOOIo7EYhFlkuEW6q8WVj4SB0yWCgAvvZGACXPXk3AgC2aj0HADg1S+g8TvkDnJZsXgg2AQKnTigpJI3+RIo5WVLk9ehwz4V6MB7iV1//NaH/j7fHMi1iI7q1vYX7738gAIA1ASQAY00AOVEnA4BfoRfCq6n7crF0XQEAkkGA+NouFgx9eQYGQFgl53oAXAQAuJUnYAe3lyaABACe/8TLaDg9k8K6aAGATRKAiwAASgC6DABeLFXtCACwKGvMaKDXME+VjYeaFUoMIPXE1OXSB4BeFR4pc6U4+9MMg1pfNql1RVdwjfe7efM65jQeHDHqTam9P/rRj3SaLnT2kTTinMCnSSYeD8NRX9Iy7OJCCQD/zUaCj2dk4AcffNBO/7/97W8LI4ApAcfHc/ge5Qg9eT8O7Kj/n04fwg/UEJAMAzZUnKQP+kPEYrpH6QSpz4z1o09BINp/DkHZ/JMFwG0MJTGA8WjKJmD0X5YuxYiSTQZvHtTyV+IBwKk+C29Ppv+jEQ2ClL52MptiPj9RUMTVeDPKACQZQZpfV1gMw+EEvXgohYsYhQpdyVKsCADolcHGyX4pQLB5+t4+xpi3dK+9y968u81Wd/2wjeRFEoBNObrddeF0CoFpfYxBz2UkAKf1ex39/6l0FDtl77RIpnCRKZABACwW2jZgYpbH42oYANIzW/MgM9Rlisk5AIDV0J0lAfBcLUokSo9oANc9M6WQyTvj5sxUX4z92GDHOh2XhBlq/kP6Xazi/9hsC0AgBn2SR9mCIcoG0eaf3/2Ir7mQZvuD99+XSfxHtz/E/t6umABKnJ9NWTDAhDAAhHZpKKymsOL2qXGhKzdp8QUxqQFCu/MYO5gLKEZQbzQZ4vqtA7k+eN1T6kMGANcIxkUy9UNBw5V54ioqU/c/s4Gz3gFGr72BpTdA5BSgE7AY7VEJ7PCe66KhCWCYo//wHRT3vieUvmR2IvuWRaUfR3BoWEqgT0Ap9fegWJgTQsuQkuk9jxX3bRTDvQQAAMqDDMgo8VSnAIAzIoA7IF/3fDx9D9fEk41fRlp3em24YgA8ba109bzH98BTAwDWA8Dj2qR+WE/zRQCgvvctZPNHqBxlADjjA6CmLw/XJ1/WKbkG5HrSdVCGTBr3IrRlkQBwmiLySBpIM7VQJQAWACiOaRA8EA8Aqger4fiKAfCPAQBcwACg5NT2DXoj5nEXs4dVj2omAuIrZnx3+Gfem1hjrEOi552L/1gAQLd2O2t7XBRASv3/XeTpXXisc6u+TNMJAHg+2XC8l/XQOFvCHM6dJRovQNy/joAAQDAWv4z12tC+ZzdFyrIA7GNZY6jv1zkAwDkmgMsmxOGv/DKc8QioMtwWAOBIAABKANjLkQHAGN20qrBMUly7doCT42OUqQ4cJBnP8ZFXHpzGk9shPQAUANiCu3cdk88oAFC6PZE7EwAIaQIoDACVcV7EADhTAkAAYDE7EQYACUcxkUVmjpvs84zFRBgIAMAIN596YwIAjCr2gKDOfqwBgK5rdssKMGeHomps1fXrrIZ/09/kZOKSazS1Mku0ulwu04LSAi++/CI+8elPIisy9AYxpvMTMYYi/eOjv/sB/v6tb5wLALDB6IU9RMxmIM3bdXE/z7DoecIA+LgAAEoAwnwuKQBdCcBFAAAlAGQAWAmAZQBYAID0+nUTwEKMpfQmZiUAlBs06VxSALoSAAsAkAFgPQAIADx4cCwMAAIAvCgIAMiFLCNJGuUoAEAZgEYA8pjQAVONc9j4+l6Ik+lSGmveXA8PD3Dn7keYTEZidMeJJan6nPizqKfLOP9PKs/sZC6ygigOxB3f0tTZiLARePiQlHm+5qHkzBNIsKAAzydGyR1e+//Zew8uSc7rSvCGj0hfvhuNboAGIOVXosxQpERR1KzOzh9eUeTMnD2zcjPSUFqJEgDCEK5t+XThY8997/syI7OyTHejCZDo4gGruiozMjIyPvPuu+Yuomgkunm6hXt+gzSb4OTkiRTL/B2PT30xu3d0++92WWCrFwCd1QkA8PWimPGCpOh3EScaLUIHUqX4kzGQq7aYDuP8j13Winp+pgzQSMaYe1Jr3B8KCKDMAA+PHj/EEZ1PXYgEgCAAjyfsglip/p2kh35/hIC6RVKySGcStNK6/D87ANCWAFg096YAwNUF/NID4LKxv6lD0D6HhUmeLkGLmUWXFF2a9f83mwC2AQDbjJDfGaDSAhWrj1su+ZJiIkqB1edYuYVKAPT1VV+v85YU3DLn3RwAaBey+nqkx6v7P/8mPhkmmsiaA9queZam0qmnjp4AAO9pxmiS/ZIXmkLB5zIlQPwpWGzTTIc8W+N6LIkoBmSQbhi1/zElJrUwVHqdrkhttkZDub8ZHyh+Agb0UEDCsCpNdjCLfLINZCMgQJsmZxDYJUOGpn/WcFDmexrwhDQSHaA36CDqBphlBNVSKfrJnDk5ocxmjp2dXdUwGpBMPkuDtuj1p+FogDzZRf83f4CZ0xFGXUlTQfqZOMwIIIBKk78EA28O/8FPkD/+GQKnRj6bSB6PTzkT34e4ArtwjK5Rxi8nPpEAqE9H45B9BbhBIACA16UJ4OUMAMYYEQBgtKo6jjFFgBdRu1Kbu/+WTtLu9G96rAUAzNzd3im+BACepaZ8+ZynuALC1JTCWj0AFhKAFgOgE4YILQMg5XqpEoCyPhUPgOsAgKs6zCIBePTTBQDQ274N9PeVAVAQNNS4be0Em/Qlsp54yhznlCQyC9wCAJQAoCUBiMnAY/qxAwEAyABIBi8BgNY98sIZAI4jcjbxmCGDjGuSAeRlu8ooaePjozsGLUh1lVb2nmX5LSQAEutsiSHriUFXD4DPGgBo73rsK9/0mioAwASAByjyR2C+V1D1ULNp55zBDagXZiR2hLoZChOt8KZSB0XJLQTdW0A0ujEAsLK8GCNg3U9cAQDUiXoApB/h+AIDIMTBd/5YAYAywwMCAJQACABAYK5C3Ong+HyMhCxHRR6EBdBPEswZV8z9Db29aAJYMwWASUhTiRsNBiM02/vY+o1vAa8xBSBBweYaAYAmlQjF0nj8XAcAXG4C+Md/2EzOzoUBEDmu/EeTAjFk8nzMy1wyhZkAMM+oJ6bJly+0QkrE/SYTQvezfj0NerX+Gkvyvm401o8lc+ZapJYFAewTSAm/vPA3G6dLaEKiDTevywHL41ggQOjtToP/41u/i8HWEHGHjukFpnO6w6sG/dEHP8cn//xvGMBHLB4AuqnmPqsiA4CdtLJEL+6g48VCC504Dh7mc5xFagI4Z3SFMAA0xmazCeArqzGAcmyNASSSVJwfShRgmI7Rb1J0jQdAwg3zSifSbPcMGq3+BKSr1aI7y2kC2BR47Y2voqJFta90U0bUMQbw4BXGAHI/yhhAXjhXTQBZ6LJmzKaYPr6PuMoxCFyUs7EYXeVphjiIoCljlBw4eHx8imnZYEb6DAtNS6USV/NlTm7S68h1pwkgC3YaAsr+1VNN7OGTExzs70u3cWtrhI8+/Dm2t7dEC2ypu9T8s8PHDT0LhLMz0vTPhE1AyQAncdUFV0IB5mP5d37Z/FcW//yZf+d9wp+73QH6Pb42wY1CUgCKci5O+wxLZCESRYEUF1xAWPyzwOB5s8BnccKOJBcVmh2SqcA0AIIUjABjQcICjwkDLLi4c7CxbKIlq2lGORMggY+TDYcTCABAsIHvm+9pPDnHdDpGTSOROkNFdDKkWSC9C2hYw2jEjnT/xUugYQpAJAwLMSu0BbCA2vzgrU2m1RBezQC4ygPgunlnHQBYHetmvK1NHO3H2J/bRX/7Z7Ig7IKuv9dCm/+zdPzLin+ds5ZF0joAsAQv9biyTK3NRZR5LM5nQXVTIz4pqAt+tmo8144m1LXoYuG1PofawljYDBdiAJcAAI/HbjTPk4U7v7OIJ6Wf50EAgOZ/vGc5Pliw87zIbKF3BccVxyBd/TmWCBaQes/zttp9CwBIHW3u3zjwZcEcDAhYqWcKC/per4vZZCIggDAIjB+CHMMYFor+PwzknBgDyHHCuXk6mYhfgbIZVG/J8cljcPzu7+3qve/UyEgPdHltyCSiaVGNDp2KYxp70tBP1xc1ClvSPUXywK1LHKLo7GD0a3+OmdsVB2RKddih5+tHniPRhIzs62CM6pN/Qv7oXfQZn1RkSGcz9TkxbD2PUqFOR1AOjmufHX92UQytVNzDZRpVACDsj2QTwTFMUDYtGwRxD0l/KDGABRkEQv0nC4DgHzcsZvdpDRs3xlC1KXmbZAB262glQZb2317Jbcd/ZZSsDfk2yHDdbLDp78+zA7HHe95zeJbzfvmc570CtklDUI56WE2zKtQEcPwYk9NDJGGIKOoClYea4KSkABAAOEPApoWY711+D11VDIkJ4DoAMDgQBoB4/DaeNJj4n9E8LYFb8TtyUFa5zG/EIsRVns0Vnk4UISAryIDJxdkYQWwZAA7qZAQ/6QvL4GoGw9Xjo81oepbP42IG16KMXDvcpvOg/GI5X7TX5cvP5eq9xtO9h6WB7nIlN6C/TH+6bnOPxvmeewWytWT3YzwAlg0E2zLQfZh2+/W9yVrO/bQ8T5N3Ft3sp4w+/KwBgGUjYXldbwwANOUicjPPHyCgL1XdQ0WpuTOGG1Dbxjgw+igkqLiXdSeoXfpy3EbYoRHg1QDAYoa+JAZwec+wYUhwjwxh7gtpCurDg40B/ARH//hDuMfvwTl+DO8sw6zxsf/t7y4YAA/EA+C0BQDUArQXbECwsVAwCpn7krHAPOTriBiawEbFfRyN3B2JAaTUljGA5XAHO7/5+8C9X0dOCYAY8QJhzRjABkXjiskvAYCG8gFU0mB2ixTV4SF++tc/Qpc1Ql2gdmuk9AehNV2h5Dvnv/z+bzfZbI4yY1Ygyys1PrI0I9Et1DXyknRkbrA4ITGYzoVTl/BdKrovofHdcDQ9+xLc0u/f9LVusFa3fC3lqLrxXn0BCyxwc0i3dGuYxk40N1ikZM6KFN//y79AQVfLkIZsuUYnNo3k23/6zs/w4F/fQsJNF6NozIAncNC4TLdkvEuNxAsQwYcTRBh7Lu6XOY4jD97OCBklDCsAALMslykAs7qL0ttD2RwgrboSpSGpeS7TG1JEdYbp4QM0s1N06xRRNkanzjAMHIS8QY17Nj/3ZcFiCxItIFiazOnqzc1zkaG3PcLXvvl1PDx6DDfy4dFJPi9w65V7qETKwGuhRpJlXooBHvxSTACLJ48QzCcYOPT2LDkOpSDIJik6pLAVlKW4+PjoCLPGxZx8Nz+UCZaFvheEiJJYDKpmWYrOsI/JfCpSjMdHh7Lp3trdkU5hQLfvusDu7q5skPu9Hj79+BPMZ3MpEnrdnjiUn5ycCGWfn/V0PsOtWwf42XvvSiHDtAEW89T8s4jZ2dkR3T9pwlIUiRM/JQYKkkn0Him7ot0PsLd3RzronNRZpJNez1VtNpsInZgyBIIHpAH3+j0pPOR6ZBlOjo8XEWbidWA7wWbpEdMvFjlRrHr+gjrs2Oj7XZlouglpy6dihMiCnfR9fuc58ZoSfDg+PkSazRDHLAAqSSogCkmzwCDo4vbtu7JYUUqgnhgs7Fjs0eld6VmLZV0Gk94/QmoUJ/EWHds80BbVFjnn9eKY0wzcZQqBZeIsj3/dhqX9dxapVjOvNHm5x9cK3aumlrY3waIbulj8Tae9rtS51byH9r1gX8tm+0pShNEJsnPA+0ePS/CGtO4l3ZTPYZFsj8G/2/9UPsjCdQnOLt55aw5cdfVfdmmXV8lca/McjdOxwCgN/vS+S+dzGQO8L6ndZwdcOueUiZSV3MdC/09iU2BHAhSQSm/Hh3SrJFKSd+vS8EjiAesKg34fh4+f4NVX7+Dhw4fY3hpKpi4Lcx6DFP6IkZp5jqooZbEllZ8dMnvbKQNgCYiUuZpk2ghQcellsrBHYMtRMO/8VLxbRqMhXn/9NRwdHaqTP31Pmhx+6AvQIZALi22uka6LwKOfgSZpcGyEUSQLCecGdv7nZYZo2MGkSXD3t/5PHM4ceFEI1+fGfi7A5Bk7d4GPxikRc/Nz+O9ojj7EoMyRn50Ii4Jgc5h0BahPc6bIMEc60BhGyhvoX0DDT8n/CaSwpynRYGcPDVMEuKnwQxR1g4ybid4AcZdxYQ3CTk+BDDIm6JgiQIDGrqpBEyV0yxvq6k346uLLOYQ6RnETaIFRSzBdGSpLDs1lxcENF/8LD1sCDM92hMuAjWc72stn/aKvAO88jlpieJwnCVazKJmjOD/G5PQYkR+gw+7ddAroACMAACAASURBVAaXbLzxEVyPUjj64dCsjBycy9ecNu24XYzwZ6+aoDl6R1IAcoRIhvvwGAXoJWhqshp1qVQavzWrVhZRzUZd3chcSbow5wch+0g6AOeuBEGYKHBQl0gnJwoMdkZI53yJXQQJu6qXyRdMQapupVeAHDfYUF/ysT79Mzdf542/bTGtWrsP8+PNK46rilkpFI2EuGEn1rYDJY2L9xSB5wplNpe9Vm84kIjW+SyVBBbZJ4mE2OytOddZPd7FdmbrKuqVMwnkzzForgavrjvwTWa/KwEwjrk6x/zx+3DcJ2iqOdwmQRQkaMqp7M0Z451nFVy/I741aXkOuDGS+DW40S6Q9LlaL/Zu6+NtPf7Pns96Y2ehJCe4Ili0jmrWwzQqxPwxDn/yP3D2s/+NXWSIpxOcpBkOvvt9ODTrq3I8/F//APeMJoAZAg7eqkLc7YokT2TaBOqrUiR+EdmPSYyM+xcB2sl/oARAYwCZLsQYwGq4g93f/y6wcw9p0EcTarMwcQsxA8xo6Mk1m758lGKTNeg7cIoU+eNH+OkPf4weZY0EAFAjFT9fVwADn3PXf/mdbzbssDLjVAlHvJjqvcCTlqg2Oo/TeKxgJrM6KnsCBFBLaaCE6+6WDX/fZDr1DId5rqfYc1g9yCpdd0nIaRcyZtBy0pVMdi1ULQDgxSGypsSf/sX3qdKHG7BDVIAdK2pdenGET956B4///W3EJQQA4MZR7LNk1ld0KGK2PDXeJMgEIc4NAHAYBXB3R8jZCaPeU9AjPuc6AEADpB2P0RCp5EkSAMDsVAr/2AAAjOGjbSEJnwpMGBaaTj2LsEMpGRwHaV4i6CSY5fkCAHhw9AiVV4uHRFZWuHXnHuomINEHVUUgxEOe0p2yRBNUaLIJqicPEc2nGBoAYFqlYhaWT1J0wy6c3EXeuPjwWAGAsg6kQyWmfzQPoUs3AYBGAQBuqHO66Y8GAgDwfiYAcHR8LDT7KPJkY88OHjfss8kMjx4+Qr/bl3HAwoDFDB/D7uA8m0v838effCSvqSkQjXz2LIDYIaRsgPpfG/snG37fl2KCHVkW1fQHODi4DdcNBQgQAEO6taSFsUjI5Bh8LosSFk40OGMxwOKEvz8/O1f4ZcFo4D3ZooQLyYJgA4uiCikZPEGE4WhbnPrpAxB4NWbTiS5GPoEI1Q7zOSyq+HpHx4cYj0/hss2ACgWdS+tSmAvd7g5u37qrJm7ckBjKOTu7BecUY5LZHl86+ZrztEuyQdjWJ2ZrnnMZALCI4NjQHd80MawzANTE3CyoLQBgUWpcYxK0iSFgsPpFd19ADMa0kSJvinJhD5nNlzCHjFGfAgAKwrJ4XAAA4rav3Wv7eAU/lkW7vJO1jsBVC7BMM8IUWH4RiJKxbse5NJ+U0SCRVIblYP2JeP0sVZ73N+9tjgPevwJkmPQBfn68j/neeJ/LezeUe3bz7UItkiq5PbTTQYo+QQ5Gc07GY4QGUFJ5AKlSFeIolOskIAQ9OgjgGbBEtucGkFlspgkASBNbMyzFF8EYLtuIPvqFUB7GhI+dvR0MR32la9YVbt++hcPDJyLpyirKc7Tgp16Xr6evqddM0wbohZIrlZ+ZwBxX9C4oUzSxiybZwd1vfB/jKoHb6aBoKNHRtATqHyVGCnMM4xz1+XvI77+LUTpDMxsLy4zrdJj04PgRUoL0rifXQwAAh/eRRi4WjDAlk4q+KWW9AAAaTwEAFvz8fdjpy/H47w6ZANwLiBkT5xKCgKZo4L0ii8Pq+Ln5gsy5i0UXP+vFiDOLzbIAWVhhLm7UtkngzV/t4iOvK25ucuzV8XeTZ7x8zBflCnAO0vnPYeef//F+LMiKPMX49BSxAAB91LMx3NhXAMDlGGMEaGXm8JsXlO052q8naA4VACicCLEAAPuAm0gRL5FwMo9oQbksDtka0mJRXFeaAo2XS4evkshOD4Hbgx+SCcQHFJhPjxB1O3A7Q8znDoJoH35nS8bvouZcLoWLor8NwF1kOtykBLz8s148++ku3+KAl9cP9oA2Jtc8xTTYrmJsrJ/t1QCAshmFSWLiqZeAUiP7fBaGZW4AgNGQRYKYTgsAwL2WAaB0zV2CnavncUWh3tq/PP2o+rwBAF6fAunh+3C9J6iqKVCFSIJEjXBZe3Cvy7qTzSnfwbycwHE76MRfgRvuAEn3SgBg/fNb3x9pC3NZ2ywS3eQWIsudIE4qUYVP/vff4PRn/4w9pEhmJzihpv9PfmAAgAIP/+ffwz07RcgUAAEAapHjpWQGSjOQXf4KFTvyaGTfwqJcTABLNs4IANRICQA0BABGaEa72P3Wd4Dd15AFPdQCAJToONxDNeJ/RhwlaihhJABAfzMXTj5H8fgxfvrXP0a3KIQBQO5SJkxpFxFCBQD+4te+2rAL0pQ1AmZ3SzSR0gSYT8juQk6zMTEd0yiplwBAi4rLDVjJDp92kSwA4IQ+vCTEf/rT7ywAAFKBqGknMtgJA3z072/h+J33rgUA+uxq03fBDzD2PTyoChAAwDYjXa4DAHqGAbDfYgAQAEg/EwBAo2g8lYeQAcB4i+0Rvv5rb+Dh8WMgdAQAoISEEoCCdJ6aGnYia6SncgiU5LQAOTtcjxcAgNsUSKmFuQQAmDcucgIJbiCgCTfWRNnorMn7ds44MUoqAh+DrREOT44FER/tbOPo5Ah5nmI46gp9mGg6Z3LS4d5/733c2r8lHfjAUyd9L1CggCADO3k0CxxPJrIhtoUdPQJYeLBwJwjATbgt7ISmb9gA/B29Avb2DhRjdDWOj0wCifwzMXvsprLTyd/xHElrVhMgBQsm44lx+FfIWcADrWxMp1wBAGrxScUnAEAGwGC4hShMpDDwHEoNGGOoRX9ZsCPviT8C33cYUfJwKskEZZVJUgGBE8afESzoJFu4dfCqocErYKKASCQAwEUK/mrHwVLbLlt4eQ7LrrYpS1tFrpmnL5XxtCf8i4s5i2obT7gc0/Y57SL9ssV10wahDQBY1oLo2oUiz5qVUT4XAQCLXmvsnNLHVWKgrSApKMUEb8lakMeuRP9dDmZcuMYbAAB7rE0AgOwlrczBZNlzoSY7RV3+lZnC72IwaVIoqKdXCqSa6PEesaCIMqmMSSELcwM8WACAiyZ9LijPIeNl0OsLI8YaBNIglJp/AmRnp6dIwkgkQ8I84HxgtlViUmiK/sX2UGS1Rk9pbiQ1heVno1Yi/Pm3fue3cE5qXxxhOlV5QJxEIhMKIv18ll1/XwATLqCcUzjmCYLN5nMxO2THnpIpAQCKFE7HQ7x1B1t3/gBz9OF1GXdE9gQ9PnIMBvsynxTVBHsDoBm/j/nHbwsA4GYzFIw3vQIAoEeDveZk8VkAIKsaDHf3UXF+o8EfAbuKEgADAHS6yIoa3cFQTFel/uf+wAIABKwaFkC6UbqwsdoApl0cQxYAWGUAKAJ1CQBwaYfs6be/y87mM1Yg9l7dKIF4lvN5+Zxf7BW4OQBQzcbwCABMjuF6ND29GQCwvv601xafEoDHb6Oan6FwQ0SDPQUAvESYkpTXmV6QUQDY+7QNAPB3pPfmaLwapYS9+AgoJyIAIF9XAABtD95FgWw/hXWAbH2cfLkBAC3+2wAA22VccYirEACghp2mrjNhAPRHI5FmFFkBSrUo1xAatrncXz4AoBLDv+z4Q3j+Icpygir3EPuxeFXpfpZNvgZeEAsAMCvGcD2mTX0FIAAQxlcCALYh1R537TH5ogGApNcTdjQletz/kPXG5CLWgNy7pXkqAEBZsVagDKlZAQAYA7hDAGDn3gIAYPOj61JaSMq/SgCeGQD43tfvNqIRlFi/4AIAULmQ7i43D8JCkptWb/NAqJrUazybBOBXgQHAGZoSgDBgbBO3i5rR2rBg3N/Bb/7e74ienzcv862Za0+yR+x5+ODfforzDz66FgAYhJEAAKXrCQDwsC5bAIBmPosowzIAqFPzqcsPMastAGAlAJYB8NkCALxH/CTGhO6W2yO88etv4hHN7CJXTCQJAOzffhV5Qcd+ati5SdYcbtlIRg1ABsDhI0QiASDzoEDhaVwYJQA9SgBychw8fHB0iJQAACUABAC4IeWV4PUNA3IKkFfMyC4RdRJ0+j0cnZ7IxnK0vYWz8RnG03MMRz3s7m4LLYufYZGV+PCDD3FwcAvjs7HqtlxHovAGpHDx5XxPigFKAwiWkeLLgubg4ECKOxZBT548kd+zUOd3FvfsjvJnygRI5WeUX5L0BQDQDrrqjQkAcPLjcx49eiS/Y/EvsWh1Jd4QfA1qlYkiyn1nCllrkiYgHuMZ6dUhkWKQnwkAMCqQPh4sDGhkRHNAiexjxGHGot0XHwE+h6/NXPOJjQ8Ei1IWoaRdNwIA7O/dXnTwtLhTAGCVfm4L/+UmQoo/Q8Fvd0aUoq2FrnXZtzT39uP4sxRba1zCdlHepvW3N5eWhSCcG0MLb3fz5Zq2ivTrNqbt12wDAAIKUptusufbAIBdnCxIYt+rBQBE075gSygA0GYAyP1iCtd1atsmZsImAEAL8PaXXkz7HnhxBXRYIboqaMJ7g6kSBADseSmIRSmCcf8vCunacxyoDGAqTBgyWGjwt3wPhppvdI4WAJCOvIAninCzEtV7jACDh8nZGbY4LgmMEXWnMaVHtoGJFCT6bd6j1f+TTqvsCbJjC0ShgnhcWGnWyvfW7SUS1Xrvtbs4PjnG3v4OHjx8oF4DTYXx+BzbWyONYTJeM2RotNMF9N5jXGiInF14AoLU5lMWQPpfVWCwN0Bn5y6czhs4L2P4pAxSgtUPxSg0jkfqk1LPMExy1GfvIrv/LrYIHswmKNlRuAIAIB2Q6w7fXxsAYKQSAYA5K3uCFEEk3irs+lMCEHX7AgBEna52I0WLSqYAIwAV5BOGwYYO1NWg2+q9pgwAq3dt/W0BAPC19YvXTv/xPAX7yixwDb35ulEvZ7UA4G7y6JeP+SJdgacHAOjY7xkAQIC/BUV+8/vatP7YtcVvZqgfvY1yfobKixANduEO9pYMAGo1SbLhXLtSa9O4VaO4Oeeww1+7mQIAEpriI/T68ALGp/EXOeaz4xUGQBjfgpcMNTlw5WtZjuqv213ilwDA6rVi9a4pYpRkkAVgY/xY4AkAQIA2m4mkUwCAOEGZFXBZuBoP1C87AJCffAg/OEZRjFGkDiKPAAAbBRpdS1a0H3VkEMyLc3h+D2HyVcDfUvnvFRKAVYmmWUdaDaQXDQCQAUAAwDIAZL0Ub7dC5bsBjXkVALAMgEw8AJQBUNMD4EUCAH/y1TsNzQO82hEKNDvZlgHAGLeSemQajrE9YKiNpDbQXCikEymyRQ70007tv0oAAE2kuOmkQ4MAAL4rZnh33/iK0DS9wBUqKxkABAAi18XPfvIvmH/yAHF1uQQgKEuMYqYA0OzOFQDgUVMJAFCP+lLoktJxOQBAD4B9lE2bAUA252cPAHhxtAAA3vyNb+Dx6SFyFCsSgIpul0YCwDY9japoKueEBgB48hBhCwCYN/kCAKAEAAURQRc/Pz4SAKCsDQPAqrG42fc9YQCw+1/UlQAAfhzi9Pxc6Fq9fh9plgoA0OnFuP3KLUwnU6H9P3n8BGen5/JzKeZZlM360vGnZsfx+ZqVGAWyyOdcEsd0vocAALwHWNwcHh7K76XQkY5oLUU7AQD6CZAmzQLacQLZWC8LOPqekP6numZu/mlORrMymqhpT7IRMOH87Exd0ukZYZpm9jgcw1r0W12+GgQRAEgSmvUx/o+TEFMCSCfiph7IUmUJ0HBw2WmmF8BMuqBpSodS3uEELIDRcA97u7dMsawsGF4DSgDsRmdhFNTiGtrfWQBgvWhoF/wrW3ZDybePbwMAV9H17DHWJQAvAgBQ8z6l57cBALsYWWBk0Qk30gBLgycAIEcQvb0pMgwDwBoD2msrLvcmZ95es/Z3e8xNc/Mi2q8lc7A/WgCA9+EmU0NLlSf8zOeQ7m8d7223nwW3MAJ8JllorKYFAHhf8961MZULOYSJOtJ4RgUaRBJhTPyks94oICCJAzxuxDSPc+xsb2M6GUsaAItnMgPm1O5yoTXyCQVMDDOWFF5uH8wvdUMPJJ0Y/UEPvX5Xuv2MY6Xun4DA7t4Ofv7zD8QHhAANQVfqODmeBJ8gCMGl3PdEK59mOSICHpQ9GLM+DoPR1pb4wnS3OggHt1CGr+Nk7sMTCUCO0SAUgC9NIYAJnBx+c4r86C3g6GPssLN0diKbousAAAJ9vL4WAKCLsjAA9g4wowTCD8Q8lAaBeakAQNwbCgAQMkmEAICJV6UxsDWuIhWR0pbnkQC4NB7awCDQGCxrrKufWBuaWt7PzwMGtIubp9292Me/BACe9cp9/s+z8UAs266WAFgGAAEA36dkyDAArtTHK2PqMhqyV09RPX4bdTpG6UaIB7tweruicSZ3ifFgnO+EtGsXeAFIjXeByAMMAODnqMWgkKC5D99KAESHXmA2PUTc64oEIE0ZTXawkABc/Bw2gQB21mw/+iUDoA0AsC0qEgCRnBkAgB3f+QSz6Ri90RYXF1QpjdUj8XhQaN2uSV82CYBhSJyQAXC0BgBwT2qihbm+EgBAhWl+Dj/oIup+DfAIAERXAgDrzLSVRo1Ety/9gZThaCBd01h5XgkAPQCYpMddGgENj2aO3LPR0Zz1Cc2FXZp+qgSA+4k2AEAJwLYFAPyuSADYqKAEgE04JqA9FwPAAgB+w4KeEQOuOBnLZaFuELVEAGbUFnITJdkpxLocRDSAal4CAGQAJHGCNMvg0myJFF3fxW///u+ivzOSGLo2AECsJ3SAt//pJ8gePL4SAPCLAltJRwAABmQRAHjiNAIAlIOuvtZGBgD1IAHUBJAAQJsBYE0A5wjrHNPD+8/sASA6eOpcSPeOQoznc/R3tkAA4PD8GIWjv6eEhBIAAgCkqJUl7x1XaK7Uk9MDgCaA4gGQ0gOA/hLVQgKQzTL0gh6anIW9h58fEQAgm4ADhyZZOnAlDpeu3bxN6cDKwoGbeDSYM1+bSRex8QhIpwhjD3sHe6iKCp2kg08/uS9TMtdNmoqxcKFZYFWXWjV49DtIMdoeSZHvu74Uu6T6bm1tLSQATAFgsU+6slLi6SasTAF+MUaMEoA01Y677Xhrk0v1z9YAj1Rj/p4ggHSr2XnNMpyeniDw1VRwoctd0LTN5pZmQbxOVSP/RVGCjpj3MSKIXbxUgAC+OQIeNO5LEsaZ0SFYCzhOXOx00vxvOj1HXqRKS28cDIe72NneW3TLpdPIaxbQRX1Rdi+NbgzJe9HFu8SDyE7Utki2Gylb3C469KYruL7J2tQBfxESgPUOj+2oy+dkjPssA2C908/3xuurLBNeYzU4tAAAVyMttpYSgDYA0GYAbAJJZMt2hYfBZQDAkhWgRnwWANAFUgseywCgAoGPoQmefu76nfcqz1/uYXZHWhIAK43h+7QAwOI8TeTfktmg11GlAHMM+wOR11ASQGlAL0nguw5Ojk+wu7MjfhZJFOP8/EwAAT5GfGuMvMACALqdJbihGnmeHwE7eg2w8CfFn++RY53vl+AbxUpM5tjd3cGDBw9wa28fxTwV4FwkBzTLE0YTAV9fjf54TaIIaZ7DCwNxBWb3/+DWLfgJmQFzOPE2/ME3cDzz4BI0rFLEYSXXcT6rxXPEDyiROsTs0U/hnd3HTl0iOz6E67sy113mAUAGwFUSgJznTZ8CegCUtRT9iQEACAaQASC0YpMiQI8VyhiEAUAGiinNn1UCwOsvAOaKd4VMcgrUmPVNYbBNxf5LAODzL6R/Wc9AHI4MZbsFAJQp8rNTTE5PEXo+eoM+KkZuJoFIAFYBgMtM9PSaXCUB8OqZAABVOkbtMZFjB24LAKDkRsaYMDvb97mC+fI/yTim6XMmxtESr0wAwOvBDzpSZFACMJ0cIel34CYEALwlAHCBAdBes9tJMZvG2cKd45lugF92DwChZxgGAD8hmqvKvkYUmfzc1NC5mU8wmYyVAZB0UWWFFK6UC7ORurziX0IAoCmRH34gAAAlAGXqIeK1KZcSADLOCAAw8WKSnSKM+uj0vgb420CQ3MgE0K4l60zJFw0A0GSzoJxz0aDjnUJAT5OJ1MpjyQCwAIDGAA7hbO+/WADgz752t2GniTEoNAXgDUwAQBZgAwBM0kxM3NglpElgXZRy49LQzqmZR/jllQDwMrGLzeJxSrf2MCTUg9p38cff+y6agNW/IxIAMgC6QYCQ9NimwX/84z+heHSI6BoGwHanKwBA1uACAKAESkoAbAwgYwFL1P5NAABrAvjZAQDns5kAAN/4zW8KANCWAOzdurMmAVDXbBpuNV6JOj1HdfgYcTbDlkeTyQqZU4p2Nptm6IU9NBmXOw8fkAFQs1AnAKBZ5mpRx8GmXTEa/lECwM5bQcSNAJYR97JDl5UZKqeQzf1wMEQ6zzCbzoQez2gwRnlxw08jEtH8MrpMGAAltna2pMtI4IDjgh19FhDs1h0RnEhTNSZLU+niW5NAdsdpKkgJwP7+LYRhR+P3DOVdO/xLp3VuAGwkoRgAkhLN90UTwHNGEbmqM17oy62UQA27GAdIAID+HTTxIgAQJ5pYIBNQUyxiamjyWRSVdP8l5ozmn2mqJmemC5vlc6GzkZXAuaLbGWJ7e1eKQBa00mkU00Pqndq0fxv5J1zeJY1XvAt0c7GpWNXCSt8Tv+x1sgWI5Nw/hwRA5fab56+bMAo2AQBtBgDPdx0AsGAG35u45W8AAJTZsOyw8J6wEgBeBwsWCAOk1UG152O/W5nBph2apN1wc7ly/Y3rv1mw2gDAJhNApigIQ8Xc65KMIT4AgeQfE/SytH0+jrR9NZfUeEAxeRQ/AeNrIP4Iapqo8Xuk8pMpQEM7gs4hJpOJFOqcTyPfR0CAinnBTLwIfJQmgUNMdpiCYE0AJaJxmfLAhbgsUkmC4NjlPd/tdaTrz0vCzj/Hv5j+HR+KBIdyGDl3eUCNkDOvOEBbSMGwcVgo0/OAAGRIfX0F6gFDRsDGEQZbasCV5lOkdYzRK9/C4XkjGlHS/6pyjCSi50CFTrcDz68QNmNkR2+jOvwQ22WG7OToWgCAygnx+iAzh91EmnsaE8D+zh5qgqMCIAbC8mPRT+O/uDeSDaoncYbyVsUxXDwA1DlTixsaKK4NwKeRAFwAAOzcYJAaziH22q4O8+cp/C8Ck89UwehVeCkBePaL9zk/cwkA0ARQjQCZApAiNyaAEQGAfh/lbAK/BQDQB4BzoxZ8l9+LV0sA5igf/AfqbIwm6AgA4PR20IBjVFOCZO0goLgBABDbOO7Z6fDt5QsAQCQAfk+SAKTbiBLT6RHifldo//PUQxgfwBMTwKs/AhtFt/lRm0fmTT/UX34AwKagcBYgAGAK+DYA0JRy79A7ZkgAoNtHzSxsPxJ25pceAGDs7RNNAaiqOercRxJ2UFAbL0w/ml4zAY3R1inG6QniZIhO/+sKANAv4AoJwHX34ouWAIRJIl56wtMUY+OK5aBaRroOJrPJggHASM51AMDdOcDW7/2xegAYBgD3UdYD4LkZAH/+xmsiAWBnnxsZ1Q5TU+yKeVre1BjPUwEAxAGYxYQBAEhn/7IDAOrYnqObdMUUTgAAFmOBh+/95z/HvMqlaGSklAUAImo2mwY//V//iOLJ0ZUAQFhVWAcADl0IA6Doky56iQTAq8VY5kIMIHP1GBMhMYBkADAF4PkBAGGIhAHaAMDR+AQlHXNDdsKKhQmgZQCwXc97qapz1AIAjNEcPUGcz7ETePDdGifz8zUAwDEAwKEAAL4fo2Hbn8UCKe8NUfBaTDeYk0EJgHxnTFgUKfW9qqQ7V9YFpvkURZnj7qv3xP0/Ctj5czCfp5rqUNENvJau4MnZifgLMPZrd39HqO6nx2eyCdCOOc36BtIdtO71trPb1rIv0UgPd+9+RQCMZbGpAIClPxE8YBHCt0MAQOAeRk+WpaDK5P+wYKFPAhdrmv1x/Poec9VpVkhHdFKUCRKQhRCLJlmKyIr6ZxqzZQL68bmMK0uSjgAaIoEwhZkFAdj9pykgFzS+zmi4g+3tHcNWUICFRZICALbotwW/+XcLAKAEoE1ZtxO27fDrZ7B0ib8OANhEt7yMHcBrqTGA2nlvb9baTIOrFpGrAABbbArln0WtSUiQoptu/wYAYEG5zgDQrrv6QGxiAFhQhEXuBQSk1Xm6jgGwDgBYwoAFMdoSAAsAWKo8HxtHgdyfBADIduE4IKjBe5XsHgICjORTNswUHcoATGSgdf+310lADYktVBaEeG/MZ9jZ3sKjRw9x99VXcXx4JK9hQQJ26Vgob41GuH//Pvb3doUZMxz0QXNbTTmQtpgAKqKnNWAbDSCn41Nsb49ElkOJAq+3gFvMJPY9Kfpn4nPgyXjb29uVv/MYNM31aZIjMXkKmrM4JhunYnQhwQZfTUkJCo+2t9Ed9GWuojyAi3+3H+NkWmPn9W/jyQmlUKGkbeTZCfa2t3FywphHgsgFhnGB8vQ9pPffRX8+RTU5kyjCqxgAHiUCpcZJ2hQABvfS7I8AQEWghp4NHgEAmog56A1GCPojcalmbCDNDMkCoAyAbC/+Z2MA+RlKRJn5uopyeXEcqQnnqgTAFFMCAFgJgBWktI/wWdD3FbR5vq+XAMDzXb/P89kKAPCLEoBNAAAZAJxvBADoMAbwGJ7PmNAKKr9qR7dtuMM3mGHatYYeAOWDt9DkE1R+gsgAALVDXTMlREzyoEzJ1ulmHFACwDlBPADaAABzwTnVeQh8wwCQ+bTAZHaMpNeBl4wwT10EMSUA23r6V3wEa6EyK49cinKuOsLlB/9VAwBErME1QBgbNIYl1TtHPqMEYILR1jbQG6ChnNpTAID+NEs48kvIAECB7PF7gPMEdT0HyghJ2BUAgAAb2brwAtH6V8Uc5/MjAQCS4ZsKADiBCTCY/AAAIABJREFUJjCYG3VdcmNNqQWqbT1msV694BQA1iGU0vM7awlG+BEAoHyeAACbiZQAWA+ANgBADwCaAG4CAKwEoHD955MAEADgRsmaAHKzISCAOfG8qXA+mwvKQvS/5s1Ld2Mi88wj9DUSzm6Y28N9fTOwPhX8MngAKB1WWmUbtwrUa7NIk0gWn7iOAycIMNzfwTd+69fhhJ7so4j80HG6w5g6AL0gwN/+6L/CGU+uZQDs9QdgQHM7BWA86CFNIpSGIukaB0liTdSCVW4lAMC86aGiBAAHyGgIKAAA7/pUAICgSjE7eoBqfCQxgH1GA+ZTdJwK/YiAD8Eh/eRU2yRDaSUGUPqndLKnYRx9EEIfv/V7vw0CAGmdIRn0MZmn2N67BTjscPliAui7AaosA5wK82qGyCkx++QjDFEhpkGdWyN3SaNy0RT0TYjFA4Co3zsPH6Ak9dYNZaM6nk0l53aazhF3OyJFYOEvKRZFqaZ7VS2LOTv3LL7yMse8nIsRBz9lofP77FxyoFaIid4J/RqSBR53IszzOfb296Q7yKLm0YPH0jFnAUG3bh6fFGV2KVm88t6wEgCJ4qIpGXO6JRaNhX6IXm+AW7duKeV3PpMupAgBGAmSphqfJlnlWhTRk4CFCgtxNHQDddDtsWvfQ56XOD8bS/G/tbUjGmQyDPifjQqwdzLHLQEA6vv1dVTmQwM/elrw+8oYXmzW6U/Aa8SCTQsq/sdiieck0W05j6c5yQQOO52uAAtkI5BpwfORfPSGHJaLLIDLWAEXCloZl6ub+HWd10rZsEKJX97HN5EQbNrKWJmGXWjE4Z+MKs9ddLu1zLioBbXgyoV5sTXf2Hx6GXwmE3q1DLq6AGm/rwvFmTGvo1u/mvQlUqSzG066vbwHgrw65BdXWRkTRgpg2CpSjhnzRi2w1aBRJCSGeSOglhAbDNgiMX+ajbswQGSXWUwFFTHncWhix/OgpwAd/jmu+JgJaf6jEZgEwPPnscg84MLK+5OfQxyGMn74GjZSUNkH3CiX+OY3vr6yfllpg0g4OHeUWuzr+CPDRWMKZaNBADMtEYexFP1yVbjQ8zsZTGQSMP6z15MMaMaT8smMKJW71gOKco7u6BVM6wPMqgR+J8Z0doadrQQnh4cYDQ/EP8DxCvj1uQAA7ul9dKcTOOkERZXTJAFuwI0SgQbGrGrhLBHgVS7AMz9TMgCEpkpTUC9Ad2tHYoEqAhY15ak9TGYZBsNtoSXysUFvKOs9AVz623BuJX7HOVViHg0AcDnItnp3rz5uOf7MCmO+mYuvM8MlDAD928rzrihkXtyfXgIAL+7avugjrwEA1Bdyv1FmKMZnmI/H0nlPCMqRyVllklUuOkSH67rK4K5iAGwCpO27cgkAfPrvaPIpmrCLkAaAvS0GhqGoVOcv7CgpKJc4L4tM1ZpbCUCFxstApXHFAhScA7vwuDcSoCBDXo6lERUkI5RNggojARw4d7QyONeKpGWM3iYg+csAAFx9B4roVBoynMzVrcHMSTWd3ksxWSRTi+tgt8eUl4HoVCV0nZ3tlYLpIqip1/1ysFMiw585heT5QNSncYDYtD4IQMKEigfvwPUOAeRoihCBG0lTypoAuhHXTSaHzZDVU5EAhMlrQLQHOKGsVXZPcZnkxl7mC+PRXF2R2Iisjek2Go0pTTcWPwQmpkd48s9/h7N3/wX7ToZocoTj2Ry3/vQvNAawzPHAxADGZC0yApBm2NxT5fnCBJD3S5mz+cq9d7BIAWhA020XZZah4nv3G/GLIANg+w/+RBkAjAcNKCOuxAOASVwEAHg/2RQARs/bGMDq8FBiAPtMGJuzOe3Lep/lJfphTyMoCQCwQ0MAgB0NCwCQQs2uxazMhQHQSLZwKLFtvCY0PqKRQUCTt5cAgJixsPvDLrQbBth55Rbe/I1vovbFgUo2m8ysTuggD6Dr+fibH/0YATvN10gArgcAXLg1xRlcFigB2AQA3EJWdcFPTM1K578QAIAeAB1meF8CAOTUyKNAWs3kXiIAMHIaJKQLkyLrKnW/KeibEKHJ6a8Q4a379wUQYZIANULzNBOzP0b/BRx0BBZIWyddvqRHQ0cKgl6vh/F4YlyxM5ROJU703L3TAFOSAAwAIJp9mvHRybVh3GKNTr8jngAEDfiVpyycOlL4k/rPQoSFPL9z022N/CwyqYVyV15/Op2j0xlIsb6/vy+PZX56FGvRIvpoMVJLRaZgi5Isz6RgohM5KcxcAJIO4wxH0u2vSnX77/eHOB9PlWEgOYHalV8AAA4BiEbQVp6zvp4nhT//EzCEgI75ksJOwCzVhkvRxqgicesnQ8jDkyePJDqQX5zACSoIAJB0EccdTTwgpkPHdKElGxHLmgzgpgCALU4vK/KvLkyeHwCw3XxrjCYLkHT4GdmnKQb8amvPpXS5SpvfAgDUN0DiV9ac+G3p83QbgBVwZOFez4KZnxOBJe0Wc6zwPUgRbjafVipgPQCE+Gg2IItSTFgfWiRbBoPcfSYZYB0AEOCErriGFSGO/Vqdq9M/s3Mlb1sXaLLVlILPsTdHJ4pkPbKvqYZ+2vWW/6oSg35PjnN0+ESYLQTZDvb2cVuM/LKFBGFhbGiMNpdeB3qvtot/dfwDulFPEkTIKKLUaE7AIwwQJLEs/Aev3EYQx6L753xEpkApbAFeEyDLpwi6u/C6b+A888V0Nwgp6UqFXo8mlPllOj9FPy6RHb6N2Sfv4DY9YE6PUHFiJDgRJmhczu2rAACZZ/l8JtGlBEBLdg9JLXY89LZ2kBO0pm8NNytRB+PJDMPRDlw/ls4EY5b4PvleFMxg7jKBi1IjP2UO2Axubdo8XxiPLbnT4vFWOmTGyEWicXvb/Lwd/OctMp9u/D3vq718/md5BTROT8sgFmw3AwAaUP5GuYDoYp6KRdIuULx6juo+JQAT1GFPUgAUAPCRV5q84XPNFZBbV20dC/o3vjYbP1wbajdFJXs/rtEhPKcLzyEAwL2NBQA8BMkQRdNB5YwQ9wgA+AYA0CO3z++6Bp42gjY3xm7yKf0yMACuAwBE/iyocQsAEGCohFtz0+qiODkWSSm9l5xOX8zeaKxKRqYa/Zor0ZZGmhf+1QYAWBOlmD16F65/KGOwKSKEXizJVNyPyzppAICynCOtyAjuISIAEB8IAKDpC63GQmt/dS0jTYByAmlygAUAwA2blMAs3Z8DAGANbWMAxReJTkKU5NEI/nMCABgHPoj6wvoXAMDGAK4DANT8jbO5mAA2ni8b+YaxYuwSchPGDl85/3IDANJtqqQIZV+HmBYn1Xtf/ypef/NrKJxaCkwa3TkEAFxX6P+J5+Fvf/RjRHlxJQBAE8D9wXDBADj3XIkBPO93hQHA7g3LfgUAlMp2MwDAMgDmL5QBkDX5pQwA3m91nguSNaumCJpcAIAtOnFXxQIAEMS7YHZAJB4AjR8LAFDSkZqLoMcFs5SN9oyRVyFNB3PZcHOXzW4VC1p2imnWSAoyu1pZSTdWjfWr6HFBXwtx2VT3fYkeI2JWpIg7sXTb7r5+F9PZVAAAorpnJ+eyQSewwK4/Y/tY+HPiZkfVUrX5b5v/ziKE4AK79UwB4KdGAICdTRZcLKBJM7aoJgsWiR+TQqnGk8MnUlDN51MD4Nfi4s0Cm4W/79GUMBK9/3xOMxUW6SbYnBsHMQY0xa9D2j+TBizgwM58rF1Wl4Z+3Oisd3e14GcNpLn0pKoTkazw4OF9uW78j9IEgim8Hjw3npdIEVyNHJRrY2L42gjtzTv4pgfYYiBe14m8rAP5rAyATedqWTKrhnPLk7zq/cm1bgEA+ljKPla78ItjLLrx12+51kEVG1+nxb4ymbhI8XPh/M7X5X1oyNiLqD+ty6xDv4IEtou0pOCZDasxsLKsANs10vtvWdot2ANGK6esACNvEd+AUjX+vsolxIGeMnyaVka8rzTGT70oiFIpS4XFv3hW5Bl2d3dFSvD666+h2+lo4Q8FF3z620gnR9kJFuCiZEHBBdv51/cqY5PmeKWD0WgL8zQVwz92+gk6kgW2f/uWzEWimWdKQl1LHKAAZ2QVBC5Sbv69Pka3fxfH4wZk3PX6EbLZMQbdLs7PeN57ODx+gP2tANNH/4Enb/8EX93dRvboPhyvXjAACAA07AjIeDfxiZGPcj4THwKR+fD0WwBAwTnOp8lpAz+IBTAcbe3CjbrKKKDkjwyAohRgI+71hOXA90HfEQIyl7Fbng0AsN1/gyAJ3VmP1BpBdnt8/U3/wh/xEgB44Zf4hb2AAgBaUhdwmhyOYQDkhgHAHu06A+B5AIB2kU0AQCQA2RS130E0VAZAw8jn2uzrZEpS4zD7ZXIB1BOm5h6lQeMqA4BwOlmFFwCAYgI39OEnAxQ1dclbiMRwsHVkQ8ldBQEu8/cyxX+LGfa0H9MvAgBYOSd5wdWu9/Ugx1XvStdA25lZrGjC9mVTlVp/oDg7VTlcpwcn6Uu6Q9UoA0DXzS8xAJBPMD18H55/rMyaMkbkUzaoTFmJoqaPEBnGFQGAsZhbRvE9INkHHHoAXC4BeFoAQJOGlwyA5wUACJrbFABhUxKsMwAA/Yrm2VwZDL8ABoDLmqXFAFgAANYDQCgBUhyIFYoUs5M8lRhAbhJY5LLFTcoozZhcGqtl0y81ACA0S26gqS2n/pwYj+vi13/3t3Fw9xUUwpE2EoCqQsfzENS1fCcD4GkAgMrzxQTwQVXASgCWAAA/PS4UFgCgB0CAed1H5RsJwIIBQMTSMgBeLAAwLWYCAEzTTCQANLhhKU8JAAEAVwrJErNyCn8NAAg9CANAAICSxomhMABooPL2A0oAlP4ixbUx/qNnhY0AJIDlSCa4drYJYLGAIMWfoBe7z7XHz05NxEipY/HLz5PFkOiySdmhVr4TiZHjV77+FZyenUpeOLvmBADoK8AEABa6H330keqeCfYkiTHR064/j3d+fi7H5r9ZFLNAJwhMCQCBAdE/B6Q7KfWYIIPooHe2tQiqK3z8ycfSraWeKI44qXDPz++eFNlhmEjxz58ruT7GkG/RWVMAgGik61Yoy1xeh8U6rxPfBwEKvj6NAS3V1lL9hUUgBZDRVQsIph2RT+9/rAWYyW4nkNDr9eW9NrVCVL5HNoNxgPdNZbtBBmCBh/YSfLGDuFw/ryv+Lx7v+RkA7c7/ooiV66Mur4ui2xa7a51/7fCvfm0CAKwEwFLtl7vBVgfhir1Ku/hf/Gw651VJgCw02nw18UuEvaL+AxYAWL622fi0PBQEplgRjKq5oHT2DSVdWQHLTpMtHBffjVO/vXai8/dcJHEkLBieZ1dkJApMdOII6WQmHgA8Nh/D8UG2jJoNskvNc1DgjL4Vf/zt/2SYMwp8dZJo4QtgzQjbmnRKCNofGc91qSV0ECU9nJydo9PtIul2hIG0tbeL3Tt3xASRkaEsmOVOY+yPYdSoDIgeJXNkdYyt27+LJ2cV4h7djueI3Byh72F8lmM42sJ4eoytvoP0yds4fu/fcLfXQfr4gTTp4bsLCYBQ/M04l/hDtxEJAD9fSgCoKCYAwCjA3vYuSl4fzpEE9oMI00mK0c6+yKyUPky6qoOMYH8YIumrhwFlCUw64N7hJuPU3ppXMwBMpb+Yp0RToXeMmLx+kTr/y3Ls2Sm4T1syvXz8Z3sFWgAAY7XqpwMAxKz3GgaAvd/XCxH+2ycA8PAdNOkENYsawwDg/oheHGTsqRdMI1JMe/cv++5s/HC816jdHBXNnwXgD+GTASASAKKkKfJyIp5eQWeoAIAzMgCANTDdVMlzrlsFAPR9WPlXWxb69J/MrwQAsMiVXc7x1EVSiuuQnVWXSMfnsnbFSRdezPkzFAkA92w27Uau3peRAZCeY3r8AYLwTBKpyACIg474Btm9lUcAgGtWnQkDwPVixNGrQIeS4hi1kQBc2EcJM3X1/l1ffyTFrMUAsACAZQBIDOBzMAB8NvrqWmppZVRWaGhoLLHGjObNXzgA0CvLhQQg5T7JSAAEAPj+1++JjIT/kIg/2axpdAFPnBKAjIs8c465iaHzsR8gYUeVAEA6eQkAUPNLx3UWaOxOeS6+9e0/wmBnhJxIoPngXVLQ6VpdLQEAn5pWyi9EzyVuCjAfiEwiZABcJQG4EgBw6AFAAGBPPQCqXksCQAbADEH1YgEA6wFwGQDQSKe7aAEAHwsDoFOXIAAwbTI1vKlchBRPFK4wAN5+oBIAdrXYWSP7QgwRfU++04Gb15KGVWQAsIsVR7HokXmdRedfM4GgEFM/Mls4+LULzwJDAQDJ6eQA8ejf0sWrr72Ks/EZDo8OFXgoajEMHI1G2NnZESMyftEPgAW99QEYDodiEEgAgB4BLOCp/a/o4AUXBwcHhhVATwQtcPgYGqvxZwIAXMtpsPfw0UNDg2YRTsq2L3Qy0fkzzjNM0OsO0en0MTN6e5UA8D8OcQsAVKI1ohngbDZHmlKb78h5WwBASjZltSsF3XRD1QC8FmkLl75c4tJqPHz06SI2kBMejzUcbqFL99tK4wi5MdHc9EblFy19/HqXetOkvgII6Iy18rD1Sf5yAOH5AQCr/bedbwEBNgAAl0kANp3rZQCABj9tAAtuqAG0n50t2KwHCzvrBH3UnI8+ADOJwOR9J474sjlRipx+LTeBmyQAenz1AJDrYp7WBgC0plMzxLaLvHS7jHxCaP45wQiyZTJhABAAILjGbn+vk6CYZwglAUPHDL+3fQDob0GflkG/izfffAOffvoJXrl9W6QtNGaKGa25AGeWfhbUt/NqExRQL4JWXrP9jDmOghBh0sHZ+TmCOMLX3nxDtP/n52PR/GdkULgKwFlGD987GQfi3+UWyJsIYf9NnEwd3L57Bx99/B7u3d7C+OwELhJjAlgi8VPkx++hePwh+ukc1fgUjl+L34D1ACAA0PYAoMv+pQDA1g4KAQBoBEppRYz5LMdwl9RKXwxBHbIFCADQsCqKkAwGAgAUhgFgN1g3Ad82AgULCcBCRKI3jyn6NwMAnzftvz0GXzIAnr70+6I843oAQDwAyDAiUF1nqMu5aJWXHgAm+u2St7Q+Li5IAB68LQyA0o8REwDobqFxQpRC7feE5WQBgOVLWOK9C6eyAAATjQgAUAIQCQDgkl3IoSISgInsiQgAlJQAYLgGALSOLhO13tcWAFie9/J3spX40jMAlKkkeyRrB0EAgPt+tqXyObLZVACAKO7CXwAAvsgGuL58qRkA81PMzz4WAKAq56iyYAEA8I7k/kCN1emcRqnwuTQQo/AOXAIAHu/li1mWdtxdBwCwdtCIYCMxNAyAzwoAIPOvHQNIAIAaWAIAIhFl5fKCGQAWACAD4AIA8L2vvtqISRMLUAFLlgAAqQtpXSKXjXqAinmGRSXdf3aI3LKU7HYptUxhsLI0XmUhaiYPu85/XkuC3Zyuvn6LnnqNCSDHrzi++4HQ0Hmzlq6D73z/e3AiHwV7Lj6LzhoEALqeh7BuRApABsB1AICX51dKAJjhrBIAT/NiuQiIB0CNQgCAnmEA7LcAAMsAePEAgJUAXAYA1Iz7QIl5SQlAgalIAJyFBGBSp0sAwImA3AMCAgAPUJGC2tCoS+moZFtEvZ4MOH4OhdHbEgCg8RyjGrnfjPxQOvNc50jrZ8dQClp+joZ2JHp4z5VOP5MeirrAYNTHnXt3cHRyhAePHmqR3LiYTLTYZ1efxROfy+/8N4GBs7Mz+TuLfC6kp6en8vos/BkDSF08/2b1/nw9FjgcU3wuC6JeryuFDR3OJY7QcRAEHvJsKmBAGCVynLJgd9ZHvzfCaLRzCQBgzX0oHeD9WwiIwXNuAwAcE1qos9jnhmBZgmojoEEYeAIgUI7AyY0AADubmmSgRU+/N0C/P0Lgs1NL1DuQ4/K1rpMAXAcAaFze2ublislkdUP2/ABAu4O/7PZrkfxFkAC03+86uGJjALkFUUaJ+jgQ/JJ9Y00WS2x2N7qXbHeA5MKLkc9qlKAyIRQIUZ8I+4Es59U2AGCvk4IFCgCwg8/vkihBhg4XTUep+hqBWMvGvExzcVK22v8FOGGkEbwXd3a3sLU1wvj8FHfv3sXDhw9knHc7iZgDCgXHfIm7P0FaX00HuXFbKG/NGqdyAQKRHiaMMXUc3L7zCra2t8WElHNPlCQ4H49FXmTjRwk8inygNuwI+o8ENbImQh3cw7yKcefeXbz77n/gq3d3cHp0hCQeqYQpcuBjgvLsA+DkPsKzUzTTcwEAyABwfHZJQjHuswAAy4Qg9NQDQKIIL0oAStYZQShyJMpzZlMytW4L5bLMK3iURDUOckoEogjRcCAFOucnMgAk/WCDp8VlINxmBoC9+rbwX+30S+d/McwvQmDPt3doTR7PdKCXAMAzXbYvxJOuAQAmY3iNAQCMCWBdzdFQKmBMADkqnzZJwhbTXp2ifviOpB+VfiIxgG6PBpwByoYAoe7pNgIAsu5ZAKBZmgAKvt8GAJYeAPQooQSAAAAZACElAGIoqGNqOTbVc8bOe0sWgJE+GVbALwUA0KZvbZIArHWIn+62tN4nTG7iXobUcfXFUUtY1kdTFOlc2JKyR4vIAIiMyaqa3X6pAYDZMebnnyCM6Gc1R5n6iIOuMAB0/+nBoxyRG1W3QladoaopL30VXnKgAIDIaI0xb8tLShp0koJx+f6QDACRsRoga50BIEaOz8EAoJm+sMKtlFPuDcZ6agzgi2YA/NsPfyQmgMVsLCaABADoAUATQKn5v/eVOwIAyOak4g1NR29Puv80L8iaSpzmrU6wzEt0kgTdOIFDiuP07EsPAIhenOZxdSWuj4UDfP8v/zNmZQaRaLUAgA49AKpaAID/969/hKgoEVzBAGgDAJskALUwM4wHgNBtyULYBABYBoAvpoQqAXjxAMBVDADJzy4yQUrTmiaApQAAQ27uqwK+02BGZ1AjAaAJIAEAmgCqBIA6Kk/oqIzaogxgsLODjMUCY8myjFJ/0bGPx4wg66IUzTBdzjXf3nEbydnmF41aCOPa2DlucAkQ1NR00czRbfDN3/gm3v/5+zg9P5OuaeCSmtTIzyyg+Z1fqqcOpVAgG4Bgwfb2tnxnAUOa9WTCjXlHNt5kD/D33FjHiXY8RWIg4AG7gBAQgB3MKI6kg0kAoCr1fXBxYQcvz2gkWKPb6WN7e08lAEbaYxkAyy0vDWzoQ8BrxAQCRo5p117c2cXNvgUAcMJQ0Zvh5NYISD8WxgKNCUt88umHanTSqEkYr30YRMJ2GPQpk+jS2sgAjXRCXyLg13X/NxUabQDgqs7/osRYoeA/PwCgxa6mIKh2fCmL0O7xUud+00KpzQBomwBaJ/6V93mNB8C6xGAFEBBmhy6AvOcJJElhx9gaMYR0hM1h9yjL0stQQOWjUwBg0b81RbKMLXvRBTwyG501WQTPZ0m9F9RBjsff8RiSNiHGhL74EjCxhtdYXPlZF9J1lSCDeNYqUMDnMJ6Q4+Xg1r6wU/j70WiA05MTDIZ9eZ+cA/p0tTfnJ50A+gGQni8MAGW5mN2FdgocSlg0EaD2PZzmGW6/dg9k+FD7zzE2ns1kMzja2hJmzfKaczOujAgh9jp0f60xrwIgugcn3EbYSTAZH6MbkiZIdk4gawtlAZ0wR378LuYP3sduUyM/PVoAAGQA0APAAgA8Z55OGwCgBMB6AIgEgCaAqBHECYqiEvPQ09MxdndvIYi7wgKw+dYCAHC+Y4whtwo0AaRppC0G1qQtNwcAbKHRKuwXc4y9aywAsKH4X2zqn27rvrgf2xvwZznEgg3zTE9++aTP9Qq8eADAjoNNEgALADTZBIUXLwAAoYg33Di60tvU9aBNZTY+GWQJkAHA2cakAEihYSQArhvpUm0kAOwACgBQEwDYWgIAi6LJfBi2spcpW1/XJr9YAFg9XH4JGAAvGgAw65oyd3WN436I+0qmW1XjM1R5JgBAEMYKAHix6fqqf9ICIf8SSgDq8ROkk/uI4jGKfIYqC5GEPdQSf8xmgO7xnZAAd4mcSTgVGwSvIOjcBvyuAACLfVarEX1TAMAyALTBYVoIEhfMpjhlHM+eAkAZMhsEFgDgWPW5rzIGmmwwvkgGQBsAsAyAVQDgtduNdOOoteNGiJt80haqGmlRIqOZEi8qO0SkRuelGCiRiumUOYrxKTxLkbSDbYGmtCmjy5nemvo8D33os1o3NjMArFZVET4d15vcTrWTo4ZxgYAmUb8rAMAP/q+/xPl0LF0SSQEgvYIbUwIAzGBuHPyPv/ohEnZyGatoJACC9zo1GpdbrwoKAIzEBJCa97Hv4z49AIY9ZEmMmr4MLPEEtFUAgCgk46lzJ0S6kADsIqu7GgMoAEAGmtCE9UxMAMvxEZI6Ra/JEJgYwEEUCmtBUOgW1UucT83GR5XkJgbQcZCyo9aKAcybAp1hX5IktvdILaWzfgD16AtQ5aTUVShKxgBWGH/6EQaMp6ObP2OyeN0EAAB8J2bahsYAfvqpAADcaKd5jrjDaBtg5+AAsyIXKcbZeIJevy9ReCfHLKS7yOYpenQCn86ksx+EPnqDntxO6Uyj8FRWoDng7FDTBDDpxjifnOGPvv2H+Of/75+FAstinykAqnFX/T+9AHjP2Pg/oTB5nvgBsPhnYc0Cm49hGkEU9YS6T3mA6vBzKfhpNEiXfxZmNAAkIDAc9vHe++8KkEBfgDCkv0EmUoYoTNDtDlCWDdI589d72NnZl2gRSQEQ+r+ye/R21o13VVNqQAO1ElmqvgM8V086wfpvLv76+BaYoMYWSGdT6RLTbZyf4wc/fxdZNkdeKDDB99vUBBW62N09wKC/LZ0LRiCK5CJW9JZfFzrUhkLeHuvrhcVKl31DEXK1CYx2nNsShPVzWX/++rzDdy0otTBHGrmOvF7sWtuu+rrZ3bVz12KuaeS4i2JFirq1ImhNo7l+bPVjMNfCvvmcAAAgAElEQVTXHmlRkOv+kK9BRgo/d4mh7HZEv24BAQVZjFZuscBaHehSD7raKdcXs6+uG0bdyK6AECz25fqZ+1JiFBW1Fw275woLgGZ8lCPMmRrSNPIzfTx6cYxCgD71C2Bhz/PY293G7du35B4mgEdwin/je2Oqh9xvZLCQhmlj84yh5QqbzRSjdsNrx7MAZJ6H1775ps43wpIz3TQT9UdWDa9pu0No51EB5dwaTVBhVvjwul9F3L+F8+kE/X6E88NPcGtvD4dPJtje2cPJ6WPsDF3Mn7yNJz/7F7y+NUT2+D7cQIT+cANjlGQYAPL+6IHqNHL9NNGEGD/lAqE4/MdbW8Lecbs9oKyRzQs8enyEvf1XkAy2gTCR35dwhQFAk9U2AMCNmXS9noMBsK7sNxOBLXvsxKBz1gUBzGbd7LXja/EA2+m8+TNWH7l5f/OsR3v5vF/0FVjGANKBfGkCmMOaAHJuiKNQDDsZA0gjMo0BLHUuMyX6ZWfenuvW1xK3mqF+/DNU6QSlG0ssn0sTQJfxuPQv8loGgMZo1fiJCMuHcwg3ehyFCw8ArvPqASAAACfRkh4AYwgA0BmiYgxgYxgAYl5tGQCt4dbaGC+LfrsPUCYAn8W94fN82VrgmY6x2JOuA4My+5mpZH29XP33OkX8ac7DtkJ4Bdh8klfV6RhwuW+tUJwcomYUNPeTNGiOerJ/reCLXEOMpttfaxdk2XBZvqflw9Ws7tk9SBaw/dO87dZjde6/+HXx89D3sXy0/LvJUZ4+QDZ9iChOURUpqtxHQgNa7gPIluMIo9cXZQAe91dj5CUQhQfwugeA35draRYIY3htG1XKzl6uv5KjvHK6JRsdbHobeaUFAG6eAvCDVgzgP8A9O0U7BtACADwLvdf4qYttobIB5WNlVHyImn47WYayyLXx0unC2TnAzh98F9i5g9SNUQf0KGMMYCXNl4LpEzUQEzDkfrxhY9CFk89RHh7i3/7qRxjUFfLpRIzL54YBMIh6cNkc/LPXbzeW3ssL7fmRXPSCG4KyQsriNozkO4tZdgkZecYPMwl8pKfH8FubQ3sheVa86eWDXkwmegPIltH82g6iZ7wDn/9pl8xfumlvAQAWqGsjBg3ZlzSQa1DQVI5zby/Bzp1b+Nobb6hMglnu7HJ32KGu4DkN4qzEXuXjb/7vv0Lsu/DEEIaXSQcJC3jS+AkADMMICd3uSwcpqZi9Ht4+P0W2u42CG3U5f1JKanhMHJAy2EHl+MibBLk7RI4BcgxROtTLBMaUisMmQ1JNMTu6j2x8iBgZOvUcfjFD12kwCOlXwHFnAQDTrZFrQO2KXjxuLB03WGjwz+ZTfPt738HD48dishd0YrmXuv0Rku4W0owLCVE7B2VVosjncOsMzXyM8uQQUZmjR3PqulQtPA1AmIsrmZ8hTiYpjiczYabULg02GmEBcIM63N6BG0bS/SeIxXv69PxcznM2n2PQ70unnj4W7O6/8uoBTs5OBMDZ2d7De+++L5nY/HcU08W/Er3//sGOAAGjLQIKKaazsRRIBDEsA4CTzXisv9diSrt//JksAOv0z+KBv6cx3nicynXQMbX8YvGvn6ya9HW7iaDKZ2enQtlnUgCLNm7C+XnHMY0HOeZIuyZ66eOV26/Kd5nUanY3FXfUZAKdgEiR1hdSoGA5WZoFrGDEmStdVL43/r3fGyKKaNRSIfBVK84Ci/P0hx++J4VN3RSLbnK324Pr+JJMsL21j26HQAUN0SoEEbVd+nWBHrxBVrT6OFsS2MV300Zgeez14wvCbGHfS2aSTee0ON9FZ2QVvOAxV2jt1sjJPHGxETR09/ZLL0AQ8+lfx2pY0jcNL8MABIuC28Qx8l4hcMsCmokVZHyozl/THwhgifmfGFfOpdvOTroCoGYebMW92U1hW8NogQ4FKQyd3y78C9roKluAVHtJkJCuP9kken9aGQA7/9Sw61ysHh1cHGfTqRT+w35PHP4VpKoFHNvf3wNnBb4PFvyy4ti4QmmemU4/HHRonCmLkbr/EviTf4qBqCvsI27E+eKkIvK5vNv6g6G4/LP4F9d/c93FQVisi/V3IoGwpnZmw7roClIC4FfwO9uY13uY5D5GO1uYTc/Qj4BslqKb7MlaXDc5enGB/PQdzD59G4NiBmc+FfCV81/c6YrkiRsOOv6nWSZji+Cgzjccwyxc1OSX/05GQ6KqyrpwfKH/Pzo8xd3X35BOoZpVuWIYWDD6NyZNWecpSifIsqrZIdk4fjd069fGuAUOri8C2i4RK6Nlo3HWJUN5w69Xqc43f976I5+vCHr21/0iPPPzfu+Xz/nXX50lAKApAIXQjNllyMfnmI3HCD0yj3z4THKqyHJLRf9PPTKBSokqu+IGbncmZZk1BTO/+80cOPk5pidP0AQd9HZuA/GQmhxJ82Bsp8SiGoK57g0VCJO4PyYgVZxnKAEoUJL9yUZeEyBw+/AEAOBgzZFnpwg7sfgnZWWIuHcH8HsaG2rnp8UFu+wzXf89Y1l53VZ/3wY6rlq/VBF1WcqAnswmk9z258p9zYZy89I9xfo90aaIrzcg2p/X+vNsYc51QgpVWReMJI7sR+7D3RrZyaE0/ri3D4eMeAxQMwGgM5DmEaPVb/Z12X3+vOPvecaPrefM/suCLi0mg6zlpPDzZWiIW1eyjouvDl39Tz4CynM0TaZ9ScLxUmbofkDiFbkmGz8vNkbJam1oCO73EA5fQeMlpnxvy0GVjcdGBj14xGtIGHpc57n/1QYUWWxyB7FWNQwAmwIgJsRim5sB+Tke/N1/Q/3ofXRnx0hmJziezXDrT/8CDj/XMsP9v/87OKeniMoChP2ZllfQeFcYAItWiAAA9ABQCaZJ5fJNRLA0AQlKBJIYQQBg94++A+zdQuYEqHw2Pho6AwkAKTUnm8iiM2hQBWo0WKcTeGfn+Ne/+hHoAVDMJpLik7su0rxA1++I5N/5/ldeMePVESd7h9mURPwLdmVrzOapbiiYyx6GYmokdEfmGHIjdnyIwGwM21QKzTBeamR0E7ZQaC7qDOmIPO89fLMR9BSPWvcA0KfKeba0URzU/I83F6nOpe8ijzzce/NruPfaa4hpENXQQTlH0w2Q0/vTc5DkFfbmDf7hhz8CgWUuQwoA6OuQAbAAAGi85AZwS2DeuMj6fbxzdop0bxtlxwIANXynhCugAXsyhA4iFAQAnBFyp4/coQEgu+S+UuqpD21ydOqJAADp+BARUiRNCj+foes2GFBbTtM2MYmUM9N+PxkK8t0CAKTSkw4KocWuAABuhbCbIC1LdHojdLojzFNO+qF0o0QDUxeImlIAgPToMfxijkHoMfQP+WwGnxEgtYuaA8ANcTpJcXI+R0WKMJEwummX3Ewzp7onfhUcePw3je24GRaAIFSzMH6x8OEEfeuVfens+36IQX+EDz/8RHPq6dDK7iDjuygBcJkWAIQRQbCJOPVL/CPlF663MA/kJtsuJCyo1AW/h5OTEyny2Ynj+NHHuOh0hxifTxexePw7n0Pqv5ia8Vo3Fbo9avyBs7MTVLVGFPK1ZGIU534DAMgwI7Ic4s6du8gzxvPpa1kpgDX1U/q3da5RA8HlwCSQxPddYjo7x3h8Ki7rZCsQuGARnyRdOA3p4mRMcKKtBQAg8s2ChROo0uPpZuxjMBhhb/c2Aj9GUWhhxElJxtYlFOJNG4jl79Y05evd8daIX+nqmt/L+Znu9mWTw3UAgOCbG3DwRTFsTO7WgU5bQF/FYNh0XdbPcwEAXBETyIKZ94pIX1gUdzqGtaS6f4n9C6kDpx8GgYBUMmrt5kgBAL2D7Jfd5C0BAAOYWpbCIru6NZcaUECumfmsZHwRpXd4L1ravcoPuPGm58VwMJCxQA8MMmHIUtje2lK+HgdrU0mhe+/eXXQ7XZyPz5B0EjmmAlzL7oy8D9Ppp/1fh+O3aqT4l6Kdg5xSAt79BGhY5PI9id69EU3/K3fuYDAc4eTsTIz/lFmj10Y2g2bdE7BgQ4esDQDUTo6ov4tJsY0cHcTdRHw9OmGDKquQhNsoSp5fjn5SIDt+C7P7b2FYzuCklBpwrgcSfqaC/LHDHyDLcx1bLsTfg3PPdKx+IZwj52fnSG7tAzOCekSJQszSEo8Oz3Dva9+E1xkKAMDE4gUAECWI1gAAzt22D7QcK5s6S+2OnNkIiIzZbJyfYnVePlR10E+rwV4+n5PlzVI0nun0vhRP+rw3b89TwCgAoHPzJgBgsgAAuG8jAMBCRWIAnVIMcD0m7FxxCdYBgPYcoQDAh5ieGgBgmwDAQBsd4nWifigssDVvXgsh2YVJQeHCLfgYoPZyVE0pzAE0IQK3B89jkocxAVwBABjnaQEA+oY82zWUMyGbyoKerft90/u+MBwkcvVqAOBqANzuXZ7t/Hk+m0xM2695GQNwOd/LKi3JUwLQmAQAn7OyUyI7PRIAgI+JBluaWy8AwPApAYAv6mRimoK6i9NiekXKYGNd6abPa6J9JkoMm+IcxfnHaPJzA6ZplLmABNIcIXuWexStaVwBq5imowkZTdBFOLqrAADHg6JjZj0whbWk1Bh5hgx0u1pJMaeRufyfAR3sbo6vqI1VnksqAMD9v/2vAgD05icCAJzM5zj4kz83AECOB//w98DJyQIA4G6mZFOBkdctkI3Fv6ZEEHjQqPLK00jsIstRZCU8NwGSgQAAe3/0bWBvHxnrIPr8lECHTG6mCnmmMVLo3qO2AMB8Au/8HP/6wx+jV5TCAPDDAKmJAewFCRyChz/42qtyj0tWODOEecFrSPFPECDLC3FSn2UpwojUpBrD0UholNy6kwFgAQBbZkjhv0KZt53jXz0AoC5r46Cdog59TJwKv/2H38L2zg4idpEJplQF6sRDSVoQGvRqYHCa4if//f8RnfuvMgBAZ9rLAAAOZLIjyFxImGU7H2P25CHcbIph5CNxHczHY3gGAKA5ThsAKBlpUeWi/y/F8I/mf5EsaOyEkRFAgz52yZm3ORwOJAqMRQ6/e4GLnb0tMfpjwUwa/YMHj6VbLoGKzL72PAxGAxyfPEGnG6OsclRVLjpidvipbydbgNRvMYM0VHApzptGOqqk9z958kSKLNL/9/b2ZOGZzVLs7t0SLwDON5zo+Bh27AgAMH5QJiGPMYLKADg/P5ViiJR7vqZ0CTyaorCoJv2cNYAn3XYLAEg6gFD2daujHUnj0C6oNX/fBgBUv0YAwPXU2O/07Eh11y69ASAJA1ujXfgufQ64WSmk6//RR++LqSN/Vg05CzwW2r5IEggAoKG8gK7jIRzLQFgr1u0/v+gAgGrdDRLeLvbMxobv33o2t7cp6wDAVUDDlUv/IjJtaS5ngQM5poAweq/QvFWc/WlUylg3KYT1b7zvLAOAAABpr7yfLZNgHQCwG9mnBQDkzjMAgO2Q81iU40jsJhcfQ+cnAEAGDtkLO9vU09Noska318H52bmwedL5VCiX9+7dU8mKQ8PMHk5Pj0VKI+aAjgWitFCXX/E7xyc38BU77NxTuPDZ5ec9yyhQdu89F2GcCABOY7+79+4JCEBgvNvry7rYBpeuAwBWNpfUiLKzv3ULp+kAiEaoZCdSIHQK+DQCa7pkQy4AgPz4LUzvv4URAQCTIcxNRtLrgnRG0Q0T+BTAnl1ENXKcTqaIQpUgzcYTYXhw/+NHlPax/o8xy2o8Oj5fAABiRub4TwkArBf/q5tzvSfN714CAF/UXf1TnNevPgBAMJRFdlOT6aYMgAbccbPhogZil31ZMLD9dztHtAEARD10t28B0UBczlUXrOXIggGwaKBZTbFLWbRmi3t082C0MdcjNQEUAEAmasb8niBaMAA+QwBAitvlBVgvmC8roBfr+8UU3Ke497TZcRUAeN3r35StcNlJEaThfsoCAGyQcT8r5nGMtT5+It1eYWkaAKBqPHjdkRR63Dv+8n7Z4t8U09YbSgpqM8fLwCFThE0hpqW5ArBXRY4yPQVm94FiLIwyNePjPqYFAPhk/3J91iajBQDYrEbYhz+8g9pVSa22922rRdd6HWt6hfn6Vsts9z7cblgAwEDUC4a6BQBAACA9xSd/82M0jz8QAKCbngkAsP/d76sEoCoEALAMgJgABvf03EU/BQCQp5ma7z4lANBmAHBeqq8AAOgBsAAA/vzrrzZS/LMAYGeY+dw1pPjPqdOVjrSL6XyGiNnQNDcajVCUOdyqQjUdw7dOwKZBrkBLW7H3qwkAcCNDHSq7TjR7aqIAZ3WO7/zgz+RakQISO57oxcvEXQAAW44P79MjvPX3/1Nymp8dAKCmX25t+E7xhWQAlNzMXsIA4KAuappdVYiph52PMT98JADAwHcR0lxuPl8AADV8lE6wwgBISwUA2K3j/crYDRpTEQSgISOLBzGrqktx+2dhTlqxaNSZMd6NZZPP4p+38fHxqQCVRBitjp8AwNn5CZJOhKLMMBr1hYLPgimisYvrSbyfxKdFTBTQGEECDQQAWJAQAODPBADoE8DzogdAGHHyctHvDwTxV3p+LXR7LSxIe6akIBY5wGw2kS6uUJ6F7aEdzZAynZQdCgUAaCx4+/Yd0QfxZwIAlKrI341vBM9TKfAWALCTpwEAnAppNsaTJw9E8sBzEK+LjMV9IFGDvQ7jBhnNVqCsMnx6/0M0DYEJvc7sONL9nwALWQPD4Y6YADKtgMUWZTHtr5sUwl8kBkAbALDvwxbNUtgKrV25Zet9CqGYrecDbmBDXLVBYMdaEVx1r5FPsG2EY7r3Qjl1CcboQms7HywI1VCSkpK53KPCBKDGXu5Fdd/nwdsMAMuXs3+z0K6AwIZVsdD8L6RUPIaJCOTGgIujmA2yaNV/63nxXFUfSTCChf7JyTEGfXp1NDg7P5UxdH56hp3tEV6796pIbHi/kfLHsXfr1oE8h0aZNlaQQJpk/ppxRQAgECqtXmGJ6xMdv/qasDDu9Lo4m4xx5+5d7N+5g+lkLD4hnW4XGeUTQvG/GQPgApglUpkcg907OJwwB5z+JSk8so2qOZIg/v/ZexMuOa7zSvDGkpF7bdhBgqBIUaQsL227vcuW21Z7fu2cM6dn5JZluXum3bYleZO8yKtIcQEIEkBtucUec+793suMTNQCVIHmWjoQwKqszMjIiPe+7353QZkRiOG7LrDlGACze/+EXQcAVCEdw4G+vA1MlsXPkgwAIv68vo6Pj7B96zaqw0M0Ff0pIrz55pu4fuMGRnvbmk6ESR9pXuPD/WPceeV1BL2xY1x1zgQATALgGRa+mm9f6ev/boUpGiOwhQc8eyF82QngFwyAZz/nm7/x+QAAPANgKQFwDAADAJ5tAr1kT9VzkwAcPwYSBwDQAA0EISmR9PsGpZ3qVFoMABu3eQCgiQsxADwAQAaAPAD0S9kGAEAJwG0nAbgMA4DY6mr/Pqn5P7sBt+nlZb6W8qpTnuQ8AOCkX3saBoA9rx28BiCe1i4mG5kRNI/LMGM9K9+b0AAAWl03EeLR7mcaAJCXnGPEeaBftWpEjznWoiXq7BDB4v0lAKC92QMAMlMM6WILNaSOKi+zRXar/D7lMr1rqCIHAIj94uWsKwne6jO2OsmuOemWDVhwDIA2AOCKNuPX0QRwcYB3/+y7YgCM00OMsmMcpimu/dbvbngAHIkB0GVdwHqefkBPCQCQaewBgDgaPBMDYBMAoK8IJQD/cAIDwAMAjCcIPABArTBPyGr6X6uh4vSf53S6mMtojf8mAEApQFhXqKfHAgCs6F25gn5uAAA6+nd7YkrUnQizsMY3/o9vSkPKdYAMAOrcCQBU5NJTpxolKP79Pbz1w78Dc5o/6wAAPQAoARiOd9ckANKrkQ5UZIoARDpFtv8QESUIXEhp6KWpupMAtACA/ckCTFqtyaAQPRei2/DfnNxlnHDq2qVmiFpza9gJArA5ZVPN75PRQq0/TerYQHMaX+R8PN36HZ1XNFVOw0mQCfDqqy9jNp+q8FdWdhBqYj+dTjXxZkPFRoaNP+8VNlkffPCBaLgeFGCTxYn9bL7Q+9vd3XNZ4bZczWbzpbkcj5nNEJs3AhekQJMKrUmqzIJDTdOzjPKDUIAJaf9Xr15fsgHIAigL0r3NWVW0Nbqpc3x6KgBQYv/ggSQAec7jZFNmhYm0d0GMna2r2N3Zles/mREfPnxfNLg0o0lhR8d19co1uf+z6e/ETBjoytNBDaCYBl4qtFqqz6L+fZIAADXGfqDpqhk1hK335F39vYHfqijZiAq8QDUkyrrOIDfJlUmgP0c+ZkhmjmRiMHuW0hWHjnsAgAwADwAYA4DXf5sBYDQ5PW9Lu7ka4BjIuwkA+AmWCiXJCNYZALxXeM+wMND7cKaMPtqPx8CmXg39/mNd+6Mx79UUL9y6jZs3aJT3gbT/vCf43tgAk+Hz4osv4OjwQPcJr3NJ1Mg08FpFHouSLggSRJIBlHzP8jSN9YcH/drrrytDezafYzAcac1QsodkN3YuV5TQJyUAp4FaTAFgYz/au43HsyF62zcxy+YIwwp0CB8kfRQpdfY85wXGvRzZ43/G7L1/wm41R5inyI2kKACA+wxfi/IkAgCc8meLBfr0SZjO5AlQpyk+ePDAjD4pT7p6BRVTD7oDpEWDhwcTAQCkH1KLfJoEQEBSwumMBwDaCSHtsrpV4a+liLjehNfhZZqAE5yzn76h+AIAePpzddojP9sAAFmcZCKdCADwHgichvicBrS9Pvh1LmoWaPbfwmJiAMCADAABAFx3DLRXwols+owqr0aTg05nArgJALQlACEZAFqWCQAcOgZA9wkPgItLALwidv0aaDfdHz0AcPbicREA4NQrvcXwWz2vYzlyByZYzgG3ghkKIJ9hynqWNUIYmQSgYX0aojPes0kvJ9mf2i8vSDFpypLfv+Q8mtSW+7HYfd4Ezyc/VTM0x2+LXi+vgBYAwFOie4bmf6TnSYfH+8GqjIDf7++gifdQRcMlq9UYAFaVsBYuC0qjzfNn2fjzs2pY25jUVxyAlqGkrmab2qwAgPk+3mkBAON8ciIAQNo9AYBOWQoAMBPA0yUAlNCS1VAyuc0BAFXBuvziAMDSA+D4GP/w7XUJgDcBJANAAMDvv3an4cVpJ4LNKg3VSP0vjQGgBIAIizRTkcGzyHgjMgDo/p8fHiB2haJR/90UyhkD+oLus+gBYCjXCgWkOqwaJPjtb/4XFZMEAHos0OjW2AsEAJDecqM7wMGP/gUP/uXfpH+/HADA128zAHhh86KjB8AAebDtPADGKGHuo2seANUU8/2PzgPgPAYA79UyTxFVGYJ0qmirTr5AP6gFAHBKx+uTHgA8dkZ+0ATwYAkA0L8qlgcA731mVRMIWJCCT+Mu+QMU6Pa7mE4n2Nk1PTHNwQhisQFnId/vD9R0c41azFPRfT1NaC72Swd5kWE07uOVV17GhMBXHOuxXMS50FESwMaEf7h4EQDgpJKPe+CL7oga+p7TCRuzho17r2tMgsFgpGMhm4B3EhszYxXUAgB4Hy0WM/CYSP0j6s+FjY02AQX+TWM+5npTc89/d7t9sQAIAJCOb5uOxR0yb90qcAIBjk6nkShXhxLvP3gbVc1IwoVkPwQXKC/g43k4w/4Wbly/KckAF56j4339PZ0dm0liFOPOi3eVSjCbpqgrRqzx921y3URPanDPav6XG4Nre9v6+/NAg82fPw8PAD+T8U3g8m8HACwp9BtExaeVAJxbwDgJgEIelqvRymyKny+vG16D1JcRlGFDbTGPJllZlwCYGeBKAmAe0XxfqwQCL3kgeOkLsJMBAPPdcRNibahPSgDIxDHSgAFBou079gHv39FwiIP9fd2zbG4JopLyz2glrh0EyA7JENja0u/T6PDKFQMEpCWUMzO9KKwIaL8X3gM8F5QJ8d8EAAje9gYDJL0eXnzpju5R/jcBATJ9kq4xexgFSjPRswCAzdpubbokLxV6AFyTBCAeXpUEoCznkgB04y6CarAGACwe/iNm7/4Ye1VqAACZSmIqkIVjBksECwsynUgvpYkidYnbW5i8/z7SBT1VQhwdHuLl199AEYdKl2HsX1YFeHQ4xd1XvwrQA0AAQMsE0HsA+BjAJQBg7/LkaZwvDN1jlrkQXpF0GQDgUvQBNwX6wgPgcv3HZx8AOFUCwIbPMkROPYVnSQCWAMD0AGF3hN7uDaAzFAAQaI80CZeZ7HkPAA8AmHY5IpBOXXOYoaIIQESBLqLAeQAIrT9LAsDo0IshcEvtdPvdn2EI+ORJanuEXe4qfJ6/fZIswH/vpL8lc2TtT2NUDq1p7EVH+2yKxfGBfFblE0UAoI4MABjtKnbVhjGf1i/nTbGE/q2OdLu8dn0Ousy4lzJRS85w8yegnqPafxNBMTH5rPwuuPW7FCAZ8XK/1+7ihlYuGaDbFQCA5ApKMgCUxkFDxpUvDPfaNgCwlCvKBJANdyNfgZMAAJ+uQDkHqrkYAG0AgAyAoywzBsB4W8ah7//lDxBPJgIAYnqM8WbktXEOAMAdyAMArNEIDHXiIQLuwXvXn8oDgAwAmiV6DwAxAI6P8Y/f/i6GhZkAsn7JKKtOcwy9B8A3X7trMYCCrdgs1Wr+PQAg4CXuqFnqD4dqbHd2dzRtYJBFdrCPqLLMxjYA4JU5n3UAII4sGYGToVmRo3dtF//5t37dpkgEABh5RmSnS4M8M7i41R/hwQ/+DvtvvY26yp8TAOBMAIlseRNAnAYAWEkuE0ABAPc+MhNAegBsMgDmCxaqjKWyFICGdHGaSS0myA4eolOkGMcBOmx6aWYVUcvKfIMYZdjB4STF/vFcNxbN/nh9FswLJ3XYAQA5p2HU48taw2+elZoINkEqkqsS09lCx8HJNgGAfs+AADIA2BgwS5zNNifci2yuKL7xeIhuzyjSjMVk4ctml4sdqf5yXB8OBQDw+icIsL+/71p+B2sAACAASURBVPTw1OT2l5FxbDj4eL6+nLl7A4xGBClsMsqGngAAmzIuWow/44SWKQH0BKjInKBqkFnhJZ97oNSE2WyBJOkJABgOx2raPQPAdGcnAACek9sCAN559981pWRcIF+fiyqTDzj9b2rSHyO8+OIdgRFc2LNsLs31/v4jHT+p/zdv3JZnQJ7VqGhbysgSOINFailbIsrzmv9PGgAgbXyrfvLHv8kAWG+DWpPucyQA5wEABMclM+BkW1IuZwbjWFksXumyL4r/nBT/HnJKV+jn4ibG/NtfYzTPSxcL+QQY4ORZBRYDuPpyTf2y/j8ZANCmLnMkmxa4sL9l00w6oFEEjW1AejqZJnxtuvvzfmWzynuW37969Qpu3LiuY5REIGVDy5jJAQ4PDnTN0WODjS6fo98jB8uh+Uv9P98T5W42UZPjP1k+PEY2//0BhuOxjPXI4FnkGabzmTxwKAmgdIf345UrVwTUqRQ/xQSwXdo9cW2zuAgrhMk2JtUummQb3WEf0+kB+kktD4AoGJtREBkA3QzzD/4Bs/d+jL1yjrDIkEsC0OhYLT6xUVpPneViQ0GFSIXJ4b7iqJioMJtOMR6OsHvjBurhAEXUQac/RFoAj49muPvlryIY7jgTwLMBAA9KmrdI+/o46d+bjzE06OIMgC8AgI+/dficAACMcm6nAFACwIbvHADgpM/Hr+lhPTcGwPQAUW+MLgGAmDW2mXFLkss9t50CIBYA7xlrdAgABDSNDukBQB8k3lJddIIxwpAO8+yo2gBAH1lJDwAvAbgkAOAnv6c0/mfv55c1AeTZfX7X30nMhTXAtmV26B/LVc4DANxn2wBAPj9CScNoBwDEY2rF6QkWIBnvfYYAAHU7Tp5i5pSeEWC+WA7gV/1oppWsy9n4l4dvIyimmsgLmF+yAK2u8Sk6HlxWSg+lex4A6F9HFXoGAFl8KxCCzya2o2okz8rkC/CeUlfA5tYMsp3cZtMEMOYe7SQABAC8B4CXAMgDYAMAYAwg49sbZ0z+tAAAZcoEAMgAuBAAQBPA2NjKlfMAWDIAmALAFD8XAziK+zIoCP7gjVcaGVUpIozGZzWoEUjzUlNVHytEinu335POcGt7G0VVMNAC5fGRAADRO1oMgM8FAECstdPF4eEhdnb3cJQusP3iDfzcf/4lK8oZnUQHZ9RIOww9Z9NV4oXhFt79s7/G5N17Mk+7FANAFWxjHgCKrGAbTESyC4ZRGAOAMYAjlMFpDICPFgA4ywOAzSyPucdNbH6M+aMPlAKw10/QI1olWr0DAALzAFAM4NFc71ZJvIwzY8NAOi8bF90CtkhoUp9Eiu4bbw2FpF+7dhVZnsrVe77IhYhx/yKQs7uzh+PjielnIza3L8g/4ODgsWIAt7bGSNM5Xrzzgh5PjT2n6j5G7d133xUb4MaNG5pI3r9/H1/60pfssfQpyHM1K2wgFKvnONQEDCqKjhuLB+RCpPi8MNIkjyABTUzYEPH5GQcYRg2SHun+TiZBOUp/oCn94eGxIgD5fOMxY/v6kivwfXqwgZNfkwBoJVyirPYNrg4F3nzrXwQAhFHtMmtpGlfLJ4FRJWXeaBqr2LaEjRsb+hoPH37gvAl62NneQ78/RhgkCNBBkZMuB/lkFDRVam3inzYAQJvbCSZI7RQA7wGwKQE4yQPgSZbC2QWOBwA4KfcAgPeR4N+c5JuDfoLFbC5jvCy1fHquRTwGXlcEAJQU0GdSQIrEeQPYtNz5CpxQbK2wm5MBALu+jL6qQtZR/P375H3G+2IJAMSxWCk8ZosjjHVs1Pfv7GwLkBOdPwwFEHQTSlsYc2UJBjzHijjs0tSzY6/tWWnef0DJGZQfBQjlH2ISNrIA+Byj8VgxfwOCD8fHos77BBxR651RJ8+jFS0XAwAI4BF3J4Vx3lxFEQ6xdWUHBwcfYNRnfjejhFoAQJJi/sHfY/rOP+JKtUBIIyUmnjSN1hTfLIDShTzjjY75w4eYTycCSQoaFrrPoCpLXL/7MvMMkTP+N+ljQQmAGABvyKWa2cT0GKjIcOJedgIDQADAhgSmPbFZNUBOYdlyQ5aK9jIAwHIydNE2+AsJwEXP3CYQePnnuegzXGx6ba92fgqAjJxpAvgcAQC1rVxvapMApDNjACwBADEAEtXk1Eo73//lPkkAwGIAA8UAhj4GUCkAbHQSxIwBDMgiYAOTI3USAGbQpyWTQHwKQHw5BkCL0bN0W3uGj/LcFADnFXPyU9rQ8UwXxqdhN5xA7V+CNC7mz39mawwAmqcSPKbUlJFsDgCguTTyBfLZIap0tgQAIgIAZfAZAwC8B4TVjyZo9pHSbn3XxJ0j6kpxmgETNcoMdXqIYP4BQADARf/KUNH56miPL0zWamxc1peUsXIQ1gUGu0D/OppoaFpYJtZQVmyiCxlEGiPAhg/cH42RSCmkq0hER6C04OQYQAIASgGgB0ArBYAmgPQAuPk7vw+MtpYMgM50KgbAfzQAEIsc3KByAIA3ASQAsGQAdGKkDgAYRD0ElPH+7qt3GjqI01WRhT2bf7IACsah8oMISVkRrCh6JN3t87IwanIUID94jGpB3WKo6U1VcMECOpy+uimUN4gyE5MWo8Owl480BvC8CdrJDcdGvJhbfTZjAHkpcaqqnPf5AmG/izs/8xW8+MrLFilV1ujzokSNRVShO+Z0bY7tJsTR3/8bHv7kTaG3ZwEAu/0+CV1osgroDfEIwL2ywPzKDor+AIXLgY3DFQBQi3XACKc+FvUIDWky4RaymvF4NLqyXOtOk6FXHCM9fB/5bB9Js0C3misGcBQBO90uory8VAxg0KGndY0mipD0RugkQzRIlFXLm5SLZkRErkwFAGB2jCCbodeU6HJCVxBVpYyCcVQdZHWoIvV4liGIu6K1LLJc6Bbjr0j91/Sf1GfG3MUhOt0Yk+lEEX688W/fvoVFOsd8kaHbG+Ld997Hlkz4nJdFGOjzfPnlu2pCQsoIigyzxUwNLtMA2IzQN4CfPyfvbMp9U88GhFF/nETeu3cP169fdyZrnPTH+kO/AAJH3b65r3OCTyM/ZoBygr+9vSsAgJp9xqPx2OhZYHrlQJNH0u3DmNN/TtrJaugoDpDJBJQAkAVAMID6f7IByC4QmEJgz02OuRiaUz0p0OZoy+ennj8vZnj/wTsImI1Mx3IBfQoeFLigrNKgI/nCeIvSBUaIVsiyhXwWjI6dSdZwZe8GuskQizlz5wMZA6rxU6byepO7nKK3YtQ271P773UNvS8S2o/1m8nJk1g31W4VACc14Ce/tlO8sZGkF4o2MMbWRDYJdVmznLzb5mNU+nUKocUwSgrRio5TU9SaNvB64TXCJo+fO8EiXmP6fl5YE0pd3RLF9ln3Bk6IUs9SsHQTYldUcSNlY71isPrPwaRc2iJN8r8k+W0W/ozB8o9TMeeZYE5Gx9dnE8/jHQ0HWMxmS5CBx7/cS7qWh8z7SFRK0vYVX5gpBtDuN6brNiqKVb6HBGBturA091sScm2n4QSgT/Pa0swMrXm3ZIaj6RRNHAkI4PcJ2G3v7ui+Fn2Q0wN6JvA6dYaba/RQ18Ce5QJ+JqDF4iKoJQHYn48wrxJsXd1R1FiZHWFntI3ZcY2t0Q7u3f8p7r60i/1//VOEh+9iO5ugWczQ0L0/pd4/RpcmiVzbsxTF8TEmR0dq/sfDofK6CZTQE2DQ70v2ce3VLwPDIcqIoCkn/V3QW+XmnVcQbV8V86BkAksYMyQNcbeH3ha9ASzGiQwD0TV1YfsGf33yb+/ff2/979XV9gwdw3N96BcAwGVP53kN3GWf/3xA+KMFAIa9vnmXSGJFwDRD3WSSx2ld15J69jGcBupGNAGc3MPi8EPUcR9DMgC6NN9M5AHgkknXAADLKLcUAAIAEVl4XJ3IAOAQRRV1ghBDRODz8GYlA+AkD4ChctYvIwHwZm+X/Zwv9vvLbuJiv/4cfot7vyKllzK2CglH/mWG+WQftDnOF3MNZkLHAChKkquGCGMn89g4js365azDZM1xma9l1G/Lv6hdR53dP7EWPBsAsN83Dwv6nXG/I+M3z+Zosgmi/DEiFxm9KsPaskKrQVpFikVHBkDBuMvtFxB0tyVhr2rWQQmiTk8eUxzssR4WRuRZNBpUGwNAXZ5qa+tDCeaIGUv5oaubJAEoZ0oBuPe9/ykTwMHssVIAjvMcV3/zGwiZAlDmuP+D74t2TwAgYe3wFB4A3GPbHgBeAkAPAEoAmt1ruPF73wT4PkZbmOaVkrf6TawkhTyy+i6pzNOr5NSZ5zidgWAEAYBemmFxfGhm6YxSZs8adlHlFYLfe+1uw+aDWoi8KJFldPMGior0YksAkC6SxVhZ4qqmp4wYStBn7v3BY5Tz2ecWAGBDRDfzPC9QxRFe+8Wfw7U7t03zkpcYOAAgjWskQ1K5UwEABz/8Z0kAmJ3OizN2CRUqtbmQBzbNPw8AyApzteyELJppSkONjAEAJYaYln00CY0ytpE3XemPzDnOJAC94kgAQDZ9jC7SJQAwDBvs9nqXBgAQN2Q9Ieh00O2PBQBUNQtH/uE7rxEyCaBMJQGop0cI8/kSACjS9EQA4GiWIYwTXZ9pXggAoClVygaCzQGLU97OjNmMQzEBCACwKSCNmMgiGS69/hbu3X8gur5HF6lJzotCAAA1v0R0KQGYzWfI81T0//HYtPrTyUx0fR+Zpmi+shQoRNO/R48eCa2UzjgM9W/+jA3dweG+kgiMok0AoGdNOELJAAgAqCEnFZDo3hIACBWJdnS0j96QTAUa0fD5TTJA2j+fJ01zJ1EwAGDQHwpksIXWmaIwykicLCKvXGwNYDAAYI777/9UsX5kBIi2BRoBJpIUUAoQxz1d670ej5+mi6XOUVVbY5pnpJf3FRnY646QZWQPcLFN9H6aYD1GyJrJVTOxpNptIPlPCwCctIGtNtjzAYCTNtfl8bnG2E/I249dRs1ZftQyBWCdZmgpAGcBAMu4GqdV9479HnBgDCSPR4PVpZHNKglAeDin8KcAAOa+3wZg2tR+02iuNPz+Ha4ezyLUfxYeLPAtn2rPqnQT/QJDygvmc2n2ef3zuuF9W8g0065DGtfxeMVMqEqZ/xFE4RSOz2/6wEb3k5gCGb0wjIYpnb+fFnDNcYfJZlXJNQIXuIGGMvGjp00dR0j6Pd3/dPYnA4Dvh6wAr6lXmXlSl+9BmzNIGucDAA16o2s4yLaQNl0Md8coqwXK9Ajj/ggPH0xw54WXMJnsY/dKggc//A6io3dxrcmBIsNkOsNoe9vlIBtQP99/rOafwMd8MsGgT/lPLqCKk396KnAf2n35FWA0RhUnKJsQTbQCAMINAIDtTnQKAGD9jwFQ6w1/2xdgEwTYhJIuU8Ze9He/AAAueuaWK8E5Oe6Xff5PPADAKZq8c57+y+8BBgC8h/ToIaqIAMB1xQDWnJqEHU0z/cTS1mA2/0wnMRCArxsp9m8dAKD1dLQEALjwn8EAcA72T3/0q0euMt8v8tvP43c+XghRKxqz2IvC2GTay6nfZneargEAbEQjegBU9FkLEHToKXM+AHCxAebTn1tvYttu+p8WAFgyU8xNb4MBYFUAz0e7+ee12JQp8mwBFDNExZEDACyhajMraUUYc3WJhijm21I0HQT9a4h624g7PbtnyJ4JE3AISkDAvO2WDgIunY41k/hnMtB9WgDg/vf/XwEA/ekjDBaHAgDoAfBxAQDc0wsHAHQqDqJqlDSaJ3zhAIC/+8PvYJAXyGcT9Uf0AKC8fxj3jQHwzddfaeTsjcCi//LSHNVJbZb5ok3+yRAo6krNE/0A2PT2ogDl0QGKmTmibzIAWHjZl0PqPoMMAH/B8uKlCeB/+vqvY3hlRxOlfJ5iRAolPQASIOpx+lpgqw7w4V/+PSbv3b80AMDophUAwOLWvCvroCcA4ChLZJRRxVsbAECAmE7T1QSLg/sCAMgA6NULMQAIAJABEBfVpRgANHkjABB1u+gNtgQAlBWNx0jncfnfDgAgA8ADAH2KGAIyqRYnAgCHBAAYBRIEiuPi9cmpP93/JVuhi7kDANhoLjJq4pl9TXd+SgHIDuB/d/Dhw/0lJVqapZicjAZ3797F2+/8VA0/v0fZAAtn5msTAGCD/uD9DwQASJfk3E59tBn/m40ap7ZsUNj487ogO4D3y6PHD80Dgdpnug0nRC65EFIGwPjAsb7vAQBStf00l5KCyeQQSZ8Nu5nM8A+BAE79OaHn88xnC/Fs2LATABDbR9Fx7r5sAQCiSzk6M6UpFuv3Fuqm0EIupDHpSqKQdHro8E/cM/lPQHYCp6UFyjIXU0K6ahdDuDXedUkA/B6ntmacGGjB+ugYAJsb6HpB+ewAQPv3baJvSQr8fAXSuDWPjb0Z7RnA52MA14/HGAwnAQD6dMhgkXmOsQsk2Yhja2Ldc3PjPQsAYNO3CQBwneaXnNxZrJxE7dcx275uve+TMYb6rlgj3lzPme0JNLDhEzcpnh8eu/wIXAynffaWWa8pO93+ee/WjWQLdn8NsLuz7c4PGTAmWeDz0nuFz1sVpOGbXlCeE46B4Scj/r48PjqWZp/H+vjxY+xsb2mtuHLjBnpD+m4Mdf/yHuNxcAqggltjuPVoRftsHKijQvz0gus8AIA7bHd4FZNyD1nQR3fcQ1mlKNJDDCjbSWMM+yMcHn6IW9d6OPj3v0Bw8DZ2sinAIgowg16uaU2Dh/fuoUgzDHo96f15A/K8E/CUH0NAadFAkqTtl+4C421UjgHgAYAbd17B0wIABEqeLB5Xzb5dCZ/E5t+tf5zwPEcd8dOX3p+NR37uGQDPAAB4ZtdybScAMH0Pi8OHaOIBBmQAMAXAMQAo7zIPFTIT3Xrkamg2LsYAMAlAHRZK1GHjszQBJJCgF8uQpsYAMAlAgr73ALgEAKBawdN6L3I5Wwd9kd/c+J3n8RwXOwxK2miqSwaAEnZqyirp6pZhfvwYcVMuGQACAGrWvisGwIZ1gjWrrWHHRw0A+Djgzdd9mrNhdY1f/2Wm05IA2GfL+kPng2lP9KvK56hzJm0tEFQZomqGQD5WjjzIaqlFqPHDBR2fXs8GAGL3MVIxGiPsjDRcJEMadKarOFWnbCfRMNtR1FYpRC5SUwCATAdNMHAiA4DjRJoAZkd43wEAvclD9OcHMgG88du/94kCAAgICADIZuhMpvjRt76NcVmjXMzUH81pIp7m2O6OEHKt+IOvvtbQ+IgXIun/BAG4iLDcY74wddJGpY6Vr36FDIAsFQDQpXRicoR8OtEHqHxpGh/wY+BzqojyN7mNpz5LEgDlUUak4ZKO20HW1PjV3/8G4mFP+uZ0MsOYFyHNHbqMrrBpIAGAt//0L1E8fAxckgGQiw1LDwAzARRlJTAPgHUAYBsFfQGWDAACABkG1bEAgHTySAwADwAMghrbSYKkai4FANRhhZKRft3uGgOgqkg5d9S6ukSQLyQBqGdHigGkWwE9AMosWwMAUkoAjqY4mhoAEMWRaMR8z2z80yIXDXYFABDYyuVZwem7wJIkkkaYxo0Hh1McHc80+ZMzKOnH1CmFAW7dvon337+PXr+HuEMAgBvpQj+nF8DW1jbee/eeKPX88lN+YxJY00a6NlkEksiw2QkCSQL4evQHqIlBqoGy5p1UfC5IbLS3txkhaC7j/PJTUhYDLOBn84kkAEQz1fg7FgABAIIJ/MOUAjb2BAS6+l7XIs/oGMrmkJQhXUKmhTKzFfsZm/kHH7wjIICvyckt6dHdhEBGXwyAkCZkJU0COfEncYoMiFz/LSiKGquGJm1j9HsjNHTCpGNrQ1+GTOf1PwoA2GzGlvT2MyQA7Y1w8/dJKfc6/nbDqcZdEwFjbjwNAOBfp03pM2CIoKGZ9BFIogyAn72Z+JF+bQDAaRKASrpER+Inssu1ogUAnHT+l5utSzJYAQCbhZYVoX6N1ySejbhYD/a+OcX3IIfYDqSOe9YDH897wk38+T75bGxQr129Ito/9xoPtFij78AGuyGQdDj1b0keXCSfim1n0MT7j8w1nj+eUzJz+O/rN29huLXl/D5Me+gjPOkHQOCEjTNf0/44C0PJM5xc6DIAAOH1oEbcv4J5cw1Z0EM84H6Roimm6HW62OpfxWwyly/A3ZtDzO79LYoH/4bx7JA1J5r5HEG3i+OHH2I6mWB7NBbNn0Z/BE8Ym0jQUVIr97lzPVukC+zSA2BrB/UJEoBgZ10CsMkAEFDK+FWeh2XRuqrcVokAbtM/wyn9aYrNj+YxXzAALnteP88AgPYt5fKdzwDYbOq0tjcLYPIuFoePWhKALTUvxgDwBrMGImvN0e3kJQAhPUQNAIhypQCY/toxAAgkqGmin8qBiwE0E0DzAPASgIteBacDe0/3jM+Dwn8ZCcjTHeVpj/JGv5SptiUAIWsqMgCOHyOqiyUAEG/vCQCgBJISAEpYCXhvfv1HAgDnAQxnn6GVp4/MXJ3+XzF9ru9rmByleUMJVCmQTlBmM3kAoM4QNxSXmQGwKga3b6+zQB1Iy0QMjaQ9ABAr2awO2W8NEY12OWUVy6JCB1EykERX7b0bSgRugOBrTmMAnA4AhEzZIgCQH68BAL3ZvgAAegB8rAwA1v9OAsCY5zUAYDoFGQCjokQ+W5kAUjI9JgOFg7g/+JmvNDw5bf1/E1C3bikGpCFxk487Zq525doVK9zjSAAAZhOkx0cuUzwSAMDCmDnOPm/6s8oA8AAAzwcbqzIK8Wvf/AaahA1Ygny2EAOAzWc9oJbSKL8EAP7tj/83gskUzIK+uARgiJINvWwvcmnUzARwxQA4TDsIuldRd3Y3AAAIABjWE6UALI4fCgDoN6kYAAQAtgjycILLjchPjIWecaNZaRZ4jZBqQ8CIlNqjxQy/8Y3fwoP9D0EJAD0AKAHwHgA19f8NDbrM7ZsSACGDHgAoFksAgCkA3gOAhlRZYx4ABgB0EHUi0fXpa0ADHE71SP9PqHN1Omp+PtwXWdDbRLWSjn842sL7Dx5JR23gAKnvhckSohA7u9vS1xNkYF/MNABGCdKxlBNKNugEAMSAco2HN2BTU0ZKc2Iaf8WwOQryCy+8IGCA/gDsXqzJI4hAFk1H9H1eT1evXtMyuoaCkgJYlSrs02yOODG6NJt/0v+Fk9aMT+1Je88F0Bp7UqTpP2DRfDxmTYBDa2QYHUnwwQp3a2zZzD98dF8RgLzGeMw0FCSbICDVilISSoRKnjMCGfydAkWRygNA16XON9DrDsQAoAkgvQP4emnK++bJHNz1xd9Rvy4hAXiy8W81rQI/WpT2E0yDTvt9TbnV3a6aQZl/Otq/9x9oAwBPMhBOZgB4VgCn0j6m7yQAQIIRudh7YNzey1I6oMbPNa6SCzjjIl3r5YkATBsA0L+XDIAnAYBYTBMrTpfP7c6pof8GeqohJ+DkHP/l8ItGQOkiS82xv9/H3t4etrfGOmYZYLmPynsCSL/vWBN8XuJHa3ILySFWtoyT6RS3X7gN/s17kfcgP5evvP66wAdNLQhyO3MhFUSK0jPJDhkMnmGwBFLcusLHnhDisFYznckA8LrEZAtZeBN5OAB4PwcFYsqx4gTFPEAnShCGJUa9HMdvfh/F+/8qBoAMBA8O8Ojhh2JEdKIQ0+MJhoMBRoOhmA48j0mva0wUvh/6PiQJ0myBa6++JgZATcnQhgQAlADQS8Z5ADwBAPCzJAtFXCn/5eUgrcZAPzypSF/XeV6uFL/ob38BAFz0zPnf+7wDAI0o+GcDAJtrwFICwMaCDICDh6jjQcsDgAAAfZKsuTcerpcA2NTSJADeA6ASAFATCBAg2wYAjAGwkAdAF4j7SIsOBmNnAqiIsoteBRf+xSVo7MHjix2BZxdd9jgu+uomv2040nceAGQACADIF5htMAA+iQBA+50/OxjgvdJ4bbZTAOxZre7hzsEatACKOZAeoxIAYObfHFpqUODo/x4AsILG9P+qLfz0n0zUZbQwDSy7yAriZT30xnvAYAdQbxGL7cI604AJl/IjE1wa+xlwbR4A5wAATAFwDIDqwU/gGQA0Abz1jW9+rABAHpsHwFICoEbNMQCmU/zjH/2JPADSyZEkAAVZ0pSmRz3UZI//16++pi1a8X80AOTqwpOiiDZDFAkGxAn11hADgI7qLOyToEGwmCI9OnQ5jiGIQnyeAAA2p2xASSdPxkP8wtd/HUHXprYNtRakOtMZfcjmtUC3E2NcBfiHb/0JuhmjW8xM5mIeAEOZ42nS2mQCAIKGrszGAKiCEQ4WsQAA+gCQAVDyxnARWFG1wBgzTB+9uwQABsgEAJCCP45j9Bl0cwkAIOqGT5gAEgAADWpYYHJC6QCAanaEZn6MMJujH9brDACa1IUdkAHArGrzAOjIL4FmXTQD5DKRVzU6vR66g4EAgCzLxdAgUGBa+1gu5zQU6yRdHBwxgsQKfjYXpLqXjr5OzwBOIbkWERTg81B7z46IDAACAD996+1llqungHvasZcA+P/29HCaA3KSy2jA2YLSBIIEuej/pP4TDKDO/sb1G0ZB1oRztRjyfbCAp9ae/gRq5COCTqbvzzNOfWP0+3RMZ8Nvf3gD83GSFUgGIIGPc4Pn5DYRAGA+bmwYGOf3IeaLqf6bJmlbWzt6HHX8MgQU9d0ey42vbnIBBmQNGAOAx0eX+T56XQMAIjocs8VJaX740QIAZ6HrS1r7GQDA6eCBtTW+UfWMD8/yaBsDXgQAsB76fAkAr12BT6d4ALBJ3gQAPANAsY7aMDYb+6WwqbWRuw19vb1VCoqBXiuDQZ4Xgr88B4zhYyPP/UKu/R2jo0vK4DZhTpLJLuH1xem8TwHg43mfCmDwzy8Qz4A8YS9lDvofsrk1IITZwa4gJ1sgDDFfLDDe3lK8J5//7ssvixVE8KFmSovYMAZgGIDjfBlcNKEBDN6MyJWsudWehQAAIABJREFUS+PGs4vHpwEA6niMIr6FIhqi4H0UVejFJeIgwv4HU+xu72E0ShCkH2J274dIJvcRPbqP+YP7uPf2T3Hj2jWx7cj22BqNUeS5Eh+Go5HWRrL1TMZHiVSh/ybocuu1r4gB0JzgAfA0AADXXLb//mqx99ouxk+L6Ws/5uOj75rG5QsJwMXaH38frCQgl3me03737PvnNHDpaY/k/BSAs0wAbbq+cjw/71U3JQCxMwFMDw0AkASgOxK12QMAtpStqM8+AlDrvgcA6PsUZqjoHeUAgDgYKXXHNvMci8wzAHqOAfAigngo1uTHeQe2OMHnnb4Tfi4I/hSA8QJP94y/Qvq/2GtinVqUbF0VMrtr8gWmR4/QDZtLSQCe8ZCey8OfHghYmaWvQn5Xa7s6R/YjpPiXpvlHNkFNIKBiv7Jae63xd/GW7t82VLPam0wCTpLMT8AB77z3ggT0QaP2vzvcRjjck4zG+osYiGhMzX7WY06catvz6M46BwBgJ+UlAPe/9z/RBgDIAPgkAABLBoA3AWwBAD/+zv9Ad0E2yqGYjjQBJABAE8AyKxF8840vN3QWJQOAPygdAMDpP8EAy1JnxFcbAMgU5cBTG2dzLA4PNKUi9bMNANBwyGiTrsj8DEoARMcSVTbEzvVr+PIv/hw6Q3NZ7iBEv6F5Yo5w3EVaZeglCcYV8Df/17cxbui1wMn9xQEAzwDwAABRNaPD9yUBeDwLlwAAYwCfBQAYRREGnBxfAgAgm40SgE0GAE0AzXiuQkCAJJ/DAwBRvlgCAN4EsORN7AAAMQDkAUCNvTIGBMBwc8yrCl2a3fUH+vdikcpkjNcvnf9J/SeFWpR/MrVIWyAKTvOWDqfajQAANvlcVvh4/ttAAN4n1E2HAgB2dnbxztvvuqbZTxGN+s8GxzvC83f4PTb9nHKSbWD0cODe/fvK8M7SXI0IfQVoKMlC+tbNWx5KbQEAFYqSrr6pHNIJAPBvNvWk5/M5qfsni4BNNw0B+TcBBQIMfF4ZBXbY7JNiTg0btdUrAIDHYc07MJkeymuA50Qu6Vt7auBpxC7kVIkSFqtCEID65SybCwiwPHfKIQhsDMQC4KLM3ycLgO/zJBfb58kAaO+ITxaTrnV5SgDgCTDAthBHz/RaeJuCrmbQjsYpSvy6vs8kCE5n7g50UwLgmSSWp0v64Er/rwn1OSaApwEAxnYpTwAAHONiWRb6c7QJANi11JNxJQ3zbFovDb4DANj4DxgdK+CtowSUfrcrGQ3vAT+N3trZFtDm2Q6custvgskerhk3loVjGTgAQN4LnAjI68OafRcJoJMuCYCTGExnc+xdvaJkDjbAnIofPD7AcEDtvDX88hHwiQls/pVb7D/LFVDiSxzumycQRtYhkjMfYLtHGQ7R9O6g6oyx4H4QlgIAFEGcxZI9DgYxwvQhmoN/Qf3wTSze+lcc33sbi6ND9DodXL92Dd1OomhRfgY8v1z7EsYlURpFmRoLAO41SQfzRYpbX34N2DYAwDMAHrsUgGcFADabf//fT3rEtWnDz4MCfJma9wsA4DJnz0DKLwCAZZbvGSdzk9a9lAAcv4fUSQCWAEDbA2C5/rCZojm0Tf9Fs3YxgNzHPQCgaWeT4AkAgB4Awy6a+HkDAJeFD86J8TvrAl2CLx8TA4DrP/cZSlA3AIA6m2Ny+BAD1mcLGt9ezATwsvfnub/f3p9cHfR8AAA/Oqaj/ALIp2jyqdHpKQWoc6fnXzX+bQBgjQGwAQAouUr7NG8Gps1FKHgtRD10BrsIGA/YGZCO7IwBbaBtcKHVa2IAqB81BuDTpgAQAKAJoPcA+KQDAGQA9LMci8mR9v08CiX1JwOgKRsEv/86AQBo6kgAgJp/ng72CgQDlHFJUlG3pxO2d/WqpgcsRjtEYvIF5ocHiiSI2CWJAQBRPaU/JULWKiY36YA88R/l13kX82kUznYBv8SZVfOuFjyVL7xpWJgDuPbCbbz01a+gvzWyrO1OF0kTCACIRl2kZYpRr4tR2eAH/+e3sB1yKm0AgNIbrB2w7NagVnG70++hy4l+VqPpD/AIgWIAs90dFAPGABr9lo0/p7kRzTY43Y16qIIxHh5HCLrX0CQ7KIOuHkWJBzetkAyAcI7ph28jO3yIPnL0ghxhMUc3KDGK6SUbosMoOiVvMLbNxUy0cGMz22NWdI0mDnG0mOI3fpcSgIcoaUzD64ET4AFTADiV4vs2qrqmbk0p18pqdiwGQJwv0AtqpUzQ0IrTaoobaI5jEoAJDmcpIqUA2AyK0ygWt2lZiv5PFkBWlJr+8fpm4z2dzjDs98UA4PWsRlumYdZECwCITAbAD4STyk6XdPVa35c7vssrHY2H2Bpv4/Hjg6X5m08CWNLAGYfZieU4zi82H7u7u2qACArQ5O+tt9/W3wQATJ+8pck4J5K3bt02JomaE3t9AiZ5kQkAEKOhy0Y6V0M/Hm3pvfB90piQjAAeU88BANaoNYrgU/JHGGAwTJxDONkBpOezyTR5Bxv4NJ3j8Ghfr0cAYGd7T2ACAQCuFby/bXLKi6DW9D+TZMAAFR4bj58AAIEIgj5xbAkCBnSstei2SLtNqT0xWe1TbUmAM/HbfJbWkrL859KhfPVgbd4bBeyJE3+fI/+EDAFa43ievN7fTP9MGsBGzJvsLMmKrffWBg/8UXnqvpcA8Ps+BpDXMMErAkn2mXeUZLFiADizQSdHIROL14ho+G6t4tSCz8cv85QgYNEu4tz5XYIiHhAwsGP1ZUo/Rk5y2u8n6N6Ej1p/0fp7jLbMZUQ3m02VBED5CgE4TqfvfullB5a5pAJnmmhyArveeX7JCrApPM+kgS38eU8OQy5vmD9hUoBcsu1vTmh6/T6u37yJ4Wgs0IFMHp5fmnFyfSFqZiyD9vnz+lv73tKEi8/ZOg28hgwaXP/SfxM49J+3//HygfYPgoxVOAaGL6NJtjDnlAQ5umGFpqywPbyC/f0DDMd9ybXSN7+P+z/8U+QP3sFuJ8Dx/iNsDS3dg1+8JhgbythDfnGd4zUySxfo9BibGunv6WKOG6+8CuwwIcZiAJswsRjAl15B4FIACj4XfT6CUCkA/bHFADIimOCK3rmf/Lv3tt7sPHl/r2qAjxkAcPTqJxkwGx/mJ/Y/n0ftdMkGzpnTXfQUnWwt2lqjz0PYLlU/+gkyr0iyJ7nv0wE7RzY5VoLGsN8TwMglNAgICjIGkPI2iyJ92gn0iQAAqcWTdx0A4BgAvS0xABpOLtng6xVYYTkTQBNfLiUAsnwSAFDKbNocSxNE5G46E8CmLjDPJugyRjXuIisjDEY3xQBAEOu5LvZltdfTf22+jgfgznoG7yFy0mM+ZgYA9yHuUfSuCSkT5cJo10aTTwQA9JMI+SJFvzdGOKYJYCi2dZj0lGJFP6QnnO9P/DxO+4ye5fw/eQ43r0vtSSc5E55w+n0zbfuYk466+9G0+hYfjXyGenGIppghrFK7z/iHsdvqR1x94tpzRahvSADEAJDxrnnMCQBgbUzCc9xVg59XIcLuCMnWVaC3LSlAXfPuMd8pzyhwLhom+a0tPs9YBS4GkFJmsmuIKcjPYQKkj3HvL/4E9YM30Zs8Rn8xxVFR4Nbv/BeEW9trMYC9okCHwwMXA1h7c0QXqSwfAnZi8lCMrFYRe6cCYwDzokZIl/7BDurda7jNGEDWzsMxpjRlZwwgKCnOUYoxaGkgHL4zBlDshnSGeDrFD7/9HYzpDUAPgDjCoq5lAjikBwWl23/w1a81dPVn08FJqS5GTpAJADTUaPblss6TffPWbUWhcerHoqLfSxDWBaaH+8jnc3RZbNH0i3RNaQRDFOwU2gW5oy6F3jzqfP+Up19fnvmR61TX035dh3/ifdYoVikZ9DGtCnzpZ94QCDAYj1GxuSEYwiaDOtV+hLrKpasf5BW+99/+O/qlXZr6WlJg2HtyC6gR17UAAF6DdRBhHkSY9fp483iC8MZ1ZIy6C3nhNJoW6SKOc71eFXSQ1WPMiyuo46sooyFyXXa6YxA0iVw4k/AQ5f59BI/20a8I4mQIggyIiBIBO3SkL2uZAfI8FKEV1+6g9ZcgC67TMZU+JdImx1d//mcwLzM15GHSRVpUGG3tYTDcwWzOaaHR0NlgdqMAcVWgmByimh6iU+QYRoFSAOgBQHYKog5qRsdFCd56730EHT5nqRuVC0hDB3pO74kW8t9KtqMJn03Ui6xAVcg7F8wuD51uj8aWPPdLHbU2WJ5T/b+kA2xAJrMJki45L7Um9gQM7t59Gffuva8miBNyarSV++6aFK8ZZiN0/fo1iwHsJcssd4IA3Aw+/PDhcrJLkIAFv/TQu3vCLEV3di7wfF0mB3iwgcwGygfY0G9v7+r90fSsKOlrwCabOvuOQAY2+FlKyQmP0bLle70I/QGj/FYeBWzcpdHmAt3UODg4EADA7925c8dyb6WpYpNrWkXbNIwpYY7uTAMw6rcmqw5o4WfOssa+780IOdllE01zQGMtGgvBaezVSPG/bAJsjZW7ITWAWqcU29TWLkw2wUuq/8ZNrGdwk+L2Rtie1PN9te//9cdx01gtDJs/81Y47SNcHpu7c9ab73WGAB/S9gAgkMTmn9eZGmgWHr7Z90wr/zm4a5pTeFteVn7sfqqt490EQPR2/HsisyZCpc8basL9dWGfTYg8y9HndMN5a8g8kpKcKEC/39P97XV8NlGHjl2xe4MBhuPRUkJg57oReCwQLWjEdpHfTIeRk7x2zKDSAyTdJJHMRVIT5fdy+zJaK5v9Oy+9JLM6etgYm00KOTNO5HpGCY6YPwT+bFO2RIdawJhiAZerXOuztg7fWB3S5LZgbk3p7H5Y3hdu89dvOYmNrmhe94PrOK6vIeiOEcYpgjpDP4q1p47IDioKHCxS7NYzNH/3P3Dwj9/DMCww2f8QFWNlx2MMt8Z6f5SjSZqju4x/GD3aExBKF+CQ8rROjOPFFLff+Cqq4RaC4RiLrETcG+K9Dx7jS1/5GYTDLZQNHz9AShYkTUQHIySDgQBm+Z+583heE7e+r67fq5dvvlvZl6dt4Kd+3wMQlyuin/lln9svtNkUF3nS89//Wc3ASffFsx2FsaWe7frZfIWLNq+rVdnWHWsCRLcpM+TpDAX3PE0bGbPMO4prGwEAGpvanmSsutO/NgFl/0jJuygBOPqpHLvLsIfO6Aow2EXVJKgCS/IRzVwspxUI4AFOrj8mAeMAxq81duez+ZdHD/fYqnbmyDE63SEqmvCGXdNM10wAMxD1mb8cS3IZA3rWE7St3d3jNGRjg6hVeeNzdIlE9tD2zy7zeT/zOzz3F7jOM44xpGdDnithG/Uci4N30YlIkyw1LOkOrgIBo+qoTY+RFXN0en2EnMSunf+TAI/T7vPVPn3ugZ7yAH99bt7nTwcCWAqAgf/0yiLtHpKg8V4huxTdBs3xQ+SzA/mURU2JOk8R8rruUJbKQbP3UArVW/q6xLMeLXHHalFK3bxUj6BLw0hFNsdMw8lyMQF6ox0kvJcEcPFnHOKZ7xUbJTba9Kuyzttd+0EhObFVIHxsor4ralj3LoDF+zj+0Z9h8pMfY5TOER5OMa0b3Prt3wa2x3zTeP8H30N4dIRuUSBxAAAHjGr3V3mGupdDgXUEGgx00Oi3YgpfjrSsUScD1KMd9G6/hOu//GvAeAeFstvJXA7Q4XvXAMdqbw3u3dADHGAuZugs5vjb7/4JOosFwESgkqwHAg6sg6zHD37/9a81etE8s6ZCAIDRk7nkRJ1EP2MRsXflqqYnFv1DKjGNhxpMDg9QzGdUXaDLT4fu1I0BAGXD57QLVUvTUrvktg++gY/pnm5rcy9yA6m1INjBKW9Q47Wf/1lcuXkTfVKxc9P2syltwgZhPxZKtNOJ0U9LfO//+Tb6dNjXZJ3XofO35OSraZDQ4bomA8Aubl5As5AAwABvHU8QXbuOPCEt3ijwqGIHAGR6PZo3ZfUWZtk11PE11J0hcl4oAePZYgR1H02VoRMeoHx8Hwmj8OQYnqMOM9RxgUHcYLcGBkWFrgMAcjZ4KmZV+hp91iFYDQ3/ggJpneGrP/81zMsctIejQcciNwCgP9jGbE7HeCvaaZpCJgkjrbKjAwEASVlgENq1RIMVAgA1L1hOqkICAPcRCFTgyaMRCIGNWmwDWiLwT5DEKvwFVuVE1gqjvHCxZgOqa9yBGe76s2mWm+c5yj/vuTiJMZ1NNW3n4sGJIh/FZvjNN99GV9p7gmWcqhuiRa+A9uR+b29XtFwCCGQgsCnnpJ038+HhoZpx/pwaZdJ46QtAE0AVJ+5Y2XjzXlXurK1mamwUIahYPsuVZfNNfwA68TcsVsJADRcn8GSrMSaFiyKfJ0kC0OvAx9gZzXrleM7F3R8fgRADAGyCSnM/opEygHEUaj+151riF3DPiPDNqn9+fp9MBb/Jq2VZehDYwmYgCoEFa93UMK8BAO461JO4dWaJtLYbX4cstG50UcBOAAD4EAMO7BjWwYT2SuFN4FaTXl+u6L2eUBv657Vn8UCGP+4nF0KfAsDrgdN/AkN2/STLyEHPGrCnNEqun5DLZHONdWDrjVhH/vsbx9ku7D0AwedlA94GACj56sQdOc6LEeb0/YzJ5N5Aw0yCULymbNPlRDrRtcg/fC8eyPKNMpF9i/NjUcV9NVsyAMS0WJ43mxJwXyLVnb/DVA8mgtDwj8DCrdu3l2uAYkLJ4JHbsAcAlFOo11oHAOx69t4FJwIAauRXn7HtYbbT6bpyzCT/vsy4yF3phpjpsWlZIdl6AdPwlpzA6+oQTTnHVjJEUxQYDRLkdYX9rMCVaobor/8YB3/3Z+jFFY4PHmIxm4jJMNre0nS/UDHF+zKyNa6s0Uu6ovwTAJA/TWJGrQQA0u5AAACLjk5/hPcf7uPVN34WGG4rUonrLQGAOuogYYwoJRMsYjUlcRTYi2yey/v1ks23A1oufAhennjxJ/gYf7O99l3kMC4LADjQ9yIv7ds+XqOXnuJf8AD8rznQ1ACAGo0HAOixw5QO1gAcrLOZY445i3sn/zmvUVoDhR2bz+8rBgC8hTqboYr6iEdXEPT3UAX0auJay1QgskNpWkaGgjdedqZpBC3NKVBruQGLNskkk09oPE086wZpXmmI0ukOJPcJohg9TaQJADzpw/NUZ/RCAMBqj9Ok8lwAYLP539wj/TX8VEf83B+kWrihwXIXcqNjQd/MkB28jU5EMJb1a4De4CangPJ2oHNtUU4EADRgTegBmNPu59O8VDwj+eJr6GUAAJMv1po8c6BkPlPGipQhuYzNUlTTxyjSI86sxWquKfFjGdehLJW1gauzlsxFN1BytaifCslXSPedH9jxvEUCVLiEpDnHjyHi3ghdSgG6WwCNddHVdNKGheyW2HzznuI9Qz8yHgz7JvYZHGzxfdjgNSZLJ5wB8/dw/KP/jeN//zHGWYbgcIFZE+DWb/8WsDVSb+cBgDYDQACcjDZtKGGf8AoAILQnKY+5cqu+X3BiT6ButIP+C3dx8xd/VQCAWHox1waTWhIwYIozewpW0UsmD03RFzPE6Rx//d3vIib4zz8cpPJ8BbH6SZm3/+5rbzScGniHcg8A2GFy/egIAKDhGRtb6iwpAeDEkR8+Tbznx4wCnBI3Qce9ES6kmn5zkXDTES5QnPzzxHoGAAGQTzMAwJuATW4aB/jZX/llbF+9Kj06TzYnZgRASO/wAMB2HKG3KPD9b/0RhmygnITuowIApulVNJ3rqOIBfTjXAADqcAgAFI/uofvoAD1pb3NUQYqmU6If1dhjhJsDALh6Fk8BAGR1htd/jgwAPlfgpvU1hmMyALYxndFZ26bMbOhCxu/Np8iPDxUD2KN5WNAIUOKNURSVNi16ALQBgKwkBZ30VUZWVmIfqPnvkOaayPWSTTblLWVeyvCL6IVufFd0eImKUHVtsKYnFpNOufa1AADGZpENwCxyTt053bx16xbefPMtNSKcxt6+fUs3MJu2hw8farORC3fScQZ6W5hOzVBP+er8PaLzaSqZgKaNbhLJc3Pjxg0tF2yS+B743PyzMpzraJMfj6if7lkzTXRQud8ZJpMjdJJADTunrZQXkHJEEICIqE3oSSEymjkbOH552rrXnB8dHel1jQHw4jIqjefWAADblNvSBwMIzA+h3fj7gsl/X3nwS3TUNrpVEoGb/LcZAEsgwO3lsjD2RcHpAICBA+v07WcBAFZXjGviPMvDowOt0uLUxtozE5aPXQEAm5Mi/9+abDvdvwE25mTvDSbb57gNANgE3dgYy8bTbbA+ou+04xSA4M6Xf33vJeClDvq8gwDpIsW1q1cFOhGgiDtk9Sz0umS9HB8fWTpAHMrobzQaKk2C74PXF4EvXxAL2edjXQSflwDwe4yV1c+dFMeMAGPd35wEaL8iIhUE6A8HktqMtsYGCdmITO05WQL+SyAJTRKdDmzFAHAwg4wH/dW1Xmj6j33F8mg1/9qM3b7nvR/cOV2Wr47hQpZdPLqJ4+YGGtLygilQLTCK+6gyTiKnWkOnDXAdKeK/+S6O/uEvMOwC06PHmBwdCAAgA4AghxhNShOJBQBURYmeQJKFin4DAGLJtAQAJL0lAJD0xwIAXvmZnwOGOwIAShBIDuQTQACA3ipsKgx/9JK1i9bVz6F4/wIAuOjJdy342Z/B2QyAzz4AEIfNEgDQNJcMAPqdPIX/hy09dse313fPXooYA3j4Fqp8iioaiAEQ9JxUk02lGio2C5wh0hBklYFugwrzV1/tnxop6r+15xKoY81UNWJgslbqcAjAjS+M0dsyx/QLMwCcBejTX4CbDe4ZHhxLBsAnHwAg3TRm/NwGABBzmKZrJlwHABJKYCeICQA0ZlLnqoonmRB+BzqtSbrk+ncZAMCuQGegKxCEQJKl/QTsNiJKew+RLQ5RF1MkIRnPBNgK3T8EpOg/5aOMrQ4wCaXVAiYBdAWCpv8eAGA9ocJVkdIGvXOf5LXNHiHp76Az2AMievzwHPM6Z8KOr/PbAADrhhUAoHtiEwCYvYuDv/1fmPzknwQARMfZfwgAMHjxZdzwAAABDAcAcPhC6QmZSW0AQJ9nUSBM5+hkC/zld75zNgDw9Vdea9gI+PzjJQDAk+80GZyqXLl6zSaNvS6OJxP0+wM1Fr04wGI6Uc4gKeu8BNjQeQDAskntunbDO0QOBNAH7hrKp19Ent8jL8sA4JHEYYBZkaHqJ/il3/wNDHZ2bAJTQ7rXvCpQkQ4z6Mixeos08EUuAGCLVHRHIfuoAIDJ4ooAAM8AqEPqlWKEDU0ycsTB/pIBcBYAsJQAUOHh2BybDACL/CuwqDK88Qtf03khMmUSgAbD8S76/S1M5ysAQLEppA0vZiinxwjSqQCAnpNAJJzgOwCAtLgy6IgBEHZpZuMBAMpVKG6oUBFQSCJE3UTTP8pa5PJdkmJDna+zWPDGX7E1BmpYNRlsyfqcwSwb6pTTgCiUezhBg70re2oy6ORPSjan9q+++uVlI//BBx8IAON9xcbeR5yRTk9AgK+nfG6+97rB4eGBGAB+ussb+ebNm9rIKWHg9/m3NxTk8/EezPMawyHp/Yl8BPiZWEZ8gdn8GBEBuvlUx7C7uyf6f5Fz0TaKP/VqZAoQACBIILd2xzDg9/gYDwDwmMkA8ACBjiWwRX+Jyrb0a36xbhc//nc9YODfj2c58PNhY+f/e9m4OzdkYwA4KQAXlTUJwFMAAK3lQ+XrOQyAZQPYYhqv3s+KAdBuKleT3tWLLQtBv9UvtexPFuAnTY08s8I34D7TXU2rb+yXjbsVnHLJdxtq+/g8AKDfa5Ue6woJ29x9c25RfgbyLL+aBlevXMX79+/r3hiOBgIChsOBrqf79+8JKNPUf8wIyZFAAM828eCFL4j5WQt7c078Ag7ICHD+F6u4P7IEzPGfEhqC0T5+k27/169fl8M/pW0ESnSG3cRaDY3zEtD7V7HiPACcvl94QcvI8TQGgCMM2Tlyk3/9W4woBwg4WYPAlhYYsMx/5unsXsFBeQ1Rfxu9fiGqZKeOMDs6xuTwMdCJsAhj3AwzdP72T3D493+OcT/A/PgA6WyG8fYYQ2rzQ+ogueLynFHmJE4gel1jANAnJUg8AEAGwBuohyNgMMQiNwbAex88wiuvf00MgLqJUEVdFDRaop9Nf6ipFRcVb6p0OQr/FwDA5aqZtbv3Ak9lrKqzvj7vAMAaA4DDnJppPQYALA1Kzznzm+BuGwCoj36KujAJAGnLYX8XtI9mupMAAILoHgAQCOA+LwcAaIrnGv4lW80JgNQgiQEA6YoJBvD+pe6Z1OTuaJvTErErL/rlgeKn+/3N69V5CDxBlfM0+E3A4KQJ+XNYQ57u4E98lOYPNQHX/goAqKdID34qCYBSpdoMAPoykAFQkVFKX7W2BODTxQAwBiNbPbIevKyWNQWvUcrGc+TTR6jyiZz0O4xBZ4EnqZ2lzXFoRQDf6goz0hbrxaX6mITRMeZIc3esM3kXuesbrPF5LIzabgIUNev/sWMBEMgmMzZxDADH02MNuWQAPAkAeAYAJQAgKH/8Nh7/0ACALaaKHWeYI/zIGQDDO1/CdQ8A8DTHXRT0ZDsBACBlUnUL6/J0jpgAwB/90dkAwG/cfaVh8WRu3UbHMOqQUbOo9efJvXrtuigGnH5Kg9qnc/kCfV7MizlK6gw4mWLzK12MTTnZmPkCSb2VZwC4dYwT24vnkF7izvXFsqf4XvCpSB+dZAuEW0P8yu98HZ3+QFMpJgB4BkDZlIj7HQR1gRHP4SzFD/7wO9iJjCnAr48NAJAE4B46H+6j32IAUAJABsAVhGIAnAgAuEn6SgIA5IycqUwCIGCExXvSVYE53NrFYLC9BgBwUs1FISBlfTYRAEAJQEJgoCwx6NJEzBgATwIApmkRUCX9P1HAGjUUEFYdAAAgAElEQVQXh9jiwGzQ5og3XEAIAihI1z5w0YFlOmIcXen63P/4ECKNMc3sJI+waTrNy1548QV0e2y0S4EABABee+0rmvCzkX706JHuJzbubFDYEHFSRwCATRBfT2kAnHbGkWj2bGo8zZsLIP0A2IzzOejRwWaZX2xqLDJtG3nORbgD5hGbd4vFmJlCl+BHjunsWGADUwsYDVQyNqU2mnNZpijp/RBFmsx6ynd7ssz3xGMwlsPtZTydsc3bhi1mWNj+atPTPSugDQxoqt1xGm53LxAAaFPNbaPhh+Mb/5X7ur3cyQwAfsZcKO0RTxYKvmmzYeY6tbBN1ffT3nX6vl09Njz+6CQAOvalEaR9Zr6B9r4QHnyxC3pdArAJANhjVs39GgjgP7olq4HTLysOfRavfy0VsTSUmc9x6+ZNafUpe+E1zb/JGLl584YAAUb5bW2P3XVvDBNP/feGhP5u9CADm377twEAnqbflnnwAXHSlQcGr+8rV6/qvtDxSm5gJphk97SBp/XzZWC1v26tFnU0Q3dJnAUA+GvdD2j8NSWzVCchsetk5Uuh53NJG7z3YnoANLcQ9rcQRjPURYpOE2ExmWjPoLHqDCGuY4Hwr76D/R/9KQZJg9nRY/nMjLe2xADwAICxgimXMFqwTwRggSQGQIcMgDleeON1YEwAYIQsr6T3JwBADwAM6AEQyzW8AIGDPpLBWEaAFhPsr8vLuMA/h+L9khMwDzCuLVqfmv9YX7Oe/bDPP/+fdwCA4kIOGzsR7yUDAASGOgZAe1056fxv7ivL9YIAQjNHffQ2qnwFAER9an2Nli+/HD6OFY4moewAHBLt9j35l3sGnfs45QDi6P8UpbM/y0oaGSdIun01EPx5QgaAAICLGXGdtC6efw0+ec2uVwz+GU4Ctz55AAC7owARYjbyWY6AtPd6ZgBATEYma6wA3f51eQBwEk3edlrSU6qHsDP6FDMAnP+ragGXSqE6jWg7zXUXSKeP1PzT1yYOSoFZNLfV/YMQBTX9AgDs81aaUItN2gYAKBfgmE7MPecpZU0m9fu8lDsoqCYuWf8P0e3vIh5dXQIA0r37JLqnBQDA9zEBJm/j8d/8fzh+cwUALILoPwYA+KVfA0bbAvJOAgAoryT74UIAwK/debnxhbkHAKQlEEeZaQA0goqxvbunCYKahooO3wnyLEUcNKjSOapFKgAg5uNV8JghWEH3xtaXAQCBo7438mD4NAMAbPKneYpkbxu//PXfBBhHVzfoOv0WGQ5FXSDqcepeggmV8XSBv/zDP8YuNdvOrfmjAgDOlQBEhyge30PyLAAA71DX/BNFU2AeTWiiBlT9L6ocbzgJQE0kjwDA0gRwG/MF0UFr8iqafPFyy1MxAJgCEFFiwjzVDQDgCQmA9EOk9RCwou88GQi1/AA02dV+YZNCy72nNYW5fXMxUR3O7c8jZwwU53uRPteMAMM4NG0zj0d07FK05VdefVVyAP55+OhDlEUlBgAbZU7b2egzd5wbLe8rLlgsxNlMs8H1MYHD0VBAAp3RPQjHZoavRZ00ndNt+s/pvhXdHgDY2toVhSzPqI0yQz6eCGnvYyAh1ayivGAiavZwMJL0gjKAgPTeskRekK5tZnI8br42/91ONOD7JVLL4yAowffjj9Em0IY8+slGu8FvSwD8OrPc4oMAi7lJH5QLT5MS6pvYqHhTtuWk3DYW69NXDbcVqKcAAKKp+5yRE4rdVizpeQDAxyUB8A1/m/6vCD1nsLhiULhz4AAALwE4DwDwE/0nyy07X6YntbQEOfI7ZF6fZVWB3hYPPzS2C4EtHicBMHoAPHr0EK+99poYL0nXtHbmDWGxmLwnVkaGRv1Xw+88APxnbSCAj5O1q8cMezUrwIjxlNvbel3NHzg1c7FMHqhYNvheP+jek5dJ+HurbdBH4GE1VVu/fpYYScuzaVlcOAmAaLo+UvMEAIBHz9SM0d4dzKMXkQc9LNKHSOdHGDDGqGQSQIo6CiUBuBFkiP/6j+QB0I8rSQAobdre2ZEHgBhPXrYgk0NL5REoIw+AWCaASDo4njsAYDQACOYXNSKZAD7Cy697D4AOioAJAB0ZLVEiwLXcqJQOLb1UDNz5Dei5DcXnGgA49+w8xQNObr/ajeppT+JB1YvCEAa8foo8AOhn1RRrHgDerPbUc3SGBCDEAtXRT1Hm5gHQHe0h7G2j0rSS6yMZAFL+CnwwcLeN0rqG2DKKl38MALDpv+oBMgAolXIAQCn0LkRCBkCUXBgA0JrpaOBPcaE98RB7J6aNPv2rfXWdBAo8hzXkIgfvfoe1pmSXYR9NVjgAgAyAtxFH1MIzYY0AwDWAvFYyJqMAi8IAgLi79akGAHyNIDNMeULZoAblAlUxRZEdIqCRXpOp/wmIRvFadMMj1uzcx63+chN+V+fa3uyueQfi+9Qm1Q8e+JL0z9LYCB/QCJAx6EE8Qn+XUdpkAHTNL8zLALx5Y0OzTA4SM/MHUF3gPABImkEKYCoAYJ8AwE9+jHGLAXD7d77+kXoAiAFwDgDgJQAXAgB+9cW7uv/koMzJjJqfFQDAJ6XreZ+6TboJ0+k8YTZ6gJIngs0Wncnnc7lghmw+eEmrQGuWDABbLCgPMADAPAA8AHD2EnCJ+/OcpcXFPl3iBTghXpQF+tf28Eu/+etCoLip9SJSrTNECYsyBwDUJUYEao5n+Ov//l1c6fZROxO0jwoAOM8EMImPlAJAAKBbMHIvR4mFmQBGjTEAygpdGugxoMoBNmqInAnWkvIaNciaJwEATo1WKQDbWKQ0IrSpLxkA1LGERSYPgHJygJimk00lSQnnjzQBbHjzbngA0EBLiRUCAKiH4/VmAIBAJecMTuCKIJa2q8qafxbmS+MuF9dlJoBucueKeNGQmWfvTNC4UHFK/8YbbygZgCZ7Dz58IHkMKftsYtnA0pjs0aPHoumzgfYxXbzHiry06WRdgQCAufBTO23ggbmq2gSUgIE33fMafV6uclIfbitWsSr5ZmmcxubdoufYL8Ud3sdmCOg10wQKqNvnH7ELMpoVSkmoY/AgABs1gg42bTZTFr6nnZ0dNW0GADjndLeAtwEAT+HalAG0GzG+v+OjI02IzdSulquyBwDU3AqUcUjzclJ/PgCwXG9kk2pRSZt05fZ3TgMAlhPyj0kCwPfBz4CfBT8bXiOUf3ivifMkAKbTW33p/LcYAG1K/3p5ZWfHywuI2Audd+g7n4cJKKT7bW+NNenndW4pGGb2Jyp+1wAl3ldKCHDXtm/0zQPCaP92jZL6GulzX0kO3LG4t8HnUyIATQHjBLduvyDzTPpo8PkYNcjnIBOB1xWZCrzndZfwdxxYRaCPBAd/DjVVkBcPqZuNWAdnAgCOQcTD8s3/E//ekAC4bdE9L8HIHMn4Jg7rm8gaSo32UWQzi+lhbGe+QBk0mNTArTBD90d/gqN/+HMM4hrHB48xn82xvbOL7b0ddLqJ8wDwDAZb79YYAAT4ko5MAF98/XU0Q8YNDZEVFeLuEPce7uOlFgCQSwaQiB1AAIDmq41A1zYAcNH9+zkU718AAJeoXnS1nvn7n3cGQBIzNcjVs3VpKQBLDwDfuJwNgZwmASAAUBIAKOeoAkoA9hD3t1EyvoxxuUTxuZfLsGzVCNkHZq338rk9I8BL4gKuj3TlMgBA0XNxVwwARnjy9zsCALqoZF3/7F9S450LAJx+fdnO9CwpECeBAc9hDXn2t778jXUAgAwAbiATLGgCGHO/bFAWjgGAHhqCMoxXLqefCQaABhTeuFmeUNwXKjT5FHl6hLqcIAroX5+D7vSMxjMjeBf76wduzvBP7DwHzqtOccAAwS8/IOPJZ70Q82e8uJ1nl5K7eCwhE8N6KOoORtdeAkDT7q56CCaDWfSguLIIa/YFfA4DAEz2fgIAMH0HBwQA/v3HkgCExynmTYhb3/gPAABOkQBsmgA+AQCk8/M9ADwAwGLI65G9DICxQjQpG43H6HS7MgHcPzjAeGts0gBOaKln5vR2vkCZLjS1Zc1OBoD+5+OQnG6cAEDkTAD1czWUFy0gLnHnPicJAAGAlI39jWv4hV/7Fbk6sxnsx4mmmzSjWwMAuCQfzfBX3/4urvYGHzkAMM+vKwWAJoA+BYBNM1MA6AHQTY5lAth5uI9eniGgCaADAHphjWthtDIBZMTHkrHhKD/66IwBwOi9rCmRVjQB/BoWTAHgtUCablFjtL2H4cgDAEZxy7KFAICozAUAFMf7rRjAAEWaysRGNy/R6qiLN9+9ZykAJY1tuMkxAtDUjAQAfPPPhSEtCpkysqnkVJANuumF7Zrj3seFQzP/JX3aosS4+PisdC4N3riMINjXvvY17B/uYzjs4b3776nxYRNi9FszJXvw4AM1/nw84wjJEjCKNGPc+mqY4oTU+4Gb9s+ws7sjgIFfNvlnOofF6fF3+eUb836fTuo7CIOutPhhaNE/tmhyml4i6bIAoIGfSQRoJthNBogjUqczLNKpixKxJt+8BejOXus4fEPGa3o+X4hi7Rs98zgwZoTXpq8aPGvmvHmgL1TWJ7EBDg/2ZQxnU21zeWWsG78Yrei1Yfb7q4LHM/bXFQfuM23VCV4CcBrVdzlPOUUCsAkArBdzT+cB0P4dvYvla62nABjQ8WQxyWuX14KPAOTfFwUAdLeyCXeF/5qmv8Wl8NM93TfcNHlfiZ7H5tsxwQquH7Hi8jQJcFP97e0t7O3tiREg00pXvHrqvXSDznTTGCIu7lFaf7uWPCWQAIIxR+za4Bdfn6wCTrxvvXhHdHT+TofHVROY4ORlpSOkKREBABYW3vDP1oDKjD4dKCHgSfeIpWyYDMH7JJzAAHAAwGbz71SGKm8FIMiZ2wHgHmPUe+Ex1UgxwP3pGCWNwLoFoqBCL+pjfjzF9riPnEkcZYkbWKD3I3oA/Bm6YYGjx48wny6ws7eH7Su7SinR+uejIHmuXFKCZwAEBGQ6iSQAd974CjAaigGQFxYD+O4Hj3H3K94DIBYDgABA1KUB4AhB0hPbiKArpVNKwTmniTx9l34OxfsXAMDliqAvAACj1TvW6mYKQJ8JOd68qipQl6nWF6/F57543tdJAIDW+maOYvKOMQDCLrqjK4h7BABY09BUjcWJBwDcveIYb7XbJ9RGLTdDOyyTBRgDgGsjn6Egw6djEgDu7R4AaCI3lT7vTZz0c8kT+D5Oq989an7Sz92g0fgNT/nqbfZD+1c+nv6BR7ACAHqosxyhAICpAwBou00AAGYCqBhASgBCZOVMEeucVH96TQDt1iFLUMsI4391QRaos4mZ/1VTxCF9bdj8M06G75YPspSKhikJtQHufrggrl8rhcdqFkuV8qaAGgKQXVuUMvsW2a3MtS+FSQ9VkGCRB9i6+SU5+isOUACAkwxTgEAPNsUArgAAE0dSUmspACE9AJgCMH0HRw4AGGUZwqPUPAA+YgBAJoCeAeBMACnhYQrAczEB/OXbdyQB0Al3QQW6IflJOpfy7V1OF5g/SPmfy1uuGyQ0CcszcNBYzObIphNJAGSrVrNpMVvnZUKyTqhnAVjj+GkHAHTWOhH27r6I13/+5zBjLnZ/gDrNzbyKrthFKglAEgKjpsHsvffx5vf/BiPeAI6KzmQ207LTexnoVJViAPeGQ4v7YgMWxbifFTiKOyi3tmU8WAW86Mm66Zj5RrhYxgDmzTbOkgBw+hRHBwiOH6J5732MSDeLChT1DPEgUD7traS79ADg3c4UANF2FOlI9ZM55RP14WdJAID31HB3C9tXryh5ADGjrGgCuIM46aEoG8Qdowtru3IeAJQAYDGRB0Bc5gYmCe2LUdYMFomATh8/eec91HQAD5wTuMukJrXNQj4Yv+gkANTRRRESRvA1jZpvHr3i1TjpC2r9LXf1sjDX/m6ihkvFP5ua2Kj//G8e80svvaS/u30+Z4msyPDgwQO88MILGI3GePxoXxKZ/f2DJd2fgMPR4TGuXr1qjtw69ghJLxHNn79rx2cgAI+T3gJc8NgE8bjYqPAxvmkrywY3bryEHvPDwxhFzp8HAh2sOc/EAuAxknNl8kEWB4wXIs0emC/IYjCfDh/lRomC7k41Vh5QYHHhG2w7dhsCrjbfk5rXs7/Hc7IPZrnz+Sh5mE6mS5CBzWN/0Nf54numm7kVL3as2oCXUTFuPfHFnJN18HdJD59MjpcTZoI1fK13330XV65cMSlEnqtppXeDJAnODFHv04GXa/MHL01oeQssp+WuNqH4YFN7vv4cfGCb1unM5xyjgs/nm972JG5TVuFLIWtWW5+HKPflkrbvH0cAwBvqedNH/u1j+ajr5/U2Gg50HfpmeXd3x2X8BgZI9Huoysyt9eYhQYCIz+MNsnhHPvnlj9GMtGgUyPuW552MF8VlCowyxgPlBB504Pf5c0oPxtsslq2QXAJL7sK1httTCjUrczr8FatBwOXG8XkPANXV7lzaZ/YkAGBDN0ZxWUax//xNRkTAxAyNekmiFANu2NQ/WoFTq2D5l3/7Z7zw6s9jHr+EpruFw6P76HUjdMMeqpxuyQXCJBEA8HIfqP78vyH9l79CNypQpnM8fnSk+MNrt64LgCWYLs8SgotkO8gkLEBARhoLh34POYHcALj55VcBSgBk0lohb0IczXPceOlLSHauAckQZRWYBKDTR6c/VHFlkUbG0FinJT9lHb982BcAwLOesdPvpYs901kT/vOe8bMgAeC9UdK7qpsoy9vW40oGm4qyDph0RbCLfU0mDwC976Uj+cX087a+pCiO30ZdLdBEfUTdLYTdMeqgKwYAG6sOqbQEPxWtvWLnsqZhbVKXmfOh8dHdJovSZCOIEHf7yLMCJZl1lJzy/XJSG8VIeiM0yZh2y6d+1GczQKyeX62PHsBere+rJ2436T5umY8nX/hJAGD9dTefb/PxHx8AwIQvFuBRk1iyFP0c0n001QHCIDXguo6RdK8AHaYwkVLKZKwKGSXTCY0YDWTXjtN6K6v9/6OLATzvHm///MlrwT4H1ohqDlUjW7Rjkx4jne8jDBZAnWrYyDo/5oCKDDJiAWooV0PiZR2jbcVacfpjyf1f95vtsV4qoHaHL8d7JGTCD+t5nt8OmohxeQnCeIzutTtA00W5KNV/cP9i8l2S9BFUlkTmGQDGfk8ABwCAMYCUABAA+OH/EgOAAIA3Abz5O2fHABKQOCsGsA4Y1xtp0NnrdOQlxv14Rl+vrT0QAJAJ4GgbtMjajAHk3SOmvViI7r7gdZWn+vO9b30L4WyGiPWAagGCgqGkEoqDFwDgXdB9MdUCAPgZbe2Qatw193dlt9sENekYAJAEAbLZDNnEogBl9CAAwGIXVD45b4j1GMBGzap/zLNcjM/jsZdOAXAu23Unwo1XX8YrX30DC7q+k9qfsrkOZUZHACBuAQBHb7+Ht//qRxgRKnGurhcFAIomXQMAgihV7GAZxiAAQAbAaTGASwBg8hB47wEGmjQbABANbDG72TEAoCvjvAa5AwC8BEBJtQ4AoIwhlWlVgPHeLnauXcE0zzVxYik82uKUqo9cLIlEUye5ebsUADIA6AFAAIASgEhykjMAANLWCUKZ/EjUNm3fBLMEAFhMDq/Abr+na3fGhkZ0fl6pvPYoLzBHfptWWzPBRpwNTewc+zkV9AX+3bt31TRy4jabHaNqKjx8+EgNJKNQqP9nbCZd+2lQZs1qoMm5qP+k4zlfAu+/I/lAZY0o3dKns6mMAXlu2QAZ3d78NHwDWNdsnrYxHO5oql9XJgUgACDZAilXoTEBDADg8sbG3TwAJDGYHQoy8egrzwOnGgQK2gZ7onwrY5xNm7m28phIxfYTwIsAALPJkSQOfN98bjIe2JTz3Pv3adPujiYiZAloekF3dwdcugpotTG46a+fOLOppAu9ncuOXotMphdffFEZ9txsCOiweeVj1cCK/eEM9Z4DAODPzZJm7wEEz5ByO/8SRNhgArSZE+3HtDflkwAAr9tfY2C0ptvePd+DP/xvMUycpj9dLPRZ8DPiIQlQ2dpCkZsWtiwW6HU7egxBFe/noM+GVla6Pta/VsdvODPvI4KcdO5nw897xEcddsgwUJKHMXDIsuEffUZRtLy/7dq2L+3n+g8C0S4lwX1PhFN3bvnXZQEA+YU4NrzzMbL9jmtiU6FDGVKea2pIymKfiQVlhf3Hj/Dw4QdIyxQvfPk/Yd65izoZ43j6AbpJhIRNQFEi6YRoohCPswxfGgSo/+L/Rv5vf41Ok2Ixm2A2STEcbeHqzesCXmm6y7jSgrKjDinEZvjFON+MhT/TUwjkArj16qtoCADwvNMlPO5iWlS4fucViwHk9J/JK2wQOj10eiOxuXw60BcAwPOoQi77HJdrfr4AAD4JAEAKTuINANhCHZgHgPxrHM1eOeGecE8/I4MREQYGMrIeJzZu7N3YintSoYMQWc67PVQNz727IhBIFlVvDHTGtDm80EX4/7P3Zk+SZNd55/Fw99hzqcrau7obDTZEEABJgITERRRHHFHS2Gj0oMd5nScOTS/6V8ZkNtK8jN5H0oyJpoUUJZEyUVxFSgDEFQvR6K69KvfYPNx97Pedez08IjNry6bAhirbyrI6KyIywpd7z/nOtwgYZ30Je9cK7L0IAFhRuhW17Kv1GoB7PmDga/nrM41e6+O91JMqOlDmX3XP9x8BAPtWlzS/88CcYwAFALDVAgCqAABsa539pAIAqijZxLkOmPAnAFULq2ZHtpgCgkQAoFBfSLMLAEDtitwzUf8XhwRhwBRON8dTMd0CAJwBuGJ+hqK/YkBH3CXMN9IAKkuy3Gq8a+quWTq2/t5bYgCUc1gwDgAAgtGDdMrAAEgZpCpLQB4AiQ0Ebq0BAL/37+3w6/9VHgAZMYDWsU88APAjt++qcsIDIB5+GiecGYXyp6lchjOaOI0QvTBmEREAUCysS/wQAMDJqWUhtzQCAJyQeOtSVPvUGO1FmNCEBuyl7raP+UEfCwDA4pt17O0f+At29/s+vQYAYBAI2jdfzi3tpZYntW0niT3+k2/a/a/8gY2gdHyMAACyCxgAEQAobNfwAHgRANA5eWLVd+7bCHOuCAAgmykmdjsAAN3g0B4lANS3nMsIAAB0AGJEAGB7b8/2bt20J4eH1ulRNHZs+8qeKGhq/AEAFj5FBzlcnh7b/HBfAECvXNqQxoCmU035RQwA160LAACApPHnu6uXBQKgt8IYqz8cWJbndjp1h3L+jsEfQDkTf2nw5zMtxDShIHFMPGk03ASv0HVPA8m0XtnseWbT2akAhCePn1qP4no+t6OjI+mfacRPTk4bijENDA2OGuywki2KUrp6Jpo8l8aBZor89KPjo0Ct9mlbpEELNNHzSTlIbWt81caj3TDZR+7gG4om+6CxmvDHRTbQA2uf4E+mAAAOLDAV4PP5+2Ph9Z9FwC96AYh+JVlFbP4jM+Askv98UKCy5WJmh4cH0m/v7z/TcWXyC1OCz8Cx4b3QFAJczKbz8D7xDKC5C27kseHbYADQCUa/gkePHgqkAWC4/wDfBijjlZzuBegEcEDxjGSpNgkCEh+szSkiEt1OFziPAbBZYG9KAPxX+KS6/bVqUs8/pvF3vQgAiB4AcZoQG2WP1uso3cLN93ySBSPJQR6ny3Pdb43HwYeiEiOABhz9Pw3ucJDbaNgXeOLnqAWcnCNnWFH8nfrP/cf1zPHHayZ6HcwlR3KmCe+H7/xerofhaLQyqpQRYKDa+ycIAIBPCkTzj3IHgdDtxIaV50c89q/KAGDflBdBlMTrJgnRXRjk4t2QpQIyi+nUJsfHdnp0ZKfHxzadz2zRqeztz/6onXTetqq3bafTJwIANFHCTLabGkaqT6Yze3dQmf3mP7fi679raXlqp4eHNpsubby9Y9du3bSyU8l0FwAAfx5iaGEhiMUTGACKT63NFlYLAChHI6t76CXNssHY5lVi229/StN/loUq7XoKQN6zvD+yJOuKZukpAG8YAB9zSfIaL/cGAHiNg9Y85c8DAwDH9LLTF/0/6Y6tTsgtp7Ly5gcmmVJEuO/Y82XO7bIsUgoEAFD3BPo/YF+akzDE63hUqlz/AQCQTAbJlHWHVteujX6tLy2fEXUI+1io9lf7Uqz+V81b9G7jGdGMeb1OOE868OcdAIABAAAw2QAAkJ9FAGDFALBs6YOw7icbAOC6AwBwV38uwKVZObNydiAAIO3MLan549GZ8g3DJY4UKl2vTO1j/RghoZjb5QNnNf9rDIAoIWQC6/JedOU1w0fABEB3TK6rzJJ0ZP3dW2adkVXLRD4YyADoX/HBSkDN1czMAxvBAYC6dglAAgMgOTU7/Y4d/e6vCgCIDABSAG5+0hkAX7pzt5EA+C3mtOeYAtCBLrtFzjgHlMgGZwA4igj1YykJAM0/IEAaNEucNCQAGJ05h9YL6BR3UwAAjAA1QV9dAK+1CF3iSZcFAKKJ3DJL7LM/8kW7+tZt6dL7aFCmc+v3cFilKIPG2XEAoNOxD7/6+7b/x9+yfpiq8xFelwEQJQAdUZBcAgAAUKa5GADH073nAgB5dmDJ8WMBAEOxNpwB0AEAmAcGQMsEEACAQTM3srM5nBkA0AEDYF4Vcq3evrZnV2/eEACQYvCWpLaze1U5tPhHgL6BTGfd7AwDIAIAvSSxhejfFwMAanRlYqmAEG2ECs4JDIAkS22+XFi33xcLAACARh9qEehiJ+/Y9u62GiAM6WgC+fvBwb6af/6fpp0NTbT/Xk9O+DxGsgIrbb5Y2NOnT3UYeCzNrGug3dAP8zy+X7lyRewATO/cDZ37yOz27TtB330ajPh6kgWcTjA1c1aC91I0ityDUZuMHCcx0gAAATL0fKI0raLbUiIW1PyvAACAA6AboJLF8sQqFs4gLfDGHl2jE99hNDBd2HQ75jE0yiQINM3TObfp2XYAACAASURBVA3fiwCAuizs2bMnOrY06ByX+Xwm2j4/I3YQSc329o7WoPmMhhWgohsc5Fe6eTYSLzxcJqHiruJay2wynTQgy4OHD7SmUVQN+wM/GjBJQjydaPELj5aTPvwSDIDNxn49SpDGNjBoQhO7eSzbx28TFFhRBMPGeY4EQE12eNE2o0H08E7H5gC4IXVCMZPyYHB2iFgv8bnl0ra3twQAxCZ/e2tkt25ckQ9AjPPjNdrXUkyv4GUiyyQCDpoCJZXuRQd+HGzT9wLWR6b/h1lA4z8ajx20CR4CHn+1Akiac9/6qbsGO53Qj8U6ANCWTOg9qhZpoHB9+hXFddVsObwQ9svGD881ipTp3HbEh5XzmRpx9JGTp0/t0f37Njk6kiSgNxrY49Nj+9QXftyOO2/Zsrtts+LAunlqSZk5XdJK63Rzezqb29u9pdX/8Res+MbvWl5P7fTo0CanSxtv7dg1SQBqm5foUBMxDvpdT4sQYwcAgISN/hA7Jlskid3+vvdtMSQFYKSmIh+MbbqsbevOO0ZzAACg2CFYQ1lXzxUAENbZNwDAJYqPj+2pl2uMLpRvv8T7eyMBcHZNew16icO22i9JATj6wGoaJiQA/W1Lu1vSL6OUZo9W469lxyfl2CJDG/ZsAGiP0USVddHv8w6xw3lf0ktYPUadyfuM+3oYOlmnZ3UpovWFb/u8/bvZo7RUhvov/D2ut1qLG3ngCgSILu7+GoplWpvsr37fJghwuev8Vc7Lqzx2xQC4GABAApB3rwYJAE0QmwO1F5R0JACfXAaAWPxKnOEKhde/RA9uxWzflgv2OZr/haRsTnak2loBABWpGop39l1WrM3AjlR+E/YCMu2ODICwG4v9SZ/a13BaxnLitcF2BQDo2LJiiD2w/tCPvaj9gF1ixlBEMIim1g0AgIbR3FfBBDAyAFoAwMEff822MHc/mtu0k33yAYAv3n7LSx5RNsO8KAIAanL6YeLCAXUAQHTgQCNi0o+JG83/DAlAXYrqgWGUu6cDAISMdScgWxpYAKIOQRl5bROhV7lVzz724wAAaDrKNLEv/tRP2PDKrmiWIK0AAGTYA4AsUVzkLOeVXc1z+6Pf+B2bffjA+hJ1+HF/XQCg6oQMzAs8AF4GAIABUH5w7/kAgMCKlQmgAwCuAfNRcccBgBIPgMRGV3Zt59o1O6WBzXNpTrZ3rggAgH6T5z0xATAAiTGASACq00OlAKAKJtTOjUWeDwAo51tvrwUACATgHscIcCEzxm6/Z7PFTJp91hbAmayX2dW9K2q8Hz96bP1eT83n4eFhmMh740+TFCn8/DsmfkwiyeCEro9eP07II1DA9c9klNfiZ0y1YQdEczTo7P3B2G7evKVmDPCAZh+DM+j+NK1o10Vk0NTfN81oVqhpapopDWA8umJZNlDEHzozfy+VZXmMT4sAAIgn97C7tRbLY9MiHMxcIgNAui7P7Wji+ZxV4GCATNfyXO+rKQheEwDY33+qz4v+ngYK8GNrm6lzYb0u0+Udu3Hjlg2HI1sWPs0AgFDDutHQRb5RGwDgwBFD99nPfr+9//779n3vv69G8l/9y39pX/vKV+30+MSn2ugsg78Ak1PM9jjnHwcAcJEEYJMB4DS3VVN7XtPfPt4vYgC0AYAomeDVAQC45mm04+Q+Nuty8idSM6RAcCwAonZ3tjWh5/E89+qVHbuyMxTqH6UEDjJEMz9PpGg29mDwtwkAwMDh2HOPAXohBeB5kebPuUFSI5+Ochm8Q5ydEqI8Wh4AAQAKhzDeM6t2vRXn0DLna47pKwAAuj8CA4HSXOAcFHzmd9TbchQs7HR/346ePtYembCeIXkqCpvXlR2US/v0F3/KDus7tuxu2dJOLcs6Vi061styW8wn1h+P7KBY2lv5wop////a8uu/a4OssNnpqR0fL4IE4JpBgFzUhaU5jArunVwpAIrpRBLG1GMwkgfAstOxW+//BSvG29YZb2kqkmQ9O54WdvX2XbMBgbWpjFeXFFpZ1/L+0PWVlEyRjvkmBvByRcilnx0isF7rdWAgcjbPsoxe5uXeAADcW6/noK81sZ5ZdfyBVSVRn/0GAMADoMRQKcks67ixKfszwwIGKdCbKyj+SHs0gQWA7Yr6DNPHjebCd/7ukyqnW/EVzNg8QSnKCc4/4y8EAOK1E4B3H+v6mh+HFer8gk+K+xhFOSIShvZwIoACzVtpgwCfTABAVWaZWo4EIEMCEAEAvKOQkbrU6pMqAag00XdMQwDAcm7l4sSW8wOrlyeWJjMlAHiMJdcBHT2DY2edYFC9DgA4oMCXVCLsr/LACNdM+DeZEsNizbbEJlb6Qg0AUATfOQcAyhI2zJbl/StmqRsuEodJGkCJFxkyAWk4FhpGxBSApA4SgHJilk3FADj+T79iz/7oqzaezyw7XtgszT/5AMAP335LDAC/YQNSyPSMBoApRX8gaibN1ZLiBUomh4xiAoMG4tqY1J6c2gwTQEAC8lLFAIAq6BrrpggMxnFp5YZVvgBcjsb2MpvVeY/5OAAAECqM8X78Z3/GEnKwa2KWu7aczGxrOJSxHBAANIm0Lu1ar2df+ZX/YPb4wPKCttg//esCAEsjvsJNAM+TALzIBFAMgJMnVn/nvg1KpquFLcqTMwyAfjhNUQKgCA3FOnoeOI020/aCIpTmnXi77W2rmbSjG00S2969at0Bx6RsAABuuRgDWKAHP3pm6XxmXYCBEAP4PABAU9AARLMYCQgQikccCH8SW+Amj5GYXLJLXY80mpPZxIZbQ+sP+5rWP3v6VCfjejDqY1ofnexpBpEF0BzxB7p/fzBUw37MtP70VH/3GDT3EeDPzZs3xCagmQU4iE6mBSaHSWbbO3u2tbXTGK1Js40RYTe345Nj0eO9yXUQwBc+mmA3wkP/1O8PbdDftm4+UiKAHFbDpu/6fu36TUMvIxpNEJZ2cvrEqtr193Gqz3RdDsTBTVgNf5IG3b2FBsw/62UBABqlp08fy3OB4zSbTeX+TzICxxEPhdFwbHfu3LW9vesCN2BORGnCyhjGi4c2AMAHJ7EEhsb/8rf/ln3xS18UyEJTTyM7Gg7tn/w//9j+61e/JgAgas0jCq2Gk5i6SzAANtcd39NiwQ2Q4u/7IglA05i2jAHjz857zqYJYAQALpIA0FC3Yxd5bU3z60pNJH/vYRI3ZfLvrQISGEAAJtVE/DDFicBFBF4U6Yi8Amd9GlCQ/cbhP0hYAPjx9ew6mMNjuZe416Ip5I2bN/26da3HyvE6HoS17WM1aYqT/gYAaNzi417j3yPM1RznVwEA5IYfV3AvHVROU+WVC0vKwk4P9+3w8SM7efpU6/+o17Wc63oysaPZ1CZ5bp/58s/YfnXLCjSi6VwRiMW0smFvYLPpsY12tu24qu12OrPZv/vHVn7j92yYLW0+ndhkUtpguGVXr1+VBKBMSrGaiFftcn9S4GtNhAlVWYf1F1AvTe32X/h+W25fsWS84+BpJ7PD07ldvXnH0uFWiF7FAwAPgZ5lvX5gAATJRfDAed3992PR9f53nwJwGQAg9mpvAIDXNwHcXEFe/m5I6qkAAEkAkp4iABNM+fAAMOoI1uFg7hfo/UQh1zT5KXr+3PpZX6Cc/hAxJ0d29nZPAXBLbp/P6j9NPt0vxYkFr29i6E93/ffqK8YVhu/q4tQx6Pe6jNGbOfaNDC2wwNNVg7/GEjizbm+CBC9/vD/2R1JH0r8o2QzQHN8sJADPrK72Q4Y81PTMMhgAAQBQAp4kAAAAVz7RAICuLyR6HjhpdTG15fzYysWhJdWpJTa1NMG+28+xfKpo3DleTOorj9+L/WFbsqg9XEkz1QYA4EzYkrSMdFvGfmnK69PEL/UcsQCq1IoCkKtvg+GeWW/L6iV9CgBZZsW8tJxkhsgAIMksxgBWfScVIAEQAPChHf+nf2dP//ArAgDyk+J7CwBoikllqq8AAJqc/mCg9oHGTYYLTE/LWjFMUICzTiIJwPyYFIDKKd2BASAKh5wKWQfi1DhGAaLD+O4hex8nAPDT//PftALndYhbONRP57Y9GtmiWFiFDlsyldKu9/v2O7/0b617OLEMl+ePAQAAKnvdFIA8P5QE4EUAACaALHAAAGr2OZesYwBDBSBHrSbbfQCWVtNwk4bApHg4EAvgyt5164/Gwfwvd3OajlmXaSSRgceHtjzeFwMAE0A8ABJl2l/MAGA/89grwKYVAAC6HT0AaPp5b2j+SWXoDqDGFvbs4Knt7u2KFUBzjsHZ8dGxbY23dF6Y1sfYPnT5mPLJxC/oaqEeKaJtPvcFrBOacszJ8FPodGxv76qa22hANxj2xQjgrqDx7/e3tNHzmjADaIB5LHTrp8+eNjGA3ug6qs4ytYpCSwUk5Nmw+RPjANX2ywTNN01vAllQ+c7CXdjjpx/4IhwmzzT//JFu2JgSuxwAwINGnM9UFE77BwBofz2f7r965OpxleVpYkdHB2I6MGV+tv9kzVHdm8jcbt96y27ffku0SEAB3h9NYkxn8FdfAQAxxpGf/pWf/mn7m//T3xAYx7mCTs45QMf+4bc/sH/6j/+JjifNvlOmPSs+xsN9nADApgTAUxTWAdCo7+d7zKiPjXX7eL8MACA5RAAPmufGyXdIytg8b7pOQqHGMQYc49wgaQIYunP7dojHo/iZqZCLDX5MZ3A5hXtmxMSL+BkaMIJJeQ6LpdOwa2AkIJXhPpPh3/aOFculwGfu88geiH36aoDkRQHTprXrfa2AXAEEwhRUuGx4O7wGAOAFK14S7G+VFbOJzY4PbTE5scOnjyyBMohnCMcJQHg2k+9JmWd2kHTs+3/sr9vT8qYtsrF1cqf0Tk8LGw9GViwmNtzeEgPgVmdqi1/9p1Z98z9bv7OwycmxJhzd3lDrGACAZbVYTbPZREkW3MsaymEGhhM4dH8KoLxrV77/s1YPd6webikhgMnh8XRh127dMesONPmn2YBOCfW/2x+8AQA+9i7isi/4BgC4zBGUTOxSKQCXAwDs+DtWl9MgAVgBAKIhwxnl9EoKhFkK921PtH6mmEmnZ0mHiDOozR6rRo3NHo+z/2q6D+DqjX7cy5qs9RcM4Db3mM1jrb1qtbG09rKw1gaAO6aFRPYi/8/EmIrZwYHAhm2xB/wNt/fHdfD2Muf9Y3luAwBQ28cUgAgAPLOOzd27qew4AADAi+QiAACkAHT7Vz/RAADMMtXDwY+iWkysmB1aVRxZllAbTCzrsIMwFOZYOABAQ0QNR6qGAwCrGiheTxoQRxPAhgEQKj0BALmVnW3ryO8CYIk6nEEC/lbuj7VcZlaUmY3G1ywZ7FhV1H7vZLnNpvjzjNZjAKMEIAIAMADy2RoAMJpNBQDMs+73AAPg1h0veUICgKY1cu93IGAwHIkFQNSRtNvoGTm4KswxU1hogjuDAYAEgIYNN/YWALB2s0EZoQCVRAi96Xp01ZkFxuv6C75ePkH0oldwEOA1lwM0xx3olLX97N/+WzatKgEATCeL2VzmWQuyKcGVOpUKwBuDgf36v/wl653OLZszWwkMABYKpX1g/0IMYGVddOPQzJmwZ12bpKndWxADmCoGsOp3req4hAJnBckpiB7p1LbsoN3ctsPprtX5dVumI5/84BpLcwf1pZxbPzs2O35ixUcPbLAkuYAm6FT7DI6mN7s96y9L64YcbRnNy7zBF36xP3C5BnNGM50mMkIkZirB9G65tN5oZPlgYNdu3rSBjonrdKazmbt/Z6llGAGeHFl1cmzdsjBCCPrQ3vV7U1vWbBU4A/btGx98ZBWLB6trJzT9QQLAliLVNl4VxPaJgQKbju48kQ/AeIdpb2EPHj60G7du2OPHj+za9WtqYu59dC9MPV37zxQYZ3iaERgAUPq9KXOfDPfDqDy6DLpXyBSn8aZxIuOe3xWb1d0rO4oM5HWvX7spt9/5HIPB0shPPzk91uNpgh49etQY0zndPbiLW2W9fleAAUaEYlnX6OIH1s2HMjcRshK25lVD5OZdEQSALvXhR38sAIDfyRfXrjdqcWqAQVxmo9HYruzuWRd/izKaCvF7Wgv3K0sAyGxf2LJwk0W8ER49fqBjyLF2oMWP8Y3rt+zu3bdVDE0nc/dgwKwvaCBjdRMLjAgA8Jp/7+/9Pbt+47qh/Xe2iL9nPB/Gw5H9/f/j7zfTf/6NySlr21ySDM+4XW/cV3FH55kAeqG1QeUPh2mzYFpR1H0Najf//P8mABCb57hmt1cuf+32RupNMSY9yuoNn73RwwczR65fv2V8QhSnNH49BIS/k9jdu29ZDiMg7wrUcgaAG0xGxsv6Z/BzFAEAj450dowkAyha8ZFJat1rgGxMlG7evCkWAPfc4dGxHiPgWYBWmBYl7j4clj9P9AjFo8cSByBAAKHj+qtr1f+OgRXr1yrJslXKRtCsOZyuaY2PDd7VoT51Iy5x45DuHB3Ys0cP7GT/qWRfgOI9GDuwKmZTmQEq+rTfdwDgJ/6GPVzetHk2trzr6/npycLGrP3LmQ1GQ9ufzux2Z2bzX/v/rPrWV6xbz+z42b5l6VAUyJ29HasYWeSJ5f1c5qQc6zxjmsjJJRUmse54y6wH3XhgWz/wOTPoxr2hDKkopCaL0q7cvKMmYyFnwK7WXX5H3u9bB12xACKfzjQF/WttoR8D+P9dZQC86uT8dQuN59U/5wEA7M8vc0JifOarfo742pdtyHy9uVwV97rvfbXeSuLX61q9JOLP0ztOj/bFZIWh2luLAUTL7A2re2Kf4wFw3rE/523CAKhP3AOg6uABsGNJb9vKRgCZW1kxjMsV4YeDORFhKs407e+aLWmmWEO9JlPzD2Cgf8cg2c0DGwNfvWev3XyocNYItX3lvAgAWN9/2teFHwTtb2smb+1rho7QzWT9DfpwwxNUojQgvr8WeHtOs7h+ta9OwAa0/jI3xSs9xn2HWNsBadDIxhSAA+wXAwCQWtbdNctHcr/XAC2tbFYU1u9jcpw7k6KJAfTdys9b+ASB0bl+Gf23TVA7ey0k8pygBuvgH4aUtDi1xfTArKTxLxRxmXao4WFC0Bdyarn+vM7Ef2od5AmHX6wSWOYk2eCt4wBRLDElQ6fBNwelOym1t6deUbvJPBgJQJXafJHYaOua2XDXaijamP91+zY7nVs/H+r3V52lagZ6DU1rKwAd3MUBAOZmpx/Z0e/8iu3//n+x4Wxi+WQuBsCt/+GvmG1vmS0Xdv+3fsM6h4fWB1Bk8IZ05yViAAFCFiEG8PToRIa7E+L6tq9a751P2a0f+Utmox0rStgLXUmBOrDvQ0qa6kSOr1d4liwXljJ0WMzt1//FP7dEMYALxQBSB7ImeAxgaskXb9ypKQB5Ezijq3FiMpIzWeirqdOpoDAM35uzIPrLXPn2ZBZPj06snM8tR6PL4YtmI+GcyrypVYa5BMDfdPza+N+zhXfr4U5kFjcqLDavthk0SFPUSK3Rc/01o4Z1faHzZ4Jc0YCj0fzRH/8xW3LD4pqO9CFJrNfvyekZpHPczS2Zz2wvy+03fumXLcMjANMWOeolmt6Q4ayimKxrpAR1YqMMh/rMZpXZLM/so8XM9umDb163BfprTfco8Wiq8QMovPFNerZItm1SXrGiw58tK4h14jMFM6xuXVi/OLZeMbHDex9ZZzG1YVpaQrRXp7S8nNt21tE0vivQJuZqrxoVX7JDw80nhXpDZB1NO5s7jRTTrwFF6lUbbo9Fw2eqRwNNIYketsRcbDazcWK2w7XHzY6Dtkz45nK/JYd6WpT24NkzO57OtMmpMO31xCZA648MocbEjQmmUhjAHistuipccTfPM+v1umpmnz0lao9Ga2k7O1t27/5Hyj+ncT85OW5c+WlQPKKs7+ZyGCP2yaifOGBWM9EfiyWAaRkNO4/DDBBTO/6fZoiFCRd69O67u1dsNncTNiahvAei+/y6o0min4CajxldLYYCjJv+oGu9nkcDKmtcesBU6Crfu/nAej1i0qDouw7b5T3BSRigalnaspzZ44d/akniRoMshLE50+ZtHTs9nQmoGI22be/qDTs5ntlwCIBSSRq0ZAEPN+B5DIC2pj02t14YNCREsRwwUSQ5IdLhkVTweTme7gC/LQ8FvBdoivk4pGwgQVptTKGxU4qJvz7T/p//+f/dbt66ZQ8fPhS4w7mggQXIGHQH9g/+wT8M3gye4kAKwXzqfgx+HM429LG4ieym9mfTVh6acd5rnIr7euhT7Li2pCogLwZRojv/6phtlDphEWsa05bpX2x60c/RTHJMB/2+rmuuf66pvavX7Mmzp4rH3N5h4o5kYibmEo/hmtjeGtvO1thd5YnkEzBDcxk2oXCc+KyYLvLZAcRyNf+ray5KAjy6s5I0Y7y9pUxeHkfDf21vT/cPIITiCMOxOq+j4TMDC6yuJFe+eLzn2eZkTbNMHeBzMq1rAl+D54W/RpQW1X6s6tKmyHwS0/pAgTo7PbasZIqAHKqWKd+zRw/t9PBA9P9e2rGMC5VjtphrnePYKSWAtTLt2DTN7b2/+DP2MHvbJsnI+hkxjDPLh1taN9IKIGBg09nCbnZmdvLr/8zKb3/Nxra06cGhtGOcx+tv3bLpkudR3ADiJzZbzC3v9q0oays4J+Md6+1csWWaWTYe2ejGLSuyvlVpz1IMAysTA+D63XcFTBIBaJqWdG2xrGwIeJDlioDk3Pras2mj+Cr18/cCAHBRA9tuPWKBstGOvFSTfvHx5Dd7wstLdpzNarZWzbzKCTvnsZf9EJejoF/yza/sD8SK4rNUVgFIzyZWcB+SEsSQireJvpkaI4CLvu/47tCA7aHBju+r2f9WD3HfJ/mFTMwWD2wxOVRkWX98zTqja1bVA1uUyCYHVnd6lvfG1u2PxNoJG0eQRaGllhAz7FDOFvB1LF6Xq3nqeo0dft7OLr30wWwV52uvtXmNtPe7cP5jwx/iU2UObl4PcV6Ii3O2HBWnm60yzVBUYquWaHcYwkQcCvZ3ozr/7PF4/Y8dpBbIoROvv21xZPPJvlk51bXjIQn0ViNLyKYHTGVY1Ens9HSiBjQH2Gn8bEI0DvtD2w+oZV0TPozf903j97qf4tV6pvXfgsl7bbncbhdm00O5/9tySuh10OQHz4cQA6/CLRgra5cVC7EF2CgpoH1bhtp1TWayehf0pdqr5enlw0n6JSUTSMIKQ4GafygAwEhdgF0j1kyuvZmvJWbM9Bh4E8inwD2y6gz/ghOz2TPb/41fsekffs32qoXN9x/ZrNu1Gz/102bbO88FAMRzUVJZqDAY8oqpyDlO5a3HRFxk+OnCFvPKqt7IlrtXbfS5z9mVL/yQWX9s82XHulxDZa1oYN5iR8xs9zOjE1MqCPfMYmadxcJ+/Rd/0ZZHx5YzaKU3U98FcOPMjeTLd96tnULtugkKOOiWKS7f/b4NiAkKVFFpq5tCKbo++iJJZvH0+MSWs4UAgDxm3IcTF5t/n3Kvtqw2ALB5KSrVTidy9dW6VnyJ08V0cQF9XlOydhFHb7T27zjHhGtty4xGFElty3ohF/kf+8m/LP0/5kpFXduMBQokiilZXdk4T60zndp20rHf/OV/YykpAZZaBhpGDCP6E5lQlAIAurVZr+7YzmAsGjbsgmmW2kfzqe13astv7tkcExiRWCm6MbYDAFgKAS6SgS1sy06rnQAAbNsy6Qv5AWjAAb5nCxsVJ9Ytpvb4wXcsWUxtnNaWzic2TBwA2Mo75oq0Wp/Dc19DgyPJA8BFnIeFiBouNJxqaZTR4GOM1ctte++KDbZHasjR5QcnPquLZQAA5obbxE7eNQgIAAAYYS2RCjCZ7vbseLawx/sHdjqfS/tDxA1FLpc/034AgFlZyIyw08vtZDbVz9D4CeCSL0XQXNeJFQtue37mLufT6akabJp5mnvYASCK3j+je+8GwKAKfhh8dwCApoeGNbr/02wyyXd/AOIFF2IQYG7G32lqtYCS152Uou3O5hOn45OVgfShMG/mk0zPwahkMOhZf0Bzn1gxdwM/UL2yDG79bDi4dmddG423GhDLUWUWHQAAGrm5PXrwLUtTLyI5BlFT7/cNAENi/d7Ibt++a4nl8ho4PDgRIMDnK9n4ngMANEXHc+4pJjCYKJKuEKnkkY7vzX4tkCRqwzkONJNMp8HANp2FXSrunTDxij/3cz/XmCwi9Xjy5HHwYqjsW9/4tv3rX/plvZ7LGwrb3uI6mARw0j/BZp0Uiw6VFxEoCJ9Rvzps3nqfMWKvAQC86NG/tTSY561VLwMAtEHTqNPn9TWV5toE6OgHcKPf12dzo8nKMkzdZJLYtel8akcnRwK/huOBZBm3bt20Qb9ng35X03Lc5QEBiAiEYu5aznCWdcl4NGf8w33JdRINJJtoPzZdAK/abDge6b4ApEA+JVfhEFPoxoyxHV8vP2jc2wRcB6pDCUhhFCdPsf+KZXLciGGgBdWfA9yxmIjrmRciyB9gqg2HfU0jJqcnhvntqJtbP09scfDUnj1+bCcH+5rwJ7DfmB5WpceYKqPLi1aOl0oTGEwAAJ3U3vvyz9j9/B2bdEY2SAEA5paNxkorSZZT2x4ObD5d2K10bke/+c+s+NOv2haAxP4BO4hYPbfevm2T5czSAQZhICOJTKbYwwGlmRr2tnct39qxGetFr2tb127YMuXfu3IOL+tkDQCQ3phpiQCAMgAAXa3H2RsAIFxN57nAb4JP58Wa+bXcrmdetYR3AIAdfbPBel6T026CXvU3rj/+LMT26q/3wvrs1V/ylZ4Rk5y8/NeqLAAA880lWt81AGARAABP4vFJ9QYAoKtidYx9gORUZm/YXIOvfdZmVk3uaR+uOwPLeju27IytqIeWdHetP7qmeMBONpAHhyrucqnBmsiP2ldoQlsARPgUrYq51fQ2u/Fqwb6kB8ArHewzD/ZIbNjMfwAAIABJREFUOH2FtBYB+oypiJNTprxLBAADqHM92jgku+i2ckbx6maKoOJq/V8xTELz0Tpel3v/7H+YLLKPU3/PzBaHNp8eCizCaDfKLWlAoZ4DAOClAgAwOZ1ZP+9ZxrlFlqVrKSSw0cq5xX7z0dbvaoc2HAB4XRDusmtBAABwAEQKOD20eurgB87/OpchsSeeA5kBKiknnKdWXdhmGAjUDzWU/u7U1bXTFQEhTid1hPPwfCiqGgJwSKwKPGwGlgx3PA2gM5DnBvU1/SNfC/ZIS61LKoCaVI790sruwtLq1Gx2YM9+/Vdt/gdftWvV3KYHDwIA8FefCwBgcsT7imHEoaqWJwIMj2WVWMGAjr4LMtekkDdB3RtZsXvVBl/4nF39wR+yqgdzumP9xBm4ZUYvnogByadmQMF90eE+AQCgdigW9h9/6ZesAABYVtZjMIvvHGxEWOQAAD988+26mdLQwFKkmFlvMJAbM1NOncRgtqYpamgO+FjLAq0hYM/SJscnVs4WlgEAABZAFQ6nLBZnziKIHmU0k88ngLXb/+YGaAo6aCVl05C2r464sbxwg2ldVC98bFw2IwCgdr2wK9eu2k/85E8pApCirs5yOTxHSj+00HGeWTqfW2+xsN/79/9B+v8B1KHSWRAl0X0sdMRiBQCgax3b7Y81yZ0DKuSZ3RcDoLbsxlVFOXUqnGC5mNwAg0VTGZgCALZXAECy0wAAOuI0+Da3fnVgWXlqTx58ZDaf2BjvGHSnFgCAbmZdK02JsipevWjRudCNR4xjLNGdftZk1VJUo+8tl5b0Mhtd2bHB9lhgB3nVfBElyDWznEyEWAEAbGe59flsmKQEmr0ob2lmR9O5PT08slm5VOM/Q0aR5toiQMXoCCcFubqJDXcw1DFb1pXyzrngubqbZcQZu1oo2JChi29vj4WkAQBQiBNNRwPPF9PnSKdzAxOfhBJl6A1pqsc67dmnoEw18RKgCcJUkCY3Op7jao/HhnLQy7kdHx/aZHqi35VnPRklAgAMBjRGXQEANOldzkkPOrXphmaaDwAAUCQ2wxLqNjF9JHjg5r1K+YgAgBrramEP7n3TsgyUtXQZAOikjNto/t3lGEnBzZvQvwc2HGzbk8dEJI71+dAcPw8AeNE9RREDGAEAADOCr0gVj+87sik4rnxFt37FkIoB0EbxQtxb6ITxVPjSl75kf+fv/B2dC2QVTPjdvyCxf/h//l92/96DBpThPCLdiQBAs46cCzKGGyEsTKs1xwGA+P6FRut4uh9DpNqLHRC1mRvyifPWr/OO5RnQtPUDNgbOKQVjHlITAKeWithDH0f03lCAGEylwXBg462RvCcw5/vc535Aj6XZl8svFE1dN6V+pqZezDwHQTCIdWPIFcOBew5wQTGLgfofQQCKYphm27s7Ymr0MF1cFEKpdV8BML0OALDBAljR9n2zjCZYkbavRqpp/n1hi2uEPjvFPukmMu6srQsgCFA+m9r88JlNDvft6OBAkX9dmBGsOfOp/r/ms/CKoREQwBUKE4z45mkmAOBB/radJusAAEyMTjmzrUFfesU7eWHHv/kLNv/mf7FRVdhkf98yIsOSxG6985YYANDxlhQCeSqgbzDCV6BnSa9v+Wjbkv7ATuEQIk/au26LBFOxrhgADQDw9qdUNAEAVNBT3wAAF/QJsW1s34UbbfFah98uYP3veOm87tcbAOB1j9zqeZcGALTIrzdSUW8vAD1IAhtQeu0tL2x+dM8p8MQAdretTres6oytO9qzZMR+2PNJpQZqtQAAMYjCehulu75gBZO/td+x2eStjdMubQJ4uTPgUWxxxY1eKjQyArYUD8d6TcrMUmlF7jfjOIqUqOoxVjWII2rReDzWeq3WeQOwudz7dwDAV4EZ41urF4dWAABU7BVcGzAwfQINiMNgjLWWDzCZzKz3vQQATPatEv1/KvnDywAAm9BFBAGaMxYAMz/FZx4dzrX7UBJlG0cF8j0SC53nAAAMLRtsm/W2re4MHVjr5B5jvgYAQP8PUwQBAHNL61OBG68DADxfAsAwrvPfDADoUoMGZjI1mtiaX7jxVi1jJVGHiPdjoplp8s/ETdPSOPWX7rkp93VzluVU0xEkAJMjGABzAQBSxODWHadfa9MZP8Z8+Qk4H8HiIVULRPCFYvXl8r+VgcS5BfI5uuT4CloaNyhb+h2t57QlAGdev8OxKe3K3hX7i3/pxzWVZtqS4/7P0WT6TVNVlzZMO5ZDvzg+sd//7d+2XlFZjwlWsVRRKfo/LADFKDoDAABglONwmdu8qq3ode3hcm6HSABuXNWSI0dNWm7oR5IBgJ/i3DwMEoBtMQCWAgCCsZMOYm15MrVB/czS8tie3P/I6sXURhEASErRW7cwzdNj3ZuAO605btLa6pM20xAaUZZDbkZp9MnypknLUxvsjK07HlqdddyNnwkcjwMAgEoP/dpqG3P9haR6yQ5AyGTq17GT+cKOJlNbwLBgQl6CQpot1PUSV+UMgHzYt6s3rlvazW26mMtd/OT0VI/T9U6TgmRr4foznzLn9tbd24qhw4Xe9eWJ3bt3T8Z3AAB8Z4Mnno4IQ5lgdr1R4XXdnA8TvY6YADREZKdDLUfXjs6Zhpaf03zt7F7VZlYsZzaZHNt8MXV9e97XBB86ENN2tLw8r6zwE6DZ4m17A8l74pjT8DNZXBa4y3s6AEye+OVrqBvl+eR2ad/59h9ZnvtEYokGUiwH11sLWKjMet2h9ftje/edT9t0wsLesfmsUNOGp8TzAIA4wb5ISxg1/gAAyCUaE77gGC+tV4jni8CEpqgdogCRPfB+NgEAZ9VwoULfZqp/584dgQC3bt3S+QAI+Ef/9z9SxCELHGsdkgMBN13XuCtGLWwQsSVcXwNeDgBgUq477gUMgGZduoAtcREAsMaKWmPU1vKJiD4CkUkRaZLRzHJ//0Bypf4ARk1ht27ftJs3r+s+cGUIkJ5T9+QpHWQGMkoM6yeaNM5PG7yJ3gJQ/jlfkgiE+wQWDLGccvkPYELctOOELJ7nl2EARIA5fhf58wIGQARnNG8Ja+FZGDquc5X18szqZSFacBdJVC+XAd/TBw9s/8F9Z0aB6FPsAxQQMwrDibUm7DHNxKMpSpB9dazIXALwAAZAAwDMxABAApBbYcN+1+bTwu52Szv6rX9m82/8ZxuUCzvdPxAziDvwzrt3bQYNs4sEq1bsKeshACAAQIkjOFP+vCcGQIbHwo1bNsOUqgUAnMwKux4AAH7OXvIGALioTdgEADZn4hdP/ps18wUAwPM02L4mxdlS+z2uzwrX3/1lp36t5jn89XXnj5u11uWasdd79scCAGhxX1Wm0RdAVVFDUT/v/CxtcvjIGY5Z3wbja5Zv3TAjGq5D5ObQrPI4wOi2zl7nJucuu2Rd0q+OGvG1enfzOjjnuvguMwAUR6zbJE6Eo/bf11Rv6AGdYSc62K/Hyo8legXEHiL6Bfjz1ifj4boPQMl6J/F6145iUmvSt3g1jF1PrFoc2HJ+4gCA9srciiWS6qFl3YH7M2Sw7oh9nluXdBV8VT6hDAD2/wzGWTl1CcBk35KK6L9XAADCZenNun81g+OYWKEozPVdmktdrFVd/rj9O4sdbbvXEqQOKHdRDIC0h//Ntlk2sjojZSoTM4/ftmIAXAAAzA7t2X98dQYAzATvhYJcW2sFPZ7/3jrJ/owBgH8tBkBWlNZD3h8kDw4ALC350lvvCgBYFfwYM+UqiLsyNvPmTpP/VvtNMUqBhekCE8xivrDTo2MrpjM1/+cCAK3pfzzVa+hd6z6MRW3bRyDUaq1HNXMbv2ie0+xfeIvrolpH4duvs/maa/8vjUJlWztb9qNf/os2nS9kfAdVnQaVaTPUc5qUPgZ0VWWTR0/s61/5ivWrWsZ6aDOAXioinBodBwAAhGsHALigyXAuul17vJzbEQXetSt2AssgRyvG9sBEHRoIDV7uAIBt27TcsmUDAPSFODkDoLauTW1cP7G8PLbH92EATG3AfrOY2iAAAMMMCUCtyRbbUJz++/nh/EcTMK4Sj6ARW0dSg8SSrrMhyhQDqqHl44EZDXOI4uMzltOZVXM0K4X1rbZBkthALJLEchpauYDDqOgow3q2LGxaFLZYyg/fllXtxoKwL9C+El826AkAAGjiPKCHnUynyhHnWgbY8WaTJtLBCJolKM/E0TEl5jFQkz/88CM5z3c5r2zWmGl1ocyyuJTS2/Ja3EdM+OOkWlNPjE+qSg1nnHbzOJpSAIDx1o5P8quFtL+g3KJMszhBFCo7Nh5tSwbgLueYnLCYeMOedXgtBwBgDPjnCV4AXb924lcEACItCwYPAABCDo6ka7KcWuiNt5u2iE2QD+y9997X+0nTriaS6MWLF3gAvAgAiO8N6QQAgGL3wn0cjf7aWfI8PnoaaAoi34J1Hc9KAuB6e/du6IqJwfnh+H7zm9+09z71np2ewGDyHF4aVP6NNYfma2s8ctnFcyQA57MJndkUv14WAHgRgHlmLTqHQhyBD//dXhi5I3/wIoCin7nfhAC4LFcCxvHJiY7jO++8bf2Bp1GgdceksWn8uSI55joevmYCEGMMC6ClYxj8JsQqY3oe2CS6nsI0TMyYnW1p/cdbW87OAZnW68M4Qdfuxj++N50vAZCJbHs3aOj//tnPBQC03gczvzBKivBlPGZq61SUyoTDygVmQR3rDwfY89uDex/asyePNd1P+Uwc3wLq3tQKJAB4phDlmadBohYkIeG9ShfKczheedfe+/L/KAbAJBnbIMX7wCUAgIE9PGbyzKbThb3Tr+34t3/Bpn/ye9Zfzu304EDFJBRCAIBFtbROP7c6S6w/Gui8YB6WEEur6L/MSthp7M+YAF67YfMaz5QVA+ANAHBhpXDOP8Sa6BwGwJnJ/wVDjhd0zy8GANYlkOvl83nsgjcAQPtEXhYAaJheOtR+vMUSDBtDHDRo1QlS27hd8eiT40NVy3lvZH2MysZ7ZulIJmSYkaFfprlhX1/tQ27aqnKLdbxdNzc18EXN/+p9+pv9bnowcEzWqpPGX8H3LjdkdIRgFS+oJCTJqdyk0d3JfCDiPkaB5xl01v6Pzzser3LPtx8LAIDenI1nalYcWak/Jx4Dy4CvwwCicgCgN1S9KgBAktDCsk72vQMATA5sGQAAeSJImR4MguO94VEAjQQgDoLbvd25UoAoA1gbAmtk7fW85OnUxW407KucAwBM+mX8l42s099RHKBlQw8BBiDAyFwDQSQAAADSla4kADAABAD8iksA6rlN9x++lATguwcAzCUB+LVfjBIABwAaCUADANy8Xcd4pjgRYtJJ9F+cuHk5FY21YhXjjvU0nwIAFg4ALAIAQAF1ngSgPanxpegsA+DMlP8cFVO8DYM14ZnmPxbLz9tA9bmEEK2+NovstYtxk6arSrhS4/gjP/plmbF1h0NF3k2Je6Jx7rMALNREo+J6+p3v2Ad/+EfWp4ms3Ok/DccR+j+LF58/DwDA1gBnbIz0KivyzJ4WMzuixb+6a8dMbQd9k4+gJgG+SBIhgztmkYxtWo5t2dm1ZbIld1m/9fwG6dVT27ZnlhdH9kgMgJkAABMAUFlaOXCh9850mxsrGnjIXdbTDXyh9mhAMWzDXS0GQJ7ZvKoUkZgOe5aN+tbpd20ZAQAQstncaope6MJM4qvaBkzBiRAMZhVMowU10PDWtU3mc5vMCytwycUZk01B5oMmCQDb4nBrbNdu3hAIMJlN7eDwUFRnaYSCuzzTbmKA+H8m2pzLw8MDAWBcCzRITEhZrDEX4XN6Q5oIQctz0jKYlrvp33vvvRdMAv3/IwXwgw8+0PSfhpJmyb93ZWKo2JIODbdT/EUR1+wwtX5vLA2+ew+szHBgDOBX4HWmG8fQqGNSSLMOqgwLQOc6xMBF7wP5m4iKXNmDe99yvaMy32FGePQcXymyC8OsZmpb413R/m/fuivqWr+HWIPkhxXA8KIG9rxtNt5fxPJh8teeVkfwoA0IiPIYqORcbLCPVveoVxP+ef23McW+cfOG9OwAM7AyMBxkbdvd2bXphKga/8z8Ps4NFHQa0NHQvRpW65S/5upzrjMAVp9vBQDw2MtIAJ63NjVMnLX1K8wWAw0eIIv3gKkfxm0ALGJFlA605CnX977dvHXD3n6bc3uq5p/nUddkMDEk6nFE3TX3q4QD7jmOK8eNoy9df/BTUPMe7gHeIo/h+A8x2dzakonkdDYVG0esnECZjW6/7eN8VuccYvyCuVCs7y5iAMS2xyVnwbeA9xYYatrhJHHy70z13SSwksQKTf/89Fgmfzj8F0SVwngAel0UtpjPBPQC5hJtq0hAyhMckpU04MdMaQxSIdQCAJYwAAQArBgAmI9lQwcA+inyDTfjfHdodvxbv2ATAQALmxwdWsJaEgAAmFX5CE1/Yr1h33X6SIO6PU9NQSLE3sQ0JcttsHPF6nzwRgJwKQ2t10brX+c5q19Q55wx99p4pTO01/a/R2BsE0V4wwA4b685d/8JncfregBoCt30l+G4twAAmfMG+bKDAG7U51TaxObzpY2G29YZ75r1xmY0IDj7Jz0ZcJZybPZYM2crxQSC0Bj7ctJ8+Zr5EpP/+IzvOgDQfvcBnG1uJ9ifrllugHYZHgUTQMkBQoxgNMRUDR1ZwdRL4YM2k//mg7/sJfKcx4U4O/RxJDrMD225OLC6nEiHDUiRpz2bzyvLulDQt1TTwRIGAGBwkybu1/TJZQBQg2GUM7F6cmDl9MCSCgmASzgi29TXyMDaEJMw9CrN/uuHeW3KHzzgGpSo7Tfkj5Z5nv7G/ib2cQCVIjtEr4HHFqBLXykb6YBktJF7A3gx/BIAwMGKARABgF5uN/7yz7zQBDAyAMIo3RnbgQFweQmAH9mzHgAAAIX92r/6RSuO8QBAxt1pZKhiACDN/vL1qwIA/OBD9+3ZCG1yn3zRlqYoVNRaYMKmBQDApFsvVhR2AgAwnzsDgEVw6Y1E/FoZNMVFK5qh+CPOxatb60NrXQhPOGdTfSUWQNy61yO7miUCN/3CXdnPZwIw4c/V4H/uc583cuHH29vSqnNcyJ5XTGCBLCKxYZra/W9+yx58609thBOzTorS6QSktAEAIhvQvw+6ZL06A6Dq5nawLGySVJbv7ggAWJBpT2EZAAAawkq0UGIAhzar0LvAAsB8j4IwmBZxrm1u2/WRdZenAgCqxcz6rGkUnqCnZWEDGACdxHqkRAjpDBpa3Tgct0C30rdwbSiOJpzjCABw8vq5ZaOBpQMoqZ5Rn/O5yMVeFpbXteUAIkQgWmJ9TWOd5s5ygREVoAJXFREqJ7OFLaqOpV2PqUTrjw/AvFranMK7l9vtu2+5L8B0ak/3n4n+TcPhOn2aEgAANNGZ3b59W1NiqOA06zT8Yh8sS5tMpnLkj9pxXRdi9YDuutM+f95//31dM3GS7fF/pX344Yd6LtPPyBbQhJ2kh9HQev1cMSYF9GE1S24OQzOfZzRx/joqAJLSTidHdnR0IAAAkALwiYUOX4HdnT0xBpQigGQjAh6hceY0cc+jmDg+fGwH+4/1mWkMAR+YQPK+if5DRrD/7NA1iHVib915R9/7vYGaysEYJDXcjs+T21xAa+eZfK4IAKymvv6aNOC81whStu9Dj7gLZkyrVaYBPLgCAXK+8+EHdvfuXX1GHPBhAYjuzzqFEQx3TwAAfH1jMg6TwkEcX5tW4EJrRVsVJusrXcMAEIh0gQRAjIMWQ+NFx/E8BoDHqcYTEOrKsJg6CRJGlxtI4unC5x4MnerPPUDj+ulPf1rrPc3/cNAXCAagy1Sb5lNsUxWsPu2WLj407apPw/nhIW4oGwyqAgsA2j/3Fx4MMGr4XWK5pKneD6kcznrBJ8HjfpyNElf8ixkA7k2wGvA8FwAIVNN1AEDhfYEVAACACSsNvzf9RLcmy8KOnj2xhx99aLPjQ8XeAtrCesOcj+tIngUpyQieCKBED9gToux61GAE4nw/cVpg0XgAOAAwxAQQ6v+IFICpDXv+u46PJ/buyOzkt/+5nX7996xfzG1ycmQ1EquqtLc//SlL+93GYwXpk2J+aBxgAFQY1KaWdHtKBKiIcxwTOzZ6YwJ4SQBg7dbX/8Qbsl28nK1VdB1cigEQf9cbAODsOXi5n1yOARDlFyuneWdXOt1XjkkMDIIs0gsGvycdBGDdG1hCY4jLP3ymRW11yTQzt04KAzeyCSLwqsnaqsndSOFo+w+EXbl1IFoVtha9IKZ/uUP1Z/KodQbA6npuIIy1or9lBKcnIg2YyyBQgy8xJINRYGAQOFMttl5hY/zYPgnnl33MAYBqDv2fBhg5wEL9D3XcbEZ8OlHYGNBlTgenZyJ6FVPATywA4Nr7jPjZYmrV6b6Vs31LiP5T3DiSZo/LXAMARIEPg1eZY653fg0IwJ4ZAYLQd6ydOrFgVqCbatQ4cFBsIAxWBjsOAJRJVwBARhqAIhlT9arcr84AyJ7DAAAAgAHwtcAAeGCzXtdu/GVMAHcvTAH4szUBJAUgMB0CO3hlArgOAEgCoKQwlzxjAihG5l9756Z2D4pRiq9uvnLbVmxT0EoHAKdVEPttRSNHIQcAcHp8osKRho2p1xkGQFOY+ml0KrJfCG0KSFMIt+rauK9uXCpWCkkJS905Dch5U8n2RUSUVaPHO+f5z/MA4OEjTLOePrF37r6jOKbBcCR0j+l/bzRUcQtVO087Nu717N43v2VPP7xn425Pja7PWB1RcboMtCaXUKCPV4Gv10ss6ffspCpt3klscHXXTqvKFnJiBwhzfS6TJuZ0ZZLbMunZrOxZmQICDLD102bEL6Pw6Fpho2RmaTG1hw8AAObWY6Iq6ilraSH6KQBAVwwA2oDQ2eubsrRWqN0KeG1uemIkFwAVnOs8tWw8sGwwaAAApv71fC7tLMcCAKDDwmmJJmxzOZZ3HQRZLq3AAdNqmy+XNl2UtqhTS3sDmxdF0/TT2RZocrPUTqYTG21vafrJ9J9GyOnJTjMeDqH1z9Wcf+pTn7IPvv2Bpv00v5EBA/0OFsDJ8URmcREYQPuPbr836DVT/8985jNqagAAaJJoQAEdHjx4oJ/RfEJ3pxmaIn2oEyUFbG0P5SegqT4SiMFQE/fZFMf13ON91Jg6/f/k5MAODvc1oWXqr9alrPW8q1euCwBYLDDOCUka0ms7HTwCADQsy/mpPXz4kfwJNPXtJKLMc8x5X3t71+346MTu339oo9GWzAlv3bqjY8TrwXB53v2nxbwFHrb/zvOi8340AfTPmDVT/bamvH0vOhOA9amVlRsWiUYCIFDT1xeAHqbNNPYNE0MeCwvrkqscpAWAM6x5+EEcHx06EPocAMBj0DYL8HAfRq+CV/AAeN569VoAQOLpFHPAmsFAPhjytyBOste127dvqZHlfAMAAbixSShhAbCtQMsYvoL+kmuu3+spVYPVF/AtMl3YCyJYI8+B4EHAe7i6tyeWTZTAcKx7/a5iACXHYc2LQAAme5wLcoAvkgBERkIAAOKQx1utgIy0SBouX1oZz0qmxPUjCMinEzT9NP80/hkyrtmpfedb37D9Rw9skGU25v3OJnZ8sC/DQgF0KVR77k+X5XAfe0pCmHqEuna1d3k0IpGpRZrap2UC2AYA5pYHD4DtYSZJwfHJxN4e1nb6O//CTv7kd+UBMD05tqLTkcfKO+9/2nrjoXxWAEIpjLj3e32YOolN5oCltXUwMs271iHhZ3vXSpqMIAE4Pwaw98YD4LUaho2G3w2LztSvcZhy0a84L4a4/djzMdc3DICXPWUfJwAQIGLX5gdrOLdNFi9IDX4E6mHroe1PoP2j81ftRDHdNYOyXFGfUPt5AhG1iicZx6l2mHyq3ltVzM9nAMR1vKm4z8bbvOyB+xgf17z/lh9YcwWzd8rhbRX3q88orSKJDZOQFuC1czQQjPGYouevcyTCfu4f4AX42ws+JcUv+nKmWRM1vwAAnZp6dmGVAIC+AIC8O7IMF/rgZZUgA/2eAAAiAwAA4FkAAGaKRXQAgDotAPTakkMMLsAAVSu1XgAAVn5LoZ9r6g6fTp9lY4dUDV0LsGa4f7welDSHukQ+XvgDZLasswAAXLGkO5ZUFre6swDARgqAJACRAdAGACID4GIAAFnCxTGAnUuaAK7HAAKINTGA9FQNA+DEPQAYOoShfJMC8L9+4b2QAqDURL8pwjRTumiaC+k6W416KJbVUBAF1Wrg1V62iq5I6fW7zm/cOAkJ7ItzzB3C1I3HbxhDrIUCajHEBM51JnHSyfc4kW0XzZsFtA+0g54qXGybjzlvA141MSzMPiVk+i16Z0B/ZSRJgxVeX3gwmv+qtgxzRMwN+Ts0bRmzebSLruX4ufn50nO1BSp0ElHpcf8vcJpmgkmEiBbIpTtNA+SIBZAahNQq7atJXibEQzEldgRaWZz1Eoa+VeVCcVW4XDOJB0yA+hrpr+7+H7Yypn28H2l68S5wzY0jGI7QarKNxp5/DzRbMq9rpqrEV1Dk4wyedmzAPYt+H4d00LqlxyBiLu/TvbjR4eYfYlFA7EoAgMoOZ0ur2Uy5DkIUoFRxLMqpAzGci+lsZqOtsRodml0a/tFoYLM5efDuBQAF/cmTpzL4u3fvvtHM81k4Xo8fP7ajo2Pb3trRa9DUAz7RkMMAoOnn+TQ6TDlJA+Dv3/rWtwJokAp8iAkANEEARouisps3b9po1LfpDB12KW007wfaLxKAJYaRPRIIaM4n1u3hLVDYw4f31azqWmcq3x8qWhBKIQUGgACslEibVwkaj6HOGPKTUkwCmA80/rBZ2BYBKHZ2oP0PNSWHAYFpzcHBkV3ZvWqf/vT36ZgMyES/4N7hx+0Yu/N209g48vv5ne7F0NfxAzx5voTHDenWC+K44a8KpDhN9ltzfQoimUOvjeAhAAAgAElEQVSgZMfX0cRWspp2afViBsDaxLoFfHhskzMBnGDg/y+vhSBBOtPcP4dN0d4ou2TeiiHj4E50h+Z2hOI1L+Y6jnhfKIdWHgCpXbu+Z7s72wK/3E/K72vPz1WupDZQAaQhKof7lf937wWn25FhGyn8fDhALjT9MbaR++LGjRu2e+VK47Mg9okiBEOEZmRXhIos7EKt03oBAyCU1U0hFz0AmtKOjOLMPT6CmaybGvo6pVfVBMLDtDIkD7yXJakkJ1bPp/Ynv/9VMQCsWFhdzC2hEGd91DFwvw3JnzCEVTfnkqjV9UOB5DKZkrWcNTtIiQBG8QB4/8d/1j6023aaDG23n9l8NrUacGoxt1HPQZis27NrydTK3/+3dvgHv2XZfGqT4yOre7ldvX3Ttq7uWtrvWdLNFIdKhjRePsj58E9BarQoK0kAWLNJldm9flMeAClyHqRVZW3z0mzvrXfkjcTPl+wdfL40sy7gAdOqhnHi4NfrF9HnT8Vfqbc4p7F+pefr3V/iE2z4j6x+96YM4Oz6EYce5zEf4+ts1h/r68RF7/vPDwDwogHMq52rj//RcQi1snOkaVjYfHbaxAD2ezTkeIFgbuYTeBKAFA+Mp5AWkJVHlmuRXThFvZ3lfSsrjHOZiuY2HG1ZNhh5s08euUYfHunnYMHZeL8IgjbRZ03VzePbV9D6uW9qswvMJi8RQvGxnIx2BrxahI03tD4Y3LzeATpJRXC6PbW4NOEKdA1syXPA48377fXvfo/5c5saUl8OrZwfKBKvQ8oVUivpc3M3oeuOiFdTs8pegASAgSv7iCQAqkXidRRApDjgbkmF4v743Y8B9JWTKtsWJ9L/2+LY0pqhAebg3CdRIuNMTXoJ99hxAIC+xoui1eW0eTW3zQHVGwWWpupazi91FcwKvAjFOKjEuKZOARCwYmlGn6ReqGsdWAD9basAbwAAMBMX27hj2bKj9El9ZaWV+cLSemI2P7R9mQB+zfaqmU33YQDkdv0n/6olgQFw77d+w9KjI+sXhWWwRzV9Y/+kd/FBrmpAqjVqDBjg/ZEtMEc2/ITMOtPlWgxg73OftWs/9MNW9fFK8hhAnld3Mx/kYTKg/jFc96RnIEVk0FksXQJwdGJ5YFU3AEBMAfjffvDdeq3IDg13rD81yQ/TtsalObiI69SiZ4k2eu2LNJzQzQL+zIITJshtJLxNlVzpPwLbdq0wJl91NdncBACeq98P1CB/zHnF/fPXN3+PAXjyoAktXv5z6J0Aut6UNmZUYbqtJjecuDTvhRx3z5aNhBi9Lzng+0FlU+H1vPGX3Z8u+JzpMJMdXpubK9xw3nh7oYfmSC7QTPSCi7+2GJpM8iJDbiYFsJYfXbzEK5aWcwPx98C2ibFlDlqQYemxkHGjZ2GD8stUD3MqCkfR9jtYzRF3SAhlKu2qWBHdTHnZ0KUEAEAxrhwvj/ReXpsbu8lFTRIVtdOitMfHMxXLSerHnMk/oIuOO1p6GhZkCIuF7VzZVRNC8+5T4Jl10lpNNeeM5nk2navZpdm/fv2GO/J3ewIN+OP05dwTArR40WRnanyIsaPx4Q8TbZ57cnLS5KCLZRP00WpatCi4Cdt4TP4BBmBTXXg08Ez+u92hFQuM/9zNH4kAAAB+AY8fPwoUeO4Div2hjcdbNiA6ssNj+LnbpOl8RTAlrLBKJq6IXXNggj9F+Hs04IPqz3VCigFPPz72z3P79h0dJ3Tc8et1ir14r3Nso+8CwAnniIn1iwGAdYS/3YQ7LTAyEPz7el9Nw+tpEO3f8yoAwHkMAK0L4aAIjFT8H/Rwn2ZfFgCI51P3JEBZjN3TZ/WMV7GziB/dHguoAfzSZt3pyOgShgNmgFFjqaY8MHxiNGukT6osTX3zihGG+hx8pi4ax7mua64LWAFi1QWWDcaOAFrID5wO6MaMfi3Dkgn52Bsg8npTdjEA0LawavsAuEt0rd8xGg4ltUCe5rKG1CVq4T/FX5aY7aVKO5keH9njj76jqb8BkOCXQKEPUKjMZwcMGgBAH5gP4M2/zHFj5crj4/mRvAEgyEGnRV3bstu193/sr9lHnTtG+OpOAACS3JlJgy7Lb6H7e7c6tuJr/8aO//g/2Zh1bjGz3u627Vzfsx7nl2PZZdJBzKqfD8CGuA7Q4FNownqADbBz46YtoCH3Ya05ADBb1gIAljhX9wiD5fXeAAAXVgOtFKL1x5wPAGy+zqtKAF5ujX0DALxsd3p5ACB0Cw0V382PmfRSxVRq6GlOAOpZHwfWh+4v1lkqnb++xxjSWAGGeLzV52jr42PNynn2hID1r9X51/Wi8naz7Q1t5IsuwJc9kK/xOH9bKwDRl8x1S+51AKD9S/gXhnc0/YAAAQAQI9j/uCdWMDf2KmjljhAlquu95yt+Cml3NXwWADA7sHJxKAkA9fOLAAAaOfYCDSE+0QDAMgAABwEAmMsDgHq27TvFwVXqW5AA6N6TeZ8zks+sjVF6Hab/CvaLBVz8GTW4vIYCUybUV4LFVFrUVhWlgOu60xMAkPa3LR/syCsNa/MGAKg7lhUBAODySiMAcLoCAP7wa7ZXRgCg+7EDAMkEM+HS6t7Illf2rP/5H7A9AIDeWABAz0h1wvwd4CIJAICbLeqaR7IoAKBYBwCWlXkMYPD3kgdAacnP/eDbAgB8yu9nwSmc/l2649CMNoVxOAm6taKhyeYSE8CAtgu4GhBNwCKdI1A44mSyVTRHl2mnc/g/xJ+1LxQKUrmChkI/XiDxd5y3Ya797Jwrr/3vz32+Fo+gqQACaAAANgEHAPQnrr00t7xPnCkFAAAOossPNHpp+VcLoOja/sF9TqH1xqmdunmiGSxNAOhRcMXWe5YhXm1TitcuzqOeC10sl5qGUcyTLX90OhfNTMW7moBAn2EBU+53cBkW/dcnf3zFqTP0UV0DYRTLpFF0/GKhKX2HgjMsyRSlXgN3hNrx+66Mh2r6xQAAnAhARtP8By0w0/LoIs7v4uKdFJU9mcytzqCppjrWNP/83ggC8B0aMp/7JnRnpCqnp6LiP3nyyPqDXLR7Xh/aP+KLBw8e6mp27bnT+LkPmJCLGq2pe+nSF6QLUKHLUpN/maHVtYzVNG3VpNNj6+Lfo2EgTX1/MNZzkCJkOWZfDjSgC9vewpQQBgANhW/yih3MmbTOJD0Rmop5Xbcvij4eANEzQBE74XmbAIAaNBbHEhqzx7dFt/iYkBAp2AAa/AwjQlgMNHwADQIlWh31yxWn68t8XB8iY4L3we/jWAO2vIgCu2IAnD+hj832evPfjDBfCQA4+/mcgdRe0xpgsOUbsskA4NqJYOXrMADiEVQJRBERnfYDiiqDSzF03ECJa/2j+/dEv3/r7l2xPND5yyWXWMkQwycoRQ69kGf8eqVhZtKVd93lP4LBYn2pyQ+uu4EVRJPP+8HkL2r+Acoo87gHeU5Mx0AuBhDRALBeo0UeWutCeQ4AEPGfViEXC0uZ+vG7WV8AFdsMB6bhotXiaUDvXtliOrHj/ae2//ihHT19bPPTExvCVsKHRNMLj+CKKQgwvrRMyiBXd6d8XJoPERIqFIXLZIf1DaYY+ysAACBInttnfuJn7aPkLQEAkQGQdPFpWNi4z+8o1KBvF0e2+Oov2+xPv2J7uP2z0Q/7NgTY7HcFriY9ovscAKD5B6SgYGA9KZbIojIZH8I+2L1xyxadXI2+fGuWVQMAyLka12qkZG8AgHMbA1160aX8zCPa61God1qSx9iSvU7/1V6HzhoQxlduf99snJ7HOXj5Hiiuos+boL7OnvDy7+Dyj7wUAMDeHgYuTY2maC937tcYo9O1JTrZhMHA2LLeCGpNaPqln11RoBunO6GJax+uiS7VP7W61zMAwPr81EdK57VW/rMogbj8kXz1V9gEANau3E0mwNpFFj8jQyhSnUISgLwRYLoBCJBy4xHbzgho+fjE4WT4ha/LAPCceR8CWjlR8x8lAOwZ7DlKZOr0rJP2rQMDoIu3mtdaYmYpso6BGGwQXih6PnxSGADum+MMAACAI0stMAAAZWLPF67ndQAAdu7K46Jd18Q6gPUjDkPbAMCqhww1briPBDjg4yOA3oc+ON930q5Vna7N665lg23rjq44+wb5TWQACABInQFwHgDw6x4DKADg4IFSAK7/5M+8FANAI9Sm/qDfKXxf7g60VxOnTU+4CQAMf/DzdgUAIB+eAQDoDvGKk9ShDQAsC0tJ0yrKwADABLA+HwD4+c+/petfDXQ4A6JOhCmOCvCItoSfxYLNzR1WJg7tpSfeVG097+qkBU1Ho9XcWDzE9Ha0Jy6wOvmth8WNxdkgq1t4bXNs/by5uDYYBBFduKjR33y91e/1aWJB9jLLOY6Sun3D+w4AgIzpXLylz6QmHWfmwLJFB6rlKZq1tT4lDbuK54iS6gB4IRnPWVwnU6hIDHgipuKJfDavFyZuK+7uTMYDHTZTtAz+BG7uFrYDn/SHuC8+K94O+n2B6hjp/xEAwN1UNzGaU9gJdakGHBNEJlHuRO1mdHLyB/hwKEGNx7jfC8wF/x2AABEPj67gMgcTeODUWoEbZWmnRWX7CyIGoU9xnDzyr6hK0WC5QWaiz+aixL736fdkNsd0/t1337Vnz55IP8akFHr7jRs3lW//6NFj0fehaNEE04jS+PO7vdmCVbQQy4HPAtXWG+Rc/857k+laz70BosEc/8/jACFocmEcSMIhjTr5pZh9HYqOj24JKj+GfriV8v/OfmKBW9pkcmKHh/tqYvid/cHItrZ2RPklezZSCmEAxPtOIFJbAqAflNbN8RjA/G8RfAZ4TtU0+zRycmkXMOg0b5oLkkIUixi+zruHXiQBiM+RKV+S6JjxeTjuHM8XAwCxA9QdsU7x97uk+bn/Ln9MXDNelgFwkdQgMgDaa5so8rFBbq1hUQIAAKA1gwLyNSQA7eMMu4DjxM9880MG4I26e1wMdL1//gtfsE7aEbh07dqepsscCxzraYDF9IKyqKbYm/RcRkWFXh8vE60HrB9C1x3c4p5Woxl+J58L5gZ6fzwkOI+6YgPDhOdEkEzpKGiQLiEBcKr9ii/Q7AQByOR3TU5PxZQYDYZq4KeTU623W8OBZXVhy8XUTo6ObP/JI3v2+KHNTo5F4eyxppH+0Uz9HeeMTZt2JIFsoWAIxaYfH3EknPaoWCIvFqNUjIfC5lp0c/vMj/91+6jzlk1qGACpLUhG6AM64sHCmg0DoGs75ZFVf/irVnz4+3YVGVAxV8TqYGfbOngtAE4OeqJVLmH/KFIRuimAL0aA7osCiEySihgAAAAtBsC0qGzvztvKru50B1bTwLwBAM7tbiIAcDahIk5oV5KjCJw5WBhjy1bDjYvap3a90X6M/3xFO19/ftzPz2v0zzaXr966xWph/ft5r/PfBwDg9Z17IK8YAHJ4Ige+BKAfW4+mIx85hZPijFSOMxKazVDqpjTzyjDsYf7TKBVo+GZxJ17tyc9hB2h3vLSE5nWvnrAznzeA8zd2rrBhRRX3hRgpBnWTN/kMAjm4pPgQ10zbFSUBob8JPjCxMtD9+Jofwdd/ZiwUuBPR/4v5oTwA8JKhJ5POXADAwJLu0Knocqx3CW1jRBwZAJ9IAAAGwOlKAmCBAQAIE67ZWHtGCYCfF+dpnAdirqeoOoAaeyudu6YndWNN9jQfE4R6Dy8f4tGpsYqlJSnSt67NYOEMdqy7ddWs03cUvpNZIXZm6gwAYgAjAJBxLk+cASAAIDAAXhMA8FqAPodrFA+EnvqkCADY6UIMAGPwd2XPtr74Q7b9hR+0KsPnLJEEIDIA6OeIUT8LACwDANCSAIgB0PIAiAyAn/+Bu40HQCyQ/ap2ynBT2G1Q3djE+AByMz1DV/KCiFNxXgOghUx9YEwfR4++ugt9iuYLgKM/Kzw0/jw++kUbTCz0Nx/XNAMbGsDzHrdJQ47vT+V2iKFIoXbS1ga3Z5kwUWyiHdXYyItAVCei7Ya4Cqjx6ucbar5/dml6VUi2AAAa5LAwutt/bQuMNujvoSKhN5MUwc35KkxSUujw/Odu/TGuj0FVRzEYFP66SxsQaHVsgtZ3w4CDR7vHAue364qrpFa0X0mcHUaCZI2Ljswm58VvXeJpwJTfmQ4cA1FWmmQBwNxAdQvnPE5L/fex2HscJY0FDIB95LnS//jx4ljQojgByT0DAGEAAWj6nzx5Yg8fPlRcH9P0g8NnmnDSGH3fpz8j7f98jvO805TdhZ7GFHPMgUzLuCCZ1O8fHFq3O5DOXlPXAAIwIecY0gjFqXpsfHjfNNA01deu3bDZbOmU7Xpp88VEbAT+XaBMndq1vZtKA3AAgKaLRn1qR8cHAgHY5HjtwXBsOztXBADwPJ7Pc14MALjpHu8zvm+msm7Ot5BhIY0cjXk8FrGBgwHgDboXmq8LAHB/8docG6QZcc1pN5UX7dFipIS1pKmPzjzYKdnxvm3/c3z+RRKApgA/Vya0MjtZByFXEgAxK4IEwLXg3pjz9ToAQPsYqyEPAFBkaykZQV4DoS2uK/vsZz8rRgpUfP48evRQho8kT1hVOIvEkVStQ7wW94TiKbU/orHDsIapRalCF9aLwN2yFkjIdaDG/+pV297ZcSAsMLO0BwTQhfcVgSQxIwJF01egV2cAtPHc9SGRM5kEJOF4n7FVJorvK+ZzgV5bGPodP7NnD+/Z/Xsf2enRoZp9jFCh+6PvVepBQ9J19/54rmNRorI/NvyxoFZNHkqSUOhFmZiWpTqxZdqxWZ7ZZ37yr9u9wADY7nZsMZ9ah+k7xexy6pTJvGfX0pml3/g1K+/9oY2sssnxoVWYWu7uWDbsy1sFAEDpAhhMAQDAAFhWMipk4gQDgP2I6MBtAM9OtgYAIAG4eudtWyxKAQBMK98AAOevPucDAKvm35+1Yj164RqZloEh8AIR9vl1S1P9XJDj/gYAeNme7vIMgLDqCADwJkTNSOIuSmWVWpL2rT/ctc5g17BeLucUQ3hv9CTBauvgNzXwqzMdzumZ2L7YQK1P/lfPazMAzl4Xfx4BgGYvCGSH9rlsPqXPkTTY4btP+qFjrQMA/v/OYo0G1hGw8+b0YwAAGBlXE1vOAgOgwgid7v8cAADJB/Wqz0C1byIBgCkrD4AQGynjOrFJ/NNHX7XVsYmeM5dxYbk8GCgjPxCtMwwAZ2CsAwCw6Nx7yvf9FwMAcfofmeBtRjk/w9tGzv/ebIYqzVkJmPqKfBckALDZZiUAwLYDAOkAzbDMOAtJbCMAEHwGkABkM0sxAbwEAOAwlF91fsQ9BlDz6Q4MO/pIZ4XXJ3NbzJZKBqn2rtv2l37Yxp//grzcAAAGmLljhE5/9aoAgGIAWXtcJioJwM9/9p1a2vNA+4+blDvSE3vGIubGCppsqJAL/4/JGEYmG3SlsO011NhmMQrVWpzmO24XY+Ra+px2/GAAAGKDsYlp64C2Ht+m/rcnfWuLSFM1RhOxdQywveluNv9rn8UlQG4+WcnjVU2tbLTCv3EL8Bj++OTbpaI0ujLlUvMXCm9c/0W98IVNAID+vWXCqILUgQZec57563fKxNKqo/fhXgR+UdUpeGghwzovvlPrVKBc/BJ0pItA9/VYrggERBNFNfAN2uZHv5koq7Cl0KfhrmyZ1lZmidXdjjQqFJsYXHBEABr4nYptRV8KFVZD/2Vj9BcbEP2WhuXghmk0TdCLYyPHVB0A4LDsCG+UEzlPC8caEC/6AEA97g8HokAzDaWpxbBvPB7Z4eEzQS3z2ULGdt/85p9K8x9d/OMkdWtrZNs7TMK9sQIAePps3+o6tSzvqUHmmCEXYIKvhT1MzaPu3yemIH/VGgDAc8tqYSenh5rMylyIjODZUgwA0gAiAMCCpun/0TM5jgcPMzEAdnevSgKAmYmDM2woMeJz3QNA90yQnqzkNn4vwXbgc8OMQIsPA4LGcTqd6DyMt8ZNaogDJRcDAC8qxKIsguMNC4BzpMZqIx/2otdpAICwS65AzNUzVs3/2Vd5FQDgLMARN+GwSbfWlUjZFItB8Y3E5VwOAGjAiPB7WGNixB7/5jGRHlXZ63Z1Ht99520lUNy5c0fXNEDX1atXlE8PfZlCJW7GipRUvB/0f2d76PwooUQEd4FpMrPp5pZnuc0nU6UocN1HgIHrBWACUEefO0T+6bZuGbZKqXQJAED8s7AhrDf/vgMpEaWubYCUpFjaDM+KXte2uZYnE+n8D+9/2xanhzY9OZEXBoknxPxFAAAWRIzxi9t3syUpeSVQS8XyXxVlEc2Q0axYdKS6pFqbYVoAAJRZZtM8tc/85N+we507dloPbCtPxABIB+QUYzg4V+mAV8z1bG7db/+GLT/8A+uWCzt8+kRNPwaA+WhgcnTtMbFHboFXQarGvwIAkATAo2nllcIadPOWYWsGAwAJACkAAABXbiMTqSzJ+28AgOcsYJo3acrYvvrW/x4nUu06wv/+egBArIOatyXa8ObXGwDgRftO/PfLAQAYh7UAgED/FyOSRo7UJcut29vy6LGM6X+Kn6glSSZ2pE+sQyRaeFNneRuBaaTacD02bd1Eb+OZGkZdzA7QKvnngAEgEtU5Y/h4X60NB9dOrLeSvta68V9kAND48//Ip9YBgJWc7PIAQMD31OxPrJjuW7k4sk4AAHjf5ZI9FAbA0CzHANAb/TDmCpHQmaVIAKjXtCP68OaTBwAEE0BJABwAWEkA/MS5BIB90+XN50kAQinX9BoNAz0OlEPd6glX3GewmwMZL/o8cf7lYeYeTEzaq6Rr0yX73Zb1t/YsgQFAo9DpBgZAZlmReG8kui/s4mkAAI5emwHQBgD4LDLf1j3vQCH7dZ3Wliwrq45nAgA6w20BADs/8kUbfe7zVnZIciJKnrQw+izvedYlAG7sniwvYACcBwD83c99X2CArzYl/5s3/GpG+L/WpiVyY6iCZEIXYKp4D7dB7egCGe/bdR2/50RG/EAoT5joRQmAXMJb08WGftkyg2gmSqHgi68Tp7LtNWO9iHedSLMZr8kD1reQ9QlfoPmj4QyLt1zrKaBbAID0/8GczikqLUYDdNsQ6xYBACfG+4Q7AgB0eA7GsMg4giaX/LDZFKk3vhnNPxd3RcHqdHUW90W10MXlC710CT75B5mGglpOJD2iqNdmIYAnmIDrvJ+VWDQAQAld31G3olNZkVRWkCrQTXWBwgKYQaHFY8AyByiWgAC1dfgTTP0bDDakCMTj4Y2gSy24TiIbwJudyAAgFSFtpv06XnwuIryC/IJrd7y9JV05DW0EhrYwzqpL299/Jrf7a9euS//P32EBxGaS97C3d8XGW/x8KuYAO9bpZGanJ3M58Ee6P0aAyAyYptMAxWl59ACI35mWotkHQABwiAAAhoT+mZncmWQA4/GOe60q09Ts5OTIjk8OlEDAYqIpZ7dvV67sSZsvUAY9UWAAaKM/1wQwADrR5T3LGy+AOKXm/uOY7e1d1TU4n88EAEANd3lQSwL0nPvnooIsTvn5bN6cXm2YFLr3X/CaawAAV3gz8FhVFJsAQBsYfFkA4CIJAB4QKwA1rAvhXuWYI/WIMiY57NNbBufoV2UAtIFOfQY1ci4Bic011w6md6PhyHrd3Ab9nhrzp0+eyHCIv89mU3fzV4oKWviVLwjsD/5NoFsAYiKzRiAmHwBwQDGBqUDEa1ev6bxFgEv3LUZ7RB2hRfMT0Nx3q7W0tjwAatr0vW8P28F6I3WWZh2a/M2aN05MAgAglgKym9lccgsAAC6RB/fu270//bpNH39k48wkRWDavyzmVpNikHUUQ+rNe3x3cY7UWLWGcs33sFhM67uYYcgrnHbHHpl3iPSjIGEdT6xCntANAEByx06qvt5LQVzl0NemUR8fkkQAwJXk1Dpf/w+SAHSXCzt69lReyzt7VwUAwAaoiZ1FYohBbNYV6FAWpcAaGAAwglyqVdn4xk2bAloDMPLvEQBAAhAYAG8kABe3kmcBgA0goHWvXzRnfFkPgPOZAGcbQn+3bwCA/6YAgOy4w9og9iaSSGcAZNL9j81622YVvh3I6/DOcVPfxKdBzds9/3qIk1qn/DdAZJx6N09qLYZhzfLr5uLr4c8LANBu+uLBaACANsAW8ZZwnTvQ4lNVNf80QGTQC9gutZ7HibMzAP6MAIDy1BYCAA4FAGQdl/dUS0wC++cCABQrUU4JAwCa+vciANDmKJwBAIJ2/yzoFa/ylQxcAEKU06meDSwKpRG5NDj2C5hbRwCAPZz9EwBgQoPfHQkA4Lwk4V7Ei4furQEAZC4IA2BqaQUD4HIAAECHeugWAKAo4FoOCmcAABgA9bUbtvujX7LhD3zOlklXHgAAALwM/ZXYn2seAAAAZQAANlIA8ACgWtmMAfy7P/gZmQAyIW4XZirYYkJDK2sU1/2mgA6TjHjyNkG8TUBgpZ30W9wb4vUYvvgPawBAqwnw5SxMHENjQ5G10r2uRwJuaojPAgCxkFy/BJ/HAmj+DS2l6LzBtT7S2n1lV4EePQCgqcQiWJd2oPxL0y3tux+T5nNzThRx4ReOjlNLIy/6PBTgRI/y5rruWErWZTQjZFo8nyimjqxSafELgASKUXcBF8pVF9JSSVuioh/qOLTf1BZoeKXCCBtJ2FD0npQ+4DOOJQBAWtsi9e/8UQIK7uGdzLpJbnmdWgL6jamdIgHacVnBhwJmRDDt4heLhszhWpMAdNSAwgB4eFoIAJDEggIYrwOrbV4tbVEWch8Haceg7969e0LPru5eERNAjv7dzD744EO7efOGIllo/Gna0P/TqC15DeWl37T+sGf7+0+trIoQUWd2fDS12RxNvDuk3717VyaDTLP57vR6n2jT6NP4AxYwNcXpH32/PARqzAm9sZdJIKBJymR1y7bGu5JQeDPlPgGT6bENBz1bLgEa5qJCXb16zba2dnUVVoBAze4AACAASURBVO5CKZd2X3e8s3IWxeqOBURQ7JiaVd4T+vswsQ5+Bvfv31dePBIIPld/gBOpxx9F+Yhf8u1iwwtRn+RfPCFzSrzfs5GZwXXIOYjeCetF7Xppt2kMus4AWHkCnCcBUKMap+ktvxDX74ffKu+O+A7C1C4+h+sefXZYfyIQCXhSQ5Wva53rCABEBsDLAQAr5kZ78t/+u7OMvNmOLBkm1tuKcNzW5Ht6eqq1A1CAj8E15KAH1wHnHJO4wo1Bs0yAAaAVX0qtCKo6geJpx1lC0ZS0Nrtz87YNBw42OFvGYwFljhi+dH7D9bF2PYTNMLIl2q3L5jVzPgAQ6uHmN4Xz8/+z955NlmXXdeC69tm05bKqPboBkKBcyHAkEQQhxoSkkeYfzOcJzcTMfxsTCnIoKUL6MARoABopBAoE0BaN7q6u9M9dP7HWPufe+16+zKzKagxAsl9HR1bmc9ccs/faa6/lkn9CkyU1Kuoa09EYwzTB8dOn+PFf/ghnJ8cYRwFiihaVme6RaZ+QBUFzIFvxuGEK8BS45IRVBLAaQ4ItFGb7x/Xekn5zAbB/855zPBMPoBOBOgAdIGAAQIKv/dN/jk+Cx7ioUkySBvlyKXsgHsDO7kDrCteCneIMxQ//I/Kf/gDjpsT8/FS9/PsP7iOdjlHx+MjYU0ISyc60zIp1AIDrEfU+6gp7j46woB7NaIIwoUZAgFVZ4+DJayY8SoearRoADkyWAO/L2AC2UcD6pH6h3zaijiuR5JbS4sZ4uZ4EvF1iz0cvllA40ce1Na47L2Pl9LnM68dzHeV7/RK0i9Hanw2wNxXt/il10ZH/a/+ibAu1X+iCb5lt17//NgD3bt/8xb3LGABWlbPUmjaAmQRBqQ2ShLC2P7rlyAbQNj2u4SqO+Ra4nup/HdBxKUGFBKPJHoLhVFXGpuCKlCjxIN1YBQJZL22Oic3z4z0zsTTdc7KIdM9VQ71aPm8By809efPec63yY/WLu6bP+0laIa/TAHAfsnXddyCxia+6AiX33F7Pfxja/lZmhDgNZDEgwBf8umt+0wpx07ko2tFSWAEOAKgFAGQOAOBaz6V4iCCi88NIwA8FXQlccD9R7EYnADpZ+RYAlgFvZAB052C6Ey91Bs97u7a+7moLwKVEAOX5JbtMCuO6ZjgHvkic1zMA1OLc03vojV1+IYuH2mPUbm5Wxf7BuJrtt9RSkJ6C2oP5Gr6+NHaxiy3J0q3DBMu8MQBgumfzsCZLNkVOe9sgQcz7pXtKEJ8t1DnC2mwAz777n5D9t/+Mw3qFxelTrNIBHvzGtxHu7Msm+NM//ENEF+cYUIRPIpC1mHUCBD1YIUc1xkiWZ5WVa4JkEbasxADIlsYAaO4/cADArwkAyApgQhYRr24UKreUpoIKTva5ViguERY5oqLEd37n91BezOQ6FxNw8GxUMifIzv43f+uNVgNAS4Hv93Y9sx4U6FefZN3h1PmvDcx6w8UPz60oT0988EVHopZFBbPeVcA7GNg3+XPxPbG+H1sDy4lRMfnx57Z2ju5g/AXbDML970ys7Vr44JP7gzEb1BMuETxT5vPX0g9ofkWcRBYQOuEt/k1CfZwkDB5dv3D7/T5R8T9doG3xpjVX+Okk5oa44HYyPkHTZHI9/0wAmUzzO/m8T2J0/ZQ1sZ/UBvJ8mSmwZL95RmVNJt6k9cuesMCyzpCFBZq0QTCgsmmAFfvhqbA/mCCfZdhJJsgvM0yphts0qii3c1ouACYrSZsu3tuCdhYOjPIAihczzOoAn13mOF/lSKiKHZGRQSGEEG99/R28+8H7qlbzHhx/fqyknnRY7gd7O/uYzxcSxuIixUVY1mhO2T8vcjEOeH9Y9d872MWTJ49VfV+uFjg42BdYUBQNPv30qX5fLOZ45513cHl5oeu9XK5kA0haPm9CWVRqM+D7KJ6XJvT0DEw8MKVw1woXszPM5zNtbLT1Y/KfJEP5lVrCCrz33k8QR6SWcZEy8GY0mmAxz/D2219DREpTTvCE6v0Q0OF77NOBWRgyERxPBri4fIaPf/YRDg/vyQLxq1/9OmazhZIHLrAEBZ4+fSqLQ44RtgRxTBEEYCW5peorktj8vy+CZUCZJcvSn3e98JXo6KenZ2JOECA5OiLYMNF1kmWa+9z1YNKFub1FpT9H/Vpic67bIDcD0ja5d4PQAwj9ir+tC/3+3a7taHNN869tiZe9zc2tSn3jhCvUx20VG45J3j8+59cyXsdVvkJEj2rlfZH6+nemE4nd8T5RZLN045jrA39n0GqimiZ+yTvhQSluHn4dMECBa0cg9X5S/Nn3n7GHXmNngldeeRUpfY3bCtPVQGSTOeGhRLdAm+vIrQHM+j1s7y1boKpSYpSy/MsyJfC0LqVtH91F6Ac8og3ofI6ffvABPv7wQ6zmc+kCjAgAVKT4Scq/PQ4fJKqm5y2KOsysd75OFNDvlepccuPcsQilzcC2n6oSG0CAF5k8DAAHQ+TDCd78B9/G2fB1lINdzOfP1L84CEZiLVWx9fITOL0fZYg//WOc/vCPEM2ptlziMlthl/ajkzEaAi9xjIJAbs0xYew86jRwLSADgJZJdAugXgsBgBwJKgYiNZCOp5itcuzdeygHAAIA1ADISgZxIYaTKUCqqsBYxybwFOgX3bxtAPT+v9MHrN0L+4QNsPHaBMe9TmuR+7dbK/w85Xnq/rfHqaDCHahTYt9gRvpxbYUNt/9eC4B2FG1L7LproHXA/99rsdyEJGQ513t4yrflVT+fxL+dfy1X54sDFV50FLwswED4hu1ONQHtmno8AZp8KSFQKnUz8R9NaXVbo15Rj8MYqVonQ/Zv+15eroNDrAoWTSIMxgcY7t9vhfpsdWESL33y9t7oFm9d/zbvne2tAhq98KgFaTdesu76bH/dtgT8Re/By7z+ptS1O+KbE9zuWVck0+B3ooBMBEVFpygg/821t8csfYn1y+4Iv6sEikvkyxPU+QXioNC+JhcAxwBoAYB4IFtI+sIzL6AIr3KMIBaLk1ovXKalKOa0AjSTW2ZcH8RwbmC37p/X3SEfr939Dsr1h3FoPsfq4hnq1QUGMedFbXMqYpXb+zA4kXQeLwEb/sd2U+mj2XqleE1OORQWduC5BMtZ5PBFEb69c1YRQ06FCRPE42eLLawlmi2L3BetxYJgPIFutlzIkYNJA5PraCKrzriqEMs9qRISwNIF2/CQn+LsO/8B5Xv/BeHpU0RVjVmU4NE3fwvReIogL3Hyve8hODtDmK/EPqFwMvdV6XHZDXfAQoOa14znU4cCL6QJyjxWGgAmAlgd3sPhP/oHGL/9NVSDqRx54orXpEEwZKsfC7Z0D6h03FxdqoB/43gskBYl/uDf/h6qi5kVWxkz6twCDBx7M/g3f+v1rQCAT4a3AgCeym6SJ88RwF0/wG6jwN20wAsDVWW8WwKuiEQ4QSxbOP2GbAAA0SV6Q98EAHSsiG3n4Crz7ilfCfTHLGCgt0H3AQD/ab5NwQf3/LsHHWTD5RLzrd++8fnbXtOnUfePS3sHNR5YEVIDjamHd9V2ThQGeRSpAIZM+staIEBesce0ws7uvhQrJcoXUmkgR5mUCAYBwhEnZIPZ7FKVr3E6QkgVS6Qol6VaFVh15GDld0r7gOfTggBOgNCppEsvQYKJpihO6nVWh/h8XmLJAHcQiw2RU/AwbPDGO2/h9OKs1TU4OT5pk3/G6DvjHSxXmaplPE8+lBzJ+rJEqcpeg9F4iMVyjuEoxSuvvqLk+XJ2If0AaS0GCT777KmSL/bIk0ng6f9sOeCixpYCnmGeFXj11dcFDBCMSJMRYtLDeN0jnleG2eICy2wpyz0CLaMhbf1o2WbVBm5e77//rioHXPPqgB7slcCC1bLAG2+8rc81AIDVZyiJJ6uAx07Wh5Bx9oCjwOnFZzg5/Ry7O3soigqvvvqGMQcY/JO2nKRKzglSMFH0NG+e74piZW2G5/sU+z2KRskyII4AE/Ej0xDhNS6KDGenz9RSsVgs1aLBxJ8AwN7evhZ8ghAW5PQ8YFugwVfqHfi2lsS7dKC3NmxbS5xBRzt1/Frgo3HTbzAAYD3QDkw530O77smXAQCuBmsGyCnhHo91ffga3gcCS2T2BClZHgnGI9pAjlXBZ9WZY4UbMKvZPsj0/eg6Z/1i6QRZCr5VhVeSAjECAHwP/Xis9gzee7IE+PrHjx9b6xGF4vQp26qlXY++uxsO8PBgqT3/fACAVqy1e6A4OElwenaKCTU+dnawnM9QLBeYpKn6+QkfPfvZz/DT99/D+fGxAIFhmgo1L1YLDCm+o8rR5sO+yyoOXdK3uV/59dUnijbWzS7Q1nQCrAa0mFuDtYAIjCblc+cQb/+j38ZJ/ApmQvnPsD8dYxpPMBiOcJJfah7EeYT74RLx59/HyV/+EdLlJeKmxOlijt3795COaeXHQMeSec4btgCo1aAHADS0gyWwGjQ4oA0g+5TpBtMAg/EUl8sc+/ceIiCwQ4vXKNW6L+C3BQCox8I/GbtpPdF8kWDSAvXrK/DP81k+iO0l5msTdRt41L1WAr1tPOPHonOksZrretVwEwBoe8B749P1uXp20zrK1z8eWzM70M+Dmn1U09Ew2wVofbaI6NWtXm68bvpq+8/7YhP1bhZ/sZ/7PHfdv+aLAQBYDWOybwAAsiVW8wsBAKwijqZc4xrUq0W7ZnoAIAxzt/JRtHOEvByiDsYYjg8Qj3ctyHf3SCukEwr0ibvlNJsJrt9L1wbyxh7I53raANdctNuuzy34wYvcil/Qa7trJyZtD1Q0aI+VYMY65gzgXQEoXSRQX65Ud3v4hjAQXBAAcIqmvEAMAgBWaKIGgBgArNzGJqrKDnCma0yeyVQwlnKElKArRe0axj10heqKH3a3PbDRAadWXb/r4wsAANSCSLXsGVYXxwIA0qhCzNiUyabYrSb2J0aoPw+na1b3bdI9DEBw3HuqCRj19sNuzPfiP7uGjMVcjOYt4d1FyUsyNE0Mm9eTsT6BcDJj0yH3TGrYDZFFO6gEALB6T20tgjLGbwhqAwDOv/vvUL73nwEBAMAsTvHoN34L8WQHwSrH6R9/D+H5uQCAhgyUOETOxJvxtBjaPH5a/tXICRwGAZKAbFoTaqc9POYZSrIUnAigWgDe/uoWAGCgYietnqO6xoBCh2wHDsnortTGOMhL/BEBgPOZuU3FIRbKtwKMKG1MW+D/9dfuDgCsD8i7DcLbBu/zAADt9tbrM/W0Yk9n7SfybcLP5aA0KrP/nm0/++9dBwQs2PN/8wCA0Cj32GxB2HaV/Pv9+/x7blu8n+eK3wYAEGlrgRR3Hfi9rIqLVhNFSvrT0Vhq0BezBS4XS3lGP3zwCNkiU1JXBCWKsEQ4CpBME4QDknwqKckTAAhrKlgO0axqpEhQUuhCJ2BtAAq0zS9QIIDUyHtCdbZNmhYFj40TmwDApxc5KqJ7EatatVwZlmWGR68+xmA00Oto8Xd6ckYpQlXeyAIYJgMtBIxtC0eLYbBugIwp8xJQFAMgz+Qp8OjokfzTZ/NLsQW4sORZjfPzC5cINwIGSF9nFd8YJ1RHH7fU+sdHr6j6z6DeGABGbaKfLXUAVtlKvT2DwRAjLgKat6RXsxeKVUQCAD8WABAn1IpgLz5fP0KelXj8+DVMxnui8EZRauKBzqfcBAhLHTsDmLPzZ5gtj5EXS31fVTbY3T3Awf49bUhchAkeMDnnOb7yyiu6YwQ4BABQrIxtJLo5fjNZ31S4OIsSz4U6YkILgQ98b56vcHlxJpSWTA+CIpyv+/sHYiQQDFA7whoA0P8eU/f3W+Dm3NUznplzpVJmq4bF/9sABPubtSEYkOEf/B7NdVclt/mz3m7gbQD9ltX99Mdsn3ZF08R9iUe7OVYojEhhSSb+fLANg84MF7ML7OxPkQ5TuSdwbDLhZ/Jv9p20eCSS7toYCLz4ZDRNBBTwfw+atlR9d66cZ3t7e7i4vJR2ALUg2Erz+uuva04MR/Sm9QngXQAAr958/Uq2Vn3d8rK8yrG/v4f5bIbFfIZ7VMTnNbq8kO/t+z/+MS5PTzA7PUVQVertJ0NA6yLbe0Ii/EbTXk9j+gCAGyM9lkD/UPz1s55wlzy2rBFzfeBYESuDrhC0SC1LiZdmyQi/9pv/ChejN7EIGRzOcbAzRVQEyIsSWcL1MUS4CvAgWgkAOPvx9zBYzZAGNZ5dnGPn8FAMgDoMEXFuc9yWBAASBwAQ1DEbQLIEPABwSACAFRBZEQHJcILZqsDevQdyACAwQNokAYAgijGivggZANzzWKXyFqNb4JPn2ZtaCvNLhLDrd21LNHFF5Kz/GhPQdQtYx2NxiYRqtsrQelT/fsGBf+4D9L3PsqKEr+6tf2cXsjNRdwCE9t51gTfFKT5T6aeJWsvsfX0AQH9la0q7Hrcrll9Vnu+2POervgQAOAly3aO6HqKs2DKzgyTdRzzcU7KnDe9LAOA5R9RdXnY7AMDKP5N/xnCmEcCF3FlKvxQDwLHX6gxNfok8O0NTXhoDgLVjul4x8QtHCGMmm0MgHjoAwAF5Yp+xuBVLTDqIhwYAsCTsWs38XP9lAwDE43QxKco5istjlMtzJCELD27P5B7B1JTxa9vDz0Ifi38UmjU1estTKD5Mu2FzJuMSGqcD5QJqT+b+JXFrXlOLW8iC9PGNYfXGtfdMZnOuIgBgVuG0x2Vek9BuejSlATcQjrAKpy0AQGtgAwDEWb0RADj65rcFAIAAwB/9sQCAuMxRk0EQBViRKY0IA2qgWVMhCjp+BZRNB4bxWDFuyXFZ1WhmKxGPosleKwL4cwUA/rdv3B0AsKrPyyH4L4Ng8XKqOtdLXDXsXKWfwTuTsb7ydF9d3PztrwYN2xKJ7UuTuSRYf7pVkbsKogsrNj5/M6nvAwR99kK7dW9hELwIMHAzAGADnCPdV6X42VT4jiiAxcQxivHs9BRF1WCZF+oRJZiUlxX2dvdQ5aXuQSkAoEA8iTHaHSJIWVmn3z1pqMBqtsQ4GSG/zLFLektWYcCgtMxdFdAp/3MSCDUzERUGzq3SrsszeX+5aGSI8OGzGekJKJi0M8FMY8xWM4x2Jnhw9FBMgbPzC1xezhCRZsW+e6phC5mP1Mogf2y1YFgfvwI0+qNTaZNU4ijEcjXH7t6ukg3RbphEVA2Oj89V2efBMinmZ1Aw7+zsVLeQCZxU2QdDJbgP7j/ShGdizer6cpG53iUrFnjghRV4IsIZ9QVoKaTFj8hqjQ8+/IkEv8mO57HYODcw4WD/AQ4PHkgDQDQy2ZYZu4GJN3vO2MvP3vWPf/YBmiATkKAxIDAixhuvv2U2YAHbIohQNvjwww/xta99XXOLCSjPlZ/VT4y7FoButvB59bwHBCRY/a/U9jFfzMyL3iVfPAcu1rymBEwIABAI4MLfAQCdAJL5r3e91n7u9X9eF070548HAK7OeUvoPQBgbFxnlemARgm8OZHS/ncZo6UHKq6F3xsAgKeY9z6gzwTgOCNjhC0Y1Ejgg/8mA4BtKaxORQkZG4ljJHRVkGhTv8Dtqjxurlus5ost0BNPNe0Xo/9zLGrsDofSs3jzzTflXnE5u8ThvXti0EhB9M4MgE5rYe366Zcuvdh6H9VVxdadQCAjGRBVUWAxu8T+dCrK/3/50z/B2edPkRDxpiAi1+qikOYF15bxMEVQ5QidL3v3PV1bglX23aNtV+v2DBN27OniuMqG/1ur9+BaX7RnOgCpjBLkgwne+fXfxsXwDZTDXVTNDKM0RjUvNR+iXdPwIABwL1wievo9nP/k+xhmc4EXAgAODhAPaQMYIUwT9fjL+o99pWIAcP4nKEg1JABAEA4NDtkCQNHYZIiCbJ/BGJfLDAcPjogGgKFLyY5OCrYmCcY7uwhdQCbAS/2ZrlXsLrG772H+QgCAbaUEz5vdZAf0kgbvIuqOwaqINv7Uq+r3A6fBYydswpDWyre5768n+1xz1x590eEWNHWxwjYQQNRXUzq3HnA7Oq3rDgDof74xVnxZsA9pvXy1b/MWfwkAELrOlVxUFV02UkTpPobTh0Aygfkgs9Tsm126+9juaV8yAO60cvTX6m557uauz03MFcDcAcgCsHjDPG061tptZcjth+hmoKxaq/wSZcG2kRm5nrKT5VdQ5DkI2EpFEGCEJiJIFJlOC4+C8aX2XAMABBox3lPVmzFhz2Xpl4wBYBooZHZWQDFHNT9BtbpAxATaDA1Mr6LPAFDYZmuoWloHqYoSnunMfUr7iiue8XfG/x4A4DWTva10hkKwVVfLY0/c0RiO5NRHKMnCJYAuIMK1IxDspt7VeEf0f4RjZKExAKKqgAAAtQA43Y06B/KTrQyAx7/5zxARAFhmOPnDP0J0cYGEzCFW4rk6UP+H7I4mahkAJSoxADgCB9FI+YBnABAAIAPAuwD83BkA//uv3h0AeFkGgLfKu2n63UTB5xTyXtU+8PdBugSs2APKRHajRcC/hmrMnsa7jSGgMKBXQdyWJPQBgP5rr6s8bi4l/Z5b/5w/Pn6Gt0nbvA5rQecNS+hNAADxD2N3mugXq1KcTexd4YRhjwkD/PlqhayqcXpxiYyK0sOhULTRcIRIiFyAosmQNzmicYTx3hjRIERR5ZZUI8BytsAoHmJ1scTuaBd1VqkKX5edD7laAljxZVLl22W8doJEQExY0QM8BAA+OJ6Tu4qMQEJKb90Uy5zHm+HxkycSBGTixCRdFW0uMEx2i0rie4ss00SU0JZgS7IMjP5DAIAI52Q6UcJKIIC9/pMpe6wTzC4X+PzpqarsfB2TYrY0sA3gmBZdbQDJtSgWE4Eq/RIaJNrrKj5kHiSDRL36vO7KeblgkJ7En2QIEBhpCiQxAYAfI0lIfbIeJSbobBNg0j8a7uDoESv1kahTRqNnIkdxvwJ5YdV7Vt8//OhdRCmtCwkecJOk5kKNr33tV7FaEjllUknacoj33nsf77zzVUNdVysJI3K8mFufrwJrFvpsyQWqBDUMdedr+W/qKNDKkImbvODdPWbCQxCCAMCDBw9xcHCo3+0znUvFGtPAVOy9jdJtwN024GxbC4CtJd2k8q24PlH2a40XpFkLs13ltzUj6F2RNrFY++x1ZsHmVOZ9YRX++PhYbQC+Zciq8CuMpyOys1sRVC9KJiE7NsRLVNOqDDxXtvykCdkrzimkZ/GptijXMmWyfQZiUMeD2hZcF7ieElR99uwZDu/dR5YzwDLQbL2CbuNiXQPAQL0uue9AkvXz9p/V7QxrxGeX1xF8LvIl9nYmyJbWn0vl/g/efRc/+osfKAgbDwbIF3NR4sZpag4HUvavkZAtUVEtePP7fGrTE4NsD9sdE8EnFXkdU8mNYd8C0AeMOg0aY8KonYb3ksKED5/g3jt/Dz8r76FyAEBKZ6I8wHA4wpKaKjy+RYPDYIHIMQAIAKRhg7PZDBOyHnoAQKM2Ju5tttZ1AIDXAIA0AMgAKAgApCP1RbL/lADA4cPHEqwiAJA3XMfpXmUAQMTWAAkrWZD1iwcArtv8rkv+u/GnfzkKju2vvXEgYM8BAF7orw1cCcY6kUjHANgE/n3Kpz117WHfY48uKV9fm7y6v5sfrvdV13uDrdgxALpCSPvZ+pqfHwjwNx0AsB5hFggS1PUAVTNEOjhENLlvHuOudeZLAOCGAPWln9pkAPj5bcVJaz00hwAPABgoIPisBfvuchg2Gys0+QJFdoG6miOoFwiaTHuPetBrUs+Z2FMIcKiWKgIAsvrjCkNGHiv9ZOJGCcJ4KKtAJas1438rxNlM9sfcCY+SRn43+GJ9/bnL+av9W4BKDmQz1MtzNNklIip8y4/c9kfGldbJ6VzOpAHgWuUGqUAQtck5HTQJIJLF6Cyz+2uYX2f7+Y8H6QXe+pibsQ+1k2ZzE1+XWCSvqUWL6XCEhABAMgWCMbKI4Huk/v+I/xMAIMOT+gNqAbgFAFis8OwP/hDx5SUGTSUGQKmfjMGoNUR7QWuFJUu5jCnAGSCsrY2uZjGDN3Le1wC47zQAfo4tAC8PADyPiNP24fU8AMDNA3M9wOwPCl/191SQzQ1aQVVfZbInJNgfZH0RwP7ffXBs9ObrRQi3JR39c/JK5z4J4nOeCcDn+gDAJhjRf8911+lGAACBgjsKeanXmH3iDI4pElXXyEhTLUvEVK0fjsUEOJ/NJaDB1oDpeCIAgIJ0eb3CslgIUCMAkIxoK0VxwRIJaT3sRQ8SFIscMZ0KSsiiSiK4Vk6xJJd0fAkBmgaAFtFepcVfa16bDDE+mRUoIgpclYjSmApgAgnY///o6EgtAJezmSX9rLwnqSrv2ZLK+QlWFElTVc5AAC4irI57AIC/jydjJVtsPyDNmpRsUqIvLmY4fnah6hrfLzCoKXF09EjWgtabPxBlnqglKdRkApAVwJ9+0eP3UshsukP6IMX3GMAzuGbCNdC1sHFGh4IaH3zwl4hjai8wyKXVGm2+CCjEAgzeeP0rSt5d3ucqjmzrsBYAJoaL5QxPn36CJswxHJpYoMSFmhDvvPN15NR2YHWXAEQYS+fg8OBQSahZ13BBdTS6tS2oDwBYsGuMCQ6rBlm+xMXFGVbZQkOWgI/XumClmwn/zs6uLBl3dvakfdACAD0LpDbpJFXLWXHeBABszkP/+20tADbnu6TBjz9VcV3l1/a57S0Afp3pQvFNBoBBBds0Bvh3XhtP+WfVn8n3o0ePdA/29vekG8HWCksy3XFqDtsVYm9c50IQYqAkuG8baACRX3d4XjYfTFGXn/vWW2/JUpO9/xyzBGrESGDriwMP7wIA+DX0Cmiko+mSsX5F1q9zSp2aGnvToSj+PM/ZxQV+9Jc/xOzsDGkUSuzv3t6uKXpnmSwHB6TF880CGaXP2ydXrwEZJgLYrazdP13q4/YQWbd6AKCvF6BE3GwavbYIJ5jhXwAAIABJREFUX0ddEc51igdVk13svfm38Wl1H9HefdT1DCCYmQem++AAACyalgFwyhYAAgBBLXB2vLuLcDhATdCHARXXbwIAXHfVT0o3Aq7HVwGAsokRpexdpkpkgstFjsNHTxAOxshrajmHyPm2dIDJzh7C4UhtWsYA+GUFAG6v/Pu76u2O+/NTY8M5dbd9xQ4g8C1/JsplmkLb1h1pE/UKCN0oWgcAbE/3Vf3+CHOK7y7h99V/c9fobIjVU663+SRhM+HvnrNj2Pb8XcL/PkfnKvR3t0988XfdFl/d9okmAng3DQBuR03IxkSquo8QhFOkgwOA9H9WfR0A4Pvsu35722dNxb7bW9ZWmivN+d19v/q666//bdfnr5cGQB/I9Uw4BjZM5owFwH9LEFDtWmQ5brv+t40ae56NmwIAshmy1QXQLBE2K4B7csOVk1R2VqpZ9R8gYPWfDFS19WjXcGxUIvgcQyy8pQjoFiCNgI4BwFFmd9nEDXX8ZkHwCwMAxJxjIF/M0awuUWeXCCu6LjB+ZtHBed2L3NuNX/3L5U3MI9gK4PMsn6/5Ip+trwaE9gXK/R1qNXh0aSwX1Z7NG0u2G+1/eeVcNZ8tALz2Q7oiUaOD7gzh1DEAYkTMI5pSLg4GAMQOADjG+Xf/Pcr3/hzB6VMw7JxFKR5/yzEA5kt89p3vIpnNMKL4a1AZK5n3mqKDrK2q3cTalAkAWD+s20PJOO4BAM1ggvLgHu79+j/8+WoAvHwLwN3xJ92zW0Qs+pT9zWnZ9of2qlh9EMAPIl/Z0vc5Wwj/Os8Q8H/XFukDe6+E7b5420ZvA7erlvUHcL+C3wYcPTaCPz4eAz+7L/7H13sAwB/bJgDgq4E3LVc3MwBCFLKKoy0NsFgu1Q+vSRkEyFgxZrAXUgF6Yv3/87lUPWk9du/gUJ6TaRwhr1a4XFygjipM9ydIxxT/YIUuM8XtwQjVqkBQhQIBBjG7YkKJcsmqw/X4yJpCiuX0GXfJSU+80QMCPK88iPHxZa6fsgEMA2RVjtFkgrPzM9y7fw8Xs0tkSrgtEWdQzN7yxXyhNgfaHDK5sUXGklX1q8fWs8vEu3aK9XQTII2fvdgPHjzAkrSfYwIAqdgDZg0U4ujxI6xWC2sfCAPRp33lnFU9rwvA4zGKMHuSUkynu+r7D2gZVPP6sfrPhIUAADetHINBgw8+/EtQfEibgRT/mWSk6vln4v4OnQAi2ug1RgVO+FlkxNjx5cUKFxdmJVjWKwECTPL5euoSvPbam+BhGSBgAIAl55X83ltwjSjrlQSqHen2nNB3shW06svq8Oz8RGwEXl9ukhz/ZEVcXFwqMCL9n/+zrYFVTO997IVhusoZz/9mAGBbANT/2yYA0D3nGCdK7LsEvT8HtzEAbP3oWgBuBgC8TWL/mq1XxZlwk3ZPtgT77zn2eIz8N90oJFrlaeVsgXGbJcE0bsAmAmgAAavfskx1Wa1fn/ogp6/8E2gg9Z+JPufO3sG+rDP5WjISOHaJqjuNzjsxAHStXFWzTU16rjDazB1joBVc0qWyYIgBCC38wrpUi8oH772LkrT5gJY3AaYUSzw/w4jnkhCEpAaC2QJ6FoBn/fTXUB9SWTDRB7T66ZMdG4GHFgBwGiXdHgLkRYHY9f5zDeA1pV5DOhigihOclg2OvvHrOI6eINq5h7pmEFWgnlGQLEI1tO/3LQDUAPAAwCCoscgLAQBBShHUAPGIfsd0bjD3AM4vAQBx0roAcM8lA4AigBUBgGSkPn+KU10sMtx//Cqi4UQAADUAPAAwnu4iIADASgav4S8lAPB8lX+/ZxMA6CryDhhyyb/AS1sInfhbB/T7MdIH/roxZK+77rn+94lJ0evp92Onra63z2uytMCcACe/2PQGr9cO6VYUP36vS/zvnrx/yQAIWP1AKcG2EdLBPoJ0Xz3FaBwH2lumtuqhG2K5hmRuhHBfigDeFNOuP9dnAPQBgH57slRRHABAJwCnlC6GmiVld3kYAFCiXl4gzwgA0CYyA9RWRpk/AwBoL6f+f/Whs3fTK9ZbnsxWSxnjkbEZDRCSZRXG0hAgM6AFkNp1ySwOnTntLxAAILBSolmcI5+fIigXSKiJQQCA8apcAJjgm/SiBy6lUkJ/RGmMeYs8A0ZbJpbbd7sW0/4csTWer2Wbotp5vT6PY2spb5QrgAdYLYJgGxyLZhLNne4DGAsAKIIdlEgcAFCZiCNbPAUAkOFwjPM/oAigAQASAYxSPPpNpwEwW+CT73wX6XyOsYr+lVjJ7IUgCO8ZAF4EsIjorMMmXcbptRgAtFQnA6DIaokAVof3cfAP//7PFwD4X35tuw1gP5HuJ8XriexVquaLTqQrLLWND+gL6m37bOYVm0l9v5deXqvsj3XCfL41wAfFmwCA37T7ifz6Ofe2eUc3abdYh1LxFV4XoH/8faaATyT4k8fg38Of/j0M/j0DYBOg8MfX1xDYdn1uAgDYh1QF7LmJVdU7v7wUC2AwHiNhRYmJw2CI47Mz2UAVVG6vKgEAzDQe3ruPOsvkr52VK1zMz1ChFAAwnLCXqUa+ypRw0Jpsdj5DjFh6APvTfaREQymIx4nMPhjaH/p+fPb5ULSj5IJtCwM/x0SZ7JEHEd5/doEsMGoyEXkKlh3cO1SP9MHhIZ6dHOte0LZsvpjLFWB3d0/PM4BlpYwAgBcj5DFz0UmHpOSTVl8JRODfdnZ3laTyWGiBxgT59ITP8fsjzJ044IOHtMwrTGm/oUjguQAAJk0EABiQk+ZO1wAm5LTxI/V/MtnBeLyHOBkhZAWBdAqBAAYABAEBgBrvf/BDAQBCsKOhaPtRlAgEWC5yfP3rvyorQFmelBQIHBjdvqkwGMayKzw5eab7U8NEBPnePC8xGe/g4cPHWrvNBc4ScAInx8+Opf7O8+d9ofq8Vbq2gYBuQdfS7/r/Uar6TwCAx8KWB7ZiMDnhtTk/v1Sl8ujoCe7du68Epqm7vv8+G8BGwIsDAJuAwHUaAD7vsxYdpzXSKwdvigD2596LAQBeMNSDiOuz2PQdEiXdHI9MHnk/2YZBpspkQiYJx5oBSWxbobtJZ49aizXA/71AIOdYPznhJsrr4hNVAl0EGPg/75HAtqLQ/da8y9naY9RE0xDh48VbALSLu4pm+xluI7e42MaQbd39Pj+7VrTvW5x8jh/9xX/Fs88/x3Q8lughQUdSK2UHSIHMhCg8LZkKHe2A51ETnLQWpfXH+p5m42Wd5damTM7+1YMuIoT2esJ5bmYx6twTRkNd08mU4kPAoqwwj1K89rf/KT5rHmIZcL25wM4gRZRZlXcO9jAG+v1+tELy7E86ACBssMoKjHZ31P9PBkBINs8GAMD73WcAiCGABvsPH6FuYrUAZDm7EEOcLzI8fPKaAACCw5UHAJIhJrt7gG8BEMvE2TJt0le2bURb/+aD75crIvR2ZIfQ+M/b/Nk/CF+J761f+lOnocFxRzFNc8voVe577QLbAEa/X3mAbe34Nkebq5LZn3uVfQ+tugDJx2MtCOB0Aazc1aep9JuP+s029vnrj23gwHPfvJ5Kx91BhOf/tu2vvK3CfdvnvwwDgIURimLmTOIixjz3gWQHKFk4YDLHhI8MDUvWWo6GMjrHAFCu/yUAcNt9uv75bQCA34/83GaiSkDcvOFFw5YNnYkq3x0AYGxToJ6fochZvMjV/w8mjKwk+/iFMVRI1izFqkn1d9Z3HAesDHOcNIxF+fQQwYCCgdyjOGXJDLA9SAm/mH1dC8AvlgFg9P/y8hjZ7FTV/2FMx5tSIEjF/ny6jPU0ALSOad90TF+vceLYUl4wuq34M5l2ItKebe1jBf4MWTxtjc9t/fathwaS2vooOIjHITwgxIDW3NMDJf8Id1Dy/yaRoj7Bmw4ASAwAyMkA6AMAzRUA4Ge//x0BAJOIzIEKqyITA8BrAFAEkGOPGgDXiQB6FwBqADT3H2Lv7/+9ny8A8D//na84IHl9EfcJ6s0Tc93mbttr+xUz/3xbSVce6VRrr/millq50YvvN1lWYLYnIPaBNzEItExsEQHsH8ptG4x9/90fm99/2/dtftNtx98XJ1QIsMZpZaWfG1itBGy+WGDFgCcMRfuPBgOEFOEglbWpMV8sMV8utPGPp1PsTCbISWun8BQqzFVRzjEYpUhHpMWzouxcBqiIWtCeomn/52ycpmZbxvvkE0sds2MB+Oqk0D6n6+Dvax2l+ORiiUsJEVolmQCGbLO89kNINe3CPFfjEMtshb/zd/8ufvCDH1gHl6OyKhEIeB2W+rm3v4t79w9V9eR1sQQpUULNxJT0XFaoV8tSQn1M0mhrJ0X+YYLXX38VT59+pio3+7e9fR5F9SaTKWazufroJWJW8vggK7+dnUOMJ6S+s62BCGYkhXziV+MRK64znJx+Ir9wYyyQIUARIgardByY4t6h0ed5nEwMeS0INgwGCeYLOhhEOD55huVyLp0GOhewLYHn09SBGADEJuVfSj3bmsc2wk9+/C7efvvttgWAwIX6zFvk9sro1PmJBVWXWK5mAknIQJDuQZLg4oyWijtGc98/xI9+9BO8887XVHnm+fjqv3xgXTuATVlbTLcxAK6sMxsJSn8O+PVjc975t9j60Uenu3PkzBf1fjOs9kI3TldDwFVbee8SCZ6Hqd5SyM7GkAF+VpFgos17QwbAdGeiWJ9zg5/lKf8EhpjY++MUiMbKuETnQjEGWuqcE6jT/HHJBgEwalvwwc/k63f39tTiQobM2uMKW8tvsD7gunr/b9IA4D3kuiKhH81vaxfielIWORbsbx8NpdvBe8DEnuk65835+Rl++v67ePrhe4i9jZ9EQ227DwkYclwyEHP3g895GyIDSCwnatdQxz4QgOOCLps/zhbRsb08KEvxIgot+vtPcJFjmkApP5NV/tliLrr//uGB1gw5mJAVQAHG8QT1eBejJ1/DafQEq3CIIFigyVaYBgQKa1SDRqBlsGywW18g/OyPcfHen2JYLJA0FeaLFdLRCDv3DrAkA2lML/JCFoIEABnfshJlbLJYLV0EeJd5hr2jx1JBLmpWOkJwus2yEkdvfMWUqoMEXGMpEEihQGoAQPagBGQZm1qvpgWod3l8EQBAa5DtDmBb0t9L3nuHyXFCoLYNNtWKRkHfSpV/tc645H+TDeIZALcB8GuxRDtSXCqoIeiPrbuGDgps32qCfwYOtLGTT/yNWrUlt3f2gUYx6CX/zmtbsc9V9sGL3EV/nNugvxf5nF/ka8V2VMtH7bzbCxTLOap8KRtAUsaHYyqRV6jylY19B6CGFPGVPsYYwyHbY1z1v+K6GdNCCGQ0WoLv+82988N2AKBlg3h3iDY+tXu4vk99aQPYxf4eXvEDm6OKWh1mwap/OxFA6QFwL2SDE4GBuzIA2FJQLlAtz1AVCynHB8iQZwvtP6lErlnFNwCA7XKyHSUwLFYRO1ZT0aD5Olab0+EUGFGcLlZ7AMEBv77akOhmnV897j5/NsDDF/wguec0K+Tnn6NYnGFA9f+g0DWpy8ziQukd8AqbhhOXIkHu7E9VT3xH79efXbLvgXcntLPGNO23V1EngfNXjGE5IFkhkXEdc5iqMIFBAils+eW15HtYcIvTKYLxPZT1CPHh66jrRHpBbB8kQ4H7Ll1yUo6b8gxn3/k9VO/9OZrjTxDTsS8e4MFvfAvp3gFwOcfTP/hDjFYruQCsiiUxHZ0/RbyrRY7piKLeS6TjAS7yufZPagAwpyADQJlSjwFAAEAigO98DfVgiorl04pMY3r2psg5/qhVVtdIc45zswHkf94G8Lv/1+8gmFNYsABraUVs639KYWDek//pG6/fCADcWIGnloOreFw3dtY3LHtVHwAwk7LrH30AwG+A3d+4aN8cfNyWUOv5Gz7ixve7gPMmAOI2BsPmmW9+38sCGDcBDAyRFxmr+g2yopDYFynxJSemU9Gc7HIxYnBYY0kxwDxTMk0hOVYH2dfCJL9qSiyzhVV2xynSARNITkb2QgWi85PSVOalnAPyVS5AYESvakdtVCgkyesu2GHwzL95RkUf0KiCCJ+cXWJBQb/Qgm8yCQQA0KNaPUre0rCyCYkGX3nnbVGG2fLASWhVFS7UFEKkNkCAnb2pFP9ZvZ/N57pNccIF3T6fFfw4SrFYZGoLMFE80vTpMRoLAHj27HMp3nsfdya5rP4zmWbCrYTAeYKTjTAaTzAe7yIdTCQeU1I4BDwnMkECDGmtWM9xOX+G+fxYVf26ZtK2owof1zkyAaaTXbEJJCDjkkkurEkSoShXCnovLs+kwp9rodasVFq4v3coK0C2AhDYMHFBVvATfPTRR3jy5EkrFMd3+fG9HYgylX5qFRAAoN2gtUYU6lvXPaoaDAcjXSMCAe+//4H6/w8P7omR4G1hFPw4b9jueHl/rQXgagLvg+yrk7v/2k0GgJ+PflnxG9EabuZ+0RVjFWhjEmtJcYGbKu29K+zbCXygx2c9zZ/jg+OBLg18397erqrynGsEB5QQqq3EAQBKC4yh0J1To83Q9517ATp//F7l3I6786X2yT/tBQk4SGFXFjpdRXGzX3Q9UbkLA8AQfP+Q8E+eKwlL49iYRculWhdWi4WS+72dKc5OT/EXP/gBnv7sp9gfJia45AIjn+ArtJEokBMGcsBAVxOwb5XLSA8EVnWi1X1gGxYtjYwlwOBC1QV3TRhYsA3q5PhY7yG9n8m/5kQYiI109OSx1ph0kILMCl5XBhZ8bTyaYBHEmDz5Ok6iJ8jCIcJgAeQZJqD6f4Msss8LVg32mksBAOfvfh+DYoGUvZM1BfuHGOzvSs8EaSxdAAKNZVFid7qj9iqJnjKgIQBANtZygb1HR6ipy0KdAIKFdYB5XuHozbfRIFb1v2aLEQGAdIjRFQAgdgDAC0aO3R1v1bjv+gldgNj/hOtAgPXXcCzwnrZzXUCmua1wLKodrdcOoDHlGSG9+b0GIrmv8M41/bVm0+bPXurFshwY1a7FHadG8Y6SP68X0lvbeoy47uys53W7kmlnfPQlAGAg1l0BgCAZYFmFiIc7GA73zes9GAINAUvr62YMYgCAZ5F0AIAHbvoMgC8BgBddCfxcd3OiJQSYivQaAKCEldwnguTWFhCwh/1lAIDliazv6nqFOOI9zlHmK60bZFWayRGr/qz+M9a0fIMFM8U0LPKQ/l9xJw8RpxOEBADoBsAN18npawStBRrbQc0Xu3pfAACAFfKzp2oBiJsMw7BEXS6NBaEKSexUCzyAxdY9MgCs7ddALWttUsuVwDXn0NDqY/Tt1t156zJ27QOepcnYgfGyRL0TMivIyjP+jew6GW/xe1XQG6MOxsiDKSaP3kYTjqQVRCFhtTBEMfIqQCqdg3MBAOV7fwYcf+oAANcCsLsPnF+qBWBMraGKrdMZArJ7+b1s7cgpUMwYvUCQhFjQOpLWwAFdtjgaqistAPW9BxIBHL391Z8fAPAvnuzdCADclkA7Vsq14+6mBFTjQxfo+mG7DQBQMOZo4bdV4G89/jtXL3QUqi7d9Ljt+7c9vx403LW6sv2o+vfDtqRYCb9QOgI6TJhZuVRw2SClurQq5bWq6/yfN0wVrDjG4f6BvqgocyyWVNxkzzkpyFbR8wH0gOJ7mlhAkRXIs1xAQCLhOlayKWri7DvavjlrqLbEZ11skX8TtpsMsFiRyptI4KwuiTUaZd07LDAYzyT2V2OyM1E17mJ+iePjE7Pw8YuO6P+NKviTnbESMfrVn4v2z/WADADzK6WIX0gbwcwUTJmgmd2d6Qm88soTWQFeXlIjIDZFbwcAEDywpDpCKTeCSMkBtQkGwzEiJt0VKWFseWAbgOkTCGEOcqyyc1xeHmM+n2EwnGB/754SfmJxFNHjxjNIR21rSVFmjurM3rcCx8efS4yPgAUtH6lRMJD4YIPXXntDLIDhcCKLQh4rl1qeI68XKeiko6sFILHKbYegbY5Vh7xLeMcECCtpGdg1YiKVSrzQNgBTlz8WKMAWAAIrvK9tz7/bAX0g7f18Nzfwm+bPFYCth6pzHPcT6e53rwOwXoW7SQPAAwBKJt16ZVfHlMUNeGSSXSjhvri4ECDE5ynW+Prrr+nV5h1vgT/Hl1phQuvpt/XHev3t75b48750wnNdguOZGi0jgcKfRYl0MNR3s+rPYyGwR5tNthn49qRtYlFfBADA8cfv4bUZkXEUMP+lkFIlEIDshuVshv3dHVEK//RPvo8PP/hAxzhJUyBfqhXAawX4yr00fIz4t6Hy39H5zWZ0Hf/VfekxAay64O6cAICOVeaDFV4zzm0CJpOdqdZIrqUPjx4hpeMGGUhcaZNE6ynvj8CAdIhZFWDy2ACAPBohCheAGAAGACwodUqa46rBQTBfAwCSmhanM1X0d+8fIqfDwJSOKKZTQsBVlqe8eRQFJF2ZOihJgtPzc7UANBT7IzJK1xdEWBYVjt56BwgH6v8vBRD8VQIA+sHEdUGyo9L26P7ag6SaSgDA/t9sB/A7at9yqu3P3dD2MWrJpstFl8TbZzmrm5aKsg4C+PllAIBWo16wbJ/gx6t9mlt/PaCumNvWVq3Srt1GsZMYVMYEurECckNw8zedARAkQyzqGOOd+4gp/FfRwYcWykNVHE35nBfQW87ZXklrTlUj1AK13gLwJQBwczx927PruYQDAFTld2wjaTxZPGIAAOMRW9df9BE2Bcqzn6HO2f9PTSPGCRWqYqVgWvFixuoznQDYouosIcnc5HdK7JrsMm9RF8kpIB5OEQ4mzhKQ+zzZIiZu3T1+GQAAxrs5irOnWF48EwAwoDYVk1/62jPOYQuAmH5cqyyOMWaeORPxpMju9CxLAmZW5LPzY/xjcQt30A7YtbTNikJrJCcxC0zBX4CL24u1Dsphixbi1r5G/axVHoj+v//KryBIp6gVc8bG/mFrNAGAHgOgfPfPgZNPkFTAPElx9Fu/jXC6C5xd4OPf/44AgLQuUTaFAABq6xIEouIZ92LmRqsyQ5VA7dSjZNICAOoB6TEACABQBHD49ldRCaxIxADQ1pQmXwwD4F+8ev9GAOC2SeGD4Ote5ync7WbVe6FElG6s/9sG12cZWHXGVW18D/4NNP6bKPKduMZtZ7n9eQMwbn7cRtHvv3sbGHDb+28DGDaPzn9e25pB8TcXKhMN5yQhMpVXFQqn9uypRxZEdFUQ/n5wcE8TirZypMBz3rGvnaOelF37PcYoHWA0IMU1VF9ltsoVoA5i2oCY57jtiwQgGgMbWJ2JQpR1pYRE1VR37wUK1A2S0UgCckx6R6Swy3fT+qBZ9eKyQYozFTnzMseDo0eIkghBHOCjn34sdJafXVYmqsce+el0LNofEy8GhdRGkK2WE9bjEkaPbS5cTJqNXkuaLRe9RpV5WgFS9Z8MAGtvIKW7EBCwt7evJHe1ysUooCvBkIyK0VD+pKKKSb2bKvyxGBLctJqarQBMole4vDiW08C9+49UsZ/Si5S+3VQebkj/NtqyxAezBUYj6gBQuK3GRx99oESc15OJCAX+mFCNx1M8fHgk6j11DYqcwAavAy0Ml0pyWKmnDgDPi88ZAcgFtraSdEOOoIWuoSX/zNLECHBsC726IbhgOgV88DvPzs7x8OFDozDLa9wCp3bM8g6rwuU29Z4GweZ8uA0M2KYC7NHobs1yFZwNCq6vCN7EAOhfEZ+ctpijWlUSnJ2fS1yRbTi0mKSLxGx2KQZA5zJilUIm/2onUAW/RiJ0weYGQQGCKEwwfZVaSaqurKHr/pxMGJX0sxL7+wdg5Z/v9Q/56LpHP/DYxGqFrLvPvwpV3mwDqGMR68ZomgMCF6SVU/eDgpXsVc9z3H9wHx/86C/x/e/9sXr3J3SicO0AMRkRfe92AS4m0Ge0bfvZ93dXquSY4+YxcbWVrQNw/IjuCcA50MBf18VyIWcQzqXj0xNphbz2+huqwlJIVRoLUWjJ/8AAL4GqQYRlE2H65Os4jV4RABCHCwQ5AQACcpUAAGnYZMA+AYCn38P5e9/HIJshqSusslItAJODPSzLAtFwiEVGm06CiKwqBEhFQ4xESc5mM61XBAAOjx4j3juQlgp7TssmxKps8OgrBABoV5WiDGIxBMgAGDLQSUmHdvJT3Cvcun23HfTq/H3Rz1kX8esCxO5zro5YmwQcA2ZN2iX9Zh2sPlIXhFp67OZ/nyni/mb6MeuPfqVfdoHdhN+gcbvz1xzur5sd0deqxH6G+SC6e62Oz52iuXfY2HIIq62f/nf3tlblQnPAMYFe9MKvkZG/2CLFHQ7lzm95OQbACKtgiMneIwSDXdQrJhcE88dK+BjDkOm2DQBgVVD34UsA4M73btsbBa64/Ui7nloAuHeuAwCKp1hCChj33RUAyJE/+wBBcSkxvITK7hTFow+8i0NJ7adLBAEhbnamByHzZh2lFavoRc9CHFtyE0QpRbT3ALYDULFVLhNuvHS7cu/0N9e4572kdwf/dOwCUYwBQA2AhCLVEYW+MzEtRNgUg4EFxB6Dya2v3DtIxW+ZSi757wAAblmm7bWWJvL9TphVooq60Q4QaZ9z7F9qjDEW5v9yrjJ3Bc49OmVlWYMymmLn8deBZII6JzuVwIExALIqxID3yrcAvPtnagFIXAvA0W99G+HO3hUAoKhzhEkkAKAqakwptLtYynL7cjlDMDIB8kFkmmBkADRFKQCgLoNWBPDBP/51pG+9LQCALQCJbAMlZIRVlSt+eqkWgH/52lHjNyj/s58k3kZh12vvOP44/NpezBvG7BpFcw0AcOrtzzveN15nQ6bDlV70Y9og84YL8CIU/m3Jy/O2WFx37P3P3Ez++R4m50ykqY5piLX17AgAEJXGkEdz1WDiy+SC880ScPaPsp+ppHVVYAJbw0Eqio8o8Y7OQ+9xsgA4XJjosPLILxomJjJGBgDXOjIBwhTfAAAgAElEQVSimPizR5XB82g6UQDNJZOv2XzERNSWGZKQlOGRql0Elbiw8jtE75MoRyOK7JPXXuHKhXiQ4IOPPnKVdrIbVtqoJ9Mh9vZ2kAzIILD3X8xmVrEnolvwGGinNmx77JVcOLES9gtTZO/Bg/sKtA2coMgihdoqjFix3z8QEECKfbYyEbw4pVBYKHcFq9owNeExBIipBCubRFLyCWjUWMzPcXp2gsN7D0ShZ/8+k3YrUlp1h8fO42GyPpZYHBeMCj/96YftBqQecLVPpBLfI6uBdP/Viu4NTAgt4WR1k/fz/OIMr732WgsAUKNAdSQpsdrm2ylRG1PEOxDw+rK9wuJZS6jI2FAVOqVooVmmff755zg6OmqT/iuglYCNDjXWcr7B5Lkt8ffjqK8hsv4ZNtYMvNkudKit+RYNAOtHc0r8G3oCnG889739fbEweM4EAHi/Dg72xSBha4kqk27++X50XWeKOnK8iMZM14qkTf592wzBL61zrVWpsQd4nfmTgpisYJPZwdcR4PFgAp8npd0/2tnXJhKWuNwVAGBixXMje4b7AEX5mPynSYSE/XEEOMIQ/+53fwcXp6d483Ubd6fHJ2o7GhDEYBDRC/j82OoDAH6sdXVUOxP+HkkroOf84k7W9jXa5zlNBh9guO/yQHRZl2JOXF5eapF89fU3xKphu9R0dxe5WEGhRFVJ+2cQwjnH61ohQhmmmD7+Ok5jYwDEwVIAwE5APY4Ki2Zl9zQHDjBH8PkfCwBI87kAgGzlAYB9LItCIoCrPNN8osVmwrkdRAhYgmkCnJ+cCPCkFsrjN99CsLuHjGsNq/1sCStqPHrrq9aDGg96AMDolxwA6O8NN/zbrT3+/ksFXHRUS/5F/3ce3mLriBHiKrgaE/2EvxE47defjqLvKa1cg7v4aLMFwMCpdQChq+JbkNom9Gsbn2sJ6CX/fJr7I6tu+gyjWNn6ZQtZywSw1ddJZ2n+3i2B72bR3d7/ovHWz+P1LwMAIBmhTHYx2n0IxFNUWYWyJAhLAIDtdixg6M70WkmMAfAlAPBzuZsbbGI/X5kMOmDPMQAMADBh5bsDABnyz99DVF7KDSCiJzZbEuniUnIdIYPT2kHEuBEpiIUudzyKgUgMoBB3CnaBEwQI4jGGkwNTqef2SyFA9xkejvTrl13FOyZgL8H+0ZLCJL9eILt8hnJ5YRoAlMevzArRukodxN7aABrgSoaf9IySdA0AcH7UbbGH8QEZsiAL0hclGJfTvYsFwPb9Cni79Zk6LhI3tsq/jkPvd4UNJTEs4NGzYIzBw3eAaIRylak1ldpBagFoIgMAijOc/b5pAKDVAEjx8De/hdi3AHz3D6QBsNkCUJdNCwCwEEcAIBxTK4gAPWN7jkADAIIFRSQjRJM92QA+/Cf/HeI3v4IqHgkASBu2ghoD4AsBAP77o4c3AgC3JbA2EJ//cVtFe/OTfMXXV3/7QboGR2v18PzH0L7SSng3vvG243XdoXf4cnuLDdL1Y3iRqv5tr90GAPiD5beSksKJxCSedh0Ug/KKmQIClBAYDZbJB/txScvltWexOa9JVSeIYveCfbsM4K2wYmqrFFRiID1g9QgEAHJXNU/EArDSJh0JZNaCvKmwKgsBAZz4sopk35QDAHwPtCzOUGO1WCIOIjEAwpqkKqb/xjQwpkCNZJRitpzj6JUjiXCQEfDJp5+hqqw6T5o8xWF296Y4ONiTDeAqM1ovNQC4kEQUdXEAABN5Btmk+PeFSqjUzmSOAACTrE8//UyifwZG8MpSQHCChw8fSam/LCxZb7hxyHrElnML/Ngi0CCWFR43kwYDAQUUjVsKaKBGglHoWfGX2oJ+8rtEX3bMhDghOyAT0PHs2WfufAkmpE7PgOr7j2VtyMq+WAFsc3AVeCbxSr5OT/Dqq69oTJB1wVaFPgCwrU/VKKc+UHY+rerPswDbU7iYfDLZofAiRQB5n9cBMBdy+h78Xq92fwI+b/LP93AM9TfQ7r3973JQ4QbNl/NH9OyN2d/XANAm50BL+2ngmQXs3JOsL/DNN990YjWmr8Hkf5fq7k64j/iK0fp5vYwmR7s7AgAKD1xFv+8aIgDIKff7MMGDPawQ81qTzWHHYuPFzy212LAy79oP2jBjixBgZ9W3uQzezADwFH0Ch/puBBgPU60dJ88+x2c/+xg/+m9/gcePHiJfLnF+eorRcGD+60WBnQmD7qx3/d3Y6lVtu3vbpSv+KNmLSP0ADwDo/rgnPWBCVoJvvdDY4Mm6NZvXWsBinmm8svLPTX08mYr6TzbALlukyNpgFV90SBibiUtePEBWRwYARI9bAIAtADt0AalrLGBtGGHWYB9z4Okf4ey975sIIB1KzudIR2Ps3buHVV0indDSr1ALgGj/LGYTfFxSlbnE6cmJY5BEePgrv6KK/kogL1sAQiyLBg/ZAhAkGwAAGQB7LQNAixSFVn+hDACrpm3e4/VRuMEK6HGEJRbJ97tg0e9Ximl6DBK1Avi53xPStHnDHcsq73qft+rTGhWI6dU9rrYAmA1Z97Dk3U6JTDyj72+LUezzPZNlDRxXXwvvKfteTQtAQmLt59n3abSzP/WFIrj+sdqn/E0VAUQyRjh9iGiwp+ShKni/KTZGBx+KdV0FAKxCbQCArt2XDIDNTeMlfvf6Cn638gCAZ9owc7I2H2MkMrumBlIHcr/Il4dNhvLpTxBVM7kBkP4vMIHtjhR267koWeOZs0WmNbJea7EvAYAwGjgAIEYTcq09QEAQgMptahGw6vW6opBvZ/sFAQBS+19iJQDgHKOI8Sb/RgCAwIrrsWNeYf29DnJgxusYvay2u3ZGC0Rc+5W7EZ5dK60uH4sQPKBWWUWHI841v2D6vUABhV6jar40ecimdUQBrYkUDLQWgqIZIn3wNppgiCLL1XooN7IkRVYFawBA7UQA2QIwSwZ48M1vIiEAcDHDJxsAAPvDWVjlXB+RUVeSKRyoBaBObU2uMts7CABwnyYAECJBPN1HsX+Io9/4JwjfeAtlSBgixgAsCH2BAMC/fu31FgC4Er7dQK33r1UCfsNjred8I4A2ZNrXZa7/EB+M+apLBwowuL4ZgLgpQd6kxm07gpsAAOsF7AS/tr3/tgp+S2veAkT4832RRel5XttPcihY4qsF6lsTx5/9MUabuZwR3bQEiIKLaWxKnlJQJk09GormoudDqpqSfs+F2NA4BtXqNVcfPFsAAjEAeF0S0k6JIjBh7SX/lGmhTzUBAVbQAocAigWgqrZ9Fv295xenWF7OVPkfJgPEDQEAU97kZOb3MUAf74xxvrjA4cN72L9/iOPTY5ycnaMRxZ5VOQrqFQIADg/3hNzP5peivbOax2Q3TgbIM1ZbI+xM9xRkP/38U6fObr3WVG1nP/eDBw/UV/3BBx8q4WdiTaE+vpfU6ydPXsEgnXAma0KXFAWhf6oaky2wEiAjIUBqKhB4iQxcYdBQF0pMBiP2CjtFZ1XiDXH1lHmBNwQBal4LOjlcoihWUuSXIOFoKr0ALqTUNSDtXuADkyMnrEjhR54bwQ4CAE+ePFaSSqZAVRpFzTMAOkEXVxd2c75NfF0/no1t7se16MpMNmlrx6SKFo2Tybh1hvCU/G6KdBueMQG6x4swAfiu21wA7JNt/G9+jwDuW0QABaD66rtaWPx0szmmlpB9+tFCVXj2/wvYmU7USuIZABJNlGCeVc35OQkZOQQGnCaAyO/uMD1g2jJ4nPgcEXPqOnDs8roTnCJAxutvgBHHpwljEZDZBBB0Nfr5SCvC/uIigErAAor20DfYxER5Py7PzvDBuz/Bxx99iDHVbpdLDNNY6w//TRCA7USr5XKDwNwHAOy+tYJCLkgwzNdOQE4BEil1rRWyGbVWE///MDVxT389JSwl0CBAlMRY5Ss8fvIEw/FIIAop/hJRDYDJzq61MDl2k9Y5WRE5oIUuImUo+iEBAIoARqzy5xmmoDp0jSyyOUEAYLe+XAMAKAJIAC4ZjjDY28UyWyKQCOBSzgkMgNIgQrFYoVysxIwiOJmSiQXgwdd/BeB1JADAlqkgwkIAwFfVAoDIWgCoEWAtAH+VAIANFkCv8u/nsdlRlV0LgOv/79v+qUVIKvFdC4hvJ9HYWgt/fGuinyCbCb9L/tqFzNqh+o9ubrm+fU/p9zybtTYEC2AV/gpkdQ8PADhg3fZ3DwA4RsCXAIAu1ssxAMZIDl9DjREapHLukec7zPrMbpmzGPZ2pqr+a+f4EgB4nmD1hV7TBwDcvi0VvqsAgPWUk6HK+PeuAMAK5Wc/QlzPjPLuBQXVrslElkuLwYytVJKq/yz2cI9wzEUWb9QGMEDZxKiDAZLhHhICACGLZmzLNZ0Al3G0V6WzBHyhC+VebOvRXR9MW1Ev1f9fLs6QBoVYAAQFJKKnwh37/6XE4wpUDjJkgu5a47xOiW9T3MyJuF+3TkY9i3WLV1gUUUBs2j2+qFtVrYgxNW/4HQQMeA1lHShrKtbcGhTByBgA4Uj6ZKZVVlvLnG8BKE7FAOgDAPNkgIff+hYi3wLwne+KAUANAN8CsMhyJFGKpA6RklHAfCsOkIeVjoMAgNy6mlLsA7YAxOFADIB87wCvfOubwOtvogzSFgAgs4QMgGXJlt6XbAH450ddC8DmQPBU0OsGiN94bhpAmyrhm4CAKbPf/Li+BcAC85uG8G0Mhm208rUN+RYQxPebXnuNbmIY9A78riyA245/M2lpgx/XK0taORNE9qxZcEoRMlIJzZqPDABtlG4DU3LvAABaRS3JAlLPedCyAxioy+2ElS8HAPD81JdaMwldmD1dGCMlvZ0ic0GDrCpVxeK/awINcYRlvlKgbf07PDYDAJgsTcYjXJw8w4oAQA2M4iGiOkBM0RVEZlcXR5gtFtg93MXJxSl2DnbFAvjo449kocUEm20NTKqYUO/sTnDv3qFoWqT1sr9XFnnDgVwAyF7ghN3d21eC/+mnnyihMAcAAgBTnJ2dCQDgv2kByKvHvvbpdBfDAe3cIjy4/8jUYZ0KKMX5eBISio0skPSMASHJBDVI3XaUZC2pQYMwtmTdHp24kAePyGAYDmkpmEsHgNZ/k+kIi8XMghRHLSNIweRgMp5IlI0Jok98+HeOkePjZ7Jfe/z4SA4JbDmIQopEuhaA1qrK2gF4DERwtXg7RVc7Vluo+fdslWFnZypQSIlVYC0ipIX3p04rnLcWiHsXgrZu+4KtAH7729ZCYFe0f7x9QE7/9tTxtcnvVOTdquZbG1gRkEYEPd2dBSI3gFdffRVZbkCVKOdk2STcKAx0kQiOWkyMgeOBFDIX1GpT8/raBmltIjYW+pV8vldjh1oT0nqYaGzy34sltRxoR2mWkar69zZcryDgT/HqWr1eWV+vd/rr2qtb9FwRlIpUudqGaP+3mM/wwfvv4cP330OxymQBSDsbJV/Ozo8KvbyWmtsUPSTq2Ach3LrmZkMLlrRtIj32iMKpIpeOi4QVHZijZMoxaMajob6LSbtshljjoUUQvztJ8Egq/6Y4bGtnLVFFAQEVHVFGaqfimkqEVGg/J7SmaoI8SLD76Ku4DB8hZwIRLp0N4EDHUKUMWEIEqwy71TmiT7+Pi/f/DEmxRIIGq0Umy7/p4b5anMh0opvLMB2o4nD27FgAAOmFk9HEXAriGKuswNFbb6HZ3RMAQLqjNAlKBwBQhToaSBiQAAAFC0cMdGgDaAuH3vOyDIDrA9jNkeZ+X9vsnXDf1s13AwCw2bz2So0r1yPsWz7Wxf8sb+4AABPbtI9yftNasPmr0Xk78Mhe5rVY2vXZsQTch7TtUO38as/P/cMxCWwt2jhRFdhcA4x/UtV+zyDrEn8twK7y1QX9ns6zHkF1v90cmflk5K8sA8CKkrp3TMpVy6pylKtLVNlCVmC894PxSCJvsgGklDDvNSuzyRTpgzdRlWzVo54LGXNsczTP8U0LMysWqebboqiyhbuiYdMlZmt7+4YNoFvpN4b1xr28En+uP993INg6jf6K/bHTAHDz3QMAXghQiaITlEbOFdR861uXhu6Eu2TbgXFuDbG7QybYEuVnP0TcuLHiHIkcIqdxRYqHEjaXpVAjSiSf0JqPFWNxv2VxyK23NVLEg12k4331pdOq1UAAayXwbQB2J7e3Jz7fbeuAyud7/fqreN3YQrE8/Qz55TMMmhyDgBoAuVzBuLHWdIBSyEfTORayQoH+dbMyJiMTQP7NFXJMg6UD8h2K0NN/MvakYk6KCyrGD1Us5LyMwfbBEHW5EoOXzLuYgrtgjM+CQ4OYWmHJwNqgqhIlhkgefQ2IJqhX1ACgCCA1DBJktdcAOMV52wLwKWKJAA5w9O3fQkBtnJMzfPj//r4AgKEkHktEaYLLxRKDZCAXgMlghPliJgYyXQB4XDRLYKGNAEA2XwDLAlGQIhnvId/fx9G3vonwjTdRIUXVxEiD1NgUaaz9XgTSukJc0EOiRuUKFNQwSPIS3/m/f9dsAMnkJtdFmuuNXAzozBb869cf37jK90X8tg2S2xgAN1XA+cVSuL4hg7+Rgu8Cv5tcBG4c2HcHv/qrxF3mTu89N2+ymy0CHigwOqqiibXeeH+9bmIW9A/Y8y90FG6z6G/o68CE59DYFOQkpFK9mAOuisj7yURfdFdWEfMMo/EYo/FIga8J4zG5CTCMEwwJHiBAETRYNiUWnAjcZCmew4DbKZx7gTL2rooBMKJidqAq3uXpGXsRMEkIAIQI+ZkMaJsa82yFIInEpKrDWuJ/FBYhdZMMAS7SrMxzcShIwWF/P4/fuQhQOHBnfxeL1UJtAWVd4JAAAXH/8RhzTtqGlHxWbpcCCEitZoK8s7erirkSiKqWbeBgMNX/BALSdGTVc/VncqGka0Jh1lQuIWmTOkcXlyAYg05pNlTSKtBWsjaMOr9g38PuE1ktnaoGu97+wvrHu+S2lYjSPWZCyOv82WefqgWAYoAcJm+++YacB4rKNAAMobVF+SbWjc11O9h2M9PCbNR4VoEJNBzu7zlmheu/bdWsbdJqT2HFdcOrfjPe2U7p72aAFca2HbNLbD29bIvOQCuA2mM52HWwz+TxcYP3qvwUZSPQxPFF0bjdvT25U5gmt08RbPNjYsu5xEVarS5KMqzyr4Q5IXMlaJX6vfCf+pjb47HE368hh6Sp08rNty44OoJ/3oO1/jN8O0F/vVjXKnPieg7MsTpLNxD9NRAIy/FaFprr1ANR63WRY8T5GACfP32KH/zXH+Dp00/UKkShP1Zo2T60JurnBPy0XFmzkpcw1TXU/WztWck09DaJpoJu8JONHWooTNNErRS0D5V9EAEainu6CsJ4MtH7uHZRUpQaHXz/YDTU/YvJhGFCnTMRN4V/BjyD4UDgKasOo8kYl5cz3Lt/H58/e4Z79++JJRQNJ1g0MQ6O3kbR7Etxv44rlLQBZE9oHWJJgDRskNQz7BcnSN//Eyw/+qEspyg2NT8/E5jDJEXjyOmzrOYLzM4vMB2wFaDRmksNEzoFhGmKVVni1W98A3WcImOVOWSiH2BZ1Hj8FQZDA+kTBOkIi7xCMpliuEOfcxM+JXil/vbnfWyxkbC74QW6NhN2u1Nd/uvZHN36YTdyncB+fbzg1py1hdIsSs1Fwwlk6mVmD8j/OX85B7kGKmB1mhjS/qBDxXwu8MfPM/t+m80ce9ynOK74dy8G29fZ4Dz2oIG/lFLPdutop1F0NVhRMumvq1tX7ZL0Ew6nKRM6JXKJkXVrqPRFNh4Gbt5+b30C+osEADq9mecdiL3XMWGjbVlFL+2hqwqu0KzOUWQXAh0D+oBLoJYaPkvU/FnR1ngHg+lDYEgXJCYTTqlMgEx/Nfe/euCoS+7VCrA1Bu2/ph0VLajenkHbjtX/kN6/e8rrfndZ/2lMpdtLcHe4tv9/vcVfwI153c5ntz+0bLBWy4Uzi+4sc0afSp7EWm3HPYE06luZAj/jIALmbD1j0hgOE2B+jPL4XcT10t7XihL7zZwC5rZTmfa9n3cWG3gNHO3tTNzY8shfogGCaKT/B3uPgHAIwCwFmfyJ1h7ys73Dz+1zdfvteLkESH5hQYb5yc8QzZ9hROo/tb0Yuydkta5QsSUAAeJqgKCK1aKLMEMdX9C1HkFNu0MyG92Yl1ACi1tspSBWY2J9LEgSrG3q3MU3AxO2pY11WGPBxJY98uVArXFgu1yYIxfTIkFU0bKch5YBLLAMdtGQ1dsUqGm/u/MGovEDgC2+vGcsqFCqIEoQ1xQ1vMTT//B/oH7/v2C6mqNelZhFKR791m8iZIywzPDhf/xP4GpQL2YCP9gcFg+GsjwfNDHy5UrOYvN8qRaALC8wou2jWsVKCR7TujdsqGe2g+XuLu7/9m9iQEFhsNDG65Ago1MBNbNY/OH3sEjLdngLEtljiJCxTAV859/+LorLGQK5l5FRzUKjxYUq9vzLJ+YCcN3jNhHA2yjut60DrLy8zMP3wL3MZ7zMe2/rkrgxGepy7msPoX99Nz9LN27j+m0GQLd9/4ue+xqDw9kIitpKAEAq+KE2TFbe1XvPYN+BFEVZqNrpafyDMEaSlVovihDIAva8ViiIjkYmiKfKusQ+TO2TgTYXQAbVqsIFIS5PzhEUNUbxABEp8xQCpMJ5U4tRUIdkGNQoaRfGliBVzc1zfJikQiW5ZhRMhvVeipJZYs1joEDfqliyFQuDUYzJzkgIJ89NAi1NgDwrRfOnsB/nzHgydoJuSyVp7Kkn2yAdTLEzPcR4tCdNgU612dBJt+q16u9MiGWZ6Kjysh/kYigrE9lo6LHJktG2sxFdaNPx/eiuN1QMEpfkekX8FhRyntisXBMAYPLvK9NvvvEGpjt7Eq2RzU0PRHj+Med6VV2/LXc4VrnZ/32wt9uyBDrQyzZRVdrcwF0HILuKcxs2tdegjyp3o9735/eBtQ4s6RwvtgEL2tb7FH+fsPTuB5kMpPL7MU/miq++i73RAwu88jjvgwAAAjUU94uJnBPhps4GE2hacNqNVzXKVxfcQXq6nOaHA+IoMEgQzf9PdosCGtf7b8wE/5kGImwDANbXCzdme0CkmfV04AnPmwk/6edCocsKMVtLIorTAfnsHB+++xP89KOfCvnn9eJ5UhDQMyK6Nd6U29t7qzM3DxPdR2drZr9bSNExOOwPJsRkDwIAtBCki4DAmaoWoDQaDgUCCClPE/XyczCqEhiFsvpj8k+NkoSvTVPRDQVKRtb7mwyMLcS1kIKau7u7OD45wYOHD/STwouXqwJFOsbho6+griaoggRlbC4i45BAQoylAkGGNme4Vxxj8OM/xfyDH+pvRb7ExfExHtw/xGh/T8rFZFEQQOB1runiIaojdQpyHeeKwRU1PqoSb/7qr6IZTZA11F8JnQhgg8dvf00tAHU0UKVkTgBgPMWIvY5sFXAMMS0dz7uBXAsAGIjTo3F0lF31kGp1ayvubrVz97XrpfaHcWPBwL2oe41R8CXM5S0B3Tl5PQCBbh5Qc8CAB1E5Z7ifSQfEOxO1wqEGnmrvc5oR/deJZUNwjnZYvfViDeC/9dr2LJQ3AAC7auZ9LX0YqmUr+TdAwOAzd+5rugj+VtyeVNi6s6lOfutBf6EveGkAIMpBka6onsqOjaJmyM5QZOcS3Q3qVO4d7BUvijnqkK1qBC0PMZg8BAYHppfRS/r7+18fHNG/tf7YrNG61tMd6S7MFgDAaQdcQQy2aLL0Z6XYBr0Vc3PGGgPg9nv9hd60L+jDBLW1Fq3rhQuvDdLuF067xRJvmx0NaA3tAQDOc2vXsAf3ZsICLCQRAK4kYl3nZFPlSIYxMDtGef4hYlazHbTcljY8ctkCQqaV5OeMDQTuZ8bkJMgrzyru8wTroqEo6SkFJoMRQE2YytpCaa3Hj68Yz/4iAZyAhaoC82c/RTJ/igGFtHNWztmXCGTNEk1qAEBSDhFVbGvj+rNEnZygCQgAkF3jrJ69o5Tb19U6WbP4YXG2ISBkDvATOSdDExuMKqz40UiQ5iPEtCpvzgQ0FAQGwgHiYoxQXoRLAQDF6AB1QgAgR4UBop03EU0eAQVvgBMvZGwUJgjrFdBc4Ol/+D8dALBAvSwxiwkAfPNGAEBCgqsCoyBFmeVq7SR1H8MIOXXB8gYp2R8cjRlbc2mhGGFnsIf84BD7v/1Pkb7+BsJmqOvURIneZ4UGY3/S3ct02kK1NAS0Fmdrdd3gO7/z/yA7v0TAQp5jKpN1RHY12YDBv3rl6MbZ//zB/PZZfev7b1mAbtrQrdJzcwjyPAHB3dcj13N7wxV8vmro3RdgVwSxDeWWa3H38+zeuQ4AkDqaCGNlkCO2iKjKsaGUxK2GRqFlpZOUWC2tXCDYMtBwYWAjAVBGAfKgxqopxQbgAJWCueh2pg7PzcpoLxGGk7HOVwDA6TmavMLYAQCcwGQAEADIKfBEMQ6ScriAhM6HnWFfWWIyZIWm0tpidC2uy2xdIGU6FpCRFSsUdUFGEO4/PJCAC+uBXPQHAzIbCACw54gUauvvTSiGOEhEu2cgKHBgVSJJJ9iZHmBI2yBt6mYK44UWKRLCgNjo2IX6nZmslUWl6q15xQcCAER9chvWJgCwbSxcCS4lEtXZTPn6qO939ZR89qSz1YEAAJMT3otXX3mCvf17QlcpUPNyAICh4UQv6YRw/LkBALw27IG3se213p3DgZsy/fnfDf9ekthSvm3T9w9/Lfz7N1kAvoJgLUTrQVJ7HTc0APpuAf5+eCtJfg6T/709045g9EeXDbE/1FbDYN6+R4KbDgAgJdn3xvv7QUBAdHRVFS0h61f9PQDAz2TC/+TJEz1P1gF/cjzxOPjTM3XuDADI5socOnzqLzVytyzzWCXG6RTpx7QCRYOLs3Ncnp7g7PPP8PRnH2M+m2NHbQlsU1koMWIiripHn+J/DQBg148Iv11HT5Dy1oAievQAACAASURBVIs+5NNPB1iw8j9OTfGXVVoBFHT78O0UBDCHA7X/sG2Ja9LjV56I2sd7t3uwLysfWndyjSMDgNfeWo8SUDuDLCG2EHHOUEuEwCAp+tzASbfPk9EVAIDzfhwS4Q9bACDBOe6XBAD+DLP3/kLVkzxboFzOcbC/iwGtEbOVdEsIbHJdlBuKU6EnQ4miRuKbJDGWVYU3v/ENNOMpKKPIVbggA6AEjt52GgDxUBUQOgPEo8nLAQBbNh8/3lteRhvM+vnmq2q935Us+yD9dgDAz9XNOKADhm4GAKz9xAlW+T5uN7ZVue/tux40U7saXXQ4DhwDh6e/2Q7ZFzndXJv78/mmfbsnW+nSGs8udzCuF4gVV9TAAJOmd88TbHfn4wGzPsh203f/tQAAwsIYANXUQJJ6fisAwHlJACCdPgLiXe2BPaqKrm077noQWQcAaEf7EgB4yYD0iwEAFo4BcB0AYOJ7XO+pQ1OsFqgy6tDEqGbPUM8+FQNAFfxeG46Px8mUcv1ebt4Z5d0hQc6znomMrUOMKkXmZlwVDDEmAyCaAMFQgoBimpB99EsBADByzbA8+RmS+acYkAGQM/iWMBFW9QJNSlYtkOQDRHViAECYo07OxKYJaia2zspPnXEWTwgUdskN23kdnI+mIWuX041Jc2AMgKjGakAQJUUiAIDJ7xkQrFCmBuLEZQ8AiAkAHKJJUlkW1sEI8e5biMYPgdK150g0kM5kZC2sgPocn/UAgGZVPRcAEDE2yNRk0DIAFsUKzYDt1SWqrDbtsojtsEvMF9RPCLE3OkB1/wF2v/2PbwQAOA7o7mWxoTmgNXmJmAXCGvju7/4elmcskDpbZbIoeDUZlzG2+h9fe/XG7PO2FoDbeuxvT0pvTn5vS+D7ys3b1pPb3v9Sa5AO/blrIFu/SsHMDR+xeX39+fjgo48Ib6sefNHn3/880pVqUkJd9cNTh5nUMHnnT75ef3c0YVEniUQxqCorTCWMB9MAaCrkFMMgsuksjHh/vRIoQYMlvezTuAUAKKxxcXwmAGBItM4xAAgSlBTRIgMgYoWLrAKD3Ul/V5BDyjlFrlaZFhVS9KWgX7GCSN9uUv8azOjbGRGUaPDktcdYrGbykFWio1YBHiPXcquISEhNIAgTsFiUb36uHASCFMPBDsKAFGFDcGVyKATPepG5+Mk9gRMUwOnpqQCBg4ND7Ex3DaRgYkga0AYA0E/Eley4qv82gIjDlwBHWxH1ia5ru/DJKNsYnj79TEwGo7THOHr0CPcfkJ5miseb3/vc80oMCldJFgAQOQBgR9ee59itIU6JwjEAeB36CXyX4Hc9/d17uyS+vyZdBwAYZdBou30AoP9eX0nwLAI75676zXvLa0bUl8k3kz9fVfdgAVkyaslox7u1RXFD4P+83lSl9doP3o7TJw+WVKwvIL7/nz8fPnyoo6LaP90VOJd4LOfn1KSYiqb+Ii0A6/eVc4nCdtaL3QVkfkQZmEGKGucb2Ta0pbs8P8dPP/oQn378MZYXZ5iORtLhYBJOhomAnzRVNZ6A07UAgMBjE3nyDABugCa75H62DA2rMuvIHOBCxg0DupgxVRgZ48KJ2hqjqRLVn6yjh0dH2N3fw9nlhf62s7eH+XIp4UxSwJns+TYlJtv8G6+t0YchMVECBDnbHsa0esxQhQlW0RAHD99EU+9cYQB4AIAUx6Q5w4PyBMN3/xzz9x0AsJxjnPCMzXI1K3jtTDciIpOxKBE5/2UGsAxGMt4rWpVWJV4nADCcIBMBNhIRdlG6FoCQ1YaOARCPyADYM3Vz2c25VoCXAJ0N9HPg31oh4HoAwCfuNg696Fc3/jf3u7Vq7LYmel8Fv4YB4AEAuVSoK82Bpp454/a4FvBjwM//CQA4oEd7tfvu/r/7YORVALK//ly/mm6GDv2CgI11p8/iEn8DUp11K9saBIb1gFGnY/A86/dfbwDgzNqP6sQYAE2GolqgDmg/FiEJD5FMj4Bo6kBwX4Dxd8SjKl0F3oeLLQPAWTFeDf++ZAA83/h7WQZAgbpZIAgKhIw5nWCjfbcl294Vi/smBZiL5QxlNsc4jVDOj9HMnyKikKBAcNdG1NPhkNic7rP72QJwoi+Y2Bxvt4tNzS+JR5JIDHAwOkCQ7ADRWIkyi1MWKFpL0mZx4nmu2xf3GsatGRanHyNZfIYhqfJUBOc5xyFytQAwea6RlqkDAFjIy1Eml8YAqNgOaMXCdhnyOlEKp2wu+DniW4Jl9M21ioyMuMZqSH5/grTcQVSwnYPCjEuUYgbEiKuhYwBkWp+Lwb7YbdIrcABATAaABwCoAyCXl7AFAD7999YCsJMtQQDARAB/49YWAA8AZIulxLPZAuABAJSBGADcV/oMgN3hPsp7958bAPCOeIwGIAYAExLgD3/v32N+coomLyTQTv0irUMUBuee9z+88tqNGfgXnUBuDr51G5+rQ/PGFgSXANykAfDzPf5Nld+rx3/7969XFzc/wQek/QDCv+b/Y+/NvyRJqyvBa7tv4bHmnpW1sKgoUKvVaO2mS9KARpqf5j/VOXNmQUICiZYQagFiE0uBqILKqtwzVl/MzdzM5tz3vmdmbuERnpUJKkETnCIyInwx/+xb3rvvvntrOqujEcsiagVk/PeLtmicu1+tIIqV/0Js+nR5Mpmx92N/JO8dqbGSkNB33NGW+VkYXHsU2AkcnYkdWVUp9nycE/IcEQwhs5XCHGq5NS9y+EmImHRc30M/ThQAWCyRsFeIYqxirULLrQpz0q9ZpRRRQW6cjk5KxIy9uj4BANUCCPh8fiap4tPPl8IsbDuYSxsAwgrXb17B2fTEIbbsc2LywxYIUrpYmaWgGvst2bvkYTafisgdhdeqktVa0rlpZRbRpUtVoMWpSa9Lk/7S9eh7mE9nAgBwXPf29rC9vWP6U0oDalWj2gCQBZTdShJ/X88lYTqpsJk81w6UDgBA+j+FDVmZFXpzFOJgbx83bt6G5yyPLgKfNgGAFgyJaCRvExkATx5jZ0sBAFW+b4Ir0w1Q8UsVbmu+XrwFoP1azfuebx+Q8XWuFKYj0B5rEZVzSD3p3ju723K/TGhP9mBXxde5onR/E8+U/n93yFPRnQCAIuMKSghwJOCB9vTafbWqP5N7Mg34nrSooxiliXASlCAwwHsqc6hlayeHntMR2NwC4Cj1dYKjPuRksagAkjqB0EqPwjzzyRSPHzzAg3v3cHZ6giWT+2WBrSGDG4iqP/9BBwgCXNPJRBggFwEAqqSsQZDBIEz8ua5XtACkTUL3WfleAwAsIMwlnjL3g5X14VSMWfUnbY777c7+ntDpp/OZAHIiPBSE2mMvAp1K/SbzScAdtwdyHrPyPxwNFRggHb8A5l6CvWuvoipHogHQbgEgAJCGA2EcheURrhZH6P3kW0jf/ZEAkIv5GYJlhpLsKgKGTP4T2rBqAkrKIYVWRWSIjKE4xpx7dBggLQvceuNTqOhEwNGjI0vlY5oXuP7qRyWpKbm2o55qAAyoAUBWjhjnqXPLMzDwLgs2TQOgUWaQiM89xZ2LDhhos2sMnOP6p4JM++syAKA+N7v9wpe0AMgatx5+2Z+0/1ajQ22Vaf9H4EcAADLiXLtbO7nvJvqqUdHWYNGXttfcWGBpjZZulI0bgMUH2mbmHGKcXawqbytIb0LCH7SU8asLABw1LQBVpFZjyJAtp6h8CpeFiPx9hAQAfK5PsuCar6YtoWHX1YyLdguAnGDq4rD69WsA4LJ9o17HL9wCQACAmkbsu+4CAFps4G+ZxFObKaaVMl2U0jP0Yx/F7AgFAQAmvm4GrNQEa4tjt/7MLakWTWb8FWmbExFbd9vllPdiVB61JfoIexQDHEl8KWtOPO2b9rYPq4WDcSrbKGaHBADuKwOgBgAizOkGEBHALxGz/58KdGWMyl8ij6bCAAiKAJ4LYpskn6No+7oDOaRdQgtstXaM2GeR4Vsg77OXP0SYj+HnHoJyKvcWPR1Uf5lIXACkctYRAEBIVkWmIoDbr6EGAPjeJkpoAEBxjPsdAGAW9zYCALQBZIvRwE9E2JgaAGwB8AdkEbJNrxILc8ZJ1EsjKyDwIoziMdLtnY0tALz3NQOAOZOwIgplQVTA1/76izh7/BRlukDMHKoqXOFS933vz1565fIS/IaVuDHA39QkL+IZz7Lc1zym1SL4nK/wwk/b1IO2CQDYpIFw6fNdu4qN36Z78Twftvv+KwwAxkDs9W8JpDGgEeV39s67/mMJYhwYIcmFe7xU95ncM7imqAlVtNnXQmo/afRMwiWAptAH2QYe5mUGvxcjGlIUA2KtcXp4jCKlBYljALQAADoL8HlV6Imatkh5ibgPF56PUTJAkVEISG1b+F0ZAPp4yS+5cwQVgtjDzt4Y2TIVMUD5TBIIkzXAk53JKoEPinWoM8JsPpFEjNZrAftqieKWVPPvC00452ZAvQPZ0FWIjP0IZA8wCTw5OhZ1fn6JcNyY6vtqYcLx7Uo4tYPJdjKz7t7XFVujydcMAJcsyYCUuH//vljTkdIsolhBgJ3xNu68/Cq8kJZiDCbPC+m12QcXzT0DAKSyJn72Xg0AMOi3vlmd2062WZBZiXZXAIB//xYArXwbA6BJnH0n/BeIG4Sc2S7plKuux4qfV+eJBfoSdji2jFUcWQlXBkAbAHC9xS0AxJJ/ARx2dqTCz8o0hTf5Myn/fAz/TlCJSarmMexDfB4NAGfz45R7FfRQxgTbdpiEDgc9se47PTnG00eP8OThQ0n+eTcJDAiswaS0UAqbjpP9TjUhLgMASgcACHDiNAC021JZPtbtLEmVplY14MUAhtfHOS02iALA6VgwkWMfPyv/p5Mz9EdDUfRfLHOMtrbk3xzDfkL2QihMDxV5UwCArTpmr8j1Yi0C6UIdNliRZ3I9LSNtASiHDgDQaj41AAgALKKhAABReSQMgPgn38LinR8gLxZYzM5wfP99DPuJXF8Y00JKGVcce44bgwuxGeL4RhFS7r/8XhW49cn/hCruY0ENjzASxf9ZtsSVl18TwaElwYPeSH7HFoAeGQDSD0vmk2MArLUBfraQYj0AYHfK7la3ytUWA7T06RIGgF1fJw5pMwk2aQA4Ja+aAWCWemQvcL+2fZavKaAfAQAyBFbE/9x9aYH0CuBpoNsFULvA7UX7p9XGZFbLMDQaHI3ehePEuHaAWnVb7F7lzWsW0QeJIX5lAADqlpUU+7QWAAIAZACQucRWvh6qMkVezAUA4NqIgyvwCQDQxrduAVgDAoitslYyrdXCVodKPf4aAHieuNR2iRfTACAAoC4AbKasRQAFdFQAQPNZtqIuBddbTo+R0/M+9rGcHqJKj+BTyl05APpR6rZD3Sv1tRwAR0eVWhfAWeNJG6BaisrqlQQ/qQGAuL8DJARfI2V/ch075t0qePq8I/l8zxMBXgrwPb0Lb/IekmImWlwUqlsGMdJygaBHFtoS4dKHX3Bf5Odi61sqAADV9H0BAOoGQk3+rS3Ao4CqxsQexw6JxAmS3NMGEAnKYIksIaDgw8+34eUBPK5VQtuJ3hPqD7A/Hh5l9yPk0Ta8qIeKDABfWwAuBADE1vAE977wF8IAGJN1kBZ4FgCA86fISwwDxkE8+5UBQABAzmQWBLk3UHA2zwQUIAAwCEeYj7ex97nPXNoC0AUAJBYlA4B23iXwjS/9HU4ePkIxT0EHJRGyZXxg8+ezL7/2bKf1BXPkgxwY615i0/M3VrA3KBFvev3nm/r/fs9ad/3t363RVvq5XtylAADVs8liaimpW4WTgVCbvm1Vf6lsuN5pBj9M7qVdoC6qqCZA7ACAHqm0AgBA3mtG26Z+hGjYl42EQf9JBwAQqxEyANgn5ZgFZBnRrosImGgKBD76YYweFVcJJNJaLMu0+u9E8aQa71fSy8+AOxlESAakZUWS2LPFgIEz648EAOjJXYklYuiUoemSoB7iSUz7tRF8qmvnrPTG0ju8yFJ1aHKFJaE4sW3BtQCcHB+LRgHHkwndaLQFerkrGkqEWg+YbvW/HVi2K1TtBLRGq60C5QCANt2KNNZ7994XUIfXykSG4zsaDvHRj30cZU0tPY/iPQsAwA8vgbPYADAgBp48foTxcCibFXvCNWE2KquCDTrvG99f/fxN9fA8I6Fh2rTXz4u1ADQAQDPekHnPjZ4Vd4q/UUDIbCKNnq9JA50hNOm11hjpXRcleipNazItIoCi+kvOjWpoWNKhFEOtYDOh1zlCpwk6WQSSmPJ6CAJQg4DP47+ZhCo7pxEp+6AigDoF1WXAaPgCANBSM+dayoR29uj+PTy4fw+zs1NJ9s1WTW6hMAW05YaJNMeJ652Ax8BZUV4EAEjfpcf2IlGhcOr/jgHgagiiB+BiMrvvdY1UvKDVnpHgI8Emiv5x7LbGYxH7I02OFOAp9S/KAjt7u/I4VvPJ9CGNh+0KHMs2A4Djy3GhbgbHfTKZCIPn4aNH2N3blZ+j4RizShkAbQCgEQEMhAFA32gCAFeXhwh//E2c/ejbmM8nmJ4eYvrkEXa3t7C9t4O4FyMrltJmwHlN5khFjZUgRE4VYCb+bL3inupVuPWp3wKSAZa0/KMVqhdgslhi786ror6cUwelv4VptkT0XADAZaGFo/7XKt3tY8s9r+6rbdZuk7jrvqfp0zMAABKhd6/HVe8vYQAQLLZalOmUyFx3a5Bsjva6EfCImQLXt2MIiB5ORXFHPQts7XJP5VzTS9NrO79vXXacd/Zcqf4bc6IJqfWltffY9lEVByQllNdjIEQHyG2xxdZVaX75AQAmXdQnoQigAQATYHGEPDsW1xKviqWNh1TnfEkAgHMmQhJdgUcAoOS6USvj87GaJ4majZ27w62Wu18DAC8SrNYFDAGRn0cEkPv+GgBAQwuTonMAANd5iez0MbLZMQZUuZ8dw19O4VfKWtUv27t0bapgsc0B18MvL67VbKH0y6HPSE5bZeVMD1gp7wHeAL3BLrwe2684D9Wd4D8GAEAgGJg/+RkwvYuomMFfsi2whzIaIBNr66k0l0WsVIkHXU+KfWnIMctVA8y1TrA45xT45HE8k/2Ae+YCJTW4EMKvNIapcCZxhI8tVEGJPD4UJrKX78MvE/jiBJACPl26mBArKAsvF/vdMtyWMWb7R+71VgEAabNwIC6tCwkAFMe412IAYFE+EwAg9rp5KQwAtgCQVTxZzOD1Q9l7CQAQpDcRwJQ24wiFAbDY2b0cAJC2S2qvcYxcKynnUl6IBgBzhG/+7ZdxeP8BlrM5mEvxfXjuCKOR0/wPb798KQCwyQWACd9lXxspbBt6CDe9v/r2XnwFm97/RTYgiV/V5+PCr03vv2n8VinQHYq/u4n25uvaBF4UALkMAGDgLZR9l7Tws3YBgDq4cUgqK+P2O6EeuoqfLGomvUx2qQZONwEGoFRaXqQS5C/9CnMitf0Y4agn70s18ZMnRygWORIuaIqQ0jqNiq1cHuyt4ev6Sk8Wer2zUqMvZzHPEbLaVhRI56mI65HizuUhSZtfYTDsYTqfYDDqIUxC7Oxt4/j4UIJtCrJQBZ9qpcWSSZ0yAJjcc7FPpxNJaEgj3Ns7QJwMRQyQL00XAJUAVEE/SwYZdC4Wqrh/enKiyVFEQcEBhkMmdz1JdkQBXsZzFQBoi8BZsGnVaQsyZV6YUppbg6YHKKm0k9qnqvj9+/fUQiTLhOrM12dy9vHfeN31yGng2P16FgBA7F0kAeQhzmoaLeEeYmugCRTbJwwAUCaJBrEGADCBbFg4FkQ3V9JclwbG3ets9++v/u1ZNAB0jjBZ5T7FZFrvU0+q7LS+ZO+30ss1ma91Mly1W5wPAmXLsNot1H/+7OvrEZTi7/lvoQu3wDMF05Q9wISTVX7+x2tQ54m5gAH8t16fgi22plml5tp6XgaA6HqIhaZS/a1lh/eRwNEyS3H3p+9gOjmT5J/zWuAK12oirAbXAmkBnDEAVAGYh5oTy3LBVVugjHsCK96i6+HCbAMC2PWz4grg2iY0RHPVZfbAOTslEy8NRPhTbUYHo6EwmSj6RxCANHtJ/Pk7sm/YV0894liFPjnuHFsmegSueL/MAWJ/bw9PnjwR8cVHjx9hZ3cHaeEhC0fCAKgqtgCEyMUFYIFhwD2JNoBUgy4QGwDww6/j8PvfxMnJU5wePcbQ9zDsx+iPBuIvLEQk3gu6LJBhJK4kCgCwhDVfFvDiWMSOb/4nAgAjFEEMP4xReIEo/m/ffhlVUSGrCAAoA+AcAOCo43q+ddd+k7BffDhfBgAolV3PidXAujmP9O8bWwC6DIUu/V/W0MUuADJn3d4m51PBilSj20Emh7GUTC/J2kl4rVyD9ndbZ+aMI0y5zpps78+2d18cXSj4YVwJ851vK7tbq1TNL3ae22SFiC4N+9AEeDBwQM8FOx90vFdBljre0N2opYD/otHUB3/+Jgbmpa9I5J82gDUAQGYdAYDDNQAAq3OpMgCqWAGArRv0CRPgrO7rb7EpZFydGHJzn+x+aavirxkAH/yeN/PvRTUAWgCAaIB09hoyVB0rkfZzvr9EdvIIi8kh+lGJbHqMRNoHli372wbIk5Xjqv0q+HweAKDFnYCFoilFWz2C2mxXTeD5fSzLWAEAsgA8CiIHUukmACDvtGJd+Pxj+TzP1CuohAGA+c+QsOJOmz+2KwhjgeflY9FIiESUjkl1HwUIbHNwCsR5Kk48ymDifyx+MSYcKsAbpCgqJvFsJYjgV7ty1leetsVWxY6wc4v4sRT4/Ooq/GpLafV07lg8ooQjPFYPWf0GA+8YXrCtxTsBAJLzAIC1ALQAgPdbDIBnBQDYAsDbSgYAWwAYF1AEMBhS5LfCYpohCWMp+FAEcEJbcScCSA2A3c/+t4sZAAQ5qhJFmUuRqS4isd2PVoCVh38hAHBPAYB+BwCQff4PXvtY1Q58u//eRGF/nonzQZ5zWQIqAcBaCuKzv8Omz/eiCfSmK9n0+puub9Prm1iYBR/t6mGbgmhJeft7e3zXXocLvpuezKZ30V6nfX/aNVr5O39RU5k0zPBZiavERhQBFw8nMttaSIvvRZiWGfIAGOxuY1FkiNh/O5sLAEBCccze1WWpCpvcvBNSW5koq9cqVyOrksNBH+PhCKeHZ7IAmXCk84UkXNyOJamjZgARNlKY4gBn01PsHewiSkKMtkaYpTNM5nNxAeglQ6RzKvdXiKMegijCzs42njx5JBV+OepJqQ17iKM+4rgvlENB43idbDeQihcrimQ9pDg8fCr6B3mmPcPsOSYAoJVvin3FWAgFdT0F34LJdd9d1OeQbicW6Db0OimugLPTUwExFMhQD1YmMfPZDK9/4g3pkVNV22d3oWjPefFQT1OMt0aYz6aSUD998giDhElVLu/FKpn1qgtqKqCLAz5qGkPNvFtxSrI5rq02DQ1Xeu6dQFx7Da0CBpD3JhAjIisu0a/ntiRb3ISV+ssknP3rTPytss73sEC/se7TwJ8AERXoqWMgSX+kib787ETpdN2S0b1UizmXcAhoIm4TiVStDw4Oano/K/wcLxOmkzlWCxquUv7ZgmMgI5NYPk5cPJjgkWLXUjFv7wcGZDBkkgRHYgHSzkqcnR7j6OlTLOZTEXRkJY1sAP5NqPoy4AawSNea5ImuZqJAjaUdLpGvq/gtUUsDIKM4xJKeur0EKQ+6OBEBPDIKVIdAx4+uHlxfTdVW153YlSaxsHZu33kJJ6enMqak+mvcxj5QFV7SYE1BBFmDFMPLlzXLgqAKq/6cC3xPAma7u7sionn71i28//772N3dEQ0BPxlg7g1wcOOjAgAsSh8zqTRm2IoSYQtlAYGwDMX0Hl6JUpz8/efx6F+/jtn8FKNeBD9LEQXA1ZvXkVIwcpCIM4FsrWRBOT0T+hFzrxIAIEkw2NnG7sc/IXZ/yzAREUD2UGalh/HNl8R1hNfnxX1xBwA9k2lBGrEKpTdHhQA5Ay4CABpGTrPGrEKmKRHXT5MSdU+zdc9ffUwjD+V+36nyXw7Q634g+7PTIFHXGbKwuGYU2CKVX+a+uLgp64dfwvhoXc46AL577lpSb0Bcu+K/7t+Xn//OFkzcXGxNaYsdJ6fohNTjUa+oOinR5MRR1Ou70CT/Bry2W6/s4xr4+KsBAFgLANlLLQCgyOBXCaLBEGU2RVFmyIoFPKqz77wKeDyL2QKgOiw1cCL2frrL8W4YQN+uUcvYcsxr5fP2+dkCXAxYNxvA7hL5X9wGsFGHM4aPMWDcdyvQcT3YWnAic5JsCgOAelSaTNVwmhUZWGQr6erCQ2SO9Og+sukhIiwQIhMROdrIagBkJ0Nzk0QnhWe59Po7K07x+uPe5wkNXdqFuMeT6i4zhnNJNQDIAPDCIeLxARCPhNFVsa0rDOUcI5P1w9IAkJ56fpTJQ8yPfojEo/0sz4U+woOXtJqfPcH85CESxu9sK8sihFv7wMGB9N9jfozZ/bsijCut8N4Sk8kCo8FtYeUGMePrCZbLKQJvgDi8hSrPkS7flfMtDl+RcfP7DzCZnSGO7iDZe03aJQgA4OSnmD19X2N8YQPnCGNqDg0Q9umoNce8DOGPXkYyvqkigGYDSACIBT1nA3j/C3+B4p3vYJTO4GVVzQAIRiNgvsC7X/pb7LAtbHoGP6I2GjCn+F4Qo5zlkm9QRysZ9XGaTYWlTBHAQFoeShTLXGwACQDQBpAuAKM3fw+9V15VG0C31yz4mlJs0PlKAIDti5ZrMWeKXTvkd7/yVfz0B29hQLCDeYRYq1MQmC2GJbzf/dhvrNTPuwnpi1a4u/vVuSN+o0bA+VdoH4ovCgBsur5f9N//vQAAG7NnAQAswWkH/OsDEa3c1t21HbVjC5L0ODsXqgkNRdJfCfJd0M8EhElFWSFilVuotb4AAEEvwqRYCAAw2tsB+/u5AabTGbL5AmHlIyai5O0x4wAAIABJREFUqhaYsgDJABAHAAuQSq1CMlkY9YdIpwtE3BxK+nCyapnLWc7XFTbNciGWfkJPEtdDH6PxSIKsvMilIrjIlhiNdkSkJc9YFRZ1P+wf7OHx44fS1y69aqRvgdXeRACDKO4hjnsiiGgtABxLMgHYc8+kYTgYYOl8P5kMi5ggV6wU9KK1LQByFrUq8hf9W4MWRxpt+eO2AQAmnEpd1d4hzgOCEU8eP8Yrr74KIpwvAgDwo7C1YMRqtLMZPD46xCCJBQAgfZrJlFJl6R7BgF3Fq5oWAE1A7CO3yQhdAMAC72cFACTpJtPDCRK2ATXeUlZrOZd4nfyPYyPOCm1FYPH6ddRgB0JIi4wwTVg5d9aZTlxMkxENxPk4JpEEC/h9b3dXABOxkUtTXLt+QyiqfF8T+ePzTFxMdCIuBAB8sSsz5NgeZz8bg6P9/DZYwHnBOSmAA/vcFws8vH8fk9MTLOYznBwdyjoiAECgQyh7Tg/B1HylEnkJANBlAKxIPpIVxHYeAQAysQ0kAECrQfbTUR+EIoKnp6cyNqJfEYUylvxdxDHrxTqfAh9jrq8RLZc8eV2q9lvSz7/XrBkL0wgAMFBkL59jP/G+CNgg7hrKECEVX7UiNGnUdowB5hQB9IfYu/YRlIVqAORRibzIMPRDlFWAVARDl6jmD/GSN8HkH/8KRz/8FhaLKZLQQ7BciIjhlZvXMGfLRZ8AQC5BJAEQTkOxAOReQWeT0UgSGnoh927cRhX0FABgKwcCZJWP7VsvIc8UACi8UJgBtBBMBkN4USLbvSaZzgb3UgBgJUVeVZzfCAA0Z8tF57DZRsnf18QSm+IXVt000dVbbQBAI8ja9PJbm5IBAFK971xY95zsnu/tJF8SRKc50d6z24+5DAAQkTIWDWU/1P2vFkv0FDhsGADyDi4ZdYBtS4xM3kcA0ZY1rIGsIiK4SnH/1QEAyDokADBQ6nV55hgAR6IBUC1pOTxCuZyjrHJkBfu9EwzGLwPelvRqNwBAq4VDlX0bgUUZQ70HWhn+NQDworF1C/vXENQSe6sm8/sGAKByLQDyOEmo9ItVeMNcmJyLFnExRXp4D8u5AwCqDJw8qh3gvlZAACcSLqyb0AEAXGMi+KTS/w4AQMUYK28BAKxOJyjKBF44QsSkOdlCtVSNALpP8fz98AEAD8XZfcyP30LipyiX3D+GiPfvaF6weIz56QMkFdvSQuRZgmjrKrB/TQGA7AjpvZ+pWw51EIIlZvMKo/FHNRHvzVBlTzGfHyEOxgh7H2e/LvL0h+KiNdz7NJCzr/8nOJkcIkleQ+/Kx4GS4EkGPHkL88O74uDAJUmnsTDswycAwPf0UsyrXzwAUM3VcpyMy3jYw2Q5FwCAt3wTAJC8/AoC9GsAgMVNLYgpeG4AgMQoHHVaLotsmYfv/dM/453v/xB9Mm1zghGqR8QCh8R3n/6NT6ycYZsOsA+6aDdXsM9Th9vvYYfhRUyADx8A6IYAH2yEXojC9oxv1a42aLCjSvAW4Ldf5oPcf5VJaW2apsfQCsTs/rWlbup76nr0GwaB0kIFAKCAFV+PqvMhg9MSfhJgkqfI/Apb+7tYCtVV1cXT6RzeskLkRwgIJTKYCXxxFlCQwaGz3LBLem9G6HNBpqTIEjSo1Aec9BmKsonKulaBerQCo/frsI/ZYo69/T0RxONqW5ZL8e4cDsYIWLFbFFgsKBDo4/r1q3h6+FguhVoCpOwvRWAwRK83RJIMBTjggqYLgAAFSooQP2+q749HWxIkcsGTzt3r9bXiX2lyqC0Aq192jy8KPu3RUsWUNhI3F9wf2gAA/91UhTWx5Nd7797Fzdu35aBUpcTnYwDwrrDiOaBF2iKVDXI6ORUGgCbekM/NympNWZU41lFWW5WRdQCAVb71bw39nWPTZQCsjpeua6XoKhXd6LrWtsPDl/dsNBxIr7/185KOJQlF3e7iXC0Erdcvqd6TSk6TGkf7bz/e2hUMOGDPOCvJ/E5hQYIB7Pnf278i7SX8mQAEhf743Xr/DQxYzwCgeKX2MBuw0X4c/83Pqu0JrJ43fcxCMY9CaVEZDYY4OnyKwydPJdk/evIEx4eHou4vSsEEIKzC4gCAlT1eb81aBsBFLQCajLMFSV0peKj1kx4W8zn6TPaptO+umffl8Oip3CO+ydl0Iq0SBFB29/eUWVGW8m9W5nd2d1Wkz1X+BbxbI3KppE6SeLlNFcomKNjSwcSbLA9P+vGH/T4mkzPsbI9F0FOYINw76A0cjrF98AqKcoiSlYIewYccvcrDIitxlHJ+VAiyx7hRHGPxtS/h7EffxTJPRbiqF5AJAhzcuIZpniLsJyJUyNlLgJCCpkJTj3sIkh6Gu3sIKEJYlYgOrqH0ExSBJjFM9AkA7AgDgPvtAOmyVHXlXl8SIRgAQEBQ7plrAVix4nHVN+tHl5vtKJ6tlHkzA2DzAVdLf6wV+Wt669e+Usu7W7uhGn9RYwBIxb/lAiCVGrcv2by5bO+zddNu/bG9x9amXVsXHNj06dn4QsYZE9daPNPZYkr03HIE0NcyAKD5zhaKujBqlGVxB9DTvfYsdywzuybVNuPZsL49YNO1/7z+/kLxk/QIEQAwDQBW/wwAOJS9scwD9AkAUOHcKwQAKMsIgxEBgKEoiQsAsFbMkQCAG3lhDhnHybk+/JoB8ELT4OcDAMwFYFUAwO4QAYCgAQCKDCEzqmKKxeH7yKdPpNrN3nYRW62byhoWgO54be0ittyo/WajcB+IBosuQArdsXzO+IqHJCvWLIJEqPw+ouE+0B8LnZzzTeynyUqsN8AXGsrnerIwACgKO3mA+ekPEPspiiX3jhF6e686AOAR5qf30CPQIgBAD9HWdWD/lgIA+VMs7r0tLXUlxyBk21yI4d4npbUW8SnK6X2cnT5EP95DvPVfVDH/5Bs4OZvg4LX/A6AoX/ZNHJ48wmDrdfSvvgEUBO+XwIPvYH78LuLYRxWo1bgIcC/7CgAEi18oALAQUb8QtPyhDTJbAlnITNmWIEn55QDA1h/9vrQABMYA8NnOx5hHAQA9j3KxA6eWmsw7BwCwvPTWN76JH3/nX9HjPi8xEYuUubAhBXz+9CfeqNpJX/ffG3vwN1TwN1HY2uDZulnYTvDXvdamCvpzzewP8qQV/+IP8kQ9kDWA+sV/XZTsbxo/G/N1jxNt07rq4AL4NaKMVuFb9Wx3oK3bPMVDlb28jg1gIADRPiZKDGho/zfJ5sj9UgAAJvac9GQAzCdECknvj1Sci+r8EmRT5otBkgtCCfeL/WAgwnwLJt9+qOYiIiqiAmy8rQz05L3pPjCficUWX3N7eyxBNR0L+OoU7iCtn339DMhoJ0iE7cqVfRwePUYp1oaaOKsqLCneEcKoj4P9m4JkMn4wNJcMAFbFj44ORRPBkkBWwgkAkLEgQodMTsUqbhWEqpPbDUm5AgAGnjeHnyiou2yadHSroltCyL/de+993Lr9EjwZn+cHAFi9ojcpkzVWbafTM7FDIUDDDY70e/bTU/xQAQDzm+fnZ8WmCUDXAQBNcL5q5WcgiUW/58ESXZPqZKFe8/ziWPA//r6XxNjZGUvLhnjACyNAhb6Y5PE/q/A1gIDqEAjlnw4AciD5Ne2+uY4GgLBK++PHj8XSj8n9yy+/LHOB84nzne0ZvAYCAUx4JRElNd+xAS4CADjm6kTQaHPYbsTnmLCdAYb8m7EnuFZp60fbRvb/s33m/nvvCcNmazTElFR6HkqMWvRo0rBoJZl28+4ZWgDkue257hIctk6QJdNLXAsA+/XzTLU8PE+S7itXDnBydiq0ySF1ERYpbty8KcASq/1MZtgGcHp2hr2DfWEHECAw69J1QKbu4ATsAlmvg35Per6pAZHTgo/3n84eeY7RaAgyW65fv4Z79+/h2rVrODpboEh2sHPlVQEACtLx4xKLPEVckBlT4HjBliIPSXmEg/lD4FtfwdmPv4tymaHI5xj0uNdV2L9+FZOMAEAsrQBck8IQ4vwIYwwJfgQRKv6ObR2+j9GNWygQCwBAgiYBANL9d2/dwTKvEPQGWNDMwQsQJEmLAWBScyZm5fo06mOsAQCairT9zuaB1UIb2m1zCl5eFGge1yZVt37bmiObGADt9dYFAJTqoC0Asn6kvKJWrbYOxM52Dduqni+X9PjLSKwByzedyfX6lOSdlrMKACgvo9DzxvUTC9i/El40e7vpJzROAkpdrxN/x7Kyn23dVlZAqMXMnvV+/fzjnBcCADgyBAAKYwAYAPAUeaYMABQREgp6FhTrLZEx2C4cABCQAaDimTo5VrV4+LMxMJr7YAwAOWV/3QLwAlPi5wMAzBQAEMcj3U90vhMAEFQQZbFQAGA5QU4AYPYEMfvdmb3VrAMXIXQ8yc2tiMk/9aG0XdM0I3wEBADki9V/nkPKHpXklwyAIsaySpAQABjQhYWuW9QIIACggtkfXguA7v/l5AFmp99HRACgDOD5W+iThs/tM32A9PR99KqZAABZ1ke4dRM+GQJk0+QPBQCg49aSjIpwiaLsY7T3n+WzIjlGMbuHk5N76EdX0N/9r/KJl4f/iKfHx7j2sf8ToF7W9Ks4PHmA8cFvYXDtU8A8pvQ/8PBbmB2/g4SdFkGFOYHvcIAoTxAQzA6Xv1AAIBMxPh+hUP0puFyIIxntfqWFLiMn+OIWgPEf/wGil+6IsCEBIbbiGQDA/ITsEwqNF2R8kQnWAQDe/s6/4gff/DZiTkS2KrJYslDBYolNf+f1ywGATetzUwV+EwBwvn9w9R3XHYbrDs1N1/mL+3s7sPmg7+IoQh/0ac/xeDmA1iSKmxga6wCAc0GThffi1dm5f9I7qY1qFia07ymnrHQtGhXdczRhJh9MuCigx8nKSmkcYpqlWHolxvs7ygCIAizmqQAAZUZ6Py3TSJ+FVAfhbAp5YUx02OtFBgABAFZOU3pmRon0/Gu7L8X4WGHnxq+WhkyqWBFhokAlby16eJjOzrBkD5j0cw8wOZuLfcnOzq5QjXs9JhSHSNMZlgVVw33p3WJVTgHnCC/f+TiWBSnggWgAqKicUlLZS0wvdL6+9p+HiCPSvfV6+SUiaO6rXUFqB6B1wNitkl0KAGhCqMrsWok3AIBj9OD+fbx0544or5ov9rMGru3H6erhPa8kUTo5OZaXi6m/wH6qolhhABTGXBGRFgI1jQjZOgBgZa46scr2DDVQqjuGdqgqhV5dGey1+Duh/A/Y899XEIwz1IEDluDzfit4Yj7fypIw1X8CTZHHlg+9v929lI81S7mzyUSS/5OTE7z00ksyF/b3D0Q0hmNERJggAFkB/K5UdAUBLmsBYN+ZgRP2+Sxp4s9MkJnUEnTgaxGE4jwgE4F2fsdPHglY8/DBA5wen0ifGwGcORkLO9vC6qhp2jXXX8dDwUMnBncBAKBJf8MOMABArtXN/ZoB0OthTrVbAiBcR2EgCT8ZJE8OVYCPeNFsPsfLr7wswTnXEpO40XhL2nl4UUz+t8ZbOD45UWDHaqeN05pzClGKNQEI7hHi8TubCgDAn/n+BCK2t7aEzfPS7VvynS4AYu0ZDpD6I+xefU0AAFbf594Cs3SKpPR4XqOIh8IAGHqn2D27h+h7/4yjH3wTLB1k6VS8qemEsHfNAQDDpBYnpRAqk39+H2yNxdIqqzyQxEz71v1bd6jDjJIAQNUAAHsEAJYVwp62AIgOfhgi7rMf1YlW8b6xTaGQUvAKtd+AHmXcqLDVapDqgCBJTRsG2fmTY9NBtwoArDvLnhcAMHEtFaZVAMBaANoMAM6ddftve89dBbxWdXI2FVgu21MldAz6Si2W7ZpJzFIqQgQBpOa8JjdfOSeaU7kBCozVJQ4tjgXgGAAq+Kse0nLff5kZAAIAEOAhXZaaPPw8Z0BKEUACABlCvy+JQpHPhMVHBgCTsuH4FSDeEQCaVsANCN4Gw9cBAGqdagKAv9YA2LTGL/77iwMABOunogRvbjTaK9oAAAJ1lhmCkFZREyyP3sdy+lgAAF+YA24JuNWzEv5qq3/DvIEm/soE0HZQL9DedOoR+Kz+OwCAyXIJ2kmPkBGEGuwBo90OAKAx8ocKAJTKAJidfR9RMEdREJAcY7D3UYnfCADMT++iL+McYJEPEW7dRrD/CirqAi3eR/7wHQQx9WcWqAIK2g0x2vltwUMQH6LIH2I6fYxeeAXx+DMKkJx+BYfHx9i7/efAMsX89Ms4PL2Pg1u/j+TKp1CdcWxL4PG/YHb0EyS9CmVYguaAUTBAksWiZwP+rop/YRoABgAkVShaQdJWzJJkQqbEZgBg53/7rwhZaCuUEUIAgG2wFpd2AQCZDWQAMHavPLz7g7fwr1/7hooCLgvVF0uZixgAsKEFYNPy3BT0X5pgst/MiaVc9D72+t3Xuawyvema239/oeuXtf2CAMAGBsCm69v0Wa3ybwCAVfJqNH8NKNB+zXYyIB/XRRT1fdH0vQ6S6yFxL8KquuWo3VhEVbpVhEj8q0UBVYMW6Y1mQk6U09HxWYGn8B97+rd2xxLo+hF7jzMsZqkIAZJuEzAwZU8/qZoMwkXtWyvs3IIpNEgAgAJqZ+kCcY+ifLHSeVmdZbDjaL1cLEyo+kP6ele4evUqZim3EYgTwCKbSsV10Ce9N0UU9nDlyjUsi6Uk/VR3PTs7wjwl9deXKiOvrSiYMEZ49eU3sCxYraMCSinq/yyaGsVHK7S0GSQ4oOJxdAGg+KEknTJelmCe79NcF2Da2rmcAaAHIRkAZkPIW2q95e+/9x5uv/SSMBBeBAAQZwZxjlNmxtOnT9BLIkSun4nvyaRW6PVsGXGq/5I2yvzRw1Tnpk66dtBrtH2tPLveS/cAreo1s3J1rbk5LRV01QDgPeE8Mbs9AgDUiLBAW5P7xhHBqp+NAr/25XLzlj57VBjEIYh1WIVIzBfcmrTXYzLJ/nSCAXfu3BGWARkRKedu0pOeb14Te8vJlmBybmwA/v4iAECq887Cz96L721rntfYbgHg6xAMYP88Ww3yxRxYZnj66JEq7jvRSIrwcWwmjgFQv7bzvGizAJQYq9RrI8i6Goyi2Vy77m8CVLh9Rea8+7sAAByDpId0PpexUAYAPbxjPDl8KhV47gfs8d8/OBCqP1sCZrO5IOcHV64gzRYYsH0iWwjQQTYAwQT5cnaFvBbSLoUxxEoE20MIMhaKrosbgAjt5No24qjlvFb+bjQayPgRlDidLeENrwgDIF/2MV9WmEEBgB4Tckr6D8agAvXYn2B3cg/9t/4FD7/1TyJclWUzRCETkAp7169KCwDtUXMCahFZSAmGozFytjWFFEP1RQCwJGOkKrFz5booIJd+jIJUTi8AIdS9Wy9JbzkZACUdUlhpJmOFIoCinKxB7QcHANrh8QYXAEdXv/x8awCAi+KDTQB3u+1GqLyuCqjtCaXsSyYCKMwwsVFiIKdr3QCAi87pdeK7tsb4nXP0sq/LAYAQPm0iRWCMN6Wk6bSIlvEaCb44WZGVJEFfU886LdNZCmECgNq/zvYupfrzZxW6q1sD7MT/VQQAFk+RL5QBEAV9cTrJs5no9BgDYLT9KpDsSpKiAMD59grbNowZYLmgDKlr46vKRh2pudettgo7n34tAnhumbw4AJChwgQeq++yv/Mt1Mq5rtIzLiUDQEQAJ1ge3sVSWgBSeOJPb60d1uLUTsfVrljutYtT+LoKCqgjAIFXPfxor8zqvxYamNqzQBT1dpHmAeL+LnzqAIAMgEAYACIw2GIgbMoFft5/p8o8vbkJAEzP/hVRlDoAYBvD3Y/KHlPO7yElAIAzGdM0IwBwB8H+awIA+Iv3UDx+R8S683KBUgCAEQbj3wZy8pnuocAh0sVTxN4BeoPPKNg2+0ccn51i59pnpX1ifvI3ODy5h6t3/huiK5/C8oSiygAefg3zox8h7hUowhIzAQD66AsAwL2TrIDkFwYAsAWARSraAC6l8u5jzpixryzlTS0Ae5/7jAAAVc4WzEg0eAwAkBiDGUaLAcB7TACADOq48nDvxz/Bt//nPwNphqAoRa+KOY3Fxd7vffT1VdCqAxlvSkA3HbCXT7rNAED7+ecOeY1DXujrxT/fCwIAzwiAXPghW5X1dY8x+na7umeggPX92vPaY2H/tp7vlaqBJVDSw78KAEhgvhLnaQVPK31NciPJV+WpijaTDtlLXK++A1UCT+0AmaRQRZw+1xQD5J45HI8wzxZCy2eCns1S5CkR+0iq5JwY7IVlDE0vbwILIWmxBAIo4+MHCOMYT6dT6W2llZf0u5Oy405uXiMTdX6RTkvV/YgBNHuji0L6cM8mR7JhU9SPzNvBYAt7e/tCMSYAkPQCHJ88wXR6KgGEUooVBQ6CAa5deQ157tUuAKS8My8jIKD9xKoIz+SfCR73e9oBise3AACNJVVX4LEbYNaJv0swnwUAkLDSIY78nExw+P3uu3dx6/ZtAWCeHwCgjyyr374kbDwKnzx5jPHWUAAAgg98L6Oyi2GXU9VVASyCQ+IncyEAYEhnu4+/DYZ121KataD/UsBMrSFZDWdiyORa/6ODwdQJ2zVV/Ob1m4TftAS4dBj0CzBTFRjGVNBXLzzNMdXW0BIMrl/RP/B9AZ/4dyb5U9rFeL64TViSwb+1K/7mM34ZA0B8LlxCY3R/A3l4nQQT+Jn5uqxasw3h8PBQQAiuz5PHj9CnQOF8LgKaFLrhJOW/SYkni8VaBmSdi+WaCshx7Mn82AQAKFlWgR0m37YX8fnCfpBKvxMBJACQ9OT66A4gFXrep8UC23u76A16krRvjcfSQ7lIMwyGAxUhcm0AfC5bfGzuyaJjYuiSQ7Ma5I1XB2ht+eA4cpxEbNDZC/La+DdjBgiY5JwM5rmHcHwdW3t3ME8jAQCysEBGYUnS8RkAiW3oBDvhTFoAtn7yHdz9n19G4FcoKABIBoAP7F2/glmRIR71seSa6SWIkh6S3gApNUmYrFKHmSKitIlcLjHeu4Kl35MknzZV2gLgY//2HQUA+kPkJT+jL4BCwwBwzFdSWWV7XMcA4B/UYq/NCOiEx44B0KGN1QdZKxFaewDKgjlXAWvHCZviE5vzRvdvAwD8Hfcl0bDgPBJQUl0AZH2KQGjDAOheop2z62IYu64XYwCw2sbKdQQ52CSTZ0aqDAB1KLHxl93M7ZMKo5m+i7BqXKuAFGRMsE6sHvksrVaJ7orTBjAQob7/LxSFPf+TNxWQLn/lCxgABAAytt8xwCbbLhILwCD0xPY4y3yMxw4AAFsNDQDQZE9WhLkAOKaEtlY40oQrpDAx+DUA8Pz3/ucKALg9vgEAWGBxkDTZm5EyAIrDu8inj8XyjiBs44KxqnGyUhKjar+sH6cBYCLV3HPV1A6eT8YOCzwab5alLwwAUv/nCx9RbwfheB/wCMgqACBsAgfgP/8oPv8zfR48hY9ych+TyXcRhgQACEbuYGufQnxwAMC76OO0BgCCrZcR7H9UAIBg9jaWT3+GkMU9MgBCAgBjDLd/B8hKLIq7qLynmBMAwAGG/f/OIBrV7B9wPD3B7s3/XUCT9Ogv8fjoXVx75U3EB5/C4ihAMoyAe19FevRDhEmOIiwwY2Ic9jHIe/AiCv4C86r3CwMAUlb9Kx/jeChuZYwjJ4sZ/AHjd/YoX+4CcOXP/gjezVuoMgWEDADQ4gxjMFwKADx8+6f4xj9+FZWIpFeircWCqcWo3u9+5PVLbQCfnUL3fBPpg27ga0GA53tr3agbiHx9iLHRpeCi4OXZLmrT598EUHQa/FbeVJI3oSC7fnHnrV2zAlx/d5P0WCLVoCqXAQBSkXXJtR56TP5XEZmVClqdUGngptU0FcQikGAsAIkneaayuiZU/CWWOZNp2lWV4vc53BpJFY+gAHuP59O5+GzSckOE8nwfebGUNgAK9Yk3Ni3WWIH1PVEIJwPgeJqiL+J6PQnumLiodZhWg0i1ZvVsscgk8Z7MZlIlZBW/34txdPRUFPup7M9IfDQaY3t7RyqSpAxGkYfjk6eYTE80cOQFEICIexgMtrE1uoaMfUCBL5uD2M2J4JwngiG8d6T7MymZnE0l3iX9nBVxqVCRKVH70GviaFR0fjcKsyWzK98vbAGwKrYn700AwAI+AwDeFw2AW/AYeNbq9c+GxjVzWqtpUsEl8BEE0k9O+0QCAHxvXr99JklkpX9eE7tCBBUlHXNBl1a02hhmDQCwKuqE/FYE7zrq1jqP28Gyzut+P8HWlokR6hgLMBCqW8QKqCDrzYk0ViXiKHIieyoOKE4BAgCU0gIgCbBTVNfEn+CQ/sfxZrJK4T9DbZXq3xeqOucjExFW5jkvTAyQPxNA2dQCQKaNrXEDKdj6QtCJAEASx9J28PTpU6muc37ymggMkOafz6fC0iEgxYRCDhfSz6jD4QTThO0gSphkcGirBP8t+5J8fusH13G34Td2gOwTAgY5CSUHDPFxomjrkm6uCWMAyO+jUKr5FPHcOzgQIEBYQbwHSSwtATkdPLZGYIsFQQA+jxX9s7NT+bucN676bz2ifF/hCDmfaLYGiQVhOnctEzNxGmDyOKAo3yIVEIVCibdu3MD7790VMOfJ0VQEkXrbN3E0D7CoPPgJ+4KXiL0YWV4iHGxhPj3BOM5wkD3B1s++jXe/8iXE0puaC5pZBsoAmC0X6I1HKAMCAD1hh/DDUniUrQAZracIGPkBMooeXrtRMwDaAMDB7ZflOWF/hOmCHtcMQPtICETFBFd1b5QAVGjghsHZWWhJOQE708/o/k1PHd7/y7827CkdEaFufHB5/MKkngCihNwK9gnIY+E7RS8z1WERP3Bl7dQAumvxEbE9A1Vb8YIBcmLz5UCE+uxtsbYuAikEJL/E5phVwpIK1kEsc7ZeOCWpzZr8m17BCvDSYgCYW4mOgfvkTmCVhzDPdxVc5Rpug70qHqNDLfsMAAAgAElEQVQf99n2fXuP9v3edPc3RVGb4qfLny8UMjlHwpLe4JwGEyA9wjI7lgSlWHqIo1jaKmz/YKfQeOsWkOw0IoDu0FFAWXcI3c3cOnGOCrIyXFVYO2AuYgC4cV1hALQ/jRvztTaAdUTX0Ziy+2Tf1YHpxb5e+A6+0NurG4lhjKt2fDJBWy4AcrbUDDvGCdYCkKkAn+zz3A8UBDORy0qEcvlaExRHP0U+fYSEFoCyt5lYZhuI1Hsu513B92GrTlSLAMqRUlRg95RH9o7EYdxj+J8aR7L1RgGAPczSClF/BxGtAL1YAAAmwbIuP1QAQPy5RQNgOvk+ojBFyRaAYBv9vY+JnV011xaAnsfWTh+LbAACAOHu6+C4epMfYfH0HQUAihRVRI2nbYy2f1dkEUqfDIAnmKdPEFYHGPTfhJT203/AyekRtm/8KQU8MH3yeTx88g5uvvIZ9PY+hew4QbyVAA+/itnh9xH2UpT+EmnlIwmH6BOoiGnj6QsAEIxeQjy+ARQhqkLZbbyBYiVezgFMcO8Lf4Hq376HrcUUyAtM4wRX3/wM1tsABlLUTPNcAIDtZCRC5XQlOpmdIRjEavhYkMOqOkl03KLuEMdt1NtBuX+AK3/+JwIAlAsyUyJpW8idPTOdj5jLqAggi2kOsCIDQKzUPTz+6bv4+t9/BeWcmhUVRv0+sjTVWJLP+S8f/YQAAO1EU6tezUHXrv62Ewju/mIL1Xp8+4CTA74lLtU+6Ow1NyH03ffuHh5MxFauyRLRFs23+/eV67jkgF3ZbjvUd9menZgXgwwG0ab0W4tk+b5Up+vtuDXO7Yr8ReO7KQDg67ICbjREJkx8DoMNHitMPPj+sj9aEOuOJ0lYJOzR5K49BywQskpV++82LyTJBHtolcKov28OHsvCmCzUPexOVIgJpSWpItQlVQU9LI3vq37ongT0pOSHkSbIEoS5ia7v68ae4++q9fp+PvzAkyofKTISyLWsuKSSyMoXe2AZeAs1m0GOBoCW4EnQ4xgAoqpNLZglgyuXiJYljo5PhJbPxI7iXkyOpAe75GdXqziq+quffCnIHZMVKrhHIcEK9V3XI9+qNE3fuCV87MN+9OhRTQNXarn2jrcTUJubF62deu2RDhWTPm0iV0qrV+FB6hrECP0QR0dH2Noau2tXP/ofv/VjvPGpN5CXrC6ub0HonuzdypwE1U6ckdeUzlOcnZ6KUBoTWCq1MyHrftXVJxsxd6gb1Z5LVcTXWhZ37aS+/XriMNHq3a9p264/nT9T5Z8UcvVe1X2Rc4XPlUq4U1+V9/M9ubfa/08Gh94fzjebk5Lku6DZ7p8otTvRPhMZ5OtR7E/aUwhoubHQ64BUvcfbYzk0bJ3ZPJBWFmc5RwaBPJ97UaUAhABK0zOMtrdqhX+x5ivUj5YJN9X937v7rhxMTOw5/2jVOKPoplT8Fwj5WVoxYC05JnGZtfO0ckTdLdwtqCRxUTsbV+EXW8BKq65y/3wBITgn2Y/NceRnldYEsjKGQ/ksHDPbH0S3I8/kMWxTIcvErCr5fsbgUJHGQu6XuSpMZlO51xxTARwcy6DXU3CA917acwp93nxKcSPnrEK6qNi60e5PHSI4XmwNYEvEydERBj32E+cY9lmZL/HeozPcfv3TOI13MV2W6PmZeD1TYZwJnrafZAj8HFdxguCH/wNPv/1P8KdMTjJUiYdke4CtvR1J/lkJZosUL4JAmQWbtBsVAICaEGQDVBV2rt1A5ifIqZsSDzBlC1U8wPb+NVRhD37cx+lsgeHWNhbLJQbUP+F5Ynu+S2qb9WSJcCvZv6D/X/c6aym7jAFweX6ge0ETA9j6bJ+554oG1mLD92+129g1uW1FvsmaWQGo2sJ9un8JACgAl2waDjxW1oACEAZy6VW1wYIN9YeVdqCV/Vw+Nyv0Wp2X9xfBTZbd1KlAzrtOfNMtKDB+svODoKqMnzBzArUztcGoLQEV+NJfs4JtDYDNfbL9uf1Z3RPcg1azzhdNIS+bId3Pu/JYa3NgQC1gCw/3Gar5MYr0TIQ2uU+HW1tAlilILQE4rz9GsncD8EdYUojR5rMsvWa/cdm+sChkFjjrSBGYE/yhq5vUTdKbsao/i8vaLclsj1977GtgZgWkWR371cdfvtbO/9UAhOe9g8YWfT4UgqxOmbMGosuEW2UcicYUwXqJc/UTGPOF9n4oU/ik83tz181LtTjVVRFdKsZ5TAYpoOLPMbn3TcQ4g0/HFYaGfH/bf1ofQ0dEGTTcApL+SOyh+Xrs72f7HuNJKVCImxWfrGcvzxe2Wi3yAkE8hBdyby4xvv6yABSVtGzpHHvxFoDnG3v5dMIcqlA8fRfTo7cwiLXaXXlDhHsfURG/xTHS2QP0/CMBWdJFjB4t/nY+xQAGKH4KHP8MVbVEVmVYlDNsjW/D6/+WKOcvvfcwTd9DnGTIpn1sb/8pqwgoF1/BPEsxvPY5LCenWHrfxINH/4YbV/8zkhu/AzzpA8MEePJVTI+/izAhA2GJYtlHLxxqnB0PRER1towRj64h2r6BwhugKiOEZST3tvQz+BXZljO891f/F8K3fohxOkVRpjhLIlx7878jGG4B8wV+9sUvYbsskZ+dCCuP+lhBRItx2vUyTtKzioJ9GbVHGH8TxM0Z+3EvLXA2ncKrAmwP9pFub+Pqn/8JcP0GwmCEImdgwZxF8xqxjy4rOaOsEKesAB8xC4HzFCcPHuLv//qLYgPoF6UU1hhL8b0ll/rD3/ztSwGATUm79CK7g659+HY33i5CfunG3Npp1gEFq9ekvcr2uwvBCjt6Oi0OmwBsBn2XXatWYvWgb/fL26FqAmpyXl4AIrT/Zh/dPs9lFEHZelzQyecJnVHo8hpQW/XWqu0CzlgAIhsX89imh2Dlc3aYD3WC2rIQlE2AwUcbQBB4W8WxbD60ARG7VzJecuhanxTvoaMH87h0/bMy/vI+WhXXcW16uW37aiu1a0CmcQqfw2CIAACBAC5AjhM32ZD2VxTnIGtS0FweErqpSXXd0UvFe14S4kTaANS7XEX5FtlS6NhK6/ZFJHCezmqRDgMjWAVkAsVrYYLS6yciFliWWvFdF6jZuHIMLGkj/ZqVSTkk6rFvVNxt/rRBge7B3QYAZAN3XtQKIBGMbNoeOL6z6VwAAF639YT/249+jI9+/GMoSINrAQDr5nJ3TtvP3IQ1LNJ7wt5oJmIHBwfyXqyarqPYNvPUgCMXXtY9+BpkWwCs4yjRQQ2U2DUwibfX4+NtHikLw8f+/p4IpxC55e+aOa0JtgIAEgnI+udjNGEXU3EV93POEiJC6eauBCGuesBWBtL6mVSb6CHfm3OJVX3bA4zKz+sVIKksRHiOQIC8Nzd0vq6wE5icNA4jBk4KmGZAAw+gXoynh4fyWbfHW5IQ8fkUn3x4/74KMWaZCG1mi4WI+hHIkqSbojIhceb2VxMMtgEAecRKn7+7H1ZFdWCBVPplY1L7QLJ/CABodabUf7u9hVV8tgHx4XUS7pwLqNlBtX8BUQP2SpOKrwGX2RryHrGKzntrLgq8BwQVqOpvewXnvAEAMs6u159tQ6T1yVzhHJD5oYEmwUfZ24S9lCFi0p0tcGVvD0WWC3Bw7/5j5FUPNz7xaTxN9jArKow8WhoVKINtMURNIl7jQuyRrvpnqL73N3j8za8gnoo0H+LdPsJRD8OdMaJBIm1UZD1xTIQB4vRQ4qiHvKQQUigOAHkLAMgIACQDzNKlqFJv710TYcAgGeJ0lgoAwErGcG8fVZ7Bi7RqznmySjFXQLZdbe70g63+rXUmftDUo95DLgD6u/HAOhBA5mcNVHUCYXtdqyC6N1x9HZ4TFO9yZ7sDAOQccwwhAYQcuKVb0Cpb4FkAgG7cUO9/3AdEi8HtYa1rtnjkcgCAgSSZUW7fkBYdl7oIC8ndZ0dpt3UmQ+Eq3esIkk1V/rzwsIN9bDtY+f68c+Cy510Wu4mbgecsO6l+Qfr1MgVmp1imE1T5Qipz0WhIni3yRQ5fREOZI/ro7VwHwl2x86x1SiTBU3CmYUa4GNXdLwUBNBlQAMD2zIuSf/39anymcVObO7X6GIMkbOLqY1e/PlgL7rpxNnvl57t35xmjH+x1xPPCWTzrSMj+68pJfC2esywMtQEAA8nZKlOVC/gU9PMnujcVVOUnmyZXTaqKrYixuPQRADi79w3EOIG/5J7O5exagDpMDDvbmfAznOoNthwAwMJUpABAoPa6BAAsXmCcKhpBYQTSx6NkCC/qY5qWGN+4Q/VWVLRuZXL9oQMAqllQHL2H9PAnGETKoqhoOrf/EbEyLKdHSOeP0AuO4CPHIouRjF4Dxr9Jmxsgfxs4uyv3sfCWWJRTjLZuwev9Jqr5EkVwH6ezdwUAyGcD7O4qALBMvyKW3OMrn0U2nyL3v4NHj97Gtb3XMbj+aeAhAYA+cPo1nJx8B3FyoiKL2RAJqf+MW5MeKiSY5yHi0RWE2zew9IcoljESUd2nBS7FHqeAN8fdv/y/kfzwRxjPJ8gxw1kS4tqbbyoAkGZ4twUAEIzVqjwtxj2EhQ+fbB8yjrwSC084zzUAQCYpY09aFDcAwI4wAAgARAEBJAYWoWizsOjL4gsBADIBPIk/KPSfS6szo7IqJQDwCP/wN19Ewti4oP4BAQCy+hwA8Oan/0Bz4DUHqSSMrYS5+xhJMkW8rEn2ugetLeguMn9uQ9uw8rsAQh1QGrWqi+S7615HAWwSIN0TL8MvL0rA7Xrs9btAyTrgYt1HvGx8ZQO7lKHg1PPdfZLHsv82X0oA4nIeDUBclVSutyX0JeyTlj+63Zfu9dfe8CsMCyYb2rNs1VcNgq2C3lAYLUBfmQ/uTHL1m7rfWuedJu81rcCBA03y3wIBamCljkscpVPVMoW23GIB8FpJ+WdVDFWEYqlCGktW1JxqNTdlCWZ9T5LSYkk6fYJ+n5VgJoOs2gegKn0uCJ76arJ6qJVnrdiq4Jsv9GCCAExaRPFfnAMo0HY5AMAhsko2x4UJCrUAmCQrZVvHwRJ+u38GunQT6PZ8U+xagQ7+3pwFCADY2ieThJ9rOBhJGwQ/E0Gvd95+Gy/deUmrTmsAgIv2gfa61wBcD2yOE/vLeW8ozkaAoz6ou2FLvSdpNUopc40YolpiaTLSBM9N4Ur/5gJdR0XXpJpVO60ks2KrtotJ3ZJRV7cdkKDj78AqWacqKsjPsg4AaNwANPgTilnJnv4xjo+PJdm312TlX+6Jm1e2F/D9mJDK53X6CUSD7e8GAFjiwc/A+WvADQEA/o3vQ6vK2XwmApdC7y8K+dxHh4d4eP+BMBzSmVb6+Z0AAKvXRhvWMNcFp/U9ehYAQO6APINsHj0bdB7w+mpxMrdXkckkSuyuym9VVgpqUgDR2tBtDbA1YrS1JUr+c1LfqGBP5wynvSCPc4BikdPCU8X7ONYCBCQM8vVzch7yb2Q68W+8VnscwQi2DFm7h7J+HYvJ2cZJ738cY9jrIZ1OJeCfnU2EUXE6SYF4LADAYW9fGAAEAJCXKPyxAAC9mPoYcwEArkczFN/9Au5/7csYLIB+EiPZHSLa6qO3RXo+nakL0TjQ2UUQOJI9mntNTveRGgCAtAAs/LjFAFg2DIAgEZGkSbpAfzSuAQA4YVW5eS7JbZ+g/1EBgPaat6kq69lR/s8lip1CQTO929ECwVP2UzYtIRoLOSBbKPhtlwOX9rVAhQ0SQPU+tbJvtq6NKaSxW9r7pcVb3c+1+rOq1JvmiDzHqqQCCjhmma5U2UBXni8uAeejml9KAKAiAEAGAAGAEywXCgCw9bA/3hK/d7YL+VxHS7Yr+hjsXAPifSwRO5xLK9qkOtdAh9MAUFs5XSlqL2eMv4aFspqgnwcDuveykcBsEvvmMR0AoN5y2yDA/7oAgOxdtH+oKOL7cwAAVmJZ5fzo/aHNMZAMtoT2L4yCMHYAQKSFIlZzA60AE1zXmDHEfJEj6o/+4wIAcvIusTx5gOz4HfSDXKrZlddDePCatMdkp0+xIADgHyPwqG8To7f1KjD+JJAugPmPkE/el72FFP0McwxGNxAkn8RylqMKH+F0+i7COEMxH2DvQAGAbPoVTNIp9m58FgXjk+rbePz4p7i6+3EMDn4LeDoEBgmq46/h+PR7iJMzBBRZXA4RBwR5dC3DJwAQCAAQjK9j6Y3E5SMpWWggEE+AiABA+kwAwA7zgbMTiYtJFGL7nAEAgbC1FABQBkCJsPJlzGoAYDKV4qIxAF4MAFjg7NETfPkLX0CPezlbA1jkEyttjQG9Nz/9h+e28HbwbgHp+uRVf9sExusOAwvGG5reRYfZuvfoJvDdTVBbAFaRzS5i3j38azDhGSoQ6xL89vhYonLhAb1BQ2Ddtbav91IEmwmHo8PXCbYDAEjbleCjtq7S/karDDCYls8mzz/f8mGvV1dSOgwG/btLQNlpxn5ex4dcB/bUQVc7sJLkTemqeg3GAHC0SpfY1pZMK2PptthO+4JV/t1R21R9UQoLQBWcIUlsktDCLZYWAP5NKfoq6yWsAaoAR5oUkPbPYDqKSO+mvzhBD+3D0iq/tl/wdaWVgP3QDs3lOJ9NTuVn9rez2sukIifFK+jBb7UAtMepG9DZWrx79y5u375dV3y7AEA7GWyvn/NBrmpgEOxw59dKBZnRnVHJCXawtcF6zB/cu4+bt285VfDVFpL2Ou5W4lbWiQMArFL+8OFDGRuOIVXSxX5xTSDeDnJIfTUAwF5bQaKmL98q/92X0iq5JeN61bx3rKrvbI+ln5v6DlbJ5kO1iu8o364VQMdf1wCrrsZSkR5/AhkiXOgU4ev5qiPeHwxxeHgk7Q6i9j8e4/r166Kyz7GwhJ+PNj0EawVgAi+sBQd01ONi7VtsEXIigQpU8DBSa0Vj4IzGI+nxH4jX9VKAnWWeY7y1Jb1iBAPIANDkX7U0xPjBfU7+zuaOjuBqgmTJfL1Dr4iWsgVAQUsDLCWZcowNARdo1UdtDNLWCm0/keun2j4dNYh6c037PoajoYAooqzu9icZf6dnwMe391thB+WsxOja5Ze1X5ARxLHl85WBo98NAJDfiWaHWzsObVUgQ8eBFEm2AGyPRiK+c3J4iOMnTzCbTNFPEkS9EWZlhBtv/M45AKByDABK8BEA8OMKN+I5yu/9NR587X9gVAQYD4eo+gHirT6SUV/9hcnoYWDmPj81WXhGKgBQSgsANQDIACAAkHkKALDyTwYAaf/SAuAn8OI+5nkh4n/zLMfWwRXUAIBQhRrGlq35f28AoBszXAY8duOAZwIAOuf36uvz9NLzpGG3WDucY0K0tQEco8yYADVCvy7wcb/rFhba+2ejnrEaY7Uf033pLgDgYLj6Ydqfrmf7OgBg9Ry3JGf1XX45AQC2b7UYAAIApMizFAMDAHICZAkyUrk9H/3ta0ByRQAAZvdaaHFnoTUFGAAg9H8HVgsQYMCpQajtMewm7/rzeQBAd97VFoDaJ6X1gq34uNMOoK/ZZQZcMiFX/vThtgAIe1EKNvXu02kBMAaAS3jcQjWQfBUAmK4yAHwCy8YAiESsTRgA97+OuDqFv1wgEqFXPf/sELR7YQAAYzsCAPFgS0TxpEwbRKoIT/Yc4xeeX86RR9pMWEBw7FLuy17Y1xaAmgHAFgAXe4oP4bPer3WPe957Lw0OQutfTh5icfwzaV8ryQxke8yV14Coj2J6jPnkISJqAJDmv4ww3H4N2H5DGQBnP8Di7H1dG0GJrJpjtHUTfvIJLGcZED3B6eQugmiBZTrA/pXPCgCwmHwVZ7MzHNz5HJAtcJJ+A0+f3sWN/dfR3/9N4GQEJCGKw2/g+PT7SPpTcQATACAkzZ8thLTVoxV4gHh4AJ8tAGClPUIiLQAFyiiHXxkD4P+5lAFw90t/iy4AQHedLgBQ0k7UAQABbURrAIB5gmMADLUF4DwAQBce6vo0DAC2AEgcxZyDWiWeMQAWmDw9xJf/8guICfTSHpDikQ64l33+j37vv8n0aR807aDdkrnuwWpBsHni2s91ItpJruuk+1yl/vLJ26bV28HWDuJEpZ1WHK2Dun0NZrPT/hztBFWS1ku+mAS0x6c7TtYi0H7Peju6JPm31zHa7srB3goaNjIAWlVOPQ4YoxUSrDKQl+uSWE2DNQmkXfIv1+CqVu17vi6h5N9XwAqxRDJ97m4AsOawWnd/2F/L6mWLom3vY0mVis5ZUtAkXgzQGWyGvgXvbXEmpXwzwJeeGOoBiKIxKezaBkCUlcm857HSTMutpahvW+8kadX8mYF/I5Kmqtecc3yOaQKYqrv0zEfKLlC6PLUHWCH0MZ1OBEigkByTW72vpFn2NwIAHAtxBJDKso+3335btAZY3W0npCshRCtJ7QYO9jMXPgEkUWdvUVWZxEoLhPZGOAZDiuPjI0lSmZjSA/7W7TsIiKJSIGpNor4ueG3Pc2MAiNd2WUoLANsbuCb4HmQ6rJv/bQDAZfqtNaoVeZvDpth9/vL01FTWgybHBHsUGIqF9q8CgioAxudTBdzYG7KWmCBSA8U9v2bBCPVQQQiK48lnVg08l9wqWMDfsL1ExvPsDDdu3JB/c4wJCFB4j3PF9hgDG62tiAmt2H11eqBFXZ/orhPJ42dSQIqCNAoKmKVf0k/kcRR1nE0nAnywx/+Yug+jIR7eu++s0LSnWUCQViXwooTLaJiy/+jdWYnTdK7q61kIYowNdZZUJgAPt4QJvQOpON7c36RiH4dYlEuhanLNce5w/BhAERQhvXkwoGAnbUCb1gd+du77EcEEKhGbpZvTK7H7xfXLNdcGAPh5zGKRAICeJcoWUnBEd0UZJwIw3HeWuQgmLmYzLNNUnE+4rnIESP0+bnyyAQC2/IUwAAQAYJBXZliWC8YpuJGkwA++iCff+keMywjbwyGmyNDbHiAe9FAEjFMrseas2UGuB7UGACigGQTIBAC4jqXTAOA6VgBggPHuVZQUlov7bMMU+7/ZIsP2latUr1LWD+ec++ztfacLAKxWuAWqe5FodeNz18Up3fjGfv6gAED3tXW+NvZfCgI0FH+rA9axR135N6HLDRY+Gz6tUvLVRaf9Gdux2EXjoS/tGFTtW1KzuXR/kmTJPVbfb7WCbJXs1bOnSULP7w9NwtkkSxtv63M/YN25VMdn7RaA6jwAUDIeyFP0t0bCdiHbhz29BNIo4NbfvQH0riKvkoYB4FhR8r5S8ncFKq5Le2NBp3V2mD1cJ4LqJOWXAQDtFWVxl92j7nf3Li0Q4MVEFF0L6XPfHQVMnvtLNAAIxths1r3Y1p3McGchzfsn98TZTCsLlpR1FhmoA2AAAOnhZDW2AQC2ALQAALYASFsXp0XLBaTFJm4DACwwRYMRFbP1tcMEhQMApPDFGEPYu6W0i5GpRpE/YZxEPdEAmJwDAFwLgOzDzz2CLwD+cAoT7F5icfoQ+YkCACwWkNjev6YAABZTTE8fICgO4dFBo4gw2nkV3t4boquBEwIA9wRsKb0CeZVivH0Lfv83gHSJwn+Ms+n7CKMcy7SHnYM3pR0nm34dk/kEey+9KQDA4+N/xunpQ9y88gn0998ApmPxJS5Pvoujk7cQ96YIeX/ygdgAcswJAPhRjMXSR7QWAChRhtQBmQn4c/fz1gIwXdsC8HwAwBoGAEUDLwMA4Ev7p7UAEKT0yMT3qU+2XAEAZkfH+LvP/xUiFspztSqWNnGnVeR97jN/UnWT82afapDldtLcPmAsGDX65bpE2A6n9YfR5UFBOzHVBd0VrHMHWYsG3H1c+/NZL6xd02U99nzMOgZAe7mJCOIFTILLD199le7nqw8nd6jb669f4o0lkbyWbXJVhWyRSSIhCQr7eEVEq1QxLWvZcBq19Wuv8ZO3BEz82ttj7wIBqvjb63WrzW2P9XUADe/80qly60HtQg0XkPO953MV2WoE3hiQmIhgoWrjrv/ans/gXpNA3aCtOsvN3zZsrWCqNYuoytMSbKE9+vxitZ69/Crw1hJKEtENswijIIcmVHw9TV59FQcTxfRSaO1sC+AXPwvHgfeUid329h6qiv3ijQhge+1J8OWAF6tM8u/37t2T92CSSICivebsXlgC3J037YBIV57TghB9CE32meiq2nsuFUz+7uTk2DEAUqmy8qB66c4riHtbIlbWDbQumtfttWIaABS+sWSf48IvvgfH8HIAwAVRbm7qetKKrN5fAwab9oBmfWmgQNo771+/35P3FMq/OB9QaC6XnxUAUFFKAxeMrdJjFdpR6us5Kokt2QBK4dcNwl2D6AE4zQYBdjQwIeXfXoegI1sCDCiyPcvG2NaZ+c8biGkaASY8yBVF3Qkmx/ziv0mx5+fkF8c8nc9w//59SVoJfJCyzn2Cwe7DB/dVR8AlLpbY6lJ1ic45DnM7XbCEYR1ZVV+DCeXqmeGIkzJ+vtwfERp1oKUAAKZFEYfwe7EoCBMM45qw+cIgij8zWecew6sylo4KJtK6M5aAhSuc94n7pTxeBAap76D9mKoPwFYhXfd8DH9nIoKyp/D+VtTgC0SZl69JRjGT/mw+x+T4WA5sj168zq2Atn8Y7eHaG9oCQA2AGgDwVQOAAEDlsTcfuBZN4b/1dzj53tcwriL0adNYpOjtDJEMaf9HUIGsLk3AZM9wGgBR3BNlfxMBVAaAAgBLMgCiHqZpBj8aYrx/FVWgDADaAnpRjMk8xe7VawrEkDUmvUdOB6C1yXzYAMD6c3L1rG0ew55flzB0EMKLEsfVM51zVR0t5PdW3GiBALpW9Lyq92aXmNRMgEsu+iKATfY6V6k3AKB9dtg+uwkAYOJBhkgNvDuGk1HYuwDA6qWq/sD5M+aXBwCAp2e/3wIAqjk1AKbCACjprEEAgIy9TKu2uVBoPfQIAPSvCwAgYIljAUhZRAAALkKXnbXqTAqkSFQBvv+63nx3aMQBb/EAACAASURBVLihdWyBzl67DkBpsy9WX0NmxMrUX8cquGz9rPvbi+Tv7lj8oG/ZPF60plY1R84BAJJXa+wrjiPuHNYCBwEAFsnaAIDTACAAQNCGAm6iAUBQgAyAryHGKfxcGQB8bYs7bSwaHxFSvskAqBATABDxSL4OGQB0qSFTTa9P3MhEINoBAJxnCwMA+g4AeNlpAJAB4Fp0PnQAIEN6+gDZ0c/QD5YinFl5EXoHdwTo4Pk1P34IPz+Ssc6KEFu7rwC7H6fCKnD6b8hOCQCopTUBgK3xDfiDj1FCHwiOMJ09QBgVWEwDjPd/X9pxlrPvYp7NsXXr96RSf/Tk65hOn+Lmldfhb38UWGyrJerJ93F88m+I4pkcW2XWUwBA2JkxPFri5h6S4RV429dRuBaAWFoACMRTRH3qAABjAKwHAKgB8IFaAJgLkEchDAAtNikD4DIAIJa9pwEAShEnbUQAl7UIIK3/0uNT/O3n/xL+soS/LBQAEABTdYK8P//jPxUAoJ3g2+HB7xY0tRNnSy743QLYbuJvr2cBWff19T0kBL+0KnAZgsvXoFptt9Buz+H3tgif7Rw1INDZE9ftRBcBBPYe7R7rC6threCifW18v67NXvcaLwcoXK+8Wb8VWoHie/Cwoqq6UT4IADCAtf5uu8e0+VFklIf5eSq39ss2NHej/srj5WIdw8DNIemjtpaCtvNAPQZNks9/tRkA7fEzQEkQXpfQNXPBgUamFdACD1ZPuLYlnAasbXq4Vi/Yk6UVUQIAvH7xpScjwAECCgo0egbCOnGgD8W/7LpYwTWwggkc1wwV9E3IjQkl5yPfi0nelSvX4XlsAVAAof1l68kCM37nY/h8JsaslpMqbgBAe53Jumg5A9jrnkvSJT6hBY1V9JxVnkdwdoE0nWE6OZVE5/T0RN6brAgmiqRgv/zKR9Af7oo3bffL1nt7/p4LRqXnGwImUNyQugZMrvg4S8TWrcn25+DsaEQUm+qbMkCUyWB7zcrnd8kLk0x+Ht4PUv+1ym5BO1kXFHzkV7vlpAEYJIl0XuDSuydIPnOwVvLfAS7bYBbfj2J/vDbOE74WE3Mm/6v2fErd59gYa4hrl3OTavg1NV6ECJ2No2N2GAghryeaHbovLtIU7737LkYEdKiszx73spA5Ozk7w6DXc/Zl7GRjVVtBEAPcpP1qhULahKR17UmzHLdT2Di6u+oAAGmdECaG03KQlgkFAPh5yczg2hGwxonO8rFM/Hev7kvCa2MqtqQyfxQU4Phmzj2B48C/MbHnGNC6b8k2E0oBJQlm0yn6vb7TAaD1Zyq/t2SfjCpeF23BBEwR73UmgJr8ieies2aquNcuCzx99BgxRffSFP0oFiZALyKAsEBFWn5vjGuf/B0cdQAABDsCAPjsVQwreFGJfe8EwY+/jMlb38Qw9+EVBVJvicHuCMloAMIc1ABgNUByD7KGWgAANQC0BUBFAAkAFAQAqlCYPNN5JgyArb0GACgokhaEmMzm2L1+XQEAqQorq0KEAFtf/94AwLOA7KvX1y6XudaTjtaR7e31xqETs/M53RnkacuHXkdTjauJ2RLksN+4cQmSeq6x3lrAwbq9bhMAYBTw9t62AvJ2rnv1DOCZr218wpLhNTm2nNT3nEPAKqS3ckr9UgMAMnayPgoEFQsFqgGgAIC2AFRFhoQAPhmBi4WIfS5FVd5TBsDgJnLQQlgr/va/uvjhYoXmEGoKXuoKwCTQnf11Zb7DsnC7Z/ferQcAGoZFk/BfzAR4cQbAuln77L/b6AJ62Us5t58VoVEBXJox5tCS7q3sLP29LMkaACCou2gYAOVAXADgK7OsAQDaDICLAAC7I43ArzJ0jAHA9+Uai5sWAJ57BBEEAChATRoy2CCA9BJh0nctABW2rt9Rm0KzAiTzckOL8eY78fwMDMrcwVsgO3of80MCALlU+emuFR7c0riQyv/Hj+Hnp/DYLlCG6O/cAnZeAdI5MHkX+eSh08YgALDAaOsq0H8FmLMFYIJ0/hhxTO0cYLT7WwIAlOmPkRUL9PZeB3oRFsffx2x+gt3tl4HeLSAfKwCwoEMBAYCFFkDzBFHQkzgopKBwEGFBq08BAG6g9FUDICIAwDzGZ3zQYQCkU+TV/MVFABnbcH6cAwCC9QwA5wLQBgCCqkS+SNUGltbhxgDgGZ0ukB1P8MX/7/MIqFyaq2izME1cnub92Z98TgCAboLfPUTWAwAMAHSKrQTlLbTbrLMsuFudkCpCdhmHpR0YtoEKOxjN6mjlWHLJJq+pW5U+l4B3Apjugum2IHQ/qyYZ632A26BI+327/+5eUw1QrAlMuuNn1Umh9Tv7PwaiDFbns7lQnBn4s1dXAAAR1nIBCCnyTApYcSfyb4lDHZ9r0slDT5SzmWg4Grp8Ntdf2lT6NUkxpXtej3jItwMeDfPd/1vy6bbsjnMA3yPpa/Wyvc9pzsGjlhVcrebxsZYEa4uD9vAygbOeZzlvay94R6uTz0cngMJV6EvEidq9MQEgusbvTED4XEsi5LO55FkFAyux57N7x8p/XVVx81DbDrSXmNc63tpFv7/zTACAzTtWKfnc999/X3QAmBwZKNOdV/x9G6DqAgAivMIgTzQLNOmVynZZYDo9w2RyiunkDHEcYjqbKDDixoHz6OWXP4LhFr1pVwGA9vy9CACQsaEKfeAL0ML+/1deecUl7U27yboAuP05mPDxPVb3CbO2bO9NnGt22Ln5V1W4duWKawfRSr1qRFAQUVsCZG5ZQOGCfL2Pei/5NzIY+GUtGto2oU4TbYDPAmxLVnl/7tx+qRZ5rCv7Dujh35l8WhuTtQJYpZu970wkKSxpvf7CInD7n1bPFVCxJJuVffb8E0AiSGiJKq+Nr3V8dCgAhFSyiUpzf+AmL+JWSm2Xg1HODFXYb8KeZm3XxOGV+KJhAsh8djZYwjpxzgQ1cOx0RQh2iVASq/hVhX6vJ5+V//WGAwy2h0iZTPMwjWNhO8heJoCmAti23ijax/mt1qwVeiLiRyuoUp5HjQuCIUzuCQpx3RNEYODPsZDXgSfvzeuidZMf6vzgkBMqYg7BA50JP8EFugSQ8p8R1OkPRABw0O+JCCCSPk69aC0A4DkAoJcECGP2Ry6xtXwiAMD8376D3qLS9whKDHfH6I2HAgAsPXUp4AUR1KEHBbf8KKZ9WSXJvAEAe1cdAMBWJGEA5FL11xaARMCAJQH2IMLZbIa9G20AQPfuXwUAQJOC1UD4HFh6AQCgziAt7ZrWYSVrwAnzss9XRUZbLDdheK0CKOsC9otAAD1fVAOlG2u09+B1sZHbGeVs5zo2AEDPAj0bLwMA9PUZNziGU+tNflk0ALQi4BgAMABggXJ+ikIAgLl4lRNcQ6YuPgIACGvRw2D3JjB6CUswRjFFe7J/HABrrMwaO2paLm38qZROPYH6a6Wkvpq4N3OygaSbHbd91snu6l5yXfLfzHXlKj3n1wYB7Wd51RY+/CwPX32MtAAo+8oFlC60bCArYYFWPDsKBwCoS4v4XXA9ynmfwfecC4AAAEymjAFgLgDrAAAFWVXJqmnncTCDzom2BgBFWEsffhgjSxcaPzAJ5RnLg5WsQ2oAsKgUhkhNBNBpACgAQMAoRiFOBR82AJCLOn5+eBfzJ+9iEJJJs+ShC3//hrJbyCI9OURUTOFL4hkgpHvG1nVgPgVm97GcPBXg0QugSf1oH+jdBKYUyWXv/xHCGJifFejvfELHa/EzquPADw/g74yRn72NdD7B1uAaEOwBJQGAJRCeYnH4DsIok+LnMgsRh32NZ+KEPbDICh/x8CqwfQOVP0JZJgiMAbACACgDYCudYlnRBSDC1TffRLjWBtATwgdtQ2sbQP6CuhUmAigAQNgRAWxrANAF4I8bF4AaAGALAKn+ngCXygDgfHBnPosU4gKQIT+d4Iv/71/Cy5fwHADAvZvPl13iz/7ks2IDKD+0LN4sEOtWoNsHi7AA2QvtDgEGHEZj5esZbbl96Nl7yes7yrEma20BuKYSzQD6osNNr1kR7PZ76BmsQSoDX6N3WvLG62QQLaJOKweX21hbh32d8HWAgouu117O3t9UvLuPtyreOorzs++EmgDzyypmmqswKWHCr72y3KQMBDAtABtT3ayUBs5rskCc10twgMkFDz2xzWOQvuI5r726BAIskGmLYEkSnaYiPlgjRXXy76zKREhP77dZB9o9YyCr1+M8/Wq7R8lGNBlxPsvnx6xBgVf+VkPOeueJhLEfxsbFKv200lAmQI7337sriaCKgoWimE5aPxMlWo0xAeH4sAWACdd0OpVggZ9pHQPFxt5DiJs3XxNfWKvYdz8H74P5wEti5nqSmcCxBYDUdQMA2gCZJZltAKz72nrPQ9l8mdgzkdX2xApnZyc4PHwi86vfTzCbT8TJgJ+fX6QS7e1fxd7+baUqX/IlPdduHfLfltSOhgMcPnlci8pZYtdlM7RfuhuYc44o4KNJv+k9WJKqjA9lt9hY8DOw4s+xIyXe2AKSCEjCrwCAthCotZ+8rln41SCSL0rsVlEWtwZPW0AkIXWtISZmKKJ1bp9j1f/mzZu6B9HXtrP/2T3lc+2eSzKaZZKUiv1gxP70TGK9/5+9N3+SLL2uw+5bc629ep0NmAFIELbFCDkUlhRikBQBArZFa6FD4R/0kyNsRfhPs8NcYApLQCJFEhRpEBRBmiAwM9hnMN0zvVRX5fb25zjnfve9L7Oysrp7MCIJTE30VHdVLi+/9y33nnvuObZPEhxw/f7mYY/HYx6CZbGYIdDRXjFY0e2NRrJaLgkIgP6PvaJ3/DBxPq1sksC4FrFpF2DfxG9/9ZgA1sbiVWXs9THPkITjfXGPTGByOIITwRnnPee/o/Lr/Y06aj+Eb6JBwsMMP7c2AO5FgTF2fIcaz5KNvfpCW8EyzxXocF/YC3C/wSLgfXHgqqGQttcit1uuZgQC6F6A1qG8kGKVMfFHe8E4HUgAW8WLmYxgG7jKVGARoEUylGK4Jzc/+ffl8eCYLgB7UKSG+UhyLGE0kDgCnQRqxJUcNmcSf+cPyAAYl4E0RSVlWMuAIoBjCiJSA8ABpPg4CQSnIGCapFKB/ZGk0kIDoGnl8CZszIZSlKh0RNKGiSyLVo5f/Ii0TSio/ufIT+NU6iCQ/eNjDJg0ACFTtCdgD9+2q3g/XCvxXbEnP/2B92N+5Dogte3Fr0q++3NeLXf7L0cA7paAMia0H03BcWvVM4aLHzNcGs0tFb5L4MSOUbkE+q4Va3oXgO4lunaqvpK8iwHAPvZNIV7GZAoQXP7afN1d5Z/rb/e2z3f9s+wRbHrjP1DNRIVS6kLafC4FnQAWrGiOxwOtmtFy1Hnn4PMl+zK8/XMUDcM/VRwYoCn2nF4oVReJ98cYiwRvEP+st1E4OUGOXz//NsdSIVbG7N6v1hP6yyCAgTtPPUYbwNjl+bn7la69P9cAYLvXH0bALyDaeBloj2vD7xEbYK9CrKzq/13hkXGDAQD4tQ8A4DkOAEDyFWYqAkgNAG0BcKJbek5QU0ljVYS8ypDTRD3ZO1ANAFxCELGNlMD+cCCLR49kAqFJOMRcnNOGVpJE8lVOoVi5BAAkHQDQtZhccRuuG//rCAS7nh9KIRKvRB58X8rz+xLXS64f2MQ28UDy0tkgI1mFuwZi9SCSOhpKHsPeGMz6h5JIoVkB2BoBYiGcLXtkToRxLhIgxqlF6kSkPlTnoeiJNCGAk33XPnCuLN12LGEzloD3sZaqOZMgRHwBNX/kDCMJwoHelxDt0SJlkErRjiUan0p69KKIjCTMKfokTbskAyBICmoAyF98Q05qfO5SzuJAbv2CAwA2bACRkIMLDRFAUPrNBpBtyLDqxbnOlkC0CgKR0pbbDIzENpK90aHUpzfk1j/7lOQHhzKI96RpEsgDkTGEpwBQCelk0fC9/EIMKP+o+jfLXL7wG78lUd3SBpAFCsQ3sB0EgPxL/+gfEwCwgLOjeLvNBZUO2+AtSemTR20BsGS2s6eyhM4lzVcBAJrcaLV1V0K9bRLaa4L+uwsAMBDCAmnMM7Myo8Cco17vQvwtsfKBCB9gwGv6IAr+bddnLRT+Rmbjfd3ivH6TVhVzuxZehwEAoAs3DbUAMAZ0BdioyGvZV6N6/xDndTEr0n5XjFFHW3b9pfqeWLNKkWaSb+62nRerMKi3ANqvCvbJqhs7+xwOiIgc4GDvDxBgTewISZkpqK7BOF04xb/oGG8TW9IFg+SXwIOnjEkBrzBisgMV+POLM1nO50wIkSQrLRyLG5E6tDV0M4cAGd4PiTrmmM9+8fvtfABgMjmRvT308mvvMcbFEn7zmOf9Y4tCzsQVX0jm8LjT0xP+e3N++XP1qnlkgR3HgH1yqpeADeXJk8fy6NEDVwmPJC9WTDaRGOFaAACcnN6So+MXdgIAm2uG082tOTINZhfsf7Lkf5Pxs7lGNv+NilXP0lEQy6a17S+oElglHu+DMZxMxkwkYWun61EPc71eFbozO0EDAIz+zscDECDNupLRYNjdG7w/7hOSUeyduEc6hyO1+4ljzhNQ/GFvx2t1Pbib+yTeh5u1q2LjerU6reAlPjuuMcu1zx/jiio22n4IEqC/nToa2jICYAoaIN0Y1w1705EA0yoQr+nZIiobxPkqbwEAOq9jt40YNmD1KZ2XCswAULG5YIAN5tl4oL12GCP0v+F6Ua1WIcQjfl6sVIrWQOl/MqFTAmz90DcYJSH72fA8c+DQvUWBGx1TD5Bw1V5eC2Yu7ksFP2il8NtZxN+5ucWWCv0wXRuGgiH4dy4j6BCEsExcypPHZ5ItlmwFANUf1n+4z2gHmI4nBEQxBwHEFAhC9o8pAng+uSFZE8hhVArimig9po9y6zQAqrCQw/ZMwjd/XxZvfF2GIDEA4A0bWgDCBaABowsBlPnSA8hCBQpnNHpKMYYJnBMi/v3oxi0JoqFUiCaiVJoglotVKad3X2aA2cYDKfBiaJEKQtlzAECdrwT7s+pAXEoJ1hl9P/EAwDqDsZfM0/mC+WSMNQTAxmTh/OnmZz+G1wEO18cE64/YFmP0P/sQAKB+DVPtTQDgQsp8IVFbyWgCynBFuzEkkMYobJM9Gd38WWnCiRYp2AaAPcRs/nox5I5F1sUimhzi/aEF4N8Txi2uMr8OpGxCTZsAgILX68DLVSCAP0+2ATXu93+nAACTJlFqAscc1m9s0wL7BskSkn8VkOaD2BKHc3LhNGkmrgXAMQAMAIAIYOBcADoNAB4KTp9GC5WumsDkH73/IXzgJdQqcYk2XMQoaEurJB0MRZJYZo8eyt7BvgIAaL2bjFlFz1YF3QPgAjDLGtkHA0B6BgDAJo27r/66Lsd4fwAABGsfSvnwB9LOH0rcIMnPtdiSDKSo1QUpRGsyWJJkHwdSw+EgHkgQtjJqVsjIdOxZUaaqloggzkUwApYB7huYiNACUv0iiZa8p3WbKgDQLjWVaYcSgpHjbPwkWEgrmYhg7eL30AmC+n+q7TeYHdFI8mYkTXoog6MXJY73hE9BMBTjuucisQIA4V99U46hcxDm8ihs5c4v/pLe2+cFACplDRIAqH0A4Ejq01O59c8+7QEAMc9q7BctNYcaiXwAwDFy8Hra899IkBXy7/7v35IEqUrdSmB6Ly6PC/75Zz/DFgClbmsl3npN8XMEVZsJRv9vHCBKi8ZEs+cbUIDnWwLMTW1DPdrYAn7lcjMRNcsrf4r7j4eQwy4AAM/zGQD4tw8AGIq6bQnp4d2jsJa4G+2fk+eKFoKrEhf/8z3rYX758X2Q2lewnfCMCz5Q3aP9nwME8HctEBmC3Pf4W+8+NjFYjFHd3t1bfh7zV3cJZ9/3plfG8XJIN3qT8D6scDoAQsVOmAp3fZNWQeDzXeCKYBXvC5EU0x/o3rshhtslbXzNrbuYS2+1pL21zURRx5710QMU3fFLkTS8xHvv3uNnW60WcrAPhfoFVchhu4EWAKwTJF3Ww41LQlKmtG3n+dt9N5EgHPxDuXnzTmd7BxAAr4M5huQHiRGSOiRxeO2joyO+18OHDwkYoA3AB6h8JgF+vothQvwcB4irdHO/I+27krOzR/Lw4XvufoINYv7vLauXqJyent6WW3c+ci0DoO+9VlV166uezy5YFUMfPcbKetUtQdy8/q2HmWMw9mvT7qdW1dG2YuyUvvKvgnEAM5TC17MErEfQlOGBqCF5RRKoAICeS1wOPNpbVnWhXwD0FsAAktTHj846sAYJrbbPaF86kn/S2tFOAQbCVgBL38oAWVT+fQAA/wZwg4QCfveYK5gPABdAWYerwIQ2hkuCRaD9Y4zgSmD7PYKfh/fvdwJ7+HTKfLBE2I2NXZ9OFW8t2WGkP+vCyA5vM/FF1z7gtCY6wJKtBcqqSZMBgQxWUdgCUTPRX650DaTDASn+GD8wAnATyqqQKSrfrPAEBJLwXKNaayemu2Xcd3owwPYqVO6NnaT3wumyAF1395uMBd3gnCaCa6mgy0MrVZGRTYHkntR+OtPoYYvDGLoFuDfUI3CMDoJ9qJIkY7n73/wDmU1uSt6GchRXBACCWDUAoLLcSCllWMhB81jCb/+BLN78uozKQNoCKskKAKQYB7gAAC5RM3JuqAQAHAMALQBM5sNAiqaR49NbEkZDwCgSJmgRCOTJPJPTOy/RGjAcjKVClYQAQCDToyMyAOo8IwCg9P/N5GGjyv+3HABwJ9eVR/G1CfmGCJnbHtx6UOvdDoTuCh1OqNTA6Q0A14+3NtlQ/vVYfLIrjvgQANg5Oipgy8QADCDHAMgWUqwAAMwlllqGAACQOOYrniXYc6lJEk9ldPIxCcfHmlAwwUPSB7tRAL6qT9PNMXONMBCAAABOkPX4oFtTDFA2E3r7PNsZAF2hwdECDEDQedCv1fV//10FACy5R/LoV/97AADJvgIAFUEetALAupPfWajCf2jJNADAiQAGPgDgbAAvAQDK6mHrpEbAjpHRMwCiWG2m49FEmhz5lbbN1HUrCcR5g0AuHj+S/cMD7tnLiwsFAIJAFstcxntHEsRDuVhVPQAQDqRp0Xp3ffvGBwsAZNLM3pLyyY8kyi4kbnORekX12xZnXd1IGqea04P9YJpgocgKMWfQyBj3B04+a+1ROMdRpcehjfFVdh71E5DYM6YvGIA1KAxSBLx09zIRmOBBKwH3OIpBuUARslBGOH6H1wYwEyYsiISDPcmaoeTBhADAcHQsUjjx41EjUl6IRIW89cXfkegb3yIAUMtKHkgtL/7TX3lmAAAtAJWSDySswx0AwA259T86ACABA8AAABeAovBBAKBWBoCFpw4AiAgAlNsBAMRieJlP/8K6DaAlEPbdElyr0PvJN25KnMD3XJXIDTjwAQC/Os3tzCGKVmnxaU52oNljLPneNontIDQRQL96ZgeoARBXtQAUqPywFaG/Ltteu9d3wbBdu0+3xs985oJ/DTYG1rd7iT3hktZdCdquo8sOFfYzbQgJsajoglAIWyEI0d5/F5DY57VDgTRolygj+UfynSZMwJkMuIllY8XxAmvAQLuOg+Y5E7vKm7IO9MBsHc1W+6r1cPPShk6ACIkSKKsRaDSu8qd+9Z4WQOcVfpWGhH+o9RXAzTGtTDVeG8N4TX7PN5K08XhIAGB2AWG/SiZjVHeXEqeR1ESUhckZkliMkToAKAUciYzOnd4ysZ/P6CcM5OaNO6TzYy5ZvzLG3arWsINDIod/n5yc8LFI6JD0IfEE9dDvg/fX2a4DwBgA6ner/u4AAACqQPUfIABI3qj8I+hhGwRER8qCAnFkAJzc2QkA+Em8AX74bEhgQf0eJDEBAE3InV6Fmyf+tV8FqBEJ7Sr3nk2kiZwgMcR7DBWg0SqxtizgM4PJ4AOTHQDQKf6roB/AAiaLXgJsAMDh/j6TbCSsenAv5fTkBivuatXXyGA4otifWURiXHgdCEIc0Ojvjf5egnHBeOG5puqPf4MBgPv1+OwxE3/8AViES0SC+fZbbzkti1yp9GnKz4D5iccBuIC6tQFoah+oa1NBGNd+5QEU2wAAHZQ+8bMhIqCA+cT9qfeM98GanE4bfd8xND/AyNEeewVNDo+O5ODwwPXfqnotGTpRIOMR2i30Ov1E3UAfABo+/Za9n0zksR/i/gMQ6XVK9GP0QCY1VEClcxoEFEJEq1QYSQQq33Imy/m5zC5m3GMBsKDnn+1XRUmgrAPHKUCoIBj1IoZjqdOp3P65v08RQFju7Qe5BBUo+fvSNJGkaSB1WygA0J5J8r2vyOLNv5BRpQBA0ZYynIIBAABA4QKIV1HvAhRKBEgINpng0wNSaqy/ppGT05sShKnUDfovUynbQM4XOQGAHCrTyZAgAJ6DMGpydIjeH6nyjGcD9rjLImIfAgB2snVggAHUbg34Sfw28M//vR8fbMZeT0Oe/xAA2A0AqFmnAQCgGefS5gsplsoACNtSxgAAkKgUK20FqAqNZ+KJhNOXZHBwm3oekqPtEmwb9Bbj7G+cRoK2kllF2grF2DcBvjkv5i5O0Cu2oGtbcu5AbkbwOgvW73PPBOjn0qZFYA8k7ByhnQyA9fjt+nh1yyO2AGhP/zpAmlWFn11fHVgCdX63h2v2yeRfWQBo+zU2AFOwLQAAznkAAJp0qguA0wB4By0AvQggS/quLcTuARmlrMNpso82gngMBgDAI2UFIC5MwAAQkSePH8nh8REBgGw2E7TA4e/zRSbTg2OBBcz5opSDO6+w/x8JbNMqe+S6rw8aAMgefUea2X1Jy5XEQSlSLfSeJNpmBvp7Ak2F2uJr3KhGVmhrk0YG2BuduLExfHGm8D+yu/vWcN1GjS2j7FsIABMAcBaLaKvFmYcbgPuMjlUAPly/ZEgj1sC4IQbENTaSjA8IAKyaIVsApvu3RAqg6aXIBIrY52R//PBLn5f4mgal/wAAIABJREFUrwEAlFI2C3m3KeQjv/rZnQAA5JMxkZIm0qnqNAC2AwCV1wLgGAAeANC22gLAnIn5ymUAgDOay6KRCHbCbAH4bYldC4BZwqOtm/n2Z3+xBwD8oNOCYguWu+1izQoOlNMFgzQfAFhTdPYq6H5iookzKk6gYfi9Tuub2TYNALsWQzd3MQBwXTsZAIaabGx0/ljYwWtjYsCEBfHbQA57rJ/QbVZn/eTouoW8/fee+EiX42qyX5VK+afQl585M7jVYNkSQCDV+ELCjSobK/9OSIqJEoVUHMap5VKXNIWK7FH9tlfc50NcEN2gQl5D+R4WIVZt1fmL+w4fdEOtUdHEvcJ8wsaJaqrm5Hg/ABEGAmj/DAX9uLlv0qC6up8bts3f64+5SbuHUjiNlUtnceWSFlw7ksfl4kLefusHMhig5xyib0DcsIVpQoLkSiv3SgG3yr8h7XQH9+aYzi9oDIjs7R0wOTQGgQn9WfUfAAAp2lVFnYGbN2/y72UJ9A/2bUM+12832QSqts0fJlJAo11VwwAAnKZgOMznMzIgFot5546gSG1DsbTp3oGc3oQGwO6DyPrzTQ8DSSyp7WFAAMBaAHCNPosIn2eTYXPpQDN5CGO12DzViID3BfcPlH9S8T0AEn81AKAPtHUeK2Vd52mvAWCJbs8AmI5HspjN5OTklFV3fO0fAKC5kIOjQ91kw4h+9AAIsPEieUfyhOSTm/gWdpTtKbiuXQAAdBnAAADYgNcFCHD+5AmtItEKYC0DeA26OGRwd8gIKJkGANaqzkdTSHZr3RwU9DTl19UAQF9h95kAdEXwKPg2D1WoEO+rDAAo9YPtM4DzABSanb7MAXQuxhNqkUCTBNRJ2jZOJtRfQPUdThLcz9xn6IkalozCltH2HKcJ4LRD9Kzyf6a6JmyFYCuICqpiH7CzBCEjtVXKXJ68947ESLjxKs5mFR9XRRRVLJAiqmh1cwMIUJNrNUpl7/QFufkzPy8P4wOZF5XstZkEOLiDfakaCFFii1UA4DA4l/T7fyTL7/wlGQBNUUpWFTIiADC6DAA4YTKCkbABRMyUph0AAA0PBExlBQ/miD3/s1UlN+6+zHaEKohlMN13AEDQAQA1HBCoj/AhANDbjl3eYfs0TYF3PfHWBYN1P7L1dvmc2gUA2Os/a+zQ76EftgBQupPnvrKRQGFuHABQ5XMJmkImEzCOoKKds+KL858AQDSWOjmV8dELIpMpFMykAQMgHjoAAH+PuzZtjVPAVnJlD7Y1kn9wOYH3K/auMNHfZ+/Od3Gc/ta/txrk+ACCK7tcsm69egbtTiCVAfa+vljd3R6f8fJ3ctR7AAA6VJpHmBtDF+FJwMwLcRqqxJU0AAGoB4AvMEBQ3PAZAAYAYK1uiABeAgA0FrQvxY8RG7qx4VhHEk/2NQdFvAzhubzUFgAROT97LAfHh0xmi/lc0uGIh9VymckYVtFBQgDgEAAAqtcOAGhg0XpNi8Z1v39/LQCZzN59Q5rZuzKschkEcBlb0La2SUO2mbV1IFEdyaDRPA/JfxtWsoxhWNtIAnCEtHbdHfv/O0Yx4n7une58dzaO6tQAvUZ42mN/jSjeiORez393z1kcAOhiAJGK4uLxqtEgMpgcSFYPZSUjGR69JBMAAMjQoa80BtB+LkGYyQ+++DsS//XrZAAU9VzebUp59bP/w7UAgGkA+AAANAAYfzeRxwAwACB2GgBoAfhVKQ4OJU32pG3iXgOAI9JIAGauAExRVQuGGBsAwOc9AAB6A9ZWytj0f/s3/7rFD2gDxaSityrDA0jhvsImUPuyURHpWwD8pNb+voZ4u0DNAIAEaOkGAOA/3iroNpEt+bYFhyBrFwCAA3SXCCCFEK5YRJbgb+oT2MaE32+KJNp1bVYvrerlX//uze36bZXVT9e7rFU2DUIRsJZFye9dwdJb6V4Rk4k1AYBA/ewRgLN33SX9vbepniUd2szkG+gWkn1fdEUD520AAD1THSXSKnSYP0T8kOg40T8AAK5XwDEA1OICH4FYhhMeQm4B/E+FXjaR8m3I+eUx1X5ZR8FzAICJFnJbosq8om1v/fB7EseBLBczGQwTKapcgoghXQcAYC3oWlLEkd/5GR2I4a0ltjyFaLVImdijsm/UfzwXFV9Q/WEpiOdb6wrE41RhvpH5bEkAAJVtU4vnJuCsG3fNMdxLVPKQkLDaS0s9xdFR5cef+cUFgQD00WuFvmJVF0rmOPxv331lJwCgdG4csLoOWflndTcSiACSAOkq+KzMupYaYzTsdDHAXce98Q/gTvE+pNAJEmKMi9kl9pZ9qjvACnwHaPUaACYCiNfWvngFzSxJ5nzFXlZXcsDK+4Lvha8lLNOOT2TlbOQOjwDujHn/MNboX8d7kg4egUlzuVXDxoFgnNMVoFXdEvdbe+TBAICQ4Ww+69oqfvjDH3LdAxCCWKWNO94b8whJf7cvo0dPKURuj+890XVMzOe9P551q7SAR3te16ilG0wA0s/p0qCimvgiu8C5hWAuTaZjWYI1g3FwffcAUZD4w6qHSRAYNHBmSAfalob9AIKFdSmJCZM6T2bOfXeddK3oJU06xxAy06ki7UBU1wZnFX7cW5aVHHsKa4NMBYgGlSUBl3wxk7BYUYmX+ztbBYxB4eYy9te2IQBQVJWkYDhIKyNoeUSpxMNDufmxvyfvRfsEAA4klxAMgGCfVR4Er01QShEWchLPJP3+fyIAMChaqTMEIiVbAOCIoC0ATgPAUBDn1JKmQxUkcgyAvFYGAIKmvACFMJQmgAhgI7de/IisKqFGwWC6BwsBagAoAwAigJmEADRcYLa+qxro4n76E94C0NmMbkliHFbeCczq9uHiDbfXbVL8u0TCGIIAqLyz2/ZzA7t6gbnr44XLscmHAMBlAKCQBiKAaAHI5hL6AECOfmWclQAEFQDI5EAmB7clRIIHIBwBBSrGAfzfYTMIgNElODxrXODOyYFWq37/3KziW2GE920tkdc7qZVA9927/T4IcNmlSxPl6xLDbXHs5RlmDICni7UuP9/EoZ8XANDeft3qrcKs1d+OlUaXANfewV5yJEzIadSRIwjg5IP4ZO4qQiO9j0GhNoAtmF5XMQCQZyoDwHICE7IOsG5pAYiYIpYYIoAVqt2q/UAAACr0QbAOAMxmkoIBEISMI8YHJwQAzma5HAMAgIVdPKKbgMXOu1b+dff5/QEAuWRnP5Bq9q4k2VIGGOdmAV47W/AL2g5HkjSJquo7AECiUookZ9qaNDE8aBwD2a0FxoCqhwWA2qkDOhDHaS20yFHUHpeCizXuIwrROPtxwqpwIJmSnmgzc1kI3LIzRDUHksFY8nooRbgng6MXZDA+ESndvpvCzncuQZTJW1/6PDUAjqqcDID3mlI++pndAEALtkETUATw6QCAwhMBvAwAVNhTrDKFuMMBAL4IoA8AsAXgN35LEogNEmvDYPU6XMH//m/+NUUA/T/+hMLPrSe3Ez/xZs1ima0BAFbts+fhBvgVckuAmVQTsnAbZFe581WblSbrV+0sgLSDMIl3awDsBABQxXH9O5sLxV7f+pft3/61bP5s22KzA97Gd3Oxvj8QANKzmoDqxFaOPINr0lZrJgMWm2j84WFtTEAjVt608u5U9x3t33rtGdJ5li99r4mzvHE8NH5G55duIEBVov9G1Y81oFacypI99JJi0Uahth1QNARWVdwrFd2jRYgTASSxi8VzKG8jhvcR5MsH0SVEfOMGkObVVf37Xl9lAyD5w2/VQ/biHL3Uj6UsQIEN2YMcJqowj83cKsy4PnVUQM+viswZyMD151TrzUYNj1NhukknHGiCgO+99x7p2gADLJG+c+cOEzyAC2WBg0zXL+6huTXYGO9qMWEOhETKjUlX3fUqwkiEwAZgIhxpmw8s0lDhfHI+k8OTmzurAP56MYAR956aCcMBhUz8qhiPbm8/2lxjlwIT5pT9AYy9kRZxIwBZqvaPn/njwAo/5jsSUheQm5WkPZZ9/04c0RJIC+jNDhJjg+MJbSJTKrvDXx4aAFMpIfq2r6KQe/sHnAtI3sF4wb0EUAT7Fs6vLSCkv/8YA8AHAKwFgIBMErMl5OzsjOsKwALm2MH+Pq8JySrYCdSRAGvE6aKAgQCleorQcE32AICylZw/uJfcbAIAQLfXAQC7H9YO5BLjrgJv76WJYt1UdNSAACDWP8YGQdTRyQkrJFj/2COwN2GNJUNtFYHeAqz1xkksA54RKshI60/YEJk9G3s0nVyhAwU6F4IAbbuVKje7Cj7HBs93Ao9waACLgYz6Wi0EMY7o92+KTA4GsVTZkr3/5lBA0UY8Lstlb39fVrAajEJZFbnsuV5PsEOQKMyWjdz+2M/Lg/hAllUjR2FJAAB+AGgPQpdILYWUUakAwA/+k8ze+LokWS3lMiMAtg4AoJrfVwK5b4Jtkg7IAMALVkEgWVXL8ckNgXVAxapUIk2YyCyr5OYLr1CPoIlSiYZjaeECEIYyBU21AwC0iVGPE3/f/WkDAPzP6ze06agYiGYJu4qNwrZDqa1XxR1Pl4DpWb+rgrotOfDPRC2AeFXcnzIXgOsAgCSoZThO4e0pbQahMbg4gNFYShBPZFlNZTA9VaZMit5tKJijLAF1/4Q9yhqz6DxRpqSxJbX6v7Z/dsWojUT9CgDAHJw2W3H0HoMK388A+9n299uVRl71u17s8KpH7I5v+1ar53s+ABU3//k5TYjR0+1y1P8OBIDiPNs2LcHcBABMA8AAAGMAoNq0klnHAMjUBcCBzoy7oXXl3ABolw2qP2ywAzAA0AKgVPUwhHtPTTAbX7DePTw64BmRzS5kCHAYAMAql/HhKVssH19kcgIAABZ2BAAYlW4RfVwfyQ8aAJDyseSP35FwMZeEAMtKJEYLQCtlVUokqYQt9DFQbMF8gTVfKXW8kjpsJapTCYFcuy+nDuaE//BDFVHUQgPAHIgC4jAGoIAqmasK1tDpwJrDwwEMUSVX9Xj8I4rnFV5P2y8pQIh2nWYoTXIoKdg8FAFk0Mjef4HAYFrKO1/8HZG//IYclpnUksmDtpKXP/WZnQyAbQBAJXWnAXCZAXAdAKBMaKUcPgsAEFAEUElIfcEp+Lf/y69zN+JEcee4JWesEILC5CyqmGRagM6KGCo7CKTNQ1tFBP2gnz3kXULhxOc6MRzcnz54x62x97IKmHo2O1qNe15XkUeSWGkrQZ8o9AGmfY4rWwBA6/R8bPskzSwVdED81zdRF/1MEIrq7cH8xWafeZMhsIl1Xu6hfJaNWIUfLvkL24HTtl1PMMfHvXkPBCB5hd2VJq+gqvIemKgJ7rH7mcV5vhI/XjOCF6lRdxwA4MJpHnZQGKffqhNLYbLnfIdJwUFVDf20EfpdtYqtqvQtKb9kA3T8Xa1YGIKt+2/hhZ+XAYC+heXy7/iZzAXA4jgnYKa0QIdQAy1uIBTTyve++22JY7AmIP5XSRMohVm92ZVWhHs6HIxI+0bljf3/7kDGAcCDAiANrRYrjr1Veu3v8CAH9f7Bg/eYgE/3pgR1cFW3bwMAmEiBHuPBWLIsZ9KHMUTCq8KdLQGDqz6/3U+I+ylIlrCCybkEtVDnDIJEGHoHRpVG4APwAYHnO/fuy50X0ALQH7x9cKEDCuYAqryoxCIRNZFDJsEU1lOk1YJhfd/e2WIbcNbtLy6QsjVltqIAKNCioHZ8TnArVIDE+s3xc9yHQQrRGLXvMRBAe7z131gLLpRywZvqAVgfd8x2AfWI17YUzONUjo6O2fePJ+tepsGSgj9aTcZ1AiDbwYDkemRCWZZrGgB0iIhDJs6o7AMkMrtFcxdAkop7++DBAwIAaZKy7QB7Kh5L0TxnTd3v2TpeBEKcT7m/ci4DAOvrqv+XJkPj0ZgOJGCT0HWFYn1I5lXjY75aCPr+zdby2LlaDEdjJvmg+uveBOEkqP6qGwDGJMT+09QdAID3wD7D3zkAAO+lbgZmNesSL4KfENJHS4HacFq0jPsJdkFV4jBGOyOYTi1tMKGpQqE/tP3g59lSUldt5+f0nDy06g8rolpG04lAb+T4xqnkVSnD8UjyspVVEcndj/+8nMeHklWN7McQHUJj0ZjU/AgURymp9n8Snsvw+1+Rizf+XNpVLfkyk3SYyGiqNoCIkWgDaGc0zu8wpt4BgHJQMgXAU9tKVlZydHJDQCNtYUOaDKQOIjlbFHLj7ktShQn7/yFU2FI4EACA2gC28B1GixjjAl0d7tTd+M7Tc4OctXkCXl39e5aT8Pke2+8cVz3/OoC+q8RrpHCJh8YzyrP4tD0G84maKFuKp/57rgXwW5iKDfpUn/HLf02tULo4xwHCfUzS//wyw063LWXj9Q4func4kL67rrUdZO1q3/fdfwY6++VhQiIBoU2tyvctALABVBHAYSySjNCHk0ubQU8JrZVOEydW9fAo3ZPR3pHIBKDeUKSGNhDillRV/p3FsZqmOkqyY8Zo+1w/PptJevfvbQCA03+ykk7/XP2k3X3wnvus8ebuBPL9AwCb9tBPN5X7dUsAoGMiuZPaxYg6O5UKrkwBJP5K/1cAgPr8/H3PAIDKPCxRwRRAdTmU2GMAzN/5U6cBkElsAAAvB0Lqap2NMVMha9X/QaU+GU+lLQEcIdYAS7SRFCKATUP9oKNDiP2FspydqQ1gEMtiWcjk+Abn0NlsJcdwAYhgCzjmta+LTG4fuevun+7f9uVHUv0c6n9vj9XvIaTymyeSP3hLWrjdQEyR1oCNQHYecQbGjgl+hTgPz6qlDQvJo5wV/DQcsU2AIubUbXAuTKGe8wQAXFsH5b8DtAo6AADrKkQcrgwA3EvGj8YAwH1FfoeYy2OXIkYLnQMA8QW0IDSptMNTCQ9ekrYdS5AhNwmljcCizgQl9Ptf/JzIX/65HJYraYJCHkord3/5U9recYULAAAAawEgAyTAzKtpA8j8GjxqrUIyPsoYW4SyN9qnC8DtX/u0lIfHkkSHdEEoUc/AfoHxoW2pZwPoChzUAIbzgtMA+Pxv/rZAC5EuAIhinXMfY+5/+6/+eUuldVRZnT0XB4t9mEZj1CqnAQUqGqa936C0KDW2r9zh75YoWgLc6WR6YACDcG6I68/VjUsno983709xXjzNUnorDEvKce3maoDgzpgLfmWRbQ8YpFhROlRT0YeK7+wpcZsIFiqoqJg0SLQAOECFGuMBNXRIcfgVTC5+R7+28eoAEA9o0Z8xld1CX3+6bVAftf0ItaVq7R1IGEhBdhuUVYqHrt9oc6MwauwagLPh4kAAwFXP7IqNAWBxX56t3OLWYMfYCUz+koTBqNF6kYTanOO98qrTeu/6SoWPqOsYPAWtbWOouK9QjVQXoAPpuRExpaVGBWuBFPxCgAAXgIuLM5nPL6SoMjk62ZdVviKNf5BC9R+JBnrLUeVNZDJWyzJFfVUkCJ9TmS2gE+eSprFUpSYu+IgAGLAU791/W+YL0P81IcfzUXO+AdHAgxNW7hRDUTr77OJCHj16SGr97Vu32d+OxA+JKKrEqErjQDLGB9hJWa7VfRVeARVLBVjM1giVfnrNk2eCdaU2iBgsJJ37R0d6/rYR9TwCURBEhdlwb3HdSymKjGMGmvzBwaGsVmAOgf2BA3gzAHKD7x9NXinD2htYyU9j0uFpTZhqKwX6/dljTXRek1ldl+t2p0xyHciD3xuDwqwQcSgpA0hZCtqP31ti9kGWJpW4B9PpntrUJQNl5HgVHdtT/APXWBVMBty+ge/GEqGdn2vLsvcAeIIq9IOHD1n1N7CGu4GztEQyinv07rvvurezMNE7zkG5J4tm84i3x24+p9f54Gd3Xtd2rbb3aTCkDCQAAGAhwZHg/Mm57O/t8Xes4gMUAHtmPCL7BZ/LlPyZxAOIcW1BMcWUFFDCFwHDJJblfMb7asCR7cV2FrAg4FqMlAXiOQOQ5a/e0CqQqvoWqKtg3SPAwzNW84Us5jOpqKeijAJ8xZhTCPDcvkqWwkBtU5H04zyJAO4N4GIwpJMBgwoWgBspIeQU78vNl35GLqpE4uGEPaAA1NtoQNZDWUFsNKZ132H1UEZvfEmW3/sraduB5EUllZSydzBhQg514XTkxDSLktaDTG9gKxhinRRkoF4AxGgaefm1j0swGEmBAAj7k4SyLFu59fKrUjYhmhGkDhMZgN3SNLJ/545WvADqOzHFTQbI5pnUA/Pb13hnx/UsR96P7bE2F54/DTWAcReK1wPuduG9DgAToB1vvzuAd9WJHeNhhRR7nTVAdUOf6RJ64f3gqktskfxvWikburz2gluQjrWd6XluqgEUV7/27vED6KdWYJqYN04EcC754lyKbCZgAIwGqP42IlUmdZHxbMN947kXJSAyy2B4KMHBLZH0SKRKpG6HEiQTKSF+xtgEc62SEH3orJTiTEXsoSCBnSX+Ttxfex8j+p+Hxy6DSD8xW4+DLjN0LGR0MftG/PZsd+HqcX/61+Hq2DETrgYMtZgEF6i+jXP9fR2og/vq+v47QTgCAkj8UMCCOxU0AHAUTFhxR2Kp4CUI6hGr9yILWbz7ZzKQC4mqjLMbOizdud4BYZ5eFXTnU9j9OQo8mLlIdMNY4BUPBfyL85nsH97kOZQtH8hwChBiKItZLpO9Y5F0IGezczm6+bJIckMkGEjdFIyfWUR7zi+ebhDo45dzj2E7rYK2Vgb1Tkzne6T3PWkzkfy+nL31poziUKp8JdMx5jOKIYg1SzIOEwLyqM4TDRWcWk2o7ctJMpJqlVEfjMU/iMmj6IvWWzglFZVEozEr+YiVcRZiv0Eci3MoTFXDCqwbtCKTzcgi9Abw3LHWwQ5weQSZWPBljKUIU2nGtyU6/DjZd2EBC8NI8mouKR0kSjn7wy9L9qe/Jzcll2U2l7MkkZc+9d+LDKcSLFby3v/7VZGzMxYFqC1GgUJcV0gRQCb6TgQQAAD+jqQ8lljaGqzGiixBxDb7k4mUp4dy99c+I8XBiaThqUgzUAAA8zlA4aiSwGmwAVRA3ovXpKwoxqCoJSpq+eJvfk5aMJHrlq4MNXMUjW2Df/kP/0Fr1Ugk6bTpGg5ZleENARXUWUPZ3zsROAlkEIEepdU0O2y0EqYHQ6chYGilBwBgisWpehr6Xz5jYBOBXzvIgJooJNJtoBTq7jZEF4g6i4k+cdC2Bib6PMA08cG/AQDkRclgCQkTk7kU/c5I+EExbTkxrR8aFF6jtRud2A/IGcx7FU7fdk737ucHAGzYdm3DxoIw+rUxNKhCzap72ttHWCXA1wtwQYJfoeV2YQwIHCB2Aa5q3h3LTpMAc6BBH7j1emNy4ncIlBFsD5SBwKTNgU5rgcoGuGTv37+PS1S2VEh2BQAE3mKl6OlhoH/jYezsEpFIWQsANjVUBZHMqsUI2rpKmS8ueJijF58yByi0ATWWUPb3DiVJwAKAMjg2VySQqDiqwikOJoBUSO6tyg7NgSCs5d79t2S5umBgomABDq1EbpzelcPDU6lIFdbEk4l+msrhwb7cv3ePtLIXX3yBtoE2p1GdBCIKoUcCCnUh4wlaaLSSh8p/ix4jzYf4nTRx9FozyQKwp24AqJDO5hekZAP8SOKR9mvh+bwdar0zmz+WslpJVa7IZAAAgOo41tFoNFWqpCckpPfLR/iNDaBjYICgJoPalqAsFogwDl0SaVVfbHLaX9Yniao3wddBbzae3yX3aiPXAQCmJ0CmQthZ5NncVPaNHlR4fzAOwMBA0ovDlRaD3ZrSMHNtn6N9Tc391ZgJHDmPcYXK+K1btzodAPwe9xrCkFjTWLyYO7wOtp0ATCrk4uJcFvO593YMF9dDcucW1zWBrJ2Z68e+BQne1toxIkypV9H33olB25G0FQF6BIN0QDYA5hPGaZ5lksAS0d03sDF0nPVz8N4R7e9BZj9h1F8psKj3xF2lA4sUJF4Hl/2zBet6PEjZzwuGCoMOp+1gLUzZciErCCwCyMQ6cEEMASOcHU3L75gLqP5QYwJsE7TJUKxwzECPdqoICNw5iLlbQYAvnMrNFz8uyzKWZDCRfLUiK60JYwljnJ9zFRILEzkuH8r0jS/K/Lt/IXUwkVVZS14u5PTmsaTjoWSl9lXifgK4G8OhB5UiqJMXtSwWS6nAZABbJYrkpZ/7JBOYAnM1jKSSSBZl0wEARRBLFcUynO5LXleyf+e2bW5uz8B4Yx1dHYHuBAC0bvbMFPbnjHe3PO3HBQBcH4RvxjE2N7exBp7682kGuPPhOwGA9Vzwqd/WHqh5PpLjvgDkIrGt4nPbWATP/KYbO5ry9N4vAIAzAOwkBwBkc8mX51ISAKhkOIAGUS1S5VIXsAJUEBB7D1hYdRtKmOxLNL0pMkaCNpUWtmI11rzGjhpDQGkDFUWwFpW50QSDKwGA9aJGn+R3Z4rFYW6P68a++/cmE8MGrxNz6sCb93Mf3t9zveDx0gttAAPdRuN+rgewAwD8OaBnnf4xxX9U9FUNHnsOYyrGfIBI8W8UQjBeE2lhIQcGgAapEqNIAfl1Wcjy3a8pAFBmmtDi7HXFPOrUuD+d7jbo/6D6p+sAAMFosmsrmT2Zyx6cJIJG8uV9GRAAmMhiVsgEzJI0lSezMzkkAIDHDaWuc4lSK34+JxBD7S7XysWx1QSScnJbAQCzrNScJQE1vn4oi7delwRnVbaS0TBRVm6LYlfOn/MMd+e4Fl7ByNA4AbFjscrUQQf5JlYiziecq459jLa1GppUsNJ1LYAsZuKcGw4Fegu8/LqRGoAMGG/4mav+Owq3XgP+bIJeQSgF7HJHN0X2PyGN7EuQFZJELYGgFGBRU8uj3/+iZF/7styJ4AJQyXw0kaN/9E8IAITLjABAAL2uHAwBkDgiKVF1vxIAaFipjyWRtk4lyxwAAO2q6UiqkwO5+z99RvL9UxmEN6WtRzy/W7BegpUyACpZPJwaAAAgAElEQVTNXapWXRUUaGwlQJEFxcaqlS/95uekyeDQUEscJh0AwJjz0z/38barfCEBA35TVZIXBfsjmZQg+DfaJVArTwUeFAarBFkAisCHCSYCH3cTzc/dkmMVdhLJi9xVIF06t6EFwCDX+7IEoBOG2pK0km3Ll9ONoktW3WewIBvBGlkACPqZKIT0cQUNA58fitNaIwQ4gOKHq9qjZ53VWvxODwLdzftE1DbptQq6q1QZcovromXFc349DQBgn99o5xaIWIWN1+eCUv8y1pDmDYo2ftdV2Bgpu2cafd6NO3qbsYihOo5WACRhan2mzBIWSJNUwsT1/rvK51VB4+Y1PQ0AsKsHHosUWqQGAHTj2X0O/Wg8vEP1GkXfNpBIJOkQAoR81tmTx0zGCKZwKmBzi6QqGzk8PJY4TiUMtJcJFXKioQi6QVcONUlFkq5zBe+Fl6gIAKyyWQcA0FYoSAkAHBycSEm1cKUO7e9DJbSRs8eP5OBgnwJ1r7/+OpNSWAcen56SeYC5jfVNFkIay3I546ZPNQfap+C7rgXcRtqgsWKriTF6zrG2kGTO5ueSjlL2vA/SCeltVaEHKw6zui7knXvflxrKynVBCvV0OpXj4xOCakdHp1JweTsRRj+71JXraIx6mJuYi61fHCRJGtM2RyvIg66NwegcuCd8rgMl+/1DE3/Qu40Z4AOHllRinuJgwh9lg5g6rR4mOIgg6GYVbIAwqLYCTAIFTt9f58RVAIC/T/pWqlij6hjQcNywjiDyZ2wHUP/BOlFASa0VoTOwXMzJTsJ86FuQfswAgN0fHZDuPlnCjfdFMk0AuGnJAMB1Q6vghbt3lfZ444ZEoxGF6dj6gpYEJNaO0UINBlTaMLE6RpgTJ3QVezzGdwHpMcA++bd9Tfet3lYIi3WA94CnN1pVHPiAn2O/wlpfzmb8DgATjADu+w5YoC0k26BcVd+19UDMFHOSIDruP1pJnKgqqhUGptZhegkAKDL09aOajwAG15sRqCUAUD2SyetfkNl3vi6VjCWvUBVZysmNI0kcAKBBgLoQjNOBFIuV1HkpZV7JcrEi2wniTABdX/zkf62K1A4AgAvAvKjl1iuv0YEA/LZtAABYU6wP8bjbDQBsO9rWq5gfAgDPGb67HGc3AOADD37xxO6LJvHPF4D8ZAAA1gLg/OKbXMQBAMoAMAAADAAFAMAE1PhHz0WIa9bBUOLhkcR7t0UgIlalMs9A897rAAokmlryUE96bp1gAHAf2QRR1s+M9UKRA1k9AICPvlRM2lVccjf9mvhzN4Pi+eaN/6xNYKz/3VXJv8YF/LxIYDsWbf/zPvlXC0Aq/lP8r3JWgIhhNOZ5VgBgcf9PZRjMFADAl9Py0A5bY6mqWxX+INbbBABQvWYcglxKagUADm8zAV8HAMAA8AGAV3oAoMkomr1diPVp7wvGT9s3We13IID+vWcA6O91r9d8yAMAmoeyevsNJvpFtpQh2GpVDwCkCfJHR8N0ra+852RjKoABxzIcJolrQ6VzmRsjiADjSiASDNYcAHWcwcjPcJZCMBGW4czdikLyJYB6jdlw9ralgvImMIzcFBaFeu9UEA/AzQprZ3JL0uNPUoA3yJCvwLEAgJ22mTz5/S/J4qtfllNZSVFXshhP5MY/+QUJRusAQATdMxTJwBKvAFBdxQB4/wBAUKtLAn0ADMRBDoHYDwBAG8p/+K3fkXqVMw5ASyAYAJb3Bp/62EfariqCIBkBsROEoziSsxnBpMANoGK4aw/AoKSR9g5rQt4n8SqGoX3IXKwevbWj9QehDKB46VH9Nyu/pqxtQZNV7ywBh9K2JQoai65vHEbhJd3CqPnObozCdHyOtjuoQJv6d2ouHyjNkn3bSgfSx+C1UNVBAmiBkP/e/WakvaWO8reFQm/tE0+7ZNcet9leecWL9Al7Tz20sdC0wKMkutfw78Na1cyr8JEazftuiKyf5gD5UsCNFnZlwQQTSUEXhAehJMORBGu92ZevxQ63DwQAwDxlPOs1Y3hABoPpCEkJkt+SDgCLxUyapmLyuX90QBo2aPIJrbH0YEcSrVXuiaTJSNJ0RBCAqr+kXSkdGVUBnwFgAABoVO/c+6FksCIiAwDWYwAMhnLj9I4c7J9KUdYOZEOiVTBBRRUViTaE6UBFh4sAbQkrUOQHFKSbTPc4f8saGgLqg27tD56mDTeW4WDgxAc1eUKl1AcAkmHsLAgHkmeV1CUON6wTUKBBU/+RNA2UWJEQZ3wsWgCGg7Hcvv2C5CyEmA+8TeCeaq6MlfUKr80HDCESY4w7gA4kjupmoKr91guu98PR/4nQq/gh2DspKs2O4YTHafVdLQqNis/DBICmx2Jigptoz5kv4KjMAswVdVbxAYDN/kusO7IprCrsWFR4DWvRAdUf1HjY+qGXH0ADDjQk+tgb1f9WbenQkoEEGwkrAlOAEb2LwrMDALoD6lcHtm0mC651gXuMYy6wOu7WNK4TLJR3792n1SVdXcJA7ty+w554AgBOfJT3wWuhMg0GAgwuwDUmil6Tgq+XRSS7ouSajdTmPAow3hRi1PlC68dWpID+xnzGyj9fm04e6KNXUMOux+aHgTb4zEj80d9P7RTTstDtRdubLJTCPhgOpIgmZAAsikjS4VR8AADzO0TPI5KMIJbT+rGMX/+CXHz7zwkAQCOgbXLZP5xKACqkIOFAC0Kg2itlLYsn51SfjgLHMoIwKZgpcSx3yQCI1wAAMABuAgCoA/EZABn2kzu3yYJgGwORTq60nQyAXeca58yHDIDnzb+fGgDwz83NhO6nGwBAAqT6VZqQI/gDALCQfPlEytVMkhCit1jLBgBkDgBQejkJQbAKbSGiOZbh3g2JUM0Nx5Ln0BcbdRV+ZRjWEjlhYVdaYFzp77L9PVrffdcSfAqqXe4eWT9j1p+/2WoCMJD2yjsW6d8sAOBfmSWo/cUqAOBk49bifj0T2DOO+8qefwQaagWIn5O5Sxcr3H/EGE/HAAAAYAwAjo0Jb6My6wEA2kYMfBWFlp4BAB0Aa/dTp4BGZk9mVwAAGwyAWy+LxHeUAUAAAAm0f0o/axah48dshePR507GynZQizttdb831g0ZAOV9WbzzJu2cy3wlw0FCe1xUp+GQRNDL9C5ceyJekzbj0DbKIFisJTjEWBg0OJgZexLtqxjZFUR325Znq7XYcfwDZX+ialblueSrjJ+JBRu4mVUah9Vki+KMHdDWlvo1iJ3QRh+EkgeNhNObMjz6hAQhRACxeNFmgAdgzgRy8ZXfk+XXfleOmpXMViu5SFN5+dOfkmg8YQvA/T/+EzIA4qroAIAPmgEAfQVog+Hsx60BsMW2GBTHwERuQ/m9z/07qRa5VFlBzTYwkdmij/X/f/zqL7cUH8gy/eM8zFWBXR/IYJk6AUrNxM1jcC2BrJZARHv00q8m40bTUs51k/iJpIm5wYLIbOCMHdAF+G4++yghroPBNwMsFYekf72zy7LE1VoBlFaufS3GULDADclCkmrSoJoB5j+N6j56VkJZZRCvUiEPtAqAKs3+EwoxRM6Fvo+KO1spl1SjEmOfm5/PA0mUAfCsi9Z7vFuvu15iG3W/S6idQCMPkg2hxl0MAG4Y7vGmoK2cfg8AcO0AdCJAhQ2JnBMANKEuqnujP8oDZuy1N0dlExhao1C6zX/bYbXrAGsQgFJnYEOJoWtl0KSVPvAhPOpLWcwvCADgYMGcg5DW+cW5642HojZ6wtA/pMkhmACDFLTwfYmigTQ1WCYI7JUl0zQ5e40wp2yuMsfwAAAcXHitugZKOiYAsDc9ZquKVo9htVfyOgcpvN9XVERHP/xbb73FBBWiaqCKz+ZLMltQtd87gHVRb4MHgMaYAKSyuU2ZAncu2QJoxqS1qdn6AIoUmQEVquFAOyMiuRBJzPOlLJZP6LuL/Z4gCRT60WI0GMkLsBAM4IXrqcB6zB3MAbyfJfK45yZ0BwE9bOZjHgiqu8HxdmCzUfn53dHDuXe4Pj3S/GHfiL3M7W/WfsK9wgEI3DOw1zHB1coPXgeHDv6Mp653HYcKXtHtDaq+boJ6VonZ6M/knqQ2cdaaY+CotQFgT0YfvwF2oP/jfgJIgUPE4cGRnJ9fEISi6I4DNDAfQKXrrSGfAgDgB7BQtA+++jByXQOA+4i1EXhuMfi5tRjhusFUuHP7tpxfXNDqEn9wrdCPyNFi4wEAfs2K+zYZe9oWoPdHK8Z4XSTsZKRsAJhsFXEXbcm52T12Imw6udB9pzouXF8VxTSz1ZKBBEBLAES477j/7GVE2yCFd5wuB5Jp2BO6eQ0AAIAUX94B5qafg58ZAMDkNxxIFozkxgsfYwsAAAAk7mAAoFuYNkegC2N9EQA4k/Hrn5fzN/6zlDICo0/CAOt8KvEwZRAQJiq4uZwvGFzVcCeQUFL0OKJ9LU055gi+7nzi5+ADuhUAqJuwAwAGkz0hAHD7lrIxyIRR4Ok6AMDA5ytPOdCud6Yg7+N8vPapf/dbAK4LH7YxAPxh+WkGAHhawGpTN24mYxD7k3whhQMA4rDZAQAoWEzGDtp5mljC4b6MD2+JjI5EAgCw6ggA4J8xt2v7xOmqiZfdDTsb+jvaJfMbAoCdWLWr3HIlbrQ/KoPPnx3bZooT8btuEl27jj6IB/gJqR1Mm1DFJgDgnmPOUOz9h9gfKv/2HQUCo0qjeoq9ejcAoBoAiF+hAdC3APgAAM8mp0XAIiFaKnE24mwDAJAMuM0BTLYYRkHi9goAYOy1AAy0BeDHDgDwBHf77wbY0s1N3+oRn8lcK9A8sBApfiTzd96U0WCgDIABnIUycKadQB1af5GUIuFWNzAWCFiJh0tWzvgbiSnPeDICTKtM4yzkXbDQRW6FFgAtSrdksaHtwGKcAho3pLnDDUtBAdwEJsg8pyN1XgDQgLMZjFpJ2TRXBJWEo0MZHHxMpB2JZBnvjQwDkWwFlEAe/8kfSvmXfyJHbS6zVSbnaSwv/dNflASijfOl/Ogrf0QAIEEOgDObugoqArhdA+D9MwAMAEALAFoGAQCg+AcGgAIAgfzu5z4v1TKXYgHhSjCewGjHnA8l+F//4X/bav/siIE5URPX24oHIbkB1RZJAIK2nP7g6JlUJAtq5+rprKrmTHJjBxREEZEb++oOI4dcUmqNImDrKrJ+EuhTuC0JtCAZSNAsm3f2dd1ju2o/7NnQ46yBK6jWprKugQl6uIz+oixTRe7AAHAsAFC5ayQeUKVXlI80GGfp2aDSaxi+fS7XH4b3JVDhUejNuKNrS/iAN98ObdxoldiWUPvb+C4AwII6jqsT1tLnen3DDgzAgtfKoFJf1RFA+9YTqNWz7WT7IPjB4wcBAFCd1zFc/LxT0WPtpaHvL3qES1DYl7Jagl6dsfcPAorT/SMqmDPJRfANteC2lnSgtOyyQBV4JOPRAWnyoJwBBAjDlPOxrrIOADDLSaJ4DgDICyDTuq6QT6LXHi0Ae9MjyXLtU0PAD9p/XRVsAdjbmzBR+eY3/5rJFiryELJEOwKAALBakDRe0D9e9QDwR1X5kRBrRR4bBTZl0MktvsD9BLiBhGqxvJDhFJVFgGQYr1jSWCnpYEhAqOb84hH71fAUgCMKggGwS+Wll16VdHDQAQA659YPor79oG+VwTgh8R9Q8MwxKVyffp9Aq9AJGAxa+XX2bp4gnFV+je7fhWJMOhX0xJ5oPWREVgPdUxTEGHDfNKcF2xPJDnLuIrbn9dWBdY0SjdFMYFDH3XzmkfyDKg+WAxwUsP8C1MH74N9wmUDin61ygrcm7IJrx5xAv33PQLgaAOgold4GAJr72n7g1vcaYGkOAhbM0iXG1QwcqAeqHsdQRPb29+TGzZv8THfv3pXz2YUMRmMGSQq0uLC4c3uBOJPOS2V3gPKOlghtl6GIjRMt6kAKN4dceK0gG21RVS3Xzgjel6aWCfzs64osGbAtsuWSByjXA0EwE5rSdiayxQg6KKsNtSWAQLhHFC0i3VDfB2epOR/YfmrMOIIBQSplPJUbL7xGBsBgtEehQSQUJc4fVPTjRgGiIJEbDQCAL8jZt/5UynZEheqgLeTWzROR0VCqMpNlvqJrRwEKIwA86hRQeYQMIr42NhIwAD75yUsAwLJq5cYrr9Fn2hgAAABWZfHcAMCl839tYv10AwDcm3bkT1dTpHWrfL/hw087AEAKNAdhAwBYqAbAOgBQMLnRFgCX/OP0gngx9DJonTmUZHwo8eRIZLgH90A0mklNqzPEgk6sjG2AyNHXbYx1n/DuqnPZ2Jrge4AiUzn/uWstBT2Euw7+2C559SzaVUD5caT92+e3Tey+Im3x5eaZBMFiVqStDZfJP+6N9vkz+Se7w33neJv7xvUAADSRTAMAAMDcawHQo1sLXwQAGDMiN9DcQQEAxwBAQoqf0wlAzy/GLpFstADck8HeRKT1NQC2AQAr1wJgSfzz3o3NMV4f4W0MAGsBiFsAAG/J/N63ZTwaSrFaSpqgEt8DADFskgCY1xWZibUrJqFCj9ZfaCui2KqFGugmacufFk8CJuwE2Jy9IrR1UM3HdUE7qJzPlDkAtjYdx1DUGUjoLBY5Nxx4gIKuuoopg40E8FZ17uqokni0L+HeKyLtUATrPAlFwP6BDXbeysM//iPJvv7HcgTdr6KQ+XAgL//yL0gCzYbZQt7+w69QBDBtKgIAYDgGELr+AAGAuI21TRSFDOiZIR8A2xoOV4D+q0b+/f/zeamXuWTzlaSRtkswu8HYf/buKUUAzXccNwKBLZTuYWME+qZf/cfPEFQqxTMmxZjCDlXV/6mtR6qlGrJ9+RZyli5Ss9BRoLZtNlp97L/sMUwO0YuMKokT+rIKIR6N5AoLzAAA3HAfAGCiAPyBZvKYhC7pod+8GrYwaIeNUovJVdKXEwsb/ct4MmjVcHaAmB2vx12mbQYKAABtUlo7K5EmM2cien7m+bxr+JoAwhK8zWqAJdhXbfJW7by6BcAAAL2buhWtVw6BeDNopyBaL8iFgJ/sEIok9owCu1a7Jrvm5wUAfABpc5gAAGzaUFql2xILVIiR+KMquMqQhEGwBHT6REajsYynR/LkyblUVSYpNgso/ILmFztLPeZdYAFMCAKkCQReUFW0JFsTak101XITAEDTFvKjd37A/nk9zBQASJOx3Lzxgkwnh2SnMEkYJKQsow9rMh7J97//Xbn3ztty8+ZNJjWgjR8ench4PFUrujYgEAC7GUscSZMqYdcGsEPXMq5lNICzAfzttffaBAGVAfBEjm/uSQ5hpAbg2kiSKFVrTjgnRCJnTx5Ini8Iumr7gG48cZTKyy+/KuPJCcdjM/k3wKFrqXD6Edib+IdiMPgsOq865w0XCCk1HGsVG16f0APcUEaB2ne607ur7NvBjCQaX7QSpEWNBg2Ys0j68cf2FjzH9h5b81alsX3BXBX8eawpOarcCjbguRh/0OaR4OPeYJ/F343hhN9Z8oufP3zwkIwLrqVWdQeQoGJs1ALPP+AvQ21G6LO10YeCbj17OAB3RD9hcQCABUDGFFNtFG0tQh8ePtONGzd43eiLx7jhsIZ2Avr3VPRC75GFv9aKgdck5Op0RwgodtaO1kaj+4qyq5ylpPs+Hg6VAki7NG254KOw/1aVDECXzzKOOdaKtqxBRE9BB4AGrFrQFUhHhwAE3i+J6WAwGCt4ji+2OzkrwhRMGPq061fPMNHrhQZAnUzl9IXXZFlGMhjuMUBCwJOj7QwihUOwHGoyAG7JuaTf+rw8+eZXCQDQeaMt5ejkAAtKZsuZrIpMXTuaVgZxQpFCOvVIxPMKYAtbAJJEGQBpSgZAS9ZBJJsAQB0nko6nCgDcuqmVFPauPj0DwP/8m38PKNu8Wdn7AA7CrS/5N88A+MABANtIrxAL/OkGAFCR1yphBwA0BVsAaAO48gEA0IULqfPM0crVtkz1V+AVmFBQs5aIzhnxYCrh+ICK7U0DpXKc+QDOAVqq+w1bnGCbxqS034GfFgTgnrKWu2+wCDp1/O1MgC5i24EifeAAgJPPutxHtC0xXd8rtEThTgzH8lVgRqv8GNceAPDtALWtkHZ/1zAAtgEA1gLgSIQaH3Q7op6onQZABAaAcwEA5twBAJqfKACAFoA7TgPgOgDAiQB2GgAadT/fl131pmK+vaYPEOk4W/KPv0cAAJbflYv732FBBtX4AdisZAA0FM5D6ycy7RaaajnEoNEegCQd7N9UarohqPgv1hP72cGidABKiuo6LfLAPIskHg7IBICOFYpX+WKubeQA45c4+1D0GEgEdzNYTFM/SNvvNJ8z0XLE06EgLIihCRAVEqVjCUZ3aONJAGCA9VqqVkA4krOvflXmX/uKTMtMFmUlq8lYXvmlX5B0b0oA4K0/+EMyAIaYe1EoJYqdHzADIG4jtkyAAQBNL0wFAC0B3OsAPpR1BwCsZkuKAKqVveY+wWdvHLZGL+2qZ47+bwELg6W+xLJmV4XkwhgECIpJx8DG5toHWBFB5QYIkLOiMzs6XACqmKqe2Vt0bSZ73da4UcXGsquAZlgC7irtWFgQBEOSQAV6R/HH0623lokhLKhGA/1sqPhgM48U2ICHpzjrJIi0zBcrOb+YMXlC5Q1IEijYFXvI9bVss2T645JaWjqxkOy81X0AwHyAd8koP9/KXgs6fQDAEgK719sSbD/ht8Rk83H2GLMAciFu1ytsF4AqGhTAtUcdSb9D+7gQIb7o0D1rKTAq91MwFrrtaUcLQC+CdnkgdU57KU/H3FBUHocIqmk5guoilwq9PazuBTLi/BrLcHhAEAz97sMR5g3us/rOonIOsT2o96N3H1X76eSIQn7YeCjmloA+DF9YRYWJfDoBvbd/9H0HKPQMgEE6ZQuAAQDo4wcAMBymcnF+Jj96+4e8ztEQiZcm7tr7fyhHRyeSDkAdBmvAEz90UajV2H1dClDa8TpcL4EmqErTKuRi9ljGB7AXQ1Kaygh2KG0kS7QFSSvDYUIXAwgZggbmAwBJPJBXXnlNRuNjZwXohUDdLdEgwHQAhqMh+96h9q/z0tm9uKcabR73B8CNJcVWzce+gJYcAwCYnHf+8FqF1/1Bqd4GgJHBA0pVHDHRw55nlX/Q1Xgt3XXqPsIN1qnd8vIotqTWlmsgprt2PBYJP5J6JKMm/gcAwgBaOrQMBnwcXADQ888k3wGMeF0V33Pgk2Nk2dr0GTo22k7WUC/R/dDWVfezLj9bb1nitskYwgGcrkWMonXuDDk+ORHcN8ybo+NjWSyX3JeVxTHp3VjY5+/4VR2d1YkRYU04yr1pANj+o60ven6wP99EWb17pgwA1a6gjSNbWJQBUC6WBAAwpkxueQ45kVO0iCXKIMANVicJnRfYy6I0kf3TY1L9/HYPA1Yxfto6ogOIOcQxdfepjQeybFMyAHwAAGdQRrYZxIz0tZGc32rPZfT65+XxXzsAQCIZhdDpiGVZ5nKxnEuYgn2ntGbsvZVrAQAwR1GqJKELQIsWgJ/9hAIA0Lah8GBMFwAwANo2ogggAAAwAJZF3gEACG70FhGa2akB4CcQPgDdnScfAgAfLAPAp4ZvAQE+BADUZaQHAEoHAJxLuZp7DAAUkQupyABwjEYA8oOx4lcAMsFohL4/bLYitKjtSTDaZ5953UAfCJ7mqQQCUBp2ZowwtNfY++r7+P0mf92VN8GBje6A3iq5YwD4ItPrOzz3pGviyw8WAOjtvvszyg/JrgIB+ou2VgpthneC3K6dQ8X/NBbDSOPfCjhqPEUmb50w3rpKA+BaAIDsVgW7tZXUAQBOE7wTASQDwAAApV9TwDY2BgAAgFpFAMkAsBYA2AA6F4Bbr4jEt0SCkWoApLCPW49hr7mdG7/G+brJwLI5Z1C8P2d8xw1Y7s2lOfuWnD/4Hq2nqyKXETUACCkrEyNf0eoQWjtlDrs/aIG1MoDiP1yzcH4AqHZ0/QbOVnZeAirbO2ASD3o/WgVBt0crQYbYGq2vKCRMp2SyNYslY0/aio/HtE+UghQcit9qqELKgVtLMbVuwFJoZaFtG8G+VKtKwtWc9tyP8hVb8w6O7srsr74hiz/7YxkXK5kXpRR7e3LnH/93MtjfZwvAW7//BxKen8tIqwVkAMD464NkACQSS47YBWak0PMCdxgswqqRIfT5yAD4glSLTFYXC2oBsdDotOyCf3HnhCKAm1/UGHGBCjcKR7uwHkb72WaF3jYpO1ggRGY2WWAVWO+sBeGgc5gGASowFCxj0t6rNfeBvdI+zTIL4iurCuFXv8mxghO0DNL39qa0zMJr3rlzW+7fv0dGAyjbSCQwoeBDDfQIfZyGitDHnApMoQzHU1ZOkORj0JYr+JmrYAiqqAwqkdSCHgqhNgAejPedJRdol11vtRPd0CYhR2XdMOJ+thW8dQN/lk17DRve6CPDpVhga4CBXd4mAOBXDv1qLkEkBOB0VDAdBq3AMiFiC8D6l722VlP7/vDNobFExe7+ts9twfg2FgMrlo7W2wt5WU99Ttu6s7PH2gNMSrhSq/FaoNafnNyQLGvk8eMzCUIotQ+lqjMmvGACWL8x20eANEZDAgDTyYGEIYCBigAAPyeU4906ZEV/cSH3332brQBI7mezuRwcHEkUDuTw4AZfCyKAIM8AwcRwvvnGt1zPG9osXCUTFT+IqrSBvPbaxyVOhgQBVqtchsOxJmCuSkmRM6icu957/I7JEteo9mVZpXuFzXZ1IdMj0JzRAqDWh9PxPu0QARqsVnO1MQxryVYLznck2EWuGgSvvPIxSQf7bB/AF37HqohrGcEcwfuy134CsEWtSbV/n7NTgRpnD6jVe02AbexNTAZJkYrM9XsFXsUq677aPpBlJIw29yGmh1YCgD4GINoehM0XYADe2yrIOIAA/NClADaK9FVEVUCFVK1lAEknKP3Yo9Anj+fjy8l2PvUAACAASURBVEA3fw/Ec7CPIfHH85QRorZ1oM0Z0Irnq36BCm72a0LR/s1agVL9dfx94MeYPEZXBHCiiXHX8KQtLpmCQwAmQPfH/ktRxuFQpnt7Mt2b6qt7ArP+GPo+xnxPJ/hnASH0XYyBoetD/9jYYJ/Hcwg418paMcYHnDAA3I1QnWfyrQGi9vA3kmEOnz+hboPda9WX0bDS+hUNGACoxHkEsT8w5DBPoH7sxGRVxEhdOTifHQPDx7P88a+QcDexvPTafyVFO5AgHMj84kJVjWHhR5XnFYOjVV7LS+lKor/4Tcl++A1Z5GAnRBIUKxkDaCtzWCGLgHkEdeQkoQ7AEIEnrIgg/gOdEbAvsI6jSO4CAIDIZ6RUTDgNXGSl3Pnk35PVk7mke4fSJKks0cY0Hsno8IBnIk9czgXOmp9oAGBrbOTFS3pkrp9g256z7VjHU/31tPUx3pl86XX/hloAbE+xHcWS0H6vQRKxFlm4j7augfKMoc7lGJU/2W0DuOs9NAWEEBxaYqBWvFQ5mjKT+aP7EtH+q5JhilgQxUDEpoUyhMg6hVMHRKxdVdGBYmgLhYsHev8H+8cEAFpB7/JIgmBEmzmyottK0hFylGXXvoX2OI1VAFZqpc6+NgX+eAZstmqttRBsggbutdbm1PUgwM4x3BIzPtt9tc93KQrsX8YJ1F2e/0wfu32dzDCAM6T8A7RFC5kWcjRW0OIKAQAuW4z19QAAwFPaANYXMn/3azIK5+oCAHazA7+1xof/OycA56QEvSXEWyG87FE4ASAbKeNxvpjJ9GBP5k/mMj26A3RAVvN3ZAQAIJjKYlaqC0AMd5alDKenEu+/KlJDQA+xGN5/fY4829hjA7EWFJfwd4ig/htjrgVEpymxdr/nIo+/KdX8vibjJdT70YOPJYR2AFSkG6nnM8kXMwlQpTZTAPYvhSLpkG0SiqzreYLKvTEBYrBWHRsA7br4HXI1WtKLSLFckq0OAACWjCxWoYDbaQDgJSNeF1gD1BGA8xjOMRINcJ7j7Rdsv1ssA2nyWsZw+EhCeQTg+/iWjManUn3/LXn39/+9HMACMC/loYj87Gc/I8nenmoA/MEfsgUAsIa1AHCGPkcLwP7eWMrj/WttAMEAQIEVRCYwACqnTwRrYlhspW0k//ELX5az+w8khQUgnAGiRAvUiAd//W4PAPhVXk5lR7v0J5Xt61cdcv7hgOcRIPDs77jubNG0DatDSMQQVFlvbadH4OivCMAQoBuDgFoEec4EaLx/xEp9OtCbisdQBI2BttLM8diTk2MqZKNXGo8hNRjK3sORNMYgcKKeZE06VU/QS5DMA0PEYsYk6tgCQSiLxZyAg/WSW+3YAAMkAkQGISII1I9HjmkeKC36uWWUr0Bwf9wAgDEINqs53BwcfdePg/ocy8S1aieOhn458zy/+vDeZCBctak9LQBgc85/HX4W9NqziqxzUgN9DcqyHJTgJRXB8YXklZU/V7lEz+8gHUmW1+zDBuX/+PiAye5iec7kF9R4JCj0hKcBeEQK/3i8J6iAY4O1XBa0HFV0B3CJtoOFvPveOwwOAABkWS43b9yWKBrKCNZCTcz5iE2KOhZtLd9+83UJ3QEH3QKtwg8lzwu2AKAy8fIrr7J1AHoAWYaqKPQIgNeqSIsl0Pjss9mFrJZKPzefe3zH2ppfzGQ2PyMDAP3+oFOB2TAaTGhNh35/MAPAiIAGQFEA3IOwGlZIwPe/c/slCeMRx8avvNIeEYqtsIZD0pVEqvKP9ermW4f2O9szYzFRsM9ESz1gQJX+XV+3t6/hzMZrM4FEy8NopKKKDPQ0GUeyNwbt31WuCWo5gBI/BzqNL1S28Tkw3ljzoL9DQ2Vvf5/JFwAf0N4V2KiYJN+7d497G5L6zjHFE9TT+wf2ifapA7y0pBzgBhI9HJZ2/bgOA0DWHUa2AwDUNdhYYEalZwhglq+6iNyacUGBs2CCDsx8ueD9MqDw1u3bzlrVWciCVYF74wRc7T5eAh02AABcnLZf6ByxhMvugdLZvNYjE3xlS4D+PEcbzHjE+cc2sCSRe+/8SHKwEXBNjq2lL+QstpwwI8bfQD+eUYmyMCDEmI6GcrFaEOnHFzUJPABgHYDpt3kbbwAAdTqRkzsflfNVK+kA1Q3MwTFbAGCRG0cqgpmXrbw8yCQEAPD9v5KLDIdVKKuzh3J8tE8tAiQxgJ/rVoGnMi/YBgC1YyQWtP5Bxd8BAMYA+BAAuLoO+iEAcPn0/YkDALh2QhFUK1GNLzOZPVQAAEnZEAB7hEImdFV6JlEQInGBuJvnhERXAOw6AAAiacOETAAZHlK9XQr4nOO8jSjaFQ3gi442Py12YJ12wqWID1yhRLemy6CKzlwfJPArtv3vNh1odCO1CvzmCfD0aeSzxJpP/6qXK/9sleOX/s7WZd9s5pJ/6jO4ij+kVPnRrMpt3w0INwAAcd92FwAwAJ4OAFDWbw8AIMbXPReAbjgc0zIQsYLGMdBHWzLZX57PZQzniKaUbHFPhlOAShNZLmq2mEJAaZ4vFADYcwBArK0OP1YAwOlN6HzanFM+G8Xdn2Ym+Tv/WarlexTIpfhcIJIyfsrpksXa7PyCAADU9COwLei2AWGaUMLBmO1oBAOcJR9aafj+yNDRPuGuh7ANmdsotupP6wwi2ilBkhbtq9BXQIzBrF5Zxi6od23u7pwm21YBgCjGtSykLTJZrQJpCwUA0Or2uK5lenRL0uENKb/7A/nR735JjtpasqqWJ1Esr37605LsKQPgbwsAgLUB7R8CAE0ov/eFL8tjAgDanstio4uBg//5KgaA23B8auPGXqPr0dEaL6PAHrLoLJDwcIo5dAF0Q5qwVmW0VcD+2AJHoGXJgAEDFmiiSv/wbC4lrR5KqZt1LQMkD3g+UCE8l5Rrp2HAnus0lQzJvteCQD0BKvcriL1YZZKg0iNwhtBq12Rvj4uYyXvT0k6tRBWJ0XfEA6BqAinrmjRxIk2gdDq6DsAAKq5zXMgRefq9ceOR2575LJvy2pGyBc31QaFLdM6ux8y/KHWNsLvPz+juee/Fbqm7yyk23veDAAA2x4SfC8BNg01LR1F1LEopSgiCLQkkMah3Fnz4HJOx+dijjxngTcSqbBQFcuMmKPagwM9kNjuXxXJOujorvi16eTFD0J4CV4CJblxsAQcoougc5+hAafUPHt5jcICkBcnfSy++QgAgRF9hDZo1sC8EG0jAK3nzjW9KEiNoAOtC3QjwRao1ASjYlE3l1u0XJEnQHoP11rKXCmMBsAPJFl7xYvZEHj16yJ+xAu+87vH5MR7LxUIuZmcSxNhwQb9OyUoAAIDPR7YExP9SsCaQ+GdMXgHCwQHg9q0XCAKgSmIioNwfXDUVLTxYs9brr/fBhQBeXzuEfkzEr+vtpyCgJous8FOQDtfYKXC4IELvOcbH2i+0Oo/xq3jfwBRCwqh/dC4YawJzaDwckYKFvxM8SJRxwWQrimQynVD9Ph1gHiQcA1wn6hRQ9/f3PQvyugDbfU4wBMAOMCFWczNB7xeodNaDb6vwUq9+FzhdZgCYjZ4VMZlke4EWqtg9E2G9BQCfGYI7i8VSjk+OOUeRMJ/euEE2AGz/cN2o4pO5hXvoABxb4+yzd1/bGACuYV/J5u4+mqAomVquQoGX6DUd4EaB06GVPF/J8dEhK+vY+1fLpTx6+ID36uLsTKaDoYApoICgsU/sdR0AAkvFga4Bayvh+8KFgO1eCogYW4mMGmtZ2GCc9J8V+jWRrCSVOx/5WcnqRMJ4SB9j7AsNhZHgrrHk2OVVKy9GCwm+/huy/P7/J0/mqmI8e/ievHT3toSgXmINtxWBA+pTQAQzSS8BAMYAuPOJT7By8jcBAPQ3/W+3COCHAMDl0OQnCQAgO5OiNChb5lohxln1oAcABmyrAV1chVW5D6GUSf0Al6zYnkkBX1CJkeZAdwM5zFSi0YFIhHaBBAufLTaoCQRJSyYAvnjGAYwnI8ml9t3+4Vfz13bMbvfsftrFU+tggN63dRDh+SNPfbdniTW3B7lXMQDwaEfp7y7Zkv8eDGDspoE1E2JNil2ln/pAHU/Fvb3/icG+RKL49ADA7P6fyjhaSFisJMD7sM/btABtfNVdwQTDUZGmKF0DUBcAQEIWAPSk0IKcLTIZTk7ZYrJavSujyVDadiyrTDoAAGLnAAASYwAQAEBi8X4ZAG7/3ZX8+0PmxloHfC7521+TavGest2QU6GYm0RqrzsEcyKXdjmTcrUQqWFDp/aZIa4dsUCcUvNGwSjMp5g/U8RNq/ecs8jJUCRza4tlJFwXVf9VT4taOWCnsZVboSErYOByNZcN+Hg6CaBwAkp8iDaRC5EKhaqYAMAAbx7HMgsjmRzhfD2V4o3vyltf/rwct7VUTSuzdCAv/8qvSIw2hfcJADQV7LsrWQH0TyLZm46kOjl4JgYAWkIqMH8hso75V1SS1IH8xy/9B3n0znsyjAdSFqo1hnFg3PLrt495ezcPOn9hb/u7BYoULdpgfPkHhCa4VuFTNKa/Ka1kS/icK93J/2OVJPTDbm40BhIgnxoMp6TYQIRiBP/lMGTvNZ6HgNT6OfFzJFKotqE1AIHpAIH/cKRCfvSJRD8KAABdvLRCpJKjBuwYMIggwuoJQS0rcfDgBkOBkw9FmdD5wgIAwBkBOosKuKlAKSY6GAE6OQEbmOfm9g1y90//SwAAV80Fx+31DhU7tOxM0kC6BwPW770G79aP0x9MNhd5T7qK75ZAxB26u1oA/EPRT6wUAMB2gsNXgScARagSIoBmtdqpqBMMonBdInt7+zKd7vEzoyoPn1L4s2MzPjk9ovYENnaACJiHZYk52Au84X2RJCHpRPKEIAJsAPTpm3c852m5lIcP39V9sKk4X195+VVaCTKIaOFzCgsTuG+Aep0TAECwgvWNFgBU0vEZcL3QsNibHhLxfO1jP0ttFFTejdUAqhwQXHxuOB1cXDyR+XwmQ7oE6FxFYoLqJCvmVU2WBIogaFmAOwFAgEGC3yPZxcYNK9GcfzDT0U7x7rvvEUR54YWXCQRQJMVLkiwQwjiCHWRJ35p9W7exoxcbc0rnSd8CoAk/kzL/Ow4S91l4/919xb2wxF7nG143ZMJHFwWlhbjeT53j9n4Q9QE4gPlTQA8girg/aLvQipQs9MGvMij153zNsydP5MHDB3yciaf6FHS/BQCtAdAFMJFWPM4YGVVRUqxus4emd7Hw18x2BoBV1I3B0611WtCxntHRHPFYKvWbIF8DJ4iV3LhxkwyG27dvc26vspWcnJ5SowBzxd/X+Vw7jDfW9zYAADR47cHvk3INDLVXEHNSwQTzfnZaAtxwQYWPZDmfy+Hhgbx7/57M4TwwGMjFkydyenwsxWrFPdzOJOz3Vo0z8A/AxXCMNavsDZwr+IP1BRaH6TrYXkXAxIRft+xfttOh535eh/Lia5+UQoYSxUOZn18wQEQQRLeNRoUgl1klN9sn0v7Z/yWL7/0lAQC00lTzC3n1o/CHDqWA84Y0ksGlBK08QdABAGwBgA4NlZebXgPgvwAAsC2J/hAA0FTswxaA54l69DlW/b7KRejpXtmJjEIIDGy/qKUA2JMH97SGH7Z6pkYB3UJMAFSBTGXhaJlT91dzQVHuEVpLEymR8KMdAEwACAMmQ0HPDSjHZheGtYqqsMW9yCrtTFrTBNhIutXPm1zC52ICvF8A4OnG+KpHbTIPtl2N+1nnJd/rJahUt6n+uxYvR/1Xmj9PGs0f1o5C+5cyMdCu+bQMAAAA1gIAkTszdtVwwgNYCACY7k8k0QCircKYUDXG0AoJ4eiELj7D0QnF84rykQzHiAXR4hnJeHpIBsAsUwZAsvdRbQFITO/A5t/z3AnnS6lN8l2l3X8lKwfY/O7YFPzAc2nv/YXUiwda1KDFH/IoAACZAgDLuZTZXOp8JVFbSYyWDGozKAAAPSoUXJmQumJYjLgYwprsyYdAnwoF4u8srmoHtZ7TYI86Ojv3BMR7VmRwc4ZryyX87PhGDsrnwIIZQHslEQCAppSyjCWALgCuMYpkMRjL5PiuyOCGlK9/R374xc/JIbXAWpkPR/LSpz4l0fsEACIIhNaprFalZGVBljRaAOrTQ7nza78q+f6pDMKb0tYjAg90DgkAQFXitwD4AIC2ANTKAPjil+XxvYd0AKihR2YtAMi//tWto60AgFEzfQTFT8T5c+eX7id4a0sYKv2uv5hBmq1Eh1Di+QBerQBuVaFNFoAFpfbdNklWTmNVmTbdANBOzKILVF5Ubow6jKoIKpAI6gEQTNEOgL4cIEEObeR31eamsiKU0nPc8ECoYA3vev7eBa8MzLkNaSqJXkowCqgGGyCRo0EDNDNV+AWoMRMvPfzttZ9n+faH4PqznwWVvY4BsHlda2CAQ+367dUAAMcAcAwHnUNXoMVeBc9/bZ95sPv46BUgtn1u7Qn2gQevBQXSWmEtTa3tJQCHkLjT1q5T78bG1NL5YW+6T/o+Pd65camFJGzN8B7Ql8Bcs556rMHlcs4EHkKCqEZiHDAnVQwRvUkRxfMUVNCKNJLnssrk7OyhEwQsCQB89CMfo5gg6P+oIKDXvGrAfMH1Z/LtN79FTYE4AbqpDABszEg8p3uH7Dv8yEc/xvm4v38ki2UmMS1WQDMOmNyBufDgvfuyXEG5H+CEqpBbAgp6P/r31ZatlqPTI9cXP5Smxg1HDz4QWMwB0BvRr46+I7RHKQAANwIwANgLx4q7fmEM+1aDhCCbgkQ4K9YpaZrgtLy+HgDAZ3AK/07lXzd/jc80UVufTXAjAPiiCaX255vII/rzTRNB+9C1DYTAArUGQvr60imgbdXyNAhcUoi1D4aIEPU/ODyi0OMb336TySPaAjDfMJfMccFeF69lSSYYA/i9sRvwd+x/AAEAwihUuVEdcjR4bDJ+y4SFKGsHvGX+pgFgGzgOcjdYSGaVgq9sOu479D1uKeKJvfKjH/2oc7KIZDqZkhUD/RdqNmysv6vX82UNAAMAUHmzudDvJQpKde0PThSSh7wDbGIK/tXyve9+x2k4xLT6Ozw4oGXmkC0UCBZNB0ZPM7RvmOgkX58VfwXMfLAGSJqdR/6ehb+bLe6lPdT9AAAAWgCObr/CFoDhaI+q/bAXXZU1wbjJSIHx2SKXk+qRNF/7PyX/wTfkfIXiSiVBvpLXXn1FclgZosIySKSo+vYVnDxsAQhjstSiQSoF5nIUyQtwAfiAAYBd55qCQb4N2vOegs/7vOtdAD5kAFweW7/Ao9Xufv92f/s7oQGg+5hePM46Ji3IRYpMzh6+SwBgNAS4rUEqAADVBXHFGyfs3NfZvWKHSzCg5VEVNeNA6u9MD0RAB6f2AJS4Y2md/o8R2wxcNoDaxlTHff0cNABAN2XXq33plm24A6yBCJtJ+POuped53i4AYK3svFZIsvNHCzhodSQPy4EwVmlzvf9dKGoHlz+GLkl/BgDg4t5XOwAgRDzAzEFZnD4AYO0A+A4nsYSq9DGF8pTxqfbKEJoDEzNJD6QuIUT7hKyAIgfDcyDDyT736IvVjABAihYAiEnGdJl3DABf6PFZ7gOSSRezbwAAPSnZs2RkwucYF4gx6pk0b39dmuVDF/dqywWZcUj401ia1VyqYiVNsVJADWwLiDHi2slwA/tCGdfaHqo5nbVdR/FAQmriDDkOGGPka9COA5MaCTD1AtDK6LQBLOAzBqwVBxgLei2GsK2uYQNIid1z6mc1zYA5GkGKMJbleE/GR3dFhjel/Oab8sMv/LYcVxl1l+bDobz4q5+WaP/9MQAAAIAB4AMAB/uT9wkAwMkATIa4AwASaACUiFegSYICoGMA+BVXC8St+rMrEcNjsF9SMdvNOxMPtGkINEiLSBoQcfG6X3LaVkrhtSDKAlY/2e8CTk+wzJI6KB7SUx5UXyYF+uKqE6BiWewjhoJkohRcBKYIsPchaoTgFAKAzlaQBC5UFTGZokDS4YAVFYkC+j2D4pvD1g7JlVN4BzIFJwIk/vBvLoFSAQDAlA8w2CrY1DYhBDGV6l0hqGykxsHyPvbg/sjpF/7TAgDrx8n2BL077NeEj9yB4iqoG/iqay8z5FYTB95X9tz3GzsSF1b3Nqg69kks2bpqS9Nh2w0ArL2fJTR2DdyMcsnyOSuY6jHubL8wL6D9UANAiJi0Hh4c0+oONBp8ZiTyF/Nz9sojiTw6OubiAgVcq9FaGQCdf7GEGv6cSrRxoklrXSGoiOkOgGQTgACSbVb+glouLs5kNj/nY5H4vfbqzxAAqKtQ2KKOBBRWN4LWBWUAxBH8QPG2ik5j3hdFJcPRRI4OT+XkFDYyoLIj8f//2XvzLznS6zrwRmRE5J61oAA00EAv6IVsN0lTkj2eH2aR5aFGi0djSZbt+fPmnBnPmXPGP3hkW5utjZ6xLIqkKIlikxQlNrux15qVa2zpc+/7vojIrCwADbDFIxl1uroKVVmZkV98y3v33XcvK6jceEgzDuUcQADg3r2PMZ/TZ75jliKNNg6+T7YvdNodra3R3o6SMFb/CwIAhVX0xbxhPbJMESfUBygldndycirGAwUN+Vy0UvPzg+uXyTQBPG/x5yuZVoSv544XZWTLg09MfVJesQaUqJtImW9L8WCUD6qSmK9loA3/jq9NAIbMB+4TorCrpcCpx1f6JXbc99od9fV5yzsl70r8QwEBZBXxAu8/eIiT0zO1NFAJnwAk77nsbVy1x1d8uDexes7X9skmx4XXx3nqK9RMbGM+v2MT+XUiWMqJ9T0NAKiRffvruiffxlrjX23ujnboGBDcIzuDoar9vGYCq/xgewjp//Si53XbMm3cO91MpzGzUTPbFAFUkY096+7s8Pfdzgsya4zax0+eIxJAVNBngA2tiQ4fP1Irzmw6QRJFUiw+Pj4SIMAEmWvLzolE1Qs+kQAAJzopMFAsRGtXkKgjkwZSD0l7dAwWD/xxzLin+3tX7WcbG5kA4rCNq7fewjRrSQNAjJKkjZRMZFYDgkxrmADAQX4kBkB+99uYLEIlFvnsHO++9Sam7F/Ml+iNBqIBco6orSXj97z8loImaQA4AODWjwgAWAN6XwIAFzQ4mtNkGyhe/f6lCKBRh584gpdFD4o6TPmbrUwR+5YXKkiRqnx69FjVyn6X4pxczLlpAJS2V9iW5l1ofOrHpMRdTV3tUpsgNaGoCM7Xo0BZxISwPQSCPhCS1WfgvxUsavFWq+zXO/smCGAR0NqMucCo82fdBR0Al7g+aYR+dL+zd2Vn/nqUW8UBrISu2LbhQcRa7M+z4OxJXOvfBZq7sTQQkMX8DBoA+RnGjgHAFgACAIppXfzatMhrAgCMBZJu32wi06XmHfdmOWOxtWQVopXsKEkOwgmCJEbGXvSgbfoRUYSz2RidwVW0yQAgAEAGwAsCADZF3ezxY6RkrVHSczbLFkTxsYV6+dliGuZjZHf/FKvZkQnx8VyUtaHT0yAAMDkVsLHKl2IAqGmuoE2tiWRXon8F27h5zlOYm05yPK8CRG22VbYNNCMzziVLDipAwOo5gQN1XSgAqMAgFejk8mRtIZb8M+Z2IpABnRk6SvyxOnHziPoLZB/wOUPMezvoEgCID7D81nfw8a/9a1whAJDnGCcxXvv5n0XoXACeRwOgxeJK2RIAMJulYgCwBeDZAQC6rC3UjWQMAFJ7V/AMgHYQ43d//bdwdO+xGACMGbwLgBiBv3LzauUCsJnskxq5GcRUwYzb6EiDsZ7TpgO8SyabwIBjAPD++WSfwVcktKUpDGhJov/01S+fCGjO+gqco//ysV78T5u5Ew/zmzS/sv+TvyMwQConv1IYiiJ+UqVOnAI5K19RiKSTIGrHaLGfxf2M1SglLIwwhXRFWCxzFOzvZlWYk9b5KdPGaalZShVwVktDU37NLPFjBVmK4B32bj7/NqtQdOPvnxUAEAjXPF42y6MNRfLNRFqJlOaHtr/1I0gtITUbwO63PYS+7T44fRoA8LRReRYAQPNyQym3Ok7DEnl6LqV6Kv7b4WtzUWghnRxi0vM76LRJbe8hDEj35hw2sbnZ4hzj8zMwkWRPO8ECUnP5e+vVDmUROJmeYjYbiw5PYTz2qtEdoB0N5QzAZJCXyXnJucoknk4Ah0ePEMctzW+1AIQd2QhlqbWoULSIDgRFkQoACOQ+YCg4gQO+l35/qMDjzp13MZ/n2N07wNnZRO0LTJCpdUB8hnocTPzJACAQYD3ITECsqu6DE1You+2uqMq94UB6AgQAViWTRb5vW0t8j+UqRbvNBHuJyflEAnl630kXo50RgshYOlyzXoGd61EWSWXhNBjWwSlfgVELmW8BcAr/20QA/TyxdeHaBRxdj/dXTIwVtRDa6vkXcEOBUifAx+fU8zaq35ojgCjW2oApuEjB0CCQVgj1Pzz4+YOPPpJ7CBkbZDVQCJBJHZN8CgOSMcG/4z1m0s9P70rg2wFkr0odErIMXL8oD7dEvajrK6XZAlDvBRZEXdxq1oMrW9d1WClGhBOLMpV9uyfSZ+j1MNzbQ5rnGA6Gsp/h9VL4Ml1auwNZCi6Sq66zqpi5+1FVEF3Jq75GsgycBaDb9z0AYGuaybvtJ/wgeMGtmeNCEUcKEZ0eHWqfZ7WFCT8rMGwDkAsMVohDW1ukDbK9hXovrKpxLvJ73gc+O4FfCccGXM/miEHxwHYQIlIrl4F0/t5wI6kYAH7ebGxocgHIgdtvv68WgCjuYjo+1wG9ahHQDrGYnmheTmYprmRHCL/+r1Dc/44AAO4z89NjvP/eu3IBmCxn6O8MBQDIjYHsBtdPTGCSuhStdhupAjXHAODPP0UXgG0FhJcAgE0E7UYNV41t591LAODyKMBFGC8EADAx53LgOcJEhZZgTE7GxwyYA3TaphLP4I1guFoAKttpJgkUhabmB/o9xQAAIABJREFUCPMjR/r28QbBBQbZTFyYmJRsz2G8SJCefeEjRN1XEMZDc0Oq3Ehsw5BOFanQ69GVAyA8CFHHWfXDtjABXPJ7ITZ8Qovl0+IvnRKXxFbP8rdPfsw6A8AfHmuvp8Sf5yFZuJaH2BlXgwasEttK833KPNt9u4Rjr3xCAKATnMsFwDMAfFuzq3wZKC3XH4sT+ZVtygQATFzYRM/JJqGDUquVIIpHKLI5WvFclP/lhK3HFJodaa8mANDuH6BDDYAfKgDgEaQmSOIjetof00mBl+x0FcpMVpiyuE5PkT/8c4SLU8U+GmbGToxJFjMgbiE/P0WZLRCUtAbM5apBACCUQ4M/6c1hoKQ1tWNMsKhKTewgottOBwEBAGpm+YxFBcVYBSf1BKgTggKBxtRRjqbYiEj6EiuC/EpACgF58hAIKTA4EPW/AgDCgQEA0nYIkdFxa3AVYbiH829+Gw9+61dxrVhoPzhNIrz28z+D4IcAABRZJAYANQDIYv9kAABdAALZEnsNgIitE2l+gQFAAIAaCeaAAAS/fOumVtr6Qnb0zwoJqkq9jcep9FKhKjrQtiSQJpCxUfn1mgBMIUlJ4BW4Xl0FoK6fl99rE2TPDKsvTqk9V1XD9XqG1ufJTdnTlD1dmJs1gzYGePJaL/h3pX7GilUSEZHj78ggIJV1hZTiaXKnSBB3EkxpZ9FJlPhT7TmKY/QGPQEGDKio6p5S3ZOrnH6W7S44vc7TTFYRi4w6ArQQ5PVHqsSEQSS1V70/TtgXFAG86AX7bIiCtXA0jo1PAACosui8JDc3ciXdVc+WJVyWiHu7rbpn29u0eUbHJzk4ngUA8BXQ5hysXiugv+g5ptMzVWT5hqxq78QJwwg7O7uq/pMqThV9qcISkST5jB7kUYnjk0Nu6RiN2C9OWzxS780yjEmwtwYk0MBEOGSfoaq0AXaG1zDo7YhWz/nL5I9zkUn/bD7BESsREWn8C9y48apsAJOkp2RbtnIrXoNV/D/44JuGZkoYz6y6+MEe92vXb+ja2AownxNk6JpNndYHDyXObYJUKU5Pj3FyciQnA4q7eDsz2QmSNRAl6FMFPWnjxk1S+RkksVdbIhg69LTXilKVoa0+t4kqw9zgl7KOa+HKwRUFPv3hoOqv1gFeUSwL9UPx3012T1Xhp+CMFWwrUFDMCycWp/2oClDWASnf900AwMCeUEmhqtii4C8qC0TtbQ1Q0tgdtueQwsY2CgIATPhsL0nU/39yRiHImfXHubWSkaq9JKsiAJ0k2J7hwRUCAmxR4u/jKBYAwQ/uX97jngmpZ0rwXuh9KEFvqiRz/24m9jamNhZ1V5+BIZrtFYjn9/AqSVcrhWlYmDq1ASNsdxkMR9I7EVPG2TWaQCuVk2l1ZQlx1YJR9w/USTtp9VU3r7sWH/s5Rw6Jh5I26c4I7usS/JFrR21VpNehKGu6lI7FcjFHO46wmM8qBodhtwYYMwhjcs0xJZjVHwx0NlQ6AGKNRVrn63R+O6PaDOIWCwEA/L23xBWA1TLArNp/mhubA8YpElZEXRzcfBNnC7aYDXX9dJ6ZL3MBc6t8JhtDagBczY+Br/0/yO99G+MZsJhnWJ6f4Auffx+zdIHxfIL+aCCPZO90w/ugFo6wJeokxagEAERmA8hAiwAAY6gijHHesAFs0wYwSjAlK4EaOzsUMgt1Tqq6ovPjogZF861uBwDcI3R/HUD0STb+H9pj/+a3AGhves7xqFKsT/gEVQW8kW6tx3/V7tGMLvT9Mxcn1t7T9gusAYAnDcCT3pyzIablXgBk6QJxzPlcYHp6jDgMkBAQEN05rQAAnoc6WmhxtkprAIB7najJjX1M2VOdkBLQpJMUWaR09tjbv42oswckTDwI8rL6yTVbgmcF121lweZSW42h39/VvmQf6+wAxyKogkOXBG+0EVSo9tYhfPrEqM+djQ3uGe7f9ru2WfF3/3bvt2YEcN6zwEB9IQIxzhJYT1qffTUAwB/7fvmGaJmCYMZMBPG5p3XF2FWftWI05rGRLOZQnGF87+vosEqfzRDKarnRXloxQ3yPOlMCMiMZW7GvvQUK9/I+RQmT2RWmk7HiySQeKrGO2rn25vk4RRj1wD2YAd7ZbIJ2/wo6ozewomUs2zxFj3v6PXrW1dHgsdj7kuwRAS/TywLbLbIpiuUEy/k5wvQU2aO/BBZjF7/xXGTiHSJ3LaTL6UQttkz+I8akZABQeNuzBRxbUrmELN2NeUsRTSWpQWQsgO4AoHOWADEm+nQYiNhvbYPNsSd9R4LyVoggk0KaBQTuqM/EGM4VBxg3UVCbdotc2yhPBB6gNQDIDMippxMiOLiBsHcAlAOc/dkHePDv/w2uc74UBc7aEW7/3JcQjoZUi8fd3/M2gDbVcrYL0vNtFSIq+NUKUGVYImtZozlTATIAiozi4aYBwDh8d2eA/GAXN5saACVjdo6J1wDIEK0CxwDwAADHlyKADgBYtfDbTgMgVgsKgRc2Y7gc5x/fekO1eaMzOTpthWCyd5cBoJMYqSpgJrAU0IfaUbD9Qd+s3jeZOz7p0uO8oBNtt+S5bCGg9d97lodNcAVQKgK56SkFfQt6GeSy/1mCH54C4mZ7c6PwtmAa/IbHeEQqdB6gZL9lusTelT1TYWQfZZGpmjKnryTBAYoL0sqLd4DBDwNfTiKxwckACFDQCkM9lRFSsQFaCNtd0BfWRoqJEY0AyX1g4Gw380UAgKed/U87cF/o9w2QtkocKkVtO5B8kF4fUOvlyi2Yw6VvafNafQVFAOXGE/n5yCC/mfyvI8il7Omms3PRuOs2lJaqmKMRKdo+saq9UI1KxwlHAb457t+/h0F/B0Nu1ism/rHQXaHSbDMI6UE6x3R6LusXXuqgP9TjO6QBrkyc0leh+ZVuBKLvZ0tpDBAcuLJ/RdR5EwtkJdYEbLjhxVELX/3qV9Hv9wQWkEVgSUAb16+/gv39K5YEZExKaqcL9eDLTziXcKCWW5Hh8eFDPHhwz6zvBMBxHAl8Ekm1ammPFdMoxsHB1apVgv1uAtzcAUePUrYSEKS7d/djjE/PMBoOzI6t3cXewTU5ZTDx0oHLLbPq1Sebh9fnAROjoPP3UpWnxgeZOw27P7/P+Eq2Kug6IJrMIfbv+wQ+VzVbto6k2TdaDXif9F5oJ0pwz2k0eF0JIan8qZgeVqnh4ynaNx6fSyBPyWAQqC1E1HAngGcVACbTXVDoj4m/Ucjd/uj6SzUWVYDnl4ZfQ9yDOG52sJjwkfc6NiskgUAOHLDnsaqUfVsSpHcaCgZISr3Y2aCaQwStLikymYvBQBtVtkZwrLgOyGhqBXz/9imbT5fxS13bB2QNkFPXUWEOtXDWtlDGGGAUcLXx5dqoxp8sEed2QQCCjgycbw8fUsGb+hVsuzL6H19ewJADG/Q8EhmuE/+63YKtAASUTeDWNB5Ktcpw/nu2ClWPmQ57Bpvf43yMXbGeeOY4lpwHLNS2QNAs6OLG659BGvaQyU4swHgyEWis9pV8LoulNF3hlWAsDYDywXcxSVsYj2dYLWd47far9AGRAGDcjpVccH4zUWEUpfHi2mewQfCbYxJF0gCQBCr7lBknlQHISjh47Q4yitkkXayiRGcYGQajG/Sq5vySbKoxZy4EoJu89PX9vpoPTzu4/lp+/3wAwPqlNYG2yy96s1Lq45ntrJxP8Oa3De8n+POnoQdPig98vXX7y7ndZuNc3ny+Z/Gxd5vVhZfRW3cU7PqXayUNVzhe31mqa3BAHNe2XJ2WpsDN4P785AjEAjpsx2NiwCohe5ndnmDyzaUYbBJytrJvzQLwLymaODcuVj6py1PojKFNLiujx/c+xO7ONXSuvwf0XwXCESDHACBl8qQtmU42PJvIPjTXgGK1VDLFTwrBGtuMb8gDcs63XVoDTuSNcQvBeQ5cRuHqDHEv2RJ/bgFwtvWpUii22sztbKnulXt8FSt5/Lm6UTVwW+8JTtjOC/i5pN4SAC+459vQ7LFNoHudg7xtVjavz1+tOy8Dc/FaIVbS5t+NQGdaKqczIJzj+Ptfx6iTIyymKDLatJKR6YpGmgf2WYFkOuesXU2FER87qvWAzktzOQQhtKRT75X7Nvdj2rj1+lhFbcyKFVrtHXSuvCHa+jwt0e0NUGbp05bwpbuBxkuxgKP3OwtLgvrSLVuFcsUMOOdb7F+Zojj5CIvJQ5TZGbA8R5Iv2UlvsbOvxrB6ni7FwGNBifeIkQ/jS36q0MapSFZpyvytju+a/Qcm0tdC0GojTnoIkj4Q9yxBp7A6GTdkS+TUUgqsDYHOXgQVeLYTAHBODRxbYzC63FUSBC0EJZmrKYLWVChgQQAoD6Eu+biDZdRFmxaNyQEmX/sGTv7g99CdneuKz7sxXvsZugD0gckcH//+f0RwcoaE+S3Zs9JISlBS/6MIkQi8KJESTGwZ0zxirJWR9DHAyck5zqcTjHaG6HQiTIcdvPMvfgmLwT6S8CpWZc+BU5yrU6yKhRj0RZarOG3jzzbzQnhNTOAhhzQA6ALQjigCyHiK2gcrFQCD/+7qTdcC4Ldz99Ul6qTnCtRRlcyrahvdktO+xUWooNUtYxf0VWGrekvctuDopT4A5dYZcnJJCd+FsALnDK00eau6J4WBFkM4/tb+7/qdPdKwUUn3iZQHACx4tIqDqnh8B+kKUUh6J5FXzqsV5ss5MvaPFgU6/R4iTiw5AZg1pTZRB0y0VX5l9SREzr4e90kQICPixySYaIxDrCQEGJAF8MOxAXzaWf9CCf4zIPbN59/2vQ/WfXC8GTz9sACA7c+/Dgw0q1EeRScF6+zsVEkzkzHSlr1Pq9S43fyz53eqrv6iA1b3Z3j06AFGo32p7JeFVYflHU7UM14p+ac1ICv6Vs2lPWUf7XZf/f/WP29UZiYXpkNgVGt+MKHkzwhKMBnxvYIS6YsJFhh48JWv/JESfr4GE1rO8W6np+SfYIYw80q0LJQGgFVwuYLZK0U6ulH3T8+OcCz2QQQ6fahXnelmRDu0vtwQuu0OxmdnuHXrlg43gmNmocnNzVgLSlGTWBTLx48eynt9ZzTUa7E38pVbb6Dd6VeUOLkmtEy3QywvBUB1pZr/ZnLG5MgneXwNYwXYZxOM8vOtCQw0K/g9UtkT34LgwIIKDKWgn9HAidyzDcD3hXMclxTkSzr6apojSwFJTPZ5D5jgE1zg/eN90XiIas6fzQQO8CvZJ/wdr5HvSwFE1ddf0/Yrm7tqEXE+ehsqv3+vAwBr7QA+sPHOG07lWqBBs5dWgSLHMhKIwSoG3zdbFzq9bpUA8xr77Z7ug8bemu8diGFK+PYzfmxkKg0A4MLvGptEc09pAnl6PUpOsO+918H5eIzz8RmWZFQEAXhfyTihdSOraWpFIPU2tLkipk/QQnc4slYY2lZWFH4CtSvkAtBiBQ4W1HmrQQcmca2Qbrj53rRX2Hv2e44Hlvx7EBAQxFiFfVy79TamZYyU7XBRC1O6RzD4oo3lKpXWQJaucCMYI//K/20AQBZhfD5DNwRevfmKgiABAHIhYVXMEV9VxWHFPhQAECRtAQCrKMKtz34WOcE/AgDsQS5DZGjhymt3kDsAoGQrQruL6bMCAGtn8GXJ8WbW+mJVrKedgZf//m8BAPD8b/6Z/vJpAIDtG5d/XADtNw78NRG7ZhV7LeHckpA6uNiOZ38FlyWulwAAKjZZImkAAKtvBM0KnB8fIWYLAAEBAQApsJxbNVNzXL5QCvRNBs62uEqTXe+T9GMyBFTetN5n15pH4BLZGKcf/zn6nSHaV94H2N+dXAN6e0CXtnGE9dgGRYV17kPGJJMwerxCFK1MbM0x2Cqau6e9sy2VC1vFMvWs1t7oWpqFXOQuFqD87lGdnj6C37jRBAC2reX6Pnh3AtsH6/tQyTBV88HaIg3sd0C2S8kZR2mUPQjgrbM3RBifaUI3zxblLbUNNxXmLfm1uyjQmFnIKgNyagRMcfbhN9GLCb5MsVLynVhBzzFcmXmJFeHeqlhSDgCw+NF507v8RVaAzC9opyQRPHkXC2iVvlmvq0R0lgcI2jvoXn0NWHWxSENZOpeZOSw9z4cBAE48Ubec75/5igcAAlehpiBeDswOkT76HrLZQ0SYAtlM4AAr68qxpJ9jNPsVrZAZl5JBIEchS7wt//LncEuaCHb94lA61wabU7wPJc/EFh1yugjjARB7zQznHBCZDbsBALSzZkHXieByHNl3zdeliLDTCvKgq3LJghecAeFUZ2/uAADKDSLqIIu7iEevAPE+Zl/7Exz9we+hTQAgDDHuJnjjZ/4h4kFfDICPfu8/IjwZVwAAGQBhK8EqXyEuQlXl+R4ztlEQACDAT0Avo53yECcnE0znMwx3BhIfnY06eOuf/RMsBlcQh1eBkuyUSEVjAwCWYgCwKCEAQONPVmop4IYAAG0AxQC49xAJ1f/VVkQ2oFmNBl/cu7pScOyCbSX1rgLHCcIgyEll2E1WwcvScG48RFskfOI2IQWxTqBJIAqVG9eUF2tkmABArMlhFA7btyzK8nQUWfk52qqnuyr5F0Chmn4jwLx4FOlaq6TANntfjWHgupzOdP2snJ5PxhiOBhJ6oUo3qdHT2VS0fy+cYKVESwTVg82AnQmUel9ilKw4swLMz1YLS95gbsS6+ba5yKDE7T2eTv48C/hZ/ubTBgA8xfWya9G9d5v8xWvxCPKzvJOLVX6lG0qW7DW2vc5m5WWtQkyaTp6q/58JrpIc18fttQ2E2lbTyg7GuoJA5si5aPp7e1fFAmDgLDE/qfAbADCdUSjwVLZ5/CCwQCE89n7t7V6TC4A2PNd77EXNfN93XfE0pLlWIWffOCnmpp7/jW/8ifWgL8yPnZV7Vv/ZXkBww1dPPUWfLSw88Lhxc0p7AICH+mIxEz2NY0Ofe0teWxj0Bq4tgolfS57qVIDn4bZMTfxO9HgmMkzAWDk3bRacnZ6gFaywKxFOWt4U6A730OuPJNJmCRPFNUNV/rl2mczwFhDsUEVUAIBL+LVX2V5kybMdxH5O8ntPw27OU/6cAR8/D/YJwBgbQPfAKf17kKDJYPGz1LQdzMFgkReYL5d6r7PpTD39/LA9hzRws30ki4OgDF/7/HxidoAntFqcVK4R3oFAB5QXyWv0CF8EADa0ERqhuPZUB+LarDUm14V14hgVutaGwj0p7JwXZLJQ/JQAEu+RLHZc5YfvsUehQ61vv86dboyYVrYW3I6/kec7sKCq8mzfA9Q+4QAxv5f4/dzeY64qysnJiTE06OZBl4WBOVWIXdb4eybTBAVkTxjHSDo99cQxSPAUfmvdsQCM9rJz6YNwf2iLVcDH8Vr4vVWm6gTA9iSf+FLrhS1sZJysOwhoDwkT5GALwB2MsxALFubbiUQkKSDLa09Aq0cDAF7B2RoAMJkuEBUZXrl+FTMmJ8EK7V5X55a5VpRiRTwJACBwvQkA7L92R0HJKu6AAMAnYgC8BAC2TuRPjQHwbEfncz/qhw0A8EKaz/mjAwBsV3oaANBmCxoBgFWGFRkAAgBM/E+tSIzmhO55ZmqjBYCsHMavTAqZzBdMGE2stJCI2hnO7v6pClGd0btIdt5CHl8FuruIRn2A7Dd6otOrPmOrHs8Ts2IJYwNXyXyyeNvHlLYXeSFBgtDVftmMwwQIsIq62YLzjMm/1L43AYAm0OIz4M3nW2839nPBkmZL/uuKv6eeGyBAAKAGCazdS+fZc85uOz+eDABQ46zFbKqcA+kpJve+jSSYogXmDQR1eAY4xoADff356O6EY4v64pEyJ7tixmpyAnA6RLm50bDYyDFQ0YFnbtLFjGFFMkLv4DUJRy5SFid6WLkC6vMMgb1/f/8NmLDk3xwNmKm0BMoQPJ8Dx3dxeu+7CNJTdOMCYbFALgDK0nUBUa5tT9V2AeceADCwwSvy25xkfm4F4MsBAMamiUCAiG0yUQ8QdZ/MRw69tW2r7ZAsUg8AOIci9v4r52Nc5+x5BS04FnlQcqwNAGCQWoBjGiLmvIi7yJMeIgIA0R6mX/0Gjv/z738iAIDsHeIaBACopkSAyAMA2jeKUmdtOxnh9HQqAGC0OxQAMN/p4s1/+gsNAMAzAJ4dAEjYAvBrv1kBAAQLGO+SASAA4PPXbxiTyt04LQgOnruppNjyxnGz0wA6v2WflPMN+AC8plC7YJNTyKk31z7OdRCq7ihZFrngsUr+fQklEI3Rsw3sq0v+nfic+o8FLvqNbz3Itf7mOgltRqFEpui3yN4vvjQFOvp9Bky5VMBNZTsyuy/Srp34k+97zMoSc27sXAEMdJX8M1uJJeJUsBoa0Q6Qau0UE+QEM3EQsbJAyqzd1E/r40cFADQDnr8OAMAHFmsJvksAN8e2SoLYQkKEUL3/JtrH+coAn4mLtxjzcG6tyOuOnCDHdHaC09MT7O9fRa87lKULFxiRPgIArP7PF6SDnykw5xohAEAdCOLL+3uviDnA5M8nq00AwPcq+z5xS6p8lbuUswDXKAGAb33rW9YekOVKOtX7f+26WbG5yjzHQlR0VvwEAAQSJFKyTHsWl4ATDOB6oMMB570xF1ro9/oCSfj32TJVcnTjxg3rEVfFl88VSkBNCZX80DkmwHRyjk4SYX93V4n9Ms1xcj7HYLiD0Yi0p7Y5dkjTg4mkbd78NzURDMwzsNJv4qr+NxgAzfvvQRXPDPD/5ljLbjCJJRDHg6teJ/a9BwAo3kdkWbZ7JVtGzClC8yVOcHx2JhE8HtZM/i1JbbIQQoEDV69elQsCH8Pn+uijj5WEUvOhyV7wIEgV3JjeqIEKPsCoJrQJQFrFpBY5Yt+j/7fCL+8y0Ai+LRZkO4DTV3DaF2pdkeWdAb1siyILjPNJAadjUEmnIuE8qm2xfKWjImT5OvSaCrO/eA8APN0GrgauajCXwAwDjOWM2hITjTHbE/hBJgCvt9Nui72iY8XpNvA84bizss/1TR9i1Sdk8WXJugcAOO/53rkOOA/FSuE5Ual1E+C2Hl9/j5Rse2CSuwCZPBQErQSPjD2nfaYIMC9iXH/tXTEAlqX18XE+rUJrbYnK5RoAkP7n/0sMgGkegwBAsipw88Z1LEi3RCkAQK0Ln4ABsCIDgJomJTs1WyAAwFahMupYC0Cni1m6xM7NG0aBe1ILwEsAYOtR/l8rAFCt9ktaAV4MAHiRFoBGNVrnv1m0iXVX5jg/PlZ7lPSl1OOTSaW9LJbacy3RYQ+6JZCemaq2J9drzO/FaGOiTD0cVirVrurE1bJjLA6/qdaDuP8WuntvYxnuIW310Op3ENIRZzBqiJV1ZLPLWJTaPzKYJkDAzdoBj0ZBb+guSQuo1mCyeKfeD9dFvv2YbCTyW22qfAzkCnCXWFltOg+sr4OGxZyuyiWCZEmolc1YAZYgNpNEt8fKnrYpY/3JougKJFcBkuxfq4A3GQBMsOOYv5wD08eYH30fQX6qCjhdIvIl8w4PABhLWrlUJYBuO7Gu2DEAyAA220DqtOVyE2Mxknatam2WhpLTgKA4crsnAGAVD9AnABD2kaYUKqfILkGlJ3FwLh8T+zvTMaDwnbUpm0WcjQLPdrJWZsDyFOnDD3H28EPE5QL9hA4zMzFjZILuLsFX+gXo6N45ZqJX4Hf5o2fIqbil8TeApwYDNEuVG5XSxaCAMh0B+kBES8VEOZdAOIIMZKf7dla1qZpODc9wm1qW11p85uNHtgAwhmELwEwAgGcAJI4BUHQGaA2vVwCAZwAQpHkWBgC1saQBkJNNwTlgrXp5yxWiHQPAAwCT2RSj3RF6XTIAurjzKx4AuOYYAKZPsZ0BwHYlgoI1AyChDeCv/SaO7j4QA8C3APDV5XD2yz/907p1vBEMHCigRFSGA8txOj870/esZPD3VR+FAh2KPVmFv9qAHJXZV0Is2aj7WhV2NgJuPp//mZ7DSl/VrJWytChMRvu3e2cZNEXUSJ+uQ+SaieA3PW/F5qtH6/tFgensVKrpu6MhPvf+e0pOuu0Y88kYCZM1gRSFqMuz8wmyxdLtRSsQAFjwhiogsgSIiT1ZV1QBpS6AAAEieqyEMtFiTzC/cvKGCRZFBwXVLD+lj7/tAIBVS+sN0M+tJhXc024vsAE868XRgnkLrL/ee60bHd8+/I7eOBwDzp9jAQBkAHQ7fQkF1v3sOY6OH0j4Ly+oIMwN1SrDPASI7LP/b3fnSpVgGpJfe9Ir8Xb2Yx4gkLq30wmgxR4/+Lhvf/s7SjiY/FDM7uDKQfV6fgwsEbLWAgIApAKJASDbMiK9tpmKEeSqp/rqKHwC5MJQdPf5dIbFfKqecD5aImrtDuaLhR1qrgJrqGMgsIB2S1xj3Ev4+o+OaY3XM1X5doJur6OvQocL2hfSHYCtDsYIEIDnNAFM9b1mAGyrdGxWvPkY3h9LEBNR0Dwt3FgAVhlR4EL7HgIZOdsjXNLP1p48F22faC0BAgaxRvWr/ZbrOQfdCzIA2u2O/u7hw0diA7Dv39v78bXtvpvQnmcANDUALgAAAe+VaaB4gSO6MPCT3E728BG0MRskT9atVZLNAokaC45Z4oJTjnWb/tdxhL29nYodpgqMkmlr0eDcy3l4hm7fFRXSVJYVmCkK8sBE3c7lyOnuXnra3/YN0K9Zz/DQvM0pkLdAulzg7PgIwwHXnQG9smt0DA0CLry3ddKfqGpPJwaxVBwrS4CbAz68E4W4ZRIazAUUce6prcepgNtewX46STBWlShdr9BdA8uZ/FdMBCcQxseQVTOh6m+Z4PXPfAF5PBAAwCCEQSHVj8XEy2Z6jjwDrpUnIABAF4BZQaHJVAyAW6/eQFbm+iSDQArNdDEgqChrpctbADLOubitvle2IORhhCu330SallgRAKBzBTUAXgIAl5zQl7U5rD/8v3YAwI/GZjxi1ad6rOz3DZE2f/aufbXH+7+92AJHhypaAAAgAElEQVSgQLI+tzf+tgn2Wjhpqvy5xEBbFQDAbwnw8SuFwoqcPu08L6xAxvNcbACXMikmdYUyrTuXBHkAwPqfWVE2cDvMj7E8/BPkixnagzuI9t9BGexgWoQoaBUcx+j0huoPDuN9oMU2PjLluF/zuZggWeLm4wYmQxpSx5QjYGv0bHPV4b/1fp2zDZXX6+FvVu1d1FP1rG9O/6fV3euCnI3xOk1d5+OGhoCxAPx4uoRfY+Zp6l7ozz13NXmedi3bl24NANiU4/a7CQBw440IABRTrE7vIZ0+QLE4RBzMpRFR0K/VvzUmoY6GrfOD+70XXKuaQ3ivWOBQc4EsWVk0qQAAadVYDCg7V+7j3T7mOVBGfQwIAEQD5CntJDsqVj4vAGDCftSq4jPQxo9xJYXKORy07FsA0QLgex4/wOz4Hhanj9GjNgY10SQSrcZotyBd+4OSfFNSsDyyZsT5GKaaDxVbzj+Pu9euBcAAAMYoFNalU04PgVgAJqrIM5i5VzOu9QVrFXXZ1le1pftdw53X0sswBsBlAEDe7r8QA0BFXrTEAAhka8C2WwMAZCVP+GStBWAuFnrXAQBv/3PXAhBcVeuHF6hcAwCkAUC3EVPEXgMAwgS/++9+A4cf33cAgBU5jAFQIvjFn/tZawFwgm0+yTdlbaBDWoV7MAMigQHOa5DjenZybqJRDiBQPwJVkx0QoKDceTVXQIBDKTnxfHJjG4LfKOqEjlUcBcM+0auSfyOphAEnrlKUqtLvK3j8KiXlxuZjCJ1LspCj02PgnWPQ7+K/+Ykfx7DXBWlfp4eP0ItjDDodlIslZuwxPT1FRssvIids7+JYRNK1dEJzbH8hW8Kxbyn+xeCSwb0aOknpsk9SpPNWF4vWCBl9YD+ljx8VAODfjgde7FDa3KhfvAVATLaGy8QmAODv9VYQIGDPPcXyaE1nC0Ne4M7yzvfL+wilqWlmp2yB+eIMZ+MT7O1elbUdRQOZ1PGAz/IF7j/4gVT/TQzQ67FxHAhnxdgZGQDApNRbXlpyYcIqnpVg4pXs+zNHDP6e183rJ9JJNfq7d+/pMV4rgErt7EdvftTAiDFRpLfhKNyeKsUKxVq7j6tYChhx1ClS+FV5nZwrYeeBdu36K1KGP59MdPjxWlWFdQDAbHou27qdIZkSqV7/ZDyRPoYSvCgU5ZqWiPyq5Mra0SsXAI/e6ufcPxotAM1k379nv7/4BJLgCe8PPyUS5ys0TgvB6zz4sSGQYffaKPJsFWGLxWwxFwgi2UICf7o/NserdgJZC3YwHo8lmvj48WPMZnO9Nn9G4MTYJlah8Sr7GnsXlj0ZAMgRhEYrlWqUkn7S2Q0E4Cf1TXT5/B8PYx36TqwIoaznsoLBCn9HwTs6RfQxGPTQ6RAHt4qVVdG91gIDSt6AEkEs6NOicWevRODBeigv+i9bpaCqlzc8nC8J0hpgsYFelvyTOZEtF1ITTpxYphdc5Jh6rQwJRToGg/3ezhjtS+zgZBDlKna+1cbPMd5QtsAMqAMTUYhvqQDfnA4MEDBQz6r69Tg7amlZSl+CyTgFA8ke4Vrg+cHrH8+WyFt9vPW5n8CqsyMAgOdEEwBAOhULjQDA1eIYyz/4lwIA5mVbAECYLXH71k3RIAkACEBwAABfW4HlEwAAnk+rpCPP5YyOAEGEK7fewIIAQEz6KSuRJgK4SxHAlwyAjYn6EgD4pPXHZhzwwgBAM9ev7swWsL6Z5lZxiINFmXQ1RQBlA3gk3Rq6ADDhZwU/z+YGACjOtr5++2r6Igz8xExygLG8x137mzQAtFfwXHeti+khFo++ilW2QGd4B8H+W0C4g0URqEeYqZlU0Ft9JNE+kmgPQTySOCdoT0hV9HkhtpAx+KyqWAuOssLM6qZnxTpcxAniEjrnel4j0W9oL2xW8N1huI7abN26m+tifY0oD3BVWO8vbwCZ6xX3ouT6agwxzwhwB00NulSWfp88gDYAwCWFFQNA3EK9P+UdBHl5hKZjzB59HwnOsZw8QBIuBADIQp4sMiX7oUTp3CFjyjoEAJRvcND5O3MB48+ZwMqcjowAFcFdMUtDYSKTzC0oBCgAoNXD4OA2kOwgX7KmaADARm/dMw8EXSxWoQEA7C/HirlebD39WAKYAK0xisPvYXb8AxSzY2A+Q4eFkVWEbDFFnPB9G6ikAoavvjOGrIpKDrhpaOhYocPF/2LIeA2Aeq4YMEHdC7P8q7UAaKlI5guFlNmi4JiBrlDGOW3tIt51rCKIb4wVVwAZDxdbABLXApDGXSRsAUiuSAPAtwDwnq4zABZOA6AWAfSF4AgxYqJLEuGhQOAKecvAuEhCymQamQYAGQDD0RC9njEA3v7nvygRwFgAANniZJNvMACywokAegZAUWkAJAQA/u1v4PDuA5gLAMXFY2v3JFDz8z/zP6+qnlZPXQxYNWHlIsTZ6WkdrgnRtODJgiaKLQ1MaNFtfgzQRCN17QIM1urHWyuBAQlEQKyKbhU0N4FcouNfh9UPa0soFTj56r+higG6naHbe2uLOZ9s+qDVKmumzMnqj692isIFS9R67QSv334VV3Z30G/H6MYt7PS7KJdLWT3NxueYj8+tp4tzlNQNTnYXvLuQt6aCuU2EIAEXsUnCrZAT3XOKmcuog+XgOpZEsz6lj08bAGg+/7bvP20RQFWF3ZzxVRZPqfbX4+fW5hAzcZbXvVMHNXq+JdjGiMn17wbBwL53EQ/vaJpNHABwgE6nh4KCH3GMxXIq4b/Ts0Mp9RsI4IQEvR2NGADXBQBIhMi9nk8Geb0eGOB78O/Lz2f+3ic75is/1WNY3WaCYb7lNejSTEw1JkygySaoBsa2XBM8s++5Xplke9s1JhR8Slayz8enqsIShGBifHD1GvavHMhu09TkV+h1O05AL9BjO0mMkezv5mIAHJ+dWw+2c+hI2rGxFw6uSJeDIjlen8S38vD1vbaH+h8rwbz6Dvu54IUUfeWfTANriTC7pw7bdzh//L1xDA29ewJ4GXUceNiE6vXnGGtPk5ZDfd2WvK+zmxhEmLhfqORfqvkCbkyk0Ts/eJaUrZVaY8VAKQ8FbGkBYG8exXmkRE8km8l/ZMl/aU4jul+6WofKy8/XqHb2Hq36ywoRWzAGg75E9cgA4NpgkisVfokyVhwsm1eshMUWplgVhC0FPum36zYbJv9hQZV91EyOJwUwVWXLjRtBF37q4C8KdEmZp55EmmJvf0/rlnoABMH6g76umWwFn7QT6FBVQkCWMSQ8wOzXVS34R/cGVtNtzlvbidd3MOtFaojYOePa3rQ/1AAAz8FuQpC6xPR8onUpQJ1AUgFkUR933v9xlO2R/k0Un+KzDHAU/hSLNQBg8Z/+zwoAWCxzdIKVRADZAuAZAATXuC7IACDl71kZAKz+UwRw/9YbWNK+ttUWANByLQACABwjSmOktqINUPdlC8D2dKh5iLiqs41c3T7yKYUAL/S0T4ofXB32iQRkvw9vPk91Ntu2Ue8Qn5QBsAkAXKj813tP9d0aAECAzAEAXOvk/TcAAOZzTQCgLGnbajarBAVkZ+bjXVLzXWzr9VfUUe1E0AwAYMXXtGaC7Ajz+19BUCzRGbwB7L4OtEay4yyiAsuC9qPc9ztoYQetYIhWOJQiOjoJIDtiVkIT8zxvbK2mpxUiZ6Llfk5dF2m4KHw1Vi51fNZXsGNg+C16K8W+8ZiNv6738rrqWyX7DVFUn8h7+77q343k32KC9QqyZya6vl9XwX0RBoB/o74FwK9IxhUriZwTtMH8BKf3v4dhO8VizGoqAQCCPuZDrwIkzxTGBIxJ5aRj1X1jFZgGGHvCKa6rmCekuxiTMWtrNrc9+tgT9FBZESkZaP0BFnSeCzoYXntNWgBlyjM7qQCS51nkrESXLWYlrE53EZQstibW9w/qVZ0BxUPM7n8Ti9MfIC7miOg+xX72gnTyDK2Euk/GFueZYLmfOV1YG6e58PjYzaypDSxjnMhCqI24iztdIbfeW0wIkIK51AJoxdTsSQwAoI2u8v+WEyB07SCMbb3if2NgfBee35OshBShbLQAUAOgzAK0XQvAvNVGd+cG0D7A/I//DCd/+GUk07Hu6Vknxhs/81MmAjhZ4KPfpwhgAwAQOSRAHMRqASCTXO81JtheiOFhDADieSOcnhEAmMkFwAMAJgLYBACaLQCbLgCcU2ZNLRHAMkTSSvA7/+bXBQAY2GCFTkFqjDe/9FP/UACAr5RJ9Ep9wqQ+OXVnt760abtkyypenLjNIKBWPfa0FE9XtupiaYqFAgnYu0EEije4tnfS81aCDbQh5G5pG4FXcq4yMlYtMj7eKqZEVDyFVueKcy6wa3UAgBMK870jnLBKTNqx6MD7O/RiznBtf1cgwKvXr6NMl0inMyxnc1l1cCB5DQyu2CYgdwL3aSiedYsbuh0InSFRRcZw3Bw4rvSnjnuY9Pax+BsMAGweqs0qrE9k/WH/aTAAjLJn4E8z2Kj73i7WJ/w1EgCwKrr1eHMOWY93XX1vJs1KcBwVXsfGKpcI4Pj8FHu7B+h2+wIAuHbOJ2cYnx8jL+YoKQiofiqKz9FOztYMVX0PrtzEzmhf60+WcxKcpIuAWZbw316d3IsCml0cxWJjJdGk9PO5mWzyZxSYI/2ZiY9vYWiOh2fnCOWW4JndRV9ttgqpbeLWv+9CVQqfuWSdbQ+Hjx+JIsnXZGLc6w9w7fp1qcVT2VYsBlngLVWlZQ/kiIJyg4GJCy5THJ2N1TagtoJ04dwOejg4OJAugLHya9TFEmTr02aCIxS5AQD4OeBBHw8A8CuTf+/ywDGlTU2XPdzOpk2cImd5aAg9D55QNP/pdC5xNu+gJzsmKsA3bAPX204MFOW4ECwhQMLxoCgq55vXEhDLQ/fAg5QEFqzP0+aDUfJ0f3zVxP2bCL6hkRwi7kPGAuAn+84sxVW4Z5UnHtSqQPFYMuR8WRAUpbMDmRcjDIcDxAmtHOlqQHAncaAYwQ6CZbbf6rpjWvQYuLDGACDo4HQH1hAzd9Db5T+bcrEfF44Xk2ef/HMOJK0WpmRSDAeV3ahX5CZ4xHvc6VJB2M43ey5jOnA+8F5Qx4IgiZ/jpr9htFnZ6IF0fa7hQkwCnom8L3wc75PEvBo2lAriHPWR82o6Pseg35fKCx0zJucTrQlW58tWgkXYxWuf+YKAgDn3DroO8O+DSEFMEuQS0qQIIBkA8////xAAsFh1QACADICmCGB30LfWBIE1tnSeBgCQAUAQyAMAe7ffxDItBACg0QKw9xIA2BJnv2QAPIkBUAfbW0R8lRj9MAGAbZX/KkKpXqiOQxwDYBMAKAqMT8gAsLw6Ini/ypBnLGYR8GNln6ArafwszRZK2rx2j8S1HGvVW+vKLFAAgFmgKR7Nj7C4/zWExRJJ/zbQo9jYSG03q6TEslhYUok2wnKIVdlFWTA1MbV16kz1D27WAIBr97JBde1ssu81gUCeZ6pIU78nt5ZeuqWsf2wAtu4E2f4Y97xrv2wk/oZBuEjYfl7PBw8A+/5+26y8xpgHBJgzKGnylRdPWPRtFwK+XxwAYCqjRF1TyOYF76F1xGfA9AiHH38HVwbAfHwPcTCTRgRow0sAQIAohcAdAMD4oAIAvLAeBe1ixRghmYVk50UdcxajngFfigxiKdeziLKSpWtnMBQAUAZtYwB0drFa0jHmBQGAsEQhBgALBl2ERRutkgUEFhUmAE6B5Yc4//hPkJ5/jH6rlK1csARaZceKsuECgbzQrc/eimk1AGBxmBVwrbXU3StXMKYVnpWi3Bj6YNTdByWqYgCQNZEgjDoIyXwRm4IMAMZsZAc4G0wLzLUmmwLOm7mH5iFjJFrxbtEA8ADANIjR370JdK5i8Y1vVgAA3/HlAACfOkAuy84ArMLXAABZkwHykBoPmXMBIJ63g9OzqZilBgAkmI+6eNNrAFQtAHQBYDbZcAGoGAANFwAKD64IAMQCAB5/fB9xQCah2YtLh44AwH//3/4DtQBYgGlU1IrOKEcKSy4U8Llqt4IKX0FklcDbQDXo9d57WsmGUyRuVnr49wQA5svUOny8QIObSP5cWLJi4tAlb+NQUzVZUbPE3ldH+VhubAwY+bUOyi3Atkqm0x2AMRjISKD4mapiFPXLl2jRIzsMkBAIYeJG73EnQujFCEmVYTrHT/V6UvyMwSRpPp7lJGtB98lqszATio0A81aCeW8fS07orRT5LfHGJ/zRZRV6/zRGw6lF0JpJtK++bb7kZVXl5nP6730C3XyO+u+fHjxdVjnw88P6pS+6AGyCDs3E0OaT3SCfGNjvrcru5yl/5oExu/51pwEGAueTE5ycHOHVV287Wn9LicLHd3+gjWUFtheQKm5VR0v8eU4k6LQH6HV30e+N1jQAmHTxtZns+AR22/zgFUtLYBPDr87D5oG7pQVD4Nt6+OYV3T0qK/VzCfqZtQoV1MkKOjo+tITUUbnYOsFKedxuY39/H51uT4kSH+/BxOPDQ7FsmETRr50H5Mf3H2K4s6P3SVCAhwT/npVoE14j8mvghHnNU73fVPv926wEaLao3HtAhV89u6OaU3x+BmSiuJsgBDdGanmoR2oFTGd0K8gl3sd9yoscctwsoTehUw5jk8pPMIYAB4GY6v5UlkC1UCnHlYditQc7hNwLqwrgqvbGumVGySxtIzsdJ/zIdRAgaiWymVT/esYAr23q0wGTQlb/2cdOYR/2vTGJ72K0uwu2i3Cv960lAloEVnBvsnm7Kk27ghUMvgbXBsEdnR3c/+T4YAg0Pzl3dP3OGslaSzjMBhpofbEC4loo/BxvrnnOITolEETxLBj/e6kPE2Ry65IBWLvD9g5H0S/I3nCiRgLfuDbbODo61ByjdWCfFoBBKBDY62145li305FFKFks0gJwwrCa1wmtO3ONL78KmCA4zHGQav9Smhd8foIMBBFIv+Mlq42GWjFBhGXUwxt/58dQJEO1ABAYJgOAtF61G5A7VpRI4h72lo8w+fL/juT0I5ynrTURQHHZSHt0VRcCDGKoye/Y5vaSlYF2BwVZaFGEG+++K32ajNRAguitGMtViCu3XjdHgt4IZRRjmuayw6VlotnfOpsrMWg3RLj+ljEAnnbcWnvh5Snwtgp4M9axhOfyj23nZ/PRzQT7ade67fdPqvA/7fmehQHw1OcXLe5ChNHo4fcnffOrPd7OPxNTqz+qU2HL5W/7nYGadMyh9hXdZlZZhrPTY3TakYTeCJzScostAORyStaJAV6RIZ9PQaV4JaoObOMb8udoZYHm+ti9mj2Bw6g4xfTe16XjkQxuIxi9KoG3VUzxaPb1LhFGDB5bQNGT/ztWbVWMVb2Vu1SCFvVC1LoYI2J7QHcg4I606eJ8htZgV8lOScCQooHU7WKiydXL5/fJ9IURe7oWQ7NFwLfa+lhKMUQDAKh/78BfJvwCov0drPVpKmaMA1Kaj9FMcMiRp+s/ba5unfuNFgAPADAu9xoUkqCT6usc6ckDLM7uIVmdI2ZyXFBfpsQq5V7OAMUhEzo4HfjiipsqqZJpoeQ/cdV/VnJbCMjmYDLrkv8VGVsFXWZMG4cMDtqQZ2T3tbrojK4DnT2gNAo8i1BP2n+eNC50jSlaZDHHCIsOgiJCWPq+hnNgdYj5D76CcnEPSA8RkY1WhAgzzkdT3EeL578xvr3ujU6FtTXtQIBGAaCKx6ub6XKBSnPLiqcGWDH+4DnOWCJCwIRfgAD11OgIYBoYlXbcRkuwbRZ1EaseExMZJEOXLgC892QAhCtS9ql3FGMSJhheIehyVS4AFAHsLqYqXJ+2IzEAkuEAmC7x3d/4LeyynXK+0DlOAGC+zMQA6ICtFY4lERBcdxVjuQAYA+BsPKsAALoATAZtSANgeKAWgIAOBSwe8u/LCVbFAqErOHvOiJqAWKDh+V0G6CQd/Id//W8xfnyMYplb0YMgQGxfg1/4kokArn00koL5fFYl2M1eR4+gkNXgAQC7B+7ONw5Ge6zRW32y6QPYnb29NQaAJpIvs7GPuFIwNcCAF+0rMHwOqj8zAPMVU74PCTw5ejeBAKsAeWVuC9wFTBA9WsUWrAoUYFBqnqMM7KlYfnp8JBGodszA2llcqUfGGBLFYikaR0zVePfJa1ZQulqhS1cBAYqW9NMxQJtMGGAZxki7O8hEZ9nWI/8829r633zaAMC2A74ZlPx1AAA+BN1M+ptzzY9K89r4vfXrGzBkvXOWyNUhhvtuI1G2+7XCZHqK8fgMN2/eUnLEmisThbv3PkJeLFCU1KDgJmsghbULkp7bRqdDAGBH7gFeZZ7P61kznLtPBgBMrG6TRFozHBuMnEYrQHOuNQEAjVc1ferD2Hq5LNBlFZ/vV4ktWQKiwreU7PYGtNBc4Y033lTyaEcpWyIiJVhMHF69cV3tRRIVLXI8fHykde1F9khDZzXa2A4rVe312gE1BVqiqfvWBlVhWdn1+0VjDfl770X2bE9wFoUeyOTIUTjNi/eIol8izTIs0lRVkiwvTdyTr+EqKLqPDkH1+5p3WeA+JIHEudHS9XfVDmujW7sEuIq0Oy3tmnVarWkAeIqGjzGquYwA8/kStBLtdXuYTqxfnDZ4/V5H+xiD1enkVAl/v0/6Ife+Bfq9Nvb29zHa3TP7H6cpwX0z6dCWyMZiMp0LrEoSCjUOEEcd5X/LRaZ7PuyzMuXGR0Cwiev5tUhnCfXiCQCjS4Ql/xYIW/usqSIbiKuxde03vCbu7wbmmjAnP5sJFEFYVdPLUq0vnM8Ej8xvmNbKudotJpNznQtklbBFQGAQ13lRSufGC11aKw49jDMT0WsAYAbGmBOEXqvIMZ+yUmLrjEF/J2lL94LPly2XODo8FPVP54uzrdoEAF5/74vPDQDEZS4XAAIAbAEgAMDxTuha4cCRJwEArHqR9q9TL0qQBRH2X30N06wE2j3RjGdZIXcBAnW+tYfzxMhQGw42LwGAjVDKpcmN/Xet2PGUFoCnJdAvAYCL55/dgPVKdn1TNn7u9j4TzGSCTG/gDNOzE1lxqRhExtTKRABXJUE8c/ihMGCQLxEQAFbfsYnBCgAwUrTo/966zhwA+GPuwRlaxRmmd/8YrTJDu/+aAQAtCpwFQJIjK+aOXs0KLfdzCgCa+jmTALaoZTmTbIq38Uwim6uDpDNAqMSSSVoMdIaMKgAmdyw20ZpMdnME81IT3r6AwjTAko3zq/lYPz/rpN8XVyyhs9/76r8l/pUmlzXZO/0uixV83OW/X2sZa6wsL7z4IgCAMQsMTWBMrmqzAwBMv8YBABkBgPui/rdX4woAkP5DzgiISaTF+E4QxsazAgD4TyaspP4TAIhtH2Xm0O5J50HXQSqAzopMc4T6O7w3UbuDrGyhbHXQHl4D2rs1ACABvssByCdlEAIAVBRoIWTyz+RegnsZsDwEZncxvvt1BNkjhMUpklWGiK2FOc/Bjombl1MTpPRJt2dsrOHCPg71MaWbI2tXvtkGYPeD8YQAL7YBcLyoF8XEn617bH0hS43jJ5ClGb02992aGbS+X744AHDn5/4nRAMCAAv8hQAAGkbMxawlAJBmJaIgQntFNwATDi5I/+e4E1w0HBFJNMT4fO4AgJH2numwg7f+xS9i6VsAyAByGgAEAMqcLQDWPsJzXDPGFecrAKDdw28LADjaDgD8r//oSxqpCqlufM+fkzJrG5kPTuvHSu2Zk9lXYATmNgeeNiiczJY8SBDFKY7rNYMAs8Wyrn75Crv6KY3COqGSM+maTMBdH2p1o60EqWCNQTf7in2w6Gn/nBceIDDqdMOXftVCvuBTkN1AUQ1OLgaz5l9pzlgWYJondqng2npzrRLJ59b7Eo2UbAGX/NtWp2RQHwQP3FcPCBRBC0XcUx+QJQZPqgU8aSlf/rtPGwBovvK263/yz16cAWCb+HqQ9aT3vBkwMZn0AIDtIaYL4JkAm49fV7Ndqcef1OTr129WhGv2xD98dF/2f+VqYT2DLk5We3xAcby+9Cu63aHEA70NIMfTdAds7XxyAMBbatr8qz/q75vj422Y9DPPWnFzkWtZGgnqA6cuQo7J+VjJlIQ+aTdGkKvbwenpmRIEtiS8//7n9MpiVziq9NHhI1y/ehUH+3tmb8b1VBaYzuc4PD7S+qX433BITQ9LjPnaTLSY/CmpaVt7A5N6fjDB0VjJEaR+fz5R5Hvi3/u15ZNM/3uprKt/3gI3JcGuDYRVf653cxs15wa1BPgQxW20zQCI94tzgSKBBlKaEKIKDRdAAAuMFDOsweXuZ9Xja3inLjLUQEJPzhO5KvEKRZjARwSaGLAukcQB+v0EWTrF+fgY/W6M27dvYrRjOgyzGR0b2N9vc77TbaPb6yp+WaYZOlQgni0xm/P9kBZPl4ae2U+RQietAesp0x85qyOOHcfTKvAcR4pgEkQxfQn1fvK/gueKUfQ5lryP3MOl8u+++sq/f4wHeyUAGYbodUzIj/fa6yuIBu/6Yj2Ivbu7IzcGPg/nGc8W6Qi0neK+WALW/uCF9CyZjtQOQRCZVXm+hoCpPMdAQIuxy2i/yao7P1PnUqAWA7HnGha2roLlGQDbAAC2APDcfBoD4GkAgGlAWHB0gQHwzjtqcUmDFjLON4oBxm3s3H4Ds1mKnDoEdPVwAMBgtFPZiaqXUyKiLwGAF2EAVJXOS47wp8UELwGATwIAbMZX1vIl7Z1WaACANGFyTE+5VybyOVcnEPvA8wXKbK4W0YL7a7aQBr90ANweb2C0c12R6JlVPy1uMFFA7n1yASjHmN39OlpFIQAAw5tA0MWK+0zM/n9axJLFw5YqgopG/5egtGjX1m7K1yMQwE/qASSdIeL2QNZpecn9l6ABbdTYP922hJNAQIfaJJkDAAy4qD+2fb8tPl1PPpvV/zqmdeezA7c9YGoBx8UE9mLyvwlP1OCLIf0AACAASURBVK/5wgCAi9O3AQASw3MMgOzkHhZn95HAAICgOLdzrGTs3qCfeyDA5Tc8Fw2Kdv3/LYLwDgCgC40q2HSI57yTN7PpQzCdIzNRYBDbBEKUYRsxAYBkByio3UTK99Nj6MuyA1W8VZhiVZ9yQqUpydP67/RjpI+/i8nJX6BVniLGFO2gtGlH0CPoyNkMGQFwJ4JpJaI6D1dMuQH6uAiq3rdcHOTugwoq/jEunlChoBJRNAFF5Z0EvkKyZc1VodorHauIr+EZKj6KWntdaXG9GAPgzZ/9R4gFACzxnV/7TeyQATBzAICssRkdtQQASN+BOglBvgYA5OmqYgBQZ4otABUA8L/9EtLBPiIcAGVPQAibyYvVuQMADGpk8u9XktioFQOgh9/5Vc8AYFHDKv+M+cQA+Kkf/3uuBaCmpTaTUV/5s+qgLTxNuaoX2jYgv/CbLAHr12XFxm6q79+tSAJMHnr9qu2AN5EBC5MDqyIZjKQeZwaICsBNvkr0EAWp7Hs22rXvnfYq0QzipBadp3qzXmW72oDKEF0qarLfkf280u4wWpLeByv8TPYpHCjBI3vfvJ4kbiOmboBD6eyXbqOqEhK3UYli7IN2t4k6v9GCqt0uO3zaYf88EMCPCgB40nupf/f0zWvzedbej5uNLwIAqILusjNLDH2fkh1aHjRqHmb1vQSOTx7rMQdXrlfrgBXvw6OH0gAIW67nWn1/rKCTpk2xNaP+8/uEQltOeNAnO3w9A5rqAHtzLKzY0GgBcHD5dhypicg3YIGNM73ZT89fEcwgfZlfCYqx738+N6o++4kYNDEZYq876f90AXjrrbe0wRioYIfoDz78Pj77mXfQd5VT/g0TLYrAHJ+cVIkbf95s37FKoz0HE38meV4LoSkw2dQ68JomJgBXg2tWYW+2cRCIIGWdCbS1DdHiz57Xkn5Z+cghgHY0Xu3fBXkE/dxGyj2HNHU+j/WeOWVa7Y3N/bIRYjmwqaGMV1VLmpUPA1/9/lvvJdwdKUpKYUUmqNevH+Dxw3uirqaLCQ6u7GB8doRWq8T+7gg3X6FVJSn3Bfq9rmjw6ZIuAgHixOzxipLClqkKRHGSSJSGyX4cc9y7Cl7YH043g8Wc1bBErQGyz6QaskPpJdDDvkZWQbw2tdMskA+2YwDEOsCt6u8r/wbmGiXfs3E8aOMfw/GwdhCCw7G5TTTWC8FZPpbPsb+3i8ePH4k54sGj09NTXDs4wPR8jDaFMF0riwFx1r5A4FdtKM4BwDMAvPAmWyxCUjQdu4yA1HKxlMXfYj7T/CYrTJoVrmXFt8TxrChbMdJ4gDfe+6JsAEm7b7YAPAsAkKyKigGwrQXA0n/uaSEWWa4WgJwLO45x45132OeBPGhhyTMr6SDo9NB/820U8xQpq0FJG7M0FwOAa9sOSfUVuEBgw4TqJQNg7ZiuCisvGQDbw5cfSgvAtsTUAZLVqzYq2o0rscKOWfPlWSo2GCnYk9Nj9Nqxev/NSCUH0hnK5Uzgqj7zpZTg1cXs9KntqT2TzopeXpHcMwKEfCp5JADwNYQl19drCPrWAkBqP+IMeblAEjsGGSnf7EgnHZoAAjO2FfceAoW8ZgIADJbbSHpDoD0EWh2k0wzTRYkw6qHb3xUroCzZKtVD0CdLgK0E225NY/ws0Ljk/l2m5XJZVXq9KEFtpE0AzeMEFyAIL/DY2GMq4Pl5gmPHUFTauoUBYAAAb/0cORkAzRaAcmyJLhNh6RBcxE9cxOWaP3z7nIkAegZAyQo2dYcEADgWgKP/a1w4gdi2xTM2aCMZNQAAgsQvAACwACswiXkLwS9WpxgulTPg4fdwcvcD6VQQ8EiCFMx2xGbLaF9H4cmIAUhDz6fh7mABcwMA8LG+yyGriojLizwbo3JssxhLTEs3/whWE7zyOk38nnPct1Awf7SKinvtukm0Ubix57UPp5n0Ai0ANQNgie/+2m9hxPbH6cwYANLa4FiRAUAYwMCOVYutF2QAEEvMzQYwGmF8brbSO3s76HYiYwD8s3+C5fAKosAAALNFNA2AMp8r0eezWvtCPVZhsXItAD389v/rGQA1AMB2XQEA/8Pnv+Cz1ItJqqviVVm/r543BtjrBdSVUdv0PJVVAbhDQDcrWPwbWWkJ4vHJs19Jrv/IBdlR0la/a9LtSmSMPcaqrsv6xCwffPLEIM/7ijMoZzDHN8ugcjqdYHxuFOb5LMV0wtc3X2tWMimARXsEBWoE3xgEWuemEbuENDFpVMMAwoR0LIMNmm4GHijxvcr+Gfhz371squA1SvUSALi4iz8NANB630LP98/0pL/njGsma6ZQykVk88X39laVWrpIOMFMDxacT8Y6hHd29rSxqOoZhTgbH+P45BEkIO9ogKZXEaHbGUj4r9cbSoWUgJISJSdk6JNUQzDrY3ArAOBAsebI+bW39rM1MZ6abdKsIOl1G6reTQCA9nBcY4ePH2KxYFLYUo95tjSWAsEyVs3ffuddjEY7WqMaW+eXfvfjj/C5999DHIbqj6ZIm/rfWXnxPe6O/u1FCg0/sBYC2fY5gcRmEr8p/ugdTXRNji7uk0efTPpk0yibBGUsUST134MKvmVAgk7uHjTXt0/wM1q6ueSflHitb49Gu55/e53NuW0ApgURm0yNugVAoKmjxtc9dnb/WH3a6bYwOT1Stf/qwZ7oqmGQoZ2EuHqwi1s3r6PXTTCbTHB0+Bjddgc3b9zQ+7330V28/bkvYvbwAZbZAnvXrgAUQV1MkU7ORCknyKk9j2JSdAcWzMwKAPfCBNMp2Q6mlTCdUfMiQtLuI46tt5FJpw5xT/S0dnRZHPG/JKL9ZaFzQACMA2r9HPBsGD96/n5zXyYYpCAGwO7ODk6OT8QiodgehQHJcGCln8k+27j4u/t378llQpX+dCntF1b4yWaxtWvCf/wkqEBdCv5tZblJar8T68yXS9lEiQJMsFBAUipQxSsh+zNJcZZjRfh1vYraSvwJAFAE0LsA5Hw+VomegQHwNACgyQBoAgDUALhJACBOQCbanIFd3EarP0T/nc8CKaHtlnQB5mmOuNNGdzD06P9LAMBNyBfVAHjJAPhhaABsJvvV6e++aST/zWTW0G6BngTopAFA2qcDAOgGRYp8QLouqfKLCbLlRG0AVvVnCxz1o5pJhXstlxdbN6EJi5oYa6MvfnWGyb0/QsgWgO7raPVvARhqPSKiSvgCbXrQ8+ldpVnnlezbCNwWCCS0awysnA4srQQRKf9JX1X/VRHi9HyBVruP/nDfKsmrEJ3+EOhQAJBQ7MWzaXtLwCYIwAtr9vA3RRibZ9ol4IHOhE0AwIEnDTaiZQT+uRvXWgn2PWf2749etQCYFF3dAmDAjkLCfIHcMQDqFoCx6/vnGJrVrn04xoe73CpX0BRhC6IDAFTIbGFFJf/A2tHModcU8vUPkQJKgbapGABddHauWwsAGQAvCgCIuW1MMzpRgNZ/YQosjlHc/x6O738PvShDtKLjQaa5zvYYadnovbSwoj+tX2VmfrC1JaFihrhYR//WPXYAgGx5VVmuzl8fT5sQoGMXuuo/gTu1AEQdY0JoklhLrOI1o1Y29OLtdTYZALJNfgEA4N1f+Fmgby4A3xMDoBQAQPo4AYA0KxCuWogptqyWhsABALT4XFUAgNcAYCxpAIC1ANz55f8F8+EVJK1rCFZ9pwFQiwCuUhlJOp05A0zUguQBgKiD//Cr/85pAHB/o8A4i9pkAOQI/sfPf15/YghmTaWtBsohKv5GKaFVldRsj7xKdZ10uIVfaQCsW3k0q/980S5pSK5Ptv4T29Ct8hZpEOdpiikrKwwQWaHTRAilKM6+zqvXDiRkxf7hZt+5twurqruOOSA6aaslJPTx4SHu3r2Lw8PH8jVnIsAEhyiJaVJQ1IXVJgquEIkNkKU5UlKjY6JSMgERYOBp/iZgYdVLCTHxOeg365IsDwJYb7FbBNtLt8+/u220FWwDGHww2qQy21qyqmMzQawW+iXXue35n/yzF2cAvCgAIC3Ahnc7D2pWUyXili7dwW3XyTnkK46c95xD7FHudLro9wdrAMB8McGjx/dUfWUAoT5oUsJbbQyHuxgO9mQbSNs0nzBuAgCb4385ALA+RWwD3Kz41xtr83k8cOfZNnbQ1hVnPpY9aQQ1CIzQ+m82mzhl1xXSBQXlAtHGWT3/ib/39/U+CdDp/ZSsFk+1ru68+YZENT0AIE/3dCmwgGNpFm+0zfMtGCb+5yv/PhmsRUANcGnO100AwCvBNinmXgOE18mkXWfzhhCmHVDrWbuNW2OPRIDj0zMBH9xU+WFCeLTPo8tA3hDRWw+I6ntg1aD63xdbAMSIUgXZ9tIK6CT8OzvEqBPgx378C+i0Q1w72MU3/vgr3KGwmJ9jZ9hH3AqxM9zRZ7ZkG8cUvU4Pe1dfQXZyjvHpmZgsDx/fx199+D2cjo/x2p1b+MIXP4+rZA30u2iR5sZqU14gXSyR5xSdCxC3+zqI03SF+YLsAT4kArGQ6TxHh0JyK4WqBqS6NgoP2LLvsUn55731Wg0cE96rJruDP+O99CBvKveXlRL9k+NjJfnnZ2cY9Htaw3wcE3i1blEUkXMtDNUKcO3aVZyfGThQ2c7SOo99ehT9SxLNXQIEBADEMgvpamHaHNligX3aOc7nmM9may4FTCTMHtMLzl5sUyF9keJ/r3/271YuAJ4BIJujZwAAntYCQEFC3wKwFQAgAyCMsCCDoxULABh+9u+APQGqNrRiTClk1E7Q5R4nOR/uaT7CZfLR+HjJAFjbjJ/GANhaAP8EJ/628/kT/PkLtR3afd9ggGy8+FOLGi/MAPDzb1uSuQkMbIjaBSsJZ3JPpUsNBUkYU7IFYEERwCRCsZjqDGe/fzkfY7mYKBEiM5tCgDwbjd3qhN/8+/c6d1onVqSyQoK1P2mfW53i/CFtAFN0+m8i6t3GCiNQ+hMRtWdMjFquUita+rr32iqxahkAULoWI0LGUpOP2ojY/0+tFpDq38Xp+QxJb4TeYBeLlK1YMTqjXdvPQSHBzbFz/75gqbj5OL6v9QR+cxxsfjrWXbO44GIUtkLUjjDOQnYTE5ee1nYQ4ZIfP/MSWNcAsETKp6ViAAgAMAbAsmIAsHXs3AEArMqyONJIXF3sZXGFKxa6YoBiPaaCjKsIMbCCzVyGGYKAHh93WIXYRAC7SFctFGEXXQIATRFAoQYXqgvP+P7Z0kZBP7YxL4BwAWSnwMnHmB5+hOXZI3TCAq0yRUQRYebZZWYaBbx6slZdAqpY1SX/TTHIqujS0HfwibjVPnzraQMAqMaSS9LbFVv8IB0FFZzIfogrAMCPgBdz9l9dFFxzPRoxnbkmkan6/CKAd372S4goAjhZuBaAdQBADgVsMc+oN8V3TvBuhSwkwM49QFsL2okxANYBgC7e/KWfx3x44AAAJxgZ8i/pArBAuTRhYcGLDQeLCgBotfHvGwBA3QLgRAD/wTvvGADgkv+1r5UGgEuCXc8lb7wqZBIHsx54H4R7BMxXq4w6bAqRPokyoj1RVYqnsMdJt1aJhKj/XAxEQQPSOGmFUWC6WGLCQIuCUNzpZFFIMTH2B1twRYrmaDTCK69cx+3bt3HlyhWzbnLq4arSyK97hVZk3tbzbKFNn4EhvaP5O6pDHx4dYzqd4Xt/8VcCAcTKkW80Ww1o1WaoH3vEvIiI3iEHw8QOhEIxAFT1n8k/31lJvNAWO+d+pgnxNxcAuAxU8DvQpy0C+DQAoJ6XzTnqv2fVfb3KblX/hQXz6bJqYVEbi6Mdc075ivTJySmGw5FAAFGWyhIJA4dyifv3P0JGmo6Ez+x1qPw/Gu2h1x1JAX37gWkJKdeYT3A334fWrKbkpgoyKwyWqPrXtHfr/92kqm0cHBK+8eZxRjnn+6EgJmmMRZkhSxc4Pz9TGwCFk9g+w6VNujgT+R/78Z8QssgVzTFisn98fCTK+d7uDtqkRmWpgDquDYJotAzkPJGugGjctdgbK71N1kUTpPRzzCfvfsx89V6HrFOV9WCKKihe9HFlfe4SrnN7m/8bgh1KtKv2pppdJutQVnqzAuPprFJC96wAXpdABnrmSgyxGbystyFwXL3Vsr0Pu1ceIPRidAIwXHWBj2AC2glT3OhneO+tm7h15xa+/50/xw++/108fnwX7332Lbx++ybooiJHklWIbruPpLeD1TTDBx98Bx/86Qd48OED0fqGO33ceft1vPPZN3Hl6g5a7QBlSFGsFUoeOA7c5J5FYJTe8KwgzcdTtLtD2fPkGVkgARbLAKfjFCenC/QGe8gZvDgRH5uvRKot0JmMzzQfOJ5NsIbvzwMp2q9p++fmggfiIib2ZJnwHHDisRw+2Sg621gKAB4fHeLK3r4qfLLBcbaZHM90Oa+YZBKVdAAAx51Cejo7WqGzRIy1tatnmHOfff6TiQCALE0N7HVAEgFCnn10MLA5u8WthpWL9o4AgLTVkw2giQfxfPvhAQDU0+FKpwaAKv7Uo2m18Oq77xowE7eRkq5IgaVuHyMBAFSgDtUCQAAgShKJfDrLHrfH6GR7CQA8IQB/CQBcVv11u/cLAQDbRXDr7OfZAADuwVzrTIR0dmYpJidH6MYh8sUUCUH8kor/58iWUxpm6kxkdZ9WstbXb7pVouO7JMMDtYaasb/HEgB+bwDAEc4e/yGCcolO7w6S3utYYc8BADxDrOoayqaNsYITm2uxBSCVOwErsoohCLLytcMIUacv8U5GnOkqxOlkruS/OxhhOk8Rd5hI7qltgJoBTERdRLTx1eL+6nfrSJ9zd6EPvO1t/rFmPmv/9gBAHb/ULXhiHwgA8FCSK/w1XsfnBev3tP6XCRg+/8ezAwD3sKQGQEMEkDd+teoJaKliLJeQW0nQ2ICMMa3QxDniW5sNACBQIxE+Z51rAICzRiQWxVig3UVWRihbXbQ9A8C7ALwQANBCvrQMNI5TIFoA449x/uAvkJ49BL0HCDAjT+V0QdtD2gjTCYPAj/ShlmSgrDvBeM0Lf26bTt36far2RcaczumhYgA0AAAbRlc84OuocEvqPz9jEwGUrbaHH7gUjWZoLZx+DhtAobPY56srrqsXAwBe/+mfQjwcIJws8MGvWwsANQA8AyBpd+XoGKbcQxz7MSiRhezjL6QZ9yQA4M4v/2PMBp4BYC0ATCJ9C4AxAJzAfAXCXGQAnD3yIoBW+a9cAL5w82ZjiGoVcAfMIOmSYmGDyk+rsMWyOrKWC6ec7gT8NMyu8seJYGJBTgOAly+bQecKwGSJiTKro05VWwuFFFMrpWMVtrAoVpikKcbzJeZppl5TH2zneSpxQPVKu4o1X5J0YfZu0nf86tUD3Lp1CwdXDxA7WysGoKT9xJ2W6K8M6vgcTGqs4maf/f4Q5+MJHj16jIf3H+Ho6EQiX9zkCAIQFBOw4IQYNG6cgK6vX0qWfM9yfXA0EOJ9DgBYklqm9VOjn+ub8dpuuAXt20KNauyHzQT9smS9aUPWDFg2K9DNhMt/7xP85gJvfv8sAMCTQoTNa17/t/WGr28u9bPpAN4Ap3wV1x9YeeY8TN0b8vR/VqPN+s4SRvMPr63EqEZPYcqjI1Ydd9FudwzVlRo5lUkL3L9/Vy4BrZZRf7huer0BRsM9JEnXqv+CVdev2Q4OW2u+glgfoBuHXeVY4H9eW8VtVpZ9K8Plx2XtHG/XZElap2M2gBQ+4sKk7SGdAEiRZhDB+U3F/Bs3buKz772ntTmZTrG3uwsKsD1+9AjXr19TIkXFdYICtBZkkhUltQaDCWtS5KWmbtGGzo8/15Y0GrTOrYpiCXZtwadK+Uavv0/6PcOibhuw9+uDlLVgnfuaYyGtgQhiiCyV2E1nc0QMtHgPXOBnvsXeiaQlurhfwWKxOUs2f43N1/TYIbcDtUvRCnIxU7CZ0MlE7dfmsauWpVaKL757FW+/+Qom4xOcnp7g29/6Jt568w0EDGpbLVw7uCrAslhk+O53/gr/35f/AN/68++i2xvirTfexnt3PoMux3iV4mx8hPPJEVYB7ws3rByj3b7AgauvXMeVq1eQDEkDZ+KcCozt7YzQcmPAfjcGlGQFFKsYs+UKDx+fIV8lyEv627Mfhn31san6rlY4Onwg61Vf6ee4eDDGxtGCK/X5dzq637qfLtnOWSXvtHF2cioGGBX+X7l+DWdnZ9r/uYZmkyn2d3fEdCBTgBRGAg4EoajmLTHXjMr/lth78NozAxjb0tKPLBjpLuS5xj9fppgcn4jGx2uSZaVA38xED91+YfPHwAHPROH7pe1f0N/H65/5u8hDAgDsmghV9SE4aKcCq49kI8TYWzzC+Zf/JZLTjzFJ6YAzl0+1dwFgNVNuM6tCrjW8TrUAuABtkRcI4gQ5AYCohVvvvCsWR9jpSgcgpc5Np4fh259RC0BKAaN2D9NlKn0PawEwsF2+y445uLaf/EgYAM+fBDi87ckZxBOSjBdtAfjbwADYHLzm3XgqA4Dn9/oEcrnUluT9Qh+6BwA2r2AdcK1/26SoW5nZYPECrThAQQ0ACjPPZhgfPkCXW0G+RCdmwaZAns6QpWOEqxyJ2rxYoTS9FCtaWeLbBKm9mLBDzqwSpP2OrUNHOD/8QzkMdHtvIq4AgLbs+fIiRcTYQaW9RCU+s6uj3SeZdzlabh+UfS3fTCtG3O2rb5wtWFQhH08XGIz20e4NMZkv0e4Pkezto1xkYm/VVp6NZL8atMviS2MZrlYEADYS+AoMuAQA8PeRFGi1RlT128rer4o1L1D/16NFAwCed/1bvqMGXrZVuAqq4HcKy1UaAFPkJx9jMb6LZDWRIF6Qz3TuFyXF+KxtrG7nq5sqrLXT7ZlujticMGV7AucSZfQMEhY3lczyLHWWgnEH1AorWj3TAGjvYrVi64BK8usthFU2d7GJ48IqWQVY8tDJF2gnKZAsgcO/xNFH30I5O8ZuL0aryFGSCUtLXeaeLd6zFCVthJXrudZox6K0WKtuyfYi1tJta3zoDGmKTldBknNmcCuzro5Y26EEOZT4+08C5W7NeSDJ0f9rAMBOUhvz5nU4EWMCad4GcNVHCNoA0lEnwiSgDeAtoHsN06/+MY7+0++ju5gpLz1tx3jr576E1rAvEUC2AIzUAlCLAIpFl0MMAAn/654CaUga/woBXaYythsOcTaeihG7s8sWgA6mgy7e+pVfwHy4jzjcl/OC2QCSHTTDinsP+/hV/ScIUO+llQhg3JUGwFnTBSDNweKJNAD+/u1bK1Ii2Z+YLZbodakAHeB8OsFgdwevv3UHk+Ucs+VClfejoyNVUN6+8xba3TYeHx9qIrCqXSxTURLoo0oxFVtcZvnEnqkoCJDQd5sLS30nhf6OAUshq8wAMQEG9TAQAV2hiBKcpCkeLhY4I+2+4OKM0MqYbBW0xkQesAoUyXqLiT7pmKwsUfiqtSpw5403MJ1NcHo2Rm84wu3X30Qr6eDNO3cwX040qS1xMBXtZrsAA0UfgHp/do7Bhx9+iPsPHmsDjSmeRDVlBpFEdgkMRKRsWX8z6cEENWQVRmXxgsBIy4LIgpRnR0F2yKkdIAYs1OwsISON/hjBMq6H5yko+xPCmwZwu/VRDFi96JUcHVww7vtgfXJUbdjP0MZQBQUuQd9EB31yxOf0dG8t4c3ndjuIdbE5Bomo0jYePklkQM89lxU5HfcM0KUyHyJjj47r2faBOq/HswDsGgwksAol1EPM5IGLlXOOzBEySMwKzl6Xj2Ui8OjRw6q3mNXIwWAoWjiRYFUNGiJ/227AJoCyOQbq/2u07uggUpJs4+Wv3UVVjflkm6KEU1zQYhu3Ax+cdaYSWFXDTZWfc1ZiaEb/wXc/+DZevXkTDx4+xE/+5E86Ozn2oJuAGsflm9/8M3zu/fcxn85U3ef4mVXeGKMhadbnspgT4Mf+xDbVTn0LkFU9dI/9/Nd9t428yNlWYcCB7/v380bAXIMh1Gyx8POpyHKzg6vGwGBaa/eh+ntqdDNAwB9bPtQ24KrSpJ97lo+SO+cmQFBE18OKLq+B5xd1EvIMcyrKx5HAILbQtejDnmXoxAmWs6mU5d//zDvq8f+LD76pqtOo11agyO9fvXkdN165ijKfYNjP8erNA5yeTvGDD+/hwb1DvP+ZL+DVV15F0N/Bx9/4M3z5d7+MP/qjr0klejjaU8CRyTIqxvHhIXodMlpoAJSjkwTYG3WxO+qqpSBqkdo/xWw+Nzpi0sb1Gzfw/ue+gDc/+45cqWZnj0VZTXoR0mKBqNNCMuyLuZUjwTKLcHYOzOYRwmBXfa4nx3M8ePgItK3uD034kTR9ska0R4rWP7I+w2qesvpulH8PCCzmUxPs63QkXkgdl8VyWdHvzcopRM5Dj8AuAh2uFOtLs6U0Xzi3+HPOTbOVLFCk9P1OsTMciPXCPSN25xN/TgBsOj5HJ+40JByawYXNUdvbNn7uFjor7hhdxa23PodyNVDCjYRMmCXaCghbWNIylAlIfopXyhMc/c6/wnB+hOOzU621JIoxHA0UvKa5iWryfZTs82OLntgOIXK2UoTs6edzlujt7uDqrdvWhxq3sWC/IgUL+yOMPvMeKEhAwkDUG2JGoCFJkLDXUQwOA8/ZiheRNbCW8W2+123B+ebPnv/8etbgf9sZoz3Aqaj7/XHzflX77aUgwPr93XydbXt6Bfq5M+pF3v0TjvYfyq+emsBX1ePGyzVyxqoyt9bmVD+2ngl1wm8xuv275c4n/+/NtMb+/rL5tG1k65+pDsVzprVCFlDXJsJqESBarXD4l99Cslpi2IkRsPQJxkETZNmx2fYVbBtisYdaUS7+cNfcyGe1HgksqCipYkUukI8xSTb9GIuTP0ZYpmh330DUtxaAVdiRex/3AT5Uc5QaAOpX9iKAbAEoEUr531g4rKUHPAfbXQY7JhpYMJZPw5qxBQAAIABJREFU0entoECM9mCXtVsku1ccvu+qq1tny7PMzG0J+GV/t+3n6zNg/TKe9fVfZKorfcIqJGvR2p6wIm27jVDuCynQWmA1/hDnx3+FsBgjoTwqY0ruqxkr4nULoRVE7bo3i1U+TlPMxQnBJLZk/GYggfrcddaFAm71GIrbpjla7SFyujh09xH297HIW4iSjsAk5y/mBqEu4vLCNkdwE/BkMSYsyHRdAukx8vvfweL0LqJyimi1FNhllr3GSmAcyHxNNoX/hb33frIsPc/DnpPPzaHzxJ3Z2Yy0AEhYBZZoigRFkbJoBtm0WLbLVf5/9Jt+cKlctiwnqSxKBAkQiURaECDSAtjFhpnZ3ZnZ6Qkdb74nu573Pd+9p3u6ZxZhKS64FzXYme7bt+894fve93mfIPswJdzlhP+Ifr9cUUttvzosHH9Urx2lGPJ+XAAghKbcMhpY+kQOnQPYQUMjLhV5kw6z+uKy5hxZ18v15BhTQWE7TQEorIlG6RVN6S/9IpV/j20X7ZWzQLiB8Xd/iP1vfh21+UzSBw59F0/+7m+h8B1Y0xjX/uILqLE2nEcyYZ+ydnRDZEkOK2L/6wiQb7kW5oglotiDh3pQw2Q8RZSQ3c7kpAArvTUcBB6u/NHvYxTUEPpdOHZNUgXUDD/DjP5jJaNIJQClTIK1J+WZhQ3f8vDVv/gC7r99Bw7NlpNMBpes5VhzWb989owAACSYUtvJIpQbe5yl2Dh3Bo899QTmWSJ/eAppqJSnuRhJyYJGMRRPFF1IJzPceesmkulcjJFkgWIzwuaBbsqsbxhKwkY7z/VPWXgnOiIXvSrfvMvmP7eQ+QH2khR3kxiDlMQT3pwe/IQ3TYbcjwUAsF1f6LzMIOe05nB3B43Qx2qnhccvXZRG4K0bNzGYzKT4PRzNZKpx4fwW+itdbG1tYnV1RQpIaRJZMJVunLyfq8gWPzcLUP7O23f28NaNtzEcjsQlmc3dYDgSN/BarSGggEoHNMqQFx2BFF6jnAwzy1HNEUvaVHnhGhDgKABg9D4GYeTNrjqu0x4nTeCr26/c2A9ZZ99NAECkH3L5HJsBVPTYDwMABP0lWUQWp7JgqGrxilyLYWkC1YSHf4+iGVLR7lFjzKjGUOjFxjSOv5MJEtQQV03mdBpfiM6YjS0bjllpNEYQQE0d+XuWGvarV6/Jx+Pr8+f4x/f4u5SxIsZyJ5y8kzeRo5tKuV0o0FYeQ3O9GKZD9fweuZZ0i5LrR3+0RPEXMkndDmUi62hzRADFeB8YAGBv5z527nHCv4Fnn31GmAIEDcgOkKYujmTi/4EPfABstre3t+U302Oj3QoxHt5HFI3R7azA82uSkkC3ebJ8uBCKho7vThB6RcYZJ7cAfbggljFyZvpvNtqlFk3ZAlWgREAmvhGaKAn9XyeayjbQzZjrHSfOvF+5tqhRHSfFVV16aSRp0kpKJhOLNtdzcDgYwA99ATelvPBd+TfRXwIKjIN06MI+nyH0PGRxjMCx8OSli+g0QszHA/z4R9/DpfNb8m9q/Ff7bdx46zrOnV9Htx/I5P/W2/cQ+h2EQRdZ7OALn/1LfPVLX0UzbGI+Y361hTonuNR0zyMM53NppAPfRT30EDJJxS0QukDDJwjL3PpYpl5cpzh9b5Dq5rgS3UgwlaDqM89cxif+i+dx5sI6/IaFVj9EnE0wTSforPSlqc3plOy0EUUBtu9McevmPqZTstFD5FaMWiNcMADqtcYClGo22+KiK2CQ5P/SoJWmXbx0ydZyhJ5IqmwQBohiFrqhnCfP9xSES2KN/Ws0MRqOhO0wn81Qr9XF/CthrrcwS9RjgaAWjQG5NjG/wJXISuGJII3p8D9FHM1RiPmWTUlkCTie1OSb67TapCyfF9suig4BgA8CeQtJZqEIyCCYoyZXp4sJSwTfgpPuYDM7wO6X/xSt6T4OB3vyuSk9ajI60waiJBLQqQoACBxqAABKimwFAGrdDtbPnUdheaLznzJ2lAZV9Sa6Tz0LRLzGOaEKxOCRAEBA9gfXUwIb/K/s36V21axhf6sMgMXY6JEdwMkAAGuTqnZbpRrVh1lHdbk8DcxYfv3vFQAgnc8ptUcJAjwMAFicPdnADACwBAJkH12k3FS/Xz1DD2tAH95ASrweQTenQOSMFWyMXHgZsP/GSwjyORqkAZAVRJ8TAgDpDlyuNynd37k4sHkoP8kDTYcOtQgePggAZEgntzHb+76YAIaNx+A0zgPoSCw0CUAEAOgzoAAAa0fuUfScYsPK+iWXyHayTbnSUE5qkflKeRZrTWqcUwvjKU0GO8itQACABC68HieKRyf0j7yJ/s494Z3f/ye/db2mBMCxYvXyIshCv4W8DpvT7SICnBkweQvjgzdhpQN4SDRmjfUeJRhlAa3kvqoLfaW2LU3KZRkRhnA5zWb9zj6HimjxxdNaREwBZWoVSH67E7aQOjXY9RXYzRXMUkf6DwcqodbH4p2U3fcSNlt8/iNLWIGCOejJBFY+BgZ3ML53HZjtIrQjOEUkSRdabyl9XUFt7o+LBV9+q8RfLj5jRVa7eG96nx4Hi+WVy/tfwLiSGajMBu1N1Ci6BADcGlyPQHRNSlbZi07Elapf1PP8IJjJd34cAGgJ+0MBAGBsOwoA1DYw/g4BgBdQm0coLF8YAE/+7m8qADCJcfUvPo8aB+DzuTDNyVYXhgcJBmQBlFsLTTwTR4GjIioUAJjSey5GxkG5G2Klt4ED38fT//1/g5EfIvBbcB2ti1mDcV2dTUbwKL9BXjLQ5QjLiXkQANiGw2OYZhIFyEG1AACfOLvFZVDiikgZ5N/F3M738cQzT6Pe7yBjo0ozrrAmEUecpnTabZ1sOTptlFSDJMN3Xvgmsw+EPsNCSoZrpE8XbN2BgK/DyQRZA2yCJeZBTRFEElOiFw7zFAsbWRBgP81wP0sxzC2klg+n8OElmskcOzPRqLJQYaH+xBNPSATTvdtvw8pTnF1fEQCAtOxbb9/GrTv3ECWFFKacxMUxJ/BKJWfRyAbtwoXzeOKJKzhzZksMzxSMW2p3tWBkUeqJi2e90cb+3gF+9NJLuHP3rrig93p9KbxG48nCJCxnTFY52ScyzAI25+ZQBQDKSfaSAcADaO628qaoUqbKTeGnW5sNben0n35vAADLVY3N1HKxox7fk0U6SUjp12Z0HjGii66nauZIAz828ALqlG782rzGMt1VEIKTOaX6kkbM53PCPxUAQH+eC4zo34UOTO8JF7du3SoBAJr/6c9xqiGAkqFNHUNgqgvVwyQQiubqor8EDMq1/4gpjfn+csM0EgjVn5hru2QNcEERczV1ReeUlL4HPJZsLha/i/ewbeNrX/0qfu3Xfg3MWWfDz+PEKStp8rzvXn3lx2K6trmu3hwECxjfeXiwgzwZIo6m2NjYkmhEouFE4YmjsEHkgqYAgLqmHgcApIgrz7lKA3TqehwQMaZz1QKdU3oj4VlsEKVpj+TYS4ydgxkn/9NZKccotWXiI0AtFTV+6oOgBj/cDEmQUB8DppFwIs3Pa/SOsn64tlD7p5Mhet22rKFMSODkuUhiPHbhHC6dP4tOs86jgds33hADRccqsHPvrkT9kYa3ubmGVqeD8TjCK6++gT//8y/h2us3JKbn/NkLAi6QccTYvoPDgfiocIrfW11Dt9tDzk2ADBcCYkWKwAFC34YvVNUEjXog75Pvj5+X6xYlL6tra+K0/9IPXsT9+7fRW2nhk7/ycTz9HLWsNmw/h9/wAd8Tloysk51VjpQxOJhg+84OBsOpsD24XhJQ47GiZo5ROIeDsWhax7MESSatOGy3BssJZRJAcFikEDTUokmlR+PBSJgAPNb0leD75f1O5k00naHVbGLn/o5IU+LZHGEtRJRF5ZRBXfqNJw0lFwSjo9mkNG7NhJ3BFBmCCjQGDLwQacQNWEHwysJT/tXkX1cL1Z8eANjKDxcAwMHhLih/q9XqaLU5NVwCACKLyvLyfWthSFCfzv+pZS8BgLPnZJKR2e4CAKAHQJ8AQML3Sbqlj9ksguN5Kv9gL8IBpsT7ksmnGs7F4z0OAAghuGoUpQh1WV+/DwAcqRR+IgDg+B6kR1XqHNO+lOC9kaxoQ7PUk5/QzlQYkdV3drz4P6X9495B6qn7IABwUAIA9dCRyEyO5ON08g4AgOq9oFN/BQC0TpaIaY718xTpdFsAADUBfAxu88ICALDovcK0gdIE8KEAgMSjqZ8UwQrfAAC8f1PDAOgKAOA3Okgt730AoGyYBQAQuv1xAKBWAgDUxs+A8VuYHCoDwC1iWAnBYTKnlxJSbf4NAFB2zKXXTZV6LkaTIlkuc+gF1K44uFN+bNzsOZBl7F7YRGKFsGo9uO01zFOCsz4c9laGAVvKJY5c/ZptfuxhnsF+IgHiETDZw2znLUzuv4GgmKDp52J+KBIPadLNz5SAWwV0EFnYwrtAitLldnAEeXg4ACBW6aqHLqUNBP9VCiFUejIADABghbp2qPrywceRL77bAIALaxzh9RIAgAwgfAEACLBzvO7Rb4B0f9bV/J/HRt5BPi8BgMlIpehSc4fod9dxGAR4hgBAUBOTQNcJFwAAe5L5dEzCoLAxCCeUNqNyLJxcGQCBE+Crn/2cMAAoQaAvFXsTGfIzzeGT584UQiUkVbB0RJ/xA4QBPvj885iRAsK8e4tUzZYABIz+4oQvYWNFhwPmhcNGaLv4yue+iIAIlpxDzVdlbIpDZIPRSjafR2qCrLsCAPByIQBAJE48MumWTr0TbMSej4M8w/00w7CwkBAAsAIBADitSd0IKVEwRyd1MmlME2zffAvxbIKzGyt46srjUrANR2N89wcvwSZt0w0wmkxlym/o/2zoTNMnRbpj4YMffE6AgHPnzkozQ3M4IjX8e7PVweFwIhMSTv7X1tbks9y4eRPXr13H4eEAzTaLe05QS+fKgi7ZmUaOZWyUgvJ+0cZCFqQyeeDohlfeeMc0T9rCnI50P3wiocDHe5cBoB9dIsXKh1CnzKOMkKNRD4GeKKZZF0GfSKZnfMgUlqY4tZrQj5UJoLIH9QFIkKUKAJhjySZeAYAUo8lI5AD8eWPap+wOUnEpS5nppMx2ZYqqOeTLRpVaWlGbV+QNPwkAoOtj1VhOF19tgksPjsXlod9b/ioxrChjCPVJbGaJQprnydSfU2uf4MjyOUamwQz1H7z4faH/82uUTvBBAGA0GgoAwuk2mUNcsQmy8Hg888zTWOm3MD68I27162tb6PVWQddULvZ0lfc5IS63EyK9qtmkxEH/yweJ69XjefKkb0nFPlLcs8Uh4MNFWcfKsigbKQf3tNFojHkUyx+l/VNqUOrQ2ThzGlMyUMSlWeBULVy5iQ8Gh3IsQlK/JC+a+c0aB8XIPteJ0euSZh6JIR2BU16jNd/Har8rDSlZAb1OW/7LGL+11VUMB4eYTeeo1xv41t98Fy9841vYOxjD9Rvw/Dqmk0i+zwWfDBfVz7tlYglpr7ZQ0vr1lnKIbDb+LlqNOrqdJtrNGmqBh4AAR6bOv2QC8DpnY719+zbevnUTm/2+0FRbrRpm8yF2dm/jsctn8A8++XGsbfYEGfa7TSCgad4MM07kSScPqVGlyV5DuKs8B3If0PciFw86Mfi5tzfEZF5gzvXebcByG+IlkHG6xbQJlwU2XfkdAXQFAKCUIPTlfZKxwgjERr2Og719bG1uislrq9HAeDyCHbgkE6hXiHjX6PSfzT8p9CnXi9lUQGUef+PToNUHvV0oWDsJAKhUXYrUPdCsxLaHvL3yjhkABAD2v/pnaE72QACAa1qVAUAJgMpglgCAYQCI502FARB22lgvAQDq/3nXkgFAD4AVxgByw2fMUlBHWgIAVr2u7DhpNBTEfM8DAGb/PEZfXQKI7wMAJ5TX+qWfBACQyefR+0TgXC6y5Z6te4oBpMt9/AFmwPFax9xXJ71L89yT6yNO1q2M60qByB4LK00ZAAUO3nhZGAB1IqKeOo5HJQPAI1CaGAYA69YFhHHsTXCv0imxAgAcaimIyqKdAMB093sLAMBrPyYAQMYq2OWeRfo12bNHGQAaA6gMANswAN4BAMB0AcMAoAeAMAB0pz/1FP/d/kYVWP1p3ik/NwcOBgAgB53nhn4LNThEOvM54EXCAJgdvgU7HYgrPgEAYS+X8tClVKg8luoMqSxPwz4smWbCyjWZ9SJ71Jg7jbojsK1DFjHXoyltwijABmJ2WfU+vM464owxeK70VawZTgbHyvdwshBARSPFDEhGwHgX07tvYrp3A00nQehnyGYj2fO17tL6dymrXRqv/zwBAKHkayUqtRWHUKxVRPtOcbgTwiEDgKzCExgAS3mxngddx/+2AIAvIJxHwDwSXyLxqyOLrgQA2JTL8ePnKgGAIrJQDzgsG2IWzUQW4Dg++l1lAHzgf/wjjEIDACgDgKbHfJ3ZhACAGoySrSAc5zJEggN59tD1oIGvfIYAwDZsylWTTHpV1rvsQa1/eOFsQVMkmvpR/8gCl3pPJwzw3Ic/xKqQYc2Y0rirXhdNIaO/aJbHk+NwEkU9dVqgZrn4yue/AJ8VFQu6LJV4FU6WbLpIokDNsVGjozNZB7zIORWns7JNGgMdT1kzFvDE0dRBQqO1NMPdNF0AADaUASDmgY5KAPhcAgDPP/+86Cx27txGPJ+g7jv40HPPyHNZCH/281+E49cwS3KMxlPU6k3VLafxQm/OYlKdxC1xO+eV1u60hRUgjcvKisRD7R8cotFsS5NvIuEYhcYmUjwB4hivvf66ACWcghlDMDEoLKfNqrGuUuCMFEBNZY6y4ytFZLmXPhA/c2wdfJQEQNG90xdP1ckn6uj+c/YA+NklAI8CANhosblIEMVTof6z0WLzz42YiwNvCDFzpAGk5+sU0mf8Y1FS2Ol8T8dTvSa4wLD5Z+FNwOhwsC9NhmnuDZV8cVCLMgmC/he+Agym0JHiQCQAegJMU23+fmJJUwUKeNn8BADASRIAUsONfl4mpjzHnKz6njT9lMSIK79IfXQKrMACZS02xqOhrBtnzpyR909wjJp8slsIfvzN33xLvs+fo86d01iCAbxPa4EFKx1hOj5Ev7+GdqcvU3/HDhCnBRzSGEUCQJqerhPS+HPR0+pzQeGtTv2rx2/Z8B+Fwfl12f7l+lBJjmy6JTuDpoak+pPqzu+RDaCvu5QL6LtRAFTeoxRUmmKirr7skwiGFjLZp5nUY+fP4vJjF2AXGXZ23ka/R0PVVIACSpd6vY4kJtC4jsXF3u6uFGobq+uI5wmmkzk8N8D3vvd9fPpPPwvfa0qUD1XszGuPskLc3h03kOKT69E8msmkgmCjADquLfdzO6wDczW0UrMe+hkwiYGFAUErC6PhAVZXuui2m8JWIgVe8q9ZzBQ5mnS7dy00aiEuP3YO7WaIV1/5Ifb37+HxK+fxyX/4y2h2a6h3Qjg1G07DA1ps/nOAEZJuE5iQxk+r3JIa6XpwqGP1apjFFoazAoNpgSijL3GItAjEZJD0YF8mbHQx9oSNswAAAgUA+Bn45+BgH6v9FfGGWe33MRwM4PquSAC48wiIxr1HJGs5CjJ/hBFXYD6dIppNBSCguZ4wt3g901dAzPqqC+gJDckRAGB5V1MCkLdXxQPgNAnA1PJBn0tKAAgAHHztz0UCsLdP6czskQCAMQEUqVGFARC0W9ggAOAEYgBID4CEwBYBgMefVEGxx3MQIpnHIgGw6AFQMP6R/Fct1H5hAADT0R6TAOjZep8BcGKF8FMBAMtXWjIAlgA411fDABBG1wPDkJ8GADi5vhH2WAkAxCUAkEfM7IYAAGFOIFabMEqnopQSgF0oAKDu43AoATASRNkhKr9MqdBk6rCWZM8nqVkCANADQCUARTJHrXkJfveyAgAcawpfmNPddwYASCCfbDgVBgCb2cwWD4DjEoD3AQBzrrg7s4iKSlmh8QBQBgAoASADYHIDUSkBcIsERSwwzRLUNRNn4zptfIVKkEvqB+5F7CukjiRrQ697Q/1XAEBrTJ3LERBXAIBmrPPcgV3vwe9tIsk0JU2sYmV5On5fGC3nCV/XSoa5MEj2b8FNh0A0xOzgDrLxfTQ8DkVTJONDqW35EH15yV42iTusAzkcEuo/07QW7KmfngFwGgBAQ0txmiML0CUQrYNTGQyZY15hwhpagPp6vYsAwD/7FIrAgzWa4/XPfVE9AGZzic01DAD6cDgpxbZqBi4xgHJ/W8jmuUgACADMY2UALAEADx/6n/4YwyBAGHTg2EsGgJEAOKVHw0kAgJMBrXobX/3s53H35m1YeSEyXAEA2N8kMax/dPFcIYZuYoRGWqon7s524OHpD30QVhjAqQUYMQ+Zk6wgFAdoMgZIZSH9XqYmjAOLEnz3G9+ElaSsmMUHQF1MM0GqAgsy/ScIwHmYJ5GoSu1NmalKDIM/A0sYBRa1Cr6P3TTFdpJgkAGxxZ/04aUEFnKkVoTCKcR5n3ncH/+lX5K4seHBnupb0gjPPfOkZDZTo/8XX/iiLLCZ5YoUYD7XVAF1eTfGaXmpZY5Rb9Apms0gTcvUxIzNDpkGly9fFi2vGakKwi1NxPKm4w0/Go+xu7crNGjmPBrNqTQdoj3WRl83O6U0m8n+EgCoLDaVomRB5T55jztB91J94qMlAO91AECNS6j7n4qcg9NVY2SiRoDKoGATyOufjTxptZzympz4+SyS57F5Z6Nhvj+fTzEYHgiyz+/x6wb80SVWm36ibbyGVJ9bFs6SouEiMZPPY871D+qV9LwdYQfI4v9wCYAxeTyiZS21/XyHBM0UAFFNLyexvH7Z+JPlYowTdZ8xbuaqmeafvd0dPPXUUzJ1lWg0AmCkTBa8t2b4zGc+I3KhZpPNgxZE/D0f/ehHBQAY7NxENB2g02VkJ497gLDeEvkPWT02mxLjzlu6NqvlRbnJSHDv8SSI5XGqOvgfufJLAEBo7ZayIPjexJ09ioUyT005rwGh9pfAAM+lkYTosVUGkaaY8N8EDnUqzHVxNh6h5rlY67bQbdYlVzqZjbGx1sflx87ApvmUrWvPdDISf4B2W93WeT0NhxP5c7A3wLmzj+Gvv/Ed/J//9v+VTeLwgPT0BjJqxy0bU06+Gw3ENKEEZN3p9ruytrHpDz2aQsVI2MySfeR5SEZzBLYnfig0BWRRwgKFjXS9FmJ9bQWj4SEG+7uiB+x3Wji7tY5+j5GOtkxDus2aGF3t3ruD6eBAvt7vNtHrNjAY7WB1s4eLV85jZbOHqJhhMD2E7VtC/bdSTtkzNJoN+G0aQXJFJV3dlwircGULSWRjFNkYRy7GsYNZ7EgsEiNZia/z3qXpzrzCACCAxSadD07gOu2WsCbaZSwg9wjCN6TdCXlOwBqCWvRlYXMfIY0ipJRIcGEWTxvFnsT3uFziJUrryOP4v8tvPqAfL7BkADwaALCT+ziL4QIA2N27JwCAkQCwEDqJASD1EaOoSgCAHgBzmiaWAABjqBg2RgCAfju5H6L/2OO8PGD79EmwMI9TBLUaPEoA2GhI7qcWqiLTrH7k95oE4AiDrgRvjnnSvA8AnFJcvCMAQH9Wn3q0GTHT5yoALrumQaqPaOpPm2ZWL75T7r3TaqMHAAAXCgAoA0AAAM9WCQDvm3SCNNsTh/AgJQBAwNIAAGVTdaQZY1oGGQAKAAhzjekgBADoPyIMgO8jj2eoty4j6F8RAIDmm2QAvGMAgF4kxxgATPsQE8BTJADvAwCnAQAE7ukzVlN/CAMAjN9EdPCWeAC44r5eRvVW17tlnq/WJNJQ0BdK5YQCAJQZ9mrktvT+IoAvU/ayWTXEXI0651ocYpZacAgA9DeR0jwQ9OoxRqbHQQDDQKh6dJj7z2xeM+y8/m248QHcfA4rHsKJh6h5XNRTpJNhyRAmWFG68JubWeonXt86hTpNArCcYOra+jAPgJMkABwyC2B2AgDA31mVACxlsAsjqzIG+t0DAJ74rz6FwndhT2Nc/dwXhQFAAICAOftox6tJCgCZOjThY6/A9xzb6iNFj0nxAJiMZP8mNZ9eWAsJwB//IYbCADAeAFyKdOhOCQD7W6bqaQqAGURBBusEANrNLr76mc/hzs3bwgCgRJk9Cq9HSQH49QtnZZklA4ATLzY+CXUI9Rqe+uAHMOUUv1nHaD6FH4RossDkRMBSU7BxNBEarZsB4/1DXH/5FcwGI9Hy09Qq5+JHpIiYjQXUbFv+y39z0i8Z1baFRLINS9BAnku6h4esFuJ+kuA288TTHLHlw7Z8+MxFpVt7NlEWAqjpj/DRj31MzPzi2UgcLN0ixeOXLqCg3TYsfPfFH+KNt24hbLYRxaRThEhTHgzVey9ifcqpDRsbfk7+Ed0FPRDokcC0As/F+Qvn8Il/8AlcuHABu7u7OBwcotfvyiSZelGhZArNW00XyK7gBHRn5z729w9k6qn0mtILj1qRBwCA4xMms6MdzbA/aZ97lASAjd8vJgOgkqcKNnUKAJBmLQ0GKXiSoWumvuryzwW3FtbFF4CMgPk8FodOAw6QRcI/PK68aUfjQ3ktnmc2+ya2TP/tIwxqSnMs0xMMI0MmybyRy4xTM/0/zgI4mdJeggFKWlcc+hQTQAMALMuwpQRAp9bLZlmjB21h0BjDv6oBpohySs8Ps9jynqCufzolOKaTfgEC4lgc81966SWNCUxioWEzno0+HVtbW8iiMaaDO7DyGL3eSqnzssSpnhNs2/OF5ia58bKmq5Gedl8GANCNb2E2VSnexWeByPQJsYCyj5U3ncb9KTDB+52yEOr2uR6ykeQmLog9zQFLk0Bzr3Hx5THjeyOQqMaBZS5wnmKt38Xe3W0EVo6nLp1Hv1XD/r1t7N7dRpFF+OVffl5M3xiTyCJxMpvo+7Is9PqruHHjNs6cuYg7d/fxr//1v8GPfvg6Ou1VRHNQSD1/AAAgAElEQVQ2rfS3cMUojw3weDqGE/gY0rfEY7xpLCwARi4GHsUSORxm/oqinqAs12Geq1ReQ+ZNstE70vCFpPunCVZXerhwdhNrK134FkGNIebTEYpsjjydYH/3DvrtFlY6bUwODuTvH/vwB3HuzAayLMLBYA/TeIqgGSJoBsjsHBGlECgQODam4xGC0EW9GSLNY7g1TwwEnbAGt95GRvdbu4F5HmAwAQaTTCYgFk1xclf8Iqj5FzkPPRfm3ID5dd1keT0z5q/ZqGE0HAhAxeuz0aA/w0w9YMhoMCaQaSzNf54kYvhHKQD3OCleypgmAY3I4CmlRNX7q7oOHwHyFsu4XrtkAGSt/kMZADObwEwBAwAcfv0zwgDY2b0LApBcp4wJ4EkAAJGp0wCA9TNnYdFwEzYYbJt5AVI/QP/CJSQJDSsbwsRJshy1egOueAAUKhEiXVpYIO9xDwBLJUQlDW+5rhwBAd5nAJzYQz8SAFiazGmz8yAAYBqh5Y5W/qay+V/6AZgG5/hE03Qk1f+eWAk98EU1AeS0nWDcRCUAcxdubgCAmQIACwbAEgDwDQCAWIZgR00Ml7+KQzLG5x6VAJQpACUAkEVTAQDClScAqyv1KBkANgED+gDwHitNAMWa9JgEgOD0OwEAqhKAoM8UgPclAJIhbyQAAptrypgCANwQKAGYAUMCAG8C8SE8RuCRKCn6+qMx0sJYLIsuSa/hXpMVMmghGESQXSSEZSSdDqB4ThUA0I5aH7onsS6hAoWs5QJ2vYtgZQt5CQAQAF/eEcfPZ+lJUIIKS8BN7yWnmGD31a+iGN+Fm80RWjG8fAaXnaOVIZ9NSrNqpeCroVtpCWAkU3qQTmUAmFhkI4H7SU0ATwIAnJIBwCa2ygCoAgDqHfLuSwAe/51fBwIfzizGtc9/SRgA+VRTniYcHHqhyFRdptfJ8Ih0fUrXy94tIU1fAQAyACRZx6t4APzxP8eQ0uGFB4AOjQ0DgBGOvE4KDi7KGECeGgIAlAC0mh185c8/JwwA5oTS58/1mNBFBkAC61MXmALgCFWfBRQv4JxFY7uJpz70QQw4Zei0MZxOxNmQMYHT0UQKIWmKrVwKTDcHdt++g7evv4mDezsIXBetel00lAIAME+c9H+aALIZon6QxQmvH5sSAN6GBAAyeAQXLFcagDQIsJMkuBnNFACwSaEOECIQvGwWj+HSutpyMBiP8eGPfBira30k8ylcK0MyG+Gpxy9hrd+Tidz23R18+WsvoN6kfn+GecybRPOb5eSIXqdML2C0kkwBKznwHjWWenGRzuUFLg4P94UV8Kv/5a/iwsUL4so9nU81c7psMiUarvQb0Kk6wYA5rl57Sx3Hy0gaapAMACAxgtI8GvTbbHIVis1J+2Flq/v7KwHgMeLGzMk+wZeZ3GT0A2ARy3PHcyN64UDd5mmKQbSWTTsN0lhc0wBrNBzL+aHemgwBNvpEz0ajASbTQZkwoM7/ZtrP1+TPU4PN86cMAZUXGDkBo+bYdBkPgOONqlAgj02jjjMAxCX5eAzgouE1q7W5IAxgpNcP/19d7hnzV0hjxMk/qeICDHFLks+UCh19YX5ZNsu8L3r9njyHTa+5f1jsMFGEQNfLL78sciEyaC49dlHiMz/1qU/JceC9efutH6MeuFhbW5fM4nmUCBsgrDXgCFVJUU0TcXJEEio3YflZyltCm37j+F9GaYqz7tK80MgFRMNcmpkR/NPmnwAfKfBK1xPOQ6kjE9mAOjmV/A5+k5QtFhH0PiVUTwCAJj6FZETTpO7seh8+Uuxt30TBGL/1FfTbDWlC9/cPcfvOHVy+fAlXnriCFqf/loXheAIvoLdEG3v7Y/zLf/mvcPXqLVy4+CT298cYDecSIUhjmMlkCs9nw08qaQ2D0QB+PZT30mg2xawvJIrO71sZWr4jm/vw4EA+R8y4PonD8pExDz7LpWjhXkAwk1F7NFRtNQJJIqCsimyCMHQQ1ixsbayg5jmwswR1xl7NZ5gODuFL3FUm3iitbgdRlkmkLOfymbAtUkkeSOIpVtdoLEin6ghuYKOz0oHluZhnmehWg9YKCqeJw3GGg1GMKKXzbAPThI62NKmk9p8pAPQi0BgeYaPQ9X8+k02SE/4apUw0WpSpRYZcJCvl5D/PhCGURBGsUgZBfaWkiJBlYNkClLP55+Rf2CNC5Tt98ngak4dr0E8DAAxe+Kx4AJABQHka16RHmQAaAICTTDIAZjzu7RYEAHBrYgwYc6/xQ5Hc9c5dRMxi06urH0eWo95owiIAIB4hjBRU7xiaTL6nGQAGAJAF8di5XKy97wMAPzkAUJq3mnV5Me1cvhK/JZIrM5A0x7sy+X8QADBAwPF39CgmQMnuqNZGHMXlpPHThJoeAC7yuSMAwGHpAUCPETrriwQgmSDL9+DmKQwAUBR0BF+mMh2v1Ti9FKNnIRqyoc9gEVTgAGKyjfHu90EAoNF+/GcCAOigUpUAnMQAOAIA9PoauXZ0QnDiaf67+0Vzzn8y5kcFnhEPJE2TUgmAzv082LnG2wkA4EyB0RuY770BOxkqAKC55ShimklrjS5XWBnFprJFC36tIfWVMAC4f/iMFxbivtT9cv2LE73K+GTSXrrKCONMAIACtl/DlFFyjS78lS25boUrXfG8OtLgywdRBsJywrfMiefX3HyI6Ma3kB68hSKeILQzAQLEsp7XdMIIRL5XvkbZ/Jcic+6HUlsz2o0H6hQTQDJKF6jBO0gBIJKl9ZZ6ANBo3jAA2KdRAuAw+x0B0hMAgAUIUL7fJUP63UkBuPzbBAA8uPMU17/wJWEAEACwXQUAKGr3XXarngAAIrHkZwsZ7+sjmSao+cYDYC5NOX2wep018QD46P/8P2BADyefMvNQ6uGjAIAyAMiAl2uvPO/iqU8JAAGAP/vsAgAwDAAx3k9TWL9xZr1gYxLNaANkCc1/MJkI9f/x555G2O0gJzJa6jPlXmHElWhhWZjT4T9Hwwtx47VruHntDcTjKTpkCtBxmkWCRP9p/F/AqQ9vDLkASzmvDWSOAQBUAhCyKScAEPq4G0W4OZ9hL2V8ApuTGtxU85odjxOKRMCCWRzhyhNP4MLFs5iOBmjWPEyHe3j6ymV0WnUp4mzHx5/86Z9JFjajHKYRC2CN/+LnUQqwFogs5A2F2DQW0o4YJJsO1KCpAqnPbB4znL9wHs9/9HkxDmShRCd046AuRR9N5YSaSvaBi0azi/2DAba372B3dx9potmatsXXZNNVdcF9EAAwxefxQvPUwvPIal5uihUQ4Z383EnPOUK/qaD9JzEQFs8tTUUE3jg2HTj+etW3bb5n6gSNbymXv3KirWasWqS7rubvsmCejIdinsVJthiETaeV6bkyMdhUU+PPnHa+igEACArwd7Op4PNee+0VuLyIFyaEZYareGmwUSjlBZIioJNh4zdA6i5TNZqdrlwHS1BJn6smgmTlKI35pIfMwR/hAXCU4bE0w5OG2Lal4RVgr14X7bk2r2x6tagRAIv3LE3sSFOfMnc9l+fz0e52BEDhcaQ3Aht9vjaf/8LXX8BwqB4B/BzdThtPPvkker2uACiOlSEe70oBJE2oGPE50vj2VlbR7a0gThn/pyCJbqrlkSgxMWqaZKszqHt5HZhaUppzyZfVe/youRfpVDbGk8niOqgCCNyc1bRwCSosQJpykzZGQGL0SFq0TQ8YTvFTNGoesvkYj1/YQrvmIrBzrLRCyZFO5xM0am00WlsS03Tt2jV8+7vflmO4sbmF849dwsHhGD/84Sv4zvd+hDRzcXDA4+Sg21nH/v5QihdeQ5Sh1EIPSUINPFMLJmh120Km73T7omFnbnEnDNCg8WAyRzdwhMZf0ByVcockx+Fogr0BZQgN1JotASjv3LsLGj06Vo5oOsKlC2clMWCl18HGxhriLMZguA87i2FlEWpOgfV+B6udJhohQVreEzRgneHO/X1JX+mvbaLbX9fc7WwOz6MXxxT37t/E6noTHh2InQS/889/D/fvvA3bD9DqraJwmY/dlGnI3Z0D8QVInR5ypyGbIgsqgjCS3kBJB4sr0gRp6lea45HRQJo/H/PJBA16BUjahxodSuYx4wOZ2lCCAxLPmKgngKSMlH2iJyyLiRT3vNdNjKi5xhQ8OzYhqtzIMRlA7T4uPPEhxPNA6ILMB+bA0ZrzPvIxl9SDGHVniPVkD/Pv/CXsnVsYjg5kPTMSADqLMwZQfUo00YCshUfGABYuCrL+HBfDOEVzbR21jTOyD+UWqYLcwF1h/zk1egLwzdH5gvsXp//vDQbAaSvoo2IAl8WrNnAPPh5sLN9pw6TMrbLpqLC4TtrrZOd/QJrwTn/T6c97J/v9qT9tWIvHniCAtjh3azEvQPYiaWZJxzXU/wePanXgceRoVP7xzpgAy1hHNZGtPkTjnTqwfDJgBsIAsJIATpzg/tUfoiv2V+LcJoV8lE5RYB9ekcFPaBTHJbgSA6g7UaXhUpNlxo2KmRqrRf5dgNEc8WQbyejHmI0O0ek/BTEBtLpSm8YZjaVJ/yaD9nQGALXFXIC41ldTAAQAEEM7F7t7Q/QopcpdMZPjH7fTfZ8BwIab14Douljz6yDEorwMbDKZW04n4G3kg+tIp3dQRAewmBzGbHfWXjyX5UO1/OrJb+qVWrMp+5Fm1SsDgHuT0jY58dekFf49IVuRxn4u2c2UrvG6KU2+/Tpm0wROvQ1/7QyQUz5KCj7lKQ8ON1SKzP6Fvj5aI7H+ZM3Hr/FzBtYYuPVNTO+9BjuLJN3AtSjfjmSA6tXryGKu9Ma0UFlvbPYp7xYJLe8PAbYWGmYF1009bsq1klEtSTtmSCNX7TIGUAafkupUggoW+zVbdPGUhBoPANetw6F5sONKnPfDUgCMXLMqLVqyRbmdBbK/wp4qjR7tcmIfi7P+zPPR7GzArm1g+sNXcecrf4k118NwHGHeaeHK7/6WJuHNUrz5+S8hmM0Rj8YCWlA6FzZaoAdAOonRrjdERm57DkbJVPoImx4kjPazgf2DfbhkK+YWVrobGDcbeOZf/AFm7Q48pwmLkb0Sh6heXPSVynieXBsxgXkeodK/rEhy1Ji8VGvgi3/yaezd3VEvn1Kmy+dJDOA/PrNRcKqZxLEgWGwGRtEcbqOOy88+DbteEwAgF6q4XWogSWooDQ0sUlFztLwarr78Cu68dRPJZIpmyItnLlN6BQAgIACn/wYAoASANFReX/S0ECoO5QeFJW+eTX3i+7gbz3FjNsNeRgAghG2HcIncivYTUoTyufM4waXHL+GxS+eFptoIHYwPd3Hp/Bmc3VyTXjkIavirr3wdN2/fEQAgQw1Jqo2/uTAl1ovTwRIQODpV1AZNNjWLKApzMnlzacPGi7/WqEuUINkAG5sbshzw65KRTrDC1lxtFu+zOdE2zWKn7vje3V3s7R0gSwtpQjmVPsrRPxnp/vsJAIggV/St5mGSLEwaC4+5+FCILyUpvTOhzvKP0IvKIn3RHIpOh14AnL7WpXlUGrktE32zwfN6eeutNyCm/iIpWJYWyyaRZmsqF9Cvqc6er8HGkuc/qDcl755NtDGGrBZ7D2NwPAoAULBKJTZ6fSwBAPm3gBm+0JXk/dDpX8zQSjDFApqNOrZvvy1gCe+LwPfR7/dk8eCUlQsW3zsN/wgksrGX+LswwLe//W0B00i/JmDw2MWL2NwkLZzyixTNOhHQQ2QJExqYwJEgIf3RctBotiRlwxI6vTHKkU6/Mm9V7w59lPfkgglQgiNERgVoUsqeuU+U1ZOL6yplOXFEJH/pAWL+Xk1/WNxji4Eg1zVbzPvELyFwMJ4OEfg2trZW0G4GaNU81H0b7bqQ7cUDwMoSeAJacfPpYR7bePv2bXz96y/g6rVr2L57D612V7xK6o0O9vZIkW8hji3cuXeARr2LOE5lKkvQYT4bI09nWF/rYjLaR1ijbMESc9Jufw3T8VR0/2Rf9QMXLSeHl8yRZXPMkaPZ72FlfRPjaYTXrr2B/cEYIV/b9fHY5Uvi8/D2zRvSFB/ux1hbYUSeprTADXD58cs4u9nHRr+FaHqA2XAPgZNjf/e+eMWMRzOEtTbOXXgcbbrbDqa4vb2H8XgK33MQRxNEEc0Wp/jkJ5/HhYureOvGK+ivNPHRX/4I3MBDvddTqiQzsv0Qw/EMURHi/tjBLGUkIvWVPgpLUwTMv7mO6v2n9x4bfSNxKVL61sRC9ScziOuDOGvLPiTRBPJfj0WYBDVT+s4iRc3JHNdClLApWF6Dcq1VZCcn37/avMRkmFQAANevPwAAUALwrgMATNAhAJCkqK+sob55VgEARgTmbOZceOFRAEBSjGWteB8AeBgD5GEt+i8yAKAa6CUwu3T614ZJ1tXy4Jw8v30YtbGKAh8/wkcBmaWk88G6ySbbkmbSvo0YwxIA8GHHCXau/ghtr0DACacAAA6idIICB2ICqAAAv8e88OMMgOV70hqSTb8BACgfVXYdAYB4+DLm48ESAEAHhe397ACATJlp0PY+AHD6PUgAgKA9fcjIAGBCDwfPDjPNtNbLpiiGtzEdXEc+vwsvn4gHgJOp/4moh0oSPmuMZRSbQMlS4xmWpzT/vq+SEhnsEQhiwgQBAN1TuH8JQMC0sFilxjIE9OuIohROrQNXAABNHGJaK4ezi6HYQgqq9ZBp+HgMjP+UqXU9DIEb30B0/yrsPIILSmK55yXSWDr1BmSPlA5O61e58zjQksQcmq8bZsvSBHAJurEGWyZKSclZGgmqzLFMc5KFkK+vAICuD3IiBCBQnzWCF74wANj/SQqAAF8cEJ1whitfXCaL6BOrAAC91njeC2six5EAgFU48DikKXLM/UAAAKu2gVkJAKzYjgAAUbctAADZcPYkEglAOI+RTsje9BElpPu7sk4U8wztelPZiJ4tAADZtx78IwAAa3E2+f3OOibNJp76734Ps3Ybvkv/nQcBgCKeVQAAlABADgIAoeOjUW/hi//x09i7cx8JmZEuJaM0iebAKIH122c2Chb/on/nksFiPk1k8v/Y008iIyLBIposgHKz5+0hf0SkwgzpTBylX/ru97G7fRcp46mCADmngbzwrAJcR33eEAYA4GDBAABEXmSwksmFxXSAmtA9fCRBgDvzGW6QAUDjAieA7YRwM3cBACScPnk84CnOnj+Lp56+gulkgJpnIRofYqXdwJNXLglyRdf/a9ffxFe++gIsry6O0gQCeFNUQQAeD6P1r04OqxNEXtBRGgmiy6/LtNS20WjWJTWAdGo2R6urqzh77gxWVkltDhbUc+pu51GKIKyj1WpL3NyNG7dw9ep1zKbMr25VGktt4JbFRnVDe5De8s6Q/Z8fA2DZMC3vRgFJTpha/PwYAGogqZFw+nsNAMC/s5kVc0dphPUPV9l5NNXYjRlROF9uBEVJdZFj0S6O/QSgklTOgwEF+F+JCJzHuHd/G0VB5ozS/I8/dMHU1zOxgAv0lc6etYZMFti48DoxSQLVhXqhJz9hjVNQdWkCaJp881SZLh0DAPR7Su3ntdphBn25gZQeltAoRV3QqYF+7bVX0Wo1xSCw0aiL3IX+Fr1eTxhD1F+rV4YeS75nAgCvvPIKtre3ZQ2g5v/ypcfkM/K5fAQ+HfITSQvR+4+AGtFeqOFora5odXlsjRqmZP0fux/k7JcLvP596SCt/yYiLoZ9bPwT3t8pphGn37FMeHn8qg0b/00U3gA65nuKdtO/pADpQ41aIBKTRsPH+fNbAgrRRXdzvYvB/g6yeIqNtR5a9Rr27t2VhrNZryNJPFx9Y4gXvvEivv/iD3BwcIj1jU1QGhLFKQ45jQ/qiGIeGxt+0BBWQBg2ZK0gVWM4GaJR9xA4GToNH8ODe2i3SDukW7uFJLOwuXkGa/1VWX+d+RhhFqNh0yE/Q2O1g9F8JokLITeoJMXBYIQ793dx5+59MQP8+Mc/LsknXO/fuH4Vd7Zv4872PtqdFsLGOg4Phtja7MK1Y3SaLh6/vIXQy7HSa0qxsLqyhvk8ww9+8Ap+9NJVjMeJAAKe10AcZcI86ffqQD7F2TNtbG60kCaH2DrTx3iyj42za3jiqSvw6zUxOOQexb2h1tvE7b0YhxPGquawXB+WQ9mIjYQyRtsTQIn3MkE2XaPV54WFCc9DNos1sYZaTkk34KyGrLZUZA8y4GERQw2n7H+M2CuQk5mCDGHdl33L+HwY9o6pSkxyyvL2Xa4TkgLQ6S0YAP85AAAWoLnjIWFRw7VuVRkAJKkZAAA2ncVD2MwXp+szP7kutL9QAMCiWXxgrV0gfidVmg+VgJzefJRDwPcyA0C3kvKxLK6NkZkAAGJqvNRFq99Kqc8tb4WfnMBd3WuP77umRtJXlXP6gDGlvmWb00YCAIGDuBjItNFOQ9hRLAyADlMwSwCAGeQRm8FiHx4yeAQAuO0fSQF4kLlA8J0SIlGNUubKAZAM0xQAiA5/hPlkiO7K0/BaF5UBUAIAnscG9eEeAMIAOMkE8H0A4GG3Xvm9EgDgabNpBstELhrVObALAgBEaUeY772J6eE1WPEuavacIbSwedxlgq855kbTzxLEMAHED4gNf2mgx6kwjc3lYhD/AP5igvVcUxUUIPtDhh4yC9VhoyQD+BwG5nDCFpzVLWF3FIWDzPZKAMBEPy95NcpIK02LpebTe8UMTTyMgDe/gWj3OpyCUe2sdQiCpOKB49bJmmaNXSYxya2kzb8AABJpZyb4RkK1ZI/K7yoZcOqBoZKGxaMCAKhmn/4LRwEASgBY55C5bbsh4JKZQcCEJpeiQXsoAGCYoQaAXPxuI+uUuPmTAQBCH1EQot5aA2obmP/wVWx/+UsgADAYzRH3urjyz/4xgzbgjOd4TVIAEuSzmXgokb06JWjDcxvn6DRaiOZz2L6NYTzR5DFy4VnKlQyAKgAwbjTw9L/4/ZIB0IDFPrVkALCOyZMISwBAjZ85kJN+9RgAsLsAAFgTqWcZTa6tf7q1Xoh5F3+I58ZxQC5Ac3UF5648joxmSpxscwpSIkA2o8Msh8dezCI4KenWm/jW117AeO8QeRQhpJ5KYpSYl1mIFEAlAIYBQOlVaQLIm0aGLIw8yWWqVrc5mQwQeR5uTye4MZ/ikHpVh/FWCgAIc4fxgRJLxEinHL3VPj78kQ8gmo3gU58Zk/6a4kMfeEYKPj+oYTqL8J/+9M8lTmISWUK9rE6Cjdkfp5pszIwM4DhNm41TzEg5/i+nJ4IvrtukOPPBBlNys9nc5Fp4Ev1lFFq325UpZ5dmLBYjGEmxtnF4OMS9e/cl7ot0cepal4/K5mbwgFMiLv5zAQDSah2j8x9fiX++AEBJIyoN7XSBUUCEAAD9LbgB52LWopZ7wgSII2VkpLE0rWoAyPg249KvzvA8/tQwc72gZofnmM0/pR2M4orjYQkulAhpyQ4xn5kyDr6u5/olQ0Qd9Hld1LkgcEJJEIDRmKVPAJtkAwI8qoA0JoDL43500iEgQIUBYIz+RI7guqg3wgUAwI5Zvi/ZeGw6U2n29vf30Ot2dXJRFGjUG5KOsbG5KTGGXtn4m3vIAAC3b7+Ne/fuoVlviCSGaQA87iYGczIewbEL8GXFDKec0hojPUEpudAdo/Vr/633gknuqDZY6qeh4IhIOiTCkSwbnvtMmn9GO5JaRgCA6wepaQYAkOuz/J3cwKq0fznO5TXObbtGR9fpGOfObuDcuXWhshMAqIU2Bgc76LRqWOnz2Dm4f/eeON73uj28/to1/KdPfwE3bo4xnvIY0CeBcZWMYswQMo5tdV2AQDGinDK9whKGFtcaXovD0RC99RXMpkN0ag6iMan4c0xGOfqrdYk7vbc3QlhrodXqoNdoYJ3vp+4hLMjMmKDVb2JGppbrChBJuuJwPMZgNMUs4v2R4tr1bTzx5EUxb6QMhuwPSkf++q+/hzStiRt/HI9w5co5+B5lTzu4eGEdRR5LU3371m3s7IzkuPleA0VO/hjjCOuw7Zo042srLdRI/S8mSOYHiKMDbG118eu/8Stw/Bzrm6to9Vrwux2A/gbzuRQ/08zHLLExmdNThWsx9bohskJTXhrNjhRYsznfM9lajDzklMWW5BtS40Tbz0QDm2aAOgGR954niKYTSTggKFajySf3PYnM1Y2W4LPEdJfyEllDxKSHFE71h6hem1WgUDwA2l1ceOKDIgE4CQB4tyUABAAKx0PMoiZOBAAgA0AsECxfvSHIAAhC2JQAlACAFn7lWnsEiz4+aT2NNl9d2R427X3YCvjwGfKjO4CjMaJVgP2oVOh9AODUY8lrYOFTpM9SgFZp/1ozaROjjwoAUC6mjwYATnvGgw338hzq/qDJNeZxlB2gAIBTMgAIADhHAIC2lyP01fyMhXecTZEXB9IAurFKAB4EAMwOwf+qTEZkR7LJGQBAi7dkegeTvReRzCforT4Dt3lBUgDIcko4kWXRzAjtR0kA6DRfegCwTvfDmjBiRQIA730JwKkXLwEA6uhZJFQBADKdhdoJFHPE965iuPMq7HQPTTeGz1qSAIAwAEowy4wjJNbZXIUqqVYAwHhi6MAqZ2NdTr0Lyp2F8UxgOxQgWwGCRbUB+DUkcQ47aMLprSsAYPsS40rWgDzdUO9FcqomgqzhhKsnA7Bq3cR/jJBe/TrS/Rvil0YJn0MJQKEyaL8WiixBvA4U6pX0IDb/THUTzraAGeYDm3ttKcmVhDipifV+UElaud4/BACoegA8AABY9Gco43cfAQBoXWzWIIM4GnCQb/1kBoBLFgRZ27U6wuYqEK4j+tFrAgD0YC0AgCd+97eQMd1hAQDEyKYEAMLSQJcYhYd8nqJVqwsAQM86MgCk1ub1R72+oxKABwGAP8C80xEGAGsm4SeSHZKqBCCPjASAAAAlAEw/KlCkZAB4aNSa+DwZAAsJgE7+yd6VGLG6eDYAACAASURBVMD/+txmwRMiMUF066Y+w3XQXl/D5mMXkfoucjbzJWolOE0JANDpn3ERBABWmh186bOfQzaLkMc0v9ImgkQYAQCYprKQANjEcAQAoIaWT824OFIfxYYCNhoOC6IAc8fF25OxAAADTl/dEHyGl3tlDictFehK7IK+HLVmHZ/4xMcRz8e0L5KCOJmO8Esf/bBOccR93cfnPv9FHI4ioY9yaiTHoKQFV//OQtcwA5aTWaV0s4HiQZ/HkRj+bW5twQ880RSzCeLUbDQaiU7IaDMN08CsSSyuyoHigqbMJlS1O5kU+uVKpHeZoNmVDVE5OKdq6B9eBP3sDIDjmupFc/8QEODnCwBwYmyOBxFE04gvoIAyn1QRy6XREzdniDEgbwhD0+fxEnStpC6RptPvr8g1wHMY+KE0QNS2kwFg27GYDBrmwBL80MXGFEDaVC41kQIAkOFhcS6rFC5JDRCTQQULZMl8iO5TgOvSBFAXugUqVKH8E7bV7/HbCjR48nuYYsHric2QaXrlOWXRwsXq9tu3hPbPY9dutTCbTOT4iJZ/pS9NIhcdsl/M+2WDT90/s+15H9BkrdVsyYbEZADKCfgZeW8EYaBJGUSZufbQLLOi1V8eB72Sl82/bnjVyE1lnOimKSAAP7o0d540ZTLxn87AWEfeW3xDBPCMv42JKRQRRDklFs2buQPN5L80PQwdi6n0ePrxi6jXPGn+bSvC/u62rD9nz2zg7JlNbeIjSn083Lmzhy/95dfw3e/9AEnqIE49SSNxHR8R0eOMZpNNTMczTZQoGR68jg4O9rC2voLhcIButyOmp62VFTGu++izV/D0pbNCT/zmX38DB4MxUstD4bdwOI4wmcVizLraqmG9XcNaK0CnzuNOXRglKXrNiRliHEsR2en28BJlXffuiaFNEDbwxNPPSGJAr7+CrY1zePkHr+GNa2+i2awJkt5oB+j1m7h18zriZCb+KLUwRK/TRavRRjSNsb/LBp9xkTWsrWyK/MJzCkxH+xgP7qPddPDs05fwsY89i9W1NjM80Ok1JR3ACT04gSdZ9DSnZYHCjOTJJMb93UPEqY16s4/cDiT/OslovES3f7IEUoSldwULHCrk43kixn683aT55yTEyuA63LOodUwxm4wlCcAjIEijXNL/mc8sjjwlZZM8IJl2GKkP2TOx3Gf6ON6sWNJ0J832AgAgEB1ZbBYKmULSAyBya++qBMAAAJFlLwCABgEAiZb8xQcAhMa9mEqpVK/6OMKqet8D4PRyosIEWDAAFgDAMt5sMZErOWZKoT7t8SiA5ycBAI4yA2RvXgAArBQVABAPADIAXv8hBACgwfQRAGC/BABKk7gHGADVz6J1okgAOC1jggbp40IrUgbAaOf7yOIZVtafg1M/h6Joo3CDdwwAMF6MoCbr0KoHwPsAwMMrX/0uPWIMAMB0KDEDUx26jCoJDCRItl/F4P4rcLN9NJwEHjdp5d6XiUTlZL28kkUGVgopqaPXBpkmRMpA4z5hEmp08OHC8gJ4IY2P67DcYMEa4M8IUFBrIo1zWEELTm9NmQOciIuEgK+hv0MYrxLRZ5gvHC+XSxxlbWJKrTUh8jGy699GOrgtAAAj5SwaHCKTuHJpYktfAkUYcol05x+3BIBlpCa1rUJ++lgCABzCmWGNAGIGSy31AAqH8FhKNbtgABgAoCoBsMn+JgPASACEmfBwCcByvVn2SMuaml/jYOhBDwCmJYmvBr266n0BAOKXr+L2X30RnbwQACBd6WMBAEwiXP38X4oHACUAZH5QAsDagwBAOo1Ro0ydQ+VGgEk2VxYuAUh6ADhFCQAozX+luw5lAKgHQOC1SwBA5bAytKSZsUgAGIusHgBkcgprNs1UAhA28LkSAJD0vooHgEgA/vDCGb1cuchZFiJScD0X/a1N9M6eQR54CwaAZEQzoaRQCcACAMhSrHV6+PT/9x+hEZJqDCils9AqyQAwMgAaIKoJoAAAkiVEV2jSMHPYdGGnOZ5LU6QAM8vC25MJbs6nGLJgckOZ8pABwAmOGHcQSRKWggWaIf3qr/4KkmgMZHNY6QzT4T4+8bHn0aiFSp2FjZdefhXf+8ErcGpdydQ0TT4vDh4kTulpyMUJJkEANn2mweFzZBpcq8HxPdFT8PnUOVNTTOYAT269QdMHxkzpZ6xSiY3JG/XHfC2llpOCY8P3NE6Ov0c9AMyNpc6Yy3+XNKSygXywcHnUIvjzAwCkxD02/T6NCfDzBABy2lEJDctMo5RyqORDpevTAIxNpyCWEg2mjvZE5RNqf3Nt+A1FmOfbUHcJ4tBIQ26W0pyPz2Uje/PWGwhD/t7jRl9moqUTEKNBNsaA/C8bg7DeUMTXZuyesgvEqKUEo3hNPkoCQADA/Db9PWW7UTb8YtRCamMZ8cfXoyklmS0EAOJUdUHSPIueXiPRSP2fjCei/2Ye/P7+PjoiUyFYkuMjH/mIutnytSsJABKPyX9nmUz7KR2YjMfS4FMWQKDAyAS4SJKqztdho228NuQ8lYkcBBMWDbhhmy1AkfILR0v2JQgg1CrS/hVQI5uDZoUEAESC5nDN06zm6r1tWn4yRxSc0E2MlDyh/tPkMAhQcy184PHzQDxGt9MQwPHu9ptw7QzrK13ZhIfDEdY3zuLNG3fx5a98C69f38bd+wPZQIJaS0BE6vm5QMwmc9RrLTz11DMYHo4knm935z6KPEUt9DEc7uPJJy9JQ0hc4nA0xs27++Jsv9Gu4ZnL55BNh4LQ3909wDAqkLhNTDMbk1hjSNPpCDUnw/n1Di6s93BmpSnIPz1geI902235vOJGS42aH+J7L/4Qd3f3xbyPRn691XWsb55Br93BWquFeDrF9198EQfDQ3ihjzPnzuCJJ67g3s49vPji99HvdcULYEZDVNfDxuqaNNPj0Qhv37wF33NR9130u01cvriFi+c2EQa8BkdYW+/C9gqsb60ibNGEzoLlOxJz2NzoA9EIqNfA2m1/f4Q091BvrSC3QgE+CAj4tTbGkzmmsxieyFVoXDgU8KxeJzBF8JfgixZAQWCh2QhQD100Qh+jwcHCUG9vdw9zuvxaNNBMYdn0fqhXDDsVTOH9lCbqJbNsMKuTbgIALpJm6wEGwN8qAABSSF3MYYkEoLGyhubWOVARZTmcALEW/cVlAFQBgJMkAO8DAI+qISrfl0t9aVqsZoClidmiCzHPr7QLDyWAHGeUHKlyTpDeVRt9wwCoAgnLAYp6AJABsAQA7MSHTXlfCQDU6KdyEgCQBCdIAB48VjLcEgkAj4WyD9UPgADAHRze/Q6QxQsAIM9bgMf7joaeXDnIin1EDCAZABaXQB2ECQPASADeZwA85AJ+GADAwRub9hnm268KA8DPD9FwE7icgksKgGr1y5Z3WUOUolR+wV0AwEqRp6TQ9BqGwSj3iRfCDRuw/QadBcuhUJkqRRI5AYDcFgaA3V2TYQJ8SuwUQFAdQjngEjlbCQAkTDGQbh+I5uLsv5DF5lPk919HOqJXT4E8mSsAYBUSj0tppzAAbDIMaLaVi3+RI2lmyhbnpFmSC44BAIu7nE8spzHCRq3eziUD4DgAoHum9jrCoOEwRpISyhQAxgDaBAJM/3fCKS49AAwAcDRNZJns9DAGAH9rHNbg13qwyQD48TVhALSzXOq3bHVFAAD649mTGFc/90UEswjJWBNFKKcMak0BAJJJhMBxBQCotWqY5jT5dYBYvSROZgDU8eQf/R7mna4AADYlAFwRKIWnbDmaS/KSxz7GAADGBFAYAD4afg2fFQDgPtJE61npKzxfBiLWH5zbKFgcc4rHEzlNYthhgP6ZM2hvbhwBAMRtUnT7bP6p31Wta5GmWO+t4N/92/8bTS9Qh0jSDIQyTJWzTlPECFBSAGzxBCBDXxgANGMlfkGKfK4AQMsNBQCYArg1HkkKwJiUYJdZ0TRp8AQAIGtA9hY6SjsWkjzFpz71j5DGE+TJBL6d4eD+Nj707NPYWF2V+4JNNTWj//4//Bn81irmiVL4NcdcKb/9fh/r6+sYjyeSXc6JLwto+T4sdU1vdySqjI0cL1o2F/zZeqMujQ0nnO12W9kVMt00BWE5rS01x1XaKItGTpb4NckLXUwk1BRDV5yK6YzQvJYmIIsb7xE0fLNslXfu4g46rWk/DVyoTqhPmv6f9HrvFgAgdG+5KkstvwAAaQkAqIs9ZSmyABpNEsGnEhSoRsHxc3HTpn+DRtwplck0r/z39Tdeo5e4OL5XB/WC7JWGcyYWkI0sI7s4+SeLQEz/Al7L9ABQA0BliSyZKHwPD5MCcFknddz88iUt3lAvdaJFd2OCC2zwZCLvapNOYIAUZtKOuDCz4eUx4n1rAIDB4YEgjKPRUCa5nJayqb/y+ONyXZP+ZFAHHkfDXphJukIungECujA2VCb/ntxHfK/1ZlMM57gYsaFaaNMYWVcmOAioZDweZCOpXIlipCdj/uoXy0hNlQDo5J+UNo18JPXfGDFyj0jJUBJwqJzgEgCUolXBIl4DKg2hlnMJAIhcwwXO9ULUvQJZMkXdt3B2s4fABaLpWECN8XiOl358DV/7xot47do2oiyUOLs4cWVj84McUTwVGj09EPrtVTz79HP48UuvYPv2baz0uqJHd5wMWTrDhYubuHhxC7u7d8Vg5kevvi2JISEiPLa5gn7dx4Xz57B7MMaN+4e4PYgxyV2M4gIxqahIENgZvDyCn07w9NYKzq/1BWDgcfZdB2kpiaEJpsRfpQVeufoGRrMY43mC3PIoacNTly/Anu1ird/C5pnzuHr9Lbz86jUxNWq0ulhb38Szzz6H0XCAyXCIaDLGeHCI0eEB8jSG7xZY7Tfw2IUzaDfqwhJj7nbNd9Go+fBopnhmDXd37qBwCzR7LfQ2VhE0mYk8RxACKz0HljjJ8niSStmA5TYwjW2MZhk2z14C/Abu3dnB7e17mhSQpHLsmZAwHE1VAiP7TwwLCcLQRrsVSuxhPJtgNhmh02qhHobYvb8rAIDnepjNaCBpIQjp0GsJ2MvX1nuMazfBNNMACUR65DpVCUDnCAOgmgLgOAHebRNAMRZi9CMZAFGCxto6mjQBpMnV3yMAoDqlMmAg/6sMLjO2OmlWfYyR9xP0yzq0ew+nAFQYasogKwGAUvO8ZL0cTzLS+2DRlj9SAXIaE+CdMgBOAADIfKMBXOIKAJDQA4D7TuwJA+Duaz8QDwCmqxDkXkoASgbAwgOAA6gqa+Toh1kAAOxfBAxQAEBMoad3sb/9N7CLFKsbH4AdnkGWt0TvTQDAFklS/o4AADp4MQbQSAA4CRQJgOW/LwE49Z48GQAgM0R15tRxjRHdeR2jvdfgFwM0nBg2qdMSQ0sZyHIIYWp1ZQBok0m2h6l3jQTRDGo0WC1HytrSC+GETTH7y/OSMWOxH2HfwDjBJmKKzYMGwvaKsPvcgA7zlNNpvcLmhsMC9lxSMzH+ejLSJAsmt8xnYuSraw5z4ucohtvIZwei7CIAYBMAcCxJyvLCQNh+VlmXMh2HLAGbTG3Tc1HCegwAeKD1KNO+qgCAGYpq/aa1mjp6l2sDQQzeV6K04PEkCFGaADIG8B0CALLrmmjF8o2ZnkX6BTIASg+Ak1IACAB4YRdubQPRK9cFAGilmQAA+doqnvi931Yv0NEcr/7FFwQAEBNAuuyTce748JxAGAAEAMiqrbcbAgBIn5IcBwAoLbTQLxkAT/y3v4uo2ysBABoCExDhYDgSBsCjAIC6G+Az/+nPBACgzxX7DDJsWXPLwPn3tlYLFu5sRojoTOIYdi3E6vlz4gMATs15to0HQCUGkMASaZMEADb6q/i//rf/A52wvgAA2DjQ4IsmgLwGKQGQJABOudUTRYAETnAzi01UBkcYAA6abk2mTyMAN0cj3IoijOlW7NLkyYGXOjJNyvIYhYY8y0I9SyL8k3/ym0jiCbJ4gk4zwJ1bb+LxC+dwbmtTjLtIOd3cOIN/9b/8r0DQA32gSP8iHZmTryiai0b/7Jktmezv7e5iZ2dHGnyiJnTpbLc7aPd6SPl6CXOiqeNVh2g2fZxqMjqJdFrRiKqXpYAdbCpkGsypJ1vI+bw0mQvlv/w3Lw5JZ2AW52K7NMiY2dC46Z4EAFSiCheL32lEu8X8WJ75YMO+/DljrLls4NXlk83RkZ+trAAPAwCqhdbx52njd5TWvgA3jNmbIIgkvqjLu5n6V3WGEttljmCJRPK1jSmJvAeZNqszvbI9NE6LTR4bWIIF5nxR3iFNfBDg+rVXMR7vHTEB1Ek74/5MLJi+Lz6f1wx9HwKakokG38M8ZpNZTuArGfaGIWKkCCfuYWTjMO6s3GzMBiTsKjH5U/ohm27znsl6WBjdMaueRmfScKthC5tWuqQT6JhSenPjLQEEQvHCyGRyu7GxgdWVvvyOgkyVkm3AdYS/h9fDaDgqDQiBlX5fJsy8f8g+YAQjmyVKHzyZnmoDrkaMpMPrDF70axo3ruySatWoh1V8Q45etyX931wPliO0fzrOc8Ezhozcd6j9TwpOujXbXSjdJb2b7BFhhTBq1LHL96T/JqOJYEropJjcu452aGFrcx3ntjbQazX18w+G2Ns9xJe/8g289OPr2DuMkNsNjOeaXx/WyTxKMZnuIi8S+DQ8pbN/0MDHn/8Ybt28hfl0hu23b6Dfawslna79aTrDRz/2Iezc38bFy1cwi2288LVvSMzMlQs9fOxDzwnIVWu2kTs1fObL30Bn4xysoIm7OzvY2bkHKkabNR91J4czG+Cpi+ew0u3QDButWiAbfJHEwtgYjsbwacZoebh+axvT1ML27kCipEIf+Niz52Bl9EppwA+auPn2fbx+7S3Eqbry03vg4oUL6LZbmI2G8tprvY5EBHLCP5nuod2qCbDcatTk68PBgSRHUFbwyqs/xiyZwQ1cTOIpxlGGesvDpSuX8Usffw7PXllFFg8E6Km3OkDYYCwMhpMIk6iA3+pj5dwlmR4wOYDZwfd3drG7uyNxh4eTRPaZuu/AtXPRQHpuIYaOtZD3KDCdjNDvduW+uP3WDQz2D2ALCyjCcx/6JfGQIai1u7ePwWBUpoaQwUXgiAwWRtyUrs/ljcyrmRKAot3D+Sc/iFnkwgkaiAtKEmxYUSwRT1ORxszRssZYTw8w/fZXgN1bGI32FjGABJktl5GE0ULOw3VZonpLMJSANF2OuZdHRY56t4O1c+dlepRZ4v+sAMAqAYBzYqQIJ5DYxmUKQKgxgNzNjAlgadq0WJ8eMFw7rWmurmiP7ABPKeFPawxPefoDX1Yd7xK81derygCqa+XJr/oeBwBOMK89nZZ//FxqRrmRIOoaLQWOdrsLozMFB4w92REg7KESgMXOfVT2uLiHTjojR5v9BbCzuC6rDACNASQAEBVjsSlwYgfOPMbOay+h7VsI6oxpY9FNudgUVjYQE0AnVaM2McE2dvBG1lB5WzwMYibtcihRIEspAeB6QADgHvZu/42Yr61uPgcr3ESOBiyao4pZIFuiUjed874rzdhY91iq7bYSTTihKWfCTY2JPvQQqgAAe4wB7G8hLhgD2HwXYgBPqy3f6X34szzvZ/ndxgSQTQ39alQKyr5EExR4gufI7ryO8d41ePkAoTWHFc1gkUnslTIQYQgqCLRsLvU6q7IyjcRRBzusE9WkT4Rjrg9XAAB64miUINdd1iQsS1gnEYjPHR9hs4u4UFPgNOEKfwIAQDY1r4l4jtAni7FAyqYxjYXhSZknnf+j/beRzYcIPE7zCYCncDxbamD6F0gUeSmDFC8t7jFSByoDQMovXqiL07A8H6YuXUgCymNkmMLSJhjwjM2F/CkZA3IEyC7gtc6/EegP4FAC4JQpAEKr1u8feZS1n9S0ZeqWYQIsVpSSmUeAXkJtrbnUsbnVKFMAMu3twjq8sA0vXMX8tTex/Vd/hVaSYTCeAesruPL7v6PLwGCKlz/7BdTmSw8AetLFGZNEQuSzBKEXSB1cbzUwTueKHSUsYikBAA4PD2B7WjcwBWDcqGsKQKeLmt9RBkDBWERNlCMDwEojSQFQBgAxKb/0AFAJANP0CAAc3NsVRinlvKwFmFIgDIA/3FoT3jCRQwmcC0OM4hjnnriCeq8Lt15Dxu+XTuFsEGiIxD9iMpFG4qLcb7bxH/6ff49evYl4MoXLpqmkFYsBIGn/BLCo4CcYIECCRqwxyiq3SI2J4OYZ6q6HGk8yJyCujzcOB7idpph5AeY5dSIO6tS+cFLOCJc8FRoyAQAunJ/6zd9Ams6RxFNBtugB0K55eO6pK4inI8m07rVb+KuvfBOvvnmAwm0i4YSSDuVpLOZ9mxtr2NpcQzyfCKLmux5ee/0avLAOMnZpb9jt91BQO8OmpXDlj8NFVhw9ib46KFxGV/G2SpHkLOpoJsfv5QomeORElM3NCftdVeOsd1k1z1ZmwIqcHbsDDMZeZRCwITzSLBUWcsaucccvX8LcnCoLMTdQ6bMvP78EF4R8nhAN1KbXfAppy5dW7dLY8WZnQ83XV62syiiYPy4IYmW0u2z0+BwW0LqomM+0vN9LZ9OFBEAPQjViSH5XuSaJEqNczIRWRKBGDO/0CWxwJ9OJnH+CLwSBzMMcFyPlFRpXnuDtm9eQclOnfpo3lng2WAIkdDpdiRNk09+oN8tG19JrlQ1u6cZZLYiWQMjRc1XdWKpgiSYcGJOVsnitABZs7kVuwOm9JHmoxp4PfnZPssIrQIthq5RRmATDkjgSRgzPBa8nvpZKZTyRlNGYLk6IaBYCmHFxImNA5QCONMsme730w5GfVzdSXv+ycx7ZQBVDYhSmei4YnwZ6C/B1BU0n06j0LjHnRxZ0yUklq6cQ4E7jdoy7rJkalbQ4ajglLYFXM+9dT1BoiY/LtdFnRByBThr6cl1hc9hu1xEN76LrDvD42VWcPXsRB/sT7O2NsdI/g+vXb+N//zf/DoNhhCgB5gkZo2yqiGLTzEWpbZpEoZ4JSRShWa/h4rlzaNRqONjfxf17dxDNGbGoWnLGyPihh+ef/wi2b9/C1sYqbrxxXVguN964g+c/8iTObG5KfCOBD065/+RPPy3awq3zF4VxcW9nD6PpXJNKOOHKEwSOhd/81V/B7q03xCiw7QKjvXtg0A7BKzaJt3cP4bbXsDfN8O0fvYrVjTVY+QSXLpyVwr8W1HH2zAVJMnnl1dfR7nSxf3iATqcj74ceBG3eV5S+8F6bjOE3AolGFRAuyyWmczxiQsdM7sd6syFSlXa3helsKvenMDYsCxsrDZzve3juyhaefGwTq2dXgMke0KkD9IyZzjGnZ0y9jfraJmZpgXqL8ZJNOa6Z5eNg4uJwMEVoFWhwMhdNUA8ctDsNWbPjghs2zRG5gTso5jMUsynu37iBc+fOwW82MadsjuvZ/8/eezZJll5nYk9emzdtZZav9m48MAYgQHBBt0vQrESCC1IUg1zqg4Khn6Afog9SbIRiYyNkVqJ2KS7JJUjYATAGMxiY8a59d3VXVZfJSp95TSqec94382a1GWCGWpHaLkSjp6uy0lzzvuc85zFBEfsHbfT7MZLUxf7+AGGwIEValrBQox8GozZZeKYYEcCrLeHcM5/FNr1zvCJCStzGGYbdHir1KjqFEQpZH420i5W4g+6Pvo/CwW10DrfF/JFmkVxn2KSMEgNmEZgjIM3GIGGSAX1mBC0Uxs4wS1BaqAkAIG0EgfWCi84wQampDICMMVNeKN+PGbFIxkuVBSr33Vi8OkQ6YzxoZgtlviC/X3N8dyN5ZAP7Kf95/yT5+ULvyO6Yo2up+/RHfN1T+z99hXs2p0dfP79my4RQdLq6xj0I/vgoRl6egfdRH+Oun+cK5fzP5r+dGwAoz3f6edmasii1Hja2yJa/7bQtVwfMM2D0Fe//6c2en/O1OerPIJ4tmrB+5Ovo9XU/EIoNh4dkkiCNVAYUEYNutdG7eg1eNkbYoOxogjGd0cnUGvUQyARV0GctYqdvQPXQ86+mcjYLAEwYNSp06gRJ/w5am68jcBjFehxObQNwKhJxRlnOOFZAXrC2qdm6/ofUZ2S4mX2NbSQBAMqjKE2V5lRo0wFae21ElUWhlzvFmkyPw6VlaTzyldXPfP2YM/jxfu/v47c+SfNvrr9sIvUYz4t6CjkA3dU55WfDkg0w2vwQ3b1rKLtDFJ0h0n4LDpPHWAeN1cR5npo4u0f4X1rvsk/WC0UlqATIQyQ0YWVzK3I7xgexRtP7gqD2cETZGg3RaQyojICUD+CwUcwCPak7WT/wt0aM7xM/KV8ADP6bzEuRkvKao3EcG3gmEvgFJHubcMWsV5NxWKXk7zM20OIYT2P3UoQRZXyMhif9XJix2oDbIaAF3Oy6xOOZT1Hj3mdZrmTO0j9Ljo1A1WY/kQNgGQBq4yk88oIP16e5MWUSRWl0LThxv6vJDtCsBGA6vFT0wQCYvKcY2UdTQ7JhOWCmPNRD3/MRluvwi3X0372E7e+8giZcHHRaGNVLePR3fwugzGO/h0vf+h5w0EbAtCHKBzj8ZtHIoZLFCTP1j2T4CF/fowyJyh23gIPWgZoAZkCjtoyOAQBGHD54VYmspLCesiqR0g77BgBwMTYAAGW11gQwdDx53ZeefwFXPriEwPXFxFjV0o4wQgv/Yqkhol9G/Y24MYYh2uMxNs6eQbnRQLFWNfmI2iRITridyk0mCEMfTjaRGMC//Hd/LgyAuD8QfwCCAKSNkNopAABTAEQGQHxNkTauoUSciGimyVDQ1cj1EbFwc0N0XQIAHdxKUwzYMFIHkzkoGwCANykXZzFwEQAgwa996deE2sxpWcgGPO4jKKT41GPnMRn3mPqCWinEm29fwvMvvw8nbGAYx3Ky+PukafleAY9eOCs6UN5EnMpcuXodCdRdeuIGKDEarUCHaPG0lv+5pKHyqxCq4QAAIABJREFUpBY8OVkj3uw+Cy9SfXijceJqwBPedLyJzSJ/VxM8pSDetT1Pv8Hjd3RjzZtx2MzZowuUovUzBoECCzM2gLJ62GSpXt4utXrfaNPJ8zcZ06VWFznNcdfYNEZvceHSqS4VGmwElRbLi1fpUaTscqPiRa0fye73duqrtPD7AwBaj+RQR3Nxzt6vmn9MG3gxkjPWIzQ40aAieW02rmwy+P44yWYzy9+bFll8HmPOKkVcFuP61Q9lQigJGQUmPFRFHsK3xMKcVBuCAPR1IH1HiyuTWS8mmUeIwdNzcG8AIH8lWCaDIqxKlJLvMV7E92UaGJXY+CsjQc6jMYrhP3jdRjTIs8CSQazzYAMBKDbfnDLyuEgDGqpXAZsPZtMyWUPkFSKt0GtBIjEF9PFVbsC1QJZy1dDrdcB7gRuVHuPZcbYgkz42b5yp8gqjyScAIMdSWQ36fcrcEr0WY/pxKJvGAgB6+C0lNUU6GSjSzIaH1LuMLu8+PKaQCLJN3d4QS4uMcGkjSXpoNiqiE1+quXj0WAQvHaLb5XVfRq8HfPv5H+D577yGbm+COPUkio9aOoKoEgHFYzRJZeOGoxGsPAdkSxEbXG420FioSYJKv9/Dwf4eel0CBfRF8UHfkI1jxyVa0Mv6IhF48623xazy8LCNzz73nEz565UyaqUIm5ubePGl11GqFbF24iz8Uh0fXLmB3jhBZ9gTBHl9uYnR4T7+i1/5IgZ7t9EMgLI7gZuORA7S7g0ROwFasYuwuYZ3r97GoTCierK+M2ZwY20D9UpVNqCtnR1cu35DigY/8GVaFZPpFKco+b4kvZDKxqM/IJpNjw0NUxLT2JAMi8DH8lJTNPidwxZOHt+Q87HYaODzn/s57GzdAG0BzhxfQnf/Nmol4JFHjgOrdaR3bsMtF4GFOva7ffSyCVY2NsSj4M7uNkLfwcLxc3jv0j4OWkNEhQkWij7CQopqKUS5FmGcxfArRTiBi8GwJ+wFT8A+B51rVxAGHjojavqqKK2uYHjQQrFcw40b2wiCGg4PY9y+3UY5oo/Igug1h4OxNOU85mRRjL0qzj79GdwejzCGh6AQwc1cjHojRLUInUIPPoZYTHpYGrXR+tGrcA630Tm8hW7nANVyVYAWAb95z5HNYgEATvwpSSBLRxzLHSQOMMoBAAT9MwJSBU8AgHJjBeXV4zJpEDMy+hQQOwh0v+OEUYtlTTcRbWa+BftPzACwTfT9CsB7Ncj5731Ug/3Rbcr9QA7TYJi96R8jACCfTMBRUxfYxtM297JzamOi6+r8nmUL/fsfw6O739E6ZzZsONr8K4DC1ivvifTRZ2vuEZJTSOPrFEnRFSZWmfmhB20MrlyT9Ci/WcIkyDBmasqoD4/u6KzQBT+mUYZ5RtNQyLuaQyTI3Erg+TxWXOMJAPBApki7d3C4+RZ8J0WluY7CwpoCAChKBCcjTFmw09RN9+iZ1EDeOr0BDADA+zFmfGngwSdYnAMADvc6iCpNFAQAqP89AgC2yvrkjfjPeOb+3h4uTT+bY2H/GcO80QCTcZ/YCZD0MLx9Gf2DWyh7Y4SFIdJBS3xznDAgacCsgXdfu9LYcg3msIjdgJETWTkpTe0SREgnrrBCSBsX9oz1jWHtQ8mxkVlKs2tTB8QseQKvVNG0NbmmMmEvs67Thp/MVmU9yvOytyEAYDwpWIpk/ZbUD7MBzPz9xOfmc3EIwwHpeMABRFGehzp3qc/t8pCrlW09x7pzDgAwAzitQxUA0PvYGABaRplJ7WKvQYq9BQCcoASPAEChKGDIlKF1nyvCHmv747nhmchO7U+U1ZbRR04AAPZvvsQAhuUanKiC/lsXceubr2BhUkC7f4ikWcYjX/5NAwD0celbLxgAQKWlCgCwvp0wLEQafRo6siNKpB62AABZrwUcHB6YY1oQKSgBAEoAxg3KSllXcbWbBwBc1igeh+DKJCGAIETnOEPIhj8BXv7Oi7hqAAA7IBMDbNZcf7C+IgBAJvF/wKQY4nA4wjEDAASVstL/bZa5xBzprJdlNLUinP1St/+3f/nXqIWRAACBmSxSk0Ig4CgA4Eveph4Q7h+Zk4gJEwGAkhegyHiLBwAAZACQNkoUiwsfmx5+Dk5BCAAkWYwkHsrAggts3G/j6ScegTehG6ODoscDPsRf/M3LGKakOmqBzqkci/RO+wBPPfEoNtaWcMh4BsfB9s4ddPpjDJjHGZIaEiAt0OuAzZTP+Y5BZImyEOJQ5gRpHdJ88YInzVpYEEqRG/AmNcBKfrp+N6J4rys8P8005IA5/DnPGJifsJp2G64YiNyNWuuOrq7stuGfNui5zV7oUuKrMJb0AzbQvOmYH84mmkaKXLiU8j6b3AoC6nriBj5HIcyhiZpGNzPY09rSbDam0OQUP198HL3ReT5ndHwuOmr2Jw2jNKIEJ1TjT4o6kU6CFWziaYIiOb4m85SvbBdjeR1GnF2/IpRl3nhs9DntJNWfn69arZkpt3GhJ51LnMNnunIDw0xP7tGCdJqZfCQNwD6O7sLS/IurnW443EhItffowB5FprmeRbTY48WSJBL9v1305zdyvgYn4Dy3PI82NpHPqUADFxs1JdFjrDsBjx9BA6YA0K1+6m0gi/ps0dZkBXW6PwoA2PfI4sn+t/3M9rHymQX5VhDAggqMaWTjTxBAjFYsujw7ygYEkKRXuX89Ou9SR66ppuq+L3KhARr1Mg72tlAqcsrNc5fgkfOnsFB20SiSLk9vAQc7O2388Efv4/uvvIlbtw/hehWMxlxTiCY70pxRX0c5kMRPpqlE9HU7PWFIkKpHjZ7vFtBs1I3uXNMSbt++LWh1WIzQ7nTEyO6zzz2NWuQIaPDBhxflM9GcslyKcOHsaQEAlpt19Dpd/N3Xvo1iOUJQXsC5x55CZ5ji3YuX0Ol3EbLxdYB+ax+//LnncGyhgu6dTZxYbkjMDHfJTq+PoLKA1965hPraScRuETd3dtAfdGSSXwqLWKgtoF6pYX1tQ9bjazdu4NrNGwIAkKHAfYAGsd6EUjAXIIOkUkGfsYykVRJ4lfW/gFrRRz30MGrvY6EU4KlHz8GJhyJR4J+tzZtYXl9DeWUZW/t7sk6cOnNSJB3dQQeVhRI+9exToqUdJ0Pc3LyK5ZUm1taXkVHHSH3/MENw/Ens3jnEqHsoVFz6N1QrRXhEE2THTqRxFolZmmDS2tdkgP09MV8Epzb8WeBj+9pVNJeX0e6OsLi4AbgVbN7YQ7eToNcdC7hEOiCPBe+l3hgolNdw4dmfx/Y4Fnabk/oouhHiYQo/8tFFF0UvRiPpod7dResnr8Lv3kG3vYV26w5qlYcAwIP2yocAwEf0Snf1bhakNnxDu+8YYF2BdNv0EiBVw7L8HnwU7Lj/O/hoAGD2uzkmggVVfgoA4EEMCTbQrGsJAMRFNgMxKhYAuHp9CgBkPpvrMRKCpWyEpGtg8TprfvSg6B+puqYggAEA2FiwnhJqv3pjCQBw802pT0uNNbhNZQBMJqEAAGmmwwklGWijNG25LQBgNdPcU+4FAMBHKwcA0PQ6hofi8ooYuM3e98fpqf9/AADw+EonbIzzeIR7h0hHHdrfAIMW+rs3Me7soOQlCNwY2bAN0KOB7F0OA+/BwLVrkgwwpO5R6S+/LCOAmvYEITJobTwFAGxXymaZbEd68ogUkVN7XyMF41jSx6JaXabxcv9x6kwJt8Rf04RW6f6s72T8YtIHbDQgv8/aQUA0kehYMDN3r4nk0ZEhBYdKYhbMqDkDOswSuHJ3ao7NaYc99j6cq+F4vfKPuZbFvysvAeBxM7YAHxcAOHr/z9fXrDvtjXpvAEBSABglHFXQ+8l7uPG1lwQA6A47mCzXcOF3fkMBgL0eLgoA0BGDe3ICCQBI78dzT6mOkZuRUW8BAJd7vpSxBbQOjQQgVQCgXYrwyB/+LsaNJgK3YhgA2jcS2I9HfTjZGIFPBkAmkgXx8rMAgOPDTQt46fnvTQEAriiS2kCj5/HYMAB4A7DQ5+IuEoAYx8+dRanREJSLFyGNINTF3GwA0sDrxIZaQ/Lin//aN8QEMB2OFACQKakaRigAUJgyAAgAiATAAgAFzV72C9kUAOAieC8GgEsJAGn2bKY8IioKAPBcWgCAE7YsZZbzSCid/faeFJHVoofQyUTvUozq+NrzP8G7H95EqVZHfzSShp0NYa/XxupyE489cg4He7tyA3V7A2zfOcAwThGUqtIM+gFvNjIwVQfDgy+TXjY2QtMhkmQaWVJ1MjIgHPlbGtEo1CmmaarnNthcnMa9l2cyMvQCy2+Us39rw2u28tmENadVUvR+/hmUgGRp/zNigN48R/0FzNyOepfxGCNxGdWmmwghV6Dp9N02vmyEZGRMcEbp8HYBs69hp/K54YN5lGUD6N+kDVv60fR5phMKpp4oApqfJEuTzKi6IJQoNS+kO32CbrcrizObXQIA8l6I1FkTEwMATFkBkxT7uzvotFuo1Ji1XkOJC0ZIdDIVT4nRWNMD2JxNI+woobH3ks1XtcdgWl2ZYzJFfI+wHAxbwk7d8y7/3EiKRTUWlCmMMZ/kU1tvAQFAJIaT97FeI7ouGHDCSn48elKQgh7JMSLYQEo4j5X6IZRl2yDwQbq+6B1NnBzp9yury1OU1l6LUxkGJRi8bw02cVexJrFJukHY38kDBQKOGISZWjW+P079Gb9mGQBBwKgcLcxmi78t1oiQ03+DoARBOiPbETNdddStV0oYDTpYqIRIRl0cW2tiY20RnfYeTh1bRb+1K/KgW5u7+Po3vofvv/IGkpQMiSr2WwO4XllyermuyNTGAgBkKHE98CMBK0LfF/r/aNgTmh4TS0pRiPXVNdGe04i0dXgo6wtBgBs3buL0qeM4fWwFg15brq2rV68Ka+XmjZv43GeeRq0colKkt8AIly5dFr+Jw/4Ix06dw9L6CQziBB9c+hD7e7votbs4xec62MMvfe45pL1DRE6GpVoZRYk2ZXxNDT9650MMJx7WTl/AXruLnd1tmYi3Dw4lIm91eRWLzSVJQClXa/jh6z/WvNkCUC4WERKwISuI+jPXxdBQyelkS18CMrPq5SLqxQCVwEGzGmG5XsHl999BPOjixNoyep1DjPo9KX5utg6xy8jEsIRqcwkT3xegI0kHONi7hS/96ufxzFPnEHmkP3bgupmmCTQbjJ4BKisY0tFwkmjkF5EQMVVmvG0CGh10trbgM7mjXCZNiPEE6O/tinQooJuu6PpKQKkIMA7T9THokU00QbmyhDT1MRpm6HbIFOmBAJVoF90KYn8F55/5Ag5o0px6mIxdREEVKe336ZWBPoreGPWki3JnB63XX0FxeIBBdwftgx2UixFq9fpDBsB9+peHAMCDGruj3b8piHOMvynunGPRyX4m4DkfbyP+7mYA8JUfLFGYIglH3uS9WBX6vTn2hrRePx0D415HQQAAMgDYPB8BAIZXr8PJYgSLZRAAsAwAn7Xt1Lhsxk60jbSNf5v5JamXDUFm7jPCAMgBAK0bb8JDgsriDADIDABALbjsVGJubD6/OknpXkIJAAEAs8cnnKYeZQAcAQAsA+AhAGCqXFPvFAQA4CQ8Rna4h6TfQuClyLp7GLTvIBseouil8NmnJH1hf9I7aB4AyN9P+t+k/VvJq5Uu2iEU058yUtnB3sqRbHaZ1EvtwZPOvswX536yxqQ2E/kbVXuscdjDRBhTliaafzb9ygawSU4qcbXghr0LtFHh7wQmZWm+tp99Djb6Uu8SCDBsTA5DrYxBmDhH2of5Gs1wtHJMqBnDVCLj9DgZBoBltAi4xgbh/2MAYBiEKNWbQLmGwU/ew7W/fQG1dILeqIvCagPnf/tLUwDgw29+D2h1EbAHZJIW73X2OnRpSOYBgFjAoAIIAIixPgfSRgJAJqowAEolPPZHX4GVACgDYB4AIBOFAMCI4A5HWARnOMyONQXASawE4KL0WhyIWS9tAQC+sro4kQhATu14gUWRAgAXzqG80IBb1AZVcx+Ubs2TLwVylkmRGjgu+ocdvPq9F6V5z7hIstAT/TUzIyFTLfUAYANcgAUABD1zSPNQACAsTFAKQoREQAs+Oo4vEoDbWSYSgDHp9ROVAPDA0QOPAIDQUTDBMB4LA0BM97JYfACqJR/j3iHOndzA2mIdSIYY97tYXFrHOxd38Bd//Q2sbBzHYbdnJoqq0x/2u/jcZ5/FsN+T+DM2czdu3sZgnEpmJ2+K1YWqyhlo9kIjOdKfuVFxcfA9DBNOpAYYDOiVMEGxECBgiGJMQ5hUPAfyjeu0WbYNoTFEu68McR5uzmmRdCKsLvL56f/8JjqL7Tm6B2tTmP99MwTIUQIdjNgUmg1JmlBO+n1L+eaAjKZvbKyUom31u9TI97tdMVMhUKTXlpnmy/qkG97dFM88AGDzR2cr0Nz0wR7DHPLK5+VnYkNLs5xivQ4noCNmLE2tbWZlcm7iMeeKGEvfl7soRb/LhIhDNBeXpAm2H0WMNem4aSiU8r7MMZAtXFBamqjMO0DczQC4ewEVsMS8D2HgGHd9dfr31e3fpAqwIdfHm+bfU/BBvicgXKJAnjFGJBrOCf4skUAza9n0t1otMSrh8eBn5iQ6KpXkz0kavS0sCAWNCxA3OUbgra6uTF/P5qTPAADdVCwDIF8w6vGyJjqzY2A1XUr5VzSTVCY1byTrhy7/pkgSVYs+/7zPwjQYl4NbxPFQnkMIBdTi0UhJjAEn2Ll1E6ePr2Pca+HMiXWcPr6CUa8tzCImJCzUF7G7e4i/+qu/xfe//zaickUavr39HirVRUl5EOdWmQqRZUTNnJpXqjyWhospiqTFG78BAU0ldSCRNSZk5GgQoD8cyIR/ZXUNd+7swneAJx49i3g4kHVrOBzhsNUS6nwUODh78pg4+y426pJi8sMfvYXmyjL8qCKo9mNPPoXtnW28/fZbYGpDldKV0RCLtTKee/Ix9Ft7KPkFBK6Dg4MWvKCIMVy8f+UGTpx9FIM0w23GFE4m6Bx2kIxilLgusnbxfTSXlwSQ3aWEgSyBYlFMEkuMvGRMamGC5SJlYWq0yMKYe5HIRUSuwoQG1UQyXpWA2pDxlPQB4Hva35fPfuzkGYwmPg44UveLuLV5Ewe7B1hbAL743BkcXwzw2OlllKMCipEnJjxFGuddeFTznKWCSYhSiz6Nk8CE6Rj00mBSR7sNjya5NPgZkkKpYBNTaBjdtH35IlbXl4FmHaP9HYRMT/ACSuXpoADPr4ixF4vFXq8vYA7PYz8JEHvHcPLxn0Ob8hOHk38HpbAu2AP3tcQdIyiMUIkPUenfwcGbryIaHWDc30XvcE/Ad647DyUA9250HwIAPz0AML/bzqbZlmFl9xxpCAzrimvbx/+63+/ePVlWt/B5FkC+Mf4470EAAMn9SBFHBKJnEgACAEKvbZaQBZkwidJxH54FAGSzUtNa+c+8BCDHALDSuDkAwEoAerto3XhLpniV5hr8peOAU0ZCwz+Hblk6Bjn6OW29NQUAOFWmjIGJAaE/LwG4HwCwtCw+If85MwDoPZUQRGEtlnFQkwLpAPHubYzaOyh7KZLeAdLhISZxD76bwqXpuUh5NSFo6qGlV4G5DM3fRiprWYz5ukfLQR+ktFNuJaxqM90n00w3UTFZk17LMmGFSUz/I1Mb0DB5xKhxGUKq3EAM/tiA0siPQzhhiKqURwyWZY7HGo2NKv+tA7lZ72EGgOyvpM7V35VIaZNSZYdg+eZ/OhgzwJ+CA7PBy6zxNzU8ayG5h/7fAwCOrgvz+0G+LmQPercEoFNwUG0swak2MXrzA1z96ncFAOgOCQAs4Pzv/LrI5rHbxYffegGTgw5CjsWp8+cmLkaP9ACY0GZA1hthAJC5y8wyCwAIA2Bf+1gyAOrL6JbKOQCgYiQAMwBgPFQGgEoA7gYAQseHP3GNB8BFMdxXpqx2VjSoL/zRqWMTuujnPQC6cYLj58+i0mzKRZkZurRMUo8wAIho0tzpYPsO3njtRyjSNmqs32M6wAwAYKGnPgCU1swDAFzA2AjHKDpAOSCoQHqMNwUANtMURGMIAND4JA8ApFz4OAnEBIPxSAAAzYbnNLCHctGDjwTLCxWcObEmBfx40EWjsYJ238H//mf/AWGpgt5ISFRCaa5UStjd2cLnP/sZlEtFDAd9QdyuXt9EbzCGw7jDOMH55UVEvPlIuUljxFkspoSZV0BKN80CsNs6xMFhG0k8QdEtilfAZEwWQiZxUnPaf9OsTkXxR67gHLPMaJv5OY9spLJR6k2Wz1GfAQHGsdSgn9ou3XWrqPHMVNdnCG45nZ8UDIy2SBKZtHPVkTz7omn6GevFBrFclukwPxNfiyyB3d097O3soOJ64qitzZ8inxZB1DJDv/KsBv23vmtt8Gbv/UENtG0eyfBgQ+sSAGg2kDquTClpPMYbkBO1YlSUJpaNNBdVG+dntebyt5iu9LC7u4vFpSVUq1WREFjGAY+FKPMNKiBAiGzWeeMTRQjt1/3f/0yLmV+saaAmjvTFUD4TEV37+rpZ6O/p92bxgPYY0hCTja4AEsLyMewE83h+Hur4+VmuXLmCy5cvT2MTCbIpyJGi2VjEqVOnBARgA06wYH//ABcuXDBggmr5ec40Go0EHkWX9dyTLTR/Ddr3zZ9Z1HyOSsZFlsZx41jOHe9PvjZRTgUwSF0jCGmuk9lRNq87QTHQKFF5fuO0JJIKLt5ZjEa1hHLg4NTGCpxkiMVqCYsLFWxv3kA2cXH15h6+/+rrePnl19Drx6hWF9knYjSeoFZbRLc/EtMeHiv+j9QwkdQIr5MNbyjTXrntqeNKYwECOBEf9vsCVDGNgYwUMjvYyJcpy6KWLB6j5DPqkrQ8TZY4ODgQY8Bua08AizMnN+DQxNT38PVvfAul2gLK9YaAADQWYprD3t4eLl66gk67jaVGA4d7u3j2qcfRrJURgJr4ohQZNKUKy1W8+MoPsHLsFIqVGpxiUbT+6VjN5nodxj9CWDX90RD1pSYODg8xGg9RKZWwtFBHNYoEII6yMcqjA5RcK+FyhZVDYK7gegI8M0uXzKzm8gquXr+Bnd1d+GSg9Ho4cWxdAN0bNzex1x7C8SN4QYTbN65hfSHCFz59Hv/NV34NezfeRckbwXViFGno57rYITh1/BgWjh8jDUncvCdFF4Wyr/KxNJbkC4zIIuOF42L/2g0pmphukFFakmbo7+7h1o3r+Pyv/hPZv+K4j1anhcXlFYyTiUQ2ZQmLJw9eWNJpQZZh2G5jvzPB/rCBxeNPok3iQFBFPHQR+Gr4wwKCFinupIdycojauIW9t1+F17uDuHdHQG2akKsJ4EMPgLu2sPtMoOemyEfHV/d6kgd+76ebQM8B0/9QTAA1P2duh7XwuqWz2wHBzETLOPybSdSDJ/wffTDvDx8cnfjfHbfGt64Vxf2/HiwBYH1Dk8sUcYlGnTEq3C8O2hheuS6SIH+xhJSNoJEABKRAmzpFJQCz46cGgPMSAF5elgHAfTYvAUgo6bn+FgrZSACAcPmEJMTEKXnZoTZmptaZDklMNaQ2hAU44ghHjXQmAAAZAEEpZwI48XBwDwlAtLyCjBFvMtj7uCDO3UDNR5/xfziPYPMbk4LNxphpQJxGj9sYb1/DoLWFshNjMmqjkPYBav4JEksXZ2SkYuVwpGg5IlFlcSoeAEZ2qrWO+gFQQlkIdS+XU0DWMK8n9k2c2lOn3e/JgEaHIRpXbodj4uZPD/tYfWnEb0BMuVnLOUrXJ2PAAAAz9q4yAAg8ZLzOyFQ2NeL07JjX0bKEA1YXyXgs9TCfV/Pkjb/AkXsw3+gfHWhO2Q/GT4tguzyGQAzNEI9KAMiY/AQeAEevtrsBAPsI9Ro46gFwOIEAAF5tEaO3PsT1v3sR1SQTmeFkdQEXBAAIBAD44JsEANoCALCnZh8oCXWsh1j2yUyViR0FxEIYd4Siz1NuJQDsP7isNOrLwgB49A//hXoAuGUFAMRHjCbVKpt0mSAlEgBNLaAJYN4DoFjwBQC49L4yALhmiAk40+bGIxR+f2OFTCNxJhxxJBWG6KUpTl44j3KzKekAkgCQ8wCQJsFo/Kmn5PRq+8Ym3nvjLYS8qOYAAEoEzHDFKUgKAEEA6kAdKcxNDCABgAndqIFKWBQAIJ64aBc8XDns4i4AgG7d4iBIJucMAGDRSQBAEiKQYjTsInAnWKhEYgT4xCNn0G/vS5xFKarB8Wv41ndexqVrNySLc5SoK73SaUY4sbGGM6dPSo41p8TXN2+jL1nYLsI4wblyCQsSk0ZtDhkAIwyTEWJ6SHsFRIsN3N4/kD990bvTEIvO25RIOGYCPptz215eEHYCM6Y5lkfkDGcVvWbdl4/gsHv5bGPPm2QIQje31s8iNGaUe/sAQ2GSLnK++Z86foqu2RctM83/2OCwySQNRbJDXQcnT59Co9lUw0QWvqMx+sMh7uzuYn9rW6drxil4ivKbf/OdqG7qXl7B+j2NQLl3A22P2VFK0lQS4LlonjwhNGRxmudULwxRrlTEwFCOr+h1NR5QIlFEF68NMafEXBRv3dpEY7GJRqMxjRC0xntcxC11Xowqc+eUDROdwdWJ2pRed0kA9PPnqVbTRZUSFDaLvoewqFNicVmdrnoaN6PyAC0m1C/AbECS1EFUVyn2eZDAygHUqE8b6g8++ACXr1wy7v6e8UPI0Ol2xMyPAMDx4ydkEr11e1uO2bPPPic/Uy2YTuRFhyQu/oZeZjVjR/dSY6LD60bNXGYGgALKZCn6w5GcF96b+cgX1f5rysjdEgD+RI8SjemEMUGqljMRo06i0pR1+84Ep4+voVGJkPTaCAsZCOkU6fkxyfD+xet4/9o+Xv7BW+j2hvCDEu7sHMjUv1protfnhskVj0i75C/IPaL5tjwYNBwsimmhKRtlU+X04lQ6AAAgAElEQVR1Rco5G3vGttCbgudDACXjVUGwKaFfhcQnxiILGI1H0rQWJikqRQ9Fv4Cfe/ZTGFPCUKuKUeDm1jYqC02sHjuBy5ev4MnHH8fCQgNvvPU27uzuq1llEsMrTPCZpz+FQfsAjWpZKKwsLkZJih+//iYq9SaCchXLGyewfWcXnVYb8YgMDG3mucn1x5RUcRWWSl3dickw4QooYHCKepnXYCLnkNINGvtwTWMCA+U9h4dDHN9Yxfb2DtZX13H69Bm5VxuNJtJJgvcvvyOU/WZjCft39jAZjXDhxAb++S9/HsfqIQ5vfYiiM0IYKPsi8T306cQbhFhcbmJ4sIVKrYhCLUK0vIDyxgo7btHX8T7P2j20tu5g1Omjtd/G6voJdIcxbu8eiFSjQvVbr41HHz+HqzcuIqz4KHgFLK+torG8jCQtwIs035mnnsUarwe/HAGlVdy+XYBfPYGD7hhB1MSwX4DvVZgrI2al9IidxG1UJj0sugNsvfUK4r3rGLe3kQ16COChXms8BADu01c8ZAA8oDk+Qp/Pw+2qa1Yn8inQbmF3AfLzhcSDm/D7vYNZ1XOvRxwFAPQxeTPAWbv9cQEArT8FAIhouDYPAIgEYKmMzMt5ABAQn2rWDE3ZVCg6mZ8HAFi/3A8ASDu72L/+ljBSKQGIVk8qAJCQDUT/IZV3yqzQMCJnPgPaNBVkig8kOQbAQwDgpwMZWMPTD0HyWajpdyjvOsB48yIGe5uICiO4aR/ijsaIwHRs9m/DgBF2BgcMR67/XOQkazWt/+bTmoTxRqPGqau0xurJFCSNZRDAuoy58XYQZms3K9FlTUBfHUmT8s3Ag9nwbOY5SaYprJF2Tt3ucmbL/PzwSpI4YQdbIv2dTv7Vr4n1BWt6awAof5M1y9QZYWLOH+98vS2Vlh00CnNhBoZoypgyVPMSAK3bzb31CQGAPCtB148jLKJpApkFADRlzpoAdh0X5XoTbnkBAwMA1FP1AMhW6njky79hAIAO3qMEYL+DIlkSNM+eJAIqsP70aFgo4IYyAGImQhDgE3PAmQSAfQOlVU2mAJQiiQEcL1gAwJWWVwdbMcgAoHxo3gNAUwCyJEWRXnqFAC9++7u4/MFFeA4N6tXTTCQKZAD8wcl1AQD4ppgCQAlAP81w6pELqC0t0dFLJjHinC7Qgi7MsjCxQHEmiHwft65ex4dvvwufCMWYkUk+MroMTggAMG5M5ZVsqwgAWBNAuuXz+eLJSDIoI6+AckAAwJdpPwGAy4ddTQEIQwEFCkwBgKYPsKiTxtP3ZLKaBwDYkEuMXzqWSVE86OC5Tz+OzsGu0Pbp9h2Vm/jg0nV87VvfkcKYxZ3nF4WmyelYOh7imU8/hV6HAECC21s74gFA/5RSmmIDGZZ9F9WIEU4cGg4xGvcxTkeICxMsHt/A5sEBNvcP0OqPJMUgpXyBTuMc7wiIrIp7ObIijVddF/8tLumzvl7+SweVRqh3dPExvY1F9qXxsr8vzpOzqT6/zSxywaJsKkDu53LjWmqQZTXlKD28bcmGYLNP6riwiThlJs2cMgDfk+Z/aXVFNPKD4Qi9/kAMzJgv3j3Yx3h/H/40KmgWcWgN/+72ALBHw5QgBFFy68/cBF1YVKrhz38WPpwLEYPrVs6dQS9JBA3jNR5GkfwhAKA09AKGo5G4sHMazpuPbIZSMRJtNh9y/fp1LC4vYXl5yTjbK6LKG03yNmUyrSgqjxNfh+cloMv22EoA7gcA5E/+jFKlNEygVqsKTVo8DXgO5LqwLAqd0GuOvRowWiqZpbmTzpYHAGaLuT6HTPhJeU4TXLp0EVtbW8I24KY2GA7kWvdDH8UwEhd6OtXzMdS1r66u4dOfelqiEfOFpAUAOGW1lLb5y3ge0OEGp5I443A+mci5IG2/0+sp4jndYFWqpJ/VGA7mJADzDIsCvAIjCjWWkxF/XDMWFso4trYsLvt0A6YRHsOukl4X3iRFPYpw/coVvPzq63jj8h5ubLfRbndRLtcRlXidxxjHZI8wHjGRe0LXKY3Ykb/F/ZagTCCacAIQbPbZ9PMccSMQE0Lqy6NIfBh4Hkj3pgyDYBMlNCwRo2IRrU7HHOeCgJtLjSqSYVfWvfNnTyCNR9jb38etrR0MxjHWj5+UVXzY7WJxcVFkTR9eugKHecSeh0G3i2eeekKMr1yk8J0CqmIEmchEfzhO0OoOENUaWFk/hls3NrGztSPnnFKp7d1d1JoN7HcOEURFMaQkWEZZGBkAK80mGrUK9nZvCrjAooPyDZ43XqtcEwk4LNTrGPaHeOTCBZFC3Ly5KY8hWHDQ3sPiag1B6CAdDODEY/zTL3wOy6UQ6LUwat3BybUmPCdFd9DF6oljcMplXL51G0OubVmMLzx5Fv3eAS7v3sZhOsLCsVVUmjVUq2WsLS3hjVdeRTBxsLG4JvdqbzTBd17+AfppQdhh8cE2zp5YxeIqIw+3Ua6HCBfruHPrhrAAnBInPGT90AzWR4GaE8YmpDFGGUGAc0icJnb3eyhGBI14nZd0AihUzhTp6BBVd4ilYopbb7+C7u3LGOzdZCYkKm4ZC7XmQwDgIQDw03U9uUfZGkGYT7JoartpWk6F1zmVnH7PpNeYf2txP9+U59+EXZPv98YsAHDUgti8mek6nqf4zacB3EsieHczct/XZwMNVx27I0ZnxijnGADqAVBC5s9SAPyjAID1A7AZJrkYQPUYVCkXJ3xkAEzYlE09AHZxcP1tBQCaaygSAPDKGLMncsii1NQkgVtM6oFyHpQ+rBIArcf5GawE4EEAgPUAeMgAIChP2TMB8wkC9h/OGBjuIbn5Pvq711FyGEs+0Kk/qepszDmIELaxDjGYtiMT+qNFuqm6CYYz4UYHGFa6qYMlGshORuqZJXW2yCE5jBqK9E+bdzbkFmTQ2GsZKouxn86N+D6YDiRAEOWA0jeoQ7/czfb/xKDMJFjIm/GQciSbBwBs7WhioMXPKY7hhQFG/T7CUkmjAOmblWpto+tAbuyUAxks80EHQDMAQOpxNvf/CQAAWw/e6+/p+5YBTZ4BwKhmX1jnxUodTrGK7psf4ObXv4+FzMkBAL/OyQyw1zUAQFsk7vTvGdOHTpWsEsfHgTebbQ7UFQDgAFhiycQDgHWduPinwGJ9RQCAx//49zBaaKLolpEm6tHC+1/8rqYmgB5GTHgQDwADAKTqAeBPHLzw7e/iygeXRQLANd5GN7KvKfze8dUJjQrIACgEoTRDE05HNtbFUKlUqwmaxAtWmgmL+JiLiRTiSrGI9998G9c+vCQGd8lgKKAAM8apnSdNRfT/rjMHAJAF6xSUQkw3fdfJEDqkyTMmykfmhTiEiw/2Wjgg/dVxMEw5RQrgDlNxkp5wgumTLsnJPZHQDM9+5lmsrK1gMOgKC2Dc72C5UUU27uGx82ckBWDYbaNWqaHT5ZQqxL/5X/+tGPsxI5U3BgtdNng0mzp3+pS4cm9vb2M0TmRSRpZAjW7x7T08d+40CsMhsn4Pi6UQw3YLw35HUgJimgpWK5hEEVqjBFutDnbbPQwTojC++ByQtioGhmwUCUywsWTW45ReZG4yaf6VMjKd0083htw2acX6ZofWRpYN+izSTqbI5lzy+GsGqH7N0ECT9mAM4SyaNt3YJbKDzS7PMClFiUxlOTxgwa+GJQWUqxWsrdPh1hE3cU75qIUlDTY5bME1qKA1orNNOxdD65x6lweCSDzkA84AAAtSmM/BYzSNIUmVCm/172ymhpMJls+eRt8kDUhYC33BqjWJL2PzRl8H0q55ufuk/lIW4HiolMvitE90n9dFtV5DvV4zDAFPblA+lr+vk9tUExImmRi38HtKd9IGdGZyZyleunDbhVKphIqeagRfUTTRXLZIy5IptjT52VS6YY0BLYJskVg+l55jAj9KP1dWwezvfNHE64Y/I83+tdd+MNV18fM4boYwCqU5ZyNLqQQZAFwrKpUanv70M5KKQGNEUvX5x3U0l5bXjERC5mioitCqVEHRc3XQlag/XmeTiTAL6IxPLbhk55orwDIE8huSgpa2sD1aCjooBRUBEzj1Fz+cyRjjUVfKQq4Tiwtlcdl97OxZjHs9rDYbuH7pCr777efRjx28+MY1pC5jaVykCaN5CJZaAI8moaGsb3T95/2hMgND6ROPG4JIhuo5lUNYSYyCQ5a5Ye/waRSrUAtMJjX9JIyxD/tLMqmYL+1mIzzx6DkMB7ppX75yFd3BEIur64jCoshwaF558sw5vHfxMnb2W0Jxp8N96LtYqpdlrSx6DmqVijTpnW5XmAAML+yOUpTKNYQEO4Zj9Ht9YdJwk6N0jJugXOZS22Qi9+E0K3RchE4Bp1ZWxBiQ1/ZgOJRjRTYLJQ/0tuB/k9nQG/SEXcOf82LkfczGnpFMLN5+7qnH8QvPPIXx/i62rlxENQiwsboqkwteQfQrcKMibmzfxjsfvo9f/JVfQj3y4LTuYKlZw48/fA9tesb4Dh779JMCBi3Warh58SLOHT+FbMTCbIKovor/4V/9GwwnPr7yu7+N4e5VXDizhnqDaTkxyrUi+iPGbpXglCLxZCjX6gKwt3tdNFeaGMVDMQ1MCyUMnWXEqCEKFxDHHg7anLZU4RUrco3zXLqToURQeeMDhHELw92bSNt38M6rr+HCsUfgFagToEGQZg9LQUmjWQKz1CNy7eN36EnDLOjCBNXFBhqra0jE/0djANuDeBoDyOuYMYCJ609jAKNKGQUWKKQ2UgMr680RCvE/ghjA+zWEH+/7P50E4F7PPS3OtTKde8hR5sI8cPlR5nq5fuRIYZ5/ERk6KC1rtmPKPqDJKXkGwKzVNmuppS3/lDF8R9+/7tz8so76+vnz9GF9U/njYo71tPjhj2d1y9HXODr9O3oOhEXJ69dz0PcYV11AMBpjcnsHydaOAIRuo4hJMJEUAMYAuoMBfNNYsVKX5oz7o4DIesx4H1p3dH5LWADJWGoiMQnl7/guktY2OpvvS31aXVpDaf00UNBs+IJX1AQhAUOt2aEFaUyqDAEAOTyT+zMAMhf7ex2Uqotwwso0BrC4xDSU/9wlAB5GrL8KDkLGATsjYLiLyeYH6N25ighDWXtpJC6mLFIcu6Kbp3eAeGTlAQCz9uUn4rYO5DVg/bSkhiQAQInZeCzxv8pg1KbfpP6pEbdJTsqJS0zjr3WSgEEWv7NmzrYpZyRyPNZryAykZNhn/NwSTqX9MgquMjQtmGA1//wc9LuxX3czdo74if2MC6h6bFH2SBCFsfGMzCMQx+OgJrj8/GQREqxhWkLB53CuAjiR3Pr3Ynj9jG9DH17QqTj3adblfqoAwCiIxGA4rC8hef8aLv/H76KeAv1xD/FiBRd+50uYkHnbGuCtr34T1aSAcaeLlAbWhUzeu3w2JnrIesPPUsBYPAAo4dF9uts9VLNuWXld1EoN7HkunvvTP8GovoDIxgCKilYZAPQ/YoII1xa+dw4YuNOzwWfVyCF60QnwvW8+j82rN2SQEkUldDpMfiqiR++IPzx3QjwAhmxYPBYIGZyohNWTJ+CERXhRURY3bvbWuVyuFL6IiZEohyHe+vFPhAVQLHjIRmNhAHDyz7xIFjGcIBmPJcMAEO8/AQD4wS0AUHTJFPDgGwDgICvgw/3DKQDACbrvBvBGmRhJSc4lF1NDa+AhJACwtLqMIU0SCAAMumjWS6LzOXNiQ+QA/XZLpks0XGDyy1/+zdewtXcIeMzl1HxIj/SXMadpC1ioV9E+PJSmfHfvQNDZECm8/h7OryximaZx7TZWwhCTXhdJrye6W1Lf2Why4jRyPAwLLrrixj3AwTBGi8Ci5yt4ISBGQZwjpYDmMVb4zuyFehEp+8Lu2blsWO18pte/GmnxejH5oblRudzwUkhLArmhZGvzOWsUSc/VRiwfR5efttIPRSmCvLbZ0fCmptmfRp4RzOBEkJNhfrYRDzaDR5hhSs1zpz0PAEhMugEqZFKuC+0RllGuMDDgSB6ENXUDf6JafYUJtJGaPTB1HdQ21tCnW5fJ5SR1h+esWCrJBnxw2JKmVin0pAlmKEclVCpVWag5Bd/b20VzaVGmsrIpMFJzzGY4RY9NsqFRscHhsaHEgNpuJke4Tqi0/el50/dn9fps8C31ywIYbOT4hw2S1hxGv28SF6YTfaHb67zAygaEgC/6M3UlVv3/PACQL7r4OvyMNg7wjTdeF505n4NgBgkq0uDGibAAyFjhIkOwgMaXn/3MzwkAwO8pVT+RRl7dSImm892ZhleoZ/Z6MtMmm6yRqWkmN0o27PzDRpM6uqNeEPcqNu+tc+Qk1pMJe5aNMR52UAwKaC6U4RUS9NsHWFtqolaKUHRcVKISdrfv4G/+6j/i/Nnz+F/+7f+NcbiIxInmNmNRHZgrVpyC5aogi4Jgh7hC6DHnY2gCY5Ie5u4xc63KeZM61yD+5lxqvI9F9NXIR19XZhMIDABQSAZiYhh4auJz8/ZtDIZjLCwuo1wqY+fWpoAzzZV13NrZRZcgzqSAcomU9RjHVpeQjYdwskRAAQLABO/a3R5oVD/xisJ0YMMZj2ORAdBDhXo0umtPmD3PzVCMY1MBAKj/pxFg5Hqo+IHsFbY44jUpmdmSc0x6Gz0ORhgMe7Kes6DhZxT6IxJ87plH8fmnH0MJCQ63NrHA6EvXxWhEOU9ZYg8vPPVp/E//879GVC3htdcu4qmnGvgvf+ufobd/B0zdpsdCFga4wqjFwMOTn34S5UoRm9cuY//2bawvr+DksdMYjCa4udPFv/7fvo7Hn3kC9WoRT52qo1aaoD9oo94sozdsI4g4WcmwsNjAsZMnsbW7i2K5hH7MJAUf1YWK3DeFsIqR20A6KYvGjwBAq5vALVbhMx6y15cUB7+QIHBGGB5uIZx04Y+7cMY9fPDya6gWavALRWnueWURAJeJUMFVQDDNHgIAH6si/Gl/6R8HAHBPKYRZYywrUAyijK+OggAmXlUrZMv7nNUj+Qb+Iw7XAwEA08Tb6f78e/0oAGD283uv+/d/Yz8VALBAl9IZAOAQADDJNDKqswwApT/qMTLkTAUByDQlCBdLTcQpskx3yYg62EL31ocCANSW1lFcPwnaZBMAcAMFAPi7Wu9pbLYyAPSP1DQPAYCf9ka963EEPUcpa7ACAqYBuUMDALw/AwDIE50DAMiI1mhfMaklk89o9E2RrneLqees/FNrN52CWwCAYCoTZcgQ4SBJTfZMLTZ9TpPQZFgg84CYMkGmAEBO0mNfn1TwvKGzTuS1vo6TDF7AmG5Ni5LfMUMEO0O0vlnKNpgxdO3B/GQNuPYLDwIA2N8JuH0UACjQo+tjn/ojv6ifizJNBQBc+Cn30wDjsCQAQFBpYPTuVVz56vdACcAw6SNZquLCl38dEw5sDxQAqBEA6PYEV2QvSmaOMAAMACDMRiMBkHs4IzueAEBbhxvKu0KttIB9z8Nzf/ovMao35hgA7Md5zOJhX7ztKBdh38IBq0TZMxmNoyUy3N0A3yUAcOUGRoORNv69vrCc+wQA/qszx7hCYUykJwiEFh1Uazh25jTcYoRMXCOVRm6LUaFsSbWZSmFZDgP88OVXsH97BxFpS2wGPOoNJncBANRH0ESFwzZxNy0EAgBkBRpKpGICyN/1qIH0QuwlEwEAWmGIDhsrnpwcAJAkY1lYyQDg52AB9Mxzz2J5dUXoyQQA4mFPkgBKgYvVZk2K+nZrTwyvSCvtD8b4ydsf4IVXfgT4JdHw+qKFlfRJceJs1Kpyk/Lg7rda8IMisnSIwBmi4k3wxPGTiHd2seJ6CAYjTLqaB8lJKCfJYzZexRL8MlkGrkzhdscxrpEOz5uRmwKbItHM6sUjCJHRMstmLM1/ngFgqQCKBmrnOCPUseGWG1im/8b90y5OnKiKNnwmEWBDxwuLGxepf1w4lPY+DwBYdJtIFU0N7SSDNBb+IdLNxo4/4ASONG0egyAswvVCYQCwmSaAwzitAh1NrbREEDNzf07z6fPt2/SHZqE16RQ5UCQPkNAsQ6eFNHszWnLDDOACXGzUZComtDwuNI4DTroY+UVAZufOrjS1PI/UN7MRq1frqJSo1aNzfII7e7uoLyxIBBsbf1lcxVWemnK9qflvNqyc/JMtYAEA9QDIO6Uq60HOjcebWTcGfunkP5TpvzAIZPLAW9GABmaToRTAegFYbbmAOvInr/Xns+apaQq22I2M75+RiGz4K2SxTDKJmrt8+ZJ5f67kwFMCwKa+WIxw/foNMQIslWj8GOHM6bMClhAAIOjD+0fSjSUWUWURIuIh+DUHAMyAJ/4ej+twMBR2AY+lXOq8X8yk6qO2gntNhxRq8qVJohdC4JGBlCH0MpRDF2WuF0tL2N3awmOPPIatW9v4u69+HcViCe+8/T4uXd/C2K+D6fX6fkwygQzmlZEkVD85qpkAJmxq+bewMEgXFcKMuYaliFS5lRTcBozTJ1CDTHuvHQUAJGpQ5C56Trl9EcSgcWGjVsL6yrJQzNi4k77P67ux0MD+9rZO+oKispIcD93+APWFOvqdNtaXGogIsI4G0gLwXPIc7O63BAAIS2VkZD2kamoq9TAn/2mGETcmj5uS+pnItcjiOU2FBSDQTxYb+YMvQEAUuOITUKAUYjwUmRCPoHjDFD0BY2n+d+r4cSwuVbG7fw1FP0OjVETkueLSn6Y0tS1ikPnY66f4xndfgl8M0esc4MRKGf/1l78EZ7iPSUxjwAj7rR6aK2t46dUfYOPECZw4dRwrSwv48Y9ewbVLH+AXvvDzWGgsozvI8OO3ruIb330d5598Gsmwg7q7j8fPr2J5uQkmmqYYo7ncxK2tW3jj7bdx5vw5/Npv/jra/Y5EiS0sVeHXQtHCjfoDuOVlpFkAP2VcYwEdmgFGVbilqrBlKG2oRD7cwhitvU2E7hg1N4Obxrj0wmsopxUBAMRtWMySFMzlNUWwhvu0RqUyktZ9yAD4qIXiZ/75P2wA4EEfR965UEoVRFYG1ezPrOmfOtQYIEDLVLu3zDcl86/4oKZcmwpDbxZG3/xEUQ1s889397H+KKbEgz6/AgCuTBr7Ppl9QDCKhQEQ394WE0CXAAAZAIWxyKG8wVAYAKo7U7ajWeB1/ZU1XI8n361I/wwAQJ12HgCI97fQvX1R4k3ryxsIBQAIkNLo2ifF2rDzTG2jx8s0fbJ3sYHQH97XA+AhA+C+lwCbSkavslQNssEUAEg3P0DfMAC8gkaJEwzX8+rJOSZIrkCrnOXZRXDk1cSt30TlKQ3eGAia2psSY15Htv6x039lttgB4NRa8ggjhtebBDnLa8zuhRkoJu8xxwCQvUEShphkQ4kqAQBGIOcHZLOhkUgX7AWeY+PYGl08jR7w9WCAYCIp5A8CANjcyt7m8Lj7wgAgaEGgTPXwd48Gf7Yl3IIayv49CgDERbLeIoSVBvpvX8aVr35XJACjdCgeAOeFAeCjsN/HmwIAADF1fJQ3OIz2ZcoWTQANA4BDRAIAXBN4B2dkPrjoMsqZNaO0cAoA7LkuPvOnf4IhGbROSSQAZFwzspogYjIewCPrmtIUITMpu0AGx2QxOB5KXojvfvM7uHbxCpIx+48QI0o6fF97u985viwxgHxuTvwJAPjlCtZPn5IIpLBSFhfr6Zcp3HT5yeA6EwEAXvjm8xgcdlDkxZSkCF1fTChId1IGAOAXgKLR//tibMKLjrQF0i/oXkndAos9ZQAkjo/dOMPFgzYOWMC5ngAA1E5TAkDqKKdDBAA4ceLn4NTp0888jZW1VYlyytKR+ACUAkcm/5XQxanj62gf7GFxoY7I99Du9NDqJ/j3/+FvkBRI2XURFssyzQo9V/T/y80GitRzxzGYbx6EEcYEAErAsHOAzz/2BMY7u1hIgQqj7QYDiTwc9wbKnKD+0/UlI1qUQ5MJuq6H69kE26OhaND1QneEjUEgg9PNuwAAccu0Qb1EUOwFPNvI9cd2A9I4kTm3V7vZCyiglCBLEWKMIYsANi4SJUctskG3pbUw7qDS3BAeGVHXxrKTAAZlTS78kOCBFqSk0rPxbR22hVpIfwUij05B3f+zQR/MYGVTZB3rpbyQekBp+xbSmKcg6UVpgQN7feomaVWL6tIqE+8pi0IXVU7HeLzdyMeITqTU55vEi7BcFhCASxuncNK0smElcMGEiHIZpWJJTdoiH7e3b6MYlaRB7/cH00WJ593GACrV0pHGv1KtSgMvOJowCLUp18+jC7/EwhBFZLMkZn80HvRFdsDflUVdpvg0ilRpAAt+KwUgPKrf06Mmzb85DtYYUMkl+Y1mvtiaAQD7qNVqcu4P2y289957InEYxyMsNGpCxeeis7FxDB988KGkIfC6DYMiHnvscQECVAahuvw8AKDSEX3/coymjv2W+VKQhp+0f/oKjFmgGQ8Fnf7PACD77vObTn6DsP9t/+Y7cblOpZywUnqUYTLuoRAPsNKo4sT6Khx6fRQj3LxxC1vbe3j33UtIMwevvvYTYQv1Jz7GXH0NqKTMCAXR+EW2BxMmRNtvEPQp2CW6DqK1Ol2zsYZqiUEgwIKu6gAsj7LFhDEOlqhVArQGDNHf5eMSKWAjV6MeL5w7g61btyQ1IU7pneJiaWkJg8NDTVFIMrhhBDcIsXewj0ZjAe3WAeqlEIuNmkihxqOROM6TOrjf6ggLihuOfFTeIxONthSNGnX63KQk+lDfrLx/FhQCAhAQmcjmyfWJcjHKDEoBWQEuyj4NY1MslAIsRAGa5aIAMgUarA76Qn+jYWNzrS5/LzcW5HrrdgdCn4+dCFdu7eHFH76JxZVVMWm99O5l/Hd//CuI0jZOLxGQynCnmyEtFLG/38YPXv0RfuWXfhlR6KNWLeLSpXfR7u7h53/h5wUYGU8C/NmffwPdoQcnaIDF4SNrDpL+Fp5++lNiIrlxfOZCgwIAACAASURBVAM7uzsYjse4ePmSRMCyEPjFf/pFfOq5J5BggOJGE1nnDpxmHZOUIJALZzhh3DOGBR9OuQJEjFMsYHzYQTkKEEYe+t19eF6KgMUoI2lf/CGKoyK8LJhKALhvSNFm4q1YXJA5YwGAkZiFTVBpLqCxto6EBcNDCcDPVjPOPfofJwAg9HhxhFZ51QwAMGC/YSXJkjz9vPM78YznlC8Q5w/ldK09InHQFY7rgQSkTiNfZ3u62cjnJAB3f0+bq/k9IL/mP6gB0YEKI/cIABgJwDhGdmtbJACMhnMbkQAAkgIw6sEdDOFJUW8avxwAIGuvYVZKzSUSNhqlKQOA0dL0GRAmVOBhvL+N7q2LAiwsrB5DsH5KJIESCxcUBQCYMvjkEOmeqKC36qqkEXsIAHys+zejvV/mqkSZnY+jDIBEAIBr6gHA76eUAVgAgEC7cWOXZtre//NNt74hnfbnhyq2xhNGAAmA8UjYbtr4zQi8FijQaznvdZG/1ywYNAMA7nW9HwUA+IwEJsjIDKOq1OVWaiv3k3nv0hNIlPv85H+m8tJCeybhvPs0fBQAwMvY7ldugb5HjmE7ij5SWJPKiFYAgLGJrl9SpgwlDDae/mNdAXZqqOfwbglAIBIAvmaRAMA7V4QBQABgmAyQLtVw4ctfQkq2+34PP/nqN1BLHSS9Pgoeh4laA8kqk1oAgE26g5if2zAAVAJAAIDeUDMJwL4AAP9SAICgECGJVbLEgSSvD/o6OSnlqxo9L82/DJDUb4BXdiWIhAFw8b2L8j3K+eljwecQD4A/uHBSRCcj6ot9X+jqdHfeIAAQRRIDqBmns8ZK4ifYtHDKJJOZEF//669iMorFBLDAuCi+EOMpKLHiJLhAaj8tryZiAMi/iX4UCmyIJ8gcMgBmAAAZAAQAdkaJAACtqIiep8aABAAoAQhJd8hiMVZjwUmZAjWnT336UwIAUHObxEMMeoeoRoEAAEUfOHvyuOhalxZqmCQj0aV7xTr+/V/+rcRJxakjAAA1E+ViEd12Cxs0siuXZBK5eeuWTMgZ08ThS2t3B8888ijQ6SEcxlhg4zweI2JjnU2kuBXNc5aJ4ze1VzwZ4yDAHd/D9mCghaJBoMhmEKK88ESt7stEZcxJAHjclFJsEWeb6yrgtp0iGhaHbh664cvCksv05DGULU0iKVwxo+BFQj28gAdiJqgLjS5XCgDEvbGYe9G4hHSdgqsUXlLM+d7PnT8vmvfr129if7+l0SOcHAaRRpYQRWeGpejbFU08YmGg35v6Hswm1DYaZa5EMT+2LACJQRSq9Kzxt2CA0KV9Ro0xQsyDEwZyAwWMLqxWhRXAz9xqHcpiSQ8A0YuRtizac5qvFGTaF9LojDcVCwRPKc1BGIjZIf+bRnhkQBAA4N/84uIqt6lx6bebw5Tyb4oLNv2lEptoarW0sBDQhpNSMY00Ga/MJadfB1kgvIYS+liIJYlOnPlqObd/WeANA0CP+wxNtU0q2QaDQV802WzCuXFcv3Fd9Mm7e7sIQi4oKRYXl/Dkk0/i9dffkIxzNup0amcKgNK7jfsojflM7izPn/h/TKNtTDHK64wZtRmZFIkglTr5Z2qAMTo0jDQ1qTLL0z2KzPznOgoAcN0ji6NaiUCleNxrIZzEWG/Wsdaoo8iNh42x6+Pb334Bl6/fxvrxc/jbb3xHTNoOu0NxeOe0O4+029xfAi3NxSbanY44+ctjjKmnJDHoTqxMAOmQCZrpAi4ymfsCANa0M5OGmr+rFDn+vhaFBABI2+fUPB70cOH8Wdza3NQYGU4+khSrKysYdNoY9AcYxCmCUhluEGBn9w6WFhvodQ/hFzKsLy9JDGC320OpXBWfAyaakE7Ga4PXFBtNAlnMlmbhKhsR2UxSnJJZxDzjVGRhZP5Q5lVwQ/QnIqQSKqVYEjkpKkEBCyUXtaKDtWZZGFaVYILIJXMsgV9IxZ+Ax7I9TMWkp9sboE9DJTfAxWubeOfDWxilwFOfegyHrT2079zBV37ri/j02TVcf/eHePzUKtrDIXphA/u9DK+99AP4mYt/9k9+GU7Gez3FO++9jieffRStYQdLx47joJfgf/xXX8XKxhoKhTrSfgu/8OQiasEIjz72CF586SWcPn1aQJJSuYLvvfSSrOMbJzaweecmfv4XP4tnP/cE4I2RFgYI6pE07vKgHveFCSZs/EslpGEoAMvWpWuyl0bViDZfxI+B4QCVUYIrr72DalqGlxGIUasLKwHQ5oYyNve+EoAFegA8BAA+buloV50jU7n5p3tgA2rWZa2t5pvoj5psP7iwnr0H+7h7AaE6/acXy0yCJoC7bWKlHsg1NkenbXftyXcfynsBANP3JK8s1ls57f/M/0QnoPc6PUebLX3QvVheDzpOosnN6IRuPABc9QDIjAfAvQAApz8QAEC2ZtYurHMEvDb1lqVSy3HUBADrAeAHNPgyAABZqwc7aN/8UNhVjTUCACcFAOD6SgCAUipp8WxTZvaFhwDAJ7xlp3cupcNkS1JOxgEcPQD2FADYvY6oMIRPD4CUDABqXTW5R2qZqUTPNEZ31SAzI2YB2+Yyjk2qEyUEHD4JS1cHPlOtqxmIWBnJvT6xuerN8nG3Ht8O9SwAIOxeMSPkdUlfohRRifW9egQo1mATp3T/UPZpDgK8q8a6P/iny9oDfi7DgXkGAAEArYtVHkrvJAIAMjjNMQAmk0DAy08OAFiAxgAAwkBmCgAH0wH6ZJsXK4hqixgaCQCn/IN4gLhZxmNf+c0pAPDjr34T9ZQ9UR8Fn5N+w+zOewBIrUYGAE0oHRRSle8KAJDzAKiXGrAAwKBaQ1AoIRG5tQIA/CJ7pEBwirbSBBvZm5m+Tzx/sgKqYQnf+9Z38T4N+qV4oPki13xgnCQofOXMBvcBDEirNRKAqL6A42fPIqxUFBiwTvCS4c0mQqfQpL+QAVAvlfDXf/4XYgDI5p9/qPFkjB519HxcwCkPqTZE2+guPo0BnAEAnjsx5lWuSAAIAGwPYwEADkuRAABxwYPvBHBHNAFkkUyKtwIAnFYP0xhPfuopAQA43YzHAykAlxYqqJYCVEJPNLEsjheqZaFx0pk+KDXwwis/xpvvX8VwzCY2ElMrATLGY6ytLKJciuSCpus7F2c2T3TH7LQOcGxpGUE2weiwjUoQIB0N5BhUSpEifCnLXBpzuXDZBKUQWcAegFYcS9a1FMoGxSETgLEgdhqo5n9q+pLXfqXMr+aNNJUAWEq/Rv7pMJETZqUIW3qx3vC6EOh4Tjd+uolKE8mGmDIASjmoJZUO0miYDDWZAEA5iAQAoD6XWd8pY9TIBpD3NMGp06ewcew4bm1uodVqC2wwHBINDzHo98XETDVQdnGaSU1kEp4rAKzeTXd7Re34OkoX0CXSzo0tC8Bnnrgxz2PzPjVESdQ8o1qLxJSLiwwlASljDItFlGs1aYb4+Xd391TjHhRNE+2iRDmDy9yKGLdu3xKmg9BrRiMBhwThdbmZ07TP1yk44y0DxvsQBOHn1smcbcp1wZwtSPxcBDBI+ycAwOm+uMhPNI5QTLhEw29N0ejTofAGmy1Sf+kQb+c2Mjew4IE5/0JHN6BCvojKMysk2lHiEDX/td/vSUoGpQ/7+7soVco4ceIEzp45h9dff11MEfl5L1x4RFzruQfo+TX05BwAIFSpIwAAH0/AhZILmfozolEc4jUVg9cyPxufc+ZSfXSLnN947PVuP6NsynT+x1jyff1JglrgYq1exkqNTacLhznv3T5efOlVtLtjXL+9h9gp4fZuGze39hBVdPPke+MXF3JBZvm+PEd8GigLoYkkc+sJXih6q1MrmQAkjO2RK12KC2nmlQMi96oCHnkGgDVtVDiPaysfx0JmwkQVIxniZI2NLAGAUb+DY+vr2N/fF9qfF9CoLhYAYNTvCphDRgATXwg6tjuHWKhXkMZD2WTIlOK12usNRC9IGw/mJxejIsajvqzxPn93UhCAU4Aa/pvRQZQ8iHcSExc0tJPMnwkfR/8V5ttyTadfCDf9bCTZtuWwgErRFUZGoxJgdbGKxVpJjBkLk1jYZVy62r0Em9v72NprISUI4gUCyJSrVRw/toZb1y6h7Gb4k9//bVS9FLcvvY3PP/M4DrY2kZHZkXn48TuXcemNq/jSF76AM0vrKPseBv0DvPrjF/G7f/RlvHX5XdTX1/Gd7/8YV64fYoI64nGEjUYFv/jkIvr717GxsY7NzVtYbK7I5J4sJzLLKLUYxH3UFivoxS00Vor4td/8IgpBjM7gAKWFshwTdEg1LQALdYDHlewkL0Bv50CyIorVMiaUWDFull4iqYv+m5fQub4PL1XpmMi/pgZQM6+Y+0kAHgIAfx+NxD9sBsBRNtR8k8z1RhmJeXB0GhUsva2uo/PxwbPjdpc575FDehQAmD7flEk6azBmHgAzEMBOJvVpc2u6eWHtq2ZFwlEQ4EFneAoAGAkAsbiQDABKAG5tC73WXSwBvu4TZABMAQArAeAibvAbYXHZ1CWDXHCvtgwASgDyDIB4fxutax9IclRj7TiCjZPiCZNkvM8jAcalJ7RGz1MzWyN9e8gA+EQ3sO6xBK4JsgzFxBWjfSSbH6K3ex1FKABQyAgCsFq3hpnKepN9XL3zzDVg7pVpsz9rpmVObr4vLEHugUksscIaeXdk8mWkXHkALv9hZZAn14ZqzO8FGMrKZNiS/NvW2Pb1OUEvlipGAjD/GWwdzfpwKgCSj/fg9e7oCbEeAvc8USKO1x7EmgAeBQDIAHiQBOCTAQCW2aCfUQawUwCAZyZAj2ltxQpK9SWM3ruOK3/zPdSsCWCzgsd//7eQcTC338cblACwpun2ZeItUXt3SQDmAQA+aCYBmJkAHgUA/EIJ6VhTAMRAUgCAEQopGcdkKBH8VxaAADr8H9noYRkvfOs7ePetdxARVEwz6UMo+SeztvB7Z49NOEkcE4UKAgwyuiWXsHqCJoAh/CiSxk8KaDtBzDEAqGlq1qr48//z/0I1jJANxwIAMOopi/WmoQSAudICAkjkhgIA4hnnEBLQnAQ3DwBMGNFhAIDWvQEAX56dzZAOUQgADJIxHn/yCayurwklc5LF2L2zhWOri/CdTDK9N1YWUQp9VEgHSPoyXUwQ4vrWAb72/MsYkWpBZoJQvjXGcKlBp2sanEW4ceMG+sOB6CyDQiBTQj5usdnAzs6WNGq9YQ/FUijyBLomsyDn5y+5LiLHRSCS3oJMsDJKG7JULpaYCBwXCCI6RIDFnVNvxykAYLwAeNGmpC2b8bhOES1NTH9NNiU2JmaTJKCgM0Min0r3s7p/cZMPixqBx43M5Iny92WlM5ubZRHw90OHx4lo4khYAOO4L6wM6+7LhvjcufM4ODgU2n+pXMdhqyO0IzZ3jD+TmLnkSFSKWTFmOkOzRvJasasfF0+xwTXa6CPTf7sz24m/nR3rdJzMgxjrqw0MRtTsUALggTkMBAAq9QX4RXoW+PI+pXlNmQ8+hu/5AgAI+OBluLF5Xdze2dyz+RHWgfFv4CSQTaqwBzxG+6hbu9xPufc7WyCV/s9Gnk0kJ/AS2eerrMLSJXXDYM+o/g7CIjBFh0wNzP1KI0pL6bKfX6QApmaSGGEDAMxPyPW4svnmNc/zI1IWI0fglJ+pFSxqmAbAL8YA2ok9n4teALy3bPNvPyOvPX3/E6VK5QAAfig2/4yKZKoA6en6c5MEIIubGt/opjeFfOaMFC11Lj8By38+BQBSOCHz57toRD5OrS5hMQqRUY/V64pT/TtvvYv3P7yK23fa2Dj7OF74wVuYBFUc9mM5n6QqkMkiIIxHnwmyWRIBbdj883OQOcHjImAFTWCMqaRIivq8F7gC8v6SFlj+CBAwZQDws5pYIKEdGrogfWqdgkzcY3GXdaeGPjI1ylJEgSMTpkpUlGu+PxyjGFUwjBMsLy6JuzFNLAOawhC8otdFGiMMyF5KkIz6U5M+Iu5jatyosS8oy6Uw4RrPNZKroSPsJjH4DEMwjqrT78k1ymvX91z4vC4Jvo0I6sQghYzbr4BzRPpNocJLmdcu/zCGKB6r9wPBQn4JEE03XN6PQRGNlXUM0hQ7e3toNGrCINi5/j6++MyjeOLUChrhBMPWHTx69rSsV1evXkPtxHF847338MG126imAb78y7+B4iBD1fdw9eq7aA/38au//Su41bmDnUEP/+6vXsNjTz6OzZtddA8d/MIzT+J8Y4SAjf1CE9/+9ndw+tQ5LC+vw3WL2Dto4fKVKygvlNEe7KO6GOLcY+vwogTnHz2OU+fXMUz7wowrEACgicByEwg8DCfMdg5xcHMbJboQ00yWdMLQR0CPmsxH60fvYrTVhpeqz4IFAOQ61xGVHKP7SQAWKAHgSv1QAvAJGol/pACAGH5xzSGTTSAo3S7Numxamdn3pz32EWD1fsiA3b/NnpRv/OcZAJb5N2ue5kGLo22PBf/tG56t/9P95S4m271Pr0hQJ540IT2mALgFBQAoAbi9ox4AOQAgHnbvAgDE60iOmTUAPFKxGJNdSgAkBcCaAFK2erCD3UvvgKO95vpxBMdOCQBAgNULlQFgvV7kVR4CAJ/gPr37V0WKS7CFAIBIAMbA6ADjzYvokgHgjOFNBnBoEJiO4YjBzYwNLddp3nPLGOjJqcpN/Gfa/1kSldRE8UgBgPyU3TBzRR6aI9frfWmuATPY4x7Pa2fm4mVYMPY59I3oe5ahivoRTFMAaHQelsyAcBafbF9KGADWi2B62//9AgBcgu4nAWDLITHlxgPApgDQA8BxCJB9Ug+AjwYAhn4RblhGsdrE8N1rAgDUs4KA+sliFY9+5TcUADgYqAdAyhSAnliLiAmgAWimJoCUXeUYALzfCQD0eocqATApAAIAeC6e/W//GKNaHXkAQAdNEyQjmjMPzSCSQxllXsrQlhdLMkE5KOGl57+Ht15/E7VyVQzZw2IkEkXK2Qv//Zd/c8JprxSdnovDXh/9JEG5XhdQgLmPomdieWdi49RMjNPoTLIIl+p1/MX/8WeoF8tIB0QlMqHLM95CaJ+c+hcmCEn/5HZD93C9wsUEUC5sJ4bvThBRR85mZuJh7PjYHMW4eNhBp1jCwA2QQk0ARW5gUgDUCE0BgOF4iEefeBxrpGlycuk7uH3rBk4dW0MWD9CsRVheqKJeKSFiFGeBFOMx2sMMY4T4s7/4KmJOVOAhYATSUCMNayVOfB00m03cvLWJw04H1KyM2yNUorLQfM+cPYOtO9vwQh/dYV9cp7v9jpwgSiBodufECbw0Fadq5jRm8UT8BFjADcZjYVzQiC7OJvJvNpbSxJs2Ls8CEDdsl4Mjc3dKV2dUY1IDKgtAmncToUZNugp39BxKzjs9B1KNk2MjIBR1NhZElKRBpN5cQSC7DkgmOy/kAWUefB0ijGOM4oEAABITVYBQn48fO4GtrR2Uy1U0Gkuit6XzuGiF2YyTAUBDPYk9NCkE/w97b/4k2XWdiX1vy3y5VmZW1tZdS28ASAKgQFIjipQpkqOQglpGDu3SWCPPWHbYY/sH/z+jcNiOsGcclmc4IxJcJJLgLq4ggF4A9L5U115ZlXu+fC+f4zvn3sxXhe4GSNAKjwcd0dFAVVbWy7fce853vsUWHCeoUycXceUYsISdAQBKmbOSAXXO5XSSxnj8by6CMZ3EBVWfYGW5IQ7jPOcgAEBaVhiiMleXB8XP0fmcU3rSdLrodroCABTCvDTFBHnu3Lsj54g6d663bPz4+QQIMKZK6uVAzaWeQTEmlKx3bWS1yVXTI1IF2Rzy5zn5z/oCKDDA91JEmYACp6ukX08dXEn99TQW0DICDEfRgD4mS9ZIPng7TKMfLYhgzj+Pi80sPzslCAQECErwuhIYEMYDp71Cd9TJDRtefj41RRyZyb/+Dt18jByA18CjH4bqluXelYz3sXgpaDyfmv1p827+ZsCAWUygqcMMlU2zrfW8WmMrbRytuzVlFNwQOR1v4OxCA0Wewn4PcbeDfquF7lEHr75yGQdHPYwmPirNs3j52i3sHPUx8fLI5YtIeS8ZnwleF2vaSPNEsh/IhmBDzM/Aa8JzRFBDYhJLRfTaR4YBYBg2hvov7FTzOfUeMQCA1QqaJz3w+QwlUjQK/Z+ZvhIrqF7R9F4RnW06ETkIp9LlyhyiMWUb81L0Pny4iWK5IokXvJYEniZJJNrICXlncg+QvRJiNJ5gzIg4RpgmMcja4msECyNjiMwGz5d9g873Ehk41tQGHkMhl0O1VEKFMpvAw52b10AjV7oqSzHi0QXbspZcOWbuIbwvdOni5ueoL00Si18AAdY+4yUplSkVEA+7WKwE+PAz65LScn6phoKbYLFZxytXrqBSn8eZ8xfx+a99FTf39hHkHDx77ml8+KlnEQzG8KIY3//7b+Ef/covoXymgbtHe7i+u41v/+h1bKxfRO84Rogynj+/jo36BEc7d3Dx4tP4wotfxKd+9VM42Ds0e0JPgJZWt4tJzkVndISlsxXM1RxsrNcxvxhi7eIi8r4Lpx+zGgMWFyUijPsYQZTW1q6YNfpzVQzplxLkkPfywNjD5nd+DL8zRhDz1BrDKCMhEaB3MhHpkUitqPP0PdADYOykKM3PobGyInFWE3o5wNMYwMYiSktnxedCYwB9AZfIhjoZA6hrj9AHMxPYmYOrbSdPNoyZNjOzmD+S5/0Oiv2sNvbRL3+nVPl38Mse85J/CADAmoHNDmH6uU6c3tPnkfuNMrykqDeAvwL4UnSJDMdevxN0fwFXT/5e7fVnv1Bqkkdd3ulhKhCdbYjkOba0YPE1UbhT9zMLAmR+x4mPZL9u4QmdxD6K+m8P4UnXX6paibv0MBAlgINcFCPZ2sJ4exveJEIgAADHTEyT6sGRFICxgANqAqjGf3IM0z1KT4t6vpCpxyELjbesCeBY2IZxawd7Ny9LEze/sj5lAEQZAEBSAKZez/ZZm5nf2gx61mr09nDznkgY6U+jwE6Kg4NjFMuL8PIVuIWyDNYK80uZGMCf/e5/mxvg3bzxP8DPKnhODEekKC4ZAAcYPWQKwG2RAOTB4V2k8laK7Di1lItrIrZM/Kre4zOm3uy+sw039y/1oxJpKYdeo6FI7AgA2OfC3kdT5rx5drNPnX0KJb+LOvCsWbC9D6dAggEAJEVJAQArCeA+6wT5twAAylDU/sDKGfXRn96I02tj+5Lsxco+sk9kAPBEutYngUMpDqt4bsy6IH1dLINHcmESft8vykTe8Qoat3wKD/yZbhrxwdJBaiz1koecSADyiMIi3FwJuXJDTQBf/Cbq8DCI+0gXq7j4O7+GST6A1xoKAFBJXIzaXSRMN+D1kd7ZxAAattLUBFCAemUl98QDgEp+9QCwDIAP/eUMAJjE6tnC+oqsPpoA0gOA/aW8pwEAyDKV8xjTzLqIb3/9W7j8k1cl9p69Lg25+4OhDPCc/+nP/0jvLZk4K8K1vbeHSrUqE2A2hRY5CnLUMefUMI5HkiasVdCsVPD5f/3XKFMvQYMpuqDT4Zt0TbbSkwlKcFBikySNf4wJ88ddfhBTrHoRQjdB1XEkcotum4MgxPVuHw9GCdqctHNRM7FZNFaK4gh55jzLdI26YTWiW99Yx+r6uhjt0YV+MOgJuOBhjKfOnUX7cAfPv++S6EmpwTk4OEShtiAAwPdevorXrlxHHHG6FkikIRt3TtAuXjyPdr+L/miIzb1dPZl+AYPeQKa/PFfM1Kah3+7eHlZWVjCkezYnfNRbkF1BOcA4QrlQwJnmAg42N0ViwIkzi9ghJ9N+gKNuTzS5BAG0weJ0kQ+LaoZlrxGzJ22ArfmMSAfEFMzoiQU0NOh0poFSIYFq8JjtnQvVdIaAQ4GTy4iZ5TqFlIm1aVpJqRdXWzasbGaYeMDNR7ZI5l5OpIGwx2cG9NoESqcZwKcu3Ri4sSHie/JY2JiTls9NTTY+QTyt44AFNizIYR91a46mcjwuhh7/sukSijQ/pwjK9b2sSZYqZ9Bc4nkfiN/FiNNH3qPFMtEkzM3VkSMCKNN1nVSzMGcuOe89fu7mwjKuX78hzR518nwNTfCI8KqBnwXOZuCJLcaUjq9GK/w5/jebbDZbbLo5MbWUK54LlQqodMP4NunnM9ExkhxgQbqMOcpp2v+Jou1UzWip8rao4ntyE5A4QBY/ZIkEgUgASqUycn4OnXZbziuPewqQExw0QIuaFqpBIgEEOslzkTrudKWhEa8LQJpEMgsIIPCPyFYMYKJX+60Frto7mgJSJumWETO7b/i7uFkkY11z8kEojUs8bMOJdvCxjzwrxnR9GlUS/MyFQpnafriLnd0DtLtDPP3sC/jOD39CqTbaw1j05XzmJ9TOm+PnZ+P1kYQHMSjVyEK93rMIIP6/JEsQMIjHiLjGOA6KJTryunKOCGyIOSsN3Mx1FUBD1l3dxPm7aHQacyqekRfwdPD+YZRfv9vVrGpT9IsdBu81GnIK5d+V822bAmkaDaDDqbtMDGS4bOMKZ+wEnm1dC0jh00JcvTxSYREVikW5HgQBxDBTjC8nYibI/26WQ6zXQhzu7eKgP0bkMXk5h4lL81Emd6SIe22cWaiLRwMbYBa1lDpQgkCD1qi9D99JBAil0d98vYLVhXksVgooEUzj7/UcDEZDJL6HfLOJ3cEAr925jdb+LirjMebLLv7kz/4I+ztbKAU53Lx2HQdbLXzggx9BXKxiXKrgX/3ff418tYqFRgObb9zAhbkG/uAzv47dndsolwng+vj6Sy/hD373d/Dwzk08vbGGy69eFuPA4wjoOXkcDXo4d24RlfwI4+Pb+NSnn8PSuRLC5Tq237iH5ZXzQHNZZRy8ZpUixu2WMFWiJJL7w80XxLk8ORrg3tUbKEUOJu0+3BH9E5i84yAiw4Lnj2s67yNeG7LZOBRwgUE6O+S+fQAAIABJREFUhl+vYGltVTTHbAKpR+wMCQAsoLB4BhMDAIxdRmXpICAsl2aEG64LY/rv6LM7qwizHeHjmuPTXePPDgDo731iF/rkmvBJGtV3VE2+OwBAzT3f7s/Jxvetp9s0n4aPrM2EBRAVWLQbxszl3zzHp86drAOnDufRNH99VdbZXJseGzlrHYf0+rAcFoDa6Nrta097H7zNxTp9ZCeb7p/pWqayBw1iyMCHgojhg7vobd1GmakwxUAcrFP6S9EfYNiHFw2RI2Wcn0lkeCaS9cSJ4znXwZoAueIVEIuWnHUx/02Od7F366oAmcsbl4BaU1MJ8iXZr6jRtoMLqXqmJoAKAGglxMaV+yQjvGM4uRRhZQ7wq9qweSO0Do9RKK3AzVXgFkNE8FFsnJUlJkOWeLub8BHffxfP3c/w237+P0K/mkgGea6TZ1YbMNrC6MFrGO5eRQn0e9DfygYrIafaGWuNmeggIWUDa5p/uR62ZmWtaWo64/AzS7mwAw8OyaZ23Y/+dEKPN824HRTZV9qv8x5kWgwHV+N+H0G5zNgpYXRPBoMpuHCSWaOeQ26Y1/VhCgoaZmVmMPVWZqg5AmM8zZrEegvY2G1NNVDAwy7Rb5XnkFU7Nl5brpj66cDHleEyQTMaistdLvF5PpxcCV5YRuLSBJBYuTJcs1KjLMj4REmQDEH5/uxMxojTMWKHULiLICXzvYBJroTECxFUmhheuYU3/sNX0PRoHD5AvxLguT/6bfHOc1pDvPqFr6ISu4h6PUnPo/iRfdgsBUCJ0TMPAPasZnCXjCWlqVIpixdQOVdFpxDiQ//in6JX1qSflH4lTKGQ80EJM00qua4m0tCXyhX0+kNp8Mk4pVE53+v73/0eLr9yWX43WQA0M2dks1yrf/kXfypPsTT1Jlhxd29XAAC+gI2N6sR5P+VEGz5Dq1KMBl3UwwK+/H99FhXSQg0AMCK9lgsdp1CTCcqpg7LjIc8indRSl8g0TVG0yfG8CEU3wVxKFgA1jQG6fh6v94d4MEzQlwe0ADdWndXYp8NiLNNY6kGJ3oq7qpNibWMNa+sbIgsQamu/B9ehAVWMSxsr6B/v4f0X1yXyy58kOGq3JeeRSQA7rR7+5vN/i0atiWFvCJcFVJJIw37u3Dq6oz5645EAAIPhCDkvL/mKfkDaPKeebP4maLWO0CQlmjoNbn+kW3C6LEU89eQ5LDdqiA4P0D48QJFmex6TDwhF57B/dCxaVkowhuOxgDD83NKA0ZxMXNISoZTpZN7oP23zbwAA3ZJPAQBmM5HGiUaJEk+nrpqcOpG2PhyNZWHgFFwo+qTf8lwYD1p5V94zY3XzZvPPh4ddOItxoa6RCmzoGVqQ8BjV20A2LTHUC+UB4TnhueLnkU1PgCLeI3b9MJ9RjM7skqpTfAIGom8n4MMWYaIgABcRoUeJE+cMALD0LAIAc80q+vFIAICI7xvkkS9V4Pp5AQB4fGqep40OjR8lr5PyEnBCWcLt23el6Wfjx2eIU3v+O4uA4RRgFvWnz5s+c0SCbSFFCrQ4/ec4/VegRTWQFhDR/9cmXc+x+Dua59eCDdlp/hTNtTKeU/TI7AJ5miKfXRMIALBRZNPIv9SNM0d+0B3I8dOokGwDJgPw/PJzWN8Aas8JANAcjUdLaj8LUTb+o4myItgsq9Zf73W7WT1xAdc8AStuUS8MRwEANcYU+oq6RAvXjOePevO8AABu3MUnP3IRftJFu3WM7nEbOceXuL/rb9zE3t6hxOSMYqDaWMQPX7mMfpJiyMfO4bXKYzyMTgAAPF4CIWzQJSkhEucWvdaZ6ZdlgBCV52Jsf47XTgEAmkdpdOXUtDNTI9h7gPewMIGM5MPeC7xeYT6P9nFbNuLTxyDGffQ3IeNCnKoVPCJdXEEkR47DTguspMR+Dinrzeex14qTLpVAJDIdzuWVJWC1h9nmgOtYyUtRSfpYP7OCTuzg9tY++hN6cZD+qgaz8+UQ2/duCWtrY/WsgEjU1+fCMvq9DlYXawh9GZrLVI5AAZNmPAJ00QhzJW6Kfaysb6DUXMAPX38DV+/exSSfR8FJUOsf4Q9+69fgFAkoD8S49kuf/wF++9c+iXYfKC6dx9988++xn07QiwYIJhHczhE+em4dG4sN5MsF1JpN3H2widevXcFvfOoTON7dxJlGFffu3Ed74KAT+zgc078GeP8zG5j0d1BIdvD8BxZx7tl55MoBur0J5lbOAWEVqNaQHh3CyTFuqI9cwZekA3nmQW+WEOkYeHDjLnDUg9MZwemwKfFQpEtyLodekqAbjYTNJYk9lKmxZXFT9BDDb5SxuLYGZ8L3o/kpGQARyvMLKCydwYTpBH6IscuoLAsAlO1iI3uDAgAzE069yd4DALKl/JMn0Cbp5m07m8cAACcmw8qaMUiepjRbSaAx8LVroYCR8nItJN/S8RufoexhnQQBZp2urgezKDDLYrOgrPUvod5T9iKT7iPyL03+m67gb3saTr1AQctZAsBPy/YQuJiDKPqGjBk/mhMfkv7mHfS2b6EcJCiU8+KNwsKbAAATSIJ4gFzCfY/0ZE+GwWpmaKak8h8s1vk99XGSqS8N39KxGAcjjZAe7WLn1hXRgq+cfwqYywIA7jsAADTtRQzSJjmRCLm5BPlKDfDqGh3r93B4cIhieQ1OUIZXyiNyPBQb6+BEUWSM7wZA+2kv2v+nXs8ajR48ZGqW4QoAsInR5suIdi6jnPbhJJq4MHE9xE6C1I2UwRxrY0oAgHuoLH0ZAIDnXoBxG1ScBYcIkovxpU66T//JPmvcu6UGkstkmaKzCb3UCSKbjAU011qeiUtMaDOFOH+BGaRYx34Zi/GYTAqPrQ/svm7/tY39o+owgnmcXnMQmK3X5LUmclueeeMdl5kO6esFJOEewq6IiVm6ZklKFc8fGdNiJq5yJQIAyBfhhhUBAMh6DAwT+fQ5PMGoeNw9JzUh2aXczsZInViusTjoJ+SqF5DkS0jcInJzCxhevY03/8YAABiiX/Hx7O//JkCmbwYAGPUGSD1NpMsCAJ5+ZAEM1QRwBgDwsx63DlGplpEKdV8BgA//V/8F+uUyfAMA2LhnqbMo/0i1rySln9Hbg/4Q+XxBPcsoyU9SfPfbfy/DCGdCX6WSYQ9Qpu3MAACd9GkzQgCAuea2kZApkCkYuZBZoEBY0x5ksv/Sv38RJbonUloN5qZOJPePD0BASQABAMMAYHb6DADQFGzHAABsEUJpYhUAuNobYDNKIaF6XgiXA2+yFQIHETOkWbzElA9wgVWazvq59SkAwMkFAYAkHiLvp7iwtoR4cIz15SaqhQBBmqi7eVDA/nEf+UoT//P/8r9jceEMjg5aAmgQACBldXX1rETG9aIhtg/2JT2ABVkSU6uvE3peBDY71I1LQ8jG3Uy3pUGl6UU0kgdnvlxEM5/DvVs3ZSOhqZhLk7ggJ1KM424P+WIZAxoE0kSQxnxmImvzZa3uW6O2NHrPsgDkBjNLk7bI+sfYQxlzmYlQ2UnvJeIsVM+iMgBY5DH+TSb8pM5HY6XPC2VJ48t0uM7mXw091OXLqDo4CSR9e+ojohEY1q2S71Ct1KTpEI1vRDoTC38FAJRibLRJVtpgcG9NptBYNG6+/PXT6b80/woAkHlhnYYV8JiZmlA6MTdfUQCgWMSYgEaQR8jrkAEAdI807AEWLjQsk6QDbrweNje3pOkjA4DHzObG0sEkBkg00JbGLkvrtIlX9oo2/vLXmjCaxl900cYMkc2/leEo+ksQwMgfbMxfptHPTvNPorgz05jTJiqP+hk2itxUdMKt14MSAH5e3hNWemClCjJpTCitGcrz8OD+A7nrVlbOijRCPBUY4RLkJHueQBrZBQJymc8hJoncxCRB4PF/lGI6K5B5TZX+r1+1hjecYHtCj1dPDRaOBXeMS0shhke7KBVKiEdjDLt9fP+7P0Cvy/jOPKLYQaFSQ6vTx5u372PA+93LkRgI388hIZ2frqpkPRHko8yJDBczDbcIvuzBmUbc3g/c4MnA4evZtNvG2/6cZQ7YKt2uybpBTxDLBqrVhZq9qUkM70E28nT4twCAvXY8Dq4/fB2dYMfmnuXXBIwwgAWvt8hUxPiVFL23Ftv2Osl1k9QMNRuSdUbTxTQBhUCDYRQQ3JLjj4ZYn69h0O1gYXkZc4153L63ia3dPWEJsTAg8HhmeRmd4xa67WNc2NjAfL2GQa8nABnNR5kg4NGjIolRcB3USgWUS3n4OQ/VxpxMwvdbLdy4dQftTl82yAL/uil+8el1PP/sRXSTLo46h/jRD34gY/JmdQUXnn4Bt3bb+D9f/FusPvcsDtqHcKMeSvEQf/irH8fouAW3EOLM2hpe+vpLkkzwkV94DlGvAzceoz+IMIh9bLf62G0P0ViYR7NRwMKci9bmFfzihy/g6efPojvqoFCuY7/VRVCsCvOrMEfn4QISJ0JQIpCichg6FHtkwsUO7l+/g/H+Eep+AfkoRXTcxySiyWMOceBLnCwbdIlnJAAgDIAU/ZQAQAWLa6uqgSbTzfEMA6CJ4jKng+8BAE9ceKbf/IdkAJw6ohOMXGsEbGjihvVnk2xsysiUwiEItAVKH/W+J3kAjwMA9CdPnQO7x5o9kwWApapPX/9zAAD0vX52AICfnwCAw3SpsSeMT87X+g/voE8AwE8QVkIt8GlePBgiHlICMEJ+QgAgkUKfml6mGbEQt3prLYIIAFBnfhIA8HPcg8bA8R52bl0Wr6yVc5eA+qIwXJktTUkUgfGsBMAyAPjeUs9Jc8VhhI+JAQC8/OQkAOB1cXjYQqG4CjdfeQ8AOHGr//wAgNnToskNtkaWIZaNddbi23SBKhdgz3L6z1TyYb9hAYBMUy13vhnasgG3zT8HoqyjuOc+jn5vQQBhSFNiaoZR2eOwDf3jBjHawFP2R7bayQQCORc2xUA+v8oJ7J+p55MAIDossAAAiwaVrdI5msxGW9t5CgAQ4C5UEBsGgHoP6XtnQYp3BgZy4KFDNY9UDzdRlkeSwouZHhZibACAsLYoKQDXP/dVZQAIABDgA7/3GQMADKYMANaQXBdi6cXUu80nUWfKJlEm3jsBAD7yl38uAICHUCNCTVHF/o8m+y5BRXp1UY4cFmS4xrpUzJ7JaPIDfOdb38XVy1cFAOBAkwtSMjam62QA2KLfFm57+3sCALBItUWpnVjxZrGv831OAYZwhiN8/8tfQz4G8hLzNsGYcAdBUNIwSYtOZxKALADAMyGNjD8WnSYZABYA6HgWAJhg4IRwvBDOWDUtSc5RmQFpVkS9AjqDsxlJpgAAG2EauVECMOh3UAo9rK/Mw5uMUC+HWGpU4Se0fQMGMSd7LvLlBl784ldwfNRDNBxjwtzxcYy5chnNhaa4O/bHQ+y1DnFwdAykgdBICLARdWGDQwoGwQB9SJUexsaZWlyl/UYS/1XN5/DcuVXcev119IYj5IvMnmcGbB4pQYQoQndAZ33GzfmgBIMPN5slLh5ybYwJifw2Iv3WlMTG9lkPePMA6vNkHhh5gEkzHgv1n00/TcAsAMDigTeVxAKKbompCjT7G6lmX5pvIwdgc8qcbuqHZWGjW4MD3yQXEI3kRJPGhuJASRCBWfEhxSEa/cEbmudFs+t1EbU59oZcqKjr1PjNNv+G40DKkWn+lQFAtoVStqy3+mwyod4JtYXalAFAsjZ1r0GxDDdQBkAhLOmYQhZfLhJK53PoyC30oxz29g6Uwm1SIrKIukg2DHX/hFTW0vZBHwY22Dr5F1r2NA+WCQJswPQ+0un/TK+v8era9GUb92yT+LYN9Cn6l30f2yyyCWRDy/+3DbpEyIy54OTlvmZzyDg90rzVsFBzSnl/0ATw+LiNcZTIvVQuVwUUIABw1O4Isj6k4d+IXgFKGbMmJ+8EAOAEYwoBGO+zrDSV50+OG6mYePK1/H8+h5UcsJAbI59GaNQb6LQ6uPnmTbz2ymW4boBSqYbt3UMsr57D6zdu46Ddx4jFl5+XqajQ1fgMkc1iQDI+XbZptnT4bOPN758Ag8ieMTR/6+4qZncG+VcAw7oJ67mxoAand+IyTfmTrDGxXAt7vdj4W8mALg8zox++jtdpOKaEIDHxke4UALASBvtzlAXwGbYMADUO1elEFtiQ9cgyHdhgkPVkQBzLiBHZCxkyBI/iGOfXVhG4mqk836ih0+vi1p17Ag6Va/Po9oYSOchElZhyLqiZK304OJ1jEVLyfRR9/ZeYmfHtxht3rsMP8yJZiQYRaoUigsTBYmkOz7/vKWysLeD+w1t4/hefw7/563+D+lwd9bkmJuMAiyvn8eVv/RD7gwgxTRTTsRT+haiHP/70J5COBmgNIzSXFvHvP/siPvbRZ7G6vIhoMMDuLtMx6nCDMr7/8msIixWEBR/LzRLm5zzsPXgDn/rkh7F4poLEYWpCiK9/++/RPHMGe0eH+MSvfRKL68sQDip9asYDmeY7bP4ZFTZI8ODmHVRSD1UngN8fo7t/jGGHSQ2eJAnQ14RsNMn/ZfQsAQD6skAlAMIAIKWQ+5dhAJQaTZQIAIgE4D0GwNuDAP8QAMBjjsLq30VeN1sjxOKXaxJXOxNle3LfzLj6G7zgxG84NZV/lATAlvPWN2BW3+tYX/ZK2QN4/2bHD5a1/+4ZAELyejcMAAGLKR8KEMUKAPCsDcgA2LqBcjBBSAkAfUjgo9snADBEiBiFlJ4mY8RsXthAcB2eDhcyIIyjNY8avXA6FiHI0+zUAgBXJGmFAIDTWFYJgB+qN4f5MR1u2LqN760AgKYDUIYQCAAwYq1BAKBMCUBDG02XAMAhiiWaelfgvscAyNzqPwcAgCCSefZmiVUGAJBnwBg5Sq1mmllTG8nAxCYATKtyxdOm7fJUU6mS3yngbhpe2X9ZM1PuxYhKDqGGAxnkcfglZteG7aPjWJXhCFCfpsiXmcLzVh+NLADwyOm/0RgJA8DKNLMeHlOfD4N5nGIL6ufjuaGPGYc8JxkAUwCA3ZmwjJQB4OZLwgCI6RXEW9+yQG1/c4rh+uT1mwCA1tWepwAAGQBCZDYAwChXQuoVEdaXMLh6Bzc+91XMewyNHKFX9vDc7/+WeIg4rQFeoQSAHgBdMgDIGDEeAMIoYD+ifh6SDiDSEY0cVJLyGMdHh8IkVglARRgABAC6pRICh15gMwBAvKYol2Z/Y5KguOYnYo7E+kq03ygVy/jWN76FN1+/LibNPvd7vsZ4Qjj/3T/7k9RSh23BSgCg3mhMJ0m2qJVJThYAYOGZjDFstfDqN/4e/jBGKGjkBGTIkB7zdgAA44ykufHGKHoJqgYASFIfnSCPy50etpi76IRCfUSkN8QkrxoLxkaQRp0FAFbXV7Fx7rxMwhnTR812p32EuXIeS40ySjlH9P+X1s8gHnTkcx71hijVmmj3x9g/7OCLX/g7FMMyxv2RFKrVchlztSqCMMAwiXDUaWN7d59thSQZUGs5NrFk1GoSCBj2B3JziZkG6e0p9cKe0EzZQBc9By9cPIf9h5uSF08WAJtwEocKlarQ5NkkcUrH5p4eAyywlR7M/2fkVTLNflSJ2Mz4T7DIk0B+xnleaUUEAMYEUPIKALB4JAAgbADSO+XhoB5XZQds8ggCEDRQBhGj7ibioJ8r5KU5lpuT9B2CeESkQOQpL4ZUnP5z4hsx89LxxNSRJogBdUyM9hqr6ZgMKDL6qNmMVzdXJRaR6q+LqDT58pcFr7IBZEMWfbKJTjOTCvlpEwNXmZ8TSQclAMIA8PPIUQIQ5FGt1lAuGS2dlSPo/ouUABfRxzTA8VFbWCQ0flPqNynV2ghZqrYuorNYGNukFwqhuJ9Lg8XmzjT/dtpv0VDb/Ft6tkoIrBu8NXhSICALAJye8M9AZb0xst/PNv/2v/ksE2giEGA9Dex0Opfz5bmqVEoCSm1vb6PdPpbPTbPMs2fPSoTiYDDCgM9RkqJQKGG+0ZTCbe/gQNguEqlpkgBObzaPO379HGTe2Gn/DBjS+14/Hxt9ASkYqUgnTt53EwJ1AeaLAVarOYR0wt8/EOr/7Zt3BNAbDmMcdwYSr7ewvIYfvXJFdKIjPlCBAgDidm8QaH7mbCOsILhe71kDrHq+LECgA4FZlKMFEuy9Y5t9a3ZlAQB+P5nwuaVqlSwepdrzOWVjL/e3nRgYc0YLrPBnpwyAJBY3WNkDyKwilVD8BBQ4sdMEC05ZZgNBCrkPDPgx+6wztguPi2ChBY4IDunnMeizqwDaqN/DSqOE5UZZwNlqpSReKNdu3MXYC9EbA9X6POYqFQyPWxi2DxBiLISjcn1B4gAZeUjzWMYJMsWgN+6hHw8RVos4ODxApZjH8lwdxQRYrzXxvrMbYr43mPSRq+Rw494NbO3t4tKlp3B40Mb5jffjb178Cia5MqoLy7i3t41KOY/oaBsfOLuA55YbIgsbiH4e+LsvfgO//7u/IvsQdXh3N/fRXF7HcTfCyy//BGeXmsh5MZ5/Zh0P71/H6tkG3ve+cwiCVAxrr9++g8tvXMPy+iru7TzAb/yTX8eZC6ukwyFNhmKkGHJPoBRuRIDVQ2e/hSrpftsH6DzcRdIdIe+SOSGp1mIoK2athgFAsJYSAGUAlLGwtqaaQodKQlckAAQAygQAUu89AODtu/+3Tr9P/czPRwLwJABAHZDtVE/2RTED1dQeqQcsa05MVs3KaeuC0wBAtvmwTckpqXe2pJDnfjp9M8dhwXLx7zF7ecaoTJbmnwcD4OcBAAglPyfJTzk3J4D66OFddLduigQgT31RPsTECdAhADCKEDr0tGKdMlbZIOOwpZIxTAc5yXr+rQeAmAVaAIBpAOkY6fGeeADQzIseAC79PySVICfGm0KHttRyA8rotcwAAEYCkBAAYP1ZYFOXAQCcDg4yAAAlAIzSLjQ3ePjvSQDejQSA18ih8/pMyqNl3mxgZIdZdvBk2ZJa77AunT1cOjk/pcix039+z+7nGSahTc3hoJOG5UFYQNTvyxCAQxkB7Y0RnV1FLAhAIYJHEP1U8/xOmn/7GpnsT4tzUwNlmn/2LOzPrCeW1JzCXiUjU3TCkgQkFH/Kx40v1lQCoOZCAgDQG8gxAID1AJDhlwFCHwVUvB0AQA2+1tEk7I8xNhKAYMLzUkQUFDHxSwhrS0YCQAaAj37aR7/k4fk/oAeALykABADKiYvIAAB8x4k1ASRYwfuFdSKHUDKkIIinyUcEAKwHACUAMw+AP0NXPAAU+LcMgNMAgDT/Ukcq6M81gsx0Mh1feukbuHXjNnzWW+p3iMBljTvEFACwmlUeIAGAxvz8lPZri1jeVFzIpvRcFyiFORw82MTNH70K9EYCAEhxGhCb1AzULAOAnvZ0O2R8nbjLJ76atQWkb04wx8QAJnOnHjp+Hpe7PWyNUwzdgjAACAAI6kUAgBMo48aZz7HxIj09hgUAiH5T084oCaIr9WpJMqUb5TzG/TZeePYZdFv70sS2Oj3ML5/B9t4RavVF/NVf/a8IScWKJoiGESrlkkw8K3NljOII3WEXm1u7mIDGZznRYNiNNiwUUK3OiTmabbKJ1vDYKFWQRjcm4wFYrZbEF4EpAryAdOfukw1QKIoDfaFUQqfXQ7vbE8SOxb08VKTUsvL1qd/UblDo//Z5NHIA2yhNG7/MAkNqiriN0/hLMuwj8WUIC6Syk1ZEWnpeXdqlGRhLca1GhEq+E426Q+8AdYmmqZhouekOz2PsDRBQc5YvIMyH4lTZG/QxIoPA4wQyFQfyPA3V6AMwGsrv0obExqnYFWZWtVgAwJ0QaNDJv1DipiCAMgCsy7A6pZ4yJqIbdq2MfhzBLxRlM0e+IACAlwtPMAAsjUtozqy5XHWt9xGg0+mh1WoJAEDZh2qnafpmtNnT5l/1Xsqo0L9kDbAZs5/X0inZgNnm3zb7tvmfMgGsAWAGDc4yAezvOl2E2tcIMmzYA9n/tgACvydUcs+Tz2eBJzZ/BAVovNnrHUmdSbf7zc1Nw05Jsbi4iKeffgbDwUgiIIfDSLR2XKhorEgwiIAZGQASY2imxFlKefbYHrmQy8pvMqP1bjR+F5o0oACHLIXiAeIR3U3HDHtApVxAo5hDYdRDfjLB9es3sbezj8PDIywurIj53/bOAZpLq+I6+/Kr1zBMHPRJpQ7yetycPkmGrXnKMiZU2U3UUuAtgGIlIiIZMJKc7HR+CiQYv4fs9TstASiWC7KQ854TcEGYNjrp5/0ifgoGAHiUBIBFwIAbgaH583fT1NAyAARUoATE3Ad8X8sAEcBYGg4918paUAaEgA2m+BeJVZIIO0SZJIY95OXF1ZfnMB0cYqVWwLkz85IsMxwnWFzdwNe/9woaK+siwei0O1hbXkDBmaB3uC0pMC5NWIeRfAb+PvHaENMuMtspSwDyvoMcTSqTCc7NL+AXLj6Fei7E3t4Ois05XLt1XfT9GxcvCODabJ7Biy9+FZ3eGOsX34djmldOIlRLAdrb9/Bnv/UpjHceoFwqYZAr4/7DTWzevIPf+czHMBwOxDNivzdBrtjAlavXBWjoHz7Epz72gvhOtI938cEPPYdKpSifYXllCZ//0heRK+VRXawh8RP88id/CXOrTXWmdumzksANaVQARFGKXGkOGIwR7e1juHuI/vah/L9PuJVpE6JNVk04MTKPBpjcN8kAoAkgAYB1BQAmBgA47o8EAKisrEoKAILCex4AbwsC/OwMAMUw36oBfttfaV7A/VufvWxLbg0BZ8aAs6wEA57bSd0jpv+n3mla3E+nl/Z3W+jDAgAG8FSQ2/rt2HOjtGi7TswmpQqSPspJ/B2dg3cJAKgvgcpkotiVopiff/TwtvEAoNdIABSKSJ082r2hxAAXfQfFdCQxbpE8YgQAYmEBcNWbuaVrnLN6ALDQJ/is0bn0OoqPdtC696akC5AB4C6eAZhrWkaLAAAgAElEQVRARS8oMRYw8liTbGTlG8p3VAYAu3gyGAgAMLXLCScI6QFgGQBo46DVmjIApgDA/Aa9uN8DAH4OAAD9r6R+smHbYnZppv/SAJqi2zwXtsbhsz/9mcxzNa3VzbtOtfPGWG/afJu9WAB9A9ir75IC+o9jUNqf51FTHvckBoB9Zi3zT5Ysy/DL6vvN/m+HDrLvsB4hE4EAQBxPhzzC8pQ6hU+bGmmKz0IiVqE6NLUeABKjKaM+AQBUAlAVDwBGOCocpqtWFgCwn/HJoAAbDDWhJyA3cQgAxPCYNEcAwC0h8gkAFBHWljF8/Q6u/81X0HA9GRz0Sh4++Ie/jdTXGEALAAwlBtAyAPTo/MQRTzT+N8+3SAAMACCPcRLhWEwAlQFQMQyAF8QEsASfEgDQVFRBXWFQjhkDqLJ31tNk27KPIxOdfVwcJSJ3fOmrL+Hu7Xti2D0ecXDiyn/TvP6xAMB8sylFvtWS8KJJ0c/IQDE4U2M1ZkVv3bqN+6+9jqTdR9FnFFoqsUcxF9dHAADWBFDivRJP3dv9GEUfqNIzgA7dqYe2n8drnS62OXkzAEDK6ooPVZ5lPV0kuQIz4kqp9XSOpAng+vlz02x3nrDW4T7maxWUcy6WGhV0W3v4+D/6EI73twUAOKKpWbUuhWel2sBnP/si9nZbovEfcTIiee4uGvNzorslJfPe5hbGaQFkK7AAlaYmTqRp5gT06OjYTMmpFScdJ5IJFRtcNrtkABTiAc4uzItpIC8cp/ps9sUkjcZp9YYsL73BAN1+X849kw34ZzCO4dIRc9rsE0Eze/Z0l80gjCeaf11m+N6c4POYFQBgU1rSRICA2fXUnyYYy7mlORsf0ZmzAD8XEfB8sYDyXFW0SMPBQGiwLhesKBYAgOYTbI55fkjxHVAPzIgpxi0WStJ0EBQRjwETBzjTd9vfNytPBGPnlJ8aaFmIDAAgyQjKBLBpArw/pq+ZHrtKAMq1CgZxJB4AMRfNXHgCACADQDTUou/jfcoYFxbSCgAETg6dThdbW1vil8C/pLNzqm/p/7po6ibB54gNIME0aYhMwyRaKlM8STNmctOnEYCG+q8NoJ3+m2n/EwAAuwBmF8Rsgz/dbDIyguz3rYHbnTt3pLnn/ceGjp4HLJ6Go4446e7t7kkTOlebkzg4AmCcplLvf9TqGE0SmQQEkiYImW1OjwyxrrDxgJnN5RQ48aiCkPed42p2qjb/ZKkoncyWlbxf8wEb4xhpTL34WCa5dItvFPLwGFN31BYjRwIV3Lc73SF2dg9l+j/XWMJRd4g7mzsYpy76NL1koehqk0v63Ul968nPYDdnO9lXvwddIzUajzpPbdrtxmqn/2LSZSQkj76ODqq1Ko6OjuSaiEGoRA0q04BTexYDWQBA1mYxCNL7kPTV/kCNHNnk8zj4LPLneb2nrJAMUGTZGvx3xAQRGkAK8szJPplD5vMwSCef0/VjpOsH1wfe93xfFrnjhKaMpO7HSHr0XBng/MZZLK0sozOIJH7n29//MXrDBM2FRUTDPgInxWK9KmafxwdHci2QD4AwwCiN0RsxijSW7RKDAc4tLWCxXML6wgI2lhfRbR1g2Ovi7Noqvvvjn6DV64mh7C98+CNyTC994zsolRs4aHVRay7h4JAFdAA37mPOHeF3P/1xDHfuCwNod+Tg6huv42yjgBeefRoHrUMpGHooYXP3GFsPd3Hh7DLGrfv4xEfej4d3r+H8hTWsbKyJh0jo5XF02MKPXv0x5pcbmFuqoNgo4OO//nGgxPt5AIdNiCT0MFmCDBKVAnR29nB47wHKhCEHCaLjHuKBOvM7+ZwkmcTjBKLGmwIAZAAoAEAJANMLCACQcmwZAJXls0j4HL0HALyDPvTdAQCPTwE4Rd17y5HoRj/15bCbwpQCa7r7Ez5A2qZk/5xmCM729pm1yqz5t/uwvsNs8KdMJ/1r9krzS7QMMQI+MSrN/qSZlr7FhfAdnHbzkix48CS2xSPfMQMAjAkAUGPspIhEAnATpYAgXg5gKpBbxFGX0bRMq1IAIB4NkLKZpwdJSgBAQQA11tNzrdUSgUptNNJ4BJdMtDjCqLWD9uZNjPpdrGxcgrd0VjwAUjeHsZj782dUQiq2jVMZAIEFT+scjvHdAEmqAIAbUgJQAwKVAKTp8RQA8MKqeAAIA2B+Q1QIqi04RfF456f/P/JXvksJgAzQOOY0kcxyf+v5FGM8sk8tS9M+B+LOqRIZffYtPHfyVE4fG7mNzDMrwIJKK62mnvWHTZJyaeo7Hsv+a2uA7CBC61DzDAsY7CCgXPkJEoAsAzP7XvLfRgIsx2IYh1IDSIxfJvZZJtwnjQKnSWbCYFHDTGEAiHxJk7uERWwAgMkpBsDEo1Gw+mDJM3KK+j8FSTJpWG+5WXn92JjL4bOPiTMMADbcBQz9ItKghEJtGYM37goAMO8FAgD0yx6e//3fxITJaK0BXv7C14wEoI/UJ0PdeACQyRObeHIjRmYULwF6SvCIEKoEIJsCoBIAmgCqBCALAFBmnSCmwXzC1DQ2+iG63Z4Mb0cSM81+boxysYKv/O1X8ODepjT99DEhrEhGdo995n/753+c2mkkp0Us6vYP9tFcWJhGf9nJFQEAxjvZYpbN31y5iPtvXsfWtRuIj3socSKdAQBI85imAFDzbRkAkgLgwU2UCkIThoI3QZW0dAIA8HHs5/Bqu4OdiSsAgOvmMRkR3SATkgAAEwV1C6ABE42SCACsrp/FxoXzxqGV7+3j8HAfC405hF6Klfk5HO1t4dP/2S+jc7CLwHclqooPRLXWQBSnePnly3j55SsI/CIGgwjFQkkW9oWFBibpGON4gLsPtjGaFBAljgAAPPlCp/V8LDQXZWrKQptaVWE9kJIjGpxYHuQinasHHVxaOysNJBuCWq0hF5KFGxsjGgDONxekWTrudNDudqaZ87zx+gnjMTSKRqg9dvMxOnq7VWfpRbPFRRkAZB7wBuLmxpMrGu1JKp4DRJUIENhpnj5PjE8h5XisJiZuKpnfc7W6AET9bg+jfh/uJEWObumOh0qhJKZxPD/HnWOJUiTSzQeZhntKPx5LQ6WiGF0kbWM8nf1n9ipJBzUMADv9t/Qra/inMYAGnTVAwXQhc1I0FhpTCQBps0mQlxhATnkpAVheOqPoJWUNBBJ8phgo9Yvv6k5ceZDu378vzT+BHzZj1PTz88w0+Hrg1lCPYAhfw4kh6f9K27YLNOnq6rtgnWRlI8nE/GljZkxYMlPY0wyAxwEAtsnPbgjTZi8TXcjj5ee5du2aNJps8rvdrjSxcTyi/QhyoS/3Ln+ewAATAng/PfP0+8V1n00/uRJs/LsdNpsuioWyoMMevTseEd+URZ4fV2XIvW6cVUzoo9CkCARYq0tGpZQKPgInxmTche9GaNZLWGzWUC+EGB8c49pPXsWN67dEAnPm7Dpu3LyLbj/C4vIqWp0BtnZb0oymTPxImD4iojphM9h4ySxbIWu+o5NvZewIvd74qlggRRlCnIwbepg0etbnQf0KxBXXbGS2+ZZ7wXPRXFzA/v6emDLy3LN5t9eCMYDiF3IqBYCbsQUAyJIiACDXzgC+BAL4exjJKJN8Uoyzrr5TsMhFfzSS30uzGX5WMoTshmzBKzEmkkhEBY6a8w25f3i+j9s0aI2RRj3kvRTl0EeYczFXLaPRbKJUqeGo08fNO/dx2DpGGBanHhFlrlntjpy7JOcj8jTijqvVXKmEZrmCCwuLSLsdMJAw79CDBajVKojTCLfu3cdxf4KwVMXT738ftnb2cPnam+gPYwEc/HxR5En12hyi/jH6h9v4pQ+cx3LZx1wwEbbW7sjH5atX8OmPPo/5WhGbDx+KbKHvVPDt772CjdV1OKMOPvPLz+L2le+jUfFx8anzWFzfAC0Q3NjHD3/wA5TmCkB+gpVzC4jcAX71T34HSXcPTuhIdBejYsdJKqkjTrkmYPurP3wZFS9A3csbAKAPP3VFwjVIEhweHwsFcAoAsPhwUwwoAaiTAbCq+n9OC1IHlgFQJQOAk5EcWVFMIngvBeDxnc67BwAe/d7THe8R37YNgcoLZa3UDWLW39tJgNQF2bb75LTMhqXOfol5tdlnbfM/pTCfPhqbbjJdH7KMBoKbmgQ1O4qTEMRP3bSf+v3vFgBgFyzpS7Ej+lgCAOPN2+ht3UIpSBEQACgzEruIg85Q6qE8iYKTCPGwhyBk+pMCAL4BASQr3jTVJtFcWJtC/2bBzu0pGmJwuIPu1m2M+h2cOfcUXAIAlN7AB62uRIJpBhnSKBoAYLrX8WsSo0YAII+I9UkWAJB1/1gMUK0HgF8OETs+wvcAAA2CftcMAM7/bXOrjTmvFetYjd/V4dSs4VXWjzJfDFPgLff0CXRNn23+lUzuzPPF2p3yRkqHGa1LSVqvJ4M2/r9Id819Z+sGxRN0zWC/4zIxIAPu20N5XAOdHVLI8EKaWHt8amhskwvk69OEhJNGgAogECyMpx4AsWiJrAmgAVBMViUn35ThOCFjACvSNxCsl5CADIB4GqR4sgcWo6HVaNM1HgCUAJBV7sdMAQjR8xQAKDdWMHjjHq5/7mviATBMhwIAPPuf/wZSMh5bQ7w8lQD0MaHUm/cB1z8yNIwEgM8w7wqVAPA6zAAASgCqNgYwX0EnLBgPgCJ8SgCke9RIV7KyRVY+Hqi/VV7r7kKxJAluIkE3AMDfffkr2Lz/UAAAafpTR+oCMtSd/+Gf/1MxAeQfFmUs8ru9Lmr1ugAA6myuGg65aU0xqheQ7vghXvv+D7D75m0UJ8xP1PcaIpYYQB4cT2WVhYkoPlWEIJEaKVAMikiTGLmCg9CdIKCRBT9kUEDL8fFy6whHfoiB/KSPgJoNMm/9iVDiXSa3stEk4hIPBUwqV8t4/3PPIpL3LaJcqeDhw00U8j7WludloS4GDjbOLIqei1EqraOWTC85+W4ddxEWq/hXf/W/YWFhFd3OSLTL1L9vrJ9Bt3eEYiEQx+r2kKYtBTHS6nR7oqUnsDGOYiwtLaHdbquTq4mhE6NC09gyhjA+2sezT12Si8HGmX9YoOeI0PR6co74nqUKaek5AQEOj44EZCjXGhhMHAyYh0E0j3pgJ8WQhmpkUhi2xnTzNbScWaSX3kiq4yUTdyL55BJpSLf+OMbI0NnHPG650XK6STJ6ke72PpuUMWKkOLN6FtGYzXKC4/1D5PmgdHrYWDkrWul+rydJBpw6kgVAky9QYyMNm4EqTC6y0vU5lcxp8032ARc/o5dm0U8g3ZEoDDMDNlR7WVjEmIRaZ6ORJOIqfgAZxNUFmktN9McjJKROcSrKBIC85novLC5LoypoZgZgIXOAuC+/XsqXsL+3j729PWnu6/W6TjdjpcnrxFU3ApsUYCfAnIiGeY1s4etkwWZ+t5EPqEZM1342e+LEblz+7TXVxnA21ckCANmm1J7f05Qoq0fn1x/FDJCouCTBvXv3cP36dWkotfmP0eu14fhEoNOp8RzBAm4+jMOcn1/A0uKKaLTjMV3yafSo+kiPU0qyiopc2GYeANkN6nFF9xTUEBMnZQSpHSUbbQmCNABAijBwEY+6qFVyGA+OgaSLjdUF1KsFeHGCrRv3cPlHr8rt0phfxHe++33UGouoNZaw32ojQYDdgyMcHvcEaHP8vCQAWL2VT0r7OJrS7Sz1zpr4ZT9D9troRqr0Nft5rDZeAiYN/Z8T/Gq1IvqwMuNgfB/7+/uo12uoN+qIxpGsMaSO8R4skJkxSQWMeurSJVy5ckXuGwIEvI68B/nf3IjOnTuH7b1dWS/4h5R2SS5JErmGNpKRoE+poGACf57XnvsCgUoaedrYIZESmZhYNvX8vXxu7f3C9ZOsBAJffB8aq5KHurezK/sKP3+xGKLTbgmw95EPfVAA5kG/j1q9gW9867s46o7ElPHugx08dekiyjng3t1bGJHiXy6hVKuiUavjzHwTaX+A3DhGwCIpZlyjAz9PFkcf260d7LXaOLP+PhSLdWFgXX39Oo67fVQbC0jcALv7hzhz5owcCyMDObH7rU/9Mto797BcL2DxzCr++gvfxHGnh//xL/8Yl1/5gazT++0Brt7Zh58rY9Dt4peeewp1dBG3H+L5919ApVZGbwI0F1dx5cevY29nD/WlKpbX53H9/lX86T//I4TzIVAgfXgskgbeb1wuc7kC3FyIQWeAY8ZUxhPMuTn4bojNl6+gEDBJwkOXJp0EpDkN4C7JCQTvWydFn/nK8xUsrq+Kcpn3s+PnsH1whIXVdRQXaD5IuZaLmCwtglSsBSoVjY0SpgflFrpvnPjzn0AMYLZp1dLp3UxQZz97clpnJvhycjNNe2ZkL+uJnXCdGOyf/NnppD7zXtP99hTRQIFz/e6jmv8pYGzegHVPhgtgHL+yO9KMLTj7JI9b2X/Kr0+P86f8uenLJa9KUgCS2IUnnfkE8eYdDHZuo0TFK5lF5TmMnQJavTEcN0CzNicmwBj10NvfQTTqw6NEqJhDMuwCzJavloFeTzyP+OxKXKbxKwr4DKUxkqM97N+6ivFwgLMXnoKzcEZNAJlsRePOIEA8GmoDOZ3cmgQAZqLz2lFaSilIUEFvNARyCUq1eWBSVm211xUfHsYA5op1uOW8RO8WGuvKnv1PnAEQRX3kCxVgUgAmNKHeQbT5MgYPX0HVGZ6IAUwoxXIobTUxgGKfTy+rGQg4jbm0CRjGGHIKwU0beFOH8htmmi41g1lObFMt8eGimZ86Q5vhmLIH7LNnG/PT9caTADbxSWLzKvX+zMxXakoz0efXs03/lJ1ojskyAeQ1huI+rTV5e4415SA7pZ/VQXzc2FfwqdNYcPUTNNJd02PSmJwlNMn5Ocpb8mWMU7Iwg2k9/zgGQNb3iO+clVpK/cUISDFTHgmbg+l09Mzxx5Th5DDKVxEU68gvrGJ05Sau/tsvoZa6YgI4qAb4hT/4TTFtx0EPV7/yLUxaXQHh+WiJBw/rITIuxaeIs0ONMRcTQIkBZ3pdKpHGNEFnz8A4Uj8NMKxU8OH/+s/RLVICkBffH5H1WR8lsqWjAXy7Dxi5EQnU6tHoYKG5hM/9h8/j/p17svywLw1Ye9v77HEAAE0AWbhZ/ao9eSzU7M3C6W+1VMBPvvNdtG49QDhxkJvoVHnEBknyTicM8EMldVGUEn0GAPC2KFDLQWp8CJR8UuJp5uRj4uWxn3p4+bCFlp8XAIDIaJAqBZo6SZoZuvx6kiLHQj9mdBcBgJIBABKhuJTKZWzvbCHnOTh/dhnuJELBd3BmoY4yowonEfp9TjWV+toj5b9ax5e+/HUctAYYRWwkSV8e4ewKTacGCHMOtvda2G6NMXFDucN7/YFQ5olQsHheWFiUaak2cXpTqy2MIoLMrHZHPSxUK5ivN/Dg3l0UiNwMhghzarxGc0HRXvsBCmW60wfoD4fo9vrSQOerNZngcIrKJp2+CDxBgnwZCrE8gIb+Lw+fAQL4rCmBmg+/GkgQOeLEkkCImEQYijp9FBKmGOQoAaHhIafbjAcTHFVu9DNnV+XnGCXW2tsHY1X5d7m5IEXocNCHG9AVN0a71xWmhWh5TJSPxIVwqmpmFmyAqWnWmzVjsCNTUhoAUi6iuv/pHW0p/vIlBUGmlCuha5ung3UOXccXGiIBsACAX6zAo+bP9dFcWBITwNn8RBkWBADEAyAFKoUyDnb3pCnjuWWTpouRNvxC1yJYIVN+E89mIgHl8zFj2OgjBQCQ58s8neKgrv+vzX9m4mOJ73K+3jkAIPfCI+j+p5t/u3EIhdx4T9BN+PLly/JZhbHgpvByKUbRQMAxHr/IRow+no3IxsZ5nWrQ1TjRv1KwsJkmO6ZEd1MFQE6zER5X1r09ACBttVzraNhDs1bCJOog6h3imYtnsbxQRWtvC3nHw4+/8yN0j3pCmz467mJ77wBr6xfQ7kVYWDqLH71yGUftPnr0MCD1OqCniEpn5JyJi7+eI37+6dqYodplN83pscv3mX9hY6y0mpWpubn+ltXGdaBSKUucqUzqQ643KTY2NnDj5s0p5Z4NvjTdk4mAj/W5mlwrbkBkI/He5Pd4HRebC6jVatja3cGQEZzjMVaWlhWEMp4PfD+CkGIEKNKgokoKrOGhbGZqTmoBYgEAjESM1H6CI9zUBEQ2jBiyW/i1WrmIas5BIczh1WtvCqA5ZnLEoI9aOZRi+oX3XxIQp1QswAsK+N6Pr+DG/V3MnzkvTKJmPcSlC2sCXG8+2ETrgNf4EuqFMuaYAHN8jGqxgG67hZjTnryH+9v34YY+PvaJTyNBGd/45vdw9/Ym5hsNub4Pd/fhFUu49Mwz2OO+wZ1n2MNao4L1xRqW50vCJiEY9OLXfoDzFy7gH//Kh3Dn1utoHR/huDvE7nEEzw+x0mxgrVEGjjfx8Reege9E4iESNprY3W9j+96+yDa60RHOXlhA/UwZz//i+5E/UwMmQ7r1yLWm1IKNBONafXoBJBMxG8o5OaAzROvGPZEA5JwAAQGCJEZvMFKmBzWNGQBgwPhckQCsqt74PQDgp+ogf54AgEr4tXiWHWuKqBjeWgZbEM+Rqe7fNOmZqf/spY9mD9hW/PSHtZiCYjenG3bbZJyM+rLID2sCrfAzB/ooI8GpPvrUbz8FQPyUF+JdiAf0s6a8+wUA4DSROv0J4oe3Mdi5owAATdLyJUS5OcR+EbmwLLppNvCcviHqA90j9I72kHNiuPEAk/EQQTFEyuaddGwDAMi1JWORNQnrqdYu9m5enXoABGQAsCEhpZ9wHVM8OOAwccfqLWD0/wJWUH3ABspTAGA4BPIZAIC/x+2cAAAoARhyAvgeACBt508DAMjQ0o0eAQDYqbwyV/XZMDn3UwDATry1Lp3VOgoACGvQNNHZhllAAZv2YR6OWdPN1CStNX92ACB4NABg5AJPAgCmTb1JKbLyBFPIaGNv5AC27pnWnvoifY4sAGACu7MAAOntwlKI+aR6yFHeki8hTgNJv1BgbOYvojXU7PxmpZWnB2JKQlAJORzS8RIkHnszTxgA6SSPflCCV6ghbK5idPW2AgAgADDEqJrDB3//N+HQG2+/h8t/900BADgET1zG1HPsT2knmX4TAQYskKMAgLiJS//KlDpbK9GLJEAOAwIAf6kSAD9lL0GbUQIAKg1lfCjGQx13mT6AQ3G9BXUoVi5V8IUXvygMANaajP/jkNfGtzv//X/5ZyIB4B82I4xL6vV7kgLAIp9/xKDMGnUZqqq4TscRmrUqvvfS1zF4uI9gPJEYQG4oESfrAQv+GKHjTAEAXzTkygBgmV7kpCEawQsmKOc9lCYpQuYYIoedJMVPjtoGAKDbtY+cbIAGABAJU/6xAAARGEbrhcUCdnd3ZGJ8fnVFGAA0d50r5nBmviYAwCRhDv1AJrB0LffzZdy6s4Xv/fCKmA/GiSMAwGJjDoU83VkjDMYTXL97iNjJC8LLODNBZ2h+N44x35xXHa08oPy8Kcggt8gdc6tJS+W/59c3cLC3i2gwlGKbyQOk4hJBowyA2vl8sYjyXE1MnmgMeNzrY+IFkhvNc04ZAif6lGmIsc1Y0TU7TbfNv9285dEhfZaGG3Q09wIUwoI0cWw6OCnkPcGpPTW1nPpTvyZgQEpqM+0yKA7QFABqdAnKxFGMdusILoEZ10OtVEHAjUvYBhBH6+6gr1E3Xgjqe+x9JtF603xTY6RCDQ1lImYqQVMR3lecRIXU1lEuIJujMfozDS7XRjuRVJ0NDdH0PZUWTQCgjgEnuMxEp2lJqQKfEghHAYDaXH2qbZR4Q4n20BQAPsx5N8De9i4ODg6mjTLvIRpG2omt0v7VWM02dXYxIgtAmBTGFNA2/3byz/ey9DH9mp0Y6yJHin12QnSaAWALqmxzbZ/n7KJ80lxutqGwAZyfn5f7gRQjgkJkA9Dxv1AM0e61BDm1C6/8fi41BgQ4d+6CoKwy8WfKMtcHis5M48us9tMb2OmF+nRReBIAUL27UqNU/y8XSNYGlYik4z6qBQ/FYILVxRpWFmvY2byLOzdu4eHdXRTyZXS6fVx78zqeeuZZ3L67iQ889wLuP9zB5WvXxReEucxBnkakBMfMVEfoXXTg1+fMsikso8NuntnznP0svGVZdGaLAUX+TUawmEhSxj5Ao1HHYNCXBrwx3xBgiGyT23fuyrSf14b32zjShnt9fR1xxGjGMXpdToH2p4wkNsvPPPW0XMuDo5aYcnKtJ2DAJp9sJLIK1MxSQQ0WIZbRxM9HYLNYoiGq5vgKAGAZAIYOnKMx0VhjJMkq4PrJhpT3dLlUxlK9DKd/gI21MzgeTvDGnfvwC2VpQdqtXZR8yuDHeOb8OsIczUnLcMMartx4gJsPDxCUQlTqPg52H+KDT70PJcdHd+8QD27cxuryigAXiytLKNeqKFQKuHH7Jrb3dvCRX/wwFhYX8Z3v/wi3Ng8xmfjwJtycucF6kgYyJMUOE1RLRXT3d3FpcQHhZIRnL20gGfcQFn1cfeMGdg4H+NSn/zGKQYpO+xA3b12XtTqKNR7y6fVVNIs+FosOmpUcFhfqOGy3UGku4KVvfBel/JyAO0EhReT28dFPfgjnfvl5tHduo7rcFLkRmVnc2Ll4cvOm1lM3QSK4PtDq4d4PX8V8oYpOqy3FQFAsSYwsG0sLAAhYRQYAjTCNBIDNxnsAwE/VdmaadCvP/dkZACols39OAQDiGj37nrj7W8rt9MuP66BPfv3xR3j6542fjmUASH9hjtFq/E2RLcwtS+9/zC84AUWcmthnPtpPdwFmm9pbPQVOvdOTJqB6/Ak8nz4lLjyJ90kQb91BXwAABx7jP6k3Li8gV1sCinOKkUQDRhzpWK9/hP79W3DigchYJ1Ff4s0o++SzKnF+wgBI1eCYvgHjCNHRHg7vvIFht4Ol9fMoLK8CXgFiYPIAACAASURBVB6cho2NcSvlqfILTYOoe73d61IxIuSe5woDYKQAQL2pDAACAE77LQAAGQBhY934DcymyD/bRfiP+acmGI2om64gnRTgpIznfjQDgD5bZABMAYAx6wwOO8lAnN6Q0+tk9f1TnX/GI2M6ULLJGKaBntYNmVOaddlXssBJvw2fHPgnAABZOeLpKyUmdIx45p5iBgd2kGHruUf9a9/HMomzDIYpOGGiAbNygKlcSZYUU6/LJmYYAOyQzPBM/OVkuJfIMdIZnx5MFgAYT5iWobGdU9DSsBXsMWt9rN5Ks+VS62c9jxxQK0udTCACABPib2SoCgAQoufTdLCOQnMV0bU7uPJvv4S5lP3tCNFcHs//3mckJtTZ6+K1v/sGkoMOcjQs9BQAYBKdHEec6kDU5RRfTQDF8NAhaxXiSTQmA4DeYF5OAIBRtYoX/sWfCgDggcxOIwFgz8Yai9HyAgBobSCeIwYA4ICN9XA+FwoAsLW5Dc/1JRaSaQDs9yZxAudf/sWfprZwZbFHAGAwHIgEQJo/ySGf0YO54FsX6Ek8xlKzjm988UvAUR/eYCxTNa5RYwnIZo9G+qSLCnW/bOSSGI4zQUKAgBPToCBmBn6ecgAXBU6bqBd2c9hNgFfbXQUA5ER5BgBIVQIwBQDITCTt+iQDQAGAIhiR0aI5Uxzh4tqqAAClnCe0rUtrdF7ViX63Q2p/Xib5jIUZjl18/kvfgOOXQCYLgYp6pYj5WgFJ1IGfK+K169sY0ECG7osxGwU2B9SHxiIpIEIn3gqG+i/u+abAdwQA0Ci7Uj6PhcY8bl2/jpWFRRwdHKAYKh1X6Z8T0YB6+TzCUhkBp2qOg4e7eyIN4AbD3ysMDTGg42SW+jCj0cm4ZUoDLEy/VCZM/DnR83jU34bSvLHoZAMgJo4BXXIjafwJALDhp0FZGNL8i2DHGGPGcMlkksZoqQAYbPpZCZPRwQx2/uXPD6Oh0NWIgE3Ig5CGUDVvonsz7qYJTQ7JZqAuiFNw6Y0mIhkROj8nYmzC7AIqruNqImIbWmEA6IogPyMGjLE2K1ycFxYbiJKxMACGnHSXqwIAUBs731xEo9Gc0vj5uTn9Z38ptzlZHKmLrQebAgBY2jej/egFQOo2GysLnin9aIZYyqJLYzRp/vU6Ke2fjAH9mkgYhDGiH8MCCPo+/JwzAEC/rwtctok+PVm3x5NtUO3r7QZjJ7ps3lTTTx8LbfxIE2fzePXaFRz3jsQEUI7b5I6TtUIwiWyStbUNeMxXJlrL6QYXeaKuXCSk2Z3pJU9vULZxftzXlXpHtyRDeWUzbdkk4n5OUDEQo88zC3NYrJVQ9CeohD4e3ruNK69eRhCQ4ZHDq5evojbfFP13EBZRrs7jBz96BX3GcnKT4L0p/iaOPOeC6srizkJPN7FsvJ+9FvaeyH6W2fXgVjMz/7P3LrttvifXTl5nym7IsChXytNncmlpUSj/fO55bTjhlwl9FGFtbU3AgUGvL/fBw81NuV6UCXD6z+PcWFvHw62HksRABsDKyoo0+WQF3LxxQ+55ygD4Gfm+bGYJNNjEAfGBCEOM6FUi0Zd8JsnEmjEAQmn8Y/G4sMkgXDcIbDbn57G2VEd8eB+h72DjmWfx6hs30RmRK+dg2OtoQe3GKPjAMxfPC0tjMHbh5Cu4u32Izf1dtKNDRIMIFxbm8esf+wR2bt4Rw7ud7W0xdi0vNHBnZwsURS2vraJcqaJ1eITW/gEiGj7GjhSARTcvrrnjeCKxPkmOxcgEec+BH40w5zi4dGZZPGTKlRD3dzdxf3MLi4vr+MAHnsPDh/cBjLG3ty06X8YSzldK2Ficx7mlBkpeKhThaDxAY2Ee3/nhD+V3VSsNFIp5XHzfOn5y7Qf4i//mzxBUXAzTAYKirvGMS2UiDD0z+Nhw36UJkM/naOyhd3cHh3cfohFW0D44lvctzM0JxZAbPtlXvjEhYgxgj1nkhgFAMzECse9JAN55I/PzYwAoeG7Xcgvk6vubNU2zfU3jb/dyU8SaQ/7Z4QdZpU59cAsAmH9Fx2sBAN0zsxM26zl0Qvlh3vFJzX+mZXrrIbzTS2HNf5/w+rcHADTtSE0ACSDHGG8SALiNUugq2yYsY1JZhltuArkSZMpBACAeAClp4wN07t8Sk9BS0UPabyNN6ImjTDFpqnwKYTnwZA2lAMCwtScmgL1jSm82UF5eE+krk4joAcXBDONqJSve0MSnRoCGAZCORzJA8XJVAQCcfIIiAYC0ogBAeoz9gwOUSmvIlepiAjjMAACUANgIyXd62v//8zqyXFnPVJCmRQUAJruIHvx4JgGIFXBJWBMbAIBreyA558QAKAGYgXjCRs3Q/6fNvjWStpN1GwltHt4TDMjM8yMSHykZpy+cSkb5DSkP5UDMECxzcST1JesZcOrCiQY9lxcAgL9najCYkQBMn9O3aL30O+Jxb0CJLIBh5QC2/pEEK1vzTVMEOHk3w6OMvn3KADBSANBDyQIATL/JlUBhG+WHkh9wagmzz3wWALBfOy0B8Dw+l1zTxmro6Gu0vEoA8hgEOnQoEQB4454AANUJMHJGiOshPvh7n0FKNuxuF69OAQBXTABpyskYQF4ej72blKo0+XQQGRNARk7z+wQAOCDhoJASgLwbYlSbw/P/7I/QywAAygBQlifBP5emosJgUKYB+081UiT456EQFvHii1/Ewwdb8rvFFJh1MnvKOFYAwE76LQAwHA2FAaCUXqXF22ZBp8X6l8KMZr2KL/27z6IUAWl3iAJjAFkKifMQn4UEBdfFnOujICeCRoMxJp4axOSo5UgT5AouQs9BIPFxLhI/xAE8vHLUyTAACAAonV49APgryABQAIDGfFYC8L7n6QGQIMfiNQikcRn2u7i0vg6mHlcLeQw7LTz/9AUko45M9bvtQ9RrZTGnGowm8PJz+Hef+wq6gwmSCdGTGJXQQ7NeFEpxWKzg2u19HPXGAgAQ1BINPAHicYxCsYhiiYt5JCZYlEyI4YTVDPH4XCDveei123jm4kVs3buPCp05mbseRbJBsykmIkyKF2P0KGuo1Gqi8aTRU38wRExfgSAnk3g246TiC5omyBDPmf7LB4EmEPwjk/s8p16q+xM3cj7SJttcrrl4CzmI4pEAAEHeFwSbDSr1umzIeb9wEkiaqhgRMdrT8cR8yiFfmuyFIJDIO96/jFEcxSP5THS1VkSbU3CaoWnKhDBMxtTI51WyIIigcfMnKij+D1w/TLQGG3qTGSqNFJkBjiPTR1lQZBGdII3JHqAWnQ0LfRoaGJPR4PsY8NyWq8iVKwIA1BtNNJuLjwQAeG/TYLDg5nDv9h2ZsMoCiIlMYpeXl+RfjQNU1NYCadlmXx3TZ1N9ORt8LrgQiJ46q/WyVCf779sDAHYDyIIC1qWdX8tq1e0zbp9va1THSD9OhAkEENjg69hIspk7OD7A3Xt3sX+wNzW4I3jExZ6GbWfPrhlGgNHmy3SemwEpjvy0OuW2DfPp4uJRIMCJZtoAiTb/ekZnVWCNKRFzhRwqORfV0MNyrYLW7hauvPJjYSKM4gDX3riFfLGs1H7Hw8rqOfzw5VfFCJBuzGzAuJgSVSUYJ5+P+GbgixmmBT9UzqHGfbI5CiCiDIXTJn72mbQMgFmhygVcC22CAASTeH+Q/l+pVuRe5rM3N1fF3bt3UanOyfFYaj4R5Oeee04ada459NBgQ0/QhkwCXkNKB7j2PnjwQOJLS5WyTPf5s/1eH9tbW3LcfHb4PgQFioWCfI/yA66l4g9AwDEgQZ6NpsyR5Z61kT+FfF5AUwIAIgEwekaCWnNzc1hfqmOt6iEetnHY6eO5Fz6CL3/t68JyKpeLuHPrBqJ+F8sLDcxVSmg25rmUyLWozS9g5+AAV269KQVAjnKoiYPf+JVfxa03r+O400ZtYQGv3byBEdcvz8UwoQ8FgUByUehF4iFfm8NRq420FyH0Q+Tyoer33AQeo2yHfcwFPopxjAsrKyiGOVm/bu08ELBpbXld9InbB3valLNIHNF0cIgXnjmPSysL6B7s4+lLF9DrdVGt1/DalVdxcHSItY11AVeWzizizuZ1fOijz+Gp586jn3RRXl3EmGkp40RMUkPuYwRYESOJGKsYCfiITorrP76KQsyiJUUpKFAdAM4FuVcQzJ16ANCbBBP0mb1Sr4gEgE9q8h4A8FP1ND9PAIB76mkAQNc3zfSVSc4UALBggH7PrnXvDAB43KveBgDQqmHa1DxKrvWok/dOmn/zzv+vAgBvNamYHS1XWrJ8qIGOxzMAINq8jf7uHRRzLnKFAlBfAqoriFDAaOIJoJ1j5F/chxP3gckAnYd34Iy7KOeJCxwLNZ+GyARupYYj7ZbX1OiCQVPU1h46D2+he3SI5hkCAGeF3oxcQYA7rq8y4ZVIOZuuYH3jtTH0JMnAhZsFAGpNim5F300TQA4naAL4HgBw+k6doN9vo1Rk9ljpLQBABQMxKbcAQFYCcBoAmEUBa71m0zB0am/lq7qv24ZZanDZ0E662E+fHTNkMIX7iem/1vLm/ngXAABjxBVYdmZmwQYAIOvkcQDatMk2TJUTa6KuWAItSpNpIoazAIBKHjjsUvCEdZc1uDsBAPB8kYnOvZsszEcAAPJEzCZjj5UA2JrM9kHCwGRqnSQyRKJXpgTAAgBJqiaADll6C6sYvnEfV//dl1GOJ4jcCHG9gF+wDICdNl79yjcNA8AVE0DKsa0JoEuzQemxaGbIATkZADwjlDg7GPV7AgBwYEkAIPQKiGo1PPvnf4hesQTPUQaAyAZM3Z5lAFjhFgdUWgt7MrQiS/PFz72I+/c3yWsQdrZKAHSQLzGALPRsg0AGAI2lCABkJ4XT5sBqxFjUIkWtUsRn/49/jQW/iOS4h5AAAB2vCWwQXUzpdu9NAQCXdNlUtRbUmjpstB26yAcyCfKHQ3jUOgQhDp0APz6kCSA9ACgByAIANG5gXiTNER4NAIzEBLAgjTEnUMetQ1xYW0WO7u/VMo73tvCJj34IEbPMJ0N0jvcxV6XZH03tAsAv47s/uoZr1+8jyJUQDUeCCtdKAfxJXyaF9/cjPNw9VrdNx1UAIIVM1vg1FuuyaTLOy3gBEAAQag8XePFhSZGMRqiXKyiHIdr7B2hUqzKlYuEuBX48EVMJmsowY9I1EX212hxaItvoqw7EcwX4IPWEoIS0E9LfayOqPbI2+Yyyc3NsrbVhE3Qq4fQxFV2qZIuSuUBPByLNSFAohfDzAVzPpBskSjPmjcn4Qhp2iPEU3aUjmi3m5bPR7I7NDKUD3HSjJEKXho9MASBF3NfmX2gspLzyMxi3cjH+Y9PPc0hdPEEJY/U2oQGipUZJfTTLXeE9y+mofok0ZnVn5aIrzuMEABZqiHlMPhMVEpEAhNU5AQBq9fkpACANGc+AohFyb/M9q7kCrr/+pmyyekknqM5VsLCwIOeP9F5r7sbnyWaky2BFWBd2qqOPMBcIiQAMfGMGaLRjU6qTLnb6lz878wCwi2CWzp+dQNuv22bUvj6LmGYpZjwenj9+Nt6HBDS4PvDa8Ov9QR9+mMO9+/ewuflAJCMyCU5pQjeH+fkmSqWKNPt6xez0f2ZmSDBQ/W1mZnjZbfrtAAC7eeqgTOnzAirw3HLjTSJU8j7OztckdnPS7+Dg4Sa27t+F6+Vwa/MAOwfHWDm7LiZwH/mlj+LqmzexubUnes8BrdoNACASTkNtE1aK54kXhiDxRsIha18GABCzNCOh4vcsuKKggFjBZihpJh6IwJyAQsD8fAMHB/sICVgOacL3/7D3pk+yZPd12KnMrKy9qqt6f6/fPjswGwgMSYsiKYJhUDIlhylSFBfJX7yFv+iD/x07QrLDVtgmgyGbAgFoBhvBIYHB7BvezNvf632trjUzK7Mc59x7q6r7LQMMYFIipxGD7tdLLbnc+/ud31kKWFpa1HmQRwg3YOvTQe+QleVlPP7449je3jbJGskId+/c0fRefgDjsX5+eHAg3Xy+WMDKKo0aUzTn5vDeu++pYSfAwyad3yfoQ3Bga3NLXxNEEDhEiQANM+khwsKW+bIERZJEf1emBr/f08Rf59fGF1EywT1ntVXFr7zwhBrmWqOO67duYe3CRXz3L15VAgCn3lc/+kggBsG/uVoVTz/+GEI28/0uzp2/iHu7B9je3cdbr72DpVYVKwvzeq/be7tYvXAeWb6A77/1tpgFfqGMrR0aqBYw31oSoNqNuqhXqqjmCiAlgGuoXwzQSwc46h6iWS2hkKa4ONdC2uvj/LlzeO+jqxiGgQqn5eoc9ncPQCJenCWoFn2EWRcrpRF+5YWnUSPsL4YUcO7CZbz1/nvoDbqoVAqYa9awdmENnUEb+8db+Gd/+FsYhwmCko8soENzXiCUny9qLVcCCSmnJO3nRshlPnaubmD/1jbW6gvo7BygWiBbLROYSWYY11IyscgAkANxLpMEwG/VsHxuzcQvfQYA/EcDAEzXO0NPNYw4Cwg4w1BtFabQOxnj9ygo4FEAgGs5Tk3/J9TiaVPjkj1mWWX3gbb2GxN37lOeALO/b9/KT3T8J788if99+J+7BJQH/YYSkBwAQAaAsclEvHFrAgDkSyXkFs8CjTMYpiEGIx/5oKC9xJNpXBfoH6KzfhOISf+NxA6lb4ni2cg6tAwA+cOz6OZkfjRCcriL9r3rAgAWz15AhRIAmmGFJTH+ZdBsBx8uM15KIOcDoFKEzQsTO2pKZCEDoEQAYEwTQCMB2N/bR6V6DvnPGACnLgMm3bQnAIBHGrhlAPTX35IJoAMARg+QAHA9zTjBlr+X/bDT/9mIP90zjgFwikHDIZe757VHzrxClZqOwj5D/Xe/whWAPlyPZAA8ZHKvmpnXI2n08nOaYQBYSbjzJjhdg03qRZsONNv8u3hC008Y9rNqHb03y4eYYQCYoEwuZ4yjNYNAw3i1axFZkAQoHABADwAyAGQCSLv4GcnSAyQAzgRwcsxMsWkZE6aeM2savUDGkLIgFxgJwLiIrlfCOF9DnQDAR/fw/p98HZUkRZSLkc1X8Nx/+RUZ4/q73QkAQBZ86nvyM+K0X+xq2gG4Ws/LgTGAlJXkeO/SNJ8AQMQoZwMAlIIykmYTz/zBP7UmgPTKIgBghroTD4B4cEIC4Ho9WAkuUwH+/Z9+Fev36AHgIx1lSmziEFj9IGMAOdVxJ5mFJbXeBABmGwrXNHBRckU3r71Wo4r/61//G6xVmoj22ygx2o0mUNT/C53MUAmCCQCQo3MhGQCBiTDLp1yFRwjLAUp5DwXmWI59JF6IvbGHt49PMgAKOohkAHDppgSrZAEAnGIAPKOGmVMT0uV5ove2t3F57YwAgJWFFvY27uCXf/7nNM0fJz0MugcoFXxN1APSKQdANw7wtZe/h1K5IZf+EmNhg1RIL10oj+IQN+5sG9oFqa52Ck6asAFNjJEbC2OXbynESaiumbyTll4O80iHQ6wtLaPNBTsMEQ8GonAweoaAAhd0okZDbh4ylvEVqUUKPpvuiG78BBM0JAv0egx7iG7SjkVkppFqPsjQIOolipmJI+NBdRNOxdBZUzICAOyDKrUy/DBAysgbUtRt/ncuCHDYpizCRAeGfh5Rb4h6uYJRFKEUhmpeJCPIe4jHIxwdtZH3iwjzJSUd8DVp41PihOnlSGl2AIA03TyebJS5QPDNkQbiFhZHubOrKH9C00IedzZsXIQIKkhWwfNkAQBepwQAepSfVGoo1RoyVmzMtQQAmA9jAEgAwMgATJNZL5Rx9X0TkWfuI2hSS/o/GzTHAjCNv2n23X9OqqClmK+R0zpq/m3z5+hjE0TZIp1mQbVAjkCTiQjtPgmAm0DPTv0ne9WMRso1pyenW+Za4SLO5p5sIDZXnACTEVCgIzyN9kaJXOrpC0AqOt8rARACAMaf0ead2um/MQE0/41G8QQAcGvMjw8AmCM02aA0FCGjwLBFmMlMVlGQJnjiwjnkogGuf/Ae4s4x4l4Xu/tt3N3rYPHsRdy8dQfzS8yej7C+uSMpQEAqpkJyyQDgoju5iSbu/bp3NJXn+eX1O53GO28Vd+x5bJWTy8m5BQCy0RQgMGkrI134xjAyQKlUQKd7rK/pAUBAiedgd3cHYVjAYBhhrjmna40RL49duaKpMr0buL7ubO8ofYOvgQyASqWivz9iRKnv4/yli0pJ4TmNowi3b902TADr/8FGnb8fDYdoH7V1PU/8QcIQiVtbCGZao8toMNQ9RgBA/i62iCFjhl/LC8D3Jcm4vFDGz7/4tCj/9JTp9TsolCr42re+gy//xm/isBvh1e+/BkYaNqtllL1UlPp8NsRomGJ+8RLubu4iRoqrNz/GMIuxdvE8VtbO4o233sZTTz2ruL23372KzZ22Jm39BFjf3UexwnWHdK0ItXGISr6oTfh40IFXzaO1OIdh5whVz8NSWEI9LGJnZw+9LEUv76spr8lZN8XQK2DseygEKc4187hcz/DUSgP5qKv1apyvYnP/ELT0StIY584sIE56WLt0Fu9//A5+9w9+CwfdXVz5wlPodw/k4E2QNx0HCBl9RKMyTotzRPAJAsZgHuXNt2+hGdRRSX10dw+RDmkWyJghX/I3rsVco2UCaBkAlAAELcMAEKvlMwDgJ2pAf5YMALd+GIbe7HpmDP+kHRcbwDT9ruMXUGuL2amW3s6BHtjrPwwAmNk7nDxtBmyexPK6qebkd5xhqY3rOdG42Pfh2pn/iAGAESWYASVWQIFF8zhFRAYAPQCKPoJyGV59EWiewyhsYJhRiirraRRoHBYdITvaxNH2PTX/QdozktJiHsmgpyhl6aA1GOMwn54DxgQwtgBAr304BQCCokAAljViX6rOMfuZYTPYuEfDf1TigJID8gQAhgYAaMxPAQCv8xkA8NC7m5LGIwEAyFW5Mt8PAFgJwOgBEgA5/lMC4FiMttl2038DApja8UEAgCjqsxHO9nXOGgKKVXhC928HQAKCeAlYCdFDJACPWtgEL3lMAXi4BGAW6HND4MmQaKYeUjNp3yo/OSDArlp2/bKVtP1dU9catuTDAIDxKDEeAKkxAcxbAIDCNnhkjzuG7PSdzg60dK/NMHBnNLS6nShXfRAAIBNAlNAPKsiCqhgAkQUASvFIKQDjhSqe+c1fh1cIkd/r4Z1vfg/jwx5CwnIcxLIP5m3KXm3iAWAYAPQAIGfSY+ZdzpMJIGsP1mwFAoz5CkbzLTz9e79lTADBPvd+AGAc9acpABYUtjbz6kmZXkcPgI31DQEblABQnss+SH3ewwCA1vy8uXStu7UrZkk1d1oPkjbocvx//M//C87NLaK/fyQAQA1cYLPSsxSVfIC6F6AoSrgBALRmBQFKQQFZHKGQz6Gc9xFqeuajjwCbSYqPBjGO/AKGlgGQFyqWYeSTzJiDLxNAskQ8JLMxgM8SAKCel9MTE2u3tXEPF8+eEe3+7MoStu7cxHNPXULRS5H3aBY2QN4fK86vXG1i+6CL1sol/G//9k9QrszhuH2MUmiQ3/kGjQHpYt/A1et3VHSx6VajzhhAW+gL0QlprlcADV1STszjSMUu0RhmoxMD4s8Tul+XKwIDDrZ30KzROcETDZfNBwtCXlTdYST6qibqcYRqpax0gEE0xIA7GRtNvgZOgXxjQpNysq/9wxMwQPAgx4lojg0LNdxAgVMmFoSj1FKKM1QqZS1g9ACgfr9Sr6gfipKhYXeIoWDe897BIUJmR0cxSoUyov4QRdLrokjNQKHIvNoRCtS2IsPu7h6GffO7NGokNYUXpYkWMq68bCbctF/NPxdNLSAEA9grGWTR1Ecm25REfC1S5u0aF37phQxaqum/pAAxzqzMS8OV0YmbkWFVMgDm9O/aXMs0sVqkzeqm5p+/b2MA58pVfPje+2qYqLE2U/+a5A7Hx209F4EBniuyQdy9Y9g1pPqb7GE1/3nS/ukZYKj5bAZd8zS7ggrAUR1gqOmzHMopuGAKOyVIWANPZ+jG709eh6K8ZnPeDcDnmnGXJ6tpN4GmxMS68ecEyphIQaYLG87NzQ01h2wYS6WyfW4CGvQzoAmgfwKIMku2MYZ0NPnTKLHJkZ5sI+arGbqXXGDlRm8MLQnSEFX2SMfmpDON8Ni5s2iEeazfuIGj3R109g9w7/YdRKMc0uIcjvqJCu1ao4n3f/QRgrAot9X+IJKjuoo3HTNznLTBWEMsKa5s6oYDAHgMZtfNWQBAfiAzrABO6HnNOLkAp+N8e7xmCJj1eh2BSfsHe6hVqwIACLbwg6ajPK7nzp/XxL/b6eDJJ59At9vR3xN0pGEjrytenzxv9AYY9gdqDPl1c2FeWn9+fPjBB6hVawIMSPsnQEdpAJvv7a1tA0xZwR1ZIXOtefRpfKoUkUw5s3wuggU0IOTf6Z6hKV4c6ZoVqJgxjrCAlVZD07OLKy1cPLeEQp4FUSL2QbnRwofX7qDaOoO5+VW8+upfYq5ewUqrilHvEM89eQHH+0cI0JBcK18rop9FeP39t5EgxeraWdRqDazf28GlS09iNArw+jsf4tbGHoqNeeRrc+hH9H4ZIxv04fMxWGDwfvCBEbWANPrMEkTtNr709OdwsLWDQRRj6/AQF5/7HLY3t+D1BmhUGzgcRChXSwi9GF94Yg3na2P43T0sV8taa9qDFLc3t7GytobmfAM3r72PF7/4eVy/9zEee/oyfulXf4G2sjjo7GHt8Us4Pj6S9IQss3KFet5Q+yTNioTTjgaIO0N0NntYbK1h/0fX4MVjZDGlG0XE4zF6A04U8pJjeYposiaAWYKwSQbAWbM3EJgLQmwetE0jsriqGMCYg6tJDGCIEmMAyXRTDWAAaN0KJ1jks42m+/pBzaebmp2moD+qZD39s0c9/o/5OI+YkD3sEX56AGB6PLRuTRp/J9cz038RaV3M61QC99PUrwAAIABJREFUbBMDHOOJMzB+PXOMJw33/efiUUd7NlbM7Ddmr3zQ920p/5BDdD8AcHIFd3/9KMbCJ5+/SXNlWakP+otHMQDENuS0MaB/E1DQZDBGsnETve07KBXz8MtVpGEF/twqgrklufTHPRoAZgjDHNDeQnf3HgadAzTKefgZJaxEE3z09/dQrpRNPJodlHBPpzkqB0ADSgDWr2PQ4X13ERWmAFgTQB51LZgaFHE/c54Mlk0nSRpPEX9Ot+MK+sMIDAUpzTWBcZmLLeANcLB/gHL1DMLKHLxKCcPMQ7G1Zk0ATV3zn+LHLANGvfDEE2JmKDRhz0zfoYu3JP/juHOISrVBv3TFgTsGQG/jLVRzA+TZwSnWzXoAIFLtGaS+4uKME5lpwic8GivXeBAAYOjmU5d6DidPHH5Jq43EWvFx+XDG/2H2PFngjQDQI0wAH8SgdEeCuy2n7o/yAJhlkJ4GALj4izXsUgCs/4F7fB4P1rWzDfkE5NTyxXrKpgCoCDSDFuGaNi3NAABsWB0A0JRMhsA4AQDeHzPloGFGTYCYsWFmzyZMuXrS+qDp9pLkcioBYFOetx4Ao0oLqV9GdeEckmvreO+Pv4Yih60U2S1U8Ll/9GtKKfAP+3j7268iO+gKACADm/0X1xeBI9aDR0NI0v/FPiIAYKSlg/4AcTxEEHhiXxMAyOYX8PTv/Y4kAHnFADJdwDQ1MvEj83rYFQAgoNj6AJicPbNOlMtVawK4KRPAOErU4yVRYtgZ/+q/+ZdjIVGWnryxsYFKtaLpnrt4JkYO3PAlYzIXcTAeY75YxCtf/SpySapCJ6SLuy02xE4ZJSgFnlgAJKTn2HylZurHgjIslpCjYZ6XQ4VvhMUF0wj8PDaSDB+1++gHRYzogsh2mI/pUatBam4OuZQoECfVpG9yCs9seh/PPv+cGuJGs6F/U3d6984trC4vYXGeBoceRoNjfP6xcwgYCxh6QmzjQd9cQLkA5TpjoSp45Tuv4t7GjormcokxfaSNmhMSBHUZyHx49SqK5aoaUMbKRKMRopjvM4eFhRa6nTaeePwK+r1jFMIAneM2et0+4mGqIp40BhoFlsI8qqUicnTN7g+ESjMasNvpGtPDsIAhm1dKC3gCBwM9HrWlwzTB9v4ewlIRxVIJR+22qNrSuRCVYrUX5JXpzAuUjfak/tF+b1yHXfPMz/mQTSunSmYyWaoUUCyF0j73hz1JAqh147Ho9yP0ezHGKRvuvNwm5XrJyXqe9PecdLVhMS9PAU6L+aaajSY2t7c0NaYBI19KozGHJBkhsWwCNe+k+9N1nDcUFx0+Ljc5rfeGEkl0zWyVdjlmc81GmxRt6ZxMHBn1yMwgXV1uaYCeIIf+KEVxrqlNP0YOCyurmFtYlEmiZBxaKEh1NjpsNlh5L4/rH18z0WyA4sr4wZuYTY8KKLuXOy2la76VhpHFWFlZ0nvntcL3rEt8snBaavxEujGlyosK+ICK7iTL4CTrQNu9Q5QNOGmn9C6mxsUkGiAgCCnpiCWjoamkHI3plzDkFDdAv0tn+pHAAUcxZ2Ophd6uzERZucgRiDMsD8si8skuMA3vZNNwmbf2GyZGxr1nyxywsThmkyCA4AnJ5oLK80/dZECbmCzCqLOP5x+/jKzflbSGdO033ngb8/PL2DuOsHEUqzDi/bKxuSlK/WAwFCOF97uJV5l6aMweP11pRHNHI03W+b7IjDCAT0nXN++/s2fP4u7du/q+87fgOeDvOAq/HlfMoOlaTDaIcf6PBRLMt5q6lnmc2bTXanWUyjWh2AJkqJdfWdI9y811b3dHayxfB5+bXg7b2zuoVmt6XTTEay3M63r4wQ9e0zUbUh+mKL6hLlcyCm7cuIHVM2fE8KjUKobZBGBza9PuE6Sy6aoVaEekWetIat4LH6hcLqB9fCjVLdNDomiIpVYLtTDEQr0EpB289IWnMOjuws+l2N3eQ5oGOHPmcVy/uYELl5/Eq9//PvIlxg5muHjpDLpHh1iqLqDg53HYPtA6XygXsbG1iXfeuY1f+/JLXDDx8re/hy/9wi+jtbyG//Xf/hGWzl7A7lFHzDBqELWeEMN0hmt2uEYwKeQknufZGo8KVvRz4OSQ+10Q02WftUuKRjXE2nID55YaaIZAkESohQVs3t1At9vH2vlzyPk0iO2hNV9Bu7ePuTNz+OJ/9nOoNSoYIUZzqYkki7F/uI9StYJSpYywUjHeKmRDcVOlzOK4jYPNPTS8OuLjCMNOH8POAOM4RaVUVZJLn7G0NqFBa4KfwyCJBJA0FlpYWFm2rCZftMqNgw4W1i6hMr+iLPKItykNHrMMxUoZPsFgR6Hk91NqOD+pdXh0czEtxj/pcR7Y3tlvfvoG5pNe/myz/+BXaBrlh30Q7Dopb5p18daGbmVcJ2VQs549DxPJn9jnTrwAt/udBABO0ItN92hzuKfMJqfxd+ucqQFPv7+ZZuchb9xBAJMfP4KV8JNcA6fPx4P+9gRAIxO1k08+mWra+50O1CkndJymjvvAxg0c79yViW3QWEDMhiAsyqy6yO2gWmXIt2rbweGmmn4KKdm4SarIol+Z7kbSxTWb9RJrTpkXcz0JfPR3N9G9dx1Rr4u5pTOonb8s4C3Lcob9I9q4qTcm585GfBlPmhwymoAFJiEr5l5J7yAChmHZNo5k57VRIYshrCBXqopdW1o4a9J4TnZPn+Ym/Bv7Gw17rBkiAX8OiEQpnzXR5F7EusCCYoLYNLrnxC7D4fEuKuUG8hnjm/m3+8g230J7+y1UvCH8hGMLkyxE5pZSALSlGcq8GN4616aumhgA2irUxPJSzmpYvwIqrFE113TVoQIurE+QvV75+6wruI7z6wmT0yXAECRIOdwxQw81mTOXuevdKMcTi0DXCuXJTCKTg7Vxkqc5H72/+HnmWtDXMpE1JtX80KDPvn4+H2sz1viuZ5ABomnBTwy6Zqo7JyC3v8chl63/3DDLSgBcbWfKBw7dfMgpntd1WMaYTBmZ2dm0ALGtzWDLeKaY4zlhW6pBtte7BVfM6+b7NhIAmQBOYgBZzzMFoIKRV0Jj+SKSaxt45//+qmIAEz9BXPHx3G9+WQNXDEd47evfwuiwiyqH2vTuYa07OSf2C54rexS4/DDekHHBvd4InS6jhel7lkeNxqPNRXzud38f/VINeTrqM5nIDr5HWYCMJumjgdLtTB1pvEYoAaQ8nh5cbPZfeeVbuHn9NvJMsBoZE0DKKvu9gTEBdAeL04LNzU1RmGlgx+/z4plSVk3D4RoYIqalUYpv/tmfTajVLCLZnCmjnWBBNEA5H4gFwMm7T60oDVTYFLGJZWOWZlhgJKC5ypByAh4YAOBau4+hV0KKgm52FrYEAEY+L5ycNDoCAHhQrfkbjfCee+45aZTnWnOasrIpuHP7pprxxcV5fY9xLXMF4MxCA+WQr5s68xEiTtjhIV+sIBeUpAn+wQ/fQpAnX9TEyc01akiTDHmvgjTN4UcfXYMfFkTrYNFEAIDUfBbadPEeDnp44vHLhv2QJdLGko5xfNQ3xneaWKcIcmMU2FjycQiWRDFq5QoiTtqIItMwMIowoo5kOESDjSiBjzCv7NlknKLT6+occRLNIpCTdU4xKRsY8UbJ53XjK59WMRhsjO2ta2MkDOvQaIyyMaeW1DqlKBRDAQBsXmnkx+uSsYMs+qPhCNEgIbvNUFt4DLmR2c3P88dIOZXlhZFjozWQGRenjrt7e6Iic6MkcNKYa+o8xMNYcgJmaI7ZHJMyzVMtAICmW/IhtXrIKQgwLZqMPpu6YRowmiSAxEQCZgmWFhqaQBMAGKRjlJotBBVukgGWzpxFsVo1Oh5LgeTCxPudjQElE8VCCR9/dE20aWfaxpXIAQAEjJzkI2EDrRQM4/JPUITRI81mQ9Rql7zAxlrnTBpuFpB2GjTRyU8bYumCZz5mm39+2y3es4u7K4B4zXGh0MeMUY0Qbef8TAO1mFNHxt8xBsfX15z8c2vsHXeVLRolMXZ2diaacfMeDNOE74uLrVgnfE/WNV/6NskfpnX8bFQMX9lpAMCcbVssM0MiIPNnJHpYRgonj6vHpixBmPH+SHHl7DIONzawv72D9Xvb2Nlrsw3F5kEPA646+fKE1s5JuZvkc8Nzx2/2GJ9EtAmSGfM/p+93mzUbfOro6dbP9821gPp5ggV8jE6ni/mFRYEnbPJ5/RDQcowBLmk0EOVj8O+eePwx3L17RxN6NvRc6IuFitBfygSYysH1cXllQcyBYdSXbwCPM0GZdvsYKyurQpvv3LmLr3zlN7B3eIAf/OAHmGvMYdAbKHlk0O8jiWJcvHBBQIM7HgecfF++iPX1dSSpAX0M9mYAAK4B3HB4XUy8ROjgO+a6QZZIh122rnsCG816A+3dAzx+cQ2fe+ocksEeMGrj7Mo8GuUqvvr/fhNrZy/jzJkruHl3B2cvXcIP3/0hjgZH+OUv/xI+/tGHaPhFJL0BmnN1nFs7i62tTezu7Cj/9sOrH+OFL3wRUTrGOvXxc/Pwwgr+8rU3sXL2HHb39gVimcLNaRTNZ0dhJJMnTiKh83wfOUM7MqydbIxC5iM3ilCvBri4toDVhZrywHNJJOffax9+jGqxgjOrq8A4wYULKygUc3jnvdfRXKril7/yS6i1qlg+y6YbODreN4OQIIfD9iEuPPU4EA11rMXk4cQoy9BvH6N31EOY5DFsD7ROso4Jxr6iSXkLc/2k3o9Z7aKLBx4GyZA2gpL4zQsAYCSvDxSq2NjvYH7tMqrzqxgHZJvx3uQkg94vZXgEIlTBehj7ge7jk6vPT9YLuMnyJzXhD3/Un54B8EnP/ckAwGyM3/2v1NBLzYeZoJl/m8fl+s+xyHTy79Zp9/nRzz8DdJ966pNTe1OUmx1+9oPrPBuQaczf9LVZw+D/PxvEH8PF//QRPXk8HgR0uGM7PeYPewyBlqT7MN2FYKUawI4AgM7OulJOctVFZF4exbyP4dEe/OhYQHaPg1eMUfQTeJwcWxzINUPuObn3CwAYxWKpmonnLABwA1GvMwUAfJpJe6cAgJnzpo6CdbiNSxYAEKhBikc0ZS3IxFi6af3uGO3DNsqUBRTKyBXrSLwCSgurFgD4ae7gn+x+/1n/NqfX6QwA4I9HAmDsRMiaSxMcYQ1rrvxpbBx/b4TO4AjVSgO5cd3cB+k2snuv42DrDZS8CGHma01lj0HWLgEAPqXAN/Y5Yo0YU2AzWJn6Zbi7U6Ca4qcNUGBqNMtYtbHUpn2xjB/nVSUGLwdohnXtmJzWbEp1tav/pqDWyaPMBl7SXtVSpoEXKE9AgH4UIan0vmEaWW38iRWC/ZoFAPj7blisWocSawIsmhlN/UNc+gDry/tlndM1S3liGixy+zUMANW6Ex8n4w+n4yfJcsGYZOZLAgD4PQ2b7RrF82E8mqYSU70uK7c0jz1NLdAxUwIZD75NASBpBj4oAUCuZAGA8gMBgKTi49l/+KvaVwkIvvbydxAdHKNGEC8aiXlnVd4GpLH/TdgiYmanCIISen2gw//LJygWAlTpA9JcwrO/+y8wKNXFTsR4hNSPlQw0SkMDMowoAYBAep6BgHImAQBkkRIACAQA3LpxR/GCYgSzL/PJCh0g99/+/m+P3YXFgp1THsbXEQDgB2mjbuKvgt2al6mg5YHt9fGdb3zD2KcQsToFAIzjIUpBgEo4BQCozc2Lpp6TViJIM8wLADB+AGkYCgC4FyW40YkeCQD4LMB4cwrRs+7vgS8AgHGGZABQR8umjQyARqOG5eVFxasEGCFq7+CFZ54A41To3MpGsdfpyoAq5xcwGgc47kf4+n/4lqagBBUYQ0dX6jQZo15dEABw49YdjGSyRPqHLyM+Imw8fizuuXhcvnQB5VKIOBpo2s9C+WC/Y0zvNCngxZ6KBcF4u1KQR9zto1apGNd66mezMYbcVKinp+nLoI+idf7nlKbebGD/8EB04KXFJVHoeVFQnsC/jZhbzum/qPLs34P7AACzbZj/GQYiLyheYGaSr/g/UnlzGWLqSUPa53iK0YqHjNkzURq8r9iocMqrWDtGAEYDFZ3KfycAgQBhnjrnrrRxYSFElxTkZkuu42wu816AgOwEZTEayQRvfNLwuAA/GACYLmNs/DlNFegk1M3EMhIAWJin/svocQgAkAFAACD1AiyfO4ewXDGJAhYEICJPMImPx2udGpuPr14T1ZbNPeUeYsdw009iSSSEiKYjmaMRBOCKKWpuSFf5WAAAafMOsTRGiEaGQb2OW9BcETkLCChSaObDAQBu4XUNrJv6z/4uz7NYIaplzMZFFFdF6gROzgl84pRBru80XvEDtI8JMpGGNJKzKKPkuHaQLcBmk9MTatG10Ygixr7BGFGa7Gi3EU2CKnS9PAgAMM2Y2cBnzWT4B2RhxAIAOBnOa8o5HsUIEUsv/sS5ZZA/dOvqVWytb+L2nU2ExTq2dtvYOuih1FxFlOZkdMj1zzXolN04V/9JMTczSZpsuDmgVC4KzOKmyKafenqev7W1NZ3n69evY35+3jb6iYnrk1FehmZrXn/Lhpjvh0ASn5ePz3ue54Sv6cUXX8T6vbtq6HkdCbH3mMRR0wHsdNqSnRBEJMhJNgDjGRl/yljAw8MjTf5Xllfw7rvv4dy585JpbO5s670X6X5PCYwfSJq1duYs9nZ3JR2g8R9fI/07lleW8dFHH6GkxnhkzEUzs+Gy0OA6wJPNiZomJPa+4c8H0UDTf7FKCGyQiUDQIB1ioVXAF198AsPuDvK5FJVCEclwjO9+5zU89dSL8MMqdo6OUGlW8eYHb+L85TOKErz5o5tYnJvH7s42atUKvvSlL+LN19/QOVhYXMLe3oFSBegrsLN/iEtXnsD3f/g6eoMYhVJZRbPx0LCu67NGaxy25wlsDmwBb0A7FS289rhuHHexOt/EwnwFlZKHRjlApRCInbC7sS1mwROPPWFMKf0x5holdPsHqNVDPPviU2gulbF8dkEvYUSgldfqvVsYxAM8/bmnUW41EHU7uh6KbMApxWGiDa/PsY/8KI/D7QMcH7SVY170C0rR4WZERoOjHk8BgMgCAE20CAAg/QwAeERn8ugG3E3/T1FzTz3e/Y9hm3FG5jKNQh4pU2DTrfNalh8pUfjxAADzyDNT5Mnr49TaUIjNr0ypye65Z4HjRxymT/ejvwEA4AQ7wLKWpgyAUwAA18RSE15QRDH0MTjYRto50N4/HJMVkEchR1cPa0Q8M0SZ7BmfAgBgLDIZAGygDAPA7n6um3gAAEDKL2OiBQBUqgYA0Gn9uwEAsKfgf5JEGFjaAmwcrpEhbO4Cifnk3sc1PBELq15rGgCAg4nRFtL1N9DefQeVIIGXGFD1YQAAB1CnAQADqDlGpV0jrAngFICbca5X4zr1VnP3Ib8nBgF9q8Q2mMZb8zqWRDRv6j8Xu3dfrWJp+uZ37HNYGrwe0wIAkovYNeC0+z9jfvUjCwCIeWIBAO01FvxwjEgBAFYmeT/DZFrLaZhKE2hKXsUYvR8A0Gj3EQCAkfXal24BANWadlg2BSDMXjj7YQZMdm3M0cg8xYjm3pQCpjR5MwBAkithbuWSGADv/tGfoT7OaQCdVDw8+xu/YgCAOMNrL38X8WEHFS9EOkwEADjo9ZMAgP4gJ1N0AgCF0Ec1LFsA4A8/FQDAup69iQMAbt+8KwCAdSeBTzI3eoyJpgeAc6nmQXsQAOCcvbUZcIpqfQGKvDiP2vjeK6+o+BMAYFEZvnUNepMYJZpZUdvAqQkRpWyEgFNrNpGKAhxj3vNRNA5wyOg8Hvi4O0hwsxs/BAAw1Go/owSAUUYPBgCq9aoipQgArN+7o+Z1be2MPpfyOezeu4Ev//1fxLB3LBCA0/Td7R1p6mOCU0ERXr6Et975QG77jONiAxkGHsKggMAvIx3lsL23j25/KCoyRZo04xOFJk1VPPP5FxdamG81RFt2NKJud4hut4ehJm08tmZCzRk7EwGyiLKAghor3r5RNkZQKqKxsKBFbOf2bU2j2YCxGWy25rQYEABgg1wqGG09M7S51Q+yVHn3ZBCQQhXmyDVwDAAHZE9IKgQHDeAot1nDAmARHxboHhogIeoqelEq2jAnh5qgWc/PUpGNAinMpICz8I8Edmjhkp7EaFUoR+CiUW/UBQYQAOCkkloVXlN00BxTAnACAEi1QE4WAKscMnIA86FtQB4AbFCshIRyi1Gi7M9Ws2aSEnIehpzoNZrwqF/PeVg9fwHlel1u2ibOz0gACCgU8r6mndTYfPTRx6JO8+Ziw8ANgO9X9CmZ+xn2AUEAmhoaZ1Sjh06SIWp1arsNLdvowc11ozQFGx9k2EsnqfACBnQhzUzFTy18zgVVjbfVr0+KOnt92uXTUtFOUlpJY5IpJr0cuOhLSgLs7u6rCeEUl3pvXn9kD/Fa58S6XK7oPYnG6HR4DqmV/MckAQj4egQDYHZj0/s3cIg9uYbSxdKWRjZcTwi0kdlTDXNYqBbwwpOXceNH7+PO9RvYXN/C9m4bXr6Ce1sHiNIApblFHPci44ivBAtDt+e55Plwjv4np/7TbYTn2w88TcpdOoJzvmXjzMflB4Ewatv5Pfol8OPChYs4PGrrb0mJ5+GhBwSfXwBQzBg/SkliAQCv//A1eXI4d13GgPLe6Q/YWPNvEiwstiQ94WP1+l19n6+dzT5vCjJyKG3g5Ht//wC9QV8pADtbO9LsEwS4fOkiKqUS3nzjDXkB8O/pQ8CJL9e/9vGxgIDtnT34TH+xUZy8xnVmrKeEAB26ZXOKnIwwYMKLvEcMeEH3/VF/oIn/4f5dPP3kGpq1AMUAGHS6uLB2GV//s+8CuSJe+sVfwddfeQXPfekFvPn+m0i9GL/wC7+Ivc1DbNzdtAarwNraWQEmPMaf/9znpX/94MMPdazpy1JvzAkQ+cZ/eBkxEVuf8igbtWaBgNkpKVkZBDB5m4lh4Y0REcQcZyj5ORRHKdYWW6jVGHnYlYcBm4Wo18f+dhuPX76Ii+cvqIgvFQMcHW0jitp44cVn0GgWsLhSRb6QE1B9cLSPt997G5mX4bkXn8PZyxfQbR8I1KqQdsxIMiYXHB/rmJZrc3Spxf7mHtr7R6gUSqIORt0h4p4xYiUYK3qgDBg8DEexjDvJjJtf/QwA+OkYAFwrbbE/2W1OP6Jtv2d1qJMEF5a3nEmebP61b7m18hMBALfLTdek2em/ezXueycaYFHVuV9PAYzZn7vp2Ymq+Wf5j79mAOA+MEW0cMMAYBpb4BgA65YBUCgB5Xl4+YKm9/HBDrLuPgphHhFC5At5jHXPs5m00YwnVBcGTOfAwAxBLAOAlH4rAeit38Swe4zG4irqF65oyukAAO6d8jpSuI0DaYyp8ywDgHsf92XHACg4BsDfAQDAWEKrglTqjzSlet8GABh7eUkDZTzMCal+mAJK70nQHR6gWm0Ao5r5XrKFZPMtdA8+QL2QIhvQS+h+AEAqdWa7a88joGDOz0kDQAOCqzG217qGVTqXDgRkbLbxFXIggJOsiGimutHIMmfZneb3jexZvfPMdTe5zt3fTBp0u67YKbhYx9yLCdyzyXfT8Zn4PzXQtsaeBQAEQJBdYCbChgHg6tOZKfsnLReGAWCe43QMIMEcOXrNAAC5QgVjywAgYMDamr2GO36TYZN9LW6YYm6fk3WymnOZiHMklcjYO/V4J/kIUkrOnQSgLABgdN1IAOgYERMAKOXw3Ff+PvW+vJTEAIgPuxMAgIC8SexgqzPLAJjez/RbC4Iy+kMIAMiFI0m6y/kisrlFPPfP/6UkACH3CQ4ILAMgTUMNR3NJD3mPrFr2v5RZh4gTDp/HYgAwsvSb3/y2GADsV1lLcsuiDGACAPAguQ2HRXxrviUGAA+qK4Inm4HNLGchRwCgu7GJ73/nu8prZ/EolIpSc6JtFgAoMjOekx9udxYAIANA1CgWx7kc5nO+4pZkMFQsYs/3cLsX4XZ/9EAAgFoIvmafZhA2MuU0A4DT+lKlhLm5ui6k7a0NNdkXLpxTMVcrhbj10Xv4h7/2K0jjvvKVOX3npI0u/t1+hCQjHYv59SHe//BDNbqkdSXxEHP1JsYZJ785dPoD7B0cKVaDzaRqSzrL93pGyxN4OrHzrTnJB7gpcAEZpTns7e3bCXhOry9NYtFLS3maykC+CgJhcjklG5QbDaycO6tNZdTrYW9ny8QAcmLFjO1aXdFPR3sHKMnEjNTovCb/A2QCABICOYwKdAwAa5pn8DD7/1avYho03iSkIlF3RNp/HmExlFaar2046EvWIHAkH2iT5HRe8gcZxREx50Zr0MxUOuMYfo5xG4b6RCo35SdsaKhPZgPE6EUyAHgcGCtICQBRP15jdLKcbfXNjTaLME77RBpliAWg98KF2ZgANueq5uak2RU8Y6BTKMqH4uyFSyhUKjKSNDQ+Q+EnkECzMC6OYaGMax9f0+SfjTCbSC5YykMnRUuTUZtAwGYiMQCAKfKMXt24/htaGP+eBmm87wx66ehiTsI0RTINpcksMq5onEU+Z4tIxwA4UQQ5OY92JW4y9rNdtQ2GxeY2luM5qUVKoYgSbG5uycPi/NoZgT5MAuDawYkx5QzFYkmsBumSyApyC6G0APyelQNQEvFjAADuvYgNYBFenmvKWihJUKObjZAMuqJgn11s4OLKPJbqFXzz61/D4f4hdnb20R1k2Dsa4Lg3Qrk+jyjz0O70J+79ZOxweuzAGAIBZmOfTsemQAxjEkOxWgy910QA8v2TCcB7n/+xiWaTz/uAAAA1/NTjLy0t48bNW1PqoHo0czAMwp7Jr+Kll17Ca6+9hrlGXQ0411oxOwTgZLr3K9WyCsyFhXkb1cjkhh5WVld0TTEhgAwAasAIOLL5599yjeJnxnQSfCADgckiVz/4QOevXquJnbCphZPxAAAgAElEQVS4tISd3W0cHh3pvRVKRRx3+vCDKqLYrIm8t7Td2fgqBz4R/KB/RJIwxhTaoOh7Qm+TzuEBnnzsPMIgwf7Obbzw7GPAaChdf+eoh2Ef2N3vyJS1Pj+PD69fhaL75o3OvVJsYntrDwuLCwKbKG1YWVmZxCc1Gw1sbW6g2znG2bOr6HU7uHL5Mg729nBvYwuZRy2huT51H9lJkbtPBNyR6k6fvMCkVhAA4D1bCwNcWVxA0mvLmK9cJrurj87xkRgVK0srePKxJ/RcBIzv3L6OUgF46aXnUG8UUav6WF2tI5dLcGf9Dt54+w3U5qr47d/9bRQurOHuW6+j1qyhSE+XckkAqYva5PVZqlRxuLWHfruLLMlwZmEFfr2JbHMP2/e2xQQQOD4ihZKFHiUAzEsYCwBYWFlUnOlnEoCHl6mfzACwMVYTAMA91uw+ZAD22SLZrd2kvs72jJO//kkAANflnzL/O0n7d3FX9hksPZwsOMkq/yY+/poAgNPncPpvm5dN2iyNpNU8GgnA8c4GCmEJhdYZZGOC/Smig22MLQDQp/SUKVYeqwYLABjdpKVDmwNqAABTO5wEADx5ABgAoGMAAHoAkHU64wHgAIDJFvkACQDXcMpj7wMArPD9b6sEgPu/EyH5Mv51k3fb7NHQmvFydGgwZYcAAMp8DQAQoT88RJkAQFazDIBtpOtv4nDnbVTzKfyRNwEAMicB0NDbSAA0mLEAgKkRTkoATDP/CABA14ypLZyE0MkEJk76eggHGMxMvN37PQUY6vq2j2lM+gzAIPbkjAke95OUtadvEoxOg46upnF/4yQE7vscopHzZ00Aphp77aPWV+QEgHl6nXFm3QS0WDw4MNQwX3TtnwIAxvkycgXjAUDZCxNu3Ic5foZtyg/na6fz4kI07Pf1Xjm4lMSWf5Ag86wHAHnRpwGA1UsYXVvHu3/0NdRZw9ADoAg8TwaAAIAxXnvlu4gPTgIA8vJ6IABg4AgO+SgBGAw9dAd95EKa+JIBUEI6t2glAM4DgABApMEtJQCzAAD7qVkJAPus0wCAYwA4AIB1oCQALBBF7x+PxQBYXFpE2epUnYmQ6ChyFTUXIL8u+z72btzCG6++avLqCQDII0m4qm62MY1TAl8MAM1auCBSu0vqf8BFK0XJ8zDPZso21wIAPA+3+kPc6acY+Cx+Zj0AeOGaxoEAgGMA8ECLrk0TwGeflQSgWC6i1ZoT5Xt/b0cN7JUrl7QY18oFbNz8GF964fPI4gH6nbZYAO2jQxk4MB6pNxxhNPaxfGYNP3z9TVHqWZQPuGg3migV6zJt4e/e3dhExqgFxtdxUp8PNRHlcTUT/1QmgufOnlGzInf0oICd3T20j490RWjSTGQvpUqZAAcMq8I6PQ5GMWrNJpbOrqLT7eDi2ll88N67cgbnUySDAWrFMppsoPtDjFn80a2UbI0gQMQpUG6MWEbDxLqIbk53fwOUTRFK5pzzBlFkHVn7jHDk+SMLoFhAtVrXxJGU42jY0zyjUi6gTNmFpcoLdVLTlzdUrJyvKeT+fhsBC3ASh0lt5cQ8oLlUqmPHO5lIFd+/R2woTk4AAPy5vAkmxdf9Skfd6IwPBAEAT/85AIDT4jkLAHAKQBCg3KQJYAVesYSLjz2urb1AGj89F+LITPnpuyDQjK87FMWbTRk3ed5L3G1MQ2rYAhNU2Ma8uQVeDT99MMhIcIs05QqaAhstOPXi2kDsOjfbfJrnNxIBBwA4Mxf32Rm3zDaw7mwbkYcyE6wO2kI/k0XUNJhiIoRGc87kC7rPb23tYDgY4OzqikANMnDoAcCG1zTPeb12Ti7ZqOl+su62vBYmm80neADIFG9GhzorEeBWyxg6AgA0cMoS5vYO0aoW8fj5ZZxfXsDu+h288rWvI4pG2DvooB97WN85AvyyTD4PjrpiOLDxZ3NFej6n9vzsqG6uYJwt4N3x5Xnq9jr6e/4+G31KILgeyjSvUhHqyuvG+DwYPd+lS5cE/O0fmDg+R5WfpAxI7kDQMI/Lly/j9ddf19rB3yNFX+uxmAqxelYeojNnVvX8vJ4Y58rzcMHq+OlD8PzzL+D99z/AjRs3BT4o2jE0rBPS50dxjMWFedy5fQvRYCDdOt8T3yMf/+btWzouNIjd2dtFY24B2biEYUQ/DQJjBDDG1uR1rGubz1Gp1vQ7jE3l5GowTOD7od5fKU+/AGr4CwhyEYr5TBT6S+fOY2tjB8gKOGr3Fdn4zHPP47W334AXesjlx5IgjGLg3LlLuLu+ruk+r82OQFd6azSxv7srQGPY74gFlCZDRP0eGvWq5CxR4vS0NhrVThN0ru0ETUZPFvxkUcI1hKke1byPVugj7h4jzXiPkG7KY5Gi1ZzH2tmz6B0fIxr0MYr6WJyv4/nPP4ZWq6L3vLhYQ96P8eqr38aHV/fx0i9exD/5r/4JonSIvYNdnL24ZmKmyDBMEgyjoYoJgi8CGinpGg6RDGPF/y0y/7s+j/HdTdy7fhdexrWT4DGlO2bvHtIAlQwAyhZWljT1+AwA+CkBAF0otjCfTJoMADCZPFlgyQBNJstZf8P94RHN96MBCNtkOkLUzAPd768wNR80DYkBe+Vr8bcYADh9aE8eT3MeOOGPlALAIqOLsfMACEsozq+JJkyd//BgC37UNqkqVPKRsRWwUTGpRabjn2a5ywzQxkCzZmRtIw8AxtSeYACcBAAIRjgTQBoAKvHHoAn2ejrpASAQd0YCUJiVADCo4G+pBwABABe0x0ZxAgDY6b/axxwjqy1LkAxk/p4AgAjIhljfuoG5WgPFXFPnB7lDZJvv4HD3HRS9GOE4PAkAUPJhPQCUhKL+/aQHwKwEwNQu0xjAmfbdrAMTCeYUAHC1HKOr3fX6YKaSG0rM6OAt+07O/DaaVwMnq8fXpN8a+PH4GQbAKRNA2xybBpkJSYZlMeshIMCC9bp+YIdHWvKcJNVEnNubYvq1zBJ0MZvbRW9WNruSTuuzHSDQz8G4RGUzJoDWAyBvTAAd09jcHsYDYFYCoCGE9QVwwIBqaOt5IFYxO+IcJdaUAEwZAMiV0SHD269gbvUS0usbeFsMgByiXCwGwPP/6B9MJQCvfAfxQe+EBOAkA0Cdh/orsTuUQMyeoQyy/zuDAUAGQDFvPQAW8fl/9ocYFJ0HQCoAgMdslBkPgHHcQ8ihsdHYThgABAAKZH/7oRgAxgTQSAD4dicSAAIArnhlUekAABbuznjCNRGnAQA27ptXP8bb3/++iltOQCcAgFgAdE9mCoCPEqemMk4yWh1OUA0AkKBKh2uiOZywctJdKWM35+FGt497w7EBAGgCqMgEmwLwCACA3bYzAaRrNQEATuwPD/aQJBEee+yyTnqtXER7dwvnVpcQehmYxzqKerqgeUyoEfXyZUQJXZBruHbtBjbubUgLEw/7oleEpKSM2QyXcP3WHRmRkVpKR9aQGjLr5il9eN5XkX3h/BoG/a6o0mGhJBpwu3MsYy1uxjlSvzjZ5FVN10Y2rzRVC/Oa4NTnW1hcXcHewR6uXL4ot28Wuiw200GEokcTiaLiKKgDZQOX8L7jBD7MY+hBTAACAIqHmkxUZ29Mc6E6l3ZqX9n0c1quiZgi7Ng80Fgi0eRrlAxRCOmEHyIMOfU2wIFpnNjY8zOZAGwaEk3uspToY95SuSGPBTU2jM+jjrxYmsRYjanJ4PFg02eR02TENAiz8U6o5o4mbu4J8/w05hMAYIwkpckfxVhYbIraTAQ99TzU5udBCl2x3sDjTz+D434fhXJJABnBHDZcnJIWqDfXwuXLJV2O7gQAqN9WRJDxBJgFAHj7G8YW0WPT9BsnVwOGuabSGEWZBXJ+vnUKADglBaDkxGpIT0//+W83wZ7Q/icUNLcYTQEAl3Mv8NYipgQAophutAWdMzZdcTxS48rGf2m+NWlCSXEnAGBAQyKQRZmNkQ2giMdTAIA2N1cL20tv2uBPNauuPp1IAOymSqYNMWg+Hw2APPoplAOcWahjea6CSt7Dm9//K3x89WN0ezH2j/rYORwgHofwCjUM47Ec/53HCT87H4bpuTipixUQZ2MV+bVYOALJjGEqX4ujnXHiz4aZTTDfq9bI0Uh+ACwit7a2xTRy7A/eV7NGO0zQuHjhPG7fvi3mAJlJLSYB0AtEyQyBaP5KOQkCRfYRCOQ55/Owyec0nCZ/Tz/9jL5P/T/lGfx7vh4CAKurNAbsIR4OdX1urN/F5YsXZTZoPC0ymQwSmGs2W1qzmTBSrbXQ7QFRZNyXSwWCVmS5DOSvQZCV75/XzvbuIZhR5QW89ykjonSAsUsxiiHXtxFK4Rhb6/fwzFMX8Nily9jd3kfol7G+sYMgLItlFVaK0sfv7O/ovcWDGINhjONOD6tr59DjurJrIgoJIpKZxPdVq5bQaR9gdWlBztm7W5sol8oYSwJF2Y3RH+qensldls6SRRKlWZlx6K3XKjouHqNcO23tb1wXuTZQGjU310CVABLvYa7pWYz2/ha++OLn8PilVXjjCFcuryHwM/y7P/k/Ua2V8MRTj+PCpfPyJAtLAcq1sgxTC9UiUqQgEMt1iiyqcrWiNVLrcDHEeBijc9BGJV+GX24guruN9Rv3UPSLAngpA6DRLM1MI16v4wyNVhMLlADkRp8BAJ+6ASet02mOVcnaR5rG+HFNddcVhXGmuJ/KtgwAcD8E8OM0/pPi+tTrt6KDB1P7Z0wIjVu3i/kzDzK7TzzisPxsfvTXwACYfaH3H1PDgvSCUD4wDCfOjbsYr5MBsI5iWELYWBEln+bM8dE28tExcsUQI0Zu6kBTQjEdQhiTWgvI3wcAkO5t/EM4NRwwBeABDIBPAgBOSwDofcNWyTEAirMSgL/NAACvcFsLmAQAN7jiV2z+jccGAQB+0FDOMAUSgAbWaR/3Nj4WS9aLKxpEFsMu4qNr6LV/hEo+hZeQAUBZpwcxAB4AAJgG3za0NgLQeQAo9u0RJoApeyZLV+f16XotMakV92a0/5OPqa28LjN6c80Ohfg6HJOAnbDkjJQP07Hf1idqlBXdbczDeQ9MWvWJaZ6h5bNfcbWQkyg4XT1TuAS6uCgpnQ+zDkpewGGwwIMZs86Z5n/ynBYAcAwAMzBzDADTh8hrKCggF1ZMCoAFAPjcEwKUfU4HALjX7SQh7vuTdY7HVR5AUwnAyJ8FAEro+JUTAMA7f/xnqGVA7ACA/+IfcEI7YwLYRc2ndJsGiUy8Mqu7lBLWWN3yR/S6afJNBgABgGP6QOVHMlmvkuXQXMQzv0MPACMB4DHJPAIA1gSQA/O4q6c39iMPBgCmKQBTDwCaAEoC8D/8i98VA0C95mgkGq9jAPDfmuxb90iZYs0wAHjD3Hn3fbz9gx+IKkoAQCb9XN9YENMoyWMkqociNdg8qWx45AHgiRrFaXLVD+QBEMgYK2UHiR3Pw/XOSQCAUScnAABSenInJQDSRM8AAPW5ukzWomEfR4f7om8SAODGVykW0DnYw/L8HM4uzyNLBoj7HVFPWCBzuurnSxhlHg6Pu+h0evjw/Q9EyefJkEM9XSkZGVit49rN24rZi9OxQIACIw5zxvE6ZmxXtYzjo0OsnT0jmigLb+p4GX133O0otlC6HrWVhkXBppcNJd3B6bbPAq65OI/ltTPY2d9VLvjy0iIO9/dx69p1JSqUOWnvRwiyHGrFipocGgCOwzzSUgFDL4eBykrjpi98dLLIuBvOLKaKV2QcFuNlipzkMj7ENC2c7EYRzfQyjEZDFfP5fIZSkY0AIz5M3CObPzb5CanCCJS7OhqRbbKPJKZfDc3LjEv84dGhItkoA2DueTEsGgYEpQNRos/m2Bj0NOaibEoXow13UV62oRRdyR5TZWyy0c6ZhZYAwPLqohoaMjaYnV1ttVCuN/T5yc99Hu1uV+ZbRAzZyFH3RHCoaCPtKM+6efOWJoJy9KRra0rJRzD5zOPIa53HkM8vff+Quu/IaMQEipqFXH4FQSAZgI45TVo0JTdSAHeazPkyG92DAAC3+LEJdRvEaRBASKsAYZo8GvTUIagOBFBG6ZCbAJvNgc43p6t0lOdrn2/W1fjwvuPUmceIH2R4cF2ZazbVcNIU0GwKzF22EUZyLn1YCoBzlZ0tq60HgBu2EGwbs/k1hp6V/Bhr8zUBAP5oiO7hPn7wl3+J4SDB3kEX+0cDfHRrC8trl5H5Jdzb2BYQyYbaMRd4vOhdwHPjqG6zhaPzLnBO/d1uR8kYXC/4fgnq8bEoIyCFnl/z8Vz8H7935swZgUYERhStSEmMAClzL6lYISqf83RvX7t2TdP8eq2Kdpv08oIe86h9ZGI6x5liJF0BwShXNv9cX46PO0YC0Ovh2rXrAhIc24T37+XLV6SZJ2Nl2O/j7u2bWDu7aqUuvpgBBIVp4PfEE09IwsPrgFKdQwIqOz3ETEPxgXIpQOARIOohS+kz4OHnf/7n0R9EeP/Da+j2E+R8AgBcT0zyQlm5WjFacxVEgzaatRK2Nu7i8StXUC5WUC7W8P77P0K5OodOtwcyoOI0gRfkJFugES2ZJ/OLK9g9bCNfqiIoljFIUj0v1+BO51jvg2ZdybAvjX6WxDqOCZkJnAI6AICFxqxfBvcvZQlT5jASs6lWKQv86hzuo1YkEk9Ggy9ApVwuWtNPguFMlYkw7B7iS9T8lwOU/BF+8aUXMOy38fWv/XssLS/g2eeeRaFEcAQ4d/EcjW2wtbsJL8xhNE6QL+UVb1goFWR0Se8VSq9ADTLXWHq7HPdR8otApYns9iZuf3QbIePLcvQBIBBrcoK5fyRiALTQWuU1M5I07LMUgAf3tI9uxB8EANgGkLQNmblyXTfXFz1jbJs9KZLpkfHTAwBTAGEKQcyCCjMgpqb+9meOAXAaQJhtOH42rf7DDu4JkOLHeaqT5+OTUwAeBQCol6I8L1+Q3xNHTLlxD9n6DXR31iUBCOvLMpGjgefoYAve4BBe3kOUEDygvw99kay5mmqOaYKInpvsQ+tNQ68Y4zrGEZyPwd7W/QCAFyKhqaoFzFmrcIjAqFI9nI0BnPUA+LsKAJgSz1zximGcAQBYJWqow/QoS0knAMA6gWsyZWbIaKjbBtIxunspxlGESr6LuHcbSf8mGhUP2YBx5+wxaMZ3PwDAc+MYNU4CcJoB8KgYwBH9eFwEn23eHdNQwwg69dv70SUNTOAAKzucMCpVspvJvwMB6CHF3oP/Zh1gJuKsN3jd5uATQDacWE3K+XuKU5dvFVm59L8xJtgOAOC/+aHhlU03EOPAMpp4XxlMgExY01saDsbs9N+tT5b+r0hrywSYAQBo3C1AgM+pGEDrAWABAPZGDiCZpfq7+nda806BuQkAwC/oASBvM2MCmAYi0iOgCSAIAJSRBlUxAOgB8O4ff80CABHiEvDCP/51o3WPUvzgG9+WB0AtKGEcZQIAWCvfDwC448FjSJCmiG4vQ2c4wJgMAA4ZSowBXMIzv/37MgE0AABZCux3XArACOPk0QBAPijg5Ze/KQYAo9mVJjSbAvDf/cHvjN3UigUZM6OXlpc0rTOGZKYgcpMvlxqmHOl8Hu/9xV/icHNTOfVseqT/z3nI86LmhGcUo0gAgA2QbkDGA471c6N/9pDPMjRIm+YEjhd1tYJtAB8ddbCZeGIApGPG5Vg3StIifRunwsgU/i/wFR+nSLowj8cee0ydA82VOPVfWV7EtY+vaorNFAB+btSq6Lfbov+fYyM46KBRKciln/rZaq2B0dhDsVRFf5BIS/lXr/4VysUC+l3jgk4KuCUWIReEuHHnLgrlqhYeal1pvsXJKKm8RNPIAmBWPCduNPRaWzunaXeH5lqdY5kB8hhIRiEwZYxRZIpV0kCTbIS1S+dx5vw5HPc6arwa9ZoiAeN+H9c+vIpizkM9LCHu9G18RA5jNqR0tPY9dLMUkUcjGp4vbjDGkI03WsqLjJsWN7eAGx+p+6QJGSSTr5XXQ0BPBzb1SSZX8jjuI0fn9ZKPconTcWp+h9JIs2FmXxNHbPhomlbQ33U6QwEALpzFRCGacogNN48DmQ9l5vHyoh9w4U5RCPICYYSO8jUGga6/znEXhbCgVAE6qPM/Ngks1vUeMBYIw/d2fNwW1abWqCrSrjY3RxsQtJZXcNwf4LGnn0ZraRkJj0+e5l+eNNxy5mdagdDUQDRiZrwTZOBip0mwzwltpNcuFgCvfRbtNIzTNHEapcmoLr5O3Zh+ThNTGb3R2IOLr7wyDFtGmAcjvWaiTYyDtDl/p6fWrpF5eGFlUh5STTfHMg5x0i0Wrsoj9gJdxwcHnCybSEI23HzPpWIRc3Xmwls/RxkXxjpOBAAIILJRaTTmlFlvppa8xqZRWCyOJhoUS4tyE3GXMS7WhHWeVZwO5UW8dvOMYzJMg7lKiPNLTcyXAyTdA3zusUv43//Nv0a73cHx8QA7B11cv72FUm0J9flV3N3aEyOFfhtkHZk4FqY6lHS8CQCIIi9PB7NZnW7++Zroyk/wRokHpGcXCjg+Pp54CvC18bE5rSa4+tRTT+mxTVJAJiYFG0eCKAQKTZykifxhNN/R4YG+ZsO/sX4PKyvL+h027bwehlFP6zVN9vh6yFLhD9j8M+aFj0Uq/I9+dHVyGfDxCATQh4AoMN9vr9PRtJw+JdLy54BKqYg7d+/IV4DnfGGR62ao10yH/Xfe/RCjUShgr1HjcWOs6Q6ydIh6rYyf+8ILiJIEvX6Ed9+/CmbXjlHAMAaK5brxTIhJxy9iOOigXikiDMZiRy00m4oHHac5bG/vaY0g44Nxk7xohzF9AoB6mMN8s4G9wzbSXB57Rz2MwyIynzF2MsM3TIDhUMaGfOwqUxv6Rq5UVHIBgU5bXJ8yZDOAIS9Ro0fkxIPHx6SKcKZr8pC57hiDRiAe9CQ1ULGZ9tGqhbi0No9zK03UCjlUwhzah7ti9yyunkVzYV5gJDfP5nwde0e7qM5VsLmzjr2DHTz74rPIM0Zx2Mf80gLCKhNoIhVvg2FPTI1SUEQpFyJXnUf3wxtobx9h1I9RYHSSUhpMJjGpx0fdLtYunEe1VVcKCWNh06CEzYMuli8+gWJ9ASMvQM46kcfpSB4EAY0IxcBjfC/TNxIB+Z/2436a+k/6SK6IfBSJ/tGP+WBq7f1/M9t4Tr8eW8brtDkzf0namQEA2PjroLnCaTIhttT/nAFBP/3HNLHlvgZBqcrWb8a0jxNmmSvKpy3Up38Fn/ovfwwGwOxxd4Cs3onVW2vCaEGN07/r9oyHvT5DOybIRh10Af4oRpAbALv3cHj7uuSN+fqyOZd0CN/fQG5wAD/kniiUViweAgDTJMWZtAXrwM79gXu7ARFT5IiWZgmGh3s4vssYwK7xADh7QRFnpK1zb2O9p+2RMP9ES60bUGxYnUOaMJN1aBkAHgcmZABwWKdscCjvO2CWeLWBQRYgqMwhbFC+ZcxY/1P+mID0ZM/NyEHpxUWQxA+LxtMnzAv4TQcd+OOY2mEgOsZ41GYEFHJZwzSZ0SbSg2uIeteBpItCroBc6gMjgnkJMgxkBMskJNZ/ph6zU3B7jznphzGDpjk6B6P8G5uQw/hceUP4khSrt5oxb9aYw3kBWQ8id2+bp5jS52dNnnU9uFQs3h9sjvN59Qa6ami6bKONGR1JZgD3EP4Oe5OAyT7dnuIvKXeVATXrTnX0NipURZmTNdBMkXIKSmcgNmNQKOiaom8UGdTcm+QH5qTNfBw9hjF8F+ottoYBAszdw+vdGGCKCcC6l2wILy8GgF+qYeSHurw1HLQMZnMdTxv9k2DhSQDAgAUmScxj08rqPxgj5YybvLm0CIxL6AYVxLkCWheexOCDm0oBWCqU0Bt1kdUCPPsbv2yWh1yIv/rTbyDXT+DHYwSZL/a1uXtnGQDuVRppayJ2rWEAHPV7SIMYxVIec5UGvMVVAQBHXgEFdnK5DEnW07WXZgUMuj142UDsJJ5PSSno+TO5HD1UyjV87WvfwJ1b9zQI4PuulCj3HMkLapICwAuVhSkBADo8sxlzAIBQIUt9NXrTnJq6WhjizW9/F0ebW9IDKwJQpVpODT7oZk/3ZM9DgSZKJOSwuGWUmlzZc7o4wjRDLc0EBAjsqlawOTYAwFbqY+CVMRqz0ebjc7tMAZ/ZxqR2swh7OABABgCn/QvzTVy/9pEiAev1quIA2RzG/YGMqJ5+/AJ67X1NoEgRZWFfoY5e1yj13Xw7GT549z0ct4kacoJsLmAupEGBphQBNnb2NE3mAs3JWKVS1YHWJkVdv51Cs+ng1I0NA6PvMuoz40gghmiDyrrPZObH52KzRRTuqNvG8pkVLKwuKZ+ZDRabzV7nGK3GHPZoznZwhGA0RomLoPS5PCkEAPKIGXNI9gI3JPowaMEwCwqn/Zr4s8DNc4rP5pp6GTN9ZqliUECT76kM7cxX80LaL6f+lVIgBsAoHcoTgE0smypN+Wmm4zFfM0B/EOO43TcAAO8gq4U0GhnzikzkG9MQyijwoo9i8IQU8wYA4Ec04kJTRDSI0Dkme8OTb4BubvowWAMeNt9cdzihY3PNqWCxVECpWrKU2Jb0/nMLiyqQrzz1FOYWFiTl8PMFo+9WXruZ9hEA0FTH85WLzmNCAEzln7TGxsHdTf/5M+n6Z+heikuT0ZthnPCks2FknJvYSXRZtR4Bk6bfn+rn+Vw+Ix6drnRSGD3A8f/ULm8WRwJ7bPwZQ2lyRPlYvP7Y9Evzbz0keA0LzSToRenPxqaAp2qlZJgi1keAr9m42hvdO9cRkwhQl3acx5EAwGQ90fm2xekDAQDbmdlrjueTH3LJZ2xjranXMV8tosHklsExqnlK/Pr4i+/+OQ4OO+j0YqxvH2E48pHL19CPgd4wwWAYoUJGjGUtON0/m2g+Ptc4Z9ioY022gIvEsWwGrRNVM83mFJ4Gf9T9kysP74QAACAASURBVA0xCwrwa8btEZikHp/HkEZ8bE55f5C6Lxw+M4AGH69eq6Pf6+p1sIGV9wSp5za9wSQoGMR+cXFJQCOBF0oBeHop0SFw8L3vfU/Nvhgs6QgXL17E+fPncHRExsZABcWgT5bSQBR3ggBxNBQgQIYR/5bXBYEc4+Hh4Xvf+wtUq3OIhmNR6Q8PduDnRmrm+90jvPSlLwjspPM+TRZv3LqHQcSNqoxBTOadKltpMSkdoIRIYBJS9LrHaM3NYa5ex3AQYTCIBERRikKNPxlCURwhGMeYL47x937hS2Jf3d3cQ5T5aA8TjHJsakN5RNAsqNcnGFlAFJPhURWTp0AmCg39xICxrZBde9zkQOu0PD8IapMKbKikau/4NacqgXHbj+jiO05R5JqZRhgN23j+mSu4cn4RnYN1vPDMFXQPdxB127hw7gwuXLys17l31EaSxqjVGUs4wLkLZ/DBR+/hGy+/in/1P/3XiNMIYz9DuVZBqUZDWjOxyRdDJEg14SH9P5exWMtj78ObiI768JIcPPKUFcRhAAA2Bu1uB2sXLlgAIBIAMPKL2DrsfQYAPKQbehgA4M6FK+umRpLOwNUBJFN22pTTJArezwQAUNks13jz4V6va4rM9+2af+I9Pige8K+pJfxZAABqlKYMB/e+3f37KAaHBg2+LwBg7IUI0gQ++sDOXRzcvoFquYawuWKqdwsAeIMDeCFrHmAs9pihEDsG4uT57eE2DaoFAOgjQvYSWX0WAGjfuY5k0Ed9YQX1tYsmBWAGAGCN/IkAAFmH1gNAAAA9ADh5ZSeAMXq9AfLl+n0AgAZqp6LR/prO/M/saSbnWc2/vQ5Y/3k8JvYz/XLIpBgn8ghSxz/sYHi0jQJx+4xDmTlzLIZbGB1eQzy4BS/tIz/Ow8vyJwEA9h229lPl8wgAwOzVIxMDa1NyTKqaifgjy8+hzwbUsjX2jOnfRAL5gKMmLTv/RvfSTHpIao3/gkBx4aYuNZICY/jHAWUMr8D0JPpQ0UzZggK8nuwQYjJ4mTHzmzISzMBWKQb0imIuvcConL5WcpQ1BTceaGTYsAYw96zAA7GiLACgeMucTUwwAAD3Uw2+WJdSrkcAoFxD6oUC9x8GAEzuQ6v1PwHCuikXrwRGXNOTw+NQOUMmAIDRxCwmy+j5ZUS5Ilrnn0D/gxtKAVgMi+iNehhVfXzhN3/NAgB5CwCMTgAAeiqTZWAlAGZhECOCLQr73nwZvSHQtgBAYQIAnLEAQIgiWPdlGFkAIMs4hO4h9LhmEVRx7AnKL0yNRtCfLCYCAPfubCBNDPOjXGTaUzqVADg6K4tMAgB0jja1gkkHOM0AcAAAGQDf/8bL6O7uqQhxAICTABAAKIcBQrrBs6nkQmg9AHgzsJgqkeqcZqhSd29v4qxCAGCMHx12sIsC+rkiMpBCbKa40nDTA8ACUYqdewgDgDGApH5Tt3nj+sdq/Pn3dIQmGkszhLs3r+OlF5/F4e4GmvUSclmiqXGRsVjU/kh6wGkusLu1g3fefhu1cllFOSUkbEQqtYZ+t90baBpFMID4ABkAbPJ4spwLPYtKAh/cnIm0MXEhLBcV5cAmkyfJSSmo0Sfd/NLFC+gPejjqtDUJuvzkYyhVK7rx2YTQuPD82jkZ5e1vbuN4dx/FXICkT5q5MGhtCgkjAxl6IQAgp0aWx4EZ36ZYyJR1zck96cWmIWeBbBFArSQm6M9QHGmoOkKcDOSUS0ovGQDUAEfxwDjmB6EaVZkRjhn5B3S7A3Q6A/hEWLkRmThRNTNuTuHws1q5glIQ6r1REhH6vlgA/IvOkCZjVd1I/W5fyBaLcS6qjOYTQpulOt78fQJAbNDJ8GBCRL5YQFAIRYnlu681W9hrH+GJZ55Bba6p1AW+dt5Q0lbPyB9o0sKFcmd7y1K2mexAGQC/b56TzuqSQdgowAk1yYIuctZPMz027zMedzaEvMcMA8AXwKP8Tgu8ETjSfUnuySQmcDrLchRvt4i7feP+YsgcaUUwcvpv46mM0Z9xbSftmo0kzUr492xMefZ3d3ZlGMeGUdp1+3401R2RBk5WSCxAiyAJ74NqraaJugMA1GBrom87/5lNjMfMMACmEhX3vYm2K+dhYeWsDEVLXopqMEbVz2T+9+ff+qY8O/YOjkX9v7d9iHprFXHmY3P7AIViRc2vXBwY62gjGPmanYxhNgaQx3sWAOB7dABNmo00UWfTz4ablHQ6//OD521hYUFTCEMRL4shwPdweHgk4zr+DqUEBNLKjHqzAIeJVjUAGpv78+fWJAHgNWaa2Uj3apO+AL6vZAb6C7Ra8zIY5NcEp8gWMFIQ4MqVy4rKo0yAQAWPAY3kyD6gMV69UlZaCl3zyTZYXFjQ+Z5r0YvC5Cn/4LXXxQjY3dlHSA+QOMLSQgvjNMLh/ha+8p9/WWg1r2XKBfYPj3Dj9gbWN/dQaczTRk/Ri0qJSDmdMHo/JqQQ8T9uH2larwQC6tRy9BKoYH/vULUSgUdRq5Menr+0iN2N23j+576E/XYP73z4MaKxjz6HEn4BTOlm1B/ZAGGpLA8LFv2UGHEvKnvGmNYBANKUWpBOcwoye8hSIxPKTiYME8DMbf1iAd1eX3S/aqmEbDhUg7/UrODKhWXsb97AYxeX8au/9AW89dqrWGo1sLq4gMVWC7W5Fo76I0kXqtUSPH+M484BPr7+IV57cwv//f/461i7sIr99p4YAatrK4rXYRYHmW7c5zOmyZA9R23kMAUOerj70S2gz5jCIlK6m1njVbIdOX10DIBas45sHMscdhYAKDUWkTCT+TMGwJQuP1N8nwADZggQU23/dH880ey76ZTwdpPdZRWin7ohMgZ+1rBlJqnEAbyT0bQFAE5bDv64DIhP/QIf9Yc/AwDAmaydbvgf1fifeEmk52sAUYCfxvCyHrB9B/t3bmh6Vpw/Y++fkRgAAgAKAUtbAQDS/1MCoC3MVCyz7u1uGqw+x/qIeBwMkIV5uIejuwYAIAOgRgYAUwDgiwFAtuUnAQCUAN1nAkgGgAMAxpniqQkAhLU5MQDy1SbyjQXLvPwbvQJ++stq0pi6gYaRRaZqGE1kcalQkCQtHXaQD9iRRUh31rG/u47WYpXjSvjevGEA9DeRHF3HKLqLYExT4UAAQC5lTUcDbDLsprIeSpgfBQC4PYRNsgMAjKTaMG+VZDUhMk2ZQJPrd0bz787UBOSzfiLsAeyKYmWwUyBBTb1YxTZ22cpUuccRAPApI2N9yrpMJtwmzt0xC1z/5+j/U0q9Mf+TeXGWqqHU5Fl16ZTOb6SMhkHH61/tvmPDsM8RA2UKABhAyrTMswCAPB28vCQADgAQA4A96gkClTFedWCK8ytwwKw7ruppWWfJg8EAAGSFEOvhTu9lrMNKDwUAOqMu0oqPn/vHX34kAGD8EJz+3wxRtVhYk2Ge/3xYRncwlgdAGiQgANCsNuAtncFTv/V7aIsBEKimmgIARTEAQt9IDWWI6eRBZAULoApACcA3vvHyBABgrUlZNXskDovkAeAm/Sx8CQCcoUu9nXh9EgDw53/6VQwPTVFKAIAoNJdFzT7jGEXG30kCkBMAEBD5cikAXg5F6qIZ/2YlAKzX0lIJGwIAutjLFcQASMUAIN3DNKR0bDQQikG9HgYA0ASQkX9sVO7cvqlIwDgeKglAmeXVOj549x38vZe+gIPddek05SjO6XrIIivAME5RLFYwzkxsxLdefkX55/z7iCZpyQi1RsvoyFPgzvqmYgP5eqVPDvJoH1K7GwrAoCkV9bxs/okI09iJ1Mwky0C6pTYRG3VHhItmGy88/xyO2gcoVcu4eu0jPPHMU6Jlbu+y2WgonosxYUVSx3oDbNy6g87+IRqVmqgfpHfTn2BEt31Ol0lF52SLxn4CAKhFprkfgR9P9Hiai9HVmpNGLXIClqyLsYzsKBMIBTAk8QDpiLShHEpFat2t+74y7Y2TPCd4vGm5/mnCHGcIg5K5O2yeqdiSvDGJKlKGQokDG6d8QQwAggA0ARTDhBToUYJipSwmCFkAPD88vlyQCkoS4OOQns88dE5XQ2M+GUeoNepIPaBSr6HenMMoG6NSr2Pn8BCfe/45lBibRjYG2QbaTHgDTmnwAalOwz4O9vfBZo3n1hgBGlqdNMqc2LppoY6dvV61iptIPZ4b57Mh80nSqAQAsJGOJi7y/B5/xgmxcWY3yKJjAIj+NaPfdIug2uiJhnB2k7FUfMsq4+sgIMFkDhr9kdJFczU+pwzyiOySqTAey3SSk2FeP9KbWR8JhxiTks7FhjRGMgdIHa/T9DJk5JKhq6vBtpR+3csPAQCMcSMZEYxh5H1ptPaMiswzEo9l9KCDuWIgGQDBxj/9d/8PjtpdbO22cXtjD3tHQ9RbyxhE2f/H3pvGSHqd52JPVX1f7UtX7z29zcZZOFxEUqREWtRm2bLkGydeo2s7zr24doIEAYIgya8AQf4lQBAgPwIECRAEQWD4+tqyrq/2faMkS6TIobjM0jPTPdP7Wvv+VVXwPOec6uqeGQ41ku6NYDUxGE53V9W3nO+c8z7vs6BUriGR5PPXlnfGxMS4imwW6SyUeYz84nzIY3QAqAMA+G9n7km2Bhc0nitfx2Kbv8dr4hgFLHTZ9Sf9n3/zPSULisUF4DB1gAspi3s6x/Pf/J0GO8qkqVvmxGh+BDs723oueLx0hc+QzcTnv1CwyQsEPD3EYyaFgGAEj4/PNucJAgAEDLO5jJVxJLGyvCxGwInpSVx5+020mw2cPnVSCySvcyJOI8MGciOjeOXHl7GxsYXJKWMcmM+k1EHf39vWvPm7v/NPUK+WtNiTQUAj1Bu3VlBtdnB7fVtUW+r0yayS+Wy/g3q1LKBsSkyDvgAAnjfBSTKfOC6mp2awsnJbySu7O3tGT92sYC4bQhRt5CcmkR0dR6cfwSuvvykQoNUPwaN8q9NHtRWgG4rIDJXPMxdIAomhoCUgQDCTdZUedDisnEegM+dGPvsEsMlFk04yhG4kJC8HzTu1OjJRH9OjOUR6DdQKm3j2qfM4MZVFu1HEzGQeCTLnUhltyLr9CNrwkR+fwNWrb+HV136kgjyTS+B3fvcTmJwexcuv/gDTc5M4eWYBmXxaUUXsQBK8pfQqEo+bPGpG1TYCVG5vYXt5A14QRtpPKTqV87QYABzUlADUDAOAAABNrbrhyAAAmD51HvHchDEGJIBK0O8fsQTgHTvI7LxZ3atmcxfHamVZZt4drnHutYU3IOfDfZFGOhw9duj0P2B4Db23YwEcBwGOghQPdyQP9aqfAwBgup5HzQvduufm7Xc6Nu4bGbsnACBoywMAW7exe/smkok0UpPzpsFPh/ADSgD2JQHoKOeZjBvj2eTuv4UA7Ee6ODZ2Rs1+iD4iIQIA3UASAAIAQbOBkckTSBMAoAcAZa0WACBj9J0YAAQA2MF1KQBkACgFwAIA3PMMAwDNvm8AgJEJAwA87NB7qBv+838Ri1UzX9tIPluACgAgPMN1OJFEr1NHv1UhFgzUC6hv3EazUUQ8E4UXSSDqTxo6emMLneItAwCghXDXMADIruK964OpXqw9rGGsff4Gbv62YeGSn3RktvNtdPDuy8iq2YF2jvDH929qsLHxY1+in6tLNgTaOB8AO43oWgxFCnJfyn2Oky9y76Ci2CYWxVJxMWA9mlg3GvCSSQT1Ojyuu3Zv5pKJ3PM0qAn5/FrZheShBOYlp/EQTaRMfLTSarroM3aRa6i6+kQKDmWXKu41j5oUANfkfVcAgGWdD67qIH3QzIWH1/RQhjWY03mdOoH2LSGauVIC4HNp9RDqMWUgiVo4iXY4jvziBTQdAyAWRzWooZMM4+nf/oiidEMhxwDoHmEAmBhAiRmMB5bGix0HbMxSNuEnxACgBKDvEwCIKpmCEoCLv//HKIaiauZyBR8AAN04GjTc7jd1/Ep04OcIizQAABkA8VhSAMD66qbqQO1vWbN1aVocHJoAclBwA8yN5Nz8nKFg22LvyIW0wlznAfCNz/w9gkpVg5QF0T0BABb6jK+iB4ADAOgBEGaMSgTxfh9Z0rW73Ij1ESQTWO/1BADsh+MWAIgRcjWTrQUA+kRe3wUAwK4vC5X1tTtIpWhq2MHi4ryoyiPZPK6+9Raefvwi6pU9ZOIReAQX+FBwEmVsVSsQAMCxTur5d775bf3Ni0ksr0mteTIj87+QF8Pa5rYoroy9Mm7odKAuS7tLGQALf+n2203RSjkoAm206EbPuYULCz0fukhEqfWoYmZ6StKFzEgGe8V90UHZBWLhT1OxQqmgh42FLo9tb3Mbxb19xMI+glYg8y5OcPQCCLhxlfutccQ3EVcGyeaaxq4iHcZ5GOxuUhagRVVj4jAv1EX6cZLhyCOFmEkAYnewY2ZlI0SaOBmwwFSxSn2pRajCtL2WUYuh/htGFAvRwCCR4RCyqRSSfhT9TiAAgKpd+kzIu5N+EizYhBpwQgKatbq0VUpO4OJI3b4KVZpaxtSZpHN7Lj+CZrer7n8ilRQAk2QH9+AATz/7LPw4WRkO1TQPscl+DYv6SwO5Rq2C4sGBMTvpkzJvpB18TAgAqHh1dn0q0M38rS5ByLAhzINrKFvOj4P/ZlFJmraLjnMMABaWHFMshGnSQtaE2YAcBQBc4X+8+B/+t55tq1Nld5TGac02ne15del70NIGg4wYXk9pShn5t70tbThZFnwP/fYAHOLaYehGxjuBFO6IjQT0pR02bIeYFmhz8PcDAGjycrhJ5vXk+bOYVQebxWwyDi9oIRsNY3Z8BD/+4T/g6tvX1GleWd/D0vKmTP+6fWo3qcuLChXnF49RnWhAHXxec8fAIMA3MLGxY/k4wELzRz4fBAtclCBfw/vHwp2yAIICvDb0AaBEgPeYhfnU1LS6x5x3jVkm2TNMkyAbp4dmw7jy8/cZ50c/AIIEHDsCUoIOZudOYHdvT2OSgEy5VBGwwO7/D37wA6NLjxjGy5NPPo5ypYjZ2RN6BujjsL29g4X5eRnPbK6tiX4/e2IaUxMTAlso3WCxzRhFMiooqaCcZ319E49ePIdW7QCtWkkL/Cc//psCA3iPGJPKc761vIJrSzcwNTuP/VIFhWoDPiU9ybRAkPNnTmJrYx2RsCevAr6G8gPOjfTPyOUoA6jj7OkzuLl0C2dOn8VPXn8TUS+OcFDHYt5D9WAPz7z3KewekOUxJhPAVy6/gTLHMucDywZgdjBo+NXlQmxYNExzIag8QNCPFHSGjsiGhaj/XLu0fhkPG3bsOz0ytgJkE0mk/BhqhQKCWhmXHlnA888+jowopg1kszEBG2dOn8P16zcxPT2PejNAM+jh81/8Am7eaOD8BQ//7J//CdKZGJbvXMeNm2/j1CPzeO/73oP89Bh6vSbCSa5JXTQaNWk3Y4k0uh12k3yg1cPu9RWUtwvwgwiSzEom9aFnIpbknmEBgNnFBWTzWSBMuUQYnXAM28U6Zk5fQIwAALs4BPRp0fiPGABw8sd7ly4mqdpt64c3m8c70naSu08F9HBVmCk8TafssOi1Jn8DidfRTz6UAgwfyr+jLvD/HwAA6qLJAIjElOoR6hoAYGflBpLJNNIT86b+D3fRPthApEkPADru28YAjdAsmC8OgDXEccwEc18OAYCBBMACAAe3l9BtNZGfmr0nAPDTMACYAkAAQCkA1gOAzE0HAMSyefzbBgAexMQ40lF+CHzgOAAg+ai05LyvRioVI2DaaSLUbQChFvq766jtbyIeA+oB1/gUEtEZIBoDGttiALSbBADa8PqxAQCgorVX135ZYJ+y661J3aBTbxiLwwCANqeqzIxEZwBY6PG1z76lpQ+aNvJjOuzs89KYhIn7AABDOnhnAigZI00ALQCgvbBNOuIx0G8sbiWw9wMA3Hu543JznPaNXBuNtb7MoSmDdgkW0dFRdOgLx72Q8wmQFIKeASY22MxftnAdAgAUe0mZhfUAME3B+zAAHgAAyLhe14w3yl4/y5Tiv+grZhgAgQCAnmd8rwQAIIEyYuhEkhg7dRHNt5fx5qe/hIlYHJVOFUEqjPd84kPvwAAw5q9HAQALCPGY2PjrBGLvGQCgip7fQTwZU2M6PHECF3//n6IYpgTAk3/eIQAQEwBAjyGPAAQLNzGS+baGDcARk05lJQEgAEDcijUvWe8EANiYkwcAN+L3AgBcUeEAABnFDXkApD0fX/v036FXb4jOQgCADyR7odSu99otpGM+oqTYchNFVY6VAFB7Tl1IQh4AXWUretKEhNBJxAUAXDmooOAlUQ8xBjAuvblBh3qSANA0iSfyTgwASgDY9SUAQGorC17qwMkE4EOcTmaxfuc2TkyOIu51kYwSAWJVZhgALrLO8+PSUDB58sa169jb3lGRo1xlDVXjOhqJJrFfLKPWYDwdc7rp6hhHp0XOWM/EHJJ6mkigT4M4UcigzZl6/1ZbTio7ZRUsejN0oe918fiTj2F7dwvxDCOxqphbmBdFNpVJo0DNcTqpYoQPPaktfBq31jbQarRlNuHMmxj70SM1h+g3nU1V4LvuP9kU7OzzShtPBlPeuS+jExcKyBx2ph2wkxkOqajiZl3MBunFD/XMpKnyerLj6fTmNBGkM6VZYa3XgAUASB0n/VlFSDKJBAvsDhMk+qL/i3zHjrxM8A2VipnX/FOv1IzkIhwxRasyeI0WL51Oyk2b3eTMSA71dhtj05MCe9jdT2Qy2CsU8Nzzz2shEY2MtHY5aLn4phC8aFQdykatjHLBAABmsiQ9mxnnIXkAHBb/rvA/LNSlt7c6POMEb4GWPgZmekxwMOCAKQT5rBLRJiWakWO835ogj3X4B4uHRYuPF/0OHGD3UBMHpSStDmoN+lAwK9x0tMxE0tdYVCKBouoCbG9tDQAATeJDXRjzWWay5XXlM8B/E6jhHMLrzN9RXN5gWN0LADB0KROVSIPEBEZypvDnabHwIrNHSSP9DnIxD7OTY/jM3/yN5CXFchPXlrewsVtGNJlHtcExRRMUpnEYY87pmVlUqlW55DughdebxyaafYtu9ofa/2EqnPl+WBF5RsdfFN2ff7OY5e+yECfdngU8AQW+LyUAPP9sNoedXRbvpkBfXFzA1uamXquOPo2GrCPv6dOnsXzrpmQCXMgFtoTDmJqeRK1OIz8i/ZQijOn9rl27pr8JeJXKLPpnMDaWFwBw8uQidhkdur+vczt96hT293bFkJqZmsT83Ky8QfgzjrPNjW0ZQr7xk7eRyY6iQRG/Mng76LX2Zar0qT/8QzEHujRiJehTq2NlZQXrG5t44j1P4fb6Bl75yW186KPPYWVtHXc2NvHCCy8g3O1g5eZNg1bHDRuI15TyIQKKlCW0Gg0xI3a2dnDu7AVcu7KkuTge6uHkeAz14jaS6TSmpqdlkEMjonRuBD/88WvY3DtAtUXkNiFWQCiaQKnWFBuAY5sMBaHn1rmYFEYHN2kTz4KfzzJBTW5DCJQq2o8bug4QbguZDwV9pP0Yzp88iSfOn8X4SALdZgndgHKPAOksk064s4ljbGIW3/jm91Gu1PHKqyt49NFJzEyPY3ZuCplsDMXiNq5dfwPvfd8TeOHFZzG2OAX0aKpZh5dPAe06KrWKIkvZuQwaHWVVk8609fYN6f+jXZrrcuPLjaQFG3lilADUKhAAMJoxnU3O4xYAOHHmIqIEAKiL/hUAMHC+dnuhozUK90MShth9+WEh7Tb5DyqAHqLmGVqJeW8NIGvmc+fw73xTbHfcvuJo59/NvGaF+nfy9XMAAH4WCYDOnAAAm0iRBMLdNiAA4A62l5fEfMpOLWhvRn+TVmED4eYB/GgYLS6QYdOVMxTkQ3aH4W+6WYT3hfGy2vGrCRGWCWBXDIDdW9e0Tx6bmUeaHgAhH20yK6OGHfcgE8B7SQAEAFgGAPcjwwyAFqL/ViUADxr/PysAYCgMAw698Y+yAADnWxockyLt0/gPLaC2j8b2HRkAJjJxlGtk3yWQJgBAZ/n2LjrlZbRba/D6LXhIHEoAaALYp+nvIQBgJKv3NwGULwcHg4185vEaDT5LDErJrKXeMSqGo7ULgHSj6x444QB8HAIGnMu/YUtSvmmSBpwJIPcPKtq5VieiajreVwLAvbWLbx5qMum+8tj0DIfQaLURZfpOO1CsZnLmBOq7e4ZNSek3//CkApouk/XABKowuqShsx6RIacpYg0Z2ECrqlolD74PAHCXieVRCYDzbDqMCT/cK/MYuq2O/CEMANBDlwCAYwAggULPRyeSwOSpi2hcvWNMANnQtQDAU5/8sGUAOBPAYQ8AUy8YCYCDa+1NtPeVVHxKABwDwAAAZACMiAFw/vc+JQkAAQDDADCmzb3uIQDA6eS4CaAY3zAmgF/4wpckAQj1jYyZAAA/VwDAX/zxH/Sd8zU7UezKzC/MDyK7BnSPIRNAjjUxADwfX/7rv0GYbpLclPKBa3dUeJFeyYktRQ8AywAYBgCUAhBiklEEsV4PWUZGWBf4jpUAEAA4iCSGGACGZs1ymYYNZABIQ/MOEoBMjrpjUiF87O1uo16v4sSJaU3E6XQGUT+JeqWCflDDzHgOXogoMAsFFjxRxOmYqNZJRG7XpHoyOu8nr76mzWa5XtOGs95iNFUMkVgSrU5fudfUuxtUmCZSvoy2TBKA0d3LhIoLAim6XIg4lWljb28QO7Gtpgyx+kEHFy6ew9rmmmQA5UYVZ86ckfs9O7T1VgMjY3lU61XjZh6N6TjXV1bRrLfQbjE+gm7+vj6LrX6acXRF/WfHkcdBUyu6vPP3OEcYtoV0PpZqpKx4627M8+exihXATlG7jQ5p+l2jCWIsJH/GjqaJyUppoBJ5NJp2+m3SgMVIACg5YPIAi9FWp2VeT5+IaAwx0XW7ApZoAshPFL1cwB47dSEBA9Ti1spVNKp1XXOOFzEA7HvTxm2B8wAAIABJREFUA4Jxhq1WUx4K9aCD6dkTOj9q01M5OooX8L4XXhAVnp1+SjwGAIClfpF6Tm+GRrmAUvFA19xQ/GiKZozxWMioeJWpKycWbiQOu/SGcsyIFWPCwgdS5nadQMUi//D6GUd+yiF8FWQsgA2YwrFiuufDtMfhzdxwJ+r476hzLzlGgGazLVkGWSjSckmGYRYrbix5b51chCAWfQ/YcSbop/tPl1dLjTdMBrrkssg6zMF21DUHxOrYHJ3tLgYA6a1mE8WOMjvtWZkOJvW+HFPsEo8yhrBeQcYPI+WFMJZN40uf/wLq9Q6WljdwfXkbTU7iiBpWjlIuu4j0u8iPjOh5KMgMrz7wPHGIuWj2TWMe52QB/Bk/m8fOe06JBtkl7PKz2GfhTj8A/h7p87yHvHe8Vvx/vpb3mPeQzAhq5M31CkuKsLG+LjCJzwddeBlf5z6bDADJdGxxTlNF+grQBJNmeaTpLywsqrD/8Y9/jNOnTwm0uXb9Cv70T/8Yt27dUMbsxsYaTp1exCuvvIJfe+EDePutt3RdqcGnmSi9BmZnprF8a1lz1/bWLlZWVnFiZh63lleRy41pXiwXtrE4k8Lv/c5v4upbb4syODU+gXKhiBvXlsSo+LUPvIidvX115te2t7Gxt4dmEODZF55HtVzB2vIyNlbXkElnxczgM0CGB+fpSqWE/Ajn6IjWFJplTo1PI2j3sLO1j3QsgrF4F6OZGCrlksYpz5nSnt29fUxMz2Bp+TY2dvdRrLewXaig58UFACQyWXjxFJpB33S7LQAgF5ShzRgBGAp6Bt1/ywDg+sbIw2SCT3CAmdEpXDx9FtMjeXQbVQSNErxwB81mAfMLM9r0+4kUllY28fef+yFSmSQymRxmpsZx+tQ8bty4hrm5SbzxxitIJCP4r/+b/wK50QT8XBTwGWdQQ6/fQjjBxb+l+Fwvm6MJALoNAsk8Sh8bl6+gV23DD0IId0MIsT7UlB0WwHwIAMwjO0oGQFd62XYoKhPA2bOPIjoyKSpnT92LXzEABhjlEPXWzKsEAIwD+9GvoYLkrsr6+C7+4YtvrW2KgTRFkBo1Q1C9adwMl6b3Oq5fbgCAhc3A/G1I6nZvBsbRm+GKdGmWw3FERFOuA5u3sb1yQwAAGQCcE/wwKfuUAOwhFo+gYRkA7C8eBQB4EDaS2N0LNVesBICu/dyxdwM0CnvYuXkV/U4b4ycWjgAA7KYSADCd0PunANBM8C4JwDAD4BgA4BgA0RFGgNou9i8Q/flFAwDukeR+WhALJztR3E3nVc2roI0o0xo6VXR276BV2kas14Tn99GkxLXvIx4ah8eYuW4BneoqOu111QIEAEK0hmcKAIvXPj0ACABEdN2NefX9AQDJGlXsd9WIOg4AyIXensRRBqcZndxrvRMAcNRQ1I5oNpPEoO0ilkiYFABbv3FvLgBC3lJteHFfUmDeJ+7NWZ84CaOaDErZMObEAxDUygwMqMExGkGt0UQ8mUa10ZJ3THb+JCobm9q7cB+nECvuj9tNBO2m8dPxPXSbJrVIoI0FADTeabQrYNNIj9WMsykA4URGKT9k55IJPIDeLPvGLd/DrAVznez1cQwA3hvWj7yfBAAiNgWADACmACCBImKSAEyevojGldt489NfFgOg3C4jSIfx9CcpARhOATgKAByaABqYarD3tcAPaxwHAJQadcsAGAIAfv9TKIZiSAgAcAwAMu2HUgAsA0DjXd1/JzYxAMBnP/t5rN5el7RBaVdhz9RnBAD+/I//oM8NFzezdEbnBnZ+3gAAovC+gwlgxvPxxb/6a4RtNBoHiAEAwoixIOp01Pmn/j/BHHvFADIfkfsQ6riZbwrEe2QAEKUzWoZuMoW1AFYCkEAzwhQAExdhPAD6Ql1IG6f5G4+RxSMRLS/mw4v6OHP2rIojal3Z/aXZYGF/Dwf7uzh37hFRaWlwFYlQh9rDzuYdnJqfUUYos6I7rYbp5NJJX3r3sDagpJbPnjiBb339G6L4lmtVpNIZlFhwxlMIRxMIRaK4vbqpopHvzy4rwQb6AJDeSoMrpiYwUzpKEyoiYXK0J8XIULKlKee1iUUFUHDyYAdvfHJczvc0AuR50nSMhQpRPEYeHhQKcslmcVopVbCzuYVWnY7e3DQa/atABubfekQFSRRoG6dSIYER0f8Z/8e4ExYcJg3AaOBNl9p0o+ltILO4oCsjsRbz4kNhW3hTo2qi1XjsLESyubTemxFeir0LR1ArMT6QdFp+rm+o+owbVLRgS91ujiUW/CH6TCAknwOCG0xN6FFHYoEEav4JKFSLJTlyJ8i8kM9CgCiBKGrH81ndVwIl0XhMJn+zc3MyL+EfxgHuHhzguRdeQL3VUpSJ3P/5sLgJKkwKdkzmMrVSAaUCAQBKDIx5I4s7F6Uona7VC7turlBTIdUEHdjxJB3ZRLTwoaRfAgtSFnTqQjdN0cnJlF1jvr/0xyxGGM94bA/pFhL+7TrWw8X/gGbGaMWgL4d0uvx3+CyxoI94MqR0kYd8rtl5prSB95KACjvIJ2ZmbCygiQvl+DBmhsZAlLp/gj382zjQGidUg4AbRobrlDkU31DkDPhkNq990f1HR/N6hnmNzFgNKVGD3f9+p4n5qTF06zXUigd46TvfQ6PRxc2VTdxc3Uc8PY7tQk1FK8GEKjvi0xOYPTGD1y6/cUSZ547NADEcozSgS+oZ43WT70erNQAAeF14jflzgSTRqHHwz3KcxUT5P3XqlLr+BASuX78uKQCvz9bONshQKlcqWFxYQLlU1hK1epvF9ow+f2pyQjT+paUlgSA8d7F8or7mHRaRLHYJdrH4v337tlgEjJjb2toUs+BTn/ojLK/ckgFqrU6zwZZ+9thjj2FjYx30Ftja2BQt7+mn3oNkIm7SDJJp3L69itXVdelhd3f3MZYf1/0tHhRw8dwpvPDco1hduS4DUoJbr792Gbtb23j0wkU899z7sLa+jt39fYxOTGBrdxdXlpZQrJTxsY9/HJvrG9jZ2ED5oIC52Xnp/TnW05m0Yjr3D/YkQRrL57G3u4tsKiMi3PzsAq5fXcJIMopUuI0nL57F1taGACE+7/QvmJicMNclQX1dC34yLbp9349heXUNtVYb1WYLt9Y3ZLrFTWDQ99HpeYoTNPnRRspEphbTCiL9AAnGx6YSGCUYlfRwYiaDaKSPCE2imh2lrpDVNj6aRW4kidGJLO6sreCV117F5nYNJIItLJzE+uq+NlSXLp3B7dvXxABYXVvFhz74Hvzmxz+EUKiN/FgayWxURTpSZN+0Ua0WEIlGkEjFBdxFuRlqUVtJaUAUay+/Li8ALwghQgCgazsinC+4AZEJYBlzJ60EgLUIQmCvixKAuUcelUGYzG9JFSTQSqZNwsYAOsYVN5CKATTg78N9HS1Yf/r3eKdC+92/293Hf/gdN38ONr/2bR0DjjI/SeGOfP38AIDhTvLdZ9RXo8IBAAOg4p7HYuZS8zXc/f8ZLAje/SW+728eP/bjvzhcQLq9qM7AUqZdtNrhmmbewa2Bw/fv+HvbEsuYS0fiCPM5pwng5m3sLt9AIpFCfGJOa3QsHKB1sAG09hGLh9EkWTXsaS9r3seYZZtj4xbVftfmmHOdHngAkJJuAYDtpbfU3Bk/sYjMvGEA0AOADACup8YM7SgAIMBiEANIAIDaa3pI9RGiLEgAQEIsA5oxV2oNRJM5RNN5sPTy0owBnDCeWrYzefcNeqen+n7jfXhs2ZF2l8nA0deaJsDRMXivMX/IFDw6em2PwPgoqYFoRpSRqlK+RXYWi9I+UDtAff2muv9xyajKSOZSoK1RpJfSnhu9MjrNHXQ7u/Dpt8K6g3M7fbTESGWKACVXBgAgsHPIvHHnz5avMQc0dHZjlEctvpKpnH8Tm0NKszJO+iqoXbfdSgBcspSuppULHH0mjriQmvF3DABgCoAKfO7BbNyxAwD8ZAyhKBnDbUQIFtRqRvpKqviA1eqYRUe9Nlx6gQEAGkims6g2mhq7qZOnUV9ds0lybJZwo9ZDr0F5bk2QqaS4FpyQeaCVkAqsGAAARmIgDy4BAEkYAIBMYrZljXu4A/y4jx4ecgOGiWPvHmHK9uWjIx4uWd/hHvqMh6QBbi9O9yXUvBQ6oQTypy6ic/U2XrUSgHqzjG4yhCf/ifMAMAyAcD1AuEXDe8YAGtkBp4LD4v+QscJx0Wh2lAJQb/YUBd/3uzKEz2TzCE/O4NLv/iFKoSj8MFMA+uh0aazO+cOTCSCTkLiyu3FvzIxZ19G3LIJ0KoO///vP4fbKGnzWokpGYzS68egK/QvLAODAc2ZU7GRxE+u0rPxbBQdNIewGXlno3T6+8el/DV8be5vfLkTUaEOo90+z88uCkshTL0DMFx9Gf5jvHqGDPqMCW2UkxQAJo+ElsBNK4vXNEkrRDBrMfBzMUCZyhWiRyCfUz3cDQzXudrRpY4eX3XJ+nwAA9a00k+u0mri9sownHn8M62trmJmZ1s9YFNxauo5Hz5/T1ErH9kqpqA50PB6Tgznzsrnx1wacevd2WyZbPdvJbtlIwJAXlSHgm1euiRHAQUp9zPz8gjpqcra2emECDwREZA7IwdBqaiJzefL8fHVgFd1hHnQ6eFdqVf0/Y6DSubQKWUXy2cI8SsO8IECzTnfvhvTaDXYyEzHRaVg4svjnM0E3bFOssqA32nwVV4za48TQo6ZdFrboEAGVCR67/SYnnQWysidt4cpjoOu/7rKKZlPMJRNRpNJx9PsdNFpGRxWLJtGqA426cdeXwZ11QWeHnoUwGR7jdCDnBN/uIJNIGjO6ZkugDzvWmvD7hinAC04AandzU0BLq0mghbFqDRVb+fyIXLR5HQQwJFOIJ5Lw4wktnn4iiYNKGS988EOokLKtXFPmjxtDO3XeCWZ5nt6fnyOE1OYSm82HnfR1PwxCaUkUR0z63JA249iwRQgANFSQ13Xv+HkGdCGdfFSFJhcdFuPssI6OjaNSqUoLL/O3eHzg4Mr3d7QvZzLoXFE5hqnz390vKeqP/28mSyKIBqAQRV8pEwZBNrF4HVQrFT0DvF+xeOLQYGaIAeDGk8uzHXT7hyUJjAhMEOBg7B4jDz35KpgZnQtWCCdmpnWuXDQ5YZqkCvOM8LkNyHxJJ6TxG89l8doPf4hbS8vY3NzHreUtNDo+wrGs4uEobyB9M5OmD0gThYMDQ/ca6uA5sxxdn4DeH3GBbPw+i3hH43fX1XTvjemjSQXwdI/4xQnWGQFyTr1z547ej2yAmzdvys+j0W1Iy//I6bO4cf0GEtGEWCzlYglnz5zVM0hWFjviNDTdK+xqHLOTH4tRdtBAPjeqe0PnfvpRSD9vpRocM2fPnBYQwNPk/bt565YkCeya97ptXLxwDi999zt47zNPY2pySnII0oFiiRS++9L3kUplJPlI0tSSa0+rgY//+kcUlzqez6u7Ua1VcO3aVck8zp49o/komTKgCd+vUCxovuR9u3jxohbe7333JcV7PvOe96Cwtyv50PTUBGq1qpg39UZT7Jtut4+1O2s4e+oMeu223PbrBFQSURQ3l/Gh55/T8/UPP/g+xvIjyGVSAo3IaiD9loDjfrGARx9/TItxJpfTYjt/egFBJMDKxi7+9ee+i5cvF5EcGUPPz2O72JSXQJcxe+0KxvIJPP3EeaRj7KwzgrCHdrMMzzcxQql4BqPZcaRTI6JBrm5uYH13CzdWl1Fv9ZDJRJGOp9GrB8jGshhLcY2twk8H2D24ozH9X/2X/xxPP3MR+7trGJufRq9aQDjqgUYCtd0tJcC0eh3Mn5zX/E3HZkR8BKUqvNwYsF/G3o076FZbAgBaVXrMWHCRG0tuViNhtPtdJHMZTM6eUHcoTDPOSBQb+yVMnzqHRJ4eAJ5xXQ5F0GwHSKRS8LMZ7rjMhtcz4CIjeB+WQv6g4u/B9eXPDgAcykJt8TYUduOAzPufn5kvh629jh7zPTi7d1Wh9neO/eqgLhpo+U2VpE6cNfkyBcYwBfr+V+y+QII6Ue/iOB98Mx7uN4bThe71DoMW7z0ukLse9nUP6jbf/fZm38rNctA2gDJQQ3v5Ouqrq4jHk4jOnlQUMJtY7Y1lRCM19Hpt9MMxk0hiC3Q3BszfxwpkAfUsBkwiUYjPdDdAu7CHjetviII8MbuI+MycmKZdsiqjRn4mDwAWbzp9N9a49zXrZIgpHnwO/TQa9EeKRRDjXNBh6hE3603sHRxgZPwkIvEMykEbqdFxeNlJCvRMgoHjm9vPGOaMHF6zQZ/1bs9KV4VbJootdw7f5sj72mdGhYpNgbOoiaKblV9v5KOuQaCUIpY1XgQ+TZVtx5rNPxVZcv03ElylXRlfecX+oV2FF6cUqgbsbyAo7Wn+7gem0ReNRfR5LPAN2NIE+k30ezX0e201mhw9zJnh8cYL5BEQoMp8aGiZMeXmNoLiMsHjeizDJxP/ZvaDrkFjWKGK9HPjPaAvl2m4CQRgs4hsAL7WduUVUWyp/YbNeegxoP0L/YziCRNdHQ5rv07GoLr2YuI24SVj6LNB5fwrLLjmADUWm86fylzXIZ8p7RON8Ts9vppMFfB9JNMZRBJx7SEa5bL8tcTmbzXNvRXTNZDxb7NWU43FSHM/RuCdjZc24jHu5WkeaBqiHO96LuIEAFIyqGX6Gplvw1OIkSdbiXLI7MF0be065XJXNOS4Z5MvQw+sMCnHFutZxTNrpSTqfV6fFFJz59C8uoJXvvB1jFDaXSrCH4nj3MeeRTgTgxdN40f/5kvolzsyAYwhijCZQPxDWbOS1BizbtjWxr6bhmsJ9ENRlA5KYg/zGiZGRhDO5JA5eRqPf/wTqHhRtMmAiBhghI3QHlO5Wm0xE7kPFguoZ1jEzr+L81osnsTXv/5NLK+sot1ig46yIhMdziZm6F/88R/2uSnl18HBvjaw7La57h9v/iEAIBKhRXXCiPb6+NbffRY+NxcEAOwcYQCAnr6fpM7e9+DLRTlAlJCpjU4hAECdYircR7xVRIoRHaEwml4K20jjJ1tlFH0LABCh4WTljCNC7MzzRhMVIYrCARGIjkFt9PmL50VvJ22YA4wPKo3Mbt+6hScefxxrq2syuzJFaRfX3r6CUydPqtMc5+TbNIOVo4sbetP149gIa6NfrdUEInT5fRZuQiCp3YorEnB77wCVWlOu6uyST05OoVwqCXnRA8hoKS8iAIDIn+mYGvMwggtOh+xmFsU3xOOmAJSxWhMhDohEBGPj4xjNj2qwsWjm3yzAOFFVqhXs7O4qMiwa90UdZcefKwoLPRbRxojNaF9UAFrqt7r3vKY0t+uyC003UcMSMPGjfQ0w5cbT5V/0fxPTpbusRAPSeXqIJ3ykU8zWZJZ3Ve/l0XgHaTSattsqVsFQ9CS1qe0ORrI5TZ4CAJIpdZ2E3BExlMmHBOEm9o9IJoDt9TV16DkRs8jk8aczKbmmKxSRjIYgkB6c5+BxwvIMALBfqQwAgEjUaKR4/2lMyKKXEzIXdI5fdjuPAgBmo8JiVdOOsl7NdKPvDdFI+V0Wt6ZLYSYuXksCAKVSWYU9v1gEEi0dnxhTIcz7QUS1VC4jlcoqqq9BKlWIjuRxawZp0id43No6WKTf0fQl1wjoiF8HY/90zEaoOEgkcPGgruNtAIBApnUymInF5f8g2p1kDpSPHN4/FcfWJFALitnDDOQknGujboNDDwjtcY1mjnIRdoLZ9ea/HYtCz6Bd9DgZskfphfqYzGcR6gZ4+Xvfx41rN1UYX7t2B51+Aogk0e5H0CStPhpRwkUnqKtgjjBb9q4O3uFnuOKf581C1slZeD0dQ8rsXwxowmeY18A9xwQA+MfMrweYm5vD5uamQIVitYie18Pps6dRKZbRrDVR2C3IzPLCuQsYyY3oNQSqqONvBy30wj1MTI0LlCN6nEyMiNrFzjejQAlckvHCjhNBz0fOnrFAlzEX3C8caEzQ3E9+GH4Ib77xOp5/3/s0zsgeGMmPIpHO4o23rmgeGx+fwMHenhz/m5UDPPPERcyM5VQ8xmOUKMTw1ttvIpFMYGZuVgs5GRBkF9y8eUMACcEGshkunjsntsHK8i1MT0xhcZ7d/CsaBycXZhHzjFni9t4uIl4MlXoTq6sb2NzYwsLsHG5dvY73PfMkdjbWMZL0Ee+3EQv1NHenknHcuHZNi+SJ6Sn9TYkI/QQKhX1Mn5iWxImyMIIuEzPjaPQaaPXCiGfm8ObSLv7y09/CnZ0mkqPzKNQ7MktNpuJIJiIoF7Zw9uQ0RtJU5HUxOzMh2dTB/gG2N3ZQOCij2eopcrDZ76HR76IdBkbG8xq/9WIJfruHsXgaeV43P8BBYxUf+Y1n8B//2R/h1R+/hGffewn9rolUjfievBly+Tz2iyVs7uwgFI3g9COMgOW829MmShuWfgT97QPcfPMa0uG4gAYKpWSMSvo/i3abWtDudZEayWJKAEBbxUbg+dg4IADwCBIjwwCAfxQAUMOlCzbGDAAgbtbdtdW7+s67K17v/1Y/GwDg5iMdxZBvyXAHieaU7wxwPOy527M6Uny5Mz1kRgwX7iqIJCc2HTmnKn3oI3gXGvx3dRsf+pecV8E7ABDvCACYbufgqt3VbX7QgfW1MedGude2XcpQHa3l62jdWTX7gtmTSnpKRsII1m8hEqmpicECQWxz7kuHzMzMmdwLADC6fxrJwcYAtosGAKC/0/jsPFIn5uUbFRC0szIwzuH3BgC4x6IGu6WNf5j7ZBqxxUMGAGgnzGFE6gYAGD2FSCKLSreJ1NgEIhmmALDQsWlaWsSGivwj5zAEauh3jo84y2c2NskDAP9Ir96+ztwi07U11iSmJNM7sthWwW2Sm9yaqkLYAgAs/g8BgC48CwAEpDczqtsyI8jWYnc03K0DXlfdf+xvoduooNtuqBmIbkcMQi9M5iMPu4N+r4VuQJ0/3ffJADDmfTweMoBNb8JcA90XCavs+B2O9XR7Pl1XE33FfT/Pz1Dc3T7IMkbc3tCNd3YOKQsdiu3j683LtPk2+w+r5zcfY/woHLDAmoGsWLdnYeOR7FGZa7P4HgIA1HUfOFcQaDRNrXsBAGrEuMQmMuX6tOcKxAhjIRpNxMVO5hebVPJs4u80Wwa8JLjh9utd7qmZDNVRugbrEgMAROXQT9065Ray3o34CLHhJADAswAAAYjD59wBAHbTbfbblkGgcTsclRoOoUZ/BBqJ9wh5m+amBkMkjn44gXo3il4/gczCBbSu38EPvvh1jEViCJXK8HMxnP7oewQARAQAfFkAgNcCorQq75la0SgTyG7nKDYgQ4SIXsRHrRNCOBJDtVASmM6GRzQ7gm46i/TCSTz3yd9GxfNQJxBD1glPh3UVwZR2x6SiEfCwElwXZ+z7Me29/Wgcn/3cF3Hnzob87LrdMBqNlv6QmRv68z/5o750Guya7u6owKTz8jD938QEuu7bIQDgd3v49mc+d08AgB0Sr9dDKmwYADT4GwYA+OCzY0sAIB3qI94uIvkAAIAX0Sx6pFUcBQBcvBjnAz/q4dyFcwIA2AniACOSSgoPDaceu3QJ62vrmJudEQDAbtmVN98U7ZZa0yRjnZSNTi17R0WfYUR4iCdiWoDZOd/c2EDp4MA8NqEI6s22cbgm1TiexI2bKwIpGqK1ZqUN31jf0KaNA4OdaWqRGVvHws0Zh3HTz58TrVPsmtXXO20xjcYIAFAnX21WMDUzhanJacRjcU1S0tZzZ9oPYWNzAweFA8X8kQHASD8CAEQp+f/s2DkAgL/PAlQZ23wPmY0RVOAiw4KbxT3lFkSPmDjADpEpWoUANlsIOoZNwMHMDQtfx4UqHqdcIYFIpI92h11PIq006cui2WKXjSkBhzojvjdTE1jEcpzQRJH+AhozBCY4+MmMsGOXSC29AcjIiIbD2N7YUOQWUXcaoRGlJQBAEIQTtjECDHSvWcjSBZWTCrt+B9Uqnn/xg6g2SWeKavMs/XbX6JOVPUr/Cs+XGaTq1gEDwJpS6qk3k7Hr/g/ygYf2JaLVa6yxE0H2hXHNLxwU1XHmuFYRmTLPJccku7iSMVSrGne89pS/0JDGFKCUUpi/OU50H8UQ4eRKXXJTr6HmnxGXqt+trtwBBMMFLe/NIQPAFMIqPqIxYwRJLwYi1VF6FCQHrAUtQHECbOb6OKCAF28AjNCgkWwDJSfQGJTxgFE9t9lcVudqNr5GKiMmgAUqeG8ZMUqTn/npSaHNX/viF7G9uYvNjX3cWd1DL8QubgwdmXSya2qkLTRUoxyHAAAlOrpPlDHoXhjzSi5cPB/ee56zQ5Pd57trJCReQA3Hqyn+3fuw0Of3+Xr+vuv+z8zMoFwtYXp+GpPTk7j86mXRtcqFCkZHRnHh3Hkc7Bdw9Sq76oYBwedu+sSUxm6r3USxVEY6mRPTp1qtKJaPc4kBLeNIJROK/VtdvaOu/NramuaC2dlZja3x8VFcefsNnD1zEmP5URXlL774Abz22mVl1K9vbqPWbINGlLlMBqvLN/F7/95vIZ+OY2PlhhhTW1s7WF1dw8lTp5Afy+P2nTuIWMbQ1atXxLLihoPnk8ukce3KFQEUTB4gu4evZUc/EfNQKR7g0sVzxqk4EkGxVMHKnXVMTc1g6foSTi+eRHF3B/FIWMkPpd1NnJoeQ2F3S2Df449dQrlQkFaz3aojFvUwkssI4CUDgvd+ZDSHkfyIWGLsTBRKVcUHFupNhOJZxPPT+PK3f4RPf/5baPWTiCRGsXJnS5uQiYkxFAs7iIQ7GM2nUC7WEOrHEYGvTjuBSXblCUoyHlDSUdbgoQDVShGpaARzY6PolEtoFEoYy4fw5//5v48PfeRJbG6sIJeNIjc3AdSKQDqB5uYm4vlxLF+5hus3VxQN9vhT7zGeJTLkJKIfwKcXQLmO4toW1q+vYCw1gvp+BdlYCn0IYSmZAAAgAElEQVS7HjBlxgAAAAEAMgCm52Z/BQA4euYQADBM574/APDQZfexqvTu4td1D82+wlDHzcb1kIr7KwDAQiO/YAAgcmJRAECKDNL1W/C8+s8HAOgGaBX3sLn0ptgAozNzyM4uqItNAMCjeRslNscAANt3Juz9UABAtddCcnTcAAA0Dg1bBsAREPx4kX/s30MggHnZMBA3xCgYkpoYyQZ/2fli2ftHT4RhDo2VdrgxL4NnFzOsho/xG9JeguuE9aTiPqjLdpq0/4aZQXNa9EjZbwF762iW9uAjQKteQ7NRQzLqo0eprx+ya1aguMCgU1ejio0rk95oClayXB0AwH2aaf5zf/5gAIBR3gKrjgEAZq45bCAMGkSWeSCQ1TIDVOA7gMmxgBxzYAgAcPsYRRPTdNvq/o8DAGwKRhJRwwCwDStzNw8BADIHtHeTmaGNJx8CAORB3WcDlN5R5OQbZporSMk6UANEUeFtMVl4Lbn2O98s7m1Yy5DRzLKFe76oH1XtFSEd3xqsU5JmGABJ9BlpLgnAvRkADgBwk61j2A5Gqm1IteWx0INPXyjHhuFBhKPohhNo9hMIujHkFi6gvbSKlz77FYx5cXi1Ory0hzMffQqhtI9INIWXP/sVAQDhFiPvI5Lfscgm+kEOi2MACABg4ysSQbXdk8ycsmWeK33Hotk8uqkMUrMLePYTv41K2EOTewqOfy4JDgCgLFe1lnm0WEOw+8+ho1oi7Cnu+otf+ipu315HnzKhgDVAV80/MQD+4k//wz5vhDSpW6Yzxe6bBoJFS4YBAFcoiCIcdPHdv//CIQDgQG1OT2QO9HpI+z4ykgAYACDmE70iKmIAAOoUUw8CAGgOZVkDPw0AwK4v2QwqVtXx7WD5xg1cevRRAQAL87PaFPJm3FxaUvQVETM+NHwqWSBoUxchatJQ55tgAO8Cz58d/bXbtw1bwo8pM92LMbEgjLnFU3j5ldcQIX2jw45/RN4KV69cldaVRVg2kyYtQe75BF5Y4PNBo4kXH1reC36uA2P4b34WiwihaxV2BZtIpBJIp9JIJlJ6H2qZ2q2OXluqlFGiQRa78Mm4KDZkAci9lOwJUmydsR+RNmZTKurOuIDzDzXDBMVYSDutOwe1WBdCuIh0dWUkJ6+BHj0eTCQh0Tw6FfvsvKUTiMVZiDKWsK18agKx7Y5B/dzD6ejnBADkT0GEnkZ8TFTwoyq8GZ+hwtSyBvgQKCmg29XfBAAECHRJgyJtPyQAQEgc+uoCil4VYZRWAhHeV8sAKNTqYgAQAKAEgBpYSkC46PDZIADAzRgfvv2d3SFU0aDfpuh3RkCWuOdkAa4bb6mdBlgzLv8OAOA9YXHPwksmbzEjOyCThWAMJ0j+P4/JrZeuqDbO/bKlMawOmUoauQwLVWMu2JTTv+4zDUGINnPRtFR2l0bgOu3O9I73272HYQZRntCTNOKIXp6UL0uBJ8AkCpbjtNr/1/giMqJIGMOIYdGdTaeleRdrh+yUAYvE7IX5LOqcdH17CHU7GMmkkYr6KO3t4Wtf/BIa1RZeu/w22h1uA+Jodz2wQ8DCjMU/jbMoASDKTf0aAQB3rq5w53UnIMd/0+CPBbwDCRzV1Jnl8Jrw9cq1Z4pJpzMABPjMsuPO626M/wwgw/cdmxjD9NwU1tbXUCyWxSSkTouu/LVqHbs7OwPwjwAm57HFU4solQq6LmRfbG3t6n5yceX11EINM055/HxNo1HHo5cu4sevvKLvL8wvyCuAyxKZUTT/40NLtsDXvvZVvP/55/GDH74sh3NuqOgPUa9W8Vsf+yii7Ez3WpibGsO1t9/WmKW/iYrpojVADNp48803MDk5IZBzbDSP0ZG8zP7W11Zx+uRJsQFu3VqWL4OON+4jlaDWDZgYH8M3v/VtPHLuAvxYHAsLp7B0/TrymQx+8uorQLuFxy6cR2FrHfOTefRadck5SP+nXwCZAMWDPXka8Pzo/8H1pt6oYnZ+FrmRrNglnU4PydSIuuuJXBKNbge71QoWz1/CXqWL/+P//ltcfmsdsfQUqg1KB8awvrmOaNyDHwuhUKggFhmFF4oLiBLLt981NEYKjbh5pPuRmn9tRMNcD/tIRvp49OwiPvD+x3HmTBZMoUylIshP5/Hmy99FMuHhO9/5JorFJqj2yuSAS48/jguPPY7Zxy6hV+V8HkLESrqoBUzkRvHWt17CpfOPY+2t60iF4miWa9og8UmRPtYCAK1ugDQZACdOiGH1KwbAoX77aHeT8/j9JA6/GADAdfm1jgzWCtOFNEyxwy9OnxxvD30kvywMgCO63SEdsujVv1gGQHhmQQBA2ov8XAAAxqWGLAOgWdjFzq0rxuh5Zg4jc4voh310QhHtO8ho5ZxuOs1DBXTfzMsqnB/EAAjX5GlEBoCXzKHWb4sBEEqNHQIAgyE1PJKO//9xVoMBBQ5xA8fmMfI9VxQP+yI4J/ZBl5Y0aJpP38WCOaTdyz3OMlTFGGCnU2xGk0GvYogfJ6YOr4tJFqKrVohMDRb/rTKaW3cQ1EtaZ1qNKprNBnI0gT6gfw7ZcrwIpKY30A2a3C0hHKY23AAA3G+SYi/gzTJs3y0AIINCK2s4AgDwIxWdPhT5ZxkA5hKapsldjSP7Mx4LvZokHTgGAHCukJFwxDQkuHcjAMD9tGMAOACAGyvWA47J5eo+MTiHAQDbKBqAFDLRc01DI9OQJMF6HPAwJYOkRxmPh5R13jtraq1GntiKYcn0yBw0XmNkivva03DvTwCAexFJAGJJhJMpE2f+LgAAJ30VY0PpEObLnaNhchDo4TxKabAGmTEZDMfR97NoNMMYWbyIztIqvvWZL2DcS8BXwyCEC7/5DELpKMJ+0gAA1QCRVgiRHrXWlk0go0juyfmfYQxJOsK0I8scLR0U1DRlvGg8N6pFPzO3iOd+67dRDXtoyLzdRopzz6yEODY6GrbxwILfRdIazwTt7XshvPS9fxCLslJtWM8BsmpZ23kI/Sf/0af6vKEsbNfX11SEsnvkUCRXGAiItqZdThsc6QT43me/9I4AQMb3rQdAYD0AeObyWjYeAAEGAECCBgykt1sJwOtbZZT8DOoeFRpGAnAvACDggGEuNvX5yoX38Mj5R1RkUgPrAAB2nm4tLeHihQsCAE4uzqtDzZjAtTur0ueT/k8dMv9Qm0x6Bc+Xm2h2KVU49/sqtDm4V27ekHcCDWMIAFACQM3k2Ucu4JVXX5eqiNNRux3ARHnd0rVlQUCHb2bA8oqw+NHD2aU5iXEG5/dcwcX/d7IM1xU+KOwhP2a6pCzE6BpO51pzvA0VkQQHqtT/ki5NjY04QoCnTXFIOlvHnNMDIkWC6UY7CQDfn+AH4xMJAJiubF/fU1SNTOwiA+06z5UPsLlGlAWwQ8qupC8mgMgJBCJ6QLXCRABTlCsFwBahfH9OfJy4eA+4ESP+xeJfLvu9vnFu92NGokI5Av0SAhp1edLmR+2mnC7iHAPJdALtgBFmwMhoXteWE2Q0HofHCDLPRzSZQqFWwwc+/BGZhDFrmz4D6noLAEgrxUFumqHQfQEATpycUF2nxvkCHJUAWKM7C+E5AxMDwpjFxoEwAissoEIWAK99sVBENBoXTUsGhXYrKEMcUUX5LMQF8HDs8F7TWLAlUMZ0l6KeYUI4hNdNjg4AMqZ7pkB3hSuLWCNRMTpD/pyLiWQB0aiukR+LDlIBDAOBx2iuh/MY4GlTdskuh+INk0k9EwR++LvmGvBzaIrp3J4PwQoWxb12E5NjeXmOXH3zLdxeuomVm3fw+uWrSKTyaAURtGngSUoWTW1AuUlL5kjcXBGEMuCLOT93HVi4j4yMCIzjOHP6fl4X1/F3bv3uPpnnhQwNMx/xOvCLQBXfgyaApMTxb76WnX/Gud24eRMnTsyiSBSYninJFErFohYKSl34yMow1PcwPT2F3e1tbUp4jBvbOwJzHEND+cOAjp1A4e7urmQvU1OTeP31y3j6qae0EWCKA01fSYvPZlIqut9+8w08+cQT+OGPfoQ62Tw9iIJPpPipJ5/ERD6H3a1VnJjIo7K/g7U7K8jlRvChD39EUYpFGmKWSrhz57aK/8WFeeSyGexsbclDgJKq+ROzmJs9IXB1dW0dI/kx47MSNUyOZr2CWzdu4AMffBErt1eRzuSUdDI+OoZep43vfesb+MD7nkUm5mNqNIf6wa6AZZqelqnLI2U/EUc85mFvZ0vAHwEBzvGFUgELi3OI0ssgFkWlUsPY2Al12jr9BrrhDrpeHwEBTS+JbjiLN6/v4H/7Pz+nDfrbNzYQz4wi5MfgJWJaUEOIGaNijid2jNg8kMmqJ5ZapebYX3FUi/sIGgU8dn4R733yotILFqcm8PqrP8D8/ARefvk7WFlhPCXvH/Dhjzwu9sbTz74X73nmaXURktkkOmRz0feCztZRypOaqBXKSIZ8xMdOAOUmtl59Qz4AXcYykajqJAA0fSUDIJsWk4Bg4z9mAMCVKmZeHipyBiZuzmTrocvsI0X73f84ZADo2eXebSin2u27DmVmlmRugnMsO+oBH3G/H/8yAABDG/bh03DrqCsw3br1012JB0sAQtPzAgAyBAA2ln82BoDLPycA0A3QLO5hd/kaOs0G8tOzyNMEUM2uMMJkHirxxbinaxQOOuiGEm0kAGROvoMEIFzDzv6+AACfzCB0BAAgNYY+TUJV+A5aL0OX7wEAgH7zuP/FcRDAyFVMxeWer8MYaemgxRC1X47+bs3ujJuwcaE3D4Z9K7uPUCRrzzjrmxOhiRj/WNo92tLzo7KP2u4a+p06UjFPgAsbKalUHEG5pCYCddlsTIVChvqvYrBvWACHAIDVpKt5YaL8mOL1IAaAAwCOSwA0hocAAMco1PeHQAF3eQZAwNDPjgMATqPP6y7qv0zxTLOOxuMJ1hjsrHNf22kjTEbsfQAAXlcZB1rmgu74sIyV467Pxio7yrx+zKM3ht6Satg6Rybl/B02KQSoGrmCYSnT2yEsXzADAJimD/frTCQwu342sDwZ/4UpAbAAAD0APHkQHA7b4xIA/sSMQeuzZY9fe0uyK4RXkd1gEwdkKRFB14sLAOj5adRrPYydvoTujXV8/W8/jwk/iVgzQM/v4tHfeC9CSQ+hWAqvfP6rQC1gMrASeOgrIRiXe1eZdVuvPGsOqX+TKdjvobDLRmJIsoZUfhyR7Chy86fw9Ed/E7WIjyblLQRACKBQQkFz8w7lC2aP7FganAtM3LB5FrK5UXz1a9/UXirocu/KKxKWL52uCQEAfos3iRu3qakpFRpuc6tfV8fNTBTDG+Vwu4MffP4roBTAnJwF41jMOQaA5yFNhgGRPhbqpD5Y3ZHo3N3wQAKQ8NilOAoAFJ0JoPQTNhvymARgGACgBIDF0dlzZwUAjI+PmfPxWNx2cfP6dZw/d05U/NOnFqWrTadIzWdMQlgdZhb/pLxy802zOZnhdbuIxakHId29JbM6vh+jBVdp7pVIoVprSLdKzf/CyTO4fWcd+wdFFWGkXPPashBgYc6igEYXvJEx0t1jsSOGbU5PzYeYBRcBAL6ORRKLOcMOqGF0NC09vSIdQvQVoD7d03HSBJEPV71Z14MZ8sJo0yiR10gAgHm4CB64hVTFp+2IcgwYar6Z5Ay93Ex86sQyvUAGhea9GJNYqzVEYeeDy3MSHZruqbYb5/kstFh0Gdp7u2WAAPoZ6BrYIswhdwYBh4pC46baF22f96haqclwhHQhAgCk/nNRyCTi2N/eEgBAdNnQygkAJFGr13QtxicnzHWNxQUAOAZANJVCsVbHBz78UQEAdCftUPJRb+iasjttkEsDAOxtbw8kAE7/ZrrbhwDA/SUALIZN91iTvpVgHLIvPB2jYV0Y0z2Zu5F3BWBnewe5bE4GJ4YR1zWdQRbmdE0ljt01xiDNVlsAQNP6S2jSt+NdkTFDiR8CX6yen/ffLUwOAHDfI0jkFniOSRYi/J1UOi09OD9DMg0V/zS4MZPxgE7GhBAmM2Qz0ozL/NIxKOycYwAAPr/G9Mh4UjgTQKKsbeTSSWTiSXz7a9/QxPvlL3wFu7tlRPwUWgFVerYzQN1+j+dK51cDahj6v2UUWBmA4j/j9DeIYWdn50js33CH38URuvvFe+LAAQfo8Znl8ZNy7+Ibea3PnTsnYG6dLvjVCnLZEXmU8BoUC/ui75ssXCDBgpULY7slWQv1i5S6yPU5lpC3gUkP4f3mwxRCPj+qMU4Ag3M7rxsBzSeffAI/uXzZmKJ22gLCKC0pHezj1MlFAQPXl5YwNj6J9c0txFMZfODFF5FJpXDj+hV1/pfe/gniYWBxYQ4f//hv4TsvfRera2u6/4XCAS6cP4+LF87j5o0l7O/u6t5NjI2J2TCSyciUlGwzHnNudFSfzzSNWrmIna11vP99z5n5jZpBjuOA0TURvPqjH+L0wiwqB7sCAB5ZnMdYKoFMgh4vIRzs7YtZUDzYR71aEs2TnX8CAJTQNJt1zJyYtsakkMcGXdw5XiN+F81OHWG/r813rd3FXqWNqYVH0Y9N4E//4n9ANDOCRj/J+hp7pTrGpmZk2kNQKYw2fAHUhi7aadMXJYyR3DRq1ZbxDgn3Ee7VMDWeRCLWxdbKLSR6EZyZm8Xu3ipOn57G+9//GC6//g/40Ifej0w2jqc+8qI2uc1SAXvFXYxOjiI5noXcGDsNNLotzZm3ri7h4rO/BuyVgfwkrv/1ZzBCt2RSDDXu6dPD1EDj6p9yAEDQ/SUGAIaLl5+u9HOvPAoADCoR2w27X0f0p/+s+7/CssaOyMhsDaOdrS3Ohrrgbo4crDcPezi/AgAe6AEwDAC012/B99mcMR4A2kAPNOCmGD7uAcC1gftENTbYoOLaYwEAxgDurSyh3agJABhdPA34MQQsSsiuU3ecq7tpfLHzbMz/ZHFnv/dgAGCb/i1jpwUANEIBkgQAkqOyI+D+8BAAGB5I9xr7d4NgR00PDzv/hitv1kP1lu0aa0a2I7ITwHBRb0Nu9oOCTi7Ktuo3Lxs4qttoVqazGICAfgYm/s+cDwv4NhBUERxsolXZE3Mt3O+oaGctQZ+yMAtXRk4roi9AiM7/rE/IrOmbxpX8CNgkURff5N47CYDNVjHHeA8PAKWWsUC7hwTAsCLN3m0YyNJ7OfNBgwDqW056yGLa7dHI7Bp8X54shvXpAAB22/nF9YcAAOuWdwMAOMDRgRGSIgyxNw0TgreE+5JAnjpiK9iEMe55KAVgI5J1Dvc8YgAQHOC+kBIAy4SkZJAMANZtrAO4xyVAz/eViZ5kHdTAe6L/80+Pe3AyAN4lADBg2Nq9tvbK2sPToc/KVggCEFwi61kMgBiCUAzVaoAT59+D/vIWvvqvPovJWAaJdg9BKMClX38Gcq+PpfDqF74KMAWAhpIBx37XRCyymcXEOvTAWpXnp6I9RAmzYRMzoY5sVKpM0qPjQDKH7IlFPPex30It5KMdjur8DdeffmhtAQCUTpoY955YfhqG/D1Fc/sYyY3iL//qX+Htq9flARCJkEVs2NpxGp//p3/2T/t8MQvLlZVl6UNZ3Lk4q3cCAELNNn74xa8KALifCSCL/wwHA6keBADI8eSkSWd4mgAGIQEAsXYRDgBokAEQSuP1zTIEAAwzACwayO6KMU4jDcaYszkGgAMAOnSpHgIA+CASAHjk7FkBAGfOnEK701Q8Fs2vglZbHWEeITesfODlNs9C12Z3E+igoz67SMrUDPXx+uuvq8iv15sycSEAMDYxrXiZ60s3kU5nBQBQlz0xMYHV1VXbGTb50sMAACdMZ9rBYoCAgUOxXIeVDx/Pl8AFYMz5TBfSE4BB8yg+iDzWSq2mrrdc/4m0tZvqJPGh46WMx9ICABzt29HR+aCKVaFYN1O0mU6wcaDX+7NTYYs6TYhEqZR60FbOpEHdDE1PBibcICvezegZTSFoKJbqdJNaz66nLUZZ+Gqj1usq0o/LBpMR0qmU/l2v1eFHY2JtkPwSpcab+e7pFAq7OyqaWKSz4CN4Q/pzqVoWOjkxOYlao66oMz8WEwDQj3jyAiAA8Gsf+rCiwngWXJBJs+YmWpIEC1Kw27izuXEEADCeI+8MAOiaWAmADLWOmRcpFlETlTER4XUQAyBq6FyOir67s4tsJms0WPYekkFD2QnXDxaI5UpVIAAjw4gWO58dTRTqwJMCb9Fbi8C7z3AF7uEcYAp6MyaM1IH3msfKYlKuxUxHSNOl3pgDOs2+O2einfx/V9RTF86uP4tjc6+dD4TZojvKvwCVIRaSgEgBq4GkHrlEClffuIL1lXV8/rNfQrcbQaPFKdcHmMbBrHM9Wx0TMWNNGXndHOuE5+bYNTxGAh2OjeOuuTsPB2TwKIejA/lvJ6ni7xLA4bGKbWKBPha3ZAGwA95sdxCNxWRISOMbymxq1ZI6Fd1OU1r3gCkJrSaSZMPQwM3G9JTrDUTHJpRJ3eECyzHAZ44+Jqk00lmyg0xKBp315+dmdc2uvPUWZqanNKYWT5+W1CCbSuDEzBT++l9+Gk8+eRGvXb6CyelxvP/XPiD/CBbxLKp/8uMfYWFmQsf3xKVHcf3mDQGTjCfl9nR8jE74KSxdvyawgmPr8UuX5PBPsIxgBA0BOe7e+9xzuHbzJnZ2d7B+ZxnT46N44X3P6ncVsVqparwS/Lt18waWl67jE7/+Ebzyg5fw0Refx8LUJMLtFnKppNgMnCfmZ2dRKh5gY/2OPACqlZLmK/4/jTOp4ycgRxCNm5bsZB4HeztiT2VGR9FtNFAolxBLJpAZm8DqzgHakRQmTz2O//a//19wY4NFdwZtZNDzY2iwp8Zs6G5dlFMW+TE/hpifhh9Oo92IoFahlpepIT56QRndoAQa6k9kkmjtFfHsE4+jXN7G2HgS5y/M4dlnH0Mq7SOdS+Btgi2pKOKpOGYWZhAaTcm4q0+fAN+ThrBSqWM6P4lWsYrEwll0Xr+K3TubaBZrSDGWltthCwB0LQMglc0YBgDlK7+0JoCuYDnsov80tbDJTTZr2CGt1Rm1Hi92flEMAFPcuTXAMMZMZ19qXDvfuyJtwJa2bS9nh/LTnPfgd39JAIDha6N1y9GkB+uorRGPraMPviYPZgBgak4MgCwThywDwOxff0YAIOigXtjH3vI1OaGPzsxi/PRZRjtpv8EihKAt510BwQOPCq1cR1IAWAjdzwSwH6oOGACKAQx3kSAAkMijF4QQlin3u/m61+85BoBG7D2BBK6hTl7nGh1Otigmo9FNHT2AYczLdqfVTGDZfkhX1d5ZHXh9TxFi8vkxbv4s6Fsy/6vursLvNRBFG616WTLkkB9Bu1wmbKBrSylCr8d9jQUC9B4GoODPlAAgN38bX0AZgEgJzgTy/gDAO0oA7P7X7ae061ESgtkfu6aL9hVspHAuHwIAZB9tJwEV6QQAuD+1TEQlcZHhTdlxvS4AgJ11j3v7oINQzCQMDEsAhtlGfD/XXXaSJMdEkITSi8qNnjJQ92wKnFCst6c9VIyRloGJnRuYRFsGAM3DuS9qdei3RdYcG1ZtsfhoYCt2ncwdGUtrTAAjCSsBYM3zLgAAU9sY80QxUa2BM0EZeveYHxr2lTryAgCouY+iAx/Vcgvzjz4N3NnDl//qM5hOjCDBgIleG4999Fkg4QkAeO1LXwGaHYTpuyPWbRsdjiv5AHVVIyvdigbNSvGJ6D7w37VKVfscPsvxTB6dcBypyVlceO/zaIZiaNOriibtYmmTAdBWBGyzUdUeWUxpAotsmPQoqw7EJshkRvDt73xPfk4EF8gAYJOayW0yAXQAADfgt27dlE6dRZ7yx62D+DADwDmDq2PYbONHX/zaXSaAfKD4cNIHIOtH5QEwMAEcAgBSlAC0+ocAgG8YAAQAtggA2BSAYQmAmwh/GgCARQhp4AQA6BI9DADQIZoygf29PTTrDVMwBgEmx8YM/ZYPgGIuWkimkibHvkW9Cg3metLPfv973xcYwTx1ai5IgY8nMxgbn8Llyz9BNsdUBdPJv3Dxooy9TPfRmJhRF6NINcYxWZ02rzM3y+wccjNMaq2TBPBm8/ozxSDoNNTpkuGHssFTKqRJcWq2W0bnzyg/6sijHuqtBgKimxzoXXZgk4qBc5Rzt9i6YsVplvlzvid/7qjOvCZ8X2NUGJIHAaNzWHS0Gi0lAxhDQLNADFyLBbrxM00XluNN9Gua1JGOSwp1jPGLCdQVecguXlLgDFG7fG5EBVSL2mf6AkSjQli1IHQ6yukubG/r2mbSSXVW+X6pdFIAAK/P+NSktM0c99TbsetHjY2nGMCqAAAyADgeWVSR1cBNNI9JuqheH1Evgu2N9cECZiQy1kHeegCIMqWutk0GcDQ3u8lTcW8RPPdaTlSi3gdGu0VdlOm6G1oXqfccC4WDApIxpkLw2hnKPxkAnARa7UD55zSKk6GsJnnyk20smKj9ATwinhwIxzwAtJg4ZsKABWQAAB6DW7CGC1wzBqNIZzJ6TiQdUYSNSyEwSQA8J15HFrzjo3RIP0T/ya5gwcbXsqPM++M2xW6cDC4h2RPoIMn7R8MV+Pj0v/w7/Pjly+h0QqJfh+mGGkuoTyOTSmWXh+Fb11S57A4Z9/G6krrPc+Sz5+RO7rlwCxh/7qJSh70A+HO+B68Tr40zAGTRzy++5wc/+EFcvnwZhWIZ4UgUjAhs1CuGbthtI5OKoVbaRybuIdLryKDm0UfO4D/45CcxMzYKr9/H6soK1nb38f9+7oto9MMIekSZwwKxQhFq0qICgghucfDxWb106aJo/kwKOH3qJErlCkZGx3SuczNT+P5L35EsamnpuhywFxZPIT0ygoXFk7hy5W2UCnvoNpk9G+ATv/ER3F6+iYNCAQsnF5DJpDE2OopSsYTlWzeRS6clKxjJZHHn9or8Vfi8MBVgZmpabKjLP5I2vyAAACAASURBVHkdJQKcoT5efP79GM1lsLe9Kc8AHi/nD7IAbiwtSQLx7FNP4ocvfRvTozk8dekCIt0OKDGrl0v6fIK9K8vL8gLIZpJo1KvY3FgzG7mQkVHkR7KGScLNj99HvVfD6Pgouu0euq0esnTQJuBXq4jm34/62K+30fYz8LJz+N//n8/ipZdvIBSbQqndR4OsNb8P3+NGtI1+l9Q8aj7pAhxDNJRBMp7R2kK67vhYHKFwFa32HrLxEBZyo1i9tY3nnz+NZ565BM8P8PQzl/Dqaz/CxUfPITuSQWxqQo7VckhuVuBnEghalJv5KNZbiPoJpNI5oNICGl3UN3axs7KBcAeI8nkXs8gwABwAkMxQAjAjsPWXHwB4NwXM3b9jpLTDAIDTwdoO5ZEC85hE4MjbPRwAYUBY2+Uf6vAPin8VJmbsCoAc1FkudtZEpT60CcCvAIAHMgB+IQAAGxvdQADAzs2raNaqGDsxh4kz58QAIHDPzjf3QjHG3qkQtTR4A10LANB+ShKAhwMAOKU4w9aHe4KOAwB3vwvncccaFtDuGkJW5jjIuXeLupUIDjAB23Uejut0Txv1+SE535u1T/xg7rPobcPuf7+JoLCB8s4dZKNc53toFXYRYxpVKoHu9o7o1ARn1fXrdlRU8Q+fS0oMldwwlARgovYME9XsaYdYOvdhALwTADDMoHD0es3VNgaQRT/naH7JfJoNqY7Zf6lBM+QBIDr9MQYA34fXnwBAq9HQ38MAAGNm2aF2n23ARwtIWi+wQfzhvWIA/Rg7fgOWJPfFPYImthEiAIB1DRmLLPajvmkKSuIb0fe4N2eTkgk9rE3YsEsnGB3ITS2vto14lAfAoQRAHgCSUByOu7tSAGyd5WTNilAUA8GwOiRJEABg/Cm78skhAGAYBwQdKsU65i49A6zt4Ut/+WlMxnOIByE02i08/bEPIBT3gHgCl7/8FV2LMJtYjPkMGLEbQd/rI+SH4MU8JFKMlWYamYkfZ5OYe7SATN9kyuBoCXrDMT5oQglWLVpXhphG5hv/C4I7lFYzSY1AgmXYUspYKBRxZ20dt1fXsLdfQKFYkfFfIpVBsVRFsVBFJjuCXj+EcrmC0H/2z/6kzw4ON2SvvfYqHnvssYGmwFFJXLdSeY02fo03tbCxhbe+8wMBADbZwzyALBJJGWfBhBBG4jGEOm2kYjSiqGhzxu58LOwhGYoizo0c6vBBenoY7UQOt9s+3tpv4MBLoRGJCkEhHMSJUCWVZQDwe/xPjAVq020M4JlHzqDRrEkzK/q6Z+LY9tntymSMrnR8DImkMVbLZbNYX121Xf0Qsqm0BoZB3YzzvTV2P0TMZBBiipxXXnkVnhdDuVxDLpdHsxUIALhxY1kUlo50Mh2cPnNGGeDqeLMzqBiKkIqO4cLDsTJcB9JRi11Bwk705MSYECB2DMlISCYZ9cWi2zip86GirmZrd0fdf1HPGB0oyg2pUwQ7eG1o7mdo7by/DnmUy7+dEBwDwKFpA8RSjqBERw3CRlSJBarLh2aRPcgOlVbFTJhmwuH8amIyeHOMSzypzGGlE8hzgXIDS6PjZEY6Ee8fO4gyOZFbqPg2KviTBHuItBEho78CqTfdANlcTqAHtcrpbEbUY/7/6OiYnP6JuLN4qnc6yI6N49Qj5wUIUP/PBZmxfEnGmZA2H40qJpLd6/U7t4fi/eyicB8GgJtcHVI60He6ts49tHiu2+EAE+MJQHPFjgwX6fKdSCSN0Z/A6RDK1SpK5ao6wqQCcWFk550PPf9oAnZRhaK6HVLMBp1664Y/DPi44rZQKMgYj8W5M5fRAiUTPMZwRjWpG3mAYQEQdGHqBO8/C2R6jZD67SQewwuQ2fCaSV0AgjtW+z03doi+MzItn8si1AmjfFDF3/7VZ/DmG1dFwfaiSXTEhOjpjyvija+s9WeIhAb6NX4W5zVjfEkAgtGf765DMtyVGv5/HvuwQSLfW5GSmkc9obLy/iCQVysjn42j364DnToSkR4WpsbxZ5/6A4ymEmhXykgwx71eRyaRQGpsEu3sGP67//F/xu5BEfF0FkvL6xibmkKz00c6N6KxS5YMne8pAdhYN/Gnhf19zC8uotVmskUCb7z2KibG8zKVIeg2OTUt/f3o5KRApFKpiFqliGioh6cefxQ7G6so7O/i4qULej2jOglubG9t4sTMNMbzec2fpUJB/8+Iws2NdZxcWBS9/9rVK6i3mjh36THML8yJ5bC/s4WRTAojuazAFQKJb771ttbmXDaNULetBAIyEGLoIcbEl14PuWRSzzjHGyU6pG+6FIBWs45bN5fEMmE3h8kvYgBQBz+SQLlXRtgPIxqKI9L14PWj8MI0gWWeboBSo4bU2CgKrR5akTQSo4v4n/7X/0vmgF52GquVkFx7S+UdTE7mUK8VhdBHI1H4IQJTEdTLNWTTlIzVEQ5X4flNJgDh6cdn0Ksc4KMvvh+PnDuFUmkX4UgXp88sIj8+pk0FNcFotIFcHqW1NeTmZjVH3njrdcyfnEeU+kN2ilsBQsRhqx289Q+vIgEf0T5jZsPoWSCRcxmNCXvhvsCDucV5zbXscPaiMeyUaxifP4VUfhK9SEzSmW4vDE++Nm1kZqZNjBlTNEJmY2k2aO/uGblPCf5wtce7fNVd1Nqh12kOlEHq8Jc7l3t3PM1vup+5V94fAHin+cO8yyEAYDptZo50a4WbftwcfXhU9jMf9tKbhX1AWn+Xl/Pn/GvvMgbQFiTD93K4WDp+UIMCZogtcO8DJ/+O9HzGB4dkQIpwA53VW4oBpL8QAQCyx1IhoLl2E/FEB70umwFkFPkmK1734FACYFiN5kvMPYL8LDa4xxFbs6fuX3V3G3vL11ErFTG5cBIT5y6qCuGa5cn/qaPuHo0DWYhy3Wenm7413T4bJ1zemffeFQOgxb+jfcTSI0AnaeIGQ1Vsbm9jauYCQrG0kQBMzQARMomipvAdYqC443bj1vn/OKO5o916azr7/7H3JsCWpmd52HO2/+z73Xuf7pkezT6DEIOQhJAExCCQBQZbAgwYB7CNyyFF4iROKoSQItg4xjGWUy4gEAx27CrHFRK7DEKAhCTEaKTZZ7qnl9u3776cffv//yzJ83zfd865d3p2UgainrrVPfeee5Z/+b73fd5nmdOFu0HSlOZP4Eo0fuMCz5+LHs56awKxExVZbS90d+5cYpA+/5wZnjvv9vI1v8/FVPRpIxOOR5jrHiAy6qJ2+yV4ow4SYRuRsIPoxBdrYBj6CCjl9dKqJY28kO+P54nwCsE304waoMUydRw1X03nDADQtWkBADODMWidixLXtE0NrXkuEw1NwnBiOu1XneOGLhYgsaNro/221AnJENwx57HV4MywFOSXxR4qMIxMMmWn59T+wy0Z/AixFJvKV7JqXEmqGm4OENB7tq8tKr+iEa1nlTMPlwxAZjgI+v0pI1bm1KzDpkbZZAkkTcIC5RY87mS8sCdXbCINyQwGg0gCg+EYhaVlGeeBCVSSPJsUpxlrlezkmKl3yejkAETv3x3+2bHTMJkjcTN5E+hGAMCfjEGedCA9fRQL5QUkKqtAvYfP/qvfRFjvoZIq6Nw9+L6vBTJJmTw++clPIiqz3wnqtX0UyllkSxnky1mUFkvwsh75zQiHgWH1RGnQPEGuXOVUDM2tLRQXFoAYGbxxRPNVIE7Pnzj8MVMuzKCPdQmxKd5DrFd5Pp56+mn8/qc/jb2DA5QrVXjpDLZ39pDJFtDrM/WNPShkAphO5+AlzXA58td/8HsnNDgjNf2ZZ57GfffdN6VnO2qJAwCU10gDCfvCBACe/b3PwuNJNdGerwAAspEo8l4CcRZFrBeGvozguPSyTczCAgCRHuJzAMA6AYDDHmqJ3EwCYD0ApIV6gwAAzagkaaC+BBPUpEklpTWh71eqJU0aWZTubG1jFBqjinwmM93mCQKI9m7pI7qEdVFRjz1UAfz0U8+i0+kpF5v0Ct8foVpdwu7egZoxNqoEKPKFgo7f9vY28oz54w1Ck69MRg0VL1oCMnx+NkpcgM303cQBOkoQG69ypYgsAQy/r6afX6SdkM5CzTsbXjbRBAB4fmgASDaAmjG62NMALqQTuFmQ3YblNlq3CcwoznwfNBw0tCJRm4VOmiVF8XM6rmbqxPuLn0VGHup2XRM2uwlJr5oBAAbKo1yBzSTRQm6WKtilwRpqQZNenC6gQ/PeuVjExjQBjCivN8FVg6Z0fl/6aT6HjEgiUFxerlgUCND3AxPdxpuIcR3M2wxD3ZDnL90tMx7p6CcToWWkVfNz0OBQKQ65DLY2NmzM34wGx8fcyQPglQAAj9FxBPl4oWI1VdbIxYFA+szKgR2jdlgTiMHjTo0/gSYW6+1OT+ZwjBMSmc2wqVRguLJPebTT6cJsYXeUr/nNej4Cj7pyGl/y2JWKRaGwvB65XBLkIlCYVGJBoIaMjT8vES7GlGHwe/xdHiPeg45axkbC6MxmG5K7Lo+lKlDqJ2YFp6596conQQy1vQZ++Z/+Gg72Guh0+sqyH5D2T+aEvBOMbk0hlW6kwPvCZg7ztWQoaSn77jPfuXg8/t07AQBus3QAAK9BPjc3ZnMPRRWbKZrhyEe1mEGvcQAvEsrd/pu+/utwYW0JlWwS5UwKyQhULNLnIptKY6/ZRj9bRH71DP7pL/8qXrh6QwYyvXCCVj9EMI4gkc4ohYSsjAZd+stFFTb0GCAqHkuklCbRrh8h9HvIMDEjGsHDjz6CXt9Hz/ext3+g9a/dquOxh+7H1ReeRaWYk58LU1Sou6dJJ1Hpe+6+WxMG6vB5zy5UK6Ie7mxt4sK585JUcJ+5//778dCjj+DqjZuiwFHqUMplpWs72N/D5uYWDo9qWF5ZVWoL4wqrxTze+fB9ONrdRHwS4tzKMuIssMXIMY2T5FrDEMNwoAkOqf+tRh29TgvlEtfLlDZPnq9xYowwNUbEIwDgIT6KIT5JyFiI14f8FOhQPJogWSph87CBaLaMXHUNf+/nP4HPP32E5PJ92G6ESOdo+NfQBi/pEql88ST8dg8FxiCNGDnpI5kK8U3f/G5820c+gPrhOmLhEU6vFOk/iupCEfFsEsN+Vw2AGTzFEE1m0e/6SBdK1EPg5Reew9rpVWRXFjDu1I0+dUCyYgLBQRM3nruK1CQOkhISLBqot+T+MxpaAIA1Rhynz521AMDozywA8Fr3rmaqcoZ+rWZfd/Hc05x87J2pzycbqZPvw7Ca+LvG4d80NLOoP7NXGLmUaUBODvq/AgC4Y3anY3uyhrnzdfDGAAAOAjKYvAIAUEMup3njIzPvATAP3MvDR0kxNPAyAABliN2DPRytv4x2vYblMxewcM+9YugNxzRsTioajXWrTJSdjwBHa0qTMwMpAQDDsQAAmk8TACCF+M0BAK/UoDvgyTVW7vPMgyvmmFqXev3CfCqDdnMTQWd9Bqa+TsYp1RrdWd3+VH5o6l1TY7OONfXbVBo4lchQ+gtMoh4ipKErjtpITBNRk1SDYRutjSvwxm1EB3WMB03ExpT58n1zz2XjyCWewAqp5zQHNqkE8ibQFytAA8y55l33rm4/c8ad8e7rAQDzMYDOx8MNbuaPs4Yw9OWi7NZJPucAAIdYspY46QGglAHrveRMAF8LAIgzBnBeAmWUDPbUmmHcFLiYv4nclCY050t9ytQj4XgtOZV+yNqAgyibugSyn+lXNtbkny9MFoDuE8uCEDOfCU4xD/1whGx1AT7rFurX42QTGDauG0g6BoDhIBhAxawFph8x3lf2iw9gv8Ra2rEnkwlMEgQCiG2bY0mfMPCe6o1w9KXn0dyto1/v4uCojsc/9EGkCNYn4nj+k/8efqeBVIKvNcDyWhX5ShbRVATRZASjSKgIdkpNuCYk4kxsK6DfCzWg5iA6c4oAfwwYjNT8I1MSbW/gT+AP6RtANkdSNXbE89A8qKO4sIhOq4k/euKL+NJTT0k6mcrkZEQcDMcaRrPxj8bJMs+Kqc4v9gwCANjMkFLN3ObLly+bi30O6XEbEynmTsdB5KG2uW0YALxYCUTdAQDIRWNIRyNKAqDZRkLBmqSk0xdgMgMA0EM8EmJsGQAEAJ477KH+NgEATvn5vlM8seMRmrWaXLDPnD6Dg4N9nDl7yjqCZrG/u6dilQZzLLBdrBYBABaWbJzVkFhXNwIANBEk/fTmjXXc3thCtbyIZrONyTiKTCavieuNm7dQKJbUEHHyfvnee0UBLpdK8Hs93exsiJwO2rmsK3LQulg6Oca8OSMp7QRTEh4dN9k8Gc00UUyCmjRi41J6VD+SGYU/DERb4U3NksMjws1G3aKZjqql1xQVh5onk2/OzY4NJzXfJvbMNEvK/jRXi71m+PoTIYOOLTBt3myBM39tCVmVuYuhh0v3nYjbKbJnFgMuENK8hGIAcJpHAMcgoTGTKcrs9lgEKXoUEE2kS2bgI5emSz6hchb0RMoTyBYK8GiGYqk/bJJJg40mk+jRY6BcxZkLdyHg4mPzRskWcAwAShEYI5PPZrB5a/1tAgAnC0gXo2M3GAEtBpwJA045ZwZ9XOw2bm1icXFJW1G90VDTTwiVGiB+RUkbU3FiCxTrKWOMdumiyr9m0/GTG72jmrkNir9FBgABAC2wkYiMCLl+sJEmAEWpDK89Lmi897jA07+ATSjd6ZkyIgDDSgTmzWUcW2S6SNvC4NUAgFg0QI5gXZjAtZfW8b/8wi8hEU2jVm9rAt4LBgIAGM2mz2Kb/yhjWnidR7khzXwV5j+/YTC8/p/5Kd/8hML9pgPMHFrLNVSbM6MPGVUZsljpY22hjF59D4mxj5/5yf8Ke7euIx2dYG/zFm5fexl+t4NHH3oI7/yqx+SFsdNoIFKqwI8lsHr2Av7bn/5Z7DY6OGwNNO0JI3GlH+RLZCTR9IVavEATKfqekIHQ7YfY3t5BmqygXkteADT3O8/EkvVbopMVy2W0Wk18zbveic/87idRzKWwVClhdWlBbvvczKjRZ4LA6vIy9nd2NcUnk6DdbGJ3Z1sggaIQM2lcvHRJz+fLjdgTS6t5dIDtzQ1djzQrIri3srqm6/n6tWt4//vei7XlKjZuXEEmEcFSKYvza6sYNJsY+TTZMwwoF0HFDZW3fatRQzIRw23626ytagJH+QenUJ2gj0gxjWgyDo80SBbZEyARYapIHKMhi+wUEtkC9o/qGEYjWLtwFuvbGygtlPCz/+jX8akv94D0GRw0aqguLSpJhCAcEx1WFhYxaLWRT3kIei2UCkxyaenrAx98D97zdffhg++/G0cH1zAa+2h36lhaqaC4tozW/oGcmjmgEEskV0A6X8CXvvRFPPaed2PUbwuEpIfJcBACPpNBMmhe20Btcx/eKIpIwM/D5mOMuMc0k3kAYJ4B8BUA4JV3+Z2a/jsBBW8cADjJRmAT4CaM5plnXgDu37MMghnL4CT/4K0TMP4UMADsiTnZeM6v0yfPnTvOU5biqy7hf3wAgNG5uZixOZ6G9cFxAABp5gJ2YlF093dRv3UDrXoNi6fPYfHe+8jlV01FtmafAwwaT6tJsV410jzPmHxvGwBQI3cSADCNz8nrUVfoMb2+uX5m52Im51diPCexiom2+ng1fkwesE7w7BusqeHsOcx+zPpTAECKNSoRD6v1N7RJGw0o61VzzOx741MnGOkWdhEJWqhtXkV60kMsaGHitxEZ+2J6zN4DnevjU2M1yiIVS8iGlDJmMTBYB5sv1UHW/0gdz4kBjplu29ACvlVN/kkJ5+8LuZlyRfSZrQngfE2sa916ADgp5rTClixoNkDjHkpvMckQZWxnQUMLApA16/6c5DaxuklkOEmfYwDYZcYAlOZ863Cc8GmY9wEQUGE9B5xcwIEITjLpKA/Ow0HSX372oZWnsSPhEJ7+DK4mtR4AZOhEvTT6foh0ZQGDcIhENotYMiU5hDFltCuo3r+JSBGQMtOSTE/KlGXB88NazHknMS4+Q5NBDgN5UKi17xv/DfZKusg8oBvK7X/U7Kj2ylSrYlY/97ufRNhropDz5OGztFZBNEN5SogQAYKxj/Ek1MCD8tdEIotBJ4qXr64LD2NcMU2KKd30UjnEUnnjNUIQwKNHlgHNxE4MfQ1oCtU1DPuMtaZJfZpPokH27//BZ/HEF58XSJbJeZI2dvsBjmotyTvTmZwk0JIAsDF1JoCMqpsHANzFw+8Zba4xs2JTeLixiSufewIeL1YCRe7Cp0s3F77xGDmyBTBBOZOG320jl6GMYIB0JgVyEvJIIjkMkI/2pdsZMxsxVcCt0MNzR5YBQEqEjQ5UG/MmGACVStnETKWMZr+jgnQHjz7yKK5ceQkXLp4X1YrRcvWjGjqtlia8NObzrCu5OQY2ko2JBo4NQKDGp7FGCvWjBna39zCUKVNXuszhcIJKZREvvngF+WJR5oG9fh8PPPgAXr52zezb9sbhRSl9uaUf88J12mT+25mpsImQPlyRawm5ZxYKOTnrJxJR6Uu4iAXBAKm0iVNrtpvwaMqGsVyrjUac0WEGgeM5VR5n3Jg/mtc1cWbG3M8ZZxhHeTWhzKplLJ3JlbAeAuZvmQoyN9Xmjx4HAMwK4xolp3E0Ji9m8aIuzdDIPRMHQj34oK/m0ovHda54bkj9ydMEj4ggNwtM9KXECcb9DQMZAaYZochJ8HiEFB3qczllwisrk8AOzzPNOLykUEYHAPh0iGcsz3giuUA2Z3TcBABozkgAYGvj7QIA89WJKyZnIMC0iLGMCmOsaBkVkSi2tnaQzebU4BEA0FTXpgDIC4K8H1uciFslcMeALbrGhLbOjAjnm1nHBJhSvqy7LBlDpA/JJK/XkxEhdew8XzxXvN94TwxJXQT1R2kUCnljoEhAgp4PLtqPEXxzqCzZN69soi0zYAoyORSXSGqIVMJDKpbHp37rD/C///q/Ri5dRrszQIK6t6GPIYmeQvMNABDj9IR0EJP8q3V1nu3kis35Y/FqNeTJ5n+62c5JBxwA4CQ1LnaRBqLMhB8NOlgo5XG4vYN7zy3hb/zQX8aTn/193HvhLD7/6d/D7uYREhEgaRQ56HSBU6dz+Nj3fS8KywvYPDjAfq2FB975OH74b/4EotmSYuw29+tIZArKjCaln6yjpaUFHOzvyhCQPhHN9gBHRzU52BeyKXgx4JGHH8Th0RE2NjfR7nTxwMMPq8F+4o/+EOfPnkKvVcd991xCPEp34wAvvfg8fuD7v19r55eefBLf/KEP4ZmnnpbZX+3oEKurK9L1l8slYwCZoBYuo4hCTqZpgMg85167JUM+ygkYD0iPhHK1igfuvw8b6+uoHe7i7vOnkE/FtNFGRyEurK2hS9O+JAHUjOJaRcGnYeYoRMqLw4tHUTvYFxjICQ8jA2VqSB1dOiUaZII6PWsARQYA4/3GwzjS+SXcvrmJMxcuYRD0sFfbweqZRewebGCYWMBP/Pf/EkFiDZ1gJEO+1mCEM+fuEgOncXSEaiGHCeNkxwEmYR/Ly1VpTHkuLl1cwNbGIX70R78aH/zQ+7DywD1A2EZjdxOl5QUDNA8pRRhjZ38PrU4Ll+65iBj1hPkUDm7fxkJlCWOfE68YEE9j58lnEbb6iAUTRIIx4pYBQJmTAQAm2qujXgJnxACIwOf05s+oBOBVez87v1OR+KoMgNcDAebW61d5oZON6rFCmo3OiMy+4+/ANV/HJ/923zzxOq7efa3P+er9758uAMB9jvnG3oG0J9fqkw3LnY/BmwAAyB7cvI5kirHGPoYjm6N9IgVg2v3NvaCGMpYBoEZWeekRdHa30by9jlathoXTZ7F47/1iAOgzxWli20c2TYkjjelsbBoHHuojDQMzEh0jtAwAJwFIUQIwzL4xCcAdAQDHyLcjmRODGzPqM4MDTcitBEIeRMLMrUu+y6dXE2a+yErV7SZ6PafcxuyYf4yfhX2sUqKGkioZHrh1ajdPb19fQcKamKpWcQAD93S/A/TqONx8GblYiFTEl6xOqQFiJEoHZpIDNOWmBwz1/5bRIQkA46wtOKAIR7IGjOmfaWD5FKb+1eGQY535l0z1XgcAsI88lkKk780BADoubtrueOwytDM1ENmerPN0/VuJgZt6qxZX/Wf+3AkASGZTYsbq+eYm/+59zAMIJ59n/n40ElUHcJjTeKwBd0NT+yb4MzKDx4Hh5qscY0pO3Bw3l4LAOi1G87+Eh14wRKayKFljjGxKSXFtsoCd9OsaVCqkkULM/phr0pAAnAzW+BUQZ5jQ/yuZQpxDBBZBlJyPB9i+dQ0co7C/6DbaWCovYdgfIZ3IIpZIyyiQQARCH8998Q+RjI2xUGUKVgzxVATDiI9xfIRRlL5r9jNGIwKWIpMkmrUhrl65iVwuLTYlB2WskRcXV5DOFBFP5ukKaOQ6HADyKdJJCMUaR9HvEESOqd42emn2ZfQLiCKazuJ3f/t38MxzL+Cw1rQJdWTkUF6dNClIjAF0KNPe3i7OnTunZvDkBM7lcbuMa77JvZu3cP2PvnwcALAkYxpVUZ+ZPQEA5LMpBEFfmfIRUjrgIU3TB/QQgwEABqkC1sMEnj3smRSAOQ8A5n2/GQCARScnjjSA4k1Ox9Ub16/jax//Wjz//HM4c+6Mml0ZznU6qB0eqqHg1D9tJ/CiSvOGFxPANsNcoNRYmAWdWnrS6a+9dF3rSj5XQrPZwam1M7hy5WWdFLrOE60rlkt6rt3dXeXa0yCDf9jczzf98y7s8zRini9JMexUnw0WFysyAcplxsKNVAgTFEilkwIAhKRyCk5UM+HJXIs3C48lGzk210KmUik13WZ9NC79XKj52fh4dkt0+3dNKD/TdNGaQwldIye2gNMrOS2RuwlJTbdyAgMAmMVfAECKF6mJHeQkmQCAmRjzvHCqbzRkZ06dUZYnb9AEF+zJCAm6y07MF9E7JioG6AAAIABJREFUnkc+N/OvaYaRotSChR/PKTVHfC4u9KT2D8fIVxZw9q6LIABAsS4BgFbbSgAQ1WsTAGBDsbP1diQAJgJm9me+oJz9wJ0HsjAU8cj4RJ6z4VhGH2QqE1iS3lCsDK2+QgQ5ddUGaxtrV2q6JlebrtVLaZNwi6M9V0arN4ua4XXH16a0w8g7THNeKhU13VdMD88F/RtiEQFSOX3l9N6cRpDnmAZHdLR1aLLZVI2m2BR0DsF9dQAgmaTuLYJMvIRf+cXfwJN/+JxQ2jHNOIdm4R0iNOCSpf9zKhodGWqYWZhnaLF7f3ea5M+fqelmaBv91wILXME6vzHze15khEx0gBRCmf2tVUr42J//drQPdtE+2NPkv3l0hP3dMZZX6dsxwkEdqC6R9pgAgZi/8SMfQzjysbB2BhMvh4PuEP/lT/0s0pVVtIIJRox9GUeEmpOlUa8d4d577pYGnyhwz6c2M0Q8MkLaiypS78zpNZn1sTBaPXVaMgCuD91OC36/gw++/30YBwNcv/oCxuEA3/c9H8NnP/MZFRgf/chH8L/96q9K99/ttPHur31ca0mr3UKxVJSsZ29vT8ktSkuIxhXBunHjOkr5HB687z4VBIxPZbTqqdNnFEtILf99ly8inQCCXhOriyXkvTiquZyAAwIABJUFAExGov4TACATgCZbTCRo1A6RJRhMA1eZ4kUQyviTciOpVC1Cz52a3/AApJDNlNBotFAqFdDu1DCGj9Gkh/1mgPTSI/ixv/33EcSSiGcXUesB+/WupBXLiwvoNg4QGwY4t7IkBscoGGF5cQV9GgsOurh4ZgFXrzyFSWSIdC6K+x68iLMXVrF7uIV8Maui6ObGDXz141+Fv/Txv4Bg2IeXoTZ/gFg6ibDZQozDEy8NBBPc/MMvAf0hov4YsWEESSboSAJgGAD0FhpNPQDOquj+0w0A3Gkqf6c79ZXfM8XgK6e280XjK0rn+Y5bFfOchOsOLztfBM9Pps2maQAApwee/3U7I52DJu4MU/xZBwDcMTs+zZtNJOd/fmwnPTGxvPMV8eYAAMYAegQAhpTaUb5GoNDUf68mARDILlnSUOxMN1nmiW3v7qC1eUsAwOLps1i4/A4BAFMGwIAMAA46OP12AAApzwYA0B4lAICeHgVJAGJJ4M0BAO5KO852M9uaqUEMyDKnOzejYdWcisrT/88y+sx+Z2oO11zrTashs/eMJuz2rOh3zQRYX5qY0/eAunD+P5sx67Zvp8PmjdnJrDorCyxwms/70u8CgxY6m9eRiVFGGoplhyG9r0wuvKP0m05+JPmvaZgttZ9AsgAAMyBjrarinjWqbfCNZ4f9IG/AA0ATeskmzGc3pZpLfbKpJBYAcM/r6iNbaB9jAJDF6oY58iyj6TalAaORpIZGYPmKVcw8FXe5bGraFOt7c5N/vrmT99cUe7GfWekyfAbrjWCiAZXPptdwsg8zHDaTeRlByisugsjQnAcHABgPMAsgsLYUQ5mNbdwM5xZXTEwma/qIiaF2xvRmYHUcAJjVZbaedJecQAft+PLJiifTZoLOPonfG/YwDjrYvn0NnB3HJkO06g1USgto1mnYTJPyAmJJ+mB5oLp/a+MGCpkEchkad4/RC9oAje25QbNhJ/hlWV68lsZhDI1aiP3dI6yeIouXRvFd62WUx6BPv5EYqpVlVKrLiHEAyffnUbIyBHw+Hf2SImI0U4LJe4xJZoxI5+dKpnMIhhP80RNfwpeffg6jCX3Q+jiq1ZHL5RH5oY9/14QHiSeKRk+MARQNxppRCKkRukLzDhNHxikxv7f18nWsP/mMAAB5ADh0h82/JrFjZKJR6bKdBIARHJy7cUIjCcAkgfQwRDZyHAC4GRoJwNsFANiYEAAgA4DXXjgY4OWrV/HYo49hY+MWytWy3jez5XkAD3Z3FU/IiyknV0aaNdjYMk6KI6SSD9Hr94TQeilOWQPEYwkZilx94WVpsgr5si6UlZU1SQDYlHW6XZSrFTTbLVy46y6sr68jEY1Ns8OdOYqjWzsTRr6mi14jSMD3psaaWirqq6L0vDOaV7pc57J0mjZUpNE4RJOxW2y+pNIGUhmaMJqFaxiYaDTdqBFj2MbmTdps24TRaZ/af67BouMwjoLNO6MuuDnZhcM1T6KWE4GLRGV4MTMBPL6gcOEjPdVsFlwUDCIn7wKLhPH9sPngueE16CXikgG4RrFKg45oTP4SMgazAAA/bYLXLBthOulSh8cNk1GJ2ZyM//jehTDL8ZPHMqGmnwAAJQAOAKCZngMAuHdQfiAGQCaNnS2aADoKlUW537AHADfzKW1mipI7tNyxTsi64PFWbAfZGz6bsZ7iJmvNloAAMhx4bRDA8QmYBKH+n8W//qixnxFKzTkzjAtp7OyCPj+xco0rrw1nxmdYIeZ6pAyA0ZncaDjhp9+G0jF4jckHwMPi0oKNPTEyGqGyQrSNdi4R92bItJyuZ3QuMezs3mrOt3n/M3AyRDI9FmAXdICf/3v/BPWDAbptRm6m0O515fQ+nAwxIS1QAEBMtGgDADAXnRvAcbBl/jVeb5J0HGW+c5npns/dJ+64JiMBltJD+I0avvrhd+D9j78LB7fW5Zly86UXsbu5JTkSgQxq+SkLaw5IJotiEk+gmIkhO27iR/7qx5AqVND0Jzh194P46z/xX+N2rYNJsoAw6uGo1cXS6hpqtbrAvUIuJxZAMpkRAMD7uFLIoHG0h5WFsmQCLGwWl5aRzGSwe3CgGEGug5cvXZBR363rV1Ep5fDI/fdi89ZNPPTggyjk8vif/v4/wTsfuyyDzHvvvYzbG7d0UBYWF9BoNSRzyuSyWL+1joVqFdu3N9FttXFmbRUri4tKKOB5ZqzqwVFNBTGZIw8/9AAO9rZwtLeJlYUCWrV9hL023vXwQ2IPcM2S9j7CfYpGnZQIcdqfkAxgoVzCzuZt6fFJ8aT7M31GaPTjZZJIJGmyQ5M8LXJ6XUa6evR0GUUUaxr4A5nzNfd3MRoOcNjqw6ucx/r+AD/1c/8ChEInqQomybxMJ6kpjQ47KKSiaO53UM4CC8UFEpNQLq4gEfXQbzZx5tQyBkEHXnqCdv8Qu4c7WF4tIltIIUJmQnyCv/trvwQMu0DQ0t9B2MVo5CMlo1TSQ7JEHnDrmSvSDxIA8HS1s/lg3rBhAAyjBL0IGMTFAPizAQC8OgjwmsCcKwbNqnKHm9euzfMltCtyXAlNkeoJG8E7rQLzzf90TeH6awcI87/j3P5dqrx5d/NI8ezfBgB4iyDInwITwDs1+A685kefl6bd6Vy/9vr9JgCAaATB5vVjAIASjmROLSjpjhIAvkc2ixzykHU083yYoLljGACdRgNLp89h4e7Lhp1J5iQNt4ehYrO5HouOrhQfxwDg9J/nnebSBgAgA+AYAKDpefs1TABNQowB2ucm7NNL6jgDwDDWjSZcyUUcyHBf5YfUemmNwCwLYHpdWqnlrLk3MeDSaPFnaqxts8/v898EAIYGJKWjOo37KNEyX0YSII8iGlVzSEHmhMy6Sd9myoJPpBhh64ge6mr+6XEjpiujvgXe8LUNJZvFLc+RXPOdJIKSMPVsHH4ZCr8x4zQNvOprW/+aJYT19ZuTALBv5nU0X3cZmYFZkRTTaifZBpM5LgHg8IrMB9Xv7Lv02WL6LJSIGYND8+ckA4CfJJkxDAAZ+rlia85scP7+mtL+7ePUcPNYCbOx039JHGbSAdWX7nhqQm2SGnTHkOgyjumz6nm0lroYaMNI4CCRw9VJxAAAhZVVk5LBaEGYvmx+WGPe2kwCMFtXZwCAWz9oiBuQdeB5SKVzYgAIpAoHCActDP0W9ravIR4J4PdbCOkVlyui12dSGU2vTXPN9LOFYh5Br42MR8ldHwkvgq7fkfHfSB+Un9vW3yL4svaPY3ezgaOjBhaXywjCvkAAxRYnPLHKz5y6gAhlfJOoQD9e25lCFvlqEchWETYouU4iWSxi0GYvMDJscz9AOl+USWar00Pl7F1o7h7gV3/t17G9s49yuYr1WxuI/OBf+s4JJ3O8WDg9WV1dncV32RNpjLhMc+gAAB7Y21dexu2nnn9NACAdiaigFT07RtdIYwJIsw6PJoCjuFIAsqBb/IwBcCOIGwAgWZAJoJMAvFkGgAMAlANNJDYIpCm968JdZkqeiKk5zNJJHRPsbW8LDCBiy4LWudTzGPBi42N5DHi8BtSHxHmTkqLFRSQiSsvO9h6SXloIzuLCMm7f3lJBSBr5wtIidvf3cOnuu0WBDfqDmTu5NeJzDYKLF+MCwIbLTXjdxket/JgTrnAWW0LEmNGEpJRQR9XptNHpdsQEoAaedNIk0SJr3sfGWi7ObL6lcTKULuM2b8AJafrliWKwPaI9U6SNi5eFMw39n483ximaLhuDf/MaJxkAnL6QgW1dYE2eg4EpaATI1zfJE6TdGRMdFvbKxhVFwbwvAjaFVFIgE4UOZAJQBkAWCqf0fC9JSSDMJDSdzyOTJ2Lu22QEE59GCYA/giQAp86dFxsg5qXkpt9kHGM6I/CYAADPPwGA7c23IwHgZu6ackf7dywAU1gaNFfEHzXwBGPaLU7fu9rwu4PAaO1sbJ+afhvV55r24wXpzARFWLz1+zB15PFJuENXTfSgMR7kvwky8A/NANuNpq5LxcBVK0hl0qJi0+GfAAD9AHgdms9iFmz+TU0+n9+41M4K2GNotzYWU1y9FgBQLpRw5bl1fOIf/jKio7RyW2kaI3ZKnJsUqVNkopAwyHg2AgAGPaaEkBvPfKE4X0i+VQBg/vccmDrPLuD3UpEB0v4+3vmOs/iGd78bN158EVUykWp1PPXEFaws0TQwgXd+zbtxa/cAn/vSM+hMovCpA/VSOF1Noxxs4u4zZXzzt30HuuM4wmQRyfIafvjH/wsEsTQagxHi6TxinsmtPjw8QLVcFj2/UKyg0yMAOMJiOY9Bt2k2sFGg8+clUxiEIdZv38bS0hKWlxflsNw4OkCpkMFiuYByLo1SLqMc289/7nP40Ac+oLg/Ag3bm5tYXllSYsTO7g6YzOKlkri1saHzv37jJh576GEsV6qYjIYy1KRHC5HpcnVJDAX6dfB6fu7ZZwR8VwpJgRXvfPR+pKJAjpIgKz3hes5hEOtKaqsNABCXhtYjDZfJJ1zjGO/KYinO9S3QNcvNf0inXC5TTHxJMBWE60bCRKp2e1hcWMHOzS2sLp7C5q1tVJdO4UsvvYyHH/8G/Of/3T/A9d0eEuWzOOj46AaUhgGpRA9/6699H4adIzz5+T9E66iN2gGZAAnEkcQ95y9p8hRPAs32ISLxEMlMFF2/jXwph4XlKv6zn/5J0Ve3Nq5jYamAZCkDv1NHspBhJpSZSsVTaL90Hc3dGtAbIuKPkaI5Fr1YjgEAhgFgJAAm8vdPPwPg7QAAx1vrk2vlcWDATjmnD7L50W8QAHCF5zwAEHsFgGAn/XYS58CF45/wKwDAyWP5aoytP04AINy6gQQZAGEfQWi8eWJRBwBZKYkTgNtrhK/PfYf1JNfFWerDGPXtLTQ2bqLXahkTwEv3aK2jy3lK+yan/mSXzgEAMrszJoBRaelnAIBjAKRpWEYJwJsCAGzdYXngUwaAje1zEccaFo5NBO6QcdiRMRIyg6UW39DxzT1jABE3Mdd1TC8nn8fO1zAgSV8wn7R8xtqNzORXHbcxxeW62Os0ELFsAAK9AgD4eLneU/9NSjOj7OIYUQoQMT5dAnnpyM77i8ZrQ18NHN8XfWf4Xvn78QmHd6axVq3LOlP1htHvK8LP1i9KzbAAgIt2ngcA3qoEwAEAZoJtahG+B3oE0bR6OvC4AwAgLoMzupuLAXSJXlNa/1sEAKaG33ODGXfvSUpqa3z1LFaC4NgAAr8IUJAlwJ9Z/wdG2Rm5AAfkNNxlS0EGMIeSc54FTMNgb8DpcjQhCUCOvjpkUXBIy8EfE7xsX2GOk6mTnQmgu/+Nj9Zsref3w8gE0VwGUenx6R/EGiEUyzEcNDAZthFHV/9uHO2opiApeDSJoTfgACGD3iBELBJDmQxXjFU/BYMOCoUsgnFgYgA5TJUsl32LyaBi0lA8ksL25gGOjuoolDLoM+I3GZNfHT3oggETBVICADh45XUbTkYYMEXAiyKVqSCfu4AgiCPPtDs/kNSVtd7RYU1JAEwkpoyZaU+lyiK8ZAb//rd+B5/+zB+gWCwZAMBlVfMGWF5eUkFvHO9pPMasQRPHJnq6ZQBwQVh/8Qq2n6PLJhkA8sO0SNOMAZAGFAMYDQM1aYNeG8VCVoVXmnnmw5gFAHrK9B5JApDHTWsCaAAAmnywqRybrHe5VpB0YSkVbPoUA8i4gwi8VAKX7r6oKX2pXFQTSTdV0nnY8K7fvIGVpWUZI7F55+eiORWd5Xe2tqQxp8lWsWAAAGNmZ6gmymW3tGguhH5IyulYkWytRht3nb+Ep59+FqOQ7y6OpaVV3N7c1j3R7nZlqHVYO8KpU6e14FAjK4ffEzR514Rz4zBTcGMcpum8RQRpXkcKix8GSCRiQitJey2X8igUc/D9vj7vkNnihbw+B30I5DOgLHeTscGpOvX/vCmZiGBM/oxRFhtdurzTMIw3kKQOdKO00RrGRdWABUIRLSXKIaRuA1RTNQ8ACKUjqmXMYqjZ4SJBN1CCAPwxJQ6k9pKhwIWYi4Ei5QxEK8OT0A+lxadDeDGdUjRYjPn2XMjHI1RLRaGhNPAjA6DOGMBSGcXqAjo0YGSyBKdozE1PpjX1z5YqWD1zTgtOMpPVhL3eaBoAgOBjgvEdfRSyWWzfvmns9dwUhhQmm8VqolucKYupCOYnGprICwAw17FDkO0jp5MlUfrlqDuWYzuzPrvdvsAcxnvwffH64HvieXAMnfkM++Ov6+iDNgJvrvl3cTMGzBmJNu6yfBU9OBhILsPPu7+/LzSer0l3/0w2LR8ARvxVFyrGkNJGHon+6Nx0nZ+G1ph5ndZUQjcrsa2Dq2EGnGAAgKkQE6wureBTv/1Z/Mov/Qvlrg/6Y4SjiYkFjfFqIkvFAFvG4T2GiAUAogmz8Tike8Z4mmVtH28Kjv+fM2g0tEGd4ek5dt9x0gZerywmePnKaDTSxVKsjh//j78XN1++LkbUsNvHC089jYVSSWDlOy7fh0JlAfV+gEYwwUtb+3jyynWMkznkUxOsJurwhmN893d9K87ddRkHzT5W77qMX/iV38ATL1xDbTBBfxTFKJJAq91Fic1/p6V8+UaTkaxVBAMfGRrQLC+gcbiHxYWKAUP399H3ff0OWU+rq0uKpGIc4PLSApYqRRny7dzeQLPRwMMPPiSAjmtt6BsDyOefe1bXyyOPPiwm0heffFJykMv3XsbS4iJaRw1cv3oN4aCPxWpF4AT9JHjab29uYWdvF71eF4898hDuuXheMU5elMGWQ93rkTDUPW5kKS35TTABxQCbhPxGSuto1etYXqjKLTcYDDQpoQdDGPT0/hKprArIkHczbaK9iK6dSIKO3YwI4zUTwdFuA5l4DlmvgN3dI2kG95p9XH7s6/EX/+p/in68jHowQTKfQT9oYRQ28cM/+FF82ze9FxvXX8LYD3Hp3CVcefEanvriM7j50k3UjmpK+jt9rohkzsPB0QGyhSQuXb4LP/a3fkw0X0rN4h4v4AlQyGDUPMKg1xFwDRp/IoZbX34Wk/5QDAAaAKbjSe2VTgLgk+bKZmQuBlCpFPx+wsQALp6IARyODRtjGgMoyq+JAWThabw03uIE2kq+3sgE/c73oHvttwYAmILw9d77yZ/P/7/T0M9P5+/0TmdryXzjakDyWVk6jch1EztNTk0CgJlrzV7b1VrmB6/3GV5lBTsBMrzWOvf/zc9ePwZwfl1272H+GJ7c106+z9cDcLk7yOA4oHs8j/cA4e2b8Dc2Efc8YGVVjUaa4PvWOhJJTr7ZxBpwng26YwBo5z+xnzl5LdcjNrxTdt94hKPtTTTX19Fvt7By7gKqFy9pMNOndLZQsKx2AngcMJn6R00KBx+2xmCDrSi8RA4+p9fJGNJ5OoenFC0G9MQAWFq7G9EkhbZjZOdjAF3DPg1Tt1Ns1fO2uWR9b93xNQ0f+jLLHtJElbJL1tZeUo0GqdrGVc7u66r7rKN+6CsGXIO3aASZZAKDVk0NumGfMkaa9S1/hc14oNcQG4DNv5V0EgSYsga4LrIvQUyTYcYj8qbigJG1Cf1fjKO/qeFVx3KwNeLa7xsAwHbJPM6sX5VOpK2cqVdmuDbz4zATfnN0OHk3kgFdZ9P4YssCsM8hk+VjJoD8uHbEP21arRmenaSbaytqfbjmDO2Me/PMA8APJKsTW1j1xZwpI2u4oWVozN0YhklgTpOXNiaAx+4tF3VoX2fqQeDWGccQoDfZHAPC2De4hAQLAwkwsv4ABAAIVlhGAFMYCIMrkUn+ds6s2cSgKn7d9h50sO/5ITI0dmb6F03adc0Zzwx6MbB2Y2PNc6zQBukr7BcZ0bywCBLRF2ccFxMuvVw29Hx+NrJZu20MOg2MAhpGdhH0jhCZDNDvNsQkb3d7ctPvD0Yy6hsOI5IHRkcTeLEYirmMPH4Wl6oaPFFiaobM1oxbg2LjvRZDCus399Dp9rGwVMIg6LKgQRAO5F3mRTmuimMYUNpLX600hpEJ+uEAXiaBfGkFL754CESyuP+Bh8TWZCRmNO6hVm9iYZlSw776g0giifpRXYkAi8urePn6Dfz6r/8GIj/wXd8xYaza7c1N0TTlHK94u5nRhRpCRNT4mPz1QFnszz7xRexcuQZPCI7diHj/UYsiKvYYAgA8D3lSNHmSRqHJ2aRpHa2WRjEk+HwxujOP5bTc83JYH6bwUsPHYSwjAIBFPG/EuAAAXq7MrzTSBHMrMls1Lqd7auxPyeRqgEq1oqaRDX46lZQu9caN65poqfjxB2peWLhyIanXanKhLhYKYgxI6+OMOKw2yDUJ3LyDoKfFhkYVpNgysoL3xAY3kHhKsQs8GaRvdLo9ZXLzRNKcbXVtDdeuvazmjXFqbPb5SfheOLmnWZVZ/Nlwmzg8uf27BpNFadw0o3KVjMcRBmzQEkhTH0pZABdAttRyUTUyDumzecRGIeIxItRmAXMTX5kfOpTOMJvsouOaVWcaQo2OpaTxJlRkoZEWzOhGEen3/YFhOihmjZsYNUpMFSDsY3PpBQLwvRCZI+OC036yHOziyYkdP6O50WO64UDaVhhiabGKKPNfY1E5mnNTzVP6kfCQzWTFehhFIkyHFX2aGiI2/txoeN0kUmklAJBmtHTqDJbWzujf0QRNACFNcqlcEZhgjBEjAlxqe9uITjdPV7m5ms0sxmbjicr8jH8MoMTjznhKT/4KJiovYrJ+rSSHDT4n6PRrYOPP62cwMPR+MgFk+BeJSXtfq9WwtbU1dWMlE+D06dNmY7BNOoEBR9/nPc3TGifAYhdxA+KQmmQDAy3zxKRAGDaIpCgWHOA6EDLZIxFXjCYZANWFqu4nZyRpcB9XIBt9lxpiaejs9WQBsPnizQEq8wWg851wP4tNRsin4liqLuIT//gX8fSXX0IYRNFu+9qyeRydSWc8YWRO4+EEUU5PtAnwWmN28KsX8Ob8zaiQbvM1fzMZxPgakJJoJhLTm0VFEBdkXjM0FqXT/LDfAcsVmv6FRxv4R3/nr2DzpaeEKMdjKfz+734BlUIa6XgU77h0EcVMUuyVRreP0qnz+NyLN/GpJ5/DgR9BaaGKkV9DBgEeOHsK3/r+r8eZ1WXlSEdKVfzNv/OTaE7S6E9SSOaYL8uUCx/ZcgHRVAxb25sY9YYgTEyAjYkE5WIeaS+BXqeLZqMuaQfBRK51yyuL2NhYx+JiFadOr2Hj5nUg7Msw9/y5cyqWvuqxR/FHX/g89nd3JUuiez9Bo72dHbSaDaytruL8+fOKJHzuuedRyFdQKpSxtrwknxaaAG7d3tDUq5jP4L53XFaBRoI+/QZo1JdJxrFQKckzgDs9VzizfhG4NiZCTOno9Tp6Tsf+co7MvH4JevT7XZQKdNfluuQhljDF0JhJIpkUvFwK1BZxTxEozlciO3XAlBHuQ6xU42iTWJCu4p//X5/CJ594ATU/ikShhK7vo1zMoN85xDe+/134nu/+MEZBDbWD27jn4jks0z04XZSDf6dex87BAa6u38Da2VMy+8vTCJC0wBGTWwyNkGt2z+8jEo8im8oAja5+v31wiP3NbQw7A2QTSXg0d/UDTVfk48KrnEU9J/7DEOl8Dqun1vR5h7wPk2ls15qonj6P/MIKxvSOGDHDOynWFPWRyWJBcpkxGTNK/WGxxwL7LTagAj3fWNLGqwEAnKa8VQDC7FInQYCTa8FrrA3TmdLcRN7tffZvp5/W+z+xT+hak/aZdNdZY2EotKYINs2Fw4JnDaagBz5GAMJb/DO3T7/FZ3hD8of55z7ekL8SNHWPPUnnP9nIv15jP9/QvPpnM42qptrhgEle0tb66zfgb2zJNylyalHmwZlYCuHmbcSYVDXhoMmcFK6byl6PkSFnGO2qf6x0ls9o6OMj7bVsntVAxmKokfG0vo7G/j7ufvBB5E6fkiwxStNisgAyWTXaZNwRIKW8jrR7TiwH/Z5SnCIj0vE51Tb1Cw3JUswVl2owKgno9t4+ltbOYsIpZyqLRLaEWGkBQ+45cVbodgAhGQAbQ9K2zX1BjTn39xGn9pMAEcakDNoYtmsmvYYgqoZoCSTzBYj2ZJtUxiqbmDVqqgNg0EMw6Kku1fHQQG8gEMG4/huQXveC1hY7fSdrSyZ8ZACY+8K0G9SH87Em1YpAJ8+DGAEyzvZVvyfSaQw6bWPezZpmONJgp9dsIJPPAv4AY6ZMEWSw51T3Lb1kaK5GiazqcHPODaZh2bJkU805zpv6l8wNI4GVv5cDQCw93t7WJvaO2fPaW0xz7JgIfIySo+trAAAgAElEQVRku+wJptR8e6bm/C34eTmgSeZyaB0dobCwgAGHVdks+p2O9cqa1S+usXZ1TJyfb77+uYN3Bms+7o/si/i8TC5jfUnQfQrAzd1k8/X/9D614MGUZaqeKooxR9TcBqbsePNeNYjSm6SMWd2dep1E0rD1KNdldN+QTA7VlGT1cTshKM0Un7Qm7TINGvUwivQwjiqkF8NRCsnUMjxer1lq6RvykgybRwgHHexu3UTamyCZmGAcdsUQ4b5L2e2IYBtN6UesLcfo98dIJfPynOq0TXoRe69Uho34SIy+UpnG7AZIqpQq+rx+n4PLJVy5so9Gs4dMgTJEjivMOsQZBKPoe82OanyeNzG4I2OBfIlMAnEvj4S3gn/9f/w+KksVvP8D3wQvk1dqEPtRXoMZRpyT6Tjoy/ut1+uj0x8gly+qn4j8wHd9pwCADToKL1bVcJBGoAZF2fIsOo4DALyo89ksnnniCexcvY44C2kVF9bngRgLJ8tcOBFB0fNQJAWfN9jIIG6cOCcQhccJA1MAIj4SsQmG0Sg6iSxuDZN4sRGglsigHyMAwJuEbsdEtPhf3KaYmwtGSC4N44YhCuUSTp8+JYd8AgD8HLlsBpk0M69pAnhNAAAnP4wCpHZZcR+TiW4mGmVVK2YKJi27dfzkwuQ2ZvM9Nv5ER41BHmMZiD6F4QQ7u/vKXsxmi3Kz5s84OY/I5MWYpKysruKoXlMxTL8BhyoSABgwC5psiF7PyPzpnC4JDR0kzSScTbCZKtIbwtMXgRX6HTDvmsAEfQFMg8+FhE2GQVlFSxtR109AZmY+4qQOImLZSBF3Qx5vfli0MK/UIHW60edNQ+yCkElnpg28a3r13DQy5GLupTWB0sU9IZvBR3/Q16bLBZFO8iZRwExOpReicSBnXpEI0syfHw+RyaXFgmCxT9pvjAkU1MP3feSyWXipjHT+ARtc/g6bYd7ZbM5jcS0q/XAoBgABgMXVUxYASGqaTACgXK6oAXbTaDY+dwQAuKRamFVAigo10uQMADA1wrPNNnNoCXhw3xQNjWwpShIIaPmBHP67vb6a/4BMENHELGlgPJEnAqfxNJVUMSN5BzSJ5/kkQCBvAJ+uIdTnGwo/2SBMh+AGbu53bUPTDceZ1vGxLuaF1x5BHPM6Q3S7LU3+y+WyXkdgmq5Dpz2bFcfa3FVzuRzW2QTvZMHn/n9+wuOo9G6vIRuokEygmM3j537uf8aNG1sIgwj6g6HMTkyGLplLBnAQAMAigSaWkrGQQfHGTbxOFpICgmImXlQTBpkimXMtvZeKSzJWYto0M3H6oUyQS0TQrh3gY9/yXtxfGSE2aKLeHuDmrW00mz14sTgevf8yzixXkUsw+t3QG69u72M/TOCzz9/Ald0WBrGEcuPzCSBRr+Fv/8j342y1gMpiFfuBj88+dwX/7P/8HXRGKbT7pJWPEUulMOJm502MO3++pGaRAB2b9sODAzEPuHFwvayUS9jd2cJjjz2MK1deFKNqbW0FL798VQ7VxVQC9166qGKFsaRf/vKTOKLz/8oS7rpwXk0/af3ZdBqn11YRDnzcunlT69D585RhDTU9IkhYOzpQqsBCtYRquSAzXm7IBOizqbgiCgkKKHpQRdhYMi0HVhKQUjPP+5+0O8s44RrogLgpdZO+JqSwmicSYCWgi/co1/yUJ5M9sgECTiZs4TkJhgh6ffBvAkmTURSdwQSl0xdxNIjh+3/sZ1BaW0J7GEO91dc+kk97uHHlJZw75eEnfvwH8e533YdOewetOhk0EyH02WIZ+bNnpfFFLgO0mwIw0hnC5EMV8gTqyJYiMKo7fDBEIpoCdg5xsLOLbr0pp+AogUHW8jJ5NfebKJgCWKGpTTqXxcqpNbGilIFsAYCFeQBgTM+UpNIiXgEA0BuLa8a8+c+b7iL/wwIApvmfgdrm7U+7bfO/zpX8Dp/N6HRnYPcxoNMW0gIwXYF9EgBQu2kcwyWRmmt+XgEWKA/bvNcZcGFyz986APA2wIM7Has3cP7/5AEAZhgyGvYsADBCsH4Tg41tSdgmK0WZB+djafibmxoyGACAd6BpRmlkanTaJmtcw905AID7JJtbAwCQ0m1cyo82NtC9dRu1vV1ceuB+5E6vqfaOpFLyJuE95w8omU0bAICRutSse3GBlymPzSnriQiiXkqMRZmZsclgA2vfEwGAxbVTQCKNSTInACBSWsB4wLhoJ8Gbu+4FALCpNgAAa02Cr9GRj2hsCPQaGLcOZYbI6SYbQdZqHpt/Up0lAzV11WQYqvGRZp+1XDAQuEvWZIzsSwTA2EQjuiGXpuO2aebvaAAmFoKRlprb0kRAG7s5s5e7YQHXcNZcMspmrczap9udmsXJyDyZRL/bVUKUJAjywSLIYE39dN+SWZwQ600AhAXpDAHVvF+6SPB86vxbM2UBAA5YYgOvutiwINz03XwIUw/pWNmhnmNe8sccdsl4cA6DNODgXE3FmjYIkMxmZSZZqFQxoFw1k5Hhuanpjv8On8812ASVxPRwxZmWwBlgwPfjjN9ZPxIAGPq+2DGUYfAYn1x/5t/ffP3m+odprTehCbjT/Lu11y67FgBgHS0AwNZaHNSxkaU5N2W7QTRhAYBA1wS9nSJjD9FJRh4+YtVGfIzifYyZuBT1EImRFb4G5LLAcB9I+Bi3amg29qT7z6ajGA7aaDePVIuQ4UKgiYkDvNfiMcoOogiDsSbqgwGvNfpiRdCi/K/Xl4dZvsBheh/EK1ZXykh6UbSaNQ2j87k8Oq0JXr7aQrMdIltMwkvznuPQ1phgkiETpYGvpEZRySbpZzWKsm+irCCDRiuGazf20Aso7S7izPm78dDDj6FQMAxSNv5MeujVaxruR0oloE8jTPq3jQwAwOndSQDALGC2cOKNR8NNTkpjpNGHyt5+6gtfwOGNW4g5AMA6V+jmHo+QnIyRnmAKANCdnQAAb3wWgPFIFKlJDHELADBWitNgAgDroScAoJHMvS0AgBNJ3nzMjueB57T85atXsLCwgMXFRVy9egUXLpzXzckLnKDAxq11rCwvi0ZKeryh4xiU3tzIDqWiAQSdzOmMzjxO6myj6PdD0W03t3aRz5d0kbCBnPCCJxOg00U6nUW5UhGqe3vzNuLUBPNmZJwdC35OnXgCQ1+MABbkdLSmjIH/r6g1GkLEI0hTHMsi1SKYoiVNRtKSBH7fGLFaNJWFsdHQE1Gi1j4hUGJ+4VFDb5MGJP+wdBynz55H8YSSW+f2eQM3t9CJlm7lBELK5yaqXJrSdK+Whwyppp4meCos4zYqTougYS8IJFS0CalaJkuX/geTKFFooysjqOH3u0iSOjSeyM8hlcqIxhpOIiAON4oTAEgIECCFm1s56URkJBDqWj59FtXlVW2opLURACCLo1Qqv0kAwAA3ah4I4tim2EyFjL6JFC2Z0tDRVA0Lmw0LiUaiqNUbYosQBOBia7RUbGiND8KY4MhorFgxavKdJkqbgk2xINhFKr8DHpxEQCZDSWOG6FgCOj82Z9b4D5g4yGkKRSo1lQBQmsEpb6GY1/2UyzGO0lD9zZTfuf46ytoMAJjWj+7qOkFjnQcA3PU2/zd/nwBAkeae/2+t81M/9T+i0eiDMm8atPBqoX6OfgT8P94TMjCUvs8AAAJKphTOO1evJ4EI9yjzfRstYymG2uD1bVYEhq5JyQxTKEgty8SAghdFchKglPHwox/7CNrXn8Ri1sP1W1t48cotTdbL+Tze865HkY6O4bcO1PByA/zMF5/BKLeI7d4EX3jxFg76IfxEDFkvinithY9/63vx4Q+8R8XpgT9AmCngP/lvfgb9SQZj5LBz0JDUJVMqYL99JES8Uqoi8A2oRRBnZXlJa/z+3h62bt+WY/47Ll/G1SsvIp9N455Ll3Dz5g1cvOs8es06zi1W5AtAmcAffO4PEIlHpPXn+tSoH6HX7eD06iqyqZS0rtzQKoWCDjtZK/VWSwabBGjvufuSmDx+ryOqaDzKY5fAYqWIaqkATIbodVqYjMmYyqNSKuNo/0AmgQS1uHZKLsSzT8DNOjWb/spU5rwPeY3ysZyucCI3BbhlXJlGlHmLXlzN/yhuNXwyRY1iNAgQcgMNDRDNdaXtj1FYOof02t34ix//awiiRbR6BC/jyKayONzZRjXv4fRSHvXDm1hbzuF7Pv7n8dBDF4FoH6NIiHa/j2Q+JxAymowjkUxg4cwqht2WAFzjz2KYRAQGSWWMBly5EuhevYGdzS1wOOdFYhj1fUxCao4TJnf6DgBAJp/D8trqnwAA4ETD/QaayNlDRBJ9ywyAtwcA2DbcMnlPNrZG+2ynwa8BAFCS4RoBM/W0soIp09F+WseWYltiR2Mign8FAHjNK+a1mQI84mS9ccjL6GaejBHCW+tTAACrJQEA2Vga4eamJEUEALjpmJrKsPAcAGCJzyf8dMx0mwAAJ+mqqy0AMNjcxsH2Fi68414Uz5zS/UgGwIDGu15StXYqmZJsiXs168JYkqzPLtLJNEj3cgBA91UAgJ39gykAQLPQeKYIlBYw8dm8OvM+eyHbo0kAgCA634+GY2zaRwNEIoEAgKBxQCqUjhlrAB5nNYWEK+UbZaSBrI1l7s/rVPIBTmqNnFeSXgnA7TTdXv/OL4DNOD+vAwTc/WGkMuYPB27SfM8BAI61p8m6mJcJAdwcXvCP89Ly+wNJuyQpFSPWGGKbhty8Z4IfRo5gAICZtNUMDsYTUs9tAy2gwrIXrKRXrN7XAACcfMClKanhtgMcvV/tW3OX+IkJvTveZLi2m03kC0U1/twPGdGs1LLXAACUguUM311snpXqunuHx8sxQD0OEJRAFpes4a0AAA4I4JTszQIAHNSRRU0AgCkAYZQmkOxVDXuDuFx0wvqOhn4EzEbGByo2NNNzLwUvUwbSFepBgWAP4/4hDva3kU5G0e/WkM/E0evUFXPM69X0S5RjyHYQcUpdCAAMA8ny+gQGRpQeZDHwY9jfb6JW76huz2RpxO3j9OlFrKyU4PsNxGJDFAscjKbxwrMNNJpDJLNxxJJkFwyRTsfEikklopgEoZjOfA9kHQWjAME4lLHgJEYPgjReuLIJkKE0jqLTH+LedzyA++9/UEOXkT/AwlLVmMX3ySLuKjHAK5VlQPwKAEASAKtp5kLFi4A3Ii9QTf+olxoOkUml8OTnPof25q7M1jhZEBmf9G1JFcdiABAAKCc5pYopns0xAAQAUAIwiSExCsUA4AHnDKcdzwgAeL42QDtTfFsAAGUNLP6p56cEgI0RI7DIemDk4TPPPI177rlbCxXZAWyW+HNSVTmV4oHXIkI5gKVzOwCACxhN97iAsUErFunkODJUkNEEV65et9qNHHb3DkUf4fdJ5y7ki9oEGHP18vWXMQwCFcFadDixIiDR75lpfspM4xK2qCVAwCkrAYD67pYMKAySyKafEWjcmMYoFHIqwMkKINVSCKoWNTeJ5gWXtEXULLJDjaVt/OjarRt23qfA0a8iE3T63SkCykbfNUxONuAiOnjtqHidRrzRAXSCOJ1ruYlKR0YAgJ4AlJJF4REBkwRjjAQRZoIxAgEsbSgRQ3dI+lMafjiQER0fS4OzXJKoOY1fSF9KShvWC0boMlebUXpkAWja50k7Rqo/qdOctDoAoOuHNgbQSgDmAABu9K/GAHDUJTWp8bhBlvVvw3OaItVkHogxYozY3GbFnxNF7A0GyhMnu0R6fwPVGsqoddzl4s6NjNP/er1uJBaWuu8mowS1yAbgF39GSjbva4I3lB44xoAx6DObqdlcjQZNG1/MyBW4sfBcisERBsjlMor54/TfAA5OFzff9NvMYqeRc7KA6YGac/539e4cIHCy8XfXGD0eFvI5NA5q+On/4e9iNIqj2wkxGrNJ8pTOQQo7ZQqU+mgjk3PzGwcAppvVHcpMQ3Wz9Mm5yaFiJWX4EkXAoiwCpOMRZKJjxOkMO+rj+77ro8hjgGh9E5NBF1evrSMYjXHu3Hncc/ECVqsFhO0jdGq7yKSo3+9gq9bGbneMROUUvnhlA+u1DvaDEJViDouRIR6/9wL+yse+A0HYw9HQh59IYf2gi3/wiV/BUS1AJldFo9WVzGqcjAoIuL29g0wup4kI10YCmbznKR9ZXV6Rhv/+e+/Fs1/+MirFgqbKfq+Lu86fw5mVReS9KCqFHH7z//5NGQey+WdxWhOLqiQ/gW6rCS8aRSGbkeP19saGZGKrK8sqainZImDQ73Ux6HUFgFbKRRRyJt6U97RkNnJMZxIIjXI8SRaSnif2FEEArhW8JmkyJVYGY4601s202o7VZqlEAi/oV2CMLhMy30pkM4hQGhOLYEgzUoKvqaTxfqH/ScB4UXsvKkUkhUmcZzOH3/7MM/iHn/hnCMI0spkqDrYPcHZlBe3DHZQyUVy+uIy93euoH3Wwchp474cexYc/+h8hd9cFM7ULBowIwLBxhHaniWyWACkNCxmrGSdqawAb6gNTWYw3d7FzYx21g0Mjd/JSAikIAHCvNqCHMUWS0ZJlAPzJAgDeVNc/e7Ci0GYu12/+WU4yAGZSJfNcrim6kwzATt7nab32d7QuzE3RHLNvSuV1TRabkTsAAAK7j2Wv20g1C5ZOJbpsqr4CALzmaX89AEBmejLpI6V+BgD4t3fEAHAAQCaawnBrSwDAaOwfAwBY1Rh2mmOTHN/PDC2cDX1CxnYaBsRjOLp1C8HOHvZub+LcvXejfPaM7tEIp7eKZTZU9qSXNAAAf58u9tTO99jkzQMASXQDpgBkkJoyAExS0+7BIZZPncYknsIkkUEsk0e0tIgJpV/WXFjbrbvMVctz+m/i1wSYSgJArxEf6NTgN48Qm/B7vhJRWDFofeTv2WhnNY38HGr++UpWi8+fO00+n1vftwCtNQs0k3jGT1Mk6ngvMxM+F+XHY6SfWvM8d775t6tj5CRPMGDO5Fh1ztA0sNxDxHYccdARGDmxEonMAId7kHs/5nVn64QzL1SdwO8LnZvR2FVb6YY1jIFjDABXWFseg3vPrj40xsezl5un1uvb/Ix8yfFYtRdjmekJw0Ema2mCHmJinqT1u2WNn/EkAGCbf7El6aHA1DFbDzoA2h1Xft8wnI7/eS0GwLF6ShF/ltFx4sAIxLFM2nkGAAEAMgAiFgAYchov6SyvvLGRiFCWFvEMA4BXTyyOkAPSKOBl0ohSysbrJuwg7Gxj0D1Er9tSfB/d/sejATAOZHRMGaQZgrIXFu9Y9Ho+L+OX6QnCGnoYMi6b4EQJYejh1sYhbt7c0aCORvQEKDLZGM6eqyLh0Veug3xuCS89z1rJl9fQJBIi7o1RKeeQ1GA3Br/dmvU+MbL3KFP25eODWFYMgFY3gsNGx8hIU1nUGm3VB+97z3vwyIP3oVU/Uh+ZqpYld+l1e5LA0D8h8pe/86NTCQAju+4EAGiyRUfGOQCAU60vfPrT8PdrAgC4lNwJAKAEgB4ARZp7yAPASABERacGmhKAOwAAN/y4AIBurvy2AICl5SWheuVS0aQAjEa4euUlNUqXLl3CSy+9iDNnTusGZ7Tb2tqafk7qplm8zMLmAABjAGL+cGEjJUwoIb2ZimX0+z46bZrLRXDj5gZarQ4Wl1axf1CTcRsZAFyUs9kc2p0uLl66hNtbm+i222IoiLKvyBdIBrBUrYjOz7gn5ZGGgZUBcNuB8q0LuawWMt74fH80WeFCRkoun++kAZtz59cNzAZ5LobEuf/zM7IoFoJo1zv3uV0DRr1+LBXXPebo2TNdlpm6OY2TW9REZ7FIbHw0QonTb0XLmQbZsE4miCcY5cWG1Lh6s9gno4ELs8xgyMrw4jjsNpHKZ2QAyRuNz00ENJ/LYeiHCKnXRQx9f4Rmb4BOOBYAAC5sCQ/jmCe3fwIApMISAFhcOy0GAD0A6C7rJADzDIBXAwDmm381/UTBbXasO0bSfQpZp+ENGTVmOu30iJxctzodaXRk+GOfdJqty8JRlDiyRTwEfoDDw0MBAHoed31aQIYLMps6mquxgXePIQDgIiB53nSurYTAnS9Hi+b9Qg3dVO5h+x9SvUm55gbkzEKdD4SmAjaxwTTxBr+QzdAU2XaT9OPbyLwkwAEAJ5txMgBWK2Vcee5F/ONP/KKMXTptUqWN0y8X31TakxkmNeF8TQcAsBMSuPkGYrzmX98dW/P+Z1+i/esNRmUaZSQALCJi6LUaWMxnkIsOMWzs4YHza/ie7/gwbj3/FIrREV565mnp2xaWl7GwUMWZtWWMBy1063vIxhllOYFP1lVlGVc2a6iHMWzVB3jy2m3c7o+wUC2iGHTxLe95Jz7wtY9g5VQVR34XrdEE41QJP/8Lv4z1G5yUV9Du+Gj2+2iFfU234/m8XOCHAnniiovj2kWfCU6fVldWFKXJyX10NELrqIYzq6tYWVjAww+8A6nEBP/qX/5zMazKxSLazTouX7qo2D1JcbgpT0Zo1g+xt7Ml6ien/IwiJL2TfgOcrlCvyTWWIAJ1++12E4cHeyqc2OwXi8ZjYqFaEajDYli0OOo8LWuFBZajcUr6IbNWS710/inWMdmApCPk5ZXiI/B9sWuIjnMSH8tkMPLiCBhJSnPRTMY4+bq8a5dxzbipLAuKHGq1EMWFu/Dur/sWYJJDMpYD/Im8cIrpOBaLSWDcQjYzQamUxM7hFiZppo4AK6cW8d5veB+WT6/KCJX/Xb73bq3jauSVvsKbh25JzIcaA36IvavXMag3lVLAdZwgABkxjDnk9SkCKFlIJzwACABQAsDv/4eVANypuX6DrfwfCwBgO/DpS7rN7tjY7Y5ad61YcwDAbDI5M8IyRb99rmOFONce+k3MUmBmTRIp06awdlNMgT+SjDmJNTXDegNfkQC8xuXydgGA0RIjPUfIR1MYWAbAPABAuZYkqTamdgYCmAbNsOg4ALASAAIATgJw+7YAgN2NDZy/9x6Uz5w24l9q1gUUmNpL4Gy/bwGAkaKLBwPjDWAYAIz1TM0AAHkAGG8J7uPzAMA4nkI8U0C0RH8RjktNwpfZmN21b2QmnIOLes1rlFJR6g0mPtA+gt+qwyMYMGwBY98OJ8wAyH1uiqcnlAeowbeNsy5gYz6tvylL4juwjbMx26OfVKgJs6HNz/ljOHmArSEEAMxNrNUUW9q8u39YJ3HfN+Q8C85ov4uh1zEmsBEaJg5D7QWGwcihhUvkMCaIzsthRms3958rkA1DwXTsrpoxEt2ZBGBqETQt0pyflmnkXXNtAAWr+XeeCu7/59YRDob4mVifkW3L+Dj2AqzFjF/VzDp0+r7nxhaKbXbHxF4DXHMcAODkog7UcSCAgA3nvv8mAYDZUmvzAG0tOU91cACA9i6aO5K5ScmjAwDIWlbyA9MnyGIwXmbc06eMDDbqEYaDJzAcx6kFhVdMA3kPGHcx7Oyjub+OVJyDoQnqtX2xLb0408ai6HZaRi5twT2TfGZkJwQDONlPZ3kb+RgwnjmIwEuW4HlltNoTHOz3cP36DlZWTmso0unWsHa6hJW1AqKxPvnPuHUjQL0eAtERwjF1+mMsLhSRocs/t/3Q15CCptHsj8JxqPWISUXxZBEHRxPc2mpgEkvBpyFhh8l0Jv6bvWIhm8K3f/jPiTG5vb2JpeVlJBcXMWx1BJxEvvejH5mQHkwTwKXlxSkAYG5it7CZQoKIFIsR3lCcrHz+934Po1pLemsVEjZLlPsSVfuelQA4AEAMgLGRAIiKfgcAgBKAZjQFBwD08pW3BQCQAcBNmFpWMRmiUVy3xnt33XWXPAA4fWLxycaIVObtrU1NXKSNp8nLCQDAIYlC3ycjLcxciKhl5SSXUz/e96SN31q/jVJ5AY1mB/V6U4grH8fmhADA2qnTcvGvk77NGDuPro++HGl5ApcWKsjRyIobA6naMu4zRoBGnzMWEmwaJtNwuyzSVDqFZrNhL2LzeOmsRGeNIMLseJ4rO5GdTaZJeyL6atIAjrVmc4sPAQDqavj3fHPmkEou6mw83RSZixI1V5oiU07CxZ0MBbr2c8JMnwi6/NOEm8ciGZfJIieonPrxGJAZoXPCBToRRSKTlJE+vQPiCUaYjREGoRZC6lOTiTRGowh6/hCN7gCd4QRj/ozeBIkkhpG4jftLGlMRRFFdWRMAEHCfisRkAnh4VJ9KAMxGQgnLcQ+Ak82/6QfNRF0NtvJmrAeAwAGa6xgJAH/O6SujIju9rq4jobvT5t/Sza3fglukeTz5mcleoQSg2WxOgRtHw3fAA68Nyn3IfuHxpwSAmn1He3PAjJMK8D2R1q/n4UkhVdICDNw0Sa+vVsrT4piPN2uGKX4cAOCuDTPUN/DzmwEAZr8/uxLVzE/GOL+6ik/+u9/Cv/k3/07OrP6AchBOWDxde9ROEwBgg8k/BF1ME2We680AAPNygCkAYMEd6Xilm7QAAEEARCRBaR7uoehFUIyNEO/V8EPf/e3whh3kImO093bx1JMv4oGH70GpUkKhWMAo7CGOAMN+E1nuW9EJSuUq8pVlNIIYvvjcDdQHwCefeBr9bFnnrzjs4aMffDcef+Qe5AoesksltIZD7DZ62N5p4bf+7Wfw9FO35GQbT2VQ63fRY8OcTGKg9A0a5Kie1H0QTdCA01MhkE2m4He6WCyWkGWB0evhz33oG+W6/29/+zdRrZZQLhT0s8cffQQHm5so5zK49uJziE5GCP0uctkkzp5bQ7Vq8m6b7QbCfg/VfF7rD88VrycyNWhwVSoX5OPCfYLTfSPlMOZ+jO/kuSCYmOQESQanxlRTDBTSOK2xJdcV+YeQPTUFuEyyC4uFYjatyQ9BN1L2+LkJAHicEhAg45qTTiJOMx2yR4R22rgrXkLcpJnhF82iH3rwUov4C9/5AzjYbSMyjGO1vIgR4yiDDoq5KIbBEYIAuHAxhdWzi1g8s4iVMyuIJQPhlm0AACAASURBVKLIFrIoLZRw8fIlQ0/UlGyCCLW+wUgGf3EvA2TzwEEdu9euo39UQ2JEx+uJmn4OBiit498uzcUBAPMeAI4B8P93AMD5eR+vYV8NBDj+KAMAmAZ81mja33WTQNUI9veme6f5hjOcNMW+m5LK5MY0YzSrVAoTDaVcxJrRxBqnc77yVwCA14KLXg8AeD0JgPMAyEVT8gAgC8l5AHD6m6SEUhNo4+s0jRubM1WeMgBSngDLmQTgNvydXexu3MaFey+jfJZT+igimZRqQjEAxgYAIOuKYDzXLTIJBv7AAgCc1BoPAMMAyCJVrkwBAH7+vf1DrJw+o2HHOJ5ELF1ApLxotHLWB0n7sp30Gu8AaRZlMCgAQEwsAwCMm4cCANKxEAjqgHi7NpnJPocM7ZSpbk3wTJtvTpUuWyelJdNg9m2NBzhxV8yfbeYcg8vutQ4UMPXVzL+Kdbmri5QhTwajBbIlEbN6cyNNGMpJvi85bkbHgUaAGvqxtpRvFoEDS42gTEGJYEaO6modM84w1H/j42HqH3P/ukGHZQC4YzN/wdrhmQ6/nbrPGmQHQMz9wolpPgEAx7KVTNPWh47F6w73sftgzgOAsbzmDZs/8ywEJ+Pgc/G5ef05PwDnhSVg4MQN+Nr33PxneXMAAKXKDgAgGMDafKxJP9nFBER5vEMZ5pIYxkjI0SSJMQ0Bo3kkCJjlOfzzgWAH/e4exp06/E5Dg17KDjmcEOskBvVOrD10XNRv8ZTyXjdsAMo/0hmaY/uSLJOZELLX6HNNziOZWsLVK3u4tb6PWIxMxzzCYRteaoi102XksiVcv9pEt8voPkpWu5IALC0UkYyNkYgMkWDazigULsjeiD5pBAAoJ0qkK3jm+W2kcsvyG9reryFdqOh47B8cauhN0+TdrSN88zc+jq9573vQqh2JTVyqVo0X3cc/8m0CALa2t5XZTBNAGrCZk2gaSme+Ng8AEJH47Kc+hUirJwCAb4yTTeoU2ObMAwCSANDB3UkAlAJgJACJEb9CFKKcdEy0lLRiaVwfxMQAeLsAQKlc0sXByRFNn7gQUOPPRokSAN7k9XpN9Hs2RZxkkora63Y1kXeggRrOKQPbACOOnu7yzdnAMTubDT6ZALG4h6tXr1naf4BarSHKYtKjF8FABSUnbpWFKo5ovsWGLJ1SvJNYEpp8R5ETA4BWlEMZATJOhgUDC1ZEedEZuiunwo7ebajchsZDlM+xAPg4t2CQQl2koZZ1dXeNukNxeZPTQM8tDG5Bc80dz7VPUwot7seNRpxfAItyLhCa2NuIOp4DHmc69mcTVNXQjTamJt/Ixhl5Q8+JiMzAyLJI0iOAmyOvTZpS0riaE0YyeehEn0xogmcm2XGZS6eTGTTrHYzHMXT9EVr9AL0x6c8pRJJpMQCIa7PR58LCxodsgPLSikwAyQaQzsiaADI3c6Z5mksBsJ9/uoi6xVSf29DlKfeYn7DzIfwZjUX4fnlM6dDZbDEmp6/HswEzdE8XLTeL15k26TyfbDYnEzQaDezt7ZnoRtvsmOvUoPhcwAkA8EuAg9I8smqO3aSJjb4zgiSqzN+Z/1ykO/E+4ZrBLwI10lNPZQNmAzSaSEOhm10bZk0xplfOPNL+63U8APSoExsVpSN3nTqFX/3F/xVPPPH/sPcmwLZlZ3nYt+cz33Pne988v37dtLpb6paEAInJATSYMEhAQLJARsYVbOO4ktiJy44rFFQIOCZVrjgBV+yCJHZhKONAZCGp0QA0iG6ppZ7U3W9+dx7OfM4+Z4/h+9da55x739BP3QhSFV3q8fRu3+Gcvfda6/+//xu+hP0GXW+LYw8Aatp7/Y5oFIU6OU454OhNG5yKA8S9p5BmamDek7n2xqhI3o0YJzlSNNGxls8S3yHXajbsoZRHqGGEeXeEv/fRD+Lys3+MlZkKvvKl50Wrd+zkSdTnZ+H6Dgb9NkoFB4GbwckiAS9rM3MYpQ5Ks0fx4tV1PP3cZfzBs1fgLy/KNS4MWviB73onHn3gBLJ8gNVzx9FLImzstZFlAT798afQ3AtRm1nE5Wtr2Gq3kfkB2lHEOQ5o5UPwlRFUA2o49d7EY4ASk1qpjJTusZSYJCmWZ+fQGw2QljzEWYJaUMDD589h+/IVYXwNG/t4x5sfQZHdfaaMbRw/xyDqYpQMMbtQw/EjR5B1+liem5f1z3hCvhdO+rlfdbtdYUQMR0y+YEHsSJoHZTUCtHI/5z0VQJn7B3WJjGQdCJDAgooHuHij6Bhb2Sep9eReSkNM7isCmtIbJxIg269WUZidgVMpIy8WkHNvkWKYoDjTR1j0K3aBVQqQOrwGvtD/2p0E/+43fge//r//G7i5gxPLK/jpv/ERLM8XEUcNnHnwGFBMgXAPoAP1MAdYgHLDCiwknQbcSiBArzKrKirAKsoVOpO7wChBe30Tu2vrsFmYcc/jLssCl0wNXeBJEcg9keA2O4kpE8CvAwBq37ndBu/w5P/wrj5d7bJZmZrwm33f6PjHhmWqhDxIxZ1mAGhtsdBXtQGapg2LCbDni46ZewtfnRRuWlI3SQs4VIXfzz8Pyr7v5zsOfc2E7ny/33ywOfj/QgrAvU0A7aNzUnCXrADRFANA0mPos+T50vwdBgB4Rhit+WEAQM5H18HejZsI1zewu76BM5ceQP3EMRlm2EX6EdFTig1/JvVk1B/IWUy/Ho+g7YjJTzQB5Nk7zQCYAgB0LPPu3j6Wjx0XuSNN0JxCBSAAQJYQgUbWL2xsxwCAoyjSljLalnOX/53UojRE0tjBsNtEyUthxaxpKQ0QDaoyfDYpCGaJ6RQEme6PaYC6QSarRSdaqC9XkmPxZ+F7FQt2NYGfGOlp6R0ZuJwQkxGqWRjiWUSNukiWlVyZ7K5iqaxBBfqoqJhar1wRk+iAjaFjI6ZMkNNzGZCxIVd1puJDKEDA+GwJSEApJA0CtfxA+QNMAAADOCimoGJsHm6WaV4uklwCtsbbStc5irlA5pdaXWawNr3WmGgwMWXmdVNDTv0NY4r+3QAAwwA4sKsdMgHkzzP+aKwtjaE0X9udXtOdAIA7ggJkcOkrMh4O6RdyJwbANAAgvmU8wS1fPMx4T2WYYyfI7Zj6YvEASBJ6lM3AKywCpQrgDYF4E/3RNaTRPopkNe7tajlrWaTWjB1mTDrvC1OeNJYjoBg7HYIARG/Zy43ESDNHsWyLid8w7qHbCyWar1RcwXBYxu8/+Qx6vQynz5xDlo/Q6uyiPlfA8vIKNm91EJElWCCo14Nlp1hZqqMSWPAoCaDfSEJ5vGLTCgDAe+z7CErzeP6lLQwiD6WZeTS6IW5u7MjaLdIXKeAQlL2Uijum5PJ73v1uuPUZbF67jpUjR2D9yF99b0797sbm5gEAQOmCJ1GARNTY1NFYiIucRdPnPvlJeIMIDs3T2ARolE9yrskAYAwgPQAKEwDApgkg3wwbIi7SBPBZQH6NAABmTpPGsbgwL409J5qc8JMyffToUdGNMxaQaAmnmsJ8sIDdnZ0xa0CaKBVVqZ1KTVNFoymlvefXdLs9zNTr4gXA/82p3eXLV4T+Hw4iNJoscF1xkWR25Ex9Fu1eD2fPnhUmAjX/zLTvd9tgxBnN/ZiDSg0wnbCNo6pPtDJJpFEsVWsYhENpqLkRCFJHB+9ySaYHPDT4R+jbmurD/y3NEN9rws1yQj/iYufPkQ1HAwpC9dFo5rTWShw6LSX/ME2qadIMc4DTeNOAjtFZTVlSU33V6BNsoZ5cIrsIEFGv4wAFn2kHuQAAvsfJFoskbpq2/DdKSqLRADOzM7Jo+cHGudfpo1KqIhpyku5gGFvoDhP0ee4w7otaWUaIOJ447tJdlBg3AYCZhSUsHeFhTPO1+wEAJHNHXTNTBMrfxn1cuf4qirwyyZGNU0wAc/EA4L2kBIXUawJp6pqpKbKhhskmqil55l7y+xjbyHtMDdjm5qb8HN5fow3jc8BGaGVlRZ5//ltpnh2E/Z7Q3gTRdR15jhhTya/nehgfbhrA4ULg7zIAgOStH2jMlRGekZIIQj6m6KkpwHQKgDpr7u4BMKatHQIIFAMgx7ljx/FPf+GXcPnyTayv76FWI7JpI0pSkTw0Ww0kCeNqFHBBQIrXnAkWAs7cJwBgWBTmIBbAw9B7tc6aAAApkwIA6OchiyPUCx6qdoRS3MPRco6f/MD70Nu+jt1b17G7sY2z585jt7mPE2dOiadGucIImwS1alHW/vmz59EbRNht9lCdP4oYRfzqv/43eOn6Opop8OZH3oSbX34W//BnfhL5qIFzF44jtIZA4GIwyjAa5PiPv/0pbK21YIEGUzaqC0u4vrWD2HYxkDjOXMwxB1mO5jBEKwwx5HNqKRYD2VpEViI25bWaRA4VGD3kWBimiXzu8QcfRHdrE8uVMk4uzInsoeCkmK2SYZUgHLbkkJxfnIHt5mIKOF+qIaFpXZ6hVCqKbwn9TRSLJJPUCxoPqeI3E18MItg0nAooC3IsZZZK8z8C0VEswICY1up9Tq23bLwHSuoFE144NUhjMcshqBCSBcCiq1REifGx1QrsWhWp44DfQSCQYBvZRTT+IuDaSxOUZ+cRpy48v0ZRFjbX9/B97/shFGwLc9UK/sef/yfwnRGefubTOHlmAcdPzcPxY8zOLWAU0qCKO2iMWr2EfthBfX4GFo1g+fscH732AIEdwGO+d3uAzRdfRmtrByUCF0w+oLeF9ughE4BFIHWvMrHhNHlKAnDYA0AxAKy/xBSA6V3zfttIs8m+cQ8A9ZPGhN0Du/fBV3NwZx/3NuJMPvkwg5Mx7d9og6VXPhh5KHWkmKYKqVSxCbghauozPyVRXmTj0F/FAAA8Br4OANzXw/JaDAA2ucYEUMUA3iUFwC4gvHVr7AFgAIBKsQTmmSuWnz6ztS6b9Q7X4BgACLQHgAYA9m/cRJ8mgOvrOPvgJQ0A5LCLBQEAaIpMk2CankX9UOoyYQAUCAAMNQCgEqhsv3g7A0DH0O0yleXocUWZ1gCAPWcAABZ/bP75RzvOk+1HlpNDfxM9ABBPlRRIQkSNbQEAigQAUpq1qgHUYQBAGmc2t9x/pybn5mvl7Bc2lYq0NF4tpP4bFheZxiZyTzG9tD+R1Awy7BzX3zL0IgDAOERhXNIEledfKDF5pF5Jg0yZKOMVqzVh63Jox+KeQDd/79gkm74HB4xkFYNWDUaVNpXnu9RIOnFI6rZxzv0UO0jXC4d3Gz4bDmtz4ruHAADpszQ4YOqOw3sNwcBxvU4WH9+7SN8U4KjqFM040n+P226y6JhyMC2NmB60kFGhZcCsKVkPkmnKv425twyaDq3EvygAQEbNFmPFCY4yDpDGeDEyAQDUcDRNi/DcediVo0CJfP09hO1X0Bu9CifvIO8MUC9VZWjGOpaGxBz0yXBVjLkV4Cr6fw1WSb0qXlIB4iHNy1nvdTFMmoAzQlBiskYBoyhApXQSV6808OyzV2UwdeLUcaT5CDv7TBSxUHCriEZM7/DQ73fhOBlOHFvC3EwBRTeDz5E40zYsNSRlAlhIDyBPAQBPf/EaitVlAfVubOyg2RtKT8heiLV54DvCuF+cr6PZ3Jf7/a53fSvOnDsPsj+sH37fewQAoATg5KkTEjVUKJE2PZmMGQYAER9jAkjX+j/41KfgDyKZCAmjlg7uGu0jAFAkYJCkygPAd0USYGeKziCUTE5eM0sAgFmP6NUQmeui71fwYjvB9ZGDfbeIIV0XqcfJE9jidM+GnPoOXhC1+QiSxrxSmt/pGMDBcIBqrSr0US5qToj48NLkj4iW8gE4iytXLouGlYXi8vKyAAV0wSYooIxA1KJWRzWLQDXNVdFiqrg0TZqKi7JQojFVuSobzNPPfFFyI5vNDgKfNFfmiuYoU39LhDKOxX2bwASNtqg9qRR8yVmlGQTZAIxAJArLKXiBxS81sFaOKh+2cfyImoALvV43/byPqgEjQ0NPkjUQQARLdK2iaZk0avptysI2m4mKYVFfY5pPGTpNZd+aazCtZeI1NXoiKXTG7vBC1sUo5sHGxtMT9I2gRzFQf3zHEiMOPi/xsC8RYERcZ2f4gEcouBYqPjepkcS1dPs9oRJHQ1Lbq7ByB6OQv99GozNAlLsY5DZoKxPUaoh11A0121xQjBVhDOCJs+cB14flBQIAdPuhRGERWOC1VeYndP8F9rfW5D7INRE9nY7H0l4HgzAUNI40TjbeZqNhUcfPddo99HoDadp5f/gMc0NWjbdhVUxtsYcaYdPkc0Pms/3cc88pH4ThUKj+nKLymWbiBV87n3t+DwsTMcUMB7hx45pcN35PqVKW18K1sUr3dmq1NcJNwza+F+O6Lk2+RpvNM2GQ3AkocHCiJv/9QL19+xRuGlBQGspUgAkekHz+zPsIHAcXTpzCz/z035EIlq0tmiCWYFmkh6kGiDR1Jcc3EZ6kcPGJ1ykK09TE+yopJ19kKMBqGqBikxLW7zws5IDgHpeJ5Ay9fcxYQ3z4e/8KSnEH6O1i59Y1YYCcv3BODGpoNlejpMKl7i3FO777u5C12+j1Q+zstbC+1cDadgvf9p3vwc/+/C8JoBWmGWarZcwgxkd+5PuRDRs4c/4YskKOURYjSnIMewm+/Ccv4E//8EtiVEMX3P1BSEccJsmBoiy7VMQQwGa7jeZwiJjmlbz2YuqYKnCSQECeYdjtoEjWiusjpIyGUUSDPuarFYw6LTz24AX81Id/DEm/jbC9i8bWTZw7uYz5mQIKfo52c0d0dgSRF+eWEPYJYhHFtxAOerJXM0uXdH8+w73BQA5kNv2kQjOaih4LBVJhuyxAefSo4i8ekcYZqyZKM1CMblEKJXHEzwTskkQVAhjhQPZrAgAxZS6OjYgGrQ9cRKT/LYahck9V7r1NJhFPg0IgLCK/UIUX1DAYZCiXZvG2t7xDrtegE+L4kRo++pM/ir/y3m9Dp30LX3zuKfRHTZw9cw7L9ROwcwelIumNgpxjNOgiOLKKvWs3UCrVRcbkCNXRw0u//zk5U51RJMwtysGM3l+ip2TYpDx7uD5JJRYjUmn0lREgwXoaPy6tLEkRm3L65XjYbHawcuocivUFxOTneQWkuSMMNk7QHMowSLPkH/EjJPAgXMuvcuVMf/lrs2/u/sPvNMH/al7K3V733Sbb4l4ykTzpRu/gT9EsJ/0ypEnRYPrB4p1sSd5SBbZL8yXmafobw1CYQTw/hYnFdAqJb2W2u4p4cyQn/PYYrvu+AvfBALh3A6202a//w7Ai7v4M3AkAnjDiXvs337sZUSkAQvPOR7AzuvvniG/eQOMrlyXyNFuuSVxwIbERb21hGKpoTup+CSqXgoJkmQsgrX0axoRA00D5rsT/cX8TORILB9tCa30D4domXn7ueTz2jW/FzImjwqbyqmWRAVZm6zKc5/pWk119ZrEwEFmeotiT+MO1aiQApbl55RNC6nYUSdT0yumzwhZIGZvm+JKHztpNymipL7V/Cs3yWD8yb50mg0xpGjeRCRCHyPstpMOe5Ku7NmP8Ih2xS5q8iuqTlWlYV6lmCGrqvGlmjQGc7NMS26qm7mxceEgL45NT5jiSxlzYuDxTdbqQAAOMBheZl4r9k9+vvMhlH5TIbF2XsZkVcFRqd53Sw99KwINGy5JeQHmpZsUTNNYSMvW7dekisbBKDmA04nwPSh6gWAnClpXUFm3CJ2xczY5QbYQiTQhremwjoEpvQ/PXfgY8c8xU3wzgDLOTNSe/fjwk0jIH/pzx0hwzSPV6McklVK/5TAFTP3/65xhGp2EDm5U2zYKcmKHfvg4PszWn1+G4VhRfG8NwVYMj833yWuScF52H1HPs98jUFcCGvZ9EkHNCb4spoMO0JCdGghFSJ4Il4FUVhfIqUD2qWBjN69htvoRhehUFZwg3hIDrAh5J/LYnyT4EBmmRwYGDrA71QpQfQZpKPZLENkrBgqrd7Q6K5QyZM0Bv0EWSkenNoXMRSVLB1Wu7CIc8d4sIKBvI+iIPWKyT7acYQYzT9n0HpcASAGCxXkTc3xefJTtX64K9iudzWEnJgIsXXt7A3NIpjDILW40OuqMEvTASoKBWraBS9EXawHqL/RUBDhrWX3rwIXzzt3zL7QAAC8+gWBgDAHKztLnFnQAAtzcUBgABAIvFiKbwsFAscVqYpBIDWKPLuwYAZMJLBsAUADDn07Qg/KoBAPEd0AAANdYGADh69AgMAECdMwtMFpZsXmjyx2aHN/3SpQfw3HNfxtLignyOKQCcIDEPW5nyKQqUyeid6HyUBICHs2iA9APLSRQfFOryS0WCChk2t3bwyitXCPcLk4qGEWQBSDGrzfaWl5ewtbGBWqWEASPDfNLYSTGjG6SHwLNlYuVryqpc6VQ1wUwHELqKpn3zxaqJJUFPiiomOZ+y+fHac2NyXHSHsSyuwwvUKP8NxWdM9TmQccvmTO9k+ncYNNH8Tjac3Jj5x7jNm+2CoA21M3IACcCSC9hBtgOTDemDQAmAlVHTzwhEC5VyQQ4GMZfLE9TLzGkdwSv4kmvP+0uX7FKByLyFaMRdwkenHyGxPIxsl97r8CpVxNxgOGHn/SXdnpT8NMfJcxek+Zc/rn9PAGB386YcnkT/FeVWU7X0NMAkaijPu4kOmQ07nf75+kZsWsQIURUG0xp8ZSqkPqavrdneTQFGZJbv/dVXX5XngGwANsD0tCDl32iZDCBkpD1hrzNmxlA+IDeC+GWxqKb89bpKACBgUCwKAGAM/+QwMKjyGFRSr/TPCwDg6xSnXg0A8OdyzfG5IgCwPDOH/+rv/pdyj/f26ODqwpJsWCVloDyE2jDJKBm78FLOo1z6DWvptUvJOxxy6rRWgCBZOTljWlSMI/Wb3DuiQQ+LlQKCuIuVkoUPvu87kDbW0du6jub2Jk6dOYZqfUY0Wbe2trCwuiq5xY9887fgledfkBSIYyfOEN4E7ADtXoQba1v4V//6/8DK6hGZlj/7+Sv4x//Fj6CICMePzEnNlgds0iwBDwK7iLWXN/Db/+5jWJg/hn4EWQe9OMcocRCmFjLfxciysdProTUaYWgzoTnHYDTETH1G6JGLc3UcX17GV577kuTL0myxPQIWVo6i3Wkhy2JUK0X0uw2Uiw7OnljF3/3PPwo/G6GIkaQaLFQClFl7xSMx6txr95T5JTIx/ysFvux/jC+liSnlKaQc8pr2GCnquqjUakj4724HZRYwGpyUCRSL5TiRyQVZUrImpejmPeKUYEKLlzOBIC5ZUK4nezH3BDb9drmI5dOnBAhgEkDG4l5STDQAQC0gX3XgiY9IUKzB9Qn4MrKnjA98/49gf2cP8XCIYZ/pLECpCnzTux7Ghz7ywzhz4QS67RasofKyoOSDcUVhv4livYbGfgNVyj5iC75ThM9KHQ5eePLTKNDhPx7Bl6WqChKjeTWFLwtlTrrEB0DORfo8ZEIxZnFQrlawuLIMy/3LBgDuvfKmC8k7f+Ub6kDvYaB3uCk1MqyDn1cO2bfLBgwfzNRPKh5s8iEZ4sIAUCZsZG5wCqtTu5ETAOj35SxgY0n9qlssqmKYXyp9i5Jfve4r8HUA4KsGAEbDPgpFF1FCuDST6M2MJkFsplwak/KeqPtsmidOeLN0CgDQ0yQCAP1bm7j84kt49G1PYObkMSR5BLdCJtAA5VpNmn+yADLNPhJAXHLRVcwpOYIiCfEmDIDS3IIyD7KYVT5Co9HE8pkzQERplwIAYsbgsmmlZloDAJy8G48oRhAyGtnxOB1n5rjwRIFhD2mviWTYow+6RJrl9EXg9+rhn/JjURUKm+/pKbSpW1SNkwkzgF9n0lkMAMDX5GlQQBB7MabTvgCamSxBSDR9Y8dOI3IOmwiUaEkU1+ZoOBKGpJwD2pF/XCcLz47NozISVCwy5RejpvipikDUzbuYdOrFxteS5Qp8MEMy4ztD9oH0JBJDqCQMSgKgpdVTDThltAYAEABkehCnp/jTAMC0xEL2Rl27m+Z97DugaxNTo5n6XtXxk+yiaQBAXrOWrhiQbcwmOLT5TlgPE5PBe+3kh4E8ee1aAqDABu2hMDZF1UbXrwEAuE6gpvO2BysgozdFbEXyN9krrksp3xJQmCeyjrhxFc32q0jyW/CYPDdyUXTLspcOoxSjKJWhifnDiL84yVQMN+U23G9NbCJ8WHlFgV/ownZHgENDZaWuofS43eY6ncFuI4Tt+CjXSijXAgQlC/u7O2jt9FAqFjXoQDaHg3qtiPlagJKfoWCP4DuJaPlZp/B98ueEUY7eIMPNtTZq80cQWy7ag0hqulZvIL0Fa0P2TBymsqcae31xn3KZuObA+qH3vls8ANbW13H6zClhAJAaoFwftaZFAwBGAiC0EMsSBoABACS+RAMAhDToJV1i40AAwPOUBwC1OlmsKN73AQBcG9poeKV7MgAk3ojNNzdjoUikwgAwAAAlAOIarQEATjpffeVlobDwwXvssUfx1FN/hNOnToqGmtNSXuh2i3TZXFCTaQDAHLgKxaKZPG30+CyrCaPJQKVuK6DW3HLgeQV8/OOfRCEoYxgybnCIcrkqDxUn8HwdS0uL2N3eRqmgCuCix9lKjpWlBaFwmAgVggCMdOCmxoZZCMfa4MosYFnEerMxC1i0UVPTeG6OUhSKdvmgfn+iy7Hk95gPMYIUNoQBGIiuqkxMtd9oqtFURcKHjA2coZ2P9dO6peWzJEkLHH45pMTYwgIoF31hP6wuzSGNhqiW6dYdSrQYHTULxQDRqA/XUfRZv6D0cYzMoXmhywxQGv4lxDkK6JNm6xcR2R7C3BL9F+m+gsrzXrIBsGwBAE6dvyjNP411SIO7FwNge+OGPM/qsFfNu6jG9Kjb6PuNfljcWZMErXYH7TYzzRVowO+XewWFRKuJgskXPlhiToMCbIRJnTYAwgsvvDD2W2DsHwEtU4gYeXcwdQAAIABJREFU9oaRB0hGb8ZnvSm/r9PpiB6ODQM/eO9Onz0jzzjXDUEEMksO0OHHMS7aMFQ3JX9eAICZ9hsDJONlwPddcF2U/8zY6B/9g38Eyw7Q6dBAjhu0J4iwWgOkcunMZjOZkDbujQMA+hFW0gJtRiSbrI5NJEvKTmMsVAqwB00cm/Hxw9/zTnTWLgsA4GQjHD99DNXZGWxs7+D8Qw9JjNPMwjLcYgUzJ88g64/Q6Q/xyU99Bs9+6QX0ekNsbO6gUCzh3JlTuPbKi3jLQxfxjkfehFGngYcfPCcUuMTP0B30MBgMcXTxGNZeWcdv/8bvYnZ2Fb0oRz+30R5RS1ZDcxAhTFKEAFrDkZgDxpwe87ATYIO+GzEee9NDWF2cQxaNMOx18PQfP4N6bRW31rdQnqsjcXI0wjYqc1XR+/e6TcyUfDGv+5s/9r340H/6Puxdvozh3g7mKE0ildVxUK7XxHiHcTUsSwkicCWMhgORBEnhx2kSzTsdV/Z4ygBYtAV8fQQX2eyzENYU+MQwASSrWUnZhGppYo9EkkP6opLbUGtLo78oSxFmKeory6gsziP2HGEEZBLtyKfGAADc8y1knovEclAoz8J2K2I4lKU+fu6//0V84j8+CSe30Wt3MFMrg2Sr7rAlTXixamN1uY7v/Ja34OFLp4X9xvifSqWA5dUVYSDR4ZjSAt8rwefzmmZ49hOfQCmJUKQDsesglr1eWcNz2qWmzcYLZcIA4DkpxSWjDTUAsLS6Ilv3NANg9fR5FGbm/8IYAK/d4L8WNPe629+pCdmh36H3sKl2feyJZD43Acanaf0TIMBIAMYMAJ2kNP5+zSWQGEDutVrSJP/gOS0MgL4y9RKqLovGEsCUDjY7nDDqpIvXukJ3/e9fBwDuCwDgSLiY2Eh2doQBYAAANqkGAFDMS9KR2fAaSYA6E+nan9EoTDMAFHXdQnNtA90b67j28it45K2Po36a9OAYTikQ4JVMXAlBlm5CeQZx4svlrgL8WDcpNiIEAMjEBPAgABCJOfDK6dMi4cqo66dvFF3MpaVnw0wehHJQVy7qHIjQeNKXZoZNIt+DoIwho9NayOIBbCsRwzUyOWlELKZ9kjyiNPMHhkiGJaQbVhlECGAQqzQt7s/adJtnKL9fvFnEv0WNyMkE4BSUNRb/m60Ns+mOzjXBus/o5uV35zmG4VAZemtJJJcbmVJKdsDSlQMD5ecisgNtMC3lGweWNLrWiQUTWY+a7oscgOwznZQlDADxZNLwn2ZiSV2s02gMECg1mekbDAPATL3NxF4PF0zKhDTlmo1p1vRUQIDaozRLVyQpmnErb2WaBTBlAkgPANPQTvcP5us5bDlYs0+MApXs4d4AwJ0YPOP9SAMA6ndNGADmTOB5pZLlFAOAT5RhAFD3T2aaY7lqOk/fL89D4mRIWO8x/cwPUCjPAVUa4wVAaxed/SsIw3Xk1i7sfAQ3DhA4ZZn4h8MYnd4I4SgjVoYkI6uXXHad5CiXV5ndCwBEw7++kjjnGCFJ6eKvzQATB/0Bn+saktTDXqOLIc0FvRTlmoeVY3MoFQLsrjfQ2uvI4KhWmxF2N63I5+sFHFupwcnoBzdCnqjobkcMhwN0+zEarSF6gxx+qY7E9jFIIbXdXquD7oDMalcGp6WAQ9IYAz0UrNbqCEcjbG/vKQCANEsCAGfPnREAgA+FioBTjZ1hABgTQBZbIgEwHgBEKO8EALBZZTweAQBp+BMFAOgYQHEs1hIAMgCMBKDnlfFCKwYBgKZfvicAYJpXGoGQPs0mcBoAoBae8XAEAIjmcRp69cplmZCyiXjb296Kz33uszh75rTEqJEqzfdLE0BSQ2kOOC0BOAgAaAaAKRhIFxXzpliQYFLGg6CIem0WTz75GfR7NKayMBhwqlUC0SU2KnwPC3NzaDUbQulk4cvJFE3yThw7IkwAFshJxNl1LtRtMXiQiDlFS+QilQY/USijmJdo1/ZpqpUqXCZ6xqDoqynoYZqQMWkzi1xPeLmxcuKpFqmNwFWHlCxivbLlf5u6TCZwyhBnIkdQXymbMbWrgmZz4k8AwBHEqhzw4bVwZGlBJvzU/5PqXyoVkCY0zrMRJ0PYLicpRIHVu5ImWgpiJVkj64KLJoxS5F4RscPwGhtuuSzxZ2zeCABwA5kGANj8O0FR0rZeCwCgh4FQiGQSqZz/lbGNepecLorxjPZtoAHkMGT2OJFDFQspB6CORzTXyVClzHU9WCyr4mIUKQBADsAkEQYAm2XKetj888OAP/wabuhmU+fzRKbJxtpNAcToHcFm39CGazMzOH3mtHye03/+XIXTqmZCwFlNjTKv9c9bAmAAAPOaeY2M10XJD2CNEvzcP/k5cVZnCkA44D7AqQVTDsh+EfKzmhQIwUIERJIVq4Cau9F976es5pRVGTiKhlfupgpQEqYQU1BcG7MlH3bYwtnlGfzVb30bti8/j8HOLSwv1HDk1FFEeYLzD1yS5r8bJjj62BPo7TTQ7AzxL371Xwn9fxBGsp+Q4s4H68K5c+i29uBlA/z9v/O38Kef+QyOLS/i+LEVuEUXsZtifXsT/e4AF89cxLN/+EV8+ZkXMYpt2EEFN/dbiNwi3NoSNhsdtPoDkRMMiGaz+CsUVHZunmF2robRoIe3Pv6orMudjVu4ce0K3vLQo2ist9BsdLAX9tAY9pEUHIR2ivZwiMpMgDwZoeo7yNopFgPg3e94HH/7wx9G2XGl4e/kMQbxELVyUTw92o1deHYm7vxMD6ABKAE/3jfKUVgMcDqmzLFocsMpEs+OZGyCRwYAtZA8pwg+GjCL5xplBFLQEgwgHT5V7sbCHqpUZE8YZilWTp2ETYM/30VMloCwqxTFXrIANKOH7IDU8VEsz0our+1W0e/l+L2PfRY//7O/iNnKHBq7DZXly7jMoge3QE8SSnYSMSJi2uFv/cY/xMmzp9Bv7qJ84qSYI45Sxv548NwiWBY4SYIvfOJjKCdDVPNIQOKQWj9to81pG6+TFH8aUKSBosiWjOGySFVyVKpVzK0ui5NxRuDc9UUCYACAKHf+QiQAf+kAwN2aYG3dPx3tN2n+J03/5L8f3C90eT8ukA9P6s15yYA4OX5kD9GDMEpRKHuhmaue+LIhK5TLsLRrN88O7jhiIPZ6P74OALwmAMAUAA63irGFZHcXZAD4AT1myCAFAof0fvU8iAQgp8ePqnX4wbPKMAB4n00iCXvQ5vomWpdvYO3aNTz0lscwd+408iyCVfQwZA0pNauDNOYEkAMCpXVms62GBmxmlQeAAQDsoIyyMACk+xOzOwEATp1SDADLQW7TtJRSID2I40COMkZxrtHTWL5AMoikqNJgKddEMkQy6CBPQtmbGVdqzPlMXLhUP3parppSlZokFR+bOakHCVxw+KMBCHFxtyT6L5HoQGV6RnBXDYWpreN+HsnX8LpwUEGGn+lTZHAiQx0thdINs8i2DANA14hqKMKX444ZANMAgGIAKPPB8QR/7FOgXo9aw8qAVll4KD8QkQDw5+soVpnsi7+CkmZJVaimq2pwqEb/8nnTbBvWhLAXjL+Ufj/TDbkZHo23AA0+GbDAaPQPAwBSnmsPACMBkNczxQCQc1NLA6YbeRm4jn0PDgIA5uvM6zFn0WEPJbmCfC5076BYo1MxjZoNYQAAubIWTdMDBEw90wAA761cOpEkukiY/CAJYT4cv4BCbRYoFYEkQrRzE63GDSBrwXZ64qnmWSXkiYtRlGEQJuiHqcTp5Vpy1xsMldGE7nkEAGBsMfsxpqjJkJf3jeCPkqey/mQkYEh2n1PGMMrQ7vXR7rXRH/ZEdnPs5CyOrq6g7JRw5dVr2NpuSO3NAaZrZ1hdrOLMySUgbsLOQ+QpGUdMBCnDsotodyPsNfqw3RJSeBjBFSZnoz/CbquDUZyCKXA0j2dSHd+rYkRyLXtK+s118YH3fE/OppgpAOfOn5WpGTceYxKmWhgVZTMNAJAB8Ief+hQKYTL2AGATxkacdB16NFICUHVcVF13AgCkkQAAwgBgMZVZCPIUBgBgoUUA4PlmJABAK6i8IQCgWCpidrYuAACROYIdN65fE200adNvfesTeOaZp0UCwCaIzuFcvyweORml1p4Pr5gWKlhQR32oBoxTKW4CBqXkw6EaD+6brmjRfS/AzRsbeOH5ryDwyxiN2KiLk48yDcsyASkG/Z5swDEbfZ1/vTg3K6AAaa7Uv9MATxmhEKXKMMpU7JgsKD2BF2SYm7ZotKcN1iauu3Jf2RRlQ73xTzYmU5TJppmoTc18TjVQ4+5eQGNDf5dF7ig9kULFDB1eUdvHDAENFnDqwUOJVG4CGpQ6qObfQ4kAgGtJCgIPmiQeolSk424iJmnixsrrwhhCZAJcCQjA6BbJS+Y0kKwCIpweemEM+AVEtisAgFepCN1XEHU57F4fALC5dk3ACYMwczcXqjGvKh25tdaMb5V+AJ1OF4M+Z61qYkD6mRj/CdVT0daNnmt8UOjddHxf9CHCg4PeB2xiCGYZ6j+N/lh4GFDCHCz8W/whNKrLuMnAztHvtJXu3/fkNfL3Hz1+DOcvXBAwQ0wjdaEpeL85ZHnd9Cb+tQQAKM1RZkrqcOd7YIFFZ/rGxjb++T/752g2B4gT0rltBIWKUMR5XQwAwBcqviMSa6liAKVwGlfdX30VzXtMraTIWxhDydQOylNYD8iGOxIzT5rhla0Yj104iXc+dgk3X/oiBrsbOHFiGbWlOgq1Cs6eu4hGewCvWEPmFPCxT3wWn3vqGbhBBbfW2pIbv7K0hI0btxgNi9VFB7NVHz/4vd8lJoOtjW2UPB+rR1fhFH104hDNblsAwZW5ZXz+03+C/e0WRpGNyHJxq9lBUqqhiQCb7R664VBM5jkZ4iFLl1neZzaIBLieeOxhzM2UsbNxU1I7InpyBCUslWZFo35zZxvXt7ew0WmhxcjFUgFRnkqyxUyFbvdDVEhlHkWoei4unDiJv/HRj2B+dQ6tTgNx2MfsTBn1CiMHmwg7TXg2D66RSAM4iZF0DBrn0KMmy9Hv90SDK4kj1OZxHbHxj5ghrSYgg15f5RxTC0otdbEgzAMpyhlgRYddn+apjPQpYxCNkLsOllmMc2IXsKiwlFGeppYKcE22D5M0OD3yCihWZpGiANurod1KcOv6Dn78gx9FvxVivjqP+ZlZMZ5yPVuiEOlYbHsDDJMb+I7veBw/9TM/jfbaDdHAVmdmsdvpY375BAYxn6cAXm4hSCN84ZO/i2oaopqF8qz1YlIOLTmfud/rTXcMADA9getapv9S0SkJBJlxAgBgAgBstboCAAS1OWEAMN7wa+0BMM1m+upX4Bv7jincXjUYt5EJDtL+1fl1kO5/uOA1r+h+AQAOTsSg0pyxZLYMRwIAJHpPJ2ODZmpBuSwGcSxGVROogON7fdwTYLkPAODeV/iNgKeqiVIo+WG5xeS33mmCeKCZeY1H4E73Z/K51/YAwGpdIORSYiPd2xMGgOdb4gHgOEwwYo10ZwCAv0fkcr4nw4uxB4A0u0BzbRP7r1zD9q01PPDoN2D+/BmJMUNA01ElERFAL2HjSFd75XslEgCpx1nfqKnkQQBgUTVXxgNgf28MAFAvTamjMADka0jTV0wC5WLD+pKeXtzfyKL2xaeKz6hEkTEKMB0ii0P5OmZAqe5XT/31gIkAgFpfgpSOm3/lN6X8Q5SGnstOnc3y5QRteX6IBwDfnPIUUD5XZKKpRtrIDJWfgloDdPBXk2+9kE09rOMBJcKY+6Q2YxYfJ5FtKBmOeAwdkACoa2GSOcZAx1jiqBph09yOJQAiSZhEHZoJt7xuzc4yDACRwWsGgDyXwu5RkmL+b2HgTidB6UGdAQGE0K8lB/L3FADA75fP3cMDwDAAprX90wDDdM1uarxxPTk2FVSLcHqt3en7pvciBVDcDgBMAwXTDAD1FNhjAIBafa4DAd14qYWlx7OaTF4fbqECv1iSSE1JBBjsobN7HWF3SybqrC1YG7kOB7Ep+iFraNYDNP3mHxtpTuCcgztlRsxndjJI4gIkeMOoVj6vNDOnl4CLJGZCG88OB/vNjvC3KeFK8hSdAZvzCOVqAatLizi2uChR4Du7Ldy8sYYwTLG8WMHJYwuYn/FQDugwNBQAQBgA9LhySmh3YjSaBCNLiFILse2jH+fY4DCm3ZOekNJJsqrZM/rsLVivjGIMh4wtVH5e1vvf/d1jAODCxfMCABBZuxsAwCmDkQAQACiNMjhEPNVAWAAALmIDANR9JgC4qBCVSWPYSaQiDXQKAA1EpwEAmgB23ZIAAFdDC+1C9Q1JAAgAzEkTLWQ6mYyur90SujOjAN/0poextnZLuX96nrikC/roOGg29sf0em5GZD0I6mom4EKFJ0HfoFfEPmIBAORm2TYq5SrimE2ph6f+6E/FvJC5rb0uJ65FwVw5GSbTgNFViiqkEBvKD0h5V8l4iehwjRmJyA1yGn1xCklDOdKQtYJQkEa1ITMn3kwphHKls0YVghfDsxmHRaqTiTacNPDTESRCCzOCc41WHjiINdBgkE3Z8lk46w1SinBBXRWtR34em2AmRXgeysWCuHFXS9QBezKZZgoAKcF8XgaDrlCDoyjEzExVrhULeiMBCUeK8kL2RYESFnGCZWSXignpDkbIGNflEC2zJOpL5sM8EImEvU4JwK3rr6IQTChmprHn1WdTwaktUxrYCImOiBuJmAYpwxHH8wUAMJndfO4m1/X2Ak8MbvR9UFM9LX9hg6NN/kwsjAEFzIFnNuWxZi2OUOAmlsTY2toa+w8sLi0J9X9hcVFNUFmk6g1e7p0GePhz0lgduF8rAIDPtND9C4UxMGKYEnO1GTz/9LP4rX/7W9jaaiDPybipCALbIwXKdzEcsgEkQKejR6VJYlFFJJfxjArUez0fipLGZzISw05Orku+I94V9K3g5zilrfg2qnaGxx88h4dOLmPr6lcQpENcfOAMigs1LB07it29Fo6fPIdCZRb/y6/8Gr745VeQWWRjSNem9iciWtEAS/USAifFE48+iDd9w2kM202EjS66zQ4uPvgg5leXcXljDYmVIxqOkEcZXn32K+g2B0JVX9ttYsgIQCfAK+0QeyOWm9TI+8rAUCiS6ndSu3rmxFF8w6XzuHn1ZTzy4AW097exs7UOK4qwUKyIEyjZAxceehjBzBw+/unP4rlXr6I4w/idErZ394Qay0hRApkE+9jcFDwIiPGz/91/i9MnjuKFZ59BveLhyGId3ca2GE0FLDoZP8WiVFNMRfOpmS1cbwLpcEDEdTQcyd/SEDPWU9x9lWMzwT4DAPDfPJClyZf93hVTtf4whF8pYeHEcWT8IUVfjAFZDHNNS/MvIYBStiKmQa1fRKFSR5TSObuCVmuEKLTwvu/5PpxYPon2ThPJgBi9hVqFUgCCvgkWVhkz2MSv/Mv/CdevvCymp8ceeAAYjDBi8eGV0Y8ILvrwcqCcx3j29/8fVNMeynFH9seQLAFFg5NC1tA9BZzWYCLBOwEVNTOL4Bk9ABZWlpA5OXLum64PAwD4BAByR7TCbE2/liaAKjf97h93a7Bfz3o9/D1jGJvL34zmDnyRoqZOitsJc+7er2sCtMu+KHvntFbfTA9VCoDQlg0AQBpzGCImEKsjvUTKxPSJUgkOAQDeV3nNry1/+DoAcPve/tUCAPTOKCc2skZDAAAOz8gAoF7XJgPTMHAI6HOvJh3eGAEIC8BFmlFrr54DiY92LLTWNrHz0mXsb27h7EMXsfTAeWEA5FzYno2I7CQ6/9ONLLsdABDpJyUABwCAijAAFABgi58V69jlk6fEMJCaHwIABA0JAIi+nFNsAQC00z+n0twv2FuTHTUagskp1BMHLs+2SBgAHMaofVH5N0nNOVV7yuRchgTysGoQQJ2/lHApDb1izCmpjNLxq4YqE88r5SWgh146GnOcGKDrSVPPHHbR5z0QUHSKBcn/Pc209Fxf6nR+rfjGHAIACDybWtpM8WUIqH22FFNamz9PSwCMGat0p6pKE2bqlGeSXBUOrQ4BAGOzbjI2xXR6KmXL1GFiRE2546H9U3+t3rTkfd1LAqCYcBP26Xi6r1/nNBggNbsGWwxDQUM74z3yMAhwAJw4vAFrWpoBVoWhOWYXaz8Efe5yXmokAGQAjAEAgqGUadCA3qEfTwG5U4JXmoNP1/8Cxe9tRN0b6DZvIYvaMvRycxtJQg8kCDt4OGIzHyADay4bg5ADVg60lfEfn1d57lhLKlGAgAHiORCz3mB6mjL0o+8Ea3/eG9YTBBCKFQ6lLPSHMfphhOEoEfPmEys1zNVrgF3A1uYu1tc3xNvs2OosjixXMFPO4TuRyAKU1wDP5AK6vQztjvJESrim3QI6UYa1nSZaAzKjlbSDfZV4aWS5sIEIJpK1qkwUMwUAUN/LGMAHLl0UAICrTrnPKnRlmgEwDQBQAlAcpgIAGAkAp7EEADwrFwbAjOcLAFDmzb0HADAfUK89FKolAYDnGiMBADrF2j0BgNcyASQNQnKltb6IE/6tzQ0BABqNBs6cOS2L/uaN60L/l9xzmjIVi7Jxij6dtGMNACiDEL0QpKlV5l98MBTCqxgAspFwWhWURIdeKlXx/HNfwd4uncoLaDW7KBTLsuWywTFxMWrjs2WiSABgcX5eNlpu5NGQm24qh4LoVw0jQVzI9WTe6I00a4OggZgVmvdAiopM6ZWHAe+93F9dTJgFKDopmmIZCq0GFwzKKE2qxNmoCYZsHDJl0o6kegPh1M40kKaQMlNlvqblxXmJopXrK1RIFkMsO9WhRO0/xGSGhjPKsdaTAlo10QW3KE9oGA5QKBUk8o1gikxP9KSX1LneYITc8zUDwBIGAKO1CX+klkoBeD0mgDevvYJiwZNnRChoerLP18ZNQMzLen30B8yiJ3qtjDKFNcFYHm4w2rl1vLmK/4byBDDN6eHpv4ApFmnvofgf8D5yU+Ykn/diWjNvTG+UP8GE1oUkRrXgYdDt4Nq1a1hcXhIGzNFjx1CdoXZJZcwKyGIKVJleTE2dqJP6GgIA5hk0kYRsts21WZ5fwL//v34TT//x09jdbcPzyjoG0MJeo4naTBXtdkOvTSL/XMeaphlx46ZBmsBrr6ufEOI/mySCXCJtShDYGXxbPb+ulaHOSL9oiKKV4s2XzuJIrYDuzhqOzdfw0MOXsM/s10IBq0dOiE7t+Zeu4F/8r7+FJ97+BF546QoarR7qMzOwyXzxLZxansGJlVl4+Qinji8iDPdx5vgR3HzlOkZhjFNnzmP11Clc3d5AP4rQbrURdga4/sJlWCnjanysN1pArYaNJMdLgwjNjFKmQBDsWIpN1p+O7ONHlxfhIMHxlXnMVYsynX/+2S/i/JmjOLq8gOOri2jtN1Apz+DGjQ2s3drF297+LhQr8/jdjz+JV26uS0Eaux7W9vfg1auIrBzdUYj5coBC2IQfxbhw9gg+9J+9H9/+zW/F3uYNNLfWcOroEmIi5oO2sIAqZSV16fe6steUJceZyLhk9Yj5X84/pF7ycJNENcXOUh41jsSpEQQgiMACO2DsajgQw0tOWtv9HmYXF1BZXBATxZwSAIk6VR8GACADgPrR1C8jD8rwqjOgeTUp+91uBCv38e7vfA+cxELZofGhj3Q0hE+DU49StDLO/xl48/d/4R/gxo2XhFVxdHUZ7WYLQamKQeLAK89hkJK55sNluo2d4LnPfgwzeQ9BuC/PXOqpCYAUtnpdTqcA8NkUmRMBX9GcqkkN0z4IFGXMM9cAwHa7JykA//8CAA6a8x3cCLT+d/xJtU/cjfavvkx9ze0eANO/5yAAIGZhBHB4BpPBEg7EPJIsFt5T7sM8/BhVy6QQOQiFAq3u670+vg4AvDEAwDoyizhLxwAAJQC2w+aArDRX4lGlQdcSAOMBwDXG81xFMXNaSSq7ZihKhJyF9tomNp9/Ge2dXZx84BxWLl1AlkXIaPhc9DGMhmLGKykDfAQYmUcJgDSUSjNPB34FADAFIIeSABgGgAIAGnt72gOAaDLBXTYNSjFF4JNNuzT/lgYADAuAtRxZBCnrGMUEI8htpSPJJufXq9qX+JkaOFGuqoZYmt3B1yyNr+yeGghg/aYp9hap0zr2WDNvDQDAxoWafzJg1Xtlk650+lLD0qeGMhk9BWb9xbVialgZwmljbDWQZ8M8kWtSJsZaWhijtwEAJjVISXP43kzCGd8MGbYiwaWHlWmKpwEAPYmX/yaJANrzYIqVIJdkCgCYbDOqljYGw+KvMP19moLPetJIEMeN95QpwBgMvoMHgJEAcNhrBjrjAd2Uz4D5nHltZj85LAGYnvibOl/2wTuAlONaltDT+L1pKZQxMjeGiFMAALX+9AAgAKCGFYo9pAAAsgDom1MC3BoK5SW41SrgxIh7t9Btv4oo3IKbhSKnQ0T5iIVONMJgxJ6NbX0gnjv9AaP2GPurHPfZyCtqP/smRfenDDlOY1mjIvPhcy6sBg4qaBAZIc0Tcf1vd/twPTINKAug14CDra0uHCvG8RUHlZKDxcVjKBSr2NrYxs0bV1AKcpw6MY96BWD4ToFpZymZCDbi1Eevn6PXZ9/oYRjT+NBDYxBhba8lqURBqSKD5Sp9u6SfjDAKR8IkKhYpI/AkycD6wLu/Oy+Vy5IfflEDAFwk/GYCAJqYo6I1iGaSKi3Z7pQAPIlgEEkKgDEBFLMOGglaOYq2hbrro+o5KLFpZmZ4OjEBJLzgJTn8PMVMCchi6i1c9NwyvtAa4eoQ6Ps1jCQGkAcdPQRIyWET4sscRsUAqikoJ8Kc6szQBPDYUUkB4DR4fmFOFjEpOgvzczLt7LY7Sht1ZAWz9Tq+8MwzOH3qlGwYpCZVqxXR5PN7uNjZoIpsQU+y1cNti9u/2ljUA8ziIKJRCQ0P+X/0AnBBsDQNAAAgAElEQVQDuG6Arc09vPTiKwIGtFtdcX7ktSbtWgzfdB4q863pgk0AgNMyboSqT1GTfdkLqdVJIvEJECRKiZBkwVHuwAeDzY5kXAv1Wf0xk34z8VCu9ROTkOmNxCx+M901zIfJYqdGmE2vynYff4wXvTLMMGWRiVDigqHZHOUVvqcaf27oHv8WVR6bqEn8oWj/aQIYj1Cv1zCKhvDpvs0pfyqKXJABwHtG8KXG5j4cygRwFEZwXR99jlK9QOLNhpSelEoY8aWxgbNdQcwYAzjMGAN4YRwDSF8AOqmbGEA+B8bkh8PjWzeuiimjcpznwqcOiNEkBHYitDtdBQSISY7S4wvdn3TkoCDAAKdghsEhev1YZbkqqr4CA6Y/xuY6Spcjz9vY5Ib3nzpnxmn2++OfK/dgShss/ybLxLPR67Sxs7uDRx59VACAA86wYlaj7pwcpnzexoh6Cp9I4xgAMBv+3VIA9NDKvB1DDTRls/78+P3qQ5AHO6fH/FsmupLx7mFlcRm//Au/jBtXb6LV6qFUqqFeX8RwGGFje1s8EJh9yrUpa1iMQImoA3HEZIpERSnd8eO1QAFFSeOklIc8p/NuHomxn4cERd+WHPiiZ8OKQ8yWAjzxDRcw42Xo723ixNIcLl46j/VuA2cvPYjhMEW9voxf+Ze/jltre+iHzLxPJUp0NAxx7tRxvPXRh8RNf/fWVZSdHIGfIyjb2N3ZxKmVE4iGiUQ3eeUyQivH1t6uaMqsKMdzn38WywtHcOXmJkZugJ7rCgBwI3PQkukSKWIsqIg2Wyj5BTk4AsfGt33zN+JLX/hjLFSLiHpNXDp3Cm998yMoFxx8/k8+h93NTSwvrKC520a/OYDnlNDrxTh38WEsnziD/+3X/0/0WSiXS9gZDhAy3nNlBe3mHmbtDMNGAzPVQGK4Fmol/K2f+gm857u+Hddf+jKSsINKYMOnu240ECCEhSgPWha3PqPq4lTOJDIReExYzOWOVSQV2TXyzJJq6VjwywUUykVhBIySGDOzs2LISdbLYBii1eti+dhRBDM14dcmZLURANA0SpFXsRCR9BAfKNZhFSpwyjUkUSKMjUE/gp3beN9/8l7MV2dgRQnqhRKKjPjMOIVL8JbHH8OP/vUP41ZvH27Rw8mjq2jsbGN+dhZesSJaxHY/hkXNH2z4SFF3M7zwh59ALevCG+yDWhC7UEWUKWaVmDmZQlc7cEvcraa8KimELVKGSq2KGQIANBfihNL1sd3uY1kAgHlxCadZmDzj2XQMoE79cznFI8it6a73bEPv/h/fGAPgtRyoX2sNm0b97l8nU7+pj4PN/52+b2r6PzWkN5M41QipHVU1AGTasK6RVGtuTIj7iv6vnGQUi45f5wQFoWSD95OMP54PwuO+O4apzuXJ+TH9ilVN99rX6F63VkMir+vuK4r4vQEMU2vcRh9+DemAeUF3YmocZADoRjqPBFBTMYA30XjpVfE+gQAACcoxkDVbIn2ybbqEs/h2pcbgeS2MPmqFp3TcRoLHWoU1Jc8gkSjyzLEtdDa2sfnlr6Czu4cTF85g+dJ5CkCRstEuF6SmIYMzpiOZllqynqTZMP/Q/I66fQGgaXQcZUBBAQBKImAjCUdo7O1j6QxNAGNZ+0o/zaZSDbBYNxIAoB5fGScpqjNragX+M9WGNRoLz1hkWUgjNdwX7bMZEk7M7sbRgZQtSGyFMkc2IACvlwIPlBWhNO3iAaAkAKxzmfZEsJc1sEgQuZ+P6KOVSI0j8oR+f8x8Eoq2SQjQ7IAxCKAny9KQW5bcs4iDN2rF78IAENYZZZyahXA7AKDWrvIAUGkscn8lHUmlAMjr1s2/aXanqzmmsIyba/0/JgxQRUwyU3i5ehpQ4Odk/51ijMr30U9KehT9c6cYAeO1pH+PrClhxplh05TBnwYcJOXskIRgzBIQOcPEb0GW89TXmmt/+PsnbFGVzCAeZTpKeyIf1r5ifOSY1iAAtg2PHgCk9hvvJTnPgMQlA4CRxAQAqihVF2DVqkDcwqBxDe3mK8iiBgKbRvQW0iF9PGz0klTilAchZQAZOt0E7V6CYaR8ANQsgX0O63DGdFOCSlmekYAHwiov+IGwk5mEVCwwaY21Rx9e4KDb66NSmZUI5jyvIgxtvPLyOnrdFmZnUszNlnDkyDHUaM7XH2B/dxthtwkHEY6uljE746NS4UgpF28Bxv/1Q0c8Czj07PT7EgG62+phpx0hKAciI4xYE7EOYHIWjTC5HyQphiEH1GQgu7D+2vd/X85GgbqEc+fOCqrBBcK4AzHhoDuyPqT4MJbZOIVDQeb+8FO/jwop6DSk4Z4mK4VdTqxSAMQDwMFcoYACVwT1iPw6HclVpPab2kuPRVaodAojC2FxBk/utLHtltHPAqQ0yrNV5idnMQIAWMphXzl50LGR6QWkK42wvLqMSq0i/+aCXF5aFF19hRFmvicX+fq1a0oP7QdYWFjEiy+8gCOrqzJRJWOAjd7e3q5MnsvlkkyYlSGghZmqylcXmqVoo80xOJmEq8XAa6IJo8yVjHM8++xzAgbwgkkzo5HFad23onaphr0+U5WNkAYoZAIQYeUGyb2YTdEwVNR3UqT5h42/sB00Cst7KBEkYkqjJg+yAI32WW8Uhw9ao/U30+npTcpQgcTsjuixPtgm7vVq8+E9kYxWybdnQ2uiCpUOi6+V7ycg00R8I4AyN3YCGnEkmjMVsUc0PYfrU8fLDVy715IBwAMxSWSqR7YBszSJdDEGkA3BcMAYOM7XbAzZ+PF+BQFSUmeEc+QLNYcygJQHo+Xi9MUHYBH58+gKnqMfhtjbb2CuPovA9+X6FwtFNPb3JTnCaPd5XSQzfTQCjf64AEn7N6QM45VggJVxETiO0JsUtGbTnKZQmY1TDlztIsv1alxczTOkQCBPDkk+Y3x9YpozFSnInyG66l4bc7Mz0vgTlDHAAw8uHgxySE8dGKZnHzMCzCEwFQN44ACbBi/GJ5/5mYdBIzNhm2hvhcYcx1hcWMDezq6sXa4Npnykf6a1+m/+63+M1ZXj2N3dU0DPIBS5xerqEWE1cO2SFUEtJq+HyCJsV54/MjMIdsj1HL/NgxO86fc+XeWqCEEHuaskAD4n1IENNxsiG/ZQdCzMVUvIoxDVwEUtsPDmB88j7e5hf/0afvQHvheN9h6iwMXxM+dQrczjS8++hN/7vc/A9StY396TUqzTHeD48SV8+zu/CWG7hTo9SaIIvd09AcV66UCe+dbOPi6cO48/eOopzCzOIaiVUSyXsLK4iI/99sdx9sgJ0YxFThGXd/bhLa/ilf02rnVGKMwtiA/EyvISNtfXUQgC2Vt6nS7+2oc+iN/597+FSsHDuZNH0dq8iW//prfh6ssv4JUXXsTFcydxbGUFvVYLw24fVpLh5NHjuPLqVdRnF7C518Rjb38H+rmFf/s7v4vN7hCJ78IpV9CNaDhYEIo5z5MKAU8H6LcbOHt8Bd/z7d+Cj/zY+9HZW8P+xhXJxD1zbBHD3j7SKESN6RdRhmGfZwcn7CmcjAZ9NvZ3G5ifX0Cj2YRfCuCWPOQ+kHkWrIINy1ftVbU8I3t0n7GwnofeMMTqyRPwyTZw6TTty9lIoFmkNOJFRVMu6vHK8OZOoN+PxQuGFO1oQOp2hvbePn7igx9mvLiwEGtlD+EgxlueeAgf+vEPob4wi/VWF6Wj5+AWq2jv7mCuVsFcfQbdVgtpZiFKGMlbREyWDxLUPODZJz+GShqiEPNaMxeYoLfS9rMYVOiwKgJlsqWNqKRwtC2MeI7wXJ6tY25xXupxAp+JowCAldMX4dXmhCKcO2T/sPhK5VmySamUPZO/R0XuquX9xprI19U9SjthnA0PU+HN69F/3+U1Gmr+/WjQD77GqT3xju9deSYd/LlmCqo/rz0ZWNEoXxIaUqjpf8K6gPR/fV7z3pFlLqZtBaYBMJ+dGdfiPmR259su41gfbCRjemgx+cIJvfn13AOZ+b62CuGuP1q+9bYYxdu//HATP93IqKHL5Nw4/N3jemfqHDLnkzQorid7D0FFofZyqnf9BnpXrqM+W0GyVKbrJwqpjXxnF/1uB55P+mwqtaTUYjTf1A2mvBZ9mPAcpiSR/01Mi2PKTClLCyVRp72xhf0Xr2J3bR2nH7yApQcvAExwYc/oWgI8kHErTR3lZowAk38rUIeJJvRGIrBPo9AozpCVKyjML4qfi5M7wCBCa6+JOaYAJCOMSGESOS7vPet1w/Llk0RBKif4TM4xCToyO1fXRoZvyhiPAIFIVcUEykTL6XWh2QDCmNbTeUU/UkXxNKXdYT0nDFJl0pslEVI6+lIewPqDun1p6hXjVab8uukWti4hE7JMp5iNZuovUd/jxCpljsp+xjTSBEN5T7hvGvNU8XASB0Dl9G4GZ2z+yS7ltVGmg5OkBzNYEVbtGABSoIbxRlBGcUoGMF1rswkzdZu8VonEVV8rTb48M4xtc4URxH/LAElLPg0jclxT6usrliasUfTAid+rrpHymVL1Y46UgwtPyYcN0GAkDXydcn2mafn69StAk/5caqAiQ1DNWp1mEigJniUMVdZh9JtjnS5+Vd0uqsLqU6aW6gWqDcUMJhlJT7CK6VPdfh/lSlWGaaTUs6dR5t8WQstB5ASwilUEtToKHJuztMt66Nx6GYP2BgKboY8qNWM0ytAdpijOreDKzW3cvLmD3oBnWwVxGgg4QHawzf2BPVcaSf8pa0FZmqn4wYTPEJ8JDqWIp6So1gqYmy3D9wk00YSXwxUCd1zF9AOx0Gh0sbffxvZ+D5Wqh5VlUv7nUC0VEQ9C9JptDLotLC/WsLRcgeuTcTBCnntotRO0OzQ6LMMKPGzu7KDT7WPEJKcRz3db2JE0KJyu39V2q55bMY/nPfzxH/j+vN3pSMNPx29pKNjIyEOm8jX5typ6gHKhKMgZ3TgJAJRITRIxkdKzyCZChE4AANwBAFAbLRd8yXFQYsa3S0bGUACAYGhjUKjjE/ttbDklDNNAJrTUWojjqNwEXkgCAKRdKARcAQB0ex8KAECNY6ABAEbs0fGcAECBlInBANeuXJVJLbUQx44fx5ee/RJWV5Zlc+bkkJT6waCHbqeNcplF/kic0Pn76BPAr+PmrFj4euIpjbXC1NWFzjEIR3AdH75fRByl+PJzL6ozD6RnRfAlwkQtdrMxqE1LrMpQr1VQCDwxTpS4FkZ0RUPR0rK5kegZvaiVkYqhoRBZU8YpsoEq09HxYlYSAEXvkpJkqtHjGzB6f9KrzNTafI1sTHojNtNms8HxWRF0VibFXLhchUSQ1QSWnzfACZkKNDvkfbeIltKdOggUAJDECDixExkKQYZczDiV75xG5LIMAa+VFOMqHkym5gkNazzR5UQhkWpa19gYUQfDjZQeAQQAZANjAU2TL9K5PURwcPriJViMAPQCtaiiCM0m0bq6AEOcPFbLZfnc7l5DKGhSpE01/2IMx0x4PfmXumCq0R8XIYJ8HnQ/nb4fdzN5kk1W5NpqKm++R7JuifrpCEHZmE0tqqctBrDge2HhQzoyn2lzMJhmwSC4pqgyoMPtZlkTqpcBLMbP8muYVE2XyQpc0A04rxVNlLhe+wOZSve7XdTKFdEyMbXjc599Cv/hP3yCSoZxigLTPQi+KEaE+lkEOLkZcv3ywDTvSzE21Ls7CAAcNMuU/36AhaEQdgEAHBWZSgCg5OTwOElKQpRcGzOlQJo0Nm+zJQ+PXDwNN+5h++ZlvPc7v5UJk7jZ2MGb3/6N6HeYE13Cr/3abyDOOJ3OcfXWFkpVD3NzdVw8fwbd/X1UqVmkMecoQblUQGxH8AsedtY2hMnk+i7OX7qI2mId165fQ6VQwCd+50ms1OeE3obSLF7da6JXLOHKfgcdq4iIOu9IaTqZxEEmDf1RHn74YZlAMa92aa6O9u4G3vLgeWzfuIK5coDFeg3VYkGo7aeOHcXexoYkEXSbTYz6A4m5jNIcX3juK5g7chRnHnwYzVGMT/7BU9hpDcCQs75XkYNbOWirLGZqTZk24FsJwvYe/uZP/Ah+7P3vwaCxgfb2dThpiIV6GcNuG3mUwOca4KHeG2LYHaBaqiLwfOzu7oIeMC4ZOgUHKf2UCNKUfKHYCoCZcq91MeDElYBZlmLp2BHYAZlB3BPIR1KjXD4Dsp5y0vgZjVVBbNeQ2wXFtOE65H7rOrj27Jfwt3/q76HsAcdX53D29En84Pt/ALW5GTz34nOoL82juHAEG6GPytwqqoUAszR5y1K0Gk1Z26rAzYX5ULJzVH0bX/79j6OSRyhEoTAAuP7ZiAuZicaGuiFinU8ZB2URxjeEjT+NGakYqM4RAFhQ55fjSjrKdmuA1dMX4c7Mg75mdFXm8iAFegwA8FQi3ZHngma+Kcvxv/gPBQDciQVwCAA4uMD1CzVN4/1NoO/87m7fJya/ynQ85tcd+j0aAFBGb0rCwgFJMgyRDkf6PDSu8Yq1QQDAIruP5k0BWZHaaFftYAcm/ePXqyPPzD7LfWsCv75RAEBFYd7BPfE+HwbNWryPr74zCKCAroM+Dffxw6bqHe4B4q/CabrchxjDa9fRffUaZueqSFdKwgoIyADY2cNw0FNeQxxYcL2Js7bRRiuttzkv+PNUPK9izxlZ7RgAWN9G46Ur2Lm1jjMPXcAiAQArRsKBGBk2rGmZvENmExtTix4ffL1qmi4UdCTSGHpOEUmcIS2XESwugmQABy7sXoz2XhN1MgCSEUJH1eoutcBk+QgAIC2n1uLTKI8NPvsABQiMNfjjKLuJ8z8nnodZJKo5VDWlGBfKw2dA/YNTYqkTOdiSjnUS9UeDagL9Qp3Xcgo+u2QmK5q/I7WBmGGHAwEXxp4nusEl2C8kSWNKPRWjNzbu0zUxf4fcK0lb4HUmk1lbz8kgRNG+GStM80fVpCt25rj5ndLHG68Ho/k3wzfeq2kAgBIM1ZApHy7WOeZnCgigfUD4eo1DP3+meU8qrn3iryXTeYI7+ueofxv/AVXHkKkiPR7rap/eP/rfwmCYsDdNTzJdg073KdKhEGQSOcekblO3W91vk4bB2osAgKnBWKdzHTCmTl6j8bbSfYmQRsQnXXlicZ1GSYJisSRMb0b2quGvMlMfWj5ipj+VqyjUqvA4VbZjoLuNxuY1RL0GCgLyqd8VJTl6UYbYq+DmRhPrG02h5sOuIko8SeChPxhrfwmMEuBM1er8EOlVZsu6i0cEkdgns+fjQJbsFSCJyeIOZIDuu2Q7e8IUEKblKEJvmGKnOcKIAII1wspCHaeOrmKmVELY6aG5t4Mo6mJlZQalKmOIM7HxaLaG6PdJ85+FXS5ibWtbehGVtEZAxxeAkb2hqW8NUCvGzvqPXNePvP8H8739fWnUjp84jhGLCmEAqMafF5kIxjQAQN2NAQDKmT0BAIRdQ42QYQDcCQBQph5cIGXHQTGKEdBU5TUAgMyhM6lGHDUAYJMwrrM47wcAIB2+GPgYhaEAANxEojjFA5cu4ek//VMsLswL4rWysqI7ggx7uztC9eJiV81lKo03t3pq9ZUxiEZTiPRKbjapGopiTAMI+gCUyzVx/n/xpVcQhkRy6Fiu8rWNht4cXXKkcmMCMFOroFJSRg4kApAIQnkAp6KUN5iDX20CxmxImxfpeycNpjYqNIvTTCeihL9/gqAfiCnhUEI3TPwJPIw4SeWGwM1SoYMTF1K16elGX2urmcAgD5qjIhPNAhIGAAEAehpwkRPVJbhSKMh7JOOBAIBKYWCjS1dcBfYoalom7AGWyPL99BHQ8ZVs/nloEjFnDJphANwOAPDgZtY21zKbuQkAwOYffiCIWpSm0hBRi81Diah/TSQibWxu7UrzwvfIA6ffH8jf6lDQ6jHVQdwRADAu9NPT/ck9mhjWTH9uvMEK4KQM21SDentBSvqcbMZTBynvIxkMvLZMVhC5iE4NMM+gNBWcLBDWnP5QD9NtH4cPANMw3w3AMD9gDCoZAEpADX0QynTMEsYR3dzp8rs4Ny/xWA9cvIBf+sVfxtZWGzvbDQHt2Ojz+vM17+83RNfN55f3gwAAGTL8NzdKxdzhvVQA2MGPQ8X7AQBAvXlVSNOAhuiuDd9iGEuCII9RcHKRVhRdS8AsJ4lQLzh45IEzKOQjbN+4jDd/wwWcv3gG13fXcO6BB9DvcS2V8c/+51/FI29+Oz7x6T/GkZPHsbm3K5PapYUF5HGMkuth1OkiC5UTMyfci3PA2WOnsLK8jAsPXJCc+UE6xKuXXwUFGi988TnU/Bpcr4rIr+DqfhvrUYz1MEFUmMVety/7ECENusYSAOB6evzxx3HlyhWR6FQLPgKWDP0Wok4Dj1w6h8V6Ba2dTdnvTx49glOMLE1i1Iol9FpNYWLsN9rY2muAsXKDOEehPodyfQHNbh+ffOpptPMA291QzDCZ49sJB9Js0rulsb+Dom/BySIcWajgu971jfjQB74Pca+JrVvXUXaBim/ByxI093ZRYTyq4wibgdP0XreDgBIqxgVKQ2/JVN9hhCqba+NnQRlWFMl0Fb6H2aUlpPQIUNCj6A7ZPKvoKh7unki/4JfFkAcunytlXEVJll0q4crnP4//+zd/E9/8xBN488MPY3P9Fvr9LjdwkSCcePRhwAmw07fQGebCZijQiHREJ2pSjCkTokdIhpRxnY6F2YKNLzz5cVTSIYI4FEkdz21ZqzKYV/ugUIIPAQBSQHItUZ9IkGeujtmFeXVmjBkAA6ycugjvfgEAYQCoCeFfxsedAYBpNoJex7ftVxOA4HBjedtOMA2M32GfUD/6IANiMv2f+vxhqrv5uWwuCNomMVKeGzxvKbGkh5DW+orJGZtJ7uPiBRDA5TBCHMKNsE6dMbdtzrcBAGN3AtV0CUB8dwbHQeDzDjulTBJfHw3A/P77fXZuv1em0Zw2ajx8XB1MH7rtd7ERIujIuKxDAAAZADhaFZljgQqjnT1Ew4Gcl3QFJ+An2vdxA0aS7gQAYG2kGiClRWfNJJrdISNAi2gbAMAwAB7SAAAJkRoAYL2VS7OuAABO/xUrU539OeuirxEAIJJbY3pm0qeEATABANgQTz8/pvEzNbEBAA7n10+GIao20WMzGfwoCYACAIzjv6mfOLkkCMCaS4ZDWSISuWkAwJgeHwYA1FJVE1B1hnOK6qpmODVmbgoAUJ4D6r2q0ipFkmoAQPocNv4TAGDsC3aAAaDMWdWHjs7Tk/jx7yebSvtnCTPBiK4NYKIntfKaTZ8xVY9MwBFtsG2iqPXPkck+zy3xn9KDDN0NUjvPRlmeY82uMGCGNOWaaWD2ANP8G5CAbAX2NGZYON1Ymvdn/lYN/1DqLhWfF6i+R/cfIk0x8mpdNwvpX/Y+ylxjldjAnrFamyxjXk8madk+Yr8IpzojAIBFZkkWIty/iV5jA/mwC99RHhJxwom+JZKZMHextd/D3v4Aw5GDOAswHNkICaZxzFwpy/kq8e4pTSK5X6ooPZrzZikHgnxtfG6YbsG4Pq55Ppcj8TDjM0QQgO+ZEnoFH5F17CLKPTSabXRbXVSLHs6dOolTR1fgWjG67V2s3bqKubkKKpWSXItwlKLR7IlnQak6B6dUxdrWDlqttsJDLEuYvDKs1t4W5mLJ7qTNgM29tD76wz+Ur62vY6Y+g+WV5TEAwMdWJsq6ieQDxIONsUuknXNS80dPfhoEAGwikjZvluygitYtMYCHAQA6ZWuqFY32NABAN2gDAPihjUGxjt/TDIARGQBEyQgAaG0Sl4lDBsB9AgDLy0uIqakvFFAqBDJBJADAm9Dp9aXQfebpp1GrVuUCLSzMCwBApJdRgKQCjbVb1EMWiwKKcHNiE85rI0ic1jGpvPehxC20Oz2UihXU6/MyHLp+Yw2tVmfMfONGJ43bgQmj0sZJakGtKtIDKSz5SGapZNHyPbCBI5JkDn3lTKq1/jryjECNoayYX6E2abUJqmxtjeBNTf7NYjQGUtMNLL/PMACYQa/2Ve1KKoXoxMBOAQB0W1c0OJkiiw7O0dR/Th3p1JlIwVNmwS5KkhSBy/dMAIqGKxpd10wTZTyTwUkTAXWICtPLQmQAxRKiISUEvgYAPMGxqfmPXQd5UEBKfS+XsgAAubBMJCXAcnD6wgPIvQC5ywicVIpxUv1niCzyICdduVzG3u6+AABceLwevBc8dKiz4YdCaXlom+JMa7jMkSAaEXU4TN9/dY3UwSHF312KUIka1AWgmUJwozH3gxuPNPYygVDXX5r/YlFMLmWKqc0gDaJsGnYDABhWgNlE+Kqm/R7Ma51+jZPDfTqC8s5lnjlw1FVQ/39SRJDtQrkLTUwm5m4EX+jl8Qv/wz9FFDlo7HdEwrC9vSPXn9RvTn/NNeU1YBoDm7eEun89EVCSlTu/LlUhTP6j/Kwx31Uj7prBSlaRZ7HRHyGwUswUfNH+ixGg+Lam8LIIb3vkQeSDNnp7m1icKeHd7/0OfO6Zz+Hxt78dnlfB2to+tnYH+L0n/witAfPobcQEF8olMM+d97PIvXA4kuhMLw8R90ZYrgN//YMfwP7uHuYW6H5bwLWNG1hdXcFTn/ks0jBGEUXkVhGNCLjVDXG918d2DAz9GTQHSm88Uyuj32vLYfXomx9DfzDAjRs38G3vfCduXnkVbhrBiXq4dOY49jduohpYOHdiFUUXOH/mlPh3zNdq6LdbKAeBMMWajTZ6/SFurG9he78trrt7POzqc7j4yBP48rVNPPP/MveeQZJl53XgSe8zy3eZNtNmuqenx2Ew04OBHwAEBRJYEtyVSGKDwT9SUBH7hytF7G6EuAz9WMVqdxXaCG1IFEiREkmRoRCpAI0AEIQhMMAAGIyfnvbeVJfPqkqf+dJsnPPdm/mq2szAiaiJju4pk5X58r57v+98x5w5j5XyJhL5ApoYoE5TWUdnJ922Wf7VK+MAACAASURBVK8KUGluN3BwrohPffxj+IVP/izySWDr9iVEghrajSry6TjG82ncvnEFCFqKYeSez/XOxBUmfXDiRVof/6ZfTKbA5n4gACCSTCBdKiE9PmbmV4RE6A+STAnsaUvrG0Uum0MilSbPRppbThNYhHKKSBUwDfsunHoTmUgUuXgc60u3UcpnlV6SmShie3MDi6tLePjZDwLjC7hxY0nnKnnevQ7jCAuOykdzUnrutJGO9lGKA6989YvIdlvI9loClmQwptguDkJsuutZCmQARFggkUL8IwYACBpwjyAr7ScHALhz8u8bstFdfhd2wH22gPsDBD8cA0A7Hgt0FqWtlgAAAgGk/8c45WPBpihZk2/QjZ5xlNQ+p7NZgGvGmfGO9s9dIICXfTkzrdE5Y4DxDw0A6CD+wQCAoTbuPtd/95d2vh/vHAAYninuAf0ZpagxxtGxxlD+szEAKhcoYcojuo/moAHS7T66axtikhJU5H7Mc5BDIDtvraby680mzG5S6HTpYoqpZmsJjN66tYzyuZAEIAQAeAkAGwZJAOg74uSkxmwzBkB3YJGnPyoGAGAeJYojJAmaU0/vwn8XBgClmUMAzDWoeo+GzapNeMMMAF+r+IGVMQBsMMh7gYZl9ALwyV2+ViXoTgBA5nfyTeL02QAAdhVeyy8/rahJbP1E3U/8RxR9qzPiqeRw4i7Da/aTjgHg7w3DISg9YK1tDAC950oMMOq8f038vDVXLtpQr93EOuGIPn6/mbaOZJa6Bm57GtZ/0m2bA/xQauDut/DQZUeT7uL1VMIQqHAMAM+VYgOrBp+APw2sBX6ZvMKDI/512KBkNNHfAZ5wgErgnEkS7jp4trCvsTyIYB5ZNmzk54wlHFNfZq/D9pGhlMZ57XPaz72vVjf2AH82NzEptpQaXsVsx9ASAJBGcmwCqVKJ+fJAp4qtZU7/1yXNjEcYX9zS0JfNPQcS65UGKo0AtXpfDMmgm0CzA7QEAESwVW0hkWZTTR83DsOiYnJ3u2RtMAY+K0BBppD0zmONxH0hTuDF2D8WP2mSej5pMr/5wcFCPE1zwC5qWw30Wl1Mlop4YN8eTE3QlLmDjbVFN7zl+xCXzIdSCF6xFBPmIhnVVWRX8P4gGEPWI0EAu64j5o1v+j0QoPXxa7/8S4MrV69ibn4O4xPjcjXUm6DFaXEg3LSEILH5TabkvEkA4Dt/8w1khwCAi+MkbUgSgD5y1D7G4yEPAAMAzAPASQCYA38PAGApnoUAACcB+GEBgEwqpVgEThIJABBJ3apUcPLkSZw5fUY3JN/IfIH6DTO/IMLL6S9vF77B3PCJ5PAPNx4vj9AN6m44TtWbDQMAWp0OUsmMAAByScqbFayurqPnaDrcwIbn56hDt2OKzs+5LAp5OjnSIIVGNTS/ahhtLRZDsVgKNTHOSVOmHrYYOJlSCgBd9mVk6DVAHsXcOb0ZbpQhyuuQLkWqkqMJ+RvcN/S22bim1wEAul5suJ1WlOwIW5BW1CSlqe3rtYUBAEoB+DpTCcbMGTpPrZgMZ8iCSHKDN3S432pZrBgN7QQAtEIAQELGaEMJAJ352VgQAKB+zpmliO7KXNEoHb/jOPDgMQEAoNMojQQ7gQwjCQDwd5EFQvCFkR3LyxtyTmfj6elOw8m/c6H1prjhxtgXJN6F3qOqvuC52+RliJC6dWYaTPNYMImH30ANkDFHUqZG0CMihUwmreKFPgbyipDxmzugHWDhG34fr3gHMKE32p5l+PncCwB4u9rOU9iGwEPfwDQyjgi8yQWYdD9KXQaQodEjDx/HrRs38Kd/+mcIgjg2N2vmt9Bqqcn3k34yAjgpIDjA51qt1HSAkEbGv7lp+gPujkJTB9LoszveD3mQODpZ0FVsZSo2QJQNZxwoUctOuhk1hLyH6ehc3cIHnn4CTcbb1beATh2//JlfwGvnv4dDR48gkSigODaH737vDL70tRextt3BNqNpUlkBUeXqtt4vmmMSNedxkI008cDEAP/gM7+A7dUyxgpFRbiuldfxzEc+iAtn3sJXvvBFTBcnEe8m0GpHsN7qozyI4Uq1hqtbDVSjObQHMczOTGFleRFzczOoN2p4z7PP4vTp03juuefwree/jo3lJeyfncShuSls3L6OmVIWP/93PopLp17G8SMHkMsw2q+lbPo+QRvKlwpF5LJ5TQnOnb+E6zduCxJhRu56eRu9aBKZyTnkp2dxbXkFz7/8Cq6vt9Fjby2acxrt3kATfBlA1eqYKY2hsrEulsHxQ/P4p//rP0S/WUartomrl85g//w4JvJJRHtNyTJaBA/I/khm5XwbjaQQi6cRi/Jc6SOWHqAX6wkAYHM1PjdHVFSbme0HMZnhUSZEoDCZTMuYkTFEAQsrgQlmhmVZu0BQq+D0q6/g8MJeNMobqG9uih1R3liTKzCNCM9fuoATJ59FrziL2+sVTI5N6DrVaoyvzKBNJUE6i3gypaYjOehiLA68/JUviAFQGARIDKgH7YoqzOk+DZ08AMDTO06mnAJqRgCAJAAE5uUBMGX78Q/AAPjJAwB2T/7dEbqDnfD9Nf++8L33HvYjAABI42bCD4cqrSaidP7n+SgAgIqSEQDgBZAcNSXTGWMBENi5o/8eTeV1Po827B3N+juZwN/tHApfDz32DwEAvFMTwt1AjC9ujWr+9gwAf976c3b4uhwDQACAYwA0nQTgnQAAmlK7D9MyjyjZ5vrv3OTdlJnn7xAAWFxG+ewVrJIBcOIo9ngJgPMA4MRR55PT65tjP+sgdT6q0X/UEgAPADCNgBKAtwcAdJe4my0M3pvWXx6hTtAdblhHNaU1R6K1s8rudtAlGOs8AHQNyTjwrDulF9j7PQIAGJ9tEgA19c701DMAfJ2i3+ma2SGVXYMR+znWdX6KqtqSceausSMAIAmAAwC8BOB+AIAlj/lrs5N6zZ9jvxEy7be7NPwJeYQa+9qaSEf993HaISZDeBATlgDodbrrPzRrdgDAgLLiRHQIAPjaPgwmhP0AwgwAX/8T5Lfm1yUphPoD/qwAAgfI8Hv4/752JJOOg8wdQIb30nAAgE8oqDUayGZzqg0L4+P6OV4vmh5T7NKilDeZRnp8CvHxEoVr6NfLWF+8hEF7G2nFnVudTs8hJvjwjCXTl2bLNNRrtSEjwGq9g2qjiTYHuR2TDCg1wwVc6PfKmD4pA172D54pS88v1v+W6mbvua9x6YPGmrbFuHcMkCQ7V8bsKQSNGBoV1k0DzEzlsTCfwfgYB1d9bG5solahBxzZ5ZyA9hGJB+qL1yt9ARha906Szt40nTGGhZ1hFqMZfv+G1/wffuaXB2fPncPhI4eRL+SHAIBMJ/hDDrUUgtfrI51IigHAxoIAQKY3kgBYJKUZqZABsAMA4J0VtBWDtFMC0EXaewBQk+wYAF8iA+BeAMCAbvzvjAHA5zk7u0dIUzqZRD6bkbbnyqXLmtRuV6t44okncOvWLWmMiZ5wQU9MjCsqkLrv5eUli8Ym3ZxT01hUGguaWPhrFAYA2JCJ/h9Qr2R0LUoAlFrQA5aXqe0g6hmRntz0T7tOcWekkorHUCQg4RxYqZknXZfmhFx0gWMAWPO3kwFAAIAHjmcFeADAbl5rYhSL5rbwcIPqN+harWoRGCEkUM27mshkSCJgDBC/eRgYQHdxk0kI8eR0mjovLxVwBTPZDdSqcvlk2ZjyehBEcigaJ6yk2JDNQBCIzAw1znxc6fd4Y5jfQDcgvTsh2hwlAEGbAADJ2VG0+b5Qa0wTQOr4tBNFdQOTRtTnxH8QxQNHH1KkCBsvGoMRAFhfX0exWBQAQPCFxdn1azewurql99KbsfA62YHCl2BItUc43w4ACDf//jruRnnDTbcWJR9fFA6XU+qAGJGXI3ypST1nNv/8I9mFm/rzsdLJzB2gjqHDd2GleJQntFR94x5+nn6Df/sC2ooDvVb3mGr63YHHf3P9MO2B00yCAPQDeOrdT+LPP/c5vPH6afT6SSwvl/X+TBAZBsTW4CZo8hVgenpG74UZNpphJtHouwMAriR1Jovh90Svy32C965s5FySAht+8kxyiQgKqaTWLgEAFvSlXAaN7TJOPn4CkVYVtY1lBLUt/PQnPoSJvXm88sYreN/7Poo+Mnj51Qv4wpe/g26sgJXtFlp81Jhp0+n4qpilfhfV7U2MJwP8z7/6s1goJtCpNpCIxuXlkCvm0ei2cP78OVw5fx6T+QkEVRpSRlGPplFPZHG90cCrVxdxq9LFsceexOVL5zG7Zwrl8jo+9XOfxPPPP4/5hQUsLi6i3azj2aeeBNp1JPstzE8W8MDsNDZuXUGmV8dz73sa62sr+vmtjXXMz86gsrmJhf375Wje7w6QyuQxCPr4zndexvLyuqisjFC8urSGVGEM8UJRQEArkcI3X30DL751Bf0UTTmpxxtgdm4BrUYLzVoDpVwe05NTWLx6DrNjURw5MI3/8//4TRSzcbz20vNobq/g2MF5eTHIg4H7DAvnQMJ2JGJpJOJpJcsksmziB2h1O/IIGXvgIBT0zTWZSKPRHcgYlHrAaCKNdCaPVIZmeDEh/+z4ue/1SBEkVZ857b0ubp4+hXwshjzPNE2BehjQuyVB2VkLm9VtpCf3oPTIM9jcqLnUAq49enrQfFRIp+LeyABgjORYfIBXv/pFFAcdlNARKNBhwewAAJqCDRkArG1oTiag2TGPohG0SGOkzIMAAJluuwEAmQBOquBhk6/sHe8BkMsNY8R+cgCAME53J51nxAD4/pv/t9+/fgQAAOWVjYZ8iQigxUm7leTU6/Pd9M1FWYpbFomKBcDpZYyTnrs04PbMQvI8t3PtSAXw7rT3RjjuZCbu+t7/VgDA3d8LP1m+NwAQ/rm7sTk0RfdRc7xk3Q4aNAG8dE0eAG8nAfDJS34QslsCoIrY1T+sEQnEEwDg+bR5awnl81cNAHj4KGY9AMBBoTMBJFiv7O6BabeJ9shXyEkAQGbkj4gBoKzBXQwAzmzuxwAw74DRfTdkWjjqOvdGnfGu8fa1gdUxNkVXZLard1nX8j7wJoCSV3LPckaAdj19KhFrQDIAWENbko0HAPjgbE7Z8vv3XXWvu1eGdHXeazR7JZtScg1LyhKr19WWXgIw8gAYSQDuBQAoWcEBQB4sME+uURSz/azV/uZlYe9luOYw53ZjAOiODn2vb+iGU3M3XTdbNKtUjDkw3A2MTaQUCWMARJnClTDGhAcLfE03nPZ7Yz4HJij1S+uPczvzjLtXvcoazLOIWXeJleH8sqiLZxrTyIiJZ6mZ82p2LXm/pTawlxKblaxxnUPGJGB6Fz1p6GHTS2aQnprh5AEIGmhtLqOydgPoVJBEgEjfaj5d4hjZvX205V/Hmj2NZCqPRCqvxl5ZGIMBKrWaJu4b5U1sbtVQr9GI0bxLKf9sst0dsM9iXGBcaWEEJGLsOQg0eHY13zd66RGwl5TEIillmj9IoN+m2a+hDLlsBFNTMQEAM9MlrK9uoLYdoBsYmJumbCMRoNbqYGm9jVZgjGsOJblWWe+nmDzih8uuN/D+EzuGdQQA3jx1CiceOSHdJRkAcgIXgmGRZGwiwgBAs9HQ17779W8iQxMlLwGgWJQIaL+7CwBIIc0b3AMAoi33kI3GkQ0zAO4CAIRNAPkzcgslAOBMANn4sRu7lwcAnyepsNRueQCA7x4BAC4qOrwfOXIElco2lm7fBinrXLSHDh1U8Ts7sweLi7cUO0c03hz2ByiViqhs0yAwN3T2ZONvzYyjCA2AldU1xZIxZ5sMABaQt28vix3AxwlrfkZnq4vycI3w+FgR6WRMGyHp8RZPwjhFxhOyobOpvjX4jKgw+hm/lc2yacNHBhaenubpUP73Dp//UGNkaKqm7U7PNtyM3E2fz1r+PDcD0/hzIzXnVtO9GBLG5+PdU41NQQMNZwLIwpXN8oAMk4Q5dQYWccgmP5NJcbglNgPprt5MkKgsY8p4QBGwoqEhny9jwUj/Jy+2KwDAmQCSfkMAYGgCaFruYbEbS6ITAgAoCWDkEiNIymVmnefEuiBow4b7yuVr2CxzqhwygvEOq86MxZDR0TvrN1dfmIQZALsBAI/qhhvqHc213lW+10ZDVEwNjI7EzYDrgR4SvF7cENj8mwzDzBS5OyUTKWcqNJIb6NBgJONdcqZ3SwDuaJB30dPuU1uGBgc2OeC9zLUz0pL1xRLhRIASAIKPnCrvnZvDZz/7b0X9394OsLq2Ke3/9PS0fpbvVTJJfwwrnjmFZsPPe46HED8oFeGHT6/0R6TeqrvoWkeTMHP4FqA16CGNHlLRgSj/pKnnkjFNwU3GQurmAGlWUZ0WDi7sUeN8/s1XEeu1se/AFB5/z0NYr6xje6uBj//8Z/DWy+fwR//58+jFi7iyWEayNIWtZgcN5h/z3e22MTFeQKtRwbF9E/hnv/4rWLl0Cu3tOlJxxsXkdahv1Su4evUKgnoTiUEc7W26yCYEAKwFwHo0hpcv38RmL4UIPUqyKVy/dhmf/OTPoFqv4PbSkrLib9y4jvc+cxJ9AqjoYn48h4lsAv1mFcVYHw9MZDBTyolC22hWMT01gdXVZcxMT2p10o+DplWMi6QZ6rkzF9Bp9+SDQufaJjOu40ncWl3HaqWO/ccewQPHH8WFxVV85VsvYqPWRocOurEEtqtNZPNF0UA5GWg3q5gsJRA0t1HdbuLJx/biD373txDrNfDC3/wV2tUNHNk3r/cmIS4etdYEBi06lPrVdHaAeJp7wADtXg/5Iw+aIRt3zxRNaKE9AXHGDxWQSOWAaEKNuu6RBKmTPNB7MggrZNNqIprra+hWttGpbGMyn0OFHgW5DKLZNAZBW8ZC52+v4/gv/Co6lQ4Wby7KUTmfH0O3H0VPEgUaEbEoCBT7OJkEXv3y51HoNQQCxAeBZAw06ZOfgap124tYUDKijPFyOyQAHgBwHgBDACDKFAAzASQAQBdxNvl8jUHPTABjDgDg9IRF00+GBOBeAIClA/lJse1D99P73H2nulvTGD6n3Um/44ffuQcArdpj6DcbqFdrYs5QRsPYJpr88uzj1NeGC5QLkI2ixHZrBJIJpIqFuxrx2SsNxYG5KiBcn/BgeqcT+Hvt4/8tAQC/n4evv1HL7w0AhCVm/ueGTSoneRyiyMnfIoh5rzWu30D98nVMTBbR3UOWxb1NAHk2jViTjurtfpGVgqYV5wffR4LwrGM4PNm4eRubF64JADh0FwBANS2NvOhc7yQA9I6yBvhH7wEQBgDIACDdfZiOcE8PAMYH7lwdumfC7rouQnz3GvIJWN4DgK0fm+xe0FaHJQd+RqdS/sdaWc2gmS2rURcLlIxY+q8YA4Afit5j0xgCAPw68FHWvsbwE2Y+vjXZ3onfvAlMnmkSAD43Spz5a3yda2bDIQmAkhB3SQBcbeYd+YfJBGqEWTsbMOEBAM9SUaPsXrs+51mXIUr+bkaLNfH3BgBsG3SJCJQn0qTOMSbC7F5/r/nXtoNhMGQeuD01ZPAYBgLCQyH2VKxNWHf5NCb6MnFA500EZYjqJTXyRWVdb6A2gSB5BzCpimzmBKM13fuTSKGbyCCSKyAxNQ0U80BlA+urN9BvlRHpVBHvt9WXNluMmqe0Lq2Unfm9C1qqvb7Exuj3ORAcoCH2dluJKxziknpP5mK91sHGRg1rq1vY2G4ikk2rEZfDfzSJvmKhU4qpb7W78i2QzIsmk72uxaZHCF6wzmXcNyVgZHVmEaEEgQyJfguFAjAxnsKePePywEI/rrqJAEoqTSCkKynlZg1ots2nz9f47JdY63c6LcUVmjzbJCThvU8nBAGA115/HY8/8bgoCTQBvB8AoCmcYwAYABBV9BM3SU5pFSHiGAD5WBTFOGMAU8iEGACaYjsPgGyHVG+gHWtpkus9AMgAkASAMYAqOBwBTvEjPxwAQFo/AQBqtknXX1hYUNN/5fIlNRFcpI899iguXbqEuT2zAgA48SfaxYvIvycnJ1GtVNT0emSFzakuqqQEXAgxtNoBKpWqJiecepXGJrG4uCSDLN1wDvHbXWhY9igdoNuYmhhDOhXX9I8mXZwwMV6C6GCBBb/7fcPmztHsbfIjxGAIAHg6jpcI+GxSRdKFnVpdscSGTKZskg4Y1UcNknNUVY4nM1sTcec8aYCD6WAMmPBGKkMAwFGZ+H6TziwTPxlXEQBIiv7FqZdyZ6ntd06aXNC8xqSvc9PipkxGCcEQxgDymlInRPlFNkWmBwFi0qYMACDAJgnAEACw8kfYKiOvaAI4iGH/g8f0bzYdsriJRCQD4eHNwozrn7vstas3UNluKkkg3NgP6WUudsVfV2NpjHJf+Xnqr+4wgQzHAu6gGO4sYN1sbxgDqIIuyvcipvcikyZLw5p+XkuvUzKPBrJoqP2Km2usi3DhcxLdjLKRRMK5GIdojrs8AMIHxKhJHmnGwp+7o4h0nhN8DHo4SIPm7yFHsVchQJBGEaIxPLD/gPSyv/Pbn0WvF8WVK8totszUzz9fu/5Ep0lhtDXI5p9/5/MFocCUB8jM0xVnIwDA3m+7+0YfNjkYuWYrZm3QRT46kMt/NhlXVB4BgATTOpyhjySSXft6IZ3AB55+F57/yl8hn6CrbQW/8mu/hEvXLmJzs4r5+UPYu+8oPvvv/hjXlyuY2XcUVxbXUWkHSBUKMtLsdluYnhpDeX0Jjxzeg09/8FGkgxpmihOoO4kDzX0G8SjeeON1xWR2m12gGUGnl5AE4ML6FtqlcZxd3kAnOYZKq6P9ZHpqHCdPvhvnLpwT8r65tYknn3yXGtur587i+KH9mM4lZGK4f2YCE8koPn7ycQTVTU21xsYLOgfanQampqf0ObJ2ZqZnUK81BTYxlnN7q6qYQCWERKNY3SiruY6lcko+KNPXYN9hTO09iMWNCv7rX38Ny1tVpEvjkgWsbW4hVxpTzOs283JjEcztmUJ1cx2RXlu+BP/7//aPcGBuCm+89ALGcin9EUtD7w1ZVHTP5sHaEKLO5qrd7yF39CjIBaREK5rJSQIQENFP5pAii4vT+WAg1J/Pn6a39E1gUkxMnV8P5cUbSAQBurUKxskIaDXRrlSQymeBThvrm2UxB27Xu5h/6mOIl2axXd5COp1FMpHGRrmCZCaHeDKtCTzzyYvJCPLJAU596S+QD+rIBnVEex2xmAKB4A4A8FMnZwKoGEAnAfAxgGQA5JkCEGYAOACAMYDJ0iREliADQAk7PWSyuwAAlwLwt+sBYD39rv7DblonpvXN187m39/Zb+9R8mMFALhJkb1Wr6NZryn+jCWUwCruYdKmMz44sCKYzDYa8CoTmz8bR3ZiPMQe3AlHeNr0Ti3T6PwxiOD7B0XC+/gPagDoH+P7/f0734+3ZwAMp5i7nNL9mZxMpQQAcB3Tu4O1a/36DTSu3BAAEMyklT6UYgzgyhoaNdZ8lgLAepmaYk+HtmNjpLm9LwCQSmHjxiLKFx0AcPwo5nYxADTB4+rmXhThwMRSq0wyHbUYQE4TfwgGgMBMLQHe8MYAGPRJKTYPgLcDAGzQ5NbQUMLqIi816LN/76wgvOeUumVjSMjzytY8a15O9lWjsL7eAQA4AMQnA6B/BwNAAADvEwcA+GZf4EAoEUBAqRvYqAZxKQC85zSd5UCCbE8n8RIA4FIA+IL4vHcAAKEIP/lc7WIAhOt9X4fzXr4fANBhIoi7rsNrGJoo3QsA8IZ/uyUAVrebTwFraaalEVjxU/kwYOavm1/f/p4J17dKXqB3jUufCrMHzPPCTKjZU/kIQA5hvDEzJbrySNDw1IAVm/5zIDSaoJMxw4QnynzZSCtNgEac8YhkAIN0HvFCCfHpGYDpSJsruH3rMpKDujyCMjEC/wMND1LpLBKZvBr/oNvW72EdzAY+wSSBCGuzAM1OW3R9ggGNRkfgQCyWQyyWRa9nEoKLt25hpbyFao3m0nzeHJ6TIZhGo9nROc6oR4Ll7Y4B/5Qwc1BnZpfsXygtZ2x5DNVKVfVEIZ/Enj1jmBhjdH0chXxO16y8UTamNQZYWd9Cp59BjdeQ/FF6T2VSJhmPR9Fs1iWf5joNAwB+Iinmxt//e393cPrMGQEAnaCDXMF0Frwx2MCJXsNhSDI5NOKigdjKyjJOvfQqkgGprxEZKWk6T4p2ZGAmgJEBCqTT052ZC73bkbM7AQAiINkoUwB6cnpux9nwRRFvRmQC+OXNKlbiOTS6CfMACAEAjC/xJoBcxJF4VPGFdIFvBW3MLcwhTSp/nFT1hKb6pGcyui1JlkEshls3boo2nGWe5GCA+fk5GQFSLsAFTldxLjhmv29uloeaYaNXpMQYmBifEELPa0QAgTcS0SkiV3ZQ2ajVMuG5mfNrEdTrTWWQK5PcTW936/jkLssJGtGuCJDPppAmGtrrgLIALgo237kMF6OP77BNieYTpvtn8UANjmWtErjQpucMatR0i1Zm01cjVtmkXlR2NujuplTz47IENb2XFCImhNqzDrx+XMitN/yTUYpHa0c0dTVsvFZq7KKi4WWICLaa8mngIUAaNR9L2JzTYjlGkNV4ci3n840oq5vZl2YCmEO70VL2Zq1aR5zsCxbuTDWgToVu3ylqgBkr00M0kVTBS5PAQSKDw8dPoE2UlE6z6axYIqSPE7n3DAAaRp556ywCPujgTqM+v2n76z3Umbm14Q8ArV+3s4/kE6PjMvzzYRTWIU2GjDqXVx46bPgLxTzGSkVkszZt4DXjNfLvk0AhZfeaUjgsIh0iuKGqekdjvwsAuKOp3/UJIfeheBy/VsVYkcGRaaR8qoRnANjD2D2QTWfQbjSlZ37qySdx8fx5/Mc//ANRsW7c3ECrTTNO+huk1PRzDYjS1jP3ZU5MBGommBlBJgkjGm1dWtHDF8WW3ShWw+mKO4hEgNHToSTK5B9cu+lYzXMOMQAAIABJREFUBFl0RftnbF0mEUOKqgw/LaFjPNcbgTveV/0A73v6Xbh24Sya22X00cK+Ywv4+Cd+Ci+/9KomwKXSDDK5CfzeH/4XHDz2GE5fvIEGnyLd/4MWZvdMol4vo7K1ip/56LM4vlDEgckSNpfWUMoX1SxsVraUY//WW6cQ54nTGSDWTSCZGcfZW2toZYu41mjh3MoGyi2ayRTl5n7s6GFMTo7h1OlTaq4/+alP4dbiTbz28kuYHS9pCr185Rw+8eH3obG+giOzU3h4dgapflcHsbaSmEI60R2QttnH5PSk1ijNepi4cHtxSVr3Bw48oL356tXL2NzcxPraJoJ2H8kED8w0tiotrG1Wse/wQ5g/9CDOXr+BP/7cn6PBuz6VQpNoeiKFWi+qg5h7B8HDPZMTaFYr2FpfwWPHH8R/+O1/jbWlq7h28RTiitphqgrPgB6CRgXFFP8dwXathng6jeLRBwXYNKo1pIoltPpAKl9CJEb+QwzxJGPBEkp3YeFmSiQ6BHNfjiKaS2P76iWgWUevVkWKe7QYIB2ZGbKZjtO4DwOsdxOIP/BuFBcexMbqmoxLZ/fMYun2CsYnpjT9Z7NB+JLmi/lBC1deeQGbl8/h4YVpbKwsIV0sCQTg4ykC0HuB6LShD4UBaCraLLYY7V4X+fESZvftFdNq6AHAGMBDDyFRnFB8Iz/PzYPPOZ3JGAOADQjfaCYW8B76WzUBdBIit1fciQTcjfa/u+G9K3xwz21tdwP6dgwAntFRyed8rJgOWGNUBoHO1HZlWwAnAXCm4fC8oy+OTKSG+n23Gzp2EoEhpjkk8zkkmHnNyouPN5QucXqaMK6q29O0ze2SC9wf4Ljz+++4MMo6d7Rl0YtpqseC03kX+KnlXWQKb3d23O3ru68/z48wuHPHIMVpk/3nPSAwHHaI7m0mgKyzKFOtXLmK5tWbmJoeUwwg97N0Z4BghfeopQD4GEDKSUeDE2+EPTIFZANkNZilAChRiwlHmQyWL11F7cYSlq7fwPF3PYqpIw+gz0llOoE24/XIMOIgiSw/FYga6Zi8kE2TDJfNOT4SsPKOoZ/PIz42JjljPxgg3uhZDODhQzJGvVsMIBmEovnrjwEAngFgtk0EEZ0AWmwLtWieqD2cLI7qGNOyG7AfGAjvPMXMJM6ZJLuYP14TNus0TuPfBJw59PGsVV5fO69pBm31Nhu5LNe9TLFbAkiolffDSw5p9P1h6MFN0XcCWK7pdPR5/oSeq2MjCqR2slsOnGxcZBN/gQCu8d3xmENmjUuIcDpsegz45tnT5gXwOukCnz+fr4ZbkhHT58tiAq2Rd/KBkFle+PF8E89zlrR/X48PPRicLMMHknASzYaaQxcPJHjNvwCCUMSgMVnsc0MAQHIUq8TDMgB/LfiY3vXf33fGKDa/AD6PboeUeso+be8Si9hJBMQ2dobhXlrrh49Wsw0QkKlCIC6WxL6nTgKM7+51UNtew/rKdWSibcT7TaRj7JWS0vyTQsWawe5he10E3mMxyn27kvyyn6s16mjSpJCc5AGZs1yTZJCm0B+YrLjG9AhEUC5XsbyygUq1jU6HQySmD2WVMEZ5Mfd83jVBPxDwojh73sNdyNyTvSDZPWQuVyt1NBtNMQaPHT2IRIJrv4PDh/bh0sWLWFleQzKeRa3RlVl0LJFGr0+gaoBiMad7J0r/DgEF1vcJ3HKm4hxeWUR5D0oBOHP2LB57/DEhFJlcxr7ZGeIp/o+ZxC4CjxMFZkOvrq7gzZdfRapDL37uRLsBgIEDACKYTKeQYiNIWjeLJF4AThWiUeQC+gpE0Y5TehBFrAHUM2P4ymYVy4kcml3GN/ECugjAAani7xwA4OZCPT89AEqFgpzn2cQtLd6WUziLMb7eY8eO4cXvfhczM9O6MJzw8wZUUxoEAgN4IXnx6HzPKSLdoC2XlXQOpgCQlhUJmZQwK3mg6SMBAG7VvV4EjUYL1WpNb7o1YSFxcajxIQjA68SGf7xUEL1U6eNi5NPRvINex5p6my4b3cNP3E3fb/QQQyPt+0zTb0UI93xzSR/p/LlA1Yip6TczSJm5eKM4TVvZwJOWY3EtljtvG4GadtGavP6NdaRNUI1SZQ6oaj9lrEg3UDp2p4Soy6ixSxd/5nQzioaMAr4Gexwvb+CT58vg51mk8rBlM0ykvNuxzbTV7MgDgMrKDgthNoHpFLp87pQEBF0kCaIwm7MHMwFkCgApy0wT6PZRb/H9qjrjRR5ATYFJZ8+cQ48V9T0BgDunK2EGgK7H8LqMiq1wkeZp+GF2xnCzdXQ4fo+MPwROJSVXMZYEWScEGCzSkywAA2Pce6o31ecAu2XoKfy76uIhMODW6n0n+6HT0Bdeu7/fI9OUGA0PuBCd016jXR5SmekRQSBgfnZWAMDn/+IvsHh7DbU6J8409ss43b9R/VkQ2KFmzY+5BrvoP/c7tV6H0wuFvY4AABYnXL9di3AR8CRwLdCkl9IExvyVSP2PQzRzgps+wUKPywYubjEwjKijZODA7LQYAzevXEBS2fR9vPeDz2L/wl689OJLMvX88Ic/jt/5vT/G0noVSBZw+cZtGcIxBrPXbWJ8PCsA4JMf/wCO7Z9Eqt/Bwdn9uH7lmiRJjAl77a03cO3aNZSyBfRafeTiBVQafdzcbmJ9EMPVehM3Kw20ImlEEyksLMwJed7cWsfC3nn83Kd/Ds9/65s4c/o03vP0u1FMJVBevI79k0Uc3bsHl958FT//0Y9ggodK0EaH02idZpTXMWqPNLsYyEYgjZPTSxZvW9sVXefZ2TkdTrx/ee9vrTPabxkbS2W0GzSBIo0zibXNCm6srOHE0yfx4BNP4NytW/i3f/Cf0E9AiQbxiTls1ruSWY2RBUEvhFgc73n6JBZvXsPq4lUc3D+Df/l//1MszBXw8otfQy5DUAmYnSgImOZ+c+bsGTz8zDNALoulSxcxt38/au02Etk8UqVxSQCa9RY6PXqIZhGJ0XiUshTC3zT/6iLOZjgdR/nyRcSCFqKtJrq1KoqJpIzdKltbqDEKkBKdbAbtzAQu1HM4+dFPocspQ7WqeFfSPpOpNGr1mu5hphv0G1uYni7itT//EySb29iTodQkhjrdikULd+pjx8fl3qfoYhaC7h4gQEADQBoB5kpFAQB03GaBQg0lJQDzBx0AoJjjmPSxlFalKQHImgeABwBYQBnr4W8rBjAEAIQSOzx4uPNvAxR3MgH8JvfOQYDvFwCQc7eoyTQZc27nngXmmFad7W2d5Yr941SLCUQCMC1jfnRy2uZr5q8RmVbGcxkkC3m9LDqoG5psDL0YZVCuadjtCRAu0u/XiL/tPn8XAID1UBj4vRuw/YM0/3oHd8S2mEn1/QCA4bl1jxx6rV4PAPAidjuoXr0mBsDkVAn9OUZ9/ngAgNsXr6B+a1kAwMNPGADQ67cRTSfQ6fO9dDIySnmc1C9C8I33s9YA77yezkcCAJQMDQqFuwMAhw4C3faPDABQLWlquSHl3a61k8EKAOhJh8zazSeK2TTSBmQ2ZGcTxvhTq/8pg2k26simGWA7umcNbIzqXpLhcr+v5vWHBQCs9h4xWlmP7wAAKKFV08s1zWk170kf/ehTHnatZue+bgCGexWucQ4b7akRdlHO1hBT6mFSTM9ICAMYw8ntrvrKN+9ex69oY/c4uoLehPEuAACl3pYU6g0rRwwW/qzYoHe8PPc9pL1HOOEP8Tt2xSr591oT/XD+PPsV/kd/na6XTBhzms+F/UdP68dYGvy8ByfsLeP676MZNLT/kf4/9dgTNsgJWmjUy9jeXMZMKSkGQKRLl3zBLRrC9qNJS83ps15sCt8i64+9GXsIPl/S7TkI4f8HXV4LggUKHke/b6xiZCgBaEsS2Gx2sbZeQasDtAOIyZfOFhAMaBRI1qDF9ZLJyT6R90Wk515v33wBWI836gEadeYURDE/P4V0uofDR6axVV7C/n0LWLy5jKuXlzEYpFBtMdGA17+PTDalJCfhy5QXsIQSAOA8JBQ64+XCBNX6iPyDX/x7MgF84l1PoNlqymhKdA7fULoNlgCAqO7dHtKplDEAXnkNqW4UCUGR9wcA0mxEAsZXWZwdNwICAPkAyCSjkgCoOWkCtXRJDACZAPbTdwIAfUZspUXboAbyfgwAPub09JRQxXFGPLExikaxtrKKlZUVvRls7t/73vfi+W98Q47hXKhjY2NqKGmyRzq1vlfs+660LJ4u5Ht3o8abBkyLltMhNpm9vqQGdIrn4qMxRKPeEgOARetduv8dVGMVyRFgrJhHLs3cSQbSmnMqKSSK0JMrZdw5u1vjrcg3UbiDuwIAmtDzB6UXclo13aTUf7tGPRYVBcbFcg5p4vEkf1fSgAQ15rbBi1mgjd01mtJgmkmM1OqOCaCiRr+Cr808C6irp0cD/84z7oOHsmMuCACg8ZFuGjaFXtbQF0VNJjI0y9IEnIU5sXBqa+jkyveEDBEIAFB0EnV4kYgMQOjmTQYAbzcxAOIpAQCc80YSKWzXG9IKcaqsRIx4DK1mQ8yL06fPIjrghuCd9EcNv9/4+Zo9aurXhG3U3Nz4vEeUzN0oqoASdxh4AGDHNN7RpOj4Wcjl1fyx+Q/LPthACAAYsjI80GAMFfJ3wgS94YF1l5p4OF26BzvgbkVdmC7mpSr8HEE1xqEIYBSyZA/qaWBW+BpFkPsOp5n7FvYKbDp35gy+953v4K3TF9BoRtDtRcUAIAhAaj9zWQ0Qs4PUn0kyFPJGOY5yNtQvapHvBAB0e8iIMALGylKaMugylYBxqCnR/ceSnPoPJEXhH07/LdqT3+/MFugZks/Z17ttPHzkIM6ffh3xBGUpXeyZm8FzH3w/WvUaLpw/i3c/dRLZ/AT++b/4V9iu91CuBMg6g9ZYvI9CLokjhxbwkQ89g3SkhVw8irF0AW3q/ZMptIIOXj31Omr1OiJUc/RoRJfGdqOHG1stlKMJvLp4G61kFlv1QPKXd73rMTk+X7p8Hg89fBSXr17BiRMP42Mf/Qjeeu01fPULf4mPf+BZPPXQYVx47SUUExE8+8gJebgkeLCzBeUZQFMqdp5xY4Wl8hmbIiv2hvR5PqEoxsYndMhzbmWRhlGg1UVrq47y0jqWbt6W+c30njncXF5FNxHH1eVlTB3Yj8eeOYlTly7ic1/+Bq5sDdBCCuMTe1CptBCNZVCpNEWnz2Uz2L9vDvFogLdOfRdze3L4f/6v38B7nzuJs6++gNtXLyIV9FDKZNFoN3Hy2Wf0vMkiy4yV0Gw1kJmalvEkm95Mjnprnqo06uNkiIP+pkmVuE9H6c4bweqVi0j2AyR6ZIck0N7aQmN7W82YtPTJBBqUArSjCCYfwt6jT2BrdRVj+SyCZkNFLfcFmXYm4whaNVTWlzA5XcLpL/0lxuMDBBsrkk7Rp4BJJXQT1u7jF7T8J3Qsm9u0aOMhAGDMGACUWoVTAMgASBYnZYioCkKU854Ai7jzANDdGLcp6N86AOAakZ17z70m//ea/v/4AABnKz50YfZO3nq+rLOiEQgA0DCAAEBHb6EHAAyktCrDz139v3v8GhNHCmRmGEjKdSPqLN8+MgDcS7a/DBzYfYbcbd9+p59jQ8YpuB7dMQDCTU64+d8NJrwd+8AX+v653Pn9bw8AhF+H//nw43gAgPewPAC6HdSuXR9KAMIAQHd1XYaoBNcZ9RxXDn1YV3snA8BkadT63skA8ADAravX8PC7HsWeBw+hP+ggmooPGQA8+6xRMq8fAgAGAFn6A5sgno1RAgCOAZBgDesYALF6VwyAcTIAfgAAYJgCsIsBMAIAmE5lHhV3MgAMlrQ1bDWbZ4eM6kJreLkPkbHb77TQpDyP0inXSPNvzwAwAMDSfmQG90MyAIbNpJgrZMQaAMDnx/NJMtX7AAC716ReZRgAMCOSYUz2UGdvhY5JOXx0M/sGd396AMDjmqpnPJgQWnO+cbd6x/b5MACg5+J8CTzVPswA4HMImwD6KEBfe4Yn/v53qC4iG6BLSSRZnO58CYFs/r7zP2NNfU91n2cHyd+ka0kHw/5hmHBgzb+m1I79G95LBJ5EgUbQQH5qErmpGaSPHBV7r9tqoKNo4E1kYx0xAGKDjh2GZPoytatn+2mn05Ckl8+DS7zVInvawAYNgDNpeeBQfy8QoE+2L0EPZgrEEEQGyJfGUKs30WwFyOTGUN6q48biCtoBVz+jOiMICL7wGjhvA8oYugE9kjLqK2JJG87yd/S77IPiYgKk0zHMzRUwN8f0rkDeSsloGt954U1sb3fQj7HeC3hMY6xUQC5Pc/yu8wLju2Axp+rpxUwZAQC8hyK/+umfH1y4eBFPvvtJNXsEADRRDtHELUqMdDJS1OzfZAC89errAgDiAgD4+FbQUQKQJnVXEgBjAKRJE5Wxm8UAeglAoRtBKhERAKCJnwMA/rpcEQOACdZ9Fl2OAcDiOtKPIkEqxjsEAPbsmUGtsoWpiQkBAGxSNzfKWFpakpv8RnkDP/WxnxIAwEkq3wg6vhMMWF9dw549e3Djxg0tCtKNZLTFSItWW7Ri3bSK9NQRrsbON/aKkOhyos6Dgs3KQFNpmpYRAODn7/qhN6uv59sP2kgn42IvMAGATQYpa3xjJ0ql4VSfB5OfanoJANGt3RIAP11VMUJHUIcMUgbAP7wmZAjwb0XMkYovPVbIbJDNv+hphmR5WYFKDNdcaVo/9CNgTIX3RuDvtIQJXjZ+Hxt/xjTy+uYy1O/TACdmYIYm/9SscxP0Na6XSJgJF7V8NO2gDIDsjBSNQdrU+fIJ0cjPAAAyAAZkAPC9VGRcTvT/Bs1IEklN/PYdPortZlvu482gq5uWm4HoWQRF6nWxQCgBiEVoNncvAMAQYE95G22G9o4rMsgBOLunJP7/eeOG0U+Povo1UyjmxOCgu7CBMubVYGY3DnRxiQyeoWH4iaGhGtmGaHL3AwBGHfo7LQ9HXgAepba61w4CUr9M6mKIqFUQIQRazbTFYXEq+uiJRxC02nj1lZfx+iuv4OKl66jWKF+xdUl9/9bmlkOaSZ9OmGGSK4j9YRl+9kMChsvktTCiEUjC/YYAXCzSR5SaTBpPJqLIZ9IoUHNFNgClKNoCyU7imnavKUKJSV/Pg5GWlAgwDvBdJx7CxsotbG1tIp0vol6v4fjRB/DfffKn8Sf/+Y/wyCOPIJsfw5unL+Gtc9dx9uIKMrkUao025ucnUKmU8Uu/+HMMv8HCTAF7Z6YRaXPfjWN9o4xOr4tvv/yi4g5b9aYOjHa1hyCSxrVyA41sAX/1+pvIzs6jH0mqCHn0kYfxwgtfx2OPncBrb7yKZ9/3rBl4BgHeePl7+MRHPoynHz6GjeuXsL14HQ8dmMfxffuYmyPncr1J1Njxv4FJAHroozg5JqoyY/ZijL0hwk9zyrFxa2gIhLU7GLQ7yMWTKKSy4ueVF5ewvLiEM2fOYt8DD2BpfQPF6SmsVraxUathcm4WuT37sN5N408+/zVsbjewVq5hfGovWt2oDANT2RxarQZS6RgWFiYwM1PA2TMvIRoJ8I//0a/hV3/57/LGx+WzZ/Dyqy/h/R98r8AYavS2qlvIMn1lfAztWk0MBsau0VNEsiF6hPQHKrZMnsT9bYBIKob1yxcQ63YQDdpob2/r+iQlFyBIycSBAORXteMFJGeOYfbEU8D6GsrLt9Ft1TEjbX5P6TPnL55Hq1lDIZPAeCaB2tJNzBWzSHctapH2DpzUKwaQtHF/N/Nw5xR4YGwrAQAEIzFgQBKyjgFA7wcZ+sVTZgJICUBhgqqRIQOAjT4BgBiz53l6c8pCc8efSADgnTb/wxJ1N/3uvpvb98sA8Oij93nxYLuNTs31mQAAjc94VpLGT1CFZ6VJ+RxQr5fl/UmMgN3jQ3APKhbsfXE0acnGZaBlAIDfz+4GAryTJvx+F4Tnl/dR8QAAmwjPALjXuWa/9+2Bl+F5tGuy6JusYZPonuTu1/N2r4/1jWcAxDQGDNC4cVMmgIwBHMznjQEQAN2VtR0AACWSYmkOG587AQCjQHMIYyZmQwlAOo3FS1fQWFzFjStXcPzxRzB/9DAGRGyTMaV7qClyk1I10KzVVD2PJABS45AhsAsAYIxxr9PHEAAgA6DX+b4ZAGEAYAjIOw8vv5Y1GPS0+CEDwGn7zTLKNfPGFhALQLICDnbMX6pH83E220Fbfhhkg+rDJVVwbasnoQkzPVo8ADD44SQAYQBAYIvLtLd0L+7t5mFF+r9iqOkKFWIAhNfXcDXL2d8YgP5zBigY+0Gf98750nB4iG9oXaLvVfPrtjMbiDitfIgJY/XlyIRQtZVjAFhN7qIIxTCwBxsBAHYLDr/PAS2eru/rVf9c+LN+Cm+SzS5iZADwrdxlMOdfXxgA8MAB/zZfgRhaDaYEmJzY12fe1FMDV2cwHmb5eHCCjUFzECAzPo6Jhf3A7KyMfoOAE/0Wuu1txLpVoFNVKoBY032g2emi3u6pTur3OJyloTqNxlNqyikdJtjmk70EqnTZ12kcC0S4r9IfJ4p4OoXN7S2kMzkxrja362IH8vtuMOZzqyo5HSOECajH2S/S2FPaf1oCmTlgMm1VY7NFVmQeg34Ga+tldIMm5ucKyGSbeNfjD6JZr6CYLWG73MYrr55FNGks5UQyhnyOSQaUulKKzrXCe4ZHDPsgPwgzEFh1MWuE//FTnxxcuXoV737q3WIApJQfaNEU/sblA7Dp15ru9kT9JgPg9GtvIt2L7QQAItS79t8WAOANlYnEUOjdCQBUU0X89VZVJoBdZJXZKBNANf8mARADAHEEJEDcxwOAzRD1/Zsba5ienFQTTSperVLFzZs39XpX11bxkec+Ig8A0ovYSLHJZ+NPqcDs7KzAAi4EOo5y2siivllvoFAoGTDCTdFtDJyHcfFQa6wDUnuBXXj2+0GnJ8M6OmHzJroHAuA07jH5F1D/TwkAp4+UBJjOA6Kgjm5Ye7PJDJBBCTXujLjhQUVDQZoYevMUtykzHovvLRtoItpsxPj8/euRF4Qm/gn9LemANm0COba5cDrvqSUjFbXNKYYxgPy3o2F76hfp1URYBQB0OvKZ4PVlVCMLIRpYmAkcJ9gGAHhQwYxl2FwRNesgmU6J+k1aGPUzdB3vMZ6vzUM3pSlXZxBBhxN1GpMw5UIRfSzKSf/vK5aMJmMzew9gi3RfVwQLbWcxzSI+EkG9VpWB3NnT50AoilDkKG7KQT/a011UyZB2b5II2wB95Mno3d9dLPEr0oElzPTQo8L8PNcoG7TJqfEQs8I2Vl0r5dta8ShgzckzvHzCkGHe4y5G0D2N3QCAP+CGn7c69A4t6dtBAnycYePvCkQdadzgvYaMa0/FxcjciVR7/qlsbeOJRx+TF8C3vvk8vvPCC9goV9HtUf9kDU6xUJKvByf9vG5MAvCFpp/8+wN/iJz7fmEIALgjWwcuGSoS+ciIjX8S0T5yqQSKuQxyjOFiUWf+sa75t/hFKyRiMuzifkFpSzYVB5Vj8zMTGM+nceHcBQRBDJMT42jV1/H4Yw/ip376w/idz/4bPPu+D2IQSeN3f/9zKE7OoDtIYGVtA8995IN4/htfw8REDv/Dp38G0W4F6Rjw8OFjuH75msBGNmt/+aUvYnpmRtF3lMm1G31UWkAnU8KlrTq+eekyYqVxodYnT57EmTNvYXysgGIxg8mpCRVoBLkIMF45dw4nDh1ADj2Uoj1cOfUafu5jH0Y2CkyXxgQStNtN21+IeVNukoxLAsDJejyTQpONTSaNBI004zEUxsYQi1Mf21daAr1AqIkm8TNFQJFFYtDF5QuX8OKLL8qolQfi3gMHUK01zLU/EsfWII7nfubn8c3vvow//E9/hl4sjX48i3RxEivlbWSLY6jUqoglImg0Kzjx8IMy93rhW9/Qdfvgyafw2X//u9heWURpYRanXvyWAIOpmQmZGm5WNlEaK6r5D5pN1Bt04c0gQzo8TYTkAs61Qq03zXJiKF++gH6zrj/deh3paEyMEd7HrAN4Ldi8IZEDkpMoFMaRmBiDDE3Kazj/wvNYZ4pAv4v5/ftQKNDTo4Da5jqunTuDfBSK2OXe3+EkwwEAngVgzK4RADB0mOb9FXESgLES9uzbq7OF1UI3ZgDAvDwALAVgKAGg+zIBAE7cqPt0DAgxmFS2/C1KAHYwAL6f5t83oHYuv9OPHwQAGE4E76aDZ52wvWVTYrmgm+mYUn8F/noSsHuOagLt32QAdGn4WqQ5pU0qI1b5GZDPf++y+bN9fPQY7/R13+v7PAVc+6pjAOwGAO52rvnH+35NBHdf/x8FACAaOusZMpL6XbRuLSoGsFjKKgbQAwA9xwCg/JEGZGxYJaZ7hwCAgfmUgXY1aLp16Qqat9dw7dIlAQB7jz+IfqRrUaFd826Sj4fT/hvFVAp0DSXE6SHwGAIAKAEgA8ADANFaIAbAxOFDGDgGAFmvcUULkkVgzc69PACizBzn2ebYeALo2RCLrmz+Pt4E2y0t6xtco28WV7YXWT/PIZOTAfTImvIAABkAMccAqBkDwMnozHvHIpXJbyYAwAYmrf3oxwAASBppDABjeRgAoD8OANA03skfdtwbQrU9V2fEOBoCACHPADXB9FJxHTkfU6ZwjirPv1lbD2sXdw15eX3TbtfUQXsRDsNY/5sHgDXZBOisnvIMAO/5ZC2JDajCj+F/H9erN1b2fgBhAKDb7SNDwN49Zz/k8c0/f7ef+Pum33tf6Z6hzEwm3c4sXDWi9UPyiJJBtmeWjNI+fIoCPbo6rDXyBRT2HwDyRSt2+x10u010mpvIpnpobS5he2MFnXZTWn5G+tLsu8tBaiKqKEJGA0cjKQRtPi/6mkTE3PYDKQKFNNygnJgAAPsGOWZ0OyiUitja3kat0UBxjP45fWxXG8jkC9jYqqBUL1rHAAAgAElEQVRab2GrUkejGaj/43ktLx1w0JoUK5I+Zaxj601KmQuIRFPY3NxCq1VFIh5g70IRs3uKmB4vobZdwfzsPly4cB1Xb6xKfkATYpkZR2iQmHT1Tl2G4PZ+2vW2ZeB70gEin/nkzw6uXb+Op55+Co1mA4kUX5zZwXHReiM5Nolq+OSsHRUAcPaNtxwAQDoGf4ITPc8A8CaAOxkAMgH0DIBIDPl7AABf2jQGAAEAegBEdgEApLRysvt2AAAb1oWFeawu38bszIymytScthpNXL9+XaaHa+urePeT78birVtYXl5GNpsT7Z9GgBtr65IDcKpMJ3jX1+nG4MIpcNHpBuC8y+LueEPz+/mHhzAXOP9woxWCSxZAqyNzQDatuw9p67FETtOUJ+i0UFQxXkSSrpdR5rfTeWGAtiIZrQDj75bhA42dSK+XuUhfTTsbcb31URoj2qRYktUEgQSbvsqz1efJGyPajK7IPkgRAKBBhxnI2QyChUrsrgCALTNr2O17De31MSx6fTIhpKEaIys68pYgA4BZ2mwqNFlzjuqisDsGgGcZaH0miBLShIyOuPx/M6uUKQyjO1odxBNsOpKa+Lc5WUkmZQJIl/92uy8TDWZus7Ctd/uYnF1AI+gjls6ixSm1M2XRcx8wCqSKfC6L82fPIzKg4MYzAHwXPaLDcUOzZtzfiHZ4aqrPAy802RiiwqFm3AM2Kvgcgsz3jwyVXD6LZJJrK9Tg2zE7RJjlaDtEeZ18wh1SPBeYkBAmxt4LAPCNsxtEDc88//33KyQ9Sm2gGFkvZuhD5gjNrxS949FqB3lbE0NJR0KeHYzJOnbkQW1+b77+Or7x9b/BdoUGLTnRpijRGB+bwMrKqhpu6bcUBTiivIoG5TPR/cE5jCty6RaecOvcjWnGFel1SORCItKzqL9UXIYyad7bjJVjwS5CGAsdKcPM+I7FCj1TKE2oVRUPWMwmkIz28eDBfbh49iLqlZ4auShqOPjANJ555lGhuN/+zot411PvQ4Ac/stffBnFiXkk0zm8+dYpvefz89P4lc98GrHuFm5fu4jpwgQa1Tqmpqbxze98B+XqNsYnJnWQbW1UJVW5eruMPccexRe+9xpu9XrY6vaxd2GfJF3l8ipSSe6VsygUsugEbZx8+imcev0N7JuZRjEeRSE6wCtf/zL+1T//Z3j9m1/DWI6eJDbF1xRQYI6BfjatiaDerEtv3uE+RJ+GfBYdMsoyGSHl7fYAqWRGniI+aoksJ6aDkA6dTaXRaTTx2//6s9gzNYWV2+t4mE79A2BmYQHdVBLfO/UWHjh6HE+//zl88evfxh/+6edR6wKZ8Uk0uhHUWgHiqbSofwaiBfLLeM/Jp3DqtZfQ77YwP78HBw/txWf/9I9x4/XvoVTKYqO8ggcO7tM+TJM/GRTRPLTVFtCSzBfQbzRcKc7ifqDp3fLFc+g1qggaNSxMTqNPcKPLHOOkTdFJnw8CuQQXZ/aJhdArr+E0n0urgV63JSPPrVoVh44dxdTcnH4fE0hOv/4qCsmk2HSMxZTJv0x4TRPsebhi1nDooIAAp+8kA4CxfugjP1bCzL69CFoNc/uPp0cAQGnKKItc3zwvHQAQdQwAtv1DCcBPDABwr+bf9sOdH86WXJ8Wde8d98E/CABgEzrXIPPZOOM49UbtNpqVba19P/U3GZ2BAYroGnbLYbAiIgCgTSPSYlHRZ+Y3YL4/PdZpPByHJ/XoJX4/IMD9J+hWT3BSGt5X78UA2H1WuJ7kvtc//DN3PhfX2ITe3/s9X/+18PdoCcixnTMmAwDai7cFAOQLaUT2FkWzTzH7e3VdUlIPAMj0OaSdVs0jOdDIBNCo/wbiewBA+086jZsXL6O1soEr5y/gocdP4MDDx2R2Tb0Z/biMfu6m0laMmcZZ9H8D84IekyOiiHUps4rJAyAMAESqHQEAkwQAHAPgBwYAvCTPAQCiLhN8dNNfvVcago0AAF8rmheFGUl7HwAO4jwr1CQAMXkBNBsEAMwE0F3MEbuFTZ8AgL4DACwF4Ac1ARzWNex5/LV2AADXNf1rNKp1DACynMn2EijjXufuzUNNqxPshNeCNzwON8rxZEoSK9HidwEAmnR7/xZnAugHUWEAwDMA+P289yiB3A0A+L7FD370vCRZHtWVw8m60/57AMBP9z2g4Os5fj4ZZ7z5Tt+A8NTfD3487X+k8TdWNPsH642MyWDTfzMwlDREPihuD3e/xz++TGqzefTTGWQPHjFHTNb2oAxgG43KGnrNDTS2V9GqbmqPjcZTYpQz2pdgPCfnbPQjNBUaJGgfoKFeLML+zsw71RNp6/X3n5m587UROKw1ajY4B1De3kIilZJcsFypIJ0roN3pod7keR+g1uigVm9pkNBoc79wiZkRAgA8z3nmpsTe6nTbqNeYctTD1EQOqfgADx7cr0EwDYUX9j6Ar/7NS6g3AuRyaeQLGQFUfE3R2ADlrQ1JGAyg5O/hc3bgrxtIR37xE39ncOPmTTx98mnUG3WZHmiROGTobgAAFyoBgHNvnkZKDACJX80hUwAAGQD3AgBEVjMJAAEASgCou4w7CUArgmq6KA8AzwD4YQAATmf279+H27duyECMDIB2sylt/9WrV5ErZLFd2cLBBw7qpjl//jwKhaI2bDb+aiaj1GNmJAOg8V+r6aJfZH7HfGsz+eHEhguWNzQbEgIA7C9Y+PEPAQBSR7mayA4gCEApwN1RcNtEOIEkAFDIpDBeLIhmqoWsZqMvMIPvrrmcE2ww2j0bfBk3Et12U3bfGJqDP5tZ1qvMme0J0RZaN+hpI+Y60OQ/lbKoDScJsErGRXZwnyeSPGzgXCkls0HnTstD0bmoD1WMDgjg4ckix8wEuwIAyADIkKJPV1j5GMT1WnmuGgBAlNRdMdKt4xZ9Z46eSW0qZBqQXs4TUmaApOTQ5I8SDE7SmWgRj6vhZ7QH6Tq8ooz+4xxmZt8B5X/TBLDWaCFK/wtXULNYqFWrKObzuHD+ggMAbDNwp9XoEPSULc9ud+XYsEEf0t7vNAAMT03C6Cybf4JT1PszD5SxcIzflAzDTZjC9CuuTa+r94kTvqA0AMDcSf3H/QAAfY+nELzDktmDFp69sEMfuosBYFWkPbAHebimWSgwfnR+dg43r12XRvDbL3wLl6/cRCxeQqvdEzg3MT6J5eUVsXfoBeABgDBqzcc2MIZWGqEMY3PCGd6LWr+8r0T9DzS5zyajKGaSyDLqj0UAi5BYUiAd8WBZMym6yQpjAwD6ZjQatGUSl0/R+KWNg/tmUd+qo1UBmtUq0N/G0QfnUCzGcPjIAbGeytst7Dv8OL78jZdw/vISFg4cxsXLV5DLZ3Du3DkcmM/jn/zjv49+cwuLl2/g4WPH0W4H+N3f/30cPPagnPfpQ1CrtLC10cB2s4/M/EH81xdfRr1YwmYnUIoH77MHDuyVXn5jYw3V6iY+8IH348zpt3DsyBFceOuUZFyM/XtgoojHDx9AMQY57ffkNsuIKrrpRxGzk0bmiQTmOEEpUE/PZiadRnasJAo8YwrprJ9MjoGMxVbQYnYAogm6l0fR7bYRMIJnexsL03vQrTbxH//dv0eqH5NXwGShhNn5PRgk+xgQxY8nFBWYnZnDe3/qE/ijP/s8/uhzz6M0M45WP4FKvYd0dhz1OllQMUyMT+PatSsoFFPI5xMoFDPYWF9CItFHsZjC/n178Bu/8b+IBjw1OSZTHe5FoMP2Zhlra+uK5pE7sdYs6XZ9Pf/bly8g0m0jEnSQGAClHCP9Uuh3AjTabVEHadxHg77OxiaWr1xBp7KJBOP+Mgk5+DKOl0yBx97/fk02gmodiVQGq4uL2FpfF6uAxibytdBE0EUmOc142ARQwD2LABbfZFsNekoBmNm3D0GzvgMAWDh8HPHiJLrsrQRi0beGgE0aUc8A+IkDAO7W/Luicbjn+g3LZ5I5G/UfNwAgHxFLepEZoDS6nFCpXRODqFWrqgkl00nGfw4AkMePTCY9NTg8uTcAoEkn76LVK/ogQ0/aWTPP8qME1h7hj3cKArwtABCSuGna6GJkPXA9ZAZ6yrM/JZ0EYCRLuPuBMjyP7iEBcO328Id3P9/wz4cBgOGZ6hzfCbhEyL4Y9BAsLaN68SqyuSSi+0o7AAB6ACgdy6U+sYG1AtuGIrsBAL5+TZIdg48/S1YmAYDrFy6hvVrG5fPn8dBjJ3DwxENKUSGi7AEA7qNikzkTQA8A9B0A0O0HQwZAj5G++TySExNDBgAqbVQ2tgQA9LtttFgvfR8MADGbKCX0Da1LuNGkVqxIA568wfRuAICMMDV1QxBslEsuhouWbFypT6xVKAUgADBKATCpzFDeEgYA8vQA+DEDALqfQhKAXSaAQ4Oh0PINAwDD9RiSAIQBgAQB7q5LJXIAQHhQYUoCb7oXEvF4P4BdTfFuCYA1/F5K4W8+d9c4wDh8z4xo+PY7PdCwezgVuuGczHc3yOq2Ixkv7/zwDAcuC+O3mFRB0/YQm0zDfLd32iTep6s580kydvNj6KdyKBx72AxPU3T5b6NeXUelvIz1xUuI9huq35icxqFDMKDfF6VssshDu0V5bwoRNuBtSvVSiEc5SLR9m5JGG/CydbMhrpf9dlqMk86g1WlJQk8gIOh30WSkayqFrRpTyNKIJ3OIxTNiGzdbXYH/9BpaWV/WtL/TySAIUuj2koof7KGNVCaGWn1TKUXdVg8zEwVMTxTx0NEDWF+7jiOHj+HSlQ2cPX9VMujpmQk1/qAvSBxoNGtDibEtATJsxR8R81dX/7//2HODm7du4Zln34NGs6nGT/R/msm4CS2ndop744t3uu2VZQMA0v24AAA2YeEYwDR6uzwAmAJAE0Cj1HoAIBcMlM8cxJmRGEG/EwUlAF8rV7Eaz6FNKIEMgAjBBWMYRPucDFOrnxCNQ4U2DTtSiVEMIHOZyZfHAAcO7MPizetYmJtDKm4xIqSXXrlyWdraRqOO6elpjI+N4/XX30CxUFRjxEaLkYeUBfDrF86dFyhQqVRcZAUprIHoXGYa0VEcHT/Hn5H7f0C6FwvdlKatjJrgY/Pz/HqtxgnSEOv0d+jQOI+FNQ+dTDKOMTo8ioLFaJWI5BByHRdiZsZ8bJg4qU4m6AZPMMdMWGQaSOqp0Hq7WbWoqeOJWYY6DyelASTjilSUoRDRTwc+D0cRIQmADgEnARj2ht5gzf0OUdItEsB077Sek4Egp/S2tggE8HrLC8ClAbCwNgCAaQFOZuzM4Ux7R7DC4u14vcncqDea0j5zLfPgVAwtaavdiIz9eqT+k2nA69ojgpdGpdpEhTFzqSwyYxM4cOQYqjSoi5AmxEOd5nE2KeD6r1UrSpS4eOGiEgAiYQaAZ0e4LtsXALbpc/g30joJtCDKP9Sce4PDESBgm7+ZShKEYnPL62RNLLXIBoDwPfCbtOhTbEx4X9BcysfGcKsN0VD1nNhIhD4MxbetWCX0rsLrTgDgXtMzg5cJhPFQ8m6y9hxtb+Fa5CR2CPC6aYpnl/A95tdrlW3smZ7GWKGIN159DVMTk3j5pZfw7W+/hNLEAhrNLjY2NjA5MSUAgOwImmxyTfPpm/u/yWPCAICKcF8Ys5DTV+31CLRS4RIgPugiHR2glGWefFru/zSLIkhVyOQFTNkc1vY1m3QYYmyFt8V58vEIJmSSMZTyGYznS+jVB2rqup1NzM0WEY93sHffLB48dhzb9TZavRSOnng3/uX/97vYrndEy6aTPmNfFmaKQGMFH3j6EdHmn3jsCZw+fQblrS1RtknRY85uBEm8/vp5TO47gpuNLl69uYStdAadeBwTuRw63F8yCRw/fhRLS4t4+MRDuHDhPB579BGZ6mytLGNQqyAdtPDQ/BQ+9ORjaK4vI5uKoc+kCaeXJL+NAIAYEG5PICsqW2ACQQOJbAbj09PoE3zkfZ3Mot6OmslrlEc/DQKlcEXQaWo6PVUqYeP2Mpav3UJ6EMPXvvBlFJNZJCPcxxuYmZ/ExOwUbm9uYe+Ro7i4eBuVdhdT83vx/o9+HF/42jfwZ3/1FSxt0QMhjlRmGrF4ERurNYxNTmKruYl4kvsRAaEWpqeK2CyvYHZuEkcOH5Ap16//+v+Eh44dxu3F63LZHZudBkid73EPJ9OEwKsB4JQIbly7LFA7yfVMWQPvMXL/SMvnhCIWQ3NzExtLt3HqhW8hT5NJekvwbOx3ceTwQTRaTaxvV3D8/R8AyGRhvBGZB+0AX/vqV3H00CFh7jx7eY+K5ekmOqYb5r1OAaCBsTKG43bIyNRBD0UBAHsRNJoYMCUlQQlAHfOHH0KiNCmtJBlSBgD0tZ4iZAAQOOMOHndGaN6s8+792zv87N2Lx7f74bC/jH3v3R5n1+eY0x5+4GG8mhWj9/9weu/QTnHnz7hdxBuYcQ24M1dmX90u2s2WecoMBkjSE6JeMyacZJYW98XSlEDBCADQKbHjN3MCTNiMDBuC1Nq71LCwYeK5xcjG0c/snsCPQIB7v+r7AQCecOInhAJaFTc88gDQGvTyAP3DXWOxTH37fud191/zDUm4Qho2764pDf/07ufrQQn/ec+W9E2VRbCZzJB7OvdoAQCXriKTSyK2dwz9iHkA9Fc3VIvxzFbsszPWtcbE1p/3bAif24zCMz8aO++tZkzixoUraK1t4tLZ83jo8Ydx6BECALaHEAAQ+8M1SZaZxALeTkcLEnOJSmQA9Dj7YwrAGJLjkxgk0+gz1qjawNbGJqYOH1ZKRIsO5PQN4HTbRJS7JACkj9OoLTDHewLbBACGaR8mXh4BAM5o17FfBVGpl3Naf88Oc4FHllTFPHbTJfP7WeNqrTMGkHGpjboyzXUG+0g+AiEC1ckAoAmgYwBQlksGAM1Kd8UA+ppouLp31zL+bvIsDt4zGjL5OEtjbxr9n2c7r4mlKo3kDnfZMzwjd5ef0W5DPa7tRDozBAR9beajBfn+c0hh95n9Hru0I1+j4Tr2dH8BcGb4RnBm6OI/BKl2Pl+TopqHl9VIxkYwNoD9fNgjIOxBxedr8uLRh38+/m/JGNw0X++79zbQueF7TGNp+uewQwIhFrBr+EMpUbwL+pySxzNApoTJR58COoEkeINODZXNJWyWb6HdWEd00EaCtdeAaySODqf3lDQzPpAJRm2CXGScUAJAWTNfE/3eAsm6NdRVJKGPjPaGnJ7NYlp7MgV6TANidCTP2U5gw0OOh/pkEjjmAGEvyehY+7DmYfTfANVqF/VmFytra6g1qsgXyQ7pYnuT5tPA5HgK87PTyGVjOPbQXtxeXMShgyfw1a88j9W1KubmJ8DYSkqWmAjAXqvZbqg/sFqeLRivNXsqY6RHPv3c+wfblQqOHH1QSD/19HQpJo2dbxabWzZXuTR12bZpsHG7fvUqbl25gXh7MGQA3A0AIHV0IpUEUwBi3cCKHOmAyACIojSIIN4jRbOPVr+LbiqH5V4CL5dbWItmUY9l5HIcZfvGxleFNumOPPD4Bg5El5CeI5MUAMDJEAsWrmm6ou/ZM43bN2/gwP59mqh3mi29jsuXLijqpVxeV/O4f/8BfPe7LyKXzSObySKdzmB6alqT/yOHD+PmzRtyIOVmRSBgY3MD6WzWaPFyd7TszmbLmn/p+yNcdKymIkgm6R3A2A27+AQCNjY2hwehp4N7+r8KHNJhZYgH5LMpeQFYLB6n9ywce4qDEr10qPmzJot/eJD4c5eAiAadiu41VGt8rDQ08OAeo2keGQKOTTCka+vgcIe5u1kNV7Dmhjewd5pUc9pn0xcous03dGEEzwwIBygyXxqQEyddu2mIxs2fMYA5ZnUJhLIDyLTVpifzBYEObx4McvWkW6BlV3MtEZChvpju6MW0OXg3KVkYG0eFOjtEcfvGsjQ/yWwevWgc+YkpTM7Oo8vJODdAGbqYaaHSCppNFQv8bdeuXrcYQD+2Hp00w2LUN/62RkalpzXC3AesQfTFgzZBl6Frm2VXIBSbWmqBCfKI4um+lpFpp9HMFU2Zy+lv/j83Um8+xIkDm/E8PRKadElP2+Gw6/waFYk7C+dhYeW+X4WZqGI8EM1x3/8sp0+Ux/BrpFfxOfsDWlKq4WFDupJfN1x3ZMnEhpN5FgQ0PcmlUwL+Zqen0ag0sL25jddfex3f/NZ3MTG9D1uVhn5PNpNzEoDMUPdkIIBHjz2CPKIAizrY435Es0s7CGWO4oz9aGgaZ8OUSmCCun82r9Rn6r4jPdDup15kgH6ULaylaHgDp0I2i3qlglwqLRq4TCSbDUxOjiOXTCEziCpCsFbZwMryTezdO41CPoP9B/Zhfu9+NDo9LK1uYf/hh/Bvfvv3UG/3ZVi5sdXBnokYnnpoLz7+ofdidm4Gp958Qw08ATVKteKRBNoNHgIRvPzWJWRmD2AFCXzzwmXE5xaIjCAf6WPl1nX85m/+E3zvpRdRKhUUedloNbBnZhrz0zN4+YVvolctI9tt4Zc/8RHMF1JIdmrIJuOotTpaw56dYxXqKJqLByAhkVgyiXS+oNzyCN9n0j3jSdSoXxsrySCxtkW6XhlZvg9BG1urKyhlMqhsbOLcqTM6wCfGpvC9772M6ak9WF3bkOnngMY6+QKyYxNotjqYGCsqmeHW4lU8+8FncPxD78Nf/vWX8S8++5eoM/Y0NY7tMglCafQycTSCFoq5LGrVbVH66H1Qq1cUhXhz8TomJ0v4rd/6f2nRg/WVa5idHQfaVSHtrX7fjGNTcQy2NsQAOfv6qzj+yAkEjboa8HqF8o8EUrznCwWgWsGlb7+A6vqqmAI8sgUOMGU4lUY2m5f7fqMd4NCjj2KzvInxY+ZwTIrjt/7qizh8+BA2VtcwnilgoIQZyxOWG4FkegYC8h7lhEnrMh5BR38Dk3umMDm/gG6tLaEZAYD1WgOzh44gni+pSIqnmIFuxrXJdAYmAehLRkBZFM87mshaRvkP8OHA0vs17qOG7s7mfsgou+evvvNnPEgSKllDjX/4tbiCm3u+GoyICjuLAzNQXf0E9aI7TGDtbPAu5zy7jUasHCljVrZa2qPl3i6jL9v/h0DoMDnHA7CjVjm8YbOFHpCBQ9Cf56zOWjs/dA4mUpYqoLrAcq+5V3lGFKfLjms1vBy7QYLdDfXO/7cG1Bovqxupx6KJG69PiuvFFxzD9sUDAL6bccWpY6lYg8sG0T7vM9H1Xmvbts8PmwLF3IYodi7lxTPN/Gv14PjuBkU0Y07+OWBw7K324iIqF6+KUhtdKFlBzfAleQA0xNTgPcXmR03h6Oq5V+mbNQMETALAZo5pAPb/vDa3L1/DxpVl3L55C0dOPIjDjx5FN9JGjz4AnHgITLUBg/0xmY/mpASy1LhykBJBjLpnXuv8JOJj0xhw2sgzeHNDySKFub1aYV1KobptZKKBGGzMK+cQg3uZ6frZPJrhHc9AK0+4Rq1ZF+rooqZ1H7ikJ/M28uvYvoePIdPDgA201U+8/r4pZd3IGo3fK9YL7ykn0eIV9HF83muAv597G5ODeB+JkSVfMmvQ+OE15uFGNbw93G39epBJbFaXvMTno/crlQQoR+tSVusGLlwRrink3m+pG16O4u4ozVGc0adzzfdxbP55qjYLLLFIa9i59Yefo6bw7muq44fyEqN1s8Zn/cIay9d19MDydR8f14NeYnu6+0NSYHpZdDgg8iwDu37eO8nkmna+eS+AcErATiAu5EvASbNLX+Lv4ePQ6I/Pif/mz/m6jN5BHGhRDs2PUmlMoDqZ0YVCAeVyGaVSSdebhuY0u1bzT/lBLosK2Wljc5g4elL7HarLwKCGysZ1LC1dRCRFxh8NeYF4P4MUpmR8XI83EAwCDJi2ST3/gElhEXS6EfWUne5ALLhqjVG8FnuuIaaXSGsz4mZKdrGPUHSJILpD7V4QQ4+3lfYzY3CpVnaATacXjDwgyLiLRtBqd+RzVKt1cO5CVcdGLhdDo9lDcSyLIw8eBFXLxXwK/XYN0/8/cW8aJOl1XYmd3Pelsvbq7uqtegXQAHeKhCiKhERJFmVtM6HQKGTH2LPEeHdM2DE/xpIlWR7PyOMftmIWUaKobRjURnIokSLFGZGUCIAEiI0AGo1eqqpr37Iq9+3L9Jxz38vM6gZAUjTHhWh0d3VWLt/33n33nnvuOZPT+NKXnpQbVipTQKvTRaFYwFG1jGyBNvZNjUUoR2MLuU/GcEIW1aEf+553Deg3vHTxonXTOS9OAGAoYGbdVQ8AmMNTGKvLy1i7tYIoL6wbAXgtAKAQCWOCAAC7tQIAwqJZMWCkwyHk+5BlUjw2QHPQQzOZxtYggWf3WtgLpVGLJNHlHPqAiDkBADu0CAAwePUDzlfH0GU3PBVHo9PE3MIcEumk6Fi0QSMAsLO5iTOnFxEjpb7VUoJ88+YNzM5NSXCJC+rha4/gK1/5qpInXhwyAUqlEtbW1nDu7Bk9rlw+MFTQddTDDEJaGHY0USGa14tzOCr8pSbJgMrDLCawgotCugCRqIQe+GUUDZ+wWBKhIkSoaFvsh2QiinTCFMX5fYoBpsIaGbPXZ6c7oFqlBQa+toqtkeOIBXqXoDCZa3eaCgC+aywGgOseM3hw8xvSzUV7PNOSPJHTGOC/CDl0QVjBmgASfUbdJxxPLoS0DgbIsjiUIIjZS3ZJlZb9H3+Wrgec5zcAQKwHV3wb5mKBVzoEfTskOV/bp1UfqT1knIQjqFA8bHIO4UgC64cVdFIZlGMR7BzVEBswqQvJZ52dyFxpClMnTootQLEO7gN7+xQxDKHTauj98t6s3FlFQEoyD9Dh1+geWvx34xKO4uQfNkxaKLKjgtiSPH8NbUY+jEQ8pnvAIMngp9ENpwirBClOcUADALju/O8s8P0hyPvAA8L/OwMsn9OEXY7fU0/Fch96CG7dmwgOi32h0XY0+eSKvq7mfEEQiF62dr4AACAASURBVEIyLOyt0DcAwK4Xkydqe5gdHNcd14qJHaozEGXA6qHXbmKqVESKn6HextHBETbXt/AHf/RJTM6ekvKqFGnDURwdVYb7i6/nu/8GPrkkZ1h4MBAS5WbRbntAyYBTN+f8f4SjStEIismEQIA4k55eF/EQATjeewOIelTADw/QDY0AAEvM+vJ4z6bSSvh58O0fHCCbz2G6UMAsdRzQw8b6KqIROoRQC+CU4taVq1eQymRxUKmh1Rvg3KUH8fO/+E9A2UE1d8ot/L2/9RhmS7SATKFRr+KrX3kC8zOz1EzFUbmGTKaErzz7MtrxPEITc/jSK7fRyhSw3mhhZn4OwdE+fvanfhIf/vCvSwdm6cJ5fPZznxUj7KEHHsCTf/VXKKUTuPHsV/HY29+ERx9cQrJbw/nZCdx8+UVEkxk70AyWdYmQdRAYF9WpYoeKhW0+j0QmS9EPUem60SjqkTCSuSwKmZS66s3yPvqNupTRq7u7Eooldf6oXMFhuYo7q2s4e/4ivvS4uRxQNDtfKGl8Z31rG9ceeJBNAMSCJh56cAnb5TWs7m9icuk8vvsnfgqf+bPH8cv/x28hEc+hhTQ2uwECObmY8roVA9z7YXS6HUzPzeCBhy4i6Dfwn/3Mj+P7fuC7geY+DndWkS9kELALQUovWThxziBGsf7Vr2B6siShWSbtuXQGhzu7mFqYR+vObTz/xONYnCqhvLOJBAVsqYMRCiOTySEaTaLTDdBlEA9HsXd4hLe8/e3SuklS7T2dwt7GGm7euSkmTKjb171m8c9xLkLlJvpEe6eomFAC9ZMxkC7W6DZFUSxOT2D2xCn0mvRtiModZbdaEwAQy+Y1TxyJEwAw69p4Mo1wmgVmYABAjN2Mgdh4irt/na/xruJ9Pz/OQHKq2vc85t6i8Bu9BRem7uEJuI699dmc6rb9WVHNOdSoixVnsdgxazPmAKp5CLpYF9kXQJbJs3PndG4iIQwozMuCgrGi1RIzSywN5/19vEhxxZbLCUZ98nsBDbIFuqr5I7GEWBnUZwgIysQSiCWTOsPU5VaDwuK9XIHU7WPhdT94M35OvzEAYLoGahL455UImTkacCTPqgs7H/TLia36nGdogWaTQ8MkmU8ozSQH3nKpjAAfawbo/HcMF7tZHlywAmH8y38m/3n8775AZ25BZirvW5MigLeWkc2nEZonANBDuhsyAKBR1xipRABjDgAQT9uvGeOEePV2D3xT0Jg0XWkCBAQAUti4uYKN66vYXNvAhQeXcPnhS+iEOxoDoJ2ochtEVaDQ+coaX1ZcUJfAxInJzA0hMmhqrGiQmUK0MANEMxJW7R3tCADIzp3EgB3QZAbtXgupcFtgJUKcXbYR1hEAwHPSroUBAFwnxkox0RfTe2HeYcxf9+djAIDl+OqGSqhEYiRDOr/uJ8GQDosTy5G8noAstp1QMuMxF4ZGP93ZzHyB1zVKNifZAK6rrJyJ3Wx3LvuO8/G9Nb6HRrmZuqNDAEBDU+bIofff1b4noCHGpWPdCuQbGwFRrucjh8vRCLKNGiPGhFRRz/evRtlIr8nnf+NjBcrRHER5/xrmpbsfACC46At2vs5II8zWlO/KE5zhaKLpdLl4QGV7p3nFvIg/H6Zg3dhoD//dN3H857E81+stuYhFHFK2jW3lZGKk3gMABHQ14yhTs6WPzTOdr8sR6VTSctpcPqccsdlsGGPWCTRSVDhgbVk6gcLFd8mZBkd3gV4ZR7u3sbO/jAZq0lRKh5OIdDII6nm0ukAjWQfn85KhtJT/5QzQ7EgvqN7uot3tyx2MzHIxpLmudN8NJGM9QmvgBq3+7i2MtP9tLbD+MeDSWByeDcEYrDVAu07GnRDBQbK2eH8kDYNOJ4L9gzaWV3axvjlALAVMTGblTjQxVUCpmEAu3kYhl0a93scXvvi88sqJyWkcVo5QLOXQ7tXQ77dkDcj8RmzlgLGOgEwcoQ++822DerOBS5cvq4gWAEDUi8mb87PXXLY6WBQiMtXRleVl3L29gliPwYc2XkbJRihAnDaAVJEODUAAYMgACDoCAOSn7QGAIGQAQHyAxqCHViKN7UECz+yRAZAZAgCRIQBgRkd9qTESWSeFJTocAai3m5g/OYckGQAOAJienkJ5fw+nT52S6RkR/U6riVs3b+L0mUUp/FcrVXzPe94rCi2LchbrxcIEigUyBPYxOTmpm7+6uqL5pHK5jFSafvUsqPn5aZlnc8VcwFYAGTWTc7ksUKR2GbURAL5nLoZarWZh0xWLw8JrCACYCwAPJ3ZCc9k00sm4xAwJEvdaTReMWXDb7B+fzAsP6nAm60KbnO+V98hE4yKREJJUjOSsvVOVHxX/9k58sOBz+OJwGFD0ACvMdRxr9p+6CFYQqODy4i9DAUDbCNoM4nAQ9XVAAYuqaFSaB0QnJczju/48pmSLM0L/5VfQZ+EXQaSnI0Nd+0AMgK7mcgadDjKxBLKRlGbFe/E09noBbh0dIpTKIB6iN3lfImFkABSmZzC9YACAUjj32TwAQAqgytdBIACgz3baEAAYK/5dzuMBAAuYI7EUXQN5d/MQsevhDzJePxbwDB4UG2Qw5y+7h/YaGqGIRtFsN3WdWdAzGPM+8nf+3R80vF8SrZQyvo2tGCXR6MH3fo1/T0mBe8y93SFDlnjAGKo/BBxomcKuup6fh7Kn4I8AAHsurkXrqPEaEsiTG7NjeNj4HcEvU8i+cO48nv/ac5gsTuHVV27hE5/8U0zOnhQAwNdrtzh+w24AmUtJJ7pkh5dPcOzz2N/5/sUe0p4xHQ0TT2NPdKBYxe5/IZVEnjaLFPpj5we0dTOau4kBMR6x0B2gF7KRGRtbCUnMkjGTgm3cl8lUEmsbGxIwWlo8iVS3hUIiilQyhpdfel7aJAsLk5gsFWRDemJxEYtnz2F9Zx+dfhjdQRQf+6NPYu+wilC/i/e+40G86YELCAUB1ldWsbOxgXSC7A9mVAlslWu4sb6LmaWr+MyXn8Z+EEFyZgEVOl71+/iuRx7AU0/8FX7yb/w41jfWNTZFVxQCAHdXVlDe3UE6PMBsPoU3XziNdKeCa2fmUd9Z0zVpd3g97XC0LoiBLFrvYfrfBhpbiKczSBEA4Nwmu270xmWRTWvRZFJd9gSf76iM8vYWyptbKG9sYTqdR/OojhdfeAlvfsvbMQjH8bUXXkSLiVMQoLG9rTlqUuPpEvHq9ZdlR7u4OI9oMoJYJo5QKo7lrS0UZ0/ggTe9EydOX0K3F8Fnv/oi/slHP4Xl/Sq67SZmpqY0g00GxPTcrJLXSr2Khx95AD/24z+EUycm8eZrS6gdbmD2zBxQPUSDgl7pJIJWHbFCBtjdwvrybYm2ZhMpDDoBdtY2MHf2HG4//jhuvfA85ktF7G/excLUlNhTFCrluuWazeWLSCTTaHd66gJ0ggCtoIsHH76mQr7aqstZIZFMYv9gDydPnES71Ua72caAqka0KuLe61k3gsAhkyhOMFLLhSwV0hOLpSKKM3OyCgvCMQEZO9Uq5s4uIZ4rSAslEqeoEAuWbwAAfEPq/OuV5n4fHk/K70/Yv7MAgO/XjorhMQCArgmOjh2OcWStrQKM5yGbniFSqO9hANjcmRVM3hK312yYrg3zKhZmHRvjY0PFF4t2ho51Ub8JAIAq7fyPe5CJaJf3PxRGLJWWDSaLRDkEWATU/+0c4dluvthWOx8/CO4tNvw9uRcQYB6jbp/XPnFgPv+u3CDp/Nw9COAZAQ4gdInD8Dex+PzolAONdeoNWREGtHjIydOV/fu793OMF/yvBWLz8XJg8AAA53fXNzQCkCtkvuMAwNaNNWzcXcfFhy7g4sOXEES6pgMgbJk6M8yXv0UAID8NxLLfAgDgcxNbtxbDmf0YA8ADA+Y/oFWqMQADAMaAdaf9NHoOY2dqBMYViFa8mb0drzkLQGNxkmHq9Ctckcy8lPHYRgVcPqo8w6yRoxRWZDPPqeZ7AGDY0XfihPfHk+FqHuojvS4A4DQACADwvbK+ERvIJaeeru+bH6PIYXuK+9znu14HyXf1veXgsHD2lpJDUW9j14h44UcAhmOSlmCym8vch/mcb+yQCfBaAIAfh9Fod5iMS7JSOscAAHnDu9fy45NcEuPUfWuqWEOH18LGOc1JwJjHnoFsBS/flzGezRWAXx5k4PicsSlGbCTPbOAY8+HhITLZjNaI9qlrvioGcFQ4GkVm+hRyF99pVqhHqwhaeyjvruCwsokg0UMoMkC0F8agmUC3kkGXrl/pFpAIo9ekyDp1eDuotzpoyB5wgK7cNsxy0xpu1uAgk8vGYkwPgK14xdix+KnHu2Zuo14f3j9fG/lmK8+NNF0UNDJq4BLTJglIa8SdYsxxrNzdxdPPvKrzO0YGRBhYunQexUIM+TS1kup461vfjQ9/5N+o4cP3n81lEYr00euzPqCzjO0x5gcq0wkAMN/+obe+eUBBk8tXr6BNcaZwSCqG/IQ2oxw1YTYCANy4HgC4QwBgGdG+WZUYNYhBYyQCmME4ANAbjQCwEJUIYFgMAI4AEADgPBsBgM1+HM/tt7FDBkA0hS4LvEHXCgEhoDzkCACYAqkWFoVWEjE0Oy3Mn5hDKss56TCisTAmJ0uolMvSAGCo4wFcq1SwfOeOmA93bi8r6Xv03Y/isHyEl1++rmSMNH/Sr/k8pJ/Mz8/izu1bWgD08ObYQJ/0S1GzXGjUZmHxY51RJnIEAIxuTQq+iS9YgR6W0qMOZjenOTzI3GEtOKjfk0MU7fEKuQwSnPej4GCvK0raMIFxQjGirAhoMKaCXABE0xe5Tp+HM2hEpbnoPABgRSYXswvyLgFRYBU92hX1Q8qTQ7pUS1lxq3Ndln12RBvFyPnZukLXW9JxybADwiDJzjXdC9JUuGzUkaVKuANBDB32YIATAtT1YeLTMxEctqUYDCWwFUKj1xIAkEumcLi9i4XSHMLhBFb2yuhlsqilUig3qUlBYIDiYzF1EYszs+qM0TKQStikhSt3EdOA4FFD1DnPACACr9N62FfyIlN2J60Id5aawwTP0eB1Woiu4R+sa8euP6n8spsczvN7Oxij+1LgUUGeAYmjnw619UFe84PDrrtTa3bzWB6tdS/6BgmgsTheCyRwaaMObQZv05dgUmD+osaIM4sXC44jWpjWg9YZr5XTpGCSw7kognrO4lHJbdDW2m/WanjwylU889QzyKayeO5rL+CJJ58WAECLFb5u+eBQbAOiydybfnzFd5GGXQ4PAHA/ksqsTphRDsnuoAVdnBRWdqfDIRTSSWSo3cAZ0X5Xav5CgEm1diJsYt5yXkwz7MYW4biRoDC3VLvOT/32ygoSmQwevnwRwd42iokoLl04i2efeQrVozLYdFiYn0apNIHZ+XlMzy2gMDmNWDqPRqePP/rkn+Avn3gOjzx8AQnU8YHveTcy0Tj+4rOfx8zEFGrVpjrz+/UWyj1gr9PH7f0KbmzuY+HCVTz9witI5iZw6tRJ7G+t4dLF89LSuHDhPFZWlmWpubx8R3ocD1y+iE7tEIuTBXX9ry3OoLW7hvPzkzjY2kQynjYrSVf8KykcG2+hhsaAAoHpNLITE/rcfdJiOXJLYho7qxQ4nZ5ALJcFOk0c7e5h4/YyNm4uY7E0i8OtfXzmU3+GdmeAgypw5ZGL2KHCbiSE+VQMB8urODMzhZ21PZw/PaXuWKVVFytj5uQJ6XjMzZ7AXvkQ+0cVjSAkCwU8/P0/itPf99N44D0fkJ5K5bCshHNqagr75QPkink02i30gjYuXDyNv/t3fhY/+aMfQKdxgGSMnzNAkywjOqRM5FC5c0NMtRtffw4PLl1AtBegvn+EzKkzeOpjv4/tlVWcnJnE0f6unCS41miDlM1kZWHJtdtotofCsPFkEk8/86zUvguTRZxdOgcSjmbmZlA+LGPxLMVKuyhOTABkVtTq2FjbxP7egWxQyWBjbLWkix1Zdu2NBs4zMTc3j6ATCPjsxWLYPqpg/uwSkoUJAQAhJjcOACAocS8DQMkiZwr/2gCAP2feCADwFer9j7Fj6lszkru/4e0YAGNaAMdp8Wafq3gapi2rEyuWnRvPBI5keRHYMUDDMQCMvttHu1oR85AxAexYkhbORM+LdI2dDcYGGwOLXdE1PgfvYzdzcQLoKtcEAJjNVDyVRpzjMfxcTt/E5xmjeM5kcHRd7wd4x0un0Xk2+q6Bnyq4WPALOLVcoN9uadRJDhRj54EKBDVATHSV8WA4UG19Xzv1DZ8dUqN9UWl2dSOXnREUMPau/Ad0o3v8F69ToLc3Vkzx7xLpU2OKoEUPDccAyBezwFz+O8oA2L+zjfVVjgCcx9LDlzCI0CK0J1ctMdhC1IX45gCAHj9vZgqxwgz60Yz0R74xAyA+ZAAYc2UEAHgGgAcApANgyZADAKxoMRu5EWtFbQ2iYwSC3bU3QMzABD3WiHPKo+Qg4/InGwFgTmNFtoBkp4BPYJM5opyVRGGnBZQVnh7cGS/+ffPq2wIAhIBYvUIAoE/OuHO6kUYWX3+IJ3g2kfuGLtP9DACbzx/N3XsAwDMArGlm61TNtuMp5djnZeS1/IuNnXEAwI8AePFJ/3yeAeABAF5PrX33WmJDOrCGuRtjPEUax/cQQxbPFHbz8/mc7pc1gAw88LWNz/MISKjZ4uyZ+X0bAaBdOvUcrGHDpitHp23sIKlrJDFn2i27wt/XJsqpE3HU+33k5s4gu/RWXafu0Sra9R0cbN9FvVVGJEch5jb6zR4i3TSivSk1Ug4G+6h3W2jWAlHnSfln4dxjh5yaRGQT8Fzk2lO/j7moWUF6cJdxiiOQtsqPf3kgiJ9hHFr1TBblv4MQUlF+Tl4zNgJZyxpTPBZPIxpl/E4hFM7gzuqW2I8Hh2Wx288tnUUuy5+vIZOOIZ0pYnrmBP74j/9EsZ/NaeYt8QQbjU63QoK0DM+sz+gEF0Poh9/21gEDzeUHrqLVaWsMQAwAFg8OaWOHgQrtFIxj0cbibvXOMlbvrIj+LxEsZbkm0icGAMWfCABQAyAeR4qdWnZLIuMuAAQATAOAAABHAI4xAEIZ1GIGAIQlAEg6uFGfgpCp6nNGnnObHdosJUwDYOHkvAEATiCuUMhrDndudtZ1b/sCBO7eXcPi6bN49eZtdUwuXLioeZOnnnrKujGZrBb0wvwc7ty5hStXL2F7a1OaARJBCdiFYmFqlGYd29r0vgCCZlJJZ7FZaUO3PThgfHnpN9sGc4eeD4b6Zylh8rr3RYmnPQq75ERVKWbIzWE2amabwaDIDrKpwlsRRjqxVPwlBkFAICw6eSIRRbtttBpP67HD0RetjoYmEQ8e3KMOtDvnzQbHiZIMz10vTuOs3fhYo89wMY4YAFwyLN5JGWTHmiALdQCo8s7Ot/QaOu1h119z1RK38lebVMzAzcA5wT/OkIeBRq+t8YZIn2MGKfRrXYn9JUrT2O/1cbNyhMkTi+i2OQZBe5C4RK+KMzOYWTg5AgCkpOwAgDDQatTVIWYQIAMgpATQBwB3FBxrpoyPALjD0ychihJkiYy6+iz6+dkJiAihlUijUdt4Xyg0wuVCBoA61kN2h4EKvujVNXf0L38oenDA/+7v9XjoOp4EHj9YR+ec/34IgaOG2XybvTfd6WNJlk+QR2MChtYTZKRGBXcODxmbp7WSwkCWRDws9WL6qHPemBTnJ7/8FayvbuLW7VVMTM2JusUO6t7uvnQ7eIjw9/GOz5D+r9PU7okSTSby7FTxHTDp4IE36KvwT0ejyCXjmk+nFgA4r02WN2duBoHsiLy7B1nQnp7J9WkAQBgxFcc2KdDmrGwyieu3bgq9fmDpHE6nE+iW91DMp3FqYRavvvJ11GuH8vJ929seQqVaxdVrD2Nh8ayKMgIAFHv6jY/8Dvb2tvG+d1/D4uwUspEkXnjqeaRjGRXKyYkpfPGZ59HJ5rFw9Rp+/3Ofl2BOux9FOjuh0SkKLM5Ml3BY3sPS0jntTXZ+dvd2Ua1VpA9SrxziytIZRLsN/Ohj78GzX/wzPPaON6GyuYITU1PoNMiVcUmSo4Jq7bkEn8UrFf/pqMFZ/zgTfmprsPhlh4RslnQS6cki4tmUGGikxG/dWcXtF64jN0igGM9ia2ULH//Ep9CLxDAxv4D09CT2tzfwjgunMRHq4+4LL2Bpfhabd5cFLsSKCVnuSbVmEMF0dkLia1Nzk0jkE7i9cxfJ89fwRG0Cv/gvfgdnTp6QTzBPSNrG/puPfhRH/8GG77d+93fxb//kk3JmOCxv4x/9z/8tvvd73olBt45kgoq+demuBUETyXQUd298HfF+D6nBAIluH4lMAV/66B8g1OogG4uhvLstIcFUOo7KUQVTpXkBiCbcBNEeabt3+/YdXL9xB4lkGK1uH6fOzmPh1AkUJydQmCiI+ZMu5pCdnhAIQNprsTiBULEkd4Cju+vYWNuQFkciFtcYAhONerWq60u2w8SpRcWXPtlDclE4wvw5AgAlKSWHokYPJgNgHADgPeWH5jnGPTmkCN2XBn0z33gtFsAw0gy71qNnGitYVbD89V992M20dNvRz0d/trBv9GaLv32tEXb/GZvJHApLi8jbwI4+iyjTTKR5gFPpv1KRfgzHhiT0x3zFKcPbfOjYJxwrpvy78aDA8SuqAWgrqljk8+xzQADp/4lURiNxij/6eAZEq2BScc386fhr6/VeH/E9FlNVvnmlcDOjtFo+6En/olmr2lnt1Ls9QVq0YuYGzFk4IjhkRDLxds4FbiRAVobuvLXC041a6OYR3GCr3B/R938Wu4deNO042OHPRTVJVOhRp6GD+to66rdX8B8DANi7vYW1lbs4f/UcLl27iG6ki344QD9kXdVkLPWGAEC/H71vBMADALQfDSq7bzgCMIAxaf14hS/k/QiAgG7PZrF+6JAhIJaA0w4YMj2HW9f2DWnHBizYmKeKJ99g4n3lAhHFnkwAzt0bk5A1BveYck7ec8copGaAH9Oi1o0qmjHwbPxeew2k43vrOJCo0kVd9dceAfCuWtz7fc5r981iW4pTjkkz6piPAADTERoTcyawIXaiaRUw3+YviYH6PNnR88dHAPTcXrJobB0bC5e5sDUwxjUAxkcAGLdGGgC+iWRNUxsBIANg1MEe7+SzYGftx9ycxSLfu2/0GNu4J10qOQ9Q58ExAI4zMSC9E/vMZoXJuONFMRuNqu5zPm8AOMWbmb9pXFoAhI1b8b3yQvD+c12pGUn2XDiC4slzSJ59RAVUr7qGemUbu1t30QmaaIU7JsxHna9BDpFOCZVmB2v1dexVDxEJZzDoMx8BemwgDugOEBEIoPE3CZebq5Ffv8aOsUY07cWt7rN7P84EESBBBug4uDsW67kz4iE6StEdjrHTmDes5aIxNp7ZXEljgs3LaBpfe+7rYPMonU0jlUkhn41gYTaBVMJ0C97+jnfjuedfwnPPPS8AgAL31NjSFDibafwsqldjiEcNcAn90FveMuCbvvrQg+AoAGcehgCAYwBodpjzZOx4Eck5BgC4gkz7nKlpAE41MHUgAFAcEwGM9jgCYOraRFJS4QiyATUAekMNAAMA4nh2t429cBrVaBpdzl8wOAsAsMQxCJMiQfE3IlghWe9RAbHV7YgBwIsUjpqKfT6XFe1/ZnpKF5uJ0MHePjY2NjFRmsbK6hpikZgW4eLiIm7duqWiPZfNKticObMoy6hTp04ogN29u6LF2Gm2EXUq8KMupxX/LCqU9HOepMPuqNGhpeCqmSUiS31qSKhw8IepFtGwp89CwtGgOJsaggCAbDptgiqkYbmFZ4cqxwI0mT8M0kLlhTCZgJ4QJlH+GYAIBET1d9/9V/LuZv69ur4996iLbY+xoEHLPU+D8jR3H8D4dwVpZwU4nlwI9QQkesUgZMWrIfE8BJJ0NHAByhf9xhr0c5rcMETvGuCsNu+DuCic2w8DzYAAQAuhXoDqbhmlVAGhSAJH3QEa8SQOwmE0w1EkYml0ewONAHB8oDA5han5BZDZzCKFFHF+yROWAh0eAOj3JQIYiSRd4fpamaglhB4JtQ706HuaHxOLwahSLMjY+SfrxCwdSTm1A2IEwBiQIg0FsnScsjCDM+8h96ofA/CgjuYO3XiAHD3cmIAHFYYZlF9399CZxu+bR5B9R8Wvbf/3EQXMgqJPsjwooIPWqcxy/QW9tjFVlERbB0hrSzRaXvOBtC7IumDc6TS7+Pzn/h1Wbt0V/TxTKEnzgqIxZO9QwEYWWA4QG3V+3IyjV+jnvZAlmhXn1AaJh3hIQHP+GQrkJWLIEX2WCBJjG0WN2Jkw6qJdy6QlzMP9YUJCfD5qrZLgIRSd+haMC9EoXrp1Cy30caJUxHsunUdrd0u2gufPnsSg18LG2h20m1XMTE8iV8hpvve9j30/ytWG/GvD8SQiiRR+/ud+Ce//7iu4dOY0tpY30K520aoHqLUCHPZC2CGzZXoOX715G7d297Bw7iI2t/flnhIPxTA7PYNujwBlC6kUvWdDqNer0uHg+uN6JODxyAOXsFDKIT1oob23hsVSBufnJsH+cLhrNGZfLAkhV4Cw7iCvMfcj1e9T+Zy6kqF4TAWL9iq7qKkEosUsItkUwpkU4rEEKtt7WLt+G/F6H+FmgMpWGQcHR/jYJz+NhfOLuLm5gR//sQ/iM7//x3j7pQW84+IFbC+/ine//U3ITE/g7toKNnf30Wx0kQxTbDGGhx64isPGIT7/xF+gdH4Wl97/I/jgP/xV9HIn5as76HWQy6TwiU98XOMR07OzSGaz+OznP4d/8F/9PeTzaVy5fBb/43//D/DQlSXUq2UUCxn0ug20WhVMnDuJF/78Uzg3P41Eh8B0Atc/++/R2N5HY/9QwFKxkEOrTdeRI8zMLiCTLmFra19dFurNbKyt46mnnlOBduXKeYm4ZvNZzJ9c4pi9DQAAIABJREFUwI2br+B73vdeic8yAWjTLjA2QHaygInSJJLURGC3hkgOuxiDkBwU6tU62vWGkmgJUYbCmJooIT87K8B/kEhKA2Dz8FAjAMkJugB4nR0WugMkxxgABAAk4vj/AQDgC49RDBpWEMM1NWqh+AJ7lNKP0+ePF8ev/7cxgtuIf++BDAcMjmAF62YqRvUpRNXQucRcQ2c6r7Nil585dwK1Erl17K6gi9bREbpMpjk/y0KHY1gUAQucsrR7u/eOACj22pUYCuCNPhnV/jv2b6QCcD85lwbaTlJhnLHCF/xmC2ijP6qdCRgweL7BCMC9V/E4jd4AAH6JoUewg5+Z3f9aVWy5NCmrrmg3au+IHsx1Wm+1tWaZ/HOmW+cti/oxdxZDMBw93RWTVhWRGmgMjOGqce/H4tGo2BvvEvvHjgo3Y0nS8WUcAChM5DCYzX3HGQB3l1dx7spZAQBBLNAIgGcAxMLxbxkAiOanMYhl8c0DAMzqXV4ytFszAN4DAENNC795NALATr2xSll8DZmFXq1dRbAX9wuUQ41yQQMEwhKONH0MK1BMO4hnfZznRGCAgLfD43N4DQBSxLscgR314I8t19cCso6vX8dCeAMAQHoZThyRn5cMABttNdaCWYDb1zDX0aW062E5sXWQX0sEUAXiUATQAVVjDIDXAgB8TsPlHeH41rcxAkARQjE1xlwErJPPOsno+ybiTMHGnnIe7Xc5BxiT048A+BzPP5ftQQIAvEcGeui5xQbg+cGxaJ4tCaTS1hgI2h2BANKOotOMrMn7egz3KJuEjMdqjnH8IJ7AxIlzCC/SBrCHfmMLRweb2Fy7KxCt1ievvI9Bt4egHkb7KIlaq4fDcBUcjAuH0lL9pz2e+OsDOn+xt2sjwHRr86OtEqP0FugCUdl4thHwYyCj7/j4uDQ2wjG+VqR91qWNJ0OeNWeNTcPwRztgjvWypklgYnIOG9u72Nk/0OvWGnWUiklcvTCHVuMIJ0+dxs7OPr7/Az+AX/u1Dykkzi/MWoM3ZvWb1l8/hFiEtZUDAL7/4UcE2z547SFUG3WNAXgNAB5OLCo4AkA1dw8AxMIRrHAEYJkMANf/dAAAL2M81FdyKAbAuAbAMQZAgFQ4jIw0AKhyH6BFqlwihe1+DM/tEQDIoBZNC+UJhcyCQwAAYYawjSmEex3zSeR7dSMAs/OzmrW1uXUqKBLlCTBVKllnLhzG1uYmNja3EIuncFSham1EYnKzs7M6mFdWVkTBZdFHxW6qVTIAkA2wvnEXtVoFfQkwOYVWJ1jD7j83JLsDdv6YqqMQMtdlMKq0E1SJesVIt4jcY1xIMVRda8OUWAkA5EgPp01fiF6PDRWRRsG1zqMPUAyetNTj2AQLKcYiigdyI6mrLFCgr3l7bvJxxVz/mGFQd7TpET2INGhTqpVtkSxBTIXaAAGbqZaS6xhlT8XwmCcwX1fIrwQDY+pYMahyc/DvuoLaeGNzUAqwRv/vdGvaQHF2kKW5GEUv1Eez15JjQ7teR5JT2w0eHGEUFhZxMAjh5uEh8vMn0OuyiDbFYlIn86VJTM7Oif7PT+EFlORZSwCgXrPXdgAAPT7lr2W3euxrlKwaWGL/5BNFBX2NVnBMJSa6P+8Vr4envtnoAxNPl7A5IMDoQ45ir/tpSLJ3AuBz+Tl/AgJefZX/zoDOfzdlVi9e5ZHq0Qe4//C0fxvO+TvqHdf2WJ41BIaGSKibWePziS7vbWp0IFgn3USpCFJYUqfDRfYrRPvbmCjkbIRnbgGP/+WTuH1zGa++fAvxRBqxZBrRWAIHB2U0GzZrxmSSrgD+OrgrPxTqMhaKJkbQVuJuxT8BSWrMJgdAPh5DngIztLnrdQQA8KwX5XHAQGo0RQZqD/AYa8EklWIU0+EhGqKdTEcuE71wGK0QcGN1FTXuzdAA7zx9AnNpeteyv9/F5aXT2Lh7C5lkFNtbayhOFDWmxHV5/uqDbO7iyaefQTpfwEQhiz/9w9/DY+95D156/hX0A6LWSazv1bC8V0Hu5BksH1Xx7J0VFBZOYmP/AOFIXOymqUJJ6vQSn0undC94veuNKnK5jPYsR3He+553Y/nmdTz61oexeeslzOdj+JH3PYovf/7TePjCBWnARKkB49SgGWcVf7wlHQWzqPkSjUq1ly4AEdqmcp1TAKc3QEAGUimH6EQeSCc1gjZodtHcOcIrX/4aLsycwtHmHqKhCJ567nl89ktfRJv+p5EQ/v5/+bfx7z/9KWze2sL7H72CTBw4dXIOJ07O4+igjLWbK7h0+jwmZk8SjsdTzz+NM2+6isL5BfyN/+af4cUyMH32Klr1I2yureOTH/99XLv2ELZ3drCydhfzpxaxdOUyfvM3fwO/9Eu/gDNnFvCzP/NT+E9/+AdRmMgCQQvl7buYOH8S9eXrWLn5daQGXZw9ew6V51/E05/9Ak7mJ1HfPdDoGX2CB5EB4tmkhBxbzTBy2RL29vbw8ksv6ZxaWjqPTCYt0Vl2+5n0ZPMZ/ezmzibOnj+Ly1cuY31/C4NsDKFUzIqnWEz0v0wuj5iYFkZjbO7sYX9nD616A/12V2tzamISuekZY1ilUhgkk9gsH2oEIFYsSbeLyRDX93cKAPhGxf8IMFXkvC/RH+ce3Nv79VR/DxAMI9t9TWL/jfFnG4302XtwY4adlqwnmXxSr0LMN8f+syA46gB64TQVv70umpUKeoxJFJz0CuPSDRrZEo6Kk+PF/hsBALJqE1XQimaC1tQeFgCQSCLMGXzmIjwz1EWzXMnHY5u9HRUw4yeYL2qOnWrjwZ5ANMFlgtTMMZzbQVCvoiOgPFABZznM/aMaaoYQPGGcJKONY4vs/LHrLyDLNFSsmHJe8p4dIQZRGJE0C3Qvdjw8ZN1Ze78YoJ3Bo26dZ8GNAwC1u2to3FnFfwwAoLpexsrtZZy+uDgEAJhUEwBgwv6NRgDGGQDjIwCDKMdTu98EA4CjgtZdHY2Y2Div1r1jABzr3MuK2gAAHt3mjDFa+7wLpOsbdX5kQ21dfjvvNSYg9q6xeDU65mzoxGKUVTSbS040zw0a2bw4NRvCBqDJ5WrE8PD56bCovmdB3w8AuBGW1xMBZI5E0MG5AJCmbVM9buzB5bPDveKKf991980OtTTcrLz/3jhL0jfEjPI/ClJ67D1DVqP1K2L9G44A+AKd788zP70GgLfw8+wLGxs1hjJDGR9veaJ93ws7D0ENF/Ps/Yys/OzfRw0gNmcMAIjZunBgCZsPqRTzEepWmQYAGzgEDPgzBHj41e11dR4SBKBlO98c/6zIEk8gf+I0MH9OAF7Q2sHB3iZWb99VTKyhp7HwRuUIzaMeerU0AtrHZwfSBqKb70AuAAQzDQRQfalRpLDYeLweHig1JrMxkeiUR9H3exkAVgo4Vwe/L7y95LFCgbbinaHF5jB3Um7PmoENvb60y1hnhGMJtDo9VOp15feZVBQLU1nMThVVb7JWn5+fV9x48sknkC/kNLLGs4o5Mdm6QY91GVniFHePIPR9jzwyYBB/6OFrqNRrQwBAgV2LfCBhKnYl5fPMjRmOYHV5BXfvUAPAprA8fXSkATAAJYSK0Yi5ALCDJxcAPwIQIBmOIE1bpqCHRKyPNq3byAAIonh+v4M9pFBnh9YBAKJHMHFnLy5iIwC8g3EqKbsRABbEnJHkhyZ9iCgiFw9v2mRpQoUTn4Pvf31jU+gz17sULxESWHBhaQlPP/005ubmJPjH5JggwOrqMh588Cr29nawtrYq1sCgw460dcN9d5OLQpulP1CyzaKLhZI2lgKBC5bsJDrbMFPxZ9PGJSIugxGNyRXEDKixSFioulHvaaNGmoyhVFLi1UIT5Kh/p1ggpSwYqKmqrq4ehbdckcXveaV5fm+8Q21zN/6w9OiUQ/yddyjppKQR8mdlH+g6+UJHNaDoO95WzPrArKDGA56HDH1gu13kczk06g25AVAwiQWxApcT4BipPjsAQNeugyit2thmpOgiA8YgQL3TUKetkM6gXakj1GKiFUO0OIV6LIF1BrZCCT3aOIWiSHKGloyU4gRK09OGAjoAgO9BqPQYAEBEd4UAGAGAN7ABtMA7ElD011NBMgzRq0jXyWaz+tyeLueZA7w3I+sV84pWweysArlHCRowUHPtcmaKwl8eAFASEeWoR3toEeiFwUYAwCiAu1RwGKT5uUffGx1iHsQyoGukAOsPB49S+wPIKGcEAIwWZQeCqWprlAFOjZ9/YiJJbdReW3R7alWwc5aMJfCXX3gcN16+iUathWajIwoW0ePt7R30qOge9DX/zwOEn9Mj1ga8uLU4BgB03Mx6IhRGmiwMhECt80I8gQL3PinAZClQRCVGhJjuEjYHzFl5IqpCtB1rgV2/EQAQEXBardYRS2VALdb6YICV3R00mbQ0G7hcyOLNS2exubaC82dOYCIbR7tWRnjQQadVU4eFBR9FvS5euYpGN5BK7WGtgUG3g7/63Gdw9eIl7O5X0OjQjSCNzcMWDoMoXlnfQWUQRq0fQo0Kx7TzSSYsVkYiyGVy6HeMsVCvHUml+tTiAvb3d5HNZjBZKqJaOUQ8FODyuZNYnC4g0ixjMh3Fxq2X8b3veDvS/QiooW/znEy4TaTJw5oEkxnXOfcfTacQT6cRS6ekUB4lxZzWOwQPp/JIzkyilzR2QCocQ6IbwvYLr2L7+m2cnpzF9toG2kEX12/fxJ998QkEUSCajOMHf+iHkE3H8fnP/SnQreOhS+cwk0sjVK/jzRevYHt1DdFIHPmZOewGXRyEQ3hxdxO//afPohJOoBfKiHnxt37qb+LnfvkXsfLyi5ibn8et5RWUqzUsnjuHk4uL+PXf+HX8xoc/hHr1EP/8V/4pzi7O49zpeVJGgG4F6Fbxh7/5r/ATP/h9OLh5E5/+vY/iuy48hKO1LUS6XBcUKQ0hXchikIggCEURi0/gK195Dmt31zA7PYWTJxY0GiPgOptCpXIEjrA1mjWUj8qYmZ/RiMaFi0uYmJ3EfqeCeD6NJEemCKyQ+p1OI0xgNRSyzv1/YIsgGgcOK1i5eRsHu/uYnZrBwvkltKoVRAl+JhwAQBeA4qQSBc5DMgl5fQDAvJX/uiR8KzhGAl8eqBv/3Z9Hr9vlG0vwfdp875y/KciP4QfjIMCQQvDaAIAHtvivFKclA4w5BVXcVZgOuzwj1XmfIOo9U9Cs20WrVhMAlIxyt7DRbKy3cVvCewGAYVy1cvY1GQCaodYIgCnmkLKqkaZYAtSQiGYJUhGQI12VdG9nuyoBVIu541/3Ar/3/v1eBgCBPGobsDlBRxp20Du1CoI2xx3IXqR7k6NMj2klGCvBmCrO6dxRaslMjCHM5J+AqUS0RuKipr9jcZxU3US+JPcecylygd2qfP3ylOvxgpCvPX4+Wa7CUYKeutEeACiW8ujPZL+jDIDGVgV3bt7GqaWTcgLgCIBnAPC9pxOZN2QABIGxPukC8NcBAECXAQkv+g1iYI1lUhqScyKAY9R9NQIsv2QHl3m5H2PxeiDMj9QoUSPI5vjJ9GRbReMWotSbw49pDYx1kx2dnI8z4bIRuMDin8/DJcDGlWllWA7ihep8gTneifZr/FsGAGj92Wlr7wu80JSKARhWsLn3NhSKM4DJry/mHxrX9M5HckayfF05UMwaCK8HABiF/HjTbLQnTYj0jTQAxgEAz1DwAIDl6yGNhPF7xgIm6OIFnK1rrP0oPTG7inwsP5fXHPDX21gBo1pIDIWIzfEz0Knr7/JFXqNOt4XZ2SntvcPDIz3/5OSUmjd0c+I4HB9HFhyteQkU1GpVMUAIAHRoQZ7JIbtwCpg7hUG3hW53H7vbG1h+dQ2DSBx7rQaqzTrajRbCPSAVmkU/kkAl3NCYcDxCIXfm9wN0pQHABg/1VEyTiiKnzHHlduD0GAR+ce0yN3b6Kv4M9PfRu4J4sGcUYx2cq/DUR4z2wZ5Rot8tF7dfZEnG9Kt8WEE8mUGz08VB+Ug5Lz9vLhHCpfOncXR4iEuXL+CVV17GY4+9H197+il87Wt3UJpkHpFBIpkygIN9Z9oFU0SfK+t7H35oMD09jVyxYIdHaIA4fY05i+nEb7gg4poHaWmmlUXm8q3b2FxdQwLsdHlFc0fTJ2UjBLkATFDJPBSSf3ZcqqY2JiAhOgbtRhtpbnS0ORCOXiKNjRZw/SjAdi+KZjyrBDEEbgQ3e0E6ihMBjLlZO6GAolJERP23uWkTu+NNOXnypGarWQBzwb9y/RUcHR0JDdAl9+qVDr3xN3JqqoRYLKyuGLv+FE8iVfbFrz+PVDLN827UAR4ecHYY8wJT5V9enVI/pT+6IUraKLRBcd1dS5/dL8cccOe+iZPJ8saCJ+3QNAMTdGTvwOvCz0rE1MT+AxVOqQTn5whsUF3fFVLxqAkAypeTc8AMQEaBM8s/U+q05MMEcvwG90XpiCEeEivk3gTQz+gzTNqmd5vHsQJU+DvlVt4zL2DHoELqF8dNlCRxNIB3nmIjuaxmifj3dCopdVCBGnHasVGsLaZ5VApaNinuEbRNXIRrp9tHKsSEKI9WOIn9PnBEqji7sv0wkpmcuiWkUTJ5zhYKsjDq6t64+SgnaHOwt6v3Uj2qYH19E7G4AQDDLrA7SH0H3JRLjXFhB4PRSVm0U7OiWCzITkjB2NMeHZ1UXWo3hqN5OIFMdthJgX5IPbfDc/yQG9HEzHPVAwS8hiyMGbx5zzlTFU+QbmR2MnY4eOE+l4oTDHEOE+Nq/zr83HseodkOLnCLZPzAHUe8h2tKlqDsBpg9IAMumTs2g8iREDJKmxIfvbh0ER/+0EfQrHWwtrop0CBMqn4uj62tbWlv8PAg6Gb5n+0z0cgcbYz7ht17rWuCtHTCiMchJYduD5lIBKV0RgwAApY8/GnVFqMWAWjP1kGPe4pCgFJr9RZ4zHd6EpMj/T8ViyNBClu7i0g0LlXZdiiMatDHermMnVqVIrQotJp4/zveiurBDrLJCM4sTCEZ6QsEoHNbu1VHp9fB29/5TmQLRaRyBTSoEN9sodtsYfXFl9Gj0Gg0gZXdIyBbwna9hxtre1jdOcQgltaB1+h0JXSZKeYlXNfudeRwEjTpaMC4wcSadpIJHJT38L73vRfra6s4LO8jl4rj0tmTSAzauHRqBndvvID5UhZvu3IF4XqTSqdi2xCwY4zqDwKBrq1225xlaFVJuh5jVDqDbLGIOLvOtKqLJFGniGQ2jszcNGKlgka8Qt0AKbLDQglc/8zn0drew9zEBOq1Cp59/hkMYmF8/dYyDloRHLR7eNt73oX3vO+78cW/+Bwq66u4UMgg1aiiFAJOn1gQxf3W/hFKDzyCz71wHb/72acwyCbQJmsiGODC+dP40L/8VcQjA+RzGYEkN27dliNIpdFCaWYWc6fP4qd/8iewsbGONz9yDf/8//4/sXvrJUzPTwBBDduvfh2D2h7mCml8+rd+CzPxJFqbByjFM+g3u0qsKHrWprPE7CTKtSa+/OQLiEVTYu9k0xlk0knFZAJ/pn/VQ7PVQIqWR7yuuYzcGq5evSKQM1VKI5FLI53PIZyIocOYzXhIQDGXRVyaGGYzmJicFktq+/oNVI+qOHP6tMatoskUat0eyo0mZk+fQ2rxLFBvoSP3LhYH1IiJI5pKkmKm4kB8NolmjhfOx2rJsXPDx5F72u/qrI+8ssdp9P6ZTFRyPKaMRq2YLEl/QsHEwXu+CeyewHcVycZRAcwcp9lSPJHwq+Z6+1qXEhTjU9HakYk7O9EeNCR9tdWU1SbPYLoM2flM2l1U1n7UTGLjwdQCWaQM1IXtNpuyAiWsyffB1/HZtDQyxrrS7kmdzo37EK4DblM1PoEc2bZZz8DABMsfTfmfgDZBIe0nFskSdzaQX+e7+/P9d+2b/Y4VLtSR0HghGV208qxW0GdjRvbyrqc2ZACM1oDyHbJU9N7JTOBIhfmQGwOAmjsN7RuvLyDBMq7AXk9jetFcSeNQPofwMd9Rko4VhV4YdzSu5sEQUrm52QhWBOhs70gDIJ1NygWg3W0iN4ihsbpmYIazf6P7Ah1HjI5n+0B5pFiLo2JJYr20W9O5xuuuhYOdu1tobldx68ZNLF44hctvuiIXgB66oi/zfcYjiWMAgORWxmwAyQCQck6/IRtAZKclAhhE0gjabYQaZY1j5OdOAqSLp7JotOtIoIkI2SNhzqCONIzGWTn6M2fYhrbRDkB365XgQC+gfztBg1Fh47EE9aHcvLYX+5PqvxMulkwMlfUHnCG3RgB1dVjIZ7JZ7Sm/5pXWSgyQxZeBVmp4SYXeGLXDde0L6jH2oc85fXE+LLrdY5WD3GMDyDXmRwAUJ+4RAZSLAbW9xkZohvmOmLEjDSW9N5fzjjMANAvvK2u/L8figXI+deSPsxx80BvmTWNU/PHn5897IUDmfMyHmP/x/SgHdPZ2vsDnaxk4YffT2/z5+khuS23m1sb69eMY3t7O544C5EJh1Vgc6eNr8mct72QTy/RzslljH45GDJirETQy0EQNHDZb4jH9Yj5NRpxAO46uRRKYOLsEnFpEr7qPXlDG9ZdewuF+R2f76sE+emyAUkEpiCHaK0o/rpnsSSS4W6cdqxvNJslIYwD8+AYAdHsm6O7BJbs2xsrm56f4vBrRYzWkHUcGjLPuszXBJpEbwdI4OBdvVGOheg0y2CPGxNbzdike33aj5CHVGWSb1RpsJncFyhNkTYY6WFyYxrmzi9jd2cTlS+extr6KNz1yDR/72L9FOhNW8c8mZyKZEVu2ztyx10cun0foXZcvDKh6XGRhS7TLLO1VmBIA4I1jAE5TBLBHVVJSYgMBAHub2xg02g4A4M85EQNY4ZUcDFBKJpEJh5Bh0aPAaDYK6s6Hw6JnpyJApN+yuadEClutAW5W+gIAqoihy662Cl37WVK1ewxcdEnlTIkYK6bWqMKaaKLE0UwDgN3V06cXJZDHRLXZaGB9bV1+rOzoeRVan0yMKOoDFPI5JJOczU6hVq9gYWEe+XwWL7/0dfR6FAXigvB+tTb373UejFlACpPN3XmLMn9IaQbWLQ4xAHi0OQaAXzTWXXRJEhMVV7CYZVkXE4W05oWlKqy5XRaSo+vMeeVUPIZcNqPElnRfFjzGAGBcYXFuSZYlPIbuctOZgIhXWXUiEu7vHsGk9/T43Ld7AqcCawWYPotDg8c7CgqKbp6IfxaVkGuCAAcGUrDmhqgT9et1UcjlVQAflsvaLARlOt2mEqpwty+RSqJynPkJogQwzCqMXNvEIIZYIodWNIVKJI4GFZJzBYTjacQSKRWSPTerncllEYnFLTAPVY5N6/Ngf0/vo1atYn19wzamm2v3ydsofSJViXZ0Y4hvNKLxFO4rr25KpwHdDwFIngJmXXWBP06TwYvOKInw85TO09kAGwva4797BoAfERgfAeDhJt0FKtzLhtDGVvz9NJDGrWkGwZ4dtMPDdsiQcFn3mMaBvwb3dpCOp5Y2Q2cHu0ugCD4onlJ8hUrZIc0H8vOeOXUGv/5rv4lWvYvtjT2BBrRqy2RzYgC8FgDA17cukHUiBGqJsmjFBxXc5bJBy7RoDHnOqisuATGSwFjQ05qFvswhesP2tL4I3hEAMAkH0yzQvCM7YVS3ZrHLBJuCoKSSDcLohKOo9QkAHGK3XkMyGkWBKrbhAX74A+/H9t3bSIa6mCtlkY2HUN7dUNxjvMkV8li6dEmWetnChBDqeDiGp77wOF65cRtBNo9OKou9Xhh/+exLWN2tI5EtIgiiSMTNVo7gbqqQQT8aEkCWiNNHNicgQUwhBwJcWDqnorNc3ley9va3vAmvvvQcrpw7gVIqglsvPoP/5LH34NzsNNrbO7peLPxZtBKs4QFNhJ5gHNc2AQCidbwLEc775XJIZbMIRxPS0GiwO5SKIzUziTgBAN6nYIDUIIw4s/xGG9f//N8BdAdJRHFU3sPN2zeQnpjDK+s1PHNnHeVQgMxkET/7Mz+NeKuG+o2XMUnxyGYVrWYNU+fPYaXewal3vR9//+f/GbZ7SRy2eihk42hUy/jSX/w5Vm/fMBZGMY+jSgXbe/uYmjuBWDqHZo9WeBmBfh/84Adx4sQJ/O5vfQj95j7OLJQQnUhh48kvYnC0jS/9yccxG49hIhxFuN5BvB9B0OI+S2p0Y79akU3p8voWqo0A6UxBoCKBTXXzwuxuRVSUUJOBAB2BZFr7EFCZmprU+XZ26Sxu370lRkFuoigxxS5rMNYyvO6xmL6fnp1TjGxW60hSsyKeQKfWQLvRFPhDsLMZ9HHYamP65GkkZhfQqTUJK2tkRABAJK5799oAwOsXjOMF6/ijFK9cEu8pvOPx037OqYkPY5rXFHHddmEBYwrMbqxnHGZQDsDzQVhlhNmWRiEEpnMen11qdmIIAIjSD7lEkPVoc/5GsWdjIWDu4AEAMiLtsFMXiAJ/TFb9rKrJLYcRtNrqkHO2lemfuQCMaL7WuT8+r87P7fTF3CVxYwivCQC4zqyL/boyPLMcAECQg+USQciIK6yt4LARtHs7ot9s6W9JLt+4FdGs/fWmuy2xSggAMG5yDMAzADyDb8jmkEaIaRfIQpmgDF1vPAAAoN1oDPMHPwbou68EVcPZEqJJCj5HVWD5c3C82+mFzcYBAF/A2Of//w8AqG0cigFw5tJpXHrk8jEAgJf3tUYABHY5MexvCQCIxNF3AEB80IBxL6wTOJ6zjNgm9wIAuuFjLEUCAG1jZHAMzDW9TADPbNP86KTydp6covvzJKCmD89XOi8E0qKhnpSKyyBAegwAMCcNppDGQvXjAjYiafnqNwIA9M7vEYM0EMAr4L8OACBmCKna9wMAasLdw6DxrzMsAvyFdayAYxR/54bk978inouLx/alPeC+9y82sWuc+PXumZke4BCD2DlEMQ9iPDQFfjZL2mbZPQZ/H3PUAAAgAElEQVRW+df1NuL+8ygXdR18a6jYWBTrKf9v1v23X54JQFYmH8uC3pgDI80D6qmkMxx7NdaPAQRtPcaPIbApKbtsZwPIhcA6h2AA2Z/tIILJpSXgxDza1V10gzJu3riFva02aq0QtustWTSH0UKkH0W0W6CSE+rxnhybgmZbzDxdS8Ugi0PslvOnBAypAeYaVWIg2Zeuuf3J3Rt3/5TAmgaSTgjnjsARJ8tH3XoNxdDohhCNpxCLxtFqtlCr1gSSsOaLqU4Lo9kmyMaaNqYRUOveR9BtNZBPDLC7eYhHH72sJjn6LZw6NY/q0SGWlpbw8U98BulMEpVqC3MnTuKo2hDAMTk9gyqb0286uTDIFwqYnJ5CtpAfggBexElvmPPFCZslY5HF2dHl23dQ5xx1LOmsX1xQEkF/INVsEppjvQBpUToNADAxEQMAmOzE+mGkiAAFdYTCA/TjSex2gOU6cNCPoZvIIpCdltkAqv/gRACJaph2whjSZuffUG2eN470kZmZGS2iVrOpRUvbP1EtSWEy3N/NtPtZc0O3OQLALi0BACbExYkCCoUc7ty5rcVK2zITMPO0Hy8AaEvDU6R5080ugx0yD1Rwgfmj1AogzwLwQVldcWeFwmun7oMTyIuE2G3sIcoFzmJXIhJUFw7JLrBA8ajZGSRIoY7HjCHgbG94T4mmZTOpYYE6KtZc8eltWNw1NfX0kcI7ARMFFS/c5ha8Cl7NiDtxEac+7NWA/eYRgkhQSQGKlG8LUARqSEOjOwCpNhQ9rBwdib3B527U6hrnYKHBzdLvdDFo9bQ2zc8thH7UvJoJAAw4Q9OjeFoGnXgWjWQG3YkSwsUSBlF2/q3Yp00bmS+k15CaxXWhboRIFRw/CaG8f6DOaa1KBoABAAoSSj7GExALEOyyW9Fsehqk+3uLP1or6pK5EQFR7xxY4q/zUAfB2Sv679sMXl9zk+MH2/FgTCTRGAjcBwRTxkcDvK2jddx5WJtQJYM/34Zfr76b7gGC8cOJwMnw0NM5Zcm5/93rSvif8dfIn4v8fAJQBOr7jetohdRwD5PtwE5xBNMT0/j1X/sIus0+9neplB+Ihs/rubm5pSSEhwfvmR+z8UCVknh3kLBDzb8THMsmY+i1muBIeSmbRY7gE1H9bndoBeitp5h0md2fS7I19+RyIvmswgQpbTxdRQeTGmobsI4dxJKgaef6fhm7ZADEE0gGA4Q7bZyam8R3vfka7lx/DqemCzgxXUCo20CvVcNEMYfy4QEuXLqM/GQJ2XwRqWyOrV48/9UX8fzLN3EUjmje/+bBEV7dPMAgnkU2P43KQR0zpRmJzNU44oUuBomwftEpoVPtyKu+NFFANp2Q6v/CwhzW1u5KNDWdSeGovI+rF8+gkIrgi5/9FD74fe/FWx66hJ3bN3G6kEeWIA4BSGlKBNq3vF+tdkuXh2MAdAJgf5UABlk2ZJwl0zkMIgk0CS6x6z05IQCAgoFkpNDfJN7uir5efvoprL38EqLtBibSSWzeXUGmMI3c3FX8y4/+MV452Ee0kMPa+g5+5L3vxt/+gcdwdPMVHNx5Bb1+B810Ct3SLD7+1Cv41JM3UVy8in4kgvWVF/D//F//K65dvYh8JoZBr4FMOqF4UKk3kcqXkClOYadcl+PE5NQc3vWuRxEJR/Hu73oLfvnn/yHQOkBt+y765S3Eavt46ctfQGNjHfFuD7EAmCpOo1prYnbuJG6vromNsba5gVavj2S2gEyugGIhrxjNBJkzp4zzNv7D9RwTWNhoNlGamkYv6Emo9sSpeZw6vYCQFlzYrjHPUgomUVAxGZdVEscBYqkU4sUJIJlCcFQRoJCizV+TyUZU94BMjNLCKcRLU6jXmgjToijK+MekMaH7IgBgENzDAPhWysZRsWud0pF9mMuqXHblOv1iYRkYYF9OtdM1378RAKDYx3PFAwAd0vHr6lrLLYdjSHTY4QiYHUxsNwl8JrgourFsPSMIum00alWBZQmyIRjrBMAO0KnXlVAzYeX9UpbI0bZqTbP/ZAIQAJAplAcAHIPr2wEAfGfc3wEV94xzDgQgm4H5CdltUbLVmGg7AIDFto+P39oddJfK3w4JtLqg126iVatgQCFRXZp7AAD3M/4ZxE7g+xgCAFGxFvg++dUlA0DUWwNNDASwTIlXNJwpIpwwAECMC9eZ9GcSzx0PAFhX0gAL/zhrUDgXADIA0Ed7c0sMgEwu9R1nAJRXduWmRReAiw9fQi/cEQOAi0VnfZ96P9REMqaZd5rhguYIxTcCAMLNQzEAco4BMEjnxADwAAAGptt0bH+N77UhA2Bs/zlGAM/FoE9mrs2Mk9FlTAD73br2pttlowQU0XNWas5lnSLePPxlR+dGFVnoEyAOPANgbJ3Z6IEfWyFwQwaANVheiwEw3g2/N08a79y+LgOAe5mv2etoRG7AJqRyB2s0Ulxu/Gv4HsZQSF8wKg902knKtT37wI8ReCDQMwJ8xHOOAvcCGB4A8CCGr0FGOY+zEXTFqi/Klc86PQKJGI51uPkc3CcsyL1qvzUsjd5viv8jAMBbNvLz+Ocft34mGDQSAYwN9511udvI5Wl3R7a2uRmwpiKL08KYCQxqnFtmKsxlzcGMe7ZJNnU4halLl4C5STQrW+gEZayurGNjpYmDSh8V0vulgUYAIIxIJ4vuIIJajA0R5nkGDnsAgOuA3XWr2wwU8A2+oXuba77pp9zYtM+RfSOXa8OLvqsBxREIgkl0PXMWir1+FM0eWVlJJZXMrzttY0uz5OPRQgtDfm7GarK42M8ka4fuY71OE/k0QdJ9FIspvO0tD2F/fw3st3Ck821veStu3ryDx5+4g1OnJ1BtdBCJU2OJegIxtDle8paF2QGDJ7ueBAA4I8pX5hhAKpNW0dJqNJHgTGEvQKfZQqV8iG0m3J0eQkK2OTPBwtwObdlgaeJ6gARndThXyxnQ4Ryb2ePw8A7aPQltRYI6wrwhiSTKvTA2WhEchRLoRJNKuCP9tpwAmEYKWQ8nROzQzXObzRcZtrcsqPH9G4pvf1enld0oCZIQmbLD5Bh9a1yIbzBQx4VFP+3/VGDHOLNSVvHFOVZbJFa8jf5su5cq6Zqo4oYT8jMwWod7077z6Yt/Q5VGIkSiensKlrqLNvskFIwsv34byRiTRXYzeOuMwjo3M42pyQmhrEPvXDmgmVWbR77JbvBdfh/IfLHE98IC2zY3EUCzo/OzVdygrSbno0eggD94fbE/dBRwdCxfKKs4dgJCpqTq6PEkdjvUlUlYX1TlvMZPNHPl/WXDYRwcHKDd7GDQHSBCcQveRR7oESYHxu5IsJjt9BHt09ojiXYii062gGByGtHSFBqBdSF4P0RBdKMQBAC4DESXEkXdAIDDg7KsIj0AwO6ZRwD9Z7frZ517L8JnSqcpMQKGjguO2mQuEC6jVZLjZsJCsH03BixYEmOAhAcAhtfcBXofjH2g9+iwMToMlPH33wgntj4ZgDzyq3EV2dY4mx03m2QMgbGOwbFW1WhduQ809lp2itu695+XuhQxR5VzAJgHi7TP+Z46plERiyOTyuE3P/Tb6LYGOCrX0WmZqBrp0wQAGE8IAFDwZBwA8Pdi2FGUGwa79CEkWbj3u0jFYsinU0gTfNLcbkedK9oPGthi1yEU5cFvdFtjSJryNYFELmN2blUTcMSg35duQbfbR4/dqkSaODTW9vaxfXQk60kKiUaZvHQaeOjCGVw5s4DK9l2cXZhEPhlGmnpY6EucjzH5gWvXNKdG1kq11sUTj7+IWxt76CRT+Pr6Bm4fVNAIxRBNF1GrdzE7OY98Kqs4WW/W0eg2mPMhnIxKbI8AwWShpOKfsbXTbIjmzPVKVXqCpW9588NYvfOqvHUfOL+INz94ESuvvoSHz5/GCVr4hSDEmeAsu9gWwfqa/RMAQLSeqr1M2tmRSCRQnJxEbqIEEqi6jOexGGL5POIcieEMuxuJGVC0ktey08bXP/85RKoVpMngaNTR7YQQxCdRDSXwr//wj9BLpDA1O49W+QgnUgn8D//Ff44Xn34Cq5tr+NG/+3fwP/2TX8FnntlAuDSDvTqF8yL4wGPX8Av/+L/D+sotLC5MYSKXQKNeEbWPDIUOYrJOrLYHOHF6Ccl0Af/LP/4F3FlexZNf/gJWVl7AnWe/jLNXl4C7t/Gx/+3ncJpJTbMqADxgB2QQxszCIpbvbqIfjuHpr11HqcTZ4hAKU5OaJ5cQo7rVpspMjQYvNucpl3VS9Ofm0Wy1sb2zrXGNZCoqkIZuEdmJAtJ0jUjFxQRo9XtI0Hkhm0GYQktcwJqvjunsIouqe1hR4sXivzUApk+dQbw0jWa9hWg8rZLVjwAIAHDjORwBUMJ378D9N6gkx8FDrRNPqfQxxRf7x+T9x4sPnxV7T/LXZgD4tyVuDkFmUdqiYgAEjeYQAOBYBYvmRC7nalJR4UYAANlHzBscAEARWAJdBFONgmTz00GDThAts8zyAADFWSsVsQnoviAHJT6bUzVXXP42RwDuBwBMMJYZJJNTagGoZ8U5ZAIA6rZbRqCZ+W/jSyFQVojOIYjfaDUklDvokRlqccAYAD7PGqs1NXTEXNDECT0DQKMKAgBCAgD8jKwXEnQGIwhI081MKK4KiHbsNH8++bXmAYBhV9LNYHuwXHZ1bHawIz4I0NrYRO3WMnKFzHccANh+dR2baxua/7/w8CV00UIQ6hmoxyvgAAD+znzLAwCeATAYxN5wBOAYABCJY5DKotlpjAAAjvjoGfy5PM6fMcvcEUNn9BhdW7IQ+pZHGwPAxwOzZLaOtrkJcMyUYJCp6Dv9AF5vjrGSAdC1WXkf61KZLPrqLrt8gzmzHwFwLFQrxN+YAWC2c6P8dFQjjMT/vPDda44AcC9TBLDL0QTm8mxSGSvXMwBGzQ03WsPPPaZb4LeYGAzjmkneKWes8z/MA4dhbmR1Og4A2GsyljjAxeXX9z6Gn92DINLk8qMUQ/tOa6CO6ycwB2SO6q3/7Oets89iVtR05sPD+GFrxjsveSYAlxTPFoLN/Dfmvh6oMXZ2T3a4Wizkd/cCFf/8na/NBolyWcfc5PU2O3OCBx006HIUy6J09SowlUGzuoVmexfbWwdYvlnHzl4XzUhSnf5IuIloP4RIN41OEEY1SpgtQIxvXaOvI6Yrb511/l233oEAQ6OXoc21AwjcGvW0fxX+llhrW9lnMhF4vhyZkWzsdgOOgNP2l25YZPVyjDsusNmuCRnNLeWWPFcITDSbHbkCJJM55QnVox3MzuSl2/SeRx/C9FQam+vLmC4V0Ww0cfHiA/j4Jz6NWCKDTi8kLalkNoet3V2NsYUePTk/4LwjKa1xotosjlkYR6MCAPhGm1JkjGlujl1W2tmwC5uJJ6UBIKSPh6AU9pyNHFMHHqzq5JjNlrQCNL/kLFyItwYhJCMhRHpVYNAV/a7aD2O7E0UjkkY7RGXrAWKDFiKDriy5eLgFYZoNkmJ7nJKhoOk2PPeXBNK6JljBAogX0gRj2C1kgHE/L+zCbyaZelsB32qJQUBRLAqBmA8lkcwAuVweHXIyhrP/DghwJBHuUd7s0YFk4wF+syk4Wdg0zQCHCo7kfrygnwVRddRlwRwSCJCMR5DkqJzs0qCO/+zMpAQLU0l20UjbJsJqP2uklrB1PlwhT1RzPEDan5kcGO3GH56jA2I8YzBLCQs67pB3apc+KeBcJBkM3i7F07UYADTaQGFJV0QKkGFwFeXLRGIyqSQqR4diKsj5AJAw1vrGmhYdGzR0YmCnTX6a7LiH+mgN2uj1uwIAwtz4QQT9cALNWAadXBH9qWmEipNo9gkYmDiSNCSkzG8gET9XLpdTMGcXiZ/jqHwoBgA1AO6urWlU4PgB41VORyAAC1QKcTAAjoQWLT7QooMUVK1bkQF4XZyoGu3k2KEaQ41NMd/T4YwB4F/fF/oeEDDk1h5vAZeAl4EAdjCYn+o4AOADPQM3i2nHkHTvbnTY+H3mLaX8qhhhA/cm7Zx9HHUatCdIs1ICaTNY2kd+G0htd6AZeGpWpJMZeZf+9od/D+1GIB0Aqv6n0uacQACAnUyCFlKbdQew/8y++689xHjDDivFI9s1FFMJjTgx5+IvdvGZ3LOrTQBA1kM9u2ZUqNa1dMwj53uh8aVojAeUeboOCDAGPcTIECJNdhBBJJGWj/3GXhmb+/uy9Ku1+8ik0yhlEqjvb+HRNz+IxakcKturODGZx1QhDQRtFXtc96fPnZOCfoNzXKEUXri5h7/4yguo9gc47PRw2BugFgCZ0oyCfi5bFK2MMVszl6KOcoTBHDMKxSkxJlr1Khq1CuL0ONdMnq2Xa488jK2NdezvbCCXjODKuUUU01EMOnV879vehN7eJubyWf0src0SsaiNbIAUQ9OZ0LiElL3D6Apki6IwUURxigBcgIAoeiSGSCqDWL6ARL4ApFLSDaBKPcUYQ0EPr37xi0jWamhvbaK5vS1gg935u/uHOHHhCv7gU5/BjTvrsnYlaL26uoef+Js/gDOXLyEzN4ef/a//ESKFInZ5gaIFpNIx/MHH/gX63QPMTGQRDprIJEM4LO8pAWp2AxSnT+CAay2IIZWbwomlB/Cvf/Vf4SMf+V3cvvkSbrz8OKLNA6QQ4JO/8r+j2KxgNhbCwd07yGWSSHJsKZ7A+v4R4pkCnnv+ZWTSBdTKVcwtzKE0W9La8fOsjH0qMGMjn2jO8G1sbGFx8TSWV9eQzmRxeHQoEPv8+dOIJ6KIJ+NIEIzJZZDIpuSEUu+2kchnEUkl9YuFLUUC4xSGi0Y1Cx/p9eX1fNhsCQCYO30Oiek5tB0A0Jfnn2kADAGAfqCzngXkN2vDN174+/ikeDfUO/GgogmQjaio7vtjmONQjUoh5o0BAL4/AgB0PlBRSYExBwAwFnIMkE+ja8I/8EbI+ahjqvbGPRYAwC6gAADR1GMm8NdrCzSmaC3zDFlmua4QYwzth7kvGOc4PmlNcYv36qg5MbDj1+ebHwHwejsW+10XlOc8zy86kXC0QV2ZKEA2m7PeZHLLfTmO5X6rWICuLen/vhJjYddsoN2so98lAGCCz3Q98GTZ4WtY/WL32TU9PCgRpXOBAwDIrPD3gHmM4dUEZGgvGgUcA+D1AABeYz/H7M/CoQuTsyZjg8jyDs73B2isrYsBQAAgvFD8jmoArL+8gu2NLVx86IIYAN1QWyKAxN0E1stmmja4TgrZNdm+WQBgqAEwf8osEx0DwGsAQADAaO+9JhNATgAOCBDq7Qt7FuXGkKGOgAogLW0DAlQXqAB3AIAravoEDUj9p0CkGATUxmqPAIBeIAYA9XdMI8RWDcd2CMZ7XSo1+KJvrAHwbQMAsajOcmo4EACgC4Ds7xwLxbsxGTgxYiL7fG6YFzlQwI8AeAbAuAioASbH3TLs8WN36NgoAH/A7t94/PBMAP7Oot8LOfv1r9dw2gBkAlsMH1nZGTBmNtTqjA9ZNTZOyYLWAABj03i2pwcOmIf5n2W3u9lkHkDtsYTAA299SCCoNFkwQMgV3cw5mcOxiUMRQJ7D1VpVuQSZVQTF/fgmAepWN4LSA1eBiRiazR1U65vY263g5stVbO8F6CUL7nytIUJtgW7KAIBIFx30EacVatcLM9pCM2aITic1OBkrtf6GjWHr7vNLbCrHmrWOvwMPXKOX3yNgzzrajxN4NwV7Dn4mjv7FiY8h6FqdRg23RCKCo8oehTKUR7FB2emw0USHuySara7m+7u9JlLJPnKZEK5cOolCLoF2oyYAYGb6BMg0+PgnvozFc3PYO6xoNJBCy61OG6HvPTE/UECUpSrnxajO2HUggBXMfCIKWgm55kXkouj2kEtn0G8ZXYP4BtfiIGoFpAhL7PYwyFLsSV6xduDoIumY50JLIM7EtHWIAQVFopyTDeOgF0crmkY3pAoXsaCJ6ICK72a7YACAUVJGHVPfOXWlvDtgWEBI+drNvvCgljALKSXe1sHRluzGe/TG1Df5OG4KdvdUSDgLMM0F6jAfz07cZrKVpAXviyWvNcA5dYmpUVneRQhNTUkVdzRXwtcUe8EpshqVylwX2PGXWFSEzlmc8U8LACgWcxpb4BVm0KLwoS1dW75mp+sRL+o8sGAaqXf6YpJ3h9fW6DYjpdXxP/MqJ2JGgR8Xp+Pm98/ZbDbcHDsRbNtGQxSWiReTEBfgtG5EfSGFjIcLbQypAVDBRLGAgEIxTvTl+vWX0ax3kEyQKh1ClFRq4k+khNFCJ0KHgL5GAKL8bxBDFzE0aCuZMwYAiiW0yVORXZZDiS3DGDI6isWiFqwX6eAowkShqJGE1dW7Kmx8Z8ECrwVEL4pCBW9SmDzw5K+fZ6Ko+HaJG9caE00Js7himd/zqK5bUgYoeZ9ZCdGN1j0fYyMHlgx6ARhvFegdA+xgMDTbHDyowWB6FRKtlPIpD29Hc3+N4MfXlRLqGONm1MizYn9c2Mvs91xnwwWCfte9hgu6BgAwgWWCTKGahroz2XROQfKjv/MHqB41pQPALmU2RwpZBBsbm0JP+Z49ncy/1pA14bQuqHnAn4n1u4g3q5imiFoqpfXFKMziS+CZK2g5x+9RcFqo0D9ba5jWK0LGKYDF2WHWSmZu9f8S955RlmbXddh+Ob96lau6ujpPd89MD3owAcAgMA0kUkyiaMo2SNFa5LKXTEtmMkkvhuW15B+iRTPIpiBSligYEimKBGUSJMAEgBgOA4g4ARO7p3N1dcVXL4fvJXvvc+97X9V0mBmQy4XV6J6qVy983733nLPPPntz7TJhiVKoip1+JlpMwBJplOstrO/sotrto01xykwW/WYN8/kU4p0qHr3/BIrxAY4tzmDQqqKQTaLAoo4COEEPhw4fxvbuLtIzK3hurYk//PMvYnuvinqnh3h+CkhlMXvoMKbmFrC+uSUHEo0ARSNoVvcwCLqYKRaRKxaRKc3g4qXLEhSdLuTRadUxPzuLra0tHD9xAtlcFhdeeUVgYzGTwNJMAZnYCMdXF3H/6iLWX3wWj5w9JVo0LZl45nPmmeNVPC/FfOJ1J+iY5JlNd40RsvkCirPTCLhHKXzDABhncVpCemYWo2wWXSL++TTarQay1D9pNPDq03+GRKUK7JYRH/SwW9vBkePH8ezzryBTnEMvmsWn/vILGOQKuLxTRh3AP/rh/wm//KEP4/qtbURiaTRaAWZmFvAD3/99+OZvei8iwzoGnTqm8ynUK5toNSpIpdNibeSnlxBJTaHc6GN68ag6Di+9fAkf+M7vxsL8FP7BB/4O/vH3fACNLz+H3/1Xv4j70jEk6mXMZAhcDzDKZdCNJ7DXG2K33saFC9eQimWkSXLkyGHkZ9IIhh2BTGR7EeTM0K3BdWsI9GSzebTbXeQLU3jt0hXslveQJFOuUsbi4qxmazkWkEjGMbcwi0Orh1CcLcljO5nPokWr3FwWmdKU7AHj+ZwJ1zExY1EY9LDXaKJKDYDVY8iRRUFxpDiVMGKKOBwB4CiBRgCYhKtze28A4GDh74t/HyUN+psUIDq7JAxq5xcTPsWvAyyzSSH5JhkATDA5AhDYaJSDGwTUWFVu3XImuQQAJN4qGnNUrCAWtyx41U3r9+QIQZYWrz/3p5hj7N0Q+FZi6GxxqS/jABMCEvzEBkA4htU+2u+bAwD8mWsx2OkjOGo92TRCVcl+4L1mQ4WNHHVqwoXfmy3/rTlMoTStVTIh6DPdbopFREE9Wznm4X4wQ3Il3XhMUMcpC5MYRxVSAmH4RRtf3Xs/GudEn8WCowtTduquIwAHAQDFrBADwOKi5RUcpSQA0LyxJgYAbQD/pgGAtZeujgGAMxwBiHHkyWwANb5H7spdRgDuxQBAs6wRgCkHAHAEgAyACQBghc7+wt/ytPH3vMWrKlErkmxfM5n0IwDWNGMX08AAd4eZHzttGfkqMSBSR6fftTXi9AAYO5j30HKcTFkBAF0TrRt/iUVrgr7+/IjfAwC4+wjApOF3NxFAviYbaWz8EdxXg8y5AKhb68Yn/Znl36+0C3Sk2N9mjehYAq7ZJ5E49wv+moX3im8Shr83ye/4Pmxc8+A56x/jRzD9PfNNIZ+fssFJWNIAxMnzTHJaP9dOxoPVOwRHBU45JrW/H/w5mwkcN7TcKyI3Jq5j2Vs7u2rflGH+OT1TUP5kTgMU/TPAgO+FDAB+/mqtqly1WCwoHrApwKdPZ4todaOYfeAsUADagz2Uq9ews1XHhRcbKNcSGKanMNAYaR0xnuNBGr1hFI3YABzooLWwxrM11sBz15gOdi3YvWcTzEZTvbKFrw/HTG2fu7IODjFn+W/moqqnaRfo9OH4N68/i/zRoO0E3mNur1s7mPuKPOYTJw/rb+ok8NqSV09dxO2tKq5c30SmsIi9agWFLJDPjVAqRnH29FFUdujkVECt2sHh1VO48NoNXLxyQ44p9XYbC8tLKFcriHzj6mHD9oiAMtg6BgBFAH1hQm92JiWcZSMAoLlWedqmBASQuqX5TqncWGDRh6ANXpTll1HfvKInwQZJggiFTjoAoAoM2kLT26MYqqMM+okcmiwQiNQMHQAg39so+hFDMRh4NZvuaBkKFp4FwBmyXg/ZXM5mnwlwDAdgUUpqNwNBUhZkHmUMFf+OWsOFy4DNBSjbkbG+ADWp2rJu88id32TWfLRC3h8KHunnpuGXkDP5nTqEz1nYCBh3lj4C1uXda7NO7Ax5sbEU58nTSSRiwOx0STPxSc4E0MGS3UiJIJqCuoIbuxZC9Sj2ZYc1DwNSXdXxZqLikgdPEffAhw8Enh2gT+euM328ifaOi3rHIPBgj0f7rLh3c0L+ugwGcjQQDZSB3c1W6XEsqlgc0wOU3uDxqAoBXg/SZembfXNtE/1uHLFBHAnFGScSExthkGAywRjDWe4E4kOj8jbjGQTFEgbz8xJcF18AACAASURBVMDUDDqjhKiEBA40k6VieDJPRjVzfd4hkE6m0Gw0ULoNADA5YCeOCiz6yR7hPffzh3bt9otV+n0mZoYDAHwA9mvZ3wN/nb2lohec9MXu7dI4rjW+Fy8AyL89AKb7IgUnCldT6MaEAJWQuQNsMnY72R8eARWlfxydLDhOvkJJhEseJu/TCQd5ET2nO8CAKIGgONcKx2U4BtJHIVdEIpbCR379t7GzVUGn2ddsGQXbmKQTAKDarAcAZOupMQznEe1GTLh+5HpAkZVeF3PxEfJqDhrtyhJoz0qxcQzpfGm9295Rp0MMSB7Hjg6Y5IUcYRCxg1taJ5bVir1gNjMRJFJ5dAYjbHGMqt5BK1nAXr2JWK+NUiqKmeQItVs1fOuTD6CYoI5KD1PsJCcoHplCrV7HzOycvGB3ghg++sVLuLFHt4wY6vUWZuaWkOKISzKJNpV+udZSCUxPlyRouLe+jnhvgOWpkqwvbzWbuHrzBgrZNBZnZySwx0KFTgrHWFg/+xyOHlnFzRtXsbq8INsZjit8yzc8iRc/9+eYi/XxxMMPiilBmzOCDErmKPKaiAlsbHN8h+MsLEYIihJ0TCaQLeYRz6ekTk5Ue4AkErkS0rMLGORzaEYjSM+VsLa+hqlUEsulEl782O9juL6JuQFQXr+CdLGPzY0byMfzCIIYmoMkFh94Oz74sT/CK7U2Xi43MMzmkM1Ooby9g9lcDqVsBocWZvHv/u0vIehWERl2xLRYv3YRhxenMeh3sL2zhfnFFdQ6FE5cxHathyMnHsT19TJm5g7hscefwNGjS9jbeQ2f//zT+I2f+HEMrlzCfYkI5iJ9dGo7WFhZxFqjhmGhgF0CAI0Onn/2OlYX55AeJnD2zCkEkTp6QxpEEvWPS2tHSsAuYaRlT7VaF9PstUtXMT0zh+2dMg6trMoVgCyGKPeKEvOh3AIyOSoGD9HqdnD/286htDCHaCaNmzvbqAddnLr/LFIrK6RSiU0nNWKOFVSqKMwvYWpxGc0O5w4Z24hsORcAUbNtZvqtAgDhRFXUen8gOpCZ8VLivG7EiQC0BwB8MWBniG8h+zPJcPixqr47h143AkDHCjeXL9cVh29mikU7mBmfnQsA8yED/M0iWABAq6m1zbOaKusEAJgb8QynaLJnDRBY92ePGics+Hl2ODB54pDzNwMA6Boxp0vRjJl1P8FHjndyMJOMJGMA+M7u7eLGvb7Hz8Q9T3aouNgEAFpkG7VFDSe7QzP7oRlnxckQHCBnJ1csyBGJ9GOnVcCHtUkfFiuO5y+LR1lTmJgrR/eyU4ilc3cUARSwLRFYF3MdAODXoQHiZEeRzcgt1Efj+g0BALQB/JsGAG68eEUAAEcAzp4/g2FyKCCZEFu7zcZbeswAuN0IAAdsReK/gwvAqLErAKDkAIBhCADgUJYTtHG3+gD935emcpdwNrpuX/k4GQYAbASAZ77lv5YXeztAYwIokRqxoO7KXpdaYYyVBKWZ0xAAYCOCOXtfDDKePxMR7DEA4Fyq7gUA+G53uADen6tawXcvAEDaLNSzcACAxgJZP2gUyEZEwwDAOD+WPfftAQAyqN4IAMDb4J9DQMLYTYD5iQF64c/k6wv/OLGSQu5eZiVtzFI/quEZAGIchPaKf25+HtYOzKvCAICxAJwN+QEAgNu+QbCVjU7HOuZzWzMsruaOciXWd0nzqmf33zQDaE/OfK4vZhVzPObiHgAQezVO3l0GM2dOAbkBuvEGNrcvYWujigsvttAKCugni5r1j6KKGOutICVB5mZ8KHc5AtzsuodZthpHECuARbuLLywmQk0wDTep+R+3+tc1dQOn80ZKv37OteXOPA8s8BpQ4C+XBup7W2rilgoxrCyv4sjqcSzNzyOXI7O4h62dNUQifaQzBFDIbOX9jmN3t4GrN6r4zBeuoROM0GpUcfxYDlE0cfzoApbmZlXvbW/VOIiPE/edw+987A/Rj8TR7HaRzmUkLhj5wH3HteutIGcnK4YoaZwUT3FIG6kt6pAFVBkcIRmPi2KpIMaZMgZtMQDoNWv2dtpw7CJ2OUvr/emdcIbrAvHCMflg0hjtNRhNTHgnEkcrkgJon0TPQgyRGHVFF2JfRe9XAAB9b3tjACC8STyVhjeGqHytVnMUbM5dkL5fkL2c0K+QhYnxm5yiKa27uvSgzArl5mHGYMEignTuOp+TAEBYA0DAic2T8A/p3yyyw3NoEyoOGRWmUL7Pw1aFqAEIRKc9ECAGgkMfRYvOpEWN4Rw/O3zsuiWSZG2wS8lFSXTeEEor4ixpMlVVZ+Hjxj2U1LnZKk9T9zQfX/CHUWI74MjycIXcuPVrId6+THPBJxkEjqQ66oR4OBeZIegkWyQvzMZxARsDUDPGAR+0YKRQGT8bPbH5+Zv1Nl56/gJSkSySkbSo/vLnHPUxIANAHrUjJKIJCYAEgwiasRQCqqgvrmBUmkV3FCNkYixJzwLwHSd3uKnko098OqO55tmZGVT2KmIAcI7aF7VGTYoqCafzhBw0nKOCZ0VMRPGY6DKAmNigR2Y5l+vV/vm75gIwoWqOO/vuQLXZookGhT+ow/OOxuRIy0aR74l/8xAmOCNwKW6IrYmTmAWkp37x0FFwcDNSk2rfABONJHgqZ8gFYAxUjF0KvDigdRH0c+qDCC3mczAYOn0MUTyNAUDghyBWkVaNsSQ+8pu/g1vrO2g2uhoBWJib0/W5efMm0qm0uge8ZsZeiOis0nJ3YzAanUnT7jKCaNDG8ekCRu2G9iyBAb4p7jkJQNKiRwJXZK8wvXFzmE7lmIktx5x4HsQS1EFh2hZozlGsAFGcI8jn8pIEIGUrnSlotpxUrI1qE9er9G+OIUe7Unpo1yuYL1KcrYHV+SIef9tZkJfF7hTfO90A6o2mnFA+/cUX8NxOB9V+HLlUVoyIxYVlxFMZ9LnvKCqXSqBNhWXqhvAzBAGm0xmkhhFs7+xirVrFwqFDSn5pccn91mm38L73fRWeeeZZBep2s4m5GQIIAVW58PCDpzFbzOL6K8/h0ZOH8PYzJwS0sfNHHQU/M0mAk2cUuwAEQNO5nGZ1WZjyfiezGZQWSiDldxRNYkDtglwR2dlFDHN5NGgDlqCAGWmwfeQGfWSrDbz0J08hX2+D3a16aw2p+AD9agOdVh+FhSNo5xdQmTmM33/hElrTy/j3v/MxJRccRUsNAiQGXfwfP/vP8ci5M4j2ySYpo9etoJjnORHI6pXsor1mgMLiKrpIotEdIZUuYfnkg2hsV3H+0Xfh1Kmj6Hc28Qe/9iv4+e//x3iokMHw2mt415kTiEcHaA172B0M8NrmDnILK3jqL17G0dVZBO0AZ46fQjLBeMmZPrKwyOhKKenRmA5HI2hLFY3LA3j91iY2t3awsnIEhWJJAqTFUhGDURfJFGc22X1JYHZuGvMLcwIBCBDsVCoozc9h5fzbgPl5tG5cw/ruDkpz85hbnDetCtLfe0Ns7pSRnZpBYX4Z3WCACAF+dT8olpeQkCC742KQCaj23bk7tnhDDCAXESaDlKbXOh4/Nqo9PzcFwQx0py1lejIHzNfzA+BhAEDv0YWcg3+rvnAsI3bBgx76HIlhh5/nBJk6AHJTUwaGsOBgIkrxXQf4e6beUABAS6BFgo2SbkdrXvaX8rUmA4B9bwP4mQd5C1xz85kAAKLg6j6HzsVxxe2ARxdH7ay0EaRJrLHvqW8wfpwvthzKLOvDuESUCQDQ7pGCms6Yz60zdnDDXwd69bq1k8Jwwk9U0DGwj0UQ43gQaASg121r/ElsRYfVHHhW101zGgFOk0YaPJ4B4HQBCAAwxihvkP2faWQouyBzj+ep1wDwDjp+nbAzS1DCjdDJtUX3ZjJiQqCTOZRslJ1oYevadVQvE2wrIn7IbABzSKBxfQ0J36zgiJSaNwRwHBg1pg9PrifjB2MQ17RZARsowq+ttQ3ceOkaNm6u49SDJ3H/w2cxSo0QSdCPvK9zM5PMqKseGbpGlcT/+IcZOzMT0wDAsIsBu9H5eSSnFiSuyvU5rO2g02qitHwUQ+ppZQrodpvIoCFNLYxcYfO6274f2LeC30M3tvbII5nYBDKsc317SrqXDzBnMNMB8K4CA83UD/t0iiAiZna7ZNR2223F8AkA4AQ1jSPuGADWSbe82GbJx8W3+/6Yyero7vxvo2BPhCLD7lXe6o1X1FtNyiFJuixk61qhqmXJO6+xQIoQU8BN3ZJxYa4C2u1V1g9jFwNnBejzaXXd/bEVGnUI3woBiSGGp7FMvSMXO9uO0eNo+v588GPGfH2KJDOPMxr6ULkfH8daRvmnYyWE94WNCKttq9+x90wBO68BYCCcWfPZHmMexjjrtQYM94uMAQOxBqIs5PN67lqtgmjUmi7MM8jg9KOnfL/MoQmC8T5Is428JacDYKOFKQxjWUyfOg5keximAtzcuIxbG1W8+lId/dE0OpEMBhrtqdnISZ/ZVBQdEpZYvPcJhBjI60sYukTxWjEXJuOTdoDaaw4EMIcAAgAGYfccg0Bz/U7h37PaWFPZWLHl8V5Pis3ofCaCr37iAY1WsknEmowjBwGZLxR4T7IO7GuvE4Bj/hj0IiiVFjA9s4QhpvAHn/oyrq9to17dwKhfF6P9xLES7jtxWHuFQAYRReoNxFJ5fPKpz0oDoNXpyU4w8oOPnrbbNA6sFjxsXtcCmavl9sdYdz6o0AgRhiaEFvs1m1x6/Zdf+Hy8AoUTC1Exw2KA1JbxbLCnkk0Ug41+IaJ7qOC8zQvd9Vtc3mwT76fQ7D8YJohY+KlELTK2+F2/TFF98qDwHI4dqrxB3t7ISaTJHs/LBJoFkbeI9z7y3GT0j5+em9HisATSkL7JZrGCxbbh7b/u8fYPUIvco92TscNpDAqzT7Kj0V5sfH8lfGIijCpunW8wH87DNeOSe+uYMjiSYeLABVIpg74Ogu3tLSwsUZU8hWQ6jmp9T2ST+eI0fue3Po5TJx9FrUxPcroGpFFrlpHIpNAVjTSJxHCAgBZQRD5nFtFeOIp+gfO3cSfYMRGODHfTfSDR+6cX9HCo93P92nXUavSEJjDkROVSVKTPjmf9eSnE4HAFsu/8MxGw7hDpiOZ/OxZXdJR/3/U6SO3a994EVEw6G+Hk0B/mfr2Rth7+XR36oI6nJdoTrQc/A3VwvRxcQbbr/aF5kAESBiDCz+RZJAIq6BoVtJXcjSJxdaXk7MF1wvdHgIQslnYLiwsLouX+x1/7DR1ea7e2kM8VUSpOY3trW1odTLSksqugabOiGXqjdzrIZzOa3RWgIn/bHkrsrA8CuZDwg/CaKUg5W0Z+PskBkE0gkWvnQU3RKPqqO4VgvZZm6hmczeZIjgBkq+Ty6FHJHlFkUjlsbuxoRp2CLlvlCirdANvVJlrBAIlMHpF4WrNZ7I6kYiMk0UMpn8bRlUWsHllRIUZa/9XrN7FRa2CPwBZsX6WSab0eA34ykxGQ26aGC8XJKPbZH2C6WBQb67VXLyAI+lKhJ6PgxvWrWDq0iHJ5F48//jguXbqs9Z2MJzFdZPd8E9lUDKePH8bq8hzWrl3EYjGJ95w7iVingWIuI0r0HAGKvV0JvtJ+lK4rBvDwvKZKKTU65Kum9Tc1PYV4JoNRNoUek45MFrnpWaQK00AqjQYVosVOi6K9t4vDC/P43K//J+RqTQzLu8iloxh1a+i1yzp91naqyCyfRrt0ClNn3oHffPoL+M0/+iSG1AgbdVHMxPHt3/JN+M7v+K+Q7HeR7lYQG9URy5JW2MVsPo9XX7qMM/e/E9HCAq7UW0AmL92PWzduIYME/vUvfwhP/dWzmJ6ZQirSwNe97T5ErlzE2WwMK9EA87kEBrERar0BNpo9NHtRXLi4hl5fUqM4ffYUijNZNFs1TGVz0i5hZ4NJaGm6hHgsgd3dsih812/c1H1g8lEoTukxlUpVlkAzM1NIJkfIZpOoN2tIZqkDkMLyyjIarTqCQQ+tbheHjx3H8tFjGNIN4IH7gUYTf/b001g9uoqjq0umOpwpYtjqo90ZIJUrSiC112pLO6DH28XEjhaCUTYHTDhs3MFS/HJl0JgCZN/T+IejEOn84WPHYYQigH2d+2wWUJmfdnlsNHAPq+h13SixqFhkOq0WdSSFJRowp3PFi2p5NxX2d8hacB1mR2sSCMBkTZ0p2b8OkaA4K4EQaVj0BUZyr+mMZmFvmT969bqNuAjcszNKhWnoNT2DTPnPmGbvtYmscPZJvOjzt6HwTkanJmw7f476hN2s1CaFmZUT45JCI5bcW12CPPEEkhzZ5HgDzzmOmySTGHTaOie99gtfw8bACMI7KjfBYc72d9qm4yTKM0dWDCT1BbnU0lXk0O7N6w7dKz+y7q63JlRc5LUm8MwRCWkA6F2Fchj794DdtVjSHBw4NqAikTRz9yGYu/L9WSvOUURM7JdAZDSRQtBs64rFkjHEuaaCAJ21NZSvXUOxlEN6aUo5JvvslavXUWDDq9dDd2RrRyMO9vbGOZDdAft/agex4PIsEl43a+JEsH1zC1dfuIKdzS0sHlnAY1/1DnQGTcTSFCamCG8PKYpM9/m57H6w+Jd1tURnuVYZlyjsOMSAI2b5BaSnZu187bYwau5pZGj+5ENoD+LoxdNIRQdI9csCDUCXD/ZfeO/4rmQfyU81sZ70XXwjQXtZdBPGJb3acj/TstI6UvPPiRQTjPHggQOyTFuKIrmBiX+LMWc6SzaGyAaAE5x2z+1/7hXordHBHxqgMmYayCLZ8jFrBJDhStp4T80aAtGcyc5ksu59u7vFM8i5WRAA4L8JbtF9ZRB0UK9Rhyqr71E8LeBe4LUi7bvXH+dvfH8a5eTadcW7zimeW6HRTJ0NBCVcoyI8RuqLfOWVY5X5yViq5dlcE3bVOXPvmS68xGPm0Zj94hm6BiD6n5OR0Rt1tZaY+1ALhr8/KeINNLHVaiMCBpTw/hnYyPvIhorPi8vlPSwuLImhq+an5vmNceDdsnxziec9Ab14lGyALjLZrPs7p/vFmobd/3DRr9xZa2Ko/Y90DsWlWUQWc9jbXkO738XFqxu4fK2F7iAHJAvok2EybGI4DJz+CmWVmaGQ0UuBvbwK9Ha7iU63KZtoTXa4xhrtY+n2xvjd6/O8pXUuGQtZ7FUaaHcC00JxTiRksbCOkSU7r22/o7yQ4Wu6lMPRIys4fmwVi/OzaJT3BCpL8DcZF/OV7gj1RkUNQuaCFItOpvPI5meQzpZQawR44cUL+PKLV5AuHEK90UXQaloDPUK2bAyrh6dxeGUa1domUmky34GFpaP49J9+Ceu3uihNL2Kv3ETkhx5eNQDABe4wynz3o9vOOFnU3eUrXHTc7mHhQHfP13vdAwwJvWcVfqcnpjWDRLoOAgCTmeoJ+rUfffcMg0nAvU3BpM1oAIAvkMIAADcQhcP4HNr0fFzI61dFCYOpRWTr4iVoCcXFRx/MGOLphA4DbjCvLh8W/ThYQL7Za3y3358AN/a+DbyZ/M3XIv2IG90f6nJt0KxNBCkKg7BLEnQQMFixcIqYaJCnZCXj9lnb3TZSmaRsr5odUld5eHTQqVVw+uQ5fPjDH8cD9z2Cdrkm+7bSdBYbu9uylWQASA57CPqBioz+9AKaiyfQL8wp2I1TptAe8NcpPIPGz8LPwQLr6tWrqFVr1rFz3qo8CL3Kvw58WaowUZ4U6Z5lYPvC6G/eXeFOe+V23/e/bwKKB2EcK9b9utaeDoll2XrkbRihLwtDb2NoQNQb/wonnJPfCp8h+wGvgyI5TGCNHkZBT85cUyxPYAUDT7+HQjqFRpVBZV4jDP/5//koKnVSvcpCXw8vH8HG+gZaraaBUa5DI20JUssYQHs95DNp0/ciTY2K9L0ecqRVkYaojMx0Dyzomj+49rhyDL5PAlY22sTnZZJggAODv+me0OaIQkE8/MlckNBgKo0h9SmcBni1UkcmnRejYq9aRySVwm6thd0W9Z+TCKIpKePzCWnnQuWKYa+FQa9lYmQUnZT/7QiNoI8R6cdinWQwNzeH+fl5/ZvIP5keLHS4bnd3d3HmzBn9/eyzz+LIkSOilkeGcUxNldDutrC7t4sn/9aTuPjaa9jbq2B+dl4aH1cvXcbhpQWUChlQtLfbqmB1ZR4nlmcQ7NzAu99+Dhtr17E0M60kesARK755UQxZADqWCBNVnofac0a95F5KFXJAMYOA85wcbSpMITc1K3/veq+PSDqFQRzo1ms4NF3Ejb/8DHo31tDf2kWnUsFsMYV28xb61OzPlfDZl9dwqZrBP/qpn8d3fN+P4mazhVpQw9LhOawemsO//aUPYuPaOvJM7JtbiPT3sLQ6JYDg1ZdewZWrm/h7/+QnUNmookurwkQCz37h8zh5+ChmciV867d9AEceeEQg0tUXP4uThRjuT0VxLN7Du44v4tBcEdWgjd1WgFo/gW4/ieefedWYZpEeTp87gUSRjJceksMYcmkbM1pcXEKlWhXQtbS0jJdeelmBm4n+mKaqM8V8k5nA5TIx5At0yhmi1WujME1tBzItItLxIctuq7yHQ0eP4+Rjj1lBRAvJTBpf/tLn6ZuBB8+dQ789RK/L8zqP2NwShvUmosWC4mvAop0znAIAkhh5ZXJSWNWJdMJg4Y61K0ZlxapzjgeSxWoJxrrOskYX2Kng+BFnS+ksJO0MS+RVtgk4sPl8XkKNJzpnHc5wmqbwficaO//sXJwkvM7u1Flgcb/TxYXFPq0qDQBIqHih04as5QgWcozMJ3f1OoI2C2F2ZV1DQklyyIrYvS6vy34AwLOZ3wgAEOq6HziTfT4hhX3NV4dU9if1vwEAFN5icUfHIjraxBPoSvPJAMw4r7UDADwNeCwjoDzbtB76LRP3I1glAIDANYusEOjgr7cvYPy1v1d+eDA/UsxwhSit4O6YvnGUIRJTF5bMARsPYEPFWRKGmGxGlWCMMXVvnvFJWvj2jXVGH1jNCHNE5OZN7N68gdJ0Hum5PIa0WkYUe9euY4qeLD1p9RsgRaZHqMEzyX9cYTkYitkjFgkLPgIAjoW5vbaFqy9ewfbmNpaOLuLR9z0mACBKqlLcNABS1I/ZBwAMxewxAIDClFwDBOUi6MfSiOTnkS7OGFOm2wJae9gWAHAerWES/XgGqUgPqe4W0G+pgArTZ3xEd7vaMTis2NO99qMAYm0SdCDzzVLwcbNE8/EE9dx4hxeBdHteujD82bCLONoCIgi6cZ8pd+XtYG7r/Ou1/50Qc9iCzusksRhUFiSHKLsfxpw0kToCeRoBdkrq0sThmpGelAFoAu006mMWf/pstLbl2u8FCLpt5Q18n/y5nCPkPEGWrgEA1lUPjC3Is9FpTdjYoH2FGyWqnJy1ZXh20gpty0UoIs5cROMfoTqC65nAD52Q2ITilzVxbL7c72V20K3ZMtH58u9DtVOc69gA1B7zCf2+NWH8cxhSYn/CAADvL9mSPEfUIBPTug7qZu3t7dnMugAF08nywIFctZwrWjqe0mfTuKnuE4tvGzXgWjSNKhtntjDg9cYG6DMnKxYwtTiN1HIBlZ1baA+Bi9e2cHmtge4wiwFS2vP9URuDEQUrGXt4f5PAKIVGjTGAY1K81m30eh3tLQMAzFKV45vUcKIlLl3fgt4QtWpD1r5D5qtR18ATSGJNzGSciv5A0GmgkE9jcaGE1cMLWFyYRjYdV+Or0+ogFc3g6OpR3Fy/jkajqmJ9Y/OW6r7iVAmDURRT0wuIJnLq9D//4mtYW98lIo9MroRgSHCL4vyMmUMJ1WaSQywv5/UnlSb7cyjLv1RqCru7fXzhC1eQTs1pZDLyI28/Mo40YRDAH7r3KiDD5cJb+v03VXAcDAW0HtRyfuM1y75HmjaBPwAt4bdP5A8zLyLivxfexEpkfCF34HlttxsSGA6I/vl1XUW/n6j3egBAaKD+kGbCAEWbsYhZM2azSvBJIeGOoNoz0V+jmBuVO5z4eADjLV6gu/4ar9RExHDS+Q8rm7LDoXlOdVHZPXD+6BTBiMXQqOyh3yXtiyIwzEspgpU0XYGBoY38DIlUAp2ghYcfeQjrGzcwVcqi064hHefiZ7BYwh/83qfx0Kmz2Nm4RRYnBkwW40mjFw1pqdETANArzaO1dAKD4vy4Exm+v+EiOKyaLz2I4XAMAHAEJJ8rSASKxf/YYcKtCQEATl/Bd/xFA/IJotSl7ZDzCPDBIBF+L68vzi3BDHechNaOKWOevjVZE7YWGaCNAeB9TsOB6Y3ufR84w9cuvGD4nB408cErfJ7wMOccoubRlJwRAGDglgSyCgMWkv1OG9k0hdES+JVf+ZCoS+VKXYfxocVVrN9cR7NeN+V0CSlGkKYtJt+M7LdGyFNVnpS+SEQaEgzuKXb6nViVsfhsH6kD5cZUxOAQAEC6nQWgMADA5yENjoc+gyEpkURyCQDw+ojZEYmrq9tsdNTJ6VM3A1G02l0Vl41uH+VWD5VOH21awziBLs7HEgAYDbroNJtoB0AqAxRKs6J4NoIeKDHK7iWBJ/MgT+p8YGHNvysVjqpcx/nz5/X32tqagILNzU0cXllFq9FRRzmbz+D02dO4eeumzhmBIYMROq2uxA5PHDmMnc2bShpXVxZw4tghtPdu4asfeQCD5h6uXXoNjz50DlPsBnQ7sljk7ClBPgkfaa2xs2XMLovo7HwnkKWOw3Qe/UQMAXP3dBaFqTlkpqbRpZJ5PovOkAViG1MsZra3ceNzX8BgZxdZRFAt3xKLvd5poDWMYreXxqPv/wf46X/zW3jqhSsYFYqodPdIKMA//akfxYP3ncDKzDxuvPo88pEaThxbQmNjXR2dj/3RJ3H+3e/DiUfehY996k9x4r4z0rq57/F3AlsVfPd3fi9qvRiuVLqyAn3k2CyOp0Z49/IMDke6OJRgUd9BrdvGTrOD5ogzvbvERAAAIABJREFUh2kBANQQKRQzWD25jGGS1OkoNYBB+6nV1SOo0jJOYzkRMTDI5uBKSaczAgBIMefeEKWTVpeDHgq5lAQo4+k4aq06lleXZcdLsJSPbzQbskbcLO/JXeHMo48D7GCRmlzMisnB8bjFuRWkknnkl46gX2shPj2jrUxB1R4BANpCpZg0UwzYZn3ZGSHwMLa0HRf4Ph4bAOq7t55GrP/21HJ2EDsddJotGxfkXhOx2TEHvZsHS37VAU5vyBXcCVI0QwD+wRxEhYZ3BXLNikki7YStKGxMkcxcjspTKl7k7eMebwKwNkrXrdbQp3CWwrcJ/e2j4IeSfD9WNjnzJoyp8CjX7RkA9wYA1P2kWwqLCHdN9zEAmCAnk+jxzGcM5EgaRamYKBK0JotQhak/tZ2tlYsPfI9k6cl2SwBAGwkCOgIAejpnqZDu2Wq3A4/DAPrtkokwaDCJW16QN6Ii6k5fJrdKf22ev+FZZBtNk9MTu4xqYrK7za6fObhQvDeVykjjQrbMJJewGxn00Ll5E+X1NczMFpGcyX5FAIB0sNgEYeHo6OSeFSsA4IWr2NneGQMA7X7dAQAMXX0HAFD74HYMgDcBAJx6GO1REoN4ljAzks11IKiZLgTZFgQGud659l0jakLv4+tbDPRijF6LYST2nouLqtCsWPeWfRIxFigf0gfydPkBx2l7QL+DXrejsRubF4+KWSIAQE5ZluOzkaSRR0d3t0LXiV6qgGcBa6CcRkjDAADFKiUqN1T+QPV0K+6M+s3fM3DGAAA+B0WB+W+NbzhRYO2FoGtFL19/MAEA+C4JACgvZhHrximtAPdNmYkIoF0uJyoYYgrpbHCsZIqE2giA5Y2mjWJ1igAAMhs4ChPSGzOw2Lr0jK+WnzmW1D7B6BFanYbyF9MEoPDzRAiaN5YF+YQd5ECAsU6U6XTxmjD38PR9/pvWf3xOshINrLZr7cXwrCbgCLQ5R/AxHHeQaB5HzcWONR0Vf50MDPDraCT2SSSXwtRSCdmlPPb2ttAejnDh2hau3myhR4hf8ZeNrjYGzKUEEHGsg6NsHIvgmRfVawc9MiBszED6KLqmDFTGAOCoAC2dqcfT75uQur0n067odEwTrlQsKK+noPKDD5zGdCmP6akcEnGuKdqa9pDNcIQ7i9EggvX1dd2Dnd1tgWBLy8tiiCaSGaTSeVy8dB2vXriO3UqHlDYMI0k0ySzsBMjRMYmMhEhcgPSAc/2jLmamE5ifz2D5UBGJlI2nNVsDLC2dxsc+9jRGozzi8TwiP/rI0X3V88FD/F4AgCAe9xU+wP33xiMEdzjFva3ZWytQPentzXQtJ680VsZ/nRXRhBERBgVe9x7Dh9rBHzpOvEcxw0yCcTEkCp+zYXNJsmcA6Kpy3oUdCSbF7PCnkkIuvdWQUxYSAHAwePr/vuf9e2sX3g4VR/saF4zuNngU2bAZWx/mEOnUfNXdMaYeZ7/EAOi1Fc5p68KiQURtx6Bgp41UrKDfwaOPncfNjWsCAIJuA/FIgGx6Cjs7QD49i88//ZfIJOOyz5ien5fNHxPVBGe2SOuiNdPUHNrLJzGcWnAMgAnoY4flZD35gt0jnBKVzGa1aUk753w3Nz2LrbDPqm4rOyRChi0uhot8uzTsJFv3OJwohe+Z//7tkisfuCwDtjviD3v/Ofz29CDUpNvvdAMctcs//mDH/u7Lw3XzDsyohYv9yTyYWwchgE30+m7XGACxuAAAFojqwDPBZ5eJThCJmArg5YVF/OzP/Jy6okRfp0tzKGSL2FjfRLvV1CwuO3WyUWNxzxEDCh5G6SKQ1r+55gr5nAAAAgPSzZRSvbkxSHDKuYXwXpMm64t+iVm5eUZ1GJytKeevZUs1oNBoTJaVPlHg9ZO3ayyJ8m4VaXa1WWBFST0eoU7aXTyFziiKSitAszfUdSD9S7ajnQYyKeoWJNXBYHE8inEmfYBqs41Wv6eRBZ4JDLzyIXedS3/Pz507h6efflrzdCsrK1L453qlaGK10tB6npufQavTkoYLkxgyF4hQs9k0Ing37GNmKodB0MR0MY10MoLz95/AQyeW8ZlP/zHOnDyOo8vLKKQSGHU7yNIVgDRJ1vnOdURgE++swE1STS3Rz5YKSM2VMEwnZAs4iidRLM2jMDOPAb2AqSMwCAQq9He3MRWJ4tVPfAqJeh2Deh3t+h6S2aEK1e1WgDqKmDnxLvzoT/8SonNHcHHjFrLTabzribfhh/+H78VcLoUcu4DdKqqbr+DwbBGZYRrPP/8yru1V8C3f/wP41V/9MM49/DCWp2cwbHXRrbbxux//JD7+9OcxyM1jvQkBHMnKDZyfy+LJU0fxjtU5pGubiA/aSBWyKDc7uHRzF71REmvXdwQSnjl7EqlsFMNEV7oRTABmZ+fRaDbVMWGcuHDhglgAs3NzSoxE61THMikWGDvTpGlSCDaVjIn+T6/jTCGLI8ePSBeH1EmjMsalGZGfmUWl1UZhfgFH779ftP7EyhLQqWocZK/cwMPn36HEorSyKvFKjWvE4ACAuACAaJS6GBMAQOV4aA7OEnCdbu4ssn+P6enhUK1WV0/rhAAABeXoGMT9ai5Coa66kZIN8HdUfyWmLtjsAxYPuKKM49MYeHV0Wuddzb3PWXmJVJLlJeCdeZ9TxxZlnMn+ED2CNAIAbL6cGkj+84aLWX1+pyvjz0OLAyHGHwtsRyM+GKcPfp7wOTwBMJiAEgCYMADCI4nKG1j08HPHzQJyRMFHvndnN0ldA9n4jWEMKzbU6aOlKruPtO8kANCiIwubJqS2GwAgDYmQS8O+BscbyC0OAs9vJv8UP8QBiUbUMlq6CAC+I0t1b4E5BKxMQUpmyNo7Gc3HegZAlGwugqqOAUCF8tRs7q4AgNgTd2EAsPHBYtYDAB404qYeAwBbO1g+voRH3vsoWr2aAQBabgMkYwYQsmiZjABwzxlwzn16VwZAu4Lt3TLmT51HB2RSZZEYBUjWb2DY3kNnMJAWi/QhNM5hWmC8rlzzY3E0idk52043aqFCnCCg6/Dr3llSophK4Mzm332R7lIUjc7QKYf07kDi39Tk4Ey6NHckIOscOGQT7GyhJbBmAIBvqFjDy8ZNNMbAM08EECvMNL5DKjkBGLJ9htTisREAU3Z347d+VFWC2zxX7PnYwAnIfKE+AQu8TFpWoHLHcvOu6lqrUCU4YLbazCP8a/vMbFzAO90P4eBstIsWa1/WF7QmjQj+AlAmPc7xpXTnHkdtvOq+BxX5OnxP/MM4b69rjAIBB6GRUxauXJ82OmwWfyzS9do629xYR8jqzgtA84jrtG1Eh6A0GZr8GZ+fDER/jvjGpLQC+hOBbWncUNRuANOo6nRk/UcRQDpnsSi3JquNV5JpaRbOBu4MKbqcjqA4X0DuUAF7e5toDYFXr27i8o0mBpECkCgI8OwNyACgjgDHkyIY9Ph5ebYRKLfPTa02jVSQ/eAs/Vj8m9Ai5MTTbHbECFD8TdH9pYPKHjXJyOBb0JqpV6s4vLKMR99+nnKCGA4ICvWRTkaRSVPTbiAdM7JW6fJjoofA8vIhbG/vsmeF++9/CNeur+NLz7yIVnuAVmeEYBBDtxeRmDSBAToplWtlY19EE3QLVAwloyabGaGQj2JldRq5PHPHBHbLDSwv34dPfPIzGPR59iUR+eHzh+8KANwLwb0XAHD3DrT3KX/rHXzvg/kGYs1tHsLtPxF/OFj83es5PfngbvCD7yC/PsC7zrbmGg2h9vONfF3PBkimUwIBEu5vuQj4ApXKtfTFDFEvdfi4w+he7/8r/7mJwzkIOJT22TMr1eEBxQKcRb1rOUvoKTB1dyYgPGxlJMmAQA0AUqc5tx8zOyZ+puGoj3Q2ifvOHEeluq0OP0DqWBOJOCm0M0jGCuhW6njmC5/D3HwJtXYb/VhGQjcJhzoP4jF0i7NoL59AZGbZ0O5x4bwfCPDrwV9THmQ85FgwccaJj6bwHBF+jWRIaMYOOAkXSUXahH8mCfHk/qjwdwiwBxpul8iG79P+BMlsBw1AmMz4hylkVkB4yunk7wkIZbNd/PLrxoLqfrr+7dfKBNX3gJMFMXsd/5x3Ss6VRFNsi7OM0RjkCMyOuXQl2IEOEB/2kaQbRKeLhdk5/O5vfxQXXr0E+pOnk1lwRGRna0cJVoGz77wXFHRi4upEqkjxz6bT0hIgAEAGgM3qUSDSKMoUBlXyQfqbEkUKXLEQJkXNNEikPk0lYN03YxpYskkwwGhjmUxKwne8L0SEKZ4qRsMoht2diuzUapWGvkfkuUkEP5PDIJrQv+k9Ty0EWf51WwIyGPzYlY8m0+gMgb1GB/VOHwxXzY4JOzLQ8/3rc0WjEjktFosq+J966inpVjBIb2xs6N/8XJwzJyAxOzsrC7neoIeNrVv6b8JzrUYLuUwezVpdozory/OoV7aAYQeL8yV82995En/2R7+L6VwS3/i330/BDvQadUR7XeTiMRsDYDRTR8PcJbwyrgcA2GulV31mroRILi0AgH0YAgBT84sIYkk5GnQi1C8ooHFrDdOJJC4/9afItrvolssIWjUM4j00R0NZx/azC/jJn/kIkvOLWKv30UsmMLWQxU/9xA/g7OospmJDTMfjuPTcZ1HKtHH0xHFc/uwF/P4f/zm+4bv/IY6eP4ff/pOPC/B4/9sfQVBp4POfew6/8bE/wUPv/7u4Xu3j4Xe9Hz/yP/4TnJtNIle7he/66ndjbtDE7KiFYbOCTq+D7WodO/UA1WYfnc5AScP73vtOlGtbyBTpuMM1Q4tar5IcF0uDoxvLK4eMtsqknCwIznALALDOmPk0R9BqNgTcUH7y5NlTpgmDAarViu4zwZxXLlzAqbP3S9yu0evjgUfeDpSmJIqEmQJG3QA721VcunwDjz/+HinHI52RGGQ8k2LKJD0JqbOTATBi4mzURxP48pDvOI316azDJB11eKwIbmeEumxBV3O1LKpZLFGokvR6ddiV/LvzRF1Jo2QSWLXiPCqNmP2FtxXZPm+53QjSPoA1Zh1gdvMoRqlCyOlUjLMSPw5A6netqpEiFn0cI+JZ8fr4P2FAMF5bTHCz+g6c8OeriujbagC8EQaAdeC8M5AHIsIgAAtdaW5wjIROAAJaDQBQ90rCZk602QFN6gjz7coay0SsOAKguWfnge4BgEhIPCscIw7ek7vlGgdZG+HYczvge188lIaPos6YHjwOaMobnCCzQEcDAIht0ZqVHTZx0Pi5U2SDDRChPsTaGrZvXNMIQGa+8NcCAKgYlF6WSffxPW5e38C1F6+hvFMWAPD29zyCZlDdDwDQ7pr7gIXJWAOAO9LODCb9FkvuMALQqUrsdf7k29CJpDFM5BAfdhCvXke/sYX2IEA6l92no6CRUwLx1MdwAooSnFRUcIAHi22KNrrO9Dh31lFgOhC+ULf74dazBwiUjzHf62DQb5uQnIsVFl9dd1XjoqbnY2J8BvKwwGdxbmJsLr7Ietc0OVTEs6vNPeo1AASGEQAIkKagqWP/ao05yj/fp1gvSl7pyBBDt1EXSEZxtkwhj6DR0LlssZY2kmYpKhcDjQCYaCW/r+LXLVg/+sD7qe+xg03MRToezqJbCIAr+l3xTZ96rQEK5yaSovMTIOA102soFjitL5e7ebE+uRRIxNnl5KHmFu+djVDZO5TCP0VSXedddsqaefesUjtzxyMjIQCAOYgHABirJH4o5wETuDUGAEEha1Zqj7PzHyFzwEaFKXpJIMDn2GzYeYarLXTmmzyrPQAwBDIj5OezKC4XsVfbMQDgygYu32xhGCuhRx+lEaR14PXiPABA6jxvNOfsA6fTJLvbKFkTjG0UVU+r8Kfjm7fF5v5gXULGQDoBrBya1Wfd2yujVCzi/EPnMDs7jVp1TxoApak8ioUs+r0Odne2sFve0pw/P8fc4gJeu3wFyWQG+dwUjhw5ARJJP/GJp1Eut9GncHmbAE4UyXQR8WQOPQpKdwlsDhBPWQ1AujPZFHTZpGByLMq118PsfBbTM3nMzs+i2eqi3YngwsWbGI0yaLd6+0cAbndIv1kAYHwQuCe7+wEe9gl/K+UoA5jNqry1L6L0puIaLmDGaYzERMKU7f1dTKFzDs270+v7xe5njcYIuSzHHADiOxZOvdZ3//l3Np/TfCIPLM6cKaC5kt8SHS+GYnND/Joozb9VYGXyae5+/3zx+Prr771/ldTFSc0m1cfsUthZIFJK1LfTaKirQDsXdjM408guboa05mQK9bodthTnWFiaxcrhBbS7NfQHbcSp/h3UmadgfuEM1q5tYz5fULH26ac+ieLMLIaJAkbDGJKy9BhhQBGk4gw6yycQnV1GV7NGd2YA+HXBa8pDyquqcsZJFErnbMB14oWdjC3AhNnEWeyPV1K1+2MIts2p+87QwcTHrx1/N15/L2zzj5/LCT76QMPnmwAAry/+x2nTODZPxgd8IX/3fbUfADj4WANC9mtgeBTaxT/ESb9lUsrgyYNagnpcVwMVlLlkVEVlnrYptGGsNvHhf/fvkUxkUK82kcvkUN2rKvjSJ5ZoNpMFAgAsPCUuOhrKqovUPYICvI9eldncJwQ3OCVbs2LkkjBHAaoCOwtT+YHzuelm4WeOuYd5T3nPTY2dYwNSSB6NsLiwKBXcfm+EarWBbqcnFJkJXdAfIWDxQbX1SBRtJp+uq8IziSMrLOI7QSCp02AUxV6zi+1aC91hVB1LaQ4cEGxloU8tAM7iXbx40WYJ6a88GGBqikJyQ40GZLM50WApPEeA7eb6TQkBEtxiHkLrRToLpOIJnDl5Autr19Co7WBxfgr3nTyCfruKWK+Jdz3ykCwGF6aLyBIM6XXRrXE2Py9KmpgTbtaE/xyLAvokKJNAaqaIRDEva57eKIJCYQbF+SWM0nn0kwm0o0MUCzl0trdQHAyw/sxzGO3sIj8cYndnE+1oHzcrVZx9x3vxuZfX8L//699GK55HO5bF1NICfuFf/m8Y9fYwFW3jgZV51G9cxZXnP4fVuSTmSzP4jV//BJKlQ/jGf/g92Ama2Ktt4Nm/+jP8N9/7vfjCb30UH/rI7+Grv+27MPvQE3jy734Xfvejn8RP/tAP4uxsEnuvPI9/9v3/LS7/1Z/izHwB/douavWKHGzKjQAb23WdMbwv737341jfuIbpOQo+sp5OqSPF+/zKK6+IOnnk6FF18JkMsYtFMEddFXbI43E9D7uDpO4T0MnmmcBncPr+03pOxgda3S4uLuKVl1/G0tISKo2mQLbC3JzGTuYOLaFw+pTRsPIF1Nd3MBzF0Wj1sHLsuMRBSYuX6BjLfZ7hbHMcAACMIuL8wd0svGWzLul3Ql1+PtsorAa2SUmcXZ4BwWCbRSf0p546O1bqkBuAKvVuic06uNvFTNFhD8T/gwXlnc4wY4ZHjf1D4IHsGYlnJo0e7BkIYmrFxVZr12p6zywITByQwwq3+7LPr/zBWZAezI2kfv3XAAD44tczGsMdaRN0M/o72408Z0w1gHUG3x+dn8wWmNeSIFWMszJ8jLpJ5vc9aLfVAZVjE2+P6NIsBkPtSXcZ3hh4bA++HcPtzQAAKvu9IrwbN/GWbIrdBGBUU7HdGnOW1QYAxAUAUEMpIgDARAB7CG7cEAAwVcohu1D8ikcAmCd4AMCLyXJt3w4AaHQrcgGIJjgXPVBnTyP/LNY0PkWw2pJ/xf0h8ybmhQhpAFAEkBoATaBbw/b2DuaPn0M7mgFSecSHXUT3rqBX30SfAGwug4SEFK1YZJXM/UCmFr8ECLhZdY2buPEXo/Z7uz+XQzswy4QgySCx+fT9AICB6Wz4jCjONmBX1c4E09VwttAEHkOvyzPExANt32hEx2lsyYpuYAAAP7oBAPRZHyASTyjnJBuGa5waAByr8ro/zB009tM3wIu/Kx0AEzlD0Kjrefi6qUxaowG8HmY1bGJ/nnFCQcCDIoD+fBqv63HHxbQedLJ5ENBjpbyuI95zAgx9EATg2+F/87F8bRb/PsfyOSXjA9eKAQCBfs7vMQ/0uZgBB/acXF9kmBhIOXHI4NpSId+x53BLYPw+PcAna3SJXZsbAAEEggFkG/IsISDiRwB8c2wMyg6pc8TGhfgGDkAw6r8aL9QN0FiHMV40mx9nrUBwKqp90o22kZtNY3ZlCmUC74jglSsbuHarg1F8GrUOi3/23wNECLjrXkfRCzhSN0Sr0xQ9Xl39OF14sgIA+BgC3WQH8DMRlJi4ZsUQ55hnbITFuQKaDTZ2Elg9vIKVpSWJsRNBJRO1VCqgvLuNzc1bAuttLJSxpY9uP8AwHsXc4hIG/Qgy6SJuXN/EM89c1j3sdLjXCfZnEYsbWNnuDjTCQmZfIkVRUAITAYl0cgrh/8x2lU5WXWRzUQGZyytLGiu4vraFdofXIYNatYXI//yY2QC+1a97ld5/8wCA92d8K5/AbEl8ATYuzkNUwXAB4xe9Lwq9ov3tX9ku6/7OLu3+jAKog3Wc7LtnYHBlcehonqRgpeQjT5uxuChZPPTUSHdlqwRPHIIf7rr6578ngHOPy3YvAMBbPvoz3siEThTGMQCY0PGAp9c0A2EYCGBxYUnkAP1BV/7Bpv5sKq6kIrOYpjjH0vIsVo8uotmuoj9oIR6nUmsd2WwJ1TrF3mLICWwAXr3wEnardSRy8xj2o0ho7hoCADqFaXSXTyA2f+ieAAAPT1lJusSbn5OdNc8AcIaRuqfh60+NBh5U/tCwNeMFqSaFtmOzju+CX2O+G39whObg/ZgI4Si9DAEOdmgr9I5FZRzt3/1A70k2nvvf+726LpMlc7Dz93ox0XC3LVz88zWU7Pet694TAMB5YxlmGyOk30WGMb7fRXI4wnyxhMz/p2L80//rT6uj3g8G6lA36nUdwFNFgj8mtGTWfcJxFbDJAJDVi+YDidR3RePryp7J5hh9EPRjG9pD9Pp19pukuzJXTlFrYOxfZoQcirfQolLqtBxbyKRRyOclsFet1NBuB+gFQ2xtkTli4kHtoC8lW74rKlOz2yJ135ANKOFJggSdAVAPBqh1BmgEvE6kgieQy6ZQr1W1zti5X11dVeG4vb2NW7duoV6v49ixYwrIDMZekIdBmoGtNDWNar2KoNfBoZVlvPzKi1haWlRApChQmjTZwRBHVlawt7uFftBEMj7CTInjAA1889d/LdKxEfa2NzBbyCOXiGCxNIVIt404kzWOcbB7JKqsjQ2N5bJZzEVH6LMZXsgiM1MSDbU/iiKXn0ZhbgHIFTHKZtCil28USPYCJBpNdG/cxNpzX0akXpNuyKXdbQxyBTz47q/Df/3f/Tha0TRGmVlsNwP82P/yk/imb30S/fY22huv4cxcHrHKNl78i08jM2jimWdfQGn1ITz2/m9GL19ArVFFee0iVopZxJst/MwvfBBP/L0P4Is397A5yuED3/3fYym/iP/i6/8WvuaRM4jVNvGdX/812HjxS5iNBhjUyugHHSXl1VaAja2q/n38xHGcOHFEDKZsjiNddGnoYXFpGc8884zuz+Iyr/3AgJ9uV8V/Jpt2wkjW7ebe4f2s1CrY3tmR6v/M/CwKpYIEnVgkcJ3nszlcvnQJCwsLSnYJADSCrv6cvP8sFs+fB0olNHf2kJtfprE6Gs0OGu0AS4cPa66RYBwLANrbMYGWj7yzPxKzxTFjHHdVa8UGWA0As1jHs8gSfPOMngAAElFzXUUWFvyj+OFddkKUeYIeBCO84wyfWRR8N996u1AWHr27HcgvD2cHAMTIHiLQTmsvb1XrzkoV/BTWrNW0ljmmQBbbpMA5+Or2uT0DUF3KkEWZL4p8OhA+J+3MfmMMABlsGIXAdZcnLgvj4s0J4InH5JyVuB5lY0fQXVZqpo7PpJ3AIK8VgUuCncw5eu2mxA+Z1BIE5blo791cosIxI9z9v1csuVd+cvC6HLzK1ll057pYIdQBNLBfzy0WgBIxuZAQrpAGABkAqQxGEYpARhBJRo0BQBHAtTXsrF0HRwC+UhFAnnnsBt8OANi4dksMgL3dPRw6sYyH3/MoGp09IE7GjROaI6I3ZDFoLkTc271BoK6xYqgTIbs9A6AJBHVsbW5h7tiDAgAi6YJGACLlywhqG9LwSGVSSGTzNGhXQc3lNPaWcA0wzUY7qI05p+/wm7iw5R1jG25Hp5eGBMcUnI6HTZq4kYAxAFAXAMCiT80MzzAgMM/7odc1jQvS+7nu+CUAQBoADmDTeEDPhPwcAGDMOykKylmE5xcZq1ScT3PcR7mCYz46+19Z/xEAcNo1XN/MH4KOzf3z53xtdfrJkiBzUXZxxsDkfdZ9cffcmjwTkMQXwT4fjPA+62xw8+YeT6NQnXeZHBrTlgW7hPTICHDgpNePmgAARuf3DAA/nmDvz5qZAgACAiYUkTWXosm8PR9ju4y/Q4AzzCidAAH+XGf+Zjkk/2bDjhpDzDvISmTu49/bxJnKrhWfi2OIfA2BKYio0PYjjKSt06LThN5pEUr82YmhJ+MCANrDBvJzacysFFFuVccAwNX1NpCYQb0bRUChRvJLZXDB+X9aSwPdbh/NTlOjBsxG0+mcAInR0Gb9GcIIsot1rQZRTxbPZHnOzJZQmsphd+M6lpfmcHhlRaOlYolihFwmIyboc88/M64NTF/BwPQsXakyadSCAHv1JqaKs7i5to2XX95yumBcn2makiASSYrhQwcCcYGcSxUtAoNeTWfwaMD1QkDQ2YUq3gaIJgZIpqKYnZ9RnKvWjVUAJKVjEPmxR4+N7nTIevTobjXiQQDgboHsds9jjJS3ikHYfMpX8OtjCvXB5MCjdXcDABR8KJJx2wtkmYy6ga4LPN70Y1ojWZkp1yHgIqfdVVyqtkQa4+rAUBjNVI8ZiD0I4LvN7HTKX9gFQr9x/UY3CtBb/7prABd7MZSohAp/zwBg558sCdqEBfh3AAAgAElEQVSBNesNHZASTuKN53gAf66EsC82hrqpoib6ZWEzP5HoEHPsPJ4+gr3KptS0o9E+spk4mk3Se6ZQKsyjsbuNTrOumeZnvvwSGgFVdGNI9KxTJAZAvoTg0HHEF1Z0ONyNAcDr5yle7Kjyv5mUs/NGypqNQLjD0F0L0f9F042JBm4degsK3gXA7xMh1aEF5BN8Xh87yCmytD/B8neTj9EISMhWatI9MZDBRFec6r9jiPjn4+fm+/QeuP77t0uUb7+CJsyG14FjfibOBUT+vmcqeHBDwFCrIxptn2AJARrea6K7ERaPXQwobDZdQmVzA+dOnUVlYxe/8LP/Ao1aCyvLhxUkW82WRFQK7GKMCAoxIHNf2BwxFXypD6C5QH2QkdZhNpfV3JksoeTZbYHVZuTs0GfCwaSXIkAUvmL/LK35RD/baFTEXD6jOX0KAfYHAaanS1heXkaz2cbO9q66/uw6Xb92E9lMQWuRlKxYOoOe6354MIcqz0zG2YVhn43jAbVuHzu1Fpo86BMZ2V9RDZ00blocsivM9831wiDqgSOuVVLK+XPeo2q1qnXB/y4Wp7C3V1WBSYT9+eefxdd+7Vfj4msXFJQZnJl4Hj96XBoM9eoeup26ZtkwCvBV73kc+WwCtfIWvuHJr8FLz30Jl156Ae957BE8ePI4dm7eQIJ0NCaCfnRbnQ1HExXYAwn8RfJp5GdnRMNmKpDJTiE/M482/edLJbSiptI7TwG8ZgvRWgMvfPJTmGKUjkZxrd7A6vlH8Wdfvoh/9osfwfzqCtZ2Gnjo8Xfh53/xF9AOKsjGO5iJNBDbW8fuS8/iS5/8Q6yUplCcXcRg/igyy0fRSyRR3lzHE4+cwx//hw9jOl/EZ164gG//oZ9Et7SCf/p//hv8/M99EN/x5Ddi89IlvO8dD+HE4hR62zfxwKFZoLKJ7KiHdAS4dvUqehQlrDREPX3Pe9+NTCaBfq+N0bAtwIgAL10ZeG9K09MoFAka0ZHAChjNVgYd/ZtJA5MIOjlU6zV1xumOcmh1BfNLC9ICKM1Oqyhn4s2Ow9atDYlnHjt+XOssSlurWBTVVgsPPfEEItNzwNJhIBig2+5JXyKWzKDd7dromeIX3SccACB6JKcYvaq0zfuq8GeXTLO99sfmgG2O04raiQuAooYXk/Mq4laxOqqxsyZ2I1U+0igSeqcZd/QyB/Bnij3tZHxJIPsBTQD/cyVj9IIm/Zfrkzoa2SyiYwDAsbZkBxoBFelb9brWMgVsbfzAMVrcuTI5Jw2omTDDBF2Mmw32OPus/j2Hz9g3DgBYQ8EcE9yfkIW74okYTUzsTTTPuuaQPRYTaoI8JgA20Jw015wAAHbveG2pAdBpI+BICBk+vE2OeeQFEO8UM+5VwIcZlgdjDJ/z7iOkTmyt5zqdHgBQIanZLMUDAwCY/TsAgHR6dkRTOWkAkOX8VkUA76UBoBFInssEXyUIa3ay7DjfunoL11+67gCAJQcAVBwAYJ+d4l4UY6UqhgEAnGeeMAD2AQDRNCIF7wLACckJADB77AF0olkBABQBxO5l9Gob6Pa6yjUzBABIi2dDxg/1+LFU1502Kr4f7XQde60tNwrq9onZ3ZnwszF4nOaTns+PCLDAomBZA4N+S4w8Fdeae7eCX7aS1JqQ+KCf8Tf3AWlnsUinR7uYpRwhcCMr0t2hT3zMMQDo+kMGAAU+R2JcpTNZVxDbCAU3BBmCxgCIKaYr/tOGLkJBt7bs/9oNazawME2JLs6YO9EA4J7hl91zCgRTQ8i+xH51sd6nt3yu8ZiKoXKOUEUdgih2t3c15sg/fO/+zGFXnb/LRoZnAPr5e/5Nxh+BDjar6ELkrZ4nAIQBN+lk2s39eytD030wcURjBu3/mrBluT85x27vwzr/ZMaurBxWnsHcg+/BCnoD6ixcO22V0QjNZtMEBPsDjdM2Gk01MBjn0hlauJIfQSc0gr9mf0kWgBgAOogHYgCUlgvYa1fQHgEvvnYTV9c7GCVm0ENazZPeqCewS2NjvRHaTbIi+7LKNeFJaoJkEY8mEXSNPUGAhPdZ8TQRQSbLszGFVJqgqOVe73j0bYiyACdTChQx58gosLO1JZ0wxmxZ4VLwOJnSH+aYDToT0WY3V8TU7AJefeUSLl7cRS6bRiSSQb3ek1BhJJrSe2PxTgYg9z/ZB8ph+zyPCVhxzyQFAgxpjSBGhVYcBuiiRyZtIatmV74wpbyT46fUHIr82OMn7lp93/UADwWa2xcI9/5ueD6ajz5YcBpSNHmL+95PqPt9p1c6GEjDz28Bxrw2+eWTZk+ht4Xhde5v8940N0MfY3t1LmwVeS4Qibrouh5KNlwByIOOiTrnz5Ok25F+SBEiKp3T4o8q+EKs2XCxuTVvgeSvhP9cBAB4sPCz+FmbcCf6XgH0Xgi9Pl8ogdoX6EkPldCUecDq4KeAiCjYFGOL6+AM2rT565qlkASE3Lw1Z5o4m6gsitfKDnCjTlqCyffP4JDNJXH0yDJm5/LoBOyodTBVpKDansQsRpEiIqM44gNTTRdHIpbGS69toFbpohhnJxMYJmLYJVHm5IOIseulQsoOSH8P/TXhNfazXjMzM0rMeTjxcKWQmikUu86mo2FPQB7r+Nvh590l9rtM8PUO2vjdbv37tR1ObP19YDJgiaYhfx4M8MUs799khsv4GeF7aAnsfotLvw8P7r3X77H9DIDbraW7dXjY7YuLDUgomI73FMVrCa3c2b6FQiaJaNBGlidru4N3PvwoPvx/fQhXLlxBvdaWhScFGGW7o46/XXMlpW6tCQRwNELPtrD9yk5iRB7Z3Id+ho3JL4OS3fdA3X7SCokHsPCPU7VcNEPbzxITIiuA4nfsWkR5z6N46KFzmrHnz1977bIQ5m4wwI3r60insiqwOcc1IsVPVlKkjEkxT2eKnJ9Ib0xksFNvYafWRmsYwTCekd+z6RWzfh6iwBlOek1L/McCGv82MT9zBvC2gETlSQ3n9ylAs7GxKSAkGmNAbOszEBDgjuZc3IljJyQG2CaFfMCOJ10OIkglOY8YwaNvP4dOq4p0NIJXvvwsHnnwLGYLWazOTuPw/AxqO5tIjIZoVqvI0KGA74Uof9QBZExAi1kkpnKIppP63KRgZzJTSOSLiBVLVG1ENxFFnAyLTht5fvBqHV/+409iLhbFXrWBcjyF9/7978S5J74D0WIMpfmjuHj1Jp76y8+gM+hi8VAJ0V4FxX4FnRuv4i8+8quI12t47IHzuHxrG7GjJ3DozAO4euUq5rIZTPc7+OUPfhAPves9yKzehyf+/vfgi1e2EE1N4bf+02/h937tV/HIg/cTnsGjD57BX33q4/i6x96GxUwUw1oZCZ6b/SG+/MIFJNMJ6TWcuu8+HD68iE6zhkSUCW0Pt26tCbzi+uPZQpEpFd7OO5mjAAQFeA6W9/ZQq1XRUVLCfD2NXCGjuf9cMa/uIJMcdus5+9ppNbFDt4dDKzbmIpp7EkjEZOtX6Q1w/mv/NnD4OFqb28iW5jCMJ9Hq9gWMZdMZs86UJVdMVFpPI6drh84dggoY2hnf6Tpl+L6AAHbMuIc86GZ7ziKY/38J2Hm7Px0nruh2LgH+d/WjMf3fR0HGHM85u3uucfBsCucFBNfppNHh2EMqhXSphCHV4118pxAoL8SQNPhmEyMWBW5W1wmch+K/o007qzNzQbHuv4EYoXRLAIQV8HdqnPj3HY5Jun5jluIEpJgAAPYawtfEYHMUYwlcmaaEZwAMIj3HSmSjwcACjQGwY+hig95frydRUhOxszNW3VYX98Ix6uCd2N8AsVgT/t69s8TbP2JcmozFmB0TIlyzsJCT+GhEcZ5nPrUACABEnKI2QRHPAIhyBODmzTEDICwCWL56DQV2YymWpkQ8oX/fTQSQeRDjksTW1FWmto1Vedtr27jx8g3sbO3iEEUAv+px1NtljGKc7SVtO44+Z5NJ84e5NvDYFy2aomjRGLqtjgRmo/EE6t0hkjOHkJ9dRNBpIT7qITpoyWVg7vgDaEcyGKVySGgE4CoG9W2NmZFOnGJBTACd4y8OdON5IX0er+kjtwmbGlLRPaKPvFtrAtdtPMSvPX5WqeI7doBo5WIcUkWdFPQmMskuhr2Gzg7mxcbQY93HcQCuNQMCNGqiTqcVW7qOStisgLZmjMFb9h5sLXAdk+LNFSvnFAJfg6E0dZK5PIZdKg/ZfvLvnftV1tVufRNcUB48HhV2OIbYBGaz69czz22NuIZ0Acb5lQcmpbFo1n5Mdwkg8LBh0cn7TOCA5xrtH2XfZwoQZiXsQE8/MmAj+V5h39gR3L98br5Lxn3+UbedYISbxeffyguouO/Yj3bfJvtT1nzjEY6JNaGulRthHdP53RoxJoc/z+w1dFo4YUOBQV6IMB5FvVFTLsI8jm+SOYevu9jcIkAlm0ISSQgEcN+lEjZeGx2iH+mjH+/i2ANHsVvfwSCRwBdfuITdBpsmjLtZdPoj9NlcjBN4o5hfTwAAO+EU3y0UisikqAs1UPHPz03Ajho4HJFiwT8zU8TcXFHM41q9jPn5GTz04P2olcso0so4lUS72UR5Zxv1KrvyxqYiq5NnKvcnKfitNrUD+shm88hOzWCn1sWFK2uoVlpIJHLo92JoNvsq/NOpPFqtrtYrr0Eyyb0YoNtjU5E5axKtRkWaFclEFrlMEblMQTu0sldFeW8XqTRjl8VdayIT3KJeGXVDgMiPPHZ3AOBuBeJX1Lx3Z3rYBeBexX84DGghEaEbcQPfGcPwHfzbhRCVoyMTErnTlxVQk699AIJmX5zN1fggtMd6ZVJ+vnHHQbY9XhneSSc5D3lZyFEsQ75wbr6JCRYDmFRRzNZG9OBQy5iHZRgA4GvfSYDtrQTag4nHvkAv4TN2mQMV9QxQmWRKYAADXrfdQa1adfOdbt7PHRR8XgbHdqOlJIgLmmJnHjTxGBaL7u3tLdFtTp8+hkKRyQlLRR5sTWQpUsWZnmFGFJhYn1ZrhpTRA/T6rSbK201kqDbK6iIZR4XCTSfuB2YW0OVoQMzmo8KJiQ5DKpSzIxSNYnp6enzo8YDiCAALGROAmwhPTe6NrUkeYvZcLjC6f9jjzK/2IIXlTiDAQQBAAImzwfH0Lg8AiNbvujr+nnn11rGKq/vB/18AAINZmh24wQBtjllQxT+bQq1WwaDXAY/vuXwGaLfw4MlTePGLz+IPPvr7qO7WkM0UEdc8sqe+TmbyfUmgwsIJ9vmkIDSBI4CNntg2xuLZENYxlLgiCwN2EYZG/U9Sq0LJr7k3MNjTTohUNTJYCoU8yns7ePDBB5x4jVpPqFbrSKYy2N7axcWLV4RAWyLOvU2hJSYABjJ4QULS/tn570YS2G12sdvoojuKYRhPabbcmyPlCBo69oLv/PN9sZj09GMmADynSM0zVL6jEYHyXgWl0gxq9RoSSa7xokYBKpU9LMwv4tyD53DhlYto1ZsCVLjXhsMu+v0OVpYXcPq+42oYNap7aFbL6LXqWCwVEB908eR73olbVy5hZW5aowF9BlOpWtO6aoBk3IIj0WyCPokirf76OHz0iGbzMtkiau0A2cUlZBbmMcylEaUbRL2KBDsb3R5uvfASepubqNTbmLr/PGKHjuG//L4fQrUfxW65if/7P/xHPPDQQ2gH1ExoIoWWAIDo9nU8/esfwqMnT2LQjeBWtYUnvv3b8Bdf+CJW5xcxl83iE//5I3j2xZexcO5t+K4f/HE8f6uJzPRh/OXTn8W/+Lmfw7vfeR716q40EpqVMpans2hur+NwMY33nn8QzY1N7KzfUurGwqoZ9HH67CmcOX1SnYN+q4H63g4uvHoZi4sZrB4+gtk5ijEaY0t7klZIA3YjOqhUq2JyMEnWbHAygeJUEWfvP6WZ4A67oEwKqAeQTqHVqGNvd1caK8tLiwYMOr97CluRCVAbAPP3PYj5hx+T00GEdFDOmMYSSgwFrBGkjrEYiZlKOBWR2UVxoqOcoGay02u1NeIlejC7/uzgsLslYDVU/LKIdx18lWWO6q/PPAYAJhHZF1dj4CCscDcWt7pz/J6cffsfsw8AIEuYwC5neSnqOjVlBYVm3QlkpCymCwBoyAfeBg9Vrkzmdz3DmQWE6/QRcPP5wOsL/UmxcicAIJxgH8x/7Hl9sT9xWvAjFfy5BOKUkOsKWzKqmXEmhLR8IzVWMtt2lkapdUNrSVOE96Mc7MRal9bE7NihNf2ZyXW9U7Pobx4AGPesQ2C7u1oeABDjwYAAdoZj8SQisaQstb4SAEDrN9yg8uwUt05Nt9Ko4QQAfBed13bn5g4uP39FXd5Dx5fx9vfZCMAw2hcAoHuv6Ug2GahFYxoA7Cgyv1FzasBuMz9LXONhieklZGcX0XcAADUAtsYAQNoBAIE0AAgAaHSEoA/BvmzOGADCz00gzXaiG1/0SQyrKDLUuM4J5rj8x4pTp/Lui3QPGjg2jPzsXVMMHOMc1QUAqPvOs4JFO/NKrb2B1poKf9L7x3P+9jiRL52ug5hGrKbtbXsOg2K0ecpT0C2l5hwLKoIBcYL3srs1XSprAjnmjssbvLbAWMPLsSH8Ocz4zkLPd9aTceYCBuJ7C2wNAYRALwMbpDePfkCR7ISU4DOptITwWIwyroidRKV8Ff5ulIDjV1pvbuzCkoaxADBXvRqNZEY4oMEX5f78sM9p8cWSDjtDjFXsoFm3pn1jyZ814ZEq6aS45qP/uXeNkDYExxvHNqweGA0BRhoBNNavOT1Y99psHt3nIoOQls5xspfY1KNji41KEwAY8DkSAxw5vYxaQBvgIV64uIb18hD1bhLDaF4sX1oGErni6EOr2WMfQaMAbMAyT7b4Y7aHZFVwLdGRjIV+Pk8NthgazbJYK6dOHcXi0qwK/YXZBTGb98q7qFUqErTlnbJzO2JxVEK/I3T7HLcpqAvPOf7tcgOX18ooVzty1olz/GDE+E9Wb1x2gzyLqeczGJK1Ekc8wf1PsCxQM4pANUWtC4Vp5HNFaWMN+iPUanVUqzUEPLe5vql04pjJ3O/jff2jj5+6KwPgrRSNb+Z3/KZ7I4HaJ0aT56dwAw8oJ3F5mxe+HXI+CVRmAyEETsWaeWZ62rX/7zu9NwVYlgNjmqK2gQV8hlcn0GYK8WQLsFtrSBw3KamHwaCvZJ2Fprf8E/1T9jsxqZPbTLABAPo8f40AwJ2Ctv/MYQAl/Fh7H+yQkwJFugwP65iKetKmG7W6Nob8WNn/9DNSTrmUG4RFwDCwa8LOpyVIhux671HOFC0vLeg+cxOeOLGMdDqiMQDOjnEeh5ur0zMxE863xSLs3vDaxtDu5bG5XkW8O0Kv00MklUCd1OYTZzAszaHTI6UoOZ478gcW7xn/MIEjOMPCyQup8b2Xy2W0W0QITQ3e0/zDxTs/i62hcOffrqx/3BgxD88BhH7uEdNwN95/j68plV7XQQoX/0RcfXffvaK7pa9PlsOULH+Qq7sXEsC8/Z7+yhgA2rndQNe21m7JqqdY+n+Zew8oydKrTPAL98JHZkSkrcws39XdVe093a1WG0kjWAECIeQGds4OZnbQ2WEQs8OwwIJmYNhZQAcndgSDmUFoBga3mAYhgYQ8INdqdXd1VXW59Ca8fS/M7nfv/8d7EZWVJXXDns1z6lRlVmTEM//7773f/e73TWH16iUszc8iFQFapR0cnptFMZXBf/lPv461S6tCdSLaSXuWEYNoNG+swUS7V3rUmhDY74PWYoBHyh9V5mnpmMlK9z+dVkVbsRI0StncbLnVcOsUHQDH2LI5caFoU/W10awjn5/CysoyukxojNItuwSctyL9v1xpiIOB55LWFkIsTrqbJ0UhWQU8H49q/gxGkThq7hDldg/VDl1sI1KcUZzJrgHSHome273K7kV2LXBv4X5DKiBfQ/E/glcEBKbzBdTrTaQzabTbDVRrJczNF3HzzadkLvDsCy9K9ymTzoooJ7vKLP4T8QhmZqaRz2dRqZTQqJXRqlVwfGURneoennjkAcQHLiK9LtKREI4uziNMqh0BM0kIafOkSsHU+CALA6kYeqEhctPTgk4n4ml0hiFk5hfhFAtocUaXdoh0PqEzSKWK8vmLKJ9/Cd1BBLP3Poxf+ZMP4X2/+zTi00Vhhzx79hwunX9RkoZeyMXK/BRC5TV84c//AI0XPocHT5/B8y9exdFbb8dOp4VTp06htLqB3/y1X8fUdA7bHRff9zM/i787t4bVrTa+8LkX8Acf+O+465470BjWcPbCOaTjWRSnpnDh7Dm87rG7cPW5L+LU/Bxe/zUP40t/87fioMBZ/nKzg7nFAo4dP4KY+MlXUd/bxqsfvVdUe5UBlhQGAL9a7bbM+TebDdQadZlF5L21I12ZbBaHlhZw+PAhlKt7qDXriDgRpLMZYQA06jXUKxVkUynMFYtSvEnyFo1gQPZKwkFjGEI3OYUzr3oCyOSET9IJRRBLpdXruEv9BgsAWK9wdezoEbwiA1OsXYboNdUmTn4q7i6e3GMZDxBdC32dNOxNN98CALIfmmLWsnPMq0bsAa1fJ1MVX916//3J/+n+DAAdCWLOSwCgTVE/WmkaAEA6JsKs02JYAIBWS85Pz55iTkqnHxXixpbM6hxYAGAEggSKRS1HDTgy9nP//YIAwDXx1/pUazkwei//fTXOsF5T73BV8bZK3uKBxC4xNzQ5Fwr+qcWksCINWM/9k+wfuqIwMVafdD+/sTEjeA/Gr0fQ+/zvjwGgd8AuqAAAEmQljGwWfQCAowEWABANAL6P0QD4ahkANwIAZKTFAAC07QzS6C0AQBebxaMLuOdV94EigAQAIo7SpCnS1vd4A1mrKeBPBgC7epJTsXCIsMsXRrXdEwDAMgCEd0QNgEkAYKgigIParjYgKDBIkIsFsaFra+BUGvzI5cmmDtK2NloeXDsSI01uKmtGhT5l/ZBFy86/sUNWAStlxoY5iuCWAK85ot+LppWM7ukstTy3ZHX2XFl/QvU3gnwUdhRdB2Fw9ox2lMZ5ASKHA8ndJL83elJssokGBDuhHL9lcRSwF9TczOZo/Gh/hIn3TsAsA2AIEGtm2C3zTij9xgLRskdHI6+GATBq0CECklV7XRZxGdnjC/mCiBqnkml02mTKMX80egCyjU7kbyJzoWCAigL6IuCk/tvxKAtK6EiU0QLgPeJjbllZJl+Z1BIL5oJjTSgRSlUxSttUsuCE/R07HkFAQo8zwCQIDUTIjiOTbCDyOYmxOUfgoMd1bhiVnPenTgkLXtL4+W8jTsvcLeQAxeUp9KN97LVauLhewvmrDbS8hIwA9BEVy0DWUi0C9g0XvS5PPIpsjiLhOkLChh5HGri3TU/nUMjnUCzmEA730WrRVSeGo0eXEIn0Ua9XkU6l0G33UCnXUClT98dFwtG6gSwfdvolYwzF4JGejygSqSmEI3Fsbu/g4pUtVBq8qdR5Y0OE7Gha/KVVP6haQ74wjU6nif6ggxjFQcOiCoVQiE2UCKazOZP/JVSbR8QL2ThQTZfdUllGXgT0cmLS/Rdwz9Zk33fviQMBACvIcKMA+3L/f6yjPlEETQaWa1/LzYmz49cHAOxxBYPn6N/0VqUHd4eUcfWi5BeTf/s9k9TJr+BxcL5S5sCFXmGsdQw1Qh9KV4p7doo5i2GLQpnvJuWJyuGOI59N27jRzWABZi2EgruSyZbUe5VsTqVU8ZjsuIItAg5iP+x3XW50D22n2D7cfD0TSymWubH2+uLnzMKYCv9EV7m5ivWHCcrcNEUMQ449ioQgpn0Jaux2SWAwNBUmXrkslTGvYHZ2GqdvPYl4nJtaF/EEBUMoAMYOKtDpReU+JMK0ZtL363hhNDpJ7Gw0EG4PhG0QciJoOAlET96CYX4WPVEB9mmbPDcm2aSCyz0xnuoqmqbzXbx3nHXihiHiOAaTCV4fxWl8hwbb8bcikPK96Q7Y6z6ZpPLnej2MZkKw42OYIFxDQoEzHSdLv7K2L3b+yoS0a9ey7TaaZy+YuO13PONv8MoAAF4AzpbPzM6g3myJcAzpzt1WE8VMCqlICF6tjDtPncIf/+7v4bOf+hukKWIUSaDVpkVaXGxhBAQIOC3IPRqNOugRq0CRebpsl4KJrTS/VDSHyQKfd953ERI0Lg3McaIsmvgHQzjRMJJxRzqt9A9ngVYo5GVG/dSpk6peKyIs6r/b8wao1Rr48nNnZVYrFI6JIKAk4wQCmbwI/VH3MdIq3VBUuv+7TU9AgLo7RD+kDCE5i6EmVrrmrI2XUvOkmKSiuRGupLI8kwsmCFzboi5PWirnIqOO/F8qFcfyyoKMAmxtbogAWCFflJm4RJyoch+NOvUDhjJ6M4Qn3/PYW806FmeLaNfLeP2Tj+LwXAHo1FFMJ9AsbePw/Cwi7NCQzsfgQwpmlNeA9MkE4ukUyu06CnMz2CvtYX5+Ed1OD8ncNAapDDKH5tFNxsSTfiqZFGpob3VdAAB3Y0esreYffDW+40d+HB9/4RLiUwV87z9/J9765jfjytWLSE9l0B50Eem3MBPt4VO//1u4by6Ll559FvnFoyg1Ojhx8ynpNn36I59AqVLDG97yVtRiDhLHbkI4XcBHP/Qp/Id3/wfceepWNL02Xty7jC6GWJpbxu7WNn7+534KjzzxKLaf+Tze/No34sm7b8ZMIoXt1TW4PRelVh3DSEiEgggAxNyeUHG/+RueAob0TI7IKAbvW7vTkREjjpAQCLBAnOwncv9D4vCwvHxI9AS6XkcQ/liCnUCKBRFw0i51NplAcXpa5mMlRlFrg4yWpINOOILKMILbH34MkaUVKTIIAESTtBoayPiWEwojTjEoUoONjdwgFIEnxQHghNSGtN9qy7Os95cOHtq98y0C/c6/UPlHozpqiaX7jrRo9XsL6vs877Gtx/5Yf+3lMwCYUEssMu+nzJ8AACAASURBVAAAdQASAgBQ8Ml009hF5rPMuNZuI8SiRlIoOnfoiJWG6CA7T/clv4kwnmZZ4NIyk67HANhPg8h+lsYH64Jg92KTixhgwSbd9hhtZ073DCOCbBBSJol8t6BgmIiMCYjQkwSXaALZTwLWm+bEZFCZBCr+oRgAZmfXa2/Xj9jq+utBlOLFKk7t/9QRges5bhgAagP4cgGAG40ASDfQ+MOTAaDsDFnwZgRgVUYAFo/O455X3Y9GVxkAFAHkNU7ECLyyS62Uf85Ci2IFAWnmTh4V8TmaEzYMgEVkZ3QEQACAXjMwAmAYACMAYMeuXGF8iPaFsHyUEaIz9mpZKM+0IkkSq4QRwuYDg6N4s6sNnrRzLZNnyFnrhsQh5qnyZYp/jdEe4FYEAKDQnij2yzifuZ/yeWQUKftEQEyhmNsRAGpixZXNYo4v2P2XtUoLQOp0mRls7mOSOZumGt9TvgLjzHZsV6johqFp8zl/39GxGnbpSZNn3mBp/wK+kzkUc0YdcHEaCGg16ZqNwGuq0C5zn2JxBuVSGfnpPCrlijTIyNbR9Eb3xtEyNwwxW4Dz/21n34KG3Bs4m2+p/8xf+ToFNEMSl2SyXpT21S1AhV39r2CzSS7TRJ7FeGNFWFUQUr9sjSAj1maclz8b5adi68qilMUq76+OUsfIxhX2goqzitsIWbQUow0PSPKVRgA1EvncUsgTMSCZjyCSjmJtdw9blQ6eu7CL7oD0f0d0bXie7S6L/zbarR7CwyQiYQqectxxKA4nrZY6krHwZ3Mj7rC2Iuupg+WleczP5dHr0X0shE67iRdfPIeQ2Bgq+KjuUFz/KqqtOBUL/xhi8QwiTgaNVg9rG7vY2t5Du8sR7ymEqN0Rjup4AIWXOY4Tjsh4BHWlWOwTdBgOKaLeFCA8l3WQn8oiFeeYnrIMWccy1xyNOFE7qt5CtdYUTR/megR4CfSyDpHG9P/68JkDAYD9CuDJDf+VfD85IzxZdFgRn+DCsv+WLVIU469/Cge+f4gzcbRWuD4AMAmAjAWXIUS0QjcFTb6FEm7n+tiFdtnlolgI6SXcbNSGTMTXQkOkp3OymG0BP0b5s/7DgY6wPXcbZPl5kwBAcJ79RvfmRkXeZGJiX68bdVjmg+M8H3aFui6ajYYkjgx8BAV4bbjxMFhIYiGIs8KsnAOmOqt0YQQE4GZk6UmKBLYabZl1rVdLcGLAXXfdjPn5KfR6FA8hANGSDZ1+n0xInFAXscgA3V4XjfYQtXYC1d0uHDeMdr0pVKA6qds3n5ERAAIA/aFqDfD4eG/YteEfoXjHaUWowi+iimpcASjEpd7mGhiDhbMI0Bm9B//nmieOjQJMAAD7rXHeSwsA6Abqg10Cppvuv244hn5nHodRcajts4mlMAplZnberOLgTN8+gNz4m7xyAIAjJHYmkEg5541ziQSq25soppM4sbiAvbVV/MZ//GV0m23p/NP1od7sCj2K9nUj2uHIalEpi5JkGCsjq1CsnQHzh68RASx1ebDFvwjQxCkYpLOHzHGYj0UYsKj470TBuWDSsAkAcEynUi3jtttOyywY59OarZasHYoAJhK0xXHxmc/8nXi4sril1Uw6o3R8hcXVCYOABOerO7R8gYONahuNXhjtPme4VTCSs+NRBgXOEJo9TJIss0ZVxFA1NLhO+XO7jwXXj6DMtSYOLS2JV22zVUWjWZXZ7XQqLSKAh5ePYmtzB+W9kgS3RJIUNYJ1qrNBIGy2WECv20Ihm8Tjj9wPr1HC4bk8utU9OANP7AHD1FOIhMDfJlVcOkKktYZZWEawXdvD3KF56XgvH1pGvd5CNJFCrT/A8ulbkFieF8XeUL+HOBlGV1bRuLqOzvo2OsM4znzDW/HdP/qTeG67gpfWNvH5T30S3WYdmXQcjU4L7WEP3VYFxegAv/3z/ycemM/h6NwMdlsujp44JTPsMzPz+Bf/4l8jUZzD9777x/HCxjbuefxJ/NZ//R38x/f8HIrpKTz9J0/j1B0PIH2kgAcfewyf/Ogn8b//8A/hTW/+RvzJH/4uvumt34qffuf34L/+8h/iH7/2fpQ2N0RluOq20aaYH2fqOU4xCGEm4+Ch+08hmQwJE4LrkuuGLBQmblwWtXod6XRG9kLeO6sPQBurTCaNntsWUIYdfVIlmdSRfUJ7pqlsGq1aFQWKCpKSSvFKJyqCSLFEHH0nhlY0huXTZ5A7eUr1UOiVHYkJq0qEs/oDxCPsajiAcQHgmnPF3nNALWFJkgkAtGnpqvbW2iXXxarz4mYLEraSAG8KYEvSP9pULDvHxnPD590nvo/IAK8AAODnyogG7e8IALguIok44rmcFLuMRCLmKkXNUKzweu2OdCdF/I2q1a4WzRIXDfBvE2Ddg67VfVGmm+7eN9IAmBwBCMYZ+cDgFmxYFio26NvzWTEvSeZ1Utsk7ayvuBcpZ0Co5UJf1SLAB595GpyLpp6D8VgXBoDx9Db3bzJXsNfhHw4AUN6DOosY2rcAAHpAvDQyJmdU7cm4ktdTAFA0ACiy/MoAADJdDhoBUDcaMr5cGQGwAABzBzIArj6/hp2tHWEA3PvYA2i6ygBQigkBgLiMLloAQE3jOLamhRxZjTICEI6i7g4QLywhOTuPYbdF1QOgXZkAAFKICQBwCYMadYxUZJhCuGSjhQgA2EKehZcp/sn+IgWf4KtUpOJYQ2d1VsEcT7A5jzovGJRaXDM4PsT80OZ5MsPPZ4vWbm4N6LVl7l3GEQxjTwB9U+izscTjVJV/5jgcu1BnBwIAwuA2GgHGk0D3HL7OzLwLsMX7LqJ7Cgj5tYPuN6Nc2BTT0uE3YoCToJbkZByEMWwC5rg2j5D1zn3TCEhrrmzn4P3nRp7DfgjdtiuuL+VSSUAAMvTIAODIlxbrtvDW0wwCjbwHfnNNmwqWbSuWh52OWB4KW9SAJ3Qu4XGz4cYmBoVkrfUecxZ+2YZSEABQMNHmmLqvkcWs56dFu6xaM+fPfSTIQtXuv1+rCcs/qhuY/FzF/oW9J6MHpkkhxT8Z1Oz+O2GJXWJRy9USJs2/DyRcxLIOrmxvodzq40tnt+AOUqIBwHzK7btotJroUACvTy2njIg40kmsUS/LmF0um8L8XBHZbFIayz2PuZmHE8ePIsExz74nHf693R2srl6VIj2eykp3XfQi5OQpfMuYxtGQOFodsk8o6J5BtxfBxlYFV9a20e4OkEhOycw/p8x5viziCVbxnrMZzFg+FHYggSZqX5DF15E6KD+dRTE/JSxrqw2inX0uZBU7JTZNB4FqrYV6o63PCRV7yMKMUuslhtC3LuUOBADY+fyH/JLu18RXsCi9XlCxv8Iu8o3x//GHZvT+3Kg4Z2nm/G2SHPzedn0nC2X9PiRolXYw1E5QVd6VrmhRfouacevmZkj7MV5XLmQQZTKotaWdS+E8mjVSVNQiavbffvmmKJkFEOzDy88MChhe7x7eCACYvBcWxZRzGpACGhdlUiv0RwV2dv1VREU3C25CFGKRYzcdTCaBInjCYiBMRJ7sB1ISh/C44dOLlgwlzp9GIkgn43DdBob9Ju644xTOnDmJwYBsg7IIJfZDtLXwEB1SU8AT8RACAPV2Es3qAJlhQhgAFAOpM9jddAsG07PwKP8bVtoOO6O28NfNbijCf6T7W3BAFU9dmaEeiSAFAAALAikQpEm7BhddE0EAJYg677++VGRykgFg31PybNLtRj6tvvWffT9N5iaeENMxs+vWdpKv3cB9RHf/9fPKAAB2AuNJB6XSnsy/ZVNpEVUpZtIYtlu486aTqKyv4gO/9mvo1hricdrtDOAkMkCY1Ht6zDLx9gEYP5D7QX3smmuEMgmimQvzPLn3LLwYiEkDy9BrvUcBowFiZvafYwCJWARJitAY60BShkkr5Oz8radvFQCgWqsgmeI8F2Smj7wBIrOf/dwX4Tgp1OttQYdl0ycwJgmTCmPy1vRCUbToyT6MYbXUlH+7Q9UC4SRceOBJ55VFHvUA2M2yInI8MVLHmTxwnXI9E8Die3PUQimR6h/M35vOzwhFzHNbYheTySYF/OBz3Gm7aNRb8jfHayhWF09QmdYIdg45H50Q5dpENIwH7r4d5Z1V3HJsCdF+G+g0FACYyhBmQ8aJIRGNShdV0HKyHCjRS+A0HZMgLZTpwRC5zDRCThy1fh9Ty4cwdWwZ7b6LEIPwYIC98y+hdP4SItUWyh3g+GvfiO/59+/BC7s1rG1t44uf/gQG7IJFgfWdTQypLxEFckMXv/OLP4PLf/0JfOfbvw69qIN0JoeZ6QKeee48Pvzpz6N4/DRufvgJJItzOP/SRfzlX/wZXvzCZ/Hff/sDmFlYRGrpCE7dfg8WV47B63TwwQ/+GX7h//p5fNM3fh0Wchl0Njbxv/3T78Zjd96N1fMXUG/W0Rr20O6Z+UC6VDS7OFTM4HVP3Y3BoCkCUPVGw8z5M05o0U3Paq4T/j/BUyaIpP9LJ4V+yTH1oZZEPEoOiZYIBKnSyYRc61wmBY8iZLQmdSLo9DriPoCkg14yjtzSEhbuuJPtFAxTGbhcr9ocRr/dRYIAgMPuYFxmhC0AwBngGMGEaBg9AgD1Bm2tEePeaWnygdEcK+JnGQDyKAYAAB3/CqQjVnJ8n83HbKemAL5xBjC5v2oxrDGIh8jnuMX5TSeORC6nY20WAODzSQVuumt0Owiz6258s0nrtFr+Qn3mvLJJgINU4sk93OYGo276dUYArtm7Rl043es5H6xfOmYh10+qIwsU+9R/G7MFAiDLLhxCt9NUxxNjlyeUYQo+EhhhkUemkWELiPK/AADaFRYAQObE/ZEFe6tsLLHsFf+a/H2OAIjkmz8IINWGP+qlgVcZM5pb6OvF9UWKQYrCsXv28hkAYmMZuHcjhwqLUN1wBOASdrZ0BOC+x+5Hq1cTAIB6HrxmCgCwE662yDy//rAn8jHMSTrNjviXhyMxNLyhAACp2Xn0eV+HHtCpYntnBzPHzqAdiqsGgAUA6lsqtidFPG1JafMpXml6EVmEtFrChlP7ZnZOlQVnmSukZVt3ixHIbtx2eF0IqsuI5GhUQ0dH+BVh84QdzT4tcrW4lxyRxyOicUoLl7holOntc6vAWhhDEQFUZoFIZRkL1NGYgbUxtKwGFqqMouaecZ+08/wW0JIczoLtIwcTXe/Bda3xW4EYWzCzgSTHbAAAxmJZhlIb+nbLI1CgT0ahIzGauWa5XJE4TRV9Kf7Nb4+KOws22mfesI41L/dHlmzu2W51pFFi9YD8wl4BPusSZAEAO8JgLeuCDFQlg/jACp99gtt8xjRftv+vx2F/Zs9BjpEPm2VLcbIhpAxXge9ocyfqx9QHU5COTkfSFCHsxbGXhIN4Omkc0jjKk4Q7dDF0qKgfxfreLkrNHr784hbavSR6Q44YAq1uE6023SbYqU8iFslKXdFs7giLjqzGleVFJBMxNBoVRMIDFKancPTwMpqNuuSnfAYuXnhJmpwcixSAOEHHHNpYeprTGF0EniebPGHO9YfiqDY8rG2WsVPiqCuZMnR/ixFfkK4/c0iuHY7BinCgNKY8ybf6PYIWXcllyHim9XM66ag9tc7UKIuCbkrGHpMgl0utqVga7Q5HFjpotanfRJQlLPWWjJW//djcgQDApAheMBbfOOxer+wchQlTpI7Ttvwk/trAMvaOpnE2mgPb5+P2AxDs+2uwVDGT/T4ziLTtV6CNPK1HSY5Z+NIwYCKgBT9ZALwx7GSz+GcnRhSfaUPW78hMCx88YQYwMFs61ZDKoKSHKoI46gQH0ErbOZcNNeBmwPMOJh03uhPX+//gNeBrtNOsNiHDfgjRoYN2o4N6rS5JpuYeqsrKQoOFCf+2HufcyFi02uMTL3hj4yRKy8IQ5iajsyykt4mVHvooFrIIh12U9taxsjyD173uVfDcioiw9UKOqBRHhk1Ewj30Bx6anSHWt/to10PIhVJw210Mo0PUODZx+Bg6qRyiiRyiTlKOc7L45zHyZyymLJVTbfMGAgBQuEYAH8P+sCCNBYEsiKBr62AAILj+gvdiEgCQ+TKr0kvEkKj4qMDXJzJ4z4IAgKxhEWcxrzPMC1XP358BcDBA9EoBAM5zQWbnM8k0YgijXipjJpPG4ZkiiskE/uD9v4mP/cWncMvxBRHC4SxVu9tHMlNAuVpBPM6N7Noum93UmMCOPcdBMITKqGYt2gDJ+yvPLTvURNcNABALh+BEQ0g6UaRIy+I67ntwkkl0PQ9Hjx1RYbZcBju725idm5PinwVcuVyTjff558+hUODPuREPRfhHWCWcqaV9obBgFACo9cOo9cJYr3Uhcoik/4cpQsiJth6SkYEU6slcXgRlWOzbtWF1LHguXLsW2OLPOQ7A19Eb/tDSiqDDFKpht4gAQIR2e522Kgf3gUqljqlcHtl0FpEoQS1WHQN0uk1JWjgeUK9W8PrXPIlWbQ/ZZBjO0EUuHkICPdT3NnHTyiFk41GkYhEBACLDARK0oBmE0Gn2RIMhNzuNUq0k7INapYbFuUUJrqFMBuWBh+kjS3CyKXE9iA/62HnxPEoXLqMYSqDmRRC66W78yp99BB/4i4+I3dP73/de3HbqODrtBkq1ChosAHouTszm4a2+hM/+/m+hdvUlAWGrtQbe8pa344d/8j340ff+Gj78+bP44Kefwd999hk43Q5OrMzh617/MB598mFcrdbw0BNfh9vveDWOnbgVWxtX8YlPfxw//Qs/gyde/QjStP/7whfxR+/7VdyxchTljU2UKntwoyF0GaC5t7VdxFoeTh2exeHDKWBIWp+ObrDoJ5On3WbAVl0KUvv4b3Zy5ucXRLio2+lKV3/IWf1eD+6gJ4JIFHWKRLlvahMxTotK6qTIaIuDRDou9m+ZqSziU2l0Y0BmcR5LDz4knYMebSkpEkfhKQIArY4CAPGUAQAcEd7qiPgXAQAyCyIYtNpoVGuIsptuAAAWyb7IqZb2tvgfzZ1yPMwWtaadLUUUE03uq0I39798GQCz6xmP9BvFtxsDAA6aXQIAfKamQPcFZgUyUsNEiQBAt4MB/b+N7SHvE5XkpRobsdiUTsvfYxzQosK3QOXrbEecOcKNAIBgHA/u0Sq2pd0yLS+MxWIQCDCuA1pU+SJcqtauAIDbaeoxGGcAuw55dSXW0/rUjHJwDIBFVhAAsCSE4PUP5lz/0AAA16mvBGDsEKXYs90wmyIzLVEnDBbLpILzb66+VwIA3GgEICgCSA0AhSAUQFENAB8AuP/VDwgAQBcAAgC8/nHqJFGoWHIh9bwXyrYpnLotsn0IQjto9gAnfwiZmTl02w1EBi6i/ZYBAOgCEBwBuIRBfQtRdhbFvSaCMI+PgrLML4yuEeOH2HoK0MHRF2rhcAUpw4RLX8Z1AsWt8knULUC+pPVrsxSFYyRGscBnV5MjSx4doGRAw9Dd9TUifGisNoIFuL4xj0Lvvx3FtOMDcszBHJjrm51t7r9SRGvRSsceqyvgP7fK5JUzE4DEdPAN6OW/jg4DKtRmmzKMazZHZiNP6idplvkAgnyuYegRfGDsZu7Pa51KZ6QRYe2nR7mL1f8y520urM7vm2aVOnZRb0HZqjxOxhE7FigWeHSwoMUd9+ZQRNaXHQ0IaqDxd1VAURt3/q3U50r2BAIAonKvLBzbHLT3hr+nIwC+RoDmKIaBKcwTtZHk+iZoMnDJnjAaDdaxhPuo2twjkohJ3cSxAALRFM7r9DuIpvsIJUMotRrYqXbw7ItbaHSiaHt0Ehii0apJTsOiPO5kEEFKOvqd9hby+aR0/llYExBlwV0sTOHQ4jzcbgeFqTy2N3dw7uw5hIdh5LLTsrrdfh/dYR/dnlpFJtkMYkOZa5nNS1o3hhzUmx42d+rY3muizVwlkpSxAM8bIBWLCzuImiv8IyO9pqinK1Mmy/yAjAI2WyLIpOICUkhYHHjSfKF7muu10XFbMurAhigT6/6QABX/7aDV6Wuu16EoYcwwowYIvfXIzL4AgL3lN+oiX6PLc6NIPPb/1hZngoITDPgThclYQS+bImlK14cigiMANvCOFjNJTPQUPcAGcPJ09GGwl0w3EkW+NNBzA9VD5m3ke9OTsyPFQaGYF4ExmxTEqWDPWS76QRs7M87aigJxYPNSrsE4zKFIqCZVQeSSn2yVOAXhGVETr70x+yH3uq3ajds0FqgvIEmAPuQCAPAY+8DuZhkefTPZHaEfqlH3t+CDRUCFlmSCCwsdHpvMOInQMAU/DIVd7HtJWSY9hxuQoTKKvzuDURfpdBSpJJHbBh5/4l6x6aDQBv3eIwP6s/IkBuh4IVxdb6HRGCAdTQvSRhHAKjeU+UU0InEUZpcRT2Sk0HdI+zanrjRqdnZ1A+T/WzCGGyNZAaQrMyniQ8/k3dowasxTtNiuvzHq/8RIR3D1TiaqBE80mdRwOgJfjKo3KVhyz0xAGwetKKZiRipGRf64DaDMWP29AwABmpcE0v2/5PmIDmW2L8LujNvDdCqN+dwUFnJZfPTPnsYnP/RhZOkT26HwSRiZXAHbu2VMF+fES1WmOmX00M7D69UUxJzddMMwstdlcqpB1HqNIF0mTap+C/yb4A7V9Tn3z4SXRAMnFkaGnsmJuAQPzmo7qYR0lE6cPCHP9ubmOhYWFmSt8ABq9QZKpaoAWc8++zyceBr1WhPJVFb2DRYaCjYY5ssgJN3+qgdUPGCnTcupGPoRzhqGEQ0N4IS4nkMizFeqNzUI87mjyFSAdcI1bK0ALTOlWCyClpZMNtY3aAGYk9/l+TCIDPpMDujhPBBdhKmpvAjnkM7I32P3aXt7U+blHNLien3cdPIE5op5dJs1LM3ncfZLn8PSzDTSsSGq2+u47/ZbMZtLw8FAmAIpJ4ZsMilCg04kIaCfO/QkmbGWUQR7GOALy0vYqJaxdMtNyBWnRXeg12qhtbWNYa0Jb7cKL5xCb+lmdKYX8T/+y38tivs/+WM/grd+6zehWt7B5770eQziMRw5ugKn72Hn/PO49/RJvPCXH0QhnUKlVIE3jOD5q1v4lnd+P37xVz+A9//OH+Ho4jKitTKOLU7jO77rLaAq5Zc3NvGPvukd+JEf+3l88lNfEL77v/3xH8OfffhpPPXEq/Dqx1+Fdzz1Wgy2S0h5QCGVFSeUaIoiP67oIIQ6beSjMTx41y2IRhviasK1QuYTwRhSCpmQk+7P2Mbin3tXKpUWZgq7Otx7WFBQ6E/21mhEuyQmMVfLLO7RPQGsBj1PhA2n81NwEg7mF+eRoU1jpIeplUNYfvRVXIzo0MaKomJMIFxSdPtIRBw4ThIgC0CsAMMQlRwyeMID0bEBNTwqVUQGQwjRmYnviEIrO+LIxk8KfCs8ZZS//ZCjOYHl6Oi+F9hP/FRUI5V4Ht+4FbEfACCNT2EADIVS2na7IgwmIwDd7ggA4Oy1uHMwceYcvLAvlKVGFw/qNyjYa5sJyr7jH7FBtAroAXE6LWYIkCiIOtmosN/bDpyl9creZkB4JtIqEhYEAAz70FwzOx6odFxDtTWguyartJFTITg5JqNgrcxvbWKIKJtQmJmIalOD10NfP54+Tp7HOADgg9OaiwVo119V3mhf7DMAgj8Z2+MNsCFjJ2YEgPu1BQBI3JUIGQsjQoCDbEaxAbyMfCEHsQGkjFgoBN8GsK82gCxCWCCNGACqiG/XLo9JRrE4AtBlBy9qKPR67WgDeOX5NewaBsADjz+Ibq+OvmEA8DWxKP29lR6t11K7fTwmUdRnB5maRo6Dhgs4hUUk8zPothoIs2uILnaFAbAfALCJodeSMRAmraTHK6tQdYVGeYfQ62nLxy67sl+UsUYBXR0FEgto/jEK9wJ6WfV7ARCUaWBn9KUTTf0oirnRutbO9luAzAoF8pwNeKA4gnlWdLpInj1ZR5Z2LluBEZM2jAIWVixSZaZcGJkqqi2x0lgP+s+oYcOIkKGek+R2pmC3NYTkE2Ix2BMNr9FYA0Ww+32Ju7z3vOeyLwQaNwoq0houKppZ/GIeIraPIixIRoGyIcRG0QqA76MFRa0hpdAzXhu7Q7JbBDhRDQB+KbtYBc8Z+wVcipG9q7aKdoTQAgT8Xq2RDYNhwrrTrg16y0sBbx46C4TINabNckevA3N5BQQ0z7dMBIrWWmYAAQAq2JtTUucGajbwPpFpFA2JU1QsRTYaBdJ5Kx10vDaS02GE4yE0vC42SnU8f34b5Qa1wTjiMESj2RhpICUTtAQPw+00kJ+OYn5uSkgv1UoJiXgUx48dwexsUfa7WqWKC2TxVRsoTBcRjyUkHxI9XTIladtsm0yk3Xc9sRNMJjPITc3i4uV1of2Xqx4isSRC0TQ61HPq67jxwFN7ZVuLcQiLtUYkEkKbDEYyThOOODCRacd4IRbU0hQeoNWowomTvUMmmo7lcFemCCBHAFyP44VZeD0Kp9fRapE1S22JsKyN0LefmJf9ym7c9m9LQR99H+gsjoKpnbsKbN6TgdZfENcpAl4ZgqDFzwHB46AOpu0y++9wfTLE5PvoeuemmZAOoHQNqbLImXxJHdgdIA3DRSIZF29tJsyi7k/l+CjRq4iIUEx+3Tid0d+w6HIAjxj9U85ECiClWyk6EQi4fKC5JZvzsBQlg2boexN34mKmxzhVLYXOpZsahcO2N7dlA9FZKEU5J4tZ66gwOscAIMHPUK9Tn90g1ZzP0h7dXWVGcH6lJ508/juRGGBrdxuvfe3tuO3WM5IMd6oVTGXom93HxuYOSvWusAN6VOJkQU9QIZlEP50ROtwAcRxaPiIq6QQrRPk/RV/POHZLJVHmlqAo3rEKEPA1V65ckQgUlgRJA72du9Zk0EdKD8ptLG3LBiD7LF6LdvvqqcFgwk+ZBAgEHBpdU+0ssiC1bAYLZojoi9mUg4mmLSIFJbbiPeb5H98nmCTYO+4/uXW+zQAAIABJREFUO1bAK5gcyvNiXms3OyaTLAjBJKo3QD6dBU0kj8wvYvPSJfz0T/x7LBaKSrk1F1HXLH9TaWNcjwQ5uI7HGDBMNpioBtHrscFh7VOIcurISlAV/pUkyO5/H9l0EvVaRebASAUj7Z5UagnOfQ+tnoszt9+GrBRmLfUE7g8EECM9nkXbxsYW4vEUPvaxTwkCTYE1nQ/ryF4hxyhq4jynGDxEUen0sNt2UeF7RaLoieIxDWIgNGvH+BZHKVgYcIHgZVLEX9cjrf9YhFi3leC6ZFBmt0G7BQq0UT2eSQB/xu4zn998viCic+z4r62t6uw3nRPaTRxanJP5uBS1DyIhhNmd8jo4NFvAlfNn8eQjDyDrhJGMKBhwaGYauUQc0xkq6KpWiFA/TcdU0fMBpnJTyBeKuHDlMqLJJIqLC1KkNdvq0sAk9PK588hxL2r3ES4ewaFb78fb/9m7sLpXwy1nTuO3/ttvYbe0jgbnYGs7aHYauPe+e/ClLz2D1UsXce4Ln8edyysob27jn/7Qj+I33/vLiKam8ZGPfkxU7TcvnMObXvMYXvvYgzh/4Tms3HwTdtlxzs8jf/gWvPGt/wRPPPU6PPOlZ/DGb3g9vu8Hvx+f+9AH8fZv+nZ8x9vfhKd/708R6UWxWJwT7/ih20SkV0cxFcap5RmcPLIIt6Nrqsf5/04HbYqncqyNhTY1UCjE53BMpox0MiWFZ6vZRHmviqVDFI3axeEjh4SKSSZUKpWURJtMM67bYiEvABaTBhWkVVcIrrnZ40ewCRenHrof6aUlDLgOkik0XQIRfUznCmhVGoghimQsgVAiRQsboduyPy46YaQjcyix1UazWpOnMsaiizGRBYKZJ5f1JRR1g9cbqq9NwO0eORmBdV1eWyja53qCOX9tLJ1E/IK5iomhCulbnQJDaZdCziqbW8aU0lyN86F2II26vg2xsn9bJoPZh4M6ALbYtwAAKcgWLN4vTvjnGdAuCczaWp/u8caEn8/5Nss+w8tnIFBYTj91tK+b7q2f0KtGg85L+3dJw7gZAzAMh+CxBplV5hP2DYOTlrQHxcp9r88IHhrPmkxLSRXfGcNMTCbDinuNgKXxpIh0kVvbDw+YvSNG6uzVq9i6fFEcUWL5FAZkXQ0GqK1vIOkOZGwxTFaNWCLqGIteP7Vt1riidGfubXy+WeRyfxQNBcOo2F7bwflnLmP1yhpO3nIM9zx2P7qdKobRPryBK51OoQeHGac1zqkFLfMtMn880Q7R8ekQGu5QAIAM7Y07bQHnBs0Sqo0G8kdPo+5x1GoK0UEHw50LGNY3OFQn3cXRnTWX0cZus2r0GTTr2tfcMhpI9rkW1o5/H+RcWQATAKDWgJnTFx0e7vlsk7Lj2VPvd8ZNKQ4nGmAmgVWxP5l70XyRHWyClATx7JeOF9iGouZMdEXh/Rdmg30mecwDLaRUE8PY4hnh5lEux3vF680C28RF0rXZta23mtJt5fpig8w2aaz2gBAuB/1R4UnbONYBzMU4ahgeRlAv1QXEE60R0w0XC2fTKWfM5XrVIpqfxf3CNOEIWLEwNrajfE9eP44RWN0fvyGgml0qTKwNA8b/bpsMYwX/bK1m9xS+F/MIf7/Qfdin+hOMImDB5oS6MWgzMiiqre8tI0cUPO5RF03FCAkssrBljkHAW4XsOlr4U2uLtnnxhOgMiHsMP4cNFwLaMdoAsgkYQSTGZkEbPbjIzxXw3LmLePHiNhrdOCotB9XGQCjwuVwWbrcGJ9pHLOJhtpjDTD6LTqsptQ1tnJdWlqUW6LRbApScO39emh9W44D5pm0MEhwhAEaGJcGIJovrWBKpDBssfWxuV7C+sQdqzPcHbBCmEI4kROmf4PFw6CEaayPmDCXnItOP942NFoIvChzxXvGeMS/yBBhgzODaYh1EVh9t2EVAXWKsutpwn6NDDd0F+v0wYk4KbneA7e09AQfi8SS6BJfeYUYAgsitPCSWQWUCqHQJAyCARg1qV3GG/8Yd/K92Y//KX29n3vb/jUlEeuxV9NYkhU4S74AM6PiLrpOA8DeYlJMuqXUqi3pugQwM7EDzgWZSxu5/PEEaZUxpvFT+j0VFYIQzI19pwb/fGYZ9yFmOwSZQFgDQ/sI4SmILMJnDly47i2qdNWdXnmgnO3v0mIxSUIJepMbOjw8KUTEmoXxAdXZrPImwx8nNwgoSaoI0fqaGKDGykBkr1gzSq5Rs2znwNyoR6EsQ0eV8vitWVzcfP4Hl+UVZ/Xs7u9jjcRLRD0fgxeJwSbdxEhiwqOe8WzQOJ5FDo9lRVe2VFRFC4ga/tb2D+YVFmUFipsvNkMGdGx7BgfWNDQnsHmftRh0eX63fJlU3YtAo+HT9FWCvn3ZvfAGWYCEeBADsaySgBbQjrECNRZqtuGAw+Qv+jv25/dnk2vMLSQ1A1yR5JimQgGGeLQmI5pUsWgmexPquCMOlKDLm9nDzkePYXd/EB37tNxDy+hiSVaIQ5WgdMxjYBI9z5FyH1wAA9BIOgBf6DNgZWXu4HDnR6UQeJenlTIjZlWBfiAAAFf+z2bRssrMzRQlWDFIyp9dqYG55EcuHl6XQIQBA5V8WsO1mWxB22lgScT1/7iVsbu7I3H2XSZ3QTwF3QGHQkIzTMDBgGFMGQLeHvY6L6qAvgmue0D9DJGYjSvtAsp9CQIfK+jFV/Wdh5wsBKtBIEUCuQWoTsCjkF4/fWlpSld6OeVHQjwwBvheDGucQZ2dnxRFjdXUVm5ubAiLZZOHQoQV02jVBzOk7z0S453Zw4shh7KxfBdwOHn/4foS9NvKpGGKkpHL+nPN1uYwkgOl4XChzjDeiwcLkRvQGHCTTaZTKZelu54tFQdxpm5rOEdHu4eL5c4j1aCNZRK2fALLzKPcT+Hfv+SVc2NrCm972FvyrH3wXXrp8FpXaLu6+7y6sbW5ia7eExeXD+PRH/hqRShkrs/P47DPP4dLlq+J536mUUF+9hIfOnMQT99yGRmkLK0eW8dmz5/D4m9+GZ9Z3ce/rvh5f+6a3IxJNS2H+h7/3AaxdOofv+e7vwE3HjmHz6haWZleweWUXtZ0SEkNgLuMg6pbQqezhNY/dgtkpivQ1JDnqDYYiQteloBC/HwKeVCtMhviEDPHS+fOi6N+s17G0uICpXBozM1MACxTZDx0ZoSDjjGNnTHhYGpCxwoKBVkVcB0wu+JpQNo09J4LbX/0oUkuH1LaIiUfEEQAgFonDaxKOiiDJ7gU7Jyz2TTdfxKcGnqqFt1pokAHA9clnnp21kcipL+5nAQBbsAoAcEAVP2pATMYOAyT7s7H7x/+DGgD8Dbu3BFkGstuMEEftFmphQ7DKgoY6TmWT5vHPUR2Ga2OeH531vGhjbMDzQFEffK8gmDzZpAm+/+R5TuY9+wEJ/HwLENjj0VBkaOpmrOFaAMCfsw8WiP4d8M/TP65RJhK4UbZz+PIyoPHPHpeCtvfLjnHwOOx4IeOlCGCJiGw0AAC4iJGNdHVVAIDZuQKcQlrmlKPsBt4AAFDvcv0jRZIZgeFssDQtxN6OyvJ6CbZWt3H+2StYv7KOEzcfxT2P3ItOt0pdMwEApMNICnUkKloPzMmE9C5+dGSg9NQPXYrXKFq0ECsuIZmfhdtWF4Bhq4xKvYHC0VtR71EpfQrRfhfD3fNAYwvhIUHYSR0u/16NryPz89Ht4ve0qTZMVMFA/PugS4mFdk9FbkUojcC6XBwBcQe0y/XU2k/WGe3LDG2eBau1PWVxyAJ+pHlkNKTiYWeUPWlcMmCMUhBkLUsORgp5YNxPibxDidHBDNyeuQUE+JlSuJoiWwpxocb3ZKacOb7NvwTMtjPyRgicn2NZhhRs4x7N2Euglve0Xe+KtpE8JwGWpo41qLWf7FPCAtDXqTq+3n+Oe/Fn/AzGZuapzQYFsumQpO4MKg6tIB9fZzWAtNC3Yoa2ePddQPh7137Zc9Q9nTlGUDvNMhcsUCDggmEz2GOxtusEspwIj51WpKT0s+vdEYCH+RTPUazCjX0sBSrDBACScSBBJhqbKWym8hnowOu3kZ/L49zlqwIA7NWA3UoYlQZQq7koFKYRjXSRy4aQcLqYyafhhGOSt2UzGRSYY9DVDRx9rOLq1atiq8svri2bJwmjRIAQ3gOOFTBzJGBPNmgaXS+Cza2adP49Lyysz+EwglarI0U+f5fadeEIGTQuhlARyPn5efn8Wq2Obpu2f1Fx9JG82YiNc2SFAIA0d3uuxHOuA8u+US0XOiuoC4G2swhaUENtgGq1KZpO3C+krvrWYwuToPtIJEufEbWfCAp8+IFHH+QgC+yaIu8GCLwG4Jf7NVbu7vsmBwIAZhbo4E8fP8Ag0i6dSEsrI7pr0DhuNiz2mXCHOY/JQt+Jijo4ZxoVAFDrPCZKB30dlMBYO5nr/b7sx4IW6znYvy09WuhaY8gdZ5MYbAyMRPSUKJvXl4eYc6eks1bLFaE5cfZMKDuSFB18I/dbFxIqzPoZ9xH15yTtzL0tkm3CpQBAGG6vgj6tOcIhzOQLOHJoCUVSlfsDoV+3vB56VLUmlSiRwoCoP1FFCrdwk6GPLucBw2EkUymsHF7B1vY2Di0tiw2XI/aMpMQq6ky2BwPA1ha7ug76LgOoT220CVuw03rQ/bVKqcF7FLxWVozFAgDB97IASxAAmEyY7fHo5qtq9yI8Z2bEbOc/mCDa59vSN4OJpv380f0e4WY+gOavBFOES8EeoLmaAp4iQM6gixTZHNEYplMZzGan8evv+xW8+KUvY2luAX2Kn5k3lPfQvFvSawZuzsASoNoPAJBzDrom7AMACAAohQCZKKr4T8u/aJgcA2UEzM3NoFarYGlpEY16QwI46Z+RuINjN59EOpuG2+kKikyxGHZqxB0jFheXkNnZefzff/jHSJH2jzAazbYwDxj0+iGd5R14BMv4J4zuICwAQKnroRkCurQpnAQAePZMYBgQjeAkz4P3VgA9CQp9KeB5vCwIrTe5oO+kJwrFXEV4+DtLS0tiP2dBq8OHD4vWBde61cigQjHXCgNWs1nHradvkr/5Pttbm3jN44+jsreDc889i6mkg9c89jBCbgvJcE8Sz+r2KorZNBbnCkjHYkiJlZXugdKV45wiBUQZumhnmKKQz0BYOUyI+yFIUO54LtZeegkZEagaIlFcQmUQw9zNd+HdP/tePHP5KnrxOL7/h34AT73uKfz1x/4Kt5+5DYuzC/jMpz6Dv/zgX+GNb3gDLp59AX/+9J9ifW0D1dIubj91ArX1y3jy7lvxjx68E7sXnsPQbaE76IPl7VPf9p34g098Fm/83h/Am9/0j9FpePi2t70dbqeKv/30x7C+egmpRAIOrX36Ebz3596HN37tG7A4PQ23uoNiooeoV8E3vv5R7K5fRjwck/lHb0DgeAiP6L2oy/dkr8lkc6LbsLuzLR2AwlQOx44eRi6dlro7kYiiWq8IgMmNiOwUdgJq9SoOH16Rrr90aKJhVKrcK5WtRrZTNJdFeLaIux5/DFhYhFevo8drnqXLCok5A/S7A4QHYcQ5kkUAwNqEEX3iXAyTeybYzaZoAHAiV/Luvs7/qxq3ptWSHMvDpj13Ib4YoOC6MczElX3zCglTX13cmfycrwQAUPacFnVsFihriGCAH1NvBACMCmxDxtM9VUXLbGwOxtAbAReT+/D1AIDrASj2eCyDy/9sPR5L7JKOnrl3wRLb5kEEvyU2GfFDP3ZYEbBgETEJAvx9AAD+HQ2uBAsAGNqj5GZBAEC6qdTbYOJuGAAhdum/SgCAI2JkxPAaTAIAXDB8BggA9AjUGgBAheqATQMAbK1t4fipI7j7wTvRcmtwUlG4dFkhUsCij3+47oRGr2J3loKvzxN1Pxy0+2EBABIEAFpNAQDIACAAUCQAQPXzzDQivY4AAKHmNkKD1oEAwDiD91oAgN3JMQBAn2y5KaMxkQFBPvFEk5E6oeszEvK6dT0ZF+K5yXPALjLHFnnt7FiK2TfGWDqCxxnbQZPbWlaN5GocxTX5uOQ63CsEAFC6u3TrKYTLER6bX4zYDwFGkBnjYB7hGT0M5n/8LGpKETCOWg0rcxzB51g78JpvSd5g2Jjcp/k6sXgMNHf0+SF4b4tMu38aa0bzGUqhJ/NRXcXse7MLz/gpXWlT7FuWkmUDWAYAAQDS1dndtrmDBQ2UFeCDAv7+Mg4AkCFg80QCC3bmX9kQFjT1RQGtNTI/z2ofDchkMKNldGTjfVNmZ081MHiduAeRbcGaKhUXFgBtabvdodRWQ7TR8RoCAFzlvP7lHaxtt3FlvY22R3G9MBbm55BwBpieYo1TRyYVQ61UxfFjxyW/sWt9Y3NLnRjSGR3HoDvZyGZb16kCQWGxftZzTiEczaDTjWJnt4XN7TqqtS5S6Sl0u3SwcBHjDH+WGnAhuN0WWu0Gbr/jdvlssg02NjZEnyGbzcmarFYrwhq3I+XcPzgSQPE/XloBgCKB+2GeOtGRop7CgGARHxOuV80vCQLUqg1pQpFdEXrTyeV9I+hIxFQCgH6NlDwD3VxLC7Lb8I2Q6GAAFs2i6zXer5cRXPPzV4IgTNoOTb65vvckhhE8xyhtkyzyyK0vHBKUTzydkxQE4eJm0a8KzAQACAjIAmLiZCn6X/H5+i+0veOD8HM5A823dIM1s9GylRtBPksXEpTLZeEwRIxU/wi7Sa4oJVPQbGdrW5LRGGeMRFCERZLOqSryuR9YMn5ik4nSaOBnny64BlX/7Oxn2E2KD2CjWRbBDq7DMi3PohEcWTksHUOXiLnjaKHvUAE3JTRW2lz1yApgkBEgIaEbMztwbhcPP/II1jc2RdyFSvMOxT2MFzZndBlc1tbX5bOI/clc25gHtJ8YWlrY9W6vAh8+gBIEAiRAGHphcCSAnyWIsEF+g99Pfo4FCYgIs/Orc10dQYitnoClu9kgIM+6oZ3ZYKHPwfi9kM8y9Bf/v0xCa9adLSat0KY+UFoIRId9pMM9pCmCiTBuu/lW/Mb7fgXPf/FZpLjxdz1Zh346IUz5wJwlu40RSR6EzWJ1EoS1oTOMct3MRVEV8uAaJdqtBZgOFegf7q/8Q0ZemurxTlQt1zgn77Kgigkd/qZbbkZuJi8VDwEAdnwoAkQAgM9RgjPT/M9hGE8//efI54uixNrusOuvokRUUZb73+MaoAhMGC1vICMAZc5kc1aLDAAz+iCimbTPI2AhtCNrP+aPiOj94xoxPTKD1LMQtNfI3l9RuE0mhXbGQv/IkSOy1rlO2PUng0DUaWnlafQSuA7ICphfmEMqm8CVK5dQ2tvFXXfeiVtuOonzLzyPz3ziY7jvjjOYm85gqTiFQaeGXqMMr1HGqaMryOdSyNBzXeawVb9A0HdB2lUjhAJ9ROU9do7YsVM/HDhJjl25KG2sI9XpoLpXxoA+u9OzaDppJBaW8T+96wfRjkXQ/H/Ftt75fe/Cqx9/AtOZKTRLNdx+/9fgg7/5AWysreOXf/U/SRHWqJSwWMihvbuD21am8G++6x24+LmPIx/x0O+2EJ/KoxFNYeWhJ7AZTiN1/DZ85FNfxC/9zC/hrttux19+6M+xdKiAx594FGurq8hPz+DQwgq+79/+H/jWRx5D1O2ikAjDK6/i2EIW9545gk61hCjZZzLbSkElMkLY/aMdUF80ARIp6kpsoLRXwc2nDotd44ljh+Gxg48+Gs2axJRUJq0dk4TaU3bIAJjOCUhJO6FsLitMESYVWztbwgCYX1lBZGoap+5/AFhcoBonqFwRTXI0igkYLRvZvQshRqcUCjdSa4BFnxlhY0dTfkYXAFJiTZ5ANohVj/dBAA1DfFZ1v1Av+YOmAK9XwMpe9P8hADAqKK8DAAT3RzvuYH/m7+lG5XwUL2SIYBSXv/r4qYCf3ZcnQdxg/Ay+ZrzY9+O2f621eOPvKABgRwD8vdO+n7ViDpZM/mfpPR7/CoIAqqH0cr8m857A0Y0YYhYAsD0NzX+MZR1ZWBRx5Cx/ZIhXAgDomRq2iNBHVOiPf4TObAAAdsFlbGA4FAbAxefXsLm6iaMnV3DPA3eg1WsgkXHQ7XUk1tGpQHQZ+GSJdx3hQf1b15kEPunotfuREQOAGgB0iiEAUKrWRAOgMXAMANDGcPcCwq1tDHuNV8QAGD3HpmdkBwVs2mmfcW4mNsZaBkCYgAZjN9mmXGeGNSGAMOn5jH3kT9svG9MMXZ8rs8NNyrIOzEZCVouAyQRehDat1meqB+Trc+hlVJE/m/NY5MtqDRDo5/vwOetQGJeggRGC7nc9JEjfD2kRbJstQcV+m3PbXMTmYwqIqg6IBc9GbKKRTafNq3UpBXNMBd2GYuHHWG3dyiwNmPkdQV6l2xs3LcZPk/fzvThfT5ti0VEzOgR8Xz0XBQDs9/75+c05fS9lSFgQQ8YyR3oJppcc2AL0PfVclMmirA0CAGxWMm4J05GsW7IayNilbgAxZb6eY9RJHwCgnR6L4lDERaNTQX4mj51qDReu7OL85RIurnqIpzLC9J2ZnUFo2EYq0UffKyMeC2GmMCejOhyV5LU6e/aszMbnCwU5f4Ia1uqQOQmPRUYWZIQiakQY2VSLodUaYnevLX86LkGoBNxuDxEW7XEyg8gerYmb7qmbDuP0mdvwwtmLYgutjEx9b+Y/zO0IrnRdqu0o04JsMZ4r6w4xAxX3N/9+aE3njwAQpCaWRnCQgoMcdwqHHcklanWOUmYQesOJI9dU0KMN3HY2bfJ/TbHuW9AFN/F9C4V9dnnmvgQAXj4LYJTaXzeGHIykm1nfsSA1jiNPjgYEwQC+ksrMUkiZokOtsuLS7acGAP/mAmDyTaQqHLUigQqoMPk9qIAfR2AnT9MWyNeCICa/GhX/9jPGrgdFgEgjM8WePtBKw7KZmqj7e31wfonUFMYcnjNf2Gl7iEYTYwyA/Yr2660NEUokhVR2/vENzh6n7VCPdaNNB2kcadWCRx6KcAjZXA65fB7ZfB59blB86mIJDFlYcqZa0uchMrmMXCOhRYGNsAWh9/Ph5PytzJEbASUyAYRCH4tidW1NtRyMyZDdnCeTsYPXn/qiWgE/uzlbinWQ8h9cB7bg5zWxIwLBz7eByCagfM3LBQBUWTbgHGAeALn2ZvyEBbR+li/uNUoQTVGuAVVnlOwzFBv2kXeGCHtd3H7rafzVBz+MP/3DPxJ6ezE7jW6zpTabwrLhe6sfrH6sfibRd2srJGvE0LUsACCgkVmAKjw2DgCIOI3VMiFSTxZAhHEmjFg0hBwVZ8Mh5PPT2N7ZGrlBEGHnnLlHFxGuY9Px1MDFbgdVYZPy7Dz/3FmsrW3I/H+z1ZH1RA2ArteDR2E4gdhI64rBHYRR73jYa3VRpyic0P9ZdCkNWUT4mYQYBgCLY72m9h5oAFYNAO3s8xqIgKB4GislUWf1Qjhy+LCgz9T0OHnyJDgGwP8j3Z9jDkwirHaEqP4nEtL9z+fzElDPXXxRfakBPPTAA0J1/exnPo1GZQ9nTp1As7SDMycOY9CuIhUeYH4qjaU5FQyczWUR8/oiCEitBB4PXRN4vKksRXSmpOinIjWLTBEDYlJMUI9CN40atl54HolwGIlMDpuVGqL5GTSjcRy+8z78Lz/8buz1Qri8VcKjj78G3/2d/zMW87No7JTwEz/8o9jd3kFiagrtThOd6h5mkiEcnnbwzrd9A6KVK3C3LmI+SR0UF5m5RTy7WcbNT70R9alDqCRnkF84jtc/8lqcPnUzkqkYfuIn3o33/OxPiQUkEfa3vuUduOPMnXj3D/0I/vz3fw+P3HUapSvP41u+9jG41Q3M5lJolOsSBbgG3D4Tuh66PYqispiIoNGoy/zfkSOHRKCokKeo4B5mClOCvrleF1PT09KhSKQoBhaTRJXgM91lGIPabgdziwvITuVQbzWwsbkhbIBUJodoMoOjp04hd/gwwH2d11hhTekcdNs64sVjFMoo1xSfIaN5InOIIi5FJW9XADuxzPM8SeDF4lIybQsMmiTCaAAQALimRgwEjP+/AQD7jQBcu8ebrqhJpm8EAOwHnk9G+uvFFUtLnTyGYGyc/F373lb3w8Yd/zOtzZsmlwcBAOzq2v1cPkfsj829FnbRftmN3YctAHBQBnTd1E5jjlk8fiY4ynTML5pXmJhh8xOJFQSPo0nRsCAAECFDjuCbGQGYmc0jXswcOAKgoLEdGbHz0QoAkDXLIkbU4L2udDzl6RLmR0gAgJeeW5URgMPHl3DfQ3ehM2ghno4JAMA9zgIAZACoDLN6jgsQIGOnaoM3DIXR9CgCeAjp/Cy6ndZIA4CjkLQBbCGBSGoK4V4Lg53ziHX3MPCo23H9EYDxdWXu2+h2WatrjccB48nRvZHrbMRIecwc+5MNhfmygH/qGCX3hedB9prLeWfO9itV2i8ubQGi4wAcCxjw/U0+aHMQxj+yx5inaT6o9oli7WnYb+repDagowzcNFaURq1CdSz+rTUe6emWRSngmNdHpE9wVIH1YN5l8xObP/HYhCpuZuQtGDEcuqM1HHwOLbtI897R9jnWhOG5NNstAeP9fUABZRanbNYx79OCW4/PFrCaE/DaGiF1aA7sH68/6z/OMB1nPZG+z+ttz13ZC8o6lrFZaeDogtF8Vp9au65EiJT3WpTrQ2KpJ9GGDUaXAACPfyjjAQMyYlhXJRxECAI4cbg9ijGyqeqJ1k9mOoNSrYGLq7t44aUt7FaBbH4RTiIrYxetVgnZNEedu6KoPz+3JPULNb3Y7MjlyH7rodFqSifepSaPGc+wrIZRzs37Hk2i1w+hXu9ie7uKcoX2yzymuIByqttAfYCKrKnbbjuCu+4+jXa7jmeeeRa1GsEvvk6tyHn9hEnBJgi7/GTYGbYcR44JALBhIewPEZn3wRdtRBsdDgFWw3A9jqKT/k/AkHlhHJVyDZVqXRrhbpIOAAAgAElEQVScoaeO+QDAZBAR2v8+Hfrgdh0MIrbgCG7ZB3VALQDwynQAJ5P68YBxUAEmc7+yN0zS1EYhMlAwaIiZBKy5QLjRsMBnpzidSemsrQjweUimEzoCEFOvey7W0cNAkQ0+mAfEuMmuwORLJ6+/Pl562MGiX0OSQTr9iC3dI3a9iTpxAWpxDzQbLUEH2fkvl6pC/08l09oVJ92ZAhK0JqOXpSkA9zvW/RIRew6kjwkAELj+tri1RSc3DR9RtB0UbmQcS2CiQhoTWRYR6X6Jldqwj+liAfOHFhFNUrk6KoV/KEoKsSbbnLPl5Uhk4qKozSKHBUe5Uhb0b2d3DydOnEA8ST93duQUKOHx8D6vbxoNAFqLBG7gfsXyQSlMUETKBgCrkBos+sfBDl/xfvL62s+3SaXdjF/uCEAQAAgmkgoAUOrCLzzlPE1Dx3+tHSMKpGhMXNjhJQNg0MHpE8ewubaO9/7sLyDFTb3ZQcZJCP2LDhM2zbMAgJBSTeObBYbqkBixJ2EfqxCQZR/4Jb+vF2J/RoBB9S2UVkkAgIU/rVYIAiSoWJ/NCBLLQpnBloH19jvuQCqbRod6HwSCGPhk9nkgyYuU9OEoOh0Xf/3RjyOdzqFWawgDIJ5ICfOAjBMKCcpF4yhCmJ2fECrtLsrtLhosBFlcEVQwDACZqxYvZvN8W7qjpeJaNeYxMaSQUMMpniduF44z0gzY2tyUgp5/zp07J4GZwoAs/gkK8HxZ+PP/+Xs8dxb/pJxvbW/BQw/F2aKM3dCWjnvqs1/8PA7NFtGs7OL0iaPIxcPw6ns4VMjixNI8Qr02OvUKjrLr3Gojl0zL5zBRo+sGLX6m83nk8tNotNtS8IfE9odkChVl4sZNJ92NF19AZXMdqWQC6UwWialpdMIxbHb6uOfJr8XP/sZv4+mP/y2ePbeKqemC6EokQxGh5Bem8/CGIexubaLXLOGO44v4tq9/Ap31F7HkdJHu1RBqljA7O4P1WgulcBqnnvxGlFKzAgAsHLkVb3r9N+PDH/skfu/9v473f+C/IJvPotFs4rv/+fdgfnYBJ4/fhH/ytrchTRG+0iacTgnv+mffjisvfB5R+l93CbDpnJ7XY0LnodmmxF5Yks+93R0cP34Ehw8vyqhTz6NqtIt0UgVnmWRxPKLZamF+cUEUqXf2dpCfKSCZSWOvWhIFZe6FiWxK5G4IGl1dXcXW1g5SiQymi7NYPHoEheUVIEPdAIU1CQCwc8AxL4keBEIZ19i5MqCx13VFd4CJNte+Q3osGTAclbKjKWYMR/YMUoBHYJWKZL0yAGC/OVV/xz04/vNwDEAxcRBWA8AmrC93BMDmP7pPmxzCxAslMezPANjvuPcr5IMAcDDO+EW4/czxLMMejx7fJHtPhXntz30AIHhd9d/qDODbgtnfsXRs3YOvbVD412K0kx0UJg/KkALvb+EA/1zVpWkkyzheQHHPpbYFhVuJbREA4AjAFRUB/EoBAK0PdMTAFmtWWI7FrYgA9lwj/keGmXo6bRsA4NL5S1g5dghf86r74aKDaCIsAAD3uFAkKjPfZACIN30AAFAxaQIAuoqsCwABADoiUWuFGgC75QqKR06jHU4KAAC3KSMABACGvforAAC0A6zppp6/xGq7vtWhztgIeqbg11EAggDSPY7R2pf/x3NUAEDcNnoKAFiRWN5Dy2rjtbbsRSrxa3PAX8M2hyRTk4tT/rYdbmHpqj4ObxZnzC3LUnII00QYsSOp42VEU61ujtXZYaOMIoSk0E9S9kWXYcTQVCDeMSr8/H3aN8td63tS0AUBBHVU0E553NgK8nvND/VRkK442XL9HhLJ5Ei4187c8/0Yx1VMTu+LvW7WMpjHzEYEGQCS47ruSHNA7qNMt+iIoC3wLSuA36vwX3/EKtR81T9v5uVkGZDOb485mO/yM1kg0/qOgA3XjbIsIKAKXcWEAWpYLkPuJWyiEgDg6CN1vMLUCKDQYx+tTg3xdBy7lSpWt8p4/vwm3FAaqdw8egMVOu50qlicn8J0LoqpXAZud4i11Q1Tz6jjTjKZkibu7t6edMl5TupSxnNVMUaxVOxTGyKFRsOTeqFSqYnAngg1mqZiPM4RAg8rK4dw1923I5WM4dy5F7C6dkX0p4AUMpmCfP7u7p7cR+ZWXPfUYCLzVK2suRYIFKg9NZnlQgA1OlcCuBiHBVkqAvgoAMDckrbTygCIiQYArY95f0KPHDs22p2leAjS+41wxL4FqlmQEidGAe3aVx4EAIxGAPaLD19RODi4+L/RW4hKqdSBfnHi/04Q7bw2eNsAxkRHfbap8k/qfxKJZEIfDs4405NORrmY0Nnuv87WSCNFOnkvFwFXayV5vCeuodwW87Pgv+352QDPYyOKp+Id+qDTK5LdfgIApKI26k15KNmlC1NsptlWuinpzn278fvIoP2MYDEc/Nno34JsKXY8niApxV03PFvIjYuU8OcELdCjG0BSElsKooWdCAosSObnkMyl0aW4IVU8ZY6fM+FCqBHEjYwMt0dafFKCAjdTjgNUKhXMzc8L0EFqEC12+CXqr5wTjMWwscURAVXEHqkgBuhV+53v/utRlaSDXX973kFEOfi7weRQN2FfcMpeN/t+dt7t5YoA2k7xJLAxAgCkQ6T3ykwz6L8tyGTsELmA1OLNjBdQ4Ad9zCdjWJjO4T0/9TMChlX3KpjNF1Ha3sVMfkZ8bDVNNur/hu5nHxniaRYAsJvhJAAg11NXk58sBpIULd45c8hAPETCiYi/KkEA/pyAHjuxPCdez2Q6hZM33SSBi91QBnuK1vB5Y8In78e0yuuJevuzX3oO2ew0yuUqPG+oQoBdT/U5aN7CzZueraBv7QAVbtBdDx1SuDiuIgCAJlmSbI9cC0LqbUu7woALhTJ6NMmZmpqS/yMAIKIynieBhUU9gw7FbwhsMFmgCA3vK7sG/Bn3NT4LVMUlM4Cvn5ubk9fwfeYXFsR3Nl/Iy+sIMGxvborvPBkAyWgIjz90P7Yunxc/6qViDov5DPrtGjLxCIqZNOJkSkRjAqqJF24sKglNKpsVFWyh/zNBj6iHNxM+GeqIhJF0Ylh/6Rza5V3kkw5219awMDODuaMnUWm4uFzpIn7oJJ5d28MffeST+OLzZ+UezUznMJNLY+vqKhIhB6eOHcHD996BxSkHkcY2soMaYvVNLKTD8Kp7co9C2QLKkTRyt9yH+bsfwd9c2cGRm+/Gr7/v/ei2XXzs4x9FNB5FrVnHk695Co8+9jiymSw+/MG/wK/84n/Gv/yuN+NvP/Q0bl+ZxeP3nEZz+zKGtF0chkVBmH9Tj4QAQL3RFgYBvwhs3HTqmBT/mQwFiyqYn5tGpbwt94fYF8Ekpf/HRSeB6zI7nUNhbga71bLoJswtLSKeToqPcjybQa1WxdbGtqhQix/x1BQOHT2KwuISQpmc2v0xweVx9Uk3NcmxcZbhmhdqrHQ4YwJ6CTjKmUmxsvWk8ymrVrDC8UJd94drNYQm90hbyE4WxPL9KOm/fgJxEAAgyeroV8ffYxIAuNEIwPjn+CKA4/mPn2fYeBdU4Z8E0A8EL8z++pWOAASvqwWH7Tz0OFhg5nXNCIBV/+drgtdKBCBH++lBBb795H06SVIg/n0CAFroTMZKPV89WntNZd9l9uWkBABALPRVAwAEbznbbm0SLQDAv5lLEeTms0DKLr3uqf5PkJkjADwYugBcObuBF597EctHF/HYkw+jF3YRig3F2owjUCRjcp6XAIAIh7H7Z+j0Sm3XfIbMnaYXGrkAUMWcIwChThU7e2UUj55GJ6IAwKBTx2DnHOJe+RUyAAz1wWj6jAAAcwO0lmB61FNbUDIAAiKAYlrqDOGxCSSgNkfh+sIA4N/8ngCj5A5m7lrH2LSTLVoBMoaqa9G64Wj+oW4PbAjZOXULlqnnugJDjNuqmaOjNLbYlQLb/Iw5IV/P+GfzKM3vFQxVcT5j02ysEKllYIthvi/zGGVhqhsT47bg2CwqDYA0kiMeiT2zd8WxuIAOgEljLADAHIJ5qR1NlMLUUxcfjnpqTsTzGp/V17xaGQDRCIVdMQIA5Fk3yZwWvb6qv+TcdgbeWBzye3u97Dnze1LpOWdOXTELhlgAQApWOgg4dNMYBwBE/JF2ij0KRZr9iOAzG3CODwKQARCKJcRpLZWOojdoIxqPYKdcxlapgfNXttHqxRBPF8FRATZfQ/CwvDSDWETFZy9dXkcykRmNOLLhZ6n41ATjCDRBNh4rz0fyPwIufToL9NFspVCpdNBoVtEbdIEwxxcpJA6h+nOt3nvvPSjQ0ejcBQEbEhxFDoVRKtcQT2YFdOD9YdOF+xRzM65tfg7XNVkArJPotmQBANv4VWBMWRfW5pKjg/y3UkMJIPIh5DgMr7my+chEpcZZ6METNw39ZP1asT+d4zNfgRlvu81a+u1XXvCMh/iXT/+fSOgnM4fRIR+QHGgveIyCo7/mU42CQW5E/zctdgIH+ek8EnF61hNJsBoAcUGQePM5g6nOjPp/dmZKPmagPsQHMSAOAlAUrdHjDYY98yP9mQFqRhRMS7UyRQTRVxayXNjcnKh+Sd9yblic8bfFMj+I/tOkNHPj0BmrqHTGFfXe/zpbhVDdlK8FOmSexaDB13azfQSSYIrOvPiqo8PeAAnaanAEAwM4qSSKC7MozM8g4kTR7rkYkvocd6ToEiSvz0SG9yUhhR3zDxb+cm/EG1NnvHksmWxWHno+mCz6mHBz4+b/cQSA101tt/z562AytR8AMrlM+eD7sz8+NXv0UJsgdL1k0FKAdNP2gRO7IVt9h+vZAErnIuC5a9kW9mfBBHxfQMcE51FCL/N5epb8a2TzZaz8GI6YMDHwOsMBXn3PXfjxH/4hlHb2ZLPPpbNo1hpIJVIipEeEej8AQIkHKtIn60JYyUbMJsAAGF+XCgAYQFwfc3YhRJVVrdI4Z8XCP5NOIpWkXRqk+FfRnoHMnt9x550KupD6xo4nhYUM9ZmFEGf/GcxbzRaee+4FVMpV6aq2Wy7C1BwIcxa7LiIzahXa19nvYRgNr49ysyt/e2Ha/yn9X036tGthVCPkGrPg4jkG76EIZMbp3R4bBXWCfMFOnPr+OmJnlErq2iYIwHVC2r9dV1yH/J4denYTyADgZ1FckJ7ypCFyplxEhzxPAIXtzXWEBx4eeeBeJMMDXH7xy1iZYfGfRs4JiSDgobkC6rs7WJ6dGwV5PqfpTEbo/1Gi+6RfJhMCCnikZIq1Y0wSBn4uLYRCfRdr58+ivb2JeK+LuQx9hUNIFRbgJfMoR7LwMjOYu+k0vnTuAv74T/8Izz37RXEmOLVyGA/fdhdmMxlceOFZLBZSiLpVzCaA9KCFmNtElHZcqTS2m124mQJmbnsA5WgWK/c8hO3mAPnCCh591RO47Y7bsLO7Iw4F7/pX3y8F/D133Y1vfMPX446bTqB0+QK83S288x3fjFizhH5lC8l4FHXXQ1eUr7kqI2h3+6jWmiIeSZDl7rvuQDrN+DJAt1vD4vw09vY20Ot15Fq7bYpa6f69ur4mRTm7/eQZT83kiY+i6XYwv7yEbGEaA+pa5DJyXTkStfbCBWxv7qJNu8e5OSweOYZpMgGSaaDr0m1cxAl5dKI4boQm5fkWaq3q2Vj7Rp2PJTtL7aFGLStjM3lNnhAQ6dwvhB8IAMiz/PIZABrmbUx6eQCABUiD8W1keTgCr23ss108tdzi66wLgOxm+2joTMbEyWu0/+fbz/FZUH4KN24naJ9z/XwLJGtaYedLRcNh0uLXKKyrDZnvUKPXQRNfH8AO5lPBMxAZ12uK9uukcvv8eL/GzfjL7DHYS2vjKDMbgltwUtpJnAAANi+9JC4AB40AWADAniuvGgsDLYJMUu4pA0BGAOSCsuDTfG3r6jY2L+7hy1/8sgAAT77uMfQjHgbhngAAYgNINo0BAJyoAtIWAFDdIo5QhmVfpAhgYmYZyekiuu0WokMPEbeB7d29AAAwjX67KhoAjntjBsD41Qw2xUyabDWMrqMBoDgf7f50bCEoAjhAD81hC70BafDcshjMB2MAAIF0dsTJLhLGg2GUCEuSrMweB5ZM3mM0QTRP0YXY6TKHIFuKBbvmSJKTGsYcdbgsAMD9TOz4ArRq5oNSiFGIt9uVPdmC7YxHcFiY6loXAT4yUHlsRG4AKfr5RTcgNqoIrGfSaS3OeSxmDHi0LwbYtHw6RInfLHMp4mUNmZyNvDGeS5gAg9rFSte3qzksj9XS1i0AEBwB0JEESmBogyvIALAAQHBf43WyAACvk93rbTHP/7d2f/w9vpYABpkPQQBA2QXqSKAAADUA1KqRrEgCZ2R/iraTUOHVWYM5n8f1T+eUeBQhNvUi1APqYmoqAYR7cBJR7FUq2K23cWl9F5sljtQU4A1CwhB0nLAC6KUt7G5vI5GalmaMHc0Q/QEZaaDAHxkRZFhowW6bf2QINJotbG83Ua6SQcyVQGZnCL1BA12PeQGwtDSL++69Bxsbm7h6ZR21ahuDXgSDPoFBFehjncKxPa4ZxnweRyKelPtMnR42lpm7hdiYotUy9Q5kQSgzg3WavRf8Ka85xYPpksR7G0+khVkYCceEDcBzjTspGbVcXd1C6P5TZzQfDsS//YrJ0QKd2IYlaPD+BOaEfYRZ0Ylg8Jn894EF7lcUCQJdva/o9f6LbIHMBScIopmLVes5CjJQrIsPGTvjXLA6I8OHi7RgWmhZlVfZmASIDUtnmTeOSbj4aJpiZdSFHHXtuQEcDAAcdEqyDLi5mh3C2pDI7xjIO5lISJJPCr8CFeoJzwSNDzy7dvybGxSTewYUFsndjit0ZYciHIbapp1qo0VjRP+oaWBFTyaTNVtc2rWxXxEr3qRiU6Jrhdfa0tbVB5MjANrNtBuNLXYZUL1GC1O5LIpzM5Lgxii8GA0R8BLqK4sKOzPOYML7RcRT3A7k83QUgJuPnyz4CQ1BAEFLo+r3ae1VOA8mnqUmswiu/+C/9+ug24RJN10WZtcCI/sBKvtdvxv9jPeba5bHLsHHdHytSmwQ+Z5MQvne4msfSEzts61jCrRpoSUOWRHqY1sulzA9PSVJT7VSFkV0dgPjDKyc2WcB4YqkHZ545BH8+A/8GxEQo9gPLS2FDWNAGgJN3NBk9phACX/XKMISdRfNB7FXMsWIYVKwLFC6oI5s+EFM9wq5z0pWlOMa9lUZPR6LIE0qeSouaCu3BVL/+X98v3K1jIe+5mvkGu7xPAtFdEQ7QjsJfFCYrLAmEap+KIKPf/wT4oDE/Ieq6oLCinq4yGzJY+qRyheKwAtFUPf6wgBo9YYiVsniUGW4RmjfqPMmbABRWt/vS+czGbQ0qWHHQ7sa3Kt0LSekS0tGDxMI3lvebynoej3ZFyyoMpa2j4A83ROZIJFp0GkrM2h+tohaeRePPngvXnrhWaxdeAHf8j+8Fv1GCTMZBwv5/4e6Nw2SLL2uw87L5eW+1L71PtPd07P2bJgBCJCCAMncFKRsUSHJQYUVIZtawrbCtiJsRSjsX174w7J/6YcdlATTpMUgJVKkAZGgQyJBrDPAzAAYzPTMdHf1Wntl5Z7v5Wafe7+b72V2dfVghqbNQgyqqyorK/O97/vuveeee04Be/dv4+nLl9Cq1VDMF5Aha4roerEoRTRn/jthiPJ8FZ0gEDeONM8ysb5Sil29VsPGubOoX38ft77/JgZHB6ikE1hZWka6UMXbt7Zw+uor2OqOgMo8/EoFK8sLKBcy6Nb3cXjrFvavXUdYq6HbaSLtjZBPA6lRgETYQaLfk5nVHIGafBlNLw1vaQOp5XUMClVUz1zC+lMv4cyZp/ATP/k5vPba6/jv/4dfFPT9ypUn8Zf+4r+Ls+tr2Lr+Phb9BFazSfzlz30GXn0PS5kEWs06DniNc3kRitza3hXEnqDXt79zHZ/59DMS6BcXKigVfaH/e16AbI5JRIhWowU/kUOlNCeU0k63i529XWycOoXDRg1nLpyDX8xhwE55Oomzj18QdUs/nxEXhVyhRMU/dPcO8fa77yIjX6fx9PMvwuNrKhQRdroyLsWOv5yRckjoajTBIffVDMBrInJKEZcz0SjwRjl3ui8nxriHAMu6qT967NcY+WgAwIo526syscBzitokZPk4b3A+nZ31Yq0nc5qz9H7NAKxglE6mnD0Rfdk6kMflTMfu8oloV2S5azmV7XX7PQMJ7TycjR0TOrdrDvBx8l7Mt/0Bhtv0SEdE649eqYH20dShs4UV9gfPaHYfjz/BonNbn+/BmBizdbVGh/vT9vcsvtl7jcfrEQHWRAa5chnBiBaAY9EA6G7ekrGiSrWI3FJZOtR+MoGDGzeRDbQzPUwlMHAdbdM5YKHOQkG6tjzX+32xhRXFe3p5Mw6mUwi6bcnFCABc//5tEQGcX67gM5/9JOCPBACgDSADG89+nnd0u2F84Xoh49BiXpwBQBtAAgD5+WVnA9iH12vgoFZHaf1x9BI5eLky0uMA2c59BPubSKIDb6xr0NarNb0sH4rymbiOj44xGL2c54O1oeIuALIGaRjCZURgkHP4QntnTTfEiIAH3QrEQrY/Kf5F60YEdFWpn5+lA+8U9WWfUCiQwFS8drE6xAkFxteMCfvJfnPrSfQZ3B7Wjqva5Fqnn/leXDPH4iFfCxmn2YqyT23/TzR32JX1EpIvGp1fQT99sRrNOSZIXSkyppwOAgtQU9AnFd7ZdMv0FPOfgdrRSR7LIp8K9dLwcLnAjO2ejnCqjkB8/+uZQ9cYAvdDFbtzguTaSFJgzgTvojUw7QLA+G/vS8EVzrEbKKh/Q7a6A1/iotfyPYst4tKhwoaSQxFAGY2FFcpGBRuNZMT0RgPkq2V0xwOMyRLwfLVX9/oYjZknpGVccGu/hht3d3DY6qPe6SNbrOLUmTNIpxPY27mPVv1Q6jhqCLDekdcpYw3KVpCxGq6vZEqYz4ytfAxHIcmgvH3nPsI+2YjzaLZpq0fwgwLhIc6eXcXlJ86jXMrjrbfeVPu/7gDjURrjIeO4AgBKh2X9rH9/wjqhtLrL2WwvclSbOTVtAE0DgPfLQBa+Zhb9cg8dU5JxihbndADgf8wtUklf/t1stYXl7b146ZlJQ2w2wEx1ku1gdYHTVrF6fLtF7U7dh6HWDxQSesJHnrvHRLjjCpzphz28w39cwIx/T+dpteBkMWPBgkFPwEixWXAzco6EywOABwU7v0RkZM7Rob0y5+/ER0T0j4INpsRtfziWtLDYeRQD4MT3ICIROh9iSZYFSv0zmljwYK0yQe/RHzqU98vvcZZ3c3PTzQZxPiaQGVxuCCJfYcjOeMrZHfFv8fl0HkYPUdJqJj3VY19qtPGnheR0Lai6rTEIeK/l2jt6KDurQnOTe6Pdf0Xn1HveGw6xWCqiWMijWCkhWySdL4khPV8ZcGnnllFfT0319HBlQBEAgIcLC9zYK58FK1gQiV2i8w5WdgDpTaFQj8QiMMZuiBf/k3sxmXmNDk87NNVr9f89AECoQceIAPJ9aRGvugrxkYvJUvVoGxJOoeKK8mpgU0pbVwKSzeeRVdHrtrW4Ztd80EfQaYvfez6TQW13B/OVCp668iR+85//Gm6+/Q6G3VDmvWQeX4K+zuaqbgF7NY7+z88iUsbujZL+RNHBzRVPJdKOVjcNSkUAgK6IsSR2VDIXqn8mjUI+JwwARVpVZI3aHezuXn7isrBCyAbhuiHSKhrCPCyo9syARMYG2Qgs5htNvPGdtwQ04xw1u7wRAOCom87vPfQS6HkJNMIBjnohugOq3qYwcEBBBABMd72IFM+uHts/wpBwgB8DNe8N2SxmG0T0mE4fBqzF14N1OUxcKL7GbX3wb1crZezt7Yp7gNgFZnMCyN27fRNXn7kinfbz6wvYvnkNT5xdQ6LXwNnVBawvVsR2b65ckb+fzedEzM4nBY9Hl1P752cZA6DzCHUAuDakwPLQ7wWYLxTR2t3F/q3rGDRrCBuHcmasnTmHdHUR1w8aWDj3GOq89gRyxkOErSOMOg2cpnXe/iH6jQba3bZa5I2YhAYYUuNkROvTHtKZHOZW15EoVdH1s+iRlVIsY/nS0zj1/Kfxqc//JK4+97ywPf7lv/gtfPWrX8dX/+ir+P1//bu4ePY0tj64hmS7g5/9M5/Axfki/HYdhZF6+NY9DwftDhoUMEz7ODioCRiztraG5eUl6RwSkEolOVffRTI1QiFPC1kPg3CIVj3A0uIq2txjhQK+9/3v4+VXXhaxv2QmhXA0QIa6NOUCEpk08tUSCpWSgCxi35ctYnDUBN1s3vzu90UjJZnL4eqrnxLLPw4iiOq/S1kNNGeCLkUD16ctwGPrOGXYKQCge84SwuPW1GwQOQ4IjR4T5R6PivXH/VzTlpMZAB8XAJju0OursM66nAAOKLD3GQcATn7v+lyzAAS/ZwC6UGxp2+g+7HycjcmzeVnEKHQNHDL0hAGg+cRUTuacVaLvxXPBCKDRkYGICWHxX6unhzsBxP/WcQCACxby+iZxy11jfv0gABABwmMBALLIfhgAIJXE4QkAgFiVOYE3NhiY00iziB1amaOmYya7bwQAOshlMti9u4cPvnfrRACAGgBy5o21UaTsAXUB0Auqeh38AwIALJxGfmFJAADfG2DcORIAoLxxEb1EHl6u5ACALQT7Nz82ADChdB8DAPCWc/3LjLusoaHkAwJ6iXYEczrmo6r4L+KhYV+aAUGnKyJwvJZkuUlRJgJnkG6x5CuuQFQwMrr/Vtyr9V80ly5ryQEElqdx9Iz2vVbw25ph/EvTKckJ47EolYaRYwewMA4HAUpzBQw5CMiRAedmIHtQVO4T0nhzN0pOGtvfwnbwkiL86hwQVYvIaVaQxk8aOFkDEoNl6k0ZjvZaZASLYrhib2iuRwSaoq8VkDBtitWDAFEAACAASURBVNg1cgAAx8fIVojAn2gXCejgivno/IwOecsz4jmWAgf6ofZ4ycne1Gvu7FTdPSNopqYZGkfkFfL/CKZJM4gq/9RL6ksDgIV/Ya6CgC4Y1MdgUSvWtOySj+A7RsbuUQN3dvZx494ukM4jW6qiUCxLw6J5VEM/6AhYEbLRIs4uWo/Ya2Rc49cUBdzZ2RU7XnNK2trakYYOp/T8/ALqzY4A8ssr87h08Tw21lfQbB3h5o3rAhbQCYC5XzKRQcKjqCHXs67hbtB2KvjRKLDVKZr/OucKOgCI8w7rTV5bV+xLU1NBC2FGihi9Mib4lnpkN8gYn+abyQQbep6MAJBx4L1w+dkoDM7U0lNMgDjKZgFFVnpEHYsWiVvyM5Tv2QNcm33HzIbFnujRDIGPDgBIATpSuod2x4xirnZ9NmehYw4jUfRnx5xUWCZvonLsCla+TlJuZdbWV+9G3ZR6FfVVTncs+BNlADwcAZ+9pvGvFf9Wm7NJguU2rKGifF1kAdQOa0IZ5UHHRclCgJTf2kFN3j+/TwCg2yPNSa0AWXzRQkIpOw4AkO6lvjehX1JoZqqEPv4VzxbWcjUkoNFGUNeQFqKkkOu1N4sR82/VTqzStAiupBMezq8tC6rOzj/pNFL4i/Mai0UIfVi7vgos8OAl7Uv8X8UOyKnoOvqjLGl30PPxvM/xrzVAcEMP5ODlfJAlkZasxD8/AHo5UCZCg+Od3Qev3cPAtMkxfcxYRTxp0sCp3rfSkchkJlQm3nNL6B4GAIh4jRONk0OG9CILiuLd7otaKmnyQdAVb1QKEHHm79TaKoJuC6MwQJZzkLQfTCRwdmMD773zDn77N34TZb+AcX+oFD+ZxRdEyXWH3FwdaYF6Y0QUSQRWiH4OySzQERKZE4wF99nv8ddt/Eb1L5hUjZFmckIv3XRS5q1JK6ftX8Lj+uMs1QDdHt0gEnjxpZfQbLdlXp1CLaSacbSE144sm1yGbAeKoSkj4PoHOvNlAICwACTgW+eECsljKbICeGiPgaOwrwAAiQTS+XCCbK5QsXPEjgwWYpP6KwY02VlDAIfnlYyqOGGayMYmLV1kK/Z1T06LKZ10pjMR7TSbWF1dkTOD64RBknZwr7z0AjAIUNu5I5T/7LiHtUpO/ssgxHwpi2HQldk4vgPO2xUrZSR9sh6G8NJJZOjNy9vOMQsdohIQwM47WkUmugOEjQbubX6AsNPAeBSiE3aRzOcwzuVw8eoLuLW9g8cvXsY3vvpVrFXKmCPlrllHb38Xg1oNCe5lso0oLkUV8FCteBjc2CHphQMBFPLzc9httbDXbiFbreLUsy9i8YVP4x//8q/jf/1f/gn+3n/yn+HPf/4n8OXf/X38z//j/4Snn7gMDoDdff8dlEYBfv4v/Dgqwx6Obl3HmWpJuvb7AyBVKuFw/0AK/9rRoQDML7zwPA72drEwV1FQYtBDf9BDMqFrNZViFsBOQgqZTF48qhcX5vH222/jwoXzyBfzqDWOkMym4OezmFteQCvsyVgAyJJYXZHxFRZBXiZLLiI69QZe/86bSGVzuPjU01i6cEGFphj9JKDpSJl057T1KPFbtCmm7Dltr7k8YAIAuN5gbGTsUQD/owCAaQHfk6Llw35mxed0HhGFZJe0mijWDAPAZmT5PiI2lY5BzQKskS3n9AjAVGcwdp4/UGwf8xasy2/nvMUvA/VmAYV4sq7Xfjb30C5vdKa4RsLEDjDmPCRLIlbkx5hB7oCNMUNngAMt5YT5chIAMJXvPMAGYQfR7NRi55ZT4Of7E/rshJ1qcuqOnZKgHfDJAEB+uYLBSAUtazc3hQHA9W8MAFLaBYo2ACDh3DLIEiB92YFe7IJTDX8CAGSzogFw/bsnAwAEPqVIGqprFIsAdU9zc+uMEa6Y7AwJAJABsIiw13U2gDUcHjVQ3iADQAGA1KiHXG8H4f5NJMZtYQDE16DmS3rl42CR3O2Jk482VFSczoGANg4Qy0c1DvOaKWhB+J5isaLbMwio6SZCeFKhsBIWb9yxxEUtTAli0yJOWQDKRHIWyGS4UXzUjdeaHbU0qtw9ic4X7TDP5s+M5WTEWmPD3jOBm2wmK2eyFFVOsC6uqTQccJ5f2Vji/GNjmE5UWPJZl9vyZ3KNlf4nL4NnarpUFp0qcaGier+IzKXlM/MhzoMztopdoQAEjv4vzMAxMnnqROjPdNzWEw0AAwT0HFBRQZ4Flufp/ZbTQnKt2fzcfsfGYeP5qubpeg+sZrKvJ7WB0xGQ9eEue3TeRLbXkoM6AIALW8Eb1sSqz8IRABlPZiOKI7jjIYrzVYQEHjlu5qVlTSQ8OjawY+8hHA6w32hg76iJt6/fQWl+Eel8Cb1gIEUvGajaQ1DrXWOsmMAhgRmpFxJkS4dYXFwSgfDbt+/g2rUdkChSLuexe9DhBILkhqc3TuOpp55GPlvA+9c+wK1bd6TGIOVemlhubUzAKdEU41y+AnkTloYbHWFtGdWQyhoje4HvTwEAbd6Nhsq64IfQ/mV/aoNE8k7WcRwvdexT1lsEHwgMsN6bAADxjWGdf3lh7gfx700eK3tRN9Zs4mgLKv79B+IX34ihPg+JzycnCNMF9Q8b/kW8jMqIIkTjnsvNr8l4o0eKdiDXk8gLaf2mpE2qOj9MYIQbhQlw3Gtbi9qZVxXjK/Gfauf1w75ydzg7hHMCAMT+mKGiTCYp0DVXqcphwvvBIvDOnTtSvBFZ5gFDdoDOAIcScLRgVjEzRcOs8I+KBGV/6HTySR9RAJ7WAdDE0WYA9fpH91uDDUcchF4uiteOdu77qFTKqJbymC/mZH5bFVVY8WvxT7EwIsUikujoYDxQxQ4tmdIDVvxPnZCO2dTZendJA+83/37GCQEyUChdaqBFyYyI0WzxbQmX7QM7SCNquk50z37Y8/xxAADxYGDdIfv8KAaA0KScOixfk61zYc2MgW6Ptoi+7I3Nm9fx2OPnhNqc5QjAwR4WKiUpsvvtFgrpFBbLZdR29/ArX/gCitk8UqO0OwScq4Cbc5dA4sRmBHySqOBmwXjYifXmQMAfoRbGEHpR4+facXR3u7bcHpbuSxAjg4BCnRSUy2UEAMhSYZYYBIsuUfiHqMG+9ImXpPBXz2WO+SgqTYCMNLFuu4NCPi+z0GQz8OJ8+/Vvox/ytVELgcmo2rvZCIAkLKR1egl04aExGOAwDIUFQABgTJcN/mejEYKLcM1FvhksxDR+Rh02/bfuJ1L9NcAonddEIxXIGaBaruqISzIp5wLvr86jtWRkhMnRVGyYOmPGwr5pN5vilsHH0znj8uVLGPcDbN+9JYJTQX0Pn/+Rl5Dut3B+dQ4IGgiah7hw9oxMQJYqFRH+k84/A10uKzQ+BnLGQ7IDeCYx0aEgkwFX86UK7r53A/PFEu7euY07d2+Lr2yxWsba+dOoLC2gynn4UxvA7dvA+gaCr3wFezduAu02hq0m0OsIAMSbTistrqtuL5RkgTNz6XQWzXYX5x9/HHMry9g5qmG/VRdqffWxJ1B49pN4f6+Jv/O3/mP8y1//bYz7CfydX/i7mCtXUaSIV9BGHgPs3XgX/90/+C/w2pe/iAsLFaBZF52AgwHQQwLlUhGvv/6azCh+6lOv4v69O9hYX5V9RBbAYEC3ERXRFEBUbIDYpSqj2+UYBkUrM2g1G9jZ2calSxSpDOHnfAwwRHmhgkwxJ6+73eugMl9FeWEeyUIRwWCI/Nwi0AulM/DG976P1TNn8Pizz4mGgAzscE8xiSQtkpdLHT0xYLJtxYLkkzFjtlhgs1PO8gijm59E/9aYc1JsMfOxhz/m5PxBenJueX90AGCiPTIRElOBwjg1VmOgi9smjCoixNEMfXRORUyxDwOQGCvOYkp8BCBewM3maPq44wAAA2ocuugYf5ZTTN6HK36j5kYsvk8lNVpQxt+LddykAXDCCED87DmOAaDkK8dIdGtF6OUOBIgAALvNygCQQiqRQj+R++gMAJER1DxFu7B8KyyyXFPJjYSJ2DT3BRXbM7TW7EhThgDAB9+9hZ0TRgDMBYCJsthGi7C9FtPa7VObYhYr7YGHDG0A5yMbQI5d1epNAQCCZEEYPwYA9A824Y1aDwUADFSKAyhTAIDYHDoNDtn3BpZFDSlpnlHFnKOcTNG4LqRb3gf6IZJUMw8D9MX6TwYepNNNdyeloJPSrHGfOQDPG9PDYe3A80kaPc67XptVjko+cQKycbtoj2sDSwMjiya+R9tHLKClOec0heQ6xwpoA/vGwxCL1SJGAwUQ+BjVy4hADtEpcHmHdPidYxALPMa6g04LVLfn3xJdLY+AwlBYEASiK+WKuzZkKfL+K2OWjQaCH0NnQ2yNMXMBsJxPGz/a0IsD/bMAgOyJmPC2NQB1HDpe302DBWSATj+vivvpmiF71+V1rjGpWzR6Do1jE0dpF0tUUIJ5jzjFJZPoUpuL9roEABbmRAuAGgCjhK+Cd2PS7/ncI3R6XRw0Gqi1u9jc3oNfqGCU9NFsscbpOocmZSpw/JKMQrtuZqNHXR3mddXqHOqNprAAuAbJyNjePkS9DiyvJjD2R/jEK5/A2sop7Gwf4u7tbexuHaLTCpBOUQzeGFhkGrBpGAigyLaPjAslqY9grAnGWD2nLKeTnFW0L1jo62dlYimooyLAeo8IJkg+7/Qu7L2w6UQbQOYzYjzvxNC5vrwXLsdGAGbi6FTxL9F4+qiW806USB8OADxILYmOdKOFfcT694GO+olV6DE/FFKijAA4SpHQVrggda5eWUZUu9eZ/slcP+38XEAjPdg6pPF5WUXJBKp96MsSG8JHAAAnJ0A2d0hP2+MCLNBoNkXJnl1/zp2xyN/b25NOHX3uh/2x2EIQ6VS6r2LWhtb1OQYwoyU43dXWza5nqQEFLiWY6coem8w4JNGlRvIpAk5UAdPo5cay4Aw258wp1JZJOhcBhyLKvRTbxbR8ppCHxg8tfojWyUy0BGoqZErV4UAzK5wikIOMDibWpE/z7wv136nBymgA0bdZb8iZOx4/QC0pjDoxURI2Cx7MJsDHXb9HfS8OxM0W/xbIdK1GrgvxRDT+GuKP4/tgbC5Xl3Hr9j389r/6TaysLGFn+z7++s//NUYoFDIpZJPAsNtGNZdBmoE0DPDLv/RLKOcLCLsBkuABqBQmnTWNBC0tSPNA4/0TNFs6LRa8lWGjDBEn8MMOjDyWlENljLiQ49R29d1JMKZ4nzdENs2xHre/6TPLqcQhgzrt2GizlsfTzz6DJn11c1nHQCA7Ri2YCCgxYBMkkqIo7KNZb+KtN99Sj3eOzZBq5rr/SvmjuJG0ATBKchITqIUhDoJAdAACyWpY/CtDKGIJETDQERd5FleIPQiyadJNYI97nYAZNU0IBrL458w+u+/tZntSUBuKz/VtAIBpXsSXdByk4xFHEPTs+fNyfegWsLG+hv2dLZTyPrywgxefvojsqIMLq3NIBg2sVPMo+EClQFvRnNDrSLccMDFkspzNigYAgzOLftrc8TPfMV+P7b/5ShWjXigJ0Qc3NtHrD3DqwgVxAElmkmh3m7j+/jt49id/HPjB9/GvfuVXUPaSKCCB5vYeMsmkzOmpaIOC2SYAJBZPwzF2dg/QH4xw6coVrJ0+JQlIwPnDFDCYW8ad7AKufOpz+Lm/+Ffw5d/9t/j7f++/xHs/+EBw0REZN6kxUoMOUv0W/sZf/hl0tu8ArSMsF3LY3tpFL1VAOlfEN77xDayvLcLPJFAsZLG6PI9SMSd+3gOeYRxXoZiVjGSxk0QP7BRaIcecKBoEhL2efL7+wXu4fOlxLCzMSdJBiVSKb1AglV9xNIA6NeWlRWQWF1GoVDGkuGs2D2QL2KRwZaeDq698An3eByb6oubvITEcI80179SZpbvhQHzHmoyonCyC3Ty5rE+XP5B5Y10wXcUPAqC23v7/DgAY8CippyuUTQPAuvNR4W2ZjrGVlNItBUtMDJHXyn7nUQCAjQBYscbXERcxs3Mh/pwWq48HAFwCKpm666o7cDwCADRO6iMcN2cCOrrflwTJRgbiuUk822M36+MDAJZ/Wq71IABg4tbu9bhcZUQL4eTJAEB2sSQJO0Hi/Rs3kQs5RuQYANxLblTUqOZmvyUNFO5aYU7QYUYZAAQA2J3/sACAjJgxp6GCjgAKarVq1nFM7uXnybQAAP7cOuI2gMP2AY4arQkDYJwpCACQ7+2gf3gLGDYnGgDRXosAG2sQGKj8AADgOphC4Xa5o/kia4jia6b130AEtwkAjAnecxSAgnrMoVy3mM0mxkayrzh+SsA8JRpUPH/0+flZrgmL81QS9W5bCmkrQg18kW6/LFNXbIpLjtN9Yh7oOnyyZ2Oq9rKPrZASEEDH+kwHwKj+8jUL/15LGwkcJ02lZE5bxY/pZDAQNXsKDRP0IOuB710+i1vACLlSVnIMOUeM5cccp6+6AJl0ZqIrxPcogt0s8IbMv/roDnry+3w/5iNvIwAGagiDgM1GetK7kVDNlzQHthGA6WbV5Iie5PZWE8SBROYUkle7PEuZA8bm1eae/M8xFwwAEFataKAoxV1G/t1poiMvevu48vm6CQAksxkEGAkAQOAHvDbUUGAMGmlXn89CgPug2cRRuyN6Su1whGZvgKDPc9bVfLIuOF44cACA1j1WNHOtcPyEgAG1kg5rR2g02pLrqGW6j40z67j8zGPSGLp7ewvvX9tEv+chnchhQPOKEesPHSNnjU8u3RABxhzN8Zybwpjn36QtpUjIVETUHJcNaAIA1KLTc845m4zUgpLXnACA3FfnDsLXSf0Q7ikCADIOMFTXINlTBNwIABgqf1wYtp/FX5Q9TgKAILDHl/AWdGbqoSkk+OGhf/a3Hvb1R4cPNFjqjLgFShX606KRaEs+n0WW3cE8/bPVe3mCyqSSIlzFpJQbM765DJETpPMhH5Gf98Pfw8kJkFKJFXk1+kxEhWOIZmet3mgIrXR/f1/m1vlvJuq0o6jXWgh7Km6oFCEWLGrzJeJ8U+I6jpYz9XJdIRITe7RkSAoUK8Bi9Gy7HHr0Rur1ExEiOdC0Y8L/eE+YaPAezM/PSfGi6qpUzNSCzV4SN67+l5SNIKAGiz36Z/L9pRQI4L9F6TOgII0qWXPsI6Jp6mtjocjinyCAUajNR1WuOwV/HpHAxgGA2fsZR0QtMYt/jj/+UcW+XddZIIH3gNfBiieuVUscVSTm4QCA6QeYGCA7wnz/8roSGYy9Av7gD78m9P/Dgz2srS3BT3r41KsvI5vyMOy0sLE0j9b+HuZyWfza//YFZGmL02yiUqqi2Q5kDxo4IXOOjqrGv0GatGpyaAeANCeJ7UnTCFCwzhBv7ZIoACDrz4FSko659STv1wEA+bQntn+8xyLaSbu50QAD0vqGfSmUqPrf7nbUFYL7Wez7dO6SxaGIFDmlTIIABABub97G3dv3JFjYCAA/kymojBptXdDJYpzy0fHG2CNy3QvQHFIUkFR3WgsmVKfELXChNgr7W7+R5M/cjZ8G4nT9qrsH3Tu477MCBnBWnAGDbJ9KqTIJzgQBCRCauCWfj+dA/GNqDXpjZLIkuY9FUGZtfR2tTluSnKQ3wmK1hFPLc3jm8TMI6ztYLqawXs2imBphsZIXDY9qdRG0rSFgx/l/0iIpUEcAgCMA/JntXevQGCuBow3MrAsLi4DP7lYJCIbYJlqPAfzECJWMh2Grhl/8r/8hXrryBFLsyAQDsf9bWlzC3v4+xI5qGIqlF8EgjoFk0750CvYJAAxHWFxeQXlhDn4xL/aiLKKH8yvYnz+D3Prj+MYfvYZvf/Mt/P4X/y3mKqTg9kVbIpUYIJMcoLF3iP/0P/r30K/tYT6TRHN3W8ChejeB7/3gmswN8jWPxwFe+cTz2Nu5i+XFOfTDnjBKmIQKWC2ZhPQ3MUr52O+GWF4/JfaLjaND1A8PpMiYK5exsbGKUjkvwkitbgt+3kdvGGBlfVX2T6KQQ5DN4sLzz6N29z7mVtYx7gTwcgVcv3EDj734gqybPkf1JJcfIzmgUBrgu06OJdDS+RdmimMEuAJQLTl1H0qKZXZyMf/wP+0AQLzg5jkkgpsuqbcOmoIDMZV9xwiY1QCI769Hgf+8rnEAwB4/y0iw54wn7hFgGGVgU3HD5XTynG4cbxoAUAjARhAj9t50LuPYqJMiYpot+GgAYLrZ8GCexOInzhx0vd4JkExwWPK1CfsiYkwpAMARgMpDRQDpAkARwCwBgNkRABq3JnXMQF6nY01OmiiOzSYAgGgADJDP+j8UA4CFUVwEkKK3JgIoYq0CAKTkMQQA0tW1CQCQZVhyAEDl1CV0vSxGdD2gpWiwg37tjgMANJ5HTQnNu+INgocBAAZcabTRjrrdJS2pVPyPAADjAs9Yghi8FiJiJtUeo7OOgmgBxtyMjCzaNPN0Fh9teMzVWVCzY+6r5enC6qreXAICIsStavJKt9FxAfls3zdqry0Kfp51Ion/vnT/7b+JGrazfx4COV+YDGCc7HUxbrfRIXuu1UC/10XQ6Tjgg+OnjOjK4JCieMwY0QOZBDJC4FgHIkTnLiiZhVoMKyhInSE7UwgADL2BNAOMwSd0cJdD8XuMlQQA+AyT35Nxg7EygNkN5jUmKGNgzqQE1XEDyw/jAEDEZI0agC5ETPa6MQDiAIBpXvG1cayGwJiUxo7ZwSaALhq3i6iUzxyGelvCABihyLgoIwA+BmO1MsSYTAstlgejAQ6aDew3mugOgZ2jJg7rHQELksmssDHHAwW5BmPqnDkKfkzU0tYk64Pt7X2pDXi96vUAc3MFvPjiSzh34SwOGvv4/ttvY/PGHfipHHJ+Cc26Nlbn55ZEbE8ZBozufSn8vSRjpDJUUzICrddZ75tqnBlArjkcx0JYt+i1MgBA9stQnVQIJjE3li0ouTLFIjmiTA0zZZ+S2chGFEEf8b/jNX6RDICHjOFrwJ6uXuOAgNDcJnNgD3aAdUE4jD9OHbWOMZ9/RsVztlY+EQGfejEPqbJP+LYhf4ZfSDdxTLqM0s5JBy7RMonKyVb8C92Im4nFP73kaeulRaXcwdj7FZq0m52Tl+GupYVcZQBoUvSwj0cBADI7Ysih0x2wjgKflR1Lbuz7W1va4XKz4HzMDukxyRz6YYTa8fukMZMGNXkvMY2CacBGBz+nDwgnDjXphrgFHQNZJu9VaJJqwTfpQLuAbl1/ZWJ4AsLQeaFcLgmAofdqCN+p/FvhqOJ+boZH1DBdB1hlczVYuLggiLLwsfXvc5Nb4NP4oKKE7LyJpRUUGFFLNaX7cYb2OADA7psdqvGOTpR8cfQtEgGMfz+etNn1+igAAP8uD36zs2FxR1q4iftFc6vHMwBMO8BUYpWFQYs5H14yh298611cv3lXkMlGvSYCes36AV5+/lk88fh5zOUzQrOez+fwa1/4p5gnVfzoCInhQNRV270hEiy2eHATjHCUL02qSZknqkm0XKl/guzLetF1Z/PsE6DJCdeYt+6k+JDDNbq/BgDMl3LwUzzcU26+Utcki//heIhTZ06Jqvrewb6I1JGWLgc6/YPZoRYTlISoPbdbLbVm6wV449tviEgb56xsBEAZANMAwCDow0tn0EkAu90udns9dAgUkALppVzxT60S13VzZ64BAGk+5tjDQzMIs64xW0DrlOjnlAgtGTrPZIE0fhMKVZuf4/zb9Q9yHCHh07u+g+rcHI7qpLX3ZZRi1A/wmVdfRiWXQtkHHt+Yw933v4dXnrmIU4tlIGyjmM0iny1Lt4dvj2MEI7JshNeWQCabE9CnFwSyhrnmjIEjoEsmifxqFa3BEJ2Agp4VhGESYSdAied12MZaOYPf+t//CVbLORRTCQStNlr1FhKej/2DI8wvrqiQK0KMww6SowDZ5BhZUu4o5BUOBCRMUiyUHZhiAZlSAel8BoXzl1B64TO41wbOnX8Sz118BSt0hmiFqFTmZD2lU7S1aiCXHuDS2RX8uU+/gtq92+i3GmjUmti8fShjNBQPqtV2cGpjCRfOr2MQMpGso5DLyPri2iGowMRCLE7GSbGJrNP2aQzs7WyjUathb7uOJy6toVzIY3FhDpVqQZIH4VZQbCuTRHWhKhoBw2wanWwG1ZUVLM0toFlvobJxBsN6C8liASjkBZAJSVh0IzW03UoPgbSse0e3lTAQG01xYIAUiDEgThJfyTVU4VnSGQck/PDRWwOqagA8PH6emD9I3Px4IwAGPPLV2GiKgMjUomGCJ3O5lgdZkWWv1xWGMXVwY+HY75zEoLTHGDA2CwBYkm7XNg5EzwIAs6Cx5SQfHgBw92OGCSDWyC5pmL4X0nYRYawPCwAdlwuR4RLFbOc0ER8JkALmOACAOJoxAB4OAMwyAKZcAGIAAOOSKoi7IlbClIrDSsee/xwMkPshRwBEjYEFshMBFDq9YwDImuNoABseKR9t6olUVpEnqBr2YABAvdmGAgA5DFJZBQDIADi6PQEApnP1Dw8A2P62UW/ny6CdSMUDNL9lHJcOOF0MpKQX5luDALk04XiWyDsTXZ18oYRsrgh/YUlHBKlFJbZvauFHtxIxWm+TOzdB9ifzzxHar/dgIlUhryWy1mMFOsmXJVd3KvySKyaIsEXHiwEDNjpDZ7BuSxmqTphW/5adSfxb1DoIgU4H/VYLrfqRjMx1Om2g10Kye4RsYiTsQSr+c/2wgdDl+F0vwOL8grAL2Ijj9+28EaYhBW1HPbHAjgMA8h7cSAHzPRaCqnel7j78HvciO9taROpZNb2/FECZBgUk6Z05qiMLYvmpE0Q3sIBNBtkHjiFl+a7oeDHG09KPeZ64O2l+x3JjwoagnpKfFgDAz+dBvkOeIoDUaEqmMWAHnDR7YW1QY4N6ER726ke4t7eHwEvioNFBrdVDn+Jg8LnwJhqa4wS5bTajr0WxzM07/QkWwT4BWwAAIABJREFU17Uj2qJr4+nM2dP4zGd+VHLo117/Nq7fvKVrbgQRDCZjOutnZFSDDGtaPUudwYKcDVWuFephjVRIvMhcSRgxrmHlGNE6xqpnpwIAZLZKwSwAmoKeBG+U0SC6ZA5snzTL2OyQ/UIxQeZRfRlJlZEDAmyMxS9devrEEHwsAOCWAH+RCKwFk1mkOb6gZgOMLSURtzgh+lti//CHfDwGAP+4iWhYd5+f2W0ulgoCAujF1vssM+QpnddRMTqqyFsBrQvXupnx5EDfrwNDJhFZGliTBGZyHWJvSQ/Sh71HHjxKoZN0380+EQ3ShuRYOlx8jwQrSIfne+WHWP51+/ATWSlUbKMLKutsRtgxbjdbk0t/3OubaAXEqPyTA9V8kGe7/7EnIlVKhC2Mgh4DAHit2YGam6ticYmdS9J19UPuQcYXhXADIExAxZRIpVZkN5i/oBWho6fqIcPXyY0cT4wUcFDbQT6v0G6d0COBIbM9kURNEGedVYsnWfG1arYw9j3bK5ro6UiBWqNELBT7dzwox78Xf/4HE9zIbcEOXVWC70nnt91StfAg1KJKlYudqEssYZd3JDP/vorQICFUbAbno6MG3v/gOm7d3sK9+3XkchXxgl9YmBcArULrsW4TT1w4jU+/dBXpQQ9/8KUvorm7Ay8IUKCom0OliehT5I0fgz677pwVVEaGiPtQuE78Z0mb0m4IWRx6bdTmTuhkbl6P1Gh+2Lw7uw9S7E+WgM5RS9MAYyzPV0RDgsWaJqo8/LX45/N/4pOvYGtnG/MLVHttoEiLOqr7cn5KhGL0IC3m8tjb3UW5pHZ4f/hv/hDFQklmGKUBwtn/KQBAiw/abRIAoG/CHgGATlf0ADizJlZjrvuvDX+l3SoDQFeBz+5PfEG466LfGgtYpiNK6hVvXR1h+DgWQHx22M6ufkAPXH3Mw9Ybi75wGOLU2dO4c+cuUr6PS5efQKfdwrnTG2g3DtFtHOCVq0+hlB7gB9/+Gk4vlvAf/LW/hKB1pLZbtL1L+RL8O+yipNLIFApiPUeLxdW1NTTqdbGbpOtKp9WU7hGDbD8xRDcLjHI5BIMUOp0hjmod5FNZrFcrCA92kWwd4itf/C28eOUiBh2ynbrCKqD68tb2Ad6/dgtz1RIW5krI+wlJmgt+AgU/BZ8MoU5XGCXZfF6ECVO5DLrDkMZVWLz8DHrrl5FcPotTl5/D3/7rv4CwPcaNa5vIpnOSCA7HPZQKKXj9Frygh5/76c8J0HDn9k3c3dyGn8hgY3Udo2EPzfo+/sJPfR63b72HjdVFYaYc1Q4lUfMSaQQBUX7eVlL4EuiMkzgce3jtrbeQGg7QOWqzzYBLj83h/NlTMkpwsL8topxkThVKBSyuLaE3CjG3sojs/BwSoqg8xvLCEorlqiQGIhiVzaLH85GjIwSSmKizQ9Qfivd2eqjzmTKKIvO/7kx1Wf+EVujWoZx7rvjXrqAWCDPubTMr+VEaAFFMtfUeoex6DjyQP0wJ7lqPUvdK/OPDigCS8TChvzohMKUXa1JtcUTPfZtXj0QAmQRLEWWzn+Iq5CEp+26M/tglexrEMBTAX88F/o0BhSEpCOl0T3gvOCZCES0MRvDdLDVz3/54CPqWSFeJQKsruiYjbE4vxx397oy1MQDN0+S+WXdVMp/Ihlh+b+Yw0vMjEmi1a6y5IeMrrdcengFGOWTUoY7fp+Gor/kNGXwGPojwGTvNSr+X+Ob+hAkcSuPXS2OQzCJTqiCkDSCv7Ak2gBwBmAAAaXbZyPBxDABeU+moMhl3omsOAOD7FwYARwDSKfSDLjJ+BnsUAXzrFnbuqQ3gpz/7KcAfYkgbQHaHRRA5pTZlFAGUhgTfi4LUYss8dqJxtE3tj5GqEgBYkoKJDLxR+xCNZgvVUxfRRUbeL/pdFMJ9hLU7SA6pAaAMgEl+6kAbXiMReXO5kDLtIhcFXQZuhMVR85XKrSC3wHMTQF67nCxeZGyMYImfRn5pmSIvQDanHXzHCCC9G34WCFwBzjyLeQILRN5bZ484kdC3Ij++lUWkzqz3dAFIrmcNMxEPtLivPxOmkkOsuNaVTaiNPX49aWgKAM5Eg3mgzkDJPDvXHOOaNJy4yMjccoCAJOmizKbfHwVAtw4c7OBgawsHBwciUMdYV8hmkfMzaB0dwSdj1bl5iSq+FIO0oBsg4XObR8CAvD93qEqXnTaHFFiWMWeKvxHk78qZxXzu+JFUh5mIe5EKCurjZIe7/aQigByBZm5m9cOEfSuHnSdgg3W1haZuTIeUNlxS4iIylNs+OUlYJAtjTC3CxXGJVtO53AQAIBDA3JEAAHNS5gTUyqHIJlmbu4eH2Lx/H4NEEu3+CM1uH63uAP2BSGkq+1KYpKz/DPzQGMA1w/yOuRv/6/U4Bp7Giy++jGeefR537tzDt775LTSaHaT9guwvfvC+cH2TTcp102jQ2UfBLTIcCCywDktzrEXEhgPks2kZh6EVo8UrqT/cec79J3UmnS+kx6x5qQEA0gwQ5ozWbQIWil4aHayU+SFnCAEKBwBo1FRmjPfixSdP1KA/tuvoTmA5wmOd/Qei95/ANzh3EyHvbk7YUVm4ASQIe+xaZuTf/J51uAS84AKIiYgxUc4X8kKXFUV/Z/vGt6msgKx0naWAc3NyFmTib9cCjiUm7vh5kFEhD3TJxyxDwB0YdgDxWhvaT4sQClb5WVXKFgVImXlmWQO02h2ZyRU0kGhpQt93Syi+gWxqWpUNQ1VftcJ/ogzvDlJJXKw4nXzWd8PAwLkT6zBzo1Ix3TzmufhNfMS6jPL8oh6vXXVu2rhOgqD1rhPP63Lq1Ia6K2S0A28zl9LRzGSQdMVjvLDWBEwPKNoaUm2TzAcqiFuBI53lyYz4tIL8ZE27927FpMyhO7q5gS2RyEeUrMYBBbNRm90n9nXcNuW4Dsej9pccko42JQWe+9rWit1PvgfuFT6Wh7oIi6RJDe7B53gDD1TaXjK5cN7UFDyhKFgqnUMilRW6Vb0Z4N7OPu7e28bhQR1HB4eaoCRTYtPCdUb6dymTwEI+iR994Wncffe72N+8Dn/QRz6VliA34CylCK9Fi16vqZ4pZHEQVWfA0qUYofxyrwUwIo2KCLNzCJDsUw922zNcO3w/zJHZ6SdVDKM+8tkMKqUCcskEKqUiakc1EZujmnov5KTZGM+/+IKCg24EQdbwjBWWgSc8wIng94M+bnxwE/fu3IPPwOTE//oyf8ZNo6r+RLoJ+vYGA6TyBRz1+tipt9DivJaXRJ+sFEcFdKlUBFTxPRpSLAFfQTDef+49AncMGPweu/o2UhHvFHIdTGZnXfeS54PR6wl8ETggI2CSOEn3JKb3Io2YpBvTSIlAH5NgEUJlcRJ28OlXX0IuPcY7b76G1fkizq0v4bmnLsEbBHjmiYtg+r+zvYVkLo/uYAy/PCfsh1bYx7vvfYDrN29K5+zyYxdQKeRwfn0V506to3l4IAV5kPIwptdyKol2EGBxaRGJ4RB33n0Xl1dW8M1//SUs+imMW00kOcsrNkEQOmEqkcatazdx58ZtEfrjSjx3/rQkV7StHAQBMkyg+oFQ9EnfawctZItZNDsN7A8SyF16Gede+Swyy2vw0iX85Od/Fqtz6xi2+8im0zhoHGBprgS0G0h0Wzg1V5Wiba9blw79RrGCpVIB77z9Np65ch7LCyV0mzVkfdHYFreWLsUmM3mksiXc3amhPL+MZjfEG9duYjf0sH9Qw3oxh9w4wLOXzmK+kkEiOUSxmMHu1j2x3dzd2sHG6Q1uAiycWYNXziFZzGOcSiNfqqBKgKBcFv0FXssBaYTsGmUySLhzRdSlQwqfJZByWYNRsGWNWJE1CYQPAtfxUk8Fs04G8ONNheni0SWj4Jk2lpjB4ojgXRB21bVHtHrsL1qx7+wKJDJOnvGRAIDZKimYJ6maFiGO5SfJpLPxmih1cwREXEpc4SQKzYw1NmNNjY4u8tk8+l21lCXAtLt1HyuLixi3jtBLhMgtzAH1log9esU5BMMUksjJRPQQdYzRUyYivekxRjqRRqoPhIcdFLJzemOSY7STQ/RSBHyHyHGOdcSzku/Diee6eyhkI7tMuvkjbRYyPwTMIZjON82/aCDhg4V8XH3cYrReDw37LBiOBwDi6yJiTEw3lSK9IHtu7YS4os/GTFw3emoEQ4DUFEL4yBSL8PwExkGANBPnrS3s3bmFhaU52AgAx9p2HQAgwFc6KYVDQuzsVGjYyN3SOZYLqO+MsZbUfRaFZjnLOe7adg3Xv7OJe7fuYnF9AT/yuU8iQBdjzthILczZctOBcaC3iC5Td0OgJySTedEI4SgbyUFecRGZ+VX0OBrA+9Or4+jwEPPrZ9H3shim8sLOyg9bGDZ3kQxbSBJsiKT1NEZS54RsA2mg62fO3HPxDyiATAo5v6bGCItDMiGTaYQjT87xcTKDhJ+Xc4oaJeXqAioLC0Au75ilOkKn1+q4e+32pisYJ1t10pF0eTN/n/m+AdU2isrX6ay9SYtn/sd7JN3WWLfbGge6d2MggRuJ4PlHFkCcEWvxkDGULDX9WkEfoz3Iuiagwc60A7v4w0lDSlrNtJrtqZA2qzu+h3Yb3b1dAQRah4cYEyzyPOQ5asz3RvtBetIP2d0dIeFrAa3ggxNDZi7gRgWYI2vh6eOwVpfisxsEyOY4Xkc2o446W+ErhWzah+/cvzrtNpqNFgr5ghTvftpHs9lCuVSWPUxwgTWAAgCagzC3nzRkxuOJy4KOIERjS/kcx+zICCED0DUxHeAioyDs/ku32pOfcxTNYyOjmMOYTj4iDKkMAK5fgoFKxBij2WmLS1OrFxAmwdb+EdLZEhqdUEADivxyPp9NlkKxKA2yXtAVtncvpFjgAGnfQ+1wjCtXTuPJp54TsPLG9du4du0DNBsdJFMZhIw9osJP5rTqpckImAMhpU50YyeSP7qlrqAIySEESLSu44c1XKzmYHywfE4FNVXvQRo5Ix3jYD1HpgU/GEP43BwNMuaHxi7WQkNhKJh1p7yGly899bFa6I8qUE7CABygdAKB72QEwTXstDMRQ/ttbsUSXl4woWPk8/KZInJMdqnk3+t3JShzcbJbxsfwsyXQOhcedf2ZFNvzKo6iyOnsdYgDALK0XRCKvyMBUKaRgknQMMBA1DAdHd0OHkPiqcxMBXEeHrbgRC17SCXMnrzXjJ+VTUoki77l6l+v1hQcv6CXNj/P0gV1ZjqaATIQwNIuAwBYMLEIMIu5TlcBAH6tiDgLGbV2Y6AQmwp531TAJMJHr1ftuOsc0kASNya+7PiXK8VJZ1bHAvRe8G/yeQnszFLw5V64jr9sLEHSIwuUKJGMOgTymuJMBaF86CONNi3J3ozgpQOHXRCI6S/MjL48DAA4eYU/GmDLZugT6xSBNVeLHSLON5Zid0L5VjocDypJmAmK0LpuTL/zrtDVOKNowkZMcnvhECla9XkZ1Bo93Nk6wN2tfRwetcT6rrG3owcXO9ZE7YlwJj2UMh6q6TGe2FhA8/4menv3kR6EyLDDSNu/cUKDsjCI9CqodY+uMAFGCOBQb8Bms1ySpfeXKCnBCtLZVNBG5/xIl3P0KWGKEKjjrBUBLwrt0NKJHfsMivksylSVJzBRKGB3fw/5UhFHzQbOnD2L8lzVsQ5UWNIOXlnTbn8wCeS6zfpZhEEoNO1r77wndGq1uEpi0Gfn1gAATbi5jsLRCD0yFLJ5NHpD7NbbaA89BwAo20E7JtL31w6cHBpK4eLrqZSL8vN4cc9rxnl+FvOiLGwCmC45kuJfxhdGoqdBwMOYFNy7ZNKI24V7nvgaNWqefY9BKZvjGTPULjGfGyNcuvg4Pv0jr+L2zQ/QqO1i+/Z1fPLlq9i6fQNnNpbx5z/3WeRZvHdaQtvLVubwxtvX8O2330W6WEEiU8Br33kDG6dOi4L0ynwVte37SPR7eOLCWZzfWMezV59F6AHtfg/pYgalaglLG6vo1Q5w47vfxelKFf/0H/0jfPbFl+B1OxgTcS9kUCjnZZ7/5vWbmPNLaNXb2D04RK3Rwn7tSIJnqVjC8uKizHByX5w5s45CMYtO2MIoMUSKVPozFxBWzmC0sIH7wQAXnryKn/3pv4JzaxfQ3mug02iJTVOO4j3tBqocY+iHQsXPry+g3TrC8+fO4PDOLQz7XVw4vYZihvam3MShsI3CwQCrp86g3R+j1gmRn1vBV77xOkbJDHYbXfT8AoJugGc2VrBaSGGpmEIxy9E8doZ17pjslPZRE6lMBueuXMKlH/sUMF9E2GkJ9ZDMMK7FdD6LwlwVfqGAAbUYCE6xKJUEJyHCVNy7BACM/q8uMB/1w1WBJ2QgjwIAqMaoe0J1Y1SFQG17VSA0XpzGK1sHYkfc4Kk3McsAOAkAkAJIiBDq4637VGOqJoM6t6kCajzvIgCAQlgUm+r3qDsyQjKbFkAW+zXgcBeCkLEg6/SB6gIwt4hgkMDOPpXk01iaJ0vlUEHbhIeOKEwnUMqUkaXqe51doCQGSaCTHqPnk2E1Rmk0gj+iholw3lSSRAAAHeuM3BwcmGrirG70Q+ETFn5qwxZ9zEA8Boy4pJX3U4t/BQGOBwDklcSeUr8+DiBn0RQfAdBOtoo5W0dbvmegsFx7l11xBABppPPU9EiKXW2anbn797F3+xYWlh8EADLOBnDkkykzRJIJuaMtu0xQLb2kAxoBAAQRWTAbAMDz+mirhhtvbOLe5j0sbszjU5/7FHroYJwm6Kxrl00a04GROMvCX/7TWflEIi+AeiEpUp/wSotIz62gS3trsg46NdSPalhaOy2Wh6NUQbztKco6ah3A69WREgBAJfZY7BsAIKBANi1FKOfNRTdkwqhURyV2MZW+nRSQ0kvnME5l4WUKSGaL8NdPk6uutACnds4YL0UTmzchG0Cmau66m5YjkjlBtt8kyTJ6vVwJub5Bt+1SvRkrO5fLWVyzUVCzAjRQvMMZ+5itXTxPsz1sC9E66sL85Adz7T6vnWOwSq6pG4krlgVaygEeyv7T/yQfdayUVJJAeYAR7SrZ0HOOVZp7joD6EYb7e9i/f19A77DdBodOC3Qky3PssCZNEJ4vXF8+i+zREL1uR3IA5tHMpQrFshS8fibr5tJT0uxgykQAQDIMtycFMHE+8nRnaDWVNcrbwJ9ROJh1EmsIdt95jU0Xy0YPLB+ZWEaLJbpqUfE/5iUU8ebonYxcki2nSbgDBNXqSMILx2pY8PK6ZX2kyATO+goA0MVNQEQDAHTcpt1ti3p/s9PBOOlj++AIqWwRB/UOBuOk8+9gEa7x47B2iA7dOXIcw/DQITPTA65efQErK+totQO88Z3v4f69XZRKc0glMzioNeBRWNGNeVmzb8IIm7ghTLNyo1qDDAsySWfH5yORWD6WTSwdx4zErrU2o+CfihKKi4bUig7Q5W6Wr51rhBtrYO5v1p3CYP3TDgBIn8Rd6HgSbB0xXkB2sZjY1usNUcQngsUF3e11MMRADhkuaAIDavuW1oJaFOiprqlCf5ZMW7kiM/zSJf5oAIA8T6zQtIChJZB+SJCZKJvT9iGi+3Dh90U0RRcDu6W0duDGNCCAG7bbU9oPaS16qBEdUmGpIWeQZ7y/ee14AAjKFBMGmdCjrGmb8IRKnvaVBsRrTMoPUUedPeZ4hH1EQoVR60W7l1rg8EMLGd4D+qyXSqScc4GTGq5UGO1w+hrcnJDJFADgrqcc5CLgR5XV6RTFNqDjbbnb4BJCo4AdAwBI8uKSO3tXFptmg4UFkkcV/tMdjeg1TGWjJ3zB5FEoh4YMurlcBUp09p8fTDSZENvrlBo6xS4GDwoFXriW6THO1ywF4GCEUmVBDr/9oxYOavyv7T430G23MO51hLI2pCAL4bBkWrUzMgkUEgMs+GOkOnUkuw2k+j3xXPdISfMUJe73AwW4nHWJUUNN2FKAKYXV5doLSOOSEDXZ4O/LTxQIc60rFc1hsusJTTNJ1VX6OSdGKOQzAgBk/RRKGarsKiuFNLNmu4XltVUsra4o8sw0y1lKToC/GADAxIgfVOvl4Xrn1l1s3dtGr0NmggrUUHjFAABJEt3h3Sc6ToZBJo+jTh97jQ46o8QUAMDEnvtDioYYACDCT6TxZX3pUJsyPr+ndqQaNPg197Da/un+l/3thDAlGGc4IkDWgDJEOGsoAd2NA8WX3ywAwBEdMjUoNsqOAlk/Fy9dlBGq6++/C280QLd1hE+/+iJWFyr40u/8C1w4ewo/8urLWF9ZxlKlIuNI/+xX/zkypapYWPWGwMa5x3Dz9h3cvXsPxVwOZzfWxEoSYQcL5aIwN1ZWF/HkM1dQqBTQ67MLmsRTTz6Bxv4+7r5/DeeXlvGPf/EX8cLlSwiO6lierwr402zV8cRTV6SMPdg6QD5XlASjUK7ITN/97W1ce/c9dDtjPH5hHevrazh95pQk30h7yBSzSGZTKCyuIPArGBbncePgCAsb59EP0/iv/v4/BHpjFDM5SVAR9JAd9uETAMMYxXIeyUoe6eQYT51aw5tf+xouPX4WlUIW3ijEfKUotP1utwM/l4fnZ5HOV6Tg/9Z330G6UMG169tYWF1Au98Xq80Xzp3GRiWHYXMPlN0IBh3xSJdTdQzpCtc7XTz50gt45md+CihnEDSPkClXMGw20ei0pGOVK5VkBINaDHRhYDYlPtwEAAZDdQuQr1xh+1E9bN15L23gH7IFET8zGWO49xknVc9EO67cLJYwTXWYZ/iOE6D9ESMADwMAtKujxazSVrWTaCwwV1ZHNGDXwdXwMhKQjUAoEzkC9ATP5otl7P7Ol9G5uYnDnbsYBj0U/SyWL1+C//QVlK5exU6jjblqBf3dOyikE0qhzvhih0UHFuqIjEcppPvsINPuLoF+ykM/RSExoDAaCYuDyti0v9TYxn9bi8oyEFd4TwAAzXnEwpRCVjJDazdwlgGgxX68wLLOuMPHFeg9Zq54FgCIbCNdpmAAu5uTnYqzMcaFAg4nAwAs0ggAgM0M0n/v3ZsAANQAoAigMQBmAQCR03IAgM7Bu1jlAACzfosDALzvPH/r20d/YgDA8vqZCQAgI1QCAOxj1K0hRUsyJe6zbHUggIJo/UEgDMp0hixS5nu0SKWSORmEGXipDN8Nkn4GuUIZiUJJnESE1u9nMW511M2GHWXfWaK5JhTzULGpdffL7Bw1z9R8UF4TO9tSOGoMIwOB+QpHAQgea3MjaoKpHoM2iJQNqiCWAnVR/NPfidan2gybgKCLevxaVHz1fGG8NB0aMi8W56vCJBXlfe590arh+EJG9AqGtMnjGcXmCNd6vGPEdyjEDl2f9l5Fd0CEBVnYD5ThYHVxt4Pe/h72dnfQITjQbiFPpjLnyvuhxA0SHcluLBc58tkUTS++JtLp+R7pBKTCeTwynL6Vy0nsevDVsIDkPWq1W0j7FMFW5XyOLZItyW4Nn5dnGJsNxs613IOPN0Fha56YpTRzlFIxL/kBAQCymakzw+tvTg5kGY366mvP+DwiAJDzkaY+DcWHE8kJACAjMeOBgJu8jUE/EBb0Ju3Oc0UME2k8dvkpJPwCmp0Q713fxO0796V7zr9nYwB8vb3eCCurC7jy5NPI54vY26/h+ge3sHnrHthoJxuCNoHsqIsNp9MZs1rJAAADn62xGMWEqNnI3FRz3Gi0xsBOYWmTuSu5nOoGCAvA5cGylFxzzMYrnGOlNsRc8S/1ntM0MODVwJ4/9QCAzMI8BADgBjfRMyaZLP4PD2tSXFIFn/Mr6Sypq/4DnX+5WRhNxgCs868Jlc5gcM5DVI0/BgAwWyDGk23ueZ0j1ABtgIAtAM4fkwHAGW1duPRTJSKvm4i/R2oIv9/pUgncbP70eakubXYbk8UZ61wfl9sZTcpeAxFgXkc+H5kTRB3ZEWSgsIJicqg4IRKyHowWycKGs9+8pgwG7EhS6M+KfKF5OyVf3gMCNfYzHuim8jrp3gubwHX7XaFjAED8Wuu/nUXN5KyPIXUOAJilTxuCPAsAxGepJq/FJR/22OPutSWzccAg/u9jux5TgAABMM6yaVGnIw4qZiMAAIOIm6WPU9y0PcHfSStFTJSrlZ4l7Ix0RsABUqV294+wvXOAWr2NbjBCpxviqN5Em7PZYwqv+Bh4afQYMJJpQZ3LuTRy3hCFcQ+FcYBsvwOv14bH9UI0WFpOFKkzm0ZjKygLIFozESIslmIOIZc1Lm0dFuDsAhkXR+2XZH2KWBJZz+xZMonoIeMnUS3lUchnZdyBtDoyUDjfT7u/7v9jU/j4pYtIkD7MQ9clE6rkOqEqTOiCVJzl++e+Syd9fPPr3xShtm6nBz9NAU6ub2UAiMiRxF1FZ9kYIQAAPzcBALpO3E3onHK2PRwA0C6CwH8T9oqeEdrhNyYUv2eAEPeQjDGRyZRKCRBKqiRBUlqFik1gEErQEVtDe88GfMXmIOV5kxQT8sVulKNGp06fljVHL3rO+GXSCfTaTTx1+TEc7t3HMGjjz/3ZH0Uhm8H62iq+/vWvY2d3X7pHpflFHLV7OPP4JWzvHeKbr72Oq1efR+PoCN4gRLdZRymbxsbyEvLpJEpF2gUOcPHSeTx24TxyGR/z5bJ0tuk6cf/mDXzxN34Dn3n5JdEbGIc9UWbm67p86aIoKs+Vq3KvWp0OipWyIPrskrRabUHW3/j2d4SFMLcwj0wxj+rKEjKlPAL2EHJ5FK88g4PNuwiSGRy2B3j61c/i6QtP4tknnsXevW3kuMfCEOW0h07tAGc21lAqF3BvbxsvXH0aw9o+7t14Hy+9cBXDfg/eqI9yqSBnYrPdFnp+vRNgceMs/q8/+hbu7B2htLiKBt0z/DS63SO88uyTOFPKozgKMWodolrOotmtI5PPyvnY6/VRJZDX76N6ZgM/8rM/jYYXIpHzUWQ3hQnnrn+EAAAgAElEQVQ1gWGhFbKrmxDRQ/6nSsLKIlFrKnZWoyL34fo0J6CWkx89mgFw0rMwPnN5aped7FjtghAUNTeb6fNzpqvs1LUnRXrsj31YBoABADJP6WoWAwBcqaqFjM0BxwAAbXFp+cx7KQUQAbWtXXzwf/w2ErfvYa1cQJrdrf4AzVwancdP4eK//1fRblDI0kOOHfsPrmPzu2+L28/y5QvYePYpjBfn0RknkEJGNCOGY5dEJ6kgMEbOzTuTKs4cwuKhFd5RnHfjC87jnBd6ItBFnQPXjY6K+GkQwM5xKx7cQOEEmNK/OwsczDAAJFZF9y5+Tx0xfpqBKU2OiC57EgAQjlPSpSUAQDp/kgDA3bvYvbWJxZV5fFQAQNJ5BwpxfRoAwL1mjC0yAG6+eetjMwAGQSjOKh+GATBOFycMgGF7Hwhq0oV1PWDHtNBrx/8xN6azSzfoCVCcKxSlsOZ5WW8H2Dh7GQk/pxaiuZyK9QkTz6nyC9VdC2gtXvTeyl0XEV9VLrd80JpMwvb0xhJHVOSfivGq9cN/CzMXHvqhNhCMAWtixZYrcA6bzRGjqceLMp4R7BLbXLsBVZbb8rMw4pzTF3NPxkuLnxTwCpt1acpZni0NFzdybHRsjsZynFI6xSaSx3+nfGnKia2x5GysKTyxnBTauIxdeAIgQxo5RPWGAlSpsvAYqDfR2t3D7s42uq0m0t5YRh055jEMuigX86J7w/FPEcjzPNH14vUizZ/Hkepcaa5jwBxzZrGVg4dGs6HNFxl3UkCQAACZggJ+9J1Gk8uV4iMA8aaDNZZMHFWctdzYgggqOyDNzgqHR2kexNjE3C9HBkAOXi4TjQCIDZ4CAAlPWVfMy4TZNhyh1mzj/u4BTp27iPnldRSrC+gGQzRbHbzzzjuylu/evYvaUYi1tXk8ceVJEfGlaN57793AB9c3cVgLUa6QHc6Z/zbCYCgi1tJlN52ImWAVz+0NiLQ6S98jc1PWTio8b2LoElNcsa+sEwO4LK8zECBe5CvzmzmmjtHqGLTmn3TbUJaaNsaU7SEs8D/tDABS7mwEID5HwYtoGgBccLS/Ojw8xNzcnNjhlZko9kNU5svI0OYtl510y3gfRXU6o+iYUX/ixb8k1Nw0LJg+JgBwXPiL1pJDiCbFj0PrY57oPVfkq1ep28RuozKR5Y2WLvFA55RmhT/ic72yaO0UYGJyjMd9/PWygCNFhX+bAACBCLGbI5pu+gxWkE1mt6MDn6wpbgQeGiwc6VfOe8EDcSDdVUPBIrtFtYVTBoDQpGPU/Um3wYEmPMRMoTUOpFjAMf2BeNHtYrfkJcb6sKI+PjetBxoR88gDegLOxMRkZpPY2aLqYcX/o1NopY8q9YeAs6LgRHxF70JAARdINMxOJUpcB5w/FaVW2hl6CZk35kxVIp0R+v97799A2B+h1e6J6AkPv067J3QyKvl7QVsOsQApdPq0tMugRBCnkEMuOUam30ZuFMjnJB/Lgpkgu9Mi0I5dDOByDBXr+Gt67GanjHkyYXnwJ0wg1EnBui8yQmDMHFKoUmQAcOSFPswpVCtFtY/kaAB/m92F8Uio8LT8owo9E3LO1Uoi4UAlWQPxGiLu1w0P9VoD77z9DnrdUITtOIog1n8OABDDBxFMU8YOi/yQSX86i1o7FAZAj/0YUoIdACCKyW4EQDsljrLrRgBERFPESSO3DQsy/MykhWvYkhYZYxmpeCL3BhMkU4/lvpUEh2M1PF8GA+zu0lIv0rewITYNbmPkCzns7e2iWCqjVK5g/+BAmADVakWSFXYkLpwjjb+PTqOGtZUFrC7OY3VlUei/33j9Ozh34RKub96Gny+iNxjh4KiBdi+UkQK+bkI7OSYvFNFKeSiSIk1GUIIeuwHmqwV87sd+DOfWN9BtNJBNJDBfLuJXf/kLeOd7b4u43/nTp3B2Yx05Kk8fHIgI2qXHL4BkQL5OFstcA0xyqZMiwPJojGKhKAltrlTG2qWLwPw8Du7exl7jCJWlRaysryORKyEMPQy8HEZ+Cb/0z34VX/o/fw/t/RrmkxkUaMfqjVDIprCwOCezihx9unj+DN79zmvYWF7A+XNn0GrWZQRHksFEEq1uF0etDs5dehJ/9Ppb2Nw6wNzaGdzdOUS2VEW7WQPCGn7uJ/4M/HYLwd4WFvNpLFQK2DvaQ2luDgEtnkYeCsUKhpzfTI3xM3/7P8RBr478YkW8uNNUjGZ3zo3cMCllxydHsdBuIPtAmSTsdMUo/9Z9ffRB9ZBHPBoAsI7dsU/gUeioA98n04VaDYxz3F2M2QoCEBydeGpZR9E8tnhqTCr9aRrChwUAZB+4InbStHSxOg4A6KQfH+tmuLnvvRFSmbTMnPJUIJchMx7h9u//AfC172K920dq0AOofzMeYX/QwcFKBZf/5t8A2gHbXPjar/06TmULKPeV6VhLjtCdL6H43BVcePlljBNZjEdp8aTWM5IaAXRxUCpylzGMgLmmhpNT1A0yOCayUrPlt/nZaeNwVGDo3B/0vVpmMD0GoD8xcD36HM9xpu/v8QDAcWD4LABg+YsBANYZftgIAAGAZDaHVDaldP7hCL3bt7GzeRPLa4t/LADAcRoANgLwxwUAxEcA/PlVdIaaI4kGQO1QRgD6HrVSdAQgM2xj2N5DYlgXACACwZy1o3Pe6VCjolQUy71Wp4ujZkvEXtfWN5BeOwMM2NkvTgT6OFMiBY1SYvRcEQBMz9lJJ5tdbf5HJXqy03qcu26j3W4JfZ0z2SysNzbWHYMtlE4zBXati8wzlI/R0VE3fuaAbyn4RxRvow2aU6qfiNmZjg23Lgvfhx9g8a6u1RQ2Esq4Wy3nsTBXxcrKCvLFEihqzpy73VY3HbJh7U2bAj7jMeOsny0gXajqCI4IO9ocv5vpH1MpvicFIK1dE2T4EJbh2MVwiDR/r0vrh7QCAkeHONi+h/rBLjAI4DP1G1FvicDyUBxl+kGAVrOBXqcLP5lGOVNENp0VfazJeK7NsEtRPhItMYJBHE0yW225BgQpeL3dtbfrYx1w269xjTZtUOkFF5axq1e0Bx7ZdfDcZrc6TfFHFrJshvKclRGAHMa04WXtxwxOAEye/dosUQkOVd6/9sF1JDkmO07g/MUrSOdLSPo5DEbUD5AWIN55913s7Oxhfn4Rq2unMBx62Lx1Fzc372Jre0+aNwx7ZF0K44zaaXzdsnDIENH3Y3n8cU09W2HRSJpjAbgG5+zYusirDtW620AvPocx3fTvKQDAGsTWlo7ORm4GNvMv9op6CksOaTWh9/JldQF42MejOpDHdTV/qHxAmSgf6YNhhmIXVtDOzl7YzInO/neE4s/inyAAf6c6V0E6k5JDikUsP7jAhVqbz07s5uzFReqLCi5wA+gM0EcfARCk/RgGnVtSUuDa4SaFktucStEeotMNhD4j9Bt348MgQLfTFUqyFHdkAzjLOwUCHIJEyy3pELuPmB2k0o11buc4JoCFeJvZj48ACADAxFK6Go6GOkF5Y7N8Qj8Yo1gsSOef90kKVjenx8CpQoykVVHIxYqcaMMxMMVHAKYKeacrIO/BsQLim9SSGnv7U4W5IJ5UwVfU1H5mNDLb8Aa4zO6TCWBwgop6/NCI/zv+Ok7eX6TDa5LLOS6d8Xd2VG58xQQVBbjgEeuugyCMAxbFFKIKkC+WkSuW0eqF6IRDHDU6uLe1i0aboyNkmIQIeqTgDRD2dMacCHOOIzTwEIyT6FHpPqldgjz1NNIJjDt1+IMO/LCF7ChEKeWhkEpIt2VI+mt8NtS617JmXBdf7B71DhkuZddEqfGRv7YFWivURe2fgm/yH6mvHig8wxGAdNpTECIMBRknrTFXLODKU0+iF7L72hJhNP6bAJKxK6z7NUGpAdlrVHV+6823MBqMcf/eNpYXV9Ai/ZH7zo0AaMBxDAAnAkgXl1Eqg8NWIABA4Ok4BQEA9aLlvlYqJNF2AZtYncQAAGMA6LiSFvvKlNGxJaWHKUpvM3mSNDkHCAZ/JkrG2KH3MBlTtCLic8T3lGkf6HqlC1NL3B/IMOKoEd0S2CFiIsfEZWN9DYcHu6J2Wynm8dzTTwob4+hwHz949xquXH0Rb7/zPs6euyB2kLfv3kc4GOLuvfuYn19wtG5WGmQrjZBOeMhnaJnEM43CWj0sVPJYrlRxenEZl89dwJgd92Iev/u7X8JXvvptVCpJzFXKONqr4ezqIl557irQ6yMxDJBOcDZ3jPnFOYQDovwqCLQwNy+jLa1mS2Ymd2pHSBcK8CiGlEri9MXHceHyRbz73js4feY8xsMM5i8/h04zQH79LF568llszC3Db3RQZqc2BTz15CXc272HZrOBV194URgK23c28clPXJVrxWtWKZflWpKJEI6APrivEvjyV76FCmcRyQxN+Aipwo8Ag8Z9/NWf+lF4RzWEezs4tzyPfIbWR4eynnv9sYB5PPLDRBIHowB/87/9b9DutzDwPWFBkFrLe8wuET9Y5DOu0n1AdSR8uaeaaDNVs3jhZtk/UvSWHa2d8RMSgPi5+sBZ6FHLhIwlxinG7ySIGYcBkx3GZ3XI0Q8bKGURYnRnhho3z/sRRwAMAJBkzBS4Dax3LDOB7I4FAMbok/7aJ2CYQC5BsDKBD379t5B57Qc4TauPHrVEaIvpoZ0YYjPZx+nnr+Kg3ka/EyIT9pFqdJFtBlJU9EpZ3Bx1Mbp8Dk99/s8ika9iIKrXquPATZvmf7zm1EYi853dVsdgMKcGnun2b9UwUEq4si4ce45nm0wDPFjw6zWPbIKnY+xxIEB8ET0IAERCgxYLrIjQ1zIV1+WcVN2FDwMAJDJZAQCEzi8uAJsCAKysL31kAOAkDYD4CMDHBQA8L/eABoA/t4KO0wCYBQCGyfwEABi0dpEc1ZH0HADgXCrUclehdzLhOEfdZZzMF7C8uo7k8rJ2+flr6TkgldNb7WIM/83RTS6LTqclY1cpdrLZ7aVIZ68jwDPp6cwl1HyCuUxE/TdDirv37jhwwhKASDhUASkdi40XUDK6F/NFF0B8Mj4YjUEKIM+77vQhZnWw5NSI5W8GrDPOav7PB3BWPHLG4BlaLlewtLgsTGOen6qMr4KkUthOxg7SqNXJmC2iWCqJ6xibkU7JLgIuBTzRMU+OHFoHnSLDoL1HL4QcfLzQRPeoCVA/xKhRw92bH2AQdNHjqAD1HJiXMyEajVHIZNHebyKb0vNdzjLndCav1dkIc8yX32eO3qWqP5kP1GYaKkNa8xLdj1bgGyjD/MOcsIyFKM/t8k9xKzEXM4IDjs1hAABBiggAICXDR5LMtmzaDa6k5BzjqyULgICE1sC0AE9id/8AIy+JZpdslQuiS5FIZ0m5ktqKjgFbW1vSOc/mSrh9ZxtvvvW2OASNRilpfGULJWmKMS6zsUlwXEZWOcpKVqcupIkbTPxa2Lrke7b1Y7m+TpeYS4Sea9oM44mm11TstkXgmexeHcmeaA1IbaiWhQJUjVkDKCAiItMc/SQj3Elw2HlsDUtpHL78xP+3AMBHLf4tXJCmGkeY4ptWGQBqUcGk2EAAfr2wsCDUdWUq6by00b15eKnXuXY+otkLVxBbx5lnEscPPg4A4Ah1U9fBYQI2B60K6NrxZtJO8Q6lOo3Q7YXapZS5fSr990Hlzl63JwiVdodVtVdoH1RyjtH82a2Tp3dBXCh69vMYqmUgwFRCpmWZLE4TAZQRAPrMOwBA6fvOpsip+PNrudZit5hFoViQ7j8LfZvbNKtFsdRIqeCMbSLdKPqctJCbTRLlca6Ad2nmJLuYTiKVcjWdnLgEw+UvZp0mz+Ou/yyN7EEKY3Q9DUGeTV6ngIp47jPzbwO1jnuIdbxV1IMFrpt5Y9fYAQK8L3o9xhO7S52356z3QBBWds6qc4vw0lnc3trFYaODeivA1u4Bxjw8Wx1BtHnQZXi9h0MpEHvNOooJtb1hoTJM+OJNzilhFg95akN0GvConD7soep7mMsmkE+MxbZM1XvVesf2bVxlX9aJ2fsdc1DoEtDOlF4CZ/k0saqhNYsnQnqMi7RFI/U/xeKfhTUPySBAqVRE0A9x7vx5EdKi1d/e4QHm5uflwLeAb8BCtF7UypHXsdls4u3vvS0WXO1WF7lMXoAV+sgOBgzcDOBOQ0J8YRVVJgBA0MQAgDDhTwEA6vuswmFxBgDRaNnzHP/NpKXg55nFD5v359pjAmKFv7BCRDjTV6FT56AhjmGDgXRgRPV/pMyBQj4v9zkKWJH4oRUBpSLFE3eFNk8GALsFBFN47WjfSb/j+tEhnrpyGd12E+urK8K8oPYDZ8zf27yHZ194CfWjI9y+fUesa1h0V8oVYRNVKlXZdwQ1uUpk5lNU6cfodRvIZoY4tbKAAb2u/Rw+/cJLGAV9FAo5fPH3voRau4H92gGaTdKrgdOLaZxdXsVivoTTSxWUMj3kM2MUijmk0wlkskkkyAjgXhqPUSrksbC4JMlGh4yIRhOt4QB+qYT9xhGeffEqfvD2NawtnsWlq6/iB3e28NjTz+MX/tbfxY3vvYsz6SLmkymcP7OOxeU5vPHOm2Jn+OITT+G7r72GhbkCLj5+XnRp2LGgqjTXScDEM00xrSJ+5/f+Daqrp7Bz1BIV776XQiZfxjBswuvew2eeu4T5MZANezg1V0bQqWOUVDG3TJYCnhwFGqGf9HCEAX7+H/znQCGB5rgvc7ySzI3HMvIhQHF/qACAnxFvY855MpkSzRiZV3Q1+58QA+C481ljSh+d3gGCsCOiTOXSvKiihz0mScyj1UpTXy0BAOkjuc9u5lIAAC0i4x8flgEgCZ6zdOX+ZFJo9GZlTahPvQtX6uNsVk7O/o8/z5UyYs8mPpSvv4Hbv/Y7WOEY0SjEOOwKOIZiFnuDHrx8Hom+h6CjVq7FRAq57lC6sP1cCpujLhJXHsNjP/7v8Ikx9NKyZvoUH2VxNvaQ52UgHThJBoBjTI2VoE/piAkg4Lr+ogQvSSnfr0ZVYTK50avo2sXAAD7fDIMwHvdkbCvGNoyeIwIAFGCZBgTivyN6BMcAAJZYq/L4wzUAyADw/IwAAD6LBuZUm5vYvnkDqxvLjwQAHiUCyOLopBGAzbduf6wRAAIAsyMAcQBg3D06VgSQDIBRexcI/2/i3jNWsjM9D3zqVJ3K8ebUt3OzmYZxGCZ7gjQSxtoZ25AtS2us1gIWWMD/F7s/FgsIXqwBrffHQrZhS5bXhmBZWslrWVmWZsajGc6QQzbZbDa72d3s3DdWrjqpwuJ53++rOrf6spujSZcgbt9U4YTve9/nfcI+kqCmX4++DgpYK2isZ7vXR65YRLFaQ7pSBUpljefjhuuPgFQJ40Raflf8qpjgJOkAQ5ExpfIZDPod7O/vor6/C6/fEc8dgo70mqkUS/JY2thEMpAirV9MzWQCygHP1CTQDsOkmRK5D6Eqfd0KyuvNZq8R1qGTxsuYSNtaQ0w3U1l5K1YyN3s9yrVj6hPb1KrXiEoUotATo2GCpHwt8tjSkClgv7m5Kf5ApItzz9WBEv1UKIsASrkqxkwKGtFEVxmvZFxJClk2I9468gbZtMt+zaJhII/N5iUMh3DJdqKTP49d0Ke1vDb5LHrSKcDvYbB1F6HXx87WXQGAaAyZHI5RdnPI0E9oYvitEdtSb4PKAzrM+7Jmzc/NSX3An4u2HyNJE7DnxNYJ/Bw/T/a+tv2VBQCsy7+qREZC87c5onIeGIZhqOziTsFFNOsKA4CfyQDgJN8aQtskBDmGriZ/cX1iEkC91RFfoUyBMr+MMOM4QE26jsT43bp1Vxr/O3cbqFTJTszh1p0dVtUAkzgkfpqxg0O5Rnm9c0Cg8hbdSywL09b81oNrlnlsj5P2MDPgpfHD0JbJxqOrpwWPOx+b9R0/6M0jfT+xTsOc1QGR+VoSF3itqhxAmLQTBrielcTzP2YA4LDG5nv53uRispnzBrWT4lhy5Jkzr80jG1M1mSuosV+WlkwGvWEWOHWvZmpmQW2doKl+SR9Tp9C6AA2n2cYHUHDd8CeFi0w6Zr3q9adT8l1s+zN/y21PIzxSUmSwWSdNmTef1TuyEbC6HOozOY3sC+1fY8nkgpDFaCyTfylY9NRrk2wiQOLNtVBbjDHgAc3/ZBI7LZaUZq4Rg1ysreFiJG7+riwgbOLYxGuPpiCKBVjWNtYmxk32IueNoyZleg4t80KOV8zRXI4JzWDMzTIBFuLT/omexmYvmybRIG2S13rIh7xDky9sNwCZpMYiZMwtNClyZpt8vlcrS/kgAODQ545LMKzj7KGvkde0pgDIFM/4UfB4EQWVmEXDaBEHWineHKF78X0MggjlQgmhP0AqncPWfgvffesdiUqpzC0LSrq739QNkr8fhhiQmkfdviyNIwy7LQEEGKmUoOnZyIEXUc+UQo4Ge5EPBD3kEAk9eS7rIIsBUkP6L2sShTWhJCghvg4GeLIbRhw5jR8GnfCLE6C5HxVMkO8bjwDSgwcR9fjqmF8s0nSI9wEtC1mP63RuffOI0L9Jb6TesVSha26o8VqThZh/ap7LsBQY05TL5XH+rbfQbnWwu72H1ZU17O7swXVpMKgyEWrRLAAg9DTjAUABAwGA/Y4vDAACACM66xoGwMNMADVeyrgzxxIq7Gu2LsgTBoONSTJFk8iGzCTFSp1YbwvNkhRGAypMjvsBviQbcx/5Yl6uETbvpXJZphkEAcRsCCM8/dRTQuPv9zo4urmBd95+W3Lpb965g9L8AsrVOaEldlptuWa8Xg+rKyuo7+0LAKBGpkTfOS2lxwnTpArSyM3NF7B37zYKNLzp+hi0e3jszCP4b77yZfyvv/y/waM1ZcZFu9tGJplCllrobh+LuRLm8ymcPlrBQo2eCA6qlQKioIvl+QrKuTSWaLLm9QUIIdOoMDePfhiiPxwgV6viXn0PHb+HQr4MrzXA5qknkFxcRZTO49/+5n/A7/zGf8RjlQIWM1l85pMv4+qN9/De7as4e+Y0onobzZ0dPPnEI3Kv7tcbSLP5h4NMoYRWz0MyX8Krb74Db+igE46ELuqNHXHa5s8pgSinPRypZnGiUsFKLotKCqjv3pMIsz4NodyMsMAymRzcQh691Ag/+fe+DHethmEhg4AyFWpWU65oQen/QNo/9w4WrYHHaKS0FD8aoUXqul4NWhwfBn9+2B38r88A0EI/xPkLr6DfbyObLeDIxgnMz62J+d1wQEZDVsA3/TCT/4TcccoCkN7SxtD94AAA0cmbPUjZFYcDAJw2pwY69UzmHdRb26gWXSbA4do//WeYa/eQo8THp2+KVJxoDwMMHQe1XAXddlc8ROYrNXZqUqhn1haBjWXg0VPAs88CCZq3pSSmrU+JB6fcwzEK0ZjJgAiol51EoOmgwEqo5PhYAMBM/xUAsA25qJYPUv8PmCwePum3jZqt3e6/WmYYADEAYLZBiwMAk30i5gHwPQMAozH6164JA+DDAABkshEotNIuHdpMUwB+lADAgNddeRGHAQA0AaQEgB4A1gRw2NnG2N8RAEDu5wlUpgwAMtZa3R5Wj2wiuc4I0SzgB8x+k2sKbp55qupkZyIuyVThpL/bbqLRqOPe9l0xcWbKkO/TcX8s0lqee9YTbGbFVNROPiU+TRvc+OBN0rJidZ424GTX0ehXmS0ibaMkwNQQMnE2DDiJ+o418/xd8cRLUiIwZQXEh2M8JgTFLeVfVhHDttUaRXz+hMGjjRYNhzmEMWwpHifjA8EmnaA6pcfVag2lYhE5JiYEI2SSGakzWOsK+4IAoV21zHthr8JBWZqAgNQ8CsDBTYvhN8ESAnQkWmiyoponBu0GMmLYNwByWZEJ8Jjfu31b5HLDTg9pw/7hY/Bx0/RGIwhAACDwZT8O/T7mapSddYXdyXVNTBbl+W0MoNbncQkAe5X48YsfX8KNbkL7F9bx8q6NH4kOWzgdUYmVmAASXJp4AGgKQMj5JV+HGZDwPXCNkqSwNGOuPblWe8EAa5vHJF6ZlR9ZAaz17ty7jdffeBP7+03kC1X0vREaTV6rYyqsAAG3UlKvkWnN61uuKRpkBpRZJDE2jGo7LIwDAHz/cQDArnW2PtP1dBonqzJua2Zrj6XKoC1D8wAAQKBb2CWasMABsMQ70muCJvERZZIplUpz6CQ94JSt8VAAYLZxmV2sD0dwP2wBoCiHXbgPXBwGzXvY4yvKbh2ADxqh8SYXBFE2ZAUA2PyzySdiJohlKiVokTpnm8YzRvnWaKF4cTBFbKQOMg317HH6IADgvkaQed+sAI0bpGUzkNrNG4w3l1BgGBlGar9P/bXS9vl3pDnypNvYL+p2lZJi9crGQ4CTGy4UXFBsI893JmyDmfc0UYsYE8KYxn7WBVzRUOtqabT9MpHVRomoJ9MUhGlAnSPdP0sloUexcRBDF1K0zXmwjUr8RlHdoT7HAa0z9xodt0wWHUvjssfZLkbxosP+W8nYh3NQLAAweyXPmgBaF+P4eT2sYbU/n/1sKYq2oI4/3/R1Hn4/2WLDTrC08dVtXK6/BCebBdy4eQvHT57E9s4uCqWSsDN4TXFTohNdtTKHS++9jz/7y6/j3m4DheoCCuV5pDJ5of9rtN4IgdcXcxlSsfn4KU5yu22Z5AugTT2d40qxyUZGKUfUqjFzOkQ+MUAtk0Al4yCDIRKMb+O9aRrXOAUv3vxbQOC+Y2PLFkP5ZCHA/3X/o45uIAyAXC6NTDoluv98nuuBalozblrADPqDlCsVmVzEQRKRSxjU1ebbdtsduYb5N/t7dXH658T0tddek/uKMYAsSrgAZ7N59HqeuumKOYuaAHL9lfxc7m0EycYO9toe9rs+omRGPAACThKZ0yrKOKUsT4E7G/UiFCTz8+nma68xC7ZZxsosBY9rC9+XzUuerL/mlrAYpgWxhHomhpEKgnL91AQQNTKiWatgUhoAACAASURBVBw3R/451ypufuvr6zh27KgUgEuLC7h16yauXnkPZ86cwc7uDtIFjV4dhtxMHdy5eROf+cTH8e1vfhOnT53C1SvXsHnsmEyqr16/IR4VuUIJiZQr9Ont/S2cOnYUYaODzcUV5Dnp9AOce+scinNV+IkRuqGPYqUEv9dHZkRTviFyhl6dTYaoFIGlpZpM6ZfmS0gOPRRTYyzXSjiytMCkedHRUn61dnQTo5SDTuCjUKtgr7WPKBrh1tUtfO7Lfxf1aIzC0hr+1W/8W/zhb/8hHimW8PSJk1iYK+Py1XeRLKXRbbXg9ENsLC6iWGKEIj0n0pqlzWn92EHLC+ANEzh/+RqihItBIq2fybBh0SR07iFCbw/Hl2s4u7iEVbKpCK6NQ5YnEocnshAWAATxkkA9aOMTX/oc1j/9UbRbdWSqSxjwvqWjNht9KcxZgI9FEjTwqUHVc8rXKXV+jI2lcWvTj8NA0Nn7dvr14QBAfM+PA9PxPUEBgACXr7yOre1b6HZ8VMoL+MiTz8NN5VEs1NAjfTOTN1Nr5lF7SDjqdE4fhmKxhIhTzIcwABTr4z7F48SCn+sH2UlGfigvbGoCGD8eAsbKhN1aBUwZAMnBGJkxp6lDBI6HIOmhN2hgxUmg+7VXsP3NVzE3Aqrst6j94N5dykr05ZAZ1k5SAIC93SbmCxlUlxfQHAaoHD+CxHPPAbU5OenXbt5E+cwpuMuLGOUyMuXOdUMkoxH6AR2988Lg4ZokdQcnS2yEPV9BZDMA0etJQflJ9OpIndR1KVZ9aXwv07VDQYXDasmZuYl9oEnNpWvXQRPA+PVE8Dlen8meafYFgSckaSaS2kdYnow8s0BpIoVglBQTQOsBIKDIzZtiAri4Mo/0XEHSP7jX3b1yFaUxo/zGCCTOUQjk98UACmxipJ28r8TAzqEXTCheJjQEZC26c2MbN8/fPsAA8MY9iQFUj1w1aqOsLMF1izRth8wxTYvQ4U9a7u3MOIAfRSivHUeYymOcLWkj6TUPeAAgXZoAAKPONhLBHlJjBQDYiEg8LU3tmAQzHKJQqsDl5JpeKIy0I+1caMasWZMY9Dz0+n2RNdEtnlFqbIj5GGzkhVLupuAHvtSCXca+GjausC85rZ5kv2vGuTJB6Teik07WwXxtbOLtnsb7igMviYE2E3xbO/MSlDrSmIALHXxGAirXKFNg6i0BSflB0JvXj/jOcLhkJq22JtUGSqV0Uqtweku2g7nmbBwbayUBA0QmoFRxsgDIYuNrJNjKx8hnsji6uo5SviBZ9ARg7dpn6w3W9VLTSLyggiDqT5aBSxM9MmTNkGLS/Mo9x4HfQCQcgnQQpODkmns+71+yCZwEWlcuod9uos342zASw+QM7xPe84z38zw4amQkkknWamLGaGS1NH7mHWjrWL4vKye0fmBkIdo1gT+3poq8J7MEEDggISOEx83ILaVBhgPXaNrpzxOS2ZrPIFMuChAQMrLTAAA6RFLvBLkvJZ4vCfqjZQtFbO83sHrkKHLlqvhYsJ54/c1zePfyu5Jg4YqMJQ3PH6PVDtBo9NHphXDTBUm5kBpYfAUIjvE/uegEAOD990E1/8P6Z9ZOBCt4jKyJOj8H4v2grHRlOB30ylIgiowz9j76ezbdTXstZVNwz5IBoWGtSKKPmAOqlCDx3COPH94B2aX4UIrWB2/4s63KgyjMtrB/0MF72AG0mpP7qTtKV+P3SSOnWZWlyWpTr27+vJEk5sRNxQ74tKE9uEHpobLfUwBg6mgaf+8fFgCQzcJog+3xkKJH4U6ZqnFj5uLExl8QHGEUKNLM5l9uIP6MsgDj0izTGaJdBAQM+4BFXYzwrkV83BBpsnlO92FrsGjdWRWZm75T3mSqMebrUEdXQavSCqaQAizMihxpUDm5yHkeuMjymKt+UyPq7EIbP+fTf0/lFxOEMQGE4p5pFqTYybLNs06pTOs0YxZoCdmz16xuDqZ/nbn+Z28WpTgeLG7stTj73Pb8xj/bhfMwoOvDAACWMqWmd9osarml76LRauL4iRN4+52LOH7ytDiLc3OnQy2ngt1mF+defwtvX7yERDKDUm0RXjhCh0Z2GRaGOdUVUTIQBRgPInHPF/29IMxkABhzSVkkWaQo9UrTKBxBpQUEGAYSDVhOO8inxpIg4A4jpEzur8TUWBp/DBWNHy97rrTQsxFVKgOQ55L/FXggADAeRViYryGbpQ52iHSG9DaNCOQxK+YL4g2SK+TlnBOF5jXNRlZACGOsyOfjxkZ9PP9dLpXQadMszhUg4OI770g4WhTQQ0SlOCxO6CQrC7UBAAhYEQCQqE5eW6kpAFDvBd8zACBUP2E0xGNkple0vQbj19Lk31Z6YaQ5k7+yTv+ydjJ2c+olQAmRzf0lu4cu0eIuYeJIea+Xq1UsLS2hUq3KMeNjdNotvPvuuyK34FrVoVlflpPlseQZf+LFF3D+jddxbG0Np45u4pW/+gZ+4ef+Pn7lV/5P8Qf45ndew+LaEawdPY6degvdMES774kGmSDOSmUOfrMD1s57O7tSFK0fO4qG1xMAgMAOwZsMKEFxUXBcpMYDhF4LnIuSKcnHKeWAR44t4/Hj6zjJaarfhRP5OLK6LLnF3X4Hc8sLKM/PYWt3C9liWuqrtFPCXjdEbv0YVh59Av/7L/8fePOV17CZLuKFRx9DPpvCzdvvoxv1laHihTi+cYRtNapzVdSbbfTZeHMilUyjG46k+WckYuSQ7kgQgM1/UiYfLF5ZgCbdsb6+Qh6PH1nHkVoJo6CLTq+BaOBjrlLB7taWJCdQhzvKAv1kiC/+/JfhnjqOboO54xlk0poMwXNL6QrXJTIAwlALNu5F1vBUrx8WHNp8/TgBgHcvv4rrN97D4uKKTP23txr4ypd/FoFP/SMbCmVBkQnEyaOTZuMyxsDryXQklWDxr0VW/CMuAfhhAQAOzaUaPorlMpAKECY9DJI95AtZ4KvfwpU/+yqK4RDzIwdul5KpMVDKYJDgWkzvIZ18Kmjjoz8IEOWSCNwUxrkC1k8+grev3cSoNofVF5/F2ssfRavfEZ17utVHplhRAzFOc03RSAYhv5dw01I493xPAR+TLkMwX/d6NhPMIy/HjBQt9Xp6RUzrv/vlALawvX//nTIAflAAgAUuZwEAmwIQNwEMbt0SBgABgMw8I0L/+gAAm0GpbRz2YIEAAGRtfS8AwDAiU07rI/YiwzFZW0oBfxgAYD0AFlY2JgwANoGMARx3d5AK9ungo6fAeMWIezrZVjT9ZG1DBiqbViTEpDWIhhPfKdLfbaoBowLFNJlyIcllH6HRbgtrlXRrTnmTMj1VQI0NK03qCATY5lqm6gIw6/BJGGzG+8lO9hVUMjR7o3u201d5HDOllwFUIT+N7jPmyJM620ni6LFTAnZR6sZkMNXsT6OQ+Ros6/RAfS+1QQr9UCMRVYOodaCMDA2LlgM51uTZTBahrwAAgQGy67KUL0e+RjQndMKby2aFJTBXrcmwslgoqByHccJ8XyaWW5pDN4VmvytAAJMGBDQw8j7q1Lmk0ceH9Rufk88hXgIyBKTfBU3zIvUY6fWxt72Dnbt3JU2g4KZRzueQiAbot9sIaP6IMQqsBwi+ByH6BIdzBQEAtAFVc2Fl96Zln7cAnJ2Ccy3m94RZPRxKxC//htdcRNDBDCOlZudQge+eTSz9Dwh7M765WmLushgos2aVRtfGvo44/dZ7hceD3hW8drlnLqysot33Zbjy6muvi8xTjExlUMU9jmyGJDx/hHY7QLfPaTr7MAXc2fyLBE56azWBFwarmagfVsM/eIBtfDaMtl+GMRKlrFJo+z7i3nO2l1F2DMEY4+0i7BQaB2qzrz2lDpf5GnRwaddl2/+OkXj+0ScfCAAc1hx9L9+z06PD/kaHt/Hy4f7fehiAoK6HOqWXN2oNKURboU0Qc+U5dSYbQJAxMYrQmDQb72dvelsc68T5QEkw6YonDaUsmn99AEAOvHFXltdkMpeVzqR0DRvfR1THUjdEMyMIDin//iTSYdIETBYg1QMLmmYQadPXmvbQ1D6m+DnQeJtzw8XLygAOO1/ixD9xcVf9mFywZgItzX82g2K5OGVfiNkLf2Eketh4ITDbqMgLnaF+TZp7oracgD4AALBgxezj6nuaoRrGTrcFAOImMArMzH4cPt2Is1niDWwcjNDTb3yMZ4CG2d877P6RW5qboWg3TRyceU9ERHngqCOjiVm1No9gMITPgp6bQ8KRHNRvfuMVtFs9pcO5GXT7ITw/QiZXRKFYwkB0dindpMWwhOkCRkAyHMLvdpUWb6URQsdTipXQmTld4ebDbT/swx36KLoJFNIOCs4Q2SiAKwZTxmne+BkoGETTHBt5cvAI2I1WJC1G+sDXSAqeuOILJYzGcUNUqyXxmhCjRDZ6Jl2C1G4azU2LFhPJRTCQWj0jD+E6YTc2ymhk885mZTJDBPa9S1ewtbWlyGpEY5yMeCYQbSWAJxIKAgA2bIkMAOogOdhKHg4AEN22JoAPYgDYGMB4o2/ZEzxGbN6tpIbHauKgbLTc4g8w1KaeHxLFWSqL4Q+PDyU9PBf8W/6b7sE22ocTJk52CPhRilIqKf2fx5N0OQEtg0BolDRffemllyQxgFMNgoDbW7fxlS//JPa3b8uE7amzjyDLAnA4wN0b1/HEo49h694OGu0usqUavvqt72B+fRPvXH0fja4HJ5NDoVJDq9WG3+5ioVLDzt17OHv2LLa2t2Vz71GHmqMJnq5jdE4e08iSBo0joFAqotHYF/r/MOxiHHaxVMmKZ0UhMcIzZzbxyOYaVmsllHKuAEjdbhupTAonTx1DNOhJUfvW+StIlxdR3jyJM8+8gJ//b38RJ9ePIudFeOL4cUT9Dra2bqPZa2F1ZRlDz8fRjQ0xxOIErTI3jxbTNUYJhOMk3nr3Ctp+JGCATOil+ed9ZeMuE6KJ9Fg0hQGW0y5OLS3gyFwZhayDdNZBsZBBt9lAmWtsEGBjbREXr15AbqGAY0+fxtkXnoWzsomBHwkdEiYKisU6v+aKIv+mSZTZp9j0cTJj91qJcY99zO7nswXQwZ9//wyAG7fexsV335SJfKlYQ9plTFcR62ubmKstyGvXrGcFmf2gr/K/DCMUaQKZ+6ECAHaPUa+ZaQqAgicJYeYytSIZdiEvpbMN1PfQ/e5b6LJ59zyUxykU+wr6o5hGQOAqCoS6m4ELv95Edn0JSI7gR33xeuj7rBdScDMlZFdWcMcZ4ZH/8ZeAdh0ol3Dz//tDdPcbqPd6WNzYwMrGEVQee1wc2Ukr9iLKXGpodLvaAFrpkGHjcYqYclIiH7NJCtNzO4Wg498TwOLAxcI9KpYqMfnZdF/W6+evzwDgdRtnLinz0zwn2ZMmBpAAgND5YykABAAYA/ggAOAwD4A4A8AQFI1efAoAcBCye3MHN9669UAGAI8x9xlnrMZzcQCADIDh0H0gAyARtIUBML+8PkkB4GQ4D18AAMfbQ1Lc/AiAMs7OF42z0MrHQM+nIakrWfb8zOz1sZnKcu8p5FgbmJg+XicibxsioLM/95XRGPVmS9gE9VZbfGL4mBlJjGI8nbJjxLTMmPkpK1SvFYIHNlZuQjSRRoz7C2WmygCI1/5SDwoDwJF138ZHE+gXBjCHT/T3Srq4c3dbYtIsAGAp63wfUlvE2MB2UDkBBCh9FfYjKfgqRZiw48SZnUMINd3m/kgGgEgyObgjfVyc7Hms6XdgjLzpGsTHocmvYRVxSs7s+UIuL/smQQF+TfCdoIumXFEPT9BFigpZ0/hPyg00ItmWuyqTlCY8ORYfGQEC7MGNInT29rF9+xaaO7sCABSZCMN6iPtmnyzQSEAA+tX06dXA12xqBO75dsJvARyRI5uoQQuoSLPLOsqljl1rEDb5vBjkGJokp5HISZnVQ5+pkRgAxgEAOK5hSk6jP8UDgIxiglb0p+JxocwtX4A/GGJrdw9vnHtL426zGQQcaoSEHqj1Z3QzmQNjeN4Q9UYbYyOjYg0n4JIcYl3/WDjLym5YRXYJe1hfa0+H8q+VqcRrw5omWumzlTApCDDLmKfvY1aAWDF3t7IZ61Um8hO9D9hT6j2ifbJIBNi3feyp5x4IADzsjTwY4Zg2OIc1MKa3m7yx+O/MNlAf+PekyZqbVLX62nxaIwtO/2nmx/8lOs4gK1wUbMRCXKOhB0eb/yn4MFl69LWa8b6ac38fAAAXPksXs2CIIH1E0oi0c2HqSSHGEybnghd0OJAimoUNHSBtHEX8XFkNVfyCtHiGBUm0ebeN8EEwxjb70vTGmAMTMMA0w2xk9GbTxV8AFkGnVZ+9SAptKimNqJVYTBt+Gk+599Hw44uuvehnG3h5XZINSrMaXTT5Yd+bfZ2kvx44Bgahta91dvJjf9cCANbw5cD3Y8CVmizqcx9W/MYlCPHfsb9rGSyz1/fsMTjs+pfXaDwCSM2yIMDUWZsLFhFLR9IiqnML2N5roFiu4sbtO/j2d76LVovpGGX5v9XuYn+/gVyuKNM/NlZEuQVZNqi7Yxgb4ilBkzkvUIqZOLBqZJ1MByW6xUGhXJPHEKfYQYDkIJDpP13R8xigPAqQHmnzKSZa0tDrtaOXU5x1M12qpsaB6iFgM3RTxhiP8AMbZ7r+c0qeZeY5JScpdSbmvb+yuipmhbJ4G+NN2dzFHFRph3w9XJTZ/MokPJkSYzR+z02m0ax38Oa58zqp4CYc6WZvAQCyLbhxSGyM2YiFAUBGhTyvUr4pAWj0wwkD4MMCAGQ52BhA2+hzM4nTFvn+7GYcd+RloSTvI5OesKOkgJP0kEBiANVDRVFkFkekCVoEn9IpFmIs5GSamqLEIi8bMtenvkeDJNWePfnkk1KIXb9+XQwTCSy+/PKzaO5dx1w5jY+cOYXWzhbOHj2KvJPA6vw8rly6jHPn3sIzz7+EdjDEbtfHdsfDlTtb6PgRdpsd8angkk/6unWT5nslkFFvNuFms1L81BsNZMn24iRzOJJiamFxBSsbx/BXf/VXSCW1mGWgZcllut4OckMfmQiYzwCLBWB1Po8nHj2Np59+HKVSAfXGDt469yrOPvEkgnEavbGLI48+jf/66jn8/h/8KWrFCh4/egKLxQLae9vYvXcHqXQSm5tHRFtJA0U6YecLBezVW8gWy9hr9XDx6nVxKybIMRTKf1KuHQsgWSCfwEB7MBQqaYmTJb+HXGKAuWoe5VpefC+yTgJzhTyqBLUwQL7kojfqYu7oopjKPfOJTyOAg+LiAkAQIEEWSyCJByo7I0WRAAAjbzU1RBo+ifYewCG9JwaU/6gBgGvX38S7l84LnZ+vk1IAxgB+9rOfR32/iZWVNQX8HU1ZuHnzhuxDx08cF+3yeMD94YfHALAAwGESALJXEjnKNoDh9etw23Vsv3cB3u0bcLb3UHSS6A9C5BIuyn5SY7/yLrwh2YCeyF3SoYPdq1tYPFqFjwAdJ0K+WpYUhKAXIYsMomQaybVlAQlST5zBrddeRarTx+3rN3Hk7BkENAMcDHH22efgzM8DBKzqDfQ4Qa1WEUlTZxzRreRROCj8b+oBcBC0noIAurYfzgDQRIbZEnSGATBjAnhgL7QSAfNNCwxbeZ8CV8ZsVmjL00jTRDINf+gckAAQAPheGAAPAwCUOSlQj9zzZADQ14XrJAGAWRPAWQkAG8FZAIBzebJ/JI7sQwIAZACESIMpABYASPT3gf4uUuKLMRYXf13LaXJmfGV4wLhmikyVAATBoKSAQjL5p7MqJ8jGvd2eS2XTaX3S7XkyiW20O6rH9n1ZZ4KIEaN8PCONM9nn/DOpm8hsoezI1HW2eSRrN52hwaeDXo/gnqlRXNb5aeTyzGvPyeCJzb4FB7iXcR9nzCvlCtybmW5Eo1C7P3KtsE28TOtNMop9DHvtyeuT46LUa2n22QxOGi2dsktSGCOys5qoYifg3EcJIjONhWYcMiSRWD2mGtBviaDASNZ29TPSibjUt3IPKnBSKjLml35mOQFVsrkCcvmiJAuwAV5aXlGNvWEi8PwwqYC1DPcHjDyA9ZeY2Wk0Y4JDP95XozFuX7qMkR8g8jyMmCjGqbOwi7WRZL3Dz6wj+GE17xK/aBgl9jjyWPLftn5gnUFZgUTbkZlg0DIysimdEI8Hxk3TzB1jDHi9zQAAjPcTo2hBgQyzgYMg8RFLIaCMxEmJFwBrqqX1dfz5X3xVE1DCCAHlPFLnkF1BqQj3QIISlF8nsLvXwGicFLNB9YpQKaeNAeTrtH5ph9XoDxpgTzAXxhtns5PBiOdprcn91dZPChhPmel2TXUSZJFoypMFrDT2Uo085fVJMzad+lsAQB7vU8+9+EMFAA47KAe+N0PR1j5AX5Kdaj3oMWQxEjdZG0VBLWpSaP+Txl8oG7axV7M/jZfTmCC7cSmKM9WbKzAw2/pZAECdZU2ve1/z92EkAEo/4bpKDYdO2XRqFiIMImm8OUHkAiVNJm9koWj60vwPQtKTkhMQ3b4PCevhTWXoS+bKmRxGi1bxs77O6SUwW8BJwWw0CvZQWDmA0A9JVzHsC3k8h5rrLAqlglD+ZfIiLv7UFhJ1Ug2h6uISsunEmQW28bWf9TEPGovYDWICABgKlXAKDAPEFgLi1Bn7iAMYH4YBYA094ldB/BhZAOCwht2+dnvjPuhz/DV+mOZ/ctYMACDcBBa6bBMmhpNc0JS+RD3v3a09rKxtYme/gX/5a/8a80urSGeLkiRBjRqPX6fVkfNNnRfTJPihWiRjwhOj5nM6OB4ndeNjcz+mvQrbfr2uyQLIlefkM88VKX8kEjLLXT4PPCynRsgytobXkEEw5b431OIJUBK7Tu1URRY2M8yRaCWdqYnkgAyApDNGqZhDjtExKb4Pmk9q9AujJxlZR5Mw1fOp1lBM/0wcDd87F1O+fx4LKS4yWWEAyDFBElffu4HLl65Ic8n7leAdTdMoAeB0otf3JgwAOQZm5sXmSvVkSQEAaAJICcCAxmVkBXwPDAACHJbJZMFMew2xEeeaYp3e7TTEpgDwM9F3rin2d/mCBfRhFJ0xAuTjytrk+Qd0kIwl4n3O6YplSnBtIqWPx5UeADdu3MALL7wgEgAbK0jjxMhv4YlHlvGzX/5J3L56GWGzgZef+gi+9id/jLPHj+H1V1/DiZNn0PUjnH/vJq7c3cXHf/JL+LXf/B2kiiWcOPMo7tzeEvBqv9kQ+mO2kMfV96+JiSALKNFKi+vyQHwe6H9x595dicgrVWr4+V/47/Gf/+CPhI0wosFa0BWGSn4couYCZ9eXcGZ1Humoj6C5g2ySZyxC2k1gbXUZj549g3rPQ3p+BZfv7mFx8zT+8T/5VZw4cQI0iDy6ti6shtQgwM6tm1ian0OpXJQpLq8BN+kg8EMk01m89c672G12UZpbxH67j1SuCJ8Th5iox246vD8IAHiOi0wqjSx1lv2O6HlzWXpxDOV8zpWyGPV8zKdT+MjZUzhzZhN3928jUXRQWKwimc+juryERz/yJJKlEkDWR7eDHD0x3LS4gPM65nsZS2wF61WNPuIeQwAg7vv2owUAQly89CqCsCMsE8Zu0oF7YWEJu7t7+Jmv/C10Gm25N7iFEUx///335Rp87LHHMaYPxNBSKA+WQT8oCYDdYzQpiAuUegDw+1FyjObIx7FqFd2vfRvNV19D+713sZRKSHSkPwjRzbuScFAKkgIEIJOEF/qIAh9Fx4XTClWXnUuhvX8b5RMraA99tDpdrFQXMdztIZvKo+F7yMxX4WcS2KvvYTFPkDeP9miAYSaDrXYbpbU1RMUizr78MjC/SGMMdJpNDDj1pWlWyhVNLimvIyYRcQLLdS9WQ03Pv7Qok1rucA8Ay4j44QEAfD1TUNnmrZvJbjINb5C4zwMgjEkAHuYB8KMCACgBkGZUyj2uCeoB8DAAwKYA0ASQAMDAyU0AABAA8OtwHZpMaNQqvVgmJmQEfvlt00wIq11AFILjStMfhJ42XoZ5qFNw/Z/AP+tXNvtswAh47zdaMqkmK5G57kMyMiTVdprypHIy2+wkFJAXEEr3ajaLKkOLcPLkWWHcsYGapOBQp8+J8nCI/X16tETqnWUacKnLhGWQFAYt6+/4unWgiTeF2Wxdaus1SUvgPi5GzOoPYE1AdSqudbjIq7gnMjpPpt5DpHNpNPstOaeTvoeqwGRSElhYu7ZbjGnU+vcAi1c08gRkOXSRylJ16uICxXNEDbwrDSBZAKurK1heWkKZ+zTNBoVBHCLhcDrP50trI0vggaC/1SXzmLe7aO3X0W004fd6whQRfwEOv8gYGgzVV81x5Bjzg+/dNv7WiNiCcdZsXbzKjKmypCDIXhczgZb6jmxtMuCYmHQQAKD/CWtL8S2xBHfxXNHBBu+XZqst/jqEuMi4XFpbx5/9xV+g3e2JHCCRyYoEQBjXQw61WPPxWuTj0tSc184AvX4g5Cg5WZQEDHVQS3mKPXeHsd3iDOLZPpbXONdUgjM8fp7vCVud+zbZ6uqXoMOX6WDa9qtC8Kc1gwAA1v9CgTOuu5qsQBCEPxNvK2F+WL8A/ZvEJ5994YEAwIOa7x/Ezx4sAHi4RIAnX3X0usFy4SHyZwEAmVKQoiRRHSlzYSi92I4u7ARXQYQp7WcKAJhDZF6snR5bYNpOng42mtOvpDkzTdmB5pGLq75omR7KQuX5EuFHFJDrKqcacnGGnMqpM/eAtGKZyvM/IlCm8TVPKQYpovVRdE5MSswIYrZA45MoXfzwY23Pjxxfk19qTUlsA04jRUvx4QWby2eRL+TlMyllXGw5LeRnXUj5ZFymIEijjVE8uMhOp+pxAMA2+EqHc+DTnMRQxiYTCJuzKtIHtS2c/Mx0zvL1AyYLlgFgb+AJKBUDqPRwT9kZ9x3b+PPGfAgOAwLiYFf8OMwuKvFrk8CzjAAAIABJREFUTF4jm1W9A+Q8clMQV2KB5BPokUJanUez02drjIXlDfyTX/mnou+Pxg4KlXmMxw7yzJ8djtDc3xfX12zaFY0ap93CUiDTgtcAC4CkmlKGNCdK0mF2BGfgIzUKkRpTmypKLnFb5SSTNGbxBZAcdyAjAMAQmaiHDXeI7FAj3njdWoSbF7VesjqajwNVFgDQyEq9QiXMgpuhtNSMROTlQX15BgsLcwJJ9L2usABWVpeRyzNujS9dm3ZeS5yE8zpWXG9ahPD9+56n2jYCSgaUaje7ePfCe6jvN0RDzSZTaGcim9GNqef5BgDQvGwplUwxo1GACYlQnGUAMAVA1raJyd/hJoBMAJD/zaRCCiQjm+BxsZrGeONvN2duPCyQCHpoPJHRGZq0EItsT9k9GstjN1cefkoAWGxxXSJAYOl+BBZYlDFj9yd+4idw8eJFyX7e2NjA/n5dNre/+dOfRT7ZRtGNkEuMcHRxAXMZF298869w7pVzOH1iHadOn8Wt7X3k5lbwzo17+NNvvQm3WkOYzKDV7uHIygZOnjqNNy9eEIpgJ/A0zcFJolVvoFYoI5DGkP4PGTEd9EcDfPTjLwsA8K1vvIKdrR14QV8mIolhiPlSDqfXV7BcSCPc38LPfObjcP02/MY2Hj95BImhh9Dv4NFnn8Pt965jq9PHsDqPZz/1efyDX/pHWF0/gXajjzt37+GFl15Azk1hvVpGa2sLC8USgsiHlxjK661v78oaf+vuPYwkri2JbjBEoTqP/WYLqWzOQGFThk9CSxZhBkSMsRqMkCfrgbDb0MdwFMDJOBKFOPA9pKjF7EX44mdeQi5L1lSAzrCL1WOrEheYLmSxsLYKt1jEsac/IqCXk88hHCckvYJO2fSEHlOLTABglNAmkFMi2oPETGF+pAAA88uTPXzn1W+gXq9LQ8sPNfNy8PTTT2OBjSwSuHdvWxhNrWYb5XJVAIAwYGDpj0YCMPGbkYm3NkyD5BB+coC5aIA7v/X7SFy4hGKnifkMG70EwoGPZpERjBlUAxduIi1xYGHQhx/5KKSy2L92F0vVOfEG2GrcwXi1iL2oi9ryIubzZeTGBYyu3YUzTKDb76F44gh2797EQq0mTBwxjlteRod64UwG96IQG08/jaVHH4N7+gzGYQiP14GkKagpF9M0UmIC5whFWyZ3B+qH6bps90j9+WziDtdYnT4f/JgyALR+mX59X835EAbALAAg/EQjt3RSGfQZn/59mADaFABlkE1g64kJoGUAaGTc9y4BOIwBYD0APowJ4KC7L/4ry+tHRQJABgAbOJEA9OuIejtwE5T1mTQd+ubQbM0A/WLwaph5IknjZFUGArq/2bpF9nw2u6Txi++UTix5rNPZrJjCupkstnZ25bphYzZKpdAZRgjZZAoNWt3MRWctLvcqdZWrRD5D6sqFhQVUazXkcgU0Gl1p1vg88Qk/zQjF7Ni8BhtvyOtBpbZkMJAdog1nfMIfH8Ac5tFkf5cDC7I6dDYxNQjklwKgu67Uv8JIy9EEMFSXfTMdz+Sycu+oh44O/yxQbwH4CYPU3CLy3FbGzOEE6zIraeGgRXqhhDAYacpLwEHSW4zZYqVcwtryMtbX11CbqyJXKqqcOAq1qR+zFHKQZn1NqUK7LfumyAq6Pextb4nHjqQjDAYo8Ll5bk3DbeWBtpbg+7CgAI9LvD6QZZAMZpFIjkUCMDTXjTAxhY0YmTg/xgAyLUUlAON0SgxQuQfyWtRkUu2zeF45vFDzyQD9IEChXBYZAOsqfv3Vr30dSKUR0dmADvkTzwnGxiu4lkiwLsqh0/HRbHbR6zFyndcNxVf8G1abep3Gh9Yf1EvNrl0Kcmnyw0QCIKbK6pPAeth+to85HYyS7ZBAwPhXk2IxeXyzzrK+tRIoAix63au3lUrIBw8HAB7UgHyYN/qwvyfaZRGO+AH6sFNQi3bw99l8EjkhAKB0c+P0z+I+rcYT/J2pCaBlGehk2voI2PelN19s8zFTyHijaeVps4XPh2YAUKfEi982+JGa+gmzwBiccOHo9zzJRhXURkhBCrymkjSVMfoPAhjmIMqSat1udYmbxOUJIDDjlhs39juAhsYubgsATOhK8tpHMnXjBFBjFvWY6dTfTPz5bxq5mPxg1arwfYzhkhFgKF/Ti1vfBO/nWTrzhOLPRpQun4TAYgCAwRYmvgfWg2LiBaCHQhvL7wEAmGwSsag1fk8M8qz5S0wvNnuzT66ZGSBg9pq//0b/YHxOGlVbfAnuqykAXMTViiYhlLCexyLNRbZYxX/6z3+CW3d3aM2LXKkqFEgudpHvi5aY5yMxpNaLSG8gSLTIOoi689qT6Bc281AHVrcg00Bn0Edq6CM9DiVHnc8tfIBUFkjnBQRgIcHXl3GTyKUTKI58LA46yA9DE+dn/COM7nMiATgAAEwlNxYAEGRTTifBjxFSDt2T2RhT7ppHuUSSLW+oEaq1ivwvRYWhBnPCQWCDMhVB7UmZN6aCk2mAQfH5XrlBcvG8duU67t3als1AKIRhhFKxLJnuovkjlV40cqY4jAMAlAAQfBDN9/0MgA8LABAgsDGAtvm3Ba7V5QlzwTTkXNMsi4hT+uXlZc22NXp9fubqIhKpdBpra2uygbN5b7VawgCw9wL/TqiY3JidpEw2rG8D/4bPQ90//RFu374t6y+PzalTp7G7u4v/4Zf+Pi6/+VW89MwZLJdLGHXbSEc+/uT3fhepwQDN/RAnTm1g7egpXN2uo4cMwmwZ/+73/gtOP/U4Xnzp47hB88pEAvn5Kv78G1/HKE3QpY/N9Q3s3t0SmjTCoeRN91msZVzs9dp48oXn8P7715AdjZFJJtFoNkSTGfg9Aaf+xosfxRPHN/H//vpv4W9/4Rl87oWnsXfjMq5eeAOPnNjA2TPHxUH64nv38MLnv4R+uYJ/9L/8Y2xsnsCtm7vIZ8ugEdN2uy7X40qhgKQXIM1J0WiA+tATb4JSNo+d7T1kCyWk80U4mQL84Rh7zTbypbJoaCetBa9vYdgoACAiF95bgxGyjIOkARK4Ho6RreRRLBVQyGThRgOskhY6HmB9eQ7b+3cwtz4Hf9TDqVMb9MTHgKBe2sVLX/ppgDRlTnM4RRDHZ8or6J0wgsOGiXpkUiFZ8Dvqhm0/frQAQAQv2EMm5+DSpYu4fPkSjh8/JvFjTJmhqddnP/s52UcuXHgXzUYbyaSL+blFnD37GAKfBW/2RyIBsHF6XIPooK8yuAHyxTRw/QYu//q/x1qnh2JyBPTbQssdZVPYZ551IoO5HpkKBgAIe+iMfXHvH/niaYiEO0Z91MFwo4So4uLUT3wG6IfY/sOvw7nbRnXgwi1X0G/tIpVPox/2keEekMpjGETY8X0MKxVkj25igfGBp88AK6tS9I8dVwpn0mSHPGY0EXS0wB6wxpoIiCdXwQSY1e/oJvXjAADsWiU0atK1xzqRVUYiYzCTSGZzkgIw6wGwsDyH3GL5gR4ADwMA+M6/HxNA6wEQTwGIAwDjceaBHgBBa0dkRqtHjmPgZIUBQO21AABeHUFvF86Y8jVlz+mwStcXMcnO5TCiq3/ExojSA12NhA0gcWqss7nuczaqf0smgTUKtnuRNK4EmchcFWlRiDCRQHM0RIePb0A7Tnutqz/vEn6fkbxkb3FKyscjkFWvN9BsdZDPlY2prjY0HHxpXaYyOLnurDafk28DkEuM9mAoEb5aj069KCxIYJtvO9nn+7f1p4DsIi3hGmL/9uA6yMehuz3fO1lydkprmXLZdBaBF8reaV+vbSY1eUPNtSdsCFPnxqXJ7HE45LRMVDGqYz1mgHqyLiWqW+pClWrSyFmik5HAkZOnsLK2jmNHjyJTLjHLF0P6PrDmoveRTPzpW0CFGBMgkoi6Hdy5cwfNu3cxzzqq05Y9WCPTpxN8aTATiQkAwONgde7sFXipjCOug+rjxppLOxiTe+8khelEwGnsJCYMgEylKACAz2MkjbqjkgQrj4j1DalMBq1uV65jDlspRVlYXsZ/+cuvouuH6EcExNnIc3BirnFjoMfXlUrlEIb0PxrA6w/ge1w/qCMiAJCcGBfadWa27n+YBEDOm2nIrf6fJoA6uNYeSnvog32AXEskUEQccsai6Y3+3xinTXpAybox4JetaQW8exgD4LCpZvxNPqzBf/DfM6tXNaKKqilqGKexzlKwZw+wEVjJ36jjdEZAAL35ibZp9IttRnUjmtKLdECuBkEHGt9JDGHcpMZOymPbmqXHxxwD7cR5ym4wfzczZRf0j06VRKl6fUEI+XBi3CAXNZ1jI9FZEwAgxVgWCrpiihs3qSM5jRSz0SSy4E3N6mR6axgBMmGNmc1J42SAjzgTI34cpJ2P/Y01OhGdlOOgWC0LQmgpQMKiIFWHoIu4/Cv7gAuVHQDY4y1PTZlC7JxPGm1jVhHXNfN1xKkupN9ExjjE3mg2p91S/S0t7AAAMDkP9qa6v8me/CQmR2HTOEGnzZRdJ682x9YWOrEzP8OumAUCDnpo27xooxs0ejLdcmV0fODyt5Fy4kpq8AxioUoVU1IUN2keYSeVxatvvIVvfPM7SKVzSOfycNI5pPIVdRMOA3XrTwCN3W343Q5q5ZLG6dF3Qih1nJQrsswdPxLwMaMSgKGH5IgygNAUAtQgORjSbT1bQMLNimEOjx/NaziZr6QBt72H3ChEmhsIm3cildS1m6QBTpcN9WTaZDCCy9wffI/ioqvliDy3AAAuUeAEVpbmJX+YBQon/3PzNXiBJ//T54DvReKv+PyZtOrNDJBm0X8pYkxWOs17OF0mM+L1755DvxugXKoJvZjfW1xYkuKEOfXi32EMggWZN+keSqvUGEAeQ6LQex0PDaYAuFk5Zg8GAGz+Nvfxgcb6xOJU+bqtEy8bIatvtE05f66USRf79fp0om8KLkHxzRTGatDixYvd6IWxFPqaFECaHeOjAl8ojJVyBZVKVX525/ZtOXcsPGnGur+3i5dffhG1UhKZ8T7+4c99Ga/+169hY66GtUoJ57/9bXzrL19Brw0sLKaxunkCy8dOYbvt4fy1W5jfOIbeYITvvPYmfvEX/iH+1W/8P/ASI6U+Rz7ylaJMKHJuWiL/mKy+sbyG/XoDxVpFstBf/PQn8fWv/yUSYV/jB2/dw8rSCqJhgF6jjr/zxRfwuRefxW/83/8cecfBM098BM898QiSYR295jaWFmpY3ziOhDuPP/z6t/EHr7yCQaZAUTcwTgMDR6ar6XIevtdDwvdRZWRV35f40+1eE7lyEaOQ9EkFi3y6a/PiINWa3yOl1DgM62zRGn1qoc41itcu3ZnTgwilrItjm2vY2FzDIDGUcysRYXSYDkKszdfg91twUnRT5vXI6LwkltaXkVtaQt9J4ukvfB6R38c46SBdLgmAJUZL4xSGAYE+BQBsQ0vw4Pv2AJDGIb5mTpc5tb2JT4GnUj7SEQbDPvygh2q1gjt3buP1119DpVpCp9MSAOTo0SNCgb3y3jUEwQDFQhWV8hyOnTiDoE/zK5UB6sd0H9CXoyCqLvUEs0n9ZCPMCafGL03209jr10eL7y1Gn2q4RVzPCAIkx0NkEkMk9uu4+W9+E7XdPZRSlFmQRquu6Z0sG7w0qh73GRdcpLt+B51EgHSxgDvXd3HqzEm0ojYwn8bqz3wKw2AfyaMrGO7V0b1wE/e+8w4eyS3B32kikaKb9UgaEll8vADUwiNfRM910cAYHddB/sgaykc3sTsYobC6gQoNLctkUjkY0geE+zabATbVZvOZTMFiJdO0ljgsBlB21AcyALShMAXwwe3PpBEdlkJhv2fOwUiNzwScjEkjKbsJ4SKV5/7kwBlGcAYj9G5cx/aN61hYqqG4XMXI0X3p7pVrJgZwJDGAIoEU1pnei3rWzTVjrymZ7qncUeL/Mq6an2Uz2Lm5g1tv3cLt63ewsDGHj332Y/DHTOUYSdwfj2eawHnExo3DHjZC3Fc1BYANSAJZYfzdHwPIxngIr7EFr0cA4ARGyRyipAEAxh5GXh3jqAlnFMhzWRCAnQWNcrn3a1Oigye+R6HOi16d+yQZIGZaaoEDsgcwQtoMgCjx5L7DfYRGe2y4qcGnyW6XtW0qhf1uF12ay/E64tRagHLNuZf9czQWCj9larwZKfWizE4o/H4kTIQDnjdmeMRrb8rg1ClzvP7iNWF7Du0LzJ1rpcCAgN7c5wQwMKaA06n8WNiMYkJjmtZZ0ICNPB+X+158eMVjQg8hr+uLiZttoPnehKHHgctgIKk5duIva425BxRQUTBRfBKElcjhhU7ZWaOw/ibrRMyRKXEUaacmOHG6zqIoZBM5TiCfy2J9bRXHjx3Hwvy87P9kIjPRRzpN8RAYiIzTSjXdwQBbFy/Ab9SFsewaOjxZgqwB+PvCbDax5VID0JTXmK/LnGjIetVo/I0ZoMSzCwNAkyIIAIgEgCBTIYd0qYAxwXquQfT+MTHV+vq0XhXZBJlKTFrAWGrPRDIlPgn8+vrNW/jOG+eRqy6K8e5gyN5ruhbJ9cfvD1hL5uE4WYThGN1OID4zUajHjSEBDGfRMl892mwymCF+H1zfJmC5rhi8xi1LgmsyPSrIcpE6il4IvOfN9WhPvlD6B7xHWQfQhFN/z4JbUqfLlqUyDBmsijTAmhWqTEL67E8++4P1AHgYYHCwgefkTlE5pRJNm//pBT79iyklXy9yMf3jRDGbNSZW1LzoRmPRk0KRtEBLX5/q9+M3vP13fHH44PcxXURkYzL6p/saO9MgCupsEEYb9cHn4+tngdfp9xVVJaND3ESNqZ9ah2Nvd0/cJkkFE6q/nHwJZ1HnT6JHcRfUGaTILlrxIo3PP6XVy/Iiz6W0K704LCKp6KI9P+oqTidVRpVQ6x/wTjDnzQI3EgPIycUEhY2lA8QWWmWdmZvdoLV2wbavQQEMjSPjBkKaJxdPvg7Se9Th8iC6xeNsAYA4gDR7TuXGmNwUJlLOvD79mf5vgYf4BmA3HJvMYIGLg9e3fmUfJ/478lqMW74aPBoav7jX23gtLR7iJjAEgfReMVofTu4k+obXDp+LhjhpiaejVomGMG9deAdvv3MJ+40muoxBiSJx411cXUez46nqigsFNzKe7yhA5HuiB+QipNwYlToIz8BkovLC5eKt74uLL1srTiGn1xM3OaFTTaKElLWQokwnxylzClmM4FJ2EHiosXgI+0DQQ8oZSjrLMDEUoqhe9bwXXJZt5riM4PW7YoRXpskfF/ugj0KOk74KclmdTuSLdKkvytQqGkQCChK4CqOhxK4IrdFoHqdwnZ4/2dySKaSTLgZBKNGB71y4gE6nh3a7j2igqLsFx8RIzUz/rTxJU4IsKMMJChkAgE/6VjorHgC77T58sgmSmnErjrim6VO7UN1ktBU0qjcWXOY6tfebpePZab+l5fEeslp9FlOM6FxeXESz2RDdmU7IRkKdpGkRaZbNZlN+JkCaQfOtOSK/FhdmiWRSoIZrQq1WQ7VcE4PFe3fuoU0XaN8TP4Yo9NCs7+ArX/4Sqnng0aNVoF/Hzs0b+MInPoH6rVvYXFrB7/y7f4/tu3uST84+5fGPPIXK/AJ26g0sLC9he3cbF6/cxbnL+0C+Js1/lHXw/t42nv3E83jrnQuozc+JidLS3BJaey0095vodz08/dSzuPDOu0ikRkjmBvC6fRQTc3ATWfhDH6loBz/3E4/gU8+cxeW3r+Mb37qI9/dHePSxs/jbX/woCmlNYLl9Zxt//MdfE2mNNkIyZxHwzeZyWAU/iy/9X7d9DhFY6Cp+fH/zazF/8aMwEzeJQ6K79GiMrEzmaKAZYKGcx+bSPBbLBXF09vsdKeBV6qFrN81WGWOYTLJwZL5xAoWCg9XFPAaZJPrVeTz28U+hWJuXWKlx0EUizcKM9x7XYEqEUnBHKSl4R45mkes7tfFvB8Hiw4YDB9dgbnoK+lvJkhryTY8Hi9her4NirYSw30EY+SgWmZNMnWQGfUZB0pwwQfZfBvv7e7h+4yo8v40w6sFJDgUEIOOEwqO0W8Rzz34MgU+PkIyJ71L50TTf1kYAqTZUk4Y4maSPidb7OpQx62Hs9cajZa3un/eGeJTINEfZb/xgXKnLYrXZwBv//J9h0+9jntN/pjaQaUOKcqFIAgtyvDa7PWzv72Hl2Aq6Yw/5QgnjfgLjTBI3wx0kljJYOruK4uYcRtUs3r14EU8/+jzQS2L7P/wZxnselmrL8PY7KCTzkg1Ogwq+lSs397F56hiCUYRgHGC7vYfi+jwut9uYf+IZPPFTX8G4uoRENi/rxfJcEUG3h1GCqzencIeb4CojcOYjTjdkXGvMQVuvD2WCTa+f+ydg00dUrpste2RbnHjgKKAux1vOo4IAPHlSf/E8ZhkplhUGgMvGaAR41wkAvI+V1UW4c3mMEkO4o5EAAMWRI/ukz92IgyWzIsvyLq9DAQB7DfO5CbSy8VHQjMZyrI0c7N/Zw90Ld3Hjyg3MrdXwic99HD76GDp8bFOjieifkhu79nNfoPSOlx/v75S8ngwC+GGE6sYphKk8xhmldgetbfH0IAPAmgCy5sqPPAy6OxiH+0iOTQygvH4bn61NBA0Btb5SWvu07jGO85zSkqbtJAWIFuMyw/xk8yleJZwgmzqYUjrWUUJ5NlRr7nXtMEDT99EeDBCSWWqAJRoIJh31o5EaWF7i9JohkD5llsShN/133KNp0vSIRtpImLiGpRzZ47hvsuFn89qo1yVqU0AYeoa5afm+/TutU0dSw1BLP62RHVmHmKLD/8kEZHPGmtnWrnfv3BNfHBoup9NZY5B5cHhkh3iTBi7GHBWvIpozC/DPCbKtMaf3mq0TZV8WMzgTI2lklgQA+BiTib0B2QjkL8wv4NTJEzi6uYluuy2NPf+e8g6eS55T1gNMUkDoYVCviyygS1kHU8coDzNeAtx/ux0ymsaSXsAbldGEfO5adV5ik2nESOo/H4/3FJ+Hiyyfl0sFZUYO5RQEWYp5FOZq8LhvyPVG4IEeL2PpC+R8sVaRYUYkHiUEm9hYs6Sq1GriT0Qq/B/9xdfQIauKQ1Q+J9dohybRjMoO5JwRBBjJ/zwGZMMyPWaAZqOLVrePZCYv8ihhCyQzaigZcX1Rjb4CA7p+CcBmvOikdyWjjwyqyYRfAR67TnEtZB0pchvCakauKj2H+BRo46j9Bb/W5xP9P4dzBMsyafUAEDPNqTm7ZWMnPvnsS/ePP2Pr9cMa+tlN/mG/P7sXiMZJGkx9I7aJ1Gm1Imv2e0JFNmib/K7V7TLj1+RgSsayydS0un9ZOlUKb1A+O8mfFhrxJi3+7/t3r9hGJ0j+YS629nGntBgbv8CTI9FbBlWkqYrQq6j7IGrHzMpogF63i16nNzUZNFNPIzjR6Ade5IY6I5dZbFJvX/ds82kXKvvz0Zh6E6OJMmwBm6bAx1NZhTb9pBFbrTDRZfm5y8bJmJSYOEA1gVGphaVh2U1dzkWMKm/1/7NUmek511eqxV5fXoM1JrMoWbxZn/13nNoVPyaHnVd7/OLXsAUA4iCIvU6tlsa+p8MeX5v1g0aTk98/BABwxCRKHewFVSabg0W8uONz0XYFEBKtHIB2r4d8sSQ0PJr50bgkk86j1/exs1vHd18/hx0auPQ8pIiaM36FCHHaRaFUEW2+GMZwQxxGGND9PQqE9sdFmJutHg/zv9GZ2a8VHuBlKiQqsSeSZtXQsfhzaZ7TGTEVsxBBMpeVCRYbp5zjIOv1UfB6WBiFyIU9pKI+su4Y4cgH5x00gOF8n7osZ5xC0gAAGLGw0mhCmuFRfpBMjFAsZIX+TwAglyfYoM7B3Dy5yVh3T8JfghQTAKDhikzpdSLJ982m3ut5yGVyon/l+2FxcPf2HfT7Pjo9auBtoTG93nlPc/G2E0Tx9DMAgBYmI5ny+2RJuFnUuwYAoAOtYQBwxyBt7/4YQAsAcCokttYHiuhpocMNJJLpA//n9y0LgP9mUXX3zi3kOGU0NLRsPoe5uTnN8TUaSm6YpFNzgyboxsdgcaNmfwONJuKxzpl4JU4iyEoKh9i+tyOb/1y1jJvXr2F5oYwo6uGnf+rzaG6/j8c2a7h39QL+wd/9WQSNJvp7e6hmC1gs1/Dr//Jfo9v1pdG5t9XBpz/9AjY21tBjIxj04Y3SCLPr+I9//g1c27mLLgb49Je+iH264VcrOHf+vIA0BKH2tvbx0Wc/itWlFbz67VfRbnZQni+hPWwiCkZYTG9g4AHpQhp+8138T7/4MRybT+P61Qa++cYd3OhV4A2HKGAHjZ0GWLfR96FUqAg9/oM+DluT7e+yRFAhlG0XFNrRiZIdKCh1lkwV3t88Fozk2t7ZRaWQRS09wtpcCcvVMrLOCInIFwYNm0uhVdI/hsADnaJzvP9ZhAyRz6ZQLqSwUE0hPV9FtHEUm898FG62BJdsLZ+NKJ2ueVcTZMyKYV5yoL4Ug2QojQi15aYFO3AI7PuepdYePE4WAJDZ4oS1pCCAfkSMCXXJNiNQx+uZ6RId+TfXFDeVlRhTAp8sBJn7vXXvNt449x0kHGaIR5ifr6LLtIV8GZXSEs6ceQoBUyCH6p8he5NZbycH3tyr9wMACgoo65evU2NY9cNO6NSPRaAd+gwaAMDKDG29w4Yi6PuoJsa4+ru/hfy9Wyju76Ek2reUuK73h0Pk8iUkaFjopFDf2kKpVgQyQL3dxmCQRHlzGblHFpA6OY9efxvvbV9DOxnh2eefh7fdxmLtKM7/2u/hVPUIGjst5Icuqk6R4zjU29uY2zyCvXt1kS+xCY5CpqSM0BoF2KOT+HMvIXH8cRRPPYYgm8fQGWPQb8BNuhg7eY3POhQA0GHCAfrqjOzOuokf3Hv1fDwMALCA6OSwG3anuXUm83jeT/r6TO1h6kh64NBLJEEJQM5FhuuShxfTAAAgAElEQVTtcIT+9fexe/MmVtYWkaxmMbYAwHvXUGThPRrDJ02eEXYGjrXXjY1EjAMArJnY1LBZY21FM1rWpvU7ddw+fws3r97E/HoNn/z8J+CNPQyZzS6saE5uCbgxB96s83yzQpmkpFPcbmSvdccK7FfXCQBwQkoAYICguS0MgJUjJxDRejeZl8je/NjHoLsNJ9yDM57KuqZgjB2IaM3Nem9aW2mtybXF0tltQ8pmw/oHSCScAQVEjsaIRc8z02oaQI9A/0HKnLqjERphgHoYoE05HZvtFP14TFMjgzGtg3gIhPXH/Sz0JxR/AerMBFwz0Uey72lDFItJ45rImnvElK2WNJ827Uam52S2UAqXSEjzrwWO6T1iJnOUtaazZBAyKSUlTCPundlMTo4Vj5tlKvA1sH7d2dnB1tY2et3+NKc9xjyY3Udm+ymd9JsBnWEwSDVgau/Zupn1sj2n9jWJUSEBSNYOlDCIZEKHUDJgpNzRTSGXyeDll16UxBwm1iTZ8BN8MbIG/l2/VUe+VBTmxnBvHzeuXsX+1jbSThKVfBFDyk0yGQSeh/renpEVrirYQklWIqVR5zSITqtMmPcKr1GeBx5/1h8O/ajIEC0VkZuryf3Hom8UaXQem2h6pLEctYkEvP6YjlCpkqHZVc270dyTGXnp+i28+u776FHNMYoEqGu3m2IQzfVHEg24xnFiNSKjICP6/+EwAY9x2cFAzHpDuTZ5TiiVI/OByWnKENOYSltHmyG34FjKcRGGq2U4GaNYYU2btUq3EZM+IAkRvC/52JoawftSeytt/GVFEoDaDIpYP0pghWFgm/VXRK782Y8bABAyYaxxnWwYAtTqJiB0c0FyVRPDC1korhnd8LmY6u9oNIbVv7hp0icMHeKHDADM9t62abLopLIArFGI0SvRiEFMloguUVc8hN9XN27GgAjlnwDJJGLENNZ0fxR66IiKz4kO3C4e8YZzFkGMb7T8PS5e8Q2aFwqnLhZQIVXNunbys5wfYwgngIxxVLXIsGVpaBOii7QtjizIIxu0nVqywY3R5OMLWPz7fG7ekBqPoRo+otN8rfHHiwMAUpLNUPDjC6xdED8ItLLNe/xx4s8lt3FM8zT73Pz6QcffurbK3wmRQQuVuKuuoOVc8E3TT+BHbm5jnEJtk6DkyRTKlTlE0QiXL1/FpctXsbdPQqcjCKvo92naQxqWUgWQSmeQyRWRJGNAJt0RQr8vuiuh0/P1m83CTsXFYdZkkUvpbxplivDHiREiukoPI9Hjs1kmXZQAABdimgANHKqUE3Ao08lmJWIqn3aRY0RS0EfVAACZgYdCmg1rV4MlDWUNY97ndB5TZsRoQFoli38HowFBCzY3LiplZuVmkMulUSozGzytgCLXDpraOJCNRcxyRNagQNY09kPLS752ynOYkpAmUOAkcf6ttxD6geSI+yHvYQUAbOPN64YJCR8GAPCILtPMq+eLDCCAixHNaaQr5CKoeszDGQDGHHHiEmuZTzoh4Othcx6XzVhfADbxBNCKJqnDIvqkHfJnvCYlKiibkekpp/qM9ZNNNZORWD0WN3njJp4vqKSA9zzXMZqZUt/IiTvPU7/bRqmQQ3P/Hp588hGsrsyjnBujv30VT53exBc++XF8/Y//CGc3N5FP0vE8JRP73/29PxBQNKD+eDTC888/L3Rvr9/BOJXGVicAckWcv3IVV+9t4XN/88vYanVwe3sfW7sNbG3voTa3gG6nixdffBHn334LrXYTlbkqukEP9W4L6VQBZSwincyBPmte4138X//z30Giuw03UcO/+a2/wJVmDnCzWKlEyDgRwoj3oYOQFNQZaU58jXkYAMC4TAWJpjpSnRQqa03YYbyeokjOQbvdkcnG2vo69rfvYbGYxsZiDfOlPMbCnPGQdXUax2uQBlzMQSal382Q6UKgDCjk06gUXdSKY8wfO4LcYx9B6fhpDDjpILBNACDtkO8PRi0Nh5T6pOBEvOtHGKYoDRiLKSD32w/6iK+Ps2uvFEGMD1VycQwAsIAjizofpUoJ3U4dxVIOQdDDpcvvIOGM5Do8snFU/pbTF66JvCczGRaNPZx781V4fgtOUqe/y0trWF05hoWFDQwCpi8MkKZb6A8RAOBJFL8bG7mbMGwZw8LL5HNI9dp4+/d/G9133sbKcISqkfBQxhBGHgp0+e8MMFdZxrDe1UI8n8SlqzdRe2QFd0ZtPPMLX0I0bmGcifDuzUvIr80hm8tjY+koovf34G77uPCNN7C/7+HY8hLC3TaWy1VCq7JW9FoexkGE+WIRSamxRqKX7WcLKJ1+DBdaAU5+4m8gubyCwvGjaO3eQalaFQq47gmHMQDu10bP+u5wj4mD67q/SmUxoVxPC+SDV9lkzBIbYU33cuXVWDqx7s2G6WEGQtQP98ZJNQHMuUizdhwM0bv+PvZu3cLaxjIS5fQPHACgHJIMyea9Jm6cuy4AACUAn/rCJycAwEi8IhJwRX4jdCEFesXLSVkAwr9xMocCAKN0QQCAsLXzAABgC8mIMiGdytvzEAdeuC8MZU83EdvSpEwn7dwDbPOszf5BAEDlBGpqxtucMjlbV7E2IIBIgNJPQGIn9zwPu70efJ4v0ZxzSk2X/alOX+shjYkLI86FTQNkIpntgIZ1Cl+bfq1JWtYokBIxri2VSgme31f4zsTZBX4g4Lg0oMY0TZpuU8/agRnfU4kS2LTG6HJIxufSCG8F/wmcMxKY3jfynH44+RnZXfLebIUcY8LYc2DNfW2teYAhOwEADPxkampbQ9vjYEGDuFEwf4dN/nikUg8BBDjpl9hvM3glvT0aiDTg5IkTWF5eQsZ1pe6WZno8QjGfwTgMMBbjYwWpBq02tu/cwT5B6nwB7WZDQIaF2pwA3O1WU66HhfkleB0fXt+TKb/0cSn1NCAAwPNLRgIHEQQAODxKFgvI12rwCJ2nkgIA2CEj90UuBRxK8oOvkcMdRiHS7JgfOlF3UCqXEYwdfOfCe7h49X0xhaYsVPba4QBLy8u4t70tQzOR07Le5PCJSSyyVzECOYG9VgdeOETgUybDco0NOH+XEhXWYMaFX1grbMZt9Po0MnJKYZpG0Nv1VNPhtL4cRLwHZIWUfkA8GhjZORkAaeug+7FhMEsfpuRTso/IVuH9LPUk1+wfOwBgcuZtY2U3ANtk2otXp//2Qk2p7jSbkUkmaRS2+I4zALjI/rABAFKfpw3ilMYzbQaVbkQEUqJLApr8qWbHTlFFTzUcygLBhSIKQlmAOOEYMp/Scg5ts8USjOABDU1ien+7PdoFOt7gTpFd/S1p2JMs1tUpVaadott3RR/IBY0FFhcFeX9mQ+a/ZXooJotJuTklt9M0UvrcepFPgYi4HvIgA0AiSaxEwriz8u/4emcp99Yd074Gvnb7+ux7iIMfs8fjsK/jDfpkY4tNVOPH8mD5cf9X8ee2f2ffQ/yx46/V3qjGxlQArGkzYGPoXNX4DJXWxK6A0y7qm7p9D7X5efheiPPnL0jjz4af2iWyAEgxU48INlCkHRkEmeeMixujpIRiRDCYFK8QY2ohOdchFc8AAHoN6OR5OslWt2cuuKkMCyUWjdTq9YXqTCdZWaDFIC6NTC5PeBZDTpv5p0RunSTymTSywwjp0EORRoJ+F5moj5KbwDj0lAYvvfk05kYp8MwujpDLkKKXUgBgrADAXK2MSrmIXJ6+IAQLVa/LK5HXK1c/MiEkQcJcuwQA7JXK57LgJBs8Ti9y6Qz8voe3z5+XOpYMANLTuREI+moYTDznZADwmFta1gcxALzBGKN0DvWej91DAQBlACgIoIt/XAIgDA1TlNnJgDTzLq8ZXVcscMfGnuAiXx/XT07seWw0ujMnjQApkI1mE4ViQQwCJarOdWUDpeyHAEC708HK6oqsValk2oCFPHZa7HGTFXaAx9jAEI39Oop5Uh0HSKdGOLa5isWFClYX8njq5CrGvTq++JlP4qt/8PuSBNDa2cbG4qJE+O3vNfHbv/OnIJmi2wNeeOGEMpFSSclRRjYloNKNe7uoLq/j6CNPoBOM8av/4jdw5NhpvH7ubXzsk5/G2voGvvHtb6E0V0bH7yHCAFduXEfCzaBUmMe4m8Hq0hr2WjtIRXfwL375v0Nv6yrKhRX86q//J9zqljB0MsiMmshnEmi0umw7kc/lpszxQxaIhwEAdBKegGsTKqA90zo9ZtHFc7V1747QKEuFgjh7P/n4WezeuYnFShHVQhYpxnByksF+wbhKZ4slk8ftIJUmMMSpVgLFQgblvIO5soO1s6dQevZFoLYox5l6UQEAkmMxBeGkNIpcjIfJ+wCAWQbAh1kvp03aBzEApsw87vmZXAaddh25PPXIAc69+V3s7m6BoBP3qBdffAlRSNApRKlY0f2SsqFhgO9+9xXUG3si/zl16hGsLm/CTRXEp4EAwPfPAGBlZV7vhItuIoJlNG3qFjEc1ShVoeXynk068KIIS6UcsPU+GhfPI7q7g1uXLsla1us08JmPPYX9G7cw2O5hObsI9AzrIBHgwrW7ePwrLwHPPQJsFIG96+j39tGKOmiMPJw4fRq9vQ5qThFOZ4zdK7eEXs2lZDFfxsXX38TNKx7mi8AjR5eQ8AIkvRCVbB5BvY1MZR5BlMBuBOw6WZROn8WpL/4UUMgBq0tiFMu9ZeJBYxpDextMAf94h36Qzv8wBoCtJw6wCCYrod2VzDcm5r6TVyDrtpoWUx+trFJx1+Z9lyStOKUmgDnKysZIhBG6BgBYP7LyUACATdDUcUkB8endq3s511WC6xLzLoy6MdIZF+3tNq599ypuXbuFxSPzEwBggFCMB/lBDwALAMgebTyWuNcSAEimcsL3TYsEIJwwAD48ALCPxKg/0Q8fBOw0Li8ux5iwKIQppybIXO+51/A4syazgx/Wu6wnKKFjc0fokB46dk0cBOQkJEUKSyZgmEqiGUbY6XbRZqIMGQAiBaAf1kEWpYAV8v9BhuXsMEcNbwOZvvPfVhJqGXBkGJHyLaZ047FI5ERqmiN1XwEAqTfN0JExbbVqVRhwuXxe0x5Mvcr9lZK5ZlN9A3hsOPHnnksPL978ujdTt67Ub5FomUsmvlc8CACwAAqPqEhszKA0/ve2FuV+bet9PrcFB/jeWMPnJZ3AV6mHvE+2t6YXIMPBddHrdcWNf3FhAadOncTmkQ3Zg1l7MIVAoiMHA7jSbCbVL6DThd/tYovmv7zwxSQ5kEET5Wj8IHhezlXQ7/YFAGCNl3LN9SZm53rcOZRIUq7J6rOQPxQA4HtnvaXXJOs7m4yWwNzcPLa3t5Enpd844wswxLrLi3DuwkV0uh251vwoFO+efLEsjBqt21SGw6k+J+w8YWQuUIczTKbEh6LX5eCWEe7s13gEXZGravOuqWwKNFuA0zCok8aDRtjklqU0BVNlys/HIOPbJCboGSIDPinHZnreuf5onSwQugBEZD3waFOyw+tfmUgEyTmw+bEDAHbPPHjjasEvy/ukGdMNVNypOZki5Z8IluR3q55FmlA2ntaULTbQ+2FJAHiA7eZkdRjxIoj/ts0/0T/ekLapIlLDDOtWsyMLBy9KpVKp1pOmgKR86+Np069IrNlQ+X020GbKfVixyWNim+l4o61TT73ZaJrIhp+LoDYL2sTLgsCbWkwUpyyM6TnhRpaZAAB2+i/FzYT2fnjzb2sFNWKZegzYyaV9rbKxGKNIC2hYEzJB92c0hrMbQPzrw372MAAg3qzH/94ea77nBxX5B5v9g4wEueEnx8rUDYYRYZsCUn95/TCjlDc+p/Ua5aGINjXs5948j2tX3xftPylHrXZXqM/kEXLzs3QhW0Aoc0M1fJlsQR19bSMp+kma3h2klU9LKm1A1RiAja8jk6ZcMS9AabffRadLzZc2zKSCEQTgwpkrFJApFNRhnM7zoxFS2bwY0KSpJB34yA48OP0Wkl4bZWeMLKlhPM928sAFkcwCQTTHSJEOJaZDKY1x4+OkILTfpcV5ZNgkJvi9pGjBuARbajsNd6R4tS7BBkyTa9cUHCxYapUa2q02MqRe39vC3u6uMHR6TOYwubETIMewQiwAwGOvbI3DJQAEAMQDoBdgr0MPgLRhAEgOoGq8DgUAFJjTW3VKl7UghGVEWbZMfJKgIF9eANRut43/n7k3C5LsvM7EvsybmTf3rKqsvfcNS6OxESBBEhQJUqQoyZRMjzzWRFiOGE14xmFbMxNeH/zit/GL50mhsMMznomRJmxJ1jKLRqONIiVSIAECIIhuAL1XdXftS1buN++9eW86vnP+P/NWoboBiqLlYoBVXUsud/n/c77zLbWpqjwW1yAWMUTHOW3m8eLjcXM8dfq0MHAk/sdxsLe3JyaKNKiiXwDZVtx9gsCXiQcj13qdvsgAyJqoT+vU3s2O8OwzT4IyvZliBs9dOomd1Rs4tzSHp86dwrvffRXPX34cXvPARM2lsLq6jj/52ndQn6WzewulYln0iTP1KlIZH12vg7mlk9hve3DyFVx8/Bl8981rePU7b+HHPvdF/Nmrr2FjZw+nLl3CZquB6sIstpsN7DTpiRHCSRWRicqY4nnu7SEfb+P/+Ed/FwdrN5BzKviXv/HH2PKnEKUK8Ns7KBeY2RuhWqnCp8HfEd8Ve6/Y/Sv570M/s7FhppjW1cAaCum/xKSVGcl+H3PTNXRbB2Kw9ewzV9BpHiAM6BoRo5BNo+xmkGehzYKDxl3sg7OM4EzDydEQyUE2x8lPCqVCBqU8sFh3sXjpPEovfUYSO4bIwuUExWtLE00AgCkVw2EW8TANZ6j3mGUA/CAAwNH1V/aYsfHSxLg06QGgjBJSO8lgIhiVwr37K3jnnbdRLOXgZEZYW3uAL/74T8qEv9v1xGis02ljZmkRN6+9jdu3b0rB/tRTT6NSnsYwJIBK3aeNwP1hJABJz4JJcytnUqo9nfhbBsDYL0MsQdLi5D/0WijGHY7bgPoCsLEBdJuINu/ASbdx/7XXkG+OUPZLKPhVjV4FmzYPQSrAvYM9XPjME0jXskhfPIXGzauY+fjT8Pb2UJieAyqz6L95DYNhhK1hH5eeuYxsvY7VV1/H2WdfQvu1N/Dud97GmekinM4AVaZtNDxU3CkMwwxycyew1Wxh8b/6+wANPX/sM8z/RJNrs1lfH8YAmDTwti/+qwQAjMxiAtuOayVry6cDJKXLSpNgTMKkVqF2OOMinXPh5DNwuAcGITord0UCsHRiXjwAHiUB+CgAgNLf2STrwEUK8HwO3d0ubn/31iMBAMsAIAiQBAAozLEAwF9eArCFdLiLVNQfT/gVPJOVy0yz2dAbw7CJck5rc2kUMzKUmAAAnLCq14I4+4vkVX/Oa4TUelsvhQOa/zImThMBRrkcvFQKDc/DvkeJ10gmv2TDxaZL1mGaYdAabx5tZifxZoOBJ023jZ+z8bSWjWpBDg44hE3m9aWn4Gvjvkj5LRtced+ptIABXD9IG6+UyxoVbFINDpotNE1CDvfHMCD4rSxeaxxILxzWbOLJQIklWb9ck60B+hH2zHE1a3IoZvcQMboz8Y22hrY/S/YgY8DAsHFtzSu9hgAzCvSQWcFTLw709HwQf4cA1QoTvlxhTJDBMVWr4rHHHsOFC+fFK6qYpz9CBkMaNXa7SA0jlGgySs1/8wCtzU3s7+yAhpBkalrQL4MMclxrhEnpy1pJAEB6AzP0JMjDezZL6S+vuGIBhampMQNAmAfm3rYya2Upq88Sq8NytSpMjHKlMvaLYARqxqUJqINWz8Mb3/ue/Pv+5i5mF+dFNluuTckgh40+x0EEmyS2kH5PPGp8HrI1xRiWLIAIA3+IwI/l65AJB9TcmX1eIrQNvd9GXquETEs92zNpbzQeRWn9OG7+jW+QqSnFJHDsP6I1sZSEaionwzgec55n1sW8Xtj8lxinmHf/+gEAm9uo9Cx90+L/aYzlFLHTxYiIhUz+XaWl86ARV7EAgIAABgCQJlUM7cxU/kckAVCUe4LY6MRPTwk/24mbdW1MIqxcXHwvxMCbTOaUSk8AQCdpsnDKjat0coti6gKik0xLEz2uEbU3exL5sy6cbJ45AWRzNM72HoMu2lRYAMAex2RRK+fEdRMAgQIHyQtZX9NkApD8mSxSRwyAjkoAlG2gi6fVm3Fx5nHQ5zpcXn+wyNSfH/d9u6g+7G8s0DEBM/Rxksd5InE43gBr8n4NbS4pdzDRO3KJ2iZAAIDJtJ00Hzb5sTTaJeToDh6E2N7awd5eA+9cvYbp6bpMYok8d7uks5EaR31bD3P1OU2IMKaZXBS4IYsbckxH3bwxCmPTrxu3YirUNVmDLkPClHvKvA/5xGs9LZP9UrWCjJtFf9AXkyhSx0iZJwBA4zy+KQIF+TL1YhkE8VCM7gqlqiCz7B8zqSHcUYC4cwB0DlCKQpSHwzEIIDNm9kM0ipHsK5poiaW+6ISLRVei/1ho0QBwfn5WtMJagKSl4eVEmxs0z4sYqQm7wBQ4FgCQI6gbImPviCA3G02RQ6w/WJPv94TS58EPJcHYmLBMDCM1Nonrz8MBAKYAMPItzrrY7/rY7fThU2OWyUlCgEwXzIRJQYDJdWFNAAnUWMr4cRMA3js2W5jTDTb2XENZiPT6PZQqRdnkOSHh7/Fn8jtF5s/rNU1qI+83RjG1O21B0/m91kELtcqUTAm4FlNOxCKB9H+CAF5vgFKhLFMUSgB4TnqdfXzus59CEHRx8fQC2hurqKQjVHJAKR3iuUtnMF3MIvZ6oh3c3W2gUKAb/Qi//Tv/BstLp3Dt6gpOLNcxjDw89tgJRKMAUzMzmJqeFU+GgU/jrTLuP9jC21ev45kXPomh4+Lm+hb8bA7v3rsH33Gw3+4KhbbXDTEztSz6VDc/wslZ4H/5734eu6vXsDx/Gv/3b/0R3rzVQjAqIBr0UavU0Gl7cr8UC5kEO+ODrf6jwMGJsabuYxN2h15HAsTxJ8NAGvzI7+P8qWXMTlexu7WOublZlWX4nuj+S5TEUS8vPB0mf2TEkjPF+Fs3KxpLNv9uLo2Cm0bRHWF5voj6uVOovvwKPFoaZwoouHmKOxUAyDE7mdTenDAAHCGMHQYAHiUBsO//eGCWa4wB0KXAt820XdRHsvb3+13kC6Se+nCLWfS6LbzxxusIwj56/X0sLs3jxvU7+ORLL+Pxx6+AJlvLJ08JjZTTvTfffFMK+hde+DiGYtBEGUReDcLM/vSX8wBIvuZk0WZTWyYAAAtaKVSFJaPrKgv4UrGE0GvDdUPE3RbSUQbtvR1Uq3TmD9F852tY/d6bmAlKiPdSKEULSA0d+FFHjPicfgepWgEP9u+hNFcRecdOu4WZC4uYfvZpMYKFPxQN60FjB53pHBYeO4uO18H177+LWrqCp688i8bV72GmWsXma2/B6USYnz6N9t0dVGdOImp0QJu4XqGAW8Mh+vOL+OJ/+UsI8nkMSSEWuvrxEgDdHx/OABBDycQAQPfqCeNw8veJx7BYwtggNVlfqCrfng0dypgBinkdOoWj7C4rJl5SGWdTAgCkw6EwALZXV8UDwJ0t/5UAAATkWIRbszECAF7Dw63Xbz5SAiCuMyJ3s2a8wsUUvx2uDmknL4AfGQDWAyDMlsceAAOTAnC8B8AWRoOtYyQAE18r3r9W3ik1gUnr0vqaNTnd0Q0AwL2eYJepIwgGU0KnNHw95pwC2w8CAE5EgCCCz2uAdV4uh14UYa/fxwGN26gBp9SVDZCcMwVzWE+wKcpnc8Ly4HNZWZsdsqnfguaqs66Rhkco+pzs6n5qrxTRjY+AAtkgjjM2yz3DeDzX1eGYUK5DaSYJgLfaHbS7nkQaamPPAZ0mctmmm+9Vh1qTQZytK4UdatzZj9aYtmb9MAkvJ/PHNf1JACDJQlUZtbKWWRPxfGlTqEw+a19LRiW/1+915Xdl+Gq+x7+TQWQU4ZkrT4k/wEytJnJC7oYjsgn4usgopblipQL0e1hfuSugNcEB1lD9dh/FNGNIh0K7F7cZM7SVu9hYqggLsVAQDwCQtUj/ISMB4GTFjiutDFtq9MlRETNiyl6VEalBg3z9rEe73kCSBB5sbuHN71/FKOsiZjIU0ugHQ7nexCOL1zRfj8YsKEBB2UoQIpMlU5pmyARMKEMLpT7o9nhN6B5hr13bzynLl7Wp1ppyfxgQQF+66YWNz/xEYm7kv0ZSriDS4SGQykbVcJTNv5tj6pMabisQQMkc/W8kBeCv1wRQAQCNilOa/yRHkje60rxJh8+ayX92PO3n37DIUZMDY4whiJgWrjRI+NECAKqrSN68ukAqSsnPpBOpI2fSeV9pIVzAdrf2hM5tYxxosjWZ2mWV4mHpLGPn0glaxK3g6Efy5rcUYBsLxoXO0oOlKSJ12ziDqlb4cAqAUFBGmriQRA4tCCNp1Eem/XYDUPqKbSLNTNsaPRqghouI/v5hHakFAvicgs6GoTr/DwbSfGhurC5MyY9HFdzHFaHJ7x1XrB5tqh52rB/2fbsR2OdJPgebNwnpk53IUIFtqoMmt0IowpKTSgp7Gn3Px87uPtbWN9DYb6BUrOCgcSAUM6HjDWOhZnNZIVpdLJQkB5jNDYtdQWBplEJ6V84VmQC/MTmKZqqSmALwh7rhGyDAvFlpYCghyGTFCKZcrWA4iiQz3qNDNKl/RCqFAUCz5Tyy+TzdZwgvy/tysgWUKhXk8hnk3BRcJ0bcayHc30Vh0EclDFFinBqbeF6HzB0nAJBRACAT60LGzYkgADW9JZqjzVRRrVCTZ1xVjfFfkgVDCpVasybMR6Ws0ZhBxcM1fin0Q+zu7KDVbEnD2213RGrRH4RybmyhyePEDdYCABrjcjwDgE2+z7XBeADstAkA0KiJMYB23KIUU8O70GvC/Kf7hLl+bFGbQMR4zfE+YeNPMyRuPjbTmD8jgHiLQ7YAACAASURBVMhNt91ty3rECQf/k8lAVsFW/seGn4UKAQMxFaxW5bGq5Sq6La5vMXzfE6qgT02mMaSJh4xkzEoKgJt1MPC6uHThFCplF4uLM5ipuMgFPVxYnoXf3MHZhRr8g008df4kcqkIke/L9c2p7v21HThOAXfv3MfMzBx+93e+jdoUsLxcwpNPXhJqOP0e8nmmP0zL+dnd3YdbqGFrr4O1/R7OPf0ibm41sdEd4FtvXUXIGK00TTFTyBenEIqEpIdf/FtfxldePo/W+k0MvRDffv09fPvqBoJRCV6XKRA1ofiRPul5TbHye9jHo9YjqSAM1U0TAY6e6VgolumIk7IIpxZnUc6lkEvHqJUK2NrZwoiifp5L0ppJN2Zes8g/NKeYP6dmPCMMgDTcbAp5Ny0MgHw2wonFMionFjH9ypfQZ8xftiRF9ajfEpOzkcNcD67jLkZDBxmCBKlYTADZ+GXoyZFYPexx+Gjr8FEGgC3JJ6uR0uYJRnP/CYXBEAQD3L5zCyurNzC/WMadOzextHQSO9sNzEzP4wuf/xJ8n/sFp3gOvvnn35T18Mc++wo67S7cnH5fADpTbP3wAMARpluiBBXKvwUAZH3Qoj1L5+gwxqDbRK6g+lDXrYouF6MOEGxgZ+VbCHY34DQdxE0X87XLaDT62OtswR30cMqP4Df24MwWESLETLmAZqeJqJDFzQcDfPqVpyRKsu/72Ay6yD99GjdbG3jqY1ewsnIPJ2fPYG/1Pga7a3j5y18C3r+FP//XV0FO0IX6ItDwUaDlat5Fc+Bhv1zBqpPDj/+D/x69XEF0uNSkPwwASBaz8vUPaAL44QCAKXb1wRWgN62dTKgz1OpOGJMSGUd3cfm9NNLZgvjLRIz64/1DadfqCrZWVjC3MIPCfPWRAADZOY+SAHDHlDqIbImsTlR5LdOU1m/6uPnajUeaAHJpYfMv/xmDWo0AJK2Y+696ABAAIJWeJoAEAJCvyCTXa2w+0gNg2FsnT/AQ09ZKEHkPW9NnO6CzqVBSz0hOOj0AVOanPlZM2FHQhU055Ut2Em8ZALa5IQAw8jltZtoIELAOpcY87aAx8LBLGnmKRrkj9cThWuZoM83aWcwd4xGo2SeAzUm+BRtUlppGvT4j9QhNQFmL2oESjd6qlQoe3L8vex73SErcSoUSZmdnpda0slb+/f7eHhqNhtRWfD6p75FCzwvEoNU66pNxyT2Xx42gI+tVBQa0zuX3+Njchwne0lj3g9DWZDdRTwULYpm7yRhL83oQRomRvhw3yLL+P7bG1v5Ea3ZKpGVSLs2k1v7jiD9GBQszmGwj7UK1zlfgYAIKxZir13Hq5AkszNYFtOdMOkVggf5VBBwGnjwW00383R2srtwVhtr81By8Rh/pOCUUeYKJQlmXVlpsLgzrZYRcsYgBXyNj3qtVAQDY+yVjypNpOvZY0AOAAJOcC99XtrSRc9jhc98P4Lh5fOPV72CUzWN1cwdT80vY3m8IK0AlrzLmkT2Whtk0T+SxHLA/zXIIyuQB6vUJgtEkMETf43+BeESxLrcsFkq/5PWNuC7wa2XHHLeG8tyrgaVN/zJgpgFNRZEwBuXoF0Z2Wxo5SW4AKkzGEt8fjcWW8pB1dKRDwP8fAAA2k3Ci+x5Png2NiPpH1aTTxVsbGNWw04WT5j8JurqBgywAYCniPxIJgGiyJgCAvblU+6RoIE+0ItyTm9oakVADw5WPzo68SAVpM5sTv5bMedEMUs+oecv2xhM9s3GXTBaf9ka3TTmb5aRsYkKXUS2cpWdZ6v2YiZGI6tGbaTLZt4wBkRfI5n+4CR+fH0aHmGmH8lysTtr4AxhZgy7qWopZAMi+TzuV5CbCm5gLPZsZNSrTxehRAEASibW/l3y9ViJhUVkpI45EAB4tZpOATxKwOg7FfZQHgAUAdEBhJhcCuEholC45lICk6QAeYnN7F6v31rB/QHM/TvIKopMmg4TUbDadXKx4PG23vjA3jxZj3vo9MXjhcw6DgaDmQk2k0WRG9eJs8Vmg8DWz8B7LMcQ8L8ECGLN1CMC5EkOZLxcxVZ8RRgg14u1mU/TyEmBCKTFjgtiYUHfEiEiXMTI0MPRRqlbhll3kizkUCg7CbgvB3g5yvS5qfoAS85PDAA4LYwIAaRYKGumZHo5QKhZFz8ZFjUgnqeJTU9UxvS1fyMvv2pgYSxfkPcX7jSCA/M8wUuQe4v9I0XVddFodAUtu37wlRRiPj9friwN+r0/tmkoypB//gQAAphzQCyGP/a4HAgAeCd0ZxgCSAWBifh4BAKhc43D7aSdqfC1cN/khekYapxodoIIUBDB6mJqZknuLf8ffo7aRHyxQqGHk7/KY1WfryvgxXh1MR+CEigwMxrIJQDAUop6JNQX2dvZx9vQZycAm2DVbr+DKlcfgDzrY33oA9Fr47IvPoJAO8PipOfR2VrE4VcB8rYzIH4j0olabhZMtYWu7gWtXb8j0dnFxGd97+/vY3d+VxLTPvPwUEA/EY6BWKYgOnskNG5t7qM2eRG3xHK6vN9BJl1E7eQH/+H//Z5K8wCagMjWD/W4fC0uzuHf3Xfz2r/0yprAPv7GG9u4uvn/1Fv7oz68hStcwjArIu1WEgyGiMEC+yCtHJyrHfXwYAGAbFs28tiCA4QIw0QIRqgQ1KgVp/iu5NLLpCHHQl4if7WYbldoUCoy3pMHWMJRrlsCGP4ykgGECgEgAHIIDI2n+y8UsCrkY87N5lE8sYuZLPy3xRplcBRmuRb020q4jRVkkST1sNLIKANBMKOMrACAzn4fHAB4Fdg/vFRYAsAOPowCASkqKtQr8XkfuZ5WYBmi1mnj9u99CEB1gaqosYA/dlysVSn+W8cTjT8F1i8KM+trXvi5Nypd/4qdEmkK3bp4XjS+z7urJNB8LzBwXA5hMAbAMAHvmk3OnydcKAKgvjl0f+JnztjIn9CwCyg4GvQ7avVDWwFJ+gHR6H9df/U1M51II9oG5ykXkP/lzQD8CWus4eP8aem9cRYlDglIavW4TqU4Xs7Ua/FGE2smT2L7/AHuNFi5dfgKtfIy10hDdCnBvbx2nzp9HMEhj0G7hpafOoZyKkaUuO8ph89oags0OCp0Q9XQOQfsAm80I7oUFrLllvPT3/iHCYg1hbKZbD2EA6PX/cAaALeAPg++TFIAPAwA0C8cS/lVmlQQA2CRIg8OmSTyOKB21Gmzecxl5hCGd/umpT1bm/XvYvHsXs/PTyM9V/soBADY5hWIeQSsQAIAxgEwBYAwgUwDi9FCYwQIchEL0F82xBQBYc0nijoDEuTEAQKPfqZOXMDQMABb4/f2NRwIAQeeBAADjK3gcAzipqW39J1pm8a+w9bcaopH+LMlbxjNIQHcnLRJWyvtIybfnV6IBTb0YDnwMPV/WaRZznh+IKTClAK0gwHangyGTZ7jC8ljIHktgYShm2WTnMXpOcu5lym5jm7WhtSlirHFZH7AW5jElS83WvdTzLy4syP5HaRnZawQGWhxieB5WVlYU0A/UP0D11brhqjjPkTrA+lPZelIHgNrbsOHnZ9ayylzVcysAiwzg7LT38GfpAY4AAIcHUqqR1+x5w2UwDb6tZ+3rsc+p51B7FoIksu+YoZ+NfOaxIRDA4ykGjnJ8OVwhAKN1kX18K6Hghj9fr+PC2TM4sbSAAhkVHNwIozSFyPMw6HdRoGdbPg+vsY+N1QdwI3pvsI8AgqEva7t4C8iVpexOOU6GATAiU6FSkRQA7mtyT4xNkBO9gKnhi6UyDg6aAu6wRpYkLMMqbh4c4MTyIpqttsgA3EoNv/+1P5Nkph4TKtyipPSwDxMAhJJTqRg05UokyALg0KeALBSyC3iMyDTJijSAbESf/jQDsiMpy9PJv/QK3N0pqaPE4JBhut6NskfkGDOpbHB7PY3PNTsEmiaaAS1re7nOi3mUGLPtZhGLySP7AjWTlthII737SCkAD61szA+OQ52Sf8MLngc8iWLZJpVvmkW50I6Ni//kZCo/p1rVyZVFnbQxnDQnY/8dcwNY+boilLr5yPMbokhyQxIUjPQvc7CPe68f1iDK3yScmoV+FBId0kbSRk9IbBuzZwOlCwkNaThCyka8mNfPS0huUl5gjIkQjohEG4wbUzlGFkknmmeaVsuC4GJmNf1H39PRAswu7vb35MIc61G0IbfnSzVDavinxyyWTTXZME9QLLuYGUaHlWIkwARdRScavckmNAEb+P5tIoFttm1Rac2U5BQc44CafLyjXydBo+Siaq/TyXU4WVgPHaMjoEfyOB93T0yu+UkGLRtWFtMEtnjQRedPJD2bl2z5bn+AE6fO4NbtFbz7/g00DtpS0GdpRjfwZZrVa/ekvlIjOzqOKqWS10ClVEGfwMBgIDRh0QrSz4FvyVAv+XwWuOLfNJoHEmXDxyB9ljp5bf5t1Iy+U71GGQWUFi1UeaqGQqUknhTC1PAG2Fxfl+afE0VOgefm5rCwtIitvV34RICXltFu9pBxXRSmyihWCzqlTI+Q9foYNfbRvnsXF+sziA/2kYl8ZJwYlaki9jsN0eYhjFGfmpbFmPFwLKyuPH0ZntdDfXZaGojkeUvqi3mF5gqu6M/EdDNj6PKSQZvTbZ4TBj8QEIDaQLuRsjhot7vo9xm9qBNXaeZsxrQxAdTnm0ylrDRIfm/EqcdINNb9OIV2EOOA9DF/iNjJSGoCJ0d2Liz33BEGgEoDHj5DsCCO9Uix944CpLEaw+XUVNXm5xIpJ3OJAECSGcDUFRbStoigM3MunUVjb18YAMVSQYwmKUXhMeMEluZsdPKtT9Uknu0rX/kS4qGHN9/6Ds4sz+Gps6fx/BMX8I1//zv4r3/xb+H++29ioao59GxquXLn3CJ6PaaeOGh3Bvj3v//H+MIrX8DpcxeQLVfwtW/8Kd5/922UXObaV/Hic0+hvb+LTquNJ598Gpu7bWSrC1jZ6WD63JP4d3/+Gm5t7mFtuyGb8/T8IkbFAnb3t/DVr3wef+fnv4Lh/goy/gGa2+vY3TnAb/zOnwLZGfhxFf7AQTFbQLfTBAktYoX/kA9bLB33Y54DNdFiYUADqop4RfDYE7Ev5DKI/B7OLi/A7zZx4dQi/O4BYr+HkpuB5/vIVaekgWFcpJotmbgrtg00+eR0Kpc1Dssj5HNAtZQVECCTDlCtpnHhhefgPPEMglwFo7TGXabDARAFgOvAF4Ca8Zs5ZMXlOESYHgi73DnCADgOLH3owTGTJUXHLYo1IebyahcTRCZ40AdBUl8cODkHjb1drK3fxbX3XsPs3JTcd5REnVg+hc2NXVy58hye/uRncHB/Q1JRwiDGJz/5aTm21PNyHxZwmQU4pysSO2fZh2qbbM1O9eVxSsPJo7p8ixGUmS7ZCdGhdd88lhbwas6ke6lp7FgI0mxqRGM0D07JRZgC+j7lKHk4mRba99/EoPEuik4Kt97bxvNf+HkgtYShP8IwPwQdG+D5UpyufPdbaG9vo9DuITsIcHr5JB7cXcVUsYqiW0Cn10UjHWBwtorSxUU8aGxg4ewZ/OlfvCGO/1/54qdRcCL0DhqIugHOzp5FepAGVjew/r23MZMG7twfYeGZOYRL51B+7tNIzZ+B405hlGYjeHgQYOssnWBNmkbricBrQmqr8YAgIQEVwHnCGLRo9tF9VQ3LDgMAybVWGABGPkgGk0sgWMx01ZCZQHsuX1KjOYd+MjHS8Qje6ooAAPOLdRTnq4jojBHHWL95ZxwDGLCQ5kTtQ0wAtflklBgpyDqxJQOAJoCdnQ7uvHEbO+s7mFqs4vM/+Qp6UQ/9oItsXmWPbsbVOnGkkjTx7mEEM2UXjCiT9gnCAOhTn33iIiK3CpoA8n4J27uS7LNw6jz8KI0wXVB/ntiD31pXDwBjAmjrAKXOa/wzTWHZOHO/Y53C2pWfOdlmJCnPAP2GyADgfUyzTQ5pbDoTdfV8PL5vYaOadBqRsw4GAjayRhCJrNS8aQwdB90oQpPxs4Evn+n+vrXXQEkauha67S7q03X4HGyYxClbkwrr1DAYeb/zNekkm7dcIGzier0udQ6n1zQpFBmCH0hG/X6jgd3dPWEOcF+0DVty7+Ylyp03oIfPEQZUcg20/lUWlLe16pjhKizlSQ09rq2MVwXvESvh42vRoY3W5Nyvef9YYEH3ExMPZ+o7e88cvXf0NWpfoR/aK9n71n6XoI6aQCpAyvVL+wAd2vE8UzIhMYK8f6CRv+fPnMbZkyeRI1tAEqFGIg2ICQqQecDBnT9EY3UTg04PvmHGEORlzcP4wFqpjD6dfzlU4TCjVpNY1FJ9BiElh5p3J3JT3t8c0ug5DmXgw9pVk9d0gKr9ng67bN+Tc1JoHDQwoplxqYqddg+vv30NqXwJu802nJwraTp83wRAuM8S+Cfzh8eGr1vTtZi6w/NCRrpGBTIpiEMu1sj8Gdm7/b4Hn2kFAtowhUF4BUd6KE2t4AfBqmR/Ze9RSUrgyhQHYnDN67tQcCXSmfR+xonzfIjETq4x1u8iRjCeUYZZ+mESgIdv3vqTDwMAko2/pd9ObhDNmdcbl1pcbXItGsLPbGQnDb8CBXYCJQipKX7t6/hBAYCjE4qj73fS7B4usu3zKcXGTOkZzUe9tdygE9oOL0IWDZICYFBA0QlFI6RZQAn1U5sscQbl5H8csceLSxFs25Qa5y+5KEmxYoFtC3j7fuzrS5p/HX++Jhu3vdC4+Sb7WwssKPo3oUtrNzQBJmzzn/xbWTgSLIHJgmSONGMrrK4rAcTY18JjaSe2SXaALpQTfwh73sbvwXwjeX0mF+ZHAQD2sfQmPaz5t8fwUdd98mfHAUiTa4wLBGn7ZnKf4WITC1rIyYSbL+K1198UCqcYjQxjWYy40fe4kNC1mUur8Wpg0WpZJwIAlMuiVQ8JOPmeaJdIEZaYLy6MxgXf0pB5rUhTwZg8E6NiKUaWomT3C0XYlaxFKnu+XEJlZkoo/qJLIi3cG2Bnc0s+V8tlXLhwAS4nH9EQm7t0x/WRy+QFAGC8eKFaxOx8HS4XMK+PGkZo3L4tUoBi4KGUjjD0OwwSQIZyAaYIhBHKBdKcUjKBXliax/z8nEwKeWxF6ycEFovbWzdhUUkhm88dAgCGocZvMrWA3RiPLSfdnESzCJJL3qD5lAAwp146ITsVoF6R97kBAISN8QgAgPRTf5QSAKAXpdAcDNHxIzCHgcWrUPwMA0C3aZUAWPKyWiI+HACw94OlM9rPsk6kgHzRRcqkqPD+Uh2lL0aJFrAkcDM7NyexqwJgSlFHKlwKvaY6JnOq1eqw8R8Io0QMKn1e145cC51WE88/ewXz8zWsrtxENjvCExfO4Mmzp7H34C4+++JTODNbwruvfwMvXL6AxuYDTFdKAqZy4p9y8mh3POTyFbz66mtYuXsPf/+/+W/R5NSIxUE+g1/95/8U22tdnFpM48TcHD7+wsdx9ep7yLgVBE4eteWz6Dgu/vlv/S4aQYT1nT5OLp8StP+de+v4pX/wt/Ef/uTnsHn7Kq6cnkfNCbF97zoau3v47d/9Q7T6WfTjWTiZGjIS+UO2A82LHi4B+ND90aTgkHXBaEV+zNDkqKemcHNTFSzOTiHst7EwU5Wov7DfQa1SFEpjlHNlfeA9LaZQ0mhqjjylOWQQOSKPYYGUgpsZouimUS44KBQofRjh3MeeQ+bxpzFwK4hTebgEtAwAEGVS8MlSi3LIpPLIMY+edHzHR8qhIZKUx+Ml7QcGAISeba/fI1QWoz0VqQo9Q+gizSkuvTxCH+3OPv7067+HmXoFW9ubWF5exq2bt3Hp0uNot/q4fPkZXLj4JN547S3cW13Hz/7sV+V1cp3jVJKaYHu/fxgAIHTxNJvHCQCgEU2H98/JgVAwQfXHLI6tA7zWN9IQhAFc1sFks9EMMJXCwPcwXUkhP9pG88HbyA53sb+9g3z+JObPvIAwPYcuI6jyjEbzUOHaEA7g0otiOMTWn38bO+/dRD5OYSpbQH+3iSqNVotFrLR3sFmJEM0XUV6oIT87jat37yFFukzUxU99+fNiNum1upgv1pHr+sjly8DGJu7/ybflLFXPncT05Y/hRj+Nx7/4VfhdlqGkvx5eg/6/AACExM9Cd8wAMGB9EnQV8FoHPQpmpwWk1Hozg1Qm/9cKADAFYHttG7WFyhgA8MLeBwAAmt+w0RUTyWMAgOxoIHu3BQBGblnuF8YAcu9/GACQGTYEALD3rVD82bBRVmemj/ysbvK6H1qDv5yY29EcLlATuDAUXx2yDdWoOVKGjbmPSdGX6D5fjQAlEYBUcV46bKTFKVcn/d04Rns4xMreDvb9ATLlCrYaDeQLZdlXmCBQzBdk3eP7VGBF+wllMyoQStd+1ecPhebP2oAUf+kr+FoGvmj6d3Z25TMn/XqtUNdNg8KEpE2m5wZgZXyfeDXpFD1ZfybrO7v+j2v3I1I9K+E9Wqcm69NkAzih3ht2AOe6ptm39fHR5zqu7h8DALawGwMAh6M71QfKykKVQm5T1/i6JOFBGIGUqLC3HCKTSqFWKaFWLuHy44+LNCDPPi+OUHBz0twPvD4KjsbqDXZ2sbm9JdPpgdeTOrU+NYXOQROlfEEAO/pbsLbs0otobk4AANaRBJQmg0FtpNkrcc+Q9A2eJxlUWaNxI/oSjx3WwaGAo5lcAfvtHuZOnpFEpq9/69uSEjCiVMzUyoR8+NectNt4Sz6uJoyQLSFjMpEDxDGZKox4z5lrRJm9EvXuBzLAI3OGDACmCyTPN2vGCSNbQUNhlVtvibQyn3lruUVN9uH9RiBAmn/x7zKNvxkUT5iik3pR3v+PGgA4evHZi1Mvan0jOk1UlNga1NmYOX62Dah1F500pA6ihKma6UeVbf4RGQCTmzVp5JfUIB6fcWxPmKUG2cZfm0Y7PdDH5O9ILrbVDpmLkQseNbIiKTHfs3S1cdNvkEzeguO0Ay5QovNUh1JSu+0FkzzecjMYT4XjF6jJu08uMkmdnm0YhB5kDouCNIYKlEDq7Tm16Jo2LJPFIzklGAMB4raujyW/nzTJEw8BjdGxjbhFOfXfprlLnMSjBejDAJyjAIBt9pMAwtHHOnoMH1bcH13Mk8fWPo+83zQ1ZCyyOOkdYUDdar4kTv737q/j3fduwBsEgiIS7SdQ0O31BEVUVJJ0YItmcvinix0bcKL2jAw7aDQwZKQOkUQeS3F3FX2JbhwyRuF0QWPyqNPnAsWfMSVCQAJzDo1cXqhQer3yoswKOjvKpFGZnkZlZlo2cb6/crGEe6ur2N7YxOxMHc899yyiVIxipYS1zQ3cuXMX+VwBleoUPLIhnBROnjkljvFOGKBIzV6njfX3rqIQepjOppDyu3BiGvNVJCorQx8BifJTH5HzF8+LLKdcKcGnQ7oBGPXiUm2/1TOQPcQoOaK4RLFpWER3f4n8yXARp5v6UKb/nXZHmlGLmOv7T6HZ7I5jAO1GLJQtM1V4FADAAoLN64BTpziFwSjDuG9hAHjUjPE4mvvfFrljAMBEvRCR/jAAIHnd8n6QAkeM+zghU0kVX7tlJ8m5Z9OYy4khoI0IJCgw8AdjKhqn84OOJ+c5HPrYa+zJhKVUrsim2O1Ql+ljllOWMMBzz17BvXs3EccDnDm1iIV6DfVSHvlRgE9cuYi4u4v91et4/vGzWL1+FRfPnpH857TDJrYg2rpiuYatrR385m/+Hv7h//BL4JCS+kCeHzbA/U4Pv/5r/xf6rQCVYhEL80uYnltAg4BZNoP7zQPc3NxAdrqGtc0GDnZ8vPS5L+Bv/he/iDgdSiThcrWAUesAl5ZmcP/GG2jubuIbX/8Wrt3sIMjMIZefRdTrwc2kxYCQGvWHfXwYAMDri8ZTnXZbJlUsfrrtJpYWZ8Xdf7pSRK2URxx64vCfS8XotZuYq09Lwe+TZSZgDPcSG11JKVlOphcQE1kaYGVQzDvIpQNkUyFq5SxqnDQXRjjzseeQuvQUvEwJoxTlE1lkOP2PQoSpWAAASgCyKRe5mJO+4V8xAPCwo2caDkfXesv4skw0Ai/vXH0dd+5el0jARmMP1VoZjcYB5mYX0O8F+Jmv/A2srqzjzTfewc/93N+UNZPXNwEA6oB5/D8KA8ACABxmS9xUrBFoR/fX8b1mvhhTeA8BAPoaGFPoZCJ4nGC5NZGADIMWqrkuCuEDtNffw7Sbws33V/D4iz+NMCjBc6YQUHaVHcEL+ojDAZaXZoWFkm63kHPyQM/HzV/9lyhFaRSjFJxwJH4do6kC3o8aWBnsIVcvoUu/Fk6ScmlMz5TR6R7g8pUnMDc9jb17a3hiYQmFbhfB5pakrFz9znvIz9eRnj2DC5/+EoLCHJCdPQQA2D3TAgBagxh5o4COkzhnYcckGAD22NmhwaSWmYBEyftJAYAjEoMx2GohCa1VJHrNmJeJ9EtMlF1uAJJKM6IJLSeYUQzv3upfOQPApgDoNRyL/poMgNXvrWDz/iaq82W88uXPoR/3MRj24RZdnZizPuThOwIASNcse3ZGGq5HAQBkACyevjBmAHD/JgNg0FxDLm4hFSuwbfcBSa2QmlLXDn6fr8XKMLUR4bpMcFtNbrmfDPr9scEs63ZhC5jItzSBgeaBeA8RTOfxp6O8UMw5AyWQyGEQWyzHQX8Uoz2KcWNzA+utJoa5HJo9D5ksQYecMI8kF1lI2iqHtfWp7TF43ZHtU6I80fjbyOsceJJ4026T1deTJtaysKSuNJImHT6Rok+DW62XkgCAaloVADh0XY7bBztRt94Xx6xziQHTcTUoH5fDPX62YCIBGZ4PDiSyBHkNACFSYTOAPNoHHLfC2l5FhxfmtUr6UxIEmMTTWfm11unGlNiERqgsWE3YyWwVunwaKBcKmKpUcOXJJ7A4PwuvSw+WrAyEwn4fI0ZVz80KG+raq9+Svz2xsID9A+mPNQAAIABJREFUrW3kCV7z2uAwIQiRymQEAKgvLSHOMEI1UKjP9AkWjJWBoWEp83xJp5xgrdo1m2eayUQ8ZqzDS7VpYQHQGPTB9i7evXkbXY9AN/10ONFX3bwAutavTvW7podTAIDAIgEAMnrTnPLzmpY6lbpVAwIwJpnmhwEZCsr05nXIx2KNZn3aeA/pdceJv0o01Q+PMeA0Bqe1v8o1JDGII3HT/AvrSO5fPYcam6lm3+Ne7UcNAFi9SXLSbhsiQcKNfkGKTkMftjF/QiuxzuSGtmHRJzkJcuKTVDEbi/XRAQB70x29YR5WuPH3J0wGRfglY91sZMp4sDRvPbESC9Kn7iixEfImktdu9LIJd1VLuZbXYOj4aZo4EOUxOl4W59LcGCTrKOpnG/QPBQBM3FkyhkIXC10Q1DRQtT/2JuJnbSQIwEwcgA8fM+PgYR4rCR4kj7WUrAm2xFHkk797HC1fv2fiLh5afuvfPmzxs499GJSyOrKk6YY5IgmtVRIoOPr4yeNgtWFJqcm4SCJ1KOMKNYjFJB356Xp+/fotHBzQGbogNDsa9bU7bPz7igLqdi3/T/BHNm7ZpJiDqu726pnhYnd7RzJcOW2iKQslAAQBdFIYi3pZYsLY/EYxFhcX0ThoIuTk2Sx0NlJE0U+dZystzEykHQceqY6FAmYWFpClBjmVls231+5gc30D3U4bH//Ex+G4GWEB9H0P9+7dR6fZRq06LZu+F/ioTU/h/LmzqErBwGashJtvvY7oYFcM45bKLpywj+lSDoHHgkM9QMIoxPzCPE6fOSW69kqtgm6vK4ulfhidv/G5lQhDGqxllcZFAICxN6STsZHKOFlpDqj1Z6FAFoDejxNQjQv67u6BmLzYwsDeI1owqPnnwxgABFxC+gmw6IzTCNI59Elz94foBXTGVSqmzrAsDm8YAMY8jvS6D5MA2DUrCT4JMCb3D+PVJnGrUiznNBaUYBCpknQK9hjxQ425oRnycxRGmKlOo3XQRLN9oJnXwrqAbNjDUDJaBIR68YXnsfZgFWdOL6JWKyCbGaGxvY5XPvUJ1HIpvHj5An7vN/4FfuGrX8bqte9hoVaSBrhYoB8Br40halMz8Izr7vXr10V2cuHpJ7C6to7lE6clemdudhmZ5XP41X/0v0rjt7O9j54/xJMfewaRm8H7ayvY7Bzg9JMX8dnP/QQ++9JP4sbqA3iVHNLuCKPOvvhNTKdzOL8whYO1a2jvreHuzVv4t3/wHlK1kwijEoadFlya5JnEjIctQR8GABB0OmjsY3FhHkNqU30PhZyDVDzEU09cROj1QJpiik039fB5ymmamK3PYEAvDxo7sijheTGTZp5YenNkcq6YtPE8F/IZVIoOnJEHJ/YwU3VRn6sgXXaw/LHngAuXEWRKGMauZI9nhr4U2ENE8JlUEdPciQCASgCG6YEWHlKi/WUZACqxmXx88GvZV00BIw2jAAFGwyqg3xB/+vU/RCodYXdvQ0wCKRNgAgoNAaenFrC8dFa8I378Cz8hezCpogSqeDtzgvRhAIDUGAkJQBIAsI7aR8HiJJdhwgCYyOm49obRAKlcAIkCzdTV0DbaRTG1g5x3C72tu6g6ReztBlh+4afQ3QsRuRX4qYzQX8U12xnJue31D7CUd+Hwgryzij/43/4pnj59Ctn+ECXHFbbYzDOPY7hYQrsE7A3auLmxiu5oiFJ9Cm2vi9mFOXz3zbdw+dJpXFxaEAbWPKUovAf3m+h1A3TiPO7s9uAXZ/GZn/gbSLtzGI5UAmD30cmxUHbEDyoB0AnO5FrQ2iH5bz260qqZ/ciu8fazdQVQWdNkT+ceaa+fUTqDbLEiRplWAuAQjP0BAIAPMwHkexeDOBMDqGCIAgDt7Tbuf/8eNu5toDxbFACAHgB+5AkAIMMPmv+SYidmt+rTQwYAN3AOBaJYXFhEAnCUAcBr3G9uiwSAKQB+7IgEwAIAfmvjEAAgjFpj9qzrvNZY9nhRQ12bmUbIibzRj/f7AzHx4z5L+jwHD/x97i803qMhKR+TIDLlBKQoEwBgXekNGGXJtQvIRCM4fI80RiMThqkTKWDT6+Hq6qpIAeiNQ7ldxnHhpnPwB57c/yILMuCOmgCq2R4b5xMnluUzXw/rp/39fTHzs5P9SWqXMlHFlT8RK0cvL97/Ks2VaJ5x7cW/5T5v69nxUMsOykisMWuVpc/LlZzQ/JMtR8ZFsgZNsvTs13of2XWPBqaMCSednvKSCQM5afqXfK6j+9Bk0DZhYCclANYU1Q7+bMOob9aABRJPRzNzpciLHICgkZUKpFPw6ONULiMOA8zP1vHxF14UrwB6QVQKeTjDQPxduI6WqMe/cxu3b9zAifl59EjBZ9JDjjUel2AHLc/D9MIiGBtFGSlrE7m/yCjh8MZ4LvD1smG3f6dApMpWpW42soXmwb4wXhnluLh8Es1OD+WpGRSrU3j/xm288951MaAkAEDPDe619pwLAGaY2XKNmFpP/Lzo48VhXJr3qLl2uIfIPcU9VIMEqCZgHK1K0kIBAaxhPF8zr1Ne21wveI/xP3ucRXUj8kNFYay+X2o6C4qJdFcvSOkFD0muUz96BsDkppiY/NkNnxcNTYYs2shFwcb88Q3b5s1O/pOT1EmD+8MBAJPXMkHxkq/5KK1G0RjdRNTt2pxcs8noIkpzPUXjOK0l5UmRHKvRUdq2FNESyWGe2+gDOXklgsXXQW2H1Q1KVicb8YRJHW8kPqfV+I4bEIMEsglMfhxeCMxGmkSEEo/Nv7MX28TcZMLUyGTZNCpa/MGG+KMBAI4UVpMmPdmkJM+DXWQnC5dSKS1abX+e/Pywovzo7ySLtyRgYF/LB4q7cerBw+MFk9eV/doCR+N/M14kX0U6V5BYmfffv4HdnYY0/rks43WG0kQxUo3XERc50tp5LoRm7lMTb5gYZNFx46X7bLGkdEcAjf19yV9l3ogwACxpzWxqI9Kk2DAIjWmEU6dOo033XRr0kL4qnadZrYj6S3KBfk+u3xhCzWoP+ojSadQXFyU/ldco0fMCi+3Ax9tvv40XP/4Clk4sodltCo2XWay7W9vodXooFCvCHODznj59GmfPnEZAqnMhg97eJtrrq+ht3sfFeg1Zv6eGVTQh4+sfRej2u3jy8pMoV6npZDwrpRWBriFmYRagyWzg0rTwfsumETBhgCAI6aGknFNmhLTQAzmZFcZFoJGcPCCWisVJxP5+S/warEmL3XQ/KgDAWMMBZR8jRwAAproTAOgMAgRmY9Vi9ygAoPmxNIl7FABg79ujhYdegzwwE10yj6Wsv/QDIMJMxL2ndE4rw1HpAE1vQgSDAPWpOrY3t9DuNMXRmNdn3xuIBEI2v4hyiqwkMpw7ewq3bl7D5z73KfzFt76Ojz37JK5cPIeR18HHn7qIP/qdX8d//BOvYOvO+zi3NIdOg67u06KxG4RDicE8aLcE4KIR6PWb11GuV/HUs89i5d4Gzr/8eaA1wPrqNsLQwS//yj/B7NwS7t5fwzDjYHVnG1/4mS/iP/nbv4DS3BTevXYDo56DfG0GK/4B5pbryPbbSHf7uHLmCeyt3MBsoYf2zl30Grv4p//iDzEsn8d+M0Y+9pGloaaJe3/UWnN0LTgEEAahFEYHeztwSdMHfRVinD99Al63hUrBFfMe0RvSCJX3Wqcj758FDnPYhT1HAJ3nRurRFFJOToE4YQAY479CGk7UQybuo17No75QgzOVw9zHngfOP4kgXUQYa3GdYSICGQAJACBrJAA/egBg0uzx+mW8JK9VywTTKFw78RshP1PG//kr/xjnLpzA3v46Op0mLlw8LzKAne0WPvHiZ7C+totPffLHZHpIHTEbD1KHpal6hAeATbQ4TgKgHgC6HybrBP5bzLkS3jwTDwCdSIs2NeojnRtgEDFHYh7pTAqZ9AaywxWku9fg72/BCWqYrl8GShfQ8lJIF4sIohGCfoBKoYRiLoPmwQ64zZfqNTT/4A8x3NxA88EDlAnud3ws1BfQ2N5B04mx+NnnEC1U0RkFeO/eLYm52+220A1ilGvTuPzEE/gnv/JbODcH/NLf+SrWrn0fJ0+dQdAeYK/lo37mKWRrS/CdErLleYycCqIRk04mTczkXtDz+FEBgEN/lwAAHu4BoKtiYuCqD5H4Rp6RluLLQhmlLZRp4h1J0kq+VkfEvc+hmp5N6GicAvBRPAA+DAAQGjzjx0wMoDhvU66TSaO11cKDd+5jfXUdpXpBAIABBgjiwZgBYAEA6wHA95YEAIZRWhgASQAgztckBpDXN2MAKQE4FgBobiDHtIlhX5q6JMDG65nrFOs/O9xiykttZkay38XXAIA38OX+kYa+3xfPLnsvUEPPyDedXKfEhI20fb4uPpc38BDS2JdMhyGQjSAgAOsQAgCek4aXz+H199/H6t4+ilPcC7ISaUnrOBrLZly2qpzMaiNO7x6ujRw+kPLP/YzAw/4+Hfy10Zx8qNlnEriS6F2uuCbJho2Z/dqaS1rGKmsJe20nm3/52jJ3jXv+8QAAn14ZFMnBl2Xp8Rjx9YtfhTHo5WPb+kPqficDfzCJIUzW4Rb4f/gwk2xQK19MTP5loKSafw5crf7fMnit1JdsSqmZjOGhHjpl+Mik2hjSNfb2UMjlUKKfQhzj3JkzuPLUZYmsdWJfTHsZxcmYwIX6DDKVCu68/l0MCS4NY5F4CnMz7WC/00GtPisMgJAyVLMv8JwqK1bp8HxNlMiJL4BlAIihoNbs9MXhftLzulLv8FhSWktH/9n5RdxfW8epM+fx2ptvYY2R2wctYbumcy4CSnG5/xgDWX3/kz1LB2NmHzbRtlIrcw0yewJrY6mPhpoqaI0mpW8UDzntDwmoqZzByCwEr9FjLMCR8UBJ1nOWqatrr54LBZBUmm5Z53yuH7kEwC4k9sI82sD54UAWGdv4Sx792G3S5CEbFkCyIfyrAgCSN8fRhtMeQHsybAOXZABYoyD9W0WZklp/O/m3yJygjKY4+MBNn1WndG26VfogBkJjUz5L1VHDFKGLJBw57THWhfwwMHK0CLX/tmYT9ua2x9VO2FVzpEWLHgddGARBozYz8TyHFxo1VkoujLYg0s96g0wWoA/S/20zngQFkouaor66oB8HFsit8hGOQxJ9PbqAJnaL8ZfJ5zpucU1+zwJCShk3hpRGPhGlMmgFKbx3awWbG1vI54tCie92NUOdmlNmrU9YLjb1wMRMCvii54JnheciXywKBZt9rtf3xASQxY4AAPx9UoCogZTFaAQnX5AWUg9iGnMLCwIGiGyl72FIiFJMLqgpUjMXq0mXc0Gql+vCI9MljlGemcZUfVbcVmUBKxZRKZVx7dpVnL94DleefRr3HqwKE4A/9/sebl6/KZPESqkmBj9ckB977DHMzNTg9Q8wW3Xh7a5j/+4NzKdHKPo9VBFjtlKCFwwkeo66zstPPyXmSDT2U53k5PxLU2TkJvLZKEdpKCYZsYY+zchCbmp06GNBw2kFUVmhl/EeMBMRua5SpLnT1IXNhGrm+SFrwEeSANDME/CG0ZgB0Isd8QDoBqEAAIreWgaARleJBwCjIT8CAGDvnaPXtb2XaQg5dgHmukP6XJIyN4rFQZfFlDT+gqrrsaDxU2u/JRMAuvcScCEgKHN/WedocEfn/7qkMoSBh2I+jXZ7D7NzNVw6ewKjQQ+f+8TzuP3Omzg9U0YpGqA4ClCjOSE397QjTsku4yy9vpgH8dzW62r8+K//zb/CSy9/BjMLyyhPzyNK5+GFDnKFKfyP/9P/jDPnn8Brb72D05cu4Rf+7n+Op1/6OP7om99AnHOwOL+IYpTDzXurSJ2aQZQeItfvoO4UEDWHqLtpnKgN4B+sIuzs4dd+/fex0pzBfivGVJaO4dQhKu3vo3wct7+4mSxajX1MVUtw4gBzU2WcXJhFv7UvRn+UeNj1ltcUdf387FCiIpRA1fuJG4dQOXg+CQBwH3VFykHcquCmUMyNkB314aZ8zNZymJqtID1dQP355wQA8FMKAGSRQS705Z73RiEColSjAtxMAS6pt0YCIIkcP5QHwHEMgMNactYDnGTavGqVdJE1p+w5sqZarT04mQD/9t/9P8jlI5TKOTSbNAyronUwwKmTF9E88PCpT34WM9Oz8nfaCChr4gcBAA5LACbTM13fjZeRiVXl+ZY138h1bC1kAYB42Ecu5yGM0vCjRaQzdH2+jzh4D1HzLQy7baTDE5h98kvo7mURZipwmJISBBj1YsyUpjD0+Rgp+IMDuGEfa9/4BuYQw6VJ5J1V5AMyhLJAP8B7m5uYe/ky3tq4C3e6ClRz2BzsorK4gJQ7hVZngJOLy8jHAVa//ypefu4yTpxawuadFaztdvHxL30Vu80IlbkzCFOMdK0hnSsh4tTW6OqTdYallH9UCcBk3zzMALAAQHKft32+rGuHLxnzEnTNlIHJOD5Zp9riUUPTt2iETJX3PZl4KgGwMYDbq6sSA/hhJoAfBQDg+bYAgFLVFQBobjYFAFhbWRMAgCaAfspHOPKRK6j7dxIAsAwAaSMMA+BRAADvG8YAkgGwdPoCBhEN9orCACiOBvCbm8jGbYzC3ngPsDWvNNSpiUeXSgAGwgzj4/KDQyqhx/N1ZjIykLCae/6cDf9UrSbXBv+Wj0nyNH+X+wgZTMPRUAYUueFI2EXOUBulgCwARscW8njn3gqurT5AdZZSlwyIGWRGTB+J4ccdTWnIZqXpn5mpo1gsyT3N5p0pNmSu0aeAtToZIbxmCKZSlst9LGNYtcqCjGQI0WXKDxOISmUjCbBkJQvsGW8Dk3Kh166puQ+b0Y+h++P2CA5QLAOWj5Gc/vO6IZOBVH8ef/varSkg8+3JwuN7sXGD9u9tHfKw+le/n0JW4uvsR+JG4pTfRkklGDnJYSz3f+5fPNbSL9CYLxrKQEXfSxqddgtLCwvCJuu123oQoxhzs3U8/dTjeOzcMoYh4xsDzM7PIWKUcLeHYqWKxt1VNLd3NZWGgwQ3j1a/j/L0DFI0yE0Zw79xEhh7JWWN8/qiVxGvBQV0JrJV/lzS1ljnUILO+8kyG0WGTplIgCJlU04G77x3A+/dvIN+ECFXKCNmKlfAxw8FkD8quxCQz/QkNLe0vRyPOQdDtg8gg3Q0sh4AyiK1/9l+gbWXMjOMRkaqKyt70nNo+xxlbcgFNe6H5J4z6RkkH/E52VfQR4ODxR85AHA0BSDZpPJiIgOANF4uLDZzlO9JzTwUXZITlsi6Otzomt7FNNU/qAngw9Axe0tYtO0QSmiaSqv9sCCAojiKxlk6hxbM421xrJ23jbagM2ayb901rdkeX1vAQizhsGvRN3sMlM6o5oJWbyggigEQbOxIcmNOLkRJjbweZ2UT6N9bKH1Ch9fnN7R8xhp9oPnWN/to7f/EOIlolKVhHQaHNGvUNvz2dclNZFBcHqeJXun4Evw4gOdoIXEcAJD83nh5PEYC8GEAgL2R7eLO98Fzws2x60f4i+9dR74yI0glb0rSuoZBhH6PzXsfbtY1lgzqiC3JAWyMDO0tDEkRcoQ2RzS5UquiXK0JHZBUN06x2fRLocIGwtCFaQIotDaa3Zk4QFKa+N/8/IJIAvj87VZL/pZazRT/VmLn6EqsEDmLANLY44wjUT2Rk0ahUkW5VpPXRcSfLJR+rytynxdeehHtXhs+J4yShZ3C5toGmnvUIqbErZsbcG12GmfOnUbKiVCv5ZH2moj2t4CdDdRHEWYQo5bPoTvoot3rYG5+TtgFnP6niA7zOCWgUGn5jwEAyAAgAMDiioVkFIRCaubGShd56hS5gNpCR0QWxmiG023P4/2uDsLJKSCbNMlHfoQJoBh7pkbohwoAcPovHgCMjQlVnvHDAgBHAdhD4COfP9aYH7ueWNBErn8A8/PzQpFTQ51IfCjGa8kohZ3NHYmd49VEAzMyA1hQaSIFX38GjFpaW7vPo4pzZ5aQSoV44skL2FpbwRPnT+HHXnwOb33z63jpqcfg9JpI9zs4uzCH1DAEo3rKlbKATAE9H9wsBoEnCQ+lQhG58hS+/bWvY3pxCf14hOnlkyjOzOHe9j7Wdw5wc3UDL7/yJZy+eBnNQYTdTh9d+grkC+JCXYpC+KkA3VoWIzZg3Q7KUQb13BymMyO44X0URw3099fxnTdv4F99cx2DsIBC3BcAgPTnRwEAFoBJrjmHAEQCSwSgRkM8fv60SFu6B7uo5DPCcBkGnhrIyQQkI4BDxi3IFILU19QoEHkAH5NgiUbycYEmmJOTQsfNOSjkgFzKRy7loZyLUa9kUaQHwGwZM8+TAXAZAQoIItXXEgAYRSEG8VAmpSkUBQDIE5ZhNKDjayTnjxgAsOuwaCCtuZMkbrA2YHOdgzfoojJXwLW3v4nbd99BqZzB7t423BxjAEtIM8k+XcKzz7yIpcUTGscklGznIzEAHi4BUI207FFHspotA2ACAOhwwO6x8nXYQzk7wCh00PXngVyMbGEFvvcWBs3XMRwMMF35BIrLL+OgVcQwU8bI8eBEMdxBFsVsXu6FYjmLdmsT0f4mGm+9ge7tm5hzM1iemsFwcw/DZh95p4AuYvQWq7jbbSBdymPxidN4e/s9FBcXsLrRw8zMCXzyuRfxzl/8GeqpHs7OVdFp7iAiMyk/g1T1JJ7+zH+AvVaI6ZlFiUAj9CSWxYYBYNcGO0BQxuTDUwBiMcCdCCbGjZQxDtaawP53uNbTIltBr4QIRX7JlMUCTpLRpUW0yT830kkCW+lSDRFp2IYB8IMCADSxmzCwdI8xr9IU5hoFRyCdUzyt5RQAONg4OAQAfOGnPo8gHQgDgAAA6wQCAHKPjTjtVQnAUQDASgAGQSAmgJYBwKaKMYBkACQBAL4KSQFobiIXdxCHvbG2mS/aTnS1ioul8bSxy/YY8rVxX7BsWO7xBKb4u5y0i0SAwwHRM2dA9gCb2W67I4Ayf4d73xAKAGTDEfIEAEJ1bQ9ZJ7lZNEYR9oYh3rp1S0zZyLZLjRwBAJz0CP1hG/liVjT+dPWnXIW1N31AWs2WMS9UY1TbXPE9WsZsWiQK+pxkVEkzZ6SNWpfq1WTHHtpsTSRzdLm3HkmTC29yvWr0pzZ9+jEZzMkaZgAAO/XXgdvhVAA7WBjv0WY6zNfFOMQJI3mSnmWbwiTwf2jvN++D19XhFBNTm4+9NVRmwzqPDORDbGweB7pTGwN3AmusuVh7aZOrSQUH+/vCYKuWyir34P0Yj9Bp7eHJx0/i8UtncPLkSQHCmfxTq01h1OkilcvDe7CBbrMlgzA3X0A/CFGZmcGIDXzWkXMWmvWFsk07lLR9GyUW2qdpPZPsNehdlSm4IiWgUXZ9ZloMLJk8cPHiRazcf4Dlk2ewsbOHmysPcG9jBz1G/Tk5AQ/pz1UulcU3iiw825uNvWrI/KHJJYdLFgSWc2cHU6y7jEcAJanj60qvMX7YHkcn/UZubRz9de3jfTYZDNvF0DIQRA4oMb68BwjKEABzJMGK8Yg/cgBAJthmgZ9Mzk2TmGL0UVGiu7g4SCNjHC1t1rwFEBJ7hBwYe5PYpX5SVOl3koicvAajVFSUJLmRHAsfj29YvZASuh3z2HpjkTKstAq+bjbh1BkRjROdoEGdZNOXrEela1tKLSmznOQnm+pJsyntmVKtqPczE2Sh5ZjHEWQ5gSjx37ZpVpqkooZ20UkWofZ5uBAmm127EFkTCqGajB00JwkNcnyNHCpZ0Nrnshs3C6TDAIZFUHVhzdIYw96giWm9XQjtc9vXxce1U0gLlNjFzn627+fwdXKkeEhcUHp+tTiYLLLWNdQibEf/XjdzBR8t6GEPiDGaE6q0OvzLNM5hZmwodLQHDx5ga6+J0swSWj1faFy8Mdl49rt9KShZ0BP5FJ2RTFgMLcuAMLKBjoYy5eMr4GI3PT2DSq0mCDap2YwAZLPucEGWCb5EDItmmNSoAYtooUyR0uSg2+/jwsVLYH4qG/Gd7S1hC4ALnCCbxveWVYnklLroMIon7wo9qtnviVlLfW4BxXJJJse8J6glv333Nl74xIuoTtfQ9Vh0kI0Qo+jmsXr7HrbWt1AqlIVW2Bt44uh/8bFzGFETCR+1dITWyi0sF1xhAKT6baQiD839HVy+/KTEPLl5F4Ohr/QwTjDGEhgtzqiYTMsART0AWPhxoszpKc8eAQBuUqEfirZd7iGyGWImbpFpQIM8pT/yHm+3PSk42OxLg2ImlBYA0KtDrwtLVh0v9ARTHAcDJjsw0StOCwBACcCAxmv0JBCal/AXTPmgOddiNqPY9kcyAZwUIEnZCl3cGc1knZMJziuLQQqkTEbOn0WsKSvh8eV5o4nSwf4BSvkSQur941DdgXlDsHhjrNOQEyRek9PodlqU7cm5zLspvPTS8+h1Gnj28mN4cPsG8sMBfvqzn8Lv//qv4T/7j34W/kFDHNL73S6mpqdw0GqJP0S33wFZY+cunMX91fuYqs4I3X2PBmjVCsJsFvNnziHOFdEdplCqL2Gz0UV/SPqgj8HIwcLJs7hxZwWXzp9B3NtDMPJx4IyQy7soMXe7N0RhlIcbe6hk9rA4FaO9fQ/7TR+//M/+GJlsHUGjofFVdgMfl3eTVkRPmBaDarxjrgbZD1jUx2LOuTw/h9Mnl8TzIPS6wNDHKPCQ4xMIUDYSp/9MLo8ei46pafS8APkCz4UvoByBNPoJULoiq4STkRhAXl9FN4tCJhbqfz7toVYEpmtZOKUMnMVZzD33MeDc4xiNXAQRjZcySBHQioYSTccajyTjnOMiJxMLfp/TM16Jk1zs5Dp8eI8db7lHviCycXT/PfxvrvVWfpLUwOo+QOYOY7pIyWyjWE3j1Vf/CDduvoPTZ05gb29fNJZOuoDF+TM4d/YxnDx5Vq5Lmzwj7Khk9rkWD1o/mAZgDACA9YmaOFnhaM+8AAAgAElEQVQTQL4hrVnshMkUzOMpjJmOiSb0MACA0EMlFwNBCn2vDCfnI1u4hW73bbQa7yIKHZw5+9MIUqcQ5ObhMYFg2EM+lUY1LiHFS0MSCzkkaGLl+69h87tvYMFxsFytorm2gcIwQimdg9f2kC6XcHVvE5/5mR/HfncPURnYSbex0+5itnIWoyCHN7/zFp6/cgUzFQc7W/dx8sQi1neb8LNVvPyf/j14zQBOcVp8TyiN4j5xFAAYDwiMAaBtYFS+qOw1WWOEGn88g08o6aQiy75kp6tHWY3mPI0BAFv2TspfOtPTdEzMpkW6aQvylABbTnkaQ5p8MV2CkMYognfvLrZXVzC3MIvC3LR4LWQYA3jrFsrcNlnrcYvnAELei71mJ0kzqhUXsq749FgAQPXRykQ42DzAvXfu48HKGsr1Er7wU19AmA7gEwDIk+IeKkMyYtNrosF4THjEhRFNNpB6+ogEgADAqUuI3SqQr0hTQwBgOFAJwCB2MMyQTg3kDQDgjrqI/a45Lno8J5RuTlI5BS9KTcsmP/AHuscOBmBySafTleua+wSpy6xBD5oNFAp5AYabzQNp+OkHwAZre2tbGnXuH6x/BwQaySDghJfnwxiiyd7n5rDV6yA3M403r99EOxii0ydNu6DeI6kR8iUOPUryHGo8q40N6x8F4FViKs2SYekmewaaiIvLu5HsClNX+gvGuanUUv/WaLd5Tq1xn3gqcf077Jyvi5wOzbSBs2vDxC9AWHbigabn1Q7trMxJgdyR1E6s4bl/2ISnMcWddVKnn0jRmqxBWuur1v1ofW5rARlqhIyiTpjCGdNHW7PTgV5qb6HMa53Ax5XHoPSD52loJAo0bKefhkSq6j0hrAVhiTBdKZb0qdBXaWal5KLV3MTMVAmPXbqAK5efFFlAv3WAEqWs+QJQKiO4u4oHq/dlqDDwhyhVqwI8cnDKa8gTdslIrk9S60V+KQAEAQLGqOvBYD1jmcwyNOW9m8vK41TLFWysrYkcj2AFr+Wp6Rl0eh4KlZokBHz/vRu482AdAY9XlgMJ3stZGdoRALCgp8iShSWt/Z6ASnwuMja5Ryc8JngPq8TE+kXZl6s0ElszaJ+h9T/BgIkHF2t/7sJaYY4/uHeJoaVMxFRqEHO462IUp9FoNMUf6YcGAHjzSNN0iKZuG+aJrshOx2yk39jFvqQOl7ahtwfRXrSWjqoHIxk5d5zuPEn51UNB04Qk8nW4Kefx1IMpm7ihxSRRM15Ekk9qG3BzMclkRxyg0hhIvmP/UMQf/866bVv3ToIc2rSrkyRvDnHMlIZuQuVIvtckYHG0jJo0HPoTC3okEXXetEeBl+QGra9NFyDb9E/+XhsaW3jZxWlSiLEZsZSUyfmZFH+HX3HyuCbfYxK/P4pY8t/J5iV5Pdh80uS1cvQaIXI9AYsmr8d+T9EzXbAnnyeOqEITMouxtGHizM4bm7EnMfrdA0xPU7/uoNvzJCiEueVc2IlWs+UmHZef9xst3Lu/hqaY4LhCX6W2WWJB+jSK7AuayJdC2hObUqLqMuEwgEvyWonSI4xc0kcZGpfG0uKiuNczT3x/Zw/7u3vq9s9FPqajsBYLAiZI4cKGLSd6JolJ4QSRRpOFAkqc4lfKcv7393YFxSUAwA1PnOfJBjDFiEQrGTavZJKTQZLLyyR4dn5eIlwoTSCFmyZCZy+cl8ZWpspkrrDphoPVu6tStBMU4gJdKRdRrZWwOD+DdBwg74xweqGOnbVV5FIRcl4Lld4uHK+FuZk6Tiwvy7XOWJdRNo0s9bKMLDMLIZv+DPWDUQpZ2YtHCNIhaGwuZor8DqcPjJZjdGIQirs8jyfZGTxPRKHFvC8YIuvmsbt/YOj+Gv8py7Toe5NrxqT5/+CsaoQgiqXhZyvXj9OixxUQgEkAdJS1SJuFAZITr0c40Ms7nNCPxsChvQt4//D+t+uvBRbtGsn3w+ad//GD18L2zo58JoOFxWk4CAQg8XxPAJhun34OJXiyyWdRKpbQbBygWi5gFA0wivp48vGzOH9uCcNwIMDQW9/+C/z0K5/GiLT3qI+nz57CsNNEvVzC+v37IgfhPdPqtOWaHEaByMQyNIB0C8hXqkhnM9hrttAJQkwvnoQ7NYfS3Anc3txDf5SViMVADKbUZVr8H9JkP6gDdjQqIE0DvGEWGTq8jzh966Ja7iObbqOxtSou+N9/6z7+5PdfRT4uIp8twRv69OdKADy6RtgP+l8UCEIJYBbBzSl1NQwG8hyPn1lGrVwQ3wRKgCTaOI7QbTYwUy0jxf2B92tMaQUZI45E+/F90A6U1GX+UT7mhF+nUTQtGtIdOpcTTSzhqrliDim/iYobYGbKwSjdQfnEPLzpOVx45YsA3eOzjHOkL0mFyIYYXxKcEkkBjb6cLHJpR6K3yE8RqqNUJkdAj6Mb1UP/bQGA40H4D38YNnUqAyuUHKSKaXQbD/D+9e9jY/O+8YdJo3nQwbmzj8MfxPj0pz4rrIFSZVomS3z5QguX4YP19qHBmn6PTQSdnJm0UCyUxbCJued5tyDFLh2c9RabFPnWNFWYWsbEU7eYI++TVOxCEb1WB84whXKpB+B7aOy9j8CPkS+cRrH2IgaowSdQKcBtCrk4A3eYRTbKYugNkZ8rAcE9PHjrW3hw9T2kvQj5VAGjMISTCjA3OyN0571WE1PL87jw5Cnc37qGQj2H9HQZBRQQr3TR3/aQyk3BLxTRn6qgdvKkmNIuLZ3G/NIZIF+SonnAPd/hNCmLKFCDOllnDMBl1xHuVdR7HxrOmEtlPBSyx+TQoZk08pMBBZlnug+yGbIgv2VI2XVOpQhK6ZX6SOSLClPZ9dmyHodsvvIVxI4rsatll812F93VG+jubaE6VUNhZkHuNQIDm7evowxq1odgAK/ch0Z+Y8vviSOBvlGCaHzdnBTzvnbpjj/wxAxvf6OBB+9t4p2338XciTl8+We+DH/kY4gQGdKLuPILZZp7rTYTnAeQscYLl0kf3Maz9IyKmB4wxByZPE4RIXIC8vsHW/B7XSycPI8hsggy3L9iuBggbG8h4x/AiTyzT+g1zIaOx1nuiUhNrKmr53Ekk882MNwPi8WywtBSH+ueZ9kW/MxakfeA3AeUz4lhtqxc0hjSrFPOER+Ffy+MWY7FdZ2OUml48QgHno9rd+6iM4zhFEvo+EoZn5uuyt7N+7TZbhmDP+7THCyWBAiwYJ5Mfw/V2ZQS0a1dZbuSCGIGQTqAohQykMaRwDhPBVlVfI88B3Tg5zou7EGTSmWvfb5v7q0qmdAYNx4/y3IWtvBQYxPpt8O3TBZDt9uV32E/wXjv8fSf0glhE5L2rufEH7Cu4+tUti5fg73+7QCOnjwfZNFYI3OaiFqNv662lmlrm1cLNtheQ323dLjJ+1AUNmKSalfrCStYwSQCYAljdOMXoIlMNDDNottpIu86eOzCGVy6cArTFfLMhshwzwwDlN0CkMvj2ndexyhKi0w27xbRarWxtLQgyUQEoqZn6tLwBmGEHtlTM3UcNFvIFwsq3TQO/gQjOPShdxWBJtbuNINlzR3Qv2hAs11NjuCayzWPLX2z38fNu3dx/c4deKxPp+aw1/SRztJkcmJQqyCjyrP1upg0+DpfMVIPxkzSjJZmtlJ/0hMukntO7qMRB8CsFyyorPsMB3qy/rGW5zUh3lbGp8v4HAh4zQGiQ8ZkjGhEdkQBo9hBr+uj0+ohGIQ/PADATVDUIiY6wi7EkwHrJAqD39OYP3WzJ4056TI52TjslPhovMYHAYBkkZBsfI82hbYYTk67iSByXkJ9hdBxDd1n0oSyQUoAAOYG4a8J7YbmXX1mrBvqkI33M5NASzOyE7SkFkQLatWGPRIAOFo0HKmKDgEkZhqdbOAtKPDBYsrS8PVinND+jamceV4LWPBxrJO9nWTIRS+3iH4c1+AfPT9Hz1Hy30cfwz7eowCAJDPkuOe3Dc7R51EAwKZITKZzE7qhaqAUANCbVuewljLFBSxGPjfC7u6WaHNrU3WJhKMmEsw3DSMUy5xaBriz8gCbW7v/L3Pv/SzZmZ6HPaf7hO4+HW+eiEFcxA1YYIsLcDPJpWiWi6blkujyj3bJrnK5XNYPVrnkP0QOki266KVliRRZzJS0TNjVahcL7AKDGWDynbk5dA4nup73/b7ucy/uACCH9HJQU5i5c0P3Od/5vvd93ieIk+gsSlQ/VK1Jo8kNifo5bjxCiSRSyKLDoIc661UDWpknmnuTOBmGeYRqI0Sz0cDG6poYszEar3/cw2Q4UsR1OpWDVRgALN4JB8o0ikUuEUhtUCkjII2/RMOWZhONZhMBXcd7ffS7x4jouksjQOMFIACAmRjrVFp9CCS2zfWFWcDvw41WvEpZCFUrAgJQqydrzhip1Gt1HB8dY2d7V4z3Bt0e6mENWRLjmacex+pKG9FshCAgAJOi027g4MY7WB3tYMmJsdxsi8mMeByQfug6GBOZ9lhEKBJaIo3SAAC+LNsckZsIJUKnTab5n+q9YEHAw5aoMqeGnGqLbks0xJq4cMx4wFQb6QUAwAJB9Vz6U3T9PKzNIQAzZdZt5ogZ4DDOxAdgTD2kAAC2yVKQggeA/W5kMRQZPqefcwugnWYALPZpfa75eXwPlnFFsJLFCycrfF/8HBpV8rkhfVOyoaeRXFMWCfRhCKhXnE1RYQMxY8FTFnB0qdUSOrlXTlHxUoQVB196/RV0lpq4/2Abb37vu/ivfuXv4u2/+DZeefoxrIcBLnRamPS78Msurl+7hhdf+jQGwyFC+j5M1D3ardfgtJp47LXX8Be/9a9F+vJg9wDNlQ2sX3kGvRiYlmuYwMMkLyExUyBpCHjdnFgo1XywykmIclpDOQ2kcC7JhHuAao2gRRe1IMfR1h5mRzH+7//9/4UXh4hmEKDpJACg0yJ7x8VxO/AF7JhNhpLCEdYqaLfrWGnV4KdjBGVCAmXEqSPgIbV5bDLokoyYDB6ybzjJ4PiRi1WEODKdT4joZTlCGprJz80Rybp2kcsUJQQFGqsVF27UQ7uaoN12EJf6qGysYrh0Dp/68jcAMrFKgRSUqDaRx8BgNNW9zMz5ORnxWRhLb6ImRGKw9Fft/8WwgIXOh0+nT/YRFlmBSIsiRuLlXIO8HDNsbt7GrdsfoN/vCeW/016VVICnn3oey2sXkEWZOONbg0Xb1NgcdKG7lqmV5ASMhqIZqlU6nGfi0RL4LPo4gV0AAFpbaCMkxHjuk4b2LQMDeb/6zuRzuSd5bNRn8OIBavU+4t53MB7tIUnaaC69hKT0OGaoIfbGMokupy68zIeX+vAyD/EkRa1RBvx94Og+Jgc95FOytGry8/yWB6F8kArLaXsYAK0cw3d+H3AnOOj2UZ/6WN7JsHttB0m5icqVp9H4wiuI6ZfghZLVXaaPLBkhroLOmae3jq/H4Zox0ypO661nEPcURq7ZM9rWIsVz2mAnZ9zuormfuaZs/guO/ry+zL4+QbEusDnMrEanlib1hj9IAQAmsDjwwzZytwoKvyo+Rcw9jO+8h+HBNprtDvzWOZHTlPIE2zffQz2fCCA3I0tGzk4ribJEcDLLbL1AH03GykLAd+6BBAA4RedZdbB9hK0PDvCjH76L1fOr+Nlf/DnMMgUA9CWm4rlD4IDNlgyjKIFkc8Dn0OW0k4boDhyJDywAADmlPDmiIwUA1i49gRQeZuWqTGh9xwAA08MFACCPIxtXygy1VuffWetyuirgIgEdirmETcE0g4rWDsYDQpt3e+pp46LrfeEHJfeL//HMG0+1cbVTzYyxnJQaar3FOomSp0GU4Ortu9g8PkZKo9pOBxvnz6NSdtHrdnF4dCznl0zLZVIcYzSeSIM9dy0yeKPtAVhGUbqnL9n2KdrY2gGR9TegNwBftdQCxgic554aiS4AXwum88wUmYSvXkjF89Z+DtdJUA0EYGCdQb+BqQDBFRkG2a8hwEC9Pa8IP08lxpHIJWkbS16jje6es0RNShb3RlvT6uDPJmIowzgINMHDPpPFQazdp+aMHVMnLBjBykAsMmB0SLYAwRUXNFxFkWEoo1jOFAOaVAKPpxmyZIJOq4pPPXUJTz52Hp1mDREHDQRSWbu5PjY/uINklqJ71MPG2jq6x0dYXl6Se01wlufo6voGxjRRZrwqI48DvWeJTOlVoiASMEoVa6EABjR/pvUzTasJ7JCJK+CP5wrzk1GhJd/DYDLGva0tbO/tYjTLcDRIAVcBAAvAyLNgWCFMkVj4xOnAmLuYZQLQBFOT8PQ6ci0JG8T4v1GSoACAAgQKAJhnigbS4tUhK0AjE811JahBcIMyp7zkIy9XEMUl9LtjdI+HAtxygPPIDAChH88pLospqi4CNQjRBa+FJvMLbcwfAQBtIBa09uLh8LDm0H6OLW718DkJDtiP2en76UJYP5/GSWqwsCCNFcGHkppHmAfYGkxwMQntN4oxHk0lq3qBkOlmYJtq3lhLw7EPtG3a5b0XYvTsA1d8P7apON042xPzxMfPAAC0WV9IJhbXTDclUritdKCoPyo2DPbPp9/H3wYAoOgNcVbRWKRdnr6+cqBKk6Zr1f6eI9jmY3o/CHVybSyaMa6b8aiLjXPrsokwqo+Tb+pzSQ9qtVdw7f2b2Ly/g1nMYjCQz6ObOTeA3d09odjxwCMVlVN5oqn6UxaTDvu+pMG27gpclyUWeCHCdkOy2JfapFoPkcxiHO0dymSdDABqSTlp51q3Jn6yFQnAQIql0t0E7SSVVXT8DdSbDdTCUBrjyWiE0aCP2WSiPgDGjk68AcwLVO0cLxZZDyyQGPlXQ3t5GeMoQqVOk7FUipgnn35a822hm29Yq0tBfnR4LMkFw/5QAIBhvyca5qeefAznz60iSaaYTPo4t7EKp7+P8Pg+WtkUzUoVFR6UGSn7MtLHKJqINwGBDZbk4qRMGhTjhjJtllKX0xQtAEiHmxEBnkzlNQlljZNWoQlzL2DhQ4CDE4Eco8lEdGAWAFhMoT45AMCvIb17DgCQARDn4gMwisnK0Gnv3IFYDtRPDgDYxqZYhBSfE/vM82OWKcQDiM2/lWVxGsGvPz4+lo+zABFdKOMr2cSQ8p/G8Ctc+3SmDzCN9ODjAVivVdEMa+ge7WCpFQho9vxzT+DzL38Gb739I8TjIb72hZfxx7/5L/B3f/4bqGYR1lt1THo93PjgBr74xS/ije98V9bn0888jQobYxaxrTqyRg2rly+g+oUvIHnrR/LcHfbHuH53CxeefA67fdL+PUSkwfHVsrGT5yuTCJ2McXZ81tIqylmAUuqbJ3wGpzRBqTSEkw+w2q7h8MEW/MjFb33rt7F/9wiTUQynWlNWgTwRWugUAYAkihBWyQAg6BYjrAXCbGnUq+jUA+TjrjT7fiXEaDyD51cldpL5ySzss9kYJRYujHxjJ2EAAAKJAgCw4cqBag5UzMRhlqeY8RnwfNAFnQDAsuugQvf/eo5mg1/XR4mg2rkreOqnvwrQDIpu7mkZTmMJyThCbzDRrHRJCaEGmawkeg0o60CnENbx+pO17Cc/69EBgDjOZE1mWYTxpMe3jKBRQTIdYHd3G/fu3ZXpd683QD1sodlYwmc/+wqSOEfgBxr7aYo3rWMU2JDMaxZQBQCADA2eF6PRRAAAsiKY9awMsYW0UAEAC8x9GP5bTOS4p5QQuCm89BCed4Du7r9HHI3huhfQ2XgZ49kyZk4Ficu5e4JyVpbG30vYkPmI+ZOcCWr+AJ5P7VLOqhDI6GrHG0UwKQJ8ggCcFsWAP8Tm1d+Bk/cxPhgCOxOsHZbRu3mEaRyg/sSncOHnvwlcvCysmYTGj6xxePOCEnK/jIlD0DpG1SFzxmqWufQtmK41GRukOQQq3eDC/0drl4ehRycBAPt1pwEA19PJm1zTgl+A9WAQc6+CqanWadpeRhnXysoCABBTjx5Gt68qANDqIOicXwAAN95DHRN5XmN4cwaAvj+zKwtIv3hPcobIa6CKLpoDADzbyADYuXmIH791FSvnVvCNX/gZTJLJHAAg60eAg/8fAACdOCpjgQAA740MfCxTT2oTeuUoPVpZrDSBVsd8jYZbPAOmRZEBH2vwuemmmZZLE0lmrcTspSIhs8wZacYNZZpJSBVGIScZtrtd3N7bx7RUwsrly/BqIXZ2d0UySKO8jGcz90AZ2qlEjw07X59M7Y1Ph8bz6m/xSJJJtjHcLjIEZE0pEMKJPz+fZ6N+LzUepLTD1qAC8hnmhGUA2L/zddnzlX8WunrgKy3dLctEnzJhXhMBAsS4UM9Za1TK+oQftyaA0vYJ+KY9h53+688kgElQXz2jVA6gKWIi0zP7kx3AnmbJFuuFIgBg34fWxApSLZ5vrY0XDDjDDDKPpvownAQAtHFmM8qaMhGWYKPm4vHL5/H4pfO4dG4dg+MjtOsNAQBYBBzc38LB3qGRyMbCTlFDR5o45gjrTYw53WY8IIEsygIILNFzKvDUqJDSE8YKTiM5U2dMfOr1ZW0zmUx9usYCIJG5ShaAX6kKOzZKE2Ej9kcRpqmHVHT4Rp5rTNvtOScMGBrykpEnA0duHyYlLmUvUFH2rXl2ZE+kNDDhM6aAlgLHJ3YVvd+c/FOeyhUgXkL85nyujKyFa7caimlhnJUwnqToHY0w6I2RkwVb9h4dAJgzqM07XqC8+gFeABaZpDJw8q86DWNSV7Yxbobadcr84nRJcbrJP6spLgII/PriBPg0YCAynLmuYt5SzylrXMw2WkJRSqXOEJUU0z0iTiwABITRDdM+IBbl4+dZ2o/NKFVdPzWMkehvP4oBcBoAOP3+itdIB0+LA5Z/tgDAhwESLUzoJGqZF2dR5W3TXPz6BUDB5/2kp8LDgIrF1ywOx7Pey2kAqHjP+D1OSwA+CQBQfF8nkVj1UFCN2EkAQDY1g2TrQ2k3NqLdSnvif0RwGZXGqScb3/5wiIro2GO8e/U6dveP0O6siHaJm1Oj2ZZi9MHWtq4LFghy8hYgKOsmbSbqc+CCxQCpRWLIUqZOAKuXzqFER9Q4QavZRMrowCjB7oNtxBM6eWdIiGDSnI0MHKM9FjqlIPlc1dRTsVEuIeLhxtKyWpXmvd5oyDPLTWnQ62E8HAhLQWQE1O4RCLCIpGG5ivbI0O3ke7TbIi0IwhDTOJIm8cLly1ha6ojJGcEPoeelEN8BeiCwCeL0pFatYHfnAdbXlvHZz76AICjj8HBXvEMuNAO0JofIjnZQK5WxQskCneinY5mgcPo2I3WaQ1IBcEiVUiYAgQDZn0qJOioTAOBzPZ2KBIDTCZ0glTAaUmdHkMSVaEbN7gUOjo6kAGJhYWlx9l7FZkKiT6Ss/jMHnTzwkwyY5bnkgU/IAkgdDCKyABIxnJFrab5ezQwLU/+PYQDYosQ+V0Vgzz5P9oDnfWYzJdIMsiGM4z+/htREAjYsSvTAJRDE5sVT5gCp6q4CpjxQ+Z54zehhsb62iq3NuwgrZayvNjHs7+Pnv/lVMZOjFvSnXv4c7l1/Fzs3r+EXvvo61upVTHtd1KsVvPnmW3jhhRdlPf7qr/0avvjaa6jUKgIkd6dDPPbZ5/DSl1/HaP8A4RNP0qgBPWrbggau3tzEKCkjkkaJzY8yHaRdpzSEY25XCwPS/53MQ4nu0lLQErimyHqEkOlF0z7qlD7sHOHB+3fwZ3/wbcymOWbwxQegCAAUJQAEADxO6PJE8to31lZQDytIkxmcdIaGm4sxp1epIckc9Ptj2VvCahWemFFMpYEjcMezQl2LpR8ThJ9gHZ/xiugxdRofOzliJggEvvgC1EoOmnmCRinCWquMsJYiLY8QN2twHv8Urrz6RW0QUzZTHpxGB5PeWHwGOOET2ZOkPijl0+oNZS39hAEAAnLKXuOGlmIWjRDHEwQ0UQyriEYDWbv7ewe4ceMWqtU6Xnzh01heXhVDpNloUqBqahNDAEAaWWqAIzqcewLcMp6VRSyzz31Ps6nJ+NKDokhjmLt9GDbA4pSeMwHsh0jpdyeouLuY9G9i2LuN6ThCu/08GkvPYRS3MXN8JOWZxJ2VcygDICGt1UNapSN1H042QM2j3z9d0jWRgNfEq+izW3ZDw7aaIGgyKvOP4CZd5AdTjK7vonxrgHZcx2RQwrTaQuuVz2Pp61/HzsEhyo0W6rWGNjwEl5wEM7rl0cMnceHmVmesZ+ZJ36DFDjhvGgq14lkER8N3k2tqU47s9VU6sTFWIxBtTNaU8q+1iOBkln5r6k/+29yLQACBXKZjBAAyt0poBVWvBETH6N9WBkCr3UF1+aLsG6U8lv0pFACA8Zi+gnHzBohnXsHnxbxHK1cg+J5EM/EjYHydAADbx9i8to13335PAICv/51vYJpOkTrUrrMZj+G76jPwN8UA8GZHKCVkVCkAQEZqEQDgOU+t/2g4lDOf5zGbJV5L0VuzeZmzEhfPQLEOtNKaYg0ovTXZemLqTCM36shVLsHzjUMHPYNV6kBpF+VeR7MpRtR7t9u4s7ODezu7KPvqr8SGn+cTwXlKn/i8KjNPJXn896JXhz6LWgdZI1x7ftspN6+7PQ95tjHaTmQSBgCwnhL8uuKwSUCCuVm1+n9ZAICvVVLPTPOnDAD1EeLP05jSTM5YASkTnfpPJ/QbUvNk2fMowSHgZxmi5hmQgR/9eOb+a2rIpwkYCnTorw+DNrY+sADAaQaw9WmbP8tmgGnvrWXK2tck10AAGAVc7P/tGcmecDaboOKX0WrUAAK5lAR4wHK7iZee+xTOra5IglV7aQm9nV20LlzE5jvvYjwYICgz1q6M0XiKWtjQetZxMZ5FAuANJxNJNpIxH/3XAnoGTMCISjJmtmmEZ2oYjXumlxG9Dkw8ohg+0wcnlUadwx96YEgNiDKO+lNMZomwEtnPFVkWi36FPYNGRVNOZwEB61Fge0Xpbdb505UAACAASURBVMytUc+ARS93ElyzjGAHM9nyKO11RAJIGYMQ9CgV4m84GEwi9IZTzGhgmJaRJQ6SKdmefw0xgNTynm4OtfFcmElxsdLpn0WbNfTRmthQGqy2y2zai+Py5J/OAgBsQ3i6sLVfyQfprMZWP8aXYBCsIpfcFOxKQaJ7q7oOS0TIbCr5kjI5JlWbJi1S7Kp7Pn/ZZkARcHVG5Z/thqDGfKqP+8sAAHZTLf6/+L7PAgB0Q1uYj1hE0lJWFJlS9kSxubYb4dmN/4JGRCMo++t0Q188BIqb/8M+//TnnNW0nAYATk4XigZn+me7KdvXYjc2fb/KAHgoAGBxfTOpsK6wKrdR8QOnCGxOSDMl0khA5f0PbuL6+zfheRXRyPWHRBJDaRY372/Jz6SGlA77Sn8y2yZ/jtkoJbrIVEeW+i+6VMpngkCn54xKCwOUfVcm151mS9BLggBbmw9Ez55RnmIAADYRIgGQTZmTCTVpEWSc64SHFJs33ggzwa+GocTrcBpM7eJw0BeaGqmA6WyGCq/jHPk3UgLTGBAb4+slfWqZUVNSQNJ00BX61blzG+Cg0peGU5kYTIUgu+Zg70CMEjfW16QwYIRcq13H5csXhD49mYwQlhJcCR3Eh7uoAehUfXjRVKLlfIfZ6dwEaQaoAIBS6Vm0CVHKLENSqwnkJUb7H6kxDqNtjHmnxKWQ1VAAAAgM7h8eCujDgsMWDPa54YEhOatSFOomfZrpzI1aTYcIVNDROJPmn3N1MgAG0xhpgQFg2wopWgqa25PNx8k90+5/Vveqh/ACtLMURf67ZWbxO7D4kAKE1E9HM5xtJBENn2Rf83xx4h+PR5hFpIur/EJ8YUSXWJbG4ejwAMvtFob9QzRCF888dRnnzy1hNh0i8Hy89urn8a9+7Z/jmcvncWV9Cc9cvoh0MpaD7Pr7N3Dliadx1B/g9/7wD/H8iy9gNB4JoPziq59B68o61i6ew8b6uuhJt3f2cPHyE8jLVdzbPsTu8RgpGyhOt4WvwGY8k4JC9Lu+oexyTUjEnVkXcjalcEupTCR6e1t4YmMVR3fvwo9i/Na3fh17u12MkgAJdEqu99hIhIwzrzh/50z3GMMvA2urS2i36sJ8cfMElTzSKV/JQ6O1hKtXr6PTXpJmnp/Pz8kTrohMik+NQaRxJb+GOmRGmmXwGDfEtUYWM48kUksrNO4roeGWUIsm6PgZNtoeKkEMJ4gwCQO4z7yE9ec/rQBARgDHQylso8t4x7yMsgEAdEpuYQ41aJO1/rAB7sMO8RMff3QGgBc2MO52kSQz1EJSMR1MZ4w1S1GtBqKvFB12tYrf/Y3fkIQTRkM9/9zzkrRS4vudN5Vaj1gAQLxNJMZJAQDfr8i+z4goNhiaLb+YYs/PZfvE837IvragF+tOYOICDaiTZ3uoVe9j696bqJZdjPoOzp17FY53DuO8LuyVuExhB4nqCdzMh5vUkTke4kqOmFKWZCZTIBeeNjNlFiUpZslI2A5Vv2PSYProtEa4eet3kA+3ccldhvNgjAd/fh0XvVWURj56qYejdhtP/crfx6iUY8aEJr+qgEcUgdKzNPRkIuaMuY5PAgAioyiYOZ8eShSXwIcBgKKKXndMq+kXAZ5p3uXj4L0REfJ8/7Vmm3Oqc6oggdZlLIe1VpMBDOVLTcocagoA8HvNjtG9pQyAdmcZteWLsm+UEWP7xlUjAUgQEShj7WQYrIvm33A/zHMh5bgU8jRcIwDgiuyv3ghxtHOM2z++h6vvXFMGwM8rAMAsQvH+SyJ5ftUD4G9GAhDEXUmjkHOINc0ZAECtXhcPIK4rAgCMB5b6WVKg5mK0E3Wg1nIlaVyL9bfWxvqpSoYmAMChAFN0+D6lWxRwgIYHrGfYyAxnMcKlZTF5HSYpRlmKN997D2OnjLHR24uXlcv1r94dYgJICZ2czyaH3bxPZe3wOhu5lvEAOr1t8fm1AADXoQzvjCzCDvLserLnqm2SrXyg2FTbPkH8thidSNlCEAjQRaYd9yLWkPyZvHasRSRZTIzFOXhRUMzWxmRw8mvofm/XvB0o8v88J4WRJN68C1DAsmbsgM0+r8WBga1lrOeX7d0WQzTDezG906LGNvUOPShm1MkVXe9Psn5YM4hPG8erCSUyZYQVX1hv03Ef68sdnFtdxutf/AL2trewsbqC7tEhahy89XrYubcp6QLq9aCMFDb+sziFy4Q03j/KMIQppTXucfcYO7vbGEymQKWK3kj928hc5L3g5/K+CMvTsAAIdhEciDgcMp5c3BfCRlvkJpOpAgD2ulrWC6+JsDgoleeZbQcjYu3BvYm9oK5FGbpItLeCTrrurK+UkZOaZ0d6G/ICOWQxxqSU+1L2w4Eah2ys6+H66I0m6A74+ggcBXAdH2mUiYTzkSUAthJYaH0svUZpWZwWkWbCi+AHdGNVvZgWzKTHf7Suv/hAngUAnG4yiw2xXcxnAQDaALIYVADgBH5v2WQ8NIxzLy8yNSWzaCbRE7J5WFp4gQGweG9KRzotAbANuD2QPk4CUJxY22tx+j3PP/4QD4AiemQ3IN4TvS4nI0eKjbL9vsXmofj6dWP5yQIARW3ZWQDJRwEAtqFX2tIZEgAzTdDvawp8U7Py71SqJSW6ztMFtyGTlrff/hEODo/RqLdEC09qEs3+Dg+P0R8MUa83hVXCDYcT+3G/p5puY2xki0Np1IzRh/K3mFdLg76K0JJobMLGfzAbo9VpyUPfajREuzTsDbB17wHCoIIhc+ynjPRiiUONEfWCyjognZcHB9czNzs2/aRFkdQvtHMeLMzXbXcEBOA6INLJZnA8GiGZTEAyNuMFhRLM62iLAk5cuIDE5T7GxsWLMq2kL0AlZKb7FMury2g1qjLt5OSfzxhptiyuudHeu3dPNLwED/u9Ixm4PPPMk3jq6SdwfHyEuptjNchQz2LU+H6mI7jTIdpeCVUWvyOaLZbF7Z9mQtwwM3FtFyhENVf8t4RRflNwWksWgDqD6z6mhoSMBtLmTgcljtAOu/2+fMwCAFr0KOj0SQEA+VllFzNSi6MU09xBxDjAKEV/wmLbVfBiPl2yTtMWUiiwAc5oumSfMqkh9pApfiwMw3kkEg8gUgzt5N/uFZaKyH+jJwD/nQY5UqRMppL1G6fU3EWyLsmQ4ppn8UW0mzFcjKKq1+gb0Mdjl9fx3LNP4O7tD/D5z30O5SzB9/7s23j1088DsxGunNvA+fV13L59B3uHx3j9y1/D//WtX0d7eUVYWEfHR+j2uvhP/t4v42d/+Zu4ef82Oq2WTKYuPv4ExsMpslKAP//OD+BWW4hzMjY0ro/blVLleE9TlGR92LZswdYQyYhUQJlo9PPJAOeaNZRGXaT9I/z7f/dH+P733sY0ayCF6kztbFwVeabpyGLJZCcDgMJ6miHWQ8ogPIn6c2Y0U6RvSBkrqxv40z97A5cuXUJQpilRLlPdLJoKY4HTQ+4DpKMSAJAGhAVAksJN+DxLD4/MLyGv+fAqdPTPsVTxEIz7WKmUsNqi/04EN8wxrPpYfuV1VM5fFgNA+pZkNJUKGtjdOUSl1lQpDw1tjXRCjMmsFnFey/1VUYBHBQBY4AZSZLL4ktgpqTHUvTyK6Q6tus/6pQv4rX/+fwjoyEiy1157TUyQ3FLVmPnah8fkXxsqNws2Fn/0bSEFVXXDsexRMtE5QXm1d13NWuxert+50CrZySMbijKb1wfwg2u4f+/HWAovAMkymisvI5rVMStVGBKApEygMKLFlUagJU2ZTA8xhFvxTVGnEWmeX0JWniJOJ8Juok+C77SQz2bwnB5qrR7u3fhNBMkxqn0XzbyD+//mTXiHGVpxA/DauJcDT/7cz6L88gvocjAu66uMCqU0To4J61buK9OckIOpJVQCYItgrb/0vS9+nYRBiwBAcfJvV5SQ7/hJNkGhkK5AAEAtZExij/khWifqXswGbm4UaDyabD1DBoDfWkXu1YQmG5BFMjlG79ZVjA53xUTMb23IdaZh586NqwhFUqEMAJ7vZAAo/6MA9BaGScIUlJg0SswoAVAGQFgnAHCEmz+6g+tX31cGwDe/jmk242MoJoD8PGseKAGfQrmnd4F6ANBn51E9ACwAoE7lagDIibzd+/muCPzS/4X7D0FIAgAyEKD+nRPxUyiOne7y+rP+IYDGa87rwJ8jQxfqoE39nfJ6GkBWOiSpT7hPy44t+yqliaVqDSkNZ7Mc+8M+rt3bxJDO/7HGb/NnUNJKlgi1/TRW5s9WwhxZBQb8tqZsxpeI+78C9afNyDVPniwqYY/MGQAq2RQAwH6taeDsIM2+VzH6NutuUXsbpjCbQEbRsSbyAwHceaby8/l/GkCTISdSCVnH6gvFn1FsMNVs3JX3rzJdy4A5Lc1YeDIsADqVcFtq/lk9k2XOfBgAUF26PmsKpNgBm530W8aCAD7GPHv+eQLhyRRWwCCemjSZ5v959rmlHOlsglrAocEVfOrpx4UpQObgdDLC+vIydu7cRR4nODruCnAiPS/PhCgVtu2U988PpPFXY7wSur0e9vZ3BQCgowX/L6bUvFccdkwmmEaxsGJp+szmnXufLCTRk2g6CeWNlD3qunFAw0XeB2EXRZH8Zp3Ec4LJFAf7h5hMKCOBSMhoksyQgnJJ4wt5IUU6UgDJ+J7kRwozTf1m5tdaJACM4szF8FW+mXjTKWhEc2lGcpNZSLNxspIJBpfp6SLyEefRAQBOJRcmLNrIFCnlzSbdQ01+pJki2GaHF2qBWi0M/4pNaLHZPQsAOGvyf7pBfhgFXN1hjYnF3G1e6Rp2IfOmSGQENf+cqIpjiB1/6AhEotqM7t82AKf/bhtn/t8+UPz5nE58lATgdE3/sOZfStgzAIB58WHui90krFEPUdOPAhZ4Haz23yKcizSARJqy4tefvl/F12/v38M+3zZQxUZ+sVb0q04zAD5E3Dh1wU7/zCIDQAAASwJTQZO1sjOgEIsnPbgUpZNXYLJ+ZYaHPGhgmuS4desW7t7blGKRDy3XC5cKD7tutzfPe2Wjax1mSalv1qoLPa0kS6jOX35xoycqTsdzsmfIoqnRNVb1Y2xe6ELORpqNazWoiCt79/AY2/e3sNRoIRZN+0R+S964+ABw0yEViawW1fMJvki0nD+TByQ3a2rfcqBWb4hpH+UAXP+kT/UHA2R8L3R7NwZ4UgIZOYVazOTy/ag9rdRDuJWqGALSZJAfpwdIveah1WpKDCIPa01HCNButQUR53Vlwc6r0mo1UK0FWF9fFRrX+dUOgniMZjlHvQS40xHKTGXwHNSdBPGoh4AIP/WJBGzI4iFKbH7z2XUdIqETYTeQ+i9gjDWMkn1Ao1s4AaSEg00A9wGCOcxd5scIABSBur8MACA0x5IrEoARnf8zGrR5GEYxumMaQtHEkPNfG+tiAk2tJkwkOKe5BWc/k7YQKU777X7A188ChNfcRq9x+s+1wQZLddaZRDix+CAgJMaAe3vo9btyjdlQN1oNAUeYwU5EnvgqWSNryx3RNs8mfXzxiy+j391Ds1HFS88/j+17dzE83ke76qNVC7Dcakosz/7BEdor6/jTN76LFz77sqzFrd0d3Lx1Q7OmgxL+23/43+DZF56RYvnChQtyKDMqKspK6A4jYQEkOXV6StNXxST1ckaLyAZatnNm3ZE+qEUJZ6l8Uhjz6pEpk8VYqpQQ0mzr6AGO7n+A3/+dP8L+Me8N4ScFiGR/MHITftfpbIwwrArTxUEiIAgdj+ncXfPLqHPSxymZV0VYb+Hbf/JdXLiwjuV2myNDtMNAJC1OrnFmch6xWOZ78RkDSOZ7LqkWUjyS9cJapVqGG5CenWC1FsAdHmOt5mKl6cMpT1Fp+wIAXPjGLwBhCygH8puu+rnj4/7WPpZXNhQ0YQFEAECaMZtHbBN+FhTU02fVx//90QEArs1KRdN1bPStnk80raP8jsV7hGC5hT/7g99Fidnh4yFeefXz6CytYTag6ard4/Vol3GAkrHkfOe+xCmPaFA5HSIYUCZ1ldNNewAWJlsEZ05o2xccIPUHMGdZTgnVFJ63g9HsDQz62/CyC1hb+hxQfhyjSYDU90TSkZYyZA4BAKZHKADA1TzLu9JAlPMGspTNDqv/BEl5iJiGdQRxUUE2q8CJZqh7fYSVbdy69ZvYWHIx2k2xGmxg8O59bL15GxtZB04e4sivIHnsEp76+7+EA0cNSmteFU2uEeTo5jPRxQZZGWXKqiyj0kT2LeqykwDlh3Xihb3K/HHBlTISAKGZ69Nlz3M9x+0A4sP6WDk+TaMnNaaRQ9q6jP8nA6DcWAaCUNgUFQIA02N0b76H8RHj6lbgNdYVAIAFAEZzAEC8c0xGywKOXQwL+DO0ZjIMAHoA+GSTzCRa73D7CHfeuSsAAE0Av/KzX5UUgJJHYJ4G6FMENLQ1pnjCWOTEnDRnNntiTvtoJoCUAJABII05HfpPAQBs+Pk8HR0doVEP5bWQAchkGMb9iYO9yJZP7gO2SZEITVM7KRhi2C+SpkT8hFNTegBoOgDBAPFtEFqzypuEJ1AqY0zKcqWKyHFwb3cbe6MRtoYjZJ4ybIWaT78Bfp6KB6SWV6IxzRRVdiCvgQ0c1wDBXWkOjXeLZSGbhlao/txXhTWpEgBKMkjRVmq59jxWFlAEAKxMwNatKoUuDEGlsdPprwAqspdV5GzjKiLgriZw2lOpT4HV+xM4TGU4Mu+v5H0UezCVWNtnxfYCxUGATqYL/Y59Bg3Qxtd8GgAoypLnsJcZkllgocgosHW9TbKQ05aNLmMUA1+m96Txd9odAeg52SdI32YKDmWCR/u4dGEVy0sNfPrFZ1EukYnhwM0ztMmkPTzE1ta2sGzJuqRhK72ZlpZXMZ7QV4cAAOVzBEcDcd6nbJds1HvbuzJ8mSWxpGnNeG/ZK7m+AAJMuiCYRK8KAksBU3X43EuKASTGksNUxl6G9RpqteoJs3Te72azhbrIE3j2TKQf2Nvdx/7BMQZ9gtTaeYhvHNeyJNIUPCtMPSp15pyNrOt1ONEIRErDKq6LGgftZKJLxCTkvdEngEOk8Zhx4/QicuCX6S1QenQAQAqmgokBNwuiXiweeWFYOEorMNenKDq7aMrN4Vgw8TvdNJ5uGItAgF2cxeax2EDaaVexkVygXI40RLbZ0te4MMOSr5XIK516cuNl7iQffNncSb3kxZXoBS2IFpu+FmRy0EiWqEaA8Jc18ZCIh4KEgv9WbCRON6/2OhRBjxMN90M8AFT/o+jgwuhPvxuLm4+63tbDwQIX/P/fJgDA5qzaa2evjf2/BS/s/T8NAChqUpxgaflv3Wx5/1WvZlOceKwo5TEr+TgYJrh1b0sOSPWAKJuJFBH1XKJK5NrJVNmuAUVwuYGwzeAOYJszuzb5j9T7U4JCGj0bf2n+qxUBAwR447SvlEs02nAwEACASeDj/gi7WztYbnckQmXc78umGk3HyEhTMj9bcplNo87pAjeh2OjlNMovwCxJReLAacjS8or8XDb//UEfeZQgHQxRimN5BniR7GHEZ56I5SxJELZaEptSb7cEBKDPQJ0fm4zhljMxUaSmttFQdgQptoyHE/ftmDrxYzTbTdRqFTH1arUbUhCudJqolTI4szGaroMlz0FpcAR33EerlOi/xZqTrgCAphywoeZvkRzQ0XkyxnQ8luKBB5Gg7GJ0nmnWdS2UBoBTQDIUeCgwXoboveTdPxIAoKaCnHAIAEBPAYcMgBi9yUwyZ6kxVwDgpBeAHhsfDQDYPYnryrJhWGyQxs+9WfY1RhLRVZj30cgDioW2pTSurq7Kv/PrWJxoXNFIWBrixo0MyyvLAiLQfZ5yi63727K+iQRw8l2rlvHqK5/B1tZtPHbxnDTko94xnGSGg50tvPKZl9BpNnFv8z7OXbyM3PXx//yrf41qo40rTz0l6Pi/+/af4vLlc5jOhhJz9o/+0T/El770Om7fvoUnX3gBKHkSYXdrcxv397pC/58DANwLBQBQyUnO5k8avhi5kyKnHETodWQMsNjzEBDImIxwrlVFPtxBkPRQio7we7/9+/jRj7eR5RSgWFtMAgA0z9KzgCZlNDmaTUfCAui0QzEALNPAs5RjrVGTZ7Nab0vE33e++xaWl1q4cumi5HcvNapIpyMxECR9mIcnnymNGw0QR6kUTXyNMpFyS4hLGRKf7D8HNRfYqFdQ7h9hNfTQabJgn6G2EmJQ8XDuF34JcNjYuhoDmBBgKGHz/i7OX7gsTAMLAGjIACm8GgGq+ms5eU+cIZ/8L48OANjzX30K9Jm29Yhgjx5NPDmpdHD9+rvY2t4UicDlyxfx7DPPA2kAh/IQM8W0ZC+uCTE1FWDlbACAz4CdJi8AYrIKT8oCipNt+YYGsKM7RTkdoFI/wt7BH6BUitE/6OCJp76Jab+DURTArfuIuSYJAJAB4ExQ5i4ft+hDD88bSR2Sxk2UnFCKwtSZIfMGgMumitO0GjCroMo1V+kBk6u4+d638NhjSxgPq6jmbfDTb3z7LVxIO+jtjZF3VnG3BPzUf/8PcEQAgHFzcFFLlD4/9dkX83XYKa2cwLIUigwAO31f1DYFxuCHFsoZjbyNXy7USYsYQNZjyuRa/DJ/tl/HlW1c/4VWbtKXuL8R1EDYhhPU5Syvkh03PcaRAAB74hPhNzdk3yWQtn3zKurGVJEmgOzSqWHXn19gCc7/PK/YjCE2XeELAMDWgQIA731gAICvCAOg5LNeAyJGq3IyaAAAYQBIesGCAfCoAIA7PQSi4YcAAFvnhRxQAOj1emi3mpJgQABgaW0Nh3s7qFQVELKXQesXK6/j+lSmjLBlhP6sNaj84lQzUZNIRrQlqbIP+M0ogWLGfDSe6rIquegOR6i0WmLse/XGBximKQ5nERKylDjAMwCA1lrshU1qhMi+DAuAcgAxSssgCZbVAInEwuqEWNiP4rFimBu89zQSptlxpjIsggcc3IknhonAOw0A8O1ZCYA0djKl1+Z/fiabdcJ6go0/z18y8g4PDoT6T5aljTG3bCKV9Gkdyf4hrOv90YbbxpgWZc+L5t7WtNYPg/Wprf/PGpTps7IAAKzHWbGGJiCkPYjucrbxt4wCe6/tAHQuv6HnAQ3ixZiUca4cq0Mi/mr0JSMrIZ4hiabotEIk8RDlUopms4KvfuU1ZGmEZDLCMr2qSi42N+/LlJ2SrfX1c9L4a9JWKEAZpQBsghndzO2ZvRzZrRx67R4c4Na9u9g9OhSGKg2wuQ76oxFqYV1S3vjaGINLESEltpy7kGmW5PQMUKkFvQGs1N1eK9ZZ2iNq4gTXPz0eApFUlXB8NMT29h4279/XJAuRnBDo19G0PPPG1E+YpgUQlJ/D2lwkGmQBwhEQgEAFa28CHIwJ5DXm+2ENyzAh6V9o3klw4Esv/9TDx0fmh51uquy2Jmi52fDtYmHzz8VsKSlyAMzp1XbKX3SC1e9WbOrn22bBBOGszzk9DT9rOv7RH9OMVcH8CzRQ84rkoGOzYxe4uDUaYzZB+gz9b0FXO1kIffzrMRNnm/NeOMbs1z6s2befavVJsghMprF9yOxBzA3MGi8uXpNlLShIsbinJ9/DosBZ6OuL38NKAD7pvTgBWBTG92eBHXzvBJKKCGXxelhkvQj4yLlitfOF+JUTb3LxbuEHFY3dAmTzZVNMOjjXrNLc1JxF8OSSizBsoNfty0PZHU7xo+t3RadtXwMn/qRucZoqG4fsikVQabHeJW6ME4RTr1PrR9UssUYhA6DeagqVvtFuoVYPMRiPsLK+itF0jDRLZGLKRmAyHIsEII9pg5sKgk5q0Eq7jXd+9BYatap4AnD6z3VB6pPdAMyswkwzyXDQIo87HEkulx+7gka7jf5wIBvUdDDE+OAIeaTxheq2rLFFolrgxiNZUcwjddUIsN5AtV6Xj8VJhGqV1w7SzDC3l94IpBWy6bAAmviJiFyBiL7GFMnXkEFQ8dEOKwjSCB0fiA620SllCKYDtIkSJ1PRk0kDTDCOIACZAGzyqZ2irGc0knsuOksWAILw29gijfwjUs8iRFDcyVR+k+ZPAEBpwIrkzw9AAybK2tXa45TMSL5KiglhFfDexanQG1mYjo0koD+NRB9OBFukAIUoI10muoc87LniVIG0fetLwsmNOPhTm2cYNfwz16v1KCnuPWR7EIzh5J+/+H34nPBzhJ4ooA/RZoIjPgKaGwUBDg4OhfLGg44NCrGmleUWXnz+GRwcbOGpJy+JrOOJy5fwL3/9W3jtp15FSPo2ctTDEMe9AfxqiK39I2wfHGNzew8TUuo6HUymI1QrPr76019EWErxG//it/E//+P/Dt/8hb+D46MD1NsdOJUavvODtzGSKEVfIrC4jjVCUc2nmKmOXAHQvBQhNyAAAYDU4TSVzvgVMYz0khhVRGi6Y/hJF7PuJnoHx/jWt/4QYbiGne09OELlYxEQonvcl8m07FF8MEUCkKDiM++9gmrVR1DK0arQ2TiFG9RwcNjFrdv3UK1UcfH8OZS4pusVMSebDvvyvE6mU7Q6HYk54l7DPYrTiZIxw3N8Vwzgs4BFSS5SmBVGAA67eO7xC5hNe8i9FM1zHaSdDlqvf00BAHpvzFL4YQc7D/YQVOpAyRcpB0E/dcXXzUymnnKsFxufs3fYj/7o2QDAx515xe8pYDTTTCQeixN/zc7mGcjiOUkpD5iKKeCNG9ckGtApZXj88cv41NPPgdhKiWvD1CACiJooMwsAKFPMJD0oXivgrrzOYiaTSRpZNINGby7NKEswqR5MJBob8wi1YIph98fojr8n17hVexm16ouIo3WMZi6Scqw+FWVu5VNhANAnxUnqyKMYQbkPl4BAvoo8r8qEOCspAJAzu8/xMRvmaAWrKMVDuNgCpldxdPgnaHQCHEcdrF14EYgD3P2dP8PkwYtVtgAAIABJREFU2j7cyIe/tI6b0wm+9j/81zh0ckQFAIBnSuQ5cEj/jhXY1utn+4BFSakSvUV9J+eDPe9O13fzHdIAATKAKYmEiGAL99awVjNgZYRGg2a7I8Pc09Qc3bsWngsEdefZ6wJw0pVbTXTJBnNbK4BPdloD2XQMNx9j/+pbiAddcRMPVy5pBGTFxda1t7BSydHvHqhkpszJcCzfj2cEmX9MsWm12nOdux0McbLNfVdjJlN5loeHA9x65w627m3Drbr48s98GU5AAEdNAKmNrwWeTp9JgSdIz+aF14/TYJEgUF41FqNSmpp1Lj+DLGhixrhIghyH2x8ZA5h0HyD0VKs9Ho2FGWg9E1j7UfPPiTR/sfknCEAJAP+NTAYCAGQkiQ6Zz4k59ywdnxIAlVhqipJVC8izIxRJymk1hpsQl9SsJhVJanNOXoWFyVqIonYfkzTB5u4O7mxtYUKzSzZe1G/7PmqVKhr1hqZ0CJWc6SUcixhg0Bj2UmJIkP39nR30qLGPE1TrDQHiCbCSbVZl8yfDO361MgkE+BT5r6754XiszEhj2me123YP47plP2QTdezHpR6nCTQHEYY1yXvACGQaLvL7s5nkucyfxLqUX8P3aYdeIm+iSaQxuNRrv2j+VYKsTDf5PXeqVyYBUwfmUcVzAPRsSbYdTEnfY1gS8v2N/4L4E5x6nhWsYPLAAvSwdT6fAw63xlEsdaJbpmGtL9F04skizA1KpLhMIiCnlwCZMx7ObazgypWLuLC2gtH+PlZbKkfc3d7F7u6+PCc8e/lM8vtymEXAnPeVYB5BAP5M7u+MKWYPECPDu9evYzCZYMT0hVoVw/EEAVN+uNcrQVAAAMZss8nmXk4JP+WPvCfVGu+z9r685xyU8P6x4deBiImPlrqD19lDmhC4KgmjhiyGGzdv4bjXw/bOrpTvlFSSFWB9CUSOZ7wBRuMxglpFwCKeBedW1zAeDMUTgfUp6/f+ZIrm0pIAINwvxsOJSmynkQwMPxYA+LgDXLMV1QCPC5QPIS+AICBlnTwvSt8C+mseILvZfBwAUGzyzmoWFwf4yVf80Y2pAgBSvJu+d0FhUVSThn/2e8gmJTQMk1pgzBtOzz8eVoyf9Ro14uGkeV3x8z6uGCoW69bow14BPvw69df7Y6fh+u+WKlTg8M+LoMU1/EkDAJY1MS8azEuzB/1ctXtKC1BkADx8DauuTsyczHSAjBZ7aFuXznqjJY0fs+Cp5T9/4SJ++MO3sLN3jFK1Dem1TdTNfJo6Y0oEnw0i+KboKZivSfMlBWP6UACAzT8LOjb/jHRiwVUJa+IFQMMSin5TQwGvVipCm0umMfrHPTRqdTEAnAyGYgxCg7DbH7yPsBKIkZNqlahBWwAAco3NdTRtpRQbEn0Sp+isrKC1tCS6YKKn/WM2Qn3EAnawONUy2XDttPAjhVE07CV2JAjCOir1usoLiKIHqlmr1GpCKydVigCARqMYep0pBLlp834TAOBBx8KLngaek+PCShvp4AjnmxVMdx9gLSihNO7DjydwObE0EyRSJ+lFwCkCD/RJVz0SOH0Qihqnv6RC2n3BmLWI2ZccmLlkzo4ZxzP3BjAzvgIAIO7IZrt7KAAgCA/fo/ouTBMCAEBEj4EUGCcpuowZJU1dpj+cUCht0CiMtZn9mAGs7smawMJCRFz7mU9dUpMm+3d7YPPZKlL5+DW26ee/KartiecF2Sc01GG0nUg0qlVcvXpVvn+FmfaDCbg26/UQS50mHru0gZ3d+3jqycuIpkPcv3sXa8tLuHRhA3du3sCFcxvy/W/evifyh8gp49qN25ixkc/JqOmKuduXv/Qanr1yGb0Hmxgc7OK9q+/gP/8vfgX/2T/4LzHY3hZa6Ls372AQZwIAkFXBolmuHIskSa/g9TcMKAEAWCAwNUIZABmdvvOKxJy5KZX+ERreFDVniGy8h9lghD/83b/Auz/6QPR8ZBOUyoH8noy1GZ27lNMxxGFEpSPNBOMAa76LUBICcrh+FUfHfdy5e1+u14WNDRC3p09ApcwwgLEYhvI8CpnCMNPClHs7J14larRZKBMkK+fIfTphZ6iVE6zVPHTKOVYaFVRDFxmLlrCMdbIlnn4R0TSF32hDRmKVBh7cvo96c0nADBsRKmZZfGBkv7FrTkGsv24GwMedecX9nHuBpbHyelADbGUrPP/8gM8s0wwc3Lz1Pu7evcUdBM8++wwuX7yCaELQ7+EAgJqF6rMvJk5CYSZIaFytbQ48E0Zk/M3rYYzF5sCgMmAI1mlkkDY6Lsaolnro965hGF2HF4QIq5+BV34SUbyKiBFTBABc7ssEJigBmKHMNIssBGgS5/RFz+lkBgBwUom2TN0BUGbzXUUycVD3WignA7juDqKj72M2/iFKNRdD7wrqjccQkiUwLmP7j7+P7Zs7oou/+PLnsPbaKzgscepMl2kPtVRp2QkNJzxXgJe588EZAIAF6Rf3rDBvslP9Ewe0YYSazZN7G2sQNRPLzaQ0kj2L0prpbCJngo0HtLWNsqMUeFcGgJoASqydSFrKiLnfNzrIPAsATOARAHjvbSSjHuqNtgAAnJzVKmXcf++H6PgJRoNjlIKa7Mk8RxklR5YY2WKBx2d/glo1lNdsGyaN9PIErOe6lP3zaIAbb9/C9uYOvJqHLxEA8Hmms7FTE8Cq7wljj+9dAABOlv8aAYB8sINqWb1fTgMA2nD68m8CbqeJSBhohiZ1oaxJptjoxF1enzkD+WeeOycBAAOEWy0za4+EzR39ggreG6qdlHWWRfTpUEo0z9sYjMxNcNDrYv/4WLyFWDtQQy81Lhtbsv1IBZ9Fcu+lWZPXrzROPqdctwKy+wHu7O3juD/A7mEXtWYD4ziBH4bCfmTtIgCGkZTYlAIuf/4iA4CsYMugKxp+897z7zxndWKv6We8RnLmkl3pB9Koch/jbwITbOh0yu8q88DE+unQxrAdxPeCprs6dJGy65QXg7w+MioKQ1r7qEn9XGAqFZv3Yn9VlNzavqT473x9Ih2RQarpY4xvB79nkXW8ABG0Xqb31IT7B4G4sisAACWgkvQh2KoODiidy9IZsmwqjNF2O8Ta2hLWOi18+qknsb15D2E1RKfdxtb9Lezt7BlD44pMulkrs2YlqCOKFOprJJIv06aeXjpuWej/D3Z28GCP/gATeBXuL3T2pwyHxTgN9jg8MGCjeEprihSfbQI2NmaxCPoQaNHngaBAKOAU60gyXSfjGO3WEgaDobBseU32Dw4FpLh1544AGpRIDIYjMSYk2M3hGGsLAeGSmUhk22EDnUZL2BCsYwka0NyQslcO3+gHQM+Qvd0DTa+LE6m1HxkAYHwHC0u+eXU7VLRHXOZN9ERx8z+tAStSRE439g9blH8ZAOD0Aj7ZDFoqqMlXN5uX6FP48MuCsdM1TrmM3MEAAEK1MIYlJx6sh3Scp8EIeWAeEQBYNKtG61zIYhXA1PNMBIjS1hdAikXlLV3rwyAEX99PGgCwG+bpS6rv5WTCQfFz7GZ41jUvfh6bf+qCuE7onCm0cEFmS7JBa84zr61myzK3+c///A20Wx0MxjOUKw1pjon0qRlVLFNdicmza8fSyXSXPgH46P23Dp8FOYo4lupraS8vYZrG0vxzoyIjYHVjHUfdIzECpNO11pY5klmM4/1DbKysIxpPkBLhpPPpwQGO9vdQIaWQmabm0GJTZGbRHzpELOrIiT1NUUiPanSWsLy2JtP6LilXU8a2DCQekC6ulFHyO5LzJMUXCxhGk/HsZcFUqyGohXANFUsKHRbq1P232/JbdIWmeBP6ubmOPGi5p6hWUA8cHkC1wEfNL2mDgxnCPIJL/f9sjFoWw0siMZoTuY8BVRIjXZocM0JLaZzCYCD1jM++MZ2auwcbeIPRKQQAGC/D9UFWiElwnBc/Vt+mhi3GMu0sBgAvTKqUSQsATBk5wzI/dzBNcxwMRnPJgpoYqtbctl6cKktRYoGbApuEH7PafTbVNGTl+iRF38oBON2x8hPr3SLX1UQd2cQSiS0SWZcrTT7/z2k032uNcWvRBO1WA3fv3pXDnZIYJgDEM4KQPNwpB/Nx4fwqBsNjPPHEJaF/dg8P4btlhNUKOq0GljptocIN6Fw7nKA/icVjg4cZ5TTMxmYj/Mu/9It44Ykn4I6G+D//l3+CVquOldUlPPnMk/iPfuk/Rri8jLevf4Co5CEpezLtEx2guXqc4ghV2zAAHOajEwBgKSoAAKcGygKgRpx6Q48TiNIUoRvBy4dwZhHuXr+Lf/a//irCGv0xuMcGSFICKNRsanqMuo+T6UFAnFMJCAug0wxRFod/0vWr6PVH2Ly/Dd/zcH59TcwHPWYMUMqSxghrFdmjWLDE1P0Hvk7NkhTlhJ4e9DPgtDiHExAASCUpg9T/y0sNZLMhVs+vYFJOMQyAy1/9KhAuoT+Yobm6IdPEZJJia/sArfYq/KAm834WHXIOlNiIcq9StpnGUZ7Wuz/k8Dvzw4/KAMjFeNIW3fwR1nSKr4qmTDJ5F6PaFLfv3MD9+/fkY597+TNoNTqIJnwfWlTb5lFbEfUNsQDAmQwAM7GUc9w2/vOi2jQNMpBW0ESAk5JePyne8z7y6SYm401EeRfV+ioC/xmk6TripIXcqSAv0yRUgReaX7EYpiGVkwX6d6cnpk7IloE8QOrESJ0Jcm+kKpSshlIeIHA8uGkPleoeDu/+KXznHmI6j1efhVu5gGa5ilpzA7hzCAxIw3aBx64gclIM6EEgky8XQabTOUk/JPNCWJEPZwDMDfjmzYlp8MV13fy5wI2S7yQbp11fyqKggR7PU9YzSi9OpTllkpIdZhTvocr4jAGqAJpkdanDNoEy/p9Aa5nSm4DnEZ+PCXxnioNrP0Yy7ouJWG3pokSKhb6De9ffRqM0QTIbwQlqShenW/l0ipCAO2N+6w30u30EXkWbNwMCCQAQ8LVrQgLfx+h4iPd/eANb93fghz6+/I0vU8sjtGICVgQAKqScs/A3dGALAIhOucwEIaYK/NUZABjuolLS92ABAPsoaAa9MbWlmZrLWMyZXD/+IuWZqVj2fJazzgzJ+GcxiZUGSo3rbJMqZ2pC5iMNVjXmMBEQINOBxJwBkKHqMclEfx7Bz4gASskRGSG13NJriJxPG2AC+POoSCnYeGoaQJvntTTTHJVA2ANOewndKMG719/HYBrhwf4Ay+eWMZjFyGnER6DP6q4NA4D7ntQ4YpvEYYX65PA98pzU/kGZJzx/7RTc9kb2bOV1YFShmCpPmMSg91kHgurTpACC+jXZ66sNv6llDAW/WOdaEIbfSmPQ1ZzT3lc7TFM7s0IKgvmExc8pSrV1dyz+G/+utVLRA0nxQPszrHGg1uoLpqIyAGIklDiaKDsaLpNFQ9NF3TYNUG/AzzSZChuADPl6WEWj6uOlp5/E+dVlHaQAIh/Y2drGztYOmo2G+EHwezJ1imcZJ+GylxsGKH+4gHezqfhTHdPYuVzGjdu3sbW3LyaA8pwZt32abIvmnk29RM/GIn9kTWQTF/g+beQ9v7f2KgQ5PFSrNRNPmWI2jdFqddDr0+NK+0sCBfyZHDCx6Wcjz3QjAhFch/RXIruSpofc+2bxFBXPRzNs4NXPfl68v5Y7K5I2tnt4hMbSspgcEsAlqHCTwxTG+5ZcNOr1RwcA2Hww3o8L3U4VeSesFngxqbUVwEnFgW3QbXN6eiGfbFo/bBRYrCvOavaKGtgP1yCcAmlTz42n+GDqAjbqLrMBCCXQUHr5s1SLZvPCT47h7GspamrPfK0iLv+rMwBkE7Iu3ywHTfyinfwr/e2keZ5+jVJ57Ll8+trZvxcBlAV4sCiW/qYlAGchkHYjKgIA9mP2IPikZail7gklyGrZDNWazT8R4CimXqiC23c2cffeA7TaSzg8OEZnaQW9ASPQYnVPjzj1t5E9uj7UPdYUNR9iSNrSabGBzp8S6mt5CBj9P6FQMgDiLBUZwOr6GvYO9xG26opA8wAiY4WN0/4RLm6cx2w4hpNkogu6feMG4skYnilIq0EgRigus60FFTd2iDri0gOVlHmCBdWKGD4REac+anX9HJqdjoBkxNt73S56R0eIzPeXYaEx9RG6EhFvHhLU/wUV+LUQfrWGMj0wXF5fzba12nROm4OqAopcc7ZZFTMn41uglHal4rIQTOMJLmwsAbMhNlo1JEd7CLMIFWbM0nwpT+GbaLeULrLUl8UR0mki0gnLROL0X42CtHgUtNTGrrExjxIM5MCeCgBAVFX1v3oP+brktymE5Bl7mAQgd1A2DQMLjYhGfKTX0mgsp9+3g4P+CAnTJjj9t0wKNrM8xGTvIEVycTCfbuataR+vKa8nKf0EAQQ9jiIpPuwvW6jw75YBYOVEBA/429L/+DlEqymPoT9Dqxni7bd/KIUKn4VWo4W9vQOsraxjNlFgjFPvxx+/iCyL0FmqY9Dv4mBvVxzx11dX8JmXXpTXt729I0yRP/mL76LRWUXYXMJRryegQoVT84ovAMBao4HBgy38xq//Op751JN46aXncTw4wvLGKp556SWUwzomeWkOAIhluAFdLQCglpi8gyzWVQEqxAAJ3uOkQO+v0D6zCH4+QaUUIyhREpDBnyb4Z//kf8P2zgE9jAEnQDQjdTlAiawDAjqc6Dgs9shgoTloLD4A9LDIZ2Nh53B/GQzH2N7Zl31jbamDBqP8shnKeYKgDAEAOHETM1p6ADBHmt+PIGZWhlfyZDpAC4Kyz+i3HA0/Q8vLcGW1jXg2RG2liR5iVC6tYfXVLwCoYBQBYUONAO98cA9B0EBQbSCosHghkM9ih0WTaUQNACCN14cM7z7pzmt2GHP+Fb/qkzMAlILPPYLPHIsurmfWI/r8sriMjRFgjHubd7C5eQ++7+Lzn39Z3JeTGcFTG2Onr6kIACg2uzB4VI8gIwEQKYSlq6tEQOvyBSvC0v518q8sEBoR8nUhOca0dw1xdAzHq6DevIiSewHjWQ1JWkPZrc2vuXy9yAh45zkh4wQ2ReqMhH3iZB1p2jNnpgBAeayxrjGno3WJvfTRRVjdxeb1f4t2OMA4LaFy7qcxSVqoOT7i7gTL7Q2AzBfHx/S4i7weYsYmUJo4auEVABBncpmmiYjNNAcflgBYnxm7Pxab9SL4be+/KiqsGe+iqWNdY+nN0kgYWrRMOOdO5KYuMYJ0/k0BAxrc8bmjHMfItTLdb91GG06lDr/WpuseXGeKo+vvCAOgVm+iunxR5DZ138HW7avwomMgo8SiIr42h4f7uv7iDBfOX5DGgI3MZDiRqSRBAE7kyDATBoABALgXj45HeO/717GztYegHuBL36AEgD48yljJ+DWmQVa8xUgABIBRSRrBn0cBALL+tgAAbGCZoqINvw4vLADAP3PAoRGAlF8pi6xaq8o5yALTyjwW91mbyxOTYdOkK6iuE/4K3xNlfcaLiDubgjX6725OwzJ6qrDhn0n9wyEIUVRe9xnlm+b78cwiiC9MZNeTs2g8pImeDkdEGlTwsGKG+swLMKK8wq/gnQ9uCOPszs4hwqWOyPEozdP4YMsCMLWSYJ/qERYnPAe5z3AKTANorWcIuvOXZUfbyT8/ZhkBpKATkGeMHNex1Y4zoUkN0vlWdaCq9YWh2pszn2fBWbWv3UNt7XSKILuQ4RiA6nT/Zb++2J/ZZ9TWGAI0cKxufi1+hpVHQYYG+j0W0fD8WcoA4PTcFYmNNNWGuk8AXO8Xhxu8Dno+U/cfJ1PZA5nuFJBN52T42pdeR7Nex2Q0wjIjAMdj3L19WxggfAZlHdMfByUFAMTXQf0YMnPfBsOhmO/R/I/+VHfu38eN23fEZE/SAwxoIDuP2Qulr3IIRCq7cmHCznuuXhccbFECQCCAhQVjGwkGCBjklMVodP/gAO02gYCB+CJQ5sipP2UMvEZ8xuh9xB5FDakTAQS4npmGdbC7j1UaltIdxnExncRS19/d3EJadjGYzJATxHADXH33upxR1aCmQMsn9QA4fSjrgqFOpqIRfz5REp2I8xpxwcoFNi6op1HasxrOYrMvx0DBWK/YfBb//HHFwmlAwS5W/ToFAASxI63NPFz8HN4cHhZ8wObN/BwAMEkHZgK9cK3V734WELF4SE7xdU9NhE9/3se9v2JBLioqGsbMKUcaN2I3Z3tNBbw4BQA87PX9pAGAj1onfF98vw+73rx2RQbDWaUpp2aSl8n1zGKGGjAa1vD+86Ep+0iyEr73/R/KZjWZElH1xHH0YH9f0Gsbu2F11gLIyIRDC1MpB03ObPF+6utRbVnx4zKYlDg9oNluIUoTafqH04lQ5c5fuijTv/FsgrSUo1KryGYXuB56R11hAay0lkQ/lzCGEI4AADQVY+Y4p/OMI+IkmxvFnAFgEFcb8yWvSaahEAM9ggCEX+kDQClAo9UByp5oBLuHB5gM+pII4JXZMCmSr0opY6pDepIfCLWqWqvDq1bUtMykCPDwI8WQOio2m3RV5UZq162tMudItqC+pIdOUWtUEM1GuHh+Bfl0iI16Fe54gPRwDyGnp0hRM8ZrpJPNorEANrkxseKzQ/CGhUcRqeamTTkCzdC4TMiEIDJLJJamLKLDPMMAx0oAPgoAIJWMTRtBDBo7if5QQIBUAQCnhB6dWykLyEn9pDEkm1IFAGTKRWaDKQZs0861ZumGBACEieG60pjTzImHlQUDigXbWXuXlUKIPKNen8cFKTODvhl1WafbO/flINzaui9UvPFwjFqtLto5pqTw9ZAhcOHiugAAcTzGzvZ9MVVaXV4WMOALr74it/gP/+iP4ZR9LK+dQ280lQxbTlo4eekd7ePJK5fw9/7TX8Lta9fww+9+D09deUym6hm5Ey7w1HPP4NnPfBq96Qxu2JSsXDF9FIaHaecMyCXSFGnwhV9hptqagqGMC3WIlj00T1DOYm3Iab7pZGilM7z1ne/it37795BlNEJk7JOLslvlDPoEAODTsCznBHAmzfxyuwEnmcqEi/vMcDzD/v6hUECXWk0sNUL4pAMz5tIviQkgNdGTWSQ0RjfwEFMbmeXwM1ecfdkk8G16fo5aAKw1XFTzGc61a/AqJYzLOXpuhme+/FNwVlaROjWUqy3Rcue5izfe+D4++9lXEcU5KtW6NP9nAQBCivpbAABwys91zT2AaSKkQxIUTWZTMRm18Uw8J7a3t/HBB+/j3LlzePbZZ5FEpBprIbZY+38ZDwBKIWwBfBoAMCIdyo8Ed2LhTsMonkm0ZZkine1jfPy2gKVecBnVxmNIS02MZ9xr6VhdQ7nMNcR1ybQCla3oecIzIkdcikxMXUuBCmeMzGH8XyQmlmkcokqX+2iIitdF1d3E5q030K7FSBAiPPcVdIc0CPQFDG3UGhj0RuL9IO4IfkWABBL9RRrD54D7bkygMxND2kcBAMQv5uRMaB4zKffE1IG65+uwRpsC1Terx4D9BgsTQQsSSAqE0Kt1+m+BXmHL8XwOqihXG6g2llDiaylF6L73I8z6xwgbTVRXLmE0naEeONjbfB9x9wGQR5jSwGswwHHvSOUEsxiPXbwsrKewEmLUH6JVb0o6jzAYZCKsEW98zQJWHY/w7vcUAKg2qwIAEHuxAAD3dkaEMsKXb1GkLmTTiaGZMgAeFQBIe1siAZAEDRleKG2cr1fqeknRSAVYq4c18QGoVWsCGLC5YWQam+BFk6fgebHWtLU/P1aU2JZ4gDAtiY2kRJhq3LGJ4VFmHrXLbMJJj48jUHIstZGQ9XKUM1YAi+QxaZJFjknjNmX1iV5fyEbq62NBbZ65g2mMWpuGmwm8RgtvXruOQZLjwVEXfqOl564BAFUGYAYllrUiKr7MAJC+YT3QGd4V7xwCJ5YGb+vUYq1HUFv18zyjVd9t/Zn4d6YTCa1chnX8OQoAaP2uZ7CCkovrXmzm7fl+su5c6Pxt/fwwAOCsnkzul5E4khKvDA/b9yz8N9g/FQEAkeAY6THXFNNUnHIgDFprNk6PA6n5zECWP1/iIuXZ530lE4jx8SX4roOQ9jVZgs+8+CKeeOwxjHo98b4gqH7v9h2pktSUnrp/GuBqHcczTaTR5ZKcGWSq8npyvzuixxeHu6Uy3nnvGiYc8FHuSckdWaiUr4qZZAKf75GsXOkdyHZU7xn+X3tfB53OkjT46rmgjE9hOni+/GzWVUwHa7XbwpihwTQ9AWTgwfQlE0EvXmTy3HN4E2MymaFWrQvYuL+1i4vnLuLG+7dw6eIV7O4fS+3EaGlhP7pMNEgEAKAUoeqzXo7/cgCAbci5oBWpclCjo7FZoPOH3hiJiD5xrg05afR3+mE4vQDPAgDOAgE+rkE+2fCfarR4eBhkkAgLD7Tie+RN5XS3CAAY0r6hkhHRIS3v5AlWbEjPaqBPNKKPCAAUG1wJsDKaOW0AVJNVBABsoWPjF4uyobMa6Z80AFC8Vqfv/1+HBKAmru6c5iZCcefGILT/sie03MPjAX7wwx8jbLblz+sbFzW+gw1OpYJJ/xh5Gs8bozmQMo+7MZtt4Y0Umy57GJ1ucq0R4Mr6GqbRDK3lJfRHQ6H/EwAgFZjT895kKAAAmwbSn+7duisoKDn3TACgDIAmgEd7exgc6wRVPABEP8TDVA1GpA2SQlM9CSwIQD0+D3k3CERDFfPw8QMx8ls7fwHwK/KMsPkf93vIphMppMR5P1VjQHm//AksYDil9HwBAPywJno+Vh1zrZgBDykpIhDQWaLBi6L98qwLzc8eiCwMcjUhopSAMWuNCkK/JNFnTX5kfxdhPEUtiRAigYcYSKfiys5ixisH8u55OPEa2gJTDjnqpggQMZJFPBVzab6IzvI9iwGwoYbZ+2dZRJ8UAPBLmiJCXSenDdMslbgjSgGoWx8xvzXJME0YW1QSPwALABQZALa4sqAXD16r+eca41QNWmZ+AAAgAElEQVTCTv9pCsiP0cTPSmyKhcLpAoLfm5MNHqQsFPk1ZHyRik5/jM3NTTFbYxPfbjdxsL+HZr0l07DxaCYTo0ZYFwosZQCk2kcR0wOOpTh78vErst540O/t7YkWrlpv4rvf+wHC1hJmcSaFFCmoTAt4+dMv4HMvPS+eFrdu3MZXv/Jl/P7v/Taef+FTiNMpgrCK//Ef/0/44dX3kJV9AQAY/SjIPdsaaaR0ekxDSBlkkgXCx77AfhEzQImyzEVmI0WX6AYzcahulVK43S044yH+6T/9VRwcDpCmpJNX4HpE/MkAUBCQjaLLKXquDACCJY3Ql7XKIpsGguNJhKPjHiajscSDri+14LJpzCKEgUaOBRVf1iCfIdH6u5q+4aeeaLRNfgWYGFiv5Li4HKKST9GpuWguN3GQTpCvtHDpZ74ik4Sy30K5vYbkuI/RKMIbb/wH/NzP/SK6vSGqtcacAcC9Zs4AcOiIZBlDP1kJgPW9iYUO7OC9a+/IGmRSSKvdkomlnart7x/gzTffxCuvvIpOe1nooUhVu784+04yAD5SAiDsP5VvGUeXua7WEJ6laOUAk/edwBf/XCpniCLGs25h1v8x/FIAz/s0ysFFcTQnACgGrCUPnlsTTxKCQNL40uFRcuXF3h8MCiXrxEWor6U0Qo6J/juYEhGKs3YaH6NW6SGNrmFwdB0+pqjVL2DiPIestC4N/fLKKvrTqZyDLA5bYQNxjxFdJe6amDkZYi4DFuVRKjpS0mY/CgD4WAmA0Y8vjscFK84C59yb1RA2lz3a1p9i3GoS3Kzm3+7DCgDkogFnQyh1ndSpAiko6F52Zfrr1lqoNZdRZsFeitC7/mPMekeoNVqorV7CkABAxcHBgxvobb0vMozeNML24YGcwULpp8bXDfD8088JAF/OyxIZpjRmnXhaNgJ/Pp/j8fEEb7/xDvZ2DgUA+PLPfAW5RzBYGQAC7vLlGpDkNADAs8ct+Y/EAKAHABkAfH1y3nHoxUY7SeT84N6iMdgaYaj7tDrDS+JRxCho9fuyzAF7L21DtLgnNg1Mm0TZc40wm5I8YQEI+0qbK5EqSuQagQD1TuC/0w9DmQIZ3IyePYvm19LvZfgg03P1BZDXYAAAPuv8WjZUbKB4fwkCHI2nyKoh3r5xG8ezGHv9Icq1UMBjS/pXH1S74nVAIia4xvDOnrW8disrKwJO2h5IB6W+XFv65wyG9OTgGaFGulLnGJBLJv/m71q/KwB2gnEsTFWNLbfAyqK+1xrJDqX0fNc7YyUZWlMtGARnDVZPD1CLdYJ8P2bJG4C8eJ+lvzAAgB3YLAAANROOY07jPZmKC3tDjA7pH7e4Dta3jNfF3lt7rd1Sjk7Dl6EAJXNPPf44ap6Pdj1ESCPi3V3sbVNSR4Z6KLJVrlUyDshs5fX0AspU1KiRfhX1elMm8V5QFcbr/nFX0ieO+n1M6MXBHoG+HxwKRREafoCKeArkQsnne2AUoICCsZqAk/Yv1H+fTT/3ejJbtS5ud1rzVDjWVLzRHDjx3tGcnHHTfG3qVWaHu74YKA6HEzi5h1FvLPtNPE1QC0IMBhMMRpEYJztBiBJ7nCTHcW+E96/fQBDUxMyQ7JNPxACw6BJvNBdsMeav7C1MKOaLz2y0Vvehy+7hTtX2685Cm4oUlOK/n4WmndXAFtHI4p/ni9UcDqejvORnlRyZDs9/ls0zNbR7u1kWAYDTr6H4UJ3VzEo0zSNIAIoNOl3SLfXEIrIWACgyBaRcsVS4+aZwtoSh+H4+/F6Mw/UZrIez7sXp+3v6e5/+mpOopd28LN3QapoWmsLi9T3ra4v/bv/MAsF6PUiD4NL8q4RJlGAyS/Dd//AmNs4/hu3dQzHGIrLWbC1Jzuigdww35QROG0er31rEFBXTLhYauAWCmksTZdfiiddnGACM/iM6yU2HyHetUUe1HopkpeSVkZRoIKZmMXT1fPetH+P5Z54VRPDC2gaG3R5mw5E0Llv37qIRVoUiJQ0/N6mMtEI1ItPGSLV5Gk+ZiyHfYDREQPdlmZrQMJy5og46axso15sSF0iN8nQ4wLTfQ0pjJiLwdDcX6po2yuKjYLTYfoVeADVx5eehbl1uNWucG6BGq6wsL8mGSlqvPcSFYSGHOqmX3MQDdCcDNJaaOOoe4Nz6MvwkEhZAI5ohGPXhj/sI4jG8dIpSOkUSjWXDdsucdLHYUt2eIKwmtpFTDiK1bOZJ0efBMZ7OhDkh1DtSHA1FuFh4WgnAx3kAcJpHB28WXmLux4Iqz2QaMSUwWXLFCHAcZwIKcGApDACCDlQhsjAkWd3YeNjDnvszKf+UVNgIUhYcfD88ZPhx0XxyHZjiqPj6i/uxLSLsQcy1S8SaIAIPpeOu0ta63QM1qZuOpNlnVBTdygOvinqtrq8lIW1thqBCPw2aPyW4e/cOXv/iF7G3S81eHa+//rog4P/yN/81/Aq9J1J0llckN5ceDnTF/8JnP408mUo85NbeIb7+ja/j5o1r2Nq6i2a7jq//zNfwqZdeEN8AhykEBAAkurOkcg8pPtVYjQ0N179MkvjbGLuL6Rp/l3PELDcdwyZiwUM9neOhWUpQ7W+iVc7w+3/wb/CDH7yD8ZgNJA/5ujwC4vJsMoPFQZ8TfSeD5zrwyixgKgLK0YWfCH23N8CwP0AY+LiwtoxSwtz3GGHVRzKbIGzU5XrTQ2OSTIFAszsqWQAfHkp8fQQKAqARABeXa2jQ9b9aRqVZxTBw0Hn2KbhPP4ZJ7qDit+BUW4h6I2xt7eP27U389E9/XQCARrNjnt2yNDofBgDYSBnzu7M214/92KN7ANBRPSCTKE0wmQ7/P+LetEmy87wSO7ne3LP2qt6xgwABEAtJkCKpfShqJ0chjRQeO2zPB/v3OBzjL3JMxIRjwh80YzkkUaRI0RA3kQRBkMLaC9Dd6LXWrNwz75aOc573zbxVXd0EoZFdER3dXUvWzbu87/Oc5yz4xje+hnqjgtOnt3Du/FkXo2XmgIedLl555dv4wz/4igyYeOxkp/zXAQCcX8ARSQQLc3o2GABAF/9CkdO7mRhI48EHSMdvo1ZeQSH/GSTYQliMEedjJDTzYyxWqSV2Ro5NIe/fNLC9Jk9PlrzAQfpOFFBBIccJNhNapmrIcjMCw01R0tN4D/XaIbqd1xAUDjHpdbB5+ll0xhdQKJ1GxLzsagWH6RS15SUMhgPaymO9UEWZ1Nk8YYUEU0XUFVAOE8zCZK6ttTXjXgmAp+cvboXMsISTPOvH3cdRTwCb/qduGl3SuuzjR03uMRCopgbJv0Jm+szmlU23XPRdzSbDOVKLuYeUA4y551UaCOorKLBpLEQ4vPgGokFXoH91/aw1iAFwuH0NO9feQrk4Q2c0wY27d1GuBeZXQ4Q4meETTz9nxmJpXrFhmtyT8kywxMkR+EkW9cPOGK9/95+wt32AWrsmBgABgDBhdjkXJoLx0psIRMgCAAYQ0Vsl+GcBAPQAKMNFwJLRUcgLAOA9prjX8Ujnn9ec+w1BWBrV2X5A9p7VMLwGfpJNoIUXlefZU9ez0ZC6Jwj6M1ottZgzurBHvNYzyufsmrN+SBmDLKWJ83xyzb8xkPIICgRAjLEwv4s0TWefQtfz4XwI4eW4fugiIzTWLrk8DichAoIAYYJxvoR3PriJO50eQsceswQeD3oKTbB7zg3cfJPvk4sIAJA1x/vVf/jfSzCFgLakcktMELBmVHIZGQRaWgU/R9mFnTuX0aT6xF6RtzrLkLk0OTPN89r+eyXIvg7VK8wBMesTsrX1oh842vQv2B12Bbx8ypmiOsa3wHI3DTegwRtt20CSxxXHM0xC/pxdW8bqiQUhsH3RV9pxGZBuZtw2WS/keA1G2Fhpq6alzOljjzyKM5sbYlVVSyUc7O7pRHH9r1Rr8vvi/ca+jn42HBqRRcbhL6ODGfPM4RTru73OoSSre4dd3N7fQ4dpUTxrShDhHCNFg1p6uunnIBkH32cWADDw2UwA6QnE1+ex8FJNQ3vOGW1NlgDvB3p+bW2dEkDEGmt9Y9OZ2oZzzyWeD/OTYIIQ9/wSrl66imq5hvEwwvLyOq59cBsRivJQQlBDpzdGpzfEBx/c1nHEEWuQDyEByBaGnlrOYk6mBwHdL3mDL5owHZhbAPyia83YYuFfNGems80WnMcRp2zjqq9ljOzmT4F7wk5qOv0DcD8gIHETfkl6/JTR0c70My7ywn6FGTV4BE3In6O1+If8+DF4DU62FjryHj8SADDf7txhWXFqKQxO2zLPljcAwxfwbumYSwN8k3K/4/v5AIAtJPcDPo6/7kmvl73+2e/3i9LxZj4LJNh1c6fBGQstrrUVACd/2A9xISY6RzodET9SvWlYd3dnHzfvbKNab6vpz9FJPM2JFsspHSk7nJbTxCvnYub4ekSb54hzJnt9sTm5HFr3NaKB/PBe/HpKhHKbBwABgJX1NU3/KQMgE4CMAEoAiIJPORnSxpGiXWvg9Vd/jF/+7Odx9cr7ePKRx/HepSsYdntoNxq4/O67WGo2MCJVn2RlOtCyCHa0aG9uwwmnz5en7mhA3V+9JmkEm9SgWpVpSoUTkpV11Fpt0ZOn4yEGhx2MBz2k4RQ5AgCuIJakhqwDp6vj5Ig676BeN2kB0VjS30T5d/IcAh7VihZCusgb7XNB45PRF+PaaHZZr+Jw2EOhTNrcEGvtBhp54FQtQGFwiEL/AMF0iGo6QZWz9GQq08KQKKib9ApUcQ6xdDqejCbSkMlROKYLcYLBZIIh/R6I0pIdQImQixDxGyXBRLGJ3HPhPQD8GuLXVOUUc0Ic2+SD1DKeH0bjTIgwU3KSsPlPMZhGoiPyc2wWVQ5QgiAAYBFByGNg8UEJBQs4Uv75OU7/uQasr6/r/XL67/0KBHr4KcmxSEoPAPhnjq9BehpBAG6St+9s6xliIU6KO6MZGWNELZrybFOmBjQFSHCtZCY7ndlHoz6icIIL58/h5o0PsLW1gUcffUS0bW7UFy9fwcFhXyAcCwQCde1GHfvbt/Ern/sMJsOu6NzPvvASiuUC3vjZj8X+IGj1yZdfxq/+5hfRHU3k9J3yvnFacTn40qCP9z2J2QUWAtT3mx8D/zZE1gAANllhGsqkyqKs8srSJbjRKMywXhghCHu4cfkdfO2vvo6DfVJVy8gHjCiLZEjFwp0/RwfwXD5W88+ekKDZylJNwAlBHflL9Ifo97qolUs4t7mu/PESEtQrJYxHA00MuAcVKxX0x30keWOgVRCAEAD14SyMqgQAqjlsLpWx1CyhUSsi5i9dbmP1M5/EiMdSb6JS5uS4hMk4xuUr1zAchXjmmRcwHJKSuOLiL/MneADYM/r/LwDg9p48zf9IRZ7hlX/4pkyiqLEvFHP4zMsviyhj8a19fO2r38Cf/ff/Dp07uxY7pVrFsxik87D1eN5I8v6wApS5zUoAyHgAmKkfm22aRTr3ar+C5WhuRjqwrc/UdNM3qlikBOkWhoMbSKZ7aFTPII9PYBq3EbnYvzSfYBrS4HQJCTP4mGRACdWM0VFsVGMBv8Mx7ynGZ9FzggDAQPeYnmkeE00AmWwTH6JR72J75ztYbuVwcLePs4/9EgaDNQzHFbHHRnGE/FIdh+ORomaZK1PoTRCQFZebYZpLEJXNiTxgIU4KKSeY88bBr3BHaz3PQLS9PxsDmIpdsPhwng5+KOF0w2zuSA22/XrkJEyUnvWMPXMMAPBG01z3Korec1NOzASI0vtFNVEQIKV2N6ijVFtCjk16IULn8ltIRn002ssor5zSml+v5NDbvY6da28qEYAMgA/u3sGE8pxGA7vbu2jX2zi7dQan1k9jeDhAs1JXNjfnmYkDAEhh5/GWKwGGnRFe+84b2N85QL1dw6/85q8gLRDonaCkwZpgYckMxbog8Cs/AVp/Go2ZMWf0AKBEYZIkWD7nYgDTou41iwHsY+Pcw0hQxrRAY0/mm0wR9e9i1r+DYkoJzVRANJ8HD4SLmjw2w1juJdPxRCwA7iWs//n7OTVljcDzKQNkGV0aKMP13lPXfRzdotazSLVkHEojyHAJDjgMEXJM3VmKkHsLB48aJKQI41BSXXbBvA/DEQ0rzazaDGvtGstQjy78rP8cRd7L2byskN1z1BtoIotyGSPup802RsjhZqeLy7duoztl8gD9dxjDS8q9WwukdDYAk2s8PR74+yrV6lwSzT2v22ccrJnnegkeGaeKLGQiTzjR86yQpLJLCeAVcsbQ/jzagMlR//VJSyRjrcHBijX8/ticf5kSnrxcYLHHG1vAWAPet83XzH6f93974MYPgee1tWTS5gsi1pmT49qz5t3/baLv+yoPavg6jt5awxGvE+n47FF4TY2Wz7Wb32fMLnt/Fg7B2oo1tPkCxBFr2ypKZJpGEZrVCjbXVrG5uooWa9bxCOF4IhaVZ2BwP1afWixgFI50L5El1G4toXvYnQ92KHOle/7uYRe3dnexc3iohIiE4Bf1+LwioylWmi1FVA+Hfa0tHFbxHvMyGg8CsAZg5DNlBqqNABz2OgJ8er2+DP84lGEiQHtpWfcLnzF6AZBNsrW1hXq95hJByBysYtifIihUsXNnV4bL9RoZBTNcvXYLw2liEcj5Mrb3uhhNYrGXef7iMJEsIfe5Fz4zyxaAWS0JD9Cjfzx5RC35Zx5FYergOcV83phlhsmLG+uoBMAvBNQ46cO5RM4ffreJ+t/F1+ambKnaXlPt4hjcDnJ8wu9fyxfmx29ivpQKeN9BOo2SbzyzjaY/SF8Y+E3r50VwnQRKZHY8h+xlP+P/beeF55vXIEv/4INhsXN0izWDEB/zlz1//PdxJO34ezoew+h/e7bpPt4g+PNvD7Lpd3iccsOt19UQsAnhMWYbC/9z2b+NOraIfPOAj5+Se0T1pDOkEtRF45ge1Rm0sHB3TaTFRNkCwvdBhI0bljJIR2Pn3p2Tpich1lwMcGt7F1ev30K+WMFwzGlKWfod6W6G5vZvcUJ5Rcjxd/l7zMsR/XVXc+kKkHkcEfNJi0UVNSzqBRhwA+UU2tHc8tQklYr601pdRr3dkv6Im6Si9WacFMSafg0Hfay0GhgeHmLn1i08/tCjGHYHqFcbchrd3dlXiTsdjzHoHqo5ZxfTqFZl/ONjkXgv81i9kaTfvOVJ4HXu/t9y08+j1GhjdXNLeuRyNcDewR5KhTwOd3flP1DNl3SOCCqUgwAzThhY1JSKKFWraC6tzKU3fAzngJ/7N9kPBjiSPmXglr8nOL0j/aoSVAVQkK49GI8wHg/lzNqqlVEvAvVchHY+RmHQQWnQBfod1HMzVGcJZnR0zs0wnjGCL0XKzaEYcByPlLnoKEgby+it3f19TYz3+j0UaoFRtRJbg/xzp6baURI9zUtf84tc5m8fG6aoSNJEabQY0fU+kdQiYUxfmpMHQM/lFhMAoGERZ/8yl5tBmx8/jEZnhZCn9nsKoiZhaYpHH30Uly5d0rn07IDsmpCdGPh7l6/npQ0sCpnUwJ/d73T0LFmMYKhicXV1RWyUg/0DfOzJJ7UeDPp9+UTw361mXY07AR2CTO16TQkSn/nspzVhHk2GWFlbx99+/e+wsryGXn+kaS2jth66cB6727fxhc9/Ft/6xtfw5OOPcgHH1uYK7tx5X+kCH3vq43jmE5/CY0++gIgGWYUc4nyCpDDFjAZsjOpLAuQTy+VNCxNF/3kQZy4n9pRLXjv3SYGN3uBNBo6U2ZRQCQ/QGl7Ht//mq/juK++jVF1DVKkjpEY5IROCRRDvTyDKUSITo5oWQfFJtcapQEl5vyzsqftjFjQZAGvtFmoEVvJAQLPM6QiVWoDHnngM71+/Knp5UCroHggnMdaW1xBNGRMXYxYP8YlnH0MS93D2/AYmyZjOPyisrGL1yacwZdFYqcqQM2ERH9TwN//3V/HYkx/HqdPnqRqSBECmRWT0qSATH1nmc6a7NtdiOyf3/5ivjQ689wWh0VmPxWMce5nsXpzdm/xrssCfTKh5T1DdWMI3/+ovMJ70UK5YUbm7s4Mvf/krmCU57O8c4kc/eB1/+Ad/hMmIruZsGMykVUyNuRWqM/vNMTqJdYfR/BXXSckRoyXJtMiTETUE0gJyUVOTmKKSRowxEuciRBiqmZ4MacZaQ246Q71ygE7v75CkXaTJGRTyp1EorCPNVRFpH2JNz0QlmhlS523acU46eaxWExlN2vYZwYBOw8Lm1swZjelC+UgBCc0mi7vY7XwbwpuS82g1n8AkbSFFzRoITrZk+GeWsJRHMkGdzSsd30eTEaoNl20d0OWeeemsxBfZ4LpeDvj06998T7znFjFK82I45AAAW0znDY+95vzqz2sma3eMQanro7uT7DX/f//6JluwDz/BTGWqGpVKqK+sA4WatMOIBuhdvYjB/i7WNreA2or8b4q5KUoY4J1X/x55mubNctgb9LHdpU63LmrvZDBFq7aETz73EnZv7qBRJvumKjPewMVjDycj9mvIEagexvjZ995CZ7eLQjmHf/Xbv4FoNkGlVkKcThFGlHK4hlqcPe8zQQYcGXU56eIL9AEqzjBNZlg69wTCQg25ssVEpr0djPtdrJ25gHhWQlhuaGLMqX/S30HSu4VZ2HMyJRteZL2MaKZnUX6k0/P+5z1ozTcBcyWDuPrHJy/Ma0fefy569fgUWdede1wYyYyMTZi8gFw0pCR5YWj7mCFuJmd1Eg5dRd0uFs1pTa2nsy96DTELJR/xtY3dbzpGAimjUOsnAYiY61y1gpT+SrMU/SjBd3/yBsJ8DtNZUX9AbxcmPMwKSLj/hlMsNxtORhphaXlJ5oi8LvIGmMWoN+s6vv3OvtHNq1UBjZPhCM0So+rUTau2E+vMJfR5GajYD87DgI2snktNlD0jhvUpDSZ5mjhNt3ogSSJNmLkeEBCVXFn+QAQ+zbuIQBSHWUxY4IdPcuP5MSYC1/sMa+fIU+RkFebU4Wg49qyaTDOnxvjIeu8kE/IAmKYYDKibL7v7nKzPPIIK6zyTlPCtqH7mekY2Bs2S/VCALIMZ5azU+dP4kdHOlhxApisBgIfPncNkOMBkOJTXznK7hWatLv+n3mCASrNhHk+qexdx4FoDczkE1RoO+0O0V9fwgx+/hk5/iCL182KcMJ0kQbNBo8EiwukYcUipogEZkqG42L55418IlCTGgRJ7z4ODjvZQAjkcsHGoYmMdG8zR+4jDKNVqFHUFZbRbLfndNKo1bKxtiH1EPwVGD4dhiskkQW/AFIGpfACq9SXs7HVx2B1ie/dAEgBKvAgs5H7l05+f+WbLnwAetNfkzs1AXJa0UQ+MgmsUf2rQbJJ/b8O8WPGPI0t+weYU1e2u85+fN0+OBj1Ho4TM26xUTalDwrL7ynEQ4KgGZuG27r/veAHjC2Db8E27ZfvR0YfA///+E+Z7drsTP7EwsPGnwQxLPKktS22y82Dn2ZrmFLV6ZW64mG2efeHkPQKyDekClDAUMDvB9w9r9mBPuq4LhNDOqTaExPJtPWiUZT+chDDyd5B+47VjHmhYLBj3uuNnj0sRVUW6e9rWyGLAih8uQlZc+n2fiKdR0fNynzf61AxBuYrDXl8u3K2VNbx96X1ceu86mu1VjMaRjD/Y0PlcWTnHy1HY3OPVOLgcuGyh4s+xRzv1/p2u3Ge7Cul0cS9c/EV946bB5pfIabmIQlCeAwBs/DWgdJEwpmPKIQmn2FxdxrBzgIPtu3j0/EM43D+UPpC0YuaL833yR+nUTzPAQbcjrT5ppV7Couff3ee2cBHZds+nX/gztb7UjUGNFxFLG2syJGwsteVMGjPGZP8ANVqSh7EmnjJkYo4vHbDLRU3/STPmQih0XrQxp/d3jwA3Jp9Dz42zVq+hVq+brncGDDpdzEgJo7EKkXY5vjIakYUysNQMsFwvif5PEGB44xqq0QSz7iGa+RTlmC7BCaZUznIjIJ0xzxFiTo0/3bGTcaxJ9l6ngzAPHAz7yBEAYIGT0EfeaQwzKQAWseN8C+Y3rZWsmVVR//cmZGwAWQRpI+AGTFCIyQMpMIhj9CYhImfowqKULAMaKSnn2BU4nqXl6YZ+yu9dh4kkU7Ov6UloMUoPAgA8qOALOJ/UwGdcEYK8nqQytluaujARgt9DlkCdhXGxIDobke3NjXXcvXsHS+22PlcNyghk8JPg+RefU5OZK+bEOHn1xz/RZl+rkj3QxLkz53D1/ffEFBgNe+ge7iGfRFhvNXFmaxlXr76JRx+7IAOfP/1v/h1K1Q0Ua8vojIeICkTtx0jZuBIASCvIxy2tGrP8SADAR/0oB1Ws5Ieo7byGO2++hf/8f/4jUF7HASfFdALGRDRJzOpaS6LCWDKbWlxEOc1JDhFUDQDg3tbpdMQAqJaKWGk00K5VQL4HzTuTeKrvPXv+DHqjHkbDIWrUJCbAaDRBuVgWE6daprwgwvlzayiWI6ydWkaUTzAjnbTewqnHPoZZpYkcM5crdE9MgVIN33/lO6g2lvDIYx9zAACbBRcDmAEA1HQJBJjv4g88ff+SAADBSwIAQbWIYnmG13/2Q/QGBxhNevKYIGDFBvrXf/U3EU4SfP2r38If/fF/i/EhgT/up1bgGifDuT1r2i8lsuj7LOL93svhIwGAlB1Dkb4dAwEAhWgZhZSTeP6cUfjjPM3iBqKdRpMCKoU6goTsk2sYjP4KcTpCKfgMkDutNYfRkQn/MJYwz6K4rASaIhMllLFu+mOjV3P6ZTnx2vkoc2EzRu0/1RopHaHJwOqjwqzqaIwkvY3e+DVNnyq551CvP4b+hFIY874hpZwsLRngyvySrtkOZGDT4Y2uTKelpYzn5l4AwNVnTjK5qGaO3yb3AgALOaUHElR9HQMAHPuE73zuV+NrtCzUavXDHJDwJZyTmWl9LZVRX9lAkqugzH03GuDw6iUMD3TEP6EAACAASURBVHaxvnUa5eUt+bPk0yF2b15EIdzFiPcXGV6lEm7t7+DWnbtYW91AvzfCSmsNj5x7FKW0KLBnpdaSD49c6YsFjKMxZlznSnkBAD9+5afo7vVRDPL44pd+A2E6RlDjpHmKiPJCDwBISuQBAO443J8LLgovRaWQYpoAS2efQFSsCwCYJVMk3W1MBlkAgHGlQDCLEA92MBvcQTrpzqf+AlFcbcl7gLLCIwCAMyLjPcRrT1CVAKnVNwbczGs9XjqfkevrB19HK4Z1poaYwEJ2UKK+Qhp9c9PX+iFz3oUc175gjEupJNwxmw/WwuTOqOW2x/lBjPU2TLMA0nGk49DwhetaUMCsVFAt0AsjbPeHuLF7gO3eFAmb9aCFcUyTTsZi5lGMQ5Qcu4zJRZzQEhCh3E0a+CobvgSj8UiSFTJA2KwKxOMzRQkST52af/vbfGfMTsSwARfz7EAL/hz3fDbYEWNk6atEnlhCKaOBQyadCeU3QskR3ywBYw3BWOMw5YavQ1BHLAJjUfCe0nApZDNpZoZHEDZ/Hd3f2ahLDxSIqeCOz8cX2q1gw1als8gEkOkSvFYENLkO0xyTMXic0BN4NdNAu7Y8DwYARKExGHTfJATAzC9BbAOtFamShRq1ivwAuJdWiyXtoYzBrpRK8sDi26bvkq9wPRiplZ+1ul956Lwfz9AbjvDWO5fQXl7F3Z1d1BtNmQOK9VEqKKWAaVS8gpQxsBfh0IMACxv+crkqBjErRqaHke03Sw3YYC9CBrKSxwi6EiRwSVfGfCAIYmuZT4jg8JywNaUmK6vraLWWUCpVZVS+u3eI3f2eehhKKTudIfb2CQKQIUZjWTNozH3+pc/MsjT77JScF4vFnNf8LxrPBcWDGjcfxZOl8/ulPltcZh9MvynI4TRD7c82gaKVOG2KimnD7uYAgH4uq/nK7C/HgQBfhBxpbEEEzSjAx5vO48fqf+44EOAXlftVQMe///j3qSXIMBCyjbrOkX8wvZmaM/PwD5JNYQyRzb6O/z1+Wnrv6xpqR413FgCw37loUjxt6qRJvm9u/d8eBPB/H2+AssfgX48oo6cZ+WufPdc+h/yk86uygFEWzmHfaOs+tGVRQNi1tzJCD7aQ5IJcQTnhIqWaph9vvnMJd3cOkC9XcUAKX2tZBTDvETYwkos4p3Bl1UaxDEZIxfYbFf/20wYel49c0wIoucdCc8r3TfTShjhkIVAHZ0Y3Puqm2mqgvWIMgLRgLAGCGD6xgMYipJG1qxXcvXEdk14Pzz/zLMJJhKBcw+UrV9ElG6DeVBFCMx1+/8HuNqbDAarlwLR2rvnPPq/++bu3bLPPyCmdLq4zYPX0BnisS2srijWJGSs0GCAdTtQkc8vhNQ+TCNMkQoGMgXoNSyvr2oA88EbQge9P14kUNTIhvMuwGByc0Ns152SKGejUJHJDIE2x0WzJFJE/R70t6Zq14gwXNpYRHe5itQh0rr+PBs/xsItKPBTNmvpDkdfcNJ7pAPEkRpUUywlpozMcdHugt/aADAq5XxNFMgqgv/6+4f5wAICtgvZc0PyFqHuCkAwAauSIMMsXICcvALIARpQL0ExR2cg5vX9BOO588RWzev3ss8nJPc8pm0w+o2Sy/DwAILt+eXDBswkUd8RM5pBTRwN4aNLFDWljY0N0unqtKmM/Sg/Y2A4GfaM+ElhNE6wvtxUh+NjjDwu0CeoBLl2+jA9u3NJ9S5rbI488Bpp13vjgOh5//FG8/dYbqAQFDA4P8MT5s7jyzj/h8194DsiFKoj/7N/+j+iNCkC5hWmuKJ+MuDBFKs0gCz96VpCBQJSfDICjINf91vJ7Pq/lp4iN8hTBnddQm4zxH//8a9jrArvRDDk6GufoRk2pGL0I8kiLobwMKlHBnosSQYCSpD48if1BD73DQ+YHiB2xtbwkqQBdDHIzbuZFNJeaWF5bxu7OtorIEgu+NIfxaISlVgOlfIq1lSrarTIqNaDWCgA2+jQ6ypew9cjjqK1uifZaYC4o6dWFMt5/+xJu3t7B8y9+GtOQKQB1awoJmrJp0bbg5EH/HwMA2XO/2NvJGGYBSzp8DpNpH6UK8Ndf/UtsnVrFW2+/gUa9rvX53JkL+Nxnfxl/+9ffxG9/8feQmxkAJvREOwP3QRev6Z4n0ZkLytaZsx2SOOcKUK7BxAnHkgbkwyYKKXXq3FsI4kZiAKSFWKyu/CxQhF6rXMSg+xam0++xTUCj/TnEMddA1josSg0A4OwdMsgiuM50B5tiqttx+mpOIFnoGhm2gFmBU0QDhcl0KZD0LcZJF/lZB6PRVaR5utiX0a5+CpXgArqjUMas2pW49rk/YiU5AIDPO+nfPJd8fukGT9CFRbfAkbkni8v6Vg1h1OAjzeA9D9BRAMBXeLYquiZf7GL792KPzTqxZ1N0MkMax9rw4EFWJuBfhwagBABqS+tI8hWUOMiIB+hcu4xRZw8bW2eQb67KnC6XDPHa97+B5x7fxN7OTSWMMA2HoOfrP/2Z2DLFIjk9JTz60GNolBuYTRPUihVJJVissyGcpqGaf16reDLDq3//Orp7PZQqRfzWb/8mpskI5SqBqBDcAXh+bY02+RELd/DaKqUqr3srl+N1jucAQFJuzgGAqHNHAMD62YckAZgU62p8KogFAGB4FwgHTr9v59VLKJSgUSip9uEexUk691xrIskAoGSSIIC7Ni6L/UEAgL8FtOPNZhiNTKPv9ylf84odwPhGV5sQ+MoCAH7YQkNCPt/qW3zLlpEJ81gtipJljgG9Hgwndykeh/p51iVksxCcIUuRaTxDxvzWW7hy8w6u3N5Bn3r1oIk4V9a5ZnoPo1pHg54ms2S/8X0Q1OD9Jip4iUa4Q63NiSbCXu9e0BSfDDbdjy72mWdSAIDrc/wg7wgI4M6zB+CsD6KXEN8n7w1jDBEASDkhL3ISb/wYG97ynHGwZR4Ndo5ssMvbywz6fLQh16J7P3jNOfxiQ64n3cl7rBdcxMATK/S1vhLKHCtZvyMGphHvdYIOZBIlYiyQEUdSIwEDDwCYySpBC6Z1sl61e5VhvfJBEtODQJKtF2z2y5QT5GZYajax0moqDpusPTIBCABQCjBm+s08FS1zr7AeZDITjSgrNYymobwB3nr3kpr5nb19NNpLAgBYAxB4Z9MfR/SXGmsfICvAn2/uo1zjCehS2mXJB+xF1DGo8efrUoJMOSABBzKOOeTR0NcNmchwIBim+50SW5fmxv2BngBFmgyWCUIVMY1mSvNhJDENfm9TJhDTf4aDWvoUlZD7wic/O7++2SmtvyGEoGdot1m6tkdpNHXNoG7Z2+XBE2gzZPLNvT38mQmZdceLBv0YAJAFLk4q2vzDs9g47LuyjahupGMSgPki5Sbt/v8nsQD8zX2/ovHBAIBD9twPL5qvhcwhS49TI6uGf8HQ8HF+RzX+i6PJUujvBRoWkR3Z4z8JADgOLvhj5YPsp4lswLhZEDRic5FNKPDn/fh9cpQCuKBuZe/F+51b3hvW7vu5KiOCslMB02jxtcyp1hzd+WCp5CsFGAynOHX6HH746mv44NYdFMs1DqzlQk5DLj64ysiljohuxGKeEJFmtjCRPql558VJ9t7iVWSRyQdNG5xQPKPSqYFVpIuT0BAAEGVshkTOQaRk5qX5JwDA5lrTc9K4SFXjazAvfhJKL3xqbQW3rr6PZDrBYw8/gt3tPeWB8mEnjZrmI7pXqcsjva17gHA0wixkg7JIv/D3M98bNywubve9t6WNKyJfCaTBf+iJRzFNYy2cnYN9oa693X05TBeor3MOp0TBmdtGHwA6MdPEz9+nkvm4JYCvY1rDBXBDAIAyDp4/nk9KGKSPZCwaYxsJ7JSKQuJpBhZFY2ysNFGehXjszAZGu3ewWimjc+sGKoxgG3dR4qRljq5SxztDGsYy3yJ9m5QzSkH6w4loliHvKXkF2DHcIwEgcvuhGADZ9cjeIxf8kJQusgGIL0h/W8AkAfqSAcQISXt0G5gQeB9P6sDQ7LPqryf/poZsb29vDkp9GADA7lNrkE3L5lId3O9iAUqPhp2dbWkdT586pWtD4I7ADKeU/D1kHty+dVMgASnuykwOSji7tY7NjVWcOrOJOI1UUL5/9Sp2eN/kiigVK7hw7mFcu3ZdNNqnn3oSr732Khr1QNrWIIlxeqOJ9Y0yptND/Hf/w7/FYBxhFAbIlZcxmZURkWJXILDGsorXl9OXio1YFJfmndzve6uf/AU1e3k000NsTq5iOU3wzb95Dd/9wTsYl+uKcWSAGmmZaRwoTg1ltWooR0w0SKVX5zkhAFCgf8JoiH73ELk4Rr1cwoWtTTEdOOngdFmNeHGGp555Cjdv3sR0MkGFTUy1IYBllc73wy4ef+Q0ajXuEyHoFVRuGLW1n+awfPoc1i88gnxQUWxinrpCFNA/6OGHr76OX/r8r2lyUCpX5Y2iBk8piuYavWAAeF3pv5wE4PiJPwrs5xAwj308EjCSgkZ2efz9t/5WhnuHhweaum2sr6Pb6eG5Z15AEubwxGNPiQliQLVRX3mvsbFiMaoS0vsWieLs2A7UACcEANhw8JxwajdVU5aPq8ilTGJmPUcAIATVw8WgiPF0Kr8BpjksN3LYvvU60uSiIv6abUYuLlnxl8q3XhN5/k0wgBMdRx5zRrO+wLZorJkaiJwzVyWgZZ4E9Aoo0CAxP0Ea3UWpeAeH3UsIqjHSuI6l+qeRy21iqsQBrj1udqYK2k0RucO4hCfG2XFyyeQU6sAlPyJ9TZKHRZG/YMEJaptfvpPvENYfHoCZV1mZhp97xuLzvjF1u+0cDDkq2/G0ZFV9tve75mRhnmb1FdlVKU2/2muImaRAwFkAwBWMu/vY2DqNSaGqtbaICb79jb/Es49tYNjfR2dk3kEby8u4+v5V7O53sLa+hYPuAC+98ClE4wiVQiAzQIJ0ZmnGvZ3pDQQAFEaDH3/rpzjc7QoA+NLvfhGTaKC4TuS4z8+kebf52FEAwOuvjQ9r6TZsSpfPPYksADDdv4XpsIeN848gmZUEABBoJgCQDPcQd28iHw8XtH9Xb1tdaexGSjo9AOBlJ3p2lI4jQZ9dJMcAmNfPavLvs3Ty0ynTXUY24T7CljO2pMXeGfWfzY6vheffm5GG2JDHr+OLmt73MfxZGzYZW1W9g9iTsQAAgojyZ+D9TiCbhpOczldq6E4TXN3ew5Vb2xhEOQTNJemqB6Mxmo0qev2u6o2VpWUXpxibZLFYRJ8ePGrWnHeRu5/5fzbE9PEQg8KdJn8uVQe5P2rQs14Z/DwZraT25yiboByI+xrrSo1a9DvpOUKGNptqWiupNtZrkW1kjT4bV/97NLwQw2hRh6vf88c8v5QLKg1NmNl8LgC2xfqkeygDwHBoxuvAgQlfN2QtlXCdY43BmjyRP1AQGANAnjluxmuX1gAwMXI5KefzygGaY/qyrubP6X06H6tyIaf6uBYEqNF3gVIBDk9SMhAYG8xUIgOguA/LQ83JFnheyf7hry5X6zaYSWZ47fXXkePgsVgyY2bQTLeIaoV+IxGGg672yGolUO3DdaIcVNT09wdjGYjLv6MUSPLJ989BpKb/3IdyTNdI9H2mjXcsTRkf2r0g0IwAFlkyLgmCzb3gGCYfpWbQWamS8VOQLODGzTuSlo1Gdkxigvzqy5+fecTH0z2p52bjz7+PU+KPNoJG2/hFAYDskmAJvG7UPf+nu+McA8A3+p4Z7yUAPBaZdj3g4zgTIHtzZ//tF5XsQ3d0UbpXBvDAX3z8vZzwzbp11Rh5Ixy/cC1WTW6y0kNpozenUC5gfhGjnsdQpoXWZnFKF+DJyce6AACyQEW2Sfc0fn/dPajiv4fH5aeJJwEAxwGS7GuriXMN8PHjy/6++51nm+jbvaLXlQ+AM0txm/78eore5BYbLp6aeJT0cHznuz/QQkA0j1nc9UYbfTqI59msDGyBVFyROeXTYdRr2AzBO1reeEBL78/psn0jlX2e+Jr0cGCDq+On0Y3LwpXO37n+k1ZfqdcEEEypwZNJCvVOOZRzhmq2ahVcevMNNCsBnnvmWURTxvOUcem9qzIj4zSPRRyN18qFPMLJEMl0iklvgJTGSD4qyd9HmUjM+55/GrMQbWYebTmP8489Imp/qRJIBkCn9XG3j2QSYsYpsafs6QVnmoiGdJVvtUWVEguCx6G13s6pdPY8L86Yi/cam0sauPBcUpdKEIZMDC6JUWToqHwD6vQsKWGWhjh3alXu/4+dPYU+m1WkGO3cQiMaoBxNkGfuMd1iaerDYkMyD27HOaG/h/0xJozn44qv+4bXi9EskdMl2vrwizMAFmCfz/Ql6szF21IX8gYAzHLKdO1PIyUCCAAolVRY3A8s8+sXiyCeE+afMwtd66YMdkwT6P/wfPv703+O3+dlSJ5l5P/P1x1PJ1hZoYPtGK1WU9N90vt5PXld7ty+hbNnz0p24CeHnrX1+GOPYDzo4sKF09jYXFeUID0kDrtd3LzJn7ugScXW5hlcfPeSitEXX3wB3//ed7C+sYL+/i4ubKxh3NvGCy+ex1MfP48nnnwIp8+dx5vv3sThiHTOFUQ08PQUS5vlWrGkFSOrQf4wK3rme5iSUS4AvVt4qjFA/mAfuzdG+N//w18gra+gx2dQwB//0Kwyj1zJQMoiAQCZbhHwz+uZMVPdKYY9mmhOUMnn8fDpUzIBTMMxAk7rZzHCeIKXPvUi7u5s62BYoJPdw8zoU1sb6B/u4xPPPIFykQXXVAKXarshjetwlkNtbQOnHnkcQbPBvh/5SkXSfq6F3/3+q/jUy5/XmsH1g0WKAQALBgDdyW3f943fvzwAcNI+znWXjTWLrGI5j1K9jM7+bdSbAf7qr/+LAEA2GGweVlfWcOP6TfzSy1/AwxceEyBAt2bLNeFTzkk6adYmBTAplKPOck/RGk3AgBMo7ge2BlNWoiaT8Y9p0e3lBAAmcpimtGzE61Ni0dlDqzbE3ZtvID/rolJZQrX+FMK4jijiNIiNH+8Tm/6DRpolc62eP5fzKac5o3NNlwSAa7Gb4LFgLFCWwGlXLkSaXEehfBHd3vuo15aQRqtoBM8jilp6u4pfo46afZej/kt8m7daw0v7wslEU82IJrRqAMlGMxDsyH7tWG4L3f3xHdLWf2vQCT8s6p3FtN++bok6/hn1E2rHDvDOKvP+c8EUUHScm2Z7lmVWXsBrxnUV1RaqS2uIZmUU6esTD3B47TLG3QNsnjqDUS6QliyfjsQAqOcGqNcKmLL4DmNsNBpiAl794IYkNTTVffrjz2E0HKNWrslDoUxJmZtoM02D6T3RLEIuKuCH3/wJDrYPBRT99u99EdN4hGLAIw0liQqj6bw+8AwA0by5hrEpFCgXoTgLBQCsnP8Y0qAlSU8aTzDZu4lw1MfmhUdl/Tcu1I4AAGHnBorpeO7xInd7NxHl880ptQEAsGvudOS8LyhZUgSvbxD9ZNrXvi4cM/vs+npMgLs7J/N8Ol0v3uuO7jz3JBLH/0QGgL+mi/p1cQ/4ldr2LQ7bDQDw96oN/8x5XyaFLrWAAwZqwKMZYzYLmAU17I+muHzjDm7sdRHlS8gFFZAPSkYHq8nlpSVL1xlN1JxVygHC6RQHu/vSatPnQHGUWvO5FswwiaYo1vm7XA3gAJN5zeqHlWp4nKTQvSmuB4Tuwlko6egspSyEFHgzPTQmB00tefuyafSsGTOl1TSdkl3GWJLJ4ab+Avsdw4PDH7GkxPY8ujcaZMEUFe6jfvK+eK4VDc/9wcUZ8jk2qe/CtJgprNOELBbKcQ2sIABQqbCnsc9ZioQdgNgvXJtpYke6PKM1XWSgl0QoBU1omxAOeeSQ/MCtk40/4wGr9DSKY12fMiljjoWp2OQaa0YOpAgG2/seM+5vaQmH/T6WV9fx96+8Ih8FDWg4BCOgFpTRqFdVDzIOmeALX8dqMF5ud+xs9gl8RLGZeWqIaXJksr24xxCEJljAPVjn2IjDdl0lhTDwSqkolBeVAyVxCIjhWpOzqMNpyAEDh2CQFPjW7W3tJ5QLVqv0LSkh96lnnp/5otpc5Mv6gm8yRQ12E0Je3gWiZlQhbgAWb7RwmcyCBCc1gNlbSUjNAyQAymf3TYnrtXTrzT9nbulHgYl7/2+bwb2xbEZfvb8EIDtB96+RPf6sRv+k8vH4cR35HsVDsRj1gMdRFJPfSyRRVCiHhhGlsutjOj3pgBUzsaAhzxviezTIx4+QFFTqQRb5rMcbdP9aJ72+bw48fYvnyuv/vXRgPkHOeig4xgVvYBa8WSZHFoDR78wyQu45wQtPBPuSmf+5M2F2XZpYQpRqfoUPCicvfPiIsr359hUMR1Ns7+xhZX1DFBxOH+v1hjI4Sf/ngi0tE4EAR1329zwftKxCUefLoFY35XfmNY5m5ZssHhfpYf4tcmrNc0WjP2nY2Rk4QICxf2wQpFOTUz0d9U3DRhfdKmnIy21cevtNtCoVTbxu37qrBaRUoetvAc3WkhZzOvVz0Q/HQ4vYiVJENIGZOCdgNtzuWOVum4nXuff+zqFYrqI7GiJfKaNYq+CRp55EsVJS484cVlLU49HE2AZkTNAV3WWgEl2lGWBreVlTZM0ynHGKrpuLi+H7lbLWmWHq3DrJBJsn3mvc/khXJP1NlEA+64UcGu2GNGVpPMajF86inEsVrzY42EfAGLXOHZTGAxQmY1SSGDUyWpJIU1de40kcYxRF2D3sIXZIalCmiYw9dzEbCIff/eIAgBM0efNxt1nQkJIbANkG3GA4qSIJnBMJAgBDxh7xPnP+Fx6k88+Rbxa4VnsPFzZJq6urcv/3z/RxsNPfm9n1g6+ZNYXKMgC4VtB8cX9/X/THU6e2cLC/r9cnKLB9d1tNCuUA7733np4hNl2T8ViMgIcunMOld9/AU089gbX1ZU1Ot3fuKoLs1s07ePzxj2H77h6eevLjePedS9oACSJ0Ovt6bib9Lh5aX8W5U8zufQ//0//8p7jw8Lq0c6NpERev7gHlTUQ5xk3SDdfSAAz+y3wcr25OWshPXNxTlGslpIc38fF2iOmtD9AsLOPf//v/iO1hgt5kJiNRNtZgfruaKtNBskFTXBgnzHymOZmosNlLMBkNFKVJ3/Oz62toMKZoMkStQonFGHESigEwno7RbLXkq0CjRb7OhXOnEU9HePETTyOa9hVZRkOxoFmTf0VSrnBTwamHH0VjbQ0pXeyp++TaWKri9Z++LQ+AOMmJAUBnYk4rTgYAHtz4+1N2/D5bgO0/3wQwu+dmQWq7R/OYjEK0NjfR271rfgrtKuJpDzu7t/GjH/0joogMIUvMqAZVxVJ+4XO/LE8UMiaCwDPIWDhzGkYggEWx7Se8SPq9Ws8JpHHPsoLbYtlcYyIrAWOX8HNpbiLpQKFQ1TXN51ng7qOQu4GD3WsokYbfOosEpP+zKePES9ovMQAIvrCY4z6lib6acQIU1IkyTpPMHzNZ8wCAg751HPIAoMQsR3bTVSTFH2I0vo1K8SxK+YdRxJOYTCpAyTNjhOZo+qQ4XKN8zIFCNjdkUzTrdVGaWdzKVExWAV7G5N3bncwty7a85/lxFa1jAFhp55u3TCOf+Zw1NYvv8Xff8c/rV+kC+sbKMVRdjWD3VIqYQEu1jerSOqJZ6UQAYFqsiRI+7u3i9rW30Lt7Gc1GCdX2Ckb9AVpc04IAg0mIy1evYevsedSaLTQbS0jY4cSp0gBo3iaH8GqgfWnKyX5SxGv/8AZ2bu3J++R3fv+3EKVTqnEkD+F6KFM8lUG+ETAJQBYASNNQDIAwzWH1wlNiAMyKVemRx7s3EE+GRwAA3lPVXCIGQH68K0NATWRDaphNkslOg38TWCRN/ygAYGwweRZxQu9rNO8D5661ro+8l+w6ZOXFHgDQhDdjAm17aGy1Gz0ZOSGVCeD9JAC6+vO7K8sC4Cf9gMqbTfu9kl9jjcL1zQ4u0TXiWsFmnVsCU58iEOzJY5IvojOJ8d6tbbx/ewdhLof6yjL2hz0xNLm3sq4hI5H1PJvrYX+olCEmCbHuIVuLhm0EB1g7UHaQBByEyE3Jmjt3zsxj1cz+BIp4+3PHhuQeFs9iTFOuMwZgEgAgOERzZO67rPMYNWvTf7fPgPR35tDbUIAyAX/+ZFroPZ9cT+ZriewWudg9eU/yXnS+TepUPTBsgDFrSSZ1sCm3OsK+zmed53dKRhXrnITHkZocji6lFMA4ACB77/O4+WuiKDbg1zGUZDbpwAar1cm6oHlzDkGxADIB2GuSH0HZVJm1tjRcxqbg+koAgEwO1ihKR6BXAU3OeTQyvWYqV00Mxdt37wKFkrExQT19WXJHrvU05ea+o5g9x9bmcVtTTmkFWRtqYuX1xJ83AIDPu+0BlJyyP6HprHkkGOhHEIQgklKmJCm2HshHG/Jng4D7dqDX0SwrhpgHe/sdre80DFQsYqWC3Gc+8eLMT/y5yCvvUw6QsW6QbAOcnTTZ1Jlv/oQUgMxi/8AGmLRSv3gcMe5wU13nDDpvEOUD4DdjMyciZVoAWaZRzP7b09DvLR6O0rZ9UXKc8TB/AO5jAngcIPiwtaN9X05xUlnKoUe7F5Mpr/GnZt05a3ICLM0Or5WZiB2fmGdBjSO17pH3YSt2FgDg9/rz7c9JdkJ4nAHgizvfbHgQwIMC3iRxjvweuzc8e8E3Fv58+2P4uQCLHgBfCpju32QAfheiVtMePm58NtEqotNlJNIBLl66jmZrRSgeXd6brbYKoBs3bkpPTpTQO64aqkjKGDWddt+RKuZ9bubH4RpUDwJwY+X5IUPCgyZEmeuNGiZTxlfZvUzHe35eBoA0XOIGmCYyGREtzSUE8Hv4JklRZ1YztYur7Sbev/gOLpw5jYfOX8BgOJavwQ9e/QlyxTKWllcNAJjQkbioJiMej7FUqWMWut2uUQAAIABJREFUxQIAfDYtN0J/H0i2cF8qH4+7aOBKqYBBOMFDTz6OlY01ARa3b98ymhIBhv4QEd2EKQfw0UgAJsxrbTaUZqDfQypWYKwWGRDSuIXJI8xQdhuUaZJpVpXDJJxId05mZbVcQVC0jFX+bJTGqLeaCOMpmq2aNFoPnTuNSqkgTVgxHGLWvYt8v4NCv49qOEWNDAki85zQcLg7GWIYRdhmPEyeqQ0JGpU2QsXXmMO88X5/cQaArWW+sPFxOoYoT0KaASaSWHASwUKEBoAjRsXRFZ/oMQt2ylrYDGQAJr+J+3uN6zqlObz/bNM33aEMgNzPLqYiRymA2eeSzzCf7+wesby6Iio6m38yAGgCSK8Bfs+1q9dw/txZMQL4Qc36+vqanimyAuJoip3tm3jpxedQCgr6Mw3HysXlunZq6yz63RG2Ns/i7u1tgXGkIHMqwMgdejd88qmP4e7Nd3HhQg1//Ce/gY3NChqtOvKlJq7d7OPuARCijTBXV8Gf0KSN55zO/7qvjVr7kT5yCQpBDpX4EFvpPmrDLtqFGv72b/4ffP27/4SkUEGSo7af2mBOXTgN8BNnmxZzHYnIImGRErDpo6P/WEkdpVmCtUYD6+2GAIBmLcB03Bcd//SZU6jWq3JlP+wdyteBU4e11TbK+Rleev4Z9Du78kqglrhUCzCZpaiuLGM0m2Ht7DmsnDkt4zgCcTQz5NT5vau3EFRbKAd1NJpLzhxuAQCIsu0YAHpeHwjQLp6Lk/eNDw8AHN8/bE/KYzqO0Tx1Cp1b10V1bVw4jbsX38TWk4/g1W/9HW7fvik65o3rH+CF51/AxXcu4pMvfhLPvvRJDPd35cGgCZAmZ/bHNKmuL6DwyvsQ0Wgv4VTWAwAW5cQaaEYvJO7F4PpDAGCkwjyPqoraJGa81DaGozcRTXooxRvYWH8S3QGBTjIRCDrw2edAg3K1snnUiCpMCZtlZPO9EDT3MWdyUBcDwOBvLkZit9CkbJYw4BHIX8Eo/SbSWRf55DG0as8jic5jOikpBYOglJp+ZwCoAt8BCwQC+P7ZUIiyLNM10xJ7gMRLALLTXS5tRu32lc69Txjfy1EJQBYAOAoInNTk66XntG+7Ep72b18Tz8zIZO54bJ22NY5r6qzSRm1pU7punq8iTQCvX8bocE8MAEoA2EEdbN8Aph2MD65hf/cWmmubICOiXcprslhptvDmuxfRXt9QMf/4409i0BsKoF+qNw0IDyM1CQQACN4xNeL177+LW9fvYFaY4Xd//7eR8KgY750ytcQZVMoo1Sag+kPjMBfB5hkABACiWX4OAKQFegON5gDA1sOPU3iEUd7SRigBmI0PUAo7KORjYyjQrCyc2jR8Rv19rEaJLBqCPEo94jhR3lFmHsc/3Ie1DpwAALBZ8Xuj/1vPk9ZeP3m3Z8zX6h4A4DrPusTrncXUcTeU6nnuR4oNXAAAbsWZA0UCAORztWhA50A5X4M0aL4mm1Nq/vWa1mwlfNliIPPdsFhCWq7idqePd96/hv3BBPl6AD7lG2dOKXaXjvB0bKcsk8aJBIBY3yslxRkV8m/W7ZQWpoUZJjnzphEfjQxJl74h3z7+erIrJbWgANQaUfOdnkkuF81oFMlnrYwCkwDoEcTJN40+A8qaIpRp4MoXd2zjAg1GudawRkpIQTfZZbZHMgnCYvK/OMNZvg73TvYeLrrZyTA8JV8pAAQiCACwd9N95QAAnvKUHgB2DxEA4GVg81+pMv3E1rlFn0MMiPeNSbRI3+e94eXpVpPYaxNwEOhLIEkglkViMpaaP03z4WoQoExG8JSpCtbzVMV8r6NSrajXshSHRAO5MY+lXNYayRf/wY9+iHypggkb9GJRzEeCAGSbsdYyfxmu2wXR7ckYGE+m6HZ7+pt9keK0w9C8tGbAdMqeWzxv7TMsw0MeH1m++ZJiQCVTo3Gh9gXuQ5QQsl42U0f1IgRJxDTgsk5QO4+9PXrATDCZWqwizyFZ/rmvfOl3jzw9vAl4MnwKAG8S36R5eisfJhaCcvVOSSNdaEY+TEGQ3QroyMiPRe6uHY6h7vZoZwGA7Of4i1m82GblNhq3QPjj8E1sdhHKfq8hggvH7pOmFSf97P0+d3ybOw48HPk6KdylYL6Heedha8hNL8PJP9F2olJmZmITLBYD1DyHIW+QYxQ8V5j5Jvzerdctk7NUqJcKlgwK69kc/NszJO7HAFATxJxeGkyNqYurGiW1TIO92DEMFnqm4+fD32/+9f1x+HvufsfOz9sm70OoTkD72TjRxCOoaLJPEKBA6k6c4tr1G7h46T20lzexv9/T/cY838FgiAEjQ8qm32GBNS80eK/wuugp5XzHDNlI48neU3NGSz6nZsib6NT5wLFp5cJVLKLVbmI8Hc3pXZrqu+m+zFgc2KWGuFjQe+H3lJh3y69PY1RYLMaxAICLb72BU+traDWauHN3B7N8EaNJhFmhhBZzRafc4Ceo1ypiAkSjEdoBaYomVeD7HQ2GGA6HatIEACrmy9V691yMnICG1Y11DMOJxZ6VCnjquWeQKxXl5s6rwzgfAgCUGxAMyCczlJ3J1Jg+A6J8Ge2WU9AqgRIa8YQheM7okE4AgPm/fA9E7jV1ouEOKZKMwssVELBoZlFHdJTXhBt5paz+jgt5vV5FrRpgdXkJzXoN7SCPStIHuvvIHXZQHY3QmI5QCkcozQjaAIfjHgYEADqHyBermAwTNKtLCAdGvU2KpOP75+kXkwDYk+waQjIjeE60cKdKAqAXALOHOdkhXTXNl0T/74+nGDOPVuHBJUSuyPIFlPKYXUHFNZt0fDr2c80WTXFisU4+sSML8B2XAPiveTMmbVzMz3b3C+9TPvsbG+vo9bqiOZLNwaafyDojcig74GbDTXlvbxfPPvOM7rWdnbsoFmb4zGdewnDcE/2v0ajiJz95DWc5Sas00G6u4NrVm2i3lvHjH7+GJ594Am+//SaazTq52Pj4ww9hpZnHwcFF/Mkf/xqef/ECgkoeg3GC5fVH8KOf3kSIZYEAUT6QvwYz1md5m3zkOZn/ZwAAMaZYr81Q3H0PFxpllMZjXH7nKv7XP/86Kq06RnFZEWMy7WKxnJpmk8CNNmJ6PTAyisUPCw8afYYTBwDM0A5KOLWyhHQ6wlKjitGwK61hs93A+tYGpvFUppfjCZ9ZOhDHqBRz+NQLz+Fwf0faRLL08kEJkzRGa2sDvekEy6dPYeP8OcxKOUlNgnoL7GHv7nQwGEUCRZdl0Gl5454BkAUA/D7xoDXa75P/UgBAudrCgKaWZTZhNWzf/gCbZ7ewc/cGNh46i3dffw0/ee1VnD61hVs3bwiQ5FTzN3791xVJGcckc/NJtsg9CAgwqZjVJWYupgmMYqgsBcAYAK52SUmip5cAK/OKCr90NtLPJVERzUYFYbgL5O5gr/Oqivxi/BBObz6HTi9ErlDROWbzT0yX80BGkRKsZgGpKaiKW1bkpOuaNlbDB6dBNSM2FuRFS7pgTGUaoZQbI1e4gsPJXyNfDJGMn8LGyucQTjYRRiXMCkzB4LTZpv9eCiA7Xa6rjAyTYaiZAI5HQxW73B9Y/8moy0lBjgIARt+XunHeGB5t1Cw2jkCc//z9J/9WFB6V66jgP9L8LSSN85EA2TX3AAD2e2StGSwAgJKTAHSuXRQAsLF1SgBAIQiwe/sa2pUUlVkXP/zHbyOgQXCaYLnKcX2KxtIStg862DvsKhbwmaefxaDbBwMY1tpLRPJljEsGBfelCffGtIxXv/8mPrh2W3Tu3/uD38GMPh9lIIondm5J3Z4zVFkXHwUArHGLZAJIAGDtoacRlxogABBNhwIAGAF5PwBgNthGtWhNOqNWCQCoHpxZzDR1zAQA1PQTAKAE0dWfMu/l8fia+1ggqGcAnLQ+eACA9xX3DH74YRrvb947Sk0Y02TzqAfA/PXk72DX8ugAzNWbzvTO9wCsZXnNPIuZDX6se5fPizLBGeyBEn2EnCkvtd80AwxpNloK0AsT3Njdw43tHewOxghWmljd2lQ955v+wdCia+m7xDWCchA2Z4xdowxVHlQ0zyvnMZ4RgGPLR98OAwD4tyVMuehFSQKZUcCUD7vjNQyRAaMNIkpMCiHATX08YzvLJTTrFYTTAQJGhWvqboA3v4+xqKwzaEbJ1+YQgWuMsW6dnJjnIAOwZa03Xbel5n/e88mLwA2MTJ2iIXGg+GZS922orH5LTAaa4nE940SbTG/WEgGCCmOHk7mPmA0hzHTReh2L5GZdzTpdHlsaZlgtRVkAgSECDgQexAaIY0l3Sf/n+iUfgCRFeUYJrfWY/DwBAPVEYijQ4JRvwkwawzjSQKnWqOFbr7wi7xTKbopBBZWgAkbSsjadhlMdO9/X0vKyJbbI4d8YFvybzxaH1+od1LwD05DPHNd486IhCDCdElw2YJe+MyZTM9aXQaRkhxlI5A0Dg0pVyTPcrwbDic7d9vauAKr+cKj3F4WxzJpzf/x7f3AcPjvyvGYb+mxTrW9S/J/rDtxPHQcAfGOX/dkjr+koQh4A4Mt4AMIX+X5j0YE6bpDdqHS/tZOQbcAeVJAcbUBnmiTeiyAuXsFP0+7HIDj+vubHmjHwyDa1WYdu3tDWwPpdMouA27/ZJOoeEc2OertFs8GfZYbmSQo7/w6OT/D8ZmKgipnUCanz8WvHmA4/r7jzCzdveO8BwIbDm99lJRa+qc+eMxY3uqwZ51b/Oz04cL9j4FWPtdhZA6nXmpmsgfRMblCj8QTLK8wTH8rEg46ely6/h4uXrqDVXsVBp69ii99Pag6bo9Bpoz36KqM16h35WAqNV/CspvMJmRgZycwcuHAUKjm/OhPNObPCaStJX6eJjk2CbSIrGQBjCp2MgAvw6toadvf3EFQq0tx5ZkE8jVDnwh9FWGrUcPuDa9jaWMP5s+dkYBjPcnjn8nvYPHMOd7Z3dX3YgHDywkgxRfPRoEw6UtYlXFxmoniyYaTxIUGcQPp6iN4m4xVnwsdFTZpRp69mGcxGo9amS/kqGm0aKXblgDsdjZEyx5qmOxE3WsujpYKO00++b4IcBI7KNAV0oIeKzzAUAr62se6ygmcCKbiQMV6HjIWAZoL0I6DuWhTWPKbMp6cba70yZ1AQpd1YW8Pqygrq5Rw22iVM9+8g6PcR79zFVjEP9A9QZ8RXNMQwHGG7s4/hlFT/MmZxUXrfYsrYnRSzMhtKKzhsETYPAu/aevTetUV7fn8fAwB43HwdUsHoZcBJUr4U4KA3QH1pVdR/ygDU/COPw+FYsYXccr3RJK+Xv894L3vd/vFnzD+DWQZAdu263/dnn1MBhHGEM2fOaPNlodhsNPQM9Xo9rCyviPbKa8X1gdOv5eUlbZT8Oqn8rXYNW1vrOH1mA41mFYedXVy/fg3PfvxZ7O7so91axaA30iZ47doHouhxHSTtnfnLq/Uann/6Ydy++VM8+cQKfuu3XsLyShWVegPTpIIQq3jtjTsImhcwpPN+tYJpOkUMmk9xmw3UMH2UDzquV+pFYHyA5nAHp0oJct1dTPsT/C//23/BIC4gzC0jQWBxn/IosYmZpfrSpdglOGiyY8ZOXGvINCqmMar5HLaW22gFJcxIZxdgRCAzj0otwPqpdQzHfdRqgTwUWPQ//eTjaFbLqFXKGJHZUq1gMB5hZWsDB+MBSq06Ni+cRdBqIldlE1hEqd5SnN3Nm9sYTRKsrGyKBWCMqfsDAB/lvC1+xkxa7xngfegXZXHnTPvUCHA9IvhnjtL8Q1Dg9rX38dqPX0WpkMdh50CFKNfIhx86j0q1KKru2bMPYZbSPZteCok0kiqM41jrJtef6YTDDivObBkuiH3HZi1OhybxIABAPkE5kS40njIlhElJHQyGV3A4eBPVoIG1xssoF87IhZpFsMU/0dm9JODWqPimQ9Uz5/d/Tc1tQKCi2JmNsnjnv/O5QKkQef4nHiGXdDHLXcE0/x1JQWqFz6JefQFJtIneIEQpiAQAqInj+iOxsbGr+G+ux14GKikDGzMnR+BeOA0nc5qrr/UEjouiajneXq+6YBpawym7G5VfJrMwQGAR3avGzt0c5rkzD+ZyNcNimq8q1MkDvIbcGEtsqdzrZipdHhet8wqNdQTNdTDptcbvHXew+/47yMdjtLl+BU0BAFfe/RlOr9bQrqUYdXbws3cvK+3m8UfPi7W0trWFD27fVopMr9vHw+cewtbqBqb9oVh6S7UGgloDX//L/0sxqC//2q+hc3MH71/ZxltvXtIU+Ct/9IeI0hD5EgF5musl8geRGZ8m2E4OIsNKm4iyVqCRJRkAMQoyAQwLjOatKTWkd/t95NMIa+cfQRznEQUt1UUyvp10MN67jnrJmF2a/Iv5y4YzFI25Vq3I30VsAFG5mWxkslk2GTQqe5AEgHuz3xv9nuLLeE/rF5XZ1f3GUIt0nxFgIgCgDxd/6V/LswjICKNx27xncHUUgQX+bK1uiTPcHz3wTcBa/jeseTWoSpCQpZlyMEHPBtLabShCfTpB9nECAQGo1rTn3ry7jYvXP0BtdRmNlRXVIv3BEN3eQHUmKwADT4sC6NVsE+SXIbSxJ9hgJpKEkepvDECCxPxBshE4yGBtq/fsZACKgXZ+Udy/6DrPJpdNoejijHdjzJ2afhrRFQUacyXhtayUmepGcChBp9tHie/HSSUEkAhHNN36EXlHBhSYez6QvUYz0LlxpNl+qml2bBzuPWRo8v+KwiRzRH4DltxUogmfq4kMR3LIh3vurT7xJnjW+Nr0m/XWTHn2THziOZGUzjMOWJMKSDJZBZcZ24PJqsgjoOFfrohavoySe33W3/Uqk6TqYuPJI7jAOL5Ifwjc0bRxEk5xZ/su7uzs6JmjfxivP58H+Uc4M+eIwBFZt9NQ9a0m7kz66fcxnoy1bnYHA2PfgSk+U7HAgqCu5n80iiQ3Iyg9mxUwnaZYWmI8eYiABr70vioTrPASMdL/CYiYbI/XklGDZDOz3hqNCKbZfsLrRplz7s++8pUHAgDZh/b4vzWhllb2qLO+378/zISAVBU935nG0xeZvJG8K6W7NY7oq7m7EEHxAMBJ0/Z7QItjxYU11Pc/BfeTABwHOk5qYP2m5AvrbAOsh1paHe867Da3TIQGH4hKlUpQboq2Mc79AvXivPAmIbjfh0c/FxukXStP4bOGwf6f/V5/TR/IYHCLtjcBzLIAeOPbpnKUUnz8PHmA5aMCAL5p9dRmldVuuswHoFZvatp/+uw51BptfP8ff4Qbt+6g1mjKHd8oNWQxmKmIb+B8tJ+f/otO5AAA4xZyAU8VpUUKkIEOzovBLdB6T06jNI+yczR3mfgp+oVMgoWRm9f3a0Fz9wIBgNvMT19eRn840EIialuugFa5hmGng621Fbz+6g/xcWrwGR0XxtjrdNEdsjg5jf1OF41WU1osGlIROgs43Y9SDHsDo2lzAs9mP5cTE4C6YoIBXEm8gZ+WeNfsGiXNnF70b5dfWyRjhbT+Rs2QcTIPJlPjfNHAbhphFhpynXKh5jUrmkSCE38yHmh2yMZ/aWVZhTgbzeWVFRXivK+I/hrtC3ptZeNSoRFGCErUN1UR52YYK3YwRuqYE/yZShBgc20dp7fWMEv62GpVgM4BWnGIg0vvYLNWRNzfR6WcQ29wiN2DfWk8SctFwuK6hCBvBqnTGWO0PjoAIP6Znm8nAVAhy2EEHXmBvc4hVta3MJhEmKYzNJaWcWd3H4c0pyTKW2uip4XdKJRZw74sm+mkNZrn/6MAANnX4vXY3Ny0eL9aVTQ6xv7Zea7ImM5T9VaWaZTEzxlAMCUNtpgTCPCxJx9VbONhZ08g1cbahkV0pnn0ezRRq+LSpcuSDnDPuf7BNbQbdTRLAR45t4a1ZWDQvYp//eXP4bkXH8fe3jbWzjyCcdjEm5cPMElWMEUNaaGMkA1ZkcVOrGuZSz86AFCs5EQbbowOsFmYoty/g3g4xp//h7/ETreAIVaVMc5ItjwpxjIuBaYytqSJJynVIpFb/KfzBMixeIkjVDDDequJJs01czMEZW5YvDfoWA2UqgWZ3QXVIgb9Dl54/hmcO7OJcb8rc0/FBJbseWostzFIjLp66uHzKDWrSAk2FphC0NRU++btXQEAGxtnUQ4YJ8R16igAYCkAi7zt+24+P/cL/zUAACsKbQJOAMUkHhqN5zhFGqG9soQb71/BjQ+u4crld9WYL7Vbou1fOH9aBdqzz7yIcMr9uKZCi+dMAJ8D13xRx6kKfQAsUYxFJiuqBIUyI0vJpuO0n7GhQ+RmXKPzmMV91OtT3LzzU6CwiyQu4cz6ryGats34lCwQeckQuCzLZNSb8UlN7yfpLuPamn8DAEjvlBkcdxG5zZcFABQoNUn6mMW7iJP3MM39RIBTUHgZQelpRPEKxuMElRrPU2zruIoLRgked9LxdPzFVE/NipMPWsG/qKNsz3QNPcEq51ptACmTb0zWyGaSz7rRGDzz09cL81nPvPF/0MR/fqsRRHNxu7YmWlPiG0Z/nDynBABQXUW1vSEAoE7p3fgAe1ffFQCwtLqKaaGGYqWC6++9jdVGAcuVBJPhIT7Y3hMt+M6dG1hdX1VMb75YxGG3hxvXb+B3/9WXMDjoymOnFdRQQhHf/ftvyRWetcLLL7+M5uoWfvKDN/HW25do84mv/NGXjwEAqdZHD6wsAAAC9aap5+/0HgAPBADOPYw4KRwBACgBGO5cRbVge7GujTNqk0cCJ541AwAIClDTLONJN7EnE3HCvdwzIB/gAeCHYPPr5NArXh+Z4/k0MAHgBo/qay4FwAMT2XpUYFTme1gTEDTg+RI7Wc2jUf95zmUIOpupSRJFu1BAucZhVSQ/JGrEKwUyCfk+7VmQvE6GbzlM+LyVA6TFIjq9AW7v76PKmNay0bt3dvckLeW2xZ+RPI8DTspo9Mem69KUSz7Byo+gJUFfx/QgC4ByPnmDmT+CB+CM3e2n83IqUTwsGQukxtMZn/8iUMO5Ju/w5aW6GCIEgwnAS69PGDmaib3J90Q5oUlAJ/Z+1ZMYy4DsWVufLCHAIrTpX8XzbI77Ao4yXnHqJZwviCb/jl2scyr5AuERi5VUne3aL+up/E1kn9T6qv7S9yd23/P88RYiKCvmiBuMZgEAXXeZZZs3mPzmuCY4c0s2/u1yFQXKrhzzvV6raTJe5bnKm8RU9TnXlTwVI2T8AsPxEL3hUPfBTJGcJsnm82jJOealsre3r3uN543SArGmlIZgjBcCvwcHh2rOOcwlA2A4mCq6r9VcwWRKGX4VhSLTsMpYWlrHYXeAoFIDJ/2sjVUfh+GxP5E+T/nBzva2JZk5VoLq7jQVUzP3b/7wwzMAsoWfX0g9OnnShP94k5xtQv1CIFqk01PPP5cRjrEh4ofdVHZj+QmoGn8ZGC3yZo83rNkG9Pjxq+H9EC7Q/jX939n3etLrzwEMd6L94pZtcnUTMweaD8Ec/DD5hej9RSu6PO1/sXFlp+U2RXoQAHC8Bjt6TfzDdTTG5/j7fFAd55teIkrKC6azpqP/zyfex2QZ2fsg+7uO3y/+obzf79e754LqNhCTrfB8Gn1Rf/i0krqJPG7euouLV95XxiYXtuFwjEpQ12SbC6AHQ/SAEGWkIZxcSC1z07uaeqCERTsdtPNENrk5qql3cgx3n/JcuPyVOVVK50V590yxYF/MPN0FCu7dff0iwaa40z0U1VpFjVxtcygz9o65nv0+ttZX8PYbP8OnXnheJjPceG5v72F7v4PW8qpi7ESlL5g5TD7HjSOPaMxccjOvYcNPaqd5jEKT9cODDibMsI2oB2TONWlJRrunZ0EkU0K+ni30fC8sCAqVQMZm61ubijrRIhinij4j44AAADc3ngcuVP59kQZdlgbLTFhq9bq+h9R/ggpsOAkU8Bh439cqVUxHEyHmSjOYTAWqBTSp4kZDMIFTedW3pNMyf36GlfYyNjZX0Foqo1kpYJ3FX6+D2f42pnt3UEmnqOQTjEc97O/tYKTXpcaLyHoJxRyReU6RLAfZTyZ+UQZANifJimpzd/V6rrs7e1jb3MJupyuX6VK1LlBgMJkgyZcwzpfRG5umjPeH0c2MBZBdd7Jra/Y5M0revSaofq3Mfu9xkE7PQQ7SP3a7hzh9+pTum1u3bmF5eVl6yIkruvg9a6sr2vz2dncFOHEz5bmr1ct4/hMfRz4fY3/vLs6eOYXxcIRapa4JLx3SOwdd0djaS0tYW1vFd7/3bZzZ2sK418cXPvsSCmkXvf338TtfehFPP30GqxtNMBR+VlrFjbsxrt2Jka9sYEiNZDGPQmDUe0oA5APwET7UaBZTBJiiFY6wknZRH98ERiP8xX9+Be9e7aOf20CEKn19TWNMTIPeF9QY0qCI67fSHgwAcI51FteZxOA8uU1ZTCGHgKaWNbKdOHkJZRLWbFfQH3awstrC0nIDn/7U80jJBGA0HidNUz5b9AMq0gYZSTmPWZDDmUfPI18rY8bpWbkiwz/kygIAxtMUp888jCIzzFPLh7doJJVkoqHL/T0jffoIp8+KvX8WA8B5OBgWrg+L1PJTJOpIx2ittDAddDEZDwQAEGTifZkmIZaXCKYm+NVf/xLG/RCVoI1wqtGd60lt+mY1CKcqFtnECQ2LUk6MJtMhRuFAUz3wWhdKAmroZRWPe5glXeTzHeztvwcUx6hU1rHcfBHjYUXbt62bzima7v8E9d3vmgMAbjom3bx8CQwASKj159pFIFnZXkWUWKgiRAE9pMkdTKZXEc2uo1iso1x4HjOcR5g0FRVVLhtTwib/jgHAZsX9n2sJr7P2VlfwW/dpax4ZVdkGQKxQt4bx+wlUsYax6C9zGzdTREaTcZ9ls2cGZUfqINcMCJdwX89KAPy9Z8W0q2Pc5FFAgYtGVfPsmAEeZPCNRpILkAaOz4+SAAAgAElEQVTL8gBgzGqNpryTA+xfu4hCPEFreUUAABkAd2++h1ohRLNAbfdY6wiBgfeuXsbVD67ik5/+FHq9vpqrK+9ewq9//pcxG4UoRimaa1t49atfw6g3UL1HsPvFl15CqVzHT//pCt58yxgAX/7Xf4gw5bSQcjhSvin5sxrQ+mWCG8YUnAMAbHTjqSQABACYAuAZAEhDdG+9JzBo7dzDiOI84kp7zgAwAOA9VPK2/8oln6wNxzi1pp90a/MF0LE7oEC1CRl8Efc///AdrUStOrVmIwsAqN53xn6WKuFMLd3ryC3emf7x+kl6rKQiMwT0+5BSJtwwgtI2gspkn9K0kGC0Z6Hq2B0AwJ+fswFI+260NA2lTJENIqnhAQc6lH7KY4jrLNM+mMaTNyNZGvjFKSYJpQE5MUDZILP5P+z1xdAj+3BKKR/fB3066CGgsYsNPLimss6jzEN37xwAc92w64NVCzi9t54rZ8ypvZ3nIgxBGXWJkiEyuYpFxeuWpPtnHUAZRxGrK20n3eF7ZeLBDONpjIgxx/QcmkwwHI40dNGEntNrDsS4pqnvYkPrHe3pP2AMH/4e76nhnkLbFxxTQUMa3785MIDXgHV6wDpV6VC+D8kOMu3ftib4z1ufp8/JD4MJOOYDwBpRkj7XP1lk7cITTOldrvnnPcm6vswBWqkqCYBeMyUTxuooO252h6xRbVBHGamCWjS4M8Nq9hWstQ0gIajD62vGhrzFyYC1Wo6NPKf7ZaUcaGCY53CDoBTj/AhWx5iwHi9WsLK8gZXVLf1pNFdRCprI09cjof/AT9A57On3DUYjY4c4how7a0fqUZo0kw3Ba8x73a/BrNFyf/rlBwMA2Y395A3/qAYn2/yqXHAT4Ps1ooEoII7WcrygoAmaK2Y9AMBmwzvL8PJmGQAnFSH3+/2L7/XFwskljH/Px4GF7Lk4/rVs43t8wu2bRx2XR/3cA+Kp+IqyUNa7bbyabGRAgsU5XkRk3K8A802AL+iPfJ9YBYbkZ9/ng5ry47/Ho9N+YRYq7ZqPOSXwARR//4Afby78w599jXvfI7VhtrnwPJEOw+/npkQ0lCMyImwra5t47af/hJ/89A0sr22iUAqwv98RzZNRPtS+saHkYmyAhjltEgAQAKPixPSGsuNx54v3XoE59RkGwJFmn1MOFt6qHm1KrgbPgVm8vkT42TT7+9QvZv4eErrpngvShtqt9pz+zkaX6CV9rIgE7929jbNbm9hY38DBYRfbuweYxKkyTIlSyktABRpXPBqkzNSU12t1bUCdg45AAJv4zyxiipsDN4bxWCCA9Kg0yyHKTn1gNBXwQTaCikLx3gRvyjypvbaCkHIJbuKktbFgoNuuyRvnxSDfLxdUyioI+rWW2mgutXVemJHOdUBmLNOJnM89NaxMo6ww0qSNGyIN1MwDgDE7kbwIqg3GnVFPaMY8lVIglgDbrhc/+wLGgwNstRoIwjHWgzxuX3wL1WSCcjLF4GAHnd0d3SMy7iFaTBMmOXSzkLXN7qMBAK5hcZuPFc5GmfVrIhuO3YOOm9I2JAegEy3vuTudHg5jRimykC/r3jVg5GSDv5PWgCxI4DfX+z3/x8EA/R41H/ZMrKwsC0DyMYCD/kCmfSzOuNlQT0qmwP7enu4jSloYibW6tiQqbbtVxe7uLVGz796+A15b+gBUqw18/3s/RKPRFH3u87/8efyn//R/4ONPP43DfbJflvHpTzyJd9/4Hh57qIF/8ydfRKE8xsrmOiLU0B1X8MbFQxQbp9EdU+RZRqFKL44xSsxN/mcAAPQTqOVnaMZTtKN9tKfXgGEP//DKm/iHH1zHsHQGUa6K/GyMUhqjxAIhl8OQNN9cDhX+bscASJzBk1X3ibw9GqUiamy+KAlAikaNhZ7dNzSwKxRYpI2xvNbE7//Bl3D50lt46MIZ9Dsd1IIq0igVTZL3DNkwpdb/S9ybBll2nudhzz37ufvW2/RMzwxmsA1AAqRI0IwWkBJLlBjFlqiUE9nlyP6T5Ed+pJJKVeJUVE6cH/mhSpwqK+WomChxLEoWRYqrFtIUIYoEd4DAYJt97Zneu+9+77lb6nnf77v3dE8PEQGuSqO6Gt3TfZezfN/7Pu+zRJiEwOq5k8gwHYPFY5yD45C+GOPuvR20OgnWTp9HJkOvEXoIHAYApMQx2/Db768P25lkhX/3AIB5+BkLUEB989iZiRRb3U4Tw6SL0sklTBt7uHvnJm7euCb0WWpk+Qcf/5VfR785QBSWJeGDlZ5Ou6j5J/tHJzzq4sz7nokjZG8oZVrMJVnU09CPsj7uSRggcLpwQfDqDcRZB7sHB3j88efQ79WQDMjuU+BXgAX2sqR3CwtAwQb7vvTe0z2IzT8bRLZX7E+kmPS0uc6MXfiiKebz7sJ1N9Dp3MFk0kUYLcB1H8VgWBV5jDCapgMBD47S/+33ljIqTbwFAGYxY/QQOiwRED8AU/+LcaDxMkrH8unapnsM96JZg2+p+loOzvK90/R/Pd1zxqb4IRj8zq5Dsqal6f4GQDjUXpABkAkwCcrIVZYfAACcUReFUgVjNsyk7e5tIJM0EE1amI4HGHsh4kJRGoOvfe2rws5jFBy9F3bvb2KlUsejp84Kw27n9jpe+No38P5nn5GEEy8IcOHZ92Jnp4H1ewe4+MZbwgAQAIAJNCLYNsxAMihEpkpMUCUACgBo0U/5HEGUvykA4DEBp7+H9uZVhJnEAAA0A1QatW2geC55/fOYijmeaUjlFFJ3LTnxbw8AzBo309RZAIATUVLE08a04kHAekFi+Yy+WRoXZWjaDw4dmCjDKTJTZxqNhuwze3t7KBTz4lvBe4PHiTIBNkDyPkSvT2lBBlGcFQCQDRI7No8UcvFnUVBcGmLj1M6JPtdsngYdPnpocg+h5tp48bDmYJx0q9dDu9dHn9nxdAgRXx+mOOlgSgdA9HXiWspaX5tYETJR329AEy0dbUKACgutpIaVpZuMEAehpJqw+WfvQPM/eutkMhy8tJCNPdljuf922l0k9IUSA74Jpuy/zBCVx4ESU54LSmf5SYo6bzB5fWaqLR2fLAwEIYYCWIl01QzfKKFlDc7H8pk6wzqZrATKFYVZQv0UEwroRcBrzpY780Z/LgvQRl8/jZTH6N95/gla2Jha60Via3i7v1gZgBw7WXOUYeFnMsh7oTA+NG3BPg8wHCTiL8VhE+V2TA8ajhOMCH6bSFz6zwmoI8eCx4DGrRy+ZdClEaSwQnbNcFBrJIIzZEHy/9l7jAZjiSIUP5mpgyjKoVKuo1ReQBDm4XpZLC6vIYhK8IIcmu0BPv/FP5VhJs23bV9hrkgF76yUQhj6Y+zu7ogUk7WYmvtrv0E5Zubv//qvvq0E4GiDm97S0xPqdBM3R2jnFHBbgNp/I4Iu9F1TTRwFD5QuoqjOwwAANhZpXvz8sfVisg2kfQ/p96L/bz+PL1TeDgCwzW56gUsfhzRiKVuXRbDM07GYsvoljV5UGrndzNQYZW6iJ8C8TUwQ5oMc1YdWWT8RADCI2Wz9Tr224xryhz0Jn4Ov2Tbi9nspbN5WAnBYIpB+jvTjHPfcBmRMTTr1NZBOyWPCAifOFfH6W5dx/eZd+vAg4wYYiuuoLqTdZksdYCX6xlaTpjCdPWlan2jiTcSB3YUbRtLsUoc0o/mnWCri5m+TKoxxnWVNcCHhw8hWn9LB2eudT8/zz1NsdWwad6JT+IK4C0+Qo3v4ZITt++tYrtekEKHnwb2NbaGuMa6ExQwBAHHNFSdvs+ERmWaT3+uh2+lqY+966JHetLsnbAKSxniftppNyR0VZJ/nmzF5U53m+JSjsKk3oBb1SZy0DtkoUKNFJ17h4000vYBSAAIC9GUI5qhrf5jIxkEWAJkPXM2KlbJO4ZwMmq2WSBlkKsXsc1IQGWsUBKLropZPpkkCACToUCNINgI9IYYThK6PfMRYHlcW+KXTK4iyPgKMcG51CePWPvIYYu/WNXi9Dvq722jvbGE6SGQyIMZHRvogpitSDBsd99/YA0CLKFkTWLwr4driPXJvx9kcrly/jlKtLtdbo9OVyRSzadd3D9BxshjTB8JxpKjhJxFsNt2zCKWHrg7zjdcCkw9bx+xDHAWByQLhtbi8vCQFGiUjlKiIoWSHU9aRGGGKL8igj4ODfbnWxL2X3hlhiLXTq/C9Kc6eWcX+3gaWFmvoiAcFY358VCt1fPUvvo4zZ86i1W7i4x//OD79B7+Pc+fOC32O5k0/99xP4WDrJnqNG/hHv/krOHk6h3w5wtAJMHIqePVSA1N/EQc9GidGErPe57VBut47jAHkNcYIpygDFCdj5PobqI+vY7y/g9cvbuCzX7mIQfY0BojgTtsSLxmOM9JQtENlAETCplcGAH0/1M2djCOyZcZCSyYI4JKNNB0j4CSee4abQS7rY5g0UV8o4Jc/8QvYb2xhYaGEne0NnDv7CC698RaW6svodPvIFgpoD7oSk+cXAiysLQAh58RAXChhOvUQRnkBAPYOujhz9lGZEPs+XcsJSGvWs21C1Y9GneHf+ce7BQBSGnFTGstPZoMEnbqQp5MMaF5HrSgXqTHefPXHuHb1LaHJUnzzsV/4BEYjF2FQFOMlzbamv4myLURn7HpScHK9pI5WmjCaCLo8p4wEpXO4mvBJONaELIw9DAf3sb7+Gsplgrcezj/xIbSbLtpdFn/q7szXPSQ7RTSlJsLJNhqzNUHf74SmgwJKk43A+4hsQTO9FYYS41abwHQDnncHvc4upuM84ugkMt4yOgP6YHjwKFlgHJ3MupSeLI2/gCj6/7Z+EuBafFXVkd7Sf9Mzm9keaoKrZT2TmFbmn+tkWa4jEwlGWnfg83q2DACW03ZNmk/+DzMEzMDJgOmSoJGqiWbrlIBL5rHeBgAo1E6gP84gosF3bxe7ty4jM+zIPeMWFtDhcGDQwqizgxgdTIZ9yYIPohxycYSdrW184QtfwC//4sexfX8DGIxEmvTo4xeA/hBf+8zncGbtjDavriNSnPJCDRQE3bqzhYuvvSWNxa9+8leRjAk28dhbAEATIFRuMo+E1Ek8J5IqowgdTYyxDADGAFoGAD0AFsgAeEACsIv9u28g9ngMzeNZUNvUqoxAVhq+SjnkbNk6URhgOg2Vj4ekAKQBZXt+ZMJvnosMTkv1t80bAQBO/KX+MfsjryPLJpB6ic30iCyfobDQ2PgTAGDULWNpxcvAGOLSWE6ZDMoAEADAmHCrBb4xmLRSIlNz8/UMyTwg45GJAWRVccAg0xxHhhtC7ecqI4Ah45vJOOUUeIJkPBZGQIcsUyYEcLJOhsCQDeYYijUqG2DqOboH8JyaKbM1oibNnwMTGZ5MuXT7iDwf2YyL2HhYaSfAYRhLLb7mPkolArtT5PORsDl63R6GZAAY0zkyFUS7btY3NvG8ofgayX6gazwZnJ1uT8BPFqz0aKJ+nFIqsqgUMNJJP0EE/k2P75XDHoIcnI5zhTNNtjTMZkgh18YhBoBe6w8DAOx1Jj0SdfNMljItkKakGQauYbHMWLvajCjr1CSC0PAxdlxkpXbUaEYBfgnIG1o9vQDowyFrvEgB2HTTH0FlqYzt5vsjWOuxkfdCAVYOWm00mh0BUTic4RotMYcBEwPUeJ0RkdVCDfs7DXhegDNnHsHS0qo4Foy4jnv0nvGwvHoWownTwXLodIf4/Jf+FAfNLoI4FsNBMYeUhKyR1FuStiD7shouMn1JkmPEW0MBMN48YgL4G7/2/40BcBQEsM2znYAdzw44Pp5v1qRTryJOuvPp6CEQgCZ1xiRONiJjhjNHLLj4GEwstRMdN6maLTyzSbpeY2kK2XGFjG3wZX07QlWxr/UouJBuuo8CAOmGWHVwqnXS5l8jtmwxrjeJUnlnV3nqRer7fHjzf9z7OXye5gwA+/7sc9kb6SeBP3LfGZkDX7tM9ULmA6vpilAbUzFjDwA8YughY493ZALIi1gBKNV5cfHhc9ioP7ZT6xtbePPSVfSTCaJcUTQ7xAe8IEK72cKo1xUqvAWyhKpm6TSza8oef93hWBiq7siFw+ab584YASqyO5cBEBkl6inTJBZRwu6wXgHyELMUBns80+dCTT18yVo/ffo0Nu9viA76zp07WDu1hp2tHcSBj0oxhytvvYH3vedpaR6y2TyuXLspDID+cIzF5RPy3KT/ixEgDWiovzTxIZzc9nt9uZpI9ediSRPAve0dRD7N78ZoNZqi3xb/g+EI3aQHhy7IBCrohjqawiWwwgWW2kTGtY0TuLkYoXHz50JLBkGv1UGv1ZZcVqKTvM6oKeTxs+kH3JTIMiAAIOCK5woAkMvnZC2gjINgDzdkpe1Rm6txMsxVJpDAjZSpDvydXJRF7EVwmXEOZTBsdRo4eXpV4tPykYMoM0I1dDHc2UJ7/Tb6Gxvo7Wwj0+8jDuh6PQEntXxvXPg9uuq+YwAgI9MgueYMAECqGos7dWLWNafT78OPY+w1GsgVS+gOBugNEvQzPm4d9DHxdALB3xXTxpCmluqgrAyin/yRXsfeDgA4+khE9lmknDv3CPb39wQAWFxclOuV1wgbBhZnfB3tVlMYAJINLEkWDqJcDmtnTmHj/m2856lHMRi0hOaeiyJ0yCBIRqhXF/Cd73wfJ1ZWZbJz/tHz+NaL35KGjFm5zGtaKVdwZqWCnbuv46kn6/j7/+AX0R/twyeIFFZxfX2M3XaI7jArx2uc0QxrcWB5Wwj8+OMnAADZN9MJyhkHhcEGlqbX0Ll/C1v3RvjUv3oRw+JZDBDDmTThjxMEJNXQKCzkNZRBLP3oVPwqhAEgTCFl0khs0XiCUhwjx3uXDVSGBa8WPfmsh8VaFs8//xxGky4Y/ctJMFMCGMeYE6ArFKkTWTCdYR9e3kdpuYR8PQ8vH6HHnPJyVcyG4lwZd9e3sb3bxPlHLyAZstElAGD3JamiZlnPb+ef83bX3btnAHBNVQBCGtapatcVAOCnNsthwCniAJMx164hwmIWVy6+LHIAocnCwTPv/SBq1RWZ4Pd6Q/iexpJy2k6gkFMbrj80tCQoxYlNk7KsQNNIkqmHbsIJGhuFEDk/j9hPgNFt7O++hfFoVyIGK+Wn4AWLmLox9vab4pNBvwGy1Xgt0wTK8ZgKQIaRstjm+4ICJhYAIBspk+Hvcs9hQ8MYM0Ze8SIj7fMW4FzDsN9HZngaUbiGqV9Ed5jBYEpDskCMz9TWNi0BMB4AZvJni3Qb68dJsDAU2azInmvrPEsNsBnV1BDTLHUk5nICAIiUxNDCyWoRWbBl2M2N/CyLmPXZYYaANRDU8ytO3SkDYa1vZnwQvQQtC9XI7GwNNHZCYQAU66sCAASMYyMAcPsKkLTlnvFLi9hvtRH7Ewyam8iCcrge+hPWACEKQVZYba/++BVhodEut9dooehHOH/qNPbub+H29Ruo1xdkXysSoF9ZQmfQg0dD4su3cfG1NwUA+Du/ZhkAcwDAOrPbBl3TKHQSbwEAMgAil/vSgwDAwd2rIgEgAJA8IAHYwcG9N8QDQKn2Ggdo608CDmz6Z8MJ1i+m3uQ1YY3p3g4AsOtA+jxZAECZlVq/Wfao1Lwpvwi5/mQirr9jf1eVPjR/ptZZ06cINFMKwPvVggV8DrrLW3aclQDwug9sTJ+xwGCTJ4weYdmooTT3VL4GgiG89+V+oaM7hwGcaRg2hk722cyzNqS8TfsTekVRMjCLe0uGso7Q1HcwcdCfTNCn59FkhITPT8q5NAZa23Kyz5QjDle4V1C7zposRxZjbygTbJqRagweQU+uScI7wJkzSxiNe3A9bQYp9WRvSPCQ3idCzzc1K/+fAABrEt5B1P6z4Wfjz0aWQADfK9crmtBJzTEm8KheKbNYSAKhslM46A4SrVf6HOwoTV5UBdxTjB5e/VsUWJw3/9rXCAhrPBPS+4n0J/R/on+DOKEquMj3YqMGuT7x3LEGEQYTgUsz/efPJIJ+kCDieybwIUxA3l+Eb/W6Fy8DkQDQ78pGCE+l8aY/QLFclOPDaFih/09d9JMxWt0eOt2ByGSkBhO29dQwAMjio/k2JRwZ5OMiqpUaKpWa+O4In5e+RA7lsCWcffQptLqU1oZodob4zGe/iEab+32E/cb+jJGgS5+mnvC5ePnQZ2lzc0MSglhn8+cEgng9CwDwn/7Df/ATy58HJ+Z6GiwAQJqN7UGPAwnSDefRRtnwXeSkW7M/2zzL31FfWizOnm827J41ZqpPPOoBkH6ehzXthzbVFKXsaNFiX//R92Z/bhv8+eOlj48xnzGvN11cywSMmpCADb8aeMmFJ82j1aRaV1xzY6TOlL6euUHMw4qtNJiQPhaK7Bu9ZOr92+Nvp9BpytVxzyFGFkTyaQjDJomo1GAgTUj6b49jFAj4p8GV7wwAkLglIp6K2hEAYCNOg4x+fyg6mR9ffB1ekJXirN2lY636AXBB4g3hjBIpQpQCZA1XUjQz28xrOamHgPQhurkSBOBXcV1VHwAWiUJJ4vElnYyAiNE+qqtoCgCQ42/YB+bgpq8rbjKSLzsaCa26VqvJFH5hYUGM1jgR3d/dF1O/2Hdx5c3X8ezTTwklPgxjvP7mZVQXl3HQ6mD11Gk10DO6SxqSkZ5JBJuLlEgniFJ3u7K5iRtqNov7d9fFWI+Tf7IA+Nik7BEI6CZ9TCOVOPhs/od0F2a0muZIE8kekT4VeHCzMQrlsiD0vuujsbeP/a0deOMJup22gEc2CUA2JcoK6KI9nYj2n8ctm8+hx2ssG8t6wQXQDSI1RCSIJnRFGqjw7zMYjBLkCnl06GGQMB4toh87poMxfBZwYYieO0VYyOLU6RMYJm2cPbWMTL+FBc/FYOM+7l+8iN7mBsBoSCK/zEd2phh7ukGG8OCw8XhHKQAEhJgtroW9uNVazatobFU6Qao8qYU7Bwco1arY3t3Dz330o5hGBXzxr76Pjf32zK3cFtfqtKu+HOmP49axdwMAGL4ZVlaWxWSJ030yEEjV57LCzcayg3i/zSOelFqeLRSxsLiA27ev4KkLjyIKAS8zQaWUFwCq3x1gcXEZ3/7Wd3H27CMoV0qo1qq4fvMa7m9sikHitUvX8Z7zT6AYUFPfQODu4Vc/+SGsPVJFXMph4pew087hzWtNDDNVjN2cmOLR0XdKw6l3DACYhn2QoOIFqIy3sepcw+71N5F08vhff/drSArn0EcEZ9KYAQBCKY55fwBZYnBcuwwAwH+TgZQAABM4ozGKUYSc7yKkvtFhNnBP1r1CLsAT50/ggx+4gN2D+wiiDGoLBbRbB2g321hbXcOgy3SGRKKKhgQ9/DFWz6/CK7gSU6gAQA2dzgC5fAV31rewvdvChaeeFQCAxkQEAHRf0oZY4Xqlx6cnwA/bgx7+83fJAKARoZSaBgDgvc17MeWUy71VEk9cFq6kUfdEnfTaxZeEKTHot2U9WqifwHueeQ7ToSvuy6Ri6r0yQbdP+jwZAMwlp8dNiH5vgGtXL2OUdFCt11GqnYAb5gQAkCinxIUzbmA0eAvNg0uolJn9XcRi/d9Bs+3DzwVotFsSDxnRBTqjYBaLSNfX7zXHWU2CTVUxk6MRBBCwwGHByJ2pI2U3JS1ehn4rGxgNr2GauQSMHLijZ+F5BAB89KdT+eQJDCmBkRbcAABSd80BgHT9ZiVKMrAQMzKILEzXDz0L4tFkGAD8aq8RqTYE1DQxYcIosFI0NQG0NaU8Dh/T/I2dzh5nAsg5ebr20mt0zgyxYADrDCsO0d9nBFyAkVdEeekUBmNqghUA2LtzVQAAgpNRbQVbe3so5wJ09tYRTzsYJV0MBGjxUfFzONjcQblcwff++ltYqtaxv7GFSjaHaq6IezfviOHs9Zs3cPrcOUwjH3GlhGngIcjmcfnyLbz22psYTkYCAHDPEsq/NBtkKqosUZsgfa9SKxoAQBhDjIp2JxITSwbAwIlhGQBvBwC0Nt9C7CoDQKjZAgCYposNYGr4ZCenMwBHsujZmMwvz0MyC3nRqXGdAWrskMWCQmys+TPbaKvskvRljQe0ALllANg6mnAELyfWfaw/+brsdF/BAjUMFhkhvYAGjDgkqKm1Kps8n4wbYfqorEoAAIL8YiJqHe3VjI9MLfkb3pO02zDeTWrWrPW7yJKFYaomddqfaE1PYIBf+e+UNA7GU7THai7YHw/RGSXoToYS16oZEDoU4QPZxj+UiX+AiD4jGQ+9g5aAGHZ9dr0MoshFQBKRk+DkqTr6CWOuhxLZPuiT86VRelInMiZWBqEE05RNzeZcGEnGEFBZVXonEQCQJp6fZEIIu8eCQUYkK0wJT2WXwnYYYzAaizE1WQXCJOAQLfCRkM1kLhorcEiDANq/PLiDyPogSjlNSxCiq8hl+frmbCOee6kNCaA7BHBcMVkUMCcDdPcPhE2h8k6eZw5l1SiR14qCI2TmKdhIBgABAV4jkuLA7Fye06kj3mK9Ad8rX4PuSWKSafYRj8k9IdmuysT1aEDeBZ48/yQWF5fQanfR7Q6QzZcRZ0sYjlx0+hM8/exzaHY4zIrRS4A//OPPCwPA8ZlIwJhXsztIn0EGANMPFHDg/+/sbMn0X0AAw/iSCFN6APyPv/Vf/40BgHQRyYNrKeqyBRyhuNvv7Ve5me3v0HSBVGHSgnlAjeNnekEnqicUamt0IBeiRZxJVbFuuKqJSj9+uuGV6atp5tIUe6uxf9gk/e0AAGuSM3/M+RI4W6hMlWRfm0ypZeLvIJQGSo1NbCPMheQwwGAmyuZOSR9TUkfstMPeJgqU6Gm1DAZ9bqJDlsKnjylT4NSHBQDslPrtAACLkLLhJ6pJzYylIUtjZjXwR54jvYjb8z0HPswFbW5AU+EdswpQl6Omg9xnaM7E6T9NlNbvbeL6jdsyIe72qcuiYy513w6a7Y7QlGJOSmUabgyIjADhYKoAACAASURBVBHRPK5obrhn5Si8FrnQ8Lp1uTjTDdVIAAg+WA2/TGVcnl9Oqbn4ahwOf243cF7zjNuxExT+nNoku+nxnNUW6tLsE9kmta1eqUozzvO6tLgk6Hc+G6PT3MfB7jZOr55ApVSSHNpLl68JvXdr7wCnTtMEiJMtuqIqlViQbk7cjWuyIts03CFq6sjCSJO9nc0t7O3saV7vZCrNPz85tWgNqKVj4w/RN3tjzbEVUI/3XBzIxjbiJLhSwcrqCRQKRTT2D7B1/74swFxuef1IPulwqNm/gJgWcnpPCj/hTJsCEDGHWuhXASacXEymom9j9i0LYzmeLhMHqdki6hqJrGHUH8r0P3IDkSswziVXr6DRbWEw6uPRx84in/dRzYYIBj2sZCOsv/oqOvfWMTk4gDtKpJmQJsjnvTNFZsyZiAUAGOdlYgAPxXXYS3cm8jY/mOfsSsqCQahZZFiNJ80Mufn0RwMJehq7EwzGA3zq9z6FPgL89v/+h/juj97ErVu3ZCrJjZ2bPJF8JiGI6aGtz9KSJ62ulZWiF+BsXT68bh5vkKebspDVZbpC4I/Hn4UVqf+yeaainLiOMNJINZ3WBddHnM2iUMxhe+seHn/8LIqFSOKrIp7L8QiddgenTq7hK1/5Mzz33Ifk9a6dXsP9jXu4decuStUaGvtN0Mb7zMoSHj+9gK/+2R/ht37rN1Ff8rB0dlGQ8964ju++fAdjdwUjJ4fuKEGcy2JCVPwdAgBaINJIs49yEKKMfax6d7B96VVEwyL+2e98Gd38KXSnMTKTLhzGdbFwzGTQI5qUySAWCcBEwv3GpEZzOspzIYZuEwT8Hcb9MAGACR6cjsk0dYpiPoQ37eDDH34GtcUi4CQol7PodlsyIeq0uigV6PaeIMNpje+glxngkafPYRJOkC0X0emPBABgbGguX8b6+hZ29lp45tkPCgCQybC49HSyZQAAXv+aAqD3uVmtj3y1/3aUoabgwWxKKyjwoR3oyEM+jOHGn+vES4Fs3T+FCTB3a5F1jEWQDHgmCUajNsLYxcs//A7urt+UJIDACxF4Rfz8L/y7GPWm6FIykctJgUfqf7vbEfov19xh0pfrnCkTP/rh9xDHIeoLS6gtnIRHzwXex46H0A0RuH288tKXMBlvoVrN4uTqk/AyjyIZ5TFylEpKCnMcZaVg7g9YUBIAoG7WE0kAi/FD+6LUQUbHKTHAseSBjyYNcboOUUDoDDBJrmI4eAsZ/wYyyCMz/mnAWcM0YONLYFFpzBQrmE5HHW6OGAHa5t6uE9a930oANAUq1Vwbeq2sKWBMl8a0qSv7SHTZrDn4PX8+GQ7UFu0IAKA1wVwGoEZjChilQSfbHKSjx2w9Ku2IvXwMdm8vLr4+pgAkbg7lxZMYTjllncDt72P/7lVkhuq1Ei+cwMb2NmrlGI2NWwhGLQwHXQwzAQInRJSM4CdTbN/ZQi7IYXdjG51mE6dPrWDc66O3e4DefgvFsCCu4a3pGNtJG6vPPIbHn30Gb1y8gouvviHX2t8mA4AAgM8YRiH2St1gjbAtAMBhxQwA0CkKAo/rh4fq6UeROJQlhuIhcnD3BpzpBPW1M8JyGEd5aU6C4UDiS5ubb8j1wvVaYn3Fw8mwUNnwpoZtUk+aYQ1/X8z5rIldaiWY3bHmWjhauPE5yA7jV9bA1ghbaMoiC1BZCN+vjaFMmwDaulZic9lAGxNnW7MqO0WTAKwMLu0BYBkABN/cibE8FisW0/ibqa9qHWll5EqTSZYkJZfiEWDMDUkPV5PQw9Nr1gQ8juIvIGadBDi0P7EMUspRm2T9eFybXanFKKnsjoboslEesW4dikkim3U2sIU4i2wQaVQhl2Fef/Z88fp1IesbwWDHHeHEalVYdTSG5f1HgJ71BWsFAjCyNkr8tJr8ybGnH5M4/9OPgqxH5s5oes3Ml0Qm8BmMaAhtpv88DjTEk4hDXh+8VlyNmc14gbAgGu2OyFPJnuTgjFaXBsKb9UDzibI9pnoFpcHI2e4ydYynACWhxkNBMlp5bXkolYqHvEsETDRgIOvU9kED2SBGHEQmIUE4ALLUaOqB+hxxMsPv+Rys6cNYWZaUnEoPNJ1gr9nE+uYOtveb6NFfIaOJANwv2QbRm4GfIudgrTfx8NT59yLysnqNyWXEc0EPmJBwLpwgi6efeQ73txvoJhn0BlP88Z98Gb0+PbF8dPodY8hrAFaRyRAA4H0MtFsNtJo0oWVkOpMC+sboMyMymcw//e/+q+nDpkIPdlwP3MoWO37bX33g5NmF5QhCePSBjjaQabmmbGCk2pjN4+hXPtYsRsSAA7JomSKdv0+nUP07gzRaOk/KeC8NAii4bRyQSf8UGkuKlpQCQfhzTsOkVDZ/w8eSG85o4RjzZxvAw1NyXUaFOtvWxtq6mjLuhA0htTygi7VkBmsZJEWpjBH5yfc3MM+nTYWgZaY4Fwqf0e9blHlGrzLggV1ULULL1ySTbksNOwaeO3qu7WPYTUOe3zTC2gzYLWNuejS7Dsx1cnwZyIYf6PZ64mJN/U2nN8Rw4uDlH7+GRqurphxjIq4myoTn3lwD1MqI5nrmA3mkEzC0ImnqWFryJjXmMHSrp4FMl/RQkxOd57R+MhZDINJGZaOSG9tojwxVUt1r9W0n1LtTIy8Ov7q5iJyBG7/vSaNLYEF0WUxYyLhYrNWRDUKZ8mWzOXQ7LWQjDzevXsbJFZoA1gV53Gs00UvGyBXLcnyU7MnNNxHtJ1FxcR9P3T+6OCp+pPtfBstLy0L/v3Xrthi4ceOldnWH/y95q0rpJ02NvgSDrmrRs/m80JppVkIDMjIC3vtT7xfdlCDAmQxuXr6Cva0tnFhZwe2bt1AtlVHKF7C/vy8NI687ST0gy0P654z8PUEBl/osyWVNFNkVUyKi5mSBREZ2wQ1CG05O+rjp8z1aJ9jxdIjRZIgxRihVilhaqQsFPesB1ShAARO89b3vonn7NsYH+yg6GdSyMfY3N5DLFwS9l83RJiDIsdTiesZYShHc7LUuyDblFqGHvZ1dnDp5CtsbO1hZXMHN67exUFvU66vfQTIZAOEEO+0NxBUPv/t//XPsNO9j5GRxfR149fW7+OpXv44rl29gPGIqBnXAgdCYee1zYqlst54W3wGPlZ43mTSbluz4RVzvvNQcJ3W/MlJSC3s5vsYQUI1mFNTkvS46yuFI4hd5XfDeJ/q8u72Fpy48jvv37kiUHfXAa6dPoljgVHOMTqc9S/i4ce06isUSPvCBDwh4R5+BH770QykfhoMBeRioF0v4qaefxje//kV8+G89gr/7d38ehdIQTqmEYTfGpZsd7HTy6COHMQW/vDcZRymOwofv/bcDfm0BwmPIpjwktbm/jVP5Fnq3riDa7uH//NSfYi8soZPJC9NJrgtwYsCFINBoTdvY8No1sZhSRBmnbM6PfGY40wyQUww2vWQuMVfZnaBaDsRcbu3MMs4+chL5XCBNra4nNENTZ/chpzyBg54zxKPvfQLIOnCiEFGhjlEyEakdKaGkMm5s7OLkyTOoVJbQ7iSqbZRCUKP1HDGYItDFi1xTV8TFQPxAWIipS7mY4cl4wh5fnajzd9X8jpFMnkmB0+OjW4GVpmlE4mFwfr5X2H1VnkykAPx7e+Nxv1PKLh/DCz20G9uIYq7jCX786ndx7z6d8R30uyPkwxV89Gd/CdMRHb4TKaD7wy7cgAw3II5KGPQSjJkqsFLBn//r/wOVWhHd/gjFch1JMsZ7nn4ag14XpWJOGAcv/OWfIoqGCIIplk+sIIrrqFYeR6NF8IfgnMZScZ0T1+3hRHX5Mv3n69R10h4/mSKaxsgaovF3RujDzw3Qbw9R888D3V1k3VfR7byEsXsPCJaRTH4O/ckqhg7ZUhmEZA+wgMdUKL+aVa1yTN6rpPjymhCpjpnE87619H+dV/BaoH470fNE8IKmkbyfOAFlA8fi2WhUdaZJkEMBJBbjEdeMmbO3BMma1cYAOwI2zUEjXaPs9+zalLZrrycBhWbRznMmgY4w9VP+mxKg9jHysyiSATDUlA2M2zi48QYG3T3kSwVkF09ga3cHhdhB/2AL4bAtRrOjDJM9Mpg2d7F74x7Olc+js9NDrzPAvY27OPPESeR9B5tvXYGz20dyq4kK77VCjNdb93D2V55D/tQS7t3cwl+/8C2UKmV84lc+gf6wL/VbEPkCCvAz/WH9Suz+LJJk1lKBh950israacmpD7wITjLG3q27Mqwor62hOUwwosN5xkVuOMW0vYO9+68hdOnDpZICiZI0gzIO5tK1nGLGuk7aWjUNMM9+bpZS/j4bcNaLrGv4YaOWdf3U5AECamSP8VpjbVssFqTp5evg1F4ipY1Mk4/HD+4vpLOz3qAvh5jwSbZ5TswA7XWrv697kGUD8H3y+ziK0WuzgdU6WK5TgwbbWlpp9Yahyt9QXd6sZtda1pg0GhkqH0ruFc8X+RUp8xZg4X1lWbL7+wdYOXESd+/fx8LSCtY3NlBdXMKte/ewevoM9potHLRaVLiJ2zsHH9w/hbqdyaCYy8Fh/8L0Bmq7A07VM/DCjMTCxixipmxQ6R0wxKDbkYbdpwO+ARa5+7Ne4v1MrxNKKHX91XNNDyJOpmkkTW07B66sJckO4LGIJMpP5RIim6AHF70XyEAkg80PJWVgNHEw5Vqc8dFLRhJl12x3jTeUDsXs+aGnA98fpaiHhrqHvD64X2TQI1srzIrUiL2EMNIxRS6XRT7H6DxlrfE1ynUg9bvZY6YOWo0eJgn31xB5mjny3JlBDJkKUS6L1bU1SXUoV6rY32/IYIUSx8VKHcNWX6j2Y2+ETOzhxZdfwsZeEyMnluhm9guUZMTRVORikeMKE7Wcq6GQraFcPoE4zCuQIGxJHSw5rO/7CaJCGaceeQy9kSNsgOHYw6d//zMYJhxEBsJOUwhFgVGXqIasrQoEsPlnHcX7jGCsHT7yexpnZv6H3/ov3zEAIO3aIbrV8SWkXRgOLWQWAEgVXkcbx4c/WupfDCIwu0ntzWq+2gn20QLPfq/aWbMcpdgLsiCYHPb06yJdd9bMOxm0qGkVjcmcpnV0kbSFygM/Z85kv/uACNWCDHwBlmFAIMHSm+wCzbo7DApyI/DiZ9PIqSwLNT0smrdLExmDB+jiZZo7vi9u8haQsAtrGqywzAldwHQz4o3Kn0uRf8xJSh+vtIfCYYDD/qEtvG2jkWJQCNvefH/clE4Wa3Jo+T5YMIWYOiG+/o1vIV+oiAs+Naxs/unmKhQzEzFjiw4WQXL2U4+fnmmxmCVdi6WLGKWYZlRcT9n8sBCPQkFN2XSyUeVkUelhSkHT6YYWe6qjVNCBT921TrXUUtJcymi55fkMBV6MRuis2h8g6wWoFktCAeMGzea2VimLM/G1y2/gmacvIPR9XLl2TQwPr926g1K1jlyBGexZNW6hqQ2jg6j1EhBoztzRy0aLaNFqe4yUIeDjiiHg5uYWLl26JMVdHEaSGkB0mvIAvbYIVCTytzLpbzWF+n/QbsFnBvxkhGc/8AF5XgIaoevg+qXL6HW7qBbLaOzuIRfF+l7jWCZ4BGCEnsZNNQoUQHAdQV39KJCWIvBpdkPtGhdGNethUUuAxCYGsBng+5A1gY0pN4cRUwwyGE6GcAIX1YUKyqU84tAV2jW6TZxbXMA3v/gFjHe3UWVxRCNCc2+OGHlpGl3L8pjF4phNlJeWgj7W39/E7lGll3RRq1bRPGjBZ/73KAPP8YUWTLkDZ8PlxSKu3H4T555aw3//v/wT7OzdQv1MDXAL+Nef+T6C6ISkE/zpV76Gb3/rB4gDZpx7kidbLJalQCIQ6Ic+gpATeOrmmORAt/L5hX/8INxOVu39ehiVZzMhTtyGfmkLycPeH4rSE4iQCElkpIg52NvBhScewf312wgCouXA2bNnsLKyiDgbytpI/RqZRTeuX8eJEyfwxBNPwuc9UK3htddfxUFzT1ywa6UKGrv7+MDT78Pm+jWUCwn+3m/8AlZPenDLBSDJ4tqdATYaWXQzOSSkg3PiwTi3dwEAkKavPi5TTAe7WM71Mbl7HYXNJv7V730Fm16EtgAAgawVYxbbXEMnlAXwOmALJkivRE3xNXF6wmtbikte4xmNKCMAEHAdoWxJwMIJlpcKKBR8VGoF1BdKKOQ5zeZUzUXoE2RwBIAbsUgJHPTdMdaeeATIuYjyBYT5OthjSMFr5NJ3726gWl1CFBWQDEmXpIkmoQdt3h26J9FkShaOQBgwGcdM4yWOjsWWMmM4Y1Z+rV1ktQlU2IxAnGkYTR1gG0DdQ+bGZ/NtJj1psxpRfT18TCl+5KkUAJiQVjGF0C5By0NngOGogctXX8HNW5fg+hkkvSlibxHPXPgQFuur6HXb8LMsWhP0hmyMmZ+dFU+F9sEOCoUMvvT530OhGKE3dBHnSmL69+QTj6FazIufxSs//q68poXFspiZEiQoV1cxmRQxHMUY9BmpqlpQNkAKAIzFm4aJLZzAyfTIHAfBOAQAUN8iHWSMdELnDjAN2pgkDkqT0wiSfYST7yIZXMTQ2cUkWEUPz6M7PYGxQ4NAIMtrj4U5r10DAOhepYAp9wYFAtSwSms40my11tGXxX2R3gNkhimbgACAgABMS5EGUusQkbrx2pCJMQF1DUQLxQRH2Yl2cq/nUMEiTTtIAwDz1Ca5bydsLBXCJCtGN3JNS+DPdGpu73H9yvfINYgTNkSFGQBAIC8zaWNfAIBdFMpFRIvL2N7bQSFyMCAAMOoi6fYxZjwgr9nWNtp3tjBcH2EpdwIb93ews7+N8moBGHbh7DeRbU2w6q9g/+4W7g+76J/I4syvfRjeShV33lrHN1mvFPP45V/5hIn+I4nRRUJ2hLl1tELlWzIAhrmdxHiXE+AwQA8TlE+fxIQRa0ypSKY4uL0pIFz5zGkcDAcYZX2hveeTDNDaxe79iwh9bartsGwGABxJ8ErX0FLD8CgbDwlb88nxng2YmFJBhqMZspia3w6ClM3BvduTRBY+LwEAGXaZNBtek3wMgcEyBKdU883rhQAAPYU4XReqtzEMtHuQ+hoo+G+HUNyH+BjKEKBjg6sKE3OVzvZuCwjYf0y3HDOmqAILBEdtPSwsCgMA8N8EnPB82e+2traleaRHAaWdfI8ExbudnhhOEgCkaz59qhw/EiM97glT1xVGAD2Lmu2WJD+wnmUtl/U5jHHh058oM0Iy6QsIUF9kzHFNYnUZ1UegedTvSaMp6QHm/TBViKZ+pKZLyoMwHtQoWprvKQdsHHIVkIxZr0wkRYsApZzzkQIs0mtQK8+7e8p6jSkAE/EAoOSW5qZTl/VmgIlhN5Eyv3PQRGJjDmfHUfciHj8pRWfMRQs8zWsRJ0OPEd0ryfzgusXrSQlImmjB/9f3pcM4aYalH+D/c4o/QT4IUTIAAI8PVwiuyflSUQyYB0MCADUc7DeRzxXQarRQyhYx6RLgctCdtuAVfHz75Zew30vQGwdoUHIsxt8jlIs0qO7IkMKfeDi19Ahy2Tpy+SV4biTgDGn7rMl4owe5rMgnnDiLk488hu4Q6AwmGI9c/MGnPwviNGRxkCEisZnGdUEkcWQPTRWQp08N7y3eBwNzj1n2UL1e//8fADi6qBzTT5rNxzRqaf7XMbSQ4/7eLk62mbXfa4b83IRu1pIeicWzjatlGOhmqEU8i36yAKzW1k6+eCHyZ8WUh0H6tc0uarNBHv43syAZNgJvBNKc+HgbGxvylbTw/b0mfJd6QXXWlXxK4x4qTADT9dtFzSJbadMyO423i376ddgFVP0C5hq09Pds0I5+pAEAmcqmDF7S7AFL9zr03vVsmwXZvKcjM6DZeTKTBU4wSJ/ktP+lH78uWv/7m7uo1ZfQ6fS1uJL4pkTMZCw9UczWUub/M+jBehlJ1i2pmCOZPtNFn5p+iWsxQ3w2o9Srs/kXSm8uq2aVbkYnSWyyDU1PFiKDLvJnYqLDn3lchIZitMeiXY41J38iiCadKxQqfNLroxTnEPuBmNjlc3mZEO1sb6KUi7CzuQ5q+x87f16ACgIg65vbyJcqiLIFacDYGJDGOhyoQRwf+ygAYC9JfqUkITYsljhUZ3luZHu7u9jc2JR/I52fea4iXzAIOWlUfNts3gnQxIUC9lsNMbtZe+Qszp4/jxbBgVwWu1tbuHrpMmrlihRXo4Fmw2YZ0cOIIIMws9MiKEJmhHRdRFd9X6UWobq48vnkXszQFb8vk2JeT3yvsuGbiEqN4OT+xc0tFNSa+ktOfaqVInLZUDbXSuTDH/Rwrl7Bp//F/4bVfBZhMkBycIBiLo9OQtseTlm1KLGZ4fYaFXmFifabQ1tKteWm6YceNjc3US3XxKRw/fZdLC0sCnWt2T5AMumhM2jikQun8V/8N/85+hSNhVPka3xuH3/ylZfheDUEfoxsXMQ3/vJb+PKX/gK+G2E6cdBstlGpVMUUifT8ZEgUWOUf3BiyYfQAifvBNdSqZ9Nwnxbd3K9mud4pYNDSVXWtUCBT5UIEXyBTkG67iQ9/6H24c/uGNAbdbhunTp7AiRPLyOYidDot2ay51t28eRNPP/WUMAdq1bqYat24eR07u1vY3dnCuTNncevqDTx2+hzKOQ/37r6M3/yPfglPXqjCIwAwLmB9c4JbW64AAH1XaffU4cmU/B0yAJghzGJJeqfBLhaiDrytu8hvNPCZT38J15MQXbegAACnJA8BAOgkrQCAmmASBBDJFk2XMkDsOch6DgIW12QFTcfwnTGqlRCLiyVkcwHTDUUCQF8Z5lkXCwWJGKITNaVK9OsYRRksnjkBJ+ejuLAAOLFMuKl1FE8TOFi/cx+5XBmuyzWNawaN5hhCqABAxuU1rYW460Sm4GUByGuB6ywnOCxM+disrq1RL68szZ1XAIALnVJJ7Z6hLABlL0hR/gAqdRiA0ukbF2wFFXT6IT71AgCwPuVj8ZoPcwEwaaPX28PWzm289vqPxD2fAIg3LaNePoWf+uDPontwAC8Wfrw4wDOvnTh9vb6I9t4Geu1NfOfFLwvVduLGKJVrsnY/+fjj6LUbuHrlTUzYKA47qFQLqNbqYrC4tPwImi1OhKrodrmuFmT9+UkAgKXHWgBAYthSZmiiMXapGab3hQ+/l0c+00Jm8F1MRteQoINpeAqDzIfRn65gxIQABwhHqmkeM4nG93XKSgaAJAso9doCAbP6gUuuJNeY85UhyE3gl5RTtlJkHqmBlgCLWr3PmnJhAJhpvgUAGMVFVzIru5NzP6P501hr3mDoebZcfoFVhXVgAQA7ubTgweHVimwSrS10ik74wQfCEgoLJ9Ef0pDagTNpY88AAMVKCX5tAbsHeyjGLvr7mwIAjPoJxk4sBp0Hty5jsLGDxvUmzi8/itZ+F/c37uPEI8vCFtm7dRsXVs/izo+vg9Ln4EQB0WMrKHzoHLxaBbdeu4tvfeNFxLkYH//EL0nkmCHNYMC1WtzDUx8PAQBA+VVmeggAcAYTNO5szQCABiVxWV+igwkAZNp72N98Hb6rbMXDa/acEav34TEMKRkSKJhiGaHSnMu6oDR8O/FXMGguw5WaUGL+CDBmZkABJ9wyzTfMXA6+OFCwdSavUz2/9EIZaLJPSLC4L8CBMgiKMinn89nB3GxoJlN6BazF8V5phXqABbC3PlC6n4tM5UiSlTaR6eQCZcRKTSdML629+bNWq41CviDvj875GxubwlLg3wsIfrCvniIDshcK8jWT8bB30JIJLz1yKAmTSGOaILfbxnhwgihLdrECa7xmvNBFEBOQDJEvxsKq29/blthYh+dFmJ8jYV5yfxDQPlI/JU6HqREXSYBaIsxAFfplxdm8eJL0B2Pxk2HMNs8CHe21OlDKudySYqQ4EhCb7AHuZcPxVACE4ZgSNzVKJBiw3x6gQ4luf6AMVZOIIjNtC3pqN6/MVFOczmJFOfQ0g0leB6z3CKpwzdfebt6r8f3y2uT1xOdjSgGNUBkNnQ8ilOOsMAA87hfch8cTVGpVAWU5RGQdxdShcrGCYT+Bz0Sx3ghhNsRBfwdBMcJ3fvwSuhMHB90pmt1Eztl43Ee9GqLb3MPp1VUBAB478xSyYRUZrwjfi9HvtNWhXzyApggo6yVQFWeFAdAdTtHq8prz8Yd/8FlQeUV/HjKIef64Tqo/z2EAYHdnW4Y//CAAMO+uIGbN754BYFgADxaNh3+SbgrtSTm6sBz9nfTvpafH6Ybebk72sexCZb/aZtW+msPPYfSvqQXAisbSiGa6OT48xVe6vf1320xz82SBy8XLLkTHvX6LUFsJwHFNuKXFcJqpm/JIFrrt7W3cub0ujpFkAMjtSPqI3Gykf+gNyg3beg8o7XnucGlzVtOv7egxt4DGcedXULe3AQAsMmofNy0HOLqpyDlMP9H8jj/889TvsGimU3ihWMYPf/QKtncbgja2OwNx1Oy0iX7ZBXtk/Y5nFCejnXiAyWCLB072RRtF+q1EgtDhlbeZHl+yAvjBaDo2n6TykVXByTRlAHL+ZiwZPV4KTqp+mk0+ZQLjAY2bxjM9nJj/cFNnBFUcCWrMxrhWKIk5WGY0Qb1Wl2WRrt+TpIftjbvIxyFOra7KRjN1PNzf2UOcL8JjTqwfiFZeXJeZHUyGATdic9AVqLBqWuPJOgXqtZpS8Yi4h5FsuHQZf+3ia7L58/+5YJJW1ut0dbqeURd6Xqt0ry9Vq+j0e/KeqG174qkLKJZKQlEqFQu4e+s2bl2/gVMnVgVQYAFpmSZyDxsJABt1HjeCPlGs8hpF89Wtl1Nzbqi89+bZwgrQSV62SWDg32iBMhQ9FzcrflLOkctnJd6JoErWnWIpH8Hrt+G0G3jhi59H0c2gyPziHp1VTSRQSjKUvoeEuXAEqJRBlcRtQZByghiMRkz6CZYXFoTGdfvOYu0LSQAAIABJREFUNZRrOYwzfSysVvGP/+l/i/tb97By5hR2GgeonziBe9sdfPlrryDOrxhX8g7qtWW89cZl/Mt/+fuIghiFQgm7O3tSGPGYkGHC98z7UjwXCLa83eJ9yD4r/ctzt21bbClqP48ttfe/NIucVsr0RrPLSVV/8vFHcP/eXUHrCQCsrZ3EqZMryOVjdLsduU/pb0AmwIc//GEpDFeWT0i04Pr6ukzMXn7pRzh35gx6zQ6c4QTn1pZw68b38clf+2n8zM+eh18pAJMidg58vHUzQd8tKAAgDv6cVr5zAIDO32QghIGDzOgAVa+BmJPC29v44uf+Am80gLZTkEk5bzMCAPzwxqFQsO1KQgBAm3/SshUAtAAALZkUAHAhLib0v5gQAKD+c4BHH11DNk8n+SEq1bxMfFjokR7Lpo6SAi+O4OYjRPUC8ktl+IUQxdVVYESGk3qTSIE0zUjGcKlYQxDkya2ZAQCq97UAgOrQXYepL9rQa4IUDbCGEqNHf5oJNUAzAID/b/0DlD02oc5dIve0yNN9fO4TdHT/PiwHsACBlQAYurj0nGycSNKmvApSBOVyAZIhKbVd9PoNfPvFf4OM0xEDWAxzmI4i/PInPinpJHCn8CJfClc2it3OGJVSGcP+Ad547TvY270q9PfuYIoozuGJxx/HzWvXcO/Obaws19Fq7aGQj1CpFlEqV5Er1FAqn0C/T7ZYEUmixzVhNONPYABoZJaizWI09gAAQA8aoDvcRz7yMWn1UQrbGLd/gAx2ZE2b+KcwcN+HwXRRzCYpKwmFBUXneJVUSdyYgM8ORsOxrPM21UfvZ42eFG9bCwBY6QUbEK75xsfbiIVVr2+n92zcZT83xsM0qRLjU2py1R9nTv+fT/wPAwBG4jGrBtIGYXO9vx0fiGndrD6xpoKGemcBgKCMQu0kuglEjuBMOti9/ppIAMq1MtxSFbvNgxkAEI1oKDsUAMAZjtG5cw2tW+vIjbLwBx6coYfXL76Bs4+dlanquNvBzSvr0lgsnSxgZ9rDT/3G38F6fxv5+jJuvnoXP/j2S7KXfewXPwY3YLfGI6HsBwJzs/JUbg8FL8yhVB04wWSeQweonDklDABO+TP9Mdr3duWclk+vocmmLOvL3+QGEACgsf2mrCHavGqTbptma8p33ODL3Kgz+rvUDik2mfV0kPVfmn3DaLKmyvJ8PO8Ej+bgg23ORZ5m5WPJcAYoWEYBAT36CPS7feN1o0xWXrNsAvnVgs52/9X1bT5dJiOw3eqoJESKcK1ALe2cr4/AuWURiNRCmL6MBlWgk7/L+9IeM4t52edk7UmQhBGFKysnsLOzKyA2ZQr5Ql78RbK5LHa295CNchgMRoijHHZ3D5DLF4XNSE9RqSKYqjToy7BChh65GINpQpxTBgnZfIRsMYYfssHm8WNzPND7i/IP8TAgAEDJmqaOsb6U5Cqp+yazVA7K6iRqOl9At9tDGJLVCtkrfD8SGR5ZSpQTag+m/gNkCNHszoIBvHY5gGMEoiQXJWOZ+EtiAMVtXh7d/lhYBvJzSnPgyLrLtU9kUMKgVMmIJnro4IE692FCwMiV9UpiGiWpgvKLQOThPLfcn4bDsVwv1ryQTG6mc5FpwyFTIYxQiXPi0eOMJ3KM+HSVWk1qbL6OYqGEvZ19FHleWL9NMiI5zpfz2OlsIixGePGllyQhZLc5lL2B52yKBLmYAEwPa8srqJcWcHrpHHyviNGE9XRWzo0AkDQxlNflocX0p3wBp84/jk4yQbNN1oKLz/zR5wUAYMy5sPskXYHXIvubsXgC6BUzwcb9ezOGJgEAy9rmtbyysvJvBwA40rYdW04+DAA46hJ69I8tHf14MMDS0o2ZlSnqbUObbj7t4x5uOtWM7yd92EbhuNeveg3VltiFUygoZvp/HP396OOwMNHYhrmjf/p3WKRzeq10os5sosyF8O7de5KDTuogcyk59WSJJrp+11fAIGWMyJuBejBhABjfgsMxgz+5E7CvK30M3w4AsHoruxGngRmLGh9uKWZnSienRiutS/OsFtL9h77HE1eo7levXsf9jW2hUVFfVK8v4959pb/pAH4si5xFEq1uiSvVjJ2aeiG2KeKxpBFbYOj9BIxZnAswQHmFmCZNhebJxa4k+n827XT/1/gYK8dQjY4uLEKDY4IBiw42EcYUhwwA0bdxYaasIBfLczMFgCtwvVjGhAVIPxEAoNlqI5eNMB500W7sCgPgqSefxO7uHvwoi7euXocf5cSMhZtJLhvLIkMAgNovCwDMgK0Z1VBp69Tu5bJZOQ9EVrmICkrPeMPxBBdfvSjxgZKiMB6Lnp3vJQp045RzPAX2Gw0sLC+h3esaBkUG73nmvUIGzcY0fgNeeell+Uq9H69R8TwIAjVjMTnpLGgTIvhMWPD5fnIqVfBJBeMUuSv3NIsA3jP6Paf/2vzbTwEXTHEojA6CCFEkyQA8JqTXLdXKyHkZlEIX084Bnj6zihe+/HmsX3kL5SgQkyUnIU378IREcSuTDWwoiEeIS3pdEwBgzFu5jGaDbB4Xi/UKrl17AyfXqrh09T7+vU8+i7/3j/5DjDIjHHS7yPg51FZOo9Ec4Hs/voL2qIBmj2ZbI3GipiEeN8JBf4jf+ee/I27ljAjikwldU2JwbMMlF/ND+DUPrMRHfqCFlMXo7PplARb+my2krBxgxuwxfijU6K2dXBYPAH7Qy4LT/5MnT6BYyothDRMi7ty5LWvfRz/6Eezv7YknBamUZEMVSkX88AffR7lQwGKlhtdfegXvf8+jGA7u4MknqvgPfuN5+KUcMCmh0c3ipTcbGIUVJD5j9xw4Y/ddAQCEU6mbjGMf3qSBIvZQ6h4gc/Uu/vxL38DL2wm6XnEGAIwMA8BNAwByGtT8j3ISCYUw0ygyAEg1jtwMcr6HKEMAYKQAAIZw0cNTF84hXyITbIhyhfpzxiMNxMAzGTC6CQgLOXiFLKqnlhBVc3ALAaonT4qHzJiRcPwjo/++feceatVlxDGdiCknUAbAgwAAX7WCOpzqU+vo+RphyQkRm3/+uxJO7ZTf6BUpGZgBAMbkdgYAHAaQDl94hyeRWs9bAMA2jgYAEBDAQ+DR9Vvd/8eTvjhk9/pNfO3ffAF+0BLviekgQq81wS9//FdlssIi2yVANsmg12djFMBzMoiCEf78z/4IpQKL6w7a3QGeefb9uHP7Ntbv3kEuCtHrtoRBlMvFOPvIGYRBFqXKMsaTCH5QQ7vD48ImhQ7V9AAgy+x4CUAaAJAIOBMRavXajAvkWtgfkE0FDDv3UPD3Meq8ATdDA+U8pgQAnMcxmFYI30i9EZD2QDCV25inDAACAHyOYaIeACycVSKpRTeXNInTMvFktu5TlR5BADbzpumXaZSN90tR+GeEQTUOlILVNP8K/Fj6vzIHWNTOJAAPeAHotDFdf3K6f1hulaonDLhkfyIZLtEC8tWTaA+miEMf7riN7WuvYdjdQ2WhCuRLOGg1Ucx56O7eAwEA7m8EANAfIlm/g63LV3GqvIzWxgHCcYC7N9ZRyJexvLyMqzcu4ZHH1nB9/QpWHl1F4fQikkKAfWeCpeWzuPS9G7j4ozeRzcZ4/uc/Iuk1IpXgNNBnfTN32VeZoo1LU2IFp/nKGVYGQPXsmgAAjKelMWp3Y19AvcqZ02jTLyX2aMqDbH8Kt3uA5vab8DL9GWhrm1ypT0wTbtdxacRmQKHeo1Z7L3s995aUQaHo/zlpTsXkWomA7hMZYSNanb2t9dm463Wu9zqj3lhvcI+ZAwCu+MMMB6Tzq36cewRBbv4dv7dsgvRexMcQTwLWA46HZqM1YzDMjSQt+0ElLJYBoCxCNqTad1h/g3l6l56LNFmC+9TO9o4MQhqNJpaXV3Dv3j01yx70EGYjGSyJkS2JWk4oEkDKAoIwFqq9yIHIJPUcJJMxGt22MH2dKEBcLSBbKaBYzEv0cTLui3QpQwDTI8uIsctklw4FuGLtKPeoAcfavY4AbzRZ5PSf7KCARtH86Wgk9RW9poIgkvhASg3ZXHfaXfSSRNIrlP3I4ZWDKPKQy3EAw2hsZRpyCCJG2GISaAGBRHw3kmmMZOwJxZ5+VYMxkEwgCQmjiaYkWe8TvgAFDVXa7Lo0UCX71hcJKI87rxV6oxFUJkVeWWBj2QcJAug8Rut23jYTlyBCX+j/VQLm8gIJrms6RFUAAAdxnEMuzknqFvfV0GVCVQb7nT4K9RIOejtwsx6+/8or2Gv1sd8aYwyy/uiDwut8H9ViVgZ4F85fQM4vw83kMM1ECIMcRpQC0wOAAAClXTSfJSibL2Dt/ONoJ2M0WgOMRg7++DNfwJTSNibHCJgyZwAQFDkKAFiG5lEAgJLKd8kAMAv/Q+ez8637nQIAD5vgzyf0bHz1edLPYf//oc9rXtrRpvboVFoXvDSSPKeU6GvTi5ELA5t1G0dizQYtwHDctJsvm0V/+rWnGQz8fy5qXHio17ALHH+f33MxfPW11ySjs8eINk66ecMZ/WBIE7EeTTH0AElbJXoss7hSX8rpo6EUHj2GFoE9jho22wyO9glHzoMFAOxk0LIRbCNmH/vINm2KujkA8GDzzyWK2fA5bG4f4NVXLyKbK2BnZ18QykajLRNHNkJ2IqBAi3KLCADw5hQjMHstHH4RhhJGI5SsONLrAjYWCpZ185e5lYAEkbABGFkn2eCMGKPzJn0HzB49AwBMc2QbW0GP6QFAanSoG5gAAK5jNKiqg+OyXM4X4BK9HAxlIRJjkr0dhJIclOD6lUv4+Mc+hpAGN8kIF19/S/KGYQAAItpc6OlkLJuh6OZT5j46pNHrhE78QahO2tMpqpWKHCE2q6T+qyRlExv3N7CzvS3mfzR/4uJJxF/YACDdO4tmqyVO4mQz9IkuDxOsnFzFY089gb39PUk3YLLAX33jBTECpDEW3eTZmEh+r+MIyyLMxjLV4vHgtcOkAjIj+FoIApAKyNfKgor0PU6M+ZWPY+W0FtTja5NCV6xeXcT5ggAljA3ke15erKEQeVhbqqG/v4XFfIBT9SL+xT/7bawt1dHe2UU4ysj5MAfRlGfmhBtzwBk11Rp1mnuE+t6EOjPKFIjyjwbY3bmP02cX8dobd/CPf+vX8Z73n0dYzwnNPVuqY2svQamyhtEkh09/5s9w8rH3odUn+u5K9B4R+8APZGpOQOBTv/spKZKYCsFpq9Jf6Z6sVEXX5iAfuo+PcgJSBbz8Xrr5n9O3+S+2SFJwj9IbRv+pF4YFAuwad2JlCctLddy9c0vooO12C/V6VT5rtbJMEYhgb21tStPx/PPP44DXSq0uhSinKfliERv37qPdPMCT5x/Fn33+S/jIT78fxTwbvh38x//J30ZYiACnit6oim+/tIFpti4AwITa2RHpyspaSH8cB3Y+sMfwSNLzIunLdDmYthGPNrEw7GL05nV842sv4of3e+i4RWRov85YTJcUVsAd+RIfqRROo+ATZ3IFAuQoiwcAYzXHiJwMcoGHmA0bC+QxPcxHyAcTnDmzjGI5h4w3Ri5P6RkbRb13hwPKlzICANAE8OTjZ+GXYzhZD6XVExgOSB8N4BkJ0yQZ4eatuygV6wIAjCfeMRIAHivG0DFWlMkOLMlIRaRxl8Zs8XAmA+pICXgqN3Q+5VfAwPSNRyQAOvG25+Pw/nD0Okwv3EcbQYJeZPiwscsaI1bWCiP4uRDtg218//tfx2C4jpB+EAMyehw8deF9WFs7L3RVpsZ0BmOZUGVz9NUYirP/5z/3f+PESoQkaeGJC0/j6tVrElnJa7NSLgmFls3v+fPnxITQ82NUKifQ7WWQzS2h0WRjXRbw3vf+5gDAXALA+14LX64dUdgBRtfg4x4mfcrBeCiXAW8NiXsSg0keQzbIzD+nDIMTwimNdAkAMDJUAQCh/lPna1J85FwQeLJ52iYCkO9SJ5xmTZjSUJONICd0SgmmNGw2vUuZrMm9JJM8bR50ymx9AIx3wAMAgF177L0qrUvqttXpn+xcxm9lXv+Za8dIDPhHY4TwoyXkyqsCAGQZ9TjuYOvKqxj19lFbqmMc59FoN1HKeWjvEADgMaZlbIwpTb62t7B56TIKZLu0Eni9DGJksXPvAKsnT2GrtQWv6mLt+aexs3cdTjXGgIATvYl6PjYuHeDKxRtC5/7Z539WGADqRT9BGJOxwuhifYvq3WT2FjErI7XbNJ2+JwyA2iOnMeZEmh4M3SEG200ZmhIA6GSmAgBMBiMBALxuA80dBQDSdZnV0lvDPSvhtCCvnaSLabFh3snaTr6NadSl/hXPJTUVtLpjCypwn6DmnAAPpZl2em99rlSvrYA1qdwCJJAK39d6lr/Pya040ZsYaqut5+8QCOBX1uT8sA07H8NGNvNxep3+IQBgbk2m1wvZcvbD1qz8nbSs1YKbeq3ZT/tXGRmQkPZPM+98viDsXe75XPennmrUKWUYJ2PEflb2abJayS7MFQpilsd+j0aubhyiSzZTqYCgkEVhuY4MJ/4uY4lpgD2QVBDrtdHnwIVDFdZ6lGuQeTrUpCf+Q5zPagIbZaFJn29MI+RY545HKGTzAgCEfiSvi8AuAQpKG7qsyxgDLqkk6jwfhQ6yWR/ZmFp8Uvp5HDXRgg76RBFZQ7Nf6SdT7Ld4tYcy/adzfm8EJFMH/TEwoExJko2sbxZlS5QwceDDFJEMopj9kxVKadPOJp+mrDym3IOEIS3gBU8pa1ndX7iOZvypvO9ylEW9UJJajsbArCt5vgvU7Puh1NOsq3qdHrwMJXa+pI3t9vqISjn0Jk1MvCnevHYNV27eQ7ubgRfk5X2yNui0N3FyqSZSgw8+8xwyQ3rnRHB9MvYi9NnnGa8CXneUAHTpz5bN4jQBgMEYuwcdTCYuPvdZJsuwCfHQHymbQr1SNBbXAgBcV++t31VAgYaa/Z7eUwbI+7cEABzOVz1URaWX5uO0+9p5zH7raLPOf/jJE3peVDpx0A1E6Tv2/y1CeVxhZ38mDZA5KPqzoxMGs/EZ6rYsxKTACS1EMyJFSx0Eh8zx7OuYu+janNsUgEDE9Jj5m339fC5xiJdGhUyARCPSplPROdGIjjnndMHvDQZCy9k/aGBzZxeNZlsoO+IPQH1e2o2Z9ZfEf+nxTQMAR+UOdoGXYjTlBWCRVFK1jn6kz6NdxI87t/KzWVyabSqOFHn0NOBZMUwABQIssdBHqzPFSy+/hnyhiNu376LCSKuDJpqNtmjkRTMmcghrTqNL9Oya8eYAgBYlqUvAZIva5p7FEkEDG/HHFyZUIX44GWlQrWafCD4n7HTxtwDAnDo5n46yyZdmic6nU0hTzw/KOPhvA6Px4fU0i4HxQ5EBULtEE6jlpQW093cw7Lexv7OFZ57WorRYruHqzdvCBKADKxcxasuJ1LKYlU1UL5JZwa3toRwh2bTJSBCX6iFpzoFsrLz2aVbCDbdUrgiiffXKFTT3G4gJGGRcdJotAQCE6j6FbHg7u7uo1mvi8B/ncuIHcPbx8yKXIMugXCzhR9//AZp08fXU+JDFKY8jp+S1xQUBYiixEOoaEd9uT2IKSWWn7IbAjhQEvicpB1zcCXqQxcG3pYwdba54TIXdQPZCxhWtl8NpoXEgrpSKWKgWEXtTnF6uIGntYqkYIcAQf/j//B7quTyGOy2JQJQiecZytUZNKr+Z1wRqLiGhZcIA4KcjYAgjKXu9FpaWSrh89Rr+p9/+z3DyTAkTr4Vm7wBuHGOcyaFQfgTJsIhXX72LncYE9w66WDy5hmazIY2o6vsnQpGn+RCneZ/77Ofw4l+/KJKAfK6EVqMtm2GtUkObTrz2Ap2vxPP7YHZDWPbMfMqqt6L6Gdj1jusJj7sCfqT1aySgXb9s8cij8Nij52V6vn73tsaEjYao1SoolWhoV0U+l8Vbb7yBRoN0yBjPPfdBiTGqlMvyvAcHDZlMcx27eukS/tYHPoAv/fHn8NPPvQdR0EA228Rv/sNfRL6YBfy6RAB+47u3gNyCSADIAHAn/rsCAFgM9HqkcYYIpi0E/XWcyIwweO0qXvzmj/CdWwfouiUGXR4DAHD9UzGRpf6Tkq1rnczNpGrhtD/MYAYAuCzSxiN40yEWiiFq1RxK1RyCyIHnE4z0xQiUa7cmxDjIhD560yHOP/MEwmoebs5HbnkJwz4BCOZGB+Rvipb95q11FAsqAaAHwGETwLGaALJJmVIvykkPmTZNbO9sCOW0WquiWCCA4xmPKLvL6boyNywyoPSMQWPXIeuRoYX2fF+2GvDjagZ7XWoBbs3eOPUh6y0MQnVBJkshDtHa38He3i28eekb8Jwhhj2mKuTgZWI8//wvIhnRfCvCcOJJtjNZWE5mhFZjHS/85RewWGeBOMTyygkxRd3a3MRCfUHOGdkXH/3I8zpddHzk8hXk84vCAJhOshiOAjhuTjTp0yk9AB7OAJCa1fauxgTQapBJZxWfhYTGftzPNxEEb2HQuwp32sV0FMN1zwMu3f/LGIzJSuPk1YHnCNQk6/9xAEBI3asxCJY93FD/yabiGqOyRYIF1gh4gomkAQylESCzgdpuymPsbq0TbCsb0v/X9Agt4A8xAA5N++0BsJvzvJlnMyH1mFnDhAFgLM6st4R1MOFkXZ9Tv7LxCOJlxOUTaPcmyMUBMuMOtq+8KgyA+vICRlEOzQ4NvwgArCMcdjAl4zITY9xJUCMQeeMGes09jBtdhD0X4SDEzq19GUjsDRt437//EaDcwnp/HYvnT+D6nTuoE3TYGWPjchNX3rglBq0/83M/gyhHE0i6fVOaxnQIUz+kAQALbhAEMO97mgIAyAAgzX/SSZDstKRpq549gy6byNjDuD9E3JvA7zUFACCLKL1+HwcAWPDWMrys1n/OR5hXgVIrmnqfjEE7JEnXtXKXkuXAFI4BwVpPgH7uE+1WW+5XfkiiDONQZS3LiLGvyslcqX8I1M+TvNSUzw6d+Pv8XkAEutKbBAErLRwzls+A91qLHq3/rR+FaUBnPcx8/VFAIzVA4T2aigDm62XaAMEImiKTmUntP98XjR95bZFZxUuT5pl0pGcsKdct6ucr9brEy/H8TjwHxcUa6DpUrtcQlfIYeRn0x0P0E07+h/CY8OM5Ei9N1tO1a1dFgsHbyadWiOmyZJAOx+qBNB2iUMyjWikjH8diIDsdj5D0uzLQYT3Hr3nGRw7HwiikZw5ruwGp9Y4rbCne506GHlYZZDmVZyKBOxUZFFNj6PVACZHcd0wKkLrWAcuP4cRFdzBCezAC7R4HU1c07x2C1+ILoOdQZEaMw/U8YY2GoScx4KMx0wtUikH2I0s8RiFz+EcQRU0/FRwQRjCPgRgP0uxUowxL2TwWyxV4XBpGE6l72Rsyas+nTxKHdFN6J2iqDO87GjU2ydwNHIxdGoOOsbGzhx+89Bp6CevWgrA+ioUYk1FTGACVXB7PXHgWkVvEZEz/sFgAgEGHUjRlL/HyoWF2z3gAnHnsCTR7CfYOOhiNHfzJ576kJqsZXxgTHGCJyWrKA4BePPz+/r31meTTegBYI3IylN4VA0AbpsMN8wPdoPnBcZN4uRxM7JgtJo9rJo+bnuvvUZc2v2mPe470BP7odH0+x9JH00Xp8CIglCieGMMEsNNRaYY5lcllFQgwrvhpp/x082zfl6VY6eM6SEjRNfRILaZTTIYMG/9AFjguIIxHIQuAzT//nuCAuP4TMWLj5QVotDq4ffce7m1sodMdGH2S0p2kR7ExJqaJkxtyll0+jyi0TRKPn431SgMAUkRwqmcMONLnLX0eLM0/rS+zx4qvRaOH5hv7TDNor6sUACDkQjk/WiBTm/md716Um+j+/Q2h6VDTRRoQiwBq1oUSJjIINRqycgvjmoCJTK/mH0cBAGn+jdGcOHMbUIAPRM0+87b5ftjol6tVMeUgKENqFLXl/F4GMcak0cpCLK2OrAFpZOmiP9bYSD4eF0h6A3AJHJCeNWWB6kn8XzlXkBzYTqsjjbQUWeNEWABvvPIyfv4jHxHd1mTqgC6v44yLvuSSZpDP52TTpXETN1UavKSHnwoA6AePFRkJbJLl+al7HzHLmfRiGoSpPpEbHqew67fvoNNso91sCcJczBfkNaq+1EetVhNDN8bb8WYjkt0ZJ/iZj/ycoPm8D2hc9s0X/krvR+P6W19cwKm1NdQW6uJ+u984kE2Er4umiNfeuiyxLEwN4CbBmEO+VtL4Dw72kKemP0cZBOnVeh3wmpdNWLw6GJHIyQtNBkmlVq0fpRWeM8FitYiFShbOqIPFchYr9RK+9+2/wg+/+dcoTwP4dFE3GkhOdaXwlEs6FX8mYzJtYOR6kLz3qWye2XwOzcY+yqWcmJP99v/8T1CuO8gEbTT7mxID6MV5wCvDC1axvZPBCy+8ju4wwNKZczgQ6iM3LG78pERqwcN7kxsiqWtXL1/Dn3/lL3Dt8g2Ui1Wh9O3t7EmROj/jR5IK7I0xK8aFqH4YIVMoVIoynfS7iLP0m1BqONcrvm+CM1zD7L3P1/iep5+S5pkoNUEaThyyWV7/kAgfAgDU/lMaQEnA008/JTITTln5OJS/0JyH0pSXf/gD/NLHPoavfukrePLRVfTaN3DhQhWf/PUPo1jJwQ2XgegUvv6t68IA6Dmc4jnwEb4rAIBSl067hSj2hAHgde9gzZ+if/EKvv/iK3jhyjZ6XgkOIhmETzy9lx3LACAAILo/tcUTHN8AnLJRs8EZjxDxmIQ+YhpfEhwkADBOsLpQRD7robpQQK7I5oHRbR4i8frgdalnbOK5aAzauPDBZ5BfLIkHQGFpSfLCmUUvciaRJzm4u74pAIDv5zEccaoXq9u8odpzwkCNKddUaRL/X9beA0qu6zwT/KpeVb3KuapzA40MMEGUKIoBIClZspLtsS1rbHmO487szKzXPvbZs7O217tWTXANAAAgAElEQVT2ztieHe9o1971OB5rzozWo2DJSqQsk1SwJIIECRAkEgEiNDqnylWv3qv3qmrP9993u6tbVPB4m4engUZ316sX7v3/7/9CKID1jWVcu3YFVreF2dkZ7N9/AKkkgQ+u72rqohYLPelVVHEBprc9I9QzoyZqqpBWDAB9I+7VgOt1e88KPpK2wd/H/UAmgl0lD5Imo91CMhfCF7/w5wgMO7A7DjKJLNbXavjAj34I3sDEAFGYyYLSrYpZHzB/6xVcvnQGmRRBeBMLC4solUoSY9ZuNZHNZGRdZVpFs8H43jQKhSkEjRTC4TQ2NhlZRsdvmiSqZILvBgD4qKE6L7tSAHjvJ6SGiIXC6HvzSKSuoNW6JlMqr8djuRsIjsMNcC9iooqWQtEITVGZWejuZQAQANB6bA0AsPHXAICA2WqXUJVYn5prR5gI3Fs0AKDZEGrHVkwp2Xt9VEOMAUcGON828m97DdqpFfi9SiKhzsxO8++7zgtDwZcY+Bs7m2vNNOgHTMQz04ilJ4QBkDAJALQFACADgABALxJDy2ojGw+htbmMKAEANj7DKFzLRbjroLWxDtduoLa0hrnMJGq3KsgMcyLNXGiu4JEPPoZuuYN+YYD11oY8C5lgHolAEZfOLuD6lXnJGScDIJ1NYRgcSkNHXbdEb+6qT0bYDT4AIKfA9wAgA0ADAP22A7fS3gUA0APA6/YEANhmAPgAAF+Gz4f2nVJmnv5ewvPoN9S6puNknqCtnqjzWeXPsN4Smj3Zea7rJ1YoiYAeMKmak14TIXRtFePH/YH7RIvxxqwRAJE+Stycydx1ggQ+g0oAAAKQymiQ+wyd9TkgE28b11U0+64yO+b9psFE/XeC40yU2TYc9X1XdurX3QCA3Of+erQ9lRapwo5MQK9bO/U+G071nLHpFHNUf1jIR4dG0U7PEWllIpZEvdpAjrGirocmGZCMg+vZSJULiGXTKE5PoNHtCP1/YATQ6HTER4rPJn+XpBnRWNFnPK6urgoI321bwgSkzxBN8LjhSIRzgGCKGgayM45FwshnMshlUkhEo2jVGyJ5ySUz8Hoe2o2WTNMpz6TXlk3Vj/QSrA+DEkediIUQjVA6BnQ7dYQjXOu4nivwTdgAlBJx76G/it1Ho9NFiz4AjEANhNDsuqi3uyIHEJDfZ5EYgQDipolUMiGsW8th9oW6trwf2Sux+RfKP69v2BSjR7Xc8Dh1rCq3ItbUhgzfcsk0yvmCSGdoWElmKEFfxv+RHcfPvIZZSnAJHLmeDNa6wyCcQQ+IuOgHPFg9D1/9uxfguGTiJaUuzaRiiEaUae94oYgjc0dRyEyg75I9EZTEJ6YzCOuAdSGlwZGweACEEkloAKBSa0nE82c+QwCAg0sDzjAotQPBeA0A8M+MZiUrg6w0bQJIAFwNftXKPTY2hsBv/s+//C0d/GgDpxcDTd2RX6CNPHzUVjXOu7++8wCoTVwjjLJ8+4s2PytTtN0I2+gU/9tR6BVip6JfRieroyjjroXTf9P6wdUNxig1XTWpyuRGu5gqp1JFHxbdOBFzIlCkhdNozNeo7UI3R6IItTmIfr3RYxLnXBY62y7Ivv28PyFU50oZs6hzqPJLWdyJ1EA4YApR4/bKvGY2fS9fuIh6swPHpUPMDgVTSwHUXuhr8PaKk/dQ+PW1Gj1vo9eQv0c7+2uaFf+dizD/15psPph6QWYzpl2HhX69DSTpY9KbPNEtlTFKFI5oT7trCyKYzmTx5a98Ax2LPgyG0BYF9WPsiMvcT6Vz0vR1NXlQkwO553waf0+yudU9qR4Lv0/zEWH+G/X9dMvn5JkMADrRk33B1/BsRyHUnDAbQZlw0+yOU23qu/hC0syLTEQ1RULnJ+U8HhN3fzayLhc/aaxjvja8L3T3bs9RUX3MVDZCSMcToAl3kJtiRC1MnOjDc5CKhnHx3Et48IG3oFqpUeqHsBnH0toGosk0zHhc0EA2xBFmglvcHBXtUyP7anlU9x2vLRt90vp475GGx2sqMVSMKGFEjzjqBqVxX1tewYXzLwvS3OR0lvUez02Im7sj9wIn00RqyQLgJC6UiKFld3DqkUdlXSHL4Bvf+IZs5lw8eW/xXL/7ve/B5taWnMt4IoGuYwsyTU+E8y+8KMDG5vo6sum00KkInLE4IZ1tenoK8WQctkwAg8IoIELes214to3N9Q1BUccnp1EsjQlQoqYIlAHkUd1aRTZpIhkzcGBmDAPXwnve9Q78T7/4S/A26ghRUxmLywYbCobg2kqewU2dRT5zWNnkc0IfDNETQU2tSPPsurZMtwnKNBob+PDv/y7Yk1ca8yiMx7FamUckbmIYiiNgZNEf0v2+g0olgErDRTAeRzgeRaWyKU7SBCSlWWEsVLcrUwer3ZW4pODQwAvPvYinPv9FibNhk9ZstoRuqCLbVOOlJiMDYW0QRFNVO5+EUQBAYIw3oHerUZXaQ9TaoCieKpJJryMs+GZnpqVQocY/l88K1X96ahJR8VAxcP3aVdx91wm89toVZNJJPPjgW4XRkU4l5efk2F1m/ibw3Ne/hp/+yZ/EX/zRH+MtJ4+g7y5j/z4TP/vz70aE7vfIIRibxVfOLAgDgAAAgTHNANhVZY/8ZS/4PLo3SjNGhyYBYEnrbyDurWMCLvqvzePFM6/imasrsCM5BANRFY9kqHzrUJ/uw8o4SUsAdgwA/WmU0HyH4MSfEoBUmBIARhe6YgQYgYdyNoaYGcD4dElkAL2+JUU1r50ywYogQH2sYyNdziM1nkdmIo9+eIjCzLTS54c5dWO+MafcYdyeX8LM9AG4LtdJSpJYbDDZhGwlHhSrMkU5pLzH6rZx48ZraDQr2KqsyVp3/PhxHDhwCENOnAMKBCAFlteN92ir3UAyHpc1hqaf4tuRoikoNflRAapZ8OsmRAPzOm1DA+VcF/X+ox24lTO5v4aJhlg1DXwGeM+y4RVdsdnH/K0XcPaFZ8WMjnTXeCwFM5LGseMPIJ2bQs9j1CuLLDY6Hs4+/zQ6zRVEIy5q1XVkMlmh9JoEZ+IKDPqRn/hJ3Lh0BVEziXbHxaFDdwv9v9/nfU0DwACMkHIsJ2WWFbXanQioKiBSwFV+9gvWHQMcdb+peoO4jWJtgKkugUVE4hcQNLYkZtDqZJCIvxn9AbX/TJzhzSY2kgIUkX2iQB9/MKDIoX47rYYaelqq8rQVXV/vZdwXuK5TZ8znu1rdEu+Dft+Rgp+MAO5NrmOj0yY4klZRY0ygE/ZY2o86VazNHbBHrx/+a/peAho0GB2U+BarUkdx32EtSWCe9wKXLO4n0mz6cT+qBVGvR41uKF5CLE2AJEo3C4T7bdQXr8NqbGB8ehxOmLFsdaTMAPqdGtzqmqTwOP0IevYADIisrK4gnQqju1VD7dYaYlYIvbWe7K921MWpn3g7OqU2uskumk4TAXeIuB2H6WVw61oNF1+5IQycx9/+OCIxSoVUlBqnuaq+3PnQTAepmSSogvX1UCbElAAUD+7fBgDIAKjdWUMymUZqahI9MwwrNJQmJ1CzEPe6qK1eFLbI3rpYD6ooK9P3gL5GutbnNec9zEGUBgpYE20POXwPCalfRybweiovzNMhI9kcievl7+L3xqI0b1bSV8XmU8+rTNNjMTHQY4Y5awyyPPXPacmKTgUQ2rM/fBhlNfB9KIAioozh/Bg63v67BnC+vFcDB/p3sIaS3sVnFygTVCV/07IY/l31TkMBQnjMXCtInRf5QyiEKJlI7Zas/1ybOJ1ud7qifae5WyyVFtp/nxGwhSxi+QzYdjuU74QNP3GIvl5MPaIyheMiskJVvch9l7XmjddvImpGsbayLs8GfRpYp0hP4efHq3KXFHvWmUFk0ynx1SEIQOkpl/1Bry/u9/0ezxnXLAMdhzX6ANlMCqHgEMVcGt0OGZz0gOFwUzGCAr42XfycZR/hpJseF2TKRiUBp9l1hAXgDANo2S6aHQdNi7GGZG8GUavWcfjQYRw5ckQGTnUyI5h8wujEWk0YqdTRU3JBQJO1JsEOzcdU96/qDWTtHAQwXZ5EgvtNr49MMgXHolwjqRp/RmbT94G+WZS1aWlefyCM0y4ZBggJCGEmA7CcjrAirl67jUaDflQcMVCuwKa7i0zSxNzsLGbGZ5GKFhEOsY6lwaUhiVI8z5WNTczNzWGzVoPLeyyewMzBQyKNIADAaGcCAGaIg6oQOpSO8L1QRcyUD9cWY0aOE1qtBrpWR8yU+d4JgLNvJADA5+LAgQPfHQDQzfsoALCrCBqdWG9TQrdbqd2L1wiCKCCCT/HRGeyjqJqeNm/3ZG8gFeCm5Lqcco/GCKnNcW/Dqo9570IndHJ/AsHXEndJf+qvFi7VvIl7vpicqMm3NCYSnaQmyKOF4uhr6WPZW2DKcShiyvaAQ4Ma2xrbbUaAbxrHqQ8XjqgpTQyPaxhQeZ2SqMxM1EEQ516+iGbLAnM2VQmp2zp1XUYpeaPXUh/j6Ne+GwDAhUCdC4WyaudYvchpMEejxvr71CahWgo5Jt/lc/vY/FuI74w+BvFkWhxCW/xzIomrr13H5lYdPZfNnLqhiW7KYkyk1c+x1429Rv13DBcV1ZYLrfQx20DEjkRDoAlmJicSkpXK5pMsADakTAXgQhILm6rApL53oGJD2LRHEzHRV3GgpTYQBVTxQ28oLKi5QLNB5jHzXIrmPhwSsMGhtkoaRXVeSUvKpdISAUgdYpgLfygkKQCu1YIxcHHuzHN44vRpmfymM3msblZw6bXrmNo3hxZpRuGQRKxxr1IIPRdnRQsV4MvX/ss9MBxIM8Zpun42uIDItNf1VAICjfVCITSqNeQyOXlOPvGxj6OYK6CyuSXyC14LboR00SbKz82QDT7TAHoG5HzN7d8vCx//jS65n/3sZ1EoFqW54+L+yOlTAsRQy7+2vi7fY3U6oqnaXFvHjevXhcZWWV/HxNgYupYFu9vBxMQ49s1OS3Ncb9Rh2ZbagCM0BwvBqtUURS5IM5mYUL747wSraKwzt38GS4u3sbxwE4lYWBbxN5+8W6Zc9xw8hF/9b/8lxtJZbG5soZDNo9d1hc5HlJg0RtvqYv/cPty4eUMYIcl0Qqh5tUYVuUIWXbeDfDGDamUDv/fh34Ht1JEpROB4ddTbmyhNFTC/tISDR+/BVq2PXP4wosl92Nro4ZvPX5BEgN7Ak+QC3id8DSYhSOyZSWCgimK+KKh9s9ZEJkmqXwrnz72MJ7/wFJZX1pBOZ4QxQlZAOKRylanzq9dqcp12WDlvBACMGrztAHdaDiluzXSt3wYA1PNFAGBmZkbon7y3+T0sWMbKZYSNoGj/GZFGQ8D52zdBv4AHHngzWs06ioW8FI28pyrVhjShL790Fh/64I/hs5/4JCbLSXi9RZy8bxw/9TPv9AGAPIaRKXz9xRUM4xoA2JEA/FcDAPJoMy4qAMOrI+5tYHzooH/9Dl46cxFPX1mBIwCASpro+wCA0Y9gSE8GQzUkigEAkSUoX0YlARATQAEAgj4AQKCBjB9PpCi5OJkuQHmyiEwugWHQEwlAMpXw15kA6AVj9z2Y6QTixTTy0yX0I8DYvhkBjIOkqFptAQtIm7x1exEH5o5hOGRsZswHAJRpEqf9ynpcTRx4Dbgfra0v4qVzz8Pr2yiVCvIcnz79uEyo223KNgoIRhiF1IDV7QjAw4KEdFOCh1p/TrCg0+kilc6JoSgLft3w6eZ/e7+QtVXRgRVbQLknyjorDthMOmFTOJT9gQBdNBpHrdrA+MQ0+m4H3e4KvvjUJ5FJEzB0pDDudof4wZ/+BTgbHaHrD1ldBVn0tnD2hWcw8OoIDruw2g2J7JKmpFlDPp/FPffeLaZTzMtutxxks+Mol/fBcYJweszrTmIwIBvPkGKUiQ1vBAAIHB0wBGDdywAYnZj3PWUQGQ1wqncbvcEZ9LxNIDCGoLEfweAx9AdpINhT5PuBKrYHQa0Z9afx4vuizqPkyotngwLt1LRO0/79TO1wSCj+3J0Y50qghvIy/p0gHadP6VQCG2vLEvV64/pVkapRG5wiGGt35Wcisdh2DO0bAgAjzb+WCugmTZpOAjqkNrOhJyhNqjOnn2L8q6UF/oxLdAyqyxM4M2giEC0glh6DJwDAEKF+G7WF12DV1zE2OY6eSQCggXSUpnoN9KprMIMh2DQuswcYUrdthlCvr2NufAKDioWLXzuHcBPotNpwTAenf+o9aKeqsKJdNDo1hPsG4p0IkoESXruyhYsXb4pE7bEnHhPaPxkABAAYCcjPbwQAyNDNBwDYRH0vAIATCQkAIAkBIwBACCoebLTW1kM+3Vzvrvl3GLFqbVcUbX2+pbZjjUBfI79m1rWh1BHsAukCP/AEWOPvIABAwJofnIhyb+d9yHuEjTr3aDZ1pNOTFcDmjlIBDk+4d/GDz7gakNGfQw1ZxJxwxLhwtB6VFVb8oHzwyR/+7ZwHxRYRxpZf96v3oXwBdpgF6j7TAMAoICBAFA2N/ZhNviedjsTfTakHa5xb87dx6PBRrGxsIUtzZ54LMgUScdTsDhwaQ5oh9IJDhOJRxFIJ2UOLmYLUG/RVIpOC9wsBGT04JYBz+/Y8erYrxn0EO2gKLPJAsjX8N7vjj0UfD/qmRIQdSbp9jNJPAsmDoTTIjKNWMcohOB7XCgOFfAZhpiMlYgIAUAoQGFL+wwGVXo970qjy+BRL0YPrMa2LIDXToTzYjAqUOr8nrABq3ElQo7E3G/319SZO3HVU6gTHHWBlo4J6s63kon68sWYl8/ymkkm5T6R+jihDU34v65qJ4jhCnsGcGzgdW+4tMgeo++dTx+Qcj8kLbk+SQDa2KgLYEIwiE5G1c7/PNbqHaCIAd0jz7xjq9S6MINlvEalDU0kTsegAMTOITDKJdDyLdLyIbKaEfKEkoHc2mZYa+vCBg3j99RvIl0oQ8VQ4gsn9c+IBUGt0YNt9fP5zTyJiqF6vK2kG3woAMF2j3W4KK81x6JtB1gYTshQAwOeA9fZ3ZQBo6szoBF8vBhpJ0w303mZRT67f6OuCIvpNsELr/UmwDxJsLyojbAH9YO408VxEFOVVf00fy+jfv/Xn/K/o6bfGK2QT5CDXPzZ/6s/2WaiDkYhM1hRqztdmHId2ltttQjj6mrsW8JGJuwYA1PRte9nxJ2jq72qz29GsywIXIwOAqKvYlKhzxyaO7sX9AM4TAGh3aWb5BgCAmiDot6xgmN0ffx8AgA8bj2n0eo3eD7zh+MCxSCJNi4sdP/PvLvVhkh21w0jQhkL6qBTtn9TtIIKcVFkObNfDmefPImyyyA3BdjxB/Tw6nHKxFpdPZXYkrI7Rc6vZFaK1oXGKMiDSH/qelHPP5ptTcAIAUVOm/2zypfmXup+UKR8AkGMcIFcsSGPL5p8TftHy+9NQ7cbJ+0dr0ngexCyHUwtP0eT4ejR9aZBazMlx35OJN4ECAgBccpkCQOSQC44ZDsFqVBE1gEvnz+HxU6cUhhQIIVcaw/MvnceBI8ewsLwscUMs4qkRYuPnsGEVuq0qnEUtpY0v+SzweOjS7wMCnOBp/R+lER3bFnowTQGtdkeQbFLx/+xP/hQH9s2JORY3HX4mUKIzcCnVSOeyaNqWGAPSAPDw4cMKlQwG8dyZ51Cr1+V1s/mcMCXe8973Ym19DdFYTKQEjCfs0WdgMBQPgnAwiEaVcTomMqk0GvWauMqzYWQR23UsAezCzInlTcHillNSvl82qrIhufKsZ9JpQbV7PUtc1TvtBtZWl/C2B+7H3P5ZlIt5lNNJfPnTn8an/vNHcXDuILqtrjLyiVDzJdw4OS/UsJOBwIqNx0CTnogZVjniARv1VhX/zx/+ewwDPcSSBpqdCgbowep15PobZhxGJINYahwRs4ybtzZx8PCbsLyyiZdfvYD5hTsolIviJcAkAzKCJF0gkxWdPOOFFM2sD8dyBMFnw0Wa7+ZmBX/xkf8oQEGcWb89Fm5smHooM/e81VLrkCqZRyQAmgFAcEhJl0bXMA1m8ryzsed9o81oNDNgZnZGUTfTaSwuLsokUbxNAgFcvXwRx44eEVS7WtnE/n3TeOtb34LNjVWMj5WFwk3Z01alLmDQpVdexnvf9U5888tfRTo+RM9ewCOPHMD73n8/zFgY7jAPNziGs69W0Y8WYDHDXDwAVAzg9/qxqxDmD5EySGZWaLjNABhHD8PrCzj3/CU8fWVZAADGAHJmMgoA8B7RAMCAZlY+/Z/LtjyTspYRAPC+DQDgoURPivAA+VIWmUISoWgQ0RgNaVV6BhvkZCYjcW80AQxnoijvm8TQDGDiwH7VQMfi6PcceU3mHN+8uYATx0/CMEjDpckc17u9AIDSHMqkZW4fGndu4KtfexqlchYXXjmPY8eOiezsrW99SJIAookUmrW67D0EDD7xiY9jdmZSCkQCjMeP34V2y8L4+JR8f6tFoI7+Dr7+U5o2Td+WE7+dPc6impFMulCnRIHT516PTto0JKUsgkVxBM16C+nxGWzeXpQGNRzu48WzX8Ha+utIJcICMFkdDz/yIz+DIL0bjKR46RghDysrN3D54nPAoIWha/mmSiFkczlUq5t44MG3YHx8DCura2JC1el4OHrkPgQCCQyGjLXkfUJdvikGgLxGItAQFhr3Gu51igGgGQGiPVXGIdsSgB0AYCCeGFFjgGSQZl8LaNtnYTl1hMyDiCdPoGtPYDiMIxikISvB2LgwAfoGJWEDiQXz2fHbsgsBAHwJhvIB2KH+63pEvI+CyvSra7Vl+qZlPpRBcOpEgCduhlEsZPHs03+DWDSEXCYh151MAXoWDYJh9b6367wRyYdf9/Cdc+9UH2qvVgMisv9Ym9HHg07ftkQcipu/mMcp+rn40PgMC3YgoimmP0UgAiNeQjQzBncY8QGAFmp3rqFTW0VpvAwvlkCdAEDMQNBpCQOAkFLXCwnIw/2SQOVg2BN9b8ZMoXLlFuZfviqeAvMbS3j3P/tBtMMV9KIu6tynEUGQYK45icuXt3Dp0m0BAE4/floAAJJyOPlnIoBKOdj5UPIydT/wukkKyXcAAOoLzJ1PCQNAAwCaAZDo28IACAdUgzBat40OxfS1UUMC30jar2kot9MfeirO+oF7vtLv+ywT/n7xG1LXTuofj2p25QGhm3a+KzanrOf4wWaaE26VWkUvAFOGCAToee9rBgBfW8yCCSD4AIDyQNk94Nv1Pv3mXA9/eEL1kEb1O37knN/8C+AkTIbeNjtGewCo+sm/J/3IQ/U1phUoIITvhYw8DjS4z4k8IWyg3qyLl8jKxiZCZINS1kB5cT4PJzDEVruJ7tCDZwTQ4yQ9EhamCI18xzJFcaQXXw5/zid1qy/J4+svLixh4c6CrMdk+ykqvCEGdawDWOMqxrMC9GToSVUJ5XzS/IcRZ/wzB18E1kT64SkpQI/MqqjI8sKSkhKCY9E0kEyfAQYe937f7JHA4JC1h6L0swYlYByJ0ig1LExXMeUOBtGx1fTfCEcZMIvbC8tw3CGWli1ksibe8sCDSGXzmF9YxtVr1+XaUyJNcIa/PxGLyfllzUFDaPYFlGkRBCB7RPoSmylOISTNlNDvkzQ8bHfQancwv7KCaquJjufKteCdKvGL/vCC6Vgi9xwwSauHQKgHy3YkkrXn8jzkRf4mzOdYGLFoH/GYIVGjQ5eRo1nkc2VJhaAxJEGVw3MHcf3qNTE5TmSycj8kcnmUp2ZFEkEAoO8F8NQX/gZhIyJGtTRLJO7NPa/fdxWITZPRoYdmsy4x27xfeb75rGopBd8/BzDfFQDY1vvsaZT0g6RpMZopINvUCAVeobr+0r0nH5rfx4mhSMNGpvCjP7+XCTD6+9XOpShH3/H7RhfQ0QZcR8z5TbbS4vssAH9XZBHGY5TJu0kKn4oj0bpyFnWKOrQT4ze6yGgJwGjhuP0eBGcnWj3ipD1ifsNjUU2jLn4UdYmFgwIAVFGuPjilCAsl9qWXX0Hb6sl0R5WQ28RufSXks6DIvq5w1yYzco6+GwNgFPUdRVq1rwDpWPwzF2M+DPy7pmVx4yIiL62E+qOv7ve1gpxAkM1hkE6fxJ2lVRTHJvE3f/sM0tkc1jYqkkNtO640kGygacqn7ymdaT/63sSAzX9Nfl0KBLlg6ru0QYa+XiyiaTxHvRGbRp0AIJJWggtEsvm6NDEbDkWnzok2TX04ZWYzq6ZYKouaH3qKzmPOZ3PotNuKUmRZco5YUCayaTSZgx4JyeSQoAIXnRQlADw9PQIvIVkwqZcedDtIRAy89uoreNM998g0jB4Q3jCIy9deR648BptATJxTbuU+nqXbfpiLI4t7hVTLRuBvhPIZ1GOzgOSmrtgwUoDSlDDCSTXfu9qguSk36025n/fNzuIvP/r/Iho2cWd+HsVCSSQO66trEo9EtHV9axNmIi4xOESqCQ48/sQTymfA7eHs2bPY2NzEgUMHUa3VJLd07uABWSsYASdmOjS/tLqoVytoNZowmQXsn1einwcPzMlkipsQ0XZuuNzwGEfIny2kM7A7bXFbppkZp1p8pogmM8d5empcFlJKCY4fO4rDhw5IU09NotuqYzwaxK//yi+jT+pax5Hmn/CxadB0zNmOQOJUttGqI5FOCLWzWq8gYHhI5wz829/7LWxVVpAtJBEw+mhbTXS6FsoT06i3bEwdOIF63cFP/JN/it/5338fJ+9/Gy5deR0HDx0R+vHLFy6gWq8JVY5IejSRlOKaMUKmGRMXX6tjy/1DaQKlJNTz8V6jjINX+b/8l4/j6uVrSMSTol1mOgDva4IE2/pd33lDPSx7AQBF+dcfigGgWC/clBVwpIyH+MBxHeMGJJGlwSBu3LghawPPK9fh9bUVPHb6Ubx+/TWZkOZzaZw+/agAALlsepsGvbFZFS3bhfMv4tEHH8SFs2cxUUzAat/E20iwXtkAACAASURBVN9+Ao8/cVS5aQ+y6HgFvHrdghvJoRvUJoAqBvB7/dgLANDojsVQMDhAqK8kAGNDB4PrC3j57BU8fXlpGwDQDAABTPsRJR+gFEERMeV/CT3zjRVlTaTScpcEgAwA5QEQGXoYzydgRoZIZRPIldKIpUwYkeA2DZR093iK5qQh2KSxp6OYOTqHXtDD+NysFJGBqImh+IwAa2sbuHVrEffd+wBCoaQArIzSUwAAjZwUa0HMCxn9RLOkkIGe20GtvoG/+/oz0nTzec7nC0incjj9jndi9c7SdjQn74FPfPJjSKfiqFbWcOjgnBi4/sD7/5EUOLlcEc2GJY0LAQYlEeQ+tjsmTqaLXAN5lsSI06eXGvQB6cJ2Wjh3/nkpwHiMmXQGR4/dg3qliez0AdQXV6RQ7Pfb+PSn/xz79xewsb6MkBEFhim8/wM/Awzj8LosRF2cPfsVVDfnYbc3EWXkltNDNJbD5lYV99x7HMeOH8HG1rrQVXn8gWAUx4+9Gc0mmXspdCyCwWF5LjlJohSCkyQeOLfCNwIARmMAtQfADgDA5iiAgNdEdLCJcHANbv+GmKsOQ0cQSx6D5RSAIRvilnL3JgBAmZLBnVAlTIgmfzsO1H9AfVmmrlXUkGXHI0kN06nBtoX5weit++57EzKZHOpVAj0BFPN5iZuNxSN48czXsb66gGw6ismJIsbHi4inMwKSUEus6gx1TDsfWuqgjZ19t2+/3iJjgQZ3qvpRDtghNkiUKXARHirpKQFq+Y6hPE1izEhw3KMJYGYCZrqM3jDsAwAd1Oavol1lrVHEIJ5CpVYVD4BIvwu3ti4GvB2XgLGqWTpWR/b6brOFmUIJyYiJ62eeR7uxhTtrdfzwP/0+tAJNIE7j3AazB+BuWchFJ3H5YhVXriwIKPboY6d2AQDi2yzJCTtlm6Yz/30BgOTkxDYAoBkAewGA0Vqdf9bu+nt9rXR9y2Oj4aWu/aWeJzuWk3e/SdSyLzb/SmKrfKaEou45YlxHDTrrQzb4ijEbFDYH/67ueTWmomGfxFSS6UEQgR4+NBPu2vJ3nQCka01+Hu0L9oIaMqDka2wTRHaA7B3JrWL8qjhMuvP3tgEAzQBQALiq/7XPlj6XBKcIMCgDwoCw1Qh6C4BBGaPrytBomfVMqYhKu40uhsiOldELBNBybWlCaQA4DDMGkKku6knxKDnsB5GMJWSiTdYXewOeLOVxRDZARFKazp+7ICwL8VDgME2YCBzekNGphl3sbTj8FLDN98ui3p6DEpqMkslDWQBBAV4fygG4dxKAIHjPKGia9A3o58S9n0fJeHK/XuCwlk24SDFlkMmBJSnrQWGE8RmilIoMWNa7lt2ToZ8RSWBhZQPnLiyhNJHF6nodh48ew/TsPhnCXrl6VRlLxxizGpbjkIGD58lztbW1Jc/p9PS0gARktUhSRCSOseIMapsNrCwuiycSk6dozDykxDcURtPpCuBCyQUBCs0AYfLUwB0gGVW1ZTDswvVsWfsHQ0atJ2Uv473judwLLORzCWRSCfQsF67NiMaU3Df33Xuf1PXwhsilVToMkQT6CWgAoNV1Ua234bkBPEkAgPIVAQA4iGbsOy/TDgBAcKXRqMkQTNVd7FmV7xV7HN4v35MHgLTYvoZ/tEjSjADSf/W/752+a/RNN4Y7C4dCAblQ8ELopmtXo+YDAqMa+p3icmfiLwv8CANAv4YGETQVRm9ku5tBdRxcYEVO7wMX0vj4jbi4KYcUAKD1a6p59ifIhMFG/A90gTjaOH+75lohubo515ur7kaV866amqnimhu/1g4JECEmSr6yn1pA+rk6fbx0/lV0bcbPqW1RAQAjXa7/QMpWL5Om3eXv34cBoPNa9eKuF1y+f35NswPERd5PMtAmLdyYWRTLtZJ+QS0augThn6izmZiawfWbd1CQ5v9ZhGMJtDpEE1X+OX+3xJoQrOEixGvqU+o14qVbFg04bA/9JVtUvX9Nq9PvX1BbOoWajAsyxZSPPx/gSNhHlnkVhNJPlNB1xQOAiQxsNDlt5vXiw8YFiVMRTsEFmabxn++sz8k5TUW4MHFzyORzKE6MgUkfHddBIGwIuMDflYjGBIVlDU6t3FathmI+ixh1X3YHl18+j+nxcczO7kPEjEu2aqXRwlajiXy5LE0wgWqahNAdOxFL+feguv+UzGUECANEcy3ot28wJ/eiTD3Doi8WiYbk3DYkKpC521bbkvP5hc99XnLbb924KQU4rw+NacZJ0/fZA2Q36FhFRi6+6/vfJXr/9c0NaQx53ik34GU6dOgQ0jJhspSf86CPytammNWQLk1AJhWPSzIAEWs+MzMz0ygUC3KB+f7JqNA0/4A3xMY6J3a2TKqYYWt3SfMiJSyMo0cOCbh07OhRuW6lUhkzM7MibwgPbBSJ/FbW8C//2S9gamwcyWgKja06UvGUMovp0+gogk6XPgAxaZ4q9QqOHj+CcxfO4z/8yW8iYHQRT4Wk+V9ZXURpbBydbh/ReAHBUB6pzBR+7Cd+DtdvVjEzV8L/+Gu/itOPn8Lt27cwMzmN+fk7+OaZF5DOFWTTTGbyQo/rDwKSBpLP5UWOQIBJIhPZgAZImbTFcI5FCRv+T3z8U3juGy+gQLDG9sRdnA2Wip/SzKGRnG5Zv1QDtoMZaiaXAgD4dY3KjwIAnFgQAGAztL6xgVq1qtYLifHpIxGP4W0PPoCXXnxe9P+UXDzxxGm0W3WhFOZy1FO2JEaR15ISgHc8dhrnzzyP2cks+u4S/tEPvQ3HT+RhctroplDtJHFjKYBeKAebTSLbggHXv/86AED05AaBTUdMz8KDlgAAJa+Lwet3cOHFq3j66jLsUFYxAHwJgAYAuHXQilCUmD6dWTOelASAz7lmAOx4AOxIADzkGT8YGSKRiaEwlkW2mJYpBCOhuK9ls3mloYyEYfUdxPJJHDhxGC23g/F905ryJpnPvI4rK2uYn1/Gm+9/yJ/+awaAWvNUv608AJSpKp//NsxoELF4SACAdqeOSmVLCgzGFZFZ8vi734vWxibiCUX/fvrpL8F1LYRDjCpaxIkT96BaaeAH3v/D6DlsBEhTpRO9muDK2dhmwimvHg0ASKzTQEWVipeJMZCiy+k18c0zX4bVaUiByfWH9+tb3vwQWk0bk/uOwmm6MNMmvvHsX6Jen8eg30E8lsD87Sr+m5//JSBWgNNswunV8eVnP49EtI/qxiJKObKnKIPKoVZv4oM//SFU1xbh9nvY3KrAMKKIx/PYt/8EtrboSUI9Khv9gACeZLCIUaMgyQoAYC/CmfIoA0DpTr8dA4AN+BCBfgVmfwHGYA2uuwHbCwPmXTCTR+D0VZEZRguGNMdMEwnD5XQ5oO4txbrzTRr9YYHeH/WAR09DxXOJpmFiGtnDjRvnsLq6ANNMiFnkvffcDyMYQTKRQq1SFYNDUoF7dhOvXnhBEhcoWcllEzhy9Dg6Pb5fJTEbrQ93WHm7QQBVx+khE6nkal8iG4EUWwwICDfQdxnlqmjZlEYaQfo1EQSgfC+GQDACZxCBmZ1CJFXaBQDU77wmAEChXJAYwM3KFnKJMGLowauti4u61ePvIrW7Lf4ztUZbmiDTCCAeHCA86OC5r38Z7hB4548+iqbdkiQO7u+cwPfbNjKRCVx+uYrXLi+JdIspAJzscvLPfYoMDZVNv6uC/HszAPj87QUAgvUuCABUV15FJKgGE5our4d+kqDky3T5WZvX6dpOkQD8Sb+v/Rc5qDTnSmut+wTV0Ku1eltLT5aOx6g+1aiPNs8q3s932BePUgUE8GsaBODr6LQgHpuOnNVggG7a90pUdV3KrxOk/04AAN+jft/8OfUaCoDQTAbFmFHXSSUC7PRMBAA4ba/X69KAE7zgcYm/AeNdk0msVyvi+s6rEEolUZ6dweLmBgL0FHEddNnYEWzxPJEw8nUlapVGfgNlfqkkf6asKZx404+EDDnHdlCrNfDiiy+JIR7NBRWrivJTxvdRQksGEtNAlKxZfMfEK4tMWjbxfWns2finEwmRXVA+yac2zvQkkRYpFgE/qxhoxawNyeSZxoSGNPasEVWsr4FcIScsR64n3NPDYbI3yLTm4Ey52zMe0ON6NYjgK9+4iGgqic1aB/FUHuOT49i/bwzNZlVqSjF1Tqbk9Sh34HnmcI21MOORa7W6sEY4aOL5I3N4aXULts0UGFcic3mtuA6TF9Xj/UsggYRvAb/plaWCRilTDMFAvdqSQREBgECQzEuyeE14PfpL0D+MRpRNDNFCqZSW4UW346BVdxA21LWil8V9d9+HowcOo9vuIk2jQRjiiZApjmFydg5t28NWtQXb6eMLn3tKxTIyLpFAG4E1st4IDrGuD/M5ccQAu1atbA9LeD1l6BMISIw8mZPflQGgF+VRmjS/ph9sFu6C2+6Z7quFWj0UuinUqKJC+RQNhSiNRgV10773Nb+dhECaEmpaRhgAo8e5dyq/ZyVVTZ82hPMphbyJeaKUey2E/szGXyg26o1vb0C8IUgJV07oO6DEaAM9ikDuZQHwFQi2qdgQ3YWrxl+jZnwYFQiijLjYSLKhELSOjBlp73mwdJQMoGN7OHf+FQECiO5Jyskufq5uhf1G+x8IABDEGQWARs+DvhZcaAn00JiKGyA/8+9sIAkA6OZbMq+36cZq7miacdlc0/kyzp57BcvrW0J9ASkwNIaxu/6Kq6JnpFTkAkxXUDIPZMKpqgaZ4PsTNjk2MQLxJQI6jULMANV9y82XDxcXLk5K1WdmrrK593XzfiPPB5+NbLFUEi02c32pV+fCz/dLEIlmcGzCRKLg6+Q4+eex6saHWi5S4vNjJSSyNH1hVqly4Oa9SqoSKVgEALihkBjJJzAZNtCpbWF9cQHhQAAn7zspLquONxSjlEvXX8f49DRqjZrcRzRqYoM6OT6tnCj8Z0gt+ooKxyvABZyOq7yFiPYrQyCeX+bIBkQf63p9uZ5cVNjI5XJ5SQIoFIoynf/sZz6DUqEkkyFG/LH5X1laFh0fN0SCiGKGmEygUq3ikUcfxdjEuDBFNrY2ce78eaH1TUxNChPg6NGjyvHX7qLZbsl5LVD/v7GJiB9B2KrVxBOg1WhI80+aOdFhSjmCYRXbSXOkpcUVVCsVoatNcCoVJVCjmsxSMSd0/9npGWmESSGenZnDv/k3v4Nnn/kyfumf/wzedmwcD9x1GH/wf/4+rl58DVEjKlKAsUJZ3i+vKzfjVruJWCKKZqeOqdlJvHrpGv7v//CvMbs/CQ8N1Opr6KOHcCSEUCSOZmuI8tgRmIl9+MkP/QvML1UQS2VQ79RhmEN85D/9sRxfLGTKhv533zgDBCOoNjmNSqA/JGhkSDIGKW0skslc4Jrh9RxZ37j5EKRiA0MgkmDQU0/+Lb7y7NckKcAmi0g8HNS9oKRDqjgYZQCI6ManhO74l/i0HnHoVbS/HQBANWpE5DkEX1palr2AQAvPF0GysbESDh88gGtXLwtV2zCGuP/++yRqiDS3crmERrOOdCYnQMjSnXm86+1PCACQTxsoFwf48X/8ODJZW0wULTuJ1UoYK7UEbEaihai35/RUvb9v9/FGzK2d72XhxahF6k3pGd9BzF1DodfB4PUFvPKSDwCEs8AgIhRCSgAETKYHACN8hi4GovnlOh0UIECij3YBANoE0ECM+5N4ACgTwESYe1QQ0ZSJwlgO5ckCtwIxmiRwmUimxOckaEbgDD0kS1kcvPswNlsVzMztE2CAe5r4YASCWFxcwcLCKt76wCPoMyIxwGhN5TjM9YcMAAEAuPIEFADLotMbWLC6deQLSXzs4x8V/wwWG4yJOzB3SJgF7/vgP0ZnY10yrL/01BewsjyPUMgVbfj87UVMTMxgcmIWd504CTOZQ2OjJkWrpqOrGmMHgFJ7qzK5lbQDMQ6kXp0ApQ2338L5l5+jOhhduy2sl0yaa1QbDz/0ONKpCQy8FFqtKiLmJj796T9DOqW8BBKxMczOHMeJB58AOh3cuPEKXjr7VZTyJrbWFiUyqmuxII/grQ8+jNl7j6GxfFvO/e35O2JMOzd3AqnUGJoNMmCS0nzKBCZECrSip4sxoTT/nOQoAIBeN5qyTrnSdwIAXLeDRLiJRGAerrWAVrMK20shGL8fZvoQbI/FNO3umgjSfNQHAHqUsbF+oITSHwSoxkB7eihQTDeD+tnltJZMKWXkZeP1Gy/g8uWXEY2mkE2X8Phj78LtW0uIx1OImTFpHOxOE6VCHK+8fAaVrUUGfSGViuC+k/fDCyTFCVx/7EgBdmKTeYJ2/AHUd8pQSVpCNpssaqkVpzltG12a9TlkPKiBSSyWFEfuwZAgclTyucnOsPsRRLJTCCdLsPtsZIaIDLtoLFACsCYAgGvGsbaxLgBA0uiLBMDrOrA8Shf56vQy6MGI0J8mJHtHKg7kM8Dmxk3UGqs4dt/daDQ7GFAzbbsCIERJrw4WcPlsFa9foazNxMOnHkE4ygmoYqtRI89zPTqf8Uclfy8JgAYAbMZ1hoaIBEIgAJAcONhaugDTUNF6ukFX0/i+7L8yqWcDx9qD7CzfdV+aO24ibEzdnWg+aQJ9Rq9eVWUa7boybee6z9/PDzHi9bqyD2nwgfU8awI+F2LozAbQj/JUYKtK9Oh0LJEasn7isZBlqdYb1U+wHuHriIeAH4nK7xPdO02l/a9xz/lOEgDuXawVtJ+A+v3+/Se0foIBQtXw71EF2PE11Pkkc5hePBVpTulXIIlEkgIUgE0jRA6UGBkdAA7cdQKLlS1MHpzDnbVVYYBKzB4p7JaFRq2GPqncCMh5SsRT8lmZpZLoxUjX8LZJuRhvWw6uXbuOeqOlQBUyzdg49vn9SfRcZTDuLwS+8biKaGRTSYkp/x/SkJJrVigkk/R8IoE4fYd4LQlsGGEZZNEQmfsC7wMOmXgdWeuTRdtoNrGyuirXNZ3LSIQhlxyyicLcQxljK6kBrLODMCIxVJsWMqUZ3Fmt4qvPXYGZTCEYSUryzj0nppGIByUFbGV5VUAPXg/uO+lkGlOTM1heWpa442wmJ0BAo94UBmmt3QaFUfRKo4EoGXlMYiCriKChw+vHoSW9v3R8tMhaPAXMBwwk4xlhsLiDFkLhgDKkBA1CKdRVzLPB0EYobCOdiYpfV7vZQafNtT8qYAcHgPtn9qNn9XDq4VMwI3HYBL5DUZipjAAAHXuArWoTtu3hc599EpFQVO6zHhMmxMNqNwDgurYAANXK1raPBeUP4kXh116SOPbdUgAUMjdK7VSP9SgAoJD5PWNkf0XXzT7/yodFo3SyiDMSw18MvrU5Vr9g72vvbrTVsSnjGj+OZkRy8O1+52ixJ0RWTfsXrY8hmkSZkgXp4EiDGVV0UFem9dGqRR9uAwCqx9wNAmhgY/T1dh2TFJ679f/bhbR23RZZjEoh2A0AhP2Jp3L15FNE/X/H6uHFc69I48cGUMWc+kvxnmzd/z8YALyZ3mjTHp2iy2LnI8T6sxRzbCf8Q5PmndfSd+Pnz7CxCIejqDcttLseXr54RaYXbP5rTcaL0dii46f+KsCG03GikFIw+PRi+V1+ZJ1qYdTEhdeVkdacGmu5wGgspS+79BvdgGr6fSCAtHdeFxb/3Nz4EFp2F8VyWdgAAgDQzGxtTTZOQd9sWyHOpOz49yuLAaHdyzRRbfZc8FP5LMZnpzFgAUD6ukKKtgEAFRkYw/jkJDbWVpEIBdHcWkcEQzSrVTz04EOCcK5XaghGolja2ESYUWw9migy1otaSWrVVf6sNrbkpi5MFx8A4HNAAIAbBDVEAjwJxY8FygBOf4CxiQlZxEhHZ3POaCxuPNzE5T31B/jcZz4nBQA37aXFJRTyeaHss6AhErlVqUjDQkOYZquF9/3A+0ViwMn/0888I2sHARYNHj366KOoNxrYrG8JlXa8VMbq4hKyqTQWbt6Wa8o7iDpU3guMD+T1I8jA68+kBjYNhcKE6NzZYJYKadlMwqEhxko57J+dwtbWBpLxBO69903IpPP4oz/6UyzcWYHbG2BoV/HPf/wdmBvPYGp8Cv/rr/0vCINRUgFk4mlYLcbzRYX2Saf/jt3BzNwUzrxwCf/XH/wWjr35CCqrr8CIWAhHBmhZdQEoOt0BZvafRL1q4K8+9U38yZ9+ErFkWdge+w5PotOrIJEF/vKjHwFzcnKZAl6/MY/LV29gwEnX0IDj0bVd5QmLuSFN+Ng40l2aQD2zg50urC511xNwHA+dVhfl4iTOvXgBf/nRj4kbO/0AFANArXi7AABZvxQ9/DsBAGLGFtEAgEpv4f0/NT2NrWpN4vx4L0qEE7V5TMOIRTE9OY7q1qZQe/ftm0KxmEMyQcCDMT3ULioWysWLF5GMmzh+6BAunTuPZHSAh982h8dOH0Wu0EMoaqLdiWFhLYCtNqf/WbgRGqEFRUrzDwUA+EyHQkPEApYAAHmnDe/aPF499xqeeW0F9h4AQIrgYdQHAHo7EgAfABAI8g0BAJUCMAoAZONhAQCMaBC5chbjMyUEw4rSRp0p9c5tntdEAm5ggNRYDvuPHcBqbR0Hjh0WCZFwQGUDC+L2zXkBAB5622l4fYJ93wkAYIHHe8xBLG7Asuvw+pboOr/61WdlTWGhR1M/Fl+8i97/Qz8oko7lpQW88MLX0W5tSGoBp8Z0OKYx0ve94z2Imim5J6ntp8xi+w4UUy6fNcY13XfC5xtWMVsAPVWDQQdDdPGVrz2FTodpIgEk4gmZ/OeyYzAjKdx7z6MIDErY2FjB1MwQZ858Fqur12S9KhdpSNrHD/3wh2TdffLzH0entYZEdACv20JUZDRBdO0ofvhHfxzBENenNuqtGtqWhXa7h3vufSs8NwLPY0MVlv1YojA5JU6YYp4nbs4+AMCJMpt//i9bkrj172YAqMhEnyrNIMugh6RZR3RwFU57EXbHA0JTGETfhH54Eo5M8xyYaMIQACAq2neHsY6sZwY92T+18d/OufZB8G0NtWJastjdNgQMWvjSlz6KUJg1SAx2d4B3vfMHETJiCPI1uj0Vs+V1EY0MUNlcwIWXv4FEnEZ9A8zMziE/dhADrpkjQwpVW2o6+I6Ge8cE0Kdc08SXjCayGfoddDtVMWo0Q5w+c68lCyCIRDID00xjQD8LxKXpQTCGrhdBvDgHI15A1+NEb4howEFr6XUBAErjJVjBMFbWVgUASIUGwgBwLVsAANaK0RA9SraQK06j3m5jEHBQLHPSuozSeAzrKzdFameJBQN3Z5WAk8sn0bdM3DrXxc2rGwISP/zIwwhTrhLh+t0TFg8BYV1Z+1dENNy6uf5ePAA0ANANBdElmxkGjIaN1MBBZfkVYQBoTyKuTVqiqGNbdXPOOkZqLp8ZQBkqmXPbxs+6BhejOUX1l17Bj9wV0MCPBxRTP9eG49lIpRRYKFNxiXJzJbqWCRME42jMxkaSBrWkrRP85ySZ5qHMo+fHKADAvUXLTWXQ5HtUjfYt+muiZf8OJoACKPo1LpvsUcaxpvkrGZLqb2Q9oieJDwDw7wQAVByhSgXg8bEuYIPZcnsw0ynkxsowmIjU95AaK6HSbsnXGZXM60/mJOPqrGYTrtUVmWOj1UKAcZ1+Qph4nwojQ5kU8nXK5bLs2s1mGzdu3lI7+AC+cSK9YjIgeZYpGTohQ4EBathImReb1AglCEzT8Og9RV+oGLLRCBJDF2nuxR5ruwScroN0MiMAAMFEBczSpC4sUhyCSrV6Ax2rC49SBbI0mXsf9BjcDWNoI0IgwKRhakRYjVsNC8n8pDynf/X5Z+AG4jDMNFyvgwOzJvZN56VOuXVrHo1GC5l0TqbofKLrtRYmx6dkkLiyvC5ggN1V0ddd1rQpU9bIeCSu0pvImmXyQCgibAmP7Cz/XiYbnFIIan84OFSD17AYsfc8GlvT54XeNVG4Dn2xmFDRgcH1MUyWLJ8txnd3YXX6Ul8xJYVrJL2Z9k/tQ63SwLu//30IGiY6DiUARUzMzKFleag3yCAGvvCFL0rNzsEb/RLYe0i8NE15fQYAAQCmsmgJAJ9hsipFfh0KYd++farG+K3vEgMozdOIQZ9eqGXq6zdYvEF1tqBudvlv+uEn/UM7D2ptuH4AdaOmEcg3avj17/yWKbtvyqG+rhppzUTQDblGG3c1/XJsO7R6/ptM/Q1FrSFSIhdbpts8qaTKDGSKS8BCZ48y+520GRUk59dQvhxAyx7eCDzZ/uah74HgH4tqevUv8iduAgAoVgJLAtl0hAEQVto9jUAKAAC02rZIAAgAMBbw2wMAMmfyJQC7J2Cjm/EbXXt9nqVEGZE/aGrY6M+IBoYOnKa5rX1S0TERoTRxGiLXynft98+imuogKDr2aCyFL//dc+JrkCmUJZe5VieayekFaTv+ORNHV45RNLvBv3d5byjY1m9hfICA11TyjdTPbOdR+z/PK8Apvr7XJQbLpzIJLYwIMzVhkvFK7XYHuXwevC+Uf4NC1bVEhbR5FpejPgO6uaKBoWyOZgSWYyOWYv7nIaF/Me+1xxi+SBgpxoX4Egfep4xsWb4zj0zcxNrCAlKxKNaXV/CjP/yj4ure7Nhw+kO0ez3RmbGwoCEdo2dyWTbhNLkLS2PPuB0CXpL17DMB+GfGdUnOMzcr05TjJBuAC4+ZSMqUnhs2Nfk052OTzueLETtkANCsj6f4zHPPYXlpRXR7Ei/ETU05Vaoc4J4jP0sWwKEjh/HoqVPydU75P/WpT8n38fV5f9IsMF/MY21zDVPTU5i/dQuT4xNyH1HXS8nB6sqKNJSacsgNmACDJCxIwUEtaFgWaUbWpJMmCvkExso5HJybEbMq3mPVag2nTr0dv/iLv4JGqytTRBpATRZiuPdAEk88eA8OTs/it3/jN5EImHBaFuxmB+PlcXlPHeZIF7NwhzZu3F7Cr//Gf4e3PHASMIS2AAAAIABJREFUlcoicsUgtqrziGeoMeMkOIKwWYIRnkbXTuLxx38S5fEpbFU70sjzd4RMD5bTwtN/+zHk03GZ8jebNj7511/A2NQBOF4QzTbNYKLS9PB5I02d6xcLeE41+CGTvBCLJT5HigrfJ3iRymJjbQtf+NyTuHrlmlondD77SFwmv19zdnbWjJ11S1O21RRFScVUY+sDADPTuL2wgHDEFHBIYjDpCt734HQtTE9NiBSDtP9HH3kbei7d5FOIRumu25ZEhV6fMUfXcfLEvQi4Lm5cehXFTAA/9oGHMDFBmiFgxFNotlK4uThAwynCDqbgkS5M2YxDUGR0d9j95+/IAOCSYoRlU42ESIe0keitI2e3YL9+WxgAX722BttIYzgMq0jToCp0DcRk4usOHAFBlYKZj42azKrpJie0QxiDvjT+SSZ4UHutUwCGHsZycZhmAMNQH6lCEmPTZRgm1ylGkhZljyYDJJ5Jo28AyWIas0f2Y7W6hgP3HFfNv1SYBLqDuPHa67gzv4xHHnk7Bn0WcARapEVUbLltDwC/ERcCKEtHriuMnmzIZIbFx5e+9DcC7jGNgpGNktxhdXDq9KNITo7js//5I2i3t+SlCSR0LRfJRBYHDx7FieP3wu5yWie2pMoD4Fs8hISbqZ5jkWIpoJ6xS0aIBr0OLl56ERsbiyJLIGjE723U2yjkxzBWOoiDcw/JOmXZt1AeD+Ov/+ojiMdMNGtsikI4deodMu36kz/+fcxMFxEYMM4pjj7jpYaMui3gyNG7MH1oFst3bqI3cNDpOkili5iaPoyuxb2bcU+cbNGxvCPFWrGUFW1qJGSKfIGNgVBPBwpiEz8AvnM/gUUVN0ouoGjGbCV7CPSbiAQ20Lcvw7HWEQqlEU8dgRM4goadgEH/GTKL0IZB96mBoSQANN+jAxEZhtu0ej1wUWwKnlN6POjXUxFelD6qaVN/2MQ3n/ss4omQGCcagThOPfpO8vYkASEWTQjbKJOMotdlSkwYzzz910gnQ+i0N8XY95HT78VgSN3ytpbR329HAQDtAaD3dT1sgTDs0uk4HLuJrY1FuT7lUgpmmCkMTHhhGkEWZjSFwYDvJYqgkZS5ZceNIDN5DIEY13NFaY4Ge2iu3IDVXEN5vIjuMIDl1UVkEiGkwkP0apvodRz0XFP2TM/ZRD6fxvpWHUYkhEwhDqu3gQE24XpVxJhgRmbFMI6QQSZCAsurqyiWC2hsuFi7OsDtq+tizvvwow9LfDABgJ7nCAuArLXRDyUb3QEAuG6zSeFDxBjA8oF9GFK2RWlEp4fq4jpi8STS4+Mg68M2WOuGgJaN5NBGbfFVmAHVxAs92G9OWUexadXDG8U8ZQTwYJfZHhmYej/RrEY1FefwhhI8xeQYjdITYFD2YJ5HB6lMGnZXOfgzgpbraSpBAJAJX0rbz2krzQE5+U+lMrInk0FITTlXT7IIKGlTkbP0hhiIRLLbdXyQUDETdCm4w1TTEdu7/SXUOR8K2MDP4kvkOP7EX/mREKwIk+Vi+JHQvgyVx8oPghw8XmFO+HLnaCyu6sRcDk1KH9NJBOKUb5VheS4KUxNYr9cQScaxUasK25Tnj/2IkK/6AzEtZt3fbHWw2eyIDE4xuJTcjudUD9p4jEw+YY1w8dJlkdwR5ONxsT7oeWS56jpZZdBTV09aPmtf5ffEaT77n6DfFymZgNF3kA0NUSRDj0zRBAEZro8Z9J2BGNUN+0H5zH1N4ioDAUk2qTXq2Kw14JHBaHDoQnmSg6HXIbdBzEU5DGH6l9MPwAtGEc+O4drtVVy4fEMYNwRck3EP9917GIcO7hPfIEpG89mCAMkb6zUk41m0mhYq1TpaLTbQnJazhzPhERALebAHLmIRmlhbSEQTsC026wlhZfGkag8MNs68spz+8xpQ6ioy5oELu9dEOp1AvdGUGqrTYlw1933K5Ri52kUsFkIqyfvUFSCaDEDp7SRmkbucIUxZ9vNveeBtiCWziCYzKE/MotVx0WhRrhLGk09+SfbqLo3AwzQhJBtXefIMB+xJmYpmCf2fiRlcA1n/cVDG55XP8r59s4ot8xv/6r8fqgmzugn4WWtbtG5bP7wa0dPfJxNQPwZk9N9GG8FRBsFoY7jTBPuP2shr7wUdRjf+0QaflRsNJfhQc1ET/d8ep1IdybFrEfXBAmU6x5xytbhpqs9IG74NfmgpFn//zusE4PRsKX/eaPovRbbokEfpbCNAgZxzTYH3m3E5KL8plsk5jX78CB4WN9sAgChvZPHllIcFA4ww1tYruHzlmrAB+IBTR/OtEgBVKEnbLwXWDgCwt+DV12/vtdMMEN7A25jFLqmB2qQ1JUufH/29cp0CQ3TadYlqW1/fVIuTwcY6iq7jSYZ9rd7G7flFrK5ticyB7r0dy5aFXbnW07Bkx8l/NFJy9JpLEeMzVRT7QAu2FFNAnQvVCYyyAPQkTmhiijKx41mg44T09dVSzRE2CF+LaC83MW5O0uD4tDpOydlES4QJ9Wj0B2CRStAkMMTBo0fEeIQ0MMYB9ny/CQIBAkQMPJRiIXQqGxgvl3HXseNignjz+ut4+fwFPPTQo1jbYD58CpFEXLJF17e2RE9GT4NoLCGIIlFafnATJUpIpJfnluZ/AjIQHAgZgiZS76gntTwX/F1sIOW9yGZD13sVzUb9G+l7Wg/GjfKZZ56B22Psm4qboXEjpzg8N+lMWv7OhpWg2gc+8AE5JzyHdxYWcO3aNfmdWpNH05fJqbIc0/LKqmwYjA5k081j4znf3NwSkIbTeIInGnChNowGd2xOarWqAEnFQoZht3j3978DkxNl1Bs1cMM+euwE/slP/RyK49OIpwq4Mb+EVDqPu4/Pwevcwfvf/jYkvT5KYRN/9u/+Dxwcm4DLCBs6dKdS6HgWgrEA1qrLeN8PPIEPfvD9cJwa6NfjeTaqzTVkx8MYGGE0LfoEzKA89iBOPfZDcJXF67bfRSqeFbEwG6df/bVfwAc+8BjMuAHuDZ/74lcQiGTgDaijS0jsWYQmfD02qGqtJhPGMKMSr8N7jYWYoDPyv5K/kJmlDFGD4pr+73/vw7AtF+XSOOq1JqKRmNAK6cg8Iv7f9u7YLq7854BrnHLxVtR/bqSigwyHUKlXpbFUUh2at1EJOZSosEwmhc2NNXEMP3bssMSsdTotSXYQ3b05hBvs4Jt/93X84s/+Mp5/9qsIdqvIp7r42Z87DTPeRjyfgNtPYL1WwOJ6FC2vgEA8BzdEk6EWomRPcY3cw2DT65U2sdq7fskeJxxHxRAbuD1kgy5S3Q0kOjVYi0s4+/wFvHhjCy4BAE4KRG7Uk6LOHUYhCluDsUeeX2xw/9rZi4XlY4TE9C/G9Iq+i1SYHJMBuq0m0tEwJguM2atI4x+MBTF7cAZ238b41KT4hvA4HYKLNPoLBRBKhnHg+EHJI5+emxEDQHFe7vHYQlheXMfr1+dx8r4HEA7FZT1WaikySsiC8t2mhWqlo9aU1wOLECUN2DHr+9rXviomnEvLi8hmM7Ku8Nq9+73vwYtnn8Pa6iKarYYYfHEdIhNgYmIaj59+Aq1mR5onTmM4zVEmYDRWCksxyYKcJpeynhPD9SNd2ahy4m+EeIUcPPnkXyMcGaLZqgo7oVwuwnYsRCM53Hv3E0glyE5oIxYb4pULz+HSq+dRLhawtroqMiKVHa2eE4G8fOYBkZtIMCppKt6gJ67xqWxaZGon7n6zOP+7PSaocKpEfWoatm3J/dzp1GTvJyjAgpGU03aboCok7opFMtd4GmcJ13CbzcZ9k/dcAOGhBdNdQSzcwMr6JQwNF8FwEsnsQTQ6BZiJWTikqssxdxHkvSciOFY4YfFDIE1VfbCIZKGqKM5KdhFCPJaWKRqptWy0rG4LiaQpng/V6hJu3HgJK6t3MD19EL1eEEePnsTM9EGRWQidltNIz0GCvopeC/XqAl58/isIGYxojOLgkZOYO3RcpGNcazl1I4OO15eFLSe7KvFDDV6Yay37khnBxuYGwqQTBId4/doVySDfWl9EqZASmUGnXUWGzKt2C/tmD6BaaWNsbD9cl2tQEoNIDoH8PoRj4/DsKAxSogM9VFdvwGqvYGIqj45tye+Jx4aIR4ZobKyh2+ghgqKqGYJ1BEMOQhHGMLN5asJxa+ThCTOC7ARqrfsDNkFReP0wbHpBDAyYyKF+Bzj//GWUxkq47+R9IhMTiQjdQQiy+FpqmcyT2kKgyyV92zfU4/fyUSQYEQhifP+sGMGSOUNK8dbqlnhw5Mtj6HPCzvolFBazM5OyncVL8pn7sZ70K1auanpl2s/73m/o+Zb1MUkCAtMsIhG5g1iL8z5VMW8qVYdNJOsbRqXpelhFwKm6gHswzw8p2wL0iSxW6cnp28HUhEQ86jv+kzpvSP3H4Uar3Vb0cbL3SjksLd+RuFgyEble0MyTvhtkoxgBlQjANYoGafI8k0kWjUkNplkMuv/RPQzvPzbVfC87zCOf4j8MwOUBcI3inikNOn2I6GWj5Kg6ylBA3gBQbzWRzKSl/mp4PQwLGeSnJwUctphqkElLzde22jJgojSEIIew6Lj2s5+Q+rEnJnN9RGF1XTEVZd0kZoPbiHZApu1serlOMkqP569abcg9QTYrj8nu+VI/6UcUk0Gkf9prgMA1vbI4qecQVBJVDETIEhh05XMqEUMunZZp9tDxEPKCiAVMqq+QTeYkVrjdsRCkD4DVgpmI4sq1GxgEYuJRQ0ceJmlQvtVqVzE2VUaltiXHd/DwUZH9VmpNzB44gk988vNiZt3s9JDKTmCrtokn3n4S8fgQjdq6ABH1ag/RSBb1aheraxtotJuyrrgSmxdGIJiQvsgbdEW7L32dL1/ZHgT6bCu5J/xBLIfCZMVKLLzMDlWcKgdqvNbU5VNS0em6ftILPXRotNpHPG7Kvcz6mVIQAUYI/lKmK5GwavDGZ7xUHpP3feKuk7DsPmb3HcWlyzdgRrN46ovPCoBB6aaSpvI1LTl3tBHm+yFAu7y8LMxcAYuF1TuEZbVQKhewb3ZK6t7A//brvzzUTZ8udrjYjOr19dReN4M71BdD9Cz6QxdRuklWlB41bVL9lTaI2qGXaZO+vf82WpDtBQC2fyFvSLp68z+fxsNj1f/zOElLGdWo74AcZCVAYmropKuNQvY28nuPj6+tFwkpaGWCvdsDYbThH2UgfMv7l59T0W/SXWomg8CUPqNhBAAgRZ7aGJrN8CZkG6sMIJTZH92flpbX8dr1m5IRadApknX9dmOuR12jAIBadPXH9woAqAVSmbqMoqmjTbfeLDQbQt8D+hwTADDDkKxKNv90++/1gWg8LbT/YCiKVy9elWk/0S4Wgtwk+PDI1FKYrn6M0p64SP0+9Dkf/bzr3pKf34lFlOsrB6pJp/5nmYioD7Ug7Cih30gCo19fR9boZ0ZtKApNJsWJxmDU/bOBlnrCjxik7mhscgIhMyL/90VnRF2QgWgiLp8DbhcHi2nkojSqDKNULMlEndT7p//2WUExx8YmMD41hdXNTRiMdEkmcfG1K6jWG8gXywiFWICqBUISJwIQjT43dZrjFQp5YZyIhMHpit5X0Gbfx4DHz4m6oOC+tk659KqpHY23iNaLYz9zXm0Hzz//gsRGsfG3JMtXZX2Trs/P1IFzOlYqlfDzP//zWFlZEcrS5z//eYm14znl7yoxccFuy+dUNotmpy2eEsWxMsxYVJkMBg0sLSwKwkpjwBQR+GZLJAOcOPM9k4JYq2wgk07gsVOPiDt5NMpCzUGxVMZv/9t/J0604VgKlssEAQ/7DhyWBn7QW8VbTszh4WNH8aaZWfzuL/8KYsy3Zh51OITuwEPdbiKWjyJTiuF/+Ff/Al1rQ7TGBL/Y8JjJENYbtxHLFmFE5pDJn8R/+ug38du/+4cS7VZrVCTpIRqKobHVxczENJYXb+HDH/4NPPF9R2EmArD6ETz1zDfRN5Lo9UmXjIlLb4zUf143xvNwo6dJJnOW+0NpNPo0mZQOT7mBq2ZBJ3IoM6epiRn87d98GX/+px/BzNR+aRS3NqpIJJKi29frIYsCkbZwiiAFHqcG6r7QMV7SwPlGUDLdcR3ZPBWQSACAgE8fsbgpIECzWZM17+67jiOZJKikEisI+gTDfbw+/woyiQQ+9L6fwl/8wR8iEWjhp37iCZy8PwUPFQSjJlq9FNZqZWzU0+gij0A0jX64B8e1SD7+hwEAHP3zvPU8ZAMustYm4t06WstLOPPcOZy7vgnPSGFIk1aul8xGZo54QJk+DYyBZDdz+itNV1Cx5QSE5OSHgA3pezQUHXhIEqym9r5rIZcwUUiExGBtbHYMobiByQNTsNyuPAPiDsxzTA2mOBkHEMvGMXdsDk2ngfGZCTGa4r4xkEizCJYW13Hj+jzuv+9BkV/xWPXSRwAgEFJAgN5ShNWho1W1N8QIAECDr6XlBVy9elma/7X1VSmkH3nkYQF0/vozfyV6ePqGEACwOl3R/Z965DTGxydFMy269AHNpFiIqkJL6W7Vvjm6f8naLuaTNKvj9w5w+QqjMq/D6bVkWt2x6shkEwgiipnJe3Bg/1FYFn0wHHGp/9hf/kf0nJYwgTqthpK9+PI/xTZQngOydTCb3DSRzqYRTcaRKxVRbVg4cvxNMlU2zSL6/QhaDdW0OHYHqWQUg4EtBZ/nMYqWawVjcgkAKDCA7uDCPhuSBaEAFbWPBoX+ydePDJoIWzdgGg1U2+uodprIlmcQTU6hPxxDz0uhP0woqD/AmEcyfch4GSJI884h3wu1pDyNPR8A6MmEX7Eu6GBNwIEMMcb5OlJkMvEhk43h/MvfxNbWbaTSMbQ7PN4ETp96J6pVC8XCOKx2VxqjbDqGZm0NmQSprlv42pefQiYVkYZlcuYQ9s8dluaf5rm0s+apJchDXxhxS/enVizQyQgSA7JQUIp6gznpjTq2NtcRMQJwrCamJgrotiviA2AQ1Oj3MT09g8AwjGx2AnaHAHcMrpGBUTqIcGIKQyuKkDBdHFRXrqPRXMT4OE0jPbRaWzBNTgkpr9tEr8W2qyRgkOWtImB0EAoxEYNNYgee10IgSLkcI8HoDk5PoCySySIaLRd3FjYl/SATncCwEce5M68KI+Dk/SfFJJMAwIAQAAF/v27mtZe4Q1KqZW1VYBhpQqywacbbDwYxMbsDADDil94bZGKUSmPi18PoU4KWTbsLc9BFb+kyzD6PWYHy0uj75rmUNqpalmuDGmbpmk4AKQ4AqM/3NfCcHPN/1Wz43mBSo3qKpuwzv9SAz09oENNX/laVJ89mSEX/kY1LynhbanwCvzSyJbDB1Cf6OnB/TqQSsHuWsI7a7YYYsrG2GtJ8NEZmASfLXHuVh5eyfuXASH0eNTHXtd1o7chhg+onVNy2rl35Z+6YLtdH8ueEqeWbtnIt91mtrC3Z2JvJhDA7I/EYLEqmUkk0Bh4yhw8gWsxvMytYX/EoCZJKhC6lID6jVMfnKYd/xY6KRNKS/EVpJ+sisiBY91AqQTCAYAnXz67VExYAa2kCiJyGsxl3adApPZpKVJEmVpi0CrzghwCgfkqHDFv9gaQR6CMVNZCgbIWMgeEAmXgc5UwOUcbjtRzE2eAPDNgd5efQDw7hDFzEMwmsb9VQrdoIhpgmZSOTS2F5fQnZAhOwGgibhtS+ZN6GyMyOxVEslCUCfHm5jmgiAQd5GY7l8n3cfc8MImEPi/N34FhB/H+svQmUZddZHvrdc+d5qrm6hlbPalnW2JIs2QbbYPxMAvYDEvIg5kEAJ4EQFuQFQkIIecmCPELCYpEYEhzAKywefkAAG9uSbFmTJas1S62h56GquqY7z+eee+9b37fPvnW73HZ48KTVq7urqqvuPWefvf//+7/Bc8OoV13U6m14Iw/BGPshtuKk7TOBhWZhBEbZNO91LgJ6/HXPeE7JyvyYRDIj7Prgd+I14P0yjC1GcjryFOgxZcljxG10LJ9k809pI0Fg+laF2O90hjJgJhhFhgXPGoI7NMOemz8gNtztt9+DZosy1gCqNRcPP/oEYtGMPB14j9iCEQCg+S3ZEzz3eM821tdkhmik0Ia51e22MD2Tx8ryglh6YwBAC9rP7LTTfAsIGETIHIK2udWBGAyKYmD/m2xw+TkbnzHZ/O9/yPY3jPv/frMGfPw1Dht3P57In8yzIbcTer5G2/yPPQt880EudjY1UUY4+CZ+k6/TPuj23+3/nHkfPK/MtjJeFH5lNPn3/U313gVjI25M6CRh8AEAc2D7K5JUG9+VnY+jBQC4ICcBABWQoQguXrqGC5eu+qZNjKaj/t02+LaJlVDed5P9qzEAxgeDdF9f6xExuSYmN83JNUIAIJWIYGNjHdMzc0LOOJkk5b/RcrG1U8G585f24gzputszTaRpQsn80BjqBnro5BqaBGPsPZwEACba+PFk/4bm30pgfNNA+711RX1jwfHHxk6we9fDsmjsOjK6WH/qHw6L/kZKGKnvlgWgHHfSfhMJNftEi+lEynhBhzKAbEY/u99uYCmfxMlDB03aQDKNbquNleUV/MVnP4/d3RIefPAhXLh8GYvLy3I1LVUryE9PY7u0i/MXLunwmJ9f1FSdL58Or7apW1yY12bEBl1Zoj4ywgbO0vOUjMCyickHPl2N3gTGZGaIPnPCc3lR/qlJJnDDrNVnn30W5d0S4pGoifNJJY1UxHfz7bRa+n50in//+9+Py5cv68+f/exnhfDza/OFvAomNrYZThfDIUzPzuh6Xbp8SWAK9ft8T9QK0m/htZdextz0tKbofM0rK0uikE8V87j7jneq0Z6fmxE6Or+wgD/4w0/j2vomqs0Out4Ic4urcIcBFKZmsbg4BQxKCPcb+K73vw/3HTqE//SL/wq1a1eRCAYFmIwiDvqOh1A6iJ/46Y9jejaOSLSPjbVzAhxYHCYyCXRHTQyCCQQjq6i3cvjod/0kRqSqw1UBpWkJTWGcJPqdDiKhPn7jN/41TpzMIZ4KwQ3E8cUnX0Dbo2kNGSIx6fHilCi5XUR9BgCN70LUJHp0/Y3ItMc8AwZIY+Oko0xU/YBMc9aubqiYWlk6iN/49U/g2WdOIxZNSF7AfZTyFWvAJBCL+7LPKjMVxB5AasEzM40xxpxm/zCNmym0iIabArDVrCuKkUZx2RxpvCbXlwcpJwVvn30Z3/zQg7jn+N34r7/+a7j96Bw+/iPfiVB0C/H0CM3+AKVmGNvVAmrdPPpOASPqJoOuikFHXnZ7Mrf9z/JYtjCxr4/BRPaAPLT5VvoD5NBHrrODZLeO+to1PPXUabx4zgAAZC/dDAAYEQCQyZMPAvvmZvrbcCRaMudr6UgIwUEfiWAAUTKN+i6msgk5k5M6OX1gGpFUGHOr8wIAMvmczhA+Q8x7JmDoRIPITGexdHgJba+NwlwRDkezjDLssZiJYn1tGxfOXcGdt59CKBT9nwMAvH5ii/j30feZ4T1kUcPzmaUyjwk+j9fX11RA0hQzn8/oHr788ksm1WMU0JScjf7K0iqOH79VABk/LrkJ6fEC+g0IIIaR37RMegCNjQJpGDmgFGaELz32BckCNjavYG6uiGptV1KefHYZt6wexdyBebSrnJaG8ad/9AcCAzotMhO47xnmivVJMSZfxMxGGHY9FYfLq8sYBQPI5AtwIgksLh8F5cnDYQIBJBTfJBfuXlsSBc/r6Fxn2gEpuBHKAzqUkwU0ESNoo/QfX9tpQBYfJPJBj8iwinDvnFIAWr02rpeqWFy9FeHEHALBWVTqjGwk3Z1rlA0+873pA0AAgECdXV1awPsYAGzIQqLyM9qP75nTo2wugVp9F4WpFD7/hT9BJNIXSEHTw15vhO/93v8d9XoHQ8/IM0hVpj9Hq7aLVNxBKNDDC6efQrtZ1iQskcyq0D1x8iRK5QoCpK/7OnTSaQ2zzNc0+zHBnLrxHpN95oVCuHTlsiZxbpteIkEszBVQK1/HoN/SL2ZvE4ieLswhniyiXSd7KYVuII3QzFGEEwsIuDE4jAMN9FBeewuVylXMzGQ1da1WtvQ+49EB2rUdeG0X0VFe4MAgsIOR0xCDwnH4Okk551k4FIDDoQXlYq7HxCtga7shgCQczWAuv4LuDnD66ZcwNTOFO+++U67hBNg01FLEtalhBfw4IbFPyJKzjBByXMYAQCCA+ZVlBIKMrAuAAMD161tIxFOYmZnDkPF6ZK8EyRjrIo6eAACeXxYA0FDL9/3iuWyGgYxVNF5UFgAYeznJr2FvsGcbexYLJh7UMPg0JLNGsuN6lDR6IzsIBiMIjOipNPRjVflMkMlAYIlsvo5kAGx6XZceMKwxhvIN4rSczTEHY9Jcqy9hwginrwRT/fG7NRG1AKEerz1T75vV/3xtewNE6z1iTgnW1YyK8xhfSF04WTm8Tz6obJv/RCqlSOdUIY9Ks44UzZ2HHjLz88D0LPq+D5r1vpDsWIM903yPew2/1rZABNcXgRUbnclzhMbIrLUouaLOnvtku9PD9vau9tJms4MYBwBd7osROJSxKqLRSH7EvPHo98T7uuc/Zmp40+/YSFCling9ZJJx+QQ4oyGS0SiK6RwinoN+vYN0OCls0et5yGZz6PR7AgGcaAhd11O8MWNUCzMFATkDMpBCQLNbVyIGZXqMOE6lMyhOz5ihZn+Ap556UfLTUiOIWCqJZmsDd955C44dXcL6tWso7zZwfa2EXi+gPZXDr6CM/TitN/WRzg4BojaqcE9aZHouswblfaLUE3MN7Hrg0IT4vwBaNf+0B6DEgewl84v3SswCuo/EyQCg11FLAIDjhDEaBBGNUKZlNPz0N7Ks6WQqg2JxFt/yLd8Ot890mwS2tut4/ImvIhCIwnWNOSTP057bFACAkatIQH6vjfV1AQA+cVkAAKUBs3NFLC/NYWd3C4F/+TP/aDS9ir+5AAAgAElEQVR5eNrpPV84XwgbA0uPsV9nijwTcWbyLc3f7cOynzEw2XDtL7Ds9Gh/A22nxlZ+MNnUjRtKGpKIMnpDy+cflKbpta/ZLN69TE8d5r7jv3HBnTSb2dvQrObYPIT7nf4pQaBOau9z9nXb9zNZQE4ii7omQvXtpHmPAfCNAAA+aNzoSDGiXocLgFMjZdKGojjz5tvY2NwxBaefjntzAOAvJwHYD/rc+B5u3BD339ub/X0SiGF90+s2MTszg43NbaQzeQQjMVy6so65+SV84ZHHFGVHzQ432Tap/+2eKFBCvnjhRf83h9AkWGN/tp2827/f2Pybh3dvgnXjPGn//brZOra7s10b9hCxwMPY8ZZGgX6xyrXHdUUaUzyVHHsj8OM0CGJjSvoV/1taWRYK2ht4yq5nIZ/KpMX8aNUquO8dxzFXzEvHSsR+/eqafAaee+40eoyES6fwfX/3Y6g2GijXqkjn81jb3BByMjM7j53dCq5cviYN4sw09UcDrS+65hMIYGNOlg9paJQD8D2wASPwp/fGKSV9C9pt7QcEZ6hvY6Ovw6TPDOywpAGc6q+srOqA4p9ff/U11rcy4SsWi2oimRJB7b42Xn/68YEPfEBmNhZ9/cIXvqAM7nQ2q0KZ6DABE1LKl1dXpC0sV8s4edtJlHZ3Ua9W5QuQilO728Mbr70m9kGW13HAyJgG/sa3fxjFPD0RqipA7rnnHvyLn/95NFodRONJlGsNFGbmcH2rhNzUDB567zfh0sW34fUr6JQ28GPf/3dwcm4OZ554DG8+9yzy8Qiq1R0EokFNW7/vB78Xd9x7Aq3ONjyPkwoWMWGldYTjCdXiLuIoTr0TH/2eH8fGFtDtMw+3q+lio9bEsD9CMTMFt9NAPN7Hn/zRf0Ey3kAk4Wjy//TzZ1BqjuAOowgE6ZDsiZLHKX8sTCqma5y/2WD0B4aBIg8GCwgaZpCRRnF/cJSxTE8ARrLtbJVQzE/j4Ye/iOdPvyj3fpr/8Izg/TW+JD7oqnxlY/qkoazt8/ft1mwKbeFj9lizL3I6EwhQx1vDQw8+gFarjsWFOezu7uAd7ziJaqWCC+fekGbwox/+ENrlKl5+7kl890feh7vvXMUoWEY8E0Vn6GCzAmzXUuiO8vCcDPoBB57DiSgZoaa5/Mv8tx/I5bXsszlk094fIIs+8p1dpNwGKlcv44knnsNrl8o+A4Bu+2QAcMJKBkDUELKp3ZOYgDIPXgDffZ1njeI+yQIA0tEwApwcEbTmmTHoYy6fQaBbRzQ8Qn4uh2g6gpnlObijvvYVFni89vQosQyAHJMClmYwCg2Rmcr5AEAQA5e01Siub+wKALjjHfeaovwbMgA4jTQA8hgA8NcSm36CSo1mTSZ/LEo4nWKxwpjT8s42kqkYmq2yAAJqf8kM4h5P1t783AKOHD6GSJiSKWtUGpFkzcaD2Xpj8szdOwNMNBIZAN1eU3KAv/jcnyLgkFrPc7MPl89eMIPbb7sDt9yyCrfbQmqmiGe+8Bmsr7GpJLhiKJ6GAsokBFNXqGAmc2oQEDWbAAAnUZyyrh4+gUg8j57LySX/XUrRUGzg6FgPNsyDrmnEmcOtSV5cVF4+jmQAELTR+3LMBJYFIoEI1TE690YIjyqIjy6g17yORmeAthvC1NxRhGLTGAQyqDUGCEbo0y2xoMAEFukC+NSTGRMrwz40E1F+jZHjGwYAIxkJ6MoV3m0jlaaRXQ+DYQdfeeZLCDH/ut9FoTiLUDiBO++8D9vbFV3bXCYnpmKnVcdULg2v10A6GUFldwPPPPW47zIO7eOn7rtfplacmtHYk5eX95kTWp6lcqJnnGGITBBSlgcIxWLYbtRxdX1NzuS9NtNgUkjG6C3TRLuxi5AzQJhTctfD6vItSMQZ3zhEMpFHBwQAjiOUmMeoG5IhMJwuymtnUa2uY3o6J7ZFtbKDcIQyhgG6jU247TaioySGgy5iKcrVGvLIUStOho8flai6rA9Eoim0OyNsbFRQrtIMjjFkaQQHcYTdJL765GkBAHfdc5ey3BVswTx1MU8M5V53xKFkI2Aml35DTgaexzvMwYIAgBUfAIBMGLe2dm8AAMTHJbvC7SGOLtqXX0XIrev6mlrJgL+qp5j/7u/PytuwwICdhpvJme9Ab1i0XKvGkZ5xl2HVDUbuaZ8bU6+ZfoENk2WQRTSlp5mblVtyuNPpsqE3QzYaAXK/8fp8Dqjzp0Y/JRNZAtJkqSgdYML3hnHMxt8r6Jv96ZQxgB6b42Zdem7bJ1h5g+1L9tdzttbXxwNG3mljqFnL0E2eDEbuu/xeNC6m+XI0ncLl9TVMLcyh0e0ogSU1O4fSyEFLDEwDMNpEBcug4M+z8gzTS5j7IAldyEGv3zQSaB9wp28EmQCWJUsJQK1WVxwrp/6xKHXqDQFKHZfSBuM3MgaYZGDI124AAHsvbRS5j9sbIIDrzutruKDowVhUgHVoCCScKNLBGAYtptVQruqgUCioBuVZ1B26Yk70+w6uXltHvphF220jk0+j1q7BiXC+PkC9WUfP6wsAkGRhFNC58NWvPoet3SYabkSA1nDYFKvy9tuPYGVpEVcvX8Nrr54T28EbBOWoT8+RDk1/HSYtkclqAFGxH8exsrwPRqYo42RKrC0j0i9ibK/Bfxc26biSgRDIZR/GCGYOdsjA470zwxDGdkcFAvAcJADAB53xpAbMctF3O9rfTNy8I4Ym41UPHjyGe+59CI0m2Uh9PPnkc5IRcX/mzyBBrtdrKe2FVaRImKPhGAAwnmMsLcgsaWN+YRpLB+awtX0dgZ/f5wFgCyHpdlxXC3yyobdTdQsAcFFapoA9kC3t3zY644nJTZICLJI42WzZZnuSOj7ZTE42W4lkctz80RV6r5g0m6T5/mZzIkqomC3dXDaQpIn0dLEnPQz2T/33N/57heAI0RjnM3saUtv4Tb7nydd7QyOqiL9x6JxdSSoCLSnd5nHyZ3CjIsWJlGxuyET8dGYFQ5qeEwB44aVXUK4SDYoYcw/7vcYJALYS/+sBAGZj9N2jfQbA/gJ5Pwtif5PORUlGA5tBTnvOnr+EdI4mepzYPGlMSvqiNkgb2O26hnLGbFU+VNyoVFB9fQDg6zbt9kb41DS75iZ/H4MIfgezn00w+X5vBgDYQ9oCaEIDg0FNwrkZcu2yqeezFvPN9bY3t0SP59rnZHt5ZVlFEDdBUtxJh4pRRjAcoFWvITR0NQ1kEoSidpi36xvr8Wdwrbe6Xblv54oFnL1wXs0BowaJptJkkVTutbVrylIl5Z/GN3ytyXRKm5d13lfc12Cw93fm2zcaQjWNiy/NZVqa+BuwI6hIGDaKbPD5XPG98/1xsrOxvoEnHntchc3c3JwABwIJBBdy2Qyq1QqK+by0TP/8X/wcXnnlZX2fWq2KP/+zP8Pi0oppyItTMkzidWGzTNpWNE6juJY2XWacd5pNHVirBw5g7coV7GyRGkl6Xx/vfuhBpFMp7GztYGZqRofhJz/5O9IgJ5IpRdXxF6/jidtuR6PVxnaphOMnjqBUXke3soV/8sM/hJVsCsleC7/5738ZhQQBDBe9UQe3330SH/vxH8L29XMIR/uo17ewsjQj8DAUy+La9R0ZvSQyi/jk7z6M//rf/hybux6yhXkMRjykh4jQWXsURHl7Ryh3sRjA7/z2/4XAYFsTzkEojdOvXcDaTsu45IZTILNPNE3XFUJv9fX0kOjQPTsc9Y3TTONt9MHW6d9f/Wy+2ASy2EoZc8CrV9fwqd/775Kd0KGZv1v2h5ozRbOSmmaM/4g67JnE7lHo+BPkmGxTOMYTBqOtY1HNKdvdd98pL4DlpUU0m3UcP34MVy5fxtkzr+KeW4/iOz/0PvzZH/8+Di4X8OEPP4hsLohIgvpMB+1hHFvVESqtGDwni0HIuC8PhJQ7CAyN+d1f9r8b9jhqCjWlc+B4Q7lqF7olAQDlK5fxpS99BW+uNXwGAKdZHkIEAGgIFYjB1dR/YOJJfZ29FNp+sSz7O+rEHQIAEQTI5AgwxotJfAPMF7NwOjUkE0EkcgkxAGZX5ilklh9GjMwXTv85LaePSHCE7EwOmakM4rm4AABEQ3Q6xaDPvSmO7eslAQC3n7xbE4pvDACQvmvMI29kANi5pGEAsKl03Y707KnpKbgE2ajvTkWBVBj1jWvS0XMtbWxsSr7EM/mjH/luGVhRw0oxKOn3pEtaFoCZhO1dL3MmmTspf5ig8QKo1UsoLkzhxa8+hfX1K6g3KojGCLZWkUkXUdop4bbbTuLdDz6AkdeXnvzC+bfRbtURZKcskNmnMPvyBzUx9CzwjPlVrpATkFdrtnHqgfeg3qJmlvR7Ns+mceH7I6jF54xRV2xATKHIuFsCAK4AAO7LhgFAM0cDchM8Ipih5tLk3CKMEqI4h8ruNVTrDorTxxCMzCEcn0GLOnP6TrBp083xY2/5fCtu1yY/+DG5lgUkpoHR/8uWSiaXpqh0ggOlPOQKcbz51ivY3LqKvtdUk7ZbquKDH/wwVlYPo14ntX8VDSbQBAI6p/KZBEBTu7CDbr2CLz36BbSbDSQSxqT15G23YX7hgIBqFr5kiXHv1b0esXCVWY38aERJZqRcLIq3rl5RygXlkaHACMV8Gp1mGfl0DOWddSRiHKNSatbA8oEVFHIzGPYdJOI51PsxxA68E4HoDAbtEUJMSAn1UL5+QekUszPT4HypWtlFLEZnerqwX4XLmNghmXzMI+9hCDINDEVcWeFKrSCgRzkPjfPCavyvX6+g22MqQQGRSAqDTgCJYQpPP/6MDG3vOXXPGABg888Gk/fNAgCKafQBAO4Rms4Ldvg6AEDXxdbmjqLiZmbmxQAgC5ASABrOJZ0+qmefFwBgKOW+B9iY9Wj2Num/5W5vzN+MHt5oxAWC0oyZDb9v+sd7ZaenBAAsI5f3zzTYvuY6xHVp+gf6mHFaT7mJaOiS9Ro2GBsXOdJzLbBhpSmcx/YxoIhYTrvj8RyaDXoQOIrbo1lpo1lBr99CJEoKuWlsDcOAZxBp65zAMmHga4eXFgDYP0CalLvy1EhGwjpfef9lCUOWhrTgBDcGaLTbKM7PYZ2+BPEYeqMBbjl+TPcsOzeH6iiApoYkpi8xzEk2pMYngY2+ZWfw9ZskDp+aP/Ika+KeYjY985wLRxaQTMnVtvY51s7bW7va0+mUT8kNB4TtNnsIfw+wLLRxTCDNFSlNNf0N7wfXCfssbil8FalYXIeXDNTpWRCJIslfwQgSTgROb4BoIISg9u8gdnZ3NcByR6YRp9EsTWqvbVzD0sElNDp1JWHQTJVAdrVRQ4wSUSco6Qev7erBQ5KVnnnrAjqDCIOQEAqy2W6jUIjj3rtvRywawpnXzsg5nywAOAkMhiGBHmTYcD3w/fhP1BhYsfeB8ixeawIyZu/ci58dn8/ah33PFNH4DQhAk/KeOzAu/ZSC+tHZHKBRBkAplQUA+n3u/fTB6ErexP6OXyfAORTR4CUYiuM97/lW5HKzqFQ6eOrJ04qU5XlhGFMQOBuQHMEAkEYCsK6Bqam9+LzyrOlhcXEWiwsz2Li+hsAv/OxPjE0AbeMrtLfXM26c6fQNBhm24bcUJGp7+XUWKbJNEiecXDzS40y49+5vyKzswE6aJ8EGi3RZFG5/Q8mPU29smi/LQpjMqXX8qYNBdeRuTsq/tHTGsS1GaoiKVV+/OhFxKLDU1z3dvMEzwRmTFPj9heQkPWryc9pApYmyCQrWetDQ/y0AYN3YLQDApsUCANx4+cYVr+FyAhrDU195VlNFNs/8mOhgBvTco9paKpY+9I0lAPba28bYXgdzT28EAG7WPO8HPyYZAOZ6MMOVZn91xfU44QieefY0tnerZoOgZofUGo8bt6HCKVGCFBulAOzFIn0joOlmBb60z35coLFgmLR/tK9ugrx2E6Mw+32/Zjo44UkgFDDEg8E4WfOZmpqaMpFv/uRcB2Y4jFqFesYdfV2nzYxcGnFRC+ahpwkuNy8WwaSwdzGdz6HbaWmToeM+G1lSsum0z/+Yu7pycBXnL13A0uoKvvVD34b+gA6yzC0lPdEc5ulMWqY6dFHlf3Pz80q4YHYrAYCxBIh+Q5GwXg+daTUNIVXPLx5YLBo5gQHduPDkOBsM6T1fuUIK7pyet3qtjm67p2acwAF/Bs2gtra25DXAj3Gtc/NdWjqAH/iBj+HRRx9Rsf7E44/j7PmLmDtwEGsbW5o2rB5cleM+38vS8iKeffYrmMozzm8Jpe0txMJh9NothIOOfAFmZ6Zw7713oV5jI5BVwbu5sYU//qM/RbE4Ixohp3Gk0iUzGeSniqg3m0im03j9jTO49bYTuPW2o7j45mv4yPvei9tXFnH78hz+/vf/LcQdF8VCHMNAF7/0K7+ItldHMhPCbpna0jwatR1t3u2+g8LMCja3OyhMH8U3ve/vMt0dnT4bMwIZUdSqDSRiWSSicTRpTBh18Uu//NM4eiiP5Vnm3o4wDGfw6ttXcfZaCYNgEk4ko0OCjygnZryOBAACjL4M8zDtaWJCxNo8t35j4QMA5tAbIRFLYGPjurwkeG1WV25RpNCjj3wRr75CJgWZLUbSoozlwR49W74Q/rRKTYVMdU1hYvcKPtPGVM3sh4oZC5K2yaKwh6mpgg5NAn3FQg75fA5ur6tc5cbuFn7wf/2bmM9H8Ad/8J/xYz/+/VhcSsMddhCMJRBNz+Dy9Q6q3QiabhTDUFIO2X0WlqKlmwYWI2O8t39/No3kjTG4k/sgC3SadbKRCwyGSA16KPRKSLtN7Fy6hEcefRJnr7fhOXsSgPDIleleNxBBX9IDM9Wx8IuAAH8vYuQQKaoEAFKREAKeiyibRzEAPDEA4qMuMqkIApEAopko5lcXEIoxKtVRA8WJOpkx0nvCQ2GugEg6guJ8EUmaXjIyUJM1GvwlUNosywPgHbfepWKaRcjX9wAgHVkexhMAgJG1GWLyEI1GDVOzU8CwL0MvJjicP39OEWeVyi7qjV3+eJ0BlHfNzs7J4LXV4J4Rwbvf/V5/MmhoqTIFHLv+G7NSa3rl+1iaWlgAAItoF+GIg82tNSzdegyP/o9PY2dnU/efdGEylZhSUt7dxclbT+D+e+/FaODhd//bb0sKxLQJglBS/BIko4u6r4E1AEAA8zNzcmOOJOj2P8Bd978bOztN0bwBmowZHT33Ru6VnPREGe+qJCUWjZA/AKm6lgFgil0Tx2oMOvsg5Zaxfw4LvZFHJw647ZfV6LbbORw6/BBcLw8nkkeLBqAEZocmRkwpDpJS+Ckcuj++LfoNK5+1lNFj83cD6jYRi4eRSIZRrW0hk43iy48/jMGwK0+AZruBQmEKH/y2D6kAZtN58eIlvPXmW2oO8hmaq3q48/Z3YKZYwLDfR71awdm3zkiDSz027/vJ225Hz2PDF5KbdjZXUH1HthuvlQV8lM7kDTTFPre+rpgu6vxT8RjSySgqpU3MT2VR2l5DLDLCoN8BHZOKuQIWZhblBUDvm0onjPTBUxhFpuA2+ggOCcT3UNm+jFajhHmuxfZI50M86iIR66DVuAi3vQtynYYD3uO2ZANGkx/S80KDrsGA080AYjEm49Sws9PQ1G40oqyG6RFJpGN5oOXgyceeRr6Yw7333auza6z/lyrUMKo0PJhgAGhiKwDgGzAAui6ub2z5AICRAAgAoDcNpRkhD5W3TyPYNQDAeOpt9d6+zFUAhK/5Z71rWbkEAMxealgDY+mAhipmKi1X/q+ZsJskJD2jNAtU9B+Hd6wZTLoSG5hev4t4gg0wn+GgJG1q/Dn57I/82qAnNmAqNY1W05NxKRkk/UEXzU4ZqSyjm4mEU2pFSWJAvzyaYw4dMUdMO71H7bZlnu1Jblb7C4ChPIvNNw0UabZl4zQptTAcNoEtHV6PaATVTgdH3nESTjSCSDKO7VoNTjoNcqgJmnB/kPFizwxfeZ1ZO5mzyUzpLVOBn6csIpNNGDkMfSH8gSClATTtZH1H2j2/L70g6D6/trYhSUSLBsXRFEZDuuCwfrPgqcmf4ZrjfTHxhWZ/N/eeTBEfAHAc5FIZxGNxnRF8DYy8nMkX4TZb2F27jqlUBkFvJO8lgnQc8LB+6pLFQ8AkGFV89toGtf8U0fUlYYul4yjVy3DCQZkVE8hmX8R6jANAsjzWr29jbbcmSr+kptm0DDunplJ4z3vulXzwxZdeRaNBxlACoXBKhpn0A3CCfg0ABmmafdauR91bH0zhx9Tn+ACA7TX1rBC4980tuWeRqUxolQwANuesrXkdbdQ9h52sZXj9KAOQTKfPZCt+jHGUNNQkg8TUP9x7uafEYhlF17773d+C3d0GnnryOaTSRWxulxBiwoSSnOgBQPYMVxPvk6fIQ3roTAIATOs5cGAOCwvTuHbtyp4EwC5220RZBgAb+fED76NSli7Ef8MoDhMzZbU+xuyPZmdsHOz329PR+BFs/kOnjPSJ5ttScLjQ+fHJ77u/2bIPxN5k1iCmrDGtXoMMBgMOmILARrLZpp3Zj3K99kGByYZdU1jSsSeo/zcWiUNlqutnTsTh7ZcB8N/sBz70PcfUW5WVdo6uYtACAEKi/OadDABSSFjMs3mV/ILXKRT2IyFi+NKXn8BgxAzN+AQA4E8A9GN8va3vPfD/BQCwBfHeWvlaAMAWyJPX6UbQwKCJ5mNs32mAFEWt3pQR4MbWDs6eu2hSAGig4ZCG6CnPXJugv9HIl4KeFWPN6c2dvL8RA0ANCV+LTQWwKQH+i59UrinW0u8RtCH7DcNk23AzsIcILteQBZJIzyKlnpNsHeByzY3IOZ+NBNsjggDckXvdnj4n9Zz/Gg1L2P/5pN/5B7dMSkSRZNNlmptGvSYqP6OSCtNFaSZJiTtx8lZMTU9Lk2vMnZgJTyZAUk3DbrkkKYI8CFhUZTIq0MlI4GYshJ8SIEpqeNDJBNBQufk+rR+AKWCNcRVNvhgRaMEB7hvbm9vKjL108SIuXLig/aJarggAEIAYj+PKlcs4cvgWnH37Lfz0T/+U4gfJDDhy5BB+91O/j2iqqIOA2slkKomtrU3kCznceeftYpdcungB1dIuVg4sIhmPKsf1xdOnMT83i8OHDiIaZfSQh2Qyg92dCj77mS8gEmZ8EAuXiNDp1VtuQblSxfFbj+PLj38Zh44cQqvTUvH1zrvuwMW33sB9tx7B3/7wB3Dq2EH8xN/73+AwFzYJvOuhO/E3v++jqFy/gESa2a1NOZL3e20Z0rjBJEZODrNzt+Gf/syv4DOfewGgZpzxOGHDuCDWPvKY3hzAdCGJRMLFJ3/nl1DZeRvHV6fV1COSxttXtvDauQ14wRQQTmEYMPRieSuEw2qiA76+nuARD1KxhGToSCDS3xv8aadYIIkEWo2WWCJ0bN7a3EaxOIVGoym65m994r9I9qHMaJlRR7SfsuhgtBMnuGbYaHX2NnrUFLeUKVizIR56fB2kwfHAJVK+fGABnRYd2s2+RxCAHhAsfhYLafzQR/8XvHb6ETjhXXzfx74dw2BLkZcDJ4tAbB7nr3XQRRr9QAxDTo/1HtmgchJrYg9lQHUTAEBFtz9tsWfMDWeBwxg/+hWEwM6NAEDeLSPlNrF18QIefvhxXNrpj00A2aQYBoAjCUBfL8XQyzmpNaxyM/HU+UfNIQsIeqVQY0mWS9BIAsgtnsulkA4OkM/E0A94AgAWVg8gkoyKMRRP0ADXMMSGpP8N+5hZmkUwEcTc0hyi2biSAVikkn7rRNOobVVw7u1LuPXYO01BHo5+YwBgzAAwHg7mZvP6GgkAmTjkm1+7cgHnzr2NnmsKSiZ4dHstGaVxUq8moEcvkDSq1bri8djwnzp1P9KprFgmLGZI+2Vxy3tnHK+NDM2esdYM2DaLLFjN9++hOJXH5uY6vvTYI0gkYqJABoNc48ywbyOTTCGfzeNd992HRx95GNVKyY+YNSGNjpIF7P5rTL8cb4SDSwfhkLYeCCNPb5DlI6g2XAEqLpuNgSO3fzazdLDn5JvPGhlP0RjjpngGko3Vhct0DpoFutRf06eIzwIbMGPgF3QoHOFzTG+CHdRrz6NS2kEkdBTz86cwHM3AHcSMvD/EhImOf5qR6RKU9p/7RcBS/sfkFy1CAxQIAGDxyeeDjYWnKWos7qDZKsEbtvH8C1+R8RSvL3XekluVK0pr4VnBqezy8rIitbKptMxe77vnXkTpZK8IwwCee/YpOMOmnKvZ9B09dgLTM/Oa0pHxx+tgNMmsBYzTvI2idbs9XN28jiqz0V1XMow4p2eUCPRaSDCyr1MDhl143SZmpvJix60eWEWEU7VgDPVeDMmV+zAIs2Hp6dmMRSwAUMbczLzMxAgAEHSNRRto1t5Cv7eNRJhmjPQRaUo+QS8HgMxS1oNkcEBGf82Gi06HLEY2/WmMhpSF9ERlToTSSDpZPP7FJ5HNZ3HqfgMAyBSU0hO/KdmTAOwxACyN/WsZANYDgPLKPQCAAC4b0j0AgIkiAwEAZBFZeaIZjFnAwXe7FwBgmLRmEmybXTYwNIY0+6cFKizbiywN0yjtsb7GgyN1nGa9cV3yGZCPFXsBGhJzut2nQzsNBBnLFtUZQ1Naavt7XXpLcBjmKeVn0GeKVw4DzyQklWvbSOfDWDpYQLdfRddt+uwgMprJDgyg1xwgQIYpvTzGAJM1Fd2TBNs6xsyLDDXeNIl8NK2JrgFxdc4pHSkgU0aHfjscqDoBLBw8iFEkhGQ+h2qribbnokOPEoIDourXjExowAhGI43gM8i1L1aBT8vnzxAroG+1+ubaE8Qx7AH2BGQUGNBR0/4R5K/CVCSCwpubW5KnOIgrLcFMvsMyjDQJTkZ6s7CwIDkm+yh6MXBPtwAA72siGkUqmcIoQL8HGipnMJUvoN/uYnd9HWdeeBGVzS0U0mnjZ0MjS8dBu+6FHzwAACAASURBVEu2hml+q6x9oyGUCBCn49iu7CBVyJi/M7LaCWhgFSfbmzR7j5n2CYyCYZxfW5df2LAfRCFXQLdbRyDQwV13H8HyyjzeeussNtZLaDUdRKNZyQAIDiFE6TZvKJngPiNcMd+G5cKDk79zWGLAL7ONmrPG7zNZT/sSHa5dsq4ZC8xWhQAAjct5RhEA4LVkXUOPKf571l/cA7yhMfck04VsMwLDZD7yGsfoVeQNFY3reTRCvhuFwjwef+JZxGNp1BptY+pMeadHw2s+pmTycCDjYe3ams5QI+kxkjg+T8vLC5ifn8LlyxcR+Gc/9ffHDACL2tlinovMTua04P0ifxIAIAOAKJE1LuBC5OfZ+HB6aQsnCwDY3/cObNM08Jc9yO300FBiTIrAzRpoPgh2oZrbY9wOla2oSf/ezbLAgEVwBAgEHOWXm8TlG1MKJBHwdTV2A7BAxV6xSKMH49Jr/9s/hVYDN8GAsIvIIkg8QP152BgAmGQA3AwAIK2ZC1SNGF8nY106jKKJ45FHvww4YUSinEawCGEDadtUW6TZBSwh0zdMAdh/7W8ESszGua92/ppiej8AMAZyHG4aXJiUZ0SxvVPC6RdfVm5tl00/i6FwBO1WV5MaMjX4atmwmbVKPVjP5FDfRF5iD6VJMGL8s30GiO48TcpMj7LXaPOeiZpr5id+Up7dBfZAIX/d7IFQN3pFsKkmQGafHf6Zje7s7KzWLp2OeU05GSfbNJNOw+10BQaYqahBVrVe/GaETaEMhqTl7ksb5bnUtGfQaDCmzQeJGPHS7WpiT6NBbhSkP3EzXVhcwB133iHHf34/3ke5wQY4tYhrwk93Zb6+XCGPqalpFWUZPu/djsx3RJ0bDVXcWaoa3xsp+nxv/J78OH+RskUdP/cTPhPlchkzM7NGdgoHZ8+elSv/2toaXEo9hH5T2xdFo17VJHhnews/+sM/jFJ5R9q/nVIVX376NIrTc7oe6+trKBTyivmiw2k2k0K9WpZDbZayh6CDWqUss7+FuTlsbV5XZAo9C6hrf+GFVxGPZeSgX6u15DjbaLZx7NhxXLl2xbizJmMmh77b0sHUZcRaYIhvPnUnfvpHfwAziQB+9h//MLz2JrxuA5/8vf+AVmMLySwTH9qo1nY0veNr6yOE1iCGqblb8eTjb+Mf/MN/h1iygFEwqakW7y3p/9Ew0XMWPW1EQz383M/9A2RyHTx433HROAWjxTK4dG0br7x1FX0noWm3F4gIHechQkBFz8qQxjUOXDlrh+DRXG0MAOhh8J+nPedxndQ84Hx9IPcdUrZJzaY/wJkzb0iTd/H8BU1j2KBJNjAcodMyB/34FzVrmmaYaSS3Tn6tCkvp7XhQ8jkn48fFzNSUmiUenvw43ZH5O9fGPScP4wN3HsFjn/8UfuwnvxvBeBOhxAihBKn+Czhzro7ucBqDUB5DNpT0TKHjrw+x0l9J5ntseP6KAADjreR90B8i4XWRdytI9BrYvngBn/v8l7FWHe0BANQtjwwlnwwAykoICuic8gEAZnrzWkhixwpzwEmvAQA4oWTjEWNNwmuTSSIXHIpe3Rl2EMvGceDgAURTcTTaLRV+BGDkDTwciFK5cHBRcYHzy/MIJcMYBEcIyMsjCCeWQd0HAE4cvV15xGrCfFr916YATHoAWCNHHwDwTQDZeF++chFra1cQjbEgpct/SCBeJpuSKVEkaiY4LFwZT0XGCxNNuO9PTc1gceEACvmi4kMJBLNg4q7BvY3NqQH1zRkuAys/0sw0KkP5mDBVgu7Lfa+HS5cu4Pz5s2i2qnK/5/QknUhqz23UGvjm974Xly5cUGYyE2rEjiENOeyIAUCgQ0Uwq76eiyMHj8gnhOkgt952lzKqmcTBuCknSAYRm3WTvU3fEbdLqmdEjUuI2lTGhjHjvN1R7KcAALL4QqSCsqpjZCqf8x6CDl2rCbaxQSihUn1JTKrp/P2IRo4gFF5CvTU0/hf9JkaOiSnGiEODkJFraGDBSRGNg/ybq0ZMVm9+82+eCV6zRJIxXUyvIP23g93SdaxvXEa1VpLGm6wcfpe1jXUxt/hn7jf8A88DRsUlYkmcPH6rPEPImGBe+BuvvYhm5SrCkhYMJQG4/Z13oVwzqUCUQbAWYkPEiR/PQrI2BB61O3j97FmEsjlslUrI5/ICy9ijJGMhdJsVREND9NoVAQCrdL3e2cGhlYNIxlKawHdHGYTn78YwMoVeo2MAgGgXle0raNZLmJ2ah9sJoVGtIhrtIhqpoV59HYP+NrIJRuPSA4oUbO4jBMA5BWSDGUaz2UetThYt9y7SrcPodvrSrxNITacySEazGDZDeEwAQGbMAGDzzwhAA/SbppN7piaCrDdkLmb2Y9YnkgCE6QEA3wPA+K4QANi8vq3Gb2Z2TnsdTdAClIB5fWQiQ5Tfeg5oVSYAABPtyZp2b6JvcuAndfKmH3A0yVTOPdkAfmqAhh3+gMpEF974n2olsl+4/3q0JDBpIx7lxHpj7Mn7imiLxnk+uShOZXUeGEo1a8IO4rEQ0oUIuuUyLl7YQTazgEa9j1Qmi1pzFyfvPorBcBe11hZqjV015vEoDS0TaNT5tl2kEAdcK7MwrAUjZ5uUE/mpBhYAsOoZuq8PuUb9s9E3BxX0yXtD/51gGOVmE4XFBUwtLtAiErv1GsKJuKbb27ubyGTSoukTBKB8kiZ9xjyavkllA36NWMuRAWEmw/wYJ/dB0EBuL51BfgQ09fNlAPEYZWAEGkk998w+6g00uA0HY4iEUr7RKlVFlCSbxA/eX7ERJAMnmzsu+TSbSwM0mDXRqFa0FxNHIQmCg8d8LofpfB7ZRBwvPPUkzrz4AoIDDx4ZqsmU9nq+D9YJ/F6sNSMJ7lddXN/dQrqYxW69LNf+Hk1YI2ExL1lz8hqQlch/nysWsVOv4eLldWSSs0odScQjSKWD6LpbePChu3Uv33rzErY2jfcGByJM/3HCbaVLMCYyHIz6dSoZPLz3Qw3RZMAoaSRrFMNWMf2QH2vMAYk0/TRvNX1MMESOnjFe5C/eCwMADHWeEwDgtyEAQLZA1yWERwCH/Q1j3slK5J8pb0kbM0b5J8yhUmnjgx/8Djz+5a/IL4ZpaU2aOUboHUEgzpdO8qx3+1i7ui5mimFY7gEAKysGAOA5qBSAm06n7YRznzmelQBYXQqLHy46XmhO/fl5Qxsx2mH7OTY+QriCQUWC8Xc2A9T78u/8PkZHbL4P/x2/nsU5/y1pw/yZNBAjGmWnjTz424qLievflkq7ovrzoeq5NDFjERTVoaGNyZ9ymQk8dSt8uCyCZqJQjG+AeeitRIGvlYAG35uNNJNRGemqEy70NzSYvoTAoHMmZ5Wvke+V15xo9qQHgNXuTDIAuGhYGHOzTcZi0ojIPdjPh1WmtBy9oyhXG3jm2ecFBDCOghRjUl7GfgJ+uMDYyINIpfJXb6S/3qxhvvnHbPFgf9/7KtsQ2/dqgQTL8NBGS4fcPhmoUWWRPvblJ+A4pJ0npfdhUaDNjNmdMhXzc6f93dnG1nG33r+G7d8nKbz7gRhNIkjxVda6af5lqmjdyX3QS5sqH2CCVP6akPumw8lORJT7SZYM3xvXKNcxf74xZTFafxX2vhyAsCKn6vxPEz+uSNXRPGnMXSN1frKg1dexQeLrpoaU279v1Ml6gUAANxxOmur0CAgZlxI6ydMzQv8+TMTdSAg4Cafh3fziAq5vboktkC8UkZCzagvZfA67pRLaHRo9FZFKpxVrw+Jkeoou+J4paGMx0bL5Ws3z0dfzz+eb14HXgOgw/86Cgc+EADWGcUVjeOqpp0VZYgPJQ4vXgM8c6d7SRDkQTfeD3/oB0fv53hKpDN48dwXnL15RXi4/xqxxOsSz2aWLPMuHqUIOb515HbPTUzh1z91IxCIyAWRjSQfhxx57DFeurosSR8nXaBRGOp2TCzp/JzhDQDGTSRldcCgg749ao6Fc2Xw2heMrC/jV//Ofo1e+is/9ye/h9NN/ge/6zvfhO/72hzFq78DjJC7QV8HEvYrmhLNLh1HthhFNruD93/wDCAaLKFU8xIj4Boaa4nLzz6RyMuAjvfVvfc+34YEHjiGd6eK2EwcQ6LXEaohkp1CrdfDEsy+jMLeCc1c3kcxOY+hE5alhJVrxSFjGNcytF1PDb/AmaW4TBJOxvMmClHtImAEOCQIwKYBTg3KpjJdefAnPn34BW1vbOnho6Far1vT8JhMpFS80KKJmUpPcsambSTvhEav9zqEkhikOCdHiSO+rlEvaB6uVMphQ8Z57b0OwfgmHl6N46H1H4AbK6AU6iCRncG07jM5gDvVuHr1RUtOYIemaAepZh+DKMI6INFC19GIDTIwb8AmT2/0AgWEBjUSBJSU5Fowg2Kqh0K9hVN5Et1TCH/3RZ1DqJ9EZ0oBIPA7EGNXDPQFhNXukRRqNJdkEpKka4FFANmU0DhBxAmr6KWcOjTzRTmnqmIkEcSCbNA3PsKOGfn5lHolsSg0/J/+k1CrEi07BQxerR1fRG7lYPrICxENybKKJUiAYhddh05nAS8+/ioXZFbFi2IzqPOK+yHEHG2DVQWbPldO2Uh78YsmyAORez2xnD8899yzKFYJ2ZCSwXeFeSv0pDbuMwZw5F0whTa2zdNSc1vQ93HLLIRw6eEhTMbJK+DEWy/Q4MSZNpjgz8YDm3DYxpEaXzBx57guUIOTzWRVLn/nsn6PntlCrbyGViqJVbwgAyGWy2NnexrEjR3Ht6hWtQ54zrB/SmaQkRrl8Vsk1mUQcxVQK2VQGudw0rm9Xcdc9DwHBOHoDTrkGAuLlCE09KLWyYmr5oLPkMjxTgjpfWJgrYFXgGRtKQzrTZXf6GHlNBB3qzatYWOBrOIPNnVeUMLB64H1wsIxWO2MMCActQNRnCwAwQs5cUwMAEET3EI6a84VyD1GBmUtNUE5O/KS0DlCrlVCcSmM46iEcHeHJJ2nOSzZAXfs4AV/52MRjYojZe8IGho06n/uDKwc1URfmINptEJ1GCa8+/0XEo9Ta8rUGcer+d6ku4HXg+tVzQYd1ut8Ph7oPBGKvXb2KRreHNgECnmmUhjjMJqe3wgjOsIcgXPS7NUT4zA1dJKMRzE7NIJ/OGePkYAHB2bvQQw4OsW+vAwzKGLhVXLtyHkcOHUez4sHrMXa2hFi0hmrlFUzlySjvyTRSA4oOQT02wTE02xyaeej0gE7bQ7c3UIIKn0O32xcAwnXJCWYhPYtOJYDHHn1KHgD33X8KiVRCU3XKi+hlwzON56jkIz6oQoA8lWR9SwaCigSy2dEfjbB8+JCed+Pk7gkAyGRyirNlnUgGAL0T2v0+Eo6L2rkXJAEwQwZf7ujXlgYAMJNlrUM/8tkyAEyMJV3U94ZnkzUW/w33eMo1rITQDtVMHzFU7J8iILuuBhAJ7hGBIVrdGgIhD7GEg1whgXg8JMYQ629+XwJq9HZIxUZiqLUarA3JuAkamV42hoOH51DvrKPVK8EJD5HOZHHtWgWJGCeqcXQrQ2SGKQRdGgpa/7A9Q3P2FlyXqvt8xpFpwP0aPhRApd/GiMNGQw0SrdukLQQwoCY8FEJxfgHpqaJiXykD6LBmUhKUYeRJisrBFlOT+my6+2J/Erg3NHAjmyNYbhkBPG+jkRS8blg6ei2DEAd/ZEKQVW1eD2uuCMFGz9OfCZyIcdpoyFeFfhjsATptGtORyW0ABFuzcm9gIhJlGLV6FaXSjvZ+foymvPVqCYsHDiAYTaDV6ePAykG9h3fcehyn7nwnpuan8ce/9Qm49arSbDrNFpKxhMBdpghxYEXAK0x/hGEfW5UdeARbyWIbeijVKvKsYkQoz03u6wQBwtwbnABShRyurm2hUTXPGZto12Vt6GFuPos77rgdL774Ona2mIhg1hlNYKNJAw5Twmb2PF/W4ANAtgaiwbWYL0Nzvwwr0EjIVaf4rZPj0HONacBDya4praTZoobUvgkg76Ik3HGybl00WzQQpUEuz2kOpI3Uyw48uJ8J/Ixn5CUSCiVx190P4JmvPC9ZAI2phzwnVYuw6e+KLWbksx2sX9vQ/YwwOcEjoMjaw8M777hVngmSANADYP+U105sNRSdoNfZP9uGlr+z8J+MgDIIFNGdiCjF/LMt+FXQ+1IBPsg0A5ufn9fX2QmibYa4APl5XnAWCtRN20kojcT4Wvh9C3kTMWZvDDcsY7JGpG+EVruhqZF1czRaVWqKaMiQ0rSRk6obGlNfkmBZD3xtxtncbMJskqxjJxurce7pBD3KGg3u9ziwBYqYEsr6/FoTQAsA8OfT9MboQQwAwAUksYBPw7IAAJtoTkSff+FlOCFObSggC6pJND2lHePsTezHedP/PwEAk2vFrik7CZ5s0McsCaYUBKIIRxN4+itfUaHUaLSFjDGztFZvaHETACA6aZyyjOcCEWTFlvmK4q8HANycObIHVOg1E4zxDz1T6N4YLSlQyM+wZeM/KVPJpTOaXLOZssAR3zOfCwtU8XM2u94Wq6aElgWYAQB8128CAJImmAs4npb6Jbe5j1Zfzw0/lQanhlqbBNF61MR1EY8xc5r6SkblRFQIMzXCHnQWCOv3eNB4OLC8hFOnTmFufgH1ZkOvlyDAbrms33nwbG1vy4fg0OHDeh5oGjhdKEguwOeCzx0PRz6P3NiTzDT24yptmgafZaLPfIYyKfNMt3goJFJ45JFHZaLDw6haoVM+p9auAAY2CmwI3zjzGj7+8R9RJBxlI7ccPYFHv/RlyQZo+jc3N6t1wWtA8G9rcwPLi4uYnioo/o+bdrVcwpFDh/DUU0/izbfewub2tqjwiXhah2k4kkAuPyXHXFLmDCjIyTGbVBpXmlgX1+tLqjJdzKGYjuI3fvXfIBlo4k/+4Dfx9mtP4t/8wk8ik3fQaWxpeibE2eXEsY9sfgrVhofs/K345X//e/jcZ15Eq0XqNk1dItJm89AjPa9Zb2F1aQmdThn/z6d/Cw8//Id43/vuUvFTSCfVTO+Wq1i6/S5wDPTr//E/4+TdD2B9u4r+KIw4wYywoVB6/J4O1EBK4iQTAEvP36O2mWfZmKxZudQeUOifeqOAspkZNcP3xII/m85oP71+fRMbaxt4/MuPy9CL01sySwwg1pN3ABk9lBGYAsuAFCxlxADg5KvvYnqqiHarIQCgVqkYQGs0xKl778ViMQp39038wPe9H/m5AVruNhpuE6HkLK5c5+QlA4SW4SIBenRTW8vGh003XYmlhw6TErgXq2VZQ5aFZhloXw8AkFM3AojQWbjdwJRXx6iyhdrGBv74Tz6H+iiL9iiq4oDTyahjJnvdEb0ITD9tAQA+x2MAgE0fG9ggo6VG0v1HOSFginGAcUsRZKMhzCQiSET4/XoIRAOi+CdzKe1hbN5JSZTLcyiI7qCHlSMH0R12sXx4GcFESKjCkIUVJ9FdTqITeO2lM5gpLgoA4CTWMgBMFtiNAIAYeP7E0PgZGLMhGwPI8+21114RAMDPtTst3/fFuGdroq+Jlpk8WSpqNEzAPiwDUO7/d99F+mMBpVJZ2cr8ehZHBsw2kxkrCTT3yoI5ZL+YlBL+TuYO6wGCn4899jAKU3GcO/cGpggm0MhtYOil21ubmGXslEP37Ib+LZtbUbQHNN9ixGYQB+ensbm+gXR6CqFoBiffcQq7lbayptPZIpptNuAGoNDer0J+KKNWNoPKdpfp2UjeLIztJQBAYy4O2Xju0dyOXsPBAHMFKxgNa4iEu9jcOo9y/Rri8QJmi/fACSyi283IAHQQcDF0XMDhzJHnJqf/vHk0z+VzbVTKZMToOoq+zqm9yQGXcbL2OQI2rlIUFP9XTOPZrz4tEIU1HJtTDmB4PbmuFV3mM1h4j971wLvUaHBqS6qt53ISFlL0VTjg4quP/xkwaKkwTyTTSKYzuOuee7FTKiPKOFmf9sx1wbNC0XKuK6ZY1xugzXfB/HIaFlIjzF/Eu1hIj7jP0OXdQ8QZwhl6WJpfEEMuyv3QySK5/C64yCsFEf0Ohm4J/V4ZVy+fxdFbjsDtODKK67vbCIy24fbOIxnrIjDo+awVPttsADnEGGF7t45andeC0tOIZC008rIeKAT5Wc+tLi+j0/DgNeN47Iv0AMjjvvvvQzKdAFlF3FfowUPGAwdPdn/laJcguWpXl19npv97AMBh7Ugyk/MG8gBIp7OYnpk1KQuc7EejakITAReVt59HqOcDAL7eWc+zwCo2pWZwZQAA85zZaDpKn9pMA5LBNkF6A9JMNtMcsCn/3fcFmGQRaCAmua7CKeVTwnqoXCshlgzilqPLiNA3Z+sKavUdNUmsf7odstfCKDIO2eti6HKYxkEeZTYh1PiauBcu5uBE2qjUN5HJm+aPhnDNJmnVs6htdRFzk4gMyUAwgPY4Bs8f2JHpxnvH68lEHDPEMWenki4T9JZhvchRg2GrWNNgRi5milMIkyIfCaPteejy2eMAkNeK37PeUnIA+yXuf/xlmB5GOknwRoa6PF9ktmsBAR6DIUSCWUXJsSzk9eQgrdloKRmBgGmlWlVtyxqN94b7J68hvaG4LVy9tKZWQsBDj2xmX5rX74/921jH7ZbI8gRmZjLYLdWxtDQled7hg8ti/tTbLpbIhEpmcO3amowz77/3Dvzgx38Ibz7+Rbz0zFNw+i5oXx4c0c+BBr8jDUSET8fCcEcD7NQrqHdb6AUGMtjl7qOkrC4beMrCmTTVRZjeZqzF0nFU6x206yP/OrA/6CIa5wAqiMUDczi4ehgvvvgWtjYrOhPZLPdcAmtJgXQ+on2DB4BhFTPhiH4hemrH6378HChFwJgcK55wQCUgAQDzZ/YvXE8CAHwWgSTcjPUe9gUADEbGG4xGjjR5lc9LwJjD8/znvY/FGLfM+jeFEyfuwFeeeV6gQLPjUpgm9iD3crdPAGCogdoeAOAJANAAiN8/NMTt7zwhAODq1UsGAPh6TdL+5n+yeZnU9O9pZPZpafwJKv8dF6c1BLSxUdzUSQVWpIWfIc6v44slWMBDe3GRhxoRWLrAm0kjf/F7salg0c8Nkgg/gQSe/eZrO2IATE0V1fzYPEd+f1PQE/EbybSCxakFJiz4wWtiGz2rj6L2lO+VX0s6M5uSSrVsigM/y9MWjJb6rCnJxOaoBnMcs0LwwJTVVg9vvAD8Ub1fDPPA4CK0DIAbAABRp+g+G1b832uvv6lpjgEAiJIZiq9BZgkhWp2maTLNtvfXZwDsL5AtAGAn8Hu6MXuIDNEfBBBN5vHm2xdkGkQZQKvTkw6UzR3NnqhxV94yDxBVoj4IQNaFpsimGfsrAQAjaJMUGyFsdEBaqxOHmAAIX+JhkV+irNLLx+Oi67OB5Xq1Mhiua65x/uI6tWwZi4Lb+8/CjJEoeu1jP4I9AMCCE0Q+7evia6EUgGuertPJfAFtUpD6rl5Tly76LFgV2ddHj4j52NTEHN56HdTv6xAitZTRJa4OiuL0FI4ePSpUNxqPIZlK4frWpqb+lALw2rD44po+duyYYeLw4PZBP/t86KAWzTyohp/PuQHRenp+zFSjJ6BgcfGAnLhpUvP6q6/LGHB3Z1dFWr1aw8L8HC5evCD61ML8LJ5//jn86n/4FaxvbMgEhfTQhx9+WNrwo0cOGw8BgSFdrCwfwN133ikgod1qolGri3771JNP4OrVa6KtqeAeBaRhI5Uznkgjlc6Jqsmv4d7C79VpNZD2gQi+DzWzrqcJ9S3LM/i1f/cLaFev4sq50wgNS/jQh96FYWcT3U4JwQB1rCatg7nQGcb5DZM4c6mOv/ej/xaRUAGdbliNmGQdbExVxAXF6Bh6HfzYP/wYvvM734NLF19G363hnbffimw6qXvMRoFGOZlsAVs7FTx9+hVkphbgBiJodocYOSGBajwguu2WyexNJFQwmOg5A0QZJxJf9qJC3sqoxtwm/w9mzyCAynXHNc/ClNMEFn1cc9xXqQ+s1xpYX9/A+fMXcOH8eWxtbunf0jyIGeP0FSBwRVkHExs46WdNRfo/X28xn1Xzz0jAw4cPCzg9fMshFDMO+rW38TP/5GPYrr6NVCGCWruBzTInCQk40VWMQgvwAgkZ/wgAoJkaG2+6/2tswkN7b4pszyp71tl96+sBAIaTSwdxB5FeC1ODJlDdxsb58/jzzzyKVjCP7iimdRZkI6+8daaFh83ak4TKSADY/Mtr3mcFELqlJjCEoab/AgBGA/2ejseQT0RRjAYVA9iDS5Y3ctM5ZIpZpXxExaRxjNTAZwAsH15FZ9ARAEDGQCAe1LQqyLi9Hs+ROM6+cR7Z1BRSqez/BAAwTDmeT4YFZ7KrDaZqIuWo4dy5vo52p6lnv1ot6/P062BjXyxOywGfZ/rYcBeGJUVvgjdffQ1n3z6LA4uL2m/M+eyfIYrPsi729gybkLv55lrZXA67O9vaf9ioMjo4Nz2Nrz75JZy/+Dq8PqmjUZw/dxYnjh1DrVrWGsukGd/HCZknP4UjR4/h2PHjxpBKS2eAdmUdL50+jWx2FgtLRzF/y23Y2Shh5MSQLUyDMVzca+3USPRt/5c5dxn1Z3LfmexCpogxkzLGjGye2YCm4gGEnQ76veuIsqkpX0Klto16q43FA8cQiy4jMJrCaJSDNwwhGAnCHbIR9TDSZInQg6H5+62OmYCx5RLgzPOPwwUjPVP0YZByhJEo/4ViSjIAOkeT0UGwV1Fj3Z5AQDYJ3Oc5eCkUC8hkMwL82IzIa4TRWDRsHrFJNEkDycgIW5dfwcbVs6pfuA/XGy1864c+pMQVHvci5wUYk2inWDyz29jY2JCYp8PzmWwPSljs/7S1UGnch9upIBIcSA4w7PdwYG5WPgQJytyCeaRWH0QPBTh9BwEOitxduJ0yrl56E0duOSTDOPotDPo76LSvIhGrYORV4JAG7QGRWB7lx8NfewAAIABJREFUagstmn71R2h26F9AB3jWiUavzgaBOfE0QyRlmuAzgb1+OwC3GccXH30auQKjEE8hnU2L/u8NWbCbiD373jnZZb/ByT7PJjXa3KvJACBlOwAsHzpk/uwDABvrm5r8Um7H5oRAqAUA4ugJAAj2yNAyMkPVbb7pohiFlhHrm2zLCs7fs8gQIOhinzjV1uNG31Dpuafx623daxpYU2MxijNAHwWmd7HZIZt46KHltlGYTmP++Cq61evYLW+g7xkpCmUz1XJdMrzF2UU0SgR44hh4IbguweURGqzFhi4SmQgy+YjkAKlMUs/tYGCc75OJKdQqHpxBChjsyXQNiMiGm02+AcPsHmOYYSauj//xejoyYfMbd0p2WEso29sM3+JpgtCUWlESEEKILBmmOA2Gimk8uHpCoD2NBCmVITjOushM4kc4f+6CQFJ+nIAbn7lata4BSqtFRtRA3iic3psJvgH0TLDOSLURrzV7KV53O8TkGuOwhSlNhgG9JyuxsmrD5mRqE5nbBtyzaSgPPHA/mvUyoszO5P10oqi0ekjmp5BIpQWqlrfX8d8/+Z/Qq+3iM5/+fQT7faRIke8NQPSE+yp9VfiLjX5v5KHR72K7WkKt16ZhADp9F9FUwrBOCWoz8UyDkbBJoGCMrhNCv0cwqidgNRzheUbz+Q7S6TgefPAhsaQo88znplSX0ldCMcjyADImh6b+9wF5rs8xK8DI8QzYbKUARrJIWakGeEHjp+SSrRRig8/0mYaeQwIA1keAA1yymDg45r2kNMgIkAmGERzV4ywwgM8amR4EZmOxtJJDVlaO4Jlnnkcsnhazk35vRp5smDqsl7hfNBsdbKxfVxyrYQDQC2ck01YCADSSFQDwr/7ZP76BAWA3Afu7LYD0JsemXntmIEarYoz8DJXM6Bf1gPgoEv/Mz1ud/+QE1TaIkwUXG33rK2Dp0nbCykOG34ufVwan29WhQzTHIEQ+HSZssim58Nn88+AnCsbXx+/Bz/H1UqNqpgfG48Dq/G0Dy4+z2eJ14IUlzdmyFfg9CDIoXtAHAPYzCawfggpiPwve/ixDxZsM/LNAwJ4JoIygWA4w/z1upqB7AIChyREA4IZz+eo6zl+4LN0vAQAWEkRWJxkAJlbFLHKTJ/xXb/9to2BNEO11tNdu3DJYwMM/OGwDTAOMdj+Ix598VtNDZbgmmXFPZJDsiKCoUDqQ/FxxXRk1zL5OjZ3CTTwiLCDwjSQAZpovXtV4QmNfs6WyMYKE99bmnPPjlvHC10QGAGnt/GXBn8lnxeri9g5AAzLY708DGPkM+L/s9F8CFRa7/gSdBysLRP5dcXfZDOKpNEZE93zAguuR1HaueTa53CjZUPHvBMoUnTSRgsEr57Y7YpmQJUAQRA16v494MiEq/5GjR7HkRxE2Wg09A7xelOfQV4BygcJU0ZjA+boxPiv8t5xe8Oup1+b0jn83n8so+pHvodVqoMjPtbrw3IGc919/9YwmOlvXtzSJIAOATQYLcrfXlsb/4sXz+Jmf/adY27iGQ4duwfmz5/Dss88az5LBAHfffTcKuZyuA6UKly9e1P2ZmZ7Bpz71e5JtsMFmwx8MR/0/A6lMTlMobug8+Dc3N8dgQo9TxCBlH6TTmsKGmkW61d9z5634xZ//KbSqV5COdpBL9JCMthGPdIBRG8M+fVIIPhLRzaFcaaMwewQ/8o/+LZ5/eQ29bgKRaF55zl2XUzujKRsOwmqGPa+G3/2dX0M2y4SHAF58/jROnDghgJOvh4XlzPSUUGPEEvj8XzyCUDyL1iCIpss5HrNvjUyKa4JNhcznfMR/r8E1zT/XpNnLvx44aPYNrim79wlEJSDkXzt+BQtVxlOyxSCLixpAPitvvvkm3n77rGiOxvehp32ZrJVrV67IXXduZgalnW0szs+jtLut90fJCk0nc9ksMGhgZT6IH/zB78Dm7nmkcjHUWm1c3qii4xURSx9E26XXAufmxjmdiD0BgNDAFHHDICc2e67V/NjktMruI18PAGBjJzPSYQBxr2sAgNouzr3yMh5+9Cm0gwUBAJzscs4VgYkV6tGbYWgkD5oKswk0VgtjAIAgTYza/5GHGG9rcA8AyKWSmM4kkQQNHoFBaIBRaIR4LoFMMYdkJo1YPCmGBc8HMgD6owFWjq6i2W8ZACAdBR0FyTwIheMY9bnfxHDt0joiwaTkL5MeAJYBQCmA8b3xwewbAAA26DYhhjRmA0SygGRBRQo91xTPZBa2bHLZINqi0wD0hlbMa87a4o03zmBrc1OmcsdPnFDhWC6XkEym1dASvJv8zwIour++MalhJnqSMfHs4DmeSsXwP/70/0YiHsLVK5cMy6RaUrQYIxtZ2xlDU7INgAceeAjHT75D0Uos0DHowK2v47WXXsDMzAoOLB9Hbu4WdJoe+sOQCjSrNLG6UVHARyxkGfFkTLq4p7MRl6O69nzqpmnaSQZIFF6vjVhogEiwpSY0k+rjyuWX4A481JpBHDtxHwaDODBKwQlmZTwYicdFJaf7uTWtMia6VsxjgD3KyVj8G+2/cf43gwJy4vtodyq45dABnHnjZUUnvvzyy7qm3KfvuuMuZNNZNdO8h3awwsZV5yQd/Mmo4ATUGMmPGaN83wQAIl4JX336S8jlCmKb0Uzs4OHDOHrihEwFCXZzL2KNZWnqPEcIAJDy7hEc9QEAGRf6EgdO0oLw0G2VFQU47DeVeMnnppjLIcpJa3Iewdk70UcRQS8Chxr2fhVup4QrF8/gyKFV1YdOgMDmLpr1i5gpjtBpbFOvA4xo/JjA5m4NtUYLfSYWMVEkGIHrQdcoGU+h3Wip+e8y3jadxsnjx7C7uYlYOINWNYwvPvKUbwJ4CpmcMQFkrC3B/smBlJXMEexVJCDPW9YEvAasLzHEyuHDNwAA62vX5dciAICsU7KfxADoiwFQfus0gpYB4AMAbGw0XPF1/bZWtDYpk3si15MdBqpXsH4cPguH947vw0grzSCDv+t8UWRZD6EwvXQ8Ad+pXFa08UgipDSXsxdeRzQeRJQaKAxlnOnRIJNTcyeGYZdGdFk1Un2XmwYbMW6qI0TjYUQTQYG/fPaTqTR2dmnoSI8pAvFk2+Uw5H0cgxRs9rgfmfOfDbTpC4xPGT9nhxyM1stnGbVsBoCMKDXFtWEDEAjgGd52GeHcQpWDom5PsZWlcllAxpVz6xh5Ae0zZBhwIMVfJgWAdT8p/qY5t0kAvIbmmvvsUYISPHNpwCufHv8s8eXY+npeIb9HYS9hWRzcj6Q41fcyPZA15ZXE1gmobuO1n5mdwpkzZ/GRj3xIEcYE1JIxI3FN5mdxbaeC3MwiLly+JLnG+tVz+MNP/SaG7QqefuQvECHTru0CvSGcgWFRMK6RPPpmr4Pu0EM/OMJ2rYJKp4koIx7pe5SIo9Vpa5/kMIQ9AfdOvuJGt4WIQAx6bHgyFVaKEJiowH4iLPYn2a30Krp08aoYMUzYMuCrYU9oXWrtWgDAgNpa+5Tj+QwRmgSOhyKjIcL+Xsc+jE0/Y12DEQsANNVfWADAxL+SHcwBLRklTDYwa4/7bZjxvWGypdiP8Jlhrcz1GUAimZWJ6OzcEl54/lWdEVRNcZczy4C9jPFl4JohAED2Dz0EBABIRk65NRkAt1K8aUwACQDcjAEwRgMn9NV2M7qhgfHN+9iQkyrHQ4DNkjW/46RPVCX/IBbdx9f88WVTH2wbJ4us2QgM/hwWi2zAbYNhM8r5mjl5r1R2ZBDGj1vavej1KjoJQtDEIqZCwjYo/JyaIk41M7ywdGilxsIYl01Oq/lnPhR8HXyA2Phw4mXQNdIjjXZk8nrZzcQWk/zehrJo2AcWAGBtPWkCaFaftagyFEYbA8iCiQwAAgCiwauZNguYUwM2/G+fu4j1jS2DCmlxG53pjQp9PzvZjx9kg/VXnf/fDACYbKBtYz5GTJlT7/sr8HPeMIhX37iMUs1kv7NQYMFJ+vD8wqKaL0uZtHF98mAaR//5DABfv/+1ReCNMV626bbrnYdQNJGQPsquOTbdXLv2nrGRFSulZzTTVtJhDgO6sw+kc+T6HH9f/zCZfK4swGWpoPwcN+VJAMDeC/ucWSCB+lAa5BABZXRgIplUgx6KxNBinns0avS4LJJo5DfidDWGeq0mhJfTLGqv6HRtnzUBEsMhCpkMdrd39Lxw+sD/qOnkz2KxbLKIgfvvvw/HThzD5taWwDQ29KSo83CTyVi/j7l5xvs5Kq75PPL1mCjRlDRj3Av4eT5DjASkpiyfzygdYH6OBj5tFca1SgOvvvwadrdLqhqZisDmjx4AkQijhXqa2BWLOXzXd/0NbWRHDh/W9yHFjaweTqU4LWBDzCk+3WxpPPWJT3xCk0BeY0W19AmiRRCORJHOZcVyEInMzzLmxSzv7BrdOE2xKFeIx2UaxoPRROwF8cD9d+LjP/J3MFPgxLaKkXsdhTQ3X7pE9zgqR6NGzSgnYwW4/TCeePYt/NhP/Tby03Oo1830dRigblop0HACEQSGUQwHPYQjDfzHX/uXOH6sCM9torRVw/MvvIIf+Zn/A1ffeB2FVBzteoXHgQq33PwSPv+5R7Hb7CM9tYhAJIVyvYWeIiITiGhiT/DTAIF7a47Fg586MQZz93t87O0YcRrz+Cawdh/lZ+lQzKKCnxMDyqelTp4DXIME+7hWyEYgMFGrVrG5vo7Lly7g+vq6HNMbtRri0Qi+5QPvxxtnzmgtHFxdxfnzr+Gd71jGu999l6jO17fWBQCMgikEIjMoVYdwYgUMOE2V5nlIY3Tw1YR8BoAX8P5aAIBx3h0iMAggNeqj4DUQbJTx0tNP46mvvIBGII8e4iZzgAkMI3PNCQBQI8pqVYC5b8wiCYCfby8AgCkwjCdzRkjSCJFRQQ6Qz6Qwm08j1GvJjCxAigAnH4mQGACZfN7QHeV6zL0jhIEzwuqxg2i6LawcXYGTickDgI0kteritDoxRQEOXOpHjXRkvwRgEgAwDAB7Zvpni+86zB1OcjufgafpId2O/UkLp1ps2uy+bBtVw4gyxRfPbu4dnM5zjzl4cBUzM9P+WU5/GN9J/EYIYPw3Fmvcg7j3kIVEbyAaYl2+dAlLSwvodGr49Kd/H6kkoyZ76HWbqFV3MTNdEBjFSTcd+T1vhMXFVXzTN38rSrs1sYTcThX17bfw9plXMD9/CAeWTyCTXYQ3isIdOmoKY4mYJvDjqC7G3NF7KBgTLZ5GbdxrSXYlAEAKNPcjTYY883V9FsFBF7FwG273GmKRBi6c/6pSPnqDRRw6esoHMOkPQ7o4EI1RI24cwVUB0PtinPxjpl5qKKTzptSATbsBwllA0xxxFOihUIzj8tWzKqS/8IXPY35uUZPHj37ke2QyFZaRMqdUBI+N/JN/ljkdp18hEyXLop2addZsZlLcRybuIBNs4/T/S9ybgEt2nuWBb9WpOrXvd7+3+/aibq2WZEteZCwv2DDGeEwGAzEMGAgBxsZMGGAyTDLhwTAzkAE8JBkggQwkMTEB28GLbIyxJXmRZEuW3N3qfb1996X2qlPLOVWnMu/3nb9u3XZbOMk8ydXTun1v31vLWf7/+97vXZ55UtYBRv8l6THT7+Ot3/U2VOoEAJicot5QbEjYvNDTYX1jHS6BJ9sWHazkxyMq0W78IHhD1pXbayCTtNCobqOQSSLkD3D0MNkSPpLFZYSn7ocXmoLlJRB2hxh5TbjdMlZXzuLE8UNBDCT3zV04zZuYLVpo1/ak8WTjWG17aPe5hnDPGMLp8bipGRgljRYsREIW0kw4urmKNz36enj0yGK6QT+Mdj2EJ554RgCAV776YflMMIjJCpzSshYx3kFCPRdESaUh4pvFejIAABhJukwPAAHiVWZC5tU3AgD2WAJQufAsIm5rzAAQJg+Pa+BXwWOvwwi9pQ72BQYo1u8znphmlsSYmCrE60GmrAIC7IPKMu8UCSfXHfp0WHDJThgB80uHUDx5Ahh0sXrjMpqdmjSJnteTgUbcTgiowv2lUXWQtgvIpPLiDq+mkQpi6bDEEgo86yM25hxW0AGfQADZhoNQFJFUCZF4WvoQTlvF0FVYP/QlGaE0Rdkg5bqDoP7T3oLDqm67g93VLYwGqplnMk6t2pAJPZkv3GvJZOU5ooeSyO1CTDkgp4vxlD6yqZKAVlorav1vjjNfhwCNEhfLXmG/N5GEECsMp9tU0/MAdFe2r070eczlvgmAfBkqyCCS4AINVUmTz+jPjuN69bn0Q03Oed/Nzk7j8uWLeOf3fa8YuRKkTdgWQoOemJeO6EdgxeGGbXzuySeRTMcQHnXx+F9+BF/9wmewfvks4r6P1k4VCRrgdn3V8Qsdj418B30elVgU5VYD1U4L4UQMrX4XdjKuZtn0Xgh8ecQkOwS0OXiiBIWMAO51LuWfGqfIYWciwYadPjJLuPfee/DZz34O8VgGTpPAK69VHeRoz7e/fxkmJPcuYbYFQIDWSYFnl6RAqC+AAQB4ihnHTh8OnnuRLQV+NERBCQAw0YgINyUX3Fd00EJz0DDicb5HXq4KADA9i/tPKp1HNJZCscRkg2twPTJsySYk4GV8hFQmzXWi3e5ia2NH1nUeG/p/EQCg5d3L7r8bGLm4fuOKxgDeDgAwF6GZoB5A/SYmmGbazwaKDbU2Iorom2LPNNvatGuzzYVtEvXXg7Cfc7l/E9CVPK7mH4H2mQeVoEAkEkY+T6NBpcfwNfAxJTs9iPAzTTsvchaa/D5/lj9XzBckZow/b2isMtUL6FC66Sh9if/Ox+fP0puAH2wApmdIu9u/MU0xY36PVB3+jjGEM+9TFlKjmdRbXhp13bD3GQCSjR3mJMQWAMBEZBkAgAubRH35I7x47iKqNRqT8YF4FVnfAADoxat0HhblQuc6UDz9x3xhVopbIIZgBZEmN3CC59+NP4RhQ3T7Izz79UuwbJr+qbM4zZ3YjHHhk4kiNYBiFxvchCaSI6DlG6fcW69h8/U3u7b5LnnLs9jg5FtkKbG4mPpxkTGNOotHXi/tZks+8+c4sWYDzMLnKqeYAbBh2CO3gkiTG6cBReQ6YRnGBSZgWY9JrEEzIA7A4oyl+jhKD4iGUosqiQCUo/hqojMGCxiZZHGRSaBeq0nsCpsrTqzZXJFST5BAQDiizD0XuQzpnYwtast9kcmmpVgrV8pynbCxp8M+3bq//we+H3cENPtRKAzHG6DTU9YBWTiM4+Ox4z3LBZWPRwoZJ9UEFsy9L2aeCVsoSdw8SWNbWjiMZtNBLJLAs888h5XrNOGy0Gk7asZFE9BmXbJUWchvbNzAj/7o92OqlJP3yqnS/Ny8bNjZDGm/e+LqTYnB008/g89+9q8xPT0jkX68J3f3akhnZiQahj4HmXxW0OhuvysbA1kRNBSkGRjLS9uKoF1vIJtIyTXAxrTXpSu1hff89I/h4YfuhB1xMF0MoZT14Ls7SNp90bjyWLebXWSyC+j2LKRyC/jb73ofbmyFUWtGMD2zjGq9jlHIgxVVGqIYEg5iyGZi2N49h1/5lZ/GO7/vDRJrmE3M4df+99/E1Y11fPub34Cf/1//Z6x9/VkcWl7EyHFQrTVQuuMufOnJZ7DXctFyQ3KfhQI9mDGkIThkYpuCEm8sBjCGmN9sRTC6NuqmeZ6NkStZGCwaSfHn+eZz8F7mh0i4AsCKBZJMP5lAQR8N3l/0W8lmxS09FrHwkQ9/GPUKgSAfr37lK/HimdPi80AmQLW2i5N3HUE8QZlJGlXKBDp9xBI5RBJFNDs+fCsmFHc2YWyAomTMkq7PZoFARVgZALwfjQzNrN3m61vv3/HXdIeXKCGa+YWRxgC5fh1WmxOPz+GFUxfEA6AfSspklwCAbQCAsA2fEq0gKkto4EGhLPey+O2NxAAwPHSRCANpmwDAgLNhlHIZzBfzsLyONDpC5xejAAgDgA7Jov8f0phoKAAAI/+OnDwKxyMAcAThnAIANJukKzqnKIww6zS6aDcI3N0eAJg0AWQhajLaDXBhBgRSQA7UI8dMKLiemNpADLXE8E5zi1kUmTxmw/Di92nmSQbTysoN7O7u4O6778Lhe+5BbW1DdJHUrY/BaDLqzKgymIroFFr3b647BHV5HZb3djA1ncfO9gY+8fGPIpMhmNUUd/F6fU+iAvn6GTlWLM3Babv40R/9KWxtVzAzvYhWfQvt8gVcOn8KMzNHceyOB5BIzqA/IPBOCjD3ZWZtKdNP1nwCPKKOEMtXpeSTHTEBAKgHgI0RIxaHFqzREJFQDwm7gzB20G2vYG3tBQz8BJK5R1CauRMhixNjErx5HdFYik2SOvornUJd//lM6vavsYBKCKAuXQEBnitOZAlaDoZt2PEhtndv4vTp5+VevvfeB8R8LGIlkIyl0KrVhVKvhmlsHDXai3R1vhYZeDCtJ3AOZ2Y1/VQIBMWtAaYTQ+ysX8f5Cxdgx+Migak1mnjVI48gnc1o0kqPEVeGsRAW2dja2qoAAL5IRaLilULAlLFe0kZRBsAieuCA9XatvIl8Ji4AACNhCbzF80tILj0MD9MI95MIeyP4/SbcHgGAMzhxfAH+sIt+v4qBtwO3t4NktIduowm3CbiehdZwhDZdzamj9kfo09iR9x2dwDs9RMNR3HPyblx68TyOLR3G4blF9NsOElFbmCLVch9f/OJXxQPg4Vc9jEyOkWojkT6SCaCGXmo2KPR0/kcqN+Pd4mR5uGNNOc8+AQC57tjAekNsbm7tSwDGDAACAB4oAahepARg3wRQ6hNh9MgIKQBf+KyBEWgAFvPfSWOPU3YovjauNPX0pOKaroxFsti0ThFmC2uWsWGnAjXdTlsamEgsgUQqh2xxCoXpaXQHfaxurcHpORqJyDsiaiMeJXgd1/PsW2jXexIlTGCINQzBJkbgSVBUKIJCYVpo3jQMpgSA+z4HEFxvGTdZbXWFiaWZ9z0ZRLG+p28NJ/wb62qkxq/Fyyao9Shn8Xqu+PDTgJKgu+j2eW+JnFOZDsIKCNIBFEjV+l7qT6mT9xms2oTuN+C6jqq5nw7RtF7n4wsYxFjSKEF09VIhSMFzQgCEcloeBxmGBibibPzZRyigpoNYsn4ILGhfovKf/QGoMr3U9HRdDPUWFueFtUlQNpdJoluvYnZuHrvNPrxwHJdXN9HgoMnvo1SI4eOPfwIf/PVfRr+6jSTfjOMiF8ugW6emn9KVgUSWcozk0XMiaqHWc7DXrKM96AsmzSFZq03mGCMR1XSewzceT2EBERikPICR1u4IrWYX/Z4OZuNxMrjZ9HTw8EMPwo4m8OTjTyGfXUS3QwdyBaX3GSBBZHzABODg1UzWtSfQakjWSQKlErtHuZQyTwZktNkK+FPORNNFiQnWlVlM3LmvkInL80XmK2Vmts2YQguxGMEc+ugQCh4FqVsukumcGI0m04yyrUhKGuNEGWfKa3d/yxPHGfFS297cEwDAMACiUfoCEQC4CyO/j2vXryD0y//Lz9463tF2NLjRXwoAkAKKOo6x8+7+xWym/Ebfbxoq/o7xA+DCLpTi4EMLiP24Bf4cN2z+DE8QUXzz2tiAsfHf2lwVZINIPTd1PgabHx4ETiJ5s7P5543P/Go+lvEUILrDfxeH3wydrEllC6g+wWc+LxcEXnR8PD4OXxfpqtyU6o3amAFgGr9JMEPddBXsMMfUACSKKo0xP921JhgA8mYljoUgSGwMAJiGWGNgdPrPKc8Lp16UyCGhHoZIR7JUUzpBkTe9pRRbBm38ZhX+3/j9bwQAJgEQWeSCiT8/m+kz/87jvltpYavcQX8Qluk/J0JESklXo144l83JhFWKQVmsRjKFNZMM1ZzqAfxPBQC6jDlJJeX6yaRZ2OgUnVQzNv8EcATkEt0i6TnMZlYjIv4MTftMEW/OsVlMJq/5W4+LHFqp8gPDwYkpbMD20kaMYE3EEq8AZiXzMwELAQBI1+L3JEd0JI0V6cgsMulPwMaZB4csF96ZnKSTas33wNfeqFYR4dRHFAh0ICcqrF4AXKCo7edCR+Ou2dkZKdw2tzdx73334Y1vfCP5ROiQ1s4804CWywK/VCqNp3y89vkYfFxeiSzEee5zeUYWNli7Bc0BhO6ayxZx49pN5FIFPPuV5wRNpzlXvVoVOj+rZx4y6kBTCQs3V2gK+Hfk/iWdjUXRzZWbmJtdkGgdxtR94hOPSe5tmnKNVgfz8wvSLHqDENwhkyhGMnnJFrLoD0mbHSGZ4VQrJFPALt1aKRmgCVCnLwBAOpGCSxrckPpQB7/7ex9AMuGj3VrD0eUsjh3NorZ9AZm4i5HnyO+7fWqf59DpRPCVr57HL/zSn6AwdwjXbjaxuHQU1VoZ4agrAAALdK/Pc5NAzB7B6V7Fgy+fx+/9/vuFkXB86RX4Vx/8CD73zNMoV3bx1je9Fn/vp34MoX4bvtsTOmC900eqtIinv34e1zYryBRmkczk0Gy2QfNHMgEYOaPTVnMP7fuPqKvx7RcBnVfQ4CYsj2U8IBhRyutefC9EAtaTdZXXI4EZAkUSLUTvBjZlNFLsqsEPHf+5AtJYip0rM4b5+PFoFE6rJeaApKdS8sCpBH+fzsEN5qojjEKeMhNO4EgLtmGnUqg0GxhSAx2IocgAiMBC1FepGKiVlihXBaBNAWRYWqYY2m8q9dd0LQ8kXCzIAgAg5VQQalbw+GOP4fzFG2iHS3DDCZlAGQCA95prxTDiBCIwc+XxVOZFIEcj7VCU4CMBAJJWCJloWFIAIkMPU/ksFqeLiI1caVIIAITjdJ32UZgpyeSKK7xEf1F7Ta18NIzlE0fQdts4fMcyrEKSWgj0hCXHRpp7RgzD7hCV3Say2UJgIhhcA99gAsjli+/BMEYOUpa1UCLVU6dOSkMMDB6DfcHILYyHgFJTA2CFs1DfQyrFrOowdne3cfr0KdknvankAAAgAElEQVTnH3z5AzLtidmUAQTn0nhXCLSr64oyEBTs4frMAp+/n5maQmVjXWqIubtP4plP/QXOn/s6SqU0Wq2ymCTRoIoARyzG/WEae7tNvOMdPwDLCiinThn1na9ja/0apqeP4ujxBxC1S2Lk2en7QsOnFpkTXa6dshNLtiw14dT2q/yBAMBw5I4ZAHSR9v3oGACIR8LiTG9bLSRjNWyuv4BW8zr6XhKLy9+LAYpI5whkOZKdHo3SfDmF0TBOe0p93jB9C+jmLvxoiQWUyluu47GzoxoaW0N4gzZ6bg3l6hpurFwUuja1tOlUEU7Lgz+McICLTJzPwYs3JBNvfpYpJx+TjSobJjJfojRXZeKGp54EnLz1m8iEHMStIb781NOy15GmzmhVMlgeePmDwojQwQ4bJ53SMUKSgLTPJm7oSfNoR1Owwkyk0Khg0fRS/uCzwO5jyLg+v49prvPppEgAhtECCsdeC280hXA/DXomjrw2Bv0q1lZP4eSJBfS7dTjtLfT7WyLB6LV3MeoN0a3R0BIYJuKodVjDDETzDctGLJEUrxdOg9mcLs0uYnd9G4+84lVo7lVRyuRkH+HSu7XVwFNPPYvSdAkPvfIh0aoTAODEjgAAa1PWnwRVuDaYZpNGueL5Q6YaTQADD4BbAQCyKekBICaAw6GmANAMcywB+EYAgGuslB5gSlFPmmtq/c1aaNgYdLK3YnGREJFFaQBMcWtnjSJyNsYU79cpkk/PuoIU+1AU2VRBPBNiiQxiyYykZ4RIoQ4BtVYT2TwZEQrORiiHcUfod+glEUHCTsL3dEDWdhpotmro9XtigNdiYz+wsL62Kz4OrJEZM821iEwx1+vC6/WQjacx8jSRQJI6As8J6UNCrN3ptcDEpED2M9Loce5+jJUdkm4eRNpKnLRkAKqBK/ckTvklto8SAqGJj7RRl8SPAaJJgiMqQdM9xjAAAiaLSJr302mkr5JUBbaHBG8Zycw1Ko6IRSd6gq5kKQzl78rA5pCLgBSjYWOyrrH3IYhBjwoyHeR8i3Rb/doEQJOUB6rzh5Lg8spXPixeLp1OW4Y9nVYDhRRl0EPUuyO44TieO3sR/ZGPerOMH/nh78X/9g/eh//rH/0iIr0mUhihFM8i4tL/YiiTaYfgEwtQZtnzfgb3RqDqtLBVK8NOJwUAaDCOlRKAiKbFGQBAkhZE1qzMMjLCus4Q/S5LiBGiMZrADmBFHRmkvOHRb8eTj38VIT8ngG7YJgCg0nUz2ddmXafq/J54AQQSCgVl1HyWw9gw3QukD1EJABkANDXncIwAAA2SRQIQeJeRwU0AgIea57HTpoScEuOoNP8Ri2CCL9cEz3BCZOYDAQCYKBKy4uj0+Jw8n55EVisAoGuemqOHZZC2s1VWn5JAAkD2LG1EyAAYDrq4eu3yt5YCYJoXc5FM0oAEbRuSyqAH0RRQekAVsTEbsEHPjCmeIlDmhlIwQaZKATrFm47Z5sZ1Ueh4geM6/16t7GE4dGWDodkU/41TSzaOGhs4DCaTabmxufnzgzcFXx8XVmbYToIOhgFgmjgjK1AXYcay0IAkrk6U0YjcUPxs2ALmOBgTOP4eP9TxmJqnUEA3SkhBK1EgOvtXbXhAA1I2gFKveCMmYnGhPbMQMqZLXKBUS2Wh7/mSAMBcSW4+Sm8h+rpP6dWaSIsjcw65eO5T+W9f7H9r31Udu2FDmGtBpe2qByRYwYKHf9/e2cbN9R0MQynEElmhqxMAmJ6aURO3WFzchUlVlselHinomQXECGQAfH8qgVEjPXlvQTMj+GpAcZS6K6Dd6zHjj4+wvLwcFEHqzkxkXZr/njq+8roilbzLxqWnvgS8ftlo8xrgeRG3/gC4YjHMfzvYQASeGfK8+rMaaUJV8MGvldEQ/DzPPYtXFmURgjny20K1E28CTlID3T2PMSdbBCNEkxUAVXFbWQ19MStsiwabDTqNAldv3BAGAKevRDnVfV2LdS56OgFVc5EhKV/MrrVC4qUxPT2N1z76KA4dOwaCKBLX2XWEZut06Ardx+IhOomnpMFLppJC42KjTnYBn2fou+Dh4waVTRfg9X2Ud+qYnV6A06BzvIcvPvkFOfecAPJ1CSDBiUgkimjERzI2wOVLZ/G+9/2svGeaCS4vHxEpwI3rK/jyl54SemAynZYJAJkGknVra2xmKl0S6ubU7LREMXW9LkbhEfzQCJXqHtLJlOjNnWYTe5vbEh+XiiUENGFJmk7ScKWC3/vd30IYbcxMRTHs7yCT6GBxIQmvvS1xVJQfhEPU4JcQiUzhB97106i349iuxRBNzAhdkNPCSGyotLQhN7MIIqEkrJCH/mAd8XgPH/jtX8SD99+LYZe/l8Pr3/rdeMXDD8CpVPDzP/OTeN1r7g8kB20gVwAGNnarXVxa2cPaVlWssVLpnGwSnCwZAFYEKabbD8Cog7fVmJ+yz1aSNI6BAjOUTdC4i6kvNrWICgLQHIwyAOOFYlhfpuFmoSsFlVCGuf4zl1dTAXyaIfJeGA5RyOdQo2Es2TmBYQ91geFYHNl8AdubOygVZ9BstOXrFh12CXLaFEWoIZ1kWVOmyiIuaBojjOQZavSrmVwbINqs6ZPrpVkLdf3UAkGSC3wg7buw29vwm1V8+i8+hcvXNtGPljAIczpJUuAQFgE6Fo+czrBhCKLeSPcza6asHYwzE9YA5QUeUgQA7Agifl8BgFwGC1MF2CE6lLcRTURgxWg05aM0O4Wp2VnxHWBzRJkOnYUYV3X05FE0u00s33EY4UIKzD/reX0xFRLQmMwIL4TtzQqy2aJQq5VWyr6OcpkgokRo7TIzDiin+/vK5HHUxtvEbOm5Nnsspyt05ZcGY2wCHOiPLcYnkQLbFaYQJ4WxWBRbWxsCAszNz+LlDz4Mf0j5E6ESFu8B3C3HUs8UTbmYGsDpng4RklIIc62idxDXFD52cbaIy+dO4bHHPopjxxbRbJUlm5nslenpWYnY5ET9nrsewiOvfQvKOw3kM2E8//Sfib58bu5OzM7fiVC0gFE4gXrLEY/9fDE7Th2QfYETQ5538d5hi6XRspyEuUNX2Cjcu0X6MwgjbiUQs4ZwWivAaBe5TAdXLj0nrI++m8Gxu74PlfoIU7MxeMM2nF4TySRNS6mH5yAkGLCI+aSCEDqlpMyAK9hAwGRhHgbmfwQjOr06nE4Nn3v8Mdxz30nMzc0IkyoUtmGF47DCCQHSRmQQCXjGBodmamFZY0UCRAq8ONl31NXaIk27g0iUmm4bw14bUa+NqXwSz73wNDa3VgXsUcq0hze9+TsFwCJwRP8BToK9oSv6aSbQhGM2mjSateNIxNICIAsYFBTzjATz/a5IpggWt+tl3HPyDvhuH8VcDm0vjsKx18EdlRAeJPXweI74AGyuncGxOxfg7K2i1dhAv7uDTDqMys66SA2cGtDqeOiG2ARSeqFyS8YXM9eezv80ZCvli7h49iLe9pa3wm11kbBsnnFZjryeLwDA0888h+nZabzioVdICgALHYLxXJMJAHAIQWBbDOmYchCJCrhP+na335MhAJM8PEoATtwhzcd+CgBz5nPCfJPoOQMAcD+XFIDnhQFA0F/7T8pqKC7mc4Vk7SYrS8wwWT9xb2DNP/LRZzPKuO98AaXilHjnwKIMI/A0CqtHgUz9gzhiskHExJM/RxDK5XoTBqJxAUQoU4MVQygSRUUc7H2Rhuzs7IlmnjpvtzdEu9mB0+qIsS/BNQIA/X6H2FNAf2edlpJ7lpp/AsNkSlJakWDmfLeFNFmKTKNRkcO4ATeGeDrQM5Nx9ieamMP1TVhrfG9xSlC06VdzT02FYWvIRAqJr2TDHmjtdU1SzT7JAb1BGyNL60UzMJLjE0yB+H3ui2NWcrBWinGfGIcy6cOognm9ay+hHkbawPN3tZFkMpJKF8WQ2OV+S28NXbsn12AmuZgI1WwuLdN/1mn8PkGUXq+DaDiMZNTG1k4F2ZlDuLi6ictrW+LoP/B7+L9/81fxshPz+MN/8htI+j3EBh4WC7Mob+6J3CwRS8qWQ78Lylj6oyE6BPTSCfEDuLm1Ide0FbcFDOLGz3qYAADBJUlsENdU1tMBiCLmqREBAMgIDVtMVnEQiw9RKCZQzJdw14n78Zef/jLSqTxcj/2Z7v3U90ttHjj+6/BSG37uRayVeI4MSE0GAGVjBgBg700QgOsRI00pCZE1MGCSs4Zm/cphLgEADkjIImFfmUhQdsx1mPc9vWDUq439NeM7WbM1mh0xTucaTDCMJqN2lMkXavAXkMrh+2G0mn1sb5G5pFHiUmvHwgoAvOxuicm+evWySgBupeIbIz1ePEa/PVmcmEk2n5HoidH1G62/Qfm0cDLGH9rYaJMYOIMGDpssdnhxsbEivYsFJXUTpIEKBZBTzgB5YUHIC1NeF/8eo8GBcfY/2NzydXLzMSDEJJvB3HBG021uatP4m/drWAWqjdMGSQtjbdw01sgUG9/4M/wXM+UwJoPjAlMDgYPIt6ApN3W2Xtd6TJpNHD92VC40NlM0QyMzghsBrxIxC0MEf/XZxxGLp4UBINMf0VwSTQpMmaTrJajAhYmFNC9upV6ac2re3zdr+vcb++A8mgxYcY5VEwo1KdSFiNdCt6+shChjfajV8gZ47vmvIxpPcf2V16oLKDcfUtcGOsmmPlaX3AAXnRxHKjW+7/XkBuL5oU6fhgiGwi/afqKcXOjZOHoueqS7JhPIFYtyfY3IQgmMI2nCwsaYzb9Ee1HKYlnyuGyS6b6r9MJ9zbTRyMu1PgFAGLMlA4RJUy8AD9/qvsZaNoTAfNII7VgQRjg558bOgi1gCdALQCaJktutruFC2c9kgsadETWBmSXRUlvdbfmZG6UBCdics4DI57LwJSt4U1z3xYyPxRqRWKcjjRwjkzgFl80hoGqnA9f3crWMu+69G9/51u9Ags13rSIUs3anjVqzATtuw44xiowGdIzQymGvXEE6m5NmPE7KMjqyGLm9EUr5OXSatFAOy8JIacLly+ewtkbq76YaIMYTguRzKsdJcSIaQiIWEXDjgfsfwDv+27fj6pUr+OhHPyr3CqfP3OhEDxfh60moBtAdiGeAGE16HopTU8jkchIhlM4xY7UurBBefTxWlAKQxk9deiwaEfPHJn0NEnG86qGX4Zf+/nuxfuNFHJqNA94elucTsK02IiEyCBriyO77CVSqXAen8M53vhehSBFN18aAdF/eo/JHVMAkq8uEzvdC4vTfbm0hmXCRzw7xoX/7B6I9S+fS+Osvfwm/93v/EseW7sLmzev4w3/xG1hcSsBxbiJVyKLTIC1yFn03icvXNnDuwmXMLRxGq+2izaIoU5CCkZNQrsGctCVTzH7XFAc1DDWsAGO4FhRxMiUyNqMB+CZr/P7qoVOFb6QR7MuODv7bvhwhIEqaSMyJx5hYIpVFIxSgfXd4I6cy4KeJvDT3qPxGYIama6S+BrP23crcmVwLJ5lGPF8izeGkhc7cvRpyVgPdZgMf/OCnsLnThRdKydoTsboICWcxJpKTAREDGQME7CLZB/anDlyj+aVQS33SpUNIMAXAdxEPDTCbz2J+Ki/sk1iUEjFO1bjXuAhHLRSmplCYnUXbG8Bh0ZvPicvy0tFDiKdjyBbSSM4WpWiOJGKwOBFl7nQ8iWFviJ0dNh0ZKTDYtKozNo8ci1WNkJNjQanZS4jIzF5nABOzd+o00Yc36CqoPQoK7GDCxuuAez8LJoIAtLFkITryXZw/fxbbO5soFGZwx/EHRW9N0ydOTvj+lSHCayKCjjNA3E5JwUQgcTBgEcviSlMhJL87MNmlTv7S5XN4/Im/xPRsFr1+A/6wp+BnLI2hF4HTBH7mZ34JTs1FKmvh7DMfQrtVRr5wAkfuIJ08jR7N+xIRNNsNkabQIyYMsq6Y2851OQpvSPYjDf5C4ifQaDfRH/SQyTPW00evBWQTBQw7HjJJF73+ecQTZVQql2SqVNslCHwUR+78NrR7BIo5kW7JBJmFLyNMWfzxOLAGY9Ep/kXJjEwHSYXlz9MlvdWuSWHNySzjkQl8Xr9xDZvbG8gVMqjWq7K2q4Y/IeAp73wCdBYlDgT6kmnxNBh4IywuHMJdJ+9GViJyB2OJkYmL1LomgmjYwqDjwo54qNavYG39PNx+Xe5N3yOdN4Lv+q7vQaVWQzLDaWFL8Km1zU3UGm0gYqPmOEils+i0O1icW0CHRbc3ENCI98TQ76NS3kYxn4LXbWN5YQ5ZTuDYlEVKyBx6FEN7RuIJbbqRuy20axvYunkW9z90EqisYnf9CqJhD1tb67ATKXR6Q9TbnN/SZpDgLE0rNbIrZicRCduoVxvCPnOabSwvHcb81KzIDgZ9V+4jvvfhMIKbKzV85dlTyOezwmoplQrSxHI9ZjOuEhj1AWAt2my2NAUrSF8g7ZmUfzZPFHkcOXmHMBEIKJO6TiNdMt5oZidDGNYgdOcPjZCAi/rV0xh1apoHMaIXUk+ozbwrPF63/khy2wnE1J0OiouL2G010aXUN5PG7OHDmDl6HKN2Xxp0+tlwTeiWK3Jf8z2w6e67XWGDkIXAvZdGmoPuCO3dHki64+N3uy72yjU0mhoL2XZYj1Gua8Np98Qokgw+SpNajbYyMmPUaOtoRIZPAfinGISRtmgVqT01X9P+Oqtgpdbz7COUuayMAFM7KXVfm37zs9LD0Lw/qOdk+h/sVSIG4ICHtfnE9qZ/n/DbkSU+yH0ONhmzvwQ70rjPGPcdweYne1Q4LLWWxpArC0qbVmUds3cwQ095x9J37bMNRH414ESaawbTUZiyRkYAz1cnAEocvOnNbwwEszyXGmldKhUlZz7G+FhE4doJPHfuAhp0pqORneXjMx/7Mzz/5GfwzGc/iaVcEuF+H+GBj+nSDNY3tpFMZWUKLjIytr08dzwmFuD6AwEBNsu78KNhuKGRsFZI+SeQzWtYhuouTVUDxg/Xcg5FfTb/Q5UQh4ZoO3XEEmS0hpFIxnHXXXeLs/6p50+JrJNAjQGtx7VKYO63v2/d0nsELAEym/RnAu8Fc44DuQu9IMi00JpCZReaZKf70dDrCwyrLI6o7GESOW1BJLfiayGmjir15npOwNuYtnLgyNfQJ5DEvTkcQTo1jWtXdtBosLlSFu/Qd5DO0KhyiLvvvlN6nJWVm8oA0CJNG1VeJN8yACAGO11Q18XfM42u0H6F8q60ISI1/DczZRE6T6Cz5sLNKSEXOi4Y7VZTpr78TISEG0Uuk5FmhRu73OSkMpGC7bqwk0lBX80Fz8cW07bAcZ/fNw3b7UAMQ1E3F4B5jeZ3zNR+svGfLAJ5k5mvb30ePpYBV4x+xYAlMgFT7pxZmsYFqC4Tukjx8TnxPHJkWS4Y3nxkMPDG5vuW1xWi4zDw+ce/BJsAAB1qebGJkzgfJTC4kEKZCxNjc4JouSGNU/apm5MAwOTxMgXyQQDANO86CRRmQhBFYX6OBRZfz8iKgukfdjyFKzduotHqoOmwweACLvxX2SB5bomY0lyPBYOGFu1/HLgNOSkV9C5gABCtpX98oGWSSJpQWJDqPifazHEu5pEp5BU1p9s9UW7m1jeb6vgc6IzEuIPxeJwcBaDEuJiVKlYX70DyNX6NxsXfpCtokawaOAUB9s1whNoWRFqJzt+kUPDe4XtgMy90OS6QxDaCqVtggMLryyQUmMWdEwMz1ZXmtt+X+0terTiEkvqlTBQ2/DxncdvGzZUVbG1sCsOFrvl0yeeUm8yHbDojkwCeI07ZqxUiix6Wjy5jZ29LdIvf8z3vwJFjR4SBw/Wg1Wlje3dbaLAR5nvbMdjxBDLZvFD0isUpVKo7sKNKQY+EkwgNdfLl9fS5QxgilY7iU499DKl0HCsrK4janOCRVhqRn2nXq0jYGvnHwpqT4majjkq5LFFjwtYJzIEY5cXpMAvGVtsRGmm30xK5A6cDs/OL0s5SWiGyisC4jseWaw8ZEtSpO62GgFSMdWvVq/gf3/N38eqH7kbadtGr30Qq6uDkkRxiEUe0u6pztBCJFhDPHsfPvveXsXKjhUrDhzOIYiDnU2AhKSrI6KEJGHfCaNgW13u318LCfA47WxfxD//h+/Ddb3s9yrVNzB6aw4c/8gk8/plnUcwX0Wys4Y/++LcQizdRr22jMLWEbtPHcJBCLJ7H6TMXcfX6OlKZKVh2Bo0eY3TIiOAUlpMjVwoB0tvFVFImUbx01VhUwDq5K4P4m9sBABP3q9lbbgsoyjk+CAD8TQDkrY8z+fP/sb9rmtHbPaZZy82eZh578rPEEI18pC0LWa7LNAD0NtBuNPGv/+3nUK5DDOFoYhUJk4LMLjcrJq2D6ED8JkIUORILCPTZKm/aBzMkNosJNJSBhXzYoz7iGGA2l8JMMYuR30OEkpUYJ91c2xndFkWGyTilIkaxOJpkzqSTcLweZhZnkMomUJzKIz0/g37PkXWRNEspxkjp9UbY26sjGlWtN6m6PN9sXCwxk2PBrSa7qlfXa+F2H5N74+Tx1u+z2GYMK1daGm/p+saJheyMQ1JlGYPGmSnZAyFY8Qj6nRbW11exu1tBKj2N+YUlTM9OodVk1rWCx/FYUrKmCWIIi4HJU4ExlCUuy7z4fLS7jjCiKO8jTTZfyuErX/kCbq5ewub2dWSzUTmufXpLRFLw3Tje9Pq34fDSnXDqm7h05jF0nTqm5+7H4WMPoTOIozukuSzZDS0kE1EBkCOhmEQy8X1GbEsmfwLgD20B7btuT+j7dC3na/W7UaQiGYSlMa0D4QtwupdQrV/HaJhAeSuH5aOPIJqZRdfTlCACdup10FdwQeSZWocRfGDkZqtF9hSLfB+ZXALl2gqOHFvC5vYW4ok4Gs0GLly8iJs3byJXyEteOCVoMuwRU7CAh8aBCO9dr4dcimtyF5lUFjPTc1inN0Mkhre99bvh9bnXqHZd3QZ12CAa2rANr8uJYg/u4CauXPkKRsMmnGYLsXARbtfCAw+8RlJmul4LvjXAyB5hY3sba5t7sJMZtPqugMwe2YOFgjT/Xq8b6GzJHmDD0haQuNuqY36qgFImg1wiAQ95pJdeh0GkJNNR26bPjINWbQO7q+dx731H0Fo5h9r2TfET2N0rIxxLo+2O0OyNxFskHGHTxcFAkOxg2fB6A3GH393cxdz0LIq5vJjG8j7mvilUYzGAjuLq1QpeeOEcpqZLMmUlEMBCnuuwEEUCM0xT15pBlWkoeBa4X3FSyj9HTp5QNgBp4O4A62vrAgBk0llpvgkA8OfpGRUf9VG5/IIAABIoGKI5o0ulEKI832Q8DkdyXmvNFlLFEnbaDiL5HDj2Wjp+AsXZBQGS129u4eK5y9jbqvC2DsybORCiLp0xxb1A1sD7UFmqjB0tJErotjj8I8hBLTevW0bJMsGrD5du/T2uA6wNOfwj4yckk1WRFNGvImDQypoxoVkT1XWgqzdrk0Zs61f8u9RUpvk2PyQ/oqABewypZSeSccw6JiBDwNod7wu3Yt230dCZvUUex6iVDtS4+8bdRlYq9V3AIN33UWDMImv8wFMgkNnua/i14bydFFVeAy2Dh6wRPaH4cz2s1yvIFyiHtrG+uYo3v+WNwsrZ2t6Uddr0aoyHphlovzdCOJ7GxbUNbDWa2KrXpB48ujSLf/dH/xx/8rsfwMb5M5hPxzGkx1QoLGyUvVpDBjI8l6y5eTZ4PoUaw8k65Q3+AI2ug0avA4fsKMoN6dE0HEg9T4AlxvhPwTSUPc06RbZZiUL00Ww1pYYhA5XSSoJc9BCi5Kbf6WJnfVP35YkBgJzvcezl/pVzcH/T/ozr7j4AoEtc8GACxBCwI/DGtBWp6X31QaLhJBf6XqcJMpVYuxIECBH0kwhQgrqUI+ueITXhGNAyiS0cepKZS1egDoYj1sUW4okSrl+poNVi303wnvdFC6mUegDcefIE3B6TZNb2AQBtIPRqnNRCThohje8PYwRCeh8RENLMJy6+8QVOhEwuQI3RMBeiAQvkQA+pD2NsQUuQdi6Qc7MzGlHlKwWKrtvUlvIUEyjg99VJdogI0VCX+ZlK2eZz8ADzQuVk2Li7GwBCkLmJOEOjS58EAPg+DUhhbiClfujzmovFfM8UOfsUnv2YRFmUTG5qwCAwjaRmSxq9ibluAg1QAABwAeAxWViYl2aN74dTTU43jfabcFHLcfHU088iYtPVXlxCZHGT/lK6Um2OZWlm8x8YJ0kKAYuhiRtgfMkH18TkxNu8nzEayotTIvpouEPqmGpiRLcv752gXBQe0asQtZEDnL90BYlUFrvlijhV6x6n9CkDABAMeCkAQAd4I2k26RPAG0XpwRrrIedbsloH0nzS7Z+T/3g6hShRTs6UKCehv0O3I42ySQAQ+rJothmjp/lFPITj8yvFqS4wXKykQTL3vZlYTsQryhm+DQDA9zA2mgw0qmrwRxdlpiQMxe2fAAAXfX6t2i8txvgejZ+EFnshidjjdW+uOaPN5gIjkWWBqaXcI0xAcPso7+6KJpv6Kol5ImUsFpd7kpIBee+cyFHnNxhKwoD4IBC9jJBl0xZ68Dve8Xbcc9+9Es0XiUWRSHFav4fNnR0cO3ZcNWmZLOo85gMfc7PTaDYqcgxIx2rW6bCflYmZGH91W8ISYOH/2Cc/AU+il2w0GgRldILku234nOqFCFY4YjjIaT2TB7geKLocQiKVkueOJSg5Ya5sD3u723BaNTlufG0zs/PCUqnUGsgVCmIWOOlhQsYIXe93trfEALBUyGJj7Tr++f/zOxh2mziyUEB9+yL6zRW8+dG7ER7VER511MQS9A5JY+Wmg//p538VicQcdqouWsOYuBHL5J8MAF2BMRqx6VFaLe8FOpMfWmKEWRM3V7fw+OP/GnbcQ6bI+K0h/tW//DC+/OSzePTbHoXbb+N9P/tuFEs22k4ZacR95AsAACAASURBVMY0NphSQQO+Ip577hyuXV9HcXoJHZ8AmU4GeJ+b2D8B1XhcuN4GDakpdnSKoQW9sSyd3BsmN8r/kgDA7dawg5v2N/9qEtSdbPJNasvkGjje3xiRxESMRAKptoOpqItu7TKq5So++KefR7sXhwemzxDgagtghUEaw1FEAACCh4xD+lYAANa5ZABE/R6SYR9T6Tim8mnEYiFpTmyLZj8spsh0sRDjOpdOITc7h/ZwgFAyjs6gL1R3Tv852c3MTcPjvUNGHaOJJMOYZkZhVKsthMMJpXu/BAAgedcvAQBM7iWTx1jPlQLHOn9Q7amU3kKxJQBsEnaol+Qe35G1IJvLiBM8m9SVtZs4vHwEi4uHkUpyosRjoI7xw4ErhnZCSpEBBC9pmlWSGq8+ErAYBUqpYA+xRAypfAbN+i6qtU189bkvot3eRcwOodfh2pRGNJyS+La3f8+7UFm9gusXnhAt8aHlV2H+8P1o9iz0yAxORSVrejTyZC8heEBgRYzBomE4fWZrE8Skv4GNYYheDDQf7cMiO2+YkGz6iDjJVxCLr2Bz63k0nU1EI3mUt7J4xcNvhxdOSeIA11CTeCQmWTyPgWs4n0dlYZrIRL8dAr3uoIviVBzbe+uYnZvDqdOnUf7/pETNVkvYT/RZev7rLyDNlI50RtYD1h10eJdEmoiF6XwGqys3MDc7j0w6gxvXVrAwv4Q3PPpGSaBpNx1dVwIgX2of8T4SkrQwIMLowY5XceHCU/CHDexubSOXnIPXtZDJzOAVDz+Mdq8OKx7GwBoINfzCpWtIZAtwOCjgNUNwmlRaO4aew0Qh+m74CqrQe8DtoNOsI5+KS/O/NDuDjpvE7B1vhmdRh05JJ6++HurlNZQ3LuPO5SlsXj0Dp76DaHgkrt6jSByOBzgeJ+mMW1ZaL/8rFoqSYEMAYHZqFt12F8uHluW+F5cF6RnUqVtNLmO4cGkbZ85cwuzcDF7+8gdEosIGgHUZ2VhcZgnocE+nZIvnxTDbOFn0JXbMFi063SYYA6jmk6wPRli5sYKFhUVk6TtA8IaSyODfCQBUL70Av0NpWAAA0CCODQl/juBKiPXnAJFYEr1RCC3q/aNRLJ44gdIhRl6O8Od//gmsraxjujiHfsdDo9aQpop12cxMUejHZApLvRT4TbBkZC3CmoMSSxrsFQvTEp1IKRebS94v9Png0dvc2BEAa3engpmZOVSr9YDhqPX4eO0fu6HppJ2yBVl3DONLRf7B92iLovIzNtIH1yfd42iyqABA8DsTIIPUmcFeeGuTPekDJZXqBBAw3j/G8Xv7+9KYATAx6Zd+iYPUwGxcXf116k9WBRdQ3bv32dZmD9tPkNifco+fA5yIqzki10K60xPYbTSrss7Ozk3j+PGjQawea001+iX7uN5owB34CEdTcEcWzly5DubbdMWQL4S/+yM/hPe8+wfx/p97L+Kug2I0hIHDKM4oiqUp9Af0LOHEn5p3pdkTAOAgRIxCCa4zDWPkY6deRb3rIMS6PWqh1e+hR3Z62AIdSCjrY3Os15QOK9hsE/ykXEi8M+hDYdHU0pN1/tChQ1hcmMeVixeE4apmtdrMT/bBema+kcFovq9l/b480kQz8vl5/RAYJYjE4R7/8BYgOKs+dSMMXIfqPAEAOMlX1o/6pKgUXo0hOf2XuFvGjPL9BZGtHMwlk/QT6qmRLDX/sQJuXK2i2+UwXAGAoU/pOuvvmLDJCQCsrW4oAGCa31vLI9OoTn7/wJSFemFOfMUoQU3ejNO7mQDHEjQ8UN0SERt+Xwyi2EzIhj+S5l6cepNJOYN0DJfNnx5NJnNbYitcAQbGCQJ0Lu/1ZMJoGiHz+OZ1mMx2ak35wemCQdVMMztZOBrzQr5PMy01TcCtLAYz1b9d8TjZaBkdzuTzyOSWzZ7E8R088orOKcIk0oMwUbMpmYiYho4burIsZDvFzl4dXz91FlY0IQAAHVfpwko0WV2IdRM2AACFS3p+DR1qgpQbLFbmHB5ALE3+OQsqMY7jXsYGmVQc3djUaEhvDJd0Q6HNeYgmUjh34YpM/umSS5oXtTyKF9DoT5t+Tv+FUhUwALQ8PHgrGgCACBynv2YazoVaNkbe9ETQMEK+UJRpBq8TAgKMr6N5zsB10aEzfYQ6MY2J5HVDKQA3JV6fnNDLvHOC9i/CDb5W4eh+CwCArBJslXQfMp/5jsYNEqcigbSFi4fYlnGDjMckSoeLhwEAhCzBYy+RS5qnagAANr6GlcJ/40KjjbBST/kezf3D9ycu8GxPEwmJ5iPdnVFrzFnm5J8F1eYG3bZt0cITNeUHQYAOWQHBQsXFy+k6Ehf42tc9gnqzJgAAaWrcRK9cvYpDh5dFruB0u0Lll+QOavAsZqPSK8DVydWQzB9eO114LiU8ETQbTXz2M5/HwtxRlHfbaDX6It0I+fRmaEmRz2khF3MyZEixolcBQTIyAXKFIqKxuBiiSVQQqcW9LrY3VuQzgahcvoDC1DSabQfZXAG1RkMmE2ZzEPdwm3TElsYbpmKoltfxG//H+1Hb2UEpFcVMxsfXnv44fuLd34lhfxujQVvcjcsbLUwt3od/9Pd/A04ngpXVHWxX+2iN0vDCpNSSraIeEXqPcvyjLuG8v0pFOvHeQC4XxdR0EuXKGj716X+HRmsFc3NTKOUX8H/+2gdw5tQNFHIlVKs7+O0P/AqWjmVQr66LKzzBk1ZtiEx6GpcuXceVG2vo87kjNI+k2RbBQEvOjYkgkqmDbHLB9RvcjLImBBP8yeXrwP4weX3furkE++p/LgNgck09UAia9eI2E5jJl2LA7tsVaWZ/mAQEJtdCkSANPBTjMdj1OhbTYTS2zwuT5kN//iT6fhpDGgBytQspABAapgUI9TjNlKbgpQEAcXsm3ZaOxiEf8RD9AEYopWLIp0klDEtsEI3ipH5gABH/nkjAotRpbk4KMwIAg/AIpbkSCtN5xBNRpKcKYpBIM7VoIi4AgJgFhhh325HiIRpJSaNGYFUiacFpp8CnyljhVOIlAABTW5i9ZPIcGS8XPfZkCioDUeDNAEQ2LugKlrMBVUkfaauUDzz7wlM6CLCSeNl9DyGZyIs8qFmvSEPnDRwxGiUwokCzjRBIv9Q4OrpoS5RvWJlWXJOisTCShTjWrp/HM195HOXyOnKZhNQk6XhazJV+6AffLRr2K2e+JMXUsTu+DTOL96DZJS08HJhLuRj5BAAoQ6CEQCnICgA0tS4aJaRRow54MOrDG3aksI3y+90Bwt4ACbsNb3AJO3tnMfBbGHgJeN0l3HPft6PSHmLICLzAwFIBZfXD4aVPQJgUbEqzlCGQlLQX7gF06o7GR0KRffHsWWSyWVy6fBn33/8AHnzwQfFRIQPgytVruHz5CpxOB4ViQdZJ7rfCbPK6OLy0hFq1JmvIG17/RhxdPoq93Yrso7Go7quyjwag/XhMxqGAy9pwgESyjY21M6iUb6JG9lasiNGA5yiKu+6+F1NzBfT9HvpwJbbyxXOXYHHPCEwD49RU+z4KlJc5NClLyj7S7TFGOoau00Q05CNJ5gEb5YV5eH4a83e8CcMwm2PuPdznXexuXkNl8ypmclHsrV/BsNcUURZrGQ80vg3BpWEmtfhOS+KgSwWySGoSU8eJ+amvvYB3ff8PinkpvYNY01AzzVqCYBbrCZpJnj1PT4tLkrFOBgAnscoA4B7IRobrcl/Or0mh4n4k+5I3ENYMBxxCkx75OHz8mDATWIXxulq9uYrF+UXxCxAAgKxc8R6CMACa185g0CpjQCM00PyR0ZxDZQC4HhLRmNDuc6VplFsO/EQK4XQGJx64H0PE8cmPP4Gt9aoYWlohJhv0kU5mELVowHcT09MKAFBqSoCb95myyTSZJZm20XO51pBlR7keTX5tdLt9OO2+gHp0NCeLZ2trV77mcaaUhX5NMj0O+jMOIpWtFlCyg+GbNlBK0R+vQ1LEATEymIajcT2ltbyh6ZM6rYMs3UaCSXvwhMIgEFP+yRjdgBkaAA8yJJyopyf3Et1f9sGJSTNr03IKKCr59Ae9vKRulOhFNf4z/cbkejvJbjbfNz+nBXoYrS7BPJpaE2SKIpHkgKWKQjGHRx55tZj+EYhi7UjzTT4v1952xxE2b7nVxdWb62h7Q1SbLZRmZ1De3cbHPvQnsF0H/+xXfxmLmThiZBXSayaqMkw7kZS9Z2TRJFJ7EPaSBgAg+5XyCkZbVhgL6DhwWeNxzyVYIFGfIYz6PfFwEAYZNfjSUpLBSfPpKIYDGsEO0HIcHZjJIMwSz6ojRw6j2dhDk4kD7UBSEjC6J5ngtytdzPeMIaDuYfvXCetepfz7ArBI3cCGnjI7qXcJABCxcGGLhI9G8SqZUQBgP5JQGPQ+gQllbSi/Rs0h6ZNFqRMNYDlEInhvAIBej0w67TEJAESjA0xN53D40BL6XSZcbCkAcLtG3xRWt2tux29eNN5KDzMgiGESmELJNOSmEefXpnEWkwqPulO6xobkpLCZE901J910mJUbVV1jxRE6FlO3c5/oLjN0dcJnnndy2m5oUypD0LxlIz0wBZ+Z4puGn4/Dhsm8TtNY8ucMAGCQIrOYmOc2x8o8H3+eyK1hDexfNKrdJq14kgEwWTwLoSWorKm5ZmNHAIDPoWi/FwAAKiK4ubqNi5euwYrS6ISTHDVqEffhIGZa9LUy/ScnRAEAE69jnnvyPd164Zv3aUASmUYTgCAAIBWHL8WqPpZOO7jgc9pr2XE0Oz2cevECwtxUHAI3MVm85DnVQSNgEwQeAkEUzeRxM+ctAHTFKIubpVyDpAhR989peJSLWVIafzbQopULsonZvNGQjhNjNv9Riamibqgv02fZYHl+RBdLGtsEACEFqvoSBIqKA4fpVgmAmhQGf+QXlf+3v1Hts034+uUakozG4A8BL7qhB34Aok0LGABmMee1pNeYUonMvWuYMOrlQdmNIpy8JuV3+H0rLLT2+fl5+b2tzU0pQLmanTl1WrT1hxaXRDNUq1QFUKA3Aqda/Duft9ujjCcpG8iVa5fxute9Fj/+Ez+G0y+eRrGYl+uPz0kQgPfR0tKSGKRQ0+c4DC+yJMeaxoaM4COtj8WpHY+o6yxph6TCuyH81ae/gOniElr1PjqtFkIjOsBT79gXcxuuG1yUaTJFl3jmqJIiynxp2fCYWcv5X8wWbfXuxgq2N9ZRKJRkMjI1PaOZ6T6NK4cCGlEuwPQP/uHjc7Hm+2k09nDijnl87zu+G06lhUTYxyvuXsQnP/r7eO9P/jcIDfYQGnYQj2excrGCUvEO/MTf+QUcOXovWp0Ovn5hBU5kCm4oLjndB/xAAqYODQy5YfA4HD68gOsrFzE7l0cmG0My6eEjf/77uHH9rGhe06kZfOTPnsCXv3AKJ0/eg4sXn8dv/c4vYnrWhj/qS3xSq+YjN3cY/WoFtXYXz56+hGE4JqZBITampGf2CZvxegnuT8kLD/SKATAptEPjBzdxB/zXAABu1/jfbv+63Ub+NwEAt/7O5PuTIi0cQjYShlXdw+GcjfbeVVw8fwn//pNPw0MWvpWU69EKddQsbZQU8JPxgzzjFtW2Il0yOe0HJQBCn6aPR1g9AJLWEJloCIVEFJkE2R9dpJI2skkaxPLl0HjNQpyJJqkkkqUSeMV7XONiljAAFpbmRA9JjwhJQfCHkrUsDCzu6dGEaG77fe65yQAAYPoJAQCVABgAwBTA36xIMsd3svCcBFGo39Q9JzBqFEkXJ/8qkWNDLr436QySaeY302CUcbwpRO0Qmt1dvHj2DMKhuLCCXv2qR9GoN0RL7bkOfHCyy8aOAwpSsLly0yzOFnPQdqeB2fk5OHQNH9J1mcACI/AY2WnjwoXn8fnPP4b5uTwa9T0U8llUynt46OUPYaaQxfrVC+g7Q9x59xtQmrsTrS65mza8UU/kDTR2Ik0zFqGZLKlUFiI2mXBNGYpYI2rd6dQ0QDgyhDd0pN6JkjnijRCmf0Osi43NZ9DrbyHC99wApgoPozRzL7p046dpmkT4qaGXNAtj1mEYTkebYDZipPFWqruYmZnCzNw0vvrc07i+ck2AWUbGPfLIa4UNIOZnIdKDVffPc1St1rC6uobNrW05J1yvisUMpkpFnLzjhExo6zVKN+nbFBNWnuwlgXmvkBEDuZ6mPpAHH0UiRvlbDW5/FxfOPQu328XQtRAJEXRhyo2N13/761BpVgQA4N5+5dqKJNB4IQLPPaTsuDD6Srm8TJ65F/E5Wm1GzzJRpYPZUgERf4Bhr4uFmWmJbMzOvxywcnL9hWwR/WF35SJqOyuIjrpolNcQFjNITVbpDkLo+zTcIyivgDqZgulURhgQvU4P169exw/9yI/hypkXJWqa8gTup9Qb89xyD+G1HYvlBAB4/vmzoql+8OWUAGSk6Vf/C6672hzxeEukKmWLCTX+4t3IQYQAAAEDYOnYUQEAJJBhOML21jbmZ+dV503AgCdDPABC4gHQvnEWXmMXA6kT6R7P1zoQBgABQZmQhyLCEotmcthzunjZK1+NUTyB1bU9fPZTX4IdTgtVv1V3BLim3IBrGiN7i6WsNP/itM7/pFfQBmYUHmIY7qLp1DE7M4dyuYrZ2XnsbJdRLMygVmuKqzvlAPw7P6+ubghQ0Gi0BGyhBGLSIWp/uj3eFeQvSjJlnRlo4cUMk9cfmzDTvKmvlAzLgux20rfHEoHxIDhoxoPhm4CgQcM/xgkmvMLk31SEOX6sMRBgClnz+ibQdAUeGCupvk9mWDTuychQYApT4F1wu6bVyLlNT3KAmcBBk6V9Aus3smDYDC8fWcKdd94xLkMJzLL/YJPMAQ2vQzHhtOPojsJ46msvIJnNC3sonUkhOvLxxKc+iU9+6N/g+c99BjNxG+i0EKeJH1kLgwGS2RzsJBk0bfEv4XsUBoAMLEljC0vzT82/pAp0Oig3G3BcDyNGZ0sMIBkwZEzpNcUpOVUErF0YCaoGsFy7QgJmOg59DVJjj4S52RIKpSTq9bIYbRrPu7FpXyCfOLi3HZzW/k0AAMt5sk3ZLGg85UBeK03OuSWTmRSX+D8CFuwpFPxWb7GRHGsyPDnUFYK+RLgGgyHxCGJN76PnNURqSPCeEgDDAJgEACzLxaHDc5idmUavwwS9HQUAzIVjLrDJr1ngH9iwDX0m0NAIqjimpOjBMV8bGr2yA7xx5JFpxEVz6qkDOX+HWjxOJEXDTTQ3n5PscKHoDJXizKm5ZEGS9t/vSbFOU5rxVDOg6Rsax2TBdjuKvizggc5n3BgFN5Q5HibFwDj8mwuEv2duMKXkfCPAYPTWJk3AAAw8TtQUT3oAmKJVPpslg8elWJQLRJDjwK+B748XFGktXMNIiVtd3UbIisnFogBAkEki/S03dAMAqAeAtrUH6S2TAID5uzmnk8DGeCHhBF+0fWYV1ZxS/Qghnkih3mwhkyvi7MXLYt7TI5I+GElzRa2Oof8bFgDpY1on7EcVmtegi/n+aw4F1ycXDX6f0wHSh0j5ZwPILGHjw0C/CWra6ciqzAqi8dSnaY6tFGIEWALDR8m+DXJXFYdSmpjgjcH5Zsk8eQTHAICgA+w59wEA2VyCxU2uy8BoxFwb/J4gzuJqShSTCRt0QI4LCCCGZYEEwPyuAaj4mfeITsKVzmTSLti48vrRokvBJ5PHTlBp+fBhoYiur61hcXFR2AD1ak109BfOnRczQAIjpI0SGEmJfkmRVWa9S0SOxwa8jZnpoqC4LMB+6L9/l5jLEE0mW2Rri8ZdBZw5cxp33XWXTOpGIzanLOI6SOWyqDMaMB4ROmwqQzaLCxqphPwwEnYWN66s4/mvnMHy0gns7WyLyV44PBDqP98DNxhOCXl8ZmZmMDc/LyZ/LLyJdHvDwFSRa0+vI6ZqN69dkeuUXgGUCnCTaAf+FDRHIwBA6iWPG6dgpMby+K3cvIwf//F3YmluBr2ai5lsGncuF/CZT/whfvyHX4dYuIq45aPb8JCduh9/8Jt/jC998bSY8KWycTz57GmU/Tz69D+Q1kv9QERyod3lGOnlmt+ghnVxBtX6HnL5FGqVNbzrnW+UqJ292ipyuSkkYkv48J/9Fb745PNIpW2kcx28/9d+Hr1uRdgRhcwcBn2aY3aQnKFet4xL19exs0OacRq2nYLjMLKN7JGMgCBatJG9whelQBMLUx3omTDR4I4f0+H06zHD5XYd4v8PHgAv1aB/s6Z08vuTwOd41Qrew61gxuQaZH6WiRwJFszNCuaTYbiNDTzz1Ffw10+ewSCchR+mgdYI1qgbYPe2AADU6wq5lTbILwEASOHAvSIEJC0gHR0ha4eRj0eQtAlK95BJx5EhAKCZpNJgijdOMompQ4fg+AM03T6GESBbyuHo8WVEYxay0yWJX+oP+oilkzKlJHU4mkjD7Q7QblMWZSQAmnVt0S9GDADVPNaAm3/TsZ7cS/aPM4Fo06ySCsoLglPNvrrTi3ktqcSc8KskhpRgOs2Tyk+KfTxDI9gunv/aKRSL09je2sVrH3mtrIWlmSm0RWIkGgBtjhERDXyEWeIBsEVggNnRXI/owM+1s9NpIRL1kclG8LGP/Sk6nT20W7so5JNiREia6zQThHou+p0QXvbAW5CfOo5WNyQ+Cl0a1oU8me6Q5RQNEzwULgiisSi6HidrEdghNnUuQhEmgNAUsQ2n2YDlR1BIpREeMC6ujMtXvohRyBFQu92K4M6T34GQNYNahzpoArFcc+PSsBNY0D1AtbX0T6GcyooQ1OxgajqPWq0s5n6XrlwSgJxsqUcffVQeg80Pjzk15Gz+x94MEbIWEwKmq+kY14EBmq2GUNvi9I9gseoSQFfGp7I8A2aK6GpF2ylsD5Iyo1YSxKx9v4pEzMVzX30CpEq0G4zYJS02ib1yFW/+zjej77sY0iQrDKxubKHGmFs7gQ7z3aM0VHSRFoB639iRDABeR4xrnSnm0W3W4TlMHshhcfEEcrMvAyIZXddkEuli88pZdBrb6LXK6NEgMTyS5ieRTKPDlKURGyfSpS24PVf2zL2dPUkMIlj9pje8CdcuX0WJTAnWx5TW8D6mVJYsWabg8J6OZnDuggIATKMiAFAo5ET7zykgr1v+nWsozXkpa6UMgPs6Uy14jDl8kTqKUgH4OHT8mEz4CWbxmtja2MLC/ILIPiiVNSaA/BwXAOAc3PqOJNDQt4z1EO8Vm/IDMeZkPRLBgH+YYJDN49DLHoTTdvDEE0+jslFHs+KgVmXCUA7TUwTTOsI2mZoqwhv01NVcAAAdXiiVmQMOH6EIjTE9qWsYuddqOkgk0trAhWy022QBjiQeeH19C4l4Gisrq0gm6OxPhklCWXK3sFblKSR1amJAOGYATFDyg6hbLWFJsw9c5QPDZpHRjB9bVy6Z9Aa2VRLZGfwuazf5dyF8mlSBwPR5AgAw9aKAdiKJ2H89E0QDeV7Zg4zk2rCnyQSW1wpkcvnx85tjYPo1fjb9h1lzpX41UeuWhWq7JR4fUpZaIeQLOSwvH0KhkJXai/cp5VZmkMm1Rc2xIzh651346y89hbOXr4h0jLVLZW8bP/i9fwvv/8VfwO//5q+ju72BCI3Sex0kGefOiXi/j1gmg3iCmUpMVyPbmg19YOIo/S1jFkcI0+A7ZqPV7WFtZwfVFmU4Fk+spgdYEuujUaYEAGiSJ7EM/JpsKK5LZD11xf9EDPUC8+xCMYNDyyVZE+k5x2uaOxr7PdMXSn830c/sjwLNtRB4kBl2SGB+PskAcDpdafo5xDMALRkA3EO8fhuJOD3sdBisfmxBjx8YeLPOpmeGxDUKYERWqJpXxmx6YjDJpyF+JFYkPvYAIAPA8zR9ZQQm4HVx8s6j4qfXaXexs723DwDw7ZjJtplYi/5cEIuDFBdzwfK9klYrRhSC8mpWqwENjF5EnMk5yZgwq5Bmijo9n5ukRqvNzs4qRTlqS7FK6i+zqnnRclopk94gE1RdglWzSJSOCyT/kEbChZGLJBsfiYyY0MaYG8F8j4/Bxd24rPJCN5NuvpbJJATzvow0gM/XdpQ6whuCIAR/30gGzO+bY2vYBkrXJrJJOYK0mQfqJzneAQDA51yYn5djR2TbxCgJE0DM4hTEPHXmPHZ3aRZkHwAAWFQZ/FGQUhZPDKIRE0ATaWEu5n13elOw8fnN8TAN8BiB1Ap/DACY5nj/zWg8DiMKKQG4eOWaoHROl1nnjCHS4k/AmoDyL87/ZrIYZGIfWNxlYQ+QVMoRaBTJRZ6LHa+pSFi0/slMWptmshJIxRkM4LTa6DksxEMy3efxrzWqWowEDBE+Fj/keqN5h/GMmGCZyPkMXFjFmX/iYz8JIEAKAzqaHKcgDkciAINpvFmQtUoKfkceW5k1fKfxBJ2X6RTPwkANHjVOR5FnwwAw8SQGABC6vcO4q6JePwN1Ehbwg8Zl2awAbgSi+H1OGTixkPt/NJLjVcjn8dnP/JXovg4tLUmBUy6XhYVDeqcUIkIbZgxhRkxB3X5X4q9Ij3z3u39YXKWp9yeFjFmy165dlYKTCG3MTiEkGliWCXR/9RGymWusm4DkC5MCRWogbFR36hh5IXzhiadwbHkZ7eaeGJmR1sqjx9fF9y9Rg+EwZuZmpbHndJ+xiTJfJRWLZUfXQd4OY3djTTSIsThjDiPI5fMqEwjTwJIIO5sTXmMay1go8Xha2Nldxf/wnh8UD4lQz8ZCoYilqRj+6hN/gL/33rfC760jQyfqThgxHMLffud7MD93XCm04Q4ubeziUjmEXjg1bv4l9i2YTvBaisdJ968ik8uKRGSPx3JhDuXqHpbmimiXb+KnfuKd+PGf+ltYWbuC6ZkjSCVn8clPfBl/8e8/LuYvr3vdg3jPe34Y0VgIlc0tSTFIL0yhubmD7NIJ3Ly+jmvXV9FssRgjUKTU21GI9MLAGApQiAAAIABJREFUXMeYiZKpEExo9wGAfVT8vyYD4NYG/nYN+62N6u2a/Mn9zqz5t3tsU0jF/D7SvQaK1gC+U8Fjn/w0vnb6JmAX4ELzu0M0u6NpUIjXEYMhFfql3vtbBQDIAMjYEACAf2LWCIlERBgACdsSmjJBJAIAFq/1aBTzx47Ci1ho9Hvwwj6iCRvHTh6V4qu0OA92X4xmozfKaOhJVFgsk4ffoyEUqbcxofZqfN03AwBuPaov/fX+es5lQ6NG6X7MP96gA6ddR6/PCCVP4kY5iaZLO+ONohGCZZSNESANyaS902NOegTPPveMJAW0mg08cP+DiNtJhOivwWtY08hgx8hs4brSE8Awz4i/vZp4HaTTRWxvV1AoTAuw7tDFfzqLtetn8fnPfxxRm80R2UBsbLvifl9I5DDsx/DKV78dmcIy6m0fkXgCPZeUSxZsA2EARC2a84ltlKQ0dD1HfYZIV7VC8MkQiXhwnCpWV64hNPBxYvkwYuEh9nauoVy+jBH6iCfzGA6zOHnyTeh5aXiICgDAxptFJTWnbOI1dpPaf8qZUnA6dQEk+BgsfM+dO43TL57BAtldnofXvOY1SNDtnTGyXVdqKDbo1Frz+/QPYHQZmzeJQxNp6ghOryW0dcqHGOMryTOi/1ZJJ/cd2ZdkHzaMQ5X6SdMXTQngE430kIwNce7Fr6Lf0X3a7XGcR9C1h6XlQ1g8cgh2OoF6u4HNnV1pBsKSJDQAJQDSaI+AQo6Z2Sp3YMwkm3s+d8gfYGt1BUnLwlQ2i/vuexiZ/FGEo+lAgsX60sONSy9i6DbRqO4g5PNYhFEuV5ChC313gAFZO2EC1/sSraXFRdy4dh2vedWr5f3Tn6bVaIrmWWrjwPuAgxKpd6SpjOP0mVWcOn1BGBlMAchmGVGtE3P64MjgK2AGGkarAVWl3iZ4aEUOmAByOipsl8EQKzduYmlxSaIAuY8ZDwBOVmN+D921S+jVtuVeo1+GP3AxkuQtrYO4/3W9IRLZIvZaHRy7537E8yVs1xr4i49+DG7DwcL0AkZ+BNUKJ/Y06uM0kzU991AOEOlFpUbU8n9u7moTKBRo7kc8vpz+X7p4BQsLh9GoszEiMKPTXDZ1BP66HRe9nivTXAEDffol7Q8e+Zq1YdfaiIMw3Qd0TVIpgH4hUDYp9IHcUmvR/ZQyTQ7i4+//zr6UILBy4Ko+Qc8PhKFa0QeMTxM/fSsLQFICbpNxNa5vJ/XlQa032eQTsSlX6vIeJ5lWtw4/WR+aJDTDgBZvt1AImVIeiTRZT64YUNIhXpIABh5mZqelMeX0nwxRSkDJ7OF1xd8vLh3Cq179GgGcyALNJOPYXlvBh/7oD3FkuoQ//qe/g2x4hOb2JuyRj7jsNa6wT0IEA3wPyYiPdDyqrvgE6jjICqAij+sGexz2g0NfJAZV9mqsB9mb0QLcphxAz9t4Oj5ukJURQBBTkgF6rsiSup2e1G/ZXAJTM0lhU/ICqVTKUkeaQbDxT5BTKdeY+WNOrlxRt3gAqGZ/EgBoO4waDMmgWvspNQIkAED2KhkAXKtlQEcJn0SB8/rSRAcCAATvCABoXCUH5ApkGAYATQAJ6pMBELXzwgDo96MCAKiXSAejUQf3vexO8cgiSCcAwPv/wc+NTJP/nwIAUFNEuiwPDQsE0QXSoTGIIRMEjhN1ZokHzaT2jXwjQC6rFx8bAtHmIyQmgESENIeyLUW9TOGDCaaZZvOGInWYTaYBK9jEsOnpc+IxHAoqy/dlJvXSvAUpBMYLgM/d6XYEeOCJkdMaNITmYjDf4+vgJic08nZbPk8+5qRpGL9PkMBQ5if9BdSELYF4nEjnwYJpEgDguWHjxYuDx5CPb4wLDQBAtPdrL5xBtdrGKBQVAIARcmQAGABANZU6sSMAwMLTpDQYiMs0/ZONvpFDmEbdNKxaJIdFU683iCyzAVgUxISFVOdPPfWpF8+j03XRbHeUOhcY3UlxYDRMbP4ETlW2ggBiE1QqM2s3Cyr/3XcDUEQAAJpCxpArFpDKZqTR47Giw3+z3hCkJJ1IIh6JottyUG/UYLFwnkBrxxP/ACUlWi/XS0AJM8fIFP+Scxt8aEN04KvAo0FGH7ooEG0VQxJ9XgG3goQMyTkNEgB0ZsLNXXX8BADU+E8BALmex3Q1ladIIS2NvjIACADwGqV2nZN4AgDU+fM5jJkk/TfoL8HzvLe7i8OHD8v0n/dRjgCBRErFcPXqVZx78ay8OX6fMUSq8YwLQ4CFCk26YmzeSbMcuiiV8kKdfMtbvh3Lh5fQbNQwMzMtxQ0fn9GDlPlQD5ZIp7FXbyKe5tTUgp1Mo+l00Gg5yOcLYiwUj5Lm6aHX7mF9dR0r16+jmMuIlIPXJ98DQQu9v6PocAoxPS3HKc7oQjsGd+CNQQAM+kiHh2hVK7hy+Yo8DzcoFtDUTIrmk/KVSBRt0lJHPqZn55DNazHlo4t3/+j3YG97C4XYLHJ2HMfmM/jzD/4mfvs3fhLljReRS9hITR/H//tr/waf+eRXcO+9r0SlsgdE2vBiSTx9pYFeOB00/SruUABM0V6uZTNzc2g0W4gQDWd+r+T6JtGs7GIuG0etfBP/+AM/h+/4rtcixCirIe/vIv7pP/kX2NvdwRee/Dw+/ek/QTEfQ7/bVK04i5tYHK3eAJmZRQx6Q5x58QquX9/CKBRHJJJBz+WET4E6lXnz2tMIOC3oVG83mdPxXxoAOACgmftwgoVwAKw8uMzqujXBaDOvfXI9mDSJnQQGxuuS7yM27KGEDpKDDtBt4c/+9MO4cG0PkeQUukOa6gEW6dcCAIQkpssV0yJSItWE6qUkAJwRcY5FDwADAFAGQE0zWR6JmIW4zTWK/bwF8d1h1BwLvNlZWGlqpYfCABhFRjhyfFk8AGYOLXCEIM1SPE3/naF4GsSyBaDvo1ZzpDFm7nmYk3HxQzESAFOmqQb2m33cjpZq1lAxZyIgIgAAO3QPnW4d1eo26o0y3H5H7ut0KotUIoNCfgbpVAFOm6wtZQw22g0kUjb6XhN9t4Vz50+JjJA04eVDx3H40AkMPTK92HxCXJBdr4298gb29pjtnsXy4ePSiAIxOO0B7FgKjXpLqO2NZgX5hQL+6J/9OmZn09jbu45EYiSZ0vVyGQlJL0nh217/3yGdPYRKw5PYWZfeH6RskD7eHyAWzYwBAOaos3EmyMDbKRan54sjUU3l8ibOnn4BI7ePV9x/L6Zycdz4D+S9B7Rk51Uu+NWpU3Uqh5tT59xSS62co40TwuAIDLw0ax7PhgUMw8yCtwxveOCH8Vvgh7FxxBkjIYOxbEDIxlGWrKxutVpS5+6bU+V4TqV5397nr1t91ZLBrFlr1nC95Nvd9966Vaf+8/97f/sLZ56DbVOW0ELIoZfJBKamrkbTi6DmUdfKQYdSwwlk8rMmAYSQSEaxtrYkz4WvHZaL5449g2q1KOfj6TPn8cY33SNAC5t2gi1kyLnNltDatdDkrc/JGrdS1Z5yK+j0OognIyhXy8oAEO8QvxnrkiGmZzONHsUpX49BmXTJZFwAgJgALelUCKFgG/MXTqBUWJM0oWqpIk7wNCAsViq45Y47kBrOYHZxAUuryxIBSAfyVqeLMD0qqIltupgYH5c4afof5MULIihJDqVCDudPnsb0SBbTY6O48YY74HkRmZqhR4YqERoXp08ehx1oIZ9bkak4a9Gl5VVkhkZRrnPOzsELTR7ZnnIaqvfG5ZddBq/ZVH2/sAf9KGNfHEyPJEnSEEMKemGF8NTTZ3D8hdNi8nzl4UOSXsBrRTicrD0C6qypOf035n/1Wl2GW2wAeB05LOCzogxgx/594PoSKZfXwqkTp7Bly1aRwsl9Suo0Wa/UQ3eaaK+eQ2N90QdhaH7cEDCAGn6+WWTMIRRBtdVFJDOCWGYMQ9t24rmjz+Nb3/ymGKDWyepscspPdg1rWl0HjP6jTIeJG1w2ujRInzeDqADsXk8iioeGhpHPFSXib201j0x6GOUy43dTaDZaiMVSEgmYSvHrOXntpVIVDVeylPQoumgT8uP9/H8zU3tDwuff2wGgxuEPARb/LBBzW38/08fzR3G+A7/Unv6Ul59M4pYp4k1tKhN61iRCa1cWwCAQoDU+H/3inKvB5p8/Z3oX1vrsRZjUwbXA95/SxuHRccTiSWFWcqDDf2e9KFJNPwqQP2ckjPyz8Y3ime5R+sKI2WhEIiB539A/g3VZoZCXNah9WE1MoRkdyKaTgx/WRG/76Xdi645taNarCFldNMs5fO8bD+L0c8/ivk99EttGh7Fy4TwSNHEPBFBtNuDEE+JXwRjnDA2bo3TF18GU+Fzx3uh2pJ5nLDPrQRpu8uSpuZ4wfsR8MRxEvevC7bQElOB7qtINAmNKSuZ6ISNJGAK0+Gw0UCqW5T3k2RmL9TCzZVya4pWVZeTz3C/0WsuA2bABZXi6GQTQNW3W9QbLTT2/lCUVEFNVfhYPMvqT0duL743NJJQ2Ig4HwWpcK32nSAHUyJyyLgEAWi1hYnFoxsfVRACID0Y4HBQmDSWzZNMGrATOnymg1eIwW80FDQBw5eGDIj2nOevqyjoCv/lr/6lnUCHT9PLv/I8fl5oAm0JI482ovdBCymxsonkMahZlo1YTNJEXic2URK0Fg8hkMkilkqLR0oNBmxo2WpprucE6MOXFxZNyvT31XvQjqS7hgkmUn9NLTur5mjKMZBnITedr5vcYcz3TYPN5svjj9HQzfdHQv/lZ6M80lBOdNTMXVWdtGkQ+Nv/j9/CxyUwwLu2cvhI9lzmvj0r2i1C/m+TPEEknQqYpCBsNJ196pVqWBvv7jz6BSsXVaUCH7vcdcWInlcx4AJiJnXDohEKy4d0gG+iAQaMxLnxVCi83qJDGyvHDUGd4w0nRGyQaFcHyyrpQ9oqlCsBC0lbjEnErFtMijfzj9N9gwyYyqC958K+RMSVTjBcIW0FUK1XRsLL5HxodQYrxRYyR7HQ03on0GzbN/Il2Bx2vJXpBYZT4N1vfSOYVKtnBPNeLvsVHby5u/vXg4IcAUzwMuAGEQ9LAGR8AIyXpN019po2yBRRFVtM+mpcQQBDnaE6j/ffKMAF0U1c3VSMLMHGA/Ex9vEZFNQUEUCOtmCCOTkhpr3Kv+9GVdOfl80olkzjx4kuCAP/gBz9QCUVHdYws4MgETiYSAjCI0VSjhmiEJj6kKirNaW11Ce98+9tkorF7z06sr63g8ssvR6mYw5nTL6JSqyI7Oi5mdAhGUW/1kMiMolJzBdAigru4uIAUo2cqJZn4z0xP4uknnkSDWuUG5QdkHqhxo0H7xYnVj1NkU0Skm3tF0yPFGIiyE2ZDHOhhYX5eqLp8TYlYQmj/pE1yfylXq+IhQLYTaWkxsosSCYQjwFve9lpUCgVsGd2N6uoa9m0bxve+8UW863+9C2PpLlZnL2DqwE143b6fxd233YqlhZxkUzuxJvl7eOiZOQRiY1oseK7uf3wfRcOrkwuueZ94jx6p0DwE7BBCvR7igS6G0hYW107gjz74Hlx2eJvGySCGQq6B//pf/gBXHb4C7/7Fn4MT6aCcX0RqeAStoppyNtt1BEhN69qgVG15pYInnjqORHIMdiiGVkd9/kXBaCQAPguAF5FU7M20uEEQYPO+Zu4d+R4BJDcYNK80jX/F7vKf8IVLPeY/4ccu+S2bH0tovGR+tWvIdMtIUPddruKTn/gs1srMGU8KAMDcXptgLCeRMq8IiHEb6eCSYawWRn0ZyMb4SAsaAwCQAZCOWKL/j/I9aLtIpWNwwhYSMQeOsMnUNCociwrN0qNkZ2QYLTor29Qvu9i2YwtGx4eRGs5Sh4YG112IDJmQsG64vqi9rdV5PxBMIkgdUmmKCGZ9CYA4h2t8KT/6wPTA380123zt+iwAoWNyjXmIRIMoFJdx7twJeF5NGgfuWS2PWnJq5YErDl0L9ELiEh6lIRkZgG02Gl2EnB7yhRXMXjgnDXwoGMXI8BQuv+ywmB6xuB3ZOY3Fk8cwv3hWAAaeLyPDY5ie2i7RmG6dU0WaR1mIJ1Mo5deRTkdx7NhjOHXyWdg288yL6HQqEj9KKkcwkMJdd78D3UAabjsk0aedLtmIdbTcGlKJNCplmj0l5D6jcVe5XpI0A0/0oR6arQIyGQdf/vJ9CLMwr1dxcM827Ng6ilMnjiAeD6NcaSAcGcOefTfC9ZIIR0dghSLI5YtIpzNYWlrG8PCI7OPc27kHk1VBijWv77ad0/jsZz6GdCaGfGFVtKmvf8M9SGeGZB1ySkyqLOnsyURao+3oA0L6Kang9CMhM4p1H5NDSKsgw1D2hUEQyPxZ5UwiF/I1raK1HzC4IjDDQUitkkfYptllC0efeRyhYA/FQg6lUhmjYxMyOCBw9ro3vRHn5i6IVGytWIQVYzpBUK6jEwzBa7gCWLOhFlmY15C1TcPCs6dOYjyTRrDTweToKK676gZ4XkjAIicWBlo1rK3MideD16yJDITMqxMnT2FoZAwB20GF543XwRBN8daKmBydFid+nqlMieGpXS5S0z4qZoY0CCTtn0MwGez5Wew6HI7h6HNzOHlqVlrEu+++S4A5/pmxrAIE+FNBU1eyjuSOQYCb9xA1+uJ9RAZdANi2Z7d81ql4AGdOnRFTRjHX9esQTk8Z/dkjCFVcRGHhrKQ32Yxgo/SA2mQOmxwHTZrD9oIoe11kx2cwvnUX7NQwPvvZL4h3ULtaEpYDIzmnp7ej07FQp7EcQfdIWPLkJYlDosh0UsszQ6aYXEOtNrKZLHLreWkyR0bGhUXAZj+RSGNpcRVDQ2Oy9sgK4A5EVpyY1nZ6yBVrAtRr78LGiHFyBKq19pLBsE/9N5N8refpYgI0uC5DBOB6Ip8hCGZAYQ5baBa9AQ5s0PHVFJeRnvTP0Qk763qRa0bUs4n+aKlMRmpkDnCisagA92R0Ovwenh0cOg5ImFmn8N7l4/H5sk/iz9DIWGrJAXkya0HyvnmPsK/gsJEggOlneE1M38GvaR2oUhL2LcIo7XGthaQ+dCIhqQUp3wiFCeZw723JgIXrTYDFpkqMOCD5wAf+CF/7u6/JELdZLwnL7epD+/CB9/1XPPHdb+KFp59Cr9lAtUh/jybC0YjUGmz+yQBIJFKoF2rotphuxiQCfd/I+mxSlktDbja+cjLSXJWnm1qMiwGjONHwDNoAakwzbg5wXjMCZ1x3BEX4d77P8m8dV5zxh4dS2LJlRuqulZUl8cFg0yzscWFpyEz/kgCAgZ02BpUG5PKfU4+yK97HZJOwH9OIel7DWDQsEoBMmr4EymgXny4O8fw+j++lgmaGxbIBUPGFE5Bpt13EkkGJAWx3KLsexvNH5xAUbxMFALxWAYFAE7ffcZOw6+kBICaAv/ueX+uZSSSfmNG5m4kvJ9WDDbBpbGVKwkldhDpddaeXr/nIBZs6Nl5s/qWZlwKBWh9FP7hgGdVCCUB/cuxfaL2YOk2Wx31ZObaB9emiUQBgcEJj/s7PZvrP18cbgG8sP0wjLw06Ewao4febKzO54KLZPEUalBQI5c3vOMzvMUCKQdr4+/g7JPnA9yigVIH53ozZGAQAzPM2jrl8fAIAbK4uBQBIc+hE8I1//C4KNGEJkvauDSQ3E6KwrwwAbLiimuc1OOn/YdMzYWIwho9Geb4JkRSCYlTHZpWbmIX5hWUsLq8KWsriUvRpPAjEwdWXgnDB+0wSueW089mYKJh+gQfogJmKW29ieGRENOSTM9NwYhEUyyWJLlpZXREjIrmBxTq/S2REZAMaC8VYHIE+XrUneHlzP/DtvifDywECXbWc9vN6UH9OVgYPA2HASeF8sYOt0XrJLmjWNNek3EPq5Ciu4GwC/XuDj2fWOIGzQZ2/QYC5Dk2Dzo2P9x5/XlFksmeCcq+ax1EmDmsCbki2FFQ0fSFwNpwdwn333aeHpGQVcgMdluKa2nt6CkxNjssmU6tVMDoyhOWlBUyOj8mGd+NN14sx4M4d2zGUiWPblhGh7n7zuw/j8NU3YK1Qx2q+inA0i5HxLaAtAyUjLKSYJ+w2K2i6FVSreWnUX3r+tNCIeXA36g2USiUxYpK4LQKZ4bAgr3wfJIqR0kOfgUE36HC3JfrqcqmIlaVlKaj4erm5ktJKBJ/SAE5OmoxDikTEjEwO9UgA/+4/vB35tTUEmiFMDw3jir2TuPezf4hf+6WfQDLUlPSBj/+3D+Hx757BcGobmg2i0S1kRyzUrSAefnEN1R6nrxsusv191I/mU2IYnxLvax8AsEIyFUaziqE02SFlOHEXD/z9p7G6Poudu3Zj7vwSzpxYwg3XX4dwmIVjDVYiiF7FRb1E1kYP4ThZMzx0ooAVRbnSxbHjZ5ErNNHuqiO8hv0Zms+GWZvuVf5EcOCW+NcDAPQ4G0eoVUU2UILj1tCpNPGJj38GhQbQsmJo08isZ4u82OpR167gUzsQ0cmVAAAXMwD+OQBAgg7L4SDiBAXCdOvnXmPBiccQTibhBoOIDQ/B5dQ1RPihhW07t2FkNItUNo2AE0aDRrwCAIR9AIAUwyBqnHYKm0QlABp2pgCAcsDVAYVnwEUAgG/8ZpJ3tBS6+BSXSZwfL6ouxS5C4Z4AALOzp+XvfC0sRlksUevbqLewb+8hkQ3RdIwAAPdS6pdpHCgea70WSsUCFhcWpangBj88PIrLDhxEPJvG6sKsUOIff/xRoXtTPsE9I+IksWfPZRjbvg/52RXEY1mJFBS9ayiA3Noc/ubLX0AyGUAszneQXjIuHIvxiRHcfudb4bVj6AaYN02afxtusywu+XRFdxu8AhFYdhRdcd8uS5HtUA7QLCE7HMazzz6GpYVZuPUKqoV1XHnZLkyOxbAwd0ZqGE6MbWcCu/fdgGKFAMUoVtbykvM+NzePAwcOYGVlRQrdQjGPVIpGiZYwAKj9/OSffUSucTzhCIMnOzSMSDSBcqWO1eUVuZeHsyOS0z06Mi4AABle+t6Tiq2Alc4tuZGSC0R3d3OEXvwe+8ecTsnE1IT+DcocMUMf1kbJRFwMXZ1gACGrjZMvPYdGLQ+3SYYlgeUoqvUW2r0A9h48iGgihuX1ZdRbLZRcmieGBNR3gmFhAPA9m5iYkFQaAgAEHPK5dZRya4iSURcMYjidxl233a3AjE0WDVNhKgIA1KtFaQJoSMt9n8DDWq4Eh94YrR5GR8extLiMsZFJeHVG5sZx8OABFAt5qX8jTgj5dTWMlOQmDhrYoPoR9Kw9tFaN4Zkj53Hy5JxcwLvvvhPRmCbCEAAgq47PQ84+PzmL9Tinnfx7PBYXM15hOrLutoCZXTtFCkmaNLHV+dk57NyxS1ht4hbPuoF1CetWt4JAeQn5uTOw6B3C96XjyUyEbJNg2EHVa8OOp1CmDn90GhPb92J2bgUP/O0/yCAgTgYlz88ym8YYrGBEtPxsXnn9KLfh/cM9gq+ZkZehkCOTTE7JRXobjcoQh7471PazFKzX+L7HpOknK6Dd6qJcYlS46r3lGnQDWMmX4LHe7JtPs2dQrihrFzL6dDiprEvDDhSwgJHhqYQAdjQgZgNP0N9M0lln0UOI+49mt0fFV4qZ8vTCYEPHSOGLGFCy2H1sG9Bhg38jyHvOms8f9HBf7Ii/iQ4NZQDDfoW1igAZGvttrpPIkwM6aGMdJx5M9KWo16U242c+Rzb3rONNP2IkojJhb1Nawkm09mL9QW2jplF0dlDqNpFtM+a2VvON6CiJJYilQ6h4NI53vvMdwjjrthsIdJuwOg2863/7Odxy3RV45JsPwa2UhF0pC5H1JdMGyPhouRLjx2Z1eakoCRIqX/UrcVl/bVnHrN0kEYv6fjb91PALOVIn4AFfCy+xr8ZbxAfN+HgKLGww0k29LP0d74SueugQMEynEqhVyygW89KX8vXr/14NANjoHwQU6ktNtJ7jv3ENCl3f90vj2uX6o/a/06ohnYr5AzgdInMtGGa1MswHAQDDQlCzCQIAlFJE4gRG9JoyBeCFYwsCALTblgAA7U4JluXi5luuQ5Ox5w0PiwvLCLzn//zFPgBgJtmmGVQKwoZJxeBkW/7ddysnDZ9fY5NKkz42IjrVUAYBFzhpFULrF2o/UQltPCQL2I+Nk0spI/2Nj/4E6eJ/7f9NjTf04BksPM2feQGNBmZQJzNI5Tabq3l9/SZ8gBq+eZJh/j7oC2A0/kY7ImaFdGsdMPEwwIKCDWQ6XDwF2wwACJ2HqCKnDf5017x4RYW4ymx853uPSsHGFAApJ43+SfLF/Vg++f7BFAA1mxmUKAw+Pz5voye6dIcsIyHfHM9EhenEkJs0qf6FYgVzC8soFGhSoW7jjMVQ0yLGj7XkkJTfQ1DALwqV2qGvT66175wva1NucC0r5U8BS0zlPBr60V/BtjA7O6tZm+KGy6m/J2gzdYJkGtA5VDRpIg59dQCg/9o3f1uf/6NyhYs//DXJw5lABtktvDfEr0AIGApAGbrygM+GyV3n4xE5lqQNX7+mZiLhDeqyz0BQqpiaPg1u7ER7VWbQFpoVgSiDcBMA4BOnVpLXSn4HN0bfPMeYIZ4/fx7XXHW1RAPy99Ax9ejRo4LcxpwISsWiHDr08GBxQzSZiC/NRliMx6KOTBj4ee++3ZiensLwUBY33XAYaBdwy63X4cSJ07j/yw+g6QEjY9sQiQ9jLVdDMJxAJJ7EwuISYskYAsE2qvUCEsmw0PYdi8ZLnugtyQKg3pZMAGoECQgkUilEojFp+gnyiRwgFhGUlWsiQtq0D1yeeumE7FmM+ksnU1hdXVNQMBQWyqTtRJDMZtVrwgpgZCyLN/3Ea3D65EvYu3U/LK+JQ7sncOrYw9g5Y+Omq/YiEQzjx279j7jhygNYX9I0AwQ8pDJApdPB2VIQ8znGWFIjxhgkUgbJFqH/AFNOZPbuc814b5HHQtCHk+Et+8dSAAAgAElEQVQuZqYyWF2exejoMBYWT+DPPv0+7No7CtctoJjLY8vUHmQmxtGurgABMiXYlISRnboBKNdQb84iGKIZE40m09LALCwV8PSzL6He5FQ1ocCDzwJQZ0tt/nSv+tcLAKg7fxBWs4CxcB2dwhq6lTY++tFPoxlwmG6OTpD3Xwh2hy0UAYC6AgCI0m7In2X86ABAJptAyA6IDIAMAGZ4GwaAnUigE3YuAQBsxdBIBslMCqFYFE1mf9uajCH7koDgNB4j7ZDNn+8BwD1d/ClUCsJmTrhN7Bj6kVsb5zD3kkGJxsaUxN/bRcOoZyAN/UhRL5XXMD9/Fl6rhjajoyRimL/TEjOwA/sPyUSwXnM1Vzzo63R5fJBO70RlT+UkZ/bCGaEgk8afiEdw8803i9/I3PlZBC0HTz/1OKxgE8kkJ0OOgAp2KIpbX/smtIpNoGvDc2loF0R4JI37P/FBYQAEaDwapFbaRcyJwmtauPW2n0Kz5SAcycr5FEtQvpOXxopu5ehEUK934UTT0px5jAekmaDNWGNOGnP4xtf/VthUbFS9agl7dkxgYjSMSjknkgcrmEEstRPTWw8hV/KQSI3IPhCyaZZWQS5PHfVY30yKjSQnsFNT4/jc5z+F0bGsrLyV1SWMjGRVxi+Apyac1Kp1of5LfjXN11odvOau1woLIMyzWyb/fmFLSMBmnUF2gfl4OQtAi2/WA9zFFDgS52wJuVGaeCqZgltrSkxeKEDPgwuYm30RIbsjFPhWqwvXs9DiYMOycO0N12FpbRHNbhvLhQqCbCh7lMQE0eKEkvrk4SGlE6OLSqWExYU5AXp7rou44yATi+OeN96D3GpJf2+wA7deQn59Ec1GVdZ2nY0UC2zLFgAgEqVDvw1S8Omsn18vIh7O4LprbhD9MOVv9HOg+308ypg+V2o8MdaTta5gn9D2BcxP4MmnzwoAwHV+1113+ACAMgDUCNASXXIiEZfGrVyuyGc2qmzORJZD+jB/jwVM79wBlxNUV431FuYXsGvnbpneirrSAACcMNOosrKE3PwZWJQEUH7WbomUiAMqGrDlKCnJjKDaDmBsZhcyozP45rcfxYsv8t6KyPNjbUeguNHoiHwmKqwMvrcuhkeHZJ2IiozXOeQgHKLM1pL0ETiUJWidSd8CY3yrFGdeIxvxeNI3+iMgR3ka2YlBhCJRBMkG8CO7SYkn00EYzNJj6KBRM+HVpNtQ6lmPEcYyHk/qr6RMAk0p0EmzeABQc94h6EJJoEaYS83c7SkA4N8AUmcZI0Hf9I/Te0P/59dleMXPxkyaz2JQCurfTaYHI6OAfQTrNnpalSv0O9E0CGF1yPTcEwBAosEl0k8HnPw+Sgj5b4bZbDzEuP74fQTLCG4QaGUzz56M3k1yzrPO7nSEhUC5J4dpbFw5JC0WSnjLT74ZV1x2EKtLswgxzq9bwzf+7ks4/dIRPP/M4wh0W6gUS/L7OTwpVqpC6acMoFyroVhzEYoOo9NT006pdPzYYWW+QAwDu8bdRmRzfvQsjzkaQyOMIP0hxJBUzDYUvGAt7Edo8nzi42mMNs8ubaIpTeJzDNsBMaqenp6Upnx1dVnYqWSwqAPSywEAU++bOHLtQXX/UxmHSlB4vdjvSNMvLF0/plVM4Nk3uAMAgPbbBgDg46gE2786ss4UbNdfRECNTKA2QhGew4xS5JpN4cQLywIAcCkYDwACANddTwPPirC6JAXgv/zGL18EAAxSzM0i3DwJ7jfKvKmITHOyKpN2dVan9sk8VV4S0tdpJEGqFzcvMYIVGo66wfqjAL+g3DhE+r9nICpjc5v1alNqfs2gX6YQ6etfBijvZmMYbOoHH3ew+X9ZETNA3TeUbuOpYHwJzOYjN34/nkfBkHabk7mLu0d53X4MIBs49UCgls5sUH7BpWM5maw//MjjaHfYrHDDUVmGpP31WlIoGQ8AudyUAPgaEkYeib+A0aH7QIpZiIPrYfO11zXoO5/KwJ7oJxvRkHzm38+cm0W+UBItH2P/CACQEkMAQCbWpLnxdVG34Lv+S1N8CQDAaIPEdFK0tBaC4bAwAKhD50bGw5K0f24CjOeh2R8PXFL+ybgQarXEZ2gusUyp/qkAwCUuQF8z9goAABtFuULCllENtz8LUUq/zyAYRIXlAPIn8oZKJmCMpG3Q/Epzn6XA9m8XAwBowawpB9z0eTAoCAUBAPh+slnn4xHJFluqi0A5lbEYRgCd/+kLwEQAwwbK5/ICuHz1gQdQLhTlmvJnSGWTtS/INt/jtrwvyQSdq0tysDAdgEXq9NQk3vi62/Ga264QI78du3aJzv3xJ5/Fgw99G8nUGFLZSbS7IRSrLiZmtqDZbmFxdV4ov26nLswDr9ZFpVRDfj0vLq7UrxJV50SBxZLJtSfNTVMYdBrBwpAAAOOOwnzuoRAWZmdRLhQQcxyMjYwIqCBUMfTQ9NqIJpOIppJScHBqYDs23vb2n0CpmEcs6CBuA7unMqiun4VbPo9///PvxJ9/5OP46l8+iJ3TB5FfqYhTdrfbQCBYh8tC2xnB8bMrcu9GYynUGnRqVsPCRouNBhtuw4SRksV3uKWgm34GVbT9KeO2raN43/t+HU6khtz6GYwMp5CKZ6U5SKYiiMTUqyGVmQYwieLyKmKxOgIBF16XdMYEguEUvE4I3/ruY6g1mSnPRlVzm/WA24DedMOW8PmLPv6/xAC41J41+G+Dz/Wf+70EAGL0pqnlMBGto7GyCLfQwsc//gUgGke1ExQAgJFzdocyAJq/VqRYaSNBoq8PAHDH/tEkAMl0TJr+mGMLA0CKimAAdiwKm7GVpGvS48NIADoutmyfEfAqM5IVRgvvKzIAbNKOZVqrFF0W9J7LkoNGZmQCUKLHooVnt0Y2yf4vkuZNgK1/vhoAefN17p+vIhVjYeeKBIDmf0tLF1Aq5aQI40RUAHUxIQxh+/ZdGMqOSk449zSv48EheNkNwfNIL3YQpQlem67P6zj63OPo9ijDqwhL6aff+fOIDU+itMic+hrOnjmGVqsuOdF8CZMT02JmdtttdwvToONRuthCdGwYP3jwK8jn51GrrSESpTFxE9GwA7cZwE0334NOL4FkZhxNr4lkKoRCYQlBTlatMBw7hWLRRTQ+hCbj1WJhAQAazTKGhmL41ne+JprzQCcAt1pBPGwh7rSxa0cWrluF55H9k8H01usQio2j2bGkIfWanC5D4rfYLIfI5AgHUa2V4Lp17Ni5Fffffx/aHVcYl/n8OuIJmiPSe4BmgW3UGw2JsGORGo3EkUllhVbMNXDV4WvkfeekSdzWZbJsBi5CrfP3hIHJlG4MWtKz2Tc6WYm48sVMPiuAGfD0lGlWycQKio7Ya+Tx/LFHhZ5bKReEct9FBLAiWF3P48Zbb0Qn4GG1WEC+5sKywwgFbNicDNPwtdeTxo+Su3AkjHPnz2FlaQExJyxQVoAJEckU7nnjj6OYqyDE5EZ4aFTzKOVW0G43BcSpNV14ARvrhQriKTraMxYzhGKhgOmJSdTLTRw6cDViDh32ucbIgPMwMpzB2soS4jFqcCmr46SR+fbKeNxgiCbwxJPnLmIARAiWiwSAvj4t8VHIZNJ95qpEZXvKZKVBr9toCuOEGaBd28LUju1oeFxXlKV2sDC3gD179koMoDjM0DyNdQRlXwQAastYnzsNq92G5Bp02nKPC/gcDqHstYFIAo2ejX2XX4vltSq+/o8Po8VQdiuMestDpdbE4auux9jYNKZmdiASY2RnAvF0UiRGskBF5slBCM/hMGk7Ajx2nB4aHWbQa/oEZXisH9ncEnzTVAvWcDpgIoAgPkj0nIjHUa435DXJivNNJvp9A5k2dI1/2caubR1bKa9WVxBlYDIvNRallmJupxRseUzfB0rqCPk3S2jqxrx54/fq9/OD19FICLR/u9hQnTII83PyM4YZ6u+ffJ/JkJCGP+Ign88LWMc6LkkQSBjNLaH1G78u/hrWYRzqiGTEZ3vye/mzrP8ERKAkmxGasZjS/sUrw4bbrPvJKRyUWVLDkd0Zi8RkyMLf9Rd//hf4wuc/j5HsEMr5VYRtFxOjMfz1g1/C1z77UXTdKmqVIspSQ7nIFcrIFYpoUGbJCX+vC7cTQMsii0sTqhhFqcDKRk1OiYVM+/3mXzxJ/IbYaltwvCCCHcZGU3as7CLaCArgGCAgo6k4vPYEtfiZZnwEgMieMecu982Z6QlMz0ygWilidWVRk7hZe+lI8yIJgLYMrO2NCeBGEeSTl/2emBHOlIC3BFgneMUP2QMCXdhWSyQUKsHdYG1wXUmdIOxq0w5t7LGyVnwGAE02rVALdpjrkQBJFGdPsQdK9VMAaGBr2y1cceUBSTzgQS8MAJoAmgVDBMnouc2U0HgBXLJokoJazcjMNFOmucIc4MKhbpDaiwiYZU8gQJt/HwUW2oumDGh9OaD7NyiNwB+bKsyBJ2Oe5+Dz2wwKsBHi8+NrM/QYMdSIRMQfYNDzwEwtpLk10N6AvMD8HvM1PgYfVwwjfJTRfI/Rrw8WRxddR0k00Ga/z3TwNw4jAaCBG29A0XdzgfsTcb5u7oOceBRLVXz34UfR7XK6rO60pBp1mQlNdFVcMhm7o9E7pNzIOQwaxnka57TJg8BsSj+MAaA3gC5QPh9u1kHbEZo/nf+PH39RzK5oSqP+dQoQcLEz1YDFq9LxlQNtLFEGe3J5j6VZ3zBVERd928bwxKRKHRoNWWuMq+MCZxEoxpPMDSUljBQhCQnVG9b8RwDiX/Khx8il1qePBnLSzPeMTqyOI0UJtyk5FMgA8Q+XjQNMDxbDIyN4Y4wljQSAAIC8/5KCoXQxRXnVa8OATFzX3Kw1rtISFgnXpKDJnCIk4sIu4MRe84WjYibDz1wr/D4+NtcgzQB578zMzIgPAO8bNv5nTp0U80DS5X0QVxsFaq0aaojEIoY0TxZD6i6s9382Gcav/qefxTVX7lN1V1ApW1wrDz70TVyYW8XQ6Fbkyx4S2TGUG67o9YYnRrG8tozV1VUxBgwFw2h7bTF3KeTyMr2iVo1AAJ+XMCJCjD50VLLCPYpWTj7QQR03i55Wo4GzJ04gGgphKJ2Sg5EHLtcdpyoEm6ifTGQyyI6MYGllGe/6pXehkFtF1CbBt4Wt4wlMDTn40uc+ive+5zfx73/m5zGVnYJb6QEtTmpZ4FHfVhaX9k58HMdOzaHR7MGhwVmTRC5L/Cya7SZgUdPtO2gL4UYjPK2eLfTbcIKTwa64y3/lr+7F/IXnsGUmjonJCBqVVbkxCVzQtJHAG52sSQsrlVtIUVfYrQqQ4HFfsBxY4TjsSBrff+wZ5EsNtLhXiNjA5M8aSpyh6/l796Y9efM+ubkB1APsYvbTpZrxf06D/qPcx/+cx9/8vQQA4pSXNPIYc8qoLy9ifbaIL3zhK7BTCVQ7FtoWAQAHdocyAMa4lnwAICkAgLZJPxoA0Gu7CDuMngXiTgiJWET8N1jwsLEPRqPCMslMjqPrhMQDoOrWsGXbNMYmhjE8PgIrzHXmSdNIQ1Q2PiIxskJwmzSDI2BK9hmbf71PhGfE6T8NQCw5XS669IPn5qsCACJ/UB8az2sgFg+Lazgb/3Ilj/W1ZZlgUzrIxBFOMZk1n05lZContFe3IYAFQRbq9ild4NSVdZZtc+ri4fEnHka1WhBTuIX5FRy6/GqMjc5InGmv08QTTzwiZnGTk+NiAsUY0LW1Am695U5MbtkJeG20mg2cO/MSjh59TKiUmXQExcKq3M+eF8Q1174O0cQ4EslRoZ7TKHBlZRZes4qw5SCbnkKzSWZPEnWCiak4Oj2mk3goFJfwrW9/TVy0S7kqHMtCwgmi1VjDlYem0Wo10Goz3SeF/Ydei1I9iEg6JV4/yUgCc+cvYHxiVNzWaZ7oRGyROTAZ4SMf/RD27duDtTXu0U0cPnwVzp49K/s8k1JI9eZenk6lNR875CAW5V4NTExMCSAilGrB533qv7z/PGfY1Eql5J+Bpkj2AQA/9q8PAKhFtIJeAgB0UXfLkjDg1XtwrDBsSgo6Fbxw/BGRWdCskDWw1+Z8Oox8sSKmY9v3TOPC0gLyNbKkQghbIcEiBAD2U5ao30+mkjjy3BGReNkBYDSdRrVYxPToGO66/U40a5rOEYSLZiWHSnFVWInUy5dYS3ikLPcQiaVl0MKGaHJ8HCdeOI7X3fV6JCPDKORKcg+TRVMsrGN4KC0sAhL3pL6g74E4f+iFM8xa207hyacu4OTJefl5MgAIAPDe4tSO9xenkJSokKXHmrVYLPWp6jQ25v3IIQGYGBAMYGbnDtFN1xo6dSQAsHfvPtFsG900GWw8y7qtKnq1FazNnYLltcSpPcSGyZ/eS/MeiSPfaMFJj2L7Nbfi4Qe/I2axTighBrLp8QkMTUzhDW94MyLD40A8A5BJ0mgiHIkgwCEDFw/P3LbGcAYCNlpuB7WWCy/cRcWtSS1OJguZe2y+CQCw2STVXoZcZMb5E1WCBFyTpO1zoKIrSmWlWr9r7S51kG/E1t+g/PpaAIAekKC01v85ZSEw9cfU2QTTeF7r4294CJgBpg49B886Bb02IAfDoDZ3iXyvKRclUUOC632AQR/LTMH5Z9ZrXC/VGiNA6Wbf9f09GrLOGdnMQZeJKufXDWPA9Dc8t3Q4xgQTTUZjjcchDesm1jls8Lnm2LMReCIbgGcTTaJZv7GuZg8nnhwjo3jzT7xZa3ivg1jEhltfw7t/4Wfxhtdej7/4/MeQjNmoiyy0idxaAatrBZFwqV+cXjEa+/XoiyIsQmXj6rVXhhC/UaQKptkemP6Lpp5RxT0HQYmB5DDMTzzzSxXxE/BrZN7PrH9oPk5GJ+WPWgdTNtcTA8RsNoFdu7bJ/lnIrwpATJMrE828MeU3jF8dypn3U/oUOQqVmcwvETAkA0BTqZSJIcO8Dr/uifFpJp3wTeyVAcD3n8+V76U5P32+5cAy3gAAJL4TdRnwuIwpbYUwd77cBwC4n0RjZFx3ceDgbtkLWUfOzy2qBMA0Eyzw+1p+fzJpmlh+z6D23TRlRCpED+tT+tXITZt+Tvx5GPMmsUmn9xMC+P7Lv8kE3Nd+bOqhLkkrM0DAwPf2C8lN1Z+5CU0MoGnO+yid39SbhlroO/6Nb2hCm0GASxWYfN28blyoqi9STba5eZXpoK9G6MS+UaD8G1EvyV3dFCXnU5J5U9CEkNF00tjRUVSmwKqnUq8TW2j2Tzx1ROhXNO1SxLyHFo1dzLSTP0v6fJsNt89BF5qKanoHr8vghnap1zz4b4K2SdQPG3Rm0tJVl9npDeTyJZw9NyuTf7IBDL2ZGjG+DurEedgoC0AlALLO/AQAuZX8Zp2vh5sDnUHZ9EqMRiSCqR07sLS6gngkgrXlFXS9FjLJlBjwDGXS0hDqxEopRppdbYaZSme9FAHgVTCnjZfva3xeCQAwiK8cUDTF9F3ciYIZCYAWBeYA6I9K+gwAs6HLuhItmy0MAH7I5iDGfxsAgMYuGUZOsL/hm5gRFhG8J4RZwjiQeu0iE05eb65jIz0x1DFTtBBYMSAam/lMOolHvv99rK6QLq86YU7ek/GkUMU4WZq9cEEKmHqjps6nNhMKEgi0asjPn8B9n/8EkskwJiezCAbbOH2GcXaTOHdhCV+876u4/e578MzxM6i1Ati+dz/Ozs2j5rlIZ9JYX1mWIpza1EatiVqlhlq5inKxgkqpIpMPIt/SRDBxg1TJbluADzYUsmZJeebXg0GcefFFdD0XsXAI05OTkiBBTwlS18ampgQAoGnaxPS0zGwzQ8N421vejIe//SBuvvYy7JzOAo0Cnn/8USyfP4e5E+cQD0YR4uypzYEImScEo+ri0h7KTOKlc8soVDwEnRSabUY6iZ073I7LU06y0Ukl5jFp9SyJDgv0bPSsHrpRHmod/Nv/5Wdw/dWXY3IkjlL+PCZGQ0jGg+LuTAOraqWDxNA4+WFYz60gmWUBUEeYKQc8QAnK0ZHdjiDoJPDCyQs4eWYWXfEA8AEA+b0KTqkW2E/e+VfMAIiSEukVkQmso5Vbw5ljc3jggW/DTsVQ79loWyyAI7DbbG7oM1OUqXm7l5K4RSOn+FEYAAQAaBoWZBxg2JYGMhoNyRqn2RKYVhMMIjs1gV4kjI4dQN2r9wEAGqYyY9nl1C8U8AEANs00FnPQchkJx32ZnYwyAMIEXqW41qgy0g7pBm/ON342rDGjOTXAifncB8S7vB/otwHUG1VxMyagwSkqGQEEAoqlvEytWeRS88zzcMuWLVJYckt3YnRHJ91Z6cHcHwX4ZeoCc8Ytvjbg0Ue+JzUHacGMP9qzZz+uuPo69GpNSSo5P3sap868KNcyl1/Htu07sbqSw9WHr8P2rTtkwuqWC/j85z6BTNrB6EgS6+vLUud0uw4OHLgF45N7EAzF0Wg20O1VsTh/FuXiOkJBB1NjO5FMjqGDCGou6dU2OoEWUmkHD33jq2IsSINTpgvGeV66NaBdwlWHpyWy0PMoL5jGzr13YK3UQmqcvitV1PJVTIyOoljKYdv2aXR7LhYWL2D79hn89Zfv16meExJWHM0OV1fXcecdd2P79h1YWV2VWESa5XFPL+QLWFleFSr29PQMrrjiSqGSs0kQejYnTjx//CJVmF9KdvUBazOhMsRZI18yRb+yPpXRpACA16X22EGnYSMSdCTZotsqYWnpeaznLogzPyfv1RrpwNRUd4V5dfUNh1CoVbCQK4kW3LEYA6iRvwJWex5Gx0bFE+jYsWNisMomdDSTRbWQx7apadx47fVCheXeanUbaJTXBQCQ6MZuF7lyFa2Ag54dRaHcQDo9JMMEitS3TU1iamwaXZcuIDbKlSImJ0axtDSPRqOCHdumZf0SlOkDAKzZmR7jS2uDdhrPHlkUAIB12J133i5nFP8sgxsCbCCbIS7NG2tMAePFy4reEnHxM2L93aMW27b6AADfN0pzL5y7gH379ss5zHeK8X8GAOi1a+g1VrFy4RSCLQ+ODwBQEtF0m+jZNjrhCFbLDWzddwWy2w/g3k/fi2qVMsoQKs0W4pPjuOU1r8Whm+5QW/0gG2Y2+MwlYKGv8k1pZniUkUlk0WQTaFCqYHVRqqmsgSwATkq5xlTnrl4+fE+1T6AhssZ088+sZSq1ssqU+ywApfprfcwJqurqpTXsU7O1OZO6kEwHfygkj0NmrN/rkP7PAYIwMv3H3Ogj9HeYaHJT5w9+5t2weYB68TBQay2DF5heS9i4HBr5A0UOLDiEMENG0xhyn0tywOMzOgfTnbhepMn315qa37nqJUXz7HBYwCjWSKwFWSMRy2BDzHqcchb2JeJOT+8yP+1LyBzdLu6+6y5MTM6ABAjumdXiPP7hb+/F8ee+h6NPP4xyYUWMN3l/1SoNNCkPocxQTEXpJ6CNvcuJtXT7/p7AaDwZKNMjy3CjtcbVEl519gIG0ZwyV5WaSFhofKdZD/s1PmvsSIxAKyVmPdpVKbtNjPMoK+K9E9TBkxjC9jA9M4aJiWF0u54wAWgGqruZGUT7ggADSgwAAFoQ+ekTwlpQAIAeAMoE0ZQvYe8KAMC0jZaYAJIZoN4AmgzG52bALH3Yi5nx2sLw3tBYW7ddRjwZRdPtoN4IYHmBUrUkOh1KQpqIJ4BYLIA9e7cLAMD0nfPnZlUCYIwHzMFtaPKmKR6cmA42iqJllu5loCeS6JOOTBuJHqWSzDX1jYPYvPoNnhii+LRmoYv52e79G8SfkuqCNZCR//mfAACYZ2QaHiJthhbNrxl3fi5+eR6C/uk0uP8m+VRqeQMGGvnBxtQgdKYJE2DEn9IbGr1BI81rMzcwp9JGZzLYVMs19m8IiW0THwZqx14OAAStMNbWiwIAOJEkGi51f6S9EDHnQmIx0lWtuyCdmr3M//R1iJPGD+vzX/HrLGa5UXEiw5uMujB6Eqyu5TE3vyT0MEMpleg0HyGT91yccTmdf2UAoL8pEizhxkjqIqNDkkk4yQTaBFTCIVw4exZxJ4JgF6gRpWR0XC4nk38hLpsYF981VI8Qeg6oU/GlPn4oCPDDAAApctSPgQCA6Pl9KjqlAUYyYn73xn3mN1m+tk3Wkb8xqOPshgeA+CH4oJBO+M1mqUCRoYuJQ3+zIYcC1zmvHxsFpmNwMm4OCx4c/DoLDcZsGRoZWSh8Hmtra/JvjI3Kr68jlYwht74G123h7NlzKORLcmCTRkqjpFiUtLG6uCSzCKOpkcQM0TUXbWwbSuDIE9/FBz/4XuzePYlotIPR0ZQkA7RpRNa08PFP349gdAxbdl+Bsws5lN22xAS6LRcdryK5xW1KDlpdhOiu3qKOdB0rSzTzUsobzaRkHxIvGkuNutgscFNmjBOvYbeD8vo6SutrCPa6mJ4YRyGfE6rshfk5JOnIm0picXUVw2NjmJzegrPnF/DWt7wZudUzuObQTuyYTCMbCWLh1Cm8/3f+BHdefzlW5xYxkh5CgOkJNJaSjGcLNU4Ch8Yxv1rGar4Bt+egE4yhFbDh0bQtyHkZDw5P3OP5HO0eCdm2AApdUjUjwNB4En/w3t9EoFNFqNvEwT0zWLzwArZvGUMwSrfnHgLRaSA1hvLCHErNJYxu7aHVLCHcjCLYoTQlgq4VQjfooBd0kK808P3HngKCNKsjAKBNoO4b9BHRVct1vPkGGpyUmz3v/68MgHAPiHariLXmEahW8PTDx/Gtbz2FYDIC13LQCpCeHoXdMQBAfgAAcP7FAEAsroZusbAtOvdYhPIrCFDV5d6YTCIxOow2Ey8cG61eC1t3bhENOE0AgxFHtLhkAFg0CRRwjABAWOLzCAD0mATRpSzoYgCAppykHfJnLgUAcL8YZBQO7rEKgFtiMMj9jBMooTIKoZBa4qBMUckAoCkT9xiC5TREO3TokOwp5XIdqfQEXI9gBFN2Aip5m0MAACAASURBVGIESNDLTNYIMIhpVTqFr/71l8RrgOkk/Myc+Ttufj2iDr1QXCytXMALLx0R+jWnrtnsMOrVJvbs2osDVx4WTekn/8cfIJ1iTGhIikatleKYnrkC+/ZfC5eM/F4H1eqqAAC1SgGdVg8jQ1uxY8dBuO0gWl3qtbvoBbtotir4h4e+grGxBJYXFxAPpRDqWWg3qgiiikOXj0uBXSh0sH3X9Ygk9qLeDiE6lJCmfjwzhvXlFYxPDGM9tyTxhnfefSs+/vEPy+tg+URjwJGRUaHu79t3GXbt3CsFMN+bkKNUczalTBIwU1i+PWygRIsthbdf+A7I0yTWjpNtvyHTKvxiEEBYd0J7lt1C9+C+XpcmvNrk9VwHsVACjh1Ag34lvTW88OITxEFRq7toNG1hLbW6pLC3sW33JLLjozi3tIam15EEgC4/C3Xck/jbialJ1JoNzM3NSR0Q4rScu1e7jZnxCdxwzXW+n2ULgVYVlfwyqqU1qUnYJK+XqujaMdTbAbgdC8lUFr12W1zNf+atb8WpF05hYnibMADIwFheXhBZCM/EWq0o1F46dOv0X2ssYWH6Oeq2ncZzx1bw0ok5afrvuOM2AWsIrqkshvF3UWHoGd8snmX6ZyZs1UWuRiZhj8w23wOADADeE6y3zp89j/379vcTbdQgsCvDk64AAGtYmT0Jy3XBnT4s10kBAO4f5EcUmh0cvulOrKzXcP+X/h7RaBb1ShvhZArZXVvw429/m4DLtUoTvYADJ54SThOfF2NFKRPWyGkfAAhwgBGkHzOqzZYk7vB8IABgqPf8Tq5Pja2jF4cn4MBGr6ISUjIH+1NTyUrXhl/c1tttifY1U3mN5htkCXRE+iRr1B82sTGTKXS/DyDEpUk8hh3Mx9CmXX0djCzOPIY2Z/756Gv9+0OeAQNA7RX4XHUAZ8ACAwAoLVz5ojQfLBSLcj0oy5QkMz6oP9jjb+O64LpnfWaMAfm9/Bnz3Mz62RgkBgUc4jCOtSMNZXlTyOCw05Ymnr9HEt1oNhhP4P7778enP/UpOJQgdZgeVMWubcP4xEf+AH9138eQWzmL3NqCMAA6Hj1Q4ohHMkhG00hE44gEwwKidQi+8FryzwThZEBKiasCAAoWDjS+vq7e7DFkJbbprMMGv93W1ADPFe8OAoD0bSqWaxITShNB9iWELMmQprcEmUNVt+6DB/S7aSIaC2FmegzZoYScI7n1lT57x9D+dQCi77LIkQdz3P390kzsWVtymi+m7/QBMfHfQnim34a3CQBQBkBTjBxNY6IM6M19ghoIk9kbRN0tIJmOCwBQrnSwvkJz/QShHtTrVSSSASQSQezes63PADhz+hwCv/nr7+oZivFgsWaaVhMltiGk2WgwWJ4SpeGBxwXMKSPjw6htZ1NB7To12dKEBTjUsmWDphaKtBIxoSCiN1AZ9AvFAdf3VwMAtAq9uH0bLDZNDIbEaviuo/xuiexwHLlhBht1w3TgjcefFefNgZvfNPeCMtIsxTf5M5N945ug14O6RE0XML/DPFOVTKi+8OXxhgRKFCBhbro0wcIWMIWWGkVwQw2FYjh9+jweeuhb0vwzKog6e2aHk+ItJn0+5Vqeu0T/qauvNpxqzvNKAIdZE5fskIXVoKZRRJtpdkcAgJR/Ov+fPnsBTiQulG41BbRls6Oui4uX66HXYZycOvJLZFCf/aC/URAxccFUAIAVYiwRFwpjjDm/dO0slwVobtWbCDF5IhhEJV+UTYZrkbssHWv1lRoDQalLhAb2sgVkNu9XetEbt6Kv9bq0BIA3rXhkyKSeFNuQADNs5gm3SoHsx30Mgmy6WW8gtab55wbC7+M9Y6hlEqk7AADwUDQHFb/XAFy8H6mBJSDANcsDhOABp+iNZt2PJlHkfXBix2ae9zHBAGaoGhYLDQGnJiekSOfBMDk5jWKhiBMnTuLUyTNIJ9NiGuPQEdhn1rDIJ2pNoILvOemYbn4dw8kwcuvn8Qv/8Wdw152HEQq1MDqWkUN3eb2IiZm9+MyfP4AXz6xgdHofSnXAjqZF61itFSSrmdMoQcLFMAxgOkS1XBUQgMwEIs4NSQfQyYFssh5NaKLymiOhMJo8PO0QFi6ch9VrIZui0VIFb/rxN+DZo0dx7PhxDI2OycFBR2g6aPOtnZgcRbdTwhtfdyvGh2NoFtexe3IK7/3P78FUehjNYgkxy5ZijV4IXG/xZAIN6sIiCaxXmlhcq6JCXWUkDQ82XFKxScnuNoWiHyB9nAAAEV/R5NKx3UK14+KXf+1duO22y9FrFbBv5yScXgNzp49hZnxYHYZjo0B4C774qfvwxS/dj2Yvj1vv3oHfff//jdZSHT2X1GTNhwYjOmHDCifw9w99B+0eXXhDagTYb/7VSFRwcd+kcPAOUAvYfgWkf/DX8+Ahpnu30RBfbOL6su/7offipb/hh+9fCoTqxysggf5XpWAbeGlB7nfdHlKoIlI/g7DbxHcfOoJHHjuODg34QhG0ujYCXXoAOLBAx+6C0KB7vaQwADRCTR2JtVEYnDa8PAYw42gMYITSkLYrAAInF3Szz2aTovOmBKBLUJZnTDSGKLXC3HIYdRYCtu7cisxwWtzUnVhUWFV8/62QGo9ZBAC4DloBuE1q3Yn0KwDA/VREZZK97CHkcH9TYJpnoBka6N/VBFf3s4v3SD2LLLRbPV9/zokHmxYPnY4niSFssDkFZS41nakvzJ7D8vISrrzyCkRj9DNRZ3yed1aQZ5iLNkfoXLEE9dgUMpas2hAmUHIog0e+83UUS2sahbdeQDI2gt07d2N6ZlRi+5bX5nHu3GkpoGn2xqlVo9bA7bfeitGRLO6993MYHqKvCusG+swQeEhhdHQPrrr6VlRqnCpZKBWXsTh/RiQG5WIZsegQDl52DdwWz4E4WpwORYI4+vwTOH3mOCzLg8eEFieFVsODw+2/W8WB/VNirrywWBafgXI9BjuaBZwg1tZXZfJNj5VyKYdMNo7hkRQ++7lPSvQf10KhkJPGPhFPIrdexFt+6h0Ss+a6CgLTIJHfR68TjSfuyZ8ZCciGi6C+AKREVrhKBcTX+4RGuhanpwPnoRalBgTgba++K4MAgPoCBBCwyQCo6uN5YSQjSTh2EJXiMtLpLp54/Juw7S7KlSo6Xab7NGViyDPcCvdwxbVX48LKOmpNXi+yuOhhEJWaijXB9MwWzM7PSw43z5tELCau5Ol4DJPDw7j5umsR5ESf5sFuVTwY6DlADw2+P7lSBaW6B48GeBMzso4C3S5uueEG1ApFZBIZROyESCYWluaxvLqEiakxNF2uN0biVhFn9FmPbYpmqdCHiGbEykbJ+gCAMgAIABCI69GBPKjTZYl0ZSxY32ibbbq+D2LSy78RLCBdutfFFl8C4Eo0Xg+zs3PCADCRtmz+2RiFmO7VqSPQWMfyhZMIuB7YJsrub3XR8OroEI2LJFHthLH31jfikX94GN/69uPIpEcF6J/evQtbrzqEH3vH2zVTj/JThNDuMUKUsW8E2joCtrOekXQoYQGw9qQZGg0MHdSqTT2L7bBISCWsSRLJOEgMqx8AGzq/HqdxnfGW0Ig60rj5eBvMR2GM0o9IDGwNLd9nrfk1H+tBy2YTp98ntSaXg+8xZVgIhkGg61gfQz7LFwbX/yYjcpHJDMTcvuyI0t1+cPDKfdFo+fl8WCuVymU/2aMg7CeR7KTTqFer6NEo0n/uvA65fMGXCJDSnhXmCGtAGuAZ8ICsJZWF0tC5hIzc6zSsDIiEjAMKrk+aV6qkm1KDGCpkdiYSeMtPvUXWHoE3j+eC1cOvvPvf4JbrD+AvPvvHWJ49gVRcWZW2FUI2PYyok0K72YHVCSAajsh95NXrYrbMmpD9IPsUni8sj0Wy7HvJbdQCZvCg+wuZA1TxdyXuWdmzBFS4zuQ/gvOxhOwP1VpThpH5QhmFIiPCAcuJoE7vAPFDYa/WgOexlh3B9h1TJNBhfv6cns3yPivtXkRw/gC1I144Gx5NMrrVALM+Y4r3Kut8SQPrx+aS+cykATIAfAlAS4fUXDPKsuXj6jCwX5n47CkJCuP/kf3k2Kg2CkhnWct3UCq1kV8nY4bpAhFUqkUkUox5DWP3rm0CbnOMdOrEaQR++7d+VSQA5j9Z3IP1kJn0CJKlzb9cBOFwsRCgzlcPf9Kyucj6MWJ+jJXE7PEGpylZPOEfNJpR2QcYBoosKcXM0N/nx5jfq7Xkxo24uW7bXPCZCbI85oA2x7zES5ncDRYrhk60+d6VxxKNvdJXzONfqpEeLIAGrzObK25cPLB4o/OSckoreZyOZrdPTIwLGkaggo0YN0NSo6QRC0bE9OjsmVn83u/+PpKpITSaNHQiqBKQDNL9B/b7Hg0agdYXavvNdZ9/tOn6v2yvutQ/8Gbzm8lypaY56d0AvHYXJ06dQbnaEDBAGQBKbRE9od/IchPpeETIFV2VyQCRcklK0RuaBwNd3PllUmniiSTGJyflOtARtVIp+CYzygsS8zkWLjxoqdsmUOOv4Uu16T9689+/YHogbPIBMA08UQYxyRyQAEjTLr6AzHFVwz+z5oT65VPQDHDEw4z/xsmcmf4bFglR9o3vN/SpDRqcScAw69QgzbLRkF6YTgowQNMkNtEGTDCZskI7851qeWBQcybpCkJ/4+HA5lSBGt7L1JqfPXMWc7NzYrLCx6XZDMEAvj+1alXWNg+deqWGCLXGjAscjmNh7kX87Dtfj1/95X+H5aWT2LFrEqVKHuVaHcnsJI6/tIi/+erDiCW3IOSMotYOwIpHsbTOJr+HcIj5wQXaBOhr6fRQypdx9Jlj2LF1FxZml5BJD0lMIHX/TtRBqV7UVIAegaOw/HuRkVHU90ZpSlTG0HAaf/Inf4zf+73/hpMnzkk2+vj4NnmtDqf0PQ+RpIO3vuPN0ohEgl1sHRnCE//4dZx86klE2x0k6CbN8WDAktcTT2fhERGmIY0Tw3ceexqRzChqzF2PJsUxl3FE3Tb1d8wSj6BYLIj0YHltDUEngkQqKbm9n/yzP8VK7hymZxKIh2v40hc+gl9/178B3CasUBqVIvCnn/oavv/ESxib3i4GaeXSLPbvncb7P/B+nHruCew5uB3VwooAt8wq7/aS+N4jR1D3mBNPBgtjRTWuhs7DvTaLtxBadIM3FoE+GUyAPN4TfpqEmDbJvq10RxYjquek3EfLq0s1iZfaci5uJF+9Yf8n7WFmaulvEr5ASH90gBpkfm8fk+f9yBzuVhszsQ66Cz9AJhDEJz7xIObzPRTtGF03pUkPdgMCALAx7dg11Qt3opJn3xIGljYHErHna4X7v49RjZSWcQrTayMbsTEcdxANdND1mPscRyxGw8g6EswTtgNID2WkyGcChtemt0QCTRaAyRh6TgDb9+1APJtAIpMUVpJAozJ9JzOGlEhSallQcwpP2RjPW5UA8P3iPS+vweK0jCZTG4Wvnn/+lZdpiDG5GnAvHmDUsbE05rZClRbTJWUMsiliD0JQgkit0FGhOco0d5IpTiAs7CMCBQSU+fP0lhHDMHqlcErEwipgCdjJgvno0SM4e/a0THuiMRsrq4vYu3cPLjt4UJ44gcwXX3gR9Wpd9goBLUNB3HnHLfi7v/uKFFxOJCj52HT4Z8pD2BnC7Xe8HpWaK3veyvIs5i6cQq9bk4ky3fW9VgA/9oa3oFD2UK33EE1Ecf9ffxYhpnBA4+LoZi8FPc+ydgsHD+wTkITT75tueg3ypTZSaZXyrK6vYmJqBJVqQSbNiWQUzx17GsefP4qp6XEszGsSDiO7GL92/bU3Ip0aFuYF31PWamRGcdonrBF/EmqcwnXiyqaMDZc2nfxZdWGnjrUjUzIB0vs1mX/KmsaHa9uf5rGR0PNHQTeXBsTBttSFPZotNj1EwyEkIiHUa+tYXZlFLrckdeZaLo+eZctEzwqFZccYmpjA1r378MTTT0usH2WmBIFZV66u5bBn/0E8e/QYwk5UriUTqizSm4MBpCIOXn/7zQg3yui6DfGXqdI8rwtUXA+rhQJyhZK8VnpfkF1Iw9vL9h7AlZcdwvL8EpKxhADOlKU8fewIOiTZpOKSTFElrZ058LEoYjy3mSpQKiEWsqVpb9bryGSm8f1HTmN5pSrJAe94x1sF9PJaTfEPoKkjwTw2e9SiS3qS7/vEvZRNgngosXWi11YigezwsIC16p4ewMlTZ3D9rbeKOSJjiD0Z1Ggsm2O10asuY/HsSdhdS65Lt1WDHerA69XgUWcdG4GHDHZc80Z8+P0fR57xsJ0OpqaGUQ908M53/xJGtm6XdcIJKxsjeiWwBiV4pKDpZptrszNr3DGfD4dElHqwXqSEwKKng1C1Vfuv9b/WiCLxlkaIqRDGoPbSu72aHntIpdPCXuQgY319XfxAuPY3Ehl4D2gtpg3cxpS/D2KJ2an6F0mENM83Ak+bjiHZ8y5VT7/suNrwmO+ff31qHV8jzRjZmNM8TsFVrm0DEHCfDImHGCQpgYaeAhTJdetIfLGYIPr3p+7vGssuwDNlBS5jM9X8j9dU2LiUoBAw5u93XenZVpaXkc0MgQbQb3vrW5FMpPp1a7mwhke/9Xd48dnv4+Fv/A1C3RriIbIT1HSbb1smMwIrEJKhzNjIqMRTpjNZNESu7LMozN7v++JoP6AfHOLIC/GXgbAkyN4kaEl7JU7ZXU1GqFZqSDJZxGsL+5b3jMe0hLY4lkkfsZrLYSlfhJXJosl1bhPkVLo8wdOxiTS2bhtHr1fHygpr2abUWl3WnGCdGEW9USdBUs5Ow5JSkMCP9/bZABzcEQDgkJT1viRL+MlcltUVAJfsPZ6jBAi5V/HMYp0V5vnCbVc8Esg20BQmsiT4/YzzI9OeUjzKrB0ng9m5PFpeFLUagX0Cag1U63kcOLBFkg4IfLeaFs6fm0PgPb/1K0pmMCCA3yNuUFi0ubmIiOF/LwuWdsvXjoSo4dGpuqHQm4ZbGoUBZ3KzmDc3y5cqAo0mYvPtbQqkV3Opf7Xpj/naoEZn85SCfzeeCIO/3/ysMCAGcuQ3//zg6xlEDvt/luKTVBsT/0DU0hNWhWhxel0MDw/J9VSEnhEotui/WDgFEEJhvYrFhVV88IMfFsoi9ZDitO+1xR15dGwM6WwGyTQp39wyNJaHC0jeapVv9j8u9RpesZCWGAp1r+TmKZScXgALS6tYXllDQyLNNC6St80G/UpvbNKnqGHj3aPUQDXyYBFnYv+0gVaDF3oHpNJZAQFkUlGvwmtUEaAhlW+YQWMUdaDXuD8Ts2eaElPXm/XM8+Zf0kYYoOqiqefABJ93qSDK1Ao7NOiiptp3g+WmRgHSQNzkZgDAvx1V1+szSQyoJc26RGn6JpxGO+Vrx8w9zcac7BzVWSkzRe5BsnKi1NFVEGPWvQ8K8fGFQkZQwBgzGm8APw/XSF9Y1JHVQ5DPbTaVcdADFubnMT83p+Zz1J7x99ohcXxeX1vD8tIyDl1+COtrRUyOjWFx7ix2bBnD+TNHcMXBLfjMn38YJ449in2Hd6NWWBdgqVTuwG3F8eCDP0ClFkSzF0WpF0TFo/NzW0xcON0rFChNSKJWqQoCvWPLLvz1/X+D6fEZhIMOlhdWkEmmUa6WYEV64hTN6o1FRyQckSk9AQC644fDHayuzON9v/9eOVze994/RK/D/O6UmAymYjbS2QQW11fw9p97J6a3TqHVLGOceqzVRXzxw3+C3aOjcPMFhJmjbYXEBCzAaDC6G5NgH43jyeMvoROOo0lHXDuCasNF1IlKSkGzVpVDms1Zhde518H4ti04ffo0/vSP/hhbt06g0sphYjKKv7rvQ7jx8Dbcc8e1CFK324mh1UnjzT/9Kxia2o86XXMtC+XcErLpMA5ftQv/+bd+GStLLyKTDoMMQEbPBqwsHn3sBVQaQYSiKXi9NsrViqzDZCKNthvAei6PxEhaDkC5Zf2eefDPimhzxRMI9Nk8pP35sVCcNvzoAIC5O15xh/ohX+Au4NOWfSBCD8N+B3vRvriZqUaZSMhtYSbqIbj4GFKBIP74Q1/DaiOGfCiBLu+7bgM2gR4CAIEeWjZdpXsItzlpUakH9zyjpVaqsN80y/6sAAAjzPoAQCyMCIEXry5azWjcgdtpIp5JwHIsAfU46WNRKLnbkSi8bheRdAJW1MbkzmnEhuJIZtOIRNjA8lSgCWdA1pgAk5LiQuotG2rWitqYir2R0DVJwQ2IrGej+TMTr41NVZlK/uCg/9lcVp128RwgQCkGwWJWq2wAHk4yiZI1wkQKOuHTIImyGNXIcpoooDLp6P4+KqavflWuxXFc6NJVf3LGv1+4cAHHX3gWC0snsXf/TnGrTibTuO3WO8RLhGyho88ekVEOPQKWFjlJZZ66jSNHnsb4+IiYcFF3HmAUVSiJu17zRlR9AGBx4bxIALqdCjy3quC+18XlV9yI4dHt6CCGE6dO4tmj30fQJjjaRZcu1cYtXvTLXcxMb0fESeLgwauQz9fgRNIYHZ3GqdPnMTE9iXIzLzKhXTu34Zvf+jqeePIHuOrwIZw+fQJD2Yycs3w9u3buwcH9l8O2GMNGFhgBHFtMAAen8/yzoVTrmcohhxDn0fFj2jbYAG2ZGgpoJQ/iA3laWfTnVlwf0mwQTOYaI2Wdk06+z4GOmteS2k/H9wCNUm10vAbqtQJOn35B/Bwabl3o5IVyVejllCUFwg4O33gD5peW0KhW5LmQgUrJAxvJ8akZPPf8i8JKZA1Kg7NgTwGAZDSMN91+E+LNMuqlAopeBw3YyDVaWMwVked0FQFJh7GYnBKJwglYuOaKq8SDJRZJCIWZazQcDeP5UyfQCVnoMnM70EPDbQibIUmgNmQjxn2QTuo2GVws3GtIpSbxg8fOY2mpJEzZn/rJe9BolGUSmYiTmcZdoYdKtSoNjhOJIUQww09cEhaB1HGsm8j2SyA7NCz1Vo0GvoEAjh1/ETffdpvQkNksiVGeD8YSAOgWF7B45iSCPRp8sgGpwHY6aKEGhsl17Qzs6BaMT16L3/ndD2N4dAbtbguZoTBCmQR++hd/BfGRCWWLiAcDY/PotE7DOtVqX7yb6uDMDKK4HvicCFSyP+p0aX5IoJi1kS0NnFEZqyyW7NieMD61ttJJ8Ct9mB7DeHUZVi7XnPoS8N7zZS4+/0ofSytEYd3KQIrfpmwtAwKo5Jx1uK7nS/UIr1ZPm7hnjYwbuEq+Jxh/Xa1eVbkkzWZ9Gaj2FdSXW1IDc6AWiyUUAOjwflXauXhr+GettJD+9Fh88kWq3ULUJmubtRn3aWV2sabTa0zwtCVTejIFUokU7v2Le/HRj3xMGux6rSrg5s3XHcbv/Mb/jq9/5V4UF08jZjFemYO4pjSnlHhkssMolSrS79BMkGzSZDqL9VK97wGg4LdeYwOEm2sqQzIjLxIfAja8+j5JNyHDP2UA1Sp1eX4EzIT9SUaJz1CmZJHXhJ5O69U65qo11GSqr+aA9FtgYko6G8HoeBKjYwmsry+gWSfLmM+BGjOy4SIqCwl6soepFYA2//I8/f8MG8AAAGRZmihwSTzotEUqRACAtZDnqrkjgUU+FkGTPgAmTQyBerJ+NPaQowH2YDzBed/YdhJnz62h3aL0lf0BPa8aqDXK2Ld/AlOTkyjkK/AaFmYv0ATwPcoA0J5EN/GN5l8PVXMHDzbsQj8SlIhu2ho5xkbDGOgZswzT+AsS6FPpdQFr02Ia+Es133KMDDIA/L8Pfu+gy+alNoEf1tBuBhBe6fv7ExnfC8AwALRYGwBQNrEpNr++i4AAn1LC6YTm5XIqTO2TK4ckjdJI2TYGHoKU0zDJBwBYmC3OrWF1JY/Pfe4LSKUyaDZpesSGzBMqJxf7xOQEJqYmEIlRL6qsBTHe5Icf6TN47X7YNet/ryBO6kxLyiDzjclAOHb8JfkzN3TqbWSlGm2MIII+FYZ1gQ8A+BiXHg5+Xc7fQwSrWqtLAz00NCIAACfqkvnuNSXHkxnz3Kgln5VFmV8AvlLTP/jv/28DAGY74zWgBEDocJovohNRni4DAIC5NwZNZ8QMZiCmZqPh1yn+qwEAvCbisOsnBPB7FRAIKXhgW+JazcLJ0Pv5PUSayTgxDADZHyyVA3CqZIpEvm80qSRiyfeVv4s7MzOKeXg89eRT6h5L/RrlPr4Mhw36wuIiJqemBShIxmKwGFE2OYxaaRkWqvjMpz6IZAIo5JeF3sR84Vyujs7/NN36y7/8KnrhLNY9B107Lk3B0vIidu/ZjVwhJ8ZWwlRATyi44WAITz/+NLbPbIMdCGH+wrxkFBdreck/p86Z+nY23ZwglotrcJtldLt1yWq96qrL8dvv+W187YG/x//4wIcxPbVdXI0TEQfjk2N44exJ3HzHLbjnJ38cq4uzGE042JpN4vf/r/8DB6emUFhYQMSigRbN9oKoum2ZzLrU4cYSOLO4irWai3Y4Aa9HnTBvhQAi1GHWa0LNI2NhJZ9DPJtGfIhpDTF8/IMfwvPHj2BqxwgWll7AH/7Bb+Bv/+pjSAfqiPSARhWoewncdPcv4NbXvA6La0zIiKK0voRohIVqHu9+98/hHe/8MdTKywgxdpAOA8kZfPPB76NrJbFeqoGBgzEaNzK6sEbmQwKpTBb5Wg5dmq2Z29av7wwYoHu8ZitTDsPNUqYrvhGsmgv9qAwAbTT+ZR8bdGV9NONpc/HjXooBEOp2EW55mAg1YK8+i+j/LMT++x9+GbVAFqVQAh5ZPxR0sInqKvDXDjZlTdITgOut5ReWvqDC1wpvAABcYw6LNOoz0UHGCWKIEgABABp9AKCNFqIpRv+FEEvSDLaDaDSOEDO3Kb1iesVQGnY8jOzkMOIjSaSGMtIcyzTLj/Mjg0ABAP4Xlhxhz2W0pvr3mAk9fQc4yfWaykbbfD4aEMPIkUx9neUa4AAAIABJREFUa0BJ8zNydvrnuqGbUlPOqTTNjUiD1ngnBSg4BaFeVKZsAwWx/B5/yMBCzcj9BOwUEALwpCDkuZqU/W1ldR4nTh2B69XkDGOhy0nmtddcJ6+Ve+LTTz2JCl2TLeD0qZewc+c2KcI8tynmo22XEj5KZCJ47evuQb3hCQPgwvnTWF2+gE67jHJpHTHS7N0O4okxXHvDXQg5Q/ibB76CcnUFVlDTaeTs6rL4pj+O+vVcdvBKKdj2H7gSsViW4kXk8xUBASr1ClqBOvYd3IWH/uHv8cwzT+Kyy/fj5IkXEI9HZOIdDoVRLdcE2JgYm4bXZBILwV4yD+n3oElM4uhPEEaotEaKp42VafiVpKcSQpUD0CHbjxgeqNWMf5E/YtC1IbppQ4HVWlDSWCzqjektEhAKPwtfm2wui/eAhyNHn0C1VhRgilNtsqeq9aZE/5XrTew6eBAj4+N4/rmjGB8dlt+zvLwsrUQ6OyIyRAIAbI445SQAECFLJubgDXfcjFC1ALdWRaHZwnrNxWKhghXGFrf4vEJiBkvFuoMArrrscmybnEF+LY/p8Wk1TrMhyRpMJAhEwqh1PM23D/TEcyBCyWLQQoapHGQh0Pw60IPbqCORGMczRxZw6vSSNHL0kmFAKKUDMo31IwOZwy4MADr7d9XYjFNeskWFnqwUPHH6z2SH+gAAZztkQNx6++1SM5H2fxEAEGihV17G4pkTkqlOAKDdrsIOtdGxXDCgumWlsGPPjXjueBGf+uxXsPX/Ie49wOw8q2vhdXo/04u6LFlytynGBtxCqIbkkpB7CSHkudz00AKBEAjNN6EkEEgooSXUVGMggZBrAoQQHIy7jSXL6hqNNL2c3tuftfb7zhyNJdlJ7v/c8aNnrJnRme983/vud++1115r516dQ91ABZc+9So856UvRzA7jHqlKmV1Ao5cJxSDJiDgKfjrkfpMAEAji2wWy+aN+50NHwIB3OtmK62Y4fLsdVs2G+Xkz/QLpJ15FlgDj0AXP/eDAAS+JLym8URqM3C/ua6/Y2Ty2tVIcs/CAAD7o7Ws/zgS5Vb6WRjG5zubNgIAVl9ZEaz4JqDHmoNhZ0G4xpRV/WQArB+1ZJFLpg672Waf6JpNwmO98KZ9lnArWWHBgFgExhAlAGDAK28K4xBzuHQqjWKhhInxSfzUi39KTgCMAxwRqJZz+ORHP4hdm4fx15/5OIZiPYTbFYQ6DbFtyGImg5dxdXhkDDY6ugnHjh7BAB2JuixePYua1+aL/77z1xX6Nnu/5hOmzrjs9Zgfu7GYZDwl1gPBMNZAvCcCmNxYAItWWWG2Oyi22ziez6NAl5eWASeyKKRGVayHRDKIiy7ejmaTFrKraDcJUIbFAiALVAyqLoE2A5wNoPAAgKexm20hdQik7E+AVYLeXPdkUNkIAOM1xW8btbI0QuS4w9HqpuA6Vwdzn3dV/AsEoLV3LKU1SlAOAebwKRw5Oo9OO6WBHo0HdWuo1vO46OItGBsdRblUR6XYwdzsMgLvfMdvOQDAJx12463wNhRIdaJDy/xMi7zDiXCm4jpgfdffL3gPAHgVSo9eibrhC0CXOJyr+Pev1Q88eEqh/975GABPBBDYiNxtvJazAQz+etYtbc60L+wv8s8GcKwzAGyR8P4x0eGG5swXNw0f7sTEhBVqwaDzbufnJuq1hjY3Z6cKuSpmZxZw221fkSVgo9FBPMFFwQQpJH9j0p9YpLDgSSQIAjDAmp6A/H3PMqP5hEAApwrMDcdxA9K42P0/MTWNIMcQON7QUom6ro7paObeWkO0QB9UlXz7SmL9q9zADCIEAHiYs/gnKMBkiTJuRC2Z0Ilp4qjmSlYdMqjw3KdV6X+FVvj/zwyAfgCAljUmPmfWmXoQ8lFnd//MAQWvAOvHAFisax+6eX/vOEE69XpSvT4C4L+mQj4eXxsx4WuY4m7M/IM5x9pu6oDxSbkH6jhrJ/HMPv4PxQBZWK+zeKzoF3joZkNJ+RcqTRuyYhH33n2PfidRX9oDkTLJkRYi0exCUml3MJVFfnkF1WIB48MZBLtV1CtLeNtbX4sX3nwTjh97FBMTI+pqHjt6HCPDY/jDP/kzhAcvxGKhrYIlMziCg4eP4ZLLL8dqLqcOfyadQKVcVAG9sriEhdPzoAIG59G4B3ph0hUjmnEmCEBLQVLfquU8KhUG/RKy2RgqpVV89jN/jqGBYfzyL/0aSoUK0smswGqKAy6X84ilE/j1V/0qmtUiMhFg19ggvvLnn0J9cQHhRgM9HsoUwAmGkCtXEU9l0GBnJpnCcrWFo7OL6MQyqLWBEBMofk8PvSOEuFKrokcdlUwKcyvLeO9734et45Oyytp75S585KO/j4P7/wX/9u0vozB9AEkmCPUw5pbaeOVvvAtbdz0FuRK7cBG0qgVZ9bS7FZRKs/ja338WoWAVsYg5eSC1CXd99x7MLJQQTw/q99YaZHm0EAxEEQ2mwQSzG+GhZiS+fuq//7tYPm5drAMAlrxJBNOrC58lBj2R+P1fBwDWf4vlGWvw9xm//mxnFC2zku0mRoMVhFYOoFOu4o8++A/opYZRimRQ77GQaQsACHZZRvTQCTX0uuEOLXI3AgAmFmbNLbsOAgDsQsZoq9trIxsNCgBIUESuWXPAUAS9cA+xdAzJgSQi8ZjGLAgER2NJdYXoFUgAID6QQHI4jfRoFtnhAWSydCNgB5GjVzZPLNEuenUHImCTkwAAaeg2suYjGhNrgtU2t+jjjU9QPTC+BhT6EYuzJcldc+CxTJxdRGOHqevGaxPF2SXiHEFwYwViVLSosWOJvuZag7SyMtErUqRpnVUulVX0szDPra5qLpbjNbTKK5aW8N3vfltioSdOHFecIjh52aWXYeeO7Sr+v/vP31HBT7MlUkTpy04W087t21Erk+IfQbsbxrN+/PkSNiPgeeL4IVHYu+0SCgQAknFZalYbQTzpKdchEhvCN26/XTaFgQBptxxZkkfvuqp+N4ArLn8ypk7O4LnPeSEWFwuoN3rYtGkH0ulBTM9MY+uuCfzw7jvwwP33YufO7Zidm1b3mICFRhRicUyMTeKapz1dgovUdeCzTCWzisHJFOeB6wIAmNOJJaj8zMSQzUfcnq81Jt1MqqNlx6jj09cUEWNsrWDrO9NcDPDNEp0x/C/oBNc4YmJzCAL0o1zPUVLY92Nq+pjcLugdTh/xZbKp4inkSG+OxnDtM5+Jhx98ALt2bkchl9dzX1halvvJqblF7QMWCuzIsyhJRILIpmK4+abr0S0sy11lLlfEoZOnMbtaRJudZwTFXsvEY8jQMjoQwItvfhHKuSIigTBiYRbTHUSSYUzPnZIWUTiVQKXdQJPXTy0dfp9OFehhJEXL1Q6iju3Dwi2ZHMH+R5ex75FjaLcaeNELXyDqP3VnDGgzq8t8rqBu7tj4pKjMs9K1CWPzlk2oVksOtAloL9OVhgVxuVpTH/Whh/fjhptuEvWftnyajWYOJt5KC5H6KmaOHUKIuRwoDFlCONpDJ9BEhxZmnST2/PjP4M/e93kcm+J95+8YRDDSwEte8TIM7boIiaFRtFo2kkO9CP4/mW6MDVaEeijIFXX9DAAFO8KfJs4mEKDDjq3ZRnsAwEa8vT6KjQepFqCK/obxy7XA3bOzx4vpSUzQzb5bXWIWglya6ihLmd2zFtbHjM3SzWlH9V37+kz4+jo/H+t443kmXlzAcb9cvaV/7xkAEvZz+blrngqQcD/LPcki0XTOos4pgc1YgkVkCZuAoTkgmA6b5KfC3M+aoucMrxgpayOi7l94DTI2cmjTWSqxSRTFddddj927LxQIkEnFsDg/hbvv+A6O7L8f37v9a8iQzVQvU4QJSbouBSgo2RADgDmZRKhdzKZOC23rRJnvu6/97CG7Z+tCpGRbeOttxiXaPfsxXxb18XhSLlS85ipHpcMRAQAEAsiK08Cic4ioBYD5Rh3LFdpaUyyd98W66T06L4Xb2L5jHMPDKTTqZempMHckCEEdFbpoaYzJ2ah7hoIxANYBADb5+PubbFAy7yHgqZGGrpqYFKWlZgg1ATqtukRVZU1NJkfDACp3GyT4SwBAQACfG88eghw9Nn7ZmEvj4KEZ9LoZhEJJAT0d5tLNPC6+ZLsYuI16B7nlOlaWiwi8651vEsfGo2yqlTTDwnkQp3DoFqWnWVsn0GjF9B4OydvdFSi+wHMdfhPiOLO48b+Dv8f7V/Zvjv6f9xT9fibAEy2w+ZobKfwbr6VfpONshfDZktA1QMILMvT90MbX93Tts90DdT5kQ7YOAESipPtTEXkdAODtZ+HPuMDil8U9D4TVlTzazR6OHjmBb/zj7ULZWHDH4/TxtQ6z5qtaLaQySWzbsRVj46OqOzVqoMStXwTrsWJN5wcCmHiZ0J0Q6UYLjx48rEOaqJ7+mLvfmtaXD3D6LFCJHQ9fofOa/d6xLiGLQ4ILnBdikONBznvBuU91S3rs+ttclO9CC4dTsmrUIN8k9KtwjeHr9+nZHvIT/NrjjQDIJ9RRnyX8FyHVKCKFXGu1GADgIvLazOwag8ZZ/GkdOYV//qwXnTSFZfuzZp/Sl5CL+hiLnTEC4AEAgQpM+An9s0hxjBz+G74+1yWfkwcBtV/Dhnz6fckuxPj4uGIFZ2fJEGDSwnEA2koxmea/ufPffqCEk8kxxWTkTtBro9FjJ24Jo4PjiIUS6kSkaFVYySMZ6+H01CP4zde+Er/ySy9DKT8n31R0G6iUCxjbsgd/+NEvoRcbx6nTK0gNTCIQSePgkRPYsnM78qU8whFST+knHERuZQnDmUF855vfxtVPuhqPPvoo4qmYmDLBHq2J2HkLIMrEoN1AtZJHJNzG8tIMIqEO3vym1+P6656Ju394F9733vdhaHAMHaq7xxIIJUnbL+PZz/1x3Hj9tWjklzAY7iE3dRRf/cLnsHfzJpRWVnWIcm/WGm0E6EfLSBuNi/q/7+hJtKJJNLpBROPUTmhJ5ZdCUlzj5WoFqaFBVNtNtENBfOELX8Ty3BLGxgZR75Xxzne9Hju2xPDZj70b3dy0FJ1DSCJfDuOXX/tuhBKbNNPPWctUNIhum/otTNYqeOYz9uDNv/1rCIQlY45GPYRSuYfvfv8+RJNZ2cpR5FOksyAtBKn+20QoGRADYJ2m2Q8EWPJFWrN8lzV7aAI/NgIQWgONnmjsfWw8+q8wAGwU4cwP9wXRAtc/zgYARLstZLp1DKGCYP445qdO49Of+R4i2RHUYlnUOpRTZIwCQl0bwemw4GO6+xgAwCKmhz29hggBgEQ0qs4hRwCyEUgEkABAgCJ84SAisTBC8RDCiTAGRge0p2WaFQwjnR4ABcHIPopn08iMZhHJxJAZG0B6MA12Fw2fZSA3AIDnBhN4ggB0T2s1OY9ONiDHR5hUU/uDBGFLnPkcLQZ5txxLTvTHhTbfNbMcwqiPok1qrIBaEKQzkx5NIS7qA9XVfWLCqOsTCNBVB0WJs2JhB62mqVczZlG5nK9FQFJJv9wNqKVTXWM9eSss6ZU0anofw0MDuP32fxTzrlCgiFYC8VgE2WwGT33Kk5BfXcW3/umbGscrFijiaWMFpXweaYqIhqJodUJ4ytVPRzKVEe319OnjNgLQrqBazdvcezCCcq2L9MAEOkhIoC4QZEOEY3AGfBDss24n09wQxsc2Y3h4HFu3XqCRDCZ1/NyhmFYmgePTB/G1b3wFT7rqSiwuzqkgpC4Er50+8cwvnvec52N4aAz1aguJWBqrK/TynkShkEcmm1QuIAais+Ay8S27Bg/02v5cL/7dQ9F1Wz607pTkbXxtTRgbw1v8nsEUYeJMRm2HIlvUYGEcpio490gbkXAPhdISHvrRvVqf4UhYnby5+UWxwarNFnLVGp589dVoch6XgBAbJPW6AIDB4dE+AMD2SkgaAEA2GcPzf+xGRJo1idgen53H4akZrFbqCHI8KxDSSEKKOW40iot27MDTn3I15k/NYXJsUjRj6VKkwzhw7CDqVO5PxEApM4pqRrj+mk0k+Z5aTYxlMojzrGZ3UTZgLcQSQ3hw32kceHRKa/+G65+payQYkKF2QJLaBR3NAlfZ/W93BICTBckCmQrvtO8UAyAQlCaMRgAoDlutq7h9eP8juO6GG6UJEo5yLp+FtWkGEACINfOmAaBeNsXHipxMk0tFJxxDs5fGrmueh7e9/r2IJifQoCBoEHjSUy/FS1/5C1htB5AaGdfzZzOJRTU7r4w9lvqsF+gGsK5T3dc63XIM4M9zfYUMACAoKGDQsUY4JqQUaEMXfkPjZGNAN/0KY7GYIDfnvE0Aj8eZuVs66VUxASymMcdW7uY+DARwPvPuPfjGyJo2Wt958USAAMd7WwMw1huD9h4VDrw2lvZXn6Cg8j3G6ZByZO5Trg/GaLJ+TCcsoHzMWFQ2VqWikfPjvJ98HBQRdJpb6zWgF5+DgaXprO7fbV/6Cj74Rx/C2Ni4E/KuY8umFD77yT/G//nKrajlltAqroDnYpsjLil2oVkoJ1EoljA6Pobp6Sls37YVi4vzGBkcViPFrIVd47lvjVhZYAw9exSOYu/iEPv+bPj5OoqMJo5JUzSUbBjO+hMgEgCg4p+deNPA4NcawQAaiQgWSyWsrJZQrTaNsSxRE1IwOXYD7L5wmwQBl5fmdS/ZLDNLVL62AUM2AmDXuL5EHZXZCWCy2cMcSiK7DgBgxz8Rpzg+z1aeASaEaDk3369zXfIjVjyjKQAsAIAMEBvTIoBPAIAMgIMHZ9Dr8ZklUCe426uh1Snj4ku2IUH3j04Q8zMFFAv/Lmr6zretMwBs/ToIzKktcNHZrJFZ0fGDb5xCXpyp4jvXAe78Jf3C94vZz//7zn3/aED/JjlbguV/19m69P7nPYDQDwqcK5k8288wGPiPs12DZytsfE1d01kAAN3BvsDh78vGNNMtZyU+SpykJ2D/z66GjQBktMmlItlipzwkGhiDGhf67Ok5FSw/emgfvvevd4gBwII8FOKmJw3NfOBX8zkdVtu2bcWWbZvVjSCN0ez7Hntl/ffh/AAAEVso6eGmyxdKOHjoCKKJpIRgSM9SAsAlJXTVgpoCKZFMp/SpGM5kQWveCcbInSAgKxfqGGSyAwo6lTKpZp62xTmjmqK26P+ui2QJpa1J+fauTXT1CVz2kYf/SyWEqxLOpQHQDwDI+i8SVlIq6x5lso4BsPa+18djdO/7BAH1ftzstNaVVxR1XzOE14MBxtzxSZzGPtx8pwECEROHjIQQiUWUOPEQOcP9oo9Sa8m+KQ/7UR9+jQAAhXXY8WDBqv3NwOS1Hbrs5BDdpKrzPcjncrIEzOfNDz2a4thQGNVSCz2qKHXC6DU7SGgutIZIoCqP2Z976Qvw27/1y1iaP4aRQXqUlzCzkEN2/BL8wYc+i+0XXIUTp3JoB7LoBOMqviLJKIqVJc3Y1qo5WaTRJjIVS+IH37sTE+MTKNc5X0kab1QsgFaDyVtE9M1GrYRGLQ/0aui0Ktizexv+4H3vRqWYxy3veieOHZ1GJD4qxfxwgvZHcR2ub3vrbyM3N41QvYRN6Rje+5Y347Kd21FZXUU8wmunUGdcyWyPCVM3gF48g0dOnEKVXVdao0W5l7to1esYHMhgdXlJ7heBWBT5agU//bKfxXU33IBsIoNIJIg7778Dd955O3ZsjuI9b38NMt08OqUi0I0iOXQBbnruz2Nk0yWoNDgWFMTE8AAW52akOj0xnkQ+dxhf+tKnEAyycxBEqdRBZnizPKqnTi9gJZ/XLDnnh5s12mcmkEhnUKgXxABY22NeANAdJaTdenEx7+srhV8WwQSN+0aQzh9rLE79XwUAFGN8QunfgSUchuavf5ztbIh1GxjsVDCAKnqFWdx/1/34P9/ch3B6BI1oGvWOGRURAKBnsaJ8sC2E3wABftdmSy1NXmcAGBNBPrtiALB4IACQDvcwnIwgxXqSRQc7OpEgwskoAtEARiZH0CElUcE0iHRmcG3+NxSPYHByRADA4MSgZpeHRoaVDIoI5gAAYyQxSYmuMQAYWo2WaE4BBKQE7HQtEbVzboPPu+iU7CAbXVH0cs/yWsslwpotlxiXighaAzKa2nnh7Xt5jzQ64s4KDyShawwAAwAaa77XjFEEOPkaPEP4/LwTj0Tuel2NKTE2cYSRs5f79/9ItoOnpk9IGb9eq2DTpgnccP11OHL4EO6449+QjCflKEBgopjLqascFdstgm3bL8D2HRdIr4OK8ieOPYpOq4xmo6KzTRBPMI6FlbLsszjP3aDTAasOAQCkkVrzhTGUBRVF+6644skolerYe9FlICa4vFwUs+PEyeP44X3/iq3bJ3H82BFMTNDJwGxWmbelk2kVAz/94pegXKqJ/p9JDWFpcRXjY5sk/koxQ0nROGBOM9YEkDpU5jYbNhM8M6DHJ+OCJwTumcjXOk3VCYBqXtZAA2kEuU4sn4MfCxGgHeYaMQAgQp0c3SjOIZMp00Qk2sUDD96NXGFFThVksyyv5KxA56BYu6s1fMnePTh08FGMDg1hcXFRYy8s7pZoSxtm46CJKDufnaY0ACg0+NwfuxHpSAgnTkzh6MkZ5Gk32IFGNZhDJKMxhAkYAPjJ5z4PEb6NZlf6Mc1aEy12VdMBPHL8IHp00JA4eFAAgFZ6s4VMNIZurYZNQ4NIcYRTom5GaQ9Hs/jhfYex/8Ax2WVf94xnYHR4SI0N6gtwvGZxYUnCaxQy3Lljl8Y8OUvNjiI7/iCA6/YERT+HhofFMKvUCAAE8NDD+3DdjQQAuhojUFHtRjGi7HJWlrEwdUTxh+O8zXpJ8YSWgp1QHMMTFyJXieATn/kqgtEhBCNJjdj96q+/Eldeew2qoTjig8NoNnj2m90fC1L+Lp7r0ufwDIC1kLpe+tKdiTmwOv0WhJQ32h9rAFnRyvXGjvd6o0NU9jUGaX/8XsvodU0skOgwQGCIubP/TGJUXbRsV2QyAlM2h2KEbiTAx2HlrH3gRX+d49/W2Yr+8wEB63fhzLOtfxTbnL+sWdZfp9h5ZALbLHQ1hinRawMAmJcxVjM2rmmqSLTcRDhlhcx4Q+BPYzwe4DjTMYF1RyaVUcx70Qt/UvUHm5AssBfmjuN/v/NVeMZTL8bXv/S3GE3FUFyYQzYaQa1UlLMS2SAcSUhnB8S4pLZZqUSr6J7EugNdWpKvteY2DPS5M3CNQWKaaS7CGKjIgloFNsVhOe5qwofpTFYC4qTeq+DnzWa9w/FWgmq0DWSoycSRr9Wwmisjn68YI4E5OUUmgl3UG0Xs2r1NLADqc9SoOeZYeiqR+xhRZzQYHQPAGrE2is1xzxYvhOvdrA7QadUQj4YQi5K5Qac8slAthxa4LstMq6O0Dij6SbCerDHWR00bsyGbSmN71JY5NCuXoUAgjqacgghLlnDJpbtMbycYw9SxBdSq/15T3vL2N/bVPw6FkeygocD8w24/rSMMBLDMTguo7wDYuND5d99dXwv4LoHzHcv+n+lf3P2J10aQwP9b/3ljAX8uIKD/6/3JXD/F/2wJ6Mbfd2ZWaAq35/voR7zP9nMsnBjErECzmUeziCFyaQI8XNhcSKQPswhmoc8k5uiR40gl0vjBD36IH/7wbiTiaUOMAkzSeJCbrRsDHgV30pmk9ADGJ0Y1CiAlSgdWnAuAOV9SLt1qHtyxBFZXczg1M4tcoewWvKFioneJXuUUYRwILPq1xkGMwm4z7gYAWMfH/vCQS6bSWmsMPI1aY63jQMXMdrNqAkp9ijP2MlYIEwBYDy9nPoF1LPq8j/C833wiDACikKKZ8SCjVWaMXWc7mPoBAFcz6f17oMx32v1IgJJYD7Yx/LhxAnu/6wBA/7r1ybl8XklnjJuYJI/mSJwCViEJ5vnOvrfbYWdETIC++TPey36RT65dJttMiCUa2O2puGcizxEWMgGWl5b195HhYRw8eBBHjhwRuCX7wXbdXCs6LL4DyKSG1VGrMzmPAMXcLEYHI6gVT+Mnbr4Ob3vH65GfOSJ2AO9DrRNBtRXH29/1JxjfcpmSlXBqDEVS1eMRBGMUP+qhUlqWJ/cFW7djeWEZMyc4d1lFKptCLpcT/Z+Bsd2ksi7F8NgBqqJYWMLkWFbzvJXiEj73mU8gEQ/h4Yfuxwc++FFEE5sQiGbAcDy+aQILi/N4w2++GgPxEDrlHPZMDuPjf/g+xGmv1mzKZrBSLGNgYEhdGiaqZdInU4M4NreMVVK+omRH2EHHLhKBVuoAcAa/TUeQZgMf/tQnsLC4jMmxzahUS/jWv/wjQsEyIljB+97+GiTbK2gVc+i2Q8iO78Gzn/8KpEd2o9lJqrBLRcMSFzTQp4B0uoxPf/oPEAlTbJSjOwSGBtELJtHqhXB6fl7gXn61hERsAKFeCuVqE6FUBF3z0rQC3W0Iv+eYkJC+7c8MmxQx5wBRMOnV47HzszDFNm6+/7sAgNHLDbJ3wj1+hm8DrXTt/HBvledxvFPHcDuPTK+GRjGHb3ztm9h/YFbCWd14GsolnE+60Rb5j011VYBAj31O+9WmBrI+/6gD3wkLkQEQ4Uxxp4WMAIAo0vS8l1qzlIAEpHHKYGLrhCjIpv8CUb3Z9aMgLIUcR7dMaAxgaHIIVBbkOA73fyhKEIDJChMMn5ATuAujXqMisQl8sVgWgMMik+KsPGfoDiDOqI/aTq0YXSV8VOhn98l8nZ2Stzs3VeCr4Gfizdc1PQkW5jy72IHS2RikWjgTHwN2+So6Nwlku/OCr0XqKwtXiq3GExQ4NEFZfoh6GQjoZ/h1JrFhhDE3O4tt2zZL/OmOO/4Z9XoZCwszGB4eRLGQw9DQIC7acxG+//07pKjP2WYmmXsv3IPF2dPqsoWjCY3eXX310wTKsOh/9JGHJAhKZXcWr9V6C/H0EE6cnkebStLxpFgOFK3VDD7zQiZblJc7AAAgAElEQVTi0gNiIhjBli3bMTIygUsvvRIzs4solhq4/Ion46677sXd992FwZEE5hZPYWhgQIU7YQZSyM0mrIKnPuWpuPzSK7G6UlD3PxSIoValzWIarTat1apIplismTUza3wyO8kKKJdLGBjMOiV2Y4h5+i0LKzLy6lXaLvoE1fXAXLfO0vegNSM4hULhYscIUDOAAo9StbbZXq4n5d2W2qLbqSGRDOHY8YM4cfKokl8m86TB03Wo1Qug0rJBzKuffBVOTU8hmYirM57ODmJ2fgHlWktjgx4AoCsH91IqFsKzf+xGFRGMa1On59AJUJ8lgkq1wRlJZBIJRLttZKJR/MwLX4Ti8iqigTDSCXqEUwCsh1yngKmFU4hnUihJFTwqwInJT5SsFmohVSrYMjoq54E2/dZFGe4gGE7iwNFFHDl2CuOjI7h470XS9ODZVymXbJyhWsf4+ARGR8cRCROK4Lgt2TnWfez2Wg7EDMhadnhkVMVFjYzRQBAP/uhhPNMxAKKxuPI9jdAEQ0iEuujk57Bw8ojEX40BwPwtgDap0KEktl15Hf7mL7+OR48vodGJIprMIJ5M4vVveI3GwuLjmxEmG6NKJo5dG1k2FFSz5pWxv3xO1x/PjWVsDUTPhmQU9BoT/A5fy/a86WMJ8JRWBf+w92OMKnf6rBeHSqbMucLsSC1PYWecn9ktDkYicnwQ78rV2AIexALwE0nWiPL5lFlqu2JZwqNn5v9nq4POlUDq1DnDptAywMfmq9Yw8x/+9zN9ZO5NViwFlhlLeDl6f3wGYbq4cETJ6k2yS/g1xnCFeM2tk1HZ9570y23cx5gT5tyzvLyKn/jJF2Pzpi0CZdiA7LRy+LtbP4z5k4/gR/fchVCrgWY+jyTV9CtVsysORyVeuby6Kh2n5eUFjI4Myj2ELhrFXNXFFHcQWhbhfYXck/XxxSnlUB9Ceg2mk8BimXuBIACBJ7INEskkqvU6ovGECm/ePWnb0HqbemFkRge6qAaonhNApdoUCFAs1s2JQsGYoyh1pDMxTEwMaRS0WiugWqOYobljUf9FEavPDrKfAWAO4BHl/wQeyMYT1K+jsku+C1JxutFEoIlcsoocQCgzHJcHKu5KMJh7vu1AAK5vc2WhBgDBi14vgePHl1g5odvl1zkeSz24Ki697EIxrtnEOXLwlAR+A7//jt/uz97WUXzN2JjQD6lImTQFhUw5k0WqCjeKo3AhcF7HzfZrCTvknl/rp/B7IEAFn1Mq30jB1+M/SyLov9Y/b8ivsbhdSz43CPDx6+ruudfzm7j/d/T//rMVwZ65cFYgQJ0N62psBB78NbGo8vfkXIGAFonctHwpInfeTpHJD5MUbnAusliUHQOi8nFtmgOPHMCWzdvw7W99Bz+88y4kkxn5g9OyiYGUP9egcEWYi74poTQmNTsv2K6DvdVumRCdizhne/+PBwC0qdoaCGE1l8eRo8cQi6fkAcuNb4c9i3+KXdh60a/iIdRhx94SHynciwHgaO4+pAeAbdt3KIHgQcCZPB4YUmaWTUZTCBoD2doa6Fs/Sof+HwMADExMxiV0w6KHM9ycme8DANZmLN2bEFjpDrm1++/omL741j6kiAtF99bGAB4LAKyvbwOrZAuVSpmdW7cjL3DGlrzzj+X3vWAOhfskQtkvQONGEgSuOCsTJupe62NwYEBzp7LqIiJNFNrpMXjA79T0NI4fPy5AUdT2UgWjo5NoNGiX1UUsllTySnXaRAyoV5YRC1bRba7iv918A97w2l9GpbiITCaKcrWAWGIAh47l8eef/weMbL4crdAAVkp1BBIUaaF6dAXpVASVUh4DqTRaNarfJnH08FFE42GcnplRgROPpsi4lx0g6aiklaYSESzMTSHBuchWCTddfzVe99pf1XjAL/zCL6MbGlFiRC/ZweEhoc43Xvd03PiMq1FbXcDerWP45pdvxdT+fULGKQpVWF7F6PAYypUKOrQFpHVndhiz+QoWynUE4vSuZUclLCCiXqMjQxLlWhXBeAzlVhOf+vznMTO3gExqAPVGFd/53jcRQAm9+iz++D1vQqhyGknSaIMUgRvCb7zpD3B6sYVQbBTdbhiVXA5joyOKnxRabDSmcOutH0c4Xpe6PIlRFDbrBuIIx1MaASDD58SxU5iZXgI6CdmOrlbL6PokyNP01shwFssN5CNwZImH7GzERgkLcPl/CgC4gtQDAObxuxap+q7Nxy6XnlCAp1vFSHMJ6W4TlVINf/GXX8bMfFn07mDMAQCesr6WyliCJ9EzKqur/lm3AbRYxgTdAAkWx2QAaHaYSVMIAgAIMDFhtwIXiKZjaAc7mNy+CQ3SOrknu0A6zRn/gBKhWquOsa2TSA0lMTw5gnagg+HRERWnkVgQwYgqUItC7Max+0AhwFobjbox0CSo52ywGNTaTRar/QCAgRhimNEeOEJB0TpqtQqqtTLq9apElozOajGJYwgjQ8NiEdF2r1KpKpnlLWM88mwl5Q9MZtlZZCeTdEx2BDVqYErcHDOianqIeUsqJYCUhRHXeaVaXRMwbbZbAvo6jZ465fVGRUlYp13DPffeieXleamxc0yAIOYFO3epE8viPx4zW9rlxUW5M5Dyn2BcabfxrGc9y1GVO/jRA/eiUS1I1I3XspIvID00hpnFFQSiSVRqBPfiskuVgKGzwSKtlTGTid0Vl18lK6hMZgjpzBASySzuvud+3PnDe7Bz13YsrpxGIkW7Q+YOVeVmA9mMzlYyNm5+wc3SmqBw59jIJGoV6pDE1uZu6ZrCkQHaEDeadXUI4/Go7Mc4IjA1dcI8usn+cgW8wJRQWMyHi/ZepFzEj4FY+s4Cwgo7+b9LDZj732wZ/Rwzz8C2qKtkXwXQblrhrEIlaBbTZACsrM7j0OFH0Oo03ZmXxPzCIiqNNnKVpkDU3Tu3YyCTwvLSgs4sdv0fPXxEQCoBZp5HfF124KOBLpKxIH7sxhvFJjg9t4CZOboWdREIxwyMIJ2608FgPIqtY2O48WnXINjpoFaqYnRoVFoo0UwCB+cOY7G0gsHRYawU8ogkzHGAcF8mnkC9WEKrXMb2iQlkEwnUKyWpr7MB0oGB17lCDZsnJrWOjx0+jKXFBWQp6JfJ4sLdF0rdXM59hAklpmxCb9EYR0+sQ84wkMq4EQCeGQQAgkH8aP8jeOb1N2j+WCMAbv5fY7yhHjq5WSyecgBAoGMChJzjRwSdUBo7rngm3vzbt0hwN0AvdwRx048/Cy/+n69AcX4esZEJhOIpAQAcS2Xuqnx1zUGLRZvDV8/I0nwf1y7eU7wNADB3D70GwUZ904BaP1rkLWRJmT4rAOCSWgIAtK8tF0tIj46iuLiI7PAo6mx4JJMo0b2AXf8Om0i+8DemCwMr35euxzVdLH21hhOhgY0NwP8qAKC4uCYGaDdM7BuX13qWsHIp7iaOH9EujiN6YjJyrJp5VUu2dQQDeekSaieLQiNc1gEniEvbTTJO1rixzgrR2yFyb1Ig9Y47foD3f+CPtIcHsoMolUq4eM8kPvKB1+Ouf/0GmsU8Fk9NI8R6o0Ob2x5ikTjqjbZpkvWo48W8sCrHJrIP+Eg5YmY0dw8ArLMxjAvlYESN0XqLRnteHgjxgDDjL69vOUfGTBzlalWCmRQPJWOGGlw8O7gHJBrOvnk0gLD2bAC5fEWjACqkpc1g7LpavYTNm0exY+ckavWCrEl7PQNdAo7Jdy4AgNfJWojXzhEAAgCqBQhgEPTtdTCQSSKTIQjLrxHQ6iKs898AAAFivkdBzTNVEm1jViMsdzTGRgKXBACmp3MIBYc0KlahnlyIgHhdAABrplg0hUf3T8ndJ/Ced72552+kJR6W4BCh5EE/MTFuncU1r19LUMwKw5RqTRl2/U9/obsuWrG+mPsLYqO4nPvjbABB/097Wl9/p72/aH88kcBzdb7XCsrzdaXkcbuugKwl3Pfz/H9Pq/ZgiBf14/sWTRo9JSWeJkt0k0kMv09qNWMfkfZatSGbImkAtHtS3d+/b78AgC/dehumTpxEIpGWOAULB7kAhGwmq+GsmuIJbuZV7N17ITZtnkQkGhEydi4AoP/9nO3+MvhUW1wzEZyYOomV1Zx0AIii8lopFKLkTV0NGy0RbVRUfUsArZClkBTRwrC65PxRHm6JZEpUHh4o8pJ3SvP8LNE/ChT1vIjgegjZwCM6LwNAhezjrL/zrhFX/DCe+eBvn9dQFVOpJRiikX9TQ2eHisFKDorexqZ/DwkQcZ0rJ7LZf61ad+61+Py4DwjQcV963Q2CSn6v8esSmeQ8sUQBbQwhliRNiPeSzJOQvu7XLA8UFfB9HVpvq+hvmWaiwlxn6yKC0gmIxvRaTGy59m2tEzCM6T7RV3Z2+jTqxbJqjgBReqrYkmYcIdOFYI91+MLBNlq1AlKxHnILJ/GL//NleMPrfwOnp/Zh82QI8wtzGBi+EN/9/iP4zh0HEEiMoxvJaD40no6hx2Sy1xTo1KUFXzeAaIDU3zCOHD0kyujg4DBqlYZLRDtIxJJmNdRpoVFlJ4YjBEC1tIjPf+7jGB1O46Mf+zT+4fa7kMiMo1ipSHyN4ArtXN7JMYCFUxiIAqOJCN7zu2/BRCaDkXSaUDDK+ZLAvSqBLSbF0aTm/x86PIVgIoOAklbZaBhQQi90UpXRw9ZdF+DXXvc6lOsNxKNJFEp5PLjvfoSCFaA2hw/c8ptoLh1GKtiSTUwsswlv+71P4N/uPYZEZouQ4QSTec00smM4j2c84wK89rUvw9iOASDYwsrJOYxQNbwTlLAZGQ4qJrthHHzkOKaOziMYSqIe4MFmRSAPCgJ+5hMeVKdVrhCez+Ogcc2suhMtSIf7vr3TH3c9yHS+88EnYGfuvb7EqS9xe8zrEE23CLjGAGA3ex0AMMmh9fPKLKgsxPeQaBWxPVhApF7F3HIdf/rJL4ox0QXthHhoRkQ59PZRKnh5Vp5BebTRHJv/pxCcxTOvEM19xPQoTLuxXhsD0YA0ADgCwLVJyiO9wjuhLkIcDRhKIxRjkmOqxmSasGOqjl82JZeALTu3UCAYAyODog5yljye5EiQ3Q/GJxYBsnDt0VKWVoBMYYyuKUq4awA0G04vhI4iYjWaZR9HYTTh0WuLWs9RAFrokaJuAl5dRGNkuXUkejs0OCiB0D2796BaoYBUQkwiriHST1kEZAayGmfgrDOBbbIfNF7hAFCCrYwz/EMgjmfE+OQEavU6BgYHxSbgWVurU/CJavMEAKj2H0WtzrnRBDpdzs52sH//Qzh27IjN57uitlgsY2JiM+ZmF9SdJ9jZrFXUdWbXiUXdi170Qsf6aOGRhx8U6MhEmw+ZIzRzyzmAQrZt2hmy4uAkqxflsjEQ337kvnjKk68WILpl6w4MDY/hS7d9FUeOHsf4+CTyhRxiSVqhNZFKJuR8kmajJhyS1zlZC9decy2addpLdRANJzAyNCbxYDpEsMMfjXFGN6xiP51OYmh4AN/+9rdw6tS0vNIV3yNhxWNSi5l3DA0NYfPmLcpLQuwUs9h3M8k2OWp5Ec+BRt3UyAlG8Od4lnOv8szgKFwnQDcArnvBCO5OswhiMcOzhf7ZVfzgru8jkWRMbKNcrmgd5Mt15OttecEzXb/yikuxurSkMyaZyWD/gUOot80ij+dTPBJGnYKwpNkGO7jhhhtw7MQ0Ts8voVCqafacDQwe1M1qFaOZDMKtJn6Gz5RCaypLgxgeHMHKSg6xTAJHFo+hEWyh0WmL+s9FrxyPsZUgeK2ObCyOwWRSjgKtOjUHygLtYoksVgp8fyHkV1YwOzMjNxwy6cguIb2ZoAitzdhko8AZ/yEtnqX03mwgloiankYAyA4MYnh0VLGjUmuo7fvQvn14xnXXo9FuSwTQF1V8XtFAB82V0ygsTqPdLItNyXVUKJEZN4l4ZhLFRgQf/NPPIT4wiVh2CMv5An7/ve/BwOAAvf6kXUNLW8+k9eNA5nNuCvYtglFiLZBlYqMC0hvqY/94OMDOAlcEcm8TJKIvOi0ymcNoFGBdxI7ivhS75O9iLOTrmjBpSEVgpVRCamAQtVLZMVUIcCWUY8cSKbQ4skCP+CabUU6UT0KEzFu4TqnZ40TQXaNpTZi0y2aFgUvMdfiaii+y7OYYrgmknutDp6BzxOn/GZ+RWjFvQsxmV2gsCAPV2fHmOWE2hBajuG/MppWf+fdELOpGityIGfepO7+kp6BYbuPHnm1M8Ig1RCKeFJh6wQW7cc0118paj9a//OBefvctb8CuTV0cevj7qOVzqOVX0a1UlVu0anXEwhwfCiGVziKXL6rpmM8tY8vmCeRzKxofi8WZ39MGkg1B0xJi3UJNCB4oNspMoNyafrw2Y0Tb8B5zIo2DWV9QJ6dYLo5LwfNXX19jFdva0j1k7GEhrTqNeyOM5ZUC5uZXlPNwtFlWpV02SjsYH89i0+Zh1OsF2U3zmXeb3GZkNllj08Aa47SwxOH1U6+DIzxk5XAEgCMBtCjUaGyrqSZTKkmmBKn/5sIg2ExvkKCH10AwBoCAMGkUEJgyAIggPs/r5eUqVlfZfKNTSFxnXSDURCzRws4LNgsIorDvzMkVVCv/HmNveevrej6Bt4KeYishZNMppNIUiDFUyQp8AwcMAHAUDHYK+uYl++kxvhA/5wbo69z+Z3/GVGrXFTvXrst97fEAAA8wnI91cL4EtL/z78GAfpbCulp6X5fadU+5TP08NTsUvNe8twwgfF0CAMJ9OSdca2oDsrCXGEwyjf37H8HeCy/CX3zxL3Hi+EkFKwIAVAElSEBElgcluyHsZHg6JhH+K664XNTPHik+52AAaPm5zko/qOLvMdH1diCK1XwJp0/PSBRM/R/6wPIaeLA7epFsgNys4xoAwENCAmFGSZNYnhJmHsQJUf/JYmCApZc8OyP6w4Ky0ZRYjpDEte7a2v9uIPCuleNnPMr/7AhA/1pZu3ePQRFc4SCA5YkBAGvr2I8v9DEB/Joy2pglNJpx1UOyv0toigGQfstBUoNModmjxjYiYDP8GgOghgfnPZmQO7EdX8jrGXe7lsycBwAwYMEoef17j4g0fz+7MTwM7WBuOZ0GCos10azU8dAP70U6kUK+VLC5KwmYGVqcz+fUCYlFQqiW8mg3Ktg8NoiZ6eP4xVe+Ar/5mpejtPIAwqEmVvI9DIzsxgc/+leodVNYLDSRGBhBi+/D0ZOF2jMAS/DcrGMo/EXbKO4pruFNE1uwsszZ3qgKEh6gtKSqV1YR7NWwujSNN73xVXjyVRerQ/rSn/t1BMIZhKIx6VQwqZ0+eQLv+b13INRtINgq45Kd2/Det78FI4k4ArUGhpNp5BZXzA+Xa7sXQCuaEACw79gpjQAgFNPBoUluJ7wWCIdQ7bRx2ZOfhJ/7X69EhWJLgTCWVpZw8OgBJKItVFaO4xMfeCvq8wcEAESCYURS43jvh76Af/rew0ikt6LdDiMeiiJA28ZEFIX8KXz4w2/B1q1EwpeQShFVpt90CN1AFEEmei2z1EnGM2jVoRmyE1MLqPfCaNFCKmKMH9LtGK9YfHqFeCUnylFcgeMsiXR+9/vc9u1Ovxc2dlQ2xuKN+OzGnz8fg4kL4TEAgEkjrf2xomRdxdQAAIs5qXYRO7FMs2YcPl3Hp7/wZQQjCQTYOVdThfZ7IY1I9AJWSIa63s/YJSWaoedvIUNKA6gGOEhXh047YXmjRwNAPNBFNgwMxGgt1kWgw+5KEuFYFN1QF+EUAYAMggQAxNSJiDXGdSQAIJNEKBHG1gu2qrmfHcmqK5JMx5FIRfW1LtqOicXRLc70UkGd7BfrQAoAkAaLMbpMm8bT/51HNl/DJSksqh89uB9VFj0Biv+1BA6Y7Rw7mXzLTFg6AuSGB4eQzWSlgsyic3l5RfeDwqlkUnF/MZ76eJNNpjX36pNpWSJ12mi6WJMdHBBYwDjmWQL8/2q9hhhVk3sxFZ6MA5EoEypeF7C0NIeVlUXcd9+9GB8fw+Likp5HPJbSe15eXMHOHTtQLuTFQuA5wPd40003iK0TiwRx5OABLM7PYjCbxao0NOJYLlbk+jE9tyCAKMwCSg0Ue+peCNJ30J/3vBeg2exgaGgEX/jiX6rYpbBjIV/E6PgIKvUCGs2aQAhZbsVjWjP8eMa1z8CVV1yJKllFCAvgDNG3nFZWBPXoPBTqIJmKGgCQSeLOO/9NQAJZiWRqsKAhA5T7aGBgECMjo3o+dFHgOCJVuLnvVdAT7OfYEjUXnAAcv877xS62ijJqMwQ5YkTKKkW6bNyEcWDdUo1AG3+e64VjAGHs2/8A5hdmTXyxXBETMl+pI1ejujfjSA8ToyOYnBgTcMR5+ENHjqFCsWDXiKFjQataFgAQCwPXXHst9h08goWVPOpNFnysJyIq8rt0pknE0a2W8Qsv/R9olkrYPD6O/GpeYyC0O24Huzi5ehKBJPnzQVTqddGOuRiTtMuNRLB5dEyv1apWRP9XYeaovO1OCFMnV1EqN9GkO87gEDZvmpQWAoXXmOuwyUGWiDrZMT4HAwC4H3j/aO1sVnUEAAYwMjYmVhE1ADgC8PD+/QIAeM4QAPCFEgNynGJipSUszxyVWCXdKMJBqraT+z2IbRc9FX/zpdtxz8OHEUwNIJRMY9O2bXjVa1+j14kk0mhw/UbsfPc5oqnPW26n58+93QcA8D0Y+4vs3PWI7hkj/QwsshT5/iS2xopKIwAhcythTIwYQGB5sml+SAxPOmXcE1Uk0xlz69A1QrkPwUAyA+j4QADbAwAGPpg2FgtsXqcHAHzRybzdswCsWWI5EGsRE+Mz5uPZzq7+r50r/1wTgpULQB8A4EavuRctzvH64gaYqKFmAAALSIvPFJDlvjLgWvFFzVzHWhZIw7EBr+Pi9MbIxJHGh7Or6/Zw8803qyFH+r8iVa+Hz3/mQxhOrOKbX/sCIhqViWB+6oRYjulYAtVyDbF4WqLkbAqyccffl4hFJHbH2r7eYsSz5gHPPApeslCmgn+j2TaLZscEsGahCVjqPtL9hcW/sxZW0e9GXJyMqQMCzD3LfocTnnX3gOA5vycLQIRQLNexslpEpco1FXL5DGNUG8lUGJOTA0ilQqjVi4q3Ea5/CalbjuABAN8ok+gkC/RIXEKe9SZbKWQVNMXaCPV6SMWjSKXJnvEAgI1yEFz1TBQrlbnymB2ba4/yrSYbfh0BgYFAFMsrFQEA7VYKlPms1sgAYJzo4IJdWwQO09VndjqHWrWFwAd+/3d63kOdHUTO+jPge9E/oto+iTKcyd18fV5X+ezv1vSDAB4BO1ci9ngJ3uN934v0+d/vf94nkI8HAPR///HYAGcDAvoLY0PB1y2R/DX5e8Cf9b9PSR89YdUFpq99VfR/6+Ca+I5nAOhBU5E2ldYGsQAXwaFHD+HyS6/An//ZZzA7M28WFg4A6HWpI2CdVNIPeahzvpMJ2fLKEq655mlIZ9NKAL0O17lAkI2gikcgaWvUiyRx+NgUVpZXhbwRdJDqZquNJA/KGg89D8+xu2H+oywujQFARUtfILMYJe2GMzEpvV8bOWmvMwAcGsrDgx1d5Q8bgKS+M0WPbOPf/XP0xfT5GACPV1D8RwEAFevsmNMNgAq1uvkOwHJdf39dqu0187++rjwoo68T/XQMDgPxnKCkK/p9J5+Hkbd5URESCimxizHBUaYm99K15e33jvl+r3dB9f+PYcR4cNBQab++7XeaOjiTNo+I+5EcJqmhbgBD0Sx+8K93oFjJo0dP6HgQzU4LxXIJO3ZegMX5JXWe2OnjbGSwR49UYOrEUXziw+/Czc/ahmCvqCJ8YaWO1OB2vP1/fxDdcAapoUmU6yR62YS19BYcOsvkimuQln9MSu+//z4kqFZbKGJkZAzzswsS/Oq2KEgYQrteRpOCgJ0yRoYT+NhH3i87pq989Vv4+6//EzJZUq4CSGWzmJ2dwc/+j5/Gk664CJXcAp508W58/W//ClMHHkG828NwIo1mqSLbKyZJzLfasSSa4QQOnbaiuhdkF9k5MCjx6WmvFpt13PCcZ+O5P/ETqBEJRwjTp6cxuzCDTAqYPXY//uLj70FlZh+SqCPBDnJsEJ/84j/ir7/6L0ikt6HdiiAWNHYGk9GRkTA++Yl3IRopIJJuobo6i0QiA4Si8ukNsZtBmnuting0gURmDJXFMh7edxyzK1W0uizMYkLtebDxXjMOqBjwIpyuwGGSorl45//uRW4eb5+dG4R97O49b9Hf/0JnAABG/WeXew0AEAV/PbnyFG1T3e4h2yliV28RjVwJP3gkh1v/4XsIS1QujLDqeNr8hTXn3AuSrWRuAGQByDtYCYtzk3b0bw8A+LEgxgjzEw8iGewhE4YsJhNEsShQFicAEGGjvg8AoGVaz2jC4bix9ALG9qFbgACAWAADw1kEoyEkaEOUjpHtryJdZ7zGt5gEJtCsMwbzyyyNqGBuHXymU2bjaKwI0wVifGPcYIeiI2r99PQJfWaR3UNHQHSjUVeSyhlm0s85bjSQGdBZQdozfwfPyNXVVc3bE2Bigk3BN3alqKNC0IDdexXQjgXgz1ieqfzgiBT3GNcERw3ErKMXcrmMTHoQ9QrPEV479yI7zhSebSiJ5vU+8sh+nDp1Sj8/NDQsQEKdRoqWEUAUU6mDZDqBcqWAiy/ag70X7kYiFsbsqVN46P77sXXLFhWtpVodtU4XtW4Xi/mcYkarTs0DEz30AJmSdAdC3XDDjdixYyc++7nPqyPFmJDPF0UrpcBTLMF7WVPnllR9H6OpsfKsm56FWrWmorXV7GDP7os0vlAucRQi5UZy2igUV7Fjx3Z8+ctf0rgGnYhWVpaVf5AlsHfvXmzduhXDVJiHaShwp/CeMIn1Z4pAFo3QmJijdGYkHGue1gQ15NbDM9zardbtC4ZN7IqzvRILZnxgUXYyf8sAACAASURBVMVcp4rR0QHMLZzGPffcJeCBRQjzodVSDYulJrpkPFL3IJPCJRfv1agHdXempk+jVK2rgOC1cL6+06giHg4gFQ3hkssuwwMHDmGlwPXFUVYCXV1zI2h3kAgGsHloADde+zQk5RTTw/DQMKZPnsLmLdtxaOoIFssLCMSDCMjil7R8p7FDF6J2Bytz8wiQblwjc7Np3ddgT937SrWNZHwcJ0/MoVIu4+nXXItdO3egWW9oFEYCZwTsKbDLtR6NK+nXOIOaO01E41GjowcgpyQyAAwAqInGvO/AAQMAWJxyz3AkUzpkAcQCHUQbRcwefwShYB0hAi6tDlqdMALhUWzZ9SS86W1/gMTQJKoA2qEQ/vvLfhY3PPe5qJdriA+OoN7gbAe75MbmtFEvszlmbsc1wWvX+IjrzvM9eBCof4TeIqEDX11ixfeoAtAVdpIUZO5MITse6QQZXK7h9z4/8/cK6CMAkEyixrFUCZiSKWDAABk5nUAYTbJxlE9atmhUc+u6qsvep2dmRZg5mfD7nu3mi37pj7h1L2p6n3jfxjPO25luPMH6AQCfw6l5ppEDqy8s1yJDgQCAtZttLNvryJibSFSCch5SNgBgrWnZ4/tuCDCUW8OaA6GN7rLOYE70rW9/G7fccosYi6ajUMOFF+7G5/7sj/HVWz+EeKCMbr2M4tKCdGo4OkPGBUeraDkXCccxNDSK5aVVxalyoYBsJoVqo4lQPIN6q6f1yWfAYplNSzIwqNzP+CClHkuK18ZdVQr3eqiT1anuvvhzKuZtOMM6/7KJ7GNZeLatsa6oieXWrh69iYxSD4CCgKUyzyg2VBnjCDw0MDQUx/bt4xKWXpifFRPMF+f9zI1+AVS+F4o6MzdqcN4kwIYsxzaodVVFOhFHOk1RfZ6bnL1sC1TWmC7RTXeteooS+LVnrPfnbADZtKce28pKDbk813LGAQCMhQYA7Nq91QCAehezp1b1bALv/7039rxVHjcKKWQKOC2zU+E/WE+ovIq7V6TkTTZVw/4ufH+O5Qtk/7X+5Mwv5HMnd2cq6p/t5/oLbl+o6lk+QQbAxtd8wsnj+S6673vcqL5D2g+S2DUSwWmbImWLnX2jOXGdE4ShkI8FEPNbNjotUTJDfY4fPYFLL74MH//YJ+TTKboIKYVBzgPx9xqil0oldZAz+aK68fLyInbv3oU9F+2Rcu35AAB/L/nZBzN/z9khLDeBR4+cENCghe7EX1hI8fqZgKwBAGvFv1GUDEWlGI4p4dP6hWkl51VT6YxEnLgG2VHwYkk9ZqLSFGjbDI0rJB7zHJ/A82FMESp8np99PI0IKurqHmkzWhFtn+3/Tbl6nQEg5X03AiCE1Yt8+MLaJbIWst06dmCRL6gFKLlhOHVQHEBg4jjrYIE/gAyYsj/++liQEwAIRcNrAMCZ1++R4nVw4GwAgK3XdfDAH3L9rAAeGn70RaKCjpnQqbcRboYQC0fw6OF9KFVyKNXyqNRKGBwaEs0ynRqUavX2LduVQOaWl2XRNTSYxYnDd+NPP/BqPP3qvYgmOKeewOxiEcdPLuLWr34Tk1v3IF9ih4ggm+TSnWgil19bHRYWY0wGMpkU7r3vXuzavRsPPvgQLr7oUqwsraLbYhbQ1uxosNtAKt7DzOkj+L1b3qo9ms1O4BW/8IsYHhlHocg54rS8x+nr+puv/XUszJzA5HAGoWYFH3nfe3Hh5GZ0KzVkInG0ahSEAupUqo2l0AjHMb1SRL7WVmLC2pndIDE6wnRsCCNfr+Lmn3oxrrnhBjTYeYhEcfTEcZQqRQykgzhw/3fx1596HxrzBxDvlsVg6AVT+Ma//Agf/NhfI5XdgVYriliQwotM2lqYmEjg43/6DoSCq0gOB4BGCZViBamBEbS7AVFbo3ECUbQHbCIWTiDQiWF5tY57f3Rc1mZM4kMEHJtEqG3uVjPujlliRzRXtAEAPvFzZkTn3IGPF483WiP1x6vHDQEOANA+c52fNQDA2QAqZnNEieNebq5dFL0QMNQr4sLuAkpLeXzlX0/hO3c9ikg8hCiT9jYZNEG0CaIEqf5vYlWRthWs3v/cQAcCDY4d4RgAdn5R9yUqBgBdABJBSAQwHQaSQYJX1jPm3DELetL7k8MZBFnoSPSOSUVCRRXjK4uFYCyE7bu2IRgLIDOclQhoNBnRCECYNIMQKZdMNJgEk6pLAIB2e4wHxvYTeOs6mSYW7IT4GM+d4J/EyXptDI4OYmH2FJaW5zE3N6PienBwQEU/2SdLSwvSF+JMKQEAxvW9e/auAQBMqJeWlqTwz5jHuMDOJ6+Rtq/hoI2Y+SK0/4w1VhQ70Ma+YEziXicAW6RKdSyFibHNSvy5/9ns4FlJdXxen53dAXz3X76L1dUVJZIUEWORQicT2pkyC+O8fCzOsReef0E87zk/LsiRNoEP3HOfFcWBIFYKRQQSCSwXC+hxBCwSQ5tCTPw+iye3LwSmSHAvgJe85Gdw22236QzJ5QoCQkgnpevO5OQE8hT67BJst9lzE8MlXTyOyy+9HKemT2mfl4plvPDmF2kEgGD95ORmrK4uA4EWMtkU7rjj+8jlVvV8TCzWEv3LLrsMmzfTOSip9Sgh3npTxQA/6HhAMIfnNAEaJvEaHaMAHoH8RELXQl0Ybn8+C14jv8cOLTuv8kLnXmkxJ7A5ZY2JgBZlHWkzcITrgQful8CfscnaWCnUcGq1ItbNytICJsdH9By3bNkiiu3J06dRrjZUEomhIBcAigB2MZCMYWLzZhw4Po0ci9l4UmB8u9FGgjlMu62u5vNvugFbx0awskD7v3HFM8Z4FioHjx1CLBtGO0gKPs+XoBgqfJ/sOFfyBaQ45sBuJmnq0lzq6XzIDmWRzYwit8hRkcOYm1nCTTc+A1s3b9H9q1DILJFQbOC9YlHEkU0BAKTzE5RlA4TjYQ5MIQAwNDKqAsgDAI8ePoynEwBgscVrkSK6dUPJKIo0i5g9ug+xaBOddl1OPp1uAmMTl+LwVA5/9ldfw6ZdF2OZ2gWxMN74ljdj2wW7wC0VyQzJIpRAg1HSjcHKRiI79IzNZwIAZH7YvLnRzTkOYN1o5TuGq5qGhL5knW6bS6bj1HoH2ACAIFqNumIk97rXGGMe5LXHJP5IfQuOsEQNRGTuw78zPnZBgMLyaXMssJlrAx1s1tzYBx6YMpq5LEkVH2yUk+vf0//5WUKIzlXJn0NndP9dUap45RNI94NmNmC1lrEWXGff/d3n4ozrFAb312agrIH6FJOzM4sjZ66HLi0mu9ceamGdZ/eKAuQEDcxFgO+bIFsmncHrXvc6PPjgg3p//DM3O4Pf+q034CU//Ty88fUvx+bxBK665EJEui3MnTiKcNcENJu1hphHkUgCoyOTyK8WxJ7hmA4ZMiWOM0cTqDRb0kMiu5kAFcfPKNDIPJn2lcyxKfDHI1osLjoIUEOs10WdMc/dQ5P0tdEAAQZiptkfMar0/i2nNgDAwayOQSB3DIkWB1EoVJHPE+BM6tzj6EWjXkY0ykJ6CwYHE7IF5BrwtqmMW9YvYH1jcZ33kKACgXoxTSh6HLBGCTVoeFAzR0ulIrIaRI/gs2nbCAAge89dq/J+zcty/cnoF2FadTYJkhFU7GB5mcAFvzMABGIoVyjq2UI81ZadIa+xXm0LAOCZHnjn7/xKj2gxizXNNPDGOgoNgQCpcDpqhbfm8eu1f67CF9wbE7ZzdXYeL7F73OTN/YAHL/zrbexWP56GwNmu4z92bYZOnuujnwHhC2f+vNnWdSWYZ0myrVWjTQVVXPAQtn/DWRiqmJJqRVSoI6Gkudl5XLznMnzwAx8yypJMTZm00VqJaKFD4BUcTYVZCCFRpF4H1990A9pcTOcZAfCHNd+ft9rzRVw3EMHR6QXMLa3qunjoMrDzYCcAwIOfVH1tBlf8S3HUyawKxWMRT/lLUtsYgANB2Yux28HfwyREFDAKT7LjyWLMFf98Lc1pb/g4V8e//8fWntj5NB78ut/wM/3r4z8CADCl2QgA9BdAa6/r2qOe1so1wKSVs5geBFDg4SxlLLoGAPAw9Ydf/370WhNm/2KAnpLjaARRukFIqdyYAf0ig0z09ffzjAB4F4e1/efibv9a1/W72UgevtIGIFJLsZW6HfrZgQT2PfIATkwdFgWXCe7w8BjqFSb5UQxkhjB14oQ8ZKNRWjcdwdbxJE4dvBNf/OyH8eSnXSU7OtJs6y3g9W98O9IDmxGKjKDZjqHVoVp9CIEwxc5Yxzi/+3JTSDVtpkbHhvGDu+5Up4tdMopntZs9dBu0m2wik6QgWg7xSBery6fxj9/4OnKrBfzar70audWSUN5qvYmxiXEsLMzh3e9+F2qVVTQreTz9qsvwlte9FpszWQRrTaRJwSdVtttGlbEgnkY9GMNSrY2FfBkNCUaYNRafnym1R5CrVfD8//aTeNr116POoiEUwdSpaTQ6DWSTwEM//CY+++FbEK2cRLRVkE1ZsxPBvmM5vPF3/wjpQSZvMcRDCXV7OPd7+vQBfPvbf4Vi/ijGRyMIBVoIkTre7CIYjaPWrCORjiAUDcneh3PLiWgWnW4c9z08hfnlkg40dtG6nOlXwUNqXZ+Ij4C6tck8S0q0r849I6ml9Dj7068/v7c3gljnO0dkLedJgurCOgaA68qraCRdlyw48kiIU1KEp8cxhwAmQhXsbs0gN5fDn/7dAeybyoNC3RQZi1PcsBtEk5asdLcM1XV2GwBAOzgbfTJWa0CsFvOAdzRCZ6cZjyUU40iETJDBFSIAwD8BkNLMQz9KinbcAQBDaQSiIXQ4cx6JKQEzNgHXfUhCfzt2bxcTgEVIajAtBwCKABoAYDRbaTowQUFMXeoWO308W1SsGXgbDPZQq7Ib7bp+Sox5zrDjzu6NUlV9n13/Yiknlhu7zItLC0pc+HjpcsEZZ54TzDlGR0aV1Ov+B4NYXl7CwuIiUpxvp+NIKqlCXmKlFAQkvdzRvD0AwH/H4mN+bk7nFt0OfPLvdYc4I8z3xOOb+Q/fM+fbmczzvkvAls8kGNBc/OLigordkZFhjQ1NTk5KTZzgPdWih4aySgpf+t9fItCQeiNzp2dx6uRpJX7JgQHMrqygjg5aAaBcrSEWjpvonGNUaOTHu8A44Hb61Bzi8YhmvJkv0Mt669ZtOHT4kMAU3kN28TwDgNabvA+Ma9KpDkXEXrjsksuUgLNzSHbd7OxpjI4NYv/+h3Hw4KMYGSXDYUkd3OHhIQEvL3vZzylWk4Wh0Z6gjfZwJ7CpMDszLaaEH+8yK15X4DOf7HZVNJDeTtCELAw+G57rfIYUCpP3e4uijjyDospzuIaoFE76f73OYpgipDncd+99WhsSYSzWcHKpjDp94xs1ZFJJNOpVXHbZpaK7P3roCJryc7cxKvYZwhwt6LYwnEkiEothLldCvlpHNGJUajbXYjwnWk0kQwH80it+DgvTUxgfHsLpU9O4+JLL5EBA4HXfgX3IDMYQjnOvmPUeWRFkKLQpwtdsIc4kvl5XlCNIw1ld7sHs0ADGR7fg1OFVHD90Sk4UZACMj41pHxDcojWgmnARethTi4E6HVQm5+hPXJ/VIZW7BsGxYWMAdLso12roBoISZiYAQEo1AQAWUubaGBQAECwvY2H6IJKpDsoluuHwW1lsvfhGfPiDn8VCsYtwdggrtRKGNo3hd97+Vo27xeMD6JEyxA60AADOOtNSm11pshOteWcAACnx5n3OeWU/AiDXCQU+JwKoELA2zL3Wjdd4qNhyXRWEbDSJSelikdcf8ICdFbRWJFq+w05+SyAWadt+bp+FfqfLHNmYaqYsb/fGisf1sUbmqb6eNP0z68C2WsyRDFg4GwDgQQlfQ/nPviuteNVnL+jSJ2EiVqyugwF2tlnmqrpG4+Cuw+0AWZ5XPKd0Vrli1DgNPiu2IthexoAMD1SQJSTQOUKRcVrMsRAN4TnPeY5cm/jzFJFbWlrE7bffjmPH9uMP3/+7iIRquPLiXXjypXvRqRSwMj+DWIjitTHta7orhZlvMJ/oBdGqNSWyWWs2UaJ2hpvhd5CHKfQ7+z6CamxAaBZfhyWbzgY2CRRwDTzVonqd9e4/36icttz71f10rD7PsGLNxNy602MjtiVWLYEhClKXy3WEENd74LnU63KEtYKJiUFMTg6yIpL+kvSZAvwZMikozcMOvLHOuMYIMMmJpNWl/JNcBiiozPyAwtMEqOgsFYmwnuGZSO0rZ4nLw1NPwz1Ql7PISanXk06DNL9oW93sYGmpgnLFAIBuLyINgB4aawAAz5ZKqYFZWma3Agh8+P1v7qkbyDldN1si2pab0/Ez3P3ddb84dWMdDbkfefc/y8++AH4iydzZkrXzFdd+M/li52wMgMcDAPzrb0w0+wGF8yaRbn31F1z9Sai/L/73+OKfAYPBkIuByBsXgbfiIZ2DNn1KjmL8bCCDFVJUXO+iUCigkCti7+5L8Xu3vFvJHoUCueCo8itRvRDnh0ijI83SBOJazbqS/qXlBdzwYzcimkqcFwDggW4OBebtzvvJgKG/d0O4bx+FdkwVuKGZLuc+QOCICKpmRPk/LHZc8c+N7JJIbmw/59PgrFg0hlR2QCwA0YD4O1kg9QEAZAAEGPA8svlYDtX5Htlax/98nf+NBcW5/m5EXueAdcZvtYBrFH0rhAS0OAaAHwE4WwfUDgUXt2TZYwU0EwCCAPy+KGDspMRJvXYiMI6G658X1wyfFdcaD2hbY3ZgaC3RxofP3wEAnjbn0XQGMWkCnAcA8AeSDiVB+OvXzf+TEFBf15/Xzt/Dw5hCe7FwWvoOudw8xkYHsLI8j/vuvdsdgBFK2CGbGcbU8ZPYu+dC0YnZDdq8ZRTdeglpNDF9/BHc9tW/wMh4GqVqTmvo6PEZ3HrbN5FIbUG7kxIIQGujXphVGE3NqWccQK8eFN2SftgROgLMTYs6vTC/TIa16FLBbgjBbg+JaBiF1XkMD8Sx/+F78cmPfwTXXv1U3HbbV/Anf/wxjI5tQpHdpATR3jpe9BPPx5VXXoTC8hyedPGF+Matf4sjDzyIrYMjaOSLspfqtuqocl45lkY9FEclEMHU/DIanIwhEi5kvq2OCp81GQBPu/46POsFL0C920Gz28NSblV04GS0iwP3/TPe/45XY2uqhkBtGdEgUG0GkGsk8fL/9SZkhy9EqxlHLEgbHyvIU6keLrpoEO/5/TegVV9AfHQArZUCIvGUFJJ7pLCHeAA30W03kdAsahz1KjC32sKRE/NS0w5HElIlNhDA6HTm7ezZJEYb595dMw7oi5/926efSXL++Lvuj3y2PXo+AMF7y5tij4nzeRFASxaYRBlLgt3/SJhxmDGQM+VBTIar2FE5jpW5At79+fuwUI8jGGkh3GkixW5mJ4BWOIkW1bZDdcWraDuuJIhdQ9n6kH4u4MGJNJkpldGjA0GNUTFu0gWAo8apYAepUA+ZSFCdA84ix1JJBBMhWTImBlIGAHB+lGMZDhBmMksQCaEeLtizU0VLZigrFgDF/1jrywkgTECYSSSrJY5xRA0AEFXdkhGzJ2KBz3vDsTUbAyDDzGiq7OK4JFRkJcaqFnIUfurRqolFHcX9kpqt77LLEQigXCoiIYcbiOrNtEfiWpUy5uZmEUuw69mR13m1RjVpriVLSvmsREFXt8dYd/y3PH9YbBIAKBWL+p0s0nReUxeBc8BUag4xNobls07PcM5be9E6ztWzqPn0pz+FLVs34cCjj2Dbtq0aTxgYGFahQdYS7a0WF2fw/Oc8G+l4AtFACLVyHcVCWbOam7bvwK1f/3uEUwmUW3Ur3rQMrDNnWku27mz8CtJBIRWf4DpV3k+cOI2R0UGztHIuR+oSOmVvFosUkePXSCWnUOHC3AKe97znY3hw2DyzmXd0OshmM5hfmMFX/+7LKppPnDiO0dER5SFM8in8tXPnTteJ7Ul3iLP309OnpAxeKDCJpF4RR/+crgyBSlkY2ry/2I0UZGzU18bBxsbGZBE7kB1AqVBWh63TZsHB92+jcbyndGHIZiluuKr4TKbI97//fVkPMs/JVVqYL3dwemEZA9k0auWi7gM1G+gedOjoMbQ5e+yYHDwmYyHmIg2MDmZQqdZQbjM+WpeZaUmcIyUEMZpNbB0fwYuefROqhVUkYxEl9c12F8Nj4zh5aga1BkGoinQzOGPPLjvrDY0AEXTrdKQ2HwkEVMzz3oZjYVTpLtFuIIQE8qcbWJrJawTgqiuuBO8NmyZcw2wA8ezmfuHIgBp0FC6jn7rE5zgjTVq/rfe1EYBuzwEAARw+cgzXPvOZqLI5w3lyBwBw7ccIZuYXUFg8gUSyjdzqgoCQZHISg2OX43W/9W5s3nUVlmsNtGMB7LniYrz69a9BtdFCMjOKWqWFaDKrGG+jq+xEGmuGaCefoWcAqJEgXZh1AEAFF50ZCHraALdXcrO/Ww/cng0BAFHyyQKwwpXsSbmQqXh3riKefKkCvSOgROK/va7YzYwxZEIJBKTGTYf5kGkDeOs7CbC6wtJ3eFX09wnAWmFPMMZE4HxezNf1OgD9tU9/bbJWH7kM0XK99WzU/3WtW+/m9j0A4AXYFYc7rqB37CG5wrr4a2eXP3P9/XQsULXT1/M1o/wzxpvdOHVV+O177r4br3rVbyje8T7mVlewd+8e/O3f/g3+6IPvwzf/+WtIJgNocfxp1yZce9UlaJRyyC0vIRVPSHyUFsulIpk3MbRqbSQjCbTqtObroRHpoa1H7J4xnQEYs1kfUSTAaUJRp0oWjK77rW6/Y0dbjm130NP/7Y72jazKlYTLkue8xVcxFLs2ktsLEFiidaap9nNtsENer3bRqLWl+E+2U6dFAAnYNDmMsfFBLK3Oo95gkU1KPxt01EChqwtBaavXyBaKxpL6Xb0AAbEeFpdWRMGPRVICWaJRsq56iMcI5jr2htg/mstzIymmq6F7oYauWfAKAKbAaLsnEcByhdeQRLMZMCaOAwAu3LNdi7xUqGPudE5rP/A3n3t/z6hbNj/GDcuH36RiYdNEYDwqt76I+0T3bORr7aO/0OX/e3TuXEnc4xXo563kXIfAF98eEFBi4EYAHu/1+wGGx+s2ne1afPO//xo2Xo+KIz/L7lSKzR2BgSYKKilTEZkHL7sjsVgEaVISpZ663rW1IGMAAL3Lm/UWdmzdjXe87RZzCKhwzonPz4R2xARQEU0hGQYpBl9zeKAl095LLsKm7VsflwHg6VReXI6BjcyQYqWJA8dPoxckDYWCQjZL5K/TC/eJLkoElRC/in8zWhUg0WmZiBWF0Lo9Ff6ZwSGpwhO1FgDVzwCg1QmDGteWYphtbP/hmT/nLRrcN/mz/5H1ebb18Z8BABjs2H0XKu5mjje+tgcA/IgCv+9BANL+fMFNWri0ABxFjQmgCS0Za8Sj3WvUvIAVlPy+HwFQccmkpU/N3x8XKt6eAABg3sIO9Oj3yeV8nntdvwf4PgQAJNMolBpKGIcGk2g1KohS5bbbxUP3PYijB49jYnQLGrUWhgaHsLQ4h8GhFMqVFSRTITQqFQSqPYwOppEvTuN7d/wDEKxijh7eI5vw6le/FWPjl6CLAQ6/CABoBVvohslfpCBWCMFmXNS0yU2jmJmfxqZtE5hfXMDxY9MYHhzD6lJJYmE9WkQRra6X0G1Vkc1EgXYNn/r4nygx/PmffyVabaKw7MqHlWRwPvc1r/kVVPJLUm1P9rr43Ec+igvGJtAqlBHj+u02UK7X0UtkUQvG0IlncOTUHKrsLERiSoiUhKCLWDKBUquBrRfuxs+8/OWodYw9QIS8Uisj3Kvj/2PtPeA1P8sy4eut/7e/p7eZOdOSmWRSSSWJSQQkFAEBWRVUBGlSpKiLoCgibD6xsEsAV1AW3VVA2V0VZA2iBkKLmoQkhGSSTJ8zp5e39/J5XffzvOedyUT41u/A+Z3MKW/5l+e57+u+yvHvfhO/8NqX4qq9WfQqK0jEQihWGDO4B8950auQHz+AVjNAPMT4MSuaEglSvBfwkhffgje+4eVYXz6DiT0XoFepCwCIp+Jo9ypotauI00GbG2Y7hFY7hgZyePjR41hYXFEaCNczSoMIAJBKZ74LTsrimn8zJbKbcHitHr5n/V7zve7PYQnA+e754SLs3J8PAAB/fdMYktMfxwAwlgILWTrOOwAATJMwAGBnvImptYexsVzGu//gm2gm5xCONhDpNpDR9RJGM5pEO0L9bE1TwKCdQEjSAJqT9dHv9NUsSALAptqzJJxOlgZg1B4nIiGkqV0OdzmTEACQSjCXuIUEGz4CAKTy55Po09yVWlyac4VIUTUAl+sEWfwEAOLJGDKjGaTyaRU/0SCk65XsGAGCpDOG40CEUpUu2g0W5yw2SFc3pSwN84J0FNXypujjnAizCSALoNNpqunnL0djLIQ4LWsim6OxaxzVasXc/btsSOnlEkaDkhiE9NWabnoSWUJOqVyUtpuO4mnX4LJxSMSjAgBYjZtW04HO1HfG41ikOW2dGvmU1s9smqZUbBq6Ap7NH4D7GTtxmi4mMD4xrSKYB5HrWiLg/tbQlOjTn/lT7c2tdl1ygGSCWktOdZqIB3Q2b2D3zp24aP9+JCIB2ZwImPBBw6tuTwBAh0VilC7wKTRrBC9clKGMpJxUxoS9Ok5sCp921dVYXl3V637k0Ue1N3KK7wFd+Zm46FgyKjz7jq+9Xq3hOc95roA7OsobcMFUhDLuuusfBNYsLy9p6s96gw0cjxmn//LwcVIeTv8XFhbxyCOPCkSgK3+/R2kGn9t8ZjQJbjWNHh3iOW+JXUEjRJ53a6h4TUQQxALMTM0hk8qJaksAgH2ZxQfTg4HALIEOShuaSiU4fvQYHjt8WLVNpR3CVieGIyfPIIgSyK0MqLOTUzNotAnMNEUVlo9OqI9MEEG/keEFwAAAIABJREFU08D0+IiiBJs0IdWgpKf3lE2llQAQ7XZx7eWX4qJ9u9CuVzCWy4gdkcmPYJPRfn1GUNeQCugBWkKhWJLTPhtSskf6dCxnjHMigQxlEGy+e1yrufeEJdOJ9hOoLvWwcmpD98DBAwcwv2sXtjYZ4+X8fEhSj7OJoEllTIpBDU2Y9e4AAF6jXOdGxsYkASCNulyrCUo8cvSYAACyEzwA4CWJCYIJm0uobS0gGqsKAGCU9NjYXjx+pIpP/o8vYmbv5Vgt15CYSOPQ1ZfjFW94DXp0iY/nRCWOJ7IOjLKGn/e+mKx9i3k+FwDgcbbhVFTMGZY/ioX1gKtLAFBMqvAA1/xogOKbRIIgPWd0TZNoa4a8z5GZWxI8NCYAASi+JrrQE4Tcvg75Qs0U0xsPCgjQqN/6GtZKXqpK+Ybznh+AFoxaYx3vp+hecuTll17uONybbAMAzkx9wACwHWoYALBhTchdDyar8ACAgEMNxY0ZYBJ5kwDwteodDElUB942zlNBzyW5jWgPuu8UIMD5CJvSaBxv/fm34Nvfvl/sFcrByWx876+/B7fccjN++Vd+GevlNVRrW0Cniuk80y4i2LtjCjtnp3D65EnVTt1WCNVyC7FQQrGrqVgKHaV3AM14F/Wu0/9z0Mf2QJHZJk22xt9wIBrg8X8y7tUpChl4zPfjXf4HX63AIBhnFxKXKabwmD5AP2VcOtd5Ddzop9TWYxtjLgr04nrdfP2UEBDUDIMpMxXkR1LYvWcWrW5NUdRc5xSzyIabrOZwSKABn5qT+UQyo+FIJMbBJnB6YQnlUh3JxIjOXzxGf7YYcrk4UkmmplgKgElAOPCzWslM070PAFDcKpprRYTmnR0xAKo1+vRk0G4T0Oce1kAq24MHAEqFOpbPFJTwE/rDj/x631N0B1N8d+14w4QBC0CGTkPtFqk1zmBnuOkdLrTORcH8jeB/hzqPf8/HNtXCLuThib6flD7V4z9VszjcjP2bDAQhSd4a8fwxcHwsWwz6appr9frAJdQKs6g2c05neaOTYkg33pG8ZfkaCGDUbzMYMQCAmzjvkOmJabznV9+LqclZofOk2+iCMRnK4O94cXIxIwpKah+1jpmRLA5dcakZwQ3oRlbc6Ty5At2aevseNYj8NxkIK+sFrJYa6IVjmghk0pw8RMx4hfr9Wt2oMJrUWMSVTwLwjpm6ceKB0ak4Zc1kkBsZ1QJQrpRdpnDPWADcMOQBYO7o0txsg5iD1zyYQn+PC4vvyEflnf2r2xN4rx+143O2uEDXl9u8Bs0Mj5k5lpiGnwust3hyOg/erGqKo8zZdnQz9wIGzBO3kHED9UUTryOLD7TrQefHbF0H1z4LOO+67wEAA24M3ON/c+Pl8/MaaHaokYuryB1utrzM41xvg7NNAN114iiI3ohreLPjf3uzG8uW3b5HSR2c3bFH76leJaBVUsOaT6WQYFRKsYYvfeHvkIilNK1m4V9tlhFL0l29hXaji2g7gTCdbMMF1GqL+NKdn0UmG+DM4gru+/ZjuOdfjqAXHkU/kpeuvo02uqEGwEaN5+9fY46y6ZwW8S41p7GQ4oP+1+f+Es98xm04fXIJqUQG5UJJwES7UUMyiKBa2UK3XcLrfvblePYzn4Ffedd78eh3jyrXlo0XvRUK5Q3c/sH3olbZQHFtET947TW4/V2/ipFoAtlQTM7SsUjPnKODNFqRGELpPB49uYAqJTyk1BszWikNBAAqnSZykxN45RtfhwrBxC7EDNgqb6LTKuH04/fj1S97Fm69bArd0iKyZA0UmxiZPYibn/UfkB07iGYzbmh808xGm80i0mlqdzdxwd5pfOQjH0Kr2UYiGaDRqiORoqa8po2EU3Aa15D1ls7PoIM0HvjOEzh1elExOtRUMlOXzSMBAaHerqAyZQvBOwMe7J56Cv8Yd518LwBgGH4eBp/9/fxv/b0BAEafVd6uJZqbzE5ghYFapLAKJIux4GoA3TpSsT7mgjaChYextVbFuz/8ZcTH9wGRjtGHWaP0KQGIok0PgEhdjXzMMQC6XgLQIUXSeQA4GrhnALAJiDNCDUAyGkY2HpH2P95rIxWldjBAlVGQmTQiiSii6TiCHL0wGJvEtc1ozZoiCAAIgUP8fQf2SfefHc0ik0+LARBPkA0UU3NCqqOtXVH5aggAaHJKx6Nje4FcisOkNJbkmL+0vKRmlesPc6jZCLDhZ1FusVlmHMgpKAtwav7ZwPrim8WlqM6iUZe174kaSeNC1Qh9nDp10grBfl9UfU744jEz4vMAAK8BDjP4SrmuMW2EE39OwzkZ5/XGhpr7F1+H0gASSbHnYqK+xrBr5x4B6ZwyZzM5LC3TfT6JWBDFAw/dj28/cJ+mRYrxrNrghFF69VoZo2M5dJoN/OAP3Ix4JIZMklF61GS38C/ffgBrxQI2Gb+XSaJYqSBKfambVFlQhneT3s4Dv+DCCzExMalz8sBDD6JYKmmNYhOoqbMzMyXIwf2UGvJ0Mqnin++fUYC7du6SgSHd5fneD11yCe644w5MTU/IC4DHs16v6VrkHjE/P49n/uAzXSQxd+Mwctk8VlZW5ZFCCSLPcyhivg+q0bUP0ZyMnhmmu1dTqDrGimLS+1XrsJgOhTGSGcHUxAxGRsYlVxEll6aA0vb10WhUMT6eR6VSNGPqfh9fuesr2l/boTiqSODk4ipWlleQy2YHgwiyEXfv3YONzQ15O7AwZ3OUTQbotpuYnZrEqdMLqPcjCFJpTd15rHKZDGrFAlMycdszbsFENqPUgOImUyBYevRQazZksslGs6mcdU6n+wIAOJ3W8IX3G6eqzSYu2LsHE2Ojaj63ipuIJei5kUCoE0djPYzjjy2IBbd/336BAJsbG2LC8LpnzRgLODm3rzywMv8jA6DDRA36I/QF7uU9AEDJRqWmdffo8eO4/gYyABrSVcsEkD+JRJGkyeL6ApqlZQG8ZHTEEznMzB7AZ/78Lhw5UUA8O4Nis43M1AgOXnEJfvw1r7IkgRApzX1FVPJ8qWF28Z68L3nM+frsGnBSQjr/8/wqJYb6ZgIiRl82daSxsKyXMCDWpvvWlNPQzTTanLyT2cqfmScWhyqMjiZwRI+QIBFHJpuR+TUntDxHI4qh29D1p2ZKhCU60vPTNcCSAbhG39V7Nu23+DXHyde+Ybcqp6303AgsstTJk7T28DxJ7mi7kR7XP76LppO0QBuhAx5c4e0rTTWTrBeVFGPMK/MEcPW42z/FvNIfeZmveRYM9tnh6Nnhia2rYfkcZD5R/s1kD3qrkKFJH5GLDh5EYWtT/hpnFk7grru+jAcfvB/vv/0D6MWiGJ8cQ2H9DKL9JsazAeLhLvbv3YW987vwxONMmKAEmFGdUUQ4HKA/TqevwUUj1EGrz5qU9HquJay9je3Bl0wAgJM+nl/R9Hts0g3QE0jWs2tmmAUwFEpnx9ZFkPNBLQzBvvJ5QtGEAEKCjGS0cZ+SxESGt9w/2EuF0aw3TWYWgdYiMpIIAExNZVEqb6BRrwhIZZ/Fc0C2AGsr3huNBhM4CAAEYklySHTs2Cmsb5QQCWV08umZnM8nMDaeQS6XAMl6IXoN6b4yAGPQU3BtFLOOr8sG9YzyLpZqWF4po9HgIHZEkc3NFteBhiQ+Bw7u1nsvFWtYXiwbAPDHf/CBvi/KfbOqJsTpYdh0UIfE7w1cXV3mt1GLPf3GFnzfdHs2AV82F3+vhRmADH4q5Awczm20nzQRdRf8Wb/nKM7Dzdu5RaAoMEMxgf53/fc6Kk78ouPoMe6X7LHOBhWkbfY3c7c30P6I7qa8c9PH6X33iNj0tFhRKyhHbK9TUQSnTfSrtYqaMW6WTGHgxjI2mneonjN1c9NqnvRSqYxKmdO4KGIh4I7/cgdSaRrukapKKh5japoqsAgoWKFtFxCLEZqHkOJIV+grrr0czU7DOalyGmNo6QDRjNHghA0jjVasoOekZHOrgMePnUAzxMgpW8CJGlKzzGuHUxluqnLoV0Ft1wmLgWGQhjclM4Kb2tQSGJscFzWozGLSNayk1HCqIDmBpmR+s/AF09mNuUdvh6+Lc//br4GMlpKrrPv0oJeuV3fMWfBykZBJzFADq2tDAJibcLo88+Gppl3HzuBB4IA9Bt9bwOmWUO1zPgaZpaSBm/mN7k2n3+dv8/xww1PEVZyU1UCLone/9nR+00S5yM6hlAqLUulJf+vv7QGN05n08RiwqOTrHdayedKZ9mhnhuPXDr/R6X2756s3qbEMtI5kMhnL4JWJkXgJGJsYQxBwhasjFm7Slgd7ZqZwzSWXobZewbt/6VeRTo4insqjUG+hGwuwWashnRlBuBvD8qkTuPqyPagVTiKGAr7495/HxvIi7n3oUXzpq/dhqxbGyOR+MVZYnIyNpnHkiQdx0cELlE9rrsjeKIoGOH3JazY3CxjJj2FleVWSKLJuSC+l+yujNJuNTZw8+SDu/ocv49TjS/j51/0Cor2UpoiTM1M4sXgUV91wCK989Y/hgfu+gWsuPYQj9z2Ev/ufX0C2F2AqP4pKuaCChLS3HkGdZALL5QpOF4roRAnmMWs7jk69bbGY2RSWimv4jQ/9FpbW15WzSxCo2CqjUt1ErFfHxfNpvOxZBxCpriJOFDiUQDI/jZe+/I0IxeexsWXZ0py08n4k4EiaNk1u0uk4pqfH8PrXvwrX3Hod0FjH+vpJ5PI0TmgiqmaVIvEYaqUmQolRuUbfffe3UK+3kc9PolxpIhxJotEk3ZvZzFG0KAEKkd5XRzaXRYWmUroPAnPfP1fr79YNbvLDH2cNS1QgbN89fs84H1PnvPuL3HTNXIjABe9TtpoR6iI1CuE/4qD8vRtm0wLE+nUE3TJGonVMRDuIVQv45tfuxV98/j7E0zOcSauJNDMtojN8DBa5Fqcb7kQQ7nN3J/uHa4M1xqb7ZsFrIGlAmUwikJlcpNtBEO4jz6I2FkGMr63DKWsHmdEs+tEQIkEcsVQSUU7Og8Ay2hm9pUae8YwtRGkCSL1yPIxrbrxOMpWJ8Ty6vRYilBSkk/qqiSmnyaxKuOY32miSsqlazJhlNNDk1DudDeOxxx+WORv3eX7l2pR1+mVO8EnnHx0dURqIRVpuyzZk7to1/aXWeTWw1JTTFJe+EjTBtAaOU1AW8GwcmGxDM1BTP5l2l8Wr7ffGUuHeStM66bLrjUGRz7WRkgACATSfkgdAdkSGSoyjI4Ou3TQH7K1CUdp47tGcDo1PjeHjn/iviMUjWs/q1YZM55YWF5DLMZIwhFajgRuefr2aap4HJgDEE2l84pOfwo75Xag2m9gslpBMpRTzlk6l9do4qee5Z/PHvZTgM9ebvXv3ot5s6rXee/99AkLrjQZSmYz2YoIA6VQCxcIWZqcsYzufyZgmFSHcdtttMlfk+2GO9/z8bvzF5z6nY3j6zIJqDq7zGxsb0upTn/usZzwTI/kR/R0nWaxVZNrmzNuOHTuGRw4/itGpMdSa5tMj7TenyqR2SxNrjdagmRlMGi12jNcS41YJRNJP4cCBg2IFMMZPE9t8TpLFhYXTOHTxRZJDNAmWoo+77voKIkES0dQIHnzkCXT7rCGAWqOHgNO2aBhjY3nUKlvo95iGElGRPpLPIZ+jV8MmmLbdCccFxIzmMuh3W2rox/JZxfY979k/hEaprPi+ULeNBPX7YR6HOprNqskbam0EibS06Ux5CMXjSOUYPdlWPOtll16CHTPTOPzwQ8hn0oqH7LWb8iqYmdiF9aU2HnvkhK7XXTt2igFQZeoFKdiAomIlFxW1PCLZnl/xVGu79YtJLZl8HhMzs5r+8/hyKLO6si72CIdMTCipUy5DmUYQR7RTRXflCFqVDbT6YVSaFDMkceCKG/HmN/wSxifm0epEEE9lkRwZwW0vfCGuvvVW1Nk8x2ggHMiglNGBgzVX8wxOZnkvm2RU9YM79zZsNLahn5JLy+3WBA8I6+/Efhu828EwZbAfcHhWpezAmfa5JlpyASWZ2NpnrbWTVg2+8nH5uulB4dz61Vg78NftR9vTcSfjdLW/Xhb3iYGxntVT2z2DrXEGNDANwajcBHR4bsgU4TFhnW4N60AENOgfTBLEzcl8NRh1qd7PxbHLN8QBZQ5DcO91qKIc3H/nDK/UaENAUrFUUD1D37HlpUUNRLKpUXz1rq/jLW96G/bu3ocKWS+tOi677EL81gffh0/80UfxrXvu0d5P8LzXbaLfpayli0RAplUc6WQcV191BR47/F2kUwFq1bLWeMVxtlgjxFCsUQpgA1IzW9SGZe/b1bN+ui/JnB1V803g/wkuOEaD9fbeBtCuEu8BYefVPoaPBJt93lfRoQQtguYy/guz9+GeVhEwwXM1MjIK1rOs39utEm6+4VKUtpbEVEolyWwrCiRIpQKtVRzykuZSYxpCLI1Ckey2LNbWNrGySmP2rIyWW90qJqdHECSBfft2INRvot2sIKB/UKupAR0HqplcXtIl+kFRXhFGTAaDh594AkEqhyPHloEQ17KUvLNCfbIrCsjlgf37d2gPabdDKBbpI9dB6I8+8j4xAAaTR0ef96wAoXSMHXG53kZdt4aCqCU3V+rMSOnlTStHwiHtv4/9GmYZSL/ssj2la3oKE73hCf75JvHSdLiG3C8K5yv0hgGAs5rPUEjaLV1z54AE1uSbtupJj+mfrGcaa/5cBnmOos/Cg00/nYv5VU6ibLzdRMm2RJvaqiiWvoubpdH4SF1iMeHpO9Lj6GI2DWapyAxK5hhHsHLmFP76L/8S6TQTA2jSw6lhGKVyWQUgJyhG4wOSibQxDqotNTmcUl5/87VoU9MqV1UWoAQRTLrhtWXU8rJZS6VzKuqpnWEE2pmVNdRF17FSlpuWtG8OAGBxw//2x5LorM49izQ2ElS+tulkyqzYjjSejHki6lepVRGJuux4or1tUm87g+mcbmStBq7BPk+3/6TG+nyIgAOzDAAwgzyb2NtiY+ffwBx/3fsGnysQo308AKDrxDUufCo9pvNv8NeXil8fU0P9GtkhZy1JHg12L1amJ/ZavIGfGidlYjv033kE6Oei7m4DGpz0G/7gwK1BFqr9W9NH99jDHgCeucOi3W9kw/fBYL0YJK1uM2DOuhflV0DAiQBAU9RUmWwlEtKIx4M0VleXMT6ZxeREFo36BibzCVx76UHMT4yjXSjj0gOX4A2v/3k8fvQM9lx8JU6tFdGOJtHqhpFOjSCGHlZPPoZ80Mau6SQ67RJ+63duV+TW577496i0Y2gijX44gVqlilwmiUSki2JpY2CCKHCna8aZzMqmIQ5lUDT7IlWZ6xw/1tbX1dBwSknAolw+hZuffh3e/67b8ZLbXoZIJ0C3BbT7bbC2qPYK+OX3vA2rKycwnklh79g03vPW/4gbD12NjcUVTZWIFtMwSmyOZIClSgWnSiUZyPUQINSLAU2ogKeL+0ajhF/94PuwWiggEgrQC4exVttEs1tDiPTWTBNv+omno7d1GumeZZ0H2VG8/FU/j1p7CoWynQ+Cg7wsGGvG9cniJnmtN7B33yyy2TDe8Y7XYGIiqZgo6r2jNC8rFsXwoQs0AYpGC7jnW/eiVKwjEk2iWm0jkx2HYkJ7LAkMvOLGSRrmmcUFzMzOyKnaM2DOiqF0hZOMKb8HADCQip7v3h5i7ZwfYOadZy7CXVKB+2G5F7D5p6Mx75BeJECzH0WLsqoIEPRqSHYLmAgTBOiiUazgzi/+I+75pycQi4+h18+h0w/EZuqHe+iHm9b8h7l2UQrF9ZGNGdlfXFtIPfSGQVRGWbFH88ZUIi73f3RaiuzKxGPIEPTlCiXxeBeJbIBwEEUsmUQ8lVK0lRp/ScBsYkrfkA6fIx5BPxZCLxrCNTddL+r/6EhGkgbKigwAIIuDvFICAJQARGRmRxCYwDGn4mYEyIKNtOQOjp94Qo2/ZGGlku4PTpB539A8SlIn5y/k5YbWGPbVfLLptb2BVG8CCzRRIjDABIBV7YepdEJN05kzC6hVK3oOatgr5aIzPiWDznuhcGLGKaM5jdPAjqw0r9vlayEwQTCSIACNlPhJPTqp6BPj02hUGwLaabxHwykCEVSzVBplyRE+89lPY3JyQtOtrc1NvRaeqrgzIGMx/ezbno3NrS1l0n/l7q9jbXNTZpkW0MX0kbr5svAP2ew4U8MgFjcn+GpVLvwEEnijUpq0sHjGUhC0zkcQjgYCidkc75ydwYmjJzG/YxojuQyKWwU873nPRTJBt/22JBRkLXz17q8JUFjnpDmdGsgFCDpwD8+mMnjebc+RuaJ/TX7Q4xNd+NrWNjfw0OFH0Gw3TVNNHTKndXQfp+lelDpaGsN5qY9NGbmO8drg6yKF1U9LuabM75qXXp7XkqjknbaiwwhAUCfPY04Gwz333IM+DZFDUZxYWMFWuY1aM4Rml2alST13KsUYzA66zTKiIUYJ13U9ptNZbGyU0KehIb1KCLhxmyQQRs1Gp4Ud01M4dOAAwoyBk+yQhpPc39toNstoNsq6B+LRLIrluu73IEswLoatcgVbpaJAt0qlih99yQswOzmOf/761zA/N41KYRPpgN4afZQKYTz+6Amtx3t378G+PXvQrDeUjEOglc9BeQDvl4GUzsfSuThSVmRMAkkTAJibQ7laE/hVLBQVD33VVVfLjZwmgAQA+qQqJwLEe1V0Fg8j0mlgrdREqRFGdnwX6u0Yfvt3P4qZ2T0CM4NUVmDLT7zqZzG1bx+CsXHUee3Fogg0FbUB2qAu4p6vYRjvYZtwDw9FtnuBMCJBQseX64L/3fPV6/4xzlrmqdPu8NbhkARiZZjXkvkGWDycb/rOBgCswuPfcYrho/K223CT4tiU1dfrGiS7ZlVcaMlQaWxn7IDtibsNDv1rNsmlyad4HvjfUcpOfKa9KOzeMNc/n70WMajEomWz1ydBy/nFWBNscbKOTXdug3sOO3b42PnaOcTIQiW3mFyLXh00Acxnx/GWN74Dhx85glg40LCAe+VrXvMKPPf5P4i3vf31KBQL6HbICOYQyRnm0gCWLX2Y0+suJsZyuOLyQzizeEIMnFazhnq94uQ9aVRr7ItMNmxDKTtyfhBnpn/2Ruznw0ALAWkC6dsf50oC/b/dPGrQ56lO5hGWVt8NgDmU9SCEi43mMIcmfmubW6LwM1UkmxtBgwaJ4TYu3D2C0Rz9ATg8pTcJ2agGQQm74XVJSUWMgzQeJw54mehSxqkFeuLk0EFEtVtulCyzPvbtm0MQ76HbrCAVhNGjLJxmzgR6MzntITQhZZQg679INMDjx44hlszi+Ml1hEIZtBpRMRBjjOKtryOTaWP/hTu1d/A1FIo9DWpCf/IHt/d9o83CnBultDlqDiLaHESpcyABL2Y2CqK2OIdXUq/YfLBIFmXJmfHwvy26zg7sMPJvjZajxbivZ12gQw3L+Wo7LRKOXXDO/Fe/7hsU720wDHAMfs6Fyk9vz6V3Dz3p8N/692DPT50HKU5GG5HuTeGkFlPDhkeUK06QOjZRFt3J0b49WujI9jYB6rSkxaMJICcf/jzwIlVB5wAA6Q+DGELtGu755jextrqF9Y0iOu2w3CaJ1BOUsck1N3JDPOXOzew/zroiITzt+itkDEUEzFOIpEcdOj+kgtab1F7mRfuq1Zs4cfI0Ko0WagQ3LKhCSDAnpVyN2bATADA6rZ8Unw0AqPUk1Zkusmx1kglNB/ma6V6p6I06Gw/HHGBagnc0ddqmpwIAvq/mXxT67WZ5GwAwFHsYABiYiQ7cy41V4RkTfrHXBMovxPwFTzly03APIqiBDwL0WEwPXXsDTMNtISqcHU3ZF7gqBpwpoPT/7vk8bZ/XoL+3eP8JEHBGgXp+B06wuRKDwYMV7lj4x/Ea3OEN+dzpKql+yv11ejldr07WowmAwA46O8e1trAw4TGyos+8CPh73MiCOGliHWTiIVxz6QV45g1XYzQZwcrpU9i9cx5f/do9+I+/9gHkJ3cilpnAZrmJeoNFNxsjoN8qI5dkQdJFfjSLV7/utXjg0cexuFHCZqWFbH5C0z1O8rNpUixD6HSJRNsEgEU37xNOvJTvizCOHzum12ixOM1BocJ1sNOpIJcFFo4fwSc/8t/wyH2H8cmPfQqJeArL6ysYnR7FydXjeNVrXoHLLrsAZ449gR+6/kZ86H0fQLobQWW9INpzjI2LnFwj6MajWG80sFCuoEpkPRSg3+HUN6biudXvoBXt4c2/8guoMOIomhIAcKawAkq2+60ausUT+OC7fgy1pSPIhzJqOOO5Ebzuze/GmZUoqo2YQDe+J5qEelCGU1suMVSmkO5fr22hUFjEL/7im3DTjVdiajInyUKIlN8eja86aHTCGJucQ6fVlXPu6YUVPHHkpMzjanXS9chUSWnSz7VwbWMde/ftw9LSErL5nDUzftIxVMCoYPw+AAA2qoO5wDksMX+fnK94tOuY92rXtIby2ScJGYj2GQE2DABEBABQV5noVZHplTAWKiIX6aGyWcKffOrPsbLKNJeMEP12Ly5n7FAshE6/9v8JAPBu8Mxv5vqe5sSP9N9+W/+dikZAs3626aQsMs4vlgrkA0AAIBoktPb7opXvkkwhkg66lCJEmUgAPO36a5BIMV0jaakG0YhoyQQARLvkWk63IwcAUF7GPYwAgM96pzdCkOzj1Oljala99wid6en2bgW9Tfz9usdz4RsArj+ckni4VdpVX0g7oyN61RCoIr2YpnCkRzdIVdea01cc6DAASxaAd/Tmc7GxYhPG16ehg/uUnMpNITnV2TO/F/EoXavNWZt7tlH865qyEZTg1jY2M46FhVO4++6viA5Pp/3FxSU1piyeSQUmgEOA8EU/8iO23gH49Gf/HJMzMzizuIwE/QhicQEMCUdbZuXLvZMNOKVJogr3erj66qs1SOAaRTo3p2F2I7T6AAAgAElEQVQra0xEYBQd3eAZoVgRA4AAOWkasXAIk+Njahye//znm1+Q2Jp9Nf7/9M//Ig8AToNanbaAkPXVNeyYmZUb/Yte8ELMTs1INkHdqyotRaJR12JSMvkCkYYbj+n1MTqxWNqSDESpAB1LBpgcnxBYSLYBv8r4UE2t1QI0eCQQwSEFG3zWDfv27sOu+Z2oVWtOahK2QVMup72mXqvpPX39W/cgns6h1g7h1OImStUuuiGaGpucBGhjbmYUjcom+p26pC18r5zKFYpV0X+ZthIkAnQY8RXpgZYDlUIRN113pUwc42x0yW6UKSfZnPR+KCv1gU1nEIygVGnIs4iT/1qrhVOLi9gqFnXdjI+NotOsY2ZiDPOzUyrmkwST6GUR5LCx0sTjjx7XMd0zv1sAAJkgcfkD8RJnTWisUk4dtRc5PykukCq3HACQGRnBxNys0iX4HjkoOn1qAddcc+0QANB2AEACQb+O7vITCLfqWCs2sF5u49CVN+JPP/t5PPSdI8iPTgGkx0cDjM/O4RWvfg1asRim9+1HlYMdDo049NL01Joo1Sj8dK+R152vt4eHEPb7YQGWvGZ9wtTwWr09aDlXXmsbBen38pxhVC2HRGJqOtNlonUcrjgWr16DKh9nimfVuMAD8r7cwNnWooFJNdcjk2h6FjkBAJO0iZtNQZSxXI1b7pi22wCAN2HmY/CxCMQpkSUUQYv+An5m75iiPr7OXp0Neswzy8y0yfi16GsDAMQA+XcAAG1FckbRaFZFX1fsOxkVnTB+6JnPxez0LmxtFCzutFXBn/3ZH2Fl9STe9Stvx/T0pDxoNL1XBKk1vRZpy8a6j1SKSStd3HrLTTh29Am9W4K7GxvrTr7CddyGbH4QLFDfFcK+vrXoxe0hnI3/2aNGz2EPDlf+3oTenx933Qx6B2Mf88lt37XTquuUtRfTqXKUmoWxsrap4efGFkHhMRteRXuIo4TLL9kvCVi1UkAyySEsa0VKpCyBh/0SGdqVCpMi8ooY5GOdOrWmeoEeam2yK4M+IrGeAIBcJoZ+p4Z0EEGvTWYs/WU4JLUIUvKgCQAwpYr92YmFBUSCNBaXywIAahVdMshKmkbJdwsXHpw34/BYRgBAsVRH6JMf/U0xAHwBb6YX3nHeNEje/I3f92wAOex2Ojh+/LioXqIkx+Oi1tG11ksHuLD7yaVvngeTTNfA+2blewEAwwuI3dBm0jFMHx1uUPyi5L8OFyH6PZrUnJW7fA6U4Ka+5wUAnOEOb2i+byF6nY42WDtmJi3QxS3Te3cB63YdnlrTQTdmLIAYY++q2LljTsgfmyseMzYkHgBgg8IpC583k4hj9fRREaCIokUjnK72cOToCSwsLmJzc0sFNgttmhpZ5CDdJmkeFKDRbuLSqw7JEIqLOG9UPq+PopIzp1YiouT8yqlzSgYWSysraCOMOnVYnPpzkyRIxN93AECPyLl33BRV3Aowj+ipkHQSKOa6Mh+XIADfM6cKvMNJe/G507wjfa6pP5d+Yn8+kOj7+Z4Z4tjGNWDCCEE24pgxPAZKqnMecpsBMAwAnMUycbovX/j631MDz3SFSOwsAGCw9vkL3Dn+q2l3TbyAJhcNSBTeb7By7HeMBo+Y6tqU3wCbgm0qv2/yGVlC4Gn4vuHPfFyfv1f12ENgiT0p7z9e/1aYeL8EH/NnzZ0V4fw5J15WeJvsgJE8LKpYaNfrLenOKSHpt6qYn8ri5usuxf6deeyczqFeLmjhy47O4OU//VpsltoYmZrXxIfmJzump7F4+jSKm6SxZjExNaaJ3Z4L9mN1axPj0zNoc1HvRZFM5eSYSpoxp5+cwBv92iaR0ts5wJPXHrO0qXmlfpVUWd1XpO71m0il+gh1WuhWOvi7z9+J5z3zeXofqxtrclgvtSqYnh3HW9/6Bpw6chjz4+OIt9r48H/6f7BvbhfaRHO5kRHconFjNIKtVguLtRqKrR56kSR6nTAC0Jk3hmqrjnAmjp94/Ss1cYrQWCccxunNJSQzCfSaNSwd/Rf80e+8EfWlo8iHUvb3/1qcvvM9v41vf2cTnZ65hHNtYsQNp3HVWlnxivVmFSMjWTU8/V4L2WyA7zz4AG699Wl476+9EzvmKFtYRyxKZ9u4iuhGq4tarYFsdlTrQ7XWRq3WxslTS1hcWkMsSGOrYDGJbFiYGDA9M6tYL5rUOCrP9jXoGWE96uOfWgIwoHi6Zdvfd8PT/mHQ7Mn7iyeLhtAJkatPhTsZAAYAqFgJx9AKRdEKxVXUJFFFtl/GWL+AdKiLaqmJ3/ngJxCJplCpkt46ik4vhhCpf6QL9+sCAMIhK+CkWTyLAWARQtsFqmk542z0I2FkqPulTwc6av7pBcAiUAAATamifQSZBFLZLGLJlKZ8cogXuGeyLDIASN1o9ToIJ2PoRvo4dOVlyI/mkM8mTALwPQAA5rUrqs8U61oQObFPpsPY2FjVmk0ZmybEMpztSedvxnAGAPgGwQ8cJIfyhkzexMpNkLkXselnQ10obqJWq6jBZqNJAID3LjXrlMoNJFhDLD4/QeL5597K4Qb3Za5RPgaQP+N/EyAYzY9h59wuzM3Oy+2engBcpzit1uQ8m1IaRrG8hfxoHnd85A6tB81GC6MjY7qWuRZmUik1wVzz5nbM4YYbb8S/3Hsfjhw7pqkR3dg5xWmKTs/pngO13d7J9ZjHhH4FY6Oj2L17N1bX1tRkn144LfBgQ3rcrIYOZphnj8FmnRJUekMsLizjBS+4TTGBZEsQrCAQ+4W/+SIOHLwIDz/8MGbndggY0Xon/TXk3P1Tr/hJFDY3JbmjOaxGHY7JZcePMZjm8r89lba0IYKqHF6QMcF/Fws0mxJp1wH51tqI6h0Jgy0QpRCrq9TxLwnsqVWres1XXn6Fimj+u1opywiW557Py+P7+S/+HxSqDSRz4zhyYgWFMg32MhpWUAPOidye+Rm0agV0W2xwQpKhcKJXrjQQJgDQBRLKLC8iRYl9v4VIr4WnX3UVGpUKIr2QAGaTM7AuqZv7f4+O4VHUW2TOjOi+I/V+fWsLxXJFwIoNLtpKj5kczaNTr+CSgxcin0qgWatianQaxY02HvvuUe0/8zt3Yc/8vCQAbMN4fyTIEuQIkcC62zf9UEfXPfctwqyJAAQAxmdnBADwXJeKZe1d1157HXj/egYAKA1hHG+/gc7SEdS31tHoxVBpRrD34JX4xV/+DUzO7EGnR6lSDM1uH895wQtx9U03CQAY27ETVSZnsAcgzdnVwrxGBKqJBcMGhEMwkw8Pf243+VYHe0DQr9UaqCkm2xWHT1XIsXmXzwy9yMhIojkgm2Jr2A0cPms+7N2Y7Cv9BjiscLR/K3adcd5ApmSv0ab/Vs/rb9jEq8jiZN6qNrMD2wYB/PHgMfDXPAF3n+tu9H+vXzfTQw9T+D1Mvhc0ftPzUHJAAMBSQ/7/AgAsHawuyQ0ZN4l4El+56+t4//tuR5LeRMxV7ncxPTUmAOD3PvQB3Pmlv8L07ITWPbvOzQhUdaXqVAMwCUrSqyGdDHDllVcKYCQ7igAe/RkCNyD2xHzR/R2R1jbFbY81bzLtfRio/fcDt+3e0C4WP1MTg2LAUvVy7m2QQP4BzuOBr5u1rG/c+ZqSqawGqs12HydOLKLbo+SqiyyBgU4DjcoGLj44qwSYfp+eDzTr5vGs2WuQoSplH5QHsGaModniBRfF1lYdpWIf4WgS/UgPHa498R7m56cxOc7BTQMBBy7cn02ojjAjCltd1Vw0rq2WybqMY71Q0LBodYPyn5wAAOL4I5kArSYZal1ccGCXZOrRKKUIPRSKNYT+28fer6MxvEH7Qp/f9zewN0vjJsoP3qBEbGdnZyUF4L99k0DUj02qTfzMyZefvqj2BQCNH9Qs/BsMgOFF4EnNvfu78wEAT0YbzzYJ9BcJD4i/WM6dbj4JMBhaiPwkn42+5ZTymHSFZJPmY9mzzjXZOZt6PbY0x/7CVmauORnzK2mOOxwAwFxVXpzcfPz0n7Q8FlY83rlUgOXjj2E0m0G12kA4TDplBMVSVTEaPL7f+NY3beNgo9knRZwTCl6EzIqt4oprL0N2JC0aIm9W0i25uCjORAZ0Rv+PJ1IolWvI5sbw0MOPir7bZcwRmQ0yKGEuq/OOoBaT9C+6sTp5gOjyNATy0yBH8/HZqzRkIh2RDazJQ0wXyimEwYOG0PnHGzihnk9D/1Qbxnm+b6fGFSSDjUoOG/ptTundkuLMYbxrqrEaeJf564fXy3Cxq01QRa7pwYabEWvgSVcMztmk7NmGmQACzryZpHsObS5KACA11WIC/eMPAA33fQ8A+NfDr36xNr3m2QaHnEZ4AEC6Tzct8+aDg+cSSGIAlpgKbsP2XiH+b+nGzZ+ZPwb1UZZdWqtxAhZBpUxH8DEE8SwqxRoSsTAysTaqWyfx8294GWbGY0jHqY3uYHW1gAuuuRG/+R/fi8/91Z248LJrsbpRwdpaAbncBGamd2F5eUW0RDpUX331JVjdWMTY5CgmZuZQbfQ1JUIkI9AhREf3KCcYBNEsh509pzezGh3JK6rsiccex65du7G1sYVcLo/Tp88gmYihXt9COojiyMOP4v2/9hvYM7cTP/WKn8Lcrp2oNZvoRcPYLG7i1a/+KczPTqJV2MBzb/0BvPPNb8RIIoUeBebtHuLO8bUVAsr9HlYaLazXmuhHU+iygQ/R0T2CSqOGYDSNm3/4Wdh/0cXotklfD2OxtIEgHUe/1cDpw9/Cf739dYhWV5BoR9Fr95HIj+CD//mTuPPvH0U0Pq77mnGh9VpHXiGM+KOhV7nC42j50zzPbAiSCUZJllHYWsR/+sAv48abLke3WzKkmywOxhVqrYsqlo5mgNn8uL4uLq3j3nsfQiTG9AYi4SPyCmCW9szcDCr1gjbowXrt79Gn8AA49xYevk/OBYiHf/e8EgDRPOmoG0bXiPWmsyQAQAkH77VwFB16GJAb0O8ghRryKGOkv4VEj3tgD7/5vo8jl8+hVGKMKY8tAQBSPMmAoATAKJFy8umF5AEQFh3QJAAeAFBaCtccGuLRdDAcQoJ03X4XyUhfDICAZmYEqXithnsIxUNIZdMyTyVln0Zf9AAg/d0DANqrwnShbyGRS6MXC2HPgf3Ss4/mGU/0ZACAhSkfB0p84PTdAADqI31KAht0ShtoRc01g/cMm1+u87Z+EBS3/GZNWIZYUGLQtGhCSbM6PzEbmqD5qCOaMnEfoRljq4HV1RVp3a1BoJcFKahcC6349Gugl5t5Wq5JAUrynvApKHKul0kT9atsWPqYnd2JgxdepNfFCaMGIiEgm8/IhGp9ax2lcglf+epdMq9dX9vCvr37cfLkCT13Js2YwbIadO7Tz3zWs3DXV7+qdJuNrS1Na2JBQmbASjhQHJkBXSzwjIXUVVoBhylk56hYrpQFAiizms2AY1lxb0nRz6NR136bzaTkQcDIvOfc9myBH5z6TE/P4JOf+pTi8U6ePKVJuDxZBHbUMELdeqOh6X+O6QLUK7sUHgHvcm43qq7lvfM6ZUypOW1z7eRzKfUhyukZC1QmFaSNXUW9vDTh9lgEVwheN3ptvTdKMahz/e53H8aZhQXJAwg+XHjBBZqiy8fBmQvzWuPjbRSK+Pu7v4FUfgLHTq2i6BgApOkSACC4SwYAC2nGd1GjS6kHC3KykxjJ1eqZVIHTNgIArWoZe3ZMYG5ijBEGiuykGRrNj+k3wvWX3hmcvAoc7AUIUnlNc5dXVlAslw2AC4UEWGWSCdRpFNhriwWwtriGV77ixei3WyhtlNCpR3H44cd1b8zv3CkGAGVqAsJV+9mgTUNmbkyOCm31hDNHI1U8IAMhNwAAeHzJADizsIirr75GNSmn7U16jHDKy8FAt47W0jEUV5YFpM/MH8AjR87gYx//NPYfuBjVegfhGCVmEbz7ve9FJxpDfmYaXdKPFStKf5DmgAEwXFdwvfVsm6caxPlGz9ciuqZdfeN9w85nwjyo05XSYbWaVvJ+SAAAP9uUbnBPdbLZ7b1gGBJw6w6RL9cEOk9lsXH865bpoXOnd5WcNaZ9cQcGk2MxMoaiAn1NZHIWk5gqBUHJOCF5d3Dw5eFf5x098Eww2S/ZFFycTAKgfPghAODfKwFg7U4wlQsgAdxSsYjx0XG85c1vw/GjJ9Gqt+QXtLG+gne+8x14znNuwRve8DNYWj4lvTpz7blNZDKBBjmUE/IN1WsNUdbpVcZGlceCnh833HAjlpaWXZ9ECSCBcdsb/JkxlqoBInaunUGjZ3b77w0GwK5Cd9Gp2/0c6fe+vnUpCVxndcmY5S+Zi7b/mHFfIkl2u8VlC4zp8boizyOO06dX0WyHUCpx8JOT70GvW0ImFcGunTMYH+dgqUYapgZbZK8Zi5sR6gRICGbXJKUmhN/vBzh1YgP9UByRgIwQsgBCmJoawdzsKGIcHPQaiFFmwnX1X+9DRqWz+S9X6urhWg0y8gM0u13Umn2sbVKGkEGjRjZ2FAnGXvcrGB8PY+/+OXnHUAKwudXBVqGK0P/4xG/1/c02XDD5m9fHAPqmnd/3Ez4CANzobIGyy1gLvZMMiCVwTo68mcXYRu015t8vAOBf33CxOEy5Prc45O95DwJdYEMUEru5PeWDf3n2FHT4ufx7254Qm/s7Ecd4kNRk01MMvWbI/sb0z1K7c0G3pznLdNBrPm1DNcfksbERxwrgjWl0aRU2fWi6SOog3/doJoHTjz2IUTmPthCJUF/CtSmGNpuxcBhLK8s4cuw4llbW5UCZSObFEmiw8YiEceGh/RibYhSF0dmpyeQN0aAWKGBzSklBVxftxlZJTpaHH39CCywn/w0utGwQHQuAKyUnBwQA+i5u7lwJgM6ZuEJG0eJxZKHgG0MZYTG+hUwKVyANAwBeV+/p7KYxOPfsf3//1hTRLT7ngkY8c6QHbm8ZXrbiKWmmYx2moA4DAMP3jAcAtCk4QIBFOgGGs1Hq4a3KSWSGpmfy0xZo5fNLORkwV11P/dfPHCDgfybK7JBOT8WvwBbL8PYfHo3XdMc59Xok27MG/N+ysaAPwfAEzt9jXvIj59QoG0hzy+b6wHOtAr7DgpHuqqRKpdHrkHseQ4LARreCZnkBa4sP4a1v/Alce+V+pONhBJksjh8+gnxuEoVKB897yY/jsqtvwlaRlHQacVKyBOQzWYR6dRy6aA4vetGzcOff/ZWKn9Hp3VjdIg1yDOn0mCiZ1NfRcIyNEG+zKEesLPF6nIAZuMfGv877vMyEC4IHDRnZ1OpldJlXHcSxePI4vv1P/4QfedGL8MTRY0jnRsDtjVq/ubkZvPRFz0c60sOe2TE88K278Y9/+7cYz4yjX+8gUP5uBM1eF3Vq+tttLBYr6MdYQMcQ6/EYRdDqtRDPp7H7kgvwnBf8MCrlFkhWL5CSSiFNq4nCmYfxrp+7DTuzQLTeR7fVRWp0FH/4x/8b//3TX0UyPYtOi01aGrWa0XqDBHX6XfTDTArJoFZlPGOAhZNncMG+fVhephHXPE6eegif+czvy1QmFrPIHFKNqaNlsRWJJ9TnlqsN1OodZHLj5IDga9+4V34By8tbyOUnEI0lREEOE/kI2fU8WHM9IOxAkfNJvPzvDsdPngsA+DWfv3t+AED2T1rjyADQSh0yBkCUgIilWqPL/GpQU9dGClWMhCoY6W4g2mljebmO3/vQn2nSWqny2smjy+Y+HFFcVz9E6jjpkObObGxRAwBsHWMT7e5z75ROWQinarQU5MQfPaRiIWSCOAJ2XOSps7AJ9xFNRJDKZZHMpNX8s2Eni4oTwO3pOivJEKqtBjJjeUkA5vbMY8f8DEYEABjFnB4ALEgpARgAADSm7ND4jD4sFl07iElkcFKHdGMDIC26jfcRhwFhA7b9JJT0UGe0aWbBRuElo81MrU1Ha8xagqYEi63JJxuFADGBETbX5VJR+y0ZRAQF5KNB5kHMzMUENru/5ePx+3xdW4VNaeV9fWLXBbfkCFKc9FcaAgHGRycwOTmNnTt3CbQcJY27Z80/p25f+OLnMTE5Keo/i0OuX1zP+FwEO3kcyNDj98YnJ9QYco+jFwAZAP6q4zqeiDNi0EBuAf2c6DufJa7FvpEyh/G0mn9OzQgg8PphA5JKGP2fyUBTk2OKZHzVz7xSEzaeV/7d3XffLckAmw4yF3gMCDr0mFFN3frmJp5x6w/iqiufhpXFJSTjgYwoZazIWkL+RBwg+MbIjHhr5aoKU9P+G/ubLAACADz3vMdV77n9iedbnkhkCXLySGArx8gqsmRCg5Si40eYqELjxjDmZmexa+cO/Tc9BdgY89iyMf3mvfej3Ojh5OIGyrW+GtlqnZKWMKKRPrLpGLKpKPpdRkEm9N5Lpaq04xxsUH8r9kS4jTijwJo1XHpgN9BuIkWGnhiTlGwkJHmqNOpo0J+Ca204iuzoHDaKFRko0mjP9l6ChayD2shlUlhnxGIuLSnPc3/oGWhUSsilkohHAlS32njkocO65mkCuG/3HumtWU/JK4iAj6+vHWvVx/7pWueeSq8q+mQIAJgWE4FyMTZzi4vLuPKKp8nDI0bfHSs0ZTgLTik3l1DZ2ECp2sGB627Ff/7gHVhcLSEcZNGPBEA4ij0HDuBN7343NtbWML53r4Y/fZracfDDya9boIcZvh70sXv9bAbA9mCNwB1N0mz98zWDBwp5/Xv/qnNrf9fyDVgw1tVx7eLAygAAzU2cbNZP1u2l+h2FdSg/zcWKQzB9cnBCgEPSPzJWqVLg4/YGjy/wguCRzrV7NdR+m25j8NUPPiyWm8aerAhsWENQhglI3iBRx2DIdJxvgCAPryU2/wIABBTaiFyT7aFowoH01B+s78MDQAa49IkZRHhaLOlLX/wyJNxezrXljGRPX8aDD/0TPvzhD6LbrSOZiiCTCxAPLNaZTMJYNNBx5/pHH6WlpRVUyvQ6SSrunDXM0552taJEyTRs1LdkhGsf23XoQMImkHz7nA08Id05dBX54Bo7m4HBU23NvT22SQEGPgFMyIkGLtyBcgvuFWGLrXX1CKftQSKrOqnbi+P0wprqMbIcaUIbj9FMbwtzsxOYn5+VTKLdZpoK5U00BDSpGVkq9B5ZWd1CJkNfGZ7LJJbO0DuH+3jMErkSUaVY7doxiVRAxmAdSdaj2lMjGpw02z0USvS0CaHf5TUY1z29vlXB+lYTIWTQqDNBKI5Iv4VopIGJiQh2750Rm4112MZmG5tblW0TQD/1Px+N0jcc/mdEpXmzkt4lLbOPJRuKbvI6MTIB2Ejyg0gY/47/1sTAAQb/lgnguYXb4Np2Jh16becp8IYbGr8A+UVmezGhNn9bozQMAvjXpJMnarDprj3yToMXaZgjvBioCyPyYou/R62MfshoPgIeLrbNaVlsQTAqD5F4urHz36Q8yvQolVSDwQ81Y9KAEFUnu4IO2sBELonmxhnE+h3UazRfjKJSaZhRBEEYUnKCOB47chSPPnYEm4Uq+qGEOZ+G4jIdm9+/CzM7JnVTtJp1oYA8R3pNoudQg07qSSDqyZmlNTmnN1kMEpHile20/zLmZMGgyD4WqVbYW6HLom5IAsA3xgInTB12V5Q/LiLc/FRM9ck+qet9kyZpMgArOvR4olFw6dh2lB50EOf8h1uTz/9jH0g+YMGYft6fQ7IgPFjhv7d9DW4nTPhmw+uUhjc9Xj9eVqMF17EgeH2oUD+Lpnb2yxyWOqjIdlmg/C02994CRvevo/sOR2vq3vMSB0fVE5g00Oz5bFlbfD1w4Jspv4F7YMA3/x5wILBgLt0We8K/80agtjZQjxnTva8FzK0HPCZBENPiyYircrmDcrGFTHpMwBGj1uamUoj1t7Bw7H68+fUvx3guhmwyjinSYp84Kif6cCqH57zwxzC98xAKFUY67UC3G6CyVUYQaSMT1PHlb3wBX/k/n8YX7/wiyq0IcpP70OyNo9mKIkEAQ2AeC3ZmWnOKyyKXpjSWac1JFOOzDj96WM1/YbOIXDaHjfVNSYhozEOdabOyhWc/42Y86xnPwE//9KswM0eJAoGaQGf4huuuws1PvwLd+pbey8c//GFko1n0qi2k6OcajqBBADUaxUavh1MbBXQiSYTCCcpZhaDzyZj3Hoyl8do3vhFbhRpanHwkYtiiE3ujhVB9ES991h5ce2AG0VoHHfp3jI3gM//r73DHx/4a2fw8GpqS0ZU9gXKlhHQmhnqT8WLmYVKvsTFIYyQ3jWqJiSPUohYwMxvHZZfvwC/80qtRr6+jz6kjjRDo0s7C0G23nHQmpubQLTfR6TLuMom/+Zu/R7dLdklOpjg0VAwYPadwXo/Kn633pA/NcMn2pJvYFcVPee+7jfx8AIB5aJFKeTYAQCOwmAcAyA4IxdDhse82kQ1VMRquIN9ZR7jVxj9/+xQ+++f/iGw2h06Xxn7MfLfpmLx0wjapPxsAYHNPI0ACoPTBcOC0AwCSkpRRKtAVGyYW6gv8SpEB4AAA6pmljoiGkB3JCQSgoROnqgmmAfgkjw7ZB2FptYtMmxk1AGBm1w7su3AvsllSaDlZNg8AAgBsdvnglCipKmJB7QAAYZekzgos4ZDUjCS5prFwpuksG2BK2dh0pzPcT4zSy69nRVPpMdgAGPDtAXkVto4BwMafTT8na0nq68lOa7fELmSDu3jmtJkGOlCZ0xv+DfdQNoHNZl3/5hpFuipZALYeWxNJAH9lZU1a0Ewqi0SQMslep4fx8Qlce931onGykT524hgeevhBgQCPHj4sMygC4sVi2Xke2PCD6yABQn7Y1J5NaR0jo6MGDPC8BjTLrOp4CTCXltpAWV6rcn53LuoySnZ1E79H524xMckc6PeRz9LUbh1TkxMolQq49rprcOjQxaLV50fyWFxcxNe+9nVMTU/LHJhNkRib5B/OX0UAACAASURBVNMxejceCET44ec/H+1GU/pzRn2maTrq7h/P3rMax9Fy+Zp5f7CTlnGwMaksD14Za674NR8iY22YbEFNcjSCcDKKYpWGqjRDNSkZp/+1SgUnT5zAwsKCWH/79+3Fnj17lCzEhpjHaatYRrXTw/3feRSnlrZQrvdRa3GSRhUiUxxiCPebmJ7Mo99ljWV1WKXKc8PUAA5JCLr0EQ+10W9VFGM2PzOBPgcgzPHucMiTAsiWandRaTXRopyRdQv5D1rH6JVS1Gtn06SSQlHFfTTIKNi1A5cevBCzUxOSsjGGMBGNoLxVQSYYw8MPPqJzvWN2Dnvnd6sGEgOA6wGvBxcVp32dNY+71jWlPAsAyJoHQJ364xjKxbLYcJddegWq1briDvsEceIENIFOrYxwcQO1rQLCsQxyYzvw7l+/HRMze7C2VUVmdALNXh8/8cpX4srrr0Oz30N6fBxlTv2TKenuWcUrTtd5fPnmndewWKTnAAB+nVe7p5hqV8M4xoCtI1YzUErQdAbWw33J8FpOYE1sWg1xzFB5e2LP2tIGcWa176fMrlUmcynKDHVqwQkYsenfNoTjazRJtMumJwjAtYwgFpcosrk0zff1ojEAnKbAgZkGeBEoMBNAHnmTPfD4efro8HDSjo3TpDtLarEBHEAhYNoZpyra9f/aA8BaYz4W1yyuqelkGnf+7Z34yIc/ImCQj14sbGrC/YmPfxQf//iH8eijDyAehJDLp5AkuBay+pYMMQElYorxTUQk9yMDgP9NKn1LE/cwLr30MpxZOIkITXLR3h7OSkqxHQVp3mXb8ojBOdQeZH4DvrlXzTrEwOD3I9RM+ObffTVJgO1jAvc4vAxTekfEiBCZ+RdIXsXBTDSFViuMWDyLhYUN1Go9FIvG4ApHmJ5ExlcCM7PjSATs+Sro0nOEmRoJG4ITOKUPEiMB5cPWJ6MNaDci2NykH0kUTcovFHvbl3RpNBcHulWkE5RqEugOY22dEs4wylUOfOP0JNXxoann0irlR7x/cmIAcE+LhshGqIE+sgQA5CcTTmJ9o4W19SJCn/r9D/SF7LrCnRcBm7+O08bzxPLi5VTIT/65WK2tr+H0yVOYnp5WrAoPhr/5+YaJiK6srOjCoicAP33j75tqvhgvAbCLfrsQ9AWdRxWHfz74vacoGrcbtKHC0k0/z57QakZvDd4QLd953riGyBzqeROr+XGFlSKAaH5TocmT075EOQkw91NriBKu8SGt3qH5zgnfN4gsWCrlkhpvvgy6CXMDzWUZ/2IAAKlxmhx3eLHRadkAgMlcCoWFx9BvVMGAZzYaxWIFY+OTKJUrKgaVG9vt49SZZXz38DEUSk0k0+bevVks4OLLDmJ254xonM3GNgDA64DaOBbH1JjUGswFz+K++0nnDVCp1uVEyYZFbsROQ9jT9L+jGBhtYD5hYsgDYDC5tzBp0efy+bwib0j14wbPTZ/URNIMpSVy7vlWeNoCrkWHN/MQA+CppoVnxYcNdQtcbM5moPjNwb7aJmsmenyfw2CSfxj/Pf7bA0cmEbFJ/LCvBp/LAwJcYEjV+7c+/PXvp/raWAcMAEO8WezoPiV1P5EYxHXyHqa+0n94qp2mOO59szj2dFl///Kr39B53/sNzoOEwwwAMmHo18ANmyAOGzYyN/j41C/mc1nd46SD8u/oqs/H4ePn81nUG1VFbZGdkkrm0W6a+RtzUKndzCY4/WyiXlzEq3/yxTi4dw6FtTOYmxpTkdzqAfHMBH7sp9+EUHwajc4I2p0Esok86sU11ArH8Pt3/DoOHhzHRnEV/+UPPoVGL4tIcg/iiUlNRoyRxHNH+jqbH8Iqlm9NWi03QjZrnIDWq3Vlr4ri1mKhGxY6PjESoN0o4uhjD+Nb3/ga3v3uX8O99z0kwxXms3KayJicV7/yZRjJhDGajeDzn/sLbC2so1dmRkEEQYR+Bi104nFs9vs4vraJVjhAJJZCp8F87Ajiybhi3JqRLt75nl8VitsgBpfLYnFlFZ1GG7loBdcfjOG2p1+ECGN26B47PoK/+uJXcfsHP42R0T3SjvF+pidIpVbBzNwoavUC4gkWyDU0GyEk4yPoNKMYyY2hVimBl0IkSsr+On7/4x/A1GTS6GnxCLrNulhD6fFRVXalQkGsoU6PviFZFIo0CuvgscOnUNiqodMNyw+AszSPf3nQSeu7y7/1zCfb5s7+4L1k96fbz88xAeR3h2U3w3+te5aAoiYpBgCQ0cQigBIAYwCYvwm1vlqRek1kUcUYEwA66+g3O/j8lx7Al+96SBnp4XBK77fNZBPGwvK+pEWqKy7EANByxavJJY7Ic8IATa77nPxTw00JALodpOJR6f05BeB/y1KOhlB0hY5QPdJFfmwEmXxO6z0ngcNrgHTcNO1NJlAol5AcyaId6mNqxxwOXXYRkikykv7vAYBWq6FJiKjh9HzRRMn0+1xbqNMnwMEJsXmNaOV2n7yndJbc1GzodwQA8D0yOstyvAkKcF9iQ8QhBBtOPnehsKl1hU0wr0FjBERNUtdi7BKzuE2ewChBsQ+7pk/W1JDGn3R4Lle1xyaDpPZ7Tosp96HhHk1qjx0/hnqzbg18ksBZTdRQFrxkzvEYbGxuigZLWQ0n8mJUkAUZJLRvcxrP/YD1ksxPlehiKT/Dumdfk/Fvef74MezHJDo4/YG4T1YqmJqe1Bq7f/9eXPf067C8vKTXxNrlrz//14oqXFg4g527dom5MDMzi2atjlQswOrSEt7y5jejXCho350cG0en2UJd/gAReRPxgxN9vl6CRXyvpPjS2I+vi8dXxns0ymvz3/Z7kogFgcB9gd1kFzaaaNSbaHSaaBIAYwqKY7lxmETAn+ARj8nhw4f1mhZOnxYAQIaCZJbUnscDhBIpfOHOf8CJM+sDAKAXionqmkkTXKlqmtYjU4XNUp/eM01N9ClXIjgTZ4xmr4FWtYQDe6bBpEz6bRAcIRYWJDLoR+Kocf0nkME1IUpgMIwnjp5wzWBfr5uNZEA/LEbdhYBbbrpBiQLFjTXk0gn0u210yFrhQtANo9OI4DsPfFdO/zt37BADgPsnwQczXiPQs117yrdKpoC29mmIxp9LApDF5I5ZVBucuJoJ4PraBi655DJUKjUEybQcXikV4tirUS6is76Cwsoa9uw7hEceO4k/+pO/wPSOfVjdrGBkelbv9wO/89vYrFYwM79Lf8f3H1A6Qn8vReFtr79+UMDv+MGhrx/81wHbiwzSRlP3yIBd69ZssRs48HD3yDBD4KxBnq8FvbqfkoCBT34YDTXc29/bBgH4PbKRCVI4rxRnhE3GC88HvwpIdZ5dbNoUHOuMvTmB5acNDrfXNWOoW+/hXysZGfw9AoOSJtDwt2tSHjXwQxHSPN/eDNbmUwayECA0vNv2CkvTMhnm8P442Ce/JwOABI+IziPXrFqFjeIYXv/a12Px9IIN7Dotmdu94+1vxq233oCPfuxDaLerAteI4VHG6RlsrMcq5ZpiT8WQ7PQwOjahppfywHKZaWTc9ylZruHQwQuxsX5azDov6RX5Xz6SxjQyxoQZMco3RPsmf8ZPKiPMq8dP97eJhDaKoFyJe4dnpHGtpUcN/03mVqtldRWvASXy9DmkdpG9HNDFmT7Tk0S13iAzOoyjRxckoybTmvtJoAiRDvK5JGZnx9FuVTTYymQJBvYFOstotGNMatZ4iUQKlTJjE1NYXNxQnUF6f5AwU979e3dgciyFfqeMTJI1dVXvd2l5TdIlxp0mEhn0WiatjSYSWFzdRL1J/y7Wa7xmyDSkTKGIfL6PPftmtHbE41kBAGQjyAPA9Ht8oWUUS0VdmNlMVk2Zp+zzZBiKv63XNPdEoympGXOIpaf8spljA2EOtNSG2UYix9dq1RbpTEZTNE7UtGk4ym2ZurCJSf2e1x77KSu/euYBH4vPP7yh8v1wc/ev3S88HmXzhSAPKCd81qRag65GS3Rpa1KI0hGl9JIFIviNlnke8EZuEwocyAe2S1QPUlgBagiWHt/9ri9MlXWsBdAWERYrjL2RCaAyoe24GV2QkX4Noc3MVU+Gu6gsHUGCDUuPyBPpekZ7ksEOKUXi5UVlgLa6UcZf/vWXMDO3F8woK5TL2H9wD3bu4dTUNTvx2PbCzQW6zUivEZl4hSIBHnn0cbQ6fSUCkGrGn3ODJ1WaxSYLB26EeiFc4NwE34rC7WxUXS9sZklzTVkUkS+CuPDysQQEOCqcPzeDIl6Nbw+xwPSAfkPkgR7E5sjB2D6eCgDwK+eTFQQGDFhzz4bZGcM5sMxvYp6mOfz3lgSxTXtjw84PafZd88v3w02AG6C/JoaBBP8+tRA+BcPFljhb/vW3KrQNjPJsFYID3j2Y1zPvDYF1QqDN/ZvnZRhoGwYCCNrp2kskBmag/r9JNea0UDmqw2tA2MxU+LekuI6Pj+nnLFAJ3vB8bW5uoFgqYXRiAo2WGXqZPtTAMk7g+u2OHJODcA+RTgWd2jp+/CU/hEMXzCIWqmF8NIO15VXFn4zMX4yrr34G9l10E4qFPhrlHpK8jdsr+A8vuRmv+dkfRqtTRqnVw4c++t8RDuZRbQQIRZIolirYs28PFhcXZByYyiSl32YMGbXFBN14jqiXTcYTmp5vbGyiWKhISsMmaHPtFGh4u7m6gOuuvQof+M3bcc21N2D3rgM4efIMLrzwAE6fOobnPvsHcN21hxAJ1xXp9onf+xj2Ts6htrKBKKV+faATi6OVTuG7pxbQiiYRilAPy6lYDSOjeVQZN5OM4pWvew1iiTTaoSiWyswpZ4pCBEFvC7uyq3jVS5+JboF2sDTxCOPBR07j7b/4IYyO7kOt0pCRDZsYTuCDZAhBMox2t6FpUacVRTScRSycQyKeVuEajTGPegnhyBbe+vafws0/cKUm05yFsfDnhcppt3l70lPB9HOdTgRBYgStVgSnTq7ikUeOYmx0GmubRcVLncuAGdxLDgSwSupsn4rB/UGTH7cPba/r2/fe8HU9WDuG1gROUEXzD8fNzJT/ogeALE4ZfE9X/BBtGpBLRhGtrWE22QJWH0c8FMdH//hLWCsA1WoLsTgZFYH0fnwP8QT/myUzj42LoVJRRvDBAYxs/slw4npAurr0/84DgPgoemIACAAIDAzotVuKnxK1vddBdiSPsalJxGkuxv0kFhNorL3aHTe6+1ebDcQINJO6mE7i6Tddh06viiARNkNHsg44BVPknblom+FVBK2GmXTy/uRUhqZPbAy5f0lAv70wCzwjAMB1RY27K+qsyDM6pk37I+h2bH31BZ//HYsG9JNkR+H0fzv0XNsxrNagkuK/uraCcpl1DMFprimmpSUYI18ZTdetJqEZKN8TI0AJ8IkKzKQDAQPGEvDrLNc6rpk0YeNxCXOyX6UUw/s5UBJB7xqn2SaThgkGzu9muDmy2snWY74ero+e5s+vbOCGpQqDa3swbbQ9LUF5Vd2Ae4IAT7/hehw7fkRr7uTUJD79mU9LrsBJOocwlCvyChwbHUe9UkWtWMSPvvjFavrpHeCp53pcsgGYCuEYEwbcGovP9i+j52ayWQE1ZGpwLYwnaDxrTJKVlWW9D9LjvQM6az5GG2bEWgmh0WKtZoW4309Zk/HYkPJ//333G/WfbId8HhcdOKj9jayKIJvHicVVfPZ/fklMnW4ohRqd/cQyIEGmLRkA9woaCMoML8roUl6bTorSaSER6yOfiiKfiiEZDYltk4jFUSfVN5lFtdFBo9fHRrmK0ekpbFVKWF5ZFSAlk9s+AVNG+zUFKl556aW45OBBNKoVRXaGKfVRlBsBPzfNRRytegQP3P+w3vv8rl2YnZqStxZZGdwMBAq6+nBgnuxqCA8sEQBgHTU5O4P0aA4tXveMuK43sLa6gYsvPmTa82hcvk3RRFJMhj7ZDBvrqG2WsOeam/Db7/5NNDoxpevE0yMoNtt4/ktfjFtuezaq3TZ2XniB5CzTcztt8BUKcVtRTrmv3T247wcWwylcw6xI1fJOIssm1NdTw+xITcndMM0/rgfJfI3CAYT9rX366b8m9DR4o1t6iywrNvJhsXXHxydRKJaQzVJeV1NcZKVc1rXOdWd0ZETHjmuoWMvyALCpvw1ceEfzXiAAYF4A2/IlY77YGmhMHoJfTBMxULCgJrtasSQTrrWsY1nzck31klJFcbvG1RiwzghSvYpN7RVfyQGO1lXbRbXmu3qRoPKwP9rw/ufrYUW+UuoaS6CwVUI6lcYtP3ALdszNol6ryBwwiIfwp3/6STz00L34whf+N/bs2YFyactAuhA18WVFc3Ld4lC3JdYZ610mNNBkOCMzvQ2mCYQYDdqVXICS42uvugRPPP6I7nuTi7FeZU1qKSGDZt8lBXCr8QwirTEdepy0VZ/yXiToyVqSTGr2HGRS+/3GA9FeZmbpbEw1oXyMIAHlaGYM7QGJSIRrexztFmvrFPpIqGHn9FzAIAgyNcUAoPFfJh3D9PQoms2S2CVMmVI8qvZBS4AzQ0m+rCjSiVEcPXIaLb6OIK1rNZtLo1Ev4pabrkajuoaAUku0Je3aKlQ0EEIkiUq5wQA384eLRrG6WXIMgCw6rZhAbUoI6FMwO5vAjl3j6rlpArhwpmQeAH94x28IAOAnFxRP0+eGxE2IoICn8/ub2tPU2KDxAvdReD7yg39n6I1ttgIJYjGHAtvzyE22S+MJvuntDZC/z6Z/q0CzrRxG8iODKQ7/Rm6+NLZRNqbR4z0ljMeUFxK/x09uNKK6OT00Lyi/eZmemYUNJwI28TSAwygovJ2o+aHRj0fxCAawAOBXv1AZQ8UMJYY/PADgj5Ubag1o7H4x5ALvL0wWKalkoItYr4mLf8yaOdLsSDeiIy7dXXkDBaEOCqcfQ5J0ZUahcCIpRr52GFO3ssBgYxGOoVhp4cv/+C10+6SlxMAIEEoAPABgJoB2frQRczkKk3ZuU7Azi6tYXd8SlYfUOfoMcPPhuSWNhgZG3Rap/yyieTNxw/PTZAcAuI5cE2Y26yE2HzQas7hIPQajnHguOP0gEk4NljfSc5Ez9vrMyZ1NrgAAl3vtZSH+3+cDADww4NHTbdbHADJwyMF2MzFgAriC1SaQBn75Jlx/5F31HfWer4ff81pIXU8ObOKir7VgyJ9C15aTCXgKnRogd4ENI+CM4vHXmq6pIUNAMw2y5/XXGzcdeUq46QHprLZA2qMPgxAecOPr532qY+yo/ipaSZ/nZM+BDrqO3eMIdQ2HsXvXroEu1woZov4N0Xg5kTixsCQAsNNlYcrrzujFNL7rtcMIc5GMB2jXSpjKx3Hm+AN425t+EldeshMbyycwNzODSrGMIwvLuPIZL8A1l9+CudmLkYiOo7i2gUS4gmSsiM9+5TNY+c63MDm3A4jm8Ja33470yDwiAQvRcRw/eRx79+9HuVrG+uYGciM0dCFyHRpEnrabxgYI4gEqpTJW17aAEFk3BfS7VVRKawjTWbnVwDvexgzdx/F7v/sRXHH5VVhbXdMGMzGWxs/93M9geeU4nnboInz4A7+NVAdItHqIqXYIod4HmqkUDi8uoxlNaDodRJIC/2ju1SJiHoTwwh99CaZ37EI3lsBGvY1Cha6xCST7BcQb38U7XvMShKp10fRJtT12agOvff37MTa2H5USNXwZTfvDlI7H6UZLUI5rNoHHOCKhDKKhjPTq1M+ur5/CxBQLlg1ceGAcH/vob6FdLwnBtyaP6wJLCvJyqJmjQSQnhIysI6jJBIWafAvu+sevYdfuC1FpslQyYPis9dNf60O6QCsaz/54ygJncB2evS4/qQjiVJMMgDAjOfm7hFEcAMBqQ7IbBwAEEUSqK5hLNBHZOKp4xt/9xN+iUCe6z4kn0y4ISNrati3FMbNB+3Bwh6Mwavpv1aoKOzb/TACgASBnQzHq/BmnRAnAEABApgL3LzajnP6PT08hngrQ6tJdPqLiVeuOKLIhxfs1aDQrACCORDaDa55+FRBuiM5JLw8blPF32dyS2knpF1lkUaVVeABAZoA8t9QSdy3G0dYv1+A7MyxL1jBtvDE6hgEAi7XtdX3x7s+Mj2SydYlxcgPQwE96fEqENLEEFO36szjSvgpAMosITiwsnBYLoNGo2e85DSj3DU5kyMJVkcczJODaCkwzAPx/SXsPeEmzskz8qa9yrls3970dpyf05GGGqKyyKoogyIJrWiMrq6SRdRSJAjKoDKKAMKOAu7IEXVyC7goiCKhIDsPkzunmVDmHv8/znlNVPczguv/+MXT37Ruqvu8757zv8z7BNbu2LOWNwJqFT7heHUECeXPw+bV6gTWE1Qf2pNIN3ptZsUawyZPJrkThDzPL3Bo2JSzFySiweNTJCaq/OgYH2y+esTxvU0myvsI4cGAZj3/i4wV0bG1tirGwsnoRpVIJc3PzqqsIclDasLqyirnpaSzNzuKJj71FQC3lMNzfSP8P6Qzqmw8ABxG+4efK9gCAJGcxSV3YhMQT5gezvbuN06dPYmV1FYkkJY0xMSBkJK3Big2LWOznCzmd4yzCjSFqqTWsB2g+xutANuk999yjCSivKpNYbrjhBk0aY5ksqq0+PvSRT2BztylTvp7qFV7nIeKRATKpqLwuLD2CbAzS18lsjcp0mXpd0mxz6ZiMAAm4xYMw4oxd7Q5lfMyovwdOnsbhK6/EyuY6yvWaxZ7JmT2Eyl4HM4UYrr7yShzYt4Rckqwtavm5vlkT9ah4QJTgWjAUoMGgo0E3gW99436958OHDuLg8n4xL7gP0CSTP8MDAHz+dE47NitBE9anPDZ66E8AAKLVCLgmA+DYsWu0J4XCzBIJIZJIoUp/JaZi7O4iOgwwM38IL3rBr2Fu8TD6QUL74dmNDbz5ne9Ard9FJzTENTfdiDrrZTLVml1R5mMBqd/GVPUDvksBoktZuJN1hm/YWbNMAgC+DvFNv2fD+BrdrwvVEm3zXfAa+zEYMFLNi4LO60QvK/Oz4rlnzKBabRuZbFLgFyM5OX1nrUMjRr4fq/MNmFfDyGGJAxZIZScN2wZ8Y505159r8UbJSJywVyucnKc09CE7WPIgx36xRBSXCBIyMFj/8f98isoE+CeTYg50YpbupBrQ74seEP+/YACYdIcRdjQEzeKjH/lrvOfd7xbjoFLZRa/bwC03X4c77ngD3vved+Pee76BfCGtdUNQg029Es/c+cVnVOAqfzZjMKenBbhRalUqVXTtaMJJqZUMtIddXHftMTz44AOiy/O6ifEldYuLlXTgjtnEjNkA3KzZYCvATHupDQNk4kfvHDLiBFJaApktHQNr9DFKmyVBs+k/VxEzNZgWYmkABHgpQ2ZkdYAetXOIo9nqY3e3Ko8jNuJkOoikNewKAChOpcUkCIUo/zbwfwRs86TxElxEkIrlsLKyjUqtqzQA7jcELfr9Bm687iiiAVM2OsCgJflspdYEaPYeSqDFn6+zI0AoGsXmTgXlGgfWOQcARBELU8a6i9nZCBaXpgQAxBM5rK5WUam2TQLgi37RujqdUd41KcT5XN6o7xMxYPx8fR6/Gd1+HUVtctLvkVwiM5N6Nt/oiI7stMGWFW40Qo/6Ec0hAEBAQtN+p8WebH54kIp14A5Ln9Otw9HFR/Hw84AAP+5/Bl8X0TMZ2PAhcTpGNtnSfavxtRQEmufwkKOLLQ9534p54g0LJb+BuRpvtBg9o2G0QN2i9J/vfQCoHeJiJpJP9IqHFxeS6Ju8NkIHQ5r+8yBnVFHQa6G6ego8Arg4CACokJTDPGdHQ4RY+HV6CMnEJsDd953B8ZMX0e2GEU0msbB/HvsP7ddhLy0Q9WECJQypogtsvdmRXvgbd98nIICAQL3ZRojNrzaQsMAY6v55aFHSy+JErtbaOK2Y0CLQ7u7o+wQBwpBpFZsqb+7D6b8osb2+vXcXI6QGfELrzgVfq3lNpxW61s+6otcZKulHTnQOEzwNu12jfzQpiOnJ7JeZOo7/PNLTu4QHHl58XX4NjU0F7WsE3mjnsvzkEeXLPaO+efeUez7PfN8eAJhEzdXsTFDFtOlNAAAjEMJtnGbSZxvcaPrkmAJWlMVN7+s2xsmf5YtMMTUcAMB/1/MYiwltlTZWrAaaqRjlVmCD05Xxnh89cpnFBI4MN80dma8nk5tCvT1EpV5FubSBen0XvR4lNRHEohmEgwzarQCdRg9ZFrmDJnKJDu775ufwu2/4r3jMtZdrglEu7SA1lUajO8DWXhfPe95tmMocRiqWQTTUxokHv4iPfexO7FvKoEWDlmgGm9t9fOSvPofzmw057dPALp5KYWuHMV9TaFP2w+eW6Dh9FEhdZYxhKCSKNu8PtaSb2xU9H6XdDcSjQ+xurchY8Mqjl+PlL3sFXvqS/yonZhazrVYdqVQET/3Bp+DAwUVctn8Jf/MXH8Lpb3wLC4kMAprkDEOoElhNZ3C+VEFlwKhNaArPKSx9E2RIHwWuv+Ux+O6nPAWVTh+9RAYr60wkyCETrqNy/u/x+l9/Hgb0BSBjIBFGuQ4857kvxfT0UVTLnDIm0OLEOBZGKMKJAqeihNjJnOEEitrggthFjPHZ3VnF3DyR9TIazQ3cdeebsTiT1yEnGSaZSCHuHaar5D7E/aq4/yDKa1vIF0hTJpAZw5e/9DVsbtfQD/KiUT/SL1vKE1XMmN93yaerhZwAsOxA/3ZOz8N/BhueiPakAN1HAgBcQgD/nVnTtCuI1TcwH2kgUT2HWrmD29/5N+iEZ1wKgjkH8zyz2FcWxWMWkjX//nWZ1EVr2oVM8yxg3q9YAAQM2dQGQ8TCpP8HSMbI7xiooVDOMkFiRreR+rswh0QmKQCA1537pgpxJ13jPkW5QJhAayyKTHEK1z/mWsSTAwEAdl4QwBkDADL54tnOqc2jMABITTQdpk2lfMPPAoz7szEgTOpq5Qv7FwAAIABJREFU+79vCGxyoWJ6Avz0XgB+v/CFtTXMXrtpBad+Jg3ZRukjRpHV62CMpSQDZBrWpY1XhGCL7sktNdk8y+lrwwKYU3+xRVwdT5BDkV08C5xRloRBnLbS7FCNPm8g5XkWFcvvxwaTAADBLz8V9e9PQIwDh2XlNfGMEijg3snv6xl/dt3Gp5U7OkfnnNS/vZ6SByg3iMWjKEzllK7B676ytjJmdw2g5oO60DKnn5mMqOrPfvrTUMxlUaeskD4DZE82DABIMKGJdYG7vp7NoedKw6wA6VwOpXIZnW7LIvtaDayvr4oNEJAm32fT1QU9kywxyXxv1OiHOYDhWWBSOYEo2neNVcrzicCFb/zW1tawub0lBtvy8jIOHDyEeruDeLqAv/74Z3H/8YvoDuMyr/OGngE6SCdZlGcFOkvuEU2o0ObPbDcrSMS4v0WQjNNvg3DkUNP/eIzGZjmxH9c3d+W03eNzHA7QaNXFUAnxfrF1aAM3XHMYj73xJgxZG9fqYgSQwi4TNzZ1pDY7zTank30B3Fnc880HtW4oATh8gP4sTfnS0O+A11TZ7HwG3cNp8cymLSdF2QAAMgDmjAGgCFOg1WBqxhauPnat3jdrOYIjHgDga2tsbWOxOI+VlR286lVvxlVXX4t+kES51UWsMIXfufOd+NLXv4JYNo2rrr9OdTEp3TTLTJMV2K0jNHQu74696wGAyWHC5LPsn2lz7p8YmEzs2/5rVe85Orgf4Pn1rqmxj/Eecz1tP5FrP9cOY9u6iCUYddtSzcqfyabNBm89pFIxyVkEtDCClXHcDfOf0h4jAMAMvVnr2/fl+uVrM/b0JPjpJ878WoJ6HEQyOpjPMmuBffuWsL29o6k1jWJtXfOU0ekxrpW4V2oKbufE5D7pN1Xus//vAIDR7QlM7u1VceTQ5XjWM/+D6ozy3o6YfY3GHm677UV46g98D17xitvQbFTMMLnPVJU6hn0zONdgKW7UeuruCSiTCURKu/dK4+dzb9ze2kWEBnVOxkQg4OZbbsLp06ckweP35n5CM1HfxznXGTGzRrHqrF1Bg9iorjPZQWQhUEZN6r9nr3oAwJ9DfrAlLh7ZW4pBZWHNvY4MAC9JIImZ8hsOTMNotgiEkm2eRb3RxoWVbURi9IEhUNiU/j+VCCORYBoMn4s24jECnkzCGfc/AjbYT4ciiAWUhrWxvlXVYJZsSSXahAdYXixgfi6JcIgDMzO95WugyXB/GFeEsxBs/iIDYKeCSp2v1xgAkYAAQE8AwNxcFPuWKWMg4J/FymoFpVLDAAD/YE0uUt9ojxqbCX0+/00a+EYDJ0+eFCJL1Mzns3oGABeqpsNuaujNAL32jRdeZjaugfYoM/+dHyd1xn/MN9J+8u4PQ/7Ow4wggzfi48Lig8Pmn1Qzf8P953hWAj+uhS53W5v68/AlWkdtGFcHaWvUqBOtY0Fgr9WZjqjZnqCKT1aYbgLgX7f+yWXCTx7p3HTkBE36fzIm9IdmR3xoLae8p42CBzd/kXpMBJEMgFZ5F/3yhiKrLMbIIi20sTHaLBxCk2wJxpXE0wIALq5X8PkvfAPdXgTJbA5zS3M4cGi/6cAV3xQTAMBrIzwyRCofdcId3P/gCcSTGSHJXABsmngoWYQgD6y29P9yUNX7ZbFqk46xAZRX7NgUXAAAjQ+jjO0hWsUcZH6ducIaYmdUVGnXOUHRxJnPVYBWsz4yF5wEWbxZIMEEPSuPCgBwU5+4ce4v3OhtPfhDYIxkG9psngCcEBpNyZA9/zzY7bYmiAAAP58Tc3pI+F9+c/ONzgjc0nNiRa5icByN1zc6kw2PilYHChhQamCUvjen1zTAmjDWsebEjDhTmbSbZo0vzsNBAKNmmWaV/2Zu20RG6wYwkcbGYo2FijNxUmHqCnY+y0v79qlIpZ6RL1GmZ2TcDFiMFOz6DzidYcZ3Sf4VlWpHeqvZ2cMY9GlK1UTQb6Hf2saR/QUcv+8LeOHzfhpXLS1hYTaLXqiCC2vncfiq6/G//uJv8c63fQj5zAKK+TzOn7sXT/vhm/Dzv/BM9Ac1HSDFwn6UqiG887/9JYJEQUXCXqWOwjRdlFuIJTOisvHZ47rna45xKsp10rPCLJXO4oHjZ4Vwb6yvIBYBNlcvIJuMo7yzg9e9+tWYn5nBs37kmTh62RFNIOkwG0RC+OVf+WU6wKBf3sGH/9ufYSmVQ7/SQCQURpVGYdmsogC3Wl3UOkMkYik59+t1JCLohQcoLsziBb96K+4/fQ4Zxh9uVzHsRZGPtbBz6pN4/W/8IuKdNtrNKoZ024/k8UNP+yVMTV2GetnMyTqkuye41/WNWUVNZ5ipI8zRpjaSUzgWyg0U8jzMafxKJ/E+jl11CL95261IJaPauwgAdLtNRQpSH8hpV71Zd6kCpEBmxS4gHZPTk8/8w1dQrhO+NPbPI/0aAYauGZps6z3VUf4jDwNhJ8+0R/veBACoqee+3w2TAcBdyzwAKAGQBwAn9aSPDgOkgj4SzS3MhKrINlZw4fwWfu89/wikFkYANvc5Y31ZLKzXb5txnk21HUqplyV4wAEA3EdF/2eTxD2c9P8AMgJMxcP6nVRiOuQzklBbUyhAKpPBzMIsUtkMOn2jZRorz8xURRHkHs0LRk+VaBiFuVlcfuwyFGeSoDyVsiVz/8eIASBzVwKIjEJsEfCnnnIsAaCpWr9Ljb81qjaVYpHkNMuUoTkWzZglMLGP8mc6Ztf4fjlGkmMlmQ/OeD+xPX7MmlLhPGoQbPqkn0nmhBgBNn0hC4BMne3tLdUF5nM0QKfH88vllosx4cpxNfOcHBrFVuauHDiQ1tszJiL3DMbqMu5SgDUnhDQIG9GEWZdZgyA/A6cV5n32YC73YhbPLMzoudMgfdXp6r2sytdlOpEcHjby3HFnNq8Tp4k0RiQCz0ECwV0OUbY2N7G8bwm1Ss0B7UAmncGxy4/isTdeq0SJaqms5zCViJuBr5v+k5FHLx89qxHzalCDx32cDEr+G0HRJM1mh1hZXcHJ0yfEwsjS3Z9MPgfi2fnoG32T+dHszjtlm+mWQUT+jN/Z3dOZs7C4KN+paq02kkccOnwE3cEQ2cIs/uEL38S37j+LQTgNegAYiBCowU+nYpibIZDpJZIuKYBESXSscE+SMsu3wPolhHQyg2QyjSAUx/kLq9jc2sHs/Dw2d7aQSCcEANAggKacN117JQZkPvb6OLy0jHwyjT5lr2THcj07Cj9lZQSPuOQpXWTsbb0MPHTfST1PM9NFeQDQ+C7imEEEz3l9WI5wfRrTymoSmctFCQAw2pYAwDzSxawkAPw8AgD0faDhGkHccCxJAQKiyTTqSmnqo7Kxif0Hj+Ij7/8wPvWpz2Np+QqU6l2s7lbwK7f9Oq54zA04sXoBudlpzC8vaS9kvFir1sbi/Czq5S0ELsXF1zOj59V5CX2nvV2E9QkjZv+5HiTw038/ULyk/neJSqqzVG76uskNnWisy4g0OrknGUPLcz0lGQBZDIyISyZjalh5zblf8lpbIhalF8buNFDXwAqrC40dy2ZUKSYT9a007G5yb2Ck0dhHTvbuQLP4a5oKGkOKzbBo/07j76pv1fSq553cZgSuaBBmsZBeWjvJALDy+9Htpa0e5mYyECsoIAg/jOIHvu+HJL0u7e5gejqLdruMP33PO3Hq1H14+9vfonttvi40Cm4bUBeLi00RJUMtQjkZ64G4ojjZ8FPvzxqJZ3+vO1AyBa8h6wxeBw1iIwGuu+5qnDjxIMIBewPusTSztCm+pR/wOjoDcCGQrKuphTfzUPaLYlHR+0Vmdybj9mwMDyb52px7TZgpFKyXFflH74e2zNDZI7LujceSLk2C39NA30wmr4+du7iF3iCLeDKLZqOqKMRomD1YBwsLRYQ5DNHfzQDXA3ijGp2DlgFB8ChWVktotOjHY3KyZCKMZGKAKy+fl4t/t03GAQGUQFGEnR5TiSJK4dD7iVDiXVESSiSSQ6dFCWdEjFR6AOzbl8T+g7MmAYimcPbcDra3qwj99ztv/7ZRib9QotjQKMdNznUIODaA4v6ciZ+nYXqkll9DuoL3AGCzQCkBP86FzehAmgcWp6dNryx9sCUEcFFwuuip+wQWfGPkp6Ra8M4N3k/niIDztalZjphpIQEB/lwh785ZdFLOwO/T7hjNl5spkWqh9jRKYaHDPEvX+PMg06JX5I3RridpP6MJlNvBrFAxc5HRpuYW5WihTkT/cZEnU3Hp/7kYhFo56h1peTYVGAjR5bem63Rpcx2hxi4ipGE6LzwhhtI88oAOUK5VEYklZWJTaw6wV+nh05/9kiItiAQvHlgUAGB+A4x4nGAAsDAesEFP4/4HT4L5ur0hG744aKArMzqi2jycyJJgnjI9ExQLaPEl3sFfk8UJAq8aUf7dAQBkYvD9CRxSU2uIpwokZltHY2o2jRdlDbgopjQckn7KO007OpIfHLpN8P8aANDN8nM6ayz0OiZWySQAwAjE8d8NADDOq3u3Tl5C4ILFpAcADAWcZBeMJ0J6dtwB4a+HNn6n6eX3HhW9imjy1Cb/u2OkuIm9DiHFcpmZFL+XBwBCymw2DwA/kfLf2x/o3Ay5rviLX2cu16QiWVNB2ioBHDPqsimnzFbodFwp49DBgypupHGmpMVlz7a7Q3S6xihIxDntJIOkrunRXrWBWrOPZocPGDfWGFqNGmbySfRbZWTifexcOIsX/uzPY3Emgam5DvLFqF5XPD6DW1/8Jpw+uYdksoBSZQO5fBPve98fIhiWVMCdu+8E8lP70YvO4DW3vwVXXnUtGp0BTp1dQ3F2Sb4CjL0kXdT2Ih5sRnnutBuIR8LI5AuoNLtYWd3Qe105f17Ml/reHoadJg7sm8d77noHXvuaV+Kv/+qjOHzkCDa3tlV8/NTP/CymMkkc3TeFd9x+O2Y5gWZcDg1eOJkkG6Hbw3qjjXqXJmVxgWK82bFEFH1Sy+IB3vj7d+DzX/smCktHUG+HUNppIB9ro776j3jJL/wIlvI5NJlQgDZSuQU87Yf/CxKJRbRq1MLG0eg2EYlzv6NLL+nwZHlY/CcbWDNIDFCvVeQEvLu9DvaEhXwaG+sX0GvXcOMN1+D7vu8puOWxN2Fx36wSA4ZsoIM+YsU81k8+hIWFeU3gmi1zz2XGOMJZfOLT30J/ODaqvASMc2to9LFHmIaK0fWoMVPOJPBRKlBO2QLq/QQAJGTqZZMYuluTyWQAgIwhEEY61Ee6s4NCbxf51hq+8fUH8a6PPYAgs1+ovZmfmTafh7hRVZltbY7F9msSABhaAILTarLxoAlgjGcs6e2kRofJ/giLAaDtj6aCgmbdfhoKI5lOYXpuBpl8Fj028QQOXGa7ouIkY9DhrRiwfjjAzOIilg4uYvlAERGmfT0MAPAeABGliDwaA4ATXEbNWRM+ag6dLteDApNTbCvI3P4VcBLH58QDOHZ9bBLvfUkmopscMOr186PLqefCgSvudz9xYbFqjw3lBB2xAGgWuL29LR0z16IKeRdfqz1Wez5Z28YOMN6CNSo8tzwAwMZiMDBGnB33zu/HNQhWaDp5l5Op8VwcsaEca5f1BME3mjfSwV3ro2uyyNGe7J4gPi8eCNBU0LnuyxAxlRDoTxCADXmr7bwEvFlfo4VENC4LyhuvvwHHrrwcg04d8bDJtYhgkAHA5rNNs0XHrjT9sVFs2eQbaGMSlzZNusg4iXOfMEPRjc0N7O5ta63zP34ezz56YvB6klFJL4JOs03F0MgoWJM4B/T76TCvdb4wJRlANp8TlXuvVNJ5xESDwlQR4Vga9z90ASfObiBKs64OY+As15sU5kQshKl8RulExHQ5saMBIAGCaNCWRCCVSgictYmr7YHRSBIrKxtyMKdMtVItS2Zx5tx51T379+XxvU96HNq1Ks6ePI3pXA5XHDqCZqWGUL+P5cVFVEplY7+ErN7hpJ4rlOlH4VAcm+dLWD2/oedvpjiNK45ehp6Ag0DpMwKNlbpAYMnug5cWaToZEf8Tg2CI2X1zivmkD4iGdM0mzp+7gOuuu4GjLUR4lg2DEQDA5rJbrWF2bhm/9eu/hU6b93FKAMB2vY33feSj+Orx+xHOZxDLZlCcm5NsgjTsi2cv4rpjV6HXLiNglrtr9n1t7hnD3p/JN12XbMWjIdP4o9/GePFsxoezbB0gTG8J7SfG7B4BwTa4CWnSLyd3MmDbXZkXcsBASQrXmMyd1fBbuoQ09ayFnZ+Z0ru0tg0A0ATaDaU0QXbr27vyG5ty/J9JXYwRxu8lGNh5CijRyQ3/2CcQX3M5BmKAEKDm/Rc44Bi5xizjM2C+VON9z202ftPxBeijMOE8AKAnsj/AVH4Bf/6Bv8Sd7/gTxGMJNOo1adiPHTuEP3jLG/G6178cDz74LQ3c+DNlaihgj35xSSUB2RBAO7gb+BlLhfssKf9kSnHifvHCmr6UTJwuTfgIklJ2Fwnhpsdch9OnjyuakVIAgt2sJU1qa+ksBh6wJ+A61QFqbAr6kcVi6jMJvE4yUaxfsL7BM0nYv1AaJ+lWh9Ljnta/oqvlD2LSEsld6WcwpLyMDbTV8eVqD+tbPfM3apGVzWvS1rR+eWkOqSR7NpO2+jhCpeiOAGyTNFCTv7Xdws4u+2Om5pCtxZqjjquvWkQqyeFqBfVGTZKzVicksIDShLBQqQGGkTC2dqsTAEBYrLYwGKVekgfAgUNzksxEomkBAFtbFTMB9AW/ECk53pvJiy/4/eL29PmR4Zf/XNc8iNbv9MZe/++n8d6YzPsMiMbjpAREvFm4e98BHxlmjbm9lsnmxPT71kjw99LenhIH5rhBRSLY2toSGsTXMzMzY7o819z7Dca0elzwCS1sxuvx5rIIlvkRCzguWvfgqQBwk2jbrnx8mkNl5QPg/8XdZPa3Dq3VhGpiUdr74UKyKQWLRkYCKZZMmhajPNIPwBZrSJN/AgB8zYX8FDYungMaJQEA/BxDySxCifSZcJRU/QZiiZTiyMgA2Nhp4tOf+QKGSCrH9sDRQ9h/cFkbDR3PiUyrcJUsgtsRd6Uovnn3fTIcIxOALpREgttC21jgMvO2JwMcNvwsPrX9OnMTj5BOAgB8RyqsSHEVyk337K7QSNvQnSmji6Oi4698DXRocOOxyJZeuynUlIit/AP8s8tnRhm1ppp8JADAAlTsOX9442EgwBgAUFvrgKfRtJHXR7IEzwjwaQHOBJCFrWMAiPrIeC8azbjDS5vShIu5PyQVcTjxzHtXWr4/ZUQ7NEJYtJMFjAAoR/H3eIV3CuaBMWKjOGCAjXs0MTaRefj786g774tMGh0DgGtLOdKkfNJYTLFb3Pz4KLBBMVSXchIerEx3YKpFIW9pIQQO+bzF4zRRSch5G/0WggHNzVhMDNEPaHsSYG2nhHOr6zKsSyWSKG1vaXI+m8sghRBWHjqJN77upcjmtxBLVDEYNDEzewSNShE/+qP/BbPzV2C7tIVS5QRe+tKfwvc86Sr0GztYvvxK1Fd2MUgsoNwM4S1/+A4MgySm5w9ir9JBH3EMQzG0e3a48Pp1OgQmqcmi9tgmfVNz+3Dy9DnRuRrVBva2dtDhlCrUw+76Bbzw+T+PH/qB78WP/8fnmEFYn3nreVxx7Ho8+UmPw7EDRdz5u7cj1egh3hkiPAhAnkQtGsVWp4c17kkkmQ6sEGGTSAbBIBigFwzwq7/5azi/vYvk9DIQyaJW7iITbiBcuxs/+v034qr9+1Arb6HeqyJb2Icf/4lfR7uVRrveRzSWRIMxbpxQUcs4ZFFBmYrJOizPnXsvdXGkpjOjXOFXYn/xnvIu9XstaQKpxyMwcOzqo3jikx6Lq48dRaGQwtzclK4btaLU2nFaQIOh5L7L8eH3fxq9oflLPNI61C452lgvpUPbFziP5keRADy8oJwsQFlkRZT8EEIvHJdBlmUC9OntriJMufcsXMgACPWQ65WQaW4gU7+Iv/3bf8Inv9VCP7FPTTCpkdR/kg1j5qUcpGqeOZKN+amLtZTfDgCw+Wfxz1dCACIeDWSEySaG9EgBANKIOuPAIIJoIi4AgL4VfVds6NzhJF7Tkwh6LGwouSPIGgL2HTiAqbkCjhxdQCTunN0leTAGAAEAFrpRBwA8sgkgn4eaCMiTBb43UOJ+oqLXA6ITe5oBoCG0u+bw72sQDwBon+P9cSal9gPGZle+iKJkhvuTcuRdjK65/9PMsiawktNxMgNMMtEXA+D8+fNYXVtXY6DJMw0BaWA7YXLM4pXFsSR+nkUh1qXzAlKsFYt7sic4lDDDRH6unRdjAECNJYFRBwDYZmnTRW8My4k6DVG5r7LJ5lnhGV7+DOP6nzzLSCFmMUo3asoUk2lOrHrIZjMCAFhX7VtYxPkzZzGVn0KKmvFuH8/+0WcjGaPRHfkL1PrHFL3H6X+K0jAyL1QMEzC2KaVJACzlwQCBiPYKXg/+fP7cCFMrdMbxYx2dDTyTlaSkhsEiAE12ESBOAxJRss080WQW9E7oqemuKVo0pPzqRquJcqWKhpOe8hkimECj943tBi6slRBOTqHWJOvA5BaJBMewHaTijKKl2SBJMKReA6lEFJFhA9lMFOlMWq+Vv8QM6ZI1MsDW5h5iyjYfqPkhuBkEfWV+X3f1FYhTMjAc4NRDxxH0BrjuymOYLUyh22wpVYHDLtU1bOjorcHXQRPcShnVUh3NnS6qu6Y3nykWcezKK8Sk5N5DAEARu84g2k+LjUlBgIr1Kc1L6fE0wOy++REAwIaUAMDFCyu4/vobCetKAtAlE4ARlKwlen0kQgFqe3W8+hVvQD4zhyCcRWcYw8Lhy/Gy22/Hlx+4F9mFWTSGfe0ZyXgKu1u7OHH/Cdx03dXIZ4yurOvm+gHPQPTDk8k995I/C8Ayr6qH1x6TNb+vt/weMd7T7f77vcFQTjO+s88JodEk0y2m6D7KV5lgVW/SqDKh4R/vtdiZ3GcGfeSyGVGtCRb57+G9CkZEfccA1usaSTKdzlupYn4GZP0UJ+Sk/C8tLWNtdR3z8wuq45nQ1HdMLq7rMPd1F2Zo+niardrr8K/F5LBm+GzIpr1nz4KwTsFJ4Ixa+oiX3wMAZOuxmU4ni/iJH/sZNGod7Q+tdgPbW6t4zatvw+Medx1+5QW/gEwmht2dbbGI6JvChn16Jq1mldN+aesd48rkYJT+0hy0gXgsrXM0HMRx4cKqmABWazCNgxHRQCweRiodxY03XoOHHroP8VgYtaoD0HQt7PuxV2APxKSXRDIQ/Z7XmMNemhjKKymbNRBX7CV7Fvzz6M1dCT7L28Uxjs3JLTD3fOfppsGr0miM5asUGHqzxaIYhtI4d5GpDgnF9JHujwFd95uYm81jqpBGv8+mns+EAdkybBRAYolAAn4iaTRbUVxcoUliRgBAJMxzvomDB7KYmyX7s4JyhQlMHL5GUK2zBiUAYH3igBGBe1XQIsAYAAp5RTI2RLu1jZmZsEwAuScnkjmZACp+8I//8DUCAHyDPj6IDU3zVAoPDviFqgXqXMXlYDmRbT5ZDHhjwElwYKThcRFpjMbhzfNafyI43pTQZ+AakjaeUvoHXYiOix0kAMCfQ3S/UCiM5APS+7kEA/86BFSo0bfpCAEAook8zKwpMw28nGvlSKFsipEhiC1IPvC2UEcNmO1G/uR3rGxHy/bNmlugLGLYJPHhYMNEAIBRNX5abgeYucGySCEAsLGxKS1fNp3F6YceQLzfQnhgKCEpyhY11RWdiNpeabzDEaHisWQBZy/s4O8+/c9AkKKKFEeuOop9+5fUqOnAjtmBLsRNDWoU65s7WN/ak1lXs90TdZtaKk+z4wNIBI0JAHytjMIRrEFEzU3xvUbKb2YCBXidAmryXMoC9ZOKkrKmmhsc/QHEyGBSBQt1/iyubGpkee8ZqSOygcUS8VnQQncTHV84jcCXiVLcU3L9FvltUoDxTu7v6sRXO1TYRZJo3TjvBel7RMGw4o60P5uSXMoAECgQj409BkZdENeWPUN+09L7obmUYzsYI4AaUGqqL5kvjjRhaj38VMV9Dv9uGbvmERFLxi09wNFoJ2l8WmMO2fdyHJPIGNpKSUO1SU09JQDU+dsElc+tZwDI8VjTjLAM7FiY2r0YIhEnu4fmUywEQ5pE0fSMhSQn0/VeC4mprKYPX/jyV0QZ67f76DW7mErlUNnYwf7iPL7+pb/BnXe9GLMzbUxNx9Gus/g+gi9+eQW//vLfRzydwpHL86hVT+DDf/FWlFZPICCNjUYqQREzS5fjwx/9OP7pC99AJFFEvriElfUSkpmi6IPSQTvDGdK7whHem66kMpnirJgxWxsl5NKUJjyEPCPCdjfQb5aQjnTx7j9+Oz79qU/grW97OxKpAkKRNGKJPJ7zrGfglmv248//+I/QvriJZC+ETr2NQTiKRiKG3QFwvlIDYjQOMn8ATuhIJSUmEIoHeOyTn4BjNz8WrSCNfiiNWDiLSK+EePs+POGaBTzxuqtQLW+h2i6JAfDCF/0eNtY6aNep/U4qEo40WosRTehQVs0g93QypBjL2cLUVAblUhmZdBb97hCl3QoOHzyEanUHiTgPZIJ4XP5tOekGAelvPXz3k27Gc57zI8hkCQiFkMinMGzVEEpEsbVaxj988Rx6Q4ua1GPx8B7fabD1j5PPuaiSnk1/aZEzLpiMgvlov9hgx5hhTCWhAwDsXPEAgGvqWJYNQkiii8KggljpPFKVc/jAB/8eD1WyaIbnRvnBPOxVmymulGeTBwC8GSEbSueEL4TAQACbOnAiybVyKQDA+L+YnjkzKeIZwXtj+wOdpGMozhVRKBYwUGXH5pG+LPb9aaRKOUs0kUSTJrYhYP/hI0gXkgIAYknzAJAXivMAGAEAMm5jEsYjpQCEEI8RSG+OAPbJ+kFGeBPxug8v6rnFd3q6ecQKAAAgAElEQVQskLzW3YGxjuZvMjgf82QAwKjYdzc1FjEaqQBsnVvmPUDwirULz0/JFZtmAsiGirXG5uYmdsjUAcFbUnm5v5rxrElvzexO78HR3PjTeTZqYkRPm4HFGPJL+DHJRXhuOsqwADvluLvCnk2055d5Yy/HMOMeyuED92XuK2S9SR3iJF76Ot4ePVnuuQ8Bu6UylvYvS2qjptB5utADQdRZmgt2OsjS8LNcQT6dwy033WzDkWIec1NpeYRk6VReq6v5TCeTJnNyGfRsQqzhN5NFsQUJFMmozjwLjM3G60K9q9y6rNiV9p11BM0k7d0rRk3sY55fjM4zxozFZnJCz9rD5BZMWihXq1hc2odTZ87gwePHNQElS5RmhvQYqdTaaPdiOLeyi9YgBkZtUxvPhKd0Kqr9Kxmn+zhpvXwfxmCkN0AhDbDvJ3BhxpdMQhnI9K9aayEcUOfel1fB7HQBu9truPnm63DkMKVnU7hw6iT2NjdQ2dnF5YeP4NDiMhrlChENGSuqPuWV4UNORkIAVBp1bO3tCQDIIIPGXkPPWiGXw7VXHxMDgDHKZEUaPdxqzREDgPJOx1qlVEtDkREAkBMDgDUkQdqLF1Zxww03afoajibBSPZJAKCQyuCjH/oYPvupzyuSLJ2ZR6nWw4te9grMXXYZVqslxIoFtEIDFOfmBQCcOXEa1Z0KlhZmsTCbRiJu0lm/ZiZrvO8EwBqqZB5JI1avq0M8+3Py6/33HdVEXF9a/2Sacj26waXznjJzowDxZAqVWkMRbAT0tRfG4/LGarbMo4R1uO5BPifWIust092bQssPhDzLx55lzto48LCan0D5WN5ljTnXCBtSel5QUsTzkw0xJ9RKYXKmkNyrNW4jK01RrzZI8aCnHxpd2oeY3MAP1iYHkKM25FHOPw8AMMeei7nbDvC0pz4TC3P70ahRDsFnqIUPvP9d+NznPoF3vfuPZKTZ7bTUfzA1gOz5whTBYnoC0BC+ZZJgF1fIH83Jf7VCPwWCaGRARLG2uqmkHCYE0fjO/BXYmBI85PM+wC2PvQGnTx2XwR+BOwKZ3J8JVjBemgAAmdJBhPR6nhHmH6K+ASGlpPF18Jp7BoaeKSctlteW9ifuVWz3A2nmdfIOoH2NDEj2ZexPZG3c73KH0x7HvTaWKGJnN4adXTIV2HP1NcAiIMY9ZbqYRSLONWyxuL75n4xtFDtvwPjuWRw/sYYh0hrEMGoxkegjm+7hyOFZYNjE1g6NpNm3MYZdPAj5lXB/HgQhAQCNNnv5HNpNe0/JGIHLLUxPBwIA+MwlU3msrFYNAPjgn715SN21UY2dkZqEJYYicXFZvivRc++m6CjS/He6i07QczxN36OA3AB98+2bC9PFOGoii+hMRjESXCSewkHk3ppBo935ZkRTSV8sUiPd6ajZZ8yN121ww6RJDA96auD481kM+BxdNpRsYogakQpGGQU1/myweQix+TV6jZ/6W0Mqyo4Oeu9QyevEoswDABONmH/N7sXqEHTov2/ueJGpoxR9LxGXbsYj7vw3QyW5EZlxDh9I5h3z4Y+Go/jW17+GmUwSAZF35x7Nxp8mFsqz1uYSSKfXbPcxO38Ax0+t4JOf+kcglEQoEsWRK45gaXlJWe7m7G6UGHkg8DVHYvjmPfchlsigVKkjFIlLN8ntStdJSKW593OCwkNdU0reJecO6vX/kyivAQCmWyCaZs7v5qDsYz74zKWzDB837SAbf06y+J8o7ew4dFDaBEcTcm/cxL87Wo/AtwkWwHij9LTRSW6CTWXcEzeh6TcQRkXshIGTcsJZ7DuaFqcxnICIykjGgos75Hthsz8pARAoQGr9xPrxwJJ/jUQnRxRnHjIsVJ3cgX+WY7MJwfSaPUjmi23f8FvBYJRu0fk5PWGRR8NJlwzgQUC/7ifBPkpxfDPFzxMDgBpgp0k0JJO0f6OC+vzadquJXDY7WiOzM9Ni5fA9ddo9ZNOkT3XQY9QedafKaQ1jEOqjG+qj3m8pKYL0w4sXV9GsttFr97GztoNipoC9jS0szSWwsfrPeMdbX4FmbQVT+SKGwyIQzOGlt/0Ozq9uIpONYG3tQdzxxpfihqv2IRlqoFlvArEpBLEp9IZxfOSvP40HTq6h1YsjlpoGgqRAr1qjqQ08nSYYRWplTRT3RCqJAaNWwjFUyw1srm+j2+yi16yjsrOubOnqzgpe8Pyfx8/97E/jp3/yp3Di1HlMFRews9vAT/zYs/G0p9yM//2B/4H1B44j0h6gsrWHIJbAMJNBPRzFic0dhNM5FaNsxOipIF10ZIh4OonkVA6/9OJbsVquo9LsY7q4iFZ5DcPKg7j6QA7P/aF/j0ZlA/XWLpKZGbz85W/DqVN7qNWYz818a0aVsTFiE0izw8Ccy0PMQafch89bC4VCDpVyWaANfYt4oKu5jPLp76vx4d5BJ3BNyeiAizbq5XVcc+UBvPxltyIa6SG6PAtsrqDdaeCb95zE2i5p6WQAjNecm43bx3waicsBNiaW811xa1qNrpdkucGIGtGJdWrr6dISyaj03oTJIrJYoDPTN4qO5ByRUIrjNSUppNHA1HAb2L2Awe4O/uTdn0aFmbuhvGh+1JKKmj9q7ly75kyjXPfqTEdd5JP1SlovLPhF/XUJACwE45EAyThzxbm46QfCNcwpiGckEQCIYGpmSgAAGVVilsWMhUVPFp4ddL+Op9OodTpi1xw8ejkSmRgOXzYvAEBMLovLtlxuFvSkaZJ5FTASjubABHasWWajHI8HqFU30W7X1GBrWulYgA7j03npz1Hbk6yJ99gqJ2DmkuyTBFx0lYtFNAuWSYCH5on+7yHUqzVNfQhqcnLHxpDfm+cpawhKEQUOd9piBNTqNRkB8iwVoMwUAEWPmqaa54cfdpBVxjPOP2/8Gk4NNa1WDcP7Ra8MMwxkw6oyfhQb5gxy9Zyas7c3vhIgruKcDbGxjMjWowyAk26yInnKio3ndf+Tzb8Dy3i2k/1x5sxpzM7PSoZCKUC5tGexf7WaCuZ2s41oKIrpQhE3P+ZmtJptVEo7yCSoQ+3g8KEDSiDis0umT6Ne1fnKZ9I3VuZtQZ8H07HrzKNUiOcuJ9Zsoh0QYPFsEM1adHAnQ1ECgJ4Bm7ZRO68EgsCAD53/8pXhhM3AAg9GERQ5dfYMLq6t6XPOnT+PYqGIcrWFIJrDidNr2KtTa8uJfk73PhqzGi2TNuNWxcsiUN2XiIZx5MAshgNGl3VVJzH1iJ5J1UZbru2xaBKZRBLDbgvot/Gkx92E6ULKaX2N9VjZK2navzQ7j9lCEaH+QEwLMhzkWcAhBvftQR+7Dcrbqqh3Wgh1wygGBVQ2Skp3ovzzxuuvE6OR61xJAI65IgDAXXevi1diFZMoOMUMhzCzbx7ZYl7nOhtT1gbnzp3HDTfciCEZFwR8STmOpRQ3xq0ql8jhlb/2coHhlXofhdn9eOD0RfzPz/wDTp46g71uG6npIqIZ1mGkFUdw6qFTmC5My/lwbiaJTDqm1AbNtyih1UTGzDhHKUtumGCreVwny2x7AgzzdZTvIzwL0YO44+bf4vg8NVzmoaPpvz1dGmAyhi+dwfbOHnKFop3lnPCyORS7h8abJlvlvlDI560XYR3j2Cp+kG7gtDFDbQ8LHBvHf8Q09QYGXDqsZC9CwIrPFOMA+WxaGpPt1zrR5BPijP/c92CdZKamxlSwe+9ApclI9gmUe5IhpF7rURBwnn+cotOVv7RTx/N+4ZeRThaws72tM/yqKw7hnXfegVtv/SWcOHGP2IBThZzkx7lMXlLAWmMdUcYXaa0agMdfBDNbLXolJcYAQI81ewI72yWdqRwktvtkxibEqOx0WcsydpMpIGHccMM1aNQrMnAla4v9Afcy+pdIzhoCKvWSmnT2eLyujFekhxtBX8m3BOxSHmyMhMlf3KPYcxlDnPR/nsFkNkTtTODEv9nU0KrTa4tRxXNVcp4hqf9FNBoZnL+wbb1xv4sozXoTEXTbNcwUs5ghwggydztie4gFZfEOVifDWGTF6YO4556zzDiRp0y9VkIuF8VwUMbVxw4gFKKh54aGNOFICrU6JSJk3ziWfBDB9m4FjTbBuIwAAMkLgj467R3MLURx8OCMzHHj8SzOnStjZ7uG0Pvf/+ZhpVQBkXQCAalESlruZILZlUSqGHXDbEZqD1qi7XGSSbdXIkcxUrgmrqu565oREs3deCB7I0BPxedDqWk/DwY28S2LEeHN5fWhUYGMEFKmv+UUWF4ErolSFA8RepkNWVOmKSOLFqLzzKeU5JFGFfbz5exPlFnNk329aGI0x2v3zBRIefLq7p1Oh020Mwjy04fJzcsSpHW4S9vhCTyjeoUO4gkBD9LXszFU1J3REYk6EnUvFPLIZHjjjUbkfQosZsZ013yYN9Y3BVqQlZDPF/DWt/wB5qaKiKlIpH9AQlo2NgkGLFhxKPoT88FJ/Vjdwic/+VmkM3lR+G+88TqkMma2qDhGbUps7AjORtHs9nD63AW0iYJzmhVEpUKljqqQy6PH++IKQhVP3Kg4mVLB4yUcjvKieKgJjbwOC5Na+GZTGasshgkGMV+XIIhGao6BwULNRaCIQaGN2oFVRPWI+HkzRE/R8q/PuWLzWTO5hDfmcjrN0c5pIMB44jghvJy4/35awcd/dIg5jwhed15H6h5FNVNma1yZyXwWueEQcMrm8wJcWPjJEZYmbzLu6+n9cyMVG8ZJNPhgMn2DBTjXC0GXOKl9nY42ST7DoqwjpM/jdSWVUEWY09OxqOPPkTkgNW8uwkeJHi41wN8PD9ZNMgNGBxFzwyOBDKf4s/n1BApItyUjwJI8siPdFb8Xi5xisShgjq+D94EggcWKmeGR5XcTMOGzZppbrlsZP4bCyujd2drB7u4O0qk4eq06wt0WdlZP4r3vfjNWL9yLK44uSO+bK+7H1Vc8GY977Heh06Er+DY+8P4/QjJZwu72eSTDacTiOfRCKbSGKbzhzX+MuaWrcObCDlLZWXT7xhIyIYk5xRp3xTkCswmIG8Uvn82iUi6htLuF9Yvn0K5XMFPIolkt4V133olGtYqXvPglKBamceH8Cm66/mr82LOeiki3iffd9S4MGy1MZwsolauotrpIFudwdqeECt1e40mE45aowusjzS2ZPb0QbnvlK7HVKGNA7xAeLIMOspEeQvUt/OKPPQOxQRW1MiO50nj3n34YH//kl1FtJjEMpZzxGCORkqhUKwIMC1NTogDSxZd56tT3iS5HZLw3QKNBd9ukQMaZAhMUAgxpMBVEMdDUaoh4mNZ+LWRQRy7Sxov+80/g6GWLqFY2cN8Dd+Oh08dRbQ+wcOg6dAcWDxah7jaWFE2zP2SBRjfhpMBLTuz4cYIUXC/aJ/hsC733RZRWonXUE9IAA8hstRPg0HyeUwfKKMIEKoBkxxhGjRjQj3QRDtUkx0gH82hXWogFLeSDXRS6J1DdWMdeKY13vutvkJjZh86QSSWOFi0wzxhJfu0IfLxEw+qkR9z/WKq67UUeADRRCvPgpuuAnS+5dArpJCnaVUUlUT7h93dNOxJxZPIZLO3fJ3MyNvNk0QgglYsxAe0IOoMhWgQ1UilMLy5ien4K8ws5zC8WJW9hUUMDJ64369Bp8JTUOUAGBBlifA54jWmyR5forY2LaJPRETBnnHR8ntMEr3kW8zb4a25JOyObfXfPRBd3xbIlALhy1Q0bOLX3wIGYcaNz2OAcLzubZHqoNnCMAIHaTobgI4Z51tu9YQHF2qKtmscbc/E5YQHIeoJ62Brj5mR0xXgm24f4i43CdIHyFovJ08ddnJ8KSsfAUg1D35QGM8eTMh6WQ7W8RaKqd0hZpc6de+M29e657Kgm0Z7O2LAmjTRJcbWvZ8PcIYzuYq0s3srSfJSp7eiv0UgchdyUmDuz03NYWjog2VUuk0a/3UC1vIMrrjgi9k6E2dW9lgOz5Ho2lrC4vHMDZByQ4/GZUZcxBmu8OznvMX/5uLCRhxInbJGI6qE2Xy+vO02j+fnOdV0NLhu9SBR7lQrmlvfhQx/9CKKpJMKxqK5RvdFBJj+PL375W0A4g0ZrINd30sOlygiGSNIojBGRjbpqO56ZbLqWFmeUJJTK5tT4l2t1SQxoFMczM8n6gudyp4HvecLNSIS6SMdCmC8y/aCEVp++B02snLuAx1x/AzLJFNr1BpJx88zhe2ESUy8IodHrYLtSwtrOtpr22ewcorsByit7aj4P7F/C0SMHRQWnpphrXAbRXqbokDO1mz5GlM8bBmgEQ8wsLyFX5H3uIdIfol2vYW1lBdfedL0o/H0aEEfiSCayqOzWkA2nUV8r4/WvuR2zBw6j1Olhvd7BkRtuwmvf8lZ87ON/h9zsPBKZHA4eukzT8tWVNa0NDQtClCl0MZVP6eyLErmg/FTedMYUERtnlNJh7BjGR/MpUfP+sKbsUXrV7/DhCTBBn3XpAMc6dUtq0jR/jCQYs6k/RKPNPSKiZymXK2g/IPBp7Gfv4TUeFhnV3f2cAQeZEUVMUt5IvzPKdjm1tj3QRRt7jwQHiErGzGtDCRS9wMhwpb+IjEfN1I71E9c789+nCgWtf9ZwXC+Sk3LtOG+y0dt62JWalFDz+9sjNPZc4T3KZfP44Pv/Eh/6iw9jb3tPTWWrUcLtt78KuSzw5t9/Per1EpaXpzG/MCeZLmPH280aYhG5yui6cp0SRKPvAv/jW1VCyoBndJSemWjW22IY0M8oSmPjEPcxDi3JxCADqwUuf7INyDpcXJiVDIBeAIxe5vFAuQ5rTNYDNLRkH+MT0JjixrOXYLVPpfMSauvtPNvMWKjsyySTcxR/Swzw4I2l01myl11Yg2qM3YRhDMNhDrulFtY2tpFIs07qC0jtd+pIxwMszeYQj5C1N0C330Fr0ENAiVXAvauBTAJgvHQqNYtGPYSTJ9cwVSCrlOuf4E8dy8szKBZTWFu7qDo5lWSd2UAilUKr01RwcRCksb1TRbXWRjRKpoZ5BLCf73bLyOY7OHLZLEqldczPHcDKuRZWL+4hdNedr2YaoibKRPfY9JsOgjfONOicjtNchgCAXB6Zn0lDgt4AySibDe+2SEqONRs0G6jV6yr0rWg1R+TJJABp7rpd6W74PapVZqsOkMlktagazaa0/GxU+P2MMhTSnzlNVbPhDjreuFFUhsuxZ8PtUR+b3htK7w9mTu4qNRY1ptXx7sVyKffUdXfjdcMvmUSYFyh9Y/hIUIdl6L9NhM0tlJMaNnudUbwIKT4CKEJGO+L7ZvNPFItAi3JfHSXeAyUsPghebG5sGXWoa7qiu955J/bNL5qTboTGGPyPG5L92VPvVNggjEQyi+2dMr7wpa9qo+NU5HGPu1kafMUbUQ8VYbY7KS9s7qLYKZWxsrEJyrQJABAh5/tkfjjTF/o0YXGAjKbv3tHaLRe/ARl9zUY/0i+J0UmQwD07Ll3BGy550yAZDYpiSIqe5QDzOvHjfD5ZNPv3qvvLqT8Pfn3cCmA/NZeu1KUS+H3SEbnG2+YEfDqiXbli9ZGgVNsQuFCdCyMbEmdkZCwAgjCWKcq1odhAp0fiAcSDhpsGi3i693KdJajjJDrJIsfRK0nNZFHLe8v3wffIhrlarlpzOuHfIXMf0h07XbtHMuw0kxtRjp0MQK8rmRylFHigzq8Pb/ipezWh3/VTPjZ+tDRKZ03Cw6/nejXWUFTr3jN5eFjxgPTfi+kcC/NzijQziunY2ND/2RvQefnPGAE3uhdR2fseugf1Sg21jTqWpwvIJ9t4w2tfiH7vLLIZZh7n8NXPP4DnP++3cGD/VWi167jrT34XhZkaCtk+BoqyCaPRjyFIzuKfv3ESH/v451GYOSg9FX0AeIj5/O3RpNKt8SgL804b09NFnDl9UpPy82dPqYhbX7mAeDjA3tYGnvOsZ+ElL3wBPvTBD+Itd9yBq6+8CptrF/EzP/kfcOzIIbz77X+EIVkQlMG0e6LGNfrATquHPcoeaN5FAID7neI6iVBH0e6G8R9/5j+huDyNOg1nomxuB0gQANpdx4t/7rmIdHbRrKxqMvPnf/k3+J8f/gw6wxmEIjmxrGxPJqDhJhcE6ujB0CMan5RGj01QmpnbVZtgZLKkmdGUMaVnuhuhnCCKHvXynMAGPaRDbRRCdUxFW7j2sllcc+USZuezOHjNUdONz8yhW+7KcJGN4ubWLk6duYD1jR30BgRWiLyHNLEKsVHrsLBQwLConzy4jYKpFWiN6cMAgJFHxkTzLyL1MIQ+pw6Rnox08h1qkUOoxIfoRpktXEOkH0aiP4egPUR0UEEhvIF45etoV+u473Qc/+v/fBXRdB58SR4wk0bb0bqNvmkTmIcDAF4mFiH84IwzPQCgCMDATABjkRBS8RgSMZ7NVWTTabkU0+BMP4fFYzyGbD6DfcuLaLYNAGDBpChATbHJBIuI69AihptIjgCAYjGJpWVOBuhfYAAA77v5QHASEkcobDptxewq85sAAK97HztbawIA6OZGdky3R1MuA/jNK87sDMfsC9c8alJmCQWTzAB/xvpYWhbSAhRjzOyuqh6huTAnjpw8R9nhObq+P7NtCGCSAO0ZDuz1xsWKo5OHDM1142i3uvIlGQMAPD8pu6BzdUfsB563/I90cAKs3Of4M7ib+6hDP5nVOeSaHp+IxD1RdPCJ3z3TjdeVtQxBVLIZ+TsBAX6ca9ODr97Dxf/OdVdqVMXasD3ZF7KuTHWmZfL2CIVR3qsK8Einc6hVWWDGFDHZbJRx2dEDQKgjSm2PfixikvC55fPpqCGjA3AsYXm06aI/UH0Nw7+PpJ/exZ57jwN8Ke0TTV6FuHNNp0GgDDhtYlZrtZCeyuMfvvgFlCl5oGyi10Wj1UM2P4d77zuDSrUvl2wa3pHizZfOqV0mnVRzWi2zmegjnTTWCA3MCOQEpGizaXamhrzvXGP0mzm8PI+gU8eTHnMdwr0GAkZ+hYcCfs9vldDqDbCzuY2brr8ByVgcjWpNoDt/ReIxxQdSarVXq2J9dxsBHdOTCe19M71p7J7blocKAYAjh/fL+LOnWDFLnbmUn2h1pe1hvD709BiiHg5QXNqH7FRRrJ94f4huvY7z587g+ltuQpNgJ6nMQQSpZA5bF7extO9yfOa9H8XffeIzSM7NogyTnN36mteieOAwVnZKiCZy5r+TyiKVzODBB49jdm5e5z3pzZGgJxPFfC6rqFiee+r0BFzYM88mk79EdyZs6GjpYtd8B6f6cVH2b/uTc4XR3sg1b/ukY465OkYf4x4QT6FDzwemOAh04uu0FInxnmWtnzWQvg8wJigbYQIiXKvck9i0k31kPmZubOCYT14a5kFO9Q+MveN+62TGYt9quh0I6GPNtLe3h6lCXjIU9TSuDjR29He+Nn7NPVx+5V8Dzyd6EvzS834FqxfXcPbUGRwikFzfwfv+xx/jwx/+M3z+859EKh3C1FRWNYSYUjpuKeFpWQqXvFGGjqXrUxMCY5oQ5hb9n2lCHTEvZeYXUHuTVG+hwcqQtWBbVPpMOoFcNqn1uby0gK3NdYG/BDa5387NzWKNfmg8fwdO8sspv6b9Y8m3X4fjq3SpXNtYI7zcbsDj5XmO4aTr501qHUXOs4MpmwwhhUZziM3dqtg1fdLy+Zx3GkjHgUIqwOJMDoNBA/VmFRGue+5lHQI9YURDLcl4I+EchoMEzp3bQjRKgIPnNmuwOmZmslhansXO9oZjiEBnFiW4THEiSzUI5eTq32gQvOVAkFspq0BKtWvI5tu47OgMyuV1zE0vY+1CDyvn9xD6wHveOOTB56kTpVJFFA82Flzks7Ozo+k7YzPiSTbefNMNNSInj59SviULel+4c3LPxc5NlKiaTejp5Gh0Hxad/mAg2uYLJtHduGmGSSM1FEzmgJrgW6Gg6T83FlLeRR23aYsdVtaIqTF0dBkubCuApKwZuf3zNTDbWbmKfICkp6SBghWwvpjgAWyTi7FhnH+YhAUpx9Ojjmbh4ZtCv4GwYGeTygNFhY0Mi8h4iCOdTBkViIZ2TmtnAIBNz1l0WJQQsL21o42CUzhelw+87wOYn5lDjPRbl2EqWmvIcnT5XpReMDSqYzyeRqlcx4PHT+keE0h58pOfqA3a6GWm7efGyEaffz59/gIqdaNNtUWbZLURQUu5qREMRft3qBkLK7ehkwUg2poz5Xs0AMDTdFUgsxi0almNMZtivn6ZMur1+FmfuxuDIbpEWp2HBS8Sm1xuAnK/NjdFbVT+uTC9mHOYdq9xLOGY3CaMlWDFl9/8v32z9fowf0TonFEulj0H/B8n+cxDJYDhHlRLNqC3AYtMor6cvNFgLRJGMpPS1zGmzwMm3Py58fN5FOCkTcNiaDhZ4gTLF5gW3cQ4tzD2dnZ1DbieOEUS9d4Bckq0iLogNGcM6NepB+v82vSUPH+QG6BBF+iWAAA+j/xanxbgEwf49T7Rg//m6bUscOdmZxCPho0Zo0LBmDmTOmKPWk/KEvhzuGYocUkXUjh76iy2L+yitLEOdLbw7//dNXjmM29RXF1xah79Xga33fomnD1Dt+UOHv/EK/HaO16EzZNfxVwqjk6zg0E0B8Sn0UYOd7ztTxFOTGOvQk1uEggZUOelHxOzALTYhLCQjkVRr1FbvIFcJoVmrYrtjXU06xX5VET/pSn+3Te8HlddfhSvfNlv4J5v3Y2pbAo3XnMlnv3DT8Obf/sNSNFQq9FCr9NHNj+DzUodtWFYjswtRrrEExYjRe269kNOySO4+qab8PTnPh2blW0MRUMfIDYAahsXcOsv/jjC7R0M2zsCWj712S/j7Xd+AEFiGQiyYkPxXpRKe3oGZR7VaaE4XdT+sLu3h7n5BeztlRR7yOeYX0MX7wzZRnxj1M2GiWpbgclnLBnuI4Um+qULODyXxLOf9hW3VY0AACAASURBVF34d999I0LTSYCUwchQ4GE4zsKG8TtDpY0wqqpSaeDUmYs4f2FdAEx/yMkR9yUWZmRx0fzKQDXtmQLtHI1yQkzgWQA6G2zh2fpzbIB+aIgeh2IDINvmYR6gGico0EE4qAoAiLSnkAkSQGcbU5FtdFc/z+MWH//sOu5+aBc9vqYRJZR7jjds0sGk6/moAAAlFIpEtNduYCZ9MPh9TA9KozLKYsjy4uSfOmFGFZEpYHIk6pejAgAWlxYEAJDW6QEA7gO2t0bQC4VGAMDU/DxmFoogJnfo8KIm+PyPNG5pUyM0LCVtmmeC6exZ1HYdADCUWWcfld0ttJpVuUEHDgDg+WNnPa8B908Djd3FdywNX0g7MNidv7o9MpDiNMjM59Qgp1LY3dlBYSovj59MKi2GE83rxEDzZ5AH+uWXMjAqqDf1VYHI89Di+VhnkBXEYkoT+9GEjAwMOz/Z/PN7k8nHPYCTJZ57bNi50miINdnY+j3YA0Lca/mccn/k1xC84O/mVE05Fhl9HRX6pAUzy9p/DvdN/3n8/eFfr+9LOZDzWTEzRTfwFFuJdFAa9hLA4USxjUQ8IwCgw2x0NtAtkzPtPzCvyKpQ0EF/wJrs0QAAv/u59fYoJmP+pByfoWMQ2dO6Cd6ZJa654muI4iSfqunYjDkqt1iCNCENQljZ2sT9J49jSBr3YIBmp49MdharGxWcPLWO3pBnA5lDlKmZxxJTEVjj86zkW+NZKJILNfm1qm49ZTKsr3hOUYfP9A2yuJ7+1KeYn0uUFlwdzBez6DarKFWrqPWYlBTIX+HaY9fonG2SOct90BkAx1NJrG9tYX17G4lsWrKrequJTDiLbCuL9VME0RqSYRw6uCTjTzZCNEH71wAAthyk/zciYRQWF5DOFwQAJNjMtlo4dfI4brjlJnSiIQw4bJCPTAp76yXsW7oCv/eil6PVHKBO0HF6GquNJv77R/4K//j1u9ELxxSxyH2Zeff04Dl//gJmZuckpYlGmfbE5yiEbDqlQR6BSmnEHBOA19wmqnauSzDGosn5Do3Sq/5tPf53/OxJAMCzsKweGz+DHgBQBmo4ImCbbB8DuAm+EQAyA0tf/xsAMH7+Jd/pm1M89xU/9GD9Lomkaxyt9nQ1KZmYrtYZ9ntIx409wNcs53rWzzwTAtZpJoFmqkeRTCPKe8jY1PcycEPeGt/h13ia7YwBJ6QY6neixlJ+9jOfA2XPcHrfruPG66/E6177G3jpr/5nhEINzMjsLyKwjIAH6f3W0lO5YL4oHGQRCNCMze35ZI1wKMpGVBk2PUbI05SVdHhKACxlR9GoGqYag4SMHUmSKBHDQODY9taGhpaFfFaRoIlUWpHNPKd8bynZ78jY0VJUxiDlmAHhL5nqex3QY2CH+6hFd1pMvYElLv7dPtnwe4IafcbkJrFbbWFju4xoMmPS9UEPyRgQD7Vx5dFlDLo1lKu7SOUzaA/6KNUbyOUzAAFFMtM7USSTRayvMz3PpHbctzpdMkoCHLlsP7qdhp4z7i+k9xMw7YHXkTVXVgAA5Rw0Oe20ya5O6PweooFUpoGrji0KAJiZ2oeNlQHOn9lG6L1ve7U6X94QNgSMbEg6J8VKpaoL6135ib5wQsCJNW8EL265VBEAQOSab7zZJnocONq6Nf2Th4DX4ptEgLZKQ02Y1CRo8uEmIqTUhcOiEFsTMFSGL/Vxog87h1wazZH2IYqzTPq8Tt8jeGbExnsms7+OZfhqmsENn/FaQv68e6ejcDqkUJRo3e/Jsn+84rxBi9cGjaOAJgobZRUT2AiZ8Y2mM3b4k4pmkwP7GYob06FlC1yFSiSqoru0R4zWJsjciD/5iU/K1IdFEL9GW5w2WmMX8LXLnIjT+y5Bkxj2SlWsrJmUoNlq4Pu//3vRaNSEypJ2LxaDAAA6G4fw4ImT9ncBAEa9FZ3UTdPpQkkAQMXo/w8AQOW5kgeMsmUMgMSIbKh8YN4CbhQO0GFhV9ndNVzOafBV7PKbOVmBN8gbx7UYQKSJPYEBh07bhM6VqJdoVR0yqBf47XCrj5sZywUcXOC+mW9NyATg/SDVX14AXBfcQGOc6pIBEHOGjYHpP0NDMQBYjPBAEarZtYm6mA2uqW+32qKUcoLlWxwWvvx3bruc8lTLFdSqVXPp5cbrYgDT2ayYHFJFPswIVK+V4NfDCjzv3SEKIPOr2w05T/vmXQaD7nv5P3v/Ac8M8AkdvPaz00Vk0gaCeRdhP/EyB12CYy4Gh74Ojm6r9R4NUG5UpEerbtXp2InttRPYWL0PP/GTT8Fzn/t0nD+/jsX5K7Cx0sf3PvkH8YTHPwZ7e6fxv//PXQh6W0BtG/12B4niPnS6MZHWv3n/BXzs459DH/TJSFnqBRlRPsLHPwYhrqsOporcuNdx8MABfOUrX8Gh/ftRr1awubaK7Y01xEmNbtZw1dHDeNsf/D6+9c2v4bde9UpkkjHM/0tD86LnPx9vfPWrER+GkAgiKO9VkMgUFP9HAGCj0kCdPK0EE0us8FZONNlGQRLRfwFkf+O1v4nV3XXRQckASAZh1LdW8HPPfipSqCERbqqAuOf+M3jFa96CcHIZ/WF6pNlm08HYUO07g55odgQFGbnFffrAgUPSUl64uILdXeqLZ1CrVpCOs8EIox+JY8iIKDLJgqGosgQAckEDkc4Onvm078Iz/tOzgM4eKvVt5BamLWYwoIyFoDBlYwTK0poM0IG70ezhzNk1XFzZRLnSQCY7JS8SFh/auwmM0jR1ogCabPT9rMxT//wkzcyVrOFg8RwZBMi0WaCEUI8D3QgZW5QAhBFuZlGMZ9BvrGE6WkLt/D8hGU3iXe//MvYaKbQo+TehugoF7c6jRBjLf38kAMA0n7yPpj/3AACLnwgHoQ4AUApALIpkPCoXclJtacREAMC2OU4iY8jk0pcwAFiAsxkZjYhodsuz3BBJFObmBAAEAScD+6WV5tFLoJ0O+ibHSGiCD0kAeHbSJ4ZGTwRdjAFQL+9Kp0nfBGYy9wYdFVNWkPE6s0QkEOsAAGdS6KUaxui3PdbARiuWtRc4toskL2ysSIuMx8UEYJ1AoNPXC5PJKWPTJ2ea5yLBCJpq/3CRXGQA8BjoKs7PWAEe8CRDhPsOf4ZqlRinKQaeEnQ1SZWL//OpLE5i5Z8FPQ9u7/JMGz/V599tMGEMAu5znvLL+oSAwIjBIDMri7ji1/N3fb0YBc63ydGSdf18RKQaFNLnGW1GCccAyUQGiQT9XCAQsVrZQTIVxsxsXqZeQ7QFCCijRwA4ASrPABi19Y5tYyaP3+mXB0IE7EycJfozBzW+MXQAgAzzXC1GEsKgyz0irEl/Ip3S5D+SiOMfv/RFdJz7dbMzQDxJ2VIYX/7aAxiEKCMiANATTZaaeNVVlJuwOZCp51AM02GYrBWbwJKRSv2vtPedNrLJGJ7w2BuR5DJqVbA4k0UxG8fO5kUEww5iySTW9+roDOhFUcflRy5T02g+RObbxPd54eJFMQHJFtve29Ugg5GG/foQ6U4WF45f0N58+dEjOLB/UawfmsxyH/VGxeMrfykDIMQJIMHBKAGARSQpZaCUl1ToThunT57AseuvwYARbTw/SD1u9JCNZrG3soc3vepNSKcK2G63kFlawr5j1+Alr3oNvvrAcezWW1g+eJmGR9lsAZsb2zYYI4Am6Q4ZhR0xFdisMcEqlYhpv6I8TDGrCiMZsxgm1PLG/vnXRtj/D8DAJADAL/fAg0l7x3JTDrqa7hwhIBaJxGQEHotZMpEc4JVW5ut/XwP6XiCkdeW9oXxjr7QRV1fac89rYSkavrbR9x30QINX7ms8QxU1Rzo8mR1OEsCGm2t+YW4OnTZfG9ejGc0q+eRfAQC+bc1NAADcpxOJCLY2N3Dri1+K5cUlxIIIvvHVL+EVv/lSTE8lcNc778DCQg60jWL6UbVSEWCwt1sSYN5p8ERxiSeOmaKJP5k7GuiFzTSVsd5uiEKggCkfBPKbzBn3AADZs85clP0LmWxs+ulrxrpkcWFOTfHO9qaAavYLTHmwATGvi4ERfuDsJRIPf4RG7Ac3rPNAoB/0ya+TPiSKqyaY5c8ok96ofBAWFJaPB6OmK80eTpxdESOhLqZGGHHax/TrOHxgTmZ87XaVqjpF9TIJhHHOAbjOebYNUcgvYK/UxuoKWQBxsYD7AxpIDrG4bwbFqRz2dncsbl3tbWAMAL4OZLCzQ38bRhYaABCEDMAPwh3EEmVcc+1+VKubKObnsbUWwpkT6wi97OeeMZyZm8WBQ4elzak322i028pelV8BFwFdMyM0i2hqQ6JpC5sRbqpyrXUO+57mOPnQURPDg42HmgcG/MIiNSpZLCKVzapQ4QSNk2PG0LCAXl9dxf333SPU69prr8ECN7hkQt4C1F9xCpWiNpZoq3ful7af385o+Gyg2PRzYUvr1+1Z1JMmuzadkDGNix2yw3usE/GaaEt1+nYEabI/4sajzWBiIuRpoHyI9XCL4WBNPt+XrHA0obAsZjZ7PvrI6w1JlSIiSZaGIiIiUXzta1/H17/6daRiaSSi5lQpRgLpV6SORiPOKINFgqFynARsbe9ht1TRe6fm/Aef+hSUKns2FYnGRWeV4R6L4VYbp8+eRySe0NfTLdz0t4bU80GM8bV7zQyLEccA4Mf4OjwC+egSAEefd7R4NfqchEWjmpxb5qpRADUNFxjhOBf0i6hWLbfVsUzUIIslwQLS6K/j4nx8AAgAIFhE6teoirH7Ozl19qDA6HMmQACZM7nicgQAuNcmXzJXoHsQQHnIpPOqqTepBeTqzmY/YS6/fO+k9jBqhJ+bTMgkcwQIOZMtblCcYpT2SiqOVUw6kyi+/lajqWkHEVFN1aUvjkgKQGYP9WRcJ8zDNcOm8eE0uYF6Gr4H2HxBa8UrnZq5kZEmb8WxlwfwOvJ9TtJiPQDgWQLcQ6hDFX0wPY6C8/fMXF2dlMW77k4uODZ/Yb72CELtKGKhEC6eexCbG8dx/OQX8fRnfD9e+IJfxcqFEq44/Hjc+qLbcO/dX0Uu08Pzn/8MPOOpj0Goto5Qr41Ydga9QQKlZoBYZgFv+oM/QXvAaLgEhkFMZkFEtZ3CxZ0pQ0Vt8hf3olyGhqN9nDt9ViDAvXffjX63hVp5F8VcCtXSFl75m7+GG6+7Gl/98hfw+2/6XaRjUfz2K1+Nv3zf+3DuoRPIJ9Mo7ZZFJaP7fx0RrJfrqHH9cj24ZpFTYiLr4WgG5VYTr7vjt1Hp1NDsMYljgBw1wpUd/MDjr8VsGkhHLarv4noJL/zV1yCa3I9uP6nnlwUGfUA0WeCeHg6hVC7r/jKhZXn/ASQSKcWmxRMp3HPPvfIgYeoKm1KlpEToHWJgQJjPxKCFeL+GQWUNkX4Jlx+Zxm2/8SuYOjgNZALUK9uStyTCCYARhGw0On3pTOkWnEhkEWbSw04N586v4eLFDYECSiqgLrg3BK0R+nRvdgi9bzSdT/po3Zvy0yH8QvqdUZMiRQNEBhGku25KGhugG+4gFG4KGIi2MpiKJTGguWSkjOb610Vn/IO7PoVBdF5RlRIa+yfCUf7trxOsBIEDfhbhJkmPAABIwuWiCM0R2jwAyCrhtc5Q99esCwBQk+0AgEdjAPCBFbMuiGDI9U/JVSSK/OysAACaC11+xUFFMIXC1LGTtjkGACgzIQDAS0YAoN1hLBv3KTJRemhWyzIsYpwUTaIoJaDmmq+NWlGuzUsbSE+jNYMweQS4X97LRQwAxro63xOel5QCkDFHIz+m3UgPyz3BNxCS7FlUlFH5NbORNjTsnKHZuNPYj8W99n8BE+GRTNBr+wVmsushvZ8eAi5y2A8a7OXa5I/xn5fKO8ZgND/LMxMmJVGeFcB/o5cHAQ7+jElwgJ/Pf/cGyvy7j2Pl79Km8v20fU44z0iT8Gg5yDLHIgnp49Bq8RygO7blcfPJ5OVrNvcwO5dX/FYszukspZY2dTMAwNbFpRIOu4ceaL+UKn1puT1ZC3pwxTdhot46IzOTUFJNbKelIp7pIdTpql4i0E1D4J3KHvIzRXzunz+PCpNcEgm5/jPVKIjk8E9fuBvdXhSRRBZkHyum0PnvqCHomEcQnxNO4SkD4p7HM5QsO3qK8OrQWHlpfgbf+91PwIUzD6GYTyCfjmJmKoUzpx7A7Gze4vxqbVF/qeM9cOCgqP987piaweu/vrZm/iplAvB95PJ51aG8Zkf2H8XuuQpOP3BarK2rj12JpX1zAgCYpEJn8fGAabyjTEoARgBALIzCwoIDAHqErgUAXDx/DgePHkE4m0aQTCEcS2FzYxf7Dh/DR+96L77091/BcBhFNx7HRrOJ1/7hWxGfnsW57T0EyTRyBcqDQgIA6FvjwScOaFha0fOD8grVn8O+4haLBQ6lmLpAdiZrNued8zAN+vgs/deEJP82FOCRGACPJAFgA0UPAPYK5tVlee/KeqcMgIWuk6vabj4JANgeIGxjImLOmLscSlqt6Y1Rx8aIzhtGHi9UTpH9Zj+XPhec+osNEDPwaGVlRfvcgeVlMQW0tukTRm82F6X+na7OiAHxCJ9EyVciEca999yN9/zJu/HkJ303Hrz3Xpw58RDe+pbfwQff/x5srJ7C7EwajfqeAF/60LAfqdeaiIbjaDUIwtI4j54pMQFgSu0isB2YgbJMyKnT51kkoI8yEPML4NmpE1nu/Pa7UsAcqE45VJvRe90O9i/vQyZDr6KSrTPV4g5cmmBtq+dwf1df6PZrfwn8RF/3VPskGcYGMmjPszmj/q5UMfZoSrjyr4vnRghhDmxC9NTIodEN4b4TZ9ENYqg1OxreRcNM+GkhnQD2zefApMRKdUdMOZoPcgBLIIMAQKMxQC47i3Y7wKlTF50MhcbCPJOZEhfG5VccwcqFc3p97bYxT3shS1PAMC1Xfxkvxhi1zaeIvn4Essgs3sX1NxxErb6NQnYWe1sRnHhgBaHn/eAtw8JUEVdfdy0iiYSavTJpaqQa9geaznPd8vBlU8HujxNnxpQoHSBsTq86zGJsRM0ghwUA/7yxsTGOMuPUcmKyWG+3Qd/HcDyOBJsYRlK1WqiVSvj/iHsTMEvTqs7zf/d9iX3JyLWqsqi9aKhCdGhQ29ame5zRmXF8psfup6d7usEFbVBRBHdFbNB2Q0UB0cIFdRBtEJ1WwcYF2WpfsirXyMzIiBsRd1+++91l+J33e2/cKqF09HEm68knsyJjucv3nfec//kvtRs7Oqzt6ezNZ3T58kXbrm1ubrg3ZUpO61DVyqL6fQotUAvUUBTJ3I8OfeKI4vEb4mTuvUcula4/cwOl2xg4mpJ9uXe4nblu+i2wR9ujgsWFjMZ8buB3AEDEKjEGeBQPYpnMMXN55rAB4UJn6E1GaLodQuh++0MSFJnvSVHCuRf6PwfKH3z4D3X50hWlYmlluPHs+3Fh0nThZukaRDNcseeJS3dW13d21bPoE+JR0vqCl75IzWY90tW6uCjMNbhZb9T2ddBoGXINnY6Blec7CEAeMWPrKwvF0EeNRACAZSlHAIB/Hn8TAODnOhpaa2pBAKGsYdKRdGwGK4qm68KNeehAKNsSOL0nB7wBABFy6/VfvkGbIX/RkA9YAV2OC9wlFTh0+NlrjfkVh/97BAQZNBxtrmbIqk+tAIByDaAVRBriKA+Z94UteJahF9SX8I9SwcUiIl1IEdtIfq0z61tcXJhtyP19xb2H5oxrgnuTj9uBAHOGjSzZzJjYQM8eDs1lGH8Pb4zikwW6XeKxjlDTecDE06r8z/QgwAwsACnNEC/k7nWAPl573itPa7VrMNp2+a0WQCKfU8EfBCokJmcFfDCcCaEHHbgX/cb/6L1xZdxQ/fhUyVxSrVZXqWlekyBUpcSQ3Nb29cf0+JMPW0zX//l/vEZf89X/So89eF5f89X/QiePlbW6PNYD73qL1NnWNOxoGCaUyi8olq6qM0zqD/7443rosYsKY5jbZY0FMOGwMrmQ74ehBifN+AfknoikheqSPv4XH9fNZ27SuSeeUDYZV233mlBgk7m9WM3rJ3/8LeZK/WM/+ha9/zd+U9/8qlcTQ6Lf+Y33qZzJcQtrMASdyRsDAAAABsBzAQAYAPFkXq0g0Ktf9w0qrS6oZ8ysiSrZnJLDju48uaIz6yWlpk3b1DbaoV79mu9SpnBKo2nOwESGfZxuMXZ1WepZ2/znCnndcsstamNUurBkHi2H9aYuX97WyZMcJj0zaHV3jDscAXDj4UCJYUepsK1yvK9ydqRKSdo4XtE3fdurlCynNBj3lMlnFXCm2LAGIywv8VsJjbuAtqFKSDiGNEI1Pf3MJTUaGOHhApxRfzRRQE2yAdyBuU5z7g7o2WDiGwWGVov9A03x+cApJcdJZUNXZwepsRkDKk68aly5UVFlnlfvhnLjfY2bz2i/1tQvvvcvFc+uWXKASaf8dimqI3aPRNIxu16974c7eByb6DkAgNXsiAFAY08qBgBAtVRUBZlNr6N8NvssE0D8cZBKlaulZzEAzJEYiRbbF2RU5NOzOaY2JJIqLy9reX3JZDI333LC3ceGR5IKAT2d+psVMWMeAEAaMgwHZhZoDAA2Gd22Ou2GDY4wACZTaKsRAIAUazZAeglA5NUQxS/OJFTRVsuR2HBUdhKAAMO7dMro8UR07e/t2Z8uNQhmnNMXoyl12k+nA/Xmdej4rRnlXLYGE38AHymMoZZjDPqexZr2KM+cvxsDiYHOjHzxRMrNQGWuQRYLDAtefuhrk78enClqODMIQ27jjMJyQlLpE3K8dMDXXP/13kOFe9JLA0x/nc1qTAQfTtAmj3M9Cu+NEeWIyIIh1+6a+Seu9wABGEgBHPLY8eHo9w914uSaDf0AAKNx35zJLdLMRll/b82BV3b/OAAAEOL5AAD/uvgzwzbIc67vNhtaTwes5Kjh1n/ZsgSDTOcggdwDMLzZawtK/SNPPaHdQyRPSY2oruOUxXJ94lNPqdEKlcyUIBObeTHnL75SFG4GccyuYd7gOxDyzWEBATYEA2XQhWOMlkubPCsVHyk2HujsTVuqH+6IVOYgaGljY0UXLl/WEPptyvlDbG4eM3CJ6wmWFC9Tu9U23wg8B3it+p2eMWa3NrcU9ieqXanryUfPGTv0rjtv18b6snkAWMzssO+MPOdoFn649R4A1IlxQuqnE1rc3FS+XNUYbwWWPv2+dq5d1fHTJ5WqlBTLYpxYVG23ro31U/q+175RYQcG7lSFtVU9vr2t3/qrT+rhBx/S5b0D3fmi+3RYbxsri/MN3wiuZa5pruF8IadwNFQ+RyQbXhwjS1aAok1yiXO1p+/l/TxKAHHDcWTk6j0e/t/N+M/72fMAgIGf0YrXzqk5EMJkATEWmBPl8wUD8XOFgprNlvXmzA4MWb7bm60AZ0sgZ3Dqe0/zjUg7oI4e35lxktAVgbXejNpkjngHxDQZskGfGgBgG90QWr8D7jAHvX79uvK5nE6dOqluuz3b/rPgc3X9+cGT2fOf2/zPFlzk7+ST+vDvf1BXL1/R5tqaHvn0py3d4Tte9xq94fXfos21ikqFpBmFknXPktaMpzM5SwRKJfJKyAEAlmIT1VrqLaWh0WppOJmoMxyoF0XQklnPvY58xxg/RgaiFvth1snHqOWYcTbqh9YD9/t4yhW0tbWp/f095bMZxSZ4t1DznAeXp/R7nzAnuz2i7Vt9jsAFg+ctptTNXB6wN/w0imw1FhZLAoy04+43QDBzW2ISUz4GQzur/jihi9dq2qmT8DFWOoex+ljFfEJBr65Tx5e1tlK0GpJIYLyYN4NlZhpoAeMx3nlIbfK6ePG6SdNsGZhyvwHabj17kxr1fVvysshjRhpOkV9wHWIW2YuAgbwBAHgU0P+m02ONJjX9oxedVqdbUym/pE49pycevazYN3/Vy6e4qi+trmrt2KYKlYptVohcg8pguuyplEd/CkIWS9jfQWbN9ZfM5yiXlAOSi9//5sXj4FxeXLKBBxaA0VYiakWj01FxZUW94VCFbEYL5ZLajbounjundv1Q+UxSJfRTO9d0220v0NoqMTd8fUxdzDbQW4zjSsICgOZmOfGOksmfFP/DZitCu3mBHVpvPgQBmbCOYj8bDGfRHUeDvnPSdU3bPDPADmgOKNxko5tw/k+nKzdoy25au8lx6zeHfsAOJ1dgA+vwg2hPHLEPjjaf7gIGcQPEAPnJ5wp63/t+U/WDhuLT5AwAICPcGeK54sLjMV2Oxfrhqp/TxctXLMaPC3h1fUVnbz2tbrft6LQ0wEGoDBKQYKTzly6bwyQmfJ1ez76em5XiT8HiUCa32kVSR4Gp3mQvYlT4RubzewC4hs+P1i4j2AEAvDag97Y5J1YH2nzksowxpUVc8SJHcYPWZEReEx659e+JL5QeGXRdo8vg5uudcZNjEng6qr0rMw3Rs4d/A4oiQPjIpdcZHB7t/RxVyBlq0Vy5A4FfNAwp3PpzWXMELjMhwXDAwDGFuRsup0RxTbS4tGSsFx6BB9BmlH0Q5yh9wfstmAY7k7Umk3sOGQBUOxgBnpEDlavVbFmkijFjhhhTujzfecDE36/zwz//bkABZm/5rM1eNKo+8ePIDZcB0+nhvAmgsROgSEUAwKDXtWuVrzdQJGJH+CQMB8gdGav552gfS0jdoK2V5TV1MVRaXNGlC+e0sJjX6mZRTzz1qD7xyc/ooc88pX/y8q/Um779jXrLD36PLp77tGLjPf3O+35Gy/muwv4h6gHc0VRY2dJ+raP95kgPvO/3NIwVNIoDAlBfeD8ig6pInFIouAQGIg2XFlcV9EM16m032E7G5gNAJMzB7lUtlLO6ce28fvRHvl/33nu7eq2mvvs7v0vFZEb/45d/ud7xkz+tjOLKpslrjpkGszWKaa/TV59hn6bfmCsTc4rnhSdDdpxMOxnbIwAAIABJREFU6B//sy/RC196n7Byo7lCApAdB9qqpvTCW48pFh5YfGHns03nN3zLm5TIHLPsbO4xS0AxcGpoXwvzhuEfWZc1z6Wy1VtrUIKRbtzYMwDOACwDBZ22Okb6C8BwGCgZdJQO26omQy2X47rpzKp29i7o333jv9bxs1vKL5dkOvIS5lyRcDDkMLP9h22qlMrJcvlSOY26oba3d3R1+4a6XTZocYtg7CphxoOCMWFIOG7+c8Zz5gAd0aLZbBoIQI65o+bH0QuPk0qP0nZfhqmxxnHMwzAHjKkwzqswCZUPDzRqbise7uuRR57W73/kvGLpFQNKzZ8kov17INHpzh398/kAAEzOfMNhXiZzDAAAALaBxVzWDLa8CSBMDkwg7Rw1KmFGlYWytk4cMw8AzhnnE+DMK7n/jGaZzRoDAACgtLRkAEAqPdaZm7bMkIhGgz+HYRB5LKSNNeY2xqTz9M0DAAlAzCi+Yw17XQMAbHCMAAA2y9zTNHBxGAQ+X9AV3Yg+HlFrveGbB98NDEJOBkV2rE6LZjxhm3/OTuLWkM5Ry2CQGEXTqO5jkzH6/GYDvbk2zITKbbDNuNnAfh/uzesNnd7VZX9WedCR//cDPwAquvBc3hmZ8jlItTjuqNcegPUeJvZMvTQu8pLxzCoDhSMZF3JKPxw7JqBr6H2T7pkA/mf6P+3zxlMVM0UzyuM154w19386IRYKFmFImlJR3e7ABjmadsAA2H6TCcayTd1y9rj6g7bFOhLF5VjF0WD/uQwAvVGWvU/+JPzcM5mnRfszw21FHeDM4wOss57NjJSNJ23g2BSpBte29RcwN9h44VczUT8MVO+0dPn6ttr9njnbB8OE0tkFnXtmV5evHiiWdFIiG0GJs2TAmjimFmARVH8Gk3GaeOGxSRFiYahiMqHYMNBypaCXf+F96jVrTNLaOrasYhEgf6Ta/o6ZYCIBuLi9o1wBo7yyFhYW1WxBww1Uq+3b+zIejrVYWTDPU/TVq4vLJttkqMgkc7p6aV8PP/io3fd333WH1lZJdQI8BMDv/Q0AAP3LyEpkL53Q0tYxFRcWDRhKkdrUIQXgqk7fcpNSFTxucnbG9Tuh6jt1/dTbfpbARE3iacVLJS2ePKnX/6e36i8++WlNsnltnjxj0WJQ4hnOuh0nweGeaDYbdk7YtYaqyBYSyBOd4wdpJcV8RhMc62ErWZNIzXB9sbFbOC8MiPqHYwBY//Z8AAAQq8lo3HXCjMAQTs9svU80QP51EMBd9wyD1B36G58EYIaAuaxj/8ykAK7mzDNiwOx4fWzYJHnLIjLdTABrGa8TQD/6otMAAJ22vX7OT8ylFri48s//ywMAsz44+lRbqCBy/Gzc3vv/r9/UYrmsG1e3deHJJ/TfveTF2lyp6tcfeLc2cLFPSQEy4WHfznn6vKXFZZM/pLnP8IkxUhAM4KifdxYeJrPDpJLhvx301YfdhWmwJgrGoUnJkcdMJvQy3PswH5LG9uv3hmo0W5aMwiI5l8+YLIBtPZ4A7dahUsiVAJ3N+yRuSzOWqbZI5L8oajXScbiz2Ev2Is7sUdSsY2nzilqsNUsmY88iB+D/kTfC+nJRjJzc6bF5oGucyKreG+mx89sKppy1OWPMlcs5ddv72lgp6MSxRWnc0Tjs2GsKWIvxKHGIuVxFvd5YufyCdm4cqF5v28xDP0G88Hg81PrasgEHhwd77h4iIWtMQtYRA4CzDAZAgNuvmRRivD9RP9jRi+87rW5vX4Xsgvqtoh57+KJir/2fv2SKvgq30pM3nTGKRrZYVMgQlsUAy+ng0hhUDCnICeX5AeRpiiLI4BgZ+6EtTmO2EjNN7JUrV2xTRCNJM0J8l70B8bh2dnb0zKWLOnn2Fssiz0FnGPTV2K+pdbCv+HikHHFGo6GxDe695247lLghlpfdNqrdDzRJ5JQrL1ruqzm5MviPJ2r1BurgiIhJD2hoFL9hObwOCowujnn3cfcxPwhykxQx+3G8m4gWEqlMDQCIa2CSAqf99IOj3/wYpRF0KtpuQPknBggAwDYRo5EhjkeUc1dMeX04+B3dypkWddo9a1Q4XHBj/aVfeo/6XShrGUPdQB5BHWeIcdR8oIHje1Bg2Og8de4Zo65xIJ44ddzMJfAAcK+Ti0TJFyvqBaEeffxJ5UsVo8k22y1DSbnwW22ahcjplJsoomGawz7DuGkOOOQj4xcO/c+XAmAYiUMCDZyJwARo8BwwNhSjdYzWrgxAfotg7yFmJHMbOMAsvo/FpJiXgnu/nLQgMnf0dAOKLU3InHMo9NOjAThyLo6a0ueWWa4AAJD5XyYDiWILXUMplxsd0dlds+i0ZVCg4vmsFclypeyGfzboGEPR8GTwbGiYxpxNK9cFlGzAAPd6yOjzFFHQV9sKkf8bDf3cd81G0wy0aDi9TwDXFZ/X6/TMkZXtGr9n27Q5V21P4Z9/jjwOPk6xJbIQFJWmgIOB782BxffjY974zxViJwvg33kPeTwZM8xxBoYeAOB7830sG7vrmg4vJ/BeA3wvCiNbq729mhZKa8qkcpbVCp01GLeVyWHQFtf5c1f0p//1L5WcxpWjEQkbOrjxlH77135Kd58ta9itKZPJW9GtLq5rHMupGyb1Yz/9TgWxosI4IEDW8qUdADCDq5RITIwJw2YtGU+r20ETmdfFZy5obWVVl86fUyo+VdBraDREuxyoWs7qbW/9YaXjMX3sTz6qd//cO/Tt3/hNBgAILWIcAEgKlFBnklCtO1BAEgHmVMbycAAAR9AgmChbLunE7Tfpn33VV2pi2kwpQcTWONBydqyXvehWJUYHGo8G6g6m+vpvfqNGWlJnwPZiYtp+6GhuK4k2b6TjJ05YDCvMo3yxaAfx6uq6zj31jN2jDHecE13ADxg4wcAaZ4b/3Hio3KivTNjVHSfXNekfKJ+baGW9pN64qde98XVSgaSRgeKFhMXxQRc0KYG5jjt35fGYA53oQ+J48orHM7p2bVdPPvG0mTVlSwvqCRoc4mUHAkwtmoe/R0wA2/Jw77MhYPAHBIgAAGRPgA2g75j5UCeSI43jYxtGMAcsTjPKBV1V1VRn94Jik54++rFP6TNPNjVNLGgwhIHmtq1ucHObUfcxRwe1M++5DIBISMi7yOc7/xsHACAB9gwAmmhvAggAgAfAeOQcyqkvADHUhupixWIA5wEAmhjObQAAzioAABgAo3hiBgAkUyM7A/ymAVYY7DpqlNOX4q/jzKkwhRzi+mwAAFGvI4uBbbfqzwIAbOMXAZNQ5J/tATAHALib2N1Ppv130bE0udG63tiGThIQmicAQ7j3cLGviyi6DPVs9tnuQiPlZ7L5Z+sKBu9kfpwd1jlF7wkDt5PXeWPU2dkSsRi9Hp+FAbWHxt4vNnjdSTqiXvtBd37j5v/u6f1sTqmR1DkPilKDPbjq2ZP+e9n1GEUm+80rjwdJmCWsJDNKKmW13zW9bFVDO+cYXNARc5+S3tHpDiz6FxNAdLMG5o8GGoWHuv3202p36kpnkH8AIPkehwY40hNEPg2OveLfQyMcPu8AZ1KQCFyZl3bZYIa3RMKxDW37j8kvqo4JSSiBebMA8AMAcA3AemP7f9A4VDqX0fkrF3XtxjVbAA0C0qkWdG2noyee2tY0wbALkFlSo9W2jRnNO9c1rJDJaKpmr6tkuaBgNLR+E4i9Qm/W62iplNU/efkX6vqVZ7S1uWgxXnglxFO4tEvb1y4rVyzqxl5dxVLVqP3Qfm/s7NnrWz88VD5bUBlDuW6gYqagY2sbqhbKBiyGg6GCwdi0v5/65IO2Jb/n7ju1slw1E0DItQGRns/LAPAAwNRMAJdPHldpcckt6oYjDVptXd2+rFvvuF2pckmTJAByUslYTh/58Ef1X3//IwrDpHLlJdW6HX3961+vlTM36fHL27rvZS/X05e2DTQKw4kxGPCdghFGD05dox4gEWYZw/C/tFi1TX+v07JzfW1lSeGgpzRmgVFEoEVEG7V6ZIN2hk3pPyAA8LlMAO2KjUABGK2eYUu6DfUUDzSYkUbxjySpUXc/a4NcyheXrFtw0HsfGXw6w0/nfUCig2Mzuc9354I3BvQSGH4Wyzp0FZy7pO5cvrLt+qJcVidOHFe307F+k+Ef+TWgKLXl+X49lwXrzigHRLChxqvhz/7bR1lt6HD3uv74wx/ST//4W/XLv/izCjoNOX4NkqihxoD+JBwMBsZi2a/Vlc+Wbcr3/l+0V3FjHDsOfR92OEkj41Ct4UCd8VAhxq6TsYYT4rHdWYPJbzhCggSbh5SxQO32wGYWZh5Yz0jT2IRnMillsmltba4o6OABxpnutnEuntlGf3tZ3NvEmRL96WCb6NM5a/l7lH4UzWnMqsjMzOgaUDZKU3Ejv4sPt+/CjIx56HCkeLakaaqgv3r4SY1ZXKSyasNey2K02lIxJ50+vqSlSkq99p7GAWb7BTW7fZMqVRdWdXDQVqW6qoPDjnZ3D4wRidk61wv3DwDtC15wiy6cPycWT2bEbyx0ZlokAMyIMLkwyOU8ha2QUjY7Vbe/rRe9+Ix69GKZqoJOWY8+dEGx1//LL5+2cfTMZrSysW4GK3FMyhigUs6hnC058SYDBmrYAOThDtHSkUKLY7DbHBrdN9IYMwBA9T118qRdHNZchqHpj/n7k08+qUK5pDSIemyqzbVVNWo17Vy5bIN/akqWNBqwQJvra6pUcD/GodaZc/SDQPvNrjLVNSVyJUMSQZIHsA7Qq+N8j5GPId0OzTa3xRD6RGBvI9+HIYsBjSYeNJ7n0ONgiBILoODwPPrdrt10/Psdd9zhYo5oM6LmyMdJuMssQjqtJ3QxH/lc3orA4lLVDkS0MjaoYfhmyKAblqFSzQ9d9Di5XF5Xt68rl8M9GFp3Um9/+88pk8pqTEQVmcUcjhjnURwsXz3K+uR7Qkdic9/ra3dv3y4avu/9X3AfGJLbHrBFmcbM6T9XLFtSAC6dRKSwBeTrafQtwcFT5Y3CShRXlJvpN+q20XORhn6r4m9IN9BHWw7yfRn62cD7TZnpcVwUkDf8M60ltCGYG9EW3TYIIPtG952j6Uf8QcfQcDm8rnhHrNAIDJi1LRwAdoP7x+Scu92g6ZxbHTPxiAI5o6Mj64iq7zzCeuRTMOcIHh1yR0iyQ0fHbOt47qDo6bQVf34TMcTrYIAGhwbXBTQrpB6R6QmvSbVSMUCJx+uLvT/0oI7xCwdZPpeDyg8rtvWlWCTTxhbgOYE4A8wRO+PBgHlJgD9oZs/VDBkxLXSyC/9z/TaMn8EvAwCjKESL1RoOnZEnX4N/SKSB9T+L+uDjBEF/53+u35LZAaqREjHy6Ul2SCkG4mmvFcvg0CQCRgGNpbV/o6EPvv8DGrYbWq3mNA0O9cove5G+5zv/tVKxrm0aofD3+0Qx5jVOFPT+D31ET20fqBkklMgtKJOvqtnGhwO9VkndTlOlIgcU3ijcc2iucLAt6tqVqyoXSzqs7arXbqiDQ/+kZ1rSvd0retW//zd62Re+RLlESt/5H1+nf/qyf6w/+uCHlBxNLY6nXF1Roz9UkMjqgOgcgAdi3SzhxDnF08Si0c4Ui0ovFfW6N36HLt/YtXqdmcaVHgfKT9t6xX0vUHJSt7i2ZLqkf/uqb9U4vqz+0A1nNK5kkEOxbbWbuueeeyIfFbcZSUTnADTQzzz4sE6eOGXDeu3wUJMkOvSxElDO2fwPuiqMh1rNJLWWS2k5F1dGaEGH6g0OdermTeUqaX3V136V4qfXpXFDyjlQluYLAICmkDeRNIQY26l4xg45yDOJBAOYdO0qAPI19SYZKUFtpaYxtOY1mZK/TB0BnHaxU4AARNXFE+g6qUYjZ1JFogBuvhMnAZjGQwMkYOUkpzEVRlJ53Fexv6tRu6ZGs64PfOijulYn35taHjp9oDU8Tp/pWw3eJ4uAnTMopVY5VoBre2kgPQPApwB4AAAPAM8AwFzLopJMk8hWwlUSajE1YWVtWQtLVXtuLjuc7RMMApcvDc01SaQjW5pMVsdOn1a+zNkbaGm5rK3j68aOGE3YDtPUcq4jA8jZ0JwoltTEkCmBD4yLDITyO8Gbpt3QIGjLYsYt1MDpMqFNsmHnf50hoKeWu8QBzgIkbS4XnnNyFKWXmHOY+QBgLMZzbjUbguGGYRaAJuc1X2/+Q9bAOXIBA+vMAwJtNs8Dk6U+sVxcF6QZOLM3HP7xtsBbx9cn8zmKxWZaZ3N0ntvKuwisSGOKdKuYs0aM95gBwMf3mZP8aBQxFGT1jO/Fx7wsyiULMCBH5oTRtnJ2ZkaySjaK3hCQrwdEMMllMmM6XIATKK+M0ZbmAyMrm7X7mrOT9I50tqClpVUNgpGGw4lKpYoOatd1bD2nYhEjK/w7xjMJB++HvTcewIkAALt2DQCIzC3N5PFoKfLcYcQvCvzZ488JgN12d6BrtaZgq8bwtCkgi8u5LbMthTKawExjWzx0rx0AgUVSjzCc7qnTbRgIh3nWRAVtX2/q0mXiwRY0nibM7wgTU6fXduZ86PWpnQkYJeNQiTTpKz0rQ1Vc2ZsNvez+u7VUzqp2/bLuuO0mA5VH0I1jocYCQJxYesBBvW2vJa83UqlmkzjctA3MHPAM+ic3T2gFLX1/qGF3YCxa2BuD/khBGNfDDz1m9ysAABIACNL4e+OxMS8jcn1MRGe2GEB6Pzq4scUAAgCUl5bstQIAGHa7qu3uanFlRWs3nVGnRy3KK79yXK/73/+9CrkF9YKY4rmSDvt9/cKv/Zo+de6c4sWKctVFNchrV1zLyyvau1GzPoHBljMfDy6AJmqESW/xLErGVSrkbPvv5DtdHdtYUzwaNM0Hi2cQ1UDro57rmfWcfmp+Y/68k+7cPz7XBHD2uj2HXcPHGbqPJDxGJHeu/rYEcTIF50M1W/FZrZmZUlvJ934Zrn+3ehHlyZsfgL8/Zs/N/YUONehj6Jo0zzU8dhaXl2zo296+an/SQ505fcpiwm2vRGsNyw7vtXBo0j1fHzyQ6H1HPJDIa8g9xexF38Xne08RJNfTcKhPfeIv9Icf/ICKqZh+/Cfepje95hu0tlhR0GkZO8bu8siAePZSczPSl4xlPmRDlgWwFzBSxLNkFCpgAQqIlUkqjEvNoK/Dbts+jolzEJIwxvsgG/wnMVglKXX7I7U7A0v9saPDkgXoRxxln1kMjf3qQl6xKb4J1GQkBKQ2OMafn6n4Ytg4nIVm3ApATAIPm31qZ+iYjwsLVbVbTS1UF+ys8sar9P7UQWq1YdORvNB4ZWPMI6HiJxVMk2oEU33m8aeVyFfUp17F+L5FjcOWqqWE7rjlmJr7V1TOGj1cjV5fSc5YJdXtIa0oKRwndO3qXhQp75bBFmHaaui+++/Vfm3Hklosut0MzfFcKGl7e89qD5KAyZh+NKtSsWrGf6PJvu5/yc1qNHa0tnJcjVpKFzAB/NZ/+WVTo+5mM1rdWFeOIRiKugEADkFm6LRYPahmhvAYvm7bbKJjoAWa/g4KXhia3piLjcP07M23WMOPThmqMgc3g8758+dVXVxQeaFiT4yGtn14oOlwqBMba0J5w1YJ1MlQ0KmL9OGGZKij8IRKKr98jPbSMuuVTNnw34LSzHSVTDlgABNDzCnQ0vd6Jl8wEwloitGQiJM61BrnHIn+aqharWbmMwAGzoHdbU6JPMQAC12Zywt1JcaiLLxnXeRcaRQOEBzTpWO6gV4qadttNm02nHvH+ucAAK74xeyx0/ACACABwLX4F37hF23jGGNLJjKAE+7xG8oNTcU9KjbhPE+2OQAAmHKwo+KiuvveuzSZcnBG8X44xHLopzI6d/6y+ShYXKdtaUC6XAbnjLHAMGLayr8bAGCDNbcuTRUF06iSbtj3uloGX99A81K7bXpEIYSK7mbno5rk0V2j4jsvCh8taI1V9Mmzg8V8Xuayu6OEAG8saBIQHtdM5vEcWcCM1uYPZgcmeITYgIwIfbSrZO7BenoUf/rnaOaHyAMyDoDjXvSiSBplt9nh+ncUYEAr4nfMFIqGIPLg8DRTrjUaZoqZAU5EEkLd44AboS+GetS3ptIfFHxf7l+AAO4BPs69zMf5k693ujdnQoZz+LxZoHf/9weRsQ8MPc5GmfNOMsBjWqxWHUU5et/4vp79wt+9JMA/bv9z3PuHBZtrEDWhSLIJAyRJKJGJK5YEHXVGY1vrJ7R3bUe//d5f0TOPP6RTx5Z15nhRD7znzRr1b9ghaOSAAASVqJa0Hr9wQ+/7Lx9RvLiqYSyv0dQxChgi8PKA3QMDgGvD3FcTWRs82Zj22321MNLDSf9gzwxgOs2aWo1dFQs0iEn90jvfoWatpgc//nE98enPaPvcM2rvHyo2ISZqpFimoOZwagDAgMNnDgBgSITKitFLmqZ5qaRv/e436Mrunsl9UpO4Mjg0j+p6xUtuVy7eVtBvK54q6FXf+B0KtaB2D7+JlG07cP0/ONzXiRMntLa+bu+/GUSawSH627w+/ZmHdOutt+n8hYtaXlo1Ey20fZPxUIWEVOacH3aVDXrazGV0YqGs7Higca+pQpbXJUR1rEIlo390/726+0u/QJ1YS31cajMZa07I9rYtLgtBnNdxare4Qxe5BOBBmgmNBxGIT17Y0UEdHwuOiKR6A6LsCkqni3agprP5iHQOC8mBRtYgmIZ5oiR+JTQxwpCV788GdWK+AgZ2D4cqDdtamdS1v31BYSytX3nfB1Uf5DVNFK0p8mCrOwWsU7FrwqJdR26AtPt75kLtAAAXVeogRNM8RzGA8wAAemDkcfMAgDOUjaBE2GKZtJZXlwwAQNqAJpLnxkBN08Mv7gMYAB4A2Dx1StkiTv9TLS4VdWxr3UARTPwAADxrjExh2vY0UZG1XSNojMb4TIQGABDE22k11OfaiqP55yxwrDfADZsXrVH0ngjepd5JADDg8kZNFvsHK8PnZ8OQiozioL+ylen3e+Z9whaK19SHNzkTKSjp7n53rIK4Ou2ONW9cw851HGM/54+A8zcnEICAZzXNp4w4HDvSEHuFaNSIRm5ctsGixHvqv9/Y85r7Qd/Xsfn4Y7c1dAO8DRoRLd5T5J2fwciAA2ouX+u3fbPvE6c/c/xDfFhYxNBT4HpvlHtbcGRMAsD2f2V1QywiWTQSddas7+rMiapyWe4ZRzPFzNFj3V5G4SUU1oKbUe1zAYAjFtxzqcYsgngOgLq8Nph6wQ7lXGl2B5qkCuoGI+EHFU5g37i1HcsMzKaXqwuqlkqqlCt23pjcyLX3dr12OwcGVHT7gCA5Xbhc09MXrps5KjUDTyMYc7yW9HKAUo4BMNEQFhr09FRCo15XqclIxaSUjY30svtfqAyAyLCjpUV8EzD2Sts90x10tX+4r2vXr2t5ec0YX612y1KaAHVymZwZomEKe/OpmzTFsLQ70KDd14RkgpT7t0KhomfOX9NDD//dAQDMCsP4RL1UQssntgwAoGdJhmMF7Y6uXdnWmVtuUbJYsmSZRmOgUm5Rr33161QsLiuIZRXLFbVx+oxe9z3frb945FGVVteMxhxPZ60XKRbLqt3YtSQMR25kQ9s2wBbPMO4TNNr1+qFWV5ZsiFpcqCjo96xuAWKmzVWd4R/vkKhX5v61i+1I9jI/8NuS52+guH8uUOBvDQCYa3wkx4mkwZZQaOaqDhw4YgAcxXt7tatr+49o/Z69e2Rm6ljDnhV2tHmPzDqB0cKRRX/iGbG4tKwmaU3jiS5eumz1g/vkhS98oUokrwVEBCM3JCUka4sf+vH5xYuvH77+2LI06tl83fA+I0E/0PLCsj72kT/R777/N5TSUP/8y16u286ctD6plElr0G7ZkGxbfc/VAAiwJ8atCkt7YvPdswEAF0FuUbvcq9DYSauYhJbk0eW54NiWcGDqcDRVQG0CvI/BCgIcmKrR6kUM7qP0BrcEMvt2peJDFfNpS6LiUoGhxhmGPN2ikqmr0PgNLEva8+Dx+uVhcgyb0s1P1WrF+ZplM5Y2ZwztnDNK9kwopxB2C0o7s0m+QS6CRDNTVHeU0KNPX1JzMFYsk1OIYWOGzyVVRDq+VtJSKaGwe6BUKqYuJrUAndOYeR7l8hWFYUxXtnc1Gplw3M41wLUg6On41rpKpYxu7G5bigDA/rMBAOZKjmYW8kSGc420FE/W9aIX32xgQLW8ovpeSlcu1hT75q/94qlpcjMZVRcWrImAimxbaKPluuxaioo5dU9kkSe8AKViXr1+W2HoAACHajl9HAMFpmM333STDdBsvLlZ+DsXKZtGqPw0FPWDA4VBXwMQqlxGZ7aOKTmdmB8AGwDbEkY6HdwjQT3swktmVFjZUKMPKhtXqlBUGEsYAMAbAjWMNg8kDUQKPSCFbABtD63PKNTa8S3zPaChALzg4KFxIzbt6XNP24bVci5HoaHSvFY0x3feAV1rOeKYRCSm2WbHxXRwWHIDckGZ5inaLJcrbiPq0QJf9PwQOM8AoGnhud/YqSmfL5oGt9Fo6oEH3msxFFAA43ZBeuOKaPPv0cZIV8g2AIQavQ0AGFvZMzeflmLQcMiSjNnrhStqbzDS5ascos793/tA0LTYljmizNiQSdzM8wAArkY6PY6nBYEg28et+XYGfE4v6Q4Xl4HpB3iX8MBrYyNfZNDkiTw+dWAGSswBANFU6Sj9/Ew/6Psh3JZQPt/Tte9W0KM8erpFrokI9psNqXZkRa83zfazfz176+/Q4LmpP3I75mOGfFoRnDMRizwDnOlhyujXJg3gumS95hx1IkwBZDdth6+P7GNg9rR7o1nGYiZj8dsoT7O3TTx+Evh5RA0on+tNFPn3+WEfMADkmAOJZpV7gF84M3vJzLOvWwem0fB5wMGDX8ZcqFbdUCQ5LVvkP8BjNmZO5HrNz/C6Q/40WlaUhIDrOAAAg1NcbAppYiP6l7HJ8Shls55HAAAgAElEQVQZm4v9xWcu6vj6pjYWF/Rbv/Ze/flH/kgaHeixhz6ksLejApOWgQA4nhY1HSc1zSzoDT/0E8pUt9QZp9XqA0iQVhBTGEXyoNV0Od+ApGyRGWAnKuWLevLxJ3RsY11PPf6oKqWsGoe7qh/c0KkTG3r0kQf1n9/6Ft13751q7N7Q7/3G+/TUQ4+oc1A3Y9tOf2QU9/3eUAe9zw0AYC7F804iK1os6tu+5426WjtwGe7ThNLjgdLDQ73sxWdVyQ4V9JtKpAp6zWvfpP6opHqbBidmWmY229T3u++5297j6uKiDg4PrfnDF+Spc0+rUlkwUzGGh+vXd+xzglEfyz5lJoHSYV/ZoKtybKTNfE7rhawqNCCNfWUSU1UXCmq2azp+akOJ9FT3fNG9OvlFdyqM9R2ghZ+E6X0xHI0rkS8YC2AEQpZAEsQwD5Dq3MlT2bKarVCdDo/vvGq1psqVFU2UVrcbKpsrWRMxZfCzvZrzF4ENwLVhUXuTUES+QQA2wDQ2dPdlLK0k6RxBV5VhQ5uxlp557BHFCyv6hQc+oL6qFsGYxPE+qiufDwDww7/f7HqndmMA/A0AAFnkAADEADLUU5sY/s3v1QpmbAYAIAOwIX4MK8GZ2Rk93NhTMKIzBgAQA7h+4oQyhYyK5bS9L+sbKwaOMNAiJ4Pt5WQAmBQlDABoHdSMYQAAMMGlfBwqlyRmtK5+7ygKcDJxySoW3zbAsydpz9MBJW6I9BsazmfzUIgkeRaHaLRLR/s2F23Jml6AAQAA5+bugBXipGxQt0Zoas3ds2MA3XnS6zoAgH9jA2yu72xKYUgACsBsixzp+bix9CJZnKvvRwk/HtDhOgrJa88cmZ5SJ2feKxknDfCu/86vAD16ym3hEvQkDNPuzPAsSgNsIgDAMRKhdjoAwDfv7rFy9jp5nDfBchGAmLNCk8WwkGVDVvlCWQuLKwZQskTAA6DXOdRtZ1eVSsC8QfrD++o8lpxfEt8fMMUPaU43bAUKLw2uqSjf+3MNYv7st8SbWMz6yL29PfsNMMCyod4bwyG1OM8pDNLpRP3h0AAopjCwBgAf4pJ5LQG7StWKbbUxBCNf25YTIazQuM49s6Onntm2bWIQTozVBEWdFAneaLsf0Htj1mcmNhi8ThUfD5XSSKnJUGvVgl5y753qtQ+UT8e0vFxRPE7cZsJoy7v7e+aJAnB0Yuuk9m7sOakGvVU41srSqlaXVsSAxTkQ9BBzxVXI5O359NodW2KQyNDujPTw3wMASAAAxCbqpuNaOn5MlZVlSzkAABi0Otq+dFm33n67pmzvK8saDGJ6+FNP6Fd/8VeVzlaUWVg3idm/efWrdfqOO3WAlCtXUHMAeFoQtHhO11ajqVKBBRR07IxJOpG/0EvS/bIUAwBYXKhaTCdGneZDgqQ4QzwgUhWo2M7c1LNp6eU/5xAfsTqfCyh9vuts/uN/WwDAfFhHEQAQybVMwgm4j8yNXmImSzXI1s5LN+W4HtZqLfXKt4+zUFrOhQgYi1hhxp6Z0e+jxeHEGY1C+S+VKyYBePKpc+6aHoV2n7zwnnvtngwGfRXI44MdhV+VGc565rDzbnJeVg609GbYvgb55Qn/zi+8hh5/6HF97xu/S+srZfWae/rtX323fu+3fl0Xn3hMxVRavUaLkm9LxqMuNvI3s9jyhM1HSLWYoTwDgHveWKkYbWJUyRenE5oCAoRDdfo99UeBgvHAelruxWA0tcXtOJbSiHQWJVVvdhw4YFGtbvHs4lo5AEn06KuQT6tYyluiCnUJVjrSBs7AFHUF1tWEs51laRyUwaj/mVhCyWGoahFWS2IWfQwKjczZEo0sbt4bFUYMHPPtcRGuRCNSX2Cb54oLCpTSlRuHevLiNRUWloQU31h1iYkyScxFx3rhHWfUqm0rnYqZiR8eayySeY6FYtUMoC9e3DEgAE8EZj4Xh03NH+muu87q/PnHzcT9CAAoRwwAwE6ALccAQEopDZTKNCwGEDAgmy6pU89r52pDsdf8r188tVgZBtVcRutrK063yIEcXUzu2p5aMYBeDiPAmAFoOnq48Tr3dUsBiKjAHFr9bk9bW1vWiIDmmu4Z53+jSjW1sraiNkgitDtyi2MxAwDKFOVwqJDYC3c8WkanOWUmQJYmCqA48aaWqmoHQxtcY2yMsnnTOE5x/01mVFlcssfLBTrs93V9+6oCDATRLjHwV6oqLS5E+b7QmJyRHkjQxfMXom16zBoQwAGew8H+vl760peai7nR/SM6j20wIB7YQOd4K2y2iyU0tsTrcCiFWl1bsxtwFnEX6d9nm6KZGRBUxIwNF/u1Q2u8ib/ChfsDH/hdo5g5AMBvPBydnV9+Y21GK4mEiuWSmq2W0ujEp1NtHd/S6tqKmV1B1UHnn0LvNYlpd7+hvYO6UVOs4IHUjqfGivDPkcLD9YEhxvMBADPU0xgRTs8PemjNsMv9iHwXXFGyG3tuKHeRIk5jy/cCRHF0UuoGCJ8rqv7X7G9z8S18PyvSZpDogATPrvApDEffwLMZopjAERRzT1+NqF72+CKzKmtm5yQIM4qelxU4QuqzeAoRI8DkqFEapRGCLMbK6VrNjA8NbxY2QEbZfEHpXNYYAbbHRCcZJXEsLi04PXAQ2BDHcO23RY4lUHSae3SjEQPATLNodIehCnzvKFuaoZ9mxlNibcsWHdJ8fxpTGjlqBt+vdrA/2+C7IuU+n2vOb/n505sM8idfC1WWz8UXw1PSaJz9Js5vz3jcfuB3yK9jrzg2Ac077KK0cqm8XQ/OhZlDAGCFphKfAGjIU1Vw5O4PdGxlVaVMVr/8zv+sN//gq1TNh8pMh5oGPdPC4QweTJJKldb0jvf+rnY7U3UmWYUYxqG7BTzso91leHbNvMsOdttHGDoLlUVdeOYZlQp5Xb54XplkXL1OU5OwJyLcGeCqpaze8TM/pqcfeUjd/QO96+0/q/Q0rkvnL2lhaV3BJK7GcKLDfmgMAKXT0ZDCYcb2AAAgqVgmrdRCUd/5/d+raweH9hhxsIcBkBzs6yV3ndJKhWjIhuKpnL7tO39QvWFRB82h1VIyqQ8PD81oFTOrw0ZdS0tL2qvtq1xZ0NPPXDCWSKW6qL29fXMARrPfhR4YHysP+SrsatqtayklnVmpagNWAvR4HIO5Q0wGlVSrc6DNYytqtPaVX8rplV/3P6iwUlSqmLeNMo1lIpeRueQYzO8Gfob4ZCZvhl+8x4ASIOSV8qpa7YGBHgeHLT308FPqDyYmoYBK55a80JtTJmmK2H9OXoTF6TSwuhzGIgBgChgV1zCWNRA6P2xredLWQm9Hl8+dU2Nc0m/8l4+qN4EpVzQTLuStRzTxyPQvYgD4SCjfJFJLDACwMmfBQlG9/twMABrnPHGg5B7TXJoExLtqs/V0KQBIAAAAxlMSUaC9uwgjWlOT5EQAQI+/RABAMpvU4nJJlYW81taWbPjHxR+zNTdwpuxa4sFiItbZPwIA2LLwnmbiSTPm6/WaZlyWSDKAO+oyvQD3grlVzIwS3fY4sn2bZUM7Tx7HtnK/ndkl7D/DUCPvC+fG75tcFhWuebKBzvoVQJLI6M82bJx/GGZFWlPiDAcD54lCZBJyqmRq1tN4yjqfjzcGZlzueIkafzY/tpV0kg9SEdge+QGdvsfXLmow34+a6j/G11InLRYZuUsSzwp3+jgw2umDPQDggVDHuHKsLweWO3kOFE8ni4tosJzk8ZhFs6KbdcZmsMpIWmEog83F+8yLOtCttywrHu8ba4P3nj/xE4AWzdcBZhpPzx4jJ10UEWgSGv7Fmzx+7tHMJ8Dw2PnN/wMKY+p12Ghrt9HRkJrJ2W7AGw2z83DgBeb9g64PIGBANRAE21lj6g1tQLf+MFXWWFnV9ns6aEAr5pyMqVDI6xBmqUY2lFqiA8kNsbg5dePBjoSD2aGUJde7p43liu669bTqtR1VyzmdOL5p7Ao+r3a4r/16XYVSSaVCSbXrN1TCSLc/sM3+ia0TNmQM+4GWFpaM6o/PDoM/5yyPlc/luWTSTrf795EApAGhYhN1kjEtbG2ourpiPVGc6OtGU7vXd7S2cUyrx0+q3R+rvHpSP/qmH9bhdl0TZVTaOq2nru7o59/zy/rk44/rzvvv1/XDhgYMJOFYy0sr6vcG1qMvLy6aEV2pXFIu75JiLHEljh69a9c19Q4mF74+3L8s8IgEzGaS5lsD6Op6Zkfl9hIbf+37HtjXUz+s/m0G/6Me0HfkR1/lYwDtKvbggqUTIlUCIKanipaY9v8OAKBH5145+m3dtXd1MTmUY/66/tR7FNnHrG92qVwRDdRVkRnFBuCS63pssw33MaDd4088aX06ABP15K677rQlKCaDACwAzswjSA8tSnwOgD6qDe7nU3uQUSLvpJbQGwJS8h51Wl295j+8Rvs3dtTv7Ovfft3/Yr9/5sfeoqVCTjuXriiXSFsvESdr3gMaERWfi9rAZfwzIkmzsbMiCYAHAIy1w+emSMzAUWCqQTg0742Ddt1592KmSDIA984EKTepwJjcscAlnp5+k/MhoYRFr/Ie0BvyTlHjpVw+rXyRORQKfGCmhVkkwPTJ7HXiSWVYHHDvx1PKwxYNQy3gqxPJcJNpx1zoETubR941sHmJkmSAoaX++NeCGgwgDnMO0LWgSSKjXij95WceV7JQNu8mQBDsdCajjvKpUPfeflppDTQd9xUAukYpKPRi+IkEQ+n8BZIAiGTOGWvLAJssSVt13XPPC3RYv2GRvHZdPksCAADgJQAY1AO+DhRL7OvU6UUVCpzGWTMBPNjrKfba/+2fTk2Dy9A6nejUiS0blIlWGw0ZPGtaXlk26pVtJAtFu0i5MS5fvazBqK98KW80L4sdQlMxIl6mb7GBbMmt0U9nbPjn8D08wHV7qIXlJTUAAIIAyFuL5ZLKuazbxEHNwOUYDV/CFXMQErShKaN1MkyTlZ61xIIepifIA/JF5auLimdzZi4DUMB7a8P7cKj2waHQVtKYg+4NYklliTwEJWIw5U2OjJya9YYuXLjgXIg7bRuqobrweO970YtteC2if2bQMM2Po/uDeNIUgMoz+LNhQ6eGqyOPdWV1zR3woPgRncXTWvxG2hUJIrlyajRaajbaBgDQIz3yyGP60z/9b6a9SaB7tp7TNU4eAPCFhvfNHNaLBUO1zNU0EdPNN9+sUqVkTR+6QRsl0nlU1bq0vaN2D1ZI3rlc452AnpFmyHTxbviFQu7oMZ9fAuABAM8AsG1+xABwYiqvt4++xxwIwE/xWw/7OTQJtp13YAKbImf4dFTUZ4dA1JT7LbhjFrgBctasR9ouJ7Rwv9zh4F/LqBnl+VnD4cAKX88N5DG90XNR7KOtv38fnwUCRA2fM2uioXOvgY+ldCCF7fvcJjSVViafNwMkzDpBJafGAoCKJfPH4HFxzzFEe809z4fhn2LPv/vm1Bvq8XNorPzmfp5Kxtfy/571wfdk689h4rdc/DwfCWT3e8SOYZjk//m1vr5uzw0ke57az78BJEC78sAENcT/4nXzxokeAPKHG//vAMeUbfhh5pRzRdOMWhyNbb2QTyTUC3qOEhuXVpaWzYDpYPdQK5Ul3XF2U4nJZb3w9g2Nu3WlGZg5jAaBYsUljadZ/clfPaE/+NiD6seKyldW1esPjVZNrRwOByqWC7pxY0cbG8fMMA8jMi4hPD8AQC+dP69iLmc1dTjoKTYeafvyJd115x16+qlH9MPf9+1aLGZU/eyW7ke/7wc0HQz1zFPntXnslGqNjoAkYABwkBAZCaDoAu8YepzL+hSGSLWgN/zQD+gGiH10aOMBkBs1dedNK9pcxoymaQP067/rh9UNCqq3cDlO6dr1Hb3kJfcbqNLudLS0smxNOvWqtn+o8xcuaWVlVe0O1xd1pGuRVzeu0iCMlBj3DAAoJUZaL6a0VsyqwDEPSBJOtLGyYg13PpdWMOwoFicxoaxYZqJ0Na3N0xvaOrGlfKUo5VJEzti2wIqZ+VgwFQB4jTWNJ5VMkZwCHRhQcmJIe9gLjEKXSOW0TWTg+W1NprBoCppGusIxsTiAAGw1GUsBGzS0A3gY57CU0hNGgpiCWB5OiQpBQxvxrhLXn1C33tTHnzrUXz56RfVBTLlCRZNR4Ez7ohSAoyjZKM51zlTUu0D75tfXBmspP48EAAYATQxNtPeW4byx6kDDOZlYo0KiyzwA4Ey3YDM5zxwaBWIAu1wz2ZxWt7aUyJAEs6BSJavV1UU7CxiULF5o5BgA7rWOK10uq31QixqewH3uKFQ2njKmngcAkARyMPF8uA/NHjfCaJ2G1EUwmomgKb3cAE99dGeFq7MAHXwP9K6eMQEA7YBLF3VJ7QccB3QzGVnE3HKSOvf9mnUXF8hW36jfE0w7HeOIwcZ8EtLuTLfzNudMcwEuDAAIQgcwGPXfsQBcdLB7/d1Q61JOqGPUMC9j4k/qpZdPef0/g5L/WMpYCRFoFJn/OoDBPX4/9PsB2th0EVOB9wd/A54rQztbVcAX6p29hiY5cdtK3P+JAYQxEAQwKmMql9Pa2ASeI+GD98THY0aSNDZxGCtZEoC9QxEA4BgA9p3NdHNuNzjvxyMZ0Eudd8ZxvNZpq922rUSu2Rvo4vY1PXXxgg7bbSWgNucL1rd1e5jbskl0WYFcK3TS+BIRk2vmsdOh+a4kk7A9s2ZyCgNI1EWG+x4Rr31VygWLpzOT3+nUNpX4N3XDkTGe8CVfqhQ0CdraWl/Q6ePr6ncbWl2uGp291WoaMNobBAZAcJ3wco0ZEAZDHT92XGvLK+q2OmaUXcwW1IMtlc25aMrIO4JBggUI0kwYADeuN/XI38cDAMA6PlU3GVMVAGBt1cmPglDdw7r2d/dUKFV14tbb1O4Mlcst6uv/3Wu0VlxXLFVUfHFNnXhSb3372/WhP/oj3f+KL9b2Xs1AGWosyQadZlvDQaC1lWWLjAYAKJaQjLGUKlp9qNcbNh/wPnPNO5NLx/qhm4FgB4hJTKC1f9F97tOy/v8CAGCQ0kd6AMCgJxZLFi7lUilgx5opLfir7Z6oATQK1Cdn0uaBOdfHuQ259ad2r7p+eb638X+3+caklG75tX31utUd/AC451mUIgGA7o//CVRwap8Bo9HPoTf1wMOMnRQxDfh/znV6M7+Y4XPpy37ix35CD7zzAd186oSuXHhc73/fezTq7ut9D7xLS4W89q5cNfPKBB45+Ouw9ba5xPnpWO9roIfbUJthapQq5BkAtuibN9/2yz/Gdnw0SAb4bOwggMAI1loipoDEKrzcuNESSG5g+Q3VH+A7B4iElt+BAPEUMY7o4Yk5jatYytqiIYnfD+kAMDRGI2ViMeXxu0qkDQjIJlLKYYwOYJXPGQDAcpZUqz5xt4Aa+byanY7NbOZqw3uOcamDryLAemzvhWOM8LqklSku6K8eekKtYKJhPG2JAOPpSEHQViUnLZZTesGZTYWDloIQFg2z4FjheKJSecGMnS9eQgKA9BrJuHv/cjkAtp6Wl4taWS3r2s5VB6A/DwCAbDIeJ2lhX2vrOZ04sap+Z6Req+AAgG/5mi9lf2ya1nDQ151nz2rQaZv+Puh1DXVaX19Tu9e1MYfoE7aROKBeunZZgYbKFZ1xiyE+Q0eZtoExGBr9GLodGwBo9Ry4AAAMHcRIJYoFazprN26olMtpuVIyY6EsbpjkwJM8wHZtii52aHRQAAD+n0O7jPYDamA4VgstXzav8vKqOWb3zUQKB9KUOb1D/Z8EOOdLOVzm8wXt94dKFopu65lkg+gaDJAsb25HQW03m0ZN5cIGTNg6tmXUR6hj9Fpk+hLPxGvJZtI1XWjrUoqxpcBxnmxuXNKLDN6g/O7xeVMLi5CzJumo0aA5qdUO1O8RLVI0AOBjH/szAwGgrgLIGwEp0p3OAwAUGWsQiZtL4hgOmoXJX8HcXNG+mRlWHCM6OjaoXQmdv3zV/sRXwRc95/GA7tOZkPGn6eP/BgDAN0pGu41i+ni/rJDMAQBeA8lj9o0xr4TXk3sAwBc6NxQ6TadvlmYygLmN3HzRnT9k7GfQyHlfAHP6P/plB5PX/tNQRsO/PR+oV3zM4pYiwOBZIIT/TpEcY36DNPcz7CgxnTBGeH5b59y3XSTMxA5VgxwATlKAXxkzS6I4gVaCQMMw4bmDpvNeAwL4RpEBfW1tzZlwRgZUDrWNfBS83CI6MPy23cCW0cgGfBdrk5shxwyHfNwbO/nvNb+98k3q1atXZ0i09yfw0YLm6YFZEGkAUbwQX8f384aA85R/O0zmDjaDfaEpsx02+nbMobuY4OWyRoNFyJ0ppFWqFC3GiMzadDyrYXek1WpaC7l9fckXvUDxQVOZaaCsRgoHgQrLmzpsDtWeFvVzv/J+tSd5lRY31Gx1De1mAAcAyJXyRmnd2NiwLaJjMxA5NbX83oc+/Rmtr6zYJoabCb0ZMiTqSyox0uZqVj/8vW/QwfZV/d5v/rYe/Pgn3II0llG9O1B3klAdBgAmNBYLE0WKAsBh0JrABT+mZCWv73rzD2m32TEAALN7GABF9XRqLafTm8Tt9TX5rB7629/wg2p00mp1DZZTs9XWK17xCqO1+ugjrpFOt6dzT583FkAdfWs2r2E4NtMrNIulTMqi/tSva7GQ0M3HlrVWSmnSrWvcbdOGs6oz7R2bFlyiKxXSFvZ0880nlc0l1O3Vlc2ntLy2rLVja8qViVycKJFNKl3KS4UcKJaxHwRjJRybe3gijct3HH6w2tevG828UF22bT/WoLWDth597LwGYcy8Avg9njIYEFvppBo2jI76xsIZxNl0T5WbsLmKK4gXzR+gFB5qTS0F5z6hTDytBz70ae10EtrvjiwtZTpim3jEuHouADAzBaTeREwiKz2R74eflz4fAFDIpWcpADZYm3GgYwDYphifjAgAQL5nW/wJ14VjHnGN0JwBAJCZDgMgkctr7fhxxVKxGQCwsoJpGjsYYgUBagDNEkpFAECmVFIzAgCgvdu2GFZHMqNus6lOt27GZfE4wyUMwrFlrQPeO9Ml5+5uBoY0Z4gwrZl05q4GgvgIOHPPdhRanK5ZUDDgQv9n0wY7jy9lUM8QF2k50s6cz9VnxxCjVjCQMPgbyzGSIQKE0pXyfYxpFaVaHMWAMbBBzc3a6+YBADO84oQ3bwB3fpdLZQMUqFNsQQFKqWvUYZ8swLDvvIUc2OokQ3iqkPzgXhfPdDIWZSRzot65bHE3NHv6P6+V+QgBCBpW4oYMMyCLe0Nh563A82AEI6XERTImFAyQTcS0dXxF6RxO0g4A4D2h1XVAN/plH695BACYeWMkAbAlwwQA4tkAgD+HeZy8Fp4JYa91BOx6JhhgYnVpyQb/Szs7eviJJ3Vtb0+xBLTeqrodBheXpswgNggnxtzkCgHwwHSu3epqGsuq3Q7V6VEfiFEjUpQI4alFZ8FwQa7T67ZULhTMF4ckkVgya3LU4YCEjYw07unU8TVtri8qGR+rWMiqkM9qd3fPap7zrIAZk1bYG2ilXNGJjWNKJ1KWhlRMZ9VvdzTo9LVQrqjTdOlJMPeQq/CbG9hYfKE06Ez1yIOP/51MAM1RfxxqkpAxAAAAFjfWXfxnEKpzcKi9nRtaWlnX0saWEtmSPv7nD+k9v/BeVVJVlarraiSyetk//xd6+Vd8hc5dvarC0rLaw9C2sCtrawayAWqQLLC+tmrZ5RjP5YtEATbn0kJiOqw3LL6Y65GlgwN6XBIWzxgQs5jPGqBpC6RIqjQ/HM8WOP8fSQAoQ/SzZnpJTxR5HIA+egNAt2XlGRwxAawWmEzJsX6f1YNGSySr6WZw6kbGGRt2ZgQbsbOiJB6AeBKNYNrV9veNAQCARgIAM5RPFON7YfYNKwM5Bv2o9y6hhtrsEUWye/M/6pKxlw8OdOwYy4q+Xvnlr9TpzVOq793QUiWtX3nXz+gzf/nH+uSff0SDxqEKybTG/bHik6T1TdDerT+3cuCWX355ZaBmVPe455l7rI+LPMncTEiai4tbBRwxWUA2pXq3pZYZA4YaJ6YaYt7MgsVcJlPqD6fq9ZGVM5uROMDEA6svqSFnCmcddWkamiddPpswyWU5n9F02FeKJRHJN6mMAQBpIjhjCWUBfgZ9uy6ZywBOSRfpBn3zLeDxwTQyrxBAYE5fi1ZFRh0BsbBcUgASMHBhVsVVqq7o4s6BntnehXyvVLFsbIcw7KlSSGrUP9SL7rpFEB2Hw7bC8UDhOLQFBwbs/f5Yl7drknIKh0nlcmVnVJvGEBCj167uuOtmXbu2bQzO6QTmLSaAu0qZ590RAyAIWACTXFJXuTLVXXfdov3dltr1jA5rfcVe89Uvn0IpIV5i0G7qRXfdpX6rqXG/Z0AANwc3fL3VtIQAosvavZ6qK8vqhgON0lOl887Yjs0/TY5d9FyAwdAaXS5KgIFGpI9DAmAuucSYHTumSTyuq5cvGQugmi8oPhmrkMna1giUni1EHD36NGG6MbRdAU98FKqaTVkzHkyh7SIYzipdLGsapQJAIWcb1zg4UH1/35Agc7Uk4q+6oMYkpmyl6gzUMJkxI8OhNe9s2GyYmkzsZuNGMwfzUsmG9H67pcVS1jSwaMzQPnGTogk0BGwy0cLSokIcUjM5xVMp5Yq4PE5Mz+39A58LADhzDbdpgAGws7NrGwmiyvjzwx/+Q12+fMXp783QwjEXXITSrBrZc6IJoAh0+10b+CnQaxvrOn36tILQGQDi/xBOZPobqHNPX7yiVLZorADTzlrEkqOL08ABFnEqO9f5o20IT4iCGnVIs+Jghc/cO6G0uPi4eQDAUx7nG4fIuc9pX9BkRRtpj6R7AGDmzjpnxjI/Y9vPmRk1RrRbLymITGjYAM62+p6KGQEA9vFoQ+UZAIZeQw8z59EjCcCMWmZNouMVuOfpZCzPhpjMnvEAACAASURBVBjsyHBmjdFg4MCPSN8UeSBwzVBsDIWkHkKpi9gAFFnMTqDjeVYD95VvsnyjCNpb5JqN0OB5Wik/z4MsNMleP+bZEv45+YHeb6U80szA6zdW85sse9kiBgH3kG/4aBpgA/C+OpAhNGaCp/57wyvzQIi8APy/+cfkD1vbQaULboM4Glr9iAGqzXwgyJYeazDqKV8CFGEgotbllU9XdGqjottOxfSlLz2rraWCNX/qNiS2gcmCDrtjpRdP6md/5Xe00xxpkixo0HeJHuNhRP2NXLe9bwVbKfNjAFBMJHX96jUzHW0c1O3eAEfnv/29fS1Vs9q9/ph+/qfeqpxieuQTn9Qvv+OdZszTaPXVG2kGAFgM4HMAAO5HnMCHsALKeb3pR96svXbXDbgjWQpAST2tlqa69XRVmTQDf0Lf8q1vUq0hdftxo9vecvZWqwF+y3hQP7RN5oWLl4xqb4P/cGRNNdphtqmD/tAcg9O9A21Wszp7ak23nFjRUj6uxKhnqQDIrPLZohr1ltVVGvZiIaNuFwApw9mv5GigXqehcBKqVC2qtFBSIk/kYVLJfFqlpQXlKiXll5akYsnRL2kkcKZPwhDrKrVYdQzLQahJLKF+wPPMqFRZ1SOPnVerO1azNVJvwK1GugbmgmkXNzfuWfRtP4EEYKrceGCyikGsqOR0rPLoUNXBroZPf0rlXFlve8//rX5yWb2pGwLiY7aUf10C4O6PiE3mO8Q5AIB/c4CWq1afDwColgsGAPAz5gEAc/nnjLUo2bzWNlZVWSibJp3Gmk2R0eoxQQOcpz9KJo0BgFeOBwCWVyszBgAAAINgJpcxXaNt/s2hOCYAgLqZAHLPBm4TbNFpCXVbLXWRl9gQCaV1ONNbm5FcdD65CuiGf9s2W+lzulV+cX24uhGlCEQRaJytPvYK8ytfL8zML5GxIcVHA3ow0su23ACaMuYhjARqjt++8zGSOjCH87phmjiaKqimxpqI00zbceeon1hPTQD/MMRl2+dYaPOMJf98bKlg7AM3xHtGkwcAkBAtVvFncckoHiz3tdPXU/opD4h6oMTuVUAv88mApeDur2SSeu6kB/ym6WaLXi4taMrQMklYvjbAwC0vOKlx4lCjacfedx4PAILJCezMouEn1iE6k4xx5jwAaLjtTMMrJeo5ZgB8dFFbTxWZ0/oz3vUMDtjncdpShiOanoDHm0iq3unp4pWrurJ9XbW9ug1feH4gSWQgGGDoF/lCcRb3ekNlc1U1W0N1++j+S1a3YDZi3ofW9tixFRVyKbXqBwaOFXN5dbtIBdBfd9TtkDIBHTzUbbeeUhmDTHp9hAWZtFGo8ZEw4JDXs1xVJpHWaqms1DSmcr6Ajbm6jab5YhSJJuz2zEMKQB+mWpcYMxiUZrLN0JBR7VpTj/49AAA8AIgBb8WnqhxbnwEAscFQrdq+MQDO3HyrcpVFxQqLetsPvk2Nva7CxkjlpWNqZfL6jje/RddJgVmo6rA/UG80ViKT08axY2o125ZkACi+ubGucDhQAXkXgxILwgHyN1gkDkju0ifTW2M6CMgNW9EAwdHMDwA/k5QZVXPf0lMesTjne0DrX/8BTQDNcDSK8ObEcNJBl0oCuMzZCNPZa/8Z7gxIjdgAbup3OvxZ78dZEIGP5jkBKzpiFB8BAEefjxEoLCa8lND+U2egnZMEhc/O3Xff7epiNJ8EQd+lJpHCs3dDx49vRTKpaHkYyV39Qoi6wfWN0SD3ICAl8r53v/vdeuc7flFnT9ykUb+r45tVvf2n/5N+7sd/QL3DXduMT4NQ08FUiWmUsEQtsHPLqD8+dsUxnkiJo/fJZs1Az9c7HkcGGS8QEJHm1COL3iOpbapYPqPWoKdOgBQo1DA2Um9M6hG+AUiDAF5SJucb9CfqdycaBkhlE8YGJPIdFgBA33gMeI/f3FSVYlpVwLtUQmlk2MmUyums8kgAoOtjbAsIPxqaVwWv/xBH/0zKzI1jmZTag55FHffDkbpIXjlnjAXgGBsG2popPs/R+X/w/iUyBY0SOT345AVLBZimshZ7SFOWS001GjR0fK2qF9xyXMNhU+GoZ1KyPuk0WXz1Rtq+eqhksqhwiHyrYHMfZ26cdKtpT2du3rAFVKvde14AIAyJ6OboOlA8EejFLz6ra1dqCrol9Sn7//GrXzHlZiSTul0/1H333KN+s66w21Gv3VK1XDR5AC6nqxET4PyFC1rb3FB2cUH7UGDyoNPcGCA+UP8SdiiRccu2iFer02rr8KCm5eWqc40uZNWCMjyNaf34CdX3Dww1zaXQXsZVYtsN/YyUR4N7U4ol0xqEI7W6PUOAi9mMGU9Bq51g7pLJSaD2HPSEtSaT6vS6ptXf3dnRYY288LKSDMrjsZbXjmmn01d5aWWm3ffGGhQ1F2PG8+JgiBuY0W23tbS4oH6nI42Gyse5oCcGABAfyM2BozY3AuY8xPyBWOcBJeJxAwCa7Y6ySCYiozO3dXXoGqwB5+3kKOtQrK5evW46kBTN/nCsD/zO72r3xq75FXBTuZHCm/+5x+s0lRPLAGZTzAFWKBWManPmppu0deK4obmDYd9yTwEAegGagoyevnBFuVLFPkYT6AAAbpShNc28v7ynxgCwGhgVNC9BiIz0vFbTiqNRPp25JAXWUWbd4/Q6KN/weK0RX+Z15dZrRKwJnp+hiJjikR0eDdy+wNogPeerYI91ppt0qKwNkwBV5iTtmReeyusoXLymNhAb4OlpqnObJsxYosgrP5TOwAfjoEbFMhr/54EJ9xgdWMLr6RzCnSutXfXR64R0hOvI3HIdr9YaCmQAsDoWlxcNbXWvsaN7Oca004xCNYQhwPfA2KtcwQxq0QY8NuUAOzxP//rwPb1/gEeVGeA5RJaXl3VQ2zfDH1gAvDc8ppmrbGTw6Tf98xR+vwUzPXLk9O82ZCMDBLynAAg1DT7fm98eQTe/iMhZewZOoBuLs9WNW3ORoQGOvCWchjZUd9DR2uaKOv2OHX6FXFm99tBoUBvLRcUH2/qSL7xVX/Hye7VajCs7Ab12zJJRPK94eUu/+jt/oqevdnTQxpwuZdsjYgNp7vBAWN/Y0G5t15x5QXJpGLkjkQAMun3duLajSr5k5mOHtQPlYALFE2o3axoFNf1PX/nl+rqv/Rp98mN/pp9884+okM65iCgl1VHKGAAhtDcy0Tnw7MIZ23uX5XBh0/VZQ6zv/pE3q9buuWz1EIf7oTLjjiqZse46u6lSIW2D4Dd9y3foRq1vAzHb4y946Req3mxGG0Miwsr61Kc/rf4gULW6YLr/crliDteNw7pdp7hYB42ayuOWvuCum3XbzScYmxULOyrnkhbhCm3UpSOk7fs06ocaDLoqldC1BVooZpXsdzUedNUbdJRIxbW6vqzVY6sax8dqdJvKVTF2naq4tKiNk6ewm3bTGDUOXimxXDjt2/0CPY8OjGQVlwhQWtrUYa2tq9cPtL/fMYowkYLIAPBsYDgcJxIaWBZxTBleX7MDyyo1HWoxVleqsa3wyhMqZCr60Z//oEbZVSnngCcYYHaeRNRI1whGbCczh/LUz8hHJMq6P6KNOtmWcxR2eb/zKQAAAKad5WlFG3T7u23QHIMMaRAAQLkKuIxPB6+5gxy5XjwDYByPGwMgXSyZCSAMgIUV6LwZra0uOmM3DB2z6RkAkMlTO6RUsRilAPBzSe0ILeoVsSZ9Qn/QUiJBpBYbiQgAwNQNl2PclzFcsrpvp1wkcCJBhMHYNdE0ugYKRrFMptMfBrb55984X6Eew1ShRmGyxnBLnXX6/2fLyXxTTr1Ajuhpuo6enHTMo2TKzIotWjWZVg+9dixh+dOAXjjMO1Yv7zHnhvMZASiwfw/RZuZnjv3IpMxHYOCitnwjjkxpfvh19RAmFuZ0kXGfJcC45YGTgbnzzwGlTivsQV0DwC3SzgEH/D/DlpksRpI1dzjjI5TV8uJKpF3GFdwBAHfefVbjOOBbx94T6p7PKHe1NvIAiIwqHXOFc9w1/5xZEVbjftQcCD8biCynOpLOeS+eyOeAL2YZYyw4+gzuI4BIJJ48t9FUzWZXly5tmwzpACAR/T9sN6QgsOSUMtOsMs7Wzb6a7cC0uB2GewC9fEb1ek3Ht9Z00+nj6rYaxtwsFnLKZwva2TmIrqU21q7KZqS77jyrRAyzY8AKfKv62tvdc87+lQVl0jktLa9ooVRRPByrkM7ahpz+NZtMqZgr2JDDcqbb7tjyw6oAexOYOzwyGxRT6jdgADwRMQDuiGIA+dlcdHhpzPkL2S7BDaRUAHM2ZwERl7rTqSprq1pYXTXZ4IiY7NqemvW67rjjLmWW1tA56TX/4bXaWr9Jzd2uEsVFaf2Yvv9dv6Q//v0P6diZM2ZatrN/qKXVNYuPNN+FcGRgBgAAtZatM21XMMQ0kgEjp9r+gW2rr924YRnx9At83A3AZktujxwjQLbXUNpZJCVMSuIz26OecMYCPXLYP+qdns0XmGdt/vXPcf/qXsG/LlPhI5bsblR9xxixPa9ted2jMhkAi7bIAJA6wBlq7ADruY76Qc/qcgRZtyRyadbe+dk9QufPZQJOi79j1oBhwhmyvb1t9zx9HGkZd9xxu30Nrxc96OXLl23RWCoWzXTx7C03Wy/H0tHdg85s2zMpvVwSeSL9erFQMrnGK1/5St15220attu6evFp/foD71Ry0tNvv/ddyuGYF/QVtLvKII3D4Z6N+8yfC6DQvbKuR6Z24OU0NOZlj9oWMQDMYJ44WXPgd683vQ81in5U6ZQC/EcwlyXNYjxQs99RZzQQ0FAPxkAS1l7GtPEY/nY7zCJUIKJ4YS0fRdPiyp9GLZlAQk5MYMU8iErplBayeeWZdXkcZgooVfJZtZsNBwDge5PGGy5QrszSu6Xq8rLawUBNejmWw2YS6ecO3v6piFLMp5O2RGeWGY6k6vqWPvnIOe21h+pNYmRVKYXRyCRQhjNy2NGXvOI+hcN9DcOOBkFfvW6gZApG/EjXdw6VyZBkQntLBCSpWZxHgfIFTDeR5xQNIPUSgCvbe7Yst/4GE8BERiMzQqXfqVkSzv33n9K17R0lRR+VUewH/tV/PyVjl6YKEOD45oZAFUeDnhr7NS2Wi7Zpp6HodVqWmWgZlMOhgkxew9Xjyq+tKRi2NRp1DW01xA8n62Zf5UJVbZwcoatkyAznphgonhhomoqr1h1ZfAJfMuiCkJS1WF5RfJJWp8VwSgRLzDQZuEdCpRj/P5y9CbStaV3e+ex5Hs58x7pVd6gBiioExEQkxk5rkk7SnayVbjtLlxrj6uhaSbCNCiJxwAESE2i7MUqiYpbQSVoM6opLo9KUgBSUMhUUBVWXmu587pn2PO/d/p73e/fZt6DSa+WwLvfWueees/f3vd/7/v/P/xmYNGTTLjILk7HqpZJZAXtHbZ07fzEcEDTSUHtScx22DrW3d9sPzWgwURGzwEVazfUdHQ1mWtvcNhIJhZ8MU/YKpvbEM0B5hTroh2o6NTvBPzeTVp5iaTbUYjx0wUQuLDSOze0tR+5t7uzY0Zbpfw5JASAFukpnvAf3TJoFZAdmu5jbGczgKOxsADgcqd3uetJxeNDSXWfP6Wd/5m3+N1CR3bw5AysALzyMLBQ2XjYGfp6p1o7AgiGb1cOvfGWgavkQD4gntLlUrmTtLCAAOjvoL9Co2ejHk5GLSU+2YAbYx2meRLCt6vcT7Sno+9JN/7goZvq/Osn1AHxFw3Q8cT6O/YgNu0vHlcxVHsQU9waKcWJKyKTRPgWADUkOd9z+Y5EepQDsYsVSxdc7SgtC8Q4AHA6G2Hh6wzY4kzSiNjOkKB3eUfjE4ykCMryfJRgRjyKTA8IBED0Mjo+oFxHikrMjShZMUUs4xNZWsU6KRR++bGJMcukmnDjBhHA+s6YbyQmbMtSys3edNcX33JmzpkIVoAyiQ+PQcmJD0BZTdKLnsws1RbMdlMPhEmn23T4wYhJzlqD1kX4WnLTDwfRSH/ycCGB4SpywM3rdrkEGmnYAH9hD3A/YN7VqTdeuXdPm9rZ6o7HZERyQraOWo0l5rRygvEeamXjfXEiPZ24cABdp+dDfF9Nt/cgPfKvObmZUTY1UyJPPe+R9aZLZVG+2rjf9xC/q7IUHdX3vuoE0JoSzCewbWDpFjXEDL+XV7hIFlffEu5wrqpgp6BMf/bi217bUbrW9rgx6dNuqVUsSLKpxT+95z7v1ucce1S++7e0qBjabdls99fNltWcpDZyUmLZ+DbB1ksa1m0ipgs1pUn8OOP7Y296mFgatgsQwVJHonWFHzXJer3rFAz6o9m8f6Cff+rM6OOi5+Tpxelt3nbtLvT5GMVnvd5j+jaFXF4qeljZrdXVbR4lMrG8ZQ6mQ1+HVZ/Q3/uLLdapZ0OZ6U4UcmxemeEEmFJ3cY3MQGC9B9mK9vWaqLSbqHtzW3Hm6NMDS5lZTG1trmi6mKlSLnnD1yJ7PZ7V19rSqJ0+Y+s9Jb1d4Jk3E3VGYTWhA+T4F6DJBTgG9P53XoDfUc1eu6fkr1+wfUyitS9l1dUZzzfJpDacLzYZZlfN1wSvLz9oqTa9ocvCC0t2Ojm4P9P7f+VP1ZiXl6lX1RyOVmW6s0FVjYWSGZPKshGjYUNyuNkaGBwzo8HqJcEWuRjrBwqy24FVT9Oe4tHwe74nExjQ8Upm0RtOJ7nvgXrOBkAAwoSNal/OO4j2aAOIBQApA9ABIFzLa2Gmo0Sxrc73uhoPiifvD+QVInSkUfQ7km00d7d5y7CVxRBTuyG0mvZAGsHf7mtLpicplYqGCLIL3RvPPJNnJFIAtGAE7pi64X2O0tWweDXAE6ZV/91/gtTHyGYRJly2fnFEf4mAx0VsafwIM3Vlre8+AJeEmGRPYhJJL80/znANAAOBG+jeJhn8UcuEcZV0R8+b4XUtuAn0f124AA3Kqocrzucha8v6YOP3zuYDdJsaxCVgUziCfaHesCzfREdCOBo4rBoBcP9P/AQZQu8M2MhU5NBygc2E9YWYczAnRFFO8A8ZVa3V7ChH1ub0DK6Cr+Xy4THEKzLqEq2EJ9PG0a3Xthl4AUMv5m8t17fMuOZ/4PYBU4UyLAI13MtY6z0d/pEatZjCfyScDCjdg6bQNGKFD2yw5DbNnpGevvKAvfPGLun5jzwyp9hQDz5LS2aITP9o9NPoA5MXA5DC9m1pk4n2pWStrvVk3oMY5cLB7qLVmU1PMHFNzndzZMIWYjPGd7TXdvHlF3W7btSFMWOjYDMI4t9D4s79DYQAsQYYE4AWzgMk4zJd77r5bVeQGrUMNBz0tMIrW3AlaGRXV2pvqwx961HXnq171CgNxMA8WNpezS13SLCbNP8DCkk2I6fPQTXUxVzFL4vTd5zVLL9SZDnW7c6CDo31dPH9RGyfO6XMf/lP9x/f+tqqlLY3GWXXTRf2N7/0+bV28ZEYFw6n9Vked3kCX7n/A/i+A1dSanMuNWt06dAYA3HtMwPG/MLCVRGg/+eSTOn36jGOyAfODhDDUSIBgToQA2MLIt4A0bGgDcJ6DEIMaIqzpIeypxbBppYkPE/mVjxfHQC89KMLXRRZBZBKsglSuuRJZ4RIgMNsngADRHLRL4gPs10zOOnGYDuwp+AydOLEdTLQT4+M4sKIGYd+Kfkv83FX5qp8Nzql8VU9fftbvmTP1+tUrlpwMe11VyiWDLUiSxwB9TOXDbuF9k+9HLf7Ay16mre1ND/So0y0FSkAI1uPW5paNKEeDsZqNNb35R96iy09f1qDX1nwKY2Wh3/ut/6T/8tsf0JOf+lPNBz3VicLrtAPwECDtwGhNbkaoa+k92K8TaeZxEbu8R9zvZWw39aEHfol/iD28wp6OESARoOPUXJ3RQAe9jlpIvkgyKZbU7o/MTm51+mb4HLU69gRIp9hfQzKWPU8sjQM8czGgerkYjOULWZWyKVWzGTVKRTUAAJFitbuWmoU+JBg2OlKd983ex6Axn9dBu20QIAf7E7IhCTIMZLgK7IGTgYjkdDQhMdvZoqbZkj746KeUb2zpoDe05N0GuXyH6VB3n1vXpXsbarVu2E8kvShpf3eiTptktpR6o67S+amBh/msokKuKfQ+oyGRkVPde+msrjx3TZMRzJSCWp2JDo4GTkcqlBvqdPseRE8mGHTCGiE5Z6yNZlP5bNEs1NSPfuu3LDrtturVqqbjoS6dv0fd9qFyi4X2bl5XBZfufldldO3EKlC4oWFiI2ts6pFnb6l+9qxyOTLuYeCz8igOiLiRrj53U41q0zFG03FXC7VVroLMTrXIprTbnWqRqZiaOxmSF1pXvYJpVFnj4VzZXMloG/SMyWysyWIsLOugIuZZT92OGpWqFily7kc6deacm27IPJgc9QZdHbUP1ULC4IknMTxFo7/rmye13xoa6RR5vpo5ToLlTnG3YCoE9RbTL3fmU2VIK0hLOeg987Emh7taq4E493yANdbX9eVnn9WFS/eqjwdCo6EcizhHEcpCJVoCh+vQXFL02XQwcannZ1PgsAEBAJhW1ev7hqF1297c0Tvf8U43jngRQM2KjqOWtJouQc5vxTSsoxYUE8wT2XCQJGzo/KWLjkac42CdQbLB+yxonsrrmeevGwAAaQd0IVOdTcUAgAs0ezoHk2biuPhcNAFc2VCDZj7RJplCn0ztEzpj3HjRq9k7IplwLAuIZI+P/x2b9liEeB+iWCmUtUgyOSPrISQDhITo6MK9bP5XtVhM/GCN2NQl2eaS3yMQEI8aii2+VwAgEjDFOdeJ0VKi64pRLwG4T+QwpoAd68ACRSzEP3lN3OE+cGerHKn38bBa/Z33HXTwFNjB+A4wABQWZ3BkJq1uR+tbm+GAhsq4v691zDdbLZsWpcYTayIBEPh3UBPNrEgKbbtbo7EngsqxfWx4wWHc3gVLLe+xEWPUofFvrLf9r3yEK0nDOjJNjbgh/j2GodbXoifLZvX44497ve9sbRsZ534dtVtqrK37vYI6c/jC+MHJnu8X1xiorMEr19uBuRLyxrPKpbKOZlmvHOldP/fDGuw9q2JmoMxaRXvPX1O2fFojbei3fu+TevKZm1rksspXyhoMxyoVypr2QjzXjIlRVhpNA13Zk9dUTpVcSY//2eM2hYIRwC0D7YV5Y6lQKm1d6g+96Q1aK2b08z/2Y1p0epoPZ9rvDXWUKajDpj9JKT3PWMvGBG6Unpg2TwMENRHp04/9zM/qaDCwmQ7RrAVHyOXVOdjXvefPq5jN6z2//B5dxtW/F57pe+8/r7Pnzopa+fCoo9t7h7pxc9fFszWczHoHfe9xt64+r7MntzXsttU9OtA3vOplun+nrI1KRhWb9UWdd5L4YaO60NTFOUxyTgca8Hyq4mSgaa/tgo+ml8ay2ajq9Gko7TV1hz0VG+UlCDDPp5UuFVRbb6pEDOv6pqUfULLZ/9jjHV3Hfp1kwttEDGI/GvAUbLaurly9qheuHak1KGtt5y4d9A+lLF42Oxp1ZgZhMqM9bZWP1D94QbPuUJ/79Jf1J48+o+GsqEwVY9eR6b4xBT1q+/2MrgAAkbwTG934DDMNYYJAwxaKX7SRgQEAgx+TQopBiA4wXCIAsNxLkj2Q/PRL9130Xg2Nv1jMq9tp2X/HAAN0VqfkHAMAMAAAAOobZfsyYHZGYVLIBukCEyP8fuaOZluoTFb1/m0DxrPJ0PeJBg4iAK9tf/+6ZpOustmppuO+P2c2nY8jmkrYPCHBBJZblimgQTqa7mPX/9j8U/YHXSUa8BAH6Mbfe2/4H6g57v+coz4/XgQAAGbyAVDGdMfFf2JI5b2LNZ4teE/jOgGe0/D6PDQTYaZOu+NmGiaAM8NtiAtYgHdOMElkDsbE04BxEnXMdB6JQUhgOW7y4/kVmSKwhlbXRfxzcC2HXVBMDIqDfj76rriwpkmyqWKQAIY1B5CUSdKMgha40WguJYfUFJwBp8+eUbmcV6HINQIyjLK1sFkHkD6wEFcUdMlZlUxTE0ZAAMeP27IVzou/VwQADDCvGh6yfJgU0/ES9TgeBykmLAgADowaYVIU/3xShUcVtYbB6qwBoYPuWB/82Of01HM3dHuv49pqgSQEA8AU4FJIWuJ7AgBQl5JJXyoQSxlSiKhTaUaH/Y4qpYIuXbjbUoFh98iN+KOPfkHgjXfffVanz5zUGi7sOZKwBn5GWocd12Xsnb3B0AAqjUOlXFO1UlUHULqQ12te+bAHa3hrVQpBirC1fkqdo7Q+/MijKhSy+ppXvkInEgDAIJrNpRkBJhR5Gq6Ekh5qBv5ubDlrOV1SPl3QzvmLjFl1OB/odvdQ7X5LF86d19rOOf37f/VLevapm8pkG1rk6nrq9pHe+f7360q76+ktyQZPfumyzpw9ZzDg9u09lUuVkLiTz/t8hskbEoPGlmDlCzn1Bz2vc856TLPP4i+SrFVHhyeDG0AyAH3WFDT07a11zcf90BAl54T99QGJE3AsrhefIK7Njk8Ty16DA9ZLfsT6KdR34SPWlBEgsEtG4nAfJLQMOagd57p8+cvuP5ASU2cgC2B4xjnC+c3Qb2t7y+xIPpA4RjNmfBBg6a0yeHjvcSjC+iSx4tbuntcejIjW4b73/V6n5T4Lo2NYF/4+iUGhvavse7KwvwRDGqbL7Nv0LwxB4lCNGp1hBANPwPFCrqjv+PbvtJylXstrNLip1/+FV+kN3/u9+t3feL+uXb4sdqRiNq324UGQ+nD25EIEqfdKG72HtJUC0/mVOxCvs1dsAkJYluV94NjclL/m/cJg9v4RKHBm+/UmY7UGPXVJjKIWXMgSb4zeZ6mMxtO5vTSQYy6YDoAe0E8BKK4ARADz+H7wXhiCNEqYAErZ+dQT+2A4vzB7hyEYCQvFZG1zz7jfR622/QHa/Z569FrJIBeTUuS57E+AeYU0Pe9Utx9PtwAAIABJREFU3dZBYO8Wy8rX1/X45at6+uqu/4zEGpaJDRznE9VrKT340JZGwz172fXbEx3uMqDK6KjVUzqf0jjVsenobF5VLtNQel7QcHCker2rs2c3NexOVCjUtbff1o1bhxrPspqSYJWvaHMLEI74+Jz63X2lNdTGekmjQduM8jNnKkr94Ld+y4Jp2872lhGflz1wn1r7e2pU0M3vadzvqnt0aI0Dxnm4eFr/DRNgbVOPXd1T8+wZ6wyqVah+E3XbLTs1oh25fmXXU7IQCSKtbxBFkdVocqCD9pHmuTUNJxnrOqaTtHLZmkqFpnKZinUe6K0C2kUBMA2a6+SX0yMx7CqWHVfE3GRtY1vdwUAURcVqUbf3b1n/ThHBoY0RDs62a81NNZqbOmj1w8MyGRqRXFtrmF2A1wGJA3NHSFEQhK3HFlM0PUwxRj2VRLLAni4/+4yp9LR15+6+R53+QBvb26qvrbn5h74bTeece5y42lPouIG37oiNB+gi2XDswr0f8oqZYPXJDs7rV3/lV93fMp0YW9uYUMgpgDPZJCIt5OYS5cXPjQfohYsXtb65qf5wGCYIOX42pnMZG2Zdu7GnBcZiEOAMREgTDCymYxd0prX7flI0fSUAsNxkEwDAU5UEAHixlputNiCEFPDB4fm4+Iga2TunZqtAQBjulQMQ4AI5HAZhw50YpDKauzQFTJrwhL5l9+SYUb0EJvzW7pga+9BINLe+P8uJH4UWE5jjGMbgYs3mGIACTzvDsXPnBPCOI+ulj7DVwipursebbMr+GdEw0KwRIsPKZac+UDhxD8u1qotjNnEMN2GoAFjtbG1Zs1jGUZ8ii+vIc14uW1e8qsNHS8zBxiutlMpB5kNjzWGdXDvuX4wKjPc6HuAvdULzcyieaepPnTrlqRyFBkkCNP727zg89Oeef+45Fw5of3Fuhtlw89au0VpeG0Uj3wsmBIY0HFhMd6D/mgXD650Go9KwLoJkolFKa969oXf+7A+oWdjXqHPdzv1osEaqapSq6tr+UL/y3g9okV3X2uZJXb3+gtbX1jUbJZIdNmumNnlMHQNokppiClXW808/q3HPAnQDAICRNhHm3hSK6nVb+rq/+Ep9z7d/q/75D79R7Rs3Ne2N1R5NdQsfAOU0htKlrEqOXZprlBp7jysXQlTn4s/9AQAADvv9EKc1GTmNBABg78Z13XXqpK4+/4L+1c+9Q6dPntGgD8o81fpmQ431pkHQW7f3dXBEnnvIvsVjZDYemQV2/flntLNWkzDV0cxF8re8/rXayI1Vyc787EWA7JjxEgCA6HURpuDhWeAX5jyFyVDpyUiT8cB7MKg9hfepU9s6f/FuTRdjN6oT3vNiomk2ZcogOtpSo6mtM3dJln4FgJW4OKjBIsKObGJ04jmADCJD8XkJ+zD5xrdud7Xbkp567rrK61WlsoDNdaVnefX3DnSinlVuckWjw+taDGb6nd/6oG7uSqN5UblaxZP3BBoOjU5i7rc0Yk0YAP81AICjxK7dqK0TACBO+wFEyi4MjwEAO0wv50Bhr+LEOH/xHjNQAADyMCP6XSfWWF7gKfh8CQBgAhgBgHIDeUZFJ7bWPL0oALBgqtsfGABANkCJViZG9ujQxToSPuIPSekZtHt+jUdHuxoNW4ScaTYNxkr2H8ixP3JeBD+ZkFmPoi9j2n0YWr80AMCairU765UmEG23p/kkQYyDgapp5skkOhb2/KzAfiBBYuppuPfmpDilebh9Y9fNoKfToGCmBCeuztOpysWQCsDPYvW6mDagEVIo+IX0JOSjF4NZF4wk9OzoRkcMFgKrbMk8W9KA6VkT0fDKBhn29/Ck8OdgHshYOAClfM6mgpzHmQDY0MDEXwZsvSdTjwUZIVIyznlqKZqwVzz8EOWNFtmRMrkg44pTynAu8h6DkXH8iD42sdc3TyWNR0SY0q42WBHYpQE0EBuDH1cAAALBcuKZZ8IZDFTtQ2MmGoP1lNMoYCZxjjGQYBqXYyg1Hifxnw39ycc+pSe++JTGUzTDGfWHM01t2sY1CMkPBmEW7P0jgwF4ZNDUAu64IZtPtNas6Z6zpz0MunXjBQ36bTVqJZ04saUTJzYt2eh0O2q1AzON10ADYIALxoUjHVkj1JOz4M3EuhqO9LrXfq02ajXrrWk+Rr2utjZOaW93rEce+ZgK+axe+fCDBgDIFucZA4eP+2e4tsmTvwQB8CCCbTtXMV1QPlfSqUuXjB4eTPva6xxqMOzp/JlzquXqeuubfkrN+mkdtmdKVzc0Ltf1U+99nx79s0/Z7Z+Eg6cuP6OHHv4ay8hu3ryls2fu8tnZ7/VcqyEpCJTzguqNmnr9rhpNWCVHXv/8zlqiIebPnMtxuMPnWQ9xTcC6OMm+48z2wCi1qR7kbkc2B7bcsnryI/HSAMCL6yO+OtaU/h4vNhZMnvsA+AU5ZogrxWh0qG6np739Qw/s7ONAPNxw4OGZn70U2fG1ABBkMh6iUKewngDXMRmNJni8tsh85T2FZIyeY7cx2y3QTPY69lWZU2vjrJ9j0LbCpAUohvXK/pQAdiGJi+hMDJsxu9w2QzHsEblkeJN35OlkNNUnH/uka4BSsaJ8dq7dG0/q/3nfr2jS6en9v/5ebVermg8GOry9a6YMwwoP2KNsltuUeK7AfGEYuPS6Wko3Erif15Wwr9iL3eMkYJBfXyZQ5oNJFtT6tOZpUgBm6k1Gpv+jvWeosWDt9QbKV2CptN18I4eeDoNfi4NCEoBsyUgFgIBRNJ+qXsppu1lTIbXwM0jcc61YVDVXcDQ0dQNsbO5DXGGW0DpNCuk57POpGXELal8GSpmsdfs8uzAA6uW8gUSkL6SLzHNlDdJF/ecPPqbts2fU6sNim1sqCsA/Hbd16cKWtrbyKhZGjqc/2h/pYI+1g4F1Tv1p373jfFFkXOmeejrpKJ87MnOvXNlQtzfS3v6B011yRLfPkLyNvQfBzMziyzPBxH6ikzvSN/6lS3rd616hEyfWlPr+b/vrCw77epUJVU+nT510xvUamoghIVQL0z/tdIyGJ5EiD/t9zYtlHWaKKm2sSSkaaDKwu9q9ecOU/nymqJldG0l2KqjRwCwQuvy+Uqm+C4yJqmp3Z+p2oAnllMvXlMmQl4opU5gacLFp5ih1MHsAlcL0hk2bKAdTUKBsFiqqVOtLAIB4wivXXjBwwMMBLYtNutsZaK25pXK5pi4PeheJQteFTINFUiyapp8rVWw6yPd2IgiadOuM55riFNlrqbt7TYPOken+NOvQZvm3yAcu3ntfmM6yqPAkSPTmcepLccYjASLE1NWm/rxPx19zLQp2BXXu/RwjxZn2bh/oA//pA37PFCGBah4aXw5+pv4YGNJQwx5w3nAmG4x2tNArHn7YjSBUJkoxCj42FfKy292x9ls46ubcWHrawsRnTuZ2iAB0XCbFXASmoX+tFAlxo41eCkb/XoIBENve5TQ5KQ5WC6XoaBobyRhZx2ZOoZ9GixtNtPBS8CYTNJMGARJGRJzCrBLIuIZMdSiSotFS0F4ypQqU/6hjTyDp42IomZCgC2UbjMCDHZ2jGzUeAab8Jc1BMhqJBa0x/AT0eKkGeRW5/soDDofzmFWb6I6TteTM1WxG1UbdQAA/2rqs+dwMANYFEZ0c6NC82DRBtjnk2PQq1eoyrgl0n0Ob4taNLUXpZOLvEShTIePZk5YViYYnj97gX/qj0wuxQbH43Lu958kl34eCo91qGQSAUsfX8DooLEDXOWhp8Hjd3D+8BIjc7A36y9SD69evO5eWf89dMlgWLRl5z3iYzMbKjbr6+lfepZ/9yX+gWfuqekddZ8nP0iVd32vr9KX79CM//i9Vrl2ye/4sFZqJQi5JVyCjddR3Igq0dJDk6XCiSragw9197V674etHoXNweKB8kaZh6AZ+Aatp3tev/MLP6x1v+VFd/eJTWoznag2muj6eqg9ZHtM5ZcUxAF8MAADAoVwIkahQ5SIAMLa+buiDaQ4lUAvddfKEfuH/fJee/fKzqpTr6nSQV5WdkgCVs9Zoqt3tm5a4vrHlAghpURFpyKin7GykxbCjtXLeh93f/Kt/RYtRRyfqOWXRKyRrnjUd5DOB8u71H5RNSyp0oGHObbJXJG5uBmh8ZAAAxH42GWh9rab77r+gMhKA9MwGQVCvMqW8hpgEEQGWLziKr9JYU2V7kzzMMPhnOkBFR5NEZFex7Bxjsrlno4lZH6U8usKydveHur5/pC89+7TKdSLbcLUf654TpzVp3dK0/axSw7Y0kn753b+lXGFN3XFG6XLJRaAn1cny9ntfwfJ4To4ByNDSrRahrMPQVgK2hOl/zhKAwACgITdtNgEAmIwd0+NDIx1kQNLZc2dUqbEWaBbJiR4s1zrPIY32KgPAJoDEJjWLWl+vamczFOKFXCjEWMN50nbYD5l2VYk1o4jAJHHmdYUMDk8Lphedzr5Go7ayWZSbFK/B+BfAhXcJPdmGsRxlgBheEMioEjNcU8qCt0M4zUPZz6Q17A1M+Gn0GQSEiZILT+/hdwIAYe9OXJqdLBD9Y4519BSjAOgLJjmJka0BAhv6hdx71hESBp4FJufs8/gFWG+PX8BgpGKpav8JGkL2RsufVjwGalXkQsnad1MTzoogCWDPpYE8NpFcPfv4PM0We2iUIcYElRizdWsvaIeDAXDw3w2mi+F7bm/tGACAxkx0HVNa7sFrXvu1mpAYkR0rlQsNTCzOY4pCNPiNr2nVm8fPsM35ynbkXv1wlkByDvjrwq1K7mjSyhoMJD+cKM/B0nyW1w9bgwmfNdho/u2slXYhDjNz7/DAjC8Air2bh3ryycu6dvO2JrO0HcP5RRxovlg1CwBgxyAbDSVn3AhjyLTKlbLPuxpGm47aTKtaLmg66mvYb/m5e8WD95v1guFWt9e2/pqzz+xG6iPLNgMYRW3phohiy2O7hda49gekpFT0sgsXlJkFee3WWtMM2cmkpEce+ZMlALC9tWYZFDnmSwZAJFS78Y9T8FCnuD6Djg4AUCrr7H33mS11NB3osNuyV9V95y7quc99We//D7+jre3zeubaoXqZov7X7/vHeuB1r9dnnr6se++9X5974gt+1re2T6hSb9iE7szps7p165YXFs3t9atXXRdAk4aFcfHSBadLsU45a1lf/Jl/Q0PMfwPa40IfvYViGgTSoXIh7etu/wqGJ64zQ4pJ9MUKO0HY6yIAkKwis77ilnu8To834bgHx7pklWEaBzmR8eOBVsLiQa63v3do9iw1PfeYxh9Ain9nVrLNaIM/AM8P9QjvnQk84GtkAoaa9dgUGTDl6OhQLSj2xcCc4/3u791WBaP1YTi7HS+3mj6V1PqedodCO+wlfm1D749OHbN/QZBYndg5qUa9oYO9Q/uAvPmNP6Ib125a1jQdtTXuX9PvfuA/6JMf/Zg+8+gnNG63lKNJzeL/QZoJrIepnxP2XvYGA428ZwBY19fH0drLAV3C/OFl2lsh8aiKdR6fd2xpwtR1bZsg5TDORrC2Fgvr7w+7PRHOiznlAjp+pxuYr8oYAFjMUsEPxE79+BMEeS7n6Wwy8bS9nE1rrVoy+yZNcsZkrPxioY1KVc1q1edNp93SHMlUCSNtkgcw5xuHuln0G3OlYG+zzyd709bOCZ/Jk0FbG3jwjPoqU6N2+5pkCsrWNvWHH31Mc4z8bBcfIkAByIeDjqqllF77mkuaTK+pkJur2xrr8lO7yme3bF5MMgLPNal3Zq/bvBiPHWKaU7r/oYc1GE104/p13bh2Q/PJQvlsxolYSEAZqPDevukbL+pv/Y1v0PraQpPRbSnVca+e+rkf+8cLNyxc3CR/N1ANKUqgR4x8sShM0PFzUWmmobOOQKRxt3cx21K+AD1kpIP9PaVmxHEVVSnUNR7hVg1CRlPfV693W3P1fCAtBHo4csZ0Kl1SrlBTOlvWfAG9OhQIjlxztjAInX3p7XSMN0GlVHRSAA7VlWrD2fVogpmOlSpFPX/lOffb1Xo10Bpz6FpHWm9u2eiHg6TbwaU6MAAouAAAoEAZAJhhwAYAwILnPbHFzzUZ9DTqHunW85eDBKDfU75QdAOOeQQaqlKlavqIKerRsC7JeOchNvUTqjDNGgi8z42Q32ujtwzmfft2+52Sy6K0Pv/4E/rIH3/ED6EnEeRZMnkAGc9grhIydtvtjmPbABaCC23QgL/ioYc8uaJ45XljEfFzBsO59g66Gk4w1gnxahxwTJQAUKzVMaUzRDoliIKNoNi4VwvbUBzEOKEQy7QqAVh6ACRFWqTurxZCccMGVV7VDr4YAMgRqZgguzZTTIqsGE8SaYe8fgABftbSRJAihA1tZdryogo+0TDi3WDR41LfGCYkScySq9lA5V01YAwAwiQpVe+MgYl64Ggu+FItctSufbW/56pCU3MhnWye8aD0IaWFTd4wCeNgYtrOOiyVS5YA0NijL6MQArV0Fiprw+yX4/fKgU3jjZmmaeGJ3wQ+AKCmqwBOPGBXfR5e6r3xWtkMObwocjHQoliwtmw2c7weWkIOOUwvMd2LRUQ0DUTfapArm/G/BwBg+s97Mp3UJl89DZiM49yNdwlUTUABwDZ05WtN9XdvqZ7p6Z//+Pfo5FpGlPsAo+jPKNFzjbr+7PFn9bu/97jypW0NpvgLlILnBs62UCGJBazi4jpwNMyMOFOianoDPXf5skFQ1kQLPX0hFyKyiKeplXT5y0/ofb/yS/qNd/+SHv/YJxw5t9fu68Z45og6sq3hABRsAjELDIDFVCmKcJD+UkU//rNv02GvZ5dsmnqKiMmwp/V6Tdvr6/qBN3y/p/+dTl+DAe7+JdUaNRsZFiuY4DBLTptWyJ4IcGC66u0bauRTahbTmnT29Te/+ZuUT81s9ldMIwEKNEckIivnuNdknODGv4tSAL7eAAAT3WFfvXbLmneYBVDIS4WMzpw5YT+AfCljqckU5ldmocFkpFlq4fPDwChAaqWs5qkTypzEoA/671Rd5CvcP8sDUtbrFlJZgyspJuKpvCZz4mCrunV4Wx977FMqFrZUK2/o+jNXdPH0jnaf+7zK6YUGR0P96i9/QNXGKR20J5rnc55Gw4xzuZkY+a0wTcPkM+ZAJ0kjfj4SeYD3/wRA4FxdNQF0X7E4BgDQ+fpcXtHIx2c9lU3rxKkdR13CjuO8I5/arwsDWyfOpExfxAMgVShq89QpAwAb23U11yraWm8ECQAAAKZig4ENbB08yLlSQGaDMTCN0cLMQMDwYRcGQF7t9m3Npph3sh9NrLGGzYNHCiZ0IYce8zDomsHs1sC2YxuDHM5+K2YDmN9qQID9k18UYhS4CRfL64rik4g/vs8dDAAX6ElKAgWgC8IAxsSJVIgHzmjcR0IXIJxgesrWB6MupNswIYbKTxNAwYscLxSvWU/uyFkGrI/pH96v5wtPQ2nMvnL/P/Y8iM/CEhBe8QeIZ2GcnoZowBAlaBqx2RNkRwdXfS/BZDJnJkOyOHiWab4YotQb6EK7fr0XLlxQd9hRkdhOpshL2n+UQwSJF+/b4ELSeMa9nHWcni80PGwrY4PE46ZrFQBY9YCJ/jVRIkAx3B6MNYTai545mb6ytzNtw9yL2inE/qU8eesNh06kYiJH07h766bvyYQmYJZSd8A1wdMIgI7oY+QfoUnhvDIoCegIvbqYM3h24uS2qtWyep0j7e/e1GI20tlTO5YD3Lxx1dN4nifnnSMBS3wdzEax7Gtig1f01hRxWf8vrcw8pWaprOFRW9uNhh6+/36hkEVSVSO+tIWZ5Zo+9MhHzdZ6+OEHTYs3A2DKsGrZ+q6AJ8ceAL6O6ZT9WgCI8pWKztx7UeOM7AEAuI7HwsV77tf7fv6X1TkcaZZp6EZnrGvDqd79H39Dl2/taZEv+j4//rnP69TZu1xz03RQe546edrsPM5egPrPI8UrYIZYtwkd9eXW1qYZedHAEho853b0AKLOYP+ISUCRHcgUCbNFok7Ru9MEA9A49pNa3yyfY+DovwUAiEDZscdT8v2SPSL6SwUD5lDfsv4wytvfw4kdZgfPGkD52EAUzCX2nN5gYqPZXCEYesc4Pp7NZrOhRr2mIsw0gMzRwHIiapGQ+AFjCQPkowQwgL3YVg2/CMuVSSRDXhjYSAY0EyTNAGdAFPyLgR/1PGyLqIU3Q0EplUjwgYW0SOnCPRf1nd/+HapXGwYwx/0DPXjvtt71r9+hX3vH/6Ebzz6v9XJFwxbAwEBrjbrG05H3VvYZQACDJAzMUplw3icDoWXtnuwDoaEPtP+YzGKNfuKFwN853Sth295R+0OwttxroQGpc6Oh9tl3MSEeDGyo13XcclGpKSyChWswR6uz9bFf+XVxhMxcxzDxx7utWS2rXi6Jbhr5UXYy1fkzZ7S9teFeF68Pp1PMSKfqhnqXWhjD1iC6UQqEzqw62GgYNOaVYciM3LJ9aEAYqUKhtuYUgOuHPX32S8+oWF93cgF7MWcy33ExHejBl5/W+iaA31CTwVQ3rrV1dIC5aV59fKzKZQ97MJ1FcoHZ4GJGgslEvXlXDz70oK4+d1XPf/lQ95yp21fqaG+sC+ekv/8df02Xzq8rrZaG/V1trVdUKqTsEWS2zY+/8XsXLFgWJcV8p9X2JocJBc0Uf0brl0fP2+0YRcW0hcWGOUEKHUUWM7RDAwBMlPv821TeaEWpgPEeFC/Ag7nKZR6gqbr9PZtiLaYVsW6HY/RdBWULNbs+or23tpVfnpBQJhDfx6JH+8EvNj50xgPTHxrNDRcUNBU8AOhibt2+YTTHEXgjaFU55bJFNerr1n/v7+9pNB64mEEzy8+iUS5iPgj4kENTxhIK5nUAGQAA42FP425LqQmNxUBPP/20dk6cNCXo/MWL1qlgBpElIsX0ljCRtau+JyAZ5eDXg96CEJodEOLyrJVJphBHh0d+iKF0oN/54Ac/pC9+4YumVnr2lKKBqHtqygfNDahrcCkmyzm43YOqk7d77p67TV2z5obriWNmLq8e08ab+wZfJhzo1mvSEBKRBDjEw8+CDcUF2ncnOdki+RgAWBYILwIA7HOQFDixqQ2sr0SbnUwsXDQnwIAnrBhqLCfqibY42WRwDc7XasEELUH4l2jrSq49GzuaNZo/TLHi1B3vggLXPjG/iyhloBCFiYgNEm3eyL1bWlMtgYBEdnrsIRDPbO9oUUrAhhIK0nAQBVdkron1QCv6yZdqlr/654Pj1bFpVJRopoIBZkK7hPFBY8xzASDA5Be6Zb1Z9wZcLBU99XdSQIJw83n+m0KWiXqgoWKOFKb9FASb6xumAXuS6SQLdGihcI6HPffvJQGAhBoxGA48XQCw4uuZJGxvbdttn4OVzwNQcBIyadvZ2dFzzz2nteZaUjSm/BoBOXAIB6zg9fq193qhaF6EjRqJjKdBXLd0WkeDnkG9tXxWqd6+1vNdfdf/8j8oMxtI86Hm6Zmj6MhGLjfP6Ofe+V51+jn1RgvVGuueCgC0mJJGMY6kxTE9adM/rRAfj/XMU1/ylIkmh6kmDZCbltlca2t1PX358/qZH3uTnvvkJ/X77/9PqhWq2m11dXM80yAFiEjgGgAA9zgwAKYcR9DwMjnlylUDAAfdrlMBAAAoKkGAmeIPu1398rv/jZF/HlmoYkwwyXy3oQ0Rg9aaBUOx6XisWqmgab+tafdQm5WsiouRXv+ah1TPp7ReLaqUT5tWa2+QGHvnBRko/quO4jyyNgZcemxAPlionElr3O2a/sghjUaXCVwabliloIceul85JADQhOcjZfIU9yD+YT1SauP5MsmklF9rqLS9plyzoUyjpnS1rNF0Zu0eoCW+L8V0XjPiAichHi2Vr6gDbbVIROuaPvrRT+vmtQOdP32Prjz9tMat22oUSnrhy1f1R3/wcVXqZ3TQZnIaor04HyOIt+oBEGrzOxkAfg4SQXWY2oYIIc5XR7hl0gbalzpYAwAAu8EfIJDow/VdMplgW+Qy2thaV3O9YQAgOLQHrwv2HbNzaEgSAAC5xNbp07ZB3jm1HkwA1+o2M6L5YOuzp0ap7HMA0JBrTXGEdhkz417r0HneRFwyKT1q3eL0UTaHDKjj12BzMJh5NBj5ss9eGgYKKpope9Og1wbITiJsDfzSWFnAPXdNQnONceBSUgW4YGCAexgYBAFQSKIFk/MiTqEjGBkBgOD2HUysLKEz5T867ZtPEzfvABjMyN3GiTltOUAEp4kBxKQYliKMCe4/+3t0vubM8UQu2d+j+3ds/FkOnnKuygMScCgWxCE1JZip8mczAJIYPbOrElMNf298r5ImJmqZ+eYMJbjWNP7ea5tN1RtNNyDZHHT7AOCxJqMUIMQhAwAU3NSG1378YcAPYzf2/xdTq73MQ5vvqeGK7trne5Tp8V6pbUhVgKLssxnGYeLyP5t74g8YcNDu6KjTsRwFQ2VqJWLoiP7y/RepHzN1eoAHabMZd29PtLFVNwvAagnv/XFizDpP6eHXPKybuzfsb8F+ubO1pkatbN+r9tG+2QmAfNSZS5AuYbuxB01w9LbhaRL3S2QirIPRVNPBSJu1hqbdnv7C17xK65WyMlPoyCW1D/adSHPUHuuPH/kT+3a86mse1vYOAAB2U8TresNILro1qCEBINGpe/KaRhNNfFlB2UpJp+49r2Fqrv58bMZTYZrSTvOk3vaDP6Gtjbu015fG5aYmG5t609v+hS5fuabT5+7RZz7zWZ8H586ftxxs/6gVpu3Jj4ctyHn62U9/2rr0jc3A2mPaCYOWJh8H+1i70R9sbW05c551yrrlI4IEBnmGwUy0Ui5YR+3zygzKkAwQYgKDl1MEjVZ9AAIX4tgD4CsZkuHnxQHSHdN/zrgkjSgOrziLAS2h5reO2h4A4J/B1yHD5ZyJVHVAl24fj68d9QcTs/mQLFKn0CvKrSetAAAgAElEQVQBMiFrWV+H0RHkcb1e17IAg2cGfBeeAsNGCd5RganC9+L7RPZTWLHHtaep7gaCqfdJNmJCHN4P9R1eN9QlPE/8YvB54e7zevKJJ/WL7/rXqpar3s92rz2jX3nXT2ujmtX7f/19qmbzOry5q0IqrXUnp920HHppsBdNABP/L4P4sEdXGExhApAs2djwJ2ygJcvINOKUv3fgcoX34nNtBexAAoScsT+b6dbRkdCZ32RdFgpq9Xt2uc8ukCuirZ87GYT2BOAgsZBNmNHm2zstrl4te+DDmTvutKVeT+vVirY3N9SoVSy/GPZhcwX5nZnPyBUL+IrALhrbSJ1+AEAIs2EztOJwOkU6BqyqglKFsvZ6Y+Vrm/qDj3xcuUrdHiW94dh1K+s9s5ioVBrr677urCbjA8uG0qrqzx57VvnCulr9oRm81D70L7Dqs0SRekg3U7HB62h7CD3sHGrvxlxf/9qG/ue//d9rZyOn+fi2UvO2CrmJo02pH2DV4n9D/Zx6yxu/b+HCPerKxhwwTBCIB0soymjaWFQDMgfRShSNipuyDtWkmFMPylSWIptCYWCEiOlMapGx6z6NznjS16B/pPG4o0UKI6GM9m/2lctVlcZRN4WZVlbKFuArh9xdm9oQ85W2AR83cWFHeqhCHFwUGhTS0to67qYzlUrlUDBA1Z+HjXQ0hiLDhpJSo7GmfK7sB+X6jWtuDkEhae45FGkgCpWaerhMFitapEGKgwkPDzNgxGw80GTQ1f7NK6Z93Hff/bp2/YbOX7hot0emTkzY2LAYmkOrZBLPf7NYDSYgX5iBguJeGQ5NHoqgWwSJnKrX7alSrqrfHapSquo3f/MDunn9pn0PAAAKJfQ+gZbNZsmmxbQThJJF6maXIns6dfwfpoQgeYAR1pelYQbk1e9P9cLVWypX1x3/h9kOIIopipxoOOlaQx3MP4IXgCuerwAAIgMg5qOawZE0CXdQHKNjcNKsr/5doAmH6ZV76hV6uYtrUDDo3KWSX6uZDj4xk0l7sglxLQ0ggNYlBxG0ILsT06AFFMLff7lpmLMcpuqhYI0AQKJhDW8/ABo8Uok/RCyPVg8io5ArgEYAAZg0Bd0rxdN/KwAQqKQYcsbXH+mWgcYL+MPrBL1lLXBA4A3A+qax3trZNoWRBsLJARS7XoOZgHL6MBotHX6N5nqqFSZGAFjEqcBAoQCA8sfBFWOs+Jr/P4kDYASUeOuUJxMDAbj5O7psPjfdHz1hzK9lys/nMBoCIceUiOuNDABZAACAY7iI+CoUXLSYhs2U2PTb8JyYep3Nau3UST37zNM6s1FReT7W6Pauvu3v/DWd2kxrNr6tRXrgCU/9zEXt3WypNVjoF/7Nf1C9cV5H7ZAbm8plQzwMBbZd12n0Z8G4jedjMtYLly97guuJMJGrnXZg5kxmKlfw+riqb/+7/5PuqlT07n/1DlXzlQQAmGuUwWgMCUBGeccSzTVOT4IBYwIAwAD4Zz/9MwYAYPs4IaCYV2oOwJjSxz/6UX3h80/YtApfFdhSrXbXhyWmid3+IEgaiLSC9ob+PJdS9+CWzm41NDq8qde/5hU62SiqsBhro1b0YeL9zbGcgfrP+wvTvEDhjGvFdUHi/m/2jAl8Ujmb15RzhYN2NtGg2zIDAH0wIMC9996jZhMmFc/eRIUSZpekFUzC1JXpNpIdmlEifLIpLXD9Pbmj6qlT4dn3OD3kt2OExIbsBBWi3o46QYpm1sRctcYJfemJy3r0kY/r7PZpvfD006rmKvrYhx/Tlef3VChvq29KSPDXiJF8oQgKv/znpChaSgCSz60ypQwAMKHwtQqUT5r9ACgEzXLZEoAIACxVwAkpNuyDGQyNmjWtb655P8dpGP1ojPh8KQkA3gpbJ5qq1YumLwKsB4ZjylpXPG1Y0zZPZJscj3Wwe0OlXFrtgz2bt8EgopBtd/aUy2HOO1a7vW+jSt4TWlPT/4HNLbFPKYu21QUrgCPrIudnk3ognh0GSpPIS0/7SYEwiOzTIPFkiY75AUiO58TqfhuNp/z6V9JmLEOgQWWtJwCAfWiCc1y4iWaLBa8d1o7Po3QwrQ1U/IwODttmNlAost+EBnpu8BKgN0QDhzbF0hhr9sPZEsDu4wYvNtnRKSPunzarS0y4+LlcK64ta9b7fPL9fZQhYYjmaBTy65sG+NGqszfyPu46d7fPhEa1rHGvbYp7LOIjAB9A/uNa/g6MOpn4c5nYd2NzlnyT5DkPjX6kVEdwPUrsAGeQFnb7R54E0vizZ/NzSIxgSAIz4MburiOeYQH0OIuyAHUVn1c0OXg/OZZtQSGMQRsPVVHd/kw3bh2o1YJZCrgd2HK+h4D5TCIXU5XqRRXLBdVrVTecOKPDBmXPZL9GDhvp2NGlPnrjMJtqj/thWgmLYTpTLpNTMQtYm9ZiPFO9WLbWmOk/QGdqPNZmo6F+p6P1tU3dvLGvj3z4Y54Cv+rVr9TO9oYBAGJSjyMX4xUOjeByh/GZlnXjkysXlK4UtHPxLvUXE00Y34ymKk+y6t/s6L3/+r1aXz+rW/2ZjnIlffN3fZcuvOo1jlpkcPboox9Xrd7QufMXLD29cv2GdnZO6JN/9im94hWv0Nbmhtf34cG+ZRBx4k99ZHBwNDLozwfn8913371svld1/5zj9uvJ5RzFuHf7hqpl6odK4nfC/gfbN5gBBunvKmQWBh5BTxWjr2Pl9ZW/L+s/M7ECwMXvBgN9ToUJtWs2jOa6ffsPDUnFSYZwPkO8mAPgEg218ZzAvwzwKTIVAusqsJl4th2bWGDwEIC8kIwVYk9JeiiV0gaZ7F1UqQg/Nl4TbB2ukwdkjtwI8imXjUkcJOcE5uz8buNzav5sxmbkgDn8O4aDXKyX3feA3vLmH9XerdtBFsveNmzrDz7wHn3m0Uf0+7/9OyozPGW+OhprwXDXZ3tI0oBy72vkFxFwKe+5GFW++LKvJLHE78FO/WIPAHut0bhZ7haGMjByl66j3JtUWoP5XIeDgdqTsTrU8Om0jQLxtckK/w7s20MdghSAmgazRh83se7jfnAvslmbXnNP8qTs8FpHMDYZatXMeOQcLGRJnIIJeWS5udOkMCikt80RExskYPV6U4f7h8plYa1O7aUHuxYAoDcGiEsrX13XJ594SgfdkVLFinojgNusQf1iDrbPoR58+Qk163lLR1OLvL745DV1+3P1Gc4Ags9I28CAvmDWJ+aF/Mw05vuFifZvd3ThHukffNc36b6Lmxq0r2u9UdR8PHI8KaAB0vdud6DTZ856v2FonfqJH33DggeABzJG2ZDfjPYjTmhBxVxIW88dHpZoegOqVamWNRz1XAhkMGmyWVjKm2K5WNXBPkjqxFRXbIMPD2+p2zv0YZqeFrTW3DblfjSbqzuamD6B2QLaeQ6vXCbjSS3T/wWuwGMAAIggcztoW4OcKfiwa7V7brxB5IlEqjcqyuZw6eXrkCoQbbalMXFRC+mFa1c1JfeRXNIsh+lCG1tbqtQajp6YpnJAzjZk4CGk4OMX5liz0UBf+sJntLW5rv29feerN9fWtb1zQqVKxQ8iWmpT1BMZAH9k4+EakkEc3I5D888Ug5g8G/zMmBRiBjFUDV+Ddl/Vck3ve+//raODI1VKTPzRa53U/sGh3UdDBFBo0kKUYAAAaOZo5qH/O/eeh4KmBS1MijgTpBBTPffCDdWb2xoT7ZHFWGNu6pJH/RgwsnlBp7MMINACQwThsVHQsghLNjlPhBNX/ojAHhcZ0IaDDj8WcLEwik30Ui+WNNGRTuTPc51gZGBilxRfjrDDeCcpCOPeFLJYQwSJm1gKFwCN0SjYmCQU+nCoBEfRWMDQqAUGQKDfHTMFAl00NPN3OiH7+y2nJsd/FxsAo8BaaESB+JVb6HJLjROZr3rEJQ7iETV18byy+TpaMpv1hIDfQyxeMPvj9eEFkC7mlS8VLXuJTq9u9NE8JYcv7AEKTaIunQrAtXcGdJhws3FHlJ3PM4mHdupowoSZ8tVeP9eXooEpAuueyVnUuEZDQQAFDkem/jBbXPgmr4HCPVL7ATZoCvnZB0eH4RmaTg0ohFSIIPXwwcxUlOeRqRpmifmU0pOWyugcVdRzX/iUfuot36Nu6xl8fVUoFdTuLrS2fdpme7/9ux/W45/b03iKIYwcDTPCYK5U1VEH7XTJE3RifebDvlLTsa4+96wPIJ4VCkj8QorFkumbAajs6Zu+7tX6a6/9Wv3UD79JpWxB+52Bbo4BAJjOEzeXVsHP9UKTTEhgIIZnAWX5z+UI/+ytP20AwDPgxVzVStnspPVGXe/9tfd434BG1ukOVShWzFJqNte0vrFpRgXXf63ZsFM1iPmIyX+1oEl7T3/5616psxtVLfqH2mmWVS9iNNczWBtCfYJ+MqyDEEMKVZRzIjQGiUdFYtjJPuVMaJheXCt0dpPRkoJbKWQ1nw7UbR/olQ+/XOfuPh2iWsdQsAPAkMsTI4VeeBzAQPSK2bRG7NHlkvKNmuonkshAgAKbVgbJBPRpJG14MIRmBxo5jyw+NRU9/6Xn9Xu/9ftqlNaUU1G/+R//s2bTrFKZig0ZUzmiH4mJC6BjaKCSX8liDznpoWldUllXpqUAyQA0AEWcvwAmOCN7vgObxJKIJAYwYQZEg6K4Z7AvkV1crZNqcwwAMF0whTRhMpkGzRmPJKBc0clz55Qt5dTcqKjRKGmtUV0CALh7D4iRtKlteG1O/phMtH/zmir5jNpMTHNEYXKvobjiv8EbHWn/cFd5EiiqFQ2dX5kxTZPXwH7GlIqGlnOo3R05tYEmO77WZSwr4LhBO0M8lv15IuPUnLBnJ4/2UoIWz5/IGmP9LfW/0c4+RqtK6nWYwCVNgb2GQoMYwGQYAgCJRZ/F7DslYhGZXtr0r+yfH+qKkP7hRJsJYADxhEx3cMmO0HJoZY6b/mNPiNWvOZ5phmeK1+8mwnsawEMAAIK7dsJ+S843V73IPaDAGpwm6QYAEdCx65rqwsVLunHzpjZ51nud0OzGuLVkAhfTEMK1O1ZmmIBk8CLtyfc4FaRm4QEID4EBCbMYU8HUL6kPjkGPINmYzRnSTFQsBYo1r8/XOWHtAFDOkbflcirXasqXK250Do5armeo8+gfqOmms5QBACjZ0P/xTOl0MLV73t5QrEGztYhRTMwRp3NqzXEAAooFD4Coc4p5pJSAuIAklSXDh2eYYRaAtwHr+UwH3XYoCBP1ikFxm6dONeoPdHr7hBNYKsQVw+RAdklj5r15ppvXd/WRD/+JZbWv+dpX6cTOlgEATFyPAYDjtn8JTgXltfPV2cuyZc6ynLbuOeXpP0kw6YlUHKT06Uc+qS8+9iVPFPemGX1+70DveP9v6Gavr1q5ZnPpF1646nPrwqVLPptuHxzqwoWL+uxnH9frv+H1Hv4xKNvcWLfUjlQe4gABoTifOeupQSOThsk/kgHuOX1FBAc4kznHzShETlzOm+WEVwYTV667AVEPno+ZTmGFxf8/BkJcU64UF7G+Wq034vMfvYriORW16REAYK8hhQgfIuSCDBJh0vpnJExaswFgx8BSWpCQAgAVasLAEAlspvDQBPZCiDUMkhozjL3HU/Rj9jfQeNT3NTlz5oxu3dp1rcXPPnSsMYM+C+oDQw+GjGtNjtSF2Veuy22sGoCzw6O2mSIbm1u+ZN1OV6dPnNL3/cN/qHvOndPujZuWcP93r3uN3vEzP6z3/eLP6/mnL6uaK6p/2GJi5PrIhoNJH0A/YmmoB1aJ4XZCjY94abzmkeHD74BGrE8DrqsSAL6YwSTVA543/LwEALAxbsJ4gAWADGCYkq7s72lRKKqDTISUgu5AmQUDQuTTMKgxLuflz4UPkpnW7B9IVjkwHA1I7ZfyeoORk+p3bUKMXL5WKWl7vWFgFFkj7AqDcbOxiiVMhheW1ZBgA2uWqFz6TlgdMD0Y6mysr+nqteuqYxCdyqo/Tak3kW53hvriM1eVqzY1mPGGAY2JoZ2oVmYttPTar31Q1XJON2/cVC5X0Wc++0UnsuFnwjnjs4maIuldSjn5Pp45Kf3t//Hr9Ze/8eWaz26o372iYg7ZB9JHWIUVdTpsUBWtbZzV/sFAH/2Tx/T44zeV+ok3f/+dAI7ld4mTOVEIaNiTnNkwleUyB82cb2iS3RviShK31cBL9i9royZTa1+Ojg7U77WUzsxVrRZVr9SUTxFzVHABN4HSwgLnYaMgYkEnE2abGnAw8+CRK4q7o2YaDtpGM7gRBqvQL0G7d34wTvcTT0dyTETwOVhwKPHiMA0s6vEnnnAhiZFRo151YcnXYeKXL9c1SeOIT7xM0NKHh3duAIColmtXnjUjwHRHDFR2dnT2rnNGUdkoaUyib/My8i1pDP2dKH4p8tyQB43jKgCAfiefwxhk6tixf/vuX16acDD5R+MWMP9QxEbQJqTMpfzg0WDtHx7o61//DWYmgBjjU5PJkXYwUq3R0Gcf/5LK1bUQn0MTDHiwIAt56PtKNIld9dEJmwUQUEDu/zLneoW+Hz0AKAAo7phusa5cEFDY2YQpY8rVi42z4toKYGowg4sFT8hqDuuSxh90MEfsHVpFptw2igoa9tg8ewNP3La5PoAA0LNm0HmSh4kSMxRWAejxhpfQ3oNZVUBhLQ14kRdAoDyHj2WDv6yIjg2e4vtaMgQAK0bDUOAmAMKLmQ7xa1/8/ZOeakmbWj3weO/LmUFiCLN8hQkN2w089TqHbrmkaq2maq1qIMDskOjazCFTIO80mEhyHWJRh4P9sNPzpho1dgY23OQFkAFmAPeO32nGORDie4xaQAAKPmIiBAUDfxeZChyO8XMciJHWx+so5qAIMwnKBg+AcjDA5Ofx86NmNkQqh+vMc4fbK1SuNmZ5paxSk67Wi2VVVdbo8IbuPVfQX/nGl6lUGKrTPtB0ltH69intHh5o+9Kr9L5/89t69LEntLGzY8OXcn1Dpdq6dg/a9jO5dOleXbvygkq5YMZy+/o1He7t2qOD/ZAsbii5TEGZbg/HR7p05oT+0d/7e3rLG75f5WxRB92hbkxmGqUxcYQuhjeBxb5mAKCM5RlEAlBZ29AbfvCH7QHAoekoIGjWw75ObG/qX7z97ZYNtdtdu/ynMpiyrunUqdN64oknQlMyQ49Z0AA9/nSoszvrGrZu66F7z+nUWsUSgGYxpUoW/T4Mp6Km6OiXTUNwbg4TliBzuQPASqa3oREIZmV53NRtFpe2ARLTn87hvjpH+5pPBs7kxhzw7OkTeuD+Sypitthte3pIk4mE3EBm2PzdjHD4Y2KKv0OmUtLGy18mYVQ76AV6H+eFp5895S3FQXs6V6a+plmrq0ymJKUr+i/v/z19/MOf0c7GOX34Q59QrzfT+uYJ7R92lStWDIgVilAgk+zzZKdfPufJdVkWgonuPE6gaPKhGtpY1jGbQRbgSKwEIIQBECaQoYCh2ItRihFQLVVKPuNg4hGdiHaRryfet1bhTAspAEgAhoC/pbK2z5xRKpdSvVnWxmbdMYAYj2WyC5+VAABQrTlROE/xzODZunX5KZVgCBztKwXLxXvFRP3BkU6f3db1m8+qUiuq22v53AFwYo3boThXcGHbxnNnOrbZWKcHABimVNBsDTR42s5+kPVEzH4/6BWtC+ZMm2liMJIoJtgJoQWIIOSq3tfeJrOZmXS1Kj5AxG8WPA1H+mggOJEP2JMgiFIDaJA0vwwv3DRyHWFIJg04dQIRk/53ieQlnAFB2sXrh6USz8cggfnK88Brd0Ui5zeTsNJK5WLQ+rpepihfZQ9wrwJTKrDcoodCMOmiPjAbkmamXNXRUcvn+qnTp0PEHyXzaODnLp7NXMvA6Em7wWaI4TzsOVIxBj0MNWoGQProZYtZ+3L4fFiR0i2BfJrjlY/lOQR5kEES03P7L8xcmyDnbLXaOmyFWD3kSSdOn1EeYLfV9jCFqGX2expOovV4J6h8e72xAYBsDnO/jA6Pevrys1fNMOFa8L6WpmWeIi+UL6Q1HuNUPzFrhhqQyR+AAPeN4ZOn0AnY7p/lBJng67S+vWNDZdYTxThrAYo1lPm1RlOndk5ogIkZEhEadRt8hgoaoODKc1d0++au18z58/fozNlTLhN5PhimsZ86+tF6bszJwvDNtON0xvtnr9dRioStk+vaOX9SR8OOz+pRe6iLG3fpXT/zfyk3IBFrqMz2Gc23d/Tdb/1xvXB4qJPrO9rf3deVK1fdMN5z8ZI+8dif6tSZs76nTPMvXbxkyR+UdNi9nMe8Xhh3gDRQ/zm7mZyT5MPf33XXXT5rI2jP3/O6g5dFxqABUoIS0qsiLui5IHMiatyNNCsxSQc4FgCER8OLaKXtX6m/orw01mJ3DCwSFkBklcZo0Gq97v2EYcJzX37GexDrJLB40JcH1uNye2CvoZalKbM/T6htXQtbDhnWCD8biRhnIUbL7MeYAwK0sy8xxJwTjU6cp7WksISDHDhyvfiZXEMGioARfA2DA/YxondhHxt4wNy8P1S72/V0OfgThYjvZq2uL3z+8/r19/ya1uo1+yzs397TW3/kn+ovv/qSfvVd79S409OoQ95QRkWidBdh3ZnlRt49YJ5BG0wb83aYHwz7yhHtlhTwcei1rFk9RAt7w4vrWA886XthELCvk6SQGK0bAEikrQMGdMTFEjXb66k1Gtngd4DnAWlOeLCQ9MH5Aahoc4Gs/xyTT1wjJSapANacrQC5DZgnGN9yB9kLMinLHpvVUjDQm8PegOU29HAbNjQ18sHhvtO28FchThmAFQPqcgXZxtC9H73rAgN7ZcwE6IxT+syTl13LjRZZDWcpNdaamo26Go/aqlcyetXX3KtmI63RoGVQ8qmnntdwlFerBaOvaQlrMb/QaLBvo+RKXrp4Rvp7f/cbdOnCXeq2d1WpUHt1NejvqVwtOAGvBKt7VtHzV7p6+nJXjzzylA4OYMX/+X35yTd//+L45oSHKppOxGJ+tTmJe3kEAY71iOEQjOh2fDyZ8huptzZu4Ik9DtUc5qAyOWUDoMCih8ZdKHgyB/KEdt26OrIiiYOxg+pQw05H4+GAMbyazbKnJiaUzqFS5pc5pWyMG5sYh6X9M02fyxa8aDAC5LwkMpAnvpTP2oiEDShEPOSVL9fEfHjGAYKbMcZ8hvNgQgQTwk9/8hNGk2BIcCjV6w17AaCxg/IamvoE30+c44+vIYY7OOGiswzTemtBbfAz13DApjQItFxMAOcp/eq//VVT8N3y25yQogIYMCqFAvAS90S00TR37V5PX/+619kog8mVNTjINaAhVat64guXVSjVNRdNicXvLqxTBnVoNJJYvQQASIVYAW9uxzF74Z3FzdAUKBeswcwlrqM47fe+seKCv7pJxD/ztS6OEyr/KgMA3TWbAYWqc++JM4wOxKYk35k7ahomSGCSBc/9mwMmWU8aNvgwuQi0/uX6j0kLSS5yAATC5nbnxhafnzCJ5wOGQLj/4eMYoQ6aXiaAplKvAAAvBgPielllD8RvGnTBqxh48nNWz8f4s+O5mQAYcQPOFPI+kCjwmfY7zqpY8Hq2vp3pPKhrko3K2jGrgPVH0Z7QY1eBw/geaOJjxCPXlgKABp6fF5kCvs6Jiy5/jowkXgeFQizs47+3YaaznWfWINtRPtHe+zUz5UmkIxHAjHnrISM7ay8DKJytYUfD8UB3nzmlUbuj9WJNR7ee1+0rn9FP/bN/pFoRFs6BJ4G15prdWG/sdnTi9IP62Cce1x/80YeULdVNC5+li+qNUjp19m49/9wLNpYZ9lrKpeamTh/t73u6CAjZ6yGtAWTDn0QaDI904dS2/sm3fZt+4p/+oAqpnPY6fV0fTjRMI4cKJoCO7cabI83hHCinPKuV5ob+8Q/8oPY7ITcWo0f2Fp7bSrGof/HP327d3wTmUyqrfLGiixfu1dHBoQ72bmtjvalb165oa62u3uFtFTRVdj7Uq19+r85uN1TCKGzYUb2YVoWoODT4OAWnccgN0pjg/h+MAONaWC3IvP4TJoAbBBz6odJb18yhjEZtrkG3oxGRSLiUs2+PkAgEWi4Tsvvvu6T6xpomg446g1bIowYkTNyJvcyTSCGkAQeDrjbPnVEWg8A600B8AXqqbG5ocOO6SpvbWhx1A6W0WJT6YwMAGuT142/6Oe3dGunWzZZmRDFi9sQTS8XtMXSY8vj9RD1jMp2Lh2k4EwMwFiZEYarLOZJLz31+sSaDGR2lDPT/4HnDNfnqAECgj/NzAQCY/kNlrtbL6nRaLqCZTGBCFSRlRKYWDADAFiEFIFvMqrFGjnRVG+tkVg8MABAj2B8BjIWMe56h6XBkltWtp7+kEiaBB3uOAvQUcDbU4dEtNdfKGk7aLjyO2gfeN5C4sM6R5mGoR7FEQQuA01zbUDZPck/DDScmauzBNPbW9ztqdBL0tGOSPIaaz2HRhKkRJ15/xBmVmKAm++tyj032cE8fk/2VexBZKRSFNOgA50GqEQcb0ZQw7NpuIpiGKUy0vQ95Gs8+E+QBUQITayAGBXZKB+BNGCABHIu7eTiv2eP8epMJWXx+AqsrDFQMIC3/PgGJkjrNPgrmAiZGfcmXh4T09FL/n7ff0aGb9+b6uusLe+CkSX4IsVa+Bpyh3ANMMjPEYMEMy/u/cT1n6sU64H0jHWv120EDH1Gp5O1FAMAyheS8geXlqNnk14JpebHs/Sg0D4EtyKSeeC0kAL/3+/9FrW5PuVJJJ8+csbwSk2UMGGkYYaNAm83nMV+d6NbuoboAAQNA1p5yeYymg1P7Kn0+XHKaNtZPMJl2A5eW67nNzQ03vUg4uNf1SlXrzXXXd2iuSaZh6LB7+8BSmWod+Vs5ebaP03BoAAE42RtoAvkFOMezns/ktJiwh4cMd6jGgeHCxBQANaRX+Twk3hnwfE6MIwQN+WUAACAASURBVE0D0hXq55Tlq71BS/udXZXWiyrVATClw5uHaqbqeu8v/Loy/YJGs6KuDab669/9PbrwV75RR5OJ1kt1PfH4513vnD5zl42rv/T0006FwTDy5MmTOnHihPehEKU7MbuWawe9nOsKaAP4fu3aNYP8nOuAA3w9e08wvQu1YPx7p2Zk07p545qTt2BEUFuzFjEVtRyX+nMJqibT/5gqkdQ8lpQkYFlcZ7HOioMif82KDDNOol2n2tCTnzVzU0yTjo9WSOwJnh+Bgh9qOEtXEs8rms0JcZNJpLfr9ySSkwsahlU8V4HJBDOOexgHYJa9jXtmnRzT+xOtf4hJMfhGI8s+wXMRgNFcsreTsJJ4S80X6vPMjCbK5oh1xgQZZ/uOvuahh/Rzb3+7bl276kj3k9tbuvr88/qd33ivnnv8Uf3Rb/+mcou0JsTspbJmlQQPEWqa4AvkgWHS/9jPylKGuSWQATNNUmlWfg9Gf6H+Xa2Tk04xeIkzPWUVAUzbVyTQ9vlvOzywz8ICYN1PpzYBbA0G6nMuIA8YTd2bcf0ABxl+AADABICpYbaELQfCfhgZoNzfaiGnWialAsz1xCiQiM5GpahaMSss4RhIFPPI6UipY08MoNyEKNFcTr1OX9Vq3cbTsL3xzgkDwsBIyOSLBgCy5aY+9OifKVVe015npGyl4TM5MI7YC6Y6eaKi06cYdnI+wgqZ63OP7+nUzr164bkD70v5bFe93r5qNemb/9Kmvu1vv16z/p7XGHsNZz+DgHwxMKTxV3nqmet68uldffrxvjp9UqhITT6pSmVTqZ984z8xAOCHItyqsNhXWN2xmD8+uuIN/erk5RWVkg9bHrCojeNAZAPh8xTv6OC9mEBbC0VnlkNJ9jTH+b0hYspxeXZtx4gu0CNRfkAiAUGbMoaaM60o2u11OOjZ6bBYyqpaK3uT5ybRb0LZSaeyKpQrQS9LM4NLZA5ny6B7AQDIFMrqTxZaZAEliktAgoeOG4dL85cvPxX0SpmMNz5oT43mms1/OFRZJOGyJgdQUgGEgjEYYzkOI8ZoJXQ8m3f0h951oJ1B5WgfdfTef/deo2825uFBNcASCpfo1utHKiFhsNmAHqJdedWrX7NskL2JsZBx8c7ldfnLV5UvVA0AoAujufZ1gWZM8z+lGJ8EMAYAghtmSnUoxlYf8DjReCkPAG8siZwkJgi/GCFcBQBiwbDaQHu9MpFBU5pIAJjoRn0WG4GvcbL5+9VCXUoKpUALn5lJQvQMm3VwiI5U5WOtWHgm4uTleALjm7NCXzAtcmWz48/RTDAioaE4DWkBzv724/bVAYDldUrQnNXn0NO/JC7rq3oIrEgBVq9bfH2eQuIPwM+2NpWJVc4HjX0CquE5pIiHIQBrxGZDmFohKTFwAx0pHJDxfsUGPk7hIhU/0uzi1J+fBaLZOjxaAgL8bH5Zu4+ZDjF/I9yQg/EgWtEY8RUbrgDqhCKdvwPw4jXYiIVpCbKCxBAT7ZufwsTxFwpooZrXgw++Qr32SGv1uhqVlFKTjnYaBb3w9Gf0D7/z7yi9aGu9wTSPA7iiQqnppIzxPK1Pf/ZJfegjf6pFpqbbh0Ot79ytwzZGP+xF4OkYzg3VbR3ocH/PWbw8t9MpvgWzgPanQatbumtrTT/wnd+ht735LaZv3jg4sgngKMOUM28dlwGAVGAAAACw4DD0W985pf/9h96o/XbHyDjXakw8UzGn9uGB3v1Lv2QmDqZuTMSK5bpe/rIH9dzTl234mpqNfej1Dndt8lfJzPXAhbPaapTc9GvUdxwg6Hi9EqaSHK7zDABA2PHDORKYR6ssj3huRFBsOR1EBpXLGwDgBKc45l6S1b1gAqa5OkcHQe41m1gug6Rhe3Nd95y7y9PuTDlIDXiuZ4ORY92YjNl4SbgIT5Qq5XU4GdggK3fmhHXyatY8xS5zyofumAspTcklp5rIadzO6uf/5fv00T/+nKrVLZsNdXpHbqIGQybaRe8hxwVOqF6iy3/Yh0O5E1NQ3ODF67XAxT7sATQZITqRc+047o/m5g4AwIy7sOa9zkdDGzmePH3CAECpUjDTLnwf+fr6DEImgpM/uvpiSafuvls5JABrFf9aa5II0g8MgELWJpI0OJ44QXv3ZCOvm09+QYXFTL392z7/OPOy+ZTavX1NZ31Vm8SRwWgZeE9hQggoH+QVAQAMzvZT+9dkcuUlADAlrg3mmRvywISLUZLQZDnT+Z0GKcSE5TScJPrcCDzHQj/RBsSJKXsKYCJTVIx1ozdIZJQFH5dkDRMrHE1kE8aTtcNmKYyXGvw4TQ5MjBBrZQDAjWTKLAB+D6aMK8/HquRrRToW6cMxlYDzk2cigACBSuz6NpGhsd9Zg41HjX01oLsiy6OxDQcAbt8MCbiuu3v7Onn6bGBW2iWc603TH6Z73Osc8qVZaCZobEbobJEQmBGYUqVWD4wAg3lp1Zrr/m+/jkS+GM1g/WJXTWBdKCwRAtcwk6NugCoSR3GfKZ66hnSVYrmsJ578oj766KP6/JNPemADEwHQ30DogKjjSfABwABsxo/k7Ki4zuv1R4lMJBTlqzpk9hz6D0dwWv7Jv81rY2NdJ0+ftO797nN3BxkP7v44JtusKbwNzB9LpbprrdBKcgmDhDNcj9h4hmQn9iTuJVR6N4UMxoYTrTcaBt9dG2OMl037dQRPlbC/sJaoa6mt2Nf5oZjNjbp91SsFLWZIXnuapgeaLkZOpcpM0zp4/lAf+p0/VnpY8hn1zGFXb/+1f6fnAdIqFZVTeX34//1jnbv7bp09d7dp5y3MFuehXn71q1/t18K18uueTT3I41oBAMA+A8uEjfHkk08aEOR5QBLA735eMsRTV/3sA/zzOYx+wx6Q11oTE+uy6zDaJgAAZBjWd7jOT+jEydJZpSyvAgCrjWZ8fmOzH8+cKAfgv8NgKR2MgidEqd3wPtx3sgnT9bElKbBsbKRKnQEbILknrH/GN/Qqse7h+1pOY7ZJYDbyd2YDJL5GvGbAEWvNef4ACZwaSXpJaLiXuv8knYSJ/tJI0WyKYF4KyMj15HkdjWEDA1IzvCGVAPp/Rw8+8ID+t+/++zq7s639Wze06etd0r9/36/pl976Zl156kl7VUz6IwMA+FfAkgXoWyAH4zyGNVkqOAkNFghMNHocanDfnZUa1Qagiaw5DmJejHy6PuDfrQAA+GHhKRVq9dCL8hxRz1Dnz7hX44mHHCQdCSklMqGVWD68CkLsOSxe6kDYgaHmNgAQXqzBHWJsayS/ZUL8LjVGPjVXvZhPIgMB75BQ1oLUnCS88Vhr602z2Phg3VAPALxUajWDZn77oRByfQcLIF9d02OPf1GHo5Tak5QyJSTmsJ8zNiZcTHvKpA51/wNVnTiR02B0oHJxQ4/80XPaXLug1sFC03FPm5v4pBzp73/3a3TP6YLu2ahp/8bzajSrqtRr+vRnHtel+x5UKlvVH37wMfVHJX3+i9d11M3q6q2BSvUtTRZ5dYcMw/NKvfVNb1h9npJHLVywZeF2hwPMCgyQIF/HKpzkTa98Rza6qP/0jCTRC0NLczTbOOj62ECjS7kXFlnu9iZg003M0nhV1vAmWhRKvMUw+T5MqaGnENfDIu2r121pOCJnvGnjKGuMgYZSoIw1NdY3gq55zMNIxEJwYuYDL2B0GqA36XzJAEDIngwbEsY5FG5PfuEJv34W+vrGhrXKoJ824FtxfI5avdVNij+Hn5c0gPx3LhzmbDz9HhqTbDBRzBRMF/vA+3/LD2c4NCMDINyroD1K5ADRqwNUn01tONJ9D9xvR8kYzYFObEGE42zuBAC0r6l0AQmQjQGhocEAwJAGfS6U+YWDdaMHwHKF3InwJfqnSK0M0XjHRkOxOXBEx3JytrKuVproyBbggYq08ripuoSh+CECkSaABgI017T34J8btY2ejwT/tEAF59QyOyEUbDSopjw5CipM1aPrcgRYVhFmR/6ZKBHQ4bBhHwNpS1DGGtx4hB0/GPZyA/U0XeNOA6vVzfTFU/94sEUAwCaCURsX9cV3Xso79bHL+iv8K2iYVtgmm7a128RgVphwkMqR18b2lteNWQAsNUAyS1VID2GCEu7NKuMiHrQcrvHv471YUnTngYoFGsvXxIiuwMKA6humBhwC1iEnpjR8b39PaGmYkGWYQgTzv26vZ+kAAJfzipNsbpvvURBTrCbyBJq3o/a+KWSbG3fp4qXzmk33lFkMtNNs6PYLl/XQpZP6W3/1L2jYu6JyAT+Spp3LhxRci4XW1k7qIx/7jP7wkT9VvrKto15K4zlRi1VH6TXqZRuGDvsdMwCg4KdTFOVZdbr9ECmkiUaTtk42K/qh7/5uvfOtP61pf6RruwfaX6S+AgBIpWEATJwCABhI9Ona1gl9/w+90W7ZON+bRTQd22Dpk499Qh/8oz80lRvJULW+pkptTc16Uwc3bqh3tK+NelkHN6/oRKOkWe9Qf/GVD+j+e077cClkOJgBPGdGoZlKcQ+YSPx/rL0JuGRpWSb4RsSJfb37vbln1g5YCxQ4IFLiNmo/jY/aOjqIK9gjCA0toq12q62CqO3GyFAoytZuCJTKpmWxyV4LVUVBFZVZmZXb3W/se5yIGN/3+/+IkynMtNOT9eRzK/PevDfinP/8//e937uwYfBYsZn82V7kgRo/fdGJ4qmC/vqrsDVPBx9Xp+ZH98r2V+7LlE4wOosHNNkBQ/oqsGjCBCuH1rC+sY7Da+soprPIsijneyctt9cB5Xaj+ASFtUVsN6vIry1h7Rm3AOEAii8vZYBmEwiyYBzNeNhEorwAjFMY70/x+te+A5/+xGMol9Z1JjVae/K8abeHAps9wdkDUp7rE3VNN9mcsbai4AeLXSoIWANx2i12memq3LySZoXzqSH/3hhXbtrrTPHoAXDsxFEEqYQSExqNmgAANrucZsnJ3QEAHcrbsjkcPnkS6Xwa+QIL8DwWFosYh31QAUUAoEN6Z4pNiE0ex33KAwJsPvIIUuMROvu7KtZJo11eXaQYD9t7F7G4UsAYQ8nLyCCgHpUTKcpO5uCqc72OJZAvLiKTLaguMI+AOaitSVefGfGMWOvpnGZBxsmggBf63Yh9YqZe/jfPx9mEyjGC/NSMhR+pvh6Y52uyf+caOO9C7aaKWp+O9q89yjEAxKpggo/khsZ+sWKXDCbGmJHQaFM/njFeC+wZAH5fN0aQ/Ww2hNpHZ6WX6YqNAWBYc3TQbiC/nVN8bsgMpCeIjC71I01LzHvIadhBtY7rrr9RjYYM0Ji4wUxpekrRK4jGVGw0GHlGBkAyjSMnTsozgqaXXEPgs6Gzk6BZIL2wOeJGDh1vGuBkOf68jsYD6vyaTJGihsf3dw4cNw8IM4kk4MyCntOsnf190dM//slPYHtnV8C/GI3ULCfJSkgJDBgO6S9AtsZYnkwhWYu+qWJT7ZgzZLDFGPumfPehagea0TEalbJMeuJUSmU1uofWD+PI4SMoFSum8XfG06lU1k1vHdWZnkZisVmjKA8INoVJnmEc1phclIeRPC/oAaNrH5OXBy8Gp4uqDYOENMWeBcNamdJF0tV55uUyGTn9T2laiD6S8QEGI5qW9XWrjmwcx5+9+S9x4bEtBGEB9fYECydvwE+//jfxwPYl5JaXMWr1ce+n78Wtt96GxZUV6ZfZ0JJKznqWcZF8L9xPufcoRpfNZ8BrVRTgQmo6z9/HH39cEoCtrS15APnffG7Y/JK2TkCfdTh/UzfNtUfGkQDbodXi1LXTD4DSFJPczhbIfJF5Ga0z9PPPULRn4XPtY6R9Yx5t1K0hHyvOkM7oHEZor6OvCZkLffOMUHqEa3TDSTjzl5IBrtigNsaSXNkzClyfY3uD+SexLmGDyH2CYCTPtyxTV2xspOeSvjyaDOssNSmqBytU97DF596j+0E2H0Gvyaz5J1jH9DSBk9MYivk8zp05jbf/8R+hks+A1cbBziZe9Yqfwtfffiv+5PdeD/S6yKeyGNJxnu3/NKb+g+AbJ/RkDJO5x5qC+w9ZIOzDJLm9wjw7sglEZQHW9Fyl2nCG1aZ5c1N/YwJcvZWQzs86nzLsfjhGo9NROsgwFsM+45xltE5TT25RBgCY1xkbdt4vA5StzLazk/+R9k/TP/5m0gdrnMRkhBxToQpZlHNpG4zkMlZzSKo7Uf1DFo7SARgLms4I6M4VimJIaT9WL0Zgh8PUNHrjOBqDKe5/9JxYAO0xB0jcDwgsT5CMjzHsb+GmG3N46tNWMRzWkSRg93gP5043kEqUkIjRa6CF17zmf0Mms4fVhQQGtSrK+TzOnj+PysKKElAuXq7jQ3fTPyCOdO4wvvClS8gU1rDfIABQQSKVQr3TVJ0fe/2vvEanT7Sx0P+7J+nqB8t/rX3amgejDFhzf+XtM525nwQLhZE5jTky+0LefjbRaE4iTUdqTpnmCGlULWvSWMirKeS/n9JNkf7bU0xD0unZUFmiAadILBpU0KRI5TETn2SKVP00YkS6qE2XkRH5u2QjWAwT35LiJIiEMZUgmXEAgDXrfNcyPHSRiMpzdi70foPjeyVyaNpxd7Ui0397JuY52ZrAkh6mQ8IeQAIAXKjMOs6m83j48w/jH//+Hh0+PISEaOl7uwgat7zluu+MQnjwEEnvDwc4evw4SpWymju+i5BOurEJau0umi2mOjBqiNNegjHUKjOuYir6y2jA4niAGDck112LWuMq4OgE2F6R3TeLgprTFn2Rxq9RMaOJ1r/8FV13/v99k6nptVyEadHMCtqouQQByFzgn5XZ6WiT3Eg1XeEadaMCm5KQveDWlwwCndZL68waa9t0/bZx5X1UUef08kaBjLADonRSV/h7ho2ule17xmSJTIH8c+ifs6uva/Tztu7d+o+AdAYOXPnrXzzH8qWk/spnsc6feUusSMzSABZXluW8TIZFQADJmUp6Q8ko68G/3vn6NqoY14Fv8GdNEO9Rnx4XpgvUIS3zOBZz9KGfT/Ltmtl1882ljV4oETEDQR72dC8ne8Ef/tKJuqhC+3q7Niy++PyShjcYTrCz18Kp607i+KkF9Ls1rJYXsFEuonb5DO541o24/ZYjGNFvJEUtZBe5sqUnjEZxZAureNd778b9D5/DYFpEJr+EcBJHt9dFNmPGUuGgh3q1igYnXgIAkmi2unJwn0yHCMcdLGQD/NxLfhxv/M3fRq/exoWtPTRoMOYkAJRLkQEQBQCUthILkC0t4KWveCX26w2h33T2JzZVKRXw39/+Nmxtbupg3Nuv4fjJa7GwvIa9rR00drZwcmMVjb1NZBkt2NzDNzzrZpRTU2RiQ6RgNHUeaLo/yZSlm9CA0WkZowygmYF6tB9wW5S/h7OP7vC3/Hc2Mq7QcqkN3FoY0ch83rDfQ6N6gFatqn1o0O3i4KCOfshBVlpeEIykXFtawvXXnMKJY8dljNcfDeSQvVXdQbqcR28aoj8NcfPttwGrZbSbWyisrZAKg369hsySxU2GBx0ExVN48b/7GdSrnLLYmZRI0a+AjaBjYLmDMgoA+Emy3radrjMRkF/7YsJQf5hgI2BApdVMji3gJr7UJRME4ATwCgDAOcjzc6Qlnjh1XLpB+knQA4BnFDXvTMn4qgBAjikZcSwsFrC8VJGWn1G+jFpsdVpmCkrXdRaVvb6mJhcfegjJcIjuwR5TBMWgWz+0ilgQ4tyFx7GwUkB/2EEibW658h4IeK7QFM8abWPzGM28VFlW5C47AX0tizdY4WvMQUoD+uj32voo3SwdkUfMp6YO1xsBRuRYwlQNPNSZL60/2WwJeRFxvzGZEEEye00eaJ7VN5IYmfxM0kFlks8lACZPIAvEGH4ytdSAwOoSzwggO9EkImZqZvfXrwk2P04C4F3KvQ+EA4b9OWRDB2MZeHBJAK4ShUwCyNdL8zmF+7C+ibsUhkQg4JFJANR487oJ7+U6xtCAACkMOfRIYsjrF6SRKy9g9cQp5W+zo2RzQmCAAAHXRSmXQ5zTaC/jczLO2bTPDQJmW4EHBvzhRICXHgw+hcez42YgDKfQAyxtbOhb7O3uqjkl5f7LZ07jnz51H3ZqQ1zerCq33awSYvJM4nSe4DSfMy8bVN2gotzc3+mJQldtrgHWEoz6onSKoAMNcMkiIxNtSB8rMouClKJES8UylhaX9XFtbcPYc6T3cwjhkpcYt+gbXUopCbiwkeff0y+AtRUvw1KlLO8A6ov1XAR8DngmDWayWZ5TnPZLQkBDxGwWZUY/Fwq4/vobkQ9iOLFawrh7oP0sHiOgPEAQT+PNf/g2xIZZpFHBhc0GfvQVr8aJpz8DOwiRWVzC6Ue+jFajjVtuuVU11PbunjwN6s0Wbr7lZk3sVQeqR6DpdkcAAE3C8/mCAAACLfQBoAzAG/+xDubrU7x4JiNmAH/x7/l1BAxWVpZRWaxIhkOwmpK10D3jC+WimF6cNvt90Uutrq4W/bAh+vd+yOQBAF+P8GO0DuF7ajTqWluSUk7p4ZC3lDPWwW6vmP0MWrF4vwuBNZQvErgxmbN5STkPJdLyewRLLKmB16vRNDNyXhfmxo/7ZMDIXcnF8NrgyvuG8X1oIOo8BsyEzz7L9cnpOPdXNrvsbVJZmo8P0CGdP0ji1Inj+PVf+SWMOi0B/YVkArW9bfzj338A7/2zd+CJB+9FiUwrTss7fSQoo04k9brJ/LRoYzbffMxtL6M8g6wFearRBNvVt9FrfIUvgH3iXwAA86/34KvtjbMz04UOcK8RG2lEFip7mZEAqoNOF/10Cj0HaJpxtzGD1ZiIRW6eMnytBALJzFQ/wFqdDXwQ02CHYFOKxpnjobEA0kmUsxmUckz0IN/TmDdMCyGDXbW/Y29zwFqtt8QAIOOAoDHZK2RNU1bOfZOD5FimjHsfPYf6MI7OJAmkWUfF0Gm3sFgsYTw8QKXUwW23HkWlQlZjGvs7E3zx4TOSKi2UgVe8/Dtx6kQW/e4Whn2yEgKUyyvY3e1ge6eDv37PZ3H+ovnWP+d5X4d2b4z7HnxE62LvoKZoXzKoeD3o0RP7P//br0x9U+EXuZoFr3lxm/u8EbnKsEwHFW8lkWyvPXcUOncY+tbCqMIJ0dM8iCwUgvfK6Q58s+9pkHwQrTmwwt+QvMC5YoboDBibETM3SI4nx9bkzWj6CTromnsum2CidTEmTk+NjhiQDkodGA2ZiNq7pk8RRRMglS2KGjoNUqZ14yKJ/OYEzmuTvTu6LWyL8/Ngir9+V3/kYWTyN2r/nRZsPFZ2Jz0ACjRxQlwAwMc+/DF87tP36qBn+8+imQaGaiS1+3ld/vwe8WbTSIPUpWKljGK5hBy/JxtXHjjFPDb3qxiF9CuIyxyMek1ONpRtmoxr6jIc9OQ+GSd1XY20Zdvz+8yKpsgO7DdtGdioAZ/TgtWguhxseTs4BsTVG7j/s//66PRMSK6KGG4OChkXA4DUQGoXtRREqbICyXRNZq7kgoN1zXg4275vzeEsqoWoJ5F5V6s5ZdastnH9+9x1X3IDP+GztACvBXIUAbtDegYccEPKk0Chr5wScPVBF70e+l4sUnn9IvQrdzP8ariCmiUmhvvli0gxEfxENtJcW9RwTDGBnP4niJSWS1heWwU9Axj/RJCF2kwxCFwR57+/v1dqPtyh670A/HqRG78z5/P/3jMR3MUSm8bneeuSutfqD3jqnryERtmsLp6Uk0m+Bhr5eNK1n6DICEbyiwTScZrzdDFmc1zfx7FT6/j6r/9axCgJaTewEExQu3waP/x934ajayXFRK0cW0Pr4Lz01mT59UcBJokF/Pm778bm3hCNDlHfrJg3k3EfWbKPem1F8HToeh5LYxTG0e2P1LyNOYWLDZCPh/jZl7wYb/m930f7oIkL27uoxwMHAKRBcl5WaAuNAY0BwL0hkcygsryGn3rlf8RutaaiwAqfEQ5vrOG3fuN1rhCeYmeviqc87RYsLK/iydNPIMFJL2nvwxbS4y5uueYQNspprBUD7F8+h/WlskA6fwgPKbPKFZDOFVXUBDQIjfht+PsXBYVmLsFOG6c9cKaHdoe/nh8rpKwCsqmA+DPMg2chNuhj59IlMSm47vmQb2/XbMLM6Um/r0PX6PFk9ExQWcyh0e5i4+gyYqmEfB+W1lZw4tQJPPfbnofEIU43Y9At4A9Lj4BhH8NaD7WDBF7yY69FpXQNdncbkkIVyjFNyhMx6nF9CrWPo5qzcWb7vOiAbhNxQLsmOpraTpEhuyLujDPdPqRmzwGkAgC4rym6zBgAtnfaJFOSlkQM11x3Cu1uy+ISaSo1HqFULGq6+VUlAJkkcrkAi4tFLC+T2cK4owQSqTjqrYb2dharOQI+NINDDOcfuB/J0RC96oEolARcaUA4TYywvXcBCytFOatP4sxwp6cA6eZ8v5Sx0HDNmmk+t4NRiEksQLFEyRxNXM0jgMUs2SX8Va6U0Ou20WrUxOrjWc1iiO+PjSxLMxbhSihy54oaYckMjNXFqR69dPiRGl82JpxGstCVR4Gj1EfPFxs82LSNDRDvl5/e+hg+zxaTnMtTf13NYxIAZ9onAMCDAH4t2OBk1hNHKf5OFmasGNYrTu4lcMCcxq0eMomZZ5sJ1KaMApRz0dWe7AQOVZLYZ+pINo/K4tIsEpN1VzhhrBWjNAkG8HccfdY9hRIWVjeQP3JMkWD9SQzZJcax9pChBGYwkv9LieAAGTweBBAjzhopsa58uoBnaLipmAdcCNCJ6eVYG4YZ2LW3MwGaljKKlef5QbWK85cuodluye1/t8po2yWLgG11cPaJs9jZ3pkxOni2SspIra8adD4fZrbMa9RusJllUZw1s1t6QPH18PU6wzm+hkQ8qevJ+pUsC6UgOS8cuck7WjjXC+/ZlZ5HVuMJVHe+RBx0EZCi0zilYtwjh6yvOLXLkG0RkbppKAAAIABJREFUU3Q1p9TaX90+qCQTSmLd5JmJCPlkAj/0nd+G6w4toJji53uKDWs2unjTG9+BSn4d8UkR7V4cr/39N+GJgyqyRw9hmEjgvk/fh431w7j22utUJ9JIbnN7W8wKAgBmvmw+VfzYqNf0kVNQXj+y4bhHfPKTn9TEn8/cc57zHLEB2OxTIkSDNP6/N/JVBGChIHYBWQ+SBPe7AoMIAPAZJ3BNAICg3wwYvWqQ5uuIaO0RHZhwDZk595x55eUp3BdYK3CSS5YRk8pomMoaoVziOU9zPQP1ZvJQ7QdWu9kAympQMVQIYNIk25n58YnlemVDyOdTEX2JAG36nzhWAY3Hx/0WYt4DYBb3Z0acZsLNNIKszErFEHImkkwFoTdAo9VBJl/UnslBAFk5+wd1+TIslitKsXj1K1+B44dWMWw30Ksf4Jm3fg3+4I1vwM+/9N8jMxqgSLPSDpN/JpiOppZORPAsGaA7HCCVZ6PK90Jp40SJPTwqZcJKHwvHg5sNmSLyU/VAEfafrw99DKsLZnZ/Pa9PVRM7JiGHkfwZZDF5kK/ZamOn0UQrFaDj7rOpc+y6C5TQzzaPNDrok6lCY0STA1jdzaecErtCJo0cp/k8UcZkAcRQSAZKBWD8PEECPqtMSSJjRM+lDDr7SKaZEtVDsVLR/RYbiwD1oKeEuFarg3g6LwbAfg/49MOPIyivisGA9FRpSsulVcTCPobdSzh5fAE3XEe2UQGPfekcWs0DVMpTvOTF34lDGzQOr6Fba2N55RCqnQk2d1t4710fwZcfN2LWxuFljCZJLK8dFoDzyBe/iGK5oLVLqQ3fN/2BFPH9pjf8+hUAgKcwWv9itNwrH6p5QgA3bvt6HmQ0WDAUyw41i+4hp8NPiLhIeSDRhI9fzz+PHB1Lm5wo2pzMhvoo4xTGu8l53fQ3muoK2ZmamR3HEGwwRV1JmCRTU2pSJSfo0biK7v4JmImJECEenCmhM+NhGwki9ixyp/ztnPRlKpFAOl/SoUgKCptMFolC8qW/nQgtFLrks9HdNJMPrnf7vHIqOtdLawNzJlJqFh3zgd+LDyARq0q5Ik1fPlvE+//2/Xj0kcdUiLF5YQNlE4jZbFlatfmU2EwIiegKHZPPgkXmUQcY5HNYOn4UT25uafI/GHKTyoomzEPIoo2oye0ZMkuN1oxG/9UBAD8N8wXTbIrh44E844SHpgMArgYR/GYSvXZXN5cyDSJNypmUcMNipjeLUoI1PMhNj+Niejj5oHxCB7r5UkyYNetNZJyhnswLnfmUQA4BLFaE+fdi987i1rgrexSUr1f/L8qYfbwC+vReEO7NeMnJ/+j7v2ItqUlyRlH2DfT6oiAAC+NZw+2m31Fggdcnqku2CYnxTfVkc9rPaxQDcqUiKitLOhj4LGQKBUWvSW4aYTFEQS5uMkps8MZ97lrz+RhRXzeNIXRRO3IIJnoq+mwgCrKmN0I7rPn3MhDPAqAEQPtohnEzzgww5MFkurxBn5/n82KTMx04rogOpgE2z2zqgG0Om1g6vIb9ekvN4/Of9yyMWgc4Wikg3m0g6LfxvS/4Rhw5TE220cdrB7tYWF/H/lYVhcWTaA+zuPNP70KzS1AASgRJxDmJzaJe3cOT586j1xmKNUCDF5bqownpdSESyRGSox5+9sU/hne88U1o7FYFADQSqRkDIEFKrwMA+pzWOwlANl/C6qGjeOWrX4Odgyqana4Vp4MelpcW8Lpf+1WZLw0GI4EOx05ei2Q6h+ZBFRlS4TsN1Hcu4JufcxsWghFWckC8X0M5zU23p2chmSEdMIVeGJOejYwDTVFJ9yYg6gpb693dNNZ5Aag2cc+F3T9L1dBjObEpndy3eDYILXBmbFPm5KZwsLuH+GSCCp1vwhEaB/v6u2a9g1aDJnGkPCr5WrRrUuE51WRcYrvTQr5AfW1XDRn3tHBEx+2jyK0X8aO/+JMYku2QyGlv79UvIFvIIuyGeOfb/x7vedeDqJSuQ7PZRzjuI0iRit5BMpHBdDzXBc/2PL8Xe7aXAwCsJ7LGxjeLpLqSAcBzyvT/dm56qjevAhlhBABSLl/ex/DqGaPbPKeP6SSuu+FaVOsHAgBIqeW9Z8NL34uvagKYDmSiu7BQwOJCUVIUAgABZQTtpowUyWITAMBc7OkEZ++/D6nREMNGA9mkTevTnJKkxmh2q0jmgCATQ4xMhEFP/hScSCUDxiumNPnj++MEkRP/7jBEoVhxzLyUik9Nm+k141hycwZAFxOuV0bSEuTgWgns+8gDxIEA4SgUVdkSaMgItOQSsQedQaiMRVnwsm6JsjicvMLuhU15CCZo8s66wyXDcPIyYwDoGxhYYGxHsgt47cgcsQbGYV6uFpoDQjyHvN+SDMQcA8AGII4l5z0hhHNfaSRI3wTJJjjdJpuB1H3GhSYzMg/mEcuzfnfvAIePHlPdlGZ8oWRwNAnl5JkzLgMAhtM4BiTWFcpYOnQEwaEj2swGUyB95Bie+MIXBQDuHlRRa3RQrfVVL1DqxXqHwDCbK+77apzcPVHDxCm4Y3L65l5+AroXJtswBcxczsH6z+o9RqWOBVaQcstmq9PpY23tsKL0arWajPJWV1awtLSkSfWFC+dV+xHAIZBGynmxRHM0p8Mfs6Gi7wyjopMCGRptpg90JXGTt0GSIBFfDyWEbo+iB9LUBjzyHRfZxQyG/TNMijbfBxsGTrj53mZnl9ahq4vjBvJwkZD6L28dnlOzfHXbLwQIunUgXTwbRMRQ+WfpV31nCy/7/u/C0XIK+VgP/U5NCR/nzl/GX/z536GYX0e/k8Sp627FS/7Dz+D09i7yRw5hp97E6cfP4sYbn4KlpWW0ZM45xZmzZ7Fx+DCWV5adVwa9SsiEGaJeqwpMoQyK0Z6xOGn0wH333ScAgPf8jjvuwPb2thp//pnrgWe73/+8kSZ9B8ZuAMZznPIusnap/2e+PT25KuWC80/xQOrcb0pnygwockasbt+N1iN+MMc1x1qECWP9dlupBdXqgWMgEORgqDGp4UyFoXTHQFZfi/oBJDsb+/6s/wxg42tRTcMGQw2PSYAJanfVdxgYQNCSLEU6yBeyaSTBNLGB+hpLAbCGmutbcYMc3DFOldTyuHlB0DS2XCrq+2zv1ZAvlU2KMeTzBVSrDQGD1548hY99+B68/653y7h3sZDGweZF/Op/+Xlcc/wI3vg7v43CdIo8zeJaJgPod5hQkNM6ZF03JFuG+3ycgAQjv2loyOGJrXcmqkkw6667HxzPakDHgI7WrdotXZ+VkGTZm2bbRmz1ngEAvG62P8vtST5GRPFZ19WGQ1zsd9DSnmJ1OO8RwSsvB+C/5f5HRhQBACUpuLAUsZEJzMYBmv8VCQJw36YcnMAAfS4ySSyWCshnTFaoVAd5hVkUrdighTxavYGi4zm4FVOL1R0jfjngoZQ9U8Bea4BJfhn/+OmHEC8so02pTtbMBRPDIgqpPMDaIj7ENSdWsbZWRL9fx+7+GfynX/huLFT66DYvII00WjtJZAvX4PNnG3jX+z6MM090sbBEXykgmy8jWyhLFsLUqXNnz6JYSGOxUkApn9J6SyeZElRH7A9/fw4AmC2DW7/eKfyqPHUf72QbuBUu9iBY5qzodDNHc+pEHAFSDyp/8+Zz8yQ93vTathicEyQXgENUFWM1HJoZkDQd6lbM4IIIFDePdNKYAfyeLgnAXF+4PXLxMLqCeeOWB8zpNx9KFsOcImRTnPqzKWQ5bmaDpAeLxkMaHR34ZdBBRInRL86AiYU7tVHjUA0EXyMPPaK4oi46SQA3hWhDJDK5f1g0OSWNxueMGno+n5DHtdFPhiFKuQL+9q/fiwtPnFP0Cxsa0dmd9t8bAGm67CI2eOVlvgboNSoTmc0PddfMyV5YQlhcxOMXt5BJ50WFpmsuFw4niCyWeR1ZgMkngYeY065zysLiUoeXe6CjDbrXMWpS70yfeF20ydIYg5TwEd2ZeegbzX7WuDoKoIogH7nnfsaMBSJHYdtkFf/B+xckBQAQ5CAAoOk/2QAsHliMCFQxEIP0KK4j6pwELMkPwAwZ/XWT+zQbSE/bdKBU1CFzEjON1gwAcFN+D8l4ehjfmw4ON/XRnxVnyA1tjnzOUFTP6Yi8f1s38/XjWfFRDwGXkTP7nnzPs/vjAAJ/rWfIuL+2rjk3R3eCXXEDUfiMk2VDPSZdjekAXCrh0PGjYMo7ddZm4mQa1uj0VyZ+DhRTQc3Jh5sK8ZDNkG7GCc9gMKNrclLAb8I1KANASg9cIX/1QcNJhMwJgwDNVkvpBfIDyGR0373xjqKbnF5W94sbEYfI7TE2L11CuhRgv1FDMl3W62vUtvBt3/hcHF9eQI77Yq+NRFjDz/7MC9FsXEQ6FRelfFivKnZqOM2h2Qvw0Jcu4SP/dD/KS+tqsumiTDfpixcv4IuPPIp2u4dOe4hGoyeGwMD5bKRSMcSHHbz6xS/CO+58M2o7TVzc3keHJj/xANOppQCwRGEDNHImgCxAgnQWxcUlvOw/vFL5zbwedKnmqqR053d++7exsrSMfn+or80Vymh3ByiQe17dxno+iXxyimc85VrkYwOM2/vIJ0bIJdhM2HOayRUQS2bQHk0QZPKKSOWEqpAhi8ru//zAdoCAO5DdJmVniyaWBozxAOX+yQm25GSa/jmzLn4dwaHRSDFG6SCJVr2uIpFsgEGvh62L26judDDoE+Qcar3Kn4IO2nzaFBtHzXdbDUCGwBULq4H5xqQqaUzXM/jRn/oJ3Hjjzc4dso0wHOAzn74fv/gLb0MptwhMy0gGWVHkB4MqTx6kgozOHIGLzvQnSu02QMA5Gjupg03wKR8zrxm5/3sAYL4BOo8Z83RhwWHO4TSWingAWKehJo7g141PuQG7+zvS7+dyGXQ7jAL0+23C6PWM7eQUKzePAVxdoxdEFgulgpgoiWxM36PVbuk5YHIEm/IJozknEzx5rwMAWk1NgsgCyRYyyOQDtPt1NDoHSKRjciJncZUrljQBCYK0WGVsFPm6NdUaTzVxpGO1xa6allv7upMASKuuxtdAd/rRkP6vmFm+/zglbqSSm3eLGmG/348Yn0QvGzbw9EZoKKLNG4tySmYU/Dk44+7ajJbO6y8GAA3DCDZrmmyGqfx/A4WdE7+XtBCYSfJrLMXAN/8+BcDYV27PVz3kmI0uutZP+lhfcdKn/V0pBfPazBoTm2WR6s/nj2cys+W5XSUTNH9MaWJPdsX+QRU3PeVpqDfbYOyZjBhZ0JKBImo8a7E4t0T0CaTmC1hYP4zE2hEgQRPHqRIkXvc7v4tas6v4xniqgGxlXUWnDFIlUTBgnffB2HdWj3zlX3MGhIz2fJk/q49symiTQMshl+zPX6dEgF6rIy08gQLSxTnNLRUY5VfU3kKzOdaQBJwOH9rA6uo/O1/Hppr89qTxNuYR9x563LCpIhCgZoxNL6MeZUzG92Xu6GreFZVMl/K49huuAR/DrGeb7BlO+AesnSxq0scZK4DR1c+5fAb1Zl3vkWeq9Pf0JMHUgbY0/XJyReW+G3uGCQAc6pCdGvtnxtLP/x8/inF1C7lJF1mSYTHBe+96Pza324gHFRxUQ3z7C34Az/j656PLiWghjycuXkS71cd1190gsL1D4DiewOknzuD2Zz1LUgRPoef74dSwUa+KScFJIoG9eCKDnd19ATB8T9S5r6+v6frzz2fPntV6IEOD9T/PZjI6+H1vvPFGdPsdFIsFrfFGrab9rFIu6n32u23kqcOOxAHOngG357LnsPVlv32/4Wse1ofcdwiUsTmzwU+A/f19bF6+hFyOMcJ9ZLkHjXhuZuUFQDCJZwSBHda48vfQsMkm/8bwJMAXzsxKBQCQocHPxZmmQVAtgVqjrfVFyRzz4+lBUimVFHEbxAhI05uMdSR9Iix6lWAB1w7jfHmttUZcn8Q9qsyUhm4P5y/toMR0IvqkkInD57c7wNLCKm6/9Rl4+U/+JIbdFlrVLRw/tIxebRd/+c634p4PfQD3f+qTCIZDMHtn1BugXCyjVW86FhYbaWv+h4xhpVdDmrW01QMEAHIZJs5w2OCkrzrT7f/ljeVq3FlTOWsQHJt7ls3hrqevtMUgsD1Dka2djryOaEbL1CNFyw9DDOIJPNmqCwDgENBLfzkYFq+LBq7qz8hWSaqv4RpQfGtoaW8cFspBP4iL8l9IB1DoMpt3PkW9Dq45fhRpms7Gpxj2egL1Oi3eU4LQY+SLBbQpmchk0Wy2tHaYzMHzcWvzknxI+uEUg2kSw6CIBx47h/Y4QHs6xDDTU+R8Y2uA9fIG1kpl1Pc2UclPsbaWwpGjKfzIj38rqs17USwOxSoIu1msFm7HO//ik7j7vicQpso6C/leWfdS4y+AqVDA9tYm9nb2UCllsLpcRjI2RqtxgJWlshIDYm/4vdcZ4OKnNW6z1k10kTl+A58/aPPtnAWAJjhc7D6SxrtiygDwSodIT4Gm+6H/mf5h9dpJb5hkCJxDhbwvgaebstElakoM1mn+7Dg0J1xtCI5fF0Xx7H25OBpONsOuTEe8BIE/U5m/KiSm0kuwGPGUNdG4XPHF6VWMLvo8RB29yxfC3vVdSJEveB31W8jTLDd0qhvFpqpDCqvcSamJjluhS1MzLqh4HO9629tQSadRTqXRazTcIWAISzA2jbtwYk6/KW1QrzBEjiyBwQhZZoPG4ugSYMnnUItn8dB+iE48r/fo0TZdRZkRxRSDI5BCOcNGP/OaSRrQ+clU9ID3bsbcqLz+TihXxChOeinKLpjrrGl7KEBBGaB+UusmYh7N9ZNgb7bnJ+++sbZ4PupLqaUzEIdaOm+sJFNCTY+ciSSTIDLFOYVJU313mDjNErcxFnFsGnhA8BqIhuX0qUJFZ2vNKJqWwey8vpUMYE2NHQwOThAjg6YvQ211MvZyG6l5Hbi8goivwLxQdSi4ZA5mBKNn2F07//8zQMV7QshA0xBtrUsXOTZjkFwFNvjrLeq+i2O0xo3SkxSCbAZBsYg8fSVynKzYJuSNBKld44HIhtTHYSr/lRMMl6XNA7dWrYmqr8QQGXj2FV9Wq1YFGPE5JuBF7S4RTX70gArBB5PmOMmFYy7YmrC9h/ROvmaLHzNQgOuP+cwB/Zg0kRkKVe53RzpgODrjZHttqYLbnnYjrjm+hlFvD9lkG9/9gudjZTGHyaiDCSlgQRLdwRj9UQylpQ38+m/8HvKlVZw89VSsrh3DQbWNy5u7GI4muOeej2B1bR37Bwd6TYwn5XsspIroNnbx0y//AfzJm+/E1oUO9g5a6E56mJCpAmZAGwhglf+Inqeayg8mU1z3lBvxgz/8Q9jc21axqyYzFsO5M2fwgb97nyRDKlwZ28ezMpVGZtRBuXkZ16+WcHhjFdlkAsE0RCo+ZRiofFGYz0ygVCpFrkt6lAgctUaLhUjUJIn3RZINN/XX9MBRAGfAkC/wFR8WcRH2bB0dCEYF9k20prsOpDOPlyFG/RHOPHoGzVpb0xK6H9MQjIY8BEaoufTAEuVdeu5p9EPGCMGsdBxBKYXN/T2sHTmB25/9deiMRrj7wx/Bxcs7WFs/jKFSYllRc85hyTOm0DRzz5li0zG4Zmwfx8RRwarJnTOP5Vp2DQL3eLISzLLU9h2nvDHKr15nYM2Eoy6bFtwmxdw/WTAvLS9gaWVJQBn3EzasNqlxOmcWwDzDaEY1nSJdKmHj+DEi36gsFbCyWEKZ3h6JCcIMc9lDxMKJEnrYRGpvUq7gEFv3PgC0LKKR16LaqCJfzGHjyCqqjX3FMi6slEGBSkigakJfgpQt2XjCikuaVvUt09pk304WJVmXz422PZD7Bs/Wfq+rpqHdbgk0ZRPB68NmiNNe6rN9Y88pDwu+drtjRrmqS0w6qMbUnediySjFxAOr2rlnMi2L4pvr9z2T0bhRsrSThtRkgVGDRy95tbrASze050bi/vhvtL+5e+1lWdbk+PXgziPHtoyCTJYElETCGSxy3yIDgE0OC2WeJyxK642W7j9Nj6lTVcgFDXjZvHL/SVDOwj1ximki1L2LMZt9YQWFYzcCQR4D7ssx4I/e+lZs7tbRbhMUzmrvoeTOrqv5vUQn3Z4Z5J+LK8EAy7TnRJ/n6ey+OJDbkmPmUb5WxCu3xtgX3Pt6Q8Xy9ZUOESpXnkZ+C5UFSShPP/4EAu554RQb6+s4fPiwGmruu/RoYfO+cegQzj55Tm7eFy5f1uuhBMXvTZKcstF0wzCxMHgNZaRo+5vuoaujDVi3556vk/uxpJBuKsI1zwQcUt8p4eTgzdcHqsPCic4UrnNL0SLIwyVHFoWBTmxKOYmPx8fIxqd45Y+/CIODbRSmIUqcco9j+L3ffxOSmRX0pznEsyv48Ze/GmE6h2EQoLyxhr953/vx9Ntux/Lyql4/mxeyOPb293H99deraef65VCL74fPHkEj/ny+n7X1Q0imi/ibv32f2BXpjIFtT3vaU/VaaZ7pvX/2dvdkptioN1CpLODgoIprr70GvLRkLPGXksEcYKZzJBxqUsm9LJ0M5JaeZG07sqEMPRz2tg9QLpVVgw/DHuJJGkfSHNum72SncKPrdUnNTqFYLOOJ009ob5hO6CXS0jPM5C5R9FkT+Nq7SxmAsXAoKaTTO7PdU9mCpEvUo7NmJsBcyHCyOlKcIdfOJJ7Ebq2lpi+RziOcxLC3t4dCLo34ZKSouVSSa4MeBFUUchU0610cXj+O3d191Sg0cz1+4jDOPnkGK+uraHDPS6SQzZXkMXR5+wCTOCWYNOVsoZQP0Kzu4/oT16KQXsD5Mxfwf/3BG5EJgEwwRLexjWfecgNe+zu/hV9+6UuRGE+Q4TBuMBRIxfVLMNE/y6FrKHWeKzHE/Nm0jrlP0yPBxaOqppxTqZzEz2qE2QYXkQZYbTnBNOEYnqprCPrzXOU9t6Ewgeysrq0xMnLprJ55mRQWy7hUr6PeH6DHvYdMBoJMNKtOUAdPmQRlaAmtTd5fRosSdKaESXP6ick8KBYgAzxLICCXRimTRobsHNYMgx4OrS5ROK64eHoQEcDpdFuK4CVY7vc99gjc4zXY45oeDrG0uo7dahP9cQzLh4/j8Scv4wuPnkZmdRV7sTGq7T6Wc0vIx1LYO3ceNxxbRzbWwrUnc3jpy74D/dFZpPI1hBMa8S4iHK7iLXd+DJ/47AEK64sYTCmtY9oJAfRA/STNR1k3ELDb3DzA4kIKa6vLks+x5iCLnftP7A2/+zqdcHNNsG1n+rNyci1DVzfXfdRNdf/PA0aHrDP68nFfnvJF6qmmwERv3W9PudZh8FXyz31D6aeFHqSYTS3VQMXkUmlLyOvjfJ6y35RtQuN/pp8gW4NGp2R+venVLJ7INJY+65KTCk+tVnvtEC7DAIgQEgCxh8M3pp4iZBNeO+DVqLkDQtpKAQkxdJjbSDdS3gPGpBTYkJLGc4Bus4lKLofsdIpSIoY//6M/wtGFslC7gJMzXlei7YwcEwDA15Aw5+sEi/CJXCxz/Jr+SJnbk3iAJu9DIY+9RAGPtDJoxsw0bQZyiF5qa0Caaqfn8/fUfy0bJ27IBAL8we4ntH49qZZ3G4M2EDfZtu9llCKbcJi5iVzt2bA6p347NOff3zZ2K8E8Td02HlfEaRpiTqBEIRVv5Ao2K9o4KSKkz7XHTPi8tFNqbEkbd3QkayBtMsPGQRRjAiAqup3Lspoib9li31KGh1Jh+lLNd+cOsZfhhX/9NNEyqqtfrfP1bZQnm6bMIwhN0uAaXjaQBGfsIs+KENf5zvwLZgwDp8/xgIoyZMfU2s5TCPz98gNJ/nzJW9gARfT3+v9kSkVhKpdDgUBAsaD4H5ooceNr97ooLVAXRafpmMXKxCBHXDmoct27qCACAfL7iBH5Jw0wJfYFXcy5HvhbDA1n6GisC6C8Qk3rPH3BO03zqhgDhN4aRtHj6+B91XsiHXU4xLDdRj6VRpaTwsEInXoL3VZXzTIbKBYby0slnDq5hpuuP4Lqzhl8w9fdimfedgPS8RHyKTYW1CwzwmmkqdmHPvRhPPTwGdz41GeisnAE/UEcu/tNNFs9/MPd/4j1Qxs4qO5jFHICRUZKArl4Cb3WHl71qu/D2//0T3DhbBe7u02M4z1MZNaYlUlnTMnPskkTRW+SSqMbhrj2xhvw777/e7FX29dUKptKizL/N+9+D848+mXpdZkmQgScmjpWNoVJFzdlBzhZyQjVltEfgR4VnPzmFrdmQbosUo2pz4m99fB8XWwS02bcKAmHM0DinuA8Jfx6t8SMOYNF+cGOseT39xlI6BpoTW+dvMDMgYwiTJZIv9NDp9pEde8A1VpTCS/hOKb7QI0G48DMJI1PpHkJsGE2an0CAQ1qY2yME2iHU+y1emgMxgJVmG6gqS8fV1Fu6bfgIv7c9MdeTiTlxjGBzMfAsdoiAAABBO5vvKak7quIdxpvX/BYYo7T/H41AMDRwBU3F5tgeXkRi8uLDgDgJIhntjFe1Egk6ZY+NhdlTiILBawfOyoZy8JyESsLJSxmyZoaY5glz2GE+HCMTJDSv5Vmlek0gxEuf+Y+JDTFH6ngpmwikYyhslQRANDsNVBeLCGeiiHIkC0Uaj2y0eYWRUCB92RA/wtOWVU7uP3drw0HvvPreW7yF4cLpJyqHolb48h9vMRJJNkOSTrAm+GWAQAptKmPzWQ0RRZF1LGvKBEwCqdRRud7rw0PrOk0uZBYS7PJu7PmchP8WIwNrwEhPlnED048WMAG3583fv0agGN7ulJ1dM7YeSttt+RO86nmXD5gxbf/3hqiTHjeaeRreeuM7UvQVd0AAIIrTAAi+FIolxW1TEkgrysBAJ6/TBiKhfQMmQCJAUY0BswGyCysIn/0qZgmcuiTlZFK4m1/8Wc4++Q2ut004ok8Oox7VITe1QCAMRJmxBbKnCDaAAAgAElEQVR/Hl7FBmBjxYEH/70mcw7wseGQHWucbFJLbpLKHJoNm1LyczTx47XsdGmuxmi6rACAUrGkNbZ5aRetOtdBXhNLygNYHDcYEZ1LYTwdobRQwvb2jpq53YMDMSbkVcGYSbemVNc4MIj7owYD9OMgOyv6Ln0UqqsduE459WWBzkbeM1S4X5KtINWyJAT0suGElbfEEnYIEnAA4wEAS1USYq0zLEhwADPGajmHF33PCzBp1JHiNBtxbD65hXe/+wPIFA9hmllEL17Az/7q63F6cxtrx09gv93AQ488gmfcdruuKSeqvMYPPPCAkqzW19f1ZwPVTIJ7/vyTWKxUsL62hgP6sHDoN0ngs/c9IACA15V10tOe+hQ1F3wm+DrPnD4jicfiIqUZPT3vfK8nTx5XUheHMjybudfz+WXNLTkNQXj6oxD+TgegZj5F0JusuenEPC5Ct4eAZzsn1SMMwoEGEfGAe1cci4truHRxB9lMAZuXt/VeSf8v5NPIpXmumZadIBn3KcqGyECgJwH3fcoTZEqaSiNNT7Agje6IKTgjDEcDnQvFXAqDTgury8vodPtodgd4cnMfmcoqRqDHQ6CkgWyS0Y9trJRzKBeTmMQ7Mm1NIAOEBO5yaDdpVMr1ADGr+qMeBpzCKw0jgyBVwM5+E6Mxo8wXcXCwi3yGRrlVXH/yKEadAa49+hS85y/vwgf/7kMoZAMMu3voNrfw5jf8JsqZJF7/X38Nx1bXMenTAH1e+/tzeFYHRgbD873N1bZiJc3r8ygAYKbYLhJRgzV3drvd1gMAwwmfAf4iyMZ9jH4KxirWPSZzL02QtyWglz2MjI8pc6JZYzyO3UYTe82mGErjZAqjGNANmYjRRzrLCFwa0cbFDp3EEpJBtrtDkBw7HgeuWp8iGWMqCQQC0FeDH3ME2cYjrFZKSMenWCgWNIXn+mhTJkf5FD0xHFODQwoyJLiWWeemszn1XJ1+iHE8KfbkzkEd5y9cwsFogi1a/ZWXkJ4Aze1tXH94HcWgjyPLU7ziZd+FYqmGRvscpsEAmfwi2r0K3nTnB7Czk0ezk0KHqRQq1eiBw+FWUv4cBE1Yu5DptLO9h1I5LdNNDx7ya5XQ9dIXv3DKDdTTtqIIrb/hkQ5lNj20hlod8ZzSG4nBUGnkXHj99xedV9mbLrc2bkZ8ftFFF1i02fhKf6+NlD9Dh7hvMq+OioOoGrOpjKgpRlGbTbjbDaP4OFoyX580y64w9V/nG1utY6ebJiUkFg5M7+Gm27OF7iYZ0ok5UxnfePn3xsPc5/wy35amHjygVUjT7Zb6M8aFjIbITsb4qz99C06uriBsNlBiYYExeiLtxZCacHrH4juOMWN9EjRI4sSLVN4A6A6QDtIIYwm06YpZyGEHWTzeL6AZy8/0Wf6gs+g+yy+1Ut9AlCgIQEmAfuJXoPhFm35/f/375p+NAUFqPjdQMzYS9VFMz1BRN2QFkEY3n7jYmFvUT19Z+A3KAwBilhjDQxMmNYL2cKjQcpJ8oe6k8IJSFMvtlaGh80pQyJijls02OTl7kj5kbIUxmwmB19agWv63gRySStCjYIaAOp2zjwp0oz6yAOxazUslu+CuCHWFok2v7O9mjBI2qIpDsxJkxpZxk1OjjNl6veq7u3tK8yzSE81AyzMDvCuzX+fzyYdNY3zcjTwY5M9BIzpG3+VQXqgoj5RgCqmUlJqIUklUPcdJPN1cjfVAAIB5xXzeOPEnxZDPIQ14iCwTBGCxp5QETkZYuGsSPI+U5MHIe8fvQYCBdGh+9PezVq/r2WSj5Z9934TymlS3d/WcpSkzCicYEB1u0+mYgA8L/DEa9X3ccP1RIGzhuf/LzXjskc/hD/7br6GciwlZJw+J1440sPLiKvarLbz17e/Czbc8G0F6AYiRwtfH7l5NAMDa+gZqjZohsCxohkBqmke3uYv/+Krvw1/9+Z/hzGN17O21ME70lZU7xVcCAKaIZ7PojkI89dab8R3f+W/R6LR1fTl1OrpxCK//1V9DNkiiU6ujkM3hYH/PGdjEsRCEeM6xClbSU9uHpME1XTmbVP7ZT0BmchNDuaRRNaMqRrWm9D3FCqGRqaJ4EloDvmEzjxNjjzj0wHAq19zz+vnmX+vb7ekqCh2l2DdQfKYYh8V7heEYB7sH2NreQ6vdEwBAORopzTZJsDPBxwvKX0YgEBMnmH8+RJpu1Qiw2+ig1uP0gJGiFu/GAkTyMMUgzlpFAa3/XwAAScwcAKDC/v8HAGBlZQnLq8v6XmTbeACAByMBAE7H1UgHSfQI6uTzWDt6RADA0mpZAMBCJgWGMBMAGE6HDgBgAgCpvj2k0kkEozEufPKzCCgHiI3RaFWRzlAWFMPCUsWMx7p1Nf+c7MST3BfiiDHJwU3LzOTPGnp6AvBl+cmv7pNLwWHTzt/eB4RX3jLFGWlHTxuLo+IylLN/ygAAfp7TIQIXLHBI/2UzZ3uWNfdqTJU4YkCgv6v6vLmf2td6/wbXoPtG3M4z/h5LCkQA4F/WKAbU0oTRnztR/xFfT5DZ5AEADRhmYINt3Dy3vhIAoLOU6zwkaGARixanSZ0wGYQ8mCxNQTToTFbTf3KkWWfI9Z6T0kkoOct0yHsxRSwYCgBAOi4AoHDiFkynaXTNuAF/ddd7cN/nH8Wgz0akiAE9PFxjO2cAGLvTRyteWT9G/+RNXU0mYO7sczYl7wFlGqwRyd6iwzyp5oyfa7fayOUKM0ZUf9BBqZRDpVI0zwyyJLtkdIW4dGETpeICwqHJNWksWa/XcOjIugAALiICo6Syk4VJzTCp3aTTcg3NzJ2/IgBgRmPRXwbg2P1nA81mn/fGyyVFOSbAPRwooYrnr5k5kq1iUhhWEfy5iv2k5EFDA55HNtAQeyjBuqOP255yPb752c9EOhwiSYd+BPjo3R/Hww+fRqa4gWoXuOmZz8N3fO8Pok7T6nweF3e2UW+1cPPTblFDzGeLcrW77rpLGn4CZ94Bnz4k3Nc/85lP49pT1wgcqNdqklBcuLyLnb19NRdsPvi115w6KWd9epD4FKhWs4XNzS0sL63ouebvo0cPyx+Hk1TG4/Ea8ecSePDMGbIAGPbJJpBxbKnAknsEXMWTCAdkI9BMd4JsgV4kMbGgOFBLpbM4OGgjSFDOOsYTZ85JzrSzvY3l5WXF8y6WM+YVJvluqHuvml1+V052RKNQMuooF0qk0O3TfNzYDb1eG0cPr2s6zDvEqSuFxGcvbGKv0UO6tIJWn3ViEv1uR6avo04DG8tlLC3kMRq3FLc9GkyRSebRaQ3cMxzH4lIFbSYPFbLY3N2WHLm8tIaDWkcAQDZbQa3aQaGQRqN+HofXy/i6Zz0DnWYHnfoIf/pHb8f25g4Odi+jcXAe159aw1++/c14z5+9E5/+yMeQnsRQiCWRcgMmXwNyLfseyRudRns0v3epPmad4P1t/E7qNiy/J3om5tW9kbHpODHnkuZ+5UAADjK1A0+0NmhEzom1WNEpGiKGYvTQ0X4wHaPW7QoEaDFanuZ8ZNxM6HfUQZEyTZoXOiYaQaHeMESj1UWnO8UoZMpFHEE8Jso+qf4EAvJJegKkJAlITifIEYgI4thYWdL6IwjF57dcLqnJJhuPhxmHSjzfufb5tphYclBvKlKVxtCdAVlxECvrC+cuYLK8gWqnh3yQwGo5jUl3C6uVPv7zL/wgppNLKJXH4N6WK66h0c7gzrf8Pc5fDLG9N8HS6nHUmlWZ53l2Pp8/ykbEcIzxTBhgf29X5zSfUdZ2vD2ULvAZjb3oe7596nVbnq4VBQG8CaBvcHUsRab2dFqMgge86VHTDb8x+ubiaiYADyI/0fRAQRSQ8BP52eTdN1DO6THFTOpZ+oBN6OfvA5pM+gmqFjXR8QgIkSVd1tHM/GL3TbB/rfrZ/O0aVxUP1Edy+s24FccM8F/nfz6LXSKbM/Myd1DOGi3RpCy+jEiS9LHOyZyTT37/MvVtkzHaO9v4+Ac/gFU6cnY6cqhkRF9rwiYihvSYNBYHAMSAgWMAKIqCLIQOY2GSGCeS6NDsJ5fF9jSNx7tZtOPMYXYTZId0R7OUPQDgG3d/XZQFShTcm35F14bLlvf3w380ZH/ebLKZ5uMuGg6vK8spSgKICHOS5SZpvuiSnMN3AlHpiqY1nmrvtLluI5KhidB679TvqP4y9iETI3D+Dg440GFrIIMmQNFsZkWKcAMy/wcVEM6/QmUjX4NjT/DjDACYOe1fSVW3zTQidZnRCOduszYpc3mz0h7aetQ6c2Z3fo4VvVf+WZ39XZSrqAeTpYt5eVwBALiGm19hB7hjNzjq9mytiDJm0xuCEHyWBQRwArNQQaZAh3U6r8cslYHX1NG+RSkG0Bv0xRogc4I0NNL7+z16T0zlysviXgAMTY/CUDR9fhS44Rgqs+LLFfW8NtqTGAu3vqaGwR9qPLTkhcECOEiiQEpZt4eR0ziTNk/fBAIPrVZboEav20I4bKNcSAKjFr7pjq+Vec+v//KrMQ33MQ7bSNElls65QQrxIIu/fvcHcPjY9Zgij8EogVZ7hL39Bv7xIx9FZWEBjVbT0ULjmAwJQ+XRrm3jFS//bvzte9+DR7+wh3qjj+G0Y1R/EDyh2z3lSVwxNA8khS6hHNxn3/E83PEt34xuOES90VTxdmR9Hf/l5/4Tjq+vo1OtIsPImWYDowEzmCs4XM7ga1ZzKMYIYEwwEb2Tt4z6VVkda+LP4nOW4uGcLAiWaUrjmiVbTewv4mraWDxTAjI3tXLu4MaNtfXG9eNYIDMGi2MfiWHm9PLad2aMIHdv+XejsRgb7WZb8YZkAZDyyeafpBWad81kNX4C6QpoJblQ+iWfiylC0omnAWrdARrdPpinTPYaAUpSA8UAiDCNLDKAv/51DAAPANBUS8ZyPufaUR7/tQwAUvrW1lYEAJgEgM2uFSNykXfTYE0rOSUnmJHNCgCIpWICAFaXylig1jwxwSDDORoZACHSiaS0sV0CcukkksMQ5/7pM0grwixErb4nYIDXkQyAVDZAo9NAb9TBNEF9JWMjramXGZzywNMWwqLXRv3lnJ3npXm275ixLv8NmxNlZ3c6mlayGSRITrolARpOSQ0AMLkX5QXmN9AVOCWDQM9g4rzOa+5nAICbaMnfxu/Hc/8GD0DPG3Fn6kepTGB76GxAMJMCuOWh/Hlr7Gc1jNvj+RVZxxCcyT8ibDUPDNjn/OY9L/YEYHM/cLHK3BeVDKQmxhI1qHslwE0ZVK5QkE5WbtpkosijYCAGAAEAAcXBCMNpn+6USJWXUTp1K8IwEAMgns/ig/fcjbs//EmEo7wAgD4btKQ1/L5+UiyhO9M8hX9eB0ZbZaNWz2tK+1yU8WZ7/EB0dHo4ME6OdPJSqayp8njEKSFroQlW15ZQKjLiyoYi3Q7fWwYXnrwsjyM2Drz3nJCx6T50ZEPFs9IqEgEeP/2EABL+ZlOpCECBTs7nSGC+xT+z5vESAP/6r1wDbljhJGd+DfPf8zqxWSa1PpszDTLXJ89AGj/zffk62taMGU97g0nVG9Qkk700bOF7/s234sZjRzQkyozHGga99Y/fgd29DgoLR3Bhr4OfeNXPo7h+VL5Pjf4AXz53FuuHjmB9bR09AqmMXE2lcO+99+K5z32u/mwyA4JkoQz+PviBD+Lpt92mfZmgBqfmn/jU56S/Pnz4kJ7D48ePyaCOcgFN0inb6A+Qz+Vx8eIl1Kp1ycYI4lCDfOwY/11bIKN/DdLbi+lFgI0T4QkyqbiZ5pG14qRPlLUx6pDXlhIAAo6j8dBYlS4et9Fk85fA+fOXFedI0D2XpWcEpTMT5Ah0pZOi7bOupUeY5IHcYwQEkKafVZoJn6Vaq4NWty8DX+7fg24DN3/NU9BtNbGyvIzNrS0kM3k89MXTSBcWMIynUW/31HcMGQscAMFkgMPLC8jnOI02v4dwOEEQT+kjTVe5r2XzGfQGHUUF7+zvIRakUF5cx5dPn0c4oTQsh2QsjXSKBoR7uOnG48hnk0pEe/jBL+MP33CnmDLhoIVm9QJe8e9fhO//rm/HH/zmb6C1V8O42UOKP9eB5H4d86Ov12f166wutb3Saj4yhmjEbXuTl/25L9AHfh/jPkf6Rvf//A6M3DOghYNgmqgacOlZu9l8Gu1OAyGZzLmcfggjTcl6qiwuo9ntIcZBUX+IzYMqDjpthEqvokRniGyWkYuMUzffGUbO0jdmMJpgEAbY3O2i17M0nRyHR+zpJiHy6RQqhRwCyk/YDzCRIx7D4bVVpDn1D1mrBtpL6D3iqDuWWqE9guzRodZTo9WWHxRBgO5ghGQ6i05vgIdOn8P+OMCIUq04fd6GyKeb+K+//MMAzqFYJK2/D8TzSKZO4M63fBCf+3wNicwKWj3KcLMIQ9bH3pifPiOB1rfi5OUxF6LZYERqiNW1ZUX6qm+ZhAJTYz/ynd80YwD8PwEAvsn3m5wVcM4pldm9jubvb7pKI0enjzb2VzTobtO5YnFEpsm+WYx+z/lBQjwU4OTcI7A26bNprjfzYYOh7+8MJqITKLb0Km6C1AwU0DSS2man7fIO5lrInpPmELJkPI4UJ1ee2h9xKdd1ckZ03jTIT8j8teTr4obGzY+TUG4SXDA8EEb9PlI01RmHKAYJPHb/A7j42JeQHA6QowaMG306jkGc72+K9CSBODsFHiKkhifo3E6K9wh56gx7poGa0Ik5Fkcvk8ZmGOCJfg6tWM4okZ6CycNNKJsdmLr+rvmLsgBkCugK4ygq6J3kfaE1Y11EDANnaKNMU80JVAwAbhYyGDS6PaO9tBnMpvF2N604mjfOwgtn0xs//TeGysyU0jnJm8Moq1BuOc4zwo1e2JjK7JGHvqMhmnTfGtbZWhVtlcgx4RSXDuCiy9yQ1KaYX6E4NJYBX7/9bE/r9xIRrVG+LnpcsClzxmn8dyKyRkxXVJx4x/5/YRjoXq+Qq8gmPBtYGLhh7AjHINAad9pXN3UTu4Dv16cleIOzCRD26CiaEu2fAAANWNjsM0M2XcihSCCgmBfA1eWzmIgrf5SvmXnI/EjjIE2vNHFNacrPJp1/TwBAxj18nfz+1H4T6XXGkTRz5Drlv/c0whlAwefPGUcRZCuVy7PpAgsYFiXjgXkBDLsdNXmkdk1GoYyYGDXDpp7GUVuXLyAZD7G2WEQuCRw7tIRvuuPp+N7vei6m44bOLDUlmrjF8cS5y6jVB8jmV7C330GzPZJr9ic+9VmZVLKZ0Zol5XMURzZRQmP/Ml7yku/AP3zwA3jk81vo9ibohU0xAAgAICIB8AAAi50wBvyvL3gBbr79GTJlrPPAUU53Hq/9pV/CkaUljDstadmKqQTajSpuuPYUrj28gvKkhfSEzurGsmDjL9aNZD9Gbfbu5AIuxb5hAWr0dX6cgbuKQIL2X0kCyMxwkVbR6f8MbOIz7wEAtz6j54tRbrk3GP3WnycsKuUPM56iQ30zC7N6Ezu7B6jVWhiOePBZBvAs9idiNuunqqRZs/ikUd0ICew22qh3RwiyeWTzeU3eJHHiMxwBAHy0kD1d/+MAAD0logwARbzJ/d/2N338V0oAyOBZX1+dMQDY6PvTTgkmcianUdkEcU5FCQRkMpIA0ANhcaWE1aXSDAAwBsBI0/50nB4pWT1v2hO7PVz41L3IcAI/HUm7WizlFaWaytBQNYXWoCkAIFNgJjWd1WkCSpM1a5hIq2ZzzwaLNGepS/gaZ6ZRc6aZpvBxiw7kPec0loActdts8G1iaDRpFrqKNZKHCKeuGU2PRW92lH9S5i0T2qR+KmQdgDrjSLksee3JYvq5+zOj6VsygCm5uF+ZlDD6y5hXto/KdXzGIJhLLd3ObMwxtx/LR8B9rT/jWMhpvc6cx30jaEZ0qSArEJt7ozWOltwQBQDYqJEVxX0nxqmyXhoPQ8rwhgIAJqO0nYdBiCH6mAQxJMuLqFzzdITjAANK6vJZfPr+z+Hdd30Q8dgCYokcWr2OmHN8Tq/0ACD7zaWBzOh6EZaae9MzhqHzZrLzaM6Iox6e15D6dNL3qaMmGMAseRpdkQVEyn8mE2BlZUF6clLrJRcZUDecxv5uFYN+KBMxTu14/5ZXFpEnQB1nDWnr6dHHHhcDk07unn3iGQliY1wBALj6VrLB+S8vz7B9zD7D59w74fOy09yN74mT31TGjCLFvnBpRfZvjNWm89+tCYIWUTAqiIWIjVp46Yt/CGVGsw3IFGWi6wB3/uFb0GyNsbhxDbqTDH76v/w6+vEMeoykS6bwmQcewB3f8HytGTbG3K/Pn2dqQknTcVKmPTuXr31xYREf+tCH8OxnP1tAzMrqCpqtDj77uQcEMJ04cRybm5fxnOc8Ww2Rj1Pmv11aXFIMJwF1MnP4PDOW8pprTqFW3xcYw5/FBs+zDlgD89wRACCZCqeqjGIkGk5PKhtMxBnczRo8SWZhHy0ODNQDpNHtDdHthvp46eKWpG2cKKdTCTEPyCqgNwzp2yYT8swM+qiEMtIlE5B7IH0zDmoNNJodmWUmkil5h5VyCayvLAowKBRLaLa7qLW6OHN+E8XFNYTxtGJoCYr12k2UswEquSQOLVUw6LfR6hgAQAkIPTwWyguKfyNAQV8L+hkQoNo7qGJheQ1buw3JCYNkEZPRFLHhFPWDLTzra2/E2loJ/QGNE0vY2W7grW99Jx5+6CEslCmdaON3XvefsZxL4vW//EsY1rtYKVQw6Q4Rp/dHxJsk2o9FexV/NmvfdDWsSZvnslx9jd/QeH8oCXQ9RJRhwPMgQTkaPXnUS9r0305IL8Wlj9kEw7Av83XWEjRzJFhDpnM8nkat3kW+vIRJIomdegPVdluSyUSK9TuHPFBTLr8xsnyVsmAsjXEsKWf+ZqePMc8Y7mME49i4p5KoFPIoZtPIpy2CmGuwUizIm421UYHDWGdmzt7FlubIjDoDJiRQimfxn9NYwowK44GGC+1ODxf36nhip4NpEMehtRwuXjiPX/mVf4tjx5jedgGFIhMkJhiNF/Du9z6Ij3/qAIWlI9g+GCCkLxyH3/2m5KDmtWZgKBkABBjZRnAvZCIQP7KOZXqHH4BRxhP7qe/+ZgEAHp32N9/fbD/Nj9786I2UNsYhpB4t8ouGL0qNdIQx4A8JNZJ6cOefv+IUjUx3r/57v6CUYc4GwGsIrVN1C9AaKxbl1hc6MxlnTmXfkwcuJ8BG1ZZhiQMtFDtDF1DXCGrBe+TKafhEWXVN39WvUd/dudX6xk7XmTEeSWanmhSCbq7Mn+XEjBpqNirUQHNyX6IWajxCMQjwqbvvxrjVpKZBf572+0inYwhjNESZIBkSubItcUztO58nomCjgaac094I8VgSYwIA8QQ6qRQu9Ka4NK2gBWpl5zRGXjgCAJyw+I3B94wzLwU2YPztDij//mXy5ooVrwnS++SC1LU0B1BbE2QQuQ2CRY6LPRIiyAJtOpHbt5n2OSfcWfPvjPB0KPtXZwCIBwJUhnlvBvfR8n0NAJDho435rYnhvXTNv4oamp257+0nGf45MEBgip7Mh2zaZiZjrph30YF+suM3TfvoGAhiC/iUeisXjKXgGAzOUM3o0yoDnCzBMRm87MT9O3l5eI8Kt17NsTJSeHkk1l0yz0Dw9897NPg/K8vZMRl8trY+Jx4vpw36hvbaXTGkHGVeYZqN0LyH+sBCXsAAZQDlSkXPKUEvuupyes5CgQUPCyE+H157yY8C9tz7ukKCwp8bmiTA7yvRg4z/ToABNa/OnEr0cWplxQDgIZ6W2VlK1C8OhCyOyoCDKQZOo8vDYdhtYzrsYqmUx8pCEeVciF/8uR/CyROL6PYYN5fXRLfVImU6j8987mEsLB7BpctVtDpj1Js96SXpDkywwujKI0xGceSDsgCAH/mRb8HHP/ph3P/pJzEcxdEbN80DIAIA2JrilIPURKAfjvA9L/zfsX78BHqkAstkKoNWrYb//sdvQTkVIDXqY9g4wMZCAWG3hRuuPYGTG8tIDhtITgx8sQgkk+IYAODypn0x6zX9zhTOioC5/EnAli+HHRhFZ2u5ZTvZlWn/bD0q+shP166SAPg1ywKVk6Qoc0jTBz7HI9JALZebrIfNrV1sbe8raYGTBB72NAWMMmw0PXPvh49ws1lHaWERsVQWB60e2oMxgkzOptbhyLLuWXjrt7147wBtz7LXcHsfCkchd8wl+TXwzKEJagQAIAPAa2v/ZwAAJkJsbKzJBFBshghlWOZ3OrQYMRa6FIDJDABI5pIoVrJYWSxikUCNkwDQBG4GAMgvwiZh40YTOw98AWlFvPUwGvXNAI/+HjRfq+TRHjTR6jWVDEAWQLffRYomTm5/Jcht033WBswWt/pBhmsCeXjuziU+cvDWezIvEoJLxkqMq8kgGMU9glM6H/lJDwCeo6R1+5+htFY3mY4CAH46pfUm/CrKBuBblxNAhIpv75cNEicvbCaiAIBqk9ne74FzB1hHJv8e9JapmntWjGkTMdqKsAGuSA5wZ4glHyV1hmgaLr+LhJpZpRgpnYlSK8oKUwLD5bmht8izhPrzsSaPHgAIkmMMpwOMgymC4iIWbnwmME2hz4SAII6HH/si3vqOv0QmtSoNcshZqDwAeD+iJoAGAFwVIjWzo7G9wn7xWeZe7TPa9e+cZwM/RwYAweBGo6kGlYUrja64PxGspH9JOp1AnmtuSnBpoOaNcdP9XohGrY0uU09yeUl+eE8PH95AqChJYOCkB+eePC8jUUoktEkp9cFqWNsyTI6hlCgy2lij+LijWQE4Ty4yMqWtb3++cXHQL4YFOl32c3kCWZw+m2eHrzP80MhifN36i9Q+/DtGsAbjBn76ZT+BGAXNvQEynHafPo+/u+vv0RvGkSmtY+PkU/CSV/0cntw5QGZhGee3ttUoPfNZXyvTO+/v8+CDD6/n5KYAACAASURBVOL5z3++qMHZnA3BbI+L6xn70pcexVOf9jRjMKQz+MxnPiu/FUp5jh49gq2tTdxxx/PQqNd0nVg/CkSYAoU84xhD7GzvigGg5zyksZ55HJAFSMYV3zcBPT7bPHMJsvH5YiXGqTgHZvKn0TnNAZd5SQWpQGcqmXXpTB7JdB7VWgv7+w2dBzzr+brS6Tiq1V3cdNM1ruHj4MliQmn0bGuYUZlZlMoLajSZdlCtNQSsMw1DsXKUZE4GuPnGE2g3GY0YoNHqYGX9EB760uNo9EKMpgGypUXRvQk+DLptlDIJrJRyWFssoXawp9fM54CDD66vtZUVAVqUhpAhQZO5WqOOar2FE9dcj4987LNIZysIxwlMCQD0h7j+miNYW88jneHa6ug1v+9996DeaGvv+ug978fXPv1a/OJPvwznv/QQ3vGmO7FA0+FaG5VS5YrBjh8C+0HfV+oNfS3LzynFx03653XqvBua8ZYig13fvwkAkAcS90xr/u23DchYW4xjjCBOCghpdTvoDYfIF0o62+uMbCYTgsaWiKPa7qBF6TBNKsdMUeBwjmbGJvuz5C+mkCXF1Iyls9hudNAdDMX61LYoth/N/pIoZjMCBAq5jL4HG3+e42RIkqVMnb0BAAPrA9lZhEMBVYyypByAjFYCW/Qio/cKZSmEc1udLlq9KTZrITKFrFIpXvvaH0BlkSkZ57C+UdA+FE8s4f0fuh8f/ti+4pe3axOUVw/jgCk91CT2O2IoqgdxSSOSAKRp3sv6pqGPXEurqyt6zjpdyuLpM1dF7IW3XzvlATRHXt30z/2dbwy/UoPrN4coSuQ3cl+w+c3d/z03BOV9O41obziYIUb+dUSbmCsmQpEX4RsXLgRNenxep2/UXQSFEGZ38Jlwz+OydgiSQuZdrH38mdchejfrKOAxm2Q5fFcxaVclKESvVXRCpub5CraAmeyRKsu/57VWzFA8juNHjuDmm25A62AfuXgMH/3A+5GZjJEja4CFEIuiCfXPoRZpwOQaBwBMWQgmY5gG/P49FHkY9kIt/FEsiXYsjmYigSc7Exyk19GcOq2WbyBJwXQAgL+POv8iQI6uHt8P49siTb+rN63pdPE9LNrIfvAGYYrysaPFdG/igTrTLM2rLPaID5slD5CNMJIDrQcDrGhy5bjvKmZ0ZJXdKjaI3BJ84KYtxRGnxcra5UFOgw97cPTePFDkphHSfcml2Rcrc6dne+28Z5xGW6qAdyq3ItCmNjbZm0MUfrLj3z9lG4oW8hukvjhiaucAKw9G+HQJj7QaW8CBIR55nQEGDoG1L5it/dkzJWqDSyfwSQSeO+O+F787Cx7+igIA1ONTplFMZkQpl9bbsV5mHg1shjmdy2TU+KeyGRVynOIR9FJUo6pla+gKxYJYAdwwZTzouR5Rk0kH8Okas1BkM+AYC1FwQMWZ15U6kxv/eV+ocqV12gMdDHQbpo5vOjaDIeY/894zniebK+Bgb1+GY8NOB5NBF19z0/VoVs/i27/1qXj5y16og5fTSBprsfEoLKzg/s8+qMZ9Z4+6/AQ2d6r43H0PztFgmDla2J8ilyihebApAOAzn/oEPvmxL2MwoLtARyYvMgGkX0Us6RzieajRhZrknhF+5Cd/EqlSGe0RG9isjPm+cP8D+OxHP4o8xsjR8bi+h+V8EhsLeSwWMlgqZVFgXzCbppCR4taqM13kvZ/tfzMGjTXBxm6ZqgGYycBcQe/3WTZiAnBoauSiUT2YKu8KTSS9+72dQ7OziLfYgci+6fcAjwC78diMTUNqBXuSAVy+tKOPjJFnpBwBAAI5Xo/smy0VOjGCTXQGHqEzGiuqp0v2AOICY8vFInqdVgQAsMmk4rdirjj2qQCzZ/b/HQBgEeslAOoz/icYACwCyACgCSD3BkvhIGPGjGwFbo/t7y0G0ACAQyeOI11II5mBGACLkqFN5QEQxnieGANAEgJGeHU66O3uofHoGSS6XfR7nKQF0lJzqpDOplBZKqM7bOGguY9UjskYHdFEKR+QjzRp55z62/YoM0o2WPNcbZ/cYYQv3mOL0aWW3bwmuH+zMeHf+8kTCyVKFTxYyAkHJ/9sHNWYhuZX5H1U/KBCcoEROTN2FjnNl/t/ew48AOD3bWlRGQWsZp3rc6gmxf/yAKrbbp0ccU7h5/pjw+Gp3V4+oNqHn3OGpn6QJjnHbK5hZ44v0mVFF/JFWLLBlQAAGTBkXTBlqGhpRlNS7i1Wz8dwTmP02UlhPEzpHJoDAECisIDF628HEjnQtrU7HeP0+Sdw5x+/HfncIXS6IeKpQCCvzgeXMGPghp2/OgtmV4eGuvPpPi+wzFjFNJzrjn3KEL8PZSJ8v9xTeXZwisxpNc8byjfp3bJCA8zAPD0oaeD9JTsgHE0x7I+xvbWPIOHjh0cyzSxRG6zYNoL+SdArZndvXwAJ1xPjIcXmiuw/cwDAEpJ0byIAu5/6+z1GyjWBVwZE05eF5zVrMh9PS/DbMwCizZdGUwJFXH3kPYyizAL0kIs18bIXvwghaebDKRKjOO750Efw5NktICigN03h33zPC3HLc74BW7UWVo6ewD0f/wRuuvlmlFwjztfLCL4LFy7gm775G2VATbBE15+Dm3gCn3/wQayuronBw3SVZruFu//hHiwuLutZW1paFJDBBAAyABSd6dhhZAAQoHr88dNYWlwWWEcwRxNSytiosc7lBO7wOVPaAMHXdAr5XMZN+63xyjifAaM3j2Vs2ajuu/z3sZhgiLGeTmJvr456o4tsJi9G3+JCCRcunMH6xhIWlwqKj+QUvd/t6+eRss20Eb7HxaUVFEsLMnC7tMkzparBkjW9lkySz8Rx06kNNGq7auw4+U8Xyvjy2YsYjhPS/pcWlrC7uyc/I4QD5AKgkE5gdbGEBhswue5zPQFLSwtIJsmIzGJCFpYDobf39mU+mEjm8PAXvoxpjP40BO3GmLRbeMF3fAsOahdQLDNqlUBIiHe9++9w/XU3Sebwu7/1q/jFV/8Evu62m/D+P38nHvnMvbh24yROP3Ya6VJRMsIo+9s36Hxso/2b/7P2I65Nvmim7/Bp95LUSJ3pmYHRfuiK3ogTazLTtEH45t+ZCNPrKz7GOD7GYNzHhPK0cITBaIyF5RXdH94H+i8QYE5k80hkc8hwrysU5G9Ck/Zw2MOo38WQk/D+QLGo9AoiK2Q4iaFF42DuVa4PsIQvpuewJkyoBiDTmzVhPptFq9lENp0Wo0DPN303gjiK+bym/jQIZLJKv9NGvXaANoe2bgeU2a0DFnlGNTtjNIdZnLtwFpXFEV7zmh/CeLoPTIfY2a5hde1aPPDAk3jnX3wWR685gvPbdfSRQLayiHE8ger+vtLhxKBwv7lfGPvS0md4PhMQIPhFDwA+Y3wWeK5JAvBjtx4XAOB/+Zvvm3H/9/NNbX6z+Xc8iP3i8bS66J99MecRpWgzrSvIqaHXhEZ16K6p8TSk6KKcAwSk/PNhsAaHBSYfGj7AmijEYtIu8RBi86fpr8uTtddjh5HR5awB94ejP5xYuPqGYTZhVdM0lQHbmBTzyPXzzVj0evlr6d3rbdIxN15z8LIaZDUtjJkoFnHy6BEZUATjET5x9z8gNR5jo1zGoNkQrX9Ec4gczctCJIZTxDXwiWvyOqa5TEBzm57MvwgAcGMcxpNoTmNoxBM42xyiXTiKxsTiW/QYEpiJAADzYnzuxO/vBRv/MbXTTq/ro9ciFYumNwJ9CAA4todnCZghkxV7bu7iwrVIR+YnxprOUm8TcurEqAuvb/VFkSZrhup4kzyb+FmTwiIoKT1yWkRNFvvUyRLdl8O5TAjtl2mYrCF2jGQhwRJCuwd3voH938S9B5Sl51km+NycQ93KXdXd6m51t7KELSfJMo4jg7EXgwEbBoPNYZc5M3B2mZ2BgR2YAZvBRGOSwUMYwoC9Awxgm2R7nGVJtiRLait07q5cdatuzmH3ed7vu/fvtuRNw9k+p091qHDv/3//973v8z7B5Ac0E9OaJnVI0YYuEzgIAkzcw6f6TX0fFsHhmD5eo5Py9agtJpsQSW89fZ3WwEwd1SfPr3sf/h6wkTVgw1gD9pFf696rtMzT7+OlHtoT3H1hsWJ6OFuz/EV0v9/pYsS4JE1G7HuwqDKHbhb7RgEn3d3rBv1UIUEwIJ9DtlgQCMD3w2e1fLDvCgF7XlmA+CghMYYc7dxdIplBWSTj9BBToy+fBpfP7Z7PCe3XFdtce/1+SIZynVYd/U5TAICmDrxGzJEd8FkNIZvJobp/gPlCQVPhWnkXN95QQrvxNP76r/6TJsF0E+ZEloVJJj+DKxfXcfnyDppt7j9JXLi8hQcefETuxGPqTHl4kgXQ6iOJLOoHm/i+d9yPLz38IP7bPzyBVmuEfqhlbv+hFEKhhIxyLCKOzyuLeR6QA/zz//VfYZxIotrpIZHJaTH//Uc+ggtPPoFCGMjRi7hTRT7cx4tuP41Ru4Z4eISZYk7TbQNUWI9ZvI9vSGjOOAFMlI1t01rpuMdDJJN02XXSALcPcIVwGu33DoKgYj055hP/z2aijOpJWgPojNn8/umLBw8seIYW/3+Sp83zp8NMeDYSLBxbYgCsrW+h0aTzOQ3jzARtEnHqChXTm1uBThSlSzlBdyAQgNMBmRrSAZggi1IAbIpg0wmeLXZm8P+9HMmAjecGAPiOCWzSY4L7jmcAuO/4/1oCwCODAMDM7IzMTrm3maktXawHis1kA6x/T6YmHgAEAJK5JBDpY14AAE2KxuinSSg0BkCSzRf1iQsLGFcOUNvYQvvcJYTqdK6uIpfLKDOb00LKzbL5tGMAVJEv5SSPoi5X0zkW2G5y75V0otaKeWdNoPBInyFPGrZ7fr2zP6VDbAQJKtEHgOuQwD8podR3cvKvpt4BAPx7OkV50UA/w7Yuo6rr3rExUxMy3XBNbmK7qcBPV0iZbMTYHGw0FcFGMMBJAazpdTGwAc8YDVAmq52MNwPLbL/y8gFHwXU/00uyputqyiSYAN9i6YQRo5PjyBz0jY1J6jgbzYjWfKVSRWl2DjnX7LXp+g02+pyCkWrKbPQgAMAYyB564ZEAgNkjtwGJPNqMUR31sb63if/4e3+MQv6wfE2aXZ8CwCmqeF9OLudc/O2gcQeXV6JN6820YtN4rk/jAyf3xw0H+N54vbyPA++nDKWZ8IIxlhZpQMckH64lY3dJAtIkBTeKi+cvo1Sa15qhFvbGk8fBCGcDSEJIpDK4urYmyRfp/6wRCJrI0yVgcm3DB/NE4T3V9NMBpP6wNOBmep56Ez+fZMD/pwSARTrXI0EqfuTP0TnrKdPyHvLXzSbdWrPTS4coWiglG3jH296MbrWNUC+EXmOI3/3AH2I0SiBdmEe9F8a///lfxsWtMo7dfDv2G2088uQZvOglLxMlmTUzX8ClSxfV1Nx5550yYCbDwje6HJh85KN/g2/51rfg0uUrmJmdVYzfI488ijh16YWimgwaonHKKKp9k1T0tN7nxvqG5Bfr6xtYXTksEIfrlNchmSKY09WenstltVTaraaBAilG5bGRUzSCAQBky3K6KUngQM0y0wl4dWi4ptg/AgDjGMr7dTQaBISMvdFoVBEK9ZDJRLF6eEFARzqZR61CkNd+Bn82AY25hWUkUllz87+6oel+Ll+w5K5GXXrxI4fmEB2yIYxgQDZOIoNzl9fRGYZRbXaBcBzpbB5ra2uaIitLftxXMtdCqYBOs4VwJKH6hWZtp0/fKF+VVJp+Ji2srB7C9s4urlxdx+mb78CZp84hFEriwqV15PIl9Nsd3PuCr1P8XzzBJIW6zoCtrR1kMiXF5X3oT/8IzzzxMD74++9Dt7yOP/r1X0P54lXMxhnfG0eFHlaUViiq1RtxThk5Fl859VULgqcx1u80Xg0AANf0koG1Gvx3X6sqEUdm3PwX8y8TPV/1DnsrgvItIA7c8cI78bL77kVpYVGs71A6R9oENajs2FkUWAE/MPapnP9pht5tKc6Y526IbLYopU6s+6U9Q591niTj5nfFxaKUD3m+WR1EbyRJCNIZNPZ2kSVQZeiv6cQE0o6oNcCQE3lNSwfoNMj8CEmDT1NAsjzavF6O0bhbbqA3zuKTn/kEKvWzuP/1L8P62jnMlZbQaSdx6UIV//lPP4Mjx45ic38fo1gUsVwStU4be5UaFuYWBPpJ7e+jvZ0HH58ZMowolaInx8HBPubn5ydeKhx8CAD4Z7ev6PL7b+Ap3r5pDTbe0+Zn+iduxNwogpN/v4H7//NF3fVAg6gvyYSmE95scEoDM2MD2yi/uvm078lC1AouFZ0q6jQ/dpNebgbW4LP55ERPDvuOfeDfozZyXjhSPJgzqgkx/+7Mi4yENZEAqHfjBWfBF4t9FQAQvE7+gXmua8d/M68Bp6HhTSOgAkh/UirksbIwh4c+82mMWi1N/uk5wKn7XLGA6gHzQiNCqJJjAgFjUarVFtCdOM5JSU9I4WxuBjt7FeQXDuHyfhXdTEYAQCWxiCZSEw8ANZacvDDDVc61TqIR4PJNFptnADg5hz+hVNw7VgCLe/M+sCmQDjFX5KnxD7uJkJ+YqxlgI83JPyd8fLAl5jWUlkwA0W4sq52GHIYGu1QK0uodlc438jJ+ZFFErwqac7BBVArBUJsxV8w0ScKVfi5CSQVcmJFdlG1wfZhu179HmRg6qYeYaTKrs9dpjSilF3rCtLmIUk+UkQVMmJmi5vgbPN2NLjtli7ivnsYHaoJjX8LJhn++DLyygktkEH5USoDR8/lCJsCBS0lIJM1EUz8jQL0NGmX6BpzPCItvbma8LnLdlqlRXwZ+cnFmoc33KUTVkhEEdjmWh6YapFDyAOc0hDFh8ZgKeE54MtmspgHcF7hOuDeIHRGQjqgZ5BphDFihIJCLr+tgf9/FgHWlgfdrma9LunHee5cnS18BOj1nsjPyGFDjz8N5NFC8S73ZUAO5s0faYBq9Th/jwQhJAlKdNkLDARZn4xj1LuOHfvC78S3f8k2oHGxjaXEGrUYdyWRa7IKnnrmM/YMO4qkZPPzIGVxZ38X23gFyhZIMELlJj+nk3U9gd/Mivu/7Xo+nzzyJv/vwFzEckrHTmsQA8iQkA0BriQf3mA7cQH88wg/8Lz+MJrV88aSmFoeWDuG3fvVX0aR7cKuGUnSE7KiDG5eKyIT6yCfCAhBzhZyKTuaGmw+A3TO5x0eiOkAMUaZZ1UgNF58Bc/qn4RivaV9yKe69nt0l9o/bM/zUnmuT+wA/R94qNK1zrKhgjvoE9HLGYsFzw//ZfyRASLM3OwPCSlrY3NiRIWCzxTgoAwfYtPN1SwOuqZ7poglisIFsdPoCAZizTB0wqXsEAIYy9XFpJ+oN5fmupAGBXFI1Oa2zU9/zX0zY41hNivW7FgBgMavpsm0aEwDA3MPZKNq011NepU/0bAFPBea+N+zh5MkTSKQSugdG7x6rUCatkffRAwDeAyCSTmP1+DGkizQmGmIml8J8NoVoPIwOY7FijJUloDwWQEkQkQVO+dIVNJ+9gFi7g26vqUkIafekNBdm8qi3q1haXcCltQuIJggk0PAoKpMoSd+ohxdV3MB37QEuqcWfKY5Bb5IPt4/7/ceSBGyf1+fznHJntbXr04pTYLAmdj5f3lggVkt440E64TMFxpp+o55bk2cNZkTTWl57RkaqCiBtnIkQXMuRkM4fS7d0e+vkVdjPMumSvTK/xn1NxSKNLAqBUKR0O/DdPy9cH772MZaIS99wxYQYfwOyGI3+z8EHmxfWOQQDSC8mC4Z0bTbEntLutfkE4oZ0DWH+9igtQAGhriZv/fBYBmart74UyMwIZDzoNBFORPBT7/45ZNLLkgCEqL3uURJiAwQ/Ned1J2ODf9dTMKEBGLXeP7/TazGlzk/vkcUoWxSdmc0qxtTtIY1aFTefPqkn0qGXk2mbMToMXOV+QKYha6vV1RXR7undwbOFeyrBvEuXLwsQaHV6uo4GYlqihA2hKIuk+SW16ATE7SzhL/4/XzMbWX70/icax5C90GnpbOM5xX9jA1upVEyaEeFrsYbDgCGuW6sDWbsxHpf6eU7uGJPLs5TFO/0wSlngxuUwvuNNr0PjoIVOrY/aXhvv+5UP4vRNx1HrjFFYXMUP//hP4ukrazh842mcOXse8XQON99yG8oHB3rPbNw/8fGP4b77Xo5cmn4KCZTLe6IL85lrNFv44iOP4J5779MuRsf8Rx77sl4Pa5gjhw+rwbjrrjt1FvBxUlPvTADptfPxj30cJ07cKK074wC5Z/PcqdQqasQZech7Qw3z7s6OtNSzpRmZjEpO0OsJMGAdQfkEryG/nt4P/NlKIorGNd1dWj6C3d0qLl/ZRCya1L3f2trE6soirq6dw913345Op6pr2WpSIlJDMZdBq1ET42BlZRWNVlfa8gtXNlGuNph1KhZHOsGEsLEmvbedPoZBa1dnQH8URrowi8899CjypQVcWd/G8soq1jc2sDA/h3QigfPPPIUTx45IClDIZkzyiqjYtkvL84oUTaai6A86KBRzqFSrqkEazQ4Wlw7jk596ALF4BnvlKoajEO687TbcdvK4TP7C4Q4azYruydbmDg7KDTz4uQdkUnj6hkW89U2vRKrfwHv/3b/Dam4W+5f3MFOax0FogO7ERd4xSd3+wvPbvCrMC2xytju/gDhrAMoE3ecHe0jV+YE98bn7H1UJrivwAIClCvjp/yDUxzv+p3diZoEyvShGrB+TaYRjPEuYQSu3P3n90AcglLCIYxlrsvHnvqqtWzRxpQfwt85vPmpxygw4uDETTi+1Uu3i+k7u9XLS0SDQIH4z5KSuzFjAlAFASUGc5g0w7HcxHrJX6akH4JCJPQu/r+HN5H5FMQgl8NSzT+HBhz6GN77xfkWVDrpR/P3fPIynv7IJhLJiKPRDPfRDfQwjfYzo7yafpqie+USMlH/rk1WDkxHOMyse07SfvRRfO2tsn7DBPZX7UegHb181XPw6GrtHMf3E7vka2Ml03DWz/Dxf+HlvAP/9gx/1eUQ56agYyKCfUEkdonH91/rXZTfDDhbfwFhzY4wCHjycPrMxULPm3h+LP5sIWQNR5ARyAgBEJ3Rkfo03LwpOT6fsA9OXK5QlYEY3ASvcgceL7n9dW6LYv5LSKMMU5bkbM4C0ZhZ+NKIY9bo42N7GXC6LFIuJ/gDtWlUbCIuTUNxi52QCOOTUlBTOEYYUNLvinDr7ZDiB4TiKfjSJ6jiErd4Aa+0RqtFZtJB8XgBATt9+ZHPdg86mPEQHVmcOZ0QM9wA7k0heG9K9FWkjqDuQgayaxqiKtmacVaOmz0QGvX7WCmg20HyYpJlTs8kIETbQ9suIh840zKFiFgWosY3pfzQR58+0aQGGnBI4rWzgTlmB6VgF3nTPNRFy4HeJDn7xWUHjgCoX+6hYECfpsLdk93ZS4NHcLuABoNLdFbaeFhsYnkyAB7d/2HtW7KG7Av6TPU3egQATk0CXw86/+wKbTqJBBgD/XUwa95tNvhpymrV5/bxiiMz4iXsw164kAT4ekSZ9XNcsCjnZ1VTZPuolufutCMOoAQFBRoOnC/Mj5QLcyPgaCA4oI9hFhfE5ZwPAj5w28CD1Tf5k33A0Yv/cSqpAvJlmYYw/6tvBRtpWOk5QxlgdnM4n0xllxvZ7I+yXK+i3u0gTKWcEXbOBVKyHmUIXucwAH/rQH2LYbyAaJoBHXW1E2sNHH30Kyysn8ODDZ3D24ia29mpqNplDS+qsGCQDDmIT2Fo/j+975/04/+wz+OhfPaT4re6ojpEi99IyAbS4HAcAhGhaFFXs5/f/4A+hORgBTDXoD3F49TB+5efeg3CrCdT3kR91MZ8I4dhcDtnIAKkw71dX156NcIrOwyyyBQQZG8CvUwNPIprIct+0jsYkAImEmZRpj3DrzU8Mrm/c1SR5NgBRcMbgcV0FNsjJ9MxN0a4HUK+fJDBGjYdZROY+YZT3q9jZLmNnd19/HlIfPQ7pN4sp+g7wbGBxrzU9Hup6MRqox7fGqbfzZmHhIJkVpwnedJTUX34/12zSROr/TwCAxeeJE8dEsycAYPsGG8vYBACgBIAMAC8BYAoAAYBkPolIYoxCLoG5NAGAELpJjjjHAgAiQyAZZwFtRqF7Fy+hd2lNMYCdNo0mIxqCsAGk4V9/1MHcYglb5U2MwjQDHSgJoM8CiVRPd2ab47nJQpSSw0muPHHM68GfB2IACXjyAK+jUPoCVRIv26d5FzwIrDM4YOZnDb83lJz6q3D9aj1r3/XRtGboqqLP0bw1aWYUlYhTdk55CYDMIWXc6JiRgRQAPg5mzOemxpP/s4kN1w0lQ0EAgD9TRWIgTcl7zATp/3rHoxBS0aRkjGpmJS2wWFbui9zfCkXSiim/M/DlGqCce3eIQGI4AAD0dO+oLOgSALjlJUC2hN5ogIoAgHAAAGDCC4duXvtvrAOCAXp/AR8CXTnv5atzyoM1Vihp+/AymgBIIxd6xuK5tSMA1wGNrDuOrC5PAQBRmJzEQFFiEbEAKAGQjGQwwOrqIQEAHJMQNEGIIGAYFy5clDaX039eKwOdrZqws4nzBg4lOFm0+oS1GunsBCV4j9g4e72/Z8ayUWUNwPVtgIGBGrwPlGkNBny2vJmxJQyIGeJAI2+KR0CS55u8WsKmyY+jjntuL+HuW08gGc0iMkrhv/zJh/Hss2vIzxxCZxzDK17/Brzy9W/AXquF/NwCHn7scZy++TbJZrO5Avb2y6qRv/Slh/HKr38FEpLo+GQFi5Hk/XziK0/hltvuwEG1pmzzBx96WOy7TDKJl7z4xXjqqa/gJS95sTNg5DSVCR0W8U0Z0ZNPPImTJ0+hvLcvAIBGgGQZNNtNOfOzpuOeRaq8DXSMcUWjMz1vAZawwJKoySOY0EO2AfdzBnYMqAAAIABJREFUAioEfQvFOWxt7WNvryIQnqAY3xP3ykazjFOnjiBNB/52BwcHbVQrZMONMei0UJopYHX1MAajEGLpPL70+NOIJLM4qNYxUyyKTh7BQD5AKwtFDNoHiDCOMZbW1P/Zi1cRiqUkRSAjgf4UuWxacsnd7U0UclnHXhihx7SScBT5bBa5Qlqm3sMRXy91eQZ2sdGfm1/GxmYZTz9zXhNy0td5Zt9x+22Yoalbs4J4nEOXLi6ev4gjq0fxY//6JzBXLKLbOMBb33w/vvEb78Xf/affxlOffwCHMiUkumRI1NDPxtF3LNYgiOn7GL9uBXa7ybVnL8uIlyZ+gZo+2OuwTPEmn5PSOvAHNfqUgKiW4PPqmIFkFIaM/j+/Movv+f7vRWg2P6W/aI16iRu/YZh6MoE0nOYbI9v2V4ItMcmuvMSLzzL7vJgiDHv9Bk8Bqwl9etR1jO7gAFq+KZP3MEaHPjgCgHmAmCyWcgMCApQH8GygdJnrW0PLYOIW09gA7O3v4ZEvPYRSsYSnv3IOtUoXzdoY+dwiGs2+9s3eqCtvlv64I2DdznkCt4zGTE0GtRO2JmOOnfcI92TeW+4lBAr4Z9ZMSs/4H29amZgABm+S34z9NP+5bqAuPaehbtITRHWn03Uzl5ssjKDcQDisHQDXF3bPhQwHm//pz7LDw30Td4hY9IQaOEfXlwzA0f75njjJMqSELAJ7jWa+ZnpsK1adI60/uN0CUYErpJZmW0Rwv/qXlwVyo77mul73qdwEzQTGDjb+5kHDRpdNVJJIDsYoZDJqPDh57LVayDErNR5FK2zT6/gwLACAv9gQ9CMjxYcRfWYR12t2kS/OY6fewYg6pd097A0j6KeX0ZWmKHAfAikA/joH2Dz6XK0LUjppnuEbALuReg2+iePTItaFYzrwp0xMIhkFRdd35xDNTdpfA0/BIfIrbaRznte14QNFI7fhAH1SEOXSb82/GZgZ4Kf1SaSeWj5OgzjVTDC/mMZSXA+k9nTtYHeuz3q/3oyKFFrGZrAADUzkfaoBDzYRhYxD47BMZ4insb9dJyH7DtTQNMsjgbxvRC1VALgX7BioHlCw5+85nhEfvcIpkAcAfBqAZyjwWlOf6asJ17hNeITauZwGza9tNj+kGomOSDSa2biMWbJnw9zfrVC3aDGTw3gkjqZ8dFQddMk8GaDH4oisANJ5ZdZhQIAkOHzO2MA6Bod/Bo2tY0wdn6TBAlebmwpLJ2NgogAdcxl7Im1iRvfcM4/8pqeNzq1L/2du9lYgz1rEWPUAyXgEHWq+qYms1QUADMekHaZtSEsGDt2lmw3UD8oY9SrIZwfYXH8a//APf42jJ1bQ3L2KqIy1QojkCjj/+LNKA2h2QvjQn31UiG+zO5aj75X1NTF4mFoU7sWxefUs3vG9r8P6lcv46794AKFw6qtSAAgA2DSQGuiBxSrGYvj+f/Ev0GZRmcmpsKGHyM/99E8jxwO2uo9Up4ET83ksZWPIx8giasjErMP7y4lKPCFmB031NLsmou4aEW/SxueAXZC52hrwIxM0R3s18MplrDuasxg07tr7+zsBUYlKU4MY3BMnGmjbR/g1/v/9HnXNfuomwmxyxuMwarWmpv+bmzu4srYplN0DAAIbHeBI7wGu426PRdZYekA5EIeMneICVRFT808tvT1GdICmRwA/cs07y6LpRNNNov97MQA4ZVYDKlqisQpsr7CiOJtJ4ujRw4gw0s0BALwvbM49A4CfHvQAIAOAEoBYJoZULopcJo5ZJt/EQ2IAjMMjAQDRUUgUegKvvK875y8C69sIMR2jQ4Mp7uVxNfj9UV9fnymk0Oo3lARAU8FUNuUAAL8OLB/e7yVcqzJenZy9xhgyM8Bpc+6ZAdYIOj8a7vf0gHCMgGkTbw2/l/d5AIFAiGcK2LSKkgkDBPl3Ns8EBie1SOA6Kx1OkZguBUANGvcza1T0fiYgAKe5BkRLQ+vWjq9f3A/UPSSDxqjkzhvAp1W4qGGtf2cy67/e/o0Z8EB4GBYzSUWeGCV8Ngl62TBgbm5ea9qSY5yUTSw5ntFDjIjycAI99AyAvgMAjAGwcrMBAIPx0ACAVBg/9a73OAZABEOasU0kP2RbMFvbJBe+ifbNvwcAdNJ5mYXX0DsXfP/e/DTRv2bPEOU98pPJmXwehUzS7gMvhgNnHN9CRqDNZhdbm7uKDePXra6S2k2w0AwAGa3Kuvz8+QsWOTkwcJCvX8MD9zqVCOLMAH3mt2rFoSU9cHLvi++JxCMSlp6dwAB/sQDnmuMkm5/D5T0cUPbJGapLdyC06HTIavQpeUmYR5NJ3aKWyEPGQX0NP/DW+1BMjpFNzqHfieKXfu79CEfyyJYOYb/Vx4+9693oRaIoLi9j56CCK+ubuOsFL8Lm5jYWFpdw+epVvZ56vYZ773mpzmfS4JeWFtFoMG4tgo2tbfQGQ5mlkiHRaHdw/sIlNBtN5JJJfP0r7sMXv/gw7r33Hn0fv0fxehGwP3f2HHLZnJ7pZCKF7e0dTdkpF1R9ImaNsT5ZTXDvUgXJ+lzX1Zi89MrSNScIQ7ZLMo56rWJeAoDkmjzTk6mspGDDQQiVg6buJb9nvV7B8nIJ8/N5JJNhXLh0CUPQPLSH6KiPbDKGpbkZSRpazIpv9fHE2UsozC0JTCYjYdRroV0p44W334xRr4lElJKRDmKpLNa29gQCHFBSECY7IYGlhTnM8+sGA6UnbG5vCWDiWUTWXXg4wOryIhAaSELVatcwM1NEpVZVbUaJyurqMTz08KOSs9Gnolgq4cjRI3o9Q3lwEZhq4WBvB+lECn/5Z3+FD//FRzGTywH9Bn7hXf8Gpw7n8P6ffxfSZIW1hiiGZ9BsdDBIMEZ4egL7vc8zwafPocW7i7U1eSiAAX+2Y0D5ibmPEBcbZhJz+tU9kqKhFXGsSt2P/yzeWPr/AXKlLL7ze96GZCGNECNnk0lEsnkae7lnnslSajI04eeQouc8vnjPyRaRBsSM4uT5QMCPAECI5HnKRXj2B1IQKLed1NSTrzcWq66LT0XTa2eyDfddY6mQ/dmo1eQlQRBge3vLhmGK5/Vmfa7+xRCNbl3P1xNffhbxSBrNOk3PLZ2Fa18SIV0b1vGeeUnAiUzMKBoNAtAEd13f5YaxlnRmgz4/IPcyWb5+selYm731+PJXpQD4W8Uv5ub2/L94g43+FGzYg18fpIH6gi5Y2HX712pMgt/Lb5rX//zg53gXeU8Tnhyy7rBTzqxrgHSRgvQzm7k7h1+ntfZNlJso29qcFqPBQ5xFHrXpntoXnHypkHDN7jUF6zXVrplcyc1YjANSza3ANxO+nowoSINnI9VpNkVBknaGGvZ0EjUi2aTs9lVv6QEdhscCAMgEIAJNVLddJ01zAZuVJsa5Ip7Z20NlFEU/VkSPNDj3AOhsdpFCnOgGAYDgIhOaTTS+TxM2NwEMFOzaOBwFzpt/iQzoChv+HBYoFh/nJjw+K9kVg/ocUsocNUf7FJF3p+8m+siICzl3qoG3TFGjVlkBJpIRAQYWGC6CQy6uBCRI5Rr2FGPFKDEVgc4Ej1R23hvlVjvJAEEj/vINkdHZTT+kl+bWygRsdIWlKIu+aaYHgaPL8zrTAMVM7KbO11ZI2nrk4Ta9B8HFY8WsNxbxjZLPYjXWi71WfaZvmgNeAFIwa81QP2lFuKafvgGPUVvGAnsKgGhanE4ZPZ90WJdo4AEYvh+BAIze4tpgId/taf3ShIX/5uUAvFyMDQykRNlr1ajLqmZNUhx92AMCej28J0R4h31FtnE9MiaKny8gwK0lTjeIdnpa+QSQmeRhs8lJoddpYSafxYD6zHhczr2pdE4IPCdJih7kpJOxhWQKSBvexuVLTyIVH+Dbv+0NeMfbvw1ZEioiQzT2tpCIpxBLFvCRv/4HnD2/hY3tGjb26hiHUxjTlIoZyf02RvTv6MexdvFpfPc/fRUOynv48w99GjE69fYravLpASAxXIABwL2LDXw8k8Y7/9kPoEP32hwjshpYKM3gl979bizQzblVR7rXxK2Hl5ANMVVkjG59X/p97jw+R4OsBaO+m/kbf6mBcX4TWk900qWXhzxTBtJoTlgqARDRN3TBpn3SWLkNkd8vlctNGsBJUoBDG/m1nkWm9ey+/zXfUw0Wi5O4CmqmKtC1mT4A585fwmAUxmBMsMpo+ywxOb2XlIcFerOhiYGIjCFOoU0qwvsc4WeOegYAqMkw1hebf3o4iJItSt8/ngTgawEA/Lk0tuJUU1REsshkTGoO2h4A8CkAlADQBJAMAMYARlIRzC0VkE6GUaTnQYISAH4PujMTAGA2Mt3UhwJSN585C6zvYlytYtBrOdA8Ztex3UAmR+f/IULxMWqtCmIpgi9kJQwR8rFibhJrwFAYUe4vKnioYXcUf9cgemaTnSVToN8XpQbMmrhCX3Ld5F9SDEkAKB/z0oFr5Y4hRmzyujkdtvZz13SzIeH5afEAfA5M889pj3ddjhO8CEBY9EzwTv4eFAicDrbyJ/WSMWiYycxf5i4/jYUNsiFlknsdpZY9byJEpoc123w2GfVHXZDa4XEImWwu4MZPkGL6M4YEEXmTJwAAnwEyAIYYOAnAClMAsiVCBajS0yFFCcB7kE4toT8IoTvoubPDpeYwHIZFOPd/zwIITP/N7NbLO4xFZDWHZwBMZQ8GQNq5pD2cTEcZAFps3eFDy8rp9hIAnuf2i4cSm0g2fR1sbe1qf+B9OLSyrEkrGQBivoUT6HSGOHfugnx2rE6gXMADAEar5Wug6SD3OtYk3KIIOltmuRkC+nQJ3jev5+d0mt42XJuFYkHnOhtuOt6TWVbIz8twkOssFjNfCK4xAgr8mdTBk/5PGQCbaaa78Mzn96/vnsdceAOpMWVKWTz+2AV85pOPodYElm+4Cc1hCD/1i7+Ipy9fwtGbTuGxM2cwO7+I+YUlRSSS2l+t13H5yhWcPnUjTp86iWGvKzd8NqHUCBcKM3jgwYdw8qab5YKfzc/gM59/wAzxQiEszc7i0NIidna2ceeddwgAUHys0jMgGcGjjzyqVIaZmRL2dsuuOU4ZUORYuvl8DulUAsO+NVE8chjPxxpYqQBy5jeGhQZeiaTi8jhtZRoJ6/xkij45JgXY2t5DIp7Bzs4+6lV6DkTQ7TRx6uQNGhaPRh2cvXABkVTRGDD9FhZmclgsFXWPK/U2Lm3sojEII5rKaZ/hfpBLhFHf28R9L7oL+zsbKBZzqDYaOlfK1Tr6wxD2ygfy8Dq0tIBBt4WZQk5nKpNqzl9ewzAUFWBAxl0pHccCzVM7deTyadWjfJ/8HqlUHpFoCuFoEmfOPI1kKoPLVy7jxMkTuPnW06gc7Iv9Q3Pi3a0rGg6Wt3bxo//yR1HMzgpcKOYi+PM/+QAe+vRf4kuf+nukCJD0mH1Jo7s0Gr22kjyu7+E8mMUBpd+f/ef4jxSXDiNkjNlT5/c+f85rn3Y+Lu6pvKaV47lLptHUJttJa8UKGAiIPH76Btz/xvtx0Kxgp3qAGutIptrIu7uPoyslqQBGBKIZpSj0LCZWC5+R3a1NMYUH3T467R66vaEAPzIDWUs1qxwAOpmq0ZAmjFq+LrLbTHbmak4/qDPYStGTNjMk86mnOMhWkwB5WzWj9ccm/Z3IBlyPxT0olaNMaiwT1lgkrbprOCKjiH4O1ttw0j/ss75hzcHzYYhxmOkR4mBacsJUYzU5C6cMZmNc6VybTHLdOfOGE0euYQBc34B7ndM1d87/RbD8NEPcf21wAQQRo2CT6RtpNkd+AuALTv9m+Dmmm5r+8siU12h4oxT9bL/9Oxf3CTV6GoNuFyfw/ahjvY7xMaGicaeZFKCKcrr2KnC5JqiDcU1LEADwoIBo0IFfuv4e/fYuw64pU1yWox7agrMc7nwur42ONOpcNqtpMvPREY+iHTGn+zhpxCNzjuXkvx8dEhqwFpgrgQBBPI3GKIJGOIbt/gB1FsfhtKZk11xjFUxOtz09Uq9BmaQLovkgQQKPOgWYHD7qz+uG9LYdfY0NHX9pk3GMC7eDOPM1Txc0upuumY+b8/FagrWo5zFjQD7kRNo4kSEgKGMSFh5CA83QzSZ3pLjHEE9y4hXXNZIbcK+nppUNrFxJJ7pcz2iYrvPJRJ1aUU0MbVJt5npOAuED0QSi0Z01bvdmyNxd08sLaGGT7Bxt9Xy4FWqZ0NOqdzoHtfLJJga2rfqvmiwtB2L5a+4lLGK4OOmCTdKIrhsAcP3nqBmjvpUxJtmMeXUMBqIS8//0b/QC8KGKzjVed0vTKaP902mXjUiXAFbbnFjlF8CGmteCDI+AiYwaGKc195Me3/yJteM2OhXHNEwKh5DN52TwRJMT3ktNCpxbLwtFsXAco0eFsptO0+TJg5yDXkfgmkCLMWNTWhYnFE/qOjGuk00hg69onjfut9FrV3HrLcdx/IZFZFLAvS+9A/nMGOnEGElShmdKGOzVwS3s/R/4YzxzfhPRVAm11gC54jw2d3bknj7uhwQAXDp3Bm97633otVv40z/6GJKpIlqDqt4jUwA8AGBgEWlgBPkY9ZTDd7/znWgPGJmTRK1SQb/VxB/+9m9htZhHZtjDTHiEWw4vId5vIT7qodesanosFF5pG0Zql3EjGwmH9ivH3E3hTf9P2QdZUwTPBjJD8sUC19T1Hi4EFL6q8Xf3UACh0kGMju+jQvn5PtXFS9D8fb/moNME3s90DcyiaSOzglkAnj13SVILDwKQ4k8GgBp4TfLHYAqNcWyMDcNngfeaRo+khdK5WbwBFiX8PE5Y2VQ6IDms6/aPCwCQYvl8HgBzs0WZALL5EfvCTcyCAAB3QhmfRmMCAKKZDBZWV7ScjhxfRiI2RoHAjwMAWJiQARAbh5CI0YV7hHAijvUnziC0sYfe3h7CIWM29QZUnSTRdABAq9dALB1Bo1NDOp9Eq9sSAMCkCLJ6+EvTYU5leA1V0LviSv9mrD3uqVxPpB/7//dKNK4BW3M82gIAgCajbk90H5UWYHJOrRQPTJl8kAC0AQQ2qLAzw16jGT+xMVERpsmsM/1T0UrQeSxJkLxdPPjlzkDDMIM0dzv0TSXj/50SB551DgCgBMKRqTxQPpHgeQlDgCZPACCfzKLdZANEphZBHEpqKLswZuDs3LyeB05f1Ry580pFPad3Ua5+ygc9A+A6AIApALkShqExar0WIqkofurdP4tUckEAgNaVpzjomlphKdYd78c1prqO6u6GMwbOe5YHnyHHmwmkuviEJjOWtSk6z07Suo+urmDc6wQkAP4ENDMxFvi1eksAAM9gXvyV1WWqAcUAsPowgXZngLNnz6kuGBharnVHIIAMQIuNtSmyvlJeAPQg42TfPCaoo7/hhhuwtLSkRp0NCI3xZAjr9P+pFM8SS7YgWM0lV6+1HejopHSSOHLqZ8AiI/lymaw08/yePtaSQEB7/zLy/csoJbmJp/EHv/9fMRiwIeXbKuC++78Br37jN2GTMXWZJDZ3d3Hi5GntcblMAQ89/EXMLy3ikUcewTe8/n414GO679NQMQS0WvTWSeHLT5zBLbffiY3tHZnd/bdPfxb0DspmMnjBbbfiyqULOHr0iFgDpPMTIOHklYMa7usPfP4B3HbrbVhbW8dMsSS5xa233oa9clk+BAQ4mMxQyGc1wGFuO581+gEYANASOMjXwsEN9wPeTzanHMB1Oy30hz2lCJkHUhhXrm5I/7+zVcagT+ZBUoyBUimPTqeOXrep9Bwk81aOdxsuGSejzaLa6ODqzj56oSRaXOJMkep1kQwNMJ9LYHU2i3a9ghglimQ17O2j2mih02U8XAqzhRxWluZR299Bv8NGbqyUAH6vLll8iZxe9x0njyDGrJ9WDcl0HMl0Us9ys9VDNjuDaCwjQ9urVzfVjJK9srK6iFQmJobGeBTRgK+8vY5SLod/+69/HN1GF7ubZSyUirjrjhN49/vehff8y3egc7CJeLePleIiumWyM4eI0qPFgXDBvi14pout6Vje3I8mNT33wTCZtD6H3g3Q3P42qWcD/U6wz9AQwcVbkwVrIl6L/zMAoI/cTBqv+cbXYLdaxl6tihbrRia/cacO2TCG+0GzN0KjP0CN8spO1/yV+n2k4nHzDOsN0O9x2MraggBpVGAoJRgWJWlngGd/e2cCHyNv5uAOZHZscr4Xekbw/U+TSzwQbTHK5qE2ETk6KZNnsA3Q6TYQj3FtFpRQQP+HXr+GcLSFUITDP/ZvBACYWEFDdLYmZMSw/iP7IDFJOVJPPZHGGwNecbC6H8Zsn9ZPBnSEXnfLzUoB+CoKgTuogjr+a9tf+xsPSRmXBLT/hqBP6c9B5Mj/LP+RiMn1BaL/Ofw6AQQB7Zz/v6k2lAfH9MYYyOCmmXI4d6/TFQceKPCNFgtNTyvUtMsXCe796Ge7c2Xy58khzsOAyPR1yIA/6N1UYQK6TNzu7TVJ+eL1zzLQYbFjJnH+etYbTZRmZiwOyU/CQ2EhTclsBm338CaGYVE2uf+N6IsRHcksQiZD/QHSsTTavTGQymOnO0A7nUaXBS+dxUURDFBIHANgOqmYKvZ8Uyk6C5t/TmifAwAIgkEeBPIAkC/qRWtjHJxGaaTRmFGdinOfGy3KkdMlOx6o1/pTX8NCjGYfpN+MSAUb0sjNjElYoLHJlLY0HMWATYubShBBjiUTGHFSxukTs+IJ1hCx1DqwzUzOv/pl/gX2vtxGoYLRUePFDzXqkFxM3RHOyRk3ERYSNMAxdoXfMC3u0PSEDhDgdZURlVWtFsHnMVJbZ3KknqBdvgWyib8vgfTRZRXr3vrpUUCvpXLXSQA8qKGizMe9OeNAxvcxxo+HL5s0ggGSAbBRYgPoTP+mAIab1jKBwWcJC1Ox+8Fijr/JDCBrhR/ZpIvmyQiWpMUF8nvTCMczE/SRbICYQ3gTCexXaKiXV3xgqVTSa6EpGV9fvdHQBKJN8Ex1neWk+z1Nr4MMJP4ftbzMK6ZekAZoYf4MHr5tFXgx5cGz+R/i1lPH8E9e8wp83e03Y2vrCrLpCG48eQj95g6G/X0MO1XEGVvTpptyCQfVLoqlI/ixn/hZHDSGSOXmsFeh47STjQw4gYjj4tkn8JZvealMa/7gdz6KdKaE9rA2AQDobKy8XAcAEHwh6p0rzeJtb/+n6PR7agA6rSaeeuxRPPjJT2AmGkExPMZCMoajswUkRl2Eey01tjy8iGDzl66tk9F4xQj/XZ4LLqedhYLAWrcupIFN8IA1OpmffBm9lSCiFYDa6/w+6p8mN9UdiFVgAIA3BrRDzJ6h52IA+DWuIpxAjzTHXHPUj1tTWN6r4NLVdWzt7AsA6I9C6DARIGQNPJ/uvgxTTYNImcDInDMlg4hHQkjSY4gmlTRcdECXn/7TaFET2X9kAICX+mtJABbmSWmdFRVbrBd66gQYAJIphSJa5wQA2FrEslkBAOPYGMdPHUYsMkQuEhYA0E1qriMAIC7gKyZwiGyzS196DLGdfbS2t+V8TSCw1Rkinc3K8T+eioIAQDQZlgwgneeeQZYPpxWupHIAn3bOKFMaLEptUny6c1cA+ERZ5ExbDfd0zCc23cbO4X2zfdkYK2b2505YN6MIxkBOZQBm4uTBVEk/JgxB+0LqjC0VhHWF6b91THFtkHmivSMADk/Wumv4da5ajTKRCDi2lYo7al2HXF+8zxwmmE5fryVitHUVbc/DAEiG4+g0u+jRNyieEGAreZs75+bmF3U9BADQd4HMF8VfkL7bxyhK8MEDAI4BEBpgEBmjF0pg5cYXALlZTfrqgzbCSWMApJLzoJ2KWH1kUTjZnC6oa/qNdevv45SKGjzNrgUAfHzg9F6y4eUvb0RmAE5Yzd/i3Jyl+DiGhq/DvJs490qawlECwPOXr3P50AJCEV5TS2AZDCLodIeSABBA6TnTQl4v/p2fY80BQUCncGTyEO8Pa4o+1MweO3ZswtpjQ8t9i5NrgtGc7gtskg9A38y36FM1oNN91qpFSRjMA4CyVBr90QfKm+nJZJH7m9PkU/KUGFQRrz2D2WQEjRrwq+/7A8Tiy0hmlnB2bRe/8BvvRzcWQiyfwaXtdcwsMAasoFi8XmeALzz4EE7fcjOe/MoZvOH1r0ejXpWkqVjITWj1V66sIZZIIZ0roNMf4vEzT2O/WpdUYmlhAXfefBqPPfJF3HPPy1xkIWupnqUZjEZYX19Xg0UjQC7j9bUNXdPFxSXVRZeuXMHMzAyy2bRJmlJJAwJCY2n7yUaQjjwUnqxv824IW21Btkm3jVg8jFwhK0kP1+Lly2vodYeIx1KKQSWfi5T5VDKKaqWM/fIOtRvyuWBNM5OKoJiOIcfI0uEQW3sH2D5ooBtKqrnk+82lU+jX9vDyu29HdeOiAPRKq4uVG47jqWfOSfdPyvZNp08iE48gHQuhWdkTcEBArFxtok+a9yCCcGZGJrO3HlvEoF1Bq11HLM7UJNbDBEWjyGRmlLTR7gyxs7OH8kEZL7/vJSCWtbZ5AcUiDYeH6LW7SEVD+PTHP4Hf/JXfwJHlI+jUO5I1/uRP/DBuOrWIf/+T/xyz2QjmM1kkhjFEukkZZBKg1SPr5UuO4u+bfnovce16dgs/zxsqc3/MJOPqAf2gWHuYk6SK6RmcTAf6H7crus7J8W79/4fIQjMAYG6piNe8/jXYb1SwT3Pmbg/9MdCl3xGZG/xIiJ4eQLEkBpGYQIJKnd4QLTTrjJSkbJgMMz5h3LFjGIetr4wQ3HUeJtpnPfvUMYcJcFpjHeiRuNepPrdUH0mSJVeza6NkDQcke78EVwRNJM6+Vi7k8mIM8Ps1mjXEEmNw5tTuVtAftJxfBCkOcYRG/L42cPZnElMFvDGuK+RchWX7rTx0nBzMhsoerHYMgFd83QvtqHTamuD0nf/2tUwc9HVs0nlIcroZ8AI8YV8CAAAgAElEQVTgnz11KggA+GLTLzjpohz64v/NAwj8Hl6zG5yuWxPk0QyvsTNtkEfyLVvTXpNwpQn1zLnxekqEc6VXwekdgNnI8WfwMHDvaZrva12WFjALgzjpub4xm+YxTvK0dY2ubaDdHXLXjlMn0/mZ47kd/lwQdgjRMTshNJa6bO9Ky+vCrGoh/6EwUqOIKJt8XXKJjBMuD8mFklUxAYBuH+hFU9ih4zVjXrg4uiQvTXWPuoZy4Z8+vLp2gQfZLySNjznBvQ4A8Lnsk8+b0DOn8SL8P06Uk2lOkYn6OQ8GNZYmuDQQwK42EcIJE8BfU113iwskGEH0miAAmzlBZc5xUwWPQAUWPV7HTAfjGMJE5ZXzSQ8Pr13vC0BggcfNwzfgWiMqNkxWwF98HPV+BVy4iDD+2cVQckNhIcF7qLhJbh62E7kDn/9kWYi69jTScwkIvgLmM6apuhcaOBaEZYpOAQB9xwnaZKuMm4N/voNSFlvgRgkVEujYCzIXUdaVYwsQICHgEQIIBBRnZpAvFvT5XIPU9nGtBAGfYKwnf75n+HgNkl6XAKQhIr0hes223EqJaIthQJMnUpJjMRxaXREYkM3lRPskzZnNPqcC3miJRoHNVlMUQD4v5f2yDAPL+/tYPrSMVpswmUX7EexRisN4rO8zOzeDXqej5r+yV0Y+k8PeDnOjSa2yqbKojCxQRn2Ud66ikI7hZXffidtvPYXXvvbVuHrlWcwW49jdPoeluQQWZ9NIRMY6fJJJXqsMLq8fYG7xGD7453+Lv/34ZzG3eBiNNtsxVoIRhAd0Cf4y3vzNLxIT4Xd+6y+Rycw+LwAwHvdE32+PwyguLOCt3/U29AVuUEs8xl//l/8dta0NxDtt5EMjLKUTKMbCKCbCQK+DVIwaxBDaXboxu8m9Y2/Ynjfd0zSdJ+1fy81HiDngS0ZAU3qyZw749eDBVQ8ATJ12XRoP93GXoiHjybgdoJ7+PMnZ9pvmtAfUc0ePFDrscoGK7q3AkBAq1YZ0oOcvXRXi3x0CbU4A5BxManpYWkHKpfisSoMoWqCxhwgAJMJjxEOcNbD4Npo1J/904A0CAFIv+qnHf2cPgK8FAHA/WDm0qPxoadnJflRsZn8SA0gAwDMAxmx4ImEkCwUsHl7FMDLEDTeukB+AbDiERDqKbsImwwQAEpyQRBNi7cRTCZx9+BFkKg20NreQTjP+ketnhDglNANq+clI6SMUG6MzaEoCMI7wXOvpufXxj3Ym0wQwZhnyjvau/dWd4QTquO0xz12MIOknJyennefjsEy/+NG2yGud/nlB1MANDBTwtYEHCgTkkhfm/U3YmOtrzI2dwAtpncK72BuzSdP5TCzFWEGSwTn5XHCQ4RlbBnZPzW2DhfZzAwBBCYBNt4IAQHBYw5eTDJG1JB2XvG3IcCOwxWl2Mk3jUDZiNluz/Z7nlZsIMfAxQvDhegBgOAEAlo/dgXB+TqbC9X6QATAPPnasgQg68dmw2Eb6xFBjb/I0L0UwmZ9LT3LlhB3t033Gvzcjltq99GCiJlluqMTpP5tGOqtHKE+xn2I7g0vq8AyARr2Dza1dTc/JQiEAMEJ/AgD0+2EBABcvXlKD2RHjxDwkpCknSC3DW2MFmhcAkx/I5hsjmy7gRXe/BEdvOCrKPDX/fG38efwzWQD8xUbK/+K64/nF17q7V1aTT7CAv3vdlv5OWSIbE4JGHE4oUWHA5B3GntIXJIqVYgzf/qpbEOu18YXPn8Hf/d2DCIXnEc8sYRDL4F2/9F5c3N1AvJDBbqOCpdVlUffzuQKeeeos9vbKmF2YR6fXxYtf+ELp6ZlqwaERAQj++uxnPyfzv2qjjVyxhI9/8jOaeHf7I5w6eSMy0TDq1QPceustkjbY5J/Xd6QG/bHHHsORw0ckl6D2n9esVqvj2LHjqv/2KxUxAAiSsFYlAMGzNpmgNtuAZT+ZlcmlvKSsluOCinH36raln+fvavVAhqiMz6MJbz43gxDlIGOTUxRyGexsb2Jra4McEFQHY03dTx1ZRioyRGTUQ7/bw9mLV1BpDRDNzWpqzwFSMhpGIT7GnSePYH/trCQI5WYXCytH8eUnvqJanPLBY0dWER60ERp00DzYlWE3Iybr3RH2O8Awnsc4WcDh1WXkQk0kQj3UGhWxAcmKWFpelf9PLJZFvTHA+sYO2u0u4sko7rzrZoTCPeyUr2pvrO53VQITqP63P/JvMGoPcencZdxy6hbs7W7igx/8HTzyyCewtfkEDi1kMZNOo1UmCzCLSDgBzhRoxHd972U+LO7aj0Ya2DB5gh9Zd0nG2u6gtrmJkPs8v3fyUfFfzxhh3y9ZzTnthXxNbx9tf7J9k2A2vQX6SOVieO03vBaVdg3VVhNNNttOAkBQhxJTrukB/RIiBLjDqLW72K9WJYVMJZIuUYPAFPsJm/7rIz2sCImTCeUZXBpEGqDJ3/7Mmjy7rsZWA08POJ4BkqK5z/BGtx6oDiTWeFmqPydCowgGJKeC0s0xesMauoM6UpmEzjVKUCllEluLUeguAW1EOdvQaljK0gSuu7PPS6wclc7OPyUf2efYzzaGpbx4XnbX3WIA6N4EsgR9w+2b+umMe9ph8E+kK5HmKW2Ob5Yd/ZYLxedLTht2mzb5Bccr503whM8ovoubvcUFiZwp7R1RV4tS4oHr93vFALqJv1GH7cbZRFmntisO9Aad5lpLx+JKiCDzAGOZJ4MHaohoEGFxbozY0wEvKr07ynWActLL6AnS2KcUj2mJYn8SDfD5AACreFRs6DbygHEabL4Xat1YDHPjp1nSTGlGN5KNEOO5RA/kJhiKIk39qiblQ5O//Z9uveG4TdI41YiGGMMXxUFngP3+AC1qeVNpTbA868Hffw/I+KmD7t1zxgBaJKHo3o6+Pl1LtuA8cCLkyU02fLSgaJagISOLa5vQsiiUZwALJ9e4ewMjH+0ULODIANAEl1pA/gx+zx4dOE0SwMPa1p7dD3suSQEOYUg0M5uVFIDaT02n221NpM2X1DEAnAmTTV5dR6iin2ZhzKO1+Za4AnzNBJCcIRPXowdxJnIYh61o0iqsyU2L9EfL/JWvAjOJO6Q4GqXezN+CYMzUzT+4yfrNzHbe6fM6+fdJJW1mbz4+0484FBnofifSKTVobC4JUPG+5PI5NeSa2pIi7B2cffa7m5dyDZMtIIbFxCnafAZEF+dG1OwgrphFKziYCc21TUCARRJBAbnFk3oWMVMhuvHOzXGakVfRxOtLgx1u3AQBdnZ2ML+wIIfjI0ePotVpC8Dgz+Xr4DXhs9Zqtgz06fVRyOZQ3T/AyqFVbG5sIZXKaIOkFnS/vCeDwHQygureJqr7W4iOewiNzVX6vpe/GK+49y7cetMqFmZiCA0bcubNFAqc66FZ6yEzcwgbm9Tzp/Gpzz2ET332QexXmkhlZjAe8WuiOPv043jTG1+GXCaDD/zmhzQBYCMlMGnMg5R6ZAMLx+O+1tsgHENxcRHf8rbvQHfEwmuoQuU/vu9XkMUI6V4XaeYOZ5KIDrpYKGQQGvRQoLsyTTQHjDkzAEDmUgT11EDwmjsTqmTCElF4D11kqbxKHH1vYnrlgLRpk+Mo10EPFTZYLhqN70sGkJ4iSETeGVBybXFf1rPrgS23lgUQO0kWaaLdVluHMc8Ofj4na/VaS5GATz1zAcNQDJ0+0OqPoZBVpj6Mw+iwmGB0j3OgFximWRHj70Lg9kmyoWIa3B6l6FcBAAa8sQEhQGcsmylUaPv+NAZQQQ5uYkA2iWJ6JMdxI2qdETYp1mRCU3E3EVQz6nxBAiaALByOHlnFzEwBXdKGFWlMRlNfk15OJixykwyAgd73IBJBZqaI5aNH5LK8enQeoXEXaUoekhEMEmbsRPw4EQojwWK/3kAiFsUzD38J+XYPre0dpJIW30oJAL0s+jRTxUDTf2o3u/0WiEgPWMhRP8+ppqQ5FrPrJQBaA2rwp5MJrSdJUKjFNrYUm4UJhXHimk6A37k7T8RTnk1ghQ7PUDYdtkfZ9NhAKdsDzMHZ9kiTkjlHaAcASFLKa6+0E4KzbJjJTKRUhgZ8BNDNQdrqGjcccLG2kxhdFVzTOsHo5yM1XDI5c3JA8wCYeuX4YYj/t2mTzDMhRMm+4vt4hjHmtjsYaF2zec0VCD46k1cHTNkwYipBGIYs2i40JD2da5qTtxEG4RB6oTiWj92CUH5WaS31QReRVAz//t0/i2RyVgkqvHcypuNXOkNOi9ELqW7RnyUJYBFqTIQpK4AFtnI0p8Wpr9dEjjNwhnWkN1tm41Es5EWhV2Y3z2mdZ/7aOiBegF5EJoCbWzu6HvRYWlyc0/M8GtOZP45OF+j0hooBJABAEznWWHxRbLDoxG4yKJOF6N6Ths7zsNvHO7/3+3GwX9V75XnE+00aPN8Tp9p0xy+Xd/VM8lxiA8/6jdNtAtdWvBvrU6Zl2otYD9IE09i1POOK9Axg49Xt6ZmmTOuWo0v45ntuQ2tvF7/xm3+I3XIf2eIN2KsN8bo3vQWvf/NbsFXdR3PYQ2lpHmM949RGJ/DA5x80F/5mE4cPr+LkieOaVNPUlfplehQQ/Pj8Fx7CbXfciZ1yFXOLy/jM5x7AQa2OeCKFu1/4ddi6ckkNL9O0yGwg0MH17L14Pv/5z+Oel74Mly5dNqp2s6X3770cen1L6spmM9rzqpV9eQAU81ksLy85GYUNAiU3cUwAnT3SfA3t9RazSKWT2N3bRr6QVx3RbHY0OZ+fXcDs7Dw6lDQkYrh86aJAFsrPwBo4EsFNxw+j26ii26xrvzl34QpGkYT8sertrsw0yztbeNEdNyHSbyIyaKo+7EfMz+fMmSdRLOaxuDCLGL2lONEPjdERCzGP8xevKFWg1gMKCyuodAaKBOxXNjBfTGO/UhbL8vEnn8Sdd90tvXcozOsyi09+6rO6RjfdfEqu9fEEvT1iWF/fQLM+wNzMPJ458zje/2u/JiPwfqureOlXfv29+JEf/UE8+ODH8E++6T4gNgQaDSBdAJps3viQaQNxxbHV8fJjkZEnqe1GY/e1qzGTXFPa6SLJGqnZRrVWQ61aFQhWpsH43h4a9RoO9sp6Pu23s/rzf9ZHM+22+tX6KmuYeG50UZhL4jX3vxLl2gEOmk3UOkP06ccQJkMmrv6MdVpXKuewAIAWoysVT0tmaVfPpp5r7lfU09MPSL8JANBA0rF8vbzKDfoEAPhB5MQA0PsEGFgxIDBDyaTONh8z7CLJXSqLzOcDJuL+vImMQ8jFGTFdQzjGOq+FTr+GbD6Lne0KohEm8Bh7iO9u4hNG+QJrQZm98jrZfVPyncxXHb3fy69keO78VMTgdPeP/3bPHS+YAAD2wqaIrBpYFTq+efIHhx2uVrD4yeTk0675g286rmlKHONA/a8OXG703u2cDRUPRbrDs+hhFEgEtcpVZJNjJNBHOhLBwWYZyUQO4UQeoUgSpEIkMxm0ej1kaWDSrKPNvOek5d/q9bLZ6Y9Eled0IxbhhWlJx9wPx9CPxDHk5M/TrsdDxBgDNR4iIsSH75iaGTbTjJPj1aIEwNPEr70G1w1jn+cCTYsC0ZQDDZsVBWbipvLwOcwWOfGRV8E4pImE2Bi8wY6GzlfGCTTb2Wa3jwY3TDZebLg0kfbsCPvZ3qWeP5F0HlF7rgMwJtNe6r7ZNJACrKm2pz369zFtVie04sleo7IeA0aRTUwE3dereTY9vSiAovBzQ4wK2NF0wSFrEzSNL1L0eVL5yQQwDacom46uY53GtNnmNI8siGiC2fZGdZaBUa+nA4yAhda47r015QQa2GR5YIeux1pbDjk0+qOLhtQDZP8nUMutAL5mAV0s1sV+cCwRd++l//fXSfR6o1N780MCFXYPjP0SZKeo+fLfJ7BmJvfMAX0qJKVqsKmnNS/GILjmo5gNlEfTHNDo/2yyeSCxuEuks4pOizCn3FG3JzQq9951j7xHgmMlKLOcRRNdxrVxDYyt4CjCOnyGQ9QqVU14eXgzXYD3UEeEdFsD50UQlx6RBQ3lA542Lgp5NIpWt6PfN992K574yhnMLczjoFpRBGNiHEGjUlVRxHWlaKTy/sRxeHtzQ0UDRn0ko1CubrdVRzYVRbvVUPHUbVcx6h6gU9/B7/32L+HY4XmkZzLoVfYRz+RRqdSRyc8hEuMUKIHLVzfwkY/8Db7yzGUMw0WEY1lcuXwZV65cxNvf/u26AX/6n/8C8VhGRRhlGnJ6dWYvNhnpmU4eUUSzObzhO78d4UwStWYdizMF/MbP/AwW6NXQaWKlmEMmNsao11akHWnzpHdzyp1Nx9zUia6zBDmS0l6y4SWVk7FMQfaJmVQ5R/pwBJVGS07sLCQXFxfVGNG8iQceJ0KcgGk/GttzxeJC9FYn7bLprEsOEBBLUCxsGtpMRqCTPAd8zJtrkC3Gc+g8GsZ6XwT/aAzEaVO92sT62jaq9S7WtyvoU+s7DCsqcRAhVZ2mKAZEyYNDoNtYBXgqEQPj/UxwRx+W6U4+jTJzMZjeK2QCAAT2QO8Orz3E4oNIGWQBz+bfMDY3HZ7Iu6zR9yAJm095zWiy30Pc5dGzgeB1vvmmU9ZEsAhQfJKjm+tnWl8k53Tu7Yw5G42weOQIwskESvNFLB9ik8jIrihi1IPS34LaQvnbhJHk/tvrYdxs4NyXH0ei08ew3kDYseWYnkAjP/6wXr+NUHiEWIK6wwG6w47cnMkCEEgettfHqbvtM2bMaI25MTiMrTeN1uWftUa8nC5sMYECX8OW0851wCaNLDkChM0WmzY6p5v/iybRSrUwIEC//V6sIb7RPAme8F6bFJAab9NC20cOBCx5xhu0EqyVb4hSZGyd8N5aTJzRxieDDi4nAQ4GbgiA6A+QYYoBJSy0odS5p9GDPpIS7FlOAi09E8IxG2LhGIZtgnYhFEolTSBZuzRbbf2d75E+LXqv7k2rwnOaVMWVclWocTcWjH4OmVKMikIUsys3IDq/BKQzqBxUkCgW8a73/AJGYUoN6DxpwIoHmgVYiJlm1kP8sWysD5i1XpzFzt4eZoqzODioyLBQAKDqHhtWmNbWaVl9usOIUXQ9TfPqtSqO3XBUrDBqYXndPVivtSNwnaxM0jai2CmX0VLmdQcLC/MoFfKqDZhhTp8EJoWvbWyj3aEsjVp/SGtOfxgz2zOPE14zzwrhe9zd3cVrX/1aLC8eQiZDFhwNSM3QWudSJokPf+SvDGhgFGa/I1d4TXLlK8B/j+hZEag04t5g7Az9PAHWBCk7iMUpe6OpJ5lqQ02xm5UqvvX++3E8m8fWpTX80q/9MUKpKLJzR3B+bQ/v+oX3AfEMEpk8aq02jh4/jnLlAGFO1kPApz/7Gdx6yy14+skn8JY3v1lgJ71nkvEoCvkCtnf30BuMcVBrIJ2bkcFdq9vD4088Ia09/Qxe9IK78MUHP4eXveQl2q95vTh1pdkff129uiZQgGAC///MmTMozhR1Tly8eAHz8wvY2doTlb00U8Te3i5yuayMZTfW1wRsklFQKs1or1OUGmPn1MCw8e8gPAJiqpHNM4vPK2sR1jsED5eXDule8XoToOHnbG1uqlGVidtggNvvvF1DAE7vmZh15itPK0Y2lc4KOE2maIRKRulQrL/awS6GvTaWllYwDmVx8fJlNGo7yKbCOHF8GdsbVyXbXbu6iWMnbsbZ81fRo2Fmf6y9MplJY/HQIrrtGlLhoaLqFg8dwoWLlxCNJZS2QHCt0x1gaWkVX/jCg6qfjhxewdLivOoOgpE7W9vo98a447bb8T//0A/ioLyDve0tpJMxLM7N4rve9m245567EQrR74J1hBnmGqPWeiKBTTqru1q7rKG4vnlW8xr6RCUPBnhA0rMDKD8gwMHryfvOgVWfLIFeD9VyGYN2G/tbW3ji4YcxareQjcXQqlSQ4nnD10LfLXd2KZ4PKUkgxLYKtzAzP8arXncvdg720eqHUK6P9TGaSov1xtqewwnK27jOM7zu27to8fvG4vJZIiOJUiCCAAS06QnR6w2QSpId0J3EGHr2mW/8ZRzJAaeTR/heYwpEE6C3eFH1S25fJ1htf2fqh9U2ti9e299FRh2kUEc83MGtt96IQ4dmsbBQRGm2iCYTOCjd63SRzxXR7vTx1FPP4umnL+BAyRYhdAZDDMjMYuKAwFaCBdxrlGcs2VPfnZ22t6pZUA/k71/ovjumEgDf5vMTrGG/ljpvSK0tIGtJWVx8bQAgyC4IdsD276ZposGSFqhG7AQAYhgOGU1H11fmXu5geSGKbmMTvVoVL7vrJrz4theictDCxfVdbO0cYHNjE9lMXje51e2jMDePUTSGfU75IjEhRtKIEvWiJoi0GWn7+ppAEz3i59MilAcgC1hOB9nuR+Qub0i7UPIx/5UTal5UGjJ8NQPAv1dPgX3u7t9ppQP/+ZwAQIB+b2e5L19sqml9plEXuRkKrXPxDzweIyyGADR7AzRpQMcXrik1qTBWiPmfy4KDlDP+XdmzXwMA4DVh8cIGzssGJq+f19YDApNB9LT59u9BEgWha073TqhCVsus3ZzBnuLgmBtuHy2Q2QoFMzcyNodJBCw+htN/Ft0ylOFD6L+/K8SVt8xINwInBAA0ITC9jEAAh4CaSR+/fqT1wgPYqgxPe3fgkvfRcOwW30TL7TpgvucfREYNqQFhJrCfGmnKH7i/NDlTUWzJDF6WEWzmaQ45YQYEF5n7Xh4c8Nd7AuF5kMFXw67x1/oKgACK0XRDNgEZZKiQqs0JcDSGbLGEWDKlxpuovg5nTXWNFcEpB435eoy6ZGFNimHCTBE50echriEonywHXtlttMYwFU8IBCjv7GpCT4YG2RD2vow+rsmdA0XEdokSHY7qtS4dWtY0oDPoYXl1BU8984xMA+utptDyUjKLyt6+1lQ8mcLioRU0223JBmrViiad9co+ErGwdM+k9jNvl+uA+utms4pcJoZmZQvHVkv43ff/MsLZKJobl5DJZzR17bS6iMbTMqijS/3MwhJ21zfwgd/9Uzzy5BYSmRIGjKRkLFmvi3vvvQ+//3t/RCI64rE0A4MQVmyNTf81idTnWxZsulTCG7/nu1AddtFoNzXN/bP3/xbmQ0Cu38GhQgbJ2BiDHrWnY0THIRmGsujLpDhNsogfrjE2/dr3qAnnhJPafnkDWJa5ADX/rIUjaA/GSKQzYmows5mvn02/PBwScdTqVRWLcbqpT/poHkBE5GkiSI2m2z/9dJhTNsYSKps+ZrGDDonnD/fGaBbvyb2AqSiWg0xWRiIaVZzOxvouygctXN08QGcUR2cUQYvNQTSOJjXxav7tvXnfDU5kCfjEFPVtbAh/gE/6KD9N1oEYkNgIzDOQcZLMaafohEWm9clnSBpiFq/+/DQDOl9seL2xWAJsxmOk8rFRN9YAC+tsJoUbbzyu98/GWiCA+9kGWjpgkWwANtKhsACApSNHEBIAUMCh5TzCpL4KAOC1tkk3z+RYBEjTuI8a3GoNF554AqF2F8NGEwm99zA6g5EBABihJ0fkkfS44xD30I5YAHSVZ7SgpGkho93r9Wo9m7Oxn8qrAXT7gTG9po27gAw3oTKSn01c/KRYsWIR+gpYwgCbOdLSjVLu8WnHduTPZgpFKukmuzaB9YasvP48S0VrZiqKsrINEOazYi7nxphhAStNpgOL7e/mjefZjnrd4uJzD2UtwrNziGw8aRGp8rsgAMC9k2cGC8hp5Na0+LTKyxv69ZrWtOYLRenXCZITCCAAwPXti1Gd8Z5honPCzmeb1TsWjhp5GlwSmA6jF4pg5cRJhGbmgFgS+2wGS3P42V/+FdCRiBP9cZ8MPAcAuOfbVydevsf3yr1P/E3XoJOlI36nYxFZQenvvSpB/eLzon1pYIZejNc6vLKCDCfNZDw5C095N3CYIT8IO9tZx23t7YkBxgHR4sICZsnK6g8RjzDidoRuKKJoPDaLZhI2cnR7Mk7ZSPrz2OJnzbMpJJbaq1/1GpQKJUsYkAzF7gvXSTwZw0c++peIRDlFHKHba6qZZUIJ2WWsMcSqQs+SjliH0KDRyVlUE9AMhhRfpTlF0Os0lT6TTcbRqlbw1jd8M45lF/C3f/m3+OSDD6M5jmDm0FG0EceP//R7sFOuC3QOx5I4duJGXN3YwA0njuFjn/oEWt025udmcfX8eXznt70FI9VJBvzxLE1l8njm3EVkirNodgYIxZJ45tw5bG5uIBINYXlhDqdOHseTX34Er331qwVUxWIJNBqc8Bvo+9iXH8fs7JyaQu73TAqYX5zX9aG54YnjJ3H5whWcOnlKcWl8Fr1TOleAyRBGKM3OIE/JKs+MIUEWO/NpKpyjR42u+TS21rMJvf5awxwZB5qhLfdOAtZcUzOlgiQbu6wByKINx3H23EXsH1QE/pBtyJ9HAJbSiEKeoDyjp8dIJLLoD5KadO/tXMDpGw9he+sCjqwuYWenjExuFtXGCJs7NQxGjJ2NI5fjWXmA+fkcVpbn0Ws3Ndxgvb62volcoYTizCwSqbT2bF7Pq2treMmLX4zz588hm0rJCJwNervZRqPWxPLSEt7+3d8lUILSwGwmgUhogPf+8s9jd2dLe7J5mNhAato9AM1GXf8+BefZexlYz2tlwE4ApA/Wf6EwqrWGamcBm5GIkiVy2YyBm/G4mv8CG9FaFf1aDV/+whcQJ6uA5pg8N/hzeB4w9o991TDt6PkE6AmMAK9+3cuwe1BBZxjFfi2CRi+EaDqlBBIxwi02A41OB6l8Hhu7e2IBEBSotzt65mqNtpiBMtEcGODPIYTqe+9ZEBiw+jNf3mvP4UHn62kPkGivcr0Yr5//e/Drfe3vvzaGJm67MYcXf92NOHrkEJqNKp2JkEiEMeh3JFnhHtRq0UCbQFQeM7PL6HZHePTRJ/DAFx/DU5fWEUmltGu/2+EAACAASURBVG8z2YP7azgS10cyIPhM+pQ1m+TSBN2Yano9r7jzbq2HaaPu4womGPmkrXCf6CzJTP9vg4/gkrq21fUN8HMzALzGloi75tJGAxmS2k40A2g0y5ifT6BeO4dmZYg/+MCPYHmmgFyEGpk4Wpz4Dkc42NjDb7/v/WjvtzHqAMXiAh578jJKK0voRhPokO4ViaETjqDHjZ356zJxkfgbGHYR5fSCrmQh0q9G0oiycLe0Z0oBwha1x8bMZQTTxVLeUc/z6/8JAHB98x+8L9f/efLj3OJUJJ0aM29WYZMSHoShWBz98VjZptTQsBAck3vupuk+GpH3SNPvnuneiIj+3wUAJojSZNmoerOH5zoAwOoP+8QpAGCNuwoTNf8+PNmafVampDiSrktEz2K8zMDPXxv9HF/tOSM/FgwCGJwnACtBPzHg+yeKRgor0TIi85zOeBBA1KFux14XJwDOpIdIML+f4rGEWvrnZwqk+I2WlHOtgYDRJv/PkgNsMsciKJgh7f/MaycAweq1Sf8UpPL3uyYR8AegwIGAcdTUiXrK9PIJFfq2vvlyC8o3//o/d+P4UainSzbwGyJfeyyVkUkQkWM1famk9PvSTXKCQQSVzWQsJoDF07o9xcyvYwMXjPmhwaXzomATw7VNYzbJhTpdVCsV7O/uiXbGIklrT9R1Ft4spEzLy9epqRnvXTSqGCZOoGgMqPszGCIdjaFZq6tRoD8EC2cPenDtdIlap5PIphkps450Moq5mZzogMlEGLX6Ll5+zwvwXd/xJrzulS9FPD5E62ALw0FbUyARRCJRZQPPlGZFnew1jT54Za2C9/32f8WVjSpSmRTW1q6iVJoVkFneY5b9HkIh5lxz+m9UXpssGoXVZDWc+szjzd/3dlw92JVU42BzHQ99+KOYC43BAK+FbEpGb0M2aGpGmfZFJgC3gAEy6YQmp3x2lIYx6Kn55zSc60tmZy6n3EhiDgDjjh2OIpPLq6hiAccYKOlk6SofiyKd4T493Zd4T8w0diobcsvb7pdrRkwKkEAqYxRNpRXw/bqmil/DBmREjbOo9ZzgC8bVdI/O6JubZezsNXBpjQVBBB16AfB55bSYTS2fS1EQba/i+2KsmwcA+Ix7ev+kAXP58t6x/P8rABAXjuxYRF5K4wFNlwfOn5GME5xk7KIBAEaFzuHw4ZUJAGBeNP5MDnrPCMLEMBxG2wEA4YQBAEtLOUQiPOfI7olPAACexaSwJkkZpBxtdw+Xn3oK42Ybo2YLKe7FPLWHY0TiPKt5Zhqdkvr4IABABgABgCHZBWxwBQBITDIBAPxAwIYO3mPFdOQmBbTmSlpz6rRFDzeAmF8rA1GXGqBzneaMIYsMM7aim3BPpALeL8V7A9jeYXupmcCaDMOAAQ313dkhdgb/TwMLMwjVmpZUzCaF/LsBCvaLL8MzAEziaOzHVCKlz+c9tQQg/3NMby72jTtTdS54zxfbJOUkzl+ZXE5GZdL8MzlohgyAqfGe1vrkHHbnZIhnnUYc9iIF9vJZi0hn2xuHsXzDcSQKM2qU9xptZGbn8Yu/+utoDziV7wtAMJvagAmtl+0QpImQpdFT00uTtGKxpOaK5ndkb6jRdQwQWw/GHKBMgGcZQWLzxxkKAOAzSfO5pPxgrgUAHKJgpmAEKABskwHQaesc8gAAjcM8AMAAvYtX1mxq5kz2uG645lLJtEnwgskLLqKPzeO997wcczNz+lqys1hsGyhrbJe//bsPI51h00kJZ037IJsRMQZokBuPoTdoGatkTPPRKCJieRkwwvOQEiWCw7lcUjF2NHsjADDqtPG9b3kbwuUefv29v4n9VgfDRBqdcAKvuP+NeMObvwMXrm4hlSmgNL+ovZS66NLCLP74g3+C07fcJGCrtreHb33TG9GuV5Ek02U0FJV76dBhPPjFR3Hi9G1Y29pFulDEJz75KV1znj+33XyT5AIHe9t49StfiXK5rMZf14JSqnBYKQM33nhSZ0On0xY4vHpkFbu7O3pe52bn8fSZp3H0yFFJIjj95/kxO1tCeW9Xk39O/RlJSF8AnRkTYMBy1/l6uUd76jo/ev8Y/pn3j7IE1sYeCFDjNxxKqsHoPdZnlIwx8Yeu6tVqQ/UlG1tKEb3ZLVMSqgdlMRT4uHd7fN4yMjpcmEuj295HKjkCwyLYf6YyRZQrXewdtFEqLVtP0W0il43j2A3LaNYPJF8ghbxSq2t4ubxyWPUtp9ds4MrlfaUm0GTx0sWLmCvNignKa0kJysLcEh5+8CH8h5/5aYaCyZuFcumbTh/H//bjP4L3vvcX3DTdjrsgAKD6jixndz24p07o/WLqxcx8PCC9s23C5E783F6HACQHPRk9zwQA+Jw1qjXMF2dw66lTiI/HmM/mMGw08KXPfQ6dapXaa4x7PURVs40x5mBF2nwyewjocLBaEwDw2tffi/1qBZ1BFPv1MBodIJJOoEvAV0NcxvKGxf5mM7xH+SjPCDJ8QxGBO80O+0s+12MZApoUzGpKe2anPWxwaH2tbOurGz0DoQ2u9L1e8O/+z8HebgIehOr41je9ELFwXcASB0z0bSB4s7qyKGYQ16jYthyW9QZihpAlks0WEE/P4jMPPotHHz+LC+cvat1wn+WQib8ZaexlCaoVfRMhNoIbXHz9XS+6pnv3dOyJ3iBISZ9MCacXwo6V5//1tRgAZubBQ5LlSVsu29SxYxh2jodjENxIJttotS7gda++C9/ztv8B1e0NjNumx0oWkqKSzMbzePe/+g84OX8I4U4E6Wge9cYQ57fKqCOGSiiCg1AEtWgEHdK6eIBEUuh0o9p84+M2YuM2ouOO6L7Us1FrEk7lpCEdjW0CF6XmfjRATM7QQN9FQv1fXIbn/e/JZPY66v/11y34EF6zmNzC01SJFEYZ1kwPUrlWcyoypga2j3afRliWY023fUdjmJg4yp1dkxROwpi52/uaEgDp/12sk5k7eYNGA5J8I+anDyqG/MOmZpXFHKn7BgDY/zm00hclNrsQYGMAgKGpBADECtAgzsY81gDT0d0OYjXDahDNXE8PpMsO90UZvzeRQenjEkmbODoTI14PIvSW/UuqsS8SyTKg78DzoD+ONqyHy7lc675NNlPbtGSc5Jz5pYt3SKqfHAkA8Ajk5NoGzCb5IAdySj0QwCpC18I1+PzzZPrvnngPzgQXp98MvJmgb7qseLTv4A0QRStm0xIxSre0fSlz8GdMIIEARfVQwuBlHi6OTywV3lNnIGWUUaf3ds0hXzOnxFzbPCTZkHLDpikZYzB5uK9tbtj3VxylyGMGAKhANqoT14A05S5P2sfYsMEf9umGn9J9b3U6Av14oLDx1LOk+Ce+OMpKOohHWJSOcdstN+Pb3vJGvOpVL0UqMZY5IP4P2t4EzNKzLBO+zznf2dc6tXZ1dXpJZyeEJCQEkE2YQALKIqI4gow4zjgz/6+/XjOi6Piro14uo86MioKiDgiooAgCwypBA4QQAiEk6U46Se+1nn1ff+/7ed9TX1c6EZz567qS6q6uOnXOd773fZ/nfu5l3EYuBaQSEDMgm0uj0WqjsLqKcbOpwzRFClyjLupaLMHCehlv+8P34t5775Up4dLSCk6dPCd203jEtWzxf5EI3bBZ0FPjNdR/tlTiSBRK+K43/wDOVLeQzKTwpc9+Fme/9jUscl+MTbGQSehQYWSm6MmUQg0mShsweiDpywb4sSjk90zdemEzLU9IN8nWZiB/CtJUGQkYR5K063ZbUVhGmTNaNYu35eUlMGqVDZH3CpCzutNLE7jx68IDTbrXHIMjnUkLvBHTw+no/EGrW5vsLk4UBADwHhjpPul2+vIA2Npu47FTm2j2gc44gkE0jmiK0U5De/42v9Tr4fomAMBJD7XF3EfCAIAxb/Ts9J/JZ/73GADfKgDAe1F09PEYC/NzWOZE7QIGgEtlcxIAB7+a7jpGEGSCfQcPAskk5uYLWFnOIQhI20/MAAC60vNaCgBwco/W6TM4f+IEhvUmIr0+cglyACICALQHU84lfTypiDzR2bgweYAgjZMBsPknCEAWgAMA6JHhkEZrlEMUff6ZhZrFBhrtn6C2n+yZPNEYIdwLSNVttWgGysaNIDYbLjZwsqdyk57dPUyOP84Q1G3TMzaVTfBZf6Qc48XOJQ9qsyvnq+RU14XXGLtS7An7WZ4VszPRySl5dtm9bwbF3iQwzBrQuemYaty/ua/Jv8jJHjjp5roR82kydMkpadPZk3KfTCOdy+vvfG+8yGRvESKTU3kD7TLupCtVQgbVsVGsHjyspr83jaBBCm2+iN/8H7+HZr8vpgH3B4Em/sH9Pq69nIahjGElKyiHSrWOubl5fc6kTV+vcykEANge90QAgNeezB6mjpQKBTG8PAAg4ITPwrm9swHldRhMJtiu1RQJRgbAyvKyGAAeAOD1ISB47JFH0e/RuZ6JJVY7kQ3AwtubYHswnrR97m98j665+mm48rIrNaHjjIANMKnmfK6MxfzsHZ9CsZSVr0K31xQAwJg4XgszeGYyEU39RohODACgq5C8WJwfCr09uI7yeWqF20omyadTmMtm8PrvfC3u+7sv4y/+7P0gkFFcWcOxM+v4zbe9A6NoCo3uEKlsEQcOHsa58+uYX1zA3ffeg2MnjuPoFZdhOOjjwPIynnnd00VDp6Eq9z9KISijqdRbWFk7jJ16C41eH5+94w6k0kk1wM9+1s14+NgDuGRtHy4/elSGgkpbirAOTSiB5+y583qfefZu72ypyT985LAMe3nf12t1kWevvOJKHD9+TJp/Ntxq+ktFMz1zUZw8oz07gNIYabMp/XGgmZae12n72kdgIcGTvH4fPYVYz/pJ7cBFSPJ9tkkpZL7GzwRpKJ3l8+EH6z+CsLXqjlIK2JwNmCozTspsOJ+jG1QPQcCBDyQdmCCBja0W5uZXFTW5ub6OSw+viTEYRCknYm58D8W5Ms6cPafJ/+EjR9VEM8mj3mhKzrOxsYHFhQX5YPAe3trc1Hla3anh6sufhh/5t/8WZ04/pnOcq5bDh1/8Lz+H0bCLv/vsJ7UnEzf05b6BALYPkrXF+9I3qqzh/LVkncTr5Rmfug7OH0DrdgoUcgX1C17uI/ZRsSTtfzwSxS03PhOdah3LhSKm3R7G7Q6+cMcdYgeMOj1k4wkDcAgSR+gXQrkFFxj9HhooL/Rx68uei1qTBnkxbNeBRm+CaCohCQDrZQ0OKFsgCB2Jam9qD+jvM1ViwObWjoZt8XgKbUY1dvsmLZYE1sA+P7X3dfesjr5I5xbuxXYZQuEhuu2GFxvohvuf6LSD733di5BNjXHm9EmUClksLhSxvn4ao0EH2UxCsg/FgkYmGtKwpmaNxfjMWmOMbOEQxtOM5Db33vtVnD5zHrEYI8fj6PftfbE2yoZr3uCQ60q9xQuvv3m2d/vGLAwCzCbYs9yx3c3eOzc+VfP71AAA6WZ8I0g96sqBMzaeiJ4anXAzZE7iDqbTbY0z/uJ9P4MTD92N+UIai8WyaJHrO2exVCjh5FeP42PvvhvXLKWRGSYxbpKiU0KlM0EDAbamEWxMpticTrEzGaOFKVrTFHrTOQRBGqnoQABAZNjSJEnO0GQNTAN3SBoAEGND4LwBtCCChBrq/1Mfe2+avQDBXjoK+09R/6VfZLEepjiyRDHX6sF0ilZ/KMqmNf82fRZY4G4QzwDggub7vpcB4Knn/rOM6SxjwqaRrrH3TbiZ25jWfC9TZPa9brquGDzXrIXBApuPOc0/3wE2/yyinC8Anem967wtLlkNO4aBK/Dkrk9jE8ue332uhj7a5kdqjDUzHgRgYSJqoFxP+wIQ/NZp0yL6CdnkObywbcXZHeGbG/++eVdzbbIyPjQGQfgjjEayMN8FANx76w84TansNfv3hA8aBlgM8LiQIRD+XcaasK/sTRDwB4Hmk3toUPp9vHcY+eZouDoUaDSUtIkyn/vi4qJdh1CEnyIEnS/AhDIUAYsmG9Dvmvkm2EU0arrFJHpGgCif0YhchFlQ1Ks1dJot+QQIBLCSXxMkvvcybnKf/ettd5rIF6lXZ9ROX9MzOpqzgWi2W6hVKzrMr7r8Mm3I1117NV75ittx1RVHsVguoVJZx2TS1nQ9oBRo0kOpwMbIN+jUGUWlj2OzxtK606iimEmJkjdlrmtyH+pdruEAv/gLv4Sz5zaQy5Zx333HEUEa0SjjkywayAp5AgBUztrmHo2kMEmk8Oo3vQHVXhvlhTm8753vxGh9HYuxKEqYyPk/wtzYsR3mlD7QC4UGOjExvFmEjgUg0lmbtHMVX8MBivmcmlzJaFzZYJNIuyf43pMqSao/Cy3+HIsIxUDJ7bo9YwJ4WYDdV7YO2UBpDwo3DiHmiYwmk0lzi3esIO530trq1jYTNVLWeX0ZA8oJ7aA3xE6lie1KFydOrqtoaDMFhbGXySS6dFd3E1U2ansBADK8PAMgzOLyDapnAHj2m+3b37oE4J8CAAjI8L3hWUcGgKLIHXq/srKEcrkoNN+88Gz9eMsCMT4dYCGDNsbuRSAAgBKAUjmPpcXsDABIpgiqciA9lFEaAYA0G7x4gNrxh1E9exa9ah2xwRD5ZEoFVJfr0vkfcDIofxQ+BkYY8xx1+n99ZvPPSY8AAGsQGbdJ2rbtnx489hp9c/E3I0Dbo733i8DSIK7m0rSaA61bZZenM+beHg3Q0eTHGm7f3Km4cxIlX/CZEM6m/rP7WwCBk3CIecKEDTszTfZOB3xOqwgUUSJGiYz5PHiWjE9wEWCks8uACC+7k0Gi02Xq94clIxNKW4wCTyCA0+EYp6ucVPM8c+aqdP+nCSC/g0VvrlAyp/bBCAElBu61+2JQWde6W8mMkiJ0pk8lYMBITIEA0wjKK6vI7luV9G5E08FUBr/1O7+LRruD/iSiIYlYB+EkJB+aSWPOOE1gLaqLlHvSU+XNIJNnB9yKOm9mzsby2PWAcAFherYEG9gY0qeEa/zJAADm3PM6MOe92mw+JQAwCpL4xkPH0WmzEbLYPz5XNgk+7sw3R5xa02hOtcp0gsWFJTz75meL+k9dMSduMm6ORbGxtY57vnIXsrmkGjPmfdMDQDnx6ay+z6jLbD6cBICWwpIxqDDQvQVJT8ZIpeNq0qPjoRgAVx65FM99xs34q3f+JR5+8DGMggRiuSKaY+Ad734fvnzfg8jNLWI0jWJl3341k0zU+cM/eSfmFssCijfWz+MN3/M66bHFaKV3QTKhRvMzn/0crr72GfJIiCXT+PJX78MjJ05oX6cO/Vk33YBPfPxjeMVtL3Mxxi61ip5KQQLHjj2MXL5gdUA8jhMnTuiMYFoCQQT6Apz7Rxnc/n37UN2pSJ//+OOPq7lZXFzA9tYm1tb2q+7iv+WyPo7OpHJqRIcDkwA4xplAAeeTEZ7cemmiaPM0eeawQOuYdWFPcbjZXAGtdk+UdrqvyxCyvysdqO7sqMamFIjeBL1uG8lkBo8+dt5Nw0dIpXhu9lBr1JBIZlBtdFEq78PZc1ti9dFfIRVQ1gisLOTRbNaVppDK5vDQQ8ewuv8ADh0+IvCFrFTuYQ888CBKpZJML1PJlJptz4gZ9oYIIim89tXfhfkFGg4P0WzuYN++Mt7z3j/Fb/zGr0h6Qr3zLCzKSG8zAEBgIw0/neafYIjvAzSkcT4AXlYxq/2111kKCr05GNecL5Y00EpQi05wrd3FkQMHsba0ghT3rf4Q+UQSH/7AXyOTSMiHbdTm/sydiPUM37+0KPo0J4xE6jh4JIGX3vYc1JsN9IZRbNcmqLdHiKbInjFzUO5nZG+yFqW0j1U6AYDuYCRfAILAmVweyUQaOztVNBstpWgYM+yJAICv5b1+P1zbh5t/lfmheMC9vdrFQIRwDyUT0yjQqFZ0v/NU4Lz1yKESnvPsmzAcdnD2zGPiMkVjbq/msCYWEVsmXyjj/GYTQSKLpeUVsUd3dmr4xv0P6nWS0dJosNPd7UXCQzyZ4HoGQLhRtye5GwVlI2CHgBvZyz+kYgpC4s4nNDNPJQHgcScAQDr7DoJJHwG1UTREmfCwGyGd5ubXQmmugx/9v1+PVEDtbhfZREo0rm63hVyhjHf98jsRbwBLABYTeaADjAcxTOIZdKIJNEjDjUSxNRlhq9/HVreNyjBAZVTCJMghHhVJElPnisnJJGk41Lga+dvpReVcab4A/KBWjo30k338UxKAC5qxizzOkwEA1lVFRKlW1jydk9k4+d5XefT23KaRQNpPmgByYiMXax3aVsT7Bk+vh9p3bjLOBFD3haOf+xt61kA7E0APAPjX4gEAb4KkhWLUgIvQ2E3/Lw23aNwhGYCbALEwtDg7Vzgpl9wgzUQmqXLYF3Ki9oSuI/9oVGlrIj3apzg/gjksSNWM2KGryD4iwozt45RB6CBNQ/q2Ser5ORoUPzsQ5MLFrs4sbMA/+xn/Rft+c+DfvSoX3kV+2OgBGr4X/n7yDYdhTyESzyyPxC16xxrw71kYqNFP7pEAXHA/htgaTwZMUXulHcGBEkr7dn4Uct1n1CNZAbmcDnLquj3NjNP2TGnO3aP2GP7nfVIAvQMIbLGBF3LvYhR5j7IApiERkf1mvYFuq41Bt6cUB0oFCAaI7u48A/hnglpiRyi5gY7XA6SyLMz6AgFYoB08fBiXX3EFjhw5LDp8OpXA2dOP45abbsQ1V12OdqOOQwfX1IwVcimcfPxhHD64htJcDpMh45wayM2XUNlcByfYojXO5THutxEZdhCfDtBrVpFavQTD5gTN/lRGOvFMHu9/7wfw+2/7Yxw8eCVOnDiP8YgmXrzHTZpiCmpOF2gcxjc/qaL89u95LTqToSbCv/vrv47icIg5RipNhsgEfL2MHGQjmZBhKNO/WFAP6GdgYSkzQ0nLnbdmh3+WBZ8mkPY1b4bFAoDpC4VCXoUbPQCojZUMg8USTS6dc3YiGZc3ACeqkoO491NuzEZFsDXizCZVzDlQiMaTRL416Q5R9XjrRmM0exshkBcN95CBNKHMgK7Vu9jcbuLRU5uod8cCAPossImic68hKBXhOaNNYsYAEMWTMazU5obAL7XeeyQA/38DANSecs9JiClDU1NRW3T99u/fhywpJzLW84WdaZV99Kx8WnycajzAMBrB/sOHuBAEACzMU2Ixlv6fng1KNeJE0kkAApksxXH2vq+js72NHg0zxxMBAMPBUDRri1H0NYNJ6NTkEwTge8LpzkUBAL4FBgDsNv86jdyeaAAAG0ab0NjXuU9w3zTHdZvwsyFmggzBAgK5NA7kNHJ37LWbBuQlBiYnYCNm7bBkXjTyE+vFjPw0HSMjwrEFBBYJqDTn9liCAOhQZxdlMvQN4O3szzKuNy/J4r028y3Qps6XZHp/sf2d+aDWnB16YIyWi4hX4y+NOK+XnKWnaA+6Ai0liQs4FZticWUfokFSXkj8zH1ixgJw3kAqH8jWiBjYM6szNBwg24YpOTHky2UU1y4R04b+SIgl8Lbf/wPs1Bsg1NqZWCSmzhIHAgjINfWC1U3RAN3eQPInMjMSiZTozayoxNzyyPOMkShtkj2miyPmtSawsrpvxTxJ9DoohTKnfD4W47FY0LMBpR9Cu99HrdV6SgnAKEjhoYdPoNPu6r1hE897jgAA/66Yakfx5V6Vy1MD3rOmLxrDTTfchIWFJZUtBAL4mnnPPPLow3jkxEMXeABw7yMok5K0gPsxo3UdgEkPAMlMQwAAz9YI158lRkQJsA0HKOdyeMFzn4P4MIZ3/vY7MewBmfI8zmxX8JJXvgbf+6YfwtePn8D88ipi8ZSGQIxOXN/axCc+/UnsP7iGeCqBc2dP4y0/8RPYPn8Wacb3DQZI03hyMMKn/u4OPP+FL1Z2fbY4h49+4pPyk+BeRO0/z7/PffYz+J7v/m4B5Xx81kkE3fiWff7zX8DRyy5Xw83rd+rUKZ2FTLISiyARR6vZRJFyPDeg8E2ops4xM1MkAExmGVMQTG9t7vSKoeN/fVLoA7E1vMbfR2fugns2JGMN4yPs+GeyqdhjcEyWTGXQaLbFRZ5fWBJ7hmwiR0hFpbKjNcrov0TCDIDJ+KDBH30OEgnuECPFEJ4+exaLy6uotbqIBlnMlRZkZNxuVHH54f2IjjtIRkeSOpw8t6n1Q4Dk0qOXYd++/VobBPS4ZhnDSFPbpz/96XoN1UoFRYElj+Gyw5fjEx/9NN7++2/HZMr1FUGnU8WrXn07fuBNr8ev/vovmQRFiL+hwTN/J1fo2Z5vkc7cA8IAAK/RzFA5xK7g1+SzFIuiXtnBQpmynqoMlMle4BqcK5YwGU4x6PTwouc+D716G7k4Nf9jHLv/ATx6/Lj+nI4mTUIUJeWfaCQ9j5haxka3gaWVIV52+3MEHvWHEWxWxmh0DADg/ZiIJyzmjmdCIoFap41YMiUAoNXtaZ8iCEmAh+dEpVJDs97U+0qgkGCDKQB3B5jad0J1hq+JLz7R363JLyYFCP/M3gEqze5r1S6SiQy2NzfkW1Yo5DDoteQbsjBfwKGDqxgMKA9pYTRqYzyhnwaHVWZwy/qHYFN/MEC7bbGXq6trAsdrtQaarbbORJoJ8t7nGpW/nXt9MwDA+sndCaM/0K3A8QBAOG/VcngVJOnHnRfpgp+KAWDTadI+xgimHcTHfcQ5paOzJwEAWc00MBju4D/91OuwvBRBMTdGt7mD1aVltHaayGfm8PV/+DL+/iMP4dpLUkj3I2ie7yITAeYKZbR6A+VDDlhIxOPoRoD2aIRmv4fqKMDxegT1SAZ9pw8dxigN4NTfa+aM6mdRM5qpuAPVm9Dxxg01YHuuwTcLAOy9uWZIjdPR770JfePOjZwAgJnFWfdvT9WaZNPBmFmTAQAsxuisb5Nb/qynmXvEj82V157zAHQd3oxi5alW0lyrKwlH09kztQmfYMpIkgAAIABJREFUJQP4ZtVAADfqcYtspl+X67sZ93mgYMZm0Jd8YWjFAR+T4AaNiDl19g2F2AHe2yDUmKrc0Sa264BJ6h3j3AjoSAfE95cHO2M9OMWM89qaJo/XipskD38z9jPH57hrMHfpZ4718ARSiEWK+GssGqvABbs+vrkXTUfUansALuzZR0hKYBMTTqJ2772L3YbeMM0DFGGWhlVYT7x3L3gc/+97gAXdZ27SMwMmfHHsgCWbEBu9yui2UZkFchLMyQDNw5IsALypoOKPbB9iI8hr4em+M4aDM1sR4EXEt91W8S8qOd9D6pW7Pen6FfsjihnkTMvPPIgZpcTvy+bT2KxuKD+Y9MgbbnwmDh06jKWVFWxtb6NarciIhQ3hqccfUzTRGnPX50o4dPAA6rUqWg1zYx/0Omg2a5gr5dBsNzS1pt4xnU3huqdfg3G/g80zj2J1PivNdXfzLNK5NLOitJHT5DCbLSKIpbG11cJrX/tGzM0dQLvN0o9eAsyuJ5jnNNQCAaLo9iYoLCzhxa/8DjT7HTENfvfXfg2XZLJIMx8ZI6SiE8X9KXYsmULA2DACAKRFMtubbtRkBuh+sGQJ7wFg3hfWoNiE0xkBOuplr9NRUUSNJxkAzUbDHaYG7HGa0+t3lczBQp3Fnxz+MxmBAQReCABoPSu1wUwifbY4ASAZTKbNzdwnRWi9jdmTZHSwEYxhEgCbNTZaoxHzpns4eWYLJ89sozUA2sMJOpwuEABQ5Krp2NWHqVsxD4AnAwDsHrTW6f8UA+CfMgHk1In7IhkAijx1E2MWuwcPHpDD+AUAgLdOcUe2WgfuX9zdaCQYi2HtCAGAOErzBZRLlDxNECSCGZ2d+6KlRZAjysIygRN3fxmjZlMAQGoKSQC6zDKn07HDv6180IbokgkooxsYAMDpP4EoUT13GQA2QLDJnd/jfaPvDQFtD3CmfzIBNPBdGccyoDU/AE6EzASQjBDSWs3cbiYrmB1TlvPsgUuaIqneUe66pd8ojm8yVpQbJ438Mycvup7eFIugU9xkOeYrA/PKUK1tPgKcjrHJJeBoFGmLN7bXYwCAD08xTxmuPcpwbPIfpx7Y7lAzIeYU3pvNRadoDZtIZBJqWNikc6K4/+BhxOJpnfeMuBOvwMkOjHngUhecCaAkcu76G7vBQAC+grnFJeRW99tNRL+CWBzveMcfYnO7IjCtH0lgJKDFmFu7YyI7T3lushYhJToIKCkciW7NRlhnmLw3HPjrEW8+P9ewKSXKdWGswY4cPmQGv3rHyIbi45IVQfKPefLo8UdjNLtd/fdUJoCtEXDyzDkM+lYcs4knE2DEx3IJWP5849mfzWVmfidslA+uXYJrr71Ov9deW0IAwFe+eg82Ns8qzowMAE5iud9Z7N3FAYA4wUi+10aDU+1BCUCKpn/tJgrZDOLTCZbLZbzq5S/HFz7zefztn38c01EcxZVlPHTyNP7r2/4AQb6InWZXBr2klXOiTI+ID3/kIxhQMhJEUZqfk3/Ej7z5zTjz+KPIphipRoAJeOAbD6puXFpZQ5eO6RPgjn+4U0A+98irr7pcgCsTcl7w/G+TGR9fN98mUo9JW//Sl+7G5VdciUbD4qpp+re8siwzYLIoqG3m259N0dugpyk3azjWWDxHtjZIczcAmfUCU34ogQnXAbzbOs2aQDeeKZ6+7if8/vF8b+Nr8dleMx0hn6ERcUeSUjZLvOdpBtxsts0HIJkWyK3UFtXZEQOAIpb6QGf/fftW7eyfn8NdX/oSygsLaPWG8l/YqjQFeBFg6TQrWCllsFhMY6FAv5wm6oOJvLkqlQquueZpyGZz2r+0bCJR3H33l7U2r7/+eoFRFgsNnDp5Ctdc+TT82L//cWycX0etsSN8LpWO4qd/5ifQaO3g7+/8NAICE2wW1fzvsrc1aOH23jOTU0+B97Ht/J3m42N+CbM9L+wHwPMyGkGWEsBeT3UzTQvJcAmilGwm0Wm0ccXhy1BI55AJUmr6GZ33ob/+IFqVOqZd5+EQZU1ND4yM9rxEjHtfA9c9Yx633f4cx5YAtipc1yPEsykNgAg4ef+mRCaDrVpdRoAEAOqtlgCAQnFO+niCxYx+JtgnoDhGoFhjh90BVggIUI/l6t8wmBSuoXldLmb+x0fldeP1C39/uA4nezEay+Pr9z8kdioNJ/mZ0hyW//kcvacCqvUQjRH4amE4oj/FCImkRQnTw46vg3UdAQ0ymQhc8azhUKlUnNO+ZkxmA88IqBM8UR8TNgG8EK0wBoDRCQ3VN29W+7M+T9kcUTOyGxW4FwN4QsPhvsEaWDZwRH1GCCYGACRIIWFhN43J8XQ0qmCKBn79v/4HpFNNjIfbWFldwMZjJ5ELsuhvDPCJv/oknnH55XjsG8dRChIIRkA+mUGtUlPxSHRIc1vnFukjddqRJO6vdLE5SmCbwEE0g26ihH6QRmcEy9ONc1MckatgBxWn6nxmjlPDSdkFE9iLgCD/1JeerPnfi0Q9AYGKRJDMkk5sdBzz5jKqpOh0zLb3AMBwrBSAvQAAN7XdHGJnqMR8bMXojbWpmr7eqPJhihUbWJqzScPjGkRjDJhpj9fgz6bVIbf73ebTPTbdmqW5Nedto9i7MYK+2U1wXAFjzTqjMAZqIDitJ+plRZabFIX09t6W2zfz2vB4GA46Osy8zEC0HyKcnJRS154yR1v+PGl73R7jRAb6flKoE/wdTgJhr9lKIBUNM/Mgt5ZCAAAXuprWUKqGvUyjQ7tSWuZc/tDzzc8uY8ODc84D4SI3WhgAuNj9tBfpDHNZWFTpemgLsANDBWIILPTvLR/HABaL8tP3OvNDPX8HCoQ3Us30WDClUkoLIDtA+nwHCMgw0AMCSobYNVn0j8MpP51c+X5q8iyDLXoHDBXtw8gfpQ30+/K06LY7M1rb/rVVPO36a1Ao5fVcuYmeX1/X+87nsbAwL3YBm0oWyRkVYg1FUVEnri1wzHSANJJJHpSULHVQni9L/lCpVRX1RHf6TDKKb/+2m3Dt0TWgX0c2yeK3gwl6aPWaKMwvyvuk26JhVhmPPrqBH/l3/xGjMSUKBACYXc9dyEepjbW2d3ZaOHDpUTzvtluxU6uglM/j7b/1m7hiYRHRZh1ziShi0yH6I5qFsSFJIzaJIj6ylA/it4plI4LumTpqrhlNNZbeVk2Ro/17qrS0yZhgoVzSWqeLM92Jufbp0E1aITXhRi80+YymBnFGGrrItSDAwtKCeQbQeZgxfgQc5P5MTflYMYD0kcjkMjLNEojmjE5l0j+lkStp/1OBANbEcaoGNFsDHHvkDE6f31F0UHs4RZsNBU1RaTnEopUmdnsYAAQ/yABg4zejfHtwyzcpzgPgf5cBQONZkzztGlfadNEYRLz2vHbUn/Lc9QAAC94jRw5p6uQLO8ko/DrzCQAOBPUAwCQeYO3SQ4gQACjnUSqlEY3QBNAAANLaTZI3QSoWARkASMRx4gtfBLpd9OsNpBGRdpPJDwRh9diztWl7kqbBUTYPA2v+Y2MDAGQEGDIBlOGTFVq77Ao7v7iRmOEf6xDG55mpn59k8HcyC5rfw8KVBTwjSjmFSsSTMiSTf4SOmF2WgafgWx1ghn2a6TvTR3lUuOvO+9X8X0yuwmZjJlCI8fxh9KFnylgUrXxDKFGgn4TYCBala3nallwgyZl+CWUd9vrHLsZMk0xHZzavCdNWK4FJaIvJ1chS7GOAIJUUzXUqycMIhy69DNFECp3+WFIATdZcPaAmSAZY5pNCKi7PL1/ke62oNwhmQk5icQkTTsQp+4jG8Y4/eifOr29K/jHiU3KgtdP5GQjg/KJsPkAggEAJ72l7HQQG+Jp5TXxNIbDA1S5i5zid92wMO+b0+agmv/oagaSnAAAanY6MwegBwFQXbwI4HdC7wFIAtppdbGxXFBPJqTzvGZ4DfAGsJ0jD9vsW5UwELru9jijsnKrl0lm84AUvQpzNTodRf2S4RfEPn/971OrbxMcwnQ4lAfAAgBl1GQNAKRmMK2bjGY3rs2oC3lNsiOkbk05gZ2sLS+U5BNMp9s3P47WvfBXe8Tt/iMcfPIded4pksYTz9Tre96EP4xsnHuNdoYjefKGIqHLKE/iz97wHR6+8HGfOn0Umz6Y6je959auwee6M6OlzhYLYc3/7tx/BS269DWfXN5FIF3BmfQMPHDtmoH2Mmv3LUN3ZQDGXxZEjR3SO8PWIQRENNEk/fvxh0dnPnTun/Zta+nwhh/WNdaysLKPVbiqGjdNj+jqQ/n/w4EE1wtlMVkw9nr1s/jW9n0JnONe+DKqZJBSPoddqqqyXVIwyGCVGGLikpCEaD7u1xH/T3soIyOFQporJgPt8H/lCSVIVYos0l2u2zI+H1PYzZ85i//5VnW/0HqLrf7GQx8bmlqavlFfsW13BsePHrdEcDJHI5CW/yBbm9Doo30gHwDOuOoJpt4EoTYIzGVS6Q2xWGxpkXHXVVRfIlHgf/s3ffAjXXXcdLr30UgERfG0EAWhQGUQCvOY7Xqvowihp05EhVlbn8Cu/+vP44If/Aps7ZwXuEgBQDKuTXc1i7ARUTpFOme5fNZQbuvDvPGPE6HPXzHsB8DqaWXgfhWwaAwIi8uTgmT3F0uIKtrYqSMVTyKVy6LV7eN4t34Zhh6Z/UQzaPXzgL/4SgzYZ34wSnWA0Me8FjJNmiBkZIh6r46abVnC7AIAahqMItipMMpsiIYNlnhmRGQCQzuWwUakiWyo6AKCNSqOBufKCAEdGj3JYRONCrmv5PowM8FSJG5KP+GFdeDga7r/CgLWXR1wYB2hsaqUrORDhguZfDK4ouiNgu9JQHdIkWBYJkFSaRlMmv43aFhYWCpgrZ5BIsE7r0MFZewrPpdGA719a9zt9THi22B7kjHDpKkIPrURSIB3XKF+T1hJBWO8B8ATKgyjuln2qrMTYBJkMXTIhxIxfi4D0qJTcG//ZHzLaGiA+6SAY9REMx2rgE1OiQUTWafZVxX//nR9DPF5HNj1Ep7mDfCqLZGoef/zWP8A1Bw6gvrUjZ+JJr4+EiinTf6u2U/NuNNaYKPx24w+iAdp0p0UKG4MAp1rAY+0odsZJjBJ5UWtFUY1Q38fiyyYK/I+DJJsEPTUAEGYAPBmtZEa/C+VN+q/5G80vPt5UFrkSV9M0VPll9NxZprszqVLzP41KY3Tq3Lo0fclcXlGAPNj5IafhPS7yxiKwxtyma1a088bxcSF8XTRm44HhJ/azSbCtpplWi4+1OxuwyMLZYnLO7d6pnxm9csVVM2LNpp8QCASY6RkdmhmYOZjqBufsyeKITbufZOxSSn0faxMgAjtT0m2MeD4zzJC23dp4ZZETBGBTyAaX6CwRR5+WkCQV1Uf/ubgiadW9RspJabxOPzxdn2FrjtbqZ/GzmbzXQtutZuCAW2jGAPC02yeuvgu+7ykW50z3H57we3qQm8wY78VpXz09ShC1S2t4isd33qMX/Q5dYxbEvqR2lDPd6y7+LV+w5ly6bwEzgTMziZrJ1oD6+6iaRVKb2JQQ3eQGZ9fLJVsMbZLAg/Syyy5TAcdM4U6PGjmbLsqbgJnz/oAb0rApo0KdOk0edGyKWbDw0OS0o9cZImBEpfNi8JGPYowoZqgkmUBt5zxyiSn+xfNuxOUHFjFqV5BOUMZQRTQyEm2tVW8hlyuj0x6j2Zri1Kkd/OiP/SwyuSWMJnG0+yNF7rHwb/faOtTIDCgsLOJFt78MjVYTk8EAH/+rD2ABEZSiQHLSl5fKJGKNIqeIBAASNBjku8LItqjl2c60z1r73HsnamC0FkP6aJMIWJM6HvRsb2UzFrcmko9lOk1OxEgpNXkAEwZ47Xa2dzQFYkNXKBVkPufjdLhX8Ot8n/necY/rdDvYt7oPd99zN2644Xrbg0TXJvssrgkw4xppvEh9cLvdETWu1R7hsZPr2Ki0sNPoodEbyQWfHgD0FGDWNycVngEgLamYDWQ22ZnBhs9PAuyAt8ZA0h0Bo7smgMI+nVTOu+wKXHAeCj4nnhNe7hn8PR4AUD/jUgBklujixngHy4Ve8ahG2yZFnxOztQOrFoMmE0BHrnJAhT0NO+tY/Pf4PsVjyM3PYeWSNdS6LVx6+WFkUrxxjUZNcy1Oufne0xueHgBqePs9HLvnHjQ2NpCn+epwiLQSIjjdt5jQCz/ctIlMgNgUw8kAk+gIkQRZW2P7OyffOlc4mbEsaTpe0zOEud3UD1PPn8lkNcHgRNakDLumcfydbP75BIxubk9EhejIpFtc09q9Zg5YFh3Lxop7BvcEd+UcVcCo/f4el87fJR1Z6x2acdOMUfpaAo+krRoDgH4Z3CeMEeDWlWNJmuO0nVUsO+eY6d5s6p7nvc49iWcMuxpeH7HcOGkfkB5aUjY4/84pK5uMcYS54Ys4fPkVuhUjhTnyyukEaIOZbB5odoDSHDqnTiNz4BIM1teRKM2hX62g3qhiiZKQ8Ri9ahWpTEYAGR26I6mUpv6dnSoyi0tAKoP1E4+h2e7gv/33/4FGvYr5uYxkk1z3fdZKsZjkXgTuFHXLnGyajsbi+ry9U0UuV0Cj2UJ5fl7TeV/jeHaC4gDdfcxzh/sG67Cjhw8bQ8IxNJg6QXo89xkCv6z6SOn1HgD1dlseANwrfAzgysICxjSI1OEV4PRWFTvVxqyBtSm2AS42JTSXbwO4zG9HU7+AKQ9xAQC33/4K1KqNWcwYa6ov3PV51Bs7kgCQAWBMAMfMJDtTPhCcodn9logEaNYaWCwviBm4vr6OZ93yLMwvLEj/zTU5XyjikpV9OHb//VhdWMRbfvynkYyUkEgWUe228bJXvwYveeUrcXprBwurB7C5UxEte9/qfnzwgx+0YUIE6BNojUIGY8+/5WZMBn3kM2lUtrckEfv4xz+BF734VrR7A4yjCXz+ri+h3mT2/BhXXHYEB/av4O4v3onveMXLzYthzBz5AZJsRKMx3PWlu8WKOHnqlBqPzc1NaZb5QSCX640Udrr7r63u03vH5pZrkdN/ggW8VAQcuOeKWVZvuEGIvRflclk0fO7TSm1xkdVstvkz/DsbWJ4rFkNIoM+GA34yS+0/xl2x3TRF5n7BxxlP9XexApotnTfLyyuS8ika2w3HWu223OXpgM/kBPoHxJMZsWTIvqH0ljU4gZ9Wo4pSNoFL9y8hhSH6zarAhdzCChqdvu6pK664QnWLBzDIBnjggQdUq9BMka+Hr4/AAL/n7++4E7/1q7+NQi5PuzLUGpv4wR/6fjz3+Tfh/X/9Z2j36gYMEHQVW8akqWwONfAajpBjzB8ZSo6p66+PzmF3vfj7mfLA90NmqzJNjKPTbiEWmyrph8kei4tLWt9M+ui0+0gEKfS7hKIC3PD0G5BNZDDuj+Xxdtfn78JD9z2Acds8m6b0UOIeOUnJCD4ghBWp4YbrF/C6192KamUTnS7rtQRqzT6GPFtUFyYkL+IwKeBrYW1EuQXjzqdT1FptZHN57FRq5vERjWFzfVPrL+DPdjkK+OYk3E8cZtuhy4k6ASnKXXgP8z3iNeJ7xK9740TPZuX9K9AgiKA/HSmdo1Frot/j+0AAkLWFU4i5PJN4fIJ8nt4ZlM/QvLGNfpem1EluDTas1/WwAaiYzkw7cRIm76Gjvk1mz/RpChB5wfU3WxrEXirwDACgwQndLbkgOZ0jjZYUij4vOcbjjJMB/HMgADNhi06JDHURG1ECQJf9KIJJXE7MqdQEZ86ewfs/8AtoNh/HqL+DbDKK0oFD+OBvvR3JbeDQ3H7sbGyq8adGitoUGbXw3XE5qqLoufg+ggCM86PZZD+IoB1Navq/NU7j7CCJc70Y1rtR1MdMAchJF6SCThnwvNpGk+VBJaLfU3gA+Eb3Ys2/NeAXZv36SUoYAPDf55FMj5xLFxsYLVh+1nI7ttB2a2IjMu6hicvZjS2ZYyQyOSH3sYRRao3Vsesqr3fR3wtus+Tjsjnw4MMMFeNvC9H//XO3+8kikoi4eQBgb7IEH1f0TTZgqqXHmDCHXJMY72Zt95Vdj11tqBV8nCi5Cab6Y4v2YONPRNIm0D6j2OsgfTfNunmMCKPRpqYxNWTUphc2KbHfR2NAggB8oh4AYvOguERnNmeLzlgMmoLTG2DGoPGRZ4Ye+Ym+biHFkFmDP2v83VLyw0ZfcnqKpV7BTK7jE5N319/FzPz2Prb/7pn8MvwNewAAATE+osxLNxw4YPrZi39YD/Jkv9ler6irzgAufJ/LA4DgI5suJ4nQdMpFBcr/gvffiBNcY4Bs7Wwjm88JqGGTvF3ZQa5YwLVPfzqe9vRrtTkTIOA0yE9Y+Cy4SYvqNpmqiBW1zOncWJiw2Vcmsd5fS7fgPcqNn3pcFjlsbAVcKOrQdJBsMshO6XWbKBfTyARjpCNdfN9rbkcuPkZsVEcMNUSmhqAz1zedLwHjOBDNolkf4y1v+SU89PBZTCIZRIKMUjx2ajXs27+qoqwzGKNQnseLbnupitztc+fwxU99EguRKOYY5Tdlzu4QY2axCzMyACA5CvSeTsgAEK2cgArXuRGlBJY62r/fO+3fLAfbGhv1lLMm2MeQ2vSUBl8+Q5eu2n3Ml20awkOJNEpqQsfTkTF4nLGfgQim9yf9k1IKggGMcGx1WqKSHjp0SIVIsVRGu8WYTr6H1O22Jccw5/c4mu0hHn18A2c3a9hpdNEdA7waU4JIdODmxEMHrh22YQBAHi+ice/u0VaY2SH7zQIAznpOTWEYAJgZxjkGgFG8d802PQPANOl8b7iVmc8Bm1ICAKv7V6Q/F2vYGzvZwTTzAOB7yn2J13iACZYP7EeikMEoOsXBwweQpkEkpQVR3scETjlYNQCAEgCelZN2C8fvuw/tyg6y0QDTfl8AgIofB54+AQIgOKkijU7MDgAgXZ55z+RfRNkUstAhzdfymVn8ci2ymWDzqPXlmAGc0NreHAKPpSF3jDcH2OpE0yDeAwBkUO0yAPTvnPSwQJrQWdlMr+RX4/Zrmf05iYtF8xk7RpjrDACwwQIlAI6MpoZevm3upOLP5JhXzbg7p4/2EYBcb5QnDVot5JlpP53IeJTss2yhoMa/1e2qqKWj/3alLkO/RCorPWs8lcbyFU8DohmM6h2xWc6e31TkG6f/0bjzAHB0+0KRpqVVrOzfj3azhSwBAOnjO5hbWsKo21UTxiKfL5TFLHXIfB/ojJ7NFxFj7HK3r4nal++5VxLNTu2cBjL8/o3NDbQ61KlOxH4yKnMEXfqD5AoCMeKJtDS5nHgy2YP3rZJmXGqAgJo9AAAbLjrDX3rokPl0kEnBeoR+HwHrEgJ5BgAQtyMAwAGNBwDY/ngGwPL8PCb0RtCZG+DUZgWVWsvF/XGtmDM4nwcZf9S2m6bc9kgPAsgHhdrzeBK33fZyUW8p57P3d4LPf/FOtDt1TWC5SvYCAP5OYjQmKdh8Pu1aE9lURiwtNv233XabgADR40m1pra5UkMxncFdd96JD3/go0gGc5hfWsPXHnoIb/vTP0E3EkWbLyKeVN2naLtYgI997GOqGQpzJZ199VYDz77lJhy95ACK2bQkK2Sq3PXFL4pVc/DIUXRoMpfO4zN3fE5gaTabxr7lBexbKgsA+IE3vkEUf0VuikZtQPrnv/BFXH3103Dq9BlN/3lfGT1/KrCX629nZxulUlEgfrlUumBqz72EMhyTCUR0T5Ll59cpzwpdk1gErXoFSecp46f//D7+Pg8A8F7jeRGe8PLfclkCAH2x+QRWKZKZsjqmIHRNnhk1HyMCAAQkuRe3W2QBNFGt1VAsz8kzqrJTlQEbTS4RZex2BAmakvZ7SKaSGA26WChmsX++CPLPxp2W6pM+Aq1lvp6VlRWtIw4a+PoJMBEMnZsr6zqY34mZifI6v/WnfgbH7z8upmMml0AkGOEXfumtOH3uBL50zz8gluDNTGq9SbLke+XOLy48AgBJ7sECtnd9tDzgZeaqZsLo9wa/R3MtdGiEmGIQKB+b/WEGO9xjVlaxsb6FUqGMXocDiACXH74c+5b2YdSlrWSAb9x3P77+la9jpbQsr6Zur4F+b4hB154Xhh1Epzu47ullvP57X4padRu93hjdXgL1NgEA1v7cYePokYlEAINDA6a8jcZi/tAHhHsATWGphycAwPuUAwietZZW0XPmo1bH+oGt72W8NOLidaz1Wlb72/7gP3tAxfcuvub3tbt+JjpFf9JX8hRjKBk/2e8TdGfyTNx5mrhhDBkRccY8BsikKQswnya+d5Jw0RjaDWI8O9ZVAm6Yaye0DWnJcDNQPPKCG272YrgLz3AHAPCXjEfUd5BqwPg1ZkV3MRwxwiWB8chcqv85HyLTswCc9BGb9BBMhogRAJgGiE/ops3CgHScc/ilX/732LeSAEY15ItZfO3Ou/CVT9+NI4kiFoMcaoydQFSRgJxaySF3Km9JaxLt9LaLwP/JcIdF3gATul7H0ujHs/IDONuN4tH6BGfaQCvIK1uVede8UDz0Agy1iHmGDPhvkgP88z7CDIEwxWTWoMnwyPTg/ubyene1VjSIUa/qbkY3/femPyOCAdE4tio10NIqoEMy6bvKiDQK4t7W07d0/KwF4KZJXgLADVGoPSUAnBCF6eEeDBFSbg2TJvh8H/Rnawi1wHicOwaAPBb4M0JXzelUEyxPh3fdsKF1u9ocFZnedMiBADJE4n+uqfAggAcEdPZzIQgQsohAvia5ErMQdLF8/B42cfQDEAuA+fYsfJkOQHoyCwlpRa3RNT8Daw4VjUhqHxtWvRRHpXcTBC9O9S7HF5vY+3SDb3Waf2Evb3+7GCigr4duW3tPdj92gz92s6hn68exAuzNfPImP2za9sQV4sAPHy0Yvjc8wOGBEecA76ml9jwi0pZRTsGYmLn5Ms5vbSLJxjIyxfL+Vdz0rJtVyBIQ4M+q0QyijPixAAAgAElEQVRiel8VT5UirdFQU88cYEFKQICNKBvWXQNCa/5tImz3N7XpPgPcG3OR4krNK6mEfEw2WJkk+VJ9lLNRrC3m8IbXvRL9xnkUE31MB6TZReRPQDMi0tKSSbq7Z3Hn5+/Dz/7nX8M4kkUskccIgSYGxXIZO9WaQL3CfBnf/rKXak3e+4Uv4rH77sNiLIZyIobYiAfcCCPFr4lyIYNVDwAMoiPtj7vNvTEr2MjY5J9vr0GgBqH577ViOEmJg2e8+Oxzp58WHd9c5ZR3PDc3Z41/yjSgNCDi+pW8jPt2MimmAGVbPNCoF6XB4GBok0WyQY4dO4abbn6mChI70E2/qOzl4UCMDTYeo3EEjVYfj5/ewuNntgUA0AtmyPdZtb/JSzg64BrUtJbPX80fG18DAHROOJDWG9GxWZVbuWQQof3sIgwADwBwr5GUgowhGcWRQcG/70oAPADAp2X73tSaAz9ZFkrK6VZME7DFpXkzoFOzbVCup06zGSI4yZ/ltSbll2ch6f8dFr35DNYuWUUqSd0EaeicDJC9wV9rAECS58p4jPb2Fh5/6EGMSLEnq6zbRYoFKoGcEeVQ4V3BdhB7TqT6jxkIqM80TJEUgGCUAADKN7gXGyXXcqdNR833kPeEdNl6GxwAHDoPjHwR2rFCLvLyBph5ANhExHsBhNt4m3LZWhYQ7dz+/Z9t/7ZBhZdk2D5mXhxBihRPAw/MzcD5ADiwrLKzg1wma2Zyin5LzJrKdr2lHGxFTdLhfr6MZDaL9a0tNLodlJeWZbLIRm5heR8WDh5Bv0V2C7X+lMyM0Wj1kMrksHLFVRhUqkjki2jUm5YjTjkls9mpRU0kNc0ko41FPPc2TeeiSeQyNPHszSLTVNdQ/phiTDI9aJgWQkYNaz4gk82roGYySmRI89WK9jmCq3zfCYI2OYklI248UQwXzVUfOvawZImMOGNzoywTxZo6UNzJ+2ywYmcqASw2ph4AsLVgAwne+wSsCAAIvHQAgLS9iKj4JwXYMwCWFhfhGQAeAHj03Caq9bbLOzd5hkkuLH7ST/Ks9jLwc3faFkM2lca3f/tLnJmY3We8lygBoO5fBmwOANBpq1rR7wpAs9eSh0qSzBqCXEOrKw5ecgme//znC8ws5PNIk8KLCB7+xoO46brr8Ys/+3PoNGhMHEdpYRWPr5/HBz/xcXz5gQcQ5PLojMYCjpgA8JV77pXLvEDtRBz5UgG1Rh0vvfXFKGZTKBdyGPZ6SoB5+9vfjltvfZm8I1K5IjZ36vjq1+/X/Vss5i2qrFzA8Qfvx2u/69WoVklLZ8oOG3uy7Ua45yv34vDhI1jnUI4u7Y4NqutHIFKGcxOZ+3H753ng7z8lLaRTir0j60MrjeZ0CUp9TJqq1Kt4HHOlgqJ5/QxC9ZuLlfXnt6fM+zhHX3vyfSUDoNdpuGGekySTVSRKOtlGEbGn+PpKZN/0GB9HnXVHHgV0+88WcmLuNJsdNGotAVyxgKLtOFK5nCSqw9FAcoN8JolsPIpcPIZ8yiIG60wpCQIsLS4gn8tr2KB6dDhErVLRmcjGmuuOjAPujVwfXMtveuO/Qj5p791oOsC1z7gCb3nrj+O9f/knOLvxOPJF6uT7iNDo2iVFca8V2MG1QgDASZ14XbxRom9e+XfWPwRxCKLwbPUAAL+Hvj+8nYtzRZw7d15eCGQ1EIBLxFMY9snMocwOWCgt4NqrrkW32UM8GseZk6fxpTvvwmVrl4lFTJM7ym8m/QCj/hCjbh3jwQb2r47xfd97G9rNGvqDKbp9YwCMBC4zsSSmGmhIUJd7MpvwaBS98Ridfh/NDp9jYLp4sv0iUSVG8YKa70PXyc0uTLryvZgHAPbWrvbvjGM1GRMBJj9g4mf+3XtQ+Ibc93EeDOAeRzNiJbYwJnKjimaT9xhr0hTGQzvDnNbUmHpRYzvm82lk0qxcKO3s6wzyEmTVchqqkL3PNAU3LJsNqn3/FEHk+Tc4BoAmlqEPFX2UAHCawyc1UbFAAICAAAGAyYQHNnWfpiH5Vj/YfCXU9PcQnfYQmwwRUHtF+v+UAAAXYwuxeAtvetPLcNONR1AgYw8j/Ob/+99w82WHgLNVZAcR9JptRg4jwSivmKH+RIU49ZBOjdReFnK+oXDNX2Jqmcei2gUpDOIZ1CZJnOvHsT5M4nhliDpS6CCOaYzTKeJZQ8TGPQwnY4yCNEbU2H2LH/4GC38Oo0R+o/KTMf6b15QQEeXNxEN6wvrNYnyN5ug05Z4SSY+F/miCequnjEwiw7LQcbTlEAF7Nq31jBB+1ubtnHj9S+TXpMMk1YrNkwMIPGrG7zMDQGfsJIM9K7JmPHvXwPGkVwGuX0pQwcwA+Z8mcKRUGl4TosAb5dPrkVWM+UmzLJW9XtwxAJyeUFF03vKcl8AgCGfG53OVjVI7K/LY3JAeTj0ZJ8U021BUkjOjUnSJvU7fHJFSxYknGxL/O6yed1IIV4l6bwX9Oo90uN/s7wujvNrKfPJZ++7Nd0HzL8qiAwAucn+GvQb4z+H0BD5v/zv1GKF4QW0oM3+DJ2/+/eH9ZEuDr1uHjmshdA0ds0AyFAfUaM16irMzHtT7zZ9HVKYuNPGrt1vIFvOoNOq48Vk344prrtKUiYUoaY9GS41JS84mn4csi19Smb0Lrmce2LSBsqes7pLdax8yc2TjGue65AHflb+A4gplfkV2wwS5Ao1YctjZPo9EdIirj67hsWP34XtefTtecNM1iHU3MenVtNdysivQacCikZFUzCKew2te+yY02hF0Bsy3TiBbnMd2pSbzRDZ1xfl5vOS2l0oK8ZEP/BW6GxsoRyKYi5MRRc3YGEPFsfHWjiEYB0hSAjCNgAAA49msyTFJkBpUp/ln46rn5j6bLMfeJ2/6Zhp2o7UpjtSBXly/muj2ujJDY0HHBp8aSvoxcD9IZWge5QCAVAK5HA0i6WzPW26i6CzGPDJFgOAcC5C1tTWXHEKgxgpMGteRGi8dqKaOIzRaA5zbqOPR0xuSAHDv67FwIWpuI3XEpqa99waHNAEMAwBE18PUUS8B+GYBAH9d/VSYjYqmO7zGSlqw5tF7APi14ifNZJaYFIGeLvRaoSwlhYWFBRSKOaN2ElwVAGAdrB34BgDwcViMJDNJpApZzK8uoTXoIl3MYf/B/cikyGwxAIDsCz4nMqJ4NrM45ONtnXgEZ0+cQIzFOYuuTkfMAAIGA/pjzHYKK4psZ+aatei/cYRpACNM2PzHiLgw5scYdN6EyQMApPoTYGHTakaLNlm0/3bd5WX8yZi8wE/4/X5hMXLWiHHK73cxBwL4v1u+n5s8OimcN6CVBMCYFyIRehmAAwhmsCm/TgaAGIF2hhFWEnvAbelkpPD8ZGICGTpqMN0Ej03oeDBCuVTW5LzWbCJbLKhxS+cLWFpdpaW8GrHT5zYQS6RQXlhWc3v23DrmyvNYXFlFhZKadBYnT5/B2sFDiARxZBcWd1FfAZaQJEnyBnkRuFqhz/MuJuadvkb2DY1SSV/NsNjiDyQANjXdgSQBzO/mOdps1LS/tFt1DEdD1Oo19ByDqtqoa9+lHG/ISLD+EA8/8ih2anUZhSmpgU11gr4O/oyy6ZTtOFZ7EDAjm4hNvmcAhAEArgkWuWEJACd7HgDYrtUukACQARCWADz42GmBKHxfRI1mBLXSAMxg0rS0xgBQ2gBZCw6w4J8v2b+G66+/cSY9MOBpjM/9wx0yXg0DAJrR7MKqeo0R7tEcVPX6yMqfhXX+BFdffTVuvOFGNX1MgiAzgM+7uVNFNkjg1/7LryCfncNomkKjO8ItL3w+Xv/mH8QGc+tTrEmZ4xHF/rVL8D//57skUyObivnhi8uLmkzfftutWC4XTO40HqHVaOLTn/oUXvySW7G1U5eZ5Cc+/Vn0OGGmcW8qgSVOsGOcO03kx0AfBTe7MQ+d8xvyhyhRckIz3jbND9M6X3XtIlMDJDNpTZb5utotY2Dw+prmPIJDBy+ZTfHb7RbmisWZpFS172CApcV5jPptF0PIe8QGU/4s8ibB4a95MJdrgMaqXNsy+XThqgQexZ6lkSyBACVAmQyWzCRSpwkIbG9tiS3YH5PdwhpihNFggkLODOcI0NGbg4OIdpevr4NkPCq5RSYIsCw2XNtYyKMh1vavar+Zn5vT86E5H3+HpA5k4yhekTKbocC8j3zko3jXn74biSnPkihqzR384A+/EdfdcCU+9NH3o9OvIZ3j2qM3g5eumDyG9wKHFBycZBJMOTF2hW9QPYjiGQAESzz1n9edQID5sDBmNBC7hk0vrz/3saXFZZw/dx7l0rxOoemYw7YYnn3Ts9Fr9cW6q+5U8fef+RyuPHQFpjKn65lsqxdDp9lGs7KBbus0jh5J4Pu/7+XotOoYDCLo9OImAdBgl+LGmAac7MV6PIvI0onHMZhMZUzY6vV0zWjYSPo/t/hup6vXrrQPmqSGzP5m9bLbky42oA0PanleWVTt0EBVB656oMrLOWZTeccW4O9RD0GLnVRWXgbVSguVSktAB8dF9NjjNTFJIN9D9k80uOXZy150jEyGqTf0GuBAxoxseR5xX+Q5JAm784izGXjojGYNRwDATmwrqGeF7gwA4NeJulFrQ6otD1aacfQwGdO1M4fp1PTk3+pHMBkjMxogGJGG3ZUmOyBCxepArAIe6j30hpv47tc9H8+95Qrkk2O0Kpv42l1fAck08a0mprU2YqQSD8aIKyqHU1k7RMac7vOg5+ZDdEju8fZyOeVJku4oar9pZCfRGPrRJFpBDs2giAe3uljvB9jsR9CeBohwSkJjh8lQ1I1JPDVLDLjY6/c3VPimCf/ZLzybKlrT4RE4b0QRnkAR2eQC5Pf3SZdnIesc5z393ybkdtjQ8b/e6qA3pl4xJiYDNUrUJsk8UGXjbo686OvugDNQgSiXTe+NPmKSBR8XyIJ2xgAIUdPDAICoxo6iosPTgU1qrBwF18pXxwIYmQ+ATRDtjjSSgSuLvc7V2U/KhNDVebNidOZIbK7Hpn2yvLPZopYu1Axm7HmZvlYJBi4aSbQel3nPjZeGdfxsBnWWRe4NjVQv87kKwXUxNSysZnIGq2Qdh8Felyisux/hKbxvgJ+0+ed13CM/2TvpD0/g9zb8WvbhAZoHGkJ0f9/E76VAeVQxzPC/GEBxcepU6AVrehYyFnT3xgVgmDNG3DWW8o3AVFMsZqA22i0ENOnr93Dzc56N8tIiyksLOHPunGQBmXxOzb9igIYDO8CGNFejEYxNDvheE/H3uk9+jYYqfK3UOhJA4uv1k4jhZIh2v2FNGME4RpjGAmkhiS7Tr4JTNJqKdTp1pOPse3ooZeNoVM7j13/+JxHvbADdKibTvpBdNuuaYA95v2YRjRXxm7/9R/js5+5FqxdDvcXJThm1Zgfzy8vYqu+gvLyAl7z0pWI/ve+P/wSZ0Ri5wQBFjvHHXdNdCwDgeoshmARIDo12OgrYoFn0pplvOpq/mmIa65mfis1H3LRythKNIeSBP02YBLI5gIgwhiafI1HzOTFgqgILPho9yZ9lynm88xBIkNqWmP1HTTqLLE4g6BmwvbMtLano06mUXHO7HXoQsAmg54NEQVqXjWYXjfZQAMCp8zuKDoowfmw6QYf7ptNCcgLF82IvA4B8rzADQGvVGaxaVrjtix63s2vwRA+AMAAggIWcBQcAUHvKEuapAAAfA6hiNcY6vY9SqYClpSUkkpQ5md5e76CTLGm/EDjm9k4ysaLA2uEDQDKmeyGRS+PAwTWkyPPnGaj0AwcA0BiP4LwuSoBTX/sqtk6fQioSQYZNUr+PcZ++QDxPneHfzMzUTzft6wQAjAUwwCgylAQgolQAs8GfjDnlt31MRZQrsCmJ8TpG22N2s+JVPDnjVTVtPsbJlTEGADjWgJeFcVTFotczAVwdZAWbxVKaZM2MKHktSA32LA/nQepAUsEbVp9QPqMECmcEKJBt9ywje4iTPq6NIiNPp0CtVtfvY3wYPSnZRLHx0fqklKlSlW/PdTfciJVrr8Ngq4JWlzT8EurtnpzdOUlnVN10BLSabXkmbGxuI18qodpootsfCFCgZEpu8tIWDzVpZaHK4jARUELFuot655iYN1xbim6bQo7kjJYidV/8hmlU+l56NRTyJbS7PayurQks4DXs9rsaSnAS1+5ak8+GnzT0SrUunfDJU2f0egWE0NTxAlMco6UKQHW1kExdZc41kgeA0hjcfkwGwMUAgDADIAwArCwvw0sAvAfAfccfRavDKRkp/WS0ci+yP9v0bXePE7BJyYJrmPj+33zjM7G2dgkGnHby58kKigCf+eynMSazlVOpEANAsYjOQJp1KFOcWKT3Oz0UMznpnwfdPi47ejluvOEGmVpyasmEgHatgUMra/jzd/0Z7rv7XgyHUxQW9uPBE4/jd/7oHWgMB8jSgZ7smQS9Ieaxvr6FT3ziUygWinZ20fcin0elXsUP/eCbEBsPRIPnhP1Tn/wEFsoLWDtwEL3hBKXyIv7qQx9Rhjonitl0CpfsX8b2+hncctP1tk5oMomo7kE2/V/72tf1NTbJiWQK1WpVjT4bR1H0JzSxo7dHWk0jp8EDGiKyFifY225pXe1bWda+XqlW9LXFhbKAYS/XY/M8Xy4h6TxLPDtVrBGXEMTPPhLQVxxeJsC/8/0UW5h58smkWDj0txBzj6ZsrbbqAZN7skYgIJ0WuLq5sSnvj0lgcoN+e4DIJIq5fFnXmWuP7y8lHkOybCNTZKihb7cRGU9QpBdXq4lkmn4ywFVXXalzgAw0ausVI0rmQzKJWo1m5rxeOVRrdRk7vvnN/1oJRMNWR2siX0zjrT/3kzh19mF85b67EGHMT2wksFWDBZ1fvPsIPBNUprR7hFTSAAB+XAwA8HWRB2i5j9CTgZ+9RJMeATQBJljBr0s2kCuIKZFNZ1XjDzpDPOuZz6LgAZPRVP92x6c+i53TWxpccLCayxaQTcypB5z0Wxj3N5DLVPHG7/8OtFsNkBDS6SZQqXflAcBejelmBCjJ9hawz/ojSQnGFN3BQF+r1enPYXUm1zfTQji8JBgyIIDlPbg8EBn6rJ7Bfewd2lpNsOspsSthM6aIZ2yH6/twXbvbG7K2jGMwnKJabWN7p47+YCI2yWg4UU3p9x7n9K5BKU0fKZFPp6NIZyhTpXSJw1D2TlZXWX3ifIo0aDAQQK+F8gUPAPgJ5gwE0CHGmAVOhri58VAktYAXbIjRkD4AMQwGhX82AJAYj5GnU+Kwg+mY+ZGcRJgxEN2dlXkdoRatg7m5Ad76ln+DSW8Hre0NlNJ5VB8/j8YjZ9A8u4U0aV9dGgDGNGCgjks1CTcBeiW7CIzZoJiFgRkVy7xH/trToZo/oqejhEkCqkjjbAc42RhhvQs0kcQwnsYoGsfYTRGejF69WzTaLRCekPu/+5vkQpqpfW/YgMZ/v6c28e9EvaJcwDL3ckWS8wDw7rts9jd2OC2MK3Kxz2uTSEojZ/m5RJVMa+kBCA8A8LNu5FkW7y4AIM28nPQvnA6LEq/HImggdwq3+bhUAP8GqNEzZNBDyDM/Aj0uKfnOOMdNfXdbZ4sMY3FNWpwivPyHq8h9iaYGWHe9PXe9B55OLu1EwjEn/HSeGz3vAysEfRQdlxDddKn3ChJJfaYmsjfka/Q+DuYzISq4izVkTJoKQgeTu1+tRsAXFzPYzU3A/UuZgUN+A3IvM9xUe32+B0D4reGZvI97CX89fL+Gv/cCkCq06e1t4v3PGGi1S+P/1gEAAl5ENJ3howcgQ0DkDKzxgI53l1bzCFHmqTEl7Z9I+jNuvAFl0unmStjY3kK+WBA9VdN/NvhMGXCFAVkafBA2qZx++kmvAV0WM6iiaTB0BcxUUy0ehpQYscEZEBylIRSbOiYJxBJIJpKaqtHfgNTXERusgLT6MVr1TawsFjHuNfGKb78Ft958OaKDCgaDFtKpGIYji0caDkgXzqHdieL4Ixt468/+BkbTHPoj3nMxJNMFTIModtpVzC8v4MX/4iUyAPzLP3kXFilZabdRCNjYWtM1mAEAgRgAqaExdwgA8N9nZnaOpeJ1/2yCjP7v6NG++Rf/2mCBC+8bJ9sR6GVRamz6eeCaizKNDrO67mQDdDoNHVpGr+VBaPsSiz3+xwlDaa4kV9z+oKef5Z7Ew5YAAHcwvndkYRAwYKwg36PNrTrqlACc2cZWpY3uKIIoc8jJIuC+xOab08UhI16fWgLgiwCbJDkW0TcJALATlY4/xJwgAEAd814A4GISAB8DmEklZwDAwkJZAADb/lhcHCY1jyx+/KRcYT08/lziwnA6wqVXHEV73BMIkCnlsbJ/GXEegg4AINigRjfkAcAHPH7Pl9HY2kQ6EkEqElMywKDTsYmey5b2zLMwvXkvADCY9mUGqNj4mLNJnBKUM/CNkzbmOlMGQNmOzPr6Emy46877w3EpXIMYjgr0Hi5kgPhGX8ZeLtudQwFzu981mLHJjZmI8bXuAgAxgQA+mi8sDRDzzChdKrY0YfHGmG5+rT2TzA3nacHXQDo9G2RrcmkSSnZigBtvvkVF9fn1DQHMC/v3i6FHTxDG+pWWV2UQGo0zLaUg0JnN/uL8Is4+dlJNzOLyspp+MtXIMKAjNgp5opVmTMCpYrej6at/LYygnI67Ys+QGs5YVpkBsriPxhSHRtbMsNWViz/fW8oNNshGiMWlEafZGbW2BO44kCDLgftdu9fVxJlMJVaSj588rWnq2fPr2k0IAnDf4Lr1tY2SCvYAABowOI8GMgA8AMC9hdeeHHI2cGQi7jUBrLVakgDwDOTzIgBACQBTADwAcO8DD6PTt2ZAkzyCHU4fzPvED2b8MIbvua9LCOy+8HnPRyaTEwBANhIbDd4Ln/rMJyW92gsAhCUAStBQoha9WGNIk2VBOdtOBctLK3jhC14g/beZWkzRqTVx7WVX4cf+3f+F+XwJ589vIT23hO1mG+/56w/g6488jEy5bEkniQQuv/IavPvd75W2mjUc3eoPH7kU3UEf65sb+Nm3/jROPfIgivmMGs+3/d7v4TWverXApVyxjLPr2/j6Aw9pGk7gaHmxjP37FvH4Iw/hO19+q6bU9Jog7Z+yE5pUMv5vaXkf6vx7saR9mgwArgc27UPVVjbYYUM76o2Qy+acBGCgRpneAEwH4J6/U9kWw4OO6Pw6wWDFn42GYiREJBf1XiFm0OjrJr5n/N2+6fcyT//v2tcnU8UY8l4VANCiNwUHnQm0Oh0b7nDt9shgMHCf99mpU6flZ5DM86wHWtUWIqMI5ovz6rcosSA3iwAAwdcRAVUaw9G4l7492Twm9K6Ic8/pi03B/SYRcKIfQbNenw2LjPkbF6DS7fXlw/HqV79GTTY9/pr1Cl7xqtvwL9/wOnz6jo/hxMmHkMyQxTDEmPWJlhDXOs+DuIxvuZb5uMSyRw4A8BIA35OEByH8mmcEsOEns4PAB9kE/DOlegIOJxNJWpjmkKcBqWTCCQx7BPCOYv/yfj0PRjF//o47sf7oOcllyQDgODI2zcokEMMuIuNtHFiL4A3/8jsUg9nvTdFqx1Gt90Dbv0kQaP8hEMAqnE2/EkmCQP2eZAGRiKQoqlXGZHvQYJzUePPzoVTTc9/3DtP82g838BeCAVb78LE4kKAEivcnP/PvnhXg+8ALhlquemJdIHkKz9V4Cs12HxubFTRaXfOTcAw41R2ueZ+xpdnog7LRmOQsKXr06Xik9JqDTFsjJg3wcmxvWux6oW8GAIhFWcAy05ANoRRi0pYMBlH0e3lMp0QBv/WP5HiCOVJl+lxodON2mmk284x3og503EC+NMH5cy388R/+sMj4g2YV8RGwkCrhsXuO49Q3TiBJOkejCbqyyzHZIbWi++rFk+Y0RpQFAZ2R1fwF6I1ZcRKFM/djIidTHiwcnrEBSKZRm8RxfhDgZCeGx3tJbE4yaAUlTOkqOW5rivNkHzY1so8wAOBvNr+wwuhbGMX0CCb/nci9j5zQz5Pd4CZAemznhmyuyI4SGksoziWezipysUvDpVQaQ1HeqG+k4d4uA8AKl1mnaTEWzugvTI/xTAFOUcO0/nDDb7pKpzfR7/BZz+56TLXkRcFXBKAjYlmsoJMB+KmeM+dzilmjhxMA0ARvxkd2Uxl7fNG6/PUP6fqNnsp/px48q4LEaM67Ro9aMETQoqYN57vIiQZXGDVF3MzZfDIjlwek6PP+NXIy6ACKXrej+46vz1BdQ+XUZBonMHS57S/h68wCaCbJ8J13CPDY6yEwa/RDpoJP1vDrey9iPjh7QiFGh79fd5+C3oHQf3bB94IAT2AOXLBQHALnKOWmOd9NfuBjyTnVMxUcE0CWNtzsWUAKpiQzNYXrrr8e80uLMjoiFY1O76SncQ8gsMhiXlT/CcHMhIz7LJ4upv/CG/Vs4gjI/IeHm/TIfIWaEAUqmKc0/YvR1oa1KD1NuFFHhdwy81n2SNxHRM8aIJuKotXYwTOuvQL18w/j5/+f70cy1sZ02EIkOcWguSN6l2iHQRa9fhzb/xh98x9/8pdx6lwTsXgZvSFTEnKod9oYRAcoL5fxghe+EI1KBf/r/X+N/fk8YrU6igk+F1L8DQDgYRiZGgCQdgDAULRsMwKdMVPEArKVRkq8WAGe4kyK+QwhNxr3bpC5AX+eLSCjLuf8T6MiNu9cD9S08n1ldKJM7bTOTLPm9aKk/JP+nytkRf2v1apq1MgEYFGnSUO3h4X5eT0usdhsLot6g+j5CCfPrGOn1lHz3+qyEEtiwqaF0TkEHBSvyffMGGNPZgKoBt5nkjsGgOWDc5pAgNxJZZ6EAeABAIJD2t+47xIooscEEXtK0Gw3u6gJoM6x0RD5bMYMz4Y9LC0tYHl5WZGToqBr4ZjnyYz95UBbSQ4IdiRiWL1kv6b/fYywtNnrkB4AACAASURBVLaCfCkvOi/3Pb6OvQAAPQBG7Ta+ce9XMG63EOf9PZ4izQLcUXZ5h5u3hN8LdvXNYiawGJEMYIj+pCcAIDB3QdN5T2zVU19LXbhAAOp9xcgh/du0+7Odxbn5e7BaUgxH9ze2k7v7nAyAbBoW7oo/Gtm0Ru+7JuNWBEvbL08Ge4/saJX4YKb7DwMAvvk3hiIZMPb93tjRuTHosdhws7nnEdrp9WTuduXV1wDzC+TkAzT9pK0zjbg6XYEEwieoCSeYmCui06LBHiehA010M9kCUqks0olAKTbdVl3NP7XuLHo5ya/Ua+b4PhiIKaIGvd+dTYT4d16D4vyCzAa9QzX3S1KdTYPPq0m/FK5VmuERLE3J8I7JDZZCQiYi/QKSkuxIshaLCozl9JpsBJ6TbPjJTqDBGsELPibz39nw+DNDvj0OACCIp0bEnQfcVwgAyFfHnZ2WgGHsgDAAwAl7fzRWAsBOvS4AgKAGAYB9i4sCADh1ZP335a8f07TbRwj7KC1O88NngK/PZBZJ7xMmwaRTuOWmm3V/8d5KEmDsGTPm03/3KUUAsqZ9MhNAnl9R7fW0gotg0h/J6I+maKRRf9/rvw9nz56VzI0Tm1F3gNQ/xoT9ys/9Ig6tHkC11kQvEsdVN9yAf/OjP4qTmxsI8jmM6HOTSCGZzuJd73oP5ucXMehRotHAgUsOokVzvWgM//qH/hXWT51QY1+vVPDhD/0NXnH7K8RAKy+u4It334tmpyc6O9fJ/n1LyKYDTAYdPPuZz1DTTm+Iaq0h80WuQ8b/lecX0XSsFM8QY7NYqezoHCTwy3VRLJZECSc7gZ4uZAbk81mUy3PI5+im3sb6xjnt+9wrmRrAay7vHd6/zqiU7CXWJ/xdRk03QMAzxVTnOMDQ1+GeJcAGlr/bGJ30jWkhmc4gXyxKwkDmCus+RjzynkhwXUZieOzRx5Ar5DBN2KiJAECUAECBgA0jaFsyCB1FxoglYqh3mN/Oe5108QkKmaJihSfjDtrNKspzJcnnGK149NLD2NrYEFjOM5S1itai9vgA73nv+/Cud71bv4dmrHTM+E8/9eNYXCnhLz7wLmSLSfRHTcSTlAkbUKu6kgAAEgYATJnOMUIkTmzpQgaAZyB74JvX1ANgPHcJAJCVwGQC6tQVr9whIMBrQ7Cki1w2o7g9moQn4zRbBNLxNK6/7gadt2yav/qlr+CBL9+PCIHQSV/PiQAA7d8TEUapNlHI1fHG7/9OdNuUUUzRagWo1HtMTFY8ba3bx5BvAesSxhqT5anBMTf1mACBU2fO2P7v/DV4PcU64cjZiO8X9GjhEnVW94aHjLvf7QBCq+fDMYph4DD8eOHann1Lyg0zeFwTdKJsp9Zoo1ZvSnojUVlIAiepmQBxk62NJmaEGg8iMmSURJ3R9ZSnwgZP6mt91lZIyqu1wBQAv0C8QsC6J88AYHHAByLCSbMPIrecgPXQ60fR65MBwCQAr5O9UAe4++JtoczMpDi9G49RosahT4SZZgzU6BodgknEvEEnkT5a7R2sHQB++M2vwdoKtVBVTPs9LOXLiHYC3P/FryHojVBf34KsA4cjaRN7/R7yxbw1/4y14WSBpg0EADQxCdCZBhhLw2+Ivfn6s3H1E74ppukcOokizvYDHKtHcLIVRTWSwzDBGD4LOvOazT23k6OEWVHkadOzCYKLcbPNyGil3jWfU0UWbqS2kj7PhoNmIGacxPcghiBJo5+eI3j4Esk0kMraZYOdSOHUmfNI54uSKtBFnNo+Gggxo5zTnvBzNibIjEhvN7gDADzNyjfVatAGQ/27v7F9w+8d8T2zwTfHs/tBxQXLi6io0wYoeLqSAQBqmrXwdjX+s4g+F5sVY5HgAABbrNaF6qdmUyJjAKh3C0XpMYcznsxJM2ypBa4ZcdMd/UiMbsNOlsHJMYtNei8ySiOVlcSCzIBdBgcBESuo+V+/2xVdRy62RFo5RST0MNPRO4NHb4S05/NMl+9lE14jP2u9XfkU6rxnTbr6s91/CG90vvn370e4UZ9tUnuAqxloNUuNcA2g9wtwAECY1TljFl2wC9qT17ohgOWi1Cw5YTfhQBuUZ9m4HsPCSe1+UOOfy2Lf2houPXpUOkX+G5t/GlFRqsNMeWlIFRdmzZfR9JkRbNQqMyDi9ME8CTgtYSFH3ZtNqYzmTo0jTY2USsADJ0YHWqWgC+Tx6RX8HWxspI/0ud8yl5oiHY8gn0kgNh2iXzuF//yj34ulIq/DAIlMBO36hhztyToIghziqQWcOdXAe//84/jghz+H7iiFSDyPRnuADPNux22Ul+bwvOc+F1vnzuGOj3wUB0oloF5DkdN7spqiY5kASvYjD4CYYgB555kJoG90XHPvgCyuR+8FYA72VmjNaO9c/26St4uWuz3eZdlzDfO1kGXBSYHog72uEHIWvvlc2nl9cL8zuq8Z11D+HGA4HogCqhipiEUEcq9glrQyo9NZzJfLOvwKxaJoxp1eHw+feBxbFVKg0+jTKCVg+FJUEUEsHggO8XGSNAbS2WVr0oz5SC8xQNBrf/n6jA7uJUR24PO91paje8LuaYvntH2LoJ83/VPw10UBADO68/e+af7McIzXj1PSQj4rxsBg0MXqvhUsLS8qS5tsYu5RyoX3DZSnxM9kW5AJYL5ckPlftVPHpVceRSIVR4rpFqSASwJgvgSeAcCcGE7+H7n/fgRsvAiE0uyICTI0/krENNFz6nu3I1m8mcA06mtZddI3iCKASV8eAEEyJuBCa5gMvDibAxbBc3K9XlhYlJmUyW8oEzA9v84f99r8JF9ReQ4AsA3eARA+0WUGUpqpm5IFpGywxA4aTHpKN5tI80EgKG0pFt6EUWwKL23x54OsZui/4AA0l9TgUwSE7yoijbKNOVx2+RVIMU6PFGO6jEdjSC0vy5Wfq4agss/S5vSHdRD/IxW0skMN7FhGY/zzsWMPo9duYnEugwQNn7TfxUXPpyaZ8Xo03WQTxQaKme+conEP6nRaik7rTyeoDyaoURMrvb7F9vG6MCaYgCcZTDwfCQA0Ghx2BIrxI1DD5zx06QU8/zj55zpgLWPAA5s16HOCk9MYr/dIz53TYX5orTsAzPx5jE3n32/zYDBw/fBhAwAMrCPww0GNSffiNDWm7l1nNUGJscCHzUpF9wzfA9LK9y0tye+A9R/d2r/01f+PuDeBtvS67jr/d57vm1+9GlVSSdYszxZ2JMvyEHlI4tgmHSAxYdENgbWYmsYBBzqJHdxACBBIN8EkDGm6Q4AmcRzbcRJAnu3YsS1rLKlUpRpeVb1687vzfLt/e59z762yZdOks/pp1VINb7j3+853zt7//R9OC5IJ5mpu2sUAyP8cHb4nZyTnDhKEVNL2sblqVXfdcac9uzAiOB/Y42A0IQFgIocMgO4HJ3avPxzkCH8wuQT7IEZ41FLzxF/WG+q0OvqBd/9RmxRnEmljqoIlPPONJ/XR//gRlXNFq18HuYLe+6N/TjffcYc29vZUWFjUCL14oaTf+/2vamd734A1GlcaOZgQfNxx15169StfrvrelhaqFZ19/nldvXpVd95xp4FJC0ur+uznv2RACs8YYPnK0oL6nYbuuv0WrS5WbdKZLZRN818p0xQeaGtr23xzoM1Tr3KGck2ZjG5tbdraWlldNlnM8uKS9nZ2VSxgolc3ScDy6lI4r50pcHCwZ+aD3OMlmmRLbxkYSIBZdAsafWDw+FkdfQAc1Iu+WUhxopw0TmJdOjS2JANAM2oNPBLYR7P5nMX6YdrJ/sTn0DhblFwqrQvnL2pxeVG9MYklSbXrbcN55kpVM3GsEe2ZgX08ULFSVL3VtOeT5wDHd6j4MOMGfXyDOvb7brtlgNh3ve6PqFk/sD2IrcYNO7uebpVM6V3vfo+9BoALDXq69daT+ls/8X6dPXda//yX/qkeefubdHH9nCrVgnm1uQeAe10RcWnxuXgUAaSUshrY0NOHaPw/5tmbpM+eCTcN5XpGCQCxgEiRTZbOlD+T1tAMGn1g4EwdBiEDFTJ5A9qb9Zbe8OAb7L2zFk9/4xk99vmv2sTfzLwBg4fURgmlRsQH1jVfaetP/vA71WrU1O0O1WgktF/rmqfbOJtVrds1Vh/XhsEmAECXc4LeIovUWTp3/rwBfLAvuI6FfMGko1a38X1CrzBdF9N+hvftHy4unPbKXpBy2bhOrHPWe/S8iIaRXMvIPHYQMTCtje07Vh5jYvpVWAAWRc39GGvvoGa1TNwvaPtZq3Z+WdoITMSkMST9/KI/RxqZtn0nm6EeQdLWtTOK35vBb5CuxdeReDgCAGbWPm3eHQBgOsbUn28OPR/XczY06Bq0vnnVWxWNhRP3WIPe0PQehp6aU7rn2foPBdtAW8gEHq3+WNnRUNluTxnTyHhp71fYxIdhmjFQr7evUnmg177udr3nPQ9pd/esBsNdrR1alQZ5DXY7+sYnP6vbV45p++wlzVfmtL69bVERPYykMlmVUxll6Bi6aH9D255KqcdUA20D+j+MSpgqm5YiYaY5GP/1QJRTeXVSBZMAbDUHunrQ1KVWQnvVY9oXhwUOjRT5kYbEwUVEBhsP7pNgvO5mZ/Fz1r4AMphewcPkqOaMasfUiZs2VH/YUiaLlphM06y5W/f7fA45jqQdcIMdAbNGdgKxkO+d0u5+zQ8KiwS0MbYVC6azC7rn60Ean6FY8xXc+2dN0HhI3G3VG6px3/0BIijgtF8Ku4HR4G3x2wPmRdIUAPDfTyjeBiJE/wF33+Z1ELVnxfV1OJ1vaPb6RjAYQib9DXr4yc+yv3cQIDax/v/r86OdoREa0OlYwjPm4/SPgyRQwwFYitUFBwBCXjAaNzaKOFXmdQ/Q+GEQB+oI7QpfJQqlULDEqQnfg4aVF8Hm7EVuuLZcH1s7XhDZLzJ4eV3hfc9SjGKSgS25GVDB7mu4Dg7uuEzjxo8bwYJJEXQD0MBU2S5tAGRopsznIIABFNVs9qY/Y9MyHwZfCX6gtH2thabafm6UaCQTZirFHkJxmi8WVJmf0/zCguYW5o32X67OTRyjb2QbxO8bdm2bzFvefXCR5rqgMbfpFfrEsF75Pxs51x+025vekCUeIgvtZ+H/0BuYm/GlK+tKphMqz5dt+gaNkue/XJpTfb9uh9w8Rkps2hy8RHQnm3roFYf10GvvUH4hp8beFWXzI2ULOY277BF5dVtZfezjn9Njj1/WmfO7urBR0+Z+W8tHj+vitQ3l5vKaX6jonW99RJsXL+jTH/+4sv2eVsoFDdsYSDEV9smcXVoYChYF6DcSiqJnYvmH37epa7BPQoPB2QyLxq6J5cyzr0+/fnbdRGDHD0D30rAp4aQxDToOm7S6z4LLQbwZ5rykuGKikMllrCCcX5xXuVLW3sG++TdQIPPZFCo0TyQjXL22aZppJqiQfUcIvJBkIOfw2+aMHkAGew/s21NUndcRGQ+xkZ9cn8l7naCME3B36gEQ97upwWk05DNtvjEAmCYBuHTdYT7ECU2ezTB95iziCOU5KZdpqAa6+eablC/korLJPUvs+XIgmULWtIkAOJm0geGHjq4pX8qbaSzU1DvuucPcqatEYzbrluVMrFqpmFOvVVchnbTJzuZzz6q9s6vmzg68TYvaNdDD9h3PT7R4qbCXGv4R5Dp2rqUS6g3RYrY1GBNHSQKNm7ewBPHRsXQViwR0szzWB2cbxTaF1YRpFJvBcDNgbiGzibIHp+t6HRPNjiiYIivAGy9b5Q4EJ6SD+p5TWblugYEEAMA+ZiZZhbz2DZyYN2NX1jJABROw/qCrYiVrjAauaWfQtdLFTUYHZgq6UJ3TH7n/tUbpH3aQpwwtYgwdNo7/mJR28YwBGMrkVChXpbwPVJgUMqXmQvFfmnFdoO+GTVPN7U1rxKDYn3nurOXRM3GDdovJqfMroJD3NR4SsduzWoU1N0yntMPnlPAaSdkkv9VDw296N6sfsvmigQBcayju/KKJwXtjc3dLxcWyO/kbyw3zxIw146bb7w9VhKmQK1rzxJrk3y6cv2Dmjuh2WY9mTmpnQMyz9BqD6w9QaFJDjXX06BHTjttkNHiNTGoVW3NjAxioPbu9oXZ2D9TpUlwP1W61dOjQilaX581rBaZnrd7R6TPXQorVzMEW1kh85mMBH+nlph1HZpXL6zWvut9eN0AGTWmtvq9a/UBnnj9tvweYDC7JoQaaOnDz/Zmaupu6s8qs2UpnbH9++Lteb+fAibVj6tZauu+ue/VX//L/ZIwQppiJfEEX9vb1iU99Wl97/AmNM3nlKnPab3Z05MRJ/ct//W9s+s9ZBnAytCjWedX29/Tgg9+l++6+S6163eJZf+3XP6LDR47p5KlbbaJPisPpZ5+zxo97US0XdeL4ET3zxGN61zvfYeFT+Dzgwr530NDRo8f02GPfsM/f3Nwyl/qbT95ijT758Pyf60fTevToUfvzkcOHVCrw7CcN+OPeAVoBBgACrq9fMhCO14dkChCC55B6DwYBsp0cMgCTg4wnWna+HxIBUnVghwGC0awC5vHhyQBtA8pY181my8976hZrsl1qxJ4EoLS1vaOFhSVjD+Yyrsnn/RVKJaulYSsRA5jPFVQqlm14wCCCupF1Oxg6+433jA8A9HcbEhge7A03Z+X8XNX6B2R31LUnjh1zEJr0EAMlx+a2/94feq8xOdYvX9Rg2NJ73/sn9MADr9WlSxf1wQ/+bd1//8tNLnb8+BHrq5KWuOLgldWn9B++2dkAhv17UjuGRLG45vFLIurZB1zTsxsgHjAHNpDJKuk/hgP1u12rHzjfALV67Y4qpaqataYZJT7wuget+a5W5vTcE8/oK49+iSA2q5d6HbqUjJKcA+2alqpplfM9/cgPvVutxq7qtZoaLSSVbvy322yoj7EiLKJU1szO0/mitvcOtLi87F4knZbFq/ozQH/hxrO0nKxH6gqTqoU6e1b+wP339AivT2JvMO0hXLYGqML18QbdjSMjEMrO5vV3OC+9GA3fi+GnlM9yro9MyupArEfissY2rm2pWED2AjuOnor+NGcSd5PIDdxc05t796PJ5zMql4nBxGAViRUAT896SpckUQ8GifXDL4sMANv1J3oI14RCyffpfzbDRKqn9AwAMFROjQ5xVRUNe0S4Uci4yYTRc9HjmNuykS2sWCT2L2PGeyNlmI5Af5o0h0GNYcZwHMjoNohmayuVbuvQ4az+2l//U6q3zqtY6WrvYFuLS8el2lDnHv2Kloc59TdrKuaKqjNxzWVU63bMVRWGQLI3dLNALgEGHqFLsZ7EEpYGNv2wh9MaZl4/zTNU+4yG6Zy6SqneHWi3Xtd6L6vTWtVuumLfgIgToz0agu2HIYvN/JgtpsabI3MVDg8fGh1vcD2aw0zxzMURNgRxVi1l8qDyNIagn0zA4JblHTTg6ynCgnMuG5qlV1viQVrbe1AB0wFucPd/o7JjjBholpPqPy5OX6PeCNh3nrqgs0BnAQCqajfpcbQy0sDZbAAJrFi8AQAwQABYPtBY/N+n9HePC/TYPJMYTCL0olonsh3Y9HlAr58aX/9+7B+vo/PNggCxSZkWh9OptmVOx43apk/u1u1TJt5qUiliXyiMcmgvPWWCYtCuWwAToIZjEgdtdsAGyXpMJoy2GCmp7nRPwezfw+ESN7Rh4/ICyw8DRhoTZkBAMOMEdsLOmG3yZ2QFk0YmTHIn0/dvumhBHvAtqU/+yQbr+QDUi2cK9OAJEHvKiFZadFrK3Xsd7SR3PKtCLmdAoenzaAx5Pxwmdh3HuvnWU0bvp2Auov+Gtk+6R3D1p3A2JJSJHhP/mPgQOlFv3r3gB3CZrkfPAedOcY2h+MfoFisoQvwbhV5kksS1PwVlpHKupLNnz+r4zceVSCd0efOyFpaXbD0c7Ndt71lbWVUS+lmzodVqWctzmD0NVEg09c43vlQvuWVRyo3Ube9ism0bNIdhNjOnUS+vs2d39L/9wq9q7dhd+p3PflWJ/JyIr8rPzWmQGlnT9o43vlGXzzynr37mU8qPh1oo5q2RYzropmR+w4w+ZtKbwDwxAHJ686cBGD79jgCeNRKRARD+byaBo4FH5gWGRuQOzXpPGMgXJnsx8zs2ulFuEpkFFuc147bOtQakga1EI1upVlWdr1ohM1+dMz1ls9G2uCL0fEz/+cU+B9Op2e4F41cmlJ4MY0Ap6wHTJfb7yQGPXMMn76Y9nqxy/11keV3XKgRX+VggsP9P9rPQULr5X4xUnAIA0PaS465S3IMXAQC4dFD8QPLL5YIVbCdOHLOpbpQT+f43dcyPDBUzuzWdvrSytqo8AAJ7S2KkO+663VMYclm1200Vy0WjExYLWQ2IrMq6LO7C17+u3v6Begc1JQEvDZ+LV8CN/hwkmUazRkCSG5nMeHPM9L/T75hr9iBI7EBgMqWCfY/rPgzT9Osfoxfjjn8du8h5G4Hx5s1/NIuNCzLSJ01GPSnyAmiARhfjYZv602g7cGlSAA+ot9/DXgGI5lrRnMAeOnbsqK5eu6KhOiZnSAC0AXaMBiqUCrr11CkdvfU2jfYOlJxflEjt4AUypaLOCLnojWbLmgiovTB0kOkl05jNFpSm0W4jjYC2C3IzNrd4QEcDyPFkWEFKgGs4QDiFADFXdV144aLWL63r4vkLBjajKzagySQLyNDGVgM1OLuDrA15G/UOQwKP00pbxrbVzcg0un3LIofqjm4b+56t+o45nQM84bKNqS2NP/ePqTPnASwdi4mDfZlK6eL5iy7vQMEKeBUBPzPIC7K4IGGZTM1GQ504cdyaxehsTeOBtwjrz5hBGtlZYgaJnQAAdDBUHdn+jmv82tqiMpbc0NPeXkvPn9vV+DukWMW9KjZJvCbOLt7TK17+Ko80HA20tDSvVqepa5tX9Oyzz1hMYYpO+YbhRTw7zfSNIRQsCJoYwKB+zyL/xr2hHnzNa3V0cc1o/xmiW9N5/dRPfECFfEn5YlEH3Z6O3HWX/vpPfVCPP31aS4eO6NpuTSdvvV2PP/2snnn2jCc8GFNprE6roRLMj1ZDb3nzG3Xi6BHLtOf9/dYnf0eve+D1NixaXl3TZz//OZNN8GzAXCwXc1pZnNfB7qbFB3ZNzz+0mEBi7yqVqh599FEdPnzYGmCLZk1nbHK+srw60YzTMMGe4LxfXJhTJjVUuQxTwCnZpXLZsuSr1TldvrRujbzHJDoAsFClSfaUKRgDNHeAV3H/nXhujN0bgl+ACCYTM5q2MwQAbAAALE6TyF6YYay5wGCZBa03Nq4Z3Z3PgZUE4IZMxkwyiQbMIK/BgwYZDKBi3eOGja1L30QyWdLkb0gYzGw6rNNcoaxGEwnOwOQPJAUMB70glSvp2JEj6rba5p8D4P0P//4/0Ec/+pvWW1hTn+jo7/zdv21718c//nFLcSgVCrZnUUcsLMxpbr6s5ZUFVefLBlYyNOx02wZMTAdefu65P9a0nmZv9s/xvZi0DyR59v6CEbZfqxDV5e6rQTaYNHPLYr6o+eqC9vcODAgEBLh6dUOLxTn9X7/8qxq0GBRixszem1Ea5linpsUqEuu6fugH32lRo0QpNtsklHBcZlXvdTTIp9zgXSm1eyMlM8iOGlrA64PnadC1FKGDg33bSy3lI2GB8WEg4Syi2BNcVx+HWtLP11ADzAwR+ZvoJQCgaQ05sk8DANwrKLKHIwg4YRLYNXUwArCWj5gYED2qqEeJW8VfBGDBh8TeJ0bJHT/fr7/pGQNzMqliESYANTEvHhAABgl7o8eSwskzICgCANOD09+pRzPR1LGAB8plYQM4AJBIQNvChiGvVm9ew1GRoABDJwAAoEMZkZ6puvVeQU4AAIDhjAEBEQDoBQBgqkOlYokAAJMYmuBEEoSupQ/93T+nwWhTS6tJXd64qJXVm5RpJ7Tz2Bk1zm2o1Euq3+ppRMY0FD+mfO2uRo22Un0on2G6P3KZAFMOm4IydTCNLAdYyKE3RyqitgAAUhqmchqls+oMyW/taWuU1dd2xtpNltTjZmNghJtjmMSbg7YZKrE8g6FM0KYgEOOBo7CzgoMbawe4F5pJYwBw+LaUzadtkgKleDiEFkjqAnmhLB4fvYJr+BWkgUy5w7JS2tzZNQDADGes44b6CEPDC6LrGt9Q8E4b+esBgNgIRQCAhjQJfScAAN64e6nmen+PR4rrKR6ENwIAk8ntZFIdTfPGNgUwIMKivrzRiN/TDoIAAFxfQU7/9E0mZTc8wDc++H44B3ZAAADcaCrozoMpjL2OZEoMaQAAmE6bkUwoRGhQfNLp2d9MGTF96bc6RvWjQTbtWqh9KYbseeE9uuDUAAVDFkMKg4EAAQCYEBTQrt/AAIjXc/a93Tgd93+byj1uvH7fztgyfm7AEgMAEDTMYYrsAMDkVfprRLMU3Ls5PGiuQcUtlsqiFUEwU5pfXNCxEyd06PCatvdYv97IWIxjGvqwN/v8GVAgMhzcLMrBKNYN7xkU2gG24OQfwKZIFTSqah7zJhBRtIVMVp1KyEeMB/Q1778maPmIWB9pZfmQHSIX1y9ocXlBSytL2tjcMNrtQrWs/e0NzRWzquaTqu9d1aHFkh55y+v1ulfdpUHtikoFDte2huoqW8yo32mZZrNUWpCGBXXaaf3cP/llKbOk59f31R7l9fjpF7CQtoQT9OSPPPSQnv3613T2iW+olJQqVujVzNwp3mef2ntEHM+t/QtGYLEBDjfWUzFiPr3fQ3sizLh9aqaJtxj7uad2T8tcmmuvecPXhmi6+AwZeyc+hwE8MGp9ZLaEgsMP2JAzn0RD7c0SgBBb88L8gpo1pjctK1bdjwBauicBEIdmj4slvzgDiilxdClgT+YsinuzT37Ce5yYG86wIybz5Zmn5TsAAN5QuseARSnac48JIDQ92BjfHgDgkIZqaiSVLwAAIABJREFUz8SyVMIELqe1tVVrhKJPQ5SQcSnNHd/ODy/QekPi3PJaWl1WtuhuyWhSX3LHbUG6NjImAAwAEhmgho96bVWIYmy39cJj39Co2ZLaxPRyonihxzNpusrglH6dhMgwVIdLKMAs1CcJCNAzEABPHtgyvI5hemzncNQKc10ilTsycibsAvvZ0/vhTb2z3nyRMm0JnrLmI+Ov0UCAySQmghX+JezTtv+EAtdAgChzGY3Nr2Jzc9MmjzQdS0sey/XUU0/q1a95pTq9hvZqe0bFPHnqZt16x21KVCoSkX/Ntpmkmethu2uGerxG09SSL27yh4JSuaJUKPj67TOdxAfAzwDAeq4DUaWcf4DGJEIYYyHpk1A3FkypVCgbIG1ov61L8tqy6jTq2ri2ocuX13X12ob2D/bMUJMLUymUrT5iaGEmgOmMOWe3afyNRgtAy3qCNTg1z2La1Wy1lAZoJLXHDIOZ8hOb1rPXjkyO+0qjxO8jC+z8+fOhaaOZB8zwe+ERo+6h4jfS/8FM3/o9kwAY5zgwlDxiFAd5Xp8PX0yGEAAA3LTbbQyr3biVhvPI4WXT5pO6srm5r0vrjW8LANj3DoBn3PdZHwY4pzK6+657NT83b7dubq5sdOoXzj+v06eftuk0wEAs/uN5PMuXYj5mdYI1U5w3TlHut7p6zX2v0Cvuuk97G9s6dexm/e4nf1ef+PgnlaehWljS+Y1r+qsf/KAO33JKO/t1VRdXtLVf16nb79Iv/5+/qhJsgFrNQF9MwqBRY5rHIO57v+ftKmSz1lgy6X/6mdP6rtc/ZIyJ1bUj+rWP/Lrm5ucNAKBuWSBydNDT8SOreul99+hgd8fWa61FDN6cAWNf/OIX9ZKX3G7PB88wU1ca+/m5BR0c1Kzxj2cqyQDFQk69LtP+BWtoWOtMlaE+IyPY2dr2iSj+JOmUlpcWtUpjNxyoXndGgbGMIhsERlcYBLBGaKppujmzABEAA1zP7uxXKNsH5MOHKFFbt4ziAOSgrw+G9h7wTnAmIKyovMlsAJxZ7zwj1NOWEFAoWiIGr9+YWMHIu1ouq9txt34YH2j9kcGRlrC73zBgjT0eAABJFlId1j6/v+Xmk/bsAzoSpfv2R95m+xkJINC6T506pr/yP/5FXb18RR/+Z//MtO0wleYqVZPOIekCO4QFgI4EfbhJv4owWHLmw8D6tol+iAcFBPfz3GveCIrzd9YzBNNTzpi26dS9vIvMOZP7GhAwtgHe6vKq9nb3LXK5UWvq1a9+jYGEzb0DfeVTnzP/BOy8SYRhWEoa3KBT11wpqcy4qR9419sMAOAMbHf7Zj6aSOfVAZDAwwBQcEDCRUKjZFa1VlvzS0v2TNWadQPY6o26TdTpmfLZopIJ2NSAPx07i+J7j4O0eJ5Fz7XpiX8jNzb0CiMHA/BF8fQQl0IBLtlzb4W+//LSyM8nTyELddKMUbmzjdgP+trZ3lOt1rC+OpNGmuUSKZgHbqDLqQyo7Z4oqRS+EQllsgmVK7kwTAaUdSYAJoEmC+BlRQnABAAIL8bLJEzLejMAQF+pBA2rAwCjREHNLq60UwDAIvxoZqEohJRim44bVXRodH8ruqD/83D3XgwAgDTpVEycsTNZCsED/ek/+z06erygVLahfBHaZ1q5Xkq6sq9zX3pca/l57WxsKZV3x2cc71lsqd5QWSXNbZWDvEFud7dtaKs1ZBTSNBVoVrsd12pyoFE4EpkBksohmM6Zdq87HKumnE7v9bTRS2l3kFBNWbXTJXVJMTANrJRLDMzQIgv1EYlLiOIboPFjamMTKCaUHlPkDTQ3xyUAoDeZnJuItXFzHaWVyRK9mLUNKp9hAgK1h2lMcFiYAQCubWO8MgUA0C3/vwEAgg4gNPWR/u/T/VkAwKaiNqWOOm7fQiazohkJwCwAEJE1awoiE4CLYN/HdUsmNTCaa0wViM2CR/JEGuCNTW6cRs42wjc2/E5tmj2S4+YXfQPcET5uDBM/AB5W0zpSzHJPssriWh7MlSydOzjSUvCzjnkvrLUBxRyMCdYYZZUxTlyTZXKDUMBHvfPEhDFIAGIzZq860OVnGQCzAEBkBMy0LDO/DW7W1400v/VnvtjXe8qCOzTGbxO4Lj5xTqa8QDT1CY0+6R5Oj+N1QqPEZDGby2rt8GGduOkmc+7HjAqa95FjR4OAyAESPpfvZ3FTUOxigxsOW8uix2CNYiLIMlhLk+ItTBVjM8/34SCMf+Zr+VzQ/tn/x/cfG1dfRylVS4u2CVOQQDGFTYRucWG+qlQCcyqe744ae1d1bK2i7//eh3X3nTdpOGgoPe6omEI21bMpN49tLu80UKPPFqvSOKP6wUBPn76sX/ilf69Td96vp57fUHuQ1deeeFbluXkVc3k98tAb9MVH/4v21i8CDaqYIXrHCwDfT5wFEaf/0fjOtHcBAPACPMhruOrBLD2yc2y5BSaAsS4AAIJ5pt37IAcJ3dh1g6+JGeg3LSQ/FCegXmi8477AdeHZsv2vx5QoPCdMWvNFddusA2cqoDUmmQN/E5B4GFzsd+yLBoCaNImixl6sTykCADBhN3C9Qlyfv9RvDwD44R2u7SQGMDCaImgSTBT/WwGANFNEGCOFrJaWF7S4OB8u9dRvIeqKTUVlL8n1jUwUF5YXVWXaVvC85EK5oJOnTlph54knAwMW+L+BEsO+Ua07Vzf09c9+Xmlojv2hslwXCw1gggDWwhTFZVR2peJv4jpI0Pe2lMwCxjCcHok0Ar4JRVcym9DYAIBekKNNi1DX67v79SzDYNaQNkoAIiNrFgCwvTeAM1ECcN2dDGtgAkaZvttBa1uPBlrxXmlgi9bM4RUCnRizSQCTvb0drR1e0cmTJ7R87KiUTZvbvl/7MKlptNStNY0i3Gi11R2NNb+yomM33yxVFzDh0LjnrEGjHdOdxl98DyRSNn5DCtkzPwibbMIo69NceaKGPeUUoSGuDOO9fLmqTqttev40AANTyF7PIlMPGnX12x3tXbisnavXtL27Y/IYk2Pk8ipW58y0b/3Khur4FVhsH40R4GvG7heGafjgNFsdtWFa2iQeBoP7AdAMIWnjeiGzZP/m44Xz5+3vOSdgjUIB8EjN4EwdEppcEogcJGVeOjilgxbghQFoZYwD0/wHwGkGAGi1+tra3le7RUHu08tKuaibThy2uookq/X1a7q2yT6fe9FDL66PWCfENe4ShJSOHTmhW26+xSQ5Jh1NjXX23BljANBomU9B1MPNMBUN3zEmZFhvDA5gtpGzniuYZPDld91nIMD+tR297K6X6W+872/YBBODverCorbqDf3rX/t1PXn2nEpzCxaJtnzomM6vX9V//vRnNb+4bPeItYKJ6JhnvdcxUdQffc+7RELRyZtO2kSZ9InDR45qefWwLl2+bKBAuYLBN3VdXyeOHdGl8+f0jre+RXmMCzste/bb/ZENQJ577jlr8o8dOyYm5pyf7EmklSDlubaxaRN7ziC8W/g8zqZBv6m5atkaS3vW6Sx6fZu4485/5coV26erpaIOra5oYW7OUksAhnlGM/l47/zpjlIu27fH7r/BoIVnmOeXetFkDeaAj6FcTcUS0bIkHfRsDXsiCGZ2Xbt+vJ4FfGZMKpSx18S/WSMMYNbl/O6bcSBnSwNWRfh+ABKAhttb14ztAXBrBnndjvKFkp57/oLV49W5iqrlklH/ibxbWVy0AQL3jQESzfXpp5/RX/oLf8mAi1QipY1rl/W3/uaPaWlxTpvXrumX/vkvKouPSRqQkDQiXOEB1NhboKbj3YZZKE2pa/6J+eS988xGY8Qor6EuKBQLgc0Q/H/Mo80bZtiamVzBDVXNI8i9aybb/1gmeSCuENo6qSbV8pxuu+0lFjfZrtf1lU9/StfWr2o4ogvKmMwBifSwU1MpN1Ix3dP3f8+bDQAAxOBcxyEfAAD5aZuGFo+EPv1PRr0RPj99lQBsMmkbxCTwzul37b7w/BRyJWmcNqAqnkX2fmYGabP13nX9QfSrCp/goCdJDgCf/UnE6SwDwOouk1b4F5nkwoaaMKcyVuvZ2g0DCKtrAcRINkmmtLOzp73dA2MBwJDA48SPWmQH0VMkJq8x5ef8AiAYqVzJW9IEM98ktaZn4tm/22t6w8tfbd+Kb+ri3NgA3QgAYGbEposOzgGAcQIGQFWDQV4eOxgn2eS7OqJJOxMBACABckddAgAYMFK6HymkNzIAXDWJcQMvPJXqKFfo6O771vTDf/LturD+hE7eclQHtZbSnZHKzZGe+8LXtZZf0N61HWULRbV6PVskHDQ5/C8TxEx4E9vqYU7SU5Kb13MnZgAAJvZG0zYjmIw11kzXOaegR43J90bPl0iKrbSRymu90deF+kjXhnntp6pqpQsaoFtOjpUZd5RP9pVnos8UH1fdRFpteRQHGlQcaQEAvPawWcUEAODm0RjQMHkeL6ZAJY3HTAZACacAgCkxeY2AFVz7cdIyhf+wAQBes01GDQRwunGkDcXqcNYD4HoAIFJHZwCAiQ45ZnGHaL2YFBBMt9xvwCmA8eNbT7pfvKl1imF8MGPJPztRcnpjLAAM6AhTAf4eNM5eOVM+c4bP2i+m1GyMbkoUpkoWewjrY2BIrXlO4EJvYudoioXkxeMHmWpYA289kjexk1oivGc+z36F3SWCDi/+jmf/xXVhk879W3zRjdfz+k+ZBXsCB3zyCeEagrbTgIfrw7qEpmnfN+G50quH1nTixAnNz89b4YiDLvpCmnOKEChce+jumg279kyAmSbQpGAOF9MlYpPv18yv1yKmSMEdmP/Par1mJ9HQ+kD7jdoWQKHogmsTwegdECUGAWzDGXthftEyfZEzFCgeRn1Vizk1a9vKpfsqZAd688Ov0psffrUSiZpazU3lckxT+xpDEYT9AGBuTVVwxWbax6GkpPb2AUAX9RM//XMaZw/p3KUD9VXVY0+c0dz8olHhv++7v1u/+R/+g/q1faUGPWWh+PY7E1qYN9k2+w8gQARsppN+BwhmZTbeWHj2bFh/QUphTAAkAFbIehM/C67FhIsJthQmq9djTcDMIas26Lvj94jMJCb73G/Whe1vuOb2ewYEuUu8y9HjpC6CoGaok/HizHZUAADTMEZD0eD8b940fvjGA3gC2M9Q/1jW30oC8F8LALyYBCCl3reVAFCoIQFg+pHNpnTs+BGbFAVCTaDDhiaI+0vTGM2coMGOhlo7elj5StEm7jAA5pfmdeQ4jRATHabHY5MUsJfiSwDVn8Lv6pNP6quf+bwyxByNE2acBgAQ2TEGABgnYIb+H5//YDiEBIDGHwYArth8Ok2SeQckBxDZNMZwN8gI/P6HGsTWRDC1nRiPBjAvNvdWZ0z3a7vXwTAwLNugtfUz1J9/n6CwbKFT+1YapzM0h0y9PI6S9Tk/X9XWzpYZ8q6srBh9dm5+Tg8+8Dp7BkQTAtfS9lKX+Wm/rv2dPe1u7pqxL80SHhT5uXkduemkMuWSmh08BpY1GjrAHItJkyPBFBu6nAB5BhGXTO3xa+D/5kY/RoQ5skoiPs1olMkM5znoY9RYKJr/Tx+dOs8AYHYu500+6SWwExotAy54phgYPHv2rC5duapGu6N8sWQygDH3gUQU2JThWe4PAG+grhPDOfDpajppjCqowg08SIoFew+A2axFrvMLF877mYUfCa8eACCAtM7VCtcwSAFpALn2t9x8k02NWa8wAviZ+B14rKPP1vgZAEP1Zk9bm3vq9Vgv7kOEueqpUyeMAptIDHTu3Lp291h70ejrmw/A2TNiFuSK67RYqOi+++4z/T/NFcbNL5w/q+fPPmeFONM4l7hQcE/Xqe0nM7JHT4pxxhlDqV6zrVfd93Lde9tdKmcKSo5Sev/73q9jx096AkN/qNvuu09/9ad+Sl996hlV5hfVHyd06+336N/8yq/agIqYSZJBahhqZjPmOs8Un6HTD7znXdrf3TV9/q/92q/r1EteYo3wiZM367d/53ft3DXJjHk9jXT7baf09JOP60//yA/ryvollYt5A37wG8C47LHHHrNmH4o8en7AABp+0kp4m/gCMEWnTsRA7vjx4x4/mSRdDK01UhxPXkBaQZNOPQlTwIdznItjdYKfAXsg9cJe7WACIHtaS2SpOeMPMJ33wOSd33PfYAXiAcBeQexfsVx240o02EMHAKhZOHv4M88R0gQzJJa0vn7ZjRVzOZ8sN5q2t8zNL9jncl3wHADEpLEkveDqlcvmQcAKIOGAMx+Q4MKlDXvfNOvEHDL97/c6Oo7fBdGvtFWWwHBEP/a+9+nrX/26sV5sXxz29ff/3oe0u7Olz3/2c/r0pz5lwwBAABiQMCaMaZBN2/5uKiIDEkl28OcYNok1lDNAt0v2nJAE08EkZSZLnZrb+o6ZUBNfFAM2/P74IM9llQB0JH0gAWA9cI1LxYp5IPzon/lRFTIpff1Ln9G5M2c0GHDfMQRmqDBWYtBWITNQPtnW977tYTVq2+Z0Tw8EAKBUzuIa28Oumf91eiOlciU12gM18FiA+ZlJah/WiwGGfbWa+E0llYclBVDQgl2Nr8qM5GGmzol13429xWxN7DR+5CaAUki2/SyOyTPsqfasBxCAN2iM1UB7QsvvIGYYBMICZjiIXNWuacqABUA/JKX4wjD5N9+RAU0+Rrmw3GLKWkgyS7jHHEwAYgLzhZQxApKcw4EBYCD3G17+Km+3AqIwPXythbQcafMAyJIAwKS8Y0aAbgKYVW84r14/a2YG0P9BcXBXZ7bJCop6aBgA6F7To77Sw74ZYQEApIhSss53FgCgEHUGAABAqUzW6L6yubZypa7+4T96v86c+6rml0qGLvb2m5rvp3Tuq08pWeupV8ckJW/5tGg+QcvSICq8Rzv8PbqIm9Jttk2fbc7tLI8QF8iDCqLllEqT35lGj2aahcfvB9ykUlEbraHONxO63Mvp6qisfeXVg+KfSSqT6CqbGihnlH6pN06qO2Ym6Ncpb1pUzzn26UZwozfUbmgTQZywWUhc00QSd2BiQRx5QuPr5h7OAIgAANOvwShhTrh/mBIAqpo4NbQGK0zs/6sAAK+qw8eNAEAoytyqNTTCU1pg/NJZE7v4YMZNKD5437YZnmh9b2j+ww+wyUc0homRhjNIfgp2BQAIzQUFMvTMfM7YAExTzBgkRE/51BQ+7NgMagCaxp2204OZUoYN1GQA4ecbBSkAANbYxsSFsFHZxGVGqxSb4EkdHg6tG5kP8VoxSbluVHvDxboOALiB/cStc8mY/0M0mrNlbGQW9zTg/ZDRimaQ8ox4qJVDq1paXlGxWAnuuNOISw7eFpnVnY45EzMBLpSKFv8GPY+PCDjRHHG4ceDy7xQO9l5DE8ChTqFoE7OgF51dJxStTJjMmwA5QIjaNOph0BbGdTSrgfdDMmFgDwX7zSduUrteU317WyePrimjgZr71/Tye0/p7Y88qKNrJW1vnVMu31d1Lqt+j1zbhhs+ES2UzJnBJ5RmDk7bOYe46oIEZ1VvjfTE0+v68L/6iJr9sk6f2dY4STRcRitLS3r3O96hX/7wh5UDPW+3DGBlahwnUD7l9+bf1OLB+R5pijeTU+TeQcjg62D9vz938VG1gzHce2cYuKPthGUQ1tAk0jHwsp1h4OydyYE1cVD3In2yToNTNmuHhqIODZ1JA009xqDR6M7wqxADhfwjOMXzXJAlDwXPShKTPEUneafouTYft+KprGGC1AeqeXSO/m8FANz1/8UlAN8JAIgeAJi3Eelz20tOWUHH0xWTAhzYChPkYALIdXDQZKybbjkpXLusGU9Ih44e0uLKohnQsj5is5tElkdgwmikfDarJz79GV157nmlewNlcXOneQQQ5+dZ3Buu8Q5kXw8U+pqyxgeTKRr81FgpIoryaUsAMJZ3YqD2iPvq953vERvBuOdGbNeLpsjk8TVJoxen+9MWftpMRpdm49QFw61IrXTf2KQyFJKGLAUmE9cEYi/XIevg+kF9XzedPK5L65dUKhf11rc+YowlAKagL/AoP9703p6uXlxXbfdAiQEgnGs3qRegplZXD+mWu+5UjklmikI0L9GAcqN7A+1u7+rqlauq7R9YsU6zv0T++vGjWjm6Ji1UpX5X2+sXdfn8eS3lcyKtAVCZiS5vBrow659iFACA6X+6WFaqWLbXOQi+RgxDqjyTTJx4/SZDMJ6vxd1iSHL10rouXbmiK1c3tLW7a/FU7h2UVH+U0H69p0Kxak0TNYqZAwNmGwOAnPOMG1ba33msLgCA7eH8mCRnpN+fyYdtN9HdH5dA1zQcWl0yEztc09l3LDoSs0O+kakGAACMP6d6o6Nr1/Y0GrI23SOGE/b2209Z80/K03NnXtBBjTX14gDAt6odpmep64nvvfc+HT9+1AAAbuPz587oytVLxtawlJsALk3iU8I3jYa+nscOc4IpNPViWon+UA+8+rU6urxm9P+PfeTj+q1P/LZK5arK1QVtbm3rL/7Yj2nttpdorw0DY6CVtSPWGP37X/sNLa6sar/WUKFYNACAOqlSKph5H0yA/+4977apMRPtL3zpS7rl1K3W/DPx/vwXvqjl5WVjpbFXY0pHQ7p1bUPvedf36flnT+vw2qq5/+832uZVgQ8OAEAsXDwNIca6jkymBXjG++OcBQyw8w1DSlIOkd8BXAHKFQquh1ZCRw4ftiaWNYA8t9fxe0/DzForVUhx8nQfi7W2Q8qbKUvwQAfeabuMhOuMNAWafYvYcSbDGJx7zeDApjM73SC4bwAAfwe9n7XM6+S9ZjFiSyFzaNh1yuRyNsyA/l9vtKy2ifRxapOtzWtG/ee5gMq/MD+ng1rdgCrAQQYIJ44f08H+rsmwDhFXaZ+bU6N2oCNrh/XQ61+vxflFY0bUa3U98pY363X3v9qYAv/gZ3/WEhXwG8InhIcL+RL7eJTMsNc7OSll5pqwLyOgN2s4bcO6wKyc1qJRAuvNqgGpxvD2pCaun7EoYXsG/yQboIylaxsbuvXW23QNc95GSzedOKnV1UN665vfoMvnntYT3/i62m3YZwW73owvAQDyqZ4xAL737Q+rcbDpwN9wpHqzYwkebqU+VLZQUKszVLZY1fZB0+TZ+AIgP8+WkDD1jVFqzvzJjHJZfBh8/0jnGJhOGaLXM3xmzJFilxIOpAnZLWj/rcaEtRbWi9VaZkbqHm+TAQmDmWAIaLW6XepgShvNAid+Sy5DARDrdvva2ztQg7SJYNpE25pOEWPuAIB9GBDgaWZM+mdBAIAAaghkILDTrUd7wyteSec4YQD4oerfiC82E8AUNwc6nksAEqQAJNB9ZTRMgjKBOPGy2GRBzygJ2dBoXl2XkDDqvwMAqWHfWAAAABx6HETRm9maCfMAcPSD7hvzo0ZzU5ksyE9HP/mBP6tsvqPeoKZypaTOXk3L6ZK2n1/XhSeeU6o3VhI2At/HspH921O8eNScZ3Nzg0Ba7fZwA5n8W3yF1SRG2eb1+OHkxoAg4Y5xgaZjpDNSM5HRriq60ivoXCutq92k2qm8EsWCa/nNidMnCyYnwJU6SXJA0vwPbIZiOnOnvFG4s9j5lS9kbQLKdcxk82a4grEx1A+bTAeqOeuO9woAgDs9n98b4ILZ/UM1ARx2OUzDAqbopOAO2ndf936yfysGgD8W8cgIyy5OtuO/BBq9L+wg8JwgjZExMaWfegPsD4Pdpci7ueEB9p8c9aPh9c82IP4Nwtf758UGx9+PyxMMyQ0utIa5AejkMkqT2pDjkHB38mgg6HqdQP2jIe12rACL06nZ5pTfTzRIk+vo8ojY6Me1HEGAGwGA6UR1moAw+RybOJDqcUNnP1P12Hv2M/WbPngSrIGcoJohos8AMwr/hFE9yYQ2IM4a+ZIW0PKtHdLi0rJ2d+um96PxBm3e3t7Wfu0gOIGnrRCZTO1np9DBeMZo3LBtwuSez7VplNFloU0XpmkKFIqzNEwkBUxc0DuHv+fzrbjtezRO1PzbDmBFRspeq8XiZJKqLGHiU1NqNNZCsahjK0vaXr+gcedAP/LH361bb1pVatxStYIQr6dOY8f2BCJbWu26ShWKHTanosYJfD18osouQURQBvpWpaLadk3F6hF9+F9+VF/+2gU989y2kpmKGboRz/Sud3yPfv5nfkaLpaL6rYbGA1hN7L2hcbIplPs0GA8gsGxsN4sMlXCvvfn3Gx5TAeL/4yKwz4EuicngjIdAbPBdjBQkBTPGlWbSGJ+fkIISODTWkE3vD2Cr77dMEfdqNfs9exyRSl6McX+Y2Dh45Ki4ezlEONnc5cOLdnPWaSKCU/1HEwAgMgBssYdnzLT2kz0qTPJmn4/vIAH4gwIAnAFRAsBRds+9d9lhBg08rv3p9DwmVfjd8wJtrFMvudWo9z6NT+j4yWOqzFeMCsovq9Os+U8oh8M57LdUSp/7jY+qv1dTstMzCUAmMEjYq4zOHTxyYkES965YhFNY9YekeDhOgAwAOQBAAEUo8YA9+b9PAIAQ3+fTFwqbeH5MAUbfvxxgNMAgMBACvj+RJEQAwM5W38zD+vLrRH2AhUw0pHUVHmA6lRWu/CQBdVQsE6fV09333KVTt56yAi5dKlrtQiGqekP9el2NWl27W9s2+U8Oxqrk8f84UKFYVrFS1TCZ1qGbb1bl2FGLycsUykqM86odtKyg7zTbFieGyV8xX9BctWKFeqPV0H6zZiaDS2vLWllbMWC1U6vpmS9/WbnR2Exls1CShcGs+4KwR7HnRgYAjT++IeliSblyxSaYKXLKSaNgERCbBlBr4JHv3xhptszgLKt8qWQNw/rlyzrz/Bk9/8IlpUoLqjU86i2eVeypDAJMB01kLsOQAPAAFFy6eMmAOhIgKFF5fVMZjbujc7byrBJNiSka0+tcNmX+F/UaqQxzpo1m7VlMK57UTv8UAAAgAElEQVQTQeZDQVyrt7SxsashAMCIpg/DwL7uvvt2YVgFdvP0M8+pjtyaFKcX+YjrMjIB4v7kf+9JT8eOHdcdd9xutRqMmiefelw7u5sTt+1JfNisTCYArDSFmH0BAAB04scAIzSrlB55+M0qJnM6duio/pcP/h0dHBD7mVUB87rhSD//z39Rpy9dVmV5xdKe1o4e19efeErnzq+bd4MzRt1zBA16NpWyBASGRj/4A39UVy5fVq3e0HPPPa+jx47ppS9/uT79mc9ZBCf3knXOfj0/V7Hqd211RXffebs2N67qyNqqnn3uDDlhqjVa5gHA17BeoyFvq9WeMEO4RwAEe3sY/FVDfTbSuA+j2OP4MDaEsUXDDIBgcr4wWSaFoFwsGhiBWz5/v7u34yydmVSZ6FQP7Z9GnxSPRoPXZptcaF6H5p0Bpd9MEsOAyWnbngAQyLjq84wnPNkMEIDr+czp07ZfuWmw1wrlalXLK6va2toxz4CFpWVrjBv1hn1umxjAZPD/SEjHjx7VC+cvGngGk4qIxHvvuVuX1y9pcX7ePEdgufAcZ1JJfe4zn9FP/eRPanEev4SxmTf+rR//cfPE6Hc6+ic/94+Nbp/DLb4dJMzGpuAapidgiC9zwFt/r1DzJ/Xs5FyeHHg2OY8ldKx/PejJ+yI/Xx28tb+zWhbvMmdb8TMYogL85FiT+B1kPDb75PE1PfCae/V7X/icJXIAAJACY3LxYUfwpMu5gd71vW9S42BLoxEShrE6PaSfLvWj2S2Uyqq3+sqW5rS5V1e9NzB/gDFJNqW8eQch9zYPB0y7MXQfYC6MjH1qgjwLYkcA2k1or/+wI8mOJa+peX+sAWoRY7tGNn3wnYnX174o1GNx7ggbAh86vo/XnC55Mn8dY64yfCfcPqVWq6OD/Yb935nFDAcxngw9rtWwsXZzW3hAAPpPlr+lyeXSlkzCujUGwEOveIWXghYL5Yi6MwJcApBO88WgZIEBgOttAABo8pVaVKeL+ysvkWkAtGi2i7SZMDntCwCg7wkATP/5BRjAm6CBvBEAsEKVDGsbExhFqNXaUaE4VDLT1Ht+4A167Xfdo0Zri+AX9ZtNHasuq7/b1Nce/YLyI7RzI2XNMTFEvYVCIurMogbDEgJAxHs9c0mFDWBSAKgYFtkWyXXBeTEmV9nlZaH1lCwXNCiuarOX03N7Q71QG6qZKUuVebVBpUGjgsmbTxto3j1XU6GQm1AQQemCiw83E/ScTRpqEYUEaKsbTbgTLYYojsb5IR4BAPR33f4o0Pc8BQAK4h80BSA2RTEGcNAhBsMRQDMDhO4Y4k++MwBwPSHYkcrQeISy3Y0F3VnQGvuZ5pe/j6y66xrnECHI37Hpxo/ZB9xJTyE6ccYx3w/40PgblYe17A/2bJMdjeYylitvfNFwjcfu/0BxZb4AhfBzoqu+gz1crwyPNQZYxASaC23YbCZGit6wWDE8Y144m8oATR4k+sU0TPHrvxUQwvUAHQ1nQjiUr9/sJjT4FwMADJkPzQYHQGg6QsilxikmRSPlikWtHTmsQ4cP2zQfPTdmV0eOntDm5o5N+lvNph0OFAD835sAny66LiqsDSbv5ssgKxA9ceKG2MR4hs2wNuIEf7aoQ49HEeF5xb3J4RQZALMAANeCAgdqI7nGaKqbA0yEEspqrHmor7UdHV0s691vf1gn1uaUGNSkfl3jUUs5JqBMLkIsYqYIdXigdgNpQ0G5/JxNozickomBhoOW0uy7oNSjlDr9rJrdit7/P/+cRollPfXsBaVzGSsW3vm2t+lnfvqndWRpybT/ZF2blCgkk0SndWMAWMxE0I+bUWc04ArrLOj/J/AYB31A6yLNL1QNrnsNQMEkSs/zWxxsMP0yiKXr/N0oKEQKjaEWBw+CAIL6beMB9MKCfa88N6ca8owMXgBMHWvWkDja7lrcyVQiJnWYFtGLwwkAEAq9WJD7YfntAYDvxABwOOPFPQD8fV+fAjBrAvidGADRBBA5GdvMS192r00W0bMaCyBoN6ES8jrMydqOGI/cRPN/250vMckbAEAik9JNt9xkTS2NrqXQONptDUKRIt4maCn9p3/77zRH547hlAH1vj7MS8EYT9TG7sIfWWBx/7TzDA/dDNIoGf2fGMD+uG/3nFSHVA4RTN+LsImCaAI9zWxE0+i0yDKygjN450QTUI+ZnBZmAADOKHBPuWkcajhSAOCTeB/wNTwrSEUwB+5qzOADx+xR3wqmN7zh9Zo7tKIRjC08Q2jaeGP1rtTqamd7W1sb16z4zhH7S1xvu6fVxUPa26vZ9D9dKuulr3udhP5/b1cqlnXxzHnVD5rqdXrKYyaL0TBO0mZ1DW09r3K1onSBmKueCOnLFtHol5THeT+d0ebTz+j882dM3433B74WMBlpLu0MhNWUx2ywYD5GuPsjYSTBJVVIGzvDrh2tMD9vbk4FKM9QdisVy4LH4TyZJZ4KDfHIwAP8kD7zlcf0jadO6/LlKwbksjcyWcO5moKfuhIAwFMu3ETt0sV12687w76ag569DposaLPRy4JJYPT9wSi5Wilp0Gvr6JFD2tm+pptOHPMBTYjDsgVInWV05pQxADaubqvTBU3AdNMp4Pfdd6cBALlcUk8+eVr1BuvIWWXf6mNW+udr28+kuE9BeMCx/t5777EMe6Ihv/zlL6rWODCQ15INg+bX1nisa4KcD2d75GcAmoDPRu9Gp5zO6fvf9j1KDRLKJXP6wE9+UPlCWeW5Be0c1HTkxE36X3/xl/TZr35Ny4ePWp2XyRX1id/+Xfs/zE/0xY1m0zToZMxT41bKBYv0++E/8cd18eJFPX/2BZ194QWdPHmz7r3vpfrIR35Di0tL1rhTX2Iod2h1WRtXr+ihBx/wiLph35rUx594UoeP36xnTj9n1wQmHIA9zfvi4qL9n/UHsE8jQ8TfxsaG0f/5XM5uvC0sknI0tqhral3WENfEwHjJWB9rh1as0d3a3DAZyIoNBmgyvf61ZpYuJwybaKK4tpztAAAwBqze6fdtHXDeIx9kbVJ7ARzH6FFLrAGOTkKbztl6BviiEQOtgAHA+cMkHjYW379SndORY8dtqg9LplAsqdFq2WtjKBZrVfZtGvtTp27Rk088rVJ5XtW5BW1vb+mVr3i5nnziCS0tLBhDgKEX/cgtJ0/a/dq4ctWuG+cJLv8//YEPmtzidz752/ryl75kMgH2IAwAAZEA+QHjMkn3Volnt3GnAqvV6OYhRQlQ1sxjJ5JSBwri9MdqyGiIHc5SQD5joMUhQmj4YW9ST/H96WGQfVDTlcsVtVttZyBkpB9891v1+c98SrV6W4V82QAAZIUZvM/UUTbR0nve+RbV9q9ZhClnvqWjpnJqY5Y67FtfVGv2VKwuamOvrtZgrC7nQyZlJrQAABjPUldWShXrKzutrkVM9wF7Q8xhfP7j9D7WiZOaZBbAC1J5rztdAsCvQICenDvsp3EoOYkCjOlgScwcOyoVi+H5aU08KvjZ0ZSS1wNQw16KGeD21q4Drhm8JNjjpwDARMoYwo65febzM0ZqmjAfIfx+YM0aY+bN998/dk0cz6IfqhS6PExQBZAAoPdH92/UfyQAoPZ4AIxTGqiiRKJomgqjW40w+sqZIYMNtsytmAIQ7T9UwoGSfQqKjgQ9wpgDYV7BwWX9Gj8XACClYR9EBBSpZT4AlfmR7r3vhH74R75fu/uXSNVRYtBTr9bSYq6s07/3DV17/pJKyqqYzqu+f6BquWrINtRjdMQU7zyE0J+4kEyQyEblwbu6vm6HTeOgpvlq2bTaMx4uk7xmWxQwADIDNXmjuapSc2va6mX19NWaLjalVmFBu+OUktVFdaCc9PoW5VGEGt7tWT68U3x5NKGQeEYvGyMbmC+YhKGiLKx0Bvdrp/bR7JMFy6ZueZUg7plgygTAkMloa2ffDm+8AEx9R9OUIkVgmsU+w8EP6z8oKsOE0FxsQ4Hnm2vMzHTNPwCA5SbTqIXNjg3BorSgfwcNTAQ4YuPg39Ob82nzHqb8/peTzXyWQhM3sUiHn4IN0wm3Ib0xStC4qIEe499xQjV2bbAjvjce9AAHZjJkDcSUejpbBFjdEuj61lMZjT9pLIChRdklVJ1fsMbF4DRHf4wVwNSJJi1jDBC/ptDUeeh5TxYMSUQQPgFmKDmdctu7iEDIDGhy3WsLmzhfP9v8x/vnCC6F/BThjNP+qRlTcM43bbgvj9mvN1oegA9mm+mURd/hOt4EgU6llCsV1ei0tLy2ptvvuNNAsE7fXfeh+RdLFV24eNmKuAlTwW/RhG1h4AofsxzRGZCI3NxZDwB7LGd0+hQSIP3R3C9O9jnA+Xv0gbPO9tFDIU58YgoAz5gdIJWKFSg2IUlIHSbwFH6NmgaNXS0VErrt2ILe+wNvVbd2RZX8QMPugTTqmjGPMujcQG6h/WJURkwn94GDAjSe1ALuN89QXwcHG5o7dkSdrV3lS6uqNfP6zU98Sf/qf/+YusOcJZ2cuvkW3X3bbfqXH/5nWsXVl+K63bQpMQ7wZMVm886wIJKLIhOdKdpC9maTcUQNvrdVE24M/hRWW4f9wNms0+fJii/TXXpjb1Npm/K7n0B0vw9psHYr7ak3yRLou+vhAsY3mexGxpW5oAOioj03iq83Kt4IOmgdNeCh94vneKTwTMw4YwRhfBHGUgiRg5OiJ+h17fVbsT8DUgaDuFnYMgIA4en4pkg7/3YWzGpeH/5nJrbs30kVstQf7A7RAC383EC7QftcZIrRxGRyWaduvdn00OYWDnOFtTNjGmQFmQGWTtGEArx65JAyhZxF8PVGQ919713ufJzl3OgaC4U88EI2ozxFAQ3c3r4e/+LvKdXuqkikogFH3vDzrFtM50xjE/eOKeOIno9Jcs9+VqvTUCafUa1VU66QdXPATErjTNRIh4m+NfaBYRUaep41brcld9DQMnWiuEU+yF46ObmCebwRxZxeSXFG4c4ZGuVDNNVokvHuSClr1NRStWSvMVfMKFvA3RuzvAM99IYHtbZ2SKXlJao1c0RPFotSt6dRs6ut5y9q0HQAd0wR2O1ryJnI1Jm4qXHKjKFS2byWjhxVlea/VNbu9pbOr1+yPZ8zspArKjVOqdvoqJAtqIw7f4ds+SW12h0VKxUtH1lTb9TXxSuXjVVFQ7W8sGia2f3tTV06d0YdDEiLeVXRtvb76rab4er42ZTMZM24i8l+Mp9VbdBSIutgEdcUSjSgEYU+tRvbLiD2/MKiqrjChxhW0wXn8lKpovZwrAsXL+mrX/26zjx/1mqVSnVBhWJFrWZX5cqctrZ3rVAnQhAaMJ9XrJQ1TA9tTTqjw1MGMPpiv6ZJwMXdfDCSYxVyKctJp2+kKTVPkwAUbu8SCU0DTtZ1Ts+fvaBOh/2V5h49csao4PcGAAAGwOOPP6VOh/3jegDgRqbfzIZyw28ZwhSthnzjm95gNVuhkNOnP/uoAQFMLA0AiDEHNv2bfhhohns8UbisbZzp80XV9w60UKrq+x55h1KjpC6fv6xf+qV/pdVDR3TQ6qjz/+jM3/f+H9fq8RMaY8KWcz1+vdnWY088ZdJSSlL7nsh5AKZNzz4wAIWS/JHvfovW19d15eo1nXvhvN7+ju/RU089bRN6S0xYXNTG1aumX6fh3tvd0Z/4Yz+ozWtXtUBevWTSgZOn7tAXvvRla+o5X9Dl8/VxcMD5CRDAuQmgAMMPKUCr3VTWTLepe3q2VzmTy4F/q+8IGC+VjAHC/c5yfQFM6geWXkDzz9mPwR9njg9Q3P3fPL1yTn+H+eGTVWek8PrMQ4Mo7H7f1hl6cPYKXPFN245eHJDMzC95wnxtAkxt7ezY+2RqjxEnZ8Sx4yeUzuQMAKAWd/YFDKK+D3f6A2P01GoHZkroAC4HL41YxgANJBk0/nzukcNrNijAkJzkg+9+y5vVrDe0srxk1+uPvOZ+veUtb7Hs+A9+4IOaw7MBDXq3pzK+Hxi3hhoyRqNEkz87fk3KBf8myrWme+5kUAZgzwBhsmQjUzYwqXiynA5wA7jqZ3T8MKPlvLNsADDwiQDc6bXruueOm3RoZVHPPPO8JYJgEkhMZSknjTr7miuO9aaHXq3RoGnPfrPVVptrm8i6Z8QI3T1MN9joObUwY+/01ODaUZNjdmdKBPeTaNYaVgMBUHJ+NdoNpQC1qC1gEiWQlHr0M2uX9ejTR69cvnmQFtz/6edgJAQ5dxym82WATQ6MQt/HwypnEpRoPs31Y63y7zTmfo3wNhm5TAMT1iHSLjKik+YHQKpCu0ONWFIqRTLA0NYZrzPKYFn39M6sFwYJlNKAkvSb/Dx+JR542cvG7nLulPhoPkDzBmIwGqL5h25II8HvO0qQKQgAIEyFMCQq2MR+SCbV2PWs6M4p2jxHHcdzaP8wAHpK0+jibtsbKGHRD3wEpkCgZjsAAEKfNcfPtGno0Rth3NDVB//2+9Qf7kmJhiFJrYOGKqmC9i9e01f+0+e0VlzQuNHVqDuwzNo+qHWhoGanbZmgGP/ZJkXBZHEVfQM90NGhNeKisUH1QNxCAxwnXZESPUwM1ed1ZTlcodrlNcovqJGq6vROR09cqyl55JSZBI6Lc8qXqmrV6hq2O5rP5c1N1WKSaAQEvQXNldPe2FRMP27Rf4E1kM5Z4+8aa59IjzBRJKowAACGQAUAYHN7z+7BHwQAsMMrFK3T5p/X5FT/sZlSOJ2IP4PgWTqAxYWxfmKDOeHNTHST1mZM9okprT02mt7s+wTcm9vYhDo9kD9idhI/Zp3G7WsDE8D+fUYW4N/L55uYVVqxc4NUYKKvNTfp619bnMYbIGqGSFzzQLsFIeUwis7jSqhYJsMerZoXrUYdNMdUaBmY8oTEgGCiaIgqnxem/4bSstkG+rnd90B1n51mfyuaIptPfL83FjJQ/JzKO224J0BD0GtPpu7hPkW6XGRmwJYx4ALaPUAAuruMM066w4EeeOj1anY69uzBBkKXTdd14eJFQzOrc4sTRsSkOQw/y94z05Y4SZ6UsgEk8Dvonh6TCMlguBgAEMA+QIBGq2lrlEKEw8enAWyMXmhM3ldAsikWuN4cAhwcHPhs2PFwNK+AfFG7TWiAKVVyKc3lpN7Buh581Uv05gfuUSXbUnP/ohsB5tOIiqVRWqMO9y9nAKvSFOgcRmhh4RFkXSef5J73lCwmNagfKAljKFXRYDyncXJJ7/nBP6tS9Yg2dup645u+W639fX3yNz6q+s6ulubnzQCIYgMy/IAmPwVVtm+TMBoOaIEW5wYgO2E5OW0/RAFbA28RlmGa7/veTNTnDHjn0333EQAIMAcXvm8ACAwMCHnfEcwxuqaZ0swUxUH7HxkAPCsM+iMAYKdEmFb6wRwYa5PFM/1eERiI+vEI7kz3C5c6+rMepno3AADXbQt/CABALm2Q4YsCAEymQezbrbrW1lZ08y03mYkT95LCHmdnX/s+QqdYddaSN+ilakWLK0vKFnLqMNlOJnTn3XdYUURjPkYPjdKOIo0NqdfVfLGkc499Q3vrV5TtD8UcLg3wAtjHvhoYbTzPJAn4zheM28IEzopMWAW5tNHo0Vo2WnXly3krupiqd3nteNjM5k7PGApazB8AqTnqB9+PEL/KnwHCjQoZb+i3iAH0r/W9nkLUJ5s5c4RmYr2/V9cyDUmnqUI5r3a3qUIpp3a3oYcefr3WThy1tzaoN5Seq7pD/+6uGgd1XbtwWeP9NhtdOI8SBgKMe2hYx8omMla/8OwqlVF3nFA3RVxwRj0MgUdkoBeMHsygIzlmep9WNgWzTzalomGuzs2rBG0acCZ4zPCum5gC9no6euyopTz0tjd14bnT2r26rtSgqyKgLM2zAXGRZu9NPbpjJu/JIlImnxB6HKvve+bSH/wkmu22Gs2WNTO8BgzRMHcrrqxI+bwZIFJ30PSQGLC+saknnjqt02fOqbqwonSuoEyhZPR1mvPtvX1tXNvSQf1AnUFLJeLP8kSoeXqH+RghgjLPFqeyknlORvp40NXK8oI5+kNv9mMdqVnKPGMq1XltXNvW9k5Nu7ukoFA0px0A6HZMAoD+P5Ua68knn7Z9eJZCO11KU13ujefm9M/UPR4B96Y3v9GKbX59+rOf0nDUc2ZNECPFKcoUAvDxh7Gh4jk/AIxNWk113+136RX3vkz5ZFb/4Vf/o5544hkz3Fw6fFhXt3f1T37hn2q/1VGmPGfu/2jO//OnPq1Wu2fXsIuGngY2GF8CPjItJQ7wtltvsXi5drujL//+14y+/vJXvFKf//znDXjhNTmoODIKPU0J7vv33H2nRQnCmms1W/raY4+Z6eDjTzylo0ePWqPPORlrDqeHj3RwcDABBvi+NENGP2YAgXM6qTfWoENN9nvv9R1pPG2T5R49smbmeaQBYJK3ME8SCuyChgohxpdpt/UtRqGGOcx0msGasxxpvCMLwIYWFq7Rd+aFSQaZEpcMMOLPUPMBnFn/NJlz1Xnbi4hWBHyjBoYpzBSe6w14trS8an411za3DTxAe857wvMpMnKOHztqtcfW9o5KAGht+qqkGeaVCsgcsrrp+HGTAxxdW9MXPv85/d0PfcjeJ1/Ha/6bP/5+AyQurl/Rr/zKv1W1XDHdP/0ANZmtKWPuTSjLJv2LBrHGiiKJLcvfBYatAQPRUNbXf2RcxQJ8Crz7lwGpWAhUmNnFsyjuykaRR1Yd7gmSAs4naqmkBjqxtqAjays6f/6yGdxhGNhu1FXOS8lBQ5X8UA8/+EoN+w0DAVt4SPSJofU0syFmhjC9EjkNElk1emPtt3tqUo+yb1ttNVCxmPeax5g3eL9kbD+rteqB3ugss6n3jAMCUwBgFvafkTxYj4YBKtJD5IVc4mDoHjywaMxtjdGgU+Hl8Y1yCYoBXfi25GCaOADA/73WdFDGgCdkXpwjCPA7PYs0bLeHpM0qlXYJq5mh2sw4svjHJpXx9e/xgMgBbCBhz0dGie962X1jqGxoXNzt3OMQTB+JYcHQ9f7GANAUADAGAArKhAMAGqHV4gHDUANtDZFDnkdsUyY8AAAByL2PDADya3GRtfohAgA+JTUPgDEutU7dqpRx7txVrtjT9k5T//jn/4oKJSLBtlQqpszhMTtKqTzK6KO//O90ODunzuaBCqmsFb19tJTkjg5dX4eQ3i5UmDCxUTBtpJmBegZiak1kyKG3AtZZjZMxA0m5PVJ7ctj0c6Ok0tyqMgtHdKElPXZ1X0/t9zSYP6xWtmILNJfOKdUfWbYyLr6pPNMGNDMdAwEyyPQozAyRGqnThuqBlwCTe5zlofknbXJrSCfMAHQ/HB7hIKakhAEAAMDU/w8CAMw+3ZGK7bSXoPW3JLZv7QHAIvOYG+scJlSiaJx0PQBwPRMgfk2ksEcakmlofFzgQEIMfg7NSCSQelkQ2QzRP8APlfhh/2pRVv43s5Pj+PMdSIgRUVMPicm03HfG0IfQ/LsW0ZIYEgmb3kCnLJUrdk9cduBfYzMPywMNeikKGTZdHEVBFM2gjqxPzGiGxkjAEZ2DlesSkfZZYGa2EbYiecLAuL6McQAkLOiQ084hZABAaJ4pGg3AuREACkUFb4RD1d1Uc1akNtotc+ZdPbymO+65Ww0AtExa5UrVmnBMcigQOCDMNddyUsP0c3Y8Eqf8M2BAXEa2vVnT6k1lBGhsMw1gbZzicI2iZt+aohA/yIFEsUCBMesCG3X+bI5cezZifkWDwdiIGAAzSmuQKJt2LTloa6Wa1lyup0Hzkv7mX/tTah+c1UJ1oF5rS71OzRg7ufy8lCxLw5xMgAwAYHsfImkAAM8gtr8zl/Sk+jvbylQW1KvjpVBWce6oPvbxz+pnf+5fqFg5qre+9fv17/7N/6E0exQauUbD1xVbFdfDaGDuSEzxgE6Q55K1BsV5cj2tSQ8+AYEVgLbY/dEm7jATNog91eFcdHDAJTeR5m/1rx24sfl32cHk2eU37HXhmXT379jQO2WYiZ670TgQEAEAv89TZkp4DCffyXccf3HGGAja/wjgxPUDyB1NAP17+D4VGQCTfce+4YxRbXic/r9gAHwnAIBmud9r6/DhVUsBAABg/zVnayZQth94wcIZznrnAKfAWVpdUalaNgo5cXvEZt16+63OXhP0zLTpg3HZhjaOKSmRV7/3sU+oyrm5X1MBDaxFHbl5bjILhZz74SZDEwAgbKTxGlvCQwrQEwZKxhr/QqWgpgEAOZtm40kAYBo/IrvDt3Y3tnVwJhRdE4MklyKwf3w7AIDrAm0dSi5JIuwHTBotQQLacbFgzCVeI4wF4rKQ9v3g//CnNNjfVbpa0bjRUALTvkZL43pL3VZHZzFHhEBT6yjFZQgxWHY04b6OQzPcrj74MiyWhNpERTFsKRaUpgmCgdFv27Ch1WgbCJBN561AHQ8TZnBXKpUtLxz9PdIpi5rF6DSVMBChC5AyHhoLoJhJW8pSbeuattYvqbazqcVyyWId8TgysJo71kdb2p/ET8Wzj/2BtWNNYPBIsn2QaTxxYObpNLB9nGYbY9dEPqNENmsgd3VxSSU0ykR+DcfGjDx/eUNPn31BZ85fUrZc0Svuf62+9o3H9eyZs0bBxtCP84C1m8zklMkWjKlgUz0D/ylsAW2Y/g/V7TR1z5232/NAQ7SzvWPa8t29PQNy1q9uqFJd1OnT54yN2u3xnjOWL04hfPtLTpkTNr9On37Oalc30Zo9fK4/K1/8T9S7Lr15+I1vsIaT5+FzX/isUW6RbpkJKztcnBrNfDOLZMVvBo+FED8L4zSbTOvtb3pES5UFZRNZ/fQHPmSS0XZvqJWjx1ReWtJPfOhDOn3uBWWKVRVhuI7G+q1P/ray+aIxTaMum/tozK9iwaKHWWuPfPebremGBfcbH/u4Hn7TW+x8e/TRR3X0yBGrg7e3tmzaDAClyWEAACAASURBVGuCPf2hBx+0r8FYj2nzpUuXtH75qkpzi7p8ZcMAIYB2mAP8PM4bGEo0PQe1/YkkgOGbTzadlZCHxcpa5DwKFPTY+Fh5HhjEK0uL5gPBH9vNhundOePmqhiBp42ODwDBzyQdyAAG2/cjOBcGNUEGEAEAJvj0A6bjRuoCNQRZCQaVmYy2d/aCu7/3JTCJ8DFiva6vX9Lywrw17iYBHY21vHLItP0XLq0bcIcEg4m3MYRCCsapW26xa3Btc9P2Ia79yvKKyqWSavs1+34ALhcvnNe9d92lP//nflQXX3jB1juTYzwZPvBTP6kLFy7pN37zE3ruuTMqFQp+2lm8ND4gKZMHuyeP13TRE8Wac2tUWfNuDMj+df0QxWuyKQDgv7faNsqpARjMUNjP2ukjNP26yN41bjmSIybSwVegWiporpDS0cNr2t72mDtMstvNusqoI9VWJTvQA699qXrtfTOww9sMc/MxMqtkyljUsNLGqby6RCZ3Rtpvd9WEjcXrJ3p22HPz0B56+7y6rbZJAWCh1rtN9QLL2TxLjH0SE4+ivC/Iv0ORMWWJen0dZQCeMBTql6BcZq/2M4d4ZzfcBqwEyDFfkpCe5gyAzgwTgIFQYAzb+QdQGHqNEFHZbve1u8ez5vcqgt1ISKcsWr4uDhBd2o8kwIeFUuKN97/KGACgC4ZcREff4MxP80+edSLRNQNAGAAaIwVw90qcqBOJvE22Bn1+AAyAvEsAjElmbUQAAHrK9AEAOkr22jIxx4hJP583BQCMDsrGOmIRQ4VOq1zOaXv7kpZX89rd29V//2e+V3fec1SJ5J7y+PGQpdgb6VBpQY/++49pcHlP6XpfRRB4DBaoqaF6YHKEOU5wa0QLZ3nJUJKLBaNf8O/1Wi0Ur07fNKqomxq7maBpnUca5qFbAW7gkgzCXdAoX9GguqLu/CH9yqd/T+kjt2hPeW3VYDIUlE0BAtA8pTVIjtUddAwAIO6Q2o2ilEk6lBiuaS5fNuTcpvvgk+ieAR9M3wNiz5TFAQAOTqP6pdMmAYDh8AcFAGiwbNoeJtWOKvuEGuAjZnhHD4AwjvKNZbIrfGcAwPuFeBCHXMv458hBn/2cKE2YadC96Y/mf+G1xXznaLIYDmFrINJZT1Bg2hniTKZyAH9wjOlgp1KI9JslRc1kF9srB2UOGmb0Yg7KsXBSyubzluEKcknhShQLxaexLMI1ts00ILlsLlxbo76GKUEszqy549AMGnl+f6MO3t4TKQITZNevbWyO+RMach7ACctipuGO0peYvR1/Rox7NJCKqKpi0QydKAzL83O6+dZTmltcMFYAhWGtUTeqGhsu9HMOW7TwTONByA15nfFhsNcSrkfsySaN28z9d9r6VH/sk17/iO+RyXd0LefaUfTwb2y2xHnRmLA5Q7maLX6jqaAVBDPaz0gVNzBsDPo3r3JpTo29bS2U0jo0n9blc1/TX/8rP6RqsaXUeEv5bEfI/Y2DNQAoRUeZt3s3GtWt2eeZtehUHxsFWvhQB7vbWlpcws5WAlgd5bS509Tq4Vv0x37oz+vy1a4+8JM/o3/0Mz+rTSa2xgpiqoJxF40H0qC0Sy4KBWM4YaZE0cmkhMMxNrk3Nv9mhmpmaVMqf8TBJ5KQsP7iM28TdRpGNOg2147AwRQEmOwn/Bs0cH/wA4IdDN4m2J4/0RNPCQPbQssZ5D1xAjFh6kVpUQDm7F6FyUYsaCIAgPHd/58AQDHHNfr2DABMAIkBPHbssA6trajTafkkIUfMYSf4ZThFFdDEza0SJrc5cvyYPeOZAABU5ufMA4Bml3ufz6fU67ZVhC7b65mjfKrf0xd+5z/pUKWq/kHN6P8enzswgJNzlMbdoJmRmxEa+2DGZM9JAURpdUxqAOWfODhAgHwxp06vY/4UI/Oo8Gc2avRp/Nw41UFZP0jcxG+22Y/Tpm8HADDtZ1oC2Li1vW0/BwCAfRg5IPGInN/E6+HYfvKWE7r//lfZ6Y75ZmPjqsonbpL2alKtqWvrG9ra2NJ8eU4HmzvKD1NKgbJxXexZ8EkMAADgfAoZAEkxiTTlifoY7XFeM50aDW2CCQW82Whpf7+mXqdvE558rqhjx064NCaRsIi2xeVF00nD/jMNZ6UkLVbVJq1pPLZn3wZ6+AIRc9bv6eLZM+q3m+q3/M82dea5oFEYjjRfqhqww35gRWHAwLjXxjybLfiDzKuIBwoO46WCSToSNG4Wj5xSs99XG0O3uXmVl5ZVXlxRH6+EXEGPPXNaX/n6Yzp36ZJ9PnGvND2eo+5Rg2h7cYw0H2turIGXgF3QdPtqN2t67f2v1u7OpjVE9dqBSTqpRzhj2Ed7/bEODtrqtEdqtTlDYV558XvzyRNKEweVGOr5589a7WqpVRPJ4fVAwI3MwOvBACpDT2N63QOvM/o/jf/v//6XjfWSyzFcmAUAbKObhTttajsxTmVaignaUHrXO95p0/+rlzb0ix/+FyoDBhTL2mk09Jfe92O65c47tVNrcIDrtjvu0sc/8VtmPsfAgdLWwBriO6G3h4aZe04z8La3PqLawZ49Y7/zXx7VH/uhH9a5s+f0zNNPGZWfBpRzAjp6q9mw+vc9736XRdkxoV5eXtJXvvxlG0rt1Vumj8fVn8YfAACmBbUC92Vvb9fANab+XEsAgMhUNLCD+jRIe5AWGbsxJhwlqX18f1lemDNprlG++117ZjCgxc8AUILGmJ9PDc/P5X0yOPS4Wr/u3ty5V5Cn2oytgXR3/ujzhA6emtlZMoBve/sH9h5XDx226T+Tfnt/pZIunDtrdQNRxtWFRbsH5164YNKKQ2uHrb7h+znzKKNuu6OVlWU772AZFIq48ee0vLhkA56drR37HM7PKhHHw5He9c7vsya5gfdNOqmHXv+AXvnKV1pD+Pd+5h+6bCKcsxgGcv7znmA1e2/vMX3meDOzr3qf0bbGPNLw4p7qQ4gp6OoA7BTwj3WZs6On8fFejYV9OpgFcg9oeBm4UG+x5/Esrq0sqpxJaGlhXrUaNHc3KO5zVmSIN22rnB3oda+5R60GHgLmamT7xHDsTBHORVKUxumCOsOU9lsD7bd6tgeZt0gK6S3yC67l0PY+ZBLFXMEA8n5iqGbPKfb0Y7x2Gnb+zznB39u1iI19qFOu74WcNYH5XzQBjM26eT6FfdQn8SGy1Kbw4bwY0PdlrR6F1edMAAcAuB9mAkjqHMwHM1501nqnM9BBDXZWNGHlrPHkujFpChZTPvUQc6anpxBMjNLf+uBrDQBwLSU0Ib/p0SDJpv9yBgDu/x4ByO+7fgMSaFaJVXAGwCgwANBo0JMzsYYmQ9xHiszGXkepXttZAANeKC+axRanCf4m8RQAAAAI4MYUChnt7FzW0jLRFTs6ftOC/sJffq/GiS2Nk22b5A87Ay1ny7r6+Bk9/ltf0moq+38z9x7QsmVnmdhXVadyvDm8d19+r3OS1COpR9EgJCEYMXgIhjEiWIA9eGmYBTYLjxnWBFtjksdr2cAIhiAYCSQZAWIkFLsFyqlzv1Z3v+5+6eZ7K1edU3Wq7O/7966q91otCZDsuWu99dINVeecvff/f/8XkB7ysBthGCQQs9hjRnsigRyReAIYXJx0m9U0JZJPAEEAXgOiijoonT2iR7s8JXZE/WWWB84AGSSRZTM5GCFEEsW1I6idOovg6HH8X+96L57Yb6N29Cx2D0O02iMszq0hky2gK7O+HuJRD6kgRjbLm0Q9R4SwT1ZCQQBAIpFGyI2HVCkCGdRXDgdIJ4nWf2UAgAyAvysAQBqn0CTXeHkWgPLjuRgiuz76kAsoacU2KZvO4GwDnkzT3AT/egbA9Nv4z7XJnXVgU4PAySHscqL9hJ4/3yiD3hzwawMAPECNRGDaUm68XoMmnZgDALz3wCSNwL07azSdCSJfmKbnfJ4NPeT0JCT1lBNYV3gSCODXsTmj6buBZJaLJJotPRS0T3CDZoPmL69DJp0fgGlhLRnhWnbGNO/eN7Czk0/PdDD+s3XQ/h7qAPCsCk8dVSSTyRS0KTmpAjcJHpTpXE7vhUDH0uoKjp08ISCEUUWLy0uiutEExkz0mFtK7SZXESlTbjNyOai+8fYDE//c2eNlyQsTkMi992nXb0+Yb/7tko5Q4OQsk9HUim7F/BxS+BYW50VLDtI26fdT/1mzQE4VfMQg37unN7LIKJZr2Kt3kcsWEYchFkoF9Bq7OHt8HtlEAz/wvd+CYo6GfPsYDugDQKMhUtGK5t46pPERHdKoHaOpmtfOGdgkMIg0tFIN/f0mUukCEkEeg3EK0SiB3f0IP/VTv4hXvvx1+E/v/TN0Gy3UCiUVkSp03D3hhJgNl2ho3R6KvF+aOgWihfvgF+/a761g+fPVHGv5WXPg/89AEXrou4mAcdAN4eY0dOIHYFTXCTA3A56p0HN0dT3Derbs23hyjyvdHAhgEwgzafJJRaQ6TimMk5/kmCD++1jEpjWZvqjn488y4qsBAP9/SgDEwiNNm0q15BjHjh3B3HwVvV7HqK7plBpsJVK4ibbfc5QpPhjg+KmTAqqzRcbiRmIErB1dMwBgyLOcZ4y5/49E/y/gwkMPYvvpp1EAUBgnkdGFIz07RMxnlN61cu4eybDJngmuabvTXtRn648RZ/b8ZQtZOdrz916/KwAgpgGdByCF+1kD5tiMkyJUzaADAGZjUicPrz2QE0KY7WMQpffwsC4AgO7m8jdKM8Ujizop6OMQmQILvQFe9vJ7sHH6hJg5cdi3opmU4IOGjOSuPPJltA/bqBYq2LmyhTQC5BJpDTBsBVv6iYFLMoVRDCCbeQL41K62+iH9ieURQ5lk2KMUMcD+wSG2trbFkGq0uqhWyzh37iyObmygUmUaAAtC0y2z8SV41xsP0cskUFqYV4PljWkZ/cVfBBhz6UDxpI2DA3SaDZnBDfo9xamN6MFENqJL7uHUkMMPUmV13jkn/qkpmMsCn0y0uV45vR3K5yZXLEkOIEiRYGuhhB49GIol9EdjHD15CvlyGV984AH8xQc+gN4gxkGri8rcAoJMHp1uiB5jE2l4lQjQZyGuIpkTY9KaB+i267jnpS+WGRybIUam0YiNAxwPAITRSPT/bof0b8obchhGZMeksL62rEaCk8+nn3lWccqERPz089oG39Npr/9X/3fqac2U+YUvugsVNhkY4sGHHkCvT0NbArpuQ3OI6fU8A+7VNAGjMRr3IbJVyVp97ateg0q+jHe+/Z04/+iXUSjXEOSLuHpwgPf8xV/gM/ffj7nlNSSDHOYWl/Ef3/EONeGHzFunsZ3TL6vOUBNtoA916HfdeYeeI8rwLm3v4Ftf82347Gc/q9qDDvs0tKTJn7Fik5ouv+qVr0D98FBrnWfn+9//fqytH8VBgwa2NKtk40JjvbI7n5kxn8PW1qaASjZVlNKZT4KL+eO6GbhBEocRdId3scG8wjxHCF5wf1qoVTXFHQ05hOT3zsoPIMU/Z+nlZcaoPKsJDrCJ4i82wtwrxUbleego11ZScu83s2/VNSqEmFDCodBIJnP9cKCpPv+d1H5KV1bX1qTLpi/CyuKi4vc46DiycRwPPfyImM/0vKABHA0Ela7BYYhLJFpZXhaoRXDlxKkTigAs5IuSVfD+81HZ3dnBXbffjj965zvw737t13BkfQ17u9vIZQP89D99i9gY21s7+N3/8AdYWVlFr0ONPCRbZp2hobEzmpwOLSxuUQAlh128JmQJ6G1PgRc7Tg3Q5Of7s/5aENYA3wlDdKJ9d2DtTM3K60/WGuViXKs8v/gz11cWMF/M6R6122S1sd5g1OwAmeQAqVEHtQLwkhfdjHZrx5jRrKs5+R+ZFJqAW4r7RTKP7iAhAKAVxQYAkKVG6ntgPmtlSlcYjcnYR+7BrLHyZA109PxYo8+pPvdZ+ntQcmHRkJ49wX3CPPN8zc3/1xWSj55ek1j2VlGLse3WoIGpBLcpiTDQkT50vIasPfn80jCRv3t2gJes8Uyl1whBBp5fvEccerNnPzhsoNloOUNk7pMuoYTAqyTKjmGn3mhqKK4+//WvuGdsMTmeZmA30JAzov40/TMTwAkAQD+AMSUA/JlsZqhXMAYAdazJZI5etWIA8EnkjIeq4IAa935H0/+A6Jwi743yagwANpXOEIZ3b5RSTi8pDfkcD+kOMjmaPtTR6Q3w27/zC2h1LyAaN5lxgFE0lASg1AX+8m3vwnqmiFSPtKchRtlAVLl0ISezjBINR0jTTjKOqy+H8ouXLuHEqVN45plnhGQeHBzYYa5GiIg+yWL2d27WLLJC0ga5aZgrkh6MJA/fcgFjUi9XFnHmJffgow88ij/4sw8jWVxHefEEtvfoQJnWoRkO+hiN+0hnaITCLM3IOenGKBUXkKKOjZIK0lqYEsCmMeW0ztQNXgcA0An3GyUB+GomgHwKaQLomzRrlmej+qbZ4V8dANBXXnfKukLQTe99VufsJ6ngtMB5O8C95n9C1X0uAHC9BGCcokGfNfBmZmYNi6Fv1uyqwdAPcW7VflrgDoxpvJQdILYdWFlsNEb7d6PdGyjAgi1XKqJBBJaHFDcQGjaS7k82BxHIJON7+pqoyuHYxQUKrEgHypDXx4z+3U/pPXromQN6fzPAgSZrzMiNLebF3v+UBjappN399MXgBHCQiZtJaBqdDqpzNZw+dxb5UlHFbDiIUKlW8cRTT+lQ5vdn/qqmTYMBapWqjGE4HeBhKONDuvs77b1v0qid8/fXv8/J756x7Zp+PTHaviaQFDitarVbKk7oXL2wsKDplQC+sIcKc7WnDOTJdMKDJIbAGi3WNnIrFqSTZWMzZNFTQb8dYaFcQ9zrYamaR2v/Ir7tv3gB7nnxWSTRwChuyQg1lWAkTwFJAqfjAN12R5NHxo6NGRVK0xreGrGNaCSWQb9Lo00aFUUqlkeUKtFROz+PL33hafz+f/gjfOLe+5DhfhYO0W21sbq6qkONkifShZWBrOnA0HKmZSSaQDhmFI5vWgx08lNC2+emEen6s//7BACwg8ymhw7088Z6rojzE5gpW8PWkTwxXOE1BXzcwSnXcB/zNlXSUlYjAzKnIaWMiq/TpsgT0Y9JH9wUUXiyz4HXJMhLTngujRHMOnv/f+wBkEtbEWou6dNfulYOAOA0moXfiRMbKJUZkdUSeOMBADN3mjqo27ls3+Do8WNyj8+XydKJsHpkHQvLCzpDokEfifEA5UJeOltSxYuZDD714Q+hRHCPxoBgwgWfATt7hoT5SON0spKsAH5OYqxoFMlqxuCVBT2TRmh81ObEvZRHq90UA0jMt5R75nVPWQdMAR6/f05iVF2RqqLUrXPpHqe0n+cAAJyOUe/PjHECgFzXXtfJd5PIJ3HYPsR/8+YflViERar2AzafNJmiG3+9jaceeQLpOIVRL0Zj91AgQNgJxcCTWRgjD3leUAJD/TwLWe71CRc51R+iF9HDP6k9c8ACbphA2AUa9Q62d7ZxUD9U2gWB/vmFGo6fPCaAks0vNe+1aklTUE6zqIemwWeP74EO5yrYA8UN0nSP/gg0JKtWKkYBlZ8HJPWQ7EXnxgjNw7oSCHrdLvpdAgMhon4PYbdrumWaLDq/FMnJuI/nshqYkI5dK+fFSFGh7AwiCeoxApdmg3w9XLNkiCWDtOI8z95wTvnYj154Bp97/AKevLyJw0Ybhcoc0rkS2r0IYTxWbdQLI+2H1NYTAIjCDm679Sb0um2LuYojlMtFbG1vKWGG+n9OyyUBoK9KHCAtt2ymEmSwuFCT7pka/StXrlwDADxfm//8/0537iJ6/RC33XGrwDlS/s+ffwSdbksTXwEAPuXCPaiTx5W3gLrzfB7NRlPXOhdkce7kGdx9xwuRQYBf+Pl/IUPs2uIy9psdnL39NvybX/lV/OW99+LY6bPI5Ep49PwTcvTn8y3TxmxWQBKbcdYMrGlIs2dncvTIuppJyi8+8elPo7KwhNW1dZx/7DEZ/rHW2NvdwfGNo+i0WkoGOXf2jIwwxUaUaXYa9957L45uHEe7F4qZyr3LqM6Uztkkn40M1xNN+qiTJwDAs94DADxXaZoprTqHLzxjWee4yScbVH4+PbG4RxEA6DJdIeB1T6GUz6lHISDmfYDY/LNuY/PvZarcKy0ukMMVa9iM6TKSDxfBMNYyOm/EnsjIcLbRJHNoHu1OTwaWBLk4zLBUgJ4YAMtz87h6ddMxdJbw+S/ej2KJUsi+fDP4k8jGIDuB14TX5+yZM2IsXLr4LO56we06p2uVmoYk1MATFGnU67j9llvxA9///WJesC8i86FWKeKf/fRbtMn+1tt+GxcvXMHy4gparYbJ73ie0VR8zN6hYAlVbhBi9SNBEAMrNWoc2IBJYL4z+J6Qbh3Q7qf6Vr+6iyct2BQg8J/j6Vy+6bRSjFNny6bnnsE1QrbMwlwFi+W8jA57faYecY8KkGbiDVnmwybmKykBAJ0mAQDKGTlc49DWjM0J3NLYdIgs2uEYzf7IpQAkQCGMAADu6eOhmAadegNVSmb6lmYyDIDeMJzEPk/OL6WSUDYkAzadaz5RxrMkVMMIlOX1dp5tur58y1b/E1aSB4QAOcXtCJhPZxwrJJ3V2jQAgCz0nOpS/p37rXxZnHzDov8snYLXmWCzmFSttnw2GLHIAb7/+WT083pOBppOzjuJLmdvM2EAuBghnX6uGOHiGg6oASJKZNN//oJm3IwWIJJEZ3rLr46HpNKwUOZEMI1Y1LikpgRkAAQEEwgAhF2k6IDPwiEmJXcKAJipFzd2AwAyQQHDQYxigTSICMNRE9nsUEjnv/iXP4a5RcbIdMRHYHxKKU5jDnn89e++B9nGANmBbVq0lewMiPbnNdmfyxWQSaXR7Yda/LW5Oewzo7RWk1aQtGbvIM4DlBo60bU0mTUAgBc21FQvQ0gfgwE3W7qhk9o/RHPUQXFtDsHSAm562SuxN8zibe/6MB68cIjyyg0YjPOqMziJGcMAgFRqiCjsyhhkEI1Rqy4DyOoas2qjZpe/WHdwY4uFbD+XAfCNAgCuZwD4KbCXAMShRZz4fcGzBUR186vJutTnYQBMm7VZEMAaQJfDPqGt+AbDNQkCZ3zDbVR9q0D9VJkO5RIRThr4qTzAGoQ4QV8FyyW1Kb9VsDZlpu516PpD3+D4ntu2UKYIeK3xBGkzLE7/z0XsY1ZE43GOx0KqyyWEjJ7Sxm0mWjKRIguAKKSbvE9i9vwE3jXsMltTTu50UuGbMQ8AePqRb2hnp9uaElL/5GLgrCb068/AD3ET3BjVszF8s8aCj5RWgmj0AJhbXMDC4qI0qnv7+9je3RWjhmDHIBwImRfFi867mayKJJpgEQTw7vwqBNymx/fNg3PybLlKbMJmED12Rj88Q+O0ia+Z8LBg1fVmTm6W5nuk/aeRpGlTNlCB6amu/nv768Uiyuu8/Gvj52jiFDUxt5xGJpvC4U4XS5UVVPPz2L50GRurCxj09vCyl96MG8+t4uzpVTX5vcM6uu0+spkSivkqEuC6JuEpwijJBoHu0bEoXImYAEAeUX+MQnEee9u76EQhHnrsEYyDBD76sb/Clx+9jGeevISluXmkYqBTb2I0HGFxYQEXnn4ay6srQvHZ7Mv8zxmHElwi+yJKxgYAiDUjL/oJDdhkT84YcDL9d/p4VzQQbJz98CCAra5ZJo7tAd4DQOCaWDD2rw52diwD/z3td0cYMimNp/87jScb16/EAPAAAA9JrXMHWOn+erNb2YNxiv38JoDXAJPfBA8ASgBmAYDJ+hRQYQwAZovz/Dt16riyxlnscQLG4pr3UHuMooIoJ3JgD2Ut+TwWV5bRDXso1coCANaPb6A6V0EqzXVIEH4gYy02+MEoRths4Iuf/GssFQoYM8aLkU2ORkvZGRlLtGE3BsAYgYzrHADA34W2TEpslRN0I88Vcuj0Osjlc2h1WpIl9Ic9xEn6AFgRxX3SoZGTPdUXmXL/l0GYfT9BrAE9e/wE5iszAHg2qohzxaxYC2zA2WSvzKOHHl73xtfJWIwFGumpxVoFw0YLQSaLvQsXsX9lB8EggagZAr0R0uMAg26Eueq8mr8EpXcCAHh9mK7gknbIjkpm5ObfafVMphikdWY0Oz20mhHisICrV/Zw2KyrWB2wTsplcGRjHatHV7C8QjPPA0R9uqYzSYIDPsoxx2rmN46u256WK4Bgdsw6Lp3T9D2TL6r55jU1dgbrF54tLBRpjhUjXy3p58rPRbWaGXhyHMeJMaebmpd7N3M2US6Wlfr9bmMfaWeiKSfqfk9yAjK8ZCBKbarTIHNyXCoUJybBpfUNPN4K8YFPfQ6PnP8yMvkyMsWKaOVkOJWr8+hHHDRJFyemFNmRG0fXUCiQQRWh12loukhWJAckTB+4urmLdpuyAnrsMm2DDtyR9OHUjOdzlKf2xbgwBsBUAmDN0NTte8I2+woogHbCZFaU8FtvvRnz8zWEUQ9PPvlldHttFfPyyfgqAIDkGHLCZwxnGlG3j+983RuwsXoUTz/+FN7267+FbDqP6sISru4d4H/8xV/ExrmzuLy7i+riCpKpHD74oY+qXt0/OFD96ae5xkQxI12b1I5AA7r19TXtxR+97z7cefdLsHd4KH20+emMEPaokS7IQKxVr+PbX/86Nax5MhfHQLPZxNNPP634OjI2NIl0lGauL15nAn/b21uiu1erFdTrdQHpSiRw3kZ8XXRl17DDeU3wBfv0Ar4e0vgZPUgAgEkAlIDQyJCMGKZ0dVpN/b+GBwJCOSmlzJCykaxSJAjEEASh/432Sl+PMipTNHjKAOirYeZ/opQnkorzW1pexSAeI53J4cIzz+gZW1tblzcHhyJXLl7SkIafR4bA5c1tSSO4xgnC0MWd94N1jGdsHtvY0Gvc39vBTTef071g47+5uaW1w1pp4+iGPZsSjgAAIABJREFU6sB/9N3fjUqJ7ICWGvvXfOur8YK77lBi2L/9N/8WhXQZpVzJpsZyfO+LEcEmm0kCvIa8J6wByGrwUamqbilJ6nOw605trWvPsLR9Q02vO4NV705qY5Pi0YHFg++eJm/1oavRXU3NKTxBCQ432fwTbCrl0yhlEui2mogp9x6xnk/I7DMZdwUAVApjvPTuW9Br7yHDxBgxBimBNqNpra9UgDAOpP/vDBLojzSylgk1a7whjeeTQDGfFes8S6r/cKwYwO54wDZTtaKxQ6zB5jk2af6NADeZ+ttW4E1CrQ/g5xPAoEeBgdIGIFBmoDQTp+/nvaYck8Mv1pCU3k8BADJY6BdhDACuE9atJrn2BoUmV1EpQgBGyHtSIC6B7k6bfiqsfc38ibu5f+6UyMZZkweFWBe+/hV/f2zFrtf/OzdBR5Eh6ppMsgminobaf9IGmQTgNGMpUnqZUUi0hCgbG3pufERpjB5N1CegBID0nV7bAAAeYkJN6HrNjZTN2nTqygKYIEA+W9Jr4yLv9Zro9+tYXC6h3tjGPS+/Bd/9j16KVK6PVtRWIVdNZVGKAnzpTz+G1lPbKJNqG8YIChm0w55Qc5mVlKqaoDaJktdq6PZ7+n1rZ0dxMtyw2Ih4KgZ1NdxElT0rAMAyXm1BOdNCov7KoR2qmB+mBoiCEYqr8yhtHMP8qZswKK7ikw8/i49+5hHsNEbIFdeEdrMBSGboih1JL9nrhaBkZK6yqigbSgHS9AEYx2IMJFKMd8mh36W2xsx5SPUlcsmDicjQ7v4hRpxAyG/T0DN+DpsBy9/2Zouu4NbUzLezRpG6zuJTE9xZE0BOFCcTGB8l5rQ/1wMAvqy3KbJhhnpQJwCBW1qTCa4333P088mEcdowTNBJDzCQ5iUUzg48mzqaEZn/u2Q4cunndbFrZYuCEgZqH+2Q4E+haY7JYfxg2TclDgAQC+DaJsjDpDp85cJpRSolAH6qqT2S5nhLC7o3/AksvtTsx7EmMaT/8xm112SHrDNWmDTqbLytYJkyDKxpcs7g7n14jb3nV9v/T3Pi9XOJDNPgUXE3BkJ4cyIrhKYIsBpmmrQRMaeev1qROzQ3vFa7o82UUgdudiz8IlLOnZs3i01OplhUcM37XF4/WZ+gns7EcKotnhZmvriJQnP41QbuWCCaICgKzZIyOJHzsX+8XmyMuLGmGY0XMllkKgHwbvC+8GNOMCVIogO7wteKqgCpzBDVRWB75wqGvSSOrp5E+zDEYnUByfEQezuXsbP5FIYDNuVtlAoZrK+uYWWZB3NaGtXROKuDORy00Y9a6HYbmm6Rqj8exKjvNYFhAvu7jNEqKE89X8qjE7LALCCJDAa9WN4C/VaISqGGdpO5x6QJSVTnEOcceh3S/41umqc5TRwhTrERN7Dreg8AAQKORuiZAOaH4tafAK0Zitlk73BAmiFK7nt7ENAvd7f/0JDQg0yO0WFsAvuwfHvno+EhRLcYta4l05l6P5g/gNcKumfa58C776m1wqNRecNTCYCn6E2uhaPsTWp/r0/w38cBfb6Ast3TTUj8FzmZivkpuM+UeWYKWVKY0/Zq5ZhwHQOA3486YhZNxVIOZ06fEIWy1XYAAKUW6TR61HuPWaQaAED2DemnXJOVuTl0+l01/WEc4eiJo4q8I2jFIpLZ6qVcFmkyXQBceepJXDz/GGqZDDK8ttyDXLoDGQCSALBodsBDOhGIyaeG3GklPfipqSBpxHS9H4R6fluUAOSz6PS6AsTiFIEvo5l6iFgRhq7Q5B6ivY/7owMAuF78ZI0AtT+zvLnqdFKTUOGthp80y0zWJjEqroY4c9MZ3HL3rQjynOLD0f6pb2A8ZYBLDzyM9l4d6VESYbOPcX+EHDLIpXIy+GMdwQgpOvNrys39k00vKamMMI6Bz3/2C4oWq1UYBxuIkcMIPxXjcQZXL3Vw5cq+WBLcjyjJKVaLMmpcP7qKSo0xTyMc7m9j88olpFNjrC4vKkJ25+plzBeLMvUslKsoVuYwoiEwaaKFMkq1OXke0Q/IXP4Z72z+HJpGBQm04tCisrxZmHf1VsU7ltO+xfwaO8wbBeocGzJqzDTu+lCTaeeEJhssYNIZtC5d1ACFUZNseNkwMcatTjbY/Cr2ohGeePpZ3P/IeewcNhHky4pLbfcjpLI5sXl4zeTLkAk0aV9fW0HMOmhAhliMvcMDzC0s4KDeEmnjyuYeisU5tJqMXy1Y3na+ABqP0UwuHobY3t7WAGBqbzqtP/xanEgQJ5vA9A/8Ohpw8XG89babsbAwh3aniaeeegK9fhvlSkngnXYFt8dez3NkE9zvdNUA5tNZbF68ip/40R9HLsjjfe99Hx564BEN0pKZPLrDGG9/17vw4PnzKC8uYpxKo9OP8YlPfcYxWwJNA1lv0JV/Z2dHuvJp7TIG6ednzpyWNv/ev/prvO4734hHz5/H2soKtrc2BfpkM2k11itLi7h65Qre/GM/pmm15DNBILYBmxfWvalMQdILfrC55/ri2c7n5cKFCzrjFxcXtbdxYLW+vq6fTWCddRrPOT57YtllzJCZjY816nzekprS5zJpxcU1GwcGAGTTqFXKiPpc3wY0Wd2QkMM6z/FarSqPCH4uSzTWchNzb7E7rZY1en5RtTFj5qjZZxPfbHVE7e/0Qqwf2cBBvW77a2jNFs/TSrEoajYlRo8+9jiKlSr60RCpTFYSSDnVyy+Lw7wqWi0CGBxE0OAzLyCWHgalgmnU2fzX9w9w6sQpvOuP/xhv+83f1P97v4L/9X/51zjY38UTX35cz0chXULAZ5gymUyAjgCSvBIfzp49IwCE4J3toRbLLtM8NbzTQZWWr/PSUgPrPjiItL146gHmJbM62TnAcg2wsSqscnbhUk6aSjCG5zyZGV3MzVWxsrqiSX9y2EWn2UTAhLNxUjVnPpNCgrF/ow6yqT7u+Xu3od89cDUNUXEOL0x+SJM/1vG9QRKtcIxuzOY/QDROWhJGCpKREEDnHsSIxKgXSmpRbzZoQScw2vTyNsDlc8Tmn0wPnh2MfpTD/4w5oGfUqs9w758gnoAW+r84BgHXA+tNfi8yX7hX8rwmSKa4P8kMaPadFthJuaqAAXl4GGuA+yX3IYJJYiUw/YZsdKZUDcmAKilKsl5v4GCfTAAatFtvN4w4oE5PIs1VUzkAQGvs21/5ihkOnU1jJnQOVV5EHyJkSVVMRRhEdbEBgsAWaTbLOA6aANJMiKgJEUga1WRkPscPYwDEZv4XdpDod5EmdYMoy4gIRdr0OWxiySoW5YHRfENtOETyLA+d3z/S66HeKhm08cu/+s/Q7D6DdriLcokUvS6KjNPaGeJj7/4wCv00CuM0MspaNp2tzNm886ty0F2k3mikJqbeqKu4pl5YjsquiZoWpR5D5JFkBx5pkPrWMi+zMYgcKBMx+okx5o8fxdzRDQRz85g7egx77S4+9IlH8KUvhwhTZcS5ETrooj3uYa9J935uehXkUmUE4wJSMY1sqPtMI03NU9zXZpVCFiVtUi1tJiz4SSFMJDPY3q0jlS1hMErKEZP0YrkVBjHGtC7mBj7KIUEIzH849/DJO1QjbaxI6a9ZuAgE4Ndz+uRc4lXBzTABPN3N/9vMyTdb4M9O2CaT3ZnDVkaJ3LgVCeQaOmc8xm+tBaqCkb9sOmH3yyZojrsjuhd3PE00Pd2djAqCNmrw+MzxGbRcZumnZmQJ1mT4q3Jdw/8c+cL1XcBXqB7k0J5EMl/QpMNMQEiHHznQaWTxUC7T1gAMk8hIJsNDhYs5HRiwQ6oPqUEaZ1uk52Qdu2fSgBDHDnY+H3yC+TOUfsHCl02z62Jk1uZot1K4kBbMieS05NNhn5F2j3nXQ8u8VTxYyvJIncO3Yg+dyaLPCObraR4e6rny7vyz0xddxUlE3XOLM087tEdvloXi0FlPK05R1xcow5ou6ExSIE1SBnRsojJmDsjX6z0IlDHN+TwzYc0RSIWKfED8HplgQ9RVfCcju9qtnk36OHpS/J01d7xiSdLaZhzNuaIIkvZHZErxDQyBYYh0YoRkHNH8HwHvMxsnNvMjNlBptDt10CWKcWUZJgTQTwU5YFjBoJfBaGB0w0qFs+0eur2G9gwCiIxoHQ1IpeXa4ESVQHhoQIFr9HVAcL92UidvAKgpntjRjqky4QlOc4Knq+L6Mnd2X/BrwQFK+iL3ldd92XOhwZl1pLXt1rl/HmlM55yK/aSDz6RF+9geZ6CjaQL4PjW9nImh823o9DmcfVFuT/B4qWQaNrXwjb/9Pr0SlFBxkkadI9etGTONVdRxgptlASKA0WvovRzH5Ehs2HivSsUcbrrxLPYPdjE/V8Xe3q4kNlxvnKrTC8BM9rq632xIl1bXkMnlNSmnzr0XdXH2xlMolKlbbquhYlGSZ3IATZASCXzqff8JJVJVqQunwzKjO4OkNPuMMmXjXiyXJvFWtsWa7Mu8PZwkyxWTXP/8+TzfCQ4abZH7FEGECIMkG1C3o2i9ujug/Zz6Ta4PD2Ya0On9VeTXP47UXLH44nvZ32dzQa1xWpKjw0YDuXzBpkVMTuFeF8d47etfh8Ia2XWhagpOhliH6KQ7bGH36YvYvbSJSqaIsNXTpCw1Tslzx1iS5s1AwJ6srkFMzWgF+cI82u0YDz70BB544DEc1undMI+/95K70aZhXmqEKO6hH3W1/h97bAthyDQOY0lk8hmkMikxAG657SYsLs+LAs3Jd6fdxOHBHvq9jp6LUiaL3kEdcRS5AUCguFXKHchK4DNQoOs6azA6/KvQ1UlusjQ+f9USIhfTxUKVTyIpqlwo3BNJIRWI6qJ+JUfTPbcoYJmJcn/VqJEsAnO217nLGoG/MjRLZRxEhPjw0AyWZWKZx9ZeHeOAEZVjXNndx2NPX8Sz23sIk2mky1W0hzEOOh2kcnmMUkkZW9KFnXv2mHFwQQoF/plFLVMrkMJ+o61fbJxTSe55I0k1ksMYc8USFqsVNPb3cFBvIKYhrztnvPmvxQ9arTHLmPPn0WQXGrOZYm53HzfffJMSOq5evYwrm5fkWE4fABpg2kZliQYzPEj7OxOyuIcMx5gr1LCxchQ3nb1FoMUv/uK/Rq5YRieKkcxkcfqmm/Fz//x/xqc+9zmcPncDcqUy7vvkZyUtYTMxYKy2A2j9muR5xumjRd2FuOXWW+QV8NSFC3jm0iXcctuduLq1hTI9JAYR2q5hZoVcY6pPq4kf/uE34ekLF3RG01Pjgx/8IJZXVsR+yeZo6sfm36LIRGNmUkUQaIi2tramn8/XQTYJn0F+H9b0B/sH2nvZqLOGJYOJjL0KE4OUZGMU7xrTIqIuFuarCHttHD2yKhYuDQC5FuoHhzh2/IT2QO77bK4J7lDqQEYKn8nG4Z7WUJ7PirwNEkaHT6TV4M/ThyIIRNtnDdZstwUAHD9xCvv1huQOnOhTZkOQhTJHSgAG8j2oqDbc2TtAvdV2vlsJNXSeLUP2Ac+Ahfk5recLF57CDTfeIEB1fm4evVYblXwRe1tbqBRLOHf6NN7whjfoetKHiDUwpQM/8eY3Y/vqVbz3Pf83drZ2kGJ6kABYD+Jza7V0Jj5fvBf8XfIAVwdZxLvVi2ySdTaytlO6l9Vi/sMzSCdn9IyhNKfPUUwwk+eaYy2qPiAAYMM7XlN/HHKPY11YqVWwtLwsCUD7YBv13V1wkFMulpAn9b3fRXLURznPvqqDO247A3rUxmSjS8pBAz0anrOPUY4BusMkOgOgx6Y3lREAwPvLvlG9pc5eDtJMps37qJeKoYApPnv8sEbfJJ7U5xPo8cMvV4HO/N0GHXyPpN/T36p+yMExPSlM6mKMiklz5aTKdrfMS44SXEsNI3tL4wztO1aXDClTLRe1DvmRL5Y1dIl4XvFzQFlUTyAm/y9I0/Szh52tPTQPmyjlyyIg2RyCJ779bMHmrDve8MpXuurMfpuWag4IECWYk0heFDrTHyKRYLYlDVaoKy2quOQkih4AcUw0irpqonl2WBgDIEaSAABvbthF4ACAQcwHkwCATR/lq+qKJQICLEC5oHlT/CbDzY4bcz/cxS/9yk8jGexjHJBiFAFxD+koieKggj///T9HqZ9DPgKyBBdGdJo146khnXmpl0onUCrmpfdnlAk3LVKWWUR7OrVvMHyT4X/3mcgqml1CgOwU/XSbNzgToN7tAPkAubkKsrUyjp49hcWjq2hEGdz3wC4++vnzqA9DlNdX8fkvP478/CIKFbIQuliorCBFmIrsiqFR4nlBOXnIZHJoHHS0EXX7LckCNPET2pfG7j5pjBUMuBho8Ej324A0xCHGKVJ/kkjFOST5/SfTtdmkWotR8TFgvGCiqPPw5yHpHVXd831tY2//qH9zC+AaBsD0FJ08dc8BANyk3tNzvPzAT+cNZTMXaS1ySQUcfd8h7tY4c1I4skxyDwC4hRYn086oQzubAAA9d24ucC0F0DuQzwIA10YLzrQoX/OPkg8ks8jkC5rYsdglDU10ItK22FD3e8apJVVfYIxpqXhAayHrxLfGXzGRgcWjqIWjrsu56cvEbfLLwBBRsmgC5wAeNjJKuKCBikM8+Zq0wXOzyGYQkAZI9/iRIec5NvWOZsqC3RxUKU8xmj2LSvkSOJCG/+e1Zup83S9/6MxOQfXszDRTk+djQtHkIU5mxHRirLXovSFcvKFF4SUFljD2iyAfvQqYx0pggKi4pBROgyx0l865yZTiYvTcO1cyPv906aVhD5uiVrdu8+kZd1jteTpAzPRQ9Z+mzm4TFkrMpmEscyw1OIMIY2omOQkcDVEIxsilxijlSDPqYX/vMkajLpAY4JZbz+Hlr7gHr3nNqxENGOFWxk/++M9jdztELrOAQRSj3TlAKs0cdtcpj+kUTLZVxjm287cYw3Hfnq/nAACTeGDphSUH8PZu7jDh+5y9P1/zgf8mfMI1IMEEAPCaf5oescBhY2qabJfB6WQOzMm1yNvp+7BC6vkAgNkMRO35nM5N3A8MQKeO1Z/53D81cZUOkXunTUwJCmTTKeQ0iLXG1lmBXudHYsD1/FwFJ08eEzuEPgDNZkNTNDYfPB97UV/u+l257qc1wV5cXZXu2p77rMxmz950CsUKwcaWWGBkGBETLlPr3WzjC/d+HGWCdQQA2GyRJdProlwty0V/eZWRTXsT12/Ka4zR5TxpJgCAWxP8d3dfZN7HNUnq/nCI3rAHYldxwuW9q7e3+yE7TCffsOmT826YyZXgjh9kEmh1mipoOWnn1I3+PVyuW9s7WD9yFIcN0uvJjGeSzghv+M7vYJFhzz1Bc+mCaYowQuvyFjYvXMS4G2G+UEW33sKI9v0yxCRLkhILkebl3ZErmKQpmWTznMP2dgvnz1/Ezk4L8ciieFfWVnHzrTdjRKPjJKOLe9jevYpWu49okEUyyIvZx/eeL+YU27i8toT1I2uadg846SZNuJDT9JNnwtbmVexubaGaLehMI9Bkk1MrKG2iyjqMvgYpizItWISsnwiySmADwCklnxGBpPw66vtpJkZw1Dlje3mQmns3DFDUW8Hc3RVlGw9VlGbTaTe1HIm6PNI0d6R/40SLn6vXyYx1TuyjAUJ6IiCJVjTCMzt7eOLyJq4cNpAolBGlAmzVGyjU5hDkC2i0O7qXLNkzg76aBpo5EwDgeV5v91BvdkQVJrWbEtAsz8Y4xnyxhIVK1QCARgPJQgmRo/96AMA3PZ695/eG50gDxpw607QrxA03nMORI+u4ePkZbO9sKraQTE3JdRXO7Vr/WbagvFfG8mWp5SvYvbKD7/72f4hitoIrl7fx9j/8IxTnFxEnA+zUG/jv3vJPcfLMGQRkmCCB6sIi/vyDH0Gf3lAE8GNLBdI9mngx2XnL90TQ++TpU2K6PvLoIwJA1o4cM6dwhlCHPQ1KLHmPDVlBpoGvfvWrFftnkYI9PPjgQ2LJsu5Kp7mmbO2LHaqG0thM9JAw0820GLNsiFjD898oI2gz773IyD5r1jgl5XRd7LwgQIG1BuNKByFuOHsKF595EnfdeRt2t67i5IkNUegZI0hD3kazqffFPYo/g14/uzs0zaNJJxk0O0pbKWQZCUntvwHvdI+/ur0rw7digWbb5sxO42Y+25Q3hIMYq2Qu1JtK2aIMgLp/ftx45oz2Mhqx7R4cijxEU+T+gA7tLaV2dLoE7AJ5GPCa0syvXj/AK1/1Kmzt76lhTA5H2N/cwmKlqqEIfSHe9EM/hKXlJUUJEhD5rje+EbfccKPMO/+PX/vfESQJ7KedZHsKHEs6poPR6iLWeRNZLDcyJ29lzUifDTIe/FDG11izklF/bM/W4aKla6BqEcNsrjVYYA2p+Gjz5OIexA8ZEvPnEtSmFKRYQCGXVo3TPNhHHA1RLZVkWhpTJj4KUcxx4NLD7bedQS5D/LDrzlGC95RDyzUQg0QS3WEC7WiM7iiJQZIsKHrPGPOCfSX3G/M/oHbe2L+miiIww/PZPJ68dNYm/ATPjN1iH24AOGnordfgteI14H1kHL03CeQzZTIC3oTZwbo77zWUJKueQHKAIQwE4F2jvI/sWBrS8jr12k091/Q7IOBH0KqQz4ISQsb4EhBg7c/BNtnjvXYfA/rOtLo65sTM4HsOUpbaQj0Z1+nfBACgEeBgcC0DgIceNVapZM75ABgAwGRai60jtXmGAXAdAGDyPLo7OJ6mTCxYsPGZjeVmywvEaaif0NmBy6nELn78J/8Bzt08j1SOedptpMYRUtEY1cwa7v2PH8BoN0SuD6QHkYpraxNJHUkrlosAAE0iFLnmTDpMr2Ebu6eAzTaCEyBAjYU9FD4hQIYmBu3qeUmkU5IeMKAGdPzOZ1BZnMfpG89h/sxpjHN57IXAO//8Y/j9dz+EE7eeRGOQQTjKYX5pzSjgormazzAzXntEFiWLyGEcjZAnQ2LQRZI6G2kumVGewmG9K3dMxpUxAGMsHqpjACQt6oLMAkUufh0AAA8YOdVzwWtKfi1a+I0CAKZLzaZLPpeei0z5xQSKlHtpDpsT6q1bZxYH5zK7PRgTu+bfTcEVn8fngBuocxr2AICXCrDUuZYC+I0HALROOGnO5lAkCk5KkDQ/FhNCOpv5LZCWPzAAwOeqy3fS047NHZXUNSK7/N20TI7TI7TAaG8syFis8XuOxxY16Kfa04merV1+d9JV2UAzi7pYqYjyz0mMqEnOXGgWLNOkX8WexetxCsv1xWad7AAP5PB54gGuZ8qlPXhq1WTLdQWT//7XrENp0ky35Z+ZWQBBhalob7bp0cRHhSNdtDNmVsTJhw0VDUySuWI2q8ad9+Lq1asqUDnpUg66NjXmjxsDivIBm5ARMLBDxeQWpr3skCbMfYW0Qlco82u5twzp/THuI5OmjtqiUqN2G+OoC0SMEIwwGnTxwrtuwt1334ZXv/oerB1ZEghwcEhTpTIqiyt47IHHcWzjJvzXP/jfgkBxvR4iky2JlkjHXU44SUXlVbLXySLcDuUhp/++XXV6fw9+eUmAJE8z1H8bNtgp6JvWb0Jv/3V9y68FAPB584DO9QAA1ze1gd9MAEDsMj0TXpjAdc0zkTnvCeQC+/PzAQAeNDiyvoLFxTl9H+opSQ/keUgqu2iCihQNBMyxmQsyOSytrsqRms9/rpTDIA5x7ubTKJQZH0jX4BgZGd0NsJArYuupC7j48GOoEhSjbw7p/5IcNDG/uIiLly/hxIkTMstdWlqSuSbX92Ttusg63RM/ARKt1wol+Uax8aZ3ziBCJ+ogUWDRQyWpXATF8nMJVDaxcPGN9rg5AyRHuWRhO6JjNOMu6ZniNJecejMWl/uoeFKpJFrdLpZWVvCqb3sNbcyBwwMld6jR5a9GG1vPXEJ9ew8kxwXDBIbdSKwo6SgJICVT2m9ZSPKmch2RnMt71+8NcFhvY2+/iXqD7Dym+xAgKGtiXeSUMAGlIVCXeuXqFbTaPfTDWEZjZCOxNuF0rLYwh0Ipr2lpuVKUtpzRa2oqw55YJDS0I9WX+eDNRgONekPnhHxWktZ8+Vg0apwZK2zrn/R/7st0Uc9Jd+4jp+Siz4ELp7kcJDBKlGwSmes6AFDVqruf4zE6zImn6aFr+ggAcKKmEkigBOmsKRm1Ud8q80oyDwhIZDMyMOweHGBrbx8H7Y70u8gVkastIKjU8O73vR9b9RbKS6s46PRw2KafxZy8m0wvRz8VFu888zJIprLodEIlCiiCkfdsEFvUWzxUhv1ctSwaOtMhaDo4uG7q6YFnowLTX2MqPbtmU3IAAPdz0q2PHF3Dk089gYPDPRk3ev2/ndAmS5sdrxjzlPs+50N57F3ZxU+9+Z8g7Azwnnf/KZ68cBHIFJAtV3BpZxe/8/Y/wPknnsD6xoag2MNWG5+5/yFJT7xfjwAANrHSM9sUlg0XG276XG0cP6bz7Uv3f0kLLZsvYWFhUU709MEo5pnoxWED67sYL3rBC7C8vKzBGJkD588/jkajqe9BJh0lnN53hNeJa0JS2THd+dkAccKa1pSeUkDd93xepoAELgmQeI0zWTzcz/jc8fnmfeUzX8xnkM8Ekr9UywVUy0WdmVHYFwVf+2Aca1IuKaWbOlNaeGzjqEwtD/a2xbKjdwalK4zLY3oDk3UOGy3dHYEApYqONsb5mXEo5VR5yUuYCEBAoFSuYHt7R9c2z4Y1jmUYSKZALxwIRJM8Mo7FkqD5IdcmXf9XV5YEqtKkkPeD4BP34Ob+AbKJJBq7e7j7BS/E//bWt+IjH/mI3OJZN7Fe+Nmf+RmMogjPXngaf/Lu9yCXyckgUgMGB5wa2O25nz6i24AmLwPlGlVZxZ/XaJnkwa1fD3Y9H/NFNZXfzxXWZs8YG34bMBkjzhoK27/V+OvnsT8x83SBweMhzhw/gk6rgdEgRpk+TTwfCJyR8UhT9GSI2249LQYnsfwuAAAgAElEQVQ6/ehkcKj4a0rMDQAYJlMCAFrhCB1KAJiuwoRyV0Nz7yNARuBGch/t45Yuwgk8+7VJ+tTk/VmJM2VDXN/8T2ARx3Qw0z6+OYJk8uJwAzgPAJhM15i5Ou/1882E0QAACwSWV3+SbCq+gEgyq7DbxsLCvM4exq3SZHJxYQ6d1oEAHv4bAQBNgces8QLF0u9sbosBRWkJ/S0opWIXLAYAz9qvBQDwpo7iCOmAhUuISBIAuhQaqkKDumy2JAAgHtCUhwgGkQhODg31EAOAhcmgj1TYnUgAOJD2PgHKcna0ax5gekgxlkaCN4oblFFXaIJAPUQW0fAQt9+5hh/60TcgHO8iHjWQTg6QHQWoYAFPfOoxXPjMeRQGCeT40LgmipM3xr+xwGf6AC8gHwAyC2q1mtgA3Ky4oXylyaRKEdE2zLF00nz453yCsBnVIpVNyyRomOQvyJyitjiPYzecQPV4DcXVdex3Mrj/iQO87R0fRlA+hjioodXny8waaJEYIhEkpAGmC/OA94VwYzhGhpmfY0bm2LSFxlphOEarQ6MfSjHsfggBImCY5PczZCo5DiYL1mqsaxkA0p27bAtJABwDQJu8a+YmS+G6SaztAX9zBsAsAGB/dpEjbio+oejpwHHTOzeFVuvPa+MmSKIsenDJTcAt2sw59gs1MzdPy8l1039nBv1NBQA4zUqyaDc9D6mqPGy4g4siJBdSus7zYGQDGumay616QsfmBusgEJcjbxu6UbwmJoHaZUxmwwKSGyIBBdLR9NVEbF2RLt8OTcTNFIfPFJtnAhT5YkFVOql61Pd5UME35tpIZ6bp/LGz6QV+7fh7LIWipwu7QmtWh+8PJI/MzgINAijsJDOWyqyG2h9o0rwxX5oAQFrgBSdcktKkkqIEMuaItGaCAqS/0qn68PAQHRkImgaZDQZ/tjLuSaeVXIBgpxnI0fDK+0iQYmhsjZEQfxYqPRm0tJSvTDogX2uQZOZzA+NhR1FdjGIrZtO49YYzuOnsSZw5cRQvf9ndKOSTqNe3kQoIOIyRzibR6TRQq81jc7OO2twyer0h8sUFfNd3/QiWlk7jmWc4RVgUEMTmPx51wUhXxsnx2adbLLfBMRuPGfnERCKio9IOPZcPY39ze5zbKia+AV9Xt/5N+KSvBwBQMePtDZ2+0UAv1g8u8nYymfvbMAAmwoHnMAD8JIbFtJr3pAHEok3zfEt/dQCABQ/XKSdebCpYPCq+b8JasMQeashVW1AyQMp/roDFlRUznuNzTrflUYQbbj6NbD6JXmQAQCGbw7gfYT5XwGOf+wJ6O7sosZigOzeNtDIscGm0xILW9PwGllPjzjgjZhI7jqFrEv2sQxMjB1Ba+2MaVP5ZcqFRhCg9RMwOiAWqzORssi6TSFc4zlIovQRApAOusZhZ52bEJk4UXycjC+NYKSvUhvMM/r7/6vtVeKY4FefPZgb38ooa/73zT8hgMx9kEYwSaO4dyjeonC8h7HIC5IxexdhKauqlqRl9PAiyD6FpH5sGyq9I244GIznbM6ItGTD+kPnsCewd1LUmd5j3LbkUHf8XUCiZJ8ncwpzYFpTrEdzsh13UahUsryzpdz4PNnEzbTnBDkWnDYYCAnZ3d9BqMHJ0JNDRWJQkOph+m++dJshsQHiWJ0KazzmnaNHy2QQVpMf2e7V5H8UmA3ASIK27REIAgJd5KTFIII7JDEi7VdiMS0bgM2vsA3O35rNMV/9S2YBladqjIQYIkJ9bRHFhGQtHjuGjn/gMPvjxT2KczmO32cHuYRPHT51Bd9BHI2oKPKFhapCkZCGjaMWIEcpk942NsZGicSWn2lUCoxXsH+xLM5sJGElnz9psc6Nm1sfszjCd/OdoK5Qlj6UknD59Ekc3juCx84+i1ab5myUAmEjUeaKotnJMW/3Gxn2IYi6Pw+193HLmFrzu1a9Fu9HFW9/6q8gXq2j0QiRzRSxvHMPP/4tfwBNPXdD5e+zYcXzwI/eiz/fnGhUzqDagxrNy/OSfctZSpYyz587h4PAQ58k0LfDZyYj5yuaUb0iAKEbySdjf28U/fOMb5TDOa0Gg4OMf/7i+js8ugS1NKwm8yeWccd15ecywvmAtzX9j/bW1uWWgVbGo54qvZ3mZIGLDzsIgjRxrHyQEDghMx0gMARpXHl1flvnl8Y01dFsNMaIIbFF+KI+eIIWrm1s4efKkDAoJfq2sLAv4IQBA+UypkLV6ZxQjmybdv4duf6iai0Ax6f/zC4soFMsy5KPEluZ+ZFzwmhMA2Ns/FOX/kIyUfA4l0byH6PZCmQB2qJlXb22TXNYcXB/U/rOqW1tbdUkEY9V70WiEVrOlNIHdq1eRikd48QtehG/9lm/RvrZ/uK91trGxgR/70R/BsN/Hv//135Dsp9vuyluEE2e+BgNSbJhisMxYEkZJW5WuZrW81WrajZHLFa6JbZ2ts3ifeJ9nGTCz9Zsaee7TbjZup+yMlM3JrjRccXUYv0aMFHkwDHBiYx3ddlMMAPoS5SgnpWkfIuTSlO5MAYBZBoAHANjEcmreGyXRDMdoM1mFuXXjhOpqo+cz2YQxg0w+YoQ62d+2jxJUEnDh1rtnQnDP+FrNv98zxIQl64PeApmM9hUf1WeX2gOIrlb1IIDm9ZZowwGtjXnd0IoyjuQI2YBm0KEkMJVySeusUq2h0++jWquikKdfhaVxEQTgcU+ZA3eB1DiJ1mFTEgACNDKD5L7M85WFyNcDAPCm0jBFAEAiRBgdIpk0DwBt5OkC0ukSUoksBhENMnj28KFn42p05gkAMHQSAOZzxgOkZNrlqAmuONRD6lgAPLAYTSMJQEwXcdJJiAQR9Wch1ESQa+Gtv/xzaEWXMYgPkU5G0u2hnkC2k8YH3v5nKA6TKDEjkxPrYaSiiHnaWdKTQafFnAp+Uge52XnnRZvAkoI9pYheiwZ7AMBMsey1z/zOAy8eqrnoD+gaHqoBoREQD6SF9RpueekZDNJJZOePYbeXQSOu4dd//89xaXeI9ZO3Y78RYRzkVNRwYkJjwWSek2tO4WMkw6RuMKf/wnXUPCbQ7tBMkNV6gSnQ5nbLKQblFWLxiTA/ReuehwEwCwBQ+y+HejXK5rY/2yB/MxgAvAc0i5kR0tiD7KbYLIhUZHsAwBXyfurko+2M5WzTcG1U7vNJqbGN0ybjztLEUNSJ46nvXL6xDADNBJ2m1fEVdBjxYKVxk+W1kl5k9E6CADa5t6ktX1/asU28GaXaNskBDIGUDt83xio4Yk2D+P24pnjgq2Bwxo0CE3SRLOaO15VFPyficrQltS+KtC50OKgQsudek3A1/7YudBA5kIzFLLelWaRV94YUoIm5ijXT/sC5vii7/nAS3ZobugMA1NS5r1cRyr9Lf+ymj6QjchJVKsqQjIfNXLGIfrcjrTBNYVjQssjndIOTE+qWjRFAiYYVM/51EWQZxTryTGOnppJgCrWv9FSIsLV5RY0e2x42KzSi8fcvgz5aO5u44VQZ506fwh233oJCJkClmEOnyczlAU4eX8ONN55ErkTG0gCt5h5SATVgfVQqcxiPCgijGEEuhe29BpCs4cd/4ueRzZ7E9hZ9U4pWlKd68m6RiauAMF436uVS5hR+nQTAO0joOk4KCkeCm5H0mFfAN6Gz/zq/5dcCAPjc6fn/CgCA3S/T5vpnbtLKT6Z+s2/Om3nZizMJgFs/jnDpJQD+5bP5sWQSytscACAg2wAA8wB4fgYA6Yn8WhoAskxgQUyncU5R1YCLos2Civ4nsdgt1GaS2sli1jSFCeSKObC1ogdAJs/GjbFRYxQ5RaID+TDGg5/8NLKDGFn6AbBYks+LUdPpmMw106PXAAvXfmiTI05WvURmRl5l56C7di6SkDuAWEC8J2RdpRM4jOqSpvFnBHR/ltkc34uZscr4T+eqi390qStmiUKdchmXL15Cha7S1Qqu7GxqylGer6HZaaNcq+C13/99aG9uorS8ZBr3et38i5DCk59/CGWer/0I9d0DxWPWSjVFcHZaHWTTNDRWwq/STsga9LF2cTjG4GCAXqMvAIZsIGpi6cOQZNRruYoDThLz9Ogh/T+Lq5t7iAZjHDbM32V+voBiMac9idN/AgDpHCc5jHPL4K4X3qkmiWwLnlE0j+LkX9clMUa925aBMX1HSBueq1SQTWcQdjrokk0UjxQL2m400Wu3EfX6AiA5qS2kMyinsxj0+trTVRVQxkWmGZ9VJ2OiQzz3eDEz7cZOGHhMfeFez7OAzEk+gwQPOPXlJ9Ogir4RnMbKiDVvDAUxwobcn+g3YIkg2st5bmVyKFQX9OugG2LjzI047MV455+8D7vNLvLVBTz65ScRkfFYy2HEc4o4F1OjKEXtDRH3WdwbPZpGWQQJmLBAg8XyfBV7h/toHDaQY8SyY+n6ht+fM14SMN0bppuSNdhsIuzcO3HiGI4dP4qHH3lIoA19M7hBeADAkFPvqO73FO7DMbKpDLYvbeJNP/AmHFk8gocffAy/97t/iOr8CtqMhOuFeMvP/CyOnDzpvCzGWoPve/8HUF5YVqNjFGxjangwnOeh5AyOosxz/fY778TDjz6iyDk28mx2We8qi5xeH922BkqL8zVcvnQRP/KmN+Hxxx/H3Ny8nrn7Pv5x5c5zypkr5OWYLz8Puue7BB+yBQgCzDkAgMC49/hZXlzSz2b9wYkmk4CsphigVp1Tk8YBHGt9nql8LflsgOWlORzfWEc6RePAtoaSXAdkuiwuLOLSpcsCHLhT8PVubBxVjTI/VxMgRikKtdReikVmMZkMnNyz5uIdYRz40vKKmHP0EmGfUJtf0OnN6THLUIIMZhg3UsLByuKi/FgYD0jWkYDRMWSM6GMZ77jzTuzv7ylenAwYggD0TrqyuYVcqaR6jADA1qVLmKPnQ72JH/nhN+nzyOzqdLv4x//4B3Hq5Am0/t+ksl/9pV/CkZVVrW2tOdVPVoN5yYVSFejLRD8i5w/AZ3ZqqGwGgDPY7XSy72ocL7ueZV/ODmD482SBp/PVG3NfO/CzKEj6bFnSxgQw4NAkldA9pVEh91+egxkClYkYmWSMbMDUohC33nJKDIDrAQDbq+gDkEaIAE1KuIYJ9McGABAYs2eLg2vWzvwHvhaTf4gdk+K1sw3Ae1TxjGD0vGeF2znmKw0HrnnQI0kmSjTj9J/Tc2XeZCZVsA//dQYCWC9CwM2SjQwKmAIAyUSMIBFj0K2jVs7h2Poy1laXNJi+9dZbVcfyvGAcplh1nP4T8NX5yJ6JsucE8hka1tqASgaQ3Jd4LyzsD4nveNWrnOzfIZPuxXoSiQEAjFEglZIHxSESScYU8IDmoUc6TlEAAE0APQDAw47jZl6E5wAAzDnkIaSLYJob/2Gb70jInbIRaWCSzdpr4DRE+vMBquUKEqkQW3ubeOuv/PfIlPsIh3sIUpF0cYO9AWqlo/jLX/9D5Hpj5IcDtsEqzjUVSWY1XR/S4JCRRI7276fLbJx4k7ym+fkWAWlDU22Im3N4s5fEWA+ed3aMqKl0mehyeCwAcX6Av//6l4N24uNUAQfDHNK1Dbzn/Z/CX3zk80gV1hDkF5DMFiUj6I26GCQGGAXmHV9IMGLNqMgsPqjMIf3ooN7GYMBDKI/RmMAJQRkXTyQEaopKewrwV2MAcALwlQCASZHnp/3XFe5fiwHgjkR91fUAgiiLPDwc68DTw/l5imbjM6SIHVtERvn2U+GZF+IyOidLWD6Q1uKQvmjmJ0NNOaSvd8kBFh84+/GNBwC4IbKQpo7OO1WThibmB12XObGieZXeL4smo55LFkImDKdmolo5p1Yfq+YkDnyOvZ5LjY4m8i5VgNSybldrjdeBI0Q2D4IXHKhCvTy/B59z/hMLf06QeLD4Qknb20zz7Td6aUSJkDswQOKbGTqlTZunlNLZCf71B83s+vN3xBB2cz532Oo1r8MDEUrzoKFVJu3ep0NZqQ3c3rG4qsA8AgiQ6fOCQJ/LhsWnBGjSNQMKkRbMlBIycWjSQ1R+GPVl3EIjG2oXo14bCUotyN4Yks7FqW8gOmw5C/zQf/mtKKZH6FIPWaCnxz7ma2V9brmURbt9gJtuPoPjJ9eBuQKi/U2wriXjh/rTKKQWbozSfF405wEKuPBsG//Tz/8G0ul1HBxw3yYoYwkuqWQkTSTzyWk8I/2rC7pUYW+QjqOte2mIJWhcs5Z9xNR/5gCArDudJ8SsBMCmmSyC/o4AwAQTmO49s2CCFUcEWm0qQxYAGymuuQxBAB30zw8A6OxMJQQAkO5O3R8ZHQQAzIOHQKFNERh3RG2lNesllCpVAQGcQWaKWcQY4uyNJxHkgG7YlPy9TMCRdOLNLTz5wEOYo4663UGeBYP2CbJHhlobZMeo+Rc1PGM/n5/PM5t7pQoe24evAWY4XRFLjXucSYEkEcqnsduhf4+b/nMNaomx2LYBA1l/HnCTf8Akzs9YS5wknjhxEjv7u9je28XGqeO4sr0p6d2rvuXVWD5xTLIaOYTT5K7X1zRvd3MTz55/EuVhgP5+SxT/uUpNnX6T2vNxUjF/1IByfag4Y0PlMu2bnQ76rQjJdgrJYUrNOHfOiKwGSg25L6fpNN1GkC2i2Q7FxDs4pHcI9dhFGcVVKmyWbfLOyT9/sXGkYen8wpz+TDf5cqUshgeNzjgA4f3n55BRKFmTmA0xet0uol5PQEaaFG9O1Eh4ZEwk6dmDgYAB7uEYxqhv76LfNud4Nie8xiyY+UxJs68mIhRoSd8Kef05kzAyDPh9+PuEOkw9LSnYOn/MhGswNMmmElgUX2k6dUWDJQgAEMjilJBglivc6QrOxizI4bA3wMrxM5hb3cA7/uR9+MwXH8TxMzfg4uEBGrkEBgShojGScQJpMk8FAAyRCTj4sFi5RIasySEKtRLKtTL2GgeoH9SRY8Sy0qps4q+mxvvKzMaDetanK1Z1HmmoYBPwtbUVnDx1HA889CWLWxQbkwQ5BaU5yrUZCU8mqirV6f8SI40A3/dd34tsMoc/+L134Olnrsi7KZHJoxkO8O9/7/fw+FMXUKpWsXHsOD772c/hwrMXkeT0WslB0zWoa0vGG7X1rBVYRzAtJOzj9jvuwKc/+xn7tyCNhUUaYTrjVwJ9lNoGSczVKmKrfe/3fA8efvhhsQSuXLmKRx97DCurq7quZMex1vRsAw1rRiPJDXjf87m8GQQnTf9PkGBhntr8HT0jZH50Oi3938HBoeL12q2OGneTAZPyT3f8gSb/2UwSSwtVbF+9JAM5AgDWrMUCJPgaP/mpT2Lj2DE1Skw1OHv2LLa3roodo72TDBT2Apm0TAi5vgk+FMtllCtVTVc5HWYEIIEBTvDtLvGaBooI53SYw5ClxQWd+3u7NJQ8NMM37vbyOuHzncbq2rqeJ163Y8eOCWDj9SkUi2IAHDSbAjDCVltGpIuVGn77N38TH7/3Xj0zBHa7vQ7+1b/6l9jb3cGXPv95PHT//aTS4MSxY7qG7CXIeCBjmdeO194/wxPTzmsiuad7NJPFJjjtjAzA11seGPQ1np4VP6Qh8CPplQsPdskKlsBlLAPJPLQXOCaoJHlmysz9hQCKRR9G8gShpIpK6UxyiExqgEwqwq23mASAbCGehZIkcviimpl+ZmlESKMRjdBkvJ8AANayDnCWZHlg8XyUTCQot+KzSlaegfMCR9y6EQdGsiAzA5x+zDbx9q+sHdkjqk9xKQL05fE9oQEAU9DA2eW4LnskBqKRBEwK7PNwCACkk0Ok4h7WFit4yYvuQLnIGNMSTp06KSZutlBQVK0ZoPJXGgFlXbmCvH9YxI+6oUxG3YQaQ55R8UADZZ7bXxMA4AM0pL6Q2nH0EYbMGg0NABiRdp5BLltCJihMGADxiOi0NZ1sTOjCKQmAYwAkHAAQuKmTLoq7JDz0uYCkU8taE84HJep1VUipQR/FQvaC9AhXty/jTW/+dtz9srNo9a4ilQpVvGT6WZQSVXz2Tz6K4U4DY2Yn6yDk2mEDaXQ+UuF5eHPCR6MNbhy7u/tYWlrQopqlhfG1XE9FzpIe5CaobrxslBhN4vlzBhalxovNTZOmGELuepZ/XGJAZQq33H0H8kvziHI57IcjBHPr2GqM8fZ3fQiHnQADlJCrLKqICcdDjGknkC9g0BspCpBRFjSAIruAD/723oF8ACjRoCSD9yKZTCPJ3Hu3aXNzMcv3GfDnOgmA0cNHao6FMs9IAPQOZ9CbvykDwAMOk5/vHgRfPNrB5OlstuCsmHc/l83qgAyNGQTJTdQnsXjOWsIWntPD+4kgD3g3YRfNdeLcbg2PJp+zpj0OXLjWcu5vbwLo2EFG2xJrx03uiYJmc1rcYqm4GBZNz0hH5z1mLNJwiAzPGgdUeAf02fWkzVqHkckBPD3TMzs4KdLn8DrIE9V8LVhcshGm1IaO+LwnwzBSbA9/J9TOr5N51VfITfa0ck6xJhpgUXq9lsrMaKSt9eDPzPeZBRc8OOQ34sk9oVEfN8BJuzELREynup6yr9xwxnBRH+vyqvNZMyESAMCimgZWTApgNJqMsczBXIwLSU48umcNSBzSCXsgN2LuUYOwi1HURxx2GUKNMideIwJVMUq5DNaXF3H29EnceO4cjq0t4soTD6NWJHsqxPLiApr1AyzUqmiLRspYogbS2QSObqzgxM2ngUEXKHAPCdHtdBAkcub9kY6QyKSkg6sunsI73vlX+IM//BCAOUQRKZos4vk6SI01rR73rYGLVJtcW5cSYSCAZXgbHXvKwvETJr8+/3NmAEw7UTejcBIA08qSvcDn92/HAJDfy3MAgGuNEa1Y8cwJ+neQSp2Qtw1NAKm15fn4fB4ALIJpZEUJgIiCBPB5iHG26IyHbFKeQj/qyRiwQW1+voh8qYT5xWXl02eYm56MZQJIAIASAMYQsvmv5PJ4/Iv3Y//iFSzk8ujs7aNMYFtZ2mmEUV+mmaS4G0uuKSovDbvk0q/zwRlJOnmVPze51sx/yNaXzE1ZBPLvfL7j7sSHwrT/bJyMPs7pqcUsWYfi9xlulWKBcX8OMpLsLK4sqRhk5OHCyiJefM+LdSaqyKOmndtNu6Mz+DOf+CTKpbLo74lGhBwli9xXI06e0shn8ogHI3Q6XeV/awI4GqNH7w56C4xG6IahtNrZQQ7ZRM4mdUw3yjKSr4TeIMLuYV2RgP3hGHsHTURDVjCMbRxide2oJq75/Bj5nNPkM3s9G2hiTaYgAQBF/jpzRO5R9DtgrSJGEh3N04EAn+FgqGaLWnue+pz0M16Oz5k8X0iDV1qR23fZkJOyTSkl64awr0aC9RVrE07u2Nz0u23RZwUA0EBKMW3GCGD84LAX6nefLe2LaIHAnCo7LxgfJ8vvLTYAX2uezEY6xFvahTLo+30BRNl8AflSRSk92cocEvkyksUqljZO4fyFi3jPn74P+4MhWqUCQr6OkNxXmoYFov8P+wQ07Gzgc0HGZTQaoFQrCwDYP9wTAyBNK0H1K8Z44IdnNU49hqZrehaY5pYYMDN+PJZPAwGA+x/8ktaMD+QZEPh1AIA3B/W1iQyK2TSMxjh74gxuv+kOIErgV3/536FQrKLVG2CYDHDyxpvxk295C5569iKqc/NYWV3Dhz70IRnNRSIiTKIzXMqPAzRcQ67hCKU34zGObmzgSw/c78zZElhmJG2SaTKhgB4yjLzX0OmTJ3H7bbdpck0K+qc+9WnR4ktlsgaKAvT4vfnMEIAS3Zr3j944iuRjxB3Zu1YjqAZm0ygAi+leGXS7be0ply9fwZkzZ6Wt5+fwmaU8gqD44lwVGEU4fXIDjYNdrK8uyviMPQAhahryMWqQ9TsjCm+77Tbs7hnIwDqJZoB8Znm+8gLxGWZvwZhEVjZsnJeXV7CwtCRQnLr/VptrOYcc4/kYoy2QoSvAgD9HRoWsFTIZxczRu8C/N4EfhaJ6CfoFpLNZ3HfffTh1+oyeRQINBFB39vZRb7V0RC2Uq9i9sokX3Ho7vuP1r8ep48exuXlVniFLK4v4qZ/6J3jqicfx3ve8W1p5PjdHj6whGVjChG/M/bBHE1/HrOD1975D3LOliedAiWkHrfY1xne+tvJSAmNgue5sRqJpAx+eOQbuienmYrRtz7YhgvYK19v510YgRQBVIsB8dZ5RRJZARdCSZ2OKkqUhkuMeCtkRbr35NDLpWACADOLVH9I43iIjaf4ZJtJohDHqgxG6owTCEYHEMTh0FbtRTFVi1F7Q6DwAJIV2Tv0zMlLf1phm3z6mTIBph8LrrAHdwPo8gklimTlGjDf/m/ZJXiCnrtEMaMmYFShhmVFiwCdjpBMDBAIAyvju7/g2pDjeyWckBSM7pLi0AhSrev8mc44tlptx4y6phkNf0xM7TfNMOJhIdc/PAHAT0kRSEgDqEa4FAIggMAIHKBRIOythFHMDoGkYI6g4maMhCFGSxDQGsN+FAABKAOTMbrEMHhmV9oLOye4wI8WHWhsWSkSgSYGmC660iaMQg2ELL375LfjBH3sD9lvPIpUOZV60nF/CaH+AZz73OFrPbqG7tYnsaIwCJ/sxs0LNJIjUSBrucBOgWQcXt5mIGJ3YI2D+Bl77ewJhz2lk3CabUFYWTRxsyi66m4zSaGjB9GDSnmn3MJYTY3MUYpxPYn59HidvOYPcchXJahmN0RiHYQJhqoL7Pv0YHnjsCpCZQzq/gHYo/2OUK/NAgiZNXaSyWVEP+4OBTGEub+3I6CIVsIAh6kUTsgApsgD0cHBqbDnhlgPu2ujnAQB8EUHHWm7kXgIwRceeO8H3i+b5UgCmjAP3872HwIzOWGCQa1wnAIwzBmQh3WO0ktP7G02Um5E1uly810zGJxuZo8nrHhPtM7qpBwC8ASVBD2uYJ+2RqIrfSACAucaSmZD+lM2pqCUVjTrRUqWCfLE0ccZi72qm5BEAACAASURBVMLimZs3Dxw+R6nImDQeHDE4x9aTL8JIweIzrUNZGn0XBcXr7Az4SJulsR9j/tLUtlXKQqk9muyb/0G3r42a5lHc8IaOIuzv9URP7tYPizn/wZ8rOtiMkYzz/rrmkPFFmJcQzD5j/n3qoCIAwCLPbdLWIHgvAPudjQoPITYiZrw3MDMyHVqc3BFsMYMqNv0EPfhMGEeAzZtRuHnFODVIu2KpWW+g3WxhTO2xPBVIrR8iQ+ouC9okV2gs49EjK4s4c/IYTmysYa5cFAtAfg40chsTGOCkv6WJQv3gwMxdOg1kspyS5HBli4VfCXe+4DbFnlXnKwYCkBHS7muSOkIXyUIarX4X9c4IR07chT9+98fwZ3/2SRkDNps0MpQoS02kRdKRVUWb6imA5j0AtHfRUEk6WMo5DNUXUj47xboGILv+Tn3z//61JADGHLdcYsfC1Yv6RgEAbKg073bGR2p2J0WDAYlKASAgLA+aoUBoNmpszsY0+fkqAAAbI06uFH1FD5kBo7eow7cijtIc7l1sDJmxXK5WJGdjsgibqLWjGwKFyQAYp0YCANL5BHqDNvLURbc6WClX8emP3YfwoC4vgMOrm6gW8mIYjUac2BsDoM/IwVzecooZzzqk5IANgzktW6HlYuDcrddkxFH+6b3Bc5FFsEBBDnzTjHFyOdXaS2xyaoMTAv4uR13+ACYPMrnTSOccY9zylTKanZaa5de+7rUory6biRk9iigbbLY0HWle2cTjjzyK9ZU10fvTNJzrxRj16aDOoiutQnQYUgqWQi6Tl6Eun/heGKHZ7poBr+IKlQGIzCiLXjtExAk6QRN6CREoJSDCbOZ2R3n29VZHNM9StSbTMTZeNMiju/XiQlV6Tt5DnuxMXSCTj74ANAEkA4m0ejaxwr+5uztZBY1ZecEsps+uvUytPCvKNfxinYgtQkMoNgE0ILV1zTNIXk9q8q0x43OquMEUc6i7DgAIdEay/uL3oXdA3I8w6Ido1OtoHNb1bBCIIHDM4lhGdKRG+2QCGgZy0fIwU51k0Y/0Y5HaZUiDVMu9ZpRhTIPF0RiZyhxKiytIFSuoLKyg0evjw5/5Ar54aRN9SjgGTJrhM8PnlB4PfF85x6wjU4WmYUPFR1dqZRwcOAlApiC6rz9r/NnEZ82yuC3V5vo6x6be1FBz/cWSOpw4eUwAQKlUQJA2J29mfk8AADnEmtksP7iPDns9eU284La7sFhdROuwg9/89d/C3MIqiGk0wwjf/6YfxvrJU4o7W1hiUlUDTz75pEXOcdLn7r/OYAfETYYdbqrJiR8TeTg5fOqpp1Rfs16irr9YKOr+NRuHOHXiuGQABwd7eN23vVYDK6Z+nDlzBu//wAdQLJbkp8PGlg0xWQDKOnfu/jS95fvzMlrJKkYm26VbP6ffxYKxiCTPSo5lKProo4/h7JlzuHjxkqQD3DdZSvNMrZYKeOFdt6HV2MftN9+A3Z2rkihsbm6ahBis53tq6F/0ohfiwoULeobm5mto1A9Fv2fjePToUR0CMhEHcPnSJYECZLHMzS9oatrtR8hSF09gh1Ni557OeovXgTUPv56gBVnDfK+ULCj+sFAQIDBZH5msmn3++th99+G22+9Q01+u1lAoliQT2D88FGunmM4in0qj32zj5372f5A8keuw3W3hFa98GV760hfjmaefwh/+/u9pQECAYDDooTZfQCI5HVRNa2TLrU/z+XAouNVH02hLi0M3szxjlRrLz5tt89+8EboBBlZ7Toeg3GLJ5rJ4UZVKmqazbrZajPfSwDUzhObQUlJSCd8TeOLhpxSvqihM9UgEALh/MYK2i1I+gVtvPoVMejRlALj4b71WsnsYI4oA9WiEg/4QnZjWaIyZHQu8Vq0npiKlqayLzeZYtSKHsBpkujhbL2lw18rAwJmhleOa+nqXJu18HWa4WjDQmGwbMqPIjlP9a1/vr/+UHcBkA8oyaUrPnpkDaXF0BQBkEgPkEhEWy2n84Pf8A/Tbh+rD2e+cO3cWS6dvANIloFAGOFj2eg4yqbipytzMTdcdI0MDX9ej6jV5E0Bfs3i0hrRRCgVM780FQ4SL1LAWhsMWxuOeDAd584Mgh2y6SEcpRBHRMjIAaLBnKI0MZHi40Im638G420FAVoHOeIscY/PDgpx6MVFscjlDj/2DxaJBFFom+FjOLBdAljFX6S5+6f/852j2ryAa1TV5m8/MAfUhSqMi3vsbv4PlbFYTAKKt1WIN8TCJVodxMmm0Om0dDCpsHHLJP7N58OYmXiLADFDS2Pj/RPHoxMn3yOaGU0Vqh5utpjKTiXTrc7s9VEplNElzWl7G4d6esj7r3RZQyiJKjTAKEshWi7jrZXcDpQyG+QTifBpNouG1ZXzh4Wfw8U8+isFoHtnsGnpdJi1kEbKqDdIqODKFIrb2DpRru31QRzei3yOnu9b8qzF2Wljv1KmItBkAQPFL7rSzhWHMBRYIjNNhI+g9AGzBz0zfbVU858C8HgDwnzALAMx+H0PrptN6ff5139fmeXy4SOliOsXA7oMDANS++Y3CuUabo7T4GTMggZlJeQmAxexZ46c+6ZqfawjdtRNnM1t5vo9Z9PT6IsI2BQd++Mm46EAW9GcqIaA2v4hcgVpvy9Hm1I103G6zhUQYyQfAEFj7kBEi36tIBbObl6gpesYV08diL23PMqdXpP9nSwVNsNglejkMUX16cTB+hkQgFZfeTEZmmPZzVTzNvkk3+fP/5P9/llXBRsIfOh51nm6WRqfz9EzPYPBIsmnz6MTk2Q1uSmhCVX1fAzAshUCyCbqvOxO/BBFbWBSOJmcyqiErwcVaUafIKQNBFxoJNZto1esqeAUIiE4UikrNPYnHaRzxKBqhVi5gvlLES150J0q5NBgHPaQBKnW82bSb/o5RKdeUFEAaJJsdggycKLCIpGs7GUqVuRJanTp6YQf3vOwlyOSo9TJDx2KxjEGnhf6oh/JiBa2wiTiVQqM/RHX+ON77p3+NB+6/gt3tEQb9LPZ2Ds28EUwY6KFayAnAUHwTacLc/0jzlSeGeX1YHn1q0kAoApRAAAHZGV/r510Ef4f/eM7+ct338ppGz6bRdFgGZHb2aermivWJE8D/Q9x7AEuWnWWCX9qb3jxvyldXe7UaqVsSSEgNYnGSsBIM0mgELGZZQWBmh53Z2NndYGY2xMIQxOxEzBLLsLgZQDCAELCSCBl8t1rqrq521dXl69XzL196d9NsfN9/TmZWqdQNaGEq4vWrrnr1Xua9557z/9//GcU8siBg0zddK7bu7GNCc7xlRTsdr2cg0VjWN1rO2Gd6ftpEhHuLZg40AJSxj2kfCSRpj4m4PF/tzdNCQYC9GjrIObpMWQiZX2QMcMExwo1GXMy4Jw1SXgfcG1ymM12Qx2OU5hcwt7iARDqJ/qiH+x66B5EkdZMDrdNxo4VCPImP/d5HEPDZJrun00U5n0OzVlMjR5aPYDxXFPn92TxKTL7EbYxgkcoX0kIdVVTyH/csWq1u+4UZtQ6RyQc6g8lgMOPWoTFaMFDD1mw1kc0zqSOKZrul/YCyJBaTvQjQYB0Zj+HkqRO49967Ec1lgVbDsufZvLEw2t3HhedeQCSkr8EYvWYH5UJRsbqNWtNikuTlEFNePGF6DglIkOt16ZcyRLfblwkY5Taa0rj7TUdARkvRAHo0ps4yQDiKolJroVJrIHSFqCiXfH9U5SmKyXwgJAdSbjr3sKgYBMqWphdIqYAkrw3jIjOW4y6fB+qjEzFp/pVk6MBYm1h7p3/P9ppO7PkzxNpyZmGiGI9IjbXzzxsGTjLDyTbR42F/bwCgM6B1TSf9Buj2zs9s8uj2vrO9jf2dXbTqDaW8ECig2SS/hsAD2QZkFrHRotyNlNkk7znrO0lk2FgQ6GKsZU8af9oZjZMB4rk84mS3FEvILx3Bnz97BZ958iwTHGmagFY4RL3bZ/uARDorUzYW5XNs8NzzvjQ/L5kEJ9vpLNMZXLThbZ4/KsxvYwHOst1sa7DIRT6PK6vL2K/sSpdL9kq9UUOpXJJsg2eumoQcAWmT0ghIp+nd5g7+xT/7F7hxdQN//um/xNOfP4deCJQWV7BVOcQv/tqv47PPnMPS2jqKc/N44onPolFvqhag14QH+1WnTYqAqd8AnzVKbgrFIvYO9s2Ak+BvPI6l+SXtYLwvBHoIQlcO9tRAf/c/+YCo85TZEPy7fuO6SxiKq2HmOuLAjNeECQH0z2L8Hhtxrk3uu/KC4J6sqEGTdBIg4nXldJZeH9xjLlx4GY888iguvnwJR48cUeO+urwk8U1lbwdv/vJHkYyPkU3F0ahVkOLwrF5HIplRDWBmx2TyGqMlm80ITGfaA3sFGg7Ko0CJFRFsb28LAKeLP1/n/Q88iIuXr+DYidO4eOUqglQWxfI8ag16BJium5KBpUX6DdzAvffco6EhXdk3t7YkR+D95TlZyOdxWDmUJwGHjPQVuHDpMo4cPY4XX3oZR4+fEAAg09AocLC3j2G3h0cffh1+/IM/gtp+Ba1GQ4Dgzv42/vW/+Sk0GlV89A9+H1sb15FNBzh17BiCZATxNJlSrH1vndI7SwC3Gqzxn62/tLZZv5MVOR5pDbNp5Wf2OqxH+Iv3ZrYeu/X3Dlh3skGxK1TP+irZajDWCwTKeF5UD2s2aRxH0Ki0cLhZl4SKOhb1pgxTjbG2ojlpiFRiiEdf/wBCmtaOQ52jrEVzubwYkLlMTu75FSa2pHLYqrfRjyVxQLaXIqxpWGv16oD7P9NCosZMFxOFA3IxHKfsUb5HkwUTECXDx9XVrnfwAL/OODdo87Wr4g9n9hH/tbczALSPuApfZ2GEQLmXL5OtFSI+7iGXGGC5mMJ3fds70G0cwOxhjHXcG0Zx+r5HkcyVkC2VkMhm1Ac2uxx0mR+F3nc/lFcGzw+l7zC+utOUkbcBAK7osVLINjW6m/Im2aSXRQydqwkAUC9GAICxc3qilUefiKUxHiUwCOMIh5waEe03fa7RnEhXHiBKimyriRgBAEef5AKh1pmHKilGvDkpdygStfYTK5uc07jBHEJJVWJEyH5tBz/1sz+MeLaDYayBOGmTwySSnSjy/ST++Nc/jCzpUtUO6KU16rM+yGrSmitkRbPhDZGTI90Vi0UZlRAA8DEmHuXkhieUTxmncUXMdLshCkUW6U0dzCyM6TLsI3nkvhsOkCHdrt1GOhlIS41kHE0M0NfKj2IYG+PomRO466EzSK7mUe1UMEjHMOBkIShh/3CEzz55DZ978gqG/Tzml0+iQ+pIMoXDBlkAWXkFbB1UcenGTcSpv+btdIwEGv94VS8RN9PLTwn0NvO8MwBAdIkSgP+/AQADH26VEmgJOh77pMC/LWHAP0ACACaadgVoaP06pq8eYBaPFotrrtS6JI4loIdVaQZmAvgPDgBMSD/23Pn7Id2ZDPiSZkqXIiXSMlsJBDCnlstm0KaW0yZoxjgxJNY2JGt4pxILAy9Ev4oTtSWjRlbG5ghKXTLN71xeNrWbSsIIBxiS6kU3aTddknEf94aZpn82/9zvJcY2sFcw2/jbluo0vS4FwFMvZw8Zz8TxTf+tjAwDt6wY95u0vW+lOggIMWdckzwYm8QDINz9R0FSRjxpuv2TAiu5UxRZotXJBA73dhG225rURGgcxn/PA4ImimEHhWwcvQ4Pp6HAghNH1nBkbQVLc0W5DtcOdpF1AAA9AVjQ0IGYP4PFQzpfUnQQ36eiR7UXWfNHF+kgnUCPru/xEcrzJVy+/DLe9c3v1ISUFN1IODSWSGSIRreOaGqEaucQ8+tLaHbZLB3DT//0ryCbOoNnn7mJTieKYqGE5154Cv1ODXlSb0PbqzLUd/c4zTsUCDJXLut10QRMzQHvmDLZLaKSRSUbmy8Of01uy9/5N39bAMAaS2PA/G0AgOkLvFMqwGR1mZGXN4JkQ+H07j7ex4ODk7XOhmnSNNmEg41fUqwm7VQGBLwCALC4MIf5uaIYADzzCFJpp9Z9cBIVVXxuEiQA0T4Ibh07eQLhOES2lEVpsYDFtTk02ofIJGNIDcZIj4FP/78fkxwgwWe91UGRXgKtlk0nZqzMfJQRJ43e7dq0lRwsGIShpsn5rMj0yUeV8n2y+XWyJG4orTZN8pIC+2k+F5IRkYiK/ULKe7vXcdbmnKjSn8OxCMIQjUGIudMn8ZpHX48gn8WgUQetLTFXRv/qVSSLRWyeexajDlmBI4TUQw5ojgT0WqQqD0EQUHpdBWrFpQcfD8bKUKYMoN3suEEIG3yf/GNDCxbOpOvzYRwOY+gPouiFEfBorzf7qLe6iHIKzesXZWY2gRc6UfPimKQoTsCBZ7gz2uT7lnt+LIJsLov5xTmBAWQpEiDgNeLqDlJJlApFhK2uvXZN7pnIZFRsTlf5QRaXmncaqjH6lO/XdYmKo3QMJ4FIipt10jfnIk7vCu+Jwz3U++X4SaCZCltV4SPoWHTqYzhCq1rDzuYW9ra2NZ0u5LLKdze6/wDt7hDFYgkL5RI6LbqBd5V7Peh3dB343slKa/f7IJk4wixsuoXnc8jNryOaO4LtWhcf+fgnMApSOOh2cUgGRiyO/UYTc0srqFbrus6UKrBVX1tYFHi+f3Ag0ICSDu/47YE/P0mdPW9uaf7t9NI6YN3YD3uYny9rYksAgIuMezkbTjItddby/GH+vJrhqOSUNNs8tnoEb33z29CqtfEff+GXJBGhhHYQiWNh/Qh+/J//T3jm/HmsH6fXxQE2NjY1deZ1IyAlAN4NTOxUtVrHn7lKv4iTMVowAIAsWhfxmE1lFDVN0JlSW7rkm8/DAN/5Hd+J69euqR5+8fx5HNaq0q2T6SImUL9v9XKpaNNwRNT8s/ElqM2amTR4Lw/w7CA/ZNN6Gg1U69MDgEyETrsr8ID7HKUnzGkne251aQ7XrlzAww/drzVysL+jEjGWzOHue+7DC88/LxCNuxWnqnRM70gT3xbdv1gs6B4oYjBIYuPmBoZMEYhFBHrk8kVjVMTojcO9CMgXSjKlpNzhueeeN9lTp4P5ubLAri6jgQEcVA5x/NhRtBp1fWZkubFkyYYeKzGAMZePvuHLceHiFezsH6DF95nLYX5hDtcuX0Ypk8cbHn4dvu6r3o7VxSUBxTduXMdd95zCe9/3j7C7t43f+e3fVBICpYSLc2Wk00wcYZzbrQDAZEDlJzOqvRwAMGFIGgDQlSrcJNB+yOmBgNl67E4ggOpVobq+BFPFpbVvflNj5OhBM6AUiHHjZEz31YR3Wh3sbhygfzhCNIwLAODdIzAeRMdIEqCOUF4U4pHX3Y/hoEW+jK4LGRYEALrtrpkPxpJoMOoumcaNSh2tURS1bg9xrtGQvkdmVCxjPO6WMQJQBowmA56fZC3Yk+Of94kEgoZLX8AAmNayfhCmr580/9PBoa8D/OBxWvd6lqljXfAMoGbfeQYxAprWhtlYiNVyGu/9tneg1ziQOSJ9z3htw1Ece7Uxtg9b2D44QIsMXjLuWLPxtbjmn581UBViQZ+BkfkAsJZ4x2Nvtbc+M4GcBQD0Mtm4g1oPGn8RAKhLDsCDjIg2tVZxuqmOiAIzisAkADRcEJOADAC6ww7DWwAAFtI0p6Fugo0N3xbzXXmbuCA1/dchRVqbRaZEuZkqSom12AiFTA6Xr1/Bf/ujX4/XPHocfdSQScUQNkIUIxnko3k8+/FPo379BgbVOkqZHKp7NNzKy8GVmrtqjWhdGbVaVVogj2qKKuSoYLzBRDP5kPiNhBOzfi9EoVBE5bCCYrkodJVfQzmB6F+iD0eQTWfQ67D5T6LdbGmTo946DOLo8LrESFkJZfD34COvwdH7j6M57iJaSCOaz6HaHaA/ChCLl/HyhS2cfeoC6u0I9rtxjBJFpPMLaPUj2Kv3sFfvoDMCqq02Ikk667JGscVtrt0eJzYqzEx5e0cAwMcAshEkkKEJoPTyXzoDgACAPlzDP6H0er2+a+lvbwQMGOCaMMdia+QJUrDhmzqRmpxDWUQGPM4cjFY827/zMYAeAPCSmb93BoCjmisG8xYWgDXrfC5I0SLVPVsoKptWtC0WEdzUwgFCTuhJy5QruE0WiXqzqJu6vtok1BhBflJODRdNKrOiBtIojzeVTRTZKwS5SE/z/hXKLmejwm/vspNvL5DU7LubaAwEBwBMCQozzTpf5pShwNfniyz/ebbxn0z+HYhjgKzF7Sj40Xl0mI+Ip6y7iZVrvAgostAhKEfzlEQ+DwWIUdPKAkiO0iHqh4eoHxwgFySQYKPHaQuBSlJfo1HRt9NJykeaWFoo4OjRdawsLerfq3hl/rUOMuq9Y6J9k5ZM53X+HF5DRpXF6ALMo20wVOFEB2VOPHk4qQkoZHF946qmS6Q45/Jp3Lh5He95z7vRqNWRTqSkXc6srGL32stIZsdIFWLooi5mULefwsr66/CTP/F/4uiRR3D12iG2tklDTOPq5fPoVHaRpZQjDNFsNEX5ZVY2lyIRdtF8GVvIaQ5lJC7nWQceb4CmXX9/v14NALChshNsTCbLM+v8VRgAPFf0REykDPb/WscyBprNAJ8yAPQFLOi/AABwR7z/c5fWQeCaOxCn/1wjvM58ThVB+woAAAtaGv8QAEinqfWjBwiLKJumqbBzTC0rZByET3SedPsRcOrMXUTukC6kkSmlsHp0Ea1eXZOWeKePUbOFz//lXyEXTyAxGKFfbyKfTglgYsNojAprNLSXOpRSz6sYAJbkoeZJVMopa8cDCJ6Z4fXIxiYYI50J0Om00Oq0dE6x0eXUm34GjXZDbKQRJ0tyLjbQmoXzsePHsXDyBMbZFCKk+ZMK32yATsSDWhXxxSVc+fRn0K03EA1HmMsWcbhbkeFauVBGo9oQe7HHYkr3I4kIozH7zFzuod8mQ4bNMLXpNuXX2ySzgs3/gIZ/ZBhAzsthGFHsbqs1gvCGkNc+Kgq7ihUSKmMEAIYYRdjgkbXBvwr0PY02THMxZtobYySdTStbnhT9VCZQrcJ9vtluinGYS6VRYgqTc5o20BNIppLSaXNPZ/yYrMnI4lHuOptTm3rxmZbUw8kElOoje2yL+OUL84aDBA/YOImVqSlqVEaHjUFPDYSYVYxCJWDEYUuHZqj05o4gS/ZlOBQr4OaN62jW6xYJlykgl5/H9tauGrdsKhA7ivsvG0CueQJCvHY9NoSUdRA4lflGFKncApq9NErLJ1BYWcF/+NVfw5XKAfpBCi2e7TSDjkTRIYujN8B8sYTkOIr1xSXsbNxURjslIl3HEBMg4xigfgLo5aB+h/P7hP9MB3ACNWygs1lG+Fqh7T0A+GzIjFZ+CAmtHQ6OWFuyeehVG/iOb303MkEGu5v7+IX/8H8jly8jmy9jc/8Q3/NDH8TqiZPyAujRYK/ZxtWr13SusxZgven3qmlVN61ztB9wD4vFlEa1t78vSQ6bd743MlF5lnHSn+f7aNQxVyrpXn/VY49p2k39/yc/9WmtIzrkU99O9gEn3p4NS0o862axPBxFnmdZxQ3SSI/WXjDkeTzNXefzT5kgo/96XTZrjIcMUCoWBMaTFRLEgLtOHRP9+d67TsgqrXa4j0tXruP0vQ9h/6CKl86/iK9+7DF87skn8MjrHtY+eeXSRYGiuWxGE3rul2Qz8H1TX0/WQypOg9VT6IVDDMYRNNs9pPNFyWbJY2K8H2USlFzwfL6p6f/d9r5yeVQaLTF/58tlGQAfWV1R4gBBBxkMhtT8l7BfrWN3/xBbuwdYWTuKTn+AjZs3tcZpxLy+uIzK9h7+5f/4L7C6uKipLWUY3/ld78G9953BuWefxh//0R9gab4kMzgzEo4hnScoaWvAOvE7FFr8c3eOeVCI94LAWj86JBNf9HXeN/ZdYjK4uFfPAJjtEadnpQ3b7MMaf5MnTc9QnU5iV/Fs4H9ZQyRwsHeAKy/dQCrMAz26ZRIAgKQPOpcifURHNIAf4uGH7gbD/cYjmtFb4oT8z3ocwgyRSGXQpfQnksDVgyqqvSGaBB0kNXGRue4lCQCIkvVBhiu9KFjvGqPRswDMmN56Cu81MOmRZosdx4xmc+0BA9tKp1+k2sQxB6YsDScB0q2aAgBmQW6mwfFxiMSYAEAfa+U03vft70TYrCBBfrcY+TyPUxjG53H55h4uXb+OWqeDERktcRr2Dq2vdv2dJBBGKxSgzjNVg/8pAGBv0RGvJwyAWwCAiAcAmCHcRTRhAACnifEojXYIAHCTi2NIgV+EenOefCOZACZIh+y1MG41EaERDO3p6OBI4wQWlmB8Bh0VE3LF9ZPMBDUhGlLSM4BgBDUS9BWIIB9ksL1/Bfe/YR3f/6PfiVp3C6lUFP1GH8VoFsVBEhvnXsTZz/wZggGQi8fQqNBhMYIgmdLwMBZnTmdLCC43LRqK8DMfhtkoCB56/H+r/biR0YnZInCoAePfMe93cZH53BWUy6S9mI6RaD032XKpKI0mJQFdMhrSWWmvEWFcYICt/UMUl5I4du9JHL3vDAbpBCrU1THiJJZEs9XDXHlRRjd/8cRzeOrCPtKl46g2hri538bc6l04e/4qtg6bWDxyFNVWQ/eIF9AKCwInHgQwEssrAQBqpMSnNQbA7TGAX1D6/y0lALYQpwwALxfwD4saWOvcb/lRngEwoLGZNNvGVhn0DaAQIu42w4nee6Y5naD5krpYjirfI0Emc+s22cOtv/5uEoDbiwb/3lRAq0GYvQOzDbQZ7CRSaSu0xyzuMsgXi8YEoAkXUW3XqPNA47NmruOmP1aerk9ImEkL0HNOOigi+n5Et3mdLM7JcqJZ/Pnrbz64ZoKnzdEBAEa9mzY9toe4vWSSCe1v4bSxcv/CdJsz/3524u83TwFXzgdiFlHlW+Te4SxeHHfFT2iNhsb7yNfMhkvaVDaxzoVaQEWCPgK2Abv6bwAAIABJREFUR5F212rUpEPNBkkh7fQToSYtxdfgpEy5IIW5UhGlQhpnTq+h06npevH7ZqjtDhKapLDZG5D+yc2L0hLlLHPfISgF9AnSyMnbmBDUSJIBRXMsgTVM/ei1sba+io3NDaTSSWQyAVKZFJ5++in8wPd9PzrNNtK5InZvbmFpfQX9fhX9cR3J7BD1ThP9UQrxxAri8RP4+X/3m1hevR8vXriuzHEyybvVfVy/fAn7e3sq3jjF7XB/jgClfAGdVlsNAXcJggFcD5QGaDpgF/e/OgDg15xnz8xKANgoGbhoe4T3L/ASgDulAPgMev47Nj7T4ucLAQDzAJjq/mcZAB5e1RVio0/AmwCAUgC4DqlJJCjkfEvuIAHgfsT1UixkUSzmtK4IAHBtW7PC+a9dAUoEJpPMGI3I4uj0Qyyvr2F+ZQGdQQdHTq0hkWHzlMCo10aWNPidPVw5fx7ZWAIBI6zomM1JO2VfZNDMsCom/gY+VtWlEUj/L1mFA05cMzVJZ5kBZ7Sda9MYo1ariD2X4QR/NFDTz3WfyWeQLebEAOiyUAuSWFxZwer6OjJz80AqLQYdsim0q1WxWAiQyvACEZz75CexkCtgSIZUf4ggkkT9kBPmIfKkfY8iYjvVug2tYdL+KQnotXrotbsC1dhv0gdgGBIQZXyqRYERYJYfC+d/yQh6wyFa7RD1eg+tDoExpu2kEU2k5AdAliRpQ+PoSAAA0xhG49AmPiNS/iMCAHiv2VDRFI/3nLLE173+tcqu56SKdQoZB3QF53ChXa2jV2kgE09q+i8Tuwi9fdyzGQFylEQ4BiAbdzG2JqaeI2QTSVHjfRnP+yjxmfszTgN9xJjZrngGGQvNKEaphIYMXgbANS7zwJalEcwVi+i12mKTECCQc/toJJnAzY1t1Oo0c1tAsZDH4f6BgIfFuTk9L/1+V34XAkW4RZO6EYMYmx0ypWJpJINFbO41kJ5fwN2vfwS/9pGP4MphFYNUBtsNJiYx2SVQfVfIFREbjnFi/RiuXrpsEXmpQCaZftrpQWavc/YA9u1nuP9/npeFQl5AC8ERAjWsJdgEEbgRAy4CMek4NSftlhNlTaLpKr+1ix/9oR9Bu97GJz/xKTxz9nl0e0OU5pdRbffwr37m3+LmfgU9AEtrR/D4E5/F/MIirl29quk6pYB6kmYYkrMMAJ3Vzi+C8oPdvT09e4y3JSO0mKWBd1w1BJtWRuax+T6yvoaTJ0+qHuB1evrsMwIRyvMLoq/z5zKejlR7xuCxeTx54oRkFRnni6BkiuFQtYWnlFt8sxmG+jOOQws25kwB4FRXiTNu36NJ2tHVJQEAkVEPhWyAZp26+Qaq9Taq7RHmF1dFvd/d3kTY6+ChB+/H9auXkA6S8k/hPsv6nPUhG0KyJ9jkcq1lg7gADj6LilNEHJ1whGyhhEq1oRqL0+uJF1K/r+tDw8TS3Byubu3KB6XXaWFpvqxBZT5DBsNA/yYSjeP6xqaYBelsEfV2H5u7+6g3O/IRaFPXDeB1D74WH/qpf42LL74k5gwTGLjuf+i//0Ekgih+/yO/g8uXXsL66pI8ESg/jMfHSGZYwjumpxvITdiWEyzApWQ5OaivB4esu9ME1EYCAHhveJ9M3kymytS/abZGmzYM0/5BfBOCqYq+nAIATEgiqENwlZKqIJ5CLJLA1s0tXD5/HXnMCQCg9wr3B7IuCQBExz1gwGc2KhPAeIx1PaVDtr8oZm8wUgxvPJnGIJFGcxzFjcMG9lodtAgoiMnqHP79hN9J2wkAWMoMTyH7mkmdoL7BMRtm2KXiNMw28zMAgNbyRGJ8e1c0TQG4pdYVcOrkimSR3QIADAQAZCI9rM9n8U/e8y6EjQNEKQsVq4F7cRqNXhpbB01s7u+h2mlrnxiQAeA8m3XtDfHVuTCR5BEHIJPeAIBps2QlOpsGkwBY7cJJIj/6GI9bkgAYAEBa20hRQDEHAIyGNChis8L2nnEwpHfwsRoZAEBDGSLYpNAz7o8AQEiKms1ImKVJQIGxYz6fXYUTN1SBF8Ym4FpOUL+LJGLJEIeDTfwf//4nUQ+3EI0NEOkDmXES86kyRpt7+Phv/hbKiQCRLqMV4ui06DBaQKtVx2BoBiWVSh3z82zQa0oBUFa6c1gXFZaGEy5b1RxjI6hWDTjY3jrE8nLRdEHhQBpeYwtENVltNtuYmy+iVq8LSaw1aognUggHZooW9uuYX8ii1W+hOwLSc3E8/Ja3IFaeRyRfQC3so08n8QL/TRth2ES2uIyN/Qg+9ulnsHPQxyg+h864iOcu7aAbSaEfTSCUwQQ7MU5RJmnYhIBMM/83AAB8CgALf1ZAmpjL9On2mLwvbNRVPLuO8HZsUlOh2wAAV8tOGn5r9KeeALdvRAIAFE/EDYYAAKcHFpGng9HRlSfUPiFnjvEiWhRZAKZ5pleFZwBYY/6lAwB33Djdge2vjZuBz3gJuEbZTYaTqZSQwR7XXyyJbL4gQx+15DRKkh8GI+c6ZthEc0D2Zl5nNAMAGF3XzBKZax3kCvIX4ESGhxrZKdTQkQ5P6hYLOx8B59ksfN0iAKtYnAJIU2R4CgJMGnbXAPhixQMApj2wK+DvkS/CbgcG/PeabLRjTs56NtGyLs0MxFxzwc/U1JNlZCZYMXNc98ALjZGCGJr1qiY4nMwX81lp7Dh5oO4/wyKOB8VoiEI6hYViXkUt5TzxGBuDuj7TRJCsH+p5eRgw45pFgKK1nIaWBQclCEoX4CSLNK5ERA0OzZVIDeXElZ8JAjC2iUU7NcCilWKMdqepielDDz2Ey5cv4g1vfNQylcvzKvTbrUNk5nPYvnEBhXIBiAcYIIP+qIRqM47//OE/wfzyKeweNDWhYFoB5Q4EJy+9fFFFOEESTv0b1RoWynPyCOBr99Re3neaC0kvSPDy7/HX34QBMAsA+Em19wD4UgEA3qtp8T/dzFRw88Nnb99iDuo8Bhw0JfDMUakJPNMvQmAKkfgxNYpfHADwUje6/5bLBbl0W8FiulebIhu4y6J5SmUmhZ5UVvoAzGFhbQmD6ABrJ1cRZGPIFlMYdFsoIoadK1dR291T8097pn6TzZpRujlhlATAqkrHADDKsaY98amm3IVBaf0TSOLrkwO7z4GWvZGTYbkaqz/ogns49zCdUfEIYnzmAjZu3J8yWDt6BPNHj3JMJeNLGymxqTYJSiKXA9hot9vaCM5+4k+wlC8g2gsx7PQQoyt0mzKXjKbtrXZPul6jyZt/ApuSfjcURZXNPw+JaITMGILDLDpHolVyv3Itst5LtdUUPZ2Twn7I70djUQIASe3VpJeTRizzWKohtXMO9X7ZBzXbZPok9Lxxn2Djz4aF0+S5cgHLKws4fvyIfD8SSRqWsq4aodmq4+UXziM3jmPcNUNI7hWc3PJ68/8t/5pSRZM9TVJgJkO7kWowG0QZCOBBXg+q07BNr9XFN04Egnw/NOEd21TeS894GmiP48/klD5gqkLSdN8uupdr1Yx9Y9g/OMTGjZuiqKaCtJgYBJ55ji8uLMglnqBBnF0Sa79YBP2wg1anKZPpMdIYRgN0xhGkF5Zw9+sfxa///kfx1MUr6MaSiGUKiKayODis6zrTtOz0ydO4efOmDWe0lowdOetB40Hn2SbodhCAr4jXmc0lqeZ8X5KUdjtanmRw8Z5w8uYBADbNBgCEyjxPjaL4nvd9AJcvXsFv/qffQiwaoFqjfjmF0/e/Bu/93u/DE2fP4a4HHsDeYQ37BxWTybpBFGnvDgHQJ19jqaFxZ6oHAOhPRQkA16KMPXkuIqL9Xlp9xwphufjoI6/Xn7FW/evHH5eWndLcQrEsGQDPKJPOAnt7u2oajx8/LsmABmd9c0Xnv5c0hYCiZziSYdjrywNAchaC4IMBFheX0O10VYeQAcOUlGuXL6GYTeHB++9GdNzHMGzjwfvuxolj6/jTv3gC63e9Bls7FZw+dQJ/9ulP4Z3f+HX43BN/JZr0+sqSacY7LQ3eCHLwJTz//PN6jTxT54t51f69/kCpE21Oj7uhWABkjpBlsb9/oOtK9/z11WVLzOBkOZ7EMy9dQnFuTnKCYzRqHY9k0sc6jOaCdNnPMM1iHMULFy6jEwKZQhnhKCLQqJhJoF2v4ZGHvgw/8IHvRYxbz2CoJpeswn/0Xd+Bav0Av/T//IJigfPZAEWCo0o4ITBqhqmKSzUY2Ek/rA6y/3fT3lsAAEiWlCyk0B+HOssVWU6vqV7PvF+c6d+djnfdyzHBdbfiXB1vTAD3GqxQFIhKmkHI+NM4fw9s3dzG1rVdpIZkACjvUGciAYB0nJr9LsZhE8V8DPfefRypgHtwR3Wt9koaFPONk6UVTWIQpFEfRrDXCbFVa4gBMORzrTPSkk9Uq3IaSuCVgAS9D0gvcVN4DwJMUjpYI0+iwKf8Gt/s87JKSu3AgwmI4C7YLfXwLb2EA8vVdzvPIsc4Mb44GQBDYwBE+1gtpfCB93wThu1DAQCs2eQrFE+jP85jY7eKa1tb2KvX0eFeTbN5+qUkArEkNPAlb8b58Ui6x+b/VgDA7SP+GJh4AHDax4abiCGpteYBQD+ASHwoVJvIYCzC0oHaLjofTgEAUczp7khRAIsg5mNzwsSJmZucWJZkzKh0RIyk26aO3sy2eDCyIEkno4ouMrHACIlxDIkwhrmFNJ67fh7/84f+MebWA/QHTQTRAIneGEXS5usd/MmHfxsp0iLqQxSCALVKD7kMo4xaKJWKclbl54ODGgoFoysJwXQZ5oo4cSaBHiFjkcnIEBoEkTZrjdNAzpfU0VI7JaMFucH2RG+k23pAwxD+OTWX0YxoL836vpgLmXwCnWEXjSGwcHINr/uqx7DTbiFRziNVyqDZOQTRDSYbtTohguIxbB0M8dS56zj74g7qvTyu7nSw1xojmi3LDIeNnku/mDAAXP/mTAH9vf9CD4CJGRjNIFmxzAAAagpupxx9iQyAyWbjdKWvBACooBLddCZPfvI6nbsnKWd+Cq6lOD3w1QRrE3NGIA4AsCn6PwwAYPM7byToPqubtUadmleuHRZeCWb+EiQLqZvLoFCeQ19cYMvMJeWSsU2cOgt0c2Z2szSkiQGiplIJBIWiQATeV5pVko4mrw3f4Ki7NmrXLYcLNw/+bEkRPFrqoAy3V06YAI4+fPtBIokDAUKfHe6SAybsjBkJgW/6vYGVNmYXI2rogdHAWXTJWdqxXag3dQxcW/ssyHmfKatgxnmrihLzVYsFTVf7vQ56naZohimab8Vp1BVDLkgq0o/UaB5SpHHTwK3ZqiKfz+hZ94cojVZ4gHI6osPC6XH9YSIGAg8mAnKpJDp9MogKbvpvBzDj3JqtljLAWTyWyyUZGhH5nZtjSgD9RiLIFJM4ffoEioWC7jnX9OHeDsprS2hW9pHKZzCMJVHrDJFfOI7Hn7qEJ89eRiQ+h8phC8ViHo16XQUbi3Iad21cu4bK3p7ubafZmqwlGnpRjqV9wGm+X61B/1KxgVf9/m7y7KfKflrtpS6vBgC8mgRAU0+3x9lgYAYUlAmgK7r1hX60PTUZ9PpptiqKwxUbhZ/NA+DVAADeb1JhWedzneXlMG4OxjadJDvOpV/4TV2dAKfBZheUKeQRS8WxcnwVQS6B9ZMrGEb6SNJjohdi46WXyVnHuNNFiv+GwLXPRU5QT07IwdoLLwGQazz3UkrXhpZyI7aRM/wiIMszk5NCm4JyKmHJO0oF0L4VQb1dk9t9OpMW3bvRbQkAWDm6htVj60ivrdk117/jVCfF/Ftl2CvmLl+wrZIgwNVrePzjn8Dp1XWENNhiQs+APg0xVA8bKM8tYByNY/+wqqKc53Vk2Nd+x+K+16UHCMEAXjoCNHRzpr6WaTLmAcDPrFH4PqgTPmy01DzwPVFnzf2aOIH9PQENuhKQ3UgQgL4fzKYeKz97MAbq7S5iSoMw/xmuDe4rnFzOlfPI59L4stc9hGw+LQAglTYpAJlBzzz5eTS29pCKmp8Lm0LSY1nYsuEitZtNDyVPFudphbCdB+aLQjaRfq+prF1qUbQdq05xVjQoJICgWFTHInB7vCQFwg8sCovSJd5a6cmTceTJ7KBHDZmb3tgyFp34FbB55v62v3+Iiy9fEeCytLSqAUW/21fzrzhopqaMQojEQA4FfVGiUezsHSCaTGP91F2KAru4uYMTDzyMJ89fxEs3trFHr4doEt0xDdOyuuZMxtjc2jYzVKV0mImssTWNDux9YrgXG7Z86xk3C0aTtWF+O0A2n1GiC5kLjAC0lAMzE+RQi/fdmHZ9rc2vePj1eNPr34CP/dHH8Wef/gukU3nEEinU2j2873u+D0FxDs3BAJnSnICkJ596GvNzCzisVNRcD6njnWUAuO1pelZPWVqUgOzs76kp4rPINZGI8HwjY42g70DXmtKvx972Vk3J19bW8NE//EMsLi+L9cJ4UfoSEQDgmq/Xq7qOfC38ep5bfD08DysEkx0zZdZ7h9eO64oDMtb4maxF8R5WqornJFC0urKEdrOOKxcv4Mvf8Ho0awdo1Q/w4H1nkKU5drWCdm+E3NJJPPH5ZzDos54P8NVv+0qce/pJvPaBezHodZQWwGacsgLJJAcDnDv3DObm5wSyH11bUaN7UKnh6IlTuHpjC8lMHr0hJTgF9QUEa2TcGATy+SGgIE+cRIDz1zY1uKSJ5bDXQSmfRSGb1j5P82QaACKawM2dfVy+von+mD5LBaRyrDfiqO5uYH1pES+/8BJ+/qd/FguFspghNzdu4L3v/S7cdfcpPP/iOXz0D38XJ46vyR0+n0mKZcDUF8qlyGAkACD5pqR5riaOkd4+cgMv0+k7HNcaz+gIxaUiuqHJmsn28QwADwDYoPOL/TJ5lA4+Tf6t+beNxAZ3bEDTQRbECcMup/yBYst3N3dlAoh2HJFBVI00AQBKG+gBEB31gCFN/ij/WEc+l0DYb8s7yeStI6STKQw6fQwJuqZzqA7GqI9i2KhU9cx0lMzCtWr+RRY5zVQKk3OJbRr3kgUyiG2Kb8+71bdiCbnfewbABCgUIcntqzNDvdmrNa29rceYHbYbMcdMZXk+sLY3AGCsIXdy1EM+McRSPiEAYNSuIsbkvS7jbIeIxFKIBvO4srGDizduoEK/Lroa6gyys0pyBpeApEGnr5V12yKzDIA7AwCmCSPd3QMALQyHTZL1xQAYMB1Ak7WU5vHjcUoAAGlwQsNfAQBQfBmj2thEyLgmgv6A7tIJHfaNZlPUHlJyOQDLZ1IoZFPGBCB7gDE8/TjSWeDKwUW8/ZvvxTe++zE1yel4CtHOEMtBCZF2H+f/7M+xe+kKCMGlo2n02mMkSQ2rH2pz4I0yV+U06nVO9Us6mGzKMjXJsNzPlituBuj2uLHTCIwxhRZn02uPUC5b1ImMezilSCXRprNtJoV2j+wJMwacy5Vk5EUki6gfDVG64z668QE6ySFKJ5fx8GNvRHqpgL0mc4Xjhsz1Qk2C+5TPRLPojUr47Nmb+M+/+xeo9XOI5tawedhGJJ0TIjQmIi0E0B1ktupcJsCrAwDKZeV9Mjc95wPwXxsAYCngqDtco2I0uAmv6Pw21Xdr3QpWIZWWi0uQacgoKFF7bJ2Lp6TMc0ejv2Xv+9tLAO5UPEwlAOaBYT2FkwNoi3ZTGRkbp9BsMRYKmtRzg2jRhZ5oab6AcSqFCDdNZYrThb6HkI7+zN+mdtsjmI4SxPdMShs3+GgQYED3ZiLyna4AAE7YaM7JyYAZ/VlhIyxZEyxdZE0RRKOm9ncaAzC5Wv6PREe97Zc2RaHTbBJoFDp1YJ0FlPzm6RFXv/FONmkxg5x3+uSeRkSVnXghqNAxd1mCGr5h41pJjvo4NZdD2Khqqi4XdTZnpNfFuD9EkEklUcilUcjYvsNClE7+AbVq6UDFC12e+YsMgGKppCKZ2dws8mytmTM7j0jqHcW8cUZopCGzkKIcybMzSG+TIaDbj/i5Xq+JlkmDIU71yDgYx/oI4w0USmk8dP99un/pICe0HcM4x2xoNCvILxXRHLZRH4yxsH4ffvU3PoZGO4v+MKXoUJo68TmhMSmNsji929/ZwcbVa6gz2ousJtICozH9vZg2TA4ISU8nVfxLbfO/+L//mwAA7sSeJBLMSgDYvLySBMCnAExfwa0mgD6H3kCpWwEANsFqsW3U5jZR22O9xECHuWIHmW1MForJ2UyawxVhDcEXMwEksGespKHWJSfENIqToZvSLAIxEXxiAJ8H/rKGlSZZAfqsdhIRnLz3FLKlNNZOLCsFgABAdjjG1RfOI58M0D48BE/xOPc/gWTiGkxSFcw7xM35XQrIMGqGm/yl9+RMIjVNdr4rahDd2mfjwQaEzUic1O5kRK7ETBoolItYXFtGYWme+hNmJQLNOoR28/cqKPvohWYaTEo1ml1gbgHdF17Ai089jZVcAT02+ARK600EzEhmM8kzlrFMETrKjzGmRIKARPUQEU6c2ZBzaiTrEIIVLJ65T7FZiqjp76vxH0kvTKai0n1BAzhepYEa83gyKkYDQUBFtmpzIwjAfY76aDZ/NA4eojcaKsWHTAfpDUackPH3rLWYEJJGNhPgbY+9GQsLZaQySUtKgEX3XTx/Hmf/8rMoZ22KyWvebjbl28J9X5TaICWwUtR8z45TjT4W9T0oZmQGZlu8qxC9g65rhHlm2HlpPgx6BS7COTEA4pwwyWPIPSMaT2nDFbuSsgWCF/liXs7+9Pzh+pVm3umXi8U5dDoDbNzYwebNPTSbXcyXF3Wek0HAs4yRmaRsc19mR0H/12a3JQ1/fxRBaXENyfwc9pt9rN31AJ67cgOff/EiLm/vIUwECEplDCkDy+WxW60I+Ew73wJ/1vizRUa5zjTuTmf4LADAk4x0bb7/IB0InJUpdJOsA6l1J1ping2sC3WpewN893e8V3Xsr/zSr2J/7xCjAT0uSogEafzgj/wYrmzvIDs3j1g6i/MXLwlcMqM8gstWpxhN18V9uY1M00hHCafHhU8CIABAlpmew0gE6XgCxVxOa4YNKRkFNM9721vfqjqXaVxPn31aAwdq3lmbcz2QPUZAaHd3W2eRIgED+nl0sLK8rEQAysfW19enAxiXwDMLANA7a26ehnZpxTHyfdFoj/ve9uYGWvUqXv/wgzIBzKUT6DaraDerKBXziCWz+LXf/QQefvQrcPXyy+h3Wjh+dE3pO69/6AGkEpbMQ2CA03heq/29XcUCErCgN8DKssl9uT0sLK9iY3sfyXQetVYHqUwely9fkQeApJjRqHwSqPEnE6vVC9EaxRX1yZrgYGdLzfnxI+vy/CHrJRnQFyKBS9c2EGXkZDSJSr2NcZQpTDEcbF/HV735y/ETP/JjuPziBSwW5zDs9VHZ38f/8r/+S3T7bfzeR34Hu3s3US7RQDOKfCZAOknZRhfxIOXAOUsA0cDOTZYFPHlHfitz7ah0LEmyt8vLRXT6nQkAQAYA1yf7HC93vv10np7JrLVd/ewZAM4HQD+Hw8chkJaMihsQAacA1UodO5u76LcGCJucdscF0hIAoDkuz6XYuIfouINMaoSTx1dQLqUVA2gG8GRehsilc+i3ugIAYrkiDvtDNCIJXNs7QIvDi0EoFpy8sFhLxykrj7vy3qLaB0NGbhsDyJjAt0aCyjjQM9/8Fum+xsfsGdThtf9WDN0+GLVr5j/s7yURpLGvzkeFRgsI8ABAYtxHKTHCQjaO93/7O4FeQx4AIdlPrO2jSSBewNWtPVzZvIkGQXz6rcj7ib0pPR1czCkHtzqLaC5u0Y/yJ3knUwD4y8chOTWYjwE0B0Git8YCwLgtAGCMDmIEAEZEOWlolEIkwuiINIZjTs7NaEFOzGIADB0DoIOhGABdNfE0RKExCjM4mVvfZe4uN5jBEFXFECUxpDN3NIL5QhZz+QzSzIwlcjuMIjmkhKCOFm6ifCSBf/6//TAabeZ+UuAaYiFVQLTZxe6FSzj753+FzCCGaHeMgJ7Ho6icTfMFy29MO+2SN/xrNjuTuo4HLDc3UodqNQIDkNsvaf1E+kj9ZTa49E+hUWp4IJAaRiOjeqspKiZNQIpzWeUCc2PKxOOo77cwXyxIg8iF3eh1UVoroRXtoJ8d4YGveBil44voEGyhkY9MuywzI4zwAaBxyhpq3TJ+4bcex+PP76A+CJDMz8tobMRGNxaINml6Pzs4bBjuTJ38weGU1G5JW0Qezf9I/5dDsAMA6BosdMxTYyYnzx2r+S/WJMgA8LYUgFlEe0Ibm3G59Q8Ym1ACRUI5xVJxJnVqXs3V36hyzibOxRgRKRUdUrp6DwBYoe2bf75Xfw1m39BEA2S4u2Uav4oK+vbpwSwAwCJN78dtEC6bYSoHcOgjLzvfq+4hM40HQ7TDAdLz83JFVkY9x4TjoUwBeYiHjFvixuZcQPnk83kjqEATylgQoM1IIGYvtzsCAWKMJuLPEBZCrw0WfoYW8l6RMmkTQRfrI1TVHSxaC9NukL+TQZi9w0lCg30v+zPKfaaUq5nv45gkFu/onMQF0MxIBVS4GlDDQktym3hUFHteCzZa1PSrAePakPs6Hfgt0i4YDZDoVBGwmJS21QxY+GyTBVQsZJBMcOLdJ+9M35vxQyk2X0LGiR5zskc2suXcsrjy4IbSJwhSxBO6Z1yvfD+aMrk0BhbWcu1mvFmG07C2PEg82uwPYxVmTBBJEyhg8xEiFowxjLdBhl02lcRrH3xQWkO5+3QGAPW26AoQzcxnRIsLkUUys4pf/tU/xjg+hwblWtTJ2k+0Q8lR25X53epg49p1XLt8RWCAnHpj9vVKhSBV+g6snztuArf94axZpP+r23YT228mK+gLSpGJ4c4kPcNwq4nhpafJ2zNmhn5qzl0MoJPouu/jD/vpGtP0wH+9HvaZ16OKgd4O9nxMwFUPaHkfDk6mwSadAAAgAElEQVTDXfSfAQB8DbZvUNdszbsPFLQJrBF7nAGvSwugMZpaTmpbs2k1UWzwdN+4BqOcRJnmjwc8p435UhE7lT3kynnMrc7hzP2nkchGUZjPA/0O0v0hrjz3Ikq5HA53dsUACLimFbvLjGea/JG07osaxwIgOMCJCTXnmjhN883153o2rNgwwI/vNaLvx4k/I8nIiMuuL2HUqWsSSNM7Nf4B8+Yd1Z9ruGWu2pEgJdA65D5FCUWG6RdxVJ55Dgdb20hwgksjMu5zNIdCFO1GSyw3Rqk2qEsfjRGks9g7rCJKkJhJBzINdfR+mkMNx2r2e6GZr7LhZzHVZQyuM1GVqew4gWgko9x5RnaSzERGJIciKrxjjC7sKRqQ0xoCAP1+BO32EO12TzG9SDHlhb53FoGXpqmmWAnUZMeQzSbxtV/71Th6bA2FIpOLWjIDnV8oY29nB9W9PT2fVy9f0eSWpm70G+JUlywJyngE6hFC4llImRGTByjvoM6evgSOAi8o1Zlh6bxXjFvSLIAEBBmtigAO9zNe32IypZ9jzwkETBCAJSBAU8rh2OIc2RjTLI9Ajxznk0nVToViCoc1RrXFkEimUSwtcofBC89fwNWrNxSznEtntO+wXsw5AzRLJxih1aFnxBhxGv6NowgjMWTLS+hFE8gvr+GwF+Jjf/5X2Ky3MExn0aEsMpFEZ2S1VsDBwQxIPcs+4xNqE0A3NLn9s2O7cHDjUxqYWsCJ+MLSghhbZFhwDycdnk0y9fBsntksj7sD/PB3/wCuXbiCX/7lX1Nsdrc/wiiawPG77sV3vP8DuHDtOk7cfa9Mvq5e3xDolQpSAmGNiUpKxNRE2e+QHgDgM8jkDT6Tatj39iyJQO+ZRhYDLMzNY293V274YjJgjLe85S1ic2xubmoAwYZ+eXlF5x33uRojHtN8b2YWzAaeOn42/Af7B1pfrJeXl5ed74QbGjm6NK8JowbJbCMoxH9DLX718FCgz872pnT1ywtzOLK2jCDBCXEEw7CD+VIB6VQSz77wEgqLx/DUM8/j5Mnj6HcpARqiXjnAN7/zGxQbHh0PcfzoOnZ3tvRvLr50Xk08G10CAOwvbm5uYf3YcXT7dOeI6Zlt9weS9JB9yQhJshUa9RruPn1akoeF+TLOvXAevUiA3oAs6b6YyTQA/qqvfDOqB/uSsLC3IXj4+GefkqyAZ+1BrYlYMiWWQDTs4sF77sa3ftO34PjaERzukulQx3333oP3v/99aDRr+Lmf/xkcPbqMsN/C0gJNAAPiuWLWsFhhzcF76wEA3lvPhDQAYJpaagWUk4xFhkgXUtpPuD55T7g+WVt4AID1yeyauuUEdoeu5LcivxkLQGZzAqUsEpaN97BHQXgSqVgG+9uHuHljC+OQXm0h4hFXk/H8klE52+EQdMLP56I4fmQB5XKAXodySwOZO+0QhWwB7VpDEXrJ0hwOuiGakQQube+J8dPhHuYMOLl/MPJasdOOtcB6sT+gRMoAeP+8sxbzTb+kfhMGgMNIfWqI0k5uN0J/JQBg2itMAQD3PcVGtvhvRyVEYhyiFAALaeD93/oNiNK4NzpAv9sSmAuy3DNl3Ng+wJXNTUUfMotjFGVMNM9ek5dziM8ejguEAKSYaKwhybx/51vfbnfKu7E76rG3heFhIUdYeVUzU9skACws4zFuwixGh0gEeSQCuuAnMRhxMQZqUkSxwghpUhlbTeQTcTT292WoxZvN5kQ6Q+YzJlPojSOotrpoc1LmcqZ1WYYhSqkAa8UC8iyYaM4VTwoxDYcdIFZDJ6zjQ//2x9AZVJDOxTAI20jF40gjhnh7iN/9j/8JhX4cQXOEoAtkkmn0Y1AzXi4Xsb9fw9xcEdvbNZw4sYyNjR0Ui3wgjCIovaW0m/ZQyAgwano7sgjY7FNWYO6oZiDIDZUbLm8EY9X4QPJh45/xuteqTSwu5DHsDVGptHFkfRm1ZgNtPpTUaVKYmY/jK9/xdnQTQ8QKgVD7i9evYP34Klq9GqLDCGKtJBKF1+DH/92ncL5C40DekwTio7aQol6khHEkQJyAzZj0udDlzROsMR2LLzz1QBscpk1GdE9mgnv6vxoxO0DECpjZFV5pYvcFIIBzI/6iDfSMo6YHBWa/PxvRyWbjy2+Xhev7ctMLGXRnNHJuUM5UjskTzkHZ0HR7z/o6uciTHmhr1MsC/HXybcCdQILZTdK/3tnCYvJ7fRPbLG0LNV81a1asIbMN6Na2yGuN6DDdGI6QLRbl+OynyqLeDkK02x0586oBjcSUmztXZqTYApqNhjZ7Tr55UBPE4vjLnJwtosjr+PwL8jTrWz5P3oJdI08Bu3UdOPs1ZbDah4ehORGfNkDOTVU51cbcsBhSAwCs0XFxU2z45fvQ12R+1ihUwKKLX6OrNNF4ARne7EokkKhoVvFBD1Fq6eJRFQic+AfJGHIZulRTB9d31ix8PjjJoZ7WNLV+cqvXFIsZrZWSA9GmSRU2Xa44HcqlNwWt1+SykJ71mJFOl/dKzYVdC3o9EETxh5KijnyywpgmgR0USgQOqjh5Yh0n7zqG8aCLfthGUGaT10a720amWMB4HMNhrYt8YRmVShcf/cST6GdPYr/F20GDJBpUEbgcY393T3RHUviK+aJYHps3buKlF85j6+ammokMzV85OuFhJKDDuYPPuMDPFtBTPZ2tcQlL+HzNLG9nTmvPhKMj+2fB2IXugLXdBwM63zsjHfUvtlgnnqEE+bQsJwj91NVfPjJkCMyyVJRlPP2aO+9n7qew0XTTfv+TjfLvM35NpeyNKJVmo2bfTUonbB/7mZP9V1GeLtBUzb+ZBcnLVXuXfXA90qhS7J8xC5wEUkk7d9mQccLeH/WRn8ujP+6hNWjhLV/95SguFBCij7lcFvFGF88+/qS8HtgscnIsVhKZPY4V5/cVRfjNeB3wFdUbXSSCDJKkQfPrWfDyepIuzgQNmmJm0ygvzOkjUyqo6RXYOupjZ+uaTK5Io2YcoAw5/QTZDlk1mKhUcbCxieruvjT95XxB63Lj+qb2NplTUqdO07JwoMKM70OpMCHB4agaXy4fUv15nvO6DjmNZVwSG/4+gTm+Rw4lCPDTm4DF0lhSBhbzeoK5PwoQ4RSOgKgB0SLecE1GAOLz4TiCVqePWEAT1xTa3RD1RkfaYk5SGVPVoJErwVs2A9zzhqFmQdQwM3mpmE/hjW94HR54zX3KrCbQQNov0TdGzi2tLulJICOnXq2b0/71GwIFKrt7WF9ew4hu0EN6KBEUtfUuo27GLne7oDac64a/aEbIfZ/3mT4fXH1sgsg04d7E+DI2gdRGK3437Eo6RQBaEYRuXXJoxD3c9nZ6GljcHJkRfi8jjX9huYhsjmynPnL5AoIgJfYKWUmkX1+9fE0RcSzaKZNS/UXqOo0PGRHNC83m1rn519pNxOiXsbKEVKmAzHwZ40wOv/hb/wXb7RDDLD2V5nF56wBRegQM+kg6h/RZI0A+937vmvgHzRh9ySOAzQV10wRlWT/R24NMT7pxMxZ2YR77+/syCeS1kMN6q6X9nVKNk6tH8f53fSd+81d+A3/6l3+NTHEO7eEYzXCED/7Tn8TN3QMsHz2GTjhAo9lCo9EUa5RTUu5nYpNxX3AsJ71esepYcdv5w6I/m3MG1a22pXl4BoeTyXECfuzIUTnjHz9+TGvgzW9+M7q9Ds6dO6fzig2hj5jktWGzSACl26FRMFmFJkNhzcs615+HXGasM/j/MhR0vlEECwiQnDl9SmcJ1y/BbQKauzvb2N7a1PO5vLSAu06dFI2f7CcJJsmojUfx1FNP4RijEXf39FxSfvDga16j4QbrUk77ZZoadnFsbUXJPPvbm1hbWUKv3VKiQaE8r2apUq0hXzTjv0JpTgPJCxcvay89dfou3a+dnW0cWV/XuqcHwM3tPdzcr0tO1GrWUcjSo6SP9ZVFrC4tolwqoNPuyEPg0pUrigukX8DNrR289su+DNs3t3BkfgFnP/d5/OIv/iKKhaKYCpQq/OP3fZe8xa5evYjf/73fwXECgPm0GIjLi3OoVQ6QydIbyqIy5eHAPVA6b2vCPfvEG656LwAvueQmkC9nJSeS3NnLvty9Iktr1gNjAn3789rSTK28nvgw2bnsa1rVs4OxJv/D7hiFVBkXX7yCg90aIvSL61pkaCIxQpqGnxysUCbD/Ts6Qj4TwbGjcygVuZc3jSQ/5jrIIB5JolWrIlcqo9LtC+C7VqmhyQS0Toh2fygdvHB4NrsuCm96hlJmzrVqPj+8dt73zddo/v1PBn/eLFBnk52Rf/tf0+5BtT17Eu6XGqy5Bp4gLWXzoxbOLOfx/ne+DePmLgqpqFigfG+pbBmdfhS1Zh/PX7yMzjCCw3YX0VTGMdfINrVaWrUOh1Py9RmaNw13i3e99WuspHLUDctlt9tnVEYaIVBDwc2cNCwnAYgwL5sv3HRz8aAgAKA34CSfB4eZWRHJ53aU4X0lNSqZQH3/AFFOFxQDSHpeaI0YXXNHQK3bR5vNJgtpyxVCJOyjlExgrZBDgYcTddA0dSF8HuUDeQDEGnjf+9+J+x46is6wiiBD1JvZvyPMxfP46K/8NoLDEOnGEKnWCLlUFv1EDIfNOhYWFrG1tYuVlWVcv76DkyfXceP6TbnochOwSaTPj3e6N+pQ1Oib4QmRXx+jYQiaxQgKEXcmgryyk0J5zJsY6N+Vi2U0601ponngcnKz36ggu1BENzbAa9/yCFbf+BDCbgUHvRriuSTqnF7mokgMI0i1AiD7AH7g5z6Dl1t5VGXCMkZq1EA0kkQnuqTYiAQpL+MuEOsZFQQ8vByN2sBBM9Rz9G810JzoOG29PusgNKR4WrD7Pns6IXu1B8M3eL75vdPXzxbgvvH1X6emcApQTv+5AwH4B5MHWBQYa6p8w2ZTWeND+UZTQIH0kPYhWqPkAa5Jd54Dr/bebnmNX2yCMLt5aJ1bo+Kd93VdNOmw3dVfJw9WEAAIY3F0SfcMkigUSyq4yfoQqyYWR6PVMiq6JkCUppRFs2s1mpZIsbcj2YAca7kRi81jOm9eO/7e9gPX4vhQhsmmr7gEh/i6qYKLJbNr4GnDZrhomn+HcorBMc2M9T/Tyy8mE2klgNhU1q9PaxBJmCI1j/SuKAK5eRvgSKss6a49/d86QJM1GBdKgACHjfw3LGDZ8BMw4KQhSNLAis2jaXN1rCn2LKKpC59vTse8Dptrin/G9JJEkj/d+VM4BN3TMXVFXLSoWAvORM2vU+mInWEXD3ECCjJvcQ6zouI6rwTTYjDbuIdiKYN6Yx/33HccR44uAokh+r2G5EksHkkFY8HbadOgtIzxMIpnL+7hY09uIpJbUSb28uqSolCpXV1dXZHsQM0FG4KxUfkImnKfunD+ZVy98DLCWg0FF/HE7GcWgAENaGgAx6grmYJZ7KLX2PI+8M8IlHQZ+TVbUGixeTmMB8JcE+yd5t3DxWs8GJtJ3RQW8Ii8O78csq+9w61HW5PWpLOQ9C7n/pm9fQr4xZ51ARQy2NFROkkP8dN9a9h5hlIfz8m/mVE6U25NbCQDcEZs/jX5n2+HNptWn81ur2QK1HKaO0Ipn9N0gyyCJCU13OtogJlOot1tIplNYBAls6yBMw+cxsOPvha9YQfpWAz5wRjnnvispsZiAJkxgQpefhZTiED8eCxTSoKF/D0dxdOZvLKIhQGxiOfsNpVCcX4BcyvLOsOCctG0ZvyQBwC1vx10e230wg5ypbSo7SmKPQkM8Ov6XY54gG4Xo04bBze3UN3aFdiUiwdinYz7AyW+0GiPQAT3ETVtms44LfdwLE0xncX53pRgQyd/t5757MpF3eUm0+l/SDAcBADG6PU5+ae+38B+FdJevqT1xH3StJZkBrAXVbQvXf3JVOBn4hyRmH7PCSNBBcoIuBdG4gnESHnuM/LKfI7olTRijCgdr8cDLC+WcM89J3H85FEBJTStKs8Xkc6lBX7tHOxoypxkgodctFPIUhrBe9jt4dznz+Jgdx+7W9tieXGdsGbR37OGStFzpC9pBdcZn1PuizwPCJIwbovniMR12rtj5nvU6+tsJCuBNRYbItYKotrSO0X7KPd7grQDAQwESHkJCSxYJB4bQrIZijoSyGjh/eMeUigVdf4cP3YSL710AZevXEe73RXYkk5l9bpjjGhsMZlohBj3asUF9hR3uXZ8FaXledS6bUTzBTSRwK9+5GPoBmVUwjjG2XlcubaBTII+TLYfvBoAoJrf78POJ2FEv5ck5a42YU8SiOC1GA5QdL4tpMgrc5wFuGrGQGD8u9/xLVhKlvDhX/9tbFcOsVdvIlEooxdL4IM/8c9wY2cfmQJr6iGazZYMejmx13Ul2ERfDCUzGGDsAQuxnsCBk0UQpuXwzu/RdJ5Jpm3W2SVQm/r/oV4Xv0+xVMCDDz6gSTfNEnXeCLiOarLs93HW/UGQmUT5yofCG8cpCtGAAwIi/BmlckmabEoLuI/wSZsrF3W+yDC030P1sCLfCjb5PE/O3HUaq6vLkscOnEkdv45JWqTi99tNsQgISh05dlxnXak8LzYC11utWsH2zQ1849d/DXY3N9Br1QX8nzl9AtVqHcNIEtlCGelcFlmmhtCYkwOR/gDPPf+C/A4efM2DGurVa3XQFJNr97BygI3tXQwi9ORIo1GvyhuIHkF06l+an9O+T1Dy/IvntS4IgFDGefzkSTz77LOiva/PLeJn/vcPYXN7S1KETDaDWr2KH//xH5XPxZ9++pN47tmzOHFsTfUJufTLi/NK6rHHkiwlA2C0hl16kM4W571iwLhJN9VweoA7OkauNAUArJ624ZjYJQ4AmK3obwfrLeHGJKF+MGSVovPRUnIbmYIJDDpjZGJ5XDp/HfUKZUpJAwCod0+aITPXNjfcyJADHoLRPZw5vYzlpQDjUQt83kYhKVNpJGMpdJp1pHI5HJCOnSvgxmEdh70B6pRZ0f8lwb3QvKpsiGc1vZa+nnk/nLJ1zfWrIZ9keV/Ifri9B/m7tP/TeoIgTUJ0fgxoqMnEjjhG8STIJ5EnzKCFUwspfO83vRXR9p4BAJ0OWkygzZbQ68dQa/Xx4sWrAgAq7b68KcaKD+d7YeqGMQdpJs0rQEB7BgB4uwMAHBX7NgBApFhJAHjh2Ay2MRpxZNRDMj7WtInxOImggHhQRJ+ojhgASW0q3PyTpLbRJKPdEgBQ29uX7l06/qi56wsAiAfoDIF6LxQAMFL2r6P5hn0UEgms5rPIUV8TDpGKJ0TZIeu129lDMtXDidNz+MEPvg+7tRsozWfQ6TQQtjo4Wl7F43/0KRy8cB35ThTxag+lbBE7jZqchg8OWlheLmFzs6r4PrqL93ojFAoEAAbaQKd0EOckOaJmiZ4H5nRMmhAfRO/+z8VEVNMaqKm2xE/46MTK2Bg2ATyYtzYPsLqygN29fU1UBtExUqUs6oMW0ot5fM173okOJRgpIJZNotatAskB4uMYUr0MmjiJ7//ZT+DmcFGTYbIz0qC2OYFudNEYAEPSohih07fnAkT+bgUArDE3/Tfvn5/8834SAPCTdD5QLGr/pgyA2wvpfwgAYDJ1JGXVPdwqokWNY1a202eL8m/yhlkAQPvllwAAzL7n26mEd/y7aRCnez2zAICtJDWwNELhhCueQLPbE42TcX48YIjycYeLU/87GODwsCqKK6mDxWJJ96/damOuWMDOjevagD2TQ+7d/o7OoJ3Tzd2BAbrpFvtlv6yR8WyiW9+bp1hxumbFCXW2dkzQjcUAFt0fh1bKTdpyQHWQsunxf0ZQ0jzEGCM6RlIMAPqQ0LuAAAAbf5bxZKiY/ksgita0S4ewgFLEIyyoInqOecAqvk8Nm2W2s0Hkxqzr7XLWeeCyMWchbVNFuwjSZDsAwDT/NuXWfXdFppo7d7gQACBl1h88t4ADkl5E9P1s8G3Xx3+/iW48QqCVkx5OL3vo9Kr46re/BdE4AaAx4ukEOk16tpD+RYdtNqWc1mXQGqbxyaeu4fMv3ECJtFmeQ8MI2t0+FpdIma7p+yYSUQEpbLjGg4iofDEEMnF97uzncOPqZUUrkf3EAqlHJ2dqRCNGSTf5EK8nJ5Bk1IwwoAv0IESSXgYzi2XKqPGjBc+AmTJAZht1SUz8meX/iWv0JT+bQQhZHHlAylYv14+ZCt3+LN7OurkTCCCwjuvT/aVv7AVSOWaP82bSNNpPQ91ysDWs4t3RNGd+iAcRzFhv+t7tOWDhIEdLac85Jcums4pFinBTF4DCtcOJK8HeMXrjHtphC4lMHN/wrq9TAznsNrGaTeOZJ/5apoScLgqcdlGPbFhYCJpkhR4kaWSyWX0NJ7ktAouJAMlMFqVSWbFYjM9COiOHfsGZXHD0i+h3VcRTVuRBtSFTbShFoBOzY8Sh3US9eqAJV6/VFIOvcVCRm38umUI6lkDY7mLIuOBIXBpT0pvFTpfbvcU2CgTg+2FcarurNTnU+uUkiHuHFboENcwMlsZkQ9H+CQJwyfKDUgBx3LxwlrpaH4+o7Y4SiYiBrmycyRZgvjtxDFop0HNgQMd0Ui6ZmqT8JgNk6bWSTokKTQ0xQcwE97oRY0iZ0R5gbWUe5XIeuXxKxT5Nq9LZlEzm+MrW1o/o/bIorNcaOrez6YwaeU5Vz9x1RuM5yiYOK4d6Tg8PKtje3tZkcnt7V1P3fDZnzQ2bRzcJU83D99EPZZLGYnVldR1MpWE9LRNl6lGd3I7NjsXpWqQui23up5Skcb+STC3G/PKMG5yQzUDg1CK5AkaTJk1Lz0EKQQi+B1KwqcNu1Ft44cWXsLW1LSA5iCVRzNDdvS+2CyehnGbSv3p+aQ7FhbLW1TBII796DI+/cBl/8KdPYJRbxKEK5w6S2uenhl+8lt73yTfJtzOCPCvPjiemeJi/C8Fbngv0PFDtl027rHE2t2Re2oCFzxqneP/Dj/wEzv7Z5/DxP/oTjBMJbB/WEMnkcfqBh/CVX/v12Ng9QGFuXgAApWHddse8HdiIezDCS2wc+GVL1csaDbAii4wgT73ZsLPKgR0G9o1QyOfVUJOuX60e4tSpUzhx4jhefOF5e28O9PDnux+k8LGLx2lsaOCbT5mYbZLIQvCNFM87vhZfIxNgXl1ZllQzrxSuCi5ceEkSp0I+h+2tLbzpDW9QRCQnmZTA0ayXwMCN69extDiPyu62amw2/WnGDWYYUUj6Pk09u2g1G5gvF5FLJ/VM1Sp7uPv0SVQP9rC0tIKDekdNF0G5Q0p4c3kleuTyRSUukFn5wIMPqjnnWiT4UMgXxC7YO6hiEEmqziJDYTQIVVOVi3msrxhocbC/h+eeew5vfNObtKaffuYZnLn7bly+cgXpRBILmTw+8N734eTpU9ja2hK7cGFxHj/wg9+Hiy+fx4d/6zdkfrm2soBUkufnSN/fEl9CxBLRVwQAbLhrH2KLWOdrn6NjZIuZCQPArw0PALAHUU02cy7dAgCIqepDmL8IACC2EYFNAgAjjHsxXL+0hVatjwSTyjrsIcgAoAElay/6SgGRoYJZKeLCPWdWsbrCaEUaXPdARWZkRPP0DDrNGuJBgEOCurkiNhstbNVaaA14MlLmS+DAvKom5t4qMpwRrUwBXQU7O91373nWBNHXebNDyS8VAGBNxgHcODS5OZMlxpSdjWNq3ONhE8fLCXzftzyGRK+CfEBZeQedYRTxdAHhIIF6O5wAAAetngAAyb4FilMGTdYVPVOiYunRnFZyYtbR73orAQAnAXBGX1bO+1XjNjkHAETGHQyHLUSifSSYWTHkJk0aSh7JFNFKSwDgLsyJoxgAYwMARp0OCkES9b19jHiAU2NGlEy5tRzFJdElANDtoUnKnYuJYwFOzX8pSGI1nwOjLxPUqVACQMSEgVqcdMfbGIzb+Dc//U9R7+6iOJdGr99C2GpjrbiIzecu4cmPfgZL0Rz6mzUs002100K93cHKyhIuXdrFvfcexQsv3MDpUyvY2NiW87IcT9X4+mJUT5O5xTr01SPIfLDMEdbFTChJQFZ1uqqKRHLukopioa6YU5ZoDJsbVdx1elUHHHU9iUyAQWyM7VoTpfUMkuUM/pt3vwOj+FBGgYP4AIN4l6QvJIYFXD3I40f//WdQSayjo6lFH+kIDVWS6EbnBQDQRTIypm9D36izMieyqY+fQPkm2KK/LPaPH7MAgNGyjS46++vOlNk7lc+Olusb7zt/yaS50pq87QG1DesOjIMZBsDk2zqHz2lMljXJEcKomrB7B342ibOUf2rMX4kB8DffAr4AANA/nXYtk+vv9+xJxrhTF7v35TXxfJi7REvpyksXZjoNp1MolMuiaLIoJYJNnwsWcZzmkI7H55IgFelWla2bau7MtMydFZ56PTMVuRMAQE21DABnDE48zWwyb1XBawAAmzFNzUxpYe74nBsy/ks/wGQYpParmeezJAaKrUM1bNSJ8dmQzp9Tf4sIVVMk2j+/luCimf+x4RBN25sFqv5xOla+mmEPQcLo//zg9xTNTCCATbPYpHGJEADQlIUMgQkAYHAJvz8bIz63k7xtBwAY2GTP/ewBbDQ9p0v3iLNjhQhko2qYZo2apLkpj5t0ilkUiwt8ZXrJ/sEOkgEncmlcv3EJ3/Jt70K7U0c6E4iOyj3M7+ks7GOkIGfnUBmk8V/+6E/RD5MIBwFGyAKxAI12C0Emgf6wiXiCAIxRqSNDFt5ZBLGcmqjBkJTWEW7e2MDZp5/G1sZNZIIUskEa43CAPCOvHCDAQ5j7hQcGVGhoAjt9+D3/zB3JrmC1CYYV4rcZ7NzWvE8Oadc2+28+iS9zP8w/iwSg/64MAHofcHKr3PSZ12aAk7MFcAwermlP/dc6cM/+7S7Lt4MJXt8vYyCt4RkJQXSs2FiyNbKZrBpcjgTZYDivUzWK9BlodpoIx8D0aKEAACAASURBVD1UmxW86c1vwiNvfATN6i4WUhFcfP4Z03uLXm3nGmn0E0MoZtO7pp+AAH9fnp8TnbWwOG/NPhtvPuuchnf7AtA52fNmkfTxUTypY0UId4mOEcYsSUCNBkE2xpn2OlYUkR3i4tKoY+faofN/t9WR+zJBj1bdwC0D1uw5UXPN83owMsYCG2+BI+ZHJBBwSMAS6CuznQwHMwrs9U37L/JixEpQs3p0pFaXPMN4QwIEoLEfPXxpRMcoQfpmUJ9Np3/uc5Govh9NAxWeoXQBA0cEJGj/s3BB0ocJWhZzaRxZWZTeNxkHspmkAABGAUZ4vci75ZshPb/VlXcIXdf5QXYXrwVZBbxXbKLI+srl8nqkuN5EyXY+MoeVmqMp72N7cwv7u7to1BsTeSMbR+a+ZzJ5ZUtXaw3RpQlilGhCzCaaDB/tx/Sf4NphTcgY2T4K1BT3CQAQTLXMGxqHcto/GhJoLJtXwCgUa0BSAUkmLe9b7u0d1jgRxeelSW8dQ5Ppl1++hHyuKKkbwS42gpK+JKICMCk5WVxbBRgD2BsjUlzCh/6vX0F+7TSevbqFaJBG2O+ohlNL4MBh37CKAedc0P1+cUvxrzKQEpCh7iX3fk68eRaz5uO5wamb9n9O3sK+PrP5J+X+3d/0bfidX/4wnjv3olh8AbPn2z1893/3QeWYV1ptzC+vytCrQ8f8bs8kOi7KVn4N6vFtA/UsGJvw8syyqC+eIZ1OF/VGw2jermZV5KOMTI0uLibAcKjpPzPqn3rq8wJtpnWXr7X8Lh1BNMEm0QAAL5Xwuzn/TO756bSuLZ9Frb9cTuAOp+hcm7xmBKAICFCGwOhh3ks2z/ecOSPNvvxQHEOFX0cGBSn325s35F1w6vQZNFsdUff3Dg70+vl+uq0WFuZLaviH/Q7WlubVnG/dvI7llTXUO/TvgJiSB5WqzA65D0QTNOwM0e50lYTAnynGxSDUmuTfkc0TiadlSMoVRBAgl0mrZjl18oSAjG6njcXFBZx79jl5HPD7n33mHFZWVxAbjXHh7Dn83Id+GmtHTFqwvb0l7f8DD96LT33yE/jMZz6FFRog0vuCKWgJ85OhsScTZFhrsLbge1XPIWamY2Q6sHKWAeDlXDaUGCNTSN8CANzOALA6ZOZ8npXrOQDA/nYWAHANNscVlEFSox9JYtQFmpUetm/so1PnWRBg0LP1TAZAkHSJNtziRnHVcKnkEHedWsTCPAHNhs4FGhzHI3mkkxl0mzXFnHPgiWweO+0eru1V0COLK8JoS9k/T5nKrm+x6D/WbQSRZ93/7Szxa57XdfaZv72/ebXq/5X7IZ5ZTOAaGAOAV5o9bZzx7UlLPRm0sJYDfvDb344grCKbGOs56o4omf//mHsTaMvXs6zz2fN45qHmulNuCAQTICAzAgZFgtAusBuhUVptRZxAbHHo1YrL1TaOrba6WI1D07Q4xaBE0JYhGAKYAQgkcENy7617a7hVdeZz9jy2v+f9vn12HeregGgvK6tSdU+dYe////t/3/s+7zO0NJlWvIafe/5lMwD2McV1X8zZxRmHvGboteI2B+NDjj8zUUsXAICU3/g4ACBLAGAAAADAAEACQJo1VLJqNTwAggGAThWjuombJ1r0Ooux39camdP7B5pB35tg1EMBFVQIOC0cnGeDkTrDod2Lxzjelkue8m3U67q8smLjlhIUd24OtNZRT/Ua9MIT9QZ9feu3fZ22r+ESOrE8YDocqK2qar2Z3vld/0Tbaqr78omu727r3v6+Nne2dOfOgZ54InT/ly/v6GD/MD1UNPQskEwdTos9oUaZUp4R0LzxB50G9sT5xDyK9kCbPfWbz7SyuqKHD0915fKGqYo0VGzWV65e1d7hvjqjgaorVXVmI9U363rjp/86PfOWT1bn7EjllbLG1ZEmmHjNN/TunzvSX3r7h3VWv64RxTlGQgUyVasaFjcMABRNaYa+FwAAc9LICFx6jO3yn6axnjZH0ZQBgECEczrEo4/Af60AQHanziwAF4zOp04xdHkL8/vNzWgc5K8OAJyb2b0KfvHL9PuPft7ydPMcCwhdUZr6pWY8Q3JpHBzZ1RSXaDuRoXDAknNbLqmNJ0C7FQUxUzy0ekRqpgQAxwBBCTw+0rRzpirNSQZyUoG8PPXwfrDQV5//3akL+KyYApaCh5Y+79zQIBIXgsgf+mymdgYyhIYwRTUmEMZu/TTgrmpo5Gkc43Dg4MsZ0+GsHp/rFZxTH+YAAHH9ABE8NU0yitwsWONVZPhI/ixFKSaKULTjgDVAnhzYQeWhd7K2R8QuIUFKxV7OS8+xURSBob0D4AgnZk9G+B4J/MsIvPcHXmv2pEiu6XnCwhWFMmkwkO9rU8HzfSgKLihhPdMghyPMmg705FM39JGP/oLe9uVfqvFkoFa76RgujNZybrQLtnpT/VJdr+wP9PZ3/Kh2Lr9B+wcz1drbjtBRmbvT0Wze13w+dAPWKK8IV5Vxr6AukqcVAN+RVtttm3Xdv3tPP/u+D1iHXJpLnaMTNSvEJzb9J1Nmpv82rKtgipY8OnKZsVg/2cU6FSAJj3Zxm+OMUrKDb9PCiDD2o/iqmNz6MM8fSwAQn5Pjzn4tAEAJZD2LCxIIEM1/SAJiWhgT53Pqf/YNfhTMyLp/r1dLB86BhPTknAMNBsdnmpRmNhxDOzuDkluqWWvNpDvYLvHOT04PVaoVdXC0p5W1tn7nN3y9zo4fqDg40OnBKz5L0dDCfqJpByD0FBaDUOQAxYITLihUVzCprKLjp5JAQz/1hBGaMoZh+EaEBx7MkZAT2UiYNYePDrcouVUX0yQ7T5H5PK5nNktkimd2wmwW1ODkwzOnwR4M1ao2UnBSaJ55HTE5DhM7N0GA9TT8dlINMMDTPNgAeEQkBsCC9o8UwJQC5IzGCha/swM++62TAlRLEgic/yfhgTAHCJh7qhimgcEwMPiZ9kAzU2gekTAR60gTTLpHtayru9u6vI1Uq6rD/fvWyK+vtdVKLACMqzDWo628efmGOqdd3y/vQdUwBONerqyuamUNWvNMnV7XU2Qa//ZK23sT//3Uk8+4fqOx4TrD0gE4gDV2cnKqBw/39PwLt9z4w3Q47fQMZHCG9M76ahTqcDBTgx8gAHupmVSlgjonJ14ntVoYs07Ijne6ALGF6OerbvzbK037sGRZDnrvRgPKc+hX2fvRitNsYsiMHh2p5J3793VMjKnBJaIDB6pVyrq0s22Qan17R6s7l/WgO9LhuKR/+96f1/3eTHuDuR6eENdXfqQm876QwVYAdDNZHv+LM69QLmg4Hhrtsw5+4ZPBSw92AOsQc2gAABp42AC//au+WsVZSd/79/+RDvaPXfNuXb2m7myuP/TH/4R+6aXbmperqmBcyPmNTANJFYMaN+2PGXwk2VmcOWVLN3xW1aqOmIUW7+o1vT/2mVohol/XNzaC7TMd661vfaud8m/fvp1q4LSfXeh2bCedgLcMoHjAsmQKyzXJUYqWntAop2hFKPpQ6xvNVvLw4HojQYQVPA6vimJB62ur/hgsAeIPeR/IF/EKgK1Hg45Hxcrqmu49eGCgiLVhScNsql73VDXuy3SsjbW2ttdXvQf1hyPVVzadPHbIhJ9B3yySl1hTnB0wisLbIMx7iRWGVUB8JecLzB7vSb7P0Nirllo8efOmvR/YRogdvH79hg6PjnVq88Sm38Nnfuqn6du/7dv04PZtMQxkTXc6p/r2b/+zOjh4oO/93u9Rt3Oi3Z0N91nNRkVN4iUxb63HEMSYInK6NCTIZs2urS7q8j3zijSP/2IAgM/cxNqG3zkeR3oQJvHjkvbuHGn/lRP1zyYqYRY/mnuvAAAol2N3pAcKAGDmFIAnb2xqc7NoBoCZRfOyCtOWKsWKZiMSsubqgp/WGjocTvTig32NizUhPsfDxZw5S/Uiis+1cxqklEsAkXFOZxBrGcB6nAxgeTf4tQIArDfLVMlJZIhHAk2hpGkZGaVUm/W1UxvrG7/6rWrNO0Am6vV7Zgio1NBkVlF3ONVzL9xWbyLtnfXdEyMBCL+NiEyFAWAgyDWkrbOj/zlnALBgznWSeVqUJQDErpACgA5jMuk4i55MSn6fAwCrGk3RHnAgAACweceUxADAAAZAQ2cHR6bwFaczVUCxTN8jXqTsAxPTExxyR3NodVMvEArttXpN282WqhSndkCtaopmfog7Ng7bJxpNuvqi3/QWvfVtn6fRrIOtgJveeXegrfq6fuS7367pg45mewNtr6xq7/BUK2stO/vX62ESRKM0hi5oWlOg9akPjnu/4NWwHgP5ZIOIHPChD2E2i1g8UHfhMqRGYNlJOj2M3e7AyKHN+SlOJuh0284H7wwGWt9d1d2DU21fb+l03NVnfcFn6+YnPsvq0LDSV7+AlnZD//BffUD/6uc66lavmBoO8l4r0LBUNCquGgAIp3tihii8TVyLji5Nnf0xNMem+wd9OgMAFHJhkJci8xJlfvmB+K8dAFjW8C0zAKK/iFWfAQD+O0wQX40BAADw2lvAx6cSx0HuyeZibaXCP/13GIvFf2R5hlkaBjEqpghSmDryhKkSsZWtplY31lMUWNUFBEWrs3yJDiwW9crLL6nB5C8ZQPrePZKFmtDQtDgusgBczD8CAKRHIzkZ5gMoJv98r4hkSz8mxZtF5JXfIwW7p/gxc8seIdVS0VFQOPDDAODzbNKYvEmCwRCGYfk+Ztq/pzsL5kQ0itmxnOKh3SB6Bp16aLUpOHLxak0WJp6wAJznjdY3Jm/8d8RroSMPDR7PPx+nsU8YvB8tT4CcOpF0ZYkJYC8ATM9SMefGf0l/RjFJU+OfBRBgycqj6w36MNOOs7NT/37mdU/p5Zdvqb3aVL1R0es/4RlrOunG+/2OCkTslGOaMmatcFCU2vqljx3qfT/9kibzTQ1mdRXrRIuONC0NVa6AF48cE4ibb7XYVKOyalOwzuTE5C00xGirV5strTbbOt4/0O0Xb+neS7fVOz7VsNNzugTGXdlgkqaMovARGckjbIBzUGmxQaV/93XNAEDagGLvyU9KqkOt2U6I/tJGlZ/LPFl65FBfMgF8reeXdVo22JSzg5MfRqL65ufae7+LrnNgIB5nJtVJ4pMmefYMcBMSAIDbxiKgFCZ2eEaERwe/8ccp1ItqrrRcNNHYYoxbwg0dU08nuACwzXV6dqR2u6HesKNur6Ov+/qv1WR4qsrsFHMeNxdmB2EEilZ5PvekjjXXXltVe33NjtPDfs+TRIp4wCtSNmgaA9SOfHveE68PczD+zewYIhB5TpAY+L3H1JCi12A4WfE07sOBJ//eA6BYm60CU2TkJgYgsdlu+2tx+F+thUM8d4DXxHQEUImizs8piQZONAlQ29G3SQ5kh27rIfEOCJmoQQDT/otpIBEmf9Ql5iCllIkAAIrqDGn0w8cINkF8Pxr/ubWW/I5GLKRPGZMJFhLrgQYiWE6tRk1XdrZ0aWvDvia4PWNI2mhWPAFE/w9ggKzDmnMVVEdqOYprBNDHnoIxqPcNG5DODQZDZWYS3EgyDkdg+drG9ed6co9iOl9d1D1oqqGptlbW9XDvQD/6Y+/W+z7wM27cysWaCsOKCmjxU1oH95o4Oe41e2pmvjSbNZtVUpNQg7DOmZRmkJWGyt4B1bJBAT6H68EeDzDbhAllGRJ68XiWOoOeWhtrbvZYewCLpwdHGvHa/MzLGvr62qaOxlK/0tZH97v6D8+9qGlzQ0NAuUpMvzMrM9dpZsEkACA3B8uguPdqzqgqa5NYXlIMKr6WuRkDiGJ985prpClMxt4ntzY39Ad+/zfq37zz3+jH/t27bSQ5pckslPS6T36T3vI5n6ujbk+VZluTYkm9wdDrK5uZ5nMuJAhL3CYDWZHAQeMKeIwOmDrZAECH/T8Ma/k46wdJDX5A1ARQvvf39/Q1X/M1+omf+IkFY83D4lTL5rXiawIDcTwyyzBPSt1EGfyMhiv7EuShFxJSjrs4E2MwwPPh6MqCzGKh7gTUxhgUyj0+HqwXpAB37tyxUR5mhc/9wi/ok97w+lR/B9vR0sdKRYcHyF1II8AzAoZB3Rr93c31YCU7srEpVRo6OD7TwcGhwUAm/ju7lwxkwpi0ATiJOyl+juQAWDKcqWY31ONzqBMBHLiOeJzAbGAfBUS5efOm7t695zUafj5zA5Vf9Lmfq9/yBZ+vm5cvq9NlTx3oTW/6ZH3D7/p6/dRPvUf/4l/8U22st9VusfbpCfAogvXHwLMS12cSSUR5iJABgBAdh6b/tSQAFxkAdopPIKCNXX9VDIBUQXMuWW/PpkmjX1QF2eCsopc/+oo6hwMNOmiswkOF91KrhWTZTDdh0BwxrUUN9PST29rdrapQiOS42aSocb/sfacMT5zQo0JB5L2cTKVbD/Y1LTc0nDrTyWatAAARSRf+ZX5qGLijwV9KGor6MPVD2Qx9uTi48PdfKwCAfAbfA94HtSYpeKN5UfMqvi4lNQtDrRd7+qb/9jdrtdhXeRo+PCOknzjGzCvqDef6yK3b6k4K2jvtaQYAgAQgee+MEwDgZxC/G+8RsIMMAHzxPFNGFlO8RSsUlMNsAkgKwDwxANCbIgHAqfYcAFjROAEANPM48HIIELMD1X/S62uj2dbpwbFmw6mKGJoU2IigN3IahjbOL9LYRcQM2XxkNlWjXNIah5MBgJHNZOzR7fFuFKrD8bHaG2V9y5/6Jk+vMALEKGzW6TsS8KPv/oB+7kffry3VVZ7EJJ6GHzTyzp0jve51V3Xr1j3ThkDpkkFC0JeXOyAXbDFdyg8MD2SOCqQYAc1kk1vkJKOvSwiUi6JKVaedjiUATP/JLK5ASUl0KdgBzCIOTnravbGuj9461o3XNXQ66Os3/Za3qr7VUu1KUyeFkg7G6/r2v/MOPT/Y1anWrQMxGGGKISZQTc2K1aQfB8zBsinMiPLB4oXvSL0AIdiIHU/HZp8SAHIM4ELvvYT2BlbweGT6cc9QNLNpo3iVh2z5++WDOH+q/+3jSADyA52nhPkA8/dYkgAsGsc8KU4bGOY9/2UBgPOufxkEWAw8M514cX0yIyPpmcsV9XGypskgsguXa2hXtZrjJ/mzhgZwPPGBjT6OQpD1fvuF5wWO7dxvN9Xn925x3XMzn1gASxhFMFEnafq+bAKTGuDU4yTNf34DYTDpSbzN+tDyRpQfk3xP7R3nWPCfaID5O8Vj/hj3Y1lLnCdEQZeOab+j1izHyfrqTOuKn8wzD/DQrMi0OuMEeFrACgBoSOZwnuhYxWBKQAAZbuZ5PaVIEkDLn6f0KT8652Y7bzkBALmA5N8CiY+pUeRnh47UyRbpEGZfYQKbGQOREsBkJwpWXu9kMvL0H9kQUz9PfKplT/shGMMG2Nhc1dp6W/MCDs09BHaeCo/RENarOu1OdemJN+tfvP1HdNJv6P7hWJNyQ2MKObxb8BeYDaOYqjSMvKPd6/Z7aqw3I0qnUFSdInc8MU27UigaCIAFcOujz+tjz31EJ/uHCzdeGkSow9Zkp2UXvJf4FRDKOeiV/+XRhjytvaU9J4CXcyEB9znEFL/8qI77Eff9PwkASEaTF2MQz+Gf9F6yxCbeWJTGC7AiPekLA9Dz5t/wcdIYR0PFRCoAAHwwoB8jlEP7DGWfa1nl/EBzz/lTkOrEQzEFGPW1vrGicpkovqIppmRKtyoT0W+dnJ6a8s81oQiHscK5xAS50+06xpa1HNGWcw2GQ437fa1D7x0N3YQ53xz5Dk1kve4GBF3ugn2RmE3hQo58cKrSNGInzdgB/AM4N2swWBNktfOMcIdohGiunZTBeARctg8tOpo1ml6a2pjoxHWmNqECsO9ETgOAbUiDPp150DCgyIcXyeQFqjaUUK5viTSV9HfWkU1LyVCOocdwIp30AREwXON7hA8AT1dEIXrces5CSXHtnkl5TwAYmmlIo18u2538yu6297rZaGCKPBPAer2iZos9G4+Rsiq1yGs3K2oKhy/qmDA0xEEfE1KAiYn16NxHota45jYcxPOk1bIsgMEL7vtrq6tu4mi4wrwzpp+AH5wfJ6cdO6Tv7R/qZ37u5/X8Cy+qUV+TxnUV57WF14abHBvB0bBC6+VaYzAX6SpuvpK3CqAPewYGakxO2XNXWg2trbQ06HdUKxe1vtpSYY6JYMWMLbLPAyCTBpOhys1GsBrYa1TUqNOzbAQwsnPWVRO9dqenw9FcjStP6P0v3tPzBx2dFapqb+/otHNqGSa/Xk0CkBlZPlvS9JTPZYqI6/9gNAimFuk7o1FiYtDU9u2rwLMZ/jXEUnb0GZ/+6fqS3/hW/c2/9jd1//ZDezBB2e2Np/rd3/hNOmXaz3sBcPaUObFVsoQsuY/zWuz071omvGXMVgXMqdIg1m3AV/Gkve/n2BRvmBhI2eZSjaFbYmHBGCGi8Yt/4xfrx3/8x7W6uhrT+rRP+j0v56SXil7nlr4lCjpnVjZ8xUQS1gbnEmsCHT3PHQ09v86YpK9t+Lnh45yDOf0nAIM4WwFRIj2lZJ8APhfQG4kAbvtMwvEguX3nrt/r3v6BB2jQ71nPaytt+6R0z471BZ/7OXruwx/W6kpLaxubenBwqocHR2YhsK8Q0QjAyMDEZ0ma7ufXQocCpRqQ7PTk2KkavD+uE0Z/NlNOsZrskTAT+BhJFkh1ACd3dna9z/7c+9+v7/ue79Y2HgewtE6O9bv/h9+lJ5+8qe//V+/QL3z4g576NxplJwDwKJWK1BPhUWTjvyLSq3MAIKJXg13poRASltcwAfx4EoDMnlvU3K8qAYghT8xGzwEAA3HsrXgPTat64Rdf1rg717gvzcY05QA0rFW+jJh59n4GKwCLnBFdPfPMJV2+TNxt35KC6big6RAforKp83gyDZGzDun4inrpwYEK9ZZO+2OVmQAzLU/TqIBFgl3oKmNK3ZnrqXMpgPfnIt4kEWP9aoOAjwcALDzIHqkwzmvhqSV7SHEArcf2jRkrMwAKWilP1J6d6g//ji/Tenmo0qRvcGxSqtmAV4WaesOZfunWHfWmBT046WjKmmCwYwYihuB4kkQiCGeS/WoSO7LwW7/gi5YAgFw85VnoowAATaPm/QUDAABgPuW/QRnbqtZXNZqAQkYzj9YYKh8uh1WicXp9rTdXdHZwotmIaL+JarhYOtohCiE7JeOuXS3b2Cxcr3Gippmdq8UUjEJjGBN3NNBkzHJQrq3Vddrd18HJUH/5b/0xqTJQrY22eWjJwDqxES891Du+61/q2e1t9Q8wlRhpfY0IwCMfKkz8oUGORiC5gSJnPdXy5J/X6sk/ubroI4cDF1Ag4/wZhoDEgZ1HeOVNLZBlQAdiPCi+umrgb3Dpim7fetmvh/fGjaZIH4yHqrfqmpIxXJhqdXNVH/zQkX7r17xFT33OG3VcqOj2aEN/9H/9exquv14n06ZKlbopk/Z9BIwpYgzBgR4FL+ZnQQSJqSxXP9z/Zzb6Y+PGnMUO1WlkG14AqYpJpm8XH4D/vwGAVGY9+nhd8ABwoZ+zwZdcfClWlyUAi0l7ctznKQBEeVUAIEViPa65yC8o0wkf9/z72ma0cZlGvOT4nw3FzueaqWFJTTTTf4oP6D4cWiziGkaARufH2tjetkSAh57PG7gALLsAvPfSLTWhWDquMmWlLTEa4mNBP3hU/ZdqDv5AW+tx7JIGbAk0WMwnEriQ15qn8LiczkemP0WcWtb4l43WUxTXKfQpVtjAHHPE2g0d9CInPU1MY08PACBv4DyHMVM9R3VpCk2Xhe6vsbV1FKWmHyc36gAEpo7ICspYTDy4viV0/lADeR0UKbwW5/HSnKdIpPR3ivKYdCTaHa/EMW4R5+fCIk34DRYuRU3xdnJmc6anWQ6QYkXpgBrQhI8Otb62kdzPk6TAfgRFDYYdbe9u6Kmnb6i1TjHa0YQkkKLbMGtLG+11nXaLaq5f19vf+W7tncw0rayoM8IOoOlnBA0ZhQ/ACyZU0IW557aHS8Z+NP8uKtO1MYtoOLYnQAOjpF5fL37sef3SRz5iIzLo4YAABpLSA7Ic+Rek6eSu7wWY957zp+kiAcdGf4lKw5f4+Qsy/mINnB/oAbb8pwIAfB/WQKb6p9rnl3tiJEbAxdfqyK4SzvcBvMbXx+T73AQwMZMMxAZ9Mejy4PszNVq1kHU4ESMAs3lylWeCOuyd4ZFvCunm5qpWV5u6ceOqRuOBdrZWNRt1tbMd9N/N7S2fO+2VFXX6PYNPAAPsLTQMNJQG5RNIReNZ9dg8TAKZGKEXh31EtJ31hjTEfD3nShwyCyd96NBNngOMpijscHIGcJ1M7RtkCVCalnHOhmQLiWHEGPkwSz4DIyL7fF7F5bdvzwQjzEoMFzDCG7PPxTpAAgBoAVCO6SUafaQAmYUY7KqqwQGmKaGpjPfDPovcisz24byqUQIAeF2O+0zyH/5OQ5Kd0QEmzN4ohByI/a5RL9vNfKXV1M3r1zz17p2duundWFvVyfGBfRxMoa+WEhhAMgOU2LEm3TOttVvRUJ2deT2vrLY9acTQbXNz3fRiPh4RosiOTAANl3AAo7T2aChagD4rK6ZRMznm2V5d29DLd+4aDHjiqWf00z/zQX3/D/yA5vOajg6RmoSPUKjnzqHrDIQx9ednk6pCaoW9ViolMz7YKzC3W2k3Y3+ZTTzlpGbc3lyzHwJRr7AC+HiwBkgSIPlhqt6YwQ/xl/XweBjPtNJo22CNZm5jZ1fP3XpZo3pLH7l/qJ95+b5GrQ2dqqxDUhEaNV/L1wIAlpveDACYIQDlG4+C0TDiXzGVpOGulA2w04DG/hXeE+ur6+qcnOorv+IrdHn3kv7SX/xLGnZGKhWrNvLF8O87/vr/rueef1Fng6EOTk/9cbP3qDNT1J4n6MnHhmfUe57PIAwp4/mE9g/wQ5NN+XlOfwAAIABJREFUpCJAQKfXW5w7rFXHmCXmkKUj5ZK2trZ05coVffRjH7N2PwPVBvFS8+99z4abAXh4Z04U6ljXBde/3U5Xuzs7/ntmFsEIWoDyxZI6vb59YLY3Y+9hak/yCODDyfFR2uiDZUdtzdc68m4GkNBSswH4VPAEnzUP0wFwwJGD06mY2LOmiP37vM/9bD185Z52d7Y16HdVqzd1eNbXSy/f1dXr1z3953tQH0DT52cBhiE9ODs7MUjFswmDgz34YG/PfkTPPP10pFdMp3oFWUKFBLCJJVEkM8Ek4Bpgwsk6ZY1cu3ZNf/uv/3Wpc6Lu0aENMOkhvvWPfbM9UP7hP/gudinNpkODAFevbms+I5mj66he4om5z+32up+9hYyQIWMCANh3lwGAnPC2nAJw0QTwogfAfxIAkOWrCKRgpQ4mmvQBe6v66Ide1HxU1mxI8w0DgKQZIibZPJC4YArIYKViWVSpMNTrXnfJDIAJtQuA1LSk4rxtD4D+2ZFK1bJG5YoedrrqF8t6Gfl2Y0VHZz1V6+0EAMQEKwCA87zt0QAme+zH3G/u2/L6zv/9aiDArw0AcLZGeFxNI/mCrgxJ97hYca27WpmqOTnRH/26t2mrOlFx0jPDBIbDaEpNWVN/NE8AgPTgpGtWvM+rNNyAAQAAEAxWGG6cn8kE8Cu+8IsiGTRRmhIhOUV1BX3WE2yK9CIF+ECzGVOkocro68e4zHMZaiqUGioUa1KBVj02VdD8Ya/nQn6jvarO4amqhYr27u/ZBKNdK4XzbYpUQr+ICQhTfTY35wJb45tivch8ZTNMdNmR9ceZvj1Rc6Wql+/d09d8w2/WZ37Bp2he7EkaqDgeqjktqDmv653f+T2a7HXVLtS13mzr4Sv72t7esD7HxUKi/KPFj4zI2Mazo3QUGWy0IQHIk6TIpI9fsSGGhun8Y3nSlCdUudKjQY3fy8VwfB84iwBlTCLwTI+cTyiJg7J0/VOu6y1f8VX6v3/8Y/red31I/eY1nU2IJyvbARm6WGi1SnYkxjneCxxJxzLdZQkAoJBCp0bsirVNuelPU+I8LTfNaDlD+zEMgNdCwM5LhcdMntNFiwI9Xa9lV/o89bvAAPDnLjUUWcOTPQCWJQAUlC6FQH6Wo8eWcrxt4DgFDOEZCDAkF/JuCM1aefTXq6GFv+wTY6UsPry0UpJpSTLWWVCKz6GGTHcOLX3WOGejqkD67Pg5m+rytWtqtNs6hrpLlE677SKcDNURyHQVehUFchQTGc335pcb+4sRbAaFzunLmRyz/GfeSPk+ocenRYGKmxpFmu7+qeolIuZqPmBxjXeDmZ7pkjNSQ9Nvb4DEDLCu2mZITDLOaVsLSUaStXBtIsEjipY8hee5rpYLqpACQBQUUyDo3HakDQYAy4KmBhZIxDyRvx2GYOwReBHU3QxnEzKm71UXTmZjJPoc+8IyAJBlAXHYnh/eFGB5cS2olrhG54if9P1crJlNxEQ29hic/UNicU535xpBGz462dcTT17Vs294UpV6wfGA6I7Je7ZpFdFn5YaOe1OVW9v6gR/+KR33SjrpF9QdlNVe3XZ2OSBAqTxTq1nR8fFDF7+lUkPzlCICOOg1nP7k786lh5KNeRXgiI0LR3adphj+mfd+wCaBTAP5twAE4jyAYRHGcZHYYBgnG2O6u8d9PQ42nzULI0Wmu5F/mzW8IUE5B4GW9+Tl5/Xi5+T9axnYzE0A94+JTqQ6cA/SOZETMbLW2cBVPFchCbPC3PTD6TjLB849CSIyMCQAvV7HzwVTfaiSvAWuFedkRK8N3TTWKnwvHJKxPwpfC/wx5pOhtjZWdOUSWcpN1esAVJhecs7yvFXsuM2aPD45MdWexoEf3mV9cBYzTXZzuyifgmmjglbrTd9Xpoc8E8QD9gDdKiWDjWOm/Jhk8TwAqDqilL8F66Ywg+5P7vPcjT9gJE190YaTgE1ls+No2E01xnRsPnPzzjoaQB1Oz6MLvBRvx7Sfo4lCPmIBIx4w03DtaUPkcKfvOD4bAZoXQ/IQjX5KAOC8hBo8CKYAeypgAXtKoVI3A4C4KUcZc05mgCOFH8bjEKhEgFvc22QMZ9wn6P9Mh1uNupsaGEiajT30IF+c+76Kdnl7U+vrq8HwGWIK19Fam0KRwUzItwwEJYCOPQyjNSj5MWEvx3kehYXvq8tdpqwVmnKMtsJ5n+kxzQu65XK56rQBrv2Jm5oN3bl3X29/xw9qOGurNwRQifQEaNVIBgAPmNbSCAdoxWtMcdJ4vsDsLEDtbwSDKkXbsQcDflDvYe5aKkxVr5S0ttLQ5vqKmQAAH44nZhUhM/C+UlERL6MxxmMJHFLBDA9WyKTZ1v3BRB+8+0APhjPN2usCGuZ7LVI4FvGqqb5jz0rGeOwDeW9YgLEYsVnnH+ywXPcFgwuZDj4zRZ2dnGp3a9uxiv3/6JHxZ/7kn9aP/vCP6F0//C7NR3OdnfYs39vc3VW12TbzBODi6s0nbOjLbuHGPjXgnNPIsQDkCtVq1L9J6mRnb4PU4QHAr25q/k37T340OW6RZJfV1TW/B1IC3va2t+ld7/ox+30AKGVZ0PHpia5dv66DgwMPuE5OTrS+vm62F/sZH+NP9O+wSR7cf6Cnn3rKjTixf7x2mEX8evDggf+8evWa2Yo8yzTIW5ubvkbso7xH4hPZw12HzOd+PQADvFca7163a+CIcyh7VrRXV/x5gAAwDgAA2BuZ+G+ur2ttte2owe2tTR2QinHctfM6wCUAA/sd4BcsAnsk1Kp+JhnGtZp1dU6ODUacnZ6oDVDRXtHNmzf03Eee0ye84RP187/wYe9xHroR+ZiABFKXMGod9umbSn793/EX/rx2W3VNel1LAS9d2tXXf+3v0K0Xn9c//sf/jzXxpBwx/V9dqatUdrijUzNgckX9cJ7CwLMGG4b+IJ4NGBoMAJMu395G50OG6Xyita1V8Wc+35brlDy8WbDyUgRqPjtdvy/YdxloDx5fjJBnPrdW6m2NumPt3z3U6V5fgzPAXuI3ATLwTUDi6IC6qPGWAIBycawbN9Z1+TL7xNjStvmUTHnMFqkJApTuzuc6hmkxGOlsPNNgBnMRf7OIMM06iFwr5zSDLA24yC7OdeJrT/CTnOzxhf2iJskMol9eQxCbCSmK+CW82igKKp7gM7rlbGgVR6oODvRtv+erVB0e2QSQ/eqoN1ax0tRsXlanN9bL9/d1NpqpZ1na2HtId0D/GvcDbw8Sbzi7nB9JehXL4m2f//lBRnSvHxEh1pH4eOdFRAY8WrUMAGACOBfmPBONh2feVCgEyxUmj7hOh77MUSg4kBLnUyprrbWi7lFH1WJVhw8P7UBaL81VYxPnp2HAQXYotEX0Xmh8HXeUtJAUw6CWoERmLc81TdM159Ojd6oVdXT2UK9/0xP6fX/4d+rw7K7q9bmauOmiRZlU9NPf/8P6pfc+Z0Bgs7Gis6NTO2njfgtlx9/Xzv/hFBkAQDbKO6cS21MoFTOm8Sbqz/Kk59HpUo5KO18xASpEK7zswp6bwVg05EPGOjZN2P+ba1Ca6rgiPfkbvlDf95EzveflM5U2rqkzCjCBiLKcUg0aZGkFD0WifQPOeINILycK2KDlh3tz0PgWAMBi+p8puv95AYCPxx5YfkjPN6xfLjtYNCKJupMZAPkAXcgCjJZGLMqrAQAuXi4AAAvNdgIALjIAfvUAwPl3OJ+ExrbrJnexQs4npfn9OwIrAS++PZ7Wh4wmT6xh0sAKaEIRh60yGnn98KwNDo80Tw1aTIcepUF5L0gfiwFeVvfFGjBAkr1Dll1n08HgS2sjv6BAssGHs/9c1cJMmw3UYZE/TTNCMejmh3dh74XQWAcwlkxiEm6WjdEWNe3CASCDRlEc5gSP3Lj5uuKOXCbycOIUgIsSAIpwF3GmS479nFBU5UaB68IE25GDi8YzmnWKZyb3QYeLfSGimRKVjAIxTeN8tzLl3x9LpnXp+lHk5cmP1y3U+ewHYCfwaSQJmDQd8aReJWYcMK3saW2DaKSubjxxWZevbKm2WtfpwX03fjSg6B2bayvWoHYmcw1mNf3gD71Pp72qmis3dfse8Uibfk+V2lz3H9zSU89ctsN4rbRiU55X+5UR9JhAhkkYv2zUNhqrWalr7/4D3X75Jf8JKIC5GzsXZ8Z6e0UTR7hhJlT0xJC1QQHMgbaxs22gmILRcXVJkmWtPFrXcUyoHtfkL3/81f49P1vLf+av4/kqEtuTgMkAylN8Kt0nTCsm8k6FYWoZ51oYi0YeOhOQzAAwI8jrPnliMEHBUK1cMvXZiTO4z9Ok05iPxz47aZAAzSgYwjiponadr5Mu726o1YAijTEbTTfrZe4mk7Ou3wPkDePK0LVPzbzzWsfobdB3IemIPV5Lreb1x28ajGq17iY/or36bvhglfC5TC3NFrBkJgAA9itHEHkCDUBJGzb1/XakIuAglGSAFUcFUxuN7G9giziA7yEO9xG1FhK+HDNasOwwJv1xblPYcI6P3aCGBjc3UwAAAFs4fnNj4v3TxCMFcC/pYgkw4Kw7UA+GVaFkIIDhwKxQ1qRUtwQgwL7zjG3+a8GgSvu34aFkRpVIKr6nNJH8NvuRPcnRa4DOI997N8s06fWKVlZaNhdDM99o0ICeWTtrz4i0RzppIfp6rbXb/j5MzjDIAzTiIrLH8gnrO1uWc1A/xZS+Guweg1gYa7f1yv0HardXtXvpslkAVTf5Fb2yf6Z/8I/eqXJj3alPjeaK7t3fVxFfgXnBUWpMQUP2aGGESe3R/AcggpEhAJIlDWZHxOsGVLU9yow6BInRzDFoNAtOC2g0HN2KBCrOjprK1vqSEQ5QHzqBcr3uxuB0Lt0+6+lD9x7qwWiqSWPVFHumjzyf2Rw4P9u5AViebC8D41FDsDaRRp0zvLyy017Hx4mfxCD1YO9AO1vbeuMbPkm/5Uu/VP/zn/4z2n+wr/KsbGo4X9fxmgJEW9UcNgGAgeV9sb5hGdB0M1VnUs95Xm237EuTgS0zU6nHkxkkHg6OxUOSkaIyOUMA0XguguUREhZqy8/57M/Ve9/7Pm3tbC/kBezVfL6lOElqwl7LfbtClN7evpv7vb29hWyAJhwg4OAwzLR5Ru0zUK260ea3X2eF4UOA4JcvX7ZxOPUnQAJpEPxysoP30ZnfdzYzNBPA6wpQ4aG/NzIHGCxRw4eEgKEC+vzLl3ZT5COMgrKBh24fYBsX+pq6AACwmJotsxdgIgAAYPoHcHB6cqTdrU3devEF7WxtaRNfFA8ApZOzMz351FP6wAc/qK2dHe3hcwYAWa/r8OBQVy7x3sYGpzCE/Kmf/Em9+4d/SO0SPVBBd+/e0X/323+7Pvuzfr3e+f3/Uu97709qa3NVk1HP2v92u65KhX2AAQV1TVShOYaRNRcmlI8CAFGDRN/AfhuMuNQ7zSdqrNQ9w8qDMjMdc6JDSos4H1Et7MIWx32Wv2Vz01zJ0vzzb8jS2vWmBqcjAwBnBwMNz6aaDqmfqt53iP+rVNnHI+2J57iI0Z9r755uPrGpa1dbqpQnPvcBAAqzhiUE0xk0xaIGhYKOhyPtdXuOkR9SCyF5nqXGKZ0dPseX5KyvBQBcPPMfV+OEYfer/3pcT7MYaM54VsMbJKcAzBkKFMsGAJCArZSnqo8O9ce/4bepOT1Vsxx+LUc93ndds1lRZ72xbt/fV2c8V4cYZ0DQBQAQEavjacQuh7yNjSDO98KXfd7neQUTxeWF4veTXGt5gbwQ61jPAQBMAGezgY3kkADE9KOuYhlzMbRmbCixqXKgdE9P1ShXtdJomfJUVkUnB6cGADARrJeLqhYwiiDHGxAgHJNDq+FTwrfN1EhHRERD4MaEg6Ja1XiAfsQ0Ak2KA538R7TkL/+NP6v+7ECV6li1wkS18VStUVGHz7+iH/pnP6iNcluF3tC0MTLSccUFyWRzY7IDzddIv9GR3IYlhmcMuhYAwIIFkAykoq88n17HEolm/tFfjzb/+d/yYHuxgPL3SxEfvJxhSXqJ1//M0/p3B1Xdmq+ovLalDkUd925O4QbFlOs4jelFiiCCuskDGk6RcS3DKT1pzFMKAIXJIj89odAGCXLm+9Kbedxi/5UyAC5+7aLBTw/Y4qFZYgN4bzsPMFi8j2UGwPL1XEbifL8eAwBkt/hAMNP9splWuHTagCc986HxDHOn5V+/OgDgfF0smn8jq/Hx8xzw7Bye1k+6DnnDdvOftM6xwYXAg8kCdF6mcFs7u6o3yX0d+r63SA/odv18jogoShNymimulTVmywBAehStoU/rnI0l6UfS1cqOqtEARa40E76pp/oVp89EfGStKO22G1iZLLT7C7dzvwkmRUu06ODmLBxKIuoskU6T0WBQcKN45V94D6YGJ7POkCGnghqnaib+6KIdBx+uzTbYqTFljyksDvpuZKwRSoCdowrZHeUpZUzkA3V3g4RplaN6Ig0kLxqvjQQAhJY/Dt8AUYNWv7xvmJKYnaUT0+Pc8TfcteNbphm596mIf+LjI4xAG+iGpU7vRJ/x6z/FE4R6Iwqq6XjuDO3j0z2V6mW1Nzf0ykFH08Ka/v17flF37/PztzTF+X8unXYP9PSz13Tr9i96MjIfMHlLUZp+HgLwyLucp1QJIInEyGCr+P0yQe8NDP7aSG4219nxiV65fUd3Xrylk719h7GTHgCVkL9TcLP3U5w1mk3dP3jooof7nDPsc9HuV7Ekp0kzuoXnQAbLLj6vrwYGLO9B3kv8nMXzH7c4zPo8wU9AFg2XQVQmm7yAJLGKUzbJVbLMIRn/uQHKUYHkw1fKpoUyeTKjC8M4aPbWzI/UwDytVlWzXlW71dDGWkur7bpqROfgjVMirpZnjMlquOvY9BKzoDlU6WAx1Ji4aW7zWfYN9P8UDXmimGPO8rWeQQEGRJxM/AxAbaXQpkjD3BHfGBvvpTUZBcY54I2kbVieaAYo4UjFmQrsPTTaaGl5bkkL4qwygj0TlE2ab87lnPBgX4yUFDAZ4QHA3hPsLMACGn40/rjyBz0/0ZltwkiPD4WdiT9a65jy4wEwtZ162XRJ3O8x3CrX6i6iyAonBeDMiQEJRM5aUkf8hV56wThK/7bw0PF9DMNhS+4SYyWa4/BHMWvEE+5YU+x1/MnEsw39uVXRzZvbNug0EOt9DjAF9kfRe22/c2YfiHa9rjp+I+xngGWwmliLbDn+/gBIYc7HdJLf7IWwIgF0YIWsrRMv21SrveLfk2JVx+OK/uJf/VtqtddVKMHOoAGpqNZY0b1XHqqR9N5mK/nqB5s0i0yps7IkIpgvAALByLILNjLKycjeAdm/mu8VrAGmiAAFAUTBAigBAsQYw/cUKelRf6CjyUR7w7Hu9AbqVRrODGd4NB5A0z/3AHkcS8h+SEsMgAw62dgypcykMc0CXMrfx++HRCa8d8pV/cFv/AOWPPzVv/JX7FmAF1alFE0wWKANS0kzmE7duMM6AzyjUc+eNh6uJb8J4AFAjlarrdX1NZvPrfn3uv03eEZg77C2YamQCATLh8k8NXprZcVrnmd8e3tHTz/9jH7hF39RLYAFg0KkCMEabDl6D2YAk/V6ox6+VaWKTo9PzACCFbCzs7OgUgNWvHL/fvKkiAqJ6+Ic834/pG+1ABABGdZW1/wna4/PA1SAGZA9tPjY9va2IyB5XgAMuNOwEng/1O68xt3d3WCcEXUJADyb+ZnZ3d2xgSAJAsT6AeYT+WewEONvzP4qnOWsuanW1la9zjpnJ9raXNftWy/qiZs3dOuF5/X61z1tgIO9Dv+dy9eu+om9ded2eAvsHzhql19nJ2d6+smndHp07An2008+qW//X/6s97fh2ZE2V9t6eP++vvVbvlnrayv6a3/lLxv4Wl0hkrBnmVCzWbZJea0GWGZNiaU9lUrday4DANRwyzGA/m/LtsLk3Y1+rqkZIMAyQF6UrrmBoASiU3fk8zrXt/kMz/99Xn4vKjf/UwxwAgBoVhoanA60d/dQ3YOhPQCmQ5iTNOikH5ACEAwAmn6eYSQAbJDT8ZmefHJH16+3VSqODKh505o1NcUMEN+TakUjAIDRUHudjk4G4aGBhAt2ImeBZyXJxJVnNbMbgnl9LmFZ9AsX+o4LTdviPz8eAGD2a+4Jl76n994pfi1InCIGkPdLrH1mALDvrVZnaoyP9Ee+9m3aKA/VQHYPANAdaV6qaTKeqzsIBkB3IvWmRXVhQJWriQFQNDCPlJx7B8BNXC3nGtKgBACkRioBAIEmgkKzuUaOPchTMAD6Go86ms7Ilx+qXo2JxmzKwqr4EAANDhr93A8gLqO4Q7eqTY37uD8WdHbUtaa3Wpl7gtFgE6dgdzAdRmC8ptSgpv47moGIwA0AAMSeh6Cq+SQmk972q1Pd3ntFf/zP/G49+Qk7jgcsTntqoVnszdScVPXPv/N7tF1dVefevlYq6HzDRRj6LofSYDDy311oJBgteq7zpj5kFNnZ/DxKwjc8PRmBrJ1TlC8CADEJWJAYLyhVY2G6IVgsuQTUcOyXCjoqznR/9YreNdzW3cqmphhisBkWoY2CqnE/+JqhNSGjYsgzqugRg96QHDFhekTTZq2/Tf+Y/ieDuGwCmGQABgBovl7lQbnYsD/uAYr3vrAOOX+HC1rRo1+1DBIsAIILAIC/ZaYiL0kSlh/yfE0vAgAXPQCyDjfctKO4CspTmronpsyvHQCIZj/f5aBWxXsPBoAJzAlmeBQAyJtZMEBzRFxqk21aFRM4Q8ZQz2icWk1PR2iMedYwJsLQjeuyyJNdklssdIz+YTmGCIYBz2fKcV+iQAbl09bb1vKLJmI6dkHKxLJZrdjVucXECVf65Aienq4s4U4u6AtS0gIU8ZQ1UcE9yYrSIpHOUoGfNvXMADA1duHEDv2ayQCTU/a4KDqzBCCmo0hoohDPrrFe63xsaUPHtNP56WnCz6PMNWRagw4zP7eZcubXnRyQPQFJjXoGAKJxXwKUEmDAO3RTsWBWxB6DQZgB2OQ0bhp0KiQDXOCwm7iQ2L28peOTfX3aW97kSaLXs0o6OT3S2pU17d1/Sa31FVPL5qV13brd0ff/6/fq2s036+V7JzrtDbXF9+gcaGWjpl63o+q8kQCAeCq8VyXPCL/3DH5w+CSjNhMUmPrxG+dq9OzQv+NNutEXxlmzuX7x5z6ks6MjnR0fu5hAKoI0AH+TXq/r+KrQPCL1CKkOa4/CO9zyOeCXGDZLf89A2UVIdnnXuXh4x5aV6LiBZMSn532BptyrMRo4wC7/SZSlGy0uSURTBtMlQAHr+hNQYODLrxMKZWShWxuNdhqwqViw8aMjsLY3/UxB37abchUTLqeOW1NJE1UirhevnSLfM8AIvGk448sVDK9g2hUNqPACh0TC1aqCTkvTn2VAF/d6TCI7TA8L8lQLlkar2bCkAykHnhBMeB3B50IrWIU2MITMiolhHdOjsWsBN7DjkX8X2DNYB14LyAFmKkDjH8GAAOyHRYMB6jg9e6HxhwHg9U9E32zuqC+ONZp/N1huzqMAZPIHA6YCOsbZ6MhDgodxx2DvLOgU+vK86Om/Ke71lr+ODPB5oayeEwPO42DjdAhTvsU54+cisqgzVT+A8XgtuabIDBAemRyHBvDDJJQpJusom+sZNCzjQj/R2mpDO9vb2txYNy2ZNefrCDCTAFc8VDJAEEV2GGAORn1TrQGXbHiLz1KarrOvfOyjHw0TwVpdtXrDscXIKlxzVepqbF9xMfo3/ubfVbW5IpWaGoxhUzCFxnw2Z9VH08Lay2AA12e6YMCkWiBJS3IKBgMI9uF6FRNB9mSub5jAOk3AQySaokguKJr2m03QoD8XdTLo63g80vFkprNCScNaU9NaQzPOwGE3wAbkEQkAz883dwZGSwYA4lFlch5TZ8fVDTAlDIZXUPFz4k3s4e1WS/sP92xSeHJ8oi/8gt+gl168pfe9973exy5t7jo204awZp8Gw4VlwTXn7zasTXT+WFdpn+X1W6IS0jHAA/ZYfgPwGwgHaG80nOTBXgmIs7a+5oQP/CkAF8wInM20vbPrn/Xg4QOfM2jiw6dq7gb/8OhIW9tbnrLTbHdOO7qyc8leGwwQaB6RdnHNmOBfu3Fd96H7Q9mvVf0z+TlIQ9hLLl+54sl9ZggAXgAM8CvX4jR4rHWAAH4DMNy7d88fe/rpp33PWKOXLl3yv/N9+TekC/w5djJIz697pdXyvURGgNcA4IZNQs1AiDBXvj77GvA88fwBqiKt2t97oGaSBKyvts3gokIgKvOZ179eL9x6icJCZ7i0j6c2FmSo2Ko3zFwjbnE+HuvK7q7+pz/2rbrMtTzaV7tR07NPP6Pf+uVv00svvqDv/od/XzdvXNWgd2aqf6WMlKmsVgt5ITIo7jO+ECGLygyK7CuUB6auRWBtmOkbTM3wdEimd4AIGqtcpQFPAFOurTwgS5+3dCD+MgAgsLYFzT6Y42low0KdEk1bVfeop707++qfTDTpFTQbYqJMgz5Vrcbaj0j5YHmGB0BIbgd64oktXb3atP8cxppFVVWccy9L1rNPMNecTXU8HBjs6xLxylghDTvj3OE15RSXbAIYH3s0Rvi858pn/aNdyKP/9drz/3Nj0VxH5OGE+xdeV5EGmvPtHACApc2Y3EkopZGak2P9/q96q660i05145w47o01R0IxmaszGOv2g0N1J3P1Z3EmESHaY1hSLKjTObMZbDYJ58yEIVBvtFT4TZ/1mWYA2IR/oWXiYAIRpkjBlR5kmKkZDdBA4/E5AFCrRIFsqkUBd9669ec+ZKdTu4pi/rSzue2M4tlwrmF3os5p300VNx+31/Z/1MQ0oLeCPrGxM/0scQiTMxZO/76Iqf/CvMTmXCDDbDDFumx0SAEz62ugU735Mz9BX/3ff6lGkyNVCkP8xVCTAAAgAElEQVRtNeoqdyYqzWp653f+I82PhyqeDiwDYOMJ1LBiAIDf3vyoHhJ9JPel0XwmDJsCNnkoLCZPMWZcTPd8xD9S0+eGPxWmOaYsaoELK+xRSnB+DWzQo1JRh7OpXmpc0n+ov04vl1c1mPSMiq9iAtjjYKkFTbjQs4ng0P9dMgBg+o4PrHCA537FvUwauuS27gPV4EBEBIYRYMqYXvI4eNwD8zhWQH6DFwGAx33uq3394wCAxecueQAspjBLJoDerrzWObRjQ3w1CYAnCUkCkAGAIEqEKZw1oxdoQL8aBsCyhUFmHFwEAIL9El3VYnlwbxJ25L48FZwZpMrrk0IAXSavEU0QYMDa5oZdun24UuhOp6bk9Qd9Hxg46PL++Bivj0mHaaGmvNCUhCaPzZsjxGhcbv5SooD9AQhhIcazMLMJaLOM6zjTqKqaFHTwPZk20ugsN7ZLDXZQyGOK7uuaNO4uoJMngDdwF+GpuMfYKLEA+BI7oGb/AH8f6NclF9UsX2jWudnnK5EGUBTSrGVpQOTqxgGKa3TsAKHnzRMsXp+dd9nHajUDAAABfi7ymkkT8HNfgOT6nlgAi4SADKylzSNAxXOKcbAGMCHFdRpdNwUwHgdhZpPBoEazpoPDPV2+squTsyMXEACrn/IpbzKAENTlsSrVqWrtih7cv6tL12/q5ITYyLYe7M30Q+/6adWal3U2nBtph5s7nMWUlwmWD9bFzC3qgXMzvgv/nZ8VTzklct5paqFkRnMLYsHkYOJ1hkv4qN/XwcOHuvPyy7p7+461n+Tet5st54wDJGRGQU4tyV4qTDszrd5Nz9IzFHVLuCS/5iG/tB6X2RlBb0/SjjTx8JQzS1ccQhTNP14VhvzNaklOdRhaJS8LDmrH5AFM4UHh6L+CtjbW1axHfCvNNf/G+4AGznNTh3yR2AVmrJTCPRtq9HSKlhswHgAgsBh+NmuZZ96Z1038QEoqQME2bThy5AEAoBGb2H5xf0t7KYVX16ZFUqvRNDuDNdHvdGPqSc52reEFwFsPzgNrlDONr5trXCa2NHLorcdOsas0sVw7ZA6kDUxx+09MAMePOj6sErp8MKPxVCOadExJvafNNRwBfPHvwB5RWlrwRuOUGqlBL+KEKZrN/CMRwIZeuPvT2EztETAcMZGloayYCcD35udbs5kbQ8sbovHPnhNRE3D7WBdL/hj8vVgwq8a67bQ/0PDaO8iNTACQcQHjzPVads477x8DZCROI01hcNFwNhva3tzQ5d1tbayuhHeGfWxwxsczAvlVfB+WLqAR4BJyHP5caTbd8PCzANiQnlAb2QxtZcUTYO4fmunLN65r7+xUm5ev6MH+if7+//WPVWtt2hOgP4bGUk8AQDTHhl0cQxxyAONnZTxIgkkJYBNlRQDefFEGAnI9Ra9rmQQs0cWk0dOi5IGSALopngxTFcsFDacT9SYTDZB21JuaMJG0Bpb1RZxhMgvNwN4SeJMbUCakNLbsu5YvpXMJhoJrpySfYarORNvP15Tmpu6zE+13u9X2MOzS7q7uv3Jf25ubkdxRrrp5ZnrNGiY+k19M+Z3MkUze8kYV5WecdxTzpvMa7U0jhIz82mQjrj3mX2YAjEde45n52WqvGlzg/aHxh0lw5epVT9otcWJPLqdJdhfpb9yrMLnrqN8d2IEf41CabGj0/PvDvT0ziII4G7IEWAM8dwAAgA4wBGANhDQqJv6uOWwiODR9np9BM28TvaMjT/0xJvXrvXbN9+LFF1/UjevX/Tn8N/cs/Gki/QM6/5NPPuFrCnOMe+h0g2QenJm+GQDK8Y0wBY6PDrTaahqAhrlCbXDtyuVgpfjRDWNt9qG9g0Otbm7o6OxM/SHPy6rfz2qrbWnbbDTSE1ev6cff9S7923/9r83IweMCM8yv/9qv0+ueeVrf893frVfu3jYoMBpG3F+hSJpGSe2VupotoobZv8ZO3wH4XQwPXCOwmKPfcBzkBQDAAEkGuhIAwHKzPM9sk1h7BrqS7GMZIM+DjPMaPlh2KZR3MaqyjI3nmJ5KJZ3tn2nvzoGGpzPNh2XNx5xjxK5jpFlcAAA+H5cAgKKGeuKJbV26hJlq14BOpdRQSSsaDAvqjKfqTaY6HQ50OhqqN585Gc6xrT4nAGnywDheda6b442m+egFtvZr9S3LtcLHAwByvZB7w8V1c/0DAyX87YqzYUhqSeVAWgYwADgy76k1PdHv/LLP1VPbTVXmw5Cc9GGqAZIULWO5/fBQ3fFc/XlZPUDVSs31Pu+WeOgMAHB1WasAhwCDhS96y6fNrV2HasaDaFMqiiIQCND7mPCHDi0AAEsA5kgAoNeA2FFgYPzSVLFMdqT8AFs7lLJPr1+5puKs5Bzp06OuBp1AHYtlcqVlAGAFAy0OBZp6aMIJAAgWR/In4HbasDwAALRh/Het1NSEZAGyqQenqm2QIHmsP/e/faumIuv4TKtM9noz1YZFffBd79dH/sPPa2NW1Vq14Y0IFCy8C0JTtUz99+G0NGGNhYQG5VFdTBRL58aA54vl3DwuF1RB1s16+gXR4HxqaGQ5TTZTwRLT7Vh2o2JJr/QHutW4op/efLNeKvNQHKlRLqgFitQdqlRte+pTKhAPMTUAAMeiZgAgJiOLyY5pKUH59+bGJASXVw7GJQAg6tdkNLJkDPKraeDj+58zAC5+7a/0AbyYAhDI2nlNfxEAyN83AwApjHkBAFyUAHgql1y3TWVfAnM4IJkS/ecDAPKqOn8P2bTJg+C0e8WfCQAAHEsF4qLYzDtcmh7bD8C+ADzSYRDUaLXNBDDNEBrvYOB8b5B6DmZ+nZ6c+v067i66RU/5+E1BS6b8dM60ItviJdghaZhp/uejgdrVstYaVbUqJbX52UxceM0uRqM0X5iy5Il3Apayx8GiuFli4MQ0LQC6YMngdx4gQFoGcRCmopppf5irhaswVEPWdQAAbDKhTwWQxBgwprZBvfWE1vsc1y9NXGaY9MBbOjfyy+/DtPTkxGzdXTopcnOem/nMAMgyAGh3oWlOJqoYVSZwJKcEcJ/5d6ePjKBSBoJPIZMPnGjAmRiOtL6BmdeBc8L7g65arYY/75Pf9EbVWlXVVmp6eOcF7V7ZVu/s2Hvg6uYlnZ0RJ7mtl+6e6gd/6L1qb13Xw5O+HXbn5YqdpZFrpRW4tD9mAm40aqYfJraRZQ5LkzS0l1wa2Cjh4s41Z70F0wrwKTwkojGmuNzf29PzH3te9+/c1bw/8pTYzzlNjSMkQ16AtCCAqOQdkVrQbBqZAaOLU43Yls7LnossgPOGmD09z3xT9JGbNCb4nE0AZmM3GGF4B5AOfsIUPBr3tVYzMqmrVdUBxhp1tciTrjH1Dc0/75uCEwM056eTnlMD/ccdvex77GTf9GxnLxrWRbffjb08TcYiSpDYrjC0rK+03ehbB8yzCK0awAF6NCBMOo3yNciyhWB6kF1e1Jgknipu7tBV66Zp8mzRJNBcuPFORSLNuH+nKpVGIAP5EaAXjWn+PRkO1MO89KxrAAAHiGwYzIQHc1sADFIAyBIfIxlgH5jO3KRb82iQNhzvszTKjv0wBDo9lZgUAUawBtnjgMQmROZNDJRS09D885u6CDCAyaGb1+T6b1M10glMF4/9jPrBwKwxoXMQPV9DXlOf8zYZgfrgWniwBCMse0iQyOPGP/sMJUaQwzgAixLbxXR212sWcmp9dcXSkJVmwyZmZEvzuRkOqcFK8QBg4ueMtWpTU3Y7A6fxZzZyoyGl2cM4bn1rXe2ttu48fKDt3et64eUHevv3/VttX3lKL907FDLVRmvdZ2QSGrrgD35FgJRILezZ5/oqE2kYPgWOBuvAeSVEGgJgTGGcxbPJ2YzHVDQrCQQONDzAJDykqFsrpQB1aHRX1jWr1DQAXKiUVC3ZhctrlcbRlGJrqyPazjRyx0vG3uS4SRs+4rAOS/Y8dYVmv8qQKdH17SsxmWpjfUMP7z+0aSVnKk3o0eGhAQHWLPsdbFNANDv5Jx08bxOgAMZMbtKD6RUMk2DyIvEMTX+QSYjhxKujbtkfDb/ZCTnG1r4lCTBl+o8HBusQc7V5GIFyf1nHMABoCGEOIPm4cvWaJQZPPPWkXy97t40hT8mwH5ohgFSAP6kxLM2FwcHegORgOjGTwAMGA/NTnR4f+73QKNPwI+/hT850Gn/o/Uzs+VyAA4CJHE3IawCcYm2yf/La8CEIFm+AkTwbw8FQ16/fCElyva4upnuYO46h2bcN7DCpZ/+0r4AiZnBtdUWHew8dUwkwyXP0xPWrTqswWxBACZZ0raH3feCntbG9oykSnVZLD/cPzbAAqGYACiMHtsqv/5RP1Tf9j7/PkhxABUwM+V6/7/f8Xq+Lv/Dt364b167qYO+BNtagvfNM4AMkraw21WohLaTvwJcIEFIGARbMTa6ca5YAAOwJ8BoMACJ+2VDze8+GwwawsodNamIyuy+fJ9FN5wYouhkzALJfkwGAuUqzoo7uH9kDYNSZqzCuqjAOuQ6RxLU6skm+T8QALgMA9Jc3b25pZ5eGuG+GX73alqYNnXXnOuqPdDIaOxq9iz9OuaiZfVsA5djLYE6dA69RQmcz22y+/qhH0MVmfbnhv/j3jwcAuPZbAhaXz2IAgP4gDE+JAbQ8CymQY9urUX9OzhwD+NVf+Kn6pBtbKk37vrdnGJkycFdJnf5Ydx4chn+TKiEBIN3GSRgTA7lD1iy9JAwo+ltYL8g+vvjT3+IxtI2knIseAADIlk0AEwDAhp0BgDABRFuIQUtnAQCUyw3rLkDfPVGkQKRoG0/0xPUnNB3OLAE4eHgsvBtcOuEtoJkBgI16Q22aA3SjCXTgOA4X/EDK/WIXo8+ZY2VgA5RV06jPYmppMOtrXO7pePhQf+47vkXtdWk6OlZ5NNTqvKpKd67C2Uz/7Du/R9ca62qwQI+OjHBjWhMxYZEJChobfUagvHn6H1VVKTJMPUWOpbFcHMZHzqejGcVeBgDQeibhQmoSgjIXWrAwsvGCjIFnagIjkWBcLGt/NNVzpS29b+tTdbu2punkWOX5SLXRVEViIsogyBgMnWpWnGlQgmZWVh0AAGqkdQypgeJQYRLDe7oAACzi/5KbcboJ8Q7T9GL54fiVNPCGSlLh/mpf+2rfJ19DqKz51+MYAIuGPzWOrwUAXJQAZMplBgBic8qUdB6m0In+WgCAxfpYjkJL81T+WHgApHWSwY2YMlGphHFfZm2cF1F+YIIRQ8OOIzyZ3ZhbIb1BR4r7byXiugDrOFg5MDh4+f5MZ8OBHQ0VYBAurDiNj8PAyeZ/FPChS2KBmr4KvVlzp3u0KkUDAIBvDSZOxZkgxkOFYyLlZjoBAF73CVBe6LMdjZcn/OcgWbABqN0o+LPkITvRnqs6+TRosxEpkwroBC4GABB0W3uOzKJZa9Yq1t3hDcB7XJ6acrhy4PLzaRZqVeKCzg9QrrebUTMFwrjJk4Ular/vl29kRHN5ypUYAMsAAD+D+xHTSjJ9Y3KZdWUuTqfjcP1OFFZT/Cx/jukZBwDfgxtGJNTOzrbBAIqk3cvbevoNT9gbYPvKrg5uv6RWs+bpSafTU3vzkoaDuUazhu7tD/WOH/j3Wtl52iaBJ108RRiAom1PWdT5Bi4RmZjqLw7UdHPzgZh7bFINeN05qiY/2xQh4S8Tx2xkrY987SnaWpWazu4+1MnegXWhxDIN+4m1QtGMpIz7kACAoNwH7d6Rp9bEPbp//UpBTDfENukL8z3YCm44WFs0+W7KiLUsOL4M6mijVvGElqKP4pRnZLVZT3Pp8wlvNknjdfM1vH/eV90U6KKnvUzNBqOe1jZbpt9GBF1AcTnKyvRQT4or4aBvk82IsPS0h2KJ3r8SAFXo3+lxSy7+oMRTEC7uX053yNdxXlQZzfcYE0A8AHqe8vF6WPcRORR0Q37T9lF8MJ2h0KEwLPQmqngPDV3fPLp7N25EVWKQhInwsNM10FOczg0E8E1gu5BsU6nWbRKIiW+3g5QpPDEiodCwnaP8KH5shMtk3zpqokVjVJRNJO3BQQrALACE8ASkkYIVwHqv2zcAwIFrC1MgHri47ria87G8P7NHeH9aTLbTxCkBsn0a78Ru8sQ/ncXeE5eSabxm7RERPj3Q9WE91OvNoAAndDjWTjCcnKAKOGQH/hShiuzKXhFNS7GqeMHgH0EcHmtgODDYRLOz2m7q7OQ4JCjzuamk7G00cUyKZ4Wxdi6v6snXPa2PvnhHzZUdPTwc6O9+1zu0feUSfuWazMqazgFmM0uNeilAMq5bfzxJ07qoabKZabACwmshTyYjNjdqVdY616BcLXvtA/QE6yLJfizXm6haYq8IHTtrr1RvaaSSBrO5Gs2G+t0Ds1sXEq6kf85Gl7mmY7+hEeU3dSK/+fonn3oiRcAF5Z41wPnKmcs+feXK1aikOD8nE+1u74ZL/cZGTKJHA334wx/Wz3/wg2Y3nRwfazwcGQzY2tjQ+ip69TPH3HXOOgYUQhIQTBrfWqumIqbT6SdmzMHqwe07cUgSKyCij2NE7P9NkVeEaS1MGF4/z64BAQ+gArDFMI9alGab5wPJIOD8xua2WiurZg1cunxZz37C6+0hkpNEHuw9VLla9eefnJ36LDJwDRNhNNTm+kYYYbKuVlbdM/D+eJazVCzr020suLbuWoX1CKOBP7kWsMKQB5COkX1/DCamWN4GNPxa7E1IGAAhALbwxyDm7/QkIjTrjZq/fnd7x74qJ8eH2rv/ig0pa+WSPukTX6+jw33v695nSiRj9PTCrZe1dfmSp//t9XXvLwAopATgsUQ8K1DNequlP/HN36w3PPOsjg72POB7/bOv02/7iq/UL3z4w/rn/+Sf6PLOjtM/YAEA2M2RcmFivtJQMwEArrkKPEuwTNjbw1zX5JAEALCHLwMAgbmeJxKx5yIBAFBYSGDS4CHX9TFYWeprHtmjErMpCPZL/i4xCDJTi4s0nuvglSMzAKD/l6fovpJfh9kNmDAGE9FSTUwAybg3k66vGzc2DQAUNDS4Vy2TplDS/tFAh4OpetOZunhcMPDAt4DzywkfIUgI89VzGWCwOeNiuRpIkprlPiKfeRfZb79aACDXE4/tY+aA7Bx3JNwFUxE4IAAA/Frmqkw7Wpmf6cs/6xP15qcvOwaQeq+Las4RggUDAHf3jtQZa8EAyBKADJwORgPvk5y7nIWMMi0P/s2f/ZnuI3wAp0I8nOmDThoSgNBuAQBoPrT+v1AYqVRiWtyLWJYZhxD0UjwD5m4mMB9gkmEA4MaTGvZGGvamevjKkQpzTLY4HKAhT9Uql7XVbLpRMAAwHXmKEuGu0RBnAIAJQnyQTX5kCm5hVtVoMFOztYoSQQ9O7qjYGOjrf+9/o9d9wiXVqmMVR31t1VqaHPdVXdnV//Et36E3k308mhtdBPUj9gZkkwLNsYApWit8ESL6Lx605DC8iCA7nxh5yueiHUlBbKBRMAYLYAEAeCoT0WhlTzJnmuJ7QHNhWjrHIc1XfC9+hbs796asfrmpe6rpZ4c1faj1lPZqqyoVadomKo2matVaGpCTiEtwoadZYaoR1JKFBICfmDaEJNlAWwsI4MbcNWk4Vmfd9ULrugRuXFzcv5LmPwCGQOtzE+zrujR5e9x/5wfwvElA97H8LfIYIT5MoRCGdRTq0XjZtCuZodgHIIEdoRSKr8tO3Jh4ha446LuhncwT50wtfRQH/HibxmITySP9bCO4TPFPHwOdX6ybBWsiSxDC2TVvVvZtWLz9OKDsgs01pnjElC6RSm3sVa1qfWvLhkM2f3FxFZSyDCpA5WUjp8EZ9wamY/P3MG5jMSdTJ9BoUjiwgAJsgNJckK7t7qgBtZmfjJvzbKQqlGgyrEdjZ4Z7TadYqlAZBP3MbqUUOdmkZekw8kQzRRfm5ytmZiHJyNu9p0dez3kqxloJEymj5glkMV6On0ixoHazpnarbtfp2YxYokC6KRis1UxmWhSdNFcUqrkp5fot9L9oEdutcDum0U96/wAAYmKTG/YFAJA+d6FHTYWzwQDEgIsGL8wGo2AKrZ6b5fRziAozuFAq2vCIJrvZwiTpZOHG3O2faXWzpU/9tDdpOOiqvb2h7sN7bhC6xM812xqMZ2qu7upsUNYLd070Yz/5IfUnddWbOxqwbjT02RFrPjGfMkvGJI8wwfEzGCOqiDtNWkRHveLwTEHPfco+FAn45LDjEEPDyINp6q9p7kYv1ZxWbOJq+RI0337PcoF7d+7qcH+PDiho0J6IxnQzkixYWhTD/OzF0b9gAgXTKlaR995EwV40ZW6CQ7uHFh8/CfTX66ur2t5c1+baqtcRGv4wtYVFFSi/89h9fE1UmEDdDsq3m17bTIQpZabssxeRW00jxnnKnsnEvT/saVYKZopp+ym33YWfTX7qGqQpdqPRsk4a6n0Gsy2rqxY0owGyI3fZzX9MyWOKzcfjPEvyrxxnB3g1L6qGIdN45gYCCVGtUVeP/HOMC7knrHmmahjq8j6YrKcJREVlVQdzFJ2xjyWmH6B/GG9O3MgOoaCjDbZHQPoNckMo8Whih3ru7tHhiY6PT8JcqRJSxP4gnPtt1grIBGQ5nrgBoelHn0t9AthvurfTDmiEoPmPVa03zFiIGMyiatWGm81+nzpo7shDnnlPWRNzICIBAwQIvXg65/M6S5IAXsusSuRgMgyMpyNJnWLgwAQrwNUEAqazK0teeE2eEGcQ041+yLNYc+Mxg5owEgzANmoJ+2TMZ1qpVoQ/AOuKiSdAFWuPNQtwRYPUOT12I4LpJ9OkXqfjv29tr6m5UrSJ2NbOFfWGc1P/X7x7oO//f/+9qu1tdcdFjedM5CLKLvbhxJYhtY/ppKfXQeFHw295iFOYWJfhr4LXEw2j2ai4k5sVwN4RzW8YobGnV1LcYRTW7PVtjJ1pjmdSc3VdhUpNxWpN65sbqtXwvqi5ocf9nT2V/R09PucDMW7c29CpB1MOZ3uM8Jhq83efrSUM2mpmz/D13j2Sr9S+DeFKeuMb36juWbjUkx3PPdu5tK1LVy5pY23dAAH+GaSrvOfH36OfeM97LBlggs3PtR8V4xyvV2Igh2pUGl4jOUI2AwE24U5NcjawzSa2Bq+TlLMMFy+tywUwUCjae6C9shoeUcnrytcGxlZirAAOANBAJWZSz8T/8PjI4Bl7x+b2lja3eX+X7Qewe+mS6s2GXzs/v03CxL1XDJQgf2D/6vUiScTDiFLJX5//znOF3IDrwL+ZCZBkcd0Og8i5DQD39/cNcB8dRQIB0gKeeeQD+wcH3vdhObLPnh4eaHtraxEB3mjWHZ9NJCHPHPtuD+AL4Hk+0xM3r8fzNcUnbKiVlQ195GMvOLYRMOuoc6bhdKobN59w3KFNgp1eNlOtWNDPvf/9+uEf/De6ugvD7kxH3TN95Vd+pb7o875A/+ff/js63nuoQedMl3Z2DDSsrrcd01eqFNRqIwFgX4vhC8CVZvg04FkUaTTeFdnDAf8tnw6JcsBTKSo3ncWc20MNVYFtRhQ0n5v2rZAYAaKmYWBiZubaN/+Z97dz3590ttLUwo4A5B1J+3f3DQAgdS9O0b0jAWDQHEbGJBwE6wivmpINzLnGxeJIN25saXcXWVJMjQvzqk5Pxrr74FSdedHG5sjQ+A0Dg/4pGJeJLZ4YCXGWB2Nv+cg/B12jj1jU0xeAgYvNf7RA533f4/7dkb+p/1gMLbNc1y1d9H9Fhbaf3XsyL2larNoHrzofqK0zfclnPKtPe/1VFUYd1xp43k/nANAFewDAAAAUID8JKYAqFXUZ1sFumhG1OdAQwIw9FqBvHp45hS///M+Zm1pFoZu0VS5ybIxR1myaijWzKaEaokFg2sBmDBqB4oICpiZ8/HElBB0HeaagGQ67unz5kpoNojVGOj0e6ux0pNm0qka9peGwY8otVOGrWxtqMDUsFzU8PVarhsN0xNTFZS5Gs5BmOizgYjEoW/Mp1B2mFRQwNNIDzYs9fdKvu66v+uovUbnUU6M603TQU6taU7XW0A/+vX+qzs8+1NX6qg6OTrW63vTE4969E7WbBaN3nZOOqjYJYto/s4MiF8+Jtsl4Km7weQ61J3JGaOWCFLMQ6F+Y7eCJAI3OmxqSAxb7dKYt6qhBV4VWRadMYmotzacFtacFFfp91SpznfYnUls6G6BlWtVeZV0/Na3rTm1TR6Wm+o5zSvcrXSNMMtzyFlJcm/VlJASkAjfFEtGMRcQGNOgksVh4AcRDs9yQL7Jz00P1yGT9wsce++CkJptNNfv4GW1cRGqlKcprPGB5ShzfP/sSZBp6+mgKNojPCGdoo9rZbT2JgBbUVoMSyZAPNB836tSYB4qYGB3pikClee0t4NXefX595199TvE/v97hMhr/nWb6S5LlJCsxOHQeT5n1rQarsuGLH5+kCfTfo72Bruas4flMJ2cdr8mGHYBnRtr5mU0SMo5P1Ds9UxMuGhrAwdBGeSCLzXpJdehbvVPVJgNttRraWl2xYRuTucBZabxw/5+qYuO/aAxpz7KJVphzBWhDURzUpLQ6vE4T8Oe1E/+Xt/LMQgm2QHSgnoh6UkR2bnUxOcBUi6IDhJ8GkcbKNOvkNA3S7xjAojwRZ6LLYZQpsTQl3Beef2JbiIJjImvpVFCVEm2zZEmFX5GbrKLzfiNyNSI4c7QSL3l5im8KJQkGNFFZerSIGc2Z9jGhcSRTiphjCsQ0ttGop8Zcfv9IqHjfgATWr0JVrFadZ/zmN32yGs2KWivkCE8dzcZsgCJCaBxV0XBSkUoreuHWnj7w088JM95Cra3urKgSdNAaEUxhNoNRGKwLGAcrq2ueVHraOuN1430dqDtrrgjIkp5x/5EMuWlq0m100xDTPyZ1Idv3Ep6VNB8SpQdLKozBPO13cWS/Rh0f7tvF+cpLb4QAACAASURBVGj/ofOfe90zTw4BFTJQ63tnQHlmAAiqPecOzTsMAibvrAmaodV2Sxtra3bhrxbnur6zpnatbL07Rk8nBwdOLEAPj9HlhKx6JuN18ppHbhA8IbeLdk+rzYbGwzBiY69p4WRN1rS1xZEcwH3jPMkT0IiJY4o9VIFIKMZTiSUR0XwR0celxIsix+FlsytP/1LhTLHq9ivF/PHMDUbDxRpxAZnZRgZNohmCPUPjMekBYKSJor9nipmK2ssgQKbdZ2AuS5Jg7lUwQmLaa4lNgLOLSRWFc6mk/YcPdfP6VX3ogx/Uld0d7T18YGqtTUyrXCewAb6yrJdfuqdmc8UMRhjs/T567TDkQuIE0ADF+fjkOLxBLD+Z+Uw2DRgmTbmiw8Mjx9gBAtBMQf+PZRosI77niJ+ZXLh5/az5kBAS65coe4/d/mMv4/0OZ2MvVGqEeC5iEwxzqhAI8veYZEZzGtc4XMDHk2GK2QuafDimJ6+SZGIak1DqufB7od7jY/hNrDcbZmPRZLMfVtifLHVjr55re31VK82amlWMuYjpIvEh5CzTycCxoqPxQDduXLfEgv18Uqrp373nA/qRn3pR7d1N9WZVDaYUq8EOo7AtmqI/VqkaDuUwJbh20YAkjwObv+FLg6lqxXsazTrPXtssmoqu7K4bvMBkr45cICUzAQTQvCMh4FmAqm7GBuaT+Dskj4fOEACz4Ilzs9321Jbm98HenhtSgJ4MBbIumq2W6fVcR6biOL2TQQ/DgI/dvn1bzz//gpvhJ598UpcvX7GfFJPzJ554QtevXdOnfeqneb3VGjUdnOzr/oP7enD/vu8BMXfQ3J999lndeMMbND480ssvv6zbd++aVQvwwG+fncORbj33UR3tH+jevVcsY+XZ5DqwZvmZVy5fNq2eNc7rA7TwvpqiWL0Hp6hcm9+RBlJvhEM+Ma3UqqOQxiAD6KYGnfXOqW4WHb4brB/LH8I3hLONP886nYU0BrCXvYT9Cfkh4NqTr3tWO5cu+zoBjAQYTApo+HBxLzi/BsNBMisM36pseAegkEEAWLx8fGNj0xGx+BFcurSbXDTS4CbJ64JBCIg8Uq1S9bVyEz2d6dq1q76+7D0HB/t+LvDC6Jye6ebNG9ZUf+Ib3uB7tvfggfBRoFLqDseaQatOshHoGS2em9lEtz/6S/ryL3mrvuUP/iGtNpo6PjhUtd3WyXyuP/RH/ggRPfoHf+tv6+rKqjpHBzEYi0g0pila3dnQZDbW1vq6fVHatapmwzNV5j3tboUkh73KBoQMK2GNAQBUy5omOYB3LwB275QckHMNCiMVqiE5ZACaTRgBaex5kdZGlI8xaOB59UCC551n1o03PVcElPOLfb02q6g+rarQl17+xVs6O+ig7le/B9O0ajAIQJFIU6dkVGr2w2AIGcTQ6DF3L63p2WdvGsx7+OBAa6vbKhYa+uBzz6tXLFsKnRnTGYiIbffcsP3REd1yxX5ea6eRZB6z+Tt48JtMPzPLIjf1rDVe9/LHMyPFQN2EVCmuWTZ2Po/U9vf0j2aPZ0DHPgNwRi0D+6Fm9kRh1FV5cqwv+6I36ZlrK9pulTTqnqkwBbBvajQv66gz1MFxT6cM2GfI8oJPQLDnWb/r5w9pD/28B1YAM/izwGL70s/+jDkF0cw0Ex6sNAV1NjUUWeghUTgy7cOQQgXQWPJFoemQ4wsNHxyfab/cSHpaRoNemjl+g8Pr5Lhnc6leD3S7rmq5rvkMv0NO8KE22w1tNGpqQP3rddSk0F44r59P92wvZnOTAAB8HWegrhkAYHoxlAo91epD/ck/9U0ql3tqtQoaDc40HQ/Uarb0kXf/rD7yfR/Qteq6Ts5OVG/i3F0TaCIMAIabg+5A5eScP8BoCBQbYMRZqvRCeYKdGkM/GImGyy1NGaZcE4pAaJJofVgApVpdnelMK7WaSsf72l5v695JR43ttvb7YzWrbTUHU1VB8QtDDdA11uWsx2JpVffrO3p3eVP3qsQ1gfjajSE0l2hvM2Mgt+9L7AM3lNGX+DAAAKBo5fVm13c7c7sBjSlY/I7Z5aLhd+G89N/ZDX3pY6/WAnvKnsyz8ueco2/Lnguv3kR7Spwm+Oc52o9+PptCNIbRADP1M0XOLPIwmVvoMkPvkTLoMQmiZEjbyYJGlCaDWVe/1JK/+it9/L8sIlvyz1h8Wm7487aUILD0fvN7BkDJry9Pyj1F971KKRX5xE+52P4RCQBgUrexueVDq08hyAFG45l0SxQFNPKD0zP1Tk+d1FGgaaDhAamfjlQtztScD9WeD7VRnGqrWdNqrapqKT+PiZpvV1fo+OSVR/E9gzHkKLXYDx3BZYfuoGZnl2xHuaRiOL8dt9GFJXZMgmKyZMAAsKcgE7N6rDdWFCAwHjjY5+NhGKulCRn6bLupcwJZYxpAgN3T2dNcOKMx90f8nGES5imM2TwWTAS67WxeNNA0WCSzlFXCW4BppwGAiFnKPhXLTtQZAFgAYolp5MIl04TdyIVGNQMAFE5M/9lr3E7BKGIPTdF0wSCOh57X26o2dO/ubX3hF3++mis0+TQk0HJHKlWhakJ1RmdbVaO5qW7v/6PtPWAtTc/7vuf0fm6fudN3dne2cpdb2JdLckmKjKxqJaQTUcWWrESW4sSxEAUJFARBjCRGEEEwBCFQEMkOEsVSJAuxKEcURVIsEou4fZdbZnanz53bT+8l+P2f9z3nzIikRVG5wGDaLed83/u97/P8n3+Z2IUL1+zy5S27eP3AOsmqZcrLdlirWblaVlG7u7criQmuzwCdPnFmv2FvZMKY0p8pFrrE33B9xQoIhoqABCFei6QBjiTlhKcp4txITLvQhBiukqUSsMkC9ZfvSqEJLZ8mYzyUlh5PB+mfdb6F1SZjSLwg0nKtl9s4CQ46dzAhHNhKpSw2C34V3XbTOs2GGvd+r2ujbsuSg46aGfZRpDEp3itFgRb3VHs9AAC0WsARzPWgxYtm2+1IC0pxyTqJILHi9Ar5IDNBRx/cmKPEJsRCgu6ncmlR+WUKFmQiFOGuT3WTQl8zyNR8Tbr/ia8jhS8FGrsMoOQkHjw9oOaGvUIu5GGSMdv/8cBIYkTkFPgIU2rwGv6uaWCU6IQHN34ezwkgwNzEM+5qvka5UxihQVff3b4pQ8SLb5yXbrd2eChTRPTkAEww4qaTlG3f3NcQIJFAisj3wd1+5NrfNsUQz0rKmq1G2NShiGOI6lGfNIvDocv6KFLVwNCcBrd6N2hzGQGfNpi4D4ybvgUfCzEmXBYV/Xrmu//sNNE1SuUy1uq0xTLDfZ8CeDRAmkCEKgDgRLUIr5Hvp0kOjVqgwlNfaaKl/drTHXyAE4cSzpbxAcW8DOYaAHQNOh3LYcDMzxbgSMoC9UZC8ZJQ6IvZtECuYiYpIKCQdZBgOCA3PWWVSkHTyI0j6wJQ0KC2pxl7+pWLdq2ORjcpA1HME6UJhhkZwFZAV9Y+7497RPPK3sWf+ffN45sB0MwJBKBGZU/TAGI6smG/FTwPXCcvAADQOeHJAHUkncSBoXPvD6zebqtR4rkg0nGSyloqg2Fc2lbW1gSYcV7UAMNV97LumbgN7bBWt1q9oSk1n0Pzk8sV7ejRTV1zJr5cd6bLOzs79sILL1i91phF1HmqlPspHD9+3O6+5277xE9+wjaPbarp5/9wuH/9wnl308/n7dFHH1VjTMRf9GHg9zfeeEPN3EqhbJlEUteL946M4LXXXhOARYPywnPPW7PREAiAtIB1DoiUB5wUKwJ2lQPRuTxnJGBFR3sFoFmzSeQ3Z6jHYYsVQ8xtYMliYqiBSaCWR22/8Hn8RLIYbPpeIwZcaMAVT5dMWq3VlQSEPQ/whXNsdW1N1xQGAtp93j9sDZpc7glnHNegP+hbs9N2KnMyYfsHh3oO+TwGCPxM5CraG7W1xGguBwMErwEaI32hqS6XVQcjgeTvrD/AGQwGd7a37dixY3pOuHfURa+9+oom/DBHAABaAADUlmqaYUSOLDnuWyWbtkGjbvecPmM//x/+jN156oy16k0bp9N25L577OMf/5g9+/k/ta/88afseKlo43bL63Am80tLSvbqAU7ns6pLVspFS8KcG3bs2Greijnuf0Hvr90fWBP2Newjkj2QAdGgR0Yp8c7q1GBcTW1aTNkkNdX74b3R+LsHA++rGGIYve5f9O8RAMCQkwFOEn+NsQ0xNNQMG5p/0nLjrOUGGRvVhnbllcvWb+LLUBQIpQEPQwmGFfmiDehzSBUBvBr0LJUAdEJu0rf19YqdOnVM51ar1bVScckmk4xduLqlaE+k0N/q49uzkePEYREQmA+ZtGRg0AZJV5QJRT+QeD3i7xEo8OGFnwk+9XcGMh++T0eGOHUPZ/fYJgAAYuFzcGYsMckZW3uaGN9x3T70vgfsntPLtlZK2KjVsNSI86lgrWFSKSwHtY61eiMbjJMyEWQsDruqM+zJ24d9Sya8ibSAcaSrA/xyfuRDT05de8nByDeNFGcKKjZU9wRwBJnpC4Vr31rtmrXbBzaetN2ddgKdNi0jPjYa0aVTJs3K2tqq9Hi7uzVrNtg4cZ7NWZLCjcqJiILJUBrhkxsrlsX0gmIJ0yQ1DdpOvLEVvUOkSdeSoT8VOwHUhGLbczAhtySSXds/3Lf/7p/8A6suJU0pR4mhtZo1aTGT+wP7o1/+bVudlq3TY9MjrgRtCoVlSgZB3CDUpLx+HFeHOrWp5jN6LZgORVpJXIRO5/RXLF00br9sKClQVWKdeMCmAgBwbBz3e3a8lLXGQdMqG3nbafQsx1S2D8XVLA+SN2oJEWwgqcnwdTkBAF/LrduNdFkAAKi2XyPAEdc7KqYwnPvxKsbXqX8Ouk4KkBkAoArNTYu06EOsjigqAdmNjYnc4f8GAYC5m/0cVPh2TfW3BgDiQx2jP3QizQAANkvuC1OIKMuIFCFFDMk5mXU91w7NdUR/kwCAtoUZw2IRqYxmZZF1EGrx2eWIjISg0gqTYm96owt+nMgFzvPMnVq3nvU7Him3NofbMFNkikAAISii5Hz3KAaT1sPxt9m0FNeEjQ33YhgsTOGHXSvbwI4W03asmLaldMJyijJjv/DYSZfASrSvjFtAAK7iGIkRG5Ooaj5Ad3M2nwb69Hs+/adRXAQAOHBiARxZAP51gQEmajmvNecMANDpLPE/QwEANIuiXUtrbpqKAwCI9j9x1183zuLv+Ah4nBvPuDO4PAde9NMkTSTJAt4k8FwIHeb78z2g5Wedls/epYYj0O4cLKCR9fE2co0YjxRvuN7SQiSoPFsCAOCSAZ+caGKW8/gfeZ/JHd6n5FEqoPuv6LWJLS9VbXvnur3vqSesWGZfG1gyA8AxUtFMI9TpUjiWLZ0tW7s9sq2tPXvh1Ws2zp+w1y5t2+raqkAVpsdr6+vWbLdlEkgREWUplFxcozjd1+tJ4ZyOAZknkXhknO9LmshDbYfCrG0Iqu/QvQICxVlpMSGdgaaG2EkZ6GH4mk5KS+kATog4JZUinVZj7kZ67Mv8DGKJkmr+oT8Dn2L8RIMEhROaNIZ0ShUIrCXOpt2t69YnDjGVtm6zZSvVqvVaHQEJ0Hlhl2iaErTxGO4xCcsVYQB05QRNrJ2mCfw74BRTqeA4TlMXMT8Zj8kw0NeJKPqspyAzA/TT/VUj75P7WfG7kP+soiQAgExGedY9DSLK04JRGA73MjubF+56toJEh3uVz3h0WfSpECtmdhAu+nfMdzEvxnlsqUydbRhpkrr1YQrsBnpjW6pUNPXfWF21ne0tazUbegZlApw0RUPRiI1HCWs1e1artQUAqDcZE+uFK3heoKjWTmKqyTLXmCkuFGHRtOV2nlCxxPQf/wCaGBkJiqXgyAYF4QC6NoxAqUPYbzybHWaGSybjQMDZLosAgDPR/J/xDKDxAAShUSP9Aso667HfQ17p8Y+sVTmuQINHjinXbuQRmBjGmm3uT+NGoh5p5j45zhaLBSj/r4YfdlAwAubvau5oENkHAS9DfGuepKZ81pZKBasU8kpJQZvc7jfEHmI/39hY1b42nE5t7fhJqw+mdvzcA3bYGVmjO1QGNajMBIBhOjYiVPEYkXQ0SL20tmTC7MwnpJmSg3AeA1fJH4JrPta6XVlfk5yD+EeaeGW44+mA98PErLK0Yu1OT87X0NcryytWQP+NHGU4tG5/ZAeHdcXR7eztSU7A/Wcd01Q1W22tEUwEiT9kugxIhNnczZvbWnc3t7ZtOJzo/auJHI1kuArlnOtJI3Dt2jVF1QEMoFUHLKA53trdspXVVTt9+rS9/e1vtw984AN2x9mzas7Rqj/zzDOitF944w07dfqUWAX8DBgCxXzees227mEDcKJW18/S3hbMVc+ePSt6PtNrmn9YBMQRXrt6za5cvSzNPKwFPFR0doRnIEoqFCEMa2LoppnQ/aG+Y2ao5w6fkQX2mvYbknVysGxz1my3Zs1/dJ/nWVCSANNVeC+w6ILkS3WZDl+XKYgZEowXeaRgXwCwcA2ry8v6tby6qmtGAxsn1Ew8ed4Bbea+DLA0fI/k2nPe8mzxjPALoIHX5Ya6aVteXrJXXn3F7r77LtvZ3rGNIxu6Ttwv6gcGhSRu5ItF7QP0B4k07Cs3ruXcACReYy0sL9uX/uSz9tk/+pQVs3kb9Aaa0H7kR37IHn74Pvv9//3Xrb93wzLdhnVqXVoiK1bNhumCZSsrli6WxR6bjvuWz5gVMlOr5JJ2enPNxoOeejRYzb0xMoS2tXB6T6dsQLoJ/s1hE5J0M0iLAQBqg6YVl5CHpfX+Oat4/wAsXAvAEH7/VgCA4th55mnYAQLoyQD6J2nLDDNWojI8HNjlV6/YsEOkZ1bPk0f3Mvgd2srSitjO+NNQ6SG7yGVJMOCc79jRzWXJjfwcBLCHlTK17cO2XTxofFsA4Nv1DmHkNKu9/XO/OQDgYICD7D69j4ySWxNEeEszpoTkzf49FwGAuAfreJ7yfAUAgOH6bQBAZjoQAPC+d5+zt9x91FYKUxs26wJYksm81ftTq3eGdtjoCQAYigHgAMBgMrYecZGwextN9bCTCRIivIWIUZxY4u9//AemTudmSuQUSy8S3QNAWYVCL3yaRJ4wmdKHtV2r13dF01AhR/M9TtgIh9y+62Y5oMqVooxT0OLd2NqzXocLRFHIVMnpYNPxwHJs7qO+3XVi0zLjgRUokKF/hfmB4r/U+ONmHmydYAAEAyoBAPpsml+OCuhM0ID27N/7+IftHe94wEbjhq0sg2o1jfiW0rRkn/mf/6WNttszlJwyBUScq9Xv9CyfLWhRUgSgN4QBgPBsIo0NDKKIrUXUPWhMVWO5S6w2paClodGeGX+RDToYq+BMD4m2Slp3MLFMIWOdCQVszlLQF3mAu03L5BK235taolK2vUHabhY37OupZdvOlFSMaHAjI0cmeTQe6L+9+ghDmmC6F5tOr1OkMmdDplgAeQwaRRqE6IoftYPRwCzSdmkOIxigxuWvyQD4Tif/s6Yo6sKjBGDBOGnWWgdN+O0MAE1EREWfP/qKOaRIoVCUgVM0bXJfgMCH8Pr1b4QBsNjehe8fCkb97AgkhU9bTF2MryeW1q479Om5dP8qMiP6HSUQUXDhLIAOOsIyk9uC5AA50O8Qg8UhyfWAaogT96DdsZS0o1PJVvSRSdlk0LVqcmQnlwp2opy14mRgSQ4lmbiFJzii7zEWLRxJGGs7a8WbEglWgu5QAEE03QgbswMAca4Wmsc4+V9gAHjL5xIAn9RgAOQUxAgA8Jy7ECLGbmGelQwTfnfRhv7NL89Wd+2qgwWeQsJG5xt5oOmm3NvEiSTe4EtPl0lJKwsIQIHgLABRl9xROjgQS6cZqNboOqO7b9SpxedOnxQAAIqRRQYAX0fjTBEJoAuFHHCTQjoCDbx2Js5MHJmU5/MZ2z/csac+/KSVquiccW0e6P1R+LbbPZswWU0xLSOSJ2E3dvv2+59+3k6efcguXbmsSWmhWFbRhTEUhbLHZcVDcCGGL8RIYvQWnEh0X8U+CqZmrG+m47DSBAAowx5fFSYeuObTqHfNJrAM/FllJSlGDzPZVMI21tYECDAtBhSRi7rYn/6s0aB7Zq0/90w2uceKo6MY5F5RiBKH1mpZ7eDA9nZ35DNAw3b86FEZYypRpddTjBoMAKZyPDdQ+2k2KU5pVJiQAgDANqPYAmj2tRNSH4JEw5/jie7dYgfJ5yFZELAkveNUmk8tpdB8Awjo2WGKDMglt3V/bhzbdX0/f+Z+0UhRZM8nx3hJOMgQmUTzHnbBP0X+JNGR3NexnldtUmHqt0jPjLvnAsoJABVmcX5OhvhOvUaeH6Q2AmmgWw6sXMjbm29cECsAdggRiRj3YoY3wBl5nLQb13cUScx6RUfO2mX9AwLw7A3xHxmRpJDztVoqa9KpPYNGnBhDnovQcHD93P/H/RNmcYGcuQseJd74z31sHH9ZKCjD3hUBEAcCeI2u20c6As0V5glyKVgr6RTgg0c6opflWUiLReT70RQDxlRMAQEUmLvXs1YA4PgdbTONYwSWtC+JscSeBwg1UlN75co1NZy8+QJ+ANSC7JlELadSMg6slAoCZdAkj2xgzeaBHaVAh003ZW3nlM29fvK0HfYG1hxMrBf3eaQSw75LCZI5I6QiAa9MdQR6fvebiPv+8sqqgDFeKPs29SReJrxP2FfJfEGeEqwVafeDKz7NLlPrm9u7mkmiVd/a3rHL167bzZ0da+Nlo/cO26BgR45uyq+FKDwm4Lrn06mmyQCb0s/iTF8uiypNTQuojMRk8+gxrf1XXnlF0/fdvR27eXNLzWJ0sGcZ0IgL7Ekk9D04o5HbHdk8IgYAQBSNLVp5mn1eyx333GM9TOSKRXv+uefs61//ul26dMm++MUv2o3r1+3UiZP24AMP2OOPPWZ333W3QAe57E8mmqrDwGJ6fbB/oP2ecxCd/Mb6hoAe/g8KNq8fGcGVK1cFhmzv7Nje/oH+jhSCph+QzGUEA713fk4+m/No6DDZZLqLBwj7SWy0Y+RtbKJibF1MG5s1Rz53mkkV+n2m0kUBCZ5Tn3LDR8lsHCBiwNUbDHTvuU/8zrWFMbB57LidvuOMIiuR/bD2oz+ZQCPSB/o9Gwz7uk6SVdC4ZzJ6bmiI6/WafpevQ8KUcACIg5yD68jeTlJIfzgOsWtBigkrD+B/MrLO4aE9/paH7L/6hf/cVkoV276+ZRtrG3ZwuGf/4//039tzz3zJPvWv/oW9/2332QNnNiyfHCv9Ye+wZbvNiR22ofKXJckrl7I27DdsfSVv68slW6tWQ90+tVQ2p/2o1etbrduz9mRkw3RKAICUieF8TcmcDwbAxAapsWVLuRmLkOvAOoxT7ihDXKztZ4xFah+lY4xtlJzYlL1KCSJJS45Slh5lLd3PWvegbzfevCkAAKkWAAAAOKlMo07blssVG/bHenZZk8QfZjLURCRY9Oyuc7BACpKbwhLIZJFS9+2gPbQLu3UbwkL7a33czgCYs7NizeLgR/Bwi41C2MAdbHKPBK3/EBkfazUfDIeB1QIDID4r6q3FQ5kEBgDMMw7m9IwBkBr3LDtt2dsfOWlve8tpq2bGzgDQj81aa5QUAFBv9q3dw5PJYwQjAAADgHtfb7V0FjL9FwCQZ48wS/zcj/2wm5jDd3f1Tpj6esqq+wAwrXINJhIAAICDgx2r1XZNvlQySXJHUhpiTHXQyYJal8pQugpWb7Ts5s0DTf8zLOYpehuP6ILmj57S+l27++Sm5W0iAGDYbslJPE44A2F8DgBgfhQAAGn/BQAo1MYmXAIM8TI9Wz9SsH/0j3/G6o0tW10t2nDYESW3Oinay7/zJTv/5Ze08KA6Q+3koJtinkQjrXvIFMAdfnHNp2ShSQJl9p+3OLf1xl8gyswdH6opBhu+WGRko0Lf9R64jY9HLcvnkipicqCSY+jCeRXnBYxuWk18HayGsmFpxbbGabueX7NnE2XbTRdnBQpvjChEJoPxdfujHz5CfF/8q5oPXgfvJ0oAFgAAH9+FLnjRPMM7YG+EvwsGgCjs4esXQYC/6vMc2Q16HSFRYHFiroeTFRTME6MEQMZNaq7DdMSfYl/r0nB6HOK3AgDiBqGJ9W33/6/62vUjb1k6Ya1/WwAgfgHN6FwmEAt0n5hHyUNIlAgLIFJxvSj1n41jMSg/v2jaqsgBUimxSaRPH4+tCe2x2ZRW1IU2yvCRaRtMmOmwZ8sZEwBwrJiyErSlQU9THqaE3gy4/MI9CcJEFmaMXNhjG85A0NkL7gUQr+3CxvyXAAD3uJg1QMHzIYIhNDA8u7cDACD+NFeKvpJnR3TSBgxwEywm/w4AZPRnbVgygvSpukw+oyGd6O0pNdQ+xfdmQYeuDNacAQAQQIPOr/lELhRLom775JZ7JElAxk2wIjPAG8OQzb4AAAhkCM2jDB7TSRXO/ByxmjTJxMQQYNad3WFqwUZS8sd0ZPlCxmqNffvw9zxl2Tz0/56aJQpumkky4inMoY5lyJkd5u3STtL+5PPPaDLD/tzu9K1YrlqnN9C+T+EY11uUHblUx3/hlD9/goLMI+yd0cwsRsJp/5QZbUKTm3x2asc3S1bIJ1SM4uZMjJ4kHaHdZcIVp/88L3wPCmESLtjvlLeutICUm4fxNDPFJQ5sMpaOf297225cuWIHu7sqtjjb8MVA1ga1FrmHJF4wYvp9KwCcDUba81lXNPoFtLQ0dkRuDvtqyPo9DGydfeAFVqRru36QvZmmR49OoFy6+VvwgCC9AymZdOFB7xhc7HmmVMzyWqIpZsgJ9yPNnznuW6T0CzQU6BhBf9/J4rM0b2gXgN7ghTObaugbwBgIz3w8duIevLA5OmDjZmm+Z4UouPgatCVPZt40GCzi51Aq5O3ypUsC8TmruwCTaYzDmDDlxcpn+gAAIABJREFU7fq1bU3/AQGQMdbqTWu1OyrqkUf0+t3QoEAppQPF8wNNJKkkRGkmrdFsSQvN/zs46dfEr4WzAdSoBpZSfO3hGJnRjZ0IsDhVEsVpBs4CKugaBGZUMZ+xUgFQrmvNBlFxvAfAgIQywJUFLqliWvnyx9c3NUnnmfbYOmdrRvZQlAZI5iZDzbEbyOmsD2dFiOCjweI9Neot26IB2dkL3gQ0/2k9I5ImpFO2trJq62sr8krhdS5X8jIky6RYj1CRe7Z+/Lj1sMrEQylXsDHnCt4J0svDvEpbcpoXA4DJs0An/FQyORlYOgiFkWNPTSW/+DPyjcPaodXabRumMprudzs9UfPZb3iu0LeyT2F41YOabQlbXl2zTaLs1tacfQFAVyjKXR+/khtbW7qO9TqGdBntvVFexX0HuIOBERNz+HoYNPxOo3/33XfLC2FlZVm/M30HBACswOTuzJnT9sKLz2t6vLW1pVg9Gnsm/eTd82xz33Z2dzWVRxpy8uRJ7W0bR47YD/7gD9rDDz/sE+ps1r7x0kv2G7/xG/bZz37Wrly5bieOH9X/wS7g/jz++OP2nifebWfvOGuPPfqoLR07ZtN2Ww0szApo6Cq7e32rN+q6drjsAyJwhgCKIQ+E6cB64F4oKavdEdhx8eJFu3DhgqbFvH55CIQhkBsG+nQ9DoVizGKcJrN/UmNz/fS1AG5ZB2QALrkWEZjja9zs0fcoX+sZsXuQJcgLIHxwHVlnNP6YEjow6qymcrkigOXEiRNij1TXVqyytOymgAFIhbkGU6Ipv5ihvAQiO2BpZVlsDuQAJB10qSPyAOKTIBuADeNnCCywQiZtezdu2nKxbL/+q79mWQC/AVr+VcunE/azP/0f2B/87m9aMVW37/vgY3ZsJWFZdPlKzsjbQStlX/zay/b1F163Qqli1aWCLS9lLZce2OpyWRIsN850ISueRESzHrQ7ttdq2jiXtSF7vSLg1JqHGFVAgYlNsmbZot8nrhu/LwIAns7jfUu8j7cAAEPu+Vjm5RRGkngk0pYYpS05zFh6mLP6zaZtX9kVFYEmFAkTcZkMfiuAl4AWjbaYK8tL0PsxxOtZr1czgu0efuR+7XuH9ZpYDrl80ZqtrtW7Y3vt5mEwNv9Oqu74uV573ErRuhUE8MQlN2SPH7c0+GIyeErb7LvOjOGDWfFCfxCIYc6GFbP1NgBAPjABAKC/GnQsn2zbW+5dsyfffp+VU0MbNmuWGvO903L9b7SHVm8PZgAAKQIRAGgPujMAACbtDAAokIJhlvjZT3z/lIKK5h56JWiOv8GUTYNpkxeznvsNADAcda1W37Pa4Z4o/ExK+SkcKBgA0kRRDHHgUjxycQ4OG3ZwCB2oIO3CVBP7pBdOFMO4/g/7dnpjxVYKWTECxr22wAG5ueo2+QE8YwDIqCZQgDGEUvkWJQBQ/TjQB1Zv1exX/tkv2XjCFJ0cV6L+JlYd5+zwa9fsj3/r34jutlQqWb/dsTyTq/7AlspVHZRCHsMGROPPT5STMFF7abS28ym439j5vMSpiuQk85D1dUDzkLGBcQNyGSZDPSsvZeyw1rKN5aI1ah2rVtdlODiYMqWbWhKDQDPrTVLWL6/a9WTBLqUr9kqibAcRAFCt4SZ3nnx9K/XE3fyjZtBXbCxQaPQoiGUCyE+iwAH9ClMNOIqumV+IBAnf4LsBAJQDfxsA4EVoaFIXruU3e8RnAMDsukfAaE7BjGZ4Xsi5RmsOAERqsK9jp3AG1/8wfVahGpxEHfSI69Hpbn9zAED43pE+OmMA+OrXJjy7Ce7hsIgfxFUXWQACwiIld8YGmH8Fn+/JACZKa6FUttWNDcsVivo3CrBOq20H+3vWJ69YxmsTy9KMJBLu5kuxPxnZUnpqm6WMbRZStpKeWIF1KyM1KNPebCw69McJJNPLKONwE0A3ANSftUfGyWV43TM5gF8TpzmH32fTzdBUhOg4jzYqzGOD0mmBFzIGZMIc6LA087E5ZT+gyaSPEQU3m3ZZiLLcfWJLY5kBTldR4t4fyKbkYiunOpcwiE0l7SrRgEkVllB4adIduPIDln9T4xQZAMGJF0p/TAVYTBhQoyVzUib9DhLMjGdS0H8xasQYNNIqg/Y/TozFdEEziWnfQGZexWLOWp2mPfXB9ytmCI0uRDD2KABddPtMPSiUiQdMVe6wvfrYPvvZP7VWp2/VpTXt9TRgTOAo5uayA6f1ywU8xJWNBv0QremTZTcxZX1xLc2OHt3QlJ7ovGqlZKUSeeaeaY7pffPgimRdkZ4HcCc/EyY8TPHlmk1kmsfssA8DeijJASCXeCukGkg4mHhjONVuW6/dsfFgYBffuKCzgHWMRIDmh4UJyC2AJ+nNI8ZFlWLJWuRoFwr6vuhsofNzhogJgPka0V9DZwZQ+OJfgCzCC7CkikjOTQB3UfmjG39giDhVNjTqyaQAaZ5TxU8GLaySDQIAEMTfIeKXs8GjfvW73MC9MdQsJFDv/Vr6JE5TYsml3G0+6hdZZ3wtngbRe8QZR2HvDrR+fc8wfZrtT2Ej559dQuaTX2ct+V6h0sgRMk0yKahxnm83G3Z884h94xvf0P2ApQHISGE5HCK5ydvebk1AlClnOm2HtYZi1CjY2Qd0H2gAB5jfce2HVi5VBObQeNCE3NzeEfOFpmgxgciZPb4/6c+zPTYaTs3TirSbzwAAPdVz9lK4GDwj+D1k07Anu/IoSiXxAyAbPmXL1bwtLeVtbW3JqtW85fJM+1NWKBU0sBh3hpbmfYYKyadODhByz1h7AH+eSBSYI6GYF8NjYgI5aJp5VqtLK/JOuHzpql2+fNXazY5qO3yQxBTQszWShxKGZEeWl2yplLPGwY6Vi4ClZq123fKlgvV5LbmCFVbXLbeyKqounglM7l1jlbT6AY0jdPeONRotDYqg7GO6yGu7du26pwdAK88XNIGnphSYwQysUvXabIB3AQbGxBzC9nEjOzX/xA32BrZ/ULOtnW2rNRq+dnk/MhyjJvC1TSOvBhUWFckpxaJAB55PGvm19VVNmNUsiXnlzRPGfDTVmDwDvLJHcj6ePHlCjAogbbwNjh3bdGAPcF1ePWZLyyuaKNPc33PPPQIfBDxkMvbmm2/KAO/pZ56xP/uzPxNDgPsKW+N973ufrW04c4D7DC3/+LFjkglcvnzZ/vRPP2evvvqq9iDOJn4mlO4777zT7r//fts8ctSOrm3Y0Y2jdvzECV3bdqstKUGsUbd3dvV8cCu5Nru7e5rI4xfAVJ3rEwERQA6AC2IN+QXIwXuP686ZsC6PEcCdJGUCGd5cY85ew3uPpoo8iy5nifHkAVzU8Q+7zQEYwIbZ2YgWniSSkCChWi8w9bhnEVzVugAUD0w79t7NY8fs5OlTdvbsnQJtz5y9Q/ugYiTpBQSwOWDbww+hWNB94qyhfpY3EExDGEbEHbY69vADD9pv/vr/ZlcuXrZ2vWGnjp2wi2++aT//Uz9m544W7ZO/8+t239mqPf7QCTu2lrBcys3jOr2ELR85Z0+/eMn++HNfs9WNTas3D+3M6U3rtHbsyMaqddt4GCEphu3Lhpq1aSZjjf7AdpstazMAIe6Vc4P9Mjh8IW2Fuj9IIEfDKDahtcG9hClBQgHXCfDpdgDA9xhP5EF+AAyqJCCdjwAg6A5SluinbaWwZlfPX7erb9ywTFIOUnpuqIfa9UMrJxN2ZGVFa0AAw4T6omXFAp4UDDLGdu/9d1uhlJNPG4AeAAD7e703sZeu7n5bAGA+fPim3cNtzX/8nDkIEFlxLv2as+T4TP4uJpJ6Y1+j8d+5RPwdJlL8mLcyC7Xst/MAAFMZ9QQAnDtTtg8/+bAVE30bNBwAGI+TNkhkrdEZWa3Rszbyexz1khn47/IAaPbaMwBAnNYJz9fU8tmijYYTS/zMv/+RKW8iiRYT0yTosGGhgBhgtCTnZk0WuPE8nG2XANT2QySGU9/QYQEA8ICD5oC2cYji+ri3X7dWm8a3ZIY+b+QmgxTgJRySmfZPBrZWzNupjVX5AGSmxKJ0gmN9bCLmAAD/4omPNAAKewogAWcWAMDAJomuHdQa9gu/+GN29q5NS6SIIOlaMjW28jBj+S2zf/HL/6vMzSq5vI3aXVspV6WtwpFZFFZJD6YyU4hNCYu4B/0/gTbvNgBgYeKuid4YCrIbAHLYayJUKKhwSUySloV+263Z8nLRWrsdW18qW6c9snypbDWcPjNmJYCX/sgSuYodpst2JVex10Zpu5pbtka64IdkoBTGKQULTuZNfASKbDTKk24/TFk1B8ffQJF3HKJO1eV1a6kuMABmi3mhiPtuAAAAB9Fvb2v0Z5TnmY7mmz3AEZgLLXiIFFxkAKiYDc2nU6YdIBEIwKYY9YUUdQsAgNO9/WfOWQDh54TJuzML/oYBAP3M+VRU12EmInVK7KKmNM6W5pBTnKR5sxe1vVEOECGDRbowTQzTDZgjq+sbVqpWg9t3RrTF2v6+Jj8YQ0GF5nfo85rkGK7uY8uN+2r8j5fTAgLKibGlR32XAegtBfmO8kcjI8MjazxyzDfFCAK4j8GcBTDnOsQ7Ekpe9QjeEEV6fGiPdJl4Tm8HAChIhELj7quphRvcoA1XcwrLIU3kl/+9kMuJCcD02af+TNgwrMPVGt/rGDUZI+6Y5LgRm9a1O3D5XaW5hQ0AXVW/Ui43iSY7To/Q6wEQ4EMFFJPghZQMFfg0etJnugQgUrb9IEKyhKEPtEcOZ6jDsAncxdcpwEk98zT2AAVkUgMALy1VbWdv25588j1WqhblPTLsNcHOZAALWICmfTRJWWuUs+Eka9lc0V586RX7xqsXrFhatkyGfHKKaC8u4jQfyQ064RhNtr6yqiZQxlSYgBWg9uc821gTSyaFHo/nAAxGaxRxaJcHVsqnFNEUc9wVb6bJO5PypPW6XX1/9kF+51pzz2kqYUCc2DwmUz/itsiShu1SPzjU3/GHyEMFV168Az8xEpXGmNfcAhgLKQJMSHGmV9uOf4rMC725jwAARRL3heKSxgcAAKlXBFU4Gyi0R6J8e1EhHX6UiCzIyZATkLGuqXWIe5JRH9cNSYLYAW7e58wn0gIcANAawSm6DygNG8qLcxUuHlOhs4/rNmvGo8QoxALyuhK48N+2NQfoVWvuFslK+Lz4+bO9S/TwyCQLeFqQ+bDfDcRUyVmzUVPTiUkUTL2D3T2b9IdWQPvaI3WI5y1tne7AdnYPVR3QSNJQ0sggc4IJxCQRgzW+JpvNB1q/04ppMtmDmAJzpkLv1dAhyKKY9EmjPosm9Xfj73NeowiED2yleVkZwL2FPb5cKdn2zRuWy6bs1AnkJC3b2b5qJ09s2BPvftwKhaSVSOgoAeSRzAJ7AVYNBoxpSxG/zH4qbaqzRiIIwD2ODRpNoHbO2X127wXWJnUaDTPXA5MtAAAYFThFv/zyq3Z40LBOq6fJntI3qUMwWMvn7Hi1bOdOH7d+p2H5bNKK+bQovOlcRmZk6XLV8qsb1pwm7ZVL1+2Vi1dtu9a0eqdrrS6ghC9PN5gEmM9YOtB8ma6fOn2H6PtoyQFsWL/sndFbhT2LdYqfBgwAznBAgBgliLGcmyMnBGwXqUmLAAgOPNUPDrS/44XD6xCwBeut1RQIgOM7qQPUa3wBSR7sPQ6ETdUg8YtnlgYKMBXPK/ZQ9tTLVy6LDcD3uPPOs3I9x+kfZgDrkrQKwKaXXnpJ03Qm6Swbvtfyyoq9613v0s9++JG3qvlHYsC0mvf/a7/2azJfBSDoIFsYA7jmBVCsrq7o3gNAsB54LbxmQAoYANs7MDx2LZeeJ/Uw5caL4NFHH7N3vOOddve5c2IDYCgIQHf2zjslQ2CpA3jw/G/d3JpJ2Pz9VwVI8Iu/ZzNEttX1fiNj4Pz582LwHOztWwKNP6ASe5WSLvzeUi/zrPJn9nb2KTVgYeSh609NAgORAVs+H2ISYbjhWdPVnsfXyuw0DJm8HnSWk2JBkclOYQi6VwspD0gcAH9Yb4CFAB2Ah8gKKpWq3XvffXp/5aUlpSbxGscYqeNlRocE4DwYilFWO6jZ448+bv/w5/5jsQM5mddXVqxZq9l/84//gV348ietagf21geOWzXfs9T0wLLpkW0ePWKFyqrd3B9YrZ2wi9cOrdEZyugQBhBSGwYTvOaZXFtRp1DAU9YlonQytRuNuo0A+gBAAjNRBQYbWGJilbWqWH6sO9aOn1VF3VOuie8rtzIAYq0OCDcaDzQkAASI3mlE+GE+kOgn7Eh10y6+eskuX7hiCfTnAN3JhK2sLcv7LTHo2unjx7ROANVJwCGZaHm5YiurVXnIVZYrGpwM6BWSaXV8AHrtcdJeuLRtg2TumzcHtw8r/9JneZ1968fiSM33ffntKGnGm/noVyGAPMTk8m8xDUCGsjqzfSATu4hFSYBXsclgArggARADYG4CiASgmO7a6c2Mfd+H3265SVseAKkxa5s0xaLVOwM7rHet3XcJAAwAJFgAAK1+xz0AiMmUN1XKhsjMSQHoDizx03/ng1M2B1gAMACYfnpBQHMEZYBGPUygiHoYD6zba9r+wU2rHe5bPouTv0+KuYE8cEz8aJ7J58Ukpd7o2N4eGxX6WyLGEnKExRCCgqlCPF7tQE1/JZ2we06fsBxaMjTKjfqMARAP2MgAcADAFcTk4frm4IU25mDTJMUmTqEH9qGPvsue+vC7LJsHWYX2PLTCIGWF8Zr9n//tL1tyMLICpXynbyfWj1rrsK4CUkuEgyEa4AV6PxsW8Sj9IV4AMbIqHPAzCUAoHILekAOKCRabmbRgFD7ctOnQJoWpdftDq8AM6I6tmK0o17I2bFk6M7WVfMa6nYFlqxt203J2Mb9sL/emtpdfsnYKFoIXeVFzreZp7C7X3sSHmDy553pzKwAg/JdiAPs9aXqUYhAmHTERQNNWZQgvFjwA+d+dBwBF9u0AgACocA3j5vOtn/CFuVKksC481I4AemEm3UcAADRtpUHmMGcSKsOZyHhwloTrkWOuqTfm8bv5j/j/CwCIP2ueqz5jAMxm/rMy+5ZLo/UaGTPSMbq5l1d/vt/NaEgBIMBchgOeJry6DCVuSbo/iqTdoHXW9BNUGiNAM9FwfTLjRlGJfsuKk74dr2QlBahgaNIhNjApZ3S/ByGhAoPKYOgpE79ATY605Cj75y7QxNzKArhd4DFnZ0V6vN8XP/Q50HhvFH2Kw9N0x5sy10e7AzAfngYgUxK9R5pUfkErBwxwM1LAAdfYK31t0rcM3ihBDy1WRsijZh+NAIADG4H9S6GjyC3M6KAP+oERp/z8FNfxuwmbiiIm1mFKxfd0WYADAD6J8ukezb0X0+ZGZwXX97GOmdwwYfeDKykGBPs9LvV8P7SgvJZOty0DpHrj0B597CFbWSVWbWTJNLTnnhqQbC4t6m0iW7RkBvr0xNKZgmWyRQP0nkyI92PqRAyigzTImSZj4m6cxu8Td2lAJONQykiI5VTJ7vQIp0eHBIYZGBBAuH63P89OZ5WpgfV9GLojVH9vYDFmigY+fv0ABC689rq1mk03ycIDheQT4jFzOaf5K9rRvR/4PxWi7OcZGG4Fa3VwyXbjrX4XD4CStOlZ6appSt2IjQaAaCreFACAT1vYa7NWyBV1Dym4oNOSj02jwH0GKND9E+vEXfzVeMPCAZzAonbm+j8R2i8AAKkGBnKl4kI0n+vyI/uGazT3j4iuxQ6eOACAPMYnHLz3SP2ksFGNgJxhNHBG+wJja3H/cRbDt/6QYXCUCIWJeUyN0PRlShQn+v6eDXpdJQBQIJbyebty8aKYFqsYvbVhpeBdAZvA7MrVLRtRv0w89m3r5o6YEjSVrP9y1Sf+BGIxRWSiyrCCZpimkQa+0WrOzg63iXAHZ6fbMhDh30KaSZQrRblFMAJdTAGYnUQzhhdsSth+Ret329Zq1O3MqSP23ifebqdOHrFOuyZfoKnisFhLTAa51s56Yl1mlDoyl+HFiZXvD97gxyI0Aj0yYAuFKUao+jvPIbFuOWQSyFNogt1x+803Ltu1azdFH8VRH/MokhfySbP+/k2798wJu/OOk9Zt1a1KktNSxfb2dy1TKNjWQc1Wjp+yQaZor17dsje3D6yXyNokk7Mumu2ca7d5Fpjq0ezDrHRzea/wPH4Z+rfGagEx8L2BqEKBg07HUENIegJrlyaBxi2TywvcxuuCe4vvDfUbHwKziTBtNb3hMbO19TXtPeyBgJHsowxv2H9p7KNmHhDx8ODAbt68qWu4sbEepvM7AgmQAmAGKBC9dugMKhhkeCkUi7Zx5Ki998mn7MG3PGwPPfSQmm/MeK9dvaJp/0svv6ymmbW5vbujPQOvgOglgCTg3nvv1TOMCSDUf6bu165d1dfd2Loe/AZWJCVQ1OhwKDo7coT19Q0r5tG6L0mi8PTTz9jzzz8vkIBBnjOXigIAAB/+3k/9tN7fk08+KRCjuuSDggioMjXmawEHaExZi+VSSc8Ma4+mmde/XF3yZmk8setXrtjNrS07f+GCAQyQbkASAg0pH3GdxmuGX0eUsHGPxdoMsZHIdtzbA78f9OM0ZQ58uGxunqbCWuIXHigkfURGBw0+caEAfywCgG4kGuxj0VxVpoT4kuTyMgsF9FiulmxjddlOHtu01eVll6RVl8RAeu318/bPf/Ofy7SRehN/mY/97R+yezfL9o1P/x/20Xees6UiPjP7Vi2OrVJOWaVatBEygGTR6l1i/cr2uS98zZZXN23/oG7Hjh63nR0iCDE3hkXHUCEvdnQH9gyDv0LRzt+4bgOGLIAU1OrRk0QDw6kVKpij+n7A/eFespcjgYhgzCIAEAFE1cUwCzgeAzAvnxBeCVsiio7e1M6dvNuuvXHVtq5s2bjfV5JOpVywtz78oB1ZX7Fcaqr+r9dFLOSyacA8Biz8hWvf6RFtONH0H/ZQs921DjKmRNZeugID4LsBALzWnhfIsVD2f+F5iSw4vw4uzeTD91GvKSNAz/+7xCkwGkLh7UPS8FPCWanEKDEAbgcAkADklQIgACDVtRNHEvaDH32XZcdtZwCMkAkmFMVcww+h3nUTQBgA7NHJpEwmkQBgBlgnAld+XA4AMHjoAED+1Mc/MGWT0yQKJ1ty/EL5BDMVfRYHH5sPL/TgYFcMAA6uw4O9WZElPrsyt11Xtby0IlSZaJ6d3ZodHqK1y1gmV9KhDA1Be/YYJDuhKCXQoGo2ZcdXqrZRKeiAGWEoEtA/p22DBDk9TFTc0FZEffMMhUebAYXVcEHsWLGatP/yl/5T6w8PrVhJ2mjSsmR3bOvTDXv6Dz9vL37165Ybmq3mSpbsj206HNnK0rLt7u9ZDpoPByWla2gW0ZYCaCQpOig0Aj1Ey2dhUgcKeOvHHGHiDCcvczAZWD8LjTdluUnKksOEpaZZTVdakw6sHksNe/o5idKG7WSW7MVpzi5Z1ranaRtkoEm587NoHiw0uff7tDhOWqKJmRdzIXM3GAU6/Z2osxDrEoppSQC8hHcJwAJANqN0fdsS79b/jGwBFZMq8GLKw62Na/yqSKvRK7iNJSA2g5/+/pjNOlsly/u/Be05mz3NJAiiaw1pzsJrCJ+r4k7IMuIYBwBUUIVrMfs5Mxw6mGp9Nx4AKn5nl3hh2h+lBnOBgTbd2fQo3JUweYrr7vZbEZ3xHQGfC5UiwALCDXquRACiqCpVO7J5TDRKGhbMaGiiAIayTL15BogLlNMv5jegWGNLDbuWnw6tmhrbej5lR4oZW84mLNnvWgJkPDTFmsoxQSONVvR/ntN5jJB0qKJGBjPDmRzAGQFR4CFjIU0Hfb9aXJcOIPi9AQBxKn54HALzxRkQnugRGxun9csAQ40/gABMByaOTKNXlqsqomSMCGNiOrIiz2Y0EZylAThNUJIA2AbobaGf5wtBR49VLAcJDZ2nCqg4j07IfjNnDb8y2uX6nREFcf5MBGDrtuaLayPaf9CUcw0ckfZYJjchVfZetIWbUYa9kQvIeALwZWRn7zxpJ04esWQakKwr+RSGZKD/TKH1tMHAQtOLQeAkYc0WcoKKmBYyge10bDDoWbWCnwATeGJZy9Zt0xwDMBDjtGfLK+QZ9+RbQHNQPzywpeUl6zRqHqnHhExAHW7NNM7QDgua3qspRn6hot5d9tGBdpptmYQhZ+G+o+Gsk6d9cCgAm4OIO0/jCyjA14smOmRC76aQNMJqjIM0isJA5omFtM7MGJkqk8GQsKCJMu7tATjSmpvR5LnJgBKADYDkdblLU+xTJFMA0/yLMhsmpA6MBnA0FHOKpxPw6xF+UKud4h/SX5QIM+cUxbzk2T4Rnz1RhObTEE2V5MjMhMnBpkh9lQSCc5AnKAMLYU6NlPHtgicM00uKyThRYmkhl9DUjsg1NaguFWHyhulXq9XxhJHhWHsPzBzHgsaW5rmBudDrW6fVtOZBTZM1qNg0fKL9JzP2zLMv2srqhh02iPEzazTbavBpJinMmZpyjTBEivnzvGeeNfYK1i2vxzXHATQJ04CAZzpIrOimBaaSAIA4jPCoTSWGCMBy9pBALdFHAfqGaujQ9T7x7rfbA/eds1RibINey3IZCViUVONxtchCHNybIbnB92Z21oXJUqSv3X5m3nYa++sXqBFkUxNeO4WipyrRbKyuHLFavW1f+9qzPriBHZDJWr/dsFJyYJNewzbWlu3U8U1bLhUMHwPO9VqjbtNkytqcEcWKpavrVtg4blf2Dm232bVrO3t2eWtLMXCsY+4FTT9T8VSaph2AK6F712h11MDPTsMkvh1JT4pKmLWabdGPm42mlUuY2pmzTzm7wv4PZfvosU09LwDd+AgcWV8XACrpVDqp5lMTXTGF+opU9ZjCnEzf2PcZmLGumY6TM3/0yBHVx3zt4eGBJv58zTdeeVk+AHfddZfdd9+9AhNWSzXYAAAgAElEQVS4d0zgn332WTlz/8En/8iaLeQPHktJE3bqzGk12e//wAekNV9ZWbF0pWwv/MVfKB4QkPCTn/ykvfbKq6KSs/ewZ7z1rW+1Bx98UCAFzxVNOJIF1TU21RT+xRdf9FSBCxf0mmEhHN08aj/7H/2sfe/3/i19f+RSGCF+6UtfkpQAMOHOu+62P/zDP9QzSZoBRoRve/vbND1+zxNP2Pd8z/fYfffdZ2urq3YYIgh5P6xtlis/k9dURyJFPGyvpzoLXw/AUV5LBLHZZzgzeZ/8fOQ+gArPPfecXh9Ah4BS7rNASpdASYYXWAScBfG5dkYsDb+DBf7hbD0aMHoQAHa+hqk/+yXnthIDApgqKR/pMPLX8qGXb71pySZWl0o26net125JoiZvEE6VTE5N+f7hgS0vVSyXTthSKW9//+/9mG29/GXLbz9rH3zsLmscbNtKNWf5NMBR0VbXK9aHbZLE5G1gldXj9szz5+3GVsvGE5gRFZkXZrP4VQ0EAADOAbr3RhPJbcbZvN1s1q2bMGsMBzaYmvoYlyumLI8OP4nPTFp7NB+AQ5xBADysG+4Xaz2CLjq1RG0fWgtz29Ul7f90OWrD8bUZjK2aLdl6adlG7aFVsgXFSDf298Uk/NBTT1rtYMdWVyoCNuWq5pMrpW75jNLBv0azY/VWx1rdoaXzReswdIVVmsnY9f2GvbHbsmHShwzf+ce3ShqbNzpxwr/YwAsADn5CkW15+/9rhw6gU/w/7cWhUPX6233zGIgQAzgxBjWcu8C6BUuLSdG2SnZgK+Wu/fjHPmr17UtWxMeJPjGRte4EGWDK9mpt2693bMIwGHCVAfWU4TLR9SOBnpJDybQsZYM+Z+vAEj/+t98rAIDYJBr8GBVFGUMEYCrJIe0xRWyKjSaxLH35AFCcQd0YsMlCA8F1cjjQ9ARUka+FzrC/35RLYYIMaChH06SajaiRk5YPitqgY5VM0o4vV+1ItWhFzPF6UDWd5hWbXJr/EF08SwlYaJNmxb+nAZBrPbThpGn/yS/8jK1s5Cyd7dvYOpYZma0Oq3bthTftX//WH9hmKWeZ7tiyI5PRGcVhD+MmOc56ZJo3C1wqGkqzzoDINJ/K+CEcXJJ9j7ntvI2teNyCzHJoeCdDG6T9AEqPU2bDhCWJVUynrGc9aV0T454NQW+KG3Yzu2wvTYp2NZGzGiUC1CIV9NH6Khh+MGmNTvZxlqFJFvfK5QxC2YPeU8Z30lQGR+3ofhkmeNFsbWGm/B0/c7cDANED4Ft9o8XJ0uLnxKI6AppiNMhcLDQvYaeXw7JoXk4DBERSI6a4G5/yir2iKYjrG2P0VixmbwcA5qT/GczwHV+H+AXO3AgLZSFlYL58YpMWnEhnB5j/wd/mnHni3zf8X/iveM3jNXMwx187E2Om/dHkkqJpdW1DE3PWOo0IzRv6NmjxorihK6UBDmtOVGfi1SZDy9vQljMJO1rK2louZfmpe3vg5UFzRXFMgzilyMtkrA+FLAITIUvYgazQ3IaCHPdfj6CMRoHhCi6ar8xMNyMV199fNBPUph2vjf4Mip3xHOGQk+0O8e70j/Eff+e54L0TzyVXdlHoE1bIpS2LBIA0ErVL7lw+8xSIOuvQLEUtYmQ4KNIt7wZ9opGH6VZc8xEEUAMWJvz8LgfwsPA9rsnv/yLdWo1CiBiM79sbOcAEBwDEgMHzg891oYZ/r+D3AThRLDMVG8h8CBCgsoynC3RMDLC4aARpQJtls0hbOkfWasZthwslGzZb+llMcPV+KyVR/0YkvOQKZmOn67IWR5Oh5FBMv0kg8H7WGRh4BbDn0ogPO11RNNmuBqOsFZbWnDc+mggIYL2K6k2x0B/Yzs1tFaXSrxLLNRrbEi7e6azy5GEKSDJA8Rh0o8GVTp0d+4BYUZFEE2jWNGbUU+MR6SnuRSPvu0Cf59qKPrgIvIVMbL9lLC7MJomj66r4YvrEFEomlTBzwqTWH/OY4OGJGfonit9o2hfo/zF326Vr8/mGWDH+VeEAclNEXefgwj7fK5xJIUp18LSYAU+hwVdMF98xmBRGgDJORPh6CkWaJ16FgEQc5dl7xc4ha5sJnbt5Q52EAk7hLunaFP8GJjCuXOVsglWBZAOqaLvRdHO6YCCnrHJy3dM5e/GlV62ytGqNFtOigdWbbcMbgTOSPS5O8Ukt8jrEAUdFyOEjEaj+MU1l0ZDUwcO4Q7kEMQ4gSCqaDyP8c6iLYPrwP0zAxCxKJKxe3+cRsbe+9Zy97bFHbHUFoKxp3XZdoGI+C/CkJ1uLan7mRW8f/g1g4NYJVnRV9/NhDurcXpB4+om3Krxvx6mcJsrvgADFQlVyCvSma+ub9pnPfl4NOc8svhzjQcv6naYcvVerZVstl/R7tYCocmLdTlv6Y57Ry9v7Vj1+2k7d+4AVV4+obumzdmTUNxJL4+LFK3bjxo7+TqTac8+/KEPGVhf2DKylnDdg4Tkbw/BhkJLJavIPSIgEIBoacrbBfMLRHsPL3YP9makjeymRmqxPtPkPPPCAGkEiTdmTuausT6bqNKT8vrq2oik3+wjygKuXL4shoOg/KO+AlkTQjUdqyqHj0/weHOzb6dOntBdCy//EJz5hq6vrdvqOu9Rso51Hr//CCy/Ys88/p68BmOf+0YCtrK3a93//9wsMgC3A98WBv8SUuT+wZ59+2n7rt37LPvWpT6lZZi8h1YDG7tw95+yxxx63tz7yiBo7Xj+Rg3/y2c/Y7t6+PffC8/aVr3xFzTXMJn7mqVOn7d3vfrd9+MMfFrDA17z++nn70he+qJQAmAef+dxnbG1jzW5ub2s/IRaPa3TPuXv0/fEo4POObGyIQWAMGjod1RS8LvZGmBeSVgyH+jf2PdXY4Xjn9UJN53NhXvA74DE/Z+vGDXv6L56WvweABIkFXHuBpsHTREBmYAKIRSejSwB8AN6x5VNQoR2Q9NQs917hrNb0F4lBYBN6zcS5GgYKtGrEqA6G1jzcs5VqSfHiAC9pTHHTWRsmUnb5+nVdp1RyYv3Wgb33XY/Zv/OhJ+21P/839t7TabtrFWf/nuWYqI+6trpK3O7EsoWktYddG7FBZ4p2batpr53ftfEEE/WKv+Ykz2LfUlPOdc7qlKLKR8mMTXJ5u1GvWZ1rC4OZzUSGz4DaPkxIZdwriHXukq+5j1CMsIyU93hdY60yZFpPQhlxvXhDwbScTK2YSNlavmLL+ZINml3Jq8fdrrUOd1Uvvf2xt1izvidn/zFDhng+hqEgzHMGx/CbWp2RptvN7shS+ZJ1SfdgM06n7crOgV3a73wXAMCtZfste2Vo1BfPw9i0Lw54lVASPvzroxeMn7P+uaEqn9WqcXX7+c/+Pk72NLD25D03R01NEpYcdcUAWCq27Sf/zvdae/+alfBJQmk/SdlgmtLUf/+wbXv1tgAAsasCAEAMIFIAgC0Y6xEAoFwZsMf+2A89OSVSCUpnPGg8p9kBALQC0Ot4MIfEZQxAikYCADiEi8SwkO1HlvMEfWjfCpi1lCp6I53OxJpNZAMUCtCKs2reQY1cZpDUYUgE4LTXsXLKbHO5bEerZavk0pYcD2RAxgbMBZXuFSfNEDsC7UST38hpn5G0PQ4QTWs6N7Xdwxv28R/9PnvyqcesM9i1dG5k6dHESv2CZTsJ+7X/4VftZKVsw92WlSxlecziuJkcNmhdEui/vHF25gHHW8rqRFtgbLOQozwrlLi/otrEjzkAoCE9Hjk0OCRuJylekpYcp4hJt+kYjSaaYfRIHpXYTaSsUzpiNzIr9o1p2W4m88bdQN/jxn+LdHdMm9CuhM10ZmLn0zNN0URbdOdfGmDoSREAiGicJpMRAFAz5YVIbKQWJ/S3Pk7f/G/fKQDwzb7L/EH1xs0fp7nEYd7oOo01ZgxzfYhKAQBgw+ODeyn6PzTEvtMlHQRzeUM8jG6dvH9rytBf5Rosfs6tAECcW/v7mW8TDmrMGQDz7zDbXGLzNltqkQExn8j5tV9sCTjzvNn2KDBoVhkrlSuiwjIt5jCDIs2UJB1czeWSHhoHUelpTgG+JiNLj4dWTk1tvZCxtVzSVrMJsQPSNEPhNmnKQ6HOdB3WEdFXi9Ra78Z1IHMA86wrMxhDm8gICEU3zdtioRsNx7xgByh03WBsuhfXrrwIaDhCdKRHsVGwezKADF5kJOe0fxnqhd4LLw+obCkSDzC088gPPVdiR0BFJUc7SKp4jZJMhOgidxSfqGCUJ1aY8ovmvSCridR//l1pAuHz4jRYrJYgl7kFAJChHho9p7pGwEdKmEAPlq9L8BuIh7yj1sHkUANvtOjkjsMCy9rRzTU7cnTNkpmkTQY9G/a6+v5MYAWqIQnjGQrXPF0q2xTH/dDI8bmAAawfIrhIhAEQUuRdLm2DMcZK5B27JEleCyFWro8ze7Fs/XrDcsWStestKy1t6FzxnGufXFE8E9FHbBXmQrSPy0vLM+otBTLgAGsbo1c196I3BdQ+ArnB2DFSrLUnOjnDgV7pHmn+ofw5Ay7KFnw/Hct3IRz/s/ug+NEwARj1AdKcJu+mbN5w654JPIhJHl54RrAwFqN4LMwKjUjFD8+Pr/8Y1bJI/Z9TjjizfR14oRK1zbHY49kWwEALHoHKSDmXlNSn0u4b4BT5uK9qotbFhwKndyQp3Hcc7TMCygBnkKwxwfMJW1pTd94/aUL8XO4NfgyY//W73dkZBbjgBoLu3+GJNy5JAgD4xiuvW65QkUdJrdFWAwm9PBPM4bhuTP4i2MBrBYBgYszvOp81BXSAYK7x151xSjGnp4+uglQwgJYzHpc3/+UicXcNGWaVijn9TsN86tQRe+zx+219vSI9b6fdUCrNUqUklkO303I5UkhU0N6lOEKeYTxCGKRgdriAgvrKCc38XJrxl6cReheWwECT09yVgYEqwj4oEZQlcPQ29mCYnAe2ceSYfe1rX7ed3X1PKUplNUXutttWTKft2PqKbVTLtpRLWTWfspVKQUzRZqdjR0+fMSuU7aU3LtqdDzxkm3feaYNs0pY21m11Zd0d9fFVmpJ4ULVCZVkpM43DmhpV4hmh3eMHQM47FFYmhC2MCqcmTTvX5ca165J3HB7WbGVlVbUR2mlkH/zOc4Wue2193Q4OD7QmGVyx/qDzl2HBHdmwzWObqhWYeLM+aGL5eqb0NMTc7be97TH5qLDGOVtporlPUM+hxLPX0LTTkJ8//7qaXJgCn/70nwjUJcP+oYcetnPnzsmZHiNANOZ8D9IA+H5ff/rr9qU/+zP7whe+oJ/N/sb363e6dmxjw86cOm0PPvgWfQ+501OTM0HvdAQW4C/wwgsv2le/+lXb2duVHABzwR//iZ+0u+45p1oOY0DOgK9+5at2AY3+5cv6fNY/QAbP2Ec/8hG768551ODv/u7/bV/7+tcERsAsgCEBKwJAhevI++S6Ma0HxDhx6qQ99thjYinwPnkd3AOZ4er5G+hz1UCnAJ8Ks0ED3geAtuzx+CzAGuA94hoPgJoGZGQfGAx0fS5duiyQ4PJlAKUbAi94z9w3nm+Bvcm0VbJlAQBsUNSE2nPkK2C6fmr4xaIKDvczM0I3RwUMUxRsty0JDNGZ3LtWf2jt4diKK2tWb7ctl0/b2krJ9q5fsP/6F/+h1XcuW+Lwkn34gVVLt3flA0MtA9twY2PFEqm+FatZO2ztWq5UtGZvZJNE2Z574Zq1Osh2QszumPXmEgASZQDh6UtGqYyNs1nb67Rtu9m0PrVNLmd9hhkycczrWhaKOWtIc7+s2pfnC8Yea1es7yDDmGvZfU9RX5DLWlNW8mYpwNzh0JaSaVvLl2wlX7IyjITewEaAPZOhdRv7traUsztOHrFBp2b5YlY09VChBRkPNRJnMcAwCR9p2z1o22FrYKl82frEsCKDS5i9eWPHrh32bfhtJADfcT2+qI9dMMb1umguTY59zOJ1iT8rAgH83ZOg1Lku1Klzw9jE1PvuaQopHWcNPTFpK1lFNaZGXcsl2lYttOynP/ED1qvdsHIa7RWMKZPeHwDgoNaxvVrLxjAw01nrTSZiABADyDVm4A4DQHN3ej5k+ADmP/kjT8kDIJP14ldTDBWgoP+eSYh2nYUB2kExCP0TH4BG7VC6lkG/6xo1aGqJsVVKZSuVqjYapWz7Zs36fabnFLY5b94VpUcUniPNIhtykPU6RrLskWrJji1XrJrPWDYxtX4Hl1qKh6lQfH6JJoyWNRhMzWaxM+Od4GzM45CZ2t7hdXvr4+fs5//R37Wbe2/Y0lrGpv2BlUZFy6er9nv/7H+xyX7L7HBgK1AK9d5N2hPQpinoHNQ9mkNehxr7lPVBYcSic5ptbA3nhZvffv+Ireq8ABP7QVMUX2DSziKR0HOln2AMHZmOtVJpq5eP2OXUsr0+XbL9VNGG0o/4xN8LE28dI1oVF2XUyYnmr9hGL2wU4CDm/9gLd4EDkZ7vTTAfsXH0SUmYMC9oP/+qD9rtAAAmgJG6HwvM2wvNxe9960QjAgBhOqIqxu9R/Dxfy84YEXCYBezyiCHdM8aIMf4vMAEEizB1CgaOunN6y9F2P0J6t97Xv+o1uOX9hI0h/tsMzAgTptnPjlPZxYFOKPRmcMRCgR44VTPDkjmS6dfn1mvq18ZNEjFZyoo6jSswX8ekA3Sfa6Vc6OAAS1Pc6fiEV0g709LJ2ApJs6W02XJ6asfKWStM+5YDHCBGTznPTp3jwHZpjd8vmWuFAjc4Q6lYE3uDTV8ts1PvZtFmiwyAQLGOszm+p/LNY3OzmDbBQHGaEEIPuCDibpCTAJo5LT9IApiF8fdgrsfaiABAYjIQco9cQE9KyJFHLhGzyzEwo+CQOQwT0AxRgWm5c6fSPLtOz1d0EvFTYj14MyXqHbcmGLcpPWAGAqQctOFwjzFwYRd3gIB9BP24m77pGscGje+BGWFwNY5A3kxfzvvNpOQ6XC7jqD2xXp9CLmunz5ywDU00Epp06EOAmhtMjDttSzHph1EzGAa3XM9x1t6CLCpfcMYSEnBcjEcDs/HAdne3beMoTf1Ummj2HxJltF4wF+B3CrZK1azZsd2Dhh3UG3bp4iXR1SW9SKVVkFMglgolObnjOM0ZFv8dgIsGUs7hYuH49RYAyDoORoIODMynrzofOc7lig+S3XWKdtgTw2DedZGxOfUd1E+A+IzOptp+bkQTKoFumKfNJuMhzUXGpSFJYsEjRd8v/tDZZD8Cwd6gR2B4/iriaQRjIYAWoViJQFx8rREgXBwkz/fnyJzx5t89VHzv1B5MFBbmWl2ukcfH8SHPDT4vlbZWs2vFYtl9OvIFq9Ub8jYg/gsAvn5YE90fqi9fD8wNC0D6d87lYJLp+nD2CoCvrL1+4aKa1nypYof1tvWGY5kBI3FiEkJjx/MIDTiu/QgACDRWcsYcAFBlFFkb4W5qzwhAgP//HKDxpL+JFXIZO9i7aWsrFVF/t7euW6WQsfe+55324AN3K6pY/hphWJGYulQgE6JJMTt0N3Ovm5TljPwRSUYafXxXJXT8mE2hwr4YmULfDAAQJw6fJEk4oiOwJzAoooqBQxuT0IJLAhIpqzfaVipX7caNm/bSqxft+n7PVtaOaaKIxjcF4Dke2LHlkt1/9qTlU2Prtg7t5OkTduXGDetYwoqrG3bs7F32lifebVZKk7kq93KBDmzuqBD1+j1+GZBTrv1ENRcKkp3woWuRyMjokShO2CKFfFFeHormZDLbatunP/1p+3/+4A/spZfPW3WlLCCVRpX8eKj3TJlpqGn8Gw3M/7zm5Tw6OKxpTWoyzWT89BlbW99Qs8s639u9KfkstHSYO29729u075w/f0HA1jvf+U418dDvob5Dk3/88bcJTHj99dftwptv6HcaXKbX0bSOZv4d73qnffSjHxWN/s677tIeoYi/tTXRtD//uc/ZuNe3V156WU0+k3ntHemMHd08JkDh/vsfUMIAxn7Q+KHTX7l6xe44c9Z+7/d/T6a0tXpN+xLJAEQHrq+tzfxyVldW7M///M/FLHjzjTfFrgKEoEEENPjAB95v59+4YI888ogkA+wBvN/jx4/rOjz3/PM+vV+qavLP++Na8MHZXF1eskKxoPSDpz74AXviiSfs2NFN9RqwuWBSyC8l5NMj8UB+y9rnTMZjAMAAYCVOsGF/xWaeZpZzNVnACyVhg0ZDPgOkFFy7fM1efvYl29vetZ29PYE13HcAI64hTRPnhEd+zp3e2U95n/x/oVDSILSKl0+/q/qI2vKw2bHqxqbtNzu2dmTD6vVdK6SG9uj9p+wTP/IR++Kn/pU99eiddjLXslHtpqWTLqvh+66uVa2yBKAxlH9ZsVq2ZndomcKanX9j3y5eadg0seznZxJ5FWcnRxhnvgMAStxIpkT/v7K/Jx+ARD5nLSRVDC+qVWt32oYHCNfTTRdzuneAAQAxum6B7u9HvBsu8ixon4GFF6QTGQZB/aF6p6OlqlUANIZjK2Vz1jw8sExibP3OoZ05sWaVPMVXV2kmg5hSRQ+kmGVqCI9Hn0zzNpoWbHuvZbv1riVzJRtSk+NtMhnZ61e2bKsxtlHiW3sA/Ntq8niWxfNbvzvdbkbhnw2nFg7B2O8t9irzP8/7AnkqzMDzUN3P6lDumXuRTcQAcB+WCcPfcdaSyONJ07KmLRU69jM/8UPWO7whBgB6Dobn4yQgSsr2ax3br7dtmMjYBDncBPH7ZAYAkFqHBGowoNZOehwgw5G/++9+WCkA6bR47aFxdPd/wG8OaDZjv+ljy+ZoUAdWbxzIlZfIo36vbeNJTyY1mQzTliXL50rG0P7a1T0bj9GmQN3KqpBniufNlCPNAADQhKe9tmWVBJCzYytVWy3lLU+eNZEqAiDQcHvOPee9nEOZXsixPSItXFQuNOCCTz2QAXQHNctXpvZP/ul/Ybu1S7ZxjMi/ppWtbMVx1l740y/b1z/1FVsamq1lCzZqD3So9WkKtejCqJnXTia2WAcp60/TyjLnoIrTDxUDM5fg25t+X1z+K8ZhQXYJB14ibeNE2kYcwOORZUc9y2WmNrSh1dIZu1nesIu2ZG9MV62ZLTtqpBrRpw9O63dK4mKh5jVooMiH4oxbIA2pIhydFaCbzjQm9LpRQqApR7DFn4EccZ3/256yhf//6wIAtzb+kdr4rQGAGMwZ0Vxt4gIAcgIARPciE7nbEf3VAZOAzIX1GSUA85c/e+deas+E53+NC+HtwEJxPl+//vMiA2AhjUBLcBEBiJPtQAee6bfDK14o7h3bmxutzQEBvy5y+5b+3h35uUZotN1Fuq9DQkZc+HFg9AkrLQ1a6c2P2+a57p39vWAjmQKeXsrbUmpi1dTUctBVMU2RAY839UnlnMcG1RFTFfNBd6v1DAUv/BIIEExsdYWgiy1szO55EK/tPLIruoxHBotecyJpfUAA+ebFhAVnN0gPruZYmgDdbxgCDgy5fh+JAPwdpAAcpFn+P9DAYQVQxCOPgsJO86LJYgAAOFhpztNZjy1l7XHAKuM5+IbwWme66+AJEJkATsNz1o/WbpgOR+AxrmfWuMCAEEd6i6GPPAFceuDygzABjzGHaK0V8wOI6skHGMXy/tfX1+z45jFr15sq0lgB5HPD5oC+f/+D92lfkpmP9PXQLwFJUpZgat0b2N7ugShwNH7EhqWXKlbf2bJSpeQ0S7EE0gYFatLq2KDbt1dffsVqe4eib7Y7XU0EipWKJkYUg9x7ijjeD40j9HD2ZcyuKD65xhT9ru3zWEBN80O8niP9zoCIDv6zHdwf+tm+Kur0AApy9LDwKb5fe38GvXiYg25aq+H/+Lq8IqRGes4woyoQJdgmgz6vAlMu1/J39YmTnpUgAXFsYpHR85cByTi5/qYTYCaV6t0DABcZKnr/SE243yH55hZqo583UWgjmjvnX1hrAGWaquKgXSrKewGadHymnCnjuvN2G9fpspo16P8YjjGdh3XIcQN4g1Eg5xHMARpuAQAh1q4rsAQwDQZJQc8y0bwXL1+zZqdvhVLVWh1okDQ6LcsSIdXtiUquSWBgEQj8QaoTAO74XEk3HG7mbOeNPg7sm1G2tWiuGGoSqnJ0/MVcyva2r1s+bfa3PvJ+e/yRh2zYZ3J9aJMp0sixvEWKhawmgC1ynpPEcmEAifySvdk1yXgYwKByt3z2FBg4wacgAvNh/5ufW7eti/j/gA5JORsFvNi1uKpOgpmpsu7TWUWN5Qsl2z+sWSabF5visDG0V87v23Cct3q9qUjnEvK6yUgmzuvVvK1Xc7a+WtZ7LFTLNi0UrDWe2kd/+EfM7r/HrLlthg5YeyNMEkAd1g94n6cnsfbnspYAsuhFEm+W1UAI9h7Peq/DvcVR3J8dJr6ra+uWWlk263qc3/kLb6g5ZUrNWVSv1e3lb7wiR33u+/LKql25cs0uXb6qtUjs2F13n7PTp++wI0c3JSVinaL3f+yRt8gs8NSpU2rwqVFpOk+cOCkQ/fxr59Wc+tccqAEn2hDAgTV37t5z0uyzL9MgS3bXbtuly5fs8pUrmlrzwd7AdJ8m/e677xYwcC+RgRi5Zb15BOC8cvWapv3PPf+CXb16zW7e3LZuDz19R2DI3XefE9DA+v+BH/h+W9tYtWvXr9nTTz8tEAG2H69N3gV33mlHNo5IAsB9WFleFgDAHorBIQADzbzAiM9/3j72sY/ZlStX7I8//Wn78pe/bPfef5/96I/+qN3Y2rIr167K5E/R4MWiEg4w6nv9/HlPMeh0vIkfD21jbU0/8y0PPqB9mX0dXwX+H9kDIC7eKjJvbDcExnPtafy5jnqvsBZpdjOYOPb1Z/ZlACQ+l+/BmbGxshGi2og17uu1Xr9+Q7+4dq+++prkI/y5Xmvo/uh51POesGy+YM16zXJMwdlHAQ0qS2rMdg6bYsgUinkr55O2d+2C/VC6ag4AACAASURBVNNf+jlr3HjV+vuX7SPvetCm9WtWTGGA2dU1ljtSNinfnYPDHRtPkcXlbThhrZes1jJ75oU3zJJVaf0zBc6xkRz29YsVkUjb0JKGxekol7Ure7vWQ+qazVij27ZsoSAAwBlZRHoW1fDT+HM2xkQhzstFGQDXjI+YyIA0GgW/jDSRU4ymtp7N20ahYln6x97AVqpLdri/Y2k8gwZNu/vspiUnHcvQK8rZP/QqIBgCPx0AmAQAYJIo2c29lu3gIcf+ziA2nTCo7d9446rtt1M2SoQhxHfQh8RPndf88zoy1saRWRfNX/1r5oxa1oIPjRY/bt1rhwM3iY0D2cW6W0wHpv0zBkAwmJ2kbTrKCADI2kAxgMvFngCAzv41y7NGJtSiWeuNiVXNiAGwW2vZKJER+wMAYJhwE0CqswgAEJVLnQ4AIAbAT/zwh6YcJCp0g9YMxEJT6OHUDg8b2vzV3CaYVJCh3bWDw13rdduK8AMA4CBLJgEAEgIA0P9D/d/daQnJoSWYgk6oIafpgEkQJQBJS9IY9NuWHnZtOZ+2zaWKrVeLVhINdyC3X4oE+lUAAKFw3IBYlEXlnQ63EK8gh8WUDcc9s3Tf2r09+89+8adteSNt1dWU9bpNKyZLNq0PLHnYtX/5q/+XrU/NlpN5GzZ985im0tafAiGEPGOQQGiMmpTmrUZxIQaAT8bVdIdpvECAMDVwbsXiYvGpkx7wRNLyAfHuc9CjHQIUGY+s2O9aLj21fmJg+5mcXS6u2oVp1S5N1qyXW9I1J8JRh6S0SpEFEGP+lAbvAEksFsPvACVDvfiECjLFbIXoPwEAgPGzGIvADwyO7bf0v9/Bg3c7APBv8wC4vfHXz501fPP3pCI0vseFotip1qFRRkMI/T/rqQlscIOuNwux0dLr0/TOm75FhG9BTRtV9zO08Du4BAuf6oZRseH37WWxbAurJlSe2kSix0HYjLjf8avmBIAFoCJQ0+P3jc3ILfdBpnHKeAt53J5dDxMA9B2KnhvKYRxCVnXPteMY2MkMbmIDzKMC/TaLfh6n+EHbTlaydiSfsPVs0gqJsaUU+4jZqNP6B9OJu3MHDXxkAMzMG8NkzVtMSurpXAbAXiCgb/EKejnsXZODYWLFLGR2e1PmAMBAYFuczjpIRiOj6bam7SCyfjDxZxr5yBTg39wsMGUFtKTZtOX4HExaUm5QynA+G6j7TEEpOKNGlz0wnePAjk3nPAZp1kgGBk6c9KpZD9/P9Y3ecKrJvz12LQBa8WtnoGRsWAEdNF2H/BEpjnGi7GsPB15FFuYcopxRw/k3DAABZXkfWeLtOjB2ETTZE0++2yYc6OQiE/U0RBqBqWJBoPIbF960Ny+8acvlJTWGx0+dsHve8oBw20Gvo0IoX6lYt1ZX0TcdIk/J2Ytffdpq+4eB9ZywtGLbpiqeI9uHSSDFijf4XgDyMyiQKWgU91QsOgtjYX+LRpl+Pf2XypPQ0Pvz5fuMgAJHUD15IGZVzwwWfe+ITAClIAQzLj3narQmAnnxZMkXC6ItAwAQYcVUDCBMe9XsDPGn341P/bXoewRl/yIgGffIOAF2UPz2UkUbfNCwh3sbwAZfY2nDe8P3z7mLcTQV5GVQ9MJik4yKiTpFsSj+xNb2tV/Ijb7XV3PB80ODxLqhaUwmmdZ5lneXuLdWW3/3MAtYN2lNdAEB+J5iGSVMxoBEY2qYoJz3vvZ2knRYJ1evb9vOQU2mw4DpmI62u0xxydem6XYtMCwQyTWCVIZvLu+MAKTHGNV4zecggPv7U6QJKI54sMC4eF9gKI6s267ZOx590D70/vdYJjG0+v6OVct5W1muCDDrdtvWxyzVJooDZBiDtp89NhaP1DEc0UPVGazN4BkyRYPqAIB/RBD7tlrj9toj3PVxkidtMmMyaD3JFFNVlAAIADqepZvbu3bunnul1aegxIgsnz9qF97YUvynpwZUBNa0a/vW79TsofvO2tJS3u574Jw1hz2766GH7eSjj2mQ0+i0rFDKuBYyeFAILMTTCJAQ4K/TkSxNkrAgU5TJKc8m8hCy2AsFrQ8Ya616QxJU2EAZZEmsYzwAdnf1bLGOK2tr+l4AU1mAlKqDA8bPRH7S7tgf/b+ftj//8lftd37vXysuFuDl6OZxu3FjSwAIe9rJE8ck2VhbXVYTXDus2ZkzZ21j44jWE9cNM2z09Ezgq9UlOf1Tx37lK19VE90bMGDD0DSrhhoggfXX6UI/Nz0rv/Irv2Lveve77bd/57f1c6C4AyTwDOCgjpEetPoPPPVBsQuWllckpen3mbbfsNdev6AmF9YLP5fpP/fz8pVL9sgjD9l73/uEQAgau2qloib+s5/5jCb+X/zCF7RHqulfXra93T0r5POi4V+/fk2fD7Bxx9mzel2nz5y2t7/jHWIpbO/s2DPPPWvHT5ywYrkknT5eB/ic5PI5Pbd8b4F/SU9Y4Bf3loEfw5kf/qEf1s8mFu/FF1/Q3kITz8/c3r4pVhqeCkgd+HXmzB1iKNBMK4EmgF1zkHeqc8B9CIjURP7hyWdKDAh+Eux9XLN8rqB7HZtBAJ5GvSkmBsZ+Fy5dslazYa88/7x1G3W7eumK7ezV7OSps1Zv9S2VKwnQ21wt2Zn1vH3i+95jN1/9qp07WrD7Tq1a++CGra+UrN6saRiQzAC6d+2++88JYPK6BQA/b70R4HnVnnv5vLW6Y2sPxjaR/CkF8VoAAE0hJpqwkjvTqfXTadtuNqyXmtoQV/1B31LZjO6HQNp+XyaW3DvORO4D5yPXL6YjOfvBDRYjkzDWIZ1eRwaApQl9U9bWsyVbIsZznDTkbdyrVrNu0yleLgM7e+aojQcNy6edvT0eOcMNz3oZnsICkFsKTAZa3aJtH7Tt5mHbJvjNpaY2ySSsO+7bNy5cscNuzsZGROdf/4OabLGx18mqmtBrl9l5H2R76inCMI1n9/ZTdbYHhyS2uHbi580BhqRNMFKAfZjsa5grP6QoAZiQquAMgJWSAwDtPQCAsWWmDKAK/x93bx5reZre9X3Pvp9zb93aq3rvmZ7Fy3hsg8Ee7wsOthnbcSQSwEh2TFAgUhaEEkAkipQ/QvJPnCgSUgyBAHGUKEqwsggSg40BMx4YZvX0THdXV3V1bXc79+x79Pk+73vOqZrFg8lipaTq23Xr1ll+5/297/N8n++i8XxtFtRpPwAAPAHwf2Bsw6UlBpAUADwA5qaVA16RUASTY6nCT//4D2ysfS1ghBYGaDbCmZM5S8G/dJyfD/jVwlqW6Wyo8/MTT/9Af5ZLMjfnqlTIG8Ucpu0P9uRkJMwlN5u6GQB2l00GLhSHQXPFA6AY9ODpSMX5RJ1KwT4ASAFaoP74I9rVFPPBlQEAo7/bqT8fVpjxRGEFABDygvi5hdaFqSaLE33n932TfvQnvluz9akNcMqbqjYXcx1Vuvrrf+E/V2OwUU9VbSY0OGUb1BgAoEjnOrEZsCFyUFVqOpuQMkCht6PGByrx9HR2BwDszXALePsuVCsU1cQBdyVNiKthOkFTOl+oi76stNGkMNPjWk1vNC7pN5ct3Vtd1rJxqA0pAeVoVrIjd6zneJ6ggIbTb+yGfM1If0GrBdOYyK12HnnWsjr6KlEZ9iUAqa7YFkJfgoB99RvxnxcA2AcEeIdGP3Pzn2nzewBA3McBAtDkZgDATSu0Pk+z8wRwByJQsOc4sd072jXWudgKUsQ/DwMgAwDb8m37dLnZT8SLaERS4R+fJWssNtDdZHL/NabGdm9qGQ3MblNbQc1POl97c7DhmRKdNuY0CadwD5l0xLkZGPK1X1qbv0AnKqaVVR8IFQwBl2NdKi10vVHUjWZZXYa5PJ/7bBp52azEqQxMTtOGaSKUJ5BlzaFkZwYAqSAJBAhH32AA5OsfyzVt5n4PacUnAMBu+NnDgv2MnGA0VP6HcchFXB33fiEoy6np4/4JUCCoh/k6wp4KMy2muWU1cYiuAQSgUd5YIsV1opj2BNOZ4kkr7So7jdySDjvT+zMTYAsq8i7z5Dc1mxxENIi5+fTrT3rk1DlsWS2Wgqfn4O8yCIJBlpvZ4i56sFAK6QC/oZR2k36ezHueE6os66R/dqYGjt/FtRotGtWlmp2KAddv+8i3aTQ4c4PjdbqUGnWmNG09uPdAX3j9TY0HQ+EjyPXG6f/G7Zu6efumRtOx3aW5BjTw6PjrlYZUqurzH/+E3vriW2oiG7D7XNCEmQ7lyQ7NJL/y92yoZ/O/pZsDplhMwHJTGx4UMf3N0pl8jzBlCjw3X9k952Aa/zWsl5gIxfWPvRddvL+aDp9Bg2zBF/clu9IS/xz7REQcGoAMk+ho/KGTRtTjztsi1ncUKRhr5j09M1+2O5MXP+s4U7qf3Zl5tejR7WuRgCavEyNCCchOUbjZ+T6DAanVVBH2AlPaglxYm37N+uQ+XS50fnaqFqZ767UG/b7vMz4n1t/gYsRdkcyrCjo7gwKNBKOgajUAHPT/yAgAgayFhyG0XGg5m0dG90Evco4xBKzXbfiHueTx6YXuP3qiQgl9cEPLTQnRoSOJfYRDrzRQEca+uci15GF7dgbL0FtJ/mzT55tUIyraSTz9fd6KkPTAptRS9QpT/+/Re16+pcnFsarFhQ7adS1mIzcOjVbHk0vAQ7wkZrOxViuGKdyP3Ic0+InZR0Fqw8xoz72GGKRsWWE7ECADPwbs9kDivDr8mAVp4bCgANK9jwHIwoZKIAC1IVRsmsPDS0eeML/86qtu2h6+81AvXHtO0/FSF5OlHh73defeQ/Uvht4na9Wi6jVcqqe6dO2Sfvf3fJe+8Ts+osGmoNrRZRt6MfwIDw5AJNgdIUegAeOe4N6F4cH6pD5labLnUutQsw6G5yqWC2bx2SDQt1/Rk9gMIhVaLS2HA5U7XS0nmI8myvBGGp6cq927ZGNRg+AFAIOm89splg+ee1GDh080na/0xpt3XDT/g3/467p/H335W3Yzv/v2XUujbty46VQaLjneAzDoWM+8J/wIAAAAN77hG75Rf/gP/WFVqiVduXakdrvlhhKXe75Ci2fK//wLL/hsbh4e6v6dt6y1bxwcaD4Iv5O7b9/RL/8ff9sSgs985rNurk9OR37+69ePdPu5F+I5KyQYXNe3fOvv0o/96Ef14MFDgwEYIP6lX/iL+o2P/brXN3vd5z77WQPg73vtfdbcQwlH3//8c7fNDDAbJ9PCqZEshyro4aOHTs5gikxkIfcQjSSpC1euXtWly0e6fOWKNf+vvudVSyi4PnyPteTYwPXKrBfSt7gmAMzEJ4ZBM3KNvnqdrq5cvuz95mJ4oXqDpj0idHPsbvbtgMHLZJv1tUsYiGheAw/0EvWaI+U4QyiNeR3xemZu9AFQhsOR+md9Mwu4bwCXaZaJT37OwMcT1YoF3b56zakkv/iL/4N++e/8Q125flun50MtpmM1NNMf/0M/ptHb/0QfvNnQC521erWVTT+J8ltp5vuk1iJ+tK/niG1skJaw1pwtoEiyQEWlZlv3Hx/rC2/fcbM3sDVa1YB4YUXNEQDAdLnSYLnUcLPRaLM2ALAswXh0QLrBU/Y/PFq4npmBAXDD/7O+eI/s6duzIQEBOU40S4lLy6XaKulyraUr1ZaaG6bXMYTlTOMsX23majRLunXjQJvlUHAHXPqsqpHGUAgJOYAav5BvrUWCQlOPzyd6dDbQolzSjGS3KgyAiT7zhbvqT1taqfnb7v7D+yTO46en86m+Tqy4zAzMhrsZANiX025rz21zFL1onlc+PcykOCUFiCpgpVVh6hSAMH4jBrBmE8AaHi2LM3VqA/3cT39Us/OHajB4W7Gma5ouAQ+qOruYmHGSAYAJpo+lghkAk8VcE8dh47NTVbmEsT9rb6bCz/7UDweTdkPGcZg1sWlNJwtNprgcN9XrHfomROsPqIb+fzg8dyG8mmGCNFO5ulC1tnEsUrPR0mxa0ONHbFQUmAAAQe2iuOTAofFw9jjulUSzUSjOJyrMxmqVNrrRa+kKrprVsrAnQJ9ul1Cs90G8jNbtNNmBWidNngv6dEhCKStK08VIKk105WZNf+bP/wk9On1dzRa65QLkAPVql/Q3/7Nf0PydvjqrqmqrsjOqLcegAKiXw9AJ1AwNqs3lSppjuMEk3dF6aeqe5HTh/7BrDnM7tkWCAABgVRSKaiwobFYaQ+vFSITJ3myh7iJkFf3SSg+qNX2hcaAvzht6tDiQGgeazaDsFGzswaTOAEue2KTCLk99o1EOICDcqgtaGwAAfFh5gvOsB0AUEqmABal6Rke9pSh/DbegH2mvATN1lqlOKmD2b8QvbbpTm7svRnUsI5tG/NqmAGTDwzQ9dtVg+mzJAAAaUzYmG0ua8ZBc8fNkz67fAQpsJ0PbF7R3d7sv+O02/7mE3jWw+7T//HT7lP/wId+1u9Hw5n+/oybvMxUykLFjMuwmmHbicBxVROBQ3GTjPf7M/ZldzMPkjCY5tPJ8VgABbkBsyhJGUct1vMpKAfx2qdL03D4AN1oVHRQ3amulFhO8hKDShDMmdwwhuiWAKApAT28oABfJdQ0+OWacGJ/EPclSWAF1m+mzc8HPmmdfnzQFzxO9SAWIa8AnP3MKR7oz08TW3iI0+xiOurmPa24WAGZBSTdvr4gKdKqF8LJwUkC9ZtOveqXoQhpmwBLNIpTeemgTudcyfSxM1HbZ1lx3DliKjErK6A48L0l6khQgf57QTHcU/j0aW1qWXsMpPSGj+D5gDejG5xtTfcDbip3nOYMwZCKbvtPreW/jNWDamHW5/Dt+ns9/OsVhHa3uVO0eNMaZPvLdv1cnx4+931OYQ/XnLFnMNvr0pz6nB/cf6frVa5oOB76+yAbIVv6mb/4m01JLRBONRj4bRoORI934nN95/U39k49/QkcHRwYGWLM8fl7HNAycEzHhj/dGUZddjmlGI+OYeNsc85QYP6b9B8PD69uNeTbiY91kw4nECsC2qcC9EyyMbQGRb960Vnb7WoBM2UeA9VTZRjEmw74E03LWsF9RVLsbTN8PRlNaD5bRxWeXcar8/y6q8l6xUx08tUuz/y5mE0/BtwycvDZS/KA9d/ZZX1na5gjXjebjkbrtlqf8NPiYLwIiIwPw3+MwTYRlKfSj7LnUGGxbxBidn0N9bfnzOjk+MSV/Mp5umRtMoqqWccTkjs+ZxpD3N18tdT4cGYBEp82Elz2k3e152v/g0bHP5lqzE9KASl2PnpyaTs9El+kU739r3phTRNI19oQyMwP2Gv/dkQ7tdg8cSFIc7xlEZWqpP/7HfkYQchtVkoUWds0vrudy6BL3XKXhJoUkiSqT//Vcy/nYTIBOp2VJgGUYbHMGgnLKQLAuzLLJCHGa2m/PDvblNL3c7WD5BAnuyAqj4CQlCUkHCuJkK8HnN5vZRZ/1CMuCpg2whbXZo7EmdWM0VaHa1KZUsxP1cDx1ksJg0Fen29D7v/79+tZv/zZt6lWp1dGEZh8670oqe3IZTTsNuNMfEhDMZ91sttzscQ1YS1yFkEhRQy7UaFdcl2aGjz0eJpjIVXzft3oHmk/G3ls8/e9hBHiqbq/jKVhZdVWqTQNNADEh/SCGbq7WlWvqP3zs10B1menk9VY7THO4wWBGLeY6Pz11E/7xj/9jffGLb9kD4POffz00veuNrl69pitXrltTDp08YvgCCHv55Vf03d/93ab14w3wuc99Vp/69Kc1nU1Myz8+OdbhpQPde+cdffjD32SDwm//jm/XzZs39OILz9ntnz2S58QJH8r6W2/e0W9+HtPBqV5//Q03rxhz463BVxgcnOfveeUlM3m5t2Ak0AwyXYfaD2gHm6B/fmYgBh8uHP1ZrzATbt+6pVq5pNu3buqlV1/RSy+/rNvPP6dv+PCHbThnDTCfFWamUPBp6DFJlLaxhwCzMCWy+7zTqVakR0RaAAxEmv+HDx/opRdeMIjL52qGlud7MIHD1I/7mceLvRJQqLQFG9l3kD5w7QFKHNl4AUj4SOeY5MEwYtqOxGa9NhsLyj+fBzup/U18L/HWaiE5aDY0JuGoVNKrL76oz3zy0/q9v+v36sb15/Tv/Kl/LwzOS2W1ygU11iP92z/7L+nzv/ZL+sFveY8ul8fS4lzVBgOImZqdqvqDE9VaGLqdqNPq6JVXXtNkwhkXHmqVRktrWFkF6R/+49/QptzQxYiLwJAhJPSOQS2UzYzpw7oC3K7XNAfULxXcFE6pVwryngsI2cXwuVKx8eOLL77oz5o1R8RllgFk0Ic93NIwQJnpVIfNhuV8rUJJlxtdHZYaqtKcrkuqFCpOeQCgW25m6h00dOWoJa0nKqwnSUrdMIiKGRASclMZ0gm5Fv5QNT05G+txf6Q5Pj44RlVLWwbAxRRghGHAFn3dlr+5Zts/9BJvbyfr8me6VxPvnW+e3Jvdtvv7mO5HH2OJIrXztn/ZG0Bta8rMFggG3VNAggGA6FtWBWIAnaljGUdxgwmgVIdhO36iZmmgP/bTP6HVkP9fqwSjErY4ng/Fmk4NAMAAKHuoNQHkwkh2Ndd4NtWIND18dCo1lQoVD/Yts/uTf+Sjrn6n86lvSih4mAM407lQVbtzoNnUmQM2CtyspxqOzjSbDYzglCEoXJwIw9ZKDTr6Su0Wm8ZGjx8xXehJTNldjPO4S7/RKLnZaIk5adrpHyOobr2s9fjC08Kvf/VFO4rjINmsVPX2nTvq9A499RyMidoAOUsu19BfkgmZjY1MbAPlDk3MyXlf7QNcMB/pP/5P/7SWeqBWd6PReKBOuan2sqk3/v7n9Kv//d/TUamu4mSjGkULE87CUgsWp3uVyA8FncFMgcnCbBkxC15Lyb0cbNS9airefOzuUdfdjNNw0OhvCqp44h60DV8Z9Jn4D87WWhJf06zpDRX1uU1VTwotzVZdf9hhdRAGORTvmLpQBHFqlioUOhETtG0TbQCYOdEbFWz4F9FnAADQZwEi7LIMvSj9cpGQ5BvbSevWgT9+aL+B384iMg05V7Dp59xQkqhggtMOgXuqQsUwyiYa21eRpuDp53cEBf9AJALsYJZ4ncEAIIvVAECtYbDEsXccJExQkjHa07TZVNg9BTjsXkf8385d/tnX/TX92YP29IE/ZTQW/9oWdNtowPSMT+EPWXLylZ7tabAirtHTgMWOorz/GHszpad+fvd4+8BErO3d9CmvkwIgAG7xkwtdKkvvvXygl9p1tadjVQYXNosaT0fWhtpvlyZgNFa13dFksvBG1aJpnM49PR9Oxqr1WrqYjVVoVDTBeZZDYhEyhLjdABkjyzv8BOw46OYtNL7xMxzyc0DNzC5Ig9WdTCf7tsY9b4o8rzHJjuwHQMNYY2KbAQCmwRTPa9XLJdVrZfXaTQMBWKwgF8AYcJsYgI55f3q81Z+X3PxzuOS0Cs95E3jB689/l5vBoOSFRjzfavkjCV+H2AW2cgFMzli/yR2Tx6s1Yio+mUEgw9C/5sM+m8+xvXEN45qi1yUqFUdZzGHRYMPVmun2c9f18ivPq98/U+/gwEXXtas39PjRiXrdI/3K3/01VfFZmS/N7DrAIAoH9MJGnW5T3/zN3+SigfOI6S+vFIfjYr2l84dP9Hd++Vd1+RAAAKPAoRlnvP+cZUxhYy3tcOgiZzudB/RJQG26fZ2FDIhIocMK2ukfI0ebqVfa3dIes7uGpp7PdwyirQxgz6SPBir/ylIC05JpeGhsluxvOwBqb5tMrJ6IPNv/tQVRWS9m76Rm3xP/IDGEOR37eoAbNn/dyhnCo4CfW88x9oy0CMdDVWum/fMZc20YCuTJGtM/fhEVxmcP8EXzhVkjdN3DXjcm9hWasmliu4SxJ497dn6herNlM6Ia3kFzTNaQZzABr/geAZDFO4AJP2eEZQCVqgH/+XKtwXhiV3+y06eYasInwk/D6S0br7cuWtbBSPfuP1ARYy1acaKxAOqxuTG9PwqvSLLcKwIzSL0FXHY73Xb32/PCAagMkIZkk5L129xHH/nId+gHfuB79c69O2o1KqpXClrORlovJqqUNjYHdOzXHBalVe8qQudfzmyIXFwvhCEgf+dXkI/tfJoT8VuUBsuRKkSJcg3waUoJJuzrFPK+F3jD3EWemgdjhmQVGJLVUlPzabC4TJuuBjBGg2gPEhiJmO2lRAm+H1JMWENM3SNGr9qIiSiT5Ua7qWa76UhP/r7Vbdt4LPhi+L7UnayEIVW1GGBOMCz2wfDYrwB7cjIKNagbMZoQe0FJk3HfTIn4mZjg+7UaSA7TWPYVZBmWQhaDAWnv8U1Nlfo19Qdz09qpfVjX+FaMLvrqtFsRl7xcqtyoaQMDqlHXejTytaS2YgBEspCjhgGOSxVfA17cBpOtal2nj5/oY7/xcf3qr/49fe5zmP1dWKN+cT7Wek4EXJiPcu0xw/uhH/59+shHvt1mqM8/f1vn/VNNZmNdXJzpU5/5pD72G79u9kHED/IZN0zjfv75F3Tjxi3VqnVn08OwefPNt/RP/+mn9OYbbxkohRHgAd84IjnZ+xyJt16Zln946ZJTDwACSANyssDNW3rxxRfS1L7lz5vakuqQBDF8fdw/jIbOhud+pBnHkJGaMmRiYaxq8+4EvNKs05T7+ZOUhs8tzL1DDudIw3bLzAA+GyQp/OZ1x/UOgJYGn/0ecAL3/j69zGAYxoUT9owL/x17meMaWecbfCaidvDzcjagSfe9kZhQAuCe+N4CFJ9MiSqc+Zr3Dg9Ua1TtC9HtkTZR0cOHpwZ6/tJ/9ZfVrtVVQBY3u9Cf/Td+Vm994lf1YmejD9zqqVOcqLgZqtTeaF2aJwn2RoPRhWV3vd6Brt+4ZTM89qxStaE1wBTndbGkR8cn+uxv3lGxeKT1mgErq5rBKLrwjU6HIx0PBurduK4Hp6fasEc06hrMxirXq2q0w2um5DHAlwAAIABJREFU4/2BJJiQwbJfIDOBgZGlH3RSfOaYBvKZcC4iUSvj0XJyomahrFtXrms1nOmo0VV9XVa9UPHfLyYw3KjfNup2kZQiJ8UHKrxzSutIsaHxNwU+AdrRaJN00tTDJ3094l6pNDXelDRaS+fTuX7zzXsmyBfKyDQYWjCswY+pEfJlm4GS1AKAs9QM81nA6Drxg+w/c9cvDG94r5Yq+rx0sxrnfYqRzEVVdvX3X3PNPSzaJeSYWUl5lAuMdHBnpnCwzRIDFCNcxA88d4HY0xiGZTPd4nqjdrWoCvL66al+7o/8pBqbkTrVtSbnTwysW3pbAogq2CjxfLzSVAAl0oj7pCgDAEiKeF7Y9jAzXDMj2fvX/5Uf2UDzHE9GGk+m1g75fuWlFarqHRxpOo2DpVphk55pMjnXdHJhBAcEdTw8U/dwrUo99Oj1elfnZwWdPIZKe6DNBso+Hy4Iz2Ib/ODMyjmbCFQTAICFJ/4AAL2K9P4Xb6lNYaml2tWqnjyG0kdsVk3DcaCLG2ASPqhV0YgJmsSitac8H5103foZXDnrrbLOB3f0b/2pn9b12xtVm1NTb6BTdBcd6Xit//ov/De6WumoMieDcW0Ac11YaFlYwPeMApobzVmVHKZMrzamE7GZGI4wqh7mV9lAyMdZ1o2maaJhCg4tHjHgIW14DudqAgCQjlDQpNbU/UZDX1BJX9hUdAqjYtnUas1sYaU1hmO1qupk4GKIRKPA8+3FgJnOvu2Ig6LgCZCb4KiIDAK4Md9rg/YMkAAXeFw3Iwk1gwWy77q/baITLTJunLSh5lJ66xi9MuXQibvPNNqxCTNlDh2kL6sP8x2nYv/t5Mb22cY009mZnHAoAwCQBBAAwMTRdVyHZ5//2Ub56RJ896cst/hKf//Vvs+VzCYi+f3u/7xfQ0IS4/2n65Ar0aQd3038f+tX8aUAwC4x4dlr4Od8BjB4qhFJnwqvi80qAzlQS1dsukU8LlYqLGbqlTZ6vl3Xa92mbpcL6hGFNeNAkYbTsYagqQddXWDiM+dekjqtnjZTQCIoQAyACxpvFlpVCpoW8OQgNhPqbNb6BxvBSy4VlHzOLs4SAJD4vF6SM4qJorNLYok+U4Qm8rQfMlgAwTAyxTnRvNm0l6b4Y1IWzb0Vx4WNapWSowKj+Ue3TP4uU4Fo/iLbHGnBDmiLQyf5D1TK4XqdNcb7DJUcCYiJYtLnZYO4TGHm4V3Qc78l8CDLIjJFmLjCxSyybM0g8jSedIKyjejmZM3YET0ZcfGDiR7OF5q95SLMhIgKXCzHunnrqj74da/5e1Babzz3guajqaq9S/q1v/V3vG8+eXKm27ee83QJEyeAWEyAisWNPvD+9+r6jWsqHvSki4HEZA535mZXdz77eX3iH6MFjalH3Yj2vuFprNDcJOc1nNdxlj6kpZtyn9Oa2QNg+PuYNsdEch8c3GdjYA67vR23Ep14DVv6fTzAU3tMnCOAVDsG0vZ59sz9MgCU38c+yGofnGzeDmDsx2TyFY00k3jSKdzErHHR2FrDe8+2emDBFJomjzhOQP6q1wBFOs9NsWt2AGuQpmoJaLOwpp/mnxgpIvoohCgmOU/CTijOkBm1g82ymhrP5qo3OxpNZ/bduLiYqFRseuIRwPpa6wUT8BzHSkGMHGRjkH3E1GK2sPmVrWvsdxNxt2awrZaqNTAvbbmOgRXA9JErDHUeyZHBgGD7ukjk3OWezlTOzCrM8kJrXt2X7ku14hO3nxF0aACxlA1OsYU0gfv24IA4ucu6deOqXnj+lq4c9dRuwGiIPYK839kYGQxeKrwOklLiN4KqMq+WRsegPNTyaKIMaEKXp6GtA9CFnGSVzRHNXgomlt3KSeMABPAZmOKCiyXHcDaqHQMAHhRshxfOQAw3c64hP0tj32wZuGGfsNN6re5YsXhMGqmF04pYWMVy0cahl44uqdVp21TWq8+NHTTlUkh7atB39xCu/evMvr2MJs8baDaP9HXgeyxU1legtwGVsNeHK4bBc8u1kuyR5t9Z22GGTPW6UctRpNC4r928qbPHjz0Jx+AaY1c/on1gYUtR8wVryAeGXwOMqYiNyyk2Pm/CK9rNNqkJjp30PcHnVXZsYv9sqF/+2//ATuA0qZ9//XX9o3/0Md29d8+0CADd6Wysn/iJj+p7v/979N7XXtH78EnhWi8mevOLX3STMx2N3Ugz5UfPjuQArTqvBwCl2zkwnZ/vnZycmtLebnV05cpl3bh1I5RUiXlmvxekaqmpccws9/F87gabSTl/j98CkXfTwTAm8rWKWgddrweiEgGJGjTAq42TWDrNiJSDPcLknUYLycHVK0feT3ht/IZ6b22+ee8FPyf3NYyAfv/ciUTBVGaP4OfjK+AvDT7NVAYa+P9Ll45SrG7saXmPBTBgyp817anc3DZ/EYUu+xzw+dPwdzuAHxV7ItEgd7oddXttDUdjXYyY4h+qUKiq0znQf/c3flGF+VSN9Uw3uhX9vt/zDZo+fFO/+323dKW2VmHCEPVE3WtVjecXXk+AEpz9Ti6iAytX1Or0VKrQARVsYA3YxH3aH4z0xhsP9OghYC3gAEMuMuGLBgBGy5WN4ACsTkdDGwCWGjVNGVYAmFUrjjwloQhAJU/6+WyZ2gN8U/cAVHF7Ag7ZVLFa0Yz9rdlUlS1lOFav2tCLt1/QerxQuwwjYKninJh1RAvUQqwFpOEV2UeQ6NzNPGqoNQAgrz2a//hNb+Kq0gAIXgoPToaabmqaEX2+qehsstBvvnlXg9lC5Rr3MD4A9JOw2hb2iqH5hz1erYSHFWsO02Ca/7WHu2vNRwOfV5kBx5ulZsz3Dz48IS+JOiu1SnG+O8Et1Y6ppwnJFSUT/XMwEHejsRi4+DH8cxvHRXstUycDAFj2FaA9uxPSeKDTymKon/mXf1y11YVapZkWo+NIcFhhDlnXeFHU8cVUp5O1pqpojHyOWMflXNNFYt0Z8GacgvdA+DIV/vgf/Bc2oGWgQRwCgdBR7UJ5B8VrBz3Gjsy8twAAZtOBdValTVXz6TABAOQe42bd1smTtc5P2Tx7XxUAoL4ME6CpD7sGDeVkqE55o1duXlGvWlC9sFa7xvPMYorQ6GgyIxezoA0wE9vqOmLI7MLN7WJ3W4rZgorlhmZLdC/Saf+O/sBPfoe+/4e+TptSX0vNtJosdLA+UOPgJf3iv/ufqDyUOoWmlrAMyMI2C4Apl2dozjwGcHBUIo0OngnQUdGVe8oIdSQ0zFkWQLXx5QCAjQEAboSoSNZGwHB5BAAIrvO42tS9Wk1fWBf0RRb/pqnCGvoYMYRxALJxYyTFRJJGyVOcJJHYNnF7VFCj6Giwh8OYgJvSuXcUJ0Ag638yKMbXzN/wJrUHAOw3kNwamRb75QCArLvMJlRp543KOf+yId/uBkokyKd/5pk/fclk2s72NHdMhisGAKAye5LBlCoBAM8W+flhfysg4P8PAEB+7/+sIEjmYXir3k+OoOCGmkd95jJrrfp6rkMt9WKzqld7bV0r4Rw7VqvOYXZuN1lxANbrOh+CVkLHrmo+mbtIhGFTb7d0POir3GpotIxMb0tkoVLZWDRi/3YNMIVYmO5xLwQbJlBdmh0mipYU7MkEDBT5guSmMrFltu7+IQ8JAJjC3z/s+4BmK3TKqI2hQaN7r7rpR+OLRKCSinN+Fpp0VvPur7M8KabQhGqYUxK291OmgCeWzz4AQDxS1jFTTGQAwDOvVADtwkoLnuZ6opelIMgxUvoAoCJ7yf6979eQqdLQrXEqX8zsD4M1y2R6oYPDtt7//veq3giH/VrvUIPHJ7roj/SJT3xa7VbPFDRis8ajoa8d/x4DWZrKbrelw8OeJ06g3Lj8jy9GavYu6fVPf04PHz4xCMs+bC34eOJin6aLXxTTPC9/zu7P230sAY0BquCOO7fJFwVANoPjZ3emlLuicX+rydcBwPVLeTa7fTRn3n85gC+KiHjUp/aZbBhIk77HJkgLc297NJ0l1jhFB0U8IAT7pqdqS0/WzfIBALAfTDYRjCjb9XylZqPp906RjzYU8Ce8YwIYZjJqhgRNxSIM+ehuKBBr9YpGw4FqxFey5+Omj29NanhYLLMFE+ZgSwAAILnh/huPpqqUapag8RwU5VmDuwBsQKKzWPusH0zmGs2WmiFXgzVjE7ySnaZhqplG6WYlCjaupyd8dvHn/qdhz81h0N/tkcAZm3CRgLYTO8Afyo6hFRO2RAVNzSVl0inAVWYcWRJU8TVEPjMaDdXrtV2I2gRjs1SrUdX1a5d1++YNXTrq6YWXbqvRrNrMrVmv+DwiU3w+Hmg5n1hSBACwXoZRWo7tdLMJ6wEPGxurBovAaOhmbbCRnw1mRBSrZlIQl5dkViqV7Zng0sPIOhOoMBalYcdTwSk6RkCZxmHGF9eVaw/7wWlFjqjMO+LS7J0a+161bCYAQCLXJGohvJNSJChrhSnUNrFoJ3NKN4XBApudphQTP0YCQpjCG0jgc4kSxjVZGMjusRe3qVOxZs0IMAALHWQanw1riYnh9Ru6uHNH3dvPa3p25jMGFgk68Wa7owFeI8gMcEjHrND+SVGDGpTAXBjJlE1ooUpzD5ctXaXh5Kzi2nIlmCyTpkKTxX7TPbxkp3MDHdOZv09T+LGPf8yGdzRH1Om9g44+8IH36/bVG1oPZlrPQh5L4+xaHWeNKrKNAFqQMNDAWNIHM63RNFCIAeF8M/WlMsgC+Isx8nzu33k/BLzYAaE7ZuRqyTNRd7ZtNDaYjD1cweGf55uOJuoDOFwMbbhomUcF5h4JEn0384/v3wuw0rdeXDvew2JOulDs5TlSlH0Mb5VIlolITMzGuaY7I88U35xiwrOfCfsvYAw1QIBisL5mfu95xpH13aZ+pwkwUYeW6mCc16gbBAKQAATge2dnJ35fmI3euPmcB4JvvXFH/8v/9Dc1G/R1WCvpO7/5g7rVLaursb75PTc1P3tXjfVUraZUbbHPwQKDnWIyuvfr+XJm8P3GzZvqHPR0DmOSpKFG09eP9ffuw4Hu3EFu00xs4rLGc/w4pn5EZBjFekPDxULT9VIrBoK0FLCj8bQpFNQ0e44455B1mNq/XKhSDRCI5pRrV6/X/FkA2jAw5mxlSLk47ZsBcPPKdc0xAS3V/P1msaxmpazZ8Fy1EiBQSa1WWZUKE/CZmeBuRdeAbAAAufkP8CN8a9ir6GXKuv+kr/5krWWlrWmhquPhVJ9/6542yHem+DkwSAk/GRpvTJirpYIuzp6oXICdWFK5inwCgGSpuffLgrowetKax7Hfkkyad58v0ZvlesrG1QbWEus81ZVeNwYrkjmw2ZHxPUtYo8COVDpLBzLLZKOqzSYDADCb28dRgOfuZVcLNYvUz1P94X/x96uxGapeGGs9O1Oj+jQAcDKY6Wy60XhdCgBgsVB/MorPO8k8GZKzX23wDlhtVPijH/3ezXm/7w0kI90glzjc1+ptT2sCueRmAxkZajLpa46WjcuzQAM7Ufdwo0qdC81Fq+vxw4WGF1wIAABoevbvTgyAeIu066tlbJxsPBxkNW6C6Vid0ka3j7q63msaAGhWSqoUS7p7776ara6W60R1TwBAcY1uwmqdZMADEo2jJqgv1FaoWhudD+7q677xpv61P/ETWmxOCQjUbDjV9do11TrP6Tf+8v+sz/y9T+pK/UCbWWTycnBDT/G5sgUAEv27HF8pwmABTKG1pgOSqJ6INIsmYavVTO8+I9am53l9IAEIOqInE2u+X9aoXNOdckVfWBX1pqq6UFOFVdtmEVBH8G/gvULZhYYX2elrMwFMkcpFXxqZbxu9xACgwADMYZHmSLyMtnuKtedyvD/95//ZCPdN5YKyHvTgLwcA5O+FqSQO2skZ/ZkyOrvw569xD4VcYX/ivT/5j/e1Yy9smz1uOMyGKlAcYYSUDABANUUCEBOgp8v47eN+lQl4vJKc+rDfHnxt/x8O43l/yI3m7t/+v8UAiGub2vm9Bum3ehe2RUvAVkzS4v7wZNIMABgurOGVysuZmquprhZhAjT0fLepy0yvZgMV1nOj3IPR0IZzTB3Ynk9Ozx13BerNFLBYrzvHtsAhBNIPMg7ti43aWsCgUgbwFXR4MwBSk2SjH3ddcc8C1mXbGYNELv4TDTUZf1lD73sjvAB2FP4U7ebo1IgIdHHuKWxIkKyn5RyuRkwgEgCGRzT+NGaAABWa+GRCGc3erkHjpVI850i63Njkz8sgns0ZUy49SLW14/HebfqXTNwyjTzVWanqiX/neFUYDGh9aYStLQ6aP6Ci/QLSn3MjbTnFauUJAs0lxxaNzHjSN0R44+YVFwvEN52f9zWZzPXZz3xe3c6hptOFet1L/j7XIGQoK18ndL2Yy7rIAhjAZK7RcsHWbvf0+NGx3a1rUCJXa8fQUlxGkRJxQLnpZxKcTYzy1H7/Puf6oA0G6Mga1JwKkI2OngUO9v/9s8BIbtYtBdhjJWxNPNMNlfeWaDihJ6cox8xeMSCbjDoTaJNBod1Zku/O+LcxQY/Jf6LEhGyP/X+PARCNXvxbvkyShIL3TfoAhR/rgL056IzocTH3g5IeoAHT6EqpHLTp5VyT8UjtZsuTewAIZABcez4fGxXNF3bnn+GbUwpKPvebm/7R0MACn+9kil4Rc7+lY/uYaCGxw+hogmsxU1XnXMeE1eDwYmFT0XxNKV7Du6Hs5olCOaSAMR0GBPC5a0Yc1VZQIl287Z3SWTbD+R37QsSThvloUDiXeBmVCs6lp3GZTCduprln7PWx4dqNfK8jBwrv0EjNMKxWxDyV9VdWu9nU5UsHun3junXdLzx3U5cPD7SYTny9V/NZmPQaHIp7DzNirJWhS3mKBcWaz2M0tLTEOeltarjsVL1rsCyZKhbcXLCH2HSUyS+eD8ibyvw/dUSiqyZjSN4/DCGKXhfc1VZ4MhnIYp+gmeZepDGse8pM4c3nE41xJBZ58mo6LPVarMZYm/leyHyy2KOysXLcf+lnYR4UYz34IZBmWloT4KC9xdPelj/f7b1G1Knm0noolUzjlAAQATmmMwmdv2VldmPUFKf4Wk1T1lstIjqrxbIqaMZnsGuS14nPiziTHHe64D0yQc9u92WzJ+JMmqveBUA799oql6oxwYfh4kZ4oWvXrrthxwCPxqvVbur45ESPHz/SYaur2qKoOkaX9vGJRtgAT+I9AERZ1gOzbjLxfZf3SeR3DMpSUbVtYADUWA/ZG4jPJRrDlc9CABgAgulsofPzgR4+PrY8DzB0MBrp7tv3LEEgErJVawbTyKldGwNy3DdIQPDSOWq3It3BMdoRV0bTBBjJ95jqZw8I7u3sZ8X5wM9VyvXUqMVzRF0ZdQDNPq/ZZ2HaW6n9su8ADXzJA8tgtNDU4keAhKKagCfWEXViyJHCJDZ8pwL0bzJVn0715DHMiomePD7RF1//gqbDkY7aTb1665ouN8t65zc/oSvNgr7jQ6/psCa1y2sdtJnCn+noqKN2u6nFEgB05PsHs3X2BQxxb96+ofNBX7VmXc1O29caMGA8LesffOyexlP8lyhCymZInSHjhrXTbKsECI7h6mRiM3OYGm6xmYzXGzrtX6gOY2o6sbdE9llBess9wzXKKRXhnRNsFa5hablWt1A2APD8zdvazBbqYF47m6nEGeGUm5mataI6LVKSuJfpV9D7c9eWAgAwAyBFkgIE7AMAy4Iq9bbuPzrX8WCmWaGuRamu4+FEn3vzrmabirCVXm2od9hnYLzBhiKueqKb1y45hWU+HxuYXMOqYe0kmcm0f6FWFU+HTgLKIm6VtW0DT9Y8j5dAU4NYyfPH1aRrz8RCY30DliMXAUxYrb2eAlDaMQUCqEygvesvJFVLEHxfh5AtFTwsKq1WjlStryf6gz/+Q+qWZ6pprMLywufJcsPnWbMEAPr/2XSt0bKoEff7cqk+7A9PmSLO2pKcBUB+0OAKf+C7Przh4HfkgynegVxWa+R1djypwZiFmxWDmun0XJPxudbriTdbLdiMl+r0NirXVqrWKlouy3pwf6r5tK6C2m70n5IA+LAFtY+4waBPocXGlX+l4mKmTlm63KrqxWuX1CoLX35Tju6+/Y7BCdwMFxyEhmC5wBVz8oKyxU2fqOOFshMJAAAKpZWGkwfqHCz1Z//9P6b55kSqLJ0v/XzvtnS20eLBTH/15/+KDittNQpVa9RdUCVtShwwMTXgQ8TEL5riyK01AOCiAdpJmj7vdVL7isJAuTwrDz1JcRMxF3bhZR+AaVDSoFTTW6Wy3lgVdEc1DdRWec3BzsFLw7MMKmsFl/sEAlAMBBfFz56pjdwcuYBxq8N7mEfWsnOcc/OewIJsPOftlalKkgD4MXiXIPP8X24cE/V/W+QmSoyfa6+ZDp3LdvSSqDT7YAkHen7c3RTWb2avWY+Df+euvX0dGVAwHS8AgHIVw5+6jRJB5NnYoV+Ge8rTNN/8fn+rJjjK6D0K42/9D7Y/8TsBAMio5f77/1rfQgAAQae0/4Zj+TIAUAyX/STjYJtuaqXOaqbD0kYvX7mkl68eqDg+V3U9V61c1rDf12Gn43VB0Ufm9KZS1pRJZbmqMUVXsx1RX3ZNp4h1hl0yA4rCyQirDbmIzmJKH2sgTEfDTZ/vw9gxHcyU0YgLDLZI1qMGNSwbAIUxYPgBhANuuP/n4Rl3WvYLyFIA1hZxTWYHmJYbRoLWzlJ4J1+RcCkOM7YdKJTid5g2oF1jupg03/lz2wcAKHTsmO0p3g4AMCMiARrR+eWEBKK0IpWA7+XkAX4ktHCh8/VzGeRg6sf7CN2l92xvLpElThGzXKE3G6jVosgNanUcmiDdbJrQtSPGjEOVRpICg8YfJkG1CvU4KNLQz73n4NhexsUf6m/ZnjQk0xArBwoe6TXZoC9Wb9Y0UghmgCSv8e0egabUU6XYI3PTm5t+HhPtY/61D5LlhgJgZAvA5CjADACkgnRHAXz6zgqG2s5DIIMUmenk5zODJWn2n/Fc8Wum0WNtuKFahXbe+fYUELHe+D7XKBvAbkEgfBL6F87Z5r1HgVcxa8TXIhnD8hWvCvLGATZg4nGPAi7A3IBJhQ8D5mvIdTBvhGLsAso5z9DkOddKGs+WBgSGsDbQZQ7OozBh2r/caLYqaA64j7luoaL+aKb5pujvoXFl+m9qdXptzI9oIJDlOM0I4NvT8ijsaYDy/bxvoBd+GDRMUW7GGbnjmOVwRRqSgPN2kaKG6Hk/XFvWqmNSY9pLk+YGObFIAMEcFWWGAiyAaP7tIVLx6FUF3/c0rZFCkgEb9pcPvO81XTro6daNa7p29bI6xLL6bQL0LFQprjW8ODMLg/MMCQV1VKtZV6/bsSwpmuyQFfl3peJiF+nNZDxMU/FEaU17hSUh3Fdb1kiwYmzinPTcFei+BdIa2GtCa28JQAGDxZpanaaOjg63pppeU5a9pYbM07Ys7XsaAMiSC9aQ/RViPBrbV5IgYZQ8T5N2vz8a/yDZu6nwI7uOCdAH9kOWOcQ0Z6VSs6jVeKBSq6UNfkNo0mB0oItuNGx0xoAfkJCm1FRonPD5mcVKzVpLmswtj4Haz2ukafAEkWl+8l8wVYxmwSyKSqphcJs/thFcsdUNB/DxNP4eiRP3w2RmQIBrf3p6pgcPHzoNAIr2fYZhlYYnqcF6i7hODBN9f8AEqdXdLHINoXyTNw/o6XoRDfdgrFo5mn32Skw8T05O7P4P8HeRNPp4mcwARpJMylN0BiiFla5cOfJzADAANsDc4jFhbR0/fKw6dVel4uYfj4AJlHN3GgVdHB/bh8pNezKs5P4yCE1N4ei5OJ8zKNxo0qzXfc8wleeiA1zlRp492ya6lYoHChkMNCOX+zDtqdyz5/3BVr4BJZrmDdmSWXFE/l1c+Dpwf6GjRqrMtBwAhP3r+PFDN8U0VCTWNJE6ob1vQJFfq1VSsJg3U3Ura7UKC3WrBR22a3rp9nXdvnHJjOUsoet0mmo0KxqO+zo5f6KDSx3dfO6GFut5eH1Uy7oYDSx1UuVAf+vvvq6T/trybcBNQFISAAqVmmrtrifdOLeMkHazwvw5IBtmidV1cjFQq9v1FBrvB5p7LgigBtcbqQP7P9cSGYYBgOQFoNlK19uHKi/Wun75SCs8c+pVrUhzW8xU1tIR5u06ACfSEh6a/TQGBk8DAEH9f1YCsF7BrmjryflYj8/HGi4LmmMeO5nrU6+/qcG8oHrr0NGvMMWo/2xQXI5owen4TKUS+x9pBHPNlnO1D3t6P7GRH/igXr5+W81KzT50NOusSXoDpCiAdkhmIkrzC7p79x37d8SQICLXudYALwYct/GA4YmVk03caGfzwBSnk8jZZodiYumdkbYSACDVv0RKW9I+H6uyHOunfuT7da1bVHUzkpYXPvuRuC83VU0WBV1M1+rPCxrMNxrAQFtikgtDDcNM4qwDwMN7CQaAZzrf+82vbbbot5leQe1CU1Gp1J0GABpWxrBmNdPU+n8QS9yDC4JTUobi0V2rVKFgqoo1dP8e5g8YKDUTAMAUHQZAmPVg8ADJIRtwxPS5YBYApn8AABgBvnzjsg5Y+Di+Vio6PTkzOgMI4CK1GHFgmzWrK4pV00sMAITRzXJOIQv9DcvAcy3WQ/25/+CPqtKaaV3m0FzoZue6zu6c6srV9+q//Y9+XrOTiQ5rndA2M2lI+v0AAOyGZ5tBf2BJXk/jzwKk6AkUNhbBs3PpDAK4dTRoEQUI9JxZCZfzmKL7EFuWdFGs6k6xpDfWRd1VXaNCW+VVx/9WmpkBwGbPWYjB3VYKkHPQ85Q5UXdz82ATJAqXhFqhu/JUJUkBbCaVkdNgsDzVKBtUSDFCbu6fcZs2KfAZP4HMAAj0f0+znQGEXbW9BwDsmvxdER7SAF/L9Nm4Ydn6CUS1wPV3EcrUtd40CMBGR74bAAAgAElEQVS/pLBjshIxSk/TfJ+i437VbvgrlfZfewv9/zUD4NmmZv+VbxkcX+HtGAAwAIdWKYNWPo5drLu5ht2zDKOrRmmj8myoynyiGwdtvXzlUC8c1KVRX9XVWtX1Sk1Ag8koTPcqRQ1BMeczbWoN9cczRzaNxjNVK00XYptK0U0sRWFm4mSqKYU/9ZdNCVNh5juLxsWTrJWWRp/DsNPTrtwI+IMJcynfL1sW1M5skrWGDBUQIO6pxBKgUU9RgW5bQHLdFAYItosTLKhZIQY1oq1owD2VSA1ppgMG8ECsVugzc/KGP7sc7ZdYAFkCECBAwdPcLQMoT5jTvebE3SrTg3j9uWn2v02P56LdQEBiGeSYtD3Aj/c1m0/VbNY4Cz3FgAnGVB9pl+nCpbJTAJZLJsgccrznis2oODMAji8uzlWpELNI1FItZciXrFlt1HBLnzgaCd0nDcygf5GkFaG1y7nFWcOajeG+HADgte3eIIEhe9cgm95lE6Rnl3/eP7NUgsd5auKfDBK9H+75Amz/XZJcef90Kk4UCBkkzZ4TPKZB2QQAeD/bfzGboPYz+eUs9j7OPeHpBoaTGMMt3MyEaVaAAD4r0npFKkARzXuFeotrNWstgzsANKb7kz3P+wIsS5PcbGLIdUfvy8RjxQRzjqEZ2tK1p/ow4nDl5z476w8NBownmP8VVFxRnqLLLGlKDO4yfs/WRTHbH83XWhgA4B42adv7S4AjAQbTfPFa7K2RmGLZ9DDAq/isg4y3YwDwx6XZLnFWZPAvAMFw3Ee+QNO485JJVPkkApovaNAWXt948HBv0ihGukdcx929tQOaAhhD1xuxj64b8IMoFN28YLIFw8JTfwrExVzrZVyzw27H2umDw45UCubNwUFPBzT8paIWs6mW86nNOY+OLvnfNKgLMG9LcgkXyciQHAkczb4nmym6kiYSTT+NVn6tme0X01D2JJgi8C+4v6H2hxcATHgaGTwQAszLDLuohILJFPvoGsCA17DjYUezn5l1vimi+Q+Kduz1/jxhFST0NbwvWJ9poJ1G4AD+dkanqfbXMEK09SN7d7uhkyePdHT7th6/fcexdGigeS/sS2EOtlSz1XTj0+h0NB1cRFynAYG6GRjmfqci34xZAACafTwOmCbOYDXZJXobywjteV1eWqPLv4UBQM3d8B631PHxma5fuxV0+ileHMHOeffdBzbHw6Ee+RMgCfcu646zFo02PhSAX/cfvKuz83OdnlM3A04t3OQxWV/Mls6BpHnlHjZwiBFco2HmCPf05aMjg7QGGfGF2SYGzZ0eAFuLfXsG8FQqWuZwdnruedlBq6tWvWmvB84YBlT1TkfVVoO5oYHDGvWmp//BCqb3oIGnWbcniVkpeGrFdHXJfpHB7M1aJyfHKcYz6NnW9hPrl+R+jx4/2YJGNP5cJ4DO/PfRiAHgBYjntbeVk2zCwDAeIfYXa7Z2cdEwe/jOPMmiapzTxZKOuh0V8TQrFzV48kBXey1d7tTULG3UrjHsOLE30ntfvK1b1y7r8hX8AzATh5WxVL2JqXdRx2eP1D1sq3vYUbHC/rfShGQQBgvtq/rMmyM9Ol2YFTKhyadnAAxptFSFlaWi4zbZgwFgRtOpwVc+L3xYukeXVce7ZTG3BCAD6U54Y+BSq/ga1KpVswSQdmH4aknIfCUN507yeO7mNZU2S3WbVW3mY5XWM1VLK9XLUqtRVqOGPxJ1FIC3Gx/3NzAAOAAZftL8e2iZPQDo5zC5K1Q0nm10Pl7qIbGKxYpGy40+/unPa13paFlAioQXkynJrp8cVb0Yazo+V69T0yuvPK8Pffgb9NoHXlMb02HAsIuhait81pJxH0PCcrBB6BWQpvP/GOMTUYu3xfGTEwMCpG08Oj62KaM9ZmACpb2es6Bahk2JnwL3SGpFwwRl+9uQHTXnBjl7DGvdU+4BAFVqgOnQAMBHf+i79NzlugGA4nrk+69ca2u+KmnC1H8u9WfSYL5Wfza39ON8NIiQLJY1fRDAtU1wUr/2HV//yibnrHKTgRhi9qICBkAYCWVDA4o2zASI9htaAuDoqwJOr2hJMFxZGUUZDld65+5IJRIADABwx4LER8xDUCDC/M5UHdxXiSLioF0tPe1vl6WGlrp1qaNrvZbzw+3YWyjo8eMTb5SYeJnWwQJaY3aVpt58JM6VpCBZa7NkgtZwNM+mOFR/dKY//Wf+oK7ebmhZGmi9mKlb7mrdX6l38Lz+/t/4m/rkr31Wl9FOLaFhpFxcf0Yp9zdPBOzCvyP4UziYvjVf+KsPgeTz/DQ5PVHl0WEAYASWomk5vnqhbHCoLOmiUNGdYllvrYu6V2hoWuiotGyFfnEzsbMtN052csZxF5Sfzxi31m2hGyy5aOLztpaKUYooKJl2ZAVBTI17zjh+qvDMsRjGQcLycl+r6uJs2zTtKtb9ItlULQMAu5zMeNe7YiGeM3Gz9yjq2bDJZVoS/z3V/G/jukLvjZ6UqqTOpogDaKKaUcigufxqDIBnJ4vPNgNRrPx2f0W2uIGSdM2ebcD/nzYB/EoAwJbB8Yw04qn+IwMANLnrbKgVRXYAAEw8qkkGw3eWKi7GKi4napWLOqoV9HW3jtQjGnC90SFmY8TGQN9az1VuVDTW2gkB00JRE+dxVgUqXGKXKBRw8NAqsXBiqpOBAAYo6eqmKDwzAFLB6IYRehcMoZyznQCAyNreSTvyBDYkKAEy8TBo/Jm2MWkNaiDNGg79TLFj8obu3+s6YV0AGwYD/FVqczAWKHRokCl+AFujQDYomoAET3QNEiSTJheb2d0/lSiJ8u9iJjXx6NtNq93TkufPltJm4YMnKLl5As3PGkhI3gj573bAYdCieYnh1lz2VIRc62oVUBejqNBle8poTT4u/VO1W11TW9GoUrAxXaHgg9pKJBEMAKLPeJ/8u1azaTppxPbFrRr0Y8wfQbRxUI6G8Fn6/v5Efzt1zPte6rJ98O4BIzlPmh/L7IEtfXTv5/K14DptfyUANN9TfJ+IvXzsezfbi0Gl8aw2Gt5DAUSzxCmDRNFgZ4p07BMZVI2tkUaffwuin9y2uUjpNytvMYM6nqa5iQoeWvZ4vjreFNYhZh+Iapj9MfWh8DeVGq+1hRt7r0moz0yDOXOSVtiM9kJJw8HQbA9A1zmNBSDAfKljctVLFV2MxjaP4/vUCjQBvLMF08g19eTGTf+EKT9skVI19hKbqqXpSAKnHOeX4vF2jJwgvblpTk1AkNmC4eNtNjH2WMWW0G2BbUDAXdReQMMRUWpj3yQdCFCfZnOjFt5EaG6RP6QJe57C8jysW9cCMCxTYxvnXlD2x8OLxLqouVawXwE06QRMAAAwTe91WmZAQhoAtOazp2hek5pEDeJzbG1GTK/b1kGnrXqtotmMe6ihK5ePdO3KFR0e9CzPwFW9Va/pyf17TiyJ6MuoVGF7uvzYELlG9nnsQ9zTQdePJp4CGRliOGOHWR5TNl4LbCB8PDCJzBIhG58CJCaQISa3Ow32ti5J4Ct/tvTIL2YvwWQLAEhrohN5TRTN0V4HE83rtqQCU3jOoVItfgME2L/eYlGzS5CYobc/OjzUwwfv6srlSzo7PTHQ4tcOM5XnxC+INWBjYtbTwvndGF/7tVqXEuymoKMHrd+SWiQVzXYwAOwczeeFMWVR4+nMDQT0/8FgrAWNFefSSnrw7qNkVlfyV0xVB8OhzfGePH5kzxTWCHsVDT5NGt4TNPg489+6dcvryz4nAD54ANTr6vV6arV76vSuqFZvueFvNVu+r6kDp+OxU5KGFwPfR8isAEC8x8KycWLUSsPBRAeHlzx0crQga75c0ag/1MnjY50dn9krgeYT87/T4UB2nXAKRkkdPgXSFHK9nLwmuKJzU/iXZspEuk1IDlmnswWMBHwYSAeIps3O/jD72JMS84zv5yjPOAOj3mT9ErU5Hp3beDb7UISem8869grA0ABxw/gxvAbCR8DMmiJJPkXVkdCw36Klr9ftWdauVnSp1dRiPFCrUvLX9RyW1EqdVlNXD3uOPZ+Ph+6Lrl490iuvvqBr14/sCzAaJ4+yzUIvvfqiUzVgHFdqFUsCKq3L+pWP39HZmFjFgUaTaRgj401RratYhg3c0PlgZFYyqSk0rSSVsAeFr0UrwJYE/nEN2atIXjDgkgBkgB9YIMTozonVJSJ5vtKsP9ZBq60Pvv+9ajdKOuzWtZxcqKSpmrWCLnUbatTwR+IKhrnd1vgazzaY25ZoBfM5DD1TveRrXtJkCj2+4Yz7N999pDn3RqmqX//EpzVRTRPqwUpDtWbbSp6L4cD3arNR0Y/88Pfp1Vee1ysvP29/uuOzE/sp4O7erjdVmCwNQEHZ5/5CwkL845CUmelcDx89dt0yGIz8Z5p72AL8RhJ0etH32gagm06mW7lceJUUzArZ+ZPkBix5BFCz4LEAWhb00fCxIh2tUFQVkNYz3rHqm5l+//f9Ht263FB5NVC1yPofq1LvarYsaopZ/LKowZyEhKUjIGEADKbhAWDJZvJPCffaqCYK3/ra8xsKMJu44HbZaqnbPfAehWkT+ksmClBUJDQ4ZPGyOVz4BTSqRPgU1cDkE7OCekMX/aXu3R2qVrmkzSayVXF+DAAgaLhOBoAauJilw7PizYfms1rYqF0pqrqaWQZw++hAdWE4uDat7e6duyqVazbJKEJxYzKwqTqD3K7IVvbO3IZgTVTclFQrERXB1jPS49Nj/Yl/80f18vsuq9ycaL2eqjgr6mrrsjSt6K3f+Jx+6W/8n7pULatdqhsEKGI4khyWc9CWm240eT4UYzLgYma18nQSCgmU2Uw93AIBqeDgoAJcMAsdamWxwNNr4QPO5bXWi6IBgLeLZd1Zl3S/2NCk2FFl2RJMmlJxphKyAQyt2Ph8qBKRE+Y4jVYr9B9x+u7oc6lqZWoUh2VEWoBkcgCY0ra9EYPavQUB9gAAu7zvTQeDCYDBRNpBc8HtafzOrZu/j5ieNF3Z/lwy0kgQxZ5k9SmvgdyIxaGc/o3XVehn+UVdwsFrJ1sorM22aU+8NMccMV1Zzb9qCsBvDQA8BY38MyIBO27I7wQAIDcoXs3PTIu/3BsLCUAy3kpu2qH34zNl/ZXt2E2EF+sP9LdaXJkWRsxVaTrQc+2y3n/tsq5UqjqgiDp+okuNqg/myXKi6mFHy2pF52iQqw3nhjfrHa3nBTtSn8+GXvOBHAftn3uHA48mJIr3JAEwVT0YAC4UnNrhAK5oLtKaSb7sQamksDTyHwWyUylgPKC3Z89cLrxRuyBMyK21k5jt4GnCBD5NXF2S4o6diwp076VIDKAws1YYCc8WAGA/hYIeoEP+GQMM3mtwCk4mdAmEjElG8gBInyGvP1P3ee5tQ18s6gwX8nrdRSENjLXP6b1sm1y74IaONze3lgMUSz70QmsfrA1AACaiZoxtoNJNUhZz0PhBxMm/puAD9OV70A25LoAI7O/zBABQgPK8nmpvkOi2dHp8Gv9+tnBkEXt6vr77azTvNdkVOr/vvLY9yYG5YBA5wA879qZEBe8fSe/tFb0X55qvy7P3ROqNdoDeXhLAPgshA36eeJmBEX4omLrxRrdMEe+lIbHZMZ3S1NtA1FqFNdPFien3NupFX81PUzzjq8OemKIA9997FFrxGCbyIZWA6oxZGPrF5cpTY1gWTAJ5XK9vRbY1ZwWUYNYs1wOqMqadj5+c+CssHQAA7rHZfGVjz3bvwBI5QI/ReGoPj9OzASe7VsWiZtBXVwUzAfAAYHpF0RrazvCacVfk+EwkfSWtSAUqh04V4AgTQgzwAIYprvJnuGNtJDDAohVi2pL+NOuUEwCQWQA5RjASBwJcTMSDeC5qtwx4ZzmIfXfCM8D1ALIkp2zU/F4yQxDmEPc/zTwgdZgjxv7Ee/IZDhAAFR+pCF4q6IMrUFxLfFha1xuqt9uxTyRZEp8p14IJ0UGPJha5wNoTTPYWHM1hDNDgfv37XrO7ecSs5VSKAIeo+ZAQ8PpY/uVKlpTEfYLBZY608r3v1xv0XkCIo8uH3iP9PeqExJbaMiBdKkT9kJv/VP7vqoZcAOwBAMmMKaSSVfa/dObTUBhYjetndIGGP1PqMwBgnTCa9PB8YVI6HQ49nWY/nw2HquEBgEO10xEKWo7QXdc0vRjYz8XO9+WNZpuRyvXYP9jTHGdneVM41E/GU52fQ6s/tecJXx8/fmIqMZjQeLrW+dkwmk1PDIn7G/kM5T4CQOLvPGFmnNYKlknIMzbq9DoGWWnoSS84unTJn2230zaY3D8jzaDmvZnUI8ABjFcviCIcjXV2MXbj6BSBwSCo7eyDBhE3YZScJLoAAdGnBOAKY4C8eoDcuWUvnG8R67jCx2O2UAN3dhAaomsbDTUPeqoQs7icm1bfYF0m6R3vGeYQE2nudzT8TKr9FVYLSTN4gVHz0yLPlqqWW/4aem2ABOL6FmYj0PyHDCkYK35tPC71LWe4AfyIituem+yebvh3dR0gt88HSwhTopUXcywxQLJOo6EukpHJSJeI0JuMDQBs5jMxxV0BdMLIOejpon8eAFpho26tomYCzmHDLJaA30Vdu35ZV68f2Tvt4fFDvfd979Fys3TUIufVG3fe0qrU0PmqpVWpta1dLIXA54p9fA31u6KHT4691vFgefDwkdkY+EpMJ6SwBDORX7AnOFMBl4jmRe5gid5yaYBjMZ2pTWR7AgCIkG3QVy3mOjxoaTo6U6dZ1EGnqtdevaX3vnLbE/h6FTlaSG1D/hSgOJNoRjlmaLr5N8QTAEAyYiwXqzrvj1Rv9VSoNPT5O3cdvVlsNPVrH/+EKe+IDUgCIJHj9HzotIQf+IHv10/++Ec1OH/iGFbgvtPTY739zl29ceeOvvDmm3p4/13VAQMxg3YKBWslM8p5Edxn9FOxbkKqTlxkeGzwSssYt1qeicdT+A94yu6v3LeLYDi4Z0p9otl0OQaYVLxIFqFOo5/MgyTqSjxuisuZWsWlfvA7v1U3L9dVWFyoiXSdOqne2QIA01UAAP3pQmeTmcbsZZulaxzYQLxHHxFukkMeVfjIh963YTNBO06sBdm/oY/mw+IN8bmFxnOznmm5GGg267tpNtK+XOnoqCsVZtZ88W/efvtYo0FFjfplEYNswLsEAs5mH/RPonOhCOIrwAbGoUiMCQvu8kFP7UpB69GFirOhvvkD79V6PFC9XHScyOOHj3xjQ3fHJGNdYNrd1KpQ0Qw63WqmUnGuCmyY1Ub1Ut2/0ZiWqyudXtzX9/3wt+j7f/hbtCw80Wo10kHrQMWp1NzUVSp29F/8uZ/XAYflpqbVYKY2iQikFVDowpSolk2zwgXXbrQpmmdnCAgii1QhGtAYQgf9LMlAbJiE2783WCCLgjQqbTR3DBMLhkVSCwaASrqzKephuaVZsavysoXSQYXCdCerSJOOHPnFp8bnSUHh3FZoO0zLfNAH1YRGIt+QbPAUdqZyprgn/rwvCdjq762zZsAbuqr8K8cNZumAC+dkJJSbB25uNh6uBQXePjMiT/LjVsk8hfwT+c/xbIAAYaoURbKjDNP/u+BLEgwT76CWIQGoYQgZh7/psIvJFkB4asK55+j5lbr6XPDnv9+f/OVm+tnG4enHyq83vZ8v90T/N8cAfqX3sv8e9q/D/ut/9t+6UYz5eUoByJ9TZLhuPF0vR0SNATL+C82UsJqlaquZ6pO+Xj061GtXr+oqsXfjkUqzoYGCcq2os+lAxVbDrqYXEzbTijaEmy6LcciVNyrVI+qOCYipetWaqf8AcBTVBubsXxHTori30j23iOhO/zkV4KYM2/QqOaz7hMwRlFEAGMm2WWdMngJn2JtSxQg/pAx5Yrk1+ws9Lk616/ko9GppMkZRjbEQ9Fw0tTRY4YWBlICgBMx0KqbicU/b4yBJfbZFTGrU+RyhJfteSSCdG/f0e4MZZoHJwMJABcUTzTwUyWwUlZvGvJ63U85Euefg4+CMSf/YzcVoPPTrtJswwr+nfu0DZhSlsAGC9eAoMYyeaGRhO1QqnoCHHn1H0zP724cser9kO5mlSs9EAn7p8+9ejNdCQEe/rV/5nWynR3uPkv/OTTOsENgtCUTwFMnFxsqazNBFF4ItQOOVgIAtpZ0GnoI/+Rm4kcNAslzUyaMHngIy6ec5o84CVArfCCb00egn9+79d1pAWxwmV3yG1TLrqm4AYTIa+3ebAQCfNfFfnvpjYFlL0V0xCePsg1p7MRi5GAeQn0wXGoymNl4lEheKP/fibEGzEBPuJdPjSscTf6ip0CnRcjKd4We5n+3XgQcBZprIQ1gl1rkDLJY0tQwQWQKAB6XhxveVvW0YLmAYCU3XjtaR9RyAHnO4jd2xeRwzUjAdG/Oa46yAKZmjAzMAEFBMYvVgnMkZkwwTt3tEBk+5jhTVrY5BRtgKTOUAR2d8luyBFWQZmEAx+aHKisjCKDALvsdjb4izjnUQ035ePWdvQ5tCNabyKSUAY852q+F7Mp+PFF0BjicDwjRNhervQLxySd1uRzdvXNdLLz6v5567pUuHBwYAKDRXS/bWZE65NVmk2Yj7DwqxWVFm44QHAZ4FNP+AAIFlEQu9YzW50M2AZdIEeCiQXbK9X6bYwrR+M3jq/XyzceHt95A8S/LZFTUQLGUmnQtLSNBFw/hCK4ypH3t3dTlVqxZ+JGdn5+r3B26+iUjEM4D9yX7hNjpk/QNywDZiDS/VH57p/OI8tOKTiRt4tPpM4F2e0IQlCZQlXpXsqB8DHm2YuAZ9PZgUIbXKcgeYCVlaRkNPc3/9+lVdv35N7cMD9edLjTHkIwVgNNLjhw/17v379tPhHhien4fXEsBZAs9yE89nAY4U3hSxfsz2YQ+GBWqQUWa4xV60a4vZqyrFlTp16d13R+odSt2DtpMjmKA+d/t5nZ+eW+KFwRrXrj8c6mRw4fq2UMNrAXCjai8rjMgPDo/08suv6qzf1/1333VKDN9vd9t698ED1Ru1MMYbk4TQM7jM9eCcODs98x6Gjp39lCa2Vm8YVCHXnnOQs+3Jk2O98sqr+sQnPqGjg0tojVQtVXzmIX3gvADYRPbMteff8Csa5dg3tmByEf05IMNca/xqYERrbe1/gUhOhgM2QfZCSPVpAhsA1SmBFxPVK0WnBVkuY08hUr2494uWnjAhvnr9mu69+45efs+r+qef+qTBjD7AR/1Ai0LEUFLnUOPTsPL/7F+5DkKKRV+XvZBYvySLEIPXM1gEIy/2c/uTeE9dOT7y9MmxWpgRs8sADLNXzuZqNztazjmb6RumOjyoazI81nd++4d12K3qoFtVrULM7MYAgJ0cfK9Gv8D15LoiXaG4gdnAQBFwja2mXm1oNBhbEqNiVacXQy1L0P9XevfJsdawe5o9vf0QE8qFaICL1ab+3J//D/XgwUOv116roU9/8hP6tV/9Fb3++udtCsu6oHfk4MeEmbMkN+iB74RfCL/xzOAeZrDE9N++bklKMltwViCzhLkZxpH8DIa5g4uBWRl44TglAnbXmlQLIpMZ5gCUBaOca4I0hz6Ks8jPwXBqvtBhq6Uy3nvnj/Vd3/YhfcNrt50A0KwyrJ2o0T4wiDjBG2FT1tloocf9gQaAkQCyyHIWM59DNjRcRHoGfTqvqfAt73vJDIB2p+XF5ux4u31aAesD3y7xGwozHmSo+ezCJoBFqAubtS4ddlUoLhz5sl6VdPfuiSajmmqVQ80Xns9KxbnRLBY3xn/zedE0Igm6aBj7gKByEQ86HTv/azpSZTHWB156TjUhDVir22yqf36ui/7AoAXF62Jd0mRV8QKYWnu/UrnEzbdRHeq3yqqKxQhas9Bg8kS9KyX96T/7cxrP7+rgoKrJcCLNNrrcOpSmBf3iX/zrOnl7rOsg4+O1auuSIkIBgyU0XhQzyBpKCSFKZlqJOmw3U24oO5+GERL6JqNKNmqB2Cgx39sHAMZlVP07AACq80WxorcSAPCg1NC01FVl2QZPwcfZrtu5QDfVMUWiuQVO00AmTY54Si7hGfajsHYznkyw3IDnzOcV0TWTQHDSRD87Wmc6/9ILJRtVBXK69Q1IbIBgBewqz21xnJqwf2YAID1WNrjKEzJvLAmM2FLbk8Lf2rJGy80hb4fPJAwQAQB2Job7ze/X0hXsgwDPAgD7zVP+fL4EALCM4XcmAPDs6/9yAEAALvl3ljNEcZNZAP7qpjoYAxS+oFeV9VzdzVLt1VzPtdt675UjXasUVRpfSPMxqYCOuaRI554oEeFYrOmiP9Zqvla719OE2KzUxBmES/eOXXExewRkTDTeKBqTo7cBovh7QxgUdWYB7PS/2Uk5uvu0xrMkxdFeAQCEJCAbte0c3T0lq4IeP81+yQ04w7X1cuLmJk/5afzRZJM3TIFGk2eHbwow/9zakzYAALvXm2H09CezT+eHDeTDNhXa+bndjDKprJYd4ZRBQJs14XSdGlamL/ueA/y7rJF3Y1auuGhgAsnBnYEA3ORDG71HkY9dassiCGpvdmjON0HyUog5erASkkY0G+sEEyFAGPbh7eaSdcRp8u6n2/vel7ufs6np13Kvf7mfyY319l7Z80HJH4v3hdTUZDAof0ZQWWlk+LMb7GSayQQbailTMiYBfOaWyBERNZt6X2bK6xx0F/Bywx/Tf4r98EY3ndvLJq7v02sF07owdjKlE1nWHL05rvLFNP2J5r9eww9oqm6n6+Kax4PN4WJovkyu3bBuwlCdox12zXSOajWm+RSkdgFPjvr4RD8ZrLUs2i86ZGzWnsPYYnmGGeQGlgZex+jMAXw5g5m+lAu6GI8j8S1hwdxL1QgFcUToiy8c6ujoyMZkGKcByNDo3XvnHT14fKxiteFM7XALjxDhSIlZqT9YqN1rbdMDAAEMAJgJEM0aUrmwkYh1mwWfblTtf7I2xW0LH/8AACAASURBVHyyWDnSsFSjxqoaBOHgn876IYvkEXxWYwoIgwhuPPTwFIO2JyQN+RDnbFXlYsdgq1MJEqjk+8asHYrWKObzhB7Ax9p/1kWpaDfsHRskQDVkNYApsDNhB0CJf+XlF/XKKy9ZRsD+RDNbq5d0MTh2xBZTd54zMurn3r+QHSBDYB8DCIDFwLZTrwfgx1WjjqNo9n5jdhL1VGYwFW1ulvevvHdlXyWO+1qlkWYSUet4v0upATQ/J+d9rz/2eRImiElzokypolpxo9P7b6leCkCYdRxlTsFJJYPBxF+Ho6nOzgc6P7vQxWAcMXWLaNiZWIe0ZOejwp7I1Jjv8d6yM32mVPtravgrJEUlEzz2BoBX1inmazT8NPqOkK2U7K3y6NED3bv3tt598I7pxwOMjPFQAShy2iQ33topUqzNOrIUmnjuZ/buGFwn36SlWm0A3AAPeYwwrK0YDDTQnPxs+HNE1/JZR72I5ruynuj2res2G3t8cuz7+/1f9/UajyZ68OCRHj96bMnQjZu3df3WLSf4wFxp9mACHOpsXNDFZGVmRI4shEX05PjEzTcU9R/8oR/SeDr2mnrplZfMYmDNco0AK/hFk88EG4NEru/J6WmKzazo2vXrNk8EROh2e3rrrbf82fzvv/S/afCkrzqg3Gbjhh8ZGmeg43cLhZCvxbGVOAG7w9YyakB8mDkM28oltRhiEPfr67/SbDxObMGI0SSaEZk17EVYPIMzro9dTRxxmEF+zlEaYpgd7Nn9wcDX1tIGUilomis1ndHQeUIdDIfwTMB/J5hKsT49d09+ZAWDV1PMJadTtcoFe2DAAHGUcRVQJiBOzqPzk1Ndv3JF48FQN69e1f07d8MMNsmpwmOZlAj8eYraLAf6fT/4EV251FCnVdZ82gf6tFkkgIeJyPkgTXtaAPFp9u+5S/JhoK2x5C9ADVhkC+6rSkX9ydi+UJWDI80KFd1/fKoHxxf6mZ/7k3rj7ftqtwEvq/ovf/7nNbq4MLuFzxDmA2AvpyMMuRa+RY51Dt8R7kvY21D62bsBGF1XJg+pfN/GOY63zYU+8MH36UMf+pCuXb3uPYF/G55RBX3yk5/SyfGJvvD6FyyPOzq6bBAQwImVRFIG/0/XyrCWBwUk4PUgUVhPp6pppcXoTN/+LR/Uh97/vFbTU9UrpJgBQDQ0mZOSg3dOAUsG9UnTQVJU4Htz13ecq27jFvhgII9Lnirf+MrzG1C03mEvNeIZDQGZYEHGFGG15EXxdWQPAKbmxONxoBwckFW9VKPZ1HwmvXPvTLNpQ5VSL6ROBgBmBgBci6zIRwxkn0l9xMcEyuo4DpBSyof5xFPC25d7utyu+3udesMmN2ihWPBMF8foHiYFXcxWmnIulyiY56oWVrrUaKq2KUNQUM+Z2kutSxPduf9Av/BX/4yWm/tqNTc6OzlVrVxTnUN1Wda9z76t//Gv/F1dbxbUKTRVnK4dc9GosRkzQcboB9M/JvtJ55+aZ08XaPxxVp7Owh/GtDR0yyVPP6wL8wQh/AWcecwHVoLSEgeSGQCbivrFiu4UinpzXdC7BgA6qq7DBHCznriAiD09ae8TwBBT8IiAgE4IU8FMgOQUzo2W9VCmdKV8y/1Jlem3vF5T5plAhDQgpwVgOpMbnHiqROdL6LEL4zTx36eVm4Hgz4qtc7epbun8XzL9j13YU//9X2YAZNoQtJud9CC3BhQCAAD1ZssTKd/MTETsJM26TsXx3mN/uWb+yzUA2Y9gu6c98/rye95+PnsPkovG30kAQH6duaDZf/1f6f0nS6atsjbKYc8ZQiPK8eYpvImxsV5xYCYXm8YaFLogvXJ0qFcvH+iQ2nc60Ho2UrNV02I51wwPEKhtxbKjhybjmWrNlgpVHFC5Y9Jhx9RtOvP9hNbYU/00VbPJ39bpP+ifNCMZ32La5ymcDQFDlhPxYdvUvJiBbHVqsR79ezuBjqsUf45s+kzpjr+J5AwXsz4MmYpFHFZ2VmcaAM2U7zOBowBEL8kryRFEUPIo/JhsANpmen4G8HKxnA27ssFfnqDxZ94bkxi+AkgCBMcEIBoKgwFLrjsNCYktgdxvp3BuXIM6z0FJ4UUBgXt/fowwHUt3YjJLjIY99rhqrRGTB09Ew3SR98L75IA2E8HF9ZfuIz5LtmS8/eu+W6lf7T7mVcS//+f/5YIgr4G0RfHclrWlyNP8WmiWghEQBWY2Wcu6ek/6KSq5DsTauahPU057tcwNAjg1Aa+FRHElU5jJvyPigt+cCv2gJcbqyyTL+BNFNZRgihC0ut1Wx69thvP1YKQa0anlsqcZB71DnUMprtddcFPsVKsNXQxHLpqC3g6tGdMpJlh1T2CZ7PPb0/RUmDJtZ2IxVRMz6fQ58N44L6eqlAumbnpOv5xqQ2Y31wESEDU/lOmidHSEyZTU69Z16eBA169e1pWjS55qmUWzSZFl06kZAFG4hVHfeEqxV9bDx+cu2ijMaf4zE6A/HOnhoyc+swsU2TTnqTF3EwpDyEd7aONpcO3EnwA1in2mntV6y5KGCQaYBQC3ggGADQ0BNZPZNMugabLuE9WYj4wGyHtW8szJq9Xw5aag2RipY7CVvJ6T8WS43cd9tAOdIkM9ZEixZzRa1ESYSNI8B1Dgc3FJKtBShwd4doScAPMvPh/AvqNLR7p01NN73ve8vx4dBvWcRAkew74DVy67SGX/CpUURWiY6rF+cVtHhx6521GAbyUb25ogvFjc2Kc4OoBG7pu5tSIVzSYL637Jlj/t9z1B5rrTJFl6AZKMhwzvY4pfA0Z55N1z9q80X0w9wc+GXVWMA5FuzJBw1V0Hx2Se5rjmBsKJLMWanjw4VaPejshSA6JldTG6g4VmU7CIYjYAm1lhaZ+DkImhthvAtL+is6bBHQ4vNJ1NdHLyOPCMIFJa/QCp6/Cw6zXfbUqH3abTIUjloKEgSafFe4DVU0RHXPQkmqQdQAB+O8ELtmlxbh8MAEA8aNzMWQIashHART4ZwB1LK1ISiWtFanswyHVB7zx6qFsvvag7sA/4bBcr/eRP/ZRqh5f18I23fD0uXbuh4Xiki/FInYMDVbpXtKhd0TuP+3r77j1Pbd988y196tOf0Tvv3Pf98DP/6s/qR370R3X9xjUNhgO98849PX7yyCaZc0uVoOZLp6enPkcODw8NqAAAcD8wjaXuzcaCsNx+5Vd+RT/2Yz+mX/xrf00//D3fp//1l35JDx89SD4XOLpL/f65/w3nWa7PgskaZ5Hvx81GzV7bTBBYQDT8DARKsHRgBSwWXgtRW4fnkJOHnIgSrB5S0+1clrTxALY8b3gBReN76fJl703Xbt7UYDjWjdu3Q1bE++odWvCcz+Wo6cMPjDO9fzHwfuKJP7hq8qfwWlouHc8MA4EpNvfU3bt39cUvfvH/Yu/NYy1P07u+79n3c+5Wt/Zep3tWZsb2eMYGe7CFbYxtOZAQxwYcBxwTNmUVESJEQYQEC0QEipCQEtkydgiJITJLLAzG8W6PGbBnYs/aS3VXd+13Pfsefb7P+557qqZnxmAJ5o9Uq3S7qu5yzu/3/t73eb7Pd/GQlT1ht9PVYjrVGukW4M8KV/+Gp9NOSIIBbRnEubRmL5rqG3/Xb9fBbkPNutRgwrmaqrCeeb8G9LBBcooz5X3DIob6jtzDXl31uk0kx8OxqoClE6Is6+qPJxrOZioixWFqzvXp7miismbrim7fP9E73/uVqjZ6Orh0Vf/j//D9WkyIpkVPTwwrrEpqGwDqoNrjrwJDyRN5P4MA2nODSTT7533YjDzvsEyDecg1BpzC3+RrPvxV3ttsIBmVn1F26hnWGpIcJAMAga+99pp+7md/VvfvPfA6BaBYwjAy+yuS3Gy4TApfqaJKsawZBsg0irOBvuI9b9NXvOdZLSbHqpWQPkas7nxZ1GCy1OlwagBgAoC5XGvMPotUBoZGSrmaL9Y29l/MWcd4ALzrxTXaoW4Px34a2og48GbsePmS6YVQpZnWr5ag5fweGNevN6rqtBsqlcmubGg4WOjOm+dazjsqFlouCELjEB4AptouQFoqLlTKZdDQqVaFsotBMjgxXOEh8uJcz7RTK+qZKwdGQlpMsgsFvfHGGxG1V6n5TT/sL3UyXmjsvKoAAIrLia5idlKsajnAoZLDbql6q6DPvPaq/uJf+j5dvrzUYHDPGrhL+/vqn/RVXpbUWNX13//p/0WHVelKq6vSZK3lCEMdaB5rzZbj0GLhD1AEcUs69HxYWfsX1EYPZPy6KiK6JrSBqF9kypABAJqRYkEjkhVzfBTRheuyzgpl3SqVDAC8Wa5rXGyrsoYBADKFBCA5lWbqXM7ujU7EyxKEzY7hbP4bAKBkhHAjAcixe4lCzAOSfRlY0IAAlglYSxIFpg3Ltsb7+TpE0R4PS/zoC/3/ZsrOOvPU5eLXhQlgFKihQUnFfSpht39envjn5iohJ7kbCJ8BilEYAM2mdZgZnGEnIC80pwD867QBb6U/3m46vhAAkN/flyoA8EWvx2b4ymmSlPib0zJMLAMEiGlPaLzgYjJ1CukAGqcWyPN8quZqpuf2d/T2q5fUxRH39EitWklNzG/ms0DjTRUvmJrFRKfeRgMV699mNuxSTGf8HMYByk+C8eEJf/aUTMpqxwulxoTJkN1yU4JHThDIJp9ushOdPpECLqIsNxcrgwEBazFFeZwBkOjegHHOog5qf2huw2zKzT06Zq2MUGPUVuOZTU2G8Xzoc5WSQVeYPVmjnwvoPKnPRnYu4Lb0/9E8F5wLzAlG897G4Xoy8QHMAQjDKgAAmAZ4rYTPwYWePiaGvvaJGpcL2VyIZLZAtJ7BqchmY6yJAABCf+coL2RSiY3Ea6Io9U5gbfwWwyjdgNzWPrlW8zP4RQGs34IEYPtn5p+zAUCzieoWMJDfh7flxGAw1TJN8G04xXqkEKKYTDwatLvjwTBit+w/EZ4UhtkS/d1AT5KTOb0lgbTEWm2m/wmcDBPAvOui5077s0cxKXrQzDT7Y7v5pxF69PCRdnZ2de/efbufO5Wh1TVtHjYcZxy608kcejTOzmWVqnW7UI9ouKDKp0QOwHG8ztblpkbjmQF1vITKRVIEhqanYvq7JJK9Jh3sSNcPd3X98FBXLx/qYG/f2dKL6bHz3GPG5aolziNT5fFVSPpfm9bR4DDdX7iZOO/PVK1e0skpPkBRv/BvgBnZeeHTn3kp9gQo38vQ9UfKCDLKoiO2DO4DbmHGiFY/MVcAE077Y9XbLa1LVY3mK3scjGZLmx6Wml0djVdOO8jMAQCLiDSMhpdotfBQgkUVfiVOG7JR41xNbLbTk2XwEtkC55oN9CIVyM9T8rPYANZegG5rvRb8mnGvrlXs/cBzxzqbjmFiVQxI2hkcA7Q0dcXzabYcuLqgcQ0mUEywrxwe6saN63rm6Zvqdlva29uxHwHmgJYmMPTBo4V1QkE+D3d6DMqgzzNlp4nBcRvGCQ7cTCnZl3i9liIVa1qMMCKtWtpHnrn9EKDN2kk+tPKAW4P+mSaYnzkfPAA0CuOH52eqpEi5yPCeBwiRvBeyiWcYF0bjzPNiMHRVUKvaUrlYcWIC6QHoqpEtBZMCY7G4fk5vMVganjkhpVppf7eqRh35RdcafibY+3s7lmMAzl25CuMChi61MSs8IlNhVBTXMzWLczMYuJ1os+eTiU3NaNiWXCvORgNnGIUuY//A7dzxk0UtyzAjxr6uPCsBRAf4GE7w4SPies5SrEjxiqk40Wk39NM/91F99vXX7UD+bb//92hRLuqrvvbDfobq9aZ+9Vc/Zm+EZqutT3zmM/rEpz/txup0PFe5c0Vno7kns3i7MP30a0l6aw49ohcHw74n9PaJ2elp/2DPBomYAALQsEaQgjQYEC6J7+v7HnE+ZnCNRo6G/tGjR/rABz7g9fDn/+yf01/9K39Zd+68aXYyrCPO7Pv376nX64Z/Rv6VmB52U09MWxpR9mCGlt1W08AjH5s8Pwm1YV9pd7rq9DBd3FG72zXwBhMGWVPIYhLLK8WB+nxerdzwn5yee5D45t17Oj450znPyGisl169pf5k5qSSDPSxNg2em3280s7Ojvc0wBJAgGxSadN1rdWplmwsSv/z1DNP693vfrf31jdu39Ynfv3X9eDOHcfk0cTsNFuaDkcanp6ZG448gGcoYsBn1vp321V99Yfer71eTTu9mtaLobSaBAAAo5Fm2exJt6S+suUafVFIAbjaNONsXrPJTJ1G22wS1gbv84RYOwwJ1ysNVksNCkUd3HxWv/GZW7rzqK+v/vDvVrN7oB/6W39bJ8fn6rW7Psegn5FQA3OHxrdUqniADMtpU5+5P4oBhM/oQkG7e/teP+xLI+QAa2l3b083b960TwMvtVwN3yWD7Oy5ROkmzyTiNHe6veR5VDQgBBsAEOr+nXu6tANICod1leosfFVIeF3GnIyUnnJR5dVELzx9WV/1Fe/QasqwGmlVsO1UrhvMfnAy0NmYAXdVM5tmL7SwxJP4Q8BljHnZq9nfeM1lFb7hqz+45uaz8TPNjQIvXEwXOOhTOIOkgsKv0S+AAg8sAUDLS/QTRSqaFYq5k6Ox7t8fqahdrZZMW4EvKfonNuczcrbgIGGyw8+a+PAn6qHWaAv01Q7085mq63nohNczvXDzijogVSCg1Yoe3L/viCEofKNFSY8Gax2NFhpwOCO110iF2ViHNPatHRXGGO5U7PhZaax1NnmoD3zwef2pP/b7dHb6ugqkCbBpz5eqqqJOdUc/9gP/p25//E1d7+ypPi9pOWYyQT011WxJ8cDxSWEeAAAbkOl5TNCYJtJQ4BCJWyZNcyH00Cb8gPKwSExvjLEIAMAEBNZOs1DDIzO7X67q9XJZL68Lul2salRqq7xqqbBiPkIJkjK7vWtEkZ4bcA4sNzkuChJV2YYTMc1gUzQrwMZFQREFJIBq5BisErq30JUC2JhmyILlQMHAJWVNb/bIDITkon3zYDw+uQ/KdIp12hSjmUKePze7w1x8bbRgeeKfWA/bzVdU2fE3m/gnIopqNp/iI4goh0QUiIZbHusfvljTsP3J2wfEk9PGPI3dvjaPNyoBcHypAADbDI38Xr4gEyLcW1w8rorR1BNtFAsmYixZw/5oR1fuCU788bnmAyxWalOALeda9E+1Vy3o7VcP9fROR02K6eG5evWqJ4CYjlbRylXLGs9n9o+YYiQDswa9JyyV1Pg76hFDUdDq9RYAkBz/o6gOOQAvK6b/IQ3JTADLCdJqM+U3mdR47boBi+L1c+7phtMSzZobLOs6gwLHtMiTOBcIob+N4RCeHHJ8mxuK5UL7u10j1DAAAAViApP0hE5tqblRZ2qQp+75nmUmj4vX5PURz11i6RAVV8cANlzg8YAhQokiHv013xdUHgDAudfW1UaxEt87N/VheJNBgJj6xwG6+TyHzoayGeQ6cyoLhcyeiquYPURys+zXmy6wL1FiW/gtpInakxKI7ectX4Mn75K3B3+/3xoDIBD7i4Ihf19/TOZZ2+yAx17HaqUmOfHp3PUMlH3X5y2F90rjQaTtYOqHVtH3P2lKbVroyKMUQUSBn+LQ7Ntienqk1mw/z3kt260eoJ31aPNA9nkACJheQWEkZowrBSV3d3fPrsgUY0zY0MnP6GSdtBJSgLWzzqueco+mC5XrDT+nQ2LJaKo2kbk0gAEmo9nnXNWSqe5CzYr03NNtPf/UVb3zxWdVgT5qxXs0+VmLXFhjwInJUAAjQeUMA7NsfMedcWPH7xTVZso5DVm5pTffOFe/P/eZB8hB80+RiJaZqdtnX3olAGMDAGEQxTjWaxz5Xw2vAO4ZjSUeScTvJck1lNNmQetyVVOiDHkHlbq9TE77I03WVU2KO2ZC0MzjbUDUH42WLT55T0hskBxQYxQrBhK4xjAKqKdUmmq5jqhFa37tqF2MCFbrgGPamK1k/PxkTxMYOBSBW0ezVeAMAtwAr9RpNze1ROxdyUPEjC7qmpFqdQBLaoioI2jkR8ORayGanNgq8PKIyD8i9sz5sFHWhd6dZ2MDsKT9do+YMlzVmWq3qA+rBhpoFJnQ95o9zadL9Ydjwdg4HQz9sY+L/XTi5AT02cDAxK814C4vZiquFyrQSOB54cx4mDo0SQAZmPnxG1AKaQy1DkxH9vNIY4H5ytuolNA4F90sHhzsa3dnx9T0Xq9jQ9ODgz1LJjwx5DrZiymo1pXyWsPBfWeU5/0ugM44I1jPMAF4HSSreOLHHUaCmqLSVlOo5oAgRdUAuLiyc8CBtaVDPF9O8JhMnVZhhoob/Yj2LLGeeNY5C3hfaTqb9cno7P1ceT0EqMGfPVGvXdbf/8ef0st3hjqeDPTdf+yP6l0f/IB+8Vf/hQ6uX9fl6zfcZHzkI7+i+/cemmFBnvoj6PmlskbjsYF9mnfuLV4BNFnUBNSG/eHA9/75t70tgKfVwtcZUIV7yzVl3WE8zjnIn3u9HbPu7LGDoSBspUdHev755z11fePOmzo4ONDdu3f1F/78X9TXfOjDqlXq+pN/8o/bW+HVV16y2eViMdPly4c6Oz3e3JvMRLPRW2IOmkFosBRTwTDnpK5nkh/nu9HxYCOwbqezYKJMZ7GO8TyiZ0jmswGgL81+49+7vR2dnJ5pd//A4N/hlav+8xtv3tVP/8zP6Rd/6Z8n0GTi4zBSg6IGCzAgANCYUAdEChBAU8sZMx6cao9kEDON1r6G165d1SWo6qWSdtodrSYz/djf/btq8Hwv19rv7ahZrVsugSHhbDZ2M7rTJfqzqadvHKpRla4e7qhRpelfOhKwREdr0+3wAvHr46Uyya9U4hpZygSYHQlDnEqj/tCgInvZ2Wjo55aWmXSo8s6+fuPV19XcOdSD07Ha+zfUHy31S7/8UfV6exqcD1RinTtdMA4f9ufs4+LnLkXvGfjj1EtyySzT45rs7sNw2o3nuNEI0+QqXi5jRx7zPD/WF1jWs9isNfZFQFT2xuw18fDuQ/3Dv/cP1Ov0XF+d9fERocesCWlQAaBpNlcLWexqqsu7DX3973ifND9XtTzz3kqsbq1JEkBBD47OdTqaaVWuaVkOkGRK7OdipgkpG7DuZvF7AwD8vm/6hrVpX4V4wS7CmMpywCzXgU5gCuINiHzNvuazvmP2QDCJWqjVuQAcqnU9vD/Qo4dQEy9pPgsdMABAoRgHVbgogszWgkpeHHkqXyjVVK7CJKiFfnE5VxUDmflI1eVYb7t2qINuU8XFzJv6bDzWw6NTox8cpMeTkh4O5+qDKoOIaiRNh+oVi3rm8JoqU7fqztqcE53XWGg4vK/v/wv/ia5f62gw7uvh0UNrBaeDiTRc6d5n7uon/vd/qv1KU91CQxXTDqGxTbUqAgCUtZqbhxAbApuqve2CWk/BAHWQSSWmM56KgOTzFVA8eGp8GEWx5Vga3MOjM1FhVRR+P8NKXbdrFb2igm6RgVlsqbhsiPyfpfXUaUqeJADWm6YJfZ62b7SuqQvx4nbTT3McE0QzBEwRDF1xmG/xaoLeGj0KTVtiAdhU4nNd9HPR7olpoqHm6xPrK9HhXKCYm5CK/DTPS9VKLtC3J/6PTf9TQ3Dx4GVk+gIAiFi4AABgAMAEMBKW8n3ZjB5nEVw44OdD+a2ah02h/0QD8YUa5s/9ty8dAOBJ0CO/1kz7fstrQGNPFKWnYQuDAAYCjP0HAEBUZdFSFsCABAAASSHFYX0UQ39HnFl5OVVlMdFOcW1jwBcu7ak+Hqo+nzkakGKrUi9pNBtrgvyo1tDZOZnzTT9vUD7z1ItnDICQGJygHUP3DyZOLK/QHEcLGywR2tJcSPsjDdLG9dvHxEYOEGwADLssTLloAhNAlYEqT2JT/JUPaAOE4cbNocBh5+lQMrOzMVMCA9YL3HW74fxdLVuPCeU7wAEoiEsfHEgBKMicPrDl1M//h7FTvD7/fwIA8usnmzmiONemVQIUZgCQfYDnE4aB6XEeGV7Q9E1bNP2t4IICeiz0Whop9nkagpAVBdneJpBeBPx/PKPQRwFQtynA3MwMWHhPzXtPAhd9xZPnwudr/n/TIN4Ww+jzPeef9+8TgOTV9IT5YN4r/Tq2QNEMingPZMJPsTedJOdfLhGa+6kbyqwhxaXajW9q/D09SXRB1rwNitKZ4Sz05AMAUBu+Ao8DAAFkxS+mk7A+aBIAe5mgUShB/0ezyOWhcGdCxxSk0+1ZT0txzUSmVI64KTTWOYfaU//FSuejiY3XpqulJgDHXAd3NwkwWZOTvdJidGZ66I2rXb377U/r2RuX1K7xAI4s42PwWc2MB5hzNkukPqEpQ6I23wAArn+T2RlACQUXaynAokJM8VmbTGArZLsXdH7OZAc5Q8jDmLZHIgbTx6AaM3HjOgwwR0xTStbueR+NesGgXbNe9TCE3/b+KBXVaLcdNTddl1Ru9VRqdPTG/Uf62G98SrfunGpR3dFSFXscEO+XbFNTNk6AlAwQxvO12QOLAq1sRbggEAlWqFABUNwhL4DW7ZGU1jCfiGVMcijXFOlJDLPSeARhiLgwTuBbuFOntA9qGjMoIgo6ppQx3WIQgH9Fox0mo6whlmc0X+GazTUIOUSwmWiwaV5pnl12WzoUedluiKlDbKSVUkeKJT16RL75xE0ik3xotZmBwZqf0RCgcWa4g163QpxiNSZ5MFrHQ9UKKzXITV/NbCpdWizVrkrtVk0Dps14rJSlTq+pS5cP3Aj2djs2nLt85ZILfTNde211e217ZVH0Q9Joo3OejgwkGkQw4wBXf9gQuPqfB8AGUIdfjVOvwnQTUGSn23B0qgcxNOxpyGIz5hw/yOmV/GDwAjD0A2A+X6te29FiEgMgGC6sfUA7Xge6fWq7zcNuekhMhz3EWax18uA4olWd4hCstJjyBwfGsgAvnEijoEewOh+iXwAAIABJREFUPpyzpnyoP/cX/o6eevGDah7u6z/6U39cv/SJj2tZr+nmiy+ovbur07NzPXp0okYdmULH4BqAMjFqw8G5GSzj0cDMX/7OTJwU6cdzRtN+fHKso6Mjr5lOp+X1CADAa3HtkEApXqaHAOnMcNNLRF+9YfYIMo9Llw/9NR/72Mf0n/2nf0Zf/v4P6N7d+/qe7/kP9cEPfoUBoL29nvr9M81hIDOdNjuP958ltvlECJd9i9MSy9X7uiU1AZKzZkN2W/VHioFgpcacqlknJSF/3xQFm4BpzgrWO5R0eojwBAlZy/37D3X3zgP9kx//Zzo/PQ9fBDoLswmpC6LOACy5AACCF5bbBN4XDBM+x/K9Ws2eA3t7uzrY21O31dLg9FyX9/b04jPP6Ud+4AfJZtRygsHh0saAmICSAAQw1m5W3Q9W8dRYjHXj6r5eeO6GmjWpXQcYsRWqZY9OXiCRgVkGpxsDSZiIlivAfgsPGlBNIihJsuC8Gc2nflhn64XWtbruj2c6X6z14HSk1+6dOBqx0tzRm3cf2sCTlDoD4Qa8YgPkPlKnAIREk599iOJR2Wb1ItdkwbHekVvC0gFAwlem1WlpskRuGoBanKdVS6Rysg5rNIyVh2bTwMhgz2UttmotXd27qr//f/19/fOPftTf9+DwUKfHZ+qf9dWsNWwSj1cJflmt6kq/53d9lQqrgUoF2Oh1G+1WGh3NFkQcDnTcHzv/bk5ENsME0uFSygzLl+Z/PIbpFF1X4fd/8zevMbGwFVaKgeEhRIeAZmKI4Q8LijcJQj87cxJAubRUrYZ2Ah0nGhsQ9Zru3TnX8dFcjfoVTSdBXTMAkCb9XHQAgNWqHgBAYaAKJjKYuYByO7ZPNvspLWbWApOB+NSlHd083NdyMlStVLTW6fU37hg9X5RbOplWdH8w0xmmXyVotVMVZkPtlsp69uCq1oOlao6EARUZalHmQD/Wd377V+jDX/t+4sU1w5Ss29FystRubUf9N870Q3/tB1UarNRRXTvobREhFuYqVcOBGg2e9VRuImJBWRoAeILEgWJoNt8AAHgdoI9ELxnOqqC1PJZM3aUFtCv+zD1YFrXghtUberNR08uSbhWrOi/UDQCsAADSJNWbdN5VNkJn4viSP0Cem6fJWUxi0AiuNsaAVimAXtaqQbXeljVkcz/+LmtLmZbivO5s1HgIMj0sinYAgHgwtpvfKMUCokRH5YI06YSzxn/z+dn8aAMSPF6OZ81jbriCmvY4AyAbMGYAgGkOLsxxmAUV/V/7FxvLE1/8+UCAL0UA4GKi+uS7iHvyhQAAGnwtU6RLcaklTX1xEbmmblhALuN3kUbPf5to4AU+HwpiUxOj1EvBZsX3ozod6lq9oud7XT3XbqtLHNViatdhMoP604GGgAX1utNEMInxWjbFHzAz8rtp4pnShY4/3enksB2HcG7/ATACGLA3N4VxAgQiGSAYNL4ebl6jgGZv41neZB8kMzDjy+n/TdVMjb+xNzsKJy0uBlGAU0kPzqvmYEQGwMyAyU+9Ula9WjINFOYTBy1nkvccLj9TYdgB0M4SkJeRa16im6Us6kpNav53CgqeU95j1vlbw8/02RNOXMsvTLX851Sc84QxkUGrTaEBZZeYPmKvmk0yhPGHwQgwMrMNwaTJVUiWoolfMgFk9zPonKNygglAgZDXZ25KLiQHwS7IAGJuwrc/frFnOvaKC4nRF/v8z/n3LwAARJWVmB9be1feUz3pY9Kamv2IY7XGI6bJxHFtvABkSi60dssF0mSfezHAMCjrD80a43MxY0JPPw8g+cn9aevPFJgNpt1MmhcLN/5E+oVPQdXJPJxlNMCdblfng4F/nj0DGhja1UxDpDgz9d/PDWa8a0eAwq9awMBMMjTLqZOQuKqpJg9O9KH37ulDX/k+Xb/cU3E5VHE5UL04U70U+n+oo3ZKRvPrrQXWAw7vS7WJjZwzrY3GJFIU+PPSP4ZpS2C04ewMC4AzD1CrVmvCn3Rcm79rMs/iI0UhRSIU3GgkwqDOCH9Wey6LqhbqKiy5b5gkMymehfN+AstO+30t2CeKVRUabS1LNd26c18f+43P6I0HNoEXcu1eq66DXlv7vZb2Ok11m5iElQNwmC3Vn8CikIZzaTBbazhdaEyCyTqSdKgxxpgxci+49lwf9pZ6I/Y0O4KnRiZHffKeie100xlNpBkk1stGYQygxPvlfMe0mXObRpFffB3MRvS50XRFjBtLn+ef5zOiUKseluByHuE/wTxxxrvNAQJw4GdEjFskZNgjhIm/995EIMsAJq9vPbcZlhtr793s8Zgsh3wVV/ZOraw692N0ptJ4qaf2ivrAu17Ue972nK73KjqoDFUvTBzHWW81Ve+0VCY5qV7WCq+EZkPrctFmqYz8KajH84kGMAxmUzXdtIaMJkDdGDJ5Uu94ORrU2M+2/AnTnohWtSmxfmCzMRUmnQA9PmZ5yDdM449axWxB76HxCBnEXrFHpuQAfkCKpE28Zk3P+2EwSjPFfYupihs4x/11utLZuc5Oju2uj6M93xuTWRoZ5Ed2bk9+BjGdnpmmPx/X9fd+5CN657t/u+72T3U8n+jP/pW/pPP1UndOj9Xo9cKjazgx2ICzOc8wzb5TZ2AfITfj+U3aetZh2cOxMKPlFzRqzBBhKt+9e8d1M34TBpur1MEBArBOYK5FukT8mTMGVgHNWwDTyAPO7WHyp//rP6NnnnuHZSZ/4k/8cX37t3+rjo7u22yRONtOh6g8wJ3t2jZFuKVUAPwfIkY7N9Yp/jMxC528lW5YJBBF7oyJARgl2+80mIBmRAGYpUhNmIEPjx6Zcj7CYLfV1mu3bxsQePmVV80A/qkf/xmdHAFunG4ANoDRjVlwPQYsuennGc2pFJzx5+OBQVn6nuvXr+upp58ytZ9lgtM/507/6ETvePY5/U/f/5f1zLXrZgHMRxN120QCAhJj3o6/RMFy8DLyzuVUN69fUqdRVrtR0m6nql6nqlYDw1la/nimC6SzrQoaA3QkU3XAMErIxXTu2EGkK9xf7/Mlnqy1BtORyp2e7o9mOp2t9ZM/98uqdQ+0rnbV2buil1+9HYCupS/x22bKNrGMATfnAiBB9iDJIH4GfDzIShmJHpikQU5OQgK1fuqF57R/eMnyca+18dDPEGAgE/8AjgABGFKtHMvJwASghXj6+flclw8u26DyJ3/yJ/Xqq7e0t3fg9J3z4zOnFFTxglrPVV6P9Xu/5etUXA+1mp+r1aprtlibFYYPAMyy4XRpqdlgPncMYKFSMgAPG9aJEPjkTTAQTADAv/tN37RmUVI5QM2yQQuocCEjZ6cRd2WGwEjTybklABWm/020a1BE43NLpYbefPNUpycLtZtXNB5TLOPqCvKPOQ5UPDRkPCyBkmg9VKMV038YehzwFLem9EF9Gp6rVVzp6k5bz1+7rOXoTJX1Upf39/TyrddM/1+U2zqblfSgP428cDQTpchPvNRs6vrOvoaPztUogw4XtCzMdTY50V6vrNL4RM8/s6ez0bk3pEdH0nvfva8/8b3fp8H9U/3ff/sf6PyNY9XnFe022lrPQbrHKleCkoSLtRdQVJOJvhXFrDezBABgikJhNAcASPmzdublcEAPmACApSUAQesCml5OV5rXm3pQrep2oaRXC2UdFeqaqq4FlMKNli8AADfQiQFgR+ktjnKmPWezCc8/g6sbB7AneiXTgimQ+Hvua27gXYxvjdxcy2W9bspf3fgDJKomh4dnkNta2K1IlELpIls86tLEAki6xAwMbNewjwkCcq8f/s0Xhn6p68lmbpj/5VgYUEY2Uda6Ab4EALxV4/6FJvpRim4BDulFvtXXPO5tsPVu0v353PY7fU7mbqY/Pv55QfG9gPj/lVuYZDpy4cS+/f3fGgDYuvoAAKsEAED/NwjgkNEoqKFemQFQ8O+Ik0w0cPYT4sOIsnI8JrwsXIUXamqh9mKu1myi9127qqfRjjLnGp6adVQGdV6MnQBSxBODrFXEOM5MLmgypUwr2n2b546qM4wI89Q+qOzhOh5xlo7npCFNhoEUlOEdgGlPGP74ucnyE3u9wMAJSU8AXltRgen/Qy+bs92Dvu0JQTICpNkwpd4GeQCXBeeYu/DGOXs+9USx227YC4BDjDVLsZlN+uJQD3f+PEmLwjp7cGzJZjaRhMH04udTiJP/SzPdaretwWUPsONwctT2XXfOMyaoEV1HgUZUEYUKJmpMcNDrQeWkOOPzAgBgK4F6HB8DDMirluuXV12Mpjek/y0fkQioyvvZhQzBxkGJIbA9hX+Slv9WT0ZMBN4CwPsij1F+AqKWjj8FoyIxAbb2BJpwO7Jzj22Au3TxjFYYqn+zUtZ8Erphgx5M92YzF18ULeNh35MWxzAxPcIozgVzrERTJ2m4pjNrgNn7KfbLAF/ZCDDvHamZu3h7sfZZo8TluSGgMKJ5ZEIywyUc1/9RNM78oGLJkUJMFmHX9MdTDfAAgLZbIqenbG0/rWKpWrX2kDfOgMHa5TX3iyJ3rYam+t7f9006bOM+jubzTFoObRxVLsw0Jw40kmv9fqkdOG9hcbmZh7oMvX4Tmxi0W78PS2nKnm45htFO81yrWLf8MsMlObVD6WRPYOpofawbECaMFPzJQTvJjJh2B2tiqTIgAF4HcXPNSmCdGpBz8k7NXggUZUzxh4uVTgdjjWcrVRot582bnZMYAAUospZ8xP3gzGJKNl0BqhQdmXgymOjodKD+CEd7AJiSzcW4HtQXyC+mCwYasut9gJpIm/gde5jlH0iwmEwbi88sici6hr3IR37ROGU2D9ePIjrAO/eRyfAOkzMaekDNeC4owB0PaO07DT+RenxOyKHYX4JwEdr6nEee9QoXoF8CAFKtsnm81nOV1mNLEZZFGnaadCRNkV5Voanqn+pSrazufKL2bKovf/qyvu59v01XmnWNH9zSQW2sanGsZXGtGWdMaaXqTku71y6pfrgvdVsu0AwCwKbBFI6pOk0E5xfNSTliaN08mx4P8wn9P9TlltbrAO4M8BoASU56tEHzoorlhiwm5kExTS0NJBxvEQBMcp7bsFsunAGX1kSbZRRoeLw+qNTTqSUkqRRK3LSL+irOh5h4etJJhONsYgM8surxSUDGQE0Xcl1AMKJbJzo5OlL/eKnK4pp+8id+RXUSeVTQqw8e6Fv+/e/Qc+99jx6NhlphZluvqdHqRPxauWpqN/sM+0nsGyE5htXGLcaLws9c0sHb0G4Je4J0iVqYp06Iqm3azZyhYvbMiDjKGMJlbxnWI+wIaj5YPKzRj3zkI/rhH/4Ru8U/OnqkP/p936tv/dZv1tn5sTEUehpYAIAgngg7rSnAMfaG8KAgeYFpf/xdjvj2z0VOTD1u+n9IgbOEjjeGp06piIHlzO/Xz4SHawFcWkZAahcDwdVKd+7dU4nzdLVyMsZLr7ys1bygn/2nv6CzY2RM514mgGx56EATioSDWj6idivx3CfAj+t65eZNPfPsswZYfIKtV/YgYi/Dd+bK/r4a5Yr++l/+q+o1mh5MltcFmwP2zzAKjKQinmc8MBhU0CtqNdPVwz1VigsDAAe9hi4fdLXfa6rdKKuwmhsMqbW63t8w7jw6OXUN1+vu+Ow6PT6x8SDSFpsBF4o2RZ0t5zo+O1Vjd1+DYkOv3j/WrbsPdDpe6Gy61pWbz+ro5FzT6dzMOFh1DCmDaR1GftQlgFJQ7a2oTLHoAZQkGSt9b9Lys9+F8WNIKjy04fquFgYPO+2WLl26ZPkEUiD8mWD6kKgRUowYhITUiLNsbhP3WqGh+SQkaPz9yy+/oo/9y1/T2cmZzTxXs5ll76TgaT7U7/93vsl73nSMGW/Z+v6oWdmP8FKoengF82vIcIFoeYxFYaHPIv7Usr111H6F7/y2b1vjPOtJkiMtIosZJIoz4fT0xFSD+WykcnGlo6N7pnlgdtNuMSVg0yPapatabUcvvXRXsxmaeNwV65rbJCJMwqyxt4sx6CONHxICqHhhyuCpEptA4t1mile9IB20anr6YEc7VQqHmToVCv253jgea1psqFBt6f5JX0dnfR90VDGdZl377ZbYAsum74cWh4NvzmRuMdZeZaGrezu69+BEzU5LnW5dL730mv7L/+I79dyNq/r1f/4x/dQ//CntVfa17E+1Czq8GKjXlSbTiVTBWLBqt1s2eT8MKQ6Ihw6tT5FJWEbqMSgD+UtRKkyBeFXlFNNBxLkHCjkJYMZrLWtcrOu41NQtlfXauqj70G3Rr6HBtr4lNaLpZ4dJTSD+bhJT8RdNXbiEelN3PieNSyoAjHSleTouwTitu1nBUI3JSIpSS54CS6ObkRHr6ct8YQorNBf+n2tuWmpySw8pQTaaYsqZLJ3fouiOt5S11+kTNlVC/NkMAOrS9Du3EjabKlD4kC1dsSM8uk4KDdYXpkV+CJOu+1+9dd4czZsvzdM9H7gburLLlcckDts/K4rux2UHj/17ZjNs/eVFk56ajw3H71/tXeSvzl8VTdOTE8MwGIoqIgAjH4jBlQ1KmdkcmU6fE6zj+3DYR1OXvoU/BAIe64yWJxdEMRWF/VNbLlTH5Go50wtXDvTMXlctmDezgTfDSpFp41Kj9crOsGV0x9OFOu2eRsOpCkWozdC81mp1OqYvNzttx2qhPSRbmPXhKaXNs9j0IxovtLMXkWURvxNaPgAD9ktrv+0qG1P8RB67mLam6L8oVnOgYEh9Mg3cckthXBSOvzmPmWbR0ySaZtgPZUyGoGdj0MV0hMz4LMlJAGTaT/h5NB8YbVEsOaM3TSSdNe+c2XyY8fzTqEScoJ+n1Fi62EsRcrzXRqsZU580tePzas2GEfnIrg0QJLKsYz1HEbZIEocAl7NZkdeA3W+DIpxNDI1f2n06imAoxXbTzuyix65r7F38CoAgNeJbz0xEkyU2S4oyzZ/HxzmNbwZK0/cGBOW1G/zwJ/sbX3yf/P1phpSazgSg8r7CzC/ABRp99j6kUkz22RPNmGLKCe0SA0wbhEXcrqeJrDE+fzrzfsXX0sCi37XxKi7206kLRKaQ3E8qZwpPfvmZoznDRNHJDlFw+Gy1V0OYgFH0TxcTe/+EDhjJGTFBKebM1OAw0rSnhuP5Qq/JuXY+HKjcbHj6ytua8dbWFRci1szPZzbNxSq8WpqZukj01MGe9IH3v6gPvOMFNfojVVzEIAmCPQSQiGsxv5darOeOw+J+QAM/OLhkaQK3Hfr4aX9geUJM/KKRtZHxGioxPzvUnjbaSok7JCx4ykNZT4qC1x/smpj8xxEalF+mkVGTxIQ709tt9AYNexExsl7/ZsmFk7SbADt/U/iHDA3JQMy+Yt/z3sdh7+lhyDoy/TTO46IGw3FcfxyhlyudD8Y6Oe87unA8LWhZ3NHp2dT+CzAwLUsYAMisncJg02GoxPhJzOeash+k5pt9jSz2kD0xoEi7WEo3CFZUnPfbIF0G2iwXiBL7QgKTnqF8ZGTGjq+3TYbTtWdPhRlSLrpGxAsDU7ZOo+GPLfYuABgnRUV9wR4d9WQU4LBW6siM8GgoF7Wg6C7BOAnAtVmUmrOx2sO+nikW9N5eVy9WyzqYTXWwXqvbqGpSXql7dU/tyz1ppyb1+CKa+RPdHzzSulFU52BXO4eXKHJNScbXqthoSS2Ms8NbiYhaDPgAvKiVuJ40j7xO8rq540giAHWnw2HUirWKygCt3uvCqBiAK0iPRYNb6xkNR2Ke4K/hs8aIWCr62FNDL24TVfZxGuq8d6UEEXfW7IWe/sfzwfSJ5247BtLhnb6HcQfH52ca9geWFbRb7WAJDYZmPuDjtS4c6v/42z+u8+ORxoOlPvAVX6PjwVSzel3Pffn7dVxa6v5sqOP5WAfXrmpnd1+VUlXNSl21QtnabBhLNPzBgErmlK6Jij47gnkXhrNmq7BWAXeIXBsDKl4AsTlxJ9ZoxEjiKwbLh8QS6oQHDx7pV3/11/TzP/Ozmg0YZhb03d/9B/V1X/+1Po+X9lyYmtU8M8CcZyxBoY/f1N3UtTTrsO/wuqBZj0FafmbsRVADCJvbkJDaA5DdUbv5vWVDbXsBIKukPsXjgqQSvNZCNpC/L2uM1Iv++Ug/8eP/TG/cvuNnAwo/e2SZKMJm0+An9xZpH0A516+70zV7Arr5jRtPOUWBswLAEQ8TUgy6zbou7exor9vRj/3oj+rNW6+pf3KiTr1pSv18AsmcaX/LSRWWFFlSHElP0RIwNMbfZa16aaVeq6xOvaROtairBzu6crBn87xJcakzUi+GI19TznsnCk3nYahpaSGRlPh0EHEYPRxrYlas6nRV193zsT71yi2o6FK9pWqzbXk4e/d8PPNw1YIg+88tfd65/yGJLfUPmb0cTJSLIZdZUUnO4T3ZfmoxiODf6Blx8Of75fQXDPWvXLuig0sHunr1qhnW1F32vGKoQ2/tQQz+ajzTmLnHa2NAcPzwkT7x8Y/rk7/+67p5+VDL6VjF5UwHvZZeeOa6nr5x2Wt2ND5TqQaDm56zaHnNkgYS9utSZobhHQNIP8L4djI1MIA0jD2fa174vd/wDetMXY8MVeoTHqqY5J2eHqvZpMFlE1vo5Pihmo1qOFQ3yCYeulit1XdVre7oM599U7MZl5uiMlykc5O1cacE9Us1Vatd9+FsnV5qmqKIDJSQxVZeLXXQquvpg572Kis111N1yys7Gr5+NNa0ULUZ4El/ZE0ELTU3qN1sqFFBHxnUWveOTEb4vmTBLqbaKczVJb1giPFPTWtN1R/e0+/4He/S7/7Gr9Xx3fv6Rz/6j7Tul9QrtdUtVzQ4uqde2yCw5sW6ipWGaYeADhjCUGDwZx5+50bSiDr6B/w73JFdEFhfbwWM/Qk8iS/GAbbMkVl82xXIXUPnxYZeL+AFUNRrGErUGiouY8IaTVZavD5oo4A2DfRiPW/odlHXotXBQTmKm2jNcmMWGmkQZBB1Rx0l9NNTS1zBQWJ5EEzHS02eI6hiIVM0gULb1JFJWwIlTIdzsYTmNZCx3OhHvvLWZM2cwUQi3gID8kPqv+Js2wICPGNk00SbbACgbKqZjdJMj0V3S6RlFEO/lV9PTsz9urbvRbrOn9tYp5/6xIT/ydfyhRgIufl50hfhN/t+LmCJeBcZW3nMcyFJM/L3DMfXAAV8MKfGaPtnZtaGS5WtxvStXle8hi0afSrSAQFgA1SXU/XK0s1eU88edLVTXqs47qu4mFgPPy8yRYj8Zg75YoGpM2wmnKaZ5FVNn/MUYb1Sb3dX5/0zH5YYRZWh5XpPiEl/UKWYpMUaskM+0zBeZzEiPJH2GDB1QRb7yWMPWW5S0+J4ksWyKaANvs2tM/RUPR0qMV0I3ayzc7kWpbWatYrapAJQODr0mWaQvTiZCJrIEEUgzU94C3BgRtEdB3NEfQV1JbT7zidOSLfvbUoycRNskGZtCiXMMMcEpmg73LZBwKGWBuMg1kRu/kMKFfS9MDeKPSlP5zkMAZ23Xcg26z09Fy5osxQpU+q3mvHs35ETAtKL2Cw14owiVgnPmYKBycxKoLEYDkIjaR1p8j/hZ+aJEmtm85rTz820QDOuUKWk5AIKCx/wjjCEZjdVuxFnw3Q0dCY0xfcmhovnBxpscoumKGTP5L3YvAvKNWtxihlZzbpdlhQ/j3tRqWLeiItxsKgi8SGKaZv3bhJ9uNNRtPI4Z28XJjCj2SjMa5maOc2GNcH+zX0q2UejXKv7TGXaSVWArw1FOFMFnIYbna6bIrLSmS7g9k1RvKBmWE1ULy20mp7qUlf60Je/qHc8f0WN8ko1AL4pTD38AWgIV1oxbQW/KHBWAs7RKEU2NaBtu9XxR64TADtgHOvRjvJQ3gE8aAhZ16WSDdmi3Q72Eb4K4QLFe1lrzrXP6RiJyeP1lqaRBmZMl75Y134yzQxaqFqDQh/gSsS+hXdSTJR4csKAKyQuMeDA5CzWeRRuPBYxcY/3AHhJ7YS8YkFqwHimk7Oh3cDJoQcUoLGB+HQ+AUSDDQTDrQlBXzNGaoWKPVJu37mnarOhUr2udTlR2BczNyLDyVSlCswfBs+RHMBZzm9OZfY/9lYDFRt5TuzXwXgKspehj6DCbZ67/H/2l9ryycnO33F2oCADsJmrXq1oNhyqXa9rPh6pCZsLHTs1BxR29P25+LcJa8RGM+KydIu6iXpkOdd0PlFpvVRLK+2uF7pWlF6olvWORk0v1iq6vJqr1j/XZDjSrNXWHOCgMNOsOFVtr6b9m3vq3tiVegRPT3U+G/r7Njpt7V65Iu3sRhO4nMmLmivXaIYLo6kn1Mtz76sYDM6RC0zGwTby2ou1W2nUNERr7sSKYGT5GbXEBxCyYgZOtlCJQij9ju072Ame3KYrnnwbwqcpsa8SI6XIZJd92sMfb6YhoTJ+SE0ev23Qls4LPyvsb6B73O4Z0g6kC1WdPhpo59IL+pt/44c1OpqoWd7RS59+U+953wd17cV36q//0A/qG77r35P2OmpfP9TKMpBo7kKzsXSkt00Gk3eJJXKZpm7ALYBpihO/wwuMwOsV4/F46wkIToa7GZDG86PT6Xk4QFOETI1n9Jd/6Vf0Qz/wA7qy09NyNtEf/EPfqa/7ug9rvsDoPJgqAKzRB+WLzVoOG9J4djmD516fAIN2gvfjEeAd14lawcBAprETSwgoR+1PDe2ha9y/PMSKvLn4u825yrOSZEU8qwADw8FEP/p3fkx37tz3hQEIBbwF0IfRx+cwja412BtqanWa2tnt+pxjyMuZsJxi9Dq179Dl/V0d7u1ocHKkj3/0o/rEr/2aGpWyQVtiDmvlimqAUimmNORC8V42AKLBgIJg9hJj3CDZBUZnragaCWzFlS7vdnXt8oFqtZJqXRzsh97PeA/2nPD5Ntd0Mt3EOnKecp5xl1kTdeIhBhyxAAAgAElEQVQ5qy2Nqz197LO39PLt1zWiLitXdPn6TQOir7z0qna7u04UQBLHeRp9BhG14XexGE0M0MctCDPji19JWpNkX9krIOqXqIvwXsAIkWvOecz34DyFAUA/yT5FHOqNp27q8PKhWu2m30OY0i5C7p3kj5bvIb1cLHX04L4e3bur3/jYr7n/JUy7Xa/o6sGuruFR0mmrVEbujvljnE8w9liupJJQ+5ohV6pqMJkZADgfT3Q2HjtCkbP8rN9X4Tu+9festwsz0IzpjKkAujgcA8emGjDhXszHGvRPPYlCi9qsg8wOrP+oN/ZULnf1qU/f1nzOxa27CEe3kQEA6DkuclZQWAMVwVyFV+1JaHrQfDMcD8ONI+t1qkvtpp7a72q3slJbM7WsxirozZOJhkTx4Uo5BuGOyZxprdwAKBpMuhMN1zQdCkFrxGbq4M1LnnGl7YUxHJ2o0+VQOtN/9Z//ERXmS/3MP/5p3f7EHV1q7YsjdnB8T91mLJrJqqRSlSIjNk/0umgBoXHy/uw2byoxE0WH0tqoh42JKU5MJgx3RCGHBACNXGoeMIgtrAMAGJQaeqNQ1a1CUbcqZacDFFZBHds0g09MjDkIeKG5ucgNam74HFuUCmw3//4vGrJMFbRWmMbB+l/oRKQ+YLpT0QxkNm5wOo/yV8d43lRWXKqNMGaaaYqdCi5E/KTc+Oe9dquc8IOZXtvjAEEqRL4IAABFBwDADVECADC9+lIAAPJ0/UnU8a2a5Sf/7t8GAJBZAJaZ2NQrAUdPrLv8fthkP9+vuKfBTtnmHbAeyzABeHbnY5VnQ+3XS3rmoKfrvZaaIMurueo0u3iFFIvh3r1aOZIMUzImXzQuxOcAYEH/63S6jpPCiMXMpm5P5+OpCs6ARTsaWb1hVsYEhkkOkZ8pbR7KP42IN25o7NC5KApCq/7Y0ZGdthOr4vF/TSWFtaLoGKHVQ2sOIME+Ii6wV5YDrBag2EvvLe1mXa1G1X/PPWhW2ZEuimw72DrXtuzDBybARXGepvOm8odswJPDpOt3AbMFAOQ/s3d4ipAAAA47/x0mQWRp28PgwkgnyxE8/fI+GMyhzZpIYIEpgPVIn7mQCoRZYVSbScKQa91ksJS/F98PtlGO3stNyWYvWa119OiRTXgoiHjNTBXYd9EBMlkYY9KE3j3RJGkmc/Mf/U0CJNO+9Nh9hhKe9PJ+LUyykzEVtHr2u73dHev5mWri6G8AAPmGjeyC7s9SoeHP1P7scp+LQApmCiMOePZy9LHBACi7AY4CPr6HC2l7JwD+BiAQ4G6cpwDSs+kstNYA/eFeFdRWr2fYB4BFACJVPTo+dZIGzxM6/ymFKywZn2kFm9qdnBMFJ0+WuGIMCXCz77Wrmo9OhTDgQ+9/Xh/6sneqhIxwcOxsY+L7Wg3WRUynvPYMCF3ExqLpxaOAa+AccqY5jiYmOoxnBhCJywpjsaRGu+Pim+fdzDTLi7aYHMZng8Vk4K5Y3ThC+/nL4Hnynom/iohOx4SlZsWFHhTSassNfDT/6ZTKLKncRCWaNWuc6x5U+Phc3lMASERxSuMJOniuZl3FUlN375w6rpCowtGYKRPrE/lkWSu8lerheUQ9gdZ6MBhrytSYzwFEwA16tXYMI0kMMABs/GnqP/tiGKMa1Nz4NAQ9m+IUGcdWP/LYACGa1QAW/Xg8joan7TDeZ/x77G8ZAIy1CvV7aVCMYQHxaTBe8D7hwmL+xT5GvQFV3AMSJythfEicYjyhsGJg45RXUo3pfqms/WpJxbNjve/mVb2431FtcKzC2UN1VlM18HKaQsMF5IQ+myQR1DN0Q9WSVtWiWgc9tQ53VD/oalqc63h8rmlhqfZuV/XDjtrP7WlcmMe6AxCuNyVkkzyrxZKncAAX2dzQDWxy04d1Uy6Urft3c7Mxm4uhCGcADbLPhPRMIB2zWR/srFIlJCto5j0dDRD2sV9Q051OEVPP7T24UqlrMWeBhwbd8jxTnBNY5qlkpD31z84DMyjgR9NUrdbQowdnarWu2Pj7b/6NH7Tpt9TWcy/+Nj31wrt0Npvpn/ziz+nmi2/Tb//636mTlKkOYF2hSakUdLoeaIlp9wZQSkCbPchSo5wA2qy9DqO9iMkkWSRUqRfjjMwC4LnHw6TeaGlOEtd07toVliDRhP/zX/vrutTbsQnrf/x9f0Tf/M3fqOGobxBguSRuMgHnqS8JtmNKNPJHEi2QHyRmXwIpsgSB1wiw50kzIKUTFKI38XAQg092TGucwrjbUY2pseZzwlwzpv9zgzExAWeiPx0t9f/+i0/r0b0TDySyiSK1BAATDAAqF2oAzOuqdZhbQ81gK9ttn+i5jgGSermk44cP9NKnPqHXXvqshicnliIVV0vtEFlYqUa6BKALkhcGIcj+ytUwCOeeeA2GLDmGvTMPKoATvd9bsoPmfVc3rhyq06hpD4kN0qkM7qeYVuJPhzZQDGkFe3vuAQIsXWqikq6/4336iZ//RT04PdFosdBgvtCV6zd06fCKPvXJz2i3s+sUAIaQXF/vwTTfTvnAbH4Zsjfv3RcsQoOcaUBisDKtgTy8sdWuJRcxvQ9ZTyTJWV7ASimVbBTIPcjpSaQZHF45NDNgd3/XjAY/u6z1FLM+m0zVx7Ty5ERvvHrLCVjLKSDM3CDAXq+jTqvlWNCr1/fDA4Uz3b0WQ6FIZGHYfT4caQLQ5l51qT6Gj4y5Fwud9QcqfONXf3DNxbS+1WYBFAc49seBt7/fU4VYjPlE41Ff0/FAdZv+kWEJUti32QEAQKHQ0ic/9bqWSzJjiVy7AABA0nIcDxexBmINRS+bgiWqehR3keXNxujIyOlEV3e7utptaLe8Uq+Mqyv0yJIeDRfOPlS5pjFfg6N0KQokUGUm3AAAptq7sIxW3SA5qC4RQsulet1LPpiXKzInC3rt9Yf6b//sH1CzXNatT76iX/35j6s6L6mB1ng1VbcpnZ0NNFsVVXYRHsipXUNXCxd/bNKmIzruDv2/PP1HO2xcw/rglM2apg/2VeOQSHs5kupo8usalhq6V6zp9UJJt8pFkYC8EgVM6H2DVbG9iHPedOh+PLXYNusDYeTrtihU2wWvJ+npgA3kLLRVbhjsaFryZMGe71mHazQ6sWbTwWzqTdKuhvYmFXtGxOFEXBQFuYrI7yODUzm6KsDurXbKaPUXZgBsAwB+r7AyoMekXOrfTLP9+T7nt8oAMHSzxXrY/v+Loumtf/q/SQBg08BlZkqa0G4zAJ5sgnNR+PkggAu2SaxeJAH+Gss5QgpQnE/UwCCQom0105VeS09f2tNOq67aYqYqUyOkNvgBVMo6OT832IPuyQ38eq2zwUA3n3pGd+6Q7bur/vnAm26t2XJRYgdaA4MUw1H4elKC8QxFpiUCAQrwMQAAmhUmj5nCe0Edy2t382byxDqXxJtpDXssFLcwXLMOMDl0+zzBWZpCjwiqLSlAqwELoOzpWAsHsQ2AlxrmTZOycnwWh1TEA2VJDWBeAHqeNiXj0pj2pz1kE+EXzY1Nm2hwoRqmKC5MNUfQ0jexgPEGrXm3y3pFo+Ew6Q9pVmPy5ALO1xw8NKYRMb3OhojBBuPn8rMySOZCIwEJWbNHjFL2DMjrzI1keq9jDKBSQgI/A1d4PtJQk3dOUZbf/3bjb3CL/RHNXnotpp2m/TMkVkzwQ8LD32dJkU3PKhGfWuF90uhPieEahwSAs5b3DDji7j993w3VPN6RJwLlsg/3aqXqXGT2UgpjgxiVcqKFXkww4vmJZj/MfBMl3ROUkOAFGMwwkWl7MM/y9JHJJYUy0haSUyggnJyCwzaMLktfwi9jsSqqP1qpaSr0XP3zY2k1Vq/NpGip5WSk97/rKX3Zu19Qq7zS+PRIe+2GakVpOuirWFmo3GHWNgmzWKeBkD+O/CVYZUyBGtCrpwsXuEyr0P5OJzODR+Pp0B8zawUKaRRiazHx5OudcuGuJuDmHMsV9ls8A3l/vYi1zF4lfF+DE8kk2eyZxFgjSmmFix9Rp4n1k9enDb3WGC5RwAcjLxqX8MxAXmNgZiUNadqnsAlorNrqD6Z65eXbeu31uyqXWvjAaTplD2J/qKpUpG4K+nZ/eqzdSz3t7u6rjAeDwciipnOa5JUlEnitAAJgtDXjvZjizz5HKgLPJRFlCzcYAJ6O4nLKSNr3kuxvUyQnenZohsN3aPv9X+z3YUJ8ARAk89S0x5g+TaGaDBv5aH8BGE+WH6W1ZlZiALKsO/bkwXhs8HFVJxVBKq8KqqukxrqonXJVV1ttXW009OLhnjrLqYrnj7Q4vqvOeqqrvYZqhblm52O1HaZ9EYuFVBcGBRTZFdGQOx2dzYcaF+eq77e1e+NAtd2mRsuJjqYnql6pikTrvUuX1Oz21NjZk/b2Aw1hLfINmZJSdMMOSkaqBrqWBTUq3ciapQni3phBhCwp2KGOhkQvvQBcDIDR/+7BUlGHN56NBj7tP3lKmg1hxxMkJOEXYz8A7mWa2HpaKIZIASDHICYBAQl0sE8SZoRopQsFDR481Onxqfb3D9So9KRhXae3T/Tf/Hc/6EDqQrOgwaKoRbmuWqdn6cSNZ57R7/6Wb9Frt98wW208BpBYqtCoaNUraV4Osz43WmlvCq/dlD6VQE1r5c1UClCTs4phmQ2tU2rBk7GunFc0ut4LedbXUrvd1auv3NIP/60fcR/CGfI93/OH9PVf/2GdnpI2sFS9Ufa5nGOeAxyEXeX2PGQ7BQBsHvzMEvDum/CuXBPHXoTbP3tBC6Pc8dhUd/bSPrGTVosl2VtikGbWnNNIYCrhzUYvEY7C0cDP1jq+P9LRgzN78PCLJhC2gc+60cg9Fm3P/v6OjTgHgzP/2ZPoVVG3Xr+vN2/f1asvfdYAAGzDJmlD8AMAPZdIqZseUE6dLsEgIqS0IUnDXK+gIkOABLaa6eSkmvDY4ne9yk4bUYCHAADXrqhH/DPStByLyOCnil9ES7ALzebiDMDQbjo1AA3YQ10BkIN76tl0qf/nF35ZU65RAUZUDHTe/Z7f5r391kuvGgAImUns82Z6GgBYqgBrJwrRDQs57rXz0KOfsnljlr9GgkMABGs1mxhRT+PebA0t3SdRj56derjA0AQvhsyq9NyruFa727JBIAkZrAlMazHgdP0zm+sRcfeDgYZnJ1rjgcHQvEqyD6aaM42GffUAFS5d0v7uviNHqUkABgHPSZ9gv6RMnSznOh8PLVPiLDg7P1fhfc8/ZQDABU/WQ9sQsOyDtdtpqoyxxHKms9MjxwGCPDSbDZWLIEIjm0ZU6z2t1w0zANbrugGAIvoyb1QBLrjBTpQYFhFFJVOTQB2Z/MRDw+FD9A7GRBwIQONPX97XTrWgbnGhAx7Oxdj/Nl6WHH1ALM4Ep9Ei0zzMf8bOsSwSEZSygeNmhmYZt2I25/JirNJqpW73wPTQZqus6fREx0cDffcf+J16282b6j881Ud/9l9o8LCvOnmrpmMU1D/vW71fqeI0HLRCQAcWBhsnExpytSmkmKBgygPwELm+Ye5hww5aeLT8bM4UZRtvtbXKHPrQjtY1jQp1Pao0dKdU1q3CWg9w/C3UHAuUf2W9f6Ze56YsF8SB/KEbC4p+UOcvFncGO6MRiJz0C2Hz440odVM4QQcokAscf1Z6YDzZTMU4C9Ngk39+ZDVjcpYb2Sen4G4E84R5iyl80WAx0YLKtP6CEoByreqm0HSyxCpxIZ6MkP5/ACB2xreSAFwIQ+IqZQlANmr6/BKA+PzHmuEnLnTsu3nfCRZAzmeNe7pSaTVXk4n2fKz1uK9Waa0bB7u6ur+r/XJJveFQO2WiAacqVcs6G5yp2qzpdAQ4t1R3dzcos9OZet099QdjXbt2Q6/duq0mU5sSeqmg/4dSP0p/F8EsfShwbnyC2keRnA3RzADgYc0xoNsslvxeUz2Qr4Pf8yYWLtyiI1s6aPhuMJIGM6iYILpMisItgY8cAOjvWpgroVvOSRkJiY/HL/b0ZqsVdDSodWnCH28l6G0cfnl6nw+7DALwZw4u9gunA+DrwT0x5XrpFAZ7J2xN/zODIE9rMBRk+p4NAaNJLgQoUAEMXVlDZxAvx39hMJb2Cc6IDdskUSX9b+k3DIDtX3mvyZTY0MZG0ZgBUIMU1hCzHwQlN9+XbaYUf8fhbRPIFM+1AVKTDwZURNrI+N4LG+liWMSZyHnmnGfuR5IdYeLHz6TRZrpXsaww+2wEtTwiXONdYYDEuQTziqbXAACMlmTwFf4U0exnjmw0/9HkO+85Rd/ZXyCBuNayF4saTCd5PusiBwopUppITsHsDJCB54HGMHTE7Pem2S/WajZ2dHxEXTDWTrei4mqgwnKkF57Z01e+70U9dWVHb77yaXVrFV3Z29P49Fyr6cz50svyQuflc1OvzfbAOI5JLrWAjYALbhSIlwS8YJJH7KcnekzKqnUN5wunEzCEcCe/JOJo4mvK5Cv/ypp7zl7O4pjZ0eURw7vFQLOGNcXkbUbaoUGO/exitZl1kdjX8ejzPYPG7VuY6MfcAyaQwT7FGZ/6BuPFlSqlrirlhu/n7Tdu67MvvaTjk4kZ5TAqmBBBJaXe4lluNIneCnkPUgHo/0z8Hz48shb46Jj4MnxKChpPFy6o1+xTBgFWbqBppCl/+BxRP6xgAIQPVEic4qNfJ0X3Fjgbhr5RGNPAVzxEiOuSY0YDqEv7f6qK449bbICtvw8MLJhcXLgMVjJu5HXZvJCvBrDEV2QtNwTni5nmLQyRrWFwMV+er9RYSXulii5VKtpdr/T8blfPd1vqLSaq9E/UmI3ULspTSYxnKUGxImLwXykhSQVQYsBR1smgrxIs1XpJ08Jck8JUxUZZ3f2eWntNzYtDTZYjG90Ru1VsNdS9clm13Z6qVy7Jk6I6OZYkQaycLMD/O3eLEfCsonKhsjGRdi2cIhNpoGhCeY3UidTg1MsLJvr4dC3WenjvSK1mJzLKO23vazG4SVxOm7jG/Uq9ZdSZ3nM4T2L/CRQs+9Nnb5XMaqI+L6rW7Wk9mdpBH0ZA/7UzlT671NmdiT7yidt6uJAeEglZr2jV6uje6bmn3Fev39B3fOd3BmBx6YoGw4nTNdC3vfHwjpMobLaWptvZ/+ri4U2AqJNkQ55jVuuatAtiHLdZJYGcBsMmUiScSEEsJXW4oyqbdlv/4f/t76jV3TFA8r3f+4f1NV/zVTo5eeRh53KFNHapdpPhXpgtO63G5oQhP4naJQzjWLtu+pJhqJc3z4bp/yuzmDDIpcEjQYUzAqk1EerZw8GjhFTv5vPNn2dp4twMvJzEY1BgAWMI871JAJ1Z3pXYZLPJRIeXDvTo4X1NRn3HLT58cFdnZyc6OTnWnTfuq1nb1XpeiMSZ1TJc55HcICbi/HcTADhBOg1s4RQX6fe/VLUNEBLyJRIeAFvslVKpbuJCSUvD5whJAGBJr9fRpYM9NUli0VoNR+fVfbYgS3pwfKx7Dx/qpN/3kAbvEv7ecqTEponvX1Wn0dW9+w+0tiHfSotCUefDoZ555lnduHZDo/OBZqOpm2hkOEgV3AYyFKEnG83CAyH3QJv93RD8xYZvdkcyS8/nK7WDn9UAsNzrwGRKCSfcNwYwNghF5uZeOEBNQGCuS7PFABfgL62XUslyPwPgIiaynryD5n5WScBjv2R4AEBw5dJlzcaTiEgl0hTjeST5tZqqtYrPDH4qfiNIoifzabCokJEQEfneZ6+vc8QVqKQ1pJWSKZ/NFtMlNCxsEHMdPbpvh0eM7nrdttYrsrlnqoEuVjparWr6zGfvqFBoGADgaAjHedDNMD+I4qtiGomnG44diQPDLsfJzAhqqqOkimU1ykW97eZ1ladD1ZcjXd9pWQcMbUyVhh6e9O18CwCAWoLJ9AjqD804rrqpyIsiPCLCmMgDAJAzDC2z29l1odXt1HV8/KZKxZne/fYb+rZv+kZNzof65L/8pG5/9jU1iqFVqxWh55YM8GLQFFSpha9FPtC46KB+IFlEHDJBAZnnMM6u42gceVWlCGIIAIChH5058IKz1PmLskaq6qza1P1yRa+tV7q7WGtcaiJiSPSVWLAu6JN+F7qL3aVzBnhCWXOhucIuOC3oPG3PgZkZlc3ofm4B42GJhskmUeWLiR/Uk4umLyLGMjBwMdWP6V6gXBRrKWItmRYCFOT4wPw1+bncGNKlgiKQ8t8cAOAJH+/VRlxxiFhX9Vv49VtlAHypSwCeBACelADkadqT0/8N8LSZfr8FDyAd1EHhC2aOC3X2g5QCYfbOcqYq4FphZe0/0oBLO109u9PVc+WyegUQcnxL0H/iegv1Eo3sTN3dHR2dnKnd5eO5dvYO3URQPDu7vobOFgZUrARPmVIUIMipZS5MfZMngI29PEEJR3Q0gY6USQXJZgCQ1lTqCzblb2jHcnHMkRKmSxS9dv1lMmhGDM8NWvCZ9xmMAL3ZELlTKhkA6BJb5WibKBxcPLi4iz2X18T7o9EGNc9U/A2ybcPAmFRH85+mFllvyV6dnPzNAHAGN7THsosRGhEXl5sCMxpPg7kJFORrONwzABAJMwEAOMVgSVHD5Df0nlnzaJAyTectIcp7Q2qQzSSygea2eCTtUAkouAA/Q1awLVPwiuOsmTF9jmtlMCPfm7Ru2dvyZCqDA7mV4X2EQ/qFY7XPMce7xlSHGCm8TyieYEExqXOEo+PquJ/BCDBIQYNDEQcV0F4AIQYANLEx0gwJFTnqgNRTN3fQ+2aecIWRmN+Hr1dQGmlC43LExwstd7BuiOBkj/bnMm2hMeXnUOwCSKHZJbkAX4DUPNoLw0aGS8oCtetVVYozVYoT3bzS0Xvefl1PXe2oUZzq9su/oXe/7VlVViud3H+gZqWhWqmq6XCiZWWlWWepeXGeknDkKCmKzuwpw1TJHmlc40pVZ8OxKo2mwadVpaH63lV1dvdd0Il7OTxT/+RIc5iKSC1syhvOz6bqMyFPxqN4GpVo6DyD23Jp2ZJNxPMadUP+eNHaOq83DTf4HhRnTHkwdUSeQIzyOCTXAPk2OqPgX3liN50s9dnP3LaWFwdton96Oz1ncx8eHqjdaZjhYDISVhjCwRkjTqLOqDeQsDDd7diPhCJ8NltqOJrq0dGZHp2c6c7d+xbaAd7gAO1XaaYR3iXsF8gLYxjBPhx0/+RaTryaXeQzM4j3l1MRbF+lamIRev/xECfbcSaVbHo+L87tBAIksBSAAYYSDS0meU7NAHSlIeHZI/PdLCxsIQvhGcB7wdEdp31kRmmoY5ow74MEkuVKLSZ086W6C+lmXXrXwYHevrejXR7O/rlWwzO1YaLbd6ag0rqkEutjvrLEhPOht7vjwnlRWGm8nGm0mmpehNMNC1JajBZqt6XLN6+q0GpoVSloVFzq4WSgSVW69vZnVOjW1TjsqXLQlToNfqCn+pGg0JOKtQBHNv4UaVCSaNTMwNhTcnrCZqVys6oNaTjW4PRUp2fnZmnRTFP41xt1G86FmWnsDQa3ch5hGlqlDiheQ7hJp/83nUvr+Vzn531PKKvdnhfj2Z07+tRP/Zqmv/BAnVlXxyvpo68+0gMy6lFXgL21Ws4jPzobaPdgVw9PTrVzcKhmp6vdS5d1ePmqrl25HhPdes1u6py3XG+/xuS8HnGUAIPMdMMQ0i1JYa3xAgZa1LfZ3yYnzOS6lbOGmtJsLYCMak2f/OQn9YM/9CM67o/U6fX0Xd/1H+grP/BlBlsYcCIBwDeMpjEsc9z2hzeDm/zYD9gjub7IMvg5MAq2a2AzklLPYx8AegaYLk5uYJ2NfC7YEyCdm3w+5yS/oYzzb+PpxJR4zoIMZNMQ37v/yD4t/fNzDySJbR/ysT9w4/jo/j3NpiOzatgiC+uFBw5cG2L2ijOM8Ipm4tR4D/aI4BmiwZypi/EjwMMS6RkMDCLcEwBTXGksgByGR7iY8W+RXsZeR2+Q1xy1DfvbjFquXvXUm75sjcSFeio/45x/9u8qagXTjcaZ555nPDGAACeZuK9mS1WWa3U7PdPaTwcD1bsd69u5lt12V297+jk3yBkAoE6k1oPhbpnchO8eAH6AZpsKwP+TU4Z8xnM+J7wsaoFgfW8D6/y7E3Qs6Vl7fYQfRKqTnICSa2Ekp+MYO5n9iFl5JZIDkjGs/UIqZacAwS53LUETzxoqlDQ8H4cRPAAE53UCU+O644s19mQPDwgGQQCPeOrAlnUt9u6nLhsASGdcoFnl0I4CADD9xyke9ObB/TuqYupQkmkHq8VYtSoGVawANJZ1vfzKPZVKLRULFNaxlYTzYZgBxpQHLXaKknGhk6bNTgkI91zHc6VIkN12S+987hlNjh6oMDzRM4c7Wg/PTVGpNzt6eHzq5p9eFgkABzwHLFMB9BMBAMSiCOpO5Hc78qIMtWWone6uC0GKAqYZzTqo8kh/+Lv/gOrFso7uPNDP/tOfVqPc0GI8VRF0BwfX6dQPDZpPbgo3y8UdaBoRTxSxTMyYZtghlM0tFsWcGJRUmJUMcScndTwArIuS0bii7XKLmqiifrWh40pVt1crvTlfa1DtalIIk6TQU6fmP9GkbMJox/B46HNsnBcnTATMEDwhimsfWswLJ3d/ntdrjpwLulX8vOTCn4r9KPqhAkVuMo2cHW4zAJEegvwQxZgktG/+fi7u46OvxZbb5mayt0XFiUYp2sYvZAKYGQAusDkIEgDA9/y3DQDkSfrnwyCebKy3P+/fhAQgAwAZDPpcAGDrVTyhg8+v9aJFexIEiAY4mEfBzDE4lopt3193RDN7AjTKBRUWU61mE7WYKDZqeqFZ034FbTwmaSOGKyqug/WDky6IL/FD/dFEDUCAs6FlOKRyQCPjc2KzzCacMTExQyfsnVxw2hcgxQJStHoiyD4CfTIxANwobrX3uVGMiUZ8fUwXE+06aS0d/VMqGbEtc2xDBsUAACAASURBVEon+iUFH5s9TvEMgnxgsq8Ui6Z60Xi1ysipEsUTbTY09ZxDnqLOQp8WDTaNZEQWxWtBU5oLpQtqfrAQMhPAlHmQ6HSoeQI9iyg4PsfPfGYXZOp8YgTxvjPwkJv2zBayVtDvPQo4N8YpicAMpa39IAMAvqbZtT/lln/OqkombnxudpH2c7TlhRI/CDPQUbQ36VC2lnELLPD7yialmbqcpj18TY4J4nv7/SVgk/tkjxG7DQcAQEFGfQ292dIfzkQ3cuxhkbTCr4if4xZEpF1EKsLAyABASNzQZ4997sXeHXR/GF5RUEU8ZFDc/Rg53g2pQjDALHVxg58ymd0UBkXSsi6mrYn94s8xQy05UlNMr1aqLOeqaq7Dvbbe8bbreu7mvrr1lSqrgaqa6Kkre3p09zZVkRqVqgsu9L/Q+qFET4pzm/85ozn9pvAOgJmovLqp3uSxT2kGKXTaLR1ev6ZFra3a5edVbnZdXGo2lsZ9zR/e1fmDOxJ53sD9bqzYSyIzfeOqTnI8JkrowbNJootBW5GFtA6Azyabie2TvkfoUplCjpNWOECCoBnj7s9txyep7axptPnnZwP1+0ONRhNPy3hWYQlSZ+FLwsSfpo1+Df1sxJ7xjIU/f5YScEZ7qLIkhqyr2TSyzgEbYDid9zEM7NsQmVqngllwGd5iwcwJ/FKGo7Gp2Mg047S/AAG9VhKrJGL9EvshyRQNTNnIVypB883PxSaGN+34PugvYja9lyckwFI8BuBM/KmT5jPXnBSsgI0wJwHf0ACz9vg8s1Aoyg16LTwBXSzKmmKwTD54raoZ4C97f6KyV6nx8IOaTNWZLnQo6elOR88fHur5Xk+6e9uAACxQJCvF+VTNSjHMowtr9fuzoJhTstWKWhNtWCxqTL03WWgPCQjms7WyJpqr0KyofXlHxV5NtUttHc/7GpVmUruk2l5T1d2myu2aap26yt2u1ICFxn7sjS/8Ksy8iWGF0R9TkoN6DJCV6cis6/VwoBoPD7Th5JuwHI/VHw7MgsUVniYShkC92Y4kA74nRhMYQFRq6funVZAGn0ENK+j89FTdvb1gyk2Y3A99ftDYrm+fa/1Lb+j+x9/QWBWdLgq6N17ozmCs08Van717pEqvaqbGrFLSgHVbr2vM+6jA2KlodDRVuVgLXwrABlhhRC5WSgbj2V9zbj3DQBrVCrF76Qxt9dqeaNL8Z/lcAABx5nK+AUA7lSpLT1XQg/sP9Cu/8lFdufa039OVy5dsdH4OQ6SG7IoeAOAAcNI7QJIfRN+SmTDIkZwalxqwOF+jvmf5G9ig7kzUdeoRzk2eKabYOUWIfXtb4uZaHJ37OORRNGsME5GDWVJrhhz/P08ywTjfMF+1qThAR7mk2WRk82CY20TKTsdDf32rUbGrfGFyporlEcY+DKwQ3NJpNNWqNzQeDmPvTMsjdPT4lPCMEdMTcaO8WUoXEh6w/SPdhAQUfJc8K0GuprUmmI5Tc5Twtxhrv9MJbb6BaIg8+J/hGkBliEVLzWazGNkxiEG+ZGNygBfYJv2Bdvd21R+PNUJ2Xa+pUiUNYej7Vcec0THrEcFXhj5PUogTiVZaziIZJ8wlc42WPGOS7xnPwWZ4kAdafiSDtZaZ7QbYc4pAYkFwTnOGhiFsTP9jPYdsbDZHopMYkQBgDH2ceBF9kXvACr4bNdd8/CvSC2oLGPCNatvyONa310Q62yMRJABRD1sL1BUzA0kZjJhQj7zn6ctrF8BMLRI6gblqBgDIMAUA4Pe9u2/YEJD/3+l2tZgN1awDEFA41M0AePXWA5WJxlM1udEyBQ4AgDcXeZTQVrMjcZB+KZ1BtUEwQXgormkiQUMu7e7qPS88r5M3X9fi9KGev7Kv5eBUhcVMrVZbj45O3fxPGKaAOmEvBJ2/UdeSN7lBOrnRtgOM/G4/2BicnOhg78BalWH/VAe7HVWK6C+O9Ye/+9v19LUrmg3H+qH/9YfVrDbUrLXcGeBeXMVRlsOHnFcKIl/0kDtkOpanMi6sMIao+MHnJk/RalC0gT7PechS3AmUmtTRgsohD+Bpm61LGlWbOqtU9eZ6qdvTlc7rexoVIdKAIwWz4ML8CF31Fr0lTVU3BT/aGJWN7sXEDeQqYrHi4M5ofehds/YxcU0TQ+bxNjSyxdE4gozGx0yd8XdILIwAY5Lb7FZX6/MnwXAs4ixPySYpRt7SRDDoNzM3iV8MAKg0GuFEnvT/Tib4EgAActzZBSr4OBTwpQAAPEZ7zYaNyQMgpvcX07PPYQIk/Ug2+3sMwHAEZpwe2wBA/v/8nZmA4+WBOzTHCBp4qNOlyVD7mutat6mnrxxKs5F2OezGA8sGZtCvMdVcrcOAqN1RpdPT2Wiqaruts7NzVTM6y6FjqtaFCWDQncsbOYB1zxSj9goJE0CYRzy/MWF9HADYXvcZBDB91kAY08CAOtg7WJsg4wAAAWxRz6GzwyU5mqPIsV0bAKhVKy5Su7WyzQEpciIzOJoDg32epIRvAQcQxTwTa6iQEWcGDRjl5oUPQDYPDEZAcHvtAWDKYmZwhTkRk7psbrNxK07XYbuJjql0NKmZ5s/fOY/d21WSIySq/Hazn5t2T29So5GfFa+1nJmdFlZu9P1xtbYBID+Hg5iC2A7yyV3ZsbDog822iAl8pJ0kNkWSCmTQIcCbC3aDD/PEELB2fkIUbEgOQioedFXuGW7/4eofUpvsiwJ4w99zsTMA4OQY9mac9DEtQgpH3v00GBisHRvIkm0N8y0d+nmSAesrAwA5+i8XITR2F8BcZMbDIGCNGMxgj8wJGIDUFKJp37bbOo2Y3Zg5O1aO5H3vO57TO198Vr1mWYXFSLXCzL9Ly7HmozP1mjUDHXggMCxgAmdAMUUSGsD1Gl8bwKP084RUC1XbDR2P+6rtdDVYL1RsN9XY7enyO98h1TsaFVpaVxv2CqmvoagutD66p4evvaLJySO1bBTKOc/kME3oixRaANU87wODB36ykqEnE/HVKjXy0PEYKtAB2i8gGARu9q0NjRhka5LxLprN3HQxMcV/gqlcBmVYhxSl3W5Ph4eXtbPXVb1FuZ5joSItIDMW+H685sgzTxICAxRM+meaT1e6d+dUk9Hcmk/2LoMPtCd+f1VLAqg9RkRBjYk3I+4ZoBFgoRCgVRBANr94pt1okrRAo+YVHAMZw1KZHeN1HCbCmSMRk+xoRnjOqIfCIyB+wEZmlg8V9OnIi+ZTTwWDHl3zx2ApQLMO1iagbEgnw6dgTQLSsqoBKQnzqQZFaVQpasBkmCLf0vilajB1livVYQOs1totV23m3BmP9WV7u3qu29FOo6bCZCANT9XUXA3q3vlUdUy+DJx5sGkK/zJJKoqLonqrhlYT/GeKmq5mWuJCiDx0OdayJt14+3WNC1MV2iW1LnVUaJY1WU/pfVVo1XXKwIkmMaUtEd/W7u1IjXYAAaleMjjuzZJmMoGUBi4xLZjg+Bkon6ds4aHCb0cyT2fq9/sanA98nzqtttMxAH8quKSneLPNAkgytERNiwkt9SzgASxWwEdAhAcD3f2Jf6lLq5buvnGk/hnwTEOTeVFzlTVkSHVypEmtpHvjgc5JFVsvNWTwVSipP1qqXtrlRHNzOAO4SckQjudE2meJUpq22xeE6X9yPSXlisYqDRCzGWCw+WJCa1kWjKU5aTvVjdnqTm/HkXaLKf4sc+3ukhQwjuFmt6XB6bH9WSowL/zk/3/UvWms5dl63vXs4b/n4Yw1dFVX9e2+g30HY5zRCUFJACXIJgREFCQSvoQYEVCcRAkf+MAgRCBBIiQBkUgOUYgEiEghUSaJQCbbsS83sXNtX1/b994eqqu7pjPts+cZfs+71j67yt2Nb8gHOOqj01V1zj57//f6r/W+z/sMMTzLHgTBBij5LKYZ856YGRZOAwigdDybmtkwJRO+2XB0Kl9pvugD8DrLfgb5rMvnnCNFE2PMf0f/gFM+LGNfE+5d/ASSzBZ/HqbI1BLliiWCRWmrw37HzCoSyo4Pe2ri31arGrS9c4RROk74kb5gYCUNyRgO8jvxZNmsNkLOxxkKgIzXALnyk+VaL84u9eLZmSYj2IqF2s2uimrD4IZ7Ldo5/Jh4jxmykn4AGDCdmHVAXCzMszhrSCEJyhNAQE5goq8jTt2+S2YAhVcdHgd48wxgZbfblgYVDaTlK7MX8PuCwWAWA/tsSigAXOZxahX09im9wdtbgJuZEQk4aanHS0bpIaGMpitqoqgfTNPyvmlZdDUiZDP7ZichAITnjHfkcjAP/On/xzRUqmP0zMS/TITv3Hhgr4uZccP95dwxkbAKgxjqYQe9lr0BAvEHMGPw4NqPOjix9ujBzXxlOPyF10+2aDShl2BSYHrEZuXIAqd9ODo09EdIAFhM/H+71VS5BK1k6UOi072lR49eaDItaQ5UD/a+LUUKgJN2KHCCxmQEwiOmlCNrYxJMLuahRTMSU/bXg96B7t+9o8pqqR6uoY/f1d1eS7d7LV0+e6LDfs/vwdOzK5WKhibLjeNwhuQD12t2+AQAyFm9HIr8iaLHelTese1aPVwVbbg0UQPNbGWt8fWZvvdXfLd+3a/9VaYV/t2//Xf1+N0X6ncP1G4caD4cOpe8AUCCNsVxeKGXWW/QaMGCauwWTy7Esw5zXa1qktgI5UUkHvgNhFZS5IBKojOqqqyI5JFmRUOzZlvPtdH7y5KelDuaFi2j+xz0XmS8cTjSuvkJesnu04KXYCjwv9wA2QUzsogTE8D0DXRqAALxMxkE8H2S2ATZ04G/cK67DyFQOm5Y/BGYPETMUdBs4iYLsCmlkaWT5yWafypUc0O5ixnc8yvgPUWvxQIoJ6viSEcLwzaoZGw4jXbLRjZuYDY0UEFzcjPwCS71ufB/uSV/+U+vSgD8MwYX9kzhEpCSC6f9R8gAwCf9jo/7t38SDIBMZYvSLk96bpqEzADYNfZpM8wgjTfI9J5EFmq87qCj7/gDO/XnTtKRJkiyU2zQq7zz4SKrsrWnoJXOgYf2BsC2ZXoY8TKeu69n6hQrFcup7vS6+o57d3UL2c/wWtXpRN2iovJ6pavBwAZNF+OJDu/d03vPn0v1hgt1TPRoSjBrOb11Wy8uLnR4dGwzwVano5mjIrm3whsgWDxBF3dcIEZge+Uv1zFM4+LfuQ98T7Mu0/XNYEhQvM0LMOrFoVKpMpUP9DZcx+N9CdXyXmKIi5KN+s0AAqDPgnCnJCk/Do8X71sqz1MBXylHA2DZQRFggrX2oM8pijB0auEynyeAAfTER34fM/19f43ug1lZEpB/Jk/v45owBQnWgj+yN8Ke0WdeW3k6kh87A4G4+jcBNZIxYd6Pgk4fKQAcdHxmd2UOygxA1gvOnqBV8jM0IzxWvvf5e64Nj+toJRsr1V0I2dk5gSc0/00mJpOx9Z7kZkOHpvhmCgWVFL8ATBHRgeLQzLpzSsYueziYGm6B09TebBPr7Tmvboz8vP5UMgOAfT9AkzAl9IQwgXLoT93Mec+PdZgxAKbDOPm76PISyeybiICLxLFkjunYu8TOS3t5abtUq7pSVUuvRRpt5HoYdJ72uzroNNWpVz1t6rbrLkDd6MMwbDfVrTe0upqoCb2XOLPVXNsVlFv0/hXVWoXGi7GW1a2mUO3rVfXunur0jQfS8ZGnnquiYRZdZbVQA1R+OZeuLzV8+qEmZy/U4uw0+s4xz7WGVQHIkZp4znzOupTDDn2foxFXfcMGSIVW8f+Y7PG+jEYTN/iL+VrTCc0RpktjDUcDXV9fuj7q9prqH3RsjNjpNnRC9vXdEx0d9j3VJzpwvpjiXezCtKjWNRyM1WkfOKYdX4DxCH+Cmp3ah4OJnj0914cfPNfl5cB0f/ZNSxysda5rcD0024lmH+NGvrY7feut8VQCRHJCEq9tw1aLSTHkWfM9kgQlyfMSs4fhTr7vbyQwqZ7Anmm9cA41euN8fzB4MUBIA79e+X6haaS2MPU3sXzarbZePH+hdhOfqYqnWABjeHPY/CzJXey54nSnSngaUL+5CYFVWtUWkLbMhHmjK+jq65WwBoUtcj2buTGA9srjQwemPmO631pvdGez1cF6rdf6PX3uzqlex2B1cq3aaKD2aq7Waqk6poQGY1J9lUAI5CSrDQ1C0M85vkoVJpgrLbZzLRkz1T27ET7OzZ50dPdEjdvHco50u6Lp4kKbZtVmXa5ZqIWpjfhztVD31i1oTJKN+JisQqOOJA7WkbDeo9BMDf/+vuW9M3krOGYb+dpsrtlkoslopBlmn0VD1VpDvX5PHRgJ/K4cEwjgjXN90ucnqlhQ85cLlaZLlUYrfeNvfVlPfvqROpNC3UldjXmhYl0YcKod9LRq1/X++ErDoqSz1ULPmM622hostzqb8T7B4ljZpXy23Whe2mpBDKgTsRidxzCJPc+eJo6/rTo9w7O9BFCF3Dgc2akvYTIDgGTxDu+fG3omsNCiVVZjWXJ9DXM3mFkxlABwZ43QOPL/NML8MnvVpMhykk66jahHDGhb5x1RdUy8afxLGO8tZpqvlypaDTW6bVVJJ/PBzlSaezfOI59R5bI6nY76+JpQO6f4Pcdhpjx77o8mSVzNipbFQhu82BKDDnCg4U9kWYAl9Gh4CLF+ExOaJtM18krl+tasBxpFHpNh4HQ0MUu2gWcCa4b7xuaCNxI5yxCWZW2mmEjWNCaCfTDSdIyD/VjjIdT2CDinZiI61gBSpRySyjQN57wMn4OthuOx91dMZZGCIDvj3IvUNuj0AVoiC8s+TC6dHKcYjGrkAx4+eoa5iXh13jc+ueR+M2E4hfTNXh+b6JN2MsPckFtKGevJ521q9l1bJIkf4L2B3cSCpu4LFjSspohYzh8Gd1NNnBkPMLZu371rPX7IITdqIkMfnOm11+/o+77/N+tL3/UF3X/9jopa3PP204MZWm9oOJzqajDUo3cf6W/8jb+hb33jWy7STo9P/X7Uq3UtZgDPFU1GE50eHdskcjSM61760sNbW/4HylUU80EhJbuQph3TBlDe9Wquq8szo2MccGzylfLGSQDcUM3Wkd5774Vmc+JsfKv5zeSm4EYsoFQlqmcu9jC3QzMXrpXEEi38u30cpZv+3r3X1QNsWC3Vr1U0fv6hWtul3cDXk5FaPOeN9PxioE05KJFkg47GExe2SxA4TA0T4gxl10R/AzMlo3foYzrNhqm0AAZoB+sVaTK61P3XjvSv//bfqvlsqG/8wjf0V/7S/6lWU+p1yDIu1NxOVWXyYOQbTWoAANA7PUVPRiAuOg163KBJK2J4ajhdllVZcqkTEsTGA5JMUYSvADQ+U2qkRaWueb2hc231/rqsDypdDatETYS5IIcRhZ0bKU9zUlOXjY0SAOCmniKgxPOKo80fSWObdT6YTWQAwJTcRNePBjBhs0EpSJKA9Pt203/qykDDOEjsfZAmgtYT2+03WAq7ZnpninXTVjguKFOV9kzUyJr+JACAmKAWmZmpiIcB4MhFimpoYa/yh7/dTnx/opZBiwQA5IfKTIqdjGH/d6RJ+rf7az+uYf92HidT0vOV/8cBAEznSsCPJ7359aQphf+cXKR3zy3di5lC6nvTgAFAAOuk5kkj4GFeh16fySBpZ3onJi9LbedD4UP+sN/XWwd9nVYq6q3XaoL+p5hLqGGPnj0VN+9wtVTr8DA8AJyZvjECXcegZzbzc8EllW7amkRPnqKMMEXNNEz2SVhHIesJNDcOF09KbawKDheHhRuvTB+LFjqmaXnVJwDAoKtd+8OpP7Vn4bSbjlT+35Q7be1FAsWv1W76cAA84BABPDAZKB04ERXIjRYUtB0AkPZmu+0b6Ihixnp8F+FxAObGf0cV3hsavnoLvQoA5OZ/f3Lv4jQDIglN4v6+6U7jN4ZZ0g21LQMC+QyJ7WzfiCcc4WnUmb7mey7vL1yHiKDlExkI1zKAVwMA+NlY05/19MFayP+eD3sDDdBioW5S1CA5o/GfTgxI4JgMAEBhZckEAECjYZYAjZJ1/Wj5p9Mkz0qsEMs4gtjAJ01dBgCYFmUn/wwATBZB5c8AgCf+Zpwl4CdNpjMIFVOIhLfQ+CdA3EtjD6jyRMKT1wwaxJrPAF8AOyvN54OgftJo80pWW4OxzMvN/cJFPA0lzfINSblfG8zo15tSt4zZIY8hNapMKKXDg4Y6/YbaBy1VmoVKrZqqvaZ6t090eO81ichBzg6yul3cJg019+/1QIuLSy1HE63GM5XR328459DmN1SpYlJMEV7Xs7NLm4QyMAha/MxMCwBrirWz8wtT5aHNZwAf5rTDfba4W3dVqzXVgL1TUE/MtNlSnAH+F/r8d76l/kFTh0dtNRoYRM1cSxncSxJBAM8GNP0S+s+WLi9G+uAx7tzP9c7bj1WUm37emzUTQRqOqpMQmJTPJoMkQZBG0HUtWcHHqe73igKTuMJIhAj3cupYy0MsO2K9UavEhJM1sNOvEhOK3DExXQIsjp/1vewQA8ZPMB9pYkJyk+nQLLTh9cAAQKbQAobBXgAAYx12Wh2zPKk7OI9z9B9NFrWZp1RJWkFhDUCDjMNyFktA8cFYOuZwjoklCQgqa0wsIvfPYul88CGAAeu01Vat3TRwt5xO1WI6OZ2pupiru93qqLTVvUZD33nrWJ85PlT1+kqt5VLN5UIFhT6mw9z7MK1KZRXdnhMWzPABpLaeN7whkIjMlgtV62VVoJVv15ozrChKgrpesMY/f4/cwljL1urD/ixZ76x6Vc+uLuxwXm02dHDrRL2TE5zBgjXH2YbRZfLXcuPJEMoJTZ7QRDMPY40Uktk85I8YuabzmQbr+dmZLi8v3bggRen1D9RqteMMSD4vPA4DE/YAQFve55AmlPTiq7+gp1/5ptbvDNR+vtHRoqGDcluVUqGp1poXZT0eXWnbbanS65tBgQTvvbNLPQM8Q2oEDMbABt29tprCBtBWo8U89OA0yKzNNFENX4CqFmi4E6suhlCxj4XG+4aB4lo8ecbEHbK1fry5kpoG0gAU0rSfxpzpP9P9BT5nTMbDd4AJudcrF3s9U7GdqlYlDrQW/j0A53j5cBbXa5qsFuoeH+r0/h31T49VqheOrgQgKJpVFS0MOpkYBzOQMzHuD9hqDFrDgZ9PdrDsaG/XmepWo+1Eq1L4iPGZp/gAHPS6SABgVtED0edEDYXhJkDTRssKdUzcYwB2QCCcqaSPsR8QPZub3PCVuelfSquqnr9zpeqmoelkpul4ps1yq/l0ofkMwLGu2RSAsaLr0UgXVyN7tTBgQRrBtH5ZJmY5gGXWXw1vl21Jg+FYg+tRMBUrVZ2c3tbzF2ce7j57/kInJ6cGwRhc27cJsJ33PdH2DTJiCmrgK73uoDmE8TB9rifj1D03uvz96T/nOheV/pVXvvMdSnUcZyDvD+a8ubahpvRjYDAIqwEDyj1J4e53+XsKbcsNPXn+Qr2DnobjgfrHPV0NL/X7/9AP6nt/w6/VcjZU0cSvaqLpfOKahaEsUY5cq1qjbclXp9NVs9XRh4/e15/5oT+rH/67f1/f8ZnP6vriWr12X5VNWcvZwr4J88lMt2/d0WQ0Vum7Ht7ZYtCAqZPpEZE/pcOjAzftGGsBAKCPGV5fqttpJqMMjPykRj2251r9QO+++0yLJbRFDpoAACgk0LkxaWLiZGqOGySrHq0DIt5osYTqE7o/prKgRbh0P3j9obPka6Wt2mjuRleaXzzX3YOumhgSsqGqrLMBRoBBaUTv5hQA9GMzaIdQdyKOw5MUi1LQgkCRwO1zY91PDebUaqUGZhhlNCojlcsz/cAP/E4IKy5E/+h/+b/4Rms1ejrqHaimiQoakTTRhKZrbafRwo0LIJgB+ARAKbIOLhW6q3JZE1O6KqquiN1IsojyVqsKZoERkwedpwjzaC3LNS3rdV1Jeryp6L1KT4NKKzR7zAlB3XlM0CZQ013XlaJ63Eglv3O7/iRN8ksu8DHF5gN6TrAk0nQpaVbd8BgQCBMza56Sn0H0N6EhBQCy4zaIZVGL6DHTnoMCEwY1sWnntmhfF39DHdxxzfeaBA6lMNn6OAYALIAmdLekYbaTqTVNEVH0T8IDYDcdT68jMwBeBQB2lff+670Ztn87vXu6Vr94Yv/tPMgvBQDwet21f6HPcDOVm4i9+Ks9SChRqCh4ucLx3mW2wW56zOQKdpD72dDS20CrCnsIzdIyNng29VglZiOx5iwaKq+1qTM5nKmYzXRUKulhu623Dg70WqOhLut8MlYr6b4G05Emm6VphhvMeDgAQJehWDNBpnGp190IsAfFPkFhxj0VZYN9AZJhDI3/gilQdt9NebHBTA8wLxucmB2TjukwYosGDfA0NGgRQcZhQ+NfTdNS0/OdCR1GRMEyCmqwZ7NMqeqFOt22qYBMWSk8bSKYZAABMiTKGhRKu+InvdkWfXkUdLlIpzExTYwYtWTal3NuM9iT79nYG25W3X7zz98awHmFun8DBAGUJP7a3j2R75Mdk8R0ZAqX+Lh5DiUXJzDQeE00DEwa+WQCSSEVhjopYSV5i7Af2SW3BggQBXs+pHdmqbHc/GF2QDkaF/495zj7zvA1LnutQn+ErcJkn8m/GT9uvErJyb/iaB4MeSyHoBA2Cy1N/tMeyoSWWEu+YljJV0tTVshPUmJFAqDwsqFg8kQmswASjhI+Fbm4eXn9+eUZ2EoAV/r5YApQFAZfxdTWPYDPk5UE1gLVVyhgA5uLCTvnGCCTP7c67HW0IVd7OdZ2S2Y56w3QBLf2rRrX0u22dOu4qdPDro56DR126up1CrVamFcCRGzs9j3bLFVtNdQ/PVHn6FCVes3FnzW30C+ZDo4mml6PtRjT7OCZSRLDSleXE52dD3V2TmE51WS6dFT7tsQ0PtzPQ2od960Zfa5b8EFIDBE06XbSijWIV3aj7rXS4AAAIABJREFUBnWYeMmx5rOx66V2u6a7d491equvL37xs/YYKFcAkvhkug+4x2OwBg81GMz1+PEH+uDxh3rvvfc1m8xUqdScV45zuA22kDbC1rCZWfr9pDgMB2ZjAtbReEyImtxsNZpMnKBwcnrLkh8WKiwA9KK+JW2GiP8KjStrMDmQ43ey8/oIbw/LdnKEVT6vw6FCFYzqoDfXarq+HpixxddIeFrq7p3b1vVnFg73kL1IiGhO3i+sRXStNKisUqax1OrcQ0xBLalJkY3ZZ8HTtOpGw/mlM4DDeJE9DHllVcs1e3NFc1U0Xm90OV/ocjbVcL3SnL3djWZJsxJNbl11tMIwI2DsYL5Wkg4kffroQLfLJb1Wrei0LB2ul2rBNoG5hlTF90ky9EyeJAYSk5zGZmXob3k9TIm56txPNLXFWstipmqnrFa3rXa/q/ZBV7WjrnTQkTpM/enEnEuj69lYF6MrG981Oy21D490eO++dfxMlUUSBuuT6aajyeaxL5FMwr859cVTOde5RJFabe1uiaNyovPzC11eXtngk/fp9NYt9bpds+GYxO8yMxPjgAaxqob0eKjrn3hXV199pNn7M9UWUrdV08V4odZhUwuGWWWAnrKq20IHrb5m662uyhtdrwFwZmbbrRh+sZ8i4QDIXS61oPF3qRoeJJZDeB8q2YSUheRprs2vUzxgpv8nQ1bPoj0RD9mps3tICeIcABC3QbSjOzy3pl7ns4OBrafrHPz0GtEo+4zaLFVZR4Nteamd+VdOtbFcpCK1D/u6GF07qeLOg/t68zs/K50ckdenq/FAq25TQ5JLPKEm6pIhSNnsAc7kzFrdgQ9u0ktJBrv2fekaIUUlZsNvGwt7Sr1yyolBbmRV+AbERbOLP0IraPSWSbAhUgMBFK6QjyxVOzgItBbEk+QJzqWU5lZal3Xx+EKEBgKcTscYnm49cV4tNgZZZ9O5nj878xlGdCRDnhcvzjSbLVXrtzSqymAP5xQ9Au8tsX/8SkBMgFeAAKIB0fXff/1hsLubTQ0HQ9/3sJq4p/D9cCqV/Ygi7tv3dTKYdxyypSWRtsZdNbxGJhoJZpkVyFfvp9Wqrq+vza4E9NqxEfdMj1l73GNRP4RBYk5AAqwH1Mig6k1dEhJSjOFrnWO1e32Np2N1Dzp65/239e/+vt+jNz/7hhqtmio1K9AMtGJuDcvTaQaYpjYbBh+LOtGJPU1HYzWRDpUq+mt/8S/rL/zPf0Hlddm+ddvFRsfdQ12fD/zenh6dajQcqvSlB3e2pp/keAQbEhRqd4luYkLPgbjUbDzUDG0tTwpKiTUlJbWavGia/J7ee++5lqua1mtQ2or1Lc4/LJg4UYTxWCxEFiw3FdN/jCpA14OKZnJIpaTOwYGOjk90cHCk2XisJhQL6/wWun7yWKfQCytkvwaaeTWeajxDNUhDXTVFzNoVXFGDc+Y3JzK9gcpAMNG2BCJWq2w8gQBlQxdcUIxtMHC41m/77d+nRls6uXWiP/4n/3s9fcZm0lGNSUIpEEDoM6QOBO0mGn82mILF5wY1aCiYB9rwiE2kqJquxvOob4gsjGacTXBR3mhNQoEZAGXVKK7w64OSWCl0Lej/Nb1d7uq8TJQPZzpIGIhiAgDcSKWYtdTIuc1ycxAuPNywMSVMOr1XUv92s79EU92ZBSZzK3RTuSjPDXyeErp+dtUeBXg2GduPDHSjtKOe3wAP+42sEbU92vHu37YbLabjTwQAQNaRAGQAgCKDi2VK1z/BFIAMAvhr8INurkuOaduTNeTvv/FM/nZa99QIfQRl/9t5lH9cAMDvaGoEeO9y8+RmKclQ/MZzkDvfPemqEih1I0fZujm3nCp7ZCT9qrXPGKclU8rIPU7TlWSIhTPzKtU1jeVS9flcvfVKdxt1Pez1dKfVdNwTLID1cqo2rtrLmTf/y+uBnysIM/sUa5JJKptpnv5HHGBy++dQySBAZgGwc3iaEehwNP2R4BZ060iZiOuczAV3TuyhqfVEy1G0AcpR+TL9Z8+kXmOiHy7EHOgpFxkjM1MNIvasUa+q1aqbAcCeDNhK0cfP8uAuCriuGctJLAAbzmyZUAf9N78vBuwaNCfs5e420r2bjBJ3DJyduOClPWB/De4DAPnvd/eKB1Q3ENwOSMtgYNJU+0DOGv29mCQc7j3RN5Ue49eZta58zdIDmvIdAJH2EL7fXjQ1wEgO74gF3AEL+fWl37uCDlnHWGjkxuYmxglTooAlHM/nXPfIsudc4f+z7CdM+m4kWcEXiVxp1g3FAk0+TBTyjil8SIyJSLbYpy1bS9OSjCObUZWBx4QtB+srCuXQxwbd3ROyvSSAWN8h3QpGS2r+MwCQmuF9dlaWYrkeZgniJsxaN45DcVpYVlYthxnVBCp1ExkAsyXMi4ZaryaqVDbqlKTvuNXTaauu06OuDrtNtaDEllcqSkQAM8UjmrehRqthOi37OU0/QBx7A8U57yfu3LPpQsOroa4uR5qM5losSnr//RdarZEUUY/AooOSGsZ+1AlmAxoAiP06G+BSA+HJgdFWNt3LuuLwK8KkizqImMrwsfB9V6tY9ndy0tfhQUetFowSejOMnGr+//l8osHgStfXMz16dGmjucFgppOTnu/Ddquj0XDk59NHDx7qmJ2TeY7xZY1DW6YoJO8dwIL17+in7daMk7OzcxsuIl8AEIDiS6PM2oP+z6iP2is0o1EIhwlvGDaHe3esHZrdaHDSxI58c87m1SoSPZiUtxr+Hu4TrmUAcXO12i3rTrN+nMdFHz13jCgNVei1mUwCADBxNVuP5wMNeAWzMg2ODIhQcLM+xqpWnFnhWDyy0amY6w1yxDt6djlQ0e6pgpwLR/rpVGejoQbTiUarrRa1tkGCKeAaNQ7UaUAH7h7AuvlMp9WK7tUqul+r6k5FOq1IJ0VFB9zug0u1eM7WXoe0kCm7P9cbNVttny8YF0J/oQ4hp5z7er7G6HCuLQ7Q9J+ljdOftrCSGiVt6yV9+ouf0aqyVpn7p9OQWnBreN0rzUtlPSXijDqOFV2rGkDAcb97ciC1SRzggZeWxuC4HrHbNGdINCM5gxxEX1tkozR/eEIxlFss9DM/9TOq426PQRnGcvWaet2OjQUNlo9HHl6tno5Uu8IUtCM9u9azb7yn66trP5/BaKTReOs0xG6lodqyrOoc4H0htQvNt6ypjZtfrj1sTfT/DLKenZ8bOAEMIAKS7+HeXyALWW3UqLUMapmhw1kH0xQAaWdKyxQ4tPxu5J34ECAAzX6nDbsmJXBxTwPIWiYaQzui1rIPAO+pdfiJjcqmF2aRcT4aPPTeGcbGeIlejRdq9ArVu23NN0sNpmPHSj5881PqffYtqd+Sem0mqSkedqaxJQPEX258Dns/T0OX4OtGSorxXVjUHpzcxHBHvRzf4CjhNNT1RoW53CZYvdRPRFciqzFbjeSL+TLut8Xa99/l+UVGwQ2Eci9zn4fn2VabKSbFce/jVUOlQuTpesneVNh4lU+YRFDS2XKIMYYlB23/yeDaU/swSkQGsfa9UTSavndI+2BNeMAIIDSd7+aDDBQBEuwLAKiXpL9mj/P9MDzwm0lDT3pPZDkLXsc26rVWsxXRjilxIlg8iQFZqejq6spr3gzJxH7YsQQ8+G54T4s9OnyNcq+T03ty/bE/ZDBghLn8eGFW0mwx0+j/7q//6H/1R9Q86ur8/KkOTw4M4rFPLFYLMw15Lv5ZAIRySePFXHdeu2c53Px6pPrhsa4efeD9sllr6i/9hf9V/8df/5v69IO39NNf+Ul9x1ufU3VT0jWJWL0DGACvbbO5U0ygKtbnUUzWG9C5QJyXGg2vTP2nwIxs0rWajarXLeuzqPXtAZABAJx0mbYTJ2gqq3UyYVDlwwUkq1TTdByAAP8GIrWCnlKv6fDkRMe3bkdBvVyqSwzV9ZX6uPZfnQnVO5q/LppZJumLjS6HE080MLaPeGpulLXRTmgToT+vhJGM3Xyj5ibasErBUdqqDtq9BaVEtkC82EC/8nu/qDc+c1tHt4711/+3H9aP/ug7KlcOLHWoFkR7YCaBGVdh582GTTjIyN2o2K5VMWVsZT1yyRT0AFCgw0wtHyipvqmqasOhAADmZW7Q8C6obaU61D/rNStalKualMt6VmnoW5WunmO4SP5mtaZNGUMVNsugzritMAgQG4JVHXaXjIY/m1S81HB7NUdh62ze9JEn/FkrE9mgaPBz8ZTNf5Krf6IS774/ySEyQgYb4EZV9NIg8Rf3sdmYY++5cENiDPdJDACQcUxBSinODAAAZBBE1bjQ/0sJwCd5AORNIW/GWf6R/56v/18HACxr2X+Rey7OPH8funs58MmKYdfwwgDwtMbmkFA4KTIyIJSmYamJoqCmyGCdQauCckgRG4dOMFHQtrtxJUsdQM/+IdwjGJJtVMxnqi/nOmkUutNp6eHpoXpM8Yh8qlcMZOJjMhwODBLWWl03AFNi1YrCk1fTt6CkMdH1sAxAjQMoaTQNcpAMUNKCA8/MotAm7oMAGdwKaUCK/sz3Y2LLQPvd0dqx2i1zPYN2xlcaESPYNiBiP6OyiI7AekRrGuM6cmlhADTqNBF1NetMpAFAU676jgUQjSfva7XG12RgmPX/dpCNeE/rxChwksYtMwFuKPV73hEvLZSbSX1+fftfDRbt0hFeud33AAB7SeQOaG/67z1lvbWhHFQ2tPWmC2epV6IPU2j4uSaXZhoTpoo2sYJRZif4m/zl7C2wA+iSCSKPk/X/GQhwI5YkE76PUxNlgJG3KAv5raeOCQJri3si7p0Aoz3ZXyyj6efrAj8cCiGm3zBVYEpQ9EY6Tr7HXr2e/nMC3qLhD7lVmEzdSLR2TIEkGwuafzYiymaWsYf73k57ZXyNdefXV6IAoXmh4ALkZzgQBr923F4vddht2U+nilZ5NfFnq17SYb+to3ahT989UKuKlLCkeoXCGwYeRWLJnwwdmHADALB/QAOOa0NT6NDf+H1MMKc00hNdXA51NWDKzxoD2KMmqGixAgDA/wcqcdyrxELRODO5Zm1wD9ttG4PK9BFbXorYtT9H7GOco/Pp0E0rTbhNOFcrT7yh3Ru0Q96AUScabmIh/W9hxE7TDKUV3T6/l3vtxdm51wrTsNu37+jRo0c7sQ2FqqfhuzN5q+lsaFrofAmzpKHRZGSdPU06r4lYMBgAtD4AWVwrwBnuHZI8mm3SPcL41xTg1MiEy3nJPizB5ovJamY08WdghC6u7CV8n+Z+Pdb+11LEFOy7VlOz+cyDIOpAZAp5XV0jf2k3VU7u1zYhXgfgYuaMpOPDQ19TJtJmKSQTRGQami71WrvqvT+bMFp2SgNrI8uKmp1+NPcAzAxHACo4X5awWqWzJ9dal+oas5arVY1rhWa1QsPtRuPlPDwryGtfzdVZLy0RIH3mdqel1ytVfU/nQO3pzBT7NQwGy8pKahU1M0nxAsnnnz1j8OhI8XH4N6xmw9CQMxzLAEAVEIBPaQRjETnJQaHjOyfqnR5IsHDRzLBeAZ+Tg/66vNFsu9RwPtZgdq3RYqLeyaHavbaObx2qi2ymGV4vEf0HAgtPHGrpigsXBRGeF2aLLFXr9ECsNCZm8PJS49Ew1gvN8mqug17DXh71bV3NSkeqH0hT4rh4806k50/06Ftv68WTpyrNN2otKyqP16ovKjpudXR9de77BPp9TgfjXnAcKSwEzMrYm5IcD8kPD81eyZ7ZbrY1n7NnYiHIGQgAwFQ4OzZkWrzzOTyAs2TC5zUAbsqFZ43Th3jKH1R/AB2+jymyKfdpcGQ/miSlms/9bnqnCKA9GcU6mzckgDjfz2joOWcZhOLZQ9pHp67aSVf1g479AWClVJFJ3D6VDntmc2yuLtzoWXFg5/80pU970HLB2k+xhGnYFiaeIddlX6Beom4ycAkDchEN5UzSBW+7/RQKFZxRgM5Q2u0PRnoA7LeUspAMoH3d6B+0VquBLj3MY/lk32Jd0dMR9T64uFK70dJkMNI7v/AtPXn/A68vrm11uVV7iUdLBqAxSQ/p8ggwH38VD2XCRJBPGDWcoWZJwDLC2QApnuNCaYox5gV0ZfJOMMwsMSGDakriDMyMNQ2AZQIAoolf6rM1YsXZZxkgc+0AwMxeR/aTznaf35ut6s1WxOklJmA2OmYPDwCAeNac0pPMBZOcAO+aRVFTrdPW0xfP9Lv/7d+t7/zl36Or82fug+vthsEKpCTcqsPRyCwuPCKIPgTo4l74iX/0VX344RP91E/9tM7Pzm3y+Yf+wB/UxfMLNWBFrbb6z//j/0x3Dk80PL/UQbOrdr1pxkDpe958sGWD9gRsvXYOYafbcVHUZLMo8aKX1v9HGsDGeYT8XatZJAAA3T0SABgA0FYADkICQKyNXXatyYkpno9Tpli42o+gkLOA7csoRuZQtg9OTtU9ONB0BsJUVZuN+fJC/aKk6mKq9fjaIEAbH4JqoflaenZxrVIVh00WCQd06F6cs5ncbh1Px9SOfcADN9BBnmJQeTAFg3FF9B6JB5P5C93/1JH+uX/xV6tUr+rRB5f6c3/+f9d2Qz5sS6sKRSCoWhQjSAfaRaF2UVUThkJp66xuPmvegEI/5mQCcjG3uFDT4CcAAFJWWZohA4ABsF0J7Kmxhklg0p3wDpiUyjqvtfXNoqcna/Iy4cxgJMMBV7aDJi7RYagYKUdBsjaBKhgAic4ck6Eb0zpWWzareJnSG87N+Xv9eDGaSBrUQF5iOsKiDxZGlE8Jxdyb5LuxwGU4Fe2ewCV6ZfxQNjHb0yekBsr/TMNlk8ePlwA0ux1XYVCEspY4AwBOGdjnL7/Sh8RT+GSEIGuM84/62ux5AHgSmdDYj5IA/P8BAMjQjK/FKwCAJ5mpoQ/6bND588Q7pkfhkMrmzucuN967QXiEpJl2AADJnwF9NFRKaNJRpEZkXDSs4cxcVFvWnnE/QTlswHIkO5uJf2mjo2ZVX3jjvg6LsqrLqeaXZ7p3cqTVdKzr4UiVVldz9KL8rjqUd3wFoAUzUaklw5rkAcDeYdAo1gRY8dzxnjGNzBpha7gzSyCEmbuJrCmMO0dZK+/SsqCrohDkQIciHa8TAMDT7zwF9yQ/QAAX7RgNpcPY2j6o1Y1CnVbNAEAYGqFnpHlgz00/7xuNhhT63Y1Ld17zeaLgzNikYbOxZ9IqZlaOgYjMRPmYeyVPRrKJWG6u89p5VQWzo/qjsU7SHe/fydB0p6lD6zsaaz6dufFwcZQ+ctqAp0zJzR/zPfT3oPmsOGsfkXOmyXd+njugzphpNCJMzHh8fneWAtgUKLEYmADSYAEUIFkLAzTOtgCoeD6cs5w/yFqCLkpBFnFJdlbGUIjGNLFhKEU5ywCaYAGwJt3Y3FCrdntLXNN9F4+477IEJ0AD7s8wYg0ZC3h4RFTtMpAtRbmR+rgRS/pw9npTZzMjawtbkPM90Sf9K2FrhCa/WlqrAsC9mjoRoFMr6bTX1munh7p9fKB+p9Bo8ET1Gmc4xSMDS8AAgKxwrUZbT8FJ4YdpmV2zMcQq6t4b6kheUooIxn7gEZP5SuMpTQEFMLdKRPixX3CtM9sC8AbzT96P0Wil6STS0XhbeS4AEMQAEm0FJR/avPsHXPjnUN9n6iCBwLwpgSUUywb0PTWtmd3IRJ2UCK+fUslmkdCqaY4n89FOYoCOk/uLFQf1lHVGikXeL2J/icjG+ODeRZPN9ah4yk5hD1g6HF+HcWWzaWYK972ZCoR0wX6EPEQiQBGJSV6rOYpzj72GDwsFSux7ycjURlthpDYaDNTgdUKb7/csvaR+xOWc4rd30Ld5FvsIIA7UXXTmh4eHKtdqahB9SEHbg2beVImJUrNmrxaaPQ2HKWvYOWoBpHJPXw+lwVB/6y/+ZQ2ePtfTJ080GQULvt1qODaTfdKyB6aZllkFEO217mtRqFPra74q62Ix19PxWB9OJ7ri3mw2VWq3NF7GZBkmKQOcGkAN9Vq5pMP1RrdHS73eLHT/9FS3en110YCziCZjleczdaASo7n370vanHROAiD1Gs2ICd1wn+PnQaO4NvuThh5GAGLubQWt9MZJV7AFDo/q6t86Vu/eba04K2oVlVs1lZANdLh+oMHSYHylOQze9Uzj+Vhzx7Cxr8IYazim8vjwRJUD0gAq0pR4QH4JPgJVrc8ugnKehmjhEYUJ2UKL2UjL6bUG5+e6vhqrUe/qsHfqn2UvAxC6+9ab8X71D3HGkx6/0OXXvqHH33pf7XKhxTV7Q6R4chShW4eJS82P9MWmfwZz8DbAKAQ3eeLTVs5oZ1/dDR3Maog1kptg772OFy0ZqDIdHgA2+3QZNoipPns25oKe6FvWFGyOOsAm50WSTpiNal/RsiqNjveW8P0K45YMlHrghjldmubDbGbGx2Qfyv+qvFGlXajRb6nWadnkdIXPmVZ6fPlC75/NDQLxPopbNpH+YjBAGgAG3tmPI9h5IcVN4Lqk23dvG+TrH/bVP+yp2+uqCYDUYJOtO0mFs8WCbDpt7hM2TfaLak3eFHnA/KKNqyRTcN4Jv1l0PuGB5imE5QIBDAvGLRx23E7RoH/jHX39qz+tF0+fqbYsqTUtq4mseb124gNDHdBR+OBT3l/kzjDvOm0NxiPdf/DAjJJGq6Wr0VDN/qG/d7xYaDyfaQaIFfoq79Oso/zB/WUGAO21L1cMRgJYDJahh8bJ4Jz30b4QyEhsFRRsSkvOEgDAPUMqlCVjMNPWIZ3x+w7ICMqYamTuB2qPLLdEKf9iNtG3PnxfP/j7flCf+vRbevLiqV5/600NR0P3LKRGsEIx6izoTcuwvMb6Rz/5Vf3oj/2YLi4HlqxyLlADAfpenF/r3/8DP6hf972/Rs1KTU8fPdbo7FL/w5/+Id05PNb4cqBGpdDw6lqlX/bmwy3xDjT+TDSgnPQP+taHETlAHM96PdfF+XPT2Iz6NOuOp+q062pCVbIOoae3336q+YJJB/TRVoqiCeQpYgB5b5JekeiipbRacJBgNoXWEAfElg5Pj9Xq9YzmMJ3joOce2E7Hbvo7la0GTz7QSRs60cw0D6j/Hzy/ULloajxbhPsiRfhiHgszx3R5GkJDaM6V6U51NtjVWEV5o16zbQoMMplut6HB6IkavbV++7/5L/mGLdUO9Cf+m/9R5+d11Tu3NdzMTSexS7knEls1yziLltQsSZ2i4q9tnI+hioHyMQk3DZ8Nf6LKdmMAYNfgJwCAA4CoDxxom+uSCjYamBWQKStVnTc6+lbtQB8sS5otiNeoaVMp7IMAAICTbEQqxqKOhR0AgO2dEjiwM+PaM44ybTuhnDvK7l7haUwh5TZzY2SDQBdjPiCCdeGM83ik6PPT5DLMBNkb0AKCHt5Eb+woNvvmYy9ZACSwwhAfaOXHAwD94yNvtuQIm26cUdxU1PJvn/TxSwEA+Pmba/SyBCC0y8G++CgoIWvpP/FJfMw/7pf7/zg//0uRACTBaMJjbgCADFxQHO1fozzt9tQDyl6OvEssgMjPTgc0+0IlzOr8GMlkh8eOAmNmFgCbcJ76g2CjWeWjsq2qvmnZeIbNvQL9vQZNHirfWAIIWIz1HfdO9cZhV6e4qE7H6gM4TCc2+1rWmhrZuAWa8FKFDVEjY511ybTR1k42RON8TOZK1iNyL2JgFJSsbJhmSrc11Ux8IsYqlCE3tGyvGee8JzdyNJKpoDfF0wsDqmbS4ELHpfFhCphAAK856x5zMgJrDS06zUvZzVGv3TSdESAOJ9iIUUogAEZLK3TZ7MuvUAgz4ybdl24ObAwYUXkGCHIj+AqI9tJ6yPtuYhfswMME9sV1eBlo2wcAMt0tdz0vPfZGRrzzRIb3AJM9zjGAA5Dy4eA6Jq3o5JrN8ARIIAyNZaVOgRZ0V8xodx+JdgmNkcLAcUzlQPX3TQGZGPj31RrWMHdbbT8H+wGgpca1myleqaSrwbUbp8H1ta8jzT1FMV4SNvczkBT9DqwStP0Ton6SzwSFWoRm5oSNoKpSkO1AlgwQZNNKithUEIbqKZk4JXlAni4FOSTkYi9xsdhb00TMpp07IIp4vZLaFN0+R4BSeT0bN8+tRtl93PX5Ux2167p33NfD2yf27uFMhBW3Xk9Va5VcG0Kdh0mH9RfRemu8hwTLZ2XvmFqzpaLe8hmHbt/Rm6WVigbnXkQjEm9n81uc4RPrwYOAHcCcGQxxJ3JfzpaAbRRlDYe9X19N9N47H+r9957q8nyin/vacw8IyogN1+FZVKs27R7tieFqHma/Niv3nND7k8+90lbddjvJcGhOSd8IEydYJOPJSM1OXY1mrE0YJsThsZ7anY7BP77HLIzkz5QTM+KMLOv2nXueqjtqGRYUE/Wy1GzV3YBDYbUUxQMX6hymnER74Xpe19zASgAABhqzvjnd0w0ace910VTQvPDpiSTShqOu6sgxu13dunXLjcbR8bHBjVq9pgo/zyCJopmGnsUBBYIm2TKmBJAmbwWHkfPJbwi0KZqPcEeNn+E+nc60wmjs1utmAuh6JF0NdPbBh3r7a1/Xz/3kT+mDb76rW52eapuSWtW6GoA4y41dzkkPgQkwZT03mnbAL+rUjnM9v7zScDbXslTVaMlUvWSa/RJ2KQX/hl+JRG1uAAgT6Brv2XplucDDbkdvHvR0r9nQ9vJcbaQRm5U6DIeqFdeIuMtTI20ZR+YYssS0YLoZ0Zv8E3vALE0bG54cc+0BE2cYg+ES35P6p30d3DlW9dah1KOxw+dmrTL/j66mySImQWBmEMA0dWKvF6y5oH7zJrfqLX8yGV1O5s6CLyFDgp0EYwPjRcfIYTgb5zLriXsHr43LF9eajWeuZavsYYuFri8vvR83my31jxjsHQnz0lajZc+F5XSm0eVAV8/PNTobaDle24SO3pIJv0E3WD6wUwAscWU3ewkUdFhNAAAgAElEQVTBcPKRSsMFJ2DlNJNEyQ4DvQABkOOa/s96X6/VoS5BGoN2m0k4Mgj27NnCk3BePwCAaxJHb4IQRi3HKiXSkOcFyADIDuQOeyBH9nKNImoTJ/zQnnP/GPyulDSejD29LjUK1Y96qh33VeWeOj1QcdjV5XyiLRN2IuFgegDAp5rAcmP0537s9LqTv0SWf1EXAfJV6zAjgpVgdCMR6wA3S/QLS3wjVsx7oz6gZbKGnT4JwISaK04fBjHIAWALbCYkMxURszufuu6ZL2Y2v+V68N72m201kVthSDqeqwTDbTx1mgpeHfQASDvYi0bIgpA+dFpq9Xt6dnHh6E0MMD988VxFs6EPn0GPP0lDSs7vrcbzuYYYJ1LfJwN5dx2wQ2s1Ndst+2Y0+x21+h01ex0zpvp4WyQ9Xa613LEa8ALkDQDXjJE00GRfpTzjtdZagJ1hAk89QRMeEi321VmknngL27q+cD9AH8jgplno9NMP9KkvfE4XV5c6Oj0BvdTP/8zP6LUHD4OFSn06menZi0v9xD/8qn7kR35cL15cqt3umHEHexCj2sPDI7835+eXBtH+1d/6/fpXvv+3qAwTbzbXUaujr/zIj+qnvvwVzYcj95KjwbVK3/OpB1t0Y+jdKG5AaQ8OD0zFarebPoRxrSUCkMkSphLoZuazibqdhj0AKCoq1ba++c3Hms1BpNBv9EwHsSGGBYLJWAfHxvXamhD0G/VqO3QjNIuYDzIduPeaC3E0Ys5a5qcXC2ERUSNip6jo2aN39OD4UMV0rGZRmPL+6MkzVepNDaegz0RobE0BiQlayullOs0O6oK3ovWc4q3QZjVVUdrooNPWZo7Zxca5i6PRmRbbkX7H7/o+m7bcefhp/bE/8ef1878wVaN3T1eg/9B1k+kG0302ltJ6qTLRH9utn3eDLFrogEgsipALNApoSTMbGVbXZVXc4Mdhu6ywsQRzwo+xAQAI0z6X+eWyBs2e3i76erzYamoAoK51mWxo2AMVI+ygU76GprkmbVDSQLlozA7cqfl3vmnaRKNQ3isaczxX1nSziRlcCYDFUUIRgO33mJuGRs7gALShpLvfIWwpV30/e3OnJ0+08GwS6FohFR67JsKGNpFDvIOBs0FMco49vnPL9DAof54gQptOKQCUuqCznyQ++KUCAFmYFEBAMsqjYEq05Nysp+Hars/4pSgQXp2Q7nUpCVT4+O/4OGAg3qWsD775rv3nuf86/LzdVCQru1RUh+t/gDf58XxAJRqWwSc3/9H48715AknLUG1A+QJEROMZCKs11GsoiAu7qpM4wsSCdYZ7NBmo/PpGua7p2VTdBgZFZY3nEy23CxW4LlcA8SZIDFWZDnW3VdMX7t3V7RQT2FivdNjtGmW9wlSm09bz83P1j4/1wdOnarU7msE+qkdEjVM2Qn3pvYPnDC3RFLQMlCUPBOohaxS35NWuAm7L3p9uvHIsJ1Pi1Pz6QKYpCeqe2VBpYgSaTEPpqCLidBItm3eCySjNZHgF+NS2sVPFEa1b3T49dpNYh6Js8CCAFmcpwwTCMDADMDsdXGb0bMLt2RTAACKyOY4lApi1Mu59CQC4obllYCw3pxkky2spr7oAOzIIFHdEvi+4Z/ndABjW6aUcajdLRDwB0uBujR66KAwW8/8wRvjwJLZe9+Sff+c5BDjJ+4L+sWpjvnxwR2MVQCW/izgmHpPJJnKD6WTix3K+eB3zo4nvcaa60H17na6bC76XIghwncdmTx0MrhNNe+yvnug7Jik0/jb7Y1oMZRk2gIGkmDTF5D+g21g/yVcj5V1bfuLIv5sYQK4ispas+09p9zvAhcdwasAN6rGTioWHyVYN9LRO0UFrH3I7F0r40nCNHKVZCcMim2MjtYN2ShL4Ur/2V3+Pes1Ch62GexBc1DGOazjSjax2zk+m2Ew5yirqVbv+Gz2ACpBNIp1sw1pkwpdM/+gSSqPIQjdDNxhIdMDsP8RBsUaicIWdFk25Nb9uLDkUGWYQdxt6/mqlmUZuTanckuZlXT671s99/W197ad/Xu8/eqrphIIPACzMw/L0nPVAo0PGNgUeTEkDAY4uxcgyikj+bMlBk/N5bi226frjkQ4OiAms22+Iq0kBadM82DwJEA8vFPbVqp49O/cECGNJzJbvv35PNSQHJ8eelprnPplaH3pxdqkPH3+oZ0+euf4CWLGemmaU4YVBgRvAhBuBJh4tbv/oyI390cmxeoeHTEekVo03NEa3AB0MW2DcTSbR6K/Qm6NfrGkzj8K41mx6r4cVUG22wx3PiSmxD7nYMxs0Z2QncCszGV1H4vnBmVLTcEj91vJ97kWwWMYEk0kgN82Hz/TOP/xH+uqPfVnP33us8mKtdlFXE4YALIZ+VxewLaaAdkSnVd384tBdb3b14mqky8lcL0YzDRZbzZBPVJuOHZxVSrrCvz7LPTEHhAmxXumostWhNnrQael+u6nXuy21MZO8Hmg7napdLalbb2o7pYGLzHifjwm4MsBFvWV5HWdnojQ7CjSMlRtNKMBjLbdz+xcwUVxzDzLIrUvLQvr0lz6rSreuKlpzgABMqfi0hMDUU4n7jYvviEDiGiMRhbPCMW31mvXcRI/h+YRhI/sr656s9eWcRrGh0raqzQLwr+vu+PqDpwYBTKE/PNRmODSjotxsakCMatFQZYVJWUMN7tclmvKFNpNFsAJg3OAPhmSH85R9ylPEMMvzuYQ5W5I9RSkSbEPuf9byrt5KU38m09sUK1xZsrmWAkAy9SdQl818bv+CyXBsmRF7eWZ0wQJwjUJCAAAiP0J97WEYQhs8MTZhsmgGWJxrPi+dGrPWYolcIeR79FLDyRh3FG1qFV2tZppUtrr91ut660ufl+6c3NAijERG5WZG5GKhwpKALMGNPZChTMQWx2AkKFnJ+I4a2ow/czy0Hk2cMgZojake3w5ln9cNUOa0gJTSFjZG8fvt2bbYqKWmqiq8h5gKD3iVhmoMZjvNph69/Y7mo4nund7yvTe8vDJoAcv78eBKQ1hGMJgOelpXK7qajTXGtwIJeqOuLT5R9cKGiiR6dfp9n2u8B8j5XMfb3w1GU821G3sWa5Y9LjaWqMs3TgIoW3YEoLgdjc3yyB49TuUFxJhOw68kRfly7sM05NVz9vHe4hU1Ja1qvbahMMMFaobcP8E+Yt36TMCw1gSNjVrtuo6PD9Q+7ulyM/frvf/6A6ciPP7giR586k3HSz9+8kw/9uV/oK//wrf09NkZrY42m0h4Yc0PLgfq9Q5sushgIb9GJPrb1UJ/6Pf/Pr12ciqu0OTySm88eEP/yR/4g+rUmvYBoJYsffcb97dsxjY/8P5T1mv372o+nxox4sHOzp67zKXIdL1n/eVKh4cdlUtLNU3zr+tnf/ZtbbaYqHRU1ND+F6akgYxTNFCgEBHBV25uzGgoxvjFUMOuRgP9sl/5K5zdDmXs8urSpjJG7tAaI1GgwAVhmU2l0VB3cOqFXVAv9PTizEX5YDxVrd7SYs6NiLYnz6C5v0NrRaHtj40tNMK1GEfM6kpNCpxwGVKn0dbV9RP9s//CF3XvrRN1bx3qyz/xTf3Vv/51rSvHgqBhT81EizG4ZjAgXLihBllzn+ikkc4SUVTNsnRQJY90ozqHL5/OioxmIFP1ee1spOiXeLyg45Q0rLX0qN7VE5yOF1ttK2hiCs0A7NiMGnXnj7rOsQljeOgGRSkKdTDUuA7ZOjoa+V/EjE9O7Zmun6n6Nk3JDKEdBTg1iSmeKmjxMX3P7v82B4Mat5MVpsI/m8vtYlxuTLyyA73ZAwELu7Diz6ac0wzYNEuqNtGNtq2TgUXi6X/+GTdAsSGwIX8SAJCblh0rIRXLu2YGzVDWxCZuZgYB3EQk0CHX2K82/J/EAEg2DP7RV1v8/Undy017foJ5mXw8xBB9zo1/g2msiSqSX68H8ztNWUT6uXhObBDoyfymbPAI9TJPk31eJ7d9v9+pkWSDjPl2SqD2dCu0rf79fuxIq+DRAQJYP/Z8SKAAzw+5zmo4cQJEPB4usBHBBMoNEwCX/EZpo8ZmqcNqRa/3+3p4dKQ+jfRsosp4YJMkDt9lpawZFHwOhq2skapjmGXqLVCorNODcrnCSRaGEoVamuzHpBVquYlFPoSziVs2Hw3CYeKEmAmUoPi4OXfvM6+Fj8i1D2ANzSg6PZoO9tNgUsT7HTTGaG6sW6VfskFqTCEpNPAd4YVxqPkZsJ8mk0E31zbiCrO6TFUDFOa1x9QfKnU48vNeMQXC+IwCkT+Hn0gYK/I9NM3ZXHDXY6bWPoC1dCjv1mB6LVnnjGyKJAJniEdRyoHK9JSmmvWBCRqNdgbagp4XZjzQ7+7cuRMu5unv3SAnDT5XjYg3njffv4s/47zxdIvpOr1ON65bpeIpbb/X9X0djVw96b5nbvZxQgY44rF4C0PCEMi/d90EgvHnxXqrs8Fc1XpLBXRLYtcWK/tRMFVgwhC+E/E+m4WSTCZdqJJNQwwq8VnzpQ3jJjSDuCcDXtVqMdk1PZHSlNeOlAagDcys0HzMYcFtHUWh1w/6dA9cuQ6sUc4vBgHch0uvPViAnUahXqOiClIKvCsqJXV7Lb12/47efOuB7t451QcfvpfS+iqqEa9bVN2scf7Bziygx6HD3U16Y0/yOW2GS8jCvBPQCJlVlD1FeE+4rgFieN9Ncoa83iJmNs6IGGsFwOYdBqR9y/mSTBLtCxQyGfOsc0yxI7Eo4AutF2u7UONIDVBz5/4Dxw5XmlDWkyMpe10uzPOZGJ3Ay5++WYKuGjdxmnZ740yvwEDWK7v//qEBIJJPCKejhON3BnDSLRYP4ZomGAA2KfX5R/5wNE4BtEXz5DeHQUCdyDnug9jn47nm18F1ZP1l5ky8jv1ny3u1/3Fzpnm8bfNIt002J8p7AgAkg5oYGgVTMb2HCVyPSwSoCTAcBX70f3vXmG8CEOBpwhq4Hmn93vt6+2e/rm/+7Nf17PETyzvazY7azZZp0JMRaVdjLdDFbyt6+MantVxBR95oMltpNJ7r4mqoFxeXOmOaeXJPV0xCk48Gmmv2We4fzSfqlLY6xhDqaqLP3W7pdr2i1nqpT792V5vzMx1A26Vp8H4eU9xIqwpTUIZoOxPPwOT8Xli3XAYwZMCT4v9S3RiSJhpmalMaSyghhUGA5klfnVtHqh4fSL0iog42vIdkrsLUAElbOlmBBmy9noUMAXNCPktA0zF5px5t4E0Frx1OtcXVgDAOLXAiSFiYRxoJngWWdjTSfQKFZMZrBrEoGajS+ZX04ly6utYWLbrTRQA3adISa9Q1SPbUebX6uakjPaVfRSrLJeB+t6sXz5/r1smpvQz6zZ5Gz4ZuZD2lTxGqWY4Ye8SNxDFkbzcAd/hOULME0GDZK72Nb+s4px1tmT/SAMXf68UK3Z1rCRhN+kF8MvFeV0tm2DT6HXWPD9Q57qvSKLTYhondnH2B6e5o7ihjzgwbKDp5K9YNgy9qX2RgSBsZskb+PHuhUwRV5udyBbEz9w1Hew9I987KfH96rbJts1cC/iSObxgTRzWS60d+HwlFrFWMSvFcgbkBsNg7PtSj8+eao83nNTeqKvda6t+7rdc//1l13noYmbC1G+Bjl0LBIcU9tsKEnDOMgc8qJCN5KEUtZi+aqAdcn/hsr4S5NOlPM/rJAM0BL+xLhjbf9cPS8YYGymEtIGEgWtD+dXSL0qpRczoNRspR0wD2Fup0Dm3uisl9q93V2+++rYurF/rilz6jh2/eUaVYqtlvm110DdtouVWj2THw+Oj9J/qRv/8V/eRXv+YaAQ5eZrTlvXW3j6a93KkCPi/DOJq6rihv9af+5H+ty2fP1CpX1W+0tRzO9If/oz+sh6891Gw8JQXg7jaKogwAlAwAEMvn2IRqSednz93QUoB64uNp7lqHB12VysswqirX9fM//67K1bZqNaIIqjv9eT7XuHjEQ+AQCSkHFJffzVQJzdi9B6+r1mrq4PhIV8OgbuI14MKWw4BGOH2umP6MRjrVWk0OxKLkuI3Jcq7JDN0aDr48V+gafEbGJhsY8WHQB+OuZflC54O8s1atOlMTyQpF0XKreomJwFStg4l+2+/8fg0WV1pX+/pjf/yvaLzqaoGpTDq4cqu1o3wTTWFXyEBx8+GYbw7MaxqLueo2UouszzDsQukfIELkkYaBSVAww2Wag3Fab+pZs6fzTVVznFhVaL6paG4JAHEXUKZiD079cdAA3YvFwUzDZPR9HwDIDf1u6rsrMcK4K84gf9hM7yMG0C+1nUkXn/O6symgkctlRP/EtpEfK8kFvAEnz4hdceC/9GYdDUB2xMSlveKBAjNQGCT1ZjuiEJMnQTblCgPAaDCDUvkJM/ZsSLZnQrg/yTRZLz3HjzL58+9MH7v18Wo991KJ9HHN/st//zJV9+UHTHVAwok+GQBgHe3YC7tk9pv3O1OwQzucu82bzY4s7X0AAD2qaWOZdrujr6b1n1IpvFn6AL1piL0GMsCQJCO0qqDT+HhQWIFGM2E1Ms/vWcwTCyU1DAb44j73hJuoUMwBcezdrHVQLXSn29WdTk8nRVlHeH+soXtKo9VcYwBLhKTbracALfR/GLFZL1toSgNVLzSF2WT6fYAZQbmLRs25InZmBgAAR0S/CTIf4IAnudnZN+nDdkr6RN1++R3FjC2ZirGx45bM9Mq/OxU86VkEwBheHw4mgrHVbNhIjckkyS4x0alEVKklOokWnpI+fF8nY8dcABhxNzByw2oJB3KawYafC1PrmMQHIJAb6peX96vrcf/+S6/FU7C0FhIrIbN+oNPThAcoAMsBIDnWVm7iafqg/7cAPcxUiGm5teRpUhEFH8PKuZliGZjkGQTb4SYbON8DJ8fHAXzUiTy7jokYBpVMPhPwAaA9Hk/8vqCxdaqLJyjEV4YhH/dLAABod7veuylcADUi/o8GONaT4113zX8wUbxWktKIPOmQ4VBsojNfR3walNtGw3U9jTuFcAaUyX0nuo2i5tbh7SjkErUTPTufrF4AtKOjjjpoSHstu9ibaZJBgvJW88mljg67unP3lo6PDz3Vtrmi/X5WevipBwafzSShK+KepcE0nVXaDs/seZEne9lkLiZdr2yc6ZDIayMOIJrTvbtl/zAy1ZfrnvfgDAQEWMBZaLO+dBZmWn3IkZJxJ41w0qXKbJiKWWcRJYT+tZE0p/vPg5sw7YGpGN29rpcAv3CqznwX/97EBNqBAh8LUIeEoYRRV8y2EtARQKlB8Rzt58IjNfE+ONL/c93DRXFHmw4QItOoadCd8xKyEyOUucHm/qDRnKZw1I9+s3JRvCt+die93zzncO/4PvmM3zuTaaqiub95D/Pp5MxymkwDEvTrZbuBO5kjhp6xNxgdRleDdGAqDcfS9bU0nuqDn/iqxhdXevH8TNfXI2Mn+D04UlBV+8usVjSgcQ3j7wPsnKrQo+ulno0WlpFRyfC5rsJ92YakYzrVveMjS1X7AODjocrTld643VNvu9KXbh+qhjEkrIXFSrVtyalPrWqhRrmqJSAqE2TrkGMPo6ni/uIl4amTXx81nOPunLBFMwM1oaz5dq3pdk2QdZhL21OgrGWxUeWwYh+rerOhg+MDNbtNVZuFah3MyZKfAB0ifhhQWI0MpsKPi45nAM2/6XFQVwE+oMAljjzrBU8BQHxYA+kTI7r1bK3tpKTtQo6+nF6PNBuN/Riw1etMKG3Mx2fEh+dl4Ek0+2NUOWlXTGtwX7LOGgC4Hc+9fw2vF+p1C+fTwxyubRtmK+xquj0/oyAWREPIxy6+Nw1FuO7ezzMz1mdWaPEzczS7wu83xbGNJe8SALj8oqhbjD0GEgueMsWIEuZ1jZi7ldalrYpm3VT4Ov4SJK2VK5pMZ95j+f2cJXbIx4uGHso2XWFUDDiQWXWYeOKRT7IAr99JMDSSmeeZ2BQBrmbQ4qY2vBlS5pShbFCcIBRc6olhbxROHCBysFTDsC/S3vCrOFvNdPTGPX3mi59X8zs/I50eRjZ0Aq3C5yR2uERHTus96u6tz6sAh8yASyBObPklr6swlg4gyb1YShdC4nJYtG34bl8nJw0knDQ9DkAKJpPj4Vjj63H0rpyXGFWu1xoDVCLt6bTMxHz27JkBiJ/52tc1nsz8zv74lz/U9/3LX9Tv+fd+QOPpha6Gz3XrzoGux2M9v5rq6OQ1s2G++Y139fd++Mf01Z/6usbjpRlIlkhTySWGbcRFh6k7+3xmtmd/GEtiYgyF/a2+/zf/8/pNv+HX67DV1sWTF7rdv6Uf+m9/SJMBDrkllb5w/7ZXNwAACD6L/rX7r2m5giJGQbvSxfkLN6ARLcUFDEo3AEC5Ah0JtKiub33rA9XqPRW1tlFTFhsXJSiZOG+ipXA1k1Q5MdkCzWP/+NJ3/1O6GFypf3RoAKDT6zrz0LF6AAU0fNwbTKqYAI2udbxaql8nBgKUdq6zwaVNvSAWlMsNba3bCwCAixfT/5cBAN8CfM9mpVp1YQCgxroDlTElcKrp6lz/2u/4jWoe4cB6qD/75/62vvHeQDNo93ZBjqi6VJ7F1DQVfCw6T5NSU5QnqsgF2qBJabrJgt5JCVJuKQU6oCzNj5kQgAHpQFjUG/pgW9G01rLT8WxV0nxNvEShFQU4FGvQM/7jQdKNHAaMUTS7WUrOzvkuZ3F7S01TN3/fnmP3DgTAhIyJzN4G+GoZkK+Lkx4SSpXNwKybWYSJnyf0u6Yo6hG2SGds5mYy1YTBtqCA4/dHM+ViOX0yvQAAqDVayZiNjSHp//PZ5QIpXvsnAQDZeMzbyd77F9cyvBxeBQBys5JOjV9Ux367uv8MtvximCJnNt78y6uP/XESho+DBfZ/R8443xnq7Bn+hZEfzJ1OMv0LZDWbx3lyl5BUUFWAATePFC+J1s1E2XSmbEqWwZ7sOsuTZKMl1o2IKK4/zTQu3YkVELK2OJ1i/QSo4wm6QQCiOEOGU4V+PJ+pV6nqTv9A93stvXlQ1/zqPA0o6m7owtU1DnEmqhgLEePUaLd1PZlYjzyezUxDtITf1Nxo2OyNm5p/Jrc2CEyabru68+8pLWB/nWQAgOuaGQUsHE/A7KGS3GnxA4JRBThrSj4FdGYAxJ3q6L+U/WskGIO1FBcGLbnZCCMa7+kOdEnvieOM4nX7HmXPha2R6LnZfdygrd/rsoEZEH5oyy4gkuGdzZkyKr17hje7w44lkybP8RpyMXfTE/ga8Byg5aEzRLubpvVhctZy45uzeGl8MUNDMsJrzBE9PBe+x022o8mCibaMMPi0d9+ADlkKwM+w3/B67t27l4rwjc7OznxmArDwOwAaiG+j2Yfqz3uIqZsj9swAyNOrKEa4VkTwlepdA9ZMlGkYODOjsasaXGKtBBcsf00nTJ60lIuY+uOWvVrp+OhIw8HARw1TLt5v95WJHZJ1uwZAMR6bj50gAYURYKjbaenwsKejo64b//Hoyh5Ai8VUq+XMA+t+v6uTk2Of/2+8cc/3GPs1A4Nmq6beQVfFQddu5evnT12s8HpXyHpSOkNIhzbqk3ee2HgB/kXntjMK9ZJIZ1diyPj8dEGI1pbyNdMf4/zd/8iN8Ut/mf5gXabBjv0p3w3ww/5mc2Sa4MQAYS/bTcDRCwMKeLoeZ5gnSZzTjiKLiOSbCX+SbaRC00BQ6mvzPn1DBkhNzUdt1Fm255sGRXl8by6Ws1NEPqOiSUlDiMyzT7RYYhajwY57b+dV4suIe7itizM8/1KkJM8Vv4aXZrD7tLXcEKX7/xe/B0zL4lyIzwT2J0mSt/vdHnJzTmf2kOVMbLCBCIXLN7ulG7Q439Ha46FEzWg2AFPmq4Fd7TfDgbrrOTeK5jMiKqm/KlrM17oejDQZz8wSIWZuOiWVBk+PMIE0a4hEhe6hJpuSWZcvBmO9/cFzDRdbFe1DVRpdLdZljcYzyy8YPJwcHqlVb2gxn2kxvdboeqw7B9KbJ6f6VO9Id0o1dZDGXo9Vn87UIO8bf5twptaa4RUNeRHSOryq0HB7gJMM6IKswQS57FQAQBF69Cy1NEs1UqBNEcdng+lnrVGoXMBqW7nJr9YBMpY2SuXvK/VKfC1uGBtm89kgAnDeW4oJBEgBuFa4wCfUO/ratBf5vlxjz5mGczSmSz6DfMC5hIGbfWtcO6Y2f28IkRSx8fbvLa4YgOyKxV3dZsA8yQyDmcl1S4zYHHXrtJ+o7XxOO6Y2WEi73SXR+uklKg1SgJK81IO5AJypQah1OBe8tvfMs/NTrW4qam8bqmLu7T2N3iSSlfwVXyDuhVrFYMASFhaSPTToZg6F1xH7N75F1qYDAMDsq1HLLM3GCxZOqjsyEy0ZAzMxA9CKsz0NJnz5oiH2/be7f8P/KIN6MEMWlZWZIR4sAtTs3qvYFXhNrW7bfcb1dKT5BmO/qk7v3tLhW6+r/+t/pdRrxKS/hek86xiJBP5QsZN5Wk9dQddofwVImyuvsVrzGFpmAEzpjDVjxPvxxow8XpdB+BTNaRPXBfLSpSZDmAGRKjEcjXV1PbA5dGZPTKfUmksDgcimgDp4DngmsB8QNzq4HrkGQBZRb1Z1eT3Rd3zhVB8+e2Hzxv/gP/w39KnP3NP7H76r01snlmo9ffZcRb2rVv++/sFPfE1/5+/8iL75zQ99HiAxrCAzwkvR21tak96SbwAAw74M7rPfzZ4s0AA+8vHyWn/sj/wX3vsYate2hZ6896F+6L/7IT18/aFKX3z9rmcJFJgAADz8vdfvabmcW4+3XM0MANidM1FQw9Bg6ZxbGACRWd3Uu+8+Ub3eV7mCbhZ34zCRcEZkMlmya2UkWvsmRddKUXD3/n0dnZ66acX0pG7zmaBQU8yiqaFhDgBgqyUSgCEAwFwnRGhAxS7KevzsiWm5kyn5kW2tWBxbQ5Y7BgAAgK87wlgAACAASURBVHWDrpfR8pFXidnFStXyXE0KIujQy616DeieY83WZ/qeX/MZfeGXf0GD6VY//pXH+uEv/7wm5YbWoMKJwuzDNCNpBtZvKHD7DWQusO2snOjoLkSy03Iq6oGevWlmIz2DBFGwLotCAzQu7b62JSg/KDAxC6lbCoGUgk3dgH5+GmngFowINrY8v0x0p309fXI29mVK9MrdMZw2xB3ssTeFcTmS3LNjmpKQh/T3+cDntYJS5QYkT+pDQ5QQv+TQmbdfU/xSwxe057RZM1V1VmxVFTRbjXDN5Mbf0X4TsOHrnZrF/ycAICPD+430fuPGlJXXkcGLm2ImbZv7w6lceKa/e6VW+qga9Zfwdy8XvK/Wix8HAOQHzpFku+/bM2fLB14uKPgepgpu6K1pI3++E2aO6QDN0//sOD7fo8DtCvcEplA8NOqtGwAgmZnt3mvqijw9xVsjKkJrrR3nyH5AjF1aD052SfTHmImF+SgU5nqlbPdmJkDlxUI9YrbaNb150lJLS7sxNwEiiY1x4xt6vcF4rFK9ptFioWanq+FoomajbWoY01cclql/eP0ZqYWy5ahRd69ovMPBGSAgmv8brR6H0a74TgdvBgDcSHjKH7RlU7d9T8YUlj2nYMqcvDei0fMx7uk/14o9m0rMaLFZmAAAddWgYJsZCp0tHssspNxscehut54i0+hac2iAJqjwobcvdD24slN5s9WKtbGbtkcBlAuL3Rawt0D9ytOf88/lvSM3L3x1lM5ypeH1tQEAn4MpwpQGJUsPaP6h6xuMWK/d3IeEIZp/Dun86YY8RQk6Wi3tUy/d5wpnXXTYPGa/3/fkn8eC7g/FHlZFRP8QpVS1sSQFBAVUo9G0rn8n0/ABHRMl9iXMxIYz3KwD3ODv/ME6TFuUY5ES9T96soi8C7gEWV04u9cbNU0mY7+nnN39XtvN/9XVhc/Y+PuI1oQ1wXXq9Ro6Pqqr3aqaLcGagi0wnY4dvzebj/SZT39KJyeHevDgnl577baODtGoQxF3dE582gmaqb75BtJ8qsV0rOl8ov5Bbxcd53NkV67T/EWDvL9nuphPNG4DAhbsx9R5F0GZWlZXx8j7PJWO3eqmkY6FlePAPnIj9dmHBDF14ftMgv1Gg3t3x+BI9NaUdJLBwli/Lztw74D/HXU+JoT5NcZ9fsMOjOf/8jMNzW3aiV/6t2h7iFsOQCL/bOKIJCxtN9k04B8NvtdOYpBsXAvFpDMzIPJ69fe6cIgzPOjPN8+fJ7t/yeJ55ieZfmb3gj4Ocs61xUvQc7rHY1/KYOENkyMGBNSBrt4TyOKmKzVeAc5RAJc1Gw41Oj/T+PxC68lEldXKdSQOV8Vk6HPBjSzswcVaSxpRlyAlXZxfeeqHnnc+o45dWnOLxMbZ3GVS9DYq6m3Vmn2tqMNWVV2NV3p2OdF8W9NiWzUzczhdGDTAF2YyX6h70LNnTWm5UG02V2My19Fyo/u1ht7sdG0iiJ9AE5PBEvUvBplzrTZzpwSgvGjTQlNTp3smJphbGxzylcaf/cN7czhXhAcc7+caaS1mpQGa26AbG87lPCaMZo+a6/2yeZzf2pDbEa/Iits13TSzMAFYl5uSfRWyvDSGVyEzymcakico+uind82+jU+yxDOmyy+vrQTzpSloAFh7IECWq1j5AVNi4/2b946UFkdVJsd231979/ou8cI6d/Lgg2HDGx1f077iOonpbzIs3WOK8m3W4bsRD4A+Ss6bpC3uteq6ovqipoIh5Q7CCzmJMcXUBJfRwNcqZm0ABFBvIAGYLcYqF1ED8doctZliZmGfxbQ/rkyuMXbnMeujBEAEc5b+Je5zSxEiMsPPIaeSmH3hcyjvsfiQbTUsL7RyR06tFhN4arYMyvFKYHeP51P1jnr6/Hd9QZ/9/OdUvX9XRr4OiX4JdMee7MlOFhZPnPHEuK9tQrmeLfx1gacJ0Zsz6e2vf6DZmNpgmED0qZOBYOHRvEd6z9rn8mzGe3JDGgP791JNEg6z7izTSzIzJMULPFvCeBmpkiVS7IEMD0ibGUz0qYefsuHfZDbStrxQ76imr3/jhX7DbzrRf/pH/6CeX76n+XrohA8kRJVy3Z55o/FGf+rP/E+EI/j3kCZRLgG4EqPKEBtfkIjNvum70tAyAQGADmHYHpKNYJuH/JMKdLOY6vf8wO/Sw9fu6qjT03a21nHvSL/33/m9euvNt2AA3Nm6eE1OtlBnYQCsVphpoZ8mASAAAAoJigeKbACAgz7aDpgCmMe09c47T1StAgow1Yu4L/wFOCTRwlgfUwo3au8oZE06wqbQpz/3Oc3YmJt1xzwcHh9rMBz4313xUGRtt47Z46cXs6k2g0v1p2OdghxhUNQo7BDJhjyaLFQULaMoXNBAsdkMWWyxzPyx4fkAAPB87K/vHGKoMazLdq2pSmWp6/EzfeaLt/Srf/2v0rpc19e/cam/9je/onm1q1UltDeeWhhpC/TJrDO0J3sxUxF5eDPRAK0L/TMFUUoUTY2QWQ/cCKmx2bntJ2f9FTQudFUNooJq9gFABoARIgYli/XK76E9AMxITBQdDwljGrEPALj4zhSanGG9u+ETyu5iLP3/R1ZVaavOTW4CAjIgsCtIfO2Doh2UxQB7cnygHbTTpPimrMhFQprY8DTcqMSUlQksJiBMaDFAdG50AgCyFt8llwfFbFLfHgMgNvJ4Dnkz/ygAYP/79ifyu9JoDwDYL3s+vkT66At989g3j/LtAAAZ2c408mBS7MpNFxWsZUc+0TDSSEA7w5SqwNG6qjpGRvl4TiBAoOepqMBEJQGAoemsJMOSoGRVvPnmDS5lkfOzjpaM98iyfte4W0+cvfmzPmzqEs2tWStQvAxg7VAur1UMTWmjMd+s8m+Yu8C+qWx01FjrM3dPdb9/qA0u7cOxTrtd73fPzp6HDrJa0WhFPGDdJknNWssO1OQNTyjK/ASjUfG0NlETTSvjQDYDIAAA9gTr8pJZW5j1hLab6xi9XYBzvl/3GoC49YLlYPoboGyK0cxxNZkhlOziPPnFjBMQgIk9un0mvWEoWLIRKUZvjsajyPH9lMwyU6Sb9/tUULtwSRR5Gmfohlljz9rgcVgnmf0RwMjNXPZluGprA7Sor7KpXQCRu3soTd85P3D0BwBAP+7JCpRb3KTbXYMQXAs3/jZ5isdw0kOi18f/ByDAMtmBqnkFv2R4mvcGRWRZakRevHgR0rRNFJU+XWiGt6QcRTZ11FxBo55yupuOG39G8mIqJpTh9caGtd67EthqOnpKvwnvhbg/goaaZ63R3dH4Upo4KnO1cErPYjFRrVbWcjFVuRKRvfwb64L4tTu3buvk5NS59FvNNRw91nD4wgZ03W5H3/n5z+m7v/u79ODBfRWYvC1nobW0zDppzO2kGmYT0HrD1RoZm1QwuuPMdrbuVvPhIJnQBiWe9yzrS0uMR6q90A5nUNad5p6OO6//xAzY7YS+Hp4Pxerap9bnb+JxmPrmpvTV7trNb3pNuUrPP7vrbFOCUJpE71gKCXScjkcRH2bzvBSyu2dWCzAUDfrNnHwfbEUOdNO63Nwp+8OChKB/xCFgWC/Wwg4AiVbCf07xnlky4vWTJpFJ9BFu5KkBzgyfqAfjt9rLInFz8m0S1yDAC//+xCZ8+Qnun0T7r3H/u1KTiWQp3f/5vo/JY0gj9xkCO+aQmXwblSxtSeeGnbnDzyoYf2sNr67C8469jn2L/Y3zCPPOBWkhHVUr9dA7I1ElEYbMh0ZT5UYrZa9Z1+Wm1HGdxFFyny+mGp1/oOvzF7o8v9blxbUGUGtVU7XoaLmp6v2n53p2OdIIFjzjDs6QLe77S7Vah9pMCxWlullqJQwhF1MVq7ma25W6WutWo9BxUdbtZk0ntUI96nCGYYAGgAjTpVOlltWSljtvmhSnzCSd5sUc8FjH3Kv2p+H3rcuqb5qOvA6wOVzivRd5AEz0aPagCIaGp9M5dYRqs83i4bFpXmIteJjGkC8VEzEBDzA+zvTwd4jk6sQwyYMnD8AijcI662SiHPdQknKlhchAsOaUknReeGnFWttJ45CFrpZhvjoaO12D5hDTzaXlflX3KF7vua5FauhmGPyelKrwIMmz8J2qB2ABG9fEWPGOlNNufE9x/YIdlU1budnyWmfvHl9OApRJ69/nTHoefJ0hmcB3CKcAbl5qMYyMK2UtSE6rlf1n1mT43ARrFvNiat86IHRioHlIY0+U+J7BVhodHmvKe8CasO8EXgGriI/dopQZpojvkAdwrbJaeFEqaQDgRu/DNc/mRx60xZqiNySucTKbqNFu6O6De+oedO0DsGR43MdUM3qxAO2XlnhOxhHvu5guQnHCEsP2YB6fDgvZSAd9GvzwX/BApCCyNYyA6cHyANaAOzIb+rokUVziiUO8PHK8JF+MdRPSO+Rh1CL1WjPqrHzkZInJSjagHo9GBs2anULHtzr64Pm7+p3/1m/RP/Mb/2m9//zn1DmsqdGua8H+sq5pPqvoyz/+0/rLf/Xvqd6O+hATYCdCUQ9v/y/S3jzI9vWqDltnnnu8871vfk8jEpaQsAUYiCcwIYXBUXBsoCAYbGKDyxAnBBL8RwJOpQIEqrBd5UpBbFyJy0hgBYNBiQVGEoTYkpgCkt783p167jPPJ15r7/37fed03ycc962u7nv6DL/h+/aw9tprM7Yxp5sWhwLkzoqWZKCQHSIQncKE5kbtDDTrDlvNKva3O/ie7/prUv+/urOParGMH//RH1eLa+FttwkAeMWWwSKWuHn7hgUUjaooXqcnR6KfqwXAg0QCAFtbTQMAlBC08crLDwQArMRRIgBgM2Yl/MCRJ94zQ9qXUl2OD6yUcfX6NexfvSY1xQmT1npNwXV/OFB7AY2X6N6goigF+9h7OMSye4Zm9wxX6hVUOeaiWsZZ9wz90RiD0VQqsQsqkzL8Z0+8lpkBAKYuYgKBBAAkqkS9AQIAFN/gYlqxBaCC+bSHUm2EYm2Fb/q2rxfd67RXwD/6J7+IQWELi1LDBCRSqo0Lh9GSBu2Rt8aCZWMMSElcYhamcq0qXMwJVyJu1X5rC3Qj6om5nDR7bBhMgkaOyDJhjQpWnN9aKNgIJaKHar3MMztStmx+KBc6KSSB4FrPvVXG8sAnqvwyUkl1xosJZnaT4CoVUZH4W4YQ58wAOyUi7aT4r9Prlfypd9P6je22JRTBqBpq4Rpaae1hpLE1pDRM2rbCQwc07Pox4TTggf+3Y0vTk4sx1hpgkST+WYJC+lygvxsAgc47yXguAwCIem4+b/MoNl+X/v1zgQZvxABQYOhCcnLs8cZxj6k/Ua1q1jwdtX6q8m8VYOuvvshwCcYFnQgTQiLuomITmfTkTc/hTG/Rry1AVsjn7SAK4kR7N0EdVqYZ0HEsC0XfdD85Eno5Meoo34v0Po28siBYyVmtijHH0tDZMwHmXlP1Y47ScoJacYzdSgFP7e7jTrON5mSCOqehkA0lJ7XAeMXhZCtMdLzW71ihssCKIuFWZbGelQAAvNffWQCmvWUaADEqkACAZr7L2Tg9T8/J6XcKZHxvhPqugWUmwqq16UERgzfR8l0w0Lq5VqLC67kaw0qQ0XI52tVapSQHwSSRySyvjwI0jQSzvlOOe2X7kc03d/aB+spJu59je2vbKu0M1IoFBVqsxDPQYJBnUzb8K03AopLi483MRiRUfL2EyuxWAZyTvj8kDX3mjp7URgJSdQnnRPDDIIJ0XlboeHykxzNYH49IY7fkn59kaDnFsOmHfCRqUqGxTckWl7ooeTElgAKEZAKENgKPjZ9NO9UfcKSW9V/S6HJmvajuDgbwdlEUks+RXyQoRJplYjdsPzEQsApkVGwjoHVrkdlUruVquYjhqIdmk3utK3He+XyokZjz+QTPPP0UnnrqSe2ZV15+Fa++8qqqIxy79+73PIv3fdEX4H1f/EXA/i7Q5Riuntr/CmThMXvythJFXbyfmTJ/wUS9lIC7HWWSsLQgkn6fs+GjrM1AhfY4F2mqoFJsqf3OnYj5kfhOqnMKwt3OhuARe9CLHM2b1yD9baJiyATWxBcv/6JPMADBqt8xLjev8skGJUKoxnSyFhnuK/bh+hPMp3ADK1cJRoABN5ulfQPGbFb12r2N6+gHnPufdegs9gvZi75Y1kEAVYgcqM5WS+ZJssuhBGUDGNHSczq++oodoM+vYhwLYypjV65/5Ql/7LcMWU6eKEE5thAI8woasiVR8b0OANgai2ti2lD0EVGDtpHUMRaTQTCZgNSJWbFgRCCMV4UZm5RSa5gPiATWFJPZmEGLSwkScMSWxDmVP+dTNmJP8rMrJVaxqjYz/f4BPv2p38HdV+6qtMjxko3WNtq7V3D1zhMoNFr4zKuv49/87u/ht//gD/D8Zx+gWbyF4qqhqS8Ug1usONuejLUVGqUVJidHSvqvlIu4VqniWrWOK7U6dqs17PFxJnvzKSbLuVHE5RM4tcN4tqL+Kg4hA8yNv4N3rGgux4wFmbhbnBaFGAOarX/e1lpqxiNoWWA65xQOv/4CgqzdJIQ1o/XVkmDuM5/2oHXOBNk0caI9VHIU2mM2Zjaq0eFfM8/ummA1FQb92OUvbV/FN+MN2iJS4plPUB2evkFTWJbsSmcF38b0qfUqBE7EwqI/tvZSMQAc5DcbZfAxdQsUn7gWUPgFK5rQB0Y936+txzgS00UBjc62ibwlQsvm183esR2aiT+LeWNOD2AMxckujO+xwkDaRBTKtbZF+iH+TnYeGQAjjqWbERS3c2RFXyKTsxnOlkvcI8uNgK3C4tDCyWShLphN3bVgPBaLmArrsaKu5So2CYHgDVmU/PydvR3UGpQ653nMMJqOtTxaLQqMss3GBHiZxLPtg8r+dSbp9NMcIkI9DBYWvH8/RNTLzM0Urrh2QRTWlFAb+4G0foEejLGiRcCFjCfLGYarCcbMTwkWcLJNtSbQnTkSk3LmQbQB/BvjBxU8OBGHDMhSGbVKVe2YtVYZ54NjTeX4zu/5dly53cHp4ACd/SZOzk8V57ER9VO/9Tx+6Zc+isPDMW7dvoWz4YlGNFYrZC1CbQlkIBEIKHEiSUYfjCJK5CtcI0u155jGA/eQrpgBL9KSY+Y7x3hwjh/4vu/F7atXZdf2d/bwM//kA/j4xz5uAEAYWX4EN8PN2zcVOBAAIJ2QAACrRZr9KadsDIDt7RZWhbE2TbXSxt3Xj1Cr7Whe7nRmfS9EfwzB9UTQ+9EcahS98rHHH9eipqsekp67sy1VS0OnjfZLeINrreoihINeD/PTE+yMh9guAVvbbRkXIsBHJ6eYEG1ZchMzGZYmv/W1ZNieJReM3rmQtEDmUxRWU9TKRIs5dm/FdBqLWR/buxXcPxjiP/uO/xAVjrIpN/GBn/8IXj6cY15sKRk3tImsB78ppK9yHJQjajSGVVaovdpG+slEwh8W+rKiFl9pxTwLjLOk1UX8CC4ABngMqRpN4gdFoYx+zOq+1P8FADi4ILYNUVoLUIhcZZUCh/Y0ws8psl5YsLaDRNwkKntGWMp7Z3n82XM3zIcUVZNgV87cA7D0vKN/T1VEUsgjMHeBkohXdDyOQijOLlrvf71JYIqG34xArL8MG3YwRdc4TvARIWIAGOvHlwchK05ZSACAC28TGzhxogEKPKqHTQ73DYCD9DM+FwBwgVO6FoAV1C4TMAizQyYzStIp7FkqoarxUlX9JFMnAKCYBa84YYMHSuNrs1AtuNT6dyQ/kO54DscuqaCdskCcASCT5wwSE3xRA2Y2h1cURI0dM0VXiihxpq+1AlgFQ8Qe73XkSFICCaS/axbwcopycYZZ9xR3Wm183q3buE6AYDhAp7jCVrOmFqjxbCzRHc5x51zi3nkfjWoDYyLmGgeUJ/95tcBV23n+ogRaYm9K7pYIEfmdslXK2jeNFRA6R7JZQUkLgMwesSkYFiSkaYERBizJNyr/yia0yP2Y42bSwnvBYLBaKeocmQTb+DIbrcPEXzGynk8VZRtjxmsfDAONaZzO0G515BQV+HD90DGSzsl+RIJLmcCRMxq8uhH2wyqJ9pXaGrMjLCRT+d/YQJYb+WQN0VoJSrUwEiV3rL1OW0lHzcoF1do1iof9ekr+vT9bfZqSEEOtRtaDgSlmD8wOB0gbkyvYny9l5fEYzWYr04ngPmCQKmqwKxCzf5/3kfdTwa18go/5kyqzJzgioBkLyz4/EHwfuygBUxrs6MFety6qgK5maNY5nYHsgwGKxSmeevo23vHON+GZZx5Hu93A/Xt38eD+PV3h27cewzPPPIvr12+i0aiiwvy9wGvEIIg9jVWAa2YxF42fopHBEssS/QBsObVAxT9PnCUOaOJjHM/FoJk6BJbcBa3SfjK44fqYc7a4v1+m4J4wRmydRIU3X+3BVFIf+NpXnnyK5ZH1vuVM34zxq6qV+UOtvzgPdzCR+FvCb5VlgZiuTM+iBv153Dj5TQe8I6HVffVjXAdxYtFv3FsHADZt6uVANUcHZ/QMf0NLsCz9t4p4fFmivw5GcJZ0VNX1U2vKXqudGaKE/rdM70bPiGRv4x6ssRqyT78EiFlisrCRrmlskVf8jTGWgiABVgRYQ4ZsRlfgR0WGYpEGqaJm+GjQtCa56dhcy1IiAPYQk8c+ndq0E5uXbAfNRIkzvl3DScmsRmRw/KGa5E0AbziBNeyyzK/BcPZ6gt4EB3oDDHt9NLe2bapCuYyXX3sdP/2PP4Tf+dQh5vMGpsuZKroUeiMYQHCEnnmr2UBxOkORtPXJDPUF0ClR0buhUYNv2a1jazFDY1VAe1VEY87JfhS9tckdVvByNoUr9xeZ7HCtEh8g7Z/AsCcOYgLE6EExWA3AjWp+VLJlJ72lQFG1bBd/i6ql1eWVwPt61EjxlYly0qZIsHBJVXXGpl4Fd9ah9XCzLZn2JxL6pLWfeSfjc+YFwbiJ56mY4MchFrJN9mE8WKnRp1tv/oJ19RLbHUyFP0AGk1Az0J62Sq2lWWXemX4EJ4o1LKq7mIm2TRtlQLK2WfTKx+hOgQmug0KF+cUcQwCnJQ4CN6p7xEzWR287+JxilUzasdLIX4LGavOgJg7zK4qpV+vyR9IrIQA+IRuMCWVUwG1/pj7G8osF2i0WI6lxYzpmYbdMy8D1f5L1T1CD7AxNOSjMUCuNUdHIYSsO8x9FCRVH+LQnlpU5upnroN5qyO5zWoYlqgQK8jZh/p9TYpQLeaIe21pTihQjhSA1/U6uybLGIvLYiXtasQgBE2dCSI9mPtcI1nKda9cnB6yiMGB9FgFU01cRCKKP5/UNBmyhXER/OlRh+OHxa3jT5z2Jv/TN/zEOTh9gvJhi/+ZNHBz3sH/tcfy/v/8q/o+f/5e49+AMW1tX1SJ/Qu2pKls5hiqilEoVNBotlEtkMtrnWWEjrkB2JVwLgDokFAFhLleWaCkBYYEw2l9LTMc91KtFvPudb8df/8//Kk4PjnD75i186Gc/hF/8hV+kBsCtlVG/guKzwI2b10WbrTUqmnNMAIBVBs23FZqSAwAoWYLPFoCHD87QbO5juShjOJhqpBGRJtpi9hdlDkiVDVuUe3u7uHHrplAXCmtZ9bakxS5jRBRNdK65CQFqSskU/fNzjI+PcKtUQGu1wJX9HQVyZBQ8ODgAR3yO2bvFpJgTCbLk2tSxpdEtSoeNt+IXAQBWOYIuRkhiMRnixtVt0STJQ3nmLU/gS//El2riwO89fw8f/eSrmBXbjg4a0MCgT7i0nBF7iXMRIfWNOgVFBpgVRHc25ujSMSNp0m29SkanMkel6m2hgBMFu0zkmaBVfXY0c2AbFSO/VXaKrdBWE9+hhdEYqaR3UvoFLpinoNsNfRZWrWUcpDYbFTuvoNgxBwigTZkmiQmFnp+bi5wlQoCuhRDJY1DIgnqWVWw8TFGlzBaZxkly/B8dAJ2XUZkscVLI4gJBbHVgUCf67loalcVLFgOEwn9sw0ywyO/FBgCwWU3JGoD/PQAAOeD1w3KnbA96qHPJM/KetfSPcQuVmDi6TaNMQ1n1melUBWYyxwCSjxEAkLCbC3DF/Y5gLd5f1doQ+lLitt6XG0i36T0sNYuU6yzG02SiTwSvuNcJ4lBcS0DQMlM45vuQRlaokbo507zg5XiCAkGAhY8zLBbQH49QazU1JpROx3RJDJ0mJZF9fFu1CnaKBTRnE9xu1PDWG9ewjQVO776KW1e2lQhtddo4PDzA3t4eHj48UBJI+jYJastgF0nMNPr3jDXKwENJvfFsbVKAVwHYA042EftCVQ3WpABjAXAtcw1LFNBUWmyfZgxpo+3Y3y0pjkBeu8FZPVHBFHtLbCq7PxJsq1awWkzUuk2mACcFtCmgxykBAiWXaNTYgmUj4Gh3CQATKJAiNR0qWRFOcSfdz/qCo2eD8S7n8OY93FY9MRuhfD4UlT1AsRDSaZLcfwyMXAiUQY3m8ipZZXBYxen5SDaPn8nKf4xoY4VbbVheIQj2Gal8RPRll3RNySbJEzcxtBykpV9gAMZj5edR1I/0UV5rMlpoa/i5Q1ZZuJZJP6QmgY+MpE/r9gcG7pA+LFDa7plawcpFTBY2Bz7o16wg8z15niaw5RXkDYDY9v0CtcoKpycPUa0Vcev2FXz1V/8pjRq6eo0+61jgD/02GR6WrHLdG+VQLTmVgvr/CfpJp0f73cC/hdt2Z9WanUyKvdHuYgGIrVEmyaYkbSOXqA0Rfp8+3xhZssRq/ypiqp/mKm3thOgonxWVtawYEO0inqR4z4wHuHZVwo+K1ZddvzQAjlIRK1fsUU5r2xkcmgVelvCbv2A8YlOPqL/AxWX3Kk8aYx+6bc6o/5da8BwcyFCJ3DrrbLLqfOp449BoIHPAwx419NNAmyjXxeP+DIES/rvTRmM8YtgO0zaVdLZVh5XcGAAbID6PjX2/JcClbgAAIABJREFUF71TnKsxHrO/b4jeqEBB+yKGycb5BQskuy4pM8Svt66Nn4BiuWhIj2virSqksXNsGhks/CxhLnxBCZhz3GElZ3E4+8AunQtCqnztFyxhJyxQRam2j8FwihXn27Mfl1RgTstiD9l0rFntBY6IJEDNvuzxDBUqch+f4H/84b+Hz77QxWRRs9YFiTIbUBwNSBw9xoSKVH72+pd5+M5yqy/G2J6f4Xq1iButLdxpbuFqqYYtjh+dzlCa0jtRRJp+c6U2gyJBcE1fmmFBZfby0oTlFJMneiWuFyEKfLYlcpFIxXhMmAigOeBjbWzms6yNzbeWFpOdkcAN2QYvFBm1x4R7zUh7oc6AcmOS5Z0YAXprtcgZ2ret+pwBwDa8YDiaYIQDkF6pl8Ad/xVNyyD8kjwC7TtHyrF9mbEMfabPeyfIy+SdrIJJoYzuqobhvIApY5AMbLNkX0k6JyI4bqSqvhNQuW0IFU3qRUx5vdIJPKreWj+3QoGETcfdp6IMW7hKRQwmljPRPzG3CF/F+ISXk76e1WVNYfEqP3/yuR3GBINTVFkgyMYwGxtZhSAXNEzBSMPvLWGvFGaoLPuoFqjPZIk8b4cl9TaJQjoI1PDRdaTQPIuyBoDzGBbULiD4IFzORnVHu53FKWXT9SAwSfZ31QQQtSTVY022oreGpCwKZ2nECGOBJtKDMJ9i/pbvMpU5EODgA70sP7Jquom42jHznmsmilizbKCbYtkCTsfH+KNf8i78sT/+bgym5yiROV8s495BF53tO/jAz/6f+MQnP4tqfQezRRFHxycqql27cQXn/WMjCHI9unihkXjM/wdLOS+TaFfZmieDyifokMVOAIDaGzY1g30RLA5w/C4wGnTxYz/6I7hx9Rr63R5+7Vc/ip/94M+h8PbbtzQGUAKAmg+3wtZ2RxV1onXDYV/jjogmagygU0FtkTDAJXK6RK26hYOH5ygX2WNDiuNSvVU0bNwYHJNweHSIvd19IRvD0UQ9ic8+97Q5I1e/tnEMRn3VpmYPKCvd7NstAC1qBJye4ujgISrTKfYYmBVWuLq/o54wHiNpf6/dvY9itY6Rj8QzFoDNf1fnnKhj5he40EmRt8raXO9DCjApWMXFRDRZ9lRSgKVcL+KbvvUbMF4O8Pzrh/i5D/8WGju3NYaDRofjHAbjiZxKrdmUIBRZABTl4KbK+po9Qmfbx0XXnjvQ/G8XKx1COSsV3H14iOWK6B/RTiZyVRs/WKIaMReSUXfNAFj/vwEwDMSZ5OfpoZyAVzKYJHPjKhg1TlKmDh5GgUGsWACb9Fl/y5hzvgYKhDcVyOfBYoZQmimPSkPWApCwSHIgwPp5aJS5WZqtNuqNpuAdPmbiYL6uMxqjv78EBEPcaP0OrBk8vzhxfkFNjP9vTgFIE2274Bfv4CYD4MJrkgeIosaIMlr0zFBHz7QHVVl/Vqakb0mFAlXvxxcS7sJy0qxgD3+jhVK1ahXgBoUTLTkKMRw6m6DxhUCModyWpEXiGX3gPFYKpDFB4t/aLauWSiXV+7Qi2ZEGgITMzKHGfFpbp1Zx0/pz5yKEWUUqtg+YQ2FfGSeFEACYD0aYdPuokUZG8TqGABzdNxdPwNRzi6WMlcQ+uWangyefeAy7pKj1ToHzYxTPT3CtXMCbr+1jcnAfbY4SJEo8m4ioyaIb6Zas3o+mFOJriVJdqVGHY4ItzmOfjA2t9wqGlC6YSHqMGhTAWbEsMTgFFrpP3hLgXCXRDyNYl06LbdYo5iXLK56VAVpZx3hoB7ilyd4DpJr62EAxAmxEYJNgQKOmdivaUzIErAXDRsmxKi9zokDUqHVaa+ovNNCMjp7tR5yqQEfPayOQyYFIAj7c2xq56EU8gUpm9I0CzB7GWi3TBmGgGWuOoMB0tgRNLRkAFOdjjyfvg/Q+pODuwat6LF0gx4XM7GIxEDEhr5hgYVvWVIQNePHAONtDPkM9QF1Sh0UdtR53Jv8EmVStcQFAGw+ZUFNld6IXI0L9XIwqmFJyiz5myuxYnoeYjSKASWbBGPVGGV/wnnfg277tm1Aqz9HrH2N7m2MQGUjbeEblPoWKrkulQkCvrL5EHYrauxyIcBV+nb2mUFiwHWlj5HGWNHguFWKy7teimh8U4vA3Cubl3Hmv6Vs4QtEq65ekuFkLWJo7rllUiQqnvtGTP/dvF/NKY75ZEOuzy1VF1yp06lC24xJwOP4W/sPQKwE5GxT4tIItdmVM0JHtysVtfalblZPtMtSncM0L+ri8/3ldHDDeX+Kf5Cg6qMfX24SMmYm4OfgQ1XJBNAHOGORigaZRHZTkE9zgWM8abaWU9A1AouBplqiHLgODTD6uYNPvCoPCGANrgZ1dzDBYcZlj0yvmzCckZcbO2/S8b9QeJstI1Xwm7Va00leADBIfM3p2Nh6Sr1EGy9dqA/iCdfFAjiG0Hpz8OzsID5h8/WeGKlserNQ1sGSbqcS4JBTgoIn3u+u5Nu6Ql+mll17HR3/t1/Hxj/8GPvvyAap7O5gTiFBmGIr+ljnz3rAPmVXOosTAjC3CS02gmC1s2+UJyvMRSoslGqsV9isV3Gm08WSzg1vlKhr9AfaKRTR5HVTsmUsYelWk3WD92FoorMHLQVntp5hoY+skxCCjJ1licGoAsQldDk9bsi4f50m5RAgdkBIbz1N1TXAsYwiKaJtviDnssjl+D+N9NGjAafoRn5F+PqgCg+VMVHPFfKHezz3hNPspmXo+ocP+HhVgXt+63z/T7AoAXgmjMxjsZz5PhNNZBHKwhlbhDrEik+0to9nLn1RKmnwi2+bghoH2PmqW1fJFURoMtL812WSbeMOD4b6lFoWuWNhHt9M8BhQ5oWGAQok+LKd/Z/aNBJc6RYJDAHRdhJAKNo3ZVGwRLfFsbyYaWy44Hj4p4viICccEwusNK6hQm4IMSz8HCjXbqOCKNOAIBPBcaNcYZ7KoUC4u1JrDZSHmoMeU2jUc3zixaUscac5SI+M4MVaoYcQYdDhBUdpyLhro4ILaVKtVTFiAjvJf0kYWW7rKCNQTbvNJ7hcc9ea1ZKzS6rRx2j1zZhvZBDOgWcB5uYt3vO8dePvnvxn9SQ/jxRjLcgnN7Ss4OB7iZz74YRyejHF8Ohb4TwCZibuEPBXP8y4EC8z9WLTFZtOJEp+zJnzJ0YozneOVvWs4OTpDq9GWHhbzXI69JKN9Nh3qWv/Y//yjApYozPnLv/x/4Sf/l/+NAMDtVUwAUHJahJR7CQCwR6bbPdWLmeaROsuxa0ZqZHV+iWrD0LtquYMH989QKXUwGpISyd5IE2VS8YvVjunER1dVMBiOcO36ddy+fcvQao3G8ZA1G5MT82xN7ZWINJ/RPz/D+dkpymwX4CgorHBtZ8fGfTlj4O6Dh5gXSpiAcyeDAUDU0i4OAQCeA1lbMjycjUoDw2CW4h5F9v+vUFlNsJpNNLpF3QfFBb7xW74ey0ofZ5MF/tcPfBSL8o6CmvGM1K0yVqWKgj/SxFj1Yf90JrIVNDtVuXg26xUHc2mbAED+/9w3FVS9nZeruHdwjJUDAPMlk/6KjcVisM3k31ltplLsYhHs1NE4wUDDPQTKxPgMlZd2g0pGhvxHNZ/XSYhehWic02c9iTd/bxbL5vhGDJCPXImYQLoxCSsgqpjRk7bmdHkcXsHn4zTYxVJFFTaCK+zvqtbr1uM0NxEQP6tMuCZcnLBqL51vQispACCbmBxf2p/IxyUAE/ThqGKmiMrnAADCuKcxx9rv7ghSelNKFyPYRRCE1fqYeR7BMt+biTeD8ei95zoUTZtCMsUStvf39TPU/cOwh/icRAA5+tNRT51/sCm8Cpf1vRFsEAWNiubURjBHZ8KOzsTwayNnySSLyrFeVbFEI8I6C0i5jokQE3ikg1H/v4+n4zkMRwMMel21ANSLJdSkcmzrkUnYeLlArd3CiH1e7PluNjUyh6Jxb37b29Ha3ke318OEPdSlFUqTHgZ3X0bp9Bi3KiW88+Y11CdD1GcTVDnupmTzbMdLU3SeTmi86WhM7I2AZ5lUcQbiDJII+gnQjD5CZ6swtC5QcaSAKdcrBXCIABOwzEYJRjUoH8+Trw1z0rHC08c3f4+qXubffX8qNdEYNAMBSf2vcFoCR8K5SODezrbGBjZYFdbcWWdmEJxhCwABN1ev19xpBUukybGSzh69mYlLWbqt36UrIRE/67uUsJDPQ+d6kR6Ki6Wy556Vf7Zpmfr+0ER3WK1eFHDeHUktl2uOj3E/RLWfSb/auzJ6ayiuZ+U8a49wEbKgTSiAVUXGNUR8X/MxmwUdzCCztdlj/jpWi0T/T3pRBQB4VSIXeKTvydvj3LhleY38kQdnMkEOAKwDlDaKbTobotWu4T3vfSemsz4G/VNUawRCRw6muSI0Ewv1axIMYzWFx5+DHClYyI9koGM2yjxT7NEIoIoU3nSg3oCldQoswcAAL8Q+yPJfm05R0jQe7+G9rEieGMOLAEHouKQWM6q/SWU8QQ9SCjOPazJKRAIDAEjeLrQ3sou/BlNQNyiA9PUWufA7BmDbkWesuETgkyy1AADCRgYjUwCZKKCeNAW7JmPLmHR2VG/t9d5GIp/P+MbZQKHz4zY2GELRFs6PUCyk8cPOlGcuOwf2doEr+xwL2VALpqZKMMGRRocVTaL9Jq+u2c1k24z5ertOAchEtZl2b7M1QsCF23CKteUgkl3HYGxK6Z6990o4bF+SrmsMH6ueqeiSVZ4tEbVKtMU33eMz4QJpAUO/e9LFEbQG1KxbWu3BVQnd86mBtoKGbUwfk1wWzyQ1vVhhMBhhPJpLcb+wqmBG2heF91i8IEDHmxAAgINjRgXIe+qZ8MXEiEiyqWNVLhHImAqEKc1naHA8d7GIa4USrqCAxxsN3KxWsUewfzFHucA1VVBsPxsN0eYUmIhvJGAbQEDE4/YYV0SW3HuCr1Y2znb3+ICMJzIGCARHQs9rwWvNWJGJFHvA6RO4VslPuNedYko9HVefl6CoEnFW5gsYUOtLlyc0LXwBs3ZbAiZkKROMJ6PBSEdZy4C1wZYyUMAwwTgPxocEvK9guazY/TcuazZz3VilkZPk4Egk4wVOZiiONaIx4jMDUtkKFzFVbtQCHFA8ViqhtlyhOZ2jrCo2E7OKfJ8KLIqdov0lH49KWxF6Y4UiR3hy5OskEdH1diaPs5h4x4SP0OGI4k2V8RBt8IUYNY+NY+KY2MBr7b1K6jBZsuWLsQGZxfSlbB00oXjGd4wpOOGBY5uDhRAAAFnmxA8JWHIvynb42Fxeg6wQxbYQtnGClHeuC2s7k0Yb8ysvQAg48lHTEfNOJAK77rfi/yxelFcUyXTwhIAu91zWwmSiiQQ5+uMBOrtb2pLngy5uP34Hv/38p/AV3/BncOPZGyr8MJ47OjvHjceewsd+81P48L/8GArlNnrDGYYTswdsU1+Itk9AkslP3TXzEhjbnWwAMraCAmm334MjNJqP0Gy30TsfKPmvFiti6TOHPT0+QK1aFBDw5V/+pfi6r/vzqFU4BWOGH/nhH8PR8akBABKb4wxVmykkAKCz1cJsMUWvdy4Dz8CPwSFvqHXYcFHOUWtZP0q51MK9109QLW1jMiLNlPOnOQ3AKFesBFEIYjAaqlLLuYuPP/GkPiurLQQAkI6+YdC1mKk6xYBh2OtiOOhhTmGX0RjNxQr15RL7W200SkU0OaN0BRwcn2BAtdZiOQMAeNlo7Kiayt4jPo99uMzseS8UyAkoNgCg9m9nKG43izg/PMKVHZpTUuaH+NNf9SW4cruEVaOJf/qLv4W7RxM0mm0MOS9yukRzaweDMcUP2SZmohKax+nTFrTY1XfFe5knyBF3rAc668l/GoAJ4ChWcf/wVFgskwc6cQal3GTWAkDjZGrbAgBscLmrTBLAt6DtYhJuwYAqrex9IaNA+jmSltHjHINDBoCCQyuXrX2JJuyGI/6Q9ranlNL08/V4phlh528fEUI1ETDSkXGTsuLbUPWf15qJfyQCASgEayAz45mi+kUCYxpgb/4eSG/W6xm8Id3L/AJk1M0/BACwftU8dPTbHsFQCGBl19ERTyb//AjTmfAquqOnNF5MdJn8s5LKqrjoYw4W0BmyAi7qYUJ9zAI29k0t6OR8YoQ/j87ZvsyRWW+VUTH5PqLGOlWXY8f0e8Kk0HN8fBMdQ0rhin7fAGi0fsSiMzV7JpsCXIhyFgoafUYlbvZgtipV1CmcMmd1eGYGl/wniuZUyuhPRqLLvfktb5US+sPDE6zKDaxUHbZ+qXHvGPX5GFuzMWrnZ7gyn+KJdgP73CeTAVCYotYsY7yycW87nauYjk3sjfRmtlGMplO155A6SFZQ9BDKhca0AO4NTgigDodTDE0XwNY07RIR46CEWuJ0WQp0kYG7/qz1NbnOwuX0BKP2WnhunZMEWwj0MuRsNowN0G42ND6QwAArglatpwo3ReEcxMxiHWvtEdpNcJhTB0SbpsaECSbxvhIsyea+axSfVen1N+/Xo90c9Ieq7oegG/vwT45PcXbG/khTkV67NpmRtLnMqnRm49byxJDnXeY8bTdcfJnRWM2n8XLzvtplz0GY/F5YOccYA1wDpH1aEBnJfghDRuUsgkrNZteECu4PfkCg/xftaJxbdnndphjdtqYkaz4fo9s9RrtTx3zBpJ+JCUf0WjIV8hmmAu+7lxoLpJJGAdjp9wqGvVqSsXUyYC4nI9KTlL3a4FbLghMXnMhxUE/+ZDaspUXny+BRZbQ0O123hmFHL658Po8RP9t4NmGw/B4zsM6/1pN1hhlVruXMcaVBlr0qkvHcueVHonY/P6eoQFklLkYF2nhlcw0Bkq/7Wq6X7Br7jTEQNte6yJgJlzkKATrhIwOEIAXdaa4+3ckS/tBhWomJw0Cdo6w4RYIgmCbjaDIPMzza2pnAwCu7O9jf25ZNWEwn0hEx4ID2wwa+K2lxVpidsCX7cW6xvg2g8Kk/bL3PNDHsusZ1tDVvauUE8cIPxj0h4MApGmeTKVNQU+dnnKIaAdtXYhKNJY+aJa7k0MAU6ycmMN5SAr8GANgJZMyYuOx8TfpFKj6TOPYZMbwnlX5ORk6RY/j4mE0mmk5oV8toVFqoUzB6XpACP6n9ZLZyKyjBoYYVNWb1u4X5ZmdN0K9EgIPFDh/lR6HnvjAgjpRboMzKKmNlMuM4+rYwx6Q3xm4D2K0VsVup4FqjiVvb29hnqyTjQWrm5BCT6dQkVPqzXs/0pHz10KcZhXuFcaGIB5MpJg78K6mnxgzZXVKLNxFYXnPZSFf/jxGnvHTlGnXE3IYG+0o728FW7703EMavid8EY4RRQ8j3VMLEWmsHCPMqmxtjRT3edyHoAH3on9eZMzFb11lDfq3oozjCujQfo1YpGMuNFWyv/ktwN1jVAYrGOEYHACqYozYboCQhbDLwOArR2gFEoddYWeuVzxgSzpQg0iGtI04n8r1ne8dabt3CZjpMsQ+thdBb7EpsP6b/8Qp6trhtZlok/MHGjcJvsACsWc90asQGUWub7R2JCPPesQWgXBE4TzujirqmFNQk+r6q1DCT5gHbu03RhcABbzaPlXoA0fcvmxBi0ZoWQa2LhY1tJnjgcQXZpHyutY/l7U5Bdc5ic7kQ7k3TMrF9ZhMNYg1w/Y5nE+zfuIL7Rw/Q3GljuphiMBnibe95E55+zy30FtSIu42XXj3C9dvP4ZO//Rl8+Fc+hsPTc5uQw5OKwXditpo2VrFUw3JuY//W86KLOcl6C0B4WwPgONmif95XO+be9g6m4yF6Z+d45qnbKBVXOD4+xE/8xE/g5PRcheJmcxvf9Z3fgwcPzlB4261bilVYvRF1DCvs7G2j3WlIJIEAAE0Cg0IDAJwsJMRsinrHKMalQgN3XztBpdjBfMq+XDohIrHWP0kwgQDAaDJWRbzRaOL2ncdEE02rC1ns5m2kpjcwVS8qHdLx4UNMxkMdz2I8QZUstMUSO40atklfZeWpUEC3N8BRt4c5K0eFMuYaX0jEh8k/xUPMmBO1kRp/0aYULEnJobJyYYlqYYYrW1X0T05xZesGhv0RXQnuPLWLL/+Kt2JaLuKjv3WAj3/ieWzt7EtqqzecoLW9h/MBWwIoota0CmsEIt5QlQl1Sek8DSo2vXyOINrWyr9EoSpUcP+IKCBpaEVVwxg0U4GZ9H8qy4rRLTaAjWfhYif5WgbDzbttrvXPNo0EU+Bmtc8ov/a0YACYYI0HrR7ApBtM/ZFx0GkCk/UhJqPnQvBN4oCGOMaXPnMTAODMBo6GrDXQarUVCNPwmyhZ7qxjhroZRQsAsqrKOgHCXP9liXwSxEWwoJ+uAWAVgX93AGDzbsc9jkQt7btXkp4EWjTqrKDEjaOT0Gi+Rl29t6y0NigiFHPbK4bOZwEnP4wjU4L1EQJWyaiaaBuIe6oKYaimC1Anzc0odXpc3/lYJwIAood7VYfgQNrSwIQ+WhV4DWlwjVFglSsi4gQJGHRyX9OJ8DUcEzMaDE2wjo6DRpXiPuol814tUs4qJcwKKxz3urh28ybe/d73Ksk7OTnF/pXreOX1A7S2tlFtVHF49AAHD17Dbq2Ca7UKlocHWD28j6c6LTyx3cI2haILRJQ5um2mgLlVaaDfHZizns5Qb7Vw1u2prYLJv0b/+S4zAcCkqs8TrFbEFLDRgAZIUr+E4KFe6wGZJaZ58hDrJttaazslF0vafF4+VtD+YvvTxb8ceGNibzopFtxS/4WtAfVqRWAAhVubBAR8rCL7S+VDnJZrAYZ9n52dSjOAAIBVB23cFNcK+yab7ZalvxIaytV6paDPca6DkYI87unT0zMcHR5L2Z82jiOORhMfs5eMEbM9bFvchP+C9h1BXFgW2sq8hUnAlCf82X1yEbcUBIi2AO47G/fqLQsSaHKGRwRtzpzR4/5eEVwIAKDujBvIBD/JbHFUP8MurQcKJfT7c9RrTTSaNUwmI7UDkB1arfGacURvTpWOpCqvcFC/bKTP0jWKaxhir1FxvpD825EKLNJM8QjA82qz7V8TFbUv1/1JqPmmPk4AIBEW2DCI5qMu/7JZ5XJSlzzBjzEE3ZL9EUkmXzed9i95/eVwwwWEO6FKC1rI2nPsmC1SShh+Id6Z+TG9KNcPyBJgZ8wnvsh8X66nouvvrQwZ5TfGb7mGRgh62nHHtAQLztnyaLaVxRUTd1ZrpPTy2IO8wkpxVxVbrYaAQFaZORVE950CsYwplH5vgIwCqKKKn3vw1G8aXbqo4J9aURYU50mWVkyhIEEzCZS5UJo9bgk7W6eKzbZEnjmCk4BsfzhW/7b0VAgG0F8klPToSNBIO7ZClprSiEoBAPPBFujIr2UV8nyZKcFYLdE2pVQQbqYeIEe6z0jxZaUvRKCnrIYypqygzBFfPHDGrasiaj6DnIm/gAMmZRzn59NlBKxodDEp/4xdNV9L+47z2wdzxq9l+cYigVxOdSKHrMipLAu1BhVXpk2A4Qj1KdApAG2Cf6QkSxDaoyIHHazCbZVwXlcnJ1hl3rsi+PukAMxaHUz8fqg4EoKd/pNVWWuRMu2TbFw2WbcoYTwkA420aNMrMqacJd2KAIVcra0wa/tXOy9HdTNeTyyEJ/gpYBBRn+5rFCJ0jwnRsBN/g6WaiFJGsmaHsc7yKbMtejFFnXo6LK7Ix4WeiwNNWXxvBy2RXj2ngAo1UOYDaUdI2Z49994Gx71LyjwBsAwACEFBB0iIe1apYeYMt9gzKVNMzOOk+BKtOvJBBKyY94gCY9fU7K0xvOXJ9LhzdDQe0mybp+q6VbOZjZlljCDfviBoRyZhFaPh0ACAyURMVa417ikWpCiiPGex0lujotVYd9NzDdoZFhvJIlWbqbMishjdWduKOVRwMI0j/kxZs5s6ZeaSCAz69SWYZAMZEwBghd6wj+39HcwKc3QnPbT3tvDy3Zfx+e/5I/jCL3s3DsavoL7Twmt3e7h+8y34zX/9PD74oQ9rBGixVkV/1CNRgnUKXWDGxsRZJdpX4DhhY2U/yseZxcllZFNHx2VPDTZOKWJv6bDfR7NWw7B7hu0ObXYVR4dn+OEf/kHlSLt7VzEaL/FzP/eL+MhHPo4lweO33ry5isCMczFzAIBU2SHOuyc2MUWIjleGuBBZ8cAEnR1WIHmADbz+ypEAgOWc4lKkX1aNQjEeqR+Gat38SeTnzp3HsLO3a2142RgPz2WyRWe445ITCcolzKcjHDy4j8VsotFVi+kcRSbsswU65SL2OLKJSvtelbx/eIwpfxcAYHNJmfzzm/ND+UVggEXxRWHmcTDRmIJ6m6qYol2dy+hu16+iezpAu93EZHmIb//Or0J3McYf3F3ig7/wUdSbHdRbHXQ5t7LWRp9iL40WCqSoJX28tqnMOEQfbXrzHxV6JG40WwMEAHrLMh4en6MoISwCAEvRsAjmEACgayqUzeiob4hBF52OFiApjAxA7VqEo8sCGT7oIw00GpDtABI+8nYA6twsWGnKhYEs1EuCIT+h2LDm0LwX0oEnLfEAD3zBx6KPCnBsBNspZpgI3tB91FptqbMzUIjqv8Q7fB3Jnfs4lpCLya6/I41rG+sRAEAcZxrISFE4BNguqdC+kQbA5WGtJW+hSyUKvlPq9LiSFEvCZayd/dBut9FstTS2zNT6jYrG6r/CMR/tl4m0eZCjCmxifuLeywwmlNMAN+TkveLJ05Xx1jgrBwbUu2lnZqBNUIQJJJkhj5YBrTmJ8hldTpRCnx5gPaxGJ6MOwIotBcroVlqHpGayx4xOo9Nqa7wJKY0NjovhjNw5K0MrzIorjBdz3Hricdx58kmnO1NLpCVgm7T7B4eHSkYJlBBc5GzpKnUwzs+wOj1CqXuKG40K3vrYTew1Spj2TkWlvLrTwXzQx6Dbs9dOZ2i0Wjg9JwBQE5WfFGuNx1UFOa+uqB6/THWEAAAgAElEQVTHC1ThFABTi+fzZpwKsLTgVsg4gT2vTBvVPEW0k4A0u+J25WVhvPcwEuy16r9TciWSE9RtDzb9KFXhJ4kolMHp5KkJQMdOYKlRLaNTKWi0IgMNXnfdswACsJLIq7VycHwj6YgFBUsMABgcHp4c+Zq2pIH0dFHTpe5bQq83wPHJGQ6PTqToT4E+AssMjDjOieyCdVbD+q6y9WcAgAUEaZJhKLMEqBxcywEAr+R7EBrU9aD7W4LDCr4Fj1lS6dzq1GXHvs1fG8cYYo22YVLg9OI5XQIurpjAKf+wClS1jOFoqOqu0b8Z3OTJpB1j7km4USn4F8lOTlbKPVK63jJw3t/CBJ/oV3MAwKpJHjSm9iPo3wm9MrPpm9Sx5BaG/cjcwtrtpU/j8W8CCAmgHslbZptzwVoea4kU6jUA4VGh2OWPk7US4K/5hbyf1gRnfXSmYicfleWAqHuyzPzmAWsAKVapM9/o7ZBJEhL7mu8TAGv0s9tUoXzsp6du1nbh0xpYoeNe5ShDrQtnADB+KpM1SPYO9za1nwgIsFJJwF1jz6zaNxz1s3a/vMqfA5XBwMlWvLfPmB8xH84kU60QDgJGLGCAolU1tdd8JHBcJwKmbPEssIo4X+CsP8AZFfc58aNgIqpEw2R3ffGGFpL58gImM4J2LqSaJvrOQo3CjSWUtq7W8k1vn5G0HSvdRf8pO2299RqpTDo0x4eZVre+K8UqJkOuPytCsfJPUboF30dYKEEEE/xi7MyfRq6x5KyyLKM+raO4Yny7xNS/mays2K5WXGI06GncK200xf8IWhgnise0IoFGCbRbIPsZ+lsa28v9lfegB5CZ2TKfJhVV5aBta916C2JGo3fwJrd1bD/gBC5vI1UqHuwjn5qzUVTS2OCsNzoMkQtcb7TI8ETSMcV2z/M4lydfrvhI8CwKsmsce4es6CwJdt8WVX5OSK0spyYazjG6Kq645pREM5dql+GHxmSriI2tKGLxdSTUtA/KDeR32TtPVq+JocsNOQAQLbcMYKo+rcdum+15O8/gnDkYacHY2pQS84uW79g98TalAACceam/RfKfFen4IFvGyboJv069KBsRTBYRj5+Jf5mt0NOZes8Fms8IANQxYb5Z4X7JhVN5rtZCYO3YHAE4J8ivcXwEulwwUdMlqkClhenc2VIO9gbrmHFlpiHm4Gm0Ydk+XmK64nQC0zKyGQauKaO2zRVqzRqef+UF3H7mDu4e3cWVO9ck/vf13/AX8PDsPqq7Rbz2kCK8V/HCS8f4mQ9+BPMVWaV1nPcHKizx/dmKbdeRgBvXBAX7eAzsu/pcWZ95ivQr9iSZ9NLZGo1wbX8fD++/jk6zhsfvXMf/85sv4s99zXvx/ve/H+VKAydnQ3S2ruMrv/Kb8c53vgXn3aEBANE7PKFqKZbY3d9Bq91Qf21/0FWfOJN/Q35tPjQX33w1QXOLySQ3TROvvnQgAGC1qAILUj6tV4xzuNkTw6C83qyLJvTcm96sUWNZy0UkhR6+GurktTOquC45z7CH3vkJVvOZAlFVd1ZVFKYLNAsrXGk2FLg3Rcep4pV790VTmolq64m9qv8rVL1CrDFeRFsLTIS5eWvqAymt5ihjglphhK1qA7XVDka9KTqdFo7On8e3fMefQKFdxeF4F//0Q7+K0XSO1vYueuM5lkWSeygC2Gb9fa3HLTqsZHI3I6q1W5z/J8U/czTIRFS6s4JGTZTLFMsii8MSRtLBy1VWIDcAAKLdNoDFDMuSFU3vrd/4fBX2icyrymO0/xWTOFZtRY8sCAAIev1mFZznlwUmaQTA3yPa3IjdLL83KmboDSThqL+LGTcGDwvSvlsd1GsNvS6ow0Z1dZBFb2mdgJlerBIbA2M291+GLiZOf23zJUGlKqVhWJMJAZkRTvZtnEf6eXIIyVJIna3G1xlcmFFymTQxeSLqRxpVZ2dH1VAm/aJc+zEHEk8WQObQHQiwwNGNfvp7OA/PdvgMMRB8JKQ5MjuhqJYyUTVmiamsRiuIAjwfmSKVfx8Vp4ke/h5cG3w8+uayBFcUZO8l9gSV63A2GWsWPNcf9UjoUEiRazcaGPX7mI3H2Oq0dEHP+131jBWbNXzJf/Blmgf92r37Glu31dnGsE9hFGt6PT45wWhErQQ63Zoc0GQwQO/kCOOTI5RGPdQmA1ypFPDk7hYe2+1gq1xAeTZCu7LEfDzQcmYQynaUwYhigVbdKlY4/5bJvVkzhYSEhEXLoZggg1ULFfkcvk6igJwXP6ddov3wvsVs9eer8WJQmvcqimWdAQbrlcYI+MwMKjpwfSz/yWsnvSxTALfqYC4VxSCIlY8apmhSZV70R0sM1N5kKJ+ck+qgBH48IRUjgIr0DHoZ2EockPaIlTi2i3F+MafILHDv/kPdk0KxgvHExGMJ8nG/E+wajdmWEWP08uQukoS8gmNtABkVUsQktluYMjCvowFrpktg+GE+p92KmtYGkPex2+tMsT+voKfr2IJ3Oz6bab0OdtKGXkgtMxAhM5pZgLZuogvYam1hOBgr0CELimK01mJhFEjpL/gHRBU5oWTlbJ44CA8GM0D2wrGkR8CigFX49XxR8a1SnXXxZU8PGoEsXoL0G9vnUV9rYPSFp1EwM8bgbQZJvsLdv0QSbZ8TlXRrL1z//Dg2e2YkoY9CmSLJ51q3trCoktle4XQNsV60RnzMFq+pnwttdqyLtNfdiAF5MB9rPECcWN8S+1Vs5vZcaJP5Xalyi9JvQp/W6mN9umrx8Wk9IepJlpXaHznpoFTQdBACADZukpSkmfy+it5UQZ9O1X8aBQ4jwa0DVcGcydc9e4VdMM3boPqjoVH92T8uzRjbL/rdJx7F7HK+T+gMaLoG93Slplru+WCEUwqBzhZqraIt5Tho07hwlotLRopRsFxKoDk0bXT8MofeksIK+HiSMXdijWbP5/qo2NQPnXeA7OGDaU8kfMvqbknfjBXms6kYldQHKJUo8hZCm7Y2FaO4WKHppBioYPoFLqpH7HhZRGtWUQ8zmQNTjsVlLMsaD0e3JvdfMYq3KUnFxyvaHMObxR9xgolBIp06Aw03NjXFxupsz9C0DUviDEjNRaHZdqh4wbVT0jVC18I2YU3riMgsFftL959XnZmoZTFTsQDOcieiZa03+VfQuHUpk8lauV3jsmUFmC0YPmLW7VascQMCzI9JO0yMOWMhMmdiV2C1SOo7p6A5iJax6Iy5QQp7MOzCj2ZsAjIfovLs43fZq6Veen5OpexCoKYTp/uQrDGBrdIyc1q/7+fsKvg9t6Q3L/MEWENBuBW1KHhNA1gMfbcARHzyWkitxohQgQncYWUpPBhbk+3XEtad2zXz9UJtAwIAnPhEMI8j7+o1tqpNUKxwY1q7iNaNYlRjCHK9thpNFQ4EAHC8IPctR3PyZaUqltW27XECKTFdyMEKrgn5/4RhFwCMdhqnYGCqa6t1pXuhleMxN0UH5yjUCzgZnuLqY9fwwr0X8Te/97vx4usvoVAvY14u4u7BCUaTAn76H/8SLwIK5Q7OumPUGh21AAh0oo0QCEhwlcKtxpQoEoAuEPbKgbdHOkP/QwrWya7xpcslttoNnB49VPL/4vP38RV/+l34W3/ru/GZzzyPx554FmfdCX7wh34c590F7t49xWSyROEtN26uondlPCHFPQcA+oMexhNSOOgsLBhk4k1lR0ZBs8UItbb1uhRWDbzy4kNUi9vAqobVnBRzp/+RqrCYqPpPI1ZvNfH0M88KCKCao4yR93ib+zVnxeSKtCZusFG/i373FMvZ2GbH8+/s92XCPl9J/ORKs4nSZIJmtYLt7R289Ppd9Dh+iUrqqlSQMsSWAWMA8DOnbH3QOIWJKxs0hNJQHbW0YoA/Q42zNmcd1ApNVbImi/v4gi/ew9ve+w70S7fxL37lE3jt7kOU602MWBAuVlBpUDCivAYAaM6wn5+N1eF/mJBbAJ5/reGx2W3fDBQXKKE7WeHwpIdKhSOpOCKLm9IAgEqtJACA+X4wACRSyAcIiDgAoJ6/vDSU0eGEIrryi35SbMMXMhMy0eikgOoGP6jhEQRIlCfvz7XkPjdEFhSzThuodoBhcnM67/VzTq6L6NFFFNttMS1IMyK9nAklHYvCLw8ishYABeM+9cB1Cz4XABCVdosLkoDMnbwqpEn1O5xgBDybyb7eJ7nVWUuFn3FoAPEpqhC7Ijf3Ce8rE3r29Xe2tzSGTCMms8YGu4+mgEpAgLT06Vr1P527nqHEfjxWwQq6l1170tKYKPNbRjZWY6jtapyZ7XOhrXq9BQR8jebtMvl3WlZcRxvDaEbbqkFm/DNDGK0yPDep/s+k+yENAIpLlStGLWMVmEr//Z4STArWDYYD9WRevX0Db3/XO9VXSQCAYjWklJLxt5wtpB1ACiudNKmIZ6c9tQCxjebo9BQnp8caUbZdL6M86mJ5coiblSLecesm7rSbKI+76JQ5Rs/mzDMQnkh7oyoNECqsiwGgRDMHACQ44n2+C80gtioU1zP39JSCzQQAFgxQrHZnHW+5lYi1GFoU1vNoNyfWQySs2a4JanesNTk63jsT7bG1acmbbAKPTArf1gKmkZnSXzBh13qFvK8pGhXvOVYAYiJhahWTE+cYorKCX36Jfuzj3lg9rzXrrv5Msb6C6MD9PplnAwyGpLDXBARwqgzH/tUa1lLFIGI6HaMiirtVW7L4NXqRHRhI9248xwBBApgmOhVsCTd3megVg/ugoNp1dQvu1zqCyzT40D5Kjmm9d9jvRgq2pYFrdg99Lr1XNcI8h7q72UYGReaXmag0mx2Mx1PUag2BUWyzY2KVVpDNAMdKol9nBc4rTAJ4rOIa1yzG+Lrp3ohNuOZ8Treuf2hBGCjKayJdocySb4ToovZ68BO2fiPJXwMANvyBrdBgxGz6T3M0McLP7HGskQAAgmqVJv0pUGFCXDlgkZy+EhENUvW94z3wqhIGEFZEo1H3mN2ezy/qAkgAleOTayaUrL3heyRaoEIrw+yy708lAt7DWyxgNGGLjE98UW94TtE1aSsD7rifDQsy0Uu2AGi6Ekcva7+6ijeTlnLJJoDQDpDmzCojK87sUxbwysSBwmtzLDhCzwHgCHR5LjwmXgdO5bjgxT0ZVHtTAegNB+oRNhZR2ZhimTaC6XjwvaOtL64T26Y0UYLTLJYrDCZT9GdzjEmHXSwx5oQLzvBe0oeY0VOaqIVjyeqc+gUJU8pKrQ6mZNMwomwTQJe9RajbywYrgTAdExcbsOmJ3n6gMbfsgWexjDE0WXrlIoazicU/EiCzRMR+5uP1bC/6WD1R661SrjF2jDDpTkTlt9eRyExgTgmeztMmk1i7Ek2+CbSy/XY0G+UtnB6cae/6Wo1R0OaBMutpfkB+TRWAzF5s0uSl2+IJZrA5svWgyi8nVvh0m0huVem2pNQquHliZnpApp/FaznmGFcfMW65ultorySbrzIAznJz20f6KApFOhNO76m9a7mO9ozr4YRwuAEAJpYbdHXmQ3bYPn7UATd7H9/zAtCsRdSq7Abu8Z4JN5JYrU/aYY+4g3oEAHylZdoV9mEuHE8P4GM4ZQOcAWAMkQgWDKDOAAAvyun5JbbLjrPQX9fJr4PLT7omiLWwZ8CLn4uutMRkrc2M02bCtvD8NDZVrQyM06YC/XmUZPuQAcB4jiKimoLoOh0UxLQxf1yz1iqgNgi2ZTPOZKvkhKL0Bf1tulpIqFaaDNF+4XFsOh8mzz3WHQy1mrS+glmS0Hu4vk76J3j2bc/i7uk9dGc9fO1f/PM4HZ5i5/oujgdjHHUL2L5yC//d3/mf0OzUJOz54qs9kOzQaO5gNuM6rvl4PmNUspW+WOQUpClN11rut3Z0l0zGifgjfKrio9FYyX//7BiNGsc7A5PREH/3J34Y3e4Zdnb3MRwv8bP/7JfxoZ//VyhXdjEZl1AqNwgA3FpJoKlUFOWfDnlvfw/NVh2DQQ+jcV99kgrfmIyXbA40nRKFh5pbpvhZQgMvv/hADIDCiuIGRi9hAMDe/27/HFs7Wzjv9XDz9i3cun1HStmlmlGU3TMmCTIrzyRxsdpXwNnxAbpnxxLcKCwt+CtRZLDYEBOlNpvjarOJ4miEZqUika+XXnsNXSYOAgBM6KG8ZBsAUJXqNDCjE2S6wN5eiVDUtUg5JaC0GmO7UdCIscqihau713F0eICt7RXqnWN83Td8HY7ndXz8k5/B7/7+y5guq5isqliVa2jt7mJAgRcpYPNa2LigoNtms6fpQC8AAOuLImcArC9e9q6dD5c4Putr/KACWgIA7Jshg6FaVo+L5kzzOJR0mJosf8qpUAXcYLHMiGVJrFTuS0q6NOKDvWdOwdEYLk11sBnJQS8yJDjp3895pZlRysNAq8lHWhP9T7YYbKnz/QLbtb2ZXwNu3urWDkqc0MAggMrgnEvuTp7OQEIgTsdSFSX5PGNhvDEDwJyvBwQbIAmPxfaF9b5Hb3sKAryhuEegd5mZz+n/FmCY2ml7q4Pd/X39NEo/e8a9cqmxM4ZI2/zdnOLG99B9zxIiQ9pTuj6R2IwalgA3Wd++j4KUDoQn33nSTiIJAxmjuSnZcAEbsw+k7bNwZNR/OZhE6ZWgAI04n6cZq0JuQpHcxocyOR8OhxgP2e9fEiLMgJXqtmQDsB+S1ecZRUFZhcMSZ90z7N+4ivd96R9Xb2Z7d1uJudT/2SpSKGHYG2h8IEekjEcjDLtDNGstVEsNvPb6fbx6964SU7KiFpMhWuUV9qjs2z1DoXeGZ/av4t3PPYZS/z62qsBMQERZx9ShKuugr15Urk0K+81WRUwXrDqxisx7YmO1imUbT8W1TDFCjoQiA4D9cfFTwECiHSBQyNdiKPDnSX4OnYWQm0Gq+RpOgYIYlSftBqca2zMNKJPmgo/5EqLPa6x+vKIS/9qSc6+t2mTUO+sFFPVR4rA+H9gTHwZFoqt7awrtP/v42dfP6j6BFLYxsTKi4F5Dcg1MDiqvBYcWeGn8VsLsyaj3vpbzHnR3McmsYFYdOCKKQaDWdBCTnAEQlX77mwssecCYJQkJKBgAmhK8oAC7scttSJ7ARTK4bmPcF6Y2OWxQNtrN7jb7tGcjClG2BWxVq3UMh2NUqw0BAhRFNTFUAySs8s3PN6E+hbjqw89B2jiHcMm5iFsW/SdpgPUJO6/Bk1Sz57piHhjnr8zXbSQBAfi5yb/Ihtj42DUXEBTpxKbnT88F/VINmPTvNuuZhYH1Nqj0eDP61EZ9UfdMvdk+Rs11L7iuTWTVxS5dRFVBuKpbThH2qnFZVT5Tqs4SW4GlpmAftjYDZ11rQxXPUgFjjslS8sD9kCeBojBzPTPGCv0m2Q0DAiwcKMhuMp7jPmXiwfnRrGxWmMBghXa9Jto4q/9sw7L3IoHdk0pWsxwAIEBsmhtm5+mTrYf5osaDEmP2+K+W6A2NAWAAAGm7ZAuxwGMUXhNQTgoJ7iOY1DLuIROAbKsZE2O+vlDEYDo3EWjXAmC13YT/7acx0cg+N+uRRxaJr9e+t4TbvtwyetmNe6pYcvpxAABKxC1FJXmPgnn0z7xHTChYESStX6k7107VimICACho7KNVIyFhghcaJmGfslF2hQUWVTKoqMVRQJG/curDnOvS6MxWOmaLHY/B9BB43RQHqIcnlUnLvEjW/x1nbQlkaD1ZfCdgOqbcJK1+upbB8kvEV7UOgomhN1xgthpjpfGJ9mXWw8AFe8A+M9a25b42TUq96zX6TWeaelHBEm1nuAiIcvsuQNpiNWPYuDYXxd+8LceA7kjwCcJYhV0ijGK2RV+8Ha2AnAD13H9yLwaoJu2s0O9wdpD2prOCbKKRAeh8f/pzMkTivWt1tlibbxZbLgBP9wXzWayPnF2UsYGCzOK6Ajpib9EUiKjpk9TQMQDGbIZ/B2NgjQGQaH2pEEBmIsEkth9TB4p6HQU0mxx5ThYa9/FcxRppAJDhQwbAbIZatY7FbCo2t8BHCmHyPHntqxX9X2J+jHU1XrCoWJCFSGpCMRZsSFNuiIVYzDZG0FhDPmHKGUlrPsPvkd09tmRZWwKB0Rwg5jo1XYpyo4zT4QmKrRVqO1V8zX/6NTgZnuH+8QG2rz2J02Ebf/cf/DSmizGGE06sWKLR7mA0WWA0WmoiXqXc1BhQrktN06twLTF+p21O8pks+00ypPWD9yKPv2ZVwnxG8cgqKmz5WbFVfoGDBz386I/81+i0W9jd2cPLr9xDudLB9/+3P4TZoonhiOySDk5Oeyh8/tPPriZ0Ij5erVQu4Nq1q6jXKYr1EIuF0e0pxMcbylEwvLmshHPu6WI5wvbWNubTAk6OBxo1WgCFJ4yGTwCAKHWJYn8c3bFY4J2f/y4ZJRleztF0FVmb923tBUa74eZYqfI/7J9hNZ8AiwnmM47egAT2zodzBe6r/gA32lsg4XTW72N3awuz5QIPTk6MDiYxJoIHJfVflRiI0yBw/J+ytKA3uwonP5sgAGaol0rYaW5hPOCohSom43OUKxP8J9/wtVi1gd/+zEv4td94EfPSFZxPqqjv7KPQAKYr0otYFS2isKQAhj7ZDCk1B1SJiRaBjdKHG0Rulny0Tt7Do4CyWMNRd4LJgpWzmdPFzbur5ztQOBoX9SdZv2LQ4bhZooc1M74pjT1GcWSiHz6DXTQlbrKFAgxboybcJ4dJ1NU3XwCWaeVfl9vpbBwPE5ZfBsgvQ2wB9fo7bZwK60xyY72sSmW0dvels6CEk0kqKXeOVfN360e2s8uq2ynbYkNsMPNEf4hfFB7w81xZNYI0KYLz2jgooGoI6X+BErtz1GUgWMNKhOh5RvdvtJpob21JII3GMMbsWNRmFX5+q3+TYnNRTXeKKQ89Zt0GBS+OLVZZoMQpdS6omRmQ4fNyo+IU7RxyRhkAYb16Qua9EsXz5roVc0D3I6eYZT1qjtSbPTaadAZMZEZ6peSf362mCc8R5NEouUpFNP0G19mcI/eWeHh0iGs3b6A3HuKPfckX48Zjt0F6aXcwwPUbN3BycoKt9pbW62gwUmA1nk1xenqK5WSG08NjNEs1vPbSK2opqFeqcsZsPdjuNHF8+ABXqVvCfvbJGI/tNPD2vRp2C1NsVcqYnJ9it15Bp1bB2ckh2lttHJyeodLq4GzIyQANFIotTCYUn2sKDV4t+ppuS0Vnrucl6XIStwQmyxXOR2N7nHtVGgHqCnVhUWqVxBhKC7oy9eQIoKzUYUF4kqzK9lIPJRhJ2S6xnRd005SgHjvJKgFUpV6gXWJPqQVUFvSbyGRUHRjUWy6r+owTcB3yLAAPj48zrk+2Rp1+H/FfABj2HmkSaeAbvyzZtCqZnWscrSUOmuPsCtaxvFR1IDAluiynmfi8Zx91qcA7gBN/X63zVAxKfiUZZel7OzvfDfAwZRHJ/hejcu4sKH/vOJ4YnbQJQmpPuqBtVJNDSJF/E5OB4Kl6ce08zS6FQJJVVtlaIcX0pDXHrntOw940hXEsBjbmVfX8eUlQE6DipfbU7udmhfhRpjeSCqPOWbIQgOjaa6JfVQwEV1zORCrziSdWobJXZucUq9GraKSjR1UzT8KNUsuAvVZhRdySftldr+YzRuJjoxHtTEwFyGn98RjpsmET03scWHP4f7U6tdvgBAyOxuN4TJ6/fESppACbVFnqa0Qyb3rWK9PsqHEfLvU869Hl6FwDERjLsYeZAACrnwRUl9OpWAB1VvuZ+JOtwDhCui2cCmX6MkzibWKGUfatUp9PgckYSolSeQDk1O+ZlivoM1GXPoiJ2KagRyrmG/c420Py86Tgm/AvQV6xArhv+T7Uh9DxWdLL5/B68uecIqO0MxyDmYwdjDUWnyERXCWQ+aQAxRG6p9Sj4SBXtlm4tkjM8LZV5UrkHoGsVfSs1ahSr1kLgTNCHH7I9p94PjGdw5O/zJazhcyFu+319CdmY2P2O6+Hns9sT/YxWsQslcz/d4GnYcn6hc0YIIExFOPbztarFv4apVViDWbRnK5ThF/yMRyDaJTNvHCk60vb68lf6Fm47Y/+fLEShN1F70a+l4P2HnEX/xJ+KeIUAlzVAuO3dRHRtOWWDAIWwWxtu8ixr3XT0DC/FgWrpEZkZy0mi4EHZledgcC1zlBdOUbSupb5i6RVzMv3cdy2Hu1zaT/S442CU+SN1MgJ9oGBX247w76XXaDR2V/G4CQL0IqV5uvN2mZ2ys27xYP5OQVIlLEcWB/S1LjQPXMQKVtTVgww/+wwcuhPCPBYanJVFhf6Hgn7H34/pzD4nfD4gcdGYFzTwYpFMZb4WQQU6eunE9qxOipkppeGmMyHyi1YsS+gKTYoY7je+BiT4gm+/pu/Fg97D1DpNNCbztDcfRz/w4/+7xhOqyoUaZQlhVJdmLtUqqrwy2IGGYvWEltCTbaYAOoIlZI1hrryBEus9jvtiDNiyKwguEJ7XauXNdqXgr8EFhbTJrbaOxiNTrC/V8fx8T184196P77qq/4sXnn5dRQLDTx25zl8+1/5bpx3Z5jMiihXm+gPOKp7gcI7nnpmRacih8VezloF+3s7qgAdPLyvygE/mAAAaflUgKaysM1uJCNgiVazhfFogZMjjiLgwqm50qH1uU5nU1Qo2kcBmXoTzz73ZiPPMXAigupjfITCOcypPhiCAIWlKv8EAApLOijOjKbrWCjxG85JeWiiSiHAQgl19lnMF9iiMmIRuH94iIWq/F55W9GJlVBQJU4qRvmgiKA+MXByldfYpNutBuaTEVr1CubUSljM8WV/6o/i2T9yA7/z2RfxkY+9jP58F+fTBkrtbRSaPDeia6SvEJ2tCwTQ2CNR7onykX520cSmNlcJVKJwHQ5VSFehioOzMSYLQ8vUb6J430RlrNrABW9aDGbEQhxPWcQarTicX/RzbTrcCAxjQ8qzMsASYDX9XlwAACAASURBVOOjfZjECgwwMZOcWpw7E2vxMJw3KJxhaIIFkBseC9h4XnbOVuGWA65U0dje0TxSvh+du/XcWVSn3320SBz7GqCmB1Ni9aNCz8sf13vpM9zBR69vMvc+VfGO6xrBEq9/fzQSrb9O/YqajejjqD4q+XNaBsXpBAD4/FfeW7YCMPgSuOG9T2mlLgKU9P5FwLl2Jl6FkivJ7l/eyxeBWvqaLAiP1/jPPMmz9xIAQIOX0UONbREgjK1DC/5T9kR+jey+kCEQe4BA5ZAMn1ZDjw/PzqX7Me73cHR2ip2rV3B0doav+OqvkpLy1u6uWiBokG/euoV+r4d2syUneH52rlGkrLTz2r3w6U/j5v5V/PpH/hUqNNiDIWpspfC1RKBKTKZBTy1M3F9veeIm2v0D7CxG2K+UsFsAdgtLLPvnmI+6uHJ1F/ePj1HmZIAxWUZ1FAkAjAm6V2VTazWSOfk3GwuoClaxhOkKGK+AISsCrrXNudczgkryfJZkk6arUX7p/fCQxNjr3hqQid+Z3eM/2leOQ7UU0Z2nV8LFPgnhtmQBZCmxJqos0SoRRLBEc/ObL6NWRdgL3scQeRQ4pmpYfE4emMTHpWvNnL2Hxxs2M0IwC1NsTYXolzlgT+yDemxL0assrIqRRpiM0XRFYe1db2m5YJc8KBeFOAOP8wA0jjX2Zdjw9X24RKPJxDFAjKQX05NGJn6P/OIYMiY53jOdvbfbfY3nJdPCg6nwHXEteQlMnywHltNrn9mp5ADW7omo5Eb/fNRX+pkXn+PJ/xuoOG7atbX30MvN1ufgkScoG0CyztlrPaoOCkRlj/cg6Y/NtQHi/gVjKY4jrrHRTR2Ecd8qn+PJcIBhb3z+K0w5hcG/LlvfYcvjPvI4AtSIc2ZAKXCH4qVsFZNbI3WfY3/JoKygzuoYAS7RZc1nMT6o1IyBoHFbYvmxtaei6hzFATn2k7OFpRrEhId2gT6HVPNySbGdVSYNABT45K1dWTUu0Y6JcxRIvCpgXKigN5ll485SHQS+5yaDZ30N0bZxDJxrdWRTKwwADIo6bYG1CxhrwYB52h8yEEx8NXxdXNNYUylgd5ldYtycJiSbazwVvN38W9ZOlPaoewIUdlu6JDESLw0Vvd3Ka1c5SGAEh8wOKunRyjeRXWt38DzQ+9rTBPLRxubiXxSqS5vA7Z4u2iaglx+0ic3lcICASTK4xEaxlhGNj5OYrFWiuZ4tFkwSUBUczGNxPW7anwxwcwAw7J3e02NpfR59IPvQkykAm2eZ2p94n2y/entN2O+LuifWAmufGwCA2ydOSCHTpsAJauvTPdK4Kweb8mPP7ITu9PoUMTeGGXiTgo+ChZI2QLnRtKUoYQoEWMIYehMIEhCQCGynDOUAXlR/BDQ6WOOCE7DJr4Tvz9DUya9LCgBmOUti49N7lN2f8APeCsmkm+uee5/sFya71MfhFRNYy/aSKSn5DZSYg5b7mK1GWs+ixq/aAgAIsJwNHuI/ev+XonmlhHFhhCF1Y6od/PKvfAK//ZlzjGfVTFwxin88B7W/OhgaRTXaNxVFtDanKBeDwWhsHdoyu3Lm18YEfjsUrJ5jNCLoy3h1pRy8Xm0D86ZQuHJ5itH4BF/0vnfhr/zVb8XR4Qkm4yWefvLz8Hd+6MfwiU9+BqPRCq3OLobjqQoCzDsKn/fk0ysG6xSr6Wy10Wo1pLA/Gg3w8ME9bc4AALjQUwBA4wFLSzTqDQwHM5weD4BFFaUig3aiIUshzKxsEgBQIH77MexfueaK2CayoB71EPFw1Xl1zKofZizhv+Hg3MQ2CGSuiKZMpfQ6K9TRqLWwW6lh0eujPJ5gq1ZX8E7H+ODoEFOqUDMIZCIuh1EU3Uo9srrOeWISaJXEc4hAcYzYeIjdTgsFzlhVO8QS42Efjz99HV/zF/8kPvv6XXz4Vz6DB2dldOdNrOotFJpAiexqQQ8EALgRTAPWdo+p738uAGAzmYsALACAe0d9TDk3XFMZzBhLRMPtcFaRc+dsBsIpU9osyfb1ykoKAGwi4mmQo+STzj4RgDGKkYtyuPiXPtMRvnAH/FRzSJZ8RMK/+TPzKWZ9DTRiNaJCnYUmys2WtBsiueDnZ0bBg/f4zEg+03g11Fn/XRxf+lwZt6TKFclOBpJcklzLuLJayvn0pDZxekWrpaSWyb1o8JZRG0vGE5KYma7qvyhj7IUmMmgtAOm9iQA0q4BtgEgKTL3yx49KwYn0/NLAOl0L4Vg2gYM4BjoOMhMC4Q2KeXYP/Mbmc9+NLRDHEZUJ9SCzzkMmhPcEsjeO15AMgMHJEVr1mpgRo9kMjz3zNP7kV/wZRqtSgO71+3IAB4cH2NneUTXs5RdfwtUr13B6diZg5ZVXXsGTdx7Dv/jQz6NJYcH+ELeuXMX5MTUALCmjId7e28GDo4eoNuq4/fhjePbJ26jMunj99z6Fa8US3nrlCkpHR7haLeHWXgevvPw8lpUCyu0mTkZj0ftZ+Z9PVygsOON3jEqDlFXSwagCbSAAAQDNtqamAAUBOSprvtTPaAVQck9nJiq3VUwyEEBMgBAAdPrjWrJkIRPpjbVgEGTKz37lYxRU2sLjAYLFXGQALNEskUiXC/CkQVYETOkaSfeH/q5WgDSyXd+JacIZgU8WgPm9MVXkEJqy3w3nzBXEQ+gvr195IOrCbVrPAtpMzE/gsBImr2ZGcBQtBKxG8LyDZZtU7uMabAaeWQUnnkvW0ngQEmA6rTR45e+bDB5d+rDTDIq9P1qPJRVGBZGuraF2oSQpU/DhgocE5ZNbnLeWuE3fvObx2et+4dEAwCaIs353N9gclxjhR71+/bgujsfUdWR47ABfMMH4fjZj20BUa5FyTN5bFtL3zu/HOgBlYpcUtJpkbLc4/PSYwy5vAhRmB00p+40SsGBmsPrPqj8BtQGZiC0GhRyH2ldMFtVSVRo1inUhtX5W7aUoHqrjYquEECvHKDK/JwBADR0DAMgAYH8ugQABoGTSeV90AABBYzaf/GgAIJKZzaKCrU8Gl02MHADg9UsBc177sP/puk+vL8G7ILGT0aL9wLYzT/JJTw5BT68tWQgkG0mmlQu0uo7Pph8MECOAnFgPijeoIbViu6VPEcjaqGwlBBjyRrHFZGIMT9odHZ8Do1nbnqaU2F5O97f+7n3uoSwVYqNm+3UEBu5JpM+qrKJZZwCopRn/fgBAPhUh/ELKG4hk7lKmD0cWcmwpExofVcy1GhR85pmm+eMeIj1wP+6sAO8XOe5PXP/N9bRpXz/XufP1EZdEUhf3ldXeKtsCN9yXhW72INtk01aosAP8O1k0FNI1TQADCjbjKU3LWUvaE0CFAISPZY/zXfspINBFSRPWmvyT/g+MxrmGSByzjs1bItICmt7biwp2uSksSQZv6C7k/ssAALYQh/aJs00ceOdZiMEV+zMZb51eh4hf02vwqP1kNoV5XsQDBm4T/KPI82BIvQtYnM1iy5y6JnW1oMzQ83YU5k8E1ZnDcgzxGd7yeY/jm77ta/HKw89iUpqhWG/ihVcP8ZM//cso1newWDKKMpsSBY5YK2qDTe4rfzfNPRYm2EppDIDYu7mds7VAm8bnB7DA32kjCGhQ5+Ps6BTPPPUEPv3pF/CVf/a9+Nt/+3vx4gufxfl5D/u7N/Gb//fv4gf/+7+P5557Mw6Pe6g32hhPaXNs/LcYADyYdruFnd1t9VVQnfD09BhHhw8zAICP8YD5PKIPEveh4V9ReKuO8XCJs9OhKlvlUkP5XhgzVZvKNLQrvOktb5Owk3rRScNYzVCsGN1EwZZ6TmwOLS/M2dEBxqM+ZpMhSkX2U8gq6DsAgHZzC7e2d9F98BDLfh/XtrZFYWs2GjjpnmM8n2FCiqOPvRDKwhmIEqHJgxfLmY2uYqqfNgZnNhpgp9NSoFtkJZDI92iIYm2Gv/ydfwFHgwE+8rEX8PsvddFftTArVVFql1FrV6Uyav1dpOIEAEDKEzfO52YAxKZMA6/YDGQAvPbwXP3FCugEHjmwoWBwlaFNKYvAdS5t2/q4lrXAMnFkqeNLAxwFMBLwNK2GTNk3E8Tj40YtDQQ3CxqzIDYHANJefJ1GElPqGkTfHymsrFJwDFmrgxVp2mxRdLp59H/pNX8YAGCNA/FGrvri33T+We10vQoVgQSpjanx4n1gUGh9ohVVqTWyz1HvGPFnFVgaSDJGPDlxsEaJhFo6rNuLRjptMeB1TpHuuLcRjK0n2nZel7E+UsN12ZUJRxjvuxbkJlSzjDLtjjFLYEIkyVslMkfrCA2XMq8Tx4jyswhS8jlsCSCVlQBhRRNI2PffxRd84Rfiq7/2z+Hf/Nan8Oa3vRX3HjwQsHLl6jXcu3sXx6zGF4po1hsCA1544QVQRfvxxx7DP/zJn0JRY5GWaFSqODk4wNW9fanXch8xWaAFma7mEi/9oi/5YrRbdSzGXVRnE7z8yU+gPhjibVev4Farjp0y0D85QKNRRpPqrL0uxnQGGonDgLqMKXvcqNMhVotj+QXTK9G3ppeUMKZgIUXvCKqacoCtWqK4pK97ch+2Iii5coSZezbbYFV921y0cQ2OmIzKkPL6RwMAa72FBACYwFD4R7Q5C0w2HXXMMb4sQKHtEfXvkh7h1NY8clcGaCF74oJw3uebYXJOS+aFCJaDHav3OoqoZEJ0KegmRgA1KGrm3Nek/7OMmWP0uA/tvANsTYPMNPHe3JNMphpiva0LGKbXkPYjtc3p79J8ke5FYns8Poy9KD0Yto04MKqA2IE0VkPzFrT1e5cBcQnbIt5z7RgenfvbGstasC6/i+lYtsueERWUdH3F83hoAgb9gfT6xu/U9xBYzAp4Mq5UQTATeMUFBoin6zc+LwI4cyc50GD3iCr57HVNxrIGKOWPbQIAqS3mTmMFeRP+ShPcsIkEUskG4U+uCSUGYtrN0GzUsuCTCb89TgCgrAocYyqj9VolNTRfSL1uNCmyRf0IAgA2j5yVf7Y+aTyg/Lzp8JgQWCRj1nbD96DgcNxrHnvaAhAU3stbTJg4VzEeWwtA3JO4D+Er09hnHYBifz0/32w0Rd24vrk9Wfkm1V9MAN/vQXjXWcjmEXAtqzB0GVBhAbjpEMQ6iISS50Pm5aRYFwhgrALX20jaHR5pu/wPTDKCoUlbOGF7mfRwCM4YGCnz4z7R83qzt2RhRDU2qYCqJSmSfPoTb38SECjaeJRcos74uY7y8r9HjLIeQevuZS/I13K+v+KPRczRKFMZ3ZiCAuWiEBhUdP5/rdrs9TMH+C6zH5v2d/PoY29zbRQ15vDRAHTsbcW7CYNA62e5UKt0CiK40kf2kb701pLAzH6Rnevifyk4nNqILGbeYL3Z4+taK+nxZTmCV6A3fUiwVqhBIgbGhg82gM+H4oVtTC6kiP2cUiWRxjgOy6kEKrnYYZ32ORuNmq4UF29VK3j+FccdtnazgLWWD9HnJ3tOe5AJv//kOj/v9sT6oSYO4y2eU7VWtwo8R4AuuPcXWBSpRcGcUpZSKSZp94vVBN/733wH6ttzLMpTHPbOsXf9Dv7BT30Az798CBQ7AFsGnPnEeCdsRYCH4QPjnKI4xxYiFtcjqrMIxcZ+CiBR2xXtPsekLlCvNVGvNzEcTPT/TouF7jnGo1O86bkn8X3f/1/i/OxIoPL+/nW8/OI9/Bff/QOYzyrY2b2FXn+CuTRRvFWUfuFdz715tbW1hU6Hc8Qb6ocYjwY4PHyI87MTVTn4GOmqwQCoVGkUjbow5yisdgfTkQEAyxmpyQyajA5G52Aq1yuN/SMAQPtTokyixnhMbToAHQdHgpFVIDqQms1w77VXJFTHnoISxbLIGBCFjW9ionvbnV3c2b+Cs3v3MT87x367jcWUfW1VjKcTDMdjCQ5KrEbG2ucxqtLqoyeyXk8fDSeK7EpiOJw8sNWsCwBYTseaMkBUfDzv4v3f+JVo7O3hNz7xGn79Uy9jgDaGqxKqnRqa201M56aCW1xyI9gEWGMAcOMYtf2NvjYBgHCOul6oCABgZVEo8SUAQFSQUqcalJ5NAGDT8IRTzAzm5oGyj1sUIRcB9F50BY9qBYjxKp4oR2uAfZC3APj2T8X4AlzILKWDNa4MymvGCkiL2hOFEiYc++Mq83E5ZUj0Obk7khH3x3ILHWnB/z8neFkLQRrA8Vpww0eVPja/ifaVUK7VMuTfHLcn706pZhKiYNYRYvV/eQVLxowaAEGtD7E/T+j52fwcQwzzCnt2WROk+mJwa9f8MgQ2rZJEsLeW/IdQj1dwouKW9f97kChj7ZTMWGtyJj6Ugp/fbNRVBZqMx6YtEckLqdG8XvOJ2Erf8pe/FVevX8fByQmeePopvH73LopUn53N0D3vahzd+emZAo1rV6/i/t37XnUo4x/91E/hyt4+VvMF+mdd8aKbNYrUWM+YqFKlEgaTMcr1KurtFt7zhe/FZDhEbbnC6PwMr7/0PGa9UxRGPVxv1vD5T9zB6vwE1xs17DfqmA66onzNVnN0h33NeZ7RS1YamlASdDVJiilopUIx569WpWY9mswxIW1VzU/GZlJ/oiciIfaoYFGjmKJ1Jij/tjNSe8OAvs4qaAIAmAO0rxiHJ9vhD+ZCnU5/JgCw5sLX91FqO9aD92g5yLUJLtuBAUBe9jcekipaSVXcgvvLSOn5eUWQoXYGYs6s5jE4ZtAS7TVeHWYLSbqfqVPDapXtY3XymTBUEhymCXwGtiQMnCyZ5ZGz9/lCYnkxWE6vY+YTKKLGAMiNXlYBTBhJtBeqHqQAAMVvKeJKf1sKEdq8ChVrKILeNHhM7YRdawNTHvX1xhRu7+F9gxaCR1Fw7RrEGD/79PQeBPWWSbPuF/t4PUjLg3kTmAwAarMXP0Bn6zF1fxVMNq++ssKlCSnOsIge9kgI3wgA8R2ZXb10ncX1jNezTZO23tiaZhMZIzE2og6B2t+WS9lLE+Ak08GqjMHKk5gZWxcczODzqzX2lJoGgHSd2HblDABqG5jauddvXTxNd9wB+U6nk016CLpuCgDwPALESPeyJVA8ljomY4o6G9CVrrWovj4SACiQxuqBOuMNdYSYLaVf4XeHxSC3XRkrKv7vk4Ti75s+MI4nKy4kbQ58bLwABqhhhrxKvFkweSP7xavKAD/GcBOoo72RzXE2igGkztgKcNb3i1rfGR/EChILLB9TGlR/8wU+5tT5lmvCjJ8DxHvk5o42sTcInXT+EbskWkB8CeP5VoU0fgOYMhvnraMsKnHCjzHcIrHM9TSyZNHtf2ZXk2r3ZWsns59KYm3M7qO+uNciOU9jHHusoFwpBQBSvQO+Z+yJdF3H79xHEdM8CgDYBEDXfKj8xjp4HHYwfkpIL9H12vx9tqBIZz6uO/4e7QLU1Uq/dO2ymNqzfNu12X2y1xoIIAHGNQ0Ae66vaIt1Ev+X2oBN1s1mLMH1IUHHYPQ46CVNG29vrbMFMXTE2GHPkdkEOJcLzKdzrDRFgbnkyvLQaJ8TqDnGc2+6ge/7gb+Bf/07v4o7T9/Gqw+Ocf9ohJ/8h/8cra2r4NOkpeO+ReCd+4j0noe9jHONIp5NeiCT0JL/QpFsSit+6zWaKkEhZl7HCsrFmsYk03ZutauYjF7HM09fx/d/33+Ffu9cRTKKXO/9W8H6v/7Xvgef/v17uH79Du7dP0Wl6hOU5hRapgB3FYX3vvXtq+vXr4tGxiiPQc1kPMTBwQN0z0/12Bu1AFCFueMAwMlxH4upaQBovqWMsalXUpV+7+oV3L7zuBCaaq0hRgADYqrUMys3BHqlqjtH/VFo68G918QGsI4uIu1UGqd4D8dF1DBZVbC3ew1X2x0Mj48xPTtHk06OM15dKbc/GGIso2oOn+0JPD4GBRRYWNs0dtdEeQsWACtcjQrFA00NlwwABt6T2Tne/b434x3vfQ8+80oXv/CRT6C3aqC3YItIC62dDmYULpQgMdF0DmixcViKPBNFz0cZoFg48ffYBFxks2UJbAEgA0DBH6+Jq74zmOW1p2BQtqkjSDXFlT8UAyA9rs0AxSaFMYJOqgr+fxm2jNpvhkoBj29MvRdVnIOC63QlS9BzZf4sCHUqHDcuLQspkc3OlvoIAwCQU3GdgzTZj/D00QDAG3iwN/yTGbLwn5sOiC8Nuo9V/M1QZAkCg0c3hfExCkLjOdSu0EgY66+OKn8ACtEKcBnFN6oWuuRJhT2cUjicTceU7gX+TgcU1bR07a2xCBwhTg05E6UAEAJNDmHIaNcw+nFejQgqWaRvdCKDXh9bWx0JPLJvX7THElsfqBg/Fnr6N/7md+maUWCUavq1eh2jyRjXrt/A+fm5VuHDe/dxdf+KquZ8T/ZNd8/P8c8/9M/+P+beBNrS7CoP++48vrmqXg1dXT1J6lEzUgyIURKzFKMwSiAwIBuQMRjjeCVxjO1kkZUV29gh2OAYG8fYxljYQcgRSAhbDAYhiZZaao3d6u7qruoa3nznMev79tn/f+7/7r2vulvJ8pN63Xr33fsP5z9nn72//e1vy2l+5vLTaNbq2NrYwv7OnthDvH7SbdfWN3DQbqtl6TgPsQs2tjYx7PRR6rI/9gh/8vCH0Okd4eLFM2jdfBbVfhf/1YvuweZ4hC1WI7SPwHJvtn/ZO9rBuDDFtFSShsmErdhcQEuZbEOhaa/y5Rr64ym6I2acqAFACDTMG9qphPQTdtykxjOtrTOdjTQw9laQ/K61+vJgPGzjSWY9cm1C2ZDmR0hDWQd2arUs9iDnAQDJJh9AhmVLzDfTrO3RXAsAQDDgUSDK656rYJXYenMo8+h3WYdnLTYZUUnIJwAiZq68U4n3Viet2kpuLDlHBym0scpQ+H2tZdeUrzmOIxkc88JntxEOwM3sUZ4NEpXf0DLtE7z2iLrP99QZJYiz6lmEwM0ohRNUqvWkhDm2TQ7yxQ5sbCvseeRk/pcBAPHzP/6cmbVdDsDGNjX7fd4xRYmTNrRhHsadV5KgX6C0zVMHCnjdIzqAAUE5dq1J4BUE3sIFaJwCpX5EhlCg1PP9mInloEB83Jk9QgHC/Ofv9+rHI/2foDdFBRl0kwWlmv5hT1lEA8An6kBSI2tFPgyfT6KyIYdcczcBo0iPpSieteDjK8eLn6F9JZDA0gDZ8sA4sj3WZqxnR1XqGe49niO+Tzm4G69h2yusRVavb+J8/jnPpPOYvK7EXkR2xvZy0tmZLTdwW882H7obBd0PdcFwAk8Ijs2mBGDUg2qfO/H+HAIL3+vi9Sz/a5rH0QBq9RyD4jFwdhIAYPuwsfkE1AcxYDOxwY6FfyfjEAAcsjNIwXZAxuyVrUezj27zU+aXAQuxnOsy63vS3xI+yNwPJp5RmC++7nwNMDoggE8GVGJ7NOahk5Qhu/KQXPhPn4uABHu2UWY58/xiBs4x++H2c8ltcr05s4tj6nNTc7uQF1jmAEV6GAczcqZkv0ADg+/PAwjjID8uYYjXgR+TCvBaN1GQ73NRnxfrLy0bmw22yczmevE27KkQc2KzonURD5MzHdS9KGEjOIvMdgTOMgnMxzzEhM1hZpdxoCcr5t2fj49fTzw2mveJ4GsoofCyv6CsQ+DL1xLnvbUUZQv7EWi7WeZk42RJtpFo/AT92WWui+/7/v8aD778DlzbfQKnz2/j6etH+Fe/9tt49gbHqiIGljMA/dr8mv05+GvsP7stYRmwbcvcC7kODAQw0HWiEt86y5zZQWo4Ra3aVOtetkrutG7gNa+6iHf+6NuVDGs2VqTHV2+s43/6mz+DD/zOw7h08SIm4yKKJQrIWizBkmMCwYylcl/60pdPz58/Lyoa2wCWqdY/GeHatavYZx/sAmsWjAFAqgSVuF0E0B7sGPVqHb3OSAyA6Zj1DSYCqF6uFBBk/1OMcdc996DWaOqB0/HgQxhORkJeVLc2NhVa4gH9Thuto31020eh9YYLygVBCbH4i5gWGjh1ahtVCtqxXdj+HqiytcI6j4mpSB4eHqrFFGuCCQAMHQBgHUaiopk6UZblCqCDqHR5q//PA1VSdkjdY3Zz3ML66TLe/G1vwbVD4Fff/Ts4HFdwMJyg2FxBbaUph9ImamgP4yqo3nlA9nqxAx1vmh6IuSHqj3K4ttcVA0BOXgAAYg0Ap+D5pqRjBCEWOY9RCYBv3m4kYgMVLzxfqApWgyCQvhMcIQb/thM5Qpeqj7oQnCOX6WvIzjt3LQyJbWTm5BpGZtS4GlXhGyvafCnm5oEqAQB3TG6JAXDSHrfs76GtoKP1vsHFAbMDADE9OHmmBpGmIjpB+CYZ/4B8OwDgBkTUyOA0UBU+drr8crPGJzZCsaO6zMHOBl1yMGK9h/BcdDwJTqUbZLLZhwvSsYLYmOsBGGgVOhukebAgFhhaDalnbFmt+hi4k3lE+j8dw9Pbp/DD7/xhfOLRR2TULtx2UW1GWdt/8eJFXLlyVcb+Na9+DT75yCfQPjrCIQHCag2T4Rjv+c1343B3B1sbG3Iwdm/uSLfgzOltXLt23aiZpRKq9QbavZ7609bXVnD/Qw8qe1qe5LE+LuHhD38U19t7KK1VMSpT/6KH6nSIc7UKvvqB+1He38fw6tPYLAKNwgRH+zfYPRGlegPXD7uYUi029KNN0GvaMzID8kVpAQwomDWZqMe1tAACwEIbl4hQ+lirqDlYZ+/MESnr62PKYCJ0EVgMABhd1H7c0TRKZuj8ENDqePOOl8w8FN+dPatRDeq/wdHIBgnxseb9LaFvRvXvacB13K6q5VZC9yYbzJwC2hSuJXaFoNPm3Ta2z52dca6cPm0BCLOsDGTSNla+sfs9ugM3LxBORWjtLuPAIXGSQ2/4eWbItGUY6IUOIyr/NhZREuRmegn7iLiNqdUMAMg+p+z1zDeDBCitz/ein3k2JJ1QZtHn8TWy82n+cdj5pWcMNLctkSMsJ1R2ickFo2fzPQbLkH40iwAAIABJREFUBEaG/SEqJSo+G1Sd7HGRwywVeAUVqdhgbOcVDM8JQOZd7zEgQBTW0AUnYmPFn/PjcH8TvT0wyvhqwCoUpKuuP/g7ZDxwTPhKwT7Bet4+XIE657yLkxkbhCKAXm/PrBQBAL4yyHEhV5V9BhaB9gJ1WLD91t5PRQD996Ojo2MBkM89qvd3hhMMRmnZgILgEDSpRCOTgYznGZ8an2HCLHNmgrKU9ky9DErXGwXHyfyKGE9mFiOAPhM4ZW2RDif/6fj897W8dP4LVAn6LdEhkjUa3tN88DrwIIJsYziRL+rzz87lXwrzVXuBhRM8TrpU/YSL1+7CRZ0Onq0bg4fSjwfHS1cT2DNhS4oOadc6IA07XLPvYz5XeUh/z2rK7Vr9mKbVEkDrYPOyz9Dnktuz9PsEvllubFpfi348aZP9u19DvH79M/Y3u1YxMINujLVzNFvifpR3D4l97tgnmzf//bM8Axkkfm9+HhelFZuUwLbn3GMALTx2a7FnmwSPmw1Wswyu5NrCMRPrHdHuzE8IMyM8f08lJK9JAtJKVHydxIF+vB/6Pca2UXNjRuMgALVBAJTfYYypZ+E2XJl613ybSuTUYgxrM0y/bjRm2dgA9cYAf/1//BEctp9BuQ5UGit45NPP4Fd+9X1orN6Dw0MmdzuhhaCNnZf3CiAcDvW7s7Oc6ZMANKHcwCZ5aE3J+SifiqDXVBovEhoNLc3JiGHiggnQc2ea+F/+5x/H3s7TWF1dV0X+0WEXTz1xFb/8T/8VbrtwN0ZDPv8KNre20TrqCPBl7MSSL3bny73uFa+aXrhwQTSuw6MD6+FYyIkBQA0AdgaIuwDEAAANEFX6K6Uq2q0Bjg56KOZ58DrYn1LZS/VZJdV9gpe+4uWqQaBBIvLDrDxVlAsU1uMcnLAHrSG7rf1d7O3eRJkq/ZNR6EFulEHfCAdjMmg3cPr0WYyJ1LEu62AP/cMDnFlbU2au4QBAp2dq8WwHMbK6yRIVlAkABIEVGUjfBEIJAOuMK6UCRr0OaoUCVmpVo72rrrJLOUD8wA//ORyNS/jn73oP9ocF7PRGKDbXUGXLsaCCnrS3C8Y4saFGD1hogGLHzLO2vkn2hsDNQ9KKUw0AIXpRFwDWCnpAnGzSCwAAX4QxgugObGyg/GJlOFgGEJBa35QsyHeROWpFeHAfeo2Hv8cL3J0zZwj4gk+D4ZDqDBR4aQDUGxLgcQBAAVtQSXbtgRNLALQjnLjVzf2A3FcFFJH4SUTP53zyRe/O0cwmQXQ2MBt87J26KkMXahA9R+QGWn5HcApYM+glAfx7UgoRUZLjzS/rkHiGJQ3KZrUMPAPoc8ifRzIHghaBasK8PWBwCBPF2QAMKCMWZ+DIomE3Eappu4MSgCTN++lECtas3We2noE7jSHZAA888AC+6U3fhKevPYPVjVWw3c0+qf7NFXVT4Oer1Zp9/8YO7rp0B/Z2d3Hj2Wt671f+r1/BoNfVej7c29XG3Gg05Uu1jtrKspECzz7xLB+qNhrYPaAgzAM4deaM1Pjr+TJ6V27i8c9+DlMKp04HOBi2UamzL+sEZ1Yb+JG3fRf2v/B5XPn4n6I56GJ9MkT/xjU0CsDKyiqutTogGuCgkdSphVpbKcCAKu2FAvpsWTgFurRxJCKp5WMBefaJ9o09ytxLFFD4nIk+WSbbftyh5PMphkR58I0Dkc/aO8mBVgCR/qQ6AAYACJJ7vgyASNk5u95nnSn7LQnQovNxDFJbmn5GbUZpdwKlL/lMBACIEcYWotRbCGrbFHg8tX0Gt126HafPnAmq2ZZZV+DY76sVG6nlbJsmBzA4kG7PYrZOnMHIggAc4z53x5DRy95zEsTPuXeeS73CB9wzQwbRHbjwjFW/7CVEAfRwMbHk2BIIsxp2nxuxExY7o8eNoGUYl/0sz4DqqS4FALLHjueAauj5+MNek7VNnMIM/GObIw2RdlstQVsHhxj3WIKRxvCysQ5GBVqnTT67V/XkTgJFIaLHKPzxejgpAEwUtTNCXz7unnEkk4/ZSAL6zP5TDJBWgv/m3ziOid5GEOG1Fly+dsIzDtk6K2Gx1mas9xcDgD3LKbhaoc6AAQAM8q3TQ1rvG9fBkz2TpSnHWdIs6CEfK8xTiujlyjUBmvzJZs4WlX8k64QighOCzyYKy2O7hk4amAZeWYhKPAjzYyyan74f+pr2+5hdJ1aCkRJyjjsSy+a/qlgpxhWLB4pdYsfhPEwYQNH7yRzl/hiecXqe1Ieln00w0+45ZEjDJdpa8WD6BThAM/T5GARwaUZ7EpboCd2fAvuTec5SZUXlbLI9ttAiPQ6bc0YhP2YJ7DsSfZy9/hjEmbdnuJ1TF5wp1/9iAMCZGQLcIhamnpnei0j/PhH8buSDWXJOvk/43QEAtSGVGNxsAOx+Pl+txt5+fO1olBzMJABL3ylk+v2zslFkkBJMCzzVWGjObdyMvxkSPPH5fG37+eOnoHME0U35/DPJAntgCfM3eUr2vkNGuTwD7xT8jtdd/Oz83/53jZEYUKENeTIHYvaLASDpZfkMIzBTUnv7UZ8BPB34GhWJBRjm80OsrE6wvj7GT/7U23Fz9wkMJ12Ua2v4zd/6Y3z04afR6q0gzw4CeXZxCbodEQAgjZB+X3ZaLLzxWDbWu7lo/pCBRjFhnzeBHcFY2DonTCQyOZ1Q8yWPcimP3Z09hrV485u/En/pnT+IZ59+FLedP41ed4hOa4DhIIe/+lf+B7z0oS/BdFICpmWUS3U89tgTOH1mW2PWard0PSz5z331l7x2etddd2F3d0dAIdsAsgTgySe/IJE/qqwy6B6y9r1eVQau3qgatcM05IRC9dojdNojYMyg2ursFfQUWKc5lgggqbN8g8qsg6H1s86r/p/oNev6adByogUd7u3gcH9XG/yA9W+BKsFBZVBbLldw1Onj/KWXYDg0an6zXMKNpy+LAVDN5bC1soISM/Vs99XtoT+wfts59tpmT23qBAShm9QBTqe4HAwun/EIlTxQY4BJYzEayfA26gV0urv4sq/6ctzxwMvw3g/+ET7++NO4dtRHobGBxvopAR1C8dgykcGS6qqJFrGPrkhQSwEATniOo/U/twwAJz8n0/WdQ+y1x5jkS7ZZhC4AQrt4LqL3QR1+xvmMugCwHCNBl4NhiTe92AAkxsW9PikqWxscqrV6ZtdrivgqimTonxprArjRyyKoll1Mf8yJt5aRov8HCgtp3jSuVBJ2YTMLGlMU04uB4+MFcDo5wUkaDDEAkr1/zpl82US2YmfdnxHH3pyz9McdFb16uUa0wblh91c5QWHzk9GMUVypHY8TfQB3rOJAJDbmvnHEr3QoY2Aha4DjGv94E8gGBllj7dcqACFoQ3gpAI+jMgA6l8w2jYwCetttt+ELjz+m4JvOLimoOzduaq4fEdQ7cwaXn3oK3/s934u777pL3UO6k77aiKosYDiSbXFhmI21DfQ6XbDwZtjrS0fg6Sefwu9/8Pdw9cpVnN/eRvfoUGwjoqLcmAkiUDiw0Wxi7/AQw/EEtWZT7KGD1hG+8mu+WmIyhWIJtXIZv/87H6DiFApsxRKcLIFC1QKKtQK+/89/L8q5ITrXr+DyRz+Mc2xR2mpjvT9E7+AQ5Y01PHP9Gpp1gqZWx0vbdnB4iDrHgbXpFLosFtFjSQIVbcdjWMVsDsVU8jkJXAQABuIdn5OaBYUMqWeH6RyYsJc5MK407Yi+lw3EAbbAvjCh3GcidW3Zj89Fn3M+T5yJ5PM8PkZsq04KIImGS+E9obZTcyZk+bk/MbM/Ci0pKb5ZsU2Yx2X9fItZzHIFGxsbCvovXrodjdUVdAd9dZDg/PQsTtxmVNRydayxOj0eLy6L8fuJa5uz48S9aMT9LtMi6pidXTDA+QlQYolteATHnsSc7H/sKGqNxi0Alj7J+X/0IG2es8ZvzKO4nvR8478vC6DFwLC6otSpdLA5XK50hcJ+Sd9BDncAOz7xpw+jRDB/mNZtqmwxUEQpHmXnt4xekpkNx3Z38nmGT3bNJwAoMRiTtd9cjWkAlB4ouVpvAxqCfoVkWsNxwBHfWbTven+5Y489BWxkOdT3fvFPFvSKP0mAkxo+1B15Pj/OqiQnU8GRaxt4H/lQX6xxM3OZaVOXfaLP7SpYMFSgkv2SNnLLj+ggajqhstNBflJ0kNhfscA4BaBiz8mfknxMxbcufOhBv73GDK951xqvv3lgYLPelEgZ7Rz9PJaPyO8bUQyNGVCjmJNJ7ECAHZMijEW1siYQmwR4uln7uwN38kl0cd6uNKx3qdelAJT7ar5nePJi3t4if02i3gOJCbutcv/M19o8/zcGGBLbk1HZt6yzZ/r9jkLZrZcwJG0EZ5/6vHGeZ185jATgknKWCGDhERXwxy1+/d+xD5lh4PlYxWUV/t4xn08halq4mXwuPMLjFjMFeeyzabveRetkmf0I3I8IMDJ2s+xioJHQx3T2S8qOccCJGlJdlMtVTKY19PsTlMolFEsjtDqX8Y53fCsu3FZCrTHF7v4uKvVN/NIvvxufe/wQK+v3YG+/jVqN6y8FabL3kY0fZvz3HEybDjmsrqxhpbmKRz/xKdx5+yX0WerV5DW1UClNUCnzPjrY2+viO77zK/Ed3/FnMeq3USvmUC2VceWZGzh39hJ++m/8DDbXz6HTHqsNYLFAwUOuSWPo0sckaNxqHSmRIQDgjjvuwN6eCf55F4AvfOExjIZ97VDLAQATMum2R/qPJQBUuBIAoACXIkVTVOoV3PPiFwnto/PM2jshH8qASvpK2f9CboxBr43WwR46rQNRLInyCKmiKjYpK3TkimWMUcTmmduNRkQAoFLCdQEAXVQBbDabVhowHCkQIONgQue4VLTe2qS+kT6ZIP4pkcm2fauxZdBf5j0woCYFj8gh69OKUykw3vWSu/H1b3kL3vMfP4gPf/pxtCYljEorKFVXUarWA4o3FrNCKDVRn0lB6NRJAAAnlAU31i7Gqe4OAOx3JgsBALWKCxTS5wsAOHIZT2wP3pNg2hHMRHo2Rf5ETVQASKpoKsKnhRBaEs0E6JkdUJ+L6v8JbDD4L1etlYcAgNBxwlHZZDMJDu5CACDjIM8zQlkHNruAc0XTX3CgxjcO0fSLRSGA2Q0oCbLNUzPBn4CC2j6XOrRGYXUP31FVexXoQxZO0AjQe559D+8lQEumNji70ckcR46YZwWXOfACQJIasPS6kzGK+os7TdPHx8eg1e3g9OnTCvhplHjv6+tr2NvbU+af2XqOIbNU/P1v/+2/hRs3bsgenDm3jdaggxb7o1Lzo2SKqRT04zrptjpokOIcRP0+/vDH8J7feLd+39zcwhOPPYattVWJaLXabQEpq+vrOGq1cdTpYGNzU4H/YbstfYHXfumfwdr6Onb39zAYDLG6too//M8fRJ5lCgOgNi2iyFotzutKEeNaAe/4qR/BE08/hovbm2gMetj92Mdx9KnPYqs7wHqxhOs713H+wjnZuIPd3bBGrDawVK2g1R9gxExuqYhuLofudKr/eqqTzKFAoevEPbKZZk6jOcSyGWoFlWYv3dnR9BMBydpNymGgU5jUvTOzYBl2DxaTteTanSdFMGHye/bC56Mh+AyeZ/M32Q1/WQDIQ48HpDCaRobWUuCNuj4Gg38G/aRa0hlgO0cK04raWS7jwktejLXTp7B16pQ+x7+zy0OhXFJZCUUk+UP763XKrjMyYjeHfFmbhtXUm9p+nNFbdv10HajiL3c3k0o/6b79mRQXBGBuRj3j7zZI+1occMXiq4u8sIXembGffNecsY1uw5Jyi+NZOjmA2jOOB4DZwHf+JRhN0h1NgUnR/sGj0l/g8+LzH/RTEJ1/e/Thh1EmgyoAb7YuLGPEeSMAIM4sKX6cgafD+U6I4heMXzD/S0c9Ow9mwBGTTE7Wuj+HLMhtCzjKvibzjf4Ws/uZ6/d1dGxeOjrv+5FbnsUB/HIHnnZnPoXeB2XZ93V22o8AvLrts/04bavmBizdVe3oNlfmEfhvbSHo6gUALM4gn3Sk7MidNJNmAQDLFIa7mTmVHyddR2FfCCecXV8eUB9/jvH+HgehZn/cfmt3CHX6qQAc32M9NbPkzHWYYn/MmCTzinY7lKOoPZ3Z8kBwlE31Fp72fGeZSsbeCmyvSN+E1zrPx4nvQXYjiFX74Pl3fJ+aV4Ove4/ajM5aBBuZpPOEspxBG0R7FFk3wd6zBGGO/mC85mOANTv+xwAAL38Kgb4H8d5Bwvb3dK+xPT3Nxvv60Wu4qcSXjuxeMnekwTMHAEgm8SzA5uPkr2I5njThT1pAAsAc8LfB9HItAVzJPuRSpukBCdzlpOFDG8S2qpY0naCFXH4Xf/HHvgtbp4DRuAU2zHnk0Sfwvt95GLsHeVQa59HpcW8hA2i2BDC+5Hn+s48zb71YY0e8PHZv7qFcrGKlsaqE1cH+HrbWqX3VRrnIBPIRypUhfuInfhCvee2DODy6Ie2lMxtncePZPVw4fyf+4jt/Ehtr5zAc5DEa5lCtNPHMM88q3iQYRzBcPgpZpmTBk5XCEoDbb78d3W4HY7a4q5QUqH7+858VE4DI3TIAgPOiXKyg2xmLggAKI1BpfzwFW0zwmMz+s4f2bbdf1GKlovaQ1FWJBDI7NQS7+5HuT0SmfbCLTmsf41Hf1BB9wcg4FEWbYP/IxuoWipU1PRzqB9TKRVy7/CRywz4qkwm2Gg00SfMfDNUGgh0BhNWUS6LQjodjlBlfRi2ivLWJALzQAqecJ1V2iuJ0ggoz0Kyh42Ia91HOTzAtTvEXfvLH8Acfexj/z+//MYalJlrDCgbTMlbXT4k2mMuNTIJAQk1cYSW7/xxX4OINhAswBgA8IKdDQwbAYQ/HAAApxgcGwEkAACkviYhUXD+5oPdoMnlDMM+JNLNtBGqUOcE0cERBx8YQMMunMfC/u8PmTsuxDTEAAHTF6MBTiI2OOQEQjp/aTbK1RXC+XWNACG/I0r0QAGCZA6LAXRQjM0BeL+bPjM/I+7hm7Zg2GAl/mAM2g7RHFC+dP4n/bfziz6pGNdRz+rOJEepsBnUGvY5q+pNNLaJo8rteunAM/XXDGtoUaTPJXButO58La1E9AKQR4o8oqKT3MKvd6YhmqrkN4ObNG/o7x45z6OrVq7h06RJ++qf/Bj76px/FpUu3Y393DwRfjnotnDpzCpubm3jqyac0FzhGWxub6LW7ql8lCPDb7/0tfPB3/6P+TdXu/d19nD2zjVG/q98llsPMBdsyUT+EtPvREEedNs5duCD6FOvJ+CjIFuCz/cAHP4Dmeg358RiNYR7VYR7lIftmTzEq5DGuFvH9P/4XsNfbZwNB1PMTbBeLWOkP8Nk//CO0Ll/GXdun8LmPf1xsBJUWjUY4s7WJG9evKRDNl8sY5fPo53MY6DUP9hXpkpJONhDVYSOv0AMUz+gzg23U5eMOoDZKGqMAAChrMCN8ZxRG/ThNL3GcbVWJ3bPY/w8bsn92luoo2+BtQjNZwFsLAIF6YFgxOPe1wGfHNaHNn84XqcwETvo9fYbAzt333I3zly6hXyqiUKuq0wMdJQIAfO5aU2awk5pxbpwC9gIQO+zT+S8JiHEAIBYM43pYSgEOnlY2hzovkJ7nByUA3Jzxd7/KVcS1/qKDuAP7wjww7l1ZGdPlHtusPWUAQfu3WIV72dG8TvKY/Yzmqo8/GYSkuEsBOvRm/vTHHkaFfbBHxrxx55FrhXuNAQDBoY+Cfw8Zbc96/gGkHXn5T0w5dxvtr1QpGk9N9X7RGoyfeay34+eOKcyJux4hCNn5OzOHHEBccgsnBfA5tmNeMgrLv28igN6FY8Y3iQCARTFGNiA54VEc+7NgVq9xf65fjtdi+PfzjYWWgQixHT0GKioYTIOXeWO9LAGiyx5PUCqQJWW6E9Ye3NrbifEqnRSyhNmJw0AAS1jk1CPehGRTYU51nQifMSaBMXjSoNM1LWxv6g9Ys52CArxHL0Hh95bZX64biur63hivL7fdXoOf9W3serzTVGBXhDI7fZZ+aQAUHeAQMy/yqwVYhlp5nw5xkO9+5PHAP4F3pBDv7A4He2Oqv64lLPaktCkCm2PfIcn6RxNKejhZ0JhvJCUHfMLz7Zjitiy4mJnkzx86CyMWla7pnUhwMr3u+Sudc7/INqIMhqd1FNmRaTpEv7+L09s5/MUfeyvyhSN0OofIF2r4l//6N/GFp46A4gZGqJP/g8mE3tjiu8iuqRkAlyUMmKJaq6Pb7oH+xPbps+i22shRb48dWnqHaNSm2Nos4Ud+5Htx/nwTu3uX8cCDd0sU8OrlQ1y88BL8/M/9E3z0I59ErbqOK1d2cHb7Njz++BMqiSXLmgKvE5XTmPgx21Br/r763vundK7pgCtYzzM+LuBzn/uMWlywPn8xAGC9cItsx9edSAcgNy0ruz2d5JThHo36KJYLOH/xAjZPbal21jL5EzEBlMUkVahAAAAYdo+wv3MN/e4RSkW22BnI4SK9l/UipGt0iOQXyzh7/hK6QwICph9QLRdw7eknkRv0UBqNsFmtYqNaV50sazc73S4GDD6LBQw5gScTVEjFD0LAcoBDRtYn9YQtcqj6T19yPEK9WESjUkaebSR6Xaw3a7ixdw3f+8Pfj365gH/2rn+Pw3EJnXEdR90cNk+dk4XLF4gW8ag0ODxJWeUQUzpQSwAAD8KUyQiOJyeRAwBH/RzGFEOMrt1LABhguQGfzfqEth9BJCcLAPjCWRr8OljAgMs3cGX0lY5PAlUac4kwcWMIDAEzrsYIsBr9lBlwbDOTnbWsKhcL+7ETAKDDLgSR5RQBABBdKxg3zzDSaT8JALiVjTcei2QzovFmHWXIhMeCMXxWfEZxwJ3djDn3ub6OZWAiAGDGr4gudFGGMPu+lyNYzWcq0hTXabpojJ/Lg3Wfe/Pmg28sM+PiGaMIsEh0AIQ2R2JcQaNAz0ydRoo4PDxQAMZNl2NHym6708Kb3vQmvOrVr8L+/j6azUZyHwdHB1hZXxE962B/H+e2z4GUxN2dHWX5z2ydRqfVxrt/49144rHHRXmnNgBBgPW1dYn+lYssr+mjsbKiNqW7Bwd6ntVGXQHj+tYmHnzoITz00Etx5dmr+MQnPiG2AimP125cxQg9MYJqoyIqozxKAgBoR/IYF3L40jd+NW6753Y01mqYjns4uP4sXnrPXZi2jvDw7/4uxleewUvOncMTn/88Jr2etEuG3Q4IOvK6chSRmU4xyAFD2sFiEX1SxyYUz6Jw6qyqswfxWmNBBMg2dkfDAz0ulABQhErLMIhLOQBgmQLaiZSe6UGDdwEwh3s5ABADR7ETZQCd1VDH8y7rRy+zQfxst9MVI4hgETeqPoEAMrTYdaNckrAf2Ry0Iedvu4B777sP5y6c1zM+7HaAag0tdZQYaL+q1GoCDAajoeaixjOAmjyfwCzZHbYZm6DfY9Y/VUSPs//yj6M+zMfujWK4+VJC4fcAJv7conXOz3Cv8v9mvuMPKmtZXFErfNjLrW6RxJG9/CDJan2g5zqJmQzycWeI7KbjAMAMGLqUHu7Z/4wFd3DSQS/1U7bAPwYAPvuxj6HUaaE4HiVilFwnak+qEiUrj/MQn877sXrjW9k85oxc9IhmALzsR7PPf9aBZHrEAAB7AMd3Enf+NbeyGX1X0A4nnQcizIBR/jmfP9z3MsyVBbc6921qWND34uuin6Xrn77TlBo4qbCn2xjX5Vm2fgznWF7CsOx+NJ4hifVc7vukz874K0vm/61MPc/gHwPndRE8QgrgzfVxQnLD/RgPxvV7IISUgiI+y3jp53FFWweJIirsOlHI6T8KZsbt4cj4HTHGiILEGFDhrSfaSUEDwUGsFBQw/Rb+zBOhFM05Q8/373Lt9KixQxZphrHk4+UAwvzxA7rtbpLR157rHSdCZVK+wCRoaMPMWCfqRCI/K9Id83kRB/wxAHMcGOZ4EkJJAYg4w59du1kgwXzvVNw0Xob+2bgNpV9fCsYk7vZJUzr6++xaP4kBsGz92p5j8UPYgCKWv53HgRo7TpqIMNSCgD5jFu7TFeSLFUymA/SHu3jJfVt461u/CYPhnvzRmztd/OqvvRetbhml+iYOeyOUylUMB92oOGzxMMR+UPIptpFU4mKKC+fOS5umc9TCSr2uWPZw7wYunGUZ6y5++Z/+HDrt69jffwb3338nrl59ArXqKpr1S/jNd/8n/NtfezemkzJ6PeDwoIPNzdPqgCVR/8CwVwku/6cEfc4ESB+8464pa29Ju2VCaDjsSxzhM5/5lILv5QwAG9BSsYJelwwAUhWs3z3jO9X38niVIu560V0K3ESqmwEAmMEdgo0AivkJukd72Nt5FqNBVxl9liFISVFZuoJ6GRL14+Cfu3AH9lvs30wkZoRKMY9nLz+B3LCH0nCI9XIZZxqrKJICMRii0+uiw/YPFMcI6r01tisUABDqWYJTlTyk8dio/8zij8ao5vNoRgAAdQau7VzBK173SrzuG16Pf/yr/wZfYEuA6jb22znUmxsKWoslUk3I1yVqTbSU1I/nDwBwTK7dPEB7WDgGADgDgADA3IkXaQDEDABtCSGwd6OZdcayCKUyhFpARn/lJsCfpHewaL5Gj2ULtuQcQeTNAvTIrTqWYrDlrfZcmIqmS4efFF2uadJwOZG9BlcZmWDw51KMfd+TdbCWa7fy48dMjUpAG6nYsQQAcBGfeOP0MTTE1kCh7I/Ol3XY5tBpGej657LP2oCWqMWOtwsLz5jnZ6BNDQMPXBSYzelZPnPf4WKzDmUykm6Pw7jo2BFKz69rY2WmoFhQTRKDav272zUaFtkjxQK+9vWvx9mz21jf3BBLifOewRrnQK1elVjpS17yYjz+2GO4/eIlXH7iKVw4fx7Xn72GteYq/sHP/n3RzKn+z0wuf2rdAAAgAElEQVT/KoX+xhN0OjyfiVyd2d7G9Zs3sLO3h9vvuKTgf/dgT/br27792yWKxRaE7Czw1JNP4NSpU/g/fu7nrP5y0hd7SYjqJA9ltNTxwzJbK6sr+NEf+1HsHe2iM2ijVCtgOOlLG2W7VkXxmWfwqT/4QzRYFtVu4ejaNWzUqshTwDT05mZrGmqWkFXAUgAyAnrjicSzKH9iG5utE8v2p63rRDkMwb1vgKoHcxpj+H5SAmDNtSSGo90145zrTCGqkAOjVbn8J3YsZ0pUAgCQXYEnBf1+Nt0DwdzQ554dGwgMMtXEjZWMr9X1DZy/eBF33H0XVjc2rAxgQN2InGnRSPzPVqDGwIUUw0V5Db+LXHK+SAtAjCaotQ71XLKBf2wvFo0O8eAiXbC4/MfX1i0EVmKsSGDXvuTPYeaRzQsgPEsS2G+3ZgHn3UUQ98ogCNnnfTzw9wu2eRvnj7JO7klzYbaaIZ2Jfknaz4I4E5+dqzLTxn3ukUeQPzpAmfYvaaVFXRUC1ibGqfVjxi/oasxmkxIBzlvZRDKfCS7qiToA8ddmHeKg8J59/tEXZuZG0vIuXUHHr/+5zAbrlDRv//IzLHt+BgBk6uCfyzgycZIFAEKSQYFBRgD02KFDN5PncsqZZ0FbKQDguYzZCbYyO0dO0EfQ6C85vYP5MyWG4RzGoFHIqnfm+TixTxH7Bvo3feYg0qf2vEweFouolouoVsoC16WTIBYAPz8N9fY8LyV8plipliXCp3kdylRiRo/sr3yS0MYiAhvVBSAqM4wBAF4ff2cSwe9hBrxQ8F1Ef8JGthZA+/0lqyNq0zcfAMih1+kntteZdmE0A3hsQT/BRGMVMRtrVOwR5yoZys6iXFAuFV/P7PRIOzwcBwfsk/FzzwIAVsKRHjEGD3w/kU7VghXO4xFs9/PM3SFC2UG4mmTm+WfnaQ0stnfHzxCXoOmvWZA7MDV0DxlgWPM+N0a+wA4o1CKh39nHNNfCa//MPfjKr3ol8jmWXlfw/vf/CT7+iSfRGhSoPI+jQQ8UIh/1+s/JfsfriXaj2mji6rPP4tzZMxIU3d+9jrNnNtE+2kEpN8KrX/kgfuovvxNPP/k5nDlFnYAyKmW2n6RAZAkPf+wZ/PTf/HtYX93G/n4XuTy10SryqVdW6uh0jqRRwnUudg05N+MCJkMmToHcA5funFIAiU52mQKA/a7Quk9/+lGj34u2s0gE0CxPsWAAADUADAAgwmAAAGuAyAC478H7JQZI1XOiYlwEzOLLeLITAAPjcQ+dQ6rz3tRgUH2fIAQHTUgRe7zmy6r7pgL8+tY5HHbYSsxQDoIIVwkADHoo0vkrFHG2uQo2+iFVqc1WYqOBsml9luNMpqhPSednJsUAgIQBEOqyRVPiOqVi53hMwieq+YLh7sORMnat7j5yq8Db3/lDeM/v/R7+04c/iVLjduy1gGp9HaUKHVM6yuQfMAim21eTwsA0Z6DAoh86lp61cAYAP8t/EwDojIoCAJQlDyKAahtHamtoAeLGPTlHBACY/x9axMwpAchSEH0h+WKimiaNMLMrTvO3mhxr22I+PlujmVq217O7YKCpeC7eQo02BYxCrSzrotXHsmjU5gFbIUQZuFiUJVFYjgbXUH97w8o9lp09mK0MgpwsYnakKC0vAXAAYC6AoBpVAkNpBsMvVecI9VoerJmlTZFNja3oL2kGLlv3JiMd1Sf73FHHBNWHk/5kAmayn0E7IN4sY+Ppc8nvZy7FLhJy9PNbrWbaJ1vXNBqh1+3g1NYWHvnEIzr/PS96EfYO9sUQ+d7veztW2c1DpXM56QLUG3U9e5aAkDGgHiPjkbQCmNW//ORlUfv3d3bxs3/3Z1Vbv9JYEU1RitZBmIdz1jQD+qL7c6Or1GvK/N7c3cX9L30A3/3W78anPvNp3HvvvQIQu5022q0jlRX841/8RbGA8gQ41ZqECrK0U9bmh//jc9lc38DXff0b0VipodKs4GjQomYsVk+to7NzHfetrKJwcIAPvu99KI9GOFWtYuepp7BeqaDEZxP6Y9NJGRMAIAuAwqacO7m8OgJIQYW6IoG+71Nc2YVIDyDM5jjfErKP3hPbSDqxHkDsXbqf6T2A7TyyOgvtVzzvYydKc0EyvimlMz6Ir7FlGQCu3wEmKFEQtFBAhwr9/b46NjDo3z5/Tq/MURNEkaNFO0/xPYGSpK+yba2VovC+6aDRqUkAEh9DBoXUkul2pSdj65oOQ6qE79car52TSgBMg2F2+BY5c8cG2YOc6ADZJ5E4aHNKAGQLMqKrCx/kgj+clKHJ/n0hGBA5aFnQedE1xXZx5jsRoMI9QJl/qlWHvdQFdR979JOY7u+hFEBro/4bi00gAFtMhQDPs/+xJoBs4S0ANYuuP6mgv4UMeNZ5t98ZWM0yyJLnH7EB0iAxZjN4cJCFwBdEk3OWuB3NAPyF97g0gPUs8uIIdjkARICbKveRrkXoMGR257i2xoyNcSfghQTwFJV8Id+fQ5+eOxpzhljA7sLxtS8kCZ3M9y3BwC478iKCazHbApGfybaBm1lnQcRuytI4CQAWUCuXUK9a8E9yI7WyeAoG/1Lbn4SuKWQ/equ4ZA2ZMYyfuZVQeqo3LSFzG+st1nhdrqjvvoz/np2byVoSgEMWcvqJrAZAvGcdt2Vskck+8g6+u/ZOAAunkPC4SgCk9k+94CG63Z4SHt3hCNNi1dr9xrT8yN9cXsLAU89+N/bVUrDe7k8gR8zSDEB+Mk/CMMywCNxddmA8Y++WQV+WkEgHN2s7s37lc917TAKEAPhi+xPrRyTHd/+fjOWpJZMHI/PjR9MuprkjfP03vgYPPHAnVlcayqz/3M/9CrqDCvY6I/lgffTQaNQx7PSXMpjm+TT+HuHTSr2pxBY9OnYfKPG/AlubDvG1X/VafMs3vAEbqw302y1UyxSermCl0cSzz1xBqbyOH/8rP4N2p4h2a4iNjW3s7XdQqdbR63UxGvfQqDNROpCdZKIhz9hzUkR+yg4BeeRe+eJ7NRwEAFZWmwkD4NFHPyEmAHNJywAAPlQCAP0AALAEgAfmWicAMB4PpQHw0Mtfina3rcBUmZfBEHmiX8yAcNFPR+h3DwUADLqHyE2HMiA0GJq4/KzamgClSh0rqwysV9AZFJArEhQYCQC44gBAv49mLocztQbqBd4w0CWleDRAj44erc9kihqBCjm9dAyPAwB0UlmbW6A6N8sd6ERMKAhYQK1QxBoVJHN97Ayv41u/7ztxpd3Cv/0P/xGT4lnsHk5Rb26hUq2gVGGuhgAAA372cqybgN0JAIAbNqcvxtTteQAAEbCYAeCTbWYjPQEAkGMTjJAHsPFEjp0RtrER8slgJanzt/p//ihzJmEs1WnYVunUTFHCh6a1sMjBDIG6AIB8Ti3eGKhZR4Qp+l3qTkT155HBEf08U2H4XAGAGLHLIsgEx6hz4bWAsQot/+2b5yInmce23sppAB92YhuN4Ni4IY3NnJTOCUwl45tu4vyqnkckSOYbGe/Br43/JirtAVwc/Ltx9k00Zgg4Uj6vxk7jFQUVvhm7jXamhomRjEkdwc7NG9g+e1bZ/1b7CK957WvxDd/0jVJhrzcbuHrtqtYQe7JTL4BAAM9dr1VxdLiPe1/0Ijz11FOaB5duux2/+Au/gD/98Edw5tQZBfx7N3flKLONoKje+Tyq5aqcfLYlJZLb7rTV5u+el7wY3/LmN6lk6cnLT6pfKp8jaxqPDg5w9x134Nff9S588pFPYNLvo9gfosw1wJ7VnM/KSvP3nEArqsm/8evegFe9+hVodY5UY2ZB8wSV3BjFbht3b59GdQo88kd/hCceeQTnV1axSY2PJ59ChYGypbMwpv0jGMZ/U8MkX0BvmsOQNegBxNFci3reKpNvEFPIZAZ1YK05/s8cE/7oqgIAYHPOe2eHtpMho2DOY3B6QF2EWwMAfF7KLgQRwJx0H9LvZx3+ZQHmOAc0ttZxY28P7V4Pp86cxr33P4Db77xTOg7dIdvMTpErlZNSCpYIWDeRAkqhjSLnoZgyvKagS6EMTaCMs3zM2v6NBASxe4y1gMoLzI5rLmPbyXuJ2zhlTZzivlBClDgFGQdr2f1ze6SDPc//8ZhS6zYcPAFVgrGl3bWChsXPb7lTxrVuXK9FoIW/Pz/wJxvQAlm3N9lAd5GIkhvIYDlnLtMdXc0zrpnBIGm/RC0A7wbw+KcexXhvV3u63YMBAASBlFnkUgoBntXZf7FLAAKYe5KIRnR32QCsGALw+Am6X+/vpUC3HUjaNSFwjMcqttvJBhQ2ovk+trWqer7zJ/a3Fs2zpQDAlBlgq2qN70f35ABAYCjMv/5Z9snyuX78rxKJjh2K53qAWwj+k+c9B6hT0irMyVn/KXnyaTAdAPjYPtHvLhUCiBMnFqI69VgEL7s2rU0vLYjNAQIA7KteKRZQKpBqbG0K6ccXyAQQA8BKRDVn6EAVSvbqdO3QVtl/Z7cx7Wcz7ZJDtp7+eHG2CwCv0X2VrIBf9vo5J1SimmnDF9uieT6c+8YKpoOEgsrogqgdR99XBf0rMp5NTNfavvUH1jWhN5qiNS6ARROxdozvj+YfLtNomKP9keHU+/S012BnE+FdvpvqryQaAT6PpYlkDL+km0BmfxKIv+DHfYjZP9vnkxl6wtazbP0bs3FRF7VUGDJ7hUnRT47sDDIAShiwfJOtnAcH6A328Z1vfb2o9gR4WkcT/L2/+89RKG/gaDDBpEwdppYE81lDsqyEaZlJYPJgMMqJfd/p7CCX62JjnftVC1/zlS/DV3/Fa7G9tY5xv4/V+irGgynuvu8VeOQP/gSnNrbxfd//E8hVNlGsbGA8LuL6tT2Uyg2UyhUUS2Q4MqHRxpSMU5YBMF7IlVHKVZGfllU+kvvSB18xPWod4syZ01hfX1U2ulQq4NFPPqJXIQeFXGgDWLM2gHW2J7DaGtXvBgCAJQB5ULiLhtmCo/GUAe8UL3/ly3HQOrQ2TMy8Ub05tNyhc82Mf/twF93WHsbDjtRVyQrg/JIjVq4KAKDyYnNlHavrmxhq8ZRVu0EGAGvsrz71BeQGfeT7fTRyOWxWKmiUymrRxUXXGQ2lvDwKFOvSiMhkqKUUImjuLP+TWB0XwGiIci6HaqGAMl3myVhIzHqthuFRSwN9ON7D677xa7B56RL+xa+/B/3pGnYOJ8hXVlCp19luGhMMBVQU8iWSP6wkXhoAmVUQi3qJJk0mhfUMlfMaGADP3thDNzAArITBRK/oVDJLKoE5d/YygbCrsrOEn8aVzzJrCPneMgaAO19J+C5hRKv39xp/1symXQBM0NENLA3SSQwAaUR4npEAQLWCaq1m/T2p7RAAAD+mMerT8cxmSOIFmQRFJ4gQaZ6HMcqCACYeltag+QbEz7EO2a/LN6WsQ+xsicTmZmhgXsOntmwRQ0PGejpVCxACL1wjDg4pgxV+9yCGVH/+55uirlPoqYvyWNcCy4YagEB2gLdM8w3Kg39+Ts55Ql5JxzxW/FfWnRugBBnZG7Wn9iO8Ll7DsNeTATxsHSm4//M//OfRZNu9POnzq9jZ20VzpYlao44nnviC6Pf8Lj/Tblm9FDPwn/3sZ3H3nXfjF37+H6J91MaQau9s+zkco16rKXhjtoDMAV47AUhSx8F7Lpc0Zx946EG84eu+TmyAazevY3v7jMCGlWZDbQgZ6JcLBfzCP/xHYi/kR2MURwQDi7rePtuJ8UFybtJmEvAqE6DM4wff8YMSWN3f30WjXlX5wKDXQik/RrNcwLTdxoXVdRxefgYf/+DvodwzBtOo1UJJ7VaNCTNg5prkApZJFEpgk8MBQYDRSLbBykos48DveM1hUibgzk7o25tj+ZS+w1rIqIYxIP4MhAyktW1TGWsvDcjx87MicLOWbKpyDnfmsvaF4AzH0NvYOX1PSzihKwfl4kwmgsfkOHSmY7z4gfvx0MtehrX1DRy0WppLFIllG0XW//MKjeHFtml0xkhMpd1nF4WptW8MDmYsIMXxOzo6QqvVEqWOBttodLZmBEJm1mUafKQ2dZETMK+GPxvwLwUAuKGTpprdPjInjOPLWYfqBQIAOnCqrhw/33nXfdyZY9ZOu2xiJ58LAJC130l2K7r/5QDApwwAkI6NbRsqJ1FJSeiT7i01EwZFJtzNZmCjZ7EsO5bY+xOC/3j/tURoAA20HqfIMwM+Q7M9XgqS7tNecZHew0kh8JIW6YE75wU0y1zd+X/j/JctW/LVpQAACeZjBv9pqaPPQesCYGDn0ufwAjQApMBAF2vZIJ0wLCfNkSxAM3O4UMIoQOfYIJpNVwAbgQdJ8CoKP3OQqYhi/De32XEGOp57+js7EI0HYhFwX63qv6LKAAgAMPNPhp9K5AQCOBMgzGOCcwE+SO9rFsri/uEMgNj/cdYHfQpPUrkGk5c9yl+eI2KX3AdBC84/dqqaETBOS7rmAZA+TtLVCRo6rrEj4DBpwUcGhemcaR8N4Lqr1E/yRVw76AnAp39PkWGNt/xNA7VmGADBVsR2IFuAZ4F+Oqv8XyxJ9Lk0AypJQyD45CHQj3/X4fSwbS25P5t8RuDp8RWc2Bx95/gsT75xwt51EgAgouWxNeZMESv/SmztvBJa+jAa/zwaKw0cdm5i/2gfP/COr8fLXn4fDvYOcf16G7/0f/475EvrGBcqyFUKaA0YbBeQG7GEzy/iuK2Jr99AojDW+ge7uhWxulLHUesqcvlDnN4qoFod46/91Dsw7B1ivbGC9ZUNjHo55CYVVAurqFfW8M4f/Qm0OkB3XEdvWEDrqIdz525Du2W+NQGA4bCLQp5sgrHWIGOxUr6CYs7K9Jnxzn3Vy147JV2AQT6z9dtnt7Cy0sBjj39WzipRDooDsj63WiUdxwJp3grrfCbjgXpRdjsjdQIAAQCpI9IPpUrtCPVmDfe8+B75Ct3+UKqH/T6F/wrqd9hs1KT4f/P6FfQ7B6iViRpO0e+1BThUKlW1ixmx73GljubqOoqlKgYUzZ6yb2NFIoCjXgfXn7mMRqmI3sE+Nup1FEYjnD99Bt1WC81GAzdu3BT1kwKEfKXzxx+n/lsNqEMA1CcYyemnZuJ0MABDumoIBAgEbK3Usbd3A9VmGaWVGt72Qz+Iv/Pzv4AOKtjpjDEq1VFd2UC53rBe9mQ+sIVggV0AmLmzNomxQxD88aDOHdoAEgBgnTCNFVkX1ADY2UN7wCQMFfFTDQMpXxeLosW6wBup996HXc58yMJbK0LLoM/UscYibdECm8n0MCChOKMLzDnln6JKpC4zgCTyqWCDymhW9+3q8AQJiBonGgHBwLjR5XWJjst7C+XIpUpFGVteN4O7cW8chKjDok/QzYjupB2QaGmglwUFU9VCB+dv3j7N8yvgD8F/TL+3bHlBmV89vfCZJBMRDkghssSpnTOOLHNxBkTWaU6mRahPjQ2/PjuZonV0mKRpjyH04XwetMcZfo2x5l/UBSJB4dMNwQ3+jCMagh/eP4NiPlObO6Y34AESz0ExILbv4yZNJ4F0JwbizMLRnhSKOXQ6bZzePoNv+KZv0isRcgZxDPZ5PH6WP3zdWF9XBwDO/5V6A4e7e6L8X3v2WfzTf/JL6JNe12rrc4PeQOdiG0Gj9RKNz4t+x3m1sr6GIYWIphO87W1vU3kBP8NWf2wVt7uzK/GwLZ5zZxe3nb+An/8H/zuuX7uGZr2h83gGVrT44GgZNRNghjpfLeOw28Jf+sm/LKBodXUVV555WrZoNO5jmu+jXLBSpPp4iuZoisnuPp799Gdx5TOfxUa1gj7FDusse4F0BKZ5XvMIneEYxeYp9CdUMx7rPjzY5bTmsxWgI5A80G05WePe8QriA+1foZi3BDQ/Ql1bPEOjcI/6Bh6IWCeLLAUvsWY5o9Q7i8KeQdpzvcxjdUaokoZfsjImdj7gfxy7CddpPieKP0GVLrMmgz5qzQYu3HYbtm87j+1LlzCYGp1foodO2fa2hlGJj3dIkLNHW0WnaDjS/sX5ZIAJMzR9BfwEqjhXlGM8FugFkcVQvznPftzKe5adfX4/cqsiB2feUZYHUKbdkjiJJ9Sgzjv+SX3Es1m47DG4B8TMKV5v/LvdotUIxwEIf1fXh5NqpAOIyWdrvcqnqFarer43nrqM1tNXUA7rhJ8hZZfPnJ/TnNAeynVg84s/SQDA+RJYM3o/Q3kVYBTa8Mb3nbjD7lnPcZCPZ62O+9muSuDHXjaP/FTZz2Sz94mDOicyzR7DROCePwE+8bJOioIXLQ/lO6wgyVg49kHZq2CzFH5ov7cAyFvG2ZYd2FWhBj3ef7PBcOKfRfMtXX+LR96DUT+en8MTCfS5jz3r6Bz+/Zl5lwBBdOKMWcnjKukQ7Jivm2RuZOauMbAYmKe+7vz1bUyn7Drj7yzgrUx66kW+zv12MMDqShODHvf2qlr38vqZJSbwT+pym1TmSkW2lcmTYrloXaJczT2TjErWWsRKSDQCplNUyhUJfLtvQ3vmWgC8HrV/DckGf99BXg4zy53dAts1GHBrCY5C0CYyFqAzHq2k0kqErJOZwWgOIqTsy2noZOT+UWrL9HwIYOVL6A7H6PZ6ErAlY42+A1uG0bc0AMOcXwPgQ+tLz3PRf45tYJiKHkPYY/dNJsy04K8lCZ6EJZiWWPg8nWGAhAmSrpNZhkI8f3xFcJzmzUG3l4wB4w0wi4ceA8Sjk7ifFa++9PP2VLR+YpsdgagmLm4MgLEYAEUcdnbQ7h/iB97xLbj3/rvUDva9v/VBfPQjj6HVzqG5ckq+Y2fAJAN9f86LgpimtDLSOeN+EjpZGPAT7I6zJjWXWUZeRm5SRSFHXaFnUa0dqXT+r//334paZYxqsYiN1dNYbZzB4d4Yp7Yuotueqt1ft8dORXUMp+xcwIA+8BrU1tHaW0rdYjJCrVIUM4dXy0QYS98JTLFsNve1r/yyKdWmOR37gy7W11fQaFZx9erT6Pbaov8zO1YsEQCoaviHA9Zd5aTyyVZ4DPLUBrDLyUoAgIvaAIARRiotuOOuOwQAMPPPGgVm4Pg9Bu7lYl7B/h7V/zuH6gbA7P9wQJYBUcySpERGkxzKNdL/N1AoV9EfTjACqdZUUp6i3z7CzStXUC8V0D86xFqthtxoiO2tLYwHQ2VLjw4OFRjQcDA48AWcTqYgRhJIswxOizSsXHB0FqfQg2HWsTAdY7VKocIecjQkxTze9gN/Dv/3b/82PvnEZQxKVRwMcyivbqFUXzVghBkvIY9WozaRAx3Naj1AF98yWiKdEGYmDAAwSicD/Os7e2DnRaNRBUqukjKLAQBmsJwWL6cqYgkklPEQ+KouNuNgZgEA1aCFTVibBCd8CPZVH6nfqe9gG5X/7gGjdQkIIoGRgB9HhPcpwCO0y+BkZCaYJQAcBT7HwohUsyBZ7v1gZShtY9P1hjSHBStGm7INzVQx5/kfblQcAEh0EoIBcQCAwiFyMpQKCArr5l24N5I83JSMG2weRfhoKHxzjqaBB//eckwZ+FHoNR7oydpc9Z3FDog/L99IYwaDnKIABCTvZwRpvB4szaxo8IJTwLG3Mg/+33R67L51PkyVQa9UysqicjM7dWoL169fx8rKikDHwaiPL/vyL8NDL3upHIKbe7tiCSlTL+p9Qcfgvd9+8SKeecpq/JmBbx22cGptAx/6z3+M97///TK8ZObQyDFIZ+BPpgBLCTj2PD6BI3WQyAGtXgcPvfoV+LKv+HLs7u7i/PnzWmvXrl0DW6Oys0C1XMEBQYbTZ7Bz/QZ+9n/7Ozr/zWvX0Wiwd6xtMBqHqJ5bc5b/FXLojAZ403/zrRIYpEMiZWLSjSd9TAp92bsySxFGU6wgj8ZoitHOPro3b+Izf/oRrNcrONy5IbpmrUZV4b7Q51Z3gGG+bkJG04m6BXA9KngOmiaiHgYAQFBn6Dpq8yvNrrt+iDNunO7sHQTcYeZG49oe9v0AAGgR2ASOZyP3DdII+bzIOLHMuYGuFF+tjAscCMu8qm4sjzzLLiiEWC4rQ7h3dIjuaIiN06dUonGRQo21mphcA+ohhFIXm3epqjE3X6cHxw64CUeZXaI+BJlE3AvoMBJkYgDIZ8Tf484eCbgXZUKWU9TnudRf3PeyDlL26CcGyBlKp38/e6/P96pPuj7ZsBAk+17jv9PmOQNpHgAQB0cnXZ877/wObQuf796zz2J4YwfoWtaE/4lJQ38n6Iz0uqQge8ZydqcQlhb2k2TcIv0B24rnIzzBSjpBfebyE0Bmzn6w6D4TLOGEgZgHALiOgfsh88AC7aaZ9W0Bybz83klP44v3d89fpmU4YQ8WCGDMKNvDC9a6LBoo6z8RuhZlLsnn/3IKdloateiO+P04gJ7dj13SZ7a1b3ys+PPJvupAHfc0xk+BJp4GriGpFcqUZJMzAIDZQ/7hZAbHvOCfa7Scm6CJASr5qfZz2s4a7fJgoDUmsd5KRSCj20m+yu8O569UWEIZRAA94RKVp8wkHqJAV/aA648lO4OBtRVWnb2BbsbyS8/PMciWM6r18NQ0JGyM0nS3gQUGGvqeMjuONqcozusQmK/bxFdKOsikyaiYCardiR3URiPTrxkMVVA3YVIpAADupwoAkMEx7TKxahnzjIdRE7rYPqVz3Z69xRRJck0geCjDiObHjH8fiSDG9+7zU+wa+b/pebP2fiapmFkkso3ZNgC3AIjHICUTBHps8/axwOqIwfsZEFnDyQEtgFJclVpFJQDt3g6+7bveiHsfvBNMOL7nP7wfH/nI5zEYlFCtrAn4GY57YnZSv4HxD314xjGmyWXMdYu1rEyQY822svkiuxOV1UGo2xqgVlpFucC0zU0BAHfdUcV3fvsbMR62cfuFi1irn8HhPv2U8ygW1vFDP/RjWF07hSefuqwOc/stzhhqypEJaJw4vrL8hq8UsNilZFAAACAASURBVGd8zW4cfM+02KiFFdqWf+VLXxOICVN0ukfggqxUSzg83BPxmgglETo6cszkqI4l9NFl/Q8mDOSL6HZH6IgBQFxwFgDY3NrAhYsXtFtwENQ+gW0AQy/QYb+DTvsI7aM9jAZsC8IBZLbYeojrnBNT7aw2VlQCkNPCmWBMJIVo3XSKzuE+9q5dQ7WYl6L2ChkLoxHWm01UiXawL/nQAgcapj7bCerhWFBo2RjPaIUAkllqoqUcXDIHJlMxAlg/SliCdbykQA2oLTAe4Fve8q24dnSEf/fe9yPXXMPBCCg2N1Bp2jVz4ao3qlfWBGpv7EDMBwAomhgBAKUirt/cnwEALMttwaeEzUJwr8UR6v69Lt4XdLYeMJvpVY1N5scXm8wKKWaOfrrSe6jxcjq+amyJwgoYSHvZm06AtQRUqUUWAJD2g2XlGBxQ5ZsK7RQBJF2KAEB+UjANRQcbwsbgAIAu3VkdZOpEDpuLtS0DAJJNN+l7qigjIM4BfVWNGhkBhpRbxsE+5z+J8+R9WUO8xLnkCL7GNYAYYk0woBsZOu6otWfbZVg5HwU0zGbH4g07m9WYcS4CJTq9H1LHwz34tXtpSGaQdJ9hw7SMf0p5tus1in+lXMbe3q6y/XwOTz/9NO6//34cHh5qrX3zm78ZK2srchxanbaCczI86EC0221twKc2t9QiZToa4/zZc3jyiSewe+MmXnT3i/Br/+pf48kvPClhNl4ig/KdGzf1yqzEM888gzNnt5Udp8YAASW+3nn3XfiGb/5GNDbWUKJoEUGB6VTB//b2Nvq9HiosVer11Jrl0m0X8Vd/8q/g9nMXcOXy03J4mHmQ3sYSAIAMA/53z/334vVvfIOeJYHUbruD8biHSmWCEttYkd5Ex2kyRbNYQo2x8HCAfL+H9//mb6Cam2KtVkG/fYhKIYdRn+3v6ugOqT0QRO24oZHeHoEAcXbCFkLo+ZdsmClwKCfa2wGKXmoBtdZ5cPSzwpq+hsMyOwZFMZgWPbRSCW1MrRTDgjduThUF45yDLMWgRgwZAAedNg47HbVhfPH99+GBl78Mqxvr2D86xN7+vrIk5VpN92s6BynwlGZipiiXeHwrifEMjxB77hliAE0w7A+TjD+vzdcajxMH+Fln3G3DFy+cee5HOinAPgkA4N+XHeOFHj8LIGfvkOf3MXZnMQYAVGaxgAFwKwCABxwGPNmx+G/Oh+7+vlg2ub49c98Tfa7w2tT2MSqTSpzfwAjw2lgDPC2AmDGVC/pc+Weshvv4z4wrHz6Q3acsKL/1Cvw4iPf1Kr8mSZ1HFNX4klwAbJZdPP9+n/sUfkHfCNtfqkPiYyUgkH4ZtaasHMpKTtPTSYN0ODAWw0yGef4lzVtL89MH6fd9viV+QDYTH2WgE78qush5AEDikzADzwxwYAD4PI3Buzjgm3mkoQ2rdW06OYEQJwAIjhHIrhaAzWoBlTzkT3vg72WHtKX8LME27u/cCwjIc+/nHki/TwWeriQfdSByuzRvzOMgjvsSz+NBvzMA+Dvf9+t2hoD7UsaWKGAw7CW+Szo+JuSr8dSrtQmMOw7oGlgi1qWiWNpK0udRrD0loMznV/DvdDwl91h/PhK7jUAAn8aYa5q2Sgte37bgnSCA1RcY65KMS2ah4/qPmWwimRdkYXgJwuw8N3dzOYcnC3Bn94Ms+8FtaHYuZ7+XzNE5DLbFs3F2XepzoQwvu2KTdXPSwVjFyhKAAAAMJ210Bzv4mq/7Ejz48pdgbXMdv/Hu38aHP/w5FPKrmE6ZgGFcQholn1VIOFCEOeicMbhmCQznYK/LLnZkOJrenYBmtZctoJAvIj9hCnKAZnOghNOP/PBX4647TikpVClUUSmuo1rcQm6yhu/5np/Q+snnq9KzYzw8LTDhTlamddZIgAD+jgnW2d5aXaosKapyJe6BAdTOvfLOl0y5OAmQ9nqdIMrDdhU9FIsUp6BoFTdN6z3PH6+5Ib0XYwIAJWX/WQaQLQEgA+Dc+bPYOr0ZhCQYIFmJgI5ZYN/CXRwdMMtHsQKqupMmT4VmC/6NbpNTrX99ZR3V+ooGcEgNMaIv3NxzUxzs3MTR3i4qdF77PdRZBz8eoV4qY2NlFcNeH5ViSQPNexn0KQi2HABgcKbaJS5WDpyytgYAEOqoUURlOiRUgv5oiPte9hBe9NBL8Uv/+t+gjSI60yIKjTWUm+tiLRjqxfZhQdyDSF8CQSbLPcDt5pzlQxtEZkQTBkCJbQD30Rky42f0JG+ymmSjA7igwNoBgCC+ZQbI/stqAHggrqxJlO2aCR59kwrqpmngGur8aZzCORX8OwgQK5FqZo1NJJCLIgYAwrWpjisI1bHUgF0AmCEWGMpFp3RnQACDYdRxApwrQxMDAO7EBAYADWqiSxB5WG433MlMj2OjkAb8IWBm5tKpct5VIWFSzG6x2pRC3Z4C+JCNTAL9oEStZxSAEd/0RTWKIOt5IoLxprksQykVcztwQqFzFoPf7+zvs0hvNgPE61X/bOkPhP8mY232LDPi69lz5/CRj3wEX/EVX4Ev/4ovR76UlzgoA3Y+axq4m7s7SVDA4P/py5dx+4XbFORzDXMN8fVf/ot/qUw8TejW5qaCd2bsSe9l8H9wdGht4Qg0MvM+HGjuvPq1r8GrXvUq5AlqNmo45OdKJTkx+/v7oukzY81ynX6ni/te/BL8d//tX5MNYNuXUX+Arc0tfZaMgmUAwKRI4b4p6uur+M7v/i6tZwbELFWYjHpolk2IiXNgyPZ0kzHKtItcO6Mhqjlgq17Dh3/vg7j51FOocd70e9hsNtA6JGDCsgUDALSegzCUShCiLs+BORgCfJvDZheCiFtYF64HoNr2MDfE60iCELMl7pok+Y8FGy03PwXUIYhz28L3i+UK9jttFKtVAU8EZiiauLbJoP9eXLr7bjTXVtHudXGkso2pNlI+Q36e10rnKRSJJm6YO2t2rlTkKLKudv1TqMxjNBjJefV6UXcmPVB0JzJ2xt2hOylAfkHRzf8PX84GCPH9+LNadhknMSBOGp8YAIj1F9zPeKEAAAMQBh68Tq47ByQ0R3o9XPnc5/XqwQLP64ARkwUagyyFNKwdltVZgiL98YDQAYEEUM+sD4Nt59fAzzAAFgT/Wr9iIBDwe24TxS9FGfAYAAiHOUbDDYs9SZBGp3uOp35uF3oLnz6mQRZ3oDGOUxJ8CfvM9GGXOFZwhucFOw5GZQPRhYBP5pp9DXlAGwfSZkP8SUZCxosymjF9OfxbInwRYLAI/Hd7P3N51ABwBGXBWGdtn68j7pW1Uh7V6RDlvGXdY7YDr4O/83MOBNC+WhlgN4klcqrBTkt8ZhiKke8Z25E4yOa+4gBAFuzz8/LzMf3fQQImNNn1rFCMfLdQK+8wnokGG4DEyxFLiFR9+jiTqSn5i4pgq8qvze+DoqMEERSjBN/bn4UH4EyK0jeRiDBdAZa8htLSXt8YCDqGmrgZZ9XsxxTTAnWc4iSd0xksIcNrp76A+WQp08KugcdgAireI9OJ4Lb5WNDvzyUh3qYMlti+ZveSeIql83S5BTlp/1CpxBIGwgziF12AHdfgW8aAwxFZ0wRdeuiP9/DyV9+NP/O6V6OxuoL/8N7fxZ986DNoNs+g17PWh4VSYD9qXhj1PxHCLJclUM1nT1/04OBQie9qlZ3fcuh0yWzPy+cd9fso5OnTHuHSpTW8/Xu+BZh2sKHAvYJmdRtXnz7E//oz/wjl0gaGowL299vYPnsOewcHagWt8mPP/oe4QgKlANZXmia+7kxVPXiLtVSy+6LTZ6cU4SIdRkgcqfdDolqspeFmSJE6AwDcGCZOHLOFosgvAACYvcUIl+68HY0mVe8ngQ4hlxlc/HR+d3eu4fBgT4hFkQZhTFR2ogHkLjcc0rktoFxtoL6yJqdX8iW8j9AGh1n6G1evoNc6Qom13kG4r8havilwemNDQQMDhKPDQ02ZEeshCAA4ij6HAWCIim2UDgLQ5Wf5AjNxq5Uiuu0DlKvMXhWQK5fwzW95C/79e9+Hz1+5hg5VA6pNFBurKFUb1ppPtfBB+Eh8gHQRuNiWla2Tgk8AoCAqm9oq0pkmoiMNgH11QSAAoGx/yPw7EMDPmeGyBWo1byFgDXVzzIzG1PV4g+LnFy1+X0tm90L2TbUnRoUx2r+1hhF1fTRMe8HL+ITsf6B/SaxDKpVJvxGrnSFwEOhKWrKch6WiArsy6d5khgQGgI7hfYDnAABCSqNnnURDkXOWdX6M5pRS+402FQXM+nsaRCeBQRggZwNkx1HlAFRvZwATZf1nKGLMoJcsMx07ojq0lzuckEFwFdsYNfeNis/Ns6/JPWY8KjFJPEvnWgjuAIc1wWt28MIEtEIXCKqsSgU3j43NdbVo29ndVb395uamKFdH3SOUK2Vl1Cm4xjXPjAHBgmF/IHrfi+66G5efeFKt/AjgPf7YY/h3//ZdqnuqV6rScTg4OMDa2pr0BqgdQA0BXgfXDjPL7W4Hd9x1F775zW8SI4DXwfpD1s7zlcE+GQe3XbigDEX7qIWz29s63y/+w3+E9uEROoctsYC49nudDhrNJvpD1uAsLgGYlgrWqq5Rw3e99bt1X9I0YBtCjFGZdFHKCQbDiLaPzFUKo9E4j8fSM+ns7ODus9t47GMfxyf/6I9xbmUVFQoodlg+QIql9RjWcwiBuwX/kjlWGzwDBKy+0F9F55/SHtn69QyhzfEQYETlKearptZKuYPk9+xGbpkL1Vu3u3JCxASoVjWXWQLWIYunUlJng8ZKE7dfuoQ777kbG1ubyogcHLW01skKoFijaRKYloPZrLyVVEVtk2ytOCUwtIBTxspUb5X5ZbeJVkvPgfR/BgVpXWhUxhM53L4GYyfvFuKT/+I/4oGJX6jbKX89KcA/6QazgVP28+6Mu63XWgplSK4b8kIYAFkAwJ+zfJnREL29fXQPD1RmdHR4pHkg6mbY+5L4LKwDOd9hvnHesbQwAcScBeCBQKYcIHvvCuDzLoFof50J/sOinOciWwCQk5jxTA3wSQ8kyvc6AOAlaMk2OIeGG/9t5hQnZdhu4XpeyEdm8L0k+E8vKgbL40y5gXx5dXdxbaSZfT4KPucF/6nBXD4AywGAlCQYr7v43/PWT7KXBwnOmOKcDZSXMXA4Hnm12lr8kwUIOW4M6mnHybQtTQYoq+NtYCxOKCJuoC/P7bR7Bs2WCOjp7xLkrZRV+85dax7V3/YJ0+1YBABwrdKme4Dv5QXeOttr950BwOvyzxMAGJJlV/Caf+telp4vp30qDoStVCgVCi0QVNTGmarOuw1TlJOzwN9BZS/B9REfj2zvJutNrUe9lDcI1VKThPtcQUKXDgI4AMDPDxMAIA6qHfhWlwSVuKUi0baN86IJolshzCI7PS8AT+ZnsFh2+7Mi1ek50rnl35u9zsBwWDAFTwQATihBiAGA48eyILhYLGM8MTHkMboY51q4eNcmvvHNb1C88Qd/+BH8/h88go31C+j2xvKxcgW+mm87oY4by9UKedSqZaw0Gmg26qhVq1oH16/fwM2dXfnalSo7mJkuxXDYR6EwQrk0Rrs9xI//pT+LM1s1iUNvNNew2jiFZ585wt//u/8Epfwmcmhgb7+Ljc3TuHr1WZy9wBKAfdM2C3GIRdae6iBDqGjd2ah/ZVwB2TvtqQQF7tzYFADAn3KFYkgF9Fj7L2CbVF7WyVu2Pn1wFhTxhoksOADQ6YyQi0UAKSyIMV5874uEsnGg2AGADisDb1MhHWBv97rEzKSqGvp6i/4v4Y0ChgN+voRGM2T/C+w9r4uyGnrW9RWLuPLUkxj3eygQoeGDZbaegzEeYWt1TS3HKOpFIICGSBTQEIB7HGuYUFrMa3WzplTtTAC75wKq7HtamKJH3YJyEY3VplqJvenbvg2f+Pzj+OOPfxLdXBmjYhW5WhOlWiNpDee0M4IYMX3VBfr0Lh+UQJMIABBtKgUA2sMCxjBBQVHd6NiQgh6ovG6AZZRC+y4HGTjhGQCp7jZQmWcMbWgxd8xxiRBn1dnGrahYZ6KMvi0KgQieAeRzD7XhTmFSDbEbzwAASKBQE9Qcc5uJJvpE9I2Lrlavod5oSghSWgWi4BDpMnrUvBKAOLBRoK8AKK1b9608BgFE8Y4BAN67ZA9o2HMqbdA9ZtB5GcDQwSJ2EbJGiJsJ56EDPv7cfVZozQXF9vhvjuCZiKOdId4oYwc+Dv79Xuw9+y8RdQvBf3y9aosWaUL4XEg2fJV22HNKeo5rLnJOhTkpqt0Ad9x5B77ma78G12/cEABAQbiV9VWVz5BqzwC8UTPDaboiHayvruHalas4s3VKz/bfv+vX8elHP4VGvS5KHAN1lvEwmCOiyuCOJSIUEmTHCM5visa94tWvwstf8Qrky0W0SUuvVqRNoFISZp3X1rC3s4u11VWBAbQTBF9+57ffh49+6E+U9SfwRx2RXrsjEUB2LbBepcs1ALrjoRgA3/Fd3ymgg2AFvYbNZg2l/hFy475AAjIFJhRFIgCgxz4Rk2mlWJIewMX1DeQO23j49/8Qo6OW2ptSBR4EAALFPd6IaSnUpk6tA6fSBhDI4Joa0zwKk2JgAaR6AM7t9Y3d+StaMt7KUxl0U5FP5oQWhnMCjFrInscsXaKQq+zYcChnhABeZW0Va5duQ/PUJja3tlTXz+CeYKe6GNB54RhIDNRLtBy3D7N3bII7Psfj4J/vyRkNDhDnCO2+1/ePKazKDhVR+YCvIwe0nPUWOzSxs3RSgLvAr/kv5u1lDhb/dhIAcKKDdsKd8vsx5T+xNYFpyPF/IQCA1wJ7CYCzPPRcx+zkMcKg0xGbh8Af7ZCyiuwSQmoxAfTAThMbLADzOh7nDUv6PEufFYgL955VaPcVQ7s9Zteh9I2Z8gEHHxYDANYS9LkCAP5IPLERFxHMC2ezoHi63r840/j5sghsz7VtLG1ManYhW5qkvTM4yZwT7FCVZmQXlwDEAfTctX5Cl4HsGorXi62tdO+O99ZbHlmJOy9qg2iOfuy/zOzfAoiXn8kBjGTO5PMJW44t/hrlvBhr3l7XywAErobEAM/PTCjZfQReyTjm37lPH1KfJxJh9GuN97F5V2h+kfm09D24np0BoOfLwCewztymyJ8O5ZT8bInlZuwYFgAAO6bVzvt9e6cy/p7eDwN6EwhNSnji2pJo3YsVkYgKMpA3X9v8O2N/Mh6in0If17V7nLHnbXxN5C3k/p3pSmY2u64HBkDq5/lDTe93xCSqCy0m/qwDAItXYLqvzloGPZ/QOjUGALJ+6KLvxyBApmhq5nHPrL+5E8GYGVmbdGv7kgINlFiGOGUpBsGUASaFDuprU3zH294iVvdnP/cUfuu3/hArq2cxoOgD5xxY/qknJltD15nJzka9hiZjEzIAyPQMuhidThfPPHMF7VYXtVpdcW2ne4gK+z9jgIu3reP1X/s63HPneXXGqpXr+MgfP4IPvO9DKBc3cLBLUeouVtdPo1pt4PqN66g1quwor05yxjzzYhRjaVqCxmIpJvKDtz+rAXfPqa0p22xRiZvt/Wq1KgaDnsAAtgB0hCzd2yzjKUSNr9rASXWwEoAUACBKYgDAAw89oOB/NDYUkMrxRF0kPNjdV+1/t9MKrfy4CC17bKgdRfYmKJZqWF3bRKXaFPWfyBWzQ5z8pBsT6Xjy8ccV7JOqL3E1vs8NfDjEGmvHaRTofBYL2L25gyq7C0wtAx8DAOZihnoKBndB1I4dA4SWMwtYsJ6nGHTQqBLJbGFlpalWh6993evQGo7wBx/5GHr5Cnr5EibFCsqNptpT2eTnuDGjH6lshwxCTCPkuM0FAFQCcIDOqIjRlAwAC7ZsTKRHqYCZTAEZswAAiEoUgkoBAHToAwBgRmlWMEbU/Pi9sNISFDBk7p3i6zXqrk4t0QmCBIJWI9GcUMOknKUzFGTijJrrTpcbbTM41hWA75VJQSOFhm3MQjmAguLgrCW9ZsNNpcBOmumksSfjYKaEKvm83ag7p0mLMs8EBcBE9TSRYbLrtNIK3zSyG3uUn0g2gjgwjwN2OqKOLsf0OD4nr9l2AGCeA5EN/nV7yQZgSujZc/P32OmLgZGZjVklCkYnYj9VZ5wo6y4NihyG4yG2Tp3CK1/9Kly68xJ29/awubkhw9hcXcHO/i4KpOIXS1LGJzWeWX8G4Qy2WfdPYb/HP/d5vOc33o2N1TW1/+Mz6/f62lBFzRsTRW1j6/QpBeZiyZRL2No+g699w+txavuMSgvK9RrWNzZk7GnbeK801gwAtk9TbXUfo+EQd995l1gG/+kDv4v1FfZgHUp34Pz2WXUOIThBQ8iAWg7GAhFAlgC0Bj1pDXz3296qTUG0sL193HnhLMr9FnITBwCAAbsSsDtDiCrIbGrt7OA8g/92F9PDFjYqVVx/6mk88ZnPSBuANk8gWwhGXHtDa1QlAZbk57WayFAQH52wpSkVZEMnC4Jx7rzMtNdxJ9UEDxMkP9xzMu9C8G8tSa1HtbqtyEPnXgCjwtVryvZfuPsuDKtlTJjlD0wlBfzSJirILlHAkUI87G3LZyV2CW0ns/oEltqdBAAQpTIoOScZn9EEvV5fjqdrSvB6VYLA8qJh2Bij+lO3d8uc/+PZjHneyf/3750EQNyaI+SiqM/9em/1+MuO7DbWxzsGBFSG9gI0AHz/cCCcAQr/bcDQUDXUhDh5Drc7DPx73S467Y7YgnKgxGJjdxvLpAmYnkxR57yMbi4pJ4uYM8d0ASJ3lf7LTICd0RA4xqvJOLtWAjD7qWXAge/xtqkHJzFTA34MBFgizJXde57rDHq+wX9ynnDvxgJKg38DKhWaWAbWWXt69f9sbiX4iz8zF9lboI8xAwAuJwAc0zXy6/Y910r4Fv9k1/fserMAjyBmzPR00MFLmOL9PfYR9OxOaMPo5b7yCSI2pNZQISeNLYqMEVR1ej8DfO5xvDb+29eLl/P4NXBvUIcnV2uPmFxug5NgOaPRoHGQD9DTeWIAwIJ7Aw55TZ5EiplF5tuRPWAMAEuAzQaT/AwTNFolEQuBn1VdNxMPDBpd7DN+jBErQP6BX3/SQcewF/oS9KG470mNQRhEGBOVitrstO47Bk4k+zv51dNZBkDSsScAJGb/ApP2GBhkavR+fz7m8RxZNv8YVaisIHwhnpvZ/TG7T8QAQFZEcWYY4/KWYLNmV4uFtUk8Ehm4GHyLE3SJTxwYjIxFR5Oikkb50gTTQg+98Q7e+vZvF/vwxs4Rfu3XfgulypqY6GRx90csv7TOeUxkc74xdq7XKqhVK5YcZ+eqXk+MVCZAdm7u4tqz1+SP2HNioqOP8XiAN7/5DWrJ+SWvegUG3T6+8Lkn8a5/85uolDZwsDdEubiG6bSMRmMNO7t7in/GKj0nA9WFPL3VoyUNNTIhpkznb4CR6Jtxzt93/syUi4QUOKpmswUgW+/V6qSWku4ytDohZWrtROZckUpgGwj72qsNYOgCgGkhCCUwkJjgoZc9KLoDM36G/g3Uuo8u4d7OFfT7R+j3upZRCpQsPccpM+AcZIqMNLC2fgqlcg3DEQOOHNRiLUcBuSEqpRK+8PnPK0uYn4xRYW3IcIAaA+DhEI1KGU1mBrsdNGt1XLt6FfV6U8exu7DIM7i6yRxjdokbP6/NW34x6KPRrVLAYNDD7Re2cfXKZdTrVd0ja1cL9SY+FBgAHfbpLpRRJAOgUglCazRAFJSwVe8LV3S0ZPHSxyADIK9MpWkAWBtABvoxAOD0f75v7RctEx8DAJwM3sdawSlrttUTzChKyWYcZ/gzbTw8b6y16LXrUvkOTlFEvTeRHapOBqX0OEse2jgtAgA4MLx+bWJBzMWz8XxGRHg5lgW2V+S1BAaAiwHqnJHRNqGUNMvp/YGtfcfsTwoG2fva/IJhcUOjNcDnENE2fZEJKQ7njhkYsWFNz2hnn2c8+b6L08X9TP08DIa83MOvM35d9J6fW1mTCADwoCnpeCA7EoCMCAF3JFybqChQal0R/rPsv55VIY/Xve7LRemu1Am2TVGuUgF1JCCQoEGODngxj06rLaE4Bv6nN7f0zBkDs9Xeh/7zH+FTn/gkGtWaFPn5GQbg1UpNTJNGoylK//a5s7i5syPaP8Ui3/gNX4+zF86rrpzj1FxdRZk2YDgQYEAKoOlPsFVKFbs7O6L83/eSexX8f+D9v4PVekM6AAQOyU6g9oe6A9AAi7Jn970IAMhVSjiiYN9KA9/3574/EcB76okncd89d6I8OEKJcvjFggL/AajsO1bATgCVbAPasNxgiAJFlYZjVKY5VFnb12nh0Y9+CDmWITD4Z9sxigfyuQp0szamyibMlABMrK0mGTABAEhAT3nRbgXN1ptVtPdiTRCBimH31yeiwN/a+OVF3e+NRqjU67hw++04d9ttqNYbxo7h/eZZwhSBUKFDgJcW0carBVtUYymqHsdoPEK1VJLAja8h9mXWvBTFt4jHH/9C6hwktN50BRQpApvRJ4izFnEGLX4/AS1fYBvAjOl5zr++UABgJpiJAh+/kGUU4lu52JOuj8G2A5tZAIC/fzG6AGjfCz3BCTzSWZMG0KCvLkRk+6giKzjILDUSqElqMQFGrvPhSKKf7ApAcIDHIYBwuH+QBpChBW3i/IY9clEGPxTZLBxG/14MUMfHslXphM/Zw8ycM6zR5HgzH03XdrI/3cqDDcGK24Vb/Mqxj31xAADL4BsVPvipwefg/kRnnGChWKwJU84SG5xfM6B2uMI0QA9aTXMYfos6PGRvMg7AY/+B73uL2+y+nVioDLhz3Feg+2YAgOxzyPL6Xs7ja2zmMBl1LWKbLUYxnFrv540DYe4zU9r2spXtxUJ/BFt5LYwpfM3xM/ydf1MpGEtYgh/q4EJ8nXxPHXPi/cFFiYMtJ4jrdsLHk69uDSv/XgAAIABJREFUNxwE8WDQAUE7H8eLXSKsVt7u0Ubez0m2movGpvY/bIfaAK301sdY39WB7GAOnMQszmQOACjl2AnNSvfkMwb2LsdG5d3UeFBr5SBKGHK9SpKR1TclpB+LQKdsEH7PmYGpCO4sXZ9ARhYASIJpJgiHw2Q6zwN74/LleTYg3jPjv5tPbYLZ6QnmcwHmAazhKR0r8Xf/xB+BJ6KyAIBfl8TxQD05slSHKNcKmBb6uL57GW99+1vUKrrTG+Of/fKvY5qrioleKpfQHRyiWiuqUx2ZJAz+V5oNJdFLZIUS0KH+XLUmX/X/Je/Nnmy7jvS+PPNQ851xAVyAAEmQBKce1OwO9mRbksMOKWyFZMuhB/tfscOPtp8d4Rc/OByOkMOSJYce3JLV7lG02exZahIgOAC4AO5Y85kHx+/LlXuvs+ucUyDZaLWsQlxU1alz9rD2Wrkyv/zyS8b5YP9QYM/D9x/as2fPbbmcWqM5NavN7L/4z/+evXj/BTs/ObXFbGn/w3//P9p4QHKtZ4f79+zxoxPb3Tuyi8uh5vvh0aFdDs6thn7UCosoQIBiJpbMfSdH6/coS6m9ce/WMhZdGE+CcG2SbSgyI6c41Mm6MllwvrwNYFs9SKA/NAUAIATYqPeQhk80f0Z3bl/56pft9PzE9vb3NMhMRoLv5WJqD997y2o1F9tRG4VEmXGjBpCA0W7aZLqwT3/m83Z6eqmsfae7Y8PREP9SKF6v07Z33n5bDjyU/QXUC5xDSgGYavO53b5xZAuowc1G0gFA5DA20ah7XTWG8u8zZXn/3ScqbRUOem1bTEZmtBOxubKbw+nEvvyzf8V+/V/8v3a5qNsFIl3Nti3IhqF83etap+u1u91uXyijav1TMCpHhLuGsZAAgFCzdQo8FLaWPTk+t+PBwhb1tju8ZNIoAZAjHiJ/SSAkf/ApeMVwOfUollMKRCNwZn/INg4tmkRH10ZDGxLaJGX1coW2QRIBDMqwlzZEtOCTVotVrXmcXiWLl74XgUUGQOgqk8HgWggceodHSQcigQCpXV4AAIGM89CKjgZJpT/akARSlj95GQzQ6RyBXOkg4MwBMUKy+8+NZ9XgrWwGaRwJUqpfATbkm30YrJUgJI3HtiTEOqNdOBeYvlooJCcQKDkccd/Mu7huHSv9nY3B6U0E9jB0WvoO1X//4MDe+Pwb9vrrryvbOxgOVGbS24Fh1BPSKnCnURPtm0w8xw6K/dnpqQJf5sM//6f/TCwAKPigqcw3wAEXmMSxo94QUZZUz99q2eff/IJ9+ad/yvYPD+zs8kJABK1X+M7ao+4QjYA7t24JgVeIO18Y533l5QcK/v/0j/5Ywf4ECnsiiYuAFxt7aGik9N4mAIAWgND/R4uZAIAPPvhANZRPHj22N9943Xq1sdUXFAA4zV2Z82yeAzxoTaGlgLHiO2uEWuXFzG7v9ez9d74rjYT5cGz9ZstaZAomMwyjmBWF0nO9JuADVgYwoubenBYyzgBw584ZNuwBIN2i47tKloyegm/adqbezeolm+rwlOE3WrN68D9v1O3G3Tt2ePu2Hd65bY1uR39DXAZ6f43yBGFHyWlZKTPzbR8gSY5CaJckB9CFBcnCeqYvaiy5B8pAzs7O7ZI5VHxV05gFarDOb/nYr10X4H7sA31Cb6xmYqoB/08a4H9Cl/3ndtht9s8BYd+LwmmP8jjt8Wmtax7Gnh/lIukKWSfMRZgFKi9ByHIQAMFMNivseDAZCsFbZaCuZqDTB3z+q6Ym1UBX9iKnvTsAsLI/ZEw7UbNT6V+xl6dr11qmfrXCAKgOfukfugC0rougRB16ygB520OrPgcFWNn95Z/N37tNhI/HQ8tGMYIiKZVK88TsizLVAAUKtaWypvwnXb+cd9vXdeurYBhWkgAxZ6oB1Ip/USSOriYRPs4CYtyaElR2FmYOHkQAzPzZ+FWwVTbDOAGwxP3k1y8fK3Xh2nQO4pAcoKn6V5QK/ijzbvW9JGrYkZyFWwINiaKvvSatQc35eD0985opMecEt9UxiLRS8fyTv5ffC0fBtwBwJFHHcWiHS5JPyR1AcjEsS+BKAFYCGrkX8eEq/me+fvK1m5877jWSN1X/Mn4PACbWfHxOzzMAkwo7I+wc58tL6NY9Jx+fVRgh11QRUJM+eBUIdZCkem15Ai/AIV4rxOsREU7MMiVIiDFrXVoy2HQ+tuny0np7S9s97Njf+bv/qf3+H/5L+63f+gMbjZ3ZSPkx7QIbTUDiqR0dHdrNmzeU/SdhjpizytkpRanX1QlL7MTZwnb6O2KeP3v61L7//Xfs4LBvX/7ym/bCvbvOSJ8t7X/+n/4Xazf6dnoysE57z5YL4kDvYFIAGXSOUonxJoAyL+y6Cv0Wr7xx7+Yyf6j+s1P8lY1vQCFBKdWz8ypXpsYep7rZsPkMSl3LBpfQ5uj32bNaDWq7gwb1xtK+/JUv2cXlmXX7LorAQ0OUaToZ2qMP3ikAALUFSZObINcV+qFp1azd3rF7L7xkw9GM0j21EgRIqDcWNpuOhfBSAiA0n00KZJKgmMAigQAHuzsCAzAZw8GlU4dnKYWXPIBqMFUG/FFXkSac2FMLiXQ11AoRAGOqSUDdzquf/ay9/e5D+/D00kbQ1Dt9mzdbNoBR0WopEyqKUgtRLEdxRWNi6iS1zgheqeNVP1vGW9nWugKux8/P7JT4u9F2+j8od9IA4BpY3PkGExT82HhF0U6aAoUBS7MsjIULMfrmQJZf2ZBQps8p9zJMQREOtdGiSciKcrgbqFUAQKOaAQCq5Y/XMsuR0yUJMrqHR6JAutZA0h5IvTjVGiNRi4PBEguoaH+YGdMwamFQ4j35nCgJT+4ULugfktG6AkyIS84ziLzG842x1e9bNjCvA/ez52u02EyDMrZlB4zMwLq3uPuYb3zltbmQ31LZcmr3+KJ2nQCSOnaJ9M2mdjm49Ew6avW3btlnPvMZZfyxDQi74WRQ6wcwABgA+o8BxbEASWXNkxXg2TF2x0+fieb//Xe+Z3/4rd+3dqOpzPzTx09E0cVIohHAFyKeMHFAUw9vHNlXfvqn7I3Pfc5u3rktUR0o/2SQoZD3d3e0qfYQZ+n3XYyIrPtobMfPngl4/Pmf+5r91//lfyWQ4elHj+zGwaE6D0SZSOhzxKYkBs01JQDj5dwoA2j0Ova3/5O/ozFEq+B7333Hfuanvmi9xsTq0PjmXgvonWTSpp70NbQMtE69lgv7i+PeWM5tcnZsRzt9mw5H9sEP3rWzJ0+tY3VrQygbDq0HACC6stepqVMA9rxBfXzHJiMo8JFBCraH22jNucQm4rlje5iNgC08X9kcNk1UjCcTm7D+aQ+1v2u7R4fW2d21naNDa/R7BhMCdgPmltahOH7Mv26tJWXj0vlK9ji5BaqhVGvKhpGt532sqeg00e1A5XcqL3OLUg7q7fCeeL87GOtzn7GOtiyfa//0kwYQ157gE3hDfs3bA+RP4OR/wYfcdn8q1irSdX5hscZj3w9wNwAAzdN8Q1AskL2Q9krZCKoFU7kAoCWAafyjtGs5n9n5yUmqTfc5WlCFq7TirH1YDKEowTNPFuR7Sl5yEELKkfmOAEIBn2qOHQTJ118eDHC9EUREkMj3EM7Dx4s2buvWU7H/ZgFufnz1zU5fVXCKl1f8lzVZeGyR748JlEh6AJFYjDa5TvHIwJ4C8NwGn19fGnPd+vlx7MM6AGTdslGWWH7SZrHmEAFe/3lsOYGF+3e5rxHPPACfTctWAeoVDmX57qqGShUAoB34ts8zfvncvjLeGSi29h63/p0M96gM4DM2ZBxr9ePZ3pRKUqHAuZ5UECBLICDWnI5VaQda+BCUQ6e2tApSly5yq3umoLrTKZ5vYaqyi5rP1szfDIvI/c8QwfT14qC+2jBmDILqWqwCA9UxVqneGg2KeGbb578HsRGq5uOVgwCbAQBi9pLBU9gfBbDZc0jt0PEZ5L+oc5l3rOp0SJAQ85K4ppyYvnVDq7WGVm8v7O/+vf/MPvjwqf3ar/2OjSd1myBm3G3ZaHImAAAAkKTWDn5lr6PsP/4I/pFKFCmNwSfqwAzAF/M4ivvzJIvZvbt3/HomcxuPZvZ//KN/Ygf7N206wR+DjQbL1jmaelYIRWuAiBX1NJMNTEDgGn8nl27On2HtzZfuLv1h+curzgEUnl7Rr9OpMoo//eJTDQ39DIcDeik7AyAHAFrtun3py2+KroDatiMyLdVeDgZndvL8IUQgXyMpq8zFEhghFEjIRPb/zt371mr1IG2pbh7WAQHvckH7pokc+A/ee091nV6nP5dIn7JllDS0mvp9r9e12Xgkpxh6z0wc3lKMZa2hi8WdMgHxHoCFbqNmnQY9G8lAT7wrQrtlu2SmOz379rvv2wiV/p09sQAupxPRhlsdp7a2mo4O4UgDighRTsKATFSCAiY5k1WiWKntA4ghAMDZ2AEAfg/6f9HLG4EL2qClKaIWOIGoxYTKs9paQSUPinkhircmLcAL/8qWXrw9VYf4kKQNNgL8cBSKlnzZpqtNJzEAinkn2rJnYwEAig0pDXiYuvguBsCRMwCEuNLvFHAiAQDO7UibY1HCkryFmOupG0Np8LN8CHYktXnKqc8rm1C6mOK17Lo1PilDkDt2WdFUasOzaXt1hDfGR5th9tZkDrbmb6oO1Mri15hddXKccu20NAJ9idbVanZ0dKT7Icji79TwC/1u1OxTr71qL738sjYsBP4I9p89f6ZnfOMm1KVL2zvYt6dPn9j9+/fVoq8gr6ZSkpPnx/bSC/ftT/74j+07f/Zt+/D9h5pz7VZbwF4ouKudECBax4GA+/dftK989av24oOXpfbPP/QhYABQQw6L4YiuA9D2k0Ou1mDc/nRmL9+/L12B/+6/+W9VfvD4w4/s1tENe/zRI4EN0XYnBwBkr8igXQMA0AXgbDSwOy/dt1/85V/SuAEA/MG3ft9+5Zd+3pq1oQCAoADUSPijTD9PnTtCEV1btW9Prj+L9sRCbQJHdDVZLKxLy7PjM/vo3fdscn5he52uTS4uBYK2QaLJ1hOEw8JC3FUIE2KWKbBODICiqZDaRKbOGYnqmCqWHEiwpeHAiZEE0NLrWm9/z3YOD2336MBaO32BH6j8j5eIHIpzaygnQ3WszRbWr7WtWdGhyAP2oHLi6LJUPdMXNMel+jiPxy4gCagDIh40N7/0UhBpdZWlzbKy/jevxPV/+XEc/B/1HP8mv/+6AOlf571p+hcgQNkONgcB8myb7HCWXSdwHk/HRQAh2nVe65uyTrH/xr2G6KTsH6DfbKa5S900pVB8J/B2kCvTqMgCrQggmmrjVXaJCZA/sv6sdX1F15h0Ecx+hV5t2hCvMgyKII1OJWpjFmslE+wN0H252ke++rzXrY+VLGICfjcBEOsA7PyYzngsdu8VT0GgTYgOr9BkM3f4Ey7h2W4fInAvxzdfD3ngmwdi+TFVR7+lW1OIXm5aZwJUMxG+3Nfgb9sBADR+XJR609c6Cnk5RwCYvQ33pq8cMKi+JxfMvu7z6/8upawCwCvHtQSM8/ms55F8c/0McMbyyyHmjAkgmn6ewc5ZL+mC1Nav2M/c3wtfc9P4F8dcOjAeIiLeztsPHPei9xYMhdKn9nNyvqgf376/bXoOdC6ozvH8vdsZAMRxIdidrjvsU57ZjwTYOpAl63Km+NEb3Bdt0Z1pGuUdDtYU4BbJzMVUDPPlsqNood6s2bJOMoMOa2f2N/+jv2k7ezfsH/3v/8wmk5qNKMVs1WwypcU0nmHSWKu5iD5l4HQA6BY6AN4ZjVIyfNYW4vdid7fk0wIUICgtXQDaxg/G9uv/129Yv7enxLcToH2NrjDWoJwq0EsaDmJLZomOoEHE7NafriZCaj/9+itLb0mQet6Khp7aBJgDAI7wOmVXfqAQCBYvE4qsP4rd1OXOrNnoi9hCoApg0O217AtvvmGD4YWzB1TX3LGL84Gdnz6z2RT1fwcAmDgKcFUb4sgSJQA4ma9+6tMaHLQAUkJLKt7z2UgaAKiBkykUspLECduAAdBpJmMF/gABNw/2bDIcqAxgPJoKXNgqhZroN8XwZSI9uMedmlm3WVMv1PpyZvPJSBnT4XRqL73+GfuD77xtlzzIbt+s27cxrjuOgkQWQe+pcZ+leveGKNlkrgAGGCeeC0YepJUe2IyPAJJmQ20AL/Cqmx0xAqTYnujtYUhWEODgkCTaugJ8auBi2ww6e7T0QDxEKu9kJl1lP69l8jFxCUUZmgiGi5phD8DjfbGhxfcQsSs2f9EuHQCImv68hp7DR0CsuYKA29ENpxSLnu2frba9KAEJp1VFIC3DFe0YK0hx9EPPg+6V4Lt4fxJQW7e8xOxY1RhYQYU187ZsnyljWxjYRMNe+cRKH6QtO/HaP7kGQL7pxzqMcZZY396e7oPAmjkL4skXQfSLD16yz33hc4aQKGMLO0CB+mhoh4eHNhwPBSIQiO/t79pwOLDbd+4IRCCjv7+zqzp/UPAbR0f2D/+3f2AP339fWfhbN2/as6eenXdBy4Y0EZjrPiY1+5Vf/VWtC7UrbNRVUgAwwfuh+cM0oOzo7t27Lkg0m6mDgDoXzKa219+x3/2t37Lf++Y3ZYgv6Nk6Gqvu//atW3Z+elZscFHzGRtc0oDVWGwqASDzfzK4sC989cv26c9+xrUrmk371jd/z/7av/fLNpucWMNm6miAHFld/fuWdF7V1AwghkydAABET+v+s/rOJrCTfrKwnrqNljXmCzt98tiefvCh1QmI6SU8m1sLan+acwQfbEBqg5fE85QFEi0TFeWWsvQwQAjWDUcNPRRcJtDqBVTFhTXaHbW22T3Y17/uzo41ex2rwwppNowSCNYp5QA12FKUYiQm03Iyt13Ay8XVGtXYrLhGmaXUniltFM5IWswFKI0nIz1n9otOuyuEP1gCDgCsczD/7QAAckcw1nZuCj5pAOMvNQAQFNrMYY6ZEqBfUHg9kCyT/Z5Bw6HMOWGpjCY0JQigYSSGU1tJsLBfUmIkUCH1CVcpS1Z2B7AF6I6tLECCwUA/z2FEIZQKQC9NjFKHJ4ALOpkUoH+6jkIIGA2OBRohKTuetS3MwXe3tKtZ5qi397r6EqQu7jVKySrK44xbXudNCVYesFQzjpsAhDiPM6PKJZ6zEXgZx9tP4Neo+8p8ukI5cMPWed383c4fKGvyN+3M6/DH/JzVAD4fD9hZBOAR9VWv9bprj3HPgYb8+V0HAHDvM6eKfSzH42oQ6d7jNgbAJpvlvtt1n7zuspbWpF57ZW6Uk8mZuT5//Npjz4jjsg8z/q6+Xh0Fv8ZQZi+vNQA1z+CuziBpU2VlrrlfvWppXCMN/bXVLjapLXUKCKMtoj+iVQDPW1Qr47dxoLaWqBRx2uqd5/NuWwkMZ282PH4IG8OFFGVYqfwplq9sR5pr3nnLs/grIqqpNCmhHmKprsQ3SmKnBAK6SEtY5LCxEYsk4VezZgdx9DO7HJ7aF774BfvyV37G/uE/+DUbT5Y2niDch+9xaZ0u8Sc6C7RZpJsEWnUuBki5PHb8zq2b0gHAzgHGYq/3dih/X6rtbLvVtH63b/P50nYR+Ht2at/4xu8piS6/LGKqVKq2AgIg3pySOOvKUOLGy/FZAwD8whc+u6TXpSPO8E9zQQyy9WTinXLQoF1GE8TKKanUz7Ra3hJjcDnxEoBGT0iGMtd1s53drn3ms6/ZeDxIaBNISdeePTu2i9Njq9dox+c5p0I5XRulGmK7Sn69aa88eM1OTi+s398T7QFQAPXu+XSoWlAowiDnbIbKEpH1IiigxgMaMw9rMrZbh/u2mNI/u2mT0cRGYzXLWtmki1+KjSKC2NW1AgDQrpl16oh5LKyNIMN0ZAdkOo+P7dNf+JL92Q/fsyeDkY1qLav1+zZrNeQIL5sokDo6j6iZWiOmfp9s0M2GAwCEiAAAiCGqhWKiBhHsf/Tk2AYLjucAAAFQkf0vnnUS2Coy3qmQJBOpCwOnAKAS7E/GUUPoTkBkG3wjrbTbSwMXAXe0Okxm80otV2QRcwBAXIwENgA6FAY4BOmC9k4GslazncMEACRqpoMH3oJQ+hTJcXGQIgU4CSRRcL+lhpG1J6G6vM3filAWCLiXZIToDkyOyFKqRY3WVNYRIMAVbQzehHKtAU4ly2G83OEs2QvatN2z2brLXZeBEH0rK2FwZDuIIEtlq58/fy7gZZ8WeamP+ksvvaTuHt3dviv937wptolT3PsCBAjOCLq9dy5iJ8nRhbkDjZQSnOHYHrz4kj179sz+17//91UPRzYexw1hUsYVxVOCf2r3qblDxf+zn/2sPXj1VQX6O3t7oqqjLRAgQKvjzBeewXvvvidQ7s7t22rtB0sIQS8yb7/zm79lf/anf6qgEXHQh+++JxYA7QDfefu7+q55Xxn7sFfqCXtNG0DKAH7+l39RHQo4D877++++Z7/09a/Z+PKJgEP1CwaBxuZoETuhhg1cfZIl5OeBPw67kHuWIJQ00emX6lSA3aNzAO0DxxcX9uj9981ArecLAQB1ADI0GCSySIBSin962Yc8BwX/7Gicd7pY2Jggg5tuNl3DpNeVCOf+jZui9KsFqfYK6GF1Bfl8l3sef+O5AyJEO8/F0nbbPQdPIuhZ6anhIkY8LwAJxojfCYrOz88FQCHk1u24rYQlABAQveW9/rSyRjJvIVotXucmbvv7TxpAfxwn/c/z+qpO+LYSoXXO909yLX/ZPuuA8upX8TxTcFF9PqvPmzexb1+9s/gcc9fZ596uOAfB+Vivi7+UgL6kfyPQLwXOIUyYswsiGOdzz548UeCvEgOAS/y46VRAJ/un2Hcw42JvT117BERrL/VMZjAGwsmO+wyKvpu/vBV0AutTf+n8b/nPQUGWLU7snfjO+wIA2LQOCiCiMsh+fYVrvxoEZPtiDuD7U8pFsjCNpcjZuvl53foMWvGmuX1dBl36KWto6tX7zt+zAhAkn2bdWlXweE1wXgUI4z6qQMz6+6PTyyaA1T+xGkBfPUqusbTuHJsAoJinjP9KSc6PYmTkj2jk9KkI8vPvikMy/0gzKIFK7B8osVf9t1wcsgj24xlHQJcABWdveNmfH3tVz2OV85nYBpHp9QW8evoiUPT7Yg+MtRIlAIV/Xjy70oBVxzvq5uPaVq8xQvcNsyOV6216JNTJtxqUJpYinrr/1KtedlFtsrNW1VmZFB4w7M4i+M3aWMc2T1xEssITBmXHFZ2H8nabW6PVseWiY+PxXLFuu0uHubFNF0PrdLv2K7/6V+3Xfu237ex0mLoQTW1Ro+sFJayABx4nOJuERHliyJMAb7ft3u3bKicNP7HbhlVat5l8l5aSFqPR1HrdXXvnu+/ad96iLL6peA+NE4VdRZyQbzbELymey8HldfvRhodQ+/oXP7/EycRxmk7IRPsELzaAxTxpAXBTUBdcFwAhwMlkqACfRR4MgBIAgBlQs4PDXXv5wX21OnAhNp+UH3702KajgdWXCQAIMThRS528zdMAANjfP7TDo1s2HEwkmkcwPEUNG+Gx2VhB1PvvvScHkAkjBH3pLbrrUOcXc/UqrS9mdkDv7XpN/7jfywELeA0AUAn+142fHOja0tq0gTBKDsyai7nt7vTs2cmJvfja6/b4fGAPj0/tjDiQDGSrYfNmXY4wm4/k+kSjIeh3NA8hCOpS0EBot7tqgcU9t1E9T7WxMCQ+evrcJjQCbXpWlOw/AQkgAYGQanyy1i1hjELciL8VZRcRpEqQ0DPwUfuvBilhmEL5v2jNVNbwlGNUbszlXCyNrDtBSSk/C6gL0aVUqrCy6fnenXELWG416+0fOAUZsCe1D/QyABdPU/69KE24HgBYQdhrsE9mJSJbIIdupDHeoIc5ha3YONMQqKQjtctz4bLSCZR42ToKVh78V4CclWyHaJ3bd7ztFKwSfY+5oO8xF9LGqFY6qe769u3bqvMno44BXTZrtnuwp2AMO0KZAOCg2oqm4N81QxoCARgf3gewgKo/wnUI/X3n29+2T73yqj169EjjRYAn+mmjocCeuX3j1k176cEDu3f/BZUYMO5QzyUdoQ4DHbENRih0L+YSXMER3t/bE7Dw0Qcfymbcv/eCvfWd79hv/cZvqKvA/t6uTUYAAm5TYABAxQWpVQeQKJNJQFBALzFO2wCAy+lYHQAAANBEYG09ffpUx/7sp1+1+fBYDIAVamGiu/t9sU581TtdL6PtLcz63R0hyYzx7u6OAK2L01Nr1syO9vesVTM7fvzYnjz8wM6fPbf5cCQgYKfdsR2YGafP1UbP1Z5hXIGqozHggoTtXs8WsLEoT+p2rN3vK8vf6fc8m49tSjV3sa6ZktEJIii62nCzVn8wj6DEheirOz6x75RWA8DGRdbYo1brqHH+eF5u19zWhT5JHE8O6GqKYGXBxJj+KH5j/t7rHOzrjntdgHHd53/Sv193/T/p9f2kn/8k70/+c2Y/w7bmY7Lu+vO/q41YYpWtG0u6B4RTXwDDWYZ/gIhu5rxFIK7gKamZx0UGMBD7c6x5V5z2NoUCW2EUpr2GLgVed8rrLsAcf/e67/jnAEX4A/4dgAKNIgcR4j4Ueidajod/uQr5ajBRDWTz7H/o9uT+6qZAd/2ac5ZpPDdhl0XA68FJsJquZm/9iNdR5LdlMPm8NJm2fG2f/yHimHlOlQ09B+gCPFJol4B6Wt36PF51BOL37RnY61fXNvvgSvXVEHX1mNeN33UAZBwtn0f5PHQW7eav7fYtki+rAECMr+8pfuxVQCT5f95s2+uys0vIfcDi/OlAq8+Jbl5t9wCT2HV1jUlwPZ1/5QkX5QQ5/lAol6b5UAIATkZIvmfyol18F2H3zSycWB/FdeUgYAIvqiBOPlbbNChIoNpipFLGuMciw594Dfhk+lvqEPB/AAAgAElEQVRRzpOehRa72TxroxprYsV/TSCE9LxSGSPvEwjZrNlgMhQAgNr+dOr2r9laWKs7t2ZrqYTTL/7iv2N/+AffsYfvP1LsOp2PbFkbij29WNAZoO1Jcfgg86la3gsIIGFD2/lGXbpW927fsf3dPQk/wvTutJpisNNdajyaW7uzY3/0h//Knjw9FvOduG8OQ0sTMP4nb7OYlyQ6rzKwghqzLjhYfa32tc99RhoA8xnCStwAQWGJRuHMi+alAWRCcWHUpuOUAQB0NJiDoZcASAOAEgDVrpvdunVkd+7ewlR6zUlCLB8+/EADtJxeWkOKhqFcH10NdUJl+l986YHoGdBd6g2fsFynNp8FrXrMvocAIMKC06myh66w6T2yCf4N+kWTOtiaIQaIkiD0m/OL8VUA4JrgP4YQAKChloM1a9vc+rAhEARs1Gw4mdju0U2bt7v28OTMTmcLm3c6NibwBwiR4udEAmM8TcaQfpRk/+ZMxLn36ERgEcFD2BAAAMoZy5l2AGDZ6ZuRHWtGKOkAAL/jfAshzXrgyk6lIJ7nPh27Aru+IjudMvC8nrfJiwBdDkDUuq8gjjpIQdNxytHVDTJeKzUA3HxWjx+ORr7Br/wMbbLbLwAAlcUkIUBv70AGJLy8VQZAGHWywE6FKtHX3IDlpQBZgVUBADTbfa8iyzMtWYkFKul59iUUoOXgSQUaA58tyg3Bf9qFrmQ6gsK/aQvcpgFQFHBkDIVwMiJmIqCGZkX2/8Grr9gLL7ygIFvjR0mQBFFGymRBdyVw57m7doj31oYSxRdsIrLfXBPvI9D+3X/+G7bX68s5/cH3f2B7u7tawzAHeB9lB3fu3lV9P+J+ZJ+jV66o6u2WGDIhkglocEkP4vlcYATj/96774p69cKdu6LcQr9/69vfthuHh8qgqwWp1WxweSkWAK1YuBfAo0DANR4JCNAGUzjB2xkAw/nUbty7Y2/+1FcEWnD/P/jBD+wXvvbzKh3q2Mjqi6nT6kWtJ/iOysS0LjhbUruXI+61AQ4WzhGh6QtMPL84E1i7vw/FbG4nx88EfjYo22g0rYeNGI3t9MlTe/rosV2entjRXl9AqdTEFaA7A8Ap/w2172t0utbZ27XOzq5+NjYubAdlIKyfVNbgrUTTeCSXCHAhNnH+HgUx6jLTadlwNhazgeCfDL94RlnWCpuOsvrFxYXE/dij+Dsbsdg2VpPSutTO0TmALZK0UyQ02XQmyCamzP/fAYDc4VznDP/bDAAwK7zkMKuZTVMlxqUIYNZkoFmd7PVXkqxJ8Vs2Phcxi0x8AbAiwtZeqeHOs5kcX/YnOb8RPGsdyRFf2mgydGZVnjmMgIJkC05Y3q5XbIESIBhgrxOAwOsBIqikAGcYFlD6Ofio2iPEKJjbbg9/b7sSebGnVNFqhj4BDdX9K8a/CiDE+/R3aRdEDbrbyqJEMJGK4/mKbp2CBvd1toWNm3bT1ddjT/h47173rrL9c/z1OsBsBSABwOD+M7Hg6nG2BWAeWF3N/n4cECZsqhjsW4ZyUxeHuM7rAJi4lqod0/PP9Dh+vGfgAFJOIXBgK/aLvOwl7cUZwOR07LKGPoLY4loqJQpFLidKCWjTl8qegylTsAdScg6fKVL8K7Y6tbT0FrgBwEX5QPm7t4Fka/ezc38ey/HYYCeRwFoV4Y1gn/e7CGF62pmh82shKem+XfX5hK3a9nzhB87G5+qelhyqUjMhxLlDFD6v/w92Fuu/WSZJwi8r2lDX6zYaj5QcknAxSVI6FSVtFVyeeX1hS9Xl961eJ9kws/liZLXmWAAAyaevfuVn7dFHp/adb7+jEtfx5NKW9aHijvkc8cCWJwkBI5aIJVNO7/2cep2ODWC0mtmdm7fs3u278jG77Y71Oi07ef6RQAGY6K3Wjn3zm39o8zm6d9QjlPxgT47gH9GWFlHAVHq19CSyZmzxfHIAoCzNLud5GW/UfubTn1pKcE90ZWoZ5goafaKUk94N7UKUf6l+q+XX0Po7oB+1BABMrVHvphIAygFqdvfubbtx49BqdS8nIAtIdu6999+3LnXw06EQIFdtdCPtQnfe/omBeP3Tn7WTk3Pb2d1XzQP0CAAGnHeUsFFd/O7bb6vWQjXzou14jSyifG3ECkcD6QDU5lO7c+NI5QAM4fmZK0aHQdNAlpDLyus5diIxCYzFbGr9VsO6dbMuJfgIEs4mrmHQ6Vjn4Mg+PDu3C5QOOl27XC5siJOfuimgGomDjAHwenFE9wi8m9ast/Q8YAGA1HV6Oy79JQCgaR8+e2aN3h4tFVK7rBJgAZ1qtpqiBcaCduPC5l2i/TIQmfUMoUC9hHhFqOinzwl/SmJHPHfU3cvJF0hoOVIR7Jd1T2EsXEQMgcPCgGSK/O70eIsl/T2YTlmwrswj4EejKQaAwo/UsxnnBGG0UoglAQBZyxaBTtRIZxkc9a/PnCnpKqQvBX0rUG/dRqjYpsxl1HEW422e7Q4GwGr2P035xRYAIDO8HDPOHaPLpbTEGtn8tQ2B5zhsQMX9Rd/aAEN4vpOxfe7zn1fWn6Cc+wljP13MbP/GgYJPXsfZEFuAspvl0nrdjgL9g4MDu7g4l/Gk9p/jfOtb37Lvv/1d22l2bHw5SK1BvWdwILiM/RtvvGH7R4d2cHQoEczRZCxKF2UBBKcnaAsc7Ov82C1KETrtjo2HQ4FB52dn9urLD4TEfvMb/4/a5QE2oBlCexZUWnFS6NXa63R9Ds1n+jtZ+thAowTAcwbpv5QF01yNFoEJzmFuLrDXzYa98OBFe+W1T6n158X5ub31nW/b3/5bf8vOj5/aLvHpcqbAf4YCcAr+XWwvle9EqQ3zWf+8KL6GOuwckALAzzuDIO5H20XWXafdFBNmiugpwXCtZh0CbY63WKojyvGzxxJMVQZRui0N1fQjotjqdK3V7XmbTej0bHjsE2yirDMoht2u7JGDXB6sYI8BXsTKIUdCFhTtF9aqQAtXOaZEwNpeZuAgpa+13NF5/PiJ6yAUjKOs7ZZvFr72U92/SiZ0HwCqvuEXBqSyTP7NLwFIXJQtBiCnYOdjGw70dWHQdQHJFtNT2vXr3vQJ/n07wBEq6n4BsrHZtWh/CCr+mlZfbD+zaLNX9CpPx0rHic9LUyBnuyV7Pk2aPnH+vByL11wDw5l68U/vTX3ACUDcwfd9K4LzKD2D+cTeW1D8YzkkkForLu8wkJWo4QtQKhXsgliDrp8CiDAzaY+kzGJcX9j/CPyj80iACvE6+yIWomAmZv3eq3Zg3e+8hl/q31NWPAUjjuvEnonzULYxLZ7QtSxPtyPbviROmt5QrqXrM2/FMRFxy59J1Ual/TmfO8VcTWVh2z6/PQOfRIArNtfHcxUYWzcG3p4113D3d+U+UlkCkeq8I0jh+CHWtmWAY06vuyaFQAGMXzlGehrXlEB4AL/uKwv4y07PxbhEtlklNBno7aBKAsGZdkVmvwTpwj/UCNNlJwGD2gMTsOHdtmZpXZfXV9iz0N5I3X0U1Cuw93nuABkBure88/LgMnnofi7gIMGvx3+5HfGPr4pA6q4KsCkBbun+NgEA20pgAABqs7FiNGyI5qp8Ay/jlX3gPivLSefS3J+bNWlpTNmfM4pJenLPZM/xh27evJXiDHwE2slPPZkwHEg/gziMW2g2dqxDMm8+t+EI4ehLKfSfnZ/bpz/9OZuMavYnf/Kv7Nat20p81xqUHhCI0wabLkQuJuk5DPfPxHKez6yL+P1sZpPhUELMlKK+cPee7e32zJZj+aHHxxe2WLTsG//iW7azA4uWw8Mw8ISH/yNoJEnjtf8cv16DAVC2ZtVMSaBQGMaVPb4ymLWvff6NZQgokZXhIZBpwWkLpyomgxfDeDtAnDlUEK0O5QERwYVaGADJNBBVmHs95muvf0rCCPzDvxuNBmoJOBxeaoKDXuAwKhiBgSCqmQe5Xl7dtBdffNmmM87bUiZ8Mp5av7+jfoumetaJnZ2c2OX5pXp3ewYoPRCutwnWtShKAfagCuOcyoE0Gw1Qkh57L+nkNDoA4u2liolfjq5njOXcDnWsfr1m7dQVADVuHs4IiurRkV0sl/bR5aUdU5sH7bnZshE3V68bLqoQ9PRgNNZsiiovrFmv3bPFjElKzUrb6p0ukmE69mA6t9bOvs1X6mYzulLUYInh4SJBUeMfG4O+ryAAmbGJzgwV+7i60bkBjHnH39Zl/TfVaeWbhQdSUS8ZaKUrZkK1G0+mRY03weGY4FrtKr2OOZyeAIAQecO5CcEiLdCVewFwSvVHoS6OYcxABm08RdBXllt5QI4GgF/0inOXOXsSTvTda3XzCGRzgwprAOvVjT82/2KdM40CUc71BdLmmm/kxcYTbR01R6fOFkn3j8EhiKL26datW/bzv/A1v/tURlFejxsagC6v2Eh1pIXIk48JNoW1RdCP4aWu/4/+6I9UMsDzHp5fKvDmfk/OTtVCkFr/lx88sC9++Uv6mRXI5zHeBPkqJ5hOrdXr2RltfNLzhy7eE7W9Z91mS4J+1PMT9H/3rbclEhriWJyf66E9IOsCi+sigKf6DPVZ2JTQuZCjWUyeGA9X4uc+JMaEmj4Za+yYmXV3+jYYj+yXfvkXbXBxbq8+eNm+8Tu/bb/yi1+3Gwf7Nh5f2mLhpVFKholZ4EKocvrZAFVDHOsr7YQ44FrLYPdk6FKbzlTrJvQ5OT4AOP6AYA0k3QmeUXK8y/q7pEacUOc0ZSWqqFWjNeEsLb5UngDpjQ0qE9aRlkGh1F9mQLV1ZCwbOdZiGjibKc8YsG8wZ5iHALr5VzUgDZtx1YW7LrTd4nX+CH+qrq9wVOP16wKI6061LQDXrLnCwLruiKt/F/i/Rvxt3fWvuxYHrcPEXQ18qgF49Rh5gLIu6IjPF0FjOlcEHlcTFZneSqWN3NXrT2Un+fVnQXo8y20jqvPHJlZsclcB8Hwc/OdyHYVhWWfrQwMgv4b8WHlda6yx6nrJ2QERrUawIQezEgDmYy37U+lsU4xL0nHBj+PL1baxX+574SdSjgUoeePGkSeVBMw17eT0WD4k9h8QHrse617lqALyypbD8XP+neuiu0kkC7S/ia2aoqHk/6yUeWRUbJ5bfeldl+Keq/PM2xz6s6oGOcmi6Z58Hbhd9jIk3/dJlhUl27LPDn4yBiQuhhMCiRIEqM6T6vXk1yA7n3znTXN0m/3wKKrwJFYSH/m6y++9ejxsPUwsDkU7WHHJAGNTOZbmBfuDpnze8z3toTV4uuXYfhzgIe5VySilxFZtvY9ZYSj0g7QWylv151mAFVW7VR4vfKYYg7BXGp8GIrdTUcHVcppgnBbniO1yr/O59YqEiAN1LlznPgzJEtpIM35eqlaWsCmZJGA7K09eA2ZEuTP+iWu1eWsuldsRk8CulMx63WZoqtHqrt5U+SwJhPoMpjTge3pGSVzY528SDdR1+/4vzYL0M6cKDfqrdn4d83d1nBmvBglOoQqUKdESmXiQJMzEJpORAACSxphYAvoonab2n3Z9vYOp9XYb1u32bG9/3w4OSTbTnp5kdUftib0UiGz+1IbDkf6R2Y9SR1jlDUqpDcY5tmieau8BQEzi8/VaWzEo84r5jV/V6XTln7hgvc8Zn3uuQ6cpUidEJck6V0KGdcCzokvA7m7XOp2mEh/gqKcnQ7s8n9hsktT9mUvQM5NemE9fLxsSY1PxGfajap/KWIMOT2FD8rkcdrT25VdfWYpOmXojBkoLABD0DXfOYkE5KgqyDELSaKnq3Kb0MBxPlZECAACp4FgOALS936JRG3xu5xenNhpdFgJsHI+LDBEqat/nUOExlK2OvfDCixp8wABufDKdafBZPPX5zIbn53Z5dm6z8dTQ4fN6Vj6PI+5ihEJJZlPrNOq22+5Yv92yJg9zYVL8jn63GOUIaNxIJNTLzUgK12Ms2Dlm1q1D5TVr0YqLLBtGeTFXcLV765YNG3V7NLi0Z5OpTdtdmzZaNlLGv2GN5JRLTVhU2NRqiGtD+E8bFEgT4lptmzdaNq819Pnxwqyzeyhkr7r5FyBQQvpDxd9BgFIN9Dom3PYNZLWNikYocyZzQ73WOckNctZqMSVWiw03uh+w6Fl8BCVsfNTnMPUDAJDoUaJdiraoMg8XEVGZRaHlFuiuo69yhry1RdE+JDdVMUZRDpAtBi3+2MDWOanSAFizwcUOpfKaKjUy283FDKkY/uKZUK+dSl7yxe2brmeEImtTPIsMdSfzOpiOjTpCaP0ExRjbT33qVXv99dc1rk7fT8jm6p6q32CoQLMOrYGoweaz2BXWFfX+CLf98R//scT+YjwIyNuUvaTgd2d/z9788pfUvo9gn2w/Rp1jsllK+RpROJS1cf76fTseQseqyZmEatVvd61HEH45sPu379rvf/P3bHB+ISaAA53uIKrzCfWwKaS9e+u2sv7379616XBozVrNfviD73u2nCecNsRw3IPitdBG0FHmHjYINfGzet0mAHyNur308kv20ov3VYpks4mdnxzbX/93f9WOnzyynd2eDSbUk5UGvOqIhl3OHaMiI54AAFoGMkbcU/V5x3PP52Z1ruTzpRqExHsDIMpreKVLsMT5v5otiuPkGhTxWpGthITYcA0Hrs/FIj0QiBZo2VJYWUeF6fiJlaCrZ/jRfs8D0HXX+okCAJo3VW3oj3/9DrauMGBX2BcKsjPbdDWIZUvdLqKWf2bdXhIU5erf4nN5Bimfi8U6TgyxfJ7n9nb7aHjGLarUqsFH9f7XHeuq6U47Rwboa65mQb8fJ6UQvOZm42VuCohifCLTvekAwQCpOugxfjkAs+rE+n0wf/P35POZ1xHxk81nH8ZZVRDsgADBS/g0d+7cFtCs0p92ywbDS5VltZOKeR5k5z/HflKyC5wtqftaLO348VMlNQAM2Gv4FwCCsnkwwRLgHTYlgnS1wJ3h9vteGTZOJRbF/pl6smcAfswvZyhyLe70419o3yOgI4iRTYMx52zUPKBzBxwI1Zmu+f6cP8sY77V+WEX/bd0cqD731ffgH5Qp+3yPiPNVNYRW7IFayk58PybIhJUrm066zfekmPuSpNI4eJAauhlofP0kAADeV9byPe0RvjtEcqcc31IvIlbgx/F/Y63k9651AfDT62leKwU193K7DsG7AICZC/LOKLN1HaRifaBDRswlHbBSX2N1f73aReLKOnYam8uZqryawAFMqS62HgkJNMIWrY5Na00be88hgQAwjG0y985AeiYO8cs2AeIlzTYHSlyymsRsKr72OS0B5KrYZCr9rZi16hyu48MtljYdDKzVqNlOv2uT4aWdnTy3brtut2/ftA8/fGg3bh6KbfjBRx/ZeDa1F168b7fv3bVGZ2mdvam1uu6esR7RgWI4JmNKn+tKEmIjCeoDAKDlHv4l6zbaKPIZgn+VwMMMoiyg3rTBcGKDy5HKs/kbYB1MAuJd/L5perZx/sKGykZRPs+10c51avv7fbWs73Rb0tPb3d+xyWzkJfMzWKgLm45qVlu0rQ4/k2uRULyXE+jGoo4p8ooZg6Xqu7n9Zmb6gyhZlKWtq33m7p0lCtnQEKZSo0f0zzPoONw++VdpBaWxXFqbPni0ppotbDJBiIaTEqh7EP7Kqw+EdrTb9LKf2MXFqV0OztU2QZTRlD2VURfz3+veCcyg/3d7O3bz9h3vhygaF2UE84S6oWy9tEcPH9pkMLIm6NbEAwQM1wQ6fgpeaBW4nE2lB7DX6dhut2tdjPx8obpgNg05c1lG062X0INKjrvYvgUAQIQAABADgKwngMZiZtPF3Jo7OzZtt+3ZdGxPmXjNtgAAMCFR1xVgoPKdqESpK4m3FUO4kMeHajoK2k2b1R3Fm6KDUGtYvbMjte48wNZCS7VMBEw57d9b+VUoXj92sgzQBpXKMlz+8wYAuBeo31rELKgGFOWujC4AgJyQpHQa5Qs4dQEAcP85AJDTDaPkpAiIgvqf7SggqWVdYWX7JNspwKikaObv0ILcEtwnzLAIoNY7mFkrxayeNDZr5nm+QVUDwAggcwppvIf7anTaqo9irVMz/6UvfdEODw/0XNXOkkx90MsKIKJEGDGM4rBEL2rQ74Y7ejyXs7Mz+/DDD+3hw4c6ByUAqs1utezWzVv27PFTgQ0YdJT7Ccr7e7sepC+gY7lIFtfiWe8kKDiZWoeSBOrUel07efZc3TQW05ndPDySc4m4IC0GlZFO1xj3LtCIkqS6qbwARxbHraterXX76OH79vijj6zD3NKG6E6c2wTf4NR2csq9NG0GmYgsQ7NtY9Xx0/WzZ1/96a/aaDiwZm1p7//ge/b1n/85u3f7hk0GlzrGPKlw588+d8TieqvOWTAAkt7MCk0+Dxo2OZCbHMOYS0WAlWmIuANbOse+L2zvIwxwE05gdYMStLJ0xzEP/PM5nAccV4LE5MX92OZr3YL7MV/bFMD+mIf7WB8LBkBJQr76sW0BgDsGVymW+Weuq9FFyHFb4JEHjzEP8vcXJV4VO1kEuEHBr2Rhi7mUAaw/6jOQH8OaTToAm8CObQ9jfWAW+2FOIb/KCqiWHsZ51h5zDU3bp3/hnK29zCoAkNsG7n8lo5kdIb+Gqj3JgRHcS61XMQCc2eB0WM/84oPh/926dVP7jMa8QRKHTkwt+Wtk4vM5l/8cySHda16ekOYDbWSrDJT82rE//B5Bfw6U4lNPh1O1QgU4YH9ivwsQgT2Q0rX4vLfLdhaaAxNm3Y6XnYppBeih8kgXF+TfHu1xC5FGpzWHzyuGaUYv37T/x+vr1vJ1AWx1/a2eg/nvwXs+vvHzuvW6eg1LJVm8JBQf1QNFbjB8IkpYPOhP/DGJSztY4sFukpGsACzbgQu/C6faOwCwkrAp3V+fM8UMWQUA0vaxVQ5iHYAW8Q9+9+6Nm1ZveWYXAMCFwZP+GIyP6cTmlMkSVymr7+XJYt7g27JeKEMtdMA8GRv+WnVOXAEAVAYh8StnnaQ4QrgAbSKJM7o9q3d6Sh6OFnUBAEuy3o2W0YpXbOMMAIhx9SLdlJwIAEAsAAetdP26hyrAWfqHxfVfyVJzqXNrLhmbseYRsFEDxraE0af6h97c2fmpbMfd+/fs8OYNJXy4v1YXAWJnBkSLVJUR1rw0mWGBwi8/P3UBIMlcsH5FPHD9AQnIJwFkj0OxVXWbTGYCAIjVSHYJMK+jZTX2ltTNZkq8RNkhbBAHxsWkVTcqnvfE9vZ2FPd2e/6aEkDjgUCIxQxB5JbVl11r1npWWxKDwzBPNf5LBz4dBChLnmBJbJLhdAZ7CS4VwCfJavxcYofXbt1ckqFDlICvmPB8L9p3+WorjIS2HXl/CwNgcpFAF+YDAPA6fTcKL738ogTBWq2GTaYjOz8/sdF4IETExWNcmTIAACYl/0BjRuOpHd24ZfsHh0KdvLUgrQFxOmsqHWguZ/bD771j88nM+u2ejQECGk1liQejoTWpv0j0Euph4SHstNt20O/rew1DnZBjJodThUqDuAkA8ImNAaS21gwpDYL/Hm3LVJ/jNb0jjFS/b6eLuT0bT2zUaNkMcAIkiV7bKoNINcWMsQAAb5EmAACaDjhbramFO1k6lWcZyB7UFShkOX2+EOnxWr0AAFKh3Iq1lKO/zcPZ8jfQ/b8IAACxN54JZQBSD+90HOFMc1R0upSpyBkAlAB4jZinugqktbRKbsjyNn9Z8M+8lHBI1hYvNkXP25QtXHInPDYIBbGMf/bloEBJhw6q1aZhjvWY0zhjvfAZkNECwMjbSaUD8vk8e5ufRzoWbcC2hX3uc5+z1177lJ1fnCtrsb+/lzmH0cJplebEdaBP4cjpvNAA4BzhTH3wwQcK+h8/fuw0fsQxd3f13htHR1JDvXfvnoJlDPeHjz5S1p9rQ3yQZw2ltN1qq04fwTfOi2o/rd9u37mrtoEEIrx2dHBoz588td/+zd8UpT/aguZOIOPFcZvdtrV2+9IYQPgPQSuYA2xq33v7baHgzdRStKRhCQ8vsjpQUGfTuWriEchb0hJ1PJFK/r0X79u9e3dtcHluTx59YLeODuxrP/tT6n6CHsnJybEAmKoTFw5sYRez+t94LcAQOobkvcxiLkQm4boAqwoQVD8fIqL5nC6dEC+vqn4mzh1rJZ+fscfoPhASnDJ3fK+JbB/viTmbj8XK3I2A8V8zAyAwsRygqd7vj2ler/1YSWmtUliv/Wh6g6sRx9e6sfZWiqsMFTen/pq6ZFR2kNxJrdaAVh1YnJDqeYvgPgGy6wI/nTylE/O/53Mu5lrc37qgQuWHayje2z6zMg+D6Xqlxi1nxZRiuNXAmvK2TRT1uJcr+0f2wo8LAMQa4/nk471ujVVBgwAAtNcG+JtyJWEb/dq9zSBBMKCy9myYefhjEm+uW7+Ds1sCyDG3ques2pK45khS5WOV308eAFeBFU2fubNA8ux/MGI5jlgMCUCoAgA419gut19essB+g+PPdSGASytc6aGgHs7rCWDgeqHnogkTbR2r6zCfv2ufkcpkt3chuM4SqKw2rd/qOYpANwOf8jXE86WPub/Pu8iE75x3yPESEsrsZgLpKd0l8EK7BeHJbetv2/ULbgoG0IrfFvYpH59EXS/aJ/ttJ8u28TRcW9jzfP5o32w0JfRNNxzsiJfZ4TPAU6Y0KAEA6Bqp7e7C2pRb+iTXGCACHtpQsSZjDTCfQkRxkz3y8qMKQ1FtgqmRrykZASux0dtRcmJWayl5iJ4PcQNZ5vCZnaGR/OREDQuF/1X6v5dT6HO5OJ9zOXSp+fotfNwUaBR/U/Hy2Br1hcZnOhlau1m3Xht1/LFdXpxZf6djN27esP3DfUPtnaQNCR8Cf4TzLi4XVqu35GPSXYmSo+lsaheXlwLm9g/2ihJdPcdUWtFqN8XA4Nw8OhJ5/F2ljUmTIUABSuIlNB2sAUpX6aaUABIcLYQAACAASURBVIAQzecYUbLJvAYEoCU8iW/KGhQvtxpiDfAd2wIHlfLu5Rwtr6616rtWr3VtibbTlPd7AkpjKE0BL0PQ47FlWkur7WXzBArJ8nw+5YCv/LQ37t5b8gO1SqHuHUJfiPYNR1Co3Mj4g8vo40systQzJQV7EAeY9gijpcDqxRdfVF9wGADD0aWdnj4XAIBB8HoIv3gXcXDkBeBgPJnZaDK1lx+8ovoO6jSg/rtQFAjPTCqKy+nI3v3+92wxndtOty8AgOXX6/dtMBp5m7AF9NipSgDAO/vNph3s7Ng+LW6mvjgD2dV1JzEqORapBED3fwVtZxFTdrAwMJ1uo65yAAABFjtrk1r/1v6+dACegjBzH82mTdSSosFgrQAAIKWcKQCAxZQJSpDvAMB4UbM5tRetjtVaHVvU24nG4gsykMOi1l9tIly1v0Lk8I1/S4b6us2D65xBAf6EGQAhCMmEcXHDlpwJjBObcjAAAiFzWiesFECmtL1FXUGax26LwtwlBLPCJeP5s8g179XBYpXqrA1PC3J1G8lpXLkDEpvniuhRZjTXjbdEBDNKf+4kcFYoUYzLtqArHOScno/jzVju7u/aF774ptb+YDCwfr+v9TIej6T8H7R5B/mcDRRBaNSrs150vMQcOj09VcCPUeacHIPMCi0Eec/h4aFuY3dnx3q09Vws5DBRj39+cWG7+3uJuuVUTz7P52jNR8DBteI87u3s2fnxqcBL0NjDgwP7g2/9vv3Zn/5Le+nFFwudAYGZomO5UB6fh75Vazet1m0LqOu0XTPgYHfPvvfWWwIF29wPZQOCiFMpQDwv1f56Ax0cuQmMKfQJ2h0h0wc3btjde3dl6ybjoT15/KH9x3/jP7DhxbndPNyz8ZD6f9egX81e5PY1dUdJtbBRniU0W8rcgq9WMmj53ON5MX/WBT5hz6sBXjg7Vadn/TFcRdlrD0snOpzpCBTyeR32yTcpLyHxDS1jERU6EqsiRLljUThE1xupT/Ad/nxiD8tP9BcDAmzC/ssrqQY9K9eoPdprqDd9bc8gog3pIq7Vr5gv287PZ3JR0dxplHVe00c6n5+8h8xQDr7E5+J9YT/X31/Qh8s1F58v5teautvyWKslEqsrubDUFac4d5AJMFczsOvmePWaVn//0RgAuQPIGAUAsG6+Mq6Rga+uT61fhERTuaV7LanGu3D0vazx5s0bAgF4VspCESS1XFsA3Z6oZ10XgMbzq9ql/DlXMxhVkKU6J4p7DfCwcPhLsdF8Tq07t5/D9Ynimekz2PSUoOL1o8ND7Vvsb+xRlK7y8wcPH6otLYBzrL91gXD1uVTH6LoCoO0lSDF3kjdU6UHP9a9jiJR7wVLxAV8BAMgnSuAufk4LgEtizHOJ61JuOxxcKuMLuO7G32OAGMdN+9W6Naz5W/HLQ5bP/ZSyxCA84OJcqSZ/WwYsH+/we/x+XVSvv3cosVwx3VJXiqLEQWDA0ubjkc1o9ykGct06sOiYK1mJROyVEbzFc48EUH7vxTWl5yMNhFQ+rPhMmmIOAEyY25SptmjZ27Vau6fsP+KjrrHm8dRK4J9xJjz283kStf96TskuugZPMHiqAEDZjaCwa9lmI92CGmUkI2s1G9ZtN2w0uLTL8xPb2+3bC/du285OTyjDbDETS7rH7426ffDhh/a9H3xgx8dTa7d3E4NwrBIAaSukmBX9ES9VjC5gfk3EtgT+Oz2+L91/TaXwHhdFUO3JLALxmGuMBvNeLHOAnSQ4nOvpuG+2TCzaS9vd6dsZGldHB3Z88kwx8RSWAvcPNjZvWaPWt2YDRlNHiXQAAO/C4HV6AqMK1N/XLGCTwKTsXw4AhL+V23l+DpZT7YsvvrR0Be+GgmYcbRxuTsrJR+OhAoIyO5NnA7z+HyeQdk3UAovSKVV7H2j6hZNNBACA+n98DEoD7cFpQVJ5LJAXTuuUIOj/gACvvPqq6BdqBzWe6GcXTRirZuTy9LkdP3ki0cIOCNfYQQICN0ACkCJ3luei4UC5p0bncGfX9ukKMEMky6ldlEBw7uiKoIFccQB8ERTOARRqnshiZs3FUm0G29wTyJ0KzBDfqFln/8Aul0t7PBzagPElmwndhAxqMoJSE9UiDgTOGQBIF9SsKZRLDIBaw+YIO7CgWx2b0wdDOLxPhCI4UA18qrmqAACxYAMw+LEZAH/BAABBvxYpTmcS6guUVMY5qYurc4E2Yqf/a+F43UOxWPwZpj6vyWJXNx45QEkbI3fMZKylJ5AEcNKEkPnLApmqQ6szJpDBjQwLv6yhXrfBXXHAU9ZL1+MWICm/lDU+4fDk2d0wCjjsMH4I7nv9nr3xuTfs+fNncuTJ0PM+1PoBBAniMaalA5SUssM4Ykhb7WKMqPN//vy5hP4AE1h3ZPuDBYFCP8eLsgXAhtCjIJOBvRmOR0Jx0Xvo7+yodIDnSScBlho/C6hcLAX4nT09tsO9fWkM/O5v/45QV4CGZ0+e6j4x3mI6oB1B2U+/p/PwO+yJeRN1EKhndQGBlAM9eviBzUYjMQKk8n0FAHAEn5dHw5Ed3bhp4+nMnp+eCsS4//LLAlbYiC8vz+3Zs8f2lS9+3j792is2Gw+t06Le61zj7TWQZQYsnIx4XrkBDxtcOCIwVNQFYnUFV531dQHEurlZdTLyAKwaePl7ExMim9ObHNbcSY57k4hhckDWzf3qa9cFkx/nGH++70kOz5o2XB/Lif0Yifvtx9ke/F1/ry4ntCkDyOeDARJzqDoPYm2vs3vb5l1cW15jvG5O5oHBunm9rg97NUiKc129RgK2q/Z3XTC8fixzAGDdw3S69+pXyQZIObRi/NddZ3VNXr2OpHC/5WHHeOROYh5gVJ9tfh05AKB9NN1Q2CC1S03Cod7/OrVWU3CCZV3Y7du3RIUlGSNWKcrYvY78LdiaZSnEageQfP5smgeUjPEVwGeV7RYdrcL+5N91rdkDijHJQdRCG0pCf6GWXj53BZgh2pr8D0CBTssDEUrg+r2+xu3Z02f27rvvKVOJzUas1mnjVx/ex7HP4W9cVwawzQ44+HKVgRGfqTJ44nXNgxoMSZTKPUgMECB8FsprYO2xV6pW3xYCAC7OzuT3kIH1TPkqALfObmy6B0/KrLZT1NxMOeoAmmOIxaDOfTT53ZtHqFqCtgKIqDV337r93cRgdMZLqeVFff3SFiQZ8UPGI2tRNkIWmlMmpf8oreO6Y7w9qHR6+UYbQNkhrOhS81JgPB4F9698fr0hEGAKqN7uWqO7Y3XapSPSTpzS7nhZedJnkJbFFY9CT6QAAbSGdFHuP7tLGoMY8WG0pivf7T+VjBWuk9hRdfQqkVCDd2s16nZ4sGs36DAFxb1BmWdbduPdh+/ZO99/x0YTmEX7NpnSIQ0xPjoBzAUy8oz43YUWHaDDDhXJUQGbMH9oc4rNcgFFWBz4hvJRm64LQvnScDjQceSr+2CpiwAxM2yDRrMhP0xzJUphk64Ix1Ryq99zAODGgZ2fndpOf8fGk5HNa2aTKWBq21qNXQEAtGakvTOxtI+Zn7McY28RL384JYw3+QlcU1D/w64R63pb5YHVvnj/paUcS1o6pdZxqlPRuf3E/B1DGwhvTEiJHCSUnsUOJZcMflAouCiQjqOjQ+v1OgIATk6eu7qjBtgZAC7a5yUEDtygxrjQvwcPXpEeACwAsogIwnGdOPwHe7v24fs/ULZuOYN+haHBUKOw6urkI5T3UwspWBj12Vwqnfu9vh3u9Ky1UDW9i8iMxqmFVEOBGhTkaE3l91zdbOmziwzAVAsd8b8Okxh6W7qv0WRmvQMHAJ4ORzaizrndsUsym7OFsozRBUBiYAosU3bRYTzP8NeaEu5AyGOBKj7IKj+vAQAkBgbSjlZCUmkOBkC0GdFmFyUfW3aIbU63SwC6WEixMXwCIoChPMri5rlC4wmrJxpSov9HNknCewIEvP2YfwV+mYdLUMTUTHaFRh9obL4RVcdB79HDSm0DkxWOz4azlS9MbVVVxRpX4SmvsrIZ5fVggawX10WP9RBqyXQIOGfUajMmGDSCXwJuAnIy8PwjA48hcJqjB+BSaD45EZDxwgsvyIEpnm3a9PMR7fb6Euuj3R+Z/wj8QwQQMBEWEOdHC4BrgfLPdzIgAISsZc7DpnVwdGRn52eq3YpNECcTAMAzRk4Vvzg7t3a9aS8c3bZ3vv2Wvf3226KGRdBK8P/k6VPdM6gwJUHK+ifVZI0ly6vuZR5k/6n/h/q/Q7tOjo+gkxTz3cnL4b+YD+Pp3Hr9HbXxw7G4dfeO3bpzS/oU5+enNp2MrNNu2K/88tft7OSZ3Tjat3NEbuiKIse57KJQZvZL9etQw84zA8XzSOyDmNFVJ5nfQxA1D2ryQGDl2W6xA9sAgG0ZuAggtAIrbKMyc5PKcNaAZ9UShWLu/UTMpS03+iP9qQQANtmKrQF8geZvPulPCgBcC0Rk9YTxjGJ+8HtoOGy6wjwgXPf5/LlX511+nnX2lc8GBTaff/wczow0QrI2rtXrjBrwddfmtEoPWvN1EMdfN2erx/frXh/8b3q9jDmTCFueVKggBpvGpVwHSsdtnEDb1n3Yyurars6Z/DlVwQT8CenM4EYnMCWUyxED3NnbEQDAWLB/S+tjOrFev2vDwVAZ9JwCX50TOcMkt2++o5tA7KCbBygR33kPNn8deBDPLQT6qiCEB7gxrqk9m6KrrCXjfCEQ11u2pRrdpNItZXyur9u3h+8/tB/+8Id2eTFIe2zLBpeX2sOO9vaKGt51a/U6Bs51GOKmAD4mTACwV8Y22ddN61/PCf9vmWKDpN/FOLrwcl0tLAHWCfAJqJowYi8H6rSDeCD6OlMYBCsM49WpfJ39UzAvf6/8nALg9HvQsxNeX2gCFM//Y2S/Vny4jAWKUBwt2WhPLt2iJsk5/Aq3CQIXofkTVFOOSvyCP4ZdAzSqtPnLz1O97/W/e217AeGmmE3BrkAQwgYYjmZT/HLAunYX2pS3H4StQZcChi6JUTAuYjZm5Vc+suksEZTyq0p3EntkpVtm3jUqVmpZq1fMNQW1DgqQaGEe3Dg6sLt3booyP7g8EwNgvpzZBx89VOA/HI9t/2BX1MuT04HV6/s2X3h7eZLE6IN5AnqutXlJSWfq0hH3oXtMJeyL+diWS8pQKJWFsUKyGVBTg2IH+7SCHlmvi7B9arlaowSAWJQ42WNnlbwr9lztiuMlUl7iKF8G0CGJWHv6fGkTYdBta9Z3rVHfseWCsjBKEhpe4hP6cC66lAAvBwDQmIjS5twHifnCPeW+Iz8DauJzS9/rzXv3l7zZkdm5dbpt6+/0hYiMRkM57gwuGbmi12GGAnPTEXgBAPAQwjfj5BigW7du2O5eX0jK2Rm04JlRg8Hf+Z0sgIADJemZttR38/PSXv3U6zqGKMpD1Bhd4O/88tyO9vfsrW//qRx3NADmtJRoIMxART5t85p2MRwWIm4IfdWk1Lm0vV7PDvs96zdYoA4AMCCIGSrrK00P6pqTyFGFeuFLwoMCHgIKmv120zqNmjUWaA24RsHF5dD6+wc2qtXsmPY2tOWgJRq0Z7gflADwIEMMTNiLL0LqeygBYDwU7NMdATVKAADECmuMYSe1hSgZAKqn1T+vs9JazUoAImAI8GabDdy2AcnQIgL2CQIAclI02HVXW2XxFByrVL+XqIwRLGnBRwYi1TjGfl70Q071QNSvV53LfAvSoq2IRBVOUL0ugIn5EiguAWbuOKrGNTtg1VfrSiQkAwAqrhyCSaF14PTJQFa95RF/93tzp9hRz3aRaWe9sHYwhpFty1FsxD8dtHCqPX/j/RwLIxFlQfllxf3z/XwwUPDPP35XwK3WN04zAnDA4MI44DUcMoJ90fgbiKl4Tb9aBJ6c2N0X7hXBP59RBodranf8+jgG+hfLpe11d+w3/9mvG93luTdo/rFuCcBhEADucA27OFqIT00mom3xsz6DbRuPJAD48N33bDIYSNH35uGhhAUBAcjQuKNYbCFOc7SatXp9O7ukpMnsxZdftJcfvGzT+VS1n+PJ0C4vTu3f/+t/VfVtB/s7dnb8zHZ3uoYoqfeldSp8nunP6+FzpzaecVnugbNFBsDn3CZHJf5Wdd5jnlYDgDxQi/KadYGPb5oOHm36WhfAlBk2fx658129Vp+bq25u9feNJ//E/5BoeWt6xMcYfjwK7uYLvc4BdlB68+erNaQV91oMFuYQ8y/mXd5NIlgn+fzMMylj6nkrFMQ8iAsK96b3bJuzXKv7Br5WA8iMLA33tg8zKDmr1Wwd54wSl/Xn9/rPIp+VHSeOeX0AtkkE0x9KXmPvWZzyCYRIk2cwkyNdyUhXz1+dD9SEVtdPdf+qrvtYP9pb035S2pRVOxLOY74ui2tIJXgfBwDAd/RyTBI7U9vd884wYjBl9qtqi9aVAMRz5r3sH/m15dl7Xnf74veUzxPdA+B5Ai1yE+P35+/355dA/nSdhU1OLYYjoBDojtOOftVobOPh2N566y33FNWpxdeZ79Gd1LnmbKWJc/5843pze1f9WcmQLQ7cdfZDrZPTAeJ8+V4SAMK6ayBhBSWb/TT0ubSXzb0NGro8iPCqY08LMN0BgLOTY5uOx9alK4Qew1UGQHU/W2vhJBScsVI8e5ZKEPwTvu7j5zL77wBGyult2ScUYGelEXFdHug1bDya2t7+gfX396zewS83dRbiPyU3U2KQDmHL0dAa44k1AEgAjKa0M+95t6psHXKOSAbkcz2/zHINpnmdNoHIdMOMUhe1TlcBvneL99r/WrNldeIaALlmy2bM96wzmM9+NNzyvTdPfpaeUHQhSUsjXWKwnDzTrrmTQJF4Jm51ASpQ5B9Zr9Ox27du2p7aMk9dXL3dtIvLUzs+fmYnZyc2W+C3UadP8pRWoVxoz0YjykwdAODfpdinC9vd3bPxaJKE5V3UL3wtnxOxP7gNdza6q/bDIJjOxtbvtdWecHe3rzJR/HXYTPyd65vMhqrx93lCdzwXSY6sO2uAMhhYsUc3juzZs6d2984dOz05lQ7VdLm0MTHesmPN+o7VrK+OAIZXCzsqJQzLNvGAXd6JgacQXRiCJVBdp2VLaF9j7O3YTP6pvPcrLz1YxoavSd3wnpDQGtpMaLJtF+dC+sjmSxcAIRMFvQ1r0UoiGUs3vjkU5DVk0NodEE1iIKmmgcFmAXAx6AZQSwvqQV2o0yJq9sIL9zVQkQnlroVqSBBhKnEtgnpktyWIQVqPnpei2CuFUNZuc6WzhXQAdtodO+i17aBTt9noUoEJGUzQo16vr83JBYrcP0jb8ypdLdHKHQhA0AMF0KUEAdUKhIVMEN7t2YANoNu1j4ZD233hnl3Wazakh+SMGpiZjaZjIV0e1CVq5gKGNxtkw+bLhk0pr6BtFtQgtVqBekIPDHcCWbA8L3U0EDLotfBVAMAvO4l/RB1WLN2sFmuLXXTjCno1nwgsKgxjGqncyQgySXWfYmh5jjJmWRtAMUhSbb2Cee6XcgY0FmgBiLpp6qXqiv+OwIez6rS+sh+nG53SUZOBSxl8r8Hc/LW1PlYiK3NrdToeYLdbzk5IrIRwjAjSAQkcASwDdX7f6SOM5z3PefZRhySHHOejDs2+5bR1DEsShItzOIqcymjSZhXZ/3A2gkpGQI4TDcWfsTo/PbPdXYzO1eAxnl90EYjzhYMVVLqHH36gun0YBRxTGZGl1z7R8o/Xc/V4sYlSyybsDmwDsvV8kc3D7hCs88UapIZyOp44GNHpaD0BAPCM/+D3ft8aiYDCOdUVgk2v3VLwD91fAVACjIo4KRlV1me/3bbB+bk9fO990dAGZxe21+/bhGtBp6DXV6aGMWQDYAyZO2S5LscT6x4c2tnlpURi/tpf+6v2CHtUM3vrrW8Lxf7613/Bet2WtVuUpUxVC0nNGYChRKRQ5Z2F4KqzG3Knu0Sry2e04tRVgr+qwxefrwYB65zLahCSBwixQq466GVrxaqjFDYhR6Bj/kQQSQYqsg3xGp+LOZM78HG8+L4CrFXZBVe5126zKu+rBujVv+fzPwdj4lisvfiKTEMEm9yPAySeNcyP7ed12my8ngdh+VhEYM74Fuq9cs5wtl0HgmPE2hLIlVopsm4iuF+nYk7pXOxucR35dW4PIMBlV1I/120ZV/6+HSDxAHrbl7r8JJuqNZpsMd8Zqxs3bhTAaNjF8p5cxNf3ivX/qnN6Jdij3Sc9niUitUoPd10If/75WiP5ka8HEgyIVXFcbHPO+Iq5c80AbAUArnt+1z2w6nqovr+Y3+qg5K3/Yjy51xu3bqiVLE4zQYnuHfcVQS/t3Q5gVK8zfg8AJdZWrDtdl1r7bgfAtt6/2HOrDEY3EmWAw/PhGpyK7es1RALJbkNxB4CNeUzgf3J8Yo8+eiQnP9itnpJIJYdpv/VAgTLFKK0r9YRizoSGS253czvhZas//lf4PzH/V8aXCsOk8bHu76K7kx+RQ5nCxmTPoyPTbDwR0xCWLIFUu96w89NTOzs+tg4JHVjEGYB8nX3O7xTLl1Qn0suuiZILMkcJe7SazZkAutf4ZBbshj1hnKsAVJzfr1NFoEo0tvs96+7tWK3TsinBd9DbJyPrEUuxp9GliO4/aJOhn4GCfRIPrNrcdXvpOvvcRgcslTjHdTOh8INU4siaY5wk0AgAULeaymhb0LvETEYjIAfhii0SMfccXdLv5ZfG32thV14N5njQ1llj6nqgNpnlWlkaXdrObWfHy1J3ej0F2ATio+GlyidpGU/LPNqkUyqgu1GLTX5nzyP+hInhCWN8KcAAiQvr78RXxAfe8g/AMXRXwFym1N+nScBsclcRW+bl2GgTAAgAFOLP4QNKmE8A4tysTgmAiwhq5nm7umLPQbQ67HqxhvBVJ1NdJ60kl8Y9dJT9r/Ov1iW15IKEMZtTu79CxwIAQELxKWGcYp5yfpaJQsbf7eBSsTvJOuywynsDACgdRcXPqnloCQCYiQLBwFMPQc0PqL9n/RkDYRBZa5OcTp1qRMWUDqpcWrKwuOu1hKaAIGLMeZA19Vjk4XJc6jzIBKrXNqJuNdN1IApxeXFup8+fwj3zblQko6k0Wjq1W6hXEsOQ085MJWM2X1i30bDdVsPuHvRsMabGw+u12IwRamGgAgAog8CCbKNxdsa+wliZImpKWghK6HGaSg04X7PVsRETtNuzR8ORde7cskGzkRgAnp3nfqaopC4SHUXUY1SaoflTPUX/zoay/5QABADQqCGy4vXIXF2xWUH/xbksVPALEk/R9kgGsNJmqeokb9tAnQLmIoDxviDArBi0ZGnXAQCFsQ6QJSG2eW/mKgAgbQWoVannLveQZ61isntv3kAxY/6Vtgqjtw0AiOe+CWBHZGVKgN7xjLucNzlCSRCN6yODlQEAsXkHICB13NQjWLVH7XYR6FPzpFWQnEiC/6h5FROGFoTTqWqm4rl5cOrOaKDXrvHhTACeC4BbaAGMJeKTh1JXWzJpY0lZkACYUEHFgJFCIyhmjcZ5AgBQ/aNEBVcD3NyZYF0PBpd6frQBzEXpNJ5JxZRn0O/27NnjJ/bk8WNRC58/fe6tPxMzAopp1PkzZ9gIuS6ABWUqEyUUkEW0zcnETh8/lkAP2gF0DZhPpqKjTUcj67U70hbhvZEJ5x55HthH+uy+//zYXnzlFfvaz/2cnZ6eaPP4jf/71+3ll+7byfFT+5t/4z+0ZpPxo3yBdjdT/Qz1GJR6MKD9qM/RddnGHACQzalkI6oO07r1mn8mxj53KKuORf77ugAt/2zUKFaBgTyozQOePBgSQKVMiq+wfF6EM1Mdk5X71b5yVcU9xoDv65ym3F1Z52jlNjAc8AhA4nt8ThlNtQHzGkRej2w18zcAo3x88mfkKr1l9rcE2DwYiAAr7oNzsH5hzEChvjhHUMsDqwBBcxApVPbzsc0soAs4baCgc53VGtRqqHFd/fF1GfTrjr9JZDCuI0QAc8Ak5g7fcXZ4DowDtoZ/2AgXLa3b0eG+/JBgFgbAEmABAArPIJgU+Rizv+CLxJ4b9pYkCckTPhN96Hmvj4VnneI8PP9gruV2O451HUCS6HEbI8Bt+/fHCRuvAwBijbHvKXEhQMznLk7/zds3NUY/LgCQZ2DzewkAQF2utzBgtvovotY6hXf1K/l5dGHKADqfE7TnctFaus7cvHFDexSlb8+fH6u+/5Ks95LgjmSWa1I5FbjUXA57MEvOeYxjjHduJ9c9p8K+bkv/rwE8q8e6MqaVz+Tz78o+kVRwRTdXKzlPABY+Fz74dKbAjlZ4y/nUWvWGXZ6fiwXQNJJlLpi9EkJmIO12/xOvOxgwpSCqygI0DUvARYFUxgQo7uUaACDf31aDf9+vHACoWxOW5f6u1YlTYD5rr3aNJ7qCdfChiJnwt0giIF69XAgEcE39ygxcA2Cv28taJARTz3mOoOeVAADds/SqPEUZTFqSovKB0FWjixH15K7k6yBVaIMnUKfYH4pEqF9vCQCEhxw+dvmd4BN7GEwA4kkxI6ibb83txg2YXS4mqr8lGwlYJJG8hSe4iDPIyMMeItjDN6ZEXOoSqRRBXRC5FwrBKQOvN5UQnk4XNhmT1Z8LDGBNjunINplbf/eGx1ewR1N7SoEAKW8kNoIALhetR/Ae1iz7CB2QGq25LWupk0UBSpYJDMVfqS0o/jLPUABiatE3QqfOEL7vW73eFwOgXiN6ZHX4/JZ9KgAAeYGJAeC2T/9WAABXgeDLExjedpJ9BjvFP37XfvPVlx64BkBS7pTxriEA2LZuvyuqBQ9B6A0PMiG8vD6bLGw5JbMVDkymBi2EF4Y7QXtOAfEBkTHVhhGOnxpX2mwGOsL1OMUG44moF0wBECAmA4gy5QnPnj2xGY59AQAwIN5blQWIyJ7KK1INiCge84UtEZ+hPqtusYoB5QAAIABJREFU9uD2gdVp09BsyqmajgmWWoXyuLfZiK/1AIA/JtB+UL2FaE1dAAA2gSUBmbfemHY69ng8tvqNQxt1WjaG+TFByKEh0GUyn9p4igDaxNEdHI9aU20i5kvvMb6IEoBG05Z8TroJ/i8YABJuUn0wdLRUB59l2KPvsQxGqonOnd7cFG3PwDj4ETuwNq1MA6AAldxaXNmqZLoTRSgQ44Jpkcade0H3QVT9CgNAmhWUQqTs/6qzWQb8bjjLRREu7zYAYF3wX3U05gT63Q47fVFzH/eEgXW9Am89ooA/oZ8KIlLZAG10JEiS5miwIsj+E/DjrMo5YDNJvUzFChAA0LD5eCyUMhwIvkfWkvcTmJCV5/0RGER21UUic2AkwDvPWq3OCQ+meB44tRgRjCgBPuNIoB2BXlD9eU+wD6LLRjwjv1+/D4JzvgBLMOzBVDjcP9B5CBLHBOnjiT356JEAgF6HrFJX7BnGl+PAFKLeHxAlNkGfet7oNpx6xgRlZuj+w5MT67UcTKGd4AKDjE5IAs+YXwIlsv6xISzFs190u/azX/uaqGs4Nv/PN/6FkGL0Rl579YF98c3Pi842Y11PhjaHBaD2oVNdO0wn7yWwSlON8Y/1lwe18d51a3adw5QHuTH+6wLfPEgMZyMCn01AQ+6wrnPi8gA2P2ecywU73aGo/l0AAQyOzCldCWSdulKcdt21XBfAVMc9zhXnya/fg5pVMSHKzSLADJCI+cEcZs77+ihBtfi8r8Wl7fT31jIE4vyPHj3SeiMQJejI7XEwKyP4Xwe05BT0uI4yK123pupY12e/tSY3qPzHoK8T4Vs3D/LX8p+vO34wQDZ9nucvFyljWeTPPADFKkCgsYAiPh454zGBBATm2lfoX16r2csvv+y2JYmXFtnfxOjyjkZll6RyLP01t2XeeQTle66D1/jHPKE9Xs7A5DP5c/zLDgAU60ULKXUFSTRsxuX23dvyJcmayUtSTSt+h6/b6xgAm+yOTqda6q0M+I3Txv+Ar1st4QgfzynPXC/+YDAzAGxYdwHioBVzenxiT548FZtN/gr7kVqC0c7MVepDHT+AC9lpGJtO3Sz27yoAUF1L+XjwM4HEtq+PY/+uGaTNf06aVcoyZwCARjbVlKsTAIkKhN6o0240bTwcCCxfIOTNOqu0MvzY1+zM9ZUveTOeD9P46jqy93mMVjIt9OHKHhIAojM0rjKQ4vPMFKIUEkF1AMa9Xevs7Fit5XX17rMhBEibcObq3LUAiFmgX88m1iGEDRZsxsSsjsGm34kdInaTrxl+mzxz93vcF/IxkbcBIEVyBRV7GC7EEjFHU2FzUPvLtKEPs/vABW8ihZnrAADe7CwoKe7T8m5OZh7GoDO/e/2mtVtT63UdoMXHcvaa753EjrxfoGIq1xGlPbHJ8aVmS4JqL6OUHoHiRv7DJ27YdExw7r8XoEASqqf2fjip2UxxJ7ppUYqRd4dxbQD514AEMBlSaVqrXbc2QSSp5sRMh9HhNtv9ahJL3Dufl2ComNc12QVsiaxDrWP1Wk8AAEBADQ75MgAAZygpoNfghxKV32sIiJZ+32qsE4wsxjHq/gVqRVeBn3rpVQEA2nSM/qwgGojudazT69h4SraQQIZkNm3/UGKHGjOx4eXY6ksUucssazj2IfI3mznFzi8+6BG+4fKeORkxKChk7hc1m0xwlnma8cDqohFDWxaDOtXsXVyc2cnxc7cAGBDE8njQAgDcsAIAEKRJDAOUjvMAdkC3XiysDwBwc986UHLrdS9tGCFGkSjyysKXBtaV9kuHU1uFaonoFgCwQcZ5bp16zbpLs/bSrEcGn8trtGzcbNlzkCxaQACuKOpHSR4OCUH+XKUVDrq4OlMD9X/KBDA10H1Q/m/4omUwFrRcTHT/AADEzoB+irBiBQAoraPvoKF3sMnobsvQaCqKKlPa4AAAVjayZDPWMQCqAADXJyQ5jbvEM1IJAIaMThVVBgCLbNUx9kUQ16Vr0YTP6ufThrWOAfBxgn85LziR9HEPw8t8Sdl+gtloe1R0L0hOI2MOk0aOeCiSZkAMf6ecABCBOSmwIL2/ULBNtXOoCKu3bMqExuYVwTrrLK/J52foVhha+tDTnmkV4nJjFeKXHMczXJ6xDuc0HOrhYCQ0lGOGsyo9kdlMwbvvr1cpnjE/EI7CvsgZSpttON+cQwaUbP+Tp/pHgI6DhSPBPKHTx86e1/iHyjQOicYsiYWKFdDxTB0gH5R+qFnqCkI7ItReOx07puYfsGk8sT20C1Kmh3VFZwI2KcoKMKSM396Nm/aln/sr1ux0bH93177xu79jH77/vrqTHO7tSviPsiBASoL/KWrAieGD3eN6Gg1cg9Ua4E1rcR0IsM1BDud8GwCQAwLxrPLvsbLjPNrA1mQnNmWSrgtgooSH467LtOYU1Oq1pNqVK1n+fJzWjWV+rZsyjOvG5eo9MmdduDbP2OYUXYGxlRaJ5XFqdnJyJiCNtcK84h8/q4/4dFoAgAHsxTpXJno2V3uhPPhljHKWQtxH1en1a/A9M3+2+c8cK1fpXxcJSIV9E0UqMlJbIoxV0PbqG68LBlQmldV35z/n86UMzMuIQWOwRr8if86yv9E7OrEIAHUAVQlsb9++KT8mLy9wQAZn0luP+rmDAeDPx0EG7wkdbSTXre/rxudfNwMgxtizrr7nluZhaXfu3fEOAAikRbu3AABSz+2yjVjmR1wBoEufrNhTmMGpj/mmKbbOVpXvrQIAZea/nNQpK5oo355cdnuN7fqXf/KnNrj0rBp+Yy+xS1SOM5kqCZN3Goj9U6+pSxSLZDMAkD///F7i52DIbbr/6+zvdetry9J1H0sSSak3eabGHzYJUTUnvE0liEfrv/l0KiX04cWFAAA0ufKvj31NWWvm/PPRGSBaeGv9VTrtxN5Y9U/i3DkTq3ptuS0hqSiR8UZTwX9vf99anZ5q7Yk/tF+qzGGpnC56Y7QDnI1HVpuMrbukg5jbier+cv041DS/ggSRj2KEgbEYBUaEHkLyUxeNps06vQQAKEjyMgF8sZT9T9C87xUaiORbx0+OtGSgQJ7sRYRY6Q7P7iehPWJL/M5ev2O1JaXk/H1R0NPPzy+0phAL5b0RXDtQS/zp38m8L2p0CYBB0FTMIH+V4Fq0/4X1Or3kX8FMSUwHlQvMbTon+KdloAM9JBnDd1XCR6wAF1KOdRSCnz4nFlZvwnwiq0+XqY5KBLg2+XeUvUhHjtIDP4bKPucL2QZ8arq71RtobhH8d6227JktWxJ9Z1xVTFLQ2xPzIj0b37+r+k95rFPGQSTMzy/OBTxHGYaS8z/z8mtLftAkzgCAdoeMWluUdLVSoBcjbRBUz+/iTQAALRCLpdMMfDE5tZ+HJAoMyn5Z8O8OSjxI6MOuBAv9n0AXqgZxAK3v1M5Pwg4tTRjaCTLfqQ1BPBAnHuE/xgeRFaYolJyCAcAjIrBOJC89BLKePBQz69aWdnenbXtdFxrC4aKGazqh3sORtZwBEABA7u9IIAwAoA4IAE1kLrQPBkB3WbOdhrcmrLU7Nmw07KRmdkFdycGuzanvn5FdrLtyKMaUgIFSAET8phgGMqSUBhBsdm3Z7toUTQAmPCjeBG4BewhAgk9kZYoU+PsmpetN0Gjxc1q3Ux/sjV/XbaBkO1co5JmYSAECpPOvAwCEqah/rvPjPKlXAgDczzYAAOhomui3sUgdzGLhZvTgSsd1d/4QaryqAVAFAPLMf34PUn4QPclRZs/+Y6A8+BTNSvWO8bsjrw5+NfW8cI7ETFEtkPcrlbOPg9huFXXx/J7X23rd3UIbCwyAcDR9ffl9M4dQz4eKzzgCorGWcFZYv47Mxh0l7kUEBuk7x/MWmcxJR8MBTWLDQtQnaMZ5oOkMgXERjATrIDbecBAAGbE/AnrQRNjZEWARLQVZzLTmOz/BYbhUGUCn1bLRYChDyhUR/O8d7Cvzj5NJUOJaGrGGTeuBrD9Z/hmCMY2GjkNdPqVEiAzCJIFZ8Iw2TTJeS5UlaAxmlAZ1pPcwQMdjd9de++xn7db9+zaZzazdbNo/+cf/2PZ3+nb89LH9lZ/5afv0a6/afDJWn1uCf9DjUHQtnX7UXK8uwFg7QQsORyX/7h9bdZ42Bee8ngeB8axy4GxdAJI7SrlDkgexYTziHJucq/z1wvESG6IE5qpU6/g9P0fxc3K+qsfNx2jt5zIAIwL0PHCsBsH5vI5zuSNv1u3sOMCbi3NmCsoEetorh0OBT1DSmdueAXZHpbCT6k9M5rB0OFhHEdDH67F2dA3MqcpXPgeCDVQFAPwjiJMJHi9AirjXsKXXZeBDlHTTBnJdAHudk1t9/ivnqZR/V+dfjFMAMNXnyLFY87GG8muJn4NBEMcK++olBFD8L7XPBLAKE4quR/sH+6mFlPdJDxpmlQElRlBWA16sizSHrhu/v2wAQAQIvj+Y3X3hrvxHOcUJAHBWXGSJfR5W7Vb8vm7eFms1fJpKFjifI1v9l6SunWc0i4xnCmzwQV2jwTtisPdRdkN72sePHtkIAJwuO1G6J2AuUYLFwvRxiC/Wm/xKPXT6T2nD3sgA+OQBgM0CrpvWdHY3okX7M3JKuJgOwbekzjhpKEChViAsf3RpA2zh8bH1oWpvYQBs9z/d9y7GNv0QAX8U6Mo3Uz4tBVDJz/KZVwI61X1k3bnz4F+Al3rUq+Lfmt2+9Xb3rLe7b7VGSwCAgrikcyAKOSfEvx+PzMZDa08G1s60QuIa8j1h83NwADfApLB/UQKhsweQlnWL0n0Ta1A+0O3bjGBTJQBoBOCzEo/g16YRkq+criKJ+ZG40vim72WS159+/CMOxL8j8QELCPFPsv8C9pco/Q9scIE4PPX+7IsT7YtyqdN+GPpdAS4yjmIFNObW7JAgXFi7RRmu25kA3FS6mXxAZe9DgyR1CCNR3OzQrjlYhvh5DgJQLsDaIx7M57b82MS6IGHr/hNMxboRM3c6iP5Jglx7M/69YjkYBoUOkAM3HtuRVEcAEACA4L/jAMDS2cOUUAgAQG9gxdcLTZE0g8PIpOcTYxZaNEMAgPOz1C2BeNfL+2o/+/LrS+oqeEhEkl5xALLhQoAN1DtbTtdHhdHptK6uOrqcWKu2kwEAJQIcNRSOEqZ2DxlIoAfVqAkAIMgHAKBWYzoBecFIOAICOMAkQ4Dw1s0jg3ZB8A8DgAczvByV9f+J/uGSfKhxmtXaTZvSj5a6kyTMh8FBpb9XW9heY2E393b0N76obR4NxzLqeriZfRTymzMAkvAegzyv86AwcAtrw6DAOVyY7be6Nr4cWaPXt2GtbmeNuj1bzqxx88jmjY7VZ9TwpFomyiaaLuDhkwbKSc2Go4nBFK53ewIAYA5MMKRQzNVHFsoKtDPaYTj9lAnn7LLNAIAElLLMcxia3PBtR5BhKBRm1o1BBQAQBVVWbX0JAM9Ff866FLhJ9ufBotlWAgAAQC2eZ1N9IYvFolrLUmCrygDwkyYEtWJhcwBgU/DvH4Gajz5DoqCyEco4eT0VY6uacZXOePvCYAjIkNTrEuHDMErtOl2/Dp3aChKAJo1HP2bKJvJ33sK6hXaUO795ljDGhO8YXcZT6p8119/IJ3hOU4x6Ra7f614R3SyNfmyE/U5XGXroj0E39rp+D1z4edPGGgEs+iJBs40SAyGn9YYciB9+//vqH0wXD543dYWUA6C+e0kXgXpNzll/d0cMEcab6477BCzg8wtABieHKfDBuM7NAU42C0RA0QEg+884PX78WGUJCgJqvjkgNNhqd+xTr71mX/jim3Z6ObCjoyP7p7/2f0pTYD4e2b1bt+zNz71h48GlLJGr2kIli7nhVlaIsLRO0mxKRjwPxKuOQDVID3XYdWtXMzTLjubORbyeO5j/H3tvoiRLdpzpee5bbbfufhu9AA00AIIAOYRADqQxSSbpFWTSM8hMeizJ9AI02VAayca4ggRBjGEZNHpBb3ffast9kX2/H484GZWZdbsbxJDGybbbVZVLZMSJc/y4//7777mznQMQ1fsXx/Xn1889zqMKFlQd+iIYy8Tx8gAtD97ya1u7fkmsZA5gOplNjlt13OIaAgDYdg/CWa+ev5fNYT9UxVqsvwj2g7KPEGawZUoHIBwzAMh20TY3H7N4b3TCCFE/zrMsOaDEi5KSUncnd1CrwVM+F2RHEi2xdOQyJzmN5e4SsPWe2hUz6hZyA1skf9/OAD/Z/03HLe5Xpn+SX3uMH5n6/N55dt4dN35XR5ENj7gXAqCjPOtSCcjSBnsuepqL+/nhfGHQAhWH9+BwX+Bm2GC3qzNrtjwZwjnGOcf5au/L94RNJ+qFvVuH6Krx3zW2m9b9tve7y++UX08CeYnXnXt3ihrgKBdR5xp8TcAnfXA7AFAFQL7s9ayff2IJFjmMxADwmZuCN7KLLhwGEPDy5Yn2hSdPntjF2YUd7h1oHxdNOJU4FDZbfk3JUNHziQ3iaxFQRIP1hUoA8LUEtOy4iVcBbFUA+ar5UB0/fBAHIpMgaAAAqaRYtd0C9z2fuVJnKhfPPHnyVCxZyjjyR3Xv2H5OidUpikHqAFCUi5WaAJ79T6syZeVdO6Csny4yvFl5wLa5VthVArP6Qv4fU7nWoGx63wb7h9ZodYmiPEmnPY7YwP1lBosa98ZsbI3zE2upxDpPwGxomVuxo3q/uoQl9kDqBlHYwDRo8gUTKyfXIVF+A3Cm1VMi0oN/SpGbLhhICaT01KpdRoMBkAY07l2h8p8BAKkEAB+z2SK505ct5NxJUhJrffbpQxuNpjadSNLfGiqp8/Xmaw476YCaAIBgILBsmlRAI8LqQuIE3q0W+isINjvDCgY6PpiE6JOwn+yTZxptigpgHV88dQmQ7o2LBuJahKggMRiigl4+kUQA1ektBfjExugdtNAIaKjrhWfaYQkSi0X2PrSe2H+b0rprNfv6BwCwWrZtuWBN+3csiWIV/CeRu8Lauw4A/xxAjVVymQGgktcRbf+i9r8UJq794I2vr6jBDYG9epOAhv88M0yGjkAdmhssAAI2AixKAOaTldWXXastQZDixvsG4FG5Z2FLmng4u34zBSrMyUQSjuO0Q/nlYy4syA2IYIY2EfR/bLXqRt0dyDsB8mxCB4Cavq6g6CNsgbAeE4ZWDdBuQd+oORZtzIPmHloH85Hdu36sjVZtS0ZjIbwDlMBpIXMFACBAD2QpAQCUAbRrZr3VSgDAYbNrw7ML6wz27Zx2Z+2mPZyOrXXrulm7b7UZNJgGYYIrqtaT6EPyITCsF8OJTWhP2B3Yqu2CghNCZAJLet1nJQAYGymXJhFAZThSUVSxvUUdFGNCgJnmTm7wcidkmwHWYgTZTQGwTjkh3OHM8HMXACBWSaCw2eR2ARc/s5wBEF0AQgSwrZoyr40N6rgr6kNfRT8hZdgqJQD+naUAWX6NmwCAjZus9B28htZvl9dcBQLOT6jjovglcZb4HoEBqEhPxjpPqOVQS71W1MsHeE/UcYmG2vLaVIEJamPoc09rM2s5lTMhCHDIVvOc2lymVnzOeJnKYJaBlzuh7iTzcyWhP20qAnZ81IqARuUHLWXNET+KceD7+C4c3mJsYgeuBKUXowttCgAdziqihYu3/eyjXVBv2M9++h8kzgcAQOAv4Sdl/g9sOJnYNIklqhRhb6DxUS0ZWVbAAtbDAoHOhnVbbastV5ozo8nIlm2zwYEH/ARE168d2ze+8Q0d/+mzZ/YPP/0H3Q+AnrOLc9Hj3nzrLfvaN74uRkWt3rDnz57Z3/3obyX2czjoCwC4e/OGPXn4QHoAmHGojwiDqR6RNUFJEsBCWi/5/At2BfclL8HJA2TdCWlDrKe/qk7LtgC2eqzqfSrWXgJGcyAi/6xobBWQoerMKdisqOEXFEv1jPbVlQes+We22R9debTJyeZXjE2+JuK5TY5W9XvjuznHEPGLIDDO09eA2fNnpzYeT5XdD2ZNNZAv1nyFqu41xr6mdCnJJui+Jkc0BDsBuCIb7RkKd4zUdmiD8xif38SgyO8X6zyyYxEch+3mGDtLAHYLsBfXtO3+xf3Z9fpuANrv/64gJ79/cV/z64/lk8///HhOmfQa1ct6GCsJmJIgEc0z6QbweZ8f3pEnGALYNJiMR9eOVNbY69ES9YUc1qgxlx3K1spVAIAnJHaFgLtG97fzmuZrAgBKtW93gAEAHODAWXdnag0ASH5b1W7F39sYOprfjh1UOFDr17QbMIha31iDGRsuKNCpVJDM5LNnz+3hg0da6/is0P1pNcX+ogSaSmZ8j2ZRMRY87yyANE/zMsTU7jraDG6yQ9vmdmGf8+zshtu5EwBYK9e4DP6FTYrDVvcID0GyVntJBDD0d+L9AADyM4gqpjND9wjb9eLxE2vSMnB9C9u5ntcv0f3P8pHmYeGPpU4TMtoZUyELxuIawybkIG1ut6tDq2sTAEBswXp3na52p2/9vUPr9vZdowuNqlQeo6xwZHJXS2stptY4eWYtCc1lV1HRjKmeRzGnqWVXSSSMUm9dHr6ZB/0lqKBpkjqTRN941P9njY4DAJKyRzi56cE/4soktxIAUN4ib33ufI+ym1ie9fdsn8d/rAHa5fX6tH12NgDgOJ3lxtOJjSeUOzvrV2D4qu6MZ9imKxI7XroJuKj6+sSmUkzaoB2fgy9q50ksUl9aq1mzVpvXV7a/D72eBBMxZ8qkk1VP4tshYO4iiC5iCTNgJVY7CTsvwabdI+XpCA+qS5l01wAdAIAJ8me2pItbzcEOQAAEAwWIiiHQMMphmDcly4EYoK1jtFuu/r8kIQwAoHIFRpr4iFjcAQAf++QvCQDw++73uoyvnRnjsSCBv4J/CY6WGjOyen/81jdW1Ae4ujWqhkxY1MYX+ofgHqPuqo3+GnVrqjMn8J63FcB6pl/hcNFyDYXVUIDMhQALNCeVCHidZ2Mt+8+gzqH3J/EuDKtQnRbAwNxBgOHYatBXYAwkjQSnIDntH9NQb8EASAAAATM3RG0Dl9ZaLa29mNjrt25KSR2QgUzh+dmZlEvVpkH1SdkmGxmvAkF0gQpyic4AWIkB0FnCAqiJAXBxem7dvX27WC5t1GnZg+G5OgFYp2+rheQCXaiDG7acKegT3VP09LqdX4xtQpcE3k8pAYEZa4wFQbZbLWr8LMP5gBEAoKGsbHHOyZREX3syyC6dWVgfGcIscxMZoBxgKgwSYyyELevjqsXhQXe++WxzURjjKFUoOmrJvqRjMjOg0RYigH1dN7WfBN9Qt8ejURLrcdTMW7d4WyXRswqRppJqrPHyCPqSA1W4Afm4bWAwaF+JDgwKyIPKn+5DalHlvoQzO9xxcedFDmkyzAFUeGDvyq38DjCA80lmuz/or7XExKHq7/eL0oC4V0Eb5z6QQSQ7H4JkHIvgHMdKtfdJgCZq/iM7RraDue8q6yXFWXod2Qb1/MkTOz66Jmpz1GsDABAMUX5A/1McWgEXKcDRuKVxQAuB4J9NATElsu+v3XtNQQ2ZFkoMfv2rd61DmRCmcDa3o/0DtV/iO/cODotWKTHnik0wAhjV4Tk7hZ/cDqkyw3I66NijF08FLvzxD36gtn8wBl6+eKHz/9GPfmTNVlvdRWEbHN+4bj/4139it+7csUcPH9rhYN9+/KO/tT5ijcuFXZye2s1rR3b/00/szs0b2rSosnDl2LZsBaCXxkQlCM5WKYCqCkAiwx4CnpsYAmmyhpK15o4WqP+/dKCltpqVPLtidy4C6fd1vabscgZunVXAPPG1lHd/KZ2ZCGiqAEAR4M/L+scIQPm0av0Sfc+PVtqT3BFFfCnP7sS5xM9NbZzy+Rusl/w6g2ofcz1YVTj+lNPwj99xCjqdQZHBzOd3zMEobYnrjZHxueo2aM1OpkAhMtTRVlOMlQTOxZ6o4LDizFadxRjDfE3ktjnKetaC4mx972IAlI5H1T1+9b93B2iXM2GXjpwBANU9h/fmXRDiHufXSjlQdc6sz491cCrP0od4K04uWiYxVjEPggbPebld9bWiLgECdBr29W98VaUC/B37VAHgFu2byvV86fqTAPO2Eb9qfK+6UzsDyNB48NScnP0cACCZdPfuZQAgAAHdj1cEAAIwLPaOEK0u7N3mK3F7WIkws7e6vlgOoqTf03ODwZ49evTYPvn4U3vx4mUhCiggHF2c6cz6anPogQqONmueIBd77wBUxoTJAAB1FJgnzaMtJVpXtQEUuP0lHmpDVwFf83WUa7BcAslSG8bi+dQmMQcAeI2gj/Zu3Ana67IXYs+fP35sLUQTg26Y9BWK8wkhuyy0yf1I9ztz+sA6AOALe71LjH9VkfKST7YJ3K0OaR5MF59XUOblhgSh88VKmf/+/qH1+ntiBDhx2+vgxXZNgTHHay1nVj97bm0Fr65lht+jOZnKd6sJAC+zcFFo5q38OMUKZecn2ajwC1K5SQAAvl94AhYAYGpNWwoAaFgNtjUJrUZLIAAMBg/j130Kl6FLXkbYn0JMM8TqImO9sv7A9VLoJgcjDp8QYJtxbHZ8/1ZmvU7CzrPuZOQRefaWfsRh+AnenkCtM1VmTus8NHCI+VQHbqsVnbM8aK7V+EnpZsN6vbb1erTww6/wjDnAACocgAFlzOJzxgEB4l0XcXdBz5WNJ5SJU6aAf1yz0ZBzaSVNL29PyNjwHZT27u8PbDrzBHvh6ydWWbPZs9mUOG1g7ZaL/y0pB6d1Hepz2tvK4D9AlgTrbGAA5ACAz7yLi3P9i9p/abFIzDCxh/7w3hurArEGIYpgTgqpJVrLBtVB8byOUN9UNxABuma9XdBYy/pN3+jITJLhB/1rtQnOfMH6RblirDJISbFRSMrcqRfeWcBRU9GDW6DkoDNstCBELpTn5QJOg4pFmhLeThvRZ8qBifdh9jA8jcXCBq2G3Tm+pmyQ+/AKAAAgAElEQVT6fqdl5y9f6uYJAAAN0kLwRec3wVEdP0NfeIHQqGHf0tubwGuoa4wa1mx3bN6o29libheMQa9rjcGBjWtdW9Q8cPUjw7Dg/xL4F4K4qDXswZNnNjg6tnq7q7YdQ5AzglyxJypZwKIthNdvh4MTxjMMmOrNCQLDgednFvRqI0j1uYWXHYItqteHvgKd2p0flS0kamXubBVO6aWNCjq3lwi4weMNKUhP85D7p+A5GaJGC6X3rgJTsldkYMO5zR25mMfuTPlFXXKGEtAQZR2XEe6rd1YJS6a3RUYiPuWmNmUqsgxl0abGt14HULLzy8/TT9FBFZ5nLbAOcThgRuxfO1RGJVSJo4Y4nFgWfihb+2acO6qNpJ1RouNqNZh1BeEzME04noNhTvt1CtfQUdnU1SOvV49NnPMsSw4QdCmz2tTsM4cBKJhft2/esv3+wE5fnoiSf+P4uv35v//3SUKE4DUJaYVqPM40zAjmAsBkmuvqwAALaOEZOAQVeSC8wr3S2JHdXc3t0fjUfv9ffc9uXb8hPY3j/UMbw9hpNAU8fPzRR9IXqDdb9ptPP7b/5X/7X+35yUsbTid2bf/A7r/3oc0uRjZLjt58NjVaKwIGYLN8jTSl04BN8TZkfD8lVbSASbVdSQgqAkXXwSgzwRjsPDuhVxNCLyAwAYgqLRAVrqWffN/JixPDke206J4yUQ0bmy2lCePhiYBVbCivifIsjQfa8nhw7iJV4eAnmm8qZyD7ULUrce9jzVUdx/JvGmi4COJ6Hi+MkK8gtyklGBwoNuu/2+0nup7PjXL8/KyCGRQA1JqdWqxsb++gELd0R9DZI4BLBPn3P3tQUMYduHbWj/Y6jSP2s7xPYf9iDYUDvc2SRK1ebp/WwNIMeFwbZzIQEAU7Hc/SZOUPeYDLtRT7e1ZuUdj8Kyj6V1rAbcjulR/0N3gt6Rd/XBXgXhXAbgOoIiio7gmFbU/n7SrLWx5kvTONgcvv8uAIpwzQ9Pj42K5fP1adrAM3zGn1MfKxEobn4LrveSvrdfvKKPF8lFth83k9GAlffHSv/mSw3vg+B+1gzYwVFFHeduPG9aTF48xR79ji1+aBcrvgGEfguQbwJQbStjPJBfZkd/I3FuwAFSes+wEBcpFYST7EYu69sdEkmUxmdrB/aL/85X+0s9MzsULdF20VoB2lb4jbhU8ZgX4OIHF/w24ECKrOACmxFXvqtuvLgck8CK1c5tU3ass7uAfsT5xbnkDgez1JcFkjKT8UYHYOHPOa2gImW8M+5Ocd5Q/JnvM5Ov68eGZtfAwljdX4XOMpHS8SkWrj7QmU4vr5MzRXEvVdjNENQE9VoyQAgJhjSrJlNjAHP2Kd5cwszbFIbulgqYyFOaSuDmaNdluJib3DIyUNRBmHzcmcl56EJ/gQH29Mz602H0vc2EjkLRwQQZhYliVK3KJGX75wau23WllbbEc6jTiDkkf8zs91AKm8c7o2joVYoY5Zpw2T1SjZpNMYbEueSz5GbNG6FWL1KjixBiUEYjEChHDfZzZfoP1k1mo3xHgi4QRojrgf5dX+fl+r6FyF/16o5MNoSC03oyQUtiW+ZgDqulbdt2hf6KvfY4go7SEJ2HK2urrRedlrAHaN+tLajbnVAQoyBnvoNHnmJYAOHzv2folPT2cqzR5PCKZd3E9ABPFo8gvw32B9ehcBjpUDFBy3Y83Gdauho6fECwbeoyFPPvj+4dMzOQJZbMfxKZmXkHnNGUd8j7TPKG6dz+zp0yfFfhF3X7FmCN3/wd2vOAAQmcm0selvOfYu6hF9dHE2vVXDVA45zqQrkbpjxKM0JIkCIZV9F25wbYAAAsosCPx3F1NiDahZRZGZ9frl1EuSqogkKuETJ2Vy1wCAdNOyPsprBjOyVbyOknKnbdepH66b9esrmw4vpBAu5fMAAFgIEaCi+M8yTK0nnMKVgAHGBGYBCB8oznIlAIBM1bJet4v5zEYg+wSxg30bNno2SwBACMkxlqr6kEpsTYgcAEBv/9CWUHRqDZsuUDpHSG63B5Y7QEXgHxl6gQxlVjwnxKcOLwUA4EstsCf/XYjuhJ63ZR/qPEgJY7l9dwI8AF5RPjZNdEfy/LME+C6WIxVThFYKAAAkC4DHKVabAIf82quOojYt363WMnBXOYzVjVf1t9mTmnm5ZkoCdtbGIn896FQVFkb+PbERxXMFYl2v2Yz7l7Kl0Vs6An7eBw0/6v9zarlUqOtN19BIAYw2/egIkmwC+iBc03Q+E4rojp7TjgDiULzn1Mus6bqaLZ+B7srrBFR8nlIHNqbnL1+I3YHjS+aflkpkVO7cvGXDs3P7yY//3p2rBNQEXb7YvGFIpCz6VCixO71k1tlsKb+gNSBOCnOE5wFLsE8qN1jO7Ts//L5NVgtr1xt2+/iGtaFljqeiJ37w6/ckEsk1PHj8yP7H//l/sna/aycX59bbG9jw5Mx++aO/t8VoLDExAZRLRDhHWhOigzbqqjNmIwIQoNwBx7iHui1tUCEwJdAvd4DXM/FlNxKvNwV08WAVm+tlImym0PecFg3oAe0OtP3e3dfs2eOn8lUO9w/t5OWpNppBr2OL+YXNpq57UrA+YA91unIk2Lg1b1DzTfWrofYtcKDah2mHK5qvQf/dAd9LAECxGfseX/7LzwEDgYYMFtIBKulqpExIvmbWmQWefZWgY6ttw+HETk/OlJmgvhdnhXFgfjBP9vZo01cG2MXaSz2msT/bAmyZgp0BNranpLDmDm4MI0FG2JeqHgkjJ6nXJBroG7vbwgAiqgFsDhTsuFW/s5ccAPjiIMCXBQCqwVnsX3nGedM+FuN4FUV/F4NCDmWzrP8PhgAAIYLHAAH37t1JvoXvh07jBAj2tT+88C4s2J5otcq55yywjTezqH34EghOUhZ3cNjbZXEeZLx4jms4Pr6m5wTkJcFKMc8SsOf1q+ttUPN1kwfAl66D+vFK+cMlPdW8TCq1nPZt35lg7r86mEKJBiWg3S6lZ037y7/8K40xTFPAY1TEHQDwMVNGL6vv3eRjhE0PYJK/3al3e7Xz+lKwWfVdf1uLk6sQQJplj3VdqQSF13bN70hORPIi7I/GNwWusb7ysYkxaSzndv7ovrUkkkfn85rVl0mbRK28V4b34QnRNE/x2fkzFPZVq365DGgbcBdrWXZSAs3Q3ksQL/9cbivzUqQiW7xYWhOaPy4rAT4BG7as2bTBwb4NDg5syr0WWOxMSsU2KS6hZXhzObbVbKx2zgAATdrmARAkgeeifDe1QMMHhh3qIbiXFpJ0iGCf68P/U+IjMYDz9ZTfI5XPoNHg+XKjK4C1OlZD/4xsvKIc/z4dI8BosSjZFNEK8ABeQnhUvhh+2Ey/k/hlPwWgYF0BVFJbr1Z9jFuw3ZKYXuHXpZIZD9g7YofChGM+4ovxiKQSJcEsZM2vLDiOawZs8PmYOjKkdSc/sbGyvR4dpfDVYLjjU4mPqWtwDnmUMjgg5raXoJ74w2w05nrdjxGxfE67wARMWC21Aeb2K6UrdgJgidf1d63RvG1m3io4f8T+EwyQjfGLEuYuNOoaZ0nroOHaYOjrnZ6eJJ8g9tjoOJLKN7575zUBAIGeFQuA0Yz6yiQ8xCQT/Tq1+ZJqu8pwyswIF+HZj1IIhqw9J8dGACrE+Uo4LzJMTCcGccEgBk21REJ8Q/NNRMJdqaWEOztOoconeb6Iw5hVjagCQE5yTta/Y/vtlh31OhLmaBk1wiPRJHIAALGxIvuPoAQLOtVwSudAaOBSOgMt6McgZGxSOOvUf9TrNlzMbQxVrtU0G+zbuLNvM6IAv4D0g4Xl/4a0kun07MHjZ9bu70kMUDQdq4s6DSU6HKhNRi83XLnxK8CALDuuTSoC2gTRaXKlGnCCnKCiAv5wrSicR1Yijr/pXmzatNS2UdFyZP+TQywqT3IMNQ2Ssix1Qi2U2KknIvBxhoRkKysq3Pm5bN1AU2CZv/55AYAQL1w7hgbA70os3Pz33GdRl4wqgyMzBmF0qg6pjBqzAAQ1sx3h/EVAHgYkAhdvP+UZTGWCi4p637QBAIpAVOr36CmgqeEMD16LAMrrXn1dehZg/V9sRgT+fD+Ueh4hGIhoHywAjDydHKD5U6P/yW8+0r8e9V8zQpyUEqhMIrW9nHlNoc4xMVFYRy666D8FcqUxBRTAET04PLSjWzfs7tfftCcvnlu32bKv3L1n589fSivg4w8+VNtBvp9ShD/54b+2u/fu2d7hgT188th6g779+K9/ZJPnpwyS1kBk7UCc+ZusP4aY1jAecDZVUnWwvyf9AECB6Xy8Vsef3z/GkzKoZBwK+K0A4mo1sWHU9aBRsxagAt9JdoW/U93y8OLCbl6/qW4KlDpcPzoWywKTenb2VHoq2NFWExpyzYbDkdorci6+2QULwCluDsylsD0T4bsc4Jdg8KbXPHPugfzaIwMAcCB8nnmQH5l1DzZa1qSGkW4Qad7mczD2ogCvuQ6YK+hVPHjwIFF63SnzfcQ3d79XofI+dn5S0jHQXpNKYuRUZEF32KBYa/zc7eBvBgCS+dCQKMtYdEdhzyrLLdif5U9mXQfy4L8KihYAQ9QjbzLKv+Pn/qkAADE2m/aRTXtJ7qzuGrKr9hPdW1E9YTA5tdQdX0BDRKKmduvWDXvttXuF/cShDrYL6yeC/XJteJY91sul86vohlxaf686BzIAwAM9Txhxzsx9AAD+RfJGWkli6SQVb/mK/F36b/k+t/X84/xeAQCQ26skYeJJql47lSgqkKFPPUKvLSmRI+h6fn5hf/2Xf636YyWB5oRbUHqdGRUPLx/wgC6/z/nvEXB9UQCg6vhfNZ9e9daFjRGgnwKu3H4FkFj1H6t+jj5TKU3L18umxIy+G1u7WtjJg0+tSRxAogz/Dl857XQkwMa0U0uU9/CTJHqd4hkPRcv946rxyX1kiWBL+G6dxRP+T5znJvBC16VzLgEALzvWgrQuID/aSyQoEscVrDySLZqWq4V1GnNbTUfSNjJaHqfgHwCATDvXGufhfrBn/1WCIp0vr6tXuWsqBY7OMzl7I7/uwidVnOqdKPCylgAVzbZAgCWC0eoG4N9Z6IysiXWnLuzAEbRAl5gD7G6YgyRc6vbixfNMdJUjYZdK5lwwTqvAa8w/rgkAgERW7Odi6aRkzxiNqrVJmfsSDkxG1yr2a6fuO/291SCKmhqhGL5Yp9uSzW02I1GNPzwruomFILb7aF6ejVaAktYLAALEHZPkGgkCmODEzImkQAysGZICdauhr3fTzHruY2WAX9iLvAQkLrPYx+U30Uq8yJJpKhNvk4TCr4u9wu9/sGj8fspmf+f23WL8isUTlJ1UX8dN0oBB51GWKxlyzkgKoG7E1c/+EgDgWTEunMMSMCDgEDUpHqA7k8YBgJTVl7JyiWT74DgCngdNXxYAWM5mtg+l2lZ2++jAVqNz22u3bXh25hkq1rmU3sMJZhJTq+MMCUoEfGA9YGXREp63aBuD0wg4AhgiJfG6jdEvAACgFoMWHAfXbaKejwmRUbrL1UMBAM6GY2t1+2IAdAAAVPuPMjw1MAhGePARn6+CAOEQF0Ykm2TufJTGr1g6aZFL+E2BvrfqAgBA0EWOhhR8UznHlgA2/+7NG1MJAEQtshaJeqX7pCiMtDZwKEdtZSdVl62L8hKPcIjiO3dtBMUC2oCwf94NdFsGNJgAui/poDkIEOdA7WgOAFQ3/LiuPHsf56gsRrtZagsEKp5tyBwvjGsYlQDFtBktvRNCOCpRi+5ZX58bBOmqpU0tf3A4MWxSz0/lPPmmmc+1ABw4h2gLCJrL84AN146Ppb6P/ga19x++9742Q7oLwAjAIUgc52IjzO9x1INFsKVWU8KFHACY0PFAQqRJUBG8dTCw23fv2PGtm3YyuRBAcDDYMwQlQ2zwP/78FwqYHz14aH/wve+5MGC9rnMFPPi7H/+dffLhR3bQ6dly4jRP2AWitqrWF/Voxom6s6Z+hlgYmSa6DbDhIAQGfasAXVJLuXCcsIc4nTGOUGYl+sNmnVq5AExyvQAAXZTGU/tWUHKYBggeDk9P7bU7d2x8fm4nz17YXrdrv/zFz2y2HMl2dXt9Ozw8skF/X5sKFDdAAKe8uWxugHJ+bs7iiu4p+bqpOkz5xlZcZ9qQLlFMvbgxWzFlwJu38fG53FQbvdjYcgZAzGe+D8AJEAc2BHNQ90p2T259Mb4qqUjZcwe7TFnBcH50XUmc1DPsJQAQ1xVzM9brboc0algzJy9d+basv44viqAodXJg50n41Z2b9TKITQBidY/4PDav+t6qvfq8x/qyAMDn/b7P+/7CWa6UKvz2AICS6RbdYDg2jhsZHBhDF8NzgQO0F3z99dft5s2byrazvmGooLfCfQa4Yj15R4LLvcXdgK6vLUeqvyALIAEAYXsjsHenuWFHR4cu8NoicHaKtju0Xv7pGfDcMf2cdye0UbIIoHopOb5YUMTTGJCA4LYiYkv5E2P54Ye/sV/8/Jd2dHgoIKBNRjSxFLzPeBJxTfma1ECsOPHqes/tQp5ZZ169CgMgD8C/yLrd6QdltibsZezdVwXS4deI4bIBAIgByQObqo/QsqUNnz8xo2SEUlmYZ/giEdyzf+MrR2bdwxb3p9N7XIJpff7m574JQInXnTmX6r0rUy/es+3z7p86exVHlHPEJ4eRid/e6nW1F/cHe2oTHUG0H899MlvNrUMd+mImHa/lFBbATK3KiSHURBpat2tLF0CZjpU0pXieNcU+lQMAIR4bc26Tf6atFv2CxACA9k9rQMPXIxlAkk0AQAIeKuvNEwFJnC7LcAMACBCom02m4/USXbXcY92luCmVnuT7FrdCyShKhNptMUe5Pp7D5nFN2tfUotO78YSPQaeqMNUOjob2lDP1ItZ0/4HhHia9ALdJJKhp5dfueHJLz6n8vCw1dgYpooAzlSDy/fKxPVRKflJk2iM5FqUjzDoHQWu1rtUax1arrXeqiTXIOeYMsupcVAJVAJSXKkgjAR25+UQii8MhibfS//fjBrO+AADuaCkVxiWhcy7ol9XzSLzGBzMGUkZdAhYJABAqAi0hep36e3ViKUCONjGisCWVRH0PHffIuCf1cUeKHACIh0RmlB1OFeGpLvmLMgAU2M5nCviby4XdOTqw+nQkQEAAAIIU2p9cEMMZER78BwCgagWMSGrvASIMiofkCSBAM4THeEOjAUHGJou5zdjAOz2z41s2ruVK8sF5hXpTt+FkZq1uzx48eWqd3p76dFIHjxqlWt21vJ5uk5O9aTvNHXABAOFqp1XjgX0KqFcmgT29pyKCF0aaOuKYK/F9uQHehSC7kklMSA/4RbuRmFAiOQE+AZ5oLnqbELKeaCqwgqP+tZq52WbAv6zDmo+pNqIoJcheyF0sjXGBYK9Tgv1cEtNhi++zaQMt7iHtOAGAUv14nj2Jw4VyeG5U+LwCmAUOWYmQxhySc5KMHrR5gn8hmWxwKcvOupRhbHnQW33EOId6eQ4AgOZyTJ4jI3/j+nV7eP+B/eb9D8QCgNZJTf0AQb6LoWg2GsfEKopjSwMDcZnp2CgBIECH+s5PsuKULQz29+z07MyG45EdXbtm3/z2t+zO3bv2/Plze+/DD+ztd74uHxgtjbPTU7t146bO5ac/+YnO4+b1G/Y//Hf/vZ28eKGgnc/94mc/FzWeMoVmran6vahRj5Y72DxsHHRezgmxQ2XCpF5bt26nK2GkwcD1AIKx4crwQeFGxZYadae+kQ2HSocAInQ62BktasxQH6cMpN2241u37dbdu3IQqGOndep05DZtcnZqg3bLXj59Yj/+0d/Y9eMjW9RmOidtorWGHRwc2o0bt6zVRLsBEKCkqOegVgAAgBzVdZ+v/3z+VW1PzMkSAAuaZwkCMH+4/nJPKTdWsRZajF8JYOEguMrwucYLan+uexH7iVhsM/r0ohLsTmDMKy+ZcQaAvjvtSd4Jo/wn8Dm7/k3B4lX2ZlMJgMYlPOwy9+IMm9ifU10EDDUYLXGNYW9yBlCAEvl9iuvYaZ+32KQ1G7izxOHqA/zLBgC8fSklJ6EiHzbCHWBvLYUNYY9FzIlgH/bQ229/zd588w3X9EglIEq0pEx82Hin26fHpeA/OYT/CAAA9h36P0yGaIfF5HVgzcsFnKLsAN62/WNnIJr2352zTIkDL3GVzUoUdwUAyb9UO7/DI/vFL35pH37woe3v7YspRCkAAV7ofARTKCjcgseTL1oMcWU9VMH3uC//VAAABzXXcqjldLmCKSSfjMAnuwFh76o/qwEoH2msFjY/P7XlaCjgHcZsm6gs0bbVRhlAXSLbZcTPbInSjyoAUJ0vmwL48HOc9+wMgtxG5sfYBCYUviUHEmPZ6+mlj0ZyFP+Jkr9eT62K+du/o9xjXEV+bhDtm9RtA6ZNpzYfD20FfR8WEMnWmYts+3wt2XKRjMF//qIAgKCThjMJoPur7h9GBGKAAgC8O4D3+QomQCHTpUx/zehy4iDAGr29aF3nnQCK4NtxE4/1YFDANMgSV4Vvl3wgykXZz/nJMQIA8BIARDQ5XrS1Q5Tc2XzxfWq1mbWwdkAgwXZibRJDsMd7Vx3Fdw1CNffT9vb7RYeXSDBwbOwDTElahPqunHn9Nb9f8VzEp+4mO/Dh+y5loIcGEyD3HWIPrzIIq3MZ2yS/LQMAQiAfAAAGAD46xyvZPR5XF3P4O7dLACAuQWrmOQ050StDXMsP5iqHqmdIAABOE89Dm3LWraMMTolkouHYpuxYonU6IOBIrLdXWGcAhJMYBiQAgFiwjhx9sRIAz2zPtdC6NbPrg540AHqNhs3HY11HKQIY/TRzBsDK8I9FyYkelfSCXEnXP4EAdEoAEaMMAKEQEwuAURi12rY6vm0TVDczlFC0UlF9GlK/b6kE4ImAgFXNAQBaUkDLBgAohCoyQx43OP8ZEyGvDxXdKoJ/3YQ0WdLvmozJGV0n17jV3+T/5U7ybgoZivcJEUy1NkKCxAIoa2+8TsvZGDXUQbu0jcMp8vqvoBZWHYGYe7sc1urWd5XDvnasAAAuHaQ0BwLMhBFVpRr9SFXwJnfSq3M/dzJ0nmgAUGNGBriisB+OB4bKKUuX66PFnFg57TkCI91vSnVaBK1QI0v1fr5TWUYYLq2WHNPpvFQ5jjWZ/+Q8CMRwdG/cuKHjEZzxwJHFkP/8Zz+TjgjB9uRiqFaAZOO54QTXzAWVCyXDGXZFwn/LucAKUf1hGSQabafXVeeE89HQvvr21+z2nTsCL4ajkXfcUDuWsd27e0fngjLxycsT63Y69qO/+Rt7+viJvfH66/a93/+uvfmV1+2j9z+Q4j+ihCiH07HgYP/AZsr+xwIBoCLId1FG109xHQtEUGFSeO1u3cso2i3R8Pmn96fWLw6Eeq/yTz75tHCQcwaJ50JWNqULh1q3mtVabbtx+47dfe0r1qKedXghIOX29Ws2H57bQbdtZ88e2/u//IX1VDaxlKFSl43Z3EajiQ0G+3bnzj3rdPpSu4UNwEYdm5KXVxSwoQAwdcLIHruc9ksOmfIPa6tqLSPp+4Ej9w46eUlCtOJhAyYIwkkIdX5+91r+mRyHAFTC6c7nOgBAOISlXfS9K5gXPA9YkDvzBYUuWnJmhvBV7V+5/rcwADK6/yWxs7RfDNP6rjqwYevD/saaiWuNn//SAYAYl5izVcA1/3vTHL9qv9j9ugurRpbKxY1d8Zp93QNkWj5SO+uCbGTCmL+8j1r71157zd58802VB1DviTBrAKz8viZSmJXWlHtJCE9Vd89X+DsxAMpMtpcBwGqDjYCgIQ5oZPyxg76eXdGb6wH8+DIlANV1sXaPsnp2nhebcK1MrS77DdX/r/7qryT0d3ztmuwIeyKlAZyvAEa1+nIgWtornvGR/1g6+qWHtM2h/7wAwLYA9hXuTmHXtr3XGeAIl0XCrsykuv3bXcIU+1Epsl1+U4xzXsOc2yjZYhie43Obnp/bfDyRaDaJswD88Zep/1/QOUfs3zL77/c9dVbaUQKwafxynzhSF/m55T7YLkBBwaXK/9IMIDMNYCEfqimB1oOjIyXyXAegpGBrzAiSlnNr4y+wj85nNh+PbDkdO4s4PZf4x94doAjS8N3wK7EFtNr7/CUAntXzEg4XMKxJYBydMYEAAABJEJBrcF9bXqmGCIWyxeLCWrTYSwKAgADQ/13wzstbnbWdgL4MANA+uaV7UH6P2MvxFQOQD22Deq0p3URYrOEPyHdSAjqy8Yg/o+nj98m7DTRSebcDQLr3jualLnbedpDzh7nJa6wFt78uwC02woR26/E5/yzj4LoBEb9EibpWm1rcA1w06hwX3nkfx20jALBt74jnncGEjloqyayttFcMRwDFzhrD/obfwplGsqQsAbhzVxoAhWNQ7R9pjjDxDpzbEG7gMy5A5wCAO0uEvbzfs4vVReVBbmTvPXh0hcRSmMBPlpuXengmSmOcXzhXngDxG18MSHLC8usJxsKai1ksRKdg0koPDYB+o2Y3Bz1rsEERTIwmRasFF8PwbcQlOPw6oORD+fGH6wAQ0gYDQAZtvhBiSZAC1DdZzoVsjpptmx7dsDEoUmrBJYkTid6x2Go2RZm217cHDx8LjSMjRxacliPOAfC2G9uc7k1AQEwIbWaZiF0E+vpMQuXUskXguX9HMZmS0x9zouoclYjTDpVkRjHQUY1d6uuaNABCW6AAAJhTdQKpjsoAyHxGCUDUP1aN9ybDvrawKn2E89dyp3nTJooxVv3cKwAAoQmQO+CaTRVl7up9DMEgX7xJAC4TSREDIGZfto5jnWwK/iOYI1CdzHAsSwCAoJrrJliNrH8AKV7j7vNAddW9jo0mw7SO18X/4jqgXUNZxSn1VqN1CbqQ0SY7S7DGHKT1Jobs+uGR6H1nJ6dSBVtRLT4AACAASURBVGbdRNlJjAHnpwB5ubThbGJtqO8Sg6kJAGCdqsb/2jU7ODpUXbzT/WrW7nW1Dl+8fGGPHz6077zzDWs1moVwznvvvWfvvvuu3bl9277+tbft7q3b9uzxEzvoDez//bP/W5oesBL63Z46WMySg8gxlYlLAb5YT/WaNgzU/vXdqRxAbAAAlE7bujjISR2Ylk7TyUQBLcAIQae3MYt+18nBVBDuRfizxVQMkGaH9kP7Ntg/tO5gTxkInNT9fs+GJy/s3o0je/rZJ/ar//ATqQ8PQIZtbvP6SsKGqPGzzvb3D+3oEMe9q368UOxwfGFUBL7o7Wk2sz6q6y3sQKyf9U2t3A8y17FQwi03rMjC+XphHrH5Ejw8fPioAACK1kJ0jRHY4gKOeeAfa8jP0wRGecbf54Ccg6JtG8ATpU8OQJXXEDYNAb7L9u2qoHDdVvo+IocqAxEK0DXtVXmgnjNEJmlNFQySxObzQMvXcvWR75e7wJpNNm/bsV7lvZtt6G4G1FXHver8r7oXYeNjrIJFFXb5HxsAQG3ey6naidrqAABzgr3VRa9CIDd5GSHGKcXvpt25e8du3bqVsj0IobotyrV53Nm/PNauaXF5jlw17j5hnSG6CQAAqKADAA5okfQRGODisbq+DSUA1SCxaj/WzmsHA6DcE8sSIvmLRQcFV2/HjP2VxP5gayECOFLmH12r0LISy0nMLD8qqvn8zXV4EmzdFuZzMuYXP8MX/V2KAO4EY5O2F/ur/PnEZorz83KSKkBb3oFgUxTtjdMGkduXOFbc13hNPshqYfX51MZnpzYbjqxTrxcAgGIK5gfuMztV6lCW3F2xN5R5Tfd03aauO2S5DQj/xWORdRHsbbai6kOXtppWkKl8T2KsAACppS9Jl3bb+nv71mBfabVS7JQStkraeCtJ2MTEDLQoV1vv2VQgAOUAPA9Q0kjv8RIIX8dMR7oTAd5/ERFAXwBzZzYDZtRgXNAeMLUCJFve6RqpFy+DjgaAidHAnVmcW7vlAIB3ZoOJ6QAAWXWnoOfgee4n1uRXBADqtsHnW/itXBdMxhABDAaA+5LQ9fsuRpgSyIGrKDCWywdLADYV5+MM86DqE1+NACABBVLG37dLH19iK4Lo8HeYH/hwXTq4YV8XLoKvMDiVPUjcT+yHBH5EiZOU4bAbvB9/G3vfsaVRAlp22ijj25LpmM/tNR8hAQBqby3gAWbC0C6GZyof832j7FAU4xqAq0ogf+9uxgDIKOHxJur6Q/zL21mk+hU5LHyBKyWGQmoVAAgjEobAs0dOC+E5rw/zwIZHsAACZSoNSJQelNkoBwBKJyc3LrqNV3QBSA3aRLM56nets1rYvWuHZrROq9VsdDESLdbpLw4ASMAhdciUXqTDQ8mF88CZRRsaAJQAQBPg/nCtUG7IWk5XCxvWm3axf82morEmJzd9nwfGdbWa6A327f7DRwr6zy5GHvhCTSMTsPSe99uMVx6IV42wxjtlVsOoFa5AovwXCzJAk5SVCuR9LvQpB3HWabK72siAvhFAuRSPGzYBKxkAwHl5m4uarp/rpgRAAAAGik0qObu5s7CerVt3Z4p5kpyYAlTdUcu22Xm9ugSgWIDBbq6wNPJsZHzHpk07v79xbULEVXdeBhCxlvKAIJxa7qX3VHXBOoJVkF11k5Cyvzs9Hqy6U5oDCaJzpwBM94V+1l20Acr5VwYnHoAcHBzosjgWDhbfDyiAURebAIYLFPZaTTX36qvc6Uo5fzaeePZfFFlvLRp2QteyXNjetUN7eXaqWv+ja0d2684dte1Tm0jVqHntv4JkhN1aTb335emJ6uK//53vquPHiNZ9tZr9+V/8hQLB7333uyoL4Bxo9/f//dn/Y6vp3BaTqeoUWc+M2xxBmcSUEBMhgTMLaGXLhepgx9Nor+ftUJX9EgDQsfMTWiC6oFAAb3lfajnJtG9kHGDnaFdL1BvKD+lI0qjbtes37c5rXxHtcDgaK+OwPxjo+LePD+3pZx/bx7/+pdlkaAedph32WUNNO7x1XWwk7zvbcCCAFoGpK0u73VOgrZKD1CEi7HfY19yurAfYQXXLWiclu+xz1nv6riFoRU9uXzAFZY/NejRWPX8o9gOUAF5V53/Yfp6PwKrcX3xehq1wHYv4ex2IjjIZP34uBOjZJzmxaf3lG3c4L4zLLgfaz7MMHqo2PIDFCB7iusRIQIslAe/xfNiP/H7EugnQL16LebpJZGiTrdv23JdmEKR58Hm+M3/vlwUAIsu5CQAIO1kd3/zvVwEYtl+bC1lyD6JdV/hD4R95az13ULnWdZ0H5he1qBO7fv26fetb37Kja84EgCFAa8Gouf9dAQCR8cNhDwDASxmWqVc2lNxSNNUBNx+hPDiLMds5v9LnqvBFHv7h+Pt6dNscAKJ3TFjYP/z9T7VHAbSwriQwJhqxJ7XU6UqtTqPTgdtJWvkRjNAFp3rucR1yL5ID/kUBgNynyQPrV10vuwAUxk3++Q4AYJd92AQA5LY4t1thd3i9sL9kv+tmFycvbT4cWZeADn8a4WEBYNDPnf4PACAxX+W7agq8nHZ7ufnfLpuQB/MCehMQsAmgCH9jDTSoCD6q/l8BWEN7Ab4oPi0xAcF5d9AXEEDSSoJ77OHSwHC/S62NPY1trXpNbADaI9KJbDo8tw5gnoTFXRNAsUdqwS0AoNWxydRBxKvbAJYrJfbf1dJLAOG9E+AjBrggoObcWDMkOpIGmiKfECKUEzK3Zm0sET1uzHQGa5r2fAT8c5svpgIjWe+RoPM54SV7/OPcQ3A37BtHC0CezwUAwPP8He1O6eIjlmIK9oNe71uKt9UjLgUE4DnW+2Ts615uFH5OvSUh3VJc3sFWT0y7mj4JGzGbCruV4tXVyrpohGj4QggRnzMBAFLId9+KnnC24jhoOHWsUac0qm2LFbFNWcJYBQB2JVBCw8RLktgf8GMpfzyz2YzSsIiZHaSK0gO3I4nF8b3XX1vlTruMVqYWmLpRJnsTNObIRGEcna4GUOCD7FkTbkp1c5QTkqgWkcH3Cy41AzYFOqUI02W02hkFO7bYHTWKCnjoTgARo1G3/XbTjjpNlQDUyDDOaOk1NagmTJYAAITYyfCsbIbjrjYMnvEjiG1I/I8WHyuqPPQ7mUPPCnLGdP9e2ajZsmfNrrWu3UiCZYjnQA1p2owMP5NYoEvDXtKq6uWJtz0U9Z154/XXBGC5U5IbwE0baGGkg2KaDV81m62FmjZnvS2h4DGhkppFcYSq8d21gWPOHCdzAEAXB21IIIs7x75pJyOfwBHAKQCAbr+vzxPkhfGIoCSMRY5Ah0GPjZlzp45atOYMhIqLCad5k8MnQ8Y9z+jP+cYfgZquP8CTTK07xgnjp3rkeaiuezAcTr7TJOkV7UF6OClyVFKAG9RlzjOo/vwMI8uxcXBCEIzv5AElfrZYWm8wKAz0YG9Pv0tArufiJHFusEE478nYW7F0um2rNaG9+/gra51UrGP8yf5Dw2YcENB79OiRsq4YcWotUf/X5gCQhOEH2Rc07+KiU0CAtOkW2bkkJiU9gkbNrt+6afsHB1JwZi6MJmP1lyU7CjvgYjj0sgZoclEvjUMxntiNwb5dPzzUtf7pn/6pAuwf/vCHdnF+btcOj9QJ4NPffGRPHjxUjWIPldzE6KEUZYHhlQYIG7qj204Cc7V8zplz0T1FILTtNDKuCX2NFQBcovbF9uy5DTfS6srAFiKga6XMPtfNY7qYWbPdsD/8/h/Zo8dPJQp6cO2anA1aA0FPPRz0bDEe2k/++i/s5sHAFhen9tZrt23Qxq6YjbGfCjCYd2S6fOOsqTUp4O/SfvPRxypFUL0xYE3q4hJrM9ZL7kTF7wQhAVhFlg2HG0ofHREYqZiPPke99VS027q4GNrzZy/s8eMn6iPszoGPZ5RKqEniBnYM7wkQq6T3l+FBUPsCAAjHtKAPFms77sw6CKB7nUUfuXOZj8k2+6HnE4MtL7vLjxOKx2K8ZC06w4ZdFQDv3Bz/Cbz4n1oD4KoA/qohuurzu+9P6oJRKvFUvm69lvTSuVAbvcD5b8m+s6a+/W0HAdALYHtibVHqpK4AddpnTWTr2E+wx5TAwNbM98Zt7L1LAFUqa4sEUTjO+IOse9qdRvcmByD8CkLDyffXUoQtD3Dj96qIZQTUsabIBEfg44Kd5G/Yn3zt8zsZfR7zqe+xrKNPP/3M3nvvfRsM9sphXdM5cgtMAOHliL638lDAp5IkvtsZRrEeqz/j/MMexnlXGSbb5llVQyVnDEYwHfti7mvFnhnnvOn4nLWAr6sm+ZbXC5ZFhb2U27tN87/YJySaPRftfXx2ZrXZzPZabatL88XndWgciZSdNMIIfGjT6OC482DjkQfrcS+q96e0r7gZrmEQz8UYVo9TPVbxehJ+C/FhFcwmcVZpfi0XYuYhBiiaPePdcBCJ92oPpY06vhygh8bEWQD8W0xGAgBaCKjTao/3oEHmM07Z+U1tEOOaYy1fWrupRr2uEgCnwrPdheA5PwEDurQyXFpiOid9AFjeKhWeWq9Ts/HoTOuAcgJvGlaKvvM1vBYMhRyIdx91PYHFfKcEh3JR7FOIHweAUIB0CcT3JHJLSYpeD72AoX4S6KMP5OBAVmKetOa8whkGAPFYEqovGLSMiWZxWtvBnCoF/QBN8NNow+iJcBgrtEIkGHdxRIUHsh34VbRsJ/DvWl01/84GQNOtKmKZL7eIQar2Q/NV1Rt1la9iUy8uzuzs/MTvRRIapBwr/2yV7VX7/tffWolSOYW+weRyZ0ot8Ahcpeyfm4jSGVL3yDoOm9cRBwAgqtTnAgDWs/qiX2RiS559SWJxRYbIb5A2kx0WbNcGnTo+WrNRUxeAri3toN2ww27XOtSmk3E/u3CEJnU4CPo/IIAyWKkgwE+LV71FiQCA1cp61Hukdh5aqgIuHXkcNpr2tN621vF1Zd2g8tQaiHq1iDF8YnLgRtNOTs/s+csTBQEYDw8wnQp8qYVjlmXeBMLEBNMGpxXrz2waxgig89cLldZUh5xP4M2GZvMOEi1NvD3KBgAgdZ8QxUzD62wMPBkcF7KdapeYmCCRHdH8zfrtbtoI4jzVm7hSh7RpzlQ3sgBGcEAubXiprIDPeGa9pEvGe3OwoOr4BCU5ap65rsjo83uI8ikLnpS/c0Ofnz+BNu/DEWKd8wgqPyJ5jCGBbIxdiK3wN44ixxUAQFkAdPSFq/nzQIAOKCsMHcevAjBxjAA0goEQhq3b9noqmChSu/XlocA4Ok94sOeCgZwz5w9Q0dsb2L033xCtXxm0Oj2op3pfp9/TGuH9YjR02gIJTk5PtV54D+377h4e2bW9Pfvwww+VWT46OhKQgDI0rfJ+9Ytf2vnLEzEBBp2uAwDYRTBdAAX1/y0dQM1TmarodLLS+1inCBWy2AIQIEj3lkdJIzgordEeM4mwEvxzn7lXF6Oh2AOwNwYHexIx/OiTj+2db37Lnj9/oe+l9nd/0Ke/nR0O+vbTH//Iru/1bXpxau+8+RWVAJy/fG6DQV9tSR0AIKgGYFrZbAoA5PT/jz7+VGrYIPXRHk8Ci1MHZrzsa/0RTmqAcgFKsZmHAx/vuXnrulgSx8eUHZDFmAkgCpbIZAxA5BQ+zJqvgxIx1zacrd9tgOPaJpidLhtkrMUSAPD9y+eyf1cJQrvTFmvsKgAg7MY2u8j91/cn0mF+LTIbKWsZwf+ljGBm67f46f+kn/7nDgB8ucHNfalNR8pDrA2vKysFOFyuBzoFvPXWm3ZwSHeAC4nwuQPutay0hwqnGkFB6t93AQDBYNk4f5X5cnVst+fuk8FyAozY3wf8SxB/Uhz3qwiHOryKzQF07JWbAjhfs7CilkVGENvBPtVpA7ByrWOJqGLXCRiPj6+LQfTznyPieqa/L85RAffHJS83tW2LNVcAAAms9r/L8ssqAJiv/U1+WOyBrzqHquPA5+LcNtmZXb5vXK/OYccJ7AKwXgUAyAGb/Gt4HuBbHZ/mcxufnNhyPLYBpVgE+9rnvaYe9h52Ft+X/SkYAJRfArTnj/we5L7IttUFg1WpvGRHw7bn8cem+6jXU/DvQoThhSeavJJ9HigDAJBkiZZ7ShQWzJfUXSeJXnuOkJZoc5UDTEfnih9omdiqOQvAQYJUepACyE3+qe5xXlZ2KRmaSm5pjZm6KYRPLnFZwDkYcmID+E8JBdL+XHNvbp2W2XQyTEAY9gBfLTqTuUg5NiSAt1hpzrBxnxJ/Et+Ca4hkVz7+4a+GLYrklkpwEgiHePHLlyd2dHTNXjx/aXt7B/IlFDMU6vwOBBT3zep2MZ65zluh3h/d2NZmldssBfpl2bqeIx6TbXMAQP9oCZ8AAF9fgFUE/wEAqEDcYxmxx7evwLARG+O4pI0EgxY7C+h7fnGq7L8n2JPM5VpZP7F9eW21H/7eOysMZdRPiiqVhPygOSGyVJrGZKij7QLtq4yFCpUtdQAoVPzXa4JjicQmUTIAokbBz8pbGaxTRv10NwEAjjZ9UQCAs5+u5tbrtq0HwjafWr+2smPad1D7DgBweuE3KhzNVP/PImVDZaE4Xd9L6UKVHg0BGAAD+miLAVB2DxALYLWyi3rdntU61jq6Lsou9f6ubt+0OZMSEcDZ0mqgYmcX9vzlSxf+iNZuCDGqHGD9kRuDXQa8aiCqmyB/rwEAG5BuHPPqxlRFq7btL0Idw7kWvcsZAF4G4OUUvoHEooxyDO9/3qZWD12KVJYSwWVsOpx7lCBsM4Q5+lsNxGN88mC9utHmiHFcZx7wF4FCcvCrmyCGMLL7HNsNo9fJRwY+aud5nt8DGAiDuBa4VKiUcb7xnvgsz08BE9RRwQVkCO7DEPN6kX1MFMEmwFNqxcJ1tDsAVU7vDBVyp1uWddRcv9MtHcQIEbcABKDBiwaXMv4K/rOSDoAB6Y6QwUmtrfp7Azu+ft32Dg9tXqdNIaKYUwXGqounLU6/J+eQ71U5Q7ej9n+PHj928TyUds3szZu37NnDh/bJRx8ra/X2228LgPjg/fftvV+9q5IEAD1ECaNDgWquUqtB5h8JtJgjmvtJlFEtdhJljUBuMnUWhgexbvcaiHhmwId3lShbc2mt8wZop1CAoavXTNd//fZNq7Ua0j1Ax4BA+sXzZ3b3zi17+eyZvfWV1+xv//LPbTWbWLdZs9du3rBBp2Wjs1PPKNBCUsJFbLwI3QHuTG04HNvZ+dDGo6mCf4BJBtaBC1fy5sG8FWi5JqxV1pzlcyjmXzWAJUsoIVMYDdOZzaao8ZZtESNIIVCJeRW6L3xvq+ndKaq2LOZ9OB85wyd3LuhZHvuNBzIpPvEjppKTssSptG1p084kADbZ2pyBlNugeC+Ae5xPzhqSI5raHYVdyO1Qbpu+aAZvm13+XT7/zx0A+Lz7a3Vsy3rMzaO+SWujeCe5gUZdQX0IU5HtpzsAXQKgteIEQmNVx5amv5dzDnEolfvsYADk13cJBJDnG+1BtYr0j33BWT57Yh+4r+dCuL5+4r3hcWyfwVXgLl+7YsBlLB9sF38DKjsAMNF+dXx0LNvywQcfioEWauzDi5HAgkv3pJIQUZY8gY+8dx0Q2A0AbArCrwrM8/PZBOxvGpOcGZDb49zeXrrO9MQu+7Hr868CAITN3rROlDhA3LJWkw7A5PTUerWa9fDpkk6EWLcJAFCG2vEkLLMzMNnNU4AT35HPkV0MVC4fhp0ggAoAEGOVg9lVvzayyFEOprmRBiViAk6XdoC9wZ53s8JXTQvCr8dFzHXsFJ2yrJqs7drKJhdnVgMMWS6sJSbASrFEdMoCuN/FANi1fgsgzhvJ+z6YrkFJNdg1+DrttjUQy6Usk9gQprdAa0QwJzabjlOc4MkP3+vLuABbA6hPm00AOEA59nWVRLNeu52C5o9PwRp966237OHDh9KOwt8gMaUWzAcH0o3ieWxLvUGSzVnCxKAwAWDtRPtk1n2wANZLBHi6btO5C2HHPVzH0yMxnexXsALSni8ZZmkbOgPAg34XAizawiuh3rBWs2fNBm1ae1avoauWSliK8vFt9v+yll74KwIfECRVXIAQ8rkEAL01tt9NbGQwGUq7g3Czf1/tv/zOOyucYafv+k0TQpIYACCnMXD6QJHyEIHIFoZIgqsL+iA6wuKLpRTHc6E6p0X4CUV9VCiN+uYRG8S6sxMZmCgBCOqcltx6DWllHHcZ22VtZcP5xA4P9iQCWBuPrGcLOyIrSrAz80zYIk0SBprMPxQdAlWceK92YLF4Hk8/CVyZkKuV9RGtA7Xj2pcLazA51HpjYcifvWh0rXlwLAefWpQ6nQHqDZsS9zRpcTa3Gi3KzgEAXhQAgCgx4Ei8P2WRNk2hasBafc/ncWAuBdHpWjd9b7x39wbiaKnmVwIAQgMgAIBgo/hsJbD0zxD0EbyuKECSAfBgLwJorisHADYvr7JGLxZVNZiJz1Wd7+L5TERwzcFPvk0OAATTIKcriyKe0fsjS49DF/TlKgAQnwk61CZ6cFwP6GpeDkAAHpRr0d9Yp1kWJw9IOHfmvICGRFWOceY1zzytBAJE9j+yvTH+vD/YC+E8aX2QARDQqD4uRRCUEDT9XQg2AcHRUq/fl6jf3v6+tTptZa7PRyOJ7PD9ZPkZGzLtrmxfBneIBPJdlAPwPBsK3TruHBzYYjy2X//qXftv/+v/RtT///N//z/s+tE1A/BYobBLjX+qB5XwS6Kba69n7uUlMgl1j3kk2n8C6QIk8c4KHthD6ddYZCCAOwPlhkz9P4DXy9NTaR7wnfdee03Mh+Fsajdv3bRzHKjRhR0fHqiV0EG/Z88e3LeP3n/P3vrKPZtNhnbr+rHNodlPJnZ0sG/nFxeqTxxJRX8kh5nsP8JkPMdPQCiCfDZWroWMuVTKm02xcBwcWH/k6yAUe2NtMhfUAaHT0Tykvo+9wOeLi+2xh4Q4LM+HSCW/58dhw9dYBSEyAQH5Wr3stJU1qJ75KVuoyhZmKX2nJ5YiYqUzGfuPawAUFKoNRiYACN3jpHOTO6i+3soPhjOrMUzgmTOg/E2xdpJ5cZB0m3H7Z/D8fwYAdt+9q/bn/qCn1qSsR9Yq7B8ca1gAd+7ekn8EAKBWo02vv/fMmQtfsp8ikiVTlonA5X/HNLrkSyURwGKPS/5dt9eRow64h5Ne+HtFd6kSZSv7Uvu3VK+3GsCtBXmUbvadFcU1SO8DLRkyfyv3jfBfoQU/evRYZUSj4UiBgthI4TdVRBBLXobXagvE2wIAIBIW17/pZ4D0l9ZuVg74ZZZpTqneFOztmj9X8U823Y/8XIvkSQWAze9RzKnN/hNM2KV1yQKfntr5s6fWtZXacuMriz2i3FspFo3ie4g3CoRPCcO188r8iU0JGtnOVL4FACD6fvJJcjud+ytVIMavJwL+bMboOfddJGdHa2LKVQd9dQXAZxE4kNYO+cuS0eZlj1wyrGQ0ARbTsa1g203H1kCjIrEAfHzIOHt8Vr3P2/zvS2s4A7AFp6ikIpUxUv7JTabkrtNWl6EFyUmAE+knLO38wvVGws/jkoOtFnsvvhmlNk+ePLFbN29rHULxPzs7lY14/OSxffWrX7WPP/5YgtGUAOCfheAfdg3ggM88fvxYgqeAAd1u26YzwM+2xDsBFjz7vy+QAP8Ev0Xjk1rw+V4brDtPXJcAQBm7xnxyENVBy/jnyWy3mW6/BJtkgX8Kupm3C8BW9LR61m71xAJw+r9n/rd1B9tkE0o7676A2ySOlYv/YW+dXcE5uuBq6cP4cdMawrf542+/rS4AohMr2GWDcKVEV9oMnfjSKS1T7ghzQL31geC9ZcCZMwC83YQDACWVgs8sF5HhdXDAL9I3CA/mSmDBTzwcpnLgL8uwl8O3CwBQe5H6Sr0e96hHmYysPZ/aQadjXTZDAn/qX6YIerEoUXBcqV0H7jsKsGTNBACA5MhQ+Xfj0AMAQPboqOUJQRToFA4tAmULu1ianTb71ji4puCWxUbQT13PdFkTGDCZLSoAgNfNBQCAZsAuF/BS0J6GpjAQaxVUl6ddXkOWG5n4PdoMrW3MRS1N5tlu3OUCedteAiCaV4JVofMEXafJ5t7tyjCtkthF1Anlm+KuzdU3kM3ikvlmvmkTLQK8DIGOhaaN0/+QU6K/09xWUJ36NvvvpXBcHjTHsUIDID4TYAB/RzkAPyPLvsmBCuq170eeoWdtybEhsBWtyderxlAsnqVsgRgBqS+vriNl5/04dbWwg2IaWeGCJpkJrQXAwTE5z5zKlWsGaKDylnKpxpTgn2B3cLCv4J9MNLV1EpCh7rNeE6LsgbXfzxAc5DmCftpkQSuPvrJsIovJxIbPnqkE4GBv337ydz+2zz762K7tH9oERzFV4kOxkiOY2BkErlL8XXj2OzewZXCXZp6CypIhIPptQr4J7GttF7gUvykJdYsFkJxSwAxaCT188sRu3L5lL8/P7Hv/6g/tYjyyujZlb1XV67Ssvpzb5OzEug2zW4f79u/+7f9lv/+td+z548f29be/Zh++/7599atfk+4CjjA19SDE48k0E8dxezybIzSHBsrE1Ya536Lwe5svF8RBB4IyEd8/IlsSa4Of4RiwDoL9oduc5gfOeczJuHc+N33j2mR/mHc+p6KN2HYGgBy9tL/lTJlYJ/GdsSmGvfD7WnaZKWn/ebZAm+RGACB3wOKzmwAA7nOMl85FS8Ad0hA3dfeitKXFnNOc+eIU3txe7bKT/5iv/XMHAHb5F7KXV5RofGENo2QfmDNhV8m8s8ZoAYW+xltffcNu3DhOvhS23p3Y6MvNe/FvdjEANgH4xTUn8Luc196BoNfvqgRAHVDwlSLjX2AdJfAW/t2rzrG1fdlWcv4FAMC0aqcWiWodi1p/y8bDsX344W/syZOn1m51rNloiu2KDwXjbiXhfwAAIABJREFUazxyvYD8USpdOVC9iwFwFQCQZ+bXvuMSHftVR+Dy+6q+Sg4w7sqAe8D3xQHEVwEAqjYvP3umMAF4v9ux2dm5AIA2NfMI31FaKCQYuvmq6BalJ5Sg9PbVsI/z25dfe/g7uW+6ZvPwdzI7G6+Vtr7s0lTd2/yY623xgqkqu+0l2q4wT9Kl17UOWkisucTqAySoryiFKFmsvt5W1kSzCCYhewEiwqOhmAAqBRAfGVZKtJi7bGeqYNT6vuZ/cQVcv/+Rgtb0ipcEEI80Vf8/wyeh9JCkW6NpE3Sl5lM7vTiVP8BYOAsc8kZ0oHHfnXV2ckJQPzBK+qIEyX3BufV7XTEECPTx2z777DN755137P79+0V7wygV4HWSWvgTxFB0HYDF599xYvt7B+m7+gr+YQ7GveKn9MRS9pu/g6ESyWvXQAr9OvdrtD8rye1J7wAA+DwMjHI0A9j0bI4DjAhg0zrQAQAYV3yHlzOXDJZtqz/8l02vRwtm/HTKvcj+O9jr9H8HLzYE/wkA0Bl+/523VrFIaTuFcyjUBKXNVKciJ6WizhwXvUwa0r54kjRF0Lo9BvJek0kUK/ok+ok1bLnAYXcFQwbWz8URFg1w1P5rMEFySjaAo3ZfnAEAANDaRxCnbi1oE5OxteYT22+1bI8ac/rAzhHrmkqBXoFAAgBgALBIFwAAGAKcNwLRFLQInYFqt1pZB/QdYQxuDt/ZQnFzYefzpV209qy+dygAYIkhQHmc9n+LmtXbXZsyAZstOz07TwyAclMSglQrRSQ2OSNxbzcZBE2uLf3pdX9TYFg1oPnfbPjh6ITxDafhKudHEzDm1YYSADdweZ9xZwBIVoPWdZ2ONfo9syRClweWnFM4/GtGP6FhYQFj69+GoFY3bc6n2CBi/KqLLNHAMQcEnGFsY6MKh7+wu+mFeD6Cc36GeEoE8aEWHQAA50IQHQJ8ucMRgXAE4LEhxpxQ0JaU/wn0OSbGVWOxXKklHRTJ3D3KewYDgEHhQ7Anz3TmtDmpDKfgMMAPjs8559oGa2OS5p0XXNVUz9/f3xMIQEs/0QL1GrT6mWrsGRfEULg2lQOkFnCcC+gwGamXL16IOgY6DCAwPDuz20eH9tmHv7EHn36m+v76cmXz0cR6qQsBGVoCdmpdle0V3YnuFQTIM2s1vQ2Mzj+Q5WhJo5IWB01is4n2dMx91Te2kqBnAg0LuDUc/EbD6PV++95d++izz+yP/uQHCv75++P797Uhc8/2um27fjCw08cP7I3bN+yDX/7M5qMLu3Pj2M5evrS+9Byg5/bs5cmpuotgW73G3lv9aW2lVjmMq7fOSQqy6tuNVoDbZwcBpHiSlej42oj5FlnGCPDDmeb+uCbFXCVm3Lso3/G1CtvQW/nlmRdlMSWgVKYtAtHPbV9un2Lu5cF/DlDE+l6ri0v7V4AApe1MZWiFUaA7Q+KkZoaiaoc3fl9yIAHXRONLop3BehFbJNgJGYC47gi43kwELJuchKts8FUB7DbH5Lf1/L9oAEAxTNkGctOYrt+f3BJ79D0cjqSfQaZdWbADRFznagd1cLhn3/zmOzYYIObqwJ3TZV1QMhgAVwEAm+Zz+AcSNStAUFNAPtjra99bEwCsiAAG8yZKR3fNp3wOr60llXth/70TiPYTGJe0RpvM7Pzs3N79j++mTOBC9f4kFAAnGHYAULKEa3t8+iPWlIIGfLA1EcCSMRHspfCBqj+rAXjVl8oBzk1jED5Nvj/mv1dFEnO/J/acbWP7KgDALvsQAIACxQqgEdcZAcxGO6R9dGldgrmLC5u8fGmtxcxQFsJfbuHXSajbowwvxcVnpI7ZAQDlB7N2Z1VfNC9ByM9J5yt1excCjOTRmn+XBi78MY83SnFzzY0io5x3sUhsYF6jHBLwnJa/g4FYAEoUxjwDAMCCJ0ZAAL2J+GBtnAu6aKBZhODkfFqIArrn7Y9X8V/jvXGviB/I5PMoGvxlLUaVtMKPItjnQmmt2+3astGw0WxqF5OxzVYzmyt2I150IXiJwKeuQgBsN2/ekujm3bv3BMRdO7pWJJj43ihrBQCAzXT79m1l/An2uS6SO/hvaHmQuIEFgP82nSJhvJAIOvdZPmitURyPc3EbF/dm/adEFyGVp1Z9PhSeyNaYpIQYWXqfYw7Fl+1UvVNbdVxLRKomwLHd7kqItEm5YsxhYj2Bi5z/dutX3Kus+0RhA4XboNlEqeaZOgBwng6KOfMrbLB/pvRfotSx9v133lzFi649gWOOCmdyXpWVugwAqFaX/9VDxd+nUb5Agvq1GwBApMHpCq5cmMSzChVt78HqCE0JAPC736QvBwC0Dwe2YFHNZ2oD2FnMVIe01+7YoNuXsRlejG06cyowE4a2gYiXtNULMi12wIAioHaVWNp1NKE4QbejLdiUmhXv3btcze18jg5Az+qDI9X9owgJzWayhHyA0ejZBPp1IQL4oshCuvghzjcTadMkXEd+qhtIGrwUTG2egJFzUm3qhoffgYRjZVn/6ia3Y3q7WOSWEoAcAPCFQObaUcsAANoHewUDILLQOQMgN/qxqGNRCUHLstv5eW4yqHmmUiAAWeEk+KZjp5rIYqypUW4nhHAL4s9aC4MRnwsghZ85A4DvCMVjBf5TF93TRpSCzLiGCHii7j5o6BGgxaaBojxt8QgQI2jmPKgpR6WeIFEZ6dCdCPEZ9fEFTZ0LBOD1nEIq8C4Fg5H15+/IAkfQF1n7yH7qvFTb6gE3FPlmp22tbsfqjCUOrKaC11ZBVQe84N4LbJjPRSvXxnExtHt372pIdK9XKznJBZgyHltzMbdf//wXaj04PR/aYjy1470DG56e2V6vL+o/ET4sBMAHehJP5jMBAMx9UPo1EEljkvpaUAbEPEnMC47FdXrWC8Xdmi2adVuC2Kbsf7AOQmiTTPzewYGdji7sm9/5PXt5dmZvfO2r9vDJY2tBk1MG2ezG4Z49+M379tW7N+2jX/3cXjz81N68e1uthG7fumW/+eA39rW3v2Hv/+ZjG44pl+iJmjajjQ72JgntEZTzL4L/6ApBUDEX0o/AjdOJ2VDGE6+5i3sd6L5fp9ulYKgESFWuLafpRk2/mBWp9Q7fx/cIdCgU/r3ndsx35riLECZLlFE/Yz2ETajaoNJhLQHGcPDKDIDPaT/fAJ79SP75ywBA7ghv+738PPtqYs8l+yDqaCj+F+qs690G3Oq60/afAYDtu8urvLIrwHmVz3+p92ja7gYA0mxLX1P1FGsKdHGcmaMwsRDhYs3Qjos2XHfu3LY33njd9vb6ypSFQ8gc8/Kc1SuVAGwEAVIGN8YAgA5hUUAICcYW4EYq+Sz0nfJrzktF1wPJ3PmN/WptD6+ZTWYTawNeJyBcAOZ8ISrws6fP7OXzE9kp7IT0rKhfhiGg7N+6wHWMbtkJyXWIXMiwZMmJERB/Jy2X/Pxy/yfPJsd78v06yvG2zaOcgRHjkd+LHCD4vHOxuN7P+8H0/s8DAGy0v/Wa/NsOQdp4bMvhhTUIcmlhtlpYv9dRK11A1qnU+n3PqSODVwEA4vjhD8VYy69YExTP/OLUwltlAFmSIveV+XzY400AgJffBlMgBeLsyRIoJMHmGjv4MQAAMAF4TmlDriUhAc5QT53Ekq+Fs1t0ACCbSwtn2hWTSKQ1YBJSzOdejEPMkV0MHjGX074Wbbhdg8sz2SFsztjDADA0lqQDsLIL2JPTsVkbEIHPpM4GAgDU30AdzSgjBBjo9Qb22Wf37etf/4a9++679u1vf9s++eQT67RaYivBzgTIxD/DT0CImYw+SQDARNgA6DP9+te/tjfeeEN/Xzu+ZsPRhXV7XSV1jg6PCiFnfEAABAcjXFLs8hpdmSSYvJA/xZnBACjFvX09e3zqwX+Usnvfhjzgr1X+piMBDADYR8GQ8BLHpPEDk3LH+rsKAODDk/FYAMB4ApsSnwqmNH4c5fkBXqwDADEmtR986y2VALjTQwsur8uVEzhTdFtkafP+1MVEU3/aJJ50CQlMqElSzCfL77Fq0P1hAPAvWAK5BkBkzYLyH6UC3M2ybjJKCsoxzIqyCypHlHauDzUaAPU+KrljoY4HtOgicJlNrVdv2F6nrz6Pw/ORxsODF0ASal7m1mrQo9MnDAwApyqlySYdAG/fAQDAQl7MxgIQAAAYi/Pp3Ea1jtX7B1LZXDbaViMQgQGwqlur27MxNdIN2gCeughg6jnKlagfbWoFUV341c0i/7vYQFD0BIHKJ2DFx/DgP2Xis/srIym6z/xyBUZ2CzYiv/n3CQAIKlpSeUkynQSYBG6F6JdBw/Y2PPSgr3c61jk6kBAghk5Cdino4isK+k6G2uraQ7SM7026F/mmWt0wYvOP+vb4yXHmMEJyBkBW68vrTrMv2wzyPRmZt6DD6/kUyMf3KaiqO6IZwVRk6Hk/hhLRtAAm4rx4TeI2KTsTQXZOY4vvIsjmmKjeY2yhR/J+xPnGo7HubzgxQsKTzoLua7RtFOroAn88HzoGHCfOIa6vCsiwCa1pBAQiTYBPL/ujQ7UCkgBgqykwAAR9PJ3YaDwWABfABaCF7uNqJcSYh7cz7NqIMoCjI20c9+7d804Brab16jX7xT/81B5++pkd9PrWVdcOkwgoZQBtaWysFPxzPmQsEBmUJkG3m9TwywyC7zSO6vNTGX/Wfwr+C2AGdXkcdRDo5BgLNHRLnMhhvu0A0Ny8d8cGhwd2fPOmPXnxQoBIq9OROOjNG9dtcnZqB72W3f/gXTt5dF9sgINuR2VHCwkkdtQqEHHRg6NjOx+NrVFr2viCVoQr1fKHDgzjxmYlRsh0moJ9pw6TLWHBe41+3bq9PQEA+T3kHkdGhWOGAxXOagmkuVhP6EeENoLaJ6r/ubc5Ldab1rQ777FGfMTK7EvOnsnnWu7UlQ64l7k5uLy+NwSbrcwglVmWOBY/vYtIGbhsC/qr897naVnDp3MKIC+Vv/F32Au3W244A5BVEJO5H5v8iKvs73/SANjv3K4Kvh2u0W/npS/LxP5S45uUmnddSQ6WXX5fzXrdvr148VKZd+zc2fmpxpT6WFgBk+nYvve979qtWzc8I9TEUffMkzQ8JLrpAe4mDQASQRuDfz7g6JUHC4lOS/CP7ZWCO5nL1B1gjYqqeezrLR+/fI3Gd3oAl1Gx05rQ16e9FhvDubOHIQR4//4D2fnz03Pb3z90ynhBly5b9/p3rDs8a3+pK4v7Efn4BADAd8JA2OVr5ftfXG/OSoqe5tvmQASw8dkqw68a4MYYxp4d5771+FcsgKvmd9ii6hyp2rv8++Mc2fvZT2ml5hnusTXmU1sMz+Uv79PJZzGTL0OignkApT610koM4XIuxXeUGV8HeXJGYnQn0zngjOMrJQZAzjbL51++p+RzVH5/0gGI0shCIy2BCwT7tFpmrwcAaA96Sl4obSYVcY+dpMWUyjPF1kn+G8nGbquhGKJG22bKXRDWZNwQ3ISQmGWHYwy2rtmAsgth5dRhS6UgSactAQAci+hAnbYYR7SW6DK0mAsAGM2nVmtTRkGciI8LWO5uIR4QGW8YSnfu3LOPP/rEbt26rU5FBPT4igTte4O+av6p/X/w4IHduXPHPv30U/losAFg64ToH++jSxNaAjwvllzSQnD9k5HAUBgD0f2qHIfKOlf8Iu52avMZr0f2P7V0LsAjRXcJBEiCpvI9Umcy+Wzhvck6yT/q97hWNI+6aXxcO4Lzwn6gR7WLAbALwCI2ms9mNh4NVUKBrSf7jwbMYklnv9T9pWBords72cT/4ptvqATAAwwPttACACWVE6ebmeitSZxdtzd9JgxMrlZbLhJ3FAs6vwIhz1iVtNOccuHTt2iKJOcvU6lIszsWeLzb95NMUK6SrYmAL0Sf/Py4dyCQZOVr1mMDJcBAqG++sM6qZt1a3Q66fVvixEKJZSNIDjvggVBg/D8VUSeWgk7KgxBlsKFxN+qi8oD7gdwpUQy1SRnAtj2/GFmzf2Dtg2t2Nl/YxBrW6PVtRr0K9c0jzrEpBM3qLXUH4J9q49MGnG9C+e8ROFY3Wt8g2KQ9A13sA4mK5BuO9+hWn+zklEYGzvf/mnWa3hs+Nqi136OetbRK+i1HxfNlqTnEgmOc08JbiCbs9B7usVPK/X2tQc8ah3s2zwIo3YW0wFggQZnPt4liwYmlUcngFnPMr8mzkusBfLEZA1AgRld5XRT1NCaRec/HpRgr9XfHgOSQgJ9A+EiiHyYgQdlMqZ162yfuv0CPzInR3A6xpWzha05UBHMYJ44fgbM7SX6tjDclAHGu+c/8djqZbf3+58fh+qW4n8YxwBXVbHZ7rmCflJgJNrmUDp0J1Pd+aZ1eV7Xn1P3zk/po6uJH0M/o6wxQRgu7VPJBuyuMP/cdVPT111+3+w/vWw/Rv3ZLQTwCgmcXZ8o8oAH993/9NzYfjqwLFXux1FqdjkbWhbaXeksXziL2UM0qnP43Tar8QYMM2rtYBklrQfczQKhMMV8gnroIeJDLw7N4DQkaKjNhK9s/PLCD42tiDMA8uHnnjj16+sSOD4+sMVvY4WBgL58+sU6jbr/++c/s+uG+9VoNG5+fW7vpTI7heKRuBd5lBMFRAu+5jc8RjSk7bUR9cNhzIcip/Y3mBmCGavCjHR9ZtTIDH85SODBsyjGncqekCOKhq6WHpmiR7Y8NOMiSxduyX5wRxjoIYKXqxG3KgORHqpKbNgXE5fp3NkAAHIxVTuHd9tm493GOfL8AkxDfTGBlHDufL9vYV34NQd/cNDa/o+fWeqd/vu9M7NnP96HKu8ts7Rc5TNjdXTmY3ceN/XWXndx1hKCXbnuPr5O0RjacJmWUMRecFeiAffxjTU1nE/vjP/5Btm59TbtdvtxFqDwXB5nJnG+iqquDdtPBBOwd5VXU/edrOLLn64FTOmOymGISpf1DT+cege/fOM/u7LudBFTFdzk/u7BWvaXAnwdACIE/gQP+gVocpjKsaqC/Pt7+nVV+BWPoFOKSYRdrXPeF8s62s8+0D2f7Z8yHfE0H8Bn7eSQoYrziewI0COc/bFi575clCFX7Vg3Y45xy25QHxBKg2zFBN9m0ePumVXMVYFAdd/xaMpi2mtt+v2ufffSh9Zo16zZqNmg1VT6L4B1MTYI99kMXoHPD02m1XaUsGFTJJ8KvZV+A+RFlbXzAgerEwCMpR/Iy+WtFgkTxjTPPglruxwvhtzRiqSVecY9dDThZ5kSql2yZsxah01POSPtifEa6MHkNecQuSRI7bojKB1EEU6Gd/rFUSEDOp1Orzye2V1uqOwAPfCPFKBIR9KRDwRBJAx9+ZfYVfr5F0m59T5EWACwGhMlXZhfLhY1gZBDXKflLAJRAjNSWzocgdTkSk3Si9nxB4QcEEIV/Qut5tx3hL0QSibHmdxJSOlq6v1U/evO6LWfZzvmY2nzq+itrIEZBn8+AzqI8Xe+HjdKWD+LCosRkziahXBy7FeVG0bkiaPgCSvAlGLsrNrEAL/OW4/4cNnzkAtCTSRFbA7zyoIxyexeZdIXff+d1AQBhoDkxAqylhBxSNi8Cf+0riSmQ0NPyhpSBQG7sCa5jgeBMhrpzAQAsy8W7dpNT14ASAIhNrcz2FDe/iOh8mbgpT0Y9IV1stC6u5ItF51Ff2XQxtVaHm9UWpYZ6m/psbl2r26DRtGvdHjuoLWZTR5sIkBv0yPRvAABQEJlH0G5RfFlD4wbtIWtG8A9SjhCgygXUw8xeEuD39qx1cGyni5VNoNR2ezbjGI26DVE6bzTtk08fWK3essWKuiICJMbE2xHGIw/+/TrLDFn+Hj2fan5zwKZEAnxZuCpoopln9UFO/UfbIEjLZdCr+x1GJfs9vqcMCHLRx6BPOYW6AACo6xNQMS/q8ByYWlmbFmJH+zZTPUpAsSKKiTnAz7UNMukdhKa2/CUBXJsfXEdsupHhXFsrOPLdjqPAGQU/f29Q9nMjFt+mhc/6yI1zFvwrt5JYEPwk2y/cqgAA2BQzBzEPNFOwH1lExjyYCsXVwiZhk8yOF+cpAIBNJlHoNBuyaMnnGfOCBbBeF5cDJnwmav11DhkdD0eOzTzPIsQ5KuvbbEr5VRTAGYgm+iTeUlD10Uuzbrtvo4uRKKC0wfNNw4NOHFLa7L08ObG9gz3V3MMaIOiGtna4t2e18cR+/vc/sdnF0FA7oN1OBwBkDrXWa9AKQCfNFwoS0QpAkHJBAB/trVLwGuUL0cM97WAOzGS2NtYnc0eZ5kR/B/QjOOQacXi+8c13VOZycO3ILsZjOz07s8H+nnVxzCdTO3/2zG7fuGn/7s/+rf3J9//IXj59avPJWOj6i6fPPIucvhvHaTx1AIXsX6PWEpDn9yXZ8OQlOJnCQVwJPupfqlcneYJUE7icWDnOgijo65WSlNwuFfMoZUDDdFaDfz4T63fTRq4ln0RkI7iO95X72e7grnrcqsOb26x8/sZ6zwPAbc5yfi65cy/nEgApCSJuAgA+n0O9xZD9Iz795QLwtaYLX+gsv+z3l8HyF/r6S9nx6lGuun+7AqyrzyjP6KT1WwEAYAEcHh2qO8C/+Tf/lZetEEDMZ8rEUSaw+1F22bh0LXJeXdgZ0BUhLn7GNbE2qhnwdUeevSch9o6gXoK0CMRoRSpHOmvBR2bx6OCa1RaAtVPRhQn8+Rn7VjDQrh7H7e+IayiCwywQYTwAz3NbkCc31jLP6Svi9RhL3rMNAAi7ETawmtUPdlLhT1TRzGBWVrL8eRB1VRvKzzs/r5rv6yNNPNAUU0U6XM2aPXl03+qLqbpyDRD/xWdWFyK6wyxtRpCLeHeaKbTmjRJFJTAB5lMHM2eOIjTu7qEo9ynxxXkK7E7F9viTYX95XwAFYZsDAIgh1l7gDauL1t/RHljYUCiziFnu7OAAAOgIgA8yhX2aiXj7tut95QtfPYF5OW90KYFe4pSJ9eYj66bSab+m0E5zdpsCxdy/rAC27sWVAECEUm5X0zVy/rW6jZZLO1vMbUgSRr0KYTDgk3riqIy5yoCEJA0dAJ4+fWqvvfaaaP/8RAsA/0w6QM1m0d0nAIAoUcpL+GL/DV9UvslO+GrdZ728ysvS9jIL73FmNSsfCZ78NcrQm42uzSbefSwSI8GgBQAQgFi4VZ50dXDE41Hw210AQBm/ENOUbEUHANC3OrPhxbkAAL4/kuu8Ln22QHwuXbxfZw0AIBzRuIma5Cno58CAAWoRmGgOTvWIHokRYP62AIC85VGVAZBuTpZx9uuLKb4dAADFCXVlLlxgRIM6XLKMtKRq2gp6M3SyxdJ6VlcZwBHUDeg41N8IAFh9LgCgoRZfTNSU/U8AQAtD1GjavFaz08nUVp2+NfaObFRr2JTevK22hE8AAAhaAgBQ4K+6fwcA2HxzAKB6n/NFUxiVyEauCTtm2ZACHnQKflD8ykx1ei8/xIAtLVbubodhiVsUG1oeRPtz5VkXAWLqta4NEqpLop7LaRZrwaw96FvrcF91+DJ8c0eKFSQnYy8gxvmH+oyYDKmtVgAA+ZhdFQDEucvxB9iRGmnWxi5T2uc9YcCqwIxvIJSMbEihpUHkjGVYkiPlLIiUPSyC6bK+SdeRZ5il+KwakcsiPZ4E8naVCSTKwRK+i2C7ymDI55AbQ2ehVMctnJrcCcoDKF6Xg0ZN/dRbKanjABmrROmkdR+O33Q+E2UfW5TTMUXvW5ho+lyDi7nA2kBp3xF8gIPxdGx7hwc6VzoCSEOAetV2x7rLlX3w81/a6ORUzB+12lHd/tJb4C1mac4kGikeg0ufOASmtp0e2K/NjbSLh0hWBP/BFimcZDXO9RrZABpENkvAA50Pvvb1t93xAZzo05ZvZv3Bnr148tQOaTGzWtnf/ehv7atvvG4nz56KEYA2wYvnz3w9JPDHx2Iqur9kerT75PbTbQnv92vxu+1BvwMA60EwAPEiZVjKOkrfnPzDkUHbZJdic8oz/3nAzWdKhlnKrGR0RwcAEva3AXB4Fef1Mqi1fqZ55jMP0OP3qwCAGIvcDsf4yj7IsS0dt88LYFx2an67z1zl0F/lgF11Nrvoj1d9VuZuN77zCocoEwuv8ObLblSFku4muEw+XEXBvmqO7n49b4e8HQDoD/piQ9Ea8Pd+79v24sVzAaVS6V+QLdo+iG5jfX7GtRXnVCODSmlkQ858UHvzOZzP/8vji38RfqOPmcRdswdrHEc66L/z+VKBPvXCQPzz0cyeP32h3uGh/RI6M1fN3Ve53xFkVwEAnWskHTLgPfaACBxzwKP0md2+qoQglffF+/JEQtiJvHQqt4lV27Q+binDl/yE/LV8fkaHpW1jcdX8rH7u8425Z9rZ7ylZWcwnNjw/sfHpiR31uwIA0OgRAICIdgLE8fdIwPFoU/ZXnERqYR4ivCmZ6W3JnTUZgIezxgIASHtICN6m8lr3YcqOSUqMah2UIbXq/B0pzxJX6wAA71GhLeyVXmoJ2KboGC8jlQMUiZ91AAChZWfGlkw4sQAQvFtMrHZxYh21fXOtJmlaEVgmcVj57/nyzpdXcj0LACBvae2L0YXaYR6uzM7nczsHAABERKCRxIArHWwM/jkEtgMbwj32ElNX8HeQzpkYsDTCv/fOJJ5MiBbC1TmY78NX7T9Xz8cSuCiHKWX9s8nt/rrbdn2/OpfjOzeVmOOcYRxR80/5rFqQNlt6TyILeYk9DlYkXJKe0i4AYP38ozg0EjboXb1QCYAn2dYBAP29pUtRwRCjBCCu0wfa/0W9v8S6Jqg00xmA8hVvieUGjkA6VOB/SwCAMv/h7Hk/w3xTjRMvBsYLaIrz3sYAKAEAP8+ohWt2oBd7X25o/lD2O9S2kt+aLewAZXECTvWnXjoAUPdafx5XMQDQCeCYAABNKK4qDVio7on+5dT4j6jBpf6/t2fzdk8AwIJFkeqUAAC4KDJuAAAgAElEQVSYTB9/cl+dAubLuq3oJcl9Siqom4x/sUlt3elAsLxuxxdVyZDQxi0VTTL85T0p74WDA3RByHPoMZmKjS83Kul6ygCjrL3dtMj5LgJ5XsNgRKZUDAAofoO+dQ4PXHthASo6t+XMNQkICJWJTeUAAauqzrYoZ0gCl2l88nMoArSUAc+D4whSpOKZ1W5F5r8AMURD9DaA63M4GRIpM+9WAeW6IsgIRwBlUddGcOpVOMFB4yrOL2sfll9bAfWoRCVAnnKSREDC94WTUQ2UwiCCZBcM1UzDIM6Bz3EM7k2wCUT/pyeurj9axnh5B+cW7fVQ99c1ZjFqHiBiTLFLgz516DXVgPF9yvxL22Bs/b2Bgn6YABIQRLgPCinOxXJlnfnCPnvvA3v+4KEtERRkQ/KGptKZgCkQbYgQAPEsQiPNS9ahdwaQ45cJ34k3k+yYxj6b+8ECUOaCTnJiqjiTguOowwBj32raN771TekdkP1/8OiR3bh1UyUSXBOFD+3F0j781buKhPudjp29fGE3jo5sfHFuo+GFMlSch4MoUwEA4CSwK9ikgmkT89Oz/aVYYQ4EYDdxgrh/YmHoZ4jFrl9vPgdzOxTPF5kylRdknTXSNIyxi3WXr6m13xGQTfarus5exXldu0eVDV/2J4kA5t+Zm9NNNiN/fVMGNJ/D1LbG+OQBwlaT/Tt+4SoH6ioH7KrT/ecOAGyaC/mcyPeNTWNx1Rzd/fq6dsV6CYBmVaKkzu34+jV7+PCB/cEffE9K2r6HLq2BU7IVAHBgN+jtYRfKdebl2J1OS8E/Nj1njFXXxuU9PvXO5vsToLqe0HNlcWjA1P6SRcT+Ui/89Okzazfbdv8Tav0vFPxzTdFulHGPPeeqObjr9WAR5GuzCAI2ZCBL37W0h1VQgO8LAPxSG9wELMRxgoIen+Fn+D+byjJyWxs2PQ+Y4jhhg0IkbdsYXDU/q5+7yl6sv98DcrLZiEeOhme2Wszs5eNHdjQIAIBAl5aALrqrvbhRAgAtlTCU6yD6vXtZK34jOhSOrkftdWTxda5JY9yZz07zl81ONdxKSqTXCtZysa+z/3sXH41xwSLwqxQLIJXU6uwRQe52rNvv6SdC1sisFUh7Om7OAFCnpUC5i0y7H79BcuLipbVW7vNGQkdp0OS/ewIvzqfMNkfIrjiPc0xZ78J/10fE8bVVvSGxxvP5TAyACe3P8dXQM+Nko1tN1u7Y54GvX2ryEfV7+PChOgFQ6398fF3Pe6DsDIAI+gMA2MbgydfYl9t/EugYRic3hVGWlAG8xTgGq1nl3IAALmbcVfDfF6vFO9t5kiUAALIrEWMXpdTEuzsMUPj+pf0B6AlhypmdnDyz2XRSMBCCAeDr3MuBN9t3B75rP/jWm0W+sXSGXAxQlBpqRSfQb2ea4FxQGMDfLgDg6tK5AZMY1CUAwJdWUdtQRAd+vqmKpghKtSH5VpgYAC5E6DWsNWt121Zv+oCS5e+22nbQ6yn4n19c2KCOLgDZew4CJbcEAZQJxIHfUQIAAwAAACmDDt/JuUPfUYDRpNupTVY11f0vu31b9fZtRhsb6Duo1CJ4Rn0HAMCn9225ImtE0IEWADQSiRCUi3wDDWzT/CoWaKIPeDDp2XNNjAicszZFBe4pMRYPYtUtokLD0fxIb9bEzbIiyoCmTKIHkWXLjU1BQwRV0SYssuocl76qnf09F15ExRywijpyaO31hupw8g0ppoqMvAAPYkLPgm5z5Mu5HuhvmSHl3iBQp7ryVqvoQx9zWCBFBgCsnUu6TwIAMgNdvVchIMjzEUwI2GCuq74xNWyNjES2XnRcLYsSRCsCq6CGBXJd0WbYlPGIcyuC+wR+BLgSwIG+NuscwCYa4oK8h3vp9C9HTkMfoHA01W8ecR5nIUQ5QKj3xyatz3Y62kiYF/t7+7rnMAW4qfSj5t6gMwCo4O13VtIV6A8GtpxMbbCq2/NP79sn739g84uh7bXaCqylXEI9F1kugApKNRTkew1hmR3AbpVK9cV8SVn8MOAR5P7/7L35kyTZcSbmeUSedfXdc2EGA4CLQwJWIAGKxxpp3DVqTWYy2f61lEm/iybRCKwZL5DEgjhm0D3T011H3pmRGbLvc/cIj1eRldVdAAbQTg0aVZWVGceL9/y5f/755wQCrGSAtYv5jtcMYUGsGfa7RVvF3Y7gxde/9U158fIzuf/wIWn7GDeUNEB86oN335Mf/vVfyxoU2aOxPP/4Y/nG7/2ePP/oI9ksF3xtMZvzsZFqbr2J8R3Hx7NA94f4vDBVgNg7VVLnchX0a3cA/UfHKIholkG9z8Xw3c/hzBAvY3H2kq8/n0PR4Y7Bd2SU8NrKtrDVyvFj+bO4YX+99qfU4U0zgBEwSN/b5CynmdPUxmkbwUNUxde5g1/tew859HdzwH73SwAiAyQ6prd9CocCrEPjX1G4LeAsSwD0CtyHgr+DLgAoj/qLv/gLY51AX+Z6titeuwIAWlPqYrIegMJ/Oj6F4r+27IyUdJ/ncS3uAwDUQa2yquaC0ArjXKenKvwFkAHXMJvN2V7rJz/5qVy+ulSlVNfVsBIrD+YOje9tnlPTvuZrtocsX0MnHrf35f5lGi/xuqJzn16n240UAMC5IiMgfq5prrgNjH9zO03/bU8XpLjX32aM/D2H5mv9WJpoxD47HA8JAIBV/urT53KUdckAyOB776D1gzkC31tkiwSc+TldZlRtrts8KDOtIkwQMNtv7W0dBNA9HJl5OPDGDg2lWDyGaQHos1aAwDPVeI1MaBO+Uzaa7qnuW2tCRrP/GmBr0g8+C1g5GUQ42Uo3chgqPIDnMBan++aaS9D3Y1xa65m0txuyX5Gk7CBph38M3Y09YIOOTDN95TLoBDvZxs5AAFxKuRoZxMIh6MoK9P/1WmYA1rKu5GzHbGXNjMc8ieht9SpmHsXKLZmk3ZrQfQSJLWcAHAYAon8Q98u77T8ap6TjX0XkMRltjJqacdwKJMAGwz7FWHs9tFsFgwHiwFhbAAdgH7RMRH0/baOs8+QmfSM9kduRyCjyGGi9WspkcsEuXDieK/77HHwtAKCKGy1YMACAG8AaCtEbTnBX0fRJ7oa7avkSBK8wSQ9qAGhtjgpNXQcA4oSvG0ljCUDZSofqBgCAZGsCAEi5YWCwIZIiQXXvFh1w1NYcj0dy//hUWuuNzF9dCORlskIkw8OjGF4FAuCMAADYJvEGDQAIeYCSO+xnNGQ5Wp2YwB7cvy1Qsq3IpjuQ7uk9ybt9WYAWbPRyBDCgmoMBkO8QGOG6IT7XlnWOGr79GFIMQKKRLh3ZcjK6GrNSwmF4sLiguu3CJiTBENVSVIn1VYb0pZtEBADiZuJgAMfLKTFem+W11D4PzDFmVtQmudPmSLkZDKVvgioIhtEWDwAAniOYDZ79LIPeILdnMg3a5i0a4ISC6MYmBiS+KFGewV7uYaE6ta8McJKawWi8omNRPsFA0fLXEMTiizVDod0e6d1O43LWjC0FbvwW1F+bHYZK02iEOuuUwdAUQEXHjn1k2ZVifwkAAn/UhkLJVdH0gmAAlKIRuON4LrSH1/F3ryMFZd2zOFTIBRsl6cNLbQ+jp6JNJxktQOJNnBDr+ujkWHqDHjdfiOEh6EJ5AUTyTnpDWZ5fyr/96J9ldTWR42yg6x1zLl9LO+sQAIBav7Z8ROmOC5eqzfGgNgYDXmYS15/O+apVKqUrNrkM0U1gs6Gj0IOS9WbNnf/Bo0dyeu+M3QuuphOeB5kSZLvADrh48Zn8/F9/LO88eSK/+NnP5IMvvSdX5+cyn1zJAC17iFCrkBaOj+fVQbkEWueRyraj0KGu5boN88BCkfkKAIAj5XuFBwflekjmOp6lZ6n8+L4+ynlk5YL7gnzPKMa/x5/rbXfqQF5ca7dxYpuChehA3xT8+2adnidmgH2eRJtCLYvf4q9DDv3dHLDffQAgBr0pAIDfDwWgh/5+aPyvBYC1mgh1ChFgwbaenp7IdDahrsq3v/1ttom6sQ0h+2ub/o7tO0wIbVT5HoKr9x/eK1t1+rXGwDYGm43TvCwBsI3LHAffBuFYI9sPBoDvl9g3fvSjf+alow0iRGC9VM3Bieg432V5+fr3dZwCPj7/o02KPgDG3dd9PJa/P63jjz5wZDwy4LNSvVgGF326eJ/xWaRzyM+B759nCYAmMTRTCR88z1fS7bTk6tVn0t5sqAMARh5aAhIAQBkA9+EKAEBKTaPPyG1Pqf7KXIOwuesCeFnbwlpn1mMPK3a2wFXHXcEST1pw/7KOBNQBsOy/zxP3i003ngCAsgA70kXru9GIXQEo9N2QQCufpbW91Weo/pq7qG0wiVu5FJuV5Ku1tDa5dKCN1YI0nQEAFAU0yjr8PoIAzmCG5pHFXNbNKvUVEcS2uz1ZFYVMViuZAvxH+UIPpciFFGg1V8YflV6IXz+6coAajzULnw+lPOr7LQgauj7UvhIAT3qlc9vnNBjCb/4FBm8FAMQE577zaVtsZXx2Ols5PulIv49kIyLFjuTUJAI7G8lHZP+rThEM/j0xyu4DVfntvntwG4D7xbp3uwa7spij9n9BP8/nR4wFNcQ6wAD47tfeKyqD4IPprVKUDgoNAG0LqGIH7uxQ195EyN4MAEAWaY8IoKHXPtnrDmo1XFUf930AgNZa638KAGBT0zrhLjODoASz3yiChdFYHp7dk9ZmK7OX59JG7QpqjYDeYeFQiVS1ALgYc6BgUWG9LOZlFhEMAAiKgWkHAAA9Mrboc4qaZ7QaQ/1z1perzVbWnb707z+STbcns3zLNncIMOG8d3p9igCCMrQFttfpUc0bgET8isa9fE5JBrjarKx+JwhRefcCFdGzumd6rEr1LUfZy0VMDCUNbP2a6obVqzXCM29rttcndikoZ9eM5xLVsjEfESBhMQwGQ+kNh2qIIfyS57JervgdgT2Cwehse121B8bMrpOicxMJpy46WRtT1GcRvNK7dWcnbvj7FnbpLFpP4bh/qalXXKIMopzyb0rp+DOAjqzdrdG4KyDBUGI3Og1ABMYj62n9Fc5zPcPjlCWbB2EeaTCrPW4ralP1Ph8DtCeB84ag1ftVYzPAa9gMxoNBySiqMkv1HvJmcMgc4RiX9fZCwOfoaMxHMJ1MOU+RJcf1QfgKgfLx8RH9A2y82PDx8zE2o8tLUvm7RSE/+ccfyeyzcxmB4bTOZYjafmRnAWBC9LODVp+2zgPYRxXlOH/DA48BQLouOV8AoGzWcjw+ksV6TWV+1PhDpA9Zgve+9CU6Dk/fekuePfslnaTRYEj7dXFxLv/0d38v7zx6LB/97OfylQ8+kNl0Ii+eP5N7Z6eyArgCFgR0DNZrtseCqe5CM2CAlo+g68Ic5RRDrSv5q5CSd5nwnwkAe7tYc0R0U9KbbgpmIhDWFAx4h5joQKdrJgZW195nbVjj+Q+t56Y1mV67/x4D+PR5ukOf2rq9zkMsEbFsk8KHzWN3mwByn335Tb1+1xr83/USgF9lAH/XZ8Z5nwAAsBVwFj2RAlv47Pkz+f73vy+np8e0AXsTCNbu0x1Pz0Zjv1DRv7EMx4OyU5PPVw9qXUMm+m6pP6D+e0hDGvFYN27dBJExdAAZNvunP/0p9//Vci39DMWa6j84QIBPOZjtwfKbji3936Av4jbMbQy6FMX784DFQQDf0yJ4yL3bjhlLDEofyP6O9+A4acAfwYgmWxdfa/Kboz39PEUA8dwAKANIWq4W1JIApXo1m8j84kJOhn0ZQyuI4tnKUIVmFySwtkwYtlXE+ZoRUS/V7SozsNYdQDtIGcsNZYLrFTt7xXnpZQQKkOgzwLkIIhhVXf0b+N+qO4bkjD9TZ5cq4xTZYNs32f5PWxmC3Tc8OhJIWzcDAPqq73fVHlPVoQMQ6XUL2W1W1C5DzJLtCiYwoGMGNoAyJ1SrieyJWMJcQMQbiU0AA7ETQLVawPjrZH0BBwhi5egCsEXchH+7rbRQ2lkCnT7mVVCuyQNlearWA1p1qg6As2FuEgGM6zfutz4umsB70686AKDWxnwZm1N4zlxvZMxqWTHo/lpqtJXhKJcMlAuBngc+i3gG5a0AN4BRYm5YDhVG2AJy73jWKbu4NN8DErCuo+R2GOMAH3pydaki8GY/tYOTJgn1n99QU3yj86L177/yLgGAyvg4A0CHg8Z8C9ouAADNyGHwaeDaoG7o5H5zAKAumkO779nMcmKlGapqsPYDAPoeZpCso4Aq1oLKVgEACK4ZmEiLPRmHg6E8OLsnnW0h8/ML2VxN2B4M7UhQ7QOHmU3xrDVWO0fmvBkAwAD3exn7cMOA9WDgUMe0QWudtvatXS6k0x/K5SqXJVraPHgim6xPwQ0AAKgHhmhXtz+QnwMA2IHOCwCgT1ERdC/Qa6kDKdc22lgL5LXanCwAVhX8IApHhX3UXFlBBeeJ9Qg1YT5nArCWGQvE9++aQJe+GLMBfLYBqOWCtoCibKVnvVnVY9GNEgCAOjctVU9FsJTnzJbiHyjLOBZLAAAAAAk1kTltEIC2MWagMVutx3wcs7hpphtoDDqiQaaJxkYAVBet6oy6jmt2mnQTIOMbk4Mp7gD5Mi3ZEy4oyDr7FuvCec3sj14QmOujBZ63FAlABsANBzqCL6V+lYsWirbci33Y8femQLzagKoMNu6dPWK9cCSIIbo9AQAAwSYE+6Bw4twOAFxeXMg9toPRzH90HDFvHDDw8fJr0A1WrSq6bIACBbAHLYFgMDGHsdEcHR8x44UuGj//+c9liXXXy+TBw4fy/pc/kOliLj205RkM5Kf/9M9y8exTydY72c4Xctwf0laDao/SAck60mIPbRV/LKex1XVVRjdmIurU7qZgAQAAEHEAAGtoI4xGstrkBLa+8tWvynA0lIuLC2bZ4HCvFnOZT6fyj//w92wDOL+cyMl4TME/1ILhZyDDaP+HNaBUO2xcADx7bCcKwEZpafibtg6DgwNEGnO3yvqrzgstgVWbuMNY3UudyubAjwf+5VyP4pTBTmx3up9cd3R0nrmz2wQC+HWlTmx8b8zY7XMT9gX/vhbi3I/3E/eqdI7Gc0WH3a/HbQQJoAFYi5/7AgA47NjdFYBQ23szAHz4KsxpbHiOEUBqOs4hAOHQ36/tWwkAoOesqKxoM4ruJthD//hP/kjaWtvYfItWThABAA1ydhRnRV3vZruuiYNi3btD745+umb8ZOpH1u0lLWtwEuB3Yh/A18cffSzPfvmM+zy+4ITvcld9170R5051O277/Pa9z4GF1MZzfSLIMmDP3xeTZC5kFnUUPJDxPc8DxxQAcNsdxx/XGMsD0vmVAgJN+5KfT8f/5gDq0PxLx6wJkNhrdwkA7AgmXU0uuL8V8K83a3n1yXM5HQ6owYXW3GgFyHZzLS3BVS1e1dBxAKDyeW3W27PR8dZx00yzxi/8hySRrZnSb7MOaD7W7l96V7QS5IG+Dkp3UR5A/zJ2yzLL4rlULgIWANNnhi80PD6WrYnsxTHiMwtrMvVHfd9BByaQ+aCbUKw31CoDANDNd/wZwTmYjBUAoNl/MCi4xAwAILG3EQAAK2NL9vG6aMn5fE4RwG2WUQQQrNwBfG9LCuseboQM80Wjv9CUZ8NnmtoAuh4AfNN9c+w2GfRD8xcaXtH6WfRbzqmSoWMdJVjrPxjwX6+HyXdJJkCxQ7cJMFkQj6BtKUq3tcsDukVpx3aUblf2mOvvRgRc5xN8P8Yw1uIR9wRRV4ChCpop+Anf1wEABa345PfYdwMAfv/3Pijc4XfjjRMgiMLDhwEDSqGIK1pHadsYdWSQw3KRg9hir1LEZolO2TEg6l3ozblx84dcf2DV5hCdRLynpCvboHhuWoPR6nO4zpxOJpAsVbImLtPRY0BhFuJYCCpGR0dydHQsqCtqYeLnxgLYbCQrChlkEP+C45yzdghTJ0M2Hu3ASiqnriQ+AIrT5XzmqG0CgMC22vgsV8pOxgjyC5HzxUb6Zw/lCknH41OZAFnu92Sz28lqvZHZciWrzU7aWV86vREkBWUDCviNIj7NbQDdgPA7AiZ0N7CMFBgKVvDEGnPW/1ng7yyAEhCAASbAUqGt+xZrpIpGBx2UqDKA9NpxDpL+A+3bF2gZ+DmFXVry+MlTlqfgCpARX8znvF4GPxCutC+e050NQ+J8w02BgDjX/FqbDAnm2gBBbThHDGSiA98EBOg14xr1CNRjieUP9ruixnX6OIN7bChrqEg0u3B4DxgUdIq62u/ZW+5pXX2H7JLoJKT3md5/7e989m2Zzmfy5MkT+eijj+T9999nsA2aKbL+cBSRvUHfVwSycBohAoO/A72dTycM2LFeHEDxzg1ez+9/w2ZdA5R2via17SOcCdio+WzGcy5XyzL7BSYA5upmi+x6T95+5x156/335OOrc3nw6KFspwv52Y/+Va6evWAL0D5qBAvR9pMocSDoojYO58K1YQyRtU/nfxyjGoKttr/6ahUynU1ZojBHl4M8l7OHj+RyMpX3P/xQ7j98QOcX93JyciwvP/1UvvLhB/J//tVfydNHj+T85UuqIK+XSzIJ3KZgDWfdDtVofSNF8N/hZuSyEdoGotdDhiInQwB9ed1RdXuq4K7r/FSZFb8J2A5vD+gMkspBURvv2TAfl1hL6SUC+wCAeKzouFaDeBcK4HXXNK5T7oPl/tLsxh5yMPB5D0r8eDGjeCgDXjm1dSHWavzrvamjLWu6ttRBjwFE0/sP3d9dA/BD99886rUldOgtB/7+qwMA7nghjR8/NP7XPpQAAOnzjokaGKPv/+Hvkw2JNQqQ9uHDB7Tb9PE62rbZs9Sa0e/QpiOA4TYKx8b3r+Dh+3mdmt/s36FGe6OCsCLayxr05Ux/h695fHTE+v9nv3zO64MFYlIHvuMGtkfFkPd9xf0i7mVxXd32ucWx9J8PUZBvGxBrkGp+QABEbwNg3vb691iwu338Dp9WBgCywwCltT0l3Rz0mp9cyuzVK3l67x4Zesi1S5FLu4skUEvWu5xJSZR/oBu7j1/1jP21pgus5gtKBDHP3W4qSLCltpUDMGCgeN065qTHQMjk48pMiVtyZLuRIXeWdAdlhKrxRM0BJHKQcW9rxyOUsLYHA7Io3VdM52XlDzbM8RY6A62lCy0zgF8oh0ZHseWKsQuYE4B3IFJHweViK7lo7KLCxR0pkFEkAGCgQK0EVktEUAKw3O3kEr4VrrXfYxtACAvj2biOgI70dR+hfP0NcNZD6yeKHO6binFd1d+j7ZFLjSwjOrPM2ZidmA/a1m/IZ5Z1s3KuiSyl051J1gVLBN1SEOh3pNWGuHLX9NoQG6oGAAWkSy0QLa0cmK1L134F2qr/xGDeEreYf7P5VBazmZY+lXZDBe4rH6ZiAPj8qhIQxhb43tc/LPzAbr9hhPkYrW2G1oJvZblYVJPfULUObnYPA4CfNwCAU6Ma65Iuc+gB6zXVa4x9sTIA2nmQpxPPs9FxwwEAALEbKIEj+686ABpwgAKOBY9sOgAAKDnCqHcg3JcXMnv5SlrrNVHIfqfNGiWilJTvA+EDPNqqhZdTZH0pIMDGFgncASUEWk2k4AE7DjDj3ZHL1Vbax2dytWtJdnqPJQC7bleWyGpvd7Lc5LLOCylQ7wYAoN2jwRE8/xuM8L6NjhPCrgGBvtNxCADgiKRKackDTY8ZNc26qrgQvhgA7Tl/adR8LgWmAD7CvztNv3pgOu9sYZL+YsIktUVi9Kqzew/IkGAQjHFaLFQEEO0CAwDA85X8HmVs3AYAaNw+gpFERjWlcPm94bsHOPG1cpMygEjtZrgeu3fP4EdGgF8PwQLWkIOtUUcxqzojzeZToDDLOKZc6xaUkV6IEoSgvbAPANBLrDYhbriY/wCwjBKKQBX0e2T4gZCSpdHrCVgALgSIbDeAALwPxrvLwF2zwK7mixIO/A4QB46mj53bKafhgbkyvbjgOgKIAEE6fieLRYN19pUF8MZ1hvm6pdP66PFjuf/OW1KcjmW2Xkm2FVldTOSTn/5C8ulC+q2OrKxOjZoYGCPcMcYLzBnW7qEcp+oZG4NHf05lgNXQ7ZE1fQAVUYZRFPIKGgT378vldCoffvVr0oNi8GCgYzefyztvPZX/6//4K/m9D7/MWn9oXADwgvYFgUavUDDU2MUVVfBIgTaK+jiNvy2yXE0V0GTWw2mMvqe4U2qbum1iKrJU1SIyEPCMijnn/szSAN8Dff/uznxcH3Gu+VppDv73ORs3GMRb2Mo4z++awcXnHaxWM1oXE91vPc1taijdibcQs40+buk6LW1GQwrmCwDg/88AQCou6SBSCVnL+x+8K0+fPrHseUdmsykDfJQNoFMSwD2fs7CBaB0I2w3bQj+Be0c1V9038zmYrp90f/H6YByBtn4n3D+wZk5OTuWjX/xCJlcTuby41F7XKNkycV840Hq8/QDAPv/nTQCA1EZxfz9Qg3zYv73uPcUxOvT5N7N08VP7x+7ux775CO6zqY9XkOHIPazYyWo6kdn5K3lwdESleTQMBgCAcjWwpuGBww/I2pDsrUoVoz0kq22PRpVfGRJ3cc76XPf9EAAV5igyvzgW9XSsIxUuBG5yi53RtFQE/gXuw5ShbM/VrL+3T8d8xfoBy693NGa77whcpKOmM+T6cyKtX5A8aZH23wJDdLWhflkL7SWR/AFEgcQzk2batpOsM4AehE4gFeglAMqyrb7QRSFnFnu128rlciULAG+9TDZdbbEM+O06AOBHCMd6Q6T30Pw/BABE2rw/57iOaf0tuFa9c2VDAvDB84LvRdp/V9v6cW1aIL4rljLor6XbBfsIz5/wpLTaGecFwkotDwGQoj+rn2/C50ifWwlAEwBQRXbGlIL/iq5xYIHC74P+Als5O3B4HQCA3+uxWn2eGwDwnQ/fLRRhUApoiWwabZQODFt15IfBKuMAACAASURBVLJercq+5jqIrNAyh5KvlHOndIZDgsYBAHfkceyKAlZvaVM50FbrE8Wz+BAs71mq1DcDALgmIF9gOqHeuYMUvonbENnOtYYZNBdkc0EpZ60HhMB2hUw/e0VUrZNvpNcmE5hsAjQkYWBvAEAZpFhW3Jcs6fRSaAtAnJent1aECHJAX+6B8l/IujuUWbsr2ck9mRciSwb+G9khUAO4ByVT6UoHapOdvkDeg3SoW9jwdCEx4CKyCvVSDZxUxbTqBODylWV46e0+nBEAlJ4ihPqVIm0xGVHOh0BBd4e1/LwHmUHJnhQcP35yn1hQo5NTAgAMJMCWmC+0fSEAAGwo1iImDf7d0KEUI35dX4jXNzFdL05RrkRcmgLAa8Y80vRhEtIuF1FQL2QFYls5D+I5vlsNnOurz56HjRc2G+hceDBWOmXedaME+66L+aUBRmnabaNoA0TrdNiCD8GqgwDYJHneLCMAoOqvXRpUZxzh8kZ9o+2bFgKCeJYkWO3dq5cvy7lVBajWl3pXyNFgQPVbHhMOobdYsoCUtCj7D7sgA8mWyNHxsQwfnEn74Zkc3b8nu+VaisVajjp9Of/khXz8818wyKeNMvII1jA3PFhzaxkEgUDY/dSxTTem2loo53Mhi/WS2gLZYCCXs7kc338gnX5f/t03vsmNGk4xxu+dp0/lb/76/5bJ+Ss6SLhvKPxzfWDsAKZQKFEdcjAUPPvGTYLOkCL6TuuHbbyanl/jj0Qan+8NvlbpNATdg9T5T+0AabomHOYgowNvOLbTKdM12LQOrzsDdwcASpCyJoJ43ZZdtwL6Svrcm97ntiKCH2WAdIB+TqAtKa3aFyA02Z99gU5qq/fdy6H7+4IBsG9m/GpePzT+jWeh3a+yydV7UhYJNGDa8uUvv88yLQT3aLWngnvIZubMziLwxu+j0ZDggGbsASSDSdncxed2AIDO7VjCA1YYPgtWH0CIn/7k36g9hWyv7+tOy6UtvyH4d1u0bwxx7kMZ9tTmpMc6NP8PBTDXfKbEzz3EQLr7LLuF83j3k+ydphRstiQPkxEUn97JBgw+lA0iMZd1pA9HFcErQABqAGgL5HahgrzRzkWbfkDeqcF+e3tlXSveqg4gAM6B5+ElqB7ktcFCwD6MAA3ltF4CikRU2YnKdSo0UUVWGMA0+B6ljddVG9fDTfObPq2V8LDTGFTneVEbkfVGJF9LhywAdMUi30J1FAz0oM1nUKqlCVoG4BlkjbE0OdplLHK1XMoUDAckLEwAW3UGGne9EA7etE/fTAs4tH4OAQDuX6TBv++p1bzx/VwBxqzXZ8Dfp1ZSp2RMYEwqEH8t/d5GOugF73bIhB4xbmBuZxmErwECwNdREABgAVtJo11gGXPX2T9emqZ4g9pZ/IwuLmBooZRLE+BV4iyWs+l9aeIrAgAVI8pivW++95QAAC6mRq8NK4d06nxLxCEOKG8IivRENDBxLPCo1SJXjtJ1AMBqmvk5z0ylBqne55kPMtBMMKmrr+sMAOwa+A+OcdZDsGIDCqe725X1CiKAA9bewgnnYgZVYwf1/5asLq9kN1+IrJbSY89H0PhV21PpSnUREi7YaiBMiVuz/mz9Z0AABQIRXIACNxjKomjL1bYli05POsdnsihEJqDlwigii9nusP4/hwJKty/t7oD11+hT/sYAABVWKw0AFfmy2n+rQ+LzxmupE6phWamrX9vI/PmHz9jba8ImnKKJCrYawCoQLY/bEGThyo4fPCR1moE+AIDFksgUsqPIJMcNnkvMauP9HKRHJc5SdLhTB9yDF61x1lrqm5wAr2Hy8zl4wPFgz/XYFsTaxSRUQLzVqfu1IMIw3PT8zpjgKYzpAgp8HAsaCFOIj+OdBgw3GWAG0iiZYWumGZ3Dy8vLUuEfwR+AAVKWjB2A+eRsAFzCYqr9m3Ee2Bl8B3PDnTMIZXJDJz2r0rpQO1Co+q11M+Bm4Jl2p+tbHbzW3sE+6BgDEGmNBvLl/+nbMkcf4t5AdsuNzM4v5f7pPVLrf/KTn/B+0B4UOh5A2KEFQkFQE9fZUJjoeiBY2/Ias/+6evBciq5qKaxRciAtefv99+Wtd9+T1WZDB6QHMGu9lr/74Q/kG1/9ily+/EwW06kcjUZyfn5e1r6C9g+WE+aUZ+R1HFEnpkAtNiY405t1Tgcf/+ptRF3ThSvR2lhWtDIP/nUuYc3dvIGTZRI0Rvy5qgqzsq/i/ONcN4GsNPCNbkbliN/NgXVnMa5LAmx2DW8UgIULLWsIG4BPOpS36ALQFCT4Kfz6/ffbXG9c0/Hnps8eOt6hAOhQ7HCbveumY9z1/NFpOnStv41/3/t8bGBS+13/vZD1eiH3H5zJt771zZJav1ot5ezslDRTCLTB2dSM/DE7ujgdlSWtxuCL87F5nTbYyFab5Zcow4TtZkaXlH6RTz99Ib/86GPtOID/UFZpvp/6DcpkK8v69jycQwFAWqKQHmYfAFACHAiQ7vhV29MjE/AWJUh3PPWN7Im7H/vmIzDzjFJbC57xPBUAKGS7XMpmPiP79qjXlSE0eIpc8i1E+6ByZ6xJxB8NJQD0Y2vZ7Nvcje8l1Z4C/0X3KtWZch0AzEso5G8hRgDhYJZDqhYAQICtAe0uIlmymBHwOSus15OjBw+A1vPi1A9CPG4JWbbQrmfka7utORlk6VIoESXJLSYodhA3hH7RZkUWQEZmhSb9VMNLfX0EpHzFOgTQ3y1nhXWJaAMAKORyBRHAXDbYtzMWZWgb9KahrRn2QwDAfh/irgBACgzFtYYbRaKQ1HxjaGi5bKZtTdniU4Ucy45lIdmGBo/d1hpelcYxYHiDWdEuqCe3WIIhMGR5AFgBO+gEkCWA4B8Jua624dRMei0W8lItdnEpVGgZ/+bzGX1SCrFCSDFHFOTJ84rN5gCAXq5xSGo6TAYAfP/rXy3ghEVxP06CQFXU+lpQbCvHnI46lCbbQIM1iEoBADp7iHjtS6milq00ern+yR17nfjuEGqwpU6i037L+nrPQJY3qMdN/VGenwrgbekifd9CvbsOKOo58s1O+gO05DgiC6DAYrYWGgAAdrOFbKZT2c3n0i22ZAAAANB/2kUnqpDWAAATYNBFByaFlgCACUBWAAKAtW6A63ZPXkEIsDuQvD+UdatN1c0txgDoYzerAwDZQIpOR9YQALnBtqUBXdyoCSBulQGAoIubpbJU+KXBr7aac2ZA6ozGDHptI7OLcgCBxzNBPkx4PQ6MoVJR4lcJAphRrOZPmEuoUmi15N7bb8sCdCfM0VzLVGIJAEAeXwIeGHNMLNNufQKuZdniOVNAoKppBoXKaWbXs4YeSPhYpoG2BgAAcCoRtPJchgw2OuXVitrbR6tuf23cAtXfA0RViL6e+eeYNdR0plONtMyOBnmu9OoiUDguDCm+EMjCecR3ZLWxsbL2FHPA6qwJqkSRI9DqjM5P1NX67JbjaQASnj1YSo4GA2EHJd7BBrayNLoqJjfZFDgPhPWePpZ33/9A8uVGFtOZPH7wiMgvyhTwnourS1nMZ2yttwY1FYa31aZOAKbRqsgbATg3S/XtWy/DX8Mzggpxt9+T+Xoj47MzeXk1ke9873uSDYZ0IgCqHA2H8vf/9YdydjSW7m4nL579Un7+b/+NQAX0DFy7BfW5+IcSBweu3GmBhpKqGKMdEhgTKPvJqYtCkLSm02IaJka3jVS0WI6l57D6nD02yNv7xDXkc0+VlWGL6y7ETQCAr4fXd+6aL/A3BQD4PUVbwP3qAAMgtbdNtvCm12p2tSEd9gUA8NtdAnDD1q57dOp9J4jKjQAAaojzFR3Wr3/96wz6oTkymVyp4Oh6SXuC9Q92FzoIABDQrLR2kIm+R9N+kWbY47qFF9RFizHU/rfbMuj1uX9//PEv5eWLlyUg4K23mC0L4CDtzwEJkEMAwG0YAPGa058rEer99uWmZ1hjMyS14G7DD82Bu/39bgDqXc7NqMHKOMptBKASxgEZ7PVKlpcXctzvybgPseONbHdrCgFC+4rjs1UqewnIxC5lgUFZuUzN3nLlgoY2vQRgvMUaV5sJCSpLEQBA0UKtd5VYYCBNcErjOth3zkHTBWPDHSbVWkzsDe/fk3a/V3Z7cMCefgoLx6sJXoIBAdjw9aAtf9G+uKWBPnTPcI3LOVkA8BsYb7BmX/8RQOtkDHDJJMYt2uk0pjEGQLsra7QBXK/lKl/Lqt1iFwB8rmWtqOvzIA349wMAeit3BABuCIB8DVVZe41rNOndZqJH/SdlcTDBQZFwBO1o6+caT3XBcpbNcpzBMoZAJfx46EmAxQLhduhPwceFfkRPuhBtb2VS7KAVANBKSwzoF3kitDYWui9pTksTzvDXkEgDAwAxEwAA+HU+fA4aVD6SpWhDmYsnOsgEQRz8v/7pHxVsKTCZ0BDjyx1xDfKVwu4AAOeIZergTPYyKLQ6zaB6Er4ZoI7Mf3YAoDKiLn5RZX0VAKgWNB4M6GC4NlDBSFoxCjavNVGRvaYBoAwX6fVRB01sUbZbKEsWBADa0pX+cCy90ZhUF6/Sx0LtQkxus5PNZCL5dEK6ftZRFgCZAG7AbNUoelbVY6sio2XUSa0HCKAIJ64bCzNDi79OV3b9sbxcrGXTH8lkJ7LpZOy7WaDuJOvx2pwB0ELrGwAAEDWDHsENNvwmAAAKlBCRgxEuadmhJUoEdRx1r2/yYDWEr5C5jnO5vDxaxBjsohdmXqGR9nm/ZiyTCCCUjq5Ns227JWfvvCOLXLMEmKMoAaAIILKm1g6QJsbilBj8c/7wj5WRP4Q4+vzXoBkCF8pHiY56DHZihiG+7guf1WKWrakFi3aPDFDsxnlOlmmVr5Q92WuPwX4ptQPM2Mdgx4MwZOfToCreS81hawggOONDa0KCGhbQe9CDMQDQAOcSdHZ8V4XojC0xNUBXNJZl9gEQ6BGFVcevAo7M6JkiP6+3RLY1wFbdG70WbzXHYfMOCiwNEmlRBHQjTx49kQcPHspyuZJ21pXR8TFbBnZ6XdZcza6uZDm5ku1szhq7LssNYCTatfVX2joDvNRtqL7qGUttTYqWf4v1Rk4fPZLZOpfv/s9/xK4AoKF98sknMr28lM1iIV/90nsyefWZ/OInP5HT8cjGCUKZUPgHkq1ikaB9gU6pJVZtZvwX8xXtKIYRwq1uQ7WNqNttBWw9Ox/BWm4lYZ3wvuicaAZGf6/AXR8HPGcHmCLQpO9Vdpd/RQDxEPj0qwIAmgCFeB13PY9ngGIpTW2cDvjfZbmO2Zh4va9zbTcGgsG+pA79oXPcNQP/BQMgHfHX+/31AYBojLD2Qaveyng8km9+EywACJT16LzCZ8K6x++o+0eJAH4HawjzAs4t9F987V9f35Vifbl3x+CFXaZQlome2YVMryby6SefyMuXLynw18vQzdwy/1qoSxDYRWLhqLMj0w1D5nte01vifvw6ox7XRBQ33neOm47tAEC0OdGWvs51vdl7P18AwJNCEQBgZwVo2uRbufz0EzkZ9OWoD7ErJCDXZABACJAhUgIA+Dj6XKzZvdJYpXGKjYEZo2q/0jhEy+bUR8R+VZUBIP2NFuJYE8osdIYp4hAP/jXL25IMCQ5mHsynA9X85Fiy4VA7ZzAZZt2Q6LsgIVd1afDkol89x64MeOCHab0/2cYI8ne55MuFdG0sO0jSIO6B32OtCcE4RCKNPqixY91nwf6ONo1kHxfCDgBXm5XMwbzEvaC8AQy+xgXYBAJcn6GHSBqH/PFD6y8F3qtkSVc7RwEAMHE+2hMHbizz38l6Gn7jdy2iUOYv/TsUwDMFKNJCInYtrc5G2m10y1vKar2gz9TtoGXgUDrtgcgO7aUBApDCQsAlzMbAxnRgGsxV1WKDTUasDoYWPtWF3dwpI17H6ToDQHW/NMFaJV70Ncan/9uf/WkB55yq2ctl1WrAHDqcDM40J5rVTHldC1sAFkAxqgOmhh4AQEWnBLigvRR1kbnTWA2BO4buNgMlgeO6XgFxU7qoAxC46bSGOwUAWKvfaUl/0DMGAFBvBD3KAOhnQxkMx9JFxg0ZKXIxgKLhmW5l1O7IEgI0lxfS3m5YiwRQnCCAZZ2jA5wCAHSimUW/DgAAbuiu12TjtMfH8mqZy258Ii8XK8mzvsyxuQJlB0CAPpMoAWh1pdUdSKvbZ+0Q+nrexolqcgApHrfK2eaxXuutaUrW+GmjYEOh0iy3iaI1BDi+/DU4C0FQMKYaeCsAEINoTlYLm5jVtYdavkchM9m0W3L6ztukcJM+Ds0EaACw6wKYI9oeTq9fvzBWnGOYR/hHUMKNe1Uj2biBXHOUvRxlf7ZcxZL07/hXy24yIMVGFpQ7vQTCGRSmY1CuKw+0+Hcrj2nYw/1+oTwbjaCLDcbjxTUbg383GvuCMe1lqiCQB5uecfHvzpbAs8C6B+DgbV+oMN1R4MbPheeKciOcE5+FyB3nUthkaAO4abUkN8Td+9TZPqZGnUClUd0w14xG5Sg9Hn2Xiq1tmc0WrN0bn55KdzCQ4emxvP3+e3I+udIMOYCE9Uo2k6lspjPZzucsDWj1VKMiHSO/Zs4jnzfXNko4tMrgwSa862QyPDmTtz/4MoUAodwPBsV8MiEl8r2nT+Qffvi3Msq62htZWjIYj7V7AsW6jE3D3sNAoTcmXAT9FlWdxcrqtIE+m3MDQdKSdqqq315v5lRf3yxqTB16HzhGtwYAONLucy7NwNUDSgXR0sA/jiXen87JQ0Hp6zjCtRKhAGC+zjEOOfhp9sHvifeVANjpsWprN4AsEVRx+9J0HU0O1D6nqmlcD431FwDAr2qmvNlxXg8AiKKeOB8CDNUzgm/1la98KPfunZHqjzZTgyEEsNoEB1z1HzZG24aqQ0kh4lC2lwJqvv7j3ZUAGAF+ocAaElAf/fwXgtaw7LHdyWSzxr6urDAyLW0jp201m3WoBDKCbU3XcKjGvlYW2/CIDgUghwKYuL4OvffNZsihT32+AIBrNDF45p6u5aagsSNr/fKXH8vxoCfjXke6zFJvWMYLB53baUMJgIM+NduVdMfwUdExr8ag/Iw51Yg/Smq+z7kcXXMAqIP9p4JvWo6ians4omsBaAkcEl2owzfGqIFYYPCiDHFwdEQWcAoAALgHDb28VisvrgAAOD+2FoyOvIOkIDqeMbm1kxb1AFYqZI4SRpQJIPEPP7wQQSrUAQAe1zWp3L+Ej4kxaLVlDiHA9YpAwKb7uwEAeCcHCvkxG6/aSKT6gznqpUWGROQEcizkAEsA4o/wzQD8WBxBi4cWikik7LqSEXVBJ7mFFK2FtNrwuxBLo6sSYs2OdNsD6bTQWhoac32CABSQNP9fn3FVT6yXU+mwbDYr2kgkoxw0ARiK0s7blgBEAMATOq0//94flF0AoCaNei9kTr3l23K1YLZas2qoo+9JfwBBDJSY7GQ2Qw9vBADaSs4pogyN4Ey68rgJfGBDIU217MPJsE5v3/tIWu9pD3CwEFAGwEDZHVdSglVYzHPuFhfWLF6OPrVoiTXsS68HOrj2S8TG2e1kMh4esQSgDXEy1VRTpxQ/5FsZdzJZXJzL8uKcAECvJdLvtkzVX2QHFXZS8TxQrvrXcz0ZAkNaDnUAGPOZcicYBivSibLxqUwAqIxP5JOrmewGQ1liXLNMth0gcGh9gnkHRgC0CnqCydrqda8xAMo4A/ZBlScqFoaNDgMstC9cblTRPMm+U2HUlf+NohIDHRpZa2tY21jt5NZ5pGqjZSBApPBRUd2ESVIAwDPdteAv0SHIWy05euupLIFwYvx3hawXSz4P1BKyvZzX7FRpdHVYOKcV6HEGQC0jUIr81dtsxXu10p3mDWTPvlsLFIkY29JP2BMq7mHz3WxDbZz9OZb31wjDWusNsy0lwqvPli1eCJAkToCropbtPq9fI8cQaDKC+LaJAA4rEcAlM/y9UjS0hsSa+BvWL8oA8F3Xij5D0v4B7pnzx73b6ZGxjATrFR8x9Xs8a7WbNneJptu6BLBA51VvV591S7arrQzBAOoNZAnhqXwt3eFQiqwj09VCHj55JIPRkE4wa/EXS5lfXcryaiLr5ULbZCYMEEMEDKU11P/6KOs8xCa83cro5ERmq7V89RvfYikAylogPPSLn/1MCtTGSiHnnzyXzi6Xp/fOZD1XzQXqX4Al1G7JJleQFAsegMtyDSdFAUbm/S3bxhwBQL9iRxaGKhRbpwMr+0FWUEGYCkGOYjJqsxG8aytYd5zwnL1cC9fiJSB7lkNJg4vAWHxvBHv3HeMur8cMXHyOtz3mIafdwS5/X9y/wNJwEbV952sKUGLwfyiAaAJ+953rTQCAGrh720ErbdeeRXHb4+zR1rjtx82qBXj49T75m3j3ofkVSyzVENVtef3z1wEAiBiBEQmfDLbg29/5HymUzHUvOxkOBywHQPYffhNshuvWIMhh9j7sH6UfYT5d7IJzfX6hRGwoH/3iY7aGzcGGVJEmFXiDZTG2KZIVDqY67I6gETb9pgRIDOCjj7MPGEif6SGA8FAJwKE50lSi0AR6HjrOm//98wUAANRjDABDeWYVGxa8kkx28ulHH8lRP5NRryMZRbSheq9ZUWTdW2i7ZozhlKHme0eZ/qlCDTM8FQOZO2RgVupeUCVudP/UuAU2GZnYBYSDcZVELaD+rgAA7gU+PVoAokSPQnrwtbDHIulm5YzoPLbDvZ2cSH84oD/GPZeMGOj4wT/qJQwXf14KXDALDR8O52ULQpQ+5gxuIfwHFgCCf2iYoXyxhxbBGFtbYzuUWZr4H49Ymw4t7bDVzQgALHZbmWzWMsW9wX9GCTV8taY0/jUNAPVB6l/aFj0tAdB36f9zzZpr2zRTVYmofHdyfP0Eg/8e4j8kgZXqz0SYIjVVSaYF/kisgnmBDmWIsXB/yr5wtqfZIiS/Nyq4DCB1u1sSBAADQFoQTl3JbrfR+GKnIEC3gy5zQyl2AI7QXjrt4FWV0gMAgH8JJtZms5bz81fM/ntSEa2bAZRqnFxl/5W5rZOd/1kJQAUA+LzeSes//OF/oLVlX+t2SxazqVxdnMsGDnwGGjWcSlCsteYLgXQX9R8MpBGUK7cajuZquSbapUJRmtmpDLDS4SnGhwwWURhkJ6siBl9wrlStARYQOOvNWdbjWBmABSH+1NMNBr9TWKanfdA9o4UJgY1tOBzJaDDiA6aivv3j5KBzXkgPC34+Zy3SejoRLMcxEeqW7DZrtjGLS7KkXdtFaQCu4husVTYghZtbsZUBVfhgALuSY5EVLZltC5m32rIC7T/ryQa9vtGJwdQkkXXLsoF0ez1ZQo3cqbfeLs/WjwfsKbUa10FRx/Va2lCRL9Pj5Q/lQirR1GAg8ZqCA0YLtnd7DbZu1Hos9lFngGbW14IzOrZWi3Qoi7RviwIAcPLWU1lZwAhIDVoGEIbD+fpZj05FleF0kMZcP95HnWKfmiNSeF2kI5gXjovF764B0eSs3exUmwG0MYFz5WJ/8XPx5/h33YysT70xGxzE0IBqp/Oez8n/VXoLzKAjGIyii2Z0EZxo+zxlULhTApEbnxMAtbpAk8Pn+TmvayqzRFtzHFFrpV0DuOnDgQQYwJp9bd1HepzVycG5yqCWajRQD/ArQGDnNRzVlmEbRnW/Og/LMbR6d7yGjXt8dCLz+ZKbRH8wkA3Q7TynMj/YNehyARYFNujj0xPWwboKNurfiuVGXn36gpoBTi+DsSb45JoLBjLZrKs2NmTjuwNZbbD+RYbHx/L47bfl7OF9NgpFS65dvpGLz17I7Pxc+i2RB+OhjHtdlieB/oqiLcAnnmXGhoHsBARoYJNRbuHCfViLcEYwb7y9YAS9fJ3oa1pCAPBUMyDazs4dehwbwOxwfMIsnh5bdRd8fqR22Y/vr9fAsND7uva8ki1936818K7mzNU/ka7HNEBIgdBDpy/ReLtvv/YIiMT7STOkTQyIeE4HABw4SMew6fqaQIG4HiLY4j3YD93n/r9fBx6bzl+zYYFxBfHhzy8EcWu/Bzx980H5rfmkszV9z9ZkTcV4G4+G8urVK3n06IFcXp3L17/+e/LW209IXx2Nh/Lw4f1aZuraSFnJZn3Nms1llxv1A2GXYN+9rSs0YI7GJ/Kjf/xXWa02ZO5FhqcZybqQW0MgcBv2400PA/6C2zVcp683zxJ6Wey+YzTt7/G9hwCc35qJ8jldiPIfOXtqQBJo1eh2U2zWcvHiuQy6bXl4eiQ70KrzNWMTfHC7ReCLuMITi2CVVFR6zDNme4117LEFu9mYNhh8qLqdVT+R+5/5KnqFGvjhvZgXq1Uu+Q4AAJgw8HFU1Bf/1lu0a1vQ//LwlLbbMs44HjLvK3T6OT1hiQ08UYIFEBnu9vRcloTzQNj96rJ2vhTzYzquDIc9fqH4327LLmayWUmxWpIVADAF2hpkLFjwWOsAxj0UjGiUALQFQAF8xeVuKwuUFG42sgSQAYq8bYLlnhcSdXgN4xLthu9h+NgWZZZkRpgOlSciDfCDH6WAnyXswrk4Y1CDr0x6ZfSWPbF0QgNMIe8Rwn6DIb/jd/hbCsiYwHRJoEfwb8KIZD+4SKKVnKih47NikpJbiEIQ+g6w1AEAIPMPEGAum9zLkiEwP5DWridZF0mnsVxO52w9D18Rcwpzju2b21XsBH8SgT9KAAAsOdtWYyoXyfdEpd63szbhvzkwhnEHyKtJCWWxtP7jn/0vBWkSltFdzqYyuYLy9Vp6XdSPIoOE2pttmUnHQeF8Er0k/R8AANq2rChKANVDNfw6yL4gcQwAvFoGoP8AKHgwQCcWNSdGP9HWhFqDAxBAETK9QSo32o2mLMo0ePIJ5w46KWakg2QyGo11glo7L/rqFkwhaAeKtl3MZXFxIavJhDSaMYAQoIGgKdFWGIMhAPB+HF6rtcpgRtcEBhUMQD/xwHrTpgAAIABJREFUlbYFhJgIgv6dCEjsC2RVob6JTgXow9nCAlQVyQ4BgD7pQSsEAqS061UYHlOi4g7CMPw2uh6uASyPLfqFss2ZXX+oN4/7gQfoJdBh79eF7ZJqVZDlwT7e70CBggWqAVBSYgkA3Kyif+Pm3W7J0ePHsvHsMI4NhXO0bYSCOdgTQDCD+qWvV3WIje0R7r80VGZoGPA4sOKTL1wU8JtUeTINbG66B9NSryjkQagPhkYBFFNptbpubZejDBstdjfEz+dtuF8EkXWMsUqb0fRBdRkbDuazBXgIeFWJtsXsd0mfMgqVt/cDsLTGBtvWwN6p6H4sZDexAVIVl7X4Ogdw/Z4l3kGUDsEjUOXVms8PP4ONhPqyzXLF7/4a/u6gsRpJtKG8XkLhY14CWMkmpUZSiMLCduGeUOsKR5UOMltcbgh6ss4UQw3RQij24rnAyci38va9BzK/mjAj4POMn4dtKJ0HFzlVPRK3T6rA25dub8AN6ej0RNa7LYEGnAPO8uWrlzK7vJDNfCqjTlvOhgMZQe3fuhmsWi1ZokUrA3JlAPj68qAP5/MA0ksy3CnaFzh7wFBeazL3dY4jC4A2f+o4OwCg9rkK62LQ23Q8Xy8pGPE6Pml6H+k1+LGaAIC7nF9B5Sqg8vNGAKBpLHwPc+dwHwMizRDeBgCI9x7HJYIAfs+eTXidsa6/N2Yeqr/smze67pxxVvVBfvPz3/WTzdd/16P+tny+yoJW417Nd1QYehtWwogyGPbku9/9DuW9T8+OZTwe2gbtPk61rukEkylQh3BcF6gKVjSTj4TP1dUVwUf8+9u/+YG0i4xK1rAd+PIsa5yrv86xhE/kwaEDAPjuvuKhEoFDAf6hv/867+1349g2ryyYcceV4Szs6nYjFy8+YQeuBydjaW/RjWcjPRMe7mZDiw201JeV91a6yjbfAZjVLUx1mzSWgJAa3qP+Cf8a9MXcd/C5GNlbLAHY7GS1UjlvJEbgD9N3YuZ4SwZeWnKpUYt+wW9ftQoyAAAAwDlgSQ269iBQMnaE20wNOJV56wAAYir1TwmZsCyPreYsQMUYstQYMRyuZ4PuAGsK1zEZCdYCS5QtU2yrmT6nidTiOtmKvNWmr73e7mQNEGRXyAyJnKQOyT+L62L85+WvwYfgPqYIjrUoDFpa1tqOzA5zyAkReGLWv/NpKosYiVh2CUniCafvQ0cNwsrtbs/apzujqIImdCeoAwAo6yh7o9mY8HnQ5uE5qL4DM1FkQ+Jx4JkAAECt/lzyfEYmANhN7RZKTjPpdVG6OZLNti2b3JN16odzbpivj+cM3w7Uf4AA0R6pBpO3CY5MZddr0gQOC7gtZkDyHf8cxGr9pz//y4IoCzPUIhvoAUyuZAmHFpOLAoCoadCDoZYeTjFLs3lQBKVoJ7ORBVTrc2075S3SHF3SwYoMAG1XRRTInEdFN5QK5MdwQEDZAfrPIzIqv+/yxjLK6HT6zWPTgRI5HGt1fEDrwfKoROJKIQzQZ9jmYidboC+XoP1ekk7T77Rl2OlKD0J+mo7kQ4tBf3lMyxSDZu8AAGWzWH++lQzKkeRRdiRH301RFgAYALNWW9ZZT9YQQmx3WQaAgAUAAJUls941AMDFVMrvxsKIAAAuGQAAg6kDAADH0YUV0iCAsa8GdjUn16hEPKcZFjrJxuBQUEAjsLsCAKOHD4mk0njjvtYaPFLEEe1lTGWWs8YU4CsnFA6HChAx4HHHNATQMOj+/rihsmWNnTNlMMRNPw04ag6BibZ5AMFFXyLierZyQzJgwD9Px67dktlmRQVXzj62FdQsLTPt7TZrOknvzDLp9fsMckEpoqOFjhegIRnaSl0ErEnbBHHtQLF9geHcpHz5PGC9uNLPfIxqwacIN8FrAIwr0IJ5lGXs3oAAH9/JBMB3lPwgWw2jm29lvVwRIABrhX+za8h3Wucen1Ecc+9yUN5bDEyLlvQ7fdb3a60p9AdyAhr4wr1TqBBiOn7f6j/oXNluZYgWnZb5Lud1eG7+mlaWWUWGzS90HCk6fRmOj+X+w4dycnZKQUCMJ8Zl0OvJ3/w/f82WPt3dllTII4CXmDdbXNNOZuh8YTWJHoDH8Y7zxYEbDwoUSTYlWkfenU2UoPhcO7EzDOrjwEwyYNaBBz+fX4M7Ub7+4hqKzywN4NN1k34u/p4+//i39Dj7fn/z8+vaS8GLfQFw/fyVBkIKAMRx9LFL19FNY5KOD+1bKOnyY0WK822PV3/f7QLo5kCIebg3O+2v7FO3u/5f2ek+5wPVn4O28cSesFpBsErVq7/znf9B3nrniZycHknGzkl1J9lvQV2xCl7GsSvtHt1v4dMNBkMZ9PtycX7BsiUIwf7gBz+Qk+NTWS/yUsjM967U1vw6h4zJmVBW6mLIDpQeCuDv+vdf5739bhz7ZgBAIDz38oW0dxs5HfWl10a4rR214Af0+iMFAKxVmgY72uXL/SBnvrm/7+J2zLaaSLnbxgiwRgAg2mC8Vyn+hUynyPZCSd91ABj10o8Dm9Az+P4sUgAARQTQABgfH2m2muKBti8kpTUOADDctyxIqXHEdaiivOzM48o8CLABACB+Y2eAlRQEUXJqXymDWVnI3iKQgbQlvRSQAAOgLRDdBkyHqBDVysjNo1U5qqV9f6kz/9VniGLUpV9gGfs+/FQTbGbpj/sYFNe2xIUl6phwKIN/vW4mlclmUAaAAwDGN5atdWSIAAC10yweiMmx1wYA2M3N2oAWEKk04IXCDGgPCAAIzKY5AQAFb8B4y1QToDOUTjaSxWqtYFQfpfXKBMB4wvdkKedyyfZ/KM+PflRMYNb9hWYAAJ91AADPhQLgf/7Hf1bg5FCoZM/tPJfJ5SX/rVH/D9VsE5ciANDvsa7FFaI1S78j/R8AAIQBXcnf+3ZrgKjOb9eoOlCtVlEw0B68zZ9m+TEIDE7YJkp1BfRLBfqc9kDHi4q0dVOXOnkpAABarKqza5tBOqL4P/Rc5OF1omFS8a+bteRQX6QY15wiGoNuV/qkrmiXBN8iayUAMAoukhMBAJuondZOBl0KiZOOvNkWsinasixaMi1EJshoj8YGAIAB0FHhCFEAAAwA9A6PDIASeAjduTxjqkrpKujIlo6of7kFAIBFRQOZBAkYJwcAak63jagOpYq8YQ755loGJRgHo3y/yWYFgzS4f5/tELmJGwMAAAB+VkNmtT6h5VYZ6Nvzj847xq+k2yLodm2HhMbEJ+7096CxUDpHNlY31RAq60RrsTkHQ+29z2Esfm5kRt3xTY3zt9OWB2+/JTuiKCaqicAMGWJS3mqumiK6xdYy8jkFL+4fnbH2xYM7LzGw1aY13M4wCTRtXB8BCAT41ne+BgLZ2AMZjzTrmCl2v5L2xdWdjaCA54fdEOUcvA2qsGipAJ4vs92GukdmQRrIcZx8HhBw1EHh+sa5cijiorYQpQgKio36qNXqyGI2k/NXrxjouw1RlXxVgcUEoI00cIboLJg9RjfE72AZ4fq0N7CJmJrSfquTyaN33pXZYqXZ/slE3n33XSK9o8GQpVjPP/5YBt0O2yCNAd4AgMhzArWoz7tcLGg3YqYjBp8APf1+PbvG4bSNlh1IGjRAeHfsy1w3rmmAv9yAHVbRin3GHQIAouPcFMC/LgAQj5HOw5ptSu6H8zgBkOIme8gueeudpvfFY8dxqd5bdUHYxwCIQX90Tm+6rjQo8TURn13MdB26x5v/fj2AjuePczF9XTM8yeZ9t4t5g0//9w0AwD/BkhgMejKbTSTrdWQ06sv3/vAP5OzecVnvz80u6fiJkQMDoNwz6F9Y+aTVZasOSF9Wi6Wcnd2Tjz/+WP7lX/5FTk9PZXo1layDjJg+NtpkKxnAelD7qW18f11fpdaQAZy+Vrxe9hAD4JCdOgQQ/Lru63fnuDcBAErxnl2dy3Y5k1HWYTeAHjAp1LqzzE5bUWrAT06wtTTXeQ3Qu2IPa3ISe55PZtWkqsoim55nuufhd/oxW5GLiwXZu55wYwLHtJaQfYYQb23/CfYOfjsBgPFYRhDzpa+FjDly2paNDoC8+vFRe0sDPb5cAgAGBHh3KiQ0EHeRp4BavZXIdkOGN8AVZs7tmMq60OdBgMHKHcgAcBYA1jsiHraw1oQkxJMxHiidZCKgpGnDZasy02UNOuIm+GKQw8u6ZWcr+iTmazG4VbEm6zZU+W1xPJEAdkAkBQDwPl43bgklAKDag/Fkgn4KJtyBAYDsPwsjcAmYU9B70jnYEpQe49kvZActgC208lSPDaKA7VYmnTbYn0cEbnQ/1mw/fFvYPfiEAEuRiIJIP9ipEZj0ZLkmxvU+3L2JJQDOAMB7kAx01h/O0/r+t79LDQdoAPR7GZ1i1GNNwQIAvRdZVDjoELCD4JfRgEk/9soHKLJvUHu6VmExC97xQL0GjWUAZcupQIm1/b8ylBrg25agvTADAuSSD3ROifbhAfjN152JdDH7BuMOOhyQfm9QLl4uYsJRDgC0JENAhSCGNTRrKdD3fLuTfqdDx7xdVOePvoxPqxKxop8REXJlAPTZUlBj69wAgE27K1fbrVwhEzo6IgCQI9uGWiMubNQ0ZQQAgCs1AgD6cJQ+7h0c7GcuMvzLt6QSA/lT25KS+fTzrwMAVE/ORoDgIgIoBQAcafV6HdVHeLPtCgBA/949oErM2hI93OS8Lz9u2Rs+zfLb7K3mmq6e0khZsOjz0nUA/EqdAVApQOhf0g2/TtlJgimwX7DgLCAkLdsVSi2IRO25U/CxcGOGHyIyE2RuKLZJbnmtLzSABdQNgcXAzwFtBUXN5gUFEDfYZCt6qK8ZUDbxBQSyHBODhf13nHeCliQGANQ0IGwNwXDRaBlNLAaqivwCyVfaP+dHYAEAFJhPpmVtF9kABgLgvRABKjdbBycSBgXskkLMVX9fPiezXcNuX7qwA2gJikAWGausJyjtQOu/y/NzZUcZtayk3uG6i53kBXq/2vix5gxUV6UertYQ8tM2QT5/FETtkwLbzjJ58O7b/I7tcL1ay/H4iKDjZ598Kj/58b/S/hxBf2A0lGEvE9nlslouyNBagRq2hjCXtcuM89d2AoCdMRhPgQJnaqXZ4dIeBMfYNx+fF8ysaBqwNu9joBpBhH3BdpOTfMix9nUYg/f0OE0B800OXs1RS1HlPSaKGhy2rJuOvQ9A8f3NfaU0SPfTlWBkAK7ivd90fB97fE8zXL6G43N/MytcD6BTYMcDugjMVaDGFwDAm4357T91qAQAnZCQhOn3ESipLVsuZ/IH3/99+erXvmyW0gIk7xVup1cAwG2pzWivh+V8hUBZJrPpVO7duyc//vF/k19+9LGcnJyyZIolY3CYE3aK2x7MGafE3v6OX/Od3mEoWe++7rw04TWP+sXbbz0C+wAA1eDqyFZWs4msZlcUBTwZ9akHABo7fIE265k9468AP2vZIfJtHZA8cejt/DzxB/2RHIGwZ4MDGByBy3RfcFuG2v+Ly7l1AVAGAFv/WbYTpQDYo93W8zzB18X70AMoQ9eh0Uj6gyFb62lXAdUki8mTNwEAkNRAnyIHAVroupVDo2gDFXeKATLoR4zj4EJJb9cAnmAEO45prMGuAcZnBoCHGB/Bv5d1lnuyt4f2eApBbkgWcclRCFy/HPTTRKHR7EvWsUZ5cb/D70gCOQCA45CBFHS9qF8A381KAPBdee2uORA0sV63BACOc8vmDxkAcARd0wZzErEh/r5SgcAtMvtQ7tdW90XRkV7/WDpdzfx7uS/8fJZO7HZyCeb5ckkQAEBW1CtR8BYMTo87gvifMa9jCQCOh8/DJ8X5uG6+8cGHBcW30JsetcDM2O6UIr7NWSOmAVyoMSjpyCbaZQtHs/VKq3ZxI3f6qlZSlcoh/8Y2VJ519aaIXtfgN2Y9140BUDl9KufQ5Kv5RPHMnV+HB2T4HQaAm40LVRjqhYDBA1/k+jq7Hen+fQAgGMSikH67I/1uWzL0JLUWY9FQ+Dpn0OJBrqNrNuWxMDsFlBwVDWNXxTZU/zOZ7Qo5X68lHwypAbDBP5QJ7DBmCOigZqnCgU0AAO/LDIgKaSiihu8Mtjbo9KCL/xAAcFMJgFq0qouAJQoqVNUmIhWErR7LA0Xeddq38dYbB4LnlvTOzqTd62mAafO21szT4KRSnM6y7Gr0VafCgSH/7sEi6Y32zNJuwxEVTi85OsFx/lWOr84vBK+98YABtAfoXptNw2+BPWj2MWNXOvYkxKhRLYM8E7kjmlrs5PjkqNyYvBZ/s9VgGxvo2fGZIa3VXZSgFQP+SoWVG1+ggRvsXmpm8PniGVg9HY7I+/BjpFR9KeTy/BXtjNf4ux4A56exAvx5spzD5jHnEI7NDL8hqIYsR4OAsUkZALQNRiVDtw9M4T6MbiGyms1lh24o87lML68I9OHvFCLkoqrqvVmw0TElaqwj29zItOD4F0THWdIEJdp+j4E/NnuK8/UzeXF1Lm+987bk61weP3hIQcGH9+7Jv/zDP8mL589ZYgChrlG/R6YBNA/WqyVZAgBce/0hSwEwbu4wR6p/nHMeCOK7BoBeb1aJX6XBu3/GNw8HdB2pRougGogWnKl9SzkG7f6euGaaAvebjtV0PH9/SnHfFzC/6fmByjug9iYAQGRfpI6mO6bRQa3tMQlDY984NN1bpD2/hslteGsFANz0HNIP6lh9UQJwt7E//OkYQESQSZ9VS0bDIZM38/lUTk9P5OrqgkLNj58+kj/7s/9AtXUNRZwBUM+YeUTDvdOsc5mkYZfYgrT/H/zghzKbTOX4+ETOzy+YhRr2Bzw3WYkNJUfusx2+yzu8w9hPvnbd9vi4HQLIDv39Dlf238lHbwYAWIGdr2V2+UqK9UJOx0MZoiwF7dUENOk+dcoUiFV2HgQBQZ/W0pZVWU4MrQmUKqt/ouxf+BkxwZHayhRUjn4f0nmTKfq9a8tdz9oj1UmfpNtlYKxfFuYGfxdY2QZ+SKcrw9FQBqMxy3rZgAzzEtcYuhg1AwA2fpaV15SKiQHSNGuNPPx8MI4Rq4BVISidBAAABjB8FAbiSAbZd+4t9OyttBkZf2tX7KW0RVt6YGBYAkmD8fqXM2jd54p6Wr7ufe0xqeP/fJxsn6DrFQK90gqVAnCaXKWPFsaYgAXKfAIA4K9pjHcXAEBr/WkbEfgTBEBMyeaWpgUA+waK/1I2+Rz0TY13kfzbCQEA9rtgOWabthJ6EAj6z8/PyQDAnIXgsvtgCurCx+QMCQBAZABoTIa14AwAjK0nEx0Ybn345EkBI00QwChcyPp7EOBtWdIH6xlQOED+fg120GcaAIAhDOGhqQBWoFiDAsMaYcs028PWzcDPqLR/37B8IenvtjkZrNbkgMUMJidRoGbDAKDXrIFGNS0Av3+IVGDBoO4WznifvSN30sOizTrM4Cthp/mrNCCWhce7vE6O4hWSU2wR/4EBIB20+evLNN/Jq9VK8sFAGQDdvqwK1QlAkxSOcacrW7bxqEQAOSrOqggAABaFdgMotJYa4nJUsb8ZAKDpsmfhSF3N0VOrxJtnYFqOsf6saB5KO7Ruu2QIeL3OXQGA0zPp9vsUGYIxVz0LnSWuOeDOBdHZ4DR7qYoH/jHIVoFDRdR8Kpbfq8lpIkj1Zx83jZjBcwq2bziwAoOjcZXBN+ApHo1Ze6tRZMkABPSsHp33iRItu0bOWcfQOA/QLkeFmmCIcSwggthUWMLTbpN+DsNa0vGrlCSdN4wjVVoti6/AmbWNg0YFBBdNRJDjaOudxrjd5ga8Wa9p0FjHD/AJFHZ+3xCdRhlPqSDPnrmmFwGjCIADc9DmCWlepqGBdFXBdaDsBirwWosX32iAwLMdqYkcRoYHnme312U2yksMwDhYzWYKAkDFl6Kduma9tSXXhK25dgZQTjd5qquiPhBrq92WXl/ZRbg2/DwYDqjDgFaqRGY7LekdoZtHJrOriXSLlnz6y2cyaHdken4p2EqWs7kMiAi3JN9urO1gIdtCQVkwmDyzoQ6Q6j9EYat0PvpadSBJKZKVen8JJtlaSVkD+Jxv1BEAiE70Td5rdPZTB8vHtsmWNx0zBjWlDQp7ziEAoMmBfx0AAs5nyagx1ky8zpiBjfuP/qybePyKgE28n6bx8Ofnn79pXNMA56bn83p/qwMAKQjg19g8N74AAF5vrO/+7nS9gQGA/VnbS3VpXwAAbLZr+cu//E/UkOEmY+GN+hbVnIXt496APcprl31eQ52905W/+X//lhoA6HV+cX6pKte2j9BnDBpCcb7gPb/uADvd9+L6a7JN6RP4dV/f3Z/4b/sRWNMaglZnFisDAAAAFOsn5y/JAjgzAACdALrWUtzbCLPFeIZkScvaWvYUYGIGWrXKAAJoW3EEVGAf1rvbpHtl/D0FqaDbBSHA6Wwhc+ifMZuEomClxsAvuebeli8oH5rZ9DYywX0ZHR2xXR3SdWANmmKwjo/7zmn7bSQkKmlA0+SohDkZxMM/QfCHWnkmerV2voPuANDLQmki4z8FArxludbYq+A0Uy/wsWkJ2Lxb/bCdsriMCMjJFveqUrDahKxxH16Ci5+7TBZrfOfi0Oyo4KxuSzCUGguBtE+/tSzzVV+19P092YRrxlB2M8mGIzIBvOMbPxtbnb82AwAAAOr8FQCAuJ+CAJo04qhA460FnSoAADOWA3Q6mrjebsFwGrGEBO0eQflHYgifhFjq5eUVqf8s2fZS8giIkA2eAgC6fnyu0g9EbtQ6XeCewQBwZlXrq0+eFDTeHpC5miIfCljvitCqMF+socWJ0XZNe8jiy50ZBNZO+fY+0Po8PFMcVLuDBlDNeQhUsljjoMcpQ1GdjnVmdZ0mkmQdoxOG8+lAWM1NaF+mCouFQKRiu14z6If4Xw/BDjUT2jLMutLvKAMgXlWTA6iJ8mrjZLDEfqcb6SGLiQUAPm2rA1hIpputvFwspBiN2Qpw3enLGgZni/ob1JB0tT9nR3UwY9Aff0bQDyNYiuLtCgZkVMdX8u6NDACMUSXsU02uihFSOQTx+XnYTAq2GZL0/jWArTvAr7NdwXj2z86kYwCAC8khIFV2URAetOCf11gG2soCiQiwzw/Wl1sJC+c2jXv96ggmkHqvr+9zGDwww3lqGX6sObTp8Ex/EN/z8y2JYCtDQA1xVe/NzPQO88ifvwb8BBpMzA+QqCK5WtjFgIhif8pAAIMENCkG9Va3qfPCvlItBe+4YBmfYo0OIuqoYVPF3ILNoO5DUTDw9+w+rh+lRjD6HK9dLuvlnN8JFBngQPDGQEmqR2ODROmRbRb+bEF9n2MD66IcRrsQoMRBl1rVn4LPt1t1KnBGBdins9VcXr56xRpVOByr+YKbJcoAQL9X6r8DXEEHI9jCHDQ7ZPizTGn5yyU39KOTUwr7oWyqPxzS8LIFIje7rWwgytPZyWIxk6ePHsvyaipH/aH8ww//q7Q2W7IQADRiPkOIEGAKHG6WYfWsNtb6C3sXBq+Z9XIbXJODKz7/8ByQwcc/L1dwfY40AI1AQhn0O4iG67JM4m2D/7g53bRebgsAuB1KA0///G8aAPDzxg043XOq3wGS1+tPuS9EOxCZd4lxpG22muk4rqkt+vUF/2ZbvA41ZHH9eTgDKvoO8f472O8+168KwPhcL+PXdPIaczM45z4nYJvxrM7OTuX582fy9ttvycXluUxnE/mTP/1j+drXvpIAAPXxAgDm+5OuNfUbEVjBH/z7v/tHGY+O6Mgi+BoNR9p9hVlYq2cOwHcK6N3WDrzp8MG2xnPG890GAHjT837xudLBMAAAu7op7Jr/oQBAQcr/1avPZDG5kJPRgIm3Xb5i/Th8BzDjkPFHRzGAAGTfmRCgz0nyXw0IyDdbdixDZlUBgOuAeRMIHIFw9aOwL4tcTWcymc6YwEP/ePJt2WIPgsrOkNPYh7GiJS/hp0NBH/47kgLjo2OWA8CvcTCBLFT1oNUnSwEA9qn3laTMRl1V+oX9G23cC4j+Faq4j/Ei4xst9NAy2wEAsCjY2c27wlXgHJimuB9NMEL6zmoUyKA0RmuY1LxHE0b0PU2R8qpc0tm3zhb35BbEE1VHQFPlvJ9Sf8TGo/Q7tFMAeQ84vsUT5drF/TPTk0lvZABA0AAA+8G/dJxfowtAaytFG8J8GAPL/pMJAABA1fcxUp0OfGFoNk1kV6A1JMZVQah815V+fyT3zu6THYV46dWrc5lMJrSTYAA4o6rCXd1D1zVDX9l8VLVfzqDX+BavUcjaOorBD2X5FdbDN996a08EZoJ7/iBslBQoqCIhF+FTFKeaAUDhsEgqOnCMnqo3RgGOulHUG7m+AXg5AFeDBjehN3l0wNz5SB2i6w5ZNcnsqOWloCQCvQ0jCwAtSCCe0W3tZJyhbEInnz8IOmaGTKUQYBwFhHOZ0XI006ktPNa7Qha7QuZFIROobfYHsuuPJe9A9R/oPBZ2Tzq9nuTsVx6eR2AA4CYYNEIsBZlM1JWYojqyrJgcQE89wOFNx4foz3wPA0DfrgCMG0waX9J4lLKiz0NrjOJXCTgdAABu2oRx3x0oqJ6eMqtMMAetSaZT9o/3+eeoI69X0SyrrdIuELVnkmT8S+cgvMnvFcMCoICmyp938jNRTgtOXZm/FmTZOsH7EJBxkzBQAQsWG4P3WMd1d9GKzuqDAOIMewOyR3BsBofo246SFQabyEL3pENUHJuVPgO8jvIA9Kq9Wi6IOuOZ4TMetMMxWq9WfI1qu1nGYB60TWTMcTwK9OXaSgpfHvgzyDfxJgj2cR4aI4PiOWjzR8GYDWvTSgDAUG6wjgBccfOCBoEBOioIo88Oc2u92Up/fCRZX1sVIqimkTOgBUE/ABRS4vta9wQDi9fwHeM1mcEoq6Iw1gQRcIIb1lc2lIyQE2Ibke5lLekWHck6mQblWVcGw6GMj45I88d1YIxUT9fOAAAgAElEQVS1r6+2WXRKHMYfRnkw6snLzz4l66AHgG86l5fPnqOoTs7GR9S0wHXh2bGMBee1sgb6S7uczwi6Ak31sm5/fR5j3MpAnuCBdgFwm+hzs2SdWH2uOlXKEnC7QpuftACq2/B6DaNfQ/qeJmfrJptdbtgh4PTXUgAjfd2P69eSAgSpvYn7Sfys/0xBSNt/4rik9+RjVx+DqgtAvM4mQDJ+Lt4jbVt4Nn79/vzS+0vHPv09vX//fHw9Agqw8w7sx3nk4+Ofb3ounEphW4jHjdeVHnff+w7dW/Pf7wYAHApQP+8g8mBAW+73Pg4qdkLib6uQ//Jf/ndpkUlmYQj8FfgcRrmG8+7lR7BBED1dzBby/Pkn8uLFZ+xYpF6/FSBaYkf3BKOwBUbBmz3DN//Um+oPRRv05mf/4pM0AIyKvSFylX5wSnofyYrNSj756Ocy6mfy+MGZLKZXMh5CQBIAgNb7Y/4BCCBbLt+QMUdbioQZ9zloGilzTuNTZQBvoKNjyR76xF6qGuKXpj0K4R2o+svVRqazuSyWa90PcS5pywZZ9676Rh70c87zf0atR7LUOqEMx2M5Pj3jMVabXDrokGQtidXHrAAAD/FL22gsgAow8GSdJyedqaxBPb6QyBwi+bleMcmJkgCKBbZR8qjlwYgPuJcg+LeKUOv7pWUUmprXezQfOQpJN7VoC2lQLcO18UHrRJQz8p7NTwcQojlfPT/PY4LejEO3Qg0n+mN6oJqPwmIP+PhZT7qDgTIAGBDrvpmlZQU4loE7BHiYSDJrlbQBLFroeY8SACSGEPTD1jkDAL8jJgYAAJ8Sag9L2e6mst0tpECHAKryj+X8/Eree+9L8ujRI3n27Dnn6HAwklevXhEM0DjYdAMY7FtVLRKALmgZTAltvg0WkkaedITN1oSscK2w68A3Hj8pn0d9M6uQBM2G65eqpnpOWB1QDwCrzQ6OpQbvFUWqllcsj6fdBFIMwqOtZgCgfLsFnnD86whIvaasWoDVKDHQsl+NPGJIm6JUPoC4PN4jW2ZA/b8jPWQTKQ64laMewAADADw76krmAZFqMvUAANDWhLQcUoy1jQcAgCVAgELkEpQl9AnvD2WLMoAdDAvWQyad/oAAADsXlPdi+639zlaJVjvNyhSodaLthNGroe9QG/83BADK85szCgTWAQCnEvn84XdbeIcYAIcAgPZ4XAIAdDYBnMxmzBqzLMDq0Uk7MqPCc3N+ArypMlA1Z0nXvGYHzEB5oF9eP2yfvS86pamD6sIdaRaMGqQGxOA87kixtV4LopCqguxZewSNvp78mECeQR3COSG0hIzM8ckJj4WWnSuU2JgInmcLydwBhRxt+IA4mwFHsM3gMMc/rSnHkOF3dAgBIDAcDCkOivODSofxw78SwLD7YXCITLcxTWrPPmyIq8WMRtKz/7UA00pI8Ez5euhCwMBH2nL24CHFMHG+si49bBQ0clabj/FUsVIFADD3iZDapqzlBdZF18xAb6AbODcFHAeBPEp2QLVvdWTY6kvWRvseY2ZgahmrCAH7+ORYNvmawTvAHNT6YR4BRFnMpxTcAgsCXUXuH59IO9/Ji2fP5dUnn7IMAZtbGeDhaYRyBzxXKHYrEKrjHYNB/Ix7LddmGD+fRxDpivYxBQD8bw4c1ANBbMoRPqvsUFwDHrymQEO5pwTwLNrJeK7UDuz7W1Ogue9acIwUNGkCAJoCWx+X2wAA8f79Z9tNI9emojMmgpVN+1c6ThFgiGPwqwAA0vuP9tsBgHg9adDZZBv1mG5AbTT2zKU4f+O505/jNdz+5y8AAB0r98HqAMCf/MkfydOnj9EglUDAOgeF1RxulnlqK1fsU8ioTi4nVrs6o65JGzpLHvyzN3mSCGJ5wZ4c1O0f4hu/8wsA4I2H7lf0QX/+ls00Xqq6VRqEIiiFr/3i2cfSla08uHci2/VKBvC929rKD4E/QADGE6aD5MCkthSHrwXmiXca04TbYr4kAOB7QUwapXYrBftw5cjwI/C/msxkvlgxm49e8+zqBXaBtRv3bjFlPp9+pdL/NQIQGQxHcnJ2xtfQ4Qd+jSeYqsH2/H5VbmuQvHMEyj3Z/VbNRPsar9jKGNsMLADEACi9hNB5rmxngABMzqBTWCnmp6KAPK4GfYrfeMY5zIiSwh+C5tqeZWZAAQD1XeCfQTNJQQ/10fG7TglnH+hRyL6FXTEAoAwjA0MV73MAoN3rkykMJgBaGubUs8LcqvPJWbphAEAFmdhsvAYAoP4WgT1YExq7MfPvYIB1YmhTLBClKBABnMu2mJMJgDnRzYYyuZrJ48dP6L+fn18SAIDfOp3MCKKSGePrIpTDk8xsOk7pYmTMjjloHQV8XruoqSeNWt96/MQu01QWrYWFTvZ6AM+acQ/caMh18/S5YByV8jXP1NWdHedy6AxAvVnzBlCBALWbUzioOiQeckN2itO9gZIYnQkexY6njqxjY9UmxYll9TFYqqjXR8tElAAQAMhaFNdw2jmDphsAgFp9PhgA7GuqImNUXgf9Bx0kt8CLWnK+zmXV7UkOECAbEABYAXjqANEayoat5MIIJv542UpDVw0DMpRtUEGV9NFkA34DAKAs7XClfWutgrHgfKGxwyKpniSdVLumm3aSQwCADIdydHbGgJXHLIQAQGZ08Sj66AAAg3/SbLVukYmI1PkMve1LB9imnjvYdGFDCUBTZgqvxYyeB2k8FKFMdIFQgI00bK4JK6mxgE6vtXqwpPmDwtPtyOmD+7LcrCkccnFxIadnEHK6khOCABur68x53KyHek8wDbTPKECS8WAo89mcWWR8jtn+Xo/UI9QjMfu83UofZSjrNV8DE4AOH4J71pBaWxwHDexa8TmcQ0EFRR9Z+0+6v7bfGfQRvDuwWPWa90AW5wM7AV9uxHAMqpmixh7ZfqC7BpTAGSX7wajRLH8x9dl0Q0dwLcs1a/z5nCzwUrthkj7I8HKfs+y/NpylCepi1S4LydAGyEpOcC/QIiBijnEptDUg0G3U2ULNdYVevAg+2y15+8lDOTsay3g4kvnVRH764x/Lxz/9GTfe06Nj2aIEy6iLEBUi2EHdD7Vvw1Ffsx2saayy+zFb77YwrjMfi0jMiYFjBAL8WaRBJveHAOZxTvv+EJH1ADz4taTvS9dfU9AZbXdqM2h3w7n9+pveFwPy2GbsJluT7if+exOAHccx3kcKhJSbemAN7bvufffRdF3pc7zJvsa/Nd1/OU8a2BZqs5QB0DR33KbFe6IjXu4xaUB4vYwqnr9p/l6z27e92fJ9dwMAXvt0v+EPxPFpnN+1/b4CAaAfA6v33pfelT/8w+8pWytry3Q+kSxDOZWVTu6EDCjYdOw/cFgnV1Pu7ahrZXjg5Zwh+6/D8AUD4Dc8HX7rTucN71xV3pNx5mppPfo2p+A2ygBW8ysKAYKFm3UKGQ1QHtimnwNbzLbULI2C3+Xdcbw0BRltzaAqKNCWxQyty02fyvYP3+eiTYt7mw8i8ibwQebLpVxcTmQyRUeAtnSyvqBDwAZdtowdqWvPQ0pNaOgrHdXygp7PYEgAQNpdWYO1ixa9Bo75ynQAwT3+urte1eKXK7lxfesdUP0fPiL8Sbg08CHQax76CsYEICNSQ3x+pmS8mvA0tQocXgjnipBeDfOrRXtWKuEAgHUKY3cnE7hG0ktDNC9zrUoAYFfa0Blh7FR1O4u+gAMASJa2+30pMKYGAGAidENlr57H2A5WxuHqJ4wNrwEAWuPvTeDJG7W6fAUCVNvNtQAAAEhryeCfTAAwVDrQqdjK0dGRHI2PCaLmOWIzMFEK+eXHz5Tmz8miPqUzAiroYt+ybrHsyrXHyL5FhzQR+sjUYvn2k7ftWXn9iPZ25WlMdEwxHs2KK06nwQgROsv0uyPkrf5KUMDeGRGMyvE5tAF4Ki9EtRZFlhmEllJ2vOY1LtRDAADf6+0mHNVyKk2Fuag4Bto3gODRQWsbqP+3Sd8fdREAmKq2powPAgCKoGEBAmmDEKBOYgQk+A8o4hrtGKUtl5tc5qAGZ33ZZkNZFx1Z5oW00b4sBQDSZJwBNoRY2Fdkxx7qzMoyo2rgUkTg3wAAIAXWaFNV4OGm3NqymP6DJuFt/hxgSBzardiWpN+Xk/v3SSvnccGeQPtKthjSoJqvW/affDGK5amAhgMA5TQ1Y2Puibop0bDVBCubAYB0s4iZ/xhE4eykL9mNVv1TK+YLBOK8Phv3BBV56mqwHUsheacl/dGANZYPHjyQVy8/k/v37zOYHwz6XJ+eBYYQE+5lPkfWvdA6dyjZXihgANVRzF/8DGcO3xGwkk1ABsBaRuNRBQCAnt/vkwaX1pA7KBAp6P48HfzBY1ks5l4adi2L7VlqfMc9g+mAsURQj9+Pjk+CnoNqPvhYg7UAwIKvhTY0bgxZs99qyxnKB0IbRA121SGALYO6b15sufEhmM/53QQiUYqzFpYBsPzAWsKhFIBUQinkxYtPgjih9io+PjmWx48fyf17Z7KeTpjNuLq8lBfPP5GLly+p8o/a/x7AlS2cFvTYxTxWsKPXGxjI0JHLyWVJWXRwyZk3Xv+VzuHo2IDF4Wyn+HqkfsfA1dcCAzlO3ABM3TL4j+ujBmzZ56PdTm3AoSDdj33bINwBgPS4+85TswXmaEYA+xAAUj+ugs4RbPH7je+Lx2x6Ful7U8f1kB1N50f8vWINmdOa7A8lUBYFmcLPEYC9/izhS1TswnRsUzvaBAa8LsPh+lh8AQDUx0TdQQcAsl5X/vN//ks2XBkMMwIAvR7sG6j/KC3symy24N6ButX1SjWjaGfhm7l4lZUB6LncZhzy/24zc+/2ni8YAHcbv7t8WmdBxQDQTLjaRMsrKw19s5ZRryub5UzOP/uUmgAnRyPpSC73T0fShQ5XyPxXZamlx1HSpnX2WfIHZY5LJCRCWVxS4ub7QxPQCH9tMBqRAfDq/FLOL64k34IB0KewG0oUAdg7k7QOABA6p6B3q62tDLN+nyUAUKzfwG8JAEA1zmavPA5q0B+POdIyTmp8UAUZwYDyoA1ALQBrd97ablj23KO4p7IOKObt48OOSx1m7aMP4MCGL/MKUmy6ANYzaiRpDAD4Ucoy0EQLy1bNd68xtU2wvr3VJCNKtRnnOD9eNw9m+qkRZfR/AAAsAdBNTjKL2fgrP2OiWfzOHhQ3lADo/FVbGQTOEScbAMASKPqL0FzbSKuzkh1YAFuUAqzJFEGwr779ULIuEjoaqHe7PQIABbL+6P5m1H8vB4gj2uyvtFjigjIBTcY7yxjgrLK2Wv/+8TuKKUSKRakkro+vpPwbWqJZXQMAuNkDUdPvoIpFZkBl8G1hW62PPlVVoww+5LVZ4vSSckLVaslxDKBnGoB4wNCUtWhy8KptyFX0vXaiHkk7FQnfET9SZRT11e1CRm10CFCFfQsnSwCASydxmJi5s8NrFwAV3EAlOoJBitKwcURLVtKW6VZ1AJadTHb9kWwkkwVam3d7ko3GspZdxQC4AQBIs/9OvefjuCMAAIAkpQhHXQE3HvHySqc2QoWvuZtwIfd6cvbwYUlZx32Cqs52ZVZPpGCet6DwDK5tMlysNksN+PLL4LrAa14jbX9QQMFAjLINSf3i08DGf4/oMgEAUiRDG8X4NOzYZBCYyJy3eOPG1GnLdDVjgPrk8WOZTK7k4YMH8vz5c97/5PKSxnG5XPDiEMTDiC/nCwa5w15f+q2uTK8mBA2mkwnfd3p6KueXCgB4xh4BN34ejccMrPn7ditrqN6DPgZDyxY8laqrB6TOgGANvNO9bUzBXKAdCLX2cew864/P4pw4twqkFARD1rnV+ZlQ4gD3BN0CgF2bjYxHYxXYhH2g/kDVr7a13cqzn/3C2kdWrREZQNuagE6A5sI06Nf1S8oI69/a64J6EwR/DeUnRdaUV5++9ZS9tXGtaLN1fHzEqTOdTWU+ncoIrYJWS7m4OJeL81faVYFoNtSKN3SiqYkAFdsumA0ZSy9mcygPr6TbH3Cj8jov3ncOLQgFiwD+NAXU/hzg/OiGUgWiavN1fqd9sJsC3DjzU0dpHwh703HiZ/ZlgCMQkZ6/nGPhD/sC58gAUJ+gbpAOAw62+ScaIKUNaWA/+N+0tE7HOS0PSs+b7mnRjuy7/yanNTWxh+43tVtxjHScdf9oAnL8vU3X4Y6pAwBNwX/Tffkx/f1Nuhevt43cDQA4PD9uvprbPKPXu5/9+1DjtZb+VNydrVwOAOh6KX/xH/9c7t07ldG4L6sN2F/KHJzPl7Kcb+TyYkLAGLYCIDO1ZEC3JiPMZni5rOrn8TbCd7nHu3z2CwDgLqN3t8/uBwAUFKSHhuTSdsOgHwHqy0+eyW6zkvtnx0zAPXl0IrJbWztxzfprXKFAPuxDrJku9zoDAbYbxA1FyU70JIInClzEPK5TX0csoez3GeiDAfDy1aUslrkBANntAABkiTsZA2mUCwAAwJ6OWniU+6XZc4+t3Glt6LzHsaszAHzNpQGCCkMDBECmH53OetD7QJvo1VJ26yVLnskUYJlkBQC4T+flo9xfw+GrZFYzv9siS+1jzwy3sUjLOC4AANwgFYbw/dK70CGOQcxUuuFeLmqgAaLRdqbl0oKW9m3ARmBNK2DgDAAHLlwEUEsONOu/XwNAr0f1UsDbVrhAGeBaCtBpaZtEFCMUBervF7LDvx06Aqz53LUrCspY+hRMhU+2XEKguSfPn31aAwBKcMx8NsbP9hXBHv8ZiTAADMoogG9YsWkJAHz38ZdKl4fiDhSAcQRYkVxHN7yPvC5MPavW0WpbMQcAcFHOAK0WDj4FLznUMxgJpsYN32tTqg4C1UaGidMt22ClTuE+5zN1Yvg7Jy+8e0ch7f6sDlrjZDxkBQFAgQMAMGznBABAOaeSupbQ8XvTlwMASuTYSQciJgYAOAsAkw8MAKj+z6VFHYA5aMaDIwMAlAGQIRg7AADA+uG62J89ZP9djfSuAID2RVcAgP9Mb6CWFfN2ImFAfh0AAAM3dq4wdXOjdpWq/+RnV2IiRJm9ACYR/yvnbQAA/PJLAED3mhu/MAdjQBLnqHbfwLPRuV3LthlowaB7NGLgDTCCtetFwRqh4XBAg9PptBg84n2fPH8uCIJfvnzJ4B+t9nITFwRIhWe1QV14gXKWjMyT1XLJYJ9MgVaLgeN0PuN3D8Chao9zH50cKyMAmf/tTk5OzgjA4R69zaDu3hpQessnpc1XdeoO2KHvKY2/d9IIJRN4/4sXL3gNg9GQZQ6qaguj1uY10ACagCJKE1jikudkKUDZ/8Wnn2o7SJub2m3DQIB8K2enp7RhKgKox9LqQAuILUGpIIC1LHIWCF5EyQTAP3Qf4FrQtpcQIFKFbMWKev0uAQAIvTx69FBOjo+k38vk6uUrdkZAWcbl5QUz+vhZ15O2f1mt1rKcL9klBBtmt426fSgFoxwIKLnaaVf09xIJAiRriNRUgW3dRiqqnAb/cUOJGdymoH1fAHPbwHJfcOi2e3/wqFcZmQrx+vye0sA/va4YQDYFSIcDvDoAkDqK/vm4F1V2RNe/Lpfrejf7rifek382PcYhoKbuNFR73T5j1nT9eC/2/mgE02tOgYH6eNQZAHGexutL52e8/xTAudkaN/31CwBAR6UeHLgI4Gazkn/39a/Jt771dRkMAfquSF1db1Yynczl5YtL2iW3ySj5omcDVqYBkfuD7GvowOs/vjt+4gsA4I4DeIeP3wwAGO0cmkJg2O5ygRjg5avPZHpxLvdOj2TYa8tbj7F/Y7+ETwBRZ9WnQGkSGHnwP1ScW+d4lT1Vyrh3JIJP44xB30t9b2kCtXE0Zb8D7O/KdLaUT1+8kqvJAhGnSCtTDYBDDIACHZ7w3pzigcdnZ9IfjsiqZBvBazF7nQGgus7G0G5wRqugMD2QpjgQHNOnRCkAWp13tbR5h+5Ny7n0WB7gncJUY8j3XYwL/VtP+XqirAkICPOkAgooo1xnAKBc1DSpkLRz4WoNKD3gJsSjVktzMdrZwOr6eU2WzEO4C7H0zmDI+n90XWAbQAMAIgNAW39XXQBUePAGAMDU2zR+RQkyoAXtroY4EqKAbVFfTWOjleRbsG8X0motWT6wRfxnmlEomRqPjxiMrtc4Tkc+/fSlKf3bvfs8JnNOGVSVkL6zBDwo8fJm9TPUn/QSGevq972nH/LdKuYIFxdZLs/IVSruxF+cUh7qJhRlUwCArcXoABsLwKjxpr5mfHNv9WHTxugT++yITjKddNV3BwNwU0A2Kgc3zZQ0OTrR0ahKVR1hug4AuDgYugEg4I0AQL+1kX4bdXBobwa07DUBgNZW2tsdqSidQlkAmHR4/OtWW5btDnUApkCUBseyafVksYFx6En/+FhWWKx1WYVqKAna4XoVAIBqO2qLnanALNIdGQARAPDWbWp0QmTsOgOBXlU6rAcC6JsyJGAArDsduffoEZ0NBwCQ+SUFm7RpRRJLIb3AwGAtWAshcPJlJQO0705LDm9RAEDNbi2f0VA+4feZzkMcQwN+xJA6v52yTSNriv8Ietm2w3onlx0BWDYisp3PZDXTmsvLi3OK9C3mcwbvKPdg+xddILpjmWK5AxOoTcd9loGQ3ZuLvWyopqu6AGhxh1olvAZAgOMLkXtcLrL/NGSqyUFAIAM4tyP7wtvwIZPv96nPpmrDVI6Vd2lotwQAgfeNhfFyET9cCxzR2eSqVMfFHMDNuO4EwACWPQCUgmKqtRQsNRegy7rLdZP9/9h70x5JriVLzCI89ojMyszaF7KKrCKLfHxbd0tPo8ZMzzRmBGj0D4SZnyRAH/VBgn6CMCNghIa6NWiN1O9B6rfysbnvVUXWmlm5xeoRIZxjZu7Xb3hEZG0stsAgkpkVi4f79Xvtmh07dgyK+LahsGMGRTm13J/smQzoUgRVEWg4EAp8qsOBMhSIYqFWX+3WmdPbcvnyRblx47pcunxBOp22ts3ixlqRyxcuyqB/LMeDPudUqwN6P4SFhnJ0dMx6f7YpqiSC9kW7Dx/L559+IR+8/5F8ffuu1Nun5KivooY+/g4SwfnxRxwQumOATWFZ8OlzJJzDYQDncza0p/HrDmotLjFdOWXOVRhsLnO+/HhlFPAwYAxLbmJQwddgeP7xOl0V0PqepIQg7yyiR4gD/7JgniKkSW2BdVA2LuF1FPev4jjG47WOIh/frzI7Fb8n/I5yEd/4bgd2tKDLg71yMSsVHt8Dy3CO+n3EmIRzfPFbT/LMswEA7hAv+6ZV+1fZfT7JGT/Je2JAauGzpQwAp8PC4U+l1WrIf/2v/yupJnMCAPv7ezIc9aV/PJTBEfw/1VxxUVudq9ZNBc9zIw39gaAIQL3lJ7mk5/reHwCA5zqcT3SwkwAAyE63m3UZ94/Z/m/UP5SHd7+VjW5bNrtNOXemI1UGX7oPY//FfHItAGUAQPBNmcwUpcwCMvWNvSVa2C7X962y9Z3ZH7Q/nlek2erIcJTKvfuPZHfvkMB8pdpgW0Bk93WGm6aQ/dYYCQLdSJw0yWSE+j8AgFana629tVVz8ZEDAPzL2xJZLpo2JfhABgAU7KyNPGKrupYfCMA6iJJXROr49nQscyQP0gkBAKXY5wAAwQN7jslE+9Jwn9PzKzIDiqsd90xFQuGeencipf1rwsgZBmrHco02HtcS1Q4AMKKMGAAoAaihQ5IBAIirKADI7hDo4mRcdJSaRACAliFoGQC/O9YAYK8E1X+qVMZSqSDDjxIojo6JAaLIFn7wVCbjgYzGhzKb9SWpTaVWx/xAUA7goEKWp5YBgKlblcl4Kg8f7gaJc9OyMNCHpS7MNHt3pvUAgCdqdS1UpfLnr75J60sVawcATHqClQup1VYbAKB5/BBxUiVlR97YfdsBAGoEhBn/MPhXACAvGSi3HZohKWb/Pc7C5E9TLEKdaLGT4LWwocO06OD4MyHClC8hHEMDBmtlx43N2o4kIs35RJqJsGYX6Dcb+RkI4NPVJ72vVf3NyIIigKi1qc1AR0FHAUVr0oqwUcSoWpPd8ViOMdnAAKg0pQ8AoNaUZm9Thg4ABKs++xMxnwmxIQgcD0cEAJQyU9Ga5azcw8ZhWRAb7t8eyOO+sIuALXSjgquBNFq4ATi820GWF5/R6vdFBzCcCQSAwlsUvAgAAGN0+tw5FUFDQGq0ZQgT4bmsDtqE/xTo0iMC7IpVNOOA3x1ofsZONZtngShmmYO/cB0m6sdr99Qw74OOoWfLnYaGjWlra4vZbNLBk4QBLYwJavz7+wfSgGIojRko/k1m/HEuaIUIAMADTZRkgP5OAMtYPQj+gYQCXOBYgRIElgHaDwIZ5nNQpIWYYJ1BKUT50FkAgADoc5i3sJAcZ+vBi3PFGOG4zPRzQ9Y17ONYNOj5SIUZUdwlsBK01Yk+MG7MdJMyNlExTiByPrbGeNG2nNDYQCtB1b1gdh9gkJXmAPqYNaoEPMnG8PsJMMB4g1pa6KI9YbCg4qdwkGGEcdxmsyFnzpymcBaC/s3Nnmz0utZGy5BqtBAFe6hek3otYUcOaDUAsMHcHIyHMoLwH3RG6g0CAKirRfCPerJmvS2tRlsRXanLf/ff/w/ycPeAoo0+Ng4SYYzdBnqAGgKk4dqLAwV3clTISx9h5tUDUoAd8WuhvQ0D0DJAYRUAgPfHAWy8ztYBAI54x6BCBogYABWu1YITUxKbFM7Z2qAuo/C7A7kMAMCmH44rziMEMHwsfeMOjxOexzIQZx1FPhyX8D6H41H2d/7d+ZqIz8fPfdncolNlas5+3eFv/O0aLuH40o6Y5syzAQDPGHhy/ecUzNXjVD6iRQh53ag/+etPDgDk+y3YoNXKXA4P9+Xf/Nv/VqbTsYwnA7l371vpD45kNJzIRnebQYw779zRAf5a5xXsyVmAn9FGAwCAN/zJr+u5fCJIZPmka2oAACAASURBVD3t8dbt+0973JN+rhDsnfBDT/OZEx76Kd5mReyZT+wxgk4LzB8E+4eP96TbbMh8OpZvbn0trUZDzm535fRmXRo1bbWMDRz7MdYkcwsE503InL3qEfQYQ8W6HSHrr+0rNVnhgHhoe9wmLYC6gjZxIp3uhqSTmdy990AePtpnly6pNmU6q0gFwRwp7jkAwJyyAQB4D1oFQlAZAebGqVOCdoBQHGNQvVCWWmTNnBgAoDEO77x2D5vX0BKa0bd2OrOQlp0A0CqaHbXQEcB6FZggupciZD68JSEzwCFjBeRTwpLX2RPMtptavZ6CaTEEdf8KAOTsuKyfgccpTDKrFdUYw3w1NUQM9lFSAb00MACYo0dcZIC9AwDun2qQb+152aXBug8w45dLMCqbFa+p/6PBP4Ao/LZzxuszLeEEM3o0Opbh4ECmsyGD/2arJs1GwhJdXI63C0c3CLBCRsOxPHjwiKxPlhRYNwCATjqdAACoA+7jrm6rfn8I/jgDwPdNH9PKL65cU082cDwwT3TjUNGAjN7N2ljMSUUP2A8WohH2yLPpurEimHAKjjoD+sa8rSAy2Sq2lWU4CP54PWqueuibSHhxBACwAp9gB1lmsBcnbu4chOrgFPmzyQOkrJvMpVWdSxMK3a6siSBL51+AbuuC0xIA32SBrGGhafBPrAgpeSCLVZFJVStGDqZT2YOCeq0llfYpGUyAedal0d2QEe5Bdr/0+/i1yOzZyMCIzpAdNYq83gsDNIL6TQbbgXOFvx1B5WfM6cqdRhc81Oxy7Mj6WOnsUtFBdxCyeWD0LEXfbN4Y+sdxNkV8p5QzmHTRR3wmqUm729F+9aibRm96ZG85P63Fn9NrHUU0O6j3Q781CwiW1PIum2IUV1zzcOfVz9sDG9TMk2I0n3ETgpFAe7iNXk+2t7WzAZ4fHPcJAOAc08mY76EQHsCi0Vi6zaYG7BOtjx8NBrz+BuhvABdgLQJQxjOWtkiJcvr697nhV+VzIry3ZAcY9QvBLJHhslpnG+dAHiUSPNONuzjnbDBtw8Y1oE0PapkIKljLP9gljEG327EuAxgfBSK8NZtJp6qonzkF2irIW+ulAgVAdqjI5oAL3jhbQjduz2rhfKGRABE/3KOLly5QFRslFKD449gw6NjXENinQNJnqPNCTX5TanUrqaKTDEM+1dIh6iNgM9ZexUqrhfhhixsA/g11WPSH7XV7cv/eA3n/g0/lf/n3/7sktVZWGoExwdi4jQqnZpnt0+eKNdz5Z2zjzVrP5K9wPjjDywDaeP37PF+3Pp7ldQ8QvWYznq8M0EJwNN+k1uQd1XqG+4KpBBVOVwkzuQ2Ixzj+dxHwwBzIwa0YDKEZj2yuHy8O+MN/x6+tOicfL7+o8L1c48F4ld2nWARw2b3M94ziO7Q/9+L4hdcZ2qbw02Vz/Ennkl5fPkHicwkZLOH8Lq6bYN8KTqAMlInPr+AiPOnJP4f3O00fh4LQKB6oRcYVIfkDABmif9dfvyYXL56XO7e/JuuJzqfRSuNC5eXx/Pq98jlcUuEQy/y95/09L+N46ucpoM9kHcB299nQRtgSIEwoIISgMKMC4/BbWE5nmdSXcf74Tu2SwxWuvoHFCV6iyuQbAvMJhIihg5PIg3v3yHK8eHpDruy0JJmNNBaBWC/0AtrwhzSwwp7rjxBsc/FvJEHcBoUq6QzGEm1tieeR+IDQsv7u0y/jekHioFqV0XAk3e6GvPfeh9IfptLbPCNHw6lMqw2WBMCr4L48T6VWhd+v/jK6BiDzj/2fgXi1Sv+i1e1kiQBfNSo2V3wwQIYWkcVr2bU6c5V+mT4b21QM9gwUcve78YSVLyOJCRAADIBKOqIuQG0+FVwJSp7FgBbU1GsCVnW2OJZkWGA+qpp9/nDLYBGB+96m4A+WJWnq7l/SH1qM79yfxFHQRI77rzMCkHhULXCNsxBD1BtSbbT4WwUAMVf0rDL+rwMYWZmBfhZlGV4erp6hbhdZdJWTFZQKayWgeIcyJFSEezg4lmk6ZsCuOXF9L8pwbfpnLHrtZqHzAx0mAC4h+AcogOAf/wb4oImviR6LN1hPLt9OzYeh+5/vc+pvq09b+bNLr+jHIhDAb9qqDAo+4hng8BjhFI0diDy4R60FJo0CALmDkBOrscHACY4flpzjTUAf2ifZVpZtCOucpNhRYoBVEelWZtLCJllD9h7CYMjoa92SO4fmHgQAAKUitIsCso+ox5ZEGQDsIamBaQoAoDKVw+lEdicTGSdNkdYpGUwhHdiQRu+UDEE/tk4MKrxnU9MAAAwOWABzADmkmgT6DREIEF5j7LD5+IROEMEgd5+C+pvwvdxwMsZA3u7N5wXaVOhJBXWwHoSzrCQP4mmwDKBgZtkWebvToUGmAZ8AkFJlzWzuRQCABloawEwx/wIApcyxXpiAwRPrHIxwXenCC+YzShjSiWzv7HBzgTN27uw5GjPQwhFQHjze100R4MZ4zOsDZYjHSafSgTic1REDAED9uG40WhdFJ961NuC0mbOrH8EaVJEc3yCWOeplwR35OzPUABSzluEYeoYuJpb4e3AtDrBlzrgqAhK3gCgehaXQBQMoKur8U+0K0Gw15OAQqtRo/aeZVIwBzgnGET8EVmZKz/fMgCKtCR3ZSQoDO2L9H4JnrB8cC/oKyOhfuHiewn07O9u6MbdaJrgHwUPYp1R6vS6fQ5s/zEE4HTwfOxYMOv6N4+HBe8RyAUpSECHGIKLWfzSasH6s1epIu92R4WAsnU5Pjg4HFP/b2tqR3d09+au/+iv527/9peycuSKVSt72EPc+rNsPNQDCe8t5C9tjbJBwjudzWgEX3V+LVlY/r2Vj/li3Flato6d9zRkOCvgVFeW53gKRHN2j8m/KHCs3QIWTMCelcNlFBwb2Vp3WkwEAi8G0je8KexIyCMLx9WOto/iXBfBlAXfZ+NN2nAAA8LeE7w2dzWU2xW3AsvPB8/H1xeez7vpXz6ti8F/23mUU4OIsWhyn0O6vOoeXDQDANyDIwVgSe6HWwOKhiZ8pfZRLFy/IlcsX5RFU2NGFxkqi1jFMnnZdP6/PvQyb9LzOfd1xHABQNiHcAS3nQxca/EYgxcw2srsIdrDPmAYOAADe9yV92td99/N6HQLGruDm4uJMHNGVtWQb/HywEsGyrdXk8d4eGW/b7Zpcv7AhtdnQxP+0U0+9kRAAwN6s7SrzFIS5mln3LwAgvikQeDcWq+sAIPmAdcFEzGDA30jANCnUN+X44ZzglzUbLfnyq9ty78FjqTU3ZTRLZFptSqUOoV4VYZPZRNAfCJXoXF9zMPkAAOgaxD3Z2Nyk5tFwNMoSYByOLKGiox+CJWVxlu53vo8V92/6+ogxphBQ1Np3PaIyIfkXwCT4jJMRQYDabCI1JDNkynIBPFhT7xoLzrDAc9h72QE5trFBIMpSc42g3TfGsbIstQvTl0w2nC9ACugWqEihjg+Zx2zbrAE8An3oHDgAoCMPST6dFShtoH+Tja2VghsTwAGArANB1nJdP6Bj5fbfmc/KEtdSlFQmYHWOBgoAKKagjJDZXBoon+J3oesDQLAZgyoOGzp4sS0gBKwRK4OlgqQ3Dl2lED2EBF2lwAdBh8PHWQEBtL/05woAwM+tDWC8YcUTJzakfJ0oVjFAjydi7LT4pq9ZUYyBOsKOwvPzAY3BAYD8uDnCYZ3tvhMAIJ6DOH+4+AAAmhD5qiVsDWialto2sLC7G+WGk1PRKVwoBU6gJjpLBJIRAAGA1joAMKykcjibyu5oLAMIATY3ZTxvyLTakubGlgwQhBmtWad0kQHgAMBsMskAgLzxHCYGsoVmUIJg3e9b6ADFjprNUWMD2SIMMsHZ5QfBg07LnNJDVUoXfrPeoplT53XyNj3ckXQBOQIA1ao4AEAGAEXytM8rM70OPpAmlFN7sD5ITs8ZZwUQzO/3egd4NfwUrqPQ4cW1YIMG7R6lGAhooVgPQTgYBDheyOSjpSGy4Nhg+sfHNI4IJKE3AVS8BTBjogI22CTDYMTr/U1/zwApHX/fQdSo5CKOobOO8y1zgLO1QMOV3z+83wMxv4dZDZ4b6XAugNFgfe7xfq/N5waAjQAIsh0TxH1FufN6a/yz022ron7/mPcPNfYsT5hhTFA+oD2C4QhgTFFOMRgimNbMfLNZl+2tU3Lx4kW5cOECKfybmxs8Dj43HKGDQl7S4uPhmifIkvF+gAGUJBlwgPaGUMbe3tnm570vsTOZ8H4cHxkNODP9PlgbiXQ7G8z6g/Y/GIykXm+y1vb06bPcCP7j//G38stf/oqZiUazK/NKU3sJFxD/nI2TU74Ws8l6H4s2XNd4lPn23TXIIvj8ydR+SzIMdDJi5Od5eY52HA9SQ9BpAegIdojQH1kOAOQoweL556/lW2x+UaVASeCIFe1KkQHgnw2PUVZCEF5rDHrwVgVjvq6EYtX6Xmf7fP7EDJLYhpTNgbLg38dm2fmXnc/JznHZpAuzJYt6FPhU2AUj/K78bwXdw0f5+8rP4fsOANBHm04oWnrt6ivMZLWbTe4zsH3PBsA8Z2NQcrgXbX9e/BUs/wadO9r61gN+sG61lA/PKcOO7Dmr2caeCl+CoADBHnisL++xDgDAmaGMj0AVgu2kxuz//v6+JOlAfnztnNTmYADkgRWSigAAsL9qic5yAEDLqdWmI9bAHuvAI8YVyQaYUyQy4GMp0K9dphDkImBFmZyKBlfl6GggH3/6paSCuvMNmdfaUml0pFKrm0ZVKlWAHkhITFMZjdE+OBetw33bPLUpLZZajlkKqLt0OQBAb86EfMtsUNme4j4UE2BTaA/wGd33/XgGACDDngAERPCajqSajlS4nGLoppTPDuMI5LV1njMZPRCNrGMW61Fw3lT8HAAIGQAU4fPkVL7t2mXqdYcAgAZcmtBzAABiig4A8B68EAAgu0N+p9QPr0DNXzP/zgTF3IROBfdIllygRKAqlUA/D3+zhIo+K0p30QYaYAL8cYg+w4PH58AUWA0AZMly0w1Q/0DBXiZPfnr+YnZ/yjau0MEKJxgnlmeco5uzalP2IEHfg4zdkPOGGVsLDNWB8HoO/dYcSdIv43tINYm339XGbNmGsMxxy79bj+vvcwZApzKXJrsAGACArJpl9rP2GXoFOjGdamLXr50AROpoGWEAAEcGi7Myl1F1LsezVB6NJ3I8q8qs0ZMxnP6kLY2N7QIA4JneDD3l/qC9PqcRAJAFDGYgw2sLHbiVAWBmMnTe53MicEJ5I4NxC4I4fCeCeJxLSOEN50+htYhRg0IAoFKrEQBotVsMqDMAAHUzRqUJHWZtd2lzCDVjWvidTZp47q5zMNc5GE4393XkGRMvB4CYHtHsbc0woxUfDAOC/sODfQICVLUHGDAcMPCH2j/q/TFvRkdHMkX2eowMN/QqAjVx11ywADTb64ytwc0DQEIEAPicx7U7xTp8LttARJjZdgZAuFZ83MoCGB9slmoE4BPnvSPAln1itwGyHtAXNZE26rmsXm+SjqU/PJZur8MOAdjsvTwCQXmn22FrRDiq2LSREcDYXb58maJ8ly9d4ucABOD42ODVqdWMPYAEAAwAOZV1oai9rg8tDdjaPsXn1BGe8/vBBEBpAlor6vzQTLSWLYz5nAIAdZbmIJuAH7wVdV+TCZwzFf/rtHuyu/tY/vqv/0b+7v/+FZ+HUAwck3anJ1JtcGMI7VJmH+17lq1tv67w/b5B0F6ZamyOJheDSzqdAeAX2o3Ybq62ys/2qs81Bxzi88iPniP1tqsE7GUzzNFetri+Y3fmZEKg4RXmNiUHAEJHrQwAKNub19mmZXuXnwu+J1zf8ftPcnxzTUsBqGVzIAZrVt39dQyAZ5w5K+n/3J9CxpZ9WfFecMU89f7xsgEA7DX5FRSFrvC80kynBCpRBgAwoEGQWksE1u1/z3Z/nv3T3/fze9YrzAB/pZsqDdu60rivzTVu+jYIpMGqcwCAzvdLfDgAkCWGzMd2HxanBgDAy0/BAoA/BHB9sP9Qfn7jkrQSCFEi+cAVy2CrVq9yD6aGWQzQGdWd857j5hlobyee64mxTa4xSt0WuDAp/MghgPhGk2tCmYltefcfPpLj0Vw2ds7LtIb2c22WAfDzCJ4rM6mgvfA0leNjsA8nQj0mE0zeOLVJv0QZBnpznhYACBMAvhYy+0WGqLJGQgAA/1JBZE1OIttfm6dSBVgwHoikY0t0qrAyJQ28hJcggEHjLBGCfcmp8y4I79cF/9v3bfVD8xKAkwIAWZGBAQAwTg4AoEU1AIBKvakgjAEA0AAgi8AG9+kYAKonZQX5WfCv9BIASbi/aFmt7FN2kTNmOJmJKMNB1McSEL0X6AqA4as11D/E2IHyj44SKcpAiWch4YMEJ0Qk0bnLk/CePA/up4XpWqpsIE8RALg0X7XRhwBAFjQGTl+Y5S4LnsLPuJ3JHTagbmNePBkBGQCgE4qUNM/gBj2T3cFjvhvO7xMYsOcFAOAagD51gDaCwg8AIKmQBQDUDMQelAIUKKchAKAEHr4PExgTAdl/gACqqjkjWDBJ5gzyHw1HcpiKpPWejKtNmdc6Ut84JUPQo4wBUAYAsP4fdHn05DXBolzEMTMtC7X/oUMa37fw36RVh+MfBfwO4WX3MWIAVCneYvc/GKwsoAkym27MsoAVNx4Bca8rTYiokQI+IajA2iOrr3f9gAUQiQVPObJatg7WOcHrHIwyAADHdAAAv8+cOaPBVgomQJ3oNkoAzpw+zaw/fsajEcGAtrXmo5GoVKW/v68UqECDwW9HFlwXKEqWzWaWHcw0rcENNwpl5+g98U3PnfYimGItU8ro4XYSsQMdHodimgT+8oy1O9OB3AoDf4qMcrrmHRNAwUfHHWTpXQXftSCghXB0hPKAhly5ckVu3rwpV69dZRcDbOBgDExAt5eKNBsNo+03Mu0TD2wQ0MM+IZvgpQbsyoAsS0Xk4cMHcu/+PTk+PiJ7AOACygRAFwQLAA/9bCMDuZQNYGKfk1QG/SEzD2gBc+rUFi/x0aNdCsD8u3/37+Xzz75kGcClS5dZEoD3ohYRmgDYGGIR1NDmLpu/+nwurupZf53Pnhl1MCnI5NtOSRsMEU62mAwUfK3NTDYHA1r+E5jpE781vr4w+Pe9KzxY0R4bEFiwYMXdpLi+i5wBOkrhAWOGRHQVi/dCS5X8EZ87p3tAwy8DAeg0RqBqGSBSNNH5NT4vACA+/oKzGbxhHQBwUrDDHccTT5aFN5oIlScUIjCLblTJnhQexrsglPk+Jzmv7zsAAJCwAd2S+UzeuPG6OrYAY0FZXtaE/CQX/h29Z93+/B2dxgv8GgvfTOSYWjImwMi6cu7ztmci+YFe4NCJmahOzAsmaK29bgAASNTQFQt8vbgEQDWMtOc7gk6IID+6e0t+8voF2erWrdwRejoQDh5QXR0llKpRFrJ0rMSYeSlNyvna9QBUfSE9dQX3Mf9Vu8ztpdrlqozGKDOoM2GDQH5zc1ve/+gzebQ/kO1zl2UIWb1aS+bVmmoGAACoalCNewEh5cFgyOQDxJbxfQAAkAyi/2rRzTIAgKKFKxgA4d5S3AeN9eAd1gIGAO2eAQBzCC1Dy60ykwSgxWQk0/GQGgAoD2hWa1IxHaxs/zLKqWqEOMDoIIDHa+bh2fi7D/qsAIBT56nqVK0KAAAkCaXWEEHHHegpWRvA5wkAUJGfg2atoGcoxRzLcf+QFH0E9yilYvaf/0YJgLbBBatFNSyQZEI7SPUZAQBg7qHMfTQCoxUgEeyudrNg4cDMNQCy2gSbuzk/kSHZAgCgrN/Kzy5eWRk/u4MRb9o0rFwExQ4vyzbC0LnJ3lNBGx+gGVqP5AGavledH6XgGXU7oBFzwvDMlf500sezAADhNeB8UWnVxs2CMAY0AVBzDJVvAgAsvAiTy0ZN8YAzBwCAtAEAQPCf4OZyJgEAmMs0qci4WpHd4VAej+cyTtr8mdXbUkcXACwy0m68FjWon4KgGCjxU/SgVHq464jw2+3+YTKGwXU4RqsCYN1ArDe6Bf4OBvDY9GCNcxI7gOpdSa3eyFDOgkNnRoUZoMAx0w3NFOWtlqfd6zIgAh1ZRSu1h2pm9r1G3VVHnQGARQvkbcXkWQsArJl9bEdoWWN3KH0tYYyw+Dc3NhgcDgd9Bo7IICPchegNtAFGwwE3PrTEQz08RUUgNIfNfDCUmrW3y42oteEjwqsCd35PKYgXlmlEGQAP/P13PBfiYEPrzZcxKIqaBzGIgBmbjkdZDRWmPUsBsIasvR7q6/MNHJoZ2ZZGw1OtQ0dhTBYFgBOcz7lz5+Stt96Sa9euMSDH5opxBf1fmQQ11tc36xhLDWB1XGzckoSgA4wytABQToDxfvx4T+7duyfffHNH7t+/z+9858c/kuvXX+d3gXXgwksw3rin0ANwOwaQwrMHvAroNFQA6kBDoC6Hh0fyxRdfynvvvScfffSx3L/3kKDAlSuvyuHBkdy9e0+2trZlc/MUSwaGw5F0uhifRYEfz5y6eGQYzOT3UJ2f/B7nfytxIc5Q+6ZizhHWG+YgqZNp9hODSSe1zU/zvhDsCMeh/FgBO8beUCSHWlFf9uEcgM6PV6R8lwEQZd9dvi8Wx9PvQ9keFe6/4XWGgXa4NkOnNjyf+NirAqR1tk/Pw9Sto0DZj0t6ckmUEdpAP7+y7ysDA55mniyfD3kb0tAu+jk7Yyu8hvBvZshXlACsO9eXDQDA+HG9sv4YglegmOa9vsmaajdlPBrKWzff0ABrMCAjIMK+1l3qS3l91fx+KSf0nL8U94BcWOybAKWNMq5MgCptMuv9jWUJpxlaQqoLkLdZe86ndeLDEQAw8b/QljsAQKHCCYJmEyo2tXQA8w+//VqununK5XPbUq+hbdqQTIB0MmRp4tapjawEIF+jZnMZ+QfP2j6oPpSuCf9Nuj9addfq9Bewt+s+X1M6NkEJ6BTMpNvblFvf3JOvv3lEBkCK4L/WEpDmJ9OUgSABAMZNM03iHKM93IhdluDbIfu/tb1NvQEwA8xVKNUAWAcAhDFLuFeoPxBo5njxsGlCeG07RKfr6AIA4UKWLqDbFrqJTaQ6TaUJH8GAUu/8hfmouhR5CSn32Vhoz0l3pPoXx5xtlq0EgP55cK90cmkJQAPJFAPJFczR2vlQA8ABAAoWIuWK83pODACdp74HqqYdAn/MwUk6ktGonwX+rNW3NpWafIF+AViwScYAQOIX16Bi1soCxT0ej9FFAGLYsNN1MgB0vKHBpSxr98P1PhunxsewAAD4WJcAAMsMZpmjk+VPogiqbCMvdVSqENxCJs0pN74ZO/1flbDDC/MJzcVpqNzLAABwjdBvbhEA0IXcrCXSqleJmDH7XwIAuPtIsR0YbnuP5v71P711ELOAtavKNElkbzSWvWEqw6Qto2qThiXpbsoERqgEAKBA1RwiaiMCAFTt9WySt2TjRq9nFDrtqxyyBcvO+DygQEatdRh8Rkr5DC7d0NRUZZOAgR3GY7zws04B80w3zgNnP57NpLOxQQAAH0ePehUHhDprjjri/So2B4aFzVxrIbIqcFjnBIftAct2PQ/EikG3ljxAlAe1laD3s73eaCT3796VbgeU9o7cv3eP947U91ZLWo0mjYOqig4kRU2aKZnGgRDZJWxTlQMA4TnE93ghOA+6IazazZdlEPLzMQQ4Y/LkQRhmOjYYbEMa9GumH8E/svuwC6jHR50aRPNwx51qD2ofnvvy1pcUUbx69Zq8/vrrrOPHWCLwxTihPs9RaKfdw9ElHX+cys72jtZZpSmBF5QMPHz4UO4/uCf7+49lb2+Xz3s2H8r/169fZ+D/yiuvMPOPTAMo/AAYvD4QmzfGAJkKb0WJ3xQvbKoyMb7/+HAgn376ufzhD+/Kl19+JcPBiOBEp9MltRCWAA6C//vx431lC3R6HCtkO5TFmAvp4Ni+gYQ1zLrpF/g6QRav+LxT9UL6f64NoDOCyzVJCABgvL0DQZktObFH+IRvzAGMdXoDen3F688UU4JvtR6u9sxilvPJAIDVQe1iBi7ef2PAzW1V7MyF1xZ+57LA9STDTJu8JsrLamyXvM8BgGUgQHgey651HTBwkmspf08xAFoXLJafR7YSSubX+jP7vgMAuL+9blsO9h/Lj96+Ka1mXQbHxwSncctjhtf6K/5u37Hunn63Z/MCvs38L2T7aw1kDCHKpkJo/NsYWUggUDcIgC2U7a1TjGm5vYATO9khIdpXAC5DfxHaWPW6jJDksIAI16Mdjyayd++OdGUoN1+7QnbeoH8oDUSrAsHriWxsdDKAMj+bIgAAEdui3XF2pibFGPjb96H0rn/cZwme6gGgzbHGf2y3jHOsNaQ/SuXDT29Jtb0hldYmSwDSSo1g+UwUAGAwOE2llTQobIzrQZICSQW0T945vUMdgDyDXgyCPcSDW7WKARDu/4t7hjIRQ/p/GEupur7GDtAtwDnjN1jLGN8EyZTxROvwCfQiOacJJvokAYN0AQBwkT0DIhwAWBAB9Ng2mk7UKkAJagkA4BoAYADQ+4XQMdoxRgAA9QqcsWzuT6aidiIRQBd00ziKmEcVyZCRjIbHMhr3GaBXre6fRBcDC3S/rsp8Cj8d9wAt/UxGwYAMvE4RZqnIpAAAwOtHK2xyGeyHRzT2pt9FTeCQSZ8BAM6uzxgA2gXAHYuTLdvsExkLoGwjX7a5ZxRjuzck42T0nzygdLGC8PycnkOE7iUDAEC+Wom2ywADoFWrSavmAADqrpTe7zhjiGTpBEbQiwWFyQAqNLL/rsKpaBGEIOZQPh2O5dFwIoNqQ4bVFlsCVtF/tIbWFs4asOmLL7IuAAgUHaXC97gqv9fRK4rkfSQX1dzdaCwFhtASKHiEDk0YyBffY3WzQOJQQhQwO7xWzUECW4Q2DwAAIABJREFU1vRbnxFvX+NTHSjeBABAb4OtAHHZUNXnXOfi11aUWXCrRSZBxlrF2VbN/7UOMC3w8lXjcz1HOHXDwaaCejb0g+91OrK3tyd7u7tEf6GyDC0A0NSxUW/i+lqtQg05Sjsmo6F0EEyixMOyNnkgr+vIFeH1desKkAX3mhnAw89z1fUuBhOsjiuMX3G+zKXe0DZ/i/NHAR+cPzZPgBwU66MQpGdiZ3Jw8Fi6vTaz6wh2kYUHWo5/tztt+Yt/8c8FOgoIwJUupWPhwT6hNNKkqwy+8QP648HBIVsmfvXV12QOIOjHv1Gj79+PdYEMPkCF119/TV555QqpeY2mZvfxPjgeYGnAyEJfAMeHWr+34vOgH7/x3NHhMVkEn3/+uXxz51u5++0DqScNAhVu7OmksRUgagoBJFTpcGCqwfkAYozv0OALG4zeP/2cdvrwnrKxgx7fw/L77XC7U6TzlVz4PG4TRSynCwCATwqff0+2rzzpuxdFC8P9RI/2BABAkNEFXa/4eDYAIAYgtM9x8RHfE1/T3Ekimjr7X5eUHpQBBPEaxL/DNq/xcU4CACBD7Pt3fJ5uV8LzXnWtywCAwt4RAQ3r7PPqmVThOuLsiNq/+nHDjhq5bc3nkgMg/j1Pej4vGwDA9zNLTJtRJwNgEtgQAK1gADx8cF9+/M7bstHryBAq6AYAfN8D7O/7+T2ppVt4v/lPSS3hPohNCaLC3g7QwVgyAKwLgHYTAiNUKcgv87EAAIQdZ+aqvn98eMT9jGLIKSj3Kly8//CuTA8fyk/fuiHtFnymx9JsIrEyl3k6ll63pSLFnN3BHhb4gNrFxlt7q7dOGjp0s6wvPfZm7L/Y39ECsN3SZE2tBp8E/qnQb4GIM2OSpCnvfviZpNWWSLMn0ujIrNYQCNIBAmDwP0/ZmavbbLF1Na4HAAC0DbCXb+1s8/to7zPjon8Udgy0Sy4B9vP9T99dDixXGIBqjX6Yoc9nBK4LInZkEIOxwK5FOOCUAID0+wzCydCgtpSWGudJCfM7OfxZkbJl9NkT3TL91t47KEd1MUE/m+JOqdeNZGvIAGBmnYe1DheIp9BqOql/BwAAmDhIhiBhdMjsP7r8OvXfS12zMlewt1O9KmW/qpAlYhKNyeBfqv+nAACAO+AZ6HiVyJTjXPRH8iSNzncAAOoz5BNH42oDAH58vlgC8CQbWHA7l9qQ0ImIN1kMRB1cmKgPtU5WzY7gMxo8Ge3b6dSo/SdSUiwBKHNyVhm4J9kg4vdi4iHgr6KXt4g0QS1uJCwDoBCgPc8bbycRggB8HiIldD5AOVbaOhc0M7cQC0uY5R7OK3I0rcge1lylLvP2ptQ3t+QQEygBiwKUGIyT1uR7Kw+gp1SZxHdZmzwGRKyTxyLRmbEY3OkJr6JwcuJSvCI3Mhpeu6aDZfYDx9UtmN51Krzk5tkGKVN7F5HhACoHZr4jhgCMVop70O1SCBD0N5AZYWjxPPqKghanpse/0M9Qn1AK5/LHuvlUxgAI5zkcbASWCAw9y4/XUYuOu9Jrt+Vof59BJJ5HMAzQA8wNZPgxFqgpb6I38xy1QCNrdQjjVzUGSZ5V16BfA1Dc55zCWqSJ+zlSxC/SAAgdXS8BCkfIjQc2Ps5Zrk3NzvuPzik1MrzNcFCgzo9gMR1zY9/s9bhmspYpJsaHbbKGtpo1BPQTeby/y8x8p9OSq69dZab/9OnTdATgsA5HY34HgmPMPTj1uAaMG35AF9zbe8zA+9atW3L37l1S6PEejCce6sgLN90LF87La69dYwtA/MZrSnGfZK0FwVBQw6qAjioIazeHXnfDjj0mwPDtt9/KRx99JHfu3KG9QikHHv0jiDq2GNAT/DNdALXBOVDlBtxLbslioc3A5gKgsMiyCO9V2KarbI0zwzICoKJtjnB/cH4AICAsCTYCahTxvLMavKwAmQoCbmY/HIBgO06bf2EGOGYGLNtrwvXjJRV+HJ9PWipSo6CVt/wMg2MvG8vHMtOszete0QnE2mGF81Y3ZLVQiwBGzhBYDN0X7UhZUEvLU9BayD/3JPvvSsP1nF5ctz9qPH6SkXj6E4oDb/UH1LY4wyq/Z0WWRxkDK58nRRpseIzwbMN7sng/nwwQikfhOxi+1fub2Wfvt+2iaDkAkhq9eiTnz52Rs2d26Ee4zV43X9fNn6efFT98EiPAABolgPVapv7v4sd83Ure4AMi6KdfMYEwHhT1E00gPsNj3f2NA1H/qhygLP/yheRRZGLwejKfyFcfvivvvPm6nD+7I5PxgBJvlKyYjpmF3djs5mWDpiMWaoeBku+lh54s8CSj2gMF1j0WCYHBaTpnu97x0DsKtRinNFpdORrN5Ze//oOcv3pDKq0N2R+MpEmAYEZhOLBqppOxNKAjMBzST8EDPgrABuhCYR+GLgBZHNbRQX0VbZ3HjgSDUQG8XLAvC4y/Yo5f2bD6U0xQZnfK4AFlLWjSUm1ebQ4GwFgqiEoZU2hvezKNkfXO6KGqF6Q7hcVr3n4y6E+v1+ZAgI459niKIfKY6qurDoNqQZB9YKdaVgIAIMAZACiVDkUAkXIPRQA5J00knN/F92ucWd4GsCK1KsQfIYYKXxvvS2U4OpLxqM9SAIhRYkxY22+J1nw/gyaH+pFkV5BFAvYr4idPXILFA2aF6t1hqKkFgO6ZSHjZ/PW9y31Fn7Ph/ljIVBoLuvIsAAC/tCCwsbiYYwAg3GSxiWDQOKkKNYR2ZK/tMFQQvQx989bJpDSTLLgu4SOvM1DrXg+vqAwAQN0/KksAAODvdr0mTYiGgeZO6owtmsBN0gllY8fWbQb/sB2CBvIAAHBlUBdFjD+czuVwVpHddC5HUB/obEq1e0o1AKpoIGghNRehUj4wucdD1FiroidVzLGYWFZhjhJFKZY7cOE1+8QNs8WYgOHDM/jZhLSafd6vsFRA3yBJPVEGQBCE0sARptL7HTpJ4caAV6bzitRAq0bbtkZDhRPRDcBocA4A8OvcwjkPwPlTKzbAVQ5O5vr5Sdlxws9grLwXu+sBIJACANCsN6QySeXx3i7p4wjGcY7HR4es0yPqXatT/I90S2ZaFb2H8aMQk7X+8+90x1gZMgbMZPVAalTyQJ2cpAWV3HCNxfO/EGTNQeFXERytmc+D4jwr6O3nZsyc47p1s4Po4YTzHL1YSf2vqyAh6u1BrQftHmDBa69dlbfeuilnzp2hYcSGgEAbAT9QUQSi+t06pxG8PnjwgIE3Mu2g4aO+HsdWZVXdRDBGOJ/z588RVLhy5bJsbm7yXICuYr0ATEE5Bu6NdxMAQEEGR71GwADfie8G0HPr69vyySefsJZ/d3ePNfwK/nR4P0HxR0CNuYDXxkMAdkrDy+dNkK3IwLUAwMFqBwjATcPLeIqTOHewoskZzXXvfoBx8DWqLAYwIVDCcKhztdlUoSJs+Kb9gUwhahRpy4IMajhHHGCJ7Yifhh4rB3fD+YvnMb7+8MAvPJYi3EVwi/PbAFXUbHqto56jjp3bJ2iQePkCjsv2O8amUL2GXKRvIdC1+tsV5iOil+bv/AEAWDVqxddiAMCBJIyh70XLjubzy+d2wX8wBmFh/1rCMCgDAfRzcQbm5NfFOeiHeLKPPbd3h10AuI40dZfNW9g/ra/+AQB4boP+HA+UzsAAy5X/Cfiyx7vNTl8jlKTSTjdgD3p73e8DALBsh1q6c5m7CmX6u199LJfP7ci1V1+RyehYkgoAAGhqQewQPpVqdFCv3bPC9KwtIAUD10R5MWJh8J8DAp4g03WRA5BohVdnm0UEwGBpwv2utzpyNJrJ//v796V35qI0N3ZkfziRpN6kujv8G2ifzdKJtFBeMES7Ym3lCyYokkHY905tbfHegtGBR9hBCv+GP4F2weHeG9q7smlWjGGMiRuBAHnnrTBtmfuJHvPVEN+Mx2wTyHZsCHJR0mwsB2oBuv/C4VamQRZM57y87FQByOMcUcZCFgsCbPhiNo/xRgcAwJZGfP0yAYCkghaVuD+g8CNhMJLh6FjSyYB6D0jOkPERtaLEtkHWNz+PcVY6PwEA6F+xbEABEE2ponwHCVEAWxP0P5cEJSje6WtBg6coILw4FzQI/U4BAHe6MhSdGdgYADA0KqsZtqAC8ytrwZWFz1mddxycnzSwP+n73IEIB7KKEn0T/MNvZP5bBgA0geawxl8BgNB59AXGxWG1WOhnjx/lH4M9gPaAM2nV0dN8LqOZyOFUyADYn1clbfWk0jslY7ABqprl1kmmwTSDfPaQxGSZswuA6gCYs0wRRaBqzNXy02XZqhjAiY0NGQdOo4/Z8BAJM6pZHABolh8lDpBS1BKELLMM0UIDAQoZngUGAAy5GvNGqymtbkeq9ZqMsdGxhUqFJRT+UFaEMQB4rPXOWwwAFMbISoDInlpYgHqyXrOmlDLNoiIAZos51I0fHMr+3h6DS2wgbHGzt0eFWIgDguquIo4a/GtN34zoPcT/IKLnc0ud20Dwz4VULLgMg38ATTCc+D4VbY03N70nYYC2sFbQl9Rq5Hxz0tZQqluAABlzC0J+uA7PpiKYxnvgVEI3Q5V7R6S/HR4fMeB+9dVXKeD3xhvXtbZ+opskWBQqyqNZ5t7GKQZp+Oynn34qX375pezvH/B4cHYw3j63kNHGY2t7S65du8ruAOfPnzeHV2eJtiRVdB3X4BRfZPxRDoD7hkz5rVtfy+3bt/kbgT4ABoACGxubsr21IxcuXJSzZ88pgp2m8s0338onH38qR0fHLPOAM3J81JetUzvUpFgMVPQ+hgwcx8/yABZLOqdgr/Mry8AsjB3GCuOqNk43K4w57h9KHiB62B8cy9bWFscTgIo6MTWpNxuMYnBvMGauPeDzCUyNMIAL7UfucNmmb2sE4+UAzaNHjzK74PY/BwlcKIiRS/Y9yCJoGcaU2glZsG29cH0e4/cIIkcsv1AWlTMXcG4YG9JmF2p83DVVuuG6DHhsV/PvV6cofJTdo3X39UW+vm5//C4ZAH6dIcDkJRBl+7M/F15D7ACH41++PnKGWNnrfv3hnHqS+3mC6fMib6/6CkYzDgEA9wd+AABe7PA/69HJQLMOAEiGeQcA/g0xNBdNZj27JX8KSZXVAPG681tvHzzQLiaZ/HNBBWbRDq79YnTOSuXg/jdSmY7kZz/+kUwnQ6lVUqnKRBp1+Dcoo9OSPgd/UTsNv9DD2dlMXwdgnNuL0B9yurSff349XC8skdeOX50W9tCKVOtNGUwq8sePPpPhvC5b5y/L0RhtvavS6rRlPBlntfVgQFKTwZgaAKN3d3e5JtFGuNlqZn6T2x9nZVLjIV3sAhMO3eq4yAEA34cC4Cg7iMUGOjqFvQ7JzQSlAWwzqZoGFbSxMxCACdBoerm/7nY3jC90/MHKc1Fy+GNa1ulCl+4z4PPYm2sok7ZzfRkMAHII6DOReyzjcZ8AwAzd7VieY+LrAdiR+egI4hPVqCJYAACgZiwABJemjQcQRGv5RQbHQxn04fNX6bcg0RkmNMr2vOVLqfJyAAA/IaW4Wy18RHvNN3T0o16sfYwpK6sm/Spbss6ArTous90AMYDGOQAAIcAaugFom0DS5UoCTSwl5v2AHoKKSgDAyhrYexOqm3Np4PmZyHheleO5lgA8nldl3OqKdDclrTZlasYrAwBAozFjry0A8TPJRAARfGPSYaEF3RUXHHVcexiAh06OO2FZe7bcO8t7uRMA0KArv+cahDMY9QyaiQDmh8gFAeN7F7nLUq3UZTxJGfj3Tm1KvdWUUZoSAGBk6aq4Zr/43VY3dRIAIAZAaCo9WMZ9I4hSPKvQQUUghcDJA1bQuuC0wtCDwj8+OpZxH3Qh9LJFQK9iMMj6b3R73JwQpEMsD2AKqUZOtUcv5smIBghgTk6wsIBSVGtAKW+RoBecBrWmBQaAB8vhNfjf4bX7GNQTzahzPjk4gTXQakqz1WAwjyAa4AXegwAageNoPJTjw0NJYTAHfY4pAv63f/SOXL5yRWv89velt6GZaTA5EHwiKENgj3HFGL733j/It998yxp+PPR6vb+5nhcCbgT6OD46BHQ67SzLS/XkRFuuQK/AVb0VsEEgmsre41358ssv5LPPPhMEpJg36A6Aa4H6P4J9/N7ZOc2gE4r9uBdgKIC+heOj3h9Cf1DyBxsAtV1gA/Au5JC7brNWWoDfxRrvnBlAp4YAk5Y7FNZY8O+y9RuuM5wH2hfhgaAe14+f4z4AjRqFEE+f3uY1P3j4gL9v3Lghb775hmxtnZKNzR7nvwf+rj3gmVnco7A0JD7XsMbarz2fS3OWegCg8C4OuO/aYhHdMsZy5843crB/kIEwmrVX8RzMFUXXHVTmDC6OldEKFVTQ9+JaHBRAzWd+f/Q4hT1hoQYvtlj67/i6HZT4AQAoH6+y+VwGRq4rcXFnecldyd2yJWuoSKFcPEoIAMQggAN4q66QQPiLraBYPcC2afj+ocFRPl9hu39gAKyfoy/rHdm0NdE1qv8bG49MAGRTrUMLEgnM/ON5o1qHSvBPcw3r/Ge3e2WBKK2p7WMn/e5wqUCVfnywK3v3v5X/7E9/JnUo1VcmMksH0qyDno1rR3mgq9KDBYAGfKa2Rj8BFHorBbLaaD8XjI2ywVwk27OqOSiI/Z4cg3QqrWZDRbyhyyV1+fz2ffn63q6cuXxNUmh3pVNptNCtaipT+H/1OrPHLIucTDKNIvgyg35ftrdVByAunfOxpD20Eo4YWF92X+Lns90s6oqQ348YIMrvgIqYW7tzdgiYSBWMFCQFZwADplLLupNhkPAJZTtmJQEECQxUMQCAc9ZbMVrrRZxPWAaIz6OFdPI9AADUYk5lOkO3qSMCABXMALKbkXg1JUPNzeo4cBirUq81meCFVgW0ApDwR1IcOhaYt0ywotwBDBGpyniUymigelBVJJf42eUg3tr1+c6Fp9cAoGNj9SAnXcCFjd00ADQDWaTB+omrgmEOAHDyZNRm3b8zokpJCcC681o3QAVnLzq+B1DQwUMwB0GKVoKfRNomBgiBNpWj09sUGjAaQAAAmD6oX0dGmWikSA3OP37MKUWQP5BEdgEASFWGzQ7LAKYJWoxYj3RbXuwvihrcdEp0Er9Jt7aMYiYEWAIAhJTK2KiEDnoGAHggaZlnfrfRq+l88UNFc5JlBE2XgG8JsuhhxsyzE5xr8c0E/b+qomsI9FsbXWm0MR5CDQBVA7UPGjtBg39tIcITW6OBE86PcDxofMPjByUOMVCCoN9bwCnFPGFdOubG+OCIRpIq9EOtwYbYDYQA8T5t2ZOyFY4H/1kwgcDf+tyyuyjnp9P8Qa1Rw0HByczI2voxepYrvYaBfzjMYQ20X78HdPg31IU9I4uvwKaGbH+jmWfQEVACycbroPYjWz8ej6j2f/nSOXnt2lW5evWqtsI7OuZYIXjugCI/1gxtowkRxCkD6I8+/pjU/v3Hj6XbaXOOO4VuDEBERM6ePSMXL16gUj+/n0KByOArYIFuEQh8gcAiCAYrAybo6OhQ7t79Vr7++mt59OihfPvtN2zRgo340qVLcuPGdZYK4BqVYYC6Pwi0jHh+MOjIOuNa1HZV5Ne//o28++57nKfQB9AuBKZ+bJtDca15WY45LplDnq+AXJ3eVXz1rpWBAcvAHDiBOA8vTYECcbuDsWjK4eE+0Wi2pKyKXL36qvz8T35KfQQ8p9feyBgDbjfiYF/peqYJEpUJ+KbOeZRoCUkY5OF1sA0cvGJJTCPP1ut15ZYB8wZMjG+/vSu3bt2Whw8ekVJpFUZ2PwImGfYfiEICIJ2hrEPFGAEaIPDHz/b2jm0yHvznIIzarfISjNhUvSgAYN3+tY5RsO7z6/bP74IBEM7rOMguH9dF0auC3xFETXEAFB+vDAAo7gm6j8Q2379v3fireNa6UX5xr9MnMTYgKc/Bdo1z/wEAeHFj/zyO7E2Mlc0J6jAy/zkTgHsd6sjhI7HtMAIJLf3TWvJnEwFcZz+eJwAQLxMo0svwWO7d/krevnlDTm9tSL2aynh4KLXqVBLYZu/ExSADgX8NwlXuKUuSWP92S2IoYOx7qY6N7zPF8gDda5m5x35ONiNYZPiORKr1rjw6GMgfPvxCts5fkXpnUwYTFG7DL5vzfrTaTRlR3Fe1neCfgImHPQv7HrpBwXf0PZH3Kzs3K50LAIAyO7nMPmbHWYhIFnau6Ili22zOO9M7Q/BfQeYbIAASEzMAAMbwzvZpL7/w4+RdINSSGmvF2rxjPBlPlJUAIHnzkgEALXnGmSOhOpZ+/5AAALSZ0OEOjFhlWeEtWoJYRUa/irmiXSPU90Yi2DpEsBUgmL5oWQ0GhK7daqVG4A4gAHxJZWwZo2VJ7Lu4PourqPLMAAAp509nysgAyEoAXNgqdHJN8IKIidf/B99FtFoJ7GUIY7gglp3hOgMWfq4MPWNQhkxrVev+UXLURjBagxigtgM0KYnsUCGZKIHAA4w0WQBagwdAAQyAOiYXKfTIZNdlUElkd1aRvVlFBgg8CAC0CQBwghiiioAImXdkk0n5BwjgQh2GAGeG2dUCg8x2GIy4Ax8+58GizkCgMwrdOVKpmWCFu0DT8TuK5zzjwePhg+wjr4+wbk2NgYlALgO45hh3UGjmBE5qzYbUWk2pNqEFAH0AFQLMc4D6Jei96ZjjzHsPLpkgoQGN/w4BAJ+foYHG38g+Y1yQucTnYdARJCODmQ5HMjo4YPcIbNKo/cL4IPOP7CvuIQRikKWnyJ4FUF7GoYKP+hofBqmrkVEAwDf57P5xgzJGAO+R9rHJyi+MKeDvDzO0GXATBHTQmFDKPLL+LW5izKJXcMwpGQAHB/tycLjPoB93FSAIWuldf/2aJAkytgoAgobX7fUY+GPOI8ObTufyD//wvvzu9+/K/fvI8lekyRKKpmamoLRqddvIymvQf4XfC+M7naGGX0sQvNUfzhfPdTo9GQxTeXD/EQP+23duMeONe0kQo1GXt99+i6UCly9fotASAAwYZNTF4wf3MRQKqiXoCjCQzz77XD7++BP5+KNPafA3Nk7J1ilk0isUIMRvnGP/6Ii3LgfenFGiViLMYHrconbI+sgmDeMSFW2g2ypfi+UgQIU1hC5AhGvrdFusQTs82pderyPXrr0qN996Qy5ePC+DwTFLAcCgwFjj/kLxNwyAYpDMWx762gnXEO2BsVlCkCBciq74HGoDhAwBF4fFscjkqAE407o5PIeAHvPoYP+QLIFHj3aNLXDINfn1118RSdcOEtr2CZ9vNdF5oiUHB7g/NMwZkyCEItcBAA5elDlnuI3rAtB1O+u6/WtdALru8+u+/0UDAO78ZnvEiR2d8jMvjod3uTDzGbEAlvkPqwAA7lvBOa4b/+8LAGBbeAEA0GtB//MfNADWrYOX8TrBGxOvJYMDFkqzaQYEKPCKGnUwQfF+1E27Yrv7Bk/pvqvPtibp9rwAgCzJFww0GABJOpb9h/dko9uSN6+/KnW0YRsdSmU+lsp8ohpcyvHPAACloas2AACAsITSW6b5fqTX5wyyYrtsji3KOht1GYO1WU3oo01nFak1ezKcVuXdj76kj97bPisTMHfT1AB36BjVmaiCppF3N3DfEF2gcOwzVkKHy3ZfzH0F7onTnNlZZmtOBgAsmwG252Uv5ww4F8bTWYWS5VRwP6oOAKRgA0Ac3Uj/AQBgkID5DcZCdl+flctIZuVd3mIAQIEQFbFE6UFWgWzt8/CEivfh58WKAGr4hHsA1kKRAYD7C59XRw3lhAj8oZelHZ8q0G4jI8UAAHSGEHSVmLCEYDpDK8suS2XJECZYB1sMMU/1jStJQ68z6A603BYtrqJnBwCe0HoUNkeQcYDgBDXI+aZrmcos+LcgMTQ4QKgtwAsv+kk24HUGbNlxPd6i44m2bqCkIGivzAkAQAwQpQAZAODnbcEshg0sD9T6FwAAq80GkVkBgIlAaAJtLIaVuuzORHanc+nXWzLt9GTe6NGwxAAAW70YAOCBOsoRPAj3jBu6AIQaALED74rf4fPujOfaAsZuMAGPcEyxSLN/I7i0+eIAADopUOxPzYEGPc7wcI5YAA5kjqDmuqU6Qy18zcT/ppK0GtLq9aSCxQcWRIBO8XAI/gkC6PfN0TJmxe69yoEja4EZ9sWNwY00EF1kvFmv3usx8KR662gkR4/3KaKCOcC+9KCBGdUdY6vBv/VU9bMMxljbiqRaK0SRG2z8utE5AMC2cCYuaW4uR46BpQEA3p6kbC3E8yF2xEFlQytDZI2xeemmmEoKAzZNKeSHQBzB7muvX5M333xTzpw5ze/v94+k3a5Kmo6ZhWUmvt2R4XAsH330iXzw4cdy9959tj1ptzcYsOOUEUADAQV42GxU5MrlC8zOIyj1bgPI2qODAIJ9nBteQ0kCzgk0/s8//0y+/vqOHB6i4wI24AlLAHBur732GgEKiAOiFSOOSYaBS8bKPCtDYDeHasJs8ddffS2fffYFM9AUn5NEzp49z/MH3R/BJM4fDAE8jo+OZaMHPQAvK3GaSz4jneKv8zA34Grw8UF0cXDxRX09BKPCPsCLDptS0bgZQTwTqsRNzM2BzOYTuXnzDfn5z38q6RQtj6rS2+iQ1kYhShtbBAc5GyEvj/F54wCAz5sQRAqfc7tfBhSETmRIh/QWlN4VQa/b2zipc6QdAlQACkBM3m3By2Rm7L2MEo1PPvmU9w8gAca00WgZZU83XncEHanUdkOrGQC+psodsWIAuizgXBVcrNu/1gWg6z6/LrD5LgGAsnONn1t3vcXrycc//lwMVMV2Lz+O7lxP+6AS+9N//Gm/NvucY+teAhDP5h8AgGce4hd2AGeg0q57Iswd07CUI6j5D0sA+DlXY3/Ks1xnP54HAFAW/ON0EXDWZhNJh8fy6N638p//2U+lBYJfOhCZjURmY9UZNa7OAAAgAElEQVThIvJhmWdkTJGSI6BLz7uwfh2wVRFZDfB9D8Frzm7F9+N17IVgIaajkXZlEnQlmki92ZN5rS2f33kod+4/ls3TFyRpdqQ/1Ew/WZ3aP1DSqYIU+MH+huPCPzzY36cOgPvQDgC4Xg3B/SUlAL7XrwcAiiu+mGsLyxMNBAl4uFDVh5eDuUcwBj+zCXUBAARAHFCF0NXv17SbgulaAoD9Ghpi5plaSYOCWQABdDKrBkBYlvT9AgDY+aCC853IaNyn/8Q2iYkye1Wwu8HkBH7DH4RvSCbKHHMRV6dZf7R1nk6HkqYj+l2dNnTBAApo6S/eCl8Z7Rsxj8dTfK/Om7hUpOhPlK+iyjsXLhe2n4WNcJlhyBAdtzjZFln6CQ8yii9aBjnrw5mrMxcI31Y7UbbZxwDAkzkEeTnBSezfMgcErdtQ7w/KPgAAlAF0agoAsPGEK60bmOgDTvqI1XCkQJAgGoE6EAAKBgCg1yZQ23m1IaNKTXbTmeylU+mjryiEADvb1AdQwwWGERDfvN0LQQYuPdRDaUkAHgjWkDnVALmIIuZzQANbr9HB5zz7poYQ6p8mOuiL3LPUgUFzmiHPUXcrPvC3SmxZ4GI3IZxaBTAgu0mGdiOYn4q0Gm1J5zMZjEdShdI81FMbDRlh4egq0E+aESIDwAAAtDEMy0iC09OPhNmcYJL49pE06qxXylgP0ININGD0DeT+/fsM+s+dO0sqOZ5H5vjRvXuyCSEPq2cH9Z+dAERkNByxZQ/r3jMKhZVXWBcHajmI91zNGTTeFg2WFfVFutFbYAitFivRQPYAfV256hAk2RcRgTXBTcyTQpYyeA2AUqupavgU/JvPGBijvh/BNwb86tVX5PXrr8mrr77CYBwUewpL1YGEau09292MJ/Lxxx/Le++9Jw8ePOSmC9o/srETlLDQ4GnAihp61PO/cuWS9DqoYVd2BcAWfAc2ZcxtBP640QjiQeX/4ovP2QJQA926IFs/HKas4UdNu7cXxL1D+x2cEwJ8bwGI++YihLh/oJt/8MEHrENHaQLGFRlnnDMCTQb+Q5Q6YIwgRqg9txGY4n1gGQCocwAgrpfxNoo5QOCbpqnm0/CjDrCIAIcAgDs04WYQgjo4J2S9aTuqwnE5Pj6Qzc2e/Mt/9ZdSr1dZFlCtzmWSKoOj2VSgB8CN9qG19cxjaNlJmNnPFp9t4oUSEptzYeCv4JnO51BDwOv0ITzpxwCFkurOWScBPR8K+CUQcXSjm2fwwzXtGydAEJSdpOlMPvv0C/nVr/4fefcP78n29mkrAQhAAGcDsPxsZq1Uy3eQ1QCAKgGHjycLYGF+V/fxWne8NQm8NduigvdPH8EW3c2yL8P5h/M5fk88vuH1+meXfUbXRN4VIp/H+XmFc8X/zp+LdFXWjFbZywQWnwkAeKYPaz24lQC40x3WlCoAgFK0obYBPH2awqO+JxWBycUrXBcgPsWQ/fARt7fwn9y3QTliJubo4qQ5g8yLRLMcrk2blwkA0E6vNwHqv5TcdYT0c+zl1bm8/+7v5C//6S+k2wB7dizJHKWTEGIzkQFr76aqXVoGyl7rVG8vls5xD0N21vw07Odaf66+U8iKhI+wudGT6XhIpgz87aPjgdQaHUmaPXnweCR//PALAgDtjS05Go7YshoJkv5gIFWIfFtXI6wV+AfwMfA3WgJChJcgYcAAyAAAlg/n5Z3rgn2OY8HguxRisIcXdyMb+CDzHwEAI6WxKRhjTAAvAWBJgImZm6adpe1yjwC1735I9zOzlu/GvmAbvEgDYBkDwGguWkrgTg1E0qGYD0YsfGJ7jX6QxSSMgugqoDW6s0Xw/mLXAp551hbQOotlIoDQchgRAIBvzVZ+lCGrSbPRzIJ/JimscQL8WoyfsmjxJxIXSLAABEB7SVD9URqgnbK4FxpIlCRN2T8aywwgAuYlGJmmH+VrK7fP5UB15a0z5+butPHNgZI7N9Cg7qTgqFjLGG1WZ6s428mCTK8t3WLlSD7hdELmCs5xBiisQV6cwPlEWrYrrN6AfPEUe9mHG31ZDWDhuxhwT4g0diEkhuk1GUunXpPNTkvm6cSCLMW/FGnX66fjOrVMlAX/DOjQZgyLigFyRWbpjEr/81pT0Ol0fzyRI9DKqy2pbl2SUaVO4ADWdIr2J9azHMIkMwh8IYtsdFs656oyodQdFyHyrDt7VWrtPn4jKIWTTDo11blT6/tugaXRWEPtAHfYeJ1GKY9fJ42H4IFlojPvS/8oYWPa2guMFb4bZWw4W6C1WmYjCeq9u9ADaEt/OND5SYq5Zv9ps+z6fGvhXLdVo3ZA57Qafm2ryGvhMOdGtz8actx9DXF82aJNzxOKrhSmm81kY6MnFy9eZADKfq/9vsz6AxpOV1Dn9800kEbw4yJwy/ZJgA9h3bWfL74bp4x/h/Tp0GGm1gRRWOvCYGvax0HXom6WPJ4BB7g61mPXazLoH0i3B7p0g8E9atfOnNmRH73ztrz66hVpAZKvYGNDQI1yAZFOVynk1UpTfv/bT+Tzz27JnTt3aOBOndI2fKPxgO/HbxjHdqdNQTjUoO+c3tYxnc6l3QJ4ACPpwnwIuofy8OEDMi9u3boljx/vEZRA/bjPKyDrFy+ckb/4F//EWrBo0OjicUBnVVkewWwio/GEJQig9n/1JfQBHrEFYbujDIBiwOv2hF5ZttYxnqBxOUCDf6NMxd6SgXgeoIfZkxh4y+sR7R7ZhcX2U9dShOsHgNjcRATxlLY/hCLxRC5duiDv/Pht2dnZYpCvbWkMLCSrTgWSlDmgZQQ6t9C6D4F0Sq0AnCdbNraVIRKeiorAIkNvOjkOLs28JEKdrgIIZ8G+z2nO98CxKdgeUQTeLIrdh6IewQTUWLbqhCO3RcCmWW/L4eGx/E//4/9MQKBWRVoJdh7AmJ4r1JfRngkof0ghjfeoUKQu3qO0jakBFMs2sBXPqzIyv7EwRm5rcd/9+uN54Wvb6ZRP8fV23abzsuQA8f5Z2I95b08YASw9wVUSSOuvik7ninNY5T84qBomK8K1y/VtJW7L1mAIUqwCM7LtsbCW3c+K/an8utcBQCwB80wwA0iwKmk1rIRG+1zDAW23GvLmjeuqVQPGVB3K1CfTwFh/J/5xvqNYoqVz+Yn8xzWXvQ5ACZMz66Cg7FgRi3bVKYR7UPi+ZcDm09zFVRaA9nzpQStSTRrSridy69M/ytleXX5281WZjw+lMhuRrQaK/Rj+MxMcCZMdSMjV0Xa4lsgAItUGNruOkPq7Ks5HoT4TAfS9NAcl4Rk1rQwW4PgEOw63A8h4z/BasiG//t2H0uidlu7WGelPJjKvoRRgzFJG6lcFQXVsH+Fz4Rw8aUO/x5gIWh6nJPxlj2X3yZ/3oNLnbTh39XrLuqDYPMcVU6ROBb09mYegH6W9+A2ABiwAFzWnXoAlROl3Qvg8O/kQaNAnGfy7vlhZrMgEpe2B+E0hdf3BzlSp1amqN4eKfiUhCOAAAEuUkb0n3wCZeHxeNbOYnadvEcS3dp6WhuG/MgFD86EpHD1LM58bPj/H1LrYKbhhpe2YPWQZWnBuHZhok8ksnMl41LfuABqyQVQQ/hlagCe1jiSNHRmNtGvTeKSgAUszWZoNPTHtsjbjOelc4f0COIE45q0zZwkA+A+virRjC0xLAACP8xVlSTJFRx0fcxLtruYNNwq4cvZOReT0Uea86gaTP9YZxHghrAMAwvRv+N6TGDj6DRkAINKpJ1IH5WU6kU4tkY12UypwEuEwe9U5nNwMFEkMAEAaFqjtjBldtoNgZ4GqAgCYNKAuJXVSbg7HEzlOU+kTALgsQ3QCqGodPH4rSpminwYZBvjtCrBwdnlCVis2g4I+W2qoM6+GYEYECz8UEjSRChej8ICRwWHWgrD8HsYOUWhoaNwzBz28ySV9M23G6Fq3oMrLKIDswVjAMGJyA4hBu7gmMsBVfd7mNFVaLYgA+JC1ECHyhfms6AMAAA8sGPB7A0FnPOA3VPjtcyEAgAAedTsI9CH2h/FFgHT2zGmWABweQrV8ly0gp/1jaVoLNQ/Wswx9rNwfTe5M3M/UapeBMHr/rLVisNZIfgBKq01W9IfXrx0p8AAtn8EmWAem4aDTHoAKApBUjo72yWhAnfxPf/YTqsNjjqD9H2rJwWpAUIgyABiee/fvyrvv/kE+/OBzadbOSC3pEEDA/IP6/PHxYUY5RyCKWvTNUxvM6Ktou9bJo36qlkB3oCOHh4ek9XuGH+eDLgJgXDjbBfcAYoM/+tGPCMTUajMZDHdZB6iMhIYJ9KGN3FQm6Ux+97s/MPC/c+cua/uRuW+1OpxDYCYgy09wKRRazMC0OQG0cM5n0b7dh3oLaL+3GiqncYWfd2bGSexTbAtDG+uvmSavqc3i3msLx9dfvyY/+/lPrMvAXLWLiLPp5qFZ/orU6lXOcR9jghwGLuJvjLlvNgCCCC6ahgQ2MdbIcX3lWX+zJJljBPunDBv4WnmrS7KTknydFsY5mOcOCvheEtr5BOwVdkIYS7e7wfo6sDXS8Uz+t//wV/LVV7fI4GBTV8hlEBQC4q7ZGoxLBqAZayak4nkAGDpWGUjhjkYA3sR7YLj/Le6P2EvcPiuI5w+3u+sA7GdjAODbil1E4jkXfv/iXqzslWd5FBMLT34kLyNZ9sl1/oOrWYef97Hn6LBNU36N5UBMsWynbJ2G97XwXe482pPx+a4GAHIGptaR0rJmAAAOSRGqDABoyhvXX6ejCQqzBg8/AADxPf0uAYC1AE8wWeLgbtU8i+dbPK+edv950hW6av2h/1al3qb6/NH9ryQZPZb/8udviIwOpV5FG2hNnIEmPTdKP0M6dLZA6XEtkT6SB4H/5PbK/SWKKLtgosUoOQCAPQEaPHgMwdtkC0ItyMDnmjKbd+WDT27L8bgqG6fPC3sS1BMZpFYKkBY7XsXX6yDEMgDANSDW2a94nvj3xPZ5EQBYtF35d80lhf9osaIyjTV+9NaISICinbn+oCQAAIDqouExZZVBsAdkWjv6LQoAhPpvQbIYb6BPimNYQtLiGgIAdFgQNyHhWZNZtSbwdsECwGvYOxK06SPIZGUhBgDM6fBkCgb5vsq/8mx6qJHmb/Lzxb/jLjXha3idbQTtmD4KrimAvXU4PJLZDCAVGAVaZgAAAPAGAIB667zM5w1LaGrcBxYC4o/ZdMIYhFAIEzj5budlm5U3TysA4OgXTjATG8MQRQF4uF1zs2BLjfAGOq1ELysEAPTfNn6sPVdnahVyWRaUP4kRWbuBlzMjTvQVzABAcAKboYgq/2NSzVKWAfQadUW+rK4f1+71LQSb6FRaHWIJAIDgHwqj2GPJtDAA4GiSSj9N5WheF9m6JOOkJdMEE3suKCXIAvTpjCACAQDQhaiMX2GvWPhdRLImoIEDAPIaJKU4se4EKvWg2NoExVjmpRx6/6qJIpLhOBcYJYHRDNFk/wxRwiBgyr/DWQjh7PASghwAUE1bVS9GoM+u6JjPUNGvN6QDCvd0JqnNY60BNl2CCADAUTku1kMX85riLKD0m5ghABOgskR5DQDCeHr7MzwPWvegf8wMKNV3oUp/5rScO3tWhoOhPHhwn4gdpMqmw760AVgYsuvIswZSoDAvp/jGAEBo5MOgJzegno3O2zAKukN4BwaipwoO+ai7XsF0MuZc1JKEikxGI6qd1uozee21V+XnP/8TBttQsAXqidaH+Bu/kSlCnfWnn34q77//Plv2KfV/S/Yf92Wjt0VDhfcj0w+l/Z2dbQvKOhwHgAgapEM51TPuFfnNb35D8UT8IBMdjh/ej+9HTf9bb92UM2fO8HW8V2uzwEaok7pH2v94Ig8e7soXX3wpn376hdy790Da7S5rrGCnwA6Ayj8F4xiUzuhE+MPFGcONwOl7uldhmylS9oBQe4bBs/zx/YqNUVlAsczOrQsISIEDUYEqtPo37hdKNn70zlvSagEUwTmbhpKBAGwXWJWs5o3j6aBALaHQI35wT9hWrwEapdGNg3q1BlVwNdOQ6ZJYnZsfE8G2Z6phW5SloSUCj/f3V9pqzF934EJHjuNSERmOBgTlBgMwRJrGeElYr/fRh5/I3/zNfyQAQFvtjBDS9jW7i04Jbm/jNYcTw/WH9zOs1cMppFmbktVbTuk9t/vlgHJ4r5c5fPF+6v2vT7ThlbyJlmIFh90dzNIAInL2nuYcXjYAYIhkRK1dZN3Q9wmYY2VB42pfxfypmM3zjACA7ufIkGr2Dbi2MwDUgQXYBVuJbFWdDAB1Ln8AADA+L5sBcFIAoHT9lbDDlu01T/v5p1nT4WdWrQkE2dVGW4bHR1KfHsrjbz6Xf/LTG9KpTaVRhSo7ukMltLFIqdEvha3C3EUwWktkjGQ19x/vnpQr/+PehvtHuIbVpgP9bRgBDEA2hAcR4tMJlRkCs2RT7j3qy8dffCNbZy+KNFsijbr0J5pMSMfTgvmMr/dlAQDur5TtO5l/g7JiYxDlAtUWMwbtARH8VwCWgxbPO2EsACQsrTw1u+fRnhCK/BqhOLtXngw002UMXk3g5QCAZv8VAEgs+8/CbAaiNQAAxgCY4rufAQAIk51+PTGDPV6vSLD6vMJvZRQgBld6M7UA0hG1vlAegAhHs/zQ9mpKs31eqtU2y7TUv8JnxrTRYN2CraVsABMLN6ZC5rO+cVpLAMLNiYY/aMmUvZmzIieseNYwSB1nwaKtguDfOQPA4QKSHyMA4KSO7Ek2y/XGx/oxliAQYbC67DgxAADV/wZo1bOpNKtzCgE2ERzSuCgYkjmDvPZEKlPLSAPdQTYnYABgMtSt9QMRqmoiKDboT6dyPJnIwSyR2eYFSRtdmUFwAmQPFtvYCEPRGt+KSTa1DLBn/tkGTqQO+pMFmQgCMGHZNiadaFCgaQGtk8ruv10HkbfFGlafTyG6uMwhxadDB5n3NShDKAbAiwCAXq7SdLg8YJiRJgaCl1Sls7FhFC+j+ARtJCmIY9+PzxILigAAjAeCOOowoNbfAAAGcmB/4H5bcIprhHL/mHQcXYAc41oiFy9ckG67Lffv3WOgy/WGDCaolOy9rqCEI73OyFm9AcJhUwpxuH5jQKYsCCQaiBvKNm3msOIJ60qlQNWMwfJGt8set8P+QA4P9mmkzp89K2fP7ciPf/ImQFaK3m1unqJozYP7DxnwX716TR4/PmDgDyX/vb3H0ml3GRiSVj8ashwAbfcALNy8+ZacPXOWx0Lwfu4cWs5hHGH8tJUfrgUaATjmN9/cZgB/3D/UEoBWm+OAzyLT/+abN5npBxvAa8lddwB1dmizg3NAOQbaCn755Vc8R6irIhhs1FsyGI6k2+2xPhz1WkdHxzKeIEvcIIUPYnicOTEIFhDzMmSXJShBIFCpyggURJuTfp/C++XzPw4eTmKfyjbxcLPB3+lY9RI8+MdxvXsDyi1wf7DZIFOPcYSeAsopMJ6zGVoBVuT69Wvy6quvcqxR2uGBO46lIkqgq+Ugc7jZQ8OA+g4EnlGCgfY4AN5UGRkMgnv37stnn0G08RZLTFCTCW0GzCVoQWT704pMa2jDs7GsQMxxIN1eR46P+lkJCICdetLgc3/3d78i4JCgfRT3PmgLaJcBoO0ApOISgNiBjQGADCgAQGDXHoMU8Rr2e1k4Nm9mEdQLnRAdRwUgyxz4DEBcSSJdvYty7q9I4pcFKNm5ZMJQ63fqZe942QAARWCjtb9sPoZBfxlYW2br4/Fb+PdzAABUyYKTSavyTGuFDimcSmulBjopAAAVpdIa1x8YADnDI7bJtGlKWXvqxzo/dx0AsO7z605s2T7jx133/euOv+71kwEAh9KpjuXhrU/kxuUduXbpNEsAkAEFAEAdJCvlo5cIhXokf5KqVFCDbwy8eN/Fv7UEIGdPun3VNQ8QvG0rB4H/WKrwwsmghU8KAGBDxtOG/Oo3f5TOqTPSOrUllWZD9aogAPg9AQDCa1825gs+vAEAjJudI6u0WaKIGuwjeQ02sgEAJgwIQBG2m35mIausQKQ/VMPHW/eqjeL/mcHnzhZKfJlWb14CwFiAJQB1QVYf2f8UZcAUbAQAYF2MrAQA7yHtH3GNlwNkBb2FYo3sPOI5vMx/8/MO9wdPJoavOQMAAT9OHz7KdAqACWMxpX4E9QGkLq3OORFpZgxuL9/2cfFkLvw3JCZpu23P4BheP30+AwDCE9NaVa1/Dh9ZBj97s/2R+QH+/jxLm9VZ2w3z2xgDAGUO8KrBXWc81r/+nAAAtLuYz9kCsAFBQJlJgx0BRLrNBtv6sVQ0CBT82mVmIkSs70AYqiUANFAGADDDDcEv0I4riUB4oz8Zy+NJRUadMzJrb5BWRCFBLAjr9QradsI5oxRuYksagej7ZmArwIdE4AlkSeueVF1UF0aesQzvp9FerdUGKfNBa7hw3MtAgHBOlQEALD8wHYJ1AAA1ALy1HRBF2B4ggAxmq1Kt1ygmB5ov3ofAwmk7BCqc0OOGSKPhrJ1ONleN1sR2OlZbDy0FCDdCCBAgwWQ8keGgz+AfY1oHtb9alY1eT3a2tmU0GMid27cJEiCjDfG/BjahAJV7kg2VNcQAbwInI15D4fFiBxTXoRqIMJiWCc40ATBDoAGBGtA0o4ECDDh/7pxcPH9BtrY3ZHO7LYNhny3TEDgheD99+gx7lf7+9++SQt9saEs10ubHCOwAOlShyyLVZCKvX39VLl++QvQFnwetHgE2gEv8DRMExgQC/9u3vmGQjrryU1tdefDolsznYxNZPC/vvPOO3LjxBo8PoAXH8VZyAB12tncY3H/yySfyu9/9Xr65fdcy8Lh+rRN00R+gXvgb5wu6P84D/2Y7lwT9VxWlpWatC1xmm5NuUBmLAzRCA+HCgMGzD2Wbg298oV2O3xeupRgkwHt9rhdseBAoOwAwo2qtMlkcdEHJxXCoGgwI4JXZo4G8alZgAz+SX/ziT6nP4MKOuDc7O6czUCoDFb0LiQn0aT9clOlo0I8HxTEfPaKo4u6jPfnwww+zU/d6RMwzFVNEjRwYLMU6xTi4CscvBCfRq3c6G5HlgDIGHEeBHuiSACDT1pScD3AQWEakcyIfW7PrSzabZRRL3lvSwBLTUc3LdBwMwHvCAD4EEvxvUvwi4dVl17+wlxpzav0+Wf4OBUxXRP9RhrHUsVyNH6w9tX8MAEBod8P1q2BbTnHlTPLyNhvXOIB8UQDAshIA3YeVZouSHQAAXh6op/gMFMq1d/f7/4bvOwPg/98AAPy7lkzHI6nP+jJ8fE/q0yP5s5/elHk6oF+FTRgAAHwl0rHhazExo8B0DcKvVuMfB8H4t+/fMRDvAAB0jDQYxT6EclpoZAEwwKqBIlhLksam/PLv/yhptS4bO2clabdlSIFqKy0NQqz4fr1oBsAyf/MkYKSmiMAe0swZf5k9J7MQDAoE+vDnMeYGAmiVvVH3YxHbiAEQ1v9ngr5hubgBAD6EtElksGoJAMsAcN9rdQb1U/zArGjtXq4BQD0mrf1HnLUaAMhvmMfIod8d+2SrYtiwDWxm+80Hd+o+AAAIA4LGHwIAs3kine45qVSbOpNMTMljMfhq+FtLkieMO9jBybXccI9eO31hHjqOHBvQj1nju4hextu9VWBGLMAcBFh0D4qiPc4AOAkC9azGbHE7WQ4AnGTryRgARm1BwN+oKAsAWgCgvmx22qYBYKURXs9i7IfKXNtUgb6fAQAwTlR4hUibktxBP8WzU1CaKhU5Ho/k8UTksH5KKj2ginUZI4OPcoOa0lUR9NewMI3Xx3uFkgXQRLAoAQyMJhk7QOtsdUNXSo86JLqwPUeQJbxUWZ50+UhDIsjqO4WqbDw5YU0kyZ1efv+JGQAqskbTQ9pPXr9OEAA1+rO5NFttaeE+JLWs17c7YtlSVopGzp4IRACJAENQ0ToiYF2Q2o0aSLR6NKE9BP+D4z4dpFa9Ie0mssh1OdXrkT7/6OFD/uBvBNag57Qg0gGtBWNhhHX8cf1ouQOvm1v4WADtVmRGAfQpCKLmXOnMmAcwk1PS41Hzieu4cvmS3LxxQy5dvGDB2jFaX7AOG0HyxsamNJttefcPf5Tf/vb3zOyi7ynn4hzsCARuqpS/tbUt29s9uXRli71PcW8QmJNen2pPd9Ta7+3uMxjEDwTaMA0hzAa6/nQ2lGuvn5M33rzGtn3I1B4eHKnyfg0dFZoEFK5cucJz+/KLL+Xv//7XzPZjrrfbPZmmCPTQEaNmQa0Fd+hDO9M6b9WPAGAB5X4VbUFbP9DHQW1Xw6yPDJm2jdDXlM5rE5PM360lOUENuL90Ulu3DODxc4nbAC5s+BSRrJDJgNfAssA5o/QHzg90GzQw0Q4UzlDRi51Iuz2Tf/3f/CuCPr7x4D0IpMGW8NaQLJFJMM6wTa6mDJHMQ3n06LHcvn2b+g3I8CtABK0Bza56i0wFM/JyGwTnXPuk5udroCwAph2Lau0BAMxmQ9bWsZ7fSlwIuE7n1n4JJlMVXNwBCetEqTIdsZjKArlwfmT32ArkVqXQ46A/DhjBxIjXfviZZQwAfIYWHWO8OoZfsRXm/ZaXvcnHPJ7Pvq8U8z0n2XWL73nZAMC6EoCFgD0CTMp0KXzt8vZEGeTnDQCwfnZFCQDYQCqkjvVQpQYAxzyr/f8BAIjtdxgMvGwGQBi4hitn2bqMV+Cq9RvO0ydfuSf7xKp9EOkpQV91JM+GB1KfDeThnc/lF3/ytrTrYNupbXSbqfXYqjvFABQJTlDDzScPgdTYppYDAFg86i9UqxBYo4fOElFt7wYhubYkjQ356PPbcvv+nmydvSC1Vgfd3rX9H1Ns+eP7AgBke1SkK1MYlxAAYLl4/iq1heZzqSEPR8HvnAUAYIA7B0sioxLXhbKwvGzQSwCK8y5nAOjzKuBN2NJKDCooAwRNFf4/AnxjAFrG1n8AACAASURBVNCumQaWqxJQa80AABUB1B3Kfex4vwnXerzHl62d+P11SP8HwC80jrwsi9+K7ksTaK5MpFKFv4IgfiRI2LAEJulKrQ4NrRbjCrK4DFR2rTNP5uN8mIxBpy4KBqYAAC7Se40dKNKe483H/NxwwgJlKw5K8KYgK1YwPtHaDzkGyxZ8mQNxEhOyDOHSz5r7YSdQBkKs+jwmGNX3caPQLofBv7cEhABfKlu9ri4CZFiz4NY+g+BrjuyXAgDIKIJuy7YPVNVEn3t8FvRzzWwLFEGriRyNR7I3nsmetKW6eVpqraaAFALDUsWER/g2mUodk4TBiIqNIMhL4eBPJ4J6dgAAeN2dRh9T7Q6gA5ONiznRGWAEdA9gg30o3AgzNMvaDJXdK6JTAUU1O4dCJ4LC7LAyBGcjKKVaVVetJh/njYDcslMI3hLU2Dca/GHm1hYJgBCyw6zcBZQwXq+XBTgCPFU6MsZEAxnNWCL3W2kkMqHiubbtw/U0anX2hu00oXRfkVa9Lv2jY9l99Egp11hX1gGB7OtABSMOVFZvgGrkXEW+sMbM0QzvQ1lghOCG76F2BEo+lIGCzYwtSWYTuXLpkty4/rqcO3Na20bN0BoKzIqGHBwfyfbpHbbm+/CDj+Q//af/i33UEeAj4IOwHoJ17AFQPNUygdNy9uxZ2druyf7BXWm166SUow57c3NLtk5tk/b94Ycfye3bd6yNXsMC8qn0ehvy1ltvy82b1+Xw+L7UG2gB2OH7mK0nRR/Cgz2um9/85rfy/vsfEPzpdLpZmQsC/wbKZ2YqtBluemwQNIOQ4QafxjxyWjrGC84EtAigmu8+fTa+QdcIBNLhxuCCkgr0VIUq9EEGt7AZnIBCGm8yZTasbF5kz+Fe1sFyUPYPsvd44Noxhrhm31jDc+P5V1Op1cfyl3/5TzPWBOrpcV3b29BwmHC8cT8G/YEcHCDYf8SSC9zfg4MjOToeSVJrmIig1utDiM9ZCKD6x+PjwAwVki0bv+oalwFisMmNOmIZUPn1u3WNK+3TyzXYtSFow+QgHd7jpTs+NmUOQXj/w/M0ctYCMKHjnVMdw3kZz49YxA/fH+oM+Pxz2xoCCMSFn6EPuCotxyLAZZa++Fxmk3w/WakCtPp4LxsAWCcCGJ/9Oj9mWRCybA7Rp4j2j5XrvXBCeRvHZSUAYAY6XRcOMxgAxLx+AAAyO/mPAQBYZ1OWrbLvOwCAFmiNeiLz8bE0ZCzffvWxvHHtoly7ck7GgyOpQRsLnau4l1qW2trekt1nLTB9fMIEjPtiblP9PfRbCRogmabdpQAmEwBg4kCTBwAAavAvKi3ZH6Ty2z9+SB2ApNURSeoygu8bx7+RQX/RDIBldiXec8L5k70GvjIZkB4q2J7FTUrl3VH+DOE/lACACYCAW1vpzPhv9cZDCkQREvYg1sc0HB6dm+UAAI5IUXScS7UmDgIw0CdjGPcNHwcYpB6vggYhAyDvAuAgeSx3swwAWKl9Eyy2QtydD7ra14qCrhD9gx8Ofjf0AND2GklDCLCPJxVptrosh0RiTUsTdf4hOGDSEt2tslaWVmaMbgW4J9d2cgaAXwypniYMWNhMFgAAFXPIN6A8888Js2BVSvgA0QZWZojWbZqrXIR1AIC2ASq2bglv6ioENwMAENzDGUQ1RgIhwIrUmKqcyM5mLwMA2LfUJr9OXAAAzgDA/QIlVenvAAAwtsjgA8HJAAC0/qB66VgeDVN5NGtKcuq01DttAgBjOFWgu4CUNJ5kAADRLnMOJ+lYhuORTCcTqYPqanXJoRNL1XeqAKtjzB9zTL0+HTXwFBTMVDotMA/KATxDtcwJd/2B7DuCFiHKPFgPAGQ0Ia9lZ4mD1jICDAFNHufZaDYZKCboCQoQBK0NgbghmLM6f7VdWpukiwcLUFFdLCIESDVrf4TgDTd3OBrKcDAgSwCZ8o1OR3qom280JB2NaR13HzyUo4NDCimhJAMBDurqAfiwpYcJ/iEQ8wATYx9ncMO57roHWrMZZaGjTFO8DvL3ewZTM//cxFB7xJKAmfyzf/bn0mrUpddpU4VfRSk1yIahuXL1NXnv/Q/k17/+tTx8+Eg6bUUjtRWl9yUV1tFfunRJzp+/wDHEvAC1qVZHMK2ZZ1iMBw8eyFdfaZs9GDH0wYXCP4wY6syvX78h21vbXDvT2ViS2ox96fFdCHaQ6UfQCSG/3//uD/L117el0UCnANCkVPMen9WNHkqvaNGo45cBWwyKdA7QSLI0wH4CQEvZEuY6B4ALgyyj+3sbR8yBrJzFwAbaD+9OYSyaVRnDGKQtrFdbg2GAh2vymvplQQFqw7rtDq+fgp/B9SmDArVnSiXz78PftAHJTFqtmfzFP/9zji3q9XFvEdyDhbG7u8e/cYxBH7oBWo9O8ASBO+h4HHtd5w7CkJoJoK1W4zm5A5Z9bwBMq/0IbYReaZndD4MrHquCMh20t9Q2hukEWgdjaTYgTKj3i0w4y/JT0IdlILDZurmGJUplQfvydef4s87JZY9ldtPfz/nDDgr5MUJbGopY4VydwcFzl7kcDdAm9ekezN9Qf+Xkdc4L9tzUmJ/uDIrg6dMc41m7AMQSrfEc8zWz7He8puPPF0vgSlp6focAAKwiAAAAAj8AADrbvu8lAOvsU2xf4jX0fQYA2Jp1phpL1dlYKtOhPPjmCzm92ZI//enbcrT/UFqNKunnWV92shE1++++oeooFfcNt/9ePriMAcAiWbb3tYZxZE/qXoZzS+odGaUVqbU35f/85d/LqTMAALpSbbRkGJWvhTbCz+e7AgCW7ZmxX1n0P1VzTP1/HiH3o4wB6QAASi4Q8IPxy972BAOmLJUuyMBHDICTAQAKBOg1KAPAo1IAPAj+GRN5cE/heut65hoA7BaG0mEFANgJix3urM2w769RUttZioX4JWB1LvO7fLypExYyE+mf2lw0JjYEAOGbAwgYjfsyGg1of6sJAIA5WbctJsAAAJiPi/Qxr1FLFx1AwTgpu9/aIV8/e2keoxje2xAnRopC4CG4m8GNijdZGQDxxh5OqGB52cU6UuSfW1yA4QJYtbE/m4F69hKAKVssaA9MBOzQAsDfqgWgfdY3Oi1p0tNMGXSbDh8XTZVa8KrgDwaAtrNQYIX9MtOZtOoaHKEOeUbhkpoMp6nsDlPZr/bkWGpS67Sl3u3IcDZlqwvUMmNuN2sNZvrTkbaGwIRD5hs+J6ZKDTCZByROhQqMode4TINAx2uAERShD+iyTQPPx32o/b0Z2BSAB9kcsuzCiQAAWk0LTmxyKhtAaTse/HO+gnrfbpGejMcYWU97Pmv1Z/X/MLwaxKYMarR+TM8emV/S/mUuB8eH1kKtwox/r9uRFqjsyK4BeU6ncvB4n+J5+BsBNDHOTKtRoYqnecQAQBjEZsGs09IDoxQaKxgGpT8D7KnKdDIkav7KK5fkzTeuE13f2kQWVoVe2OeUdP8Nqvf/r//hr+Xe/UdydHRIRoC286tQNA511QANbt68KZcuXWT9+AgK0tYbnkJy0zmV+o+Pj+Sjjz+Se/fuKshSS1j3j5/XXrsmb7/9tmxvo1sAlP7VaGIeg+K/vbNDJffHj/flk48/lc8//0L29w+4vtDaLW8xF7SaY71XLqK4AKBgQKCpgaDPx64kyFLjqgaWxzBnAqwd3ueQmh45GW4jCxtAxAaIKcLhvXuaOXPiz/iaIjDiIrG5QrICgrA0I7aocQeA8w4jjnlum0/mHAQsC63bhwNHWNE2b6zRoiMWB0DF8wfoqv1yfb57BicGLErHGt9MOmJQHpB9gYa1ygrKQe4VgvelQxuuQ39DPicqLMVyEc/wAOscc743c5ZODiAUvoNFPlb8Y2CG2wNnhDgg6Z/z8cX5ucMERym8ztgZWjbnCDaV7B/h+8uAnMLrT2k789v81PUPum8HazoM3n2+8TaV7XH2OQ8g48/G4102NxjI6ETILyfKIK4eP6Xyk+xHO5V3AcgPA+2SlGA1StYAAKguzITMoRAE9Tkb2rMTzeMTG6V/fG8sC6BisO5FXpV/V2xHwzKm2C69qPMLxyLz/9aIJOK8c2HYPDmCc0QCAmWG0ILpdeDn9uVw776M+3vyX/zpTySZjQSy2VWW1CLrnF2pCb0JWaEufh3eBwdK2cGmXqd9c5uoADY6NMEGKv2UZHFfj/Y96p8BJK1L0t6Q9z78XL55uC/nLl2VedLga7iGVXZ/VQCOzxk2vXQKPcn6i+NAHDRuY+f2TK2OxSsMaPLkCk+GwDQS/xPdR639H4AAgofGCKjPU0si2yWUlADkNtQ0yf8/9t6ESZL0uBLzzIw8q6q7uvqa+wJmcIOXTGtruyZxbSVKRmpla/qxK61JuzKtJK4oAiAAEiQGQxIYYICZQZ91552y99w9wuPLOLKqemYgEAUbdHdlZmTEd/jn/vz58zINoLB/zrKGPbPfZkjCYZ3AuiGZCRDAupf1kBxczunTanc0aDbgTMbfwd4Yqai4lRMUg+ytGz3xVi5BjGPUan9L9tvjYgM02A0JSRnt3A4RQAT/F5doDahdl+g7dbpMco0n+yy5ZZ5iDR8M9jn6CS64EwT53zl6wOVal2lAMOOv8/bsGvp+pSi4A5Xn/6MqLiEZmxFeqTxYLjZXt4LbFvBvCgDAzU8AAMr6Iv1ul38CANgbDWUMAGCzkvUSSqGo7dB9AABAF9jGQAAdZL9WZ7ViEA+nmhlVZJ/6PZmtlvJsvpIny4FcdAYyONiXwf6eTMG24fW6slquZb2AAMdK1lD2x3+g4JjTR60HLJTAANC9W3Qr4CKzOcRYlxxsCmc09wH2NhhVhwodmFBm4I5SriuxAwOAK6oCAPDckMZ56qhhfUIMkHoAYFJAhdtUj531wud3kTHr4ewGH4E/EeHNhmJl55cX3H/scT+ZMGjFWGNNg7Ux6GWk/c8uLtkZAPsH60Lv2eUGrt5HOTfUmGdqOpTFo6IzmTMYTGPAW61xPqhyC9E31APNZTIeyt2j2/Lg/l25d/dQDvYncuf2LTk7PZWDfbRKuyQ9GgH73/7ob+Uv/uJ7cnaxkvHkgI4gu0YIjNSUyupvv/2mfOUr78nTp09kMMysvEWDNVzr8PBIRsMD+c53vie/+MXPZX9/j9fB+9FK8N33vszPA1QAwHB2fpq3pYNjAI2AyeS2/OIXv5L3339fPv74Y+4RMAD29w6oAYA6dEIX1ms+L/shWo02frbaSjar5FLzI36glA5JUv2LDDYBGDNkOr76DwcC8j8bEOISYGBZ5tKhm5bl1B79V3mhIgiqAABiplr3KoQDTUXXsgAFiKcBhT6PAa22nwvRPif/+fdHNpmNnWmR+NOUARWUKeAzBQBQF0hxHhJavWk4loCafP70rk0fPT/ZmjreVQ54zBBWPQNXjDOXwhXazj09lHG3V2MQpDdJsdR8Xoq/O7tBHW1rDQsmlLEIWEsI0KuTaWla+KkCA9pWY13w7OdH3edvWgJwAwGEFwIAxECoCSyqPT919vLhqfPjqsfvagAAtGDeeetNGY+GBAV43gUW1O8AgLZV/vm/TpAtOTO+KIDmOgAA9n8KABQlWAj+NQgeDjJZLS7l8vy5nD1/JL//9S/LrXEm3fWl9Daq+l+kHWE1VPsEPh38FgdIIjDiv4vfT1aYMcCKBAICXPXpXA7Ic9ILlKAOxzJbd+TR8wv50fs/k/svvyGdbMJsM4LT+FO3f6vGDp9rAwCusuKaAICq71cAwNPuyrhVZ8nKhy1p6MlMxD9k7IElAeYrygwJAIQxuBYAYA61gTD50UgAPyPITgCgB9VpzfSDPq++/FKz4+zqlamKA8wpBIoHg5xJXJR6hWR1nu+5AQAQMwrGoqDfZBOHtal6FQoAQMTv8uKMnQD02NUEStYHu3lP+tnISlpxT0xL5wnSvF66OC2k8959BQBiD+t42GgtuDpPThvwno/4HDJ9HhhqpizNEvHq/Mqo1szADL8MFM6qRdaMoBROXbpx0sOoeiO8OAaA19j31hvm9B0AQIU8OgGMB6jFR3uQheKCtBBgUagmJqg0dGWBYuWIGSAgAACuQr1mwIe6e2TeT5Yb+XTalXPUMu/vS39/nwAAepsyuIXiOmhGiBABC1nwHwEArHZX+nfqjE6LUns0YITYhP4ZEWXSn/VBcifSnUkf70id8t95oM81EVSQ8zmzcGs7LLEAyw403yYOAMSN79+FTD02L5gAS1D6ez0ZjVUUsNvvy3S10d9jE5HtspHZFC1kENxowE8hMwIhCo7gUEIJBbLTh4e3SREGDQ21/9gbAFouLy5kfjmVy/NzXgtROsCyjFlRpYl5z89dndjUQHM0IEQYKMTRkY5zVep8YE4B7gPChQj8J+ORTCZDBv+vvfqS3Dk8YHtCCIbcPToivR/t+9AC78///D/Lr371icymSxkOb8nFJdrBDWhMYaDeeusNefudtwgqAGDYP5jI06ePGLxDTR42AwyCp09O5P/8T/+v3L51l47k6emxHNzaZ9D/+uuv8bPT2YWcn59SjC7rd+X09ISOJ/57/PiZfPABuip4uYauUc4P2QMz6gnEoN9pagrcr4WsKTOivnYZhoLGFzLDWD/8nWf6PWgKBrYcnAZg2oLPvFduyPK3UXxTBsBVDvTd3lsf/Ot4uI0tDrliHWrlXJnBUgZEXPQPtq4qQNDRLwJsL6nwe9c2e6F1YunvEJTEZ1VHIb7P/90UQJKpgC4spf3jp5WCEXqdWKeYsnUiuL094lUAqN+n3vA2MBH3eeP5Z50KIjCT3kETg8KeMF/nEeDNwdhQ6uBrH68xQ7YRuYS+h7XRinsj6iTEeyoFshBpZT1uMXelsalITKTPt6vtrN0L11dAzAGAurXnwVeczyo/JY57OhatFHM9efPH+6wAAJSuLRdzee2Vl+XWwT4BALYPNcXqeO5/UQHmbvbu832XMyjj+MT1cFORwLanISid7K+d7Uvbxa/4ehWo2ebfx5aybl/cx6EbuLYyVVix9UKW8wt59uhX8var9+XNV+5Jd3Emvc28UHtn+s260XNc9PzycYoMJzxe+v24h/w9lkjD+7oblPMimVa0p8PtzZZzGYwncjZbSnd4IP/5L/9axrfuyWjviOCpMsCKn3SMYi252+Q4fyzHafhpG1//aF38lK7PrfeBtewHmZ+UnpBC/IDI1ToCIOhnZwYEtShzRrt0+WwAAL8l+O3OAOiyFaC2Awf4ouUdS55/5FKhqxfF1hFj9aUL9nQ4/SuPCmIX1wcAUPatP3YGBlafYytamqsgAH326SWFuaE/BQFjXZOZDIcTGY32EckwrIbYIX6vvc3zFJZh3jZr7x3d8eittIyUyGk1TjF74lkty+wgwIoZYgb5uYPbpeCcLsIit0LMwgJH1xCoOyTbFrC//kUDAJq1FzIA4LL2ux0KYCC/P+5nZABkmAQDALR0QjUAaJAwkbkvWTAABBR0tB4z8TUCABCGQP3mqiOfTjtyCid2NJLueCKX643MIFgGCYL5ChKAvC+Osy0kGD1t+4ZOAX5AWPYnn2v9NzoKsGbaRCTcqQFAwBZBpiLsB9xWkOrBeqgh3hUA8FKUYB51FeUUIFulTa2krN4C2wxrEXsBtKDx3kT6o7HM0XpugRoxCIKhHnwt8+mMXzkaDgkCgCaG50bQf4lMfhd6AhAuy2QyGrG0Ag4xWyUB1V0sWO9/fnbGNoBkWhiABtoHtAJ0nKzbQguNNQXG8jHGaCALkyjJ+wGJZ+B9mcgh/u0ZPAYGyKIPenL71r7cObwlBwd7/BMsgL3xkOOMez89PZPXXntd/vZvfyz/1//956qiuu5QZG+xWFMd//nzZ+wB//u//3tydHRIhfzBADXcM1KW8DsE+MPRgIyJv/zLv5RffvSpvPnGe/LrT5+wBvsb3/i6vPray+w1j/IBtEq8vDyX0XgoJyfHLFFAb/onTx/L97//V/Ls6akMh7dlMJhwnnBYoyQAP+PxWMajCUEAN7BeT+YgAJRUBRlsBmHlOneVtrE6bwv8HQQonCoDR41hEEunGDaSEaCHgxrz4qBw8KfObvmabwMIGk//1hcLddu6t7JaKMnw5u81hX7dYsoOSlkChX0OgEhwSMsBv6VRws1gj3kgnoJbBB86UHreDiJ5pAYGhdun+JycG3Pc/P1FQKkHnQtHVYMAxZlWO36J/fP3RXDOvzteIwVLKq9Pu9fsAFY53fFaLIAIZ3qcaw8+IxhQsiWykSm0QECFTVgC/r0OPJbG3c8ChW5Kj5baurYA6YsGADwzlIIA/lBNwX+c97R0Jd3/VXsQ1/6sSwAwVaDxAgBA0H/v6I7cu3ukNbxO7rQMXrpm3VdoNUO/xW8oAV4V7K02//amQ+Nzku6jNOMd7WPcgy/i/ppsUNv1o/9S8hut1IyJlf5A5kuc+yrE9+iTX8jhJJNvv/eWZKsz6RMAUOV/D/7XUHvnGW1qUWaTfJyifS4AhzL4q03wwLdG4N/jWUIAgG/Ts2y+mgOhkDn8pdv35Ds//Ikcny3l7oM3SDWHH19l99Nzwucn9a/bGABt49t2PrStv7J+ApJthSAgfGoXDGXHMQIASIZp2V22AQCAFuoBBLkOAyDPhJvQeqBegukLAACMaJZFIwFntHnENqT/MxerAoAMtZHoBFsAZR4AjFwotwrrf8EAgLZTLOJliPGrMLx2a8IaBxALBu1ifim9THWqkOkf9EcyHh9IlqFTFWJvgAbaZcA5rF5i7uuz89///re3NAByhzXvnWkiAskhzwzAdM46GAYWnh0zJgCycQi6YvCfnxq6otnCwxG4qkXetoC/WABAVTDVdhiV3sQAlQGgHQHQ632UdWXYw9QC/YIx8hYgxgBgR4E8l644JVbmYiVDZKIhRmF0e9K+OyJTyeTRrCvP5htZIhM8GMo5Mtpc5KjnXku/1zdgQiuSdKwR9Jh4GVttaWCoivigx0AEMmP9KwEea4NRzEXhtGFxRg2IaKTTgyR1hhggJRlVHckiOC4boDIDwDO72gos0K/DkqcTa8+BcoUlQItuV4bjkfTHE+kMRjJfrljXzqAN4m1QQ8/6DErdCQZSO53NiBYORyOZAEBADdF8puAMWsNNL+Xi/JwAAklmYB+sQBlTEGBDARSrFSfrpmgy0hZAxAM6dw4xX6jDTOrG455BzTyQTi8FwL9xr/jdIOvJ668+5HpEsH3/3pE8fHBPbu1NaFRQ8wnxPuzj//V/+4/y618/luFwT54+OybdCD9YHienx/Luu+/KN7/5DaUoXSJ4h9AfepcKqf0I4KHo/sknH8sPf/hDKz1YyKA/kffe+6q8/vrrXN8QjNOssf4d94l7gRggQIbvfPc7vBZU5gGvQVeO7VBMtDRS+FBf5z3b1aaVxcqY4zcVW1deyfcC54lQmf4ZhUJDRp8OSgjuIwiA8dHWLL4gy4e9I7xVzld60HNfJJmctsO5as2UnI38oClYPOk1m5x4gCbLueox4NaqswVldlAaKGlnlAIcMfw4f1YG4BZo+BjkQAq7pgAASLPyxVPEGsZiGoqcRZdwrf64H1EAjy7c6LbFUfQ4ShHc3p6RuBerzrIqhlTbvJW+Pan53mVNxPewK0pSQhTHyec/De6UNgkBVdWwweuxPMBraF1DwM8Fz+Lx8wBGB8OtNqalNdryfF80AOBtAOvmuYnBk6/jYD/SNRIZJFXr56ZdANo0ABwAQN0/xnpvPJJXX3k5b9WL/ekg3u8AgO3dVxVMV4ECV923u77/iwYAbhL8ux2M+8TtDH7Xo86VagRczuf0V3u9jTz59a9E5mfyh9/4kux1FzLYTFkGoAAAgjr0g9fSW/rhNcIuMbZI74HPhfOHAAASbJkBAEjq4c4BTsPfXFLtf7B3INKfyEefHMvfffALefnVL8tsiWxhSQJvqxSbPnIdAM8BSmVIyyujLX66KQBAf9bZ3V7ulxdbWAtG+r2h9t8YdSjCHcnyRgCAl7DlZcOWWHNcGec/AGply4LFq/+G3VZ2ANrrQacBpbSIq9DeG8E/2gY2AQDmcyAQe4EMAC+hcGCfPhXPVohRa0KCYoDTS5nOziXrIV5Bl4COZL2hjMb7MhhO6BtrdYn7vIW+HNal8jY20vnvvvVVxaviQct28QGZNyeNfazDf0RSegNSqNG6abFcsCWaHlqaXSq1KHPvrvAwcgAgdc52XZhfNACAzL1TiFkHRADAsv/QArD/Rv2ejPqggCsLAAaih8WGbCqFQsoAAEYfgoIQARyArkLRRa1JRZkA3j/vDuTxPJOnl0uZoUlE1pdLjHuvLx2IjKg+ljIAQBPxej0sANThYPr6fZXR8okyhXQ4ht4eTyn07mQbM4DlAGg1OM/beFQFLek8xvXjAEA694pqRmJ7/o4tBoBK09n7K5gAFAFEdhKZ8m6HpRPotNDrZ9IbjmTv8C5rfqAAvoIC/3LFwH2Anu+DAYNQrGmsbRiM8f4eSwggQIe6fnR9QIYEZQNoA8gA24XFMDLWZ52HD5BIM+i6sdEKJWmDkpzsTfuAIxQYAFV7wTNw7pzjegjOEYzvj4dUyUWSFfX+yOwgwwMnj8I4yyVb8/27f/fvZTpbSi8bUrW93x/J6dmFDIdw/mfy7d/7uty7d09V03s9bYk4nzNox/ednZ2xHv8f/v4f5Be/+AUP7P2DffnWt74lDx48oMo/A3/S99dyfn7OTD7GCIKNeO1nP/uQTAR0AMA1cV/7BweyWK2pLu/ABso1vGZPnQUL9irq7hX51QHXrg9AU72NjwFiVIEtgjxlLzlbABoAqqlBByGUSjGgBAMoAAARHDN1FqXIBRHVON9tzmNTcJ7uqSqH0YqNIoF46236HepkpA4+QS1P2gcnqtjjDo7q/vQfd6a4Ly1jwr+z04Jl3fPzxw6qhCrPtQ6RxgoRuXTP1DlBo2ydRQAAIABJREFUOqsFKOSznGfVHREoKf8W4EFhpeqz8FUOXCkAYCZVP5/u31bnL3cA6wGQZudRGSkOAPi8RCAn2uv0HvmatbP0z7qDzgDfdEf8dy6ilbMFwMpSRZzSumtzWuObv2gAAGJRpftJnPW0ZCiOYb7mKxx8X8NpCUA6Np81AACHExknlLixW01H5O233uSZzxaBCGB+xwCoMq96rpj/kc67/7upRKf2old4IdqQa9mXK3xX5RlTAeBdZX/Ha+aC1MYqRnYUPhWA6CkSHUPU863l4vSpnD75lXzzy6/Lw4O+DDYzyTbqp6psLAAA7ZTF9n3h7Irz4ffpPtRW9xcW/eNsRCkZGAAo8y0DAHj99PJCDu7clfM5ynOH8t0f/EQObr9EEKKLBE54yCp/OZ6b6d9vKqJaB0D7s7cxEL1bmDK/NVuuPwoKI0HAsx82wlr/ebCebZYy7tyMAeAAgDP03B7m5wKSoSzn7JDFTG00AwS0gxl0oDQJCzwGZRmg/+M/ggLsBGBXCwnafMo+CwCAzMQCWKB9xVlK1rb6Q2DWzmbnIutLLWOAcKFkMhzty2RyIN1unywAD9vUz7WAEPGfJ4D/7Pe+nq8/X3x5FgsJ6AWQM3WJIk1NHbCuTNHZgSXm2hoMjv+cSt0ItCB2pwek3kCClpDCdnURtKoDt27jNBubm2oAaBuMvIYYlBcTAiH9n9l/VmSQATAeZJLhDasF6fiZ1WdsAwAKn6CcoLtaS1+UTYDAeAUhQQTyPZFFbyjPFgN5dDGXKeoys0ymQLGQ9e+PZMUVrTYKAADpN6o0QHSSbn2mlBh1RlTwz9tH0Dnkonehudz86PtwLdJ66h3QFBRwhzKnoEXxtcJ0aNYvBabcVQwlAHUAgNt0tlrD+007AeMH9X/8uzsYysHRfckGQzIAULePjgkI/PswAiKsJScjIkPf94xdBAAEQM0e9f0T0NTPzvhZPBsoyziY0IIR9fOafde2SZot7uTKqqyj5N6qH7/UQMdgQbUjCAuqyQ1lFtFwuzOO1xH8kx4PHYR+T1aLc3n54V15+aWHcutAWxeiruzi/IxK+v/L//zv5f79l+Tx0xNZLDcyGO5BlkL29m+xDdwbrx/Kvfu3qA/w9OlT9nZ/+OAltuNDC7j9/QM5fn4qf/3XfyMXF5dy586R3L9/X+7duy/Pnj2Wo7sHrGXiOu32ZD6HDQEzYCgHB7flgw/+QZ48fsaeu2h3AqDRFeYhCtgb9Kg/gG4DznJAoOHPzzpVO5NiwMyghJl9NZI+RhoMeWMMnRnVLlF7VxKwY0nNknuJjlYAAPJgqoKinQfSefVcPQ0wDQ6v6o+1Akh5AJauQQdOChVzTdXTmqu9YOmDAnAuBlZ8n7F4wILxSro80LWSAXwSBxdAAGexsILMSyW0zMjBg1KcxMPQ2tzYrae2BneaUtDjecDvCToP/njxPQh61IGxR98iSzQzAGIAsH1uWe1pvAd7Uwq21M27O1NXXRd+KLuN9ftMqegYv3gvuQCWgWYA/711Q9VZ6047rlFqQUgGgcj5XLUEItAQg+bf9BIABwDq/AzP4NeBeSlDJQVcPIDL90cCFnyeAABAAAD+7737ZfoiYHi5ECCtQlLuEu3ttdbn7z504xFIz7zoJ3we81MVYF4VAHDb5K2S3aazQxm7GK0o5jwYj9khaLOayuNf/oO88/KRvPPS7QIAwJlPFfieLDtoQIdFu6TCutsptz34N/7zxAld5cCk1O5AYEA5AAAGAAAAAAE8eegXdLONnM0uZXxwW04vV9IdHMqPP/hIjs/WMtk/lM6gGQCoWwBFrHazJVIFeMT5qdKwyX0SxpR6+HqSRG2523PvAoZSAE10edcdnOsAACbdFw8AlM9ES14y46+CtSq8aKXUiEGtzBnhEoqmwUoDAIBoaU3/xUolGQu5n0TPULO2L5oBEAAAzDPjBwLqqzxBgnW+mF/I5cVTggIAANarjvQHE9mb3GJXALAdNHevIvMe97H3jwEJnT/91le2GQBUlyzE/3gImYGPhzNrgYGqwInMQQD0KlwwyMLGJCqETzOtWzhLXER0mpsBgDZjoa+nbQi3D6PqbVLUP15nG2kGUdso0ZUkpV3rXnIAoNshxQUAwGTYlz4BAK2F0Z7qRY0JSwA8WKHDuRHYFwT/ZAAQUdYMNr5k3R/J81Umj89nrP1f9vpygdp/Ulj6sgB7AGIWxgBwDQBj6pBJACVngDQUvAPNz/peao2/S9V7iFqMF4JqbgugejV1rtEpiM65ryEu7opAX4N/dc63EMhSsGzBg5kgHm62Px2HRLC+sDofR/z839jok9tHMtrb10z16SkRS/SMZxC/mDP7jOAWGXNcmoyAlQaYeO7TZ09ZnsHDFC0YwSJgvU6X11BgRYX/IpKMzy9mM+o7RADAcoH5cgSDIT+0rUWh09X5nU63MseQHRxs3NR4oNWM1ljhuSZ7eyxt4M96IeP+Rl556Z7cu3uXQfT+ZI8aBn/3t38r3/vuX8nR0V158vQ5aUV7+7e5pqCZgJYjL79yT1579bbMZifsnDAeT6TfH8r5+QUFKPHvv/u79+X5s2Pp9wdy794DuXvniGwAzPBkbySPnvyK2gNYb8jwg3kyGo7l0aMnDP5v3Tqk3gDa/fR6felnAwUXAYwNwHRRVoxnodxR5t5EqYPVkOtaLAINrkHpsBcvVzLXsAeiFuhbq6FcH8CAAHXSWS8iGb4foJyVdrjQX14rDRA0ddo9ELZ5agKA2gKgNrvVDgBUBbDFIadmumB+8TghLd92aH42FOtU17y29HP7XATxPsZ6GqzmEEQNWfgA1uAzuv8dZNWn5TW50QGKQslXf+/3Ge1OCqAU4IJ14YjlBXadyH5zNlIc5zJjtNiDVXORjv/WeeYtT5M1sgsAwJlzMd2ahdA0/xhW6J4U4JcxWcK9pAGp338+1izXiesjlHNYB4F8zuwe/Rqs2AUl03wHb7vqDIE68KR+LmyV1RMyktMjUIBqN1LFxfJMELJKZQZAehkHUOJV4pqk8Kz9+DjG8zEG/nHt+mduBgCoDcvnlDRYB0B1MwAMZqDf61IHYHZ5IV//6le47hQA0FaAdXuucf21Ga/fgtfjfq8CKNv825sOQb7XzI/w68VSuXwtJUykOKdN99Gw3XL/LT7nVZ4ZYxYBAPzbW0tTnHmzlulsLmuIoE32ZDafS7+3kU8+/Im8crQnX3vjvgzWl9QBAN1f2/IpA4AMZgqpFeVreWLKAID4fUieYNycyaRnkAWTpgFATZmQZEOOb4a2xdlQpsuO9PoH8vGnJ/KTv/9I7r70mqz7Q72PYANoL3VH5WV1ZRur7YvxPQpQ1/+07T/3L6ONrgIAql7n+WPAuNsNJH09dvCYkNT1jrXVdTYA2KIAAHoJABBiRDXWNhJ5l6EitqMHgBKkkBgsTmO1XxSFNl8PCTz8lvdoCW2UqIMNDGdljt93M+kYAMDiZhMRz/1sP0Hy5zaP/RrnN2c4F+cLfliuA6DPStAdTZeXYFOgMkFZV8vFVJ49+9jEAaGtCCHzIQEAlOji2Tkv+TFHirq1bzR/7Y+/9EZ9+tEGidMQ3lUsKqdGGOZC0Xo4wxsKEODLESxgEimmwCxaMBdkADR+/VZdaXmpe+Bff43mDaCD3nwHbSZ4KyXkxQ8U3kOGuLNaEADYH/ZlhHp0CAFiA5COootcM+3WQcO+kiNFOrnS+EEXxmfcMUaHzXPpyelyLafztcw6fZl2MrlcdWQNtDLrK+3GKp98c4BB4N8JVKwIfAqRMg0ufbPVm3g1AgUAkzrhrQaIAhbbP3WzUjpIsJ5BB7OgIM5jftjareevGYpHMEW60htOeHAM0dpovWZrP7BYsOlQF49gmX1MHYAB02U+JzNgiQ4YRYE4H6KCzWm/1zmOhl4/i7vQH445z5TgUHuPVfsTlCdfK7hcb4NaOAUglIUDVW4NfGHwcJ84tBj87++RAeBtHnudldzZy+St118l1f7ll1+Vi/Op/If/8B+p8r83ATAicnp2Sro9aPvaim8ob7z1hhze3pfF/Fz6fXRBQGCOuYQ44J78+tNH8oPv/4AgwMH+LbYO3JtAN6BDtoUetEBnV3J+gXKCIYGWk5NT+fDDD8kEOLp7l+CBrk8VcQFA4Og8nRgzTB7Ac/3paHIy0LaQFDAYTGqYKBPDHXOtMY9GXMEAX/vqKKXr32Ea09WIII3NYyomRGMfmDL4uwNcnoWO93EVJ6nJQqmeQjlAi+8vwI9wsNp9pqCKg1lFIKI9wmNwHx0F/B7MmdL35WOgJxP0M/IsQkUGUVtLNvw4munAQPJWz7BGu5Teo4+1gjdF+ZuCHMpCiHPnRzXWJNZTVbGS30ZKp0/XgYoM1p9AbRTNQhC1WqyxbR3VlL82j3l4VV2p6/3o7om00e3roBzI5y5lEKiDWQh4UljYxShtT8Me2gHhRtYEiI07xrZUobQxZ8MpCKgq3YV98LWfz7khMFr2tQ1CFYBJ4eZHlgVZd0YVr9unKQgQR8kBgFagyT6UrmMHuNxm6pwouIZ1D5o/6v8hdItuMevlQr70ztssCWDZVcvUtwGYbf7B9VbW5/cp7E+3MQ60x3+7/Y37Ptp5ngPGePJgN/1d2V7ps+06bm37/8Yj5eXBNReqOwd9rcNniOeKX8ZfZw23JTDScUbwu0E7tG5PFpseRfWQ1Ol1NzI9eSKnjz6S/+qPvi6D1YUMOwu5PD+Wwzt35Hw60zJZfG6BLmYKAPi+jPsQIAPm2FmFcS/SL8mDtQI0V7qYgtYoH4XoNHqDnZ/P5eDWXXn2/Fx++Nd/J+PD+5LdfihztCS0NoWcV1sTeD4HO+IaYLrR2Z7U4Lrej8IXzTvY11kl+Aj/EwlD+FQW+EMPTsfPzK0lMqm14PGegfoAAEYddAFQEFKfyWKywPL1+VivwnVzR9stcfEcem7rj4sU5uPltpysXAU4QfGHF4N4aomEdn8gneFQNllf5igxQbmzqxsi3kBSR02kluAmtjXuzWb7VzVzbbMZn3Mlp6dP5Oz8hGxyJMjm04Xs7R3IncMj1v97osvLGPIY0w7+zr9445XGFdBkaLz6mgNtWXgqArOWVgEApR84jcJBAB8x3GLeTLFyFTcOYK5Af30AoMl5a99WxULTOyiMAJw6kOtHWU+6qyUFAA9GAxmBes42GEoH1xEogsMUBFCWhK41bDYGeyypWXPRznqZnMyXcjLfEAC4kL7MQHGikiWQLe27iU3mgiFaw6x0f3dA3MCkSG2agS85H/bI7vjEgykPwBvKA3SDNjv4TeuPInpLFWHLRdw84PcgpmYSHQCQbCCTgwMGxxjky9mUAIAGjz2WAyCzz1onCgQuZbVYMkuOdn9a21Q2Pj6WpXt3gx3uzwEA3/LIhPIzvKSBKubUEokkVK0CkEQwRWRgXR7c2DGbh8/aRXF4Iujf299n60P84FDCT7+3ltce3JaH94/kYB+Z/KX84Ad/I598/GvWET1+9IQtEPeYoV/KfDGVW7f25OFL92V/f6K9SbsbdkKA2j4YDwi433//ffnk40/l1Vdfk9FwJBm6WBDF7OhBurSAqtOVs7MLee31NznmP/7xjwlYvPLKK9wT0Au4deu2djExlkXuLBjooQ6EAiClNqN0YIVtC/2Qi/Q0XRZFJ4vSAZsHwAUCX7WMuMcr1nc8LN1+xQA0XxfeJ9fmqgxENKjvtxum/B11+7AITLZtZ1y3VSJ6xddra5r0J7Uh8fXy/UAEFswZs54VAEDroybnZerweoY1fm/p/oL7lAMxwSlyleW0PaEV3Rh20QCQ1iGC7sTnGYDWJ83fkK8TY7Q4AFqyzQ3fW3pfWwTXclscl2uiCAqBVQFsxZfGbLgzFfx33t2WQasxcJDtgdgr9xtsHDq7WEtP/mkMKbWzGxlsZfDLwLeXLpaCNh43mrrIW+fyHCgDAP4Uej4qEF8O5hF0lAG6aCfyzweR13R9vxAAwJxZDVk0o+YAKM47lLUt5lMCAMi4vvXmG8xCOeDbtIR+BwDo/EbfqAoA8LlOKdkxAKuyo21W47MEALiuqWFU/1M1/3E86vy7HJQNDMYqAGC9RIlmT+YEALrSG4wIKs/Onsn504/l6289lJduD6W3PJfV4pJ+y/l0qple+FQMtssdemgnzJ4gMeFlAPrekDCA7bISNqdXKyO4YDWzxTS+qwM9qaXsTW7L+cVU3n//A5l3RtK/+zrFvBWEVDDVk00s+TXwo+SffI4AAJ43PTtLYIA5VWwbztbhZRuosYtZerOBRVJzKcOOigDuBAAgMWZ4c76HEnZgHKeqPVeyqeZDw8avwAAAEIBWgf0BBdUBACxUGZ3ljt7OEAAAvFksnGXeBrF6D7TvPwc92nZyxeudlczmZ3Jy8pwABTS0ZtMFfW60v4Yv7vicAgD2nzHNCST98dvNDIA4iFVObO5IGlXUAQDtQ6h9fn97AQAuN5uZ8jGowQEE/JClXRMA2BtkMs4gfLUmCKBUU2QAdgMAWD8OpBLfudnIAnWVw6Ecz5ZyMlvJxaYns+5IZp0e0SzUu1Cll3X6kEu3HqbsgakIaFOAHee+annyyYPwXuq8tF2b12xxHuOBuHWQWheB9ABKDVbqoOToILLm3UwmB6hhP2DGfL5cMAjVFocdUmQR6EMIaYWe12jhZ4s7VzZNBic6eTGDl8NDtldSACCHkwwAsNOAhkaDf1PMsNIjDB0AAFzHxQ4dCEHmCocHGAw4xCBciGys6nMs2dpwfzKQ11++I2+8+oo8fvxU3v/xB/LkyXN2j0C9vbeAu3N0KMcnz2U6u5C3335D7t+/K7M5xEdWMhxkFPlD9h4aID/58fsU8Lt79x6/5+jwSB1waxXGgw4xAw1ol6UBj5885TX0sBHS+HDYgz0AZ94ZKrlxD8E+66K8BMP2ogv64VoAdHhdQ5bdcded+2IBgNRZS1Fz3x/5+4zi5xngFABID7OqPdi2x6oAgHhfVQBfPLTaAIAeVMHCT939VN0H9lgfWZySUmxxsXT8tp7fwTR7oeqw9drOqrFje04EgNFAmIeha8MBIFs9CbhYUBTbUPvyM5XG64oaOCXwwrMs4YLpGLStj2vG7nHGW214vWtTOCV170kZHHEPaQxflB/C3oHlgxKt2LKTx1SyVvzkznU7DFD061Moig6/trZycDEfX8tWcQqchZQAWf5M+tXqfvme1rVdaIqUnyvxJb5AAAACt2DCLRczGYHB2M/YBUDVqF3suX6GfwcANAMATm+vC7TqGEBt+zpfezsCgfUz2LR7dwMAqmy/XzWtvS/vDw22Iy0frxf/7sh6OaMfsYTq+aYrvf6IWd35+XOZnTyWW9lC/uBr78jy4qkMeigbzORiOmW7N29t7Zo23KWWeHEAAMmT6Nf6mcRnosCUC7aprlYKAMB70fLFIdlKw8Eexdl++tOfy8dPz2T80tsyE7AMVGsF13cAAI5SnOfCtqsl4f+3dAFom1fXg697X9Rwif6N3yeSYTo+XjpUZqf8xgMAFsADAFiivAMaEQic+woArDDHpgOgWL0mZDFHGBuIijcBoJ81AAAZ3WfPn8hqAfHynsxnC5ZU3jq4TSauM9xzAMA03VzbrfM/fPNrrTmAuClivaAvWF6A7WAUAVI6iAIA5xeXNwIAGgfQI9CGKWg2lEXFSNtGuerreuW19Dsg/2xk2BEZ93syziDop5lDfU8zAMBHNJTVAQBnBCCPux4O5Hi2kOPpWgGA3kgW3T772y8N3VSyO2ptzcCQRg0E1LMPBY1z14PFHagUAPBxSoOh2vFr8UDj/aQBlKq1gU3h9PkCaVcD3ZzBBUCChn2T/QMGsKgpR3Ycdf7srQnABCqi6AKAFoCo7wclCAaA6DfMZ9GDPB66flCkB3gOAjAroCUATvnKdSSgreExhdMDvRbJhBlJPN4IBSK1TUiZzOWfZ7s8hbhJt1dKbEcODg7k9q2JPLh7wDaVP/nJB/Lpp4/l6PAuhpRCfIeHd/gdiyW0EC5Zq//yKw/I9wEYAMcQ18PYPX78WH72s5+xfeTdo7tae2UdFTxJjt/RITS1fdTyA5B4/vyYYz6ZTKSX9fl3xOuj8YSggt9/ESAXyuFdC0AJMJjyuDvv/F5nXqinrpQwR7W5B7d7yEeHpcn+aGmN/lTtm+jUVa1/goQIPEJg4A7Qrg5c235NHcv0uqnITwpCxH9HYEt/Xxbpq3L0UoAhHU84a7GEaNfn1khKOzI0faZuDvw+2IUhOQFzYMgurM5OUd5T2CEce8014GlGL51fp4ruer60AQDp9dvWB9/f6gE03Z3ZsV0foPQ+t3PNDIr0DCguAZ0J1KBrkKDAn7YjVuBQ2FGE+zM/sMJetWyV63ZwraiPZ0Kgpt9hTlMEIv2a6fqqHm8dYGeTRDtGgCHprpQO5fa+CyNg50j6vXV2qxRQ+D01MAAcAFgt0QmgK3duHbBbDCt3rIzrZg7wtRbOb8yHbloC4LpA6Xz5nFeJsNWdN5VnzBcMAPhzeUAd7RNeS0vUUr8xahhtl1qgA9NcS3VM3b/bg4ixyGp2LsvzZzJ99on88T//A5mfPZa9ccZkGDo6AbqCr+ExTBy7uB8jAO5z4uOv5CckYHA4qC8IY1oqiwIYMUe3DOge9aTb6ctgMJZPP3kkf/P3P5f9V74ki+7QkiTqi2hnIPiXyo5tjIFuCgDQH6rfTul3l854ypkpm9RtZuSD8LPW5coTorSwVi6FEoDBF8gAUFAWCulg1XbJAoAmDdghm2zAMhG0A2QCO9dHKUBcAgD2/Om63t1A3YABIGvJ+hu2x55eXpKlAJ8aCZXJeCK3bx8aU03LHHi2lf7sSOd//NY3Go//qGKbHlSkinnNrZ1uKQBwenb+TwoAKET8tAQAHQDQChAMAND/URKAv6NyhC3ijAIZMxRe4537LAYAwFFzBgCWzRKmpt+Xs+VajmdrOVt2ZNobyrI3kLkAnVLnDCqRfXwnyg8czcJCz+nL5Rr+eMA0IfgpA6DqYGpFwFq8T/98NDyFEwOHTwEAGvIEwXWkjuNYscpXULtfb2S4t0eRP2TKyaxAHT0BgA03FgN9bHSUAYD+Y4aNtcEI4oIQiyP6XlNWdYCrk2lkSwMAdK7zqN+y1oU4jYuRkFzmIlSo9WcjMw1sY51afzjI2/1RXAtq3rZfmV2fTGR/bySjQUd+/uFPZT5bymg0kV4nkwn+7GV8dlBoj58/k4ODibz26svS7aEFyVSyrCsQVYQIG8T7PvnkE34/VP4R6C9mc34WFOw1dEFC/Rbeh5aJyPTDQR+OxjRUGHeM22RvwudBqz/ch3am0LXrhDI3sLgHre1XAUYK0OixSXqui3QZQzdf8z7+LCNJxI+uCgBUBb7R8fHDITrypYCgAcC8aQbNAxS33XXOY3pvfv/x+6ves1zO87Ouahyig5sGMlY+nZdO7QwahtO1anxKQXJwgN3Zi/PNMh77ye+PNlP9Ir+nKgAA79gFAKi6n9yutTAASgFb4swTOiq1KHwxZSO7Oy/QprkhAJAfctXfWleCpsE6bIL2887Xnl3G/02bgJZ1VscbBQbVVhcBeO4Jh3KjAlZV3iS/NzjMJfJIQ7lbGvyrTTB7lmjoxPUY12wMQPL3fE4AAAInJBBeefhA9vcmOV3ZM0x1a6b1/L/KYvsNfO/vAIDmEoCq8yeeh+nf0xgD9r2JAYDyVtwBCkGh7k8AAFt1cSmb+Zk8/fhn8i/+6FvSW1/I3rDLUhb4w9jDYEFCsLwpeIsJHPdBcI+aCEVZLjwwGARvsZYX0PC63SwjIxK9wAhWrtHaeI/dkr73ow+kf/SabAb7JaaDlkuCOYCOR/Uif+7D3GRbaEKk/gqp/SmeHeWwa2157aXedC5c8N3OohYAACUAO2sAvOASACYwwAVhJy10h+jm6wjB/wYJq8GI7NsVEmhanWtdxQrhb3ffUj9yt3m5GQDQyzZyfn4qF+cX1mYcoMyKsQzacGd4jpT+T8a5np+dP/nyOzvj/+kD4t+uqO7wtrbWguOkirLHJ6f/ZACA6BhweDdQutQygEG3I8OusgAAAlA6YoUlpwugDgBgr20EnhTQKEoAaHKgxNsVtv47WQh1AC5lIMtsKItuRo0ABMgI/DO0IzRVehpMUhy5Yxsd+KsCALsten+XZ1jql2B0INIAA59SkTAL/vN6JDVMWIDM7tjl02INIH5n65UM9iayt7cn4+GI78c1QfUHA+D4+XMV/TBDh8OFBg/GD44bpBSMPursGGceeNuaeMDkT+6OWwAA8CstC9F0Y37geAaK4I3pbXjxCZ7RHGB3biEACMo/Wv3hHtmZgOqh2u3B76eXdeTs9BmR5iEM3aYjo8FYxqORXAC422xkBhHBzobB/+HhgVxcnMlwlMl4PJLnz5/L5XQp//jTn8neZCIPH74kFxcXPATw3ednZwRWENjPp3P+6ffoSroI4J1KCsAAPwjoASLggIbIGtcAOyAgW6uzyIwC1v9yyWyfjr1PdCHoU9TQGW0uCaIwr3nb05wtUDBJmh1YXRflOS2CMHd+opNTCoINkHEGQNXeaQMA6gKkeE9NwX9s6xYDDH/umAHZ2n953WIxXukzVAUwLrak7y2Au/jZXQOHpgAZ14g1lKmjh9cd6Ivz4sGa/0lHLnGStF4Trl+zCnP6HOm/20T0qhgEpXFK2QufYcYvndvIgLma3Y/vLhorVV2jan6LMWReyQTr1JFNTxIGECYC6rW8OYuRXV3meRcEBQ91ornv3B7YGV2667QcpGUA8r0VOl6oA28FAlXtcI2plAJn5flXACaOU9V5k9oovmcHBgBK39BmFYEW/nvnzTcoAOjinLGkqmoIdt3H118/X+wnbwoA/LaXAMQzMF2jtP5OezcfKj/bLchuBgCw95F1R3BmtqCT0VZ3oe64AMmbAAAgAElEQVS/msqTjz+UL7/xUB4e7cmwt5b59EKGA3jfKAcYsIOA/8T4xv/uzIW4Bz0Ihr8EAEB3UgEARCtE/2YJEcGNZNlA1usu/wSz8Ucf/FyON2MZ7KMzEnwdFUf2dty+Nkr73fRE8ntuJKC37402ACCuT5/LHERdQchcja7WmqvvyrHzA9MBAGv5zoSLCR46A+ALAwDQPo9tnFULjSlblJQZmAQAoINSALQPBAiAsicmXvVZuSaMiVs30u3272YAwEaQ9FrS155PZ8a8VeAILbjBBCjo/1EHwACAf/3Wbl0A0kOFiwGD4TUQpqadAgAnp2c3AgAal3BOy6wPIKuMTnHNF1cCEIN/PVytxSEFALsEAcAEQAkAOgNk2DfoA9/RvqFNAABV4T0AtU4ADgDMZUXlyvNVV57PNnK66hEA2GRDagCg7z32I7P/3KyK/ug8VaO3TU51aoxiCUC7uUnf0Z492nKYQ5aFmXD63znqpGCJ159YvY47O9FWqvBHR85xEIzHMplo4ItgGrQmtAME/XF6cWEAgHaswOukLBvlVJAJDwCAtgHcaMcGU2CvdMiMnaEOvjtw6gzCqfLADweI7jX7zxxPnzsPEDzIw3txmKD2H3+CTu9GHAG2B0X6ubWcnp/ISw8f8DuPn53I3aN7fP5f/fKX8tKDh3J68pyv3z06lM1mSQrdcJjJfDGTXz96LB9/+lReeukVivgBNLl//z4D/ZOTE5YQXJyfy3Kx4usQTkwDmvlyLsMRwAdk/C95f3t7+8zcQ1iQoIABAJ7p84OSWb1Q+qBrpdxpZEtEx1pM5nyLFgCgaU07nS19Twyk83kMgVnuaHwOAICvx+jkREcnAgBxndbtu20wQbPldT91FEq/fgoqpM5Ys/3WMhzaoBTYsX9HFWV/vtyZy2N354wUyRD3X2KbJb+XgrmAr74aALD9PM34e1NgR4aCgZwlu1yx1q5um9s/UYTf7e+tfofb/+bzO85tXLta0lM4UFybak35delVq65zcQm9F8/obQQq1oV+gKtIFws8X6+0Myrul9r3YjWVAxz2xdR36/35WVYR/Ps1qwC00lx/xgwABwDYQm21kK+++2UC48hO6j5q6+PUvDbaHeTrrq3P53M3BQB8fv1u0/OxsDllI9tmF1M7+lmMhtufBvOff22dvU+fP32f+yu4UFW3BbIwyTQnnKWBGbtmraAKIM8f/VJG2Ur+4BvvymZxIevFhYxHfVmvtIUlupVVWZ9oZ1J/2M9AAIYFAGC2LBd1VZYBtieysBcXU/ZmJ/d3owHnhx8/kQ8+PpG9o4dMQCHxMV9o63QmjwI7kfeQ2wv1GXcZ97Z5bwMA3E4Vz2yJL1OXAwCgGj7WwcpsXL6v6YObCKB1AmBnMrCZRUsAvigAAHoNq83CmKwoz4AeEZKjGN0e41a0jIRQ+AZisllPlhT+09iBa5J6VvU/bfbNQZO2eao7P5erGUtxL87P5OzkVOMGS/qhsxdKgIvYoQIA+JMvvd3ogUQHrUC+CsSZEgiG+OBhUwDgEi03btAFoHFgfgMBAN0K6n6AHrlGgJP1CACArDjudWVvOEDcKOvFQvvAXxMAwAKer5ey7g/kcpPJs+lKTlZdWWYj2fSVuqIURhM7o9Ohg+bN55qyjyUnpWYi6hj8qSGvm0d1oHYmoZQcfdp8puRNJwFAiQEA+mdhJNP7xGeXXZF5ryvZaMiM9QiZjvVG6ekXl0TUBmhjZnLTYAIwMHCmARw3AABZLw+sGXCB2dHtSp89ks0dTKOkXQCAvGTDVaf1Wb2NH8bUg2F8D74TQT/+Y49cU9D1INjR9OLfHdm/tS/Pnj1lsA4QG7R/0PURuI8GAxn2e/LG669S7X02vZD9vTH1AH71q4/k7OJS7j98XaazhUxGY34vGAC4lxHaqIAB9PzYpA4sS49SBG9z2NlIr9+T6WzKXYM5wH3zmUzBWynkQGb1uSODgBn/nuoK5Bk7q031cYl9tvM1yClRR6GNAdBofwgElbtYxEwB/u4q5HEv5WvCVMHrhHwIJLX0GW9jAAB4ic6MZ9/9z7rA2Z+bmhFJHWL8TFUAFF93VodfL3VcvQypLtBNM/il4MczSMF8pM+TgnBxfmB4qfURF0ZwtGAbtSwoOD02FloSoM5CkwtQBXAUz4o9ezU3bmu+KkxnfE8bg+R6jod+iuY3lxm6zpXaAYAqBkTxfCokWjX+KSCfzoP/m3XA1kUA37WwUiJlKKF1aLnNoa5XP+EdbEhtfK7qUcpw4l7VltmkWeDPQKqifADP+ZsEAKDe+ptf+yqBcfSkVhvyOwDgn2obwKsCANEnjJl1Dy7dguB9kSVW1waQQTI83CL/o9ZovWZ3GWhtHT/7VM6fP5J/9S//mSynxyLLS9kfZ7KcX7KThYQSoqr7gP+Q/t7PcvgfLAFzGxyDf8uMIfuPQOz09JwsS7RqQ532YDCUx8eX8hc/+pncuvcKdZSQzJjNkZHusXSgZGssa66pdu0o8iJ+ijLg6qu5z+iMzcgIcHat2i+XOfUklp1rBgAQmvH7/g0CAJabpXRQHo2kG+YSYQPITmCwS08WSLyyLeBIBCwNlJwaCIAR60IE0oau6qxvO39vCgCgM9f+/p6cn56Srayixmsm/rB2Hz586D0YklIAYwD8t++8VVpJdQdRdODihgAAENuOOQDgaNxiuZLZAqq8qJVW5Xn05FZES+O32EbtSouaI69ORJ0j2+wgvxgGAMcj0A95aLvqL5TYs55kqMOHQ4luAKjPxkStVmQFNAEAsQ2gi/8hC81sPoJYWVCwggDAfE0GwKI3klU2oKjFbDGnk4mWduoMd4h65ijjChlrDc64oEPN0c4o83Vt0Q4ATqzBioEIwSbMPPassyOIr6JkYqUZ/MWSQThr+tdr/h2fA9KKn3XWlfVoIMPJhMEnfPHZ5ZTBP8AZIJd91KCTUaD/eWkBcYCOyHy9kvH+HgM9AAceMCFihdFEFwH9svIg6dg6kOalEE79L+in+bo259H3Hv808M2DXbwXmX/858E/7sEPU6fAOliAA3A4HnFscN9LKLpaj1MqpHc6cufwlgz6Pdmb4PDqysnxc3ny+NeC2u/ReE+ywZ6sMBBsiYruEqDECZ8dGf+5UWwxbrjPFBDpZB12J4CCKZ1jjHNXxYHAAsBhCUccVH/NZlvwwZKAHjN2nu9jLVdNsJqvZSt5839nCCAiq8T+XheQRidFOxoUQj1p8M9pt31VZZ9CmFAye/G7PQBIA3ZfB+5IuVOC3/vvHEDw+3KgxP+Nz1SJMMU11gYQxHPBxz514OpsOndAAMji90YHMT5bafxx/0mNZN39xsO5eA9reUJrNmsHpV/IrwJzis/lyhIJkAeNiiKeC/3kPbhLNAjiWMDu0glt+EkZFOn6Tu1Keqk2B2TXPtBVt6hZnOYq8DJYZDu1FOw6CFA9CPHz6dzy/LMAPQe5wmXwu8YuAjzvQP202aUvEgGZjswWC9oe2EcvYYIpx+d4BrELiZ6beYBj5j468LqINGB2xhi+iW1MG1dA0aIs7lv/CGw0QCwva0j3eGpL/N94H/aOdrJRTMM8qVIbQDiTCPZRQvjg/l157eWX5OmTx3J0dIesLtjmpuM/2hffx1Vrom4Itua8Yayu5YA36Da0TMtOL7edI20XiUFzfG/d79Pr1Y2131cESH1+4p/p/Pn1aJ/Xa57bPAcDiyWeg1UAXtsz7/q64fhumc1Oa0igLABkmhfy0Yd/L1979y15/aUjmZ89lfEAGw+ljfCfFUQs7d9whsazDM9Y0PS1had+Ew2H3XbZnnkCA9llsm/tpimS3B3Jf/ruj0UG+3Lv/gPqEUCMDm0CD+8cyYIApPkXbmdjbLHDQLXtnzr/xC/tDLqS3xnmm/6TjbxHPaV1ivtGIoMOs5bVIulChqwg/lloi/L8x8dTf6F4vJ8b200PTNquNBJ1Z0ZqH5BA7fa7slojaYd77ErWRQkJBKw3HH/p9WUNkUDEAegIMRjIOutpB7YVuhjBvy80aGjmQ6vIpgSGHgmIybYBYL9GcwwGvbK5jEZD2vHTk2NqapGZh3terymsfeforizXGwryD0cTfifApv5gKJ0/++p7HN24gePf0xrQ6GCyts4Id6Ve2xwQDYGxqOdLtOdZbwEAWkEZqC07LOjyTPPOv1AAIF9UAQBQhXYTeVsuCQAg0IcgIP6OEgAAAD2KuOl760oAmgAAiJmsIAWY9eVik8nz2ZoMgDlajmRD7W0J8Tp8N0AI6wupAIACAqD1+ZxGw111mF51etrf30wfxudjHVTu5HltJmp4jIZJUASOGZbTEqJzK/6Jz3jg6c4wKJ60/llPRoe3pNPPaJAAGCADvoRoCzYINifq0bHCYIjdWbCgjqUU6OowGCidDFkjKwHgWFLwFGhtGQDwjI+L8uGNOvaWTfG2drE/rVFd/bN0+JD1By2J4nfrnPrvWWcXYHOBPA8mXQsA44EDxoEBHgZRa6Ijcnj7gAYGxvvs9ESm00sTk4Tzupb+cN/od4UTjOsg+F/MF+pk+oGa18sXgEevX7TZioet9uvuqKqpZ/5Day7OZRdgjmfoNirmUkEH93Xoebs86CRpUFU46tZ7DFC3HDBD46PRj3vI16+/nn4eFpJzsgOaHw+VusM4Hua+V5ziH+8rPSDjs6fnQOpAtDkU6fdUORgxUOJeDNoL8dlS+5HOBc8P1uGVf6ocgNRBNfdCNhu0Yy0f2jnF3/s+5wCzZXrd5aGAnJ1ACXAUA610/uP9KQNgdwQ12sDcVWr4eKMDUVEz326zE1ctlFlVfbYx2IPda3l2t1lbey9xuTnG9ibX9PDP5GOQJ94dRdSg3L0IfX/hgOJdtD+2PmiHDNhVYBJdVVBDXExAXhvqYrsmXKrfodfOGVwOfrUMet3excccAIhisxEsjPMf98BVAAC2/FvO5a03X5f98UgWc6WdKkjXvHr9zI3fndvj0GO8bgji5+N76uxys8N8ldX9Yt6b3k+b/Uy/9bMCAOIcbO2TcBMY/yrbyeciAK46S1U/N332thmg9QhfndZjawSylo8/+lBeeXAoX3nnNVldPpdxbyW99YzljFB9hwBc1fmK9Z3uJR+L3F/bsr3bAACCf85jAACY7OiN5G/+4VN5cjKVuw8eygJ+OVq5gTUwnsgUAoVOqXcityWOisC3DT5sHsWqfRTn2+1KlY9AkMWYlEXwX1h0z8/iNw4AgAWARBr8QpRoZJ8xAND09LTryMPCR2cpKAAApBChDaTgcrffJ0iE/9ZIbg1QCpDJpofkE/wG1YCoW+tN9kixoKBhE252VzsBcLbfz4iMXF6cy8XFORlamhQHZjGQo7v3yMK/nM4l6w/40DkA8G+//c2N32TMHPnvnMLpi8KRZn9vGwCAEgAAAGACgAGAB/bA57cDANAiEHdlOE62J1ECsMEEgQ4O1dHOhgDAeNCXIYJOBJlWKnBdAEA6K1l1e3Kx7snxfCPHq65MOwMFAIj0aJ9KZGdBd8SqwMLeGACAlU41z5CJw+L7XA7SnDJVv023nH47bHiPAgkMCMZpGAeKPoJ+/AduLkFHCyApIGf0+SXa+yHrPOjL+PaBlkSsV8zgzy+nsl6gqUxHMhx+CPw9iE8ygQg9eyNoLRRdBhwEwBOBPZACAG6u9bmUPWN9DFUV2uvYLfOYA3BGMfGDF3OGvYdngJo+xgNoH7L/DOhDexLS5plpAhMkK7JisqEIDq6ZM0Co36LZIWQ/9/YmDJAQ+INmhFGHXgKcQgjZjCa3WAdNsUoL1DEG2kkBApSaYc/n0YIpDeBFuv0sb99Hp9SEKmEv4GT7feUEChcENJQ1zQDmLnzVuZi3zPFIQIv0YgjZtu5LhhlgiX1PKTALCHAbA0DXxzaDqcpBYxCRZPjxu2i3HUQhg8JKI1LgLDp8aYCQOtm7AADps8drVGWAIgDgGg5+vuw6/nxOLcLWsKpGA6DOuS0ca83g5kGWHZy4j5iLSOdI/w0ATcUAue6qdB6CvYqBnL+/rQQqjkeVU1DnfDc59XF+dnU06iy0At3X++HQtLSxqloPJVDBNzw3h4uoFveTlztVzJFOWlEDXMA7xRPRCcz3UZeCo7BNzgaAA4Y51MxgzkXS9QRWALKEZtNVw0RLmRxs5ftahq8JAKAM2lrBCF9TLxIAQGYJAPByMZMvvfMWJKYpAgjgQ8+mZggnBrBta7lqGKoYiU3XSddzawauScDkesu69KnrPHPV/rxOgFG7ZxtYSelnnAGQgsvuh0Bx3Huix7lOGVypfXwBQ6taVr6vzY8OfHx+BfyUJ48+kc5qJv/Ft78i2epcRt2FZGuUOi5k3YVKugbo6VrFM0YGRNyHel6p9F9pvsyv89/BByLrx0FuKxnDv9fdofz6dCM/+snP5PDufem48jx89/WGAAB9dttlTqHP2cU59FhvQdrOU7/P9NmjT5GeJYUvZ66rsRoUkAn3YkwMAgC0z+ZLw//+DQAAeEuGUtAHyO9XfVl6hr2M7dSX0GyHf45gG0xiJFO7gDC0ewCvVVPG1bTWXc0htVt+rVYGnzNMqdGylMvLc5leXshqtSC7EJ8HAyAbDGWxRKyqjDeAF1hbnX/zza/nAIA7YfFhnNIbHTQHAaLYTh0DAAAASgBwkKINxm8zABBLITjppI1jiWzYBYCdAHpdBQCyTAZIQq9X1Aq4LgDQ7a5UzG7dk5NFR54vO3IpfbYCXIO+YkEmgysHAOizGoUJ5RgJNTsag50MdZsH03iRZgpoaqBisIFPolocveBZRoGszHyhmX9Tx0fgSwcOysXcyCoa08syyYYD1u8zikMZBBw7BMT8vG3rEPwz2AvBAjQWhnsTsix4WCAgWGITauvAQW68TaPAHsbbFuKmCQB4K3I/KIzW7E6kriUnu2jBGwNB0yBYUMV/QCEZPOtsOmPwjb0LRxXXwb15UEhGgFFbPSPFw5KHoLWaBA2/i5Y1Qzk7OxOIQSHrA1DD66ZBIeoPxsYfVXocSwnISFhZZl0FX/RHqUnuMHDcoZIblPR5MMLYgv4GcMp6TdNNtuC/uJovvGIBqj03UMVDM+U45fdTWo5cftsLuMkAF8bacO8Q5PGwDv9uAwA00CzSCOlB4BkYNSdaqlMFAvj3erDiQErVARJteZuD0BZY6/cWDhTeX3WOpE6EzojwcPWMaO5YJOMZ56sUDOG7Q2lNVTDr95OaIL2OOSUGwOjnY0Brfw9iTHzeANg40y0N0vxemhhM+DpXU68zkXXPpPehPzcxvxyfBvvctD50HJq/Pz5/uje4BixwbbiF0ktbAV4CINCJKzmhDvZtgwPOHixAgPKIejafZY2+73C5MODsGGPlTdpu1bROcoxRDw2uJNcr8PXtDLeWh28CAADA+D3QhiegXwrwRbu2SwkAnEqcAcNBJi+/9IC0agDDAAAUaGjWAKiyB3F+qtZ3ut+vujbiNdsAgF2vfd33pTbNr7Orj1X3vl0/X/X9cXwiQFu1P/38qWKX4ZwFAOAAbBpEVtnc645j1edU5Fo3I9Su4Ee7NfOMNDoinR4/l6ePfiX/7A++LgeDlYxkJoPNJfW5VgEAiN/hZxjOUWeQ0o8yYJ1ncV5+GC0wGL3FlSjebT4jyc4mmIffoQRgKnvy/3z3b2Syf0sG4z3WnQ8ne3I5W5C2TQBxCwAoNADaasjT+a0ax7ge3LdwXyOuia35pO/kz+vl1AkDwKQZVatb/Wr42p8XAFAFwBXPqzR5tWNqpXXeDdbBL8EMBusLZwCd4x5BAQIA0HPoDlQoMPzsCvoxfqGvWgBEfpm4/pr3DGzxgp26+lmX+lwo010sIKCtCcjbdw5lPNlnog7sbwhmEvQC2+Fff6msAZAaqPTLo/OY36z50I6aqE+mipw4EIFkATUH+sCaBxtoUmPYoHt3CmTZG+Cq+kxLANocZJUBUrTIYwlXaKczwpoXrfUfoOa615FRlsmo3ycY0Ed/3WsCAN0ODuMVRSkAAJyuunK87PLvcxg29oDUrAUWfbeXsW8ynG4KjTA7q5ScPAOcaAC0HdAVsdMVbfz1AQBlXlgZARwhAE2oOV8sVWXUAnIcAsjGgAvBsQD6CCFG0HkAkOD5kcFBxhmZc1KCVMSxcAltlvPMjm6ikQEAeGiyZdaqZo8AW8nl5i8mgoS6rkw7Qr3WnO4Fo+OOeV6jR7sZ1G7WWv4wx5HRR1s+iBgOFYC4uOQ3Q8AM/8Y1ELjjO70238sGAIS4kXdHM6dEC1rXZApobCCINrCyEUW1oWrL1lkM2DXrryUQut7gKDLAVRuX18oqY0N7UGEtlroo0IHW0iJcA0CAZ9Cig+FxH2txfZby+SrWFEM6V+oO1YL+O6i+VoUw/l0xgN7eC+F7KoJWvL8NAPDDPW6a9ECOAX+KzOM1Z06kzn/V4d0W/KfP2PZvjF0MUNIDLAYA6XeToGkBqL9WNe7p2Pj38fnCvmo6u6rABUyZlgBUaMi4cKpnaANDqpizIqjL947tXX+O1AErnyftJVApgFNyLuyBbwIAtIlANRvzdtvd7IDp8V0nJFu1fkt7I6jwx7m3pE4RmNiL1Dcpu2rWRsz9D321YAIIKZOYQ/gxUUzV99rSSuh8j5K5ZO+l42g0efwdNss1ALhnUYJ1Qw0A6tKYhg/P+GT93RQAAJ0UwO/DB/eoBXNrb8ISAN07ioY0eW9x/3NsUzCtJQMf963Pfdz/TQwjfF9bANTu313RnWl5e2pP277/swYAInOkar9VlQDkz2AlAJHhV9qH4fyruvZNRxb18go/qOo/a/5zRSCUFnak1x8wI/rxRz+Vb7z7hrx6NJaxTGWwvpDNekEAIBfE9ix9Eo9ENkMKAGy3wDGfz5IOVQCAW5lVdyjL7FC+84Mf8x4mB7dkuekRCJjOIU4HIUAdJS1vMLYgeQ8F26gJgm1b/yWwwpiaMdFQ5f/n+9D3c2AARHvgtla7Z/1mAgCo/Vc2qoL/ACmgUef0PwbonACNZ8lwsOCZa2e0L8uOaovFn9SfqVrrNwcAtJsEEn7wYUajPgP/58+eEAhA2fd6s5LxZCL7B7ellw1kvoBnjefFayKdf/n6K7n9LjlW9kCpA+sGyx/QHZQ6BgACfgcA2ETttwwA0FClcAmVcF9UEgKhh9gfav3ZDrCnLAAwACb9TAZAwywr7c5HFBRs0gAAANDtLNib8lIGci59OV505WTVkXknIwMA472A0B/o6lmfZRhqPjTIxMKpYgC0HUz+kNeEbsJ+aHYi46EfDxH+npR+dYBY979Y8j+q8HMONACDyJxnmhHvgTbfHw4oMoc2XxAzml5cymI+Z+kA8LyMAaz2qNdiA5sdAgCajQYDAG36nCaKehuADp5hB6DAPUVPJIAJhpwSUmBpWAAACpqBHmxWgwcGAB1Yuw71BSBaKGsZjEcM/vGDZ4CYH0o+vO0fnTAI6bEuH8JNSs2PrWYcpS4O94LcBpAA4whlURgcMA36/YHWx5qzi4wQkXJDvJnpN/o/gdQglBW/a47xNdo/An+UFQCkcQcbjnN6wGnGWHFDFWExx9LnSKF2XaJ2EKtxjzvVa7fLAEBqyFMV/vLr5bVbdVimgacvfF0Xpv2Q9PGOe8/b+KXAawyUHQBw56QtyPfXqw6luMfSv2//2wGuaiE7d/bj/UQAg+2brFa6NC4JHTPeZ7QHpL8nInDxOr4u0ufMg3UuDlhDBaxKP6X2bqbpkrxHP6P/pcFJ01oo7qu9C4AHUPHe8jVVWvfVs9lkx/n0BIPrVsJ2aUUySEW2pP4Sta8wGG5BkJscULWP5rjZt7i9jSAA1y0HPdoJBQYV707HwN1rd9V1ft2CF2Oq2XecB74WYK/AaAJwCdOFrgKwazgjAA7Qbtl4wwJUw4/lIfP1Gv0zf4ee3coK4nnuHVEqKKlx3zsA0SYCCAYAMklvv/WGLOZTOTzYl9n0kuO+KwDg670KDGpbNlcBAKrsVZsf0/Z62/1d5fU2m1B1rZsCAE3XxGttAWJqe93f51qyumksarfrPgcOREUGRtXzX2X80vcCAHAJTfSUhx/tfBT8Da93s4EslnN5+uuP5XDSk2+8/VD2ulPpL88E/vOyUwAAdfcSg7n4DC7CXHgoxW7OA2tLhvDaTLaZ7g8ZAENZdG/JP/7ikXz66LHcOrwra7Cks4Es1wpe5CWOuQaAnVcvEACoOp99zzbNWf601wAAXATwi9QAoP2FirgdEPTDEc91LKagyCwYxBCpNraTuZYs/+v1ZTG6xT99ved2uaa1a1xj+m3KOawCEPR8axIJhr3PKLSNOG446MlqvZDTk2dycXFG5xd2GnEfAIDBcEwAgPpvfYABS+n8qy9vMwDizTiFLw38+ftAt9Oel5oJjwwAoCUAAPBlRB6YCvQxxwT8/5sBgEpsdSHgRpZ7iuIxVUBuyXp/1P8j+M86Qg2ACfQAEBjdAADodRZUpJx1hzLtjOR41aMY4BSFBxR86BIAgKNHACBTg4eqHMxzD4u9oQSg0WjfUERKjUxzG8CqDGzubBsVEdlnAgCoRzMhQIoBGr2428NhgHKBDSn//dFQev2+OnXIXM/mMptOKQKIz6GFDMSVaOBY56VzXCCDJj4DkUX2QzYwBW34sj6z5siE47o0DIGqXBwMxhyxRaI21JBIoI1eauAKoTZMBACs1hXPRBHCsar+e3CPbD8MFsEPCD3CIQU7wrohOAXf6W24wZwGpakdXdO2n/k86FE7X/DZJnv7NIpsMQd8y9pCuRMa6VQwQISb4Jg67Zq0cd0zAK9YpoKDcQ1KVOhGwQxCmmWK+hSYJzAA9EdtVBL82/qKeaqc4sV3G1QUgru45mNglzpDLrTS5MS0AQB69pRVlKOjHjsn+PfELF+VyF/6eXfKSs7LjqyrdP+X/22BkWFFVQ5+dADTMyQCAMQwAU4AACAASURBVHVBTrxmOpZcTy0lAFX3lAIAODy3fiyoUgBIAQAfx/I62G5DV7V+qj5LDZCkjWTdWopj5+/xdd/EAGgDAEpgc8WXNzvtgS5Zc+NVAEZx/6oC1F4Fb/7CVrbYGBTJ/JUC6xDb56BAfp2NZDD4BsS6V+IOCl4ByMkzyIVZzc4o82lNAFk/r+6w+j9qs1jKZGAlHHllBqDVoHZFoor6DTUAyFhzRmUD/T+357aOdwUAABBA8+X1115hzTTLGfsZNWFUbLaouq5aAqWAMbE5TWsjXyMtDIH0Oz/PgL7J7qev1dnRtgD8pgBAm82vGq86m+tnDZ7NwX6yeEvnbxk0vA7os+u4IsBfmOkGANAjAIB4AsyyLgX+un0AAAtZzs7l5NFH8s9//13Z786kvzgho2UBKboaENLXZxoP5fcHEEwPcMMQqwAAgw2dYm6+Nq4JDYB595acXq7l+3/9Izk8ui99ZP+XCEIzMgD83syyGMiB2MviDstMt50btWMKZpIxgFMQp20e3D/Wx79aCQBLUjtfrAhgZ4N7gJgpfHEw1CGqDd97LcvNisE0E6dIlhGsdhaudoFZ9AYyHe7zz8i+rDqrq8aSa8cSIOk+3A0sQwJXxccRffYznDlgAJ/K+fmpLFco21UQaW//FssAAACACQBNAOh/df7sm1/NvZ/0Jtyhjw+ULhY18HboMSOrO4J1BnDwWQIwl9mC4VfeB5doNaOAVEajbdltmfwax0zNUpuBbZMwajtQPP+fAgBEk9YbOghoKQfjxG4AJggIBsDeIJMxKNwVAEDuhASVZd9wDODIoEb4ogyARQ/GZCgnyw4BgItNV9bZkGUAMwTHoMT3M5YBeN0QAQATEapC2n3+0wzRzbP+YQ7dkMVfuVENCJgl/HNnkU68bGQ+Q+COFnYLwmlUFzVaOO7fVcYZZGKsob8wGTOQhQN3dnxMRwzggW90uvygfVJhUzPMZBoEgEeXubXtA53GjChq8SHEh8w4qPN5jVRwfnINAHyPxQ/59ehsWmbVnR8sJWQ6XS/Q1FfZLm88ZDkDDuSLiwvuqckYwn0dmU6nnDrU6SmTQcUgOXIER3T1eraewXqgwVGeoNeTy8spxwAig+hfyzICc4w37Hyw0OuzREoRVYAyAEHYQYBDpTXXen0DGEgNgOotdAPAHlDRHQA2OuaBZmr1dhRKtOvRfhhbC79zAIDr1jP/BgrklLl8HuweyIQpUNY04G8K4F3ToMlilfZVeKOPA+81AAAevMcg3j/mgatn+jGgep2yaGe+b73NmL3PP1/chnch2Baw8ftOEegtAABgYtIGyiaImdG8LebWsxegqT9HFYruH0vHQ/d/IdwTxyjOR9XBWoANGDldt+lnfE5yAKCiUIRnGNv4NFvEuKbSOZjNZ03LZ+u+inXOBV8wjGqu0pRBUAekCT7YhQFQZsGkt1EVwOR7gl0cvJVW9QM0O0baBsm7qORrwBITOUBi/1YAsvgP71dTE+evGI8iM+P2UtEE33MYf3we54hT/fPWfwYYkGYJMNaAALAAAJwiIQKbWS/iWNwHv69033Y+wG1dLXMfKi0BqvLn4r5G8EbGVjICzgpRZsFaDm/fkgf37jLwPz15Lkd3DuXZs6c8D9pwxJu2AUz7sLs/5/Yg7VJV2h877KzdHO0dLtTwlrrgn2dc0L+pusRnBQCk51pV0EIfgYw+ZZZEhpn3hccaivvKx9/nJz77ix5rMgCoZ4VyTS0BKBgAPYIAENZDm7d+dyM//ckP5b/+L78lt7KFdGfHsjceyHytQoJ1dga/d+CD/qR1TeJeS/SL3Gd3VhP3lZclGgCAUlO326tOX1bZnkh/T/73/+PP5ejeyzK5dSRnl0u2n1PNtuKJcKek07MUwDbtTTRcPElmGiYRAPCzuOpsK+y3dgHINU5wSzkrzgBzmkykG+GTFSKAAD6RfMxUXz96B8mZV/gmyvoMFCpziOnb5UhMsM/mJ+oFCyFqJoA4OWBkD2W1BFsLTC4hAIDgarlG2TqE9HrKXjVfE349vqvXzWTdH8pZF3M4INOatsh0XvBELAXPNVLUZhcnjZ0lSZeN6Mc4AKW/qzqnrY0BzxbELwCVlzKfXZABAJAWNno6nclk/0AmeweyWG4k6w+lPxzTr+/8228VAEDcvL4YogOROqcMEPpQIdcMf7EpLKNnqBDQbiiV4304VF1YEOAA1dmv+cOl14IQtzlnpHKHsa06NOOhEh1RrCP2QY31/1QVdlE/rdtBLTk2AKnlqM3u9VgCMOqK3O532A4j0gv5d1KoVYAk3+w2TgUZERkEXRsUpOhkcrZYy7PpUqYQAuxP5HKDfqN9ClXAbNCIdABMqDCcHuAmsGbXLznbiYOYurrN7qMt3TBHpWszUHN6pTmjNh/+ESJYy4WKdZhAHXYRgksAK4tL7XuZbxJvq+HUXGbCtZUTqIwISLH+KJy0WlIgJiaQdDjdwcpNR+UexDxphj2o6APg6ff5H4CI4+PjnB5EoMHEpOiIcvOrkXfnzZ8kDapypq69AXcIBsDerQMNoMGwQVtJo9O7QI+q0NoswVBEyjQABOogJKbJ6Uv8UkP4YfRQMgEFVBN6w7WX0ykjdVKNTDCHvWM7HekPlGXhgb873/5sMJALjEcDBxljq2MVwAmj0eGuvU97abwCgyGah5yx5MNB0kVzABJN07atqaBwB4+Y85GL+BRXiqKIK6xNq+GNzqAfwAgW8Hfv3hCzMMxQUiNhO4BvAzL4OmM3ZWBFhy0GSe4A0kokwBRbGUFO1hyoOK9anqMOE4MXy5bEQ00BqayxirjNvqcVyOn7m+y/fraop/RnjM+v12sK8JX1VefkeyvOOH6Fs62ZhKaftvOrkr1wjfO0btzaxh8Z4ghqxMCi7MBU3dTNKWTqn0TnrhrUiuPoz+SBS3ltlwWZYMejSKUHRbrpVD9CmUAOLBSCmHhFGTCFMCY/H/o+o+c3u7SYeKAG+6YBk7MKQpeKwDbDfYOWn9rXKpul36Fz5Tac/tfGEjEGqKuvo0JdBDaWC3nnnbfUziKJAbCZwrp6Ty3xay21ddclGs9LD0L1ewvdIp/P6Fvgd3h/W4CN9zTaiMR3ib4g/t5M0S2eMgbY6VpMvz8yvNIafb+ifyZlWMT9l95r1ZjXUfdLfpp7V2Es4h6K95/+vcp+VO3FuvXQNDexCwAy/1ojz92soTKDYwAXOIzm8vjjD+XBrYF840uvSXd5Lt0N2uw1a1jgarEM2s9fX3/5mWjfmz5HfP4U6MfROd1sZP/2Xfn+Dz6Q58cLufvwLZmvMlmjhBcaIZulSBdnvHWr4Q0B89DuSmCmuWZTXBtVe8HXAxmhBmS0nS9N+1TjEgts83GM3rgy3BS00DJoxEIEaqjRBQBVU6f6sx1NxLHXsTQwloZnw/IO/J7dpngO98ylUb+kdH4bxZ+3bX5+F0xo0m0jezvEb+7z+IdCfADx9VWGNoFgGCNmy6SXDVFrTfCJ4BQSBLl+gLFqLSkF++oAdJV9wO/UFvizFbEy5xcAOgAult4uOZa43no1l4vzU7YFRMyRZUMZDscU7AYjptNFNzgwwHvS+Z++vc0AiM50XMDx936Q4WER2APZLjYHxNaKgw4AAAAC9qTnTXuWEABAswPUdlAoi6D+XY0LHHahIfiPV6004Dg8GdYriICsP/7j0jTHgIqXVIjfSA/0coEGAACAvgy7aznsd6RP+km536rCUdUHWE5HhUgbEEIL1NZoB7hcyfFsJefrTOa9sVx2huwIsIJBMdMI5A2IqPZoV3EL2z38IzceirDkw+BYQQi3t8snk6moM/Z0mPBdSxgwpejnYExg1fKAM2VOInHs0bmSJcCkxVw2i1lZ+ZUaEwUdycXk0BIDYkbDATL6G6raL2Yz/pemMdqc3uIR1clwZNI3LBws/IfXEMClxtYdY74fAVCFcJMfzAQ+XBTQAjV8Ho4pavNR0rCEMQ9toHB/oPx7BwQHypBhh0HAD8cVQXU/2xLBp9hg+C6+38COeACifGI11fFzAAP3i/vxoDX0yUvYBaqeQSpsIwCgGYjKAIX1dZoJTQ8//3fpAK4AC28KABjOpNsnyTzid6SOOTvBgIvClnjwXgBDeC0GoHqoFRmYkrOblx3VZzCqLGPhvJlGgtHd45jF74nXKM8DHHFtbRbthjNlaEfMPGtgY+6ZAUjMDLRQoJv2YlGpXcx/5TqpPR6i8+EmsJwlbrYF5jQYolP13ioApZh/bEEV4az7aXPQOkZhb7xIw4sORtWNW5st1AxymTnka9bt3HXvbZfPEWy0PeL7JNoLD6CqAxoP/rbtiz+3JyvidxT7RzMukV0U/YTcztqDpK8pgAeQDIG2BuhgrOl5ogAaghgXDkwdYL2eAuOpzUjtXz0AEFugmZQx7IGpdYMG+/bbBQAAhhsYX+y8g318BQJn1VpuXV+hltYBADxbDMBKNjGU6uwCALR9f9sabPt8WgPv7/c/6wAKn88YAMV72TXQb7UfSdcW/95dAYB0fNq+z8+JdH1ex/5pgK8ALf9m2Xb3/xB4wZUB1X85v5Dp6VOR+an84Tfele7yQoZon46s9FYzv+JuIkCEsXHGCeMf7NUdGRzxuX1s4f8sOivpD/flFx89k3/86SN5+Op7cjHrSLc/JrN31QEAgAQWMtSaMEPnmc4mU4YxmQXFJowxmtus+Kfft++fXearfg9Y9jGHyMvJVAKz7HIGXS1lOrNMgwlRlYnX7tz1AZyDltGmF8+4lhXnj4pmBiA4pdYEqN3n83jMqu6JW2w0CVrVBWqX9Um2AzTAqOaPv/el00NnsQG1HHgyIO6KAIDHV7wPlJBhLrdLQH296HN74G9gi78fPrkzlFFKuFlKn2DXSqYXZ3J2dmrJTbBV+jIa7clgNCFIgbwRAeB/87UvcfSrNnzd5vbghO4T6qARbBh9FzesLbw0s+dIBXvnGhoOAEAXosmDt1nZhtdvCgC4aF+6EfzfKUJcHqcAAFjQXwUAcLET+dqQATAwAGAEAGDQFcryBUPsAT3rQyo4doq8qelD6wdmlvEvgDFrkZP5Wk4WQlHARTZhq4oVxf/wo50rUfuoDADTZVArwXfkjgopNi8OAIibKj8IuRPNmchBgFC46eJGTHmrwUXwrwyAufRA3clz2F0K88EceFCJVnIw2gz+ofyPDbtcUBl2Pp0yALkJAKDzVixQd0I9IMZ3U3zP6+9DMM/gPgEAogF3Yx2DawcEoPA/GA6pQcAyh3ATDMLn2o6vbyr/vk98bilqAvAI/yUgmKtlRycjthHkKgLqCPrpAhRUHQA6XGac8NwoOaEDkwTefC7L2hFraAAAqhwdHyNF1B31rzYSqcOVGnalaG0jz1VX23b2NPsX9Ro4/+F5vVc9nyPU2+lzAQDCHlQRr/y5At3Xs3WpY8YxNPaIl8GnY9UUgOl9OoW+yKC2HXzRHtH+W19jtfOuG6FXIbRj6z0vVwigIrMXdNzqDXyTg0KnL2Quq+692cEB+Fh+9jSQanbwXbyzfP/xM40OPADkGzIANCnSxFBoODyNnhkdRH93upbqrnJjAGCHDNxV3IN0vquCw3g9nZ/q/Z/ux0ix5/4hg0VL0eL+jWdoW4YZZiDvGmAsAP83/SycjaQbW9ceFK1AaJAZPNA+txlW6XipT7bNACC7ijVo+qNgqjJiHABAbSwAACUAaLtZBwD4nFcAAOK4+HemIqvpvee+SBA5xHtKTLrgt8R1uwsAEL8v7tuqAL0t2K9ap1UMoHgmVdmH+Mxxb8a17GOZ/s7f3wYwxPEv+7RmuwP9v8qu1u3JdIyq7G/8XduYNtnvOgDAKek4XRAeYo+u5pfS28zk0S9/Kn/4zXdlLxPZG0OrCSVY7YsY9+GJGB97/G43z0EBujiv7gOtcP50waLuy3e+9xO5+/BtmS0z6Q0nTIqVGQDOtjPxuvVG+qaxlPqNPj/R/rg/Wffeq9hZsxi57cyZq7nvY79hO20E/ascANB4yMoZ7P7rvpv17aG7Sfl8UoaBajo5AGDxhDOLnQ2aAwDqdzkHQPtR1c9i0/rkE7K7GAAAVBQgITdA6xjrwKbBP5+UcYn6RPqnMhiUWVVmsOn6cpvs9xbiMO/WAAa+JRsxDsvFlAAANMzm0ws5Pn7OUgUIawM0AgCwd3CbTIDFEqLec+n8N2+/yq9yQ8RFHRzQdAOWFg+zOj1m/1ljbvRjotnuoBqlDYcWAABNVluN7wsAAHbdgFULjBS9ihOszkCVnF/OUAQACkV39Yltuol+lQGAfrcnfQgAdkWORj3pI4gNAECua9VSHgFAAa0FieZxMWay7PbkfLGRZwYCrAYQqRjKirQURtGsewVySArkRjPmXOgp3S0hV9QxAJoMR5UD5r9TMbqihILXyf0RXYcMeC1QAWV/heDf6idRU6SFDd6GUWvKCwRY7wxBFHvY9wH5rtnG6NIAAIgxpgBk26FUPO/25vS94wcx9ADgBLBFXhCA8dfdwYuf8wPG92Ua/OHfpIRDnI9Z9AIA8P1JgAQInwWkGijZD2uYFABY4ZehzIOfNwaA3wez+Vbj5HPCzBvQXdZEqbXijjDbwdoptCGxfrnRcPvhpwFjMwBQ5fTkjnkCAETHqslpKTt6zQdAXNvb62JbQV3j28Iq5XoPHuCvQrCfAwD1AThKYHyt+HyUgg1jUzUFPun+jOMEG1I+VMPqrlDjT51FrShxoFfP0hiORnaLd8/I58YogTcBAOzbayn4bQAAzV6gkKf7t9UBSAa3zgGu//31S+B0XTRZ37bXVDAz3TfRUW2jON8UAChqRtvutfp1z9CnTq0/Q+oAp88aKdBp4OUOc2pL8mugNeogCySnbY2BmAGOdt2vqWKC/p9l/dk4CO0EV+qkoc7aAQCciQEsVH+tngFQfI/Sfv3sUDteBgA8k+plQQTWO2t56603FWTfQGgKQdPuDAD3a9LZi/PTNPOp/Y9+ktvFOh9jFwAg9fXS9ZFS8MtnxzbzqulZou3073UAJH0GX5e+/+rsR9X3RRu2awmE30/dWNY9l8cLVeet+wp1cx/Ptabr175WwwCIAADDrM2K3bdkdSkff/iBvP3qfXn9pbuyN+zKagmdpHoAoC4W8L1cr+FRvxLy/c4M/1pW0pde/5Z87/sfyLqzJ8PJHTJ2O/2+LNYLBA95CQCfjcRBcL3RrUpRuLi24vz7fcaM/3Yccz3b6x5lXr6sSfXSTycAAAj6UQbQY+nC9QCAsj1wEV0rObcABWMDVnG0t9qxIQb/Hr9dHwDg9U33TnkkPdmg1Xp/mIMACgBQZVvjEiuNVAigEBeuii0dmKjyaznfBINF+gONa+Zo/dcVnkn4++nJCdl5i4V2okEXgMneLemzfbdYF4C3Xq5kAKSLKM5qPLAAAACx9npovM8BABVE0DpblgEgKMGh8wIBgLal2+wAlhds03urXytqCLi0WAJgeGJeG1gE/9gMCHf7yEj3Mhl2NgQABqENVb6Rk4C86jnhvENUkG1YsCCwyHp9uVhDCHAlz+drWfT3qFK5yobac5sZ8xVLEjQ7abUglomJB00UveNi52QmDn7LBKQHi68r/1ONh1sNRcdKsgPWOgXBP1r8IbPNunbTb6fqqwMABjbpRlNeAFvzsXZdxTxWy7nM5zOZzaYCBWXMxU0AAD0At0Xk/LmRqfcxRdDsTACvp9euGAnzImkhEp0lLy1gHRcyRN2iHjI1Ino2WHuoUMtE7W0HAEoK2DqZsQQA/+a9djUDhe/wbBIAgMyieO8n7jRNLzHQLFbBMHLRTFzXBbOacPTo8KUOus6wraBAL4+ORdMBru+7GQDAdlj2fBzvBM314JbrxN9nNcDOHKirYcKz12XI/AAAiBMPutQR2xqzZJy0RKGcQY6fSR3C+BoPIDuIynbD7oLlzIVoI98TwZHcGWh2luperWIANAXsVdfp1KAPVYdu9X3o2FV9rzvA6bXiGLYxANrOtxcBAFTdf2q3a++D67q+BKAtANE+fPUoRuv5nSQs4vmivoiWCMR9Ed+D7Igv/8KvMUCzgn0X9xpLWLpFDa5nCGMNd3x/uhfxb5bhGeLPvYJsPevblWJ8fn6h+7uqPpZdBooSqSqfzQM0nhcGAHh7WAcAijE2QIjBvsLowOcBADDIWK9KAIDeWDMCFWvU0zXUNrd+9vgYRtuazmd8j6/nXQCAqhKdOI4phT/dK23PkAIY6TO8KAAg7terAADp/VSVG9bt/SobkQIkVfu/7UyO39c0vgUDwEJ+W7NYk17/jz/h6x3e3pfL02dy9vRj6W/m8ntf/7KMB3DWZypOV/NTBcCU/KyWEgDff1VrH/7PEoFwfyTSmcjPf/lU/vHnj+TBy2/LxXwlg/FY5isAANhmprXCEgCuQtVeYgalDGBgDnwevfy0ivLvvlXbGVP3OgEAcx3c3y6bA7StVgYANdBKJQCWpjMAvu47UgZACgA4C9S7SDkTwDtzFesvBP85EKBdaK7LAFD7p7EvIhI2aIQ/aSwAMgEgEG4tw2nD4a8Hjapo18trXeOigiFUlGoVe6zDIB6JTeq1LGbUAAAAgL+fn5/JYgb9NGWLZtlABoMRRQA7aDeJc/tP3nuzEgBID82qTam1ah0TolIhMw0QNCONwF8pwF0CAOgGgNecDtqW/bvuwtzVgMTzKzU0bYZdvwNoXAheqQNgNA/+2pwDo/+rICDqgjsEAEa9jtwZdGUAfQBrN6WLSil4lc5soEyyZZ23GjQAYAVV9U5PjudrAgDT3lCW2UiWUKuks6XiPliyoL90oUpAJWZNJ5W+M0er9OUqAKBtjnwDu4Kss0TyoBjgkWX4w7cYLKAghWf+PfgHfEX2AreeAgDkASQAAK4HFUxSNxH8ryCWBwBgahRHbQJ3EwDA10GtkbR6/aKV3pxOKcYBjhgoPEql1jrwFKl1JwbjhfcDUMBnVYl/aXX0xef8PnKAJanR9Qw1DwhQ9hMAgA4BQAMPVi0IdTE7dyTpOGE9h/fSoTWhQBq6JPjntYO/yADJF1XDQkod8+KtRqGyX1QFbXUU7GhEmw6AJjvI/W39sOM9lpwqd+4DAFOyT8m9p8OQOlS6TXUQeYAHAcDUIWs64H19EABImD/x/qMDtxUgedeXCIAFsb+4Ft2+eBxDx8hKom7CAOA6TjbwVUAA7yOf2vurAgB166TKSVYTr57TFw8AGIhWUaYT11rt9nSRzgTE9PXVDACoQ3RTAKB5jxav+pxGKu9irgBBXPPp+q/agxwbO38cRKpaM7DXpf0eQAWSr4w94+/x/eyigHovKBPQLI6zyPB7mBY4lxHQSNe+rzM/V/wcoe0NDAD9HmXTabZffZde1iEAgOAf5zAYADhDd9UASAHMdJ+1AURR9NSz4h5Uub8Zg4K433YBAOqCUb9mvL8qu9LmJ9YBDL636mxv1X2Vgx9ds+nv0uvucn/pmDWdG9F2VdmHuvVXuwdaEMym+y8BAHk5mWZ2VSBQhQCns6ncub0v58dPpbO8kGe//kj+6Pe+RgbAdh/6bUsX7UVkDPFZa0DCfD8HTYrtMeiwhDMDJXuVyeW8K3/5Vz+W+y+9KQu0qBuMZLFeMsnDtCLo8qYPwrGnAbD9mvgRbhOQcKKtMPHpuvOo1r43vGAhTlEGYLGJ+3iqy2BNxxn7rNkOnclHBxiLi1R+k4OWcQ6KNWjPbmVcVmUZygGKc9Zp/5408hIAV+2ve8wmX4I+MkBV+LpWbsKeBkBNs750sj6i7i0AgHedJ07qSlDVxwNArXOpYoA+r6ZiqGWgXIc4HyAE2NGSF4t1jp8/16CUn0USD/pkfbIAWF76p998t5T+2XLyKhawLyItY9Waf6eR62JT8RrUN6sKdJcgwcV0ygcqta/auYrmOks0LoDqz1+lBGDb0UBwasPnotq5mqS3DALzxJB1HrgbZp0RUI06IoeDngxRj892E6rS79K6Wh4SKLo2Vk6bhDHorSDoh8wBhBdFVt2OrLqZnK07BAFONz0FACD8QDqKAwAq3tQTiOJZEHBNAKCcPyyPMwyPZ4VLCuasBUG7DUUvS2R6q02lgwRACSKTsxkz/2RD4QPWhxnCKPq/AADk1DCRvb09BmlA6lD7P5tekMKIDeT1NzcBAPSw3F5b0QCDheBZFw/c8Qmiy9TD0HlOjbS/xw96FxfEOOJ3zBS5/oHXBZmh9zsqiahYdl9LLxQAAAJNarb9cP+HEoB87kyk0rP/eB+rmlZgkxQCll77T+NFtWh9zWv+tx2U5hKAaI/i4cXxtQC8amdXOUb+vrJRbw5Atvd86Ri3+rOgm+EMgNCfPv3eAjLUV3KjnmSSU+cnBhj+GbdfTe8tDszm7/P7rFqHhc0vsqOK3aiTFZ9hC0jMB0D/kt8rnIHQ5rRpHitfCxoA6UHddHDHa9UBAD4vVd9b/l2x+RudhdoAu7kEoO05bsoAiEBzVYDRVgJAB7SiVMR/1xbg3RQAcPuS2gn/t7dxjes37iM/v6vWN+a5jgKu11ANiQhApddxux/3eWkfM7NeLgHye8fYaQCtYCr2Os8P6xqApApT9LVtPou9VgcAQMS4GDtV/2fJnQEc/UFP3nzzDQIAODfRZQZ/KnHNMh4Nm6Rq/bQFpeX9WQCU/gx4naC+iSTHdZsGs23rr85u1j3SVe4d10gB6JKdDF0EUr/b10sdgO334eu/ysa3267CHruP4ffn91PF4IhjkM7vLuMT39Nm35qupz6f2k9tjeeUaoOxTIkdzFz0SJflTLqrS3n08Yfy1S+9KUe3RjLsLaULpf2aH/dfcz/GkjQ+Tm0lAA4AVT2nA3sCjS6I+mUT+e73fyyd/p7sH96T6XKjZbtJZyzOFRcXAmnOfOnuow1yBpTPZ34U3+zg4GVKAIDHP+7JOwOafqKL/xUlAA4A6G3URxBxR39MxQAAIABJREFU/OIY6vMoo9qDefXDVfgxdlrRe3U7rQlD/0ybBlQrAGA+LuaJYoBgnWEMqAPQkw66bJmguzIATAvAAQAo8tuYVfmlPH+oZ1AwFXR+lUkAnS3OMcorsq52AYAuAsRpOyKPHz0y2rZadFyn3x/IcDiSHkCKP/3WV9SPCwh+zEJGBDOuMl9kvQ5a1aGPoomAGX0ND4ovoAEzoUAAAHO2AvT2KTotN/nZxeDUGnNmhcv0n/R6VQdYMVFO0Shk6JwBYKZVgyureVG0DnU7XemjBKArctjv8k+0E6Sgj/X6dApeej8Fvb3Dzd9drikqiOlbrpc0GKssYxnA6bIjx9Bp6wMAGMiSrQC1/7sSVnANtGrD54tew/l47cAAaEvgeubfD2w8D9YE+8jCwQF9xTG7PLhXYTequiLrsZiT+g9gJEPgiowIPr9aat9O4lC2lmgsi3U1Ho8FHQCAkKFn9Gx6KavFQrMbpP97D9FilbQdSuGdtm+KNk9+MPifs9mMSBtV+/PuFyrIxHEwQxANMz7r666KAu5oKMc007nDfxhbD9A9iHMGRn7PUUzJ6kmbAICcuQHwyGiknoUibrBcEszyAN8ZAGzxt9A+qpxzq7OO6wyHJxlBDT91jlExzlezHttzu3srsqp1gR7DXH8JCrRrVjtSDOsCqfQJ4/t2BQDqroH1wf0X7L/vUfzp62/LDtkhpH1sCg0RX0tNeygPeEgJbBYBbD6AyyKA6Xt32cd+v9Fpip9rvkY5+IvnaNV4V52fsXyoaiW3PcNN/bjfDACgfg+3ne9phjYNsKL9qLIlvR7qJ8sAaLwbt6vpHep9KQDQ5MDCBubBggWtfhYS4GZyT2t449nh9+r22+8DorYKIkMjYK2U05AZSteL+2/u0+G7vYwMtrcNABgMMwIAZOEZABAZAG0lAOn97OJf1dmqFACAbYoiezHI8TO0DQCo2pPxdzHAjnben6N9fybgeqD/4nrwC5rOuBSA8nvz748BetVeabu//Hz2REwSB1TZ//g9/vn0vnysqr4/fr7t/pr2/xYA4CUAvBkVX5uv1jIcj+Ty4lT2JwNZz87k2aOP5ZX7h/Lqw0MZdRfaDrDmx9eRrwP3ffgNLN9p9l+qGCDFWGHrI5EDZ3TE/370/k/l2elMXnvry/Ls9ILK8gpysAWW2hqzPYgnekn5lZ/d7v+l8Y1/d9u47+JVqY+u79S4Z6uY0Ep1vQMAWgGaAKDNld5HPQBQZxe5LiwJBT/SCkGtLt470P1/7L35tyTZUSZoER77ey8zK6uyFlWpJLQhoBE03X3mDEP39MKZ5of5v5k5QINgRmgADYuQVFKtmW+LPfp8n5ldN7/h7jfee1kqKGXkyfNi8eX6XeyafWb2WerpBADUaaNevhfJCd2vfv0DxPvm5IIzDeowOMag01cjOYwqqSYTRnA4COBQhI4kk8gov+tX7QpNRr8RpddywswWRFBOxrJkJbM9S5xDHUOEM66O1AAAAJijuy0iylESE5HHSAXQcuiDP/qtbx/6Nk2tma4bVFzkCSSwOtDNMnYDGcDYgeG/XidEBiSA2LjgGdSHQYgZEJDTB+BIEc3wg7YNxjsuPoc/c0nBKP2uCJKF4+IxbEXAyGaKDEPplBkcA3HYIvR+IJPxSOaoBrDfyKPZjHkbjBRgGIcavyyhYc/nQEkOAIz2ooUINcpDdrKXNeqLSiXL4Vh+/uJWZHEhq+FYbrfIGR/KdDYhF8ByuZZJNe+NAIj56cnYDyHINOxCuHhUdvA+biBHyhilqC5JFyZcygBKGLqOMKe9bFZasg85+xB43PRQOx1CBOQuRrCBz0pGOSKwwBB7hqJr+CLI/7brVepXXdzMYG1MwNMNACcB6gaxoocKN/HQf7SNaQFWy53h/CEFQAGOnYBE0DehfM5ybtoE8Tbnaxn3J6GUXY99ZuPCtqEkoqUTuMEHMKrBZA/F1bxQfh2d1yhRaxEcMSw9GJSeo16L4iyqJQtN4xLqISHNJUUuoEuf8/O1fIxtYi3lWBDC22dE5AaItz9e0zfINik3tPSbrnZHD9CRnDYSRL9unAP5/bskrIejHbU3U1Tb1gTXLQAeOzkCSX49V9JdEQI5jwI/QKl3liPYnUPedt/0nHbnXO2Iz9qnbEbgo6t/2hTsehzKVSi6OBxOHZ8uA4RzypipcwMirp82BabxneWPdu1zroC19Y/LJT83N4rwe5cCWssDXX/epnytxTJ8bW3o3V8yACu2s37Pu3cNf2sVnvrgMgCQy4P4GaoCytImpZSkvM2mxPXvyn2S5weRWzA8mxGQgAUDg6Mjx+/r4LHOH6QjIgVQnx/7pEcAuAPizbfeUALdEcByJXxl6WFRTgGwTPtcbJvTuQLvx/o4495x3nj7/PfOgXGZU0DA2jzYjTHIgM98/vmxUfbGY0oRMm4gx+dpk0n5+muT5W19UdJP8+fvWqulfr7v76X23fe6nEfmxsJ7rS3vKaGE5vgfYfSXV1cyP5uzFOBsJHJz+bG8+Pjn8vv/4Xsy3l/LYlLrSJ5iSbslpOG67eBRmPhMB0eBqLvv+VDSjzr4dE7SP5T++4d//rn86J9+Ko+eviWT+SOmArifW5V8z/nXSOHBXvdOH2d30rieVtp/Sv3vUTZ+XEMHtTQ+yo5k0OqRjMklx4mNDSqWGOcP/yINgGu/aVvGfQDP0td+ll1mFKg5AY2TqC4trQ5adhuBE+0zd/7hPHdIl3T++HuSXVbmmc8PZzJ0aThi8ZffDZSjC462UM4VIfha/ati1Dby8d0W0SbWVQ1gLzP0n1HaGvXkqQC8L9PDtpTRcHBiJCYgAdysaGO+eP5Cbm8Q9Qz+Fo02wPXPz87lyeMnMvjP3/wqAYAo6OKkiMIudoIuCG2Bh1HUQk6NMjwgc1AMf0G4N0sEJjb0cgmuvOPzCZtz0OQCJxpgd0GD2zaz1sXiG1CTuU6JHqzElCu9LNcHAID53COZDYcy2+/l0XSibMIW/g+nNnJncgCAIIChXdz0mQKAxYSNnNayGnTIe5KhrAYj+fnlUraThayHY1kzP0UZhQkWABWSSSMCwOcB+5HX1LnBseWPFjxj32PSuyLtgij+7VLsXEigjiWvbXWHNa/JuBJYz34j23UdAYCloNfUSAaSSFkeqZeUo5eDrP8KACD0H14LEGMARNBSR06e1E8C2KZA1/OgDADkCg/a5l5yhOCPp1PLg1dE2b0zft7l5WW6nStLrgii50dWBzTOzdhmj0BAGgLGHeO33mwE32OTQEint8mF7Wa9kfUKRIkrefTokRrkHJa6Xj3PQd+uVgoW2HzIPdoxxcZ125QjZtfkaGbEh/39HkYgUwBPPc+vEAEA7/PYl7kBmBtbVHDr3THJ0ZKcSve3Khh5u/1zI4XjSNlVAzRuzkf37clRVN+lgmBRbnYpbblSqsA0ypTlKGzH+IQ0F4oSR/B7SOTa5nVqx0sCAPo8ANEAzw1cV2D6AIjWPSN8WTIgovwsXStvn8/ntjWR92Hp2l3ypW3NxPlYNACC96PN+DqlXW36S95vbQaYLo2HRCD6CuqbQfoEXeubQLeJTxgT3AOGHtVVkxgmmR/WEFb+cqvRl7mh7c8bPZZxX9ZxUwDAxzAHALCs333vHeoqkPXQR7BPM3UOKYe7nYwqdeCU5EebAY3zcoA8Ghj+TH1zoDS/SgZQjCCIbfTx8hDqrvaX9puSh96f7fMEALrG5pT+PWX9PWR8HnL9LgBAtUONAEAe9u1yJbPFXNYrBQBWN8/ls48+kN/9zW/Ko8lGFpO6TKanDLnx6XxNaKeDmdHYLqUA9D0fAIAXn10SAJienQvcW5fLrfz5X/21nD15Q6rJuewGE2h5wUuslTkOh60a2EzhqfUnByruY+t0tTXKzrg+CQa6HYA2JGdlBAAQZQyuKHj/jQiQfj91IHXpfS7vSutX5ad6P2k6mOHtUVFJ/kHnJyGhggGUYRxTTaKN6zi3OY/0nuQcsah32iJK6LgdaFQvQAA1/BUYUJBWjXe0jXMIkdejEXmA8D96/N3QB8eecs0lN2kNALDvh9TnUeJ8s1UAAPIa7/EX5c6vLq8EOr3vK0ilns3m8vjikQx+/6tvp93LBzf+dRIJ38T8N59oqkBbhkUoZ+MRADhfE8aUr11DXlxpdRKw7mXSpQAloZblL+dXikZTabNoa0XfORwSOKNbNng9T7s2PoOXTYLhNRtWMj8c5GwykvlkLNXAiDKQV9gBACR2UyrQA5KwYQvHuUpGpJNvM6ho9H94s5abg77fj7USwBa5QxU4Gsay29pEDEac91kbAKDlNAwUMOQLBoB7HxzBzzfGXAFzQKEaa4g461lQk6mNf3j7b69vZL/dmOFeM9rjHM4j5kBaVo8NCFHaiXrY0VSw/m/WS839JwKo/auvJgtol6LWPkPvDgDEdaQu9Er5MgAGjBW0YIk/SxdACgNejuxGbz764Pb2NjWtTYhNrQwhUw4YlaJRGZ6ScHV1JdvNJpUpxDVG1YhkT9G7BuCq4f03AAAbQNsacW6CGp3VZjZIAE3yRADgyMgqIOyl8Sqt+RwAyPswRg1FA8WV3lwBOJIFuXF8tNmEEPowybwdEQDIZQnNd990Owz9kvyK6TJ9x7Ypx5QTbFRoeFYZEdd02YCNZ2slPGnoVEjnUU9ALucbikaHAeWG90MjAE4BANoU9FMAgOL8u4MHqWRstO2VbfeP12mZng1RV7qnr4P4NypMpeeHkyCuq1whLCmyUV7gvvn+E8/3Y+u/XgWkrH90K8fdDOJtukj8DvMWqW3cBgwYJodKBXAVymIEXRV8dbSYa28wkPUeW6ca49Fj6fdhio/Jhtg/Ol7Y/ZocAIzKYWrDgEry13/tfbYH3ykRoEUlJueGEQhHEdAii6L8iGOce8jjHC55AOOc6x7B4xKJ+XyLe3I+f6i/hqg0v2e+T3Xdv0t/9Wvmc9Kvkxsd3fOvH3xq08P6+upl/1Za/w+5XxsAQCuDxqjXX0eVsoNMZhNZ3l7LFBk/26V8/OHP5P23n8jXni1kVunaQVs9Yg3vEX0JJwidJ8MhdaTISp9vfXd9lsFhKJfPr8jOPjs/k9vNTiZnj+SP/+TPZTg9l+niiWwPU0Hm/GBgqbJDtBNeYU09rA4gWq9TP3N5+DL6P67Xxr4cAABWIbM0ALQL7FRQCxigiz2+AQCo09IoyRv6413Xv/OlwXhmKT5GZA/MsNbIDoIAnicPZylln5WvboTf6wjGNdO3zsnFBkJu9D9SjPdbBQFAyGfGP0IgVOd1vpTaXmY/0YECQKAGAfAewCr+VkgBAbCx04h5tKcmA1TbDbx6iACAo5N8F+MRbR6UB0Sa9CWiAG5vuaegz2GDIgUdtsXgD772LiVInChRCDqCojduKmoHqzPO882LlCIDiHDoonEAgMycGQBwHw6AxqQ2DSaf6HHguoTsKQu2pEArAFCzsfo143k+obzmrxpZKP83kAWY6keVzBCyDvJI4JYwUG0jrtkFamITj6jgvNoCAMCCsvOsFOEGyNBwJJ+sdnK5OchqOJFqfkaGylumZcB7DO8z0EX1OETjhe1viQCIAAA1FMb41ABAl8IYxyD2DSYsc/0ZxqURTvpXQ7quXlwK55kZ7D4H6Y1mCkCVPOhcZlg0YzBdqgGLhY7Qf5D/AUiAUqPkf/BmYNwQkNQMQ8034e55choAENdX89lRxkn5C/y52hQQfIdNCP+xKTmpoIMGHo6GsDVsWPjLzQrCD6FXIJ00DgIildstj8HfJ48fJwMMbcC1aKRZWkB69sBmn5TV4UA2S+QbtQhOMwopP+z3uuydHZ+MRT2ibc30r9GsakWLoVha4x5G1nYc+sNR/8a4JQXX5o0xsUYEPMkBq9Ed+yhFzOh2o2koHZEMvRsQS4DpldtkXGnzJ1wY+DK6+iBuij5Pk0zLlf3sMzYbREBRvoQIEhojjFyqQxg7FY2OQaRENDLIrnHum1MKXjRLE+bX6VLg+b3nMfZMsrIB3a/At7W/qaA0SSTj/tM1d+rz20tIxccpGRB9ERIuTzrHxqogaNBXHV3UWCs9ESw+L9vmuX8X25fLGD3/IWWgmhE4JVkT15Gu/IPubT6Pw1qov/P1bSlx+hC65mHkIMoyA2djO0oRAG0AAEB4KIsIIf3a17+aQmiRRqcODJRyLpMA9skuHwvsTRFkjesN558aIdPV9xFAjZ5blzVtHsZc1vfpNOX13ZTPPgdyuZLP4VcAQHk1tQIAjO50QxB52WqHwCF0CwBgDI/0Vj756AO5mOzld7/9jkwGqguhzzEfvFQzDCS8V0dSHSXgOhptonIzO48AALBba242nXaHg0zOL+T7P/gbubzZyuOn78hmP5UDowDMQzyAmQudCsDUQQY7cDPVAGCUe9xzC/Kz1Hw8awRRff/nda26Ga7hAIAF2zNFCL9D124CAJYKQAAAcbhNAtS4Lk4BAClDTSRClyYAwCjnkaYnwlEIXRiVSwhYiIxAlI6y4tsdGfG7Xr5/da1FAg7jiRr9MP53W9kiCZvV4a2k+chTJFXPU2+++obRbkbIkvvNGf4VDGCawABpzJPaSRm4ALTNeM4JAYCxpwAMNbrcAQDYP8+ffyY3V9fUtxixYbb8BCSA/8evf+vgwrBNAfNJlAtF37CTwhFKmXHOGQDAECoogCQK05ALTwGIhAilidi2eesm2Dwzn/C9Bnwoo3LK/fNjVIE0DvpMgW9XSlJMgHp8Dwe5QDWA4UCmYwMBhghVAdu9IvH9AMCACgQQLYiQagB0Xj30OyBDw5F8tj7IZ6stAYDp+WOR0VSubm5lAybfaiyDasZalXyFZ+gCABwUcMCgmox1AufgkEWDxBC4tjHEBKUHxCpyIhIACxOIHUpsrG5vCQokL1/eRggo16ERWjPC4lHjX4W25v6vV7dyQMkVelf0ensCWDkJx3G4ZvfcKAMAvfMPzw220I48RNwXBj+u4evNPT2+VqeTSTLwkb+WAAKG/A9luVySJOT6+lpubm81bHM0IjHOZDwmOggwKvaZpktphIRHAGGeHbUBqG6ePmRzwRWdFC2SVbTwPtW8vbrPc4Wq5AFsEqh0h9p2jSHr6GYGdLux334FGLeRRSYHAVgfJfRRBNnUiGRPdQIAftc2Q0zD/2sDsg0E6JNrXQBAvFfb+7jWj8aHikG4awhZJgJtHAA6f5HjF0rbhHHwe/SN/0sBAIyV9z7yXwPw+oPI+w0YV366QQB//jYlBIqjen2P+zDfy/Pn0+sZAOClhOygtjFvXRMZQBzvcbIBQ8eBAgCxzaeORyQh69Jj+q5VImEst+M0ACdfv6l/wmKhKuPeepVKFJ+paou997xZloAajUkGCDnte4PLs9gfLo/dePFbjVAe2FIy6cpgmP+Oe8N8NpW333mzzu5lVKICANVIw1i3G61PfsqrCxDwduI6cb2cYryU7g39MwfV/X6YcwDTo9zM+6ytPaV75n3RZ9x3yeyT188dDby2feSUsbvvMaeM4b2vHTgAUGOeuoQBAEwBYBUAeINRkq2iDjgG2f7wIC8+/Uj2t5/K//q9r8s0AACIjMScwXrydIBoAzFyDaWbjeT4YSkAQ9mtwN4+lhfXlzJ/dCGbwUB+/slz+du//6k8ef1dkeocWd1MA2CqNSoWDAAXrLl/7kD4ZUpHlJ/e7yUArdT3dwcAPBrXKO4MABjstyEFIEYAtDt+XOctpgCEFARoQyTVRvRU5aH1cEKvSSSuAABMbfj/4ORSOXeqjRjBCfQbqqotERkiiEYG+9pedgBn6MXUUioABvQ8Y/I/mL54UOiCFFAWIWCYCi0hjQiAHTMS8EQhEiClCeBc6k9wZk5lvdmS1229WXMqYN7iPSIAMEdeAAC4vuLaQAU6cs2BjB7v/89/8xtHAEDsEJ/seShdBABwOUfxdTNRACDhYyEFAAAASAD9uFMxtE7D3kjkohIfJ3VUoOIApgVy4ubVtlBOBwBqJM4Je3A9MGA/rsYyOezJAYA0AIQoDXYbwYJplhjyuqbar567y/KgiBo4bBgFgP/QGvYGAFztBvLJ7UZuD5VMzp/IaHYm6+2OxuAW83S8oKB0g96f0wGAhnrj+b5u7AMxZZmLundyIZQDAI3rkxRPwwuR+w/Dfw/v8xoLVsP+uXQCAKBhRqoc+aLy/qBnmnn/Gj6JF4n/thvZIT8GBqtTBqT84ToCwJWkklCsfy8DALkBEzdg9htyfwysyJV2HAtPvRtDriBBKLpSs16utDdyIIwPIzL2yIH5XAAQ4BpAKgEKYJNDtAW8/R7ehjYgBWA2nVKQOAChZRf1P6MEQFoIFNXqzKbvIQidzBAlL8fjo1KFPNbrwDIM9diLedIGlry39cN3KdptY0pQyerothkP+C5uoMeKnxNI6v2TMudeeYbC6WzluV6twaIC6pq+pwMAUWHkFhI4AO6qbBEAYAh6c/LcpQ8b9zTjH9/5FUn4h3WNCh4GNOEvPmPTBEdHBBT8ev5dl4Ks99DxuX8KgNah79uD8vb4OPv9UQLzIRwApi51ipx4/+OD3Kugv+QKCr7rkz/4XddekGh5KVj7qW0cFPo+jj6JxkufAqpRg7XC2DZ/S3O6ZIz1n+/rrtuA7T/fwb1uECCe39ZWiyHS8QspPTQsICdR6cbTA2ytYM1rBBwA5FEjBSDJXpPBUS75/lHPExhDNQDAWxoAAGD5/GwhT19/QhmjaQEGUMDYqgY0hDbruoRa6/OZFzLvR1/fufc/eldj27sWSGl+cJ1mZUqjrC8ZSNH4i23I5VNJZ2hrZ0MXyAz5VwBAqUcDCSC4LKzePPLNOW+MA2ALgwteXnp9EQF6kNFwL8vrS7n97Gfyb7/9ljye1/u3V2WA3oWXk5D6PPWKTviMYx4CAAwPQ1lerQkAXN1eydO33pBLROcOx/Jn3/+hVJPHMj9/JnvRNAA1EBkrcAQA5Huot7dkQJd7uZmn35j3KQXAWPeD3uP7IwxuWi6JBBAOSyMB1KLnD0oBULtFSfaQEuzke9SpGUJfaQUTVGOxssMcMyMhRl68v/pkSb634liANVcHkTXbsJfDAFVZlPzdA8sAANjuzJRtRH2o00h5VAaVh8E6EK6h/ijQ7pwBmhIw0aiAwBVw2DsAsJPJdKzk+gQARrLarPgXvC5XV5eyvLmyKmrK50V8AmPzR7/+7aPdywUkFQSr4x0VEVf2PfQ9BwAQkuIRAJwIzNNWDgCvAnAqANCnFDgJVdtG4eeph6TdQ+1K02n49fFSOQUA0A1EQ2Sipw+GwWh/kMfjiYz3e5mOKjmbTRoAgFYDUC+fqbs01kFlAQHH6zkDqmykYtSAIvLw6m8HI7mVkXx8vZIXG5Hx2YXMH72G0guyXK7kdrWR3RBlKupqmo3FECqkJQMGSoiRFVFzHCME/9iLmisDrRsgUaghPf3ILdytNzQoAQIwCsCqIKRSI6ZwqmfESt9pDQTLbVf2f9+0MflR9k/zfXaaVsDcJJzvhhkEq6lhdwaDygBAXEvet6lvhgOCMVDicqAEnx1tzpW6qNQ7sUci1vNoAi7egZFw6mLnNUea/+8e//P5QpFAC3FDCsHydikbgDC7HTc5NRQQWjRupB+gH+fmQWF5yVDFQBVULQXoYV4uNxguxt0MmwEEUlMERW9g7wZ2AgDQt8FRbINl1SGl0I42w+tYKVMAIDaf420ChesiVmlw48qjJNgFTbmQzxGXX/E5agVW57LLsbZn7TOQKLfZh3UZmt7jW7xNHDvLTUtyOHgxYSCzfSatfB5qW9FX/XXko9zIjdBfBgDQu3+g9i425EbIQ3MUSgaKLtd+L3K3gtIEANrmbJQVbWOLFAyXp3EetSk8Pr7pmUKZ2DYDr29e6lNr+1MAVx7dlSmHbfM7f+b4jHjfG0GS5v2DNIDe8evql3pMm/Cbd4GZJIEjAypVrFejOgHXbyDxxP2cJybWAPexyCMAQALox+H6DgDMZzN5dHEuF4/OqEQyfBR7NSI1kJ44VE8TIgCO9rUsFatrD2wzrqOB4cZ7nwwvr6/+sY3n53Mnrru2cfT29+4xGQCSX6fLQfKyAIC8D++yPvqe69TfSuNz6nVa175HAGQAAEZcNT3khVdMk8E6IdZ9QFIA9Mul3H7yU3nvyVDee/MR86G9ZCfGJBL+uQ3ke4FHHTG95AEPMDxUsrnZ0QGzH+5kerGQJZxU83P5/g9+JC+ud/L4tfdkLzPZ7ZUDAADA/rCS/WGpwNweJNbqwGvTEUoA1ynNj+u3AQCAf4zRtAhlx17uUsty1WHjsAqApjTXJIBaPUVTAB4GACgPmHHMwa43xn0KKANOYV9AZsHoR9UqVhmzKgVwgLXtrz5v8/7zvsBc2AwreXEQ2WgIszIfgKDR85jJl2aOMxLgMWhfgQD8HeKrLaMAOH4H7FdRW0LEh0YOkA9giFLiFhVAxweiAxABoAAAyAAhqHMA4ObmWla311pFjbiD7rxMv/yvv/a1VAYwTqI46HERe4dQSYcZamRlGgEQclFMseSiMdSCJQu8BjxJaxQc6FN/ktLn6FKuhLbkucT2ugLQ3PjqvBNO6FNWQcsxNQBwHHocFRMaPvaQ3sfovWq3l0cOAIwrOZ9PZYrJsNcIAOSrOACgipIKNSW6CIo1DVt4y1XkUfHBccORrAEAXC3l+XIjw9m5nL/+TMbzhSw3W7m6WcoaZUYcrkp9qeEpdQICbARl+3bjn/MAqCqUwMyAciEBpI397+QVWR/6IlRP8paESAjN4QKl7TQgcpcWqLFtUnW0chgJCKk0NMtD/7Vu8VZub66Zh8Tp6CGvnJMObtUe0FyInrLBlyLwIoAW5wSvzb7Tkplxk8FxDgD4/M0VFf5u3lX2TwBr0prB1xYhkwRXaLCPD0KzlXyqooF/dnYmF+cXAiUQAAD+g0QqZ2AMAAAgAElEQVQElQE8UoClAzE2XubSvLsNEkNsulAazeCHsHaQgG3kvK0VYK4TO8bDUl057VyiGYnLKcBTUlgBSLag+I29NPSXz2tMI609ixdSUGrmOz6rbWoYX45riHBg+xyQNFJUV87jM/pztJVRS7KZglxLjEYl/MigygRclLesUZtxYOQyMc2nCPSFUH91DNYgIJVOfAcFweYV5hg+O7hDr+ZoaFEAFoEUruFAQZz3eTsgB0iWdqIBfjQ32PGmwXRMsD4AQJ8vp5G862ZymvGPqx4/f01i16akxXPaZJv+bizKWRRO2qdCnWu/R0OpD/tvlG8+p/P5G6eiros6fSHXP07pSb1nfdXc4Oh67lOu3bYu8/NiBE7bNUvt8bbXY1uXxcJTjUZ1yGaSOB7hBkPFqjBFxdyBWycAjOOSAwBQRJn/bFmbDgCcLeby+NGFnF+c0YMGEaMAwEG2iFC0UNMDy0Drq2RA5/tfbuxTbrgRYXtByYOZj2/XuHaNQ/59PN/34Xzee7tP0Q/i88Q16vf5ZQAAcWxyYKEPIDt1jfQd19e/D72+cgAYbxQ0Ysgy30O4P0O3RerxkHnaMIwO8MgSBNjJ9acfyNnhUr7ztXfktSePyROF3ynTA4g/GqNSlq4T55TQPbeZv37X5xkgKnc4k88+ey6T2UhWiFJFxY3Zmfzon34mP/n5C3n67P0EACiJ+kZ2e5SyXlF2j4bTBgB4isy6SzsxP3MQOc17cgBoxIVyAEQ5bKlCDLmvqwDgeI0A0MizvYWz5zLEdcHS+kf4O20B2KFVlQAApgEE7z68/4gAPuB40ztZOQ0gjokw11t0X9QW1fatOnY88go2DyIArkE+CE8tlUJ1aCjZNuR4ndaGyHdlwVe3Len4hogb2DKainZL0obdITlEk9P+hjmIVACU81NbByxyKP+3Z6Qv+wJ8F0wB0AgAtOF2CQAApQDXmsKVStOLDP7T++/xUbsEZD4ADYXMcoR1tSjBXxJyNLq05FyN8qu3LCHUKMEQUwUslDkK9WQAtbTxFOFSUirua/yzz2xsTlfhmksPyNgE/4fCCAAQAS7GQ34eQEgxbMZUBI0Xt/qmygDMFxcg/a/myKP5kY6tRlO5We/k+c1KloehVOePZPb4iRxGI7nd7uX5zZL5MjhZ+Rm0vCNqU4JIA6HiZNSfoHal1v91gwbjvoFn3bzVUTAgv54lgxgi68+QeTvkINdXLxgB4KgcPYbY/C0K4KjOakr50DIbO+TBgOAO881qFAPZAuM/vP+ILHDSC/prrd/Y1kwSdikwvj7ifNNjlcSk7ZUrw7mAS+cYa2mXUD5VwTk636YHxsZfUQFJ7eP6q423xrMehICAly10IkL89XKFV5eXCfhrgAPGPs2Sk2bweupCncKgMzoqWG1r2n/PwQHfJPz3XDHLFcr4bH6fUUgXwTxJm4AJSRe/NJQCkMV7wvSsRkqk52UyLWoqtqWxKUdj3cN+gyKRP39D3maRNtiRQOLVgDBdgbbxTwqmKeiRiJHjbhEKMerCN0RKHCLT9tdkMI+1CA8n/0ngiJ3DeQvPjAHE9TZWz1QlFG1GMHQpqPn33Jwp/uooiLY11Lumk9HSvQt0zUcTvkZCWN85X6+RhCz2kZ/RBvDE53CZ6u3I25N7KPL75wp+ox+N9Cq2C9f3XHKcmwOTPpd5X8rfYABawxt7Lr0tzVfjc2EDLsm/EgDbJVdP/b7//vfd+fO7eycc92UdAdSMlInt0rBQBdt9fnges5Ob+bg1ZKRFZCI1DOAuwPfJuKKiuJhP5avvvcu9WQH3dnZsLuFTO7PluNL4PuDS/yJOPdYZtFkRGHhIQ0v9V9KRS78/pG0v49y+9rn+zf5MaWcJ/tYIGRh+9PaYUcVIReiEMEo38tnP/lH+/W9/V8bDncyqg5zNKrl6/onM5hrtSMJsgvyqc7MMtVXJoL6QtKd7PO2hElCkbTdalhrRq8vVWiazM1nuhvKn3/9refLsXdkcJrJHuU6AGXuw2iuAgYgdRlt3RE5F/aerdQ+ZP9SAmamkdet9rDRVyMLMyc2ABAarcOZuTNv33YEX2xf1QU/BaNeLjKSZUdGIeh6qPoa/+E8HFFIAEGWxo76gJHh7yrUDUkIO4FszglWqI16uz/R72CI4BUDIQEjUCDBps995IgbTDlIUHwEAt8FqgF71FdfF3cAHAAKj3VIZG1w+UaqafmnRoq6PIyVgPJ4xEgC1DQ4HRIPgvY0FUhLgTB7u5erqOXkAMGewX5CcGbrvfzQA4JQJ0rYYtaRfTeSTFEkiPIoYJ2M1AAUEAXZ7GYKEISL4brjYpNZIA8tDCX3Cye1e9Z61VwIA7rFs0ykuavL861OvCQAARIDjwYEkgOAAmI8GBACQ04SwGSX4M2REcfrAAWAkThhoW3EMP6FA1AlcDYEM7eXFciXXEDRIA3jtKdjl5Gazk1t43gnK7Ik2sRJfSjNQhBWLaDQBq6ZHBnjHI+GgFkA+PLyzDpqSFMLb5zwDABmMYV5ZhVGaT2/sXn+8x6JFePYRAGCeczwjAAAsyAqIGMj9yCqORS6MHFgvlxSWKqjM12xzsA57Lnsw2P1ZnXrfxLsAgLY5kAtb94D15SCXBHRprrkCnwtYnSRO1tnNIt8VQuztOlucp1QFz4/zEoO49wcffKBMrFaOJY29efoVbVcE1AVbPL9kIHm4nqPz8T5oO5RbBwris6gnTDepBgBhrNzqWdY5rPNaQ9Zqvz/Cb4eyxlwNXlBXsKOnrXsMcU1l020z9POxzY1ARZKVHMhfvvV45Ef6IXClNNpjpUPT/c3YV+kBIE23txwlZ5966Z9Q6SA3cksIfh7+nhvsPmZtAIBGEMUg8vbVkPf/XfaEaGDfRVn2e7Stn3j/U+Z3lD25QdEnHxw88F45AiBs3aV9LHB8+D4egSG/dzIi4YEOHniVs01z0FNAXNzEucQcSPOknaJ/HB9jis59N2Cf1D0RJA+VvyX5XPq9a7xju3yNxbkWowB8r4priHMD63u3Yyg/U7V2G5lUA/69OJvLu195h/swj0xkESoBqX+pWHwFAPQMYhcAUBr3X9bvd5Fpv6w2teoqnQKiH4RrM4JdniLK9pOf/li+8/V35c3XzmUsazmbiCyvP5PZbERm9dvVWg5Dmq8BAHDAAeXf7qIB5g9RyWoN3Yh13mQyVkb3yXQhq/1Q/sdf/VDGZ6/JvpqRF2C3V0ADYEcFo5Ekcwg5PwbnkjF+xzLKXTpHt3wOzmNDY1XTNs4QlBwng8GexrYybmnFMhUfycVZ6zCpnPwhcTB0AQBqH6osQyrzniBApWnNFn1JkATt0LT7FAmM8ZftSgnXU/UxI+szZyGMfToawZ0Fh7fsEwiwHRxo/8T9s22Pivtv83cHVvXbuD+3rcs4phoBMJLJeCrD4USGgwmN/8Meef9+PehoiNbaydX1c7m5AQCguiL6BOcP/vevv69AWguLe99CTMqoNj159lPZQO4OliPrXlcjnPIoAISvUXluAQD83g4AcLKYbpEUkS8NAIDIn6HMx5UsxggLQjlAzZtxijo36B0xsyBbjQDoAQCQHyTDkby4XctnNys5zOZy8exNGSwWBAAQIrXa7GS1WrNeKo2JQcWamhgf5KczRH2EBaVsBIn8CSMMwyIYMFqEYECDnyHmIcQGi9DLy6nCsZUxrHWmCbgyr4ySzDUEQBTyinyephxrW5SIVJiMKkX4WFx0RwBgs1pZ/qKaM4mAsVH6qR0AiIs2N7wa6+IeHqyE/vva6VGhXqYCenQtph0pW2nXKw9RzPsicNC1XuK9995rfJ8LtssXzxOpoHut3IjHsTDgGS5eKXeB//coAq9S4Ddxw9vnJDgNHACIubEkMTQSOsoWhrSrQYIppIz1Gsaus0e3Kyuywc8egaJ5uLUQ9zaUDE1VoK0erZ2f90+aK5mrU48DmquIb5xTkQ8i8XMkdC601fLANIqo3sijIYe0HP+tgUlbBI17YXID3T+XchD7FOTcgI19bLuORRid5oltW0slBbjU/lIIrT9Dfp+YSte9+pqewpIx0QZ0uAKcz0muD4tWcU6O3NiPa70h4z2FBQzI9BCbR6MAALgsT0kTJxjgfX2TBNevEADge2Aubxrr1/hcvBysnxN1vAgApNrnTDtUBf3R+ULefuvNVwBA/wS816+ldXyXi5bkV0l/KJ1/l7Z8HscW25dkSEFSZF5yysX9Vj77+c/kyWIsv/ntr0u1X8pitJP18lLmM1TIGsoKaanwmCJRm3XUlZwTOqtRv/WmMPe3qgYAUKIaod14jadzWe8r+cHf/oNcrg4ymj9i9S448mC4IWpxDE8XPNHwZDuhW0skQGn8S7+X+l8jAGz//aUDAKoFcP9iuseAAAA4H5AOAIJtEOORUd+cN+qcVDAAySGb22sCFAQICA5oLj7lIxyJLLooavyjvw0AgOGPiABcyHWsONZdkWnN/kYKPS5yWhn5pIc5n9ewkulkJqPRTEbVjADAbotIbr1eBTA3AADX15cJAIDDlwDAf/vWN8gBkOfIx3Cy5oM1la08AiACAEwBQBRAMOK0lIXmUiACYIVQ4QwAiJPOFRU+fFZK7MsQAYBKAGPk0w2FAAD+T6showK0tImGp1DZsTQAN2Y1uV7ZJ+n556RtRgCQKXI8lavVVj56fiWb8VgevfmWjC8uZAnkcYh8kT1Dj7RuvLGrMrxTZDSZKE+DEV1gqTHhwBf7UUizERNaCDANpd1ONmvU4oTRD0IObSMvCdZMy5XhI3BymEc0hI9GQ8O9nJhXWJgIhYEnGYIRixnCFLndyh+QMpxrsrMMAOgTgrkC7wq1r4lc9+y6Vuv3RhDZFwHwsjbV3PvjUypxjoQbxbbWIahNkDAd06J8x/V7eXmZPPxALf2/G/BvvP6Ud47yJvbxhx9+2DDgY3gyjnv27FkCoFzBjWOGY5zbwOv5UvYwn2/L8oiey8f7erQH2bD3BKy4/pzEIyEeytYKQk2N5LBV2iJL2+Sn3yt60No22765yfva/dM9AqCTkGkTH5ShoTHY8MaIdLD1Rm9GQN95mqU95EprAloy8Ci2Nxoc/fP4NAM+vwZuzbI2d1gkeX+WFJy+39sAijZDH9/F+R3naQlAiBE8fu2SjGkDApxTJK4NVuJgGVVtX9q7Tbb7daLx713N36BwhaFrZcS2A6hj2BqhMsbzy2UQC2q9/vwrAgBwPWZgI8YmB2k9KspTsuJ5UU55BECaxwyH3dEZ8eTRuTx97UlKsXkVAXAHIdOyl+Y6bWMd3e/SOvULOTAPNfAe0LSXcmrp+VJoWs/dumQ+dOurTz6U7c0L+V9+77dldFjJdLiW/eZWplOEVO9lvQVzmxqTEQBgagydb2oo3u8FA3Ug2+1e1stbmRiH1Wg6l/1gIn//k1/IP/7sY5lfPJVqekZHHQy3cTWio4u17C0CN65rb0ub3D7aQ7OIrfz3Uv9/0QAAnptRy0yKUBJAGP8AAaAbgRiPxHm0O62MKXRCkOWBJHt5rTaW6UDqaPVtRdMKEGWMkP81iP9Q6g8+SzfHWkAXPbt2jLbtx3YHS62yMzquFfWoph42ZATAZDKXyfiMAMB2Q1oDc5oBokIEwF6urj8TBwDUAW8pAH/47W/2AgBtAiQ2wgEAf+Ck6BgHAHLBnenRTNM6WmB/kDUMwqDCxYAav4+HnOXl5tzb3Lf+YvtLk/muizgp2PcUAFDAAQDAyw8AYDYaMgIAfxEFgInJgH8Ps2PtSKdNU+QI5jg5ADoAAETXj6czuVnt5MMXV7IcDOTs9Tdk+viJ7BAys9f8GQqhzVaW662CAIjWQFj2aKzIGtEuEo5qCCDuCeUDAEOo35sMBnIJqCefnlfUKSazv5JO0QCk839DJJVjwzQATRvgEgrhhQ4AUODq+mK7IZQBUMAQUB6AnWzXKxr/KX/RUgA8AoDzLbGTdxsf0RDtUoLjnMyVs7b51JiPGmHeW4bsrnOy6/i4QSSBYiFkbRZUVP6jopHWZEJ9m95vDk0whksbynq1TB5+GOjIu4tEgo8fP26E8OcAAFIM/J6eQuDGDr73CIL4PDEN4fGTxxrRYqR2IMFiJMJ6zfqxIJF0I13RY/ZGeiybqY1KI10y50gJVMGW2l+aL0d9iYEDL0fTNR82sCw0MFMYcdqIAUR1ecdUocGukjzV9szReOVzkoSsWwCWPOinKHCda8B4Gk4Vv20bcWlPKKXAlOa3M0bfFwBom0sNIy6bP1FZ8LY5WBMNRYISRtyEPTxG3cQ17M+f95O2YSDVCBEoBg6GzvA2Io3Lf38FANxdmpdAwbhH+Vg5cZdGOVk8aItc9hxpB3mZ8LfbyGw6ltdfeywX52evAIC7D1njjHwfjXtpXGf3vU1Jfr0CANp7Fv0C/Xq7vJZPf/FT+b1/8+vyaF5JtUPdrI0MK+UKoO0C7z+5jDwCAOsE5c4t/PzUDeioKZXs9hU9trfXl9Sj6SAZz2Q4PZOPX9zKX/zg72R6/pqM5xeql7NssqYiory11XNr1bl+FQAAGPZqASEdGYY5IgDAAYDKDyBJhaGrJNuI2lBOMNhVCgActqsUgZwcj6bh0XFNAGAvawAAiAAwToA98wk8YqBpQ5wK9qmPFPZQ7VzL93YHeKMciY6A4aCS6XQhs+kFCQG3G60koDYWwJE15/L19XO5thQAnI/qLdQL/ss3vt6bAtCXA8kJZsZVBAA4zw0AYA1o9/CpKpAiABBiHgEAXi/z8vs9KDhtoaUOsHDzf60AAPNOQJTH0PWDAQCaCoAoAIb/YwKnPGQDACy/X00Ry0Ixa7mOAPDJidJvU1lt9/Lx1Y1cbXcyungk89dek9FsQQZJEP4BRdts97Jcb4h6sjKA1ahP4S5guwQPACcu2gYAAACGlqxjezx/n6X99oIQbA8phgIYPYoHEggqnEA4gzwExgdghCtuIPEoWyj+Hmch/J/Ml+gvhOPsEPq/VGJBejM1jSAFcjN8VXkUbDYeieUmylaTm7RutkYuk5TgzEPTtv2kxWy5OF9UBADSNxD10ed/jTncbc8/m82T1xiKpP/3zQfGvCs9NDqMqMqvhTHzYyO4EAUe5pbzC0SAAN+jYgGMF3i78v9u6EeBGXkK8H65XiUPPuYQI5ZA8GLXu7p8YRUkPKHJCfHqXlPimPZ69nH82/qPhJvBgu9S2NqMV4ByikQ3jXBv2REPgDUmRe8AUFxtGPrmrxhOGCMbcpCBzxu4Ae6nwLr38phNOY5ZVx8yuoihmN2vEih3qoKcg1r55xwY88+YY22KWO61LfVfLpPa5kOUQV2/N9YiMFfsIFadIQcpim2yFAI/ri0CIEbo3icFoN/AsUiC+7rgTkhBKM2PUh899PeSgecKIv7G0mUe5dTW/nr/0ZxiyEkF5EG+u5KzxUyevf6azGfTVwDAQwew5fx8LT/kFqX5UZq/pfMf0raXcW6xfSemALTJT7DBIy/94w9+Iu+++UR+7d1nMthcy6RiwXIl2wPACZ3Aqk5pCoDyc2Hf2cDR9QAAYLvTEm/Xly8UACDRdiXjxSMSAf7J9/9aZLyQ4WQhg2pini+s9a1WcDFunxz47do/8zF56Pz4oiMA6Nk3ZyCNf1RrcCBAmUsTRxL7xAAA5RtTJysrBETd1Fyr0H/g/AQPwIqkf3uLMlC9S0EkSwnJOraeb03tOu9v2G8OALSljjo4m4P3vtcjJWQ6mRMAQBpAGwfAsNrLzc0Lubm9TkDRluWvB2USwC5FJT2gG1QWKuphhA4AkEjKw0oDWEBD4SCNFAAaCBkjORUW69y2FABXRLuETZsH5WUIprxd97kmbXYnyRiITKuBLCbKA4D3SA3A5HSyK2NtS/nsallpOUaNAMBPxCyt1qTXmxzLaneQF8u1PF9vZTsey+K11+T8yVNZ3W6Y8w8hhzNh/K93GvoEckCW1vB8FxC2oSwRhZSCEyOEm9jYu/Hnnn73/nvIp49VbQQCnfM4Y00VoMfIwhq5uM2D0QYA4IFRokVzoRFiKrLfrGW9uuV5SAmoyzSZ1599ZFEUNQl6Jwkb2hwVeLxvLOJY573g/T5e/ErG8XkDAG1GkH/XGnETwgpdqYwGbny/thzx6GWMggzlA+Px8TdtQ3cVAPzuZQCjwRWfBwADrom/s9lMFosF//r3nve/XC5ZyhCAFHJjGUmAqhGTcfKSEWhgSRchus5IgNVaJZCFxzthH+cBQ8lQ17XMoeLyoTkHrHajaRC5UenGWn5uUuCZo6ZhiI1XAMrya8R8NRr+ayuD45eIKQwxv83meQ4WRfDg7jJQ11IspZYrfOlZw5xMyo1FNPTpXxHAbjOKSwpmPia5ouXyIRrWsc8dQGsbW3xXSgHomwP5uo7rzBWECEzkQJuW5cU6aBJh+rlUcAzYPZJdodylj3sOAPD8AM+kKZYQqjIJ4CsAoB2e9X5xeeopHBiLGAHQNud9vDwCAPIQwCoAgO3qVh5dnMlbz15XWUjnwysSwLvLNj3jZRr7921D33kl+fd53PMu1yy2rwAA5MBsQ7Ypd7pcffqR7FeX8u9+57sy2FzJYjKUw874owDgIs/cAX6WvnPaOchPdVre71XJcrUXOFGWKFfNlNiBrNZbmSwuREYL+csf/kiuNyLbwURGkznD2bdrNf6rCulboSqXNSLqq6UIvFw+5M9R6v8vGgCgtkZvvHr9kbDJ/7D1aR+Mk8OZh1r0hDoIUaXMqgKYY4qlqumVUbfkegeSdBTrQzB9M/yfZfnU3Gq8ovHvOm48oNnn2AOP02vjvI06RwR26MDbbmQynhEAGI/nMhwAtPWqVDtGWFejg9zcXjZIAAkAgJj9f3vvK6n5bahRzEGMD5EayC81HDCGEaonSbvbUwAcjVEeAIQgimztrwvLXzUAQCth7Um+4wDA2XjE9xNMbJb88IoH2s9eCUB3mC4AQD2Wo+GYJUw2h6Fcrbfy6XIlSxnI4ulr8uT1N2W1XMvhgDHCgGmuE4z/69ValqgrORqRC4CI17iS4RjlAQEWKAAw3imIEVnYncAPzZtOJim/lMakhQzrpIYHykJgjCsA4AFWrJKwBQDA69xbjrPHDUynMxrRJPWAwbhZEQDANZAWwJIvPkdTTXYFANgGMyyioGsTevlGkhZxCwAQlf0uJJaGA8uQahhZ16skgEsbT9EACrfOgQ5cuy0CILYJG5Kv3dzYwPd5GZe8n7GJ+fn+t8sQ9vblYcn+vRss0WhECgDAgPl8zv/+mc9l+Xur9ZrAADkqmPfv0QRrPj9L3jE1YEOAKoXWmjLgRo4bg9HQ6jL8fE7q9KtJ/PipJxcs/11rzoZohAwMSCSALfMca3GMNW952pyJfn7IbWQkgI+TiXteF4REVuazbW8ozU39XdvepqjhuxyAPp4//RwAeRWCNkO21M44hvl45u3O1xDr+4bokLvePwcI+tqS3yfORwddG1wbMiCJVD5H8jnW9cw4Ly/zmD/fKwCgNLv6f+/bi1w+o88jh0MbANCm6NOMORwE4ChTpQwAePzoXN5+8w2tnPYKAHjQAHYBAHGPesgNHmrAPVS/eEjbTzm32L4TAIAok3HP5IQwEtzby8/ko5/9o/zn3//3Mtxey9lsKPvNUsm1LUXTS/2Ss54s/LpP0z33AADg+nYjqKS0XS81lRalsW+WMpqeyWh2IX/3Tx/Ix5dLud2JTGbnMhpNyKeFfZPlOzfrL6wMoO4TXywJIDV5uvLBUwbv/5DGP6ozoUT4ZDZNEW5MeUQ6AHQbRiijBJ8CAHF/9OpG+IsIUdg+AAB2YP33qEuzxKqDpYU0wL5ap3HjPqIEcc3CcemvXCZEvTb/jWmu1YBpquPRVKbTM5lOzmRUzZmnrQ52pIAhnWUvt8sruQXhIZ2isNeQAlDJ4A+++i5bmy+0/HOXIguWRSPQbihxEQBwEkBVNNyIVb0TJIDI4fY2wCPhip9vZDECIAqNu5IAtgmckoDpEtRuwHGQMiOq0cY+kg3U8bYJOEQZkOHBKgEMZVYNZQqvduABqPvOuQCUDtAjALSudh0xwNBkJO6jfuhwJMu9yMc3t/JivZHZ4yfy9Nmbstmgv1mMjAtmWI2JpC23O7mBt5TpAAOWa6wm+E29RhjGGfgBACCst1pGKNQhJggABb7DuNUuY0IT0UzNzQmzw8NSWeavqsmqDPFE7unYvP8K2Ck7Qg4AsAyghwEZAFCTKFpd0DBguRHrSnRXDu96u2kQ2+FSMRQ+etDiXMJ96IEe1WUw24ygUzbJU49pNawLm1dpfeiIdb9yBSX/DMM6fpe38a4e0lyWdfWpr9+ziwvmMWMznc9mMp1OZEwyHi1PyCwtS20AAABwACAVwazDQdY3twKmfAIIIec2Cm/vnWNjMZSnDIZ/jJLAuoqGXQRBsG7OzxapjZxTIQ3D52I8n0suyiSrLcs2GsjGvnHAzVJvIshtmIWu15Y673E29M8fhfEe8mIYWyZj4+dSGcLy/G627nj+KqeJKkP133yt+318LHysHCA7kg0mP+GZjXMaxx1H0Rz3oF8P3t3mnKn7m54tln09VkLaxuTI2LD14c/u88qfkdcILIFtEQB6n+450D8+5RSA3vNPKENYmptHfZKdcNf5ld+vS//wOZGnaPpYxzHvegYHACBjAI6uljdkxn7rzTdYBnAyBqv01h1sHCWNWLPwV8iJwvov9V/p91L/ls5/6O++/7etX3xXal9p/NsibOM5JQ/uKftjXx+U2ld6vvh72177ebf/YRwy2jNIA/jop/8gX3njQr799XdksLuVcXWQzWZFgBMibGzViLarFQ11lO1G398s11KN1Qni0c/+zPg9d6A09Eskz1ZTGmM7GPL7LdOBqa9LJRsZy2B6If/Xn/2lVLMLWW4PcnHxmHOOqdWoYgQHRc8Aoy0eRel7TfyMa7negoWScJAAACAASURBVPc5UXLuwPFb1XIpcIzYjwBIrDCfRkei/N9hx1KAKPrFEoAHtfMGQ6SI1mm2+fV9/eV7oO85/vTw9pOtH3n/jAKAk3Jo0cpqc9Ieocqh0Ztqf+ge4nsXUmLRHyAPhJ2z3W9JgM5Uy6GWPUdEACIFYOPMRrOQQmnygBudjoqG8DvoZLsd9TR9fjin4hr0vdP3+Fgm+Hj/hYME8w4O06mcLZ7IbHpOh67OxZ1sdyvZ7Vb8u14vg46qfTL4T1/7amP+5AKhbYE35psxmWNjiPm/FpjSqALQBgB4BIBvWM5E7R3A7+2GR4zr9kOfCfKyBFxbv+hcegAAYMz+NF73WxL/zVkOUMkA8RmVAHRBuaOvSQRYAgBAEsESGcNKVgAAbpdyud7I6OxcHj19nQYorHoQjKQogGokq+1ObsEHsNvLBpMd4dHTCQUOFgUWAHxvg/VW9hvkS0EgqTLM/1bpoUs21QCA5YUbw4mf66HWZKpGbraxVWN+YEWNxiMSFALkcAAA/QQAYLNecpGPILwd5YOn0gAAF08aS6EGURzfXIlyYUPULfxHWzdgYjWjK+Zgap1OELzoQo8KhF8D7YkRAG0b6EMVmHh+bqjwt2Do3edepTKAudBqfCYJZDsA4H1eUnC6FOR8PNs2EMyjlRnYPiaJj8I2iKdPnzK9xLkDphMtRUiyHpBPDisqyc647Z44j4Z68eIFx94/x79QnisAbibHciUzn3eYT149QeWjyGcff5QgmLbxdRI6Pj83LS13qHMSOYQACEMImpeDtdxCAl8t8yRBuQ8CAHyjvC8IUOf35YpD1+d8jpcU3L79sOta8Zpt188V/PyYKC98DvhfKisc+3bOiSi7cI4re/j+KHJGKzKfBAC0r2MoIAE8aBEgpQgAU4k6RU///v3lBwDaOiZXGP0Y/75OsTvm1ojHeuSZAwCInHMA4HwxewUAGNCR798RFLir/DhF/pR01vvs013nlO5Ver4SAPDQ6xef9UQOgNZ1RN1vJJvVjayvPpGJrOV3fuPXZLhbymwyICAGfRc652QypcwlACAikxF0NxiIommxVnqTRmaqtV6Dw7kcV91rJNu9RqNC/z/sEGGoDtX9YCwymsmumpMI8Hp9kAps71NwLum+SQOafFbdL7TL5X5sF87oiu6OV+vSr35ZAEDf+GsKpurugCF28P5jHJjOrCSAIOtz/i+yFlFfccmn6bfJvoSett8mAADjjghLZ/z3vwRC0f/7g0yGaoM4NXoaZ85LHyP93XF2XRPxN31K39Pz923joSdoS1jSbziVxfwxowAGAJDoQED717LdLmWD/xuktWgpSZVpIgNUAYg3aDV0Q/hormAQgaKx1wQAEjdC8DAY+GJRAKpqE7XZKRENG236REOwWAO/jAAAfeSsBLBj6b/ZcCCL8ZCEgEgDAGqGnCOON9e9R1AYgqNTiRwAbREAFdgwgQgNhgQAnq83BAAOk6nMzi/k0eMnvPJ2d+B/CCWUNgO5CUAARAAgSgPjVE0mUo3BXAqOgA0N/yFySUDeZ7n6ybi12R4RrDTP0ozT3EKO+ykAgJUfRBfAa4vwcwTgMA2aC2pPAAD/0Tvw4sYIAAhLLXtnQhNVGLQaFV9xo/d1gPa74eUl7GpjUYeDiCFZ4zUKAnM3Gmr5mklzm31UiyPvn9KmWdwUOw4obeZtp5XPuXv8W7ym1ghpvsr37O+BXEHOgZVoKEP2RAGoUa+ErXVjQa6YhbrVglnvD+DoyaPHTFcBKABvLSIJME98cwUfAeZEnCOYKyrvDvLpZ89redhSEQCeOT/fSQ1TpMF+LxdzhHzV5fscjHJGW1USdIzQJqbW2H98fwu+jLD5+CaUCFezrm6TwQ8BYOPGefd5rQBAH8hUWkuneKja5mMb2NLVfu9vB4J8HkWQu22Td6UyGv1+jl8jyowIwLvMiUZ/DiyQ9yUSorZEq/U9O8YO6WBp/FvSTMDj4q8vYwTA3efs/c7I57F/7gKP8j0n3jXJQ4uegTyCnAJwjmpEiAA4m0/JAQD5Zym2ryIAgpz0/i3tVSX507bu28bqfrOmfFapfaXn6zIQu+Zn3qLS/YtP8CAAAFVMJnL1/DNZjPby/MOfyL/9rW/K2XQg88lAbm+u6N2HDoj93QEA6OMAAAiuDqEvq4yLDiD/HPvvaM8A+LAbyHg0JvB2QOrhakliZpTnHowXchifyd/8w0/lxx98LBevvaHOPKTeGbms6o/drxIAgDbH/cnBw/gdrt5mF+r3n28EQNRfjuYaUpDBRwaPPGkbYeegJ2H4j4wTwDm2GCsYHKnqwiCRcuIwU+8/QQCWRFd7NJU+N4Y6phx4VPFWU62jga+joTpkvaVaxEE2WhhL38sjAOAjGiOIj2UFHDgKAKACwHRyzggAdSoZyCAbWW/AfXUtuz1SR3g32W218s/gv3/3O0fzJw52/j43kqJR3ziWuz1Y2dGJTkqg33k4hgMAKD+HTYjKioVk4Eh8piJtzb4PAFASYCUB1IeAvYwIABjnkGHVYE9jfzpAFMCAUQDOA8BCfWmUUgFKm3g62doBAMgmBQAQErM+DORqs5UXm42sUdJkMpU333o7AQCoAgAoAgAA7HE1/nfkacACg7cQ3ngsjNVmLbvNVkYs3WfF0MwrFT1U7oHqFlHqkcQ8IfkfUyI0TIdzDSfanMD4g1ASn9UoH5GFEyCA1vhEuUGEYq+VKYHooLcNnk5lBeV8RO8xA0H5FfoUJjyPe/Q9p9eFIjaIqGxjzjqDvIMHDgjEuURPMQTYeFLjkYHorLjxPeCA0pq4y6VhgPW9uhQBb0MbAHAs6E5rUdta7lu/unIsFiUzlD13C+UAVbg7ylu3Bd8sb+oyhg4UxXt6GUIoEHiP/17JgMIdiDUANeMhQD5uBJOQWhA34DhPARxuliurBIQwNvBm1B5iVt0w2Us5nFVgoDTW7KvGyz3+bb2ebxattd/Dif3y1TfF08a37aghFLDweplzu+1+fWBDHCc/18NAPRID8hB94nMlGWMB/HFFICqMUabm50T5g/dtHuB4Tpqf2J+RO1lIo+juX40ASIZ9S4d92SMASjP3VP2i6zr5WPtx/n0bgBVlRNv5OQAAGQOgEXvnpBrI2289k/l0TLkCmfEKAGhG8LlMjcZJafxK84Sy+MRUnHitUoRc6b4PnZ+l65fk8UPb/5AUAMq9aiK311dyNhamAXzj3dfla+89kwqe081KRuOKRiFBfYSXb9ZWtnsgm+0mlQhEP9KgCsSpXl0j37/9MwuAD8bUY6H7D0A4R/11Sw/2bjiR6cUb8pNffCbf/8Hfyhtvv8eIA7Qb+wf0TOdgKo1D3/z0/SbfI+LYfVEAgDvUIvDtexzq3Y1RlQx9b6R/2M9g/HNfG1aySWW2wz5lqcZK7ojIgTptFw5DLf9oDiCzQ3YHTbnwKknanqFsN1plTF/JUjXDXwFytUHUQVnrkrrelYyvWUUqjoOnYLTvwUiPtuovh7FMxloOcDzWaBWkAOz2a1mtr2W1uiEAwP0a8xhO981OBv/tW9/QgJIW46NLOMTvobyqQW9dYIq0cwAgTKIPAEB+uQMARNB+xQCA7V7zT4BbQQhMBnuLAhhYFADN20RWpzHb7v33QHqrAtDgANBKACjRB9QQAMBmMGQZwKvNRm52e9kNh/L2V95lrUswRyICQENC4eUfEAC4BQs6OBoQrm750MyTwWLYoc1Kwhk3sDihcwDgyIDANb3AqRthvkADAMA5StJAJSRThLKSIfvPUEAwt6Os297y/o1fgIKMnkIFk3IAIHpLfaG58POcqCgko5I9HGmN0RgdgGeGUgUBDWPON4XoeeUCVZzjc68CcN/NoUsuxOuVNqCujSMpsi0Ifjyn5KGNx+b3wmc/v6sdCh4dlyf08V4hmsSMf/0uzvWBTMBDARLNkHvvBhiOhGKdNvwUem/gFiJ+ZjMCawAIHCQAQEBW7uGQ88jTCnw+OUiA1ANUukjpMpaXxufBmkKoopVhbOdLUc4Q37jalDUqNb5oW9JFEFHQ54LoVTAtTO6+81MN15rQs32T7L/6qQpwl+FfOh/95+Ahjo0AAL5vU4CjnMg9AG7c+Rzr8vB7u+JcPOofhkgqAJDLvbzX2p+/LrOK4yMHQNoPvuQcAKW5W5ofp57fJttwbl5lIhr/+D3OL/8tySNWz1EZw0il3UZm44oAAHKcAagTSLcCOgw4fcUBkEDVVwBAafa22xXls+5wxAMiAOgplhH1xWp3K8sXH8rksJR/973vymF7IxU8uMa0jnWGlL89OJ8GwhryyBPHCkF6rOsQkJMO9mK/jmWQox7A93C2Da2KFYwzrDcYbShrvBNZHyo5f/q2fPjZrfzpX/61nD9+QwajsfJ0HQ5ct8qDdf8X1n9M340cAO7AatMDayfH5xsBUAIAQJSuEQAa5czwfwMAEN3Gz8leMse8uaEhz5ZWBQcGv4fNa2+q0lPvtyDLVRCg3ivRdxCO9fGqH9befvCX9QEA9N63AAB+3wbJ7lGEngIAbPd+xDKAAACm07lFoCoHgAMA+wMAI09XQbr0rkwCWFTA2RtQgLNyXlYeER5oJxlqSwEgc6OlAHAiBiZqF7APiQAobcAlhDJ683IF6qERADDMoadTaEAcHHYykZ3MKmEEwHxcyQwGJogAE0BTAwA1AVs7AADCiwFY+2DQDyrZDAZyvd3J5WYrNxAyIvLs7beZSw9PGnkAwCAJwAACaLOTq9slBQ6IGpHvzrrxxntAA8vycGI/+bjhu5gC0BaqFGtwNsqped68EZKRP8JDbxByhT4Di+VOZFRBiKN2+1p2AAAOnlfuYTheAlBrhjIVIFVN5EM3ALDobXOSjjYDj3PL0A+c42Hgjtp56HYM4fa+ce9vTAEozcX7i/nmmaU1EY8uHVsCANra3ECWwwbedq9Sn7SdE79rQ7Hjd+MKHBgu6DWUXgEjNYomU1TRMDQYmwX/e8g9jlBgqd4UVAFwo+/TTz9NAJCnhaQokgHW2MqAoON8XbQDQACOd94B/I3M8lAC1OBH9ItyEQAY8E19zQgBRZhZsrDh7cUmsFRSHnulzcg/13ubSfpsRPtITjuA5cYVHqDAadOa/c/dKLSp5GEq7W9t8680J/M5H8MpfWPHd5GfIbY7KgSMgAuh9dHwx/cN+ZqB+LnB5/dIYGaIAMj7Lc6H/Hnq5zceCevzX0USwJJ8LMns0vz08+8CAHBdZOkYOTDAz+ZJRHlUAAAwhBbTsbzz9pv0rIHwlBFFrwCABocPwXvbE0qy4C7zo+1adzm/NNfafi9d/9Tnuy9AWrp/8ZkesH9Az90cKplNxuQAQAWAy49+Iv/hd39DpqODjEcguYReCaJnBQAOBN1BHn2gc+dA0mxjXbeIZRIHWtpf9OB6H9XyF2XrKjnsDjLYran/s74Wom+RgrsbyOzRG3K5OsgPf/RjuVntZTRbyHS2SCmF5PDqeVFHD5wE1FjCZ7TPK3i5I8tBAY98iPIk3xe+6BQAOE3xgiNZAQBETpjhD7cqAW7socnbZpVNlPPserPmuSoPoU+4R5+eOeMH03x6rxZAEMCq18FeIoDeEe5fYbIEQODYW3JMYhxlfpwzcZj1e1jLW3592KO6wVRms3OZz5AGgDm4lc32likAm80tqwJ4BAD6A2kAg//4/nutEQC+MKMHLW4q/p7EahrF3Qij1nB9zbroqwJA9IwAguYkOAmgT1QfGD5klmx6ShWAkoApCbjPGwDY7LBAQSYmMtxvZLTfynR4kLNJJfNRJXOU3Qs8ADEC4BQAYL/dM88Jgmp1EHr+AQDcIuz4sJdHrz2VyXQmI4aiwzCGMAO6ueN/sJwOqhEN5g1QAQgQoFpOMIVamqhWkAkZF3LMZ+p55QBADFvmaSy1ooz5EQBgWTJEOOwHMka+z2Evq+Wt7LYI2UabLPTGbTOG/6OTEz+pphwggiUAAGi3K+z+t0HcZgaiPx/qyDsBHJrrIIAbaTDgfG6zrjwMNMxzr0MPAZ4ZkFHIluZvaYN0ZaVNkUzGbukifeNXSAHIN4yjDaQFAOgy4Nuaka/fvL/i8yeZ5TnxkE2U63WIfzK+jARvvdYIAP2PYBhjjeV8Bwmkyjm83OjGfdzYp2KdAATlyqgBhL0MoWRkhpvfD9dsMxJ9jjJ9wIwvEF56WLl7K7CWrq6uUooL553NQfJV7DYyn4xIBcc2xAgFI/fzlJyj/G1/bItk6Zoixfn7AAWOGz9SqFrmYJfczttZkv9daySed5f3cWxVvDXJ/LqMgDys3/s19/Dnht+x0lCXwWIKnnEAdCnw/f2lKpPPjTwCgM8XUN8vIwdAaX6Xfj8VAKD+0xKlmc+9fPzjOshBAOzpMAAcAAAz99lsQgAA3s8twp1Zjle3qFcRAPV6fVkAwBdh9Mc1XZqfp8jHfE/vkodte0QrR9Rd9JEH7B8AAGBkny0WBABGuxv59Of/KN/62jvy7tuvwz1H+bZZazUA8EUddltGAEADBgBQTeeNEHIH/+nFJ3BQp6gdGXODkawQ9CxDqQ5bGew2rARAHQFpu4OxHEYL2Qym8tGLpfzt3/+zTObnMkfZQEslK1VhKgEADjDnnnbfV0oRlJ83ANBrO1B/12hfgjDDiiSAjHaGgXsYysDsGgcA0B+IjsRehNG9pdO59uLrerA9zXQi6n38j5R2lA+E/g6ugIPsSbLuYaF2bkoX3Zu+SOmd0gKijIYDrW3P7lp3ze+V5I/Pvwfv1ETms4sEAGx3KG+N3P+1bHdLAgKqc6juyvd/+M3TUgByz4Ma5vA8Jwsrec/QDUqUMOQicKIKfVANX1flDbnlTqig3mLWJQ5EarxvNgs8R/UUAOAuAqzPwGg1LDxEJAATbcd1KsdmQBB5IwCwk2q/kekAAMBISwJOxikCgD2XOqO+qQIjOh5Q5n0Cc5JvdjTuB6MJSQARAXCz3crSIgBG8zOZzIEqzpQ9EoJnJ7Jab/kfaQEYIxj/iPKoEKo8mVje8oqLAWRBOVDkHu6SgAd/AGpyUtF2yMjJ8czoxzzhLPD8ZosAIHsqlJjhiDwEq9tb5mj5YuVZprhw0tuc9AULcAqsq8zudoPHCNLcgEvAFDysCIc2/gHmhFWVnJ2dsY4ylCgYV3glr+L+wBBwACbuycX1vO4814YBJ0ebgxkHpQ26VIS2CwDw6wYS77tsu3bsMYFhn8HQZmSAu8JffcZLV+NiiFSXkpxfP7ZjhDI0gRVf5VqtbINI0q/LFWaEeyq/AAggekbDqvhdRobpOfzR0PP3umI9P6zphY9KVQQNHKUH0IT5B4LOI5njJ++1VjDAAU8xQLRMXfXiINdXz+nlIHhhJXD4nutdeTm4UVjzMgy2l4CoNB5NZLw5wvl92se/Tj2L/RWPLcn/0qT3vM6ua2Ls473zdeyGAvsw8DN437is8KijOFejwRYBgHi/dEwIV6zvqWBmyuAwwsQEQqC8kW7WjW7o67Pmb+pdUgLW5i7t8py/Zxt4c2wjD/PxaPTLPytz2zOIJfmpj94Wm1aaGfp76fql34v7Y1ahJpdl7OdQfjLJKhsPl49xLnmbvAwtAYDphLrD2Xwm77z9jMYOCMmwt+t8UbUNSq/PZVU8YwLJaX12l6Meun7vcq+2Y33/9D5LsvslRQC0GVhxzpQilO4CILU9X2l+lvo/nt+mwzy0feXxs1DO8oFHRwAAWG9Fzs/OZHP7QvarK7n65AN5+mgq3/vN78h2fUNOjM3qlmoaHF175N2T9+Qgy9VKJiDptYpXeNYIAKzXmgKQ6zXpMwzVHdJHx4woQBUARLAqMV8lg2oqy91Aqtm5bAdT+eM//QuZLB7J/OwRIwRwbfBw9b3QprbyfzgHIELUS/Cdj1faI+ziXXZNY/xNjsYygIgQHsCuUV7+rAwgtp6RMvGH/YOiJsi09FuQPWgWddc9yiTTUyJ7RJPLgFxn6z3slqFUk5k5Ni19Cf4+r4QEu8Y0MBVqQb8z3QdVxOA1HzMFRBkDtRw0bKM974dUA8oJXkP3E/2sJOeDgXLlqK6t99D9HACszo+oJ0T52rY31WtSIwD4+QAAYEwSwMXinPsy2nlzcykI/cf/3W6T+jlFOf+RVQFAA3zw42DkCzwODJATYmQhJCp5O2nUWakJJ9oiqUzqJdtQGPSvRA7MLa8Z5ZVpUdWFfJtxKCFc7R4ioP2UKPT6BGRXakK8av/5Bq3zAfcEALAcUP5PqwAMZTEaMQ1grAUfRbCYqLXo3ZGXX0dGuDKVVD4lmrDcfhmNiYzdrNayRJ1LjJ9VA5gvzqgILlcbWSOEGJ614YgcACAe4biYsqg59Kr8MGzfJnxbv0UFxfulMdmBSpnxX/ebM5sqMueYXBJWMNJBrmG6K3oDFQk2t0uEKdDggVoKgjlWWYE318qF6D28TCHKfqi3lufQ26FKDciPOJcBRkHgm6EO7gMoTvPFQs7Pwbo5kY8+/JBo8HQ8UcGwxiahoEgSpFD+RxWrFyBqgABDVSnh205JMJ0d3gVAPD+SD/oag+2oOdjtYUTo5zYFIq3hpLiXFeB8E+OUBXklEMwTV17bWnBSlXiJktJx32Pbmqn7jqGhoRxeWttFYsbTTNWuLtLKHSd2YNthwYMc55yPO0Amzmd7DvKN2FxHFA1y1Di/Y+RLMBQJUnWUMYTMQtqBVyFwoCIaq17HvvP5uf7rKgZp7uO5QsdEskHfq7jv87h28ATXigroXebVaSNSl6GLBkJj3WcXiiBAqpSTKTyxnTDO/BW/9/eIUKEcjNUQ0CcWWed7p/OfxLJRCgSFHM7MkNQ1fry6m8qZpc10dFjsFx9bP58KEatsNI3K+Lz9BkpMhzttxJpHqYLWBwDkBkw+h/IUjVxOluYcPEkPe50uPKKi6e+59tmAA6Pn3n/3K4JSpyABZG3y5L5JTCENef8wEtBmus7D+uHLeXZp/pQM+NLvpeuXevUu1y8dW7pX+/59qvbRunmqMUjb7yDT8VB+/rMfS3XYyO/85rdkNtrL5LCRIf9vzX+kRNi0IQGI7bZafat1E9f9wdOjFbzXkH3aOluQ/+LcWp9PzjtzJOA+Z4+eyEYq+eM/+0sZLZ6ITBZysz7I4uxCVtdX6vAKumZc5yUAyeV/1Mmj8e/O2Hye6PG4bwDA+WRatlyJyw+MJEIKM8uZEwRgwriCxmY7Qgi7U4LX3SsZONth4vlIyrmnfgCSeXjiPQ1Ao9q2KM8MgAfpFXDyDBDFPJDt5iCbjTozca/JBL+5UQ6b1UjDzeqYjCsoEXQwAsxgEiUJx/ckJF/utPoASQN9J0tgQOQHUDJVMrLxa3PX6ubd2Ifrmaq2SXN/ivNdHUjc05lKPpLZdCHz+ZkBAFtZLm8g2en9x386RRMxusjgvxsJYNfiIpLRogRwoBhCaD7nEObK8gmsqagoBx/XR5B121XpVSPSO8BqZSOsIrDK2/JsLLB8yZ++BZ4mYn5ZAID2i3pfMKkUKRMCADD+8R8pAPPRSEB2MQAAgLJ0hkBSETZiPE1Dqb0pWr5CLeQtiXsGJBCBMb8E4/h6o0jZaCyTswtZnCkAwO83Wy0PBYIgRAEQAEB6BmOgbeGq15zBJHTON43QqAi1Cw8bRYalHAtxjwfwEXOmahd0FGxAZI3EbLDZEQDAX+RqUfAKELo9QgTU024l/zhfULoQt61GfG6AKq7MgNwwMaZb6gkVPXhFjKgSnv3z8zPWSv7oFx/KGkRKkymvCxCAYIKltiQjF30EgwsRE0bGMZ3P0qR0wz7WlGeeWVh/ng/OnPBhJevVmos/Ire4txt5iE5oGxsCMxaWdOr6ie3Q9a8bwF18QEeypCUE4S5KyV2ObVv9zlEWjRouGwceiwDAaTLl8zoqehDjOHv7vVxQbqD6+llTgWl6p6M3GhEu8ZWPH7lJDDz2FIiYCgED1pWLCBAoSLCX2XR8VMiIfl2TJyTRtMgg/y4pO9jaNpuGBzo3wHKStAQi2vh61M59xwc1SKijeKRE8PLnBvvx+ICFWhUoynLbN/1vvG6Sg9l83LoBCQAgRBNpXqL2XJKlXGtqbrtypQl4Tfmb73/5mMe1chcP31F/4N5Qrj5HAIByroOnQgvO1CSY95kDUT+Kc+9UY8cJou5z7xhNecr5bQCAV8qBToGc/6+++xWZTUYyGVUC71c+N3JZX5K/pX4onX/Kc32Zjyn1T6l/S7+Xrl9a36XzT9Wl7zuGpecrXRcRpHBiwBE0HlXyyce/kO3ySr77rffl6flEKpAB7pYyAAjAUtvQOQfUhWH0jZAPwDJSUYtqvndvr+plmhJAAGCDtGfIINWpk2yGkQiDU0D0t5SLR4/lUE3kf/w//59cbYdSnT2R5X4kk+lcBtz/ukHc0vjp+m8HUVy2dY0xt/60O9tOQ0NfI5Fp+GsGvkUxwwjWz/6C/XIEAOiFj0CApJ9be8n1NYQN5ACA0B6lY5Ok5UPZogT6XlM1kdoMT/kBY8fP2h6rI87tkuH+5q1nWxllANtsz6goggC2V0N3XCIiAE+LKBCMq5e991LjKcBOn5vEkikdQM9zDgG3g5r6fgSHqBEc6WM6TqqLgwBwPltohQJEei9R5hnOTESKksZdn9edtv/5/a8ecIGuEMQYonS0gaApyL1w4988ilRmrJ15lYA08IaAcHKRxV0VIOZVBACAud8hbeC4Cx7mQGsTEKcKreQl7LGg+gVUBgAQKTswTGZGAACVADQNgAAAUEGE3JvXSwEAX/42sWyCOABAkIaTE4lLSvS3Ajs9Si8eBrIcVlLNFvRok+hvi9x/BQDwmWUA/wUAAB6m2goAAJFbb2W3WssQnAdsOxbjXnYQ2ljFlqagxONIENLIkyFYVHGwhTJyjltVAgWqNAGIi2ygkRAw4BeLhSwWc4ZIAgBYLZcEALChMKIB52EuWy1RnnZfGwAAIABJREFUzDOmMmCuGJkhvkOItoeNRbZwNwIcDHD+gIjIavithsHGder14rHJkGW+BZzhxnBAeFjV64COCm5uCKohYSQopZ224/cjXo8CqVx+mZICUmrWv3YAoG2DjzLHxy9+l2Q9GI6xdtwgbMlH9+vHdZfeD1AvWVmIuwCUeP/cwMVGiFrLnlbhAMFuu0sAnKpFdYqO38vvRzDU+Ge6jOS29qV5ASWiNEl6fncAwA+JAENcd/n+yn0M4qUCS7CTTCoPToygiDmkfpyea36nhrfBI1kspL8BAGgLtd8SGk8wucsDnt8vf0bKNPNUxT7O33d1H0VhAK1zOdUle+rreQRA9wDlayFvWwkA6NIF8n09B57yz5194C6ue83BOJbtF2hrZ9TjIgCAVCAAAKhx/goAuNeAvPSTSvtbyQAu/V66fsmALJ1/qi59344rPV/puoftTiaTKfVe6HI31y/k+vkn8pVnj+Vr77wu0wHI+Vbk56KmDQJpkM3BsIS+Tvy2yyWpcta9zdCVPGJI+XigH0KGgShdDUHtr9qDfntzLY8eP5HBeCb//48/kL/7yYcyf/xMtiNUDxrJxAzUKKvjXl0qw431H+W67y1t/eZ9XY+ppZAp05v+p5dcS4Mrd5l7zg0MIABQ70AwSWMKWppvFo3JnzO9xNMSYScSAMA/RgDAG68gAEEaizlYbnayXG1p9FfVRIaDMccEDPypYpjdj8Y//3vePwolKaiBocZ/d3rAVt2gss9B+B+fERWgnALqdKzBdgNFHFRITvCQRttSFUnV4TaA5njOAVwCADCdqFPRq5FFAEDz8RA1YP36+++8TQDAQQCfAK6E9AEAOBZhzTRsmKuvZG1OyhTDDRn4kZAmNabUwDJyNlNqkFfhAAAXz68IAMCpst9xco0HiAIY8D8jAMaVTBG2C2DEAAAcrwal557EUoEeYVEjU8QTgYrt1YsNIx+cAAAABuMpiQCR3w+DCL8xMqEPANCJotDMLyECQMv41fOUQojh/SD1gPG/kcMG5Vw0TAdhQSwbSKGgBILwurMuNUN6FDFDVASNQM8Lwnyz92npGQBAMkIIgfGIAMB8PqMt7wAAUgDopTT00uvAurLuZIa6Umz+G1jgXnsnEXS29yjYNWxM0wWcTHBvJJJOAJeHfPVtAJbIUQQA4mYQN9watb6/CRUBgFyZKBsADw8hvatHq6RQ/LJ/j/I537wxVh4hEOdRMoIstSVuJfkYxMiSaDxxLTJ4kWpLM4UghCPGigXHxjFxOVsNakyqYqR8BP6ZOo5F5ThjsRvK40CylCsybfM2GmYMUWRgULsH5LSxVCM0AiBthn8EAJLBz9JDtSxoM7iLa8C5TTLPvrfd53eXoq4AQDPUP65xH//ckPbrdX1fMgxwHvpdIUyTJBlQWXx2l1w5ihgGrhcAYOgnJXHnUMc2dAEinfLxhOihO+KdLe3sl719AICuZ6y7Hb2fGAcAAGQ5R3Qd8l+zy99VXpYMtNI8OW0Nvjqqqwc+7/6/y/VLx95nFB96TaSOzmZzWcJ5RDB5Jx//4qdyPh3Id7/5VZlXWxkd1gQAuFdYSWzNaEcUmxIFHr9qMFblRn0EPmMfUy805N8oAQC+JikbD3sBAHDx6ImMZwv5+HIpf/JXP5TpozekWjwiVxcTCgIvke/Rp64rrP3cwI4AYZTzEQBwILmOADB5zrRgBTDQfvQnK4WZ99syclUPDxG1LmdxDyf8Ts8AB7VxkXg36r6k1c+Ui07ToaHvY0QUAFAiQJCZr9bgOUIbER2MKADoFJpqoPufluNTz7jZ74KoEPCLmfdeUP0BkD/miUa44z5bjCf4AHYAA8z5bZHSat8GkmkAItGoDxw9bEijmkCyQFrmWL1n6rgMmF4CAIBV0Uz3YwQxHfNIb9jZ9e0Zsd/+wbtf4ZVyQ9+9MW0bfVp0BkD7oMVcGHpGiKR4eAufrgkCWDCCG3dcGAihRo15WzFfdgDA0S8qQQhJQQQAeQAGBALABTCfjBkJgOgApAlgc8YE5CBztupE0T91TjG9/2SqVJSJCwN5MMbov9odZIVcGVQhGE8IAuBYoKEAAMD+f7vepAgA1tME62VK3/j8AYA0/8zIcKBKQ5ihe+9lu17Lfr2RwW4vFUBaL1OIDhlVskHe/kAZj7nEcZxoPhYWLJ8iAACqlKpxyQgW04JouKM022xKAGA6nVBJ+vTjT2SzXsu40us7ILK1OrAOfBGQMEJDAmXMYdYSMm7Q4J6xjByGFO1GLrWDAvgOx+si3yuYs1qlmvGaazZKNaK5Pi282Nc6UxQAjmyBbHe/2ozy2riw6h89V6CiH7TcIwPTQpFiC+IxpQ3+1I2uU0HK2v7Q691HiXnIOXFTbrtObsDEYxT3qsMH2/oaESr+ff5Xo2Z0Hsff4vvc6I+5ipgWE5CPWQ5j4ze7Js83gBGyzaNbHABDikuajyk0sNa22nIgU5956tVDAYAgmyIQ4GutTcHy9ViqkuIATgQV/D17PuT6N9ZQMKodbDRVJ/j/dU/O+0+3Ee3DaPT6cbEtvELGHZD/3jYvKRf+FQAA0QMa+6Jv3cV19HnLk5J8zOVvPq4RAIAHFAAAlPZXAMBDpPK/nHNL8+Oh8/Mu1y8de59ee/A1d3uZTmd0isEIROTLJx/+TLbLS/nNb70v5xMJAIBW7NLKZTBx98bh7PtNrkkZCWuIUFPD0/U9yFcosZpe6sa0vlMv+nq1JEAxWZzLRkbyf//5D2Q3nsvk/KlstuZdd2+5dWCUU237X+xncBj0AQC5XejyvhUAMENZw+Q1AgD2SgQA6EF3UlER2UC/tihbtyNTKXj7Pv1u6bj1/qQAAHQY7T9ku2s2BgMrQAhIhzJ4GFD2Dvqy/ic7uMbOauoFQRS9ju6K6vWHU0/3KejqIuMByu2pE5GyFalTSAMAAIDSj0jHNX8iI9sbVZJ0njQBAIWPGjryES9NijU/WiI4z6OCacMhCnmoZSjdYehpZhEA0HKAAxn8V6sCEJWAaDDkC6wpMNCZSmKTuPqtB32COMs5J6VPUHa4ohZaRUu9u2i0AwC+8X75AYBAdmG5Jh4FQABgPJTFdEIeAGCOCEdh2hG9R2C5tzATVdcaEwSf0J+uJDJMhTkqQ6JVtwj3H1SCOg0V0KMZGOtHsjYAYDgay/VydQwAmN7IMTS8IVf6ciMgNqyhVBY4ANJ8M66EZgoArrpjmRaG/4MUz9pDpReTfDySteXtw4jG+gZJ3/AAxGwkGwgIN9qtkREAIPO/McGDBwEhu7PFnAAACESW1zdy+eI5FxsAAC5GrQ5PL31iqbeycnGtoB+Qxx/Lr8XwXwoLIxOMRr17+9E3s/lCQ49CdECMEIAB52CeXzuBKJbzdIr/vlVRsNyj3CuUj3UOAMTPeY2P/D6lDf6hCkzOgH4fJeSLPKfNEOnrk7w/SyGe+fEN4yaR8DV7IB6DNRfXe/QoY+Neb7WMjc/J9N6MSqbIgKMDZZhCqVGf0wQrszKLvn+hVR4BE43U9J5elpqE7u7jqLl3UYHK+z56/vFbbGvc1qO8jO2IERhH92H6XQghtBOPI3s8VgfOIpVPqi4hjFX34bZXHMfcqPXnjApmvs65TfS4uFXJrSMw8j3E+6t7XKzdPREAvWOayhN0RwDECKq2/igp2HefU3c7oyQf2+RDXI/KSL0j8R+iAN5/712ykUOrQErAqwiAu43Hv7SjS/OjtH+W9ofS+fH3Ulvu03cPviacQdDb4OzZbUnqfPnpR3L56S/kG++9JV996zWp9kgBWNOgJWEbOQBUgtYpAOYNzR4ilqh1r7MbZ1SflaXaDEWvaqPGP+QjdFvoKNPFGSsA/NXf/IN8+OJG0wB28KxrhY4oO13Pw9+SfKo938e9j76NVZbaZAmdgsZegPRXJcozYILh/8ploHwAIazenHRwwNFQdsPdUmaT/g7CRXOcuQMtkp7TgeGOaEYDKADAYwEwACQhUSEcbehPJV9UP2mlpPSJl87T6uySzBz2iF54/4ckY09RayTZ1jGDoxCmFu1Xs7OadIIWbpW6WSPPiEMEsD7tmRYJUM/vdhAA4+sAAIAsOAnRekaYkMhcy7A7wKERBuqU47z5w+98J+1+bUpInwBQI1QBgEjypzc0Az/EvrgnojYYagDAz4FCB2KjZAjZ9Gp4KvJFdh/J0XPOqUIrDUmPBVUUUB7azggAy51hyAwmnEYAgAMA/0mogQgARr9bKYkQYeGKnT8a2gdkE2FLWJZA27AcEdqPiXoD5vzhiCUBcQwqAQAIIOM/sLHxWG5uV5rjgtBchu1YRIencPwSAYAjQ4Hg3V7Wy1vZLpGrpYuUpGSYd6gUMKqY54z0BubDi8j6diU7MPVXVSLt8LB9LsBAzI6FjTQXjKMDAIvzM5b/w2L75MMPZQXywYECCghdxgvGChjScZ6WxDQegehV0x2AAqUtRBjn+gJ3g4fX81BZpIlg0U+mLDeI53PSNxcAL168YHsiCODvce8UQNKxHvoMTDcrTgUAohHmgg55dP5qUyZK66ekgBRFQ1YCLb/fg69fbMDDDuhqn3+fG8DxbnhWVL+IZdpK/Z23lgqKGXpN736o4OLRXIaauwGCTakaawpZ0yipZxTXgHnYsaaiosOAPrIq10RG9bV1dvrz53sb15GVJqJid69XEwDI1zAu6Tmfvr/FdjjyX6fGNT3v3q85eOGfoYhqZqUrYbyLhdQrOWMCA9gd2s/4jv1k/DB9IFibER7HIJ9/fZ9zgECj3ryNx0SyLwMAaNvL0xw/IQWgLQUiTpUvWj6U1mv8Pc0bW286J2sAAMYPIgD2AOXIdP0KALiXWHiJJ5XGtzT/Hnr+lx0AONBQOkg1mchms2VU5/r2Sj75xU/k2aO5fO+73yAAUKHeuoWJM9zcSACtDpqBqMeGgBqaHmaufAA1zwv0eNXNtaoAuNB0TSI/gPLxsJPbJcoNLuT8yRvykw8/k7/+0Y9l8fgN1qCH0yk6/tpsuL7pGPHZNl3P96C2a3AP8egvGP+0Tw6MVHYggE/n0V743kjw/Howlj1XvpEia5W7NKQfufVakQvvuS+Y8ypGMFKVG9YggJLgWpQqVW3dr0kCyEpfA9ltsBdq6L/tkKqva9awEgVCz0BkLqJ/q1ECBTAfEDWV9lKMrUUDEAQgn50BEokwsSb9U7BCdXAn5Wvs+UecAMcgAGwY6DjQM6D/IwrAnYGe3uEcS5xX0fiHHfFfvvXtQ5vS64IlFwCNY5nPoEhGDRWjjJqxGqccx6Cg2cir89iqA5gSjns5AOAhzqkAbQxVzGbjKR7Mu8jkXy4AECMAzCAkAIAJdyAAcGYRAKgVCo8VIgOAqGkEQGRhd1XQoy3AfrmlcY9pTG+35fYDAFhud7KSodxutvRsLxZnMhpPElAwmkzkGsYyUgaQk8vx+hcEADBXZy+rmxvZrtaCAHyWSERoPOYkDHwrD4Kw/fOzc86im8srWaNkIAzvEfKvLMzYJ0ngAKDhbovcAYDzRxeMAICx/cFPfsqIArLyj0aptioMK+YzA1xRiDZ5w5KxYwQp0fiJAgDntdWJbhhB5HWoc70hEOB1xX+0B6UK/UUQY7tlZAJDqLcbsoT2rR9HF/0a0Ri5DwCQgwB9AACOfagCUlz3/8oBgFx2d8nyxrjFhETA1ie82hRJDf13j3J7HnmcPz5v/S9D9iDHWnIYGSbopEjOZRBqb9OzYZFMTtLp142GOIAxtN29Lr4mOa+YcrVhytB9XxoBoMBEGwDgRmwOTGh/GlCZhXDG/SdeM2+j7p9aR5lyI41HMPwJaGqZIzf89VhVTlTNtPOzUP6o/OWGZL6OVdE67sf8uCi7WPqJZQD1FX/zzyUDpkQB3BbCGuWte0juO/5t58XxO01+3VeDqct7drW/CwDw8cK8gOdzPpvS+wkAYLdZ0QAhOJ01LQd7P28D9GWOy7/Ga5Xm/xfd/3dpX+nY+4zPQ68Jo3Wz3tDARgUsloXbb+Sjn/1YzicD+e1f/zUCAKMDCvGpRx36IAAAtRu9ilXbGkZlDc0t131AUzdhfKpcgL6q3mkCChpQqx5dGlFa8evy6koms7lcPH1TXix38id/8f8SABhUquP5/uZyLe6zpT6FyM/1zyiLoS/mcrmWHYdUxYZ58rBb3PiH+m32oYIBxg0QvA14VkSgUf8G54jp7Uy1NQAAejwceEjj1Upkmu+v+z/0Q90/uA74FZGItJ+4Tr4FYQLy5EECiLRnVus6iFYhD5F5dSy77ktGDs4oxIGSo5Jk3MgAERyseIFHAtTpAFCtHATgjmup2Ow/Gv9KYMg2W4DA0X7ZmQ6gz1hVyvZfAwBjzjHo9+gb3f9qjj4HGtJ9fv9rX+Pd46TxTdOVl65JxPnPFABWF+RhirDoGZyY4b0FPajCQQjHCOeCAkCWTW5KxoasXdPMVcwadN/ts7Q4Sr+fEgFQukb83T3PzqaJxTRhKcBKziYjVgWAuuflNTA+yDlRD44qeXFxer45PT2WyQJvPhU/hKvIQJYg/duBTbOSCTzIQJB4tSEN6NUGCw/ebw1tIR6GhefKeDZ34v0x/tED5vMszQ0q4c0ygEnY8JlUqabyjoVoSnZNLIYU/4PcXl/JBihpNWIEwBqTH2eD1BA5OiICr/3FxYXs1lt58clnouQvM6YHcCoGr38eAQDSP5QzG08nXMTP3npTkHv8+PFj+ae//wdFCK22Oqe2LQQ8f9qgQ01TF9hUsArGRxsqG1FehFAhAsDJ0dAOv74ziHufOpcAnhuh1SR+UquBfQyhAS4BPBv+e741xsABDhcu+G4yxX2JyaZpXFJI4hzgSS1lAO+yZkrHtinAjXMyACC/XptB3XfPux5fav/L/j1vX38NCN0X4nyL73XjdcOzafy1zVtf90lG2CYYz0znhS99djlhj88xzDtGN9kBbXPPFRjM10iUydQa7O/bFdOqIkAQo21cfkXlytNyKAeDXPL7x2ibvhBMgwB6GQiw7uKYNccPz68AQHp289xqe4nEG8DRjAzgGHhEV0+YfqxC0DYXSyGmvfLAlIW8lnw8JwGoIZ0gzkG9f/cc9RDWeE79HGUD+hR59rA16l6q47aU9C+972ngVXyOqPBDgUSpMRj/b735TM4Xc0YAQK9DiVtEAcRXX7RXXz/k/Xiq4Vbqf99j49rzPUbXZz/AWbr+w8a2HRS7yzUf2r5SP5euXzr/Ls9yn2N9/Ucj1Ocv/kI+5fxJPu4Y+3z9xz0I70F4STI3tSq1TN9+K6ur53Lz/CNWAnjvzddkMUbk6DXJ6HD8ZneQ84tzOeyhMy0poz38GqWZ0QaEZK9ILqg6M47RyEzGfmmZaOSkb/cEIF5cXctstpCbmxs5W8zIUL/drOX6+lrG07m8+ZX3ZH0YyV/+8O/kZx89l8dP35CqAol1LQOiPD5t7E6TH11j5w4cOizNKFYgAMG5YDncmvfcrTgl7aNtwijdijqgGsQ6FjD43evv7P7+lwBJMPjq9Y0bang7rRc75vnz5/L06VOOK/LjP/n4U5kjbXa3l8lkJsubtQwHgHZsbDxiF+DEFgBMZZHZxjmO5wTH1hBcAFqxTVuvNqreXY19OAZul2t10CHigIdpdQDOUdzVDPwciPbqDFyfLdUBXPbj+VHJyx1+uLuvB0YvVMpvkM97H8/B7775VgIAouB0wVASECCM8RvUxr41Dwag1b0krYLGwwRmfz3OJ7A+LLPPkvfUvYwNpD8oLNwA7iNZXsI5LwUA8ItYFIr6vTQ3Eob+tBqSAPBsUjEaYOT1NRlKg7J0OtFSCEsI76sJ59TTg/HRchU4D17ygWwGQ1lZSTyGk0+nqdQJQpJWm62SBloEQEoBCKHsUTh7t7qQLgEAcf7E+aegRg0A+NxyRV7vCQG+l+X1FYkAx1iUeCawiON3eOSRpzWZyOxsIfPZnEDB9fMrdgIWDZDFPgAAfYgUABjEI6DDw6G8/uwNGsvwLv70x//cAADcGIkGgz8X/xohDAWXhSHHEOyuaZkrcFw3WCf7g4I2Fm3ANAQzaEh6aBuPp9T4WBGwIDGi5lbjsxv5TiCIvgYg8Nlnn3ETcgPKw6pHY6CNWk4xCZQeY6L1mFcAQK8kKsnf0iZfUrxZtvLEVzQcXO62hRDGy+XtO/rsgFnWBl8TnK/2WzQUOa+5oJRA6ZT5l/cFvBaTkRKqdr3qXDoFpZvrWpU6VhMxcNI32thXbd9pPxxYUSSi8r4+/W/b+NbPMVCOl9RDir57yB+7JZTZs4THcLQBKD3rtzT/Sr/3zU/33OQAQJSXruB1zeM8xSL2Nd7HCIC4N5045Xs5DE69RvdxNnGDByoe67K78/wTOAza1kWcm1i/IIJdzGfy7I3XEwCw324IEOucqV/31bZKcqjrGU+ZX1H/iPPFDcG+cSpd/6FjXJLPpes/tH2l+5euXzq/1P6H/p5HIOZ7SwRoXW74ulHZrO7g+BzxPYw4fNb0VgUAYLgur57L8vITee1sLL/xzfdlsF3KaKjs6XAGzc8uKLdHo4Gs1w4ATGjFgoMJbUA49hrk1BYB4CCze/8BQSN9FIYoyLan8zO5vL5mdOlmtZLpZCSr22vqnnDIvf7WOzKaX8gPf/SP8uMPPpbzJ0+lGk2Mv9q9yHe1hu6gALQM5s7K6NIJBn09RAGwbDmiGMw0TroCK/+gq7Rcn/H5awTAQcn0GPJvkQAk9LOcfs/vT7YXoiXUi2WGfzLBOVbQX2Hw6xgMZbVcEwhQ26KSzQrec01DpN3AMHkHa5TXS8My4HhVAkOMGyJ8YakCQKKlYlGA7uR2g58RAM4NwIo/BgbRiQrSQSUyjK9E0Odp1pzYeuX8BeAA+vp47KTfAFa8lLBGrDQBgOb8GHzvmQIAvnjy930CQp2HGlqIV2I7tyvSM8Hw6XTV1H4/VkkUwuQNAIB6flXBiWQantvhC/uuU/6hQsnPfzAAELzOhsJwjDW8RHNqxkOrBDCuZD5CaUCE1mBR6d13IBEJXkwP83SwBQoixgGeYoQZqTcfhiPAgIPsR2OmAsDAxsKYLRZk//fQ0OVmq6UDwaQPRQWIWPAKuoBu2+BdAEeB68fhOw110ngDGhQxBJULqiaHRPtcyXZEFcJ7KFtZ3Vwzp18XJQgOITyEAMDqsJPFxQX5DTARV9dLggDVQcGFLczonggAgnb0kqwYAQAA4PFrT1J7P/r5h00AgAtJ10J8Jiq5TlBoz84cfBNcJQWoS4GCgEEetBsnjojjs4MBrvA1FT8FmqD8KStrXX0gVhxA1AQ2oMvLS258eLlXkASJXK+vAIAkEzJjsqRglWRR6fySglY6f+DIWqkhQYlqrOeWTSn+nnvgYntUCWi/cSwt6oZiPJRKXkLbm9eI94hGlINgqX1Az4dWlzgjInTFsa62oek8Dq7ZjmkKZtOLG9dZ9KA35BsvcJD1FhSs3ZUy1KtUv5rj7aRRljcawF+9fO0J8T06722NILCnaUkBKE2L0vxrS2GK2gCjubKbNOZIvi9k87ALAOhqd97e4vo4AdAs9VH37188AOAM0ednC3nj9acyR2UbiwBAfusrAOD+o6tL8GEGVml+llpXun/p+qXzS/d/6O9thnubfIhGP1WwFHZ/3P85AIDjXd9FRBk4YdY3V7K6+lSG2xv5vd/6ddmvbuRsPqbOBF3o9WdvydXVJY307XZtepHy0cA5hHuwyhRD6BWEiJFhHgGwvLml3g09e37+SC6vrv8ne2/aHUl2ZIlZ7Bt2IJFLbVyK5DR7mRnN0QfpSPr10jnSTC/sFslWs5vsrn3LRGZijT107jUzd/MX7uEBoKoyq4jgKQKJiPDl+Xv2zK5du8aAFawCsH9vri9lMZvLeDqVg6NHsn/6VD76/Gv508efS6e/Q+aAVqwWGUSb7r/4TO4zPzVg924uZAFkJQDoWKbvFXxcjZa1gxf8b8YlNjYI/ploxN+MVY740buO+c/gN9DHzpiICiUAUlCSvgJAziIBGNPtDfg8qHU2Xwj8H4pAmsaXt+VFYgvPDs8wi73xWUYY5i/zNtBKuJmJdePW8uescwDHghghW9w7884S4rxbReoTFr6eo8AMKAEBnAGgyTnEgtbNwIBbXRfOAIg7r+35/9M773EG3GWhK3ChD4AT0B5MDPjz6ZVv8xrs2gUEegIXtgEA7qzN5qCIK70im9TBYWEQeV8rc8fv3xcASDO/FNRAT2kDfIgwNVak/qMMYNhpSre5kg6y/wicWTOEDFJkANjDNpoNhE0wQviPAAD7V2rtDUZ22erIZA7ndkkqOVTlUfuPQB9AgQMAROSoOK1FL3zWJUYnnUvRAXfD7J+JAEB8BD4PIgDgQaZT7fkZoI+LqcynY1L6dWFqTTyQRQEAsJzL3tERjerNzVjGl1egP7CdBw0/EbjqEgAHAIDqAgCAZgDKCeCYIyt+9epCUUErAciMlVGcOGd9QwoMAKhx65pTk1D1iuU46Wd0/KHpqDQ4nAvX5XX+Xv8UN8QYhNA4YxgDBTqCcQ64nJ6eMuh/8eKFXF5esnwAz+EaZRGd7r0AgLsKeN9lyZY6O2+4BKDO7tZRrOu+XzVO2ViQIr79aKYOGeOjYIDT64kAwHoAXD7zuWbsmnz9hC0j19Kwdjvx8tNnHM+/du0UoUMhVNilkoAvOpZ+rCKwpyU3qf3yvQp2o/IFAJMy0kHYM1DdU3uZAnl0Mq3kZxV1S7JjrD/YdHz03/oA0+ejDshmCnXd/NsEAOCcKQBQtkbT6/JzxueQ7jtl11X2t7r1VRcgbb9yyj755gEA1P8je7S/tysH+3vSA+1/MRMwAKiAnexNDwyA2z3xuvVRd7T7zr/7nr/u+r6P96PdS30Z2BcvycLnHLB1pugm+6XJS23zrEJ8Gn/gX4vJtcyuz2V6eSZ/8fMPZHeAVtxNWS4A1J4mAAAgAElEQVRm9K9GO7uk6reaSGRpmQyCPbwQWHr5QV4ObSXRbk/Nz1/O5/S9ofJ/NZ5KHywA1Px32mS1jq8vydS8vLqW3f0jefbBz+T56yv5lz9+JJOFyGjvQIWsEyHdWHaw+RndYvNfO5Bmm/FSBoB24dI2gN7JQInx6hfrz6WxLpDZB/ydAQAUH1cgQ9v45QmC9HcvtVX/wLuROeCQi1tjfxlPJvRf4f/v7O6r1gNaP06ntHHsxNVUNp1r0wGIwHPU/VXd9AaeGROzFouSEaAgu85BlAfkvgvuw/UG2CZwoXoHmnNRRnzGQPZ42IAr9R8M2C84F5r28JeeA8wVnB/vsAlhwaeI+2VaTt/4L0/fXZsBqaO0aQKlAV7cIBg8cXEZh8MOpH/TiQGae0ZZNACAGVQLkFDP/WNlADhF07wvU6NU7MrbI0H0LwIA/XZDOk3tr6kzs5s5cI7mu6gW3kUNEs0ctBVM9RmGDssW/80bLe2VCYpLq81WgNACkGabYMEUGgAoHaAAh3UB8MVp1q1qk/HNK74f/1YGALjj7CUAPvecAZDX/ysAsJreyHI21fZW2cISWUI7oNWU2WopB8fH0hsM5OL1hdxcXktHAKRor0wQKDYBANr2RYjqQkgQ4AiAAIjrffXllzIfo2US1Mhb0gDdxsbGDZnfb9ZaUJET9oIlZEYOdrURLgTsJdkoZSypToILACLoAGPBBWLS9UsD6+is1XCXBwYi6CJwcnIie3t7HAMAAB7UwIABPb0PA+DHDgDUOUh1DlpdgFL3/bK1F4O9uusre794TP3ENgFXGQBQBd5GUMI/k36W+3IN48ID0DJHmtUn2geo4EC5M1W2bopjl1+RO6FYc/4fGUZz7QQSsz85E0GzDJEBkNk/O3mksMaNnMGv9SbWrifFZ+DHcbppvO58LNazRn7PZba7bi7c5f2msbzS78bntRkAqJ5/eKeqhMDPpy2i3tTLtBveYAkAAIDhcMDgf3dnxF7XAAAgAsjmNQ8AwL0mR519rjv4AwCwHty6bcPPOgAgaoisjzWU4CGAzcZ19I9R4krR1PlYluMrmV6+lOPdvvziJ+/KcjYhO2Yw6LM7FoIufN/V1nPWmLWZy6j/OI8maxy0dPuNtnIINDuDoVxcjaU/HMnr8wuqy0+hxXR9wTJNBK/DnX1576cfynjRkD/86T/k67PXsntwoqxc24Pd3vl+VAfgbvI96+Ymw00k4YwarxoAOQDgIqLq56olQcZbBf1QWrySBcT/EJ9kCbFcF4oAtMcYjpUmF6Xrw1gAlv3nPRnQ4nsw4hoAAYPhDsEUAACwfY3VXEudqD3HXZK/M0GKvZtdBiFsr8XZuD+NzRw058gr26Ah2iYQGgEMyJuyJBikwoAq/aCMWfyOe/MW5fltxVhAE3Rrr4QJ4AAA9Q/4noIAvk6KAICWVvM/fPxvnrxTiD5Sg7XZABWvLg8EvD7TAnmrkUjr+L0NE0Y5Oy8cAisLwN8cAIjfTcOlHywDQFetPV9XY9YHpCAAULQ5af/I/g+7ygLooHVEAQDIRQBhjBwAwAQD2gVoiAbOJjnQTgUAGjKBYWIAqW2hWp0ug2XWFjUaKgIYAADqeZZQ3KPTnDqxmwAAbcFVXQKQTV6n3YAy6qtitZD5zYWORVYLq+MIw7KCEn9TZPfwkOjsxfmljC+vpdtsSx+0H5SYbMEAYHuS5VJ6A9VIwIYBYZE//fGP0lyqmIsDAFm9UkkJgOo6FAGAVQ0A4I57OqaZo27gGjY6UPeRnXcRPy8BqHTqQbmyEgBHjH0j8XHH8cB0wLEfPXrEQ32D1oeTiQxHo3trAPzYAYDv2gGsO37Z2isLruo3+/JPpPVrPn/SOVf2bwc6/b3CvYTSBGeYRTuf24X6LHfZ8f37UYKiuFGWuIsBbPDPuuimr1N3vHw9Yf2k9x7H/+bmmvaatsh0PGKpAdZd1UsZYg5i+P4RPg1HBnbRqf12s1k5HWyUt5u66wS41/cS+kjCfqgat+Jz2gygbvZntA70zb3oUvL0ZaBTmlwpvc5Kgajip+Oci+eCE7y/vyeHB/sUAqT6P4Iip/YmztUDA+B2s6XOPtcd7c8dAIjj57+nczkGOvEzDCADg2l9LJGImWqb5wYSXgzjFPgCCDa7kdnlK2nMruU///qXIvMJRfkAlr04g5jcgABAGkTr+nIBXY2BIPTnwX/uv0LkG9TttlzcTKTbhxDgNenpl+fnZCdMJzfMKmNP6PSGcvrsPemN9uSTL76Wf/t3tAM8kka7k4lteyD9vQEApsKPFnnahc9q5UPnGar1g1UhS5nLggAANMXATV4gNtFUN5dCmvCqWz/ZWGbtZK2s1pjlDsqA3cytsNmSm8mEP0nXn48NALAuDNTygSYAOjZgT4aOAbL6msLLgv9MlEwp9mxpzPbfDem0WgQA8B86hHm2v8EOag54aCk2WrMXRYxjS2TXsChJEAa7Xw0AWAJeaQ02xAYA8KQNafxNCQOgzijl72v6MM3wM2tqH2L7hQzG8F7ouqtQRRGhKIUE7RsGAPimiBIAfUu/g8/FrA8X//YX/K1+0u/xrkFMgQGgjTJU0dnuiArxSwUA+m2RnV47KwNA0Iusd7PZtzYWOgkz5xFCEKT7Kx2eFCcDAJQBoCyAKSYy6kAx4ZVPTgCg0+1ToXM6B2KHyQrUTg1kRtNJRFZS41vmeMfMEoyVAwDxwfAzpgEQAQA3ahEAmF69JosEcbQirIqyIfsPFkAD3RNGIy7qq8trmd1MSP8HAIBj12kAZJ0UVivpDwccG5RDPH78WH73299KD21FKgAAqi8YnZl19hUAQFkQlU7UiHpnjrEhkWwbC4Ci1+N/qNVn1wKK9ClFK37ff1fqks42dwo9U+lUOjAdzs7OeAzcMza9ly9fkv4GEUCnTKXO+qaFFjdi7x7yrS7McLDaYPc7LgGoR+A333mdA1i3QabPpQpIuu34MzhRA5Z9texa0utfC8iCLobbd34mAQB8B1gP/pRamJ6nbNzWzh0yxFXzN2VgxOAJv7MExjL8/l4azOFanJLqP/U5iAyGA+2hE1oV5gwBy0JEYdeYKVmilMnolmAf6UoPP63fsa9/Y+P52GgbPi2BSMGPbedV3ec2z991AMBtVZn9i3/Lr7dYQrVpvkXnUo+VaAvddhHc+/MOAORtqNJ9cPP4esanmkFWNq+Lc3gpR0eHBADgsC5m6He+yLyRujaA2w5BnR2oOs429i/atMj4SAPAsnPUHX/b+6v6XN36qDv+fa/vvuevu77v+n0yFSt0OHBvrgGS+p6pDU7tih5zJfPZWIVYmx36ufCNYRehs9VcTGRyfiazq1dkAOyP+rK07hg36DrVhSZAkUHmpcpuX5D510BSYxzfCzRwMhX5RpPZ/+5gJK/OL8kyvXj9mnERRQrZzg0M07aM9g/l+Mk78uryRv7pd3+Q9mBHmh1tB+jznX61ZaLrSrDuzQDIAABTyTcfF7GL9p3XTPdsOed/AABU4X/FDl1zEwJci+MsUUYgvehmFOI9+iGZ0K22UVdRXw0G2AUCTBFonKErA0uihYJ/yPyvlhNB6TwuFH494i8Vrlfw3AGAJiUO4cObv2zau9raz8sdoBGgTAAA81pCpXUMAN3xDJmcpOCgagJo/JWXt/t68rr9fOpXgwBkHLCjV5EBoF0RnBkIFgOOngAAf50wANINY7MDq9M/y87zRh0U0CPlCW6nTCjirQ8czgsaMSYMAL9rUK+NQknHxhwhF1jj7fgE+a4tUcnx67fdLS6KsvA+hlFQTccHDlqnuRJQ/3e6bdnpNqWHMvzlXFYL9OGECig+mWeR8MxQw0KjiBoWQ50oBmj1/14GgAnYbHdYm8LaJREGub3+UKTVZrsToFREq0BjIYiQPwu0RWFtj2e8Dfn0TTk1xK74rA7vgsF7fGn7jBwAKIA9qHWxWhsu+tVCbi5eSodTi8VFGjfAGQayiPqevmbtce/jmxuZTWbSthIAXMsc4JNdQOaOhgfLjhRsE7OS4WhIkcTFciFPnz2T3/z9P8iw28sE9IAqKgNAqUv4zw2bAgCKjmK+Z04+SxCqZ5JvGj6ehc0wM0bKUEB7P/yH4P/66jrbFHQdlrSZMmaDbwLRQfbfkeln25N2m+ACjo8XAAC2p6Giav6q3KyD2Y6f0aYw390rnqv02r5jAKBuA97WwasaozoHLwaw5XPo9qPv15wCAD7PyuZDGmD6Z1grGOanB8ImMpI5eA7ypsdxRy7dt/zfKQU8Bgv4XTVm8sxDehx3QOP3wmzX0iObQ3F8szEqKZPKnxkcAW0T5V04vBOHa534uo3sAP+dO/pirhkrt5sGInOPzMiR4f4C5V6FSUHhXC+BqLIZ6yu1OH+2BePV/fZ9r/itgn3YKAKYNR+OFqjwPGNgUHy27o+UgxDfnUUqHlkrZ+/KAMjbXtVdbzqmOi7qGUD872B/n/MIGU4qd5t/Zu6cXmP2vOrOtv5+aufq7FbVek6PHPdHvPcAABRHqG6c697fdn+6/YzY7hv3bQNYtf/7vjGba6kkS14JAKjSOxrDwce+OvtaFjcXcnq4Kx+884QJOdTmg5lF/xU1M95n3TWZXBHefGEXlPN9RvdkBQBge9kqsN1jG0CwAF69PqfPNb65luGgJ9MprlFlv9u9vrz7wU9kuhT5u9/8TlbtgTS7AwLR9D+pOq+gCZI7ACz0FYB62yOcOl8PApRbdUYd1D/QoJchMgF939PVPiN5OJ1NZbpE+I/Wd+g+AzXzZhYA4wpVfcHLJTSAJ7ARxNIzu8BEn1+585IUAMgzgQoA4Jki67+zuydX19rOGyUVAHCajSUDdbwYaxoDAHwGPDdt86t1wixXs2wvvkEf34B83nPW1UtBCHymh+diHQgUAFBmAUqrAUIAdELCkoBNK7TzDaB8/nxSX429FlmKQg0Am4sKHlhkHgGALM70knwwACoAgHR5lhvwSDssTpI1t7LA37TNN1WItC0pOnmg53g/cjf2rkLvCOC2Tsd2Jqf8U6mhzBy8+xyURRi2rRolQxtDanZNQTBsxkuyAEbtpuy0mzJsNUVDWiGFv0H0pyGzxZzGBMgSVSHbHf5NAQKtcdEenJpgw+SdsjWgXgME7nSPbzJo7qJt3gIdAFCrspTpXNulrEBlsUFXIDUP4jnZTdVzjdbjkyJzikGbsfpYOy+MGAN4r7EBwANDxswX7qtB5I7/nk1lcXNlAQTuyeYjlD/Z7nAlRycnvB/MIVDjWTMmEP7Iu09kRsVNpTvPVge0u7cnr16/kqPjY44rgmCUprx4/o1SnsyB91ILMjnolKMDhjlaZhjJnzA1cbyHsYfTj3HznuVO+0XNfXSE0iAE30cLQAbprZZAsR/Xcn2lrWN8w1lDUAOirqIhJS8zujgue6keHlL9dn9/XyAK+Mc//pGAgJYQ2PddUGwNsdcP3JU+ummJpY5tnd1KQY7NEmfrddXp8bWObDsjEG0IAzsyMIoUZFxfiZkvVE/Fs9U5aHXv0wRtd/nlnwrlWnF+ZoBgRfaGcxMMJbRMSjLQ0f7zmJXXFzfM8g95H+iKKa7stJoBKHOS+Tc6i5ahsCAuPU9ZAJp/xoOw6gkEB8jtS9QXoBZKsylnL18GjYG8fS5AS9j6nZ3djdl9OLP+iLxsIT7HCGCtjQOdLdXP5vp2tN/YG/h3JvKXMD18DIyflNmquvUb39f9UbNM+nL2XHygMdDPv+2gjdvn+yyBbe3T+ufW96DbX4fyBu/yQvAPBub7771DBxJ7aovlgAsVkwUbYMP6vcs5H75TPgJ3BUje9vGstJ2+Yst0jUKpVQqkZit9w/fiOSMAvg5Cw38ynRawOE3PCEEzfBqo8L/8+gvpUXh7IT9996n0WiKjfk+uLl5niarMVw3X5BYoar/QQmF/RweuOUTm5sz2T2dzDQhRbosKHIjFMf5FcAo/dibdblsAVsAX/snPPpBuvyv//If/kI++PJfh7rH0R7tyfTMlkNHr9WU6mUi/25HFbJyxFHhu+NLUA9MOW6rUv9GCBXBZP+d7O2v82ShERQ8BOGQdouZzBtQaf6iiPyT+CEzbCWG1XIFf29fmdizuQaXX5x81QcEYJGccuIKfm6UQ8s5DHmTZ7fO+ivyCMDC5uF8cLYU4IgCh25H6BxobKICg+xP+rq0BVSei1cq7/GR5by/Z8y4ABQc+dgtAAngpjaYyPvh8Q+mx/zuy57Pf6fh+qwDA3UxR4d5KxOVQbw0nxMWUaBDCjX5fDIAqAOBud20LKQMAgB4pvUQbSyCANNGMFYzRikZo1G4RABg1m9JH8IAafWSwke1GMLmAEZmTYsJ2Js2WTjZOPv2M0vdzAAAAAlvmaRrJ/KgGhQDBAgBjYLYUtgoEGDBfaZMNDdIV+cvoKs7sIBCX1zxxqsVAwwEAKwHgouBYKM2p4awFz/6oWheBBhicDtVYF7KYTmQ1GTOQoJAIIypgt/i8sgEODo845zF/ECgTAADipqvU3MbiU3TWAcd0Pmdg/friXI6Pj7nQCABMp3L24jlrJXMAgLixmoMwT3WOq6OmAACEY4z2y/IBNQIuaOMAQFQQd4OYBrytdpvoKgwv6PpwuC8vLmUSAYCgqu6bkN9xFQU/qrDjWDiuK45/8MEH8vHHH/MZMACIAIChnXFEfZTfBgDA79/HU4VZtl/FBTvAKakhzJ1f2BzC+VNgMQMEMrT7zmda+6Lb3lvc/voxSjad6CRsCiC4BJGhCJ1gCg6GqcRvumMN5DZABDUBTOIDVN5fYT5Hu8HaQ7PnwYHx+9j4tDLqYvWnHPT2+eobPamvDaFoFI2ivdLx/uqrrzLaaSxDYMYBWRu26TXlZesGgn+nzAn/TPwJoSWraMzPzxvXf3I3o4foKs35OKlFRxlaMXi9TcDpCY3gNgZny69Af6bHzQGAOgjwfuut7n7KAqRtzxiLPbb9TvwcGHT99kree/ZEBassc4if2IMAQNdd/13O+/Cd9RF4AADyMUkDwTJbWjYv1wN8sz+JfY7Hb7WReNE6bdLsEXQtliro1m7K1euXspyOpdtYyLPTY9kbdMnGnY+v9bMUdVu3v763wn90Xw+XoetMgVpkgOE9gA6O4H+BwH+JIE79V/jVCKrnCzAOWjJfTGS1msm77z2VnZ2hfPLFN/KHj15Id3gkw919uRojg92WbhcAwFgG3Q5r3Olzmlr/wq55Yftm2xJT5WvSAUoXK83tt+5LCHDVL+eYWqkbfEoP/r2tH2x05Gs5sM/nGADj9Do22x/EObHNnQXjIYD22CTMrnAK3Fc7y1/e3hY7f7VYgsjtzraVjO1h4UZxHxVpsRuZ7YZZ+JX7M3kLP7s3uIsZ228hjTb8bwca8rbA+hmflznQrPeoziQf2bfHALibWd8WAPAamuBfcNL9OQAAcLIoBNhqyG4HIEBL+jBYDRFo/FNNE/UqJiSl4IEZEQs7zQfLAADW/ANAMI0AX2iog8EL7QD7o1EGAKBVIBgAEQCg6r0JYPiU9X73pQCAFqS4FVH6rNe/JgCAqnKaOCCLdDSABgOAqOh8LnME/6xZ1F6iABAoaGj3jmPs7R9wvsOZAQBApPIWAADm3XA4lKubawr/Yb6hDh4U+Fcvz+4NAOB6UXNEEGSxyKj2+DeuNzr2ERX1TdEBAGRsAADg+iIA4Ai491VPV2kdAEBDb5T/w4MDdgX4+c9/TlbAy7Mzq58yA2igR+pwv0kAoGxDieNYBwCkgEvBGaFN3j6A8GMVjkmwSK+y+Hf9GwM9vllP1CuzwJtKuN40AIDrbSldiJde58CV3V8dALBpV4pOSdXnNjnmCmAUMyhVTkTZvVHDpQZ92eSUqMlTBWOv+Yw/ce1g7GAOuP2DTQGwiH+zBVxXa0fT7/sacQZAGQDAWkvromBTVOdxjOlDCUT6dy6fggOw/hQ2OYDpusjmQnb+DJl8AABKJjgAgJ1+S955cpqxSBjUGABQV750N4/v4VvldqxoCG4fjLyd41p2H2UBfrz6uwAA6Xn83+7/VL7fQuJFdcbIxrP0NOu4Ww1ZzSZy8fIFAYCjvZE8PTkQmU9ZIsA9K/jaa74GgvvpzNZWXv+vvh56w8/lmoxd/Te2QS0JsqyxZZfn86l0uvAD5jKbjeXk0aEcHx/I1WQh//j7j2XZHrEd4GQOYW/QwTsym0wJAMhyWgAAUBBA/S8DAKBiUM0gioGo5eAKJVnwz5Ut4SaX5cfQC0OCDiLTKEVOWvoBKHAAgP5lQmCKe2VkcKzPcAUAyGtOwHfdN/zAVQwp7HsKAESQJvqHm20gOqflLdjNi+Mc8v3SGZ5KCIgCf97y3cHpHLwo7nmFzZSbq18fAv9lAyWERaBLfUllBOTJETBP4vl1x37rAQDMrixbao7imxABLJ9g9zO6rNI0NUcVl8CkKDIA5ktQrEFBWkkfAABZAC0ZUg1fZC6g58MwGNJoAYW3hUZGnaGzSQ04A4AZctTFUwk/z5DMYQwNABju7LD1H9RREfxPFyvW7GimvW3oWy7gyOnGIH+dAZATZRUK08ASH9Tvs16ex8wZAHTQARK0MJm1tgjrDRN/PpvJbHwjbaoWg1zkLQqV/o8FgMw6+rVinOHwwvElzRFIL2uNrFVG8hgjAwCfB9V9Op/JwcEBHWUAAgiAL85f3xsAAGMBbA0HABDIg2GA8zqN34PDMgAAfcTxzBwAwGccAIiGpDD+IdisErB0o6zj1WT7P9SJ4ifEADEG//6nPxElz6pDLViNNdHcJDUseCMlAFXOlo/ltgBA3JQyW7ARPS+eOQb/VQBECgD4vzcBAHWO4qb33woAwAgQ8Trr7qkkTLy7Id6C4lzlPNLeJSUU2wAA2Vzi2tqMANBORmppzG5AxJUaBrmIkAfzbjNg92CzwBBCVhf/wVbgP2SXnr94rmVhlv2PP3FuZyOVPR/cOxgEXONGefSf/BscjgTc8TnHzzFzoe7n7Z+5PXJLcuTOjrU3MudHj/vAACi1g6uFHOz05Mmj44JImXeU2QQe3n3BPXzzAQAInJ17lgDc2W7YQ2g0vY7dgiXTMaNAMjXKFnJmZQC7g6785J3HMhtfS7+rPqSW1ap/U8ZEQ695pfRrLTkBfUv2oFT3/OraKOGwgSoKiqDUj4Xhmc0m0umyNYFMJjcy2unL48ePpD/ak//+mz/I1bQhw70DWTUgZIj6+pbMp3OWMKB8WHt+aZYegT9YC6Z8I5sBANh3+KYevOrPLABF8nGOMiH9GwN+o/7jd/rR3hY7/I7PYsyQLGRCLrHPMVDeCAAE0nK2ByWJlM3bu453DM59baYAeJXV8rp73388H+TzUsuAddyiPXVdgYwtZxtjmiQqXr/umQUAQKYIIZRpZy8lYygDwPe/2IayMFZvOwMgqxeJNMW0VuR72FO+DwCAjkoGAKhhWYC6Ax0AWSoA0GnLTrtNAADO47yhrRIR3ILur1R+nXQUsDDlSaXEe/2NAgIKAMAoqCK1GyaMOfpmggUAIUAFARqmAwDGgWbb2T8V3QgsS+xOZwoAcDIGIMs/T4qTMwA4a4slABEAoKKm044aK4FhBQDQQV0RUUZoBbR5TxBzQW0RBOpwD2iz5QAAzn0bAAD35HRbZNPw+2g0Yis8iLSwX3KmAXD7EoAGFEdZd6kG2oX2YEjBMqgKHH0Rg4UBUUI46ihVwOvi/IIlADS0Tle28U8zaniG5c6h/pVGy4wXbBS1JVotQRnAv/7hD4USADJCDH2MhvRNAgBV69aNqJZrbGdAfGPKAx4KuG58FTZMR74D4JYCEIWg3w26+RdlOHadA7Tp/bcBAEjnY9yc6p9KFbKff7NufFyUtOpccQ3lG2zu8mlzIH3dKvjnuqzo8xsuJqXipw5CHbBWNr5hdGR3dyfr6uLz28+Jf0cdkrX5D1EqaljkzyEbA7M7BHB9fEK5RLyGdOziOG66flZsenkYD2i0x8AAeAAAqlcRGAAnByN5dHSQlVhiL8PeA4Cobu3Ur8+HT2w7Auk8/7GMfdl91K3vsver9vH7jxOSQHRalJxqAIAnp5azqbx+8TWFt0e9tvz03SdkAAx6bTIHvBxZn3NOwfbnDk0uBn+LUA9u5Z7QAbi8GdNv1yBRA1K0i9Nj6f6wWMykTaXrhUymN9JuN+TJ01M5fvRUfvuHj+WL56+lO9yVVnco0zn81TYTZG2UeYETAGV8Q6rh669CmayK8Fbvo0UAIG/XTf+JibUx3Fe+kO2nXttyQTYyjor22C6InYmFh0Whx8lp7b7H+M86BoADKmXrLCZaytehZuE3AQCb12/swuLCekUmo7PScoaB7oZc74X6w9wXKNqCIgPAx1rvDQLuSwIAmd8Y9j78jV34DIDw+VlYX287AOCt1NxJYJs7D2o8G7Ktlb3H574rAMAV4HV9qsqki8hhfiB4ZTsQWQgqxQkAdDoUAmTbHpQBzGdG6URFZV77QYFJ1ijZMQMAgKFA+A0AYJY5ozl1BeIknV5f2t0eRf+WDW0JiFIA9q5E3ROBhtDBIWaWLaDNKOjqnhVpvgAA2AXBWjvC8OE/EwE0e8wMtAYrKoqCK3cAoAsaDOYEa+m7zP6jWwFUUQFiQCQPY+i0V3y73WpzRFBGUFZCEhkAHgCgVcze3h4/D6r9559/LrPp5N4AgK5eRepwLlfyx/VCdM9FzHLUL9KytO4K9wfgAAAAjuMAAK41awNoqGC6BOoAAN28FGCAuCDOAfX/X/ziF/LVl1/K1eW5BTK57kHMuDnaWxeo3HVpRmNZ5WykDkVxY9heQsuP4z/Nb9h46f5c3einzzEFIFIAgBuh+hal2/R9HKA3DwDUj/3GAJYCQNuXYKzNfZqSzSBC6oAU5lJKd68AAeJ34hyy3Hft/IkfSJ+33n4RhYpjFgGEFEwEKgvw0AFM6ny02/yP4n0oEWcfapIAACAASURBVLMyJHfI3JHxf6Ofc+bQuCMXQBG/dq4D2nCreLQ9x1WkfX+PP+NxSwcpKx8wQMb1IB4AgK3MKQCAR4c7cnywlwnQYi4A9AEA4JoAWx3s4UP3GoEHACAfvtsAAClA6kfx8ax7f7VUH9B9sLxCdSnL+UwW07FMry+luZzJqNuWp48OZdTrSK/TlAUEkMFQzhKS7j9nV2GsU6eoq5I8y2+hAbBYyHgyMwaAMpXAAI5ZYwWJAXQyHahCgI2VnDw6ktMnz+Srl1fyL3/8WKTVl95oT2YLMAAATqA1tnbKItcXIEBT2BqbugUEGSAiD895eyA9+jO4tuVqxiQgqf+MzbQUmfsDNGbaWt5KEcDQwtbPCN8+fRX2yBqGXh74xnvIGV8bAQS0Q19YP79wEdv7VAB1bPtNqLS6P3pgHtu85ns12QfsMuDlCnl23y+HIJP5FQpUFRkA3T6SpqpDZiS8oN/TlBkQocK95XOTz/+HAgB4IMYWSEYrzByae5ne7b783QAA3gLORACtz2QBAGB9y1way7mABTRqtWXU6cio0ybCh6YBUNrUmk4sRK/H1hoQpSjlyGQ+TyFgAg2AhkysZaA6fTYebEvRZga9gTaBTW0JOJ7NtZemSphnk7PM8GLMMgAgLGR3Hknph82zNnsEFTwgVnUArU117QADDGAAHQAAMotAHgwAAAAwZ1P0+Ox0ZTAc8R7g5DoAQDossu4wVFsAAJ4R6Q36mco+AIBPPvmEG8B9GQC4bt98MP6g1iOYB/0fZQZwxNwRThFNzkkDAAAcOABw/vqcDABce7YBBvtYcDYqUtixBACWBdeBNorQP8C1PXnyhM/lyy8+K5QAGJxeuOY3yQAoo7GWgSlVVmAt4CqtNau2IWUAQCGwSUQA/T1/XHUAwMYAuaTPfbzSNw0A5OBHNY1i8/3BNm4WYawbHxjIOgLIpjkA1XRu38m82M6JCGpBG7ahKgABX0GOJwXcqu55/ZpQ+OrdZvI6SrfPOD5sXdULjuoENa6BaZQ5KyU+ZcqUYBNhMtzKz11YJ2UXkQnQuhPlNN7c8dL1/1ACUDp8BgAc7e8SAHB2F/ZKzfwVy0+285QePnWXEXgAAPJRuwsAEG1FGQBa9T46XbDVHFvo5cksUtmnE2kg+w6q+/hK+u2moAzg2emJtFE6AC0AiqiaFrzZPN0KNOjz0lyyczNatopSQwRwPJnSl4bfnjOY8qw0rDOECpH0Wq6gVaB0/r39XTl5dCqN7lD+9je/lemiKcO9I5ktW9JsAbxD+ZVm/1UVC3ZQ2b4UqiZzq6HsgA0AQN6Pvph40mcE/xNAhjOQraTWQBEAI56hzwQA0+StpbSrgv66fdTjQt93NM0YsuyFxej3kN+Ldt6yjggWo0SQe/NaRpvCYheneB167b73FL0MvhcYAHrq3N76HFaBSn8BCMqz/YiDegPMXf2eAkvLrNYf96UJwDRBkIsDvvUAAGpJXKAID+bHCQAA2NGJq4EXgnMFBxDgM0uymLHf/dABAGRqUBvfAooF9f8ZjQoXvtHWWQuUTQCdBBGoAhLoAADGtsPMj4vv8SAyGO1IC3TAZofU/5vpjC1LSFvCxLKaJp+iEXndBgCA0ApUV1WbQOv4VQBQVUPplABosDaAYAzAhOF+UQIQAYB2p0cGAACKbrcnw9EODft9AQCcazAaFgCAjz76SHus3rMEwAEAjB/uFeUFAAAoMvjqVVaDW8UAUDO8YmAOZx1jHgEAN6CxBKOwQVYYf/885hbmBV5gAvh3AVQ8OjmRf//Tv23UAKBh4rffjAZApDOnGdDa4LAigN7me5nJLuljXvi+AQBrx4yAmQ5f6ZOqu5ZNIjZvBwCw7n5UOXDrm7E5IVtkMCriR60/3LDLR/HZ+DFfVx2AicmrzmlxZ5Q1pEtkaKpfsOmpbfXv054vrE9xOETZ+KVzXz+urZmy6ykpUQHYh+9GloDvx7DTCrrmGgIKQkPQKu8CwyxHuL58fFYCCRHqsZhjGMGH+gBUGSD5UlEAIH+iWmP6AACUzy9nADgA4MwPAADuuNfZlw1T9+GtW4zAAwCQD9b3CQBALZ96KEgUwQ81MBIUer4H7a1OS24uXkm3JdJrrOTDn75PbYAFxPnaCgDQP0qo1rA7TMx52zdj58LUaWvzhVyPoeyfq+2raFyeMcZYdDrIoqNLwMzo9ksZDgdyeHwk+8cn8n/9338r19OVjPaOZS4daXX6ei9gbjLDBgaxhuC4UvjIYPTi1TIqv+8HZXus+p7F56OJiaWsoEswnfA/JGZ9n+C5VNVQ2QDJ/pTvRwo0RvAlJrrq9tIiOJ6XcPjp8vfXg398Bs/B97MYu/i+7xo4VUvZExD+XQ/6408HfmLrWY4J90UHK3Q/jvs051Shy9Q6ANDuovRZR5cAwFz33vz+lQUefQY9hzLFawGAssWYGyutN48v38D95+YaDmFwhwBQJ4lOlEKw07RFtFhkdGioZ+LzGUp9C0P7Nn1UKe4WHhEAUCCADxP0f9T3L2YMyhk+LebSg7J9vy+jdkf1QtsNubm5oaFB3XuGuFFUD4E0siyWGSkBAKarJksAvFZThdydnNoQCAE2WgAAWgQAgFbCZUXmB/SlNlqN2OpOF27d4tXilFxEMNMAIEVJqVV8xlTaXhHwAGVrOh3LfIrs+1x6BBCgOIqp2M66AKAXqtb/C9vkeS0rrhHzjS35EjVSXUQ6B/0nRUqaTRpb7wiADQNt8DhKS52XnOesrVLwwuvh8X0CGET8IDc6Z+szd267/YFcXF4x6IcDdnJyQuo/zgWqvVNx1xewzmRuWLKSw8PDzJB9+cWXnEv4rtM4XQTQ16U/q7QLgF8XMpvOfuAahUNvhgVGEwDA49NT+fSTj5QGZxQwjF27DYEx/Q7no5qfUhHAdI582w5nygBIj/9tn++29gWORxoB8ppsx+VGhNGLbTrtJBg777ub2l2fy24PYoCVbTJJuHTba/dzbPrepvH1dpn1BMTK7deGafMR0jnm/6alrWEA1NmwVFzzNmOYW9nqb6XzN70eZwBUOyibxgY0zc1jt2n/pvsCwapmDhC4A8jSqkaDNoy2Ae1pjWkG5WS1mShwnatlSKiefp8pDT3Oc9yzloT5PawzANwRWx+fjI+w8ZHd1z7UzZ/bzJf0sw6cbMrg+frP9raQgQMA8Oz0UIa9DoFmJlespMOf332u7+G7P/wRSCn0aYBSZVv9zulLBoZPDJTw93R+pn5OtH/pufFZb53s5/FAMgMpQzyRzm/6R0axhs8GUT5l0moAhQ41LfrdM2msZtKYT9kC8OmjYznc25HFbMJGpq6fxWy/if0xiYfy2rmLXJsLaNpcANkmEAgMvrk6AsVAFeCC3mODcQBAgOVqIaPRUPYP9+mfvzy/lN/+y59ktHci3dGBvL64lr29A7m6vKQQIHP+ZueZPqNgnwWeBqDGIF+fl8Zk8C8QhKpdyBm9eA/XMV1OKELtz8n9PZYCoKuVMVjL/byc+VC1UuL88M/EY2V7OeLQAg3fNRT0HHpPegT/nUlPgitFdfwYf6bzv3gNygBQAKg4z/1ceSs+zmzbqnI0xYUQdWz173EsvQTAnw9u020zGACdHp6P7q1+nz6HGOsYsyQfJ2UksOXlbboAxAcUAQCgW+krLnivYa58wDAQ/oAMAHAjwPNA6C4E/HgPAEB8MJsyKG/aBG9yADhyrmJsAICBOcYAEJkBvfNel4uF9BoN2en1ZdjuCJhBCIonkzGpRm70dHE6LSQ6R+sMAAAAaCOYTboCACBkADTbXVmhnhxUJZg8CALOFjKZgf6pwboHju4wxjlQ/QwUAOCi5P+rkF8MDNYAgMVcppMb0vfxXbRHdA2A2AYwAgBAJ72n8W0BAJ+LAAAwD5FpBwCAEgC2P1kodfKuAAA0Fq5vFIVGUA0aPwAdZN7wXwQACuvCBjUFAPD5Lz7/ohQAiM8kc/DM6HDOBAoctg0P4h0AcKouxgElB2AAnL34hn10uUb1AkMLktDG7i0AAMqc+ToRvzr7UU8g33yEMg2ACADQfmgLjAwUiEeM9jU+X7c7EQBI12SaL62712/7/W1KAGpHryaALXMW4iaeqviX7WWbrsHbnt5tbDYLMLmzEn8WzgMH2koAqs6/OQC9PwBAB9aAVLcpuYPSkMFwoPbdlK/ZjnA61dpYsIsAHpBIpoCjf9ZtUZn/4PfE7L9RW/X+cwAg/7f/PR2hPw8AIAZcayOwWsjTRwcy6mt3CGdYcicuqc292xx/+NYPeQRSAC7uoR50x/srC/S+bwBA3RD1X1L7nwZCFNI2Oj4AAI3mrVv1ck4fG+zb5mrGloBtWcjj40M52t+TxgoMUKjgI+nRlvF4IujKBAABgd90pu0FlQGgHQNgo5yxq4BBmhhZj2Y8+IYtRECI/3r9nuzsDOXJs1O5uL6Rf/jtv0iruyOjg1O5vJ7KYLjDMlBcvya7nCuq51PeGetv1b0onDYCAJpEQrAfM9S0FQAGGki+hU5gdiB/5kiEle1fuV2KoMf6Silms8tjTb0PDWz1+eY/ccQ0MMZns/0ldLGKcyP6CD6fyuY52pLn95eCAAjqldGRvRKtgDoAIGUAoOtAzlgQaXVwL8q6U4Bd51g+vnnnBv8733OxyzoNgCpk3jfYMgAgPvA6AIBD49QZit4lD5nBrwaznu2C6j0cCfydzsZbbGHrAQBH4nSapADAwjxUUE1WUOeVpow6XRmipRNEm9AmZDrNRHy4CDLRiFx0r2yIUAIwbSCzD6E3VXunMXAkCqr0g6G0Ol2yAIBz4TvsCoCWgLO5zDLDljM3HOgqGN+SC1BTZP1U+T4brxQAAFBs2a6PegEAi3IAAMImqMXCdYMBwO8SImsJAACIAMLopgAAACcYvm0YAI4GHhwdcs45APDpp5+yCwOEYu4DAKALADYesgwOD3ksLOTz8/OMnhQNUIqCRwDAr8MZAHEDJIfE2y+Gvt8QN3TjQUPv4o22qvAdlADQENvadJGow4MDWS5mcnl5QbACmx/+U9RRGQg+H980AyC1Y3yuWebwrjloM/73sEDeBcBtXPasQ6eATQDANhnKFOH2pfimAQCdE5tfG+8PAqAFilz1sUrtMAPozbvH5gA6r8e7yxbEuw8dVOqOkV4L54w5P3XfLX9faZybXpvGn9Y7ODRlGTrs1e2OtiBUqq1ST3kvsNvTCbNwcMKdIYDjuC2rBTCWKJEoMgBo3/kqr7/09/Tn5hm4zfraNH518+duz83vILTTveWBaP9WC3lysp8xABwEvu893/JSHj7+Fo9AWUBfdbllc92DsjS48j1pWwZA2f6N64DNcB/N7YrvpWXnjoAYPtfttCl0qrX4KlrXbBgtfb4gCwAAQEvmspjcSHMxFZTMnB4dSLfdkMX8hj5svz+Qq6tr6Q8GcnMzZgtq/EQ9Pqj+8PFg8nAOBwBYr10D4MIOOnvVGZ2z2ZQ+erfbkl/9p59RlPt//OZ3cjUROXj0TCYzuMAK6LnKP+/DEqzlAAD2QbeFDgA4g1P1A9w3cVYCAv85WgyiQ1fC9PDP+lypmkcesFbNqboSPBWxyfdw3Va8q0IOBqhkQS6QngMU1Z144jVXxcGatS+yC3Qe6h0pkLqe+ff7rQMAvLxEr2UlDgBkem1NfVa57677XjrupPuX7Ie1JQARlV9/mCoyV/baehPhE7Mj2DhFh1V7wKtDEAEAZBBcuOZtBgA2OgeBku+ZqAgAoASABGAyyJeAEqW1FBl0ujJCizs4VKu5LFlPZJ09E7G9TefPAADEdlZj7yUA+B7ME1rpdXo9ZQGYgAhBgCWYGNoVgAhnpBbyc3nLkMzNikCYk8KZxdHspjqTqFYi55l6CASQ4KizLyuy/ajNumH2SOECxTKZCwKaiu9BvLA/4LXj2rwEwDcKBwBcgZRLONaghhKACABgzoGqD2f2s88+IwBwXwaAti9Up/jx48cZsHV2dpYBXP4MUwcb/3YA4OjoKHOanQEQ16A2WzCehbUtpJPdVsAhOuAc/kCXKgMAYBd2d3Zkb3ckL148l8vLS9K9sIFiwyNw0Om8cQCgyilRM6lG9a72w7bEexxB57nXyRXWqnc4MUAPGz63s4Cwu8OTzo+4+aYIepxD2HzS+uxN9uIudr4uAKp7f/M+UuytW3ftZQF0mQpxPM79rq/2imohkPR5xz3YGqgUMwx1pwzvb9OFYPPhPHuVr6D4vDJ3MiwwZIQ8gwGbDhAbYlURhCwDrModSGeQ5Q6Ea1PpdWu2ZK3Gxt7Tz9RBULcY0JKP1s2f+xx9mxKAOF/cLvgzwk77+HgvAwDwfsz4ptnf+1zrw3d/mCOwLQBQZltxx5GBFvelbQGAuvUTgYWqa41lAZ6Q9HIA2CD4PkhmETBsgs0JAADsTgcAwARYyBKlp+Mr2R8N5MmjExkNOrKYXZGJOhgM5eLiUoajkVxf39D3vBmDHQChVK33dwAAot0MbJlTcRtabofgQ6lv77ZMtOU3ywIW8ld/9aF0+33523/8vXzx/FwOT9+VZaMriyVipjbQBkue6fHd49GQ3pIg7rtnwawH/PppV553W6klAXNm/qdgBlhW2ttFw6fwUjAvKSp/NuttE9NVEr+3PsfgDyE+iN3F8ox/TvnX6lsV+8tL1rXMYZEJ66XgkANJcd6u21PbRULiWq9T0ysZkyrJ/PuehCFXH628BEDBhRyY8RIAL6GjepoBAA585GOYjwtArcLe7MnAOgZApIKtP4ycvlL2gB0V2mj6KgAATlZkOKxekGJwlj1ACQAWgYvV3NWBf9Mm2UApdUesPVIOAKxYBjDHw3WdgOVK0MCu12zLqNeXQbfDnqQwQI4ApUbW77GMKYtAft7oEEFUIxkFlRRYgxHRdoAAAFpK929AWE/FRMYwbqxryqvJGZhuAAByU6dtSjjHiCA2eFxvX+h16A4ANJAxmk9lNh0TsAD7BjQsomigNVHuoEnGAhgAaAEIAAAMAFX7NKSSdb+qAaBuYjUA4JsYGABAir1WHwBABwqg99QAwBhis8AYnJ6eMpOOsQQAUBbwp8aIY9kQsgcAkOE4AACUzRFWRkDqsI6wsXA9GQXOAYDMSTTAAAa8ay2hMOY4vpfk9Hs9efL4kTx//g0ZCwj+8R8FaJbL7Ho2BcrbOhh3XaubUNy3AQCABoD3x3Wb5xt19qwxbwMAUOUUlWVgyza1zCbYib5L+1nnwMF23ef8+WZbPkPK9qDCnKihOtdd/9ZAd+nl1ZcAVGUegjd3ZwCADh3ZVfd55QJDDlBpVYAetdfv0xbA6XW7gfe8TGA1n0mvC3utGigYb9hZlEFhf3cRJg8YsrlrrZPACCvTANDPPQAAPl4xUIoAAEoABl1t/Zj5XEEN+37z+z7z6uG7b+MI1NnD9P3vGgCIe2a0DX4dnjX3YM7jGU96QOiPLDBrPe01+fg8LBsy57BREACErz25vmAbwMePjmV/1JPV4ob+N7pOIfDv9nosx4VPhzJZBP4AAvA77BFCPRXr1jIBENiiP5w+c6zLTJPABGdZsjCDOvxMfvHzZ3L86Fj++d8+ln/96HMZ7J9Ku7craP++DQDAMlYXjXM6tsMEDE7zAFmDUVDNcf1ovb2S8XImzbYmafFCYo5jZ0mmWgAAQU7NqwpcMs50xgDA55Tun4MAbKlo5FX8rpR8feUAQLH9nu812wAA6wCysUINBEDbx3UAOr9nZQC4voKNoT0PnasG3GTsbAXVnAEw5/7nrIf8s8460HtQ4OPeAMD6YrM2cxtEFOoerkJt9imCJsUJEQEAPxbUJllLaD2K66dQ7VV8Zx/YZDB52+aAIrhl/tvGAkE/RQCXCwbiXurQXAAEaMqw25dRr0ujhDIWnCdSKDGoEcEvBwBaMm+0GcBjUa8BAHg2zSap9O1eT9vVWQsRXC2+B7uGINaFGZ0JwA4XIQj1QDXHsjQDCwcOWTgVLMRiUAAAC5UttqwFIDXQViuZzyYEAPChDgUApyokievBhTRbgrp6AACgYYF6BQZAGQCA7/EaawAALDZoAGC+eeDsAADKEO5TAuAAAGrqDw4O6PTC+UVGPb6qwAAfVzAAIgDAsokEAPDngc/BsabAi6wUAUdNrn2HQEkAAJwBQNDFShQw1/D3d995KmdnLwgA4Fq072v+7KnhwBt5MyKA0fFNx1MzaHcPgL4NBgAyDq6RWwBYQx1jVQkAPh9LrAqMD3v23s+7rMxDMerNKvh1hvG2DmF6PK7ctOwrfKju+I60V11nVQadzooBzJvuse789wuQbgcAlDpCBRGpuqdVfF9FTDfP/7r75xbhdsbLVrJ/676A+Qvhv0L230r3pmP0tc41AMoAK3XsTCg4MM2YvZtNAj01p1vqce5fAnC7EV3/dN343ef4t2EApOdRG7+Q9589olI47XQYW66PdA+5z8U+fPdHMQIb/dkSO35fAMAHrSoIdIDXfZvUfmD/c/sRAyVPmI2vrtRvQnANnSsSbdUnxL7UgfDedCzddlNaq7lMri7YGeDR8YHs7wykJVNBHoh0ftb7Q1ium9X2TyZTuboekwWA5BlsEoQB8UKADtV2S0HZraZMgNghQMHWrN57OZXHj4by3gfvyVcvL+X3//qRzBoDGewcyhKpQgSfGQNAeelM4AXlFE36mwheCPzVhJt/pPk5C/6RbESQv5RVcyVTcJS9NZ1puXnyKYLv6fNz+6wVfNURnAfj6eLR4zFiYoCfP1sP/pWGr+Uc+nsMhPW48JGXqY59dqp4zeVAvDEkChcX7wW+VVEkP79X/ZwyAOoBAE1eKmE019iBcOUio+v69Xq5Q27P87Z/8VK5ZuoYAGVOZX4QvSJfYJFuuq2IjINOvFgDADxTy3M3tfYfv2fHb2hnAKfC/HABAL0/LgHe/moNAIC0mnbHg9wTPJ6FNOYr6bc6stPvSxONP8yZcmQxV5PM27bVAQAqJLHwy8lV8GVFNf1Ov88WfaTZM2OPgL0pC2gILDWIxGTkwrLygRQAcBZMIGyS0t9GrXgJANAmFcuAEQMAEPzjvwYAgHZTlvOJBbIwrGhL0hQo6wMAgFF3AADzxRcOWU3GAKgDADDvMP+OTo4JAHiQDQCAbRjvCQDA/QZQsb+/zywYzofsv2tcpEYoXY91AEBmhM0449/YFHEuBoey4jrCvVUBAGAAUGUUqq6WpcP14bk9e/pYrq4u2bkA9b7q5CvK6iyANwkAlHldGZjyFgAAUQTQ7Z4zYrJnvUEEsMrORsAo2ufIFNL68/sBANHml431JodRnazNfYjrvGal9N1uByhckzErqs5TF8B91wBAueMT/1oOrPknNl0fQWeM/wYWfN3zXRv5BMBXfMKEAk3Phw4sWWcrGQ2GFHRV9W1lg8EuuWYA/u5z1kGA/N6Af6NNoVkYz3TYfMizHmXzw/+24eYDMFw3D+86f+56XHWb6zUANgFgAAB+9v5T6ZgD7+ProOIDAHCfp/Pj+G4M4jzI8jsr+HdJ8O9204GlFFzywK5OAyANWNJrwPejXciYRQYawpa4L+JZ/4Idsa4X3tKaQtKml6QaU01ZTAAANKTTWMr48pyaAAd7O7K305decy6Dvtb7D4cjOb+4kP39Qwo7Q9AabAB0eULHrAYZzAoAwDbh2mZTpffrK6bHdIWrT5AL6XlyheO5mkq3PZZf/OpDWbaH8o+//6M8P5/I7sGptDoDFSN0/Sw/A8usc+nUbQAA1J1rQhGMBrXHvFYAHy2UKeet5zJR3KA3lT4z3hn3iaYskEW8JQCQ78maMEw1AJwFgCFqNQEABQDAAnKNU5DQysc9naPxuksBALQkzzbP9T3G2Qf5HPbPRAbAZgBAQQoX/gMTNOoOrbiPFjdwlHXabLLsv4MlxVjCmHt3AQDywQCyr7Q9zz77SdwxrXMgWIeaIVC5eicXsvb4ybJcEQDA+RC4UN39Xrb2ft++Tw0hDY2d3gGArPYa1CN0STJdBGZQ8Hkoh6LPfatDBkC3uWKrD4yjO0tqBHOBFC644Of4HbOWv+klAFpG4P6bEzNQgtAfDqXb65P6T7ySWUutt5emZtlh6FhXZQDAAgihGbA0+x+N3YIieqC0tJn5dwYA/g0AgNdkSBn4UmQATMZEZyHgMp+NNSiVJgEAtDgBY6HXH3L+wAgiuPV+n5r50EVP+pPhTkWxDaMHWQ0bjn/86BGPQ5GYZlM+/fQzXjcumAAGfjeGhLYBVII5rp8MBw4oWuktWFtmRUkUVcR4QlEfLzi+X331Fe85CqDAXMWgTo0oQBj9+9HxkVLwW035/PPPSevijDEGBVopcsMmQ8IAgG6P58R9TScTskBobFxF1dYlaWgw/IuldLqKqGvbyaY8fnzK74KxAOYCnrnX/mPMM2qpiwrqvpa93Fj5H24fUJU78FWreu34vIDNQUCVedH8raL6d3oB/bUNKauLdnqXtVEjhS4Ao/E8dcEpPkuqoDlnaxscAezNInB191Vn3ze9T2HPguOzfrbN82F9Q02PEL+fjpeCzrkNLrvXujG+/XyN7oDNuw0MiE3Pm66TaURUPaeNAAC+D/u6JQBQGkZbgwo/hDLA8k+yFMwuTksDjNVlbAEIWsE++vzHtTDgN3sF0VX8nmW9wlqFaaMglpUcuLPsQJrbSJ9i+VWld1I9AHXPv259bPP9einM6rOkx0/vLA2wNHAwP0sW8vOfPJO2TQCn63oQ9QAA1D3dH//7KYDk8y3uJaV21Ybm+wIAfK5WAQDus7h2mNuIHspErQsAbFMLukXWtnkxX5ABMBvfKADQFAIAAB13hgPZHXZl1FnJ3qgvl1eXcnh0LN88fy4nJ4/k5SuURHbJSr28vFY9ALReQ1tz6z3fRZnARCncwSMq/Mtbe+OPXlqp2xa6p8zl5vob+fVf/YXsHJzIP/7u3+STL89kB6/NgQAAIABJREFU//ixdPs7Mplq2QFeCpPnGWsEv/iX6h1Ynbn5Qjo2edafHfYEoO0878DGpGRDlk0NQl2M0eM++J/4W2QWpf4Hxns+g/8Rs+Tb22JS/QODwLdRBwAQQKEltf97HUxBmSoS2OvsMp8f7r9sAwBkn0lECYvPt7gL0T03H6+sDaCWYFib3azUQscI40n/31tZWaCVPU+PvzJhxFyXzUGlxl+dPtWveU/0RGSKAUyoGXZlb11oCLo0EHcKsW/kvDivLUmmeAxk0Ie4iEwoHS2qAOc3lF8nJh3+fn11nfWuzVTHE/Sp2kzXO5CbTXyK2N1uQ/DMqH5rXYwM76PHpjt6GDfQ4hlQIjO9Wsl+vy0gcmOsyQAwWrAjt74o3MmLDgJp/OwJqoJ/BHL4zNQpRugN1JJBI8TvkKFutUzRFPRjo3uTtt+QGUAZiAKa2inoRgAEfIJmzqoFHd4/MzPaDDxNnAT3acgnMx1gFyxm1ADA7xp6KSpJJwdoIjk/LXYuAGABcArUdFst+jOjNerog8bO+cWMlAbmqiKtyADm1JOnT4nioqUVzoo5f/bypUynMz4LOrBUvNee99n6p9K8BlkUWcS5TU0ff2c9mDRk//CQQTfaAGIAXnzznAG3r0tSsfiPojOtD6khnW5Xjh+dsKc3REE+//wzjk0HZRR4xtOZdNrY2FoyhVHudqU/HCktFyhpoykvz844hyDKRZV/1IRCcwJ9Tk2ki9dhoiUOSMBBh/7Al198IaC79bGpoXYX6DZAAqstBdriY8OfFijo+ORtS4rOe2D9lC6t8vW3bThucXV25DJn3Te2UhuJ5wdmRZZxDMbd9SVCPa0b7ewekQXo9kk9dLvpn3HjHjP85cFEvhnwGpOs5YLiRrnGRfwM15Axa9LP+LlSG36fgLfcOt5dhFGPt+3Trjr7Zptdd791AV7d9+8KPvlVq0W4G4CFY6x1QUgzedYTO45yDhioKrGvZ3+StKdZGYBlr/xZWQbKjLEsVgAdtYyA10JWArxd+5k94TxMNj+H9hNtcmMbQmcfqT1XHZIyocucHbC+fgrDGXqYrzuw2K/uB6DVBf9pAJY994SuH9dv9qxYSoc6Y3XEYZfZiaGJ1sET2RsN5J2nxxTSXQMSEibH5lXy8O6PdQTK7Fvqr2+69zr7WHasaDMxT1EeibmLn9fX1zIajZhswIuMTItdHCSknxxEw50t7Bok+R6LksWOOmzB7um+iERRnrRBGz2KUM+nMgfouFrJoC3y/umhDHvQRZrJdD6lLwY7yJr/BoLPppy9PJfJdGbB6IIt9VoMPHEe+J+6YlNwpXxcY2evmcyml/Le+8/k0elTuR7P5L//3T+wBGCweyhXUzBiO0wyKSxrotnLGbWzeL4mGBIaT2hCzO8ZEYGJ04Fpu1rKZDahJhmEo2GqkeRbwtlPatC9pKB+TSBbXUygWJVE9lUdIwUk4ktjQpHJGP6NXn/2nyVl8G8XUIx+pfsMsN1ssU4hvXwPjcfy0uGUacnxgn4W5kJou8cYIDtU3oqyGMOGLL6B23487OUYV5xP9R90fwTYkjGYoy4A2qbb+crmj3fkqnoWjb9+/GyVOt1xMiIjmaHza5sC6q61Hj+25UtpOXHTisE/z0MaRR7Y5zeZswGcslMADkzwAdQbX9gOALjTGtHvqsV0XwfSdTXrJ/v9P+GLAUeikVst5XjUk44FZRRyM6G2/BnqykkBAA1AG4Llo0td+5Rq4IG40rKb4MggUMkAANRJ6WeQ+UZmmaaFAMBSposlgyK0CiwDAPS6tO7XHUU4bQ4OpAAA7xkTnhT0GQ0wETMDAHgs6igAAMBCUQCg3e1z3oKabhbKYnp3mN2wUEBB650IABgNwYOjZkMeP3kq5xeXMtrZZckGAIDnoOlPoV8A1VgX5ciDXF5fRqcAQqIAgA0ynwfGGAAABAYhFjKAYNZiIWfPX7A1ltfWupPPfcqmEfcMBM7LJsUOj09PFI1dzeWLLz5j4N/GHAHda7YgmwLdESboJNHrSW80UqOP59hosuwA1wcAAEatjZo4677gtWA4tc4TjLlCxHAoHx1DCPC5XKOerqldBSDshU27CgAgP4QCs0pCT+1CleObbAMKjYTNoQzo2rzybHTDBrDJwUkDOmyudRQ2X69q5EOwj++2OhlTxkE7jrOBp2UBZP63vF9vtgmHdo1VCv9cU1YGAxXcdGPd5IzUB7T3t3Nv0xHq7rfOwa37/v3uVZ//fTCQwvWZUGgBJAaN1C5ynSngAID3uDZTa5CEMsCsravbLRzNDqgkzBnrMMlW4pyETVtJgz1nTajVHWRPTuBYaMEKAI4tjdV+ZCAafVgFANwHSK8993lyB3YtHaDIxppjXvRD7g4AePC/CQSosoPcOzOGnQ+opRQCHgRw2jNxEQCA9sL+3kiePT6kF/AAANxvJf5Yv/2mAQD4tK5jg7WMfyMm8XJX+qBhjZbZW5anmvCe78UeQCIAp0FyQI1+icUk8C2MtYkVxnptMo8n/L3fEnkfXTS68D1RAqv+DszVjNT2jiyWLTk7u5ApfMUOAjokdpbSalsgj/OjiH4DAJDaAL/flaAl9qUcnxzKBx/8hJnuv//NPwn6Y40OT+Vm3pDpqiVLBPnW9rgtC2nJjHoGeM1X8O/hJWZhsdJwua9ohhkif3Mo/gP8wN/JdjXhbxIUowp/MaG7eV04XT0mTorfyJ6nJYqze2fSDmGB9rSPPpYfAd91VlMRAPCQAMlJjvydAAAeHwz0QrInjKQBsJlvloHFFnvQ0bP6BGO6c0802j+Tb2RSWxLV4mQdA9OOQBeENZ2BfAzrGJoZABCD/DhYXpecTtAMgZlq7V460Awkwwbs308dfWQslQKuWX93gj3o95rjFH3384/HSu/2c+H7PyYAIKXwxeUBAOBwiDIAdYBcyV3HMKefpwkiX25kAFjGmmjeBgAAXQDAAGDbOMt6snwDDiJXUbMAAEDbhD4cSwbyBarzYHsAQEsAqgEABtoU89NOANsCAB6bw2hqoK3GPgUAkCU/eXRKAGBnd4/3DzT3xcuXBAAQKMe1kzMAtgcAkL0HkMCs+XQqL56/4LWwRRkdPQMoKgAAKM4CAEBPVmxEX375OQN/mIYOyjwMAAA7Yoqsfr9PAIB+dBUAwA4Hpr/A+WXiM2aQXNQL6/7x4ydyfXklr169YqtKjAc2bddM0BNFcEQF2PT8ucFMjXRcy+UbiW7UsYyGG8EtvDFz/ys34BT5jQ4RyWutTmUrVHzWAc0Y+EfGC55JzJxGOxt/Lw8kFbSKFDZlmjilT0UCs/UeUW6u9bz8IXX0qgLb7zagvcWD+54+Wne/PxYAwEEhXz/ZfZkN4N9TooG1rkn/HCDWjQCAMooAgSrIADBQ0WcNvPG7tmm0GQwwIQMPSH6SBh1u/WO2rsypKjg/Sb9ifa5uo72WXidVgUVj30ufcw7O3n0ifh8AgPeZhh3Qsi0FrMEKOzrck9Pj3QcA4O6P8Ef/ze8LAEjtrP/bqf3OYPF4wOczmIpR/DrrFDabZa2xPZbg2nah0qz6zcjxGwAA9wsdAEC2H+PSa67knYOR7AyQhZ3LfDljkI/3AAA02I4vBwDgO6rgGwAAExtkG7uiUFxVAqIQ/NIvnMtiPiaY8Ou/+LX0BwP5/f/3B/nymxeyd/JUZtKW6apNnS74GGAxEABYaVtDvAAAkNtgWlueWPPEJttMox05AAAwcA0AYKDKhJYmcPya05+b98/gvFWsJI9/NJ7UMuUc8GGfhoIGQHqYGDem18I9bwMAgGO5Lk0KwvheAwCgOK/Uny2LV/NrM6DWGXjGcmDHCsZh6kMjLo4AQNotSkm0qivhr7J73GSkGv/56btkAETavQfiHozHA8SBwAWAGh0z9O4ws47PygfKjEi2EKlqqOfPNnADDzIKXwnC5wAAas9dQCg1Gj8GBkAZuon7ZECxWspOuyG9tmYVgU46ZTkDAELfy8JztBw6stALok7xv5wBgIAaxgNUqW6/J82O1uq7QEkEAJD5ny1XLAP4tgEAUOcjA4D0Hc57q+M1AKDZbpMB0OqooJ4zALKPBqVTfBsAgJZUIOZWoTuWGFgN1M7ujuztH8iLs5eyu7dPAz+eTAkAaPKtOHfVYOp1ZYsRH6xgACwaTTl5fMprQPZ8Mh7L2Yszgh5At9WJ3QwAQPPg8ORI5tyE5vLNN18ysIdpQHbfAQBoNsDd7gwG0h0OdX2CKdBs8py4/y6EE8EAMAAADiR+V4BpJnNsYNhEWwo6oQwC7QvxAnNhfHMjqKsDAICWhq4B4OqSDpCwdsmcfpehi8YrNbjlRqyY/XfnfVuvjNM4tIFLN6+642QaAGGNpQYY2Qq3df4zP48I5quLDnHWhM4ZKQCyfn3aFtPFwPi+Bf/+WddYyTaIQBdjAHJLqm9dQFw3Zj+09+vu9wcPACTReyH4pYHMnRWur/B5Ze9x9uljzfwQK9BisaqXAOT59ZwhCRtuvZiZUrKOQC5YStzQAABfp6bZ4GuXwlqmI5T5FMYAKDwbB8UsCNALVh0YX3f2S3GKBgAgAotxXqQAyLZz/P4AgGoqZOfPghi7AuvQAJ8Adjjq4CznC3l0cihH+wM00H1gAGz70P7MPvddAwB1w6mB35KixdAZQsmhlwOQYRj27xh7ICaIlH+apxD861pnXj8EbO6TJAwAE6p11irYmfSdVnN5sjeQvWFXmq2VzBcoeQRdHoEjwP+ezBdgVyoDwAEAsO6abU1UNpvrDIA4JgU7Y3FQFgQjmG8u5frmQv7mr/9GDo+O5JNPP5Pf/cu/yc7hI1m2+7JodmVp4t1oV9hC210AFUz9IX7sqbA3qbeRHauuAQL+BbS3lnOCAF4YoP3nSWMtyAjH+YLf0wTK+vMOWa0QOPvnPIaDn+4xZR5cw2/PAYD03Ok41gEAZf6nA1CpP+oxWDkAkOwpdiHps8Ts6zjT1pih2Esx3hqTQ+AS0Vle/rt2jwYAVPkhtf7J//zBzwgApBkqXzBxEfnn6BdQ5GEpl1fX2TiXTVafAKlj64tRe0jmNRHpQKflBNGJ1kmhKuZa66EOtJ/rxwAAlNXgZmMHgb7GMuvjS7EkUzX1sVir8SyswAZp6ErrVhqni/d5uxAEjZrpbBMAQI2ThqQaADoAgIUIAAAlACgFmC20gui+DAB9qFo7XwYAKEKG566ihBBxAQDQbHc5D66urnw1Mo425noWoMOG6Sai2dT5bJYBAACmnjx9Qj2BL7/6ugAAnL16pS0+jObjyDOuxa5IDawiC5UAwKrTkZPTU61jgyDfzVhenb3kdbK9YQUAoDeFY7eI/AIAQLtDMAC++eYraeF4aEnDNilwdJE9UwAA2f/uaEhBFxDgWAJAAAAlAEUAgMAEg1Sg2jNqUuDiuC5NDPD46Ij6BS9fnMnF+bn29AbbABu0yqzqXDFbr4m+dQAgG686ryB73xgAbmC3/p5NCeQevdSl4ru+AcRrcxvFAJ36BXkv9Ggj1YgreJKNQdzETYQnpSxEwCAi3u4MuY2DI4E2mBmFeB0PKVCYvVoibgoawFVzJtJNsy4gvuUjeOs/Xne/tRvsLQGW2w3I/UoA1jL6Sf0/ryVkzrMQ3kGkkrqyVBQzzq8ylZtGQxksMfi3jTwTqcqCXLKIbN/Bh2CHoEPjavju4AcAIHt+AQDwMXYNDN8rHfyg/xCBjqRVLNcn3jf04M0CAGH9pgCAZZgcACjomaxEnjw+kd1h+wEAuN2i+7P69NsOACBo9eQlrtWV/p0VEAO4NLZQ7SHNoLqWB1eT4eKENhmM0UJkDFF8lpnh+UyOBm053B1Iu4OAfk5NFPg2AADa7YHMFw15cXZOsT+A/Wy3jZIn6kcXAYCyiVUHAHQ6DTk/fym//OUv5MkT1ar6h3/6rSzbPWkPdkU6A5kLMsvKqmriGgEE0BOEk4mWhV77XwQA4N7iPmcL9fsY9FMbDHGCMggaYC9sMIB1+2fmx9rNp5IqjkuoH+Rq/rk/BR88DYrL5qz7VHGM+Tka8pCsc1/VbKmDGNzHkkS0xj82DonmU5qsiT6g/w6fv9OCBoUCJepTK+CCFwAAiNxavlVLAYI/4eV1UQMgPW+dsWr877/6tR4/Ef/zm40BuA8iHobW1SxkaiJT6UTNNtnCBedCDRk11lQYfRP2aylzmtPr1BtvkGrsCvj0Waz0gJSKCiHC4sS7DWm4MIV82taN853fTydeBFLAAEAd0rDb0VZ4AGVmWNgBUClz6rKr8QDIBD1MDFATMVrDjwzO3NTje4M+AQBVu89vfVMJQCoCqM95+xIAfcJ5CQCEAJcEezT/mgIAKFUAANAANXu5pGgMx8xsuAMA+bRsZAAAkF0HALQspSnvvvcuxfM++/wLMgGgoI8WLwAAWkRviz2sCaQEYa46AKDZ78vx6aOsFggAwPmr1+pbBloandxAf83nLwCAoRydHMl4OqZS64vnX6ug1mIhXbTkIxoNqaeGgHEw2N2V9lCR9A4y/NZ6EGCOAgAQrMlLADi3ZCWT6YSbW7sDVojQBuD+gMoDBIDgIsAL1P/Drjp9Kq5b0HZVc8cyi6YBcLcFgvvafu2m+xRLYDLRybCplARtMSjPbZOKT0Zb5XbN7zkVEUzv0+1TVaDt7zsQEH+idhoAgPYSWKeBrQVsGc0vvwqU86SNcDdt2ttt6Hd7mm/jt+ru900DAPft4uBzJL2PfH0Wn0q62qIGRxmYlPkVNj8jCMAqfmSkAEBDwCX3ZFS0yjqkaPcAC3SpGGiUWQTi1lrQ90WuU6vp9b/xXjYAADHwz/yQBPhIQQFeT3Zdd5u53w4DICgIVAAAsW7a/QkAu+8+eyJ9lAc/MADu9gD/DL71XQMAa0G5u5WxXM2AdPgraQmAtyb2OMUz/77/eizg5/H9U/1KyyBn9fcOXxJmVP+SItMKEKgfqV4EE6PTsex3mnK8P5JeH7HGnKZJBcrBnOyzRv3FC4gAKgCgot4I/D1RCR8y9z02Takc+Df9LAGzpyHXN5dyfHQo7777DvWg/vkP/yrPX19Jb2dfpDNkCQA0uXAWlA2j6wc8OozJHImzQubdQAALjJEkYu0/tAt4AE38QMiQr5V2J6t61e2fxecPTQBa/kwkGklmj/N0nIp6UVGENQUC4jVVAgDMirgeWH4faZKkFADgPqMaMPnxdX6U7af+GWe7IynXZgyh56ePvlww0YbvI/5QYXc9R1bqmgke6rOIJQe3BgD+j//0lwW/OJ1kHkRHJAROLVuHTTEpcgc4IiTR6Y8DFJkGuonqhKtypGINSDymnkvbWOBavI+5XwOO7UHxZju9fQBRfpy74v/b7R6RxRCDf04YAADtZgYAoJ3JdIKMoKo7565B7nYVr7YhK8vkkgVAcT/P3OcAwAx1+FTXVwBA2wDqSwXctAY/igCiBAAAwpzfLRq42wAAbnSRzdYOADkAoKqlGm4T52m2KFYIAECaWhsGAECvU0HcCABgDGMJAJT3EfyC6tXptKXb7cjp41MaSAAAR8cn0ul1yXqBCGCz0cpEADP62S0BgM7OjhyeHMtqruUHqM28eH2edQ5Qh9bWSDACFj6zkdpgOJLD40O5mdxwEzp78Q2z+isI5gAAQKkCSj0gmtJqyWh/nwAAKPo5APCCbI4cANAuAHi12uj8AMM0J8UNWhCYJ+PJ2OqUVvLk9DHbAaIMAHV5oJjqtftE0d+cBcCn5qJft6raD+sGRtKzcDXLuGyVYn6iCMJFxNwIx80ibmDp71xVQQSwbLNL7ZofO3NIKApUfKVZf99Qon3VdYHMKQC/6hx+IcubZjaBESUAwLYb9nbW64f/qbrxeJMAgAOgdx1lD3zT76fBbvp+BhqYYfUSAGfCpHu/fz/TurD1TnlA67zC0qk8xaMWmwCAa4egVtDYNiH4pg9hdaHZ+jWXtOCPJKUxeulO9c2ZgxEoyEAFL80JRuSHAgA4EItSpNiqGTb6g/fekTY1GB5KAO66hn7s3/u+AADf4+JP/I69cJMIYAQwlZWsczmCf2lpcb6uXV8kYQBkCTTtPgUAgCClJRPhcjABOr6RneZKTg/3pG86AI0mwExcQ1O63YGgRPzsTAEA+M1Ko4dPbIlKCvDlGgCpj5EmMGN8ZkqpIo0Fu0Z98MH7cvLokXz6xZfyhz9+JIP9IzIAFo02AQD4W/Dc8R9AAICAYOwWEwCeVFPxudliLpPJmCwA6D6pBpgWAvBaawCAuvWR6WRbMjcHANRCI8msUYbqjOkr7kDOWlgPuuNcqgQAKLi3Xh5SBwD4HhcDf96LBxqBlRbnI+JVxKX4rwVtBuqZ6z5EbRaITM6mQT8PmgA6n103K9tfrWou3W/jHNqcABdp/C8//2XWBcC/GFGZuIl68O4AANp+gYKXbfBJ6790Mvv3Y70/aktSCkac5HUigOjziEAGAEC6+LcDAOqm6NvzfsaacCVxEem1G9LvtEm5hoDcbDJVAbmwSCz0yp+T/aaAGuhBKjSn6v7awsk7AZABgAXfaBIAoChk0yhFBARV5Rm2MQIAyEniOGgNeB8AgBSuDQwA2qB7AABAGF0DAEYUIAro871elwDA/sE+x+KLL7+SR6ePOQYQBPzqm2/IAIgigNywbgkA9Pb25OD4SJkHaKE4m8vV5SU3HvxNRdyCkSuAAHinJcOdHdk/PJDx5IYqsy/PnhMAEAAArJFSE4psNwCA4f6+dKoAAKDUbFmjYjY+52CYgE4CAELJAVDJ65sbCstg/b377B2OHQAAjCePYfR/N1C8C7Pdbsw0W7e+xtwA1wVg2wAAfvjQnpUnJM7fBqNFafoeQPg9bxPQa3OgchVc3AMc7xQYzTcPLNW5thuylzsxXu+22frgDrR1ZQzmsrEzal/ERhAQxM0NAKAHZmVgRxmA8fZYxO/+Surm39sAANwHwk6vP86dbUY3diZxYbzUIYnHKTIAVtKAg0fhI92DPPNPlpk5ZpzdRG4VEHCBFm5f3ACKZX+xKjXL+FUAAK4jk63R8Lns+BUAgF/HXVMA3xoDwCdASReHKgAAgrM/ef9daa6QMHgAALaZ63+On3nTAAAy+pvaAIJt6Fn/SPf3/TOC+gyiDCxkLALf19teW/27+8qevEANNnwMdm0yaja+y3OOb2TYWMrp0Z4MBl00JaU/BJo/auO7vaGgm/OLs9cymcIPRpmsUuldA0D7NK13QXIbGsXVY0Cr9grZ8bn0+136fD/56Qfy/vvvy8vX5/L3//Q7Ge4fSaM3lNkKPrwq7sPXcBAAtk/5V3kArAk1FaLD/wB0ILEE5gKSP+hywLE1AIAlAEkCJ+6Z9fujryprAW463HpMFTbnGGVidzkVn4lESyBXrc3oR6Z7uQLO1QBABhSZbxjjUvUXlbav8avJKWXXo8+nWMKOktC2dEwjC9n/2WTmMmbKyDAAIIoPMqYAuGVzNxsxtllXICb6r/HfXhpfNT6N//XDXyn2EgQyIgAQKTT43Vv++cIBAODq8zhOrHn1BZlm/SNgAA2AjUUkG62uZnDdafZuBNF5rnPgotFIrxPfrUNQqgykT5YycUMfJ7wHdDOOf3x4+B0BROXDY2AMJXqFgmbjsUxvxgzEmlYbxdZzXsNo6UANxJQ64nR/GhcG/lD8dDBA2+qBnam1/E3pDwfS7w+0NMB0FxRB1C4AEAHEz9gGcD3Bq61W8DICjTpytqiyOlLUriNAgeG1NoDIeGq6Py8BwHWh5grXCQbAkO362qS4IzjFS2vsFcnNFitM9mwu/V6PtTbtVpMidp0WWCVj+fDDn1vt+0LOXr6S/YNDYyE15cuvv840AIjmWbkJ78ooY07/ZqYOtUJZ+zWtrQWz4tG777K1CjIyo8FQPvnoY44Nyhzw7FIAgM8py6Q3ZDJbys8+/JCo4WQ6lm63Lf/x73+Ug51dubm4ZBcAGBoAN1fjiaDk4OD0kUxNVbWPe72+pvjgAs64qciT7YVnDwGpDlrVQQMAm0BbhqMhgT+M2fn5a44brv3w4EA+/fgTjjUYAF6flwUElrmLG1mZhH7dmo3roeqzWbBvtVvKE7FyDe84gh6q+C/Q+KNx9essA0b9PRh03wDdFkSbECn+6XHYWQE1XthsTTS1LOCOxy1sQhQx87WgV15ArgMAkIICfp/NjnYxSDc7P1YEYMuAjI3m+eHNQs3eXYZjkwPlwGAKANRlAOIxqzRiUgAuBc/8XhJx/UxUL11H0afIHJnFkgwk2kcDTzPtGftbq9O1DiJK9/fyM3fQVcw/d+zp8MPmmfYG7D/3dQPp4hxWiq+WzPl89w4a/rdszdpnIrigtj6Uw93yAd8GAEjXNvdOC1oyaqhtDnE+AIhFAOVtmuFP4PfhYCDvvftUGtQQKbYCveVtPHz8BzwCKcO0bA+7z+1h/cQ1FzXBfM/xc7r/jX97Lf/u7m6W3IM/gvdczBI+DVoPx70z3cc2++9qK/zF76olyMtGkWKBQDnZ3upD+DUsJmMZNlcy7Lbk4GAk3U5DphMkRUQ67S7LmhaLprx6dSHjKcTcwIhdaE/3tvWoRwbdWNTRRvqYbfaFlAXYajXk5dk38s67z+T9999jGcBvfvt7eXl5I4enz+RqsiDVv9PuEcxYguW6XNBGsieBAaia+IBPDg0vdHcD/X9mrZYdns1Gy37Z3AY53lOcR/73PL6EiDmeLZT+NTbRzyjLQMMFxAK5rQYq0+moUn60j6n/5fOKNtNZHF5zv0AZa3GGlwEFcR45qIRsfh7gW2vypulSrSitrqVrTvFvIPvfFSSt4TdiT5pPFxqbWBe3yXTKRBvAKTICEAfY9ZUBzWCU5NeTs/F9PMrupfAcXAOgapHHRYqLKaJtqngZwYPUSXQV7LKsGj9bg+BsNj6GGoWuAZE+W7Zplh1vE4JSF4xUOWj+dzda8d9ZDYjGkNtVAAAgAElEQVRNQlxTDA7S8aweAw0s20QoVzKfThQAmCqNHX/PAywfa6dhWwAe2rBlAMBSQQCuQ7amAFJoAEC/L/3h8HsDADguQCUZECP4LwIAQGW9DaADAIPRztYAAAwOnKGbm2s1jsh0z2bM/j979pT2B23/Xr0+LwAAXz9/rsYIoEOnkxkCOmVawJ/XwAcRQOucRbo9xvT0/fdkulgQABj0+/LZx59ovSrAFc/ABwZANL94XuPZUn7+i1/IZAYGDNRp5/LFZ5/ITn8o0+trAgCgGiFzTwBgMJD9RyfaP3u1lF6jIZOrK7m5uVHaPhxl2+jcuDEIBO2NYECbDAAH/i4vXvP57OzsyN7Orrx8/oKlALi/MgCAazJoAHwbAECBkmwD5JlJ3oNt6LRltuYIrLTa0mh1tQ1OWINxvTlAWLYG1TYWW/hUHSf9Pr+LNYZsgdUXZtlK+3C0Paljpv/Gf4rhxz2sLMDLAqa4i2C+a3l0dv9RwyAex+36poB0s63+83y3bv+oG5W7AABxDlY59JnTHSo449TYBgDgDDQNDbpnNglDVfoaAKLzyBWkV7RPtHeZQCh0aXQ/ROYflNNM+I9/Lzo5VQAAWEiYy2AGcu7bzUX/hNeJ/SSIO3kQ4D8Lz89U9XMbrMyETSKam57vbQCAdB7wPvigc8fc2afRFiAZ0O1o33R8B3sVgqvRcCjvPHvyAADULcAf+ftpgFZlL+46DHUAgAMQMRHHtW+AeGTx+mdjVhysV1yz753Rl8fvaQY9vY9C/XqJXhZslTJE9Zr8+KzNnk6kt1rIoNOQg/2R9Htg4RoAAA0qCGEDAHh9KePJjEo9zNgaAICEClX07wEAUCl+MeN5R8O+/PJXHwpA0//45FP50yefy97xEzIAltKWRrOtLa/BykVyqYkMMuEOdwDIsmcdOoX/8N8ixGiFHcKG8m4AQP4cnAHqyVwtRbYLYpLNg38yLQ0AoB9p4IenEcvmqINFEXjy/RF/A+tXk4J5Fj3GYjxPMi8yH4lJUA38mZBsImGJPUp/J5hSKE9rSbvVZfCvAECTDAAKdBuwBQAA7AvcN3xU2m2Ww5WlyfOYLo2vI8BS5nv63xquARA3Rg/6uamzx7qibp7990XldXp+cs/E43te54CfcRNNHSJVk7w7iS6fLPltRme13gHTc8egO/5eZ/ji+cscdtw/xgtjgwcKQMRBkXRypdfqRmfjNYBmYvWMQPYAAMyhA7CE2EcuUsFl7noLsZ+8iYDwXCYCyFIAhBb4QwAAMKORTegNBlrP5B0H7skAyIKohAGQ1S+XAACk/7AuayFNIsPqMIIBAAAAowIGABxAdU7LGQAoAYAzdHFxbshtWy7Pz+Xp0yeyszOicYTo39X1DbsANCiCIvLy9WuZz5Dl1rnuwXIKABAAAoPBmBh0drGRAFRpNOTJTz6QKehVzZYMej359KOP6RDj+bk4CAJFdxZjJg4K9tOlyE9//iGz/6hVO3/9Ul6/PJMeMtNQ+TeAB1n8a5TsGAAwM2+x32jIzcU5tRKWc93s4I27DcBPBQCUnoQ2iAoAoBZsIeObKxlfX8v+3h5ZAChbQBkA2hA6hZZZxiw6sIxAQluNc7x+zeafjrRj3RT0VQoAOAMAwQFaGzbxHxg4xSA+nj9m8OM15gHSugpuev3RqYpBPv9uImjR/mbG2dDj6vWvG41qahTtH21aoC77Nfl4ZdeILh8bAIBYVvUQ/NftBuvv32Yulx39rgBA1ZWuOTPJ1pvuxFWZf19rDgBkTpMzbarqEgLYhTnLUiUDAJiHZotR7VjitH+9F8sIRVFhq81NwSk4VJjnTtXlt0PpS7Z2bwMABHvmY0vH7DsGADbNiW0AAIqktZS2i/v2riw7o5E8efzoAQC4/ZL+UX3DA/RsTgcw7Nu40ToAwAP8NID3c7vwX0ykYR5TnR6Z7BCguc8SgyEXKo57qpoZdYLJkFWPIbvddP/3VoOR0UyAYjaV5mxKIW4AAKNRVxbzMbW52MJ57gDAFTUAVuyUtRAhAGDZXWslXeUz1D0DiDVPxtfSbTdkNhvLr371C9nZ25XXV9fyt7/5f6W/eyiNLrpi9ZU4u1RfmL2ZstIrcxYIuoLF68J/KFfwRIMFudkF+XjdDQBQG6y1/d7NrRjLWclCprGkbAD/ntYt4P/0pmLQHscyY+EmIvce463AAAiDnAb/cd6sgwQAUFSImmLU7GiDjPwKcmSZir/ON2V6tJqW/W+2mJibjjGHFVzCfJ7OZgQAnAFA/ysDANJNdYXq1cIrvcbUr0wBPnYBqAr+fTCcjhN7a+qJmtqGx2sUTIADixqBoot3rJ00bOL3ZQAAgYk3zXltRixueNUOkfdZzz9RFsiXf18ZCH7O+NONjFNocUz8jjFxUMTHbdMir3MgPRBmpTiESSZTmd7cEOVTAMCo8hsAAG+zpIQipf87COBt0mgm0bYCNeDDoeoAuPH8FgAA3qdRfrwEIMvabCgBiAAAnEYAAP3hiACAClVCJb0eAHj9+hUNIsCAV2dn8qtf/VKpRQ2R1+cXMpsvZLSzayIoK7m6uZHxzSQDABysAb0VDizxSetG4QAANytr1ciguN0mADCeAwVsSK/TJQCA4JnEUq/prAIA8LxabXn3gw+0hKHdki+/+EzmE2xCIq0l1F7BaliSxn89nUlrOJS9k2NBcxEMd3e1lJuLC7m5uub1wlnkxhiCQjrkKjnHEoBev09hQIz9bDaR169eyv7uHhkMw15fPv/0M2mw9aAarIxmHNpmMbDQ6CGIVepKqJvzYaUmfcnzrTwCAP47jkvngB0eFACAWE+sYas6d9UGDUPtrxhc+e9pe9JisKKbR8yYbmsLsusB0pxdQB70Z3+KXVCSDCafDUVAi7YvOm0O8pUBFJuu9eG9287l8hGrAwDK5k78zqa9TPHgvOVdpBr698oAgGIeaJ0BU8YE0GvSmsucZq8VsGYGlOrYQp0/vCekUvCfuubIlvgr3pP68XkGkPYDbmVatwlGkr2y8SEzSzWI1A4lJTThkWQdDxO+aNTQuO2c34YBkB6zYGN4s17clOtPFdhA1NAxYrNRUWH7Dvb35ehwX5pLOKAPJQC3fXY/ts+X7V3fxj1uAwBs2lvgw4Hq72CeB+HYV1HeAy0LvDJQz9anxwQpdTv6F1gXYMjo34p7oP/LfThnJOA6HIxAgmU5vpFuYyX7+wPZ3elLYzUlAMAWzgkAgLJUBwDAAiADgGYx1wAo8yU2PQcK+U1upNdpymR8KU+ePJL3f/KBzFYr+T//n7+VZasng91D6fR2ZDZfyWKmbFN4LQA/mLBypj26G6w0+z+B8j9sI/1yD/5zO5kDJpsBgLJrz+JBgBHNDrPomklX3w8+lc4JDZxtJ7Xn7Ebcr8vbNFbvt9leZk5tDgALy1eRYEv3Wf+3x2o+nwoMSagTIJvfQQIQCdMp/eHlakYQQFX8VeRZv69aBhQPb0E/rCOzsc6BLMFuqv/+GQUAdIJaqjoMqQMA+fWXXWc6p2I83vjffvkXpel3HzQEUGlvzfyGdJP2xRGDXNcC8AVYOGlcbXy+d2cAIIOboja3BQBiK4l0wjp1pHwR5qhUmRHz8fDA39F3P5Ybx02b/KbFn40aECMgUcgqoyMCWt+hXtuBPZNXigwAd4dUXdMrn1QDAG3/IgCAZ4x/w0FDIAkAABOY98zJcHcNALYaDNkd723Ja/LWTXDUKjQAvg0AABoAqGXHEkM5wPXlpfzlX/5axuMbjtzzF2d0SoejHS52gAEQNzx/fUH6js91Mj1CCQDGJ9MwABhgtfHIyiAobvV7cvLuuzIpAQBwLXie3PACAJAtZtZqNaQzHMnx6anWDTUb8tknH3EDigAAjD6uezxfSGc0kt2TYxlb/UJrNmEJwGQ8oWNO4b6MARBUuJntavL5d7o9AiEsc5grANDv9ggAHO0fyBeffc4yFNwvxkD76uYsAI073Jytr/1tAQAlMeQ7dwxgYtCvJIhi8K9lOOhugAC6mgHA6w9ORXQ24nvR5kRbEAPoss1dsws5C2nTel+7DuvQEL+Tivx59sKvyd/ntTPq0WcUHaUiSKFHj/e07fPZdC9/Lu/dd6y2AQDK2B/+zKqAq2z8AwDA/ciXk2dMkqRDMfi3/c/2DwX8ius6AyiY+Tfqf6ZN0SBQSAjQxP0QUINdBO2ZAgPA/FRcN8+jX/OdrSi0GbL1DswCeI1BAuczBTitdjMB8gtZoXDTkXHEFRRENG87p28DAJQ5qOwLTQJS0TWM8wH3EcuY8Huv25Ojw0PZ2x0ZABB4tbe9iYfP/6BHoCrw+bZuqg4A8Fgi+tlpGS+SZrhOF/omdRtiadMp9ZtibFF13UXQ0FY3/CuU4CVJB342E5f2Om58Vn+HP88XgrWba2muZrK3O5CDvYG0GtDfUl8PpgWHf/X6SqYzKP+3qfcEBgAAAGR7Fa7MRYRjbBB9jcrnAYNNOwYgb05NoP/y3/4r7dLf/dNv5eXlWIZ7R9Lp7ykAMEfJMBToYThUe4gJZpYDQJdqJtPFjLX/AACg/O8Ud9Lc7UJy4eLtAIAYhGf+BcsfOrKYK8Octt1KtxwAKN530AVQr6QgAhjnsv+egTUJU8ScGul1O+pfJ8CRn5ei50Eg2n/XSaPdz8DmgBs3XyDhOOZPtmbm36YmpO36Bep3qoB4RxZTAOLWVQIse4wDpx+OqUnWTJnC9z1/CtB/MgZo3O/9GgvXajeUrncyAOLNx8WE30kNDu014sHhw88NWY/0dhcvwEPNFktJLQUv+lvQAEgXcFkwXm3QnOKSfyIO0mYHzqCz4CCng+/Bv9P+Y5lEfECbHL2qa+e2jzre+YLBPgSVltOZ3FxeygI9U01gSUWWtATA+8lnjp618aCjxKSzAgCs+6eivQZ+CgigB3yHJQCYvPr87g8AbCoBoIHaUAJApc17lACAdoSgFxoA1NRvNqXbbsvPfvZTCgEisP7yq6+l2+tLfzBkIA1NAIzJ2YuXzJg7sEMRysAAcACAdUZsWdckAwA0+Q4QwEFfDp48kfFixkwYGAAQAUQXAgA6cI41gM5LAHwu0O5LQ0aHR9IbDtm2ENf71ZefC2Tt2P5vNifFdj6dS7vbkelyJWg7OETHADq+S1lgrkwm2v4QRodttdS7hgHKg2psWi3Wl+FYdNJxDYupXF1eyHI2J3vi5PBIXr98JVfnFzRTRNAN4MlUvZPgP81ibh80eW2vyaHl+3pWAqC7irJLPPvvmwznHRkA+Ss9d10JQAQ4UxDAN7Sy9Rs3xGi/UlAwBi2pncMcxHNw48/3dV/MRIxoYxJWFI/JuYWypBzAzeaWt52xsqV4fP/M9s+o2vL+Obxz33GqAwBgJ+JzK3tWcZwLexvecJZRcIB8nVpyKj++/ZZjboQp+VfeZ2Dz6Lyz8hSK7cHRyYPwbK6yRamycgACaPa/pcAUHVPrZ5MnqqSRb15cvtzTAutPs2o6Ll7zju4qtKWRGWAAALlNAWAozEunJ9gf1wEA1Si4y2sbAKDs+Wc+mtWd+gzInfP8anC9YG46SI3fR6ORPDo+kUG/+wAA3OXB/Yi+E4Hf7+K26gAAxAiYmzFh6AlFXI+LYHuG1CndDlojmx1tXvT98XuadCvYyhL2odsyNzEOnnHLNA0Aj2kopgcNgtlYdkc9OdgfSqe5kOYKnQPg661kNl3J+fm1zGagZCoAQDtHAGBqGe67AQCeAOm0GrKY3UinLXJ99Vr+63/7r9Lu9+WTL76SP378uXSGe9Lu7cJ7VxBj1SD9nF0AgFBYGINuX9PljAwAlAGw/7zpWbngbGa3YXs0ACkwKKvmUPR3HOBZLrBHdGS5zMXW1T7nR1kLWBPNpdgFIH32OEosHSnGrkpzdQDAfcKoz5YG0GuBdQNlxnMtJ22ATTGT+Xwii+WM3RnAzkJXLmUNKACgjFOI1Hb4H1kiAGbQ9Ws+Z/ygL2t5m/FDSxgADcRkxmBLBj7uc2XPJIv5HQDwP/ji87p1oG6xPifW+yN4wgaNv3nNvyN5/v0yNKKwWd+TAVCi21FAc2rbILjHXDFzNwfmeQmAGw6nCPmESikkhXvfgu68yYFkmEaaCbL9DekBMZpOqf4+n0ykTSSpWAKgIEBInK4Q9KkTR5p30gWAxByjCcN4gQLeRXlHu6sKl98SAMD7LCkB4NzbUALAq6ZOhQqauAbAtl0AVFgECxXoqbCV4tPHj+X4+EhVUGdT+fSzz5n9BwiA4Hc8mUq725Wvv/pGOlT01CCMwjDGANDqC3U4HQDAZgWwBsF2t92R3s5IBoeHMllqoI4sugMA0ABAFr8KAMD5UJ5x+OQpuwlAmf/VyzN5/epMmsuFjLp9mY/H1AKA0AiAmxm6SuzuyuBwX65JTVrK+OVLItkUHGTLQNStAenGmu6YGKSyP1rtjkA1HseioWwBfJrKdDKW89evZX9nVw729tnO8MXX3xQAgHRjtbyfmboiC2D7oMlFLnMIIdu4nTqMueEJw8BC0HNgA8JGWHTg4/nrAQClrlXZiTLWT+aEECDJs/9xk0xBzLIxAXuGcz8GIJmSsTOu1xVydU6RAyjttgIAKdDg548IejSRdRvMd+FM/hCPuf1cLr+72wIAEcBPj7h2LKz5MHeyZ2oifNsAAIUiRHOoM+fCAADzfAoAgK5YQo7cXwhkOf0f+w2XNhhUCQBgLU3JZMG6huOVAAAAMB30QgaHPbuncMrytqYMIBYAZhfSsDaabqMK4/aWAQDxGSoDIJPwCtm5/A4QiMCH825DyJru7e3J6ckj6aCt1wo1sA8MgB+ibfk2rvlNAwBOsfe4IbKJ3R4BtIpaNB6Iq76S9ZGKZcWB6h2ZBaltVMZjsQtAtjd7MgFlc6aDFs/L1myzmbQRuI2vZTRoyxE6AbTgt6nAHpbVdLKU89fXzL4DACDfCKcEADCfai948/PiHuz3vun5OADQ+v/bexMmSa7jTPDlXXd3AwSIiyAhEiQlamQ6Z/Yw251/vja2ZrO2a6PRSJRESkNKIgGSAIiru6sqK++173P/IjxeRcTLymwCIsE0A6qrMjOOF+/5c//8888HEPxGYmmeNut5evtbb5MVerNYpf/xj/+cdqOTNJpepNH4hKZ4A60nlMui5fN6WQEAYLUuNksCAFtPFkYNgGYIuh8AEEFX+Ul6xrstBAxRpOqMCpzTS8Vw/5ZIBp2+9s/yfxt7+z4IrucY/RfFqZVPBn2rkRWXKa5V3Bbj2HzfrMoAwIzemG8MAAAaANstavhX/hOi3GDmOgDApm24VvjW0zQeTtJqsTamiOvExXJMlUDUvSkavDSWZmwT/PiawdBnE6p9ObId/vd3v08GgN6M9f45fTXSM/g5CKidn3OTZkDiyp04lgAB1OnoYeaONfthBgrsww2aqXxGEEDn0kPqBwDqCdd17lIJgE2Ouoc4Jpey/gIDNKYWS5s6ce7g5861fu8zADkAcIKAbQEA4DlbAsIIwRhZesPVgh0AsOMjg2pIkzl7xgKAUunahQA5IcEA8L9D88H0HdA/3ahS1poJInHW2m65ZpdQl+dosLSrpRqWdC3A6EGZRVSWucQCAgCA/7YIWvFvCqdZlseeN8RVrGwBQfrZxQWBqSXYEJh/qi0yt9DO58wmZP/hFKF/K8br+fOn6bvvfof3iOc0n9+ln7/3frq4fETq+3g2TbeoPZvN0odgBmAhe3sa0He4ScCRDUr3pjSKNiwjdhmAM4r+tbPz8zR9dMkxAwCA+nm20cPjcup/s0ZeJRf29AAAfP2tb6Tr2xs6dR9++EG6u7lh+cej8/O0uLlN09E4LRdLAiPb4ZAMgNNHV+l2tSCz4PnHv04jd7SxKYihgjFFOxlrCbmlkRuOxwQ+AASgGwBKDjZoY7fdpI8+/DA9uXqUrs4vCGT86v33bbQbJTqi7dr1V5tDtvj2DpqCVkE8hAJ+XnNo06VqWWufZfPfuH42G/PzEuASWyGv/VXtnI7UQiGLdlX3q+vURlddSbDBym6U7WGV86vGU3dVfbcjs8mxd4EfUbOjnZZ9kq3KryUCAIdmQMv3d/wn9tVXOOZMffdfnstN8Cu/jn4AILGnszbAtgxII2BsOVVFfzQjWa8BgbFZcrs+hKvfc//WhwQoiJJu7DoCuAy4rd+8n8rW3HBCW806StL+bS9SUE/fQnO4aqPqAl7wsbGfueNYrRtnuOD4sOOwtwgiqq4qKnuBABTbAIa7alnnDUq9M2q4nr0EIGqIPHwe3Wd3NWxZluG4DwDYlTRe/ivGGf4IWryCIYbfl8tFenT1KH391VcpswD/4PcAwMOf2u/KN0oq+cfep/ZQzVv50xFgjsGurke+M+IHJSGVecdaxvtsablEG8tawb1tn4qBv84rOwTdpOaebL/xc3RgLBCVbcG1mv4RRADXCU26l7fX6WQ2TC89vkizMWyyBLhTWtyt0rNnNwQA0HEI7FosPIAAYuaoC0kJAMjNt3VsgrFEV49Jevb0E17H+cVp+uYfvMPz/be//Ye02o3TYHyWJjOIWiNrbcrz8EE3DgCQ+btdsxwVP2FXsR9s2c4uhKCVbcl8qHsbl3kibQAAtQfY1x7JMSSSrIsWXvT3vbc9bBe0reS/84ixZBjaL5tmAJwHuQIA8HeAoPqPnwNDRIFA4/prf9DIZDXDDB9jDOcaNbut86uZ8Qe8AxbwMjABvJU3fWuUYOCBWXINHQHubuA/GwCgWLI+Z32/930M00AAA8Byp/XebddrSZ0KrPCx0+eqcfrfvveHVQmAlDUj4qb6m0hdx6CamJ3RwPteuAgsXGZHt1t+D3/DuaSQ34Zg9Dre1Qkz76TlQnSjTUcoR4y6nbBosHT4erAHDB4V8EvgLzdypTE69H2bKP7wGePvSPtHa8Dbm+s0v7kmnZ2uWnD4q/sgEDlmpkXdxJl5Qcs31wGgwcLk9WwlA9nJlI4VDPAcwTOyNK6OD1AIAa2+h3+bQxfcFFA+2VjVlfkdZbVnZQ5tpcuwA6rmAADoSsxW+uT2RYUslOEwtilApM7quzfp9nbO260nvmWE+bucUbibqH1aztN4NEg/+MEfMmgeT2bpF7/4IG13Q4IaV48ek8LFUojpOP3sZz9Lj68ek0arLKryMbwcdxZt7ayrcgE4ZJgzj19+KSXQ6cejBIoqAJxf/vz9NAH1HpsL1sp2RxYCrCAEGHHuBdRnx2Nm/c8vznksABWff/YZSz8QgANQWKHtnzvodKiHw3RycZFOzs9Zf3b9/FkacyMzhB0vUvEo+qdnNiDrAZlmPEsTgpxVpT3YRJZ3i3R7/Zz3ABbAFY5/d5c+/fhjGifVuYNSxs2kigBae5vsvxyMfnLv89VqForfcUR+bs8+3nFjqf89tHne89IGGG1H/W8iJJUDHh0VfaY3AIRWAzUMmuBF/L31+37JeBZwZmz1ZwJoWSDUdoumTpsxELIP9l2/1uX+D7ztk3X4Zo+7GaLaN/IAyQJTfB6OUN8u0nf9ZExRnKc9Q5GP6f2r13WV95+2+cAuKOsl7Vj9amYJ5FTUcy6WvHgNZYxw6bTVwJLA/eY6s/cZOpIFVgMAfBpEjZ155t1a8IkIAFD8knT/Sdph/3AGWBsIx6MHIIslA26fNqBZViVFPocroAD7mzNcYLvADGiUxGxZwvRgkCgYGJZJHVgCgJsyv9cOmM+10tqxb+bZ++ZsZiJyu0nT8Sg9f/o0PX50mU5m0/TKK6/4vOkHIMoA1nGr9/ff/s2OQNsc2mde7bP/4DP0Lzr2wPw8eXCmOa94AD+VQIPPJP2xGAtEpgB8FgvgDn/tOxb5OhCAgDbKdzfXtCNXF6fpyeUZBfmQhLEWv4P07Nl1up0v0mAMPwpCgJZsw95rCS3zZ+P+T+AkJkkEWga9oGEaUWMAn5xNB+n6+tP05Ml5evbss/RX/+k/pu1ukH7xwSfphz/6n+mNt95JW2SckW1OiT7y4m7O85vXvaO/fLdapBXaSbtrZgF03ZGK5Zw+3PTLq73DQZjM+TLWhD0j6LXBRzTWB0SYxykNJrxO8589CmErvcyncaFEJSzNjgMAWHiFZzNZIyq/4k/EBWrXLTCH1xHAI4er6dMwcEYMgTZ83n62WhMBiBix3SPo/ygxMxAACUroAID+v0sW2Ff/YWD5sg4IwF+kuXV/LtqYtnsHHishW3hv7xAjwH4KENCDiyDA4P/4wX9gF4AY/KtnrL6cowaq2enKDsXluB8AcD/7th8AcNjC7wID+o6WIywK+DCxNB5qB6dxa9vUD7virm9ZAGTBrKEByGIDAJjf3qT5zY2zADxIcBCgovIA3WQbMMP44MxFAEAggEoAiAXsDEkDAIAM8XK9ZnBILQLXhIDSKTLybB3nxxaOWC0mZZg2oJ5bn1UVIhhl1I0BOxkalQYOpKlIm8Ekc8FV3HFu/I7noew9Mtc3N7dVH2l7hhEAQHCKE+DYi7Rc3KZHj8/TN9/+RloAABjP0vvvf5jSAEZ7kC6uHhk7AtTp6Sj98hfvp4uzC0bKcZHnT0vgmeYJEO0KAJhY/WvabNNkMEof/uKX1hoLgn3oU49Wf8heeQYe44i2gZPZNJ0DADg7peGc38zT9fNrGtgZqPoYeyC97qAyG84WfqZjgGMubudpwCyYgRpywq21lW0UYHzg80SDSTk1ZgBR8M02nZ6c8pwAnCA+eX5yShbAerVMTz/9lNcmVXBzV7EhBGTTeLxHLIvDv8tT+72WLiB3XswwK3f28GuowS4I+Nw34l32L14nA1hsjB3x4z52yJD++8FHm7OWjxFPyy4ID7//0njv834VxvvpbRyaAIB1SalfNq4W9EgQse/q+wIgWlU4SNn9Pyxo6geQ7o15cLaZe0AA2wsANGcMr83XG5y3wdBAOTkl9U/7nADENgAg7hnm0piydKxtJ/vJiUn7+UoAACAASURBVGK13R7YvoT2ouMZgQTtr7Ecp3oujeC/flq4DXRJFrOnEsAUAKCuF9iDXARQAoKcBztkofoBgP5naU7c4fPfRPzofvdk+vvXgs1nO4r5A/Fpmv1Fpiulxfw2XZ6fpqvLC3YBYB9wtfLtOMnD5vI+q/b3n/kiR+BYAKB0rS/C8mOORfawUb/XBADiHkYfscoUbyloJ5Hb0nV2etAFoLuvBBCx13Q0TIv5DVsCXpydpKvzkzSbjKj+R+YqWJbPr9McyZjRNAAAVjaNxJMltQIAQLTT4eygW2J+ullrC4BHabcxMHQy2aXr68/S5eU03d3dpO985zvp6vHj9PTZbfqbv/tRunryahqMZ2kzGLFDAJisSPRCLwoWA74yAn/4hfDfGadqbPzacCbZZwWVtYabXa9djf4zVrhYlnzGFWMbm8IojWD/qa8gIARJJt+j/XnT169onQbaG3t5l9bL2zRCW0XvzqCfGFuBSZo3smVNX73JHsEYI56xFtHeqpEbWCgVYa5R+6OVoeD6GQgQAEAtP8oA7GcEeBjWVP4CdCKgDaAg/f4+UJrX0JKIwJF93naAOLWV4rW/1+to8L9+9/s7PBhMBrX544N0qjreiwH/Po5hvOgvGwCIBrBtMyshgDWCEhzLQPdFCUQDUQkLl4+ikCEsPeD+9y2gFQCAczHYAnp6NycAACeHgnJ48L0AgFHKBQIw+EcQ6IE8FqkAACwu1FaCbr/cbKydmpdjs9wBDIAKADAVS6vprDOuum7UxKhlE7XaXDBKIICRAiyDToNK0cno4pgxkKFBdprgxHhMo3Z9fZMBAL5lYZGjDzWYC0Dq0MJjOU9vf/ONdHlxnu7uEKTP0nvvfUDDnYYT6gCQHcFeril9+snHaQYtBFfN1/OOBgbrCNeGDU3GSayRxy8/SWmKIB+UfxP9+/jDj6jnMGIrQDNOOB83STIzrHXL6flZuri4SFNoEsxv0+31Dald7PMqh5kZL2vzBpbB9BTt+8amoAuEGq1X2IHAkXyihcYA4QiT6jQ2gML1HvD90WRi17WBovQ0jYajdHd7k66fPmXJAUoBMOfAMFigJaVcU9rM2mE1Q4gMwotwIx6+kh4CAMhwRhtiANTDArjcJlQaHS3H4Xp2h6f17pxB03cN/QGsbRIAZfJX3Cy7R1blQ1/O81PQQ1CxZfyYIfAMR3UPoWYQU5EZip6pUwIABnDiwvfzzx8bQN3f3H2Lly1HDfdRAEDlUvpdhNGo2lO1jZAHmq5BEYEVm+M2rtaHW8r9ckzQPsmU/rcQk2WNpJ3DOGH1qw0E0Lt47hvMXt/fqnUQGAAEBbBnuBNbnYf7GRw3o5B2vfYDAB5ue6pvtIggP8ym9AMAmP+o9UepFkCA6XiYvv7qK1RPR0kaSyMOnP9H3PXvv/oFjcCxAEDRfh25/2EYooiyEmsS/VMb7Xz/xX0hAZHr9zx0WEv3VwIAIMC3uL0hlf5sNk1XZyfpdDZhZp1+63rFJBSEo63cSQwA6x6VkDU+BgCAiDcZtGu2AZyiJiFt0uXlRXr33e+l1WaQ/vvf/n1a70ZpOD1No9mpMTm9bBU6YbhOlK8KAECSywRZ3b+R7WT1gqfpRDPPsw/3WJnwzbEPoxSM0IUBxSSKAQieOgRBjrGDoQYCYIdhsE+wFt+3HcJYe/iJ3zYUMlbJeZ6MjeUbEWSp9hB1qPI/CABAwI/7JzW/BwDw7ImzF9DpAWAOtMCQtFxTw4AQtXdccDKFn22Y0hYAQhMAeIj9t25ctpfF+1PwX2M4VgYeywUYN/75N9+pGABC4SKKYnSNutUZF14Qjep1UD0ALpcA/OYYAF0AgBZ+X409BhbXrgyuxkJ1JJp0bU7avsd/qMFqft6QNj4DV4xXEA0NAARfMEB9AICCGOaBENAgK+DZ36odIAWX7FxmbEZOtT9NJDD7LEPADcDA6sYtM2OdBAxc4JJ2qqcZdNGHLY9i1+6TGY47F70ZUiKEWIxEFGsAQOqanJNpR3r66emZoau7XXr2/NqGTEBJBd6YIWMWZL0wQ7xbpe//4bukbjGYTuP03nu/SuPxaRrPTtPs5NQBAKCkK3bIsAxs00HWOsL5MVcEsAl5w+aGvz966XEaTI3+iqB/vUDW/DMCAWABVK2rPIW+ArPChRjPLs7TxcU5DTKondfX15WQH0X8tkan20KkhCULs3Rydsp7vp3P2XeVNFzQ6NzY05x6a0cYFgT/lvm3jhB4QERWUfqDzDmNOFgAJ2m1WKRnn39G8AGtAE8gOngHccDPXcPBe95jqhIttedvKrIHvo4EDmyvCq3PCpfRDP79mduu1PmK37lnJwSq7fn9/GN5xs82gmYw0+XgVH9XZ5CYWQ4AZy+4oPadPSF0ycF6yGZ3//4FLfHOG28rD0r7Ub0s66uPatX2AQB914fxJ/uppwSg9/5jdNsxB/L9qXk9yIzUGXc3dOFITZFascUaDAARAozOce8qis8vUhSdXREPwuwNezvXcxP7BymWUMX2Onqdp2rxJ1p/qLmPZQB0dhy8Yk5MLJogAMi9CjNDLQBDNk1dMFDjehQAEBgVD7ZilfNcz92Hr4cyADCdjJj9PzuZJRTzvfXmGwycAH7/ngHw4Kf2W/WFLxsAUAJNg9bmK6u2n2KdoFx7jEGKvwss6/sRmJbY5zEPZN/1lttB2jXal21aL+6oTzUbD9PFqQEAEuAGzR46BsuVJcrAJt0gYUSaOcJYlCYdyACgsryp+SOBRTbBbpVmJ2O2sP7Lv/yrNBzP0g//8cfp158+S9PTi3RyccVuUEjeMMmLOnLP/LP1H8ToYE896cPnJ6FFZ1TpmTLo9Faszb1HGSSLGUj9Z+LO9LrkpyD5NwCAQd8cLrrZMnN3LWi2xGX9hPFZJJzQRg+fOzkBA9vi07Z6d80nBccMesN/sY08z2o11RUDoB8AMBFn2zVVTmcAgFH/N9Qw4HxmKTPYy8jyay9sMgBiXK152dXFQiMCP93u7X4Zp12TPxn5dF5ewd0e9/mX73y70gCIg6Sg3xD8WmBAF1lyDOKC/20GAKJxwZio3l8UEzloTfSlOV7HGKj+75qDx+fjk0oAAGrBEZRBob0PAGDO3Z0pGCVS+Zl1dgaAB/N0dkXb3+3SdDpjQLwbjS3A9/MDPaSQoAMAYgJARBDBf3UcUq/r3z0WMwedB0MQ6x0AcEwF/6r/r3YEMyh0ZJDhmE4JACBIJQDw7Fl9TgcBqsnvrIjNBoU463R6OknvvvsHrI1ar7bpbrFOH/zq4zSenKYpQIXJlDT6FVrfza9NmHDlKKVfj+aB1gnYCPgbsv4CkPAT1/noyaO0cwoPWxFe36RbABbIrI8ntXK1L3JQ/2GgkMkHAHByMqNziyB7Pp8TDGBJB4ztFuyGkSGY0G2ANsLpKX83AGBNFVibL3WtkYG0A1P6nxhBjIwOjO8QmTsT6wITAMbnbrlIZ6cnabtep2eff542qxVLAM5PTvj8bp49S6vlgpsINzyvScWY2GZgm8TBryNAgIcCAJo31dRjvTMgsO4MYl4m1XSA8E1kAQ67f4JppKB3v2IA2QVgtG8edszSBtTM196/jtI+sa8D1naHkUsS348U9MazEtXaB+xFAAC+vVanL93v/fvoZ5Dk45MDAFaJ3+AghFPka8tteFUCYAyQvitov59KlY/mujl73cHhH731prAyby9LwBMMgOEobWCvgkNm34L5d40GzzgZMIx9wW6P/6YtQY1mXc7hb3I/1HEse1SrhSN/VK3DpjrNA81Qczwf+OXg2XaXAJTnUz8AgLUNAAAMrXMwwAa79OYbr1elGqUETvn8D77r33/hCxyBYwGAkn1usHUCcKxbjN9vC/7ND7BMs7THFG/0XTs/4x2cjhnO0v1V+0dWKkAAACkiJEhWS5Y8jnabdDIZp9PZ2FtwbylSSGY1fDL414MRk2aUSyUwShraYSUA9PUA5I3SenWXkAxGMuv0dJqePXua/vwv/jzNTs/Sv/78/fQvP/9Fmp1epIvHL6fVdpfmC2+/OAA7dZUWuM6NtaETM7KvBADjwkQO9KKqJIjsqu07SlAQAHDxO9p912VBcooJNKerW6mYJ/gcmLUOzpb1Z+BPkXV0oYIINQJ/22NiaUiMY9U2Ur6b7FkNJPkOLo2FAAAw+cXx6CoBMF0DYzC7HR7gWSIWMUYDRFetvMHYiJYcNCYEtHasBKBZQhznZMk+1wyANkH7JgBQAR9Bd2bwn77z3aoLgF1ksyUUKZKhd64WhAa91GYPx/z3CADsazTUQoficrNZ1a80BvzR2MUJhn+XGAb7Xkf754xeo0mCYJB0bjhG6Cm5WrIMgOZGLZqqGlhztWh/bD5aNhSUdc8EkwmwSzQMdOZGllXHOZHBnp2dU9gEnyHNR1kZT8gga4zWIgr8jcFjAnPGC0V3AatpkhSX1bVaayZcGD7NzL/X/gscMOqXCRTi+xpnagCQ6o7MO+qvnvsKd5qp1/LYBgLaPcAF0LM26eWXn6RXXn0pbShYOUiffPJ5evZ8nobDaTo9uyRldTKDkMoyffLpr621EhOMzToczQ38PDs74/rBPFIZAP5OAOAxNAU21BVAwP/0s88p3Ad12bPT03SHGn04y6jBh9os6JqjIen/J6enbMMHlsf89tY6GcAgunFlr1e0ndlYGxKMB+r2sRFFMAKgAU1wBdrCmJoqt1rMCdRx/hCfHUVVZhCBvGMZAqzY7fV1Ws7RfWJIAEAsAGgDoPUhAAD1nsXTA4p7XAMqRRaHBtAPYwDka9DWVT8A0LW+OUeQP9hiXtZKxF0OR9txrAbaSja6vpdveA37RBHQmn4Wbf8+dmmfAHqf4xz6GQWuzfDXaeaNsNaFzirk3U2CB5KHzR5f95XxrB2JeD/9DmYdSHeNQQzA7oMB2Jvz8L3hkmfgWhsA4Pa4FQYQUhLPUY96nZ2R81GfmxiuavudwWSMoVCDiDpLgIzBJnMcxEYJe1v8ez0OCOyRMcyyHw4e8GqIJbtmjMDyKATYJaDhD6Q/AD7O/rAzTwdrYn870A8AYAAoMbNaUgjw/HSWXvnay1aesVpW7QH3mX+HrtPff+/LG4EvGwBo83/jNel9sSQVL0Tqdh2s1UCZgkLqQh3xKgFcfSUAWEMzCDUjcF4u+N94uKMuAHf07ZoMJPhgZFDSVwXLttaNUclujCfoEYdSYsVf9zQA0IZuvWMiZ7GYp5PZJG1WizSdggFwm76JdoBfeyU9vb5Of/ePP07DyQkBgO1gnG7ntvaHLQCAJQHdNxL93hkPeQkAjAtYoNpR/eNVYoeAAktkYYvr3vbcPdG2G7afm4Il/azDl7Ei8BN+pmJNKueztt+C/yq+CloBcRzxPoGaDGCOcS7FCMNYiwGgEoB9AQDDqcGd8HsgAr1Li8Wd0/8V/FsHBBsn1LAhg1/7YPlULgFUSMY1hWDd//H4yO6/3nMr/4+VFbtEAEAnjQNTTToHAKogM1Lz9ghwv2wAoNVxbqG7dtmQPOsfDZPAkSPsz5FfNQBAWToKMAUhQFB7QA8n0V4AgOfdRaesh8LzSED00Luebf9A4QcAgCwyyiGg2Gl1nWgHd+oAAMA9AQCWUvaWF8h8U0WzzvYz0pTwGkQ2WKBujpSu0QAA8xYNCPASAGRbK+dOAIDaldhQVgAA6O/bugSAE98ZAJVjyvyrOZGo3XnzzdcpCIjAdjgYpX/9t/fSYDAhbevk9IJjcHp+mlbrZfrlr95Pp6enRmEKCzgHhqARgRcAAAXpuBaASY8eXznqukmzyTR9+sknabe2NoHnZ2es6+f8mxqbAXVaCMzPLy7SaDqhLsL1s6f8CTQVI6KaOMdVibbCaOKcRGKpxO+ABVFso+Cjzp+Z/dCKyx6BiTniPQBAmy3anFg3j+nJLK2wySmzv1oRjEApw+lslq4uzqmGe/v8eVouFiaXBXAKwoMQrhlPyS44/HWcA34IAyBeK1dMgQHQdm/VhgMAgCKWdRlEV8Dedhxs0kug8Fo/eSbVN8YclOTzdtYQ6oKRbY1lK3EO9wGY+wAApQ2s5ID1zY0cAGjL/EtMlMcJAECVNe9PwFfOQft1DMi2EQvi4ffSBmE0z9QHAJig5hEAgJcw1EfIA/0IANSBZiUyhHkUNBT4iSpJ7yKZ9HvrbJDmnrRFBnCg5T7WBYvmnMSh0LMT1d81EGC743OtvucXAnvIOezfa3Z98FZfPZPsiwYA8vVSnlP9AAAZHts16/+xl77y8hNq3KDDDLRjRL/uGoLy+Q+33r//5m9+BI4FAEpXSJ8zy/zH3/MEYT6fpEHBINmTFbEkQHEIzbcnKPFvJjXAIFoDAj/8VZrfJQBggow2CN/LBUsB0AJwAqaktz8VtE+hOxo/sGyt9BX3Q9FuL9/Vs9ofAIBPt0vT8STNUeJzesIuUGBFTaYo0x2nb7/7nTScTNL/+9d/nda7QTq9eJKG45N0e7emD4qyAfizSC4h0edxumt2uTB00ACQXpf5CNASEACgcrP400oNrPRMmW4r/cS4o8wVLaixh9j+DK0rKwEgRDJIlnSVwB9p/iijYERr1+rASgziNT/M570PEDVBglp/hvPLGQDG1hA7uoMBAHDHhSjhA1PkGm0T/T5wCAEA9NHZDcxLAbg/DdN2bf5fl93vTyA7UBR8gBrssCHFeQ0sqXX96tWyS4P/5d3vcf/VoAgxUU0FAhchMFqAchbxvdIG8mUDAPnE0L1qEEoG4KWXXqoMjx5SRJRUItHwVYKiZ+n4h5suWhMaEj5gz4KzFSDrs7cMvp5+/hmDaQZfVfZfgIBqUTwgxIxlCzhTfCeNnyr0FsQzqw7lTUx6UJ3OztNwMkurjTNHsNCRbvCSADIA1htL2lftsnzxOsK48TZSvn6qzD83FhjGSvnfBQBVe+UI1xYp+FDXrzaARAd32/T8+sYNkGe/MgbABMZ4C6XqXfrWO2+nzz//NF1cXia09/jxP/0knZ5dESY4OTnjvaPufrlepPfe/xmz+2O0MiFG0aRx8ekMBhUDQP1shVyiNODq0SOid6BgoXXfx7/+NUEP0MYAHNxcX5uh9NaZAAAATuD6QP3B2vz8049dFbWuRzKalTaYMds2Yu6yrY6zN3B9q5UxOzB+YAegTIDrGS3/IAqzWpP6D7VuGGI47fi7RAyhKUARLmx64xGzyQAA5je3bDX1Eu5vvaY44N18buwUGk0ID1o7SZYWHFMCcMR3xUQ5hIFf2QJGH92rOBr23FHCuG92dRu9e++rzVLH4cmcYQbVA/qsvo1rIFCfcyAASxA6DWpjKbsemQB9JQAi+u17/223cZR9bKGvN+nw0hDxM1dop1gC0qHY7/m1firDr/L7Kd9fAYHITtp0FBDA9rWBsydUvzIGAB0zE3BtTmIFlW0AQH29xqCyFrM6gnMtqr2JdEeqKrtys9dX0kbR1tgTawU61D6JLAuVANT/NrYYAIB6DKrxkRAgI+CQOQxK1ib41M//KD+/w/kjdk/N5/ebAAAgUHYyRUnZIn3jzddpm6HbcnP9vFzik1Gfj/NXfv/tL3oEjgUASvNfGfgYqMd/K8Bv29vwN/gwMfEo5XZ1AUCiIfrw2s9eFABQAqi74gQBjeyyQYd3ndaLRRqRzTliCQD+BqFl1uhT/8o1a14gAIDxmIwn6fbmlkkjJF9Qcvno0UV6dv00/dlf/Gm6uLpM//f/81/TzWKVTs4ep8nsPN0tdxTLRuvr9WZVqf8LAEDKD/aRbQA7NQCgFQA/mym1urbdM/74K56/ab5Yq26KAfpx4XsndKpyMJeB/2hAX3ICFoVrTuH5w/ccKjZhchJ6YxCotzLVGNfx814WIA2Atvft2db2+zAAYG2ltxUAYMlKAhlDzO87anDhbwjGawAA5c1oA0gvrmEW4lopzU8Di/xOKv9PGMnAWccaj7o0vZrXf/UH33E/uLmRxWBXH267GE7AyYQLmUHLzQ0zowh4FIj0fX8fgyhwIgbe8W/x4eYLNkcNFYAJcUTAGFEZXDPp7TPrdW4TuFljgnPsWwKxz/095DPxGVjwX4tfsB0FUDwXdoMR+uzTTyoAAJl050RWNZK1gXdErcrWW9DOAJ7BtDQ6vWSZCNkwXT15Ka03QvrsPaP91MYOKCD+o5/oOgMMUFECwM8b/Uf1PnAqYThZ988Mm6sF+FxXfSfPgFaqEMfD5wYDzj1m5tHDc7NOT58+NQDAqT5ksvhCATp7d3OTHl1dpMdPrtJwjPFMDIRvbu7S+7/4IF1ePUnXN3dpPJ6ml15+OU0m4/T02afp9vbaatc2KIewVpCYKxAGxHxSq0R8RkKAqNNXSQkU/GGAJWCCoP/6+XMGz3ihrktBPAwsa5lGQ2b/ATygZgsq+6gxooifK9JX69brpXBu679qyGN8GXhqdH/cAwPSDYRL1uw8gOfI1oqzWZrNTvhVMDoICrCsYJxOL8/SfIHgfpBm0wkz/c+fPqMRf/nxYxp3UE1xX6hDxRyE+BQ+T8QfQoNHvfIgZ/+DVbmzHh9ezyDaQ9kQjBfmfsUoCVopXY7Dvavz5yzbpmPr9z4EmFsHN0V7VRmEwHASYykCvBUCjmezWHS2EWyzq/H6uS6dWbT/qL/YT6o7UHMrN2gU9oFj0nKNHnYeCT6pjPvQIDBm1dvHpdcBqA1h+HJ/CYCNkxqukjPUCQBUsR+p6ibKFNWGTcGiPp+JutZPgvoha9gtsIfALoITZ+2ZTBDLWGYC4Br3qjnstIJqH2c9vz1XAgBgIAUHKM5zbFoEND1z2OY/lDQuig6YbWoHTuqHgT9tJ1HvbK5V11OpGBVep4suAGAAAAD43rvfdtGwLe3yPgmcvpsrBYgHDszeXxPIqedUsSH9mZdqaEsnKj3/Ljvf5j+XznXI+8cG+Nhfqv0slFIqiFIGP64drnA3Dou7O/o38nGYZAiZ/Oiny2dmFyKvjdf8y+9jr3EP7UG7xm6f4+T3Fm1IznyOe6yHndZJCgmTu7u0Wy0JAMxg76hlYhloqsCL2q82cy6wJ3tWjSs7ZoW2gG4LLTvtNEr/YUJ57GdMJuqIXZUQhEIvapW+/e630kuvvpw++PVH7Abw8qtvpN0AyvszdnNarxdpubqjP6m9lG28Ke7iWi0+uG3bDUTD7SUmgyXDpPyv8TOWbPMpwTccod01klwI+sfDNJ2MmcCEX2xkYi/x9XbiiBlYSlExABITk/Cr4ffD/8ZPtdpu85+izaKIX2iLx9iFt2PnpVbWbGbJUPiuEIUnUwDlCRg/dBCzLl3ytRDo43fcA0QAYZnxt+UKawNJN3u2KN/Yrm0PPvQVh5RZfiZg7fjcI6vkUL1m7f59pz4WAMBJMChY0AhoEOQYsrS8hy7vsxjbNzndTK3guC8AgIci6oUNiISJ7qNGeC+2k8B3Zcw0aWJGTcfue3iH3vM+Bg0bvrV1M4qjMnJVuz/0IH36ubf/M7qmY5HmsrhzpX/KbTZ6jf0H+n+tCeAdoz2IRvR9cXllGgByhLxfvNgJOAauD1RvBZQVvQaGjjoAuH4XafKaTQEAVelCcOIbhmhozqmeE+Yeet3j2QAUIADAgZHaqD13Gn2o9A8SAQBQpgAYTGZjihvO54v06WfPUhpAS2CYZrNTquivV4v07NlnabVG7fs0nUxPadgscF7RYOAlJDtuejBK+BwM1OXlpYn4sUXgigEywDOrla/rm2hUfDIAmDg9O+UzB8BGuv16SQSSjlC1aZg6OcAhtkPEM1w7ABPcVUN4zSk35oYF5Qbg2LOm6OAMrRVPeV0AhHCfnNfDQZqenZA6hk0QtWgAMshcSLt0dnJCuul2taKeAQAAbJTsAe7ZacsMHvo6PPiv53y/CFrblVUOE0Cl0ZRAVu5E6HslBxkCZpXD3iKi1E8Bq+ulo53J/x2dlir4xwXCHgBYOnD4Ofr5rn7gsQ79mnrAN79f1/y7ayIXpeU0x8y/pkLxYffQDwL0AwBtsecDAYCo4p/pJpjjAoaVXWOdDPa6Ss6hhgtSZWNsLKzci5RP9lV2sFp1l758+Qyd4t+YnwI+xVBUL1ofaHwdjq75xPezG6r/j2swZldw0lIbsdL+XXr/sDmx/7dKAIDt91s61dhJvv3ON63W1gV2SwFy6f5K9m3/OznskxEAyAEeBbeHHXm/b3UF+r8tAEAcs8gAa1tPzbVj44MkTQ4gyM/Ws9Gx8Hf54kq6RcAmjnhp3vGzewAApfmpMt78c7JDCup0bff3WdD4kQhC6eYi7ZZLBv9TJEg88CdQSQDAgmqVyfKc9Heb2gYUN90XAAADluXmI/5H2IHjvErb3TJ9/fWX0zfeeSt9+vTz9Hd//6M0mV2kyewybZMxOndpneaLWzIArI+WZ9cFVoQtphUAEKNWYuJW3M5MYDVWZGPFfcnsLgCAiwk6JqAd4CCNSfUf0pdU4MqqeteOQdCPeKEqoVAZhQMA8P3hF+NnHwDAnck3MwEA1e/u9ypGUblzBADgHwsA2LCFeA4AWDLSAACwiwEkrJis26BkzedDDQDc14Daz/rwSNVHGdsC6a0Y/Sa8rVe9fnX/uzQ4FgDAwRkYrFYMiBD446cEzx68qFvuPAb70ZjI0OiG41dzYyXjo0kZAzP8W+r+Yi3g+21GPDrkJePSdl37PtiuzzUMEIX5ELhuWIui1j6gYoMJgP/mbA+3pQgglfVRDqCMCf9UC3hUThv1OgwAWK5NxI8tATndQiu/ATLSV97OzbL/FR3Hywjg/IkBIPVLW93GKCC7wBcEF6aDEthYcE8ENoKhr/BGzntcj12Vle4MuPjFAMAm8/TZ85CgUS2q3ynAq902vfnGa2k6mySUE5xdnLHk4YMPPkqfP71Js9lFms7OCADAiN/Or9NicctWKwhud5tBWtwtaXjEFonMF2T6cR0wSPgMnh8y+GDLgE2AWhiOKAAAIABJREFUZ4ZazOfPnvN9PkNvYQijPAbFG9c5mfC+8HO1XllrGdbVC+VDLZa1XuQ4VswQA8DM4SMXohJcxHFBIbe5bpsODBszy+6kY26x48MMworYMHZWL+bKthAktK4ByPBBlGZDuj+Rz902vfrK1xhkLu8WaX5zzc4UzByqx+xRFNMvBwConCOM8Qz3b2yNaHP2cwBF4bZnFoMffb9Ug481Hmugc0clfv+eU4WWkgX8uWjjDqmfCMZtL0evx2jmAIAy/3IQa1uXZ1uVuT1uDhU05PYw918iAMDsgAGMkYpeP5MIACjIdtspQ9wgFZmwazUHXZOF7T6D/krtkYCCbyrSPGcQIdZa2LBMyV7c710wljbLd4AcwovrEHZq7GwoAwxCNwA/dx8AVpqfpff3mABHfaQEAMABRAkAKLXoAvDWG6+xBAv7AZzu0qt0f0X7UDrBC3h/H//wBZym9RC/KwCA1lcs/2oF1bJRUKehvNRMx2FQ4gC5aP1SZo/AQT7PSvNO9r00g0vzswQAtAEDcQjoQ8HmIQmFcgboY+12zgBwb1jMKW+561RX85u9v31jHu0NALCA1Lo4bScOAExcMwsAwCLNTgfpj//0j9Ldapl+9E//M332dJ4uH71KACARlN0SAAADQAAAg27PvnN8/IbvAwDGDDZnXtwv/1l1J/O2u0pQgubPFojDBO7n1dkJf8INRNwicW+Nu3TI1G4cAooAAaqSCsgQOPs2xp+w+2yDXdCYUtzQBQBgrkLvjO3N8W8k1JjMhF+M5KAAALsnPEe2FmRyFqzgJf3CCgCAv+aMugoA2B0IAFTJIx/zislgrb+xN7CEw0u/NW9tTXoy/VgAoEZSDPXAgOukfejZQwzyPgY+Nxi6LhgdXI+QRiGPOD9pzP6eMv+R8hMBBhnI+FPH6LuX0gR8yDjk51YwXoEarG802hG7AAB1ms898DcRoAYAYApB7j/dzxyxHSACcaCCoMOIhiMa0mDIzLBUOWshQF8IoJehTSD6jjotKEo7mdCgtR2x52XvQliLYEEQH3EzUw+XMwK2O3MQRcNG6YZR603x/ulTZPFrxMM+Z04qEMhXnjxOr73ytTRf3KTnN8/T+dUFv4fsPzoBLFcQIjmnAKJl+BdpNhumq6vzdH52mn71y4/ScrFkgK+5H2vwBQAwYHdWDAJ51tRj4wA4cHdXtebTfMSxyCagnoN1DTg9O+N1395ZKYHpPdiQqPa2EpDhPdu9CgCgAYfxdQiA8yYghsbiMNoVNxWI7NCIoEQAND8rE8DxSOEDfWs2MzVZoLauLGoUPwAe8/Ta11/lOIMZgC4BqwVqzuF8iob80BWQf/7wAO5QAq5sC9V8R9OEKsAuZ6nfAQF4U/chfygAwOfODP5hd2JCtbAJ3c+gnCE87vnt5eh1nILWohHE5Jn/uDKaB9GYuTrK4TexRxaq++Cuftxz9r7xIYRxzwN+AAPA5D8cALgPQuWXFYGBqu7QW3lW8z9rtcpOKXq53a3nOQAAL10JQpQKHhTwR5ZB5YyKuQDFamkFBDZKTBSAmcT9H/sQO7wY7ZkOIgVJuxfAMfPz8Em1/zdLAACotYu72zSbjNPXXnqSXn7yiNR/AOwo2Sr5J6X7LwVY+9/J4Z+M1xivJ/ffDjlD6f6rqZ0txC5g4JBr6PtO2/Xte820jtrzs+uv9riM4ZUfG2tLvkp8D//G3+G34IV/q82f1t8XAQCUxiLOl657juOfHw/BMoVFkeFHl6b1Og03WzIAxsxzSd0efq4FZjUAIAZA9hweAgAMVsyuD7bTNNhN0miHkieM9zJtd3dpvb1Jf/Ef/yyNpsP0Lz97P/3kX95PT15+Iw2GZwQAdoMNAYA7+K+e9ScQgADRA9o+AGC9rtlbdYLR4hB4kSY+aklH/s66/pGBsoOUTkD15xhackrn4h7hyUaLPQbWMhYBLdvH2ifNpzWfVIxs/cxtQfs6qhM3nLOZCCDLeWczxgTy7wUAIIG3262dASAAwNjASLNZDLLyEgAkAe8SGAN4QEi0oTXibgPGxoEsRE4f7V3NUgbrRmDsfLJPvBSFYxY0Eo5mAMTBFg0bJ25zHEuLscvQvQgAgBmD4Cgo0EIgFlHKaATiBpJfexV0FyjMpQ32oRtCw8h6j3ZkZlkzjoB6vaIICPqxs/5IInosE7B6eupOqrWjJobPI6nHqwSAYhveDtBYAJivXkGLWp0B6PHQS7C2e6ZLYBMaiwaBIdAzLiChhU4tJ91INTeehSIl3hcb41M4bp1Vljs6cBVow4zTrGodgvM+f37NJcLnWtXDWEYKgemj05P0+tdfobDfzd1tOr+8SIvVOn3y6VMqtO/SJI1HU6OwJtDhR+nsdJqmE5tP7/3sfTKpcwQ8ZqHwOaHeGCtk/1n7tt2mZ59/Rr0D1F3FIFJOLdFYrz1CCQBG+HY+N50B9EQ1hRlrQEJRK8/oVaMWFP/Vgot1YhYcVZuSf96uO9CG6OAbIwDzTM8Dz5qlHZsta8mAKILixk2dpQJgRczTKy+/zCADar1oSRkBAII9mQjWQ9eD13c8/Gv+jX1C5y4n17ploG1mrSSbOwt9AXSdrb7fB1zH6bOZfEoqnelgUsR5GK+Ncw1zpqCivB8AUMrDdD+eQ/eE6oiVfQiZ9MqWWWY7FwbMyIhH1HDbGjr81Z/9jw561znuz82HAADGHiJzizRUO4ueSdz/2tYAWWIQYfEMX9Sj4f5SXXSdodDxLbg3cSSezyhIlZiq7Kko+pUPoGfLcxuDzBgMzSyIbKkCffkpsUaZGfACgFaan7mI30PngsDoh36vtg+u61PB5/Vsx/jD2b6b36Szk1l647Wvp7OTKX2E3xUAIM7RfL28CHCi9Pz1HPJzdQXW+XMuHb90D23fLx0z36Pye+gKnKJd0HdiCY3o/Xgv+tQqj1S2Pe4p+wINretjD/C1NBZ5kjLfI3P/PX8eYqDBl6Svjf10tWZWGyJ3tDHOAIAnDdFWWioE2M7HVB94jdv+JQDI1AcAYDtNowQGAHxBMADu0mL1efqTP/2jdPXSVfrw15+k//HDf04XV6+k2ewxiufTers8HABAUC6Rfdpv22uNVWjBP7xR/ISqP8tEobGGeAXlqXBD16s0YgvAuoOV7apsBsj9BeH0CuWpzP7bfwADOIzOHsuD/7bn2oidqv2iuwsA/FhpALQDAMiuRwDAhA4R2MOuEwBYo8W4lQAYAIC2tcZaPhoA4PjUPgirS5RY8y4NxiBW60HzNwS88eeLYAAoQBH9Hz8lCrIfCtO//R0DACjwV+YfvyP4QiCGa8xrkHKDEYEDTrjGAHubjJ7LLxmgh278jUnMDP2WgRkAAATPoIUvoTy5tsyGqdybmB5rVSjcZZOAddgUpbCXZQIVABpdHlQgZOoR/OM/UvbdaeRYutI9KOK2GZs4nOrJEfRb/YzV8sBpjE6gss4KkoESL+GgIMDM+0C3DJYAAD0nMA6kHIvvk3avftSiafMWDQCYP31KWuT55Vkajodpdnaarm/n6YMPP07Xt8v06NHLcKPSeDRmW5WTk3EagTY1v07z25t0c42+91bb2vaKzwufwbwT6AR669NPP7VnQlG9EYN4zlU8I7ZYCc6zdzbA+zgujCgMKp67tffjBLUsPQ2AbcTGAALwYxQrPmcSP4yCLhTRDINpAWBNE/Ec1xk8zhnXFsCptrtBWq8A8pigF8AEsgcI+mxo9MCSIOIJVsDijii5gVAqsTkmgNJ8fegqevjnIzgje2QItdHRDnYA2SanGSDlTkjv1RIAaI5hn9N47zoDMtx2njIAcHjw//Cn0PyG5jsBPq8jb4ydi+FEACDP9h7LALC1c8QcLtQQlPYP6//SvOv6t5wd41kTiQAyfWLrv070xdpN9VGuGS6yASwdQIcY0rfsfTkWJkpqjC4Af8ReHXCMth/PAsEo/T+niFZrS3YvghJZtpIAMq7Dz1fbJ7NTWrPRB8D+Iqee17nd0EntepXGP2bgHz6fazbaw79r3ygxAFCWtVzM08XZafrGm2+kwW7DoARaM3DIS6/S/ZcC1NLxj31fAED00+Lfjj1+6ftdgf5vCwAgtm4e6IqF01ajH+eENAAUcOk9fA9/QyyAICpqI2lPESAgmxDHujTvbPKX5Tf3nZ+yO/QoQjlfCQCwBtkIcFMaAkSFfVmu2N5uWiVo4K8hPUJtffpJlTYKkkyU8Ip+3p4aAEMcUwDALA22MwcAjAGwS3dptX2e3nr76+mNt19PN/NF+uE//CRtdrN0fvEKQ/V1MgDgoBIA1vmb+KBUw2BRMBYK+mFfkaQCG2Lq9f3M/jP+YLTMUN9805oVCr+KsQNKiJHoTMO0RuA/HDcAAIAHSGLA58/jz5iQ1tyKzxl/Y1tBf9Hn9SSaadZYaXt3CQDYL0i0Yo/DnoNgG7fkcdBoVIn+gQkgBoAAgPVqk9IWjI2yHe7cn6rtXwyAZnw1GluJXb3G6piV8/xFAAAYaFB9EGypA0CbDsBei7rlTo8FAGTMcMNSLAUIEJ3bfGLoMvCd+H05Fvh8NGCHOhClDSZ/PwcAGFQzEYgOABtu7KQ1svcxepK6KihV9a1lkvVj92Awiki0AABwrgQAWCmA1QfB+TMAIKXLi4s0m55U48SgkR0ErM0cRTyY/q/7aWqxmRJ8rbiJBUeqGIwpMjxBZKrNTcN9R1CG90VldRNw1NcbQZovGugijLfbdDqbpN1wl1ag54CSNEZv6lFabWDgEGADzRun2RTB/y6tVvO0XN6yvmc0QJuaGkXMHZF4bdwosCl4jf96uUoDBPMIwvy64Yxj3CjQ54CANlcG/rE1nG8yRN4rAMB4vSacAqq9aQgQbXaUlQ43ACECDwzPHbyxrhIYeAEA1j0hZLidMkzjQQ1wjA/K4AcEUHB9UJA1NoAFAQIA6Ox7FwBcoBnoYwPIY7+/3wpsBQBcVLTNydjPAXQhjB4Zvn4HBk+uLiHQZx8CupZGr+/8BEAqm7HfOOaf2tdBazs6cSyiXP5uMBAK9OuAPxYf1Uc7BgCw05Vp/P0j0w8elPZMzsvGIR7GAIAIVJChdEfUgQM4drTzBgxGAJB2bjBKKzhqgY7JDEO4BFPB9tIMsgzM1nDvxJkJVDdfAgTca7E3KwHsIAQMcBs0/khpDK0wueP4/g1bI/o/7Z6LwA7RReAIAOffOwCAR7PdrNLl+Vl6+6030/LOWrQCmMGzKQN8/fPzmPV7mMVofkvU3zYAoC+7+yLOXTvVtaiYjruf/a8Dv67rKY1vm30o2Yx4LqqaO9gf/14lAJxhld9X5R9n7Btdr/zpSjDYv5DvTfHz8fx73cMXAACIuRnjgeo6K/0q64ZCjih8V2gzoQwA2W5EwuwNj+AS/tvG4j3GfCCKj48EAJZpgCB86wDAbuYlAGivOE+7wW2anQ3T937wbhqMp+mff/Je+vDXz9OjqzcS2PtpbBoAB4kA7oZps7ISCNTvA1BEPEAVf+wDjDW2FvwPB2mCv1MAWlpf6PwFfbIgKutQAv1X+PAAKRBLBACAIAATL7s0HuzIdkZSTQKA+Infow6d5tM+AID54mMCAGx57RoASnTXIoAQ2F4WAADb/9YblAnfUbQb2TeVALw4AMD1JZmIrLsAmChga+TEaXw0AICDYJGoA4BaAeIBSIihy3jsa4SPAQAkzAZDh2sEMIGNQQ5BbAPU5TjLYYkZBoECexmqnht9aO6ocT7vqbxcriiyxvYTqqdxAIDTwdsDQqDNHC9jMhAQQbAcpPsoFmhTw/6PLgoI6hCwueQeWT/u5SGLDQCAgM8KvS43DFwRwBM9Yw96o8ib4FQTodLz4Xl2VveuDDg39ege3uv77b3uHTmkYjUubQxUz/QLrM2MnbMCAxxtheGxd7cMXiGut1ivWPMznszSYgnGBBY5Cxus3ctuRVGl4dDq8gcwRh7M5sixWCfREVGbSXwWTtjpdJYABFitPcymtR6p6rGc/o/rV09d1dWhzn42nRLYqUoprHeKO9mqAbIMn1X2m/HlnNiivgn3Z2POsZNCN+v2bDKI2kuRQO8QoDkyHEz5OQTyY9SU7nZpgRpTgE9Ta/FnXRrgcG65UYAChnm8hiYCn9VDV0GYo0cFoHt4EMFxic6KZQYcffOAIto5rdM+B5ugDCjUrfPTs6/OLGkESRou1hRS2bHBQIh2rMvBsucSNWTbjVTJATWNnRKM0G0AOT5HPH4wTdpeFQCg4LTjJAYAHP6qQIBDDlHZs0Mz0C6a1AsA5M8nslWwnk2UiPPBLH7FAsJvAHNNrMoDb+vVatxDPDtovDibh66GpbOqrIM5e/47Ba+wB3lLUgACAHDJpKnnMOeci0vWgVTGQkD2GkrLU4C1Eo+yOR01AYyGua7qj3mH1ZzYHs0AOHzyugX1veuQ6SPbqmvIIS4CLF4Cc3l+nr75jTfZOhbitUgUAJA9tg1iyT4cel/7fi8CAPiO9jFc14sAAPb17/Jx+G0BAASQMUkQWDzyeUv3P4UoMeYSSmm8bRy+QybnEn5SrbOFv0cmbrT9+XlK59131ykdRwyIGBjKj8PP2AaxYTvcNyWZG8kaeIr422qZ1hBzhv7BaEgQAAAAS50Y+G3SwAreLYmGUJk5ksAA8L05smOr/ZoOnPvmyH5XIoCmATDcTUIXgLs0GEGr6Tb9yZ/9h3R2eZl+9vNfpZ/+9P306NFrabHZpdHJON2tFnxWTLixrHhjnbkY1OP6Q6GlM7U4FrtBWs6XaTww3xixxBQtRz3jz+4jAAQcFAAAwH2ZsYmVf41Hzh4gjl4nFOB5M5oZTUj/B9C8BthMBsC4YhIjooAdQ7yJDnQQ2MbPvQAA74KlsZWINuwoEn6ISe6WC5YVxy4AnMd4vrNJ2qyh/YW5b123MGwUAfS1YPYIn1+nuzt07ZIGAETOMRbHagDUltLWb4yvPDnawjIUEF8BAF0Gt8uB7HMsozGMtdHxHNFBjou07d8KvPH9GHgL9a029BYhFn0Xmf+Y9Y+gQt9m0wYKlIzKvpsXs7mgS3vwpc1YqCl+F40F145rUYYc9zWdnqTP0arOOzsbDRbK+RCXsGw/XhaEQNAOhnrrNZtDiu2hXzvpS75QDbXbMVNrDoQ52MzyeLaH9eZmDW0StwQAciaj0XSXx5zNrM1J9GE5vh5TNBBlH9h6/K1tnTLU1WfD8Ut9joEK8D4Vw1RzyEsgKgaCG69A+QWViwUUvuja5mGkkN0LzGDwrNAprGL7574xETfu7PPxu41zhonpZsIDyO6zAd3Vs7KAMXwW9DXA2fTe8+tubmjx3YeEiyUH87i1qNZmTVqUhknOUed6vgdI3f9krcLarvIPWEZtbmyquWK6AzkaWD5nH/raBzAxmUPjb/odhYdRHP9tlO4pW778eNaytPvVt3+41u09W0EHLtiK3IZGOmoMGHQVcY8B2NY9x4zlFNe9nEfZPR1fx24ey+vXMwAnjkb8/P1noTrS5gjm11Cfu56Dtf3N9CeUTWd7UJT2qOuLs4Aa3S5AX4Uzh4XA2cSAs1Jy9nIzjqeD0GCpGVBglkSlBLXNM/aSOspYC8EhdUZIK3Z2F00Oy6CQaaozHmRDQbjWy6Ts+u6ZV80OM93qQuDXVZrzbc/n0ACwvGJKn7Bxjy9pi3BWAJC9m6dvffPtdHoyIxB7cX7OUkG1r9J+3DhGKNXTXG677xKDoC2D2uZTle7y0Pe7AvHofx567LZxy49VmkvH7V/12boC6Jya33Z91XrMBP/anrvuWedj8Ot0f6w90f25X4VOWvFY1ZiQLm0lqDHojvY0+k9tY5UzGCwIqkFdMRkEFEWB5nxu9q2DtjmCnUslALBFzHpTd2udtuiCtF6lk+mESQ+8ECgiuNbYIMus1tjS5LI1a1taNcaulVTpQsHeNfxjAxJEobfEBBzLTVqu5kzEXFyep+9+73vp9nae/vbv/j4NBuN0dvU4oSfTfLVOdwsTdTaSrrVsxVjiefJUTPy4iDiZrMM0QZAL+j3b+BkIQIG/kYEAfAoAPMgGkKpY016Zahhq+dEW0NhsAOW3qP0fDNMSMQ8ZAAMTAETCZGCgic29prZbPpf6ABy7L3uytt/U+46Vd9q8VAkz/q35o3llLe+tvbfALs0Vsq+227RY3jH7b0G37U02r3FSTzD6sfFdlanpXH32qd++1Fp8cb3Gf3/pAEDXxqmb1mKRMYmGW0YjBij5BKBCudcuxwGNhmXfAY4Dd8ymUd2bAwDIVOMlw1VnYw09BTon+olAAf5ts0vLxZrImYGKQJQcAKj6TdokgFO12qB9BWjfYwbzLAegQIeLdAxR7Y7FurEFi+DfxemsLaBEl1yAiR5cfyOxLgdexrbkDPTNjwpkUEuLAABpTsgAdD2vLgZInH9d38X5N57AbFtgXRtofU8wXgznDp5OJQeiZCDMAnYDAPkmXhs3ZQoNXOp6lca/dOPHOlCl76tEIX4u/rtkJzhyPY9P368Drnpjx5pklwwX2YSmQq0pYECAbY8KsCzooa3wc/6mAYDS82E9UGH+3gv6K8q4OSp9s1/2P64lzXncOx3cDOGOYw37rzmIYF66L2LiiFUje4TvanPHvyOF9f4zhONjDI64B8V/92ZYPePSN36l/ZHCq5njngMSbXYo3ouyTwSkKeKJQHtsHUjoFPkzduG96vgoofJWVhLwM1G/ILzozxdgs8SwuG/zooYJbZ44x73UQBomnPtwisDgAgiAwB9j7WKuXDt4/tuVOd1iujmdubq/UEJWYbwyd9AsYZDibQh/BwCAKviXw+0CrG9/4600m005n09PTtiVhft/0DSKa13P+NgAumt/6jpu0d488APHXn/pdMftv+USgNL5u/yU6CdH2xb3b21dDVsQThj963gdbfcc7WZX0B7tki1YuJc1g0vni9cYz9V2Xvq2oYQhP0YeP+T3nx+zy5a2PQcDAOxlQe42jUDzR2/4lbUEnEE4OWRlBUxahnnkLbCNSaidlK2aHWjV51XqRhBAD86ZWRVblwcQ+8p+LlcLtptGRvy73/0uM8Q//OEPSZc/f/QkzXfQAbBW3QAAViuwT802M16qwAimtmsh8cEgTQcpnSFmABCL0lnGWUbzpyCdxySWmJQnUwMACrh5v1sDAPAfxzUAAMtBIggA8T8wJgkau26ClbD6M8hAy9ZnFvZKDNfIGYDKw7G82fcjXWksc4x7H+YKgGkL2A0AqPdrgBPw37YM/msAwEAyY0QDtIF/UidqccyYED7WvuT2PV/rXzoAkD+k3OHJHXAtaAX10dmSo6M6ayEyueHRoEbnssvQ5hthl8Hd11A3DKkYAE6rzs8VhVRIrWf2w1A5tIGjiiQycEGEA+1IbHUYYseMTAAA4DACAKAzhaUD5Gpg7eRA1Zlg4eI7FI2jvL05SZ52pAigMjSO1vXl8KIB1vOJY9gWoJWMfmODcMpqm+HH50oUxxwhjM+nK/itPqN2Lf6HOK/yDTifH9U97pFFPmRuvajvxGehMcbPHKzqOl8pgH5R11lav93naT6AUsDVOA7j8n6uRttc1t8ocuMtNqGzgW2AIIBxcExc0HveKsPK87OtjmcV9uaKtI/APiyAzrF18XbYn31e94EAa0PYdwv3nMa41pitYK6k2njz/QDrH3MQP4HWQ6MGWaOYtYp2V9/XvI0ZtHhse4bQymhmnyN4gM8IQMi/y9+JnyJvVAvv5fMlZrOifdF4Q3xVAIRNjaYwbWQ4tIJhgYnF2kfv4oHrwr+RoTL31vcAhwsVxLNkjNT+AJxQU8SBHb7vaRabvOboOqjAT0lEkBl+o17iP+miVCwEHyerwTSwGwAA2GocT/2MTl5L9r/Ci74CAADGGyVXb77xOgMB1rSCWYh2ZZlqdL73aT7l+3bf33M7EOdcdD5L++M+9mSfz+g8XXa9dU3sc+A9P1M6fmn/2PM09/ahfHzvOf5KlsT1H07W5U9F+yL/SJn/tr2+a/w5Ll6K2HeP+fxpm19ibGmeRr8N55etx79jWab2hnjM/Hn0Pb8IAHAtkT2LTgAQAlyQBYBWm+q6FfcGts4m+O/7h7e9NhDAMuqwv9X+wZtTusL2PVrSKoFkkbo0SeT7g3qOQBSvb3/72+nll19KP/rRj9JHH31EAGCBlN8YZdEjAgDzuwVBgFrF3hhuYgnzXlDPPx4xVjgBzd9F/GzOKDlhHkyVmOwBAHDhIwcAWAZABsCwYgD0AQBWAlkL0Mo2aU7I/8/3Ts5jSCAwgelpMHaVaQIAFAV0YeyG3XOBbQDWdi6PkzyBwDGajFnygW5YYAnomeQAAEqMDRCoEwkcc/dd9l0fbZ9rWz8Nn14igJ1OXgeq0hUY55tFH4WzzWGJF6xgNxojGTIFIXm2XJkd0f0jBbPN2JYMdMkAH2PA6QCGPsZxTHXPcfxwLwj8gd7hNZ3M0gp16i0AQFX/50giJjIW9hp1PygnQL0KC1bMEaBSJ/6j/J1RdggAUBXTHPyaAWD0f6Mk7e/855tKn+HNF2w+L+x6rGbIqKR2HV0bfWl+t3239OwZelDFvXn+tjnV5rybQVcjmdLZflPv99dAx/Wj56e1hysyUZPu17Hr69i77j9/mYFxzPrGtfcFcJi3C2+zyTIAam1gTwdjx0tQPIBRPSAgeTkJtgbKdfx9Y9gPX9xfT/mxdtTHKL/y56DfjRpYnj9t69p6Ktt3u2wLNltk/hH4AwCQAKf2kcgKi8fo2jjv2yWUwdg1tK1xbeqRiionFM90CTG27LvxOPn+1XTkjYUTwYV8JOUAleyi6bM4A2BkLID6O2brnWPWCDZI4fUBqK7bRqN+rvZVfzmDxWfxCBox3jpW4AOvmfo2oF8aABHr+qH7wL8TqEYdfw0A6CzVfvAVBwCwx19dXqZXvvYy6blkvBh/1tuR+97ewSI5NoBu8xMbDmgmdQPFAAAgAElEQVRH+9KyRdnvE8de/35nKduvrk8cu79Uqyp7fvl99wEA+bXltrTLF8PnVG6jTLW+i++Idt85OpkETxyLHMCI9jUeT/Y13q/+ps8pMxsDcPkw+fgfAwAQygVrdr1KGwcAIDAtjmQ8P3WVRqhl933DgVTt7RXAL9sW9vp2BoAAAAmtShzYukkhA/3222+nd975Vvr5z3+WfvrTn6aT88u0nZyzzh72HywA7EfrNYSpbS+gjhvACGcdktqPOIElAClNd+s0IvAhcdZql6gYxvcZAPJcVILo2X+CAJb8AACAmv/lMJQAMMPeZAAYRaG9CxOD/Jay8GqP2IMBgH3GNLAQLxmAhJ9of27sQ21sdi6BYSyRmIwT1P9zAEDHoPMCkXGPoeJcbrv2tnVU8q/ztXBvfv82AABdGgBxgcOx039y6mSg2oxHaeD2NfzHGHAtZPkobceS4dbEAgAAFJ8ZrdlpVQLgxeQUtGObP0k6OcqPTBUWM8oNpOwulgCy/1TxpHgHFmHNADCqpo+GtwBUPodiGRTx6nbhcc4YOPaNe5sxzjP4lWNX1VW1hzD63L4Z6LbryhfPvY0SQwNGhV9CWwDRtqlpPjKAQRuuQiuwvrlYmse985PPrZ/C3/b9+j4JCVUiYm3Xecz62HcN9n2u//6DhkHHQXq/7zVifUF015rG6djDfAwKntGg2VYRmwwocOjEAECAAJMCsFpxvnKsY3L1oQP2AtgnBj7u/4rzFY4B7M4+32/fyFUL2XwCcR1i70DwD3EgIerKDrSt19xW5TX8TefTgu9o//LrlIZAtONyjun8eeAd96jorMPWRye/4YyjrGuFvsI1C6H0JOJnMWpoucqck2u8mEBVrf5vx/PMhCX7+dJ1GOXfwQFqt+RArI5tAb2ccZcjTWO2Ga2V/e3cYnbUwqdV/as7xMyYVN0FnMIfM/9yCr/iJQB4Pl9/9VUK/8EpJfhE1p9RdfPgrnKO99QAeMj+01j7e9B1S3N5n/djYBg/3/X3fY75kM88ZHwectz8s6VANtqU+IzbbG+0i13zQ8dQNlMZzMgMxFzr1WDyrkS5jxR/bwPQmza4mTWt9kW3iVEjIL+vNoDiXoDUA1DlDIAKAECQuFqmDRgAE7S8s3p4MJQwXhbcGciK9A/BCASUvheCTSU2kzSEjPpvAqcqBzDA1ro2aRO152wZaWPG0Vqnu8Vd+trXXk7f//730rNnT9OPf/zjtBuO0+T8cVpvwfQyXS9LqBkMgWOxhJqZKuiKWScxtRNHnHA+ccX/FgBA9rkJANj12P+1f98HAFD/v4EKf9ABwF6pjjQqAYDKvQD0uKa7/P+m/2HaA/TFvP4/ZwDsAwDgvABFFG9a9wFjAKzWpv4PBoA0cgQEAcywDmOmT6d4A+tGWhpx/rfZh5J9abN5jfXzZQMA+U3lN6RF2kbFxGdV44+FEqk+Mng5BYTuTE+fzy7Dml/XQwPMtofH8CnU4cVsvyYJJgZULRH446Vx4Ge9n4ipZ9YOkfpqSgnbJpEBAGaoLW3GsR1YJoAAgIMAVv9vDAAzVn71FQBQO3xAwvpeUWgljrucyHyClwLG5nOQA1NnMfS+zlUSAYw1wG2Lqe962EbQ2+vpfvINs20B18dE8N9fg3+MU1D+rgCA7meo+ab7i86Dk9Z7NQRKz7N0jaXvlwxgPwBkIizaPUtO1D3bQAp3//zvOz+FNcfjtHGhNSsJMBBgxTaOJjIHlNkysHXAa/etNoKlUWx/PwcgW21UT4mDUejQB3i/87fZ0KolUMcheh14sCFIhWx2pxBgjJ+Xl5esf1TwL3skhpjAgHzdRjuiPSPfO+B5IADvquFXoN/1fQwbaghzALjNAW5zxOVI9pUA5Bocuib+3O3SR5987GrUolJE1ofTdMPzjQCAXb9lRsjIFzgQogruNV5PCuaZ7dHGLrAxtj7S5hx5/WpVWrOr9BsEVud2iArMLgiVBzM8/lccAMAQvPnGG6TsyklF/T/KArD2ZJ+6Ap/e9bfHss+/3+YD7HGYgz9y7PWXTlzaf0rvl/a30vn1fmnvkj8cj2eBZw0C5e/h/S5av/4e7YvAPZxLLCf5X63X5wBA2z3o8yUAIN5XW4APAFbXgveVHBRzIU8wda2D1r2R6TZrRUswG/bQe9ujtBZaAChxm0AUj8G92TOWjbEUF5luA0WhJWPJtB3FuQHSYYwFIFvgb6VP9wCA6uL0LGtbWtPOV2l2Mk3f+953GZj+8z//U3p2M09nV6+k1RYds+DrmwCgjbmxa63jlAutUmB1TSDAiPqbNBsAxMe/Hbj1+3R+bg3SkqAQ2X7GXBR2MahKAKxH4mY4SOvBiCKAEgI0AMDEDgmSsFU22JLN/Z/z2uvxSyKAdL+PKAGgb8aYyvZNXJOdEx240A0N5dp3bBmuAg7NWbIZ0phi7upOp0QvWN7471gAoGRfvnQNgNxA9i3AaMwV7Kslmh54DMQ4QQp9TEsGNl5P7hRy4lgfrINfcPCF/kQaFf6t7DkmAiaVtA1qJw71NtZ6gs6gZ0RE18FFoUUGJiIMvdovKXig88T6nWQqnuqNXKl2qqbIOz8xa+lxh6uS89eeAKBtzKLB7w+Q+2usLeF0P4uhjSC+1/WAcockOuulh4p7H3kCPDrobXMm31z5O9u41H3cS+d78e/D0+5nAOj5ta9LbEZm7PrG95jrLhqwAoW0//u4/1rEMn62dN56z63R933uM9o70+k1JgDZABQVGjD4x9/xE3V5bM9TKf9aJoDzFiueC/LwV6mCp8+BxbpHm9kSANAW+OuKJTLUdQfKLMV1qWezTajttzr16DACFFbXF7SllSNLRWOAnAh+vHavDViO58oZAPm9MAOzB4ch2qRoE9FmqO+F++h+GQUXE6Rrn2oDQOWAYI7963vvBRqjn8m1Hey3jKFRtWrCaXdsuSpHTtkj3SsBAogJIruVBf+GKjuAVTEYkGVy7RrvKGDq07a31ZmtGqQw59tZB7r8UJLA7JW/Khxb5uoroAEwnU7S29/4Bv0Ac0rHaXF3l9C+LWozdPldLyqALgXCh1uw/m++qOs/dH8r3ffe+0xhgFoD7JAwwtfbziUAoO09XLsA02pNe3AvX5VrM7Rc7PN9oo/E2+kBAKo1G/b3rrGKzzja85jh13XG59F2vL744/4jMBFAfoc0ePjjJgZIbZvtNi3nt2mKenkkKAFWI4iG2r7v52wFCIo9glvfSQAAiAGgkjUxACxp6HT/zLIpsWfZf7su8/nRKQu96FfpW9/6Znrtta+nf/3Xf0kffPhxOr18iVX8xkCsBV95PcjCky1kiUfTOfA4g+LhLsKKn+6PiD/QTEgatcB5BY1hlCm2DgDu0wAAUAmAugAwSWL0fwMA7P6w/VblkdkDagOw4vMn/FxgABi7wPbB6BdUoLN3apPWmtaMjTmuDWXbBgBQHwGgj8eMwyFA2EmazU6ZpMBLAMDt7S0Tv8cCADGp3GZCvnQAIGYYcyOFB1xRYFzpUw6cFJ27DGxb4CLHRz9xvlKGuMux0mAeDQCsVnRWNXF0PjiroH9qEojpIGAA44b+lFCQrLIypEWaCIdAALQAmk7GaYx6FXe0mAlgz1zQkWyBI5OHRQwzhEUu50Dolk1+Q+xif9IpRJt6NicZ3vwjupYSABSfT3wW+b/z51RaOLqeNopvw0j0BJgMfNDzUw5mo0WW/TWKcEUDYl9hZ9jC1v6bflvbTvt52uZ3DZoEdkjHZR7r4JS+X3Kw+keP+rMV3U2fLZ2z+pzT2A55QgSnEOxjM6DiOfgUwNTR/9aCfzgXS2QCJA7TygDof36laysl7/vsI+/AbU7pPF0ggDQ0ur7f78Dv0iC0ATKbOGWtP/6DzRSTSlkgdQEAuArbenFxUdlFXYMc2uj0xuuL84NtVSOFPdMDieunzX5Zq7366CV7GK/RxZUb87demxYkxxKsaH/oHA4G6We//JW1eI0wBrMrarNkIkn8RNaxBL+uUAKgNqie2WeGnyJ+wzRBBslF/jjPfcKBcooXciA8NPd3ZM0MADBw2mxkFLWV3bSfxnGr2sD64MR9PjLUvooAwNnZafrm22+n+e0NxxLz/24On2BCKq/2ya7Ap3/9lVb9fQ2UfA3su0+Xz9T+iWOvv3Te0v5Ten/fvaZ0Hflx9HuXCFp1XQEsa7sWBoAuSMfV6BnOmEHXM5St5boejehbR4aAjl+dJ9MAaLvHUsCu+CECrDhOtPuRGSzGl/6W+39d66B9/K0NIO0N2LQCABQo73bp+tnn7ARwMpsywWYZflPTp/qTOptoLFxQNfepY9BPm+cdWmr/MirQA2ioRQE3G8QY43Q7v05vvPF6+va3/yC9//576d9+9n6anT1Ow/GMumCwyaj/x08AtxgjJh6ZTbcORAA21IloNNim2YjQQTMG4P7hGi3KjzQYALXXkQMAZtMBAIzSmiUA1gEAzQgNAPB2hwQAvHzWs+8x5qtjHWO25XOPcckeIoDUOqPArQFdYpBgn8JcmsxmVRcAJXLxd4uttgRdQP9fr1EKbQCArgUAABgAJydnNdPDy0QEAOQJ7HweluxL9D/aPjv4y3e+3esDKoCLjkXcYEsXkAeA+rx+5gGSbjA+MP0bA5wH/jp+zgDQQi9tMC/KAO9roDWOul5R0DWmQoAQ/GPxYcPOx0KfNcczy+BWDrnR+KmUXAECRrWse29vE2porEbHq8G9zFjlA/XzrenHVQKFNfBNEbzoZOLffQEwjl0CUPZ1UOL4t20aXQFIaf71zR8a6UAxLc2BtvcNTz38xUAyqwGOm2Hv/DavvvfkMQObP1s7j9Gx4rqN5yzZh9KdH7s+H/L9tmstj1//HcRNKX7SjmuImrXYNBYANjrrDICfw7TERuKlN/gOnAZSAdnuE8wdUPT2YwHkthfXQzvUcwu9908xHIVh3Qe55/j5R6V2HDfo/Chtc1sOKTbU+eKuanMEFF10f63bvhKfuKfpvPsG4Pb5KqQsTePW9yvq/0Hfrq547+efn6YGAMxJ4u7gzC7dWwXQ03H1OSuQAwJNyHyBYUaHf2IOEp1aU/Hn/KbD6uJOXi6gZw4RQcumqGuAZb/sWsyJ5OrgYFVesveLVh/uDMAIN6rZLYeP9+ngBgU1vQ1g1xz8su1XaWpY5sn7dQ8GVB2H87mF+OVknN5660068Fbvb06rsnEQ8urTuJB9kC8V7QdtkXfXaBu76N/ldifaA9Vo61z4WWfITGH7mNe+z+9hgd/+VxTHSGMtpx6/lxx8dm3w+mB9X2sS/iHsnbL08bi4HwVw8fnE+8S/0REi2r7c15T/KQBVgbXscun6YX/hs+MnwNabmxuCswhwqrr3kDjRcWWb2zKY8ZmW5sdD9v/9n2pte0XAM1cqsHD933c3N+yuNZuMyQKAPVuhnBd2DeWDGQAgl0w7i56tZf7RxttEo0djA1lrTQHQ3l241VlaBFRZ+rtI0+k4ze9u6Vn85//8f6bPP/8s/cM//lNabyfp9PyRAcWjUZrOTqqMt8Af+neVHbaSYWqIDLZpNLAyh+hD1Peg8ahNt2INbTiSMAYVf+BsVAT6W4APg2G6S1uWAoARAGFA7CdM23jZ2HgKoT0IFyJtYqB3jBn61j9TJ4USAIy3dAcavpxKEDzJoC4AWmtWEpDSs+dPK+aadBnqeQa7PE1nZxeVHcB6AuP7+fPnRdv88Pl6/xtFAKDLgX1RhlW0TAXE8XzRGOHvMISidirw2fc6ugbrN2sg3KEKk1IbXDSkMJB48DD2ePCo98fv+LsMXB302zGrAMJr8LUA5cCZ01QjdnDUxQpw2QxzrOhZeW0O+nAyKKmd+up5yHOqBDy8pgfIWMh6aRFqvHMD/dDnVZp/ojvF5/tFAQB8lj010uUFamjnvgFc2/GOAgBchLAPBOh3jLpLCLqeW3lMmp84dn2Wv2/zP5+3uory9/vvqB8AwKZnGXwL8g0AYPZ/JyAAW7bV/Ukx2FoHWeZ5OICGQb8OQdfaEG3vYACAbX76IazcgZNjx016N0hL1zbR+GsDj8G57J0Ckfp+duni6tJUiV0Etq0UrO3Z5naozS5pbXU/4RcDAJRAuP7z7wf+tB0DDpUxAJpZElsOBiwSYI7ietghlNEHndG8Qe5XCv6to0A9Nk7gN4opKMTeMlAOcx3w18wztp91ESuukApjjPMN6yWAEi03+VUBABQcRgAAWUcAABg/PCYroah7ctvf+gFglcrYXHCgxUHnfQCAePw2W6jj49HFTLJ+LwV4pf1kX3/j3ysAgOcqFlYOjAhA0N/1OQVDpfJKBistCZzoawpskL8qG6zxKiXYNEfg2yLwB+sKPylkTQE7L2cLiQw90zg39LccTCrNj9L8Ls2f0vtNAKCuc5cQ993tLUHy6WiYZmMDANbLZcW+2Xq7U2GbOQCgBIx5KaDxwxsAbmCtUpFZtv3NGAASBazb0wI0QPnwIC2W8wQM4k//9E9oUH/y039Lnz9dpPOLxxX9XyVbuBMTszONnyqjD2CJgnco/wMAAAC3DwAw5oDtKHm5oPk09newFnAfI/pBFAFEMAzGCdrRck8xXxmfZckAxmGCEsBNpc7/ogEAdb+p9jyxCTzpxTa+rl3TtG/2xK5vnncCALjX2fQsnZ5amaJsHsAxxIGluV2am/u8XwQAJJ4kxFcXqYF+yEW2LUZtLPnmos+KcoGJGIX+aLyyEgF9JzqRpev7TRuI3HDh9zz4B/qGoF9onsYan1MNqIxyBEVY/RhE+GIGxxaVCfnhJ4Q6rJeno3Kqq3QROtXfWFZSyzUKQkmBvJm3ghBe3ge8LQCPkzGOeWkD0ffaN2gVqzadmC8KAGjWZu+z3JqfMSfZ+oAf+zrMgcG4bcpF3OHiGudh8FrXQMegTc+gtP5K933s+uz/voL/LwcA4AZmUvAEAJD5zwEA6gNI/dd/2thacGYtZLrnT1wLbc5wf/6/P0CoVNh7WCRyIHP7ZRZGtMX6+jWHdK2isCvrX2f/zQm5fHTpDpAdo2Efqc57HxzJ7UNX8F+am/Z+//j3H+NYDsAx54b2xDD9/FcfkG3iZaNZU0mjkmqPMXDF9mGOK+Yfs1hyPjXWdXtWC0xjGz/b/ywONRFajWIVoMpR9Ox27jgKwKaT+hUHACjQhXaJHOdEsT8wAACgnJ2ekPJrgy1VcHOcGfh57+q+OfoiAIA8aItr9HcdAMC9tgEb8gNLAIWysPhcBFMJpDk4oCAxnkfn7dr/qmClAwCQLY12Ow/+FQuU7CTOBf8WAAUCf7AWcKzxaJzIAHIGQAQe9LfoP7SBtiX/oPR+6dpL7zcAAA6adgQTzlsu7siSnQwHBAEQxm5XBgBYFD0yDZbqe4HoFP2ujAFg3Vpqhi1tKOnx5o8Zbd3WPHiDg8E2rdZgAozSa6+9ml57/VVqAPz0X35JAABUdgkBoj0hbDvZB2KGub2wGMIvfbBN46HpHUQPpAYxPDno21wO5NrtGYBLq+S+DBMhADcGwwSFnPXQGACm9mKiscOtMZeHU7QvhLBizUSOgXjf+uL17CECKKZ1I8BvAQDsGdhISHsBrAtp1+hn7ScP08X5I2oA4G+aq2DJCAAo2YfS/Cy9XwQAcgdON9m2QNtO1haMxUWpOs0IMMSBhLHAMeR0RHpHbuQiAKBjlAxA6f3SAJbe14NtM254D4tM9R44liisAgUkDhE3TRlnWgDWAgEV8ysR2gZKv/f6hSiJAQCu2Mng342DOwa1I1svRJv4FmyYhaqzpWINEDjoSCLkkze/h303kPp+69Guji3PNTyItjnXtnngK6JYxTmXOyhdz9jCZ5VGlGZC6+o4mgGgox4OAPS38YuGKX8OQmzreWJX0zb+h4xO23N/6HH+fQMAhmYrbwD1fwAA/Lm1MoA0AoQHqQlTAMbGL3oZ0H7VoHeNS3wW9zaTPWowy/axH77qAwBwzdPJrKo3jzZS96MMkoT9xADjPsB4UyTCOvjv3fQzTY/SuilvwMcE4dGePnRm6/OHnx+O589/9SG7TXD/9WQ6f7hIn+3zDtR4hkkgjNH8DQCIdkh7OX5C5LYew9pNxHvK8DdYXJWgTe1I06Zke4z1fjCdjDgS+Sj+rjMAZAu0j4HWj6wgnsijq8v0yitfM0ExBBwEC0zrB4EX/laicL8IACDfE6Jd/yoAAI3AIeyPXAMFEdvon0RbJVsZAc78PBhngQPVGgksDv5N/mKL2B7OITZBBALiGitdv/wHMX1lz/F3lABEAEDzQuOS+x4POW+XX3Sole36HvF7f7MSI5XgHUCa1TJt1yumSWZjCG2ntFuvuPZo/dVLvgMAqEAdbwMoP8DydBJG9baCVJU3Ff0IAJBsl9Zps12lkxPoje3SD/74D9PdYpX++m9+lEaT03R19SgtV2va6xnKALwLAMUKVYrl9yUmMRgAk1EfAODNXgUAVP7GfeA7+kEApteo/fc2gAAC8DfvNcBSAQEAaWwlkZqfXX5+2/PbFwC4V2Ydy8gc/BZ4rfMDhIUdXq4WlaZN3ZpRbW9H6erySZrQB7Ixwc/r62v+90W8igBAXIzRwHQNeH7RuVHKjVgUapKxUqY/Zvwrp8MHKQ6YztF2rpKBKju4L/Yx5Ib02bNnrMPCdeL+1VdVoEc8+z0QoAIAuMU22iGZura3JvHAH1qfQ4j+OSsA75sInWiUcARFSTfHsgQADGHaeurgFQDkBjkHa7pGuW1TazgURwIAOUU5v86++YNRIx37iClC9PeIV9c47ju+JfpxLwBABg4o6PbK13bjOR14j8euz4d8v+1Z931/n+feNX/tuAEAGKQq6F/B8WIZANoMjri8RPvHtyjiid7C2CihKNzz6mPYaOb1zcDy/ffP3/h9CyZDL/jBIN3doR7SjqH348+zszNrkxTavGpOmiJCE8XIj9G1vvVccobKQxyImil16BoWsHro4jC7f2gJETIt7/3qI6fmh3Impngs6DdasaV8rKWf9gSjnQI80NrX3sZMoTun3IfyoEO2glG9gGhnAoS2FM1RrT3t+PdNEFFtewpfNQAA9Fw4ntPxOL305HF69OiKomPs3V2peX9xAEBpfxXDFHPod7EEIO6LXUBA3+pvC4Lj3q7AOn6uso9Z2Ua+H9PnRJY3C/61jvH5yErNr7PkW0e7IP9WgA/9QqsJCi1B6/JW2fE23yJeR+kaHrL/H2KFIwAgH9yssumW7JCdRgu47YYAwBR7N5T5Nysr6xv2MwByAIAW08EAC3y1/1uLvBwAQNAJ+j8AgF3apMlkmOZ3N+lP/uQH6fTsMv1/f/336Xa+To+fvMTSrOVqmc7OL0z0jkCCMYXIFhIAIAZA2qYpAACkKoIzZNn8Kq9fvVd3/Imek/0b3AgbNQghm/Af/wMTIJQAWPZ/mEZqHTt0IcDM/9Rc73v+2C/26QJQQdEBLNP9YveyGMf0VYwlB/HdZbq7m1uEBbBHwrYuWGifG5EBMBrVOm/4LrL/YAHksdMh87P0nSIAEG8qpxgJzes7SVtQkH8+GjSph0qtWefPM/86RqQ/RQMrulKfA5wHLaXBOuR9Xb9KGYDoggYlyj/dt2CA8XkJrmBc2tpAVUAAV466a7qDJCQx9CYFA2DsDIAxtMZJ2bEaSxgR8XcU/Nd16V0AgDmuRshBXVOTflsy0A8xyn0AgFGNBGDUZ803tHzji7+XHJQSAGBN2Q5/5QHMQ490NABQ6gOXXVD+7NCHNa6j6Dy0jfuh9/fQ75UcB7toBU91ANplm9rOz+deiP36AQC7BokAUvhvlyz4939XAoEKqPx8ZtdE8+senRKogWxg3wTuXatwIAuTP7//5ny1/sMCBWT7EXSK8RVLwOQURhAVYkj0N2KdelarnI9Obm/bxqjkWAZrU8LQeh4OJ2GlQfHwOS621sO/adN/mN775Ue2E3h/aY4xnBMHpaEObQCAdaqortjF/Mz/bAqRVlRHUNLR4Ua6MZ5NUraEwknO4tAdNMvJarDBHnK92MRLszaq9vqqAgCyA5bdT3Q+z05O0quvfI0CmSoBMLaA937/gkoASgy733URQAW+mJ+HABxtDAz5LBL5U9Chvytw6KPPa83Q/ofgKdL8aROcWt22D+xjI3U82AEJArL+H+3T1hCoVja0tiHyG4p7Z+Y7t+7RR2k0le2qfACHL6tEnMrjEDSv7u7Sdr1MJ+NROhkP6X8DAEA2P43GvSUAAnPE/hMAYIKA1t7PXjUAgLJAMQBMJBTmG34+AIN1Wq7m6Z13vplee/3N9E8/eT/97L0P0qPHTyjkCgbA+flFWq3QnhyCotayUG0N7XlZGQDaAE6G4CwCHGjsiC7W56GzAP57jEOPI9h+3ABmAMrwfUD9XyEpAjFAtOwVAyAAABjjzWBDJmAEvTBXo6/Q9RT3AQBwsy6b0jgMgGWcY+1CqBEAwPpD67/b2xuKrKscQAwAJbPRBeD87Mp0Dxw8wEkAAIAVHm1jeSYe9okiAFBtrh3UyZIRyDMs+WXiYcUMT57piW1IZJD0gF8EQvKQYPSwIa6/pQw/DCH+A7p6enJS/Rv3o5aAMJKql4rnbQAqXPcBAGAtZ113Q9IMlF7JBLBun6OKAQDH2+qDbH36caTEKcGN1hIAOa0AAMaVBkAb2FMCYPYd0/w52byraxvjcR4KAOjzbcFKaX5zLu57E9nnCB40yioefiABYBExjwFS//g3A+B9NtDmeKgNoEQpH379pW8cuz77v290uZiBbrNPvdd4BAAgGI1t/oC2gxKJrAtaCDsA4JW7nmzWuqspdKXxaVsL0eFDm7TDGQBWSNT3imvq3rUOhunszARwIgig/QB/A1Cq9yILjPfgYkiNfELm8OXrN/+9C0CjRQx1eaV5euj7dT37IUd4sQAAOSkIEEdj/geVahOf9G4fjplV9oWJIekHmA3wcC3LtUYAAARUSURBVMKD/l0aQ5naQQ5abGatRNnc+vKr3WeBcvVzCjyVe3oXkcH21QQABCApGSMA4OLsLL3x+mtWDsCgXyum5oyALVDyz9oC0Coo2aMLQE5Bz32Z33UGAMaqTf0f4xDvvWv1M8hAuUbQEoiq/5FSH8+Dz7d1eMhtsLoAaE3jePpP59R32kDWffYfXAdKWaFufnp6SiFACFyvV+tOAICubVZaFPetfa1l6fr2PU7X58x/qwpiKxiyZuDu0nI+T5vVIs1Gw3Q2HT8IANA90zZ78T3+TeG7FgDA7Cfq9w28QfCJYbSy/m2az6/TZDpMFxdn6Tvvfi89vd2kv/6bv08X55dpdnJCkcHT07N0O7+zUgDvGlKzAFCVaPaEMQW6ALQBAKTJqwTAEyw9AIAYAPB7ACksdyktEOBPxiYISG2Duv4fDADjNazZCjiCXnrmpfjwRQMAilVNyX+erq+fp8l0XAEAbG3rLCxLcIzJAMB9SXARzxuscAAAUQT+2HnaaV9KbQA1iDIQcozktJU2kDYUMjph+DcGI9Z2KtCPxi1uOjJMQj4jMKDry1HRzgX8G0YIhdIqoI9t53CNc3/QuH+xA3A/+F1Gs8vw0fTcAwCEuiGkMABgBBqQAwBkADgLgMRigAA0YhEACIqbnQCAq5CnCQqZzAiGsWxzrPNAe59J3bb5VHOQWVFKWDUO9UUCAFEhe5/7aX4GY18KofqPehwAwAnUyKzlZ8sduMbaHaLG0NqvRLsQfy/Zh9KYHbuB939fXQy8DVpLOcax589BJd0v7SnofK7+XwMAYAFYYI2VCoSZKDQH2FwNa5nmtXl7lpC0rSPaGSgx97xK49dfgGAUUtn4aOfZ2mqITiczBpnKFOmn7InseAS4GpdLTYQmgyNecw6AlQC9LoCgNE8Pff/LBwB+XWkAwHckyIJyi/GELIAl6lU597yt38AoqLQL2EmoIWrFZJWQFQADVzdBLaQ3CqDzI1fZxsvsn5xotngKoraY8GY/HKjMAADrimG17dXyyB7E73oJgLJKmPN0Kp0BcHl+nt568400n9+yxBBOu5gC+JdaA7YFiXEIjwUACAp1rE/5cTFzjXPH34/dP0rrPdrjeN/7fq+07o8FAGAnVRaK5ytfF+eFj6g2gfg9BxryNtKyqfGn4LXoc0cGqjoL5PtH176WjweuGckuKP+D1nx+fk4AgO0LUb62ZwlAvOb834fvX6WnV36/BACMAWLf3qT18o4MAAAA0OLarJdkAAzGk14GQAXMAABy5X8BABC/Y30//e6cAWDryMCiLYP+NNik588/T1ePzum3ff+P/jhNz56k/+u//FcG/fgP1zQ7OU3X1zf8nccWW8jLGmTPywCAlwHswQCoAACUNTL4T2mJccL8pwbA/gCAfNYXDQDEmEYMgJULccIOCwDAmoHdffbsaZqdoJPbpvovBwCgAQDGhgAAnAMAANYKAIBj/c/SDP7/AbVnKHakA/2sAAAAAElFTkSuQmCC"/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738801" y="1766745"/>
            <a:ext cx="1566418" cy="1566418"/>
          </a:xfrm>
          <a:prstGeom prst="ellipse">
            <a:avLst/>
          </a:prstGeom>
        </p:spPr>
      </p:pic>
      <p:pic>
        <p:nvPicPr>
          <p:cNvPr id="21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66267" y="959753"/>
            <a:ext cx="290286" cy="318198"/>
          </a:xfrm>
          <a:prstGeom prst="rect">
            <a:avLst/>
          </a:prstGeom>
        </p:spPr>
      </p:pic>
      <p:pic>
        <p:nvPicPr>
          <p:cNvPr id="22" name="Image 2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491299" y="959753"/>
            <a:ext cx="290286" cy="318198"/>
          </a:xfrm>
          <a:prstGeom prst="rect">
            <a:avLst/>
          </a:prstGeom>
        </p:spPr>
      </p:pic>
      <p:pic>
        <p:nvPicPr>
          <p:cNvPr id="23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566267" y="2792977"/>
            <a:ext cx="290286" cy="318198"/>
          </a:xfrm>
          <a:prstGeom prst="rect">
            <a:avLst/>
          </a:prstGeom>
        </p:spPr>
      </p:pic>
      <p:pic>
        <p:nvPicPr>
          <p:cNvPr id="24" name="Image 4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5491299" y="2792977"/>
            <a:ext cx="290286" cy="318198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21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4058418" y="2096262"/>
            <a:ext cx="4114071" cy="768096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05 Vzdrževanje prezračevalnega sistema</a:t>
            </a:r>
            <a:endParaRPr lang="en-US" sz="1500" dirty="0"/>
          </a:p>
        </p:txBody>
      </p:sp>
      <p:sp>
        <p:nvSpPr>
          <p:cNvPr id="3" name="Shape 1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2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502904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3421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0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9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Shape 10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pic>
        <p:nvPicPr>
          <p:cNvPr id="13" name="Image 0" descr="data:image/png;base64,iVBORw0KGgoAAAANSUhEUgAAAdoAAAMwCAYAAACHpKFiAAAAAXNSR0IArs4c6QAAIABJREFUeF6Eveuvvut213U95/nM8++w1tp77Qq0KpWI0hf2oIkgYGpaFAMECy20BoWioQhv7AtFUEzQxDcmmCghwf/A8F7e2Zayayk1gWJLZbeb7r3XWr/DPM/nrJ/vGN/7HvNec9W198ycv2c+87nv+7rGNQ7f8R1jjL799/2hw3Q+a5vNpq03mzZbzNpodGjtsG/Tyahdv33TRrtd2z+u2ubuvq3v7tv28VGvHVpr7WjWpot5Ozs7a8fHx+2w27eHh4e2Xm9aG43b7f1dG03GbTSZtvF00sazaRtPJm00GrXRaNw2m20bj0Ztv9+11eqx7Tbb1g6H1vaH1ra7Nho1/TyfzdrpyXFbLhZ6P/8dxuO2GY/b436re9+3QxuNx2085npjvWc2m7b9ft9G+0Pb77Ztx/vyGuNRa7vDpu1227bf7RqPPRtP23wya5PxtI3HE/3trrU2mk3b/GTZJotF2x4ObbVZt912306WZ2272bbdbtem02lbzGZtPDq09eqxre7v2na7aYf9rh34nN22HbiOVu7Qxm3c2m7U+N/hcNAX/+3zZ/51dHSk1/Vsfm7+vd/ra7lY6j75nd7Hs45GbTKZ6Iv/uDd+x+v8fruN+z0c9u0wOrTdft/aeKR9nM7mrfF3k0kbT6ZtxPfxpLXDSH+33Wo19KysLcusz8nPZ+31lc80m83y2Xdti4yt13ov72GNQ05GfKSem3Xhn8gK979Zr9pkNNKeT9pIn9t2+7Z6fGiPj6u2Wm/a0fFxWxwdae8PjbVqWq/tbtetge5Pq9G0z3weV+M6PD/rwn++f69lfS6vv9+H/LIe3Cd/x3u3O9Z0FDI+nejeWEfWdbFYtMXyqM0XR22mdR63x23ILY+ux0fuWYWUgdEh5GM80pPrzEhOkGeedMr1Yv271/fxbz6Qv9us15Jv9kxf41jb2XTaVqtVyNJ2l/sbssFZQQdwbf4WGdaa7Q9tt93GOo5HbXvY6bv+nfLp+8/lbsgA64P8cF/cg2STx9jF2nP+OSN6jh1nZafXOUdxVkIGkDXuTfu1P7QJ+xpLJhmSBOU54qXJbPpE/qUbxqEb+Aw+d8JreTZ8XT+P9z/0VXx1a33g73XZbs/8zP7ue/Ha1DVC0Ffrle65/v65n+sz+d64Lvuh7+WZ+Xs9Z9EXw/vwM/C+4b3W/bNcD9dB5yP1UijpWM96jqx/fJZ83901OecTZGGq+0c3+O+RAWwS+i8XV7Lo6yBLvHexXEq+ZvO5ntnXsP7jM20LNtutPpM9jt/P2p7zhc6fz9sS+3J8rM/b6SyHDHbXXG/bZr2RzCKL4+m4HaYH6dCqv6sMzCbTuKcPvvv3H/jg1Xrd1ttNmy/mbb6Ytfls0o4W87bECD88tPv3V+3m7Tt9x9COD62NJqO2Rk2MWyreuQSXDZ7PF225XLb9aKQb3ux2bbXdtO1+p4fwyZhOMWrjNLSrNIJxiJoO0741Dvb+ICPNjXOuJfQojeNl2xWlyYJzuHyYNpt1KKjW2na9aWucAJSLjDgPgXDw+VwrlXA8BXpGh0CLPZu02fGyzZZLGSGUI586m8zbbnuQkphMxm3OtTFum5WMhAxaKioZWhQKB5T7x3g9hkOCsPpwWBnwjKv7+7h5OQ8TrTPPpkMkJRMOSxV0G7LfzGjEYUJV72VoMDizo6M2nc06QzuZztp4Oo37a6O22+7kGPHoIago/VCQ9YBZmVspcZ+sgw08jzPVAZu0HYYplTb3IaeHz0wJmYxHnzO0h+1Ohvbh4VFiYkPLGh5S2fKpfJ4VBB+nNWedrbRbaxtdr3dQ6poNHRcfoF7p8vxhnPmPZ9xgsHB20tlDDbJvrCVri+Lw/U5QEMdLOTmsL2t42MVa2TGIu00lr+9hcFP7tP14+zlD2yld1p09S0PLOUehTDC06RBhaHkIGbxULNpLCf8+nEjOnw8DCigN7Zj7noSTZOVshdM5CqNwylgzGzH+7TXjef23Eqy8FxSiDbycr7Cg4dRJTnY6s2PWmmOczpoNra7fmvSZHSkbIBmPuKj0gA0tf+N79B5brp8YSK/+4dDClbW0VhVbnKXigNTP0ZqwrgNDWz/Fe/mcoY1D//y1q7GuRmBofKuhfXr38a9qaOt9+jP3bP845POLDK33tzoA0g2cQ4IE6f8wrHJ+ikOHrPgseJl9nT36y7ooZczXQM6R93iIEFDk1sZc53wyw2eXfsNmzBeLNk8dyH2hSziz6CgCQORR+ooviequtRk6J/ZwuI88x2w6C/tz9ju+50A0KgU7HrX50VwLh4c5nYwlSCj72/fv2y2G9vq6HR7jcKL822gXD4IHn14qCxIRT3gJO7xgXmRDppM2nePdH0n53N/dp3d7aBhFBF/rwuE5HNpmhcFa64sH5DV5E2M8iknb7PEoUGYs3ESGQRtHZJOK1oqfhdqu1oqsQkD3bYRjjVduz5g102KG8pkt5nISWK3J0ULGaCxjNJYnNh3P2p57kGdOtBdoAF43CgGjLgWxxzvapcKKqI2dVGRTVGfuVueNYghsLGTccC5ABVj7Q2sPt/f6exsFnrF+hqMtncn9XsKHA8SacD+3D3c67HiWCBp7c8j9lLc5m7WRIuY4DETxeNFhkIhyN10kxD2gtOxNTkbjUIhx0jpjzGHAYeIecLxCSWa0vdu0zTa8Tj5vMZ+1Kddij7muHKB9e7i7b3d3OCHjtjxedhGtosMI/QIZyNMZUWFGXshWqkeubwShKgIrNg6/17AzDhm9x5rEWljRIOs6GtNQII/ILVfjMBNF4rwul+1oedwm81k7f/UyzoQ830ANdJiRXaKVdHK6aNzOAoI7OrTNnogo1kpyknpXzzIatYf7cCz5XO390VE8TxpsGc382zD06TSloV09rtLgZXSLo/yMoa0GYajYqyNi5d2t2S6e0c4zQs3nEznwHXWMceW82qGLsxS6gLNqB8rKztGW5GexSMQgFkb3YjnA0dpsuuDAZ6RGf7+ZoQv3iDV/3tj584YGrDN20sxfZKafKu7nDG2NaKsBtWHz89pZsCGwA1yd0KGhqP8e7qf/Hr2hgCYN2XP77ms8CSJShuW8S8Z7pE1BQolcQ0/h9PWIX6fr9nshMnaK/LzoSBxajK0Mtc567+zLmMvQTtsehAj5A3XFAZ3PhDjNjxayieh4gguhMekU8oHI53a3aeMpTkbsv+/Dzrqd+tjmF7/lcPLyhRQVITCWHU9htVlJuGfTSTtw+Pngx8e2e1zpZ7xJ3jeejxXRaiET/kJByFAq4kk4R3ggLkIYCxQ4D3q0WOphEFh51IT1qViJBO/v7toeyBJvB9hSH9h7gVLkbBzGQBD1pFOcWmGuN0axhIKWgZXXjOLftrZdyeCmWDeMQxzqgOeA1YGl9RQoT6DQjDC5/9l0LoMZURtKMgysHnc8Fjyn68rQ2BD3MDCKWgfScHEqcW0O0VwKmpRgHsxOUch34X7De7ZAVkPLGmI8LcwontPTUwkgBu3u4V6GlgODgPG8oBAYW54vHJeEkTMKR2xCkeMl9obWjo0NmmSgCKAFURFEfgYypP1LSG67L7A2MONkLKhTn5NQH2t5f3vXbm5uZeiOgHxAGsZECOHQGY7G+fKyhVymwpZXGvv7nJq00uCACebOdEdVmja09aBzCUWdOH7Apen9sr+8zvlyZAlCs7y8kPNG2iW89/C8cfLCl510sGBvAEIpjMY4p49PDK0RJR320ag9Pj7KmcXY8gxHOFMZUcropOhr7+RIheceyMtBKNAOeDsjDWSY+xP8jqPF+wYrWNfDCmio/I3ahMz28hRyHGkGzjvOd+eoEn505yQi2TGOTiJc3hsjFJwYlK3PV1WGNkxcZ3i/1ajViK4aYP2N5LtA10OLmijHMy9b3XxO9oYGtTp3T2UvXC+dNUf0+QbrAhmtTGnY4PlZLd8V3vXn13uojsbQEZVG8lkr167RtI2az49/573ACa2GUyhdZ4gDOUMO5Hg7tZC6jr+zoa17oyAvjayfTzJQEC6hLDj6mYKU/pHSnii9c3x2KmcYpxcdo2BKKZv4HFJG6Pqxotne0A4disgHIScXXzmgqIicdg93EaXO8K5DAWYCQW8FIAMyVsTHhYgEJ9zALuBdeboj8Jo2PwrsPDyeiDZ5MMN7ijgPrc3nR8rV6VBv1mGkjMYf9u3m6qpNieQwKHrQ8Lht0LgfRVFEeiyuvmaKFDEUgiNQXpvA5+0xkRt8fHxoAaGnUR2h1CMXaKgKqAHoGydEShvngWXhfZNpe7y5b/oQ1gpDKkxfIb2MrAUd5WFl1hl8DimOTMkNEgk5l+a/FeyKEwJsVvJ34QjN0mmIdRke1AMRNRF4Qs08g/MeGFqhF8pth4BN5ws9Iw4LeXV9z5xeHHrkIHMhGW0YyvHh1cFJGDKissgZs4+d5+17LXkkDH7AvZFnRpHzOTh72g87YYfW7m5u29X7Kwnx0empcisytJlvVr4Wvw6Zcw4rYUknRLlP5MaOS1VQjgKsrOylDg1tqNre0YkD2b9L0HFC+3omISGZ08UYL4/a0clJOzs7bycnJ7qfTvGIYzDvoO3wEyJlETKjmCDg+xLRVo8aw3l7eytjK8heSBPnI7z1cDx9/z2XIJzazOfjaJo/kDl+fsd11msc1f4/K8mqLK3krYS63wk6zfyWMLw4i3FO4l5WD48R0drBTuctlNdBekhSOcgPR947DI11ju+y3qNSSF8A3Uo+JuHoDM9W9wzdfT+9h2GE2cngwOo6xfWckRv+TTUmfr9h785wFYfd6/45B6HkmQ3N+lr1DA+f2w5nNf5Ax3Vd6334Z/9dvYYMG/KIY19ST/qbTMfgRBjKF3Sb76vf0ekhC32e2g5BvW63XsldEW+AlCm2K4MzomueZ7ZYtOOzMxlaBRnSf4k4iY8TaJN0/UGm+skaPHEUnDe++LbffkBJbXYR3RBpKopLwkGQVyIXIMgWRVvyJdv9OqgnXBShQ6mSd80kMJ/Fv4HMZvMIxzEmkUsbtbv7VXjtu53w845oocB11x7vbpXvXZDsdsJ9l0lt8oXbjRQ4uV4+G4ydr6OjZURyCXuSOwMC0OEbjdp6tWkPD/fhObDYGAR+h0eV0SzXt3HGIEEUIyKRklNkDgx7HGQh5+iAv5WvJQqcdAQQBEZfSSgyGQkCWBCAUgmnIlTUUUg2JkNVhc++rB/jeiYHDA9M/belIRyVcAowpEQkfBdR52gpAZyQyyO/gHNhuFLP2TFOUpEJiwhhtydKqiA9UJER8nUjC14rkxL0b5R6rpFMyTgcKNYLIhz7IkIPUeFo1G5vbtrNm3dyaJYYqbNTOXW6LqcOZ2GgfKV49ARBq+D3oBU2APzeB9uG1p64lUt9Tl4z30AKKpGFmgoAYvLB1/MnzMxreyLCyVh5f1CG8/MLpVps/GPPI58YTohJU0FEYeUX86kMYly/EL5KVPBwD8x+p3ytlY+IWfO5yGjSldYVpD1QaJCh9pHOYQ96VCaiXoyf9ich/qqgq6LRcyZBz6QoK/DO6baiTfirJ0aRI94kHO696x0D7ntfnIBqmPw4kgFDm6mMO0WcucAu6kiehD/H0dhzZ6ozLkKk+ojG8vHkPOSbh04wL4sAWIxVb7bip+cMdvd6BhndvaQBretQf64Ohl+vRnNoZHmP8/H8XA2tDCXnJR0af/bw84yeDB0WvT/RJgUydopyj0R+HMPhSA6IHfd0ejqyHPolHUUb2/ocImM6qkyH344mQU6bTxQ0sY1KcXKIJ5M2Xx4HaXG+0Bc2iLPofG0AZwRXyV8osqX9GRAER8uXHx/Ozs8FdW0P+3Z8eiaF+7Bet4fHx3Z2cZ7hc5CFDFUoCNxv22p9J3ayIC8MmSKSPvG8vn8IOXBuJBmt+jcGcrZQ5MkfoZQCdk2GIYu7emxTktRTktLAWsmKJHpeY+TjnrTBySgUy3Men3tx+aItT060WPZEMIz8/Lh+bNfX7/q8KYoM6GyzScgsFjE8Q7wvYNQ4uIo6SZTLt+iT7WK1CU6Le+oErGMKh8EIb+gQzLUkeEQ0HPlFr5dYxzxj5qDN2AxBjzOOArVhsCL3QeL9wIc2/jwLcItZ0mJFI1zA3EdBBpjM5lpzjC0RlcEPQaJCFtJ7RNn6/geQj+D3NFw+LLGvvQEMgx/77Zy6Iv9UPgES7MTk5jABYc7Z28m43V5dt6vP3kArbcuLi4YMs9bOuRrS8qHrYCNsMDmZNHisjdjwhdBUIaZqrK3QqsKxI9bBn8kAN3z+eP8QEX1er+4PEP0OpxMnZ3HUTs/P2insfSJbUCWIhJkywHlI5DvIPbEJIit6rXV/JaKxQma/gY4r+1yGdrHQmfMZ6iIY9mAbpD0MnZj6QpoisuO1cFgDnh5GPlWhWwZ47so+NgMZB1z7necs0jo4jpGnD+Zzy7xdQv9+LxHIBhg7WfipUI0QRWo85K1CqDYaei1z4TXqlgFM41+hRytsy5RTWKlTn0CeQ7mpRrb+3HEYUrj8d/5eDVc1wsP31c+sv6vIjNehGu/6TEMjz7/r/Q3/PtIhcXarIR6uX2XlVweWYOwBuUy9V6skxAZPQ6x7HLDxrVMkR8ktqAbWZxj918HOsNSTUKp7mo7b4hRyq1EPnoW02Vjoq+0IOlAGF5S0Va4KziZHridD+cxxXu2M6LXpyasDXjSLhjW/fP26Xb58qQQxJCBKPqLsIhhiKClj1Nvtut3fX7X9btMe7h8bnrNygipxidIYlYMY+kFJA1uJeblUycPN7b08+CjxCWKDjInJGut1QNAQF9YrQVU62EDX5I7WRMTO8XFAMikMWWQyaacXl+3Fq1ft5PRMHktADeHB6DDvI/8qFjVKisiX0pyHR10PMhbXiYSZ+PRhC2c4CXN9XpTAJE0+liohhyQD2bjIIPfuK4prKq+6Z+R2B0Z551E7JDTSOSaVsWkYMZWrlVlldbKmQIcYLMhObP7q8VFKXEacqB1hFYwzFxlgLAQiDC0GwPlF5RiVT8/1Zt1I80GQSa/Uh9VREnuHYta6p9fa399I9xbwjHDQ2NtDGFs+gz1aIOAYms1WMDLG9ubqur399DMZ/eXlZTu/uOhKdQwfW9gdwYfxCETDxpZnn2QpkaMvKwP+bUXTKdf07O3whGcdxsGQcXjWPR9ASjxDLF9fSmw0aouzs7bJvDJ5Wp4D53a+pFwp0ITIHQXUJrAlGdVccA4cn46PZKeUfvmelXrI0ho/D7lL9r97VjnOgXQE6hJOL84f/8bJ5Tp6j3O27FvKc40ajLrwvWOaqxIhSjBk+LPMCz0QiE5KDnoo0zzOz+p8Zk70CeuY500YzxFOeg1J1kuCZBrbbg+TP6GIKctEvsjQmjFtuX7quFECGY6nFWyN5nmtRoTPGTVft/69f67XtONcf2dFXj+3OjmW5+HeVAPQQa8miBUkpH6+P+NJxMq+JLReDa2va1kbGlp+r9TFNAwtPAb+c5pHHIEDaTEToUJrPoc8IZ/IqQ2u1qkwsQOdSfkvBt36ZnmybKMpqUfQSgjBEwUde+kjOBWUpoWuRxcuZgudc9BR5JMSx+egY6MoXq/R8uWXD7L+WXvI4Qc6PL24aKdn51K868SlpWRVO0gkS20eni6M4Me2SSayjE5afeVPZrO2J/LE4B4t2vHFZbt8+UL5KG7+/vFRyhuhj0UK6Eo59qxx02EV6wt4edXubm8VpclQrh5625UMTeGO47hXjKxC/8WRlBWbqijKtPJDlNzMxpM2x4i1Q1s/rlQGhEJ58+azRomJ2ZAqKZhNRV45WvKZ4TFbKKV0MXypOIJi7tq7gIqs3JRvhqSSQsTrPNfjQzwTa1eFEsNrJWa4GIeGyAShFoOyRGaK8JLMYyWKABsO5TXY3GLDZm6bKAthm8OMpS7a9XJJzHHNLhqfyJ01sKH1wVLEl1+SrcIY7Z6916ux79IgYaBCb4Wh5Zlm5FWIPjJHC7QfOdr3Ogzs8dnFhfZXOfmgB33OSMoj72tRoh4uSUuOeAzxV4/YCs/Krhpd7lJowSidhSTzaN9gxa/WSm0EAhRwqzz1/aGtKXmjLDgjLgzfyfmZovNjCGsqtQu5xdjiCFu+BCsDHcaiJeoSJLAasfCzzutq1SEZXB/yGHJj2YzShSB4yCFJrgHyYWWm33X5U2Wfw66xqgV2fc4oPGeIKQ8UsYrnSyfBOgAHl7PQweIZ2XbGPiFFpXzKBlWDSTSrzy97zFs74mGiZy4PqpFgNSw1UurPeVQZ4P74TD733I6MhQiUNfLr7IOdBH5fqwS4rhz5UsPra1g+uxKW7jwVgkCpofcS1ai0Cw4Gf6szn0YJuTHUyvt9391+TiKY8PMN718GM+uoq37g/SKZgoq4rjrvN85TjwZ28p2P5vXOii71X5CeS06R7wVDbeIe9gN54nm4J5y+xWKuEkUiW1KP5qS4jwD35nQNz6B05ISgL85Y8IKmnePrPdEepVDaeRi16Um4kyh1YCjVD43UmAGKM1Ay8BUHEsPYMSOz4cF0QklHeCg8GIJPZPv+/VV7uLsTgaVNZ+3o+EQKBHgMuIioA6OH4naO05GqFiq9XOeBXCSMcSUii3qoXTs9TWOQXo2gNowCTSdgBUPuyXxARAiQZLL0Q9BHNLJAAZMLxOhhYKNxxr69f/c2PfmIoJ1XnIsGPjcjJUyDlEV89jDvEujHU4o6ecepkgMhqDJ8RH8iKQXUxn9iaSdpygeFa4EW8G8EwFGL4RYJazG08f7IUXfvAaKjfAUoPMkBKsbh2osj5QszHV+g8HBgWGQM7XQaNcVVkfqQsHeGVlHew0NqL1iKLAUzhNUNGMJbpRQoyqECAUDG7m5u2vt3V7rXFy9ftvPLC+2zyqFKwwrWpTpCfJ54BukIPBfFWtEYXv8iQ+u1UYlPfmZElNFoBQOLHLEOUvBZisLrOB/cqzjvJovNZsF4PD3ReQFVUCMOIm5ByeNsEhB3xH2Ss64Kfmho+R3PwXmpKYMof1gkpGomZdSu2thqj9W4gvI1719EG2KHJjXODVfqOtWfqwF7spZuTpLNZdQ0Jp9LDV8eHsNpKPKgvGw2tJBTnmSmZ6M6Mennkb+2ManEJ0dJhWDova+OVnWsqqELhR5cgucg3ipb1XB3r+/2Uvg+Fz7bXwQX+zPqGkqRF09j+B5HrPV8DqNePs975M8e3m89Ez63RLPVkZCuKuie161Cwn6P9NEuAjE+R85/cQy8ppA95TwNnAH/m7MmWyDZyYCnRK6Uq0mOt1uVutFMyecaR/hoEc1Ugo9CgBYRrcpVcSzkIAdXQvZhHGlO7he9jM1UeWkGQdXNqaz30Uff+bsO9zSkoMxD0dqsHS2X7fzyUl41hx0iERekfhNjFUo9cjij0b5Np1HGQi0gDwbBgqiwr0EMRYGhFpkI7zxZuFn02DMtnbt0HXzm+QQfZU5FeVAO2Li1y5eXYuNyT6sVyiTqFvFQUCSCi4HCYATDKhZBKuofMWjUaWJA2Tg1USB6FdQXNaHUa2KIMUgYeXl6Xe0kDLV5KKaus1BENo5ch5AqVrsT4kNrCxACansLhMXvET57QxhZQYiJTfogBomgJQ094BEbZ+7HNWj2wm1ou4MMZL1aC3pnX8hJ0PWK/cHQAuux3y5Z6XOTwcQMA/mUCNUpixT67rkSwun+LokvIvsURL1XdIZ5w2C5lCLY5/t2d33T3r17r0jx8tWrMLRCLHaR7+UgJySvQ4HRU7qB2symnL/XSs5NQvSGtVk/7r3m6KoS6pVv5MrNlNT9Y5xaQl/pDKm22l270lHRucpDLVhMtXw4OXSQWub3I3n8yDKyJkc4C2pirSkfS1ZsKbSpylQOnAmE2RUHBc/Xk2YnGDCcyYSKVbeeMLie12e2QHPkaU0CGxokK/AaRfk9oaBJM3FeQm3KQUnvRRE4+XM3jCnG1nncMLR9V6wnxiShdndWM+GGtesioux69UVGRuewlMf4eaoxdtrqiwyt32vZqU6fUyn1PYZHO0cq4dP6ns9FuF/k4RQm7tAA+5mrI/qcQ9TBuZlW6PVcOBd2SIaG2fdv9Oy5Z4zyoCjLNJclmkG4c1x0QYtyz74+X/uXUPd6E7ozEJjwORRhp1MrJ1GpnZ2MLF+gNIpISd1A1iX1KAPrNI3L58ayecHtSYdKKc1R6CSCHxwdShCz65q7UEnO0/FQKvFf+t3ff1D7QiKgNIYodRFEiCRUC7iLwmKxLDPqWkcHnyMaXKR7IdbjIYgfKDIuDsTKjXINcr5RKtOTFLbriLKebESXQxkJehPkMIrAG2XpInseitIkRTBAEWpsQW4JaACm2FzGlY5X2gw9V5SsxPVoxTXu2i9KIeehR6GzmJELpoB+JbJXF5Wl4C2XRzLAhnicu8MJcZSpgxFxxxM8n7zwjPt7iAi9O8jpYaqcKNfCz8h7nDcKptxeUY8NQz0YlTErDzIjWh8oPVsWfCtiUqOPiLAWR0DH1KZGswp/9XCTiivUWUoQToEsK9TTGdZSAycPtSOQuWFFkgfSSOrgpmEiD6b1o5xJNbitXb+/au/fQWRr7fL1K+U2kSucKkHH8pj7CD6ctL7sKKDtSFcYNjV0Z8eE/RvCa1Yg8VxZ5ye5jxwS+xD1dfE7vSmfPSLdkIWQP8hw0X2L97rBBoceMhpwPsZVxlclc9m5K8l4eOHE0i77kYIZsEA5A5Hb7Vnd3IPhQCtOrXd2klIOVhFssPHjWV3DmqU2qdZUBj1Q9NXg2nBUY1adreD9RWrGypL1grwF1Cd+RDoSIkYFtJHrmpwMOxpOkheWMc+pPekMdTL83WQkHaGh8XoSeftzy4vWA2qckxyRKhvD562Gtvu599xCO5Rz4X9XQ1+NpWQ09cRTsPjpZjxH5qrvcA75i57f91QdgGpcfX9DR8L/9t8N713PB7KoaLAgAiaEJmlRzm6J9jShAAAgAElEQVT+3g6zCE1poJW2ylIw8xP4G+q/gykfZFnkeb1aS6bUKU2oaQuiZXaU455cFS4HNJFaGf5Mj4jbkSgGunFHFJyOvPStCLmZKkxDq336V37wDx8UdQhLp6RjGqUEmZBWYS6HTRBm1Hya4IBiG0+y7y2ht3qX0nIwtj4gs1hIbXhGL4GWRkQcsFTf2zS8X4x1wACGuxQ9Z97NMAGlQ2OMaT4YMJ3Kg/Ytwvxsy2UoUfkte/3K20TfXDbLJCzDOiysmk2ovjd7XCaZhg3EsGJggZBRBhZYoFQMgw25PMY4NZHPsaJI72vaJlIqOCL2/DtBdiG+qfQ4HHTvcscTkvLbXXS/yXuyoTXE7QiN+6m5FN0feV2iBpwKGdqJ6sgwuIvj6Pvp8ijBKeq725VUJkQbmtZQrAxXEhR0SAtRx4dNz5mGFsNopaR7YodK3aK7QknJUnedDHUZ2rdvVcP84tVLpSWQR9bR9bgcQPfVFpkms4p2SgQrJWu9et6+T3vWAzvSR/PyvCPfqs8phtbQsQ2IINhQp93fKx0ziXSMSt783HATVAYXLHc+nuewoeX97Dk59BHkjOx/rOdy16TMB4pomKVObkVoT1tRfkLrqemDI6F2jBEldNBxNvoIxpdVOzlWkKVQlFbqljWvX11P77UUsJYj+gXHEQnlx3nEwSaivb+/e8IqDcOWnaR4N1WF2c3KRsFGiH8rUsqcmR2o6ggQEHQsttLUwO/pIq2BEfQZlT5+xtAOZWYYNevfzj08U8bjZ6kRZ2+XexlSR7/i6QyvM3QU67MP5buew3otG8satVuXVAP83DMqR5qyWP9ejgrplqzx7+6zODXWyZXjwX3586RCxEVzp6RknxOMJUqFQXZLR17DnmBobd8IyPSfe10fsHehF2QgW8LE2b89WsKG7ApW7lrUZtcxRcdxHtBHKtXjc77rj/zJA1ZeEVUqTHv2HOjtJhPdaZi4OJCrPGHqEHcBr6mno0pSw3gGwSAS5WqxJjp15GNlrLOEQLYuGz13QpUVLjyq+1+GFXcxe8CisGhpiyiPXrAXhKk4rMEqDXIM0ZqUCp4y0JjKUqIFoFuoRVFyr+y4Z6BkKS8ZcCLbdAy6xvwoozDuRAzulhMOdV94b9jTr4cvquVXcj2MdnQgYu3dnMKbzXcbBwwtcJhgzxzKQEQ7zNHa0NaciYXLCkdsPAZEKP8eNbMiQ03GKonqDK0aTWSXL7XA7cuQ6OSkDlaZm6nlHoZtHOEODW1ViIo69LXtehQ7FxLtMQOyRzGyvFfv3rf3b9608WweZKhnDC0yVuvodECk4FKuEmJS2sNOWTHyPtC/maE1OcfvVUmMCD6JPAhJiNx+plOzQ1icj+mIdAUoS9/GMXL80TREfcIpp4GNn40m+A5SdHx23o7Oz0X8c2ShTk0JvfFatNcsAyZEfHwa1XVKtXTOQt4xgoooO/g2ok7LL64jnAgb2Wpoa97RDoSvY+g22mnSCS7xHjk+oTQV0T48tLvbm675iaBWQYhBttNe7oMZXok2lisbw2ivl8pP3IJs7lJKCa3AnzOQVW6rAYpUwFM0x9f051XjXz/bEaRazg5yvPV61ok1MqyOqKHKev/V4FVDGM5MUg0LgW5oIOv7nEOuusO/t0Pl+7de8b3wb++LotA0OjbS4hPwWnFU9BmF4CZOkJ2/Qe9y9M56F6kv3VOm9XRfoJCrtYIlnc1ME6DLIw2IzuboRBldf35ALUtbVipDsH2Stej/3X0WtobOgKlXdA7U9RBOTZ7JdIJG3/4Df/jAjaCQ8JL5Wd4k7Kw9yXqipWxzSMs9TdmJmjwxxmjZKAZkRDuktCGvEB1HI4mpWMt4virZyNBaEDJwNVFqGlrnsGLjgxTTQbUJ/bhEQ6wxOhktjvT53LNYzom9RzRNbW6UB6GcuE8wfbcc7KDivC+3u+OasHl5BuP9GFmUTx99R+3fGtaznA73mk2PPyPwMLJWThHV1oiAyRFEdYYpJSSu3S35IXJsOENsJvuk/FrWAw+hY9ZPqYAkKzhas9D7QMhBUMMCGHTRCUoRLd2jjpeq57TCDwdpJLSiKo/1dt0RAapX2im5PDhyzAoZzIfb9yrll52hQiFF9B9RceQHBfWkQ/f+7bv27s0bReEYWkHH6r2c0DHTe2TwkhVuLefoMyFcojeliAuz014/360cqpKsvze0GoY2i/hxPrJMLZxFPOh4DeVApM3rYirvApaXQvR+q3wnOqfxDI8MpwA2VzenaIRycnqiRh2w+Meq8QtShznbdnxwLDn07tKm85TMbu6H8x3Pk2ctGcdRX+rhAn17z+41PQGpmL6F5VBhW06GCr4zuOpfHYZWBsC1kkS067UMLV8ypKr3ztIsESijJpv/VUMrhynXUemkbTDx/RWnLyOfJAPaSTI0aePkc2LjVI1Z7zw8bRlYDa0dlKEh5XW/FmTEp2iAr2flP5S9ztCpSd/Thvb1XFWDN7z3JzI8kP96Pd/DU92cedDCY7CO8d96TSWT6YzVtJb2Ur3qLbEZqTrSj4fsEJeurWshrmFPVrtV9DbIkk/rGQ2QIRebQZfhZ3MAtH+kfpgGZ9ZzToei46EJeIGoBUGWShQ+V70c+DepxEM0SxLnAZRJDZMi7SOymM/ad/7hHxF0LEWfGAQ3F8Yyoq04MNG7mPc5p+tyGSspt0oMgkQE3hgFfX5CL667QnmsHx/bMay7J2Qie549ySGMbd9ZifuRY8BDLY5iXBpNGba065uqTCfa/bFAQRAKiAUPfKsoQQlqYffRV9ZlOhZAehiLTCWHAA8p6wlLH1o29/HhLmHugL500HIUnpRtQsUxq8JGOL3K6GYZE2QMV9gYpaL2wWUsn/t6utmAiUquh+RepVDTQCH87F8V8OppKzeJ8VYKIIZCmHW8wNCenoYzRc/jRCKMHIYyCqgW+MYHXAIsxRh9qZUjLIfAz6n78MQaRxkZaSnVMM2hBdm5KNY0De1+r4j2DQ0r9rt2Buv4xWXHJ1BchFOYTNkuGlANKM7YWF2R5jhSqhmNLxtHOyhezy80skYmupaR0XzESikYoYz/CsfUU04c3U6JZDG0ysFk05WE5sP52ssJe2R8ZDG03CeERdrELSjBy+YTQjmy96yNBo6xOqZ5jFimhVwbT5s5O7Mi+7k7V5ZldUbQJR811z5qbXHU/33dW6+5o9wn8tG10tup41cX0eYkHtaQiJYJTYpAiE62/Qi1Dj2hUmAaexiOf6Sx7PDJSS69tP16PHtEd26QUx2t6jD4LFVnzKVaMti59/6b/z9D6zXiXtBRkEalN7M9aQdJlyjL1Qr+2ydOYRwk/Vdft8xarv27Go0+QZhKmWJ9rxq6cK8i5FEOE+kG8WGS29MRgUzWKY4E73darT6jzhotEDOy9P1LbooxlUE2o7/rvhecGLoZ0tQfp4t7Ep8n679dHobDxv2hzznzSo+6414btdPLS6Vp7MQGDN0P1lC0jJ5nsM7NtSpqxMlRLTj3sW/z2UIIExU1lK1SrYFdEpKkOtvWRr/jj/6oIlopHBLIauQeLE9vkjanayYQEZcPJ0rfEz+sqIIQlBcgQs7aRudMDZXyAAvVrmYkkIe8ChQbHfBfkJ3UeCEZk4LGOEzZdDqCsb55BIbNzNLwYAptIKMLs3kNZzwRPo+f20X9o1m8quHdRA3dfguJqWcSR9SWGH9CcXYkJLAp0PbCPV/0iQEqvUgt5Lz//v5e686aC9an9CVHOynyUU1y3+bPudvqIdtDlQOhfPYmxviFJum6otAwgTwtTPHoSBkeIHIIiUjOiwYTUE7TGxd5stkxSLgEE5CSOekpMoYalaIXaxT8gkgr6l+DNRwQJ4pQioiou7V2PF/o+7s3b9s3v/lNPKn2wcdfbsvTE+Wrg6CV48ey9MmyqgsdMj9c8qrRzSxkoypZR7T2yo06WNkwS3S9XbXZPKDn6v13UZuiq6dOY6Tmog51Nma+cl+iExFnmU3s3sLhGXZOweJooTr3y9cftvMXUZfOXhDBRTlbRBI4Qcrnsm5EjkrtJNxLn2xY76W9nRWxjZcNDZ8VTmffVzkQquhfXeXO0Z6/Uytqp92kv1grcsE5HUlldYFIqTnJNpQ57+N7RPVJakpCICMpd7QgTb3h+6g6oJ4rk4dq1IWTW8dOOrL2Z5iMI7lOx9ARmuQAeTPyksZRhiLPfq2DHXYHQ8eqPKt0PapOnUg1JjxldMf92WBJhrI0ysbRDk7nXJZ+zRXG5TqsJ7pUrW8L8c9rVp2kGpX3Rr2ptaeYu4meyTB6NvPAeXWEz3chMHT7I/2YjhKfgTH0+bKB7qDmXBzrOgKPh/vbCGAypSF+zG6rlANfsIw1vOaICV/Mmo0e+CZ70jyJ84KO4p7g3MQo1rBJ6FyMLdd69+5de//+vRxfpVmRBzqTjcZqoUobWAwsAwmOT04lF1wfIuPoO//InzjI08uoQ8Kqdj99sbQNbedZFWaoBKVridO3HVRONvNOimgTyuTzFUFkhKIsaTf8+fNN8Q2Bcg/2oGoBNYMINN2nG93Vt9fjbyoM9DmvLoeNe4RS540mU433y8ibvZaG3XW84W1FXsmRsNYqmZrmKLjBvkhH2VaMa3HPMkJJaX9O0RuC4b1sGv+52QDGkQgUoZHXnyPd5DjloO9AI/poyUbH977fkCIIog6tx6JYe9wWy2MZ2m4erZuB6OBHjoy1laEd5Hu05kn0iIYTkScxCcH7AAwd1UGA6/u2p6bZ82QTcUDpUu82Bp1nUg/Q4P7QPvvWJ+1b3/iNNp5P20df/pLKYVDGqqEmr5PK3w0l3Bq0H4gQ+ySCXzFsjno6ZKMgBI5UrVSAhClvcg1djRb8jMoxlbaI1Qjx3PNp9FD1e6xUKsJRmaGOvjGedDt79eGX2vkFpXgnOmMbYOlU0LCueT6dF0rX0oDZ0MbMzYnQphppWSF2xrVUBTx5FjsmmWMbrp2VLvdalWcf3WLwIwivHAuUnOR5Fc1UQHNMcqNNLHoI2BFi3Kg42j7vQxizGq/hz0T87ikekhjOFs4kZ1VnCoSlzHzWcyVbln7V0gDFUTP5xhGz7stkvIz6JB8YHByV34Q2jA6twQCf9SQyzI5qvfELreM1Rp5sMIWkFF2ADiYSM2pZDbjXsq5XlV0/L/oX42Q575zodAw69OGZMimlvuDrlJKeIXnTuszyyXfuV7yi1aMiS+6Bbn67TeRrx6NDWz3ct3uGaTDPm/2bzdvR8kTdnWjPS0939XYnXUq/cYwv6Ugi3qx7RyaVQh01Xe/tu3ft7ft3atYkohOpF8iQh6j8WB6fqJseSODy9FTnCiRKfZJtaLuBAVnIz0WU70pI07WJNrqWDSy6ew3b+wroLyOrNE7eZHtSGrEHCQfCVHo0Ppj2iPi3ux3xszzqzJt1JS6CcrNjTTEqNrDV+/RrnSLJfKiNjzy+rr4zIh9Dnz6AvIcZne73ipHqyCG1z2waGgRFBtw1lGUAgV8b5i57RdTnf+TV0ymHqA5G8JIa17GgF9iojpBN/nHk4HIjG4cuTSDl0dRZSwxTDShn5OG4jWbTZB2fyCsTdCz4OFjkUQnylFQxPOhmkxu6UWRU2KHhkOzbWFAJM2j2mpBEnlVeeqcQYlQjpVCMRFuwfrt9+9Y3v9m+8eu/1kZH8/blr3ysfDLRnGp+k2mqSTgZhXT76gSJa0FNeS1sxmpoamRQnRZ+VrSTBI9qZK2kjLg850B5/ex41b+3w+frVQVp44dc4jVfvvpATWWAq6JdY6BPlNJhoAyJGaVyrWqc2Sjh8wgwX8/K1edv6Cg8MVaDMWlDQ2bF68i4rgVyRw2+CsWSzChnJqsXjKhFE5eSe8dg5PhEZKLKla9Xz7rX9nMG17NgHYkmG97GSO1m01DZMFaijhiviRxUQ2uDrfXs+mfF1ZMnqZ+tN2WEC+zq+8WhsOER2pOznW28PPh8+Lf1eVnPTld2tf7h2NkZt161o1QjSHTNF/3Hs2zVWa7PMdfI17q36gY7oD1E3h9AP8cQVarBgWFrgg503P3drVKQj/SB2EWLVtQHM9SJtjG0er7xWIaWMxPRbdSp036Re1bKkTaLRNogYjmyVWvZmoIcjOy7qyuVDSpNAVeCZkHSwTSXoZ3jtDO00S8iqnlGv+M/+LFEDSOSjTqh6L7jqEueTJbFGGL0glED+uQwIUyZb5In1Q307iGnbhi3cphjQdb22m0YrOzcE9WH3RtpoTCe3m9c36bQh9sHp/sbsyjFoI6ITJuZhrzLx2QLyArLWNFFmzrgLVi7fUTrA9dF+dl6T0zsUtZi4SHKrfdePc56eO3FsS7kZIkSiNxo46fhBgn/mdDmVmM+ZF4Lr6Oug7FYPQR0zL5lNMvMXc14PTlpW9V6Ao3GAPiI1jO/NSh58DoJMnYP0tIZSc9TDLQ8ec9DtaFN2FN7Bblps25HwEk5NcoR7Td/4xvt1/7p/6PKt49+629tL1+9jHIjdf3CFsczAX07shBhD4ZgLTlKRMLr7kPu/bGSqYe/X0tuMScaFW3UrUPOg62f7d/F23NGcYY0zxmHul+OTHhNZEAUxvGp0Adytmo6QnMTkAa6Tm0gqiW0280AjvNtBjbzaTG0NZKuhtXK3WdkaLRqr9vnFKr/3r+r0RiK0U3ZAzVytULoHxuD4Hj0bWJ1Zum8lU5XdVStizpjVMhCQ4dH/zZ7eWBNjEbVARRhOJ/yEfBWVZKWwzHqHvozEET/XEk90nElOKgOtvegM7RZ2sh7+sgz4F83HamPUPewMuq9BnYUl4ujJ9F4jSCNJlY99ERGk/Dp61ZHzfLi775vc0ic8kN/Wxa939WhZe87/ZwooIMOvr958zabrNCEorUlabXJpD3c37Xb62tFpPRTVhnk0ZFatZ6cnApGFm8n7Tz7Il4SiJl6GW8UTClSb02fc3Vz3e5I38FETmIiiATrRKoNvoMjWvgTqDZ4Fuig0e/84T910GFISrVrhEyMsrcTY+2yh2MqQ7w1QvcuWZ15TwmM6/iyEF8F87lo4dpFxEhETP3rkIziRWdjO6P0zABuG2gLlgXJAoFQ1t91hjClw0au8+IKBKTnyC5QTwUsS3d2u/a4ug+fp+RZOuVoSCmjZHu0/r0EuUCL8nIHB99wpQ8G7zF0LvIS8Ocs5u7yDES6fIbXpcJ/vF69W9je28eHLu8WVPuJ+lsDfRj+8EzGXslm2KR97o93eP3JAHTP6uzmJWQkZ9N2eyTWaVhaQceai5tD2xOOhHiwxNBiIPeHttTIvNa+8fV/1v7Jr/4KLnX70nd8e3v9wQdJBAowX2xMFfX3fXQxtJ4eFPseX+LPDvrJet1MJLOxfCpn5IO4TBgz750NMc/laPQ5b52nZqiFc/rD6K968jWy5nORazkRKAdgK3oX55hDmlyIgZ2QXNcsUXB/3mvK9tEsB6N7oEDJ11rhVXmtCvxZw1XOvZW2dQj3XOHJKKOIXuNuBA+HoRomIzA2SGqYk9GtjGD27vQ59hnytfwMdX+rsyNcpshw+j/dkHEUr3WI8pg5VcbPdhgHK0B7kuzxJ8hZRqF1NGO9PiiMS4+qM+fnqVCqdaTXMKoTSg3DICrmnvrufJmzT0dB8k3qKvORvmd//yLHyzogELRtO1NDoqdDRaqR9f7xmkhJmYrR6+uNyJgEW15Pv9/nqbM/GQw5RaY54cxavgtyktCRybidHC/lhGKXFO2u1+3m9k7GltfPzi+UcsEozuZBHOU5+CztrXqqR2vamooDZn8AqgbFmiUxjEAneU0KTBI6PmGW7fFJNwpW7R1/54/8RweNwnJpTCpKC44W1oKoTh5hJM2gpAWaPcrO2/K0DHcxUtF9wMAS1lJy4Q4eNihVoRh6qLnZIUW8eoQWgnq4apK+HsZOSSRRpTO0aTB9GIKcEVGAjEX+F9BCTDVx7Z+NeGdoM5p9co7TU9e9ZPRfyS9PI55Q1PXgWhm7jEGEqNlMAoWwOB9mb9RrbgjJ7NPoorVuGzy0LqKN8VB0JSKhvyShr4WKEhSn4nk+NWoYTLepa+a15t6iDjnLW5JkoOdQeUYyrFx4XuVNjsdIEa1a8W22banynkP7+q/9evuVX/6/ZaK/8u2/Tf2ONTQ+oW7lXWaz9kjZV+nLK+JRwvp0Nstk8pOSpepBP2doHaWpzjrHUVoxDOXXStrrUQ11XDsY9dWLr1GFr1+NXSeHwJbk/Rfkn4IljhIRKeMoIlz3apVYq1TBwzsg8qFoI2vNfdfntpz79fq76qzWM2EjZ9TJhsMOttGq7nyoX0ycIclUTujRZxbkw8rW6JhRKMmQGob0k4d8P/Wc+KwPja0+rxuDGfCt71m8iYRd7ex35XXJ4JaCTxni74iwa35YwUJyRzC0FSKWM9ZakNfSqXziAKQFNReiOtpGNtxJ7IlMFfaxHb2ao63OEwGO78lOneW0tiWtsmB5EFeA0snJuOve95wzWvWPf28HQDXa603Xr5trd30TUiarTnfwZV0tMtfRUUzS0bCAfVvSn//4WMQ/7pE9u76+btc3t9obzsfZ2XmMTlV7xSCRUkaGnupkMJ2HzvkleMkyV4iIyu2qnA54eK9ySJAlGMzoTc5i8E1iPvvoX/2Tf1qGFsFSHoejn6UZ1UNXXJ4ki6j1CVcQL4AaWXkE2Qhf7FyxVM1uDEIISeQnhiOhoiGcUj0irhIDBIIhZxax88fqk5leJxtZIT//24LyOUOoBnb8Td/wXsY9PUN1tTRUUyZL+HNxEqJ20j1hn5KiDKHamx1GBlpBlGUho/iw1cihM2BltqaVFhAhmz4kQ9mD9FpyraroZJhpSXZ7Gzkujbyaqn8nc2mBPhCYmIsbkZCjw5779nS9rWitrLh2GNocxpAevw+zRCoby8txyzIh3XPCzDa0GFfuF5Y6ke2vf+3X2j/5x7+k8p6Pv/23tcsXL6IjVBqUiPhmKv3qjJg6umRXFxRpCzKOoqpBm73+HiMitvGwMpBinTALNgrsq4KXEs09taPnCLkqLa3TuIdtq4FylBATduK/oTI0S5vuOqrhO16KiQw8BkFKHjbrr4HWwRCOaoAkJKLkxgcx4Su86LV4YnhKWU93Q4UEVF8bGrRqaOuZhMcBxC9Da7KkxmFGmZHlqTO0eb1qaF1G6LWxE+SI1vpieH9VJwyf10aNz4p+0P0EJBy140SNRIZrMUDCkS576L2KzlrwPp6HjhFVEfgGxtHnR2c2qwh4Pq9jZ2izztkGyDJY199r6GeqhhbDsjw6kr7js9U1KUt2PISC3KR1oJE0G0rNOKZeNafnVBTBzk01jlX/ak+32zYVoTT+G+p9f8YX7RUKQ+ktNyuClDSfiYHvfec6MIWvrq70+ZyJ09OY+cz0Hu797u5WxpjnEW+ojJ603cFpFfIACY/2qNngZzxbxDhZziCzvKezdnJ+ri9xXmxov+vHflzQsWtnteiE9DmSTA9pTy9hvRhCHbm62SSiqdpMgZtAjdUDJu9Nhft9hKbSj5xFWj3qerAQdDfIiIkjkXOzQOA1VEjCB86byt8OPey6oWI8DjuPWPBz86WEsm2ko+wQ/Jh8MzTgPfGm719qJmK9P9aRSMTlUlWw6uEfGgELPveFNwVsyOf6WX0NMwE7ZyEdCBtlBtzfX10rR4tas6HV1KYc1RbjBOnqFVN7wqiUcqbStq4ztAX+Zu3ZK9bEMFgHD4kEQ2cxCFdRN2sjpWdWRLBRRCs4Zx2GlsPwdQztL/2j1u7v2gff8R2CjiVzaVSkUMZjGdrOuAmZCGcyCDQwdGGxhqNV19kyMlxDZFOF8CoJmLXZeCo0yJ579dptoKu8+fdGJLgZN7y3o2pj5HNg5f25+6OD0i4iImBk9g1FAjz24tVrGV0gMgZFqDhf9eRAxSOxeMl/z9Q3OZjJ9QxWh6DKt1+3MRje23MOSzV+/L3hdAYKeCCI5cNKnGjLcquObyXCtV7h2o8P7O9TueF11neYm+Qzhs/iaLX+jvtzCSI6R/e0DaYr7z9eHksZx5CR6Gsd0XVAoNVQO6WUliSWz2mmUVPOb+gEVEPp3gR28CxTvEdNULL5Rgexe/RfQvhVX1lndo6gU4YZoNRo0nJey7FMrON3mim8WimtQ42pYdaaqqvOaT1f3VpzRjXnuKddVyfDxrcaWusY5eAJ6GhZAgEq4Wcc0+XxUceC5vMwtHzRC0Fs/ZMToT4xj3vbrq+vVLrDtCj0NMxjB52QqdRzHBSD6wB/L3KKHS7CdNYeYaZrZN5c5+vs8rJdvHwZ3aHMb/nuP/MTh461JxZoCIIVnYymhVyFqgH2xSJQaxuFwiwkgq1G/m6pVajsavSeA3h5rw4RQgtTK8kp9uJrNGHvbeilabMEYwdpxuQHyXGZNIGgWMH7gPszJZw05Mh8ookOUh75kBX27RiDyTiVou5Wo/fKZDDTSAsVMEs3iQ+dh0ydIB2ZslSmRhBGE2qEXmFI9sWTSYZRfI0ogVFUS5YdpbwHHIw1DQHuH9rj/UNb0bc5a8Ccnz06ORH0ChFKsxmzPICoKPY+2N4+UD5ACiqz7Z1yxangao5OeyxvH0JMpiLs2nZN5KM+brte6R6RS37G0FJi9Sv/8B9qxCDR2+nZaUzsoW6QRv00V9nv2919eOSKY90SNduEavDDIVAJy40i1VITy9pxr9y7iWY2gNoPj5EbdL2qe2C5tgHoo1xRpIUWVPmtxmy4t44QdH5mk8jFSg6D+KU9PDltL1+/bpcvXqpN48PjSiQxfse+odyJcFUzqFmck642vRpcrmWZGzqBvi+zrqsBq8rSXAEbZK+z9r+xrpE7tPNno6y1AkWpI9KyEgKExLWf6B/nnS1//K1r7alvlKwnKmZZ9X10MmtCZNdMIxwvDArRin/mu5n9RLTLRT/4uxownC8PHJe+yZ7pTx31JPqkXv6j7YIAACAASURBVOzkyvogc4bqbT6OUiM7GaHj4myZY1ANdnV4hmiKnR2PjPT5rKiAdbACruzwZ0fMjohHiapFaskPV6fFcmN9VvVzlNzRo6DnN9T9sD6sjprvQY4NkGySlcIpcy1sIJ/cN3/bTe3JaB3I+ALU5/xcvfqZZ3t7c9Nurq5ly6QNkiBoFDAG7jAcPlosaqzoBCO77QYjQITinpjlLdIVDWWEfkza6Hv/7H+mwe+Gi6NlYO91dcpd+EfAx8ptqJlAFJk/V9/6pDg8oz48dytneSbJfjRUWzeoRgb2Yj5nbCFjqan502HXQ8+/5iisSB01sMgawJ7THIYRSfVIbYirIXfbvSdeV2mm3wlYTkbhfV5TaOIUa9c6TAumFW9VEPbQpVSTWOBmCNyT18nC4QjJHaXsvfugPUASuLoWFf5hvZKQ0PgB2JgvDG0HN6ahjfsP+NGKwYfMh5O9V3kXnW+oOUsjVJEFvVdtFSHiRQvLaEPcl3pwkOkOBGECQyvFlaQG9uJrv/zLhIM6MDAKNWVKIwajf2rIWxghrWsy+px/U6nLmMi3h628tjXS6SKw7Jva/RunUzXITyP854ySDEZp7BBrwlkKpKAaAMuv5b0SSvw7FdfTLGacfcNN2qMecHEUzsfFRTs+OWsrFDRENDkfGI9oQ4ozwjxnFA9OhJWT76UaR+9xZ0yylaMNbY1Y6jn1WnlNqiKVIZ9G6sTOSDW0RCl04rFMCIolN0jOv5uPG+taP5fncK15ldGaOnEOclhepTnZWZfv4EGOMVFutoH08yG/hB2HQ+bY07mWIcrOScxADcc9UDhHpDa8bpbS3SeDM7JTkaBazrkc22gna30gHZSVD9XQei0s81zba+U96NYr9X7Vl9VY18+ozqcNreD9ojerDhzK8NDQhlGPaVMyK65dfaZNq3VbvQedJU2+ipSWyLWUfE1iPKqIgdn8QjlYzaK9bytViYza+dlZu7g4l9EEmbi/u5OhpVMXusVNlOxsMsCm62M8MLScLXV2UwSbhvb8IjpFnZ5F18F//T/9i4KO6zAALYoUU04kyQYVOmxpaM1426zDeHJDnirDgpvo0x2wpLI/2fQcUeaBvXWTTSrwItsA1u9qdJBMVhvOGm1YyCxYNaKVsWsk32OAfBUMw7y695KHMhOb99ZIYyhg+qwiMDrMRGNl8HpcHzsRg8qrk1EjH4TEXrDhsP4AREeT2nnIjsQwn+314bP4HWtx8/59u3v3Xob2nnF540mj9SICQmsy8h9EQSrrEbwUFMfaE1p7XRoaRKSSHbogSpSGFlXZihWsQQx09qKhCTIUzGSUKTAOioV7I/KFrAAZCsfohIb6R8v29a99rY33e+XMOARqW5i5SO5CDMFUUnKkknXscXmC/rOFG89QPWfWy968ZaoqgzCaNrQe39ZL8HPKqxqrsPxEbKjq7Mf8TD2l70P3X6KGDj2axLD7mJkZXjIIBBDy8fGJSoAwrrgb4gLkKLBgJO/b+cWpnqMaWTtxhs2rgq77Henw6K/sM2Fnz8bI57eekfozaI4/cxi9ax70A+VnNrCbSGuloY2Sud5J8hoh38CD7oxmnWFFzfvcQpBrd4PbPcGlBARisNI8I6cv+Tl1RidjySMGV7ola2a7fKc62blLXN+XoDOGwVTrU3M40JxBaqSPj9XNywM8eG50AU6zG+AEEhfQdXXuhj8P98ZGD3kx4uQ9qfrV96nosXTcMyoWz9zDvs/qwUF9+nCvqZ13hUqnAwcNkKr+c0QrOVOLQ8oOg0cSRgs0Y5H1slEGyTNSZwtEfHN9pb06OzmRg748WepcAIPfXt+EY5d8JeeuZWDrsICEkOkNv97s2iY5Lkqx4QAT0cJuPgtyokoKq6HVfSZc4e4YfrCgwQfEx8+RV8TLQshCmOwxmg2nU+B8Z+lg0i9o4M9WIFUgOq9xgN9XbzmEAnw+ShYMQdkLQTiUHxwYsu56GgQQczc/Z2jTWMoglmkSTzz6Z/J6fgYPMOaePEFCB4R2ji5zyLXs/qZEflZ8NSL0+vI8dljOTk+U47CSslDy9zUCtsLmWkDOrMvbzz5tj9SaPTyK/s4u0viAvsHkGCBDxai2qM2MHG0oNl8fJ8JrJ9ZvzYOlAjCruhpkwZ0wPtUBiDq36PAlT3+9kcBTo62CeKLTVbCkKU4/OztrZ6en7Te+/nWRoSg0D2IN+dZg13pSE31IvTYwVAXjkG/P4eaeJ+pnsux4T56DTqujA5Eqqtk+j6o4erHyqnKo94/phRzogP9+GNnWaLoSPHSuZOQCjeEM1uiN3q4a7KFJIjMpAPdeZU9hqwf8Gg6OjZQNuCFkK+UakVQnomvNWs5CRS6eM7CdOyLmbSJlz5xRrYmbVyjVsZKsqpVnNnc3ouQ95m8wjq41x+DaMHSISzkv3RBwG5LUWZZVPo96ZOm3UprCM0K8IUrSpBj3hM+qDRtyj9qUbtoY6s1a3CTZyYGeRH92pSjm80Z9K0bi7uZWhhUDi7PJTFUbx9DEQcSsxrXKYn1mv6fKmLtOfREiYRmuf9OjCdHgp1YVWTa8fnyvOrueAemFL5h+NDxPRueMNMX5Gee85ggEhIrsqXGNZi5yNDUoB4Ldql29f9fevvlMCBncmNPz03bx4kU0/9/u2s31tYyt6meTOxQOdfQsVs11psTiO/Ylx8gSg05nqqOFFIXuRJfi8HbQsRbF4+UwXDnB/omxy9rYmI8J6QQDRQP5KMqN5gDRas+RAU/oyE3GrRvB2HvAbs9Xo8QnRi/LDrxBneHOFmZqB6g819PyhKq46t9UI4GSEus0Z6B2EUeWf/DezqsvZT/VMNaIuxMuj+HKTkiGMAIujcikembVAFmwbYzrQfGmO1KXZ6bOLT3b2fdjxWhkoBoM7gfv+NNvfrPdv38nY/aI903XqdOTdvnqVXvx+lXHOpanRgu/AhlXQxvwhatmYgyZ2KQlCnsCD+bvBAWm8YT9R7mUIn9arN3dS7FyQI7IkWlGakxxuYCev1y2r33tnwqRMN0+2n5OpHqQTyIRjI3lCUOrkXRJhuIZNPu4mx8cjoL3ht8PDU51CjVu7gtKM7ynQxi2OiLI7oJ6uwwKvOdOdSC3KHCuWRmfnUEV0Sx6bePAiUmeRMbe8NBOk2J6mlsssx/rIiZZrTbt008+kSw4F21D6+jdsms5qmeT+zKRqz5XNc5+lmqcq1GoiraLjdJyqOY5O4gRxYahfWgPd/cyuJC5PKijfr5zinzH0Dr/6xRXvVflGQvrFwVaHQVPlSKiUdkIznuWqtFrOcrkckh9NryRrkrHRz+7XCktUtcEg6g4YUgNucAhSlKVFf3V+/faU5OPumheqTf1aYvpVl8QkFREob5H+wvcKWStd9SHhvE5R8s6KSYH9YFSPRufcyoHjqh/b0TDAcxQvircXvkD/D3ONekToljuBIKfUolMH1uetCVtZDVwY662jNfvGUTyqWZw8zq67uLli0DtWpORZb0NH8vpoTEQ9lBDV4KfJGunvQyU78m8aNqNwpVYLkVOxODL0H7Pj//5gxZXfxvUZjetqMatlvfwfhtaWr3jRXCnPowe3STFoVKfPtIxTGpFrWgvfbKhUbHAV8Nmb7jzklSw0UNv/r0FDMXBf4Y/rLx0fVSyeApPR03Z8bChRRPq80p1+BDmqk6JFKHzvqkkJdjugezyjyQXVQF1ZGFjXD/XRqBjUwriyD7VhW1YP88eYI2GeY32ZJ9965vt/SffEqFnDXmjHZSXxchevnylchGaIZADAY6kObZhY90LinYTXm1Vkuq5Kzg4u4FltOLZqsDlho4xtBAQUFYQ05Qvp1wMz53cIt4nheWwZsUabu3i/Fyy9kv/+Jfaw+pBNb9nF+ean6uWgoLkd5JRIjuvIYZWedoQ7FSwT3vHWlbskAkiTHJU9cx1Bmi9tghWqtfc8lcVhj/T7+vkGYbj8rgbi1gNhBVPlTMbP/6e95LLYzIQ5wd508QbRstpYPq9vltm6FxDSoBxgnjaUhwMZ/jsbbu/vW83NzdS5vVe+dkDLCo64s/kflBuXZ39b1Km8twa6bVSsubo2FUOWtMMAhiBGamENLT31D2uuxx51Qv1Z68Zr1XUx86Kuku5dWrWtZucqLMDsJ/kKnXfEvkmDJumxlDDmQPFTdDqZCt1qo2XUKaMnHUe+ZpHnhEjGxPHolWpRlhud2LD8tyK4NNRNxytqUdZyP3UgXtaEzzUIZ3BZX2zvLDq+mEEWh2RakD1c4GtaxTqPTBDf3g+/Pv47J6tXQ09614Z5tXQRtCBowJ0HM1ZgHHhvOBoB5oTKQRQP4h/D3e3Gq3JxDVaNWKkTy9f6DyAKICi3by/EnJgFFMNgLJvv/oGaIRl9knUaNgwvuzl0fGx9KWCEvLDlBqdnoWh/e4f//PSOCYmKZpN02el32mkhDpVRqGCXqIzoMNYts4ApGEzW89zRn1ALfRa1ISr6wb6fSxmNb5Db0eDs8fRlN/36lxCNc4VTpUX7nIBVerHfM4Kv3R/u4t8puvhdH2N1io5qaIoOuWY0ZcVonK+Gh8X13HExH1gPFwWMHxerynPVGFx58L1fs1GjMPuyMdRhBWLy35ck8nrGNqrt2/a9aefaKg6OSgYu9TQXr58KdYcEAisOROM6BHqMVMi45BDkucesGU3HUmNCKL5u3PQPItyVyiN7E0tyJufNYx5HYY2GcHqIiXEZNvmYvdGnTeOBdAxB/gXfvEX2sN23c5fXrYPP/qoXeTIKw6dRg8KtgpDqTUhBQz6UtrlsRZVZrhPR/9GZizXdt78e64zm2NoQ3qGxrXKuQ2YFb8IJbttOzpZ5lmKsrdK2PH1KiRs2bShxUnE4ArlSMckBqbfao+RC6JVZmyiUE5VtkX+ljz3cRtvGQH2GEX919fx3tJ83rKmusGUY6+RDC2djTJaqUbNipQ9r4q7fgb7ozFilbFqxZ2RnZxTIR8bRbEYWtAOWOc0kW8tc/t5wecUuh32amy1t8CM6XDIUNlhKpO9WGcZSBinSfBz20mziiOyiRwshte6iOsSqVr/mD1sJ5pZ3tPlIuS0OCmKYGma/7jSPrpFrXWzdaLKighi0qH160OHsAYZlh/rdDVVKKUVXj9/rxHxcG113t3CcKAHvf84e8PP7I1szLf29Kqhg2Q96fW0ofVZYj/wwIWWkcbccu5B0nJWMlUtx8ft8vKynZ4ct9XjfXv/9m27v7sJJAAy4OULGUOgevTo7S29kyMPXh1K9lx9JMpIT/Z9wlgZETAn0pVPDK1KgSLiHn3vj/+E7DKL0c+TTeJLMhndqEIPnkqUaCEIGCFk1fPn4ACJUHvUseQSYpBSS8/N3qr3Wcq51GhyT8Nex110os/AKQhmqw0NcA4sSh8q1+Dq/jwcOwlUlEdEs92ndVwyUJm3OqIkohsRFmSdnukr8LCDgrtIMhmBPF9ElMm2TgWGMvXBxJg4krGhdbTPppJrkhKFEIRyySL6TugO++xsEgMHOhJUYXIiPHy2awJRCEQ8t1fv2/r2WmeF/SQ6wRM7u7xop2dnURcGmUCzVCdqxs0XnmAMNjhWHsQGVLM/PTtSXXfC0Fq5aowbULFo9hywgL5Ux7ulO9k2jOAhSr/E/BOzs8mI8B1De3y8FEvw7331q5qec/HBq/Zt3/ZtKmkBtkH5i90urkmUYygFgAEmL0lzFRwcTYaJfqY+1OEpR/ck1nrIVLWR4X3qYzqJMYJdlFAUPu+pcKXPCG9RqcZu004vzsVmtUEaOoo29laW1eGKgeHRQEG5qMwPQvLCyLLv1BG/efNZu72/k1cvpXISyuflxWU7mszbdr1VRPv27VtFUB636C5iJkd5jbwG3OtwsLr3ukZYNnQ+u/6dFDWIDPB7rlvX6Q00LFEg9ot8PZCxmPLk7x9XkhmOMISg6uRUg8/PndEYkBhxgDHgbiHrkjQ9g27oEJB7dgECoVFekB65aqQTw79Be+x8WUELzcuZs3ZccIhCbrIZB8r5+EhzVYMdHy1DkQ07E5wN0J4YFxlyKrhSunnUhN94xrCg3MKLyaDCJMouEHA+vTYhyvXvUIVSnsivcjl6oxkJK3U/okSmcx6yY5zX3M/aG9uwzJIFDSWI9U98Sb+r5W61Pl3nNK8VOjNm3XImRPiDmb0Lo4s+Q7yQ4ZcvX7Tz07PI0757o6k+yA6ydv7yVTuDoa8UTuhSIQipi7i+6mc9wzanR4W8xZQnzTcfUz63kL40J4KImvtQxP49/+GPH7wR0Z4u832lK5IEN3OgKMue/h4bbuVuyMUFvfybJhVPWgzWXr6DzlCdkU0lyMPhYcdDUtweFHkvvhyqrokCsyxbW8yZwjCV8AGridoNeQIYEdr30TJGv2VSUQ0zkl4ejTgyuutmXEZ3Fh96DxPoWMXjModUdaF0loqJRBiVx8eHqC3mYNJJJZU3giZSg6fIFPixeo4VSq4HJbzXaLbgaNlwdefZytsIEe6UWzIqQ5B26nUsoePg4rwko478ArAowisoTzANhduMZztpL1++bBeXL9p0QTeUIAoY2WCvAj4OBdKp0fQIdS9Jqrq9veoCGj0rrhO54IRmNZFD0aj67AkqPF4eiRT1i//gF9rD1XvNo/3Slz9W27Poy8yM1YxqFbUAOSPbkefFEHk0GbLAwRw6iyJWlGkpQ5TAXjUtSD2hiH2udaN8pj165z7tPIYjYPi6L0/xgVbEu9nIofF+2vg7bxXRFo4lAwaO2skprRdj7JfO6W7Xrq6vVayPEdW9HEYyHJcXF0IGvvThh43BAlyP93z66acxWizlsUb83Lvrt1ljrsHIMfUeTmRAHn9xKDulmtFwjc7Z+MVxRHR6X3VY8jU4HGahY2Dvb+/kZMmBpgWgIt+kBQ3SNTj7wxxykDrDqmgeLOKd1+qDgCB7Int0EIo8vMmgkGAMzfIz18hB4YUQ6rMqXRQ2u3MmWCOdPyZ/7VOfaiYzIypnOose/TaFTKte0GE4FPtCoku9ddhEZM/1QJh4BhxA6w32nBw98gcZi3aF1bHXPnqAexJ+hFbm6EzNG+/makd1ilE5EWMz8HL0h9Oh6C9Qf10rHN7g8cg4pdGK+cjJMZDcAJlHIySMFXrA507BDaCwdHUMe0cn7zYRnAWxKghSaryT+VTWme5XVCmIJf742K7evVMulrX58Esfi1BFEBI9I6INpLtkUQ50eX4hR0d8EFVswGJm9vdUqF9E9lFuBFyMngStwMAqq8p9fdcf/RMHTQJZxIU6ZZ4El1D6yTTOgnEbOiWBGT/EFBGSxollW/EOyU+6YGEfq2F/9gC1IVC+N+E7FlnKQd2JIkS3oQ34FyMY9xwG7iAPF58J2j2Ubr7fPz601WarMB4WmMYjYSAxAVHCKXa4IIjDLusvUYRE6nHIouFBkMaiCXoI88OKhgcY62jFh/CA/0vhZDkKxwMFo+g+lbcVUjn3T/J8nRdeyFNdxOxymswT2ZC6FEneVmk60sFFpRGEYHs9T5RMqHQnPVy3tUQAobCrf3BHCIjcBkqaOs2XH34kg2zZcU2oJ+hIdjqovZIuQvvANu4IduoLG0xyw3HsHwcERjIQN0rlaDFvj3d37Rd/4e+33eqxvf7gdXv9+oOuFAk5RI7crUz3HosTULWg61BcoSif7zVso6DopMwR7qG76CKjnE6iF2a527lS1Iyjly1KpXhSdlgBpQ/KZzv6c+Sqw+8GL4kE1X8L4VgcRbcbyhVOkW+axoA+jdrNzW17f3UlIwoMuduQt562izMM7Wk7PTtuJ+SoplM5tRhlolvN+8zB65xttyK0klZklesHAcWOh3y7vF/zI7r1ykYMjow5a8wgdqSr9FVOGXLPWaE7nB2IUEna8jxo1f5niUlENb3B82figGhQhUsO6/AHWPbId2eYyhzXQzhaaijTMWOT8OdyJhmEhZxPo1RG4KJhRkzVQl9UZ8kpKAzo9vEunMoDfaun7YChFdOaHO2mLaboqCijEb9FDXqm7SD9ReaLcqdoMxrITJGvRARNaGOfwqHMEaY5CMFyrppUGc54H8/tTnzWfWIZe1635lf3JNQgv8Y99JFxv/ZZf9M5cbgW48aZj2oBqS1VO4UD40Ykod+SeEXdu40tsO0GfRzwt4h1si858jNlESSBc4pM4RTD5MZho578/PJSTirpFPQaETMonJ0PjCvnhmeGK6L6aBw8mOIgG5xnyxSyW8qAPIxFsvjP/9t/4ICRVd0WVj/JQy7VkMKT3ibZTDRJTjDLYXhgOhQtl2KBGoITjJKeTsfaNVyQw+Ajqok+l3VsmcdhWWFL2PFQco6rGIRESipYp+Yy8izTCYc0kCgMCLR7RiXdMy7pnukNa0GhmtxAw3W6iuSIvs5AaZpKlkl05QoBFUuRKMrvR8AhjKs1PZ4DauQ/9Y3lGd2hapv5FspnklCFZ6lm5GFWur/1DzWilUG0ofMwBufKwgeKe6s1mMPB8+rC1Jd/+L2s02QUDoENrdtrCi5RF5R5Z2gVtSb7HA8Q4tSrj74kZp2nBoWCC7guFHHMr0Vm7Gn3sCJRdDAfFQGrJ7LHfkVKAu+R9Qyi1E6GFkfm/uam/eL/+XOCTl9QjnRxqT3F47ehRVYM88lVVEhAVMtBorQlcqzV8FXIawjb6pksH+ns4CljaG1ouvaMCS+a4e3URoUy+TwMms+NlXE1vPyuRrDDvBX3CEpDZywiWrp6EYWFwV0I2gRCxtC+efOmXb+/0l6IdXl83M7PT9v5OcX7F7oPjQO7ipZ0NrjsLV/cl2Ux7nGk9bNz7GeruS07E0YMrPS5b6DzMd2tEnGxOJuIgl5QFybWXHn8QLNEktMcajrZoUciNWMUIqL5iLJlaN0oJCHATk+Nxu0Iw7aNz3WZn50cR3Yhr27R2TsGeOezxVIRjPWcU2WuTQ6Zjqi1g1HT6uM4ru9vwgmglWej0xc56wBT+f1sfODVcBRlQKLtoN5H74LJQSVydm7s6FhveN05k0FSjcYOeh/rJ4UWEVmUiwX/RjwpkVmj7WqcnSTNJq/Gk7Z8niPHHehnGMdsHtPlnwP1kuOvNd21yUj0IhnL0BuREoy+6pH6if8kJWow0/1M0vMQZYepBHNiV593dqqNmmScOJw2UhBOq2D7IFGaTMnz2tFg7W5urtu7t29FVjs7OY6zfjiolp9nYB44xlaor4buxDqqe1R21NO5ePm7vlcRLfk2hc/TaKGojcgpLRI8QVkhMIEm5oDu6UTsVP62gwSyGYM3uyMapUfrTQhjG32WvfiCjwsTLdpdBYNMToCG6cbBArJZPdJvOCIWIlobWiIhugrZ0KqVYA7LJgKQosiJNOFhJjM6yTiRk4jBCOopqtZ8kV/uOwEhDGFQ3E4sjFhCttmA4e72JhpWJ/EphsZHXluh9Bf8Z6/cys3f69vFnOZQpHHz2nYHQ4SpKCuyIo9oNmz0TvWrEd0JOs7yLSDk6O0Zxsv1Y3JugAmBLJO1x+BxWt3VPKen/cS4Oi1vHpyAkNI/D+Zg7quUaN5LHLLwYocRLf++vbpq/9fPfVX39RqW9OULrSUyESFItPazR245U29YWNbrlXJsiwUNHfo+x0N4fujkGB3QWmoAxViKP1ChgGBtaCr8XHOsVn4YEQhIzoXa4DuqZS8dEfNZPl/V2CsVIWf3SJGt2MVn5+3yZZA8QJdwkK9vbtqbTz8TNIyHLjRoOlVnKAztBx980F68eKFrkN/FKGNw+W7Y27lup5pYY9YvqDx9LbGdFedKFZU+E5XjbE4Xke/sUJd0wENYsnQkf/aad9Eh+Xfqp9NQGu0iVUR0Tv0ryIv5GRFlRns+PQOGZN+0f+iLvq1jGHIxf61r8meejfpZEZuYMzoBSuzLwsIBAanhM6JnvPeru+8I9wQd71bRIlSRbCM6Cp2AjE8R4/1avFalP1TPPtV79iKhHtpCNJMekemMXml72vNe8hybZJqGVvoga0TVGWsfskZaIu45R1x6WH2WXVkP2VEKRpdCpw6dU5e2/M86oTedGNg1tVBhU5Q2Qh5iYLr7M4RshbGNlisZ/MDlYFJ1dlbDCKgpi4htoWHYUzgMJ9TUksIjCLu7F3JzfX0jJLcaWvpvx6CL2DcMrVnfWmecN2QoB+cQwRqqjrJXNHLTCD50Zwxkof72n/vtB8NB5HpolE4dkjY/2+0pp5AsYx8YDQLHqk3Hygt1kYOn3WTbMW98Bw85Kus8m75ZRJcQ72puR/JIEWgIHETOc2Cx7FLERtAwQ4dU7Fua1+MlxUQe8hwa/AsMtt3ocxTNiukYtGxydIZa5bFxuDE6HRMwSDEEnpC7YvQY49iiFSHKOnILffG25M1/f2iildOUwWQzfV4y1Zy5+CJja4TByqtGu/b0hg0TrJDwRIUIuHFIzdXmfFjVryYRw9C/SSpKAWSOxY6Vcp84CjzjdCoyAT09gS5N2gon7alhDa8zWXtJNOMAu8+uYJhQ15HbyHvHIDqiVbs7crbTibpa/YOv/j20ZHv1pY8EHbOnK+ZDekBC9i22I6X9xX/e0vs2DK1Y82Xxh/B8NRr1dwEJkq+ixAmDvZCzWQ1tHFQOM7V8FM4HuY/147wQURI5ujmJD7eNsm/LUZINnI0S3wXvduUHY+WGILJBDKOUJ9CbGD5xc33TPvvss/Y+CU9h2Hcil71+/bp9+OGHMky+b3K1vN/RmFsbOp8V0BjlLr1itcHtHL5OySaE6ER+6uTtgeipN9RyVD1SroyZdPlhSEhPpkHpYtBYU9ZC5/3hod1mHtesaVrooUsMg2stkckkyKlOdR2NMEA7bLSFgGjoSOgZdEvUNAd0eBhRV2tINp3GVPD6vEFntPAqQqfI+SNPywOloVXYIYe8ydBO6AU+SkOrNE4Y2i1xLvdz2KKCuxaGXnfLCM8ZchWpoWEKRFyFhFwd9rAvjwAAIABJREFU0cqRpnxsMY/OeQ4+smWu+CrpEHWE8Yy4fX6t7/uJX5F77QyPgi7OIkhfBG8M/IBcxM843OhVjUFMQoVQBVjGciwCL56OAmKuKKpSQWloxXNghCQ1tehvctKrdQ4auNLfRvMK2iWettk89LvTo1dX76U/qbEF+aBRjnLUo5Emht0x3QjElQAQhCLLJAlSsDciRikd8tG3d3pGIS8Ye8JCGBPNryzNCMLLjiS1iDNzphZEntQHMnJiPbFKm1Ig0D76wj8xFMAeRMQYRdQBEMREBGb8nQQkdhJFyFLch1F7eIj8hHqgQnJpe8G3kbaNvKgXnlyKHAJ7QJNxe+Qg5GhAavVGCJVyPyjRg0ongKFU63YUuS88PhQaEcQdg4dznq8VgAyI5q2ONKRBDEkICxlFut2lHIZcgc47LIrIEc3QCMtwpMZRv95aHmEyW3rZnjji+r1qLNyn1BGtvFpqAzEgwN94tRB8siFJsIh3KtGRMR+P29kLOkhRHB4D501sceRrbNsHTt49KEFGkZBFFGlkHjC4AjFhJkpT7qMzFB2i2NM0tNfv3rW///d+trXHh3b5pY/aBx98KPkZGlrDmcHnDJmwoQWhkQdVhr4PHZke5g7l7ijNzgxdqcgZKmpKmJetEeSZTeltOH1GOCe8F4OFgjckW3PCRgf4nQ99fV8HQyaUj2LxvsFDQAlQyoPRPTk51fqSkxKz+O1bRasYJBQpnwsigbGF5CYCTDJ0MbTAbBhd7p999hQtnVUagOQwecul13D4PNX4KjpX+8h02lKGbWjDWc0aZ6dGagetfL+7WimllCQWngteBpGtkQCNMVv00ayuL45GDPk2+QU5MzwdRiYGgnNfclilmBL94oFSZ9mAea/C4WB6VFQD6K1luk80++GzA5FShJpfvMDr48OuHU3RI8EVUf51BMTcG9rDNlIpMjRltq7WOqtBzMw116BDD9LqCzlCJ6pvcN5rTnTirLsfs0sRJZuJknGWTBSzUqq9u83ID8TS+ddg/DO1a7+nc18MsFeDknTQmbTTkTsVoZr8GRUhkc4bteM5TUTCZvEu1e/nfO2g1aDD59Ljch7gIbWRCHVEtAzc0EQfavEpfTsBoQkHlq93795Gjfrjqs1Zk+lUHaSQGWZgMx3LUPmG4C7bMaqT3mQiTpCcjuPv+J0xVCCb0kdnlGD4dvpc3kdEuXz5wUaTUZsdMT4oYDoVzDP/06341F82IcCgzHWNI1w7GqW/4W1xGKJeLQg4coCEBY9FODg+OZbXoVmCRzRPmLbHx3WyfCOChS1HNAncqwg3IfCAv4K0QI5CuaLFor2/uxOzFpr/fr1p24fHtmMaEZGR4LqAdhmuDRUfV3NL7uQo8r14XjwzrdGiDCg2mnvA2FIjqowLr6+jTtR1ykAUIhOoFWSIeGdEi3V97jX/GudiaKTl1OSL3UABD7AveV7eAgym/GmWcsnpSEOr0U+iqIdh5D+eFygSYylBOjvTkHGUb6xtDIQPuCxgXBndLoqNkqhIDwRxLHJB0dgeo0DJkA0tjgRpAVjGQDd4lUS4GNqf/9m/q9eASYGOgXCieUqYVe7B+Tg39kAmkJOA9aIO3E0TqpEdRrZD6NOKbDFfyNDaCJsMY3IMBtf9qlkjDBX7Y7KRI13Di3xOJRG5V6vPJ7Jloka8N9c76/tYVyB9omUiOFrMEdmen19oXWhy7xwsBhSjZKIWeVrgY6Ja/p4zArTN+/muUod0KATBJoky+A6BVoR+SDJgso8tn9Yf3Trb80yFGGva4VrdBJUOkckpTDUCtu6Qs52tChWd5gzksIXR2cfQe7/PHmDR533VeYkIWU0iYiCGIOzMfXQMXE1MiugTA9URvApbHZ2phh5pvZwS8HtlGPeRXxVbRWzZWRArGX+4W7fj+bSNR6FH1VqUBkFpaFkq+qBxhuJsRk2x6n1zAllf6xtkKZ7dsqSpVW6nqprmZAxnvpbPCSSTmuOI4lRipHRU9CjnLNXxlpFTTfZv2g05q+F5KNXWyYF83CA36TXeouKCeF5es6yLOFdIZeqR3EZtuWDIe5Y9JY+oc0KzUsZDGnh+oltQW+T+6ora8RvJBWQozsnZOZULBHCkHRn/t9b5prHJin7JV1ftow8/bF/5+ONESwn0mmyCyHhqTxytJbFh6EY92we/6/tkaL0Y9tg7yrqmIsTA6EqGiHzeuM0XCEdsHocYCr4ivMznalMEA0Qu1l6VOrJkuG22mJogHFGHFNButLoah1Kn2TY5wfOz8DzowiE6e5CauB752Ac82ft7DfMlcR2RVvQ/7WCk6VTJ7PnxcbuFYIFXu1q39d192zAy7vaubShahiAhMhat8pbqQKROKqPWlmfH2pjZbKGoFtzf5USaOJPNKGJY+UxQNLWAsCTnPF+OmZssgN7iv+eMraOCYnd7QRWPoZ9OM4wofKi0t6WFpD1r97PGeGo4Q/G43RcXQ0sRuCNVEZvSYwQ6hnlMXjCmvwCVBKTmKShiH6tLU+T55bSoK054mGJT5kFkfxjKjLG1oYW5SQTBnuKsMCaPCPf9mzft7//s31WUAnsW4+zZudyD8ver8Fa5npjgqm9GiQLpkWbg/0HcstxXp8YKwY6ojUgXmWQOEXmPBh5RN264ECWB0cJIsQZEi8CzfM4nn3yifCmQu5Uk17Eh82uOjGUwVEOZw8RzHdWC0YQz55pVahAtM3FMX33wgeb1skYRZa+Vs8XQfuMb3+iMLWcFQ4vBpc7W98b9k9OKCDgm0PCsOA58psoZUqlVR8HRpPY/G1fUqBwyVNS91DrMvoGLJ6jYadQaZFQpww7hUjXeESHZCVFEmqMD9fuM+u19ej+BREWKcz5WjWYiN8uUKPe8FQLySMtHCHnwQPrGIsic0wGcGde3U9bIOrM2HSqSQUpn8Bt7EWMY9wy8UJABO5bpkZu2366Ug6UpRbCOR4KMcd03GkYxasujeZTQyMmIASRR8hXOj9A0c0zUNwDfNEru5KQZJuW5gMMZdF/aM3a9DYCTgXYTCXA7VO5CHapSf0W+Oti/IRMBAkSP/KC7eT34Pp5GhyeiZSGfCVODBlo/8b4tZVCZNw0IWZZbZCizqBXsJVHOZxq5s4PL99McCo/sv3vLnFrg42hTSsOb84sz3Su/50tpifVadbhvPv1EweRP/Lk/137sR3+0ffrJp+0v/IW/KIedaFajYHle5FKDeMI5kl79jt/z/WrB6IXqYiGX9WR3HfcAtZD01OtITiPQeOkQLcCzUYxNjKzwooIZHMa665QEa3cbikLKUId3KShakZBudKSZqFEHy1SLgJDFsjw5lcIGbmSRUQgYWPIseCOQkAJSCngMfB2PhroqRiQxoPcRAQaywVG4vm3Xb962m3fvxWrFSKppvrqIMAaJ6QxTGV16ZGJog1Qy03W4PtdlczC2GN85zx+1LloP4GkgW8Hb5AuoV0tBrVGU96PPseQMX+fPBe3BHiWPEu3Z7DGzF1YwjjKsmMKxzEbZIlA5HxqdnPjPESYebUSfodQCcgqyge4PBTefax1evn4VTS5EngpiFV9mh7N/MTGmzxVxv4LmxSSHvR2TN/gykxtDyx2Q47ah5d9vPvmk/dxP/5Sg41ff9pX24sXLZBwHYQ62rT13OQEizUS0EuUWQMigIEQAIZeOiqQAUlEYEpSCGjTOZx3lUCXr0EbQf+/P9JoCw/7wD/9w+/Vf//X28z//811O10YCQ8Z/JhY60vS1vXfevyAGRr0261xhbRwbnFQ+CwXy+sMPZTxhiCN39w/BvPz008/au7fv9LMUDiVwaXBfvXqln/kPghSws2cb817uj8/DoDt/bASh3osdFj7HeejQOYc2L2Qoy7zPAYbWDnofhYbL2Z2V+OcTJMj9k7mCodxoYNDrOe+VnicJgxhZ5d3F+WDONjKX06U2/l0mQxKmffvunZwpHA8cO6BWjb3MvuCcBxl+GXw3zyh53kmkalDQglmjoSYsxTY6bNrv+Te+t/0nf+ZPy4iSFvn07VX7yf/iL7WHLX3JIbtFeU30QM4zJCObTkhrquVfUkubRC2eHeNBsIGeYs+vbq41ceaRec/TmTgtammajgT3PptEeQs6jr05OV4K3sZxrSkj8XeSj0BaySklVayA6LlhUTbKIRBaUv99iOb/U+wF1109do4LsvbP/tnX23f8i/9Cu7q+kk5eLk9EhnVbWNWwlyE1yI5L1AjMcBxJoXAmeC9G9urdlfaNkjjprxnpsnCaWdfb25suR0vqCkP7V/7yX24/+AM/0H7pH/1S+8n//CdjuAC1tThnIAPZVpM9FUqArv/O7/8DIfKRqU4hDqJQHJBkxeb3rrel+3ngbWXJi2qUsnOLuhhlVCfFkF6g4IvszYoH8LhZdUl6EUqWRKq9oY3m8AlfZJ6CiIlFI/qJhYvwXIKeNYvqjKN6wOj9iiACk7Kh1A2+Am589aqtYfjN6arT1HXm9t1Vu8Ng3hARR3RupYBCVm72aBGGnsG+R0sJJEZJ3ZYSjlN0fXcfBhaIkgOc38nbunaXeaJJqUuV0X+zwn4C7WduKl4LdqCLy02q6TzoVGzax6TcW+mFcXC9ahhQDwGI/BlwLkJHvi5rjE2IC4qg8lNA6sCTREznlxdRWyZIDYZjoB5SBG5dJoYj+a6AtzyKytFuEBuioQh/B1HHZCi1imR+8GHfPvvWt9rP/sxPt931VXv9bV9ReY9gPP4WyCkJKmbM8hkqC8m8G0qJiEblYdkZyoagGtpqJDpnNA1xB4HlntjB4e9teAxjsaYY2j/+x/94+9rXvtZ+7ud+ruvUZWfKvYY5B7zfUWA1JE+uqX2lmXqUKqXFSa9+J+dIjSxOTmVs2Se+Q/4gz4UD++ZNdIMCHq6wN1GtmpIItYl6UKJa5NsOB0gIMByK1axrl+9Uw+h7DketT1NFucZTea/r3eVEi2H1u+Wsp3zXbkbdp+WedGU/mbrwWirKtkOan4ODbnY65WRK9STjVlCpy4pyDizPA4plp1a1xiIPRutPMfYTuVJGMfWpypcYTajGLDF8Q5GQc9DgLIddGx+27c/92f+4/akf+9G2nLR2tzm0q7uH9kM/8qPt0/e37XG9VQCgZ0onMBCRQIooI0Te0X8yilFMLmOErJ3QXpVRkXnP8F/eX10r9SDULhGQGEVKu1tkchcVFG3Ujhaz9u6zT9rF+ZmeR07pgQ50SzlyamiC0U0dIOQs8+42vnIIxYWZKgABsaLlKk1qOK/cMePsWNObu5twnGApZ/nPfEbnvHCShSQlQVGylkgKciJDm7WySsfsdu366rrdXEWPb4I70B8MLY1O2Es5JNIXO9XdstTYuP/ur/219vt+7+9tf+d//zvtr/43fzU4JaRl1iuhf8gAelE1trnXo3/5B//9g72R8BRtZLNRvxR0hvtlwLIFmhquJAlrY5VEFoMvCDPGDmxoKyEASBhGsLpqkKjOEgmx+fKaiohEwgnIzA0BRMpYRv0Txta5LtXGZs9KDC1K5IGer1yH/IVa1h21F5cX7fzFizZaHGvIOYw09VKlycXDY7u7vtHsQv1tRozR8i42QmO4lkft5OIyiCdnpxIs2I6CHe5uZGiV+yWKSqIVbobauat5RLCZv6jCp0IsT7z4gcJSHjMbnzuKcis71W/mRJLawD0itmD4hZENJWjIRU4FuWzGzGU0F13B+sgAWGR5dqro/qOPPtI6AD1FnjfzFOpkE4ZX1Hu14swJKTHRIeDQhETdXs55LWAwnCOkUB5ldrJi8tBXf+anFdG+/srHMrRRQxt5Ygwt6xeQ9kzwVhSb08c0iHNR9tR3qnHkaBTAcKij26HB4981n1prJW1oLa/8m1KZP/bH/lj71V/91fbVr361i1ydz/V73RwCeXdkWL2wGs0xT9edmSCTCD4zATDzbsG2j6ECL169lrGF48B6QSZE4RCtYmwDLttKMRGpffzxxyJKuR4YB9b55eh8ttL6utbW6+37NlRcnRRHluiNgI/7//xsncE19phvGUa2Uef/lN/gUZ5CHNKYVo6AjX04lvHB6j6lCDZaGirdRf4xI8yYHgWkHCSZUOrB4XCvYXMPdDvuUKT61SSDZr299KJKeMIg8m+n6hT1UuhD9cT/xyj+b//KX2p/8N/9d9qC6TLb1h63+/b9P/jvtav7dbtfgQYG6SZIRIFqKWd7oPcyfAag7TCqnlsrB2H1KD1InhUUErQQQ3P/+Ch92PcLj5aI0tuUMqomPwaKQF+BNfzB65edo8aQEVJ76EFFjkSw6eTHmezHqZLD1BAAYGluDsO4fmwLiIIgXZtNu7u5aReXF+3+4aG9fPWqvbt6pyYT6np2dRODTlKPPDG0qU+cxsG5xNAGKS7Ifre39Ht/30W0BEywjk2aCyf5oBwtNkF1z6tV+5/++l9v3/e939v+xv/8v7S/+Tf+phBViMGUk4GksTCk0+h7LO4Ljs9v//0/EGKahDp7Xf7et4l7GtmqwDnZvgirOyNZsDvPNQ+BFXiFlGxoHT0LPlaNW0a0CTUqL5gTYZQjoq0euUAi1JO+9y6wMt4Ui3h//xATaj75RHCXolN6hgKvjA5S3kfHp215dtEuX72WUglyQkzOQPgog8DQkutloVWSo367sM9o6DCXoWV+K4Qc7h0IAecBCJt8NdfVuLccXD5V7Ze7TGFoA0IbKhArI0c1VvZevxodOAJzXqaOqNPfc+iTINEZUkWb4XFFHrWvJZVylKIgX5bRZUJRLmWSE4DXmzMdP/zSR4JvEWS8VBnlzMu6zixY1m7AQQqBz8+8UZIyTOt3oTrog6ZvQGabTtrj/Z2MJYb27/70T7X93W374Csfi+xTDa3qaUvvZxGqmHurvrEgJChKctfZ9aoU2dvQslaG5G0wvC92fJ7Icyr1GhHL0ckZqTh9P/RDP9R+5Vd+RYbWTSAMTwv6Suheyj/H9H2RbMiZokQi+6nGbOAwGkIIkoimNaeD2/GxolqGRmA81VJztmiPGNvra0XcqrO9u9M9YzS//OUvK6p1QwvuEUNL2RLv4++MGqiJSZbQGF3xuvF5FWkJ/RIdkCqkq3XNlope/+pkpqrq23qWvF/n/JfPcPQtRy7JNNZNMkzJ1lU5T3Zuixm4MSBAcbPkJIYQoB9UNqgRjrBS37Tzs1Odfc496w7K1SNB9BGPzkcOMsyHkL6jXal7FLgGW4Z2q65P/+P/8N+3f+v3/Jsy6DTHeXt9137wD/4hQccjupIhXxBVu45c0Q9cDuxuG4z9zVrIkLln6BuQvmNy7CLzPQg65f4/+da32uRo2V68eqW0wO3dfeZ7o9+6Uuq5+qzJ7c279vrVCzlorAHnl0gY+SDFhzw6YnaNvBEkDO0q867AxRhaulzN4cTA4F+v1CIUNvw3v/VNOYhvr96365vbKMtslMsFXB7oVA/vC0VLI86eKE97AvIYKUoRnu4f2/u377WP5KcxtKQyVJM+j5QcD4weRxawHdiF//Vv/a323f/ad7X/6r/8r9vf/t/+diBwOPK03SWindLDOgYMqMSHdoy/5ft+t+xsV3Se0YfzCVZYNrxSLM41UCCcpAMp8NqdqGt4EdCh//OBC7gkktc+DGyIDa16GCfjL2CBpE5nlByGJlq40V0GeAxFf3Z2LkMtg8+YKXq8PtwpX0szaSLW7YpyDFjO83Zy/qK9ePVBe/HqhWA2FoXfAQOjRDCURLd87R5XyRqmni6gocXZWTtiWPrlefSaXR7JALnPMVE1xvr++kaTRxAmbCtfYjVPoxRpGLE6AnBU0xEoBqU87majvGq28lOEE61Woo7W7ROzR2v/71TMpZlEB02moXXv4d6gBESj9YUIIej4MqHjS90D+R06cWlvM19LpGtDG8oUj34ao++IrAuZIgrsA2ojR4siQynQAo2IlgP4yTe+0X7mp/6P1h7uZWiJaAVLZa9Vy60QCKLzhH1QOoIDVZMbPZftfNSI1ftRc99dJFnyQBX2t/NTCWyGFTnoQK9EtL/8y78sQ4uxq1Dp/8vYe8BJWpXZw6dyVVfnnu7pyXkYcsaAqMi6iguKiSASFFByECRIWpAgBsISVkWyBF1QMkhQMjIoYWZgmGFyDh2ru3L6e85zb/XL6O73Db/5zdDTXVXv+957zxPOc07w5zzQ+uz2I2mfn4fWh7RxB8tkbBaZMove3o0RtqpCLM9Jas4sBblPTLqxRfuZ65VZLUlaDAiY3fHaWbbj5/RlZD8rzOxXRtkjFL8YUy/z88R+BMgzXYMBYiNIcVJ6wcpNA4zdXOa2GX0j47VDyykHGYh/5FegxaLhEF85aRBqvLCBDRh60kuj9Cg1KitdmrOUgS4/D8utJH5qrIug6MzADcDHxljEEnYzodYzt5aJgilmViQEyumOgam1xwT+HFGsl5XVXvezn+CAz31an4NDbyu2DOErXz8U/Zkc4k3NUiKSLKPkaZ1BPcUulGmbXCw/L0vHXniCe4HPl1ljLpORpCnPY2n+0iREUwdReVSzLOpFJ3ie1lw2q+dUqyDdFEepaO05rhO2I5jhyaDEtac+Ujp2JiqmRRxCyXt283slsVpEjBVOjtgU8jj0G9/AF7/4RWPOt7dh9bp1uPzHV2DpsmXO6IR95P8daJW9O0EZbw/pnZjox0yLSE0NsJSvMcOYpluIQzZ6F1aixSCFiRqTr9/ecw/22XsXnHvORfjTk08rSZGgE+81zzuS0agtkTQRGY2/jt9lr8Aadb01X2NwRBm/hD3YGiqYk4/8Zh1vlhccBAT+HN8kGMm6/WHlQtc38WwyRdFSbomrHyCijtNRVcSihWgjAJp9Y38kRP9BkiqSAlpmNlS5IqGGoxeZ4SEBLf+kLdzoSAYl3jjOqYWiiKfYa21FR1cn0q2UsEvrM/Mz8fChjOPocAbZwSEUR3Oo8gAqchNw9CiCCHsfVNaiwk57m5xvWKbgyc6sSepUo1n5HBKsK/QIZZbpFR2U4f3vQMt/CZYug2Cg/qaLuthP1ViUywxNUMN0T33FwNf49Zy8LqqUrWwEZ6yk51i4ykJsbtofmL7nJFILP3ssijRLksySWoxow83GEhSJIXzGJrZtQCsGuWOyq+xatVKyvwljwhb+nkBA28weC4MYp1VMoH2TQFsuNYDW92iNhDWWoQeBVrOLtsw1ssB5PW968L9ljj4T8UFiI2h0YxDBIMmTbMayJts9zF4ZuDGjXbp0Kf7+979b78mNTXmQDmZ3/HuQjBUMVv0+ImuTBXk9U2ewwRaOzyT8aJZm4mXbZabUrOCkmpqRSJoDE+8RsxKWt001xyzz+LoET2a0JEeRUMXv5SGkYHRouCEW4clbnuXpW0E+CNz2/vI5GPPVMc8DvrACb5fZBu9v8B5owsNE3awi58E2IIBhJCTj7I61J2xt8Oss93nikIBKo3Hm78uMSADmhCyMaGOVBpUTCzk0JRKateS1EwwIMiyn874zqxX7XYGpAa0lMLb/eNaxFM2AT2VsR9egAEWM/OJ6BddceTn2/8x+OktaEgksWLFOPdqBkTySza2AeqDsC5OUZD1l3lMz0iCIG4uaZCgT9DG7SVZ3kjxn6zXMmzsXGzZt1PqYPHUqlq1caZ+7VFZwZlUSL03LTNmVwlFDU1MUA/1bMXXaNMyYMUMJEY82Au+iRYucH6slTX66wQus8E4XXDmZGSzBtVYuOEUsSiWO4pabbsJnP7GnAKxQB7b0D+PIbx+FTVu2SAGNt1XBmOR4LaNV8d35WvN9+YwJnFQwFEPdVUMZ4BBoCaTSRlBbMKISsx/L433zPWkCLRM3ZrT77L0nLrzAgLZcqpgtp+ahzeOXPVr2uuk3Lc34zjk7qRgw1qcdU2lp0LE9GSGg/qGNTiZaKqlFJUBgqdF7f7rF7evh2gTO51EloYAwPgUhPBGDBAFlteGoyor8Xn7NRy1eXIERZqlSRD1SQ6FE7nBIPVsrH1NWrg1trW0CunKpgFx2FJnBAVnDETzp/GFqKTRejmt0p7WjDen2VquvJ2ymlw+hwIH9oQyKI6MoZrIaA6qXWLsJo8RactyYyMoU2to0/MyHyl6urJdyeQPrYZKsDGx5HToitfj/99LxtkC7LRgqQxMr2oIcf2DzXksBy1UWGlmDcyoS+EjAXHH6PwFtI9NyGafvV1pP1w4qQXg0ouDEhr2bBOoEWiqmEGi9IhdHFzzQKqJ3bQICrWcyW6Bmrhf+fbjQCbTsMbW3tiAq146QyFCvvfIyKplhdE+e1JBg1EynnGXGeslGwLPgzAOtZv/q7NvyMB1jsfrr9vfLg6w/4D0w6usBoN0WIH126l8nCLRLliwR65ig5cdl/ikja5Bn/lXJ1SkxkVRGoA1ocau36IJTScCZHIDMsP3YAUkazD6k+52yShDJhdyDBFuCrCdI+TlssZcDc7ZeCW540FxQWEYmMPP+8H77Xi0B3Veq/L3094TPRNngv5of9xmpXFvGfgXBWgpurouq8ys4BxQgqPkgzgsaeC4CX4ssW90jJ7vHKpPOJ/YL3XiftRrGjETMlIK9ygqyI9SO5ky2BQayzHO/CYDMCllVUJ/WjaToo5JTwcob159kZ81gRZKkVIVSRlvBr266AXvtuZv4L8yCl6xYi0O/dRQqPLfiSeSZabv5WIIxX8tm0wm0deRlCccRl4QCBgItRRe47pLRGGZNmYIbb7heLYVYIoKRbAEXXHgR3lu8WPu4o7NLY0pkDFspn/1dG42LUhe4QqenKk47/XR86UtfUvk1lytg5cqVuOaaa7C1r39sxtiV0H3gZUBrAE4CFBWwasxoGQhXK6pA3nXnHdh9l3nIFszgYTAzgu989zgMsVJYKDrzgTGgtfae48C4cUKWxHkWklOjc9EFnFww2cyouDQESq4z9mhbWlu0frmuef6wtOycHjRHe8sz9+nEAAAgAElEQVTNN2PPPfbAVVdciUf/+IhVxSTwwzlnaxVYVptEguVoMqpbp23nSsdubMPRis3xwgayGxFlw/nCjYXQ3YFA66julikRuGxGlr+I5kZodrNyrv83BrY1RRy0HeLC9kPRHmRTiZTNzDoXE1PzcVJ+JFKEqhgZJbu4aM72tC6KJ3R4dHV2GgPPlVXyOY4eDWNUY0BZRSqcruGhzFSfpJ7mjjY3M5tW1M9IlSXfPBnMI1kBLn9XWEauA6PFfMNYgWDN38zw6DNKU2/eTi5wOkaMMqsdGkYxm5OQBZnIssr6P3q0Igq48RF/yPjKAclZvAYetMyuFYy4/qi+h6YAjlHoxypUyvVzgNGYIjCCrbn9fPRA4/ux56377U0SXO9TWULYeiwsnfPg1kJ2QJsnscwDrdP99CISfDsGMYzoVZJxvRSuEdlsBRxI+D40bebvjrY29dbJUGTv/bVXX0F9JIPuKVPUI5d0HcElbOM9PmvhwcI1oIOTTHiCtdNrpQyjwykr47ryug9YCBr+tjSCmECVQbJ1jknrQdjfxWCWSqAigB166KHwQMuZ1QZpMMCs9S2YbYEpWKK1Fo4JW0n/1TmqeKBVgEotXicUz5iSUXueakl1ZiJNGudoae1AV9c4VWP4+Uk6YabaTwWpoUGVk7UGQxEz0SbYtnfoT/6/Z9mzJ8e/s8okwHF6wrxGAS8FYrz7kJuVtPv00bZSo3XhzgsvpbdtNq8zyVW3bB7aiSK4b/R7RX1F91qmW24sX98uENNbLTAzblfA4+Q/zZfUBFKY5XpNZZ81spc4c8pETJrQi1y+iLfeWYC16zYoi+FZRNckVsfsPS2YtufgEhPOpTpyjK862dqsIVqrIFIr4767bsdO22+nEnO+XMXazf048MtfRT2axCi9XKOWOYmU5TawdJLp2+qladk3jsVEgOL3cPqCQJuKRbHPLjvh9ht/gVHyqmIQyJ149kV44623kMnmMGHyZOQIREV6/0ZVTSRwMbBJpuKoVfJqxV15+eX4wr9/Dk1hgJ3NFeu34pjvHqeeJQN663vbOmUCwqSMPVoyp3k/OO7IknmN2SeTAY6LZkdw7z13Y48d5oD6WgwbFy1fgxNPPkXaB5u29Cm5YTmeQhfKaF0vXIphGpECirmcgg+OdTI5lKKhQDes/ms+mxfQcp0QFEnqZGBMoCXueJlaPhsqSl33i19gl513xi9+9nM8cP8DOnOIg9IVZ7WDJDoSZlNNToc8hVDr9DkGtM4fVNFmIAvy/TMt3AY91tc664oAjDVsbE/P+rQyJRnA7ENGVZbw/V2NcOhrtMHLqewhr0QtbOqe2JyZGSpbk9rX1zUmol6ciV5nh4ak4CI1GPYFi+bNyMHk1pZWNdIJmNF4VOA6PDKMEQ4rDw6q3h6TXibdMELqOTLlZ/m3naVksS3NIowHGH0MMwNDmhHm+A+zU/685MhkgBxBmM10+rWO70bruE5UzVNK31MiQYvjQ4PDKI0SbEuy9eOi8ED4kdJYQCVo26/73pUfZNeh7s6sRqleBLexCoVVFMYcWFTedvZS5h9tw+bqP2vumRR79njNYEBZrQdcshprdRRrNaTSzbrHZLLywGIkLL9QKS9Z9cKymrjN1zkxE366dJruKpYlezWfhvuPmw0msKZI0CC725mWE7T+/PxzrI2JlThj5ixtIM0BxqhBbSMvou4zsGBmrnkQN27lMghucl+iVf/NsXZ5vwkQKik5Zw7tE3eYNcygPTHE9QC3zYS55vzrM+M76qijMH/+fKxZs0aHnVd+4nsFR3oYaPoZXYFKIKtrADmVvVJ2zwXCNsLvWJ72Ex48Gnlh0AkqwjIZuQUtAlqSpXjQsNdEwgn7sH0D/Zo1JNeAooUt6WZ0d3ZJHYeAS2AlONMhiwEv5zEpGsOKDkup3jRCVmXsgfFQ4myh42BovwfUyvy1WAXMxsqCvzxA6k/NMY9JkDaqNq5apvtGgZnA6IvfNzZfb6L/EsihPnHDBYeZGltH5Ya6HLNDHpLFPOdOYzqgL7voAuy/127WBw1F8Nr8t3DSaWehqaVde0OZMiUmHQNYErHcfwre3NnopiRU/eZnZdBcrSBO+cVQHfffdTt223F7JELAYL6ENVv68fVvfRvVWFJlVwldOCKfRpY44VCv6R7zfGS+JE6FEhQT27CAvIpQpYgD9/s4bvz5z0DTvXgYGK0CJ/3gfLy64B2UOAmSSiPG6mKlLjEfjTsykA3zzCojQXehShm3XncD9t1rN2XjfKcVfUP4zsknYzhflKJtnBl4DSjlcwrbo4moErQSAxBxKEzYiH1ahbblIqqFHP7w+/sxa9oUkVAZWKzbuAknnnIGBjKjmuPXiCP3d92InXw9JX609uUzK5WQqNXQlUyjo5nVyhRau7vxyoK30N7TIzBl4MAyOUdzOLJIu0n2a0mo5ZolQHPd9vdtVbB/wXnnYp+9dsUVV/wUL7z4shKNQrWMkVzWLPNcy044lKJyVZhAO1sr2jxD3UHykQXuZmkbfY+xwTcuimjMyDy+9m1zjJ7gwk6o9Qr913WIEmiZbbGEUaGaCctdFYEkAZefx49HyCHEM8bY52N51CnfqARCRSaWd3N5k4BkhFojq9is/1gS44anxBYPG24mHsZDmWH1TfODwzp8+XAknCEmc1oHj4lMc7aXs1qMfvJmOk3WZWYEueEMigPDqKs0VDO3G4qXkynb1YF0ZxvizU0q+WhWslhCfngEuYFhFEeyqGtGy8o5wZ5eo2zrNHODGdK/OG9dTjB2FHsWubUEglmq3ftGpkRGoiPTmCqLybhINcYBrcmbRaw04mcXfWZA398qrcg+WnUwAQor3Volwkgkyg65h9wBxwMh1cRo3DIK757iD1MPFFw/vnTJZ0piDjOoF194QYcJe51TZ0xXMFeolETfZ4QqIpKrKLInziqCSv7evFouIVZY9X1wb9fHz64ess9wGxm9K0l7YpmDQH/If6S07Ga7fVWCmeK3v/1tEaEoWuHHaPinZ2KqquO4DpzrZJBniZ/1xYJApPvrBuv9+wbvHX+MQO77xj6Ya5S5dSjQhKAVHeO6xJ5nRYb3cSSbQ2Z0RJkty2WZwWEUsnkFKwTb3m5jg7Jl4If1s/ksBlkxyo3qvmovsQ3D/hjn3Rm0SqWLbSGrihFovYqQ1lcAJH1g4z9vsKLj/75tyT0ItgJa71TjZp99e4X33LO8eb/NnYwzmsYZYB9Sij/eaUuRKNWX8qqqUCnqikt+hE/uNA8RAmkoilfffBenn30+ks1tJi5PDQDNfTtZR+k6s9xPkKE2fNUZiZPUqZ6OFRFrVSRRE9Ded/tt2GnubCTDwFChjBUbt+CrRxyJSiyBch0av7NWi5FDyayWDKOCZdtzkht1jHZ/3/i1cLmAr33+0/ivq6+GjR0CI2Xg+DPPxksL30WB3Aw6QkXiSLDDwvOZrxWuoxhmoF0Gh8SS1Spuv/Z6fGrP3RHjXHcIWNY/iKNPPhkD+SLKlTqSoYQlJcUSNYwMaFFFViNKbp5fRNG6gDbEs7GYwyMPPoAZkyeBoVC2WsGaDZvxvVNOF/taRLNqSVWBcI2gaxW2Eu1OGQCE6+htb8W3v3IIvrTvZ9Dd1qEWyug/KhqX/de1WPjhhzrXGFSO5nIC20giiXHjx6OtvUPPRzaWYc71hjE8MIC2lhace87Z2HXnnXDlVT/BwvcXI9nSjGK1guHcKMquPKYWSojBi9PUbp1mGa2PmYOb0C/04Gxt8KAn0HKOT6OSEte2g9xYyc5T0DtGOPsnHeNqOhN82P52Kj28QewFOBNyX8cnUEiUoimlejfr3gQz1dnJViUpSpKL2QbYcgNxoQmsY6y5t6ocIHNfZl18aCQ5cVa2fwCFbE4i5F7PlzdfHrvKnjpEU+dB7zctAUEzh8xO+wdQyTObZuTGiCikrJgAG0un1PNlpkDA52FfyFi/tzBqQFtnn9mp1gQPmWAJzR8Y24KsVR/GANb/zJgyDglZTsggQMQIAi13hrSWmZU7oCXY+sjX3DPGQFawpFEJ0y824wFGzyapyM9k99HyK1+61sC7I2t5MQkuCS5gr9Xqpex4nb7MGPR3ZXmaJR0e8NwAL730ktYdn+3suXNU8jcd6oRUWkTP5wEkBaiyZDWlY63I2fyF/Wfyeq2+vOg/gwBMQaZtE1++1b1mT8YLmHsmsM94XZbmdY55z7lGPdCuW7dO99Gr1CijZW/ZjQNxc/vP759/MADza8FHz9sCvP93f30ebIPApB7ZPwbwWeIic5xVHLZP6DPMpcASmKmtZTHQN4DBvgER+qh2RmLUuK4ujO+d4Fxs6sjmcxji+AVH25xNHcdKGCzQt5fsVhlmu6CLLGmuBR9YeKD1n/1fAW/wXvyf+yJgZBLMaIMlZU/e4uuQqW/Sjc4POUAQlIQhRRJqHG3Kaf6UqlFXX3YJ9pg9TSBAU4CX5r+LH150KeJNLRrFMSZzAGgJHlx3VJKr297k2leQrRE8vhLFKgxk05EQ7r3tN5gzbSqS0RCy5RoWr1oroK3Gk6izTRbjhK0/AwJleLdeCbYWxJsErr+nGvsr5fDNL+6Pay+7XCDLFIpAe8wpp+OV9xaiRCEGvkckjlQtjLCY0RUF5x5oo9UKmup13Hn9jdh3j10FtOUwgXYIR510koC2WKoigTgSFKmp0NYxhEg8glK1jAKDXyc+oQkJORLVEK6WlXE/+offY0rveN3jfL2G5Ws2CGgHR/MKishAINBGagzaagr8ixQBiXDWt4Zx6RSuufgSHPKZT+o1ihVguAyc/KML8MbCBSIEFllh4z6X0h3FiFqFY955i4lQKh5Xv7utuRnn/fAc7DBvFn5+7U14a+F7SDY3o1SvYoQTLXIXsgql3KFYEeRZ0T5zXt0vvuBB7g9wLVJnXbYNgd4yAYGrUz1xZUmzoDNqp/9TUaJLtTTa4Q5nFdedhKMHWl9y9KVm+W02pWRqzd9+DEejIWSVSW7RHEZsVtIiOH52HkRkkXEGiwcya/rMplmm5HxrdngYw0NDYwPXNBbw7iosf7W2CWiZNbGE7RnJmZGMCE5FKovQSJjjO+xduEY4wTbE4ec0BTGstKqeajavUZ9KriCLNwJtww1kmzEoHQDu4PUZV6Nk7Mkezr/XbrcvE48pe/l51IbqjCoKTgqOWRm1lhVFO7DVrKAvMVmZ2Ss9yQDCAakELghqVFJxZU+vPqXLUMYX1n3WgciokAx0L2WorDksTVevJsRr9aS4YMbC9+R1e1EEeqfyGb366muol6vo6p2InXfdRYQOMv9YOh7JjiKbo/OPmT3TGota02R5qowmS0SzP1MW79awV87RrKCTkbPbakP6wdIlgdYHV8FMyn+PqiD5fAOc2cM88sgjpQq1YcMGfV0Maa4312NnFsufZ6DhgdYDrAIk5ySjT+RY/569z68Fy7D/KgP+SHboDns9mwRH3VoEtG2dndpnvI+aQS8UkBnKoG9LHwb7+tXiIXAyeOx0AhipppSAeZT3nfKO2awAmg49rDrw+1llIrCwbMzSpqnvWFth2370tmdSMEAYW+djAvX+7GokCoHM2D+bYKDis/sG8LgZaGsljPkn89+3BVr2ONmu+snll2K3mVPVUywjjOdfno9Lr7oG0WQa+aLZ7dUqND0h49ZcgfT5ZN7uJgLkjFV3QGujP8xoU+E6mqMR/O6uOzB94kTEYyFlsO8uWYFvfPto1BIpMncaAW1jzfFMFAPbNAGsdWDCHDpDXNVAoFYu4PD/OABXX3wx4q4Fkq0CR5xwMuYvXYKKFKLYdokiUSWYMRivCmhLEZ7+VdQLebSEw7jzhpuw7+47izFMoP2wbxDfPvFEjFQoSlRGrBZVRkugZXIWilogx4qK+tbODagBtLUKwtUSnnz0Dxg/rlNBQK5axdIVq/H9U89Ehve3yhJ52AEt95EBLYcKKxGuqzpS9SpuuOoq/PvHPq7xKLbKNo8UcNzZZ2FNXx/GdfeqF82zgkFnKBxFa1u72NbEE65dKla1NqdRplzlPxj3F5x7LubOmoJbfnUnXnrjTcRSTQLaAomtTB7dKKFaVRVWF0IIdc0l6/ijv6xEaIe2zQFa4zoYcVo2ZcPlrM81FrHPZJ0IdvCAN4UUKzOrBytfWJNh4+sRICUb5liTek3Xz2UmSsUS9pPYePbjJmSrkWxE5phEz53NlVenkocsTQQc2LL/ygzZLzqSlAS0g2Qj50R84s/yQFPZjpGlKz/zZ8mwVW9ZTkUFZF12mpE+8qiyJWXj9K0Nh5BIp9SzJVjzMGVWxQyaI0LsxaDC9xobrdn2WXi1oOABGjwwNCW0TQNvLMv1cyxjAOxLoXqWmq+wheGH8aWMw1Kvy2I5ruD77b5n5s2hGSB4U2pPvJIZhPgk1hWUbZ0DBOkgew1Wp4zD0hpLip7sFpwl9Yemz9a8GAJVqPi1v/51vrSKJ0yeit323EN6yyr9scwzOmKbh/Kbks+jHJ3J6hHMFIjJDnHMr9fA1M3VusPK3KfMP1jZrIY3XXbr6PzcG/zV6JUG+qD++fF+M0Km1jGBlmL+AkaCtQhaBjaSnQsALcEpSLs1hyhnJk4Taqr7uCqDz/B8MOb/3wNusD2he0rxFCcY4tVsmgS2zGw7tWb52vx82dGcNJEJtCPDGe0RBsTcj+PH96K7p0cziJwgyBcLDdMCavTyAnyvywOtSsmuSuSDSF8x+Feg+v8XaIOAGwTdjyQRgXEi/55+CkIiK25e1DPf1QcMMfjk2IoRa5jR/vSKy7Db9CnKBsldfuK5l3DNdTciHE8pU1MrRCYYBG7TXDelIPOxVRuFrS6Wt53xuhjk1QpSYaA5GsYf7vstJvX0IMZ5+zDwxsIlOPK4E4BUWkCrsTx3VntHNAkJ0RWILTGtJ9vCfl34NRSpFHHsNw/C5eeeJ6DlsuZ1fP3o7+HvK5ajnkohxM9arSNeqSOk+8IxljrK7KpEw6hkR9EWi+Hu/7oZn9h1e32Scgj4cGs/jjzx+8jVwwa01YiAFiRwSfWHQEvTD1OPsjE78/Gm/GTUKWM999RjaGtJ69+ylSoWLVmGk07/AQqcGNBIFMeggHAtSiMvfa3MCl2ca7uOznRSpfFP7riD7inTuj5m7WecgaEiS/lR5PIlCX/wrGKFjhVQfi5ZdLoxqc7WVhRzWU2MXHTB+Zg+ZQpuu/MuvLHgPdRjceQrJTA35xQOL5PTKlQDjBkHGqHuebv8E9D6J+NlEIPA25BjdC72BCLPmLO43+g5jd6gKyPzNXQAOxszX9a1rNhA3BaGzZw1SnTO75FAyxIsGX3sO0nWiv6YlJILeEqq8U+mcMH6teyvSnCdmW1Ls8rBBFplR5oRq6vkzHnAYYqrD7EXlRNgi2gRdnqxzEr9nGy6SdE+31+MZEp59Q1guH9A/88bLNlI9lo4k5VMqKzJaybrldkVe4UEWjO9+udHsO2BsW3vqlE2c/PM9gofmW/Qq4rBK1qmMWo9A1NZQQBojevBiJVAa0pfkkqkCIYju4nBKjKaP+wdeYG9oHhA0csxXC3bM4ETqaNogN+ibPXh+dk4TC69XCOk+Mjcg0NwTMabdhNo+e9vvPEmmJxOnDIVu+2xh8qf7Bdys7AVwL+T+SmA0diLWRXy2XJ9UJCAijTc3Ho/EmOkpz3G2PSuP9KndUBsW8fGZrixVbnZ5vD24BEMlIJAy4xWLOsYe2jMaI0suC3QBt1q9KZB4QUnYP5/ZbSNw9VVS4Lgw/GmYp5sfT6fGGKphIJYZrNtHZ1iznPUgeuIxKDRjKmlDfYPiI1MCTs+x3HjuiXV2DVunEwuWMVgxYe/mdWaSAgdf5xIQySsvcc96HvT/18ZbRAog4FmYx8EWNv/F8B6YA3uL6va2dpjoCbx+4q1P0y4g45bbHHQX9aAlmvn51f9GDtN6BHQcsjlj089jxt/fTtCsYQyWklVFnJiAMsQg+tP88FUXjPFNekrczl5e0mWqCtlNEVCSEcjePh+A1q5dYaBl/+2ECecdgbQlBYBy4tJNIIUVyYW21qkKHMDsl9O7pFBJtd6pYgTvvVVXHzGWcr2SgSqMHDQ4d/BgjWrEKKzFIG2UkO0RPKUk6FkLhsPi59DwlJHLI57brwF++w8V2cHe7RLN2/BEd/7HorhKIqlGmLVMGL1MGo0DeB5H6X8ojGZG/O1qtZID1NAGwvV8Jdnn0YqSaoWkKsB77y/BCefeTbKoai5rpXzLqONMvFEmecTU0l+vgjQnkrgl7/4BXaeNkNnbi0SQT4MHHX6qejP5VGrk5kfd0Y2JpfJ6g5/sW3CZ832VmdbGwqcbhkdwZWXX4aJveNx5z334u0ly1AOR5AjeYtTOE027sqkjTgQJyNaQLvDro3wvBE1OjlGT0oKZkj85gZpSs43YyChf3MgawePAa9tIjukLQLzDjEES5ula5AUJEzh+opiflo/lge5/GSdpJWZTrOXatR2K/FYpC9ijWO+Emi54Hno8zW8LyVJNY1ycCQigGS0PrSlT30osYpZ+pITR0RgmWxuAiN+HUBOmIKfgVnq6MAQBrf2iVHM1+IGZdbLEjJ7yprNleUbGtkVS8dmg/XPc7R+aygACYyPfKT0x8zJjZ9YX9aVhP2IlgPhRv9dh8mY0TlXNVW19LPuwZIEYrNoRnpjsCAGshRi7Hv5edjTIjCTIMJMXfPTHKPROJH9HO85D3D15B3LnF+30RsIaDnL5z2LvYqSB91tmdje6pBWc7wP8+f/DeVcEb3TZ2Lvj39MQEuyG4MwDZAHggJJ7IlsV9YoGasRtELjPDUDHRNgpxJQ3UramqNk2U+pqu4JQZj9RS8iwc9AMQL/yz8n/r8HDl/6588QaGkqQDKUMlrN9FGXuaLeJasI/H6vqc2/c+1yDfBeNaoanpjFvcYKQUCo339PEEg8GHmAapReqXU8yvJ6xPYG577D9JhOomPcOPVsTb/aRq6KBZqGjOo6SJAayZC9P6R/Y2ukt7dXvVuuE0qQZnOjAlr+DO+3lYstqBLQSqrQ2Na+fLztZw0GmP5zB6/xI/shiMaBfvq2oBrcW3xNlVc9cUrtGq5tC1JN17hss60RakNntT4YMF93zVWYPa5DYyf0XXroiWdx6933oRaJI5snG5tjMXnEOJtTNwEctcUCQKsZTQZ7sgY1NyYCDYG2ORbFQ/feg2kTunVY81k/9+rfcOo55yKcbkGhamRD76SmfelMM7QGmYikkk4y0YJJTwJTll4t4oTDv4oLTjtdWsocj63FgAO/eQzeW78WoZZmVOh6QqAt1xBzwXiJlnVxBokR1ApZdCWSuPvGW7D3jrM0Lsms+INNm3D4CSegTMefSh3xehQRqliyWig1P7tW6iUo2OD0h2ZpQ5aAOKD987NPqT0Vj4T0un97/0N8/7QzUY0mUJQcb7lROlZGS2Ip73ecVdOQxo1uvf567D13pl0j+9DM2k84EesHh9HdMxVVEqkkS8l+srkW0QBelZyREQVZzGizmSGU8znceN216Gpvxa9uvxtvLVmGClWkSL4k2sVp0UnSHF2IwgiVrRoW6treZ7QB1qrzEOTDUulQv2yW0sDTSr0asnbG6Frwjq1sJTQ346sRDTfjGbBZEwFCWSnZnXYQa9FLksuV6aS3avNJBCmNDmmR2mFnsln0sI03SC1+4/EmcWEzC2K/iGMIOnjdHJ1mAjkvxXlCWn2FQhrdGRkYlB8t+6/McnlYqKzErE6M4iRaOtrR2T1O/V6yksli5bhOpn9QRCeO8VAbmSW0EpWI6AZB/Ux6oxKISM7hoV8qKGqzzsxYj3XbqDsItP77dP3yjXSuBI4FOwakBrrBkZ9tDSOIpdy86u9awGu+tZ4e50qidv8TBppO3YngYCVZK3Waf61ZQjG4IimJoEopNykSsYQfozF7TZEs35FktvZ0iwBO5BmW0dxYjT8UgpmuB1r2aPnrr2+8iVpmFL1z5+HTn/2MfFc1jhOlDGTFeiXs+zoVMfbkFQBJ+7ogSbUk16AOqLLNy1VN4JwZiGzSJDVnVmkSWHD3Wc/ErVVf5QkCrc/M1Qtz5B8CFCUYPdDq+bjSrO9zS+rPlY4brFhfiubzcIIhWsc8VAi0bo7dr41g6VjPI5DNfmQt1eqIy8/Z3J00blGtCGjJvKR+NXtVrAIlEyntS99HJ3DyYFqzeq3sxvh1GWJPmqRWCw98itmzL83WDIGXa1ZVCXIukgkBLcvNCuR8n78xq28BujKzwP4IBgs+uG4EDgF5Ur+H/PcHKw6NalmgRO9naxniq3XFg98JfvA6SIbi0xodzbj1UcX1P70aU9ubkaBcIYH2sWdw5wMPioE84giaFojyIXF8kT7InOs1nXGuG1nO8e8KUnm9rHSVlc22xAm0v8W0CV2mzgTg6Rdexw8uvAihpmZkqVDnVNv8c+Z95/VZsGZEKBWyNK9r5583UI/Wijj+8K/hvNNORRPFNVjFThjQLt68EdHWVuSoNlWpI8ERHQ1tsw9aRjnGVnMYtUIO45Ip3PVfN2HPHWYa0NaBxRs34rDjj0M5SnUsIMnxnnINRepos0OdYI+6Iq9uSoYSaCVJqXmkMiKsIkSAPz35GOLxCBIkTwF48/1l+N5pZ6CiYKag8rCRoejJW7OMltebYAUihN6OVvz8ssuU0bY1RTFaBjLVKo468zTkQxFkMmXEE83CAR57JjtJrGH1Ii99dSZCrU0pKQtWCjn88uab0ZJK4MZf3Yp3lq1CqKlJZWMxjqPGS+EzSMUTwgW5tY3bYTf50X40U/IjPDb+0HBvIEJ7Jxg3H6kF3fAqNRcWey0rB/t+q0OSxrytjfzwELAHz++VKL6TXjQgtixJh64WyJgGLksOPLibWtIqqfCg50E8JqxvIuKc8ePikqsQ+7cBA2puJDKRW5tb5VUbJi2Sg94AACAASURBVAhkqeI0rFIwtVyHh83dwdjEFHggONUV7Y+fOFE9W4pqkFHHmzrSb30s9mw5W8gZK2kC05GCQtMslfDgzxfEOqYVFvehP5hVpg8cjL70GHw+DfKI/GytR9MQWnBZqy/325+Wyfoqg56FKyOrIuFmEs0Ywpcn3SgJ5QNVsifr2kzvvfCEL9NzPpZZKg9r2aol4sgW8sjm8ogmEup5EFAoy2hZnMlyEtyTkZhYrAQhflYezJyX9Vq7BGAPrHw/9vWYNfFZUl2JmTbdPL5yyCG6v2S8EtSZhXFeWoSGhFleUVqwd/x4DeDz6zQoYN+lWcPpeT1vOdFQFSaf0/8za6dv56aNG9De1iq1Gq4nZnAEm0goimQ8iU2bNglEWEJlWZhlUTLTCTp8b4nO5/P4/ve/jwcffNB8ix3bXKMwHHZ3HqH8N8qHEqD4i9ct1joFRBIJ3Rve5+FMxuTe4qbLquF6WlVms7qHej4BbV9+Jm/lSEDctGGjom56NPO1GDgyoKRtJGcU+dozZ89SgDh5ylTtZV4376My70gUK1euQqlQkiEBg0jex1mzZmkEa8vmTfq+tWtW6/NLK7dWU7ZgI1sJjeB5XWTteQe6vG6bC600PEl9G6EhfOGEH7xKle+R++qYfUYT7VdVwLUn/Gyx/z6uRT9xwMA1SIbivxFomfNUWB6sUlQHaG1uxkU/PBvb9XTqYCVh83dPPo9f33Wv+odUQmPbgtq9bB4ycGOVxLY2N7xJzOqz0X7OBU0KLop5jc10NTfhd3fejqkTx6m+RKB99JmXcNGVV6EQiqh0TAF/risy8iXkn7JMTIAt5S2TuOQ1sIxsWgWmFFUaHcIpxxyOM793AlpicTHNKVxx0OHfxvL+PtSoaESeSqWOcLGi7IwONtQGINCyFBWmYUEdeOj2O7HznCkCFYbLbyxZhtMuOB99uQISiTQitN0u19Ekf+kassWsCGKSS3QyqDwblQUyOGW2iyr+/NzTSKWiOncYnr/05gKcfeHFKNTDyLEa8A+HI/5MIhQXELGcXKyVUY8CiVgYPW3NAto952yHpkQII0XO8Iaw3xFHINXZjWKRUxVx4QKDSpETXRXPBC9qSCXiOif42avFAs46/TTss/Ms/PSmO/C3JcuQ7urGEH1rEzFkiwVTguLzKrJiGTWgbZu7k85wH+WNERPGMliBq/oBY4xVH0X6URIuH08o8OTZhvBAUMs0IKDAKiazWQ+0Ki86L1Iv5+gzaZVOnFwf30uNf9Gx2ZWnSLdlTTzsvJqPZ8lSoYgHjCdLeVCXprIsxFLS0pVwPWdz80WB5WB/n3RMpSJF83iSt2gNxZtPglRHO1o7O5FuSqM12YQIvd1zBWXDA/39Orw4/M9FIr/DdFpAy8WuPnAhr8XUIOB4NnAguw32KIORvc8cJSoe8Jr1ozimGTzG/lVA5EVJHLArI3Zl94YhhKsmmF2d9a7UG6e1lLRnnZSfI42w9MMAh/rSEqrgocTs1vk7DmUy0jn2CkV8viI+aeymgoQrHREgeOhSSMT7n/qAgq/P5+cBbsqUKfr7/PlvoJQdRVNHOw455BDZwBHI+Sc/+ZatW7F8+XLMmj1bwERnGskFjo4KkFgSbqKIgjOSUHlZ5Sgr/VCqMxFPalCdGsC9veN1E9mf5GdrSjahUihJL5XP1lvMeTUkP67EFgX7PZs3b8YNN9yAW2+9VZ+LAYw2eCJunqHptMBZQSQ5Bem0iTzE45K0I3hRN5vjTbwfm7duwXbbb4/FHyxW8MH7x59nCXf9+vW6R7yXfHY+0ORr6NpI1qjVMa6zU6plnrDGoGQ0lxeDmwP402ZMN5Z/NIY5c7fT+3pyGv8k05N7cdXKVVrXNMqWChQBq1bTvWY2y8/mKxb8DArXWNrk2J5z/fEl5MaYmAPIRvDs3G080Pozy/+/3ys+WPUg7YHWl/yDgM3XUJbvzyin7y0bWjf/zSyRpWOKTxBouQZ4Xvzo7LMwdxx5AeZB+sATz+E399yPokmfYSgzZG0HVw6WfKwzHWAGpx6tc9cSa0FJTEgBOMd7xrWkcf8dt2Hy+I4G0D789Au4+KqrUYrEUQ2FHdDa2iHQkrPis1buebYkSLDi8+c6N8JpWcFNcXQIp3/nCJx+wvFoERPaxnsOOuworBjsR402bzxHqnVESzWExNa3KgqBlvwailWk6nX84fa7sMvcyWbeHiLQrsCpF5yPjUMZxOIppbmhUhXNqurRTKBIHSjjR5D/4ErHAiUSSmsVCWg898wT0lPmOcRA46V3PsAPfnQRCoggXyaRtKasOFKlSl4ZBZahI0CN4z31CqZ0d+Lnl1+OvebORSIKjBRrGKqWcdJF56MYjuH9xaswfvxkjbix0sb34FrlnqGnOKuO7SobD6u/3NXWinPOOgvbTRuHX9/7MH712wew/e57qFxNIhTPe/JD2HZsYjWWLQheU8vsHQS0XGhmuh2k2hvho+Ef6s3CHQNZYNsoWTr9VYcGHryDRIMgKI/1iZwvq4s4bQ7XSlkatqafoSuZWdnMjaE4mza2EPibm5GRBDetxkWc2IAiUtfrkt0ds1OVVsxgnN1IHWoUQmhv18FD02FmpAP9fTpkCbZcxKLM+3DXeQ62kDTS3ILOlja0pZsFHMx0GOEPDA7qsGJGy8O0Od0sIW/1dIczKGRHqQ/TkGAMZrVBckiwlBzMdsV2dXZRup++R9v4U7TwsREd19tTTM37LOGPMaUovYar+Xv9YRk2sDfOcSX3bMQcFiGqhraWNvRt2ap7wMOY5B4+A47XEHC9jZcX9KZuqkktUs6thjhHYLI5bXwewARDgaAT6+D1egcbX3pkhqs52hdfAGolTJo6Bd/45jfNDYcWW84ph2AmR5IkGYQ2psLf/mDm8Dn7tHzGvN/NLS2N8QduOoJWU8qkOD/28Y+pHPrCCy9g1apVNvpTKCEVTYj4wM/os1JfrvQCHARvfub33nsPN910Ex5++GH89a9/xW677SYXEpKGdt55Z33Ohe8u0HUw4/zggw9EWqFVHdct77My0Y0bpZPM6+wfHNChwODj3XfflbA7D1ofsBB0+XknT56s6/FZHsGfohkTeydobfPrFGlhm4XripkS/84WCdcJNcSnTpsuUOK1+J4mgbe9rR1rVq3WAc7DaWhgUCYerc0tOujp6yyDdM4NU7u6rc1IUv/oc1IYgGvDZ7XBXi2vg1/3e8FnrD4ZCCYHPgP2X+P38ue9gbdiTheQ+kDBl1v1vS47NnYIiZnGJ7HydUV9VjKHCbQMxBiUX3D2mZjRYcYQDHbvf+wZ3PW7h8CuYT0SkQqd0hVmsxzlk6OY7Ru1/SXrWLEsygGtyr2lohiyPW0tuO/236C3q0VAy+956PHnccnV16CebAIZBXwulDslOGQyw6qkSPO44ajEPW2tEZZmfTCZSMZRGhnC6d89EmeccDyaJdUJZErAwYcfhWUDzGiTGikK1UKIl+uIOK9e2riUxF00dnBTrY6H7rgTu8yerM/JzHP+slU49fzzsWU0j1Aohlq+jFqhjJRz0ipV6ENuGbe4YJSjZNWNdWYGn2SqR0J49k9PIJVindqA9sW33sPZF16CfD2ks4XPg4AWRxSlQlmtslgyjkiSr1dDvFrEjVf/BHvP205AS0LV0g0bcOUvb8bmTBblchTFsulQsz3GXrlfOxLUSSaQ5lhaJISO1hb0dHZg+7lzVfX827sL0ZcvoRaLI1sqqD24ZaBfBMKW5hZxdTi37zLanVU61iB1wCDcE2jIwvKLlKVWszxyc7OOxNTQMXYZmS9FB3tWHwFkn5p5qzunpiEyDUUofE9KM4Zu/ML1D1lmMKlAI1UxelE0zj4oM9pUUgeQ7wlKMEBRk7FdVTopG+uO18HxEAYSLKV0dnRg3DjLDKhrSkOCzNAQBgf60b91q6IU/jw3De9PmMIZ7GE1pdHR0oqutg60ps36jMpTg0NDGC2wRGilQcpCpqIOaMVuHkW5ZJJk2t7uuv1hE+y1jd2yMacTZrOk38t/xlsUOok1Xzq2F7bs9iMtAvW6/xlojfvDe2ytWh5AKuG7HqsHW1ULpH4SkkQfD3QGapQzY/bODc0euGTtuPjpVFKtoH9gUAfgWHZfVC+UGScBhpmjom9mwYGAzpcH+Tz5XjyAX3/tVZSKWez3qU/ijDPOQHdPt96Hz5IkndWrV2PRe+8JUFjanTRxotYAM09mpQQrbiJmf3w/kqn4bxRREOhGwhgYHFImd+hhh4nc8sSTT2o8h+B7wP4H4OnHn1TPnRklM1Z+nZ+R18HrJJjSeo7PkiXl4447Dq+99ppAlwDTM348eidOAAUsCI5TJ09RUECyFPVUGSzwBvLe8B5t3rRJ947fw8z2gyVLVKolcPGeM5vmz0ybNk3fx0yaIMt/J+BOnz69kZHze+k/StBlmZOvzwCJlpMSFWGQKtnAMCZMmIjNW7Zi+ozpel9WiaxcmdG9W71ipfYGeQ3cJ7SGZAbFsTn2ZKVSxHL+SMacaxIJ9E6ciMHhDGih6IHWpFeNgc3nz+9rVM9c1umB1meu/s/g+vZ/99mx31/BoJU/58HbA62NalkLxc+gkwxFQsy/AtpJrWkdpJVwCPf98Sn87pEnUOWeDIfVuqhWSurvEjzIVOb55YHW6x/z/Ky4sTS+PStdqQgwob1Nc7RdrUkDsDrwwMNP4/Kf/UJkqFINelYMdgiwymjp0sMM21UMLHY2nW8+J1PfK0kutTgyiDO+eyROP/54NLM/XAcyRZaOv4XlA5bRllkGZ/+UQKu2EqdnCbSivSJBb+96HQ/+5nbsMnvSWEb74Uqcdv4FGCTDCjFU82XUi2UkOWlQLSNfyolISzIcnwMV6Ai5BNoQS9vhEFKxCJ596nEkU1SRskz5xfnv4pyLLkUxFEGevVxWRWluUyMT3I1msaQdZ88X6BLr+OfYYcpUxEn0iwMfbB3Euddcqc+2YcMgOseNF7+D5NU8eT0k6bk574kTesXdyHNckE5wFEbKZlEtlzBp2nT050ronTYdazasRyQZl8Iaz02y81ua0qpcCmg7tt/dAa3p0pqYgR3MnkhjRAGbffWC7zbyQbapOYR4MA5GjY2IUqDowNHZ3dkCNy9Heac6RxfNYXrRdomQm9eiSi4c+xHQOl1XuSXUGA5ZBixmclyZrYS2OcvqIlXFXwJaG+/QHGW1LiYlHzIzHy5SEj/oQkPDcSrZsE7P6KV/yxb0b9mKzOCgMlJSfjgPx2UkA/hkCm2treh0ETpLgiOFnHqGYt+y1JhIIslSaaFo6lDsERZHG6pD/gAJAi0/fwNEG3fa/sIIr8bAxAmFBDPihpqTpR4BoDUA1UEm95kxVri+pr3kpf4sc5VsY4xybGR9U7TfBpL4pNJ0OMpmBTC8Zh7AjNAJlsxy2adVJY3M8UD2LV3SUhHjOjp0KHBtEeQICDx0CYJcPzxE+MszWgkwBASC2cN/fAiFjetx4KHfwH/+53+ip4clSfPt5HPJZHIY39qED9dtkrZwV0enXp8HD4OpOXPmCND+/Oc/C4gnTp4s4GOwlhnNYvXaNfhg6Ycqox7wb5/HdtvPw9BwBo8+/hg2bNyIH57zQ/zpiacFegceeKAAmNcgIoTrlfG+EJhefPFFrYGDDz5YZWAC7bPPPovTzzoTO+64I2677TZdE1nJDAzu/e1vcfHFFwsU7/vtvdhvv/0wbepUPPbYY9h///0FoM899xyO+vZReOftt5XNXnLJJfp3vv/ESZNAdvZ9996Lo485Bn99/XULbpw5Bz/zLrvsgjfeeEMZM0H3rXfext777IOlSz8UsGZGRiQqwCw6kxlR0DF37lwFFAyounvG6U8Goks/+EBmHRvXb0CaI3jsUQ4MaK/xNOH7dXWPU2mU887M0ElmidG0wvErPMfCk9682pgHySDg+n6uJ0v5TDa4RTyQBoE4+FqNsrFrkbhDzPgMAY9mZogsHQeBlm5SPzrnB+hNJ0y1CMC9Dz2BPz71LOq0x6PUX46BecEyWqnAWc+ZYFuru14wq2Tk/zjfZn6GUj6LpmgYk7o68Pu77kRritmZWqX47YOP48e/uA7J9k6ZDDCj5R6xjDajdTfmEW7MY/WgqxWV9KV+5QJZlo5PO/YInH78cQJaAnmmABx8xLewYqBfc7QEcwJtrFxHlJue2b8TrKiHakiFQ0hWa3jwtjuw06wJOpQIiH9dshyn/+hH2DLKyY0EQuW6xnuaWKUsF5Etjorrwmqk+ue+P8tWRLUmoE3Ho/jTUyRDsdRsvd+X33wH5116OaqxBIokXFaLuq+JegyJSEJJjYwtYnU0p+LobU3j19dei8lt7Qp2Wlrj2Fis4avHHYNQcytiiRb09Q/Jh1fqg2wjtraia1y39iV/LXj3Hbz15nx5YM+ePg3dnZ2yyxul6FBTM5raOtDS2Y4Jkydh6+CA8IcVUrZkmFhx/Yc6d9zDgNYtNgGlgNYekNiI8vAcE4Vns9gDoxFbrL8v5x3HHvbpt++L0DhAM4DOucMiTlMsETvVMVc90Io0I9o/VTjN+UF6zGycO6cS2aGx/8FVSNBwNn2a6XQZGKN1MTTdbK0HWYsi2Ih3JXPH+uODJ4u5vbMd7RS3kEZxESODg+jbuBkDW7ZI45j6xvJdJCsyGlVZhgAho2yykZMJyXH1DQ6o/M5SdSoWR4wLMZuXFCOp/8UygWTMONuD7bal4+AB0Thw+GwI+S769z/TCJYcAcqyW+dw4iantgVaPyLggVZrwrHMFfhEKTCeavjKihzGYKOU1+LjYTxp8hTMnDlTspUioJXLWLVqNdatXy9vSh62O+ywo1ScerrHqyxDT0+OS/CQoCE61w9Lk/zNNcQsjIfDDjvsgJ122kkHND/bO++8g6uuvAIDmzfhW4cfivPPP1/lNnpWep9Sri1mDyztcnSmrZV9Qs8CDknRh78GRmj8TGJJDLliVT03rh+uhbUbNmPF6tXoHt8r03R6dbLcycx5u1mT8fhTf8HQ4DD23ntvbDdnEl5/YyGeeuopnHTSSQJdgvi+++4rD1qC+ec+9zkFCg888IB6q9847FDMmDlTQMhruvTSS3WvHn3kUfzHl76k+8Jg4OMf+5gy9OGhYR0AzIBXrVyJY489VmDKsjBVp55//nmVkQnQu+66K2655RYRsJ5++ml84Qtf0L8TLEUM6+3Fe+8tUiD26U9/Gtdffz3OPfdc3H77HfjCF76IJUuX6t7vueeeeO655zFv+x1k4PDa668rUOvs7MCWvi0YGhzApg0btE+3btqMLt6fSBTr1q7B3nvsgb322ksZP9/zkcceQaFYkIBMmSlUNG5C7LSNc2RG/unFSfxa9/3bIHj6bDVYCvZA64NO9UADI3LBhMAAyLSrmb1bK8zOPqKf55r8X0A7PhFRYMdw+e4Hn8Bjz/0F4WQKBfanc5zHN/9ploM5SmYBPo9Cy5zFEnZAS74Id2kxn0VzLIKpPePwuzvvQJpKiA5o7/z9I7jq2hvQ1DkOuVJFwECgZbXMMloCrSUxvBz2yhWUE2gTCb0/x2lkAzcygFOPORynn3AcmlxpesSVjlcOGtAW+YxqkGBFRH83oC3KkJuAGEaqWsP/3Hobdpo9UUDLOdr5Sw1o+3IsHccRKhtrOSUv3DxGCiOoURWQErCubRmnrjr7wdSqZ7siGsGTjz+CRDwqDeNyKIxX//4OzvvPH1vpnBoIpZymPgi0ZNBL/IJ4FQ+hJRVDSySEO2+6EbO7u1Ar1ZBMh7FqKId/P+KbiLa2YeLkGUi3tOPTn/0s5m6/vThCK9eswYIFC4V9rNqwVdDT1YWWpiZNiNAnl+3FoZFR9I/k0TN5CtZt2qiMliqAPBupi899QKld8U27dtrTZbRuoWnRG/Vch7u8PdkN4EZINEYm+G/Mbjh4zaxHwMv+GOdcyXRzJcgGa1ai3DY60iDeaLSBQt7ez5bax2ZE4IGWP6Lv1+LXs1WqrQ8vxx32R5zzhXYRZ0s5F0iiU1TSiyZo4cvGLN/Y5qJ4V9hHliQ7yM2mhlA0jHQLe3PNaCEhhfOj9FgdHMawZmWHkJMxdgGjZfZYXKmLfdtEAk1tLRKqIAttcCSjEiTvCxm2oVIFxeFRFIZHZC9VrVNUe8zcvQGWvhTsTg7fm/UHhcCT/SMqzASAVgxiX5Vo9GrdDE+wR+tIUJ5o0ijH+YxWalXWy1VgRQPwANCqp0H2dSyMk793vEBQgQkdQNiLSca0KBd9sFyAQ/DgWvj0Zz6LneZON99GQ38Jpm/sH9T3UIyCGSAzWn4mZncEFWZdc2ZOR65YFhjzey+75BIMbd2Crxx0ME4/7TQdNrxSnS22h01RJmcykJJbdDPc7PtkcyWtFc9P4GnG7+B5wg/PaxzIFPDBsmVINZti0suvvoadd91VqkkcBWA75f33F+szHnvU1/HBh+uVnRLcmM3ecccdmDdvnq6dpWOCG58de7Ryh0olMXvOHKxetUr938svv1yg/Morr2DfT34SmzZuEmhOnTJF94AA/aUDD1RmtHzZchz0H/+hn2Mg4glQDHqYMRP877rrLhx99NHKdHffffdGWZn9356ebpWMt/ZtUYmbYPwfB34JzzzzLD7zmc/qc7BPy3LzW2+9je22m6c9z4ycBzXHOwaH+0VoZImM1RyOrZFFzgOdM4i333YbZk4dJzAaLALX/PSnWPrhUpu15TxJNK514IHWl435+t7TVhkPg1nXTvBZrP/eIIvYnzv+Z/hvvhfrx6WCyYAvMf9vpWNjLVeQkM0WtX7N05jM9PN/cCa6ExFwADJDoP39Y3jmldcQaUpLCpDZPoGWntNUFOJ+r5S8GIYBOqs6DMRJOvITFoXcCFriMUzv7cEDd9yKJKd/nCvO7fc/jKuvuwEt3eMxnC+IyMkAloRMEs880BrBdEzChv/P4EWiLWUDXQLtyUcfJqBNc2yP11EAvnLkMfBAyyyXylAxttg4Eypd5rr1aNkD5VQCM9rf3G5AS2GrCPDmstU47YIfYYRZfC2MarYsoCYwE2hz5RzC8bAkYJVokQwFU48i0CZpVhAJ4cnHHkEyEROolkMhvPy3d3DupZfJvYjgS1ko8l7CJSA3wvZJRbPa9NYN18roTifxm+uvx+4zJ4D+LbUosGxzP6698zdAuhlfP/QIRKJxjWP9z0N/wN/ffluCLaVyVWc5g1Jmr/PmzsVuu+yMGHvZ5TKmTJyEtxcsRKqtE7lyWb3ZdFurqpjETPKBhvoHlJAJqzp33lsNQh3krhxsJUTHWg2ZjB4XroBWKjE2qyWigTMD5onJBRzcHMHSDBerosfG+I+fG90mm/Zzfy6j5ayeBplZvmSmLTKUiSqo9MwNwEK9GLFOjtCVkdULEtWaPQCbKdPIAJvojgHIegkfDssYBFi+lpEGoyIwje/u1vgHs1FulnzGfGVZSh4i4JJcoyw+rAVDRh5VoCg0zayWc4lyMWHZOMZeRdGs8uhpWypI+FqRpyOh+dK7L3dp7tb3pF2I7aN12UQ50X8BrGeFO6CVK4pTnLEoPSD16AIqLib/esGesPrrKuma0g/vb5wsOukVG/M4Hqphek8nLj7vh+jtGS/CADfecK6A1qakNq7KalXg+b/8RaMge++1j7JaMq2TcWCkUEZzMobNAwPyaWU5l0QClrli4RC2bO3HmtWrBTLTJ03AYN7o88tXrMAVl/8Ym9ZtwOc/dwBOOO54jd80pyh6BuSypkbEniAt3sb3jNchFIlR3D+Pthb67FJjlcYGQKFcU3+G5XGaqbNURXEgDsW/9OqreHfRezjwoIMwnBnBwvffw6q1a3HqGWfo2T740KN45plnlIWT0MUS8PBwBp///OfVj2V5j2XlvfbZW4fic88/jwMOOED76N1338bmTRsVOfP7OZPKffXqq6/qXmw/b57W7LPPPYdkIok5s+cItBcsWCAA+dR+n9J7f3q/T2PFiuUSkiCwL1q4ENOmTlMWyT3AzJgBzKrVqzFlylQB5vvvv4/ttpuLzVs26z26x3WrB8w9TI9a9oz5WWx8pEUlYxKZvJn7SHYEoUgdbW2tGOwfREdrm2ajqSnN9gpLbPfe82uORWpvJhLAFVdfi9fnv6FAOBQlc5bKZWNA69egP0tYEuUv8S/cWvVZKL+HgaLKsc63WfOmTjaW5UjLlsxOTeIhrk2hr5FB64LPsT1m+YC0vBnQ6yykhCQFRViRo4xnSZ6u5515BjpiIaTZi66yrPsI/vzXN5FobTNxe8nBUoGMOtsm70pfV1XnnDQfgz+ppTlXH7VLRobREosIaH9/562Ic69FrLx8631/wNXX34jmnl7tMzHWc3m0trRYqZIZrYzpScE0voVqWWxn0FCF70egZb92ZAgnH3MYTjv+OKSiHDEiKxf4yhFHYfXgIMDXYmuKpvZ0vaI4C8+FUB1VAS3LyVWkajU8dNud2Hn2RPUjOcf6txXrcPqFP1IflIIVpZEiQhUb76nRzQgVxJoSOp8kEMJMlhrYPPedTWAiDDz1+KNIxuzaGS7/5e8LcfaFl6IUiiLPoKHGddYlMlR2iKN9CUyZOhltHS2olfIY2bQB119xJXab3otCto4S6hgoFTDE3nJ7Gi/PX4j7f/8/WLZipfrkLe0daofSYH7GjJlaM2yL0J5z3pzZmDZpEvbcbTfstOMOuOHGm7GhfxCJlhZs3LJZNp25UlG8BjG74wmJH5ky1J6f0vH9r4gEvgxj/TWbfVQZ1nl0SimIx+420n4EDX6/fi5mP+fHRTyNXkkrD0QKvztlGCtxMGq0jLNRJlIkYEPX6le6/zf5R+v/yrfSqzhpjtJYoP79pVDlsjhviSUjcOpdOmUdbUqOMWmez5r0zfSW7ezS4cJ/J/Czz8dDKDM4oLkq6vVqo6tfHRKRhH1bjgCZGpUFLRLmiIR1HG1DXgAAIABJREFU8NPbljq7KJGo7pSythFX5zX7AMETy/x9UZlL0oY2e8zMjKmcRgRo10cDdR40jRldUg3Mw9Pfe1XP1SMfI2L5A0eHGOfHqHDiiAGSvaSKELMLatVGQ/j+0d/CTnNmayyqo7UZoSpkyt7b2yMwLVBVJhrGwg8+xNp169GUbMb0qdMxY+o4gRnJbJlcCQsWLVSJdNKEiZg4YYLEu9nTlmJXf7+exeSpk0Whz+SzWPTBYjz+5NN48c+v4Otf/QYO/cbXMGVSD5K04AKwceMActlRgQ9LqCLbOOlO9s35jNgGmDa+WyMGZFUzcKHbDH9x6J6l5XWbNuuZ0iS9iQcDX3sog7+88hI+WLYCPZOmYdPWPsycOUs9U4IsxR3a2tqx6L33RVYZ19OjCs0Tjz6GI7/zHRx/wgk48wdniWAxuGk99tpjN+0DlpY3bdqsfiz73cxQd99jT2XM7AlzXOywww6Tdd3bb7+j3n9XTzcWLVqo0uyUyZOwaf0G9FDzuVzG+nXr1HvVYauMKYY169ZiOr17Q+YmZKRAr+PseveumuXXmt+fjUDMTxrQl7RGo/eweA7s5fGgZS+PVaBEKIQHH7hT/c6EiaLhh5deicUfLkMsRQnBMIoVm3Xna3OP+VlgvjeBlc+N7+/HlLwBhU8OKHhjn99mxX01jkUYXpuINnKVYpBvWR5JWgzSqR5GdrDKxoYbyqwMrGvmDkO5SKnL5WQQkCbRjuzv8eNxxonfw4R0TKIODEBv+/2j+PPrbyLa3IIqS4uZYY2y8FnwjJCxBTki0kE2QwsyY/l8Rik+4frnCQbIpTx2nT0Dt914rVoiaoOEgOtuvRu3//4PGKzUEZXXKUTaDFVrSMUSqiYQaHlGy99W56PpdfP6RRxicE6FqmIe5510HL71za9LEIJAtnWkKtOCvtEcKvREdhUtSrPy7OC+1Gehh3ilhHq1qGz48d/ehxnjO7X3cqUaFm9cjzMvvlg92ixncCtAKs5kgwONVdSiNUQjMVRzNYwOjmDG9GkYybBSOIS2dAKFTD+mT+7FA/ffJb/yaCSJLGpY1z+MI777fWwcyGDClClIN8WRp9xn3xBmTZulcbd9PrEPusd3YTQzgI0ffohP7rwrRtZvxGf33Q+jhRJKLEn/9TXc+/AjWLupT2dUe0enQHY0VxTnZePGTfqagpZKBVMnT8TkCeMxMjiAf9v/s9hv371x3Y3/jRfm/w0z5s7TOf/uooXYZffdNG2SzVrfnC0dnbede3zS6QA5JnHDAcYOZD+DFsx2rLI71vcLAi2/TyDbMG53ovVeH9ZtCg/iFCfnAwyWd/zm12YyHnxDxTdYQjW8Nf9FydCpp2wem2ZCH1EEbjPiRv4Rw48KIow6xCCumCG4l7KS8TnB1kadeB2M5mnRJ8a1U9DhjRwdHsLowBZUaLEnyysyZamXSeBkNm3sNS54fkaKcPMzDGeGNDLECDFSriDmDoMg29LfH2kQB7xI/dftT4oL2Iyq/GL5J8GQ1y7JQ6cfLCayGblbEd6yW90v0tlFRLPr9Vm/nmMsJgDgImqMXzhSkw6/UB3nn3kqdpozC030tqWWqJM1ZNldgM/WA4DV6zciHImJgh+PJtA7rhMUHRupABu2bMHWvj5leFxXTdSiZjmoXsfk8RPQ1dFkWWqZGXAe4UQUC5Yuxq233YkXX3gdJ594Ko4+6ki0Nqniq83+4QcrsWb1KpHa9t33Y+pxbR0aUbWBmeu7Cxei7x9EqE/vtZco+xQuYQbOQh6fJftdFIeg6wyj7CIJLKraMLgE3v5gMX56ww3Yfre9cPAhX9caodPHyhUrBYLr123EmrXrRCjasrUPza1tWLl6NebMmydy0u133SmZuXNOPhGTe8fjrnvuxqOPPmqCLm5GfMOKleiZPl2CHyOjWfT3D2C7efPQ198nnWESP1KtzWK3JqlaFoshm8moAkO62giZxK2tWu9sc/RMmIAS5eHoc0sAEwOUWttBstyYdzDXow/wfB80GBSTNVrmMAtn2CMJ7Rse5AJaGmqgjgfu+Y0AjEuRWckPzr8ES1auRiRpQMt1K+MJB6xWqjWA9KQoD7S+b+uFJ8RtCAeAllcS8t6mbg5We8sJ41CAgFmY24+sQFUVaNLJyRSGTHqUQj3GUVCFipWpcgG1cgnNrA709WPKhAk44/snoCcRQo7zpbEofn3/H/Di/LeQoO8px5pypoLECQZmwTbLTAUykgbJGymDu4/XniuTF2DewRxrCeWz2GXWNPz3z64SA1mCFdEorr31btz1h0cwWAmpRM3xNr4OdYjpfap6js7DqtNQdtU+sbvMIzVGsQwC5z/mPc896Tgc8fWvShKR+7QvV8dhRx2D/kwWJVoF8nmoTcvEx4IRgo9UrsoFtDQnkahX8dhdv8XM8eOUfefKdSxcuxqnnH8esvUQRnJF1ChWkaBHeBLVegUD2SFVB5NIY+d5O2PZh0vQlEqgUsohHq6hpyONWjmLu+74NSaPm4ih8ihisWaV6L9y2FEohWJ6Rl0dzZg0vgf77v0JNDexipjEuo3rEU/H8f6id7Bx+XKce9LJ2H/XXZDLVjFSKGLh8uU47ydXY9nGTZgxb0fEUs3IF0oYHskiVyxhwqQpyOVM+Yxrh5W6rvY2JRKolPC1Q76M5lQCS5cvx8bMKN55f7GN98VjIlINDg8JTvpYOnZZTahrj0/KJu9f/eb3bJtJ+RKnDn9pHY81AozgavOvLDNLo5gjQY7N7DNKo8+Pjal4CronLdnAtbk5SNjfl7YDmXdDMFJZrTNO9/6sCk8tDOQB6DNdAREBgZKJKh9T1N9KFgQfSerJLJyb00QDeJ1iMPM6SAji3zmqQgP5fA7ZoT6VhZixE2ijUbOuErC5rJ4HJwll3oV8aHgQ/f19IlmFiiUBrZeg8zOeQabkttfvo3nL0u1gtmyTpW8LMKhMY8YLVj5W0BAAWiOAQNfE+xP0k21I/zmrNh6kzC5YltL1u/tC9ZYLzjzFgNZpxFI6jbq8ciHhIReLIZPLYXB4GC3NbdhINaJwDN0d3WhuTbFFhw/XbVB2RrY3x6kYXJEaz8H13nHd6ofxuakI5ubpXn7rDVx3w01YtHApfnDWOfjOUd80uKiQ7g8MDwwhnx1BW1uLjdwUi9i4eZM0fGlO/v7ixdhh7lzMmjhZmTf781SzYumYWXvf1q0ijXS1d6KtuUllZHYW8pqtDCFTKuL6m2/B4hWrcPVPf6bn35zmQQlc+KNLsXbtOo0y0WZxxcpVeh5UsGpqbhEB6v4HHkCpkMcN1/wEu2w/HWefe6lIVCyRM2OlGw6Dx8GhYZGbKPwhk/bmFlVTeG9pRzfCMmN7OwpUmioV0EoheFZKZDpeVCl7r7321mjOB0uXCvBHOXeZbla1gprDPohWW8X1NL2BA581v8+3i/z4jYJwAlWoovUQj6ekWxvlPCT3AvcNarjvrltV9uR2JIP1tB+chxXr1iOcaBLQinS2zTljFTHbf/5PXzoOqkgJaCV8ZBmt1bwMaFmK9GOIkvWTFSfnS0mGs9lSqTEFgJYBN4MF76UtOUZaQdIWr2pjfSx95oaGMWPyFJz2vWPQQQIezVAiYfzqt/+DV99aIKJSnUpgklwsmd80SUiygaTWdkmONgQr7iHu9XylhlgiqXOPPAcPtDdefbmAllWXSiSK635zN+55+DEMVcMIp5pQrZU0YkduEr1PGTCofsYgiO/rJgskRsVnEo4IkOWTWszhgpNPwDcOOVgRKgOhwQJw2NHHKihlVYfjPXx4PEuk++5MOIyWTcDNIV6rCGhn9fagKQYUa8C7q9fh++ecjS0jOTS1tKEp1qSMvpDP6r2SrSn1lau5KnKZrMYn5203F5s2rkOa1p3lLIb6NmPx229JS5oBMK0Ih4sV/PT6m3H/Q49qX195+cXY72N74uU/v46HH34Er7z+Otq6OlCoFyXBuGXlcpx4zLG45KxzMNQ/hHRHFxauXIErbr4JpUQCI6UqeidNRSxm5/q6jZuQo784+9E0zOjswuZNGxRktTQl0NPVgc9+al+0NDdhYGgYWzOjWLpypfzLuVaXr1yh4JrZcDZPIphT5pv48c82MtqPZkv2fz7L8ZmkB2T9ox6ilScas5cUg3DyiPxZahV7WzyVMx0LzrOalSE4sWsx4pxsnM9kxRoMAKwvbRpKGMgazdTJDBqH1y6QJEIHRAQLqU458wEyS1kSoDuDgJbfX603fGw1QO0E8lWWdQL9HHMh41SZa6WMcK2kOStmQQwuaMTMqNqrYhF0FKXXzBeSn3hoaFDydPTRrefztlEcGHqg9c/Cj/cEn43PcM2wwTSfrR9reqk+m9Xf3fXbgRXVULgBtYmU6Gc54+gONr5fUKZSYzzu35VRJM2iUM+hXMQ5p3wPH9tpB/UymqIxJNhvdh+WP5tnT6tWk+cjR6lWLFuOqZOnYnLvZB2S4RiwfO06k6uUbRo0VtXBzRlPKKstFQo67KUXnSakh/D6or/hxpt/ib+/uQAnn3Qqvnvs0TpkGPSQqMYS1aTx3ebiQ6F15xNM96e169erDLv7DjtJRIBVFVl9KAOPom94UMIRnIXbZ/e9ZHCebkoJkIdyBR2+DArmL1yIR//0DM4+52xjI1bqaIuGcP5lV+Gdd95FpVxFZtT6RgNDQ2ht7xAofvXrX8Pd99wjUt7xxx6LT33iE7j40kvEsOYaIgGJ8+Mk8pGhy33DzTtp0mRdu4T6nYQjs4OW5rQCFLqM9HaPU1bLWUn24g743OdwzjnnYOGi93DKqadh1tztkOVIznAG3d09ri7iZi3d/uMX/TgWAbehmKW9betZbR1OcEesjxmJxE10gBTDGnt3NURrVdx71+1IpzivStPtOk487Qxs6OtHOJG2/p+EAuI6A7zAB8Gcv/k1vy75/1wfPqu1z8DROstIG9KG3PtkR1q5y6phLhdQ+djCNfVd9TdnvM4y1D8BrdP15vpnX5FAm2AGPjKK2dOn48TvHCmgLfGzh0L45d2/w/yFiwW0LB2Tn0GA5sVTT5vnmwfabK5o2tolM40g0NJ0XPKIkRAixTx2mzMDN/3kcpWOeXYU62Fcd9uduPeRJzFUCwMcjUJN1YwIvYWLJWWqZMRK55taAMx2I44gSfEZKrPxvpcqCBdyuPCUE/D1L38JFbKaGaAWgSOO/g62DI+opBqOJyCVZ+kQsL9shCjuBekMh2tIhep4/O77MKOnXcQtAu2CNRtw4tlnY8soJVCbEA/FNYbDPjc5EIVaCYViHlUSJ+MM9iJob22T1vHI0ADWrlyGHbebidt++d9obW6yEbwt/fjT8y8CsRQO/PLXxMTfsm413nztNbzywqv4YPESXS8fZLq3S0lQe1sz9v/4J7DjtJlob2nDUccfjT+/uQAnnH8uIm3tqEbjYlaXt/ShbeYsNLVQv55tpqT2IDkLJEB1trcgN5JBWzqlMvKXvvgFPPPcc3hvyYeYPHW6sliJ4USjaO/sQI6uboVCw10pNOnjn/knoFX/z/3yGazPboMMP1NfGlvoBoLGVFYZVCbPLpuS0bv1Tcd0d+vaODrcOd/lNjr7AR5QGQU2MjhuKGehZ2DDcjH/3Tt3B8HWLkBlVNfjYXbFXSeQcQQjRrmyRmOxjb0ZEqNcNj1mYOAkwDSs7Q8W61XQwomHGjMaZrC8Rr4aY2sRxqIxDeyrR8LyMRfz8JC0c3MjI6iyNOtGmxrM34DecRBgfZbr74cieGcu0ABcifhHlKnyur3IiGW0riypPpSpofiKhPWlrXTM7FKsTSeubT0+y3r5vDzQsozy5S/sj6MO+6ZGltIcHygWTISbzL1KWVE1L5rgzdLn2lVrMHfWHPT29KBcrqI/M4iB4UGsXrdWa2DKlMkSp29JpdGWatK95f0jMG7u24pivYr27k4sWbkcv771Nrz+2t9wykmn4YTjvqsDoJTLYvnSJRqdmjJpkkC7u9skC7f09UmWketg2vQZZl6eMG3YUCwqhviqtWuwePEH2Lxps0gWhxz8ZbS3tiiqHh4tGsi2pJTFbBrox1XXXotvHHa4WNcUIB8dzeOPf3wYt9x8C1KpNEZGRzSTN8z5Wh5YoRAOOvhgvPTKy+jq6JL+7IzpM/Dc889Z2TzdLDnLzVu2NEqnvP+UiGN27BWf+gb60dragnyBTEt6HGd1z5OxCIYHBrSmqOt88803a/NP7OnA8Sefhfl/f0vcgZ7eCSptMasIVq18QO3/5JqwIHbsTGhUvwgIHM+wqFv/qXxMiQKCJGq489ZfoqOFWrIknFXw3RNPxlA2j0iiSUDLPimzAa4/Ai0/i83rmw6wB3WuuSDQqnwsaVOeQa4i5/qr1hpx5fDGHLohr6m7mWykiI+slHB9O6D1pWP/rPi8CVQKKyjFiDpKuRy2mzkLx3/7cLRHbZ6dpgK/vvt3cnNJtXeiSAMGEZIcMBHYKyRksRJWggda6hrzXmdJNpJlXEWl40SlhD22m4Ubr75UrGYSpkgq/K877sb9j/8Jwyzt0OihXhUxi0OQNbZe6B3rzjne2zwJl6ps2UlCJTaWjskCZNZ84cnH4asHfVFlYwFtoY5vHftdZbQsZ4MBj84y6/OqrRcA2kQsJN/cx+++F5PZ4uG8aw14b+06nHLeuejLs4cfQ6gSQrVAN6w6ouoHV1Ao5U0/mJk4A1yWWvMFzN5+e/zg9FOw/eyZmP/qS3jwgQewbOmHmDdve3zmgH/HPp/YD1NnzMG1P/8F7rv1l9h+u3kYGRoVv2HC1KnIVgqoJcIiREVqZWxatQqpegRz58zFF79yCJonTsDtjzyMoWoF69euR/f0mWr3UbSCI2dN6RaVgCnuIQnUWBTJaFiciu23myNS1JTJE3HllVeiKd2KPffaG8uWLZNKW75g8qZ9/f3iaUhtilWAnj0/YUWXf1E+DoKt753wMBTxx1mnybXRZ0mu16ND26m7MCpgRO6jVF9K9uhOrVNuKL6uSsaal3WlYOczGwRaZrKNrLYx72P9Rp8le5MDcX2YxfH9Ew7knbiDnQ20vcrZtbu5Nj/r6wlZvoQsYgE/jwQcfB+as5eJhsmySsZ+2N1JRYrQQRKO0/FnBk1Juo3r12NkaAjF0RFl1L68G6wY6LBzloXb9qYbB58jgPDnCbo8PKx0bIArBxISYZjx+u/1AhZelMSZQqs64ZjZukantqWvuWcuwX7f+62V0dkcx4U/PAe9Xd3oTqdQLLNSYMLrCgzCIWWVLDuT+VrI5tHe0oqmOA+JGgYyQwpeVq5epaxt5qwZmNjbK/3SljhJ/nVls2QPM0MosX4SDeOtRe/iN7fdgZXL1+KM087Edw4/TKUvwsKSxe9jeLAf7S0tmDRpIjra2yVYQZWoVWvWYPqMmfjcAf+mDKM9lUaJPdlCDkuWL8OC9xZh3br1in732WtvfGKvPVltVI+XBJZE0gRV+rN5lQuPPP447LjrbvjRD88Ra5Pav08+8QT++5ZfGmO7VFYJmV7I7MGx2kBRiLfffUfVHhb6WAUhyAwMDKpMKQNu2YlZS4EAw5IxI2T2jjkiRBnGOJmwYYqu5NQ34/UymyXxhiXkrxx8sMaMlB03RXH4sd/Hlv5+1ENhjBCYGdFv45blx8uMwGj9Q59Veh5Fg5DHhxyWFI3mQgmysUjMypO0v6xXccsN16K3sxmFch25YhFHffcEZRDs0QpY6NLi2hH+/Ty4+xlY3gc//uPHfhSwR8zowweJ2hM2G+j2s3E87OcJxpYZsuStzJziCY6Ry0yQhTFm5Jqvd245MtFwpu9c16RQVwsFzJs1G0cf9k10JIycScGKX939OyxasVo9WhKkxPvlPKICd0sS2AorFulWRWZqCeV8VmdXtlSmMzcKlF/kmGClhL3mzcYvLrtQGS1bT/kacPNd9+H3Tz2L0XActXgSpQoFd0KI0m+ae5S8DTdpIDYzS9PklkiMoKbsjOcNgTacH8X53zsWXz3oCxKroNDEcL6GI479LvqGR1FkAqRj1TgeNo1ikrmsBlLAg3FOazyKx+66FxPbnN47jd83b5WpwIqNW1Q6Tkeb5GpGXguz/GhTXIpPLJOvXLECqXQrZs+dh8suuwI93T147eUX8carL2Pt8mUY39WJD5csxUknnoSP7/sphCJx/PsXDxJRcnJ3F5YvWYJafwZTdtgJG/u2gpxmpKPo6h2H0cF+fHH//bHr7HkSXemcMBGhtlZcfN21aJsyGeMmTUapRl30frQwm02mFBh7i0TKw3Z2tKtS1JJOIRGNYPq0KYhHzIxj0qQpEn157PHHJVE6rrsH+f9H2HuA13lVWcPr9i5ddcmWuy13Oz2EOM2ppIcQWgoQGMr0GeADZj5KwoSZCRBaBkILzBBgSEhgCOmNNOIUO3bi2IkT27ItyWpXur2XL2ud91zdGOb/9Tx+3KR73/u+55y999prr1U0gZZ7n++pM71jw3FvCbSt2avgIeeAbd1kdqPxYtQRcEZFmnCtQ75RVqqfN+zf1p6lgicrQiroOL0hO36i/q0dxSGlvNWUwIpQC/7keI8hGrVWqY6Ns0GOdFD4jKOLmLjGHMEGNlZdFvYmOcRWjbbCbh23saQj9akoK0efxCA7UYZAQ6iQGauZleNiJFvOjWg4IojaT1EEOttkMhgdHUEykUAxkxGc29qPaiWeWYeX1kBrg7FgXcc2kKSmVkKULOucw8QkAMbIXYeO4xFsSB82cTAEMiU9jseqeu3BQJOMZSpkPkvDyKZYejGXwrlnnoH1q9bgmA0bxDYlJD48vB8bNqxHKOjHdDplZP5mZjXEzbNHhuvsvRDFaNTVN2X1R1UmKjhRS5aVETvemXwB1VpFAZrVQwENPLblCVW0b+zZj7/8+F/iI1e+T4cVV+TOl3bo0Fm9cqXuPw9ZZplc9Fk64wSD6OsfkD0iZ+/4ecjoZFXNXyQaRUMRrB5aiQUD81ApliVcEgqYIMsDL5Mv4uDEOD71hS8g1tWFb9z0DQljzGsL4/u3/QrPbXlOa4LjNIfHJ7Bw8SLBSMedcAL6BwakLiXWd4MuNkbrl4QwwsK8t8aowZmRjEQN2sOxB78fbbE2zfbl81l4PQ2EAl69N0lkvPf8nYH3X66/XjKO3BuhoBtXX/sJjI6Pqzqm4lOdwdFhyh+5vmzAta0LG+zeEoilamTlUA1T3wZaQsfsP37npq9isLcd+XJNZgXvv+ZDqHt88IToumUcuFqTfLv2bcLX5AM4KJkVtbCBlmb1ElNx2lJCkjiO8pZ5fTun7lLgsX1ongm0fNOZx+CvMUAzQO2M6ytYcn8zqeF6Z5BtlMtYs2II77/8MrRTTIKCFXUG2l/itUNjUm3KEYljcs7XF6GTAZd9YqJ3FHOpi41czJHeA7GO6y631im71r5qCceuWo6vfvGzIEDMZ5+vNXDzf/4cdz30GHLugNSRqmL/0r+V2sAOLCxHL4NCMdGVHaZTvHDf+RhoKzV4ijl85qPX4PLzz1GSSoXx2WIN773mQ5jJ5KWlTOiYDH07QqWOI5FEJ9B2xKMiQv7mx/+JgTZCxOR9AK9PpfHXn/0M9o6Oo9ZwI+gOSCWJ+5PEslw5j1q1iIC7phnxv/2HTyMUbcP+AyN46qmn8cTjj8uWbmjpYpx/ztk4+6wzNfZ37/0P4N/+/WsIhmPIzsyKNxFiy8odwGwyjZ55A5hIJhDrozd1EV1tUXzl85/H+aduwsxMDqliCZH+Tvz2iS1I1WsYJ3eko1NQMc+HHS+9jOmZGUxPJQwnxUft+oKkWhcvWgh3o46NG9Zhfn8fVg4tx/PPbcPjjz+BZ7Y8gzVr12o6gagT1ycdzSjeo/XFQNsKFx0JHdnAw9/f0p9pwsSEcHiYOb0/R4HIHOpGwMFUuKaqbbIqnR4qDz070mMraJGgpOZkFJ3+5Poc4QsuJr4tN4LNhud6ycYXlZWCRlUojO/0Ke3YjxmDoUcqK+m5/hMTAEsAUbIgNZd6UzC/OStM/VMv4UCzgUoFwgZF/S4FKrldNFRdcIY25PfrEKT04sjIIQVawlAMtHMVP/WeTUAkAYizeK3VhQrx5v+bhMEYBDiEKPZcnfEeGa47vS5TsRv0Qc9S2SkPHoNOWJKL/GIdCG/OQcm0AwyK0XJ9tL7LZTA1MY7FgwtwzubNmNfbJ+UUzo1+7GMfxfyFg5iemRbVfXjffqxavkL3ghAnK0WiXFliTR438iVjxsARm57uLtQrVdTKrJrJoqUgeAPFOvvqPmzd/TK+ffN/4Mk/PI2/uPYv8PGPfVTkomw6hQfvvw9dHXFcctHFqqwZaMOEoSlST6GEKhWnDqCrs1NQWkfciLbvPXwYYxPjSl44E7ps8SKNJUS80CgS520zhQYCIRcyxRq+88Mf4v4nn0K0sxMfvvZaLF60GPH2dvzoRz/G7ld26XWee/4FzdcuW7Ec4xOT+NgnPg5/MIQf3/pjDMybj9lZksTaJHjB58IRHyYl2qwObEvxDo4J8N+tw5FqizrXZRE9XXH1kphcMJnrisdxYHg/fvj97+PYDatRonjZm2NU//iZL2DHzp1yWaKuc80h/Yl/4PAkrMCMDWi2b6oet20JOcgHe3YUpzeZulFxU3uC+5OBplrG92/+Fhb2xZEpVpEtFPCeK6+Gyx+CJ0DpRa9g4zn0yPGtbkG0eB2tyNpb9okcUwJN6VXyIQyzyrCI+WXRF7tnKjXjT6wKORjQmuOXKkGSs8ivkLiomaWVkTgoLk8bthrqDLSVCtauGMJ7L7sYbUbvHuka8IOf/QKvj04g3NGFPIMfNb+pDMUgazUE6PBVJQ+CM7lVZJMz2ltUebKBlr1tT7mAo4eW4htf/Kyg4xJdYap1Bdo7H3oMWZcfVSrNBf0SRyDrmP6nR473KNiy/yq0kORP+kCbipaB9nMf+yCueMfZCrSQESSUAAAgAElEQVSUOJwp1tSjnc0WpMREeJ8BwzohtcWicrOJRcLw+zyYmZmEr1bFf3/3B+gOudVi4WbaPT6Lj3/qkzg4mWBMlzIU+8KE3vv6erD+mA3YsG4lNh13lMbwfv3bu7F3eATlukvMX8LfL23fjqM2rMWn//Ef0BFvwx133IFbvnsL2nv6JH9IIh/75pS0reTL6OrsQZ6kpa44XCEPJicP4/gN6/CDb30LuYlpFDIFLFszhPFcGb9+7BE8tOUZ+GJtWEHFs/Y4tu94Ca+/8boQL5o/8IzkOcRgS55ILpvBxNgo3nbiCTjrzDPw8IMPKSngviVsfMwxx2LDxo0i2/J+cS9zLl5nbttao3Vsf/05GPnPZbsKrNygDtQijLNpBuCQc5oavI6lncPk1YyqDRbUK3Y2lg0irL5sBqYerbXxayFFmeutwetUtNYs3lbbvBb5p0pa0iQJhOoMycNYh8n+y5Fq5HvrPR3IjL6azC5t35hhyvaIJBFH3d+AD4W6yVz5+elMw7EfWpkx2DJjJdPPLG6XTMaZURLaY3+W3qZ8gLaiVT/KmbnV9VgNOKtXSpYnN4wD56lX6qg3GRMFVtkGMmbvlb+Y6FhI3aprCd62r91CfOHRZJmnEt9otggcoXdH4tLq5Yok4zy7WDAs2JIyZYRUSBQ77vjjsfHYozCbnJVPaWJ6Gsdu3IihpcvEfGT/I18sobM7gkSqiFd279KBsHDhQi1w3jcSm5iwUKc32hZGMptDupBFIp3EF790PXbt2I3z33EBrv3QB7Fv7xt48g+PiWj2Fx/5MM447RSTrLHXR+9hn6miZ3IVjIyOITE1iRWLFmCgv09jLxzH4OFIeDYxNa1Dd/3qVWIxU2WKnCm2t+gC8tAft+LrN9+MUE8/ah6vRCL4M1S22vPaaxLf4Awtv6gRzPXGe/qe971PWr9UbFq7br2QG4pb0MeWG3PbC1v1bHgPmVDQ/cZ682rNUiRGVRGJKewhcayqqMOAOtw89Dva25TEffCaa/ChD31Qs8WpQhX/9M+fx/aXX4bL41Wfllk8g4ny1haouJnwWpelliBsGMZ+00MlwU9QYkPVOpmbIgmqV1gRLLj5lJMxMz2JyakJBEMR7NrzBjp7B9STpDIUx8D4fLi3rDg+SSVMKLj+VOFxbTtoC6+tyXymoHzQb2B5itOQA6LMmxUtk8Cc9J75GtybtCW0SmA8HNPZjJ63qnZ+Bs5Os8rW+WQU10iuIfFtdjaBSCggzWKSvZYuWICr330ZOh31sZkq8NPbf41d+w/BE4nJx5WwM1nhRFVIUNK5xiBL5KtK1K6GQialPZrKFTRTrLl16hSU8jhx3Sr8y2f+XsGL6UaiVMa3b/0vPPTsVvVoc2RWq9VMoQePIHu1odRuMhwMnoNE7ZR/kJwl5S7DPHblM/jq5/4R64dIFIop0DLteMdl7xPpj8byFM4nke/MM8+S+hg/Ry6TxtjICHZs34Z0ZgbzOztx283fQD1bRXvEi3S+inLIi2v/5u9xaJrmHd3w1j1yONu4dg0GBvpQd9cRCXiw58UXsH3bVgyPjkszOE3zAbdHbSRC1JmZaVx4yUVK6Le/tAMzqSxQriDc268kLZfPaGyoUa6ju7NHjj5cE7lyFjPTE1g2fwB/9YEP4ZjlK6U8NX/JAtSCwN996Wt4dXQUh6anFWi5R9nq4T7k+uNa5DmgYNvFYOuTJ21PTxeymTQ2n3EGRg+N4J777tWs+qmnnSbP5he2vqCzhvKljB3c2xI+aV9voOMjv2wP0P4+Vym2jgLRCNzK+9mKiZWYyUxtsBPJh9mu+raWk+q47jgL3b5+EzZ1erGtrGNdY8tYkGEbE0w0/dk5woZDhHCgVZONm6qNN5O/ExbgnGuNUEpgzjCe10yCATcnLb940+VjWzKVMbMo/iyF08mCrflcRi2JuscUs5D6C5nIJS1qGrxTsou9HQ+ZmPwIlbKqWiq6qC/kOO4YqNeM6djPYgMeA5CSC7VM7DMwSIElPXGOywRbM7sroppRozDBVnC8GZsiRGaeh8PQtEYOjjKXfV/CyLaC15iUU9XwWirM3LiRK1Utdup6EibnopSu8do1GJ04rA1P4Y9quYSj1q3DYP8A3CJUuDF6eELVVbleNQP+fp/kF6mkJSEPHvJlOikVUaqUFAy5keI9XfjZbb9AYjyhvhxdNqiwxF4qyU9XX3Uljj32mKb3LG+DNZwnRDQ1nUAuncTQogWqXDlfWyQpyuOWLCH9hHnoVvJFzOsbwKLBAVqMIp2tiZT17NateOipp2STBZ8ZfaL28OC8+Tq4yVg2QcEvIhefJ8eL3nfllerD/c/vfofB+fONqX2jYQJCvoA3Xn9dmTOTL/4MA61RMTPIAwMt75sSwEoJXi+dWYoOUkLY2K8+UmpmFqeesgmf/cxnEQl5kMxV8IUvXofde/ZoXVBQhftU/bsjEtjWs8BCt62jP61SiGyJiDzn5ghYUJ+XTG53o6Ye7ezUOGamJkXc6ujqQqFcV4821NYhQYhAwIzK8TW513gfNXbkaPZatEv3guu6pZ1FTXKW6tG2qFESc1j1XANBtoqcVgfXKvtlXAMkCPF6mZhyPWvExwm0mqV1Zuiluc6kmONqPg/S6aTuK0VMSDpiRXv1FRcL1uUOSpZruPWXt2PX8CH4Yu1wk7VKpnAxL0SFjHDNoNb5vLgPicDWyL7U50rni81AK9PzUgFvW78an/r4h+l9g5DHi2wD+NoPbsWjz21DKRhFhQYl1HonTM7PINMVBwkkzM2Z3HBI38N9K44J763Pj7AvAG8phy/93cewYeVyyDISwGShiivefzVC7R046ZTTsHj5crFw2YdcMDgo44jpqUlpWmeySfT2dmGgI46zjjsBpxx7HLpiXlnRZd6UYv3Ul27A0jXrEYm2I+aPYvzgCF7fvUsyljR+3/vaLrS5OV7pEuqSKZYxMjbOwWWNpwViEaxdswoLFsxHrpBTUrjztdcl2xnv7kW+XEQ6Z/ZKPplFZ7xTcaajK46Gp45sMgFXPoeT1q3HMctWwlt34ZzzL0DHQBSbLrkSiXIZy9ZvwOv7h3HCCSdi+fLlkoul5vq2bdvQzlE4efwGNaPO/XbKppORSs6iq7MLA2+SqhYuWqT9xFl2ThKw7cQzjCIsPBd53qr46zvRsI5bA+uRFWwrdPuW73PIRtblx5B3zKFu+i5OT1CEJKNWZKFoWz0S+mlWbpaUZfV2dRg7DFkrH+gEWnMYNFCpkjRixpCavcumyIP5d35YLsamWpVlMDJrZrXpBE/KmWles15XBcZgQQiPN5tej+y5MvOORaPy2gxGwnDxYIuGdfgRNiYsxR4z4WYGUhGe8nkUsxkxco1EaE0LntW6xn+cQCs7OifQKgBagQ2OBciaz0BhOhyp0uUwnXmf9bN02KESFYOvM5JEQoR66apKOMpivF4ZDAUPUp3FmVs2CZGxz9OmdEhqGsZ2mKDme8z7kyjBV+OCot4oE4tIKKJNzYyUfcmDoyMIhAISoOfc4KJ5g4jxEJVlWA1jE5NGDIQsafW8/aZPzMSG9oXsa1MGkPcym0GxUpJw96LlS/HIw48in8qLYMXBco5NLVwwH339vTj+hOONli/vP+81WaVSMqPZdk0HL+HN5YP9GOjrESrBQEuUg8lFLptThZBPZ9HX1SOYmT9LaHn3ntdwaGxMM7UIxzQEz/dhBdUea1NSwPtMWbzR0THN8BJyTw4P44Of+iTe2LcXu199VWM5PHypEc2ZQG5o6hozU7ZKQlJG4iEp6K+m58Z/I7GmVCogGGR/NqseMtdUNBxChb67eZI4OvDl669HZ1eXGJ3/duONGJ+cEiGLVS03jkE83soqbt3/9s8WYWolHjH4U6RD2sOsqPwB/RIfgFVZvYKwz62Km8+HjExCg8FoG2ouL4YPHkJvT7d+nutaoy1BjlVUFXzsv1uzeaIafH/C2fydIiMNyn4GA/r8PAzZmmHgY9VG7WvKRvLnJNjvJBhM/BjwmCCTlSudYyagEq0wLS/LOmZVqr5uhUK5NUkV5lIpHLdhI6565wXwMphxvTeAW39xB3buPwh/rJ0zS6qGGVQ0CmPFHlRAGOlPJSQMqn4TaMtV07Zx1yoa7zlpwxp87qMf0JgOR+dyb36ur9x8Cx5+dhuq4TZxBZio6PXZfWHQd3rTSp6oghX0ay8WOIJIhI3Xy3OYWgKz0/jx176MdSuWIsCxMraR3cBv7n0Eo1MzGJsyxLlnn38eoUBIHsPHHXOMnGkKeTp2RfDsc3+ULnNbzYXj1qxBanYGwbaolKFi/f04nMrgtT17kUtkJKYR9LjR1dUBb8iHxMQY6vTlFkpVhDcYRo0KY36vkvKlQ8vw3e9+B8FwENG2GPxeF/7Pdf+KF3fuRrgtjgy1o111EQVL6bx4FflCUQS0VGYGxekJfPD978N1f/VxRFiSFYFcoSri2iPbXsDTL72kz8z5bia8K1eulB45215MfjkRsG3rVu1jPivuU6ICa9eslg44YeJLL78czz73HH5/7z0YPnBQxiOr16zBq3te07lopZZci05/hwQrbA/DZrOtm601w20lLpjqylSottqy2bF9AwsTi7XmSAw2v5/9M1aDViawqf80p4bErNTCWraanRs0oE4x8Twj12jZzwZqNldtpR+l0NhSvam6pXYzK11/QLASTakZ6BTAKWNWrWImMaMFRocSBl4GRi40EmnoZuMOBhCLt6vqk2ayAro5NBhgM6mkINV0IoESzdDFDJTGm0gSDMo2826taE32Y4wbpGDj2P3pOQktMDaGTIr12Z2ZWUHHzsywcTMyNobKpJ3xKUHCYiJ7pJ9rxUNM6mJgJwvn2/ezlayqYA8FOGqCjYsM4JR/o6oN+0Ri0rrEkO3u6xUZg78o9E3IpSMWg58B1Os1ow5MNnjYO71l6k0zYDFQkNzhrtU1ZkP4mBUPT1F/KICBBfPx6COP4fCBMVXRrIByuQyWLV+KwYXzMbRySPrBZABSeYjXaNmTZlTJr0MzrNlC9lzz+jztnR2qzOTvSmWYugsBn3E90ayyz4upmYTUpboG5uG5l3aKYTo1OanDiiQuWjFyjXD+lhAvkzX22ne8/BI+89nP4vZf3yFRCgYS9rwoUsGeKyt5BtM39uzRmuN9EHLi84qAUipyCN/4GvP7mQwGQn7BalwMPJxi4ZDaEgzaJN1946ab0D8wT6Ssr37966qaCBkzsbEjG6172ibCdv9blaYjES1n08MjBEhm1lL+0ty2GK41eFBDRyyMvu5OMWNZGW3d/hL84ShyZQPnk3nL17ZjhHZ+VolkraZ9xX1n4WWuP3tNRKI4lkX2OkerSFjpaGtTMCGBhSYHJImpz0vxFSbKTtDN5vJacx6SGVsCLcd7RKgiUdBRhhKzV1KKJclKUrpz04lvw5WXnCdyFJ95rgH89Fd34RUn0FLFiQkWD33C2Hx+RuXNOPfUGMFJAi0XdF6wmiM5jeuFgZYzricftQ7/58NXSZiEtnwluHDTD3+KJ158GbVIO9I02GAEZ0FC6FtVraMD7wRaecdyltYpRgxpyqfvr6RmcNPnP40T1qwUbMykOVmo4tu3/AAPPPo4egbm4/yLLtb6uf1Xv8KOF7djxfJlGFB75FWMjh5CrpBFLZ/D+95xIRb2UFzGj6obeHrXTmx7fQ9ivf0olqpITszCXa0jFiTpaFaEqP6BXkwfGlWCQ0EYP3kUal+RQFbB5nPPwg3/cj1mkgk9t0Akhs9+4Xrs3PMGlq5aK5OByVQCnXQymk2LZEm4V8Q1VxXuWgmXnbkZV154EXyZAmK+AOYNtGMyD3zu3/8Ns9wL8W5kCKf7/TLcYFLGImpsdERGG0z4WRBRz/vpp57UOl45tFIezwsXL8au117D7++5V6goz0QaErC6pYObjQfaX4s3X/iWQGs3mg2GlmpvA3GTiKMpcFfTecd8v+krNns+hOusp6wDO9qMmAGYPUQXm19c8M74iRNf3oJka5O3QsbO/4oyzyF0sY5Nr8gcCBZGZvVCGrrxs2Wmzb9zMevbOMfHLNbp2TJzMqbxhLnN/C83KitaBloKtqvSYo9D4hBeCSjQ1YVG4Uw6GKgZuM3BWNBhxz5jKjGNXDIpNSj6U9pAS+IFX0+saIdoxI8n8oIzs2sr22bCIe6JYXmyOpMCE++zDNp9Bk52dIm5gIx11JymLQ9zMqQZPEgSIoHFQoSSpnRcbkSacg42XpPpawf0fryHRTJXHfcbDp0TwuXctB2NaOuIy3VD7hzUxS0V0RGLIuD2oKs9rgM0kUoj0hbTwU+oTXAemeCONCXHFtrCEZBmz5/n84m2x9A3bwAPP/QwpsYmtMEotdjb14ujjz0afQO9iLXHdO2SvCMiQBhHG5r3gYijDyEfbbTY1yLZhHOMbmNx6PcLQsqmMlKGIiRJKJkkoki8DclMxpCm2Lepmf4kLezYo2XvfnD+oAmy5TI64h2YmppSwKca1T9//p/xzW99y/TNBJ0G1Rdi1c0NzplISkcmphOC6dgT4yywZoRLJe0TJhZ8XiKtuYyvL2swMkFZ/dNmjT6/vObv3/J9zJ8/gK0v7sC//Ou/OWuDrQVHdMLR//3fEm1Vqy3jf/Zc4O+mcjWQNg0CWNVadIpO0bQLuOgd52D92tVKHKj9fP+DjyDe3YciheY1U0qtc0O0s5A0151luTIIta57ERvJoHNmS9VjbdQVZEmy48wzCTKsUNesXoUN69ajwPEwQoL79stPmLwMVtc0/WDzXcx7p0dL0qC4Hc7oG6Fjtix8Po9ms1nBZpNJbD7lVLz3vDOUGHH/pit1/Oftd2L3gRH4WLGzt06JRQ/RISo2GfcyY9bCRFURpRlo2bMm/C5VNgb2Yh6bjlmPv3r/u5SMEDFKlyu46Yc/wZPbd6IaaUdRvtymHeUF52PdRobR4Xpwz1GdimNQumc8J6s1Ef04jtfuc+OaS85BL/eK34/RyRncetvPsWf4EN526uk4adNpmJiaxr333S8db7ZwkqMjQgY6erp19iYTkxgcnCc/2t5YG6LhIA7PJODr7cKJZ58l+cUA54pTBSBfFFmw0agiNTttzkGygHv7pYrFlg1bbDQbqOQy2HTqybjhy19UYt/T1a3+8c0/vg2PPLkF8b4BTKczODwzrbZLenrWjC1RoS0Wko6Up1bCBaecjGsuvgRrutpRyNSkihbvjeCbP7sDj76wFbOVhvrDXIN0P6IKG8/+/c8+i+D8+VqThMyPPmqj2NHkTtDwg/ByR0enEoSXdr6ic4MiMvS0JVO9o6sbk9NT6OjsMoXQvFPO+xMJxtYoZ/siNuNsDbRixbL/6JSYCnLM1mzgc4S+nZ3anAu0EK5mPn1GXKE5q3ek1rLGe8wVHakQxf/weedmPw3z2KrBGAhbGLkzD8iMkocTe6kKwHCLBMNKR/OKdN0JB8HZXlZDZL8ymyHkyWpsltVtMiVoUCbO9EGMRBFpa0NbvF1VsQhXEvo3c2uEWMgsziZnkZ2dRSGTQZFm8PRVZcbup2i6OTxUjTZhYYqaG4q+Hdsx86yGDGXHkxhopctMkheDLIkjMjIwes2CSh3nJKOSw43f0KFdLtHOLqjgYNmdvD+ETg1T3GglWyYqK371thwHJzI4Cf1L3YcjGy72Ewk51+EiYsDqjoGWvWk/VakYNMPKvBloWelNzsygvatLov6Cx7km+AjJkKxD1oKUlytkskoMQuEgOnu6MW/BIO65+x7Ui2Vk01kRqDadugmr1qwUvMyeDoM2R1n4eficeV2sbplpcm3oUKqY4MTKiJOMLDSM8pdLz75RqetwYM+VcoiR9nZ9nkNjo0jncmpH8J5xbdBliPeyt7tHSUkqmVQSw8qTCRh9eRlov//97+s9SEjiQuHcHj8b4U8qUDGxm5qcEhpSKhRMX5YVntM+oCsIK1uuA45H8f7z3hKu5X0ThMzRoHwOt9xyC5Ys6cfDjz6L6778ZUQoSeqQfdg7pCuNlJKOsGW0Z4CQKsfgw65NO/LDAMPr0tic1y+Y0cjzk4xEJaUyJsYO4cwzTsPSJUuwa/er2PXaHvVpg5E2PQsmT0Q7+EXYmGuNa9GKVXCfWuaw/Tfr4qNKjYmtz4vO9nYFM/aoub74d1oIrlm5CEW5qgPPPv8Stm3foXYRA6mf1T81jB2tY8Kudp7eyC8aTgQDLTWSaSpALW9qlL/9hBNwwZmnSRmKMTNZquJXv7sHe0YOa76V1RbXCSthSTCyj81Wm7SYTaCVLGO5oL1PcQhW/FLGKxXgKuZU0V777ksFe8rM4k0Xqu/97Jd49tU3gFinfG8rRWoDEyEi2S8grgT70ywWeG+4nnlOR2NRVcU8twjVTo4exsTwGwiV0jj79FNw7AknYf7iJRiZmELXvD68tm8Un/7sP2nchon7smXL8MoLLyBCGdFQUEYf1UwSXYsGNY70gcsux9J58xAJBTG0cR227n0df/25z6LKBKzaQDASV0WbHx0Vfb+tv9vM2BeoJ2zGJbkWvG4XOtujct656Pxz8b53X47u7i7N3R+YmsHtv7sPz+/YhXlLViBXrWHPgf1ympoaPaziRyRVrwtj4weRSUzg5I1rceqGjVjVO4DE6Bg6u3vhiUbwt1/4ZwR6+9G/fDUOTkxhampSP1uSWlcFHWp1Ge117i3O0tLPmWNHl156qfb33Xffgxe3vyRtZCKgtBEl+sCgK8Sru0eQvc7w/pPPfQsZ6kgY2RJm1JtzfjUJUtTTlIbvXAVpN6atbG3FJWjTccUxFZQZOKdAvGQNeTCzd9QiemEPO3sIqF/rkKRMz4hBxlw+/92yk+dgbxNUWs3mWeEQguN1MatXlcNg7BywHFdgoCVBh30zsYapbFQuYXY6gRlWGpmM+mCEorh9vIGgvpcGBoSTzTiRX9VJqUBjYjN/l0+nkJ6ZQYYs3FxOPRNWVtbAQONGzrC5RDecSsL+WQxPZ/PrQxOWZRHIQMv+LL2AWRVb3WMxQ43wgOAxZ6Pbfi2zcTE1W0gj2ujOKIetZgXtqVI3bFNbbbAhpDliPQcPgjwoaDvoBFpahbl5aFJ2TaiFS9Us7Qb7u7uRSCTU5w1EItp0rDaZJBCpIHNVPR23V/0kSgvJecgFdPf2YNHSJbjr13chN5vWDOXRxxyFt296uxiopWpJjHCS1Zglc4SJkptE1VRF8fnX6grk8UDYSNjRqUhKOiVpW3MjEQpnZU2jdmofswdDtxdWQpRpZD91cGBA/cCFCxco0LIyUgCSRKfpNRqrtwZe2f0K3n/llfjxT24VDB6Otkksg/rD3ORcY9R4ZmCdOHwYszMJZFMpVbGSznRmMQXDOn3WMp8ryXHSuG2IGWkSlZo0or96441YvWoB7n/oGVx/ww3o6u5VRUI0SXyABlfwn/Ih7R63JBp7LrTOt7JfbORL3RoVIkvXSH66UH5zdKSUy2DViqU4sH+fCDQ8sCPtHcgVKebgQTTWJvEW7hMpIgUCYnvyfvH9+LudK7Zz5q0cEUH5TqvHBlpWVCTX0KLvqiuv1GsQLeiJB7F15z489sSTgpHFKmaSzvE8ScIZCUZrm801o0ArvoLxofWzrZFKwVWryb1nw9By9MVCZp4/3Iantm7HRLaAui+g8R6J28haz9jLcf1SD5rQMQMteQoWOi7S89UJtOV8FvVcGm/fuBZXXXoB2gI+cUQmk2k8tGUrDiYzqEfigD+AeDQkwiAN080+MWM8Sq6JqlUrGBkbxeHDYyoWuJ7ddcjqc2bkIM476Wh8+2s3qj9aoFJbNofbf/M7PPjoH3Do8ATSuYKqMq7/gf4BHH51N1zRqHrrE6OH4Ar5ZBP44SvejcV9/Tg8NooVG9biN489gt2jI/C2d+D1fcNwV1zoiXeCWugckyo3KphOziLa2aPedH9fr9ZtZjYBb6OKqN+Nv/yLa7F509vRHTXGMOxRP/D48zgwnoArEMO+0THs2vu6Wi7De/aKI8LiKByh5Okkyrkk3nfRO/DJj3wQwXwV3WEKlACzFeDhF57Df9/3AHbsGwXxoA3r1+keMzmOhsNyEmPV1t4WUxuLY4dr16yRvSWFd+j3PHJoTJrVBapfeT1iQa9csxrjkxOSOeUvyqhqf/afct7/GmhtT/NI2LiZ7drDvgktWR1dJyA4tnIK0E4QaZ2jFeRJ+TC/MXU2vq4GurHvabNnS3YSjORY6RmPScp6OfOhrS4kTQ9XM7JipBuZjBq9Ub4OgwMDkebEBG9SDckYB7BCJVOSUAEPPlejjtRsUvAg4WCO5TDJmE1ldHBxQ1NImlUxNzFvOskuytidzL+Yz2rsghJ59I6kTyUdhIyYhOmTW8Wa1s8r5iUPWaYhDiOZ16u5UOoD6/4awQkmDzocJLFoTAcs5MBkxCQyzvs587R8jPYAtQHZOh0pODuwHrNOXot12WHW7KYri5Sg3IhGYmjU6cvLw9+rii8QjSjIUV1HpA2+f62G5UuWSAd4luM7ZGxXyqrced80d0jZQR8H0b2SbrOfgkpeHKHhcPhv7roLEyNjWLFiCGeetVnONtlCziAAXjeSmbSepaQgNeZjKlrqkHLcg28cdwJbKBpRwkeYWUhNqYzZmVn09vSgoz0uKHliagqRWEwuOIQU6cA0vO8NrFu9GqedeioevP8BHUjsq1qxCW5KGrETmnruhedx1tln41d33K5qngGWfqzMhLs6O4yfaCAo4tXYoUNITE9Jw5hPzJLm2PtkEJWYSCCoSp2JmJI2XneBylsxoS5U2PrEJz6BjRuHcN8DT+BfvvKv6O3vV5JhPGBdMtVmMmkT5FaYWNm8I8uprW4Z6ZwRdRjQvC6tCXqKsvfNfex2I5ueleDAosF5+OA1V4sM99LLO3HHXb+F2xvQoU6pyWyWPTWfgqHYt+m05oX5ZyY4nFjubNQAACAASURBVB+25Cj2z3idTFJEhgqHdX4wOLNvzfnQ7s5O3YdoMIj3XHEFVi3uw3SmjO6YHy/s2odH//AEgtGYzAwKROMEHZP9a+Bjrgkm53y+7NlLK5j7qVaVJ2liYlxM9EqhgK5ICO5SRpXi4PKVGJtJoxGKwqMedNlpU3BMjkYlDi9C+umExs2IFvXC+Vmpdcz5avbyS0zkM0mcdNR6fOS9l2mcZffuXdKI3nVwDMlKHYlyHelCAUUy2rkGuL6J1hRLqsrkhUt2byGvIMURIyZ+hVxOe5D8BxRyuOXGL2PT8cciVygjEAnhzt8/iOtv/BqS3B++AHzBsAhGTKiqySTivb1KjNhioioeDdZdpSJ++5P/wkBHBCEvHYBq8IY9+Nj1N2Dba6+jq28eCpkiUolZtIcjWnPlehkeZ6yJ0pxdHR0inFH7Oeb3Ynz/Gzhu3Wp86P3vxdKFCyWROJ3K4Wv/8QNMZYroGlyCYgNIZJKyqExOzhgpR24WdwOJmcOol7L4mw9dhUtOPxXhYgUNtv2CIWTqNdz001ux9fV9SNe96Oifh9GRQ7JDHOjrV5tDvXIXxJdgNavJC68XmzdvxnnnnYPX9+zFTTd9A9FYR7NQoxDNrld3I97VpSSSEDKfgyZfB8+6uGEp9JaUYA959Qp58LSIVbSyDvnv3GA2SNjRHes5ayEnu3lbIWltbKcHaLWIyfrVe1uFJi6IEMk1Bjg21VwrlEWCQvlPIGUFVgZabh5VwXTlsdKOpsKzVZko/06g5eszoDFwhSJhx4u2U8QWzjQyKJJJzJEdUrxnyWiVaLdNDEhU4rxuQD8vpxFCOuGwDkYxmfNmzpbVEA+iRqUguI8fkr1ABnUN3qsSpwi3KW2lPOUoNlk1HR4QZBVKQ10kKWOPZ8QrjJBIVUIcps8lpi1VmayBgEZ0zPC+FSNR0JXTienpWt1Z2zo4kjUuGTxH6pFVF2OkEALHSclqMdt+szZ8vY7FixdjYmpSjjmGCWzYlxamJvmA/XAGZbJJ2YMKsFqnOXMspn7JPXf/HjOJaXmxXn3NNejo6nQUjxjnKZYSFM2eYyQkUzFBYACVGAnJJyQjRaNibrI/znWmz+k41pCMxPciG5HXReo+SUycC6Z1HQ+bV3bt1HOm1vHwvmEcGB424yINONWYG+FIRPeU+sVXXn0V7iF5gsbbZKUCiESjqoK5rvi8Gah5/1nNMthyHbN6JOgoBi5hKrJoCeFXK1qn5ANwhpSVMSFj9umYKF53/XUaQ3j6j8/i29+5WUGZyQbl5oRecP065uh2DbSSBk2rYU4S9S0JIZM6R86QVbHtGxO6nJ4cx+KFC+WRy/npK971bomE/OjWW9He0SX5x33Dw1LJYtLIRGbRokXYt2+f7qcdwWNFa83n7e+cW+QX72G+SKWvkEbaOju6pB7EeeKB3h5sWLsKF5y1CaPjCSzs78ILr+zBb+++B70D8zUewl57JBaRkxarYLJx+QykV+5xi/RGxTDCf3xv9sYzs0kFs+OPOgYLe7vREYBG9ULxLry8Zx8OTc2gUGvIaIBymtzKHBPkSJ/2ksahOK/v8Crod0pLQwrdVGpGajObhbdWxduPOQqXn3sqtr/4Mr73ve9KpanQcGEsmULFF0A6m5fGOCs5EeuYoDgtBa0JEc1MD138FAbfMltWZj1FPMB///BmxAMBzM6k8YMf/xRPPL8NSc7zstfI2W+SwxoucNiOAD/niKnS5g35EYkGxZru8Pvx61u+jXqWspt1xGIe7JrN4od33I4d+4fR8IfgcweRmkmJNMmzj3rHvKfUG5AwCzWYfW6NhfnqVYQbdbz/kotw8RmnIuhMINbcwPdu+w1e2n8ABY8fjWAAlUZVmuJjw6NITM8iEAyj4eI8cgb55CTetmYIF592CmL0n56YQpnMgUgEv3nySYT6BlDzR1GoGMMEFXk8+7gv1V6qCwVgwdQZjwth4tn53ve+Bzu2b8cDDz6Mrr4BITkWiSEBjs+Qzj1WV0KtiUXnXtaw1UzrJrJBkQfMXCCdqzRN7HObfldLNXZkr8f0TecyZht87ffxILYSjU3/ScFic445xn7D6HXasSBdk9pBRt5M79ECkxr3H1PBmUDr6Cg7g/n28DBVbq05Xye2MccWAkYCj7AE+7WsNBT0NAdXQSaVxmxq1lRQzsiLFTJnz0ojB+qVBBRoDSnJSDTyoJ+dTSKdTKCQTmgTEqbkeuJIiXiPjlYye6hWuk0wvB3x4cahjilLPcKyPqPpLClGZ9jeuvvw/ipL57NyAq2qE/ZfG+b5tSZXNvHiPfr/DLQOlM33ZkIhoXaSSVoQDo1W6Vql/KqDhvd3ybKlIlrQtUfWhc4spaoLQDKDzMCDwYACrJR7ZFhd03jVwvmDuPvu32FyckKB9t3veY9s6JhBqlpjFU74VwiIY1ohA25alfHA4egF4Uq/KirbB7TBht/DzcN1xntA6IgVFoMA/8x9kcqkkcyk9B40Bjg8Oqaf4WFnUQIOrPNg5XgCK/2rrroa993/gNYbKzNW8vyMXFucl9UBSOiUVX6hgMnxcbGJNTLOfjd7mBzN8jEpMWMuTF5Y6XP9kDjFg4IHBw/Z73znO1iwcBBPP/Mcvv71m7RGmBwzOFlxeLFinYrVJlRN1OrP7N3WZJutFqIPJOwYaT7DpOaBvmzJElX6t//qDlxzzQfkaER7wO7eXol5lLmeyQauVZWUkIhCTWpr0cc9wwq3tXfL+8vK1qIqsXibxnwmphIIBELo7e1Tjzw9M41iNo33XvFOrF45pHtBh5Uf/uQ/sWDJMpQbboRjMRHJmKBkU2kxpaOqsrN6Lj0UMqEiU7FoJgko/F+rY8XipQh6/XjH5uPhzpcRjfglyv+TX/4P9o1Nwh+NwR8Om4oyl9HzYS+cCSn3AUVaKlVTBLhqVVOZB4MoMGDWgVw6A1+9hmPWrcHZp2zCa6/sxP333avrzVSr2HPwEKoMWLMpdMXiCvxk+ZMjIn1jwvChoMiGoSDlOE1/mOuSPAAlT/y3cgGfuOoKLO7rw4F9B/GrO36L2VIFaI/D3dvN4Xek8kWRAhu5oli79GQl073iIV+kgtzMNEZ2v4qb/unziLk88DcaKNSreHr3Tvzy/vuwaONGeKPtyGXLSEzNYME8zuJmNP/KZDDKyQ96JNeJkvD8qKJRyKOWnMUlm8/ApZvPQEeY4i1eVF0e/PSu32Akk0U91oaK14Ndr+0SKSk5mUaxWEG8s1uVtttTQ6OQwmlHr8f7zz8XA14PyqU6PAE3km/eixt+9HPsm55FpLMPhTI9mqnmR+tUY1LDfUS+RHI2IXGOvt4eoTKHDh7UnP5L23dgYHAQvpDxsea65DrluuTaZjJr2y6KeUvecbkCra06bR/WbjRbRTUDY4uLh9FCsMIUc/Bn6/fajNjOara+D/+PsCIDg2UTShPZCRpMB1nBGh9ZY/0k6Ng5GJh9SAVFwdYcqDawi5/lkDikO+zMiupDa/pgjqms0RcHimUWKK1fx6OVN48bm+M8Ig45c4KE+VKZFDL5rBGHcFSozL00gUuHvT9grL3kekMJSgNXczNnUrPI0Di+VNDcJaEfBlVrRM9gy1kuI0lpxCZsoDXBi32gmjSXdd8Ev/uUYTntJsHlRgnKJBTUgVUP0fke6Qq2jHfZpMtW/Ew2juzPN/vwjg5ssyKWKg03ixHh4NrQWA2REYfExXvFCnP5ihWYSiSQydFGjqIFFRDRsF+mP04tbKICpsLnfWFfi3A+hSF+f/fvMDOTEOvwwosuVn+Wz46vL7KYZjwN45qbSMgFzSsqRrtV4yMhBlrTe+YXnw8DKwMpN49VJiJzmAkXr0vmCMUiJqYmjNBFkWzKOKanphUkeQ/4b3zunK0+fHgcXb09aitc9s7L8cwzz2jemgGGQduwag16wfXFdUZ0gGuW0DErVFZaJGewggwFQ3qGlK5TYiAxgprgY8ri8ZDg3wkhfvOb38TyZQvw9LPb8ZWv/KvUmTT37igIsd/Lg87yGo7kYdj9ZPdtky/htDBMC8YQfmxvnagMn+f8N/vXX7nhBkH13Z0RvLF3DB/7xCewfv0GqegQiicjmAIe3A8cc6IUZSuzmEmp+uUOu5n3lc/L+uMGIyElxewRx2Lt6Ovpc6r/Ono62jFyYB+Gli81rHE+e5dbYytVF43Z80KZqK3NkSi2hNjb5fOnKEmWjGgSZCplSemtGlqJ448+BluefFoiJisWzMey/g50d8ZRdnvwvR//DFVfEIFYuxF/mJ5ENBJyXG/MAc49SqSFHXW1wGgVx7PJ7VGgVf+2VBbrticWw/lnnoG2cEgBk0S8LTt24M577kUjGJIMod/lIG0lE2iNwUNDa01CO3QccsQyuH7Yb+T7MXCFPcClZ27C5eefr2A2mSyj5Pbhoeefx46RgxhJpRDkTDBRsWIVDXIbaDtZr8AV8iIU9qNEU5BkCt+9/svo9AN+njNu4I+v7cfP770Hh6lFUKCkYgS1Ck0NvEqY2drhSFxHxCRl5Ebw3OdxVEwlMbVvL04/9mic+/aTsGbJEs25Erv8j5/dhjcmp5GjdWSljHA0hIGBeSikaDySlzFDqUyxiJwC7bknHY8PXHIherx+JMYnUfeHUAoE8Y3bblOvO9jerTaGmdn26Nq4dzR2RrTGDfVumRQIYXS7cPk734l77r5bSWLD41MvX6OfzlgnWyKa22cCl80ahGvxOy5v9mhbiVCWdGBn1uxGa810xdykiofzZTdrK2HBjo20Vrb2/0XmcTa9/s2prOxoitXq1eZnT0HfbxaSynGxJU1Vax1/bGWr6tPO9yrj5piPOfTtv/M7OOYi1SRHD5SHnzmsHdhZIxgBwXmspBhweZCUiyVk81lppTJ4OAWH+dmWg4uvzSDIgGsg5Yg2stjPuSxyqRmNDXB8hYcpD0tWBUptnYrcJCsG8lYFI3iYhAozAmSDihyTHMiYbEPB7Y57iSakBJ9zixutYyk9cY7ZGb1qTYpsoLXElD8hwtlKx4F1TGLjML6dBMw8Z9NXFhNdtn7mXi0fGjIwbCopaJUHAqE2o81c170maY4MR81Sk11LSItZOkdoGGh//3tBq/MHB7H5rDNlMWfvi2QoW+aHCZtzPIHJhg44p11AiJ8Hte0/GolOM2Zh1MHyel4kbhGaY/Bkf5XrWkIYDZMNM0BOTU3r0Oa/Mxj39fULRtq/f79GmHg9b3vbSRpm577ha5AkxODBoCgpPckusn43z4ikOVa2hIYp2kHYmIkG/z+TTmtNk3XLhITfwzYEoS5jpuDGddddhxXLBrFl605cf/2XEQpHtZfYs+Zhy9EmQ/aZG+NphY7t/j8yebZ72Li6GMcY7kdW3yboQvKK133xS0q4RkdHsWTJUvzwR7diwYKFgstpW0h5QwZa3mcepkxoLCdAkwGO3KhJRkzS1NQ/5vqS1jkQ7+ySKw7JRqw6Bnq6cNIJx+H5Z55CbzeDp1dQdXt3r+QOvSE6ClWM/2kqrUqWLQqyafk+fF7s02aLRe2zDRs2YGj5cvzyZz/HwX370RmL4+JzzsRFpx2L2XQWo9NJ/Nftd2LRqnUItcXh4tw4PYOrvB9V5LMZ9ZuLZLKyr83pjEoZvYTBWSh4fTISp7IcWfBRnw998XacsGEdIn6/yEK+UAjPbN+OO+65B+5wFIkk59LjSiI5Psb9Q7SIqBAnBOhrTLiTCWI7WyRMxB3DCoowxEN+vOvc07F23gCKzAM8wOhsGT/9zW+QcDVQoj0l9duzedTTeXg5ZcGk1+NC0UXCVQlRrwtxjxdf/+w/IkieUxHwR4CtBw7jF/fdi+3Dw4h0UfWsilKhjJ7OblW0s+mkXLXI4BYbWi5feeQySVXzvaEgPvre9+DUo1eBQqZUjuIl3n7/Y5gqVZDxeDCRSmFsfFSJ7ci+MVQqdfQNzBdcP5ucRGJ0Py4+fRM+eOlFGAiGMTs5jZLLi9yb6lHf+sUvME5PYJdf4hdsVfF1CBUzOHItM7nh+JnX6xaiycSW5/Z73n0Ffn37HeifPx8Hxw4r0Frk17RfjTQuv5qF37IL3220EVro/a2b6sg5umaQNCR+9UZs4GpGMecPtp93JJxsN40yr1C4OX+r63DUkKxQvsgVqg4JiToMQSeAWtsrQVYORC2nH5J+HHeYt5KnHDksh72sQOuMx/Am2EUqNyFH65ebXcQPH6GEsCBNHnR8Hx6wxmjYVPPiUjhORDrQOfsoP13H5supjg0L1RBYauW8I1idVe+2qHnRkqpbBka+Lg9c0/PkZIapXo1UJPtAnF80QbOJLjjBzCYuLfNXpm+tcQET9OpS3Z+DjlsPNAsdt1Yxdq3Y69Fr6J6bxMASruxwPsOrIbk5yAc3qtuNFUNDmEnOqm9J4pkxf6CTjTGZIHuQlR3vN8ktInqUuOlz6kMSOr733nswMjyMhUuX4KRNJyuJkaYwURK5Z1QEy1m43joqqUfPipJwdShkxqGce3xkoOXfGTipMNTd3a3XZzAgysFqn/1xQtAU/hg/PI5OVkdOJUxJt/a2OGYox+h2i5hCIhcPfJKq+Fynxse1gRnUVdU6dDVZn7HKYQUitTHO0RrFKfVr+XrZnKAufi97cvx/VqcUuGDiwsP0hq98BQsW9GDbi6/iS9ddJ2Y6f3EmmK8TYqLlBFrb1mkNtDZROzLQ6hAR0d8kv9q2XKGyhONIVJsO9p07d0pEYP68QRTpghQIorO7G5lsTodTiNaKZTNuxxYAExTuN/PcjEe1hbP5Z0uStPO1rDbJ9qe9GXur/b39WLZ0iUg13fE2nHLSCZJBpKrPgUMjmJhJIluqYmImpbNLYyoUoudsMtXdclkDq7tdcjoioe5dV1yh5OeW735PJKJqoYQTjj4Gn7jmUuSSWeSyKZTgxe8ffgyDK1YjV6kbi7kahQ5i+kUhB64LjohRLINjLUyMqlwr+Zzm+flMOBKybtVKLOzrw0BnB6q5jBxxOjrishl8ett23P/446gHw5hOptAWbVMPlc+gLd4mMiGTl3hHvEka43NhAkcyFwsGFiFM6qu5JN6+fgW6KeIBH3o6otg5ksIPfnU7ap3tmKBmu1AkGhBUFWip2c5AW3JzzLCC1MQYfMUSvvCXf4PBeCe8tRpy1Qr+8NI2/PcD92Ng9WoZC0TCcXS0d2Ly8ISKFOnE5/Po7WKCVFTB4g/4ECbnpJDHxN7XcdK6tfjQ5e9Ed8wUOJ5wBD+98y7sGj2MRLWKWRLSujrEhiZ0PDo6jmQ6q4q2PR5Gb1sQ7zzrdFx88olgV79UqILC34kK8JUf3orRTB41b1CazuSDWFEP6TI4CA0nTHjed8TblfCyn892yJ13/hpHHX0MxqcTgo65P3hucX0KOdRoaU1JuvbVysuv1hztkVWprWBspP5z0DF/RjOT/0uQblaOtlJ14Lk5coWpxuQw0TK2Ypi1RquXkKutaO11OkY0jpyjREOble7cJzHVla10W6HrZmLgVHlNiUIHPub1SRPVIR/x+3kA8pAlu5GG4banxx6O1QC2iYWx/TNVgiYHFLgNKYGHM39pPpkPqEFYsySSFQem2Z+RKQEz6bJRdLEHHz+3AoGjZUxYVHORjn+myZicsWM1sOfE4oVWqF9tGNjcbLLFE+ptyFD2/raSXyT5eIRXcTPYOu9FwQATYI39t0lyzDNlz9R44jom9Y4h/crVq6QBTP1fHrCs6uwBy76Z7nU0omDL6+Y4Ff0nGZQ4K7h44SLcf999GBvej8WrVmLjUUepL8VKiUkSZSiLJYrTs1rmvKbxO1bbQAbchonMyoMzvBZ5sT1aCx2TMUziFqtYwrwMGvxcDJhcH20d7aa/7PNh5NAIorTey9ECrIahoSG1Cfis2fPj8+PnevmVXQq0fO7J6SmUncpZTjlCXsyGZfVBwIDrwMCzdX1+ojP8HPx+2x9lP4k/xwSFr8HMfGhoBb70pS8hGg1g1+59uP7668WqZrCzFS19NbUmbDum5Vlb9Oh/2/tcbPki4U5Keno1085KmvKRDGwi/uXzUtEhnLZv/wFxFrq7exVUMrkMAmSgsgp2SG4MtFx/hOi5JvgcNOPu9L8sGiTilYg5NTE8J6cTWLFiJdrb2nDBeefimaee0CzmpReej60vPKskae/wMOI9/fCFYxKvnyU06vdphINri4ctyVRMrGY4VuX34epr3olHH38Bd935a6xasQKJiUnkkimcfPyJOG/zaVi/oFOKSpPpPL55y48wnspJsSkYa5NEK+FVilbIsUpiOEwEG6pekzMzQKWEJYsWY9XatQqy5AGwPTJxYBj1Qh6L+nrkx9rXbbSIXxmewJ5DIwh0dKJMkpJG6tgLzjkzv4YARX4CPZxffVMkhZAx2cZ8HvxdEqHFEtyVAm74zN9h6UAfejr64PK6cN/jz+OX99yHyKIFGKNQT76AWCiKNm8AtYIxQ6kSOg779Nl8tTLmvSk7+rm/+Dj6ox54jH89XjycwJ2PPoJdY2PI14m+FNEWbQeFbRjkJxMmWeW+jkTDmvcljF8q5hByu9Dl9+EDl12Kk9auQUfYIC+5OnDzf/4Seyam4I53wBeN4tXXdkkecnJkWj3aaFtcalzVWgEopnHCquW44OS3oa3WQCGdBYIRpAlB3347sm4vFg2txdRsyojDUMCGBhUej66F1SwJkRSdYXVLAiz5HJyjvfPOO03SysLAIY3KEMLrVbtIRFSHSKxkdd37PtKEju0BayFkLubWQGsP2NYKlgHkz0HO9ntsBnpk79duYh5E9nttoDAwshl+58GkQOPoJtuqt+n+Y+HjlnLavra+V0l2S8XbEnzmmMlUgqFucrU5b2oVpHgP7M/zOuy8LxnCrOY4q2kDlWVM8/0J31icXmSrFhhMr8GHxJEntjRlCUhopagHm89ktSkICTHbVhBwMggZCLAKcWDRcDCifo+CvEyqjToXBzh4HayALGTOQ9CYTxuCm6oC9m8cZZ7WQGsTEysO0Ip6tCZmTVF2U7c7ECI/lIH4+bllsM1n4PRAeYCtXbdO/dnRsbGmwwrfg5uPGS5hMFZkJhmBDkKyO1nRUvJu2dKleOjBBzE5Norlq1fLho73JhaP6z2pYEUYjv/G+29doAyLmxBnVWIPHkLTDmqihMpJOrhpGCTY/z3hhBP05zfeeAOTk5OCLqnmlGcPT2xy04+lTqph/ZrnSOiYKAlZsmRYD8ybJ8LWthdfRLyz01SqlZJgcWbLDOJsIRAeVnAj4kNbRUf6k/An/8xDwKIHzKcYsKV1zMosGjH9Io8bV1x+Oc477zx9fs4A33jjjRqpCoUjgi9lWFAuGejSycrtfm3dv0cm4XNbjWuORLu6I3pigi37yiRE0Y1oxYoVWr/UfF6wcBHGDk9IBYj7iwzN9jZ67Zr1yPtKeJX3ngGHn8OeLaxwLeGE91tIA5W3ujq0rirlGlavXqMEcvXQCux6+SWsXLYYC/p7kMumFWifef4FuANhZEoVxGipViohEg6K5UvPYVZNTF4PHDyE/nkDOP+iC+VP/PAjDyuRymfSmNfTg76OTnRE29SjXbWoHx7O4no9+O1DT2I8mUWDFoAt7j3p1KwSJEN0i4pxnGZVm8ti1fIlWLt2rWQORw8fVpthZP+wep+rFi/C+hXL0ChX5F89nUphPJlG2eOX5CMhcK5rJo5ES3ivmHi4GdhDIc0o8wyRiAN5AwVCs/Qw5hhUFwY62/DJj1yFJQN9iLrcSJaAx57dhjsfehiunm6k2JYgaa1QhqtQhq8BWX4GeM8aZeQLGTGXF3d14SOXXgZfqYZyJoOO/jj2zqZx35Zn8MdduzCVIUEwjM54F6YnphBva5eiGdsxJDqSDChFShYt9Qo8RAlzGVx8+mm4/Oyz0B7kzIHqLtz+6B8xls0jUa1hPDmLyYnD6OroQnaGSV1JPdpkagbZ3Kx6tJeffQauufgCLODMeq6Ami+IZL2Bb/7854Kg941OigXf2dmpooZztEz2eDYTAbDSqkxklRDW65Jm/OMfn0a0rQ0eJk4OaZTJDs92TieQK6MRIQcpc62/6qOKb62QIf/eHAFp6Wu2xLJmBWmMApwqxqlMWwNbKwx1ZGWkw14w6JwlnA2Spj5qcQpqcf1pknMcU+/W123+fAuT0pKkjvycvGmCpkgmcXB2e9iqqnVulCXO2M/F7xHZx+2WShEDVZPM5bGfxwR4G2SNEIQJPqbPSqarR5UAoT9+ccOUC0UFWZIWTCVmZgZN+9MgAPw5zU5WSWyiipExs1cvVAQljufw/QzBxrAOTR+N1YsgOMH+lME0Fa09YP8cdNwaZFv/zGsqczzB6jA7A/kK+kpuHMRC32eSDY1yBfzYcNRGSZYNDw+jt79PhyjfW/rEBWMSwB4O9Zg5g8hAyyDEjJqowoqly/Dwww9hYuQQlq5epT4tP3esPa6KlhUUX58BRf1mWuXJwEGTvAq0rDJ97NGSfOR4v9qDnYc9Nw6rRh7y3Hy8Nl4jDwiy0XmYEfbkCBGvlbrYElwnxDSVUODgwDp/vfraa9h49FEKNrT7GqTUG2EmBms0FEA59sB+oUacHN4B+0Z08yEMyx4xK1i7Lg3JxY6BQTKhrIJ5wM6fN6Bqlr0lBi964X7729+R5RnNqQmPEg6l/jZfw37uIwOtvS+tyWsz8BKp8hnCl6nCXSJj0f6Rhg7jh8eMOxFcOHnTKdi3bz927tqNefMHmwpSHH3hz9qJA/bHeM958DGgWiIUf+cz4LMwzE7OZxv7N444zZ+3QD02EsV8HhdioQDOOu0UFLNJnHLMBsyWqzgwMoZHnnga2Uodk7NpkQbpF0uiSyxsKpnenj4ce/zx4g3s2PkyXnhxm1GGQgPHbNiADo5qFUtYtmAhNq5aABTKGBk5iHSlhm27X0e+4UEgTru3IlLZjJTMKFpBf5OfYwAAIABJREFUyJV7IpcroMiKNxRWAlbI8zOFkMnl1UZR64QtkpkEls7rR6BRx0BXl9bcVDKFA5PTqPmDYgeX6w1EguzXc9S2op9lEs57xNEurt/JiQlxGhhsNb1AFIS8E58fsTetiL70Dx+X3ne93EAg6EGqBtzx0NN4LTGNqWIRvnDUNMHzJZQyOamO1V11lN2sGosozE4jXKvhE1e8F0evWAlXuYyxxDTu3fIUfvv4H9CxZAlCHd1Aw4d6tYHx0cPSoK6wb839SdU46lWrSKB7Uh0oFZEdP4zNxx2Li047FRuGViAWDWB0Ko0bvnMz9idm4abJh8+Hyclx9BEhSZdRrVJAJyw2NKffIp6aoOMrTjsZbRTDSOXhbwsj9+Z7ffG7P8HOA4dQang1y85KlbwQISalokl62Z91e4Su8JwmqsX9cdxxx2LnzpfFRp83uEDqiHYGnOs4kyHBM2CSSaoIcn9tuObj/79+tHbco7XStZuNENSRZgE2WNlo3gpB2X6LPdAFHbeYEswd5A5r1ZnTEzzqwNSWJUrIktmwhfvsIdEaeG2V2noNJgAa0pJ1B2o2rZ0K2FZ0/N3Cqrpx5VKTASnVLPY+2mI6hC2c7HSrDMnKqewYZNlP4gHOnqHtazGbE9OVFbITbLkZJP9Xr+lwMV8O21qG8Lan7obfx3GEvDYa4SJfYM6EgN+ngOvYrFlylVHYImnCqArp5xwLMt47MaMdYYpmUtNiyGADq6BsMj5ljkCRCZNEmD6j+ewM4iSAiMhCRwwKsOfzOOnkt6viMeM9Bikwh7pJRniwkgglFw3CwIS88iaD5+GybMlSPPHE4xh+Yw8WLl8uuyo+G34eQnA8gKVnKwtDzsaxkud4E4OKW59Pz6PBUa5gk3ls145dI9wo/DMPLQY6vhafM3++u6fbOKMUCjrcCNkykCuzdaQZ+Xqct461t6NvYACrVq/Gs889q+qWxK5uaiuzV0tTggBnDBNKuMQY5ciBekfs8ZtEydksJlmTq09VsBYJJvwzg+3ypUvlz8vh+/vuuw9btmzB0NBKJBIz0hsm0599TcKHfnFbDIfA7sPW/WsJSc394awPtRTcdFsKy8vTQtdUQuOhxWthz3nTpk1IZ7IiQr2xbx8efexxLFy4SPA1DzKNVlFH2OnH2t4r77Pd50wU+MXkhv/PA5rXy1lmCl4YCVWfmN/z+gckRdnf1YFLL3wHumMG/SFhaeuOl/GHp7fAE46h3PAo+evv79G9J1IytGIlTj55k9Cmp7dswZbnnkWQzlyOsEdnW5u0jrvb2hDyenHmySehM0gLvRQOTiXwyB+fQ8fgIngjMZRdLvV3rcY3A7pprRgJRrG+ZfoBjQlSvlI64m9a4UUDAeQSU1i5cAE6w0F4lFxV4Q4E8MIrryLS04uSx4dCqYL2aBvSs0ntKQYs/rJnG19sdmZG64n9YKmHsT9LUl21hnjQgxs/9/fojUXkDlSqA9tePYjb7r4HM143iiyCfHRDcqOSyqGczYsMxf4q7UF9fhfSk2PYsGQJPvXBq0VaCtFT3gUMZ8t48Pnn8Mzu3cjK5J5jix5USxUzL+4zfXiS9ziX7g7QujQoj+VyJo1gpYx//MiHcfzQIlXS9E7gc7zjD89gslhG3uvDoclJHBjeJ63zepHs4JwkFqu1MnL5JNKTIxrvOeu4owUdU9zGFYoiUanit08/jWBPHwo1yvDWdS3GorEoaJ1rl/dIYijRqCMLajgCq1YOYdeuXWpZcA2xYOF+NQUCn69LrRHuGWv36Drq2r9qVrRH9mlsMD0SUp7blCz3ncO1pf96ZKC1m9TCcq0QpZmRbQGjbI/IsatitmoCHZVNTO/K9g0ZaG0Ps5l5t5TdtmK2IhfNTNwxsm4d+7FQp4QiHKjZEsFswiA4kQQGx8mF10Gokg9JCk2q6G2FaHrPJihxFIfWe8bblr9bZjJ7AhJVZ4XMfq70XymoUNRhxe/VGJP61k7/VUOVhojidlG2zlh9UbyC5CjCMtzghDU1+mQF4PX9JsiqR1mpKBvjBreHmk1aNBJDWMrKMbY4LzXvIz+ZYypggrjDOrZCmg3SYihxaRitgo7ZryyXcfrpp2N6JoFDIyP6bCbQWkN6c8gqQ1cS4hFJjNAxgwN7tAy0Tz/1FEYPj2LxksWqigklkqnOIEKcicmHCZzGl5cbx8748hlynrTcqMHrN5+/tapTYsBgTCF/mksUCqqibN9e85xRjsoYVyQZQxdLqqgY9GzLgWuEvUAmM5wfJWRO6Hhw4QK5O4Up1en1qppVH0hKSOYwUg9WSIsRJDCEo7k5Zd43mgeQTMMAy2r3qI0bcN4556CnqxM//tGPsOWZLcrEN28+E93dPVJnUrtGM+F11MpGX7a1crXJLl/f7t3WQNvcx0SZPIZBz38jizYcChj2M/uEfj8+/elP6x4y+SE0+rl/+r9YtGiJeukanaJUJtmyDonQvid/5yHFRNPOM1ubPL4e/5+vwQBDlic1xqnitWhwUJKnHdEwzj/nTHS2BREi+gNgx559uPeRP6DYcKPqoi54QDabmjsuk60dQz8DtduDielpJUjzFw0KtaBzj597p1xCRziMiM8nQYlVC/uFWk2ks3jgiT/C294pQ/YM9a9ZgUfDqppp+MA97nUb72q1ezw0n08iX8pr3RKFYfIUokJZMokTN67HumVL5IFLoZV8uYoHn/qjZmizNejv0gEnJCqnI78RWymbc4b7nCNnIruVych2q+3CKo3CEf3tYXzqw+9HhBW3i0m6Gwdmyrj9gQcxnMtiJJ2GOxDSNdezJG4VESQC5/ei4mnInzkzdRj9kQg++s4r0B0MozMSwWw+i6d2vYzb7vk9syMUNQVPIR4famUysHPgvATXBwMthV88nMdmkl2voFEsID9+GO869xxVtYsH+g27PhrD/73xq8h7/SiTJxOJ4OCB/WIyxwLtmJiYRqXWQL7A9ogXIVcFm487SnO0C6MRzE4l0d4Tx+ybY4P/fusv8MrBEUTi3ZKZ5N5n0aMzUZaCRuCmNdByDzAppHvPrldekZEMn7EV2uH3G8MLl+ZobbKoHu2xH/37ZqBtiVFNYkwrFNvaizVB2cC7c1rHc/Z2tjJohZxsdWQDrSoNaq22GAnM/ZkZthEysIFWesZOH00HN2EHx7zcwqs2K1fQk3DBnLF1a6BVoHP0RzWDawUujqhobVLB72fQYwXGA1yHjc8rhRtZ7CnQmkBhiFyOkpVjjcVgw5+3jFTLSjYuQYZEoiBfqYpdSxUXBlrCGAb2JbzrmFrqsxuXpDozc40oQWQga/pOwQwGUNuANxW0Q5Byggg/E2FP6TIHTGVtq3db0VmYsjVJsmiEoGyqNTnkJzu77MT2ZktBh7RUxMjQpi9pEWecuVlsXPZobfJkqhlNAhoGsj+gw4mBliQOQpIMuKxwOWrBedSpmWnMH5yPGAUhatwIPkkaCkZn8sG5Z83GzZlLkF3KXpxmWR1xEpu82XvA+8m1x+qU98bCmAqqVCRyBtRtIOZn4EbjeA9hJ8KYgjspp0ehELcLff39WL12LV7cvl2KSCQs0UGI4xx8H64h9u1MdWeYkEJRCpz3LBpWpO35SOycSlB+rRWudlqYXXj++SIjPfn440pEmACMjY5h3rz5EnN4/Y29aI93KDgwsFOP2I4CtfbebbC1++nPJdsMSEbhyPSHy+WiNHAT05Na0zx0rrjiCh1I/J5kOoPv3PwfmDd/gUh8JkDzgAs21dr4fnakiAmsTUptMsa115wEcPgRREqYe7LH2tfTrc8U9Lpx5mmbMLR0MXo7Ykrynn5hOx74w5NScap7g6D0X61BZnpIVRtJZqw2xQ0h/Er3KRqoV8sKCCGvG0GXC30dHeiLx3Hs6iVod+zl9k8kcPvd96HkC6Ls8cEfo3mDmW9WD5oJnYejW35HstqMJhWrVC6jOpS5D5RrdVXLqKbTOO/0U7FkoNd4qQKYyRVx1/0PIktyEWWNqQVTa4jsxC9zyDeUfBCSJ4JD1iz3D3u07OObvZTXrG484MYX//Yj6GSy4w6hCg92HRzFnQ8/ilmPBxkydfl86cqULUmvnddHpj3HezyeOsaH31Cg/bsrr8HCzm4lIZOpJF48sBf3P7sFk+Uyym5+bo5PBTWTy3XNYoD7iMkzdZnJ22AsYI/WxbnayQlcce45eNc5Z6MzwoQrg2Ashn/77vdRJuOae7NSQTI5g3isHUF3WIHW5fGJdRwIuuGvF/G+C87F+W8/Ab00fkjm4I1GcGA2qx7tZKGkeWrqFfPeGWEUms6YQsjuf1a0lj3M84EkR7LpKZTCESobaO26ZFLPipZrlT+nQHvcJz7ZJEO1VrStQcn++cheqDaj2tR/ylpuDdqtP/+WHpCLwYIHa0tF2/yjCeImcDkm8ke8j+132v5k86CwAgzywJwTQWg9NASbqr9lYFyShJzIZaBGR+DCviZvIrNEkg7Ua3TGbMg84w2nGogJFKY3y0NcxgXOLCl/hocygwxnOi38msmmBd2pT8serkQlHBs99iYly9f0gHecVmxPm4eCOezs9TDw8cHTv5EZv3q50qLluBCTC5MINOFwLnLHeswGG/v5W1sGNslSgtOUsKyJDKYgzIqbh5SDBti+PaFUOzrFxccPw3uw6dRTNCbDYMvq2/SerSWageupqSq2t9enAESSGKtFn8eNlSuG8Nxzz2F2NoGBhYNGNo8ShKGwkcR0jO/NZ3IcnugXTPa3+r6GMU/RD+uaZJMJ2wKwdH3bH+Q94L+xZ8PfuTFZcbHyYjJEJKK/n1qpaeNJS5ET/h9N6VMpVdqDCxfimS3PyhiBgZYuOzQrZ9CxQgyEjHkt3PR8/lZ4QGtJa9NAWAyiJNKFgwGcumkTNm5Yj/179+KJx/+A57ds0ZxtD80bpunZ2SVyFp8BmdgkbBiBCbO+7HowqEzrjpzjbzR78Y5YBRMYK5eqpLBY1BjEzAznY0NKOPjF/nmKbPpCSXPerG65b7g/SFJiMmQRBF4H9xp/tTKMRQh09iV/59+5zo0xSE2KXwwk3Z0dEoGIR4I476zNWLdqOQJuoNwAdr++F8+8+DLCHd3IlhtIU84SxhFKrmP0PNNwklsuWGwJJZIzxorO1QBFOt2VMuKhoMZv1i5ZDH+lqP5nqlLHfY8/hUogjDTbFBwvEzHJaIHTWUi8DA+nDbhPTKB1+0goqwtZEmfD40YpnRZ0fNm552DZ/AG0OUhWstrAnfc9BGqAFWhO4PE1/VJtcqLkOZ9zgkVVkwyCjvlZ2drg85XhRBDzO6L4/F9fi3ka7wFm8nU8sfVFQcfFWBsa1A3o7NH11jKmoiX6QcGKfKMCj7eBxMh+nHPSSfjUuy+ldLLGe0JtHryWyOCn//NbHKIQSI16BZwbrot0xgkLJjB8hrFIGElCxw7s3aiVVdEGq2X83bUfwnFDK9AVDSHkAdJV4Lu3/TcOzKZQCUcwnc2I6MYkidDxzEwKbfFO1BvkpxRRSk1JsGLTutWIlKuSYPRE2jCeL+CXDz8MT7xT8osMzuyXWxMLrlu71pn0WgldO162fMVyvPTSS+Jo8IzlWWNm4Q17nugD21ZCVJ0zzXVsS6D9c8HRZrY2yB5Z9Zo9Obc5W6vV1qy4NVueq1rniuJm5azhvLlqeY6kYicM56pmW91KRN5Wa3YmmHOlHA8iCcBciH5TZt4w/UkdKIQ1bUVr1YesZKMDm9rAySqGajEc/RFzmJVgMKQKiu9jZ6cs7MqAyu+xZgZkWTLgmU1hKtR0moJgxj1EQgqsZAl5Oh6Z5vqszCQPAiPSoYSFFQVDEUUDZPZuTAUIhXLgniMk9MyV6pVzeEkpqkXb2C4ew4Q286S2emlWrkeMfthAK1MDHlJcUDL8Nu5K1oHJPB8juciXYBuA18Ze6ttOOkkiBnTJMLZ/JvirF637bqQPGYTIjmVfico9mWRKh8XqVavw4vYXNde2bGiFXoPEvLb2NsO8pFm6Q7Hn+tQzobKStJ/ZLyL6wEDLoD63fuwcra1oTzzxRF0H4VfBzZaIwxlQ57lrLpobrFDUqBKNBaiGxEDc092rgLB33z7N+ZIY9fiTT6KbSjcSLTFzwTZp5DWp5xsy88QWNjb/Txcpk3Hzzxwz4+H56U99UofnXb++A48/9hjaYhHN5zLIskfH50HYmCc712suR6IdR4S47ioKJK1JdGuSbfelhY7t/9mEmZUqe838DGRlqlnQqKufTXnMibFRdPUPaJSLwbV/3nysXLVaSYcxOueBa3refC62urXkOAvHWSjetlz0DL1GTUl/lqqWHwN9vQh4XBjs7cJlF56lvmGOSFGjgWS2gK2vvIZcpYHpTAE1KtM1Skr0GGQZ/Bj02bPLUiObUnzkCbjq8Js5K1RoVFGvY+3y5Vi9eAH6wkGR88oeDx7Z8iLq4RhmimXkqlWkC3nNtDJxYiJCMQ3+0rAgCYxMOgsZTQgYUwWveqClTArZyQlcfM5ZWLVoUBUtp/Fnc2X85oFHUHT7UKQikZtoljlPbGBgEmb6hfkmz4NFhPgNTOB4vHIsMBzCYGcbPn3texHW/LZXpgKJAvDgcy/gcKWKQ6mU5o2VhGSKIoExya02qii6aOvngqecQ/FNZ6sPXngJjlo+hEX9Xdg/NonHdmzF3U89KblDVrRscfm9ZD87ErMcBWMSXK8jlU6qBUXo28W7TgZ1NoOPX/l+nHb0UfBTJ6FWQ6HewO333Y+JYlkjOm8cOiTiUywSQ8AVQiKRFGeApvIuN71u07jq4vNxycknIg5gfGwKsZ4eZN3At395J/ZOTiNLJ6kG59Cjag3x3pGQZzkDFmmyCSCzUjLpt2/frkBLngbPP9sS5HOQnnp5jjukYpGB9s8FUbvBWjNdWxE2A5wj0sBSuXUD2u+bq0YNe/hIGJoBgw4wPIib0J7zWupFOZWXhalZidhgqYNHZAKjK8sv+zr6iyMioet3tIjNSIwVvDd1eLOSdMg8ZgrfMDmtKQFVjRgkCRMQOubfGUDJnuUBJmYrFzMDqUP8MRl6XaMUgrucqlKzkk5f2/QkTSBVT4BzZPm85ipJ6adqCqsWGURTu1Y6wCbQKjgom+d8qtcwiPmZxeoNSheVVa0ZvnfGf5rkLJt7mAXCLwYTCx/bBMlUVab6bqIHTi9e1S6DlMT4jaG16UHNzeOanyFsy3EnZu1leHx+ibRzZGb/8LAk95j46D0Fi869F5l+VI3hAcogRtg4NTOrQ3XDunV4eedLmJkcx9CGDbK+Y/VOggzfRwmO09qwPXYe6szuuY7UEuB9Z0XvsL55DaqUKMxOVKJcVoVqmISm72pdZix0bEZpaPtILVVj3j49nWiKBbS3x9HZ1YXDExNYtnw55g0O4pFHH5UNoxIuykxKntNU8zx8+V6qmpmYsAfuzGDzPdS+yGb1fRw/uPiCC7F96za88NxzgpEZ2CgWQSEAkjYWzB/U9eze/Sqef/4FhCOcE2Uvya9Dk5J3VC6yVaxtlRwZYO3f7dqwiS3TXyu8zmdHeJ/XTg3kSCSMBf+PsfeOtru8sgT3zenloCw9RZQQIgiQQCCSyMlgA8YBJ2wX5Rp3uafCVFdX/9G1VvdUz1Sv9kxXtbtczgmwyZgkcjQIJCGJIISynvTyve/mPOx9vu++K6p6rXlessST3r2/+/t933fO2WefvRctUttArZJmE48//jg2bNyE+QsWysGGzk3tw/38WX7x/rb3bf055JM/34aqUaaU/XWNgTXRSwWuShmz+7pw4zVXoq+bDlx0cKph594P8Mr2nUj2DKpPm6VIQsLsOmsV7q2gWdXR3J1M6gCQ6EjKVSYeDSPGzk25KOWiyy68AOvnzyYsouTn2EQGv3tqGxrJDo3fBOhlLXN6m5Pn/jYHJhpjuEAbCCA3Palgwf3B56ceaK2KSmYKV2+5GBvWrFaQLxYrmMwW8Ch7zKEI6MFTkh9x1VTy5DxmrRetkWzWRgXJWI/Qz9hpZcu/mYpidQymovjrb9+FVQvnoSeRQqYMPPfGdvzi8d+j2t2DQHe3xD14I5r5ivxkeR8I+1ZCTELCyI0N48Iz1uHPbv8MczY0inU0IiEcL+YEHb+8ezeqoagCLT83e7QaYywbsZFEQMLrhI6ZcHA9EjWgBOOVmzZi6/nn4azVqxAjizcYwr/5m/+gHm2orw+J3l7s2fOuRGI6ol2qaMPROErlgrSOg5UcrrnwfNy0ZTPm8fONTyLa1Ytj01n8Xz/9KY6mM0h09krkguuZwZbrzBdK3Ns8E/2IIwssohKEjnft2uW0pY035AMzX0cqdFTRckWe4uB53/nz/9+B1i9yvpgPYDxE1dxvGxH414OqBVqfkVqwDsgiz1dQvk/K/pY8Vl1gNQIK4VU7xD1MIqlGX6m2mQW0B1opSzmRBC5G/6XPoL5a2QT8/xeBVkGSurGVigItyVASHqB+cSKOru5exeb2cRDdJ0HI5jRjhC9XVTnFKP/5aQytyoLVFXVfOViezRnUwx6WYdGCk02T1le1hicT7VJf1ikusQcapU0bmXKsuFht8V7SwUfvZNfGwMiApfEKx6TlwmjvVfLPSgycLaEPRLx3HupjH4o9FlayBvfyAPcQMCsl63kxOeH98z3a8zaej6NHj6qqtdEnL49prGO+FgMtRxP4i6INCrTptKgVZ60/U9Zh9NRcdf55qjj5bOLs61ESMZ6wxU6tZF2T9UpY0XqmuRIXJxfok0NVR85z15MhNLNZLutZnkKGcrZtRkSJ6eCgQtQ0PUtZBRDGKxUxd958yU1uufRSrF6zBtuee1ab1HpABY0EsSq2gBoUMYrvxbXJ/iH/HUlhrPZ8C4PXSN/Mo4cOYbC/X5Z9nMflE+bauXDjRlx26SUYpCn22Dh+97sH8PzzL8i1h8kXR3IatSqS8QiadCtxsqHtSbffr+0Jdvv+sd5805yDyDUIBDSmRKERrqubbr4Rf/G9P8HYdEmQ8Qcf7sOf/+VfYOmy5ejrH0BZEwschwu1CFXthKf2gCuo3BHWeK38Ej/DJTnsR5Jw1M1nUimhvyuJq6+4FCuXLcFgRwJlAM+++gdse/UPmLNomRxlxqczqAfpGhXWqByXYCQSU7/UfKajcpnhHCzHczpiEYCVYj6Hqy+9BOuXL0G/65qN5Ct49PmX0OzoErRbp/Ud20d1kg7pQsUgEhZ0zFkWVs9qCTWqIksRlWP/lL3cjmgEkWoFl208Hwv6UiAmV6oA6XwJjz73kgLtdJ2Veh0FinY4XoOhDCZkwpYGESAKcpjgS9lmyWlmQJ/Vzi4MzerBn9x5IzpIWCw3kC/V8dHwCB575VWMNJo4mc/LL1YHXqGKcAOaeyXsWwRJlCEc3/8+5qSS+OoNN8tUgL3rRiSsHi1NBaZ4FkapzZ1AKMAKliAKfZ9Nu5uIFa+Z97pS43lXB5WgcyMncOOll+C6izZjMc0dCMV+Ilv6H//b99Ho6EI2GEIJTRwfNpEYVrRTU9OIJVLq0TaaZdTzU7hw3Wpcfs6ZkmCkvSED7YHxCfzTQw+hGk8gGE1opplrmWtPsL5D8Px4DtedSJ01s6dcuXKVg47jMhbRuKUb2+QzYCLLaRyPzlig/e7/oUDrPVG1qdy8pw7gNsUg338UOcdbrfHwasF9M70/nwELxmtjJLf3PnmD9SFUWRj8YddidP32fg3fu52o4/FvjR+43e/fU6/hKlkpEwn/t9fzB4k/UKWK48dTHKlCfUYXEC0IUHihKuIQqyUGC4p2a6TDVeDGVmNFa2wz9f9qdQ3eqwfI8R2J7Nvn1M2nQTZZnyRDuQpLKkEMtPm8VFM4TG8wsh+haYeRmeDYPKx8aEmookF7IqlqloLoDLYN1yeemeMNacPzGVZrRkP3B5m/R/ydIyo8wIyh7EaS2ipaKTCJ5WjBmK9HuTL1DmnUoBGqhq6PXwy0IkVVKth80UWCjQmp8vV1eHqDiJa4f1gatEb4qYp2z1EGkoDOPuss7Nv3IUaOHMbZF14giUQGM5LA2ANmr5YJABMtBt14LNEiElmfkyIh5hPqR4os+bGZYrPUM2UirhkZB/RYFcr7xYqLz5awsIeJxYalBnE2i2g4qvXAzUuJyaMfH8D5nzjZ0Ef3WRdo+YH5Pgx+DKzM7HkPCblKuEPvafKU/Mw+4+Y18floiL5Ult4zZ2dZnXcmk7Klu/trX8OGs8/BieFhkcfuv/9+vPrqa1qTnFGlq5DUnDgCRvKNE2v5dKD1kKQPtjNtHwpqGCIkCJ49RiZd/D0SxvCJYfyn//M/Y8sll2Biago9vb14/oUX8bOf/gw9Pb0iSKmPTxMMBhKx7C1h8baQPtHzTj3Upebn5ufX2cRgRjgzYh64vB9LFixET0cSQ3MHceNlF9jInPtFPeIX33wH6XIdafqTUss3lxYETQY6kz22H9QKa9iMf2d3J8bGRxEOAj2pBJrU4x0fxdbNm7FmaBFSDSPH5ZpBPPvGdgTZ90MIVZo+CN3imEhNykZ8Dtx3DOgytaLbUjggiUj1oOsNFLPT6E0l0BEELt5wDuZ1xxRoOXqTztfxyLMvoPBJZcd+LeHpju4uCfKz+pKntkvoKUwhaU+O/RApksa36YWz3UC0YWigG9+5/QbM6aRHbELw9EfDGTz8wksYrzcwQlSB18t8tFRFoNbQfciXCihUi4hGAshPnMCKObPwb796NxZ0p9AZBsbyDby0Zxd+9cQTqFGZLRgBmmH6vethCF4l27telaQlrz1I0hDIgi8jGQxg8BNRjL+454+wuC+FTk5DcQ62Bvz84d9rvIeqTh8PH0cmm0ZvVw8SoSRGT46pqMjls4KOg7UCvveNr2DrGWvUQhg9OYnuWX2SYPzPP/xnvHf0GAIRKjtZkNUsLO8b75l0DqylwfXMtcGznc+Jo3LWoyV5imOV7LtlxiqmAAAgAElEQVQ7Ixla5pG8WK60ZsAV187+3/6yaT0OU/OxIGBzmmSb8T94eFgPzqqg1mZTrcKD38QU/GY0lIJ+s/Y63p/WH2Stv1eWQKNtC9C+7+MF9H2V7N16PBdq5v1nesM+C3GgaIuEJHF5+0BW6DrY0AKKScf5GVVdc4uROwNhcjPz5tvMMOElqjqFHWOSiYKZoVMRiIejggvF4SPm1EHIQbN+PBC4oKTcpLvlXCIoiei8UJmRUiUonVHA5Z/Zs+XvHGQnBEQGITcN+7lxkoAIy5PlHAoomwSzWGb/9HdtNrSIJTOpsVnrQ6nqpKoQExX3nBRcHYQcjVh1y8/DQGIjFjZyoX60Y39SfclD8qoqnHygKls3m2s9YXOy8IHryiuv1GjPBx986AwZVGa7u2Lyzfyi0LvE73lw5XIKuMyEN553Pt5/by9Gjx3FytPXaiyGgZwbg8GWWaXE86tV9QsZzCQ56RS6/Frjv1NipgTCC9fPGEOcc87ZCpy8dsounjgxjEVDi7RuKRrPykf9YGmpUvIxqb1C4QluXipL8X5RNWouiVLT04Kd2MtlIC4Vy0pM/L3Sweyqe3NAsv1G+K+lkuYSAvb0eMgzWSL5imuCMOXw8eO464tfwvp168wTF8BDDzyIZ555Bn29vXqWqWTK6SSbqUA70UnJhtsvukYO3dPDtK2i5NpQxq6ExVynPOQm+b9CHmvXn4G/+pt/j/GpSa2/Z556Gs9vew5dyRT6u3u1hqpNa02oohZB0daoiFbuGlrEQrf3+By9ZzITWt47wr1DCxeiM5GQw0xvIopLL9yEM9es0khLIxjEi2+8iZd3vItqLIFyOIp0riCPWUHHIVpGWosm2AggFoggGqKfbFj7NxgJIpWIIFAuIFQq4oaLL8bQQB9md3dIuGD/yTH8/uXXkQtGEevtRyMU1hiboir3BJNZl0ByeLbJs5XC/aWCPi+fH6s78F5yEqBWxqXnn4f5vT3o4HxtMIhjY2N4/MVXEB+chfFSFTmOk7FFwsDl4Eq/hzSKmKeOckGkQjbdyNynExYVyTgONpCI4O//4rtY0E8BiSCC8TAefeFNPPuHNzFZqaPBEZokPx+hb/+cCXHzPKFa2zQ6I02cuXwp7r71VkSqPJuAUAx4fd9hvL53L17f857g52SiS6YCcsAJBzGZS6snW+VnZWJO1I2z5zQNCQZwaO+7uGLjubhsw1lYu3ypzNdPTqXxX3/4E2SaIUQGZmOSCNf0lJLxRDCGZtWtY0Lb9SJqxWlcdcFGWe111Gg8Xhf8fCw9hR/cfx9y7H0HIurJC0FTu8lGqUwD3yYkevt6dfZNTU6Jub9waFELOuYct8RWnOa/569YQs42lRMDOvu7f6VA63trfs5Q0C3dDKZzWggMui12qSsh5Z5DOo47qE8Z83GHpvXdXAB37Ln2/o/0Zp2RQDsj2cKQBWqv33tqMLWDmEnAv4S23LxoG0mL/8YfqPpsLtCqQ2TObjOJgq7XIFYFGxFQTKjCq0B5mIZzXzrgqlXBcTxsTRGJ7F8LtHwdQmdRZ1BNkoWvhBt1YwOLDOK8RflnSQ4WCzZcTop8sYhKvqCMVN4uJAhUaggrESKOFkSd/Q6mnGRj0nKO/pdc+M7RhwkA7xZhVJGe+KmdKYBPgvh5zQ+UgZYWXPxcnP2lVJ8JSbQOXFatzpC+VZU6A3BDQgxS5585K2lJCOdBg2CgPXb8mODEUxI0PagZIjtJNlQwMlu4fGvOmCSl9/fuxdjRwwq06XRagZYbhAHAkxH4cgyyHCfh8/fVkK2roKBdfk7eD1aEhGtFEHMiEVdccYUG6ZW5RqOqNtesWa3PdZgzwBz94SHp4F/KRvKL7GiZDkgGs4wjhw9j6ZKlOvj+8Ic/6D7Ksalcbs0Me8jaS2Zy/7VgfZe4+L1kz4mGEjbyxZ9Vb7lWw/FjR3HHbbdjzerVmE5nlKjQu/fll16S9J6RrRJOVMKSoxbK0ppjtw2oRNhxG1otG61TJuEGU2rGUYiN3V8iGFPZrJ7L1771TaSnM1pPr7z0Cl7a9hyS9GgOR1Eq5hFLcn6T1Y71Fk2gxAiEvh9OFIj7peXmJfN085DW+wcgKJrXsHRoCOmxUVx8/gbccu3VGOhMolQsKSi9/NbbePbN7cg2A4gOzEKcMG8mJ5vJejSIBodSOTLYDKIjFEcsGEE2V0CyswPNCFmzJcRRw1B/L+648goMhiGVp1QsAkpqPPzyWzgwkZGYRDieVGI9OTam4BlwpEadh1xrLEBUaLBKoj50VbOtVFZiHzjeqOHyTedj1dAizQWTG3Jg+AQee+EldM6bj1IkpmBdIUokv2W66bBMtjXjJUQJ5RPSJzOd7SeOC7LSHRzow7UXXYA7L7sA4SqRnzAojXNoLIf7Hn8SxUAIx8YnJcF48OhR7ScmaVT+oiBIT2cnBrpT2Ld7O6LVMu646jqsXbIMS4cWYjybx48e+B0e2PYsBoaWgFr+nalu1ElEJO8mGsZUIY1wJIhE2CQLa82Axs4470tWd+ITr9s/+6O7sbI/pSTB+ODAL55+AUczeUzWAzg2No6TJ4fRQcQqEEGDfrJE3lBHqVpArZTFJRvOxmcuvxzJagNBJoupDkxVKvjB/b/BKJXmaJRGfomzNeV6J3Ip/W7aPdIJSd7NULJNlvzgLJp07BBTmUk4EwWP4nnEizKYbI0S9VGyvPF7/74FHWsT+zEXHRcBQajWM2WWa/J1LVapoFY3SN8m46eD03nH+kCr1+bObGP/qgfEgNY24NOCrvxsLaEpzyR2s7E+UPNu+A3fHmwt9Nr/C1p2kLC9tqscXbXAatS/p//dgu7MjLCHQM1I3RGL1IfljCOrKDMT54ZmhaJgwsqZg/Q8bDnDRi9b0uijzE6tyle17+ZrjRpulmeSSnSaxOxLsvdmkHJW829SeNGHq2txicxD2JhBMxxEk4uGGRahD826Ruw91Ys2Gye9t5uDbTGwXcbNBUYBAAVaQsdlzkhaQuCrXv6uKp2zcBLY8J/b+kQWPY1QxIOeQUEQoFs/W7duFRGKJB0hHA4TcST21mtIiJ1jD1QEYiB1gh4kUynQHjuClWvXqEdLVxReL3uQHl5lJspAS0k9fWYvF6nRlCCynINzs9jspbG3KPiTiVE0IjIUBSEor8gNNTE5jqVLlyiI8mDrcmL1GkdhO6VFtDI5SUM6ChgdGcXmCy8UWUqMRXnVFnUg8rW8HaFIFR4aJQrhZvGYcLSTLviMmADYrLi1clTxkl15Yhifu/WzOG3FCgVa/uzjjz+Gt958U4HWPxMbbbPMu7Wn3MrnOlFLwWkQ889eTk5yfi4Qcq3y7wiL8v5qlrAt0N5y+22tQPvWH95SoE0QhanWkc9Oox6oo6MjqZ/l82VWSuEGrlVB8GwtaVKAn9NG17ylJVnsRGRILOOzp1/sXIqCnLYC8/p7pNxEOT9WdKxG94+m8eb7+zBaKAl+pFZwOVdsBVpeC/dgqBFAKhhToKVkIu3yasEG81Y0CtOIlIu44cLNWNjXg6F5sxGJx3BkahoPbnsBo+U6mokUEDZXLZJ9VKUqeeNnoMhHSBU29x/bE2Lb0k83mdJ4TBwN9MYiuPaSjegMQaM3RF2Hpwp45LkXUE+mMFIoocSzmeOAMsmg8IO5xvB+aRSR95NnpAwq6F9QEoIn1a56FafNnYXbt2xSMI93ppCpAj9/4BE89MxziHT3omfOPHT2D+g84Tlt+uslJNnKKZcxfuIoEsEqLli/Dt++/XY081VxSiIdUbz+/n68uGMnPho+iVKdiAy5BuRINCRWMZ6dEAks6sRkyoSlI1HB2nTrKYydxB3XX41V82Zj5eJF6O/tQqZaw/d//AuMlmqod/RgbDqrUbJULK5A22SQpRUo6ihzPrmcw1c+ewtu2bRB97CUrSGaCqu//V/++cfYe+gwop09aASMAMnzQPfNoXfco0xweJZz0XFvEqHq6+9ToCXCxf2ruMFn5MxKdP6HCCXzvruKdsM9f9aiDGtBu96kP5DYp7NRFCes5yBmH9g4JdkeqPz3vQGxd+ZR6HIemT74WjwLtgTzPUTcqlytvG71zXzF7JWeeBiocnKfQAHVwdaOodU6tFrKT84sfgZ+NozSV7utQO96kWLdfsrgXgkCoQEqN7UFWqtorSJiL1LC7RSycL8nOlKI0aaKBzIDqoTga/IZ5aHCg17QtDv4GaiUETmiFGXiqIXMZ6Sqx40Ded1lBlqZDzDoSrWHEBvE6GM1oKxQ/W8bBdIzcr62ngzD5yzIW/C4KfaI/VmZcTNioPaSiewBa5NTZMMlNbYGDHqX7y04uB1uDdbzEhlojx87jvfee98SOsH71oBQYuWgYzkdiRhFW628gj6h4/M2nGvQ8fAxrFq7BpOTU8o4Gfw8aUiuQTIq6BAVX4HAjVbpOZO4QMKZvFRZnREmpedrXdURAy1fi8gCNyCrVcrtsW+qxDMUlnPL8MiIgmq7RKM8hR17lnuJM61bLrpYfd69e/bodXm9FLRoD7QMZqyAfduEz1/D9I7B6B1t+D322YhWMFn0lS8P1cmJcdx5x+ex8rTTJCLPn2VFu2vnTvRSC9pVqTK2DlmP1e85P6LlCYrcX54RLSKYhE+saiIM78fGfPXN/UICWrZYxJr1Z+D6z9ysQMvD6p3t72Db75/Uwch+X6VUkFgDGcpcJ3y2fH8meawgeIjxS9eiNWFjbCIWOqctkgCJShCxGFq4SIH2xJHDWLVkEe64+UZsWLdSrzU6mcGDTzylijbQ2S1CDQNtT6pLgbbGijXAtV5DuBFAHBEF2jh9TKczKDUqiMfCqOczqKUncdNFF2PlgnlYuXRIOr0fHD8p6DjUNwsds+aAauLs+4ZZHNC5ib1+p1VOC0dWtCQIMtCSTMNzgwk0Z2gbhRw6QwFcs+UiLJs3F0GiV2hidDqLJ15+FcHuHqTrTZnFNymMQPEVtlRcVcv9yiDLX0xeuCZ4hnCqgUx1Bvz01AT6oyH83fe+g0WDAyjUm0h2p/DIC3/AG7vf0yxwKNWJaiCI0clJfRbzQW6IPEfhimigjskTh5RwfOPW27F41hz0dSeQqwK/f+01vLRzlwItVbgiIZKeDCWl4MV0OasxHFaZSc6+R2KCjlnRdkYjOPzeblyy4UxsPmMtLtxwNuYN9OLA2AT++u/+HsO5EiIDc5AmUpGb1npKBKNSyZLEarCJaqOMZrWAS889BxetX494uYZ4KIzJbA679u/Hwy+/gEWr1yBTqrYCLc8BJqFExpjo+YqW5yHXEPceE+9Zs2dJdIbtH1/MqSXlklOdpRqZo3Ski50rPvcVKyLaeq86KB3sygdoh9IMkcgHM262KMU6PcTrChkfZI3wM8P0lUE5GcCtcROzZJATj6uIW4Gai6vNGMDrKTMQ+X/j+zkqoBx9XaxcQb/s4NuYDvsk/N3rr/rsXUHsVP3HtqTBtJZZrVkQZoXKKm7Gc1ZEobKZcfOA8YtdY0YqNSiDGBEZiQPw8WRKVa1Um5IJQRJ8oIW8zW4VSwUReFqJC5pipNqQeUPBjOxBwiN8b/nZsqfU1svz/WgRTXygJVmK4yO8eAZyZwvHA4K/zNbP+pI+EBt0TEa4sYCJdHh4mP+m5UDk+nbWmzBZR72OAy8EyTp3FlOwsayI0DHJUPs++MigSdkkWp/WLUj9mf01Jh4M1Ew0vP6vKloG2uNHsXLtWlW09Djl52Dg4nUw0HJdUaCB1R6fCz+rPX97T6+1rT4hRyW4blQFkPVuAhEMsHJXonVhrYpFCxfoIifSaWQ59lUqKdP1PsN8Zroflap6syQ6sS961llnKWGgTir/reQWOeDvrBP53LnRPRzroWQGfa9MwyDs7bgoGWeJifU4+fOs/EmM+vIXv6RZY4oD8D0ffPABycZRPcnABmv5iIPnx6va0CoPJTMAKjAHAnoOnuTGn/c9fCaLllBZz5/rm2IQDLRXXX+dc5YJYteOXXj0wYfQEUuooiU7JkLYtmE9Xq/lzOrOt3dsHM54I0peNStuam88Z2gMIYGWhHmtLl64UP6t560/HTdsvVwzmLTBqzaBx7Y9h6dee0MjOM3ObuSKZeSmKKEXRiMWQp2UWFa0zQCSiCIa5PoPgLpNOfpGlwtIhZo4bd4cfPu227FioBP5QgldyTgO5UqqaPPhuLxiKY/IbJHymvVyCTX2uUlWctBx1U0zcN6Va5uJLLkXtXweoWoZffEobrj8UgwwMJIs2mxgeHJK0HGgqxtTtYY+EwebzPax5mT/7HzievMVLVnGqURc41w8q2hSMdDfi2s2b8IXLt0IlKsIUCOdhKEK8NAzLyJdqWH/sWE0I1EFWiawPtASymalzp8YPbof83u68PVbbsPC/kGR8camp/HISy/ihXd2INjZjUA0CTTkv6PAw4q2EqBZfR6paMx6ydU6kqkOIXb9HSl0hYC/+ONvYXFfEk0GQxKnUkk88sqbmKwBEzXg4PAJ6RBEGMyqTVS88Ugxh3wpq4r2c9dchbs/exOSDSAznkWqpxOBKPCffvwrvLJjJ+LdfYKtuZYlX0tdcxm62Jonx4fnB+esOQ3Afb5g4QK8/c474mDwi/uR8SXKkTnnP1vXyJzpv+s8n335DTIVsGBp5tz8oqyZ7wdJAPtTVnWtYNcmUMAX9MQaXzH6g4z/3kgx1h/Vz+ugt8rCCwX4wEwmsidR+eqDQfbTfVxvZW9B0+BKaXvycOCfCSXwvxWcGAQIm5hCkLSFqQziDnr+wWCAmblTZs5G1nIKQ67fbOQNuu0UWmpIOpx8z1jVeFCfj/kNK0xWtzZyk5DqDGdsg9T/1AxuSb2BQslce3i48CVYVanCZeKjz+LgF4knlB05zTIcr26lg8r1IPk8bcbWHIpImBID283d2niOD7TOaJ4QnWOVCzZxSZevXvhenAdkRcfFaUmQQVbqcTroUxgIVXkId/MQrpq5Mu/xVVddJTj1g73vayFYzeJaDq3EranxFlVVjgzFYE3JwY3s0b7/nljHK1jRUlhdPdqak1Jj78uSC2lRO1lGBVn3jBQMXeDlezPIGu8A6oMzEJnROkUZrNIkDDkw0K+Kt1StIlet6ncx0B0j2Y/q8HXousK+Dq+L9lqEWGm3R+YvbQKpjMXEh3KTHtpuoQsu8GrvuLYF17Wf1eY9lxwoR8Qc8kPyGA/Sr3z5LgVa6soy0N533734aN8+BSPJwrUM4sk9sOTCZtfbOA/uXBCbmpUm2x6s/F3FzYyf+8r37j0jmAjKRCajHi0DLVmxfBb73v8Qv7v3PgVaHopEw+hHS0KQh965J72IhXrtPMRc4spAy8yAh584BkwSKY7R042JySksWrAQcwYHsWH9GVg8dxYuv/B8dIUplAIUqzX8Yde7ePXdvUjXGpiqN2U0oIqWs8pRchxsrpqyhvFGGNFAWGpWmTx9WacleM8e7cLebkGlZyxdhFI2q1ndD8fT+MXDjyODMGrRuAItHVw0A099dPWfSZIMq5XDoGYuU3FBxxw7o1lGqFZDMgjM7kzh5iu3oC8MmLAicDhTwkPbnuOwuKBj9p3pEctnIDKUUBQjiHpddSIpLDTI3Cd9g0k7kSH2Ws9dvQK3X7wJQ7MGEe/uwlSxjseefxEPPLUN4a4eRLt6EE4SBjcDCfZ7NVPM/VAoYGz4CFYtmYcNq1fi69dcZW6LdSIwwLsjabz90X48+PQ2RJJdqJbZorDRnlK1jHqY437TiAW5t3lP4hp5y0ylpQw1enA/br/uKlx9wfk4bWgh+j655yRD/e33/wGH0znEB+ehHAhicmoc8XAEyVAMURZDOsQJT1cRalZwy5VX4KaLN4l1XCsCo1NpfHD0KH75xGNIDs7C8ERaUpZqFTnUiOcwiyZ+8Rmx9VSr1uVHTbh4ydIlCrR+vtYz5jnapz3BZ07uDc8T36PtOm+L4qwPEgqW7g34PS4WMQCdDZvNRfpGjgnU+znamYDdZm/nXo+v64Npa/jcVVS+mvWjFb6/q4DvemqnwNOOIKU7wf6/vDst0JqxOX9V7XceIq7f6StAbiY/N+sDrR3AM644Pung9xVsJGpgwWSmn0VtYlqaWVJySrKipIO/qKSiixQLmJUtezqpzg6JB4QjcUG1gi1qFUGJknlksHKwmTcdYDboYWVZ6klE32A8BWFuNBKe2Id1B7OuiZWtO5QarLJ1HWT6MQhHrNJz4x1eOcoThEwQxM9AnzqGxXtEspdPoPhYfGWritv1dJlEcAN46UBeEytaBtr3du816UnX11WF5noBfD1We54kRoIRgywD+aaNG/HBB+9j5NBBLPOs41xO78kNYGQoo+ezP8tfXH+tpNHd22wuN5P8SYHG+jxGAAxIwo4VAa+BDFVCb5wblZ1brY4sBf+BlsMHr5fvyQpbrQGOYCRNcea8c8/V5/nwww/NBo5wO9sDLoG0dMkSJr+evAGEerVthCPTYzUrREKPPkBaLzuHb3zt61i7Zo16tExSfvObX+Mg1aliPNht5pdBmaL6lpieav5u6mxWHWl9+8zc3Tdb6xR6ICRqxBEfaAnv+kBL6LhAve5AEB/v/xgP3Hs/uhMpFKazItV0UhCiZuNhDmbQeiP5kvdP4viWpRv65SpaJSVEPDo7cGLkpDTHOTO8cN487H7nbWw6ez3u/tIXsO60pWjUm4Jq3923H+98dAA5BNWjHRmfRKNI8lZIbjS1gClx8eSN1FmxhRCNJXDs5LACbTweQaCSR+gTYtKXr78e565ehY5YWCM2uw4cxn1PPIPo4FykBmejwplTWvYRESgVxa7lycokl+iSD7RMTKVPnM1r/xbTaTSLeY33XHvJxVixYL7UongmfHj4iKDjgSVLUaaBer2BjmjMghd5FK7NxdsluVc6QFH2lGtMiE0FXZRlbdSlR90XCeCvvvpFwdP5WkMzpr959HFsf3+fkoXeufMxmcvjyPCw+r8D/f0ysW9UK0jF4+jtiOPYx+8hUMiJDHXWytVYuXwhshXgweefV4/28Pgkuvpno1nn+c+EgqM9FYSSYQXashJBztDKjQWRYAjLFs5HeWIMN12+BasWzMHS+XPlc3x0dAz/45f3oRxLoZrswsfHjotIR98zGs6zRythm3IBxUoegXoJ56xcgduvuQY9gTDhFhRrdRyZmMAPH7gfBSIOXb2qaEUI5lno9N+J5Om8kBZ3QoGW7b25c+di4aKF6tHaSJ4JFXHtss2qRJRjXU1TnOOZrfgUO/3cVktUZANmL46JyqpWlRX/scskvQG7DsYmZfKIX7u5xDYpMB8YW0xFNzoi8QAn9Sf1JkIpjjilCrpNZ7U94LZ/329yBUbvWatA6wKOmLzUCzaRB9LrGWRlksxqVng6NzbbggzSp0pIqmpmcHUauQZnmjOP711r73PQWo1yU7bS1bhExENbtNGTOTrBAh6UrBSjEXAmkIE2Ek3od0oZ8l5P57IKtpzX5WsQMlK1wt6qEy1gz01Qbq3asqATPE4yQKWGIBcJUQiXGPAe81Di+AJnbRnoOSDO58xKW8+5bb7XEh5WDQ4ut9ZHawzDkg0LCtIWdtUU581YZYk1raywovXECojfF1zplGAuv/xyjJwYUZXD+29dKBdoTN9DXxZojcHnAy0Plk2bNuFDBtrDB7Fi3eliHXMMSWQoF2j1Xs2mgqxMH7y5gBtN4r/l4eSZ1CJvEeYTwcwEBAiXUY+YsHF6ckrG6uyNEpIdn5pC/7x5mMxkWkpQ7NNy4xEW9iM8vF9U47l4yxb1aD/44AMFWrFpSd1w66c9ifNcCekfu/63CW9Y8Gb1zn4yjSO4oXnPRQCTaEQB3/7mt3DGunWYIonrkyH7X//6Vzh08KDGhPg6/DxU3CJ8a8L3hvJ4noMP+kyYeIDw+76SNfF6O1BYiZvXr0HHvJ9cX5l8HqvPWIebP/dZ+bJSy/fwgUN48L7for+7B/n0tCBRVlnhsMl+Eq1gjsUeLQOt7zWqtSTJRZsX58bTWRHgTGcRnd1dCgS0yKN7z4rFQ1izbDGuuvg8pEenMGuwVzDrbx56DPc/+QwKlEHs6kGhxH5gQhVtM8G+KVG0OoJ1IN4MI8LDOcB52BKyZQq71NARodF5H/7ojjtw+tBcfY6+ni7sPTGG3zz+FIK9gwh1diNbLDtyTxUVag+TP8AgLoQLKFMprlaVuIeQiVJFbTiyjqONmshQ1126BYtnz0JvF+lRwL4jJ/Do8y+iY+48jJUqGE9nEGMiX6ki7yYDCPHy3vhAy3XE9yUSQ9ENnpEc82GFuHXTufjaNVcgSrJWjHOswOHpKn7/4ivq0ZJ1TJEIzgOLtMpKrVrWCA9HCwuZCeQmhnHumlX40698A930ci2WcWJyEk+8/hpeeXc3hjNZ9M2ejwZ9NYKGDOWKeQQTIY3m0AKPASAYialyJAIT51mVnsC3v3gHbr5iC1JhHuENTJfK+O8/+zWOZPIohOM4mc5IJ5qBNlwP6NzTvH2liEq9hGCjjGsv3ozPX3edAi3V9prhCEY+GdX7x3t/JdYxFcLIOrYzn2IT5i/Ns09TA9Y9QqVcbfVo+wf6VdFyfzOZsUkKtlYsUOvckw1gomUdGoiuOrtJ6FJ6tezlOdcTIx+QGWe/WxgzQhOrHKkIsRILsmqYsV3zB7Y/if2Ig9/Exmi1OUwSUShK7yFqT8Bo9Xh5kDtnDx5Grd6q7yc7IQYFXl6dWLWs6nwlywFtepCa9J4pARmUbBKLrPw+pRblLPlcfdoKrGLzuUgw00N17+vgAR9oVV04tjQPUj0sQqt8mJwJpQcnyUZEC0IxoQaENhl8+X3CFflSSQpHsn5r8wDVYetgXQViN4vM3m2ZGraFEhplwibiFhmRRTZhdqDX2aZlTysZV7BlMsFDyoc5ZnJ+tlkyfczAXX/eqlUSYFyfEwEkkokWEphRz48AACAASURBVNBCKijyTvjbiXioVeDE8NUrrdfAsZnRk6N456131APlAc2ZNIrtU4BfVVfNgiCrSPUmSTbjOE4wpGrtww8/QGZyXD/DCpwZJ4OXIGOXtDHIKrEjPOVbAK7vaM47pofN/otmqpsNBVT2WVkdUiuYowzWioCuJZ/PyaVndGJCrGO2BI4cOaK1umzZMgVZBkJCxp6VyPdYt24dTpw8qVlaJWZMSpzPsPH+jPgnohETHzfLN3P/TNCCwY33lwzpKJ+h8/A1ZKcpMtRX7/qKAu346Jg+y09+8mMc+PhjBVqbmzebvKDQA68vPqMj7gMuk2geHExS+fqcjyazWmx0BlVCoW4OVD1iXg8JWbksLrxkC7Zccbn0wYmc7Hx7Bx5/6BF0JpIICWZkGUJXG8uquCdtzVLNyJIHjfwoIWeAZVJue0t7jAUBR8gYSOIJLJg3H4vmz8f77+5SoP13//ZP1e9jyyiRjOKt9/Zj/8g4Dk9M4dBkGpVqA80iyVsxRLtTCMYohlFBtVhGpEozi6h6sCOT4wq03EWpcBM9n4zj/Lt77sHqWT2t5PBYroQf3f+gerTsb1abAQzOmq1K8uBH+5CZmBB7nuuce5tMXvWW2WdvNtCR7EB/Ty9LUaBUwMYzTsdnr75IYhWMzBTV3310FPc/8RRqiSSmmwFVtKwItTcklEP+o3FmfJuHCSEDLbWzU7SBY7tJ97qKKy84D3dsuQD9NAaJhJBtAs++sRM/uve3SA7MQjDZgVAiiRIdpMoV7QGuFxofkOQVblYxdfIwrrvkYnz+6muRVMuFo4bA4VwVT772Op58+VXEOnpQq/DsoIRjTBVtrppHLB5BaTqrc5jkMSZYrMA53lMcH8EXbroOG05bhtMWL0QqBEzWGvi//+ePBc+TeZwpV5ArZDFv1mzU8mVNYHD9ZHMZNAI1JCLAVz93K7acuRZ91LzO1dFkmyAO/O0//gjvfnwAgXgKpWpdQZP624SH2c7htQgadsl6Ip4U32L+/Pkt1vHg4GArsHIFt1or5KLInSgitEFtyuTacxVoxd3xZB9P5lGmbNCWVXgkI1ig9WQYCoN7gYn2qshv1PZxGD4DzRy5prPkD72ghEuhPXTtg5XPrNurXR/oGNgYPFpf6ruyh2lVrIKqC7TqX3qBfie5yAqLpb1rD86wm5Uxeys6q5t9X2/mvZ0YhzNTbr8mX5mpCudrtX6RcWfaxNxkoTCrSopY0JwgrkDLgEvojVlvzUtWuv52+3sbE7NpEDCvlcxfknUKJWMml6mN3AZB8jjVewe1qXyflsxk7xdrlQJvkyVe7QGK1YT2vOvnql3Qph39L1oD7vAn2UOkHvWQqBVqlQp7tCdPnMDO7TvRxR4IZd04HN7bKx9QbwbO6rGzo8NGjMollEi9B7B65Sq8995e5MmenD1byIoPtEouXF9Lg+h+07i+tQ9mvIfepo1Qr1CQZkPBiMpTK1eswOTEhKQOJV/XaOrAyqSnFFSPD5+QutD8RYsUWPm+8+bNa5FR+PqsYHkNDOTz5s/H008/jcNHj6in29vXh4n0VGv52uyuJX6+wtRcoBsFI6Lhr92+Z7Z5sk/0bQ8XaO/60pdx+tq1GD05ckqg5UGnhIPv4wOt20M+kRXE5R+w4qEnypk1H7/8GJLWCPehI0xxXTEATuVzCrSXbL1CVacC7Ts78fjDjyBJM3GNepDIZyR58SUca11COc4IwlcaNp3gxG/cNALXK5NFkq9GRsek67x21SoM9nTj9ptvwEBHEgOdDC5GHHr4qafx9r6PcSKbRz4UQaqjG/VcSchQmZE/YuN/Teoel+qSC6T2MXkN1UAduVxG0HGyXlOPtjscxKzuTlTqNRyezOC3Tz2L/qWnId43gEYwLGNwVn4njx2V2AzREJLFiICQQMeEmuubiAJn2+mz3CTrfDqNJbMHsWn9OqxbvkxQLc+Gt3bvwYPPPIso5SsddBxRwuTUxuWUFVByJ3KlxlQCp4z3UHaTyeLo6EmsmD2Aq85YjU3rz8DQacvx4eGT+PkDD6ESiWO8UMLgwiGMpjMiQ/F1aVLBpGhqfEwtM8pcDh/8APF6FX/yxa9gfm+/NLbTxSL+6f778OYHH6Jr7nz1aOtV+irXlSRTWSpTonRhEJVcXqzjaCKlgoMVLZOjWLWEe758J85esQAxzXPXUQuF8P/89Fc4kS9jrEJWdAeOHD0kwYrpsSkVFxyfYzuE0DFZxxeccTqu3LgRK2bNRbVQxEeHDuPAyAgeeOFZzFqyVHO0h44eV1BdsHChKlQmw1x/MnyPszBowAfaBQsWnBJoffFxCoeBs93UbSYPxiEMgdS68y3QiiFsJCUuAKteLXMlvCiY0bGPCbXYiIhjsnr4to1I4Tetz4RbhwWb3060nRWLCTieOiKkw8ZlrXp/d4jompy4hfWkAjY7ppl9p+QrJRYLqq2g6ypc9i4d/mswGftbFPluY137xEBQiesP2yszq57pPduBaDCp7/u1E0n859c9ag+2xgYyGzcSisIxMwUgSsBB7Y6Ufqn3SQZbaybZ+tV8Py+LyOtjkJa5Ag8isg9ZCedpTFAyqNxXn07UgO8rQgYrbD5PF5R8NWXsX90QJxtpfdzW8/ZkMBfEfZLl7xVfV/0O58Sj4ErrL5JanDgJD5abbroJx44ew863d4rVJ9Y2SUX0eMzZEDirCzL7eEDxs9CGjYQMLt7ly5dj757dKE5OoG/OHP17Hi68P+qDOSY2URfN4tKWrZUkzBD9WE14eywmfqx+SB5at2YtVq9aiY/2fSQiCcUlmLgw0E5OTigYHz1+XFXFwOzZVvU5azfjO1ifjOxPXhstAb/whS/go4/36/tKPggzMbi3VbN+DYkl7xGEijHLTZ7QKkz+N6EpfV7nPqRKlXZnE+P4wufvxKqVKxVo6S7z05/+RBWtPH5JSHSB1pTdZtAiH2S9DKvXhfZ9Wl6Th6lFqGL1STjUee76QJsu5LH50kss0FKIPxrDjh078diDDyPBGVNm+mQMa7Bf82AtMp9XMeN78dmpTcU2DoOxJ0nye3QzcpaVZKwSVmegPX7oIHoSUfyHv/gzdETCYh3HUnHc98iTeH77OziWnkYpGkdnVy8SoHpYRW40rGhl1kFyDK2TGwEZdFBdrYQqstk04oEaZiXi+PO778bcrg4kyNoOBvDx6AR+eO/vNHZCIhHnaBlo0xMTyE5Nao6T64guRmSr86mTBMfjQOdgraH+JP1uOyMhrF+xDBdvOBtL5vSjWWsiFg/gjV0fCDruXrAQlVgCeY66UTmOQYjCMU721cPGkoQtuzXN8yUS0uQCkRvOw245ez3+zW2fQaxeQ40azGHg/eEpPPXK6zg2mRZ03DUwiAjFTWgwX+AeMDlJarLn0+Oo5iaw+az1+MK1N6I3ZpaPU4UCXty1E0+8+hoOjo4jFO9osY65XqiVXAZtIcOaA6b+QLHMaYGkzmJWtOOHD+AzWy/FhevWYNWSIa2RY6Nj+K///FPUUz2YqDYxMj2NaDyCQc6GZ4sKtHz96WxarGOyn85bswq3bt2KdYuWSBzjxPgEPj55Ev/0u/tQpsxiqgsVkt/UWgoKjWLCz4pWvAMywmt1xKJxVbQLFy4EoWOO93jEivuee4CkLt+zJRmKa4nXo/2dXLexaSxHkycUM9WRd3ggi33sqPSiGzlHHVPSCCsdZUDW4SoYybSafKDRwejIQt4NR1WrvmezRq0msWOkzpCSOC83Y+H1ad9ZkbZcs9CP9fhAyqBq+sDmwiOPVwVaY+1qSJ8jCrx+LznpKgY+VT9S0B5sLRgZ8cRY2EZ4MpH+f/3LIwF+xpVQVythYKClwguPR1aQzM6pocxgy4OD0IWr+KW3zKpVusMmHmGuHZRNNIiXvUzCtQxIFJBgcCpT0YqkGcrIOQ1o30/TeIsTs7C5UPOO9QmVn3dmoOVB6XvrWg8tVriZJ1gFZpCyciGxdo0AJYk8zgg7WJRvcccdt+PA/gN45+13ZIZNRx9+cc1VmMHLJs5+lsGWA/KEvbgp+dyWL1uGvbv3IDt6Ev1z5igIKdCKwMeWhqEw3ECeBOWrcbkJOUckvg/Xrolp2Jo0NZ2gMn9W3YRL2dPkfevu7lIPlI4hk+m0RMxZ7fNz8738e9AOj687NjGu66c4xz333IM/vPnmjIk8ReFJknEJXAv98Q5SLtETlO+0vnmPrBIPqu9mbF3bf6bwZnO0VIbiPZoYG1eg/dnPftoiQ/lAS+SHgjMeetae1J5x5D4nlM73lNCAS1R8tT0zBhXUYc8vCUqEgsgUC7josktx8RWXuYo2ip07dgo6pmAF5fA4jxkM+vVi0ov8nO1Md7/PbE8ah0MolmvNmD1iSAn3siVLpQxVyKRx7eWX4NpLNwnOLFYayOQLeOTpbTiankYz1Qm6mJbKNTSyJaEnjXhYylDsexezeQTK7P2xLxzB2NQkcqSsoo5kqCHo+G/+5E9w+rwB5fTsM++fnMZ/+9HPUI53IJDqbAXaXCaDiZGTqmgZ4HiIT1PHnHs3RIGEgiBGWr2xMmswcBZyWLN4ES7beB7OWLFcvWxWVq++/Q4efvZ5dM1fgFwghMnprBJrEiAZZP39kWqWWje2f9huoVRjKhnXPjK51wBuvmwLvnbpJsm65qoN1CNB7Np/DD/4xa/RO38hauEoxjLT6rfztYkssd4qF/IqZDrjYRSmTuLmrZfjhs1b0B2BoO6JEnBwahLPv/0O3j9yDOUGZ6TZu6yZ0lylpPEeVrR1SriyPVEnoc76/fP6+xAu5fHNz9+Gs1YsUs9WsHU0jF/+/lnkAlEcnJzGGOfQcxn0dHapomXrjNFH7j0RIBkN4As33YArzzlDNnk8oznjO5Ir4//91c9xYGRUc7TdfQM6P5gEkevBM0hBX+1UGslz8iCmccRFixbJGo9kKPIs/J6wvM/aPkZkNYMQJuQ6UuNrz28as9cRk1yQFDwc44Fl0KIwf0KK/HfOO1RVAyszR3TyvUONonjWooOd+ND9rKY/KBgYzLnGBWanDtSqDF0F6wObDwYeQlXfU8iJVap6T6dsxQpX87SOiavKs9Wj9ezZusgjojq5PqjXXBZjWKMGRvPWNfnhY/c73z8Yjloy4pmi7nAythnPE9Ny9oiA+rUO+pLeaYhVq1XwMj+PRW3GlvOzhJTJYnWVDSnnVjlZQLNrpmGCF5iY8XP1FTvhVMJXJJqYypeTrXQ9TFa0qnLVNnDVtgwZ3H9zAWnGzKQXVQ37OUZVV9Yb8oe0n18WwigSAZWPzHWG/SgFDQB33XWX5kmpFiRPUxJrkpwrNq9gihiYPF1IIylGUiJ8TM9TYPmy5Xhvzx5MHD2CWfPmKchx/k2B1vWVLfkzVMBzBOz5GlLDjJ/jJWIJyhSBgTlm5gX0vQ0FBWUnaFRAO0FJUEaRyaTB/gyl46az+Vaiw8rY99RFdmrUcejQIfV+Tp48ie9+97ty7mHfkdfhe+F+bM3Dxjx4/Hr23/P7x1e2vN8+eeEBzu9rRCEclo7tbZ/9HBZTjlAErg4FWpKh2itaa7GwtpoJrH7o3ifLSiDVTrAzQEmeU4wSjOyclnyglcFFOCQLuosuvwwXXLrFerThCHa8swO/f/hRSeYRqWV15JXmxfIm+c7tO+M7zDh1+YqWWEFLYc4pUZEnwB4ie7SsaMPNBi7fvAnnrluLVDiIuHPSfPyVN/He0WFMVes4nuWzK6ArFNdIWrZeklA+/0xlqO5Yh/qm9Ludyk6jEqTaWxORRhnITosMRa1jcI4+ABwYm8RPfvcweoaWoXvufJmys2882NeHY4cOIp/JCJnhwV0ol8XKpvMLEzf22gmXd1MmlP29UgEXnrUet11/lUT6VWGHgVfe2avxHkowMtBOZKbVGtM0ApNtjojREEP9+4I4Ddz/EspgAKgwKNfR1dmBqakJrFkwFxctW4RzVq/C7EWL8cGho/jFgw9LOYlkKELHxXpDcppMZDTT7wItX68rEcGRj/Yg0ajhyzd8RtAxWd8np6bwi8cexZF0Rgb1DLThIIsBykA2UCMpM2rBPjM6Jtg8Ek9KdISJHqHj6tQ4vvyZGzWC1M0Z31oFmVJZFe1YqY6RUk0ewDxCORbFQEtskq5EJENN59OoFDK47LwNuHbzZsyKJZGMRHFyYhIfDQ/j/mefRi0WRyUQRrFifVQm6FxzXoJRQjKplKYDaAbBPbx48WJVtNvffltng3c300igU4VTvJJa24yYUiC+blPTGL0znrE8cCWUrGqAIwC2wbynpFjIbmZWjjFuPMFDhp7SrAzX+fvZULUPFDbgTgybQcBXg76S9QpQzPS9VKExYWfYYTrs+YGiM8bifsbUjwnwdb2KksYXnAuO+ptO9FmFqWvS+iF5m/018herSIu0bvTH3UxVZ7wPch8yAQAy4+yGe+mtgCo1aV46OFyB1lWNxvjl/bODkgcUf3HDMOCykmRly8cjhqwcZSou+Ds5SKfTyQPOXIJszpAPma/JmTkGKNlkUUVG1ZERx1Qd8VrdQa0+dIsU53ryPEyVBNjMLMkuHpoVdK9ExBIrJWNaJwy+JhzCg5sVFeE5BiJWDPy337z7buzcuQuvv/aGSHh8zvRtLVKZyfmyMiAxsHGDs0qXEhHnRgGZL+99dzdGDnyM2fPnq59CgwN55DrtYgWfiM21mcaxcQRsDIUG2exhMVs2HWOvYMX3YXXc2WniDoSLOU8rdmEoIL1jbjKOZIRCEQwOztJG5aHGTcq/G5w9S69xcsSceDie8Z3vfAfPP/98axSH1U2Joy/eVMMhPZJBdRm4T6jEpuSGV7ZtCQmfrZeoVN+VrHR6505nFGgXLVz4LwItx3u0jxwZqlEzEREbjZsJuC18pk3tpqVn7YIr97kSFK5jZ13nA22uUsZFV1yOjRdvbgVaVrQMtDQVYKDlvqNYBWUgmZyLTKee8IyxiU/KWdGK+e7tS9TGMlcl/hzHe5LxBFYsXYp9e/eg65Oxj7/9679SdcTKn3KFP/71vXht917kOTrUN4Ce3gEEClVDYDpiSHaxTxhGJV9CfmIahVxBlnmVRl3QcaVSRE8ijLkdKXzvq1/FQCKGDqpKNRv46OSYyFDx2fMlX0hyj+bk2TMfHRHEy/dhMkgyFPcdv0GlMZLrUokU5s+Zqx7t+LEjGBrsx5WbL8DapUtMiSke0xwwBSt6Fw2hTrF/thScQpfumdu/PtCSCCVp10ZdSk7S+qkzYCZQLhexae0qQcfdcv8KgHSv7R8ewc6PDuDgyBjGsrTJ60eAbOIqhS5yIlGRvSxnselJdMUgCcZbL7sSoXIVc3riYO3/6Gtv49Xde3A8PY1CtYl4lPPbMSmVTeezKFD0v1qW4AY9anm/Oru69fxT4RBOfPQBbrjkItxwyWacvmIZYpEAPj5+En/7/X9EKZqUYMVUqaTxnoHePlRzJQVaVpDpzCSmpidQLU7j/LWr8cUbb8RQTz96OzqRzhew/8QJ/PTRh3B0ckrjPewPi4Do0FPeP65OnldyAyvSYc0C7ZIlSxRoiUx5JTihnu6sa7WBNNvuxjUEHZ91cUuwQsmrg1FleEu/PkeWOZXoZHBhlcGKhNI2MsZMkLGgKLFlpzXMC/ISc2Io0qaNkOGn2bxtfVhVSr6ydYHWw2SMUUHS0p1RO+flpATVFkjIaDslACu62Pca7DdESOZyzDBXqYq553rA1iO2AOQhPvUvmUoRziLc6uByD30J/nKlgA4gBw22+q28Bn3GkNxfAhJ/cIo3sg4zrWIGTD0DB1cz0eHG8cGfwhoK7qb1ZT/HIEsqPwMiYWcxrNkPq6FGHWb2bMjOc4GW84U+0JoouY1syfXIzeJ6m7FI1MzhOdjtg9nMjK0FM14fKy21BZx2Mp1iWImyp8jgwwfOoLN9+9t47bU3bB6zXsPsObNFhFJlHwkrKDMAejKSjWaZqARhwt07d2H04/2Ys2iRjQaQas9qq90OkcpcDhEgF8GSNUNpON/LIMp2AjcVqxlet/osUnsaVG/VV+IM0vwMrGipEMNxokQsiaGhxQo0ZCxyfff294GkCV6L4KVmQ59rw4YN+MEPfqCEicEy1WHZsg+S2pcuYfOBzhPaDJGZQV4MQTCHEbY/BLtzHImVfS6L2z93GxYuWCABAFa0P//5z1rQsZI6wcFkNhtk3tqDDtHy7y+SkpPhVIupjWDnSVDsjbYQA1fR5qsVXLz1Cpx74SZBx0wed+3cpUBL1nFQju911Hyg5bpzjFmb6TUoToeY9opNQHgOQctxyiUYVAVbs2o15s+Zg0o+h6/eeTs2rFossYdiqaZAu+2VVzGcLaAWTyLd4ChSA5FKE1OTEzieHkOhUlQiRaGKRMA8jKv1BrLFAjLlHMrlAmZ1J7Fs1iD+8lvfwpx4EHGyWRtNVco/+NV9aHb1yVSgXG+2yFAc76F7DyFcEm1y9Ozt6UFPX6/6/WKPh6MKGFE+12Ie565djZu2Xo4F/d1oVOtIJEN45/0D0jrmeE8tkQKxoZHhYQXA7HTOuYtZgsw1phlaavwWC5p77eq0FgxvJ/ujt269DHduOkuvn63UEErF8OGxCXz/n3+C/oVDKAdCyBRLGJmY0Fkwa3BQwTo9Ma6ATTLU/r3v4DtfvQuXnrkBtekceru6ZEi/59hRmQqwR5sr12Uq0NHRJa4DoeNayEaFaoUi4qx0QzbdQMnI2T3d6EAd3/3aXVgzvxcNil3Uq4K+f/uSKUPRvCFTqWBk7KTY2tnxNPKZacHlhWIOkXgI3ako7rj+Wlx39jowjdZaaADDmTJ+8siDYh2PZnKYt3BIe2d8YkJnGM8PwtjyRqZQTrGoQEsrzqVLl4oM9drrryu55z7Wl1PP0/4VmdjG5lpmPR3nXdb0fUj7Afs5UpWJUyvSO1jWM4KtQqgJFmVFKzinzeLKw68ezhIs5NSgfKOehwYhLxn6tkjyrnhsE7loHThtVm4+0ArCjpkpLw9gPxLh3U98QFXB7gKL9mwL6qwjwopYPUzrefr5UV9VM6HQbfEVrUaLrP/HxVfh9nfknxb05XvAzlCdAdouwYhfvnKnNRThY80IskI2JVEL3C5oers9LxxhPdqZxEBsascoVkBXoDWVE/ae+GacnhBkI/JESdkoiVN6P+fu44OdhsZZ9anvaKNdfP6+F8YKSlWUg6lkAeiSFz/6Y3CiVViEUrkYZQieTCKXzarC/96f/ineeustvPra60JM6OE4MDioxU6fR7KvDWY2cX7OPttittnoJYsXY/eOHRjffwBzhobQ0dMtSE6WZkyYZExEX9mqnpU5JjHQei4B53oNLubMLz+zIDyRjqyvQuLD0KKF2gMkSXCd8O+m0lPoHxhQRUuEYdEi26i5bA5pmRvk0dXdpc9AyHl8ckLjF5dddhleeuklsH8rf2NB3WbU4OUHPdlImbHr/fOZKzEli5EJriNDeWMC/jyvka0YJgKck/z87beLhZtJp4Uo/OLnP5uBjqV96+aiXaD1euGtStZV1FpbEjtwFmTuLFDQdUplDJC+otWsK/WHa1VsuXIrNlywUYIVJPe9u8sCrcy+JbDCfeeG+4Nh9cL5OY1/YImDEBOHqogM5fyv/R7iGmFlIbnDaBTnnHkmIs0m1iwdwq3XX8Voalq/4RAeenIb3vpgH07mCsgHw4gnO5EdnTC4OhoUOsa9SkpZPBRDLMIRuDhOjo0gX84jGKgjUi+jNDGKz197tSrBC845CyfHxrD7wBE8/OyLGDr9LAlWlOpNtX2ymQyy6bQgel4HEQwiLxXyBBoN8QCI7CXiCVWdxUzGoOMzz8Ct11yOKHmd3EOpKN7euw/3Pv6kgiwBYRLxWNESImYSzgSZpDBJYzoinuX7ZvZeY2+U89Nsf6QnsW7xQly8fAjnr1+HoaVLcHAsg5/99gF8ePQEputNCVZkaRnn/LX5WiSvcbyH7xtqVJAbOy7W8S2XbMWqocWC7vcdOoR/+PWvZLDeOXc+JqYLiEYSiNNkfXpagTYQp7RnBRE3tYFQVOgdzyhqHWdPHsfnr78GV11wHhYMdgvloGDF3/2PHyIfimOqHkC+3sBEehyD/f1olqvSpu5IJpDNTiNfyKBWymP9iuW4fNMmpJoBzKG9YDqNdz/ah2fffAPhrm7UQlEVO/LEdToFLAZ47g/OmqVgy4Sa93R0dEyBlt7Kr732GpIUrykbomI2sjOosBQInUypvp/YdHnTe7DOKOKYOAKrNpvTc7O0bRCoBSKytDgT2K6M5GBSt2O5AX1vzzOG+Vfq+ZAG7Wbn2jd4+595sa2ebJuYhbJyjh95drATdvDjB1K7ceM8hBN8f4mHle/9eOcfn2jwQGaA0eyUMhOzgfPv3yKruMqfQSpA52wRiRyc7u+FSxb4EExK8lR5QVWhmlM2cXpj9RLHdspbCrywOWNYxcfXYfIjclCN4wZZ9WOUxDh3Hg+1e5UmyoJpFMupCpmMhQlkEzrlQvEztD4x8omMoGcmQm1zvFL3IgvZzVw3I46IEzDHIUKcGg+iEAh796LHmysKDwweJgyC93zzm9i5cwdefesNmxcmWSQWR2d3tz4nkwlet2C1VFKHKGXjGEQYbFesWI73duzC8IcHtL5mL1uMbLUka0Au7CTdPCo1ZdBsgTSj7BXVdb801kWkg16mMm02kpxaHpxLrlSVHMyZPRt9ffRvpci4JTS8Hi92b6QTY0syaDKZILGLD5uHqNczZr+dkOENN92E7du3m+RolHAcK38jYGmde/a7z3hdULUql4mGa0t40p7yYkOOxJYV14Aep0V86YtfkIBDUXBfHb+7/35Z9cXCtPSKCglhUlEqFexV2rTOeU26HlfN6r/bBE10HjjiEoOljM3JNXB6xGwoZvh5b70FZ563QRUhUZPd776Lpx5/HB0cY2GySFUkEv4L/gAAIABJREFUVuWOpOe9ovV+jmxH9iefGb1duR+I8HjSGdcN01beR+6bJUOLsXzpErz16qu4cMNZuPOWm7Fw1iBm9XQgXwX+8Uc/wc4DhxDs6kE5EkdD+qAUy48j2ZmSQhT3hTSz6+zo0JnK3JcovxioFdHIp3Hh2evwxVtuwvy+HnQhjJHpKUyW67j3sScxUaxjwWmr0QxHRXgi0WlifAzTmSkpdmkEjUGR8oycYS+VRcDp6upU8OpKxDBy+BD6E1HccvWVOG3hfBklpLo6cP+jT2DbG28hOXsuAp09KFKuMRaVlSbhTZ4TROO4f7geed1MEFOUfeV+5T2l7jifdxC484ZrcdvmDSKM5Zl4BTirO4ZXd7yLbAOYKpQwlSuIIc11LicnMpdLRbGOo6hh6tghfOvOz2PL+rPREw0iGQGmq8Cb+w7i2e3v4L2jx1GocjymUwYN/PxT2TTqYapkBVDXuB6t8+KoUp0qHBF0PD18FFdfsBG3XHkp5g/0IRUP4qNjY/gvP/ghsoig3tGLaXIrUEGCRMjMtAQr2Ifl6BFHx0r5HFYvW45vfePryKXTqkhXrDwN23fuwH0PPYgCk3cKljhpUeutmhsV9y55GIx/DLAMxLyXQ0NDSux2796tc4comJdd5DnHtenlaFW8uLG3QHLzVlW0LUcYJ9+n+Tw3S2mwqRt4a1Nz4qFdzJMt6lnERlTwcK8PqDYz6vqQrtLRZmKWTPHmNpZyi6F8iqyhdXH93/HPMwxN+76vinUAqMI2gQoeFlzsnq1rgdYzN1mVkilmr+GVkKTu5A5Lc5WZ0ZL1/GK9I0dmwnZvRHbyVavT0xXUrMrXjSV6xnGLtcz+qIlGeNKLYHDdQzdiw96rxPGNgc1gxEXAf88DhhmyqmHXx/U9LVUGEmqPKEh5xrDXbJatHzVYnfxdq8fmDnF7TTtw/S9+PgZhPwvNedxgnMIbziSbM9U1Vj8usZCAuqk+CWasVsCwFmo2cc/d38S7u3fhxddfloiGiXhTtSpuUK8zGmeVJnKTOxwYRAgjrVi2DHve3oGTHx4URLdo3SpkGxVUFNCriDeCEiPnyIS0ZSOssioSNyBsHqbkm5ifpjrlK2b+HSE3JmE0m+YcreQK2UqhPRgrahjDmKeVlJCojub682QneqMKBmvO18oIPZ/H9TfeiNffeF2wNWelZyAmN17js3vTIRMKw+CtIK9AbL6zvsdqPTnToTXRBwr9BwR73/WlL2LenDk63Ile/Pb++3H44CGpD/EwY6DVGiJBRhDPTHorUmGLze/aLEJpnNa2+zsxLblPqjVBn0x6DY1pD7TnYrqQF8qy+91dePKxx9BJf0+SqpR4Ba2N4ypYJbo8oKRWVdd8uVWyNsJiuug2MlHlHC61uhsmSE/hk1UrVmDewABuv+l69KXCCiI5jn5EY9jz0X4czeTw/tHjODAyjliqA4lIRNAqe6WstqjKxgou0dGFVGe3/GZLgn6riKGOcDWPizacgTs+cx0GKWdYKaEr2oW3Pv4Y9z/+NJDqwXSlgUYkinCcvVASkqaV0PB9GFRNOSjmuBxs79j0xUBvD4KcrQ0F8O0v3YlVi+ahO2QQd6laQ7Zaw/1PPKP+7Mcj4xicN0+CFdOZNKam0q1gy3tjfI6y+tZKHrn3ggER+9he4HH1uWu24vwl89GfSoANhEITeHH7Lmx79Q8oBcMoNgMySufKk/50MCjT9zoTYxrKB+pAPoNzVizHpWdtwNDgHPT1dOL42AQeefkl7BsZk8tQusD9RITUxvjylaKgY5LLqrmcOQzFUvp77rsYE45PHH6+982vYfmsJGrFmhIFdhZ++cTLODyVxcfjaRwZGUWqk+dhTMkGNY85V5ybSouBzGTg7DPPwnfuuUPQ8Xge6E4Br7z1AR557FE5TMU6uk0S05F2PUmSZw5FLHjWsiXE6+b6IBmqu7sbe/bsUTKeL+TMsMS1V7xXt0ehPMci0LXl6iY3HQkgPthaj9HGMxS4vLsOGcZOmUWjLTwLah5uJcTo5jz96IljDYog4eYa/UGtRgE3JlPHNgOD9oPdM5fbK9p/7Xv+7z0cZurW3jKvoQyehBf5cJL44wItK646g4OxkyzYqZ/q9IOVWdsBZIF9xmzAfsRM430127onGrvxs7cukH8qyJraEgNtpOUJ50cXdKDxEHWQM4MrK0iZxQcCesCmWjIz/uTJUnzggvgldjEDlcr2joQmEYWMvNIynXYktXb0wD8HC9j2XGeYzs6/kd634QDYu2WfRTPJDSdgwrPaBVrC7uwjsqLlRqA11h9/81sKtNteel4jTfzsrB54Q+V+1KC1nlnBcR0aw5Ys5pIAdgba3W++jdH9R9DT14clZ65VoC1Q2adURqIZQqBirHJupEowoEAraJmkKI4/qyVATdOQ1od0e51wAtnrhNgUvpx+MteOqlCJ4dNXeOZa2YuhNCYTGwYtKTjFTV2Gz4yjQNdcdx2ef/EFyWx6SVGNlnj97LZAqzXsKlrPcZjZej7x5FuZVCgr2QDl6EhUqZTx5S99EXPpl8nEhAf0fffhCP03XaA1X+IQqnXrp3syR3sye0oC7HrHpwRbtkbcDC2TDbVZxKQPYbpYxPW3fAZnnmeBltVie6ClPysDLclbRqAzdr4OKgZPanmrX8Y2yMz0A9cGk0VDcYB0Ji3dcEqBdnd1yb3n2IEDuGTjudh87jkYmj0Lc1jR1oHv/88fYcf+A7LJK4djgm+5HqUY55IYPitz2uoUlMk1efzoUQRqFfSmYoJK+xJhXHjOGRjoTGHN8uXoH5iNR55+Hk+//AaWrT8HiHcgR6GRUBjdvd2YmppEIZ9VYqt2gVor9IVtypGK95l8AGoaRwLA2NHDWDFvNq666EIsnTdHFS0j470PP4bHX3wV/YuXqiLnPeZe4jNmi4SvyYqfa8/zJQgrcx2zwKAZANcV5UBHTg7j8vPPwY0bz8ay+XMR7ehGplKTqcBTL72GaE9fy1SgJnUwp2n9qYq2nBnDqvnzcONFl2Be74BY1qOZDH7+6CM4nMkg1NOPkalpiYDFY+ZqVayWUAHZ61UEOEXA55Do0Noh4pLk889M4bZrr8Q1F56Hzqj1V4czJfz3n/5SjOPJWgAnpqaQSHLGPyjtgARHEBlo0xm1JihDu3DBfFyy5WJxLfYf2K+C7+TYqNo5yc5OnKC5vRdxcSNy3AMMsJyT5R6mmA3PP1a05F4QUfSBtkJClzcScHP0PtFRO8fzRbouvroFHYui7yAjqwydqLiDDk0b14KRVW+MNUYt1/ycUzLySkMm52iEDVVqDn5ThcJM1t2M9g3tD3V/+PgKzVd8Pu9uD74+y9ch4fqjZgFmELCfN+QBxMNS1y6SRQhVHnIaU3DC5TNtaifj1240IHDPjcG0pmEs93CKPmIg88VaTkjmaGQFqhOYdoQc05S2YXzTU3YzxQ5W9nPNZPtygbCXyfvI+yc9WGZ/CXNU8cxaHxAZZD17zt8f+cjqkDJ0ge/I0Rtf7ftAyt9FpnAuPIJUPmVjqGqX/wvQkYTG7FFESOqSCBtDoSliUbmKCZiSG1rYEcZuAn90990a+n7yuWeQ6u7UfSgUDR1RsGXVFwwqqVCQ5qgPA60k5JpYvfI07Nm+Ayc/OiS24vy1pyFTLaIkjesGusJxhEl4KZZU0VYpmtGs61rIbY1qoJn8A7Y2TByDhxL1jZWwKYMPtCzybPypqTlImYOTJEi3IsKahNcdo5ktewacRNyQB87mca2xor3tjjvwzs4dugY9U434cObO9gaDn9jANu+mvWjtj6abL7WRMZ8oqrAMGmTLGRCOy7CwZTJC6HjOrFmoUYSjWsNv75uBjolwMLbyQDbWb1u12tYG0j5xbGJf5SopbxkN8DAzsQqNUWntS7xYNnmEjtefuwHTxbzWyLu7drYqWgZaVrWE/cQm96xlMu/dzKyEdEjcYQIjHVnqezv7Mp1DVumSuMceOEXvV1LIZMcOXHbB+bjrjtvQzWSp0UA6l8f9jzwqBSeSoSbKNZTqdcynTKIU6wyp4Rd1mSlyT0EX9ueOHTmKRrmIvlQcoUoO609bgjtuvh7L58wDmtTLruPYOPubD6EYiqF/wRAqCGrsLNmRxNGjRzA8fExVs0lKUqykKRUkBhaSmdiiINTZlUxg4vhRDCZj+MaddyARaGKgtxez583HY9uexYtv75JYRTPVhXKjgS43+sZAqKkJR/5jn5FoClsnrGKlF+6czcxspaaK9rMXb0QX0Z46UAkBb733MV55exeqZAjzGjktInexiipvivvTsYwtCXoQ5SdP4JYrt+JzV2xFpAYkY0Y4un/bC3hr3z4Jg4xMTqNWaUr0wQfaUoNCGhXUpqdFGIrEqZrV0PlE6Dh74jiuvnAjPnPFFszt69F+2n/0GP7+n36CfCiGRmevxn2aFBrhvswXNIfM9ZidSqu67UyllIRQrW14+LjMJ9g3D4ZtMoNoIvnunExoP+M8BMxAyzPIS6YSjaCpAM8kQscMuEzUGWj9GarYRklSNxaqGX5uz44LDTr2FmtiNrb1injgimXrqlpjAFrwsBEYZqHGRPVwo8Gw9mF08DtJOT8eoH/nCDpkJctOrU1VyldTPnBbD8oIQ63+kO8p+blVRwixz8KqzvpZ/G8Z+DqvVA73+8DEQEBCgRSSHMvYVxp2aDhY2pnTy9HH3xtf7SuI2M/PkJ0cCiCmpDczn4Gf292QyNz2Rg1GNrM5ZXM0smv9tGIXDx31dFkBxHnfZ6B1/zl4303/1PqFPPwF9XEzOvjXz436KsYnL/pZqso4taP/ZaBlXzxoTNhwgBQS+5/uE58HNzcttaokvJg8Jg+GWCiEb3/9G9j+9nY8+dyz8pn0ghxc9Lw+jhPo2UVowB5FKECyD3ki7Ok0sHbNanywczcO7flQYxTz1ixHplpCnW+NALrCCfVhFTDpysFq1FkX8O9DVTfiJbg1JIiPxDwGWq+yxcNJ1RYrK61nv56sFaLER0mOCeKbCpc5SnETcsyHn4G9xLHxCdz62c9ix66dWhMKJjSYp2Wdg+e1b1oCLgbZkrwiRMUhTDYU7/S62RaJ270zhSeyHAMWaO+8E7NnDernGSx9oOV+k1qNOHxMHky8pXUNLuD7hPYUGU8naMFga1W2/RJ0zEOrvaItWUWrQJvPnRJouQbaAy3fq70v6xa9CeiwZhecbJrcsjV07Snu6Y6uDlPyiSfQ39eH01evRn9nJ26+eitmdXWgJ8oRoJqC//bd7+H4dA4HxyZwaGKK+oo6kAu5HHLZacdZKCuBomobe7R0biFCAo5BlfIIlvO4YvP5+PJtt6CfxEPyHT6ZCz94Yhw//NX9mK4HkOyfhWyliv45VAwrY2RsBFPUS85lzSdZVXtETPwoEQDnn92ZTAg65tzoNz5/m0QrBmN25hTrkFLTA08/h2j/IA6OTSLZ3Y0AuRpZCi1kbKbdtfEY0PmLbRAWGjZLawI97Nl2pBL48i034ow5fZiViIEeQuk6sO31t/Dc62/JGAHxJPKcVnAVrckMhlHjXiEfIVDHkY/34pqLNmPruRuxkuxdADveew/P7tiOj0ZGUYzEMJktItgIm69rveYEK8z0pSscRi6TRTAaF3TMWBCu19D9iYnI//7tb2D9/F6UyybdyizyZ49uw6HJaVnl0TYvFGZfmo5CVckvsjo+eXxYyXZSc/tV7UOuESXV1JZmctisqxffaJoFanthx2fEM4fQMREp9pV9wGXQZgJNDYAUSZrcc0TMXGHCn/MFnicA6wxPnn+Zxnt8xurZh5ZZ2/ymNoIXbXBwpoKCAoNlBDIZiBKWnJl35Z+5MXxTmIe3r7i4gbhBmV17r00fSH1vkL9L3soN4xt8a9fVXtGa3uuMOYApTpmfaLVi/TX1/WpV9QD496rWSPZhoHPlvd5Xus+mHWoQrB05n9Y6bgV9/o0bibIqz/d0TTHLWJKWlPgxH8EJzt+XMJKH1T3c7N/bvu96pe5VCKVZ0uF6v+x/ur43v8+kxw5vUyhhxsH+iqn5zKAKmpOWl6yNLbWY3A7uNwbxjMiI70G0kijp5Vpf0Kov9utIa3DPSIE2iGYoIJcSH2i7kylVtSRD0QHj99u2IaQeh40WSZGFbGXnQ2oi+lFlrdzEhOC46k5fuwb73t2LA+9ywXdiwbqVyLM6CxujNsVucNVxAFi5RULq3+ppMDBVaurlsnfIz+9de8gMVcCs0cjZpCo9oYGrQAhJnKNvMSUDFCDv6OhUL1X9WOpX02whnlD2S2iTAZmB9qbP3Izde/ZImIOEMlOQcSM9bhZvpuVhJCn2W01e1FATLwajKpTQVISIBtdqU8kIe1msYu+84w7M+WQMhYmJkaF+K+MDisrIZaRmbGf+nJdg9MFWLZ3Wwneci7Z+fbs4C5+JOfwYdCx0KBTGdNEq2jM2nINMPicG/K4dO0SGYo82wIDp3IbEmm5ZLFLb2XTXWZ2xJ+7FUxTHnbCL38+SuguHNd7FCmTB3Lk4eeQItm7ehPPWr5P4QX9Pj8Z7fnbv/dh18LDceyjKL3YIE22eUU6b1vYFn2/SwbBRTIyOKdBGm3WMHT6AgVQMl1xwLub0duPMNWvQ0dktRvMzr72J5evPRiUYwVShqFlZIk7iQTRqItUR4eD6pqIY10lmfFLnFGe2Ce0SOi5npnD+6as14nPGacvRGwtrNvX3z7+CR557CbOWrcBUtYEck+F84V+Fjn2vkbO0DLQMsNYPr2tNpKcmcPXmjbjqrLWCp8PJTkwWy3jk2efxzCtvoHP2XHSSPU1CaINuQKZ34AMtJxciwToquQl860tfwHnLVyLWoBoT1Ot99b0P8fALzyPbDCKdLyMSiEFjfpWy3HsqpFg1aojTaH06h2Ywojlbrs8oEaNCHl+//VZceu46hMnXCAeRKdfwD7+8F0fTeYxXm5jMU96U88HkJRStH91sykiD7SEvNENBEwmtMOYwYoVC6OjuNP3kGtstpuzmET2edaxauZ74xUDLL0LHPtASOmagLVeoLDbDAVIcdEpx7YVnIHGeBVrfJ22n+fvK1liz7ldLuMGCAKtBsWb5MAkLOkEAHwg99Muf96oyvqJUP5EEG0cG8oG09V7uZ9pZsD77bQ+4Pvv2lW9L1tHZRUkv1fWPWdHymhT0SSCSs44FarP7czCaPqcP7KcOINl1ur/TvKirKJ0Ti69CjRVtalqWlFiC4NEBPnBeg1fash6v/lULl+ZrqwJyylR2X63i5aHDMRESelRVhiMgy5hZON+D95fVnDX67XNVORxONRlWtYR13YiLJ0v5++uTGTvQTCzDq6D4v+MCN3WfhnRhzXDe7os3vGdVS28gXiORhlQspkD73Xv+GLv37sFjTz2tg5kJB6+BvTY/L8zPoIXL4KfeKhm1BR0ap9O9593d+GjHHtHth85cg1yjys6PDs+OQFQVLaFj9mjLVLThbBurRh7kVbLeq2IdM7gRmpZoAo2xqWtcM1Nuqvn4XgurXs7UUdRA5u7N/4+x9w6y9LzO/M7N93bfzt2TM4ABMMg550wSzAmSuBQpUtSKCiWvtS5Xucpl/+Eqe62St8pel9e25NVKXJISKYKkIHAADHIYZCLNDAaTZ3p6ejp335ys3/O+5/bFiNzarpqa1H3vd7/vfd9zznOe8zym8aXt23co0EKaQHhARhxxPCjMY5udODVpt95+m7344ovBuDzO59F/7K1ou/svwrlIauoVPHmMa00/QwAWMQhVJbNMioH9GGi/8hWNPWhOvd2xH//4x3bq5EklV8HOK7COQ2Dv2d/e4onB1nuy6uk34hhcNykATceCcrWiJfHmfjt07IE2lU4q0EKGoqJVoNXIVpwDlzvWaiIogmAKsllT9yoYngRyoaM5VOIuYQgyND46Zju2b7M3Xn7ZHrzjVvuj73zbRvuzVlmp2lK5YruffV6KUAuttp1aKplkCdokJ1n54kq5iaSMvQJrPpG0mbNzduTQYTGkJ4aK1lpesG1rx+yLDz9kl1xwnrWqVVs7OmTPv3NAJKKBNRtthZ+nWkazPB+YqQhEzM7PKeGqSz8eDYG6HGcgrI2NjdrywrwNF/tt8cxpG84kFcCAjgf6+mzD5i32i2eft5feed8WyW37B3X9WWzyGkEtjv1Pv5FnBXTML6BY9ovG4poNrXP2ISpRn7//bvvtT9xruU7LFit1PCntg2OnbO87H1ipk7C5clV+tA4dEyNgHfdWtDOnj9gF69eJdXzj5VcKrt37y7fsyTdet4VOW4F2frlsqU7G+vJ94g8QaGttoOim9dOPrTasnWA6IyEVuL5MyuaOHVUP+ZN33GIbx0f0bI5MTtmf/8VfCTpODI1bRa2WYK7B2CBIDYWUIPlsVnDzmTNTGrPTHqZFJA/ntvUPBi/ZZCckr0GQKaxv/kzMINCuW7dOBDa+16Fj9j7QMa8LZ4M2kMZDScIjstvLlQkV7fX3dCtaBTifG40ZrTvteCVKrdft1xEYREoIOrkaI+kJtB4w5XEbSTXnHuDAcr8u0Hq/djWArrKb9dpyHAoVH1+aZ4qQqlenHIAcmCG4A0GEmT/6aqpdIyTeSyBSDyoGjNXKcTUA9gZaEUniV4C/AhFKZKcY7EKQDQeuYHg3+obkw8Efr9vt6HSuOhwddW39eqTTK1GGcM9Db3c1G6MPwkLgXhC8yMxga6onzdxvVJfiPYBjYGzyu/cWPKvTGM85jj0Oj3gLQAPZMK+B91iwkLsY8yGBIbGxjtUIkGnGWdLSYQY2LmTS9q/++I/twIcf2k8f/4W1pbGNDykyj0GJBSEH1h5+sPwnFSfQF4xjMvTLLrnE9v3yXdv/yus2ODZqW6/YJei40kT9qmXDuX7LWyp49DLGwtgL0m/RQxjWMf8HhOTBxgXyS0vLCh5sbtZO6InnBC9zeCEPSXAHyZmZnbErr7zKyqWynZ6clGYt1w/pBV1U1hJtlZOTk3b9DTfYnqefDiztLPrOQekpQPurhCQfNxLsjzJZFP0P+NFqm4Anms4G0X2E3mEeQ6ipVyv2yJe/LGIK9xx06qePPmqTpya7RDrWkUbPfA66Zw27yhkP0p+1jCyiA5OfBfJhbnF4r7KOnQwFo/Phz3+uW9GCnHhF2xtoqWC6SYMnr9ovrPOwx9VDiwYCveN2+i5xQBKqPjkYb7npRls3Omr33HKDBP/TjFzkgtnCP77wqu07edqmSmWbrtQsmcOYnTXSUOBRIiWf36oO/XQq2IAKcQNer5Ys327YJ+6+w7786XsNqQLwhKNTszZbqtmju5+yuWrDxjZusSpJLf7GSAcuzqs/u1IuCf7OAZ1LnKEscwXISjDaYQW3alUFvq986iG77pJdtnEwLyIQ4zevv7dfFS1kqKmVinWo5PMFCZQsLS0LOhZDu9UK/VkEXBpNKUGRFGPiQKCFdTw2Omy/+xtftotGizaSSgg65tfLB47a06+8bqgGrzTbH4OOScwKecZn6hK+yKc6tjw7afffcpN94W56tPRYk4LNkTg8cPq0LTTbNrtYslQ7ZcU+JBZbVoMM1YEM1bRCMmkzZ6atncRNadCKIF6phOWbDfvu13/Trtg0rs8Ft4Yz+j8+/pR9dHbeDp2dtxNnzur1qFx5ZqiesZ6oQKWloImTQK6Tqlo2eO6CsKn1U6/bYP+A4k9XvzsiTLR+GO/hPQmw3FN6tczWM9cvMlRfn5T/NIEQ2x8iqUbBED9L9Xvumjs7HmQ8UBBIOFw4BDzKdysxJ0jxykDDPRWhB0QdTLHXxibq7a/663lwpE9BM7z3ezzAeqbvJbhXxx64CRL6gOeq2Ti83BVgD9Cov05g3La0kQVNR7aZJwOrEKv3WkN269CvjzOp0o/8KMXQOEsrcpP3ndUPCOMuktqDph7FO7juRpuNF4hN/r5AZm71FmDLSKKKBCvNI/vn1u8h0BLouskOvW96uMws+hxvhB+9ygLOFcREfzFqBHvA5V5wTdL4jV+9iIMOWzZNZUVkE/JC+rQa79H4CvqlOau26rq/kG7oH9KbGy4W7Q//5e/ZwY8O209/sVuBVnKLeYhZPpcaxlpYRxyoZOWA5RzsvMyObdts8uhxO/jWu6oQ119Mj7aiKkKz1OW6FVIZS7aD8UQt0bEmnLcoWEKgpZqp1Co2PDqs+VxIKajMoA+c0xpGrjEkctjcQVghg11cWtQmnD47IwOI4eERhb8Tx0/YxPiENevBmJ0NScAF6WENfPWRR2zPM08LckKSkTXBZ/bxMgXUaHwR0zJVbBweqkJISpNBHpVrogdPRcvfGbvgoCbgMrR//z33yEcXtxag0T1PPWXLS8uxL0vRHxJmZtk9OXU7vO7gPZBhNYyPsU7U84tzyFS3VCf0yIChQ+842MoBNS6UVuxLjzxiazZu0GwzKMBre/fanl/stlEEJiBDyYggJMnujuUHViAVunVnIMi5OpsnJtyTLIYCMNJTaalwkVwceO9du/fWm+y+22/VzCtvc/L0lP3Nj39iU6WKNfJ9No2dZCdhS/MLahWMDA0EQRISQvSAh+ivm1Uqod2EAw+Q5uaJESvPnbWvffkLdt6WTbZjzYidmluxPS++Yrufe8nyI+PqbVo2a9VGXRVtBai0jkMNCWRDo0aYFZC4YEbOLDFH1tjwkGWRlVyYU6C975ZrxY7Pp0zV6093P2PPvflLa/cP2EKzIzJUWq46vH6QGOU+uYc3UCfa1gRa9K+ZuUXnmORrdmbaLt68XqzjS8/fYTNLJTs5O29PvPSKzVUaVhibsDKfnyRdCXpAVgi0VMaM9yBYMVJI29c+9xm79vxtlqyZDeXMTi7VbO+H++25t9+2M6WyLZXqlk/lNZGAQtXs/IxVWnjoVmwwH3TQS7WmWMcEy8F81gYSZo88/JDdeOmFBmVJAjiJpH3vqed4VwMIAAAgAElEQVTs/ROn7cDUjDUgs9Ja8eIv+iJzZrHmA9kwJLqczZISJrH08UqqXH66qxgXlcgMKH+gq2Xs/VuYyzt37tS5dOTIEanvQYYkgKv3HiFjPg/IIm2Pboux74Z7uxN0esFYJfqBrewujh8AY3KzvW9Lr8GYB+zpm7IoPdC6Qgm/+wHeG0RDcAhQqtOgvS/rmbTPI7EBPWj7rBIVVXDZ8Y+wambgG9b7lL1BIlxDONScMbz6/pH5qxM5bnQFzbDRvSpV8IqG7s7Cdmg40snCt0YBfo0PSZSiJ+BTESQ4nAIBKCQWocL161HvMjKW4xRSN3vi75ozjGxugqMQhZgkqQqOaEOAq12BalVkn2TFKxRfFJ7QODqxen8jaSWyYQOc6xrSoU/brDUCCSt6hUJgoKKVE48CbUOB9g9+7/fsw4Mf2c92P0HJIsIU/dlatS7omwDFYwVKYiNJywMYu1GTExPKUJN4S77zgQhXmy7ZaQuNiqXzOdH6E9Wm9TFqg4gGAdXa1kzAJKWXbCJD0c8hSBMEpAeNAg9KQJOTOqCQCA0iEKFPyzzk6PiYRCtADdwfFXiTGU50XPHWrNeCu5L2AZKImp9ctN/62tds7+uvKRNm/hmY3C0qvX0jhrGT8KyjSkjPTipR3IegER7Id/jJYLaes0KOWWaSHRPUeP+9IdDSjyO7J9CSkSvZjAQuvYZs9qI9JsEvCsTERSa4mOthH3GAOROdn5O9W5QvJdEKI1lMm5otrIRAO0Gg5boyKXvjtddsz+O/6AZayWlGIwtn3Yd9Hgl8PCdJga4GYif7BASAmengilOEeb5hg7SOpydP2YN33mZ33niV1VeCzCakR/xoD56ZsTPlik2Xa1YYGJLpOAF7UAbxda0zPiPVFSzYarVhy4tLVl5eDhWtzN8T9oe/+y0b7i/YMHrYiZSIVs+/9qYNrd2gio6wNDYxbqlM0kpo+5ZLGutaRj9Z5MpUcITiDFLC29Dzq64sa7zn/ltulPn7xrERBScSqqdffsV+eeiYFdassxVLKdAyR8s+ZPKDfUOS7gny7OysKtrxsVEFY4Qm+J1AC1T+2XvvtIeuuUzkq3ITpnzG9h4+ZS+++Y7NVeuSYDw9OycbT40K9pChSktLZo2KjRQylqqU7Y++9g27YNMGrdOnX37Zdr++1z6anrbC+BpbrjQUaJMtWMk5m1+Ys1qnbvVGVTC0zsZsXr1uoO5mpWSV6TP2wK032r03Xms3XXqRISb5wutv2F/++KfSOj5TaUoect3EuKp0xYY4+68EhnUcleFwQeOeKNAqqYmjnBpPY/pl9d94Hf4fUQpIVAHJCsTQ6elpu+iiixRvDh48GLgkzIJHs5Sglx7WD3tfiXHcW4m+G+5TmFI16y42XWP3QHd3/NkPAHfqUBCh59lTUar3F2FHNrUyenkhhmAiOCw6gfiHcsjXK1X/nt7elSs7BcjTTcgD1X+1pxvVl7qBN2Tu3s/tZssxoDnDWg4+cX42HDA+Pxwg4FWRCnfxibO2xA1JJnaLvkBuCaExwF5kOUrIA7tNwUzemgSAlqo+r3K7vsBdycrYz+1hO/ubdQO9j4Z0md6uMhX0moN0YlBzYjN2n0Hsh+nv8fJ5Te9V6DlGqnoI9KuogN9HHXStRrdHS8O51QiVl4wI6Bd26BMDUTZUfRjswL4+++53vmP7Pzxo//DkU5YgI2y2xEoEdoXBKkk0ZlPRXZaUs+aDVEUBXW3fttVOHTlmH771jnovzNHO18sy6QbqyzYQJ8+GQNsJgTaYVwUyVJrmOGzhVkN97gLwHdXzP6lWTU9NyQWEQAzJgg0EBM8cHsowBFpGdCBhsRknT09ptESjZa22lUtce+iRc09BLFZKZfvKI1+1115/XY4gyDhqRhRrsF794EAwiJyJYNmnxCcyj7swMs8DshC9bSrabFqwMYc197db0aKe1G7bUzHQuvUh91v9/ggh80wdbXIipJS+RKILrGqeCQeOzgrtIT6fB2cOLNR+cqre5wm0v/GIRlxIukhmCLRP/2K3Ei0gU/FCVIQF+0k/h+QWFmfxgY09wXRZGt/eYi/Uapq15tAD7rv+mmusL5uxB+641S7YMCbnG7Zntdm2J194yY7NL9rJxSU7ubBs+QF0hNtqS4AIMF4Dc5vioq8fA3GEU0yymkXGQpoNW5k7a1vXTdh/96f/yiAEK3lMJuzxPc/bi2+8bRdecZWlCn0yS8esne1OkOUXCddKqSJOAj1aLCzLi4vqq5NK8PwSraaM3z9z7112w2UE2mHLkaia2RPPv2JvfnjIMqPjNldviQwFdMwaDfcEBbmAKHHuEmh5hrRAZJxBFiGb0Jb1FXIa77n9oh02mknZCtshYfbEa+/YM3vfsAroVDYvIQsPtNxH79GSeCSaNct1mvbwXXfZZ2+8whYXW9aX5+fMfvbCa/byB+/bXK1hJSrkdMESzY44GjgHNROMDdU1LrQI7N02GxoeVcKKBCOyjvjRXr9rh2Htge4VYr1Pvfq2vX7wiL350VHrpDOGjrSIjFGmVIFtVW8lGqxkouJTNA6I2vPcNM4V7ocXYh6TEKUAIWFN0S7ifhJod+3apfV/4MCBwF6OIkL8nDxtE4mu+YfvFT2Zwg336xH5GIoy/NiT0gFNDyluNgWsKMivkRzGd5hl6+kReg9pFfqqBOJNDDK+ST14e7+X9zmX9NQbGDm8ZWcWoeiQADQNkoU2PaMcsGojjOBMXkkaRoLRakCOyktxVlEhsef7VglLITEIlnmRO9xDStK8J1VSDFQK+vGDh0MhiDmoEnZTgmiJx6aAJJTrC4bDvSIZXsHyei59FpIFxxQidEx/VJVwFJOI1Wu3co0ELNnoRded7oKK0RVo2e9zb4LjgVU+rT2og8OM4SPTk46jVJChmCFt9pDJILOIFeqBVoOwmhX8/W9/x/Z9eECB1uSrinB60BUlIeB9CXysPWbjIEQBsdVrFZFoIL1Q0b77ymtyOtp5/ZXq0SJKARzU10lbATYhzEICLdBxIuh2U9ESaAkysA+pVEMPq6lZWiqN7Vu2Kqijg0wwHRoZluQlm4/+OExGl+ycnZ3TAcGh1t9fDIIVzCxjqGFBM/XI0WN2/s4L7O9/8hMbHB6SJCNLSoEkBtZAdAtCMVSMBEgfL2I1kcCKrBGfCZVsnco5BloO0lwqqYr2gXvuETGF6p/gv2fPHo2XSF40ipmE9RTIiI4k+UETRk4IsKE61/6TocUqaYRqljxUXsde0aZDRYu1GoF23aZNQhGoaN964w1VtATahFfKVBMR5RG5Mo6jAbsFu8RC5CGExNXH7rQ+gcmRsqR/n0rrOaHmte+dX9q9t91sD951h1178fk2t7hiR06ctB8/9rhNlau2kkypIhyeWGNLC8sSO8hmklZeWRZzGzgQKVCCLFAvLj4jg0OWw+FmfsZ2bNpg/82f/KGtKcRkGkbwy2/bTx77hSULRSsMDVkNkROkHfM5MeXR8uaZlys1VaedRFpJFGSqoYFi8KTtK1h/Lmt5a9uXPvGAXb9joz4zdRL908f2vGCvvLfPbGBIc8AEWsZ7PNAGS8iQEAcEZlnIDEGWtVws5MVvYE2vLC+KaHTHxefZ+pEhq3WSttRo2bOvv2mvvrtPDkQ+3gOTHNaxhFuyaY3l0KNNW9smjxyyb37ly7Zr4xbbODam5HRybsZeeP9dO7Ewbyfnl6xca1h/uo8+mfVls7awMCfv31YntEKQ8cVUYHhkLKjOMYZUq9hDt99sD956gxXSnL9tm5pftP/02G577/ikTVUaajnlpeoW1mSob2KRFNt3IoT2TGl40RT2muCTLiGPf1PbK5m04eFh9fy5HtpA/ELC8eKLL9bbUNEqi6Jdp/FRbECDM5ZXtD5lo8vqv+UhkaFkEQQODr2a8QU5tASiAocd3xO0YINShVx66OHGQKsLjwGHilfZcbTX0+ERlZccnvTAFRjBPeMEPsYQR3lcV9arYIdHQ7+VmRL3ygQCDSEvJAghi6lJD9WrXp/Xi8QmoIPY79THisbSgozjHGsMr+EaI4Qb4K7A+uVme880POQIMcfgykNwey+ve7tSj7ABI5z58ao7HIFuJBwqjK6/3scY4F3WakQjNKPrgTvMhOh+BB/ZMBakZxWDspsHOPzsiY8nRF4Br157GKPS/3faOkx0z1mvBFnsuqKnrGYgod+TDAFvwd2q120gn7fv/u63bN+HH9nPnnpSYxDArwRar2gJvND1YVSSdWZ43q2mWMc4h5y3Y7tNHT9hrz//onokl95yvS236raIOIIlxDrOWTIIrqM6RZBVj5bBfbMMlQ49yGY9uKdkAgsUtuLmDRvtxutvkGQesBswEuuQyukwvZlsWpvw9NQZ3VOSITbiyRMnbGRoRJ8BnVn1aCsVBVr0Ui+/8gr7yU9/auNrJkKl2DFV8Y7caE9FwQwloi0q+ABpB9iOwfoATQH3EmirUY2G8YfeQHvfXXcp4HKoEp0UaJkHxJggQsea046+xlwM18RzdZTIE+xe03euJThIoWkN4538ZzXQZs/p0a7bvDnMwjLe8+abqmipuBVoYXiTNHTn5B0mDhrj8hZWohr2VMiLV9tbJGBLs2clejE0PCLy2RWXXmqLszN2z2032dU7NtrM/LINDQ4YTl//+PQLdnh2XtDxsbkF6RHn0jnNyfb35USIorqEid8/MCghipVyxRYXliXQQP80n0rIteYzDz1g523bbBXBwSV7/+AR+/DocVupt61/eFhIFSjSyPCgLS8t2PLSkkZ78C/mmGq0Ta0GngbQNsmK2LxUv3Mzds+N12mO9oLNGwUdUwU/8fyL9vr+g5YbX2OVVFZ9W6Bn9ggCNkryIvrFM+J5Q/Aj0CpR05QALHEIbHX7rc9+yh68+lLLghQlSAyT9taJaXvs6edtGbGKtgme9UAbxrg4cHEDa1g2aZZNmS2cPm0Xrdtgt15znZytnn7pRWsN9ln/+vV2fGbOqvWWFbP9+tD5VNrmF2YZdjdLBL17saMLRRsYHFYyZ2hgl5btzuuusm985XMitQ0W++yDoyfsf/+r79nJ5YplxtfZUrlqiUZVI1EKkh9TsItTMdKqj/aqPVMk4WhkTQUddk9yfSJD/f6JCQVakBwqWozfL7zwQq3BQ4cOdVX9OEOl1R5bgOxd4qcXKQq0A7d9sgNMAxTGYhYjEvYnkGbsG4qqzOHEYd2TBQN54tUYJCmiTCGbmMogbkZ30vFA61WrBxZ/Dw+2vRUuf5aSSoSvnTK92u8lGw5ZiLxy4yYURMu8aTqlLDKQl1ZJU95D5QbLnDeE0PCgIovYA60v3JgudcdsoqpHTKI8i3LSRgi+go7RMo5w8ur1BUNyDj0qPugGClaaawwVuiZSpS0alJ+iqmT3UNbhjLITvUKf3xUMF0eVosuu6zB7hR+K+4QkHYEeBVe7UlaEuqlaeX0WnXufeqD1BenviXuTJPGk3ABdPlRkfLGuGJ+ByMDG1kZHG1aB9pu278Bh+/nTT1kdiLZRj/OoqHdRybbULxUJgutSxdmwaqWkQLvzgvPtzImT9uzju3Ufr77rVqtYy+ZWlhRoB5I5zdHiBkKFRaAFVibQ8v8eaCmLWAdk+owIkCQy+L4VKb/jx+MhlhPzcMuWzRKcGBkZtvPPP1+BdplDIpPVRiTQbli/UddOVUwwxo0o3O+sfet3v20vvPSiFQcGgmoX7MRaMGHwzc4eY695oqqDMfZOQ2YeoGUFRLnSpEOfmSAAdIyaVV+f3XPHnTbQ3ye9V/Vo9+yRji/3Si0FQdFBZzd404ZA6/vYn7/MBOLe4t+kkV0JPqeqaNNIbqKvE8bjIEORQDgZav3WLeqL0Vd+5623FGiLQGwIiUC2kyBOjyBN9KD2pJf2ivS5xUyPClpR8INAm2rT+w/mItgBXnn55WLu3n7jtbZz62bbNI5JhdmZmXn723/4BztdqkpZiTnabF/Rzkye0Tz1QLEQ1ihyfjK4yFm5WrNUJq/++ulTk6oI14+NWKdRtfGhok2MDAluPnHqlMzNz991mfUNjVoqn9cID3tsDWM7SwtaW6wVoGO4481OQmMoQMWwZjmdmKOFkQ/r+IsP3W/Xbd8Qg1Toof/ji6/a3vcPWHpkzEqJtDWjnKn0rKUVnRY/giTI3XuCw1Jg5iqN4cyD3Nao2Te+9Dm768Kt0oOmYp6utuy1D/ZLsKKVK9hCtW5ZRCBSSDqCjNDPTyghEBkqQRFWt1y7bf/iM5+35sqKbVi/zp5/7VX75bEjNl2rWLI4aLVG2wZzA2b1lmWTSZubmzFLQcYDVYLNy7osWJbEGqEPhEYyKbvr+qvt4ZuvtJm5BZsYHRa8/X//4O/t2bffs1p+wFpU2otzWvciXEbkRZMf4YCWGpXWeCTccq66OIL2Elm3j0/G9gnrkr2LFSYBUwYNlYqdOnVKPti8z0cffaRAm8mBSKIgxkxv6I+zNzk3e8dZE+P3faEDE0uuJtEyjSArc293pImNcMn3CcILFa0qxnaAeDwTluWULJnCA/dKV/rJPaQnh6a6co09Mn/hQIm6whGy9YpWlXW319sM85mulRzNAYKsYQh04fCIAdAHObpQcJSm6GXx9lSu6ht17fF8bjaQpLyvSWDpVqM+K+vXTriMwTPIMIYApPtAlQmRLEVACs4YCr6a512dt9V9DeE8akP0CAhYxwYGByO8HUeHBGcEqNrvQ1CaCgvAlXWU8MRAG4zuAzLgkLHDyL2IgwdZ/7wa34lG6+h7wfCVnFr0FeVzkewQLNnYZO9I2Q0VCvbdb3/T9h88Yj97+kmrMQZRbwiuYc6XA4PxKzn2cJ9ioEUrmYqWedqLLtxpM5OnbfejPxPZ5vr77rT6P5FUZpcWRHDoT2atXa5pH4l1nGRmOrQBCLRAx/wfJtQkWzAzfdSMtcsIxKGDB+3883YEVmSpJFGBg4c+UmXLJkQHtzg4IOlI1jc9MeZoscvjtaiEt2zdaseOH9cB+Dvf/pbEzKWiJs9dDB+CHWAgoCWUzPJa7B2qRyptSRTyPYLBgrOWs8Vz/f26xwRaYGMOnaH+fgVa2MewMvn5J598UhWVB1rdhxRs5hBohVwBm7kHsXv48t5yZAqJLIFWpCgCpOajYwuH9dWGbBvcpjzQrtuy2eoi66Tt3bffFnTsgVaKOnGUbpXR7wlxsJVkFIN9IWnBiKIEu0OIXwkr5jKyoeP/8d8dGxmxt19/zT7z0H32tS9/0QbyKSstl21qZtYef/ZZm220bdmSGu9J5/vEhEWQPpeFnATDOxmsHRndgBGczGgtkmgV+/I2Wuy3dq1snXpF65lAy97KDgzbzksut2YibYulkpWrFdu0caNce1aQXhRsXLFanQCcQ49Mo0QpxBmEyjUVaHl+iVrFPv/AvXbDZZfYSCFnBaw8I3TMHC2sY3q0JaFDBSlDkaxxn+QpHb+0ZkAXG3WNEMFtAKoFITo7PWVfeOAe9WghXAEdHzh+0t7Y/6G9tf8jG9m4WeM9SUQgYqBlHXGtBFrWFTOsK+Vlu/ayS+2Tt9xuhz/YZ2smxu39QwfFOu4MFG0FgmTLbKgwaB0UntgnM9PGHxBLaSlpq1s/Buy5gkaeRvoLlqiU7NLtm+13vvJ568sEvsMrb/3SfvzUM7b/9FmzoTFZGCZqZSE5DvtKCzuarGCtRwtHc+2SSIXvQVsmjNJpNDQZmqaO4nhFy/5eu3atqlSXs6SiBTpmH9CjBS3sKw4oRnA++EgkZyfnpo9D6vTe8vmvd5QBSSYv+Ih23XY0MB5txRK4ZkDmASuKSjVRZk9DwH5Iw2yNZbxTrLsZRIQ1yDAEPUXhBD/AVbk5LBmDtwdcD8yCjv0gJ8grKoUgo8pRDL4wXC8GryDtqNFML8ozYx+L0cBzIB158BT9W3BVMErw8RqXRAzvE+5BTm4tq4E3cBJCJBZM6YYMMpNfVdhSMkEmBuO16zIEWSmolPAlcphclFbHe7p0cWd6xwDqpJJu5Rrhcg6wUBEEXWVlWS5+ENnNEHJCPziKu/fM8AJ/8mz9lyc1+ju5eYRLlBiqog2VOfeetYO3rNSValX1dDrVig315e0PgI4PHrKf7tlj1fjMkDzj2XFwlVbCWAt9WQ4GDlV6s3hqUsHsuugimz1zxnb/7Ocio9x0/93WzqRsfmlR319IZq22QtaNE0xH8osaRYvUNsQs6M/Irg6CFdAd15vNSYqx/58IW2enp4NeaoSF+D7kFAnMPJvBwSFBhKdPT9no8IieW6PWEHmGe0A2LPeP2Vkr9PfbN775Tfv+D3+g5IgADSFJTG1VjK3QjonQMYcjwUzsychkZD9xYIJyaFayUrFUHA0TbJwOM8oE2nvvvFMEHg+0TzzxhMznWXMiRMVeniNOQlvOGXNgf/IFpO5TAB5oNRYHjA0io2cUkjUqWg6epVJJrOO1GzcYYhIkA++98449+XioaOmda2wpcA9X917c/1FGI8DHkPhEgGRULloKxjUxNz1tI0ND6tMPDQ3a7bfcbEOFnN12zdU2MdhnbRlVmDVTaXvm1dfsyMysnG+ml0o2MrFW935pYTHo5ZZXVPmRFIxPrNH+PXbilNoaJBfqd6NAlMva8ECfkpul+TkrDg7a2fklGx6f0Gumszk7M31GyMf4KBXtoqBjfIpLZdyS2PMW1jiiLKCI6ZQN9ufNahWbOXnMbr3qcrtk+zbp/AIdMxL07N7XpWyVHZ2whWbLlqs12U4iSoJrlNoQ7HEMVCJLPPT/2zZYLFqjVtH70VKgR/sbn/6EPXztZTKlZ9ac1On9M/P2o8efsFoyIzN4mgIElGqlJsUxJyVSiXKfDh05ZPfddaddsGGTJVste/bZZ2x2ecka+azVON8QcGmbDRYGZFuJld3M2WlVktxzjCVqlZoVqJyTaY2gDfUVrDQ3Y5vGR+yem6+3VKdlH374ob2zb78likOWGhxRRV/H+IOqOCId3o/tKuNhWqH2UxgDhWRJIqk2WdQ7aHYY9wlqftq/cUyHQItYBYGWihsY/uzZGbv88sv1Wvv3HwjJEWIYCQhvH69og4Ve2DcKCec98nsdSl+GtefmZm3DhvV6AUguQCiwrqR5i5IMLMlo+q1FzwYSkQVDbIQGKjpYFN0zHGD1Lm7NjCKHOVk+F8X/rV+7zpbm5gU1QzbBJYEL50Nt2rJJmLhcZyJkrUOHwzHq0UImqjAwL1ktN5cPrFIWFI4yywtLksUjiyTIspjoWAAjcuCwsUK/MbhsK6i6KECsMjkMXMYxyBYGd4yhoeGgSBINq7kfPDAeNAcEmRo9VO93Qy/3xeBs5HQuvH9vn9p7qEoqcoEsE4x7VunNoa+HoDWBLI4DRXq7B+rwhMNoCtAPX1yLU8+Z0WS2j8yN13YFFGAPp6XzOUM/PMB2nlB59iaHldg/ZWaTAEFFQG+L3pXUakBHGPivVawv2dHh8c3f/Kp9eOSIff+x3VbtJCRLKD1mKmKCHUPqCrThmXPI5SADYbRsJoPvo4cO2RO7d6tKv/O+e7QOWIOCvuWfGQKXDh0pgQWYXPc6Jg+sbynLrKx0x2gIMLK+YlZUoxBF/T/iFb6hPIOm8uE5Dw8N6f8gcIVqLwzLI9HIM6SCve+B++3Jp54KiawY3UlDe1jQbExUvT2j0TWUfBCJoLKCXcw+iG4zIkqxltMpy/f3WYHDOla1yFzefvPN0uHlXpFAPP/c87o+11nWuoh9UikHxWpVwTLqL3uCwf3wEQfXvw495DiKJG5DGKdAZF2VZyJhn/7sZ2xi3VrtF6qKd9551574xW4dfhx6vD8sX42oRwlVX7ueMPK+AZILkwaeUCvRo7WRLah6zBZztmbNmE0MD9ixffvsc3fdbQ/cfodNjIxYqVazfSdP2Pd//nM7MjtnLZymsn06DzAVkRyqZrQDasC1IKFJ3xNURp7byAACu0vNDm7H6s+IIZ9O29Zt2+38Cy4QbAhBSVU3ojDNli0sLtnM7JzgaKBjoO56vWXVSkMM9/LSrOUTbcu2azaUSdh3f/trdtH6CT1DgjKM4HcOHrdX9x2wTv+AHZqatpG1a7uuQILumamV2EtwqarUa0HjV17GLRGRgOwbzGZ3zL7+hc/Y7ZdcYGmGxAp96ls/8err9tybb9vg2g1WGByxZIoJAMZw6kKKJKrRqKmFw/zy/AIerVvs4p0XKmE9OXnKpmdnbG5l2dL5vJVrNRsbG7dCNi+OD76xiwvzEuhw60zaJ4j9s+eIHfRtR4eGbGxkSIkMghy0EFlHSchdzPUyAhbRTbVmolARZx2/OHcQuxE5Sehq5BlFcSBVvSLBgvKtTq8QRxYWFyVMgSgNZzytA1CN6amzdvHFu2xxftFmZmb1+XPZwD9xMq9XxC6MFJZswhKX/s5/1WHRkp1g48RAMizMYrFfUFnI4JFXDAEGmqH0TMUYSghiKeH9hzJHIZgyE2Tl29np2MmTJ+XhxxdD/3wP1Gk2EGQADKAhvRDUOZBEyEh0bP2GDTY9fUYLxiFrGR9IOi70lDg4G1xKGiiW/iaHSl12bCwKBMOzZD5VZjubwegZ3WMgKwyjCXzMZfaMA/2znmwywHQ6sOv10ABHc7dcEdmFf1tl8obq2Bvz/nMQOlwlylnToaoQ+BbPj8hMjuxkr66lZhKvL4wGuQZzYE6322E0IvR3V2F0f8A+RO0jJN4j55nzDKg2gUL5fw5ivsIBke72JzzI+v/19tlh25KkQRZpNGpaMxs2bJTbCLOIL728V0IQECiGCzmNA+QSTfud33rEZhYW7f/5259YuR2UfcQIjnKelXJVCRXBhmqWYIt0Y7MasnLGOI4dPWJUahx0N99yS+gfxnVIBYQeMV8EWqfaq3qKGtrcA7Gbc+jRBtagq8To36K4eC6bky8t94QkUMlKHDEjeeI1RhEur+DtJt0AACAASURBVFRCRRxZwfo+hAuQnSuX7O577rEXXnxRIhc8V94fqN37oFwrn1kHEChRFHVQpclzUZIQtXlZIOxZerP9fV2dXODj4f6iAi0Qe6h4avbsM88qWSAghtZCgOMIsg4d+xrh+XuP1kVrnHPhB1lApIJQCWcBiTlQnMh9cYzq4U9/2tauX6fkiWDzy3fesyeffErz0hoDYl9Jc3IVuvNr8PXrbaTeNehrnQ10dmrWxtdOWKpfIcmuuXyXbR4ets/ceoeNFUhAkrZca9vZes1e3b/PTi0u28mzs1bBIzWXt5mFeU1P6H1iIst5wzmFhB/Pm3OLql5s3tj/5H6w1vIk6pqESEqEfmx0JED9wLV55FDzSsRmFxYVaCFY5fv6JCSDj9RyqW4jw8OWbNVsrD9rfYmmPF4fvus2Gy0UbNcF5wstWChV7LGnn7UX333fBtZvtCNnzlqCBIS5X/kno2HN+Un5EebFOTsX6cujGJbLqHefarSsurgkyParD3/Crj9vs3rNUyvLNtdo2s+ff1HVYgVlqFrT+voHRXBMMroVR+x0xmKygM+tpj3aKriAxtVTz2YU4IkPBE5G3xBwIKnEFpDqnj3Fycdst+8z7i/3lHOMNhLnK0kWz4DX4d89oIVDM2l1hId6zkff2/69vm561/a5LTDxIwQ/hyST6YKt27bZyOiIkAIq2mq1bqcnp+yySy+3+blF2e5xH4r9nBOcowF1ZF04QvqxOdrLv/VfdzgIyTCCU0pGByeawARLRNEJslQZysKjXB6dgKCBbEHzMR5Ys3OzOly4gX7DBLtE3Jr7w83kpkI6gWWGCgeNZtiZWBkRcBn0hzwwMDggbVZlIC4yITSkLZIF6iupbFrvSRzFrQQohX4hgZYhaTJnemQE2jZ9SQ4fqgFmyzBujyYCvrm7ELLEAIJyCZ9FKiMMJSeSoutTDQVfyWhiwHC990Eje1PwcHwIzuwNGbRpgWBY3WVdRteekLqH++vkLD089VVXXYw4M1v0GqMQxbmBltfoDYrd9489uUB2YvYrGEU7td2TARa6H7jnVrK8Np+VZ6u+j3o/VHHBwi+JP2knYdNnZ63YXxSs2SyvWLuyZCOFrH33W9+wM7Nz9v/+3aO20uzEgycwxum3aWMZHpY5wVWYxcMurHBwdDp2w3XX2onjx+yxxx7T4r7zzjujtGZQmCJbdejdg0NXM7rHTYrP4QxBnhPfixB7cHxqqo9GYliv1TXCw+cNayEEWKfzc8gqyNObqYaNx+tS0WrkK5mwTz38sO197VUlp/yd66ZyItByODuPgW/XED6HJlA6CQg4C+shjjLwXEFDqomw/2AdQ3bpDbRUs3kG52s1e/rpp3VgqRcsU4sgkMI+96mCbu+9x3tYiUrUufZesn9276dTmcPUleZ2dJzkwP3kpz5l6zZuUOUO/NoNtH39QmKCBV+wUPS1+58LtEKMvKWi+ceODRQGbWFpwSyXsE2b19kFWzfZ7LGj9okbb7GbL79Sc5vNlNnpSs0ef/FFOzozZ3MrZSutVK1cq1umn/GhSN6LkxL+HjB2WeMkWdwDIT2x/cW1eFDgvOQghAgEYU4jNPgmg0gxy52k79vQLHWNlpY0shu2Uq3Lng7SVHV53uARY8PXWVmwT915m60bGrKLzjtPQanW6tjjz71g7x87aZsv3mVnV8pSX6NCZTxJymyQoWoIQQQBfXrjub6CJi8IBni1ItDPz+STKfvtL37O7rxkmy3MLVj/6LAtmdmhuSV79KlnrJXJ22KlZssrFQV6pCrZd4zXuSc0+4tJAQotP6uU9BUK8nslcWeNw+AlAWUvMwUgNjSoiWbOS12Uj/tOcGLfgHx6ksfr+L3uHS9U+yNquTt3h3se0D4X+lklqp6LGjqTnfOeyQiWAecX77d9+zaNi3G2UlTxa/LUlF1x+RW2ML9kU1NnxLqn9qSy9etyBFBJWYwbIrdu+uxvd+gpSdw7ZpYQQ3hDDIvBqvFnpJ+kD6bqLPTgsJNiwXBTHFaE5euKGhxWCK3zAd3VwEkVqwSTAR1Ki8tLtmbtWglvY8grQkKhYPME+miTFXRfffoviFHo8NRYEuSSMFMqf0wYZ0mgRuYxsfHLK9BWGBHh5xTUEqKnq2NF/zaGXA+06ltG6zPBwar8g+gDFTi9GRaA+oqJII3HgnNcnsq+q2zjgdeJUjIOaat3JwF1dyDyijWixLxn4HZFwYieQCs2NRNOMdB68PNA7QdntwKIr8N7BXJZIwbaoIEcPl+o2PlZsnHppUaY1f/doWQuUV7EqaRIJFTHBAMOWRAEsvdWO6HMVHZiEJVaFYmEf+frX7NDx47b9//xSVtutEUQoicmmzxVjitaU4xmYFaO1iwbfWVhQTD0TTdcL5bvo48+qs9xzz33dDNKEITgxRs+h5KFaAXnSY8HC1dA4/O7YArfMzYyqnshODiXU98VuJODg88TkqxVRSWydtYCBwhCBOrf06Pt71dFy7q+6uqr7SePPho8ViEcRmEY1qsSmTjTqiQsBlqyfa9oQy8qzNcqgaIPxLqT8YKJnENC01vREmiB4p577jn1CD35Yg97RUuyq6Abn72zJR3+8hl2rcUoOMN9YO+HcbKw7wi0Gpmgmmo27cGHHrJNWzZrX3GGEGifePIpjaFIQUqM5tB66G2L+HPzCsHZnL3rWmuy3rREM7CeU/0ZGxsfsq3rJ2xpctI+f+fddvMVV9mGsT5baZq9deSk/cXf/Z0dnZm1TN+A9fcNCjquYorhZMio884zZO2znwf6i5qfJPETotTjpMQaIsECKeAeY97O2BlFC6ImASWhCGnY3OKiDAWYo0U/mVMdZxwIR5l81pLtmmU7jS50/PUvfs6u2LKlOzJJivHkK2/Y24eOWHZ4xKaWli3f12/DhX6r4H5Dwk0BALpICycWInOLC0p+qLgHmKPVw2lo/vY3H/6k3bxzsxXSZrPVpk0ur9hjL74kWLqWTFu50ZapPc8Y5AXYnD42Y29A0UH5rE+wKmcU64vCgLXN+c394t5QneqeZoMmMRWtI0d+vvmZxN/ZW9x/EQI1RhbWnZLLHpnDkPxjRbpKHvW15EHVz81zEzlHSsSTiKM+rCOQXcb9tm/fqutOY2dYryuZOHly0q6+8mpByadOTgq3oceLg5S30nr7xJ6Yci2J3PUPdNgcHGhg2ksw+ICj8ijWBLsgIFYyUi6JypZ+GvJx/JnshMqTD0hQoTplUfbCcl04Nd4wXpM3pyc4MjoqeIMsX7NzmGLnc7a4sqLAy4Erxqx1xEjl57xnw03mZ8DfAUwQrqcnIpNjGLCWsNkz01bIFeQcEWzxmhomb/N9aUg6AYoMsGxQbOra1JGRiiiE525obnuQ4ZChr8z10SPkwUmDNlbKXtH0SkR6dekbW0M8EjXoEcSQSs4qROyHue6hmN5BVjGQHMS46kIVvYG2Fx7xQ4zX9UNLrFWQi+hE44EnCPsHRxktkK5Xb6hgvapQYpBIWRXGLUkAB72uz8U0GJpNWX9xyKbPnBG0PFos2HgxZwPZlD3y+c/asZOn7Ie/2BMOG5ACIGsCdyZrK6UVZbwwj+nNinlsHUP6jcr2lptvsqnTk/ajH/1In+P222/vkhmCfnD0fI162J7gOXoQPn+AebgnPFsF3QiZ07emkmBNjwwNh5585Bfw2g4denU7Njqm7FzuIYjFx0CrINVsKJG89rrr7NGf/lQHu3r9MWkKASdWa+dAx/RnFWwJrkq2XBIm+BQ3eabwGHoC7UhxwG676SbB7UDH7WbTXnjhhQDnxREwqdpEc3sCre8rryr4uwfa0ONfPfB8b3MmBI1iDCyCbnGwXQxD+w889KBt3rpVByF9w7d/+a49uWePUJy0YE6s0kCDPs4/6E3oOJh/faBtWSEB2pa1ZF/SisW8XbLzPMs3GvaFO++2izaMWrmEa5PZSsrsjYMf2emlZTt+5qwtLZa1PjkPSGW9CgI5U4KUD20w9IIpFtTfJnhFA/RukiVlNIjvCSEfE+NjSjYkOZrJiKAk6Hh+waZnZqxSJaFjxj9tjQ6WciTbBRsoZC0P/FZdsUS1ZJ+863a7aOtWm8BzFq5BrmCPPbXH3vrwI2tAtlpesUJ/UZVpBXccC6OAnJGQz2jvBYlYdZ+DJKiGsOvWKJX160sP3m837NhoxWzaltptm6vV7Zk337bTyyXLDg1bK0kgZc47KpXRbqpSXaJWFnR8aV2RbMPNobeJzKQSxXbb+vr7lKgPQRqMSSVo0dJikBUV0kSwRK7VNRuiRZ0HaVdb8gCqszFOSKjHryJlFeXzZKw3efPzr7f94IGxGts8gsFlo5qUvvj2bVtUQNJG4JgFoT1+/IRdf+0NiltYTopoit5xc7V9yDniyWx36oYzdMO9X1CPlmwZRuPC7Kw288jwkKpZsGj6SWwmqPiyrUqntVnI1oElzs7MdAlBBNFJtGLzwUXm6JEjXfYl/8ci5qt7kzk4Uik1zCenpmSKTLCFtchc1cjYmG4mAZXKkYBL8BODDBkzBNwrFWnHoqnrRuiSlkN5R4oWQddYiw+VIpxARNrAr7QezL5jjzPISbpgBTN1q8SWLjEouuAMDg+rL8FJEcZlQoUT2NtBYUvk8RiwHF4gGGsh8J74eDpBp7fqjcGf1+kGPLkCrQpGKMsjMHdZySFge3D0XltvJeDksm6PNpVQcuTBw31qeT4Oj3mC0Btow7+lrV6Lo0kRPiY5g8GOfB2A5+jYhKB7hMgz1rJ8p2GDubR9/atfsuOTp+3vdj9tpWYnaDYDkaLTTKBdCdUX0KYSIQmAm5WXFvX322652U6fnrTvfe9vdKjffffd3c0rfVJUxEjaYpXGZ6HK4p6IQxBF8vl/novIFg47tVqqWvlCds17tHxmec5GL1/+P5CDGjIdh3PAvSfg8jvXQSJKhU47BOP31998Q6/NZ6XS5XMr0AKLSlEq9AoDCzqKvoA2iKWLvGlYY1Jok3tWkNdE4ziTNCuk09I4vvXGGyXcz3fz2tjzEWi7LN/IQA8WhKFi8EOsN8nyZx4QkLAmur8iqsXZAPuYXpemFuBANBt23/332+atWwSVso9++e579uSepwU3Yqqu5EZoVfhIXoUoiTynSulde448JFpmg7miAmEr07YNG9fYlrUTdnL/B/bZ2+60+26+1SZG+m2h1LKPzp6xnz37nJ1aWLRKC7u3Psvm+2y5WlELyhn3SjgQ7UFNLRsQDA5Z/l1wZ4QlvbLyuWZ2JdXtpo0bVKSgxMQaQEiDQLVSqYg4RK+P5ERMZtaO/gwjv2WJZtUS9bKl6hW75Zqr7PyNBMGcFanwigP2o58/Zh8yz7tmrZXgq2Qyar/hNoWnKgWFt8lIWunTkuDRk2A9gW70E/zxeE5n7Lc+/Um7ciJv5VLd0v1Zm2mafXj6rP1szzOW7C9aCV5LJ8D+vkbozcLFoFWgKrRJ3Cio+oNYSUISiKCBxMa+4v9clhcLSipaD6zIczoa6HGB/+OLatiJpv78u8heHOHRfkbTPMYUtUYiQtJbJPj64nf9jFpUIJPB9ESBFhMItA1qVduxfatIkJodTqdVxR47csxuuulmoVtHjx4VXyldyFktojJ+Hvh7OLKp69l+7+c6mzZt1OHFmyDifsP119nll11qO3fuMD5ztWbKyI4eO27v7fvAPti33w4fPar+E+oZQLZkLgRYDiMcDm668SbbsWOHsjyqEhzpn332WX2P3yx6ce998L7dfsedNrF2jQbqC8Wigmqt2bSPDh0OuqByf+nooGQPIhJNFkVGmivghFLRQ9YsXqyowFSZl0xEqT0F2sg2hsEngXl6jFIFCszYVcw+VJVe5TqpiYdIssCNB7OH1LIkU+swqNxtuGtGMgi/+ynSDVbK9kIFTMJQo5KJoxEaK3KlqR7SU2+g9MUTsrOW4BhJNfcY3/u1Oxzj/+eHqQdvVRSJMPPlh5x/DsGKccH/OliPlFlKQASERl1wku4B0GiuIFjpzNlZmxgf13xgaWHWOqVlWztStN/9+pft8LEp+/mzL1uphTlCTpm45PhSac2mct2sSYUWUAOjR7uktXrrzTfZqVMn7S//8i/1nvfff3/XF5LrJiDSg6df5FWnSEpUgNEDljXrLQ0dDIxBxWyZe8I9oBofHAjKUO7Gw/c4IhCqvqb6UHAdqDdD3zoZ1kqslmHGEnhefOkl8Q6Co0+AzMVGp58Te+qKo3H8zSUQNfcnVAOZSw+MKe0Pecwyg5swsY9HBgbslhtu0Gu4MXs30EbdbfYCnyE0TEKCFqC4kDR6K8hhO+/Ve4tBgZCRENomUYEt2FCiWBVcTe697z7bsHFDCLT1hr33wT7b8/Qz2uNJQXLR/iwGVa84/ksDLbTrVBMiXc4SBSr7hG1bv8Zai/MiQ12ybYetHy2InX1gpmR//dOf2bGzs2aZvCUTWc3JFkeHg/61TuIwUqf5be5pDBRMQ/jYhycbfj9IUoFSaRcg/7ht6xYF2sWFBa3BtevWibV7dmbOps5Mi/3Ovg9CNkH2E7Qnl0laJtGy4XzGJob67VP33G1XXbRV8osSvjGzv338Rfto8rSlikVbqNaswZ7PpHVuctbls3ldBzCn2mqMnYDYgfQxbsZeIuFkzndp2T595+22a3zIxgf67fTSkpWTCXvmjTetyTxrCwemihJlkmZHhBRooyIYlTnIO1U062ZhaVFrin0i2H1gwGbPzqiVKFQimQwI6OJSKLhIztk/7IM4JqgzKX4FsmaYHPBA6kiLzklxdUJh4Ykg3+eCRr6efT35a3kgls4CkDvIkor9uuUhKTbrdv6O7XI64tlyFszPL9jhQ0fs1ltvtQX+fPiwxGLYtZDOvIjyWOH95W5Ve883fr/z3d//l3bFZZfayuKyzc3O2HnbtlkuG+dSkQtDWk/zbkn1Wk5Nnbb9Bz7UIP6uS3bZzp0XKIC+9tprykI+/9nP2c7zN5vGl8KIUgiQabOpMwu2e/duld7bt2+3d959z/70X/9rGx4pRP6iBXumWsd+8tOf2/d+8MPQA/J+qcTUg/IT19M3OKbMkKwC+JhNIwJRFNVglpLkob+vXwu2jF1Vo25SNBIeH7R1lTkJCok+t9EEgAMxUOQDtMfi4SaS5eqwpC8WZxk5hNiAqjBiL0GBJxI4yKAkmB5ZzDBtkWKTZq5X1W61FxebB0DPknoDLXAixAu3NeuFi70H4dCoQzV8jlVYBenNoFXsC1gVGVlpq6XP6geukwt6qx6xTpMZwdeYjmcyofpmcdH/omphNo41IdeeQk4HyUAuab/1pYft6IkztvvlN6zSjoQkAk5kHper1dAzVV0cZnQh+tRZ+JmM3X7rLVpzf/EXf6Gs+bbbbxcExXW7mpX3tvmAmhUHKmbeFOZ5u62ASD+Iz8Rn1j2LY2tsLiBbnikVhbONNbrWE5BhyHugRemHwwTCB9fOLC6cBdYDq+qee++1J/c8pbVGJcsG17UBX8bxKyU18qENc+YoTAVoMoyTUD27gDqZPGICjBTp/sMgZ8azWLSbrrte/U+Yoqw3oGMRStQyQVc8qH+RvQd4LDw3Xy/83Vnc3t/ye6gATSKK9Jygv5Rex7XHRS6LgXbNurVhtrPVsnff32fPPPechvyxiQNSBY1xB69zqw7el2fkqEP3BHajEw6YRjDNaGfaNjxStDtuvM7WFfvsvmuutrGkWaVKUh2g49f2H7Kp5ZJNzSKJiI5YwuaWFgNL140deqppr7RANXx99FZJkGD4uw5wjS4OSLCB6i0oZ4XEnM9P4oj8IuenoHYKB+ZgQc/abUk1ojjVrCxbol6122+43q68+CIbyBVExir0D9gLr75q08srRgNgHvONwaKV2y212eAxDPT1K+mFsQ/aobXVQY868CdU0WoMLKke7ZcfvN+u3TRiHUaNs2azbbM3DnxkL7z5tlmuYBUCLHPekuHFYIH9UFOgTWaYE89bdYWEOCX00t2d3J+VfyOokoQ6Sx8oHuhYkDDwMWgCfsYxsdHZEVE5D57n8nu430rKMEfIF9RW8QSQ1/H3dxKfoyPOiXCkj2fAGlA84V5FcwlGCc/bvk2BlnXN54B5fujQYbvttttUYPJnCkVmeenzqkKOBCjvJXs7Tp/n5WOTneGhQRsb6relhRUbHy5asxEOt0ImoUCgMZQwzSO2LvqhYNtAx1LVyWes1ux02WTFYiFIWcZMbKXWsr5cyqqN0Nva9/4H2jwE2j6Js7MIwrjL6ZklWz8+KDbecy/stf/0gx/Y4nLJdlxwga5heGRUGTQEhQ8PH7W5Ut3Wb91qR08ct5HxMSuOBMF2hos5NNdPrJGU36GPPlJ2STPr2KmTtn7TRjs7Ny8XDSovNgxeo2wKrs0fhtvWSb2kWOxWNmGui2Cd6ZIpYlKs86C3qgz6U+FLG9OVr6gc4kC4S325ogh/Z9ERCHqzNZiQni3RmwQS4h6yGHqDqS8qPxT9sOxW3TFT5DWA+7pZ3jm604Kn4/V6Fu9BmT4brGeysA6prYQw3Hc3BNkK/puIf8NurZSsL9m20WLeHvncpyWt9g/PvmTtTE5QI/cechiHBFk58C9awwScOrOKnbYkBXOZlN1y440iQ33/Bz/UwmdGlUzaJTsdQlKPnGmweJA6bO+JTbd3G/FLmZ5H+MmN4J092Ju1Ehh5qrQqSmUqEkhhKWXZEldptoTmcLB4H+ryK64QdCy/0MgoFwO558sPEFnQUbnG4fqgZqN0N8CXUmoCjejT/YV1DBGq06jb+okJu/LSy6QMhcgH6+ill14SpC+5VfVFQwuCnhSfxT8z7+8kDl8z/m8+S+uVAoFW7H3B3uHZB8u2gA5R0WKgQEIJQvXOe+/bcy+8qPGWVoekKAy3Kdie0xLxW+J70atdr7jDfWpbPp23ar1qjWTD1qwdtWImZaWp0/bAtTfYtRftsi0bNtpSpWr7Jk/aU6++ZpOLS7ZUQe5zWOIaCF3ofOvRyXW3Jp4TZwlOS957C+RHr2ASwfiCmdVy2davX2fn7dghMhQJYnABKiqpATbGvxgEQLRTkidQBfgs1ZrcdBq1sqUh11RW7OuPfNVGi0Ub6S+qgqLy2r3naZstrVgSwQmSQJT8in0KhPL2pUggIEbRF42QMUSUCaOPqKyRrCIsUVlatk/edqvdsGOb9UFiyybsbKNjbx08aPuPnbAlpEsTKdn6STw/SqqyhjgnCeCc8IVsXyymgq+rKv5YSIhpzLgn2vNRIrHraRxbFW5b17vWeouKX9VOWC0ogl659/g96fnYhuo5d/389d8F4WOTyLOIPBOQOeRe106M2fp1a/Vc1atfWrQjR4/aNddcq1bp3Ny80AnOOKKln5+9v/M+7uedOFardyiXafIvzc3ZxnXr1O/hwEDTlC82Cgch8E+GWUNE4iOkAV0d6TCp10R4yw+LIK0ZVKCYy5UDRLOl2VoW89o1a6TDSW8HdaL+fHD+qDdNgfT01LTNIX02OGQXX3qpUeWgLZnJJW1+ftn2HzpqL/3yPXvv4EcSpke1ngyVfghZI0SdP/mjP7bDHx2yR3/yExsbH9cQdxO9z1yAjuhipdTvhYkbVWdorsfKMmQpgXHNl2dL/JlMjMXss60KtJHY4YHWK0F9T+yx+oLQ4oqsTTJfsmYPtA5d+u/BxSUciEpgZJzAXF9NP0NgdqiY7/GsyvvKngX6IgzBMzhYODTs/SfPKPn3Xrp6Lzwd0wYrl4KtHfZZHC4SOyE4JNHgzQjVgGHIBucAIdCO9OXsq5992KZn5+yx515WoFXAI8lBQB1GZlRVYcZXOrz1IFRRK5dEjgrQ8Sn76+99X2sE6JjEz2eBvXJX1dg1QYiVS1dWc1UARM+rRzVGjEoqX+b0IprRTcCiHKHWbSGnuTvgRtGUorsVhw2QM/3aMD6Qsssuv9z2vvpqgDrVo49WeuecDGHch4o2BFpBX2LEhgF7rpogEw6IcIihQcs+bNdrtm583K645FIFWuBjDj8g65BIRnGW+Hn1zLoSkKFS8OSjm/lHFMb7mFqDcqpKWiuZUPAg0Gq8HdnNaL14Xwy0KCVV/4mg9O4H++yFF18SdKwDSh+Jn1tlHXtA9Vsi0liPEIsHWv6fe1Cr1KWnTY92YnzYzt+y0dYUCvbAtdfbhv68YXlBBbhvat52v/yyHZ+ds+nFZUslmZ1u62d7eQ+8F3sRIgxJLgze6bPT3TlOXwuh/dJWoKWFA+JBNbt58yY9D841jTGmw+vPzS+KDCV7Qh3OoEApK5BsqzJGRKUhf+d8Omlf/txnFGTHBvttcR6CUdJe3LvX5kol6QAsVivWYm5ZghjNoC9A0k4+RvDgJ9IIcgQ2uHTdUwlVs7w7gfbBW26xHQNF6UU3UimbWlq0D44es1Nzc9DiLVPotxJkx6g+J14Hpu/Nus5QntVA/4DgW9ZnEFOh+g0exySqfg7xd9aNz2Mr2EGai0bsfgb1tg1+XcvKA63GwqJPswc4/5lf9XoeYLuvKzo2/d0gS4lSFYGW7uP46LCtXTNhFeQ581lbWl6x4ydO2BVXXaV5aNoJ9HcDc2R1hKj3bFeM8OmHE41mh2oDndby0pLghVqpbOsmJro9I2CuBiVyu6XZPbRjl6O6U6GA+cBqRHe5RW4yv8gEeOpUXAoQkVAiYhQZMYbfqMRADqlQpiPG3NIHU8bOkHUaanjClqvB8qy/IIqTLbbMDpyatf/xf/0zS+OAkUzamfk5a0FEKRTs2LHj9mf/5s/slZdetqf3PC24Diq95m+R02PRZ5CMC6y1sKGD5i/NMK8KuyLj5WCZ5r09/l2mBGEQsNvn9MCr14sC6F3GcS+LN5zLYiGyqTVKkkVZKFSyLLruAHR8fc8IuZ8wxal8gP6cIOIZ4Co8/M8ZnZ4xBjWtkK16kO2FiD3Q8v9+/b39XaTNkLckxbQvJAAAIABJREFU0Mo+CwERhtmBp2FWUvFG3WZUi1qVsvWl2oKPv/jwgzZ9ds4ef2GvdVDtiiYI8l1TAAKSaapHSzAgYLARMMYmMyfQTk6etr/6GwLtogItiIMqWre74iDqgQJ1byJM3pspf+zwjv1PgqxgPwW90LuUMpO0qKOeLPZv2ZQY0szP8v/iBcQ1hFrUHMbZQjGSdvGuXTIVEPEuSnO685MnN7ouVQbBns57pJI9BVWKHIQQbGEGZ7uKPcgwEmgnRkft8l27pHoGBM1BTEXLXHxoAQUFND33qKHsFa1Xdr5GVMn0sI59fYR7mVD/E4lLQfyMrEViCEHw3vvulboOY0i0d4COX9q7V+N7aiuAIlWqgdDXU9F2k9OYUPaiLf6s+D0oUwWRjFamYxMTQzZWLFhncdHuu/o6u3jzNuvP5hWQDp+dtqdff92mSxUrNyA8oUXbsDw2lVx3FC/xXixrqThQ7Lq2gEw4Y91hQr43kNMC1wPm+cYN64OCVCTKqReZSNr84pLGe+Cf0PbCKo/EjUSZM1SiEtm0rSzOS9zlwh3brYkoDvBsuWz9fUU7cXrKGqyBQsGq0cuaSREph0Hw4hyQnVJoBfFAQAEDohakTCVigqTiyrLddf11dsm6dQr2qWzS5psdO3DihJ08OyOmtkT71X+NFS1ER+QdcZWiQEL9DNUvraGgMYxQkI+pMRLEdWhfxEBLS8GTFQmcxOmAX4eorVav7s3dE9QIcT3jVr2wvidq5wbuj30Pa45RK863OJpIoOU1R4YGbHR0RLwLeBSo3J05O20XXrxLiT0IRRj95NOu6t2few3dwP/e/EKHDXl26oxIJvVS2dAP3XXhhVIsYVGFEYWWGKGVJj3aKVG5NeaThzQQbqRGAJpB6Yn+FE+CHpNDCbDP+D++j0xVfp806wlWHSThGFbOK+ByeA8O9Fulhs5oVX0uoCp2BdU1+HozlbGFVsL++//539jhkyfMclmrkm3ncmpUnzh5yj750KfswL79OrjZLBs2b7TT02eU7VHRZgtF1qg2kY+1sAHZHM6QVoUIHh+HqfldwhVk4+cYEjhEqRscGXUSkI+LjSrGKywtAmTNMplAtIn9P+4Df+c16AVzbznI+Z0Mi0DP+xNo1fiP88+9GaD/2Vm3Hlh6D7GQfa0qU/n3dANxpOCfm6U5hKw+bv9gVNQBzgzPn2eE8g+VTL0ZKvAswa9asr6U2XA+bZ//5D02OTVre/a+aa0ks7MwtE1uUJJaIxsnuMoukKBCtt8O4z2phN1844126vSU/dXf/ECqOw8++GCws0O9SxVVgLz5uz6XS6HFpMg3oldnul/0KaOAPgmPxtB8+D1qOHOYdJMRMebpv5W0rnWgxJ4jlTCBFnJKeP+OAu1Lr7wc+vfxAghifhj0rgvN0bosIj/vwcxNqyM7PpvOxQOOQy8pico1o6N2yUUXqX9PhYnYBoFW1YMnhRGhIYFxRqmCV4RQuZZeqLyXBOWJGUkvv4I8aDisCNzSOm+1NNuMJSDJE4H2/f0HuoGWA457SUtAAaBnlrb3cOy9Dn9Wfl1yC8Iurt20Thbf3xErZpJWOXNGgfbK8y+0gXyferQHTk/ak3v32mwVpi/7CUUz0KBsOH+cUAMJMJMWPwGEhP1Hj9YlOuF1eJUtpbhoBIHkIupga9euUaD19k6o3FK2uLRiC0tL4V4JxUoLDWu2IezlrFQp6VqQJxweKNrE8LA18UKGiFeuaC2ulKtCEKhiGUsS0Q90hcmIVsfy2P6lOJdC4kCLAOQO5gr5q6oI5EX5+eVlGcufN4oqVUfz2NNLS3b49KTNlyuWgGSZBk1gL0WynGZz2yHQdsK6BR7mHCc51GgcLRTvu0eER0z6uCcFLUdEJBQiLI+o8d1TrJwbIL0Q+liVq7GjVYu7XxVoe/d3b9DmzyJDae0GhzBei3noRKdt/SgYDg5odJXnhEb1wnJQjGImmpFUBHmCkuAqMnYOONUlciX2HD3eWTM+YUsL89bPTQN2bbbsgu1bRN3OZhJWrrakJ0qwXaqUbersWUG8zLmijgG8Jwr0/LwWJgo6VFkwzrjJzsLcecFOBQzpWTabNjt71irVFXkYbly/wS7cudOWFpbs8KHDqoZx4wAuBRqFsDQ41K+PRD9YYv+ZlB1batqeV161H/zk70UMaKUzVqUaQnCh0G+ZdE5uKrCjT546ZaPjY7a4smyF/r5w+CbTIcuMhvfhcAtD9Ar6tVrQvWVTZxhEL3X1h/HBDH2zoMGq47RHDoyH6TO2Ohy04KL0YoQE2ZQEQypY+TIyMgMBB2YmSYWbfEcYhplHV9YKMnFBAs6/zl1svPa5fY7uwd713f3nPbJe6MV7tPxcb/+OoKIRJo2nBHF5lp1YghBsqDY6AY6kou3UKjaQTWi85zMP3GknJ6fthTffQw9HGtpsaA5kHGYkXQjrUJAOLFyIMyb/Twg+CFYcPzlpf0lFu7isQEtPVBVJ9FzlOtTf1qETyGxelfRuuvD4orBFrABRI2Mu0St9Zek6rXpcjmihJNoSJygwc6tqN5A00IZl7ra0UgrkMOsYPVps9kAjPFixtnoTnDB/swrBO8EuPOPVflTI1lh+GC4kNccM45iKlkBLoqzKCmekWl3jPSSoJHpSdIsuJrIfjFW8fzbvwYb2REi0HTb2ZIDv4dAl0LI36PWGUSFkFQMkTkU7yngeZLNa3fYf/MheevVVyyPSEp3AUgSDOG7hVW3vs1FFFDkTXvV3iYMckijAFfJWs5rlC2nbvGbcxnM5u+OSy2w4nbU8yj0ds4Nn5uzZN9+0ZWb1kxkFWvZSKskZt1pxqZ8exVrov/P8gYXVp5eWs7dtAhrHemedwE7luWJwoKQjQrqsB8g2QLAc1gL+5awVrCo7ibbl+wmiK9Zf7FMbYs3YmPZLotm2of6iyHXq+3c6Vm40lThA6ORcHAC14IxodqyAME8yo/PAAxp7iRnnbC4y6kkuCBwLC3bpeefZ2nxWY5B4NS/WW3Z6Yd4qJBu5PhHtqlXISaEqhqjIM9c4VIcWUctyKI/FQMufCbxSkVKCHLyf9VwjB4KRO1WxMbnqbU0p+P0q3feumXuc0XceSTfIrqJ2vYG4N4HtPRf9z0LRpEPA1QYkicSTPSPzjnwQ2KBog2uCbvPE2hFbWK4p0GoixidG4gF8btLsjOnEnz/+ZOfaq6/RYHtpcdFmT0/Z1o0bbceW9bY4Hw4JNhsHIHBxGZss2LXAsxF2wbiYS52amhI7C5UcAuXxY8dsfBRHFgyD03bNVVdrwVBZ8gFOnjxuMwvTNjhYtC2bN9umDZvs4P4DtjA3r8yYGTFed9fFF2uzcQYxLwsErFlIhr5TZvvPrNj/8m//rc2slKyAiAQOKuWKja9Zb/PziwqYHvQYAxocGQ7KJRB0EFaPgVKs1VjBpJIhAJa0gSAktRUMId4Q4PhM/I4ogHqdEf7yBeSEJ9+ggfkXxCb8sFK2Ltuz0Bci0MJopaLlvXTw+fXFByk7PXRNI7NZ1WwMFB4wzq1sffGeW5mGwz6wkP2QOxdC5md6yVAOZfL+PmeIQL98LlMMnoeeRUPjWDCwSUbCeII1qjaYTdpgLmmfuu8OO3Z80l5974CVmx3dY8a4MCNg/IZebbCeAozFVJ5hcizNcDxJ2I3XX2dHj5+yf/8f/tpmF5btoU88pIrW16v6osBVMTlg1Mft1c6FIv0A92ArcQjMDYQWBBhOtpCxVyjoiwoXlrUH2qiT7EQoAq0STloxGBq0WnbFlVfaO++9qySK11TPK4pFhIq1u1v1XBw58GfiZKjV54voBEIWrKGE9RFoG3UF2osuuECVGskJ7wHrGCTGA63ED3EDYl+p3xuSRKFSkZnuAc7JeJ5k+fUQZDl4KSyoSnGgYd961X/vvffa0DDjMwSGhh08fMRee+st6xsclBsNZwKwJYmTV6nnVh383Uc//BodHeIQz1hKPbRKpyqB99H+gmVqVbvpgotsHGMA1OESSZsql+2D48ethaY2Qgy5fsHq6QR60wH6gwGryr234orypNo7MXHj3NBYVwMZzuD0BJ+FnqvInUIDQpKnagkWcjNoEASRnaCqBxLIMy30wYGpC8ZGlYhDvry0IjYyZE5GgEiWSEaRnGXmst5uqxKmp0uVSsKRS6LtjnZ24Jpo3kHM3qZem9YL+wc3oOX5OduxfoPl6k3LM+ddSMuTloq/AmELMZpaQzOyogi4JKyqwLbV2qwTkipEPGo613Nq8a0GWhKoYIwTA6T7XocDK9xztYR+NRnzY9VrT6n4MeQNgZSedty5FWVvAeLnY09VEltbcVSIhJw9glYDY2qgrtxb+SYjbJKwvoG0LawEpjctEfaA71wPsucGeL3v5/6H/6lz9ZVX2djQsM1OnbHJY8fs+quutksvvlibkAVExlqGvk/TGCPcel1VIQsTmUYCrYwCoo4lkDObF6bvpZdc0hWQvvSSHbay3NK8Egv1+Mlj9t7+d+y+B+4VMxjB6f0ffGCb1m/Qn3lQS/MLdstNN2s0SIIFsGsgy9RqtlitW2p4yJ557X370c9/bjOlkg2uXWOlZsvmlsuW7y/a8jIjHPRaKtr0KJcQaEtVNGtNUJuLAHgWGBr4gXkMy05+mEA9zE35oHY0zJZqUU+Q1UOPjF6HRvwE7cKXcWEEC78ArbpzBdmxB3FBmeixxgNfogVUv319+l2klWaPvZpP/vcM+59LcPKgGYK9W46FpccCcejbgw+/95Kgzq0qxGqORAKqKv/M8n/ohHlarlGC5I2qDWQS+vXQXTfbkeOT9ua+j2yl3pTKDWIlSysIleQlmYn8JiQ6ArmGyVNJUfAJtNdefbUdOnrc/q//769tlor2oYeCny19syhSwQEnRTFJiK6amruyVm9SwXPzHqz6le6PHGEwJ3V4Va//d+i4XJKqGmiECCFUTS5NGnt/VEpYbL351ls6WL2iJUj6PdeG7Ao3hGfjwS2QolZVlMIhRIcyMJ0R59f9AcIcHLQLduxQkGVtEmife/75UJVFREWQb6slnoQy+ZhgeuXKc3SI1K/VZ0i9x0ZVTEIloZGYNMJydl1yxplQTyMYE2iPnjhpb7/3no1MTFjfwKAOfMZNZOAeme29h6EfoC6y4vepS7DpJKxdDbO4QMeDQ30yTZ87dsxuPH+nbZ8Ys1TLrN4xm2u07cjMjLXhQig5yYqRzewqAUh98whhqmJWP960HruEwhhogY91FtQbQjNkrIFbD0YmuTD5utqGCucHYyBCzhD3wMaTQJnJ2gDSsK2miJ4oOIG8sJZYF+PDOWvXwrnHOBJ7Yhmpq0xKvVJYOxBDIV6lO0nLckaBIMXEiYQAQQiCM5rmhMsaZ2R/n6RMN02ssdHgRGnVttl8uWRz5ZIlMlnL95EM0gIIiEXg44XZXAJtvcOYYt0KOXq0jeCYxqgZUxFy+cGXmkQv9Gx1tsQWSnBKix5p0aS9F0HrLRjOrRA/HixRf4vWlz1n32q++vGz658HYQqrWGxT1TNJgDc4ftUymgj9W5LSGgx5FGHSZosEWpDNfK6rLNb72r8y0F71O3/Qob/UxwMHNqtW7f577rbrrrratmzeKEjqxMnTNj07K/bv8NiYVJsYTgb6+OCD9+VYgSHumokRq1ZCJo6X51tvvWWX7rokiLLXG7Zl81qbnl7QXOvEaNZOTa/YY7/4B/sXX/uKrrOG3uaJE7bzvO02d3bO1q8ZtdMnp23b5jV2dm5FB5TUfcD7gRPTadv7wWH78T/utnlo+OWyJQp5K8Em5kHnCrqRlPfqxwDZidFaE3FGPqlVTJ/DHKHPvrGgOXTJ1DlM2WiFfF+Q4RsaCipC6ZQSi4FifxB875rJh9MyVLlBG1ULtAfe5f9URepwT2mlsDGddcxBRjBVRmxmfYUwugPUxZdUlHDbYdQljvuo8vOBZTeXj8xIidP3ZOk+N6sgGnvGHmg9kPJ+gXEdejG+eM4lLYAsSHpP0EtgkPM9BE36rpK1jGITVq8pyBbTSXvglmvs8Klp++WBw7YkP8qi+klSBBOzPCcfVyTtONCYZwN14XcSsKuuvNIOHDps//4//EebW1qxTz70kHpkvBcCJPJ2peIUWScIPPA8vHJSDytWbj4kT4DWc+/pyxLg+Dy9s5yeXOi10szg0l/LSw9WPd1mSzOS9PnI+h3av/zyS+z1NwJ0rIM9VnJaG1FS08UjlARxoLEnI8s5EI5CXz2YOTJeEloH4YDoWHllRSb227ds7XIIWK9UtLpuDf+T3qGEE9AcD2C9hCCuz2cbtbajwIUHfh146rsRbIMntCB+d1tqtu3ee+8RGarRaQvyPDZ5yvZ9+KGt37DRRkfHbKhYtOFCXkIbv65Hq7ZDtMr069T6isSzeqmq+dWm0Vpo22Aug+iuXbRm3DrVpuUQ2m+2bbHVtMnFRcsMDUvxKJ0GhTNLNGsaTaOK5cvXvfey+byafY2JF3vZ5+S9jUOLgEDLc2A/E/jo8avfDTROoFVwZb+tBlraDf2prFAxJUDRWYmkkl9jcGQ6Zrk0EoA1K/TnbKVUE9O9BuJBkp5ib7ZFgspA6uwE5q8+BxKz7YACAq8jd1kuLUvQBK7DhrFhy1G3EESTZqVGyxYrFWsD/YLE1LGLzOsMdX0B7gtJGn1ayHXcc9Y4KwRiFAGWxIkgS+DFtCWwy/X20YgmkBK5p0LseoKknzN+v/1c8t89+QroYCDqhZbKx/uk/joO3f6qgM1FuMc4n0/mGpxV8vCGIBsQMUoh5sVTOQQqCLQ1obtpRvtomfW8de/7+HrSXrn+23/S0cXG+VFkp9atXWM7tm2zjRs3CuaVTRFCAYWCbdy8yTZs2KAeGrDJ66++IjHt22+/xfKpMGfL0TtfatkPf/hDu/DCi2STR0W5bv16OdMzI/mJ266294/PSaLxgvMvUOOZzG6gkCFhs1Y9bFyczuYXamHwnw2XzQofP3r8uB2bmrbXD3xkNUuGJj3QD4sbCJg+SKwuJXUo04DV/kqAyZpWRMgi9ku1kTXXF3H7ON7CTfehfg+Y3ifiAYU/A99Fu62o3ckDo4/T+6XNHTdtKCNX/9eDnP4lVr3qgcbr8wPGYS4WKUPqq8BMeC0nELH2CBwauYEIE142JAUxmATfzwDd+OGvxRyvS5shHvReSTjzmD4506Qc/F2YqFcCkiCu92pqZCzLaEqtats3rLdLzttipVLTXn79bbIMMY21ZYA7Ib2pd8gBktSsHChIYPMG7+I1a9fZ3PKS/W//57+zY//ElPzW13/bdmzZYg2IIznuWSC1APhIyzYmC66LSlAkGDv9vjeL7n0+vdW8b+beTa1ZUFWOUXjBE66oD6veDy5NqESheFUuaUO71rF0aXm+6lUisRiYzRxi9MK4dlAVJQWMhOggY1wqVA9KgqKEIoEZIiHwJwcrAQgInFGEV/e+2q32cWORiAiwLG5DPVaP7PMQkEM2H1iz4UDS7G87CK6EvYJISU5Q5nKtrNKLXUZNl2117IZrrrEtW7bouS436/bugf0ajdixdbtt27DJRvr6NO6FWb2zUnvJK4LsoyrQf65iUI9VQb5uqVbT+tNpG6C1IaQFQYKULRNsyxWr4yQkGDRoXBPkgQvpX2tcStKpWIIG7XNaDjxK7QFpOUfYuBVEErQ+YpLEeQWhVFC09k8IyvQ25T9LchcPbta4IH9yFJHdAmLhKIR+p1csQZoQpGTrSYuBytqTd5nBRIUkTxS6gQI94SAAob2rka7ANId9nEvSxgkTHASLeitA/ExjSGtII1whmZKBSVzbEnqIhi5N1OAUioIWN+uThBjtbSEt3J/YFomOiJEcGMhIbd4pEjJ9D/qz/nXQce9acNbxxw7Z+JfVVkz4B//76usGMWg9PrVqvFAIa4NEnQkYqZ+xLzNJq7UItCUZasimkjOQ0axziilPCLqJw62//98q0JJhrPbqwgJh8JoFJg1fH5nAXDrqGLPAlxbmbHh4yNavXx+NzkM/lMrz8JEjtmZijW3YtEkXxsVjFcXXli1bNfQ7vxCUQ5yxWBQEB0QIESZkLECIi0tLevihMV0Xgw+JsGaasZ5wCACTqAQH0tPYDRJxKLFAYgi3WZkwpBb17pAwRH5wVWfVbxALxKtU+eG6Bm2sDB1eEvVdMEjPzY7CAtrket/Y/FfwDIFOv0SwCQbg5y4u7VON/6zCub7JeU4cqkDJfTCsYwBVkPWKh9/Vp+QgiNl6rLR7g4cEw117uZf9qfm0cL880PYGY8GaYE6sDQKtmHvhgOHnujO69FBgAHdaOJnRMLRNExO2c+s6K5c69s7+A/iESX8akgcjWsEhKkCwKfx2gQhV3bOuGtZHJTQ2plGuP/93/4dNnp603//Wt+2iHedZp1oVq1IsZchKSF3zbDTmEBmGUvKBQJTsChH45vPKyp+RH/y/avPLHi5eV+jhhjXmUFmYqQ0kLFAjFyz3QKt1SULBYUnCBuQG/Mz6F9moJYjORyIkeA93AIgylRHsy5cSKSDyZksa0RAX2b+uYY1O614CLW2IGMjRnA0wcphZdsgf7W6uB4lAkUS6rZDA+O8dj1KClkhbIpu2xXrFiFoww5FrKDTbduPV1yhZR1d8qVm3Dw5+qLGI87ftsO3rNtpoPm/FtFkhQraOJPSiJr1r9dzDVKiWbPaQn8RKkfXSUqJP8Kaq5PmwhkG5lvBL5ZnpVxDDx36R5xHkXQlIcVQu3hu4HHrO7Dd3TYoJjubrlcAF5zOwAiVCQhxCoFWiKker0M/mdTA3CWpwaTF+Ay7r7k1ChLWWgo75qr811xjGYSITmLMojFZ3ZSQ17NBNmkMA0edSHz+ldca/kbRBuCpmM3o/ni1tAIRFRHJjz2BawdEhdnCoTH38URUgil8KlauBNkeiQg87Ihy9Z0IIuMFxzFGVTpK92VNt9Dzk/7JA+6s5v9qJXiycs3D87A3+leFzBVesaIzBeZYN5FX66sD88EdoGUDEXWG0FZgZFzccfOLZ34v89Z4f+rQ3fOdPO04AIBAGs2JGM4ICEZtcWSUZD6MAPFyn4hPNGzUbLBaVLRMMceNBmII3KqIDWq3ZyOiYPhOuB8PDIzJ+Zm4X4+KphYVgUiwpuJQNYYpNRRrHNDAShxQD48sDLQstjM5gQ4fEWciOglsFesch2IrdF7PQ8MFD1SY5MK3t/5+6N/2WLL3K/HbEjfHON8fKysrMGrNKVUhVJalVAn8w7s/2f2CWF2BMg5AECCTmxgwGAWpEA23G1ct4LdM0yz18sJdld2OD2nxoSb2QkFTzlDXkPN054t6IcP+evfc5b0TezJpYuEmtUlbdIeLEOe/7Pns/+9nPds/h7P1NwKGukECb4Ey2UQFk1JSghJIC8X3lmQmv54vETf/5d6/j1htHkc4EisLrevnauSay/1MHaWa0YdieUT6iBwQoSV3XtIoDug+yDo/cAuSTuua9PaOr+8BKoMk5MVX2G0DMtUsgw4Ztew8yHaSIUwSyUveGQAzXGeIfG1mbzzwY2PHVVTtzfM22dyf2yhvnbQxFjTAC/2kOmPCJpuULpxtltdJ1zLkRPYHe0oK9cemS/dpv/bZdvHTZfuj7P2bvf/gRa+ztyYVqOKTRnigdO0jvJ1RmBjikIhJnGOpLwTKUzzf/PWnlg4DWN2mtoEy2guevw1etjM4eMHeWA4jJINw7QEDrUwmRN/zzOXUYSpjj6s7BmMlZLlCSX22zZZ1m/B0OTIhdWC9QnPSfa5oWjm3Ri33z5rp96UtfVmmEz87ahk5mf2NCg96B95SqldnRMbgjaTWn3N14oVzv7KcW1CfTX/Z2FfFT7wRoe3sjAe1dd91lg8nINkZ79syLL+j6zt7/oN17/G5b7XRsec5sPuph00Dr27JkBDMgza9xLZREJXwj++Y5cisHQ60BrQP1rTY1+zWBFmoUtkt+wzEoQckG6yK9dRU0NXQvZdCfGQufuc2exdXN94E/64nOraROvenDx3gqIw6wpb7J68EYaO+PCU5jRCmBAu9PKTCmNOU5xBmgPmiVswiwXCWvPV4ArbfL5EQvLzGISs4gPEyEJF6bm7MFnplvAAUDAK1YwQBaHLyUyQYgcR1u7ENnLopuQh2/fjJmjGnU3lQALedCSJfjqA06OaPS2wDtFMM3G2VV/30rSN8JZDMZqZlE74pwvQrBDsFWlJhoMYzAg+6URqupMsTW9o5PSAJo+b2iN3/2nKgy2o9+36cnGvk1pP7XkPqV+iX/QD/h88uC8HvlTdB50BNJj4YDW1yYl4qXA0H9oDtuU4a5AxeFGAlxARQWQEuN6uWXX1bz9eWdLdtiKHGzKVk7jhzQGtAbPDDeU1QVh7V6aduKLog2OvSM8SJw/yE/d6WdAy9/Q3en0EKK3RjXlCKUzPbKTFZAGxmsMnqimcImTsAZrTpTDddJzUZGpyxBDw+lcM6cDaI3RABSrwaIZ/SekRF/k5kkdZyUZt7/NAk4CCAUTUcrigQJkW3xzPiT1Hd2J5W1Eb2PNrr75GaGVkZp2TaDYTlfT6D1A8bN75XV4kZDYDPeE9A2hkNb7fftxOFl29kZ2aUbN5RlkM1y1I05JEIYw3UbYq/GnLJl1qFMQvBF7Xfs3PlL9tnf+McaLv8jn/ikPfHoI9ZiQEHLpNLkHmCq7qm9U4G6FyyR2J+lM83sfeQ+zQJtgnK57zPz0y2OYKNaV0ELJnW8O2DEGAGSW3emw45otgDBBFrRxiOceDzAJdgDZNvm1DFUNPuCLEnBKu13mw60BJvYO7If1v+j3d6X/v2X3cwj3Nvo7yWw5sDQPFHRm+MKaKmTA7QqJyhbd1YrDfgzcO12+gLardHQmh3ELxODY+kM9wW0R44cUVYO0D73ystitB5+4CE7c+yErbTattSYBNC6z/gsdVzeb39Pv/PaDJiFAAAgAElEQVShBbNGy2x/OBYFjKMSs1YHmAyQrcXMYK7/5ta23dzerjJaVrUAM9TXgIdAKtXlUcfWagZogzHwwJsxdx4QQbV7ppYZLayEg5c3/KVi10U1qihUGa3XVMkyGciRvt4V0NJKFHuhArjwAueapKKv2mbC5rW4P3wL7QZOUYC5dnSUNFhL3VZD5T633MBK06ljwFZ7UecGLUgEYX7tAtiw/5TqnORCbmUOtAQ3alkEJxRghysPNy4y2eiA1HPUGZmHUGJMbK63A7SeDddgW4Js4vgsRheDJqv1zDU4M+HjPlN/IZo86H7263BvbNsMdABoKfGIMXvrP40Pf+8PT5Qhxn1g8VB/lSClg6H+QGOt3Ch8X4DMz2DLiMIOJxPVJmjJYOMi146h0lhUkdWSwfoMWhde8CE4DF698KZd2tnUw8Lu6n1nz9qxQ2tq5eAD05e1ubHuQgWl82SQyNWhLScagdedtEQvKsMNWzsdDJHRptdm9jjKvSTqI7q50lIXWUmRzSorLVRxJZXhxfga0Ll/siKL6KjMJEUhV+5Z/lC0iCLjUYY1M/w6wTX7YKfFVAXVfIBZRb4+f+doOK69cr0qRR9Z4Y0aZpVZR5atg6/I+PK1PfsI4QBRPiDGoRGfyS2c+T/q7N520oLCgu6em7Ojy0uqkV/Z2FCsBPyT3ZHRkoECqgQ3olQ5IlQLb0lBSfCBw9cr5y/aL37u83b5ynX71Mc/YR987FGbG9FP2BDQ8vhom0iWQ/c4rjFZDLJGr0EGTXobUcXBWymZCH8elXFIJWzyiSAwJ3KOgnrCnzqAVtRnvB/AL5qNuw14amVCN7objzJaQDYoesBWtD7UZFDjUH7KaLc2FVgAtGTsfI2Mlg4CrVEJD33OK28GA6X9zzQrqV8n2v/cb62HqONXrFFVh29ar9O3Jn2Zkz0BLVjXRtw33LennvygxgcObWyb4/0poD199C5bmWvZoo0DaN2i7yCgvRVsg6Jne7J2aNOBnqc1YX9oQyZyNRsa2u5rsOFAu7VtY/rmgzom+AcUNH1KbnDZZ+2JRXanC2ihSaNeWwWpYpt8zwtookY7BbTR/sFzFlCJeUPh7EwPbTnKwvXNyKjEfHmNNulnlpSCQs4K9W96ySEhJktN9Tp1ANL5IbGc08WqadJu15yzfpsSRA20Q4RTw2mgRUiaGW1VqxbYqrqqIIr1wvUm0DIliH8HVdwIQkWbEEXl7G1/hvqMBfLOipbKM3d2D3o5KLjz+OZscjwLvAL3Yo/L30pjgJyR1DWBNZzXYnLr54YobLiHqyCe4ZHJIggsasy3XGM60z32nR+byBCi43NiuXiGui8uLglMNbosp01AHcu3lQ3okQiRy862u2fklAOyVg6BK1euyl2FWhFf42/EVfwBzL/+7DP23GuvWKPdEsg++fgH7NDKso2pGSGowIUF/1Yp7Bo+7UR9YU7JkEW18dJVgTlHzEVPqJhj/5pmXgZVzEGTMz+5u6MJqjdfrvr5kkaNzDWCxJrzjwelTR4Px4EsRA2yf3HwLilnz1inoy9tgII6rl4nHlDamJXgWV2P1jBBSPaq+XcE0mHDJtG1F4ajelgPiletN710Z1aItkZMwylp7Wpju4LAk0WyAwGAC0MEF/KKZj0hBOqp7YQaGqusO2nYYWY9jsd2Zf2m4RjK6EJOaQFtULxkbGp4FyK5VB+gZa22e217+c2L9nO/9ut26co1+5GPf9I+9C2P2dxobP0WNX4HWsQaCfqqKXKa5t6KiDwdvMpNnaxCCr9ut4GSXnWg9UMln498hKnx7KNa72ktE4jyuanFOgsT6y4yYe15AbCDbQItv6MgkYYe9Y/CurTkEiSxl03cUGZzU6Mb+fC9hXkdzjfJaL/05aoezWUCujApajcZenkIQNFweI05RGvhNegUQ2WNNveVhGV4hXc7AtpWj3rfREDbHuzZU088KVaLqH9rMrJnX35JoE+NNoF24QCgLWu05X3P51M9p6hHsodobeq3GtZk73G/2y0NKlHXAW0620PbZN4negBsA/M8iRp3MheqnUqT4uJJsQORPVKT1UGdWaaAzrUWNXXswsAUROl1FZATELkIi7MsWRuYPBYBZ5xv2jB9CbBNFb+bOrnneg0ArgvJvep7cwp6dQ5LCBnGINpHMfeY2cXzbQdEwIJzdReqVCCaNVpX3Xoo4f7SJXVMWUAubBXQojSmvcezeg8eQwOTYFvVab0ePaUILR74281o8xPnS5Xn40Evr/Ms3nXUcIMSL+X51Lesj1eC1wiQ9kYIaJk2hAFO6D4A2cKtLddmBgzVunrsu39gosi20XAlVcNsYXHJVlYPafKEzPkxqRC9BAj31XpBNoKC8v4zp9RLxgtDG0MPA6jazETHk4mGut911wl9n3qrwGAysZdeedmefeEF63Ta6tt98gMfsMX5nve3SclaR3TuqgSN4VEh14XdFz+bN00LuoqOoiUFZ5mog6Iu5EMQRcn4W/1Rg1L4W0VXmXHq3hQRV007OF2N0lkgXx2vvlJS9JQgOntQV4dFtPAk0E8dLHEI58IoQdgbwWld8daDpPKS4k/hQjaaOwXmB2vSXrxXjvoq3zenDWUttgSgHGSfn1GbKahjF0LV9SEphydjAe1gZ8ta1Cqh/Cdmh+YXZbJw8do1r/NAGVMqCEWlFLZq4fBslofOwgdocbuhWfylN960X/jc5+3S1ev2o5/8QQFti4y2xcgrp44Beh1FbIb4n2rJEkKYaqASsxXzf/ncGYCUqtfZaDsFhIrWgz7M+5itOKpvYwzR9VGMXBev4+1jLpDhvfNAYqOrrsc6pwdWJu6hHG3QK+m1cEYYCGgxOEGQwmuNvJGeXkvAob+4IFpZQPvlr1RTZ0R5bm0pwGNguEzgw7lMIyFhKqC2Y2RgCbR5qFTtD/sTb3MogZZgdndoH3niSQkdx62mgPaZl16UGOq+U2fs9OHjqtH2JvvWbztFfVBGe1BGU36NgwxgI4MlkGON4eWLeUcPN6Q4dfFJ36IWjRMXLTasASfyNFwgtQrsDYBWekn69ndYH1QwPNtOEWRmmAAxz5NyF1kQAFMqj90VzBW8SR17N4RTzyjHxYLlBKQYC6me9KLtyUtoPngjFeGK5+OsmdKKFGCrM4NMOcBVe5Se16hhL3V83vPtgNbnZbuY1LHIs9ms0cJWsMcTaBFDIdLDJlVMXRV4ugZAteVIv3Xf7gC0d8pmZ8/Tet9N43YJuvkz1VmNJiTPh2QilfHXYOvPyYfoyGgk+4qlws4AYro9zeNth/8KaB/4r79nonl/uMqwWDC4X1yypeVVmQ24ghG5ux8MRDZsQhR7qgHgYY2f6nCo6DU9QekJ5WBBkHHs2DE7dc/pylmHiBUHqevXrtnzzz8vAQGWcR947DGb79FXNlJESoRBrZZDQO5OzCMd7asezA3g9WkxcrvJpJMSbLNGiben91UySoqbyCIDfHnK67vbLj7LqCumryRV65M4IuMNyjUfmEAs6GMOrTwoZuudCX75HrmA/KCrG7qrxRJtCQ6Ee1V9uFp4SUdQl9uDygeEYtB8zmoMhSDRl2pfWuPUqN0zOgUAqsEWE3zyGqWOjN7TEuAlzIqN7JkNtRjPZhMsMoPmeSHgoIaPdSIH4UKrrax2rb9g3c6cXbh8VUAL1dmkBxKgjWHO9OVBrWkuEApk5PSYfsNQtObsxdffsF/49d+wK1ev26d/8IfsQ+9/v7XHAbQKDLHW9MEOaaTvIBtZcqNpO/sM45wG2nyOebCWG6cEWwntZpy+5L3q2koPuLTZ9uSYg/cwNKdq79C+Ehb6RlZA5gulMgbQ4O69gdo6JFCSaTxZbcOBtgnQRquHst+x+pA3d7bFOgG0CNZuIIb68lf0Gux1wIKWPS6x1+6KOs1gmzY6KFL1P8dzSKBN6rjMaCEMaNzfpAbfpxVlYu3RxOZ2BwLaw4cPa/bzdnNi33zhebX33HvPaQHtCuWm0dC6LddEHKQ6vt1hm8+B69bBDhAQhI1H1sOhqUObYExHajRtY2fXNgFapu0gqmOfo+HouUGMAJEgPBzXNLyhQUaLOMwd4xQg8X10E4jP6O+WmNANO9wdy4GWNQuIONB6RugMRoiLQpzpQiHPpHySkQso6UUtOxQcaF0Mle2KKsNlx0K1huMs02SBqBNHMOd0rlO1XCP11OWueCitVlHHUaN1lqQpL2Bdfwii1E+rWrr7XMNxci9KoIVd0D0gUAjBoF+Vg22YicaZ64FmefYd9O93AlbO9CmgLX74ICp5KnFoeI1ZwU602SlILoSr6Wfsjl7K8lwYKA1LneiUCvlkxKrrevg7v3+CKICn6q08bVtaWbHllTXNupTSmPoR03jwfkU4iiEEoGUTW1jA2suzjSkxT7iTAIb333+/em+TEuJvFMgXL1ywV196WUDIsPnHHn5YriWN0b6oILIAMlY9ojCBDhbRM1t5trpiLMGyOvw5uDXM1/1yndr0moGUfCFK2Ma5h37F6EXkkVfXGX6wZUaZh2cGHWRiknqHg1KZBXKY5hCBvOH5AHRQhEdsfr5ygeUCSeoy6ZfpBYfpgBubuzjLwTbKRq52DOceTA9Ec4kOb1VWkAxzLuu/uQi1IST7rFufshe1rAxB5wMrWV9U9qkI3kNyFqys5sb76q+cDAYC27sPL8GSye9YrVjxDwIDBQQ5hH2wJ/qdnlp0AKpdhrr8jStX7PO///t2/uIl+97v/C77ex943FowBAQP9PdhvL6AaYlH3RwQUh1HRsv9IHATyBf2ilkn5Gs5JD4P9rQj5DOmU1j9TENxnoFQWPHJ6avblSeu96wDtLSkxflaqbWd0pJtJIp++mIZ1FBwLpRJpDrGnECZRhi2N/yQJKPF9QygTeqYLPKbTz9jnW6nAhUAoNvpStXtB6cfmF7Ziz7J6BFPIY48o8Nf1vsyRWRbq9+17cm+zfWg+sdiLNqIoT70IQXfu/t7tmUje+Hcq8poTx47YScPHZVZBTVC2QgWxhn8e4qSyn1TBrK5R/V8RmTF3hO7t7Wpvw+vLMt1CgUtByNAuzUYysiGPlEZEMhG1HuufQ/EFC5VF/zwl4sT4iBZCMXZEGb4UhLHCMHV5SXb2dqSCYdqtC5IqVqGFNxyMOt3nIFQ1wGvJVYrsjtpIsYqM/R7HZ2tqg/v0YLkQbOuLVi0Mb7scd1S+ivzjNGKCgAaPlEpTCTYnzJ1abVtsdeVHSpAC6Ay8pTuDomhJLCjNo1mwtuRojgSojUvezDcQKr0prcLAbAwChV1XF2Td0+kvsaB22n9ZI/UvZATsgpWaRZ484xS+MKejqlwviYi0MjyUAQZmSxEOu0/JDHiSBjiquxgCArg9rMg2pvoEhf1H1Mrq8O4BvrZgCDP1saj3/PxibvF+KHMBlpcXrbFpRVlkaKTofE0xLevDayHreZuHiMuJNGfGoYNCUwJIGfOnLETd92lzcMbQ1cyb/bcq+fs/Btvyn6RGu0T3/KYHV5ZkRiKDStrtqh1Jj3sEZFnaKqQCAi8Py3/eDSSYgIcy8ISLMY4qfsblSUerCww1R3quaNZLPeWkhDJZK0z3iRrI5hjUNPIw1n3MYzJAaEq+MhgIZ6J1wQiI5oqMvgbODXswU8JxElxKgvjQBxijO4ZgbdhuTBHUSOuMr0Owl1tVH9uqU706DI3ZZmF14ct/ZR4TEePcGH47dmNBzpqiZArTU0dq9ePhYxTEMpHxvnxsAYDm2+17eShBYXRb56/7is8W7JCUa7PxMLeQwTkY/NYe6KZeeatpgG0n/sf/4ldvHxZQPuRx5+wub19ZTWMGuO95xcZMh4gQuQdJH/qQrcGu1FPjgklEXDlQc/f+QwymFSmH963AwzVY03o6HCWuhKQyX1MoMbM3jqjZe8oc9cosciyI6uVa1MALRmtV8FcxCGzimjxwQ1oTJ8xgwIo1cgadbPKaLsMfm9g+HLTnnn2OTFAuc4daDsKYABa0eXV2vCzIMVz3triquRZoNU8XGq0zMTpEG6NxSok0GqC0XgkoH3xtXN27foNu/voXXZy7Yit9HHTcmBRcFY0/R9Upy2/n1m11jxiM5SuAO3OlowqsKFkvrVctaxhm7u7toWPMS5xzLEdjcXi8XwqAM89Hu08os5DoCXRU4ilsnee54RDEPdydWnJtjc2bGVpQeeWA60HMC7IigyIOl+YfShY4/o5d0OAgzqYzBagJdHIIEAZZFplRh1f2gjcjVQWSh1G0pYh0pKRh4sWSWhSEMV0NMyB6G3nrOUJALRlRksfLRm4DvgAG2Wluiee0RKwSKiqtdmQCYaAlhaZIivn99RLHMMotKZoKYoab55xs6LQkkGqADbZS/ahXOe8ba/0Psj1lKW70grS6XYX+TH5SRqXYCWce0iwzvOSAMZ7l72VNOjvO9Des4DbePxjn5p4NA8H7QbzqISpzzKMPSMosiCZjAftyON1oRHqrBQe1f2YGTlgZsHAAPrpEIQk2F65ctneePO8vXHhor5276l7BLariwvKaDko5V5Cn2agrDZaBbLOd0iyUAFI9C+KsgjACoNoIl4WGjS1Ik01ZZttYthdSdZdYZsnZz4QD34Ktj8pPhbKDND6geUGmgKgUAj6QiquqoiaclEUb13ESuELOiuYEhiPCbmrjFaClniP2OfVQeHN9XlTHAnyPzOirOKyYAvUoK/MawZokzymm2Lsk47UggMNGv2uqQCXaI2DC8AVPzW0hU7HTh5eVDRw8dJNbUDl2/RTho8sNVQBd4jXCBRkX8f9Vd9A0968esU+909+W9Okvv+7/1v7yBNPWAunJlmpwbr4vFH39NET8OtTIO2OWDu0tUm4VR+4/GQVuAR9nzRyZr4Jtr4eXcnph0L46ATYko1zHYAa1DHCIw0t0MADxmF6T6REGCEcyYwWRefWcDdmivoaxGaPNaz2HtSrmj7i9SKMXHBNS+qYjJavU6N9NoA2n7VMM9odBWBed/Oxav6Piz0IbnJN+nqKqVkhEuSZM6ZP1PFkT0ALTQHQtgZ79tEPftAOrR2SMhXqOIH2rsPH7MTKIVumX1+L4vZA66WNGYvTPChDvAgwLUBDU0sNxTE2g7AIURZUDy0Z7R4zVhNoOc+CsalEgWIJfK3oOURWqqtUKcVHo3l5pCnhGWWzZWbXbmzY8vy8Jwi6cTxnZ5mcfnagURATnQZepwzmh8A8gFY9qZhJFJS6Bzt+Bur3WT8jFzfVgpxglGItqhQRE5XQtEjlOx5rPS71uzbPTGqVVugpHwlocbBSMItQTqKfbFbyYNRbfHxyE0JG3lFmHVDnci1jXTjQlkmCfp7hCrAACiR9PXnpJsEtzu1iZnIJWuUxzK+0Yt+UvgfVeRoHnlisWEP5WgnoHmL4KtfpHAlbArz/HWKwKrN1WPZ1cvtstjzXG9/26Z9xJj9uIIuCyFftPTKwwADdT2WENNnS4gpOs+WVJdUV/IbmzQpODOVwp21nTp+yU6dOqcWHB4+Iikk/b168aG9euaZFcuruu+2RBx+wQ8tLBslCPQ8PUAwZMspwWtTfS+YVZNriHjLycKD11pqod432FTUyIEG1HFSFfgcUUQG0MlhXlhu0cvFQqA1O1RCKQrcoHVTQM2b8FYghXpHQzBWMsYRcVBCfIzC7+m5Cgn+dmlHUXmOj84PVqCnUq9l/GdR9Rf3GPVFGJkGOZ3UKGPJBRYRe0YZ5TdqL/vPJFCSTMHXdDaJzB1oOfTeDqN2EoM1RzbIJEKJ1CID2R7bQ7tjJI04dX7q6oY2nNhuYh/C1lVgJs4FoF1LbGMKfEAnh03nh6lX7ld/8Tbt0+Yqcob71gx+U6lgZ7dgzWprMtURibWZ7j0AKASD1yKC3SjGOqFGp631UoWwJgzmoarjcT7L1eP5aQ3Hfc9KO3IkY9djt+LhFggCAKANWuQx5X2+WC9SzqVFk41uANg3bmdKickh8DgHtcChVL7oK3LVo76FGy9BqAa1aPSJoCsckWnvUqhFAq2eOzWIIXrLeruw2J8IE0PHezIMFaBFD4QWbQJvtPfTRUsfbaZpmRjP9CqA9vrhqi70OIuDq/NDanvIEb7rJRvS2ztbyBMDBINRAuy3TBIC2S7YaML7OwJOdXY3PdOrY2Rr0GhrzGFOIEkCzFMV9SIbHqX5nM9Q7PdcUTY9mZHlxQf7BK/MLyuYANK6Ne+60JeYpPsEHsJQFo0DUX91bvTlnRzr3uC6Alo6QLFfkM/GSTrhd79e9tLXcvT5teF3NA+csxnREFowYpgR13PGSGvcJZg6gLZ2hnG/wz5t9tNyrEmhVoyW7jrnTTAPCDIP74NFktKzJI5l2tX1NM0rmhvtYlm6yDJdsYHVyzrTeqfdcQrTsuiggOWY4V8xUdopU+hZPhIpT2YPkmTF92UKlkZ+e+upvp+9haN1N6nZ/Kur423/qFyd5eKYPLA+Eepia6iMTS6oG0GJWp2dPTNHZcUFM+P3qMNKCCSHI3tCgju+77z55r7LiNjbW7fJ/zEIuXbtm33jhJSlI7z11yh49+5D6aHvQDkJTjNLd/9OZkTqxT1l9u9GuCfPsq6rkBxEtBv+e9IbqiQE41CacZvWbVW5qzZKcehhxTzPD4xCG5osDIgUTClwiKsZBJoE32OIqy/SaaTy0rI9lTTQyzqxF63YEBZo1xzmEPxy2cphymroGWq/TQEElXVjWuOTtyQah3aGgVnUXhHFZs4um+5i8US4pV4C7dZyAVh86/uGgCStM0XMALYA8GttipyvDCsqVl26si36iVqrpKWHsr9eKaB2xlYBW3sXmGW2nZReuXrNf+keft8uXr9jHvud77ds+9CGZYjBejAMLUQ+uSd4571G5TjwEVmHiIWFdDFYoqckcxZZj7iQ8ifmsCQhlTZNAJj2zq9mxUqLO6aDDzhRBVDXAIFTHLn31jDY5E15XQGuY8Q9cgRzqTT/QXH3sJh6+D/kZyjwbW1sy9WD/0lpHHy22jM8+81y0eng7GQIoqbjp850pKfDEs87vjkl+25I6zmzeywXNSgzV6hGYTLxGq4z2QxqZiQXjYK5hL7/xul29dt2OHz5qxxZWlIV22+wBB68p/UKAefoJl7R9eaipf7PRkBUpwfn+9raMKxxooUPJzhq2vr0td6h9JnJFNqbhANDuqrO6VWEKXbw9zdXBZZbvnz3mqzYbAlruN0BLRru6sBiqW28lS1YstS24dwloWeeITGPohsOZgy4ZJkCIWp/PzTPgPvB8pSWJDgIYJLUPFkd9Pc3GdyK/T5DLT2nAfdRoOcOXoY7VmuNZGyCIYYWsIpXl+lzpFANJ8yHr1xpoXQpGoEi7JaP6YFsQWrlpRQrqJnjPRLDhNo8+wcgdHh1oHcD9OcwGVyWFPAVqKq3Vp5IeoRLTnIpGm1pWl7Me7K+QLmnCKnUl1J7TviVTu8CRgZVm+D8TfMQa4HxJcehBYFuV5D70yR8X0PLBlMlKUew+oRwyayurU+IgHpwoCNUDIxqraoQZmcQ0EoCg39N0H9SHZLRuSeh1TCLL69u7mlu6urQoZ6iFDu43+J9GI7UOxcgFixtWsaBVid5v9+zXefjVYwgZvjvwuB+p5791B08+FP1OBGOBPbqI6kGy6KjxQi1VfXYuiqqoItE23l4iXl80VIBYRNDVQauap3/OPFjVpxtm5nnIJVXJz82NzRbIKsK8gLpfWafgWhBLuVl2yJD9U9Tq1qDj/dsuHBGApoAosSkEZ6F1qttyFd9BP7kZhL900E2II1CRq060L1oJwwoy2uNrh3RwXN7c8GAlKCQyeG0yqGNahINl4CDke2xsgHbSnrPzV67Zr/3Gb9vly1eV0X7bhz6oDF/1MXnT7oVK2b2vBYzRKpQmIfSZVjRSTu0pqON+n1a2etJPHgiKVCOY8HXhmWJmWP4ofZi0exu78IZ6rUBb/twoSFuR/PrvZkCVGS1iKN/Kfu06MMMgREesrsEDOwGtDM+ZXdqV4p9DmiEeZLS69hirmKPflLHEgZLBFYFXZk/6XAok6xptBqQJtJ1+rxJDScjDVKFwhkIMRQvIsNUU0F6/fsOOBdAudjvWarjStqTky0M1mYSDRDJifNQG6Cpj6nVQx9Rr15YWVdbK3lN6aKGOx622gjWaAjXnlrru0AfbCxTCfg8Q9ok6mBR4p0MKY9QeF7ae0PRk3UuM39vwyTiwZwCNMzm+vgS0GPYjyJLjG+1eMo3U3lALTjgs8ZnmoXV7DqJoLAYDB1v57ub8VtX3S6rYz5AkrRR0w1Bo5qtbLqafAOf8Ur9jCzF+lFdRRguow24oQqBH2ylyhYFoRrLMsA/1azYQg+hUuVPHDQGtlzbywERQFUDL8JegjgXcMbN3NtDKcsEseE0DbozJmynD6byOvaR1k9ls1MwFwtFL28JrPg57/VhQx9lbIaV4UPZ8Xg2IUFyCjae3V97Oq1nXkfT5H710YaLJIMi91YLQcaUoEUksFgX8MnwIBxAaw6UWY3MTGfvw8kz+1GcFQKQjTkteBFEbC5qC390b2cYO0vp9RaRL/Zaa8eXy0qFX0CORyEWqex5JiUBSvWkFv69IPIFTw8hjusYYJaofVGr8F93pYJtiH7/5+bUApPgrs40y6ibqQ7WslhTRQj4BBGaAa5BVma46OP44jFVnEehKSubEUWV674emaiSUNBH1TMYyHkjVZx5+gMpKqyMFqg9iJ0L3+bheq/X6TNYNNWVHauygTOScFMd4Nr5HvS9Vx0mdVArkDFxyOEIYlJNlJdB6K5Eb5uPMxPui/iajbQz3rD/XssNLK6qPXhsObE8mFVF7iH5XgBbwroB2D1/llg5t0cetpp2/fNU+/1u/b5cuXbXv+67vsqeefFzTULx3j/oahwb0sauauW+KmKOuo4k0IVa5HXXV7bbVZ5liN/6uze8DojwAACAASURBVA3IwGt7Ul+rnl+kIIpMV2IoOafhQhTtPXpvyfk9eMuFG8yFIn6o4xBDeR7jrU6a9an2HnfRkk8IYqjBUNkr037oEKBvncN5Z2fXgVb9vi7OAQD8IjHM99YRra+o0abCVYGf1m0d9KlUQHbP/NNGy6nj8Z5Ux+gGyGg7e+4MBdBmRvvKm29UQCvqmGC+QdBRH0jl/mI/pgVq0vj5DDPzgZoFQAC3MWtpa1OZMkDbIQDh3KJNZ2do28O9AFqf7IV9KGCwN2Tgu2eLaAsIUjpQqi3ON7Od3T0ZefC8NPEnfaptYje3Nx1o5yOjXVq0eerx3J8cEZk9+8N92+F9KB3EftX1qUPDRVCijicTlRroA6aEzxHDPwQNXt/1vUJdVSMg8wyLE/JWoPUxdjLHiHFwtIqhOl7qIGLyE0IT0EKsBNBiv6gabdKkxVABZbUMpOB8iY4O9rcDLcmSU9LK0oNx4STiPdBZpG2hB751RlrW46ukpQDSEmjlsUz7XlUWqmG5YhIoJRU1/qzFqy4uzXy4xVV1Yq/hVMJATHtiIASBiJt5hFsUpbPJnTPaCmj/q8/+pqb3qJ4Q9TFWJw8LoOXgZpFrwyn6MBdFhRpzfr4X/sGeAeeBxQHPPwwKIDpbWVnWvFAfcL5t5y9csMtXrtn1jV2bn1+w+06dtPvuOWnLPYADqTiHj88W9T6ppJaiVYOMBfs4BozLpcprl6JXq5FHTp0iMCByzWZyNgE9mmzwfsf7dfMBQ8coK6wWbU2Dl9GjNrwxw5EBzH5gc6gJaDUH1lWCMi5XtuqUan2Q+PqiLytt+BTVBeDIXzSAlsVP/6goF5n5087UkBDgEG0jjTnrdTreQqL+wWBKgzLPZDbO5ID+sI8THR/ZWFG/rYwpsq2qIEiqha1FkRlt2AfmN2eiI6wgCWzGA1cfr9ESsje2DdYJzdgxkNy9doLWEYftZu37+4ilGjagLs69b5q9fumqfe43f88uXrxi/+A7v9OeeuL9oqa9RuuiHswcoOl4JqoJKXvwawZoyVSo/ZZAm6Caa7wEY//IMaMWcVMedBFEpeIse/uUkSDKwhmKVpIA+px3LDVqtiLEgZLmE1DHqGXFcEhh78GHrBi1Tl1x7DIF+jqp0W4os82MVj7muwN77pnnnGkZUf9rVcEC7RxOE/thpxnK0VLCl+iHLzNaHxbh83nbc23V2Sug7UJNjrQu3ev4g2Ky6CQdtKCOX5MC+q4jx+zY4qotAUiIcSKjTWagrNPyNZWlwuAh6UUFsZOxWDJZ/1FBGoxsb3tTYrtDy30F7N4H6s5QG5hxNFsaBM/XCUaY9ERGy31SwkFtlK/36JdFyW22tbUrz3buMUJRzXbV0pzYlRvX9LuL/XnVaGnz6WPEAS1NELOP65a3T/JcCIb4vQRs+tqln4g1S198npucfa12UMMuIQlxavRa8zq9brSb5B4OYWoEwv0eA+q9rEHdWJOKBkOVNFBlzyFSDB8CAAXgdstbV0o7wxWGFQEwqumH6nib+o/Oa2/poS4Oc8Uel+o4+ET5AlcCKD/zVI7kNbO1Mp34xKjVvtcluGaS4awZiRZwWwB1Ua/Vei/ae0rmSftfZbeodVdeAsGLZuLD+giAVY1d98h7gX20IPNo6/e/XQbeePS7PzHB7Skn7sisv9Ox1bVVXT4LQo5C1DLyMIG6UsaLkGCoQ2Su1bH+/KKcM7gJfaLc9ZvWHO/bo4+ctWNHD+vnOEZ3B3t29cZNe/aFl+2l185LcPXkY2ft7Ol77OjSvK2gRqTxvINrikdueRiM6I8MIOVrNFnj8gL4VHNH9aBiPJTqh97jBYDTzN5vtdV3p+ZyfCs0Zccnp/gDqMFVNFn2fFXRfU0HE/GpujJTRPc6CtSVL8TMavNhiyLU9IuI7ooivQtSXD7PgoTOgWYf0leJkIPePugnAKvbtsXWnLIDPpcWevaxhbtM5OwOYCHSSGekimMpVki5bKYWuSfnNR2S1mUFVVPGlJHY+pfSxUY/m/XIEKsUGXwCbVbjlSlH31qyF0TG26OxrQ/27dM/+0t27o3z9rOf+VF7/OEHjBXW3BsqqpbwKFxdsokkxXLZew3kZqBTPsPZw77cpFXApfYEgruaOq7qtNHLmMGn6PBZ96kYGpGzRUVhw4ZoUpZTeAicsg2I+nVU/fQMEAoCFJi2kJ2ShTJBi7os9qm0r0AfX7p02V55+VUdaNxNAkL2L3Rpug3lZ8+SgWzmRmPtWe8VpeZdl0ZS4d7vL8iQAqRjiqlUs0zsanftw+//gB09cljtPduNkb1x5bK9/Oordu+pM3Z0ccWWMMqxifWh1MM0Ig01eHaZDQgANfvWhUVuau/+56wFucZBve7vWccmttTrSmhF64rWjpld2dq1KzfX1UfrblqhK8m6feo0YqCGU/Ludcu9gCXgbwF/aFQIcHYG7g2tveVI6OYNEqpljdY3jhgDMsDKLpaztlcFf+qvjvKP1qeysWhFKboOJOQMZThBpBTI0T/LfeQ9CKZkRMR6CkGi+7072wjIEJg3Q3CYGbUH4z4UxNXAfu7zyaUSxu83RF3KfsNL2o1UJhpR6Blt9NTGdDTdmtTD6JlE8hRtZDpn5VEf7x2sZDksPrNRDwjDElIlp+LUibM7v+L3pR5hWgWU8dk8jInMO/qOld9HuxSf289p/9w7sS8FtgRPM85ys0DrfuJmjQ987w/L6xjqBGCgVxEhxeoqQNuQ3WK2anj/kA8/ZqORrY72dgXMk0bLOn1Ujn7hzJXd2Vq31mTfHn7wATuKyKnXE1W2O9y3K9dv2jMvvGQvnANou/bkow/Z2VN327GleVtFjQjQYrEoGXUo3sSPs8nISshV6IFFOJIHXljXpXBHNS2NyTR8PXtYs2nUGCO0yGob1u0QVTnQaqaoqGPfIC4PDmCJCCeDjbQpZOFlEDAFSgGuig5DUBY5Q/3gOVDDPL4MilTH1QHudM4Osnuy2tHEdvb39bB58FA+h+c7tjjXVHawSG1INn0scihyrj1qOLFhS2ckfcZikc4ukvzv6bpIvfH5fhlN3u737/T15A6UtaUdWiVmcwcn/pcM0zh6RgW0e2P7zC/8ip177Q372R/7UXvikXutD6PAqDz6VPdwFeu4kCFq4FUtOiLhveiLmwXS3JyZ6eb3y59zP2KPzkuQzn/Pz51CwgSOqaBM/bTO0nhxzdc6lL5mYYqy5fuh+g8aUvuPSSn0Ag6HDrTyNV4X69FFD9F25TFisVdfeVVWixw8JdC6009tGsC1cS0JtBwUCbQyPQkNgouT5qzdYR60WaPrQMuabAyGttbq2Icee78D7WTftptjO3/1ir187pzdf/qMHV1ataVuz3B87sfca0DCTfDRFvj4Qv6IPo7gvmQZFJCwd2HeOCmoheOd3HZFLZSy5rKb2fWtXbuxtWV71B3DglHBQpQR4rStRIBeygkxlO6HnzfZluM6DMpfTD2r501z3shAIWYeA2C1biLYuGCQdL62aUGK7C3cpCoBptpwUKU7UDjdGULOmI9LoM/6yMqLgupgbKr6ZDpDwRqF4AigxbCkM9dWgCAXNa5VwXiUPgLcvd3Mx694iw4Uqpt+ALSarMZnBmSrGi2si4NtsjyejYaVY4g+k+WLQ9L1ErLSjWcfAeutiUxqCONUnVEkl3sv7295jonBjI4G//cs9+SIU183AlrEmGPvveYc5nOrJZH1F1oNP+Prw/SWM/Pxf/CpiawMceDBQ5ZF227bijJaJuZ0fExWYbSdA8hZTIw/k7JN6sO+gJabtbywIKBl+z10/312eHVFQNtsd1SbBWiffv5Fe+Hcm6pfPfG+h+zh0ycroJ3D1QfaVXMfsw+NhepAq38CaKFffSGEWjIUYzwt9eKigptrWb81Z31oprmWoi5oq067pq40Ci8egOjzWUYglWixCrKnN6nZpDUqgKp0hP4VH8TgkZxHiRP14ar+WQ0n8IMWoOVhijbeH9sO0RSzEIdea/KM1uzoAsOz55QdLGC7J9egGmireXAxYcJN+qOPVFd1J81cKL1nxAZOs/tnSqb49iB9e5jN+rsAOwOZqDhV+nIdhC7GUMhCzQQRGnTgcGyf/vnP2rnX37B/+JkfqYB2bn9fQCvhD+0zcZ1V/T4i2GyTKD/D1LNMQ5HMdmb+Vm+k6k9+M0qAzY2WNPTsJqwOjnDGcech/4z8O6BGz6HaLqI2VynURRkzjqytAw4DGM9o9+0G05AA2nkHWtiiS1eu2CsJtDHsnownBUAHAa3cizAJkSUmdWlafg4GWo0a6TCyb6wMuzncs9W5tj35vsckhBwafbRju3Dtqr3y2msV0C5jgDMZCWiz9q2Wl9HYhgMAzP+Iqo+MthSjCWhphYGdgtJmis9kZPOY5VNCgXELm0tae9Z3d22/MacWHwCKs47ipwJsDAminU1Zfeap0L86TEPpkIYwKt/ApHmNLkEwh75XZ0kE8TWA+LOlrMFam2PUZ/xxjUi8Vop1CnBUO4todB/oovWLnWQ40ykbjpYaBURRgtHfoarVZ6Okpfa1turssXqldp4FWt3/yGgBWk3sEdC6/8Aw6q8o/TUTGNZQPsquOlYvbXF+pJp9es9FMlC48pUJTXmCVF8vjHduT9zWv5kMVQaKSVt7R6wzAun5IZVFvD6MCZ8b5lH91yQ9cs7yjFZ9/XkWzgjTdFyFcKnxwY99ekIdljoOCxZxBwtweXXFZd1K591IQP+t5mrvMZRcHOs1JOhjFKZ9AS4vvjQ/L6DtNMb2wL1nNJVH9ZRuz5iCkED7/Lk3JMBKoD1ORtvvWhP6iyJJOnKk3yhx88gzWqX0ymaz9SUVu5FpKUqbRBM1ANu0HgpFslv6ahlSLMtjJO41tUeUm76zVRYSz0zC2spFJ0mj6EOOPrvphREiH8e0gqRwOmYUsy4roFVDkys8eZi7KB5HY1Gl0Mabwz23kkOYMdewI/NdW2w1lR0AtPN4QAdVPicaJmjuyl6M6LMeaXcnxZwHB+WghgwYHGijmlFUSG4Pqgd9h3ssZWIBtCnsqHqnFXV68FEBJtQxQLs3sc/8/C/bq68VQAu1h+WhDmzELSFWKhTmjorONLji2K8hz4MSbLmHZZwx9e+KdutgYyYeqV5zNtjO11fLzly6D4UTUzi0qXdSdWYPtiScCvWnfo9DTOMesQAdhuHAvl1nGhIWe7SGtDtipOgzBmjTkIaM1uu0bi+YQJvUHCsmVcezQJv3LDPaLjatuPu0cQJzGhigXWm27IlHHrXVleXbAi1rFqClRJS1V70f1wVoyoUuzPyp+xXakEqcRlCp4RPQAENrjnxyjzJaFMYxPUdex7sDAS3jJjgzEDXRduaaDPfEzhY9tfeEqleBjnQcfv65d7grXqH9VbGTvSdBuw9DycOb/1Y2KraQdVy70Hl27PVb3VeXvcbrxLoEUCUsdVGPgoIAWhnKtDs+qk8uUyHFC+c7idYo+2VgrNcKW8gw06nEOqr/3wq0edY5c9P0MxcWUfXKsTJa3RuU9NFHq8lJEoN52W4WaOv2Rz8UM+gslcYloGZ/Dt+fAtqp2tStJ8wUw5hlzzjTBLRVJutdKGBACkezZ9zZsADacZbuaqB1IK4/w2ywXVHHH/2hnxI5l0DrtmRNW1pZdhorxkmR5eZ4JhagVIdEWyOv9wCw3XmmhXj/GSrirY0b1m1O7MH77lVGyxg9z3rNrt5YV0b77CuvKTJ//JEHldGeWFmQUAZ3HwRLXkFNf0mvTaj+GkBLrUVAG44puubK7WWkhuakj7NGC7U03+1pjJa3F3hdoqJmeBixeMuHrzpDeVP1bKP7TUDg2aFHTW5SUfW9VY5NvimqbJgxZ3nyJpgnVYOXKEINADcoZHoB1aYARTzXsLVeyxZkDu5A20eBTC+jepuz3lFb+LkzkrfO5J+3ykodhArBQWno8c6wdeqnOVYSaL0nN/Nrf696zFaq/Go6h4z2xmBkP/3Zf2Svvv66/cynP2VPPHjaepQKGMenhkLZ/ruIpHDCyosQ3Rb3oTwP/HHENQQTUAJxdd+CWrrT/SvasG8FcxdnT3keS2RRDNmWNyyZpAwS3K6Rgz/HpwFM1A95Icw3rt686TN7KfkAQJ2OXbp81V569VWvaxKFC8R8drSEOGHtV2XZhdcx699ri+4aNQu06DKoU5VAiw0mQPv4w++ztdUVAe1WY1RRx/edOj1FHTO/NOuuMvKItMdLWt5WU2a0+bNcG59D7nQoQ3d3BLZks0vzfet3XWhGDX19a1AZVqh3nnms8/MCWhgeiRnpu44ODESMBCl8HcWx1PnBRnEfBJyoyFUrHYk9ST9hPk9ODKN1pxbXoRLGSMXrz7yHOg+yNSwyT5Wx5D5VKztKdk3yxQj2+Sxqr4EmV9ukvz73S2IqdSGQRPj3qPsm8GvEYwSaup6ggJM6zn2fGa28j1k/AlrPaOlLVstRmGKQzQK0MIZ6PT5DkXJ6np0+A/GNyps5vRKKZCZKFe5A5H9ynXo5xYfdlN+bPZJK8NPdSiFWWGUqiw//By8Z1p4FUnYHZU7CQxnPvaDDQjLP8ggIZ9+rOmu+9Qd/Sn202zu7Kp5Tn+VCGNiujc1DjCxXdnGR0YpiJoKKjBbioLfAGGf3TSZj3Lh5TabhZx+4346srUqYkRnttZsbqtF+44WXFZE+/sgD9r4zp+zE6qIdmu+p3iK7xPCX9H6/QlEsoJ34IGf4ci08pxYTEBEmEGlJcczCY9YuFpMC2q51NYsxJmaEV6bTqh6Fpd9wtt5ktpUPluerKQ6lGKZaD0F3q8HcN0P5R+0zPKTMaAtgd+rY6yIqvifQjmiHin5AaiytOVvttYI67tnCXMt66mVDYZ012lAqxdvncPZqTuStlzZ1nQctnNnI805Ym9TJQT8jKizuzHSN1u8W/8jHNNWOca1Se4/JaPftZ37l1+2Vc6/ZT3/mU/b4g2cMH7O50VAtRDKOUMDjYBttvvE0vK7VHPshVP4p457blH58w1c9z7e/Awdls9VPJyuQ2Xq+Zp4/bo5VzVSVe6gM5sNBCRZmDuD1hm8oras3rmscXJMWFIQocy27eOWKvQR1HNOYaKdj/2JaIWFNOENVz1rvW3sdzwJt2lOipmXC19uhjjdt395EDHXunN17zyk7IjFUT+YS1ZSdmGqURjHz813b3fW+Y9bKLWIoM+v3O5og1qDXdHvXxoOhDvqVpXnr01CgnlmzmxtDB1r1bJum+Cwt9Q0zK/Qsw+FEYz0BW8441MWdrgvTtraGtr2zEy5OTqW2O23rEgiMfPKPjDXwFkeA1gfkXf2/uTnwsyQa9IdMY9rb02eh24Lnq9aqAHLOVGcq1IzlyvLQjijrrwRpDg7Z55rZGMI42AC+Jy8EgDYyXdTMPHO3fKzdjViPMh0qMtpKLRwU6q0ZbQG00X9E9urZbLb3+PXrHE2QTJ+/QDTeJ4WrB2W0uc9S/DQNqKC4B58JwOXfCaqz9d0KaKP/V8FAkWypLVKqZg/wUww1ULLjrlYCWjLd+NlkZMrzsmQDGx/5uBtWbG/vKMKjLYAfWFpeFtBq0ACgSqYbQEu25g3k0CQ+iCAzWoCW3wdo129cFdA+8tCDduzwIWW0jVZbHD9A++yLL9s3X3zFOgDtww/Y++47ZSfXlmyt37MmyrnsNTToiaDYoKmyRsuHZZ5mmEBkS0wCo4A21LlkeMjOe9Rl6buTGIpNzmJwp6AUQ+XC0Fqo+tZKqjSpAp8NWT7IjK0ycvMsIgmJupbHSys4UF2uaK8JClNTPjSIGYcgbwyHNr4ZFBjRJUB7dLFvC1DH7Z6EXgAtAhNltNqkbv5fRVYCN59e5ETVgZLhW8C2/EK5IXIj3Alsb/c9mVLEdSCEkhgq7TzDWk2BQbZvccV4yEMdk6UMyWg/p7rfT//oD9sHzt5nPRSWDP6mbxa6TdSxO7kk2LrPS/RUx72YioOqjVtf+UGAK+BO2rn4kAdRyH4AVCxhRb1XLYTRUpPe4smKCSiYCc5jwkpYGW1aoHjWw3/T+rQ3Nrty44ZtDnaZ8qEgjmhcQPtqAO1cW21A0Ka0tbA/EmgrpXXR3iNlclDXmdGmPeXbEUMdOXxIYigyWoCW6yCjTaBFJwHQ5nsDAIABt5U+YN4/VcfZS+vKWh/YjSGOXE7py98Z2Gh3YGSUymg77ubD/dvY3rWtHWq0Tn3Odbq2vDzvbUH87sBsZ2fHARMdx/y8dXsuplrf2PM2J9VEvQedpKQ/3xVob+/u2s7WtgK7brttSwvztoDrUsvs5s2ht2XJwYuf3Rag8/vY1xJs7+7u2+6Oz+4GqEWRh4oYwSlzm7kfw+G+DXcHAiZ0NV3OSfaDxGy+mWklE9Cir+GMUxuWL879MF7R9cSecvtRX0dkoN6D7vsj65llRltTx7cCLcKnBFraezQYRslYsTl0/yoY11nOoi5rp1UQGyKug/aYU97Q8vUmnKVteR3uu7L/8KyuzsGogXPNtRAq9Ij1D7n2R7VYVMdjOWels1h2jcjPIW08CwvR8pxsfOsnf3LCBqKpHcs2esTI0gBagJVCuyIsgFbj1VwZqc0m6hgPWuiDhlTHqI+1ATodZbRQx48+fNaOHzksoOXAQ3WcQPvcq69VQPvofaft7tUlO7zQD6ClD01SAzenUJQN1YUxe2S0arhnQ8VYt8hotSn4h8Ufw4g90vJWH7djNOt13Lgi6Rqv1tQRGIdQBSZVBlJTNxJUlG0/QS/57xT1zTDm9q/XU3QEtEX9ILDdM1o2IUA7MdvFs3a4Zze2txWZO9C27PjKgi3OzdlSB4PwlizVEJTTG6cWy5jIIMeYVNnlPNakamcyullQdZA4mDp+K4Atf2/2Z8UejGM0XACt96TF2Cpx7ypeOLPBgdByQcauarRj+9lf+7yyJID2/fdDHU9sjjpd1GgdaH39lBTvrNhq9tryuvPvUsyUP6t7GuutDDgO+szl61R1sQx04gVTBJdBmgI0BDcYZjh9orXjIw+pybXUxwqt2+xgAG929ea6bezu2IRyDgKpidn5y6725dAw+kiZPxsDDtTDGBntQUArUAtv22RyZoGWSUqpOs72nkO093zLB+zQ2mpFHWdGWwKtgsIwE+E2cG8EOuOxGDDV5SKjzX7+BFp+vr+wYO22C1mGO0Pb291VIE3vPoYP/GELb20P5OMrMQ8+z+2Oraz0lc1yNgLoAKCGV9CdML9gvXkYPLONjYFAmP9Qn7Exx7Zn84sEM2abWyPbQO09ZLZuyxbn521xvm+MV15f35XwiB5qXmtre8uY+cvvr6wu6flub+/b1uaWzis6MABRgJYMdH6+o73MNe7u7DmgTxhPOm/9BcSibqoBiOpshMaOZ8prqH8bz24B9UCZs1PJPm+YCW0qnXFeRIuSCnVB50p8NiOGuoU6JujBlz6AlgRAozLGo9Dx+AL3vZIG/d7mdyDQRl07e8fL8zXXiIOYj61TC2hxhpb/np7ilf6gOMdE9cuFzq/K6+N6ytW1aiynarR0uLibYVLHqJGpU2d7Xpqo5DVOnaNPffzHJ0pxQzbOQiJSAnRpEcDSTZQvvW6hjMwh7DRjM12HG9juZrbqhumA13B3S5aKTOY5ceyowHl57ZBtbu/azc1t+9o3n7Hnz70uUwlae554+AE7ubZsS+051RvpzcL+zm9DeGECsLj9RGMJsa+ylUIsk5AgapDMKOzB1FAtH05aI2iwZnSU24dllOdUZSyM4vT0x+AIXAZobNASiPM3Ja5If+ZC1l6CqlOZ7jySUV1mXdlHSyuCRFB7ezLHwBx9U03vCD3n7PB8TwO0V3p90eJktPwN08ApLEOD4k9mkOr58xXxVlh5x+8fBEBv9YL5lqKGo0aqGipgG3c3iK3aPznnQHLoBNBu7k/s1373D+zPv/jv7Lc+91k7e/Ium+dZ02bC64hNcKAVzRvjxeKuRxIb/R9vddEHfT8a5sv1MPtjd7o/Wp8+OyVYjbI2lb6q/oo17R2siB/7Hqiocd7FdbujsV3bWLf1wcBavZ5q+wDt0889Jw0Fin9vIfINMwCUI5isgAw6VD2jDnKomQFzPmfSxplRIIYiZdrFea0FW9S08faOnVhcVo02Vcc3RwOpjl8/f95OnbjbVnsLdmhxSWIoDQgvitkafFBkIHyPUZrdLkrpsW1tbTlg4MrF2YOVYtOU7THbFWBZBIhwvRGwmm3vDOTrjIjHT1PPdLxv1e9pisO89ufJhGfzrsD2hDZaIDXJbM5ZA/qEN7cEtDB5OSEHMVa67LmojF5k+qLHVSulaIoQCLhxkDOEXBE1VXdzc09jZWbh7Zu+21h47u4OFSggTmUkpYApwJbnpK/r9516Vs1bZwQiMjdu0PtEjXY2o1W8G2KorNFSlwVkKG1xPzlb068gExlWNu+dgzZSyS3znlBYe6+xJx5a5+lHEDobBVqpMJ5R/VcZbbY8FZuvfL1yD5YBL59dzF9Q51oWsZmztKdebXqHYyTgNuLUsKmUf4OYprjn0TqVbAvvm+2BjY9+4idiqIB/eB4gQIuJBYIKjCwA3QpoOcg63fDvHEn5CtB2egtq3ZH6GLqC/r7BtlTHAO1dR4+4yGp1zTa2dgS0X/3G0/bi66iO2/bw6XsEtPcE0KIM5kYQzdeTI1jwLBS4NN8wFOTLKClBL/0ttXBD/ZZAS8SlxZeiIQ3+DUVf0Ueb1HF50M0KX9KOr8j3EsEqYRT31RPd+pDMNUGWoe9JVRp1v6jPij6GARgF0A73bD08W3nARO5HF+dtWUDb04ABAe1c2KqhukY1W1SJldXm3Fje9z3gTH6GdwrVVUYX1+L3N3qgM7JM601ZqYr/jpr2NND+6u/8voD2N3/1l+3s6bttngyJUW3cUgQqap9wgZxo2lQ7VCZwWQ1+50jrQVFK4N7576fhCF+2gAAAIABJREFUJ1cwK7LLwC7Xla+7vNMef6vGLWcbp7WkUh+P7erGhm3sDmyu3xfwnr9yxb753HPW6c3L5UZ96SjrCYYHu7pPHEDyLxdVPQ20WaN9K6Bttj14nezsCmg/cPaRtwRahHvK0+Og1doo+hvz8KXWSBsgP0Z2KVBiOhS9nwT7cj3aU9AAXaoRc4x5k4m/T81RwBB+3vm6AJNWQBVwJsNUszh6FvEgpgCBfQ2jRcsZgKO2GbceTDHS3nDgjKAoTNpi9tyLQC2TsAujakoUamv3PHaWh3/HtlPgrj0Q/bbq6vEWL4BaQZGen1PAMqUIARn/LgpZnr/xmXKessK8sDp9l0ALjSrcCKMcOh7IwDlrAdoELwWTmXBUBkDB3cxmoykqLZ5LdntM7zI+UDGBp2izy59LSroEcf5d9zR0O1IiRXuPKuPhOpV1WvUOj729BzGUDDtCdU1W64IyD0pZl2VLXwW03/aJn5woYgtDbXH/vZ5EUZrsgu8w9Ey3owfKz/J1j36JivcroKXuQa1WwwloCh9sizo+c89JUce86eLKqq1vbtuNjS1ltC+98aY2xSNnTtmTjzxopw6tqF2FeiM3Ak9NB9ppMZTeF2cODo4s7OsO+mEUhoAhqIl5iVEPkiMUDf+NicwsfEEcDLRSQMYZd2BWW0Zi8pKtC3HCT3H2NWNQgVPYLWoMV75FLED10NJLyHNpNvVwt/dHymip0dJLK1P0uaYdXVqwlY5ntOoRbuDMEmrePI1LoFWW7wKFOoC4U052ZwB5pyCrWxkbImfOHgy0zkS4g5VHAyofxOgzuizJaH/1d//Q/iKA9qFTZLQTa48ZYIBZO0AL5B4EtKFxLiZCvXOonFZJv/Pfz1UazyI2uDZ6vFiyKNUiLOhmAa3EXD55hZ4+gBYHpI3B0Jr9vg6INy8F0PbnJeSQpV4YsQAE3KfMcnhvgFbsVWS0PvzcD8rM9LwtqikxVGa0AG2Z0b4doJXVqihPV8P6gRcubRIaTnxyE4MKcDKKPuBs2xngDaxsOE0ffGKSKE8UwaGyTcV1lnN8YhFmEnFeRPaRnRWAXs7jFSjOWECqds21kY1zlsQUHTFoUtt6a41bMHqLjYY1oNBWauxmGHjFlwMTAFdl95G94nnsG7VuOXSwj04CTd/yPaVSXjg/iS2SoZDPq852TH/tCNlof9YUqHeX0cobOTQsKsVJB+M9/LJgDGe6XM9eevCAOde3nLJuyVRdcMbhnUxHTcCVJ44HyWl6k+fKbNknz5zMlrN2KjdA9f/WM4EPEoHpOYs69vaeBFq+NiaACn+EUhBVnnP6d4DWZ1F6RIsYCqDVHFQeAk3v/b7oGbUaIB0P/2NfpFBRpowWoZNqtQXQzrebFdDyAQFaMtoE2hdee10G2gDtB9/3UJXRAhpuaRYZDYIopebeQyt6g8HjOoAjK5E3pz+I0nhCbSLqlYVuxXYRKiVqteb9XxV1nO4revp1KJsHXpVpxPNOF6n64YYJe0SPVUmgGvoeqJ0K00oNExmvmuDZkL6IWYY79NEyhQUx1O5BQNs1mv/7zYaAttes22Zil3oGFP9wP3yknXuFvluYrfOrdwYxZUabVpCe0SZ1HCAbNaMEWpl5l0A7mtiv/8Ef2f/zF1+0f/wrv2RnTx6V6pjwUMZnirbZCGnXlnXauiaT33tnn6D+6Wjoepe/fkDPUQmkhfXn7Bvk82REImudQ4CDD6C9fOOmrQ+GymjxAn/z0mX75nPPS0MxC7QAwT5m+yk84VDZd+P7BFrRaHGgap8EkAE+AC01WgHeDHX8doCWYBegLQ9BedBGlpDWjMoQMc+J9iRl4O2WDcZ7ou4AfT8boEWnZ40miKOS5lNp6InmiCpt9DaaHOZe3X9f3Zn5V4M4CnqT8s3OyLNkQJVSF68nGhWVEurkoHIdTDDC8Hq79gBBA7xkvCbvSIat3kuZ/6Mejj7UOCey11YOT+qj7XrblcwsYtCEphr5NSDuUqiqSZFOh6ctIfUnTIHeC9Aqow32CbAlcUn7RdeJ1CxeqeQVDR7DLGqmJjLuQgvj6ui6ZFedHZH1Z9AwW6J5K+pY1DlrOdywfJqbl2GSyvahDYDsRIJUWCPqtHxmqc25sFbHXeeKmdQlO1MFkAm0LCgiMxlqq9ndgVbjnDCfbrd9RJBMALyPlovrIdvjIbbdXnG4H4bZQR3PAi3UMTXa9a0d+9o3n7ZnX35FhviP3FsDLRmt6oypBokJN3wA6rPaHOHdgs9qDibWhcSGSRCgj80jTAdaqG5X8nGjzTp8PageLcQZr+O8aYm7Se8mOKkeUxyOVY0hMDrr3/xeWjV6baGK0fT7vtkdENi4lYF1Au3evobUJ9DWNdq+vKHpo5XFJM8khA35uqX3U+SHlWGUmq3fPUz4tb/D3682RVLHYZpf1minrjOGbCJ6S6BFDLU5MvuNP/wj+/Mv/r/2G5/9H+zBuw8LaHEHoo/WDcWLPuwSxGKu0ju++Fs+63ujjvMy/FkVaykOmzADve0d9k/XlJ8wgZky2vV1W99x6tiB9op949nn1MMO0CKIEucDaA0HGqOWdSVlkDNAm/FmAoQOKXUduAXjbI0W6viuhSXVaFMMdbsaLWKog6jjpHN9UAeDJfzMUb9rKIO7/a56h1tdJo5hRUmbjQ+Kp+8/Fadkn5nhse0w+FBgYZOYeBWUOfQyLkuUZUgWOt5HKwMNaGfU0FFe43v4DG8OB7axvaX9pJpsw2yh19MoUblbhTGKwIh6YGtO/2jwCMKvYd0exM8szPeNtibYir0hamSsWTxD5nPRCpkstw73RtN2dgeqvZLJQ69nkCIHqeyRVrlNJ2U1Ns4Nvagpv8uMVoATtfuo7wK0ab2YQJvnWtXSqOQogbZo6I9V7uutOJd8McQ5OXPaRHb/VkBbZruZ0Sow0BzdoPKDPs58m/PaHQc9oZMzlGhjB1qGUxgzpgMXZ5XNGUBpbyd1LKDlQYZsPKljgJaify4Mp4/8vzU3cR6dK9FlTw8doBVNEUC72G1NUccA7dbOQED7108/Y8+89LIk8Y/cW9donTpmZF5OhPEpEnUfLQ3ZwX/Q4J4KtKooHr1biFWICtUjFbXaCmi9CA7QxrHjEV8sxIpanenVKHsxfQPk4egZQLlA8l4pMq4i4aL2oyEZTuNJoBN0MhGqaBmoJjbSaGTbjBRkOsvuQPU3Hj7Z+eH5eYmhPKNtWg9FZEUdhzl2AabKZqO+p3c9OKl6+9A5c3/ezi9OZbTxC+lz7Nu20t2G3tjVhQqvqMXR7mRmGwLa/9n+/C/+nX3+s79oD5484kA72pcVnLIbJswkezAFtPX7vJ1rvt3PvJWWrAzUDnoNMvrZQOWgCP7g989PhvrR28CoyQK0UMdzvXnZdpLRfuPZ5yugdbcsP1yHuzvVjFytvwDakjr2QCysQoOS9Lojdq3dO1LHbwW0iKEULBQ3sir7RPbKuwMIvCeAx7QcQLTHrODRvhIBTWIaDKUc5jNwjiUwi3rmUMVHmXqb1Ld+LuDprnGDiF0GQxswrody2fy8FL/8GQwmUvvy2vwhGUGV3O417Mb2vl29dk3PUHO6mw1bW162pX7DdnZNauSkxKm3SlVM21A89K2hjzfM10bEtTjvKmFMrW7euKlasyap5ehSfCaCnhrsu9BLE3k0eYi+Yg8cPFhV0dZLWOEMlUEMP+GOeO8eaGGZ9PmiBzeBlk4Pea1HGJ8rVW54KkO4f7cnxNM7YIo9zNLcVB09dwOiOZ8op1eZqdHOUsXlHsqMFm9s7lYGMv5cfMXLOCYGv9TUMcM+Ypwg52q7q7M6a7N5Hbnvk/pufOvHazGUaKEUQ81DF3fdKzaja6hkaBpRNZ5mk9Em0GZGSzQI0O4Pd6Q6pkZLHy2/k6pj+toA2udfPadC/cNnTtrjZ+8XdYxJPkCbGW0DZV76A6vvSo/XOXzmUFZA6w8t75UoAB5E1k3CxAHaODPaFrRP/NZBQJsF1Mz6yp6uOtBKIs8fpYNt9fQLB7LUSsfPaQBJmGwXEZw8kFUXYByc12jJZjeHQ7uxs+NWclCkc007srBgq8yV7EYfLWYhUzXaeuHwbwmyKSGYbXt5J6DDJ6Qm/a4z2thi2oRBGyfQZouV/+1AK+o4/IAzo/3Nf/q/2P/951+0z//yL9iDJyOjLYG26etX5iDlh5PCEC/sd/KJb/3Z9wK0Wj+3BVqP6Gcj9ekriN7jaJyXH2tRo02gfePiZfv6M57RDvfG1qBurZpkw3a2tyoD/xRukNG6+1QaY/ipnpmGAnJchwA/TPHvQB2/FdCS0UId5x/VgMle44wBJAWcmGNgmYi5+2DgX5NQqGGdLlN9aHPx7yHeqn3FvccREJrv9xXYorTGH5p7i0Ukv8vPALK8H+9PW0y/T/3SR+Vt0x4E0KoFp2eMB2Vu++X1Pbt87Zpnk3izj0d2aHXV1uYbtrNntrM9rJS+Eo0yM1rJgR/kErFht6nB82N9f77Hdfre2txYVxuXfK2L+qoYMI2WbGr8nrQzMRe8FE25SGouEgJXc3s2T+6S5/jfDNBSnxZ1jLWtpqE5yGdGK7YuLUZpQwqg9UJR/UeCruJQSZBWzDC1X6Oz4jYH0O2AluupqOPRvgNt4caVojESOHk0QBuH13E1SS2p405XnuSzQJs4UAHtR3/gJ9Te47Sr94mpvWdxwUdtEUWKHgjjihgR5VHHRFEl3xWFhB1W1FIAT4CWr5w+ebemeAhoV1dtc3vHNkUdP2MvI4Zqtezs6ZP2gQfvt7tRHbMpJFYiK3Gv21rE4Aq7Gmh90eZx7w+oHiacnVtep/U6RgKt5mBinB41XZlWFDVastop6jgeaEn6TtuL5W2sDybRCR5vVRlrLqnqUkMIkgKAfLgcnKgakZTXQLvrDjd4OMuwogZauV7RskSN1iG/Ek34FcQ/hVPLe23vqUQa7wCvDgIPz2hrcVF1rQoOQgwXk3I4liWGGpn99v/0xwG0v2gPnFiTBWNrvK8JTd7eIxfcW4A2n1DpWvMOPkL1o+8FaD3wqQ+Z+hBJBbqLNG73xwMUt5nEnUn91iNXHatG2+vb9v7YHGifVQseKtcmHuLy2W3a1sa6j24rmvuhT+WQFP7iel7Rw5uCqARaaoSkLkMc4louhhptb9txVMePuAUj17axP7ALV6/aG+fP28kTJ22lv2CHGM7OzpWtqoOtdCIaik5m1rDBAAMG7/3sY80KoA6cbuW6MKyIVnYb7mHe4UGC3JoGDtJU/slCV5aXlHHu7gx8tCBZKOdXZCRyZ8LMIkaF6jO2WzKKQOmsKUlVRjtvrW7TbmwO7cr1a8q4ue7Bzo6trazY0dWegcsYdA0H7joFmGuFawKOj93r9eeVjaeQhu/LOlG9ry4Eo9Sl+jJM197QFc56JE2bX1hyIWuIodSOFQI3Lw0MNaUHHYwLxNw7WeeBRgK674EEU5Vl4rRhRQJkacGIhgQFu+wsJdRyX/kEWs3+piNF67ewpI2hGfJ81mzXPJluLZ1of0Qfb3WaFUirTFqRsn/+cqfkuZ0iv7Jcxc+lZSWe+uCBGxZNt3YKZWJwQJZlEEMBtpoNzvt3ujZgytaM2njWG6HxrT/wM95HK9s1n/GI+ImhAjizpK9npbyLB6TfQTlHzQEpPUX2WBBO2RClDdQje889d9vJu09U1A109OUrl+3pZ5+3Z55/2ZYXF+3+EyfssQfuszNHj9hyJ4wXoHRStODVBQeLcDfSIeOeidEb5w81peBubgE15UX5BFSmDnl7TzycjPD0uul5HIKqio6oo271x+b/OMsj/EqgSGAtKZA8LJWlTAVwvvn8T9pHehSF5IvqEnQx2Sw0IAfo+vauMloccI4vLdhSJ8aCSe1n1sEVRsEGk0lyAfoyrANC/++QGtzhML99yufP4c5VxBpUDwaM6Xy4CpemJClV+1bcHx8mYbYzMfvDP/3X9r9/4Qv2cz/5Y/b4g6cNhmIeUBgN3f1GmsIgsGqSIdvmPfR4L1ntO03nyzudC+SAu58GI3cCf701IiVNsUEB27DdycQur6+L+bBu14aThl28dt2+8tWvWW9+SUBLmYipPjq4Gfw+8tpjDhCgBrpL7XY8EYV6c2NdFoR9aM2lJdvc3NReJhDn8KX1DwBgP/UYLjAc2KGlZXvfQw/ZsWNHbYs649ycvfbmm3bh0hU7cuyYHT1y1BbwJMadLbiGMgNx68C5CqAAMoaS8MeNJfZU68TOEBAFdOQgNee1TECW6wSwldG1XAikbRFgo1GUsEeh9GUQPL+bAiyuJw1pSrGLDnXEWnNzto0XM6s1Zsfiz84/CKPYH5x//JM1ZPpovcsjhgtoNGBH2Tmvm3aMPk3Ga+F83QObloCTPmI+CH4GBFn8PpSxByFD293e8Yw/2ooyoM+BBFki4Gfo+IDZUcAcdVwNA9AkoDkPDiRAdEZJTNvI7xkgy7rTyRWe8jIEkuOei418Io4feKwnwJn7rmetjDFD6nqll9sxr/WgfaAURiLq2VOt/ulUJCfwOgsZQ+cRQjXGCjC03mLIgG9p/3+ulzWOMx8jWRGlSnhIWY/ZziiRk3Uphl4IeMW6xDzaj37fT0Qbpys+oSMAWjZUX/SxK/2maYv6xCJDlXOIbBF9rBaqZagagG5padEOHz5sR48d8ShVdYSuXb16xZ55/gX76tMv2OLCot134oQ9et+9dvrIYVvElJteSD2fiK4EsyxerL38393qiIXg0Z1rZrL5328+tRhuoJriA0RVBI9xUyzmMtOrfq7IAGczwwQsriHnu5ZAWp7dde9mXYooM2IeV3nS5wCFBFrCBGqzm4M9qY83dodq8SGaojn+UL+tPtoFaj8a+I7ymMNLZHvlJVxXSzz7T7I7jAnfHdCGF/HBWDP71Vt/KgOSfHPPLvPuVIRRqIbrK5VIIYD2D/70X9v/9oUv2H//k5+2Jx66N4C24UCrJn2n16ogg3UQtLFKC2+Vkt4J6d7j96YCslsqVfWLT1nYFe/pQOtfGJRAu1EDLXnbpWs37Ctf/WvTAIAhTk9+SGsqDIdEtPdksC2AYQ92Ovbqq6/a6qE1iYuuXr+mXtR7Tp+yjY0NFxwxU5YWE/YZQ9wZEADQrqzYIw89ZEeOHJZ9IVmbgPbyFTt85KgdOnrUFjsdW6Lnkj1ezPTN9h7OEn6X62y32qJ++TnoYc2oRXXMEPsYCF+Z9Uct192cnJXSuRRAWg2OR+FPW1Rk9PJSDsAWEyVXLtoXA6QrnUUE8wgVhwA+vu9hzLCPS9JEYAvjpKBe5v6AlltH5og7srrsr/d2qVv3SAq/Emg11YnirRTKLTnnke2mD7Rn8k6tIyDjM3sNNSdVBbPmdQEFAek3TmCuzJS2x8Kww/3j3RgoLRjTix3QEcsRfgWcOxKchqpXCVowprcAbYD3O5dT+pqn3DQKJqyGxulXy77Y8vs501fnY8O98Hle0vIk2xdBsDv0+fQedX/s7Uszo7KeAv5JRd1LIIjJidzUoMbr3vTGf/5xHyogkGVRdDvyPIY6JsJbX193PjsK8SlKcNWxi4c0iklAh9qPh+4ZraLOuabddddddvLkSevN9yvDiatXrxqtPV975TXrLyzZ/XcDtJnRtq1lDrQT6rEVrjOlw4v3qm1pCD20QdAO4eurI1pN0GS0YaIdQ5U1mk0eza48rqdkOBDntIkqSZ45TGejJ7W7T4Vg07+QtE75Y+V2Yr5uJYSKGZhpZK0IstEUuG7FAy6BFsp9rduy5V7HhyRAecU8SLdpyNlH5TWl2Zh/LV1g3gtm3Ho85FfunO79TQDt7//zfyWg/bmf+ow9DtCOR7YgteXfLaC93Z26HchWwYm3uzrQMoWLjHZj3a5vb1uj1xPFDtD+B4B2YUlASykI1SxK1RHtH+opZTCHu0Dxh73KOXD9+nXb3t0RoMFykSUCTmfuu9fOX7hgCyuryqgqoIXN2t+zteUle/jsQ3b0yBGBJWfDG2+et/OXLgto144c0YD2ZQ7l6eq5nyvoQdAn7OwInMjOEigTaDID57VTjZzZH58hzf4BZs4nGDqC/fRP5jUVZIT7UwKdU5IOrgCd+wHXYrCs8VHj3IYRSO1DBJ5ks+kwRz2Y2m0CIckByYYU0c2mHLXoMPChAjEVSHSuP2Gyd89qPVhU6Sv+mxouGaxETWITg4KOwQOcbSkA016P0XCKz2AvK6CNzJP3j1lpYvvyM6d1In3BJC8MQiCjNerQnrnxe5Sr/lMD2umpR35PM8v18ah3BlqerTJXXLACaMlqE2jJaNNfQnPbKZ3wPGN2s54z9/6//PTPTTTqSW07TUnl2WTy25ybUzQr8QPOLCiSu/D9XRXoidZW5hedKomB8Xio8jpQSSwSgHp5edmOHDmiTFmiF3r9Ll+2Z8+9Zl964WXrLi7Z6ePH7H1nzti9x44qo52j5sONKKgBFhtLODNaIIO034HWvTTVRlOOsiNKK7JTr9U60PoMQl9kOSIvnUwyyouXrMIkr4sFstJ7XBG+BVSlpNARv+oDqw7HInJNjNaEmsgzZXdWFeEb6p9FRbo7ngh01zE/JyvBgrGPECqmESFCwB2KWpky+BQ/lTl05udxUyREuQM9/DYyvoN++46EcnE5JXX8bjLa3/uTf1kB7RNn7/s7CbTVungXFLaWIkDL6DKA1iZ26eZNu76zYw2o4wpov279RQdaDgbAEaDdVwtK1Lg023avmuFKpnj69Gn70le+bAuLi8okjxw7KtCFvlw5tKZxc2S0EywRG2S0bRvvDW1tZdkePntWQAtYcpa8Ier4sq0dOiygJfsFaKH7EwgSDLLf04fTcxg6aJRUomcQvudxkBMoRmtOq+Vqfjzcyb75g8K4222r7st5px7SkbvCJTCnpSqsXI/xPwD2PpTsQJ/bRVhOYyNL2dpl6MCm7WxtSdS5trwi1TCINByMbLC9U9HCXoempcip4kkg0/YIQB3q+jP7zgw2a4xclycucxJikUATE+3uDN3rumq5crMLXkf1zXD9yjWWPbRKRBTAeAnNB6o4YHISeaIRQbkOUExfmqKOHWihTye2PdxT5q+Mlnsf/gQYFolJrDJ1n+Ob1HHdU1u5jr/jWD9776dPt+mMdipQzXUeBh9vB2hzTB5tPQAtZzFAKzOhyGhFL+cwAYncvA1WrIImXpg1vr4/mTAiipmWKmpz4zV71o/fsOH1PrQwqhe4ZcakH/KHjlQbYQKvzZeH+2bnzp33xaOItGcLS4vW7zft4sUb9tXnXrCvvHLOGt2e3X34sD106h47dfiQ5qs2RlC+LGoeXzipCGg9m/Xh5RTfAygj6vTLSUu3lH9Pj2piEXk2m0OavYabgqlUvFZTfALIWQmphhMlHBx/qiZdNOLrpQKaonh/KzWUUFivMV4WMZRovOjf2tjF53jfdkcTAe76dgCtVMc9W+p6Rssip380naHm/LZNT89IWC1SqLfKmm63A6ScrF7nVpSYytJKAVbxgqiIS6B5p9Tx7/6zfyGg/fmf/jF7/Ox91i4yWoLB8dh9svXs/MH8J0MdV9d0B9r4jqdPKpYFtCZQJaMFaKnRArRkupeuk9EeDLRQx9n/x8FM7XAQ5vNuVDG2j3z0KfuLL37RVlZWtLfIdK9du6YMl3Fz6kygj7Pp4zEBWtS8j5x92A4fOqSAG4B48/x5u3DpkoB2dW3N+p2WhI+YBiTQJoVa1tY07lB7NsbQZHamdkSmZ7lPcYKkLGDbPnlnZ2dPQMvnIOCnlkkWmEDbsaam/PCziJdEVU8mtri4YAv9OMfwSt7e11xaKYPZb6iOO2bbe0zo2bKNm+tKPNZWVm1tmUTEx+/ByrHCiQG2tnfVw8sXpDxuNm15zVmH3SET1LZjVnBLtXHm6fK7fPrtnf2g4JvuPc9wDUYD6rP4/SER4lyLZV4Jx9x7dEbBHkCbrJ66MHByyuk9RfDl+9zrqbSyQJdKKc3kogJoAWy85KU6lj+zi4z83HNPd9gUmJMEWtVo7yT4O+D8rJgHGf7XhjsH8WiloDW/X1LHmj53B+r4TkCb1ozqaAg1d4qg9N8xTlH3/rf+r7+YZBTLZ0bYJJPuKOCThQqdc7EHpaPiMllVp1NP/+BIC5cWJOc7uzt2/cYNUcfHjt8VsnZojpZBHX/jxZfsr9+4YM1O1+5aW7Ozp0/ZmWNHJe6RByoZbXK50cKjni+HW28SV44bAqOC7vDit/drVRZdcbIpkw35uea2ZjN5OCqp9Buiq3BL87UQ/6i/qgJaqO06L8tFkECbzlHlgVlney4wKBdI9m7pbyJ1Zq8OvL1nyAxWWILtHRXkWcyH+tgvdr1JXsKSsGDkDUcok2u7xfJgz4BhWlh/67F+pzbZDAZS6a3PEXjrnylUszMgmz+XG/hvAmihjp94+P6/c0B7RyAtvnkwa+ABHd/DmEIuYgArGS10LUA7Gtc12sUlGSRwMNO6R0ZL+YXWkjSs4NgqqS8yOXQb/8Xf//v2l3/5l+qpv3Hjhp04ccK2dnaso0Mfunikg7VH2Wh/XxntI2fPCtwGu7vKAt88f8EuXLpYAS3CqaVOS5NfSqDNuhrrJAVSCRbVWom9nuArd7vMIihzhWEF1y/wHI+VhUpQVLQMYZ04jyHPnNnO7r5EX/zhZ3u9lg32PFuB2uWcVGuMjCda+kfqU+qiMdAApowBCIzK6yHqpIYTY/i2tjcF1ik8Q0zaWehXDklqTYIZmJsTmKaimkSIz8D3BagwiiG1JsDgeVaCqRg+wM+RkeY9UdIQbS2+NYnmYQriLFQtNc17XBeTU2w4/NSWQ60yTCqGGn5utovBR7BnCbQCWwIoTUhzoFWeLJWxC8FkWFEVrm5fYiq7PqqzNQWqeo07A225bkqg9ftDHfvOQFtSx+7O5zVaMlz2mywoZ3yOeW19vvG4FkNNQkPwAAAgAElEQVQ99d98r2q0RBmq0fa6ongRQimzbbnyDFWdxj1Rb5ArDI5ME5tD7RZKP9VtiW5pvdjaso3NTVtdXbPHvuVb7KGzDwupNre3FcEQET/9wsv21y+9KutGAe2pe+z+E3fZSh/Q8MHlWqVCvZyb6MV1oLY1cU9NKV9j41V9rlGjVb0lWnZyk6Y9Ga/vNzoXmy8Of9vK2FG9elkHdvh2V5PxeN/arahvFGo2PcSAT1EnM6dk2bLhlrI12KpeHo3SrvQDaPdsC1n5aGybg4Hd3NqW2g2gXem0bXW+Z4scDCgcm5hw4I4krzlNV4qW41pmVJSV30sfaQW0RUbmIJqGE05flS009b1wQcl7zWh/54//1yqj/bsJtOFhW7Als+B7J0ZZPcYF0FJeUEYbQEsN7WLUaLvzi97zN6LdpefqV8CDGmW0SKg9JOq0rtZtqWWGv5966in7whe+oGyLeuf2YNdatNdAQ0cbCuYzqtGurKhGu7TglDN06YULAC0Z7SFltBiuJNAm1Zl9h9kLKmDLGxBRX7XXY52VlY88mFXKwrQfX/BovUgFb/4MZxsvnZQ0LU0pfsrr4GuZZafyOOfysn5p9ajOFwAEWh6w5Ryl0VYTgqidjkQ9yyhDtTy3QkwzDT9yar9nNwRhvJ7XlDM4yM/O9xCIMcYzfaulqmbbU6MNA6IqiI8ZtN494h7SAK3YPfWQ+nmb9HGW0/y880lS0oyMJzp7mIIk1bGGVNSqY7oeFPAnY6hJRJ6hiDougNZJ6jtTx3r+Aayzf/OyI+aTx4Y5UBlSWtweQB2/FdCmGMprtKMKaPlvgBbGCPqX60yRngKL6M0mKFIQ+e0f+5FJUkSKTNotqYaJ6BBGMVBAEu9CxUafl4CWF2uhRPMoGGUho/XIiPlvrMHW1tbs+IkTtryyKnqn0+3pa5cuXbJ//x/+yp5/7U3DkOLI0qLdf/JuO3XksMQ9Gl9EVguf4eGYK4sjo4U6lhArFMVO29aRUUbCDrQeVelx628XD9Cnx9Wrfyy8QRMYibJZAm555s39HplltOLqQRrMtVQKoUFpcybqpHrfOuNLsE3qtcwGnT4mWvMh1QwTwBkKMwJcoUqgpRVqdX7elhkLxrObg75hqotZY0Sj/0x/2UxFVsNM7pBWFdPLbvmpqBpUCuY8EH1bOYDASFQUfLAE+ULT1HM85neoOk6gVUb7yAPWHu1rPi9iqL8N6vhdlFWr+5hZf+me4zzArX/ywCu/k9N/VKYho+XgH03scgJtp6uaktp7/uqvrbcQQBvtPRwO21ubboDPvOkw7N8N1Sqs1n333Sf26ebNm9p/Tz75pL3yyiv2+uuv2+rhQxryAAgDMOp1Ze8rowVoz6p1rwTaS5cdaFdWV9SetojZxNjrWWXGldaBqlHmQZtsSQbVYbyfrj4e43nZKMVB1RjLgpqpgJN5vQrkffJKtjLyeQBcKG+54hWKYA+EY550s6lgg/NFNeQYZ+dj8jw54TNxXvI3qmOZaciS3R0r6JZVh2KIr7IGnW0+BAHZMyzdTLYx4XdAe49qe7WiWJk3PHUCbXHu6cwL4arfKxc/ZQ9pTtvJvxOQtfZ43wBa+f+i65k0ZOSgZxfKY4BW1rYkXwQx6gcO6lgDK+qM9u0CrYAqnnn57yQ8bxdoU3mt14nsHpgnD3k7quODgbYhy1Pc52R4Emr4tP3iWWdLWuM/+9hnfEweQEFtFK6+3ZbqmFpMRkmiO8I9Q4uYqIi6JjZoyoZ9QgTRLS+HrViq/e697347dfqMNiSblR4+xFBf/cY37evPPa+C5F1rq/bIvWfs3uPHrB9iHkCCaRflKDeBZtRoeXwU8ysgK8Auo1ZFnwGuqdyrHxpN1og44rNlZBeEnCjkUDRXh4AAPSf0ROYWi4CfyYVcydpj5JeGHOSSK2sS0i7UxuIpTBGINRq2M9hzD1tls7T5DHwYPAIIM7df7HtGiziKaLILM8FNwRFHCs4UJdR1d6e+1d4Y92/6cM9ziUvNf5+lkWs1uE9HUj0pXjfr3GqXylsWKFLdvqbXofPP7cRQLiGpB0ZQw0aQgTvU7/zxv7D/88/+zH7q0z9kHwZoEWSgWK8mJ83ZOEdpue+CMxYR0as4d4c/GabMOkLrQJ+te5WfZSZ8mf39urt5GkKTCEsH5aSGk0mpf88PL+hMWCYAFWHSeK5p569c09xiZhnzNQwrnnnhJW9F6XQ1bQQBE4Km7KEl+AVMARe6DfgeoshTp05JeXzu3DkJo27cvGnf/u3fbn/2Z39m80uLotAIyHnwAArgQq/n6ZP32NmHHrRDhxZs4+auqM9r16/Z+sa6HT58yI4eP6ZaLsGh+i0j09KjUZ/rOAYEuKI4F2FmNa6anei9FucXPBMNCo/vkXXn4ZeHXWaFqVruLczbfmMisEwxkejhAH2mGLmDlgux8vV0znXauveaHCaDIrc4dMB18SiZbGbTucc5J3Wd7HmYhcacLfaZouwq6VRPJ9Vdfr3MrLkGgDdFI5mBE+RUwMzziIwuBwrwegRFOs9xlqIrI+rfGieqUpqvtjxXlZ1JnBk1WoR30UeLSYrej9q13LHmXBDFv8fAeb2nt+qqTps1WneJ8rpfCaRlkpRK6qqEEG1K3uXi7KKuNnqBE1CrrRhmHgLo+GJdSnSg5TPDQuicCqc7DbZAdQ4DVKiO2WckPgCvbBk5B4KuTzU7b5NtY1Uf7ZPf8ykZVgCC7m/cUn0WkF1YXIiaa5g4xFQNjaHi5sw1bV+HZfgkS4RQAy2RFakzG/TE3Scrg3c2AVHy1599xp47d0436ejSkj10+h47ffSoLfCwsHfstGx/vOc3MydshAAkHXUy08wHldFvPhg+cHWuxnB4fUFGDhonXziD+KuKmg5aCqAqkUAAGLS0y+prg/YMRnRvCsVdgqw3oZf5I58L6qc2w1DzuK7P/Z3dgcRVpXrImAnwNRbEeCzh2CI1WqhjBGf0QbPR9Rm8BqMRgGWtRGIxB/hb53H621f0Wk7fOCDNEgij2szG9DgkMzuXE5fqNNk+UNPKorNpG5i+vQf20b4doP3JH/1B+3vve/D/F6CdvTUHKa7vBLTl99yDrXAki/VSA7A/H7dvaWqkXXuuLZtONjxG58yfxT2M1jBqqF/HGOaFlzS9B/vFqzduqL2HfTgY7EoVzMEN2AKIULzUCE+eukfAS1AMyNx9991ioqCWv+M7vsP+5E//uTWivLS85LVYAHx5cUng8eAD99vmxoZdvnzJs8Mowaytrdqx40djVKUHaRVlrPjQNSGAbbWnOFiL+5LMFE5MvW7Pp9QE0LJ2AVf1M9JvG4DH1wEn/lYtFJDvtFU3VUYpFzxvV6nMGuLQpG1DJTbUyvgE4AI13LNNRGfFHiOo5dAWM8ZZEbVjqGNpYMLYR0DB9wd76g/O186/ecZ8BlH5oQTPYIS/Nfyl2/XPGO08ee7kcHctlJz6EwMJ9KVq8HtTmXcFtNKosFc9Q80/WeIhtJfqWICJ6rZhWwOn5gW0BPpMH0KUCe0d9Hhehlsu1kCr+qfyoFt7iPP8rrLqzJzTbILz0SPmar9U6yOuXeWIIuD9GwdaqGM82KMWnkCb1PFUjfaJ/+4zE0VznbYiWf5mAVKnhUKWNDnpVgmIWEROp2QUKFygAM6kn8q4e0+KODbwKYD2xInwH8UfuSeg/dqzz9jzF97QDTu+umpnT52yM8e9vQcbQSLD/ZGr9Lz2StofmWHSSCHvzw2ZkUuBXU7Dwqkjwy6GCgtDMDUPM4vsC2aRKZoLd5Uk83zMVdBGMbDd553W4Jm0cR4cKW/Pe+h5SICZivnRR+vwNl2PYOj7cGgMF4YaJJNF5QfQ0ntHBD0voO2pJgRd06M+JArZVdmpuRXYh5Wl6iWxcCuV4ozyL4E2GY3879x8/nlcFZb1HP5T3tI5DUlm8F73poE9W6Wcaqp7n6vXvI1hxZ2A9nf/2b+0L/zbf2s/8SOftA8/+pAs/TAF/dvMaO9cQ5UtxlTwklkZdzDXYwY30yBbt2JVkXvcLL//ZCdj67baqh9B5VFeuHj1mvobCdCwYXztwkV7+vkXvefRmnKyIUAkI2PoBoIllLkc3BwWgOKx48eVdQG6APL9999vzz//vACB/+bPRz76UfvK176qToWLFy7YobXDtrK8bHuDPTt5992qUV6/dtUuXrwoPcORw4dkYOMmNodseWnRRoNdZ0OK9ZcZLNkY74fgUiPyIutL8KQ04KPoWgoQytIRZwzgmz2y0OGcXcsrK167hR4PYwkChMxandp1dk7ZZdyPzHK5ToKQbq8jly18jnlm7C/YLFodcVtKb2K1UCnLdKUzm8Ad9HwyAO+bHs7ZnsR7pqcynwmxWn4tz1zO6l63bTsMFIi2Jj4zXwvmuhJJeVTt95j7kZk9gU8GwT4/1wNjSnY6A1UqCyCDOpbfOBNtHGhTdSyGYMI69HMHoMU8h3anHLqSAlJNgAtFbgKtzvXbnD8l0E6dPfx8AG012aeKDPy8Pwhokzp2nHiPGS0lG4qPDdpZmRzlrl86+2NQRXXNT33yH+oUSLMKLQJENTEuL4u5ivhiILOiMv33XFgces2T3jAWMyCnxTHc07QK6CcMK4h2eeiddtep4+eetr965UVr9zt2z5Gj9r777q36aPFIhjrGsEJRSwm0OdWHjLTtFIJHiEUuEUmiq92ieK8CPsX7FE8pBavcZrNsX/afOgVcPUEHqCqKIjp0krQEojwEy8VTUiNVqKjPFX2sOdg5DmUHRbMBdBIP0nzmqLw2USCryX5k/facLdD7HO099NECtD0ATsECYpLsk/QuuQRaj2BuFRvkZ8laV4JAudAVXHkIWWW06t9joYkpcJFaj0OHtaEIN6s1/koCilJI9S6A9vf+5F/Z//Fv/o39+Kc+YR9+7Kx1JmPr0Rb2t0Qdv5VXdJmt5n3NdVFLxmp6PjNX+V5nvTZ687wlogYljsHx3r71Oj3bISCzhgKxG5tbZsyGjozjwtXr9syLLynLJaN1AVrDrl2/Llbj+F3HldVCF7OPAV6A5rXXXvPsrdWypaUlO378uD377LM2HAx1uH/4qY9Ya75vX3/6m264MJ7Y4UNHZIp/7coVO3XylBTKw8GudTotO3Ro1ZhOQ4vN8vKSlMn7O7seqEUdNDO93MuAkyuA/VzZ3hpU/aSaotMnGzJbX/ce2gwMu13sG33ST9KxANrhw0sSDNIO5f1zZkOuAWDodqo6LfMBeASDwViBB14D+dwA2vl5glWz85fwinY7Re/CaNtCf94WF9rWi5nt4BCvA1jCBuT5IbvbhXlrd7xVh15g3qOsz3Lf+Pr/x92bR0maXuWdN5fIiMjIrTKzMmvp6pZ6UbeQPHgsgS3QINmDB0tjtgMIjC2BGYMEUmtBAnMOjBk2w3jsWfzHbAbPmWP7AAPMjEEIZsb7DIIxQqgl9VLdXdVLde1bVq6REZkZc37Pvff73ojOqm7UajE469TJqlxi+b73fZ97n/vc52ZWq30XPbPcl53tbVePjzFJbVpKaa5nxOFqtZSoO9j37DfmmsjfOPpn3efdhaHeXxqLT2YVvk/VP4sFY7TpZHsLzloE9SXQElh7kB2Ze3RqHAa0d3Jnq/bKSJuPn6dRdsssN9XI6R2vs6hOgkZr/ak6/kKpY1bc3tik7cc9oy0u1fu6ZlG21Fn31o/9tAa/8w2fleh0ypQatvnrtmfpvZlcv+jj2vFXtFC6RbFCmQ1J9MR7J7o9fux4JSwCFKj7PHrmjD157ZJNtlp2YvGI3X/ypN19dEntPU1Jr51BzT5aTpnxQbhCOZFk43DMagXy6DCnoWRGi0E6NQH1fcVAdadlEVfVB79nsIWIJ+qKNcj666jEEBrgTGTngw+qjET17irtqEQeutijYi0xAQHSoXKu51f6AodqoQ6kOgE2YPTT7u3LyJobSftOe4pN3VB0CsBgGkBkKUous9qQ2Ps79AqM3j0vPrPLOgIYChyKLztApjBB6uVw5tIFcLeZND1E2p9Ai0gGsCXa1WERD6o6Z16uLwBof/5Xfl2q4x/5wYftzW98yJqDfWvL1i8Wur26NVrWUWa0o5lrFZ4VVFa5DjyYqt2ms4DgwZxfmPx3Kt1TVa9vk6j0e6KBe6xzgLXrNXwcm/bHzNY2d+wzjz5un3v8tKjjRnvabq6v+4NL9doTXXr06FEd1NxbssMLFy5oDQC6ZKR8fv3rXy/Q+dS//X39+/EnT9tXfPVb1BL47LPPWWe6oyB67cZNm5+bV8sL+3IR8dPcjLadqNUGpgtt6QrKroEE2zxveI8JtPSUcm4xDSeNGwDaqaavnlu3vC0HoOX3MaYg2yOA4P88DufT/DxBBH2ttLKM2QEzbBNoYzoQyYYMJcIXGd9nPrgXgCDPOzvrLUEXr2zIAITEwg0gJsUuAbatJpmrAx1jgH3ggQuicIRDCIm7FGP+EkCnplCwel+wJy/++/k1Hd55lqhG7YYjJbuounAhxFJmJ60GM5r9PfAhfUu4OrkrnnecS30cm9KzWgfaso82a7ToRySELYBW3sEBtGT5fjaGCc9oRqtkezhRGd4jZamtPon8LPX2Ta2XyurRa/w6pwNoawbJf7+s0aI6fiVAi/HogbJ9N0xxhy9/bu616ujc57f/8M8Msi4hgOVAxAFquq0pPmSj+cZT3VePFBq3qTD6Bmg12DjaOfRm8Xvc37dVmYgvK3oS9TI9YZubfXvq+eftc+fOadTd8syMFMfH5+fUF9qedHNqKCfd6ojCydNSDKVOLPpYxj2DyrYfz9ScLqHfSxskGqUrC//078yFq52EN3AYYIQQysHbLSq5eFInQtNRcwmRjtc7azWiFla9Jir6vZS9VNkNDIAMvaONoWjeZwESHCTQKqPFirHft90+z49X6YTADKMADi15HQeFo6mjJXiFjVua9ItOjrjgdtRNbux8Owmy2oBjeH36JBEHbPdPdSWj01JEuWS0vEb+LUeuGMpQbeZXALS/8Ku/YR//7d+2v/mRD9ib3vCQtWzfpmXrlwpUJv8ErL8KYqhUjZcsgB8sRY3rNkDr8tPJqtWP66lLWJQ3qlayWIMVeKe9JvNYJxtqmzgYjNn61raorMUjc2o/YMLR5584I69jgjQMJraZ2RpCKg58DocHH3xQzkkcFtRhn3nmGWWxlHiY/vKGL/syZbgPPfSQnT9/XuCLWKoxM21Hj63a8eMn7Nmzz9rGxqbNzcxpjirZMKKge1/7Gpubm7Hd7rbWSavlzkhQ3m1aBYvgLetsrqb1wNaHsHt6mD2/GqVHr38AKw50w0DbVFBARps0sAOwe//ynjNZSOqY5/DuCReE5n7HzEf7I3yW+b5MIxpTdmtjozpYuZGcVZ4pep0W1olz0f2CnXKtOTEHVGjmBFquWdZlM/DILL3ci6rlImqqbBv9+ZymZvISQOqj9XS+xNAIXqOy7zDtyYzWhZ/eR5tAqz2eQd8IdQwzSGCnkZ3UwbHt5NzB8IhuDbkJUmr02bovAlophp2G9ls9XIApGcBRZrA+Wt1mN/Gp0r/EuilBVT+T6yzLjtLnvDKg3WX14mNd1NJ5LwqoANomxSyA9mM/oYyWhVANfY/h79DHlUdnvMgEWXHnzHbkuFcE5KOWqu+HSRLZ6+rKUTu2gvjB50e2Wy1bv7VuZ54/Z89eu2lTzbatzs/ZqeVlO7EwXwMtsvt9Fk226MiAsfqjLqwJ5Pme0YqmCFo5b9xobcDhydtn1IidQMsmCXCtwJb2IQFhOJkoUnGQzTpDLY4qarcVKvnGyqiQDLrKULSw+H9dc/Z6at2zC53fhRnA+oymd9VoezowoY6JotqtKf3FGUpRJNd3ctJalAAEtMMLWJks9y7uZ/bRfiFAy5rp7vVkSenl7lBesokDaHPDQSMllaSgKHLqyuKyYBT88tVhyZ1qtP/w1z5uv/Fbv2U/9KEfsDe/8fXWHjv4kgIt6+kwkH15QDthBxrjF32NKbSLTFaxX/Zsx2c9bvRBS+w2OFAWpaBsf2DX124JaJePHbUug8O3duzy9ZuaR3v15prTfrLRG9i1G9eV4c10OgLVBBaeA+DC1xjm6Z5Td1cgzNe8h3NSmeylm9fty/7UGyWC3NnasbW1ddva2NJgdA58RtPdc+qU1ujOzpZNo5DvwJL55Ce8uVWqyYxL5Yd6bmoyVal50PsPJb8yGexaJyZiok0tqgKwZJsYPbxZs0v1sLJigLoxKTGUZ48NgQbXN8VQrEIXco2rKyNBzDOVce1DAVmxfitnOQGzi8AICLJuJ/o/feL3sZH1Gh8fGQikcliAGC2GuaaybilBV3oAxGCDNO4QFR78dwKtziFG2+VQAqmjOVH9jHDxpLe7ZLdF7kTNgS4sGEUBq8cfRmQYaFnRBP0aqhBAm94AEkOlYQWKZe51ZLRlaaXKQose2hefUbWQVMCcAXuR5NyJOgY/vhhAq4x2f7+q0abOApyo6sdf9cEfHZDtoSBG/ASNIWeoiCKr9h5ZiSWF7Aua9p6uJijEGLrwRCZK8mjRv37i+HE7dfKkNplHVuN2/do1O33mWXvkKSLnebt7ddUeoI92acnmW1PWxEhChwiPAvUREKtaAiDi7sATDBWQ6YRny9INVyDm6lqVKERZZP+X0758jSxeOzdk3Tkmr1TrVvctagJ19krtN2ZeRhSVtbWkFKnLZPbni9aXgz8G1Bj9uj4A0IMFZwa8oD5uvT3GNCGrHyibpQZHRps1WqZvMLkHZ6iU1I9Sx/n6tZBTRR1KYB/v5a+pWsihVFQ0W2ZmquXX5iC8lV0y2gSbIqPV0AaZibjdJeYEYkQysizo4xdTx8PBgdcmi/YeKUG9ved/+t9+w379E5+wH/qgZ7TtsYF1JnHIgtL3ejzBjNMKvu5H23tK+rrC+Ny0WfeJlzRkiKKonOfIICtChGA3ytp9fR3ray39gKYL+dcyk60y2ggE1edeKcXr2i2K+XFm78KFjk3IPODytesqMxw5uqK1cvHqNXvh0hU7f/mKaGNA9uKlyw4QZnb3qVO67+eef16Hhdf5Wvp7/vwLAmCZJlCXZS3HOuHnZG4zM2NjBHYtRraNqX5748ZN0bbLS0uqWa4cXRbTsb/XkyCKnu8cX1nNAg2BUHrxCvSZFS2606nAao1KdOfBL97sAKYGFxS9ltR1yc75eiqNMzuW89XenoATr8QdBFlhzlE5KVF3w/Cl5a1OpWgpg1Tqtu5zW2ffKt+gvEWNDTCRDU94HdmD85h2o+k249bY95739DnmuvJcqqFOOLAn0GYmWhpTcF7wvrK0x894yc5LeR6YBLWcoBfBP69Tqy/8zjXqLkBWI+OivKZMXDVaD9JgT8AM/k03hF6rwV5NVNoQ9dNq37tYVOddNfQ9GEK16ckqxeuZBROYgVUJuCWY+hnqQFudFqlFKc6yIdVxAcae7fpQgUwGlORECW8cjJmg62NfmTtj8lD2Y4VL50ePARwSH5oC2wpoYRjUMxl0eFLwX/GhHxsIxKBg+Kw2n6a12EhB13h/rIuCuGAAKYOEWeRb/a4oRFmeeVFJTevc+O3NLakQj62u2l0nT6oGTIRJ1IZIgtrR6XPnbX5h0U4uL9mDd99tM+Njdtfyok0xVUGGED4AWReZGm1lWOGRMDXKVA3r5gTF7BsTyzAXClQiIA7H9KXkq1gURg267G2kn0qKRrXvpPKaDe5fdwpo35ryWvUmbA+2s1Lnp7pqrAFYyqKzPho3fa/XrzZJMEwVXePzFie1sMlid/ZQHO+rr5Zjkgwcn+PWpNdoJUZoTFm74QA32NM58qKPSApCFpVmG2HAFSywFMTK4OuDXddBLmDejxo997WSR6GcO2q5s5YHQH4I1IcB33dwr6+WHjuygvoFBwDF7MqMDn3TH1jXxuwf/frH7Zd/7X+1j37gA/bWN7/JZjg7MQLg0NAczdyIdS01KXPdi6IEpH9WJfbaurKul2adKWpAOK2Ou+OHHwhsrjhQD/zaOf3m705/QvntB099bfV1+Vv7vc0MQGrT+B3Pyvy+SOXKvhvb14Gmw4BDAROBA5NpxZUbN+3G+obWyx888oides1r7d7777fTTz0lZ5/52Tnr7ezaH376D21xaVGdAWfPnhUAvfGNb5Roid5agrlzzz0vpS4BNEYUL5w7525vEw31Gj76+GM2v7BgX/0fvNX+8DOfUcfBAw/cb+fPPS9x1D0nT1p3a0ueyEcXl1TqOH582TZ3ehoyr1YITQRD9BSKUc2VZaY1Hr7uUJeqTs0aBhSmGhIqJUBm9qYMVMNNXA3KvwFfvp/j86C+dzAZCMOMbL3JQJh7l14AGmCQg9OTBQvGqeoDjXXvoMH68wMYQSjXkudOm0XWMqrcQW+vcrYrA1uZS4SVZD5vZR0ZhkGyxWWtj3u/rs4r+n3DtCKp52QA0i0rH29wsGf93U2tI/XlyrbS9ytBDkGBm+Ljc+w1R5HO4x6EENj19ql/gzb7UhrjTkegLzUzQ19UB446bHQbQRl7wBFuWJnRxl50LqvuU899+WLjkpd2hnK2Ica8RoKTwWI57J57IWalcrVzTg1MRL3fPdi3bQ0W2JdJxS7mIwOEa25LqWsToxU9qfMJPkpIeZw3f/DHBjmwnch0nDmKymz9r66rhE5kqSxep4hVX2Pax8BroJrsg8G4jVmn1db/AREWA2pFVMcIrRAW1ED7mD15/pLNzs7Z8cUj9tA999j81IQDLVksFocNHrFWzU6ORWYbQ8fl7BHUE3RM0moZRXkfbR52nsX6HEjPRtJpwdtfAnTTWILnSAvBjIacFwj5+L41pqD9MuIOmXq00oBIZf0hm7YzAuMSaoyfMn8XK+QiqIQwNE1zgwW0UZ+NaBIwm200rDUx6aIjABfF+KS/LQm2C7HRiyHXf6jqHY6abUzMDoQAACAASURBVGb3ngB7fTPfhyeHSW+HeKx84KhTcU0EqDmeMCYkVTXe6Gn2SUiRreRrzQw0HjcNyIeBdl8Z7T/++G/aL/3qr9lH3/+wvfXNbxbQNhhuEapoH+1d060eyXqJ4TCgrdytSgSOV+jMSM2Q6LEnPP/0aNs3FQDrAZYzFhmECWxVJ3fFKmsQ5yx/uwXQam062KqNK0OiaPqvDk4Eg2PYgCq3dSMT2sD2B3ZzY1Ngi4vY5584bVvdHQ+emy279/77ZAd46eIl27ixrmyUNp7t7rYtLS9XYqM3vOENRs/r2TNP29rNm+70NT5mO9s79lVveYtYprX1bXvmuefka45T1JGlI3J+Ylj8lcuXRRtTi+1ubtkygwQmp2yv27XjK6tqCcRZJYE2xZQc8mlQUQEw02MC4AQgUe8EaKtB4gX7ouA5nK4yUM61nIDN18mGhx43enH93BuvBiJkFpkGFHr8CfpuQxQZ/bKZPVKDJkCpXn+Y/aeiWACgkZ1eW006OKnffH5+X6KvcIXKDE+2jLT1YMWKFWMo/glWsk6rwCFUv3qvQY/717UKbb+/4+LFPH+ybzuCHdnwht0uZynXmh2ltid8jsepa7MpcNgb0+hD6UVgvtR6FZE+/aYJtKKOhwP5VNTn2ViFx8m2VW5OKVoNMC7m0eaaKc88BaVSVtdMYq6HBNpkIWrxaHGgwSowBYqzFwvGvT3b3uvLqIWg9uBgQkCra5NAG2Ue/k9yKaD9yod/VECriE1/p0QfT7XcgtFVfHQLuBIPTl9qLxCd9pKZjtc4gjbmxvNv3fyQ5q+srNhdd92lrBlhAQuHYQOfeewxO3PhipyiVhfmNY8Wk/y7V5atQQqOEEqj8tI5xinjHLiujBYbxcgo6oy20kIpo1UWIOVeAGKqORnZFwf9ENCGMUcOF6inPfgNqIUa1IezTlBTgtoMkfbV4wb89qf1ZkavCMZ4/bXQrPRV9mZobiqLWlaMMqwgmmTANPXIcetA89PDrIZxz2xlzH6AP/Wo13IsZR9rIcMOn1wUUd/oQAX1g0XFlF+VG4tns3qb9cAivzhK8Bw8E2g9UMosNsA/qPuqF66glAN5qtV+J6D9J7/5CQHtR77//QLa2cmxVw1o1bhfAS3ZMAeGK+szo817DNiGO54390eGW7+3oJaCS4fi5oplRqufp71LrRvRQhbgzXPIMhSW4KDnrMr4hNq/HGgPbH27K5C9cPWqPXr6tF29fkMUL3v6a972NmXTZ54+a08+/qQtLi7Zbn/Xrt+4YbNzM3bi5EkdTrdurYlKPra6ogD6s488onXGunrH1/0l1WVPP33Gnnr6jE21WzY7P6vI/s1f+WZ5mSOoOrq0ZLOdjvW2u7a8sGANTFi2d2x1eVlbZHq2JTWuBx0hIAK8ovbJIkiDnBxsUoKS6NFYKYfV+JJ61dKMHkd+HzAiOKBcxte9pOXCxHSZ4rFFMYeIM0EwD2+Njos9neDNmicrzMA5xU2lNp2flbkBWeiBZ6HlCMAys+X5eQxZ4mrQi59tvZ5bLSLkwrAjKWJec7pD6UyXfZJfId5Hjt+TR3uIy6pEpjjbFHzEXN4sE6aQSxOe+j2VJqzRlDaAAxbA8tbCSR8cH8pmnZmR1apcFvS59oeCp9CuhPbA91lRKijYrlLAqQA6ziN/jtCK5O/G1w4DWn1NdpEhhpqYLLo0aqBFh+TOfJ7N8jeBVq5YB2S0aB5iBm28B0SSya7o5P/KH/ibA9EUcniBIm7aJD20KAYZGBDDbKEAvE825h3K6/JAMym3trZ1E6GIqDvwbxlpM1Q5MtoTd3lGOwq0Zy9e1YY9Ojdrb7zvPjs6066AllF59NFKZKUaDnZtrjp2Na2PoRoC2sLJiFulCFQURd3ErJsi2jBuVGRfVUYbdCebxQ0ZHIiqGmYgT1TOFGLlJq8+5/yL6IfNgzgjudxMTDpJEFJkW7rkQNFETQRwpTagGi3UEE5A+3vWHh+zzhTN67TPoPqDPoa64bWjSvYadMGQev+ZL2/fEAJBPxxy2lCqkV044aiq65MGITH+K6qf1cqsBwj4c6rW4+FJHVUG7a3NlO1bXyDQ/uJv/bb94q/8qn34fT9QAe0UmVeoreW89UXKaKUKDjs6LQEOBAkewosbsFSpqY7eYYCoJ2tqSbIrCoL8Dfth4SAr4/ZgWrjvrFsH2pqWljd1OrTxvHsctA0bb0ypjk/NDMBlyghr5ezz56S3+I1PfEI9m8dPnLBZWlyUqUzYtavX7ewzz3qv6nRLQfN9992r2uwf/MEf2NbWpr35TX9GLXqf/cwjduP6dY2/g72an1+wK9eva/i56pyTkzaNCvnosqbgwGR9/rOPiKK+/zWvFcD2tnZsFmvXMbOVlWWbatHO4i0Rae7CqbxHu1J4rGtaTVDH/rUIbKK0I2Yorm/WJjN7TceozHCrAQKAVK+njCM9jlOdnECbtV0eu8xkE5BhK5iGJJe5AGr5wEdtFhEVwxeS1uUMhUauKG0mC21ti/1Lq77ycE5wVLYZ3gVJifN87J+NzY3K8ILfRSHO9chJPxkl5/tPIZtnsIijCPT9fPWSj5+TfFbQ0e9XQq7M2HgsZbT7e9aHtg5tBkCbymOcoQRk4/64QQRWgSrrXH/8dnq57BCgzewzy0oZvOeBw3mU88H1GKG1KYFX733oBPT1w+tjShxnFEmK2LccVBFPkE5YGMEwghKgxX7Ra7SMN8zhCsx59lbSSlNRJMZjb33/Dw+gQNx6EbD1Htpmi8HGRCv7ktFjni8LNS/e2QTiFuqX4xMal8UF7UBNxRB4LggLjU2Cywx2brcDWh4HoP33HnjAVman7dTRJQ3wJqMFaJXxFUArOIjMCWYiM4qqJlE7j9VAW9G9Zc3RhxYkzZmLvBZ91TcoQcgxI/tpXURWFeOLC+uZaxT5tRFHKNgUGqU8PaPOgsLWw0FdcJNFHzNcwCkbqZGx3xscyIIRJTcgy/VnoDU2cHF8+xLLRLayPHT3l3JuZL7H9CbWgZcHvaiyKMxGm4zeYSi1q4Vf1ThroM2nTLAX1fpFymh/+f/4P+2f/PL/IqD96je9yeYa4/ZygVYHQBV01Jm2v686NKkOgPj5zGpzM+d7rwnwAGHVaxFuuWEKwV7+TDIbUJeZ/wu4K9GJV5fpj3VVZmQFik3CIAa02utKcMS+pVVip+/uYds95hfv26Vr1+3YyZP26x//TYHh4tKS1MYsinvvvc9OnXqN/f6nPmWnn3pSNDHZLPUlBEAONAd2/fo1e+De++y+195rjz/+mC0uLNilCxclNFo5cVJzacmGYY8A2ctXLtvi8pLdf9999uzZszLVOHnsuJvnD0wKeSb8HD+2ErOr3ewhA12VdaI9gr3IuZJ2g2lAIYc6zV6e1Foq21rKMXLUY/kdzg9AL6fhCPxiTXNA8tzZQqSJOrI5nKrm3HKWAUBkl/laGCp/a3PT9zYg02zqOQh0u7s7trG+UdVpWSOMvWPOLQwEWMbzaITgpA8dIChIwwMBaYxZKzPpBHRpYhqTdmtzQ2xk9m/SdsR73d3pVlN/kpouz0fVO6M0hoWnJ1F+LVUjl0jTr2tqMeQ7r81BF8SeArqd0BSIBo95tG5cATvhbU754QBU99Mm0+iBaThQ+bFZZbTVuVKpHAotRwT+TkT711NbUp01YcOYgVdm97qO0jn4UJm6Rlsc4hrs7m1MAlrVZvlMieYgDDxch8MaYv1TBhGDFSItqch5bf/hwz8ykMCFi0wUEkDbovm85SphgLbBZtZQCp8+AfCSiW53sZ3yGq1uPv6q2KVhiB/N4ivHVu0k1HEjMtpWy8VQQR0n0P7pBx9URnty6YiAdkJFxqA2VccYpo6dprkN0Mb1cpFEUH6FelHRD4KFUDWXGV/WwDyPSKW1L0wdzjm9Q9N12LCexVf1R/WY+iOmUrByAcrfzXqSFnwulNqaUFkM155a98CpC/5CHW/v9nyu6F7fJgd7AtppGAj1rLogSn6r8iKubfsrijMKkQAg6kDvnQvnr6KmUw9VSGFAksKRiQ1lrDVQOakwnNGWma+2VILOK8xof+X/+mf2j3/pl+2D3/c+ZbQALe3/ZLQKiO6Q0SbQVlur9BrJGm7sYGdA3Fw9Dwt9KxZO0ut8Lby+9PO9vtdrAdvSRlFrMlo3vPsyTQGcWuuHWAqgZdXV1LMr8BEN4Zw2Mei7dmLCe2kB2Y2dXblAUde/fmtdlPHG1pY9+dRTAltVAMbH7NjxE3by5Cnb3Nq2Rz77iAz/73/dA1rHFy9ejJmu45rwA1tFXRaEeOzRRyV0xLbxrnvutkarFXU8t5+7fPWyvea1r5Vr0Z96wxvs2uXLduXSJXvtPa+xxfkF21i7ZfOzs6otz89P+zGb2UgEmlIGh+LWgRZTfxcTibrFpS6AlsADQMgszt2soIF9kDvnEODD4PpGg3PJxVccguDATtddpejvhcTqk6pQlpryAIf/8xj8Dpl/u40a2Gxzc8vWNjYq6pP7ABMwN9PWGdndcR9iP4PwFfeEJbNzgFa+BQhNlIX6XOCcpcv7TPBNejvXqjJSnKF6uwJcrhVJEa1aADciMgH57q4zjATe2RebvsGhJ6DMp6Hx/EzsG9/7HtDlOQYDIH1LADCA09WoS7erBWhlvUjfvFp7/Hl1GoSg0U1+HHAdaH0DDdVobwO01bmc5zC/CMEae3AooYgLJaak9FIuaHSqp5NMb5Pdr48t9HbHTJ3ccpJ9paBCo0rRyRBkkMkyf30qygcuiNpl1CL+EfE8M3OzHgS8/b0fCmsf2nVwhmpo1B1Ay2fG2nk26RJ1/VXniRvqY5zQbndkjM2iIPKjZsAixpKKxXV0ZcVO3n1KC6JLjbbVspu3UB0/Zk+/cEnWjEzvAWiXppt2/Mi8gFbD30VR5gitGmiD6PD2nsLCTYsp4htFUFEDSFzLryXQqpUmDBSSGhZgRrbmm9rvpL5fSPl5LHxjXb4/MoEkWzZCwFGKokqMrUTtQVEnjZz1ZpriOXQVUfX76lvD/WeH/rX+rkbiddq097S1qCWph1UYj5pDURvN++c1VpfuMD1YwqEQQ8iGsggo3GQkVNdpx1Zs1PRKTtCpDTDqyDNrtEPBzBcJaH/1n/1zAe3D3/teZbSI6b4goC1AVu+lANrMaNWekMKwEDyoThfCpgzoagoMig01YhwsOhiCSA9q2LOhFEL5IeR0lYts+H0dShJ2es+mlPcT1MEw5thT5qCmeTPb3t2zjZ0d1WdZK5euXLP1rS2bXZi3p55+2ja3NnUI4ASlALnRsqMrq7a9s2XPPvecDu+V1RVRxs8995yA6r57XyuAXVpctPvvvc9OP/GEbW5s6hzIKTarx47JxOHajWvaczNzMzK1+Ko/++esv7tr169etaUjR2y62VK2tby4KIBdWOAg8n2aZhGcN/wfsQ//JnDMVpWyREPm1Rz34JKfT6BN4VAKj3hcHqcyvUgTfgCh3VL2zs/kYPgcd5aq3wQ8gAsQBMh5bK7N1k5X51rWdmEXcNGabrkJBTaQKi9ED76y9WrQQAidAPxCuMXjTzV8XXVJZCJYzqwsB6VAe3O4497H6+H8lblHTBriOaW4jlIDz53Cr0wKeK+wYJoxzjqOTJYgRixAx7su5GxF0BjKb0CXLogddP3RMgek5uQe1WnD59ypYw9aqow21jQo+VLUccS61blU0sDZVfCiszsj4GBKKjOLAGBltIcC7TA/6d7OXo4BYKnPpo+BynqSvvvUOxkjRUlVlSG5oPl89rH/+Xc+NWCziyjgUJ1woG13ZvRZMw+dLfAiP3614WDDobDd3bVOpyVYef75SxJAZF2EhcjrqKjjqYaAFuGEt/c8Zk+dI3KekuoYoEUMtTo/K6DFkxS1cwWd3PwQQ4lR13uMOCEtGFM1F9crgVbtE9HfmKpjRYlSpdUgWWWlHmZVQom82dro8XUdgCF6yt/LiDOzXin2YgBBLvIEbUWGbMKi2J/CL0WSoka8BsKNJpvFiWWTbKVLxLprM+2GdTCsENB6jZWDJ2lgokw/3+O+seS9qK16RGtizIFWApuoRcd71wYJZ5usDWWtNqNUia0KBC37ZP33w4dqRAz1xcpof+2f/wv7R7/4SxXQLkxNGB5Cf9SMNtXGef9KVfJoNuuKYK+hkvzUbQq1ACq0yFLZe79sgGxkbNmqMzE5JfZDGa0yZjeT4J57S4UzMmr0j9FxhIEEpxLtGqUV7iny+0mtk/XtHfkdw3xcuHRFwrn1zQ2NuCOjgibGQvHm9Zu2vHjUjh07rr1x6fJl2+5iZZjr3jNCsqMTx4/JVpB2PdbauXPPC9joI+cvE7oQPV6+ckX13xs3rwt4WYv87t133aVe3fWba3ZsZVUZ1JGFeZUjWD8JPqxNwJ7XQ+9uCphyf2Wbjaji7q6L/6INMXtRs96ZlHHWZcs6awIe9pC0MAGiCL94fL0vDV5w838JjGLeKOtDhyf1um5X96s93RFQ7uxsa7A7Gbho6smGXbt+NYAuekmL4e68JxgxgDWBVnXWJvaO3s6Uwi1lZkV2KaYxBtuTRfORvcQpgiJzTuMLteyUE5Hive3t92sdBSI03KYkMvV2HzybU4AF3nspZGAMacBfe2sfQ51gxWxQZbTpCKcgsEx8SjGhAlQXPtS941GzLabyJM2dyU/VnhfOdHn+lIxiqTKuhK65uYOp1FjAmEeunuLIzOsfQyPjwxPkY4CADvtbTU+jTmu2BmuLJgYtjNoJvR8+hENKPHW+/zf/9LfZpaKXyJ4aUy1ZIvJ/t2nLYr+OVu9/KhRpGp20P9BmTFpHEVD2cjUmbeHIEbvr7lM+v3KvL48vH5P3pDLadnvaTiwthtfxoi0w+B1al/psiJ08mgMc3JRCxhISatVAmYe/Z6tFjS3bIoKiqPsenfLI9pyMlhXtJBVc2IPl9yvQJQRgBqh+JnLTdIuMu+UHhQ9h0EKPv5mF04vmwiR/kdlCAVuASpt1mNQFNzqHCjDvl03dnBxYp830nlZl5M/hIzox23PKgQUxdNqzduZhutWlxgEeuDAAGkU1VI0rq1W1osepN6ehRlGfrbL0eo2F6jhqJ6OCrJfZ3qNaVdBOGWuqjjmgj9bsf/9X/9r++5//BdVo/8JXfVXV3gMlLkXjuBO2NdMR5YCQR1RtBC8qtNd8VNZkM5uVUUFMUMIcAsecikWJPm0OUDnmTExGHThdwYr+QOjPxlSok/2wSapKFm4xPUZZroSF7pDGAUo9bXJizObaqIB5Ln6XHtqBGI91ZVu7dv7SZbu1vmGbO0y38cWJvzGHcn93z6bGGnZs9ZjGYgLsZEnXrl0TzQpYclAvzM/5KDoAqLsr45mjy0dtYWHeHnviMev1ewqmsWvFphHwbLWbyo62Njc1rYfRebkmOcCZ7MPh1O50fP1ngDw0HaueZlWckdU/fa/UqvqkRvMcyID2sN8tA+I7fb/8XgbPuYcBWRjAXDrp+53CP2e5DnMs8t+of68+q/I6vJzXJOApatsl0FQ1yhAH5eMOm9Ogto6ihQa3R0AerZP8LDR0mYFH/2EEhmM2tzhj3d7Aet0d2+/1DEdcslrsFzmxqVtn3bQyDoogNUFWp1+qdTlI4t+K90MRXpbxqpZLhIYaP5i7zy9qmb1WVzYudl4jJSLSqGA7mV0RvkWyO0WainHoY1cW6xzmL97WfDazG72uzCw09UklHHcAE0AXyvmxt737e33OWYAttR5UxygVqdfOzM551BkUYi5eIhWi6EaLeoRnUERSOScxwZa6bAItrUA9apoF0J45f1ntPRhW3HfihN19dNGOtJsV0LIQZORwG6DFFKdyUopagPPjnrVl5uBikii4h4OIr/aoj5ZpWRbWg1It6ao643E6JCeh5Casvh+Pl8IKr+HGa4iGdtnmaWHVI+QkKgD4oqeZw5cMRwAbtAV1cZSeHJitqXGbbjet3WypZiVbO/WxuUdz5XVavbCggUUdH2hTaACBVMruDCOgDRu8UaB14iMHMnj9OkFWa+OPAWj/h1/4h/ah937/qwK0ZTbLYaDoVqrvvvsL0xcaLQtZpxVzEoDhY9d8/3gWHIdC9mxj0JDBhNp7PIhAPKVBGPLojmxWZ9C4aD6ZD3DvnO+TMxRBH+uJjBYrxrX1TQ0QeOH8BdvY2rRZstHptmjhre0t8Xjtybam//CBiGO601ZGSTa6vb1l3e6OgjiyKfriUcm3pqZc9NOcEhgTeGH+APVKPy4g3elMK3AkW5yb8dF4et3UVaeYNtWS+HIwRiBSuo1lgOMZ4BDwDNUeCilrAdQlyJaBcfn1EsQqkcwdkC1fQ+7xpGBT3DMco4UaI1sOi9dchP7Vs7GWMhQ9LDC40+vj8byRr97TYpFyQ2a9NVmt7CqohoIAtKwd91nndwW2/BEdTAE0/d3dwELgp4TFJUgdxiISFO7u2hjC2VAeU9bgXsOg+GvywCLV9C4MrM1c9FJLj++4WGkXWZWkMkLRe8RwKNof4ia8iCIeCaDLNk6obkpvMEPCr0JnUyVdE4A5/ewx0AU/AxTr2OAODmwDARR+4VDqgVNKjsIPX8DL/fmGhz9a1WiVmVHna7asBe3TamszAKjKYnQgeyYpW7CJCZueAYgdaJUJhgw9xQmgPA3sqI5pL0igpc/uc0+ctrPRR1tmtAAtQzlSDHU7oHU13YszWt2LAjgPE0PlSi+pqVzU5YZKKf/oRvW6Q117uN1G3seZKg01MmCIxSs1alCKKT5IcEzaSk3xQR2LumD4e3dXtaFef9farYbaOwBaBFBkO9A+o0Cb8XMd9boFGZkfGa3ua1DIaTQOjaQxglmbT3o+gJb3HNu8OjhqFXK2Rb26Ge0//df/RhntqwG0EetXtG7+H+qIGtUuoofJpqhZzzjVexN0qIOHFK1hSFB5XRcA4jRn3UeoIdJhTUcmC+Vb0cYKYtxnWEA7MWYt9rGieqgfiDAm+HTlCLW+uW031tZUmwVocX7C23h9/ZZ8jJuNpi0vLNnuTk9sFGpjwBLxIgGi7w3vNFAJQMISshwfh8lh22w3BawKPno9ASve5hywfDCnVmPl2i1Xs9LEj/VgdDiMN9r+2suPmgusQaPIcsofLcG4BMTcjyVQHxYwvxygTQAcqg9nMJVUYQCAg56/wtIvuO6j9e+JSeNnUs1ZvKnyNd/p9aWKO/3Kq4corFOdxPAX5LoMD45deEE4GF7yGSRXw1kyiA7f6RyaUpgxwIDQDqp1nxN8qKnjaw7rQhkgxJV5VqYRS9XmSLtuXK8URCWW8upElxctOynWyvc60SAfzeAmHiiz1wxAymsb70/XAslNvycxFPqWHIxTXnPGlLL/YIrIZPlLx4cHwugC8HoOUxod9DE8IjJaAlJd+3f+wIcG1HsAUynCqNVNNW16bl61B2qQHpFHXS8yGvVdEY2HgCrt0/wAcDEDvVZML6Cl4MSpuzQNCOqYLBeg/ezjT9gzF68qowVoyWjvWVlSRgvQMpM223sOy2jV5zrYc9uwAPrcYNk+od64aCUpxQCZWeRGLWmXMjvlcQ/boLFdIkOJKRdVaucUH+BG5u+9fznOycVGEntwjXhx0T/r1HE98s+pca6C6eeoE+zQH7m7q8MUoEWNiTQdioa2Hg2fRvEnT+h6s1RhQZE9sCQQnCV17COznPaRzD8GOtdAW88NBZV942ZVNqwBpdOuDSqK7w738n6RqONf/zf/t4AW1fEodVyqjm9LHWeGOXzUJ5mvbFJBWxz05B9MhELtCeDujbvaN4VKThf6euRDdTbuBzXUQgiV644MUetNj08pAjtFzy55bomhwmFK5IcGdEftcGLMZlsNUcfeNO9/WSf6y0HQ79vz585JbYwAihYTjCgwu59mlNtk27rb3UpJDxUHDXzx0kW9B+qNaWCqtUUbCO9FrV++l48dW63qmgTYAt7ebvSGes2R30MZy/hM3q+XIbAXdS/qFNmIlh2hD/PgHWmFrLWhpVixuI8lCI/u4dFs90W3P75wp58r+yXz59Ja1EszzigpnRMG1OlVagJG1cQJiLd7PUPxCKt0vxZril0KUCrLYCV9mtmvPw5nD8FhkdFWnuu+fjNDTmYnWUKJfniu8Zg8RBCm2i4tVyjiUYV7C02eld4nHoMyqoy2koNWbT1JI+f+8WvpQX1JIesd5AFzmylkfv3zFRSZfyQWGnYfwZFjgF8Xv36Imbz9zvtfhj/zjf3t0PKkZaRaICPrl1FNWLS+4/s/OKBORGTiF2JMGe307Ky1pmdkYuGiHM9YdRykyhewJZulGJybXxJ29zpmEVE0Xzq6rP48vJGh3PgM0D7y2OO3BdoW1MPLANqxA8ZdBdUKKMpEwI2+uUAV0BaewwLcXPyxEBJch+ochRw+AXx4A0QmMlTH9f6zvFYU2Tl89plXGWCbtSRFd+pF9nqqYqFwr5EbjnwyfXHm4SkrRkQIAG2vp9YA3iNA255qShyioQ5RZ643n8eU2VyfB0EDU+2IPjnRiUJFofjprtecHsyV+jgiNzEYUJYFPTNKHZeGFSXzJyAX8xCvKwVhutC+nfLQuVON9uP/z+/Yf/cPfl5A++ff8hb3Ot6nTuR8Vbb33A5ob3+QZmRaA61qw2rpIqoNoDVmUdZ0XQZ81QFVGbrn/hmm9tSCleuRaFh2d2FcoXXklDNCKDev955ssUrjA2uFww9raZfeWc1fNuksaA2bao7bTteFVbS80BIGJcwHQsfdLn2SE8pkub8bm5s2Nz9j5y94ew+/k65vlCS0NnSP/IC8uXbLlpYWw8McJzkCbbONjS2bm+vYzZu3BLQ8DjV/GJ5kxKC7d3u0QnhAon0Sda2k3kvmLzOfETawWiej9c3DAuTR+12uycPArWS5hkAuzg2CLWdow+M7ASHOSvZxCbDZ9qa1HUY6o6/70bjoHAAAIABJREFU5dZpee3pJZ7n1qgxQ4Jl1RozFJQMrDEVry88gRPQkmJV6Y0HCVMOAa3KWT5QYWKy6QYqvBa9Hm/z0VAB9B/RupS7fMhZrbiRVVYbjR0Z2EaMm0eXn5MSLfkREf4w1a2pyJAE18K5LiQKAda1t3t92lThR4YhOnf9CTNVqT9zxHDWwL7r6aLVKd8rnxsu2raxd/zAhwYMjp6cAmgZ2zVmE42mtTozoo9RPcqaMVRq3o0Q02UY7N2ZduMKMViuoBV9zGGBGKQxactHj1o6QwG0jN+7sXbT/vDzj1ZAi+o4M9rF6ZYBtGRbd8poRXEOmOfo4K7NHJs2PWaVyocFY0UJl83R+n5t/K81FdlxCphul9H61InSFSo3m99lRbQYWkAthM1cuek0eipqdI43roKW2AUDkTDp8BqBm3jLjICMlob0vb4bjVCra0ypxSrNKnx8VhhuRD0jgasCW43Fwis1Jusom/ahzV76c6PyYaCNIEIBrwPtUI2pEkjl6MLaGerVANrf/J1PCmhp7wFoOyhxD754QOsqwnpTS6w0OBB1jDvX7p5PH8lrq7UTwjayi/TvlaZhJHDjEk5r2Pi+13S9b87Vx9FGVLUHpeq4HBFnA9VooZBzek931yc7AdiwIZeY2oPDW4xsUysLmajUvQ3b6fYlgNTUGA396EqktLO7oz3F9BllsuwvQEPK1D0fajA5aVvb2Bgy+3VHPaTsSfYLz7O8vGxrazervlBAVr3rVWCMosADtaruWWS0VU17mBGsM9lgDMrgeBQsU6l7GIjysDnG7bDv8zXeIx8ly1UBoYwb6p7JBNH8vnddjUJfnA2RMdGGNwr2L5c6ztdcgWzh6ZvfE/0fLJbbvHrWFpKXGqCGeshr+lvvfQSJMrOj7IU+gceTu1wYknDFNLUrLFr1GPFMWX7RXPDiOTNjjliy+vkXzUSJB+AlCQMhV4qbVwFznEoenEar4ZBHuwNtv1/6DNQe7r6fQ1cTZwBBtquuvZ9eB0Pfz2wFwzKxcMfEXLvMeldM8M73f3jAYU1bj+ZicrPIjNodmZALeGklIFPC4L/oq9SBTcQ72fA+rHCs8SkQ7htK7SeBFrAGaOmjTaDNGi19tAm0S522tdmMIZa+XY1Wdo+2LxNrNal7ucsQSnMBFSUXQwWGMtm8+cGpj2600dqOR62jsXTQwirqO8im+jhNG5D416/f6x2VQjkmQ0D34fLEX7d8xKmEazipPkWpuqEBw/NYM2m7u6IwNVSa7KQxZbPTHWW2fl2IpiYcMEeAVu9Npt8JtJhbBNUlW8saaH2PhV4uaBVFjfG8k6KO/DWIEhyhjl/tjPYTn/xdAe0H/sb3DQEtIgcRBDFU4AvNaCuTijgNJVbCsQmJv+qytX91tlAli8BJwn3xQMVLBqlwzxqRsREDXESZCWjT99iPbp82VU9SijlAyh54n7oVynwR17H+3QtbQjv2pMDCeyrdWcltTTlt17Z2tH9Fd8d4N4II7Biz5OE1Vddh4PJEfyu9mW624IOtUTHPzc4qY+XnUCjPz3es280xb+6ERB2Y53Itx4QerwzUFLAnlX7IsPvy0NZ+UwfEMCVY7uUEygyE6nqlP2s4it4OZ1W/qzKUkrkZyXDKB8iKs2sehj+Ggk2Jgyox+NAPVpnZbV+Zv66EiRILy+fgZ8rXEzFjBe4VzERnRoqOKhAPQwhloqkMVlui/93YRYPgs69lyo+/ujoXxnSOIKDT65GJT9gQSPwX9xn3v+DRS9MK7YXoA9ZrCf+C6nOex6KOa2V33mc/kALNixWWBkRJE0trVGT5HoSkOI8xpd4Hn2cwgW+vTzaPFSO+xz2NiUWvwD5FgyQldNbgY6jC2Dd/6IfkCsERqSiaiwbQTnsfLV8TkE415aLkB5avOPXqRg8RQJuFd++tdOo4DSuOnzyhGwLQ0mAN0H76c4/aMxcuWbM1LcOK+06esHuOLtsiQIs5vCiCoC5zsk2097gzzJiNHwC0k9aZblvoLwS0RPYcFLxxj5Jqc3xfRAEOwSeM1ngzgs0a7Z2BNsAs6DR/fM/oUHlKBdxwsZGEWfLrTuk4B+NACmIOJyhmHQDJIChqBmg9owVsXYxDQd7fWx7oszMzPqKQPktJ7P2eJM3ntL8rhn1xYlbBKED3PeWFkZE40Dr46xCPrFabOXQUvnt5Hg7xMMiv6iihryOqTarxju099R2p+1lfijpmes+Y/fYnf8/+2//xH9jD3/dee/uf/XPW0Zg8VxOWQFs2+2psVhw/uSFelFYUdjOZ1ebBpjqtpncMZHuZLjfV9Slo8ErNGRs/Rn96FiC1Y64JBlwAtLVLlJOzdZN/xnlxtuhgQ8vAepLzFBTepP/8rswuzJpTTndrnnmewIEcqv2HZzOAiNhxtj1hNzd7Nj8zZWtbiO3cO5dklufjcfb6DpY4J/mBiavRgU23x223R5+pWW+XEZe0tJEV+m7b2/P+XAJAACxNwUpQKSnGbB4osaZwxoy1HRRg6nuKH86kowSXvAT5WcYCo/Fz8Risf933okVQ4UsAcBowVMAUe6S0HR19zlGwHX1+rscdXlL16sr3l++x+r14vVpfsYj87An72DDyIdjxOByhWnAzUeLi13zylJcefHyj/zvn0W52+zrX1bql/e/UMYIoxJmkgHHSRpdGrOdITjzj81c9WpvXdS5ANOL8oa1a2S8Woq9yvahGGx96rGh5zNKeLBJz0ljQ/Qo681nQTITmAXMmxFACW87jwb5tHvRtX9fYA+Iyo+X1yySFtfktD38sBr9P2GSrrWyW1HCi2bIpqMhOJ+zfcsIF0ahHpKiO6SHEPQqgQLbPayWqhYriM1Hs8RMn7diJ4wJs+o/4vavXr9uTZ5+xJ848I3Pyu1ZX7J5jq3Z8ccEWO9M2LSMFZtKG4UFcSBaGWx7iZDKwFtnfOL2gqN2Iun0xIcQCZMemJtVoTHQv9fQYjeBR/Ge4swwj6mU9mrWmS82oowr/93mDvJ48RWuFX95cze0VDew0RIIsxh8cXkSF1KlyqDY3vY9RebxexGTqp4ygQT7HmJHvIoba08xgud5E4z7CKIBSWW0Oko8FpFcZkZZcfZDiKxr18We+wHwQgMA5rn1S2p7Z1oPplZWNcFCl6pjL8tJAW28LAdXICaOALTObMHZwwKOPbcz+5ac+bX/vv/r79t6//j32dW97m803GN5cCxx0PERBJ6N+H2jnGxDKVkA5crQpaef7e6x7FwQSuYo6jlqtgtA6aK7pseJQpgSW72voc5y2ok3jhSWgSwwVAMZ9Cm99d0njZ2kPFsXvQQVvj8xIwIxIE+tHDSTwr7PXeS/bXTP8ebHrBIA3t/rKYnl+5k3furXpNO9kQy1AJ47O2dq2Jh9buzVua2tbNjvX0c/RH0vv7ebOjspKeKPjOsWhlE5F3Dt3jNvVeuLw9ULDwNrNpoLjii2JcYq+RusERixJuLc5xVwEe3H9dUncB197ChBXENF3kNd19cRXH1re8VjySo/tq8eIv/k8Wms51o2f434MEHq6t22OyZMeoAhIc3oPzwojkAND/OcyhPL96AFa3bGR7nXZEaGgOGukQ4EEAyt8fVZ7OxTt6W8sr+J4496KF0lSnAOwIHo9AldnXty4wQE2zT5SMS8FLjaDjGTcP3CP7WQONQnH28+kOgYbNAQmPAKkQfAeU5IFskW+RXmR9wBe8AFLwn7jdWV7Zhmc5D0UGIYfO681O150TauzKbLhwxhJBgpwDisp8der9RgsAysDzCCgTm2MRKk4dvV78p7vgx8aHOITjSR+wrgiZnnzGYwY+9b3f3TAxWOFTmAF1mwJaCehYhks0G571hQLlMhFNLGcJCbsYBwf5KbqPvTVCWgPcDtx2Td01YkTJ2z1xAltYBSa1I4caM/aU8885/Nojy7b3XgiLy8po50mo+VFQjVVlG3Oe2V3QIsObK7ZsCY1ykkGDvswbA4m1JYazjtuasPAxhCVo8Qlah1z5eMo0JbRkPZVGE3kAk2aIZvWdWmKVTAqZEj7t6TSU12ZCyFFIOVC4QFp42ABstDVV3mwr4XJ+0IMhSsNC160DUDbaIimpF6tNp8QKPghVQ8xd2mDL8RRoFWLVh54ivJSsYQtiSuiPROrVd6j7QdfcqD9/U/bf/lf/31733d/j/1FgHbq9kAb56S/xwBaRekBtLXlv99Sn+bBtQthVGSKXY3NQnTE9JG4RmUdSiN2/OtZs3UzAHBwuMVCFnKMa4ymffZaukJJBNf3w5wtoA2r5MNtGOl/Ht/vKTBytfKY0UyGOxRexxvbO+qjvXb9hqhdKd17Pb1/SgysjStXL8mkgtYfRJEvvHBewigck86fv6B67db2tkozHBpf8RVfoX+vr6/b+saGxmSurd/SnsZ8Ymn5qL6G2BFXHA1Z3z9QC9pcZ1pDwaHLpVBtTNpMp12xP1U1vyp3OCumvRLq9hcduCEeVNCU4+5gGRQI7ykIyPFuVYYUwZvX7nxmq7Zx9trHQc3zVvU2LQgOXq+hA7IAzTbDBpKilHmEB63pzKZAW2JD51Cyhph1Vc5HP1troE1BZ2aTKnnFnlWCky5PaAAaGI76R7JwOeictZde62WluAbbYPpc764kJYOa8dj/Zf071e+UJrLPWwCpjM+nWJFQwKTJnY51RkeLHPgiwAGUCJLpPxVAo2PwoQo5UCHdvzK5KYODIZo37lk6fh0GtLfT13imfBBAi1raz8ysM1cUOowiVrt7PqyjJ9vFcInqUYZxHMkAxK+DBzQkSN6BMGFj73r4hzReVUPfyUj5ywB3DBAY/A4XFSpHDYCndpqKWBxxJhrKaKEZE2ix9QJoRd2+BNA+c+682ohWFo/YqdUVO7V61JZnO8poJ/b33Uyh6gtLEsKpbjYrfYQtRvTRBN8gk2Mf0wazazv9ng0aEwJaN4DmhjrQpmuShr/fgagRVV70pY0uatWAq3mkNUzngkigzcdJoE0QB0grD9uqRcmBlmyDjwRaQNZbS2qgVf38FQBtMyn4PBxC9q4ItwBarxqmMCqG1JdRY7z1f9eAVsdjZD9kh4Csz6WEuj+wAZRERY7lP/3AzQ9dNx3pYdQexiJaI1kDqyhid6BJr2PpLcKGUexJVAIInmilkB+41I7uCuVWcfuyYLy1uaUxdpeuXBXQli5KIDfCp+vXr9rc/KzWOJ7HCCM1A7WNzeI5m+7M2NWr10SBsZe/9mu/Vm1C7KMbN2/a1WtXbHNryzqzs9rHzelpHTQEggAyz9Pd2VarGBktQMuhJn/uNrahekcOpnHRtN9CgVbXWGFPkvB3UM3UV7RliLAIBnRdc+Z0BFHZ4+zfSzrBTe01HD2/FtRqlpLEeAB00puF8UgC7cGBRIkp5ipLLJnRakJMTBqSIC7ea4IrNfMEM295ivJciGsIgqTGjkM7M0zODIIwMtIXAa2YLL8mymhHKNgKlMMatA4OwsNeZhPRBZG/m7oBev8LoOWnnEb24BKghV3LYB+g9QzRA3wJ/cawlHUbQ4C2WteZjUcwUbKLo0xjBbiIX6NFLoOQMqNNsC4TqLzecB0ICXOowGFAm6ZCAlqycESJxpQspqh5q5paYzVpq19N7ZGVKgYeoX8Ye9cHPubO/bw51EQ4edDug3cu2a0spTxrUsSQtmJasHIVF210GNDm6Ko7ZbTPnr+oPtrlhXk7dWzF7l5dsaNzMw601F95zuR5QpgtsgVKgnrAwZ61Jyesoz5SohIu/IFtdXcEtDaF/+u+Lk4CrYx0pJillWIYaEcz0lyU5Y0qo8cE2tw4oz+XgFrVestm8uJgyQzZF0bIXaDkmk1Fi5nRjgItWcgrAdop6qxxT6tMNbNXffaTPYFWmzKosCF65k8o0CZ1nJm+sp74W2W0AaSsIWqf23i9YnsIY4MYJEK1egOHn3QEcBl8iJaPoe21cYA/WWa0ZNjpdcxKkKf1nisZ6wHwnimjFm+i5mGTM76LEoncpcY0wWdtc9MuXr6qHloySzQAgAp+xXQIXL58Sap+Zbr9vp08eVJlnFvr62HC39Twj0uXLgtor169al/+5V9uCwsL8kdmghCPQW13embWdnZ3ZfdItse6xPsYENze3LTd7W1lNohkOq2WLR85YkeXjhiZUxo75N5L4EqG1bMyVzlLkBXiMLXChZNZMkZyLKrA1vUkmRkmyNYtO2GqFUDrQkVYCs+iU52vnmb2QoyJ5N8aiUYigSBOHRfR1kdQFUYNnJUINSsaOdofStBIP+M8N9TdoclDflBX50IBQvxsXgPaK0eBlmU3RB1XJ4pnzlWWp84QNyXxLDwUxAG0fC3pa2XRUeMtgZa35IMwDio//NGMdhRoyWhR7mt4huS7hcajYMsOA9oE0fKc3WeUZEEdJ7gmG1kFvHHeVl0lBAYqoblw9DCgTYZJwTXlAhgnzoFIeABU7lk5UIB3JDOivX3dSwVP3/L9oTqGbqEwTsoftDFZ7QSqSRZ4qLM85Y6gcARoyWJ5L/29njLanJ7xkkDbbtvy/DDQtqExmLcq2Xgc+DF8XepoqNUxUx8hI5mmaW+Z8kiMEVaYo2/3d20wMa75gSXQElaJEqyCwbowOAq0o5FU+X9+tgTa0RuqbFQWa3XtdpQG8RpU1Atjo/sYNJTg3h9cUscJtNRpoY5Z3a8EaBuaYuF0V47Scvu1BFgvcP07C7ShcK2H2PldTOqYeq9oy+iRA2h3Dsx2FJEPbHt7pzInUS2typhiTGC0d2SfdIJtZnAVuKSjTChJRR8H0Hqk7CYoaVvHmpGIjaEC4+PKDjAzOYAqHRt32nhj086dv2Cb29tybILuBfQXjxxRK9zazRvKNK5du2oPPvigdBVPPvmUak0Abifmt164cFHZKmPxXvOa14haJquFfu5u+/g41io9tbAt6AY4wGVeo4Ha5tksLUKRieOfvLQwr707DLRlu52HnNQDuU6pENVwBdmLso99jGZJqQKMur4TUHoBnqkCLYxteHSV1FKXOzKzWqCUdXxx954NJ9BqTrT6aIPidr5BVL7AVcGB9yGrZBBjRrPxPBlnzXkO6pdDObN47rsU2nFYi0IeGkrgLVx5euX3vc7q+gnP/HOoyDDxLpCUsC1aAaOnndfJOcp1zaEEfi28nXEUaN3oSJb5FXWsMZ3YwcbneIc6y8houWpuzEKpz++R06wFu1DQ4bdNeKLFi9/P9VFeo9GSXyYHvv/cGe92QMtzyv6UKUx7DrRktHtj/N9ngkOhC61jQAzBt1P/fp1Uo+UM+Pb3/+CAFhLUw4qGxyeVzTba0/I7JqPle1CUWXTXYgqv45eijrlRdwLaM+de0CY+trhodx9ftbuOLtvSzLS1oMT290SPAbRuM5bSQs+yOSRQl0Ive0YLlQbQUjvZse3ero03G8po4dXJaInoldFG1Oc3wpdqRUcUvF/WDepo20UPmb3kyKpRgB79+TILzoVAtJ2zJwXae4zUom5A03/DRy8FjcgCBWRHgfaV1mirnrfwO9Zij/63FDEcBrT+cymGquPLP2nUcbYUjAKtKyi9Iz6BVsB3YLYtGqmnTdfrRZ+cCB4/mOt1RJ+mr1OOOI0gDBpZ1y4GY+gQCyAnwPde3RgwAKBjYi5VsefavGYXwE3Yfm9XdoeIEsmu9mmtORjYtbVbGvq+sblll69e1exUUeDResA9doW7OzeRzTJMgKyVNUddFxr5yNKivj43N6/+dzJZLBXZ1xvr6zYbg8ZhtTT5Z2xctVrqupqII3p4XFnsTLvl+9nMZqen7cj8rLUbIZCKIMUDiexr97p0WbtTpqcJM2MuvhzQEufiIgFLNXnIgdlbo/wgz58pszp3zaxVpuXBzM/RjqQ1wpUvqGO0HWS0W3QKJEj6JvegNcSICHrUHgXt7QX2arP443MvfVqR3icBVKOh98H1yyH2dHzksHhlmexXTe/pV0BbAYxKFL4/81zLXtpshdIZxnlfAK3PBfagGvCBjRgFWi7j7YB2XAJPr9Hq/WrAgAPuKNCqJUbv33UImZGWlrflmZlrosxk/YZGshM9z7qmYXpyGDtZAi0tSQm07CXR7dELnAIymdREjVZzaFl/AG9Qx3xW144STHQbLChMbFyZnfd07Dsf/uhAA96xSCMtHnP1caPTEcDiFOUtPAxFdkoja7VSEZurjmlsP0wMRQ3iTkB7+plnNbjgrpUVAS1WjAvtpoAW6rhNEJAyRK8aOmUdajamL7B5vUbb0PQIrOHY9CjDJqdb1ZBeaBZNYQ2hMRc2TfNHgTZvkmocASgZMVaLtxAb5AIYvbm5cMpMNh/Hm5x90DMf1MB4PjYetBw3UKYBIYZS71ZQFpnRvtIaLfVvd5HyjLYE2kqaCb2X6u8UQwXdVsrndV0Kwwq2+auuOn6FYqiXAloyWq0ZBgqwwQ7Mtvp7ttXftZ7k/MXWr5UuXnfU5vdJSAoWJUDLQMYPQkR8CvVC0ewjuXzwO/fdrTYdbNO/24HWlZ1jBKOYXoyNafMTLAO0V26s2fnLlxV1X79xQ4eZes3DEpB11qVuOzbQ/oQeBmQZ2M7hevr0ae15slzqtfTCs5Z3uz07unJU2TEAzAFKhru8sqJ3rN7diXEBAOtaQQAj5zDnaDZteqqhfYq143ynbYuzncoCL/S3VXbHQ3W7eDC7qESDDcJTGWWqVMvoL/qIUjxAlbI/VbaTKFe9dznpxMqEoEoDw2krpMg60IuJOElF68dDDOWm8WQ3B7bV63lbpFgfr2tmRksgJTGUGKqUc9UGNwm01PF4XgxoeAPcT/6vQevBFlQ16Agc+LlRxX/SzBlQ6Pvp+BRZbnk+IfKD8paTnJgXrhNBzECzjvna0PkXGa1o0VAay7EsemwBWtY7QFsNOJEw04NK7oOm2vA87uZh/T0Es+6r7QyIBx0pbLsT2HJP0LGk4EtMABR3UO66RqVYwg/uyusZoJ2CNo7ygwyQFFhXWsbKdlGqYzo+2JsF0FKrJQCTIAyBJNEQJkXyK/cAWVn6t73v4QEGEoAp/PM+iyIyWoRRGJWT2SbQOuj4hBgUib0Dk+oYoNWkBi10zMlbuljUhu4EtI89fcbmF47Y3ceO2T0njqmfdq41ZU0UYQf72pjUdiSLR3qvqouLoVgQc9NNZbQyraBGS7pPmo/ica9nE82pIaDVoOERoC0z2sxU8/hkoZV0RkaNSXMkNXw7oC2/Xz52FbWjvgznHjX0RwG9Mcm19+heVFWojlng0HNfDOpYQo0AWg+eIqpL4iBr4+FYVYmhguLxGbbDLfl/0oBWm1p9i/knaWOnLRE7IUxTW0LWaCOjRd1Lb52O1+wRyY0dqmNltLFa0xazbvcYs+mm9zHKCCPadKi30gyvYRIozam9Br3mjfycUZOutA9FKx7iDJuANt4bH7frtzbs0tWr9sKFiwKr7Z2uRCNM1Tm2uqrD/+aN67aztakHfPbZZzWu8ujqitYgIEmv9oULF+yh13+Z3XXXXZoh/eijj2n2LBtdBhg990leXFqWEIpeXg4Y9h8gzeSf3m7XKFEcmZu1I7OzAtxmo6G93ZmaVC93TbnHgPBCAOkZnAeBPCcHM/aRc7MoDMx6XdpNCFBdR5JjETVmMh6nFMVkRutZlBvtePm0HmMpI/uwnhWAVX7U3t5D9gJT1gsKtMqEA2hzNnRSxwCP9xgNZ9iysA2VtBTIAbScJ5qnGx5+I11vXqOVy1ZdowU0y/pk2uB6jOC6jxJ4VATk/MabmIBwBGj5Woq1BPSHAK2GadwBaJsC3RpoOcegjinpoZQHaDHmzzUny9yRmb01w1EHKQLgBNpgNLJ8MNrZMZoF5znMSqEPvQLayGgVMFUWsR48auh7Am3sy+1+TxRyZrBycROF7qWmHDYg1fF3feRjA7IiCT3YzJMNm+rMWmtmFgSVyAKgBUzl5KL6B5opp5PZ2Nmw7Ob+aURZLw2JJ06etFZ7WocGdQWmijx6+rQ9f+myvr66tKj2HjLa+faUxFBNolg8WgEEbjR8fswy1Dg/uPG9XTeskCPSmEY10Y+l2gwjjqCSKqN2b43gZCWaG3JsGhEpJbjeqcaa0VbeuDJaLKmOMiMeVRgTtVaWllVNIlIc2paazUNrtNneo8lJI6rjlNar9ho1wmxdyDYBF2z40HfZpYVys4y8EyBqBXK2AXgtpRL0lHRpeDZnE7iDSlibFb1s3tqaAOVbIRf46MbIjC8I/pjb6n20v/PI5+3n/s7ftb/x195j3/iOr7WJPbNp3hSRqXoe6z5aHTghDMm6nO5TAG3Opn3Rz0WPqjJaarTMWe3vqm5zMHC6MjSV8blutKeFxR1TvMVBaznAsfKYjkPD9yB/aU3zPkXsNjmQdOWrEluMqKRPVVkx+3fg7QfYdQ4GUh3fWFu3cxcuaExeVQOLg5z7PTM9bf1u1y5fuqg6GVnr+sa6XblyxeZm55UBMwgE+hkQRtx09uxZjb0k+4VWnj/ilDL9tJwDy6ur0i2gSGaNnDh+3G5cu6Y9emRuTu8fyph/73V3FFjXVUYX1ngPa4659LueQ0B8oXi9UJlX9EHmXkygSdAtA93DD+xQM8c85tJGNnvoFYxlLV9tGzGPmOwm5kWnaMjNOBxUEVXl/oOSTFvUfK2eBbkyVZlYpdHw+cZk06USWdchgwFdpDDKSZFPgOnQ+ywyRZaPnkN0NeAK27BvA6xy6SWd9PMblg8QYo3kuuG51QYaag30IQCLMjcoUkAfK1eVBlDEEwg2RB0rUYrWJ4Lag3G3MXVvAzJYdw3LkaKcebzvbH3M86BkBXNNUPb0Wrevk/K98/9RC87yjAZbpjQqD2GhJxlqoAtNkJ87Y2KYugTV8ZnWPjJZGA15i0uZnoNAGAaCS5SvGQV+3Jf3fOgjAlrSeDYpJvdTnRmbbE/bWKOpLJf5tN5E7BEiHw60k6IH4Av0AAAgAElEQVSqQHRuSgItFEKloB8MXKV4G6B99uIlm57uVEB7fHnR5lsOtLTtCGjDs1cMskyuEQFgGwew9qzdmBR1nEALdawFyU2FPiqBVn2PHmGpchACgPJwL2u1uXHzfY/e9NFMtqzN8r1cPBlFl9EaiymBtnzOrNHKTCAoxNupjg8D2rKP9uUCrUxIuN45SSjaebyfLExDQo0sGi9rtKHIrV7/HxPQ/id/9d32Te/8i380oNVSdpA8IMoubCsqQA43CdVqAEKMH1C17/XkEtOX1oS6qU/peHGNNgYJBn2sayyLOjZ2WF+GOTpA6+O4PFvSoOlev/I9ZgNrHbLfMAUYH7f2wcB7UycmBPy7tB/19+zqzTW7dmPNbm1u2lNPn9Frm5ub88MVK8+dbWWV99/7WnvkM5+xa9ev2dLSkl2/fkM12D/97/8ZAS6Zbne3Z0tLy3bkyBGt1xyhN7cwb43ppko0ek3Msaa1A4YGe1EYGvrr6WIID+35mY7NdqZtfmbGFjrT1pkcV7knmNvKuYjLnj2a1Z6r7lYS83zBbUjTjKGmiF0glf8fzZIUHGcmG/2zVe90QTdW2a+nhYUzUtwftBMBftxbtT8GZSugjbOrNo/xd+OA4MNCOEcTWCpgC+D147Vu+RkCWlXRYqpaNeyhCFoBiRBUCbBVIvbzW4GI6qgwfIcDbak6frWAVmbFErztVTQ11HnWWkfP3yFADaGaMtuKSfJodPT/uYbKjB4hHV3IAK0HvVGrzwlIAbTcX5JQaGM+I4TMPcr/5f0crlCaQxvUN2CbLZpj7/7ABwdM+aCPlvosquNxHKKabbX52ERDymN+hs3EG+UiSGovRazXTF35F65RERnlxXopoCWjPba8JGeoY0tHVKNNoMWwIoGWG+LN5w60ypQCaMloqVlRc8T0XIeSimQTbkEnyTW2gpiiu4oZwYCL82txUwm4+V5HoyQPqkNo4Gd1FYCUgJk/lxlv+Tj6uWyAJwKK6SUeGWNp5lORXinQloYVisyzZzEy2qzRVtTxKNCKRomMTFe+GLoQ/XrZp6f3+yUG2k9+9lH72f/8v7Dv+c6/Zt/0zv9I0zQyo1UZo3CG0gYsM1oPhUOIdHugdV/yMZmf4Li0sz+wzf6uItzdfj1UoJbj53ryNgs/wLO1pzas0IBtQj5l3q7c1OjEAFm1PxAZR7uAKDG1j4yrlIOr1xTaCOpaUh7Tn3ggoIU6vnHrlt1Yu2VPnz2r/co+5PCHAl6/dUsD3F//0OtsYWHeHnvsMRlUsC6Xl4/aXadO2ZUrV+3ixYuqDy8cWVAtFkOKM2fOaIBAo9W06fkZW9vcsJmZWVHHDBlod6ZtZnZWgwV4nuXFRdvr7aqeevLYMQmheM0nji5bC41C9KF75hi2fzFlNKdwVWAb1HlsO+vv7TojVLTK5WGsYLrog6/OrmxVpM9UghXff/y8xn1Ku+E0bBU4B9Aq86QFK+4Rh64U4vx+qo2lhva1pX0VYiuBbiH8VevIfgG0Ibwa6kJQW6JnuLo+WaMtWsr4vqjd6AGW8C7eYxpipNI5r4lYNo3SxEos2qRGMtovBdD6iVKPSeR1ZRZa0v0ZnJSflcjgJlWIvkZLf2UGW57bup2HAK0y2ghGFIAr+HWARQgF2EpxrJ5a9moCLTV2OhH23YaRvRqtTwqWvuvhDw40Co9IF2oYoKWtpzVt1miqt3Z8sgbafLG6kdrgkAwuplGPJTc91GcvBbSfP33anrt4qaKO7zl+zI4XQIvj0zjUihaoF5g1jUF0Ncpcitd91XpmWi2bnhq3tLhXlBH2dhptJku2A+vjgUwaov4tz2SU2GZrRuzoBMUh+ihqASVVXLrJ5GFQfh/6bTTLreo5XLMJVx4SeaYYSvIbxF4vs71H2Q3CE6gaJhmFGAEBju5HZWjvQAtsKCsN6tivr1OavgETkArv00IMlWpZj9IjY8vF/iUG2t/93GP2t3/u79hf/yt/1b7pnV+nyT1fCNC6O1OoS5PG5qDOjFWKfDN8fLb3BlIdd/GdPgRo/f7XLkBey66VqOk648rG4AsQQ4m9cLDVjFsCsKCtWfdO3XmgA91IaaV50FdwqQlPElF55r2xvWvr2zv21JkzdvkaM58RQk1IxIRauL/bs9nZGdXl7rvvPrt8+bJA9fjxE3r8s88+I6OK1z/0ZZWSFy3HXXedss997vOqv9JfN7+8KPMB/o+LHHSixmYyAWhnJ4aNoHDetblOx+46flw1WtbcwnTbFptT2rMCF7nKOZgooJYqtTYESS/cFDtxNfr7iFFiStXI3q2EQEX0nGUcTSKSq1GM1IwpN1KeBkujgQX5mAG0fvjWQAuNCMUvUI5STQ7SEF0cTFGtOq4tF/kXSnHv6HDqWMKvaBfxWabRMlYCLUlEBPueAbswKoGYxyJgIFjnwC9NcrK/1oNiP1dLoBWzENSx/M/z3rxK1LEbbtzeFKhUIY9SxxlsVfco2NYSjDNoKc/m/DdAixiqzGhfDtDuiHGij9qBVi1K6f8sAVQ9wUetS7zD7/nwhwcsaEz26ME7gJJFDDU9oxYfwJfJPmS10EEl0Krnq9mq6iVK0rjpQR3n4rldRlsB7fS0rUZ7z3HqPkkdAxJ7e0NAq+QKIJpoeB/hYE/U8Wy7bdONMXHuAtDMYuMz2MrUhT049QJoVZinlWhkcHzerFcKtBmdVeA61DDuU2Cy1lLTW4Aj01R8ssSdVMcv1Ud7OHXsB1sCrfrmskYbqlhvSXGlrOqtCbQVSKeX8v8/gPa7v+M77Rvf8ZdsamDWoeSVdnpjbnHoFeDDM1rvkR3OaH37vxhooY7JaCvqGKP8EE6U7T0+VckP1RJosw6NBaiCOTe39Ky6MKuQMxR11+6uis3eIJEHH4zHhDLBFkO7NWZvrG6mlwXjrsRRTz59xi0Sx8dtc3PTNjc2RBlyECNYfOLxx2x+fs7e9KY3Kesli0WljAiq0WzaieMn9Tqv37whapls99IljC68VkpGO9VuKTNEbdmZmdXeQ0OAoAox1M3r122203aQpcQzPm5zM/iZj9tKp6M9q30SYEMvove/lpN8nJYvwZb/wwJk7VpZbWSS1V5KBiNHX45kvjpLogyi+xHGE6rXFWIqnQfVgAH3OVfvcr9fGVZka09pWCGWTZSy22dme48HY+MK1NKCUCP3AOyirz4ZqDyPUpjljJhnuTltJoHWM2tfI6NZsPfYOhWtPyiPY5oTLkm6POoycNr71QZalk2u6/I9ljgzCqSjgJutOIcB8Z2AFtTLGm1lWBE12gRxObMhfgrqmIy2BFrEkHV91jsFWBvl2tV7+d4f/MGBvqn6bABts23N2TlrdmYFtNgwylVJpvweYWWRvtFqO/BlBB+GUS+nRgvQPnvhosbxrS4tqb2HubSijjGiYMExKD4yJ28wR+UyodcjA2vG5OEMNdVUTx4Dv1EVA2ASLahBmibzMAxnfmhYMAJSVMA4iEcz2rzpGSlmhjsaGY3e5FHqOMVPJdBmACLXGgkCcixT9r050DJ8gY9RoFUPVxhWiE14mRaMNXVcAy3ZkA8U8IzW++98Ckf2f+r0StOKbO8JBaNMLv4YxVC/9/nH7af/9s/Zd337X7Fveuc7VXN5JUCb99e3vxubSD8XGa1qtAAt7T1yf3GwVK3XL0QEo7Ugygc1hHeyDrdwzdeAdxdc5HB7lThCUcompz6a+06vKDIulRdogdvvqvEehod9CrW90e3ajfUNW9/ctq2dHbt4+bIGuiNg2u125QyVwpgrVy7Zgw++zl73utepxYe6LNnz+uaGRE8MuMAzGPBFDIWLG+sNow4wjXF607Mztrm1LeBZOrqsTJH1SU24u7MjZ6gT+JivrtjW+rpanY4fW7H5VsuOTE5aM80oQnzjJvWeCWQPq9yXoq7pyms0GL6vfbJOnSmyJyuKtTBCSPalBB9YI3e881aYA4aNhoiFNpXqkA/KV21e0dqiGjq97/F8CqrCmF8UdAaz6XUc2WJS0txXni4zWmWfxeQcfo7nyjPFr4WzGlm3JanR2ss0P15wwVD7vY7rU1LHvpboz4X2xh0p1rH85bEn9D7+BKtXQwzlQw38RVdZfTnXvOhqGAVS3Uf1VNcfo1TxHYE2MlpZmaYz1AjQsjfLGq0coqCOyWhpTQJoo7fdRVC1GErrV6xEAi0Lh6h6YtIOoDEaTQfamVl5GbOBZcgffZYJtDwQI/WyRusUxstXHZdAu7K4qPaeEmjZgKNAK8DTODCPjKfGDqxFH21jSpktNBSLDncbeQMf7AlopdxU4R8AcXUZi5V4VNlM3O1RoByNpkb/n0A7+nvlosjouowOvR7F9Auu6+jw+dqCUfR7tPdkH+3tgHaUOpa3bjFUIIHWX0ehOj4EaEVo5uE1ArRJGYtu/mMG2v/30Sfsp37mZwW03/iOdwhoZxgs8EfJaJWt0OYTO746rBxoJXYCAMdcDLW1dyDqmKHvUh3Hr+kQjF3v68Gb0HJLeH+e6wP0XQngHWxdSOX3OunifF4P+nKgkg8UUFY6QfvRto2P+aAOyj9Qx7e2u3Z97ZZtYBpxcGDPn3vBfYmvXhXw0dupA2AwsFN3n7Ljx4/ZI488Yi+88ILdd9/9Athb67fsMurjuXkNB1D2Ot3RYbi4uCTvZHkiT7e8hCQF+biyYP6PGhS6entzy2Y607Y4jwvUpPV2tjVdCgvG5bkZm5+YUECdxi3AK3Sb02+Z9bvGIkSvAbjeliWTnaiRlg5IZKYZHKdZg2jhsmbLZQ+aVtkwIphiSHiWSCq1d6jkedzMaOV3m4dzKGsBKLU/kqQIsLy3lGCVjggoaQX2AC1EQKiOy7YU7rkGGgR9XJ07kQAqOJA3MkHavgNOQTOn5iMzWLW+xMGfRjMyytC0ohpodRkYxvAlAlp2iMqBAbT5ukV/N5xSz6Rn9LP2kKfEQz9TBst3Uh3zHmGF7gS0JDsArQMsHuf7Almpjvfcq1lBeLAw+CJIGBVr10sfAO1HPjygxgAY0c4DdcyGbczQ4jMn0KUOSz9tAm3SrJIti1p2xVbWZ/3a1OBFn+zxkyetOe01HIRXN27S3vOkPXvhQt3eE0A7j8iiMa5Id9DvaWOmIbpoOtmr+Ti4VqiTK2coAtMYPYcEfWu36yAbXp0OtE6f8D5ons4hwymWKGuspYrxsBteNoSX0dRojTcfJ6+d6jFBDypOHZkcItMKDXRw6tizWh/Phcqz29utHVXGJ9XkTn0WSX1GZ3K/Uo02TupUOybQksVGFO4/l2riukbroo6wYIzpPaNAK+AeEofFWKxqRFhk7EXknVlwDpN2qjYUHuVOiYPFK8v+HzEBdqB5tL/32BP2kz/zs/aed32HfXNktDOMyou+SFQpQzNMg4Qdau9RNloPyssI2Wlfp3ZzPJ4sGKO9B6AdDHweb87FLF+612nDSD4P8Cp4SSrUKcmkn0OaVw1/dwGgi22yER/AgG5k5sTUBO0arGI3AAB4tnZ7tr61rdYghgrQ3oNn8q2NDbu1dtN9ecfGpC4mm127tWaf/vSnbXV1VV+ntvqGN74xTCyuiXImm+U1sn5XVlbDOAJDfG/Mn19ctKlWW89BfXZ2fk66g9ZU0+46eRIXGdteX7e5dts6rab27uLMtC21W9YmowCYYravQFa1r7CzK7P+bLUJ/QXthapnF25AvIfcf9rTlQVh3ZKmvRqDAvS7GAtE4Jh+yul57HrPoOyCTlVWizhG1HE2XfqABzkjBdACWqqXBujKlxdTCPXoTli3v6+atqwdw2ghz5H0Qc7zyJMMvwcq/Yhud5tXeqTJUBNYvN+4p+dNK0wH2szYfQ0BcqwHLx+FeOwAoHVKmg+Z54SyNrguGegj/nGPX+8zpracs8jL9h6xYQQhMb5QrEC09+BoltoDPUeIQnl/CbSZtOT5W/6f58l7nSxGMhb8fJoB5b4sz+gKaCdddaxyQQRcei6xswXQ7uMIB+D6QAGAVoGCBitEbRYWNYJE1m/2OY+972MfGfBLuEGxQW9sbNnCyjGbX16xm1vbdvTYSdvp9aUuxmaNqDZrF053jbu3aYzJ4+bQXoN5BTeapnGa2ZdXV+QgBegBkleuXbMnz5y1586f14QQxuSdOr5qq0eO2AzRsPpoAdo9990MRV8ldY9pKJP7e8poUUROt+jb8sb/za1d29rZ9rmGoUzRhYtT12+Wb54SWMubmcB7GMBWGewoKIz8v1wUgomidUD/n3TgkLoy6nb+c4hDnD5Wa08YmPOZbJ2F7rMmET401G+rWbTyjg2RkkQROKfs6ZD28Wr1RuWoz7qMb7RYbKlIJsuiRSEb3lU3C9FHBCoCI1FkWffJVqAYzxeZk5eUEnCjq2ocAAvBh+d41abJe5LUVdIwUpgao6v2bXswsN976mn78Z/+GXvXN3yTvftbv8VmeB+IzeM+EGFy0ioo1J+oveY8zqjNZvYZ8XOiusAddzSVHzBjYAzdwUABnMR1srJ2VWiq16tfHtromfbWdoDOmbk+QGDO/ddadTUsjIxOp/iQ2FBBpweKYvoOep6BIICbYgDFgXpoGd9GtnTxyhV7/Mkn5RCF6T+Ae/XaVVtZPWYznRmb6XTsiccfV+Y0Pz+vTJVMdHX1mJsycCZcu66rxtdZzzMzMxqjx96+ceu6Mstme9qmZ2dtDJMDvW53OKKPlsk944xDI4PAIarRsIXZWTvSmbYjLcZbTuhADOmdatJyTaMOmqb9efmivYlL4myAZxQ6ZGOAgI+2czo5fYNFkoYoUPdYokrvVU2GLr/v5jj+aqTRCPYpgz3t12i72x1wsLp1qjssuROY6rKowgFRfzFD/dT++s36/sMVqyX2K8wylFyEt3xJDZfsGYYRWoEa/OI99TwVAblP7hnId55zube7I5DnbCawlj3gwGv/qYj2/RE0fLB8OUYws09ZgmL3GS2UBFq6VgoAfN8r2NBs7DyPPOBMEMxApR/0f8koZrlO12hEgFoer/wO5x7BS9LxYhvCXz69j8ugK89gr8u7+2BmtGUfre9mv2Wq0aI2PoDJKjNa+Cf2KgxHsjCeQElnUJiujL33ox8aUM9sdmYM59PdgzEB7GseeMj2qc02cI2a0l/VNOMG8iY0tUfORj6PNm9oAi2WYhweDrSrAlq5CIwz+D2A9tx5RdbHV4/aqWPHbOXIfADtuAa6jxMVVCKWGqi4CEQkM7wOqBosGFvMfvRh6js7PU0tSTKwzGrqm+U1r5cLtCVoarFn1vQSYHvYtxV1axaqz48ZymiBpDCQb7RaXmuWxNynhZDNArZ7PSJPX9QsOEXREVWm1ynONJkNAZJeQ4r3HCbgqvHFkHgxE1GnVRzL76hW6TaCXguLAfDxOALa8Eh29jW+L0rNjRqcwkrP08heQwCkeCcy1XLDaWKkXnMMXYhDMb++eTCwTz71pP3YT/6Uffs3frO9+1u/zWbI8gbu9uIHltPCuXEKTamDaHTPurexv64KbCWq82k4+Tl7aXd2fUze7m7WaKM8W9DPKq1EnT2n3pZBm9o/YtpLDbQeYHGYsS811jEBOcSGCogUDBGAIuDZFwUK2LJONra2bXN7R+BKRnv1xk07f+mSXbu5Zusbmzbd6WisHX7amEn0e32BLC5AgCjr5eLFS/bQQ6/X3nzmmWdsc31TP4O6mL3P12fmZmxt45aCJY3ZxF0umBpa9vTz7Zbt9/o2trcvlXQH+8Wppi3MzNj8dNMWpyn5eNalA1GLgavi9GyaIoiaTlOCuEO6JxkwRR0yWaKqbqvANnQlgG3FLPiuZP8l81AZsBRAy9rO2mgFtDKN9wk0u7anoDfruhXQylvAfX6TqXGGJAJQlbNgR/oq4GcWnmWmdHISULsC9JBapGfBGh+oEk7dmeHGH4Owxm1IoLq/h2beZwOLiVAmHL7IEVxXAx4c5RzEtf9yqIB7HddA6wYeyZ45YNdAK4qb4QroUNKlKzJ32YzCwlTe1uEQFgcmrz9rrLcrzfH4o97GCbSlEDXBtgRa+mVkWhE1WjFFIzVad2yrxVAl0NJHTzlSfs3yI/f2uxREpbmSnvP7PvKwz66emLRb29s2v7xqNza37NR9r7Od/r412h1liHwfd6jcEJUwg5aS5pSyWICWC00G1ZhqSERBVOxAe+xQoH32+ReGgHZ1ccE6jUllqQCtqE3RP35454VKoJ1DxUhmRvTUYEF5k7qyPrkuxSFdUNl1LaPehPm45UE4mtG+KDvlAI7C/ReAtSGgCbXrUC+uA62oINiCaPlQNiuvYzKTrhTULGNFzrh3JdDKnSb8VXU/yGY9Gy2BNudHVqxYMcLNxTu+uSsAyugyvpYUVqo2oyU+QDVM+QUmAbRxkfL5MrhIiiqvfUnha7PFfU93IP7PvzcPDpTR/thP/KR92zd8o73n295lc5MmJSHrhhKC7lkt2A3jTi8fpNI3obJ8r9WhLkW+D1RXT5366sx2meSxj2rcc2H/0ODNCtSrtZpmFoWhvP8QvrheLy+Bln+rxQeasTpeI8DJkWZiHzBt92xEv692oIHtQB1vbNn61pYGv9Nf+/nHH7er12/qce+97z6Jmba2tu3ihQvW3enKVnF5eVkTeqjVksnef/8D+hpD3G/ccKcnmCP2D4Hd4uIRu7W5rusLyGowSczr7MzOCGh5j31mru7tK5Odb7dtTj7HHZuZmrTlmZa15CiUdoniaT1jDDrOqfn6Q4AXtn8SIgWN7KK1mB8bsiEoaO2luD1+7NeMijJaXn8CYNbPIwv1gDgjsFgz4Q6lQR8HtPdERhsmEMruAmgr2jrFdWFHKOAYH7Pufs/ZlhG6OwNT9fQWrkeqIRfnIEyY6q9cM7UJwl75jFe+7kkP31dBU4POqdFzFqilsO8WozIcCq2G6zNccHY7oNXoRlH7DrR8qHMhAmooXQnCAmhZqwm02aOswRnyYqinEuVdTmD091a3OB12zlbisrgu6X1c1nfz8cqkSu5X+B2/QqAlo83roWw2lMcu4PNXPPb+H/rBAcpE1MVrm9s2s7Qs44qpmTmbnltQjRa3GrJQ1MGtJn2h0A7QM4h53Amm3+/pBqruGTQyNVKeB6A9urpqjWa7yGiv25Nnztgzz52rgPbu48ctgRbaWIcIh1Ee7KF29p47xrsNrBWZbUX/xASPrHdIqMENTVedoG+9VuoRYH6UN6b8WrnQh270y8hoS6p4FKhdqepxcvk6FJ0GdUyWkvWMVDlCCzI0Ac/XybEw8Y5AA6qYvynvV8kBikcBgVPHolBjUUb7ome0EY0qQ62yu5g4owJP1F5DWenjtZwa0vUPao5r5BmXU3qeJdcDB7JpXyxgfYZFVl/eD/93/nwuWv7Pv7cOBva7p5+0//Qnf8q+9S9/vb3n277d5psmQZSo42iXdlW5bnx1yObbkRCO9q7IqVMMkzeE0oi7QlErd+cmmtVlhg6ojLFV4zDMe/mi0yCDqRBGFPXs0YzW59KOq84jPUMctH7o1QpxDiCoYwRG1JcAJtWG5FAzsLX1DVtbX5cvNtn3Y6dPq26LXmJxacnOnT8vhTEAurqyqkMXT3IEU9gsvva192p9kcFSuyWD4XvpSQuNLKepVkPjGjW1hFqehFBT1up09Lu73R1NCeJ+IFica7dsrj1tczMdeZovthsV0Kp8EvtRLRMEiH5MVQMVdFuLzJa94VmwB1/QydkCxO/yHpLWci+4LCF4jTbXRvoAV/e/KONUizDA0YUvMSOaucQSODngZdCZQMtnX8ORJBSZacWopCggNRQKTuOLaQdYHBDFjxdiIURMLiQTFZy+z1IN+35kQ0yJpsdPeF/XBuZZCvZwtfKf86Augbaag6zyRpHR6trXQOs9w36NRRsH2HqwEUAbpSTVYtlXkdEmRay7XQQd+f/yc7m9Rilnvldmr6UQtTzTdd7F9J5XArS8nZI61hjA/BueD3rtH/yRHx5cv3nT2ultPBizmcUlu3jtpt374Ottu7dnU+1pjb6SbL/blUk5GSRTPTi+ET8wg1YZpWaw9m2q1fQRSxPjFXWcQIuRNjXap848Y2efe0501QmGvh8/LuqYjBagldkzB3iR0WYWRaYKbdbkJkZEpRtUrEI2XGbgLwdoy5s2elaOgm1Sx0MIeUi4dTug9cdjY3gdpZS4ezuHU4iYisshSAcp3pp9UccERwJaFjP1uQBaUccxQcMN/6PuqWy0Blo/vtLRigM8/IvTWjGMK5wq9o1SOc9UQHuI53EobXNGKCUF1NDRheCii0gA9/Z8SkhmuDpEI3WJsrofUnFdM6tRaRL1777ZJx97wn7sP/sJ+9av/wZltPNTE8Ys46kJTBI05MkbxovZBwnuyoqiFpPK4Gr5hCxf9cLIYvv72CM6qwC74GMlaTDL36oPp9HgTXXiyBCqjETZuh+CcgmSC1Rk0GG/KH9x1Qh9qgrPpOxD3qxm7Qpo2fB4fLuxBYrjm7ccaG/cWrfrN24q0104smhXrl5V6QZ7R4wqvuZtb5cz1PXr1wWeiKFwetrY2NSB/cADD0ibcfPmTe3/pPTYt/fef68Uyrc2N3QWYFqBQxR2jKzJ7a1NZTL0k2IVSWcA5jJYMC522nak6XoMp2jdkCazyLo+FzqLXAdF7SvmgwS4evYpo4vYUDmCzQ/gDPZiBShb9faLzGhTfZzrXr+X2ooYg+hBDQDr7TiZ0Sa48QvZO6uAPrPlXBSRkvtr9Sx8RPBetyuVVGbhx57ADYOn8ZpirVy4lEmE083Ruqi9z3nootV9MvEegRz2j57R5lr0wDZk7jooste7BtqcVKOpU1U7zu2BNm1cdYaoDs0UH7OexJ7DXR+jmWiCbHmWloCaSdYoACvBitc2Sj1/sYB2X/VZmC1fC1mfVU+0aFc/eMa+78Mf8qOUzInPU017y9e83T7/1NNqep9ZWBR9Sct/KYAAACAASURBVH0VYQ5jskTJwsOzmaBuQ/hEpMRNqoBWRekxO7LsNdrhjPaGmumfef75CmjvOXGiAtocX4SfK6bUORu1ohGkEDSbAdyLG1VFRHHVE3xHOfr6phW1nzu0+JS/Xx2ixSY4BGMdJMKxpdpjBQ3k/W9xVEQBSK+LGmk416AkTeqYjIVDnh7F7d2uaCL5Igd1LHVh2GBq5F04FAnUizqfe7z61/JAqfryqjmzDh4VLZNynxRIVAdI3S9a1medunYPU40vhBqU9yuBgPfO7TFvE+cxTzaHMtohoA2QzE4HDQvY99mw//aJJ+1Hf/zH7Vv+8tfbu9/1LltEXDPhNVq5s6FCD8GoDsyqButnSQXegZVJK1aBVYLgwNTO0+3FNB3NpRwT+4Ny0je+w3bqlyU+i9p1JF1VtB4XN8xYnBolkPIMekzZKUAof3GJ5agHOfXPQal7HUCrgRuysfPxZdBYGF2gUbh87Zqt3VqXxoKeXC7I6SefVHBMZosXMs+DCIqM1UfbTQlkmZCD1SL12E5nxgdc7O3JwhHAJdC++55TXpsiKG41fYLP+LgCQmq+bkHo4wBZBzlpa4FJPjhDtbCSLH2J3eQ/157ug7obar/f3IslbVwLlULEElmRVLVJTcYQ9GR0akq4oI4TWWNvZI0wf1ZZaGS0CF5ywICYm+idzX0v96kAaekeClOcilEJqjs5xiFWLaPvUFpX0XjBwhFwcd4iCCI4b8gD3vNhZ5OcNg5Cx8bUc+3qY65NY6JZBQJ0OjnYelSSJRq1EAWrQDCYa0zZ4m2AVoE/vvm0LxZucbxPL2P5vGXa5RJoS1q3PC/vRB2XyuyysyPXTwm0JdgKnEfae76QGi3MVpXRauJW0UsblqJaA9/9vu8fzNM3t7UlKqzRmbGvfvtfsO7BwD71mc8KaKnhInZgEPTwGKNxm8TajXF5/V1rxpg8aBWopZxZuLh01IEWcwu1Ck3YtWtBHZ87d0egJaP16Q+uds1FzOqhwM6YMNGcI2reXOBJI90OCEuaosxoy5t7J+r4pTLaaqMWAFs/XrivQMFUmZwLtLxw5ICbtnxZo8XYXe09e/iz+qHLAalexKizZM+gA1hJ+UaI7shQws5Q7Sf3cjZce0wxPPQe0HTXqPrqZp1TE2qYZ9nryx0IMCDq5nXRhsRjEbDVr3OkJaNQg+c1TNDn/2ygnYMDe+TsWfvRv/W37Fv+46+393z7d9gRXMWo0yKKo6Aa9OCQe5B2YS3I8rVSi0080/cbku1kCOyUzTIhR5TmuJTIfaL9WHv8Tv5etZaij5YDMUU3fE/X9eBAU0N0oAXQZkZbUcfKaJ2qLIGW7IkWmZlm0/eHgMWs2+tpJB4RNu+ZHlrYD3o1EVdduXpNfxFEzR9ZsIXlo/Yv/uW/EqCy5slwpbnYP1AWy9cBzOl2R0pjXrt6aINFYs/ja0x7D+171N0obWzubOv3yJCV0U6OWztmRvN5pt22+XZTGS3tPRmQSjGvubIxLi96TnMN+LINz9/sqkkhXWFw4cDrDJcOdXqec/xaniQVAt0eaKv5qGEWkUArP9sQfiGG4jkkfgpwlTq8AFoPuDxYyPfAYwnAwvAizza9d5V7aoV67r16XXlEgP0kh4erpF2Rr/Uci9eTn+ysyD3sQ1d9qMVkCMScLpZmIFiWPBs1TCGYAs4i1layJ7oeiPHSfjKoY51JAbb+WnxEoIA2ziNo/hJo88y+HcjeLqPNtZGiqFSap/1kCeDluf7FAFq5Dabq+BCgzdalse99+EMDRmGtb2/b0eMnbG2ra3vjE/aVX/1W2+r17fSZs9Zsd2x6ZkbRNbSSMpGppiF4QJhDew80sWTjk+4mIlr5wA+mxeUVW1pZEQU9kIfvhF0tgJbNDHVcZrSI/clK1KUYGa0O8VjAAJCUbNR/0qmqUCZmYKr+t0OAuATVFy3i4pCvNsX/R9p7gFmeXuWdp9K9t3Ku6jTTk6SZkUYZrABiEEkSQUISIJDAgmW9klgjQPAYbHL0YxYYCxRsjE2SwAkvuwY2PAQvMqDEaJRmRpO6J3RO1ZXDDcvvPef8/1/drp4B03paXVVTN/3/3/e957znPe8pi6gFaqsn8XooXviElhlx/bXTM6KOtZJzLqfXjzX4vTUqOkKK41Ady4yDIfFBF2UWkhlttqp4Y3qdvWaNT6xQLHY1rVd1Mf9C7y8+VDrTpP2csuCM0gHPkPZ7dh4tEWptcNWlAy3etkNqQ+EAaqBgR8m3s7PP+aa81rkhslRQXj/RjNFE/pkTJ+yHf/TH7I1f87X2tje/2WYpcwwPWhMzgL0dP4i8MO09iFFPzVpc2dCu16woM/+c6Yaj+iwCKOqzFKrgpKNvtR9oc23lgadadiiFeY2q36/TsVZj5OmBFkZDfrxQUX6gqTyAOQtWhij/w6yAz7e1ta2xdtTz2Ze4PdHSs7q+rsDs4Uce8ZYxhDCdjt16+x1SKeNzDHXM4QTQqhWP1oZolZidnavAGPAEqEUjdzvGFJ+xiUmxLZdWVmxtY13BB89DNkx5xAe/O8COtZo22mza+PCwzTaGVaPNLEwKVU2zqWfJJjVYieLCW7jMYq8xswiBFOs7/YxTt5FxYVpmcp98alWcFUntEiA03NwjQVUgn21E3XpkXgJtZq28Z+9f9UazMuCu+z2xJxgp2kDqgR2wP/xeqZzNjK1aX6E9SD9lQMxbXWIfFsPeS1tHsSsaizdswz3G2IXzmzoMXAeQ/bAKHAugRWmdGW2CSGaNKahiFwlkDwLaUHTrOipQranjct/0B/UHneH5swzSYFt0H8K6Nu93GcD0A+3fVwwF0FJSknCv8if3axRHuuPPO7//B3qbuMWMT4gKoxl/u9OzQzfcaK970zfYf/rff9+oqR4+ckwm42yyjGq1kaYmRGXyR0OOhwat2cItasA2Njflkby4fNgWDx3SgIK0rEKocfLJJ+2hxx6TaOLQ0oKAluk9k2z0GMhLo3sphiqpY85PTC1Uw+3rh3UKNsbqFfLxfkwso6SDsuL+In3/Ddd/LzK6/ueveo6LqRsZLKjHFdqnvSflH1J+FgsHIwcN4jMOLG4g7iRVnTZUx0TSPE7ZTWS0GuCcPatxTxJUq7pLoVxMSWWtbvWaUX4k1bbTpaaPos8DSmxDgLqywaCseC+AABnsWGvUtjY3FYWPjY7aJpZ9fG4+c5gN5KGiCDmmePDe+zPaBCv62j71yCP23vf/K/vSl7/C3vjVX21H5+eNII0NRNsL7RspeOLCeFYRzmBC37pOXY16DH9nUaIxPSdrn6KJy79B23rQ7rOQlXnHQuCg9n5Ir5flYZJWl8pGJYpzEZQLoXyjklWSHcYNrWrsCdwEmK2hEQ2RwCxAansNY6f1yOu1jL2jpSepaOhhXKI0sJs3RZY5Nq7DCUr44sWLOoTJgKGaURk7LTpiDBXg87C/xycmdBawZjk/yGAJRAg+0BVwZuh5oscdkwpoRILj5vCQhJOwUUdnpm1I998ZhBzVmD3PeUimyCiDuQyk06LRsdEZmnr9es02ywNu4ZjCSBdVpbAqSwrZ653/Vv2ZcUNT1exTxNyOkc/N7/EeczBH1mv5ubQruNDF4BDeg2b9tloePOO/3uno9wg+Z2an7crKVX0/MTFmly+vVP3LmWFzTuzs4CdN9u9lGIJH2CP+5XsZb4RzEslUa3TYnnzynGwyOauvXLpih2Zn7fL5KzY7PaVceHNtVWMMEdjBUupzjAy5IFAtTVC+Th9761WcHDHq0NsL664H6OOsE1esZICtqOOgkPU8BStZBtZ5ph50PufZUDIevheDkSoGQ+TZnViRqmN0Itr7nAvXiNVM94gRlPI5ZjpWe8822WcoyQaGZFwhF8L2XgW2vk7CD4FV+fZ3f3+PGiBZK08G2wbQDjab9twXvMi+6O677d/821+3w0ePiTp65JFH5BJDRut2U96wTVbKuC0y3qtXV7y3Cpu41qgtLi3b4qHDGk7gb25QI7wA2kcff/waoMWwIsVQCbTQT1UDd9ZskGbHSKrr0QMOhPUBV0VNgST7RDIH0M8lcOZjy8irBOKDEtv+xZGRrrfiDNlMy8f4ZVa5s9NR2wU3qQH9Dk0TrlCibVS78x5hDtThQZfQV/TxAUAbaWqlJiwDA7c/qyuX7lIUma2mqbjrSy4cffYwV1dwReYhpxs3vNAGiVqs1LBkSPRdjo1VQDs+6l9LlY68X7TotYCaQcr1qGOGMX/q0Uftve97v33Jy15hb3jNa2XhOQwwRP1bnW2hLPZM3Ok79Tf22GDY0HndKkc9ulLbDd5FqFWiKXUQV0ArMxSPVz3rEch61lm5bKWrWQm0IZZxIWgNtGprKYBWA6epq0ZGnmpQ3p+rjh1oZQoQWT5rQj3W0X7B4ynTrGPHuLdnV1dXbX19Q7Q9e/Hhk4/b8tGjEjxRgz116pSdO39O6479y8GvQ5qxmTGPVUJIQBe7Re6xVDeYqyDSGqkG1UN50/LXajaVxUoNT3BM+x708ciIHZqalGmAPluY0uS1y1VZCfUO0ERkIOhsiO9AkTUC2OjLjRJABZKFoUW6OlVlqRAuZR9rXTpJ0A6wlkGGDz3X3F31szpdnEEi14nABGctno92qLGm2eaOSe0NxU8C8vBjj0oBzu8jMKMtan1jQ99zrrI3+LnXztdsa3vLDWoI4khsaNdBmKWkhH7ZPQEs1133hxnFu7s2yoSl1oiUw5dXVqy717b58Wnb3diSCny0OWSrl69qjCFuYwRRYiMCaFmPGglofg4pwCjaGwHqEmgTcJ2J8BbN6iwOo5HMaPudvUqK/emAtv/c9/tfG9/kY/exTMGA/m2AVlm3hke0K6DFgnFjZ0f7B4ZW/fTsO4C26KV1J7Wo03/Hu76nJ1eZZkv+jT02yvCIrW3vyILxla96lfrwHnroYTt0+LB67Li4N9xwg129elU3mek8bNQbbzwikcrFy5dkQk4P39lz521+aVl9tIzb47nYwFBMCKEee+KJfUBLew8ZLUCrxgkixT7VsS6uCv6oVmlCZ5O6as6l6JW3u2cXRca5nwFOtI3j8gCgrfv7aleTg27kQSCb0Xje/FpFGfN8sRmTQwtcgmdbRKrU2SRswEeaOicChHAa8WHguxJDoTpOMVQJtJLoR2RGxHsQ0CZg+rzPmvzOzEAZVgg/0gnHbQLraTV8x2YU0EYPLhy4KC/eP5Z6lBRGRpTF4rPLKyXoQjV2hrDQS3eb6HmOKDQz3OsCbbdr9z38qP3Ke99nd7/s5fb1r/lqOzI3qyZ01k632xZ1TEbrLmZ+KbzdYFBAK0uBiMYpe0TnmJvW629touC94z5eTRUx7xmqa4a0eYSphpvKI3l2UUlmtHlfxAA8DdBK1ax+cDkKeNYbYiuvKgyqZDI60qhcubiXGjbBsHjNw/RZp6dOn1G2yn2REQYuUVtb6rMdm561x596SgcE7T0c7Gvra3b6zFnVcvmeDFWuQwBHGKPw/OgEKBEhiPRstynvbq/2+R/uIXVcTBIcaF0YhZHFRKNhixNjNqSJNVEnjcAkTVPc5cypd9fv+kGaW9XpOUdW35dRw43X9/seaznWc1K/AuLgn/uB1u9slF30TQ20on4FFJ7twCxxPbIum0BLNkdAw9rn/W9hIrK9rXsHSHKtHj150j76sY/JFITzFHYP4IZ+53kA3aNHj9rzn/98O3TokF1ZWbHTZ04LcDEaOXL4kC0uLmiPXTx/3s6dPWvt3V07euSIzmRGID564oTde9+nBLY33nyzFOh0hbziZS+3ieGmDXVdFc5Zur2xbtPjY7aztWnjTGVietrTAG3WZ3XWRVufl7DcZQ62JVdDeqfn+Sn/aiwOi1F+VZkg1Lr9ANl/zj4T0CatnPX5zGoVFAXzRUbra9Mz2izh6cvBwafNaAmMNVxA2o1aiU4wkoZgCvDf8YP/tEfNBsqKOtTQ6KjG47WJ1odGBL7/8G3fYR/56MeUvc5Mz4hempqcVO/s7s62Nugtt9xiCwuT1gpRyemr23b/5x+0M2fP2dziks0tLNtgo6nXANhpOXjs8ZP28IkTFdDS3gN1XGa0/UCbNwKgVatI0b+ZUVD+K5FJAbT8PG9cSBKiLeD6QFvWVlRXCEGFFktBUVwPaLNGk3WZBNus2W1tbLgIIfxRRYvKo3hYw719RmnOJzX3O4a62A6gVQ9cTR1nnSQPdCgiz7kE91EPzgAja5CBxfGL3q8ah1OCTSjo8mDz7HDAhU3h3arQR8IMd5MCbOih5BDAWH57c0uPGR8bte3NbUWAe4MeMZZBSXmN8n7z3/PnZY323s8/bL/y/g/Y3S99uajjI/Pz1mADxYSXXozJ08LP/DMQd5DhEr1ov8hm/VBlurCJVhmvUaVBC2idw6rz+fTmJfLIFqqsySLvDJescMbJtMuzN4ZceNuO7gxZaWS0Ofwdii74hXAQi9eIyTCjI80KaEUn4kEbBz+Pg/KlTssc2mgm1uFJlgWrxACC0+fO67/BVEEVkzExwJ0ShgMMPrbDyog0Xzmm7Kh9Dl0GXQmNZiikoy8zzApURgiqGOEXgSUMB+thqtWyGer3ymareKIaoK56bVB6aj9Jl6UUr+XUo6Kmug9so06rgDEyXISdasMIGh96XXujcIxK04UE76zl6mUqlsdnBbtuos5oXeXrk7DY+1MTk7aHeHFrWwkKTBbrmHo4Iwl/5X3vtSefOqUltL22ZqNTUwJuavAEL6vnz9sgpbVDh0TVk+levnLZNjc2zLY27fjtd9jy0pIy2wvnztuFc2e1pm666SZ7znOeo+DooUcesSfPnLHxqWm7Ew/rCxfsWbffYW99y1tsuNuz0eGGjTUGbPXKuo1TDsQXYXvLncdURgCS/OzBGUHUMQEbPs/R3O4sTt3WpEAzgu1qOEmR0eosJVuE5g7bxKSPs86dCUqerQdRxwmcCbj5mATzsnSXP8vnzz7akjpOZyhhxTMA7TYZfQCtRJJyQow+2gBajY8EE3/kF+/p6T+yeBkqwPCAZtMmZmYFuFNzc1LGTU5NyyGGm4qY5cqVyxK5tPe8jsMGzIOQqIyaDQuIrHZmbsFmFxYFtD2ozuGGMlqiuYcee/RAoM0a7UFiKF2o8HxNH959NyNNxDP6jZpkdaMqBbBHppnyHnQjS3Dup46z5nM9kL3eAsmIl82xtbnhatKg/3yheGbO4aY6UDhDVXZge/jWOtCOcD1Z0EWNtjKlKA6kfqCtKeCkieusth9o4xyrvHjLKNMVxGGmEOYKHCjD2mRDGjCOSI4sdmdrWwcqXwO6igCpXT0N0PYDcG4o1hrU8b0PP2K//N73291Qx699rR2dX1B9nxFynJ4MBiejdXO0qJvEocrR3RygvQja04VjnillmhNAGyGKZ6/cn/g3LfySHo7HJYPilpMOqHrfcdDkZxJ+h5HIMwGtrDrFFoTxSLwmGW0qTVUv3N2t+jo9I3OakkyK90AGAh0M8GLJuBF98pNTU1ITP/7447a+sW7zC4u2sLhkT556SocH7IrqtQjzdne136fnZjXgAqAF0J1md3apMdJUgMVxBUhCFXNeONAO2cTEuM1OjMtCVe5v3qitII3LyLdcPwWRUftMhzFdvxjYUJU5MqMNr2Bd6piIROuRB1qArI+m9IwjPMZz0EMf2GZaXgFtlFUqMRQ1RoIbqNpgcZR5x/sGbJsjDY0mhEGBymUe8Kc//Wn7+Ec/JmOQRx95VPdkanpa7VXco72trfyANsaowbh3CEBJdpLR05AJvOAV0Pqwgib14FjDEqmizl9ZMRsbt+mlJbvh5ltUZ33eC19oL3vZy8QYHj102G6/adHOnr5q89PTGuTC6NG9nW3dKwIl+TLvo46xnmzH9Bw/O1KtrL7+yGgB3GzvOSijBWi1ouNMLinj8pxJQL3eWXsQ0OY+O4iB7M9oRXnTklhMb1IixZi8qNFqgo80TG3VaAFawmTVaEMXkb3VmdFKMMZa/dF73tOT8ALPx7FxGVRwgM0tL2vQAF67j554XBM72IhEVd4r27Zuu20z01O2G0OeueFEw4rIUFMCFINDNjUzZ9PzCz5Sb7hhI42WNvkjJx6zh0/UYqh0hiKjTaDN9p4qKgoaqQLacPupQC0yrYou1iaqhzsn9ZQ3MU3nr3cj+292eaMzoy2Y6afF3Lzh1UGLPSJ1SgFVAXRF3XS4SVbrYFsBLdMjdnZEHeEMlRM6BLa0iyh7KrLYSn0opVJlPJFj3ZJSzc/hTFwodWPWouqUBXWcOS8bSkKQGFagGowOHfc7hfFoNhruErS1pUNoTBntlhS8PZS7TwO0B9Vu2SRq7+n07JOPnrBfft/77ZX/4KX2+lcDtPM2QqbF1B4pJv1QdaCt63hcbbLZkZ5TRoNR2/bUJoHW7aw8oMqsNcHWRTbdQUohKYJxHkAClDi8uQYJCvV8X2cD/jZAq2ukTMp7aX295phDqDlXLfOHPZk0pq9nL0XQEwsAKziR4cy2Z7RXVmzp6I3WHBtXGxlloQceeMA2NjdkMoOLFLTx6tqayhnQxlCeUpkCJo0Rs4Y7w6FS1qSSCBKpfevgUkZqNtps2cRoSzNPWaOTAO3khMSMdBfoMwB8UtLTtlYDrQLJnAwTNH/VI17cU2Wgwdc5ALswSm5RAbZuCuIGMCXQJivhntcJHBmehlsRz1G4zEnME73tSR1n/7oCBAw71jdsfm7O1q6u2oc//GH7b3/6Z/b4yZO2sb6uc3MbUxAyfCj7tbWKVlb7UND/rJVRBEq0UcZ9ZM1Rk5V/Lm5NO1DSAzYxNqY1uLXlLVij4xMKBgYA3XbHhicm7dCxY6KQubcwC8+980776q/6Kuvu7tpUq2k7Gxs22Rq1QQZ3dztu+jPg5au6RhtrTfN7/TpJOxBqZnQDPmVKOaKX93SD/IaJLSLwwWWwKgfUjnXJAJbJz0GJUGbB18tor5cF834Poo55t14p8Ob71MVcTwylboQA2nRIq+ZJawmi6cAZ6qd+uicagCk4E5MCWgRR88uHVACmf/bI0RtsbYPMq6fIlE1KjYXWDYQNLBhk/NRqaQegdkNvLYYWaxtbNjE9Y9Nz8zbEZmy0bDiAFhHAIyf3U8fUaBNoJb2OGqz3YYUBQPSXqhk+QKVEOF2oAv2cCopRe33F8mcC2n76onydzGifDmjzRufCKSXn3IM0+UhY9APYDRCluo/NLXolhlxzQ9VHu1MDbWa0otgKoM3ezTyYEmhd6OM+wNGw4wF8JYZyujT7M7PekBmEXwcfWp+qY3eiwlLV61UcqLvbO04dk8USqVvPJsbG9TURcak67q/FupCjHjzdTx0zgB2gfc/7PiCg/fpXuxgKoGVWK96uA8NsZJTHLo7RR4wPStVvcM9cTDSchggunvIWiFpY4SWDlLBGbZYMUZQLWau7cOUYsgx0EmjFwhQZbUUdq33m+tQxQCt7Qf4nGr/OaPUcRe8koKoAWH21MQZyr+1Aqeu9Z7s7O/rvfI0a+amzF7Q/yagIpJ944glbXVvVJCBqr+gylAXHWDStswBbxvCNz04HdYzXtluwuneuMy3Zm5lASz8tQRgH/MzkhBTiTt0hqgNoPTOTsEbXzCd3QTe7vV8GKc5AJKAqgPZI0Ndg1NazPku4kuWDBAu3eSymKQWNLGDIVp/sew0BoGjo0CHI2Yg2NTkzhRlLNWrSKXLu/6knn7I/+eM/tv/6f/yfdumxx8wwARkbtzbdGgwkoHwQYjauNcInGCuu9ewcPga+B/A3p44LwHK+Zt9sq9HSNdvb3VEgjeKYC0f9fG111QZhIvywkSHRwuHDSnpozRydGLObbzpur/+ar7EveMELlODgFU6mC4Us+8wRLz+hpTgIaGXlHTqE6wGtB5lO02cwVAJtqV/JM/Zvk9GqNHiddszy8SUdnetDM3dj/Wm0KGW4PqDlPT6d6hjNUa06biu4qTQAJdB+1w//cA8ERkU1OjllbRu0odaobsalq6sqVg+NNHXTiHqhOqcmp+zqyootLSwqWoUeVItJEwrJawuE60wQIZrURp6dFcAiukKJTEEer+P+Gq17HaM6poe2p37IAbKwaIpO2pgahoQSRS6YOWGCbPV9AbSBJd7LGNZ2CZR/V+pYdYZCZHNQOpsLodr8BUWSIwXdFikXa+2MIwoZ7+iI/ngtRdFtd93BGUqGFdHeI6vD8BvNg97p0PQidnBM0NdhVFGldZdSpd5k0RVm7/l587P49fLnc6MBFxbpoFS/7LDoYjLa8RBD8ViAlnUE0HKYq45R9BqWNdp+oOVe1TXarn3y4ceU0X4xGe1rqdHOSYnOX95bp+vUsRtP1J+xEkN1B0S/Q49JbZyiI7IshGhiHOoxhpmxSWRBjZW2mtAlpFKZV0lLP+6NvuY+8CGj9SeBFlbomvYe1eHZtN0wx8jaYF1pdp9pLLKcsfF6MlNVvK0nSxEc3AihCI6Z9sR/zzmfqF5hr546fUYtP6rFAhRQkYwCRBm+u2u33HabTc/MqKaIdSNAi0hqcGRYhjW09Ahgq9mnuEt577RPf/K2E2W0TKrp9VSnF9DKtMMH2TuT7spt1hOUcbaKEUDyvddynZLn31LKl0RE6gu4MnnfdeU4q0JB7xlt2AemTLlsVcmsJv7NtePEhvfVcuf22I+hvs3ReF5bdg/yc2fO2H/43d+1//sP/0iJycz0tNgcAh9U+U3o4D1SG5OSmPtE6xSsAyC7snrV26sASV4Lt62YVqZRijt7qp2LlUHrwe9sb4s9ctah4YKe1VUbmJ2Vyp97xns/cuONdmVj3VqjTbv7i7/IvuNbv1VAe2h+ylYvrdrU+JgyWg2tD09j1gV7RCMUtUa5sr7XnDL38wgRVDVYIXzOq/a27KWFJo8JTBkgKtEIO9j+JOeg8/mZgDb/ez5nlgIFwpREBgjKax+dOwAAIABJREFUfR4t/3o3Qn0WJ3XM0PftbrT47Hl7D1nunryfs73Hr4ePaXQWzNvABmzgf/6+75EYagD1KFTv0IgNNFo2NDpmg81R1VUBxoHBaMPoFg4oYX6t3s3IZqDgEPFILRsHOX16C7QEIbKCVhweVgP9I4+dtBNPIgQYsKOHlu3YoWU7vDBnc+PjNtjes6mxUevu7lgHFS6RR0znccrTbyrLT6OvIvIsKYSK7y8K9v03L7Oc7OPrB8tUMfvjHBBqIHKpXVKSLqDZ/3sphvL6WrrTRAM7FoUx4JrDUo360SqSwCVwDVFOFZGH4lNAJXAdcj/hEIiRAaS0Xu/Z94HPZa2kNfFjF/y6E0/NXlc9iZ7RhuK6cMfJ66TAx/G7EFz5D1iw3ivctoUF6LN11fRpEyN74nqAsd19M4Lre5mHWt5Tv861dJ/D4iOf+rR98Hf+vd115532pte/zhamp2yMsoVuBNSXf35PYmtz+shtTRXafRFx/fxS7VaBhh8nVdAihzNG6KW6MK9Rdm369VB9NscEFlOMKq9aZWUx2zPaiAQAMdNSje+qY6UCOiwJpbInoBhWBkNtiBdkY6s1hzURmeflS5ft4oWLoitpveLniHQw/l/f3bULly+pPsghT9DsM07DFrHXsytXVuR1ftuzniVzir/6yEfUdbC+uSHtBldGIzND5Tw1PaOgHFEWiltKBbIjlGGJXxPqtbMTE6rRag9rfKaL6XRQaYZyt2oXAWR9UIX3O/qgChyUsB70ax1zeWJ/uneyALGiKRGcQSO7AA9Q93USfc8FrVlsBV87zv/rr98bVOE922NMGpaZOwxVaepfAkvm7T7y0MP2K+95jz1x8qStX12V2IkZwNRpaXGTEhkDoPaezjYUxgQw7IvV9TXtkaSPq+A27DcBZc7srcGejY6NKwihTWcPwSEuWKwJJUAxVIWgU9zugA2Pjtrs4oLNLi/bHsHApYv2rFtvsX/8jrfbzTce82lorIBux+amx+zi+Su65ocWp21tbU/rhPWztr1pa+1d6yAgjCldsEMJtE6fD9VzeCMwV4lAoiEPVDwUC6YiLGvzrFTtOxy39oFkdVBfO0+8PMOdiaqTi9y/XkunfNRxHMk+Wk1eCvoYoSaK6Oj33el0bQMhKhoZhMBM7ek40KYQin/RMOgUCHczHb3f+a7v6gGM0LoSK400rDfcMBtpimYYCrClMTfwqnLe4IK5pd6IlIgyBEBtR+0mrANZ6FizMb2HrJgDgWwUOuvhx07aE6fOaVMfWV62o8tLUh3PjI3aYLutSR/dvV39ZeGTdQDkLuQh4h2yRhhW5I0qAbcfNPtB1g/yg4nfpB3KRuiyxqrkRNSpc/D9QqmDHl9mknpeFGsV0HpPqhZTp84Qqx7W9BWVBZrfTOg8+hbVrxcCBN9L1EedCikQMEDWs1ivYFFsr4G2vF5OvXlWV1HkmcEnP5deyCXdEpGtFjTOOgxFAGjnZ2ztqvdvzs3O2ubmhvecxeDpfcKymoqo7rXXTPx+5X3ggPv4fZ+yD/7u79pz77jD3vj1r7e5yUn1bEILcbAHyRtA63aJXvN0CtnpzdqRJ69BvsZBgdu+dZWm/+EeRLaTKypVmM68eE02/4381n1nU80eU4l4bbf488whFbMVe5LzhAG4wWEFMmmgAL3nU7M8cAPs6KM9f/a8DngBLeb+zZYGAAyOtkQhwlABthtr615fBkBozt/ZVmA8PjFpE5NTeu4vfOk/sN/4zd+0u+66S8MHAFlegxm3k1DQ29sSTpFp8VmgibXee52giQfVXzuPdSO2oWFWIEWvRF9hJBHKbzkVqc3Hyz8I7Txb4oLB6rgAKyqFurmepA5GdhGqY+49GaSYDl6DNUJOFQKEjKIzcq5kcVHPDQGWv08C4AH5wbdGx/XaK5ev2OLCgl26eMHm/qZcds8v/IL9P3/4R8piAT0Shq3zF6wxPe3exJh3YFqB2QTahXFXdXMvAWCy14hha1gh+4LxA2ihdseaNqAh3B3b29ymYGgjfH5czLa2db+1hj3C8cCQ1x0btdbUlL32G77JuoODdvKxR+yLXv4ye+UXvdwmx1o2AIWNY+CVK7Y0N2u723uaK6wzRZetbeevXLLBqTHrkOnAopiXYXQuy5zE23tiXmUkQ747OAu9HEZZpAbaEkzzvCz7k/vP4Dy+y33af+6XYNsPtNShVf8nQJCRTQjxVF5F6OT7b9d6tt3p2MZe2zb3dtWNA23c6Q3Z9k6tOGbfumufB/gKgEugBWRRHQO0ZLRkswMMah9uKNOV5VzUfaosTX6t3ktJYV21KnruoDlCTcplbY2PVUDLwcGs2gTaJ0/TWjBkRw4t26H5+QpoB9p7Ns6AYsQRbUZddQXiyjDiInBhGlEH6gfYg2iGfqDtX8QHAXP5PNeAaQBtZlrP9PgSaJ0iodnZBwbzfQ6NFt2hFh/PmvS4gEk1izPBJwwrUIMqow2gFaUYQOuzLNPUN2uxfUDbdRouA5XyGnGwZytHmdXGr+sxgGi6+HgdxKm9BFp6KPmd+blpAS2Hx9zsjG1sONCaxsz5Z6yub+FM5QFJ7YpevQ8p5Qfsrz/9mQpo3/D61wloRxnXqEMUCrK4y+FLrPsVH8Ln7jpdVW7W8l4f9N+89ICFHiPHAMS9ilJUgBI1KwKNOqP1UkcqaiPoDUbEwSIDKwEsQRUtFKGW9cQ/MquwDGwA9DTOh4o2+zqd0jNlH7hD4eoGZelitTAOoNVqdkbGKNRuMU1AtKP33hvQTFoCWw+g/T7hjwz4vvwVr7CPf/zjaunBGepZz75dhwt9nrPz81obADR/oIkTaDWmbWhIGo+5qUmbQbEc6zs/u/Z3JfByhyOpt1PFzfpWzRY2y4V4HlClz2+GV0yb8ftEgEUmK7pfIw8D0A8AWpU/igBc7UDxHqs+JDJbG7DVzW0bHBqR89n5c+dscnJCB/bv/cf/aP/lP/1n21hfE+NGpklLJIEMGS/MDgJB3hvBkDI3PhMMkGYRe8kir4P2YtCqsshscE43bGhqXLXTva0d66DwHxyyURImRK2bW2ot0qoJxkAjN1Euw0I2mjZ79JgoZO7HK7/4FXbj0SM2PztlywsLClSp1c5Oz4iK3trYtF67q8EFk9SR93btyu6mdbzw6i19gCtgq6liJdDWck9fq97p4rPLfMxkuf/KjDaBtgyC87yq2ov6ZtaW9y8z2nx8XkdfTwR/AbQxHtSFeL4G0S55RutdDpttVxzjDkWGa4MN29zakWbG2UfXP8Aq6TMm0L793e+SLY7UX4TXUMVjE9aanNaAAeJF5QUDQ9psgGzVm0RGQm8YM2mlMh7SDaSeIOvAyIpaY6O2sLRs/Nuf0T559oID7fKyLc/P2aG5Wcn+bXdHxXi1P3TbXtuChivHuTGWS1NqaojrB9jygh8EtFXnex9KlsB9vWw1Dcv7X/MgkC/pi1wkLCAOp6xJJg2b/smqecp9KGrBIcQgq0AYgaScCSs8LikbTXYJr+Hsa01g9By1BlodTfSRlpaMGcWLNUj6o6BTk3rOLCRU3TWtuh9oy4x2dcXVrwm0Ln13pqSkhGuCO6YfccGKm5yg7ED7WQHtc+68w974uq+z2alJG8MMAPoRp5yojebhrcO2QDhls6GYPkgw0R/A7XufqqEP+7g0WpUC3HIjp1uWHyV1Vpv1Ra9r+cLzQRL+jTYrjmAcoNqwXhdLk/z8XdUxVbuoh53z+2SocofqdJWlIqBhgg97laMFqhlakjU0PNqSbzFBHj9DvKZa6Z4bWwC0av3Z2rb1jU35m/P+br3tNg2Fv/e+++z4TTfLmGZyckoTgS5evqzMjHOAawpNrD+9jjUbDMDAkrNl8wJaz2hLrUN+3tyv2T+bAUv2Z5LRkpE40EYJwK9m1gqyc9ynG0UAp8AlgZOArBCpeTZfA20GuXp/uQ5DhMXV3N6lJscR5TaSXLuHH3zQfu6nf0ZnF+09F8+f83a3oWFlulcuX1bLG2cpwQxBVWoRvNYeo/uKyV+ljiSFjwPMlW0Me3/rzq48iwFZ2TAS/JFFE8gTtMkAxdcSF0zTwUZGrDU7Z4jaELLecfuz7ML5M9YaGbaXv+yl9hWvepXddMMNtrm+poxvaX7Ktje7tra6pvvLOlvvQB17PY0g0jNaB1h9HdRxZVpRrXFnbNAAqZO80K6Ue6yssWa2WwJmrXguyf5Ybjm8o8/vIPenM0wEDn5+ijERdZyt81DHbdX1+Ut7z+ZeWyBLRgvQDgw3bGNzW3tJXQjoAFD/a9Zv1OVYke/4fh+Tp9maAbSN8UkbnZq5BmihKVNIoYsRWQgRmlRwsmBzB5nMaEF3pOn05CXQkvUiZX/4scft8TPnFREeWV4SRbE0NyNKydp7ml1JnSDFULwmG9dNx8MZCjDqA8nyRmRE0R8NVQ8pDvASIK8HliVYCzyDmtl384uIvHzdfuo4+/Oq6RchCFEvYdCZ6pErbRBDiMCNFTsw7EpP71slCKqBNh2Pnglo+zNabcbSirGgjPsDF2XdUYOM5V3dD6hjRCx8voV5arRritRpd0jqmIz26YA2UKgC2nITskE/8ZnP2gd/53ftuXfeYW943dcpS2I6jEYnUhPMupBf0Io2jorrPp/sfqDNe1Bm0eWBwEXSYZFN6jFFB7qd+6AsLsRP2e8tkA0a2euKAbQRRDrQhkm5PI/blQtRZuKK/GNKSoo3EjzIbuht3dzekn3jufPnbWXlqkQ13FYOTChhxDisISJ2Dl3qi3Iroi9wZ0eGIojt2NPsbWhjgPup06fspltutieefNJe/vKX2w3Hj9t//4u/tLHxCdUDWZNktDAXnANkbfgaKziSrZ8PHgdo5yYnbKo54vXAyEgEiDGGjnWYwWclcOy5CEpUn9Z6qln9586kVBp+L8VEbT8zDgfP/WWjal2H8ji/1/uOUkNmswTYCq5YuMO0O3XVlzw7M2Onn3rKfvLHftzOnzmjHldaZaB5pycnbXVlxVqNpguhRkbENnDNM5uTwC7uvRgusSVpmFK/34pKZWxpzILM55CRPwwj7AhCM7JnBmGEkUmeoVL0wxCOT8g0AsXyaKthhw8v29TkhD34wP22tLBgv/jzPy/3KSVUQ8Nyi9pYd4crsuNd2Zt665trBhy03GnKM9tqNFnYbOYZqtq5WJzajKbK4AtjoIP2ZbVeIgK5HvOYSUx5buVj3fDI3QWlaSmAVokDNVoEX1KXX5vRUvazoYatb21rvedsZPYs9LHO9bRg/Eff+49lwWjDI/4XG7XmqAG2g61RLSSRgygzqeUW4hCPUl2kxKbSAVMALReSFwRo8TumRsubYOMCtA89dtKBdrghoF2cnRHQImjxpmlGOPksWokjoFe4kREpE0FCQ10PaHVoFVFFCZL6Oi5mGS0qHj7AirEfYCNuViRbPqYfrMsbfA3Qhrgi/XElGJE2IwzWgyp3oHUxDFG5G5nvump3eMRFRyFC4BBLoYjTz15D9s8buWKlvvWMNoE2M6rMKMtM3tW4tQl7BhBs7EoNFq9SlVjlT+0mCQvz87a+uh9ovU7mAqV9UWxmy3FAZkCSEW2yA6zLv/7s/fYhMto7brc3vO51AbSeJaF+9saESHCgDcPEoKpRV85NB1PHefiVbVnV/Ya1oT0kprnkelKPtwZph4GDtAxObHqN1sl279n0d6c2KQGF08eaBBLzTnUQpRNZ6BN0WOTzReOEMmBqRO22bcjdiRmzF8MSlUECBGb03fohTGZKP7b/3EGRgxEf6s11FMd7lfYCoIX5Yv8igrrrec+zRx99VEBLRnvy8Sdsc3NL/aCsXpSzPC/iHtYkdeRuB5cwRFrUiJvqo51qMFc3FOvhisZaz4EO/WI7HybjtVriGGZSE4hLVRrX1Yljr8H305HK6mIotwNo0MxJFfcBrdalIi5n09IZSmKoTkduS9SnBZidrv3r93/A/uD3f19tkNsbG2rjYX9tbaxLec+1JRsEZPkj5bg8ceuxeqJ2uSb0ryZ9HAlBWWJRnzSBvtodI4iMMy3n9+b4Qx4nilp9rx4cUmPsjjSsjZXu4qLdeustNjs7bbOzM/bQQ5+3ne0tW1yYt3/+sz9nS4vz9thjJ21pfkHvFWeqqZkZu7R2tQJa1va+jFZqXs6HCBGjnMLnztKL12gPPqdLOjnP1TyTEnwJcvrP7DxL8ozqTw5yTYArdC65GCr6fmNPJnXMflKNlh708Dze2MOswjNaMvLNnV0FtcnKiDqOoR7cI50L1wNa6GOAFhUyT0bWKe/duCi8+QTdpJMVZRMZRI1W9YdOW6IIxuRJDBUN0NRoAdonz11U+9DhpUWbn56yxdlp/QvQEmnQDkB2wkFHAV5j1oi8Y0Sb2jLyMD1A2NR/kcvvnUKsWz7KTXk9CroEH28ncKrpegBdLpBrM9qgZjEhIDgOV5nMklNtp7aNMKvmpbIOgDqUOq8ANSwPRUmpphVinz6g7aeOB4oabdZCUyCmhR5RdkVfFwMadP5E/awC12Kua3qf9me0UMeaacpCDaDdJ4YqwTGFW9nPmNlJ1Gg/8ZnPOXUsMRQ12ikbb9U12qpJPmlwQEkj87Ix0mnd8t5nUFXe6/zZvn+l8g1CPlgA1WcFAtlSlarjWgiV1HFmtvUw4ujlDaMFz+w87PGgpAqVRIXq8TGgwMGZQ8EN33Fmg+o9e/6cWunwHidDldoyOgT4LFUtMN53How7WzsaubextaleWkbvQR/fcPxGm5yGSt4SMD/x1FO2tHzIbnvWs110demiHTp8RK/DY6Ek5RCG/3J710abtP7UQDvdasguMzNPZwkKdb7q57WNqEsO8tpS1yOTqgcSpF4gs1pVZKO26QxUTFcKBTpgI3ajAFqPfXxT5/pPjUQO3ch5tK3RMdXAAfmPfeSj9s9/5mdtcW7OLjzxhDXHx215cckuXrhgmxcu2PTykmc5AwNa/6pz0gIZvaDp7a3kIEYrZgYKs8DjdA5qqhSUN5m9t/34msYAolZI894nqBlHMEy9lhYjMZFiS7r6vsWc4Sj9Hzp8yL7/B96t4OiHfvCfKFO/55577FWv+iLb2kA45muGEgPvEcMOXale18+gFENlRgt1XNHCmcRk0I4RT5jxxASv8rysPntRfy2BVqU3ZL9FclTu2f6zP4G3Kgfh0zAc3SvXAVq363SgBVihjlMMxfcECjhEUc5jD0qMGNOcpAvIz/7OH/jefdQxYihANqlj5OsA7fBIUxktb54LzZ/MLNXTGrQciwXVMSkzhwNvAIAtVcdJHQO0T52/rF6vw0tL6qtbmJkS0Hb2dtQLqaEBgAt1hgJoeR25sQAkhQq2P4o5iFLI38nNkzequgEH3NiDDtoqas4nPODf8vWvFUPVJgc8l0ZKxdBnRbSR0UoYE0DrwhiP+InmlNfQchXUMRuE6EyZkmTiFY92jeo4a7T6lRAcZXZfLehQefcrjyNGcWovLS8jYi3FUByyrjqetdWVtUp1vLGx7q1NkY31B0D976fagNHHKIoN1fGnvEZ713PutDe+/vVaO6PR3kPZwR2aIisJlxaJrzLLD4X39YA2GZESnDKjTn+EzMjzwEsbR56TtiuniBHz5IBx/1cZaTgiVZmL3PVjUEH24aU/b9JpkZVngKVxaOxL6nByPeraOqPrNjc0+J2JPWuaR9uuepCrAzs0Flwn6C/W4MT4uByHmCLlU6J2pTrmLwf+7Pycgmnu69W1NWkFCMJvuPG4Jv1Qr2WNzs7OVhNmqAt3OQuaDBhoSHwzgzvUWMtp/vxba4eFHL6WYl6tKEbvT/SMnkw2u27qwKaq6YZLl5u4BHcQk6J8fQ34BJaK8inUxxHQccaV9c00Psn9QI0Vg4n7P/s5+8D73mef/eR9ymJ3t7Y0BecyKmOo46lJgRbPB8jm8ACud/aQ5ntM5y2yVL5W8hIzVjlDZEwCGPd6NjYyqnNAU4zEhTIn2RXGfD6EU7wm15eedoA1RWWsX0BhEueqs2ds8dZbVHI4euyofdu3fatNz0zbiZMnbWlp0Z73vOfZsaPLduHCZe13SkHcZ7pLEmhFHQ+E6jjEUCV17HvMD8lkx+R1HIFVBhzlWZuZa7JZecR6MMsYwDyx6sO3zGiTOu4HWT+/rg+07FUFNvKa9xotqmNMnKjPphgKgZQPRfB7gErZQTf0Jfq8A16jVdTMIY/iGHFNc1RgOzw2rj6xEmh1fsso3GsB+hqlcSyEqnVE3r1DUmMhtsDOjRqtwGN42K6urdoTp07bY0+eFojPz8zY0cPLtjA7owHRpPTYLyqWVQSGKMqH+nJ48eb5QES0PpNxQIe4FmbehJgFWeJfSVFqEHi4D2WGzvOUEWalGuujk3UwZu9eUchPQEiK5yBT64ywPUJ1wwJXekYvWUTgueCyxqSIVQeq1wA0U7QDfT5sLQIk1a5j2kkoNCvCWLSvexJnTyAHWIeO61DJOnUZNmhRB9Qw5dgYjt2+sKvPHxlt9oWKBs1xZ/w+dVJNcGno80GZLS0uuPAmTLnTI7cKkgLFlb1HBpBUmGjktHAbGLJP3v+g/fpv/pa94PnPs695zaudjhwfk+sOIgf3EnbmIGISfZ60fXPrv+tHStXrF9dmX9ScdKfar/yJOCBFBcY6dIo3pgZFfzFrWT+Xx6+/Po/Lz6l+egW17XCaiSwgfbyCOvbpKNnb6RsdWmtlbVXTeVSjvXpV9Vj+QAfn4SPFOHOfqa3uuukM/Z3UaAHaubl5ZcS8D7Jisrdn33G7HbvxBvvc/ferNUUTbHiPzEIdG5PDFO0+HDoZkBMMUwNmyD0CJv++YROtpk32UcfQwlwPH4npQxnk6Ru17nRN82CHfmEpcaqsVe1tKZjMoNVXrFOmIVrSTySRx17Q2QHd11Bl5/7Vz2Rkgm7Pg6Cs9XZglMLp7Ed/5Efsr/77X9j2xqbNz8za5QsXRInLopQ9Olz3NQNmPD9CKajkZMRSfJjnV2bTqtMHsNIfLUAOZXhzaET3iuBK4DoyJMDVjGeuT5TZpGuRI0vPelyDcDpDK4xAkACJlqLm+Kg+4wte+EINPBhtma1c9bm3V65ckbBtenrKLpy7oMdsbG27LSjlq8hi1Q3Cnqf1UNS4D42omQX3G2CNUOaoAp3rb8Nrynm5Bwm8SpYmz4a8hiXo7jv7g85uyOAnSm+870jscgCmRiECsswJ5y/j8sKsgyY6jCyUlUfNXhlwJEKi9bXGBp8ZaDsDzEulXoBHcVM3OakLDr2kjbM2Wx0WBdCS0QK0o8j8WShDQ3KrAWgfP3VGPqkLc7O2vLho8zPTNtZqaDg0jjEMxkZBl4sDBxnaiVj9NHqz0RJoUyafUVCCZ//9q6Pn2uWl/N3MLqT6Tcqyj5YWIGU9lUNzn+lB1CAiIMlNmwdc9bvggA4Qd/fxg5daU10vVCQXquNsM2DjUQcQ0BJ8SHwwXAFt2telI1EG7CXQBjFWAW3/+085bEnpqlezyD64rul8VNfJ9wOtKKUAWugqavNLi4tGRusWjA0NrUjwdlCssa+KcqNGVQUdqlcP2qc+/7D9+m/9tr3weXcJaDEKYMxXe3dbbAiikPI5U9Ga2Wg5T/OgfZ6vf1DG6zGxU515j3wmfAJt1GKj11uORnyAnBgTHtF5aGStTc8bzkUZ+SeF7IFO7QkLVafgMKhjzc6kL3Z9XaYwZ86eVSudglDG6G1vBxNCaxaBqtnk+IQOXjJaUYr4Gg83bHn5kLJiXhE1M8YIx2++ScHzU6dORRA9of2L3apElWKZhqVOxpaV10VL4SPkPKsHdGj5oU9zBreoUH07Q+T7QAyAnKEc/JyZqNuw/Lr4gAOpaDOoCco+72UaE/gCQ4leWC5Gi47o/jQpiKCnuifFeLwMdGWxFx0XZOMPPfCA3fMLv2gnHvy86tgTo2O2LmVxzIONYFO16rjOfEiAVgY1QQcrs1W5Jj5nIY5yqpgpSpyfUfeLMY/MpFbbkpyv/KAv25A8uaE7w0GPe5xCVm/bHLAx3KgYEDEyovtKqe8d73ynvewVL1dAwyg+tiBgzKonO9brkWFHnTQFUCXQOrinTWLNnHmN1u0r/z5AW7EdcU4na5j7dR9TViQJfsz0pIKndCFGUL203rOdKmkJ39g3BLBFRqs2ui5UMsPea02FAkyBrmsssiX2GTNapvmQ3lOjJVJNKkWjuLod0SJZyAdss81HnfhsvPgd3GJoyFYL0MCALN+ePHXKTp+9IBoFoF2Ym7PpSQYQN1TLaQGoZKhEPzLQZsMiGXc6zmsZRDRBIwQQ9F/kBMvyIBVgxKGu6C9qznng8xiZafcBSz6HojMOuEIMVR7GGYwkbbMvQi5Uls6lRHYc2VUOuPdEzA/RFNykGKqt2YfUshxoJU/PPtbwiXWQCd/eAGx31crMlC8c5KqAIsQUkQM4lZ2q48JhRe9I5v1hMVhl/PFZwrlHEnr6fGE/2h0BLcIogJZDcrg56kB7ncQy75EHHEE5BdVE69mnH3pEQPui5z+/ymgnx8ess7MdIhuXegWJ7m5BHLjx/jX0/Wki6Qy68vqUFJYo6MjyK5GKRDM5xCIysyQR+DeZfL1uvqv6DaRKURmtFKeuROVvmlIk0CbwSGEalDGZzfauzzPFnxxAJBPRyDvtGQ9ryLK2yaw6bQ0K4WcconkIc3iPjY3rWkE7z87Nq3OAPtrPPXC/aGgyPESOdCPkHFoBBfc7VMwyYJB/Ma/rfzEzYKgAzMPMWEsTUxRg6tq45oF6XwrIXK7kwOuloghkrWfrmDTE9a5UwWEmo/VJfTIOTuG1vI3jeofLk4cu+df3dZY/dDbE85WqYwXICOm6Hfs3H/iA/f7v/RfbvXJVE89478x1hR3g9XR24bYkoPV2G64dQAsTxX9PVXD21GfQVQXpB7Bmuio9rnXLz+VeV3OqZeshokmrAAAgAElEQVSZzmABupn15fpNoPUzzmxialrWrjyOdh/O7Re++CX24z/5E+oNZtoSVgkrK6tqG2KPEdC5DSEFoDqjHRkYVDYrtzo/UIv+et+LKcajjc0FaU//p/8MTwAdYtpcKtZDy9NPF+czl6CbQEspY2ggkpUA2ux1zzOwHCxQZrQALd+7y5hbL7L/CGjTcKaivp+JOi4z2gRabfqwfBP1Gso4Nxz3flqXbLvhAZsOqzYiXDXAm2nzP3XqtFoPcJeBOp6emhA1waACgFYjn6BVIwqTcTc1AE1ECWFAj7rTfjFLeVPKjKT/VuoQjToIX5eZcAJtmY2WUW6lesPurshm87UTaFO+L7AKNXEe3qzObOpPyqra8EUmrSws7CxTjFG1/HSi5Sks+cRUFECbhhV6XwIz/19mRt45Vv9JYKvPogD6tGEssjfecz/QauRfUN86KCNb0YD4aIPAPWd9fU1ZOWK7dGsq30d1D+PelrVjXQ95zQ7apx58qADa16jOPzU+qnmaRKb08eaG0T1QD6X3pWrd5n98pp1+gBrdn8NpxYqiCorMy8FOHUrBqD7D9Dv21+VaUT/MQEbuRqGC1UGk9VJef79/qU5OUxPVquLzSOnf3pN4CbA9ffq0nTt/QQEOz5VzUj3oWVW2Ipeh+AwYL0Dz0t6zurqmAeEc+jffcqsYCJ6TLBe/Y/ay6ra4AHGoEgAr2/LMloxzfn4++nf1SSRcgmLk4J4eH7cp/NGTyZGw0K8TFJ7ANgYJ6H1LEFQHW2QS1FjlnBW9xtX4u0JpnkGaK/rrHll+ruwvSyFplZkKZv57WvjFdXfDi7gPDFtYXbUf/ic/aA9+7n65MY01W9YjM91r23irFZaWOHe5RaYbzkN5M3RgRJkUGW32upbsxr6gLrCoPNuQ8SkBCqDlmrsHupt8cB6rlhuKabJa78uvr6ECYPpvqStzzwjWmcK2u6v+6Z/4qZ+0F734xQrIZEoxYDKvoAUIsR2WhAAN90VDFMKYH6Dl/K7sDGPqkt8LX9v6qyTi7wG08mGu/5Q6mLyv+V/La6czWyMcvayTyUqWK7PrU2WmqNMSVMjzGMMg6uTsNdVmox0v+pRd/e+A+3cC2rJGqwwrJqoAqqTJSkgiA2QDqkerAFp+BnUM0LqzU08CjXPnzssmDN9MeH9AlhoOo7TgzjX1Pjah6OME2mhp8cPIx8wpwyzMqBWxlIPerxM1qYWCiLNwJsnstsxoq4wlnld1kmhdydcqM1q9NxrWm67ULjPjMrIig9n3fUTvAtzc6IVhhYA22knUxxd0Ghs23YhKoM3WkQRavs9D2UUl0VIUtagSlK75ulS9FjXq2oDBH5FAq9zjAOoYoKWPlgXb5uArVLBlZq3rGgdbXttSlAXQfvLBz9uv/+Zv24tf+AL72tc40E6Otmx3a1ObHIqy3HCVmXzlS/00BdrYof2RcLmxOezr9qSg7EIFm/VPBRspGKuoYx/jNzTsQOu5nD6x/j+ptXS+8SCtnvea1yPrdd52ks40bVsFENfX7cLFSzKsQNhE/yYDyDNbY4ShKMXwq+Y5GfggNezGloYIcGjcePy4VMX3P/CgPfjQ5+25z7tLGS1CKXzMoR05qGGxoB2lhqdex7hLavNkO9J0wLo4dYwYilFsU00f/F71MMqEJnoxxYqQKUVvuFoLfSYvf2WIM9TQoUYQQE8wfaXpse7mJOE+ELOSdalV6kkVVdz/pKiDti6vb+63KsiNGhyudZ/52MfsX/z0z1gbzQTewjw3bnlRo2QMJkIwmVLkDFy+UmvSkA0wFKLPsEXrtQTWDLoLPHLAGlAGLSMhWgO5/yEa9SzSkxH9LtoNtCwhlspglWCGa0JWnEDL2EQFLwNmL33Zy+xd73qX7hc130XYqLVV0cEb9PIPD4pCzYwWAyECXAGt/Ne9LpznWQZKnfD3fiag7QfHa8EzO9H3R8oHMZH5XNW/JFcDsKTQxb7mANqKOo5BJCyNBFXo46pGSxmgvR9oPXhwOt3P57B3faaMFupYE3wwRhjyBmr+prpYPV/RA5YCKcnUgzrmRRFNzMzOqacuwQ9BAN6gA52uTRLZSobObfeoV6qvUIyyaH06BXSSe/jynbLGHopcB8pU6SbwlUrRfZFgwdW7ejfEFgUFoc8XDeP9N63KYKOhOQVCJeBmBstBcxDQ5uGK4k7HbNBVaQcoD16NRwvasK+PNqnjrAFkH21/Rsu1UY9mdYany5CXvoax2OyrP1fZY+Goot8pTCzy6aQ4jt5QfxF/tGg+iVGo2bkYig3nNVoXQ1Gf2ev0KqAtN0KVWQfF74FCXcvl/bQHvEb7G7/9QVHHX/va10rJSu3PgdbUz5h/qgy0yEL3b8/rf1dlrOWvICbLEkQGUwJZvwo6fGTB6H20ulYVdRzWmDkxKA7/3B9SkSYAx5zV/L5af3E9yI5coONtQFDyZJ7UZultBawJJleuXLFzZ86qbopxgrfjeXmBg9pnTHekOqZGCzhjbo/A6cjRY+oV/PzDD9ny4UPqv6U/Hr/kntYqgaeLudRypq9rJTD3v4k5hQLpIRsFaJstAS1QrMOOzIJDetCn2gC4Crg149SZgRJoGf0G0JJVALQoQbeVYXV8Sk+08OT7q9ThMTPX91ys2WBsqla9uM+Vu08IoVKgpHOv3bFfe8977A/+8+/ZGCKyrS23QRwaslE8BwA6HIIAW3lX+7hGAbaM+JlQ5pR5/qky6Lj/ObWHRVWuQXV5cEaNjem6K9Dmc8HWQMeG4CkDNmW1iFZx2xuGAfF+fQ2Ol9XrkEQ9ZLToJnhu3ufRY8fsZ3/2Z+3woWXbpl1rctLWGb0nz+RB2x50Mwd9lrhn6YLVlA9Csjd1G51GPgYgeVnsfzyjVZ9qH62eyWBer4PAOjNagFYezdmOJAe3fUZ0WkcE1IxE1FzaFENBHe9wb6PvO6w6ZaEZOFmVeZ4JaKGOce+AoqC9Jz+EDlpooqA/K1FU2AZqs+kg6qq9Z35hUUBbLSjsrDY2bLjrpuM+4YPF5E5Q1BmkWGV8VMOjI42EG4SecP9YFgoZ7d6eq43zPSTglcBbno8VcIYVWzmiKQ86HivqRWPMDv6TDjGiYoMWLrNaAU4YfJRgW9ddUL96JrNPdZymBoUQQwszMtlUHcMmsEgFZLh2hepY/athwr7LjMqg20oLRgctHut9ePuuT3yTFFMJsmXQkaKV/xGgxesYirPTc9Vjed08WvdsVn8SYAtmIKnjzz56QkD7wuc/rwJaMtqdrY0wiPCn0GaOQMHrqgGGz1Af0oFWtp8Um5ogJ6usea3KCUm8rlpLcoBBQR3Lh10K8KDz+8wV0nEqLkC8h7gxxfVKwZ5qtPT1CXR2BbL8BSwBWq4XCleC29Q6sG922gyExxrRHYQwFcHCb2piSo9j/6JYhhZ+7l3PU8b62MkTUhjTT0uwtBUTf2jTo8MAKlOHTXtP+gvZ88nRzQcBQOePqz47bhMjIw60mqTinQYAbJO/OFYNUyryIRkeExCAuKaiNzhkO71BdUZw2Om9dFCFOp2plow9r1f6vfLsrToflMk77amf1fWJaI3Do3+vErfJHziDGpi8v2nl+Gfvepd9/tOfkfUhIMvggBZnJc+HDaJ8jLE/bNf92zH1idFVTahPtSztnxrlb6goLRV0L28YJsKorzZbqomLEaCkz3PRWwrQklVl/z0ZLWW9VkOAy8QdnUPYuGKuscvs8RGplOV4NDysLpFXfsnd9u3f/u127OgRAWyvs6fJQGS4AO3GQFcZrYyLCmN+ynuUAKt+5mLf8FlJABRMRl/7dQ/ZomRTsV1FogTOUFLMe5rJVb8o6qDnd89xypEHUMcRKKfBjffS0uLT9daevRhjueee5DmFrVIcx1AQBXNg4Tu+/11Few8TIbK9Z9JGRsdtT57FqOAbEkNlzVFzOqEJ0/84nKEqVWThdAJlvLi4KFPtpBb5F9qYxQG958bjHrGymViw2IKxwbw1oKnFxEBpd4PxegubeWcHJaVnTjp4Yv5ninD2gUjfoel+snUTe/4uoK3eteLB19zo6MfMjDjp5+TlrwGwfO2s+yD6aDSi3dXtHFWrTROMBAbVZx180geXz51+uNnyxAGWo8S0iEKZzftwxXGIgqJuqucLcUz1H/Msz1pUxayFEXihPOaNK3OtVLDx3rPFQipHZz+8FtTVBJnFhUXb2HTVsftoF2OySoMKNkC2jVWio3rkFTOdPvvoSQHti18Adfxqm5sct/FW03Y3HWjdsMBPrdzU3jrj10L+xHmTD2CRNZC8qE/nPfXAwO3jsqUtT2tnJzOzr1W0Cm0iq63ccsguslasQ8WzwzSoYBP7/fP+Uf44Ne8ZcpMMhYNbLlI+Io++VtrnqNOeOXNWYMuBnzNS2Uu7O7t28eIF296lTxb7vZb2DWBMgMk4N0wmuD4tpvNcumTPfe5dNr+4YH99771SH58+c0Z1WoYSMEZPjFcENdCUBOb0mIpxol/ZnKaDZZiZnhL7MEpAqylKZPvul8ugkCY1TMbpjQzra2VHZIG8Qqi1bWjYNtuYNOBYG+49asNw5x4OxhVGA0bGFsex9hL3z1mGoDXTmUtYnipn9wqo9n2sFxgDmcjv7Ng/+57vsYunTsPbqzZLJgng9NAfqMWGwMAVtixIeQxHixrnBsIhF2hFsB7vTWdIYcupNRBZkt47Ii8mY6FXQRsD08d732troIC6NTT0I4OSARtsjNgI97kx7FN8uI5itUbs6saGhsE3xsclhhrGuWtuzt785m+2l7zkJXb8xhvFTq2vXg3V+JhdXlu1HntNQ1CctckSgPyOWQO5t4PpKuvDLkosHG4OQMOnp45hJFyZXp69PE2eyddjNf2l0P+4V7aChKCO3QNZqgUF+e5h7KMVMeiQz3HMi/auAwKHrDnXjm46W5Phece7/1dNEtRQgcFhG2yOyX6xOTFtQ61x9dYyx1DKsGgcL8VHfEBuFK0/blQRnHlkI9ubmzYzNWE3HDmiJmcqtGw4gcAO7k/eFwuYUsPh+QDYpLGgjDT0OdpX6MsKXY8OnnZE5JlRujKR6NdbK7I2kJZaNT/vB6SajYuGaVHQ2SpQWroVJha5HtTwzWaShH3/KV0tkIKWLd9PDXoOAIXlctXLl3W3pDw17YKMRVmE23wBoIPUtIeHPfMfCWcoaMEYuSeaVXUtV646yHiaJWN29d5GK5OkmVkp9N+DpnbFq4tHJGKSUlSFQc8ckzYMBXh+fgIy1emiz9nXi5cgpITl4ImoVfQhdXmBjde1M6NUhTLWINcA4Njq9uwjn33AfvODv2PPv/MOe8ub3mhLU1M2SubEEOxBBmWjSg0AE8tCTdrRnMNmq7NXHToZ4HgUGi1W1wm1FehJjZqgXTs3uejM/zhF5cKoBFpnKz0X9t5baET4mgRZHNVijFgIwwW0MdVpmDFn6lGkBoenMIoOqD8MYnoSslxZXRPQbm/v2gMPPqhpSTAeGBbMz87bTcePC6QffPABUclpppBCGt43exBnp6XlZfvEJz5hhw4dlkL59jvvsPvuu08sFB+KtTU6MWGDwyMyysBtaWF5SWsVISTvW65BmubioAk9DfPAoHH/uRvQyw0uKGOAlr+toQHZsUqoEoAMkHCS7HR96InYJTnzoATdsw38mpXduik8oCv9MPdVTBxGK9DVfnfYwwQHBA7qqVWPeqfy7OW6sSZkMt/t2MLSvP23P/lT+8Wf+hnbWl3VdeWe7u3siJHj0IaRy2DPZ1VHq1IR1UqSE0ARh5UHVn0dFP1MmbJC2L7JaX0mzlXWA1l0h5rw7rYMftTry39nvaAXiew+BWycBRpOMjGuofDru9s2OTujLO3LvvzL7Bu/4RsVGLMnWSeubvYzk3t+idYxxvx1e7qviFi5TxpCH8JMBaop4gtti0vj3FXp6ajj/uQmr4P0OJwHgFlx9JbAzHVkPZellur8DxoDtiRn6SpYiJbAxABvm3ODkLRjlLJYU5BMI/JEHUeylqLV+tjwKH7gHe/+rgpou4MjNgDQjk0JaIdHx6xLlCpUd69PRVM6TIPuM4DNR+PJM3nfhB0MyrdkInDDkcMaGjBEqk5UzkLhBg83VA9CNDQy7NQOURjiAha6VIeyYvQ+UXrxaqAlZQdsnCbJg1mPiQNOAJCuZGm1F1eB+0M0JiDLaDEOxepGViPPitw2gIjN6RZkIVIpDmXd0AKwdLEDXdPcwTOsoEn7Wj0yi3JFpTfXc2OltMSsfNcdSHrR3kT0qL9k4hFoiGlTpOx/XQkaABEqQES5Alo1ase4qopGi5Fi0CA8NgQ3MABcO6mK08c3muhTnJOXgoWOOw03Le3+JJbDO5R5m0XEq/etBnIPPHRAh/OM67782GKTqybXM/vLzz0g1fELbgdo32SHZ6ZslOeQohcGIMV6Th0KdSmPMkXPzDZ7e3JTUqAWQVGKuQS4B9SP8j7ymdzdqvaBrtqG4obrehRDF5JK87qSA61+Jhck7DQ9mwUYRFV129p/fA4pusPXWsCj69RRoIWgDICjXrm+tWMra/TRbtjFS1fssRMnpUZ1NfGW9hLsEofDTTcdtxMnTsjF6eLFi6qhc58YQk5rDgANuPIXBTPf33zzzXb8+HE7f/6cXb5y0ZYPHVIWdP7SJRubmrZDx47ZmfPnRS0TgLOPWSdkN1DCtLRMI1obG1UPLX2MrEHPLNx2lUNboDxoymjJfKGSydqgR520hzaO6S8JtLQtdfYUbACy2OWxx7mWXrf1w0CZlKjqEf3LjFbZHEIPxwHOhhuF2gY06fmmJslUpG7Hpudm7f/6gz+wf3XPv7SdtXXPDlnjmMtrDjK10razD1ofnvXVjFXSE3VpogrM+ry/S6DIfaV9bYPWmpyMLnx/fpXdCIw7ZNQAACU196KXzgazn2BMWGf0PwO+69vb1pgYsz30MY0RmZI867Zn2+u+9mvt5uM32ejomGw3FaNiiAFTNdKw1Y1NP59FG5MJ7NE7pglAqK6hzRVkBNCmlVeq9WG5nw5oMyPNOmx5jVRiouuj/9wtvue+9GfF5ffuoudq9yyFCeMC65z18slcqrNHa6C8yGVU4dlsunXl+yzr6X8noOVJS6DN3lVuIjdOlBeepOF37DTuoCIrgJY5hwDtCN6kikVNGe0YdAUKNQkl/Kzr7NE3u+euSfSJhjBJKmTvr3bqOFs1yNYqr8zIrgLYcsarREJZ24o1rowx5NuKIIs6ax626rNM0UmAd4Imm5UoR4tvX+ZaZDD52ADZ8vecznTTf/+1uu2jFgkw3svBliWFeIiMlihUkWQ47dRA69fR6w9Or2tssLJZr7l50urUyD6gTROOqo7lK3avHT2cAlpvyFZGi3BFVH22nNRGCvo0NLRDWcpgxGfXKg+RTzVZKQdSDWUa7xdAm+8wpxf5RfLjlbXI8252zf7i/gfs137jN+15z77dvu0bv8EOz0xbi8BBJglCsMDWyFy0wwfkpsN13RvEyrE24kh3rsxqrwu0sZmzVUhMQdTQlZFETpsHRTUhKYOYFFGlnwbg76eYPh8BHP3rAAX+tQ7gnhlCrbboU9QQcI8/WBvU1ujrW9/eUUa7ur7pQHvypBTI9KDLAYqMcXhE4Avb8MpXvtIefvhhfU/bHWuU7IXh7VxnguDDhw/b2bNntRf42Z133qk6K3scGvXJ06edlhwZUUY5u7Bgl1eu2MLiorf3yCbUhU5MV5qm0wAxldp3knCGOmZNojkAWAcr6ngMxoasl0NQt9SVw3tdnzPr+8O9c1Wrpf4Mzbe7K7FOGgz478WoyC5Up/eR6mdQukEhp7BoojXq9CfMzeCgekcl8Bxr2b//0IfsP/zGb9nu+oauizMG6EW8FYZr7YMjkrWogVZud9FzXB7KJdXptcyD2wd9jTHAfVyfv9roUXpL/2wsChWsqq1nUMDaaI66ecnOjuqHM9gpXjxvjfExGx5t2vjUlL3xjW+0makZO3rosN126602OTGpcgSq7qHmiK4Tr7uzB5AhxkJE1FP9dqDTtubIkAZHaPJa9PJy5ngXQUxokoDPSzD9f/LMLTUSOlNyyEKwRddz7ivP7GtAr2AnNRQlTIN0rmeLV1W4dy8IB9aO96tXe5016NOwMqPN18p/q/fxTBmtQR3HTQUNREMUY8DIZgFY/Q2f1lQh9wMt82ZF6QWtkMIBbkijEcMB1BYUQIuQIdyHiDxEKwaI+EXX+hd96hltTvFwUGV9C2hDT+P5UP0nzlyn/4rB45nJKGIqshxd+yJLVU8mh2tRnOfZK5eZ4oYmvVFGPFk3LPU48oFSBBj0Y9QBOUhdZm62w6xQalD0y8W94NoIbMNSTOdF1mS5pjhYCmhT5ef/dWAA1qC2vPNWA79GKfRFD6ZB2XGdnLL2x5ChiPYOy8aS4tKBDdDGAHDPhH1QgcRdbV7bpw/xuUUdSzzkz6npTCNkvyFciv0IEMHUbfbM/uKBB+1f/7t/Z3fd9iz7tm/6Jjs6O20t1ogmPfE4rBFjRF72UWqAaNgWDvaM0eq6LynHL+pkOV3lmoMggbZQMKe0X5ssBTZFcKdr40UqPVoHkCwEPcMGaHsIezqemWo0F+0aFdB6DdNFQrinEZgQuHgwBg23iVnF1rZdXl23lfUNW13bUEZ76fIlUZTqGAh7SOq0ZK3b2zt29913C2xpBcrD7KmnnpKAETCGQl5exuv2gl2+fFmterff/mz9/auPfkTAeuHyZWWPqokCis2GFMsEsAAXAQJZOPOCp8Yn1EdLxsph7IGV041QoLjC8TnxrW4xKH5kWPQxQinoXr9sBBeuX8haudYGWS2es7j3iOr12pqUoFHvdhaCC+t1dgJm1rgy3qjfcnKMNwFaFM8eRDLnl+OW33vfL/+y/fF//UNrb27pXHRTFvQeXvdzf2fo4/1AK/ak6s/d39fbv38OAtqKTqUvmglrUa/XLglgS55Mr8WUn1jeLSj7qRl9Fko3W5sbdvjoEbu8elVmF1OzM/acu55r7/6+79e0odUrK7Y4v6DOEYZEbOxuy095sMmwGZKrhtZPe3fHqWPqslrPbk/p09VchpktVVLHh2WhM3p1gN5P/ZbU8f6z0zcg9+F6j/EzLAx3ivNdZ3RkrAmuGdgnbqjs5kusmqJV92h7GULblzBRNVqvhWcwkECbgdPfmTougdajfh8ITw0A0CXS0YcLupbRWJnRArRktDlct8tGp6eu2bJmw2t1waipH4yFKtsxGeZTw3HqWAe77pxnW177yF5aL5Dn74jRDGceXeD6nIu6jj9VGYkktZv+pxV1E+CTQKTsKvpS8wLnzc3MSBR7vGb2y+WhXdUdq1PcDxuvacR7UiTKQeKHKYEFTfpktERRSbUCtPJTTXVmBBUqHyfIhr9pLu6owEad1gGOkygXjNubRUYbUalENwm03JeqTdHFG+UCFu2CC04od1MBWS3+NrUsd/nivWigd2a00dqFUlWiQk9Iq7ooMdhGz+yvHnrE3vurv2rPvfVWe9ubv9luWJi2JpuPSJ5ZpSjZg2bcB5YK0Ewq1SwdCGCK0oGXSerpUGWQVt3DOMBEKaVzVmUI4hu6Cr4ygNEJEfVZsTgO/NDGKp30A22InTyjNQEOTBBZH7KWwSGChoGgSvfs6uaWgPbK2rpdvLIiY5gLly65yUyo9clYmc7DIToy0hB4fsmXfImdP39ematbNXaqcW7PfvazlcV++MMfFlhDJdOiQ532jufcaR+/917Z9l1cuWqjk5NSlNP+AyATBMs8JOhf6NhJ+nWp0eq+O8vh6uzsa/RWHw5unREAbmS1CbTkwhr1lgFxCFcor8imVEMW3LReXwfQpihOGosd73fc7TkoyzM4Wu3QLXCd0ySH9Q11TAS3/jeq9p/68Z+wB+69Txktfzif5MoUQaPOMGW1ETYHa+b3OwRQsc+rc6MIzq+XiVVgzP7EFILzN6b7ZPuTdpQYJdTOtOoMiDYem5zU7GDeAi12MI7TM1M6x66srGjW8Fd+xVfaW9/yFrEn2SYkEdfQoG3s7dhmO1gW6OIGo/+2ra2xpkM23mzoPg9Ku+FA62d4QH94A/gYyP1jN8sgowTY3GvlGa0txMkYdpT5O/2gW2k8qolQpV0uYwadMcg96hjhNX/+ZPCcjJXuZLY5Stjo+pz+rpO/M3W8y8bUHEZafLy53W9qjpBCmec+yNRpla0EWHhNoiOgPX7sqAG0UEXeoE6P2Y4i1YlWS3WZ1Ao4OHRFX7FwpZbkUKH+GGKoBGUOpeqADDVtNRkure/inM6MNmvnimRD0VtnGSEGKmjivPj9nSCiCotDtbrZ8UXSz3qv17H6y/pEqmOV5WRtVekzEXfSY64Al7I0MlrR6aKtPBDRiDxls1F30CFUU8e6xjH9xQ8EP9iqmrS/fPzxoIbasFyK4sCv2oqgaEMBmgBb1Wgjo2ZDVaAUlEsV+amV1EUpns14P6UL2YgYEU75dJCMLn2D0XbhQPvxv6kvvucDH7A7brrFvuNbvtluXJgR0ILOEgv1AHo+s5qQssFGT5KG4cpQskYbbTZZo0nLv6ouW14eHeKpCHZavjLUuF5GGyDr97hrXXhQ/cwbLHtk2tRaVVfs2iYllKCr1CZDRsuB2WjoYANoeY9qdWGM1+6erW5v24WVVQHt+UuX7dTZs6J2sViUar8apMGhMmiTzJo1U332DW94g91///32Z3/2Z3bHHXeE2cWGLS0t2Y033qjs9uTJk7pemMzQvkOv7Qtf8hL7/COP2LGbbrLHnnjCRlpNtfVBP7vbk9VA22hoss00LX2MzYz7rv3FevLQUswXGSyfk8wWgIZ6lh9tiB3F9ARNrxudE1dkiRflAbLZfRlUBNcDg7a1Bbii1ejYTocZo86iiQqmn5e6JkKuUB9v7qHIbdjFK1fse7/7u23t/BWHe/cAACAASURBVCXbXl2rmAKANYFW5SwO8jDZ0GCUqqsgsp+CNdM5U5i37C8z+TKpgv4QBvKZMQaROj9Gh1aMSmSt6rNtogyfkDqcx9CyhWnM+GhT63BiatKmpqfsi17xCvuqr/hKu/Wmm9UVMjM5ZWurq6rxjk5NSDy4srku0RQ9pTbI491dibNd1L8CpBEbp/6btGyU4PzO5thHZ7XKz9X/dR301+xi1R6ZdH+eVn0HdF6r69K5lEHCYrOieCPs99KdC/2y5zdB1pXITmV5iaG+N3kO5mtWAPxM1DF9Q87X+tQd79tzWtGXyoBk/HD/AG4Crf5LH9AeWpi3BkrXcN/o0laAHVuraQ1F5ZF9auhKz3CuEe1Ew3olhvKxeXngVudjiBFcpFVTxDK+iEzW321NjeqgjfpnZivl4q6y0urQrAVNOiglwFD7td5PuSgyMyojrDIjqn5ecYwVnDilGO/Tby51Owfb/owWpbGAFvccZYPupqP4MUCD95WCKGdHfaIEK0UN20Edewbv9eX8w3Mx4EfZWlCYAD0bhsMuWzLcFrCo0RZtOnr9dJUqrCg9RY1fjCHxCbSuUPH6Ulh6hGdt1OI6Zuvdrn3yiafsnve9z559/Lh951veYjcuzpgsKgS0ZIf0QYZqXupu2gH8NbkWZLxY4pURqJiadBrrq8tXFybA34dKFW5bhYtXeXBmOaEqPURG2xnksY76ZLR416I41sGPghazg2jrIviEliuBdqjH0Hb257AxvHKr3bWrW1sC2svr63b+8hU7de6cnTj5uGps+OsCGm7IMmIba5sCWkAWapgDm3+p1d577736OjNbaOSv+7qvs09+8pP2xBNP2C233CyVrlyZ2nv2pV/+5faJ+z4lYZEUsfTjTk5EjbarA9gZrKaMD2bGxmxMwYIHHbSP8NfBlv7GATEmUJJktBzeiKVKoFVQX9TTVP+vxgp6mUTZk3qMY3Zq1U89ZDttJt840NJ/S2uQU+f07Ht/OvtBnuWI53a2FUScOn/OvuNt326DO22JoXgMew/FL4uLvUhGqzGIEhNiBkLt1k/NPMNqV7E4TQvTnPIs2ncuVXvNQxLO5SzPZNCBqIvEiICc9cT5PDkzIwco2DBNEOq0rdVkMHvXFpeW7NVf9ZX22le/xp5zx7Ots0PflPf5rl1dlUCqNTFum50d22jvKrNdWd+03kBDZ3UGRRptypCCxoiNMTSBsyhV1YEXKkFFMkYvd6VfOMDKtqy15t4rgVZdLn1UU3nmHkQ35/PwPignlGIsL0fG2EFU5JRuMoDWoe7eEbpbCPzI+/OeZqeCjHpKhfnfQnW8o2Icjdr0xY0ENahXcfYWAGYD4IQSXqdV1CWP4j3Z4t107KgJaLEeC8WqgHbA5ORDbVFTIHjzqUrd3nKD8ZgSJOo4xhjlxQKcq0y4qCs6Bcp4qhiCnlFPCbTQdAGYdQ21PEprUVHWZ7126L8jakZiqKCvizuY9PM+oE13oH2RV9To/BlFROdXWpAhXFLkLrUg9cmO93G12xKW+JgnB1qpNyuKHCB1OjKB1nE2rOkExrQt1Co7F+TkpvfsWBktB2FEcgLarGNJs+5/qs9aOEilwrhS4xZ9zCmiy83gPcAZKMWBVA2ed9GEktVocyKj/dSTT9k9v/Jee9bxm+w73/oWO74QQEst0uW88e6SzwiiOjPRbNyP95WfQ7Rx1nH61OP7wDbG2ZVq47Kvdl/ZoXge3haP2RuIPt6o0QK0KYaSaXnQmdrs0HH0zgZ1PDoyZAPtXdXmMRtoM12lbcpoz6+sqvXi1Lnzdunqqp06c0a2p9wPerChhonnbjh6oz3xxJOieH1s3oAyWb7/+Mc/LnpxYWFBYAvD9KIXvUg/g2pW9E5wx/uZnJTwaOnwYfWuQsOS7VLbRYtBj+kg5jUMFBhtydt8bnLC5sbHJJ4hs4F+RAQpD2iCP2WVZLTDVUYLLelA62uBjKMK+WOSke8bF/DxeQECdTJEHS3FixIXdn06GdRxAq0mEHGuoZIeaWo/aCRor2cbO1s23GrZE6dP2Vu/+S021O7azvqmrpv7eUNFulEJQAt12uMeMqMUjUKoYLVHAeYIPMsg3c/w+ky5PoXsPdhQxx5ghJM516fR0HnNaYJamHYevIsBXERQXDdcy3a2NzWy8MiRI/au7/5ue81XfbmNwW5s7tr0WMO6u2ab65vuUT88aBudHes1hq09aCoTdK1hm1DHqNpHRiRwg+4fIVihBYhrUrkkZZ02ldaIiBgmv3/6WRmwZ4bYD54Jthlg5J7sp46zvac8n/Jau0anZkQkFo16azp5uR4ltS2Od7xGwrPm7Qbo5pAPfRulgXx/A//oe97ew/WJPlp8mGjvGZuas9bkjA21Rg3qWMk9zbzhY+yiI+zbAGAyXR/0rjpA9LHqzbBxex1bmJm2Y4cP2dHlJZtAqUJdlWiv2zUmWurGjPiknCqzjKkXLFoBrcbuRVtR5NKIGVS71BXLg9mpR11Y9XfWZ60CEg9FAih9ALiLoaof104x0QdW3cQElBJoyUdKY/Ji8ocyxKS14mVda7E/BMsapWeyCQw1xeudx6HWgzbteO2Fg5GPSq1OWQ1tD7HJ02fYqSh/BT6jJv6EIAqmDeq46jGObs+aJo13Fm09En+FMb9f355PXqnEQ/XnyjaiKnzoO1CS3lKbhQ5NB2xnI/xzaNnJejOM6n0qqP4SiW50uvb5c+ftX/ziPXbbDTfYd771rXbz8rxJ49xuC5Davd2o7WobpJNt+MtyjT242ZfRZhtYuGtdc//jB2IbItCrstq44yXVXfXQxvrLFh8o67YyWmh+X4i8R8oh3t7Tte1u1A4Rl0Q2p+kozCAmk+m11T9NeQfD8x0yuIEhW4dC3tqxJ8+ds6fOnLXPPfigDCaOHD1q5y+cl8J4dmbOhgaGNaMWShgw8drtlr34xS/WNfnoRz8qwJTidmtLoinW3eOPP64siqALsG2Nj6nFZ355WZN8OOhXVq/KqAZgBDC319dEec9OTYpWPDw/b9Pqu3QBoabYtHdV19QsVcaYhe5AtHH00vJ86estal/71CuhWSfPw5Rs2/dbbWFYZTnQ7V1AFmu9PSmVEaBVpjvQocM+R5lsnrGDZHZkv+cvX7Zvf9vb7OqFKzZMfXxrS8HJ1saGatcEDTguZV+tZudGrVJ7IkCfbLtsYck2wzKYS+AtwSQ/kx/NuNhhkUtLhqvyvaEmhiZwbTGhGB8TQwF4wFiI4qYzpLNnr371q+0H3v1uTdZaHh+17bYnRINtT1b4Q517q7tnuwOMh9uVS9LGNgFMz/B9hj4eHR6SeE29tARW2dcflrIEBex3MkUYyzFR1+FSVfjNl5+1PyutylSaXlSU+opz9SDavaRzk2Xj+me3jEZRRtaqwFIWsR1l/6xzgaZsd8NWFlV1YJJEk4kPqfMovfb/l+99R29gEEuu/UArw4rmqFFxAGjJaHMknpv4e40WZyONyQqg5WfpqKSaRKdt8zNTdmx52Y4sLdrk6Ij1mAnZaSvqaRZA67RumGyrCXhPBy6RZZpQAPAJoo6vrvrKGqgCgBAgiTIO6jghINN8LV6CgQDa/qkefshXGpx9FzGxUO1BZETRjO6Uk7+S9+/WdYV8z/68fVxHqG5dBh9BQB7m0cOcYKuWFA7iPe9tZTFz0BJBp2OOKOS4lrkAVBtRL23d3qMgZoh76VSZ5wi1sYKDpAsDUrFcGTSEF7XYiQCmvDeZFGfIoEUdvarlBhB175FHBa5+zf17B12gB2IKOtIpa45VKPvNTs8ePnfBfv6X7rFbjx2z/+mtb7WbluYEtGRJ0OntblDH8UxO2sVcWK2BUHkfkNGKQt5HpPtNqe5ewaa4qUjhIx2/VAkt+g0rJOLpWXsoBCEBslxsDi5EPhz60McIi/i8rBtvo4CCHbFRAM06ymhroB00HLOubm3blfUNa01O25//5V/ZfZ/5jLXGxjQEHkBVRsuw9uZoxdDoMA1TAmqyt99+u/31X/+1QJkMFkEUj3vpS18qAwuABRqS+40ZwubujtTHgGyjNSr3L03vQWdB9r61VWWzHMBLuEM1GwYpq8A8M7+o+1cKZFTWAbQ51Sf7bqXwFYuTkiMvk1QsSRqiFEFRDbQDtrHr1xigpf9WBjaxcLmF1Gj5gMyWRXEMJcvMV+b9fsu3vMUunb0gQQzvH/GmCjLUnSV5h9HzGq12UgG07FWv/dXZHO8rHY1KoOkHWq3BCB501mSyU7nHeXifa5L2LMCUfw8dWtZ7AWih+zfW1+ym226zn/25n7Mv/MIv9Ak9aiFDf2HWw7tZrlwE+11Dc41Kf6eLA1fHrm7SzuTzwumjpRTo6nD3DKaXVkxblqWiP5PPmdksQVVp0FEKKsuadX+gIdUFtd8okdXXZX+7ZXn9Kto5POZdkOprpxLLweKFMRAnzubWdjUoQzoVzl3KCq2Wu32V85DjTercKM75gbd/3zsFtNAnchZujCqjBWgHGy0BLek1ijWA1qlAp2sSaKnR8sJpKg7QciiIKmnv2dz0pID28OKC6rHMcGTOLBsMoKW5uRpnVgBtNn6XQJvZatSiXSiUFlwyfsmsNzKjkL5n1li6iOwH2npzVodj5epT4ey+cgA3x1sv6h7cBNuSMqy0GnkTSqCt6EQ/8P0kr8HW6VrP9xxsnMqlxUeqYwQjSOoRqIVSVwbsQV/U0XJMd9G1Sqs/rpdTXQ4qYYVYv4W/N9BWNE2qqQtAkwFGBDvq+40s2b2THeZ1kOiY5rMnYTOgzQ7Qnrhw2X7hnn8poP32b/kWiaFUo4W2G3ag9fqxXz/f/i5i0Cuo3lL00ZaCk2cAWQ8MPRhRJpL12cIZqqK+qlw66gE6CMlo/XHUZ6O3ROUBAS2CKHMQ0Gi18MBGdUtGi5BwZICMw/3IKfNQ8drsdO3S2rpdWLlqU/OL9qnP3W8PPPSwIvRTp0/b1NS0+xqvr0fN1gdLJD2MWQWASn8tv/fnf/7nagPC1ALDii/4gi+wU6dOCYDTeADqiP7ZienpypKRgxSg3dpYUy0fMwNo48WZWc2cnp8YtxmCxBDM+VQeByW5wWEe0e1KRNViEpCM371GqyAxDkcPrD1A1KOztsP3Ibapd3D93ynFkP17G9WeFMW0AWkXxgB6TaDB4hG2CIZEAkiM9Dv25m/+Fjvx8Am1eCD6Wrl8OUxBNqzFYAv6VIs+Wh8bGRFYutEV6y2z2bLVsN8rfT8A+3NhdJLD4HUfAZGcP93pWGt81DptXJ2GNcCdR11dWRGw9IaGbXZx0b71H36b2IobbrxBNfWpsVEbgHlUZ8iIglbNxGbEHYPfOwBt21a3YSHcfpJd6op42AfPagmQdB81Schd6aQEzvtUTWPKIRpxFkXZpl/NW4KXJmKh4+gDtYPudYJtmT3ztYs33ZOfLFuTn4IxI8BVZwKjB8Nhyx/v2hElniMwu96dUAlKC0Gl2rO4x4ihEmj32OyNURudnHWgbbZMDDrghalEqxVmA+72obQZagCgVa+k08kJtERz3b1dAe2RxcV9QMvGw36t0XMXkQTaxBkNDFDjd6hRw+3I+xr9lPTsKqjj6AsSdR2/wwd0BaufiJ6v1eysMrVoCahs0Apq10Ux+7DPcTDuZEU7Fwe1bl5sphTVlOyxJ3B1Vl6JYwKIKupYlGYc4pWnrpsZqIaXGS1Aq/5ip181W1Ffe52gdKFyo3qfoeoGI2xS7/nz+mfaBeY1ivAkqeOgpJLgBthFL12HOq4Wd84QLUA2QU72npHBJthWqumg3hmW6EBbT/qgtg6gnLh0xX7pPb8soH3bN73Zjs1PhRiKrILSgj9K9eCqel0rBStT/1TK58FXXY2oV5e7N9ZQ3kXVwAtBlKjHAFttwFAOJkPiFDFMUde6QR07teIrlDUN0OImvhO1Q+qG7jLkGa16TNWzCKU1pPr9DgA9MGAb7a6dv3LVzl6+YmcuXrLJ2Xm7tLJif/WRj+kAJmvlfe1s74iuJdPJWhIHAzQygHrs2DF7zWteY7/6q78qwwp6aKnXoj4GiHGSkvNTBOMo+BEK4YkOlcz7Wl5aspUrl5TtDPV6hvHE/PSUMp35iQmbYmBABHp+iDllzHqmDkvmR50T2ljUMT8Pi06uJ4e3Z7fRRrev+FK385VsU97KNIoHXFEcZ+9tRR2TyULRk3Ds7FpzbFR1aH3O0aa9/Z3fZR/+//5C9DLXbPXqVZVRZDs6Miyg5Qx0c40Y9JEUY9YtCwFNCbT5Hq8HtDqHJOwLYIphB0mJ6r/r8nUEdHuIuIYHbXZm2mi53N3ettGJSWtOzdpQa0yDIu7+si+1r3396+zuL3mlzU3PGO2XTZmjeIbqmj3/HyIrgBavaQI4jCpEHeMIhTc9QWBYQkpDEJaenEGUG1V2lA7CP2kOvsggSWfnoNs+lh0NeXbqnAVooa37zuw8d8p/S6CtykRd3OM88AZo+UzKatkjrAmNXqSVctc9o8W6OCPYUKfNiDVatLY6iyvsCYo8z345U3Ec9ANtb6RVA22jZZ1wFbke0CKUyl4u7myOl3OfXaeOae85urQoMdREq+Gjk7pda9KYHkAr+XwcYBIcBXVcGdeHoraijsMoQPUI+cB6D2qZ0Qqko/6Xz12StgKyNI0uqcMEnEqYcy3YJlCkaUXK9quMtohUM3jIzVNSx5U6WLFAtsJkDdmB1vmDQbn/eJ2UFh+fzMFO08Bl2Wp5vVVqYD3GaRV/r2RdntVmg7hTs57R+kFVZwYlrihz1yZLetTDAd57SR3ntB0PEGIDRVBU1kCzfun9wdGyEFR9WafNzaH+3vjs+b4caM1OXFmRGAqg/dY3vcmOzk0KaFE60kcL0Kb4y69KZAEpCszpOVWgk9l9Eti1bqBcO35RndruB9pSDJV9uBnk6d9gMXQ9yzF5BLpxTXCF4u8OB0CMflPgGFQ9WQZZw2AXQxDPaGGf2gMDttnu2bnLV+3Mpcv2sU/eZ0eP32QjrVH71Kc/KwBloDv7DaGIyjOYLTDIPYRn1GKpSZ45c8Z+6Id+yD70oQ9JlZyH3yte8Qp75JFHfJAHYxbJVlhViG8InumLH6O1p2WHDx2yixfOeVCgDKSjYQKojpemJm1ioKf7xXXyA9dnzfoh7AYfBJJ4eHtG6+1sWrNal167znJR3BY9l4LNyJz2MU3xc7mchVkF1xhv5BzYrVKK2lYGbWJswnZ39mxsvGEr69v6ndHJMfvffuk99m9/7Tc0dEFTvno921xft1arKb92vm9vb+e7cMvSVBVHjZYEJdmvzLbKLC7vSQkadVbHwc9gl5ituy+bD52DJqHtWXtnUyzC9OS4emdhCI7ddItNHzpuK1s79on7Pmm33fEsBRC0axEI/cxP/IS98DnPtVEm8ZA1i77xMJvsj9mssEoAEhaVuLEBsLRrKnliXbb31HYooI3+e/lJY3QUFESd5NfGD7nW0rCjFEVVjIVwxMfveeBxzQ7dx26UtV59jegukilErZjr6P5HPVoD3jVYw60s3RPf9RSUEhpk7gCtHNpcyZ8lQwXFEWBXGa0NuPLumow2gPZ61LHCETUt09bjzlASbBTUMTXEEmihjths3DQiWQdaVMsxKSfNJVikUM8RsVb+vRERumrTxTlyZpIYyl1ysi6ZvZl5+fvBNvtJ3eKwlmNr4ScAZEZbIk987XWQzKxDLSxBUj2HMx9WUtZVN0L8xwRbz9SvFUP5+4v2nvjcMGLuRtIN6jjes3VFrznQhs1b5REMrRRHUAzN8TFhvlhL6rgfaL1logZb1rYU4XH465pF+n8N0OaYvgTd/NwKuQP4Suo42se0DyVW8GxbtbO4H7RkYMH46OWr9p73vd9uPXbU3vqmN9qR2YkCaP3gdlrCQSwP35I6duFIXTrIoKMUs127hePZ4nYpIg+XsOzY4j8po43Pm2rwvMU6sqrSQ5hWBHtBIAEIbMf4Nw4C6RWC/GYUG6pjUYINZkYzgNsEtgAt7T3nrqzYZx74vFTHE9MzNje/YPfe+0kJ6dinGxvrAmn2WU5J4noDqjfccIPAlKHff/RHfySqmEk8/O6rXvUquUgpqxhyIRYZQWNsTBkflBqZ7czMtC0tLtrpU0+qZNTCN31nW8rU+ZlpW6R3U7aMTr1pxYavNpeMz+tBZGazrjjOYIx/JcbS42sxyj7quBgYIvCOTCpBjURBh6yGxndECYvelDJgUHqSyfFJqaJHGkNS48rnt9mw//dP/tR+8J/+qNqkUGIzAWl1ZUUmHptc26EhY6iKHGNcBFKdDaUFY1mTLGuVBxw5FaBkjbaeEOOfPwNa76Pv2t7OljLLbntH62W8xVzots3Pztjtdz3fFo7fYedXN+2p82dtbXvDvvjL7rY7n3unffC3fstuOX7cfuZHf0xAOzo4rKH2BPEEDLxP+rZXdxi1CHNJRvv/k/bmUZKmV3nnjYyMPSPXWnrv1tJSa2eRwAIZY4Q4DMgYPLbAgxA2g5DUWloytmcwZvUwxmbRCEEjjIQkjsd/MBzbzDCAhzNimOEwbAJLQAupW93VS3UtmVm5RsYeMfyee+8XX6aqWxxP6aSquioz4ovve9/3ufe5z33uXCrjdqNuzToZrXctpJmG2maUaXtgIMP+Ee52Dlb84vNkUCQldckW9+z90F5mqECJQTz7PeUM+SzQypRSTJEbD8nkBFCdz9XVAciS5ZKcaAQln1PiNUoZTQEt/vwyCxJF7l0xWrtZyojpaKrRArRExM8EtM8khgJoMZYuBgpoPJ1ntVmjTaC94+IFUcfdRt1HOFF7wURcNVqA1gc7cwh5RutAAn3svZUeLahGm4dbyvizCTyBtmRUr+i3ALQFQkoPrEPOnVbTaOAUDXFmqs7Zw9az2VJdSPS0f1dBWZdD7AJgTousBMJnW4SKS3WAyWw2gR0zbm3KkOlDk2bGA03ntzLBIylJZ90Vk0QQ7Apfv+6bCX9y4aaFW9bAuHdOHfvBx0NLmj0/cgJuOauIk8J/4380fUeWJ+o4naa8kOyG9DHxo1Ayh7KyNzN7ePfAfupnPyCg/W/+zjfZresdGVaIVgobxwyokhrXe+caKtkbljdpgm0RKJVKBuXvK14nAqCkkPMeOKW/eN6Z0aqzKtqIvcbvQOs8AXoJbz07QUms2pGXAVQagM4TpQkQTGy5TnXMrM80kdncTsYz2z3uyR3qs088ZZ/884dkWHDvC15oDz30qZhRO9NkI4Is1lHOcoaqgxamTkvdEbeo3/zN34y5qt4u8+IXv1iHIQ5SeO3CZEGxMc3l6KQnoK1Tiz1/zrY2N+3SY5+VY1C32bQ5gqnuitp7znU6tkFWEK0uBI1T5rZKIOQiEzyZOcDIZmUvWnoOPF9EgSlGKQONnnEYW+SadR3C4pfEeIBRCWhVowsVMyWLpVlFs2bJHAF0esrRZdBvi5r7Tf/wzXLY4p6lBSO9oaiOOa+gaBF+um+7j67z9ZesVQTlZ4wqMstNoCnW4aleU9S7mdH7wBfRz0ThlPYIWsZDO7exZsuVmY37x8Ygw9qS2cXzW3b3vS+yl776tfZ7n3jIrt7Ysa943d+0e17wPOuur9q//be/aHfdfrv9s+/+x9ZE+DNfshpDCEJBzkFCILjXH+jZl4GWCT5ktJSwZKATNROVrrTEfQoSQroxYitlhwtGJWunpSphqPsXSUjejzKQ5jPPdVD+7/KezWBEJ7+8v33PsQ4QulGHZz4vQePJYOiMjeY8+zhVTF+ajaZYAe6lzIIooQK00YKYyZrcDfnI3/XA2+Zw5jhy8lWpt9Taw/glVMfUaDWPlj5aBgdnRsmiZfG3muEI5Q4+RXuPog3QYGqbqy6Guu1zxFCfC7SZe5SBVllytPdk4OqHd2S1adCt94/+Rz0Tr+/mQbe42U4z+//HvEEltPk3mWWdNr8oP6w8SBOA8uFmXddp2fh1Zn2U/y2zbNX0onZ3alHEBD4ffuBnsTyPw61pNpssxFCRt2kaSrxI1pvK90vzT1UD8ZuYSt8FsXr2k8Z7l8DEv8OFCF7j/Vyg9XsS9F22vQSA8m8CMxLOIt8MoI3XFuWLmCAiYJ1NPgxHmfnxzOyR3X173wc+oPaeb/mmb7RbNzp+cKvtKOwsPZLJkODUh8t6sxMa/qCKZ1j6zs9dQ3FgBgeR/ekeDCyaurAM1WeN1yqvCT0TRdNqVPb/CPWsgLZidjKa2BAfXkauSQiE169pAk6TBz3158/n6M3mqs8Cznu9ge33Tuwzjz1ujz7+hJTqME4MZWdaj4a/Y6nX74lNok6b03o4TMjQXvOa10jMhO0iv1AZA66veMUrRC0//NlHbKW75ubyDAgJ43loY76Y6rO5uWGf+fRfqA8WgK3GeXBubd3Wmw270Gop2M79g/JYAaMMWHzcpRtHeH02afcEKvodk2bk9yJTLajEhZI32bYEJP3sEgr2uTJavnI9IIAiq61XXQwln2jWFDRc1WzvsC+g+aY3fIvct3jfyXhinXZbc35lPci5FH7HUKh8ttw3bkjotUmJmUpAm2sw65r531pHpZou/46vcwpxeE0JUGWOwRSdiTVrVXve3XdZrTq33WtXbNw/kd3t1saabd12t7341V9tn3zkkv3Jn33S3vcz77df/U+/bo8/8bhtbK7Z9/zTf2q3nTuvOu0ypRj1cfsUJp4RNOsxQxs0ZN5HAuaoPDER2dcf83dzb3D+MIgCr+XByUBrj6AuTUHyc+p5hcVi7s9ij0ZUT5acGW1RkiudtwWdHOfxKbEcQclw4FoArQOyWc9oB8OR9UdjO+71YtrRAmhr1Zr2Cv3HsAVQ5NRsk8ktZhz7Een485Z3v92BFiEFf1FvWnPNxVBq72Eh4PhUrbmvpJRaPmBdTlHMcFRxe9lfkZFJYVemaThTB1qyWSwYV5tNiSKwX5yPR6IzsSgrEwAAIABJREFUcIrhotPFSbQw01VYLClfj4emxRmHojICPGLLp2DUajOiSBDI19aiLddvitcrAWNGze7VsQDMAI5MqRXpZGaSzHP8fgpoSwd2SRAZh/pCoHUq847FEvbDMZ4qpg0RiE3cc5gRTjxgFrjqAzFYXJlh6MaSqs46q146RWJRrJcRSKmdKQMAftYX5+k6rV981nYDuM8ENbk5yhZmgcpBcQErPv8ze2ezZqLqtGocCVp+cUnXE7QzJu/h7V178EMfsq3VFftvv+2NGvy+ijhM1JmXKBY3Okfl+Z2WtL94pgsjkiKrLhH5Z9mMfKS6nlKbT/Go41rTuObsz+vepCkW75PpOjaMGKGEmcoJzjRYMMZUFjI66pT00qLar2HByPD4KorYJRua2eFoatcPDm374NAefuxxe/wy4+361jvp21e85ivsUw89ZJeffEr9sUe9Q2u0GhKdQAljvYjo6fWvf70973nPs1/6pV9Sdks7iNNmS8po+dknnnzSZktVW1tb189zN/HRPeodSwz1ii/6Qvv0Iw/bEf2zrYZG49E7v97pSBy5Wlu2NYa74yaEmFL7nt57pyg9I3KmS724tBgqa/Dn5rNCo7QQi7ysBSjX7HQelPZhPn8FytzftGnM2qn2gzNzUIRcgxwHJSDEScrs8C+HCfzwj/2E/aeP/Zbt3tjzYezyPK7ZqN9Xe0yFmbCoVod9L2NQpkGkR3ilqUbPxiN56aEcPJRByO1ZfdYsxhNkaN1O26bjgc1GfVvrtu35z7lbM2KvX3na9na3RScTmN1xx+1263NfYGvPfYk9fn1P7ANBFI5fsGQ//f6fslsvXLDVdltBEjHdeIj3/EJARAkC1ymyUzFrsvf0AMltc70Om0xX3v9iaIoUyNViHng+u8RJGARU3yicfX0xpH7hgsX3I+bL7J9sshB/xr6XYUhpQpuXiXzvyVozZnZrQo/WwESllQECKFqQpjA/QwmiCIoy6MEMhD7pdovM1jPynGUre9BYy1yTfuatAC3js0J8UcETc23d6iurntFyRTiPCGh9Rp1nre6tqYk6AltvRFbLT6jMZDkmoF21Wy+ctwubm7ZKBkzkxYWP3YKx3ayrzUCeu5GNoO4S0AJ28jl2lZrTkYXRmCZwnKqBp3FFqZajCLmcYcaGK7Kt025Zbl8Yh3BmJIsa6yJf8YbwmBxSyojK+znFW8XBfJPstgD/M85B/H1xGOcAcJ91rEbqnMXLZvRFjmBhMUSBz5wHegYoEuAozIpsvSSP173P+1S6lgQT0aKhrtW1KWsoqY4L56tFdu4/4/2Copt5hgvXRbcdzNeJ57QQRC3upCRJsVNF+QXQPrKzaw9+8IO2CdB++5vUMrIiipHo24FWPyYfXAda/0pBl/+hHADl4SAQLgVdnwOWGYRk5n42igqGJZ9veV3k++sQCNGarCHjPbUfmcgDbazar+daAloOf4GtGbO12DeIFmn2QnpzNHGg3Tk40tfjT122vf1D297esefc/RxF33/0+3/gY/fqVeuudZVRAKSIpQBShgZQh3300Uf1b/x9Zk4vf/nL5fj02KVLttxqqkaJQKTVbMuN6Mb+vnVWu/byL/oCe/ixR20wHmrI/EqbIQIV69TqUh5vtVoF0Po4yxhuL3rOaccU9kltzGcGaItA2WtpUsyfAdr87/Lg7zwkdY+1jisScqoEpL5OKF6343SBlX+RODjQeqAhW1Lqk/2h/fKv/4b90I/+KzdyEVsT6v3JTBngfDDUWTcZDhREzCq03oRtq6Yaudf3M/0qf678nqKmW6G+bMoIqdWz3ltYKk7HVlua2fmNVbvlwpYo96tXLtvu9rZoTkRqGIms336XfeXf/Tb7kZ98v73my15tf+1LvtT++ff8M/u5Bx+0L33VK+3OC1vWHwKg2cUQsky153hwMhlPY860A7Do09DpcGYraE2xUiHODKZJwebis+uZ5GCOcLkSdX4Ta0adYWGWU9yXaH8728Oa56jKg3n2hMYEMRWbv3hfjQEFbMf6fDA1+gKvwi+B6wFY+RITxO8loBXgi13wvflXAtopPWQ6pKpq4SF7dSWlO7Isw8UT8QG8/H0ArW7azYC23ZI6DU6fjJZ6GkBLVJD2imI0eYgjN6woKB9x6U7NZXaTXKLTvv7L2yD8VzFgIJ9GAHEeaH58LVxjFkdd0JjKEjMrOo2SrprNYQhnbBjzWs5QQmcP26KQHxck0CmBnNZBgKwAT/XJ8OCEimIakqYbeX1AdGzOVMxsLW5Gzk4VdRwZbUHbpr/vGZoza7rqocuhAHFQiclVxpH0aNDIeXMDYdzazMfV6fOGhZluq2YVLFSk5Tpt0i7+cjcH2s/u3tD0HliT7/wHb7Jz3RVbiWZ56bTVLlKyfiumny5kZ9yv1MLF5RUBRwG0WdfNVD+uaUE9n7bMK+issAosg22uokJIx2vH3HkxCDEOUWIoTaABaN183c3bmZq05O1x4ezFPh3R4mNmx+Op7TC55+hYGe3V7R3bPziyvRv71mq27Cu/4ivt//7t37YbN3aVWbU7bQ0NgA6DHgZYmOLzyU9+UgIoPgsHD4BLdP+Sl7xEQPupT/+FrW1tSQjJKDkAV9X+6pIGo5+75aJ99vHHbKnmgTIimS4HU7Vqa+2O3baxbhs4CUkpH+PUxLCEw1kALeUfAJdgMs+I3OuohZ8NaMtCo5tltNxjCf0+H9CG/3qWXCYTaNOxPb69a9/4zd8iW0OCIe7FZDRRIDRnluNwJNck/ARIHOjrnszlsO5lG3nlPjPQPlMN0gNWlLx4Sreks5gjjGPIjk2t267bxa0Nazdr2gPb16+qz5cMjGfMQIjNO+6xv/vW99h7P/BBe/F999mrvviL7bn3PMde+YUvt/lkbkcHjMjbsBl9shH8aCRj3CuVPchoocfx4Y5RpgpOlHk69V8IS8u1aQWOXrZTWSfOEIAVgBMLFkIoMEauVxEQZd3a6XY/93X+F7Nk4xxUbTWm8zi1WQCt965HDSo0Pgm2/Axgy+/Q2wCtnq/8IzwrSJDld4CW+rxbyAYLExjmZ+PcKm974O00rbmxNgc8Ge0qNdpVW2q0bIZrVBgmyFotZMwsDi4MIQZASy8tGa1oZCauCGhZYBPbWF2VKxSD37tM7ODzYbMmoJ1pA7YazWITKRMjo9VgcG8OLtSCedAJPDBvzkPSj69C8ev/Wsj+RUtE9JJgqh7apH+jPqtoNm4Or8cBkFXGMkj6/XYD8zw4y7TV2e+92X97hh4Rz02yWX8P99VMkNXijsWodqC4XtWzVFdatBAsWnv83d2zMxrDE9wiI82fK5SxAZZeB3cQKfeK5tng/be+sFPMlsGCP5AYPF+a0VoseDnn5HOLWm0ojhc0drhrlQIWfoQDZlgx++zOnr3/5z6g+t9b/uE/tHOrAK0/e7JaCe90lyOjlcPNmScaaygLKm4M4dl6GSDLQVjGEjF7pFB75sGYzzvbe272/LM1TIlQGCSIPk2bTTOvzwYLwWFHTQg1Z71CRjvX7F2uW10DlSVltNRpbyCGOurZpx+9pFF517d3JYIa/mUrx+u//uvtLx76lD388GdUesAdi0Plta99rYLaj33sY+EcNS+Gv/MuZLmHh4dyjAJoP/Gnn7QLt92mdp7lpWUb9AeyaX3Oc5+njPbq7rYd90+s3mroXtLig78xc2m7jabdffGCdeZTa0iQ5xpv9bsH0LIWRSFzcEdGm/Xz1JBTVyXYO5vR5t4pDtqiZrt4EgqUc2j8XwFocxAVnwWA6UMrVpftjd/xZvuDj/+RFgwdGNQdsSbF7KGmlqYQJtGmhcUkJiqOEV42eRagleq+pKot0+FeusqMG6DFmWqictz6atu21rpmWCYyR/b4yIb9vrWaDH9Z1vN73su+0O78glfbb/z279j5rS37W1/39fb1X/d11js8tLsubEphvd6u22C0EF0CJtC4tMKkA5z+rDnHMTNctVX/s1i2uPeLc8H3vM7LkjxNZ02oxKFy+XeCv0yuZCihMYROqbti3suLmWD4+nBhZ76HqGWy8jDK8O4An5OpgQc5sjDfG6DVMAZv+WHeLkCbGS2vk0ALU0M2S/uZxIqapLYsZlEdM3mGnAVaTCrKQDstAy0TdJgWI/D5PEDL50A1PB7bhgwrLtiFLQda6DxltPRzVeZSJAK0+VDKQJsZbRloM+vgGtwE2u3MdIPTDivURZKNR1qmQ7DUQuPOROQ9KYSJjZ43J52mSllMeaH7g1wols8esvmgc2ufrRklWGfbSTmDK2LckMEXLSNh2C+pfDbDB9ABenLRKrVAxSosgDKBNmnfNLfg2pQRl2b3ZqaX9okC6vL83choMyKVmULwrR5lek3L+3dvltHO1fmQgQ3PWitLlpCnrSo9o11QvgDtYG722O6+/dSDDwpo3/qd32HnV1esEwM9iOwFtGHQ4ZM3PIouqNvIqvXsIjLhvb22EvZ4pVJC+Zh22vfzMxqnWIt47yLwCShXu1FEbCoNROBLu0kZaKmVlYG2tey1R0SLVLFGYVixd3wioH3k0hMS6zD8nY8I2H7pq75EEfif/umfWmWZkWknooi//Mu/XAcZYilUtAih9vf3lcXyGdIZCmoZz9xPP/ywvH+5r9DRXAn+yffe90IJSv7kk5+wZretMwPVLX2/GysrEtesNlt2zy0XbbNZt7qmSDnQ+mEcBH/WajnYNA4yWifC/5z34zD8/wW0UUZ4pow2g/zCXjSeEefNaF6x43nFfv6jv2g//t6fdHFos2nDwcgmUMaDoahyNCm0NMLwjacjjW7k7NG6j77MmwViWiOfB2iZ2uRnn5u0Enx1203bWOtYu75s4+GJHe3vK3dMC0hU0TzLV3/V19jXv+m77AMf/Z9VP3/da7/aXv81XyUL0+3dQ+uudKzdwNjEVdPS0eCNDAihpo2RhACgq3HJYL07RNR/PDNnlE7vZ2cJnclygF2AbHaAqI4aLT7ew+r5r4BV4gcvS4nij/OrqMUX3vdO/wtoi3bMYNhE3TsgZh2c81G1WurP+DFPxpHRUqONJAUBlGhj6OOa7gvqeGkJCDbCVEUDJFJgWQZaNneR0a6s2lKzZVBSgJGoY/U7ZXbp44JI69lsqtkmdbzMgAAHWhbX+mrXbpEYass6zYYO0+l4ZPPhQBaM6rGj944oRXVaL0RCteShl/WSpB9z4eML621AThFqELqiKA5Af/hSGOc8WNEE/sAkMonD17PRJDJKnsXFgesPOB9kHp5Z0/l82Ww5Ks3XWQBtvHaJmU6gzaHpmdUKvOU97AsvM0IWrRabFrrTLKJTsnaljDZomcJfNXw6S1FgRoP5/vm5MhvOOod+Z8GrL3HhKpX+S4XaLl2lAmhVb6GvL6f4REtLQRnHQAEXuPn1x/Hrnyk2C4J2gPbS7r79Tz/9M7a+0rb7v+vNdn5txdragxw6ULJngTbEXflasXc9CAsP7/Q4vklW608q6KoA2kKcF5uqfN9TqFF+5hmQ6d5qpNZpTbSEidhsUiLApjEicNF37DnUsKKPzdpMp6JmiAIVcGYG6XReZLRPXL5ifAGKHA4nvb49557n2J133GGfefgzEkLhf3xwcCCaGE/jzc1NiWLuvvtuu3btWnGwIorCzIIB8LhGXb1+TbWZI0waGk27cO6CnTt33jY2t2zv8NAe+synbXVrXU5CPEVEjxudjq3UG7bZ7dqtGxvWpQ9RPcILhX8CLadvkdGKhkzVcfTL01b0eWq0n486lkDwWajjmwFtPj/u+fXjvn360uP2rgcesP2jIzF7BCvD3onNRxNbgpXjbAol8GzO03Sfa/3SnM//cupYIzTH+Hkz73fJGssVOfFtrq2oZtvvHdre7q5aUci2OONOej2J2f7G177eXvIVr7N/9b6fsW9/4xvtG17/t+z2W25Vp8i51ZYuj3m9rgRngpHTwQk4fibguw7Q4sR2FmiXPZBI1qzMEMXHZ+36/V+YVeQ+Z+8Q8LHAdaaf6YFWy5TaFCOLzdKZ7qu/QfaHqxc/6rOc+0UtPljOFG4m0Pq0p5n1hwMFmnxGmf1E2Q1mF5Ct16ryml8AbdDmGoLtmKITDKAFIAsxVN3FUI0AWomhlpZlwagpB2UxFErgmquP3eHE03P/cEsOgMpoV+3CuXN2fnNTg4bJaKGOZ6OBNeZT6zRocm5GndEt5rhIflZZTogSsr6nBxf9WdRKWNg54ku1ypiZywkG6PB8y7SmUwXePO1eu1mjTaBdKJOzDlBQAFGY18GZmXCqoM9YDGb0dTOQPZsZ5+uVf1fkJqozhBbxjwIbgBYKFTm/siGnR90KzD+zt/aQcDiwed3Df3cAACizPnqacikl8fqgykjLc1cXkYAblRTOUkmHOacu6jvnO8a1ZLO6DqwA2hQguXgitEuFNV+ExAGOPibPzRke2963n/yp99tGt2Nvf8ub7eJ611psPmjWaJYpTMdjlmRmtPpdtHHWVyOTKsQXbptXPMcC6oujQCWXco2/zGrcjMHI13LazMUgThsvdAWngBZlLdQuVpLQc3Lj8hotQNup+3xoUceij92wgmz2xtGxPfbkZbX3MI8W4cbOX4rHLpy/oH3x5FNP2K233WrHJ7T4+OQeFMdQxNgrkrViXsF+4sDjcKbtBzMLMiLG7p27eEE/T9lifX3D1rprGsVGP+21nW3bunjB+oyWW16ytQBZstmttTVbbdTt7vNbthz154VwxoMeQAiGhAAcpSxrzGtxuH7BnlSVcfyXiqF4bih2WYbPlNGmtV7Ouc7Mi2c7XarYTn9i+yd9++c/8AP2x5/4hA5nZXyDoSbfoDpmHCiCKKhdH9EkzXG0E0bkXKyy038oU+L5L0XwIM3Kklyo6nV6jakPmoa4bK13bToa2MnxgWqzUMYAJoCgGuR4bF/w115jf/0b3mC//Xt/aHt7N+x7//vvUX12TAY7GauTAVXvohc2+5udWVAtFbvQqGf6POzMaF0Yxe7wMtBCv1EOK8qlv9yHWabiPQA5xLWsT50bweQVDFT0wQvQwygi1b8K0otWxsI4IFTIsb4Ca/x8dEqZTFbT0QS0Q90rgLbY5zo3q7rnDX15r7cGfsS4RLEvEbwXNVq192SNtgS03t5jVtEIJlcdO6K76lhqY2ZiymvXvY75Nw2AT9n0ZGJrymjP29bmhjJam09tOhoLaGvTsTLaVpHRSh4QQOtj4GRdlv1jMdg9M1wNdC4DLepb7Ah1FkaPWVAUWffLiMwbqIOOLGUjDnD+EsUkoBL14Vmtc6Tp+xPeQqcsvxRYPQP1k80GZ5sObhbbFq9d2oMOengeO23jtWVq5B5o5HuXJdmFKCkBOEwBCuVw1nf9STp4J3Wd9os58zJAL12bsjaeQq50XsrrWABLKI+DWpZq3EXQC7OKUibJc/ZNlVrwmEerjM/s0vaB/cT7fsrWu21751u+yy5sBNAy7FrmDmEOEIMFYuZ7kRkroTgFtH4tmYk60JZFcIv8mr8V0BaB2s0FcTcLqrQ8Q6UqNiJrtKHPGBJIEAxikiDVdrjShL90DfGRza1TJ7DyYFE970tmvVFktIdH1l5dt0tPPGVHvZ4y1evXt+VV/NQTT9q169ft3hfeqxtP7VV0IL2QZJ4bG2rpAWDpmeXfEmjJbMmOAdqVtVVZAGJRqJ7IekNzT7nP+70j/fvewZ7UrpSNUOKiOl5vd6w2m9pGqy5aVQRG1tqkCYCtmQpoAVnAVvcxeEYxV4DM56nRFkHSM7T3xAjs/yKgnVUr0glcP5rYz/6bn7Nf+dVftcPjng0Hg7AkNNVop4Oh+ldVQ9UHpVfT963Yp/LyOgO4z9beowCa4Go8kqAUoGX+NxntxtqKlM794yM7PNgT0AJaq/gbNxoqCdx574vstX/n79uvfey3BcL/+kf/lb34hS8Um9hpLtnRYV/BDWIfcIP3IXPVNVGuYL1UlwVKPkUpep9lxRsCTSjbEKcudBeLDzkZZ9C/qKkmTZwlKyVujNZTvXSgZ6U2H+mDlgtGUypfWnYwOGEYRASIiRVaPymKihIiZRjZ/YIj6uTwuixmGmS1XqeFRiYPdiGuBH/gXH3Z2i2EUPR518SiEmwQoAivFC+GiuPt736HciFN74H3rjWs1lnRBq3h8YkqFGcU9fc5N80vAE7CqGZN4if11Mq/0kUnfnNpZB/aKr6m58/Z5vqadajREqET3ZGxjtySbaXTcUCVrR90mk+EkDyaXt4iU3YDaEVKKPug2WSTReS1mKCQ/VyL+kAA55mFnIPjcwJQQR/n4S9gLwmMSm1CfgQ/yy6JCKv8lp/z3aGWfvZXWfTylqM+ZXaA7YhRVSw+1N/OOvB6viGi/1Q9Z9R1c96mZ43ZFwhIey/tQkigWx+K4cxKs8XHT0aPbCVMkBgrFM+hXObnh0M3Wsgs3Onm/O/FMxS9Ivai5OjEi8cDTPUz38C7umuS2eM7B/b+Bx8U6Dxw/9vszls2rDql7WXuRuiqY2ffUrxvMEvlBnoXljmj4bX+xQFRiKICdPUMIrihFpn3oQDPKDFkkHCW0cj14GWqcOAICbKyq3AcU3uPrAEnWvPaAwhuUB7L7B23JA8GNSwgLBj7k7kd9gf6qiyrAuozmysmUQcASl1qY2tTM2rvuOtO293dVUbLc05nqBSe8P1qB1lft0uXLuk6GBQOUHdWV2w4GhpN/KPByFqttg4pxFAE4GTjvldpSaoIeJpLS9Zttmyt2bBuzWuYroNydauPTcMEYarabLb6pONccV5SeQyT97z3ZVo+1+aZLV/8p++NhU9wBu1lf93yYHGdAxHoc8kYitzoz2xSXbJLTz1tb/j732KtTkf38NoTT1qt1lBGu9JoWP/w0EaDE51/0+lYIwRFhX6+jR9XWyQapaDOL58sb6pMltWNScvm2qqdxw2qWrEnHnssel9dwKMAck4w1bT66oadv/cltrJ1wVa7K/aP3v0eu+38ug36PuZveHKiva1pYFIbO6DyngoyVR/3yVr5y7NJAMeZlvyXonWwHPCQDWPdKNxgGIO31fAMEdhCzXL+MLhegzCYDNRmWAWgO7XBsG9D2prUc71ocUwvgVwTSR/z+oC3BLsK4CUkcjMSBXf+mQBVZbWTqQInz9wXZSs+Lxk2Ndpmw7NaFPEu3ltShguGaR3lMJv7H3i7/kjj+bQEtFDH9XZXNcxqvSFDC8maGzGodzr3jLYBbVwGWg76BdByg3iIW1ubtrmxbk2GCkB1ER2NR7Y0Hml0VqfV0kXKyzVEOT75wgcM6EbSnyuXEc/geEB4kDrQuhWb2gRC+UUUnIYTTiv4r3LWWDYb8Fp70K2RzWnIfXoXn7EZXHx3iqk+d0s/Wx+tasqFXeIzHQenr9nZCM+cVB9hwguuM0THPGyMvDU4IJrBS5m6QHOyEBWwERrI/6PXzSn68owbL3X4HNupoQRU9lxiu0RnEr2SSat/LNqT0jhf/76Q5isAQJWujUo0S0Tvq5gATL3U2sgeTOlphFJYWBG1FjLJ/oSMds/e/+DPai7ve95xv911y6aMAph1XABtthUhrEiQjYxaiXuY2etZR6tBQc+pbpvtB04ti03I0W6R0SZNlQd9/vxZRmMBsr7OpLrUGGKCS9/sabmJ1d/JZKxB49x10aXqM+ezEUWjPPaeU418I7Al06fH82RgR4OB/dmnPmOPPv64PfnU5ejzrHhP7NKSbW5taag1NVpaPjiQqMFSfyWL/bM/8yEE1G75or2Hw0N0XmQ1WxfP2eHRkea2kkVQo6XZn/nV4/lUYisZDyAawQe3WlVGu7nStY12y+6AOo5hIKIeZd/qFqaqcU0nhQlCBoJFzS873gOsFszEYj966efmv3ia3GsHK6/b6TAuSiv42C5M/8v1dr4Hje/h2KzdMvvkY1fsR3/sX9tTl5+27Z1dZeB717dteWbWF3XbFLtyhGlEvWYr3bYd7e1pnvezxepl6rP8/r52ZtZoNtwsYnkpjPyXbLXjJhOT0UD12THPg5GkdRTH7u6H7eFSu2sXX/BSu/We5+p+f9/3/nOb4PDVaGgoO5msqGN5GLBfAcFQQacQahQtLxFcuk1uiJPU5qMhdoWK/yxjNxqxav1v8/7zn4Aq9z7bfKT4DRYon7MmEzUA4xivCCaQVSJIkiip6oMvSucPHwRxnoRcmg63EEJlzVlAG9RxbzBQRosxCmwhXwS1amtcYp3OrdNuyqbT0ZjyTvjtR0uUjrC3vet+uGCbL1UFtvN6w5ZbHbX31Fodtfck0LIw6w1yBXdukjFFnTotN8UFUYimsmaiKGU0tpWVjm1srMtkHAqDixmNhvLhtMlIkyI6zZabLtCHFFy3LMzClJlNSITDTcuNwIIRfx4ZnVMXrrxFVSl6IRSoGQWnSCfwp+if1AgoFdADaGNFuILXI/Js+SiEQjfZv/m6zw6bi38tzO3LP1CaZ5q10qTWPPHyxQGZMZgxcUJu1AJZd4tJmOI/XSHujJsDhCZ+RI1WPiNiVHyD+PSJBXXuGyCAlsxKtWHvw836i9ovso9Xi8PraNxKDwBKVHYpowVoFYdH1OeRadmAJIAWgIzPxBALbfqZWW88s8e39+ynHvxZ9Wa/5+332923nbPqlDrmTECr6R5F/+4io/UBCf7LhRCljDaz2Tjsk0rWhkmaOdqdNNAiBWflCVCRFSfwnqWP/e+jdSk8n7NepdGP3PclhE0LoPVA1CcTuecsY9xcADhHtKjBIBUbTKZ2pIy2L1eozzzyWdve3ZVrE3uCOixUMYwUNSiuhKHugMyTTz4pJ6icSfvUU08JhMlm+d3bKpwa4+gjo+Dntja2ZD/YbrZtd2/PllFitprWHw0VWDXRYdBzuORAu9Vd1Zi81tJcz67opY6pPVmySaAtixx9vTrzol7LUlZ4NqN9JtregUqO96fEUK5BuldBAAAgAElEQVR5SIvSAP6yRiT1EaE6njeXbfdoatVm1X76Az9v//5X/qOcsq4+fcVatbr1Dw7t4Oo1M4IRxgO2m3ZwsGfT3rEtMfM19skzBgOFcNGDvdNgO7d6o2aTyUj05Uqrae1mQ0BLKHtyfKiWnv7JiVol02ZTGg7OtUbbunc+19Yv3qr2qR/4vu+3tZWubW10rHfM9KFF/yx3azwJoM1WGYJCVHtRRuPasj7K+pB9ZgyLcLD1M0P/HxoFjfpLk4pU9cre15kGgFKTcWBHplOxLZz5vD6Jl79YJA8xOg+Qze6LPKuzJ1frV/VeBlK42BYQT0DXAAFGVGpaz1wll/4Ql6iZrIYRu0l/pKCYyWkVW+m01J/MenS3L7QFGWz4FVTe8e53SBfFJpW6GKBtr7g7VFDH1VpDtShwiIel/imAFqOKhtdoVZcVyketNjIDFm4ngJYmaYCWC8TQnKiJJmsiqHarpagAezmBj0bA+Tg9qACiKpTJWbNwGgegHX0O0CpiY1A9ri9EIn6kFcYKqUjzTMazCFeIhaos0E0q3lgoLvY523LiGVbu85tF1Lnxz26kpHAkAT9DQJczxsLbNTJFvV66mQTQUg/T9CQduAvvZr6NvkZdH33P6hmLz1jgA9RusAgZjRabgnOIxe4GGdTDWOzxclE/R6ziGS3PTlRYKn15jNRNor6mLFDX6pvLgdaFWtmHqwM1QNzDHtcEZL8jk2LYHHj39sZTe3x739730w9KYUlGe8/tF+XLit+PA20c4rxxPKsEWakdk7JMlIvWAS8XhC1lqbfX10pEwegasiH+TLRdpvry2WfW6+C+QActt4I6dqcxPi/0eF9G5z5TlyBSzl8SRQUVu+Tzh9ULL1/ySmS0fVkE7h8d20N/8Wl78umnXQTDVBINEyCyp4O1YhubG6rZQS2SzaI8Rm0M2AKq/Pn2228X0PJvzKal9efK1au2RAsJA943Nq3TbOscYLzecrNprZWOHctLmRYIpg3V1NqTQIu5yEa7Kf9jMSVB42UTVyrR5Xtc9GTG0PfQSUgEWeKoyvf1mfZewSrwk7WamKGkLblHOhgD1Io5oyXFa3Y5MK+mP6+KOt49OLJPPvSQ/dCP/AuVclBgj076dumPPm6bt95m45MTO9rZ9gEQ1NxHfflBY6r/bPRxgn5eU/l3dsdybUnzZRHm4LzVbbdtvbsitmNw0pMQCqAl4YEu5vl4kGE2qdVt5fZ7rLG6bnfdcYe95bu+y176ohc78zef2dHhgVOiwSKS0QJKgJ4bSEBDp+HGQl0spXZhh7gQGHqSE0xOrH9EtD4Zx/tj81z3roa5GBUH2mUFVWIvI0slW0bFzfrI4RMkamrXkZx8pjXNGSSzCSjtEMvKvnM6tgrnWwis3JAnfOS5JlHJMzE0+Dm7T4Tjm8Jk6ZBGau8B1wiE0zSD61CSJuZrbpV3veddqkzhaSw7b8Cu07XOxqY1Ol0bkv0s1zWIOoE2s4Ay0KLec67dXaMyq+WmtNpNRcSra6tCfhYavXuALYo5KIqVdkf0MSIPQDZdpdIJFEEEjcHcqIKeq6Jsdh9MCuGKosKInAyLL3lhhmg1Qasc9aZbUppZLA7FMqiWxlud4Xkq1ChKIF1+7TLFWD5sy38O2VYBXgVoxzcVIhE+RbYopSQdmXplpsUCVedAEiYcEi85Jqtuzt/rL/yQ94wA+t1bxrMuWbhLZWDBCLRYiIBsuQ9XvXu00QC0EUUqIFFGGxQ9o7WCftNhGopxroFDXxFtfFaPgB1IXYrvausy0EqQR9P8eCIHpCd3D+297/8ZCWoA2ufccatoY4DWVceL9h4ZjKRBQRw2BBFSZ6eRRwCtBBSnxGKLUGnxvPGc9pqVsDIict3fyIpPH4z+GouAzA8naRDmBB+hghYt56rWwYwZqQyd9vqPLCVFkdFPS1abQEsO70A7mMzs6MSBdvvGDXvq6Ssa/K7m++FAz5M9s39wKIMF+mJ/93d/V0D66le/2shiAVcOv/vuu099tdRo+XzUchFT8b1PXn7KXvTSF9uVq1ck5kJncW7znN3Y29c1KzzgmWL7h+CxDnW87EC7umrnVrrWZWpXmBO4YcVpUZzARJTyQmiTdVLEUGK3ThWDToe0zwa2SjAQm4VSmLMqSwL53PJgLrMyCbTTyrId4d1fq9thv2f7x8f23f/dP7UnnnrKbrvlVptDOfZO7IlHPqspMRjz9I4OtPKYWTvon8TzPH3Nz/Rfn/NZKgAJVPtcPa+cn/gar6n/taEWyicff9zFWbO51WskKi4e0nptNG31rufaLXc/x175xV9kf++//rt28cI5Oz481rQkBFJZawVgMdtQeUU+95R8FkBbnLEiCVx5rL76qGknM5cJjXY3Z0Bmj3FN2jfRJcF5IzFmONLl+Z4BKwNVCDIyCQNsBbQAKwKtyUQ1Xf6sswZWshT0Y9ZCaYMzTc8e8BVThePWAmhpIWNknko6wQqCd7JhpDQi/QTDBbxWK61Q6HOK9p4H3vMuiesTaOe1ulp7ANp6pysqCqBlSsRZoK016jblfC9RxxhxpwsPN4QPgLvH6vqqbL8AXaKLfv9ENACiAG4Qm3S1s2J1OHDqJGP3SXZrNlce0qsn6pgIPw4zPgijiBBFiLYIlZsObUA53Dn8QS9oCy003diF81Fmukk1linDrNMmT1VQgjSMn2nvyQM3D9+zIFuIY8JSL2uRZVOKBB8t4HCQKdc/03gDkGXRA0ByGmKhaBC3Lwr+W0AbGa2DdQi8OKwBWgCz1PCdLitlUNBiTCAJalu9dRq75XURvUaM2/OpPszB9Iw2hUHZB8098hpt9sk6xevPLz50PCNl6mJdPHMna0dtDdA+fdBTe49Nxvbud7zdnnv7bVavzAS2QA/A5M8zvY7doCSDEFcM+9zaFMJpQ4fOQIKxaE9wOF0wH952lWSYA2g++4zMy9Tx2SDMf9JHpwFUrsVyW8/MaIc29Rotn4cDTNQxPcJOHdd4/mS6HKDhvT0YT+2gdyKgpZ/1s5cu2bXr26rH8jooihGbbO/saAj8l335a+zxxx8vJsggfqKFB8Dld2qyqVQlu6Dt5/j42MbTsd1x952ya+QmIoja3NhUX60HfnwOLzNw7ThDtZYB2ppttDu23mzZBt7nwSY4u+P3eGFN4kBbZLQxa5m2NI4zspVnA9pngzDu8UiTexY+x+Xv53kl0KYoquyHPFuq2fGkYvsnA1s7t2q7Ryf24+99r/3xn/yJ7e7s2Hqnay99wQvt4Ycest0rV8SwMEzl8GBffsSwEHKNKlHfZ6+3XPs/xYLocHJvMQQ5G+trymYhNyjFtep1TfC5cvmyDfp9iSDJZpeZHxxGPPNGy9q332X33Pcie/nLXmrf/qY3aR8TEB0fHenM9X3AGUk2idlGMFQxI3ppFqrptD8MjUWWobIUlUHUgjn07FHBYcmMIoWTfFbOHLDD+1gRTVW1DvndGQhG3MW5kcCuMkwE+uEsRTav4CKErYtWxZlEMuqrDTD3XMSDr6SQAVkC6lQfc91QyASPBDfojXKoAvjlRiS+lguv43c+8I65b+oFdYzaGHcoqOMJB2gALQ8IKlJAAZ0bQJvUMXP6dNTq4Ximwg3j5mBcvrraVYM8WejxybGEF0TV3DhqtF1qNry+Wwl5YTsyK6KFvMmKcGI8FptY0UvhxelqMjdvyJpjOPwERewA4g+aPlqnD52oXERmYQAR9cVCeVrKaHXIkoFH1FU+aMs0cjmrKddYXOiFMu308ICz+04PrAxg8Q2yGSSjoeagyBwnk+kpoBWsRkbrtLO37qjnViACGKWr1oL60DVnn24UOsqUtjJNZglXMbkPP2qJofy+ZYZLEOT0k9PFZaClDpLHKr97BhklT7m+uBpQ9STVaU1aAt4ZAdjxcGLXekP7ife9X3aeymgFtNT9phLZ8N0pcFJmTBZUjPsDcIOqjRYTrzuXVMfZTpYLINZOPl8yT583WDIRKdX4zopxyuwHbW6oHhVGyIXEgVazh1mXBBTzqVTH3IcEWhdDMcINPYPPw6TNwjNaM4B2/6hnh70TOzo5sWs7OzrUETJK5VmDhptKNQx93FnpCjihiqGGucZ7771XYiiYKPYWv1Pb5Rc0MnuXOlpzpWWDQd8atYY8cQmGofuYTUu2PC7aWCoC2TaCqOVlW200rQt1CSXMXlSfTdTKQqTirSQLlyE5x4VgzweQoAE5TR3/1XJD/y7ucZ8DOxibsnAtn1M5o9Xhn+Y4BGjVul0/Gtj6xXV79MlrtnXxov0fH/uY/dhP/LgiuYPtHWsu1+xvfvlrbD4c2u/9zv9j+9tu8sF4Q2kqRuO/kvK4HLAVtdolzrWZxt7RQkkWy0uvtFoCW+rbB3t7drC/L0cwdDRktS7kWbJprWG3vPhlduHuu+1F973QvvnvvUHM4lqrZgdHJwp2/J6zRzyj1bhGTVKjLQZ7SQdagQsdI6XnozppGAZ5KdW9TvPe6gwhICiJC4tkI2q4MC8C1RgxmM/D99vUOi0G2YeHagxIkf2jtD5+nQT7erYxfS7LX0uolzXgIXra0wyHThYMKzTQpq65tCjpSVrY7wpUKJcu17R/yZz5fJ7NQl172bMsvq287Z1vm+MuwkadE4VCzyKG6nSt2mxr/BYtAiA8BxRqNYmnAN1GzSrqoyXidOqYvrA5EymUBvhbscFXuh1b6Xat3sQ5Zawm997JicZLAQQMFVhd6aifFjcY1aA0jcYPPj4U1LEWiCZshBoUdyf4famQfVFoUcZDl2Iudl/SF6la1g2OTPAU0JY8kxcgmXZ8i/qaypHxGTOT8SDAa3g3oxCLbDYO7sXVea6c0yUWXaMp/PCB3wLcWNjeuA/QytVXMx6H0CYxYo1IMSfWeGTsfGlaEkp0pogwxB9xp8r3i2clWA5KJw8y1VURA1Qo/DuYJV0EyGrSivr6Zu79mUAbtQ02CX1qZa9gCdayfSKsJh1o1cOiz5X0+HA8st5oaju9of3k+96v5nwy2nvuuL0AWgfZ6M8UGHr+KDcd0dhQRAsVsZ5XqU7E9cjQPGt28eE9oNLMHW+byTzsVEbrNZxshzubDfv6oJbE/XWgla4qVMw+e5je2JnPSdWIOgJPF0TR/6cZrUuedWEqo3avudnJcGIHJyd2eOwgS30W9oAMAXDl18bWhg5cKMWrV6/pfkAJwzJRY6QOu394IPXxtWvX7XnPf75MLKCRAWH28tExfbRd6/WONVQAoF1nZN6Yw7iqYKjebnrvZaViKzBb7ZZ8jjGt6NbrtkqzfynIVQCsWq0PL5eNnzQA4ZtbTNVxwwqYr2RobgayzyaG8l7fnujCdArK2ce+j/3eZp2WAz1Vyeom4BCuLLv6mD7ZatUee/JJ+7Ef/3H71EOfciHeZKoSxsWNDWX021ev2NH+npKNCa5HpXaXXCP5OVLhnkxcMmwJfvzs+saqMk7qhGozWV6yjdWurXe7ypaP9g/s+rVrtrtzQ+u00WzLpIN9NKrW7Mv+1t+29VtutVd/yZfYF7785bbRbdnhfk+UqDNMC6DFHMRbn4Ihogw6XjAKKXhKnQX3nuRoISAMC8M0z2FCVTrGxYcuJuR4zClNiCd2AdCAKcGZ5r9WbdjvOahFCyb7QorjsKPl35wqd3yQ81OM1qP0KbYoDjxvW/Ih7+MJU3x8DCODBZhNq24a9loITl234zaOgCz4BEjSusq/cX0kgfoob//ud815YdFpLGL6q9or+sKwwnASIebWYbesh1StIhH3zKJWh8oN43/6OHNUHny5VI0DazSbto5YYqUTs2uX7KR/Ytd3du3G/oEAnAiMOgMtAK0mA3WXbDjo63dEUKKBxY+XRliFmUU+hIz0XK8S/sekbQXQps1EnI0SDjlgZ20yI7NUxsHxy0pSbS3+3hySUBk5jFtRU0TFvFXK0nmgKac/K4RxapHDwy3bdA/jWnMx8/DywNGm1dBlv1Zv4Pf8xwG6onrHkPaL6cxGXI8aqxeqSh3kARoq3CsIdZesNKcoJW6KzFRfzawwhVhqS3Jf4wqD54nuEEMBqNF+omBAfX3eQN7trLjgplETs0HmVK0x5A1GwVXNfo99hxF9sqDZ3DoY2CQs4uAdqK8MxzPbPTi2j3zkF2372lX77vc8oBmarB8yBg5q6K8UgIl5iLq1sxGR2WREHQd+OaNNIVeZ3iuzFeydpC4dJEL8EMpYlPIZ2ElFnw8hfJQzGi7WqAA3QDgYgKz3Sg8u9sHdt/gdaYuANqhjSkAn44ntH1Mz7GmgwFNPP21Xrl6z/mBQiH74GU3joX2BOaNq9Wrq/kArcwDe2NuzJsC4umbtlY4ONwJj6rO9/ol1uyu2ut6V0AYWk6yWNh/VwSgBKNP2rIKVBiW52mqJQl1rte2WzS1bbTS8DUtqeNrUGC0WvdRuw6SfRdgIjZgMAb836PXsI0nyQLC4h4XnOT32frAuSk0RmLNOa8vWnwxl46igL8oA7oDnLYrKAgnw1ZIIpDqDoGQB84Rmyw75nefQaNru3r79h//4v9qv/m+/qmz7kDm1s5k1CJJmUxv1ju3k8EB7g7OFPmkFxAQW/J5zeKNfnOcNeHIOsGdRLXM/+Ex85nZnVXuk02kbNcuNzVUZY5zf2LA2z+vadYHt/o0DgUet2bJ6uyPA6FdrZucu2ur5C8q63/iGN9hmt61rBqhPotcXYwbuiWfz7lmpMaa4JUXvOffe903Jb17ioVRKL8IgPyvd0S4zRLXoYMoSHgliF2VPunDry5nNcqILnGGdifWIEqMPoKguhtKoVcgza14TJqcYdKrg3cE1z3tdk1ogvXPDTX5c9CjmI7QdrA/WhGxe41oX4wCdMS0c6TjR3vqPHpiLftVorrk8U5ebLeusrVtrZVWuUJC4ytzCihGXKNViaaPRQeJRhgYfx7QZsls25oAJPQLaDWu12wXQks1e297VQcCHajebMrZGnYhMnQNyNOgru2WhJ3iprSioSB043ptRCKS85pcWhXlwe3aRvwrFWCmDSlm6d33F3YSig9rIGkLIzqXYKyZJeOuPUxlhKhCCrSJKLtk2nqaAUO9hieZgl4eFXicoQaeWHWQTaNUfLFUbh60vxKyzA7K0dyTQynS8RGvyvW5fl57DcfjrVdTp5Qsc8AFo9V5hqxgoJVOR7OmszN3kHmVgAb4e5el6pQhclmmJK1trOqAZ0cYsUGhOoMqfVFhFBrUrIxUUtgG07rPsTIkUiNOp7e4d2Yc//BEB7Xve/YDdchGgbYg2yw2gTxbtNE4b+3sJ1OWUVlKch21kBm3ekuC/3D97oZrkz07DRy6SaqawncsBF16fSuPHxSqUDiraU3Kj+2NwgNG+KsofvEtaA3jA5yPzvD4O0MqGcV4xhsUn0F568inb3r1hl69ckZ1ijsKDkjs6OLS11VW79Ohj9vwX3KvD9LDX0x4ejMfW7HRU123StrOyojow7Q5ks5gIwFK1MWAggp8xpBtxiLNO8j2nX1rxkq9VhpIz9B3aGxA4jzgS5iNa5wBat02N4TaR1XJgySAAwAt3OoJUzohJf1RMask9qFCtsIr1el4+N2kDQuEK/TepTMUYyMpVWb8zHun/lawEz8HtCAkcec2R9RCWMa2HwDbsCAfjiX3iE39qv/mbH7PHHn1MDnjXLl+28bWrAtGVTlvPbDLo++g1eqDDrMVNdnxakRTmIeYDaKm3Cpxb0MNhUrFMGY4stWWtTtMm05EC2SZUMn3R7NO52cHegW1f27GD457aNZsrXWt2V22+0rXaxdut2u7Ya1/zGvum/+rrbIU9eXSoZ4VQlYCWwEsBuwCStWk2x/ym1B5T7BH5EocVbOgt/LyN71By6oyQoru5J2oeZMNUhlYiWDLOUK95encI3S6+N2FNqwqWAFsdwWS7anlbLlyZ/Fx18OftHGgDFySODFGXS3j02VwUlwYWMLmUZMJF0Ju8lSTJNQ7DjGgf1LqPtbdoI43U4TvfA9CyIbxFYA5gIgNvtW257tGP2xTSOsKH8yHw2YvFQ+Clsr9OrRvygsQeq67F1Gg11VsG0Hq9rSLP1GvKaA8VTXI4rlGjbdat02pagzrSZOQ0WTRZewsA70Vm7aQrii+NOir6svwwhCIoC1NOgWw4mwh0CpWr1xahHArFbPDuWhgRtWQ7Dw/MN6wX4/MwV3ZcNmgo9cEtDvwAftV3nb4rGsEDFCTm0oNzgOU+JGXowxdiqHL4xErYgTfnZKq6E5kthwYe1d7GEt6q0dbjasCFub8+AIu7FDTo0It+xXR98r5UN04Qba0IMprEQ8lMCKi2GkoN2KHVliWEw7geoOWAhoYEQE9GY609ryOHwTiHYXg587lYS5q0FFGmKE+y4NnM9g9P7Bc+/BG7dvWKvfuBd9ktF84XvdreBpuBhMNUti1q+YeyuchQA0SLGljSekVNvMBcP7hlmJ6zL0trILx4vW0w2xvCCrLUZpZiwbiUwFhasOKwQWAU47fK02205gJoqUOzFmCcaM8DaPvTaQG0T2CgsHvDnr56Ncz/GwoeqaPu39iTLuJgb19Ae3B4JPEU1PHm+fMKauiDxbu40WoFwzCx1bU1MToIG1vtlqtTKxho1CWIcuGZ93VzrInqW66qNMQwgQbZ6FLVNlHHUjsOhfd85iyEbDPZcWQ5CpjC+UfngD97Pj/lJHUblALZVA3nMxRdGMPceWYZICvDZQHXlmTEUghd1MPszIeL5DzYTltXHeQYKUwndjIc2EQUcs333hBz/2U77vXtd37nd+3Xfu3XlZFtX71q+9eumY0G7uzFIRaBoGqP5akvZF+AVQQfErwJaCdmM3ph68W/t5ptOz48sa2tcyrjMVCeEXybG6sKftUiOZ3boD+0Xq+vmn1vNJEDYKXRsEmjZa/+2teL+v76r36dfcWXfKHNB3Mb9o41w5b2F+6RjInyPqbAQUNfJjYaL8bHJWsg4Zoof9evpIC0KEYH6ip0nC1mgZORJ2eVmbL6UmOz6pyMlkDHHw/m1HXBu8iyc0kj6wSC0Rvv4kr/8szZ2wwVTKkdNfQjAtrwGtCZ7KUhF2K6feM8hIcyaeIlp2MvnaU4LMw6CrzJM+Wd3//9czjo3qCvA6/ebltnbc1qzbZVoH8bzcg4HGyVMnPIa1oPoIkK1Okr+Hg3TXCzboCWzFVAu74hqkQ1iepSAbQHRz0bjcYSQYk61oAB6g01USBEdlCPGa0KaOmFCsNqtccE0C6OQQeWsrjBgSTJ+OLRh3Nl0NEJKqHK5bsbtbpHYApRApxi+kNy/6cyongPj9qoMS2cZRJolQkFdSy5Tk55yAWoekPQs2y4oIzZpGygBFop2ia4vng/qGjDyUTgRYTNf1PMdzek6J8Nh6ys9xSfrcgCFtm501WljFY9nA60Xt/1iSF6RnFYppCtAtii+lMmUpOY5pC+PPr9VjoS1rh7EBSug6zkVYAsgZIGEZAWu6KaBS/zcreH0nOjhnIyHNsvfPijduXK0/bAO98RQOsCiVM0eGS0UhlnNltxylqrITZEriEd1JHdlrNaHx24YFDUTx4CEAdMz4WyL5gD2ale/zvVoeN3LV0i9HjTBeCH2C+CTK2VnNea7xHPgNYYhWMMHJegsXoKaHf2D+zJy5ft2vaOZySTiYRPZLSsbRgLaEBsFC9cvMUu3Hqr/cl//s92x1132dOAQ/RmA7QIRHgWsFPcN4LszkpL1LwG0QO00UfPM9VZUMXkBvMYBr83VKOll7ZRrWqSD4MFoIA5GAWqcxeH6QnT2jQcuvVkTA1L3UfSh0mhJr2+yKyc+k3gVfB9Rl2sNhICOAl9CEy9tcP7rFMk572YXqf1bFa9/LOpAhJo2zpTztBIUI9bomTWtD/8o4/bz3/wQ7Z3Y08jQRksgN8xtPGs19NrYS4xGXlGJJFXBBgKasMdiyCW9scMQlwJ7Fljp9WxEYrntXXNFCbwGY4Hdu78pjJg1uLu9R3Pi6O/ujeZ2oD2LgSF1Zrd9eJXWGd13d74hm+2L//iL7Kl8UwqcNhEsksFAWS01SU9c9a7j5aD8ZqohAANnK1RTre733xR2/biVtatThlvyPCiKJUQFHuQ6cQtxxumEjmKMtRKKhU40NI+hqhJk4nkmUAgFHaw0PkcUvH+3i7oHSuphyEwyqBKf6+Rq5E966jx0pvOUA2OB7/c8AN2o0F+mtRxKJ9vpguofN/7H5wfHB3a7t4NKRTZsN31dVvfOmft7qooSOcTAQQ/DFnkAhA2aUhFqcdKFSy3Ds9CAFqk/mWg5QLZgJnRHh3T5jNUBss4PYCWkU6thh+W0JY59i03DXUTgbxUZp41JHilYpeohcM66diklAswjszNM0lfA4WbR2QpPDQyioJ2ygHsyri8plgWP+UNLh/ENwNax/ygP/wTRK104UgjUVBkQ3zHAmRRm7rsnr+bj31WKHBBjRaQ5WsgNeVcwZIALCh23isPfh30cUN07acyA88mvO7qGawAhBqegi0H2wbZrL6cylRBIzJaQFfWe/W6bQTQcugCtIhylG2T0UctRBlHgKy3Krn4SVQxm19Wm65C5p8A2sFkbh/68IcFtO96x9uLjFaU+4IgjkaapIwXUjM8sjMAKtZGqijPiKCyTlumj+WlHAKd9OV2c5SoM4r68rXlmQqMyWlhXQ7+XgRsXkoQdRxKW62XQvEelDJrNmpBaTgD0HKQ7h0d217UaB+nL/b6dqEjIJsF7Kmbc0Du7+1JjfwNf/sb7a9/5Zfaz37go3b1+nXdf/YuYFRvtazXH2je6to6B7vfLTIp9ikCuCZ9mrA0qrF7ttGkDITtqsoVJuVxvVIRdXyu27W1VkP1S+4R07rI2jyjVbFMrRM5fq2gjqJ+ynfBmMlAodS3vNhfDrRlhmkhZvJJY4PRwBmfYsCIm77Q2pEll7QDLLE8lZUAACAASURBVCwiRd06dcrrIRAVOC8tq4+53uzYI49dsg9/5KP2h3/wBwIL1kkxl5ZpPtjPzqaezYc2QHqMKBt5O5PvKdg+N0rCRrFeiPMIXFpV5oNXbDQZ2drGmo1nOPFB+w7EJO1u79pIvsBjDaqfoqOhTo5Yqt21G/2pPe8F99mb3vAt9vL7XmQ1TB5wJOsd63QAwDWZTZ4FAK1rEgi4qWWS0eZA9mT4kt3kM2jqjh5IUr5lH/GK20Pq0A5dAqqZYHRYYgSEGYT7bXJRozwbVGOdqRPGrR69vJNBPxmtJ0oO3P57UaH15CN0G0o4wvhe9dnIoqXJkYDSjYA4j1I/wr+sMNQjE6dI0E6dJ5nR/rMH/82cTYxC8PDo2A57x6rHdlZX9SWVleTgclktAn+JRDgEACLZYdWMvtp0/SESwLLqVEbb6TifvoQYqi8x1N7+oVoFUBtvrmNo0dDBTLSnA0nij0X7REZMUp/SI1uu0SZQlMa6nUprkj8vWRxqMHzQecocQj1biKNKIgtFxTHyTRstHUWi2fpUv2jc/PKmLz+ABFruqQusFhl4mm5oYSB6oBYXWSNK7FTVEVHRj6fIPanj8cR6w5H1EWtF+5HqmkFJ56Sc8DYJQ4uStVtSx/J8xUPVgVZzgqOfV16ektBzXdRoHWjVRgMQqj3LMxNoNhSRCbTYpuGbu7193ZXuWAfqoHNVLAecy+hT4DXzcoOA1ZW+Cp5C/NUbzexDH/mIXb1y2d71jnfYxfPntH6gobw26qFXUd8NejprtKKoFmVYPxTSbCPvmUNHIZhYPEf/rN6/7VT+Ymh59N/q35MByHGCi8w3Z9GeDtJCoFYEZCn2yTByQR0DUjxEudjIgGHZhgiZANqjY3vyylW7tr0tD14yWVGuHH4ENSO3sqNu+8pXvtJe8YovsDtvXbVf+He/Yv/nb/2W3XX3Pd7Ch5AJiplpQN2udbrUa6sKNqEWuX0ALRNMEmglmqzXdPjjLSuf3MnEmtWqvjr1hp1b7dpKDerY7xuZnwMtoKyB1grqMov0Z+ge3m6D52tGwXuskTK7lM8pM6uFrsJLXdzzfn/gYyjjMHVFqdfkXAeAqYpPa9EzJlpIcxLWOO2LzPkdjiQencyXbLnZlmHIr/36b9gHP/ghn3ID2KoEFEPgMc8nG9aQiKj7RzeF6GnmnZK0zGYOtFXPpjH8Ucg1n0vFfMvGurLl0XRsTRTe5Na0xjESr8bgd0xKxnZwfGKH/aENCdo7K9ZcX7Nad83m9RX7m1/1NfZ1X/06O7+2ZhUyyOnE+ie9on+WCW38h4A0Xd9iULtT7j6mVLVwFD1Ro+V+IWT1s27htpV/loUmCuDCMSrANoCW5w3T4q2imdU6nGoNRJbN+iWgT5Gg3AVjL3IuZU1YTzkoZGfy/FwoNCxoZTKbLekxJIyT7WRgXszGZSk02dsRoZeZLwXjkmaEmOvd7/2ZOWKlZSb0YHlFkR7vYC2uqjaaslOyyGjrSS5eDiFImkmjNQi3rgtSfxQR/HJNLSe8/ur659Zot7d3AmgHWkxbG+sOtCiPG4wdYq+5O4mfmTmiz03psz6TGUYKIPJgVQac5go3EUOJdtdB4Qu9DLIpjlITfY7Si4HrucH5mcIIuzRkODd7KpSzXnQzoCWIFRVVAlr1ilEPiAkmGn5Nq4hA1qljZUgKFKnxxJi02dz6JaAlo82+0+Ie6WfCkaioWYaBRdTPPbqbqObBoexS+bg/MfRBvWr41NrUPXfldexAqwHqqtECtFXVTOjRxNKNNUJGe317W5EyWanabYKep+4qp55Q+ImVQFwWsnseqNu/eQZ/PJ7ZB1Wjfdre9c53aEqU5miGsCYXv5dfsl8uWp30d7ERyjyzP6jYPlneWdgi5PP1thwfeKFD2EPRcPBaCNgkbAtBkDKvME4pzENw2Dn1/iK5Fu+fvsmljFYBZ4XeVFdYynCGw7BSler8xvGx7R0e2dPXt21n94aM7mGRPCj30WCa4LOxoVaeV73qVQq0r1y5ap955GF7+JHP2sXbblMbHoEaLNcNhsOvrVmr045n54bz/IIyhmmhVqu9z3nQbNj61qZ488HgRMFXlx5PLFeXa9Zt1K1bY66ut1WR5VEbhFZWYBfD4gnOZFSjrNM1Ggm0Ij0ieE+quMwocfirpEU7y2gk0OP7PCh2oZRr/LwW50yJC+00yUWTkxYaDdXpsmVExiEms539w2MB7Rz9Sr2p7Pb//b3ftx/84R9Wzzr7aYKvNC09mksbbnMTgonI8qI3NIFWrkwMA4i6LODL3hHdP5tas7pkt6yt6P5Va56dc6WwAO5YBK25JLVxrz+y3aNju9E7sSGBc6dttZVVq3bW7Dvf/Fb7sle+ylq0qLA2ElAZuYh7lY8GciClfBAlJJ4HWJEWiqm4T19qB1r3XXDWp7zOvWTCAJBIAzyrTZANtzD6VxWWujBdhFnhDSAa11uIyFwTXDlvZBwRjBb3Kst8BEreF+zPNJ0Bs2uk5MSqde0MmmfQ7ojFhDTXCKmHHR1LafBIGWwjwndm7YH3/dxc0QiRd70mUETJxUEnSTMtKhps62bKvohD1acDxq3/SN/pl83JLMpoEQmE6piN2my1or/WJ4gAtIdHPR0AymgBWlp7aIQnQuG9omndFZ9eZ+U9RTOiAoxDNw+QBLX0yowExQ+tM4epNmZMiUnaIQFWvWox6ihpKR52eQB6nsdJR6V7TNYrTtF+pazSL8UX3XTi9KD8T8OEA5FHAi2LRUpH7rHqAgugVTIzHRUWhQDPWaCFnVhUAReLWmbm4UIk8MqsIHxNORhw3SFa19ir6G0ujDN0GJrRvUkdSXXjqCOmECpVxwLa1a7XaGuojru2s+NAS4uOhHgxW1PCFFqU1KROu4MrWLlaqCqVbaOdirFwvencfuGjv2hXrz5tD7zrnXZha0uRPEI67iltRwq8cupOkeT6ZsPpJp9HgWz5YOO9cvOUa6n+orK/8KlTymjDEUZ0rtcZU8imWneIXNQf6ZZSwRJ4xr4IyD4XaJ3aj2AzsoMEWnkYU8PW6DYH2t2jI7txeGS7+we2c2NPOgj2KGCDgQHP4cL587bWdZEarT/7+wf26KOP6VoQQ3GgcNBCAa9tbcnGcXVjQ8MC9FrUASPDq1UAWoIyp3E1VACB4yb13Il6bblXW6trUsTWjSBhyVYbUMnRc4Wydj5zT+RQkuJ2dBZoCfqznu9j1iLQKWW1+Sy5NwJazW4enwJazjMYGyjDdD5TDyXrj+9F5xCDNLx+6xl1zksVmzGfac4vQQ0dGvPlhkAWwP3Dj3/cvv8HflBKXbXCcJZFEIq4iTqqt+otZkjn/FLOITdncEU/jx8HvdXVVd0PgAGzmE5lbOsrLVtZRfdwTdnsZDSUacV0MFIAhKjn+GRg13b37OregQ3Jhkl8NjZt6S9tdr/ne7/PvuDFL7HK2IOcQa9XjCqE6QRoWZFQ5UpuSkBLmUoMlOa1elLiTl7+mQjAU31fpve9/WVmyzGH2TVTQe9mWS7O+KyR0vMOqOfIVp99viyBpe4RgQVtarSC1dALeC3dgdZLRLT6FECbolmuPBTVDrROaSk4dw/bWGM+CpZSgsSIlbnVNa1nYbm68Hj2FehDacwqb/rhH5tzU9g41E7VhBASZg44XjSnvujG1d0CS2eRVMBemGZTAaSS32vmH6/ZUEYLAKuPtrtSXORR71hDqJ968mktfhSJ57Y2VKsFaLlZ/C61Xc4JFRggjMmCtc8F1eSZmIfn2bQDB3+n+YZ80BjBpSilRPViI6d6SPRh5eQfTWIIx5GkjiTUKY2KU1SthmoXXvjZu1A7898caNleUPb81WFERhcNzSnPSgpMiw6faCj0GDxQmBRUGWxMVA8j1VctHLiArjoeDJXdQB3TZA2lKMojhSGRzQoYpUh2D2T+Xf2C0SPIpgIMWMBeOyNzdXqQDa97gnBlDrU9U72PuvrgpC8KEHEb74HYg6j2HIfR3g1rd1p6HxbzSX9g0/mSgjoNLNCA8xjsHpSOZpqioA6FL+5jKt9xGM7mAtqf/zDUMWKodyqjbQpouf7FQAM9m9IgA0Ceew0IJIA5vjoAJqh6EBSWbmfUrXlwijaPuj4BigOw9xDz7JKRkEAqauSeAVfUJlFmrn0dhXgk1moGQZkRpMpdhiUxYSXbe/r0AC5V7Wg4tOs39gwxFK09T1+5KjOK4jNGPzpWe2ggUA83ycjmzBCmrcO1GTwTngHM1RJBl75q7hC3XBXYso452LJG6zW6mgL2eosRmxx2TgkzwWet1ZJ5RYuMZ2lmK3QaNJu2h20hpjVYNK6saGg595AeUfYRNXrez6k8Z7lcROVetUkHE7hzzzY3N8T6HPcHukb+njJVzmWtMwhl7uKdnINKtk4Gc8Kwduxj2z5f9/D4yI5oj8F2tF53s/n+iaa3yCZwOpM2YmXjnLW6q7azfyQx2Qc/9Av21FOXbTQYCgA7zYZUyIpPZFrv81F1zzgzc+pYABTXRt8yAW8G8PIU0CDugXWWRtaqV9Rmtbu7rdae6XAoan7aH1q73rRLj16y8QSVfsUOBkOZEp277Ta75777bP222+07vvPNtjSd2WqrY8PjE3V9EBjh+AVt7PV4Z8EUJAKqMvef2YCBI7BShVufC2PV7hcJRAG8aWsa/bbS36gnlw4ObHS9LzeNOtivPDP1NcdkOJcuume5lxHdUENjVGVU4cwfNLvO9HKKWjTDR4+uBgi4vWkmkC6ijaAqmIs8qz2r9QBCpVKYPCxokxb3g6TQC8Vt84z2W7//R+e43wCoOf1FnpAUl2lqx7AhJM/5hqJSo2kZiTnHh7LesGf0uolntLkwu2tr1u64YQVZL7VbMtqnL19VQZxRQwyGB2gpm0IfK5vjP4LGKzLLNB3I+lgAiaLNkPJn3Ub1kQBaX6DpFOKUbQKtPD1DEJV1yeyLXbwvi9UpJX9RjCr8oeUB5vWABe3HJkygzYMghVt5IPmLLcQC2oMhTYcGLQ7ucARS1q3Cu1m72xKdRgbYGwzVQ0ubBy410MaFo0leoyjD9PVl8LIreRNoU/SQgKFpTWys6cSl88sEQOHnOZ9aqw7wTXVQct+IhjWSi4ApaCjqJxx6+L9ipk4Uyj0BaIn+eX/1Mmr0XwKtN4fzIRUxxzUup6p1NtPh1ptV7Oc//GEB7bsA2nPnrFHDkcV7MjNLFHsQI/7czCma3qs+3/hsgJSKYx3gEbSV7d+kTuSAGA+9piiaz1sMZCoRs4ZVLwpWIqkseVcHlVxQcdFKdBZos0wjulOiIX/uDv74Ocd6iz5aBgpMl6p2HEBLjZYDH3cnhENa/7AFtFUpUJ6pGwCWoboEGPXVbysXuGZTTAOAWSUrBGyp7xJYQFkjhuu0dLCS0XIHsGDkTIA61miy6oI1InDGgrHbbNoK3we9OQEMlm2107Fhr2fnOCfotW61rH90aMeHh+rBJognGCMIIBhDCavsArAaeaYKgLJeydr5nHwmfhFgcI3UqDm42ZNaWtDEw7G1my39N89EM3fnMzvun4jNY5A7fgDcD8CWOjVZHoGEt7BUNCCF+jjUMW56GsRSa8i84l//xE/YzvaO1NPjwUDB6MGNXVfJysnLzYCSzvYzwYNAvgBZyi7r6xv6bLrXUaZrVOe2ffkRm41PbPv6NZ2hzVpVQcr+tetMvLClydwOyWIHE7EbvfHEOusb1lxdtdbmht37spfZd7z5zbbWWdEzGfUGCpDl3Mb9hhnSZnCgTa9tm3BumB2P3OhDQYCyRs/uxOAEpZ++8xICxjpXiyCKZu6D6rsA9yKpSvpfa1bMI0Ef5wM0MrbArvxNPUvZjU59/QpcnAHM89Rfc+Hap3YfP3w9o00hZgJt7K1M2jyhC6CVK9uSUXDN9h6PjxcdCXxGcFJA+z/+u38/FyhBx0IbRjZLloRzD44wifYLKtSdkLBcy4MvL8bpOI+GyRqUdiOA6a5KwZhAi9J4Z2fXBv2BRkVR5F9f63qzNqMSpSKLrCBuhh+ai8J4AmGCaoKcshI1KXtdRodVAHwZaPk7qSFjEIGLFaBBvSVH9dk04E5LwBBgOFi6LWAuinJtKC75VEabmXbWS7k+maKXxAL5c17/o0fS6ciilzZs+NRmYoxwOhHQQr9CEwO0ZLVktCzKZepFKeqJlpWshchijkMk6tBZY3d1oVutZS2PjDbvDfUPjw3YXNTVZhpzyAYdD4aKIslo1ctGza2G2fyaAiv3q/apS8fUDJdq2kAaLM/vBEscQFE/kWNZqAB9oLR/cc1Qxyfzimq0AO073n6/nd86p9mcUMc5JCLBVvSXnF6cNucD5uDo9LDNoM4zdq9LicmJwy0z3An+2lCLw0FhAKKNFSpgr2lDY3ntWgCZPbURVBG4yPM2RXppllFkD9n24VIs9T5HUBang4BW6ymAlox2urRkRwPPaK9u79jV7W27QZtJGLB47c8V0ICPbBdxjcI8JIJqxbY+2Tpmy7YEtoyVo9NANbOK2erGuvcSS41etW6naysrXTe9kCWo92Iyzo3Dj3m0ZLVktG3MBiZDay4vySCB7Ob8+prAuLm8bKOTnh3cuCHAJODn4D8+6SvYVW8vk8YquEMNisEHCO14Zux7ADVrb6w7ZvDyWXk9lZ7w4V5atk6rXfgsKwhk7inKYN2vhgIO4rv+0N2yDhGVVUlCWtYfnhh2oOw9ALa9tiFXPbK8X/rlX7Zf/d9/TWUygpshrY7VJRv1TwQCUjsvobzP9jYXeiXI5rolCVJprl5XIMCIQuwyb7v1gnWbFeu0avbIw5+xy09csp1rV63bbNj0uCeby+HRiR0fHNngZChzIHpm186ftyr7daVjr/26r7Vv+Ma/bWvtrpcxeP4xCQ0lM/a6cgOmxEIAGdQ39XbOvsMBATJHwcIVLZ3VpE2IwQSFT3UO6JAS34Hby1RktP4ehd1iMFCcC7B0MF/MoSYBJOBTQAJYk2HG1ByfJBZAG21QC1HkwpjGFcgKr7wsFcF2WpUK3wI0M9DO80f6lCoJB+09IXALx8CiV+hsx8LP/8ZvxSBBDmo/sAFIFtey+mJdRi1hVPp+ZqsPH3xEFBNF7qwjiX72tgzcgKCaCqAlCsH+q9/XwXvS81mJAG13pV0YIAC0mRkkVeb2i9E/pcwUN5fFdJgiq4y+NA5Fak+6nWo0dso7nWH078O+A20oxKSwTVovLfMC/fRA9AAiKpKaysVfmUknUBaAGROMkq4uZ8fpOZzWZZkZRyJ3yqxC7T3LVadFYlKOANMwnMf+raGeZ2q00IV7R0eq29VbbfUIEp3LEzT79WIRYT+XGTaCtqx/shCzHUWinWAPAFnNnQ0ayd31ZtbC5GSpKjcZUYRcTwx2cKBdt91dMtqm1hFtNb2Tvo+DkysZ/bMzifDGMdTeAdg9iYUlFR+/JbjBJ3Vesd7MRB1fA2jvv9+2Njd0n3AZkpI1ggjdW22GxeQesQhlFWlZwe4kQ2GGkJmGXkeHNIeD192yNzZNAAuKOFTXaT4Qgkd/rjGFBgtL1XODcVAwFiIO9SsHe5CWiwm0embQ0pHdYppAjRaXokllSYPfr93AEeqaMtrr2zuuVG0xpLql5wB1CghAH7NPR8xGtZijKVcuWYBp/9Les4ziFfGj5t96Xb292pXhDOMtAVkGhzMlBoAlG8EZjpYuBD0o56kBNqvLTh3DeuCVbTNr1xsCoVUUpDK0WJJX73Q08hpcw+naHpaR1GUZucc1YdNJYNnvK6glOwdkyXyzbMM9JTMkU2cfUlNVpnvSl3UkQSGsGmM701uZ84KSF0uC/SPjFBgbaOSjY12DAhGM/VnPZrZ/fGIr65u2dX7Ddg+G9j3f+73253/+5wqmqcfC9kD180VLnII+9bmn9sV7xDXOLbJcFpe3k8fM72BPqNVubq7bPffcbvc+/zl268ULtnP9qg2OD+0v/vSTNj46tg6OaqOxbV+9bkeHPVHoM2qn7bbVV1bstrvutG/9B99mL3vZyyRKmg7HmqDGfmd9Hp0wHKJt0zl9sqx1Jqr5l7LQmQMt/QULyjR7yD2QQy9RZLilkXnui0yi7PcGkC2MWjQ324GO80mti+ETwHkhoI3eZmXFuIuBTdKxcD5S93bATUe2bKnLs9XrQ/gae6FGAld9OWOZGh8lc7RShte22io1Di+AtkqAWWI1S5jhwbUjQeUtP/QvqZWH+4XSN9X82Fg1aM+o8anmGlGEBFCF/Nkt8QQgAtEYCkzmGXQdbT+r6QwVdAL9tdRo93Zu6MBqtZq20iYrovGdUU2MuEOMw+HvLQyy/4raJosPwGSxZqbtxevFcHH+nqbypIWKbISFEm5WUJmFG5JaUtyb131l/bULAA/VqhRrREDaAD7fkffNTFXZcEZD4aiSQJzRambWHHbUyNITNAE65zhKkSirPReIAVrQt+plFVU+0uBtVfpwWppM1NbBgaSZEhXaMHwROf3o1m6pxBPohf2jU9spuHFRgzadmAUfHSdlqYRPTmFSM+O1RHFj4TkYeu+fmuyZrkHtryEAvAF13II6xnZyqhYvGXcH0GYmy9PB7NtbLFwNmhOh9LnjYCIXPBF17ED79re9TZmzJP0ycvDPmUyIH2IxszeeD6WDU60Hkf2LHZkyjaZRPP8MhAA7/i39tLWRwg+6MKXwJoySy08cLGFYocOHZT1BA7qYMJQgnX9Hq5JANg+mLCuEuluvoYDhNNAyIi+BlqECtPdo4k7Qd6mUZt0CTqg2CR56Rz2v5c5hojCs8VqsqGP+rFotg0a8T5bh7git2vWWXTx3QTQsLTMnzEBVDWwi1oD9zRoBTAFb+mjZ40uq8xMwVKzDa8MgoE3AthM3Kh3APseYPZtCOYJ1ggbWMxkYwMrzYW3x56SS+TOfmUwX2pjneu7cOf3O+DjoXMpUZLcjOiTkqdzwEWidTmEqz9pEc4LBQa/fV9lDrT+ha1kiaBmOzOhrrTXtyva2feADP2d/8Ad/qH06HvRluzgdDqzJvZPupCLL27R7TJGp97P7xCqyWFpoxL5IFOW6ED4/9eNasyHv8Je99CX2ohc+3+6583b78//8x3b50c/a6LgnoMUB7OCQvuoj4zScANorK/b8F95rb7//rXb7LbdYFYem8cTWVlZdQLhU0dm53PTWLAJjWWQGyEIdA7So/qXSkBzYUSVLHKxlzRBPCjloY+0XBbGsewdYD1p9glMyk6xNerc1QzqczyiLaLxg1IDlpQ64qmbq3gJOI7sqHwxxI5AFGPp+9107mS6md6m9MM5yZbhpOhQtlarNBqgjWCWjrZPRMgGtlNGWcaBgyN76gz+i2yOps0s6lR01Wm2BLYeg+milIvPoJA89D+Xz35wzB1S1ILgx87kd93pSKVJjQAyVZgNEl9SN9nf3dINZ3HgcE+mRDTXryxJCebO2c91EzpptWcNKHcNwpoTkNYWKNIaTJ6DJzSQyOSmiY+C4FkQIqHJmIFGVVIBqVfEoLeu6BS0cXs6iGoN6JQrKumzSPVnzywwxlcmZGfHv1MlE4UkMsRBUeWDgQKfma1lBLnnbUx3RSb1wbCKa0rXE5JbeaGx7x8d20OvZYORUm4IkMgoJlAiSXM3tn2HRv+s9goupQ2SGQw5n0ekxkUeDEDxq5PETjJH9SpwVQCvRFBTjBJHbioKlzGjJbDLTUEZLJK1rB3DJxnC4cq9mHx7OpvA1l/9TZgjtVqkKaD/0kY/a1StX7P63vkVzOVlDMjsJY4GCZQhXsxy5J/oZoEtnnqKes5gUAtDms9RzCZcm36Ze49bGEuUVh0xYZyZlpYMnzCq8hpUjHPGMxavXTQD8tT2wSoOQVh3FrHtTe6bramdltFI1OwgBtARWWHCyqhJo8RO/fPWqXb12XQM+1HOrWZ5jvQZrrxXZrcQ5w7FoQH0k1WDb4bW5LHvWubKJZWWUhiFB1Ds5oM9tbOlaD6EqRyOVjPAXQANCBs2eRgAF0CJ40sHIB6WFzyqyZxwfH9t8NNJEnwsbm3ZyfKT6Jp8RoGM9uBIWM4yWT4eJHs/c53w2nhlATMbOnwFNQJc/5+g/KGfGK9Kzz2dmvillB9//MXlGw1NQG/s5x3pFHAX4sWZlUck9EDvmNCoA9LH/67ftl/6XX9bkHPaFbA2nYxuf9CTWo4eWdZC94WlBqiA9rFaUwOCehrAPRkqWgzWv0YrBatmsijjNDS2e/7x77O47b7X7nvsc27ly2S4/dsmuPPmkzpb+cGRXdrZtBNi1W2rved7znmsPvPUtdtv589aqNYz0gmk8BP6caSRcRINQx4jZKBXRflXhTB2PJK46mWH76UmPZ6XRthN6ArpJFFRGn31Erd5zTy5f4WccZF2Jn6MS/Uw97uNYWHXNCb7wnNmcYWFS0ojRdKKOOZfCHlYJStSAs0+3PADB/6wUwsVVcz8LJbyMPxfJUiR3AvA4ByklOZhPCtVxJmQpbnSLyWgfvP8H/oUbboQbitdkGtaAXmi1fN6q6Fp3h3If02gQZ6FwKEA5Rg1ULh1kM1CARJo5VGBzU2Iop6EronGuXb1u29e3tcihjhEKECV0Wg0BCoIWqAfoHB2KYcfF5uLI4b9xF1IvbKhqMyLh4aq/NDLclGirNhOm4lwLtFaZOk7VsYza42BTnScFTtlHF3JwakX5nlmD5eey5pfRWbkFiI3in2ekGndalmUmLFFWWBumUb+mGEGNEYTwfJTVEioPtWiJ+nKgAOpHgBaq6Or1nQiSvPaT2Zea0mgZaCxqtJ7NOjWedUk2DyCfJhk5Z9bBAyGHlw0SaCkDcG3KEkZD60ox6UBLSw8BFa/N/QFoWegJslDGGguH0GkWKuSwXFRtlk+q1MYzQIB2VFm2DwK0T1+xtwloici97ODN6il08h7azBTUMqAZlYvgojyhJ7NXOHUDDgAAIABJREFUZUwZjEQNVQyKQmKoJ59ootfKgQ0xrSbpd4lI4j5FdaVwSqrM3SvVKeMwTInaFZVUMk2tAf1bjDgMIw61aEG9cVQs1wW0MrindnbSt6u7uzKsuHp9267v7Ahc9cygl2MPEHzJs3aIFeCSrbQ6ykp56f5wqAPNTa2XGVsjoGU0pgOtZ7awVVDGyL6GJ30bktmpl5apQmTGdCvUxchQl4U6hhpWe1ILkBtbzSp258VbbHh8ZMOjY5ucnNiFjQ3rHR66mT8/1+6oTkevv2jrlY5KXJwnCa5iaCK4BtzJzvkCdPN7lKmqvWYiAZZc6CQSG6nsgB4CQR/3Cl0Ja4b1gkJYYhxlQgRpE2+JbHV8+tnc/cb3Do7sx3/yvfb7v/f71sDCdjK28cG+zrHJ8aGLAZlqxu84IxUmHAGywQTyPpoe1MDnIJILAqmxi8JsNDVrb1p985wt1xCiLVu7UbPXfdXfUJ320mcfts986qFiZOFe79iqKx2rtJvWXFu1L3jFy+2t3/qttrWyYtX5knUaLdvfvSH1OWJVhGDVBhaFQK0coG0JwAX41f40t4Exao6kx0fouSNbMGeINZuwDovpaBkg+jlEcOodDSnMcxFoJA+zmZ30hxrfymS5GeeGQNfXnZ6PMktvkdLZFCLEDFaVEMS+cbo4zEGivXE+d6/jBNds8/K6dFRxtVad0VPbVVLVMuzxIRhSUWT5p9Sqx9rVZ33b9/1AIdHIUXnU+pjcoWwFoFXm53VagW4a5xP5cBOjoVzABe3cbKruBshCPxB9rTG2Sc5QfoMQYVy/ft32dvd0Y90NCpqhIgm8Ay0RJj28DrRsYN3cAFoiSxEwodBLUMt2Hr7X3Up8Uk1O/iirgFENKktXqRHxEa1FbiLuajX3v5TAS3csJttEqw9RdgpIuM9EPC60cKcURTlQXoqy8R72ticWL7UlFqGk6LxfvDY/oWxWnqrUsJw65p5AxXaaTsdilUa9B9AcjjA5Hyraa3RWRK2wEQBbDgWymeOetzd4076DebYrebbmVKtPUKkKIBEpyJ0nF1uIcqTSxlKv3dLn44BD1IDITX2BHH6DocZt8WwB2huq0S6oYyi4eQXbOq/RjvUFbcxQBB/IrXmUqknDMIQ/U/gty0S/UlcfLRaM97/trbZOnyFqVs2f9NpXmopo44ThfQItbREKpOSEFZmiLES9HpxlAQVspZptQfGXSgdiSUIdnFkugWKK3RTmFEMmnDqrLhHVL4A2hzj49kd975Z7ZBtpGiI1tUR4MSy9BLTY7JFh7J+c2NWdnRiTd0UtPlC6uoQwd+W6WAvsJ4/QYS1irqbAZKqMArClrUf1WYJq6m6ojznsast2+x13qLbHcAK+YL4ANgkSeRbKCNy8ALMKgFbm+ja3tW7HZsOh1vfz77nDhkd96+3t29GNXQ0ZEXVMbbndllEGU4UYfMCaa3dXvP+ajDGy1QxieV6cRXw+slpAN88HMvh0OYI6VkYbRgmArpcefKAG70kg1R9gdoGnQNPqjZbejxLNytam1P6cMecv3GK7e3v28Y//sf3I//AvVQveuXZd9PRkb1c17gTacb8vu9mkNp2Bi35xCfacuoQ1azZb6ggZDEcCfBk0wLQsYae4YYc7N6xzYUuZIULSc5vr9oqXv1QGIJcuPWYHhwd2RD801rYb6zaYTW3t/Dl73Wtfa2/8pm+0Gtatxz3bWF23gxt7dv7cedu9cUMlBZ6fNCkALWcD1DHZLPQ8HtkVBioQhLhD1IKNY//4M3dvAmdrXCThk6w4bybjgY8CDQW8RErpuIcACnEfgcfSkpgaKGSYFRIsGEq1gYYXdgKtLBFjFjXnubfU+XmVjKOf5ezv1Gz4GS+fhBinV+zx8BBwK1oPInKqGe1UEnUVwbf/VA66gLV0oP3+H5QYSu48ZGKgNsKE9oo12h1bkmNUCDjDeiptFr1LgiG8oQALH2Paeryx29WkSPFX19ckiHJyHOuzvmaS7mxvSwzFA6FG64rjZbVocPOJ+vzBuCOMc+FOVcgInMMIUcSyt4ywKLyXF1pm4mYOHMwxLJjoNDNQHjbZBIBG1Mthi8CCugJXCbVDHYfXPjo6FP2UwgoUjFwPYI8yETABlPonJ8Wi4mBjpBjXKe/UoNqJ+aCeiKBbdTenditID70U9QUdSWbIISQpOdZ1eM2udA1KETAjMvasba4MkQOBSLTV7sjjlGyR+lGt0bSdvT3bPzry1gwOqpWOqH2iZmU1A/xRq7bSbouqgrbDMIAZrzPGqu3vqxEeT2o2EbV0olFqOFjz8cyv7GBCcqzFqEkbk6lMJAgSDvcPVKMFbPf393yGKoOzVafFuALru5kOU+hBiSBQ5UoQxOG3oLXFGsyX7Gg4tl/69//BPvPpv7B/8k/+sUYtEiBQb3Nv2rBgK8ye/GCWyEpiIo+2dZSUygwSSOTUl6hbZ4SbG9APlWA+UvRQqtVmXdUdoLwXVxtfz9sV75Vl9p73DnrDvWe1AloABpU2m1v2l/6Vg7R9jUaLQoqhGJE4r2gQ+dWdXQnjHn3skryOZZwQnykHdbB+ncofW6fdtmYdAZCXTAiaEDPheY64EUU7IhSYLiwZO6uuBmbsIfuYiUyM3UN3wP5WDygCx/C8pf+aoNL9rxtq7/n/aHvvYN/y6rpz35zjy6lztxBBCGmsCI3ISQEk2Z7yeMYuYRnUZiwBAoTIkjVjVLY0parR/GNbDvIgKxkLEKK7RZNb5NRAd9NNh5fDzTn+Rp+19j6/8x4t7JqyX9Wr+9599937+53zPTusvdbafXR2vKf9fc0K15eXo2d3TxIfipS1XIAAcoRWf2N7WwVlLZ2giK+ESnLV8u2U9PD3yfGJ5j0XMY4igGvHeQQh4trDRJZtJ/Gg3/p7Ok+uEwW+t/jwtX0qWPgcMOzGYL8kM7xnmKjEgd/+l78dX/zc52NjdU1Jdnt9PXbW12N/Z6shE1WBzXy5KeizKDfq0nW2Vvz1UKfhwgid4vnpgDYa9QOdEkw70O9dwZOTesa/et/X4sChg0ICjp48qecLkujLX/7y+MmXvUxF8NLigsdRqUllrsvntRGHcyqXOvYOWwGxv8Pmnt3YoJsVXO7FDDy/xHhtt2FMAHSsBsSOaN0kaGiXTCdZUPJEat5ufwIvagCKBzKmkyXpinsCTMwZGaRAtE2n3NfSJKJZ2dmsvSzClhuf2jBl0lPOZhMydj2cuuGColNSWTNhoZBauNLyp1chkdEhu2FxBIDrX/22t3e0HEBjaUOQrMkbGpsQY7WDs4jmkmbdqZrNwa9nImbDyRWpHDSAmEho+2a7kmgn8E5G15buUhATSLQYmpNomcVOIkxPMhRzDDmHNPMu+Rc169Sa7rXVzco1RGu5+htpETMQE4FSwpQJWGwyKm4Wl6euk+8J1b+6MyXi1Goh3hYlPwM0SX0UKIvDRaUrCYi1VTJ52N2TnICfz4PAwaAag8rPwRQiigZrH7jKZhEUGxwc7heQEtArgQAzcgLvUN9ATI+PxwwaOD30HVnbiRSGgcOWq+6h4VHdF3aLzi0sKTASLC/OzcXl+XnNPgmcFAEyIACSQYu4veUFAARLpFEb65o/HILJS3G0uqo52wxaR8hyPOwYCPDMs8cyOnFpfj6WmLMVSrO7F0dmD0rSgQUjSZbfC0sLmivu9/QL8tY9QvYDEYqHmNdIx5WJ1qMB6+AquZGgl0m0f/Kncf/934g3vfENkohR5TJva6BjzZ3z4dKi57Re1FIKJ1rxt69NtFTaKYzX89N6jirZllNYwyiurrf10YYjTpxKvnlmga33e7suULwyk71yDSGIAQQhWel5i5OCkx3PG6mPhAqZaJH3cL6WNjaUaC/NzcWjj50W65gz33AF8hmWJjUhTDoYzi5f50S7qdneJA5CGEZw9ulGMbMfH9e6vKc+9SnxwIMPCKHi7JqENBDjPBuZrJQEGiKliSt8zUhvT4zs7MSobClJtMdidXFRxWPN2Ap9Gmd37fiYSH4QZFLJLpITr5WAJqYxcHZC+jy70sxm0GNUw2+SIl9HUbwwN68/z8xMSxPLs0exydeRaLncaIv5e1+vyUg725ZB7Q70x+boUKzs7MaBacwxeuMrX/xS/L//4ffjoW88ENsQeXiONzf0UdNAimIW3GtTEUm9u7SkYrTZO8kvT1lhkcFqPOUtaTgjMbpKoqO2yoA6piXu8FAc/WtDisfPnFZMZG4+LBXCbhw8dDDuuOOOeOrTnqZrBNmJZwbEDMkaNo7yMuA1kjh5HvFdlxkL3AK7t1HUcd7souXl6Npwk74M0p6Lk5CFYrMoxYmWsy1TorSkpDiXYYpm0r1C6vhXGkDOOJ0tTYs2y1WirTWduYTBSzzcQTcqhXQW7C4MMIQnoAxgvHGjau0w57lKtYWgYwrgtD7VHD9nttW9ltFNzXaFbOa4U4lW5JBMtATgdqJlG4Vp7CYDXJto6epItCYWpdk8K+5y44qYa61Ea3PojuAcEu3C/LzmIcxoSbTS2g32a56jhQItqYOLJc9jTSDqynVINA30IqgjpTfNhhp7N3vWYhYf3Q5Jjo/Q+0WagASmYONKjuoX0oR0XviLDg8rgdINIczngvN3CgKYtTOTU4J1eTAXFpfiolaN1b5QJBPebajrTDeyuR407/wcdrZOYtguluKmiEh0sdJa7u3HSP+AkuCBqSkJ04kfzBa4xoavnVAgizE/ml9Y1H2l2xyfHo3L86sixqgjiFDxI/r8Pi43G7GJmH9wIA5MTyvB82DhejIxOiL5BcxJuvBZZnKTEzIeJSiOIgGgQwCe3twS3Mj8XAlsZ/eaRIsWcDgWlxe9Z7aDu1BC8xp22CmKhMuFIIhIllVzq5TCYJuHfGlhbTPe84d/GPd/4+tKtAdmpxt0wbP9CsnFjk+XrBSXU8S0O1ojSmVE3mW7Wh7kOUzzIGXHrQCZ7lEqPpPWr5ltzYekQUzr0nQu4z1tdwzjG27y16ujTcjLHXc6SmVy7c6cLK1qJ9r1nb0m0bLvmeLqscfPyOu4Ei1BTPlaPtKsdfOsUNKrnJ9XokXOwiYvxkhc7+om4HBwfo4fP6YiZW5uLlZBQBgVoOPcsRk/5LdrE63Ym8xce3pinGcuyTInjx0VdIkjFHNNuh1eBwUYSR0Ylw1jEPx4pvg+FAeS6XF+NzevSrTcB1k0NsXypgoCJFM8o1wHJD4UuDiKyWUIOJ/7InlQv55zilcxmgfpvXuFHNHtb/X0xnxnLzY6+3H44OFYuDIX/+7f/Nv4/Kc/E4tX5r1ODtIZM2XkQCLnlP7ciZbXovNUjZBubvdAlD+3B40+gxRqjregI+h+jfhJFYLbVT4vXLcjR49pM9vyyormvAcOHtIY69jx4/H3/pe/F9/z9KerSGfFHm5QkBdXV5ZjaLBf0ir0zNKY0DDkBiKxeeGYMCsGndvv2DIVNAXIWx7E8Dccq725yTaujTVpwrH+XvgnuzOEE0Is1siG8SMzaTronM2KfczrEXTMmGOgMaYoRUU9Rx7leXQjPkUqV8y3cTHTC6IkspeTre5FXv5CFWs+K6vVXKAhvwdZTHo7UeOpnvpBj5q65kU9r3rr25RotUWlEkCro61Ey+5QGVBcw44FdqxEW5IZEiuJuVabMcPlQamOlhdRHe3li5dErcf2C9F6k2iBjOUjmUSSrEikaULnm3MlkjGwJwkfn2YuIEboFrbvy51KFRaVnkgNtteSLg0Ia8SwGVpCHkoSLQ+hjL2RGExOxvzcnGeVfX1x/Ngx7VIlMckBaXBA8w1mffwbSWpggAcc+7ANsT1JbKt0B8DFusZ0trmYWLrT0P+fnpqUQblcY/CRRd400Be9HHBmTj29MTk6KugYaI33AcDKLLzb7XsXMBUmiR5nqJGx8ZiYHYu5xfU4d/FCrKytK8GOoXkkgGqOtRrra6uqYg/OzCjh84ChfaSKNblpOzbXV2W3yMJwdIEEw5kDM6o6V0n4vb2G99Y3pDXb29qOI7MHxDJdWVrysvCRISXa/n4kQJieuxKu9VNyTVVe9LIB3bvUujmReXa6tbMXS5vb8fvveU98/Wv3xZvf9KY4fHBW6AhVsgJlLQ1o7bC0x7OTlIxAkiQmWDUTrX6ejOVdlFVny+drlsv5Bu7WVKfmnkq67jZ5hMXylsjf0HA9lHr4Ga/0eCZUyVOzpUqs9RobtnORoZopg+fqrY62Ei0zWhLt3NJSPPLo40q0vB/udTvRskykEq2ch7DNBIXCMIL7vb2jjrakfiKmZMfCyAaI/rbvuk3/h3EALkZcc2a1fD/ONfdBMo/yiJX7UV+MMA7Z2orJAfZP98cNp07F6vJSbLHIIK1XixnP2IZOmmebjlZayupYI5RoZVIhKLjHM1uWGMjxyhuLeO+CtDPR1n20ReiMZm2cG/ANilwKbp0DIHPFHJu/iOuwua1NOPMUcsSivv745Cc+Ge/5D/8x5i/PCZmgSAYFYh6L+QaJCycxLU/gbEjv3SXntLtWQxe1dcoFWjvRWk5JIZnoWMp/SLQkVBWn4qXY9Q/Pal73iVOndA5++Ed+JF70khfHDTfeqAKFgoh7qXHUzraWulDsj1Eo8ewk25iYIMc3ng2IabvYMO7LG5pkq+1b6aOgGJdFpcZj5QpVpEEt23DyNepgs4wiVtE4tBMtyZVES7HH/ee9KtFK5+o1lCp4NRI0QYk5ropj4OeceUsyKDWNrrC3N4mfkVuzstApWZC+v+wds6tN1YVzBFuDzB0ptrGSdck9C7q+NtEaOh4RoaagY1VICUkUy7SgM+YW8jVNlq/kK61EWx1tJdoKmiRautlLFy5aRzs0JAsxzSIH8NTtazx+vQjZy6/lqwzMilyAmUQO0nkIcKQhqS4tL8fi8kp2a5YsceDk3SpT6n3fpBEo8sxnN2J5aUkPKiw5HjAuMhAkkBD/5kXLI3Hi+NG4cP5iLC4syutUBzA6cXD2QBw9etSvqRYGZNUHXHv28mWZCMhujaRVsAKsXgLG0KCugVjWkDDY1DE8FDMTY1qlxSOPcw5sTTGPgbV6Ixaxims8fXvl7uNtN6witAYNeHhsbDCWN/dkME9XgIYVHR5VJ1ASa7EILhBDeC8zU5O6BwQHOlkdYpLbJisNsdkb1gyKRMUi8H0cb/ipWhm2FWtrdOoDsbuxFYdhnGtGu5iJdlgEDZ2bYB5Got2zoYQsGN3N6swpM/nzZvamWQXVNEvMd/fj3/3+78fX7vtqvP0tb4mjhw4KHcFvmWtZLEYRqVImJEN6Z8xG61oJlOKlkBIl2uqIC8rLKlUVMAkU9CMlUY3dml50zmSB82pbT0qA/GDmOAcLSF5Nzp8t/DfZqeRBJetR3Gpmwb40nJ1rEy2BqBLt/PJyfOuRx1TwEcCKedsYZMiT3EWUXLuSQFhzT6Djsckpb+kCNoaYAx8ii1UCNM/TkSNHZLMJurO+vqYCw7Ned68kWpJdIVEiR9HlrK8r0XL+b77hulhfWxPRxvKmjrgRJHE4ByJDbe+IDc0skHtAYuc9sRiBr6MABBomeVDA0/FyTa1B9ao3Ei3POM872AndCbwDkjvnHZQDFAsiWnXLjDA0/kl1hkidI6Nxfm1NloaPPvJo/P6//w9x35e/qjEMbFhGBpAB8R7GFYqku7ay5F2vLLyQ3ND3sbpaJYUk7XynROvES8foBqKLslj/7PFZnwhUh48cEXv6kQcejOM33hRTM9Px8z//8/FDP/zDsb61qevHc819otimUIV7AZKmWXmSLim4i5jJewMqXt3Zk6SM4lqJVigbrmHm/IjIWBamKbkxtIsPAKMSO0RpAi1bU4/BkHIWs9u7fvtExGMNpBK4rCgHY6gfqaPZwJolF7U39eqex5rNfVWizWvMli/vqnUDpue2yTfmQ9itMBNta680cdpWwWWN6lRbM/em4K4ZbRs6lgMKZKic0eLZqe0paUChTqPWOsnUOT1Hc8NKO9ESABi6k3hZFk1H2060zGeZkfBAMBsk0coUuh8pS78Zh8wycsBNkhXdfYBNQYPqOFl8rk33w2jqhhWQEcsD72jWB0wmQwjPmiF/eCPRkPY3DowgcN+U3MgyoxFdXF4T3TUEEQIdn0eqwu8rGG0sLHjOsrcjlvSRw4fVkWqGy8JhSAAqOvri4txSnLl40W5NFG/Ac3KoYu4BIccOKvw8KmrS5MzEeByamY6DzKYkieiLHjr37GxFROrtieWtDbF1vWC5x2YDOChlV0ugJCgC9THfwhidRKiOc3hYhBauBx06ZCgeftieE0gnZG3WI5mV5ynW31LFCV7nYdjyVpgO9wsz/95eC/rR7xIqd3bj8MwBQd14rgIbj4wOGcpSou0VNEd1zBkTi7TV0dqsotZkUT6YNKbuZHtH87Hf+/f/Pu77ylfiXe94exw/ckT3oxKtjn7NNFOa1rhDUaBowpDdgxiHtj2sxGuEqUVMyUpVkh91ksDfWXZW95x1gh+6nKdWsk0yUyVatMuCB1NCVF1WEQBzUtcgh2YbN9HZzPTsaHlS6Gj5yIyWjvbK4qIS7fkLF5s1cfyM6uK55nJdkgOTGaIkIwpZIR0bmzGCdEfLBIZiNJMuZ4puhftZa+pInvbjpbjwNQG61+fLySchX4I6HS0z2jHNunrj1IkTsbw4r4KPQM9zSJfF+5OEaHpG54QiUVDlzk4cPnxI3StjKP4+Lf4ATGFLRrQaj+SZP1fJPzWXfG/yFM8r3sokSIhYzCR3t7a9XzcXk1D8cQ1AbLxooV82hnOQDyen4gPv/0C85z++R88RRCEQjPWVVRE7az+z3aFWY2N9Vc951wyn2hYR6xuZSMkTBWXWQotGJubkoeIxC1KTQc2XgKBaCBFIAsXwytpavOhFL47vfcYz4jnPe25gGlTESMhQFDsgW8S4rY01Fdqs4KPrZIQkR6tcrK6iG8LkXifWd6x4oPu06QxJzYlNSKgY/Gbx1+zdkh8JayxTTCtGYoqKWG2O8xYlbZZWgzIoeQ9JnAKXPECilVvTNR1tMYxVDLcSbe279rVj+uVFBlXsNMCBRjdA2bs2wCjTCiFjtkNVouUcZIxyM+hGoJEG5X3r+YW3v6OZ0aoaIdBAYR8dU0c7MDzqjuKaRFt2jPLLzY62DR1zgQlE2LABHZNoR8cxrLD8pTralaVlk6FgHWeiRZ5xVaJN/F7zYKyvSrcrqAejbgg2I7qg3FyS6Qa2bGyqkFuVZxdKtLAFIWnAehyDPTkaGxvrIupQXtr3tKPKliqGCz3OdejrVyIl+fDgMpOCiTc5OiyjDRabkyxJ2nS/zFz5eczAgI0xkYABuri6KghZ8FtvX2xtodejg7eFGEucOdAHpibj6IEZbToZHejT/s7+NJEXOUFL0vdiE4ILhhGCi8yQlP6OQ5km/Rj2AxFSgAAbQ4rg2tDRYkzC96GiJcCpSNAGJdPW2bojiUqtLPSJVJBgQ8jW9p4SKwd/YHQo1rZ3RcLSXIsDAeuYRNvfp/Vs3Cvg46XVZUOJTaKFGW5HGoKaKlHmPA3lx57HPLD8IwGUZdvLO9vxr3/v38bX77svfv2d7wzmfNj7qUPT6y7SkIOZzl9DjDAaUYxvHm5+VQDUnKX8PxPG64bESqMUAfY41mcyySYynJ83icn/1vSyNlKpBR2tBF7diS51yg18GdperclSTjYqQciGFTj19MTy5qbIUKApQMd0tGVUwUexwjWP8kKQSrT8mEq00jpvbIpIp+09uDlNTArC5UrRNTF2ue7666wguHI5Tp48KcYr4xSb9/v61jYXnlEb4zvRMqMdTbbrcc1o59VVMTqhqCvDGIh7IFYwZm3d6Y4WMhTXXn7Ce3taQDAiHbBPjjgWm5tNc8DnISCR+HGtkr0g7P+BIRWFA50eQb47G5u54s3jJt7/4Mhg7PWEtvSIUNg/GN+6cDE2tvfi//rt347PfeZz9usVya43VpeWvRuZMVBucfKoy2Qo+/ElC6WKpzxvnivag7dGFz6/BVB22bMVUzVzp1uHKFlL0UdGY3F5SZ0/89nnPv/58bM/+7Nx6roj8dWvfTNmDhzQ6ID5ujgoIHIw/zfWZJFJV4ub1yCExyRG1SIAbQjr9MiNDr0riZZ3RSK0cYf3YYswK8mfGfc2wJG/G6sCVMyXr7g3+NDo7Ml1jvGQnlJQ1YEBa2rlow9xFImj2b/F5oc1XslS+aBxFevxljDNYule/SQDdHfVBMmvyMbOM2MkU11HPBEV06yn1lTaq9xOfQpcJb1rFe09d7zjnUq0VCCVaHlo6WgHgFFHxr4t0ZrMYEkPAbWR3WSQwoUI2I9E22Ydk2ivYh3PzYliTyUJXGF5T48qKeBjVYItWy7ZXlHB1A7aDoSljog5QETC9JkrbW0LuqSCo9Ml6QAtc0hJwgQSZrxAUUPDQ7G2vhYLc3NOqqOekXInkCBsrq/Zng4IBliSudPISFwicG1vxvFD7takxxTzd9MWbto2AnPW1dfW/n5cWliIMxcuancls26u7co6zkQpeSDR4BjD3HNiLI7MTscYJhVy0umPYQm0+8QI3t+1Rplkw+Hh/cg5h04gNyeRaPsH+2Nrl2KoJ9Y2d8QIVlcPrDYxIXhG1mOI6knSWBcmaw946+CBAzGFdAcGOR0AhUwGrkOzBxTMLl5ZlEZveGIsFtfW9TMK4o2dvTg0MxPD/QOxtLCg+ywy1ArQccL5WQmLSZlQqCp7kde8vKGSjzxgIWBsWeax3unEv/q9fxNf++p98Rvveldcf+K47hHwI0GOCrnwOY83bG3nkaoNH9qJttCa6mgb6DghKAW7IjO51chvnxKeJEIVcVQsaXNYHAD8dDedblu21HSzmTz50rIQVZJtyYwEowtnhxmN0HZAzEwtFejpdUfLwvf5+YZ13J7RNkQNRjHZ0Yp4lImWzpSvBxFn+MgPAAAgAElEQVQZn5pWoiFoDoyM5gYfOA5myQMdc9495/MeYEYwZcRi8xXPyorISKLlXA/x/UVqGYwbrj8VaysrYr16WGBzGV5HLW9new4jEXVt/SZBcZ7qe4NA0bHWHFqzZvTled8sAWJMRVyDLQtbeTNG+gdVFIKxcFaR5AjeFPPVqBDP7A7kJy0RoCEZklfx6XMX4s2/8uZYXlpWPBsZGlFxDquZ2IFMbmNtTWeA7lCzyIRIgT+rm8oX2bxWzfDTOrV7eLqlHmfYqy5rxuglIXxPoO5tyJRjLDjYFUeGxMQpfdWrXx3Pfd5zpTq4sjBvedfejmD6E8eOxcryomIbsYaChyKZRMt81vrnEMpF0bMOirK9ozhEUqTIE7wubbzBJJ5ZckSzkznhV2Bj1LEkWm43KKIKlTyDIJL8DBPwMEoZbCQ+FH2DA0Mx2ENT4CbFNrZ+wCrZlr0w90871iW1tH2unvFObTLzc6nYl85tjmEoX7xXV2v3GgtVd7QjQm8Sbs5bY1TTRbFtbXtCZKhaQyRPD77h8GgzowU6LnkPH7Uiq+QJ6cnpC+ndtfrGdCLqgEPQMYmXjpZVeR7g7wuqZW0apgYba+t6g0B+0tnxG6lHMg+lN0wd7cT4pKozPwAbsb21HoODruLKC5TkzsO4RWJgVsBsc3hEyZiOj59NYmILBmbZJNr11VXdZB6McuMB3oGFK0u63T1pSqmYSUprK6syxL7xxPHY3toQ1EqgWVtdUdXGIRY9nc6OqravTzPaC3NX4vLComYaVGe9g6PqGph9oFGVAcXOdhyYnIhTR4/EMLANxAmZFngtmgg8WdiilQU94NrX6VKHlaxr6XebZQiukAuW0cO4a50z752gVW5cXF/+fGB21rrHnD2TZEEjCBS6770DJqfQIWCfmFaKaA1HsYjb3omZiUl1mVT4Mi2YGBFRi/kQ8LU9cTORcLbT5tJzKyez7pmzty2oArrOpe2t+OCH7oyP3vPheNuv/mrcct31InAB6UiGIDa6OPyW7wgLtg83RCc9OGlakk9e85CoopUMLL28G0ORrvC9s2PT8RLgKwmnz7GbVxcuZbvoRRImYvHLvs0tODjndSIBqQCCFd7y0m46GheDYqTzvOX2HrazgJgwo11cXYuHH300Ll2eU0cL47Z0tFV8sKGLjoaCluKLhKjViGkCwfllRouBDazjiZlZjSFglo/hKGRbHD33JE91YeoCXIzL4xjHt1xRKfZuJskBZqzB8ndrLY8eORzLS4syqqlkRKda/4fRkHgW3P9c5O0dvYb7lcRr6UTOyrRsQLubfS/teIbmFbImvADg5a3ohdMEVMybQdu6byJboRzcC3yfOUFovCdnppQABscm4xsPPBC/+3//P/HZz3wm1lbWYwxpE4mH2JfmLYUI0T3XIgpei+Xy3cF7zWrrYwXq6mar0/U80c95mwWvzkoKETP1QfrWN3Fgc1Im/hGLf+InfiJ+9u/87bjuxuvkg0xHK/KpdivbFpP4Njk2Amwokwo+N9hjn3Pu0drWVvSPTaiogxNDspUMh9WX4kH49YmgxVhszyYgSlqpphgeFCwpiaQscPN8q1livDU0pE1kJNaewSExnDnrSBbhdwz3DZqkJC9Pj+2UprREpkejw9IhY7AhE5x63gqyTjtaIXW5vKX87oWqNDKeRKWAjbVYgEotx2qtcVNhDnWvdO+Q98j8H0zdT4wID8OYS7OnsQ8Gsd1Ya21Wu+o3bPw3J1qg45rRthMtD73MKra2Y3Nt3WSjYdh7lvcQLIt56J20NqxAuwqTkAdre4f9mrvRN5B0dy410Bnzmz07/bBjk79rcJ6yGyVa9KIzM/o3RPE6aASSsVGJ3LUZJDdBQNZS1y1S0ZgKAMgSzJLpPLc22HHJ2q5BV+OaGTuBaLbCKrq+3BG6sCBIj0ClWUav9YmQWkbY6SvS076+79EDs3FoajJ62AXLHJbvS0FTq6UIxpKbeQat+aYWpjtBUVkWCcArn8xirA0Vcl0S+9rG+bx2AguwMYcFXR3QJl0LBCMeDmQ7QO2VaHd29mN9c9uuN8gpetjZuy9R/zAr+rZ2JEfCEYjdolyj8fGRmF9akoC+j/9XbMAsKUV8ourParhqeCU8EpN8ou0etbi1FX9x113x0Q9/ON725jfHLddfn5rjXLOYSVpwFN17wscqPugqSIQia6Q9ZREgU03BNatEq9uZL0bBnZSK/CiTp5NsusKk842YzVklK+HmdyiiE2fs2kQrGc5VidYwaUkPJLZXqQ6V8jsn2vOXLsXpM+fiscdPq0DS2AUCXGpKKdJItLxu3Xu6y2sSLdAxiZYANc5e1Jz3a7+0jBVcuUt3mjC6uoDseLV9B9gvK38+L8lPpxOT7GNNbsCTn3xbLC0uxflzZ9NAg3GQoWzdB1nAuvCimC8IuuZxuk/JAK17xXVrJ1onY1toeuGBvb8H++yMZc1yr0iBYwMR33z0fBw6dEhd7c4uUkVGUITFPiEqv/5/vlvzY0hgf/rHf6rgXwYw8gzOrVlFvFP6uWoMkPruIse1kBMrK/NcZlLw9U2msnvfhkjlpz69BhJCkR0m6oGRYcVOFSk7O1JTHDp8OF7+Mz8dT/2epwryh8RGDJDioLcnVleWpP29Kh4zdkholWbqAlufGOVozaV9nolnYguDEKgBcqKloKBBkHGJRkAkMZAZ4HuMKzzK4VeN/7jeFI7ouEm0rCIk0VKg8/zJoznnv8DGSrQCrWBcpxGNCFrsvAaOpkirFXh+oFkBSBEgYChlO9V9q/jI7T3lbFX7dTlXMMhrz6465Ja7XP1dd4kZbTvRwkIl0RZ0XIm2WMfXynu4iN8p0bZZx+OTkyYlsWxgdVUdrbxRJQWBeMSqNbbU9CdsQZWza//R7GzoXOlMOXB0rKvrK01HIuZYLuomWMCMnZ6eUnXJgS0mJQeKB396aloQJIl3ZXnZLMbx8YRLJ9V98YBQDEhXxywVWBLoCPcaXI6Yy6KFJXBAltB+2TQBEKzXKwIFHrGbu7sxt7Qc5y9fkUMTh2abClQbefoFCdOxAtVMs/B5bDRmsZkDTu7sNV7HhMWdfUgeO7G/g1aMJQ5JJBJEYlKCiREm64i809qdC9wnWErvaVg11O6uK0LP7zxLkh8zDNFcbwfxBMIEMLI6zZ4BVbL9oyOy49whMLYSbWfLulsSLfIeuuPxcaRGC7G6tRE9w8Myp5DGjcRRDOMsGGpTlLu/THNMFHho9juxuLkZH7rrzvjYPffEW9/85rjpuuuUaCFvMHrQkvqEoyvRanevggLsRvv/Vkekh6Jxk/HPa8h/lfHzc6qkcR0rknQRBVMT6xlUwlHN4nZ/fwWEDPBXzWRrqxDFndCH7kYRU7W0fiBnkO5oqebpJPiNgQCdPh3t8tq6DETQ0eIOJQ1pymK8rQbWLfpQu+t4fgk6ZDhT6+aQsI2OaczAbIwZLUkXRAZXqNIyyZEo/Wc5//KeFcsYaY1ZvgXvatMKn2Pf68Z2TEhFMBQ33XgqVlfXxBcoqUVpYQWVJ5TbkCJBm7KDaWDpRC8q0VJc1C7Uuo+VaJlJkmg1xwP5IVnseG8a8HPBuuNjQ7GwsKzOfHx8OB599HT8yZ/+cfzJf/7Pcfrhb8UPPee58WM/9mPxz3/tn8XIxJSKQBIHcDrXmT/XSKYfNyxxD4wsaeuCGXcabdX7qI9VnLSOXgIv6SBXRL2qAGuckeYqvAcKFXgp5GeedW09QsbFOGh/N5705O/W6//BH/yBOHjwgDp80CyeVZyPaHpKdUDzw28Ru/CaByIHDQOZBGXaoclBnpf8ChA5kc9czFWi9TYwCY31kURXRYkXyOyKCEV33O1oB2VuI9MU5tA9cHlAQfn+tlg0V8K8AF1POB/lXJVMaTkK5nJ34mApBKhNGimPVqVSy+41RKgqIivRyuhHcrAuga0piLOorNHTEybatrynpz8F0ODTMl7omieLwfdf6WiBcQn2iNtJtMWQAxIi0cLMw0EFOIFlAtqagQk5HUaaVPNvPHAiw6CXzY0d0lt1YBXna0rCjvafzs5qk8sogZwVWrkblMOtdVh/bZWGXdzGOiL2NVWk/BtzYpyPIFnAhNZGGsFAZtHy0GolF0zI8XEzVtPAvjb+GMryyXelZ8G1ZBera2KD4tfKodkHXkO6wM8C5uzsKylNjAwr4UKph3Q10Buab9JZUpRo2wQzkU3gHi91kO2lSFLAI4aM+XztWmwgppSSGH1yAaLqr7G69H5eOj5Qg7JS07xrZ0fdP+xmzbuGgL63ond4MHa1ZIKOtqOOFk9moOPZiSlZRwIL8vCOjY3G/NJirGKAgZsQ15jusuBj6Vy1M8UktnSZKoKLGa0gMBELGxtx5913xcfu+Yig45uuO6XkJxCT65be2nwtpLBG45dQMomsjdBcyxZ0F/3EhuE1r5KtXM5hLVugK/LM1tq7XOFa23kSOuZsSatZ0p6EjbuoQzfRSrPbsJszquYibu4dSZbzBXR8baI9c/a8Olp2zhYUWnGZYEmiFYqh/bfeOy0EIHWRwHbjjH1gm4+OKdFyrkFtCjr2NSwzBZu8m0thiY8kc1nQVCeKvGdkey9m0cj298XhI4difc2jF2222dkWgc5oVjrQ6Xu62KDAIHFVR6vX8AQdbePck+SUSrR8/e6++QpeRdfr99TPzNJQOuqCAzOzKq7Pnn48/vgP/zC+8PnPCZ2RXv/SpXjBT/90vPhFL4nX/8IdMX7wiMwsiFXqeNJJzo5mdFkVG5wo01SzYRVXgq0Cr0vU6aba5jlO5ncRpNTtZ6Jt1pqLr2EIHDSKa1fxE1gVfQ0IF8n3SU96UvzYc56thMvICBUCpChiDjEVgxpUIIrRyJf6+2Idic/mlvgwMqqhqEgpqDa4YTpSrN00X6lNYHaLgvlv/Sv3m0ZFDVNaOtIdk7yZh4vrwmvg+6XCBN20E7mJVg0ngpxATMvCVagZZ5oknrvMiYsQrjSayOdcG3lKypPjMxWReZYTpNR5tNbc/7+QBjU0rZWpjTb6iTra/56JljfDvKAsGNvyHowg1pZXNKfl4rNUwM4bGO070RK0SLTeooIeDmehET20qnpEdDBxQq4idJ59vRKgHzp4QG5NCK/pTLmIJA8eGh78iYlJsaKZ5zLLIeBxCMdGR9QNlz6LrhdIxUbSvWI4ckOBXzgUNs5m96HhBwUXoC10X1peXMy5fs1pL88vxPLqmqCWvuFBQeGwcdHb8Z5lvE43wOIBhPP97OilwIAAQIdm6zAy6c4W0KQ1c6VB7Xa03ptrR5Ra5ZdQU65CY15FMvYhdSTnEFWhsLy6omDKdRkeRjMZsbnljSjcD1IKutwgYTK/yiQPZEWi7WzvxuzklAhKq0tLgqHxv51fmI+Vrc3Yx8WKZQIEdV6jmJYu8nlIuN9NsElTCKU+Kube3ljc2IgP3X1XfPwjH4l3vOUt7mjTU9USEbOXZe1I0cPdqY42DSoaJ57cQVvdkBJP7iZuO780nRGQUkLEhoWTSJGVO3dEzk6CpOyMI5gprRRtaCF9SRNFK4iq+1Y3687HLNuiSnYTLYQSVe1p7UmiJRipo13fkAUj0PGjjz2uYlLIQC7RICBAdqqOtklUxXhNMh+A3tTsrOQ9BDzsFxlLQIbiTDZ4ekLIWp6eDm5CSFqs40ZT2d8Xo339cXRkPHYxPon9uOXWm2Nu7kpcunRBDFgKMiDumtEyiuBsOnn5fQ9AmmyZxZe8ou4h8aFM6quQbLbL1FyNsyGf3o4Y1RC+rJjwnBU2/jQa/d2d+Jfvfnd88qMfdQHXA8S5FT/7d/5O/NAP/XD88i++VvInzr6RmHTfUvFlvTQwpeb5zZKTJNS10ZIsuK7tYuvv1yZaT/U8o24tU1Q84Jkq7gzHDOiYDltfS9dHbGGZSxqUMEo5depUPO95z41nPvOZcfLE8WY9I3PrWoxB88Hsl+IapI6EZZ4FxYstGdVkaaGA5TfNYhLuW63Ok2GMOQow34sMVYmWJCuPbeKUoGOcp3Av9Lir5GTERRn9JFIkYlSDjnWZxjWmsv+8mc1wLNQV55YsFdAZ65Fq6cym9zT3sIkLfW48hCa2uBVGD9PtK5GF/+HQsVyY+vtEDoJ1rFliOrlgWAFBBmiWREKiFdFH3afdRyTszs0IBNeRkdHG3xRnJhV1BDRBRvuekWKiMDUhM3uqsT1gTg3395WIgT0J+CQ4tJhUs7VCjAqJRK4uWntw+Z5bho6T7IVFGcFvYnJKF5TuF6BEer0kxnDAxIQmMQHbkBj6+gWzXllYlKaVogOjdOQQVIzMgfFEFYwso4N9vfYyzZY+0SfdFTAbVkBX8FKm4we25f/otzHL2jfrKisfVaDkXNSMXEoPqcfgTSD25zC9WFdnCdxHUKVCkwcuW4B2YYOOxDKJFgida0VHLXnAlkgh7Rkt0DHd8/jEmBItsqc9GJ4UI5gpCC71AS2Y1GQQw5qJfadfsHdUrmxtxYfuvjsT7a/GzaeuEyogq4skEclhKhMt3TOJVno/AnaOJCoolqOL5609jTvQtSv0XOWSNFkwb/mOVgfKD9UQGedYhaMqZksaxI7MpOxEW2bnCQsnaaexi8sVfN6y1E20uh45t/9OifbcxYuS9zzy6GO6ZwQmsUxb0DGdYZnC2DCjui2KlH51FDMHD9rAhs08qAeo6GHEj440idZJ1bNa2VrWlhYcdAQXt+FjWMf9Mds3aOOK/r646eZTsbCwJIep3d1tJVKeU832pKHn+0Km9F3zOIi5cJecVqzuSrT8zNrM1E1GDqT6N/gRjHx6kERtyOWIs0xA1t5ZGbZsxlFkMH+9OvBNr31tfOzP/1yyPWLL6vyV+Kn/+e/Gc5/7vHjjG9+ksyr70V5elwOwCaImY8kggeskCBlkqljraVqh+6qo3QRvz6Wv/tXco6SyN5BzFqH1d2acvAeaEkHu+bwLvh8aFHS8eOmC4sfEoUPiLKzPz8fQ1FTccsst8f3f/33xlKc8Jb7nqU+T+gDiKsWHTGsYAS0vSE8LMqLkqqLQfAgtc0lZG88KMU06Wgpoedrb4lI9A2hTbtCSflXdJvCxEy22wCRaOlyKSgoinl7vt2Y0kQ1IIkm6LLlHlmLDnvfuamUVKY+FHRcinIXUwwp9kvzIEkeap9on7dti0qaaERHqciNYFlVCgVTAO47VetX/4WQoJQSITuPjjY6WQ0CwJtGuLC4p0daaPOnN1MW6o5Ulmta3eUYzNuatFJoxbENh38zZqbs9htPAG5CaDkxPqbMVYQQa996uHFpIxnKiAjrmZqb43cSfQS/CHrS1Fjcfmj6VcZE4xN7c3VXx0D8wJLNzqjEOoC25PIcriQ83Vgzjgd5Y29yLy3MLIlIQOCbGR2McmdFAX+zvdBpXHOvMPGeUhV/C0aytUlLQjAejAzvDcGu1uJi5I51Z8ts5FGYokgi88VTBNL3bOnveCOIu1kzxYjxqz28uTxeTT/Nea6D5TUABRgQy6mV2Des4vMUD6BiZA9pEyFB4Ja+tLDvRjo9pqQCJlsXVVKnYSJph2yVzCSpWpU5y6iZbMdCBp/r6Ym1vN+68K6HjN/+KoGN8oaUYkFQA0Ty6viRD8N7pcHNus7fb8plN2EddXzqRiX2YWlchvlqkUdcLiJvz6Uq/ROzuYG3wQbJ1onWgwWjEhufpa9xjT1QlhuwCLdfwijQ6EAfobqKtjY1PlGiZ0XI90dGurG/Eo2fOxIWLl+PsufPiIlRX1yRUGR7YHk8lXO3ebQwS+rQGbvbQoRgeGxc8zbxWulqIi8MYs/hMGiZmxmu3HFs5uuOs2W8lDT4/hp51ezcOw2oeGYojRw5qjix0ioAvcg4dqclWQl/sMKFrRfAeHbVWt5touqwikWe1HcYdXM2nxX5VEB6Q1zHkrh4WBABXQrKMTlxeXBBT+/7774+DKCbgrfz1ztx//bu/G1/53OdjB4keb3t7M57zkhfHz/3cz8XPvfLndStJsiV7LPhcpJsSWfJ6RdjBqS7Zw63E6iKqy0RXz1v3o650Vc2ZaAv1KTJUwznI2btRGG811swW1QO7rMdGYmxiTN+VHbQcTBoEzh5OVpCOiGMnjh+PZzz9e+NHfviH49abb9HrWYIsRfGtOWhHjl1y7eL6AucKOvcKPMs26Rod02RMBEFOzZQNgvhdxCLuG4iCCEx8v6Fh/S7oWHIzztWgNxcxCrQ6xb5vul7JDhYBTOxj+x2TdOEO8Zu4qVEGRDie+30vJOC12j41LVFxcBNps7XAAb11o4zwWdMILJeTeEsYa1ojev4xSwUUuL29Bz2eWMfoaEdGo29gyOzVGrqnvKcCYN3AwqzpXr0k3kGbp4wHkW5WHa08h51oWcWEETdUcWaUzFPpDrgZvNFyhyGg0HHyRmHOkWg1XwGeHBwWE5fDQLJmM0ZtvZmeGI+ZKRZSE9Rs70WiBfagGp2YmowNdqjubOeavC7rUuuXUlfIw+9uwDZykIFItHS0VFZKIsCp6xtykqKa5zDTPfDA0WHavB2YdTsuzc1rPyy6YAwhmF8ODSCOjtjb3tXhM9ToYOKFBgnBQVBAz6f5qfxqLPvmGkmu45+ne6YH2bo0MZNzRqZ5t+C3jmRLBAZVdLJuzF2Y2Y0MIdLPOSYezjzXm5sEwXVdNxIYRcMgOmJ+HvCxvJPXZWHHXIdFC7xH/KS12UWJdtHLDUi0qjB3VGHKZCMPb24ATqgzRTOwfDXr6ZNsarOzHx+888742Ic/HG/5lV+Jm06d1Exb00E0wTm/5yps8SBwDuTu46p7e5vU0bKwqwcrbd2Y11R3VDIMzp7lbHguw8x2oBfkJLN0m8d7W48Z5fhUlxFI+b7q/7GarUhOmWj5eSo4mkTbhf6dZBPml7lIjQyQVnmFGMjC8gaJdj0eO3tOo5HFpaW4wvYmfLrXN4zojE/EhnTcvq88rjVj0nONF2/06PscOHwkhscn5GxGRyvWZ3aFIp5kIiDwUUwZbcHW0cQqsZmRaGQhB3lwbGAwJri+mh124qabboyFhbmYX5izFndkWOgTRZZ8k9mslcFPAVASvy1VtQJNpWEui5OUF0uiA85sXbYC+GZuh1Hhjp62z+MLnouBgbiyshyf/9KX4nNf+EKcPX06brnhhliZm8dQOe773OciQMWWPVKhU8Vp6c1v+dX4mZf+eMTQSEzPzOr8a72jRl4Y5HsTlIidOUtU4NZCAHMS6ld7LmsyVFJBW8m2imF1xcVIT8lPk5RlOWkNMp8TjN6JbBhcNNPB8h6u7taIAyQOP4HicPDMIP/q748Tx47HbbfdFsdPnIhbv/u7JNtk3zjnAaTO7nSGY10xOLHalMdWriQzxQdtM9oTKdVKBhexxE+SdnW05CTmshAggY5tmtJRotWZI75yP1qJtopHOCsev9jWleeekaHiTY07VIRQBBiFEqqIT75iSEqemg7VhR8GOzCiKzfaOpKONue0LIchb1WilbZVwdoiY1p0HqrB0XG9Ida8EdQ4KG3ja25eLWFXMBc5wZZbXtfE3tWdGJbt3miM4p+cC5jF9F1ajvnLl8ViE9GHATcsL7HJ+hWokN7IK3WIh5SZTL/o9jwgmHVvLi0J0gHypaqpCom9pHSz0nylHrdWJ3nRMJ0O5BEL/muYXWSRJimlFMIHzibj8lFl/sB6LbS4TcfR7U6qouT76WFLiIEKB9E9h57ufHRwtNku0rYSM/SZ3WwyV0U/F5TqR5LHQCv3OF7Jg9BNl9G8f1mR2LgQOtDly+SjKsyUrbQRKkPy+Q8peUlisx5W8jdJnSXSJFcSuiEaMxzpdu1hDTowKMkA7kGcFwqlCxcu2ARgwB2tGZD7mvfULloFqlx7JqAcv2Itf6fqhJjnGe2n7v2ruOcv747X/+I/jRtPnlLpQUcp4Xl2WzxQFCMWrpvibxjJkHp1EbXpxfMu5GL5oOVcMxs3J1+2L+1ThfvneMtHbeCpj1k40pHJ0rLWhtndq3cfT2a75wgd51zK0cZBWJ6vuOOoYPIyBHNgCGRIncyalkkAZCgC6t6+uABLa2vx4MMP67m74aYb5Ef8+GOPxYf/8sPx8EPfjIFerD2HdS0J/qXZBRKmS6EY5PvSyRZsjDsPKMYo8WHYRhEOjh41qGPNxKf4oO0qft/y8Za0xmcToh+beyABMsa55ebr4ty5i3KGYmUdyJMIY4N2ctLGH9yAQFZEltmNfuw2hRx45ZqgSU58wuyejVrbybOB5pvfPDNDIyOSmE3MzEhmdvbiZdkq/qc/+dN47/veJ5094459lsOz1Wd7O5YvnI/txQUv+kDOtr8vO8Nfeu3r4hWv+GkRG+WKpqUqLgbMxs6l5wltknxh9ro7T917QZNNd0vfY3jbiJ67Uj3Phb5kkVf3oens82Em0BdS8kQQNDFM/yefkzKIqe9XHVzzfRsdt3AEFRMQFllWcMutt8ZTnvZUFR6YAZ0+/bg8Dy5fuhi33HRzfPPBB+LmG26I1eWVpigC4dHYL81J1NnieKcki6SiX0YY6PTRfEtHK5OVEZ1R5svFiSE5lk0s37GIfSYX8rz7foEiEKeIAfwsT9lqyxCQtl9TY1yRoxTdpVQPKB6xxxx0INEmIxQU734PtS1OseJV73iXcAxmBZKEwFIT/j6ZLjB2eZI9XnapytBJsyyXpm6Vb8hADOUcxuO+RKLlECKg5o2TaOlwSLTYHWLBSFDmASmYQaxjDbctQJbebWggDhyYVcBeRyLDMvH+fstPem2PaJP/WS0sBwYG1vXKPYF/gsdMkqHr80fnte5i7Ho/ZVtXlV1VhkqgfX0xPjlxVaJ1BXo1Td9VbcIZPOyyKGTR9liMDOGlbMacDne5CIlpuy8IXYmwrP2q7JXXLr7J3m+rfZB0hkUoEvXCwUTynm7B7FyRf9/e2G5YtWZn+jOaJzwAACAASURBVAeUno3XTmbWLCVZnaLf66DuRS8r0dIasK5fmdfX3Ntw8RMn2n1IGAkXs9SZg8tvEqLXfRmWTO6vEm1vxx0tiXZpczM+ee+n4p67747X/eIvxo2nTuaM1OLzhsRAIV3JNt2wSGZCBVL+5IfIMHUTlPJ+uqplZp9TXV0rHp1kHKdJheFi/1w62QYm6zcZpKzo9BBT3pJoNa8DZkuHn3SbEnEFqAtUpOl8XBQIOpUrDWzZru0d8ipmWhChsMLkmf78F78YDzx4v5ZevOAFL4jbbrklHvrmg3HvJ+6Nc4+cjX22IC0t6d7PHjyg53MDZv7oiMYqSIRAuo6fui6mDhzU50jAJHDOFwlWBgHJ9GySb7I1tT0HtYASbWpdgVhZbJ9LxfEovvXWU3H50pIY/sxeYb3Ch+D8SGrCDFxEFWupYZGzxEJoTVZ/Zu5DRsw1mpwXztiu1ypOTM/E9NRgbHUiLs1vxtDYcJy7dDkOnzgUZy4uxm/85r+IywsLMT4xpe8xi+0qB3BjNVYunI8Hvvj5WL98Sd2tzmd/fzznec+P177udfFTL3+FYhzzP14TnZTjSEpPKPAznvGRQrQ68G4f3p3V8jmMdWrncSMDyvm3Y4ofkaaLzdhcXXEDKT8R9NyxkkPPeMYfJ9pu/FKYaM3A22GE17e9vacdt+KF7O/H5PRU3HDjDfGsZ98et9/+rGZjFMjE7PSMWOT4FJS1IeM8EQJVrO+48wR12AHa3dE8FsQLLwLgYu4hm+bk8UAhNwIpypuQKGSLmyGbR5lYuHj1fDa86jEdopRstTQkY6+W3ptHIe/k9KBXgtUbTxg5NwMhRQQ6JubWMyl/5oS8eUZNiuqJnn/01rcLEdNQnguOmJhVcWMTgpCxvmonWm5Ic7FFVjA0xM2R5VpaM0qYScUnu8PBYKVWO9GSbEi0eJtCNqCKINF6F6eDFJ0uh9QzFidbfHJJtPxcqs2djXXDziOjuhjMSQnNRw4fihPHjmjX6x6FoxKFWzs7s7BCqd/bWfJg1U3uVo8OuK4K7WhTf9fXwKQDrgZubVi9mahah5XP1PfgGtViY2aYgnU016GiSqu+7CY1m95Nw4PsakvzRXbQ8nhISHvh+cj2lkkJ2udqhyX0bTIQ4n3XncunRzPpnEHq+ha0nAHNs7WBJjgogOY6KFXkkDqAf1r6P65LzYB4z1WgVKLlvlHlsqcX9GQHiDFf6z4WmTxkyWBkBlvwlapyEqzLEpdMvb2xsr0dH//kJ+Oeu+6K1/3SL8aN151SovUeV89ONWfWz7CXt6tbb+tQ553ymiLYFGO2Gvo2iUYdSKObgyRGMeBKppASsxadWBX0cwYqMkg+wIK/gZWDcYXPGe/V6J//rPlsMkW9c9TEGV5vPW+QsXhBIndxPTud2Nzbi6VMtGfPX4iv3/+NeOjhh2M7F3ufOnkinvnMH41n/tDfik9/4gtxz90fibn5K3Hw4EFtslpYXJQLEmSZC1euxOFjx9X1MSujEJ+cmdGKRY0mco4Od6BBgTLJSXKRxBGZv2BSn5A8l6yfxIebFE5Lk5Nxyy3Xx/nzrKDEWMOJloDMWAjEy9CgixjOpu6huipfZ+IF1pt8by3pAC1hOcDwiALzzn7EKh0t7H4aioHBuLKEgcyVuPezn49Hz56NRe267Zf87rZbbnW3jSPU6lIsnz8XX/zkx2N3eTl6trekNoAopkT7+tfFT/7UK5R0SBBypGs82gV96L1YfmJYQlBpl7LdFMAVX7n3xbovuU4zx68zWwqEKsDz49+UYOvLBD3nGKLOdyVVdXiJTlhr7+q7is8GZuZe9A16Jsv1pvnZXI/OxkYcvv76+L7vf0a89KUviZtuukl+9ozgZmdmYv7KFXkVcJ9pppRoe4ihnm/yG1RLVrG5k/ZvSrQshuEscDY8AyZogjYUWdFNht3xLO2xaYWbEoq1uqbugl00lncDXBmt8UvaZG3eUgGvfdIedVUjwzOr2XIueChumxKtsj1wIoEBJ4+R0RgaHVdnq60JBeEBWxRdOTtaOsmqYK9NtLw8Bs50tOjTOIR0tHyeRAssvIaeFFE5S9YZeGv3n+ddbGChSibRysKOizmMo9O0EtTa6poMwYGV6Fx5t/iWcniR9Rw5dEhkKv4/kLKOi8TpttVDL1fbfa7taCtoVFLkYKpTz1VbSrQcRqrr1uq0OshVFda/WYZEAWynKvktN3Ngd1+6fnJlyr9rM7xZ19KepXC8OktWj2zvuUpjUQCEIhG7SCQJR2m5elZ15YlaB4trvbVpD9bq4FXRKVA6qHHgivPYNtQujjIHqeYqZRdXKEDN1UmuQP1t6PjSpUuWAaQvau2g5fDT0Wq5hejzpOFSTjrJehbn5LK2uxsf/9Qn4y/vvLNJtFrrJfg4Z3bFL8iEq+ugh89aUSreRtqUpgiVZKXhLOlEufI0VT+v0XMhR0nvna0l1+re0i7T81ssK52EdS3ZjNJj8l+dPxVPuc6xLCOB4pWEm2UIZp1rTiQGejfRcrVkTSl5z3rMLyzGY2dOx8MPPyxNaC1RgLEPdPmqV746brvltrjvvq/GH/3RH0kjffTYUUF3+OAeOX5cZDfIfNOzB+V7zBgJWIw5rbY2tcwB6ixI4iOJhFECw8c+w0DsKqhh7FNdgu6Mjyognz17VrGBryXp0/XBbGZeq/Ol8+bkyi8KeD1rJA4SmbytbYvJPBckDcN7CF0qPvv69bywxYrZ8/nLl+KP3vteLfwgmOM+tLa1HRNT07JZZR/rELO25YWItdV4/Etf0Iw2trdiANi6pyee+/wXxGtf/3p1tECaBFox3fEgpzjnqqc5SmcfyYtJO8hsFLBztqojlGYplWzNuE95bJNMHYR1ItLg/po8m0k7u9XWP7Y7XRG3cjG6utosRvmov6vgM7TaJNqcsZcF5MTkTCydv6CdvJMHZzU2wnGLJoZY/LznPy9e85rXaAQDsY2CCa9pkAriPcYXmqXiKMfMNBMtCVC+9GwkSx0tHS3FHmOA6mhJtNXRNmSrdHMqMpNm4Tk+K7klcb8QQI1uc1mAfbnd1RpB8ao8fUzTnEIeUXlYbpREwmI0p5LFqgZHyp5feNevd6TVw20n7QJJtBjek2gRqbv6w33IibY6QLG+sssrMhQdreDk1DD91xItzDYWiBMUmb/UZod2onViNOwLTIK+jkSLjzLJRUxHbbq3lpZDjKk5xKRKrA1Ek/MOzU6wRuQxkFm0D3wRC4qFCzuvutU6jO3utRJt0e0LOq6DWd9XLjwkTc1cPDQn0QI/0h0SjDzP8qLwor/ztjlAyH/KAcUHgJlYf6xtsmLOLkfAIBLaZ0fL4QJREA8v538lEVFAlF6ZhjRnD0lzJ7l6rVXXCKSgEzN+u/uBDZPaDq9hdWZXWwmX91yJ1h3tRFy6dEVnDg9ozWiZ76Jry0oTwhJnToxtYbsp8YAElVAv1elGpxMf+8TH4+4P/YUS7c03XO/9mSmtsT+N14kJjZGPsgOa79nVAvNiG6t6b3WvTSBSJ+DrVUzS2kqiJKCJYJdV3KwF4zopgLkjK2ecIYn2neg119E8MWc9zPqQi6QMQSYdIknZQUuJhz9L2mULVRKtWMfrG0okJMmPfvxj8c2HHpJBCy/7wrnzeg3Xn7o+HvvWo/Hk735y/O2//bNx7NjR+LM/+7O4+y//UiskIbus5vcguM0eOhyT07Nie+tdYnQxBgkuNZnN0gC/tlomUN0Fy9FLm67nnPWT8vbe0Yz25ptv1uxei8gH6UatkRfRkR2pOfZpd2XehGPSQTG/+XM9YyA6x46f1GvGKIZudebAQS2+eOChh+I9f/RHgU0lRjLj07Px5O/9XsnvCDQYVawszMfG0mJsLlyJwZ3tuPzot2IfSH5tRdcQQ/3nv+CF8brX/3L85MtfLsciil7BhrJ/tHqBZxxyGAlXLktprtPWZ2fj5A4yfeSd6NIQoTXyKelQbo28Cu5tX592PHIid9r02e8y3UsLqn/L7pViRjatLfJG0/UmJHro0FHF0eWV5VhbXNCGHZaL8P00Xtrein/wD/9h/Njtz5a6grNAnGMWa/kMXgnWv2JxWUsk6GgpskFQvlOiLejY1r0sgTerWbENIlwT/4x+oPUt2ZDYx2lYUcXFVdCxvocbn3qmq6NV48xKVtCLHJOKSLoLKdXyIbOdTUbtefU7f03QsYJeVnyyYMyOFqFwO9EWdNye0VY3JMu11Jp6Q4pJMt8JOmbOiimD5rJUlEBKCR2LcWOee3fOEfuqcOmkeTOwfXlNduQpwXKZP/tzJNsabKOLKoKSEi3kmvQ+ra5CF13Vd2H8Dsb6d0dokxGU+P01lWjblWUlWVl1JbQsynvOgiW27zVkwuskmWoWTfecRBItWu7v1wy7qyfOLgt7si3gRYb8SUQqWKRmuEIebPNWBBsuqUka4oaKDu8ZpJmC+q0dkk6gSrKVkHIRugordM39g6lr9dfa3BtFlWUpFBgYInDP5ucXBPlPTY7FpUvzTngYnVPt8mBBpBKhCo69E22xb2vFnNjGSVLaxnAhOvHRT3w87vqLD8brfumfiiGKq1izfKGCRhVTagZceJjcYHay7u813Wve2G+b2Tas0FzLSPK0wN0EqhL2l6Wb5u6ZCAQZl4MSOkAaB65tGouoO8v5nt2KbIyu85Oe0CbWuaPlwSWo1aJtsY5FhnKiZakAu3/PIPO5cEH3EfSHBetsoCLZ1tapJz/5u+MlL3mJzsIHPviB+NjHPy5Td9arsViAc0YXO3PgUAyPjgnmj2FWl6WFZXb+mAUo0aqQc6IpgwL7h7uwHehETJCkd3cklUO3yUihpHQgIisrq/YRZ/GAim2Trwx97klpoE5W6zo5uz5/WmaOK9mBA7G6viHLU2LZwcNHpGX/iw/dKcLTJuTENZzhVmL6yNFYWt+MmYOHNAKbvzKnvdCbS4ua0e4tL8Xm3OXYX16KPs4MM9aBwXjBi14Ur//lNyjR4u1b6zl5jY1xRyXaROfkEJ07dyvpNbEjlRqFbBSMW37lNVPkGmqmeo11YzsG1Ris/bmr4pX4CO5eK15dNaMtzkaiQvqZ2eNSIx04eDh+4Ad+MM5dOB9f+NIXrCzp74tVNnVNTcXG2or2kL/xDW+I733602XEc+7s2bj5xpti7splxXyhlsSv3W3dN15zO9HWjBZibnW0MJBrRsszTKI1q7krH9Iii9wxrUZDJMMkcUr3m9aUZZ0qcw2jeB5xmCBl8qX5AWmY6aYOTgnjsUy0JcGjmSmtrpjeXFug4zYZiuFzmwyl9UQJHXt5erejJcEVnGqhuhOtHoQ8BMAn34kMRaKtGS1dKRCDuls65ZSYSF8lE3FLKqqjhfqtYXbLmUN4enWmua5ISSUh0Xai5fVuIe/IAFEdbVU3vCev/ep2utWpqvPN6u9aolH7UHPxzcy2zkrMtISOoaXDrizzfrS9vEdmDFT/BBGqNBJwk2hzRmp3KJiNPfIW9SJ0dkKmLlhzSFsyigUuGYD3PPJ+qqPt7aHO69oQFkOUw0ZQpLMwTuXAoP9bMDfsP9JsYksFG7a7P94zZ2RsbCTm5pxop6dJtAuGtIGH6fDldwzBxfMTdWyNT7OHLJb1GOLiTBDot3p74p6PfTTu/OCfq6O95cYbbF0pe0JbIJpR6DmoX2p3tV0/hDiCZkoZTAi72nLxWnJUk2j5VmldWLNrXR+53eTeTckGIFOkyULB9DlDHlKm93sn2ZpYhP8uMil7EUuGkEbojUMUz2mTaPs8e86yieuyxJrI9fV4/MzpeODBBwXJcg5ZD8dCjOXlJV1DkAaeAzSrZ04/ru7xpS99aTzr9tt13973gffLJ5nVjgTV2YOHcybVE4MgRsO24tNy79Rig/JU516Jtju3dgGroq4TMUmxycrGsbG4+Zab4/z5802i9fwcm09vAEL3av/klJ/sbjee1jVX5DVXQUyRD2GL66Dr0+lRF3vnXXfHvZ/+tFyzMIiJca8EnTl0OC6dORfDhw/HsWPHpfM/zJgqOjHW24mHvvylWDp7JnauXIrpiQnvcN7bjxe8+MXxy294ozvagUElWrPIHTfkHa4FIDarMAzZcaK+ZsdwJTyfV28eUxEsO8HqSIu8Y3i6Os5mhtrqWutZbHel7fikJJCFz7WJViqTNGhoRmFXZWwg/MF40nc/WWf3kUcfUYJkVtvpceEjv+ytzXjaU58a/8dv/DNZ7soykREaaKRkh26QsHv1KMdENwpN8tHf1NFyz0FeuJ40BiRaxjFdAiIa+C4kbn4GajKMMLyXnHhZHbwVB+lglWO62rZVSdYIhJ9l/h8zZAoL7oNJi+ZVSFPLGA9EjohDopVbU0+ftYVAXEPDMToxpVV52maPJCGh4xzoNazjCmAFHV+baPlhbXkPD02xjjHyBzbW7lAtG+8PZkea10LnTrbx5saGKh6SEFpUuiN+nvZSksRyWF++ohbje/2UqkpZtQG9WnPGz1DyHRwQTNVUjC2fyprRltynIOWaRwv3T6eRawi9zVGsgIwAXMmhDhFuM6lJg/RBoi0nKZIqHQ6HBl0x1TqQOttE1GXmxFSBXAkU+vuubBFZ7I6xN8nKgdeEnwb2F7HGM0mhEKrgWoN+rolIK/YOBebrziWMW/F34G0xQek4mUcV/b30pa3dozYtINGOxtzcfCbacXW0FAJAQ0Dd3jjkhQSCu/X+ysYu4Vr8bbObgVxBN7LV0xP3fPyj8SEl2n+aibbfXsNAd4lW6B63iCeG6fZDiRYzk9Qi1llQOq75c8lW+C9ZvOmG5vhBHYLILglhpqdrLaR292L2fEHTIglh2K4nNg0pUtPH+yZJeMWXdzrzwCrQppSK4liIi+6lNfDyjE7ySLGO73/wASXa06dPu0ii493c8HhllH3Mw7GwMK9nBNkcr5POlw4TR6AXvOiFmvM+fuZcnLtwITY2tzWHHBrG5GEgtinUUtZX0j4l2SR4aalD7jcuj9vatkK6HBGJqQsdV0fL64K8RbLVmrVEyki20llSnOHWJpa+r4GSVMGu6bfLGcMdCZTkwYceig9+6EPxyU99SiOWYydPxk3f9aQ4gU52bUNx7+nf/7fi9LlzmrMK4lxfj0MTYzHeF/G+97wnHvzi52PhoW/GgYMHYomVfj098YIXvyTe8MY3xU+94uUqBki0Xsbuc2EvX+981vw4Gepa/q5z59PfZfx2iWW8zopFQmKyqi8UUYs48lcbFi4Erhqha5Oxu1rbnXLNKiHr8y0ylCwGq/jMa9v8vByU8J6f8X3fp3j6mc99VmjAsRPH4vHHH9d34zVsrK7EO97xznj27bfLJ7rWJlo+l9A6Hgja1GQJntyb4J88wYy2OtrRMW94IlbRnPVnopUjG01idd+JsPJ+lWCZo+ZihGq0HNtMhCoZWo15hEqlntbxLlkqcFgSsZSsJ9fyKdHS7Wai7/nHb39nR5UDmsqhocbqamB4VKQo3hDBvJblDo0MNzouOo4iwBiKNOuYz1VHS5AAOpTX8fiEPUDLsGJhQWQoki0zSS2LxiYsRf90usWGJdHyZ8hQ3tjRIxbzMtASMoQtWIDDwuT5Gfi6li8y1TsL3UkOVKm8VliOJDjEd1V5eW5qcXZBLsyOIJHUgcWYvcg9coiKEIu2TC34M/8XQgfwds1IvAsXs3HPabWYIBci62uQLjHfQC+oTRcWq2J7ZmYeW42sIdR8LxPt9i5dDxTzXc2sEYyTbIvJqwXZGLprGTZi/U2TMKRrZH1Zf2xubEoWxXuk4+HniLyRFadNwVPywoPtsaCSng5z2wLvGmlTkccOHToQ6+ubOnzMaJeXV9W58hDV7mLlPsE7TrzElIIJYV8L2tXMpEevF2ep9c5+/NXnPhd/8cEPxGv+yS/Ed918k2U1HVABz3NBB3iIyuPVXQ8kO4gp+lPXTzmh5vYGn2IZPxFDlCCuX8kUF9JWf64Zb8oCGlOFBoaCDEW366pX3YN7nPzoRQh2zTI7nq8ro3QzcC3AF78CqAyEgG5YcLzHCTwjyHdgeWLWos4qZ7ur66u6f1wLBYbsoCpQTM/OxImTpwQXE1DQHYMCkbLlCra14RnxVcx7LxJQckxv55JIaKVgyrPR0Q73Rowzf+1xoudZowvi3Ni+zqYLvA8+R1CvrlXGLhQnBZ1SJMomtFdd7OLyclx3w41x4dIlFQvnL1yIu+66Kz79mc9oJ+upG2+KF/3ET8bZS5fjsTNnNb+lQAEWBwq9fOFCDPf2xvTwUOwuL8bKhXOxeObxGIQlPTQYK0DJu7vx3Be+MH79N34jXvqyH/dIKbXOkpUwZ+csp7TH/5ibWhP+vgrKLXZvBmhtl2kSne1I6+tVDOboqv25dtPZlhW2IWEDO9ip2KpQKECRRGuzj8Y+9hpXEi9Iu0EAKagGVQSyd3hqZjq+60lPim88+ICQkcXlxZibm9NsFkOKG6+/Pn7rX/wLeR4QR4mVSC8xvyHZgvARF4lRxTehENdYhNcqLoI10dpP24vj4KjzAXprjIvwXCAPpUSR88evUhqgzaWALa9jb/HxFTND3jGN2CgZWfrta4yWxLM6v+poKZTyeS5ov0aD3DvPaFn8/o53NYmWdW2wjsU8Hh71urzRMSVagqJ0XflQ8CCSaOvmtclQqo5aM1r2XZJogXEq0XJBFxcWpIVlRluJxGxMi/3R12rHpQ7BnmY1+OQy0+Tm8AZI5Bg/ECRIgO5Q+2IdZ6LhEd1wki6Jjh2z6Hd5zSRB9qr29O7LLL/Ybjap9vaSIvhwKOr9iRFJghocjMWlZQWf6ZkZHRB+I2Ph/9qQYkyOUvXzyuii1vVRCEi/rGUEHc0rWGiAY4pUw3u7MTM56eUKuJVQxOQcUMWlyD2YMBhuZZE6JvEcUhjkBF6kDTJ94LASfLPqqtWG/djFpRcqCZX5HZW8RuO5wFvC77SELGJSQaxFxmg/3O0/l8/qoUOzsbq6kYl2UjMx0fc5qAX9pwlHO5lU5a3EAFNVwdt6aWQaS9vbrUR7R9x6043WHufmHmnigMayu+D7cQaBlKRjVC/YZR0r/tSstQJcMkGLuNJ+fw50homLnWzChJmlBTVVktbf6/uJsGWWbDfYmmFapuR0LPLbRUuY0jqxkYXUeB6p1MUYQYsFMskmKe7osSParqRZOVpWvIOxvNzc1BarETqCRisNUceIBteA5Ab7WNrAnd0YHB6NAwenQMtjZR1FwV4MDEN8dHWfUxslbqgdEFNYh6rAVKsERRjz53j1/HdWwoLgTg1GXFrZap6Zkl3xfIjHkMvkSba+YBRTdiwSN4QOe9dFBwxVPoJ6ff0b34j3ve/98cgjjyiZPPTQQxEL8zFy/Q0xNDUTu1pVOail9vN4r9NRseggTWn2lhdjmIJobSU6K8uxs7wYQyBjSFA6e/Fjz39+vOvXfz1e9rIfb5jh4u81m3tK+qX9jokA+Zm/+t7nYKPEsZn8SIhaAJAEqYJ4FcCfING2RxttMlQ70dYYpaDjSqbtTpkzQzxsCjtX1E33qwTT50RLbMaK9rrrr1eRQpIh9i2vLMXI8IhsbI8dPRJvesMb4+nf8zTFYWINMckxm+9l9yrp8PexSdxpDCqccJGgct6caOVjMEG8tV8yJMgh7BjTU7nUGy5gnWwLkhbvQX4Amkklz6S2V5mfovl6fu+GxCgiW5r5CDWsUWoVQObz+Hf6hnOf7vi1f9bxfr6cN1EpDAyKdUyiZXbR7mhJtHrRmWivhY6v7Wh5cxBktFQgEy0PNhd0eWlJG11qRkuiIQjYhrGn0dHqoezrjdnZmTh+4pjmNe4O3b/TdYKPE4RJwBwW9HMkPS4JHp4kWZIuN9WHqT9WV5ejv68TI6NDujBye0oCVCVavpZEzedJkN7P6kBUiXZyairXUG0rgdeF5ueXfpbP2x94W9+H6zc4NBzrG7CaLTkS6QlvUcT5SarBjB54idtIMWIPX3eUesb6vEiArodOljktzDpZYfb3u6ISA9xzyV2YfI2cBR0ttpU+GCQDmb/nZhJJaAhimgemGX5Wf+rc1EXVKqpyWOoSx8oIgiB56NBBEVu4T1NTJNplsTOpUBuv/MwZV8kJMoAXFGY2a586M2QYSzu7ce/nPhsf/PP3x2vu+IW47ZabpckOlnrzwCVRjrTH+/S8lsRruIpEW6YolUALZquE6Wq3mNYldmq+WmnWqJqNCbxdKJNJnqdmjt1icCoQaAqbS90LkrpqsYL3wmqE0fAeunN2crQIaL0Y4Yd2d4IS1HrGcxcuCsL71re+JbOA0mwD2XFfdoAzk0RoRmwS4JAM4dyE7aJm6BGT0zNx5Oix6B8EqenxCsM0by9nIXc91tfT1YJSefxgkqPYm1mUMMse7WdMZH06hhp03uW6pq5Wz4bJapb41fo9Q+6sqpRhfn+fuArM3CBu0TRcvjIf7//AB+LOu+8WdE6BvLO0pAQ6fvRoTB88FMvAksOjMuN40tOepmIF6BeEijn/3vp6DO7vxsHRkfiruz8UFx/6ZuyvLseY4MLdWN/djmc95zmCRV/24z9hvgewce5MdqtYida+y5aBGTJGdaCBQDnINKzfemaL4d7dmdzMYqUhtjFQGzZu/7kNGX/7n72IpN0lKxnneIZCq3wS2uOx7rwWtrlXCtL5Ehfpalm7N7+4YCZxNkBbyHkmJuKnX/7yeOUrX+lNa7lijvtnlzUnXV4/MW2NXeW5Fo9ES0FuuSm8AK8GlYVmLvUY0uKCXu/1ToewsmG03aRtaouoVMsPhCzqbBkyNnE2iY05ehQZKuU+JthmUaT5dteCtJCBhu9TclhYx6WjLXkPs4pKtEDH+PTysPG9r020Je95Iui4qggCgZYKjNnrmAtE8CDRYlhRM1rIUJqfaiG2pQvaGCOWLsL14Zg9MKMH2CSDPplecLG1Qw/d3QAAIABJREFUMaOvT2b2fOSG8fM039rZVQKsTrIqQ3R6nc62jMm5MLymulB8/4KoqMyqo1WBkTNIddXyWR5tHFCKVcz/J7FTuXFt+DNfT4FQEh8SLfMuVe6a4aH9NOPNK6V65BEshygZ0ntBN4lXMNoA3sLuaKnQ6Gj5LacSwpu2g1SHlFksfXJVDOyx4o/v7+RRA/+CSTT3kOTKswv/ex5AwZid6GUZQssZqg5YVcgFnwMLklx58GZmZpxogTGdZpqO7moySJdhWqztuvZo8tiDuRF98anPfjY+8IH3xWvuuCNuu/Vm+//uM+u3xtWv2dpbXwWlRgc6sMzG+cUFjGuIrr9pkzhbn6vvdBWc3AqW9bNqXZpeQ37zprPQ/TZRqq5X8zFndvwcza2KfJfSFc1bk5sgkiIuNQkZQ4YC2YARiZHJ44+fjocfeliJ1kxXYHRbZBY0KGiznG8SInNw6kiyApw6Pjmtj4yakJbh6QuJzVwBJwKzoTFyAeL19hOT2OzdLV1tEtSA90aAjtm9PDwc119/vZ6X0pzz3rFh1DVJtrtniV1yIvcQZIhmAI4CzcGxk8fi/MWFuPvDH47f+7f/Tp3VNs9qdmP7G+tx4223xd/9+/9rPOUHfigeOn1GUPuhY8fUQZ0+c1aFyeLcXIz298b04EDcdPRI/OG/+Vfx+H1fiZ7N9ZiSh3MnljY34pnPfna89a1vU0fLvfA9t6WliVDsccX21cWNnl/tF+6uzauyrQCK9lYpnZvUd7e7Un2NoOTuissG5s3kW1/vM+3DXR+tIEkrutYLaLrdlndALRu5qhhFAdDHKlCPdET66euJ6enpOH/mcdsmpsxri2URvb3x5Cc/Od79z/95TE1OKf7L7jP3OUOGKs4MEQyrWjAnIP1KtAUdk2i1/SyXCcA2VpJtJVr1IZkwxepPFQzJluJAvy1cT81segjkOS2Xvib+NbrabkcLIlg+8k0BlLLBJtlyXV75lrdpkgSEKe/Za5yhqqNtQ8ftjva/V6KlC6GjpdKmayOxyFZNM5hezVNrvZSDAnraMbnHyI4R0wsMKKqzzc/XAR0c9ByoOkwxF4E31lc0Q+BX/Rt/5iLx3vhYbGEupKqvZN0W0UgkniQ66cBl4Kw/8xHomkNUHbGgPDoCuTHxf/YlttfcMMy6ZtYwMTpqqc9Af4wMDjXQsYwPBgZicx87PFswElQ9o93quuaw9FmuUH7AtNShlWy1kFtet05K6njE4oOc5iBhfaKhFFsU2iBAG4RIk7Xx55qEwXWs80GirW4FD1kSLZ2DvEvzejddYwb6IoE0Mw8tVrA0hGC8urkdO31D8Ym/+nS8/wPvizuqo81EW4LzxjZREGaJyxMVSPMABaCEdNvBqc1C1vW7ilLVhUHbXUQTswSXOhC2mc/d7886P28bubYjUfDJbyQtpVaOeW6pv1Npl0E9QV1dgH1gCR44IGHByNYefp85fVozRe6n3am6zNUihlVQrOtOIMZpTJ69fQOSvWBaIQs7Qcn4zfaqm5QsrZmV9mrko0UCQ5Z/VZKVY1c6kME6xspwYmRYBMebb7pJidZdjQtPClRPpn02xR1LqRkFGiMpCku6n8WVVSXa6QMH45HHHo8Pf+Sj8fDD34rZmVldr0cfeSQunT8fF86c0eu9/XkviKGDh+K+hx7Wc8MqQPbJAjdrTri1GatzV6KzvhZPv+Xm+Nqn743tucuxvTgfo71s5xqOxc31+NHbb4+3/Opb46UvfZkKEEPbNntg7MI11yYykqykSO5q/T7Eprgqzyr+KCm2rRBTC95i0Dtrdp/nilvt7rhJqk+QaPVT0+/gqgSsn5/knyye+D7iTaTM0WcERcqAXoOLbRMZDx4+GJdOn46e0RH7wwPF565ZOCC/+e7fjKc99Smax5clL9fg2kQLt8AJtq9JtBr08J7F9XFxp33H7NXF0CjX8UGSKw27Cod0grO/Od4DaW8qr/OC7Lu8E3sJuEA0EaqSsSU+jhfI1uw5UMhuXW9yVOUOfe3Pv+0dHclE0I1zEfsHYhAP3vHJxrCioOP2jFYd5d8wo22Tof5boOOa0ZJoy+uYRMvhpOsETlXbnjg+7D3eGJAxzD9uJtsy6CaBBQjuq2vr0gDyxukc+Tcv0mZbBZWLh92b62t6YErz2U6U1dEWI69tVCEW88CAgD8G7EUkaF9wfnZB2UWGKrlLVW6DcrxJDXCu9OLRgXXNrFayCG26sMQHuYrYstxgZtL8nzRhwB+UjTgFH2vpALBwQ7TxFh93a6bUixVYm30ygVb3QaDk53punsFSbkRmUYoRu8+uXR+8J0o27rx6RXRh1k0xg9UfAZXgyExN8GMRhBo5TrcDbB/YkpDwUGLWsRn98bF7Px1/9r7/4kR7682yRZS9HUbwWSwIvhQaYNKH9Zh+AIuZeFVSrSCXD5UZh9kZV2cgeD+JLdd2C/m1TvJXe193uxJgRW+uqetnEnI3yYoMphm+X3+NOPj6WkHH9ePZ5V5T6ROcSLILi8tKQkh7Hv3WI3Hl8mUVpibe9ZuUt7HVcAR8bZOElDK+0h7yEbMK7BjRitIIQJ5kNSKs49rgU/fS/AZQGK8ZdBcbtqXMv5NoRwUf+7XccMP1covjmef/Euy0XzrJfy6cfG6VpDqhOT3PwRC7cnv64tylS/GJe/8q7rrnI/HwA9+Mp/9Pf0tjo4OzB+IbX/9aPPS1r6nCGh0aioPHT8QqBChkTpOT0QuxhyJleVmr8yj+j87OxEhnP647MBtfvfeTcflbD8XWwpwSLe9nbW8nflQd7VvjxS96qRIXhasNK/xsCUemOBIyQdFEVysSROzp/ne7zEq5xWr1KKvoN2bsdM+P7VGqv2on2Gszdzvh1s9T+ZJcGhfhXZc7xcjkqhRS0e7Q9DyAQJJsBoc17ycfYFLB3HRxfl7nA4ITSZZYIlnj9k7c8Quvjp/5mZ9RbAQNhAXM/cTrWJt/UjFBfBCVjGRLV5umLBouagucU57W5PX3xfAAaGCupEx3wXLh8njE4xAKRbHWKU6Tze8xUrKOaTJysYAL5DKZSaeo5HBwD4f64M10WeJ13X1G3aTpegMdA3eQaGUWjnZybLxJtLwhLigvjscf1rFmRUCruc2Gm/T/lwwF4xh3KLqoaw0rsGD0A4fJQ/od97NY2Xor+QRTWY4ybOfhHIhN1moBI62viwjE6xZ8SdUP7JvbhXjzXCAOAT+3jPBr/lpdrL4u6dsFG9dBZUbF98f9qrpcvoY/EzgqMJaWtqDpIm1pLtHjSrDpJvGPRpPcgpDlA42fMxaVjsiePw4NxwbkjzQ44HUwp0XL5u7G8yL7fNYM1dCpgiqL4vfQ/JXUJ60BdUjTK5SgL+F9ru1LJimHjBVbJcz5m5JsPcAkWiwYuQYkWjpabPAIbPU1qk7TOCNRUUNSbbg0uzi+z9rWTuz0jsTHPvVX8V/+7L3x6le/Km677RZB6izY1gwU/SFEopIsiMzth4DvXRV6dY/Nayk3nvKrTXlQFQQKdikhshdqBstMUPXACWivSuTa6KcuzWSs5lcZaeQnZCPXQhTU3QtVoahn1dmuoFstKs/nF3hteXVN2tdz585rPR5JFktBVlLuJOEEOHp6akbfz+c8NcpZ8fOqRsbGBB0rDgwMxshY7qKFiQ4fgflw6ttVuOR1UKLVWAWdY85mk+Soe4wz1H4njo1NaPE79+LkyRMiSK6trogWV8HOxhfeeqR6JjXHnOvxmWk1B8yQuZIXLl+OT336M3H2/KU4fuKUIGBWaz768MPxiY9/LPpgme7sCCH6+z/3yjhw8y2xP4yccTLOnL8QZ86dj9NnzwrRYaR18sjBODo5EQPbW/HZe/4yvv7pewNy1NQQ0sCN2IpOPOu5z4m3ve1t8aIXvthyGc3oXZRJ903QlfWed2JrH6Z4EsyevRSijaJ0jSls2ZrGaM0Rab5Wicaz3Oa8tTgA33bcWp9Ql2fyS6PFvTbR1qhNKFIrCfPsSMqFlGmL7WygdbC1R7wMXQ51ufUKgtPamows+H8b62vxrB99Zrz5zW+2wcjAoPfgimHUEcwvdyh1uF76XomWeOZRU85qU6tciXaon3FbiHFcfuf2LE6/87RerW5WREOtGnWpYqi467nQOLwltFznz4ieZ+8jIq66SKmGzKiLx0FNov35t72z44sTmulABoBpPDw+qUDOwwRspMANpDnK1gQLpalWPCDOVVnfJu+xBSAJGYiHSockyE1mJyRVzyZ+xysrOoxi22a1K9bxznZMTIwrEHAjCQToMflFgkTETcDla+gqORCra2tiAiN1YUYLcw0/VElGZJ5hDa5gYuzqNtDwDknjprnq6IhNI1JawvfnAjLn5cLVWkDNX+jo2WWZBKmaDfN1JPeS8ZRmFriTr+Hf7BjSicHhAf1s6U1lEDGgSlrBG1kPc1I0tdrHOexVbOlBLBeavTSTz7kcM9rariI2byvR1hJxL82mC0EmA3nMK6Uaa8CapWELCQyWCxnsGOX7V6YgzIcL+m0fsBJ1o7nl+pFc565caRIt3a0SLe8zvXDb9nwmE/k6Gjr2dpAi3aAbXtvcjr6RqfjoJ++N9773P8er73h13HqrE600i9T7dGjakuKCidcNIayKjUq07UClhybh3kqgpX9tB0STmfw668FKakvuFy2ovrWRpaQSDVzensYl6Sq7bF4zxvWMkQ3dY66RzmYEcTTYeztebMECCTTUdLZ0eptbmnEBz4sM9fDDMXfpsshtNaYROSjJcVwnAivPWI1BuC9iGwPfgnSNjIhANDI6bjkPrwcPz5TytGVelWgFHdvKtuEAVOIdoAje2YuJ9MJ+0nfdGBtr7IZeT1epXj0D1jZaRkZw00ILDOjxut7Z1Wva3N2Pi3Pz8fUHvxnvfd/74+vfuD9OnDipgvX+r30t9pHy0V3QwayuxMTBQ/EP/vGrYvqG62N+c0uFyZe/el9cujIvWRDnbnVpMUbpkvZ3o7O6HL1rq7Fw+tHYn7siGQnd6VZPxLOf97x4x9vfES984YsU71zEU8gmKiNbIvutF2yMe5hnzZ6N17nqjmGcezS+avagXp1QlSxbHa3/fnXS1rnUIf72tOuZqnkc1VDw9WpIKPaHhhSnVJRnwcvzwpersRoYiI3V9RgcG4/ttdUYmZ6SWcUSiACkWemDI3ZWlmN0ZkYvAaXHqRMn43d+53eaveIrq6vaNWaOzYaY7vIhZ9f15raKAYqpkvoIOs695sxeiV3wMiBB9eFzDEqXfvFC5LL4UG6UDp15LfHEDP0qrhvZZGs85ntoZ6hydGsQMHYzizfTNcQpmNqFlL3Udfn/tze9taMAJHP3jh4o9k+yvacPiIhuSe7T0OdNOqBqI8kp8Y2gs8ptOLr4g5rZeO5rs3tu2MyBWa2UU9UUhlSX5hdiY2lJDz8sNMtIUoRfZuzZQUnewUVMP17NDJjncgO0+sjuQtL71p4aOapYqtMETFxJWm4+zSaYhKO0S7P4ATmzqzVLlpLl7lA3lg0xq/0z6khX8L32iLdhnAY2zWq9tFy1/UWEMG02GhKMqw0wOTeQZAejESy/6KxhnG7vyjEJBip+wWIeMxdKqFRwb0LdmDX00hHp/RoisWtPFk9phC8rQWl+3XEqKIhkhbzKsw5+CTYX0WbX9yr/zsN5/NjRWFxYlPXf4UOHdP8XV5ZjndfW6qD1/vhZztr+WbXPN2Usmh3COt7ciq29TnzxK1+JP/iDP4hffsMbJJSX6wzIgtwsy6c0CSOtNXdUr+1O3M1okb26ycFBsBuruhWso1d13eXgVHpXwX/6km6U6y749udIlCpWa46bSZYZk+03EeH32AFJHbQlIYLvKbqUZA0daxkDe2WjJ5bX1mNhcSnWNzbi/Llz8fijj8XClbnY29oS90HbbQaHbBaSSVCaQ7kZ5fOMIYlWi+2rmx1FCz81rTmolsJD8puYsGYebgH3Lt2ACExo1XmuJSnKZR5aBp4oxvjQYIx2emJUZjW9wVahleVFFdj8na1GFJp0uIxeODvIQdBfAjHSua9s7sbM0WOx09sXZ6/Mxf2PPBqfuPfe+PIXvxT7LIXf2owxOv/NjZi7eFGFIpu+KCBGZ2dje3Q4VumaYG9LMpLoHWe4J+LEyWOxsbwQP/L0p6mjnX/0kdhdnI8+No7BkYiI7/uBH4zf/pe/FbfffnsaquBVztpD8znckjp+1YYnnbtW0XVVjGh1paWDbc9rK5bx0THJJDQRCTF/KK6ErGSlyNcvJdb29rWkBbbJVOUJbhOH/L9ZMNT3qY675rj1ejzz7SadYrNDjINhLKVF6s7f/Zvvjmc843stsQRZUzPFnm84AfZrhx8gVQK/s5vd6/jvJFst9FDMMlw8QLxiZR4yH+1/9vlxPPIiCiV+xSxGVr3S4suCl/9faF2tTKX5KfOdtGtVI5jnnJ/T39lTYves+Nste5uO9h+97dc6VQlpabhmf0PNsmekPkWyYIZBwhVTS11IT4wOM/jPvYvyuh3w7trE2amoYSrPzM56DpJBE3YwjOON5WXpZQVHqKvyTIMqXjMdnGBS51dbObwRg4AOM5g5KYWqTem5Se1kS7VfbMNmflqaShFMkpPanNW0DEhto+FFgg/CZvVBSYd34Ib0oSqvlcwrkVairb9f+3ldI4JOJtnqCJoNEn0cHHSGho7pLp2I0nOTB2BgUGQVzAmQdQg63tnzQniVYt6LKeIWMCos5SRueZOKyTjtFXnlz8qh0gaa1hLk6vb84PbY5rFx4AILx1h7R9V7QYQEFzR0JFpmcJVoF7DfJDAkcYHgWquuavKkGWpuIpLaNB1/nGgRtnfii1/+SvzBf3KiPXrsWKDb5jxU8i9Iui32bOagFdTq/rVgpEqPVdXq/lRnlteFB1aFZW7ukOQsKzVBRypCHPw4tO1Eq04li1QbORimL+iLwCFbOUhlkg3Z7crbRDy3Q/NOELo60UYsraypMwPZIdGezkS7g65bjllsrzKbk/NTRDd1WZkgeJZ9fjpygRqdmhJZCCMbnD5ATJhlak91svRBg7SHuCdiasKJ1oQYw6cazWTgH+NMdzoxJuOUvrj+5IlYXlqMna0NFVqKL3RVwJLDw0axeszyR89OrBqdOhBbPf2xP9gbf/Lnd8Vf3PMRucVBIjx55FBMDfTH4w/eH9/4whfj3LceTm35qORQrHKbvO5kbOo5HopRmgsMP7CBHRyI8fGxGOjviVNHD8Xx6cn44B//YXz+A++PWF+LKS0s6cTKzm58/w/8YPzWb/1WPPv2Z5koI2i1T89Bw0rPJFsFhzKky/9r6/Cr/n5tAd9GVNIP18m85dpUOmw/AN0ut715TQWg1k5eTaaSZre+V8pWaqmBpiD53POty2e5OnK/HSd7N1QuXLWONB2f+DvJ55de+0vx4he/SMiEE+2ONbR7O/bIV+MA0bNXOceGFawetGkFidZxk7zRVWmQaNkKJS1tzmtpyPglAixFafqw831YCtDcCa23tCFO+5efta4m3qRBz4P79ne8/zqTb3W0dd9qVWjPq97B9h67V4C5l1YJ1xfmFkh9CNpk/1owwIPHCxbbS4SoXJUm6Jiq0FmLwLi2salEi6kD5tLC+ll9tOlEu760FPsJy8rLOOUrcqiByJROSNKa8TCnc4eSFHMAzakIaIYDyjNXnrBccEHfHuy74zJuTpWjjlhetLaMk3+wrrHnpk6kMI/5WbntgvolsRjPKros4wrsV3Ws+UAVfq8D2rJ6rIPdhd18XcsCkdToQT/kqAHDI0qArmApiuhekfdsbO/IMF2r8lgiTmeaxvyuPn1gqspSAklY2PBIN6kKToEtmrKNSrYmBCX70ypUJ5MM/mhV7TzkRCv/6v29OH7sWCwtLEi4zrzWHe2K9jlK+J46Yc+nwRlaFBDpR5OJqQ1S1dE60X7hS19+wkTbQEKJlHhe6g1PMhMQmzY5hMa/ncBk1O7VWbVSsYk9iXLogeztFZED9i//3dB8ri6jqJGdpGVxTZBKKE8PYgYunRv9fDG1XJnDvOf6JYKBfEGLCXhtumcp+YC5zigkO1rIScDxWAqSaOloL164EGcee1wdLcTD8oJVBZ6Fqu+12e9ix+aaQhItJCsWrFeipaOFAEWsoKOWVWY+CzwvIivS0bKzFt/uZJ5WojVSEVpBt7uyGtOjo2L+33rTDTofnT3D25qv1d5W2fTtW44WzKBXord/KPqGx+LBx87Ef/nQndGDpeTkVHz+y19WbImdLUlzerY2orO+EVdwe7p0KbbWN+PUzbfGi1/xivie258ZHW0K2pHudm5+IRnMyyJaDg30xsr8lVg8dyYWz56Oufvvj77d7Rje3Ys1lgtMTDaJ9vZnPdNGM8mO5zkQ3K/u1R1t2XQ+EQL2RBm3vs45zAmgG1/MRG7+XhBpJUSNZRwnFNWSP9D+/72dlAfVD89E6S65mywrTjnRdgsExl9X/Wr+f/fnAjvX667tPC972cviNf/7P9FLAxHl8+LeJFtXWtfc5EWiJbGC3kn5rtdlWF4OZOi28zkBaOenuVg13NtNtN4qJyc1YjBrQnMkJeQgUbn25rLi3OQVdMLO7Wl0zH2MbtLzvxJwu6EqqVrPz/3KWztIQ2ifSUpe5hwxMj4ek7MHBCXvOqs60aYnsnB6HoScz9JFyJ1FQuLuTYIFS1c5PTPdLIvmhSjRLizG6uJit6P9/3h78zDJ96q+/3R3VVdXVXdX79Ozz90XLqCCEH+/iMujiInGLSgQ1J9oMMkvyfMzUZYIKmCMT9hNjEkUNTHAA0SNMYq4i4iALBe4XO5+79zZeqb3rrWru6t+vt7nnKqa4WL8x8x9+umZnrndVZ/v5/N5n/M+7/M+4bGbHmaAosusnZJk07kwgj5JLvgjXboZwalulAbtQSFTU81oQ0DDwQ1Tfwdub5b3eys+D8DWgVbZLIp850bcAQcg43KhlWTE6zez5tx8o61BGe0k0BIckJGP/ny1Mw2A1hXHXDrZ7kOkpgkTscZGtBjZ1ABoGdGkea3Z0O4R7zCIGB6VMYxRtGmHc1dTIaqNHLNTvdg/VN2J9hJrMRwzlz7ElAK4YPl/YB94noxgo70EgF09dsxLB/WGtWXB6EBL8HAj0CZ1Q+asloeoOZPRusL6QBnte977HqeOT6CKpYne6U9F1DGJiBecGcVgiMAI0GYA4RG6X2iDPtAIUrIf1hW61DDRCsTEmIiU9ecwl1BtP/rbs14WVTPtnxSgALROKzKfdkwuNzcCrZuYuHAuqWONsQQMKdMwCzSBttVWjZb6F0KoyxcuCmgR+ITPiX62Lq1BUAV7420oHoS40lMGKAG0UMcE35nRUppQcB1RPaCq4IQecLI+gl19LQJl2K6wUAVoxzodq8Vg97OnTtne7rZ1qdHGHs9ZoGQ+vCbobur1MGKFUtnaB3378Cc+ZW/+2f+gNaiuHrfmzo5NUxM87Fp1zGz7yiXbZ/Td0aHowYPuoZVnavbMr/gK2+G+UBCO3sJbRghUqTPWG3s6e831NZueLNhYq2F1/Hv3dq0KbY5PdLsdQPtme95XfqXWgb3FWcDC1AN5B9oBXSwGyP88GHc3glaj4DoKYqMB/LDE4YFispIJqAO6OMDVI6fra7gKPKGTVL/ybFQZaThQDeolAbpJOw+AxFOSoUbjhhrxcNyfl3/UFSKFcd/uvPNOe/Ob3ySdCMJFQJb6tpKgsC6URWuX6TjMPHawHXi5hZucJ2Iwn16jVVtPtChKxKk2Kw8c1XalOcGemJE8omlIHwNfItev+NQeT0q0HhkIxzJJM0FyYEdKhDKRu5FCTgHs2P/zilf3icSxL0Mo5PWevqjj2sKiNwvrFi5Iru0ONC6MkhotsyAduII3rwfnDWhrXmyxaLM1gHZ68DBRB+/t7Nre1rb8LtWyMvBGjfpcRMmiIAW0voGhM0XVHUEteHatdeD3LjEYUHTOnsbEEJlyuyAhsFTBhQaB83XtWBfQCFhCOehOSmQ3AbbSNgC0PZuY9Iw6Kc4bgVauNTcMDs++UAUOEhe5k5AfGM88idIAOQEsAqroqxUQpeH/hF+UCbSijveZSOF1U1EtqNz0TYff3w+pT8QpjDPEwOsXvIRBn2wYWHhNdvj1gcBDe4DAhp40r0Vl1u5m6b6OXmrtq0ZLhtButmxlZWUAtKKEJDj0Qe0JtGk1mXaACbTuizzMaMng7/3MZwW0P/KKV2iGKmMZc6rJ4LlISOSXvZuD+IJnRjvotR3QRHHFBbNyY0abQCsP3jj0ozVa+cgGy5JikxwKwGtKCllrxoUbQKt1AGij7lRC3SsGw2u2o+1EXk9DjORnEqCFCANwNFSg3pDDESK0yxcv2db6hh1i6kDwEW9PJYZQ4GdG61NmHGgVeDMLGDFeraYaLUBLXV0ZLW1uk5MR0DBrdNLfjwG07gqlYCsm2ShIjkHaVfrC8Q0O28/TJ4/b9uaG7bdbXnML60/+n6QePTBRsVH7e7xUtXf8yrvs1G23WWVh0R67dNkWV1ZEOc+WS3b+8/fbA/d+0h741L129dJF7VGUpuyAU7fdbls9N3qZKFVsafmY2t82Cf57PZudnVFZ5ezxY/a8Z3+Zvf+/v8ce+vM/N2u3rBZahr1u1579XKeOyWiTGuU0qdbMe9dZC/enMDPwFDOd6YdU5SjI5t69PmXMcxz7Ny+OQaY5zFz5l6lXGVDOOWPaOUzdY+KuYoMP/l1ms2lqMUopxwsKYm8AtAn4AmJ9hFd5ZIoS3UYP+MLCgv38f/5PNjdXs263Y/td6rMOtCoDhqkEWERwLeUxZY5QHacYysteriFRD2209Tj742vs9DSsJT2/0M8BtOBTzLvOtc6y2cAeM0tF+Yjimen7IdYc73u5K8ql7K9si8r3o3X5gVe/pq/MjMwqDixEcqlcten/dxQxAAAgAElEQVRaTdQkf4ZW1sSEqNmo7jkGV+2WaLL8i7oVv+eQ8gHQkunOzNauA1omc+zu4Ay1rchPYqgcZu14p2flzfVOl+blzYWg+YUoDxWQZY4QXm+SivuDJrvS9wja2Ke0MFHDaVJMyJN2TjovF0sRfz6InvdhuZWfT5NRRjpVvA5oRwFHNbqRzCoPTNZ0pdxGYJbqxATaqE9l7UFDjRk4EKCr6C3ceA6jtwyqpbPv9nsJtOQ98siVT6oDXtL8UsoeAW7Uu4eD3BNIJZAKgY4D7VDCPmCLxqildMUs5PvOi8aFa/7seL/HT6zaDrRcs2HLS0sC2u3duo1FT6YyueyBG3iVxhCBoI7dV9TNxbNGy/slo33v+977VwKtMvB0ew8gEMjFAdLfRXDh9Zi40K47aGGaMGIagC5A1DF1cjJKPW+n3DjQuk/Tw3nEYjGBNgM+z6ajRqtsDgFUBB5BJafCeVCjjak96mdE0clMX+jqXk+uWXuNhjJa5qqS0a6vXR0ArShZAg7ZKHobik9UCepf9LmP3wNo6T64EWh5DpOo62OUoko9gG6sGa097BtZq4a7k19CLuaqErh32jZbKWs61bkzp62+w32wL00CHynS0zmCzYihHCjur1zbsAcfO28/94u/bMunz9g9z3q2NRiQguCl07FyYdyuPv6YPXb/ffbY5+631u6OSlgwc4gGF0+dsq/4xm+w8tycTYwXbXt71za3dhR4EIDTVbG3s23HF+cEtO/4mbfa5/7sz6xAny/GMNi9lssC2re+lRrt8/S8xWLBBHQPBl7tGcg5+xXZ7KCxxM+mY+/1n0ez2C8A3FjnrPcOSNzB5kVD4T7aCX5512TWSpIln7Qo93mfvTtGDbrSBpORhsKq3NcC6Hjdo7XOzByUsEi05Gr2/Mw+edtb32LPePrT1FHCR4Iw/bTyIhYg0utLi+JwqAC/p2ToQRdr7TQxwZkC9Zj/7CK0MNlQrlhUFiuHKMRp4+MS6zoNncmEJxzqd44Rny4OdUxKb2res36m9dwyN1TZo0Cb2bvW/2Wv/Fd9Mk7RbVLv9qUsRuRAnRZnKHkDUTNhzqDMLTwi56FwiARi8aBUNxzUaic8oy0U5XXMtB3Rs0SV3a6cgrDhYrKDpu7Ib3LYWpH12qQvvYbmoJlAy+siFx1EgqEa9kCATY9yjGK5t8x4H5tfpFLWYWShcTQu7vF5oDFfs1Cw/c6+bkoN0YjqJACVFMfE5BBor4vocvON9lhmJBhfYw0FtBllDnU0g4xWwwRi1mI5s1pNqEB0NiGqUDXagyMJoQBbB1rviZeFHtGWMroUBbgLFGIyajQ5b1XWhEGjDzbWYKqF0yl61olOYxyEQ+thvhzq27xodJkyV5g9c9Sz1ROrsgBsNZrKaBGzUKPtFUq62ABaqWzjsKQ5QV4M6pBgoxP89E0HBDEUNZYbqWMy2qSOBZ7BToyKoVIBkSrNQU6R5vdfBGgVrETrl7IjVMNBPwO0Erd5NBNZtXtBu3NOtvkMRVGZXQ8Ps2e0AK0cwTQaEaMHH7bhc21DSU1rGTQlgrgAWhTngC2KbEwryGi3Njft0pMXbP3KVUMMJXtP1MkI1uiRlXOT96uPAi2BMqAti71Syapzc4OMFuYLoKWvnpaOVNCqf1xexgzuKEXrxWQwSd4b63FwAm3LatWKVPVnTp207Y116zQbeo30ulL6SdoYxo2aF59Z34987OP2S+98t9lk2T790EN+fqdndRfgGtfcuGZ27So2Z1ZDwIXgRmeka/Mrx+w5X/XVdsdzvtzmV1dVo/3cfZ+3S5fXdM9xQdTru6qVjx/u293nzth9H/2wPfjRj9r+2hUrM9WnNmvr9bp92XOfY29/29vseV/5PHfviuBaE7FyVFtkQllm0l0RgfVTgWx+LUsLXwCyKaMKFX2WJSJaHATv0t/k/TKghdMMxicjZZAskB1RGw8U8yPZrY6qUwqDNp/rAoQoueRd6G2gDkS07cjzvY3nQcFe/apX2gu+4eut024OPI45Ospm0dAE0KYIStmszlaUKWNGOXe63Oui5MK5EVhGwCMAVzucA60MKwJo3R8i+2jj/tPd7XqJdDQbUPXhjKX7jnPIsBvNSnZRrMplMfEoZ5lrLV76L36kj80ZKjvvL2J+Y0k12iL+wFOVwQguhA9kFKliVR0GL94R+bcemubGTgpE3EBiwmZmZq1cqehNcTGB9pgWaIrL/r4yT/7fBFVRxDKP3x98LTMOFlROTogNGI0XAqN0OtKzCPaCz2plCEtHmtXJnpUx8zqILtmIAa7KxFFGRnbe6bgiOoGWMCCpX0WL0Lc3qI7zUORh+eJRqQtarstoJRWPTH4cxbG/dhqjB1ktX4ua+EG0djjQHmheKG0+EkMxREBKT5924u4nAbwC2kP1+/mBj6x2FGwHYqCR1p8RSp1F1HzUER9az+IZXDAUQ3GznjhxQsPGmS187Ngx9cvtNpp2JFW7U6IOKCEAEu3swJ4ZYQIttF/aTdLQfqPqOGu0CbKD0oH3+wxnx6ZAJB5YZpcepLswKsMKZ5SH6nIZEYyPaWYqQjp+cWmJspYy2hkQL2WIP4gShQeFmdHCmGTw6MPinSLmWzqFfD11LEpsYHAAY0H5IoCW9i6EcP3+AGg5Y1jdOdCu2WFnX33ZnDMuIFFz1KUCaCWWewrqmIwWoEV1nNQx565crehike5ANVA3auG9UMOkRunToLw8IzCPYIQabWdn2xZmpzUO8uZzp62+vWtdUccuhCyX6DnvKrtiODyOb1OVivqD6Zf9uV/4RSvNztns8oqEUOPlirQgtelpmxzr26WHH7ILDz5gGxcv0nxvpWm8mt0E4eanP8NaE+O208byccwB3MZlwcjPIyOvTk3a+uULVthv2/RY3+oXLtjB5oZNUhIiyC1M2LP+FhntW+2rv+qrtGdHgVaCsxEwvA6U1GmBYnuYxf51M1oFfNHuleUZqYBH66z0kAtkho5So2Us4EU95bB7kXXKojUy2kw+rhNTjTDe7G+nxiOAjOhBwBWUNpOVxHrQc9tpy0+B4I8/v/zl/9C+64Xfbq2WA61YNAJU0cahv4mwktJIKo45X4yn9HON2Mkdt3RuolNCc37RiYTnA3cG9/qNQJti2myZy4DXyzkOtmrpUXeKCxH9l5v4HHX3fbzrCNC614K5V0ImWt/xj/9Z/8SpkypEY3m1ub2tCR00pyujLZXdmjEst7zBmQjdPXE5LL0jN4sAsKFi0+ha/Y8RLxBhYiChiDdM/3EK2kV52sHpCYrXo2qv8Xhvp1O/w0G8fN1nO7oS+oDaqXpbUyHr9oBeB4pZlb0jIxukbkPT+j7zD3Gi4sDC39MuxPeSPaNbG/IKRLvydS5QNR67Gb2oFRXRUa6FluCGaDE3tLcHDSfajEamPANaFXJTOthpqcMVxy/aKUwsaLsKIAJwqV/xJg45TPLA9ayW1gRk8cpoRYGVB9N6tEYhYHMV99GA1ssINCn2NGFQ3VYONH5RJrWsS1qKWwQG19u3uZjGU2r6Hw+6+4a/8dbWZvTRrmgT7rZa1lGN2eehphqW90w2w+WftRO5Wz1FRouY6sGHH7Ff+uVfsv/3n/5Tu+fpTzfMLKQViIAsAzRlUpkJJM81ohhM1yUOuhrUw+BC/09Qfi71H14kiH80BSey2WzhScEFr8MnrHhwKLo2bA6pnxPhc6s7tvvB1nOOjFZtOKLGoml+kNV6ho+AB3WmREtm1tIs4r7aFpguRRaB6pj2no2r16xHX3sMrFBUHtR9+ghnWOCZC3+P+5m39xQrFWW0OMeNF2GCwlAhglrvg/dRfNRl5QGbZihhOuGCxMggUCT3ezY3jd1h0W6/9axtXd20+dqs6D+CbIaGeAbLHne3IC5dSlG/9F9/xW572j02f+y4Xd7csv5kybYaTavNzdvS/Lzqv/d/4i/s93/zf9ojn7/fxVCoovsmJoQReZXjx6wthqsgE53Z2rxKXgQQBBy098C54A51uL1lH/3d37EyPZ8b6zqDB8UJu+n22+xd73qX+mhbtK8dO2bXzp83Y/qZVPehNs5e89iXmuQDwxZ78LDdVr0dKv6AOyoubJIDmDdee5f1mJ3VHcY9C/0OmOG+VIppYXIK299XEpBCvaHIaUj1Zm/uoH1nYO/oXSO6hW9o6RntC+cIDUYW+qEYXG/pD+CmKLA+EyqxkKmScPG1v/t3vtH+0Q/+gNPrfdP9oPsGI6Kw2RVDpLsOkIQK99GA3DtogmTsk+cmy13cVWTE8g9w9GevZulJ9d4IlEkKed2JMXwvn1hGDztBoU9ack2LT5YLcll7O+1R804YLaGN3j9j3/vKHxXmElEsHztmX/7cv2XVmWmBLhktLT7qmw0zCt50RkiyTaR18tAtCDVJISy99E3JTqiBQm+FcMqVtnQ79RWdAmQ+s/RAG9fpK+cJWXRk/2lqnx67g6eJQ0gBe8UU7GRpNv1S+oo4pitTViLy6R6oXYDaD68dUDoqeh1KtShEn9FPy8vn4uJn65J3dnMgogotkU0SFwxinJGLPC50dxP27xEB33AzjqLuSKSo2nRkNgDmJNlN0hswDjmvl6gpvrf3EiNko6+VuobHO5HEeX0ZQc2I8UJSJh6RhgVZUlrxmX/DxZ/rkECl9Tl0QWC+L15DBnyKThUVMazBbK5kttHo2vbWls3V5uR1vN2oW4e+bN3qrrilLsk+SKDNDSzgCltJfg9N3mi1rV8oDID2H/+Tf2J3P+1pipwpX1wnJkkRQwRwgrZsrwmDjnwcToqNmthH9pCtWiNBlXqTNXqLLN77yQfD65Ni1n7n7Q0HaKv1R2PIoF2HQOtKSQdagSyUcVrKhcm513J91bk0CAQ1vQeLu6jTwm5sITbc2xN1jBhqe31DF/RECK5Uo0bwFKPr4goeBKq6gInU+UxrWbU6AFrae3je0Mbpl6DeQkSTYlx8drILHOMik0vYUCAH7VY4OrDKZFHM2NPvvsOefOy8LBKr5ZItzs1p1OXW1rZtbu/Ixm/p2IrWErvE1/3kv7Z6p2uT0zN2dXfPeoWi1fcPbHp6RrXo9u6OHTJIod206mTRWvU9GeTQkoOb1NzxE/bcr/86olErl6tW32uqq4JATR0YGih+aLedOW1nlhbsoU983P7dT77BDq6umbU7Nj8/Z42jrp297VZ773vfa9/wDd+gPXDq1Cm7evWqTU1OaUu5+9ZwIEaKZJRMEFTHmsHyuC0h3u1NnwXLPjmg1uve6pwbPN75e9HzDFKhV/rKFTcL2d8XMLH3c0pYlqYGNdy8r0ZVzzk+ciCKihbNMF0ZmleM3HfyMYrZwCPBZ2xNPaeBgUnUVNWiVXZnvK/5mq+2V73yh53vOeqpTptsjcRv3D1qH02HOx9+o2ECsWYCu6inSvkeAWuOgYS1dKcAL3WQlMnfWZk/wkrHDLRGSl5Q3cP0ScTnPeyZyapkFPxUJoODPtnQbXh3xnCkYXo3j33vq17bl9nzUc/O3nTOvu9l329T1aK12kdWKU/YdssjSCmJixS1U9WGtNnMh0X5r1Qy6k3F1xKgQlxpBwc+Vos/I0ggKul2DxU9Zhbh/Lr3NY0aH3iWFf1Occl03dXcX4Wa/7ngo9/QenIKoXl9CkA8wILtUEB11D1Qja/V69tepyPQV2YwOi0iaHJdswponB5TICDgGtdoLrUYjUyuuQE/B383GvXo3yhzz1kQWb+L9g0p6XwmbyqOk1Ylw+X3ZNPjUyX1OUNbojhmPJqM+uVzXFAGAMWtdYuM2X92fM1HDjhYjlKlaQsHPZSm8Wm9BrUeRhWwHgJB9tABMv2u+7qGoEjTLSYm7MzpU2rnqtf37NjKinUwLGm1DPM1zBKhaQCZrNG64tRbu3h1CbRuct8XdcjzK1aq9tCjj9o7fvEd9oP/6B/ZnXfdJaBNy7gBbT8CtFlnzvqsWJd0RwoPaAlWFLFkTOxCpQHFntZswbBwfgaSvHCcEj0sMYir81Vi8IXWnpA4JFXn8UyG6uthv3RSyQMbuIFoy6u1mjkcLT4ALXVaZvXiDMXFjA7i2tpV27q2Ll9xnYHQIhDZ62wPLCeHrSjKJgJoqdGSMZHRMnREJROsRiuAiWsnlBWEAjMFiJ7Zel+49yd6x4AYJxgV6wloCX6fdsct9siDjwgkYZ8WF+a13lDHBMX4Lpenq6rtf+Lee+2Nb3mbbdebVqhUbYIPBgsUSzY7W5MLVGdv12YLE1Zfv2pTvN7uvrWaDbNiyRZWjtnqzbfY3c99rvVU5irZtfVN/ayt7R0FatxJu9sbtnttzapjfVutVuyzf/SHNgmz02wpCdg76NjJm87Ze97zHnvBC16gc3T8+HHb3t4RjUxG672U1Ky9zAagwgiRyQESmnSEy1THR3zyAZCmi1JavAK8PE/YQehX9sX8bE13BEPt+ZVAm4mPgGCkburXzpCq9iw0WnpiktiwpsszJruIXt1Ba0TMRJAznltEDoLUaPEZ/DlscrP9ReBZmNCafMkzn2lve8sbtc5KtBDUxr2Tvf6uaIcZBSyduVO9FSMjGf+7K5l3OiByDZvOUC+rL5f3nIPjQ0wpvwjuu2C+NK2Mnx93PCweE4GUZET/uhsp+fnwYhBBVFDz8YaH9W5fs0Ef7ff96Ov6RNUYO1P3On32jA8QYMIFtY6FhUHKLdu1uOikrpoYs3JBOtyQ92cxPUY68eAP3JqNzZE+wSnzrjebtr6+oY23v9/R08uDmMpKXTyR6abrimhJtZcANtSE3DTDfUSpv4aB96FHy9NTJTu+vKQPxCX7raaiZgZYb7U7dnl9w65cW1df5hEURcw/5PKCgvON5zUtNsVoDya1aBezXj+8OTca65Qq41FaIf++d8jaOTXrv7wGh75GEWuxaNPlsn9U/PNstWpTbMCJcWt0u6L2qSvhBkTdk5YXBQfjEzL8dv/UbHnKQ+YN9FmPHNSJw7LQRdv0MUMFlkQH8nuEcwicxDywCTXE3qNuSgAcdFTkzkj0baE2pxrGzTedk+sPSnNUx9RqtxtNW281RH3nIclgQpL5tD+LPUfA5weOhGLfGu22fFYfefxx+8Vf+kX7hy9/ud1+xx0DoB1QtZGxetU3/IQzow11uvBvBGxc3p++yMOaf9aNWS8OtdTw0E00wY/6GIe4ju8rQ4egPnXJBRAz6YQ2heyldNj0AEsWhIBTMgo44ISIKUfcKcvojwmEZA4v79+ugJY9ANByIcMikNFCHUMxyhlKE6M8o6UuN+oMJWOF6C/k+wLGAG05LBhxhkLXwCWMtkMliQiolJEpMHPv7MkQS6bxycBkX8YbAG3fFmZndC5vPnvGrly4oMCYP5NZUI6ixsc6wWLwQYD1+JNP2h9+8IP2pc9+jk1MVWzxxEnrMrQ9ztOl8+et32lbe3PDPvMXH7Vrly5KZKXJVgSJY+M2NbdgxcVFa6syNmGNRks+zgRNgCLq59pM1TYuXbCK9eyuUyftw+//LRtnDRsNAe3uwb4dP3NKFqBf93Vfp4uVjBMamj0Ble7zrAvSqbBvUNyzvtSA2y3qlQX9PP5dZkM8N4A2AZh15d8AtJRjYCrYG0tz81YtlzU8IeuE2nM5ezdYlrxvRkF24Ow0WvZKQdRIgOsCVi/FZJAohkYe3OhZnAMaBVu/yQJUwwvez0Io9Pf37ezZM/YLP/8f5QqGgnumWg1thweiuRaeeWb/q3ceIGxSUKe+ZcRT7kYnAAQspZegD7erYBf3NDlKCWBpi3RVNZgkB7yJwtBjXoCNKxt7EBbUAVZmMZEQ5H2vslcmYSNCqRt1OWMv/uHX9NWaE6n0lWvX1IZDLxpUMrSx4vCc4BCtFqKJikQUgGM4Q0U9iijH+0PHpPLj387NzSvSdONyN49mqsja2lVrNFBH1gfm775RXG6NuwwpPMCinkplb65Kc/4+FGg87JiOwWJgIn7QaVtvv22LtVk7d/KknT5+XGbgB+2WGpkZnlA/7Nn5K1ft0fPnbXN3z2SahrgjwJYsV+891IRpX6jIS+pp9xEeqJ5HhEW8j5SsJ4052DwZAWGDFr2q2QWchfaJsb5VpqYEsIArIDvDh4DWe8KAVF2sAtqGbe9xmXS9x5ChzNQrIhLN8WKDzCuEQRkAOM5n5ubrz+B3xoyhIAVs2Zh8UFPjITX3O66olSPUoR3s06p16Io/2UcWbbY6bbfefLNtb22qxWdxYUHq4829XTugnsT5Vf0jVMdSVTvQcjEn9a7GcqmO+8rcAdpCuWKPnT8voP3+H/gBu+322wc1WtY+h0KkvWc6W6mnlienyTPQm55pIQ5xsw1/LihHPduND4Gd7wdRouoBdmBCwOFWnd7brf7omNeaGa0G9EWNTorQmKupQOcpgNbVlE5ZAcA+eCHEGVob6ln4RY+LgmdsHKrjBFp6vdeurNn5xx6/rr0HoFXY8VcArQLIuJgQQ40CLWwK2QKaDJU6EFNBb9KdQBYbLXXJSvgQi+GIRZ2H3qGcdZawdpyctDtuvck21tZtbsaBVyKX6NnnmVN/JqikR/hPPvQh+/BHP6rM9GiiYAurJzRgoHPEBJiOXcZYYr9jR/U9a25tWG+/Y1vr1zRjtjy/IEesbqFoc2fO2L5hrFKydntfNozEQoAZ2pOFuVk7sThvi+WSzVjffuHNb7Iis641X/XQOhN9O37mtP3qr/6qgDYz0VJpSiwTGTKtRjADM9MOtIz05BdDQhqNXZuamlRAwZ2YZzGBNmdts3a8Jr7Ov4WlUGltcsqOLS/bIw89JPDR3grVc4LVCAbGER/t0hiaVQw8AHR3eIkQFsap2qhDjaQECk1jvvVAQj36w6J0oKEqmJbExKy8Q2dnpu1n//3b7aZzZ6y+u6eZxKypDE76tD4Wvc83eue928UHIZDgKEsO5zABbZSfAFp+hgwwZFw0FkDL56CONXDFSxsOtF6ukl/D4aECUZyfSMikLlYC4ndjGipwzmETxbbp7A+1OJm4JOCOvfwNb+xfW9/QAzp+8oSdv3BRVokLS0v6EFrzLNQrS2TuFx+LwGSO7kFHAhsJR6LYj9o4HY8QY7BQRHNEegm0RHWbm1sCCKI0RA+0+bhU0/vsOKwoF/2yn5INoasiXXyiheSBAN6a0nKgKBnqGEPxQ2p1/SM7feyYnVhZtoosDMd0qMmcFNlOVuzK5rY9ev5JO3/5itVRitFyQ/8wQAaFGFz+KHAO+6k8qxiN5kYXORvtnxJoNQ1oKlx+PCb0gcERQY2ZTRULNl0t20ylKpAFbAFfNgUHoL7vNoTNNpZ7dQULZObqNSPqU0tWiBs0TSMdaZwuolWJaF6HTJGZm3lk3yzZKA4/TE3SDFP8licn3a5vrG+do66MO9jcgCwfh919XZJsWqYNcXHecdttsmBs7tVFHbeaLRkD7O63w5nlSJs52zoIrBJoucm9p86DBvYk7zGpY7IbgPb7XvYyu+XWWwW06a96I9A6bcwWc6BF1MO/9VGMPQGzFNNx+Piz94WmkUgI86S+pvXDX7errX2ohV9O7vnK3lRGi8Iz7OVEZclw5cjGCt7H+sWA1o07aPkJ7+8E2qCjgWD3hB1zZiMm+FCjxYKRlqO1y1fsycefUEbLs5EYaphy6HyOZrQphLsRaKdmZgZexwm0TMYan3Dgz5GWOfRdrFfUqxxovXXPVbKITI6s0DswPI+p0T7zaXd5jbbbVe1Roihm5nZ97COBBNn0bqNh//Wd77QPf+xjdnHtqoRNmFWMl8o2s7CkTLJTr9tRq2kFZjQzPxbxFtTxfscmyxWr1OZs5tiqdTlLMzVbWFi0ThuXL/953FUwdnvbm3bYrKvWe+uxFfv9//LLAgKsLJgy1Ogf2MmzZ+w3fuM37PnPf76AkGe5vLxiXSxRW23VaLkfNa6T1jQNtmcyVcmaDSYFXQ+0DsZeo+WscT8m0PJ1vg8ZLWdrpjRlZ0+ftk9/+tODsobEPCHkSROZ0QzrC6jjGx2joujuw+eDawvr3Mxq/fuNAK1TQtcJovhSDvhAq8N9nRPN+Mw++1evfoX93W98gQIH7hzuVe587nIC/DTcyRZ49gHnCYxxIPagXp9jcEOKEyWcC6GgdDgaTsDQeObbTogRVPAXupC0/NTEKDJa6sMII2Xr6AYV2esuPwbYCQlPh0CrZRip1w6m93z3j/5kn3oCh392bk7RMVEqv5+pzSlbISKgKO0Nv04faBNMlazd7Vw3ezVrA87dx2Dt8XEJFJgLmTUIqU53d21nZ0+bkwwHylERbNRn+V7lqZKy2epUWa4zYhlD8Qr1NlGkb4lRSLTJdZXmMzKJaPlov2NXzj8hyvjE8pLNT0/b3HTV5memRcl2aYEpTVvrqK8D++Cjj9ml9XU7pE+Lh4w6GgpisNmGij0BIh6wUCfZVzqSzd64sXNzD6LG2MHQ0A7Mfvk4JeE1AB4sD3u6PKV2BcAWoK3Suyipuinz1gXb6djm9q5t7OxYo+2TTRCw8HeKOhWRupvVcDOQNTj9kxmdK7pzwMO4NvvM9LRNQ/0HqzCot+DfWGTs1KEo4267I+cnLnOiQibNLM7Niwq85dw521zfsL2dHVtZWlZgdW1j03rRHuVBkpvdk63zzKnvSXks0wQyxp4L1wgsqKu32zY9v2DnL14U0H7P936v3XTzzQLabIwfrLvoY+/BHq3RqrUrvuaBDlGpZ+MyHSBgEKXsakj+X+o5DiIo6oh4HThlfMLB9gK+vi+tRrIylF+2R70KHHquEFcfazhL5SF256+kj71uxb5WBj0yZcn9aCcGSlyeNRmt2zEe2vYefr27oo4B253NLdU/FZ2r/cGndam9Y6StK4lAyRGDOqZEQI02hwqwbgQOAJKqZtGaoYxWbITvqfQvVyuGZoP6WmaNdgoxUIj/7rr9djv/yKNqQaJWT8YD0FAmgHXJFkgAACAASURBVFlqHxxYGf/1yUn7td/4DVvb2LA77rnHurBC5YoVK9M2v7KqjHa2XLZeq2WXHnlI1HFze1vA2ey0rd5q21ipZCtnb7Kv/dZvtbGpijyUr66t2169aSQe1P+gDedrM3bl8UetuX7NnnX7bfaOt7xZYigcl6enK7bdbdnKieP267/+6xJDkUCwZxjRB1On1iSZG8XUr6zNh09vq1kX4I5mtNwHZLcAKusGqPI1ym8+LL1szd1dfc9qESbgVvvkJz+pNZXNIS2ReJyHK12e9+vozPCrFxU8ApAJoAr7w9HOGRrXqXgAmYKfHL4+TDRuBFtl2PKcL4ndVJtPu+30ertl3/nCb7dXveJH1I3QpVvAzGamq5pbixAuBYbequjDXbK9R2IvMENuf2g8XHtCdkuCd4AwMO5vtQcF0MIuoO4GaNUFE0Cb40m5uwhsh0DLHo3Wu1D962famDUwqRk92zcA7UAs9ZJXva5PfxrhyKUrl0UbEx3PLyyql5aG9OxBkpG4Y7rAGGWe6COidk3l8Uu8NDnlUzo0gLquwwJ1LAvGyHrZjPU6Pqzb2jwsuuTu0erhYNt3oC0WFeVgjsEhdT9W5+CxAJS/qmi/rsCpMkXGisp433Y31608MW6rS4t28+lTtlib0cxCopaxiaJ1x4pWKE/b5u6uffrzD9jD55+0fTKx6rQyW9pHVBuE6opeM9HIUavFKzm0BdcxNF8MaK+naYe+qIOBBr5b4qL3vrCZpI6p0ULhEeRwedPGEb7GZHiIRMhocQXyKUzRmqFh6a6wU7acY/DGC9ZqM2+yGIby3gOrZxROQTAJ0PdcelwIgB9CJT1v/hvDoetAQKtae7vjwrbwGZ2aKIg6vuXsWdve3NTs4dVjq5ric21z00e7Re2bZ8IF688betozTdYXY3syQJ4Fh4fAot5u29LxVXvi4kV7xzveYS/97u+2m26+xVrtli6hFJEIbEPFLrCKubpcYoCTLpWRmpADwVAMpaAnqGIpRIMGlSJRrQBOb2ngdfQUS2BE+YTWpwHQhpl51HQAj3H27khbhFTHGtnl4iLW2k+cU+sAcJqeOxNRkAGDBr+rNrsvP1hAidY59htBLGYh9Z0d6zZb1sdvVhlAX4Y0AzHMSI/u4HIm09dwikm19QB0xXLZVc69I1noed3ZBWW5NqyTfMkJ0MOWTkF2GMk4ddyzSnFc1nkMO7jp1KptrG3a/AxnlFnRbV2EsGlFLmoMVibHrd4+sP/08z9vVzY2JIaaYGwfnuZTFY3tI3E4d+qUMe/285/8hD32eXeF0pQwtfWVFaCiPq6snrCjwqRVylVloNMzswIYfe73rFWvW3l8zOYnC/Z/P+Pp9jNveJ01Ll20koxwzI5KBVtYWbFf+7VfkxgKkIdFOH36jF4HNDFltGyzGWW2qFszJo69nkDLumdpja/xe2Y3J9AmABOosjf293bt6ffcY5/99KfFOJIAdegYiXGFfq+kQcWwLc23vN9pQ3WI6xSG8j+vsWYNUoFXBqYZOES74w2XX7QHeeAqTKAGve9JGc96dn7eGvU9+8q//X/Zz/77n7H9Tkd3AkHm7MyM9BzMGfdA2QWQHmz7WXOfhoLq6BIncb7DphdRJkCLWRKvl04MwFDDccClGFqvspGYIVMbJUCrtglltG6teIRlqYJBWBsPEl0Q5V0QtIbJ1IW7KUodiXFZItJZ+vYfemWfCMUfKirVA5uEgpmbM2zOhP7QwrwgarlcfKIig0JGyk9NMy4qvg8/QIPM073o8FDRWA2rM2pymEV3Ora317Dd3abV9xoylVY0Qs+Y+PCeahsL87XoJeXiDXcnDX5mKkpfNUhAX7U8FqnnikpF/tazrWtrVi5M2MJM1U6trohC5mDTPjE7U7OdRlMtTNR9yGY/cd/96sljMPRWvYl7h7//8OQdCJsUxbvYe+Djd91uG/4h/59R6bcy1+iv40JyJibt2RwMWQcK8mSx0Ghk4lBsusQ4ENCFRHrQWFyszaYuHlTU1OnkRTsivxdikYWH4EmGC6rheoewDl8EpzIdQDBSmlQ2XZud0YXgc0Jd6OKH1anczkHXmu2mLP+ITJWdMsFlqmLLtTk7Rhni4MCuXb1qK8sr1mo3RR2jjpUyGmMTWq8KE1KcYmuW9T4JVdod2YDieMQeJHtvdTu2eHzFtv5SXfqWt7zVXvIPXmp33n23TFDUNqNB07QMZF3Te63ddSq6oqFuR2vsoWqPLsKhOCmGWUDXueTfD1y56C0BMu4QdeyONsoGot8vGgS0VlBhUihr3BeH9NDGNDmKHsMj0Wucn6kp6uJTCkDlNqOZrTHRRmDL/gg1vGbGutcxDAzBC+tEWYaImmEO165c0UeHqTeUWyLTkHyEnzdZGox2c5WwG8BnRgsgV2drBn0MU+Jfj2wo+qgH7T0ZiAQjxXPg4ncBnfc48jOgYGkSQk9BWeQZd99uD37288q2p8sVUaOq61FDnyxaHRFReBH/3H/+z/bYkxdtY2dPWTaAODZTtT73iEpdBZurVm2y37dNjDroO0X9q4lDBbEPxdq8lY+fsf5kWaxMbX5OvcfTs7NWm190gdvBocb4bV+6aLccW7bP/MkfWf3Jx6zYO7DDLvXeWZtbXLDf+/0/sK/6qq9W9wLrQqKStDF7EOET61mrzcp7emlxyeqMCAWwo6WHf0eZBoYvv8bhIhFhD/iAk+FwAjLXycKY3XTmjD366KOhJ+DucGMWt0EV3xJndWhVm1N3cqxjtl/69KrsosgarYOvPL21rz2jdTVyzK0dTWrTwlE/OaZZDejocGqL7zEzXbH3ve+9Oo+0KRHQuwbnQOUqz2jdDx0jHu4KT/RcMzLOPFiob54ViZoGwFAbZ/+3pUHQhB6xM0Xr09esfYsrIOVQn6ue40cn6KkORTwJGaU7kgawJE0wMvDmDHTo7U6GdWQU4CgUKNB56Y/+hNp7cuFY+DIDBeYXfNB7AmsALSm3DllYddG+waZIE/cE2qQxFFHQF5dAS60EGqjdVt/azm5TgCugJTKAQlSNtm+H+x2brVZEJQIwUJejxW9+JouISwjgk0IezWsFyA4PrLW3I+XxbKVkJ1aWBLTVEtRk0eZmZ0OVhqLxwNb39uz+Rx+3Ry9essOJogujZG8XY9pG2nygDpLG+OsCbWazqo2myToF+PTgjkxKEVCojwEs3jsgS60T2litLwHyGHYQrSmDaTUVHJDR7svxKg9D+EQDDtRkI9sERfbHXWDkdcOYMRk1Bi5Dz2inbQ6ghcUoOtC6ow0i73HRuQBto92yvSa19gBaG7fZ0pQD7eKi6OS1tTW3YARot3esc9RTcAfQamMXJtSED9D6qEBqKRPWaHVUc663EZYUbWt71xqdti2eWB4C7UtfanfdfY8DbRGg9YAvKVmJiAZmIA5u3ho2HADvV8qwDzvFSDAkMrqPMYXSEEDto7qXopvaLAyLB4C8ZoCWYJXXQf8foxYdTPm3tMDxjHzUSBqjULrhAiNQoEeVC0MZrurjnuEOpigpNosWH43JY7SYnwkyW4CWbIjs4Orly7Z+5bJ6STWzM1uMgpZHHSyDGNgIBRWMu/P+XM2eBmhnasoYobs9+GYerZtJODVMMODe55qAguCw5CyUmJAw2E86HrUpZ5xLbH56xp5+1+32uU9/1vrUSKGCUYIywq7rvaEyzikWVTL47d/5gLzXKzMLVpmZsXqnZbPzNet0O64z6PWMgQzXLly09m5dzdyMzoNVwcCee3dmZdXmb7rD+qWy1Rt1m6qUbWtnWwrnickpBURXL6+pDr+3tma3ri7b/X/+p9a9dsWq4z3bb9etWK1YbXHRPvC7v2tf+7VfZ41mW6+VshvZLGsI21OpVgQeBKzr167a0tKShqooCAkFLfVXgDZrsukbnSKp7ItNyzGMYCbGelL0PwbljnAvlPARt4dB70hLj4Jp3+NiuMK03yd2SXfvHR2RSar3O3tkoyVGep3QfbhifjhEQMG3/n3cKSEKzMQsqeUsocFG/sp//S+2tLRozUZdtpYHUUKEQUug5a4HZJmsxEvW+WAEYs/bQvWaCWCVbPXFZnEGKK1wHjSBjqSjMBnzbN1UAIYkgRY2LcsqEyiP0YyoNxdGy+9N1+a4ERL7BPaT1+ReEN4vPVoDz2EDYy973U/1eZCqTcmDdNyqNHQvLApoE1QFrKTWkXprbJ7civyQDSNxryvkBoKY4wU8JdDWG7Zbb9vuTl3uQcpoc5IPEfdhN8zFi5LSE3WjwKTYD01Mw38Xw3NaCEKhKmqNS4Q3zQHFFGDcbKowbsvzNWW1eKvSEM9gah540m27zZZduLZhDzz+hD25tq5GeB6OG1pkjuOIJLpTTehef8tf1wkNgib3umsQMgMFsH8tFcdR+h6Yq/hPc/MCMrzadNXmqJGh/uVgqgbo0RpAiwhmp9lQywxAS29qTrrRa1Ok5r3OXtj37PUQIw+f1x71YX8nEgmMj6t1gChzrjZjFQEtFItb+AnIDrxm2j4EaJtWbzZEAylrsnGbniwNgJaMdm3tiiwYGy0H2mY3RG3dfQGAA63bTcqCkLo8GS0G7sVJMQ+jQLt69oRt7u4oo33RS15id971NNvd3RPQZttMOsdwNmQEAU1EpMqz482PZLRa97TwVB3De/Nk7Rb2bgp0NCarb5MsZNR18XyWEIo9qBqQO9h4xoy3cF/CmMMDrE6djSGb1UjQcCKTghjvYfUJelCatU5ec6qOB11J6ivMwe9DoFWPeAgNAdq1S5fs2uVLAloCGgIGfk1WKtJluIsTz5Ph6gAjtoq8RlceK6OlVQuREEYMEXjrXgjP2VGg5TUDtFyG7BUJ6DT03e8D3Q/jY9au7+mZw3h86V232AMPPm7jRz0FldTpK2XsFtsezIW6+urmpv3Ku95l9UbLugd92cQ2Oy2bX1q0fcR5UPhcsliS7u6RChkljE6z6X20Y33VzudOnLTKibNWmJnVZKlypSxHIinbVUsu2GH3SHt4qn9kq9Wy/e773m1X7v+MFfso7Fs2VZu12uKSvf93fsee//wXqMZL4E9rJECr5314KBoUoKX+eO3qmoAWpS2/SE44a9Ri0UNkTVbCUVqWQo0sVyvWLnrCeVYQKgm0GsmmJCUYFwV47kM+uJ9uBFpPVcOf2k0SXKyW3twJnGFZp+c9bPVJoPVvMyKeSgo6WiOdEYyhemn3GnaLb3/bW+1Zz/oy29rcUO80rZ4ZlDnt7T3oCbTKaIM6TqBV+yxtbuFFznN0ER2PH53NuNo2+3RiRJuPstlJF+ml1alKXpnRcmci2It7QwlRWl+C7XSd4MgX3Q03Aq1OdQodv/s1r+tnU20aMyTQ4nnsg+D9w+cRFZRZiOfmcKppuTAwcc9Nw4NisTTRfiSjReadGa3GeDURRe0po+VNEP3BkesePzpyoC0VdeFTm9Tg9sMDATPgDnVKDcxFLlyiBV0iAC3R8kx5ysaPDswOuwLYMydWbWWB3rOSvqf61xgcUCjadqNhO82OPXLhon3iM/dJYHEoisHfr/c/et0h1XfsygTaUUBNYPVpJUPqZhSQJaCB7gixXtZpU4HKoaFOoJFfUadNoKVGC9AqiwmnJIB2q94QHaurTHXcqMWwTlIBh6AmIs8jgFbvwYUGytLDflBAy89FQFabtapafLL1xo/zwSHq2b51Dvet3oI6du9qp46HQLu6uKgACaAlo02grRMUcIFiwUlNvjghVXiOy/Mm/3HRhjyHBNqNrR1ltOfuuNm2dnfsjW96s33Xi15sd9xxl/pHOYiD2mPI8hNovfbrgSIoN6xLDatTCbbsIzEAUaNRVqvpSd7Dh+NYH7qYbFYfiM/o8/MarbfzcMlgwQjI8Mx9BqYU1DDPsYdEK0fAmwbveowhKhKTMDoXWDVbAr0xHXZ6vhkoga6ArA+g5fDv7mzblYsXNSYugZb11S9qeZR5ovbMuQIMyWjZttInEPDgIcyoy9lZZZJ5JhBFURtE6CTxmr6Pi8aIU5L+Vx+2xuWFYCyHSGCT2u/Z/Oys3XPXLfa5ez+vWirlErJi3Qdu3SPWplqrSYvwhp/6KXv0zz9qlbO3qE4tdmNlyetyUPKI8xpNKzFfdq9uBRgF/o7eX1i1/pEVZmo2dfyk+mk3tzY0Fg+KmnoqVDxuUYRTc5WqnZyfs2PVsn3gfe+2tc992oowQUcHVqhW5TL1W7/92/Z3/s432fbOnryYi6UpUcfZYw7QkqmRMJDRLi8vW2OvrrsEYRB3AZ7U83NzAlrvsy2r7pj9tRI6QefH9Ckpc6eKAtpHH35E5bg0bsiM1s1y/ZeYtL8CaJM2ThY4SpFDJXFSxyMZbUiNw4hl+DOck0uP5YGfkv45X88yGr7WP/yKH7EXvvDva13m52oCWmrNrJcDLjXanoxZyB4zENUZNp/6liZHymjlWncYwIwl7ZFb9aplE80BWEYZlHPqGa32KUweXg6cdzoPAFyMRSI4p1ab7T3ScDBm78ip43T7yhp8anTEqAG2f/9fvqrPX8pMIuaXlsoVZbRslr8O0Kp2cEONFgARyATQoiBTjbbobRRsHgfaji5G1Wbh6bkcDvYFCAhAOHASx4QKNellHgLCE9FJQXuw3G7fB6XQs/5B1xZQRdLE36zb9NSk3XzmlJ1aPSYlL4efLFntFYWiXYPKPOzZ2ta2ffjjn7Qd1YQKos00IhDfY2hOScydKpNKN8AsP48Ca2b3o383+Puoj/mffX4rD10PRmKcIx/6PjnpgqhKZZDRJtCS0Xb7fWt0Omp7IKPlwuVy5D1J7SrZO3Sh167J+rVhcDbJeb7ZeC2xgXsXc1kCtMqma7P62VMAbThTuR+0iwEwAoA23mtGjZZL9osArS6ZyGhbXY/4VVsPoKUukjUTMqsh0E7aXtPrLhvbDrQ333mLMto3vvFNDrR33q3ADZZDAKeeQjeW0BQnPIQjKJNyGBtPRf6jkpAw7o+MlgAFsOX/8zmpPtSBtZxSx7wDrQIGKY49+JTBS7BEoo6ls3BBh8rl7PeokQt41bOegVvUxdKHVWreL6SOJ1Vj9mHlCbQEXwAtNqpcvjcCLeucGS2N/AAt60xpBjDSsAkZC4T1KKrMzGhnZ/V7hHYEn6pzDWwXXW3se8czIzJl6vzcL96+QQ0tPJ/7RzaDRet+R+f8GXffZQ987n4XSRFUR7ZXwD99YkLBFkDLfnvbv/t3du8nP21rj19waqZ3ZNMnjotV0VUOQ7azIxcoazS1Z8TWVcpWna5KSDiG//rJ0zZRnba1q5dVR4VWTb/w8lQF/xs7bLVtoTxlK9Upe+gTH7PGlQtWGe+p3NErlmzx2Kr95v/6X/Yt3/JtcpfCKhI9AcIoAiYCT3pESSYA2q2NdfkhI1Lj+TCblftyc3PTlhYXRR0nC0iWJsP9kcHpEu5Jk8L9MCagffzRx9xxamDc4B7lZLTXqY1VnxyhjkNjMpjJlXagDs1RxAoR1VNQx35svjh1zDp7iSa8bUPhnIwZ6uLv+q7vtB/6of9P+5RSFXc72TzrpWQt7jCAVu59snXwgI65zdyRmv/LIIKgbr2P1hkeHAjJPBNoM6OVNqLgdy7fQ9Sxslho4yF1nGUjOfWpK8PNfrj5M6NNoM2AJj8PxqQCtC6+mBJFh/Jucqo8ANqs0f5V1LEWI+hGorCMKFhM+lxz0zALMoFWYiio472GgJYLkX+PIo0an+g6el5ljsAUj6zDIpjq6mHIX3ZkNijPEADCTEF9gkdHNjNVsjFk3s26so+bTp+0s6dOes0xMid6WXEKkWFFf8x22x2793P3S4FMha8wVRHQooPmUtIINgldyHCHEWMC6Cjw5oKnAm3UJUoGjFAZYYc4avqf/p1ciLx3gJY2GdWqJYwho52wLq/pqCcFbgIt9WaeF8wDRvyqs4TbCTV1BE0q7MMgcJMEPeMRrKv8BLbhNc1kFTJaz6Z9GotYA4AaL2PabfY7VhfQekYLOPFvpouTtlSbMzJa5nNeXbtiy8poG5r9Cc1NLQywoh5CRoupCP8v9zLTWzikoo4nyGg7Yh/WmW3baduZW8/Z1l/W4f/tG99kL3rxS+xOgHavrv5k1T2lCg6QVW3ZSws5hk81YA0/T3p/mNWqDCPR0wgbAO0cNUgOIHuK21hK+Mhoae5XK5AMXLyHFqDlfVKfRT2tbJGDCpUaLUtiSwJoPet1X/Cs0Q6oY7k6xTU4UqMlk80aLdQxTA2XNhfYKHU8CrQ4PiEyIeBE2U8myGUtlXqYsXPGRoGWwBOgZX8dIh6LyT96rUGr57hFsly+t9dqY+BHzgjtHVm1MK4SD3v7WV9ytz3x6AWxOLAoqWXAiIGfxf5G5Mf4v/f+9/8ujcf8NAJLF0udOnPatvd2/FkwHWxr2x7+3P3W6+xbaaIgYBNzNjGmstPE9KzNnD5jvcmSbW6tW6UyZa1OS5Qjz4k6IPOaj9odm6HNbqxna488YBvnH7N+c88FmzZhq6dO2//8zd+0b/u277CLl65ITKX63T6AUZKYifdPpkbACkWq8sleXeDI76F9N69dk0kQzywdpo4w4QhrxtGMloDGS21tu/WWm+2Jxx73/lxqOZH0ALSMsbwxo3Xdo9docwBMqvKTOs42n8xM9eeRjDYZvQTaL0YdD41b3LxfmBxCKN333X177nO+3H7qp/519MK6WYyzg+EdPgK0BFkqK8fACu4LPxcTPuglWugSaKGOE2gBWMxN5BAlXwjYSnc4dIZqzBBDJXWsVlGC85iihT9Dgqz30Q6Bluc3aN8brPhwnvZADMWbVq/S4ZFNVao2v7ikcXlscKeNXXX8xcRQOaIpqePMaHO2YGa0UMeATQLtzm5dGQi/uMBRnu0zWFkzZDFR6Eu4hEkDhxaAgN7iAdEnBbWlebpE0uHVy6LJo7LXk0EFStbDdsvGjg7s+PKinTlx3JYXF9zqDWszJPFEQBTRe30ZlV+4smYf/8xndLGjVKO9IQ3YBV5xMY9xC49ktCNrPPhtFv6TKh7QC8z2DUqRXGY0oxXQyqHEVbi16YrAtlKactckjWIbt0PRFw60OwQuzZYoNgEtGa3iDc8gyGizvuh1RYaE+2D4cWV2Hp1mwMBljgsVQQnUHq8D6hgRiwMtUzGoUzjQ7jb3nDqOMgARYqVQtKXZmq0uLYsSRAy1vLzkGe3Oju3Um84QRC0EYwFcgWQRGHNFuQww5BDQxmcy2nq7ZeduJ6PdFtB+53e9SECLcjSBlvfiQykcbNWfGmIu70v1ArXEaTL0cOm+e2d7Fsv5Um07hkuz9qJHERVJtBYZwkAoQf+ot3QAul5tdws5LnAyWoIrDvw+Xs+0pukZeb+i/t2BO9tIKCMXNs+ieX7ez+sZ45G8Vr+wRptiKPc6Hoqh2o26onUuFX4BmAAyP4dzANBKZBNiLnmVE6ggPKJGO5LRcjdg+KFWphhrmS08qtHGqDyCJdXaR4IZCVcOD212atJ6+wz+KNsz77nDHrz/IV1mmrQV5wpmgJ+FDoF6LM5n/+3d77arV6/ZxpV174PEZvXUSbu2fk3rg7lNa69ujz/4kC7O6VJZ2gHujGKJlqFxm6zN295Y0Y64d3CQW5zXKEfoe1reOBOcHe3h6aqVjg5s78oFu/LIg9bdXldvOSzCqbPnlNF+x3e80B597AmbqdV8HBt90hMFqYipVVOjhRrFIY0aLd7fBIKMkOQ+3LhyxZaPHxd1TGsTxkFktFziKTbj3/PkoPZZp/12w2679RYBLeCMgjuBljuxS/tLipn8Nx49/m+ANu+CFDXdCLQphpJqOWni8FQebQ9KoL0xox065PXt1MkT9jM/83bVrxFEkf3zXuQFHbViKfoJVEe0RCoFjXkLqJzqQmCarTYwEwJagpXDnhTrRzzT66jj0RrteNDGvUFWS/CvjJYzFyyrex1DpIypdEfgzHMZbe/Jy9/V3GM29v2v/zcSQ+WYLxaOGu0o0I629wC0g5otYodQGcpOLqgep536OlwJtIihbsxoFW3TjrJXj0HRHlGT0QoUMJ9ut0UniEIWndRXZMjXKXgT3ZKNi5qCQpb/ZphBU+coFKxG31y3I+tFRnKdPHbMVpeXbX52RsIbLlMupqnqtGpcKFupdX7kE5+UDzKWBTwkLpuk07W44t+jh/ApEDYp2KcCWt9o1Io805FJAtmWQM9t1GiYB9BUo70BaH0e6rj1CtRpqcl1ZL+I8piNRUTN5eSN3phue8uQ+kAJnCL648L3YfdO+WWdWddw3wSyymhxBSqXfD6ugDam1FjBgbZLRl23vQb1dvLsvk3SHjQ+Yctzc7ZCjbbrNVqnjhsC2npr32vefQ+KpnDQEUXq9LbGyAloXW0MdcznDVymOh27/Z67bGNn23763/5be+ELv9Nuve0O29nZFXVMyMmecblQ+AgXvFUms0Pl5ZFhZRStQENproOtTy9yyl3tPTLQd6BlzJksSIM9c2MLN20AaNOgAvWjm6JjbOHG6EfjY5q+RJYGzZVAK8qrSyvDwcCFK4EWdieB1lvAHMTd0AFV5pECr6zRUvejvQfV8cbaFUugzbCKNj4oZrXbFCcV5MIWeaDgo/AAWmbQUqMtz87InYn1ZX9561swIAG2UhxHrzbiHp4BtLTWl8AuVaKMT+Nn9fvK9J5xzx32wH0PKLPhzAPUABDrwTnn49SZs2ozeuNb3mIf/uM/dm6bu6cwYTMry1a/ekXTeOYWFqy337Xm9m6MBnS2TJdkqegU4FTVrLaos8LzXlhdEa2r74fgi1F6UxU7wgCC57zfsYod2NbF83Z09bIVqmWxK+duunkAtA89/KiAVi4AMjLoqXfcE4wjW1pcUEY7Pz9vWxubujVOnjypzHb90iVbPnFCJiPdZlOWlwQk2Q+u1kip6F2sJmFZtz0AWt3j0b2RZ/2v8EDCzgAAIABJREFUAlo27aA9MWfmSsuXVdrwrM8/P0WN9n8HtOkT78Gmt/uM7hf2MgD7H//jz9nqsRWtDb3ZBCcALr+kbRgB2nzNEov2j8LUyD2L5dGNUJUWnzgPfi560ttQCtQKskcRRGIjLM2F12gJyjQbW9Sx08dUh7Bj9ODUy0rSfeHghR4mLB9TbzNqSpR9xGMvftVr+/yFRjRxeJQpTdjSyjGjVuvN6k7daGIHHL8UyK7a5OIRaESBPCMVRbYIGGj1GMNFZdqmqZcGLUDEolFpO7sCeYmnJPaY8Ekw4SUqBaQEQVM6sPwZoMWBiEPYjXmO1IK43EQBsGgAI5G49QWmfawK2y21+iwvzNvpEyfs9PFVK0NdHR6qrsLrbey7Uo3M8ImLl+3DH/+4gJY2lNmFRbUB0a9In9zm9pZNTvpAg9FfozVago3MZDPSyggTMRM/i3WXV6dBV3lkpvos2QLBwuSkRv2l37EUuZHRNomk6Bfd72qgAGIhNVAH7af6dQw2oA4u0wOpP12lR8Sp8YYYEFB/ZpB4tmeMjQlkyfxxyBEDMAmt69khmcy+RvP1VC/dbQG0dfWvka1oukilagszs7a6tKTLbe3KFVtYXJA6GeeiRsvFUGOIDsZ9vnGlBDXtQAtFw/pAifJBYFJv7xsDKdiLSyeOqbXo9W/4SXvxS/6B3XzzrcrQuODIatnoAr/wCYYmUmYbEapG0oX9IvsKZqaoZ4p4xvs9s+/YhwgAsChSvY4uMYbqvj57FRrZh2C4+EetLPR/s69RKMKcaLAu4owJa6BYjChdog/ofPqKMWyJ56YeVDJ9KPu0MgzqeGKMvnQXLHGh4HpE4KNngs3l5qao4AtPPGGPP/yQjPVzWo5cevb3Ne+VjID94YYl1It7olBVfpA6uWq1pSVltKi/yYQz6EwxYmoNvEfWnb3Yy7XZWdluXnjySavValpT9YyWJq29va1SAQD4Fc95ttpU6ru7+jPtHSpDjE8oEN5rNOXBzqzsX/rl/2L33Xefgje0GlgrzlDeqPp8Z5zk+odHdvXCRWvs7NpMdVr7fv9gX5frVLViM8urdjBVs93WvvV7TI8Zt4V5H+HIz2w2WhqoARNz7vhxq5WKdri3ZR/8wG9b/8pFmz1+zBrNhkxSEEO96EUvsQcefNhWT5yQ6xm90NRp2QM8P58FbWIYyGivXb4i4dTc3JzWQ0yXmcxFePaztB+2GLiyr3Xjsy7zft9mZ2aV/ZHRPuPp99iDn3/AOru7VpqZVhLCHuR8F5Alj2pIRsRQvBgCP5WKYkbwYGRjsFuDbJU/B9BqItXA1nXYypPj+HIiEJ/hiMAJBZYxizmxQv7ghwda87e//W127uwZZfu6A2E4NWLVZ4KrlVNiv6EYSvfjkU/90X3ob1SfuFN01kJ1TC0VgD2AaYjxj/JfRt8bqmNZk5KoAa7hzJesaN55fsadQua90XZIZpsAn8A6Cra671/y6h8T0AJaCbTQHgAttdpRoNXEjhuAVpdONDEPpMwjXo8as4St1syMgJZLR7XBblcUiUvgu/o36QTEBqEOmz6WmiBT9IPLZc1GIuLhNWdGltTVwLknhD+iLycLEkYhuuBQk8kCtDedOmFVDjnqZgawExgA8Bp/d2CXr63bJ+/7nK1tbIo+xsCebIHslovTPYVuUPXdoDDOPqrRSGuUOoaupgWECw7hQg5Blrm2DK/xOy66GGq6qhqtBr+HOXbz8ECg6kDbGFy0ykQ0JNkbzPmZGOYrCpShvCvzeGZDoCXz9ZYj1Rep0VYq6mWGOiar9vqw0yhcsMAp2VRjnx7ahrJa2jFwHgKgauWKLUwH0B4d2dpVgHZR1LEsAutN79dU9j7mQMvgcIQKIcdIoHWZPjZ6AG3bDsf6tnzyuID2da9/g73kJf/AbroZr2PqJV5jE3UcbJkDrFPHAixqrGEq7kHQQVwG0d4QLEB6HSuoVGvUUwBtrBdXi6bW4AktxaTb74nmp54dkbki/ELBGspAI5uVH7K3MXiPtk+MSqBVJh4ZbdZoeUWjQLvHuMdooidT5YxhevHk44/bpfNPiFqEOQA8xDyMT0RPIn7hKIV9fGLubA0VYY/QS720bFO4u1EfVEZAacJNUaQ4DgcyPhMUswYESgsL8zZXq9m1tTUZ44tik93mmPVaTXUGEFh/2Zd+iUw1Gnt7try0GIYdPlsYgwIRduPjmrP7rne/2y5evGh33H6HrGDp5+3SfzlmakfDoWzt4iU7/8hjOisA7+7ejurR88sLyma6Y5NWO3GTNbsUQHrWbtYlwCSj9Ok9h1atTNvYUc8Wpqdtf2/Hdtcu2p//7vvN2g2rTJettbtrX/P859t/e+c77ZnP/FK1HIn2nV9QoIcNIwEs2Rlnm6AHARDK+yuXLuucqdWnXtdexfKUn5+6Fk3E6nYFulkHZO1qszUBLfNybzp3VgFKh4ED01X9fJ4HvuOwZDcCbVLH/6eAlqAlgVbJpFwDHZzYa/QWv+lNb7Tbb7tVeoJ0+kvATdXxaB8tXQWch/EeQr6CGxaN3L1SHR8e6r72zgwHWpKmpI6p6wO03kXg5TDNAVed1rNZN3fxtkAp/gW03q/LGSFrJjhWTViBqjM2mWimEG0AtOLEcYISh1+whaXl64DWHaJ8QkjWbIlUmM7yVwEtcnu+JxslgZYHz6ZhcyFQ8F5BaD6M5H2qPdE1mSYbU5NBoi4JAGFbhl2XgDZabVLFltmYZx70z3oGpobPuMyxaDxx7Jjdeu6MLc9Ma1GVeUpYdKT+YQBwa69hDz/+hN173/3yPT6E/uOiK00pe+T9SFxxY0ob6S0PPoFWNcCoi+aGkCpWsxVpjyKL8U3jysxDXapkTWS0bsNYkWMOQCtvYgICRkTRY9g9kLjMM1rvf/RedN/U/JIqTzNVsxfYjUq4KCU8CQpVFHz0QQLuZNILtZqAFkWwj2uD0Z2wbs/XjBqtgLa5pwHOcv+hxjo5ZYtkNEtLCmjWrl0NoB3JaHnWSPnHPKPFsAJHLB6bass8D4wY6EnEX7TdUSSJavfY6ZPW+ku67Cde9/oB0CJCgY4HaLOzTzNdE2ij1pk6gFQqKgKnBzMaz1ljp7WdTvP+Y0RiDrTUZqlSk4k7XRrqZKkY3QnJa50++xLQAmgHZv0IdGQwwc/0r/P3cr/xrn89s6zRktGOAq1rEr4QaKVEJ/hpttQyAtCS0QK0KGVZZ8RCMEeztTllCvzi53De2NMEB2RbukjwNp+etvnlFZumc4BBGDGwAkpc7T1RetAaRAtUmsisrCxrLbAN5GekYT5zcRllR+CLavieu++2xt6OPfzgg3by5AlndjQoHLe5cb3OqXJVpYRf/OVftj/4gz+wo6MD29ne0rhGEgECapTJ5cmS7W3v2Fxl2q5duqwezzIg3+9Zt93QXTZ/9lYrzCxbqwt7NGHN+o5KDJw9EgOeCdT8PqpjZvFyIR/t230f/CMrVUv6Pv29PfuWl77U/s1P/7Q973lfbe2Oj2UjSeEZYjML9Tw9x+Syovfx9nsSQF26cFH7a3V11ba2tvSsF+bndS9yt6F3ASxpcZodyWhZk8xoyyWmAlUF2jxPghz8rLE8JNhAsHkd26bIz0u1EmuHavhvMqNNoFV5MYCWl6GzraBs0n7yJ99gX/LMZ8iWkXXi7whMnP27vo+W10yfuQLPAMoE2ix9AXoykhgBWqrb1GgPYaNCQMeh5TUQcKMNAQvStIJ+bjd3QZjrrZFe9PESiFoiKf3hWx6Ba9LHPsEqCzRmoo75AkDrGS2XwoQtLq98AdBmRquxa6KwHGhdXemCCF3cORJrnNpaS5c4G3cG2kkNstC/+4pcAUwpYuVCxOAAomCyL8YeuYGF+gijoR4woo4EQPM9qNMO2lFGfq7X0qKIzcIgIqAOSqRCJrS0YLeeOWPnVpZd5SoZubdXALQIVcic1ja27MN/8XG7jAF+YVImFmS01HEr1WnVRAZRywjgJphmMTyjylHnEKd1J6TEVjZ15BSTWzM60HIhojoGZPnAMUeXONQQPra9Q20csjia5aEOASU32XAZfM6SdGWst/r4lCDPmhDscGXrNQuIc5rLmECWj8W5OWXUAC2Bi0/3YegCKlpqtABtXRmtgFZTL0xCEuq7x5eXdaqvXF2zxaVhRgtgIvzBnIT8L+cHA7SayKQ2saKG2VN/TKBtArTjZqtnTslI/yd+4nVSHd9y6+1Se5LREvXqPUZWm0Cr9YvMHIperWVcjpP03vrezCDJ286cWkuQVSCi7lv2LR+usAZk0tSCdgEFhzG3V7VyIl9o/Rj1BXVM1yriNeqQ6rkcAdrMaEfFUDILibUR+N9AHZPRArRcMvVGU6DGHgVozz/6iGq07HfKAIh5+Lk8b2qGXPis+fb2lrU7Hc2BBbTS0IXaLCMkpZLmPaiFCUORoBKDfpR6PtTHvH9oYwBcXTfdri5TAm9MJfrdjuZF8xyedtedCtD+7EMftLOnz+hCY0wh6yKhT597ZNZmZmv2zne+y37zfe+z4kzVDgAvOhQWF2Rcj3p6brZmFx940GbmFlSbZa00spNJOSiaiwWrrRy3+dVzdm1rR21rzT0+uyELz05tYhNFO9zv2smVZTu1smz9Vt3+x3veZZWCWWvtspWWFu2H/sW/tG/65m+WYUWr3lT2jzMUrxv9CWKv2tKinhtBAfVn1htw5BeD4tfX17U2jJBMto47k3uONbgRaGcwxGjUbXa6LPZvd2vbR9txrrFmLJfVKomydhjYZ2+rT6L6PwG0MI6jGS0Bz2hGm3T6q1/9KnveV/5tZfvyMA66fWjBiJDQ+2ihu7kTyESlOg7sGU1m0AalYQUZ7T6tdZTHIqNV6RMgV1BYUPKiOizAjgc5WAHQ6kz7RxruDlif8DsmgNA0uafIaAdrnzVaIijPaFF2DIE220S8zcep41GgFaAF0I5mlV+sRisTawzQA2hbjYaEOVAd2I9xSHgjqtvGjNPMIFTrxPGDZvxWSxtQA+NFVXvmoJ8bPaApYPGe1JwrCIgdSHxx04njdtuJ44pWEVMRoQgYyV6jbWW73rB77/+8feRT99pYqWzTC0sqgEMlSy0btmVfDGyTTk+gzYjLI7WgGJiRC1WO8hZqPYAWMKXWmUCL5zBDBegTJohQXa5/pHmunX3PaAFasjkASf1mmlEZIayidS50n/OpLFYvJBxMwu9YRmzhF82FzAdzOfn5XNLZi4uYi3YookZ8h/daUMd7uqQ10xUqrFC0hVmnjnlBa9fWrstod+vunnN04JlWFbtNOUOFilwU9YSLfMLhhQAIgO5NjNkJZln+ZX3rx3/8J+zFAbQIiTiUAloKoyFgSNWxj/sLv2aZSBw60Gq26lhc6s5GuPe2i6GkOux7RktsK/0ArDCmCzFZJ20aob4JDuUDzrrLjxgXL5+GpboOB1/KRW+uT6DlgkjqWIAfk28yo2WPaJD6SEbLOaVGC9DqYgmg5dLm8jr/2GP25GOPysQFYMN5idrpmbPnpN7d3dnVvms2G7ZX31VGtLSyIv9ssTylKZuZX7BKrabskYyArHb/wL1oM8gWDUd9luy7WFTpgRokWRnq0GajqXok548pTxgD8JoAiztuu1Wv62Mf+YhaVnBuIxjY2txUV8Xi4pJMICg3/emffsg+9alP2VRxwlaOLdvlq2s6j0xuOrZyzM6dPmO/+ev/w+pbO7pf1A5DaYLRe4hscKM6fcZue9qX2uNPXrDyZME219c0WhMRIgrla9fW3SlJHtwFgyivr6/Z+Y9/zKbmZ6yzs6Xs+v0f/JCtb2zY933f92uebX17207cfItoY14rweL8/JyySGqQ1CRZo/Wr15S1Li4u2sbGhvYd7xe6n1+sGzaNCbRJHZO5ArQELAtz/pnsVZoASmS0a5VKBu08algR6eEgo2U9/qYzWrK9rNHKa4Gyk8yOgi2Kwe3//J//M/vmb/q72qvKyuntjszWDV++EGg5A9jpJtCOMoYkYJwpyig6D+pbHxcrSflJQBvmJOxTZcdgR7hBAbYT6GRC9AjIanhIDC4Q2IpJ9IlzXm92C0aRBhF8DnDhryuG+utQx1kAzqyWz3Jqodb3FGIoMtou/ZGoS0sl/RuiPZ6+CzN8FJ2EO4APPHi3q4ypDdCSufQojg+HbA+UvtHqI2NtdnjvUBciNB80VblcstX5ebvz5Ak7vrSo2hHXp7tZjTl9Nz5he+2Onb+yZn/woT+z1mHfSogQuoc2Wa1KCct4LR3GtNq6gUZOF6kE2NE+2lwvLqeDwyHQ6r1GRgvdSv8q2SzGEdMSrjh9S8Y6BFrPaOk3JcNMf+Ycbeivj7qsy9AT5AUCsTk8+3YbNg1DHvdZshhlzM0ypq9sZdWHw/SB6UfYCqq9J8RQWDBKtOHUcfkGoL2iGu3CoEa71/B5narRjpHRFgQEAqrw4yV6lXLwALn+mLU62D060J66+ZyMDH7stT+ujBbVMWpdgJb/j3q/CJjIwhW1Rp+rhGFhzMA/8kklDrxZkgB8EljVFi/Q9Ro3Ge0khmEjI+wQ46n3DteZMR/WgdKSDBAgoJVHLVdyXAJo3Vow67KqK40ALWdn1IIxs/F0X+qFbzJAy4VyI9CS0aLkfOzhh6U65v0TyCCy8zbKCeswlq5QlOCG/bHFDNajI/WDqvUIgVgZT98lDRUg2NbUpT4CX6dys65PMJBzVLkwUdnKOOHoSDasAAf7HqHLWJ/M4VACLfb76ZOn1A3wyEMPShNA7Y7nx+xiWm2qFewL13Uv3Hvvp+2P/+gP7babzoo6fez8Ez7kwPq2uLBod952u33iox+TAcb2xqayFsphUzPTtraxrv7xZzzr2dYrTtnDjzxqi/OztrNxzRo7W4N75rDZNJMH9Lj16ntmnbZrMrotO7m6LNvG1dPn7GOf+Li95KXfax/84IdEbct6E7vQvbr2NgEbNVrWliwUda0Me3Z2VZ/l7/GkjpjXGru7miMN0KoFqNuV2c8o0E5XpwWw1fKk6GjWifObhhUqLdFCNaIhUbB/A3U8UPD+DYmhEmjTgpGMlnZMBfnRRkeXyctf/g/txS/6LgEt2TbPGDEcnz0jRuA0zGjTsGKGSW05TWykNJdAqyEbKJDJaBNoZSPpQIsVJ0GYtCckaHKD6vkc2qjPqutAU88caNPvmKVkilje7aN9tAm0A9UxQwX0P7RaqtUpM5wo2PKxVfXTatBuqI6fSgxFv1rWaPObj35uddoD6pia5mhG26RfrNkQxcjhhCph0DgXABmtVLFhrADIclipHxFtEsF5f1nWILwaF0PPfNNKXn+oPlyiVJki0KSsRTObLU3a0286a2ePH9dh5eFPlcramlx2KCtRIW/WG/YXn/msPXT+gmbVcvigj3UFDyZYXD+OSi8gfo2C7GDhZZrgFzaX5uERWYyLoTKo4OFDqQG0gKxm0pbLLuSJjNapYzLa64FWTkQS4rgNoIP6EGj5M1G13LXCe9bnzOIJ6DVJgHZ5YUE/szbDLFzv4VVfmUZMFa17QG/b9UCrxnkiQmrkExPKaKnR8jX6aBeWQnWsIfUA/6gYqjgQQ/H/J3UM0NJ4jmxlALTjY3b6lpsEtK997Y8NgFaKQ11wDrROZTrAQgHltCSX6Tt9L5VxukPFJTBwdZHvf4Cs6rVuLwjQFsYBrJ7eKwdV47Y0csupZPa0u3M5YPFMqBM662DWo4VNJijeRwt1nGKulLM/FdB6Rj5uh6yJ6h1unn4j0PIeyKLIaPe2Np36H0PL457Utbl5AS3vz4VKB1Zv7Olio4+T+ca87snqtC2sHLPZhQXRx/JA5uJSkAnQJlXujmlpWHH61Elr1hteGqpUbGdrW2vC62KN7HBfdWP2JmzWydVVvbZmHUMIcw0INboDr5eSJSIk+uAH/9Te/tM/rfYq67RQtNg0rAkB6MGhuhSYvNNuNGWYQfBEds+c6bFJrPjYO7dYaXrGHvrUJ62yOG+dxp719hlr52wB36eHQQrZ8GFXSUDhqGv9/Za1dzalkXj/H/2pFSsz9vXPf77Ow36rY8snT1oj7BfZ2wQY3qrkJRX6Rq9evaqMkx5aF4U29e/I/Fs7O1bEtapSUXcF9xxUc6qOyWgBWtq2rHeg78lN4mUhNAU5IQmWb2SggNrW3Bkqa7R/00CbzlCjquNR6ph16Xba9j3f+z32/S/7Pq9hR/DP9B5w4KmAlq9xBqbpULiBOpbYNjLaLwq0aAxgXUolBdujXscAbbb3UG70kZ8xqlIMZvbae0abQtcbM9rrarTf89rXC2h50FB0cjwqTjrQVqdFGwloaQgmYgrVMQIIV6Y6/Yma2C9qp2/VQoJYh/FU1GhnZ1SX0ailEEMBtM2dHb+Qp6ZEFbGZvT/MxRpuJuAqL0CTza/CM4KXg66iHv/7yHo1RcXrkE41H6rY7pRK13tIzacETY717cvuuM1uPnVSIMZlS52YjI7Mojg1ZU0o2U7XHrt02T740b+wnc6+FIWIjujn67Sp4TmI+eXiBfP8lT3FohZCXZrUQgpo2CgALV65yqg1yBiPTVdEI94io9X0Hqhj1j6AoQ3NHhTGkDr2C51WGJ7TQOWs8YWs64GeEZuMWoYDrc9ppeYnpa7sLB1o+Zn8fF6HxGVhWQaQkT2nMxQ0I6AHfQeoEgUCtHMz0w60tPesrdn8ggMtxhLQwAqojg6UbVGjJeMCzKGexVBgCA/QhhiqRX9ke19D48/cfLP6K1/z2tdeB7S8J1FWau/xmqHAaTAwwON7DrKbW7A2rhhkvnL+nYKhsKVLCtmz2TQYp93CgwrWBQciF4z5KL4B0GrCj9fNoZCJzgGwiRKtS3gk+3xLvs4sTWq5aR4iGj9G5SV97F7NboogmrlQFL2+12qqnk0LGi1Qu3t7qvOtXb5oO5ubbk1K1oy9aDiccUHQjsNr5f0jNuQeoJbJ2adfmTaJUrWqmbT9bPOjT7oyrX5w0W+0/ED5h3qZPY+ZwvrVq/r+AOn25payOAZ9E0ACFIAlwEs2w8i34ysrtr25oYwMfQCAxH6cJyhod8R8/c77P2Cv+/Efs9KYWWtv12rsqXpd2Wi1OqMBAivLy7pH1JfaxlFsQtOHUOhP12btK7/2a2z/6ND+8Hc/YJOlgnUbe3otlBDo5+/Td8uYTMzqjw4laGpsXDPD4WmhZt/8977F/sMvvMOe8ey/pX1drlRFHTM4voL5gmjjnrJRzh0gwvk+c/qUPfHEE3puZPGXLl0SwKJd6GCdubVlkwxvoCWM+l+36/R7uA+xZ2lXqu/tyK5WmVj4QqujIDzjYQmzTKTdLlN/3/cRKw76aAedszknM2Q/vtNjfKYGmXj//vXtPTlGb7Tv1hvL+XYJlDLOoYwTIiH2B/QwfscveelL7Qd/8OXWqHtrF68Vf+i0n3S71yPdy5wVqeUZQCKBYMzbTsEp5+iIwPxA9rQD1XH00VKr9RptUbiTQfio17G0PLJvO/BsNoLpnKqWbURgDUHyqBiKM5QuafIB4CR/0z/+5+p/EG3EQtA7Ob8gE3EyOj4U0ZHJhQCHN4kChM8sCJsH/1B+QDZXU+NhIZtQwwG0Uh0rs/LxZR3qSbt7Nt5zST4fopNE9/pgAKK1pI75fxQ1qO0ibO5yFH1kIQLXaFhOSy7ffJwVssZox9Hw9wOrFs3uvOUmO3f6tKIaomAi4Co9xNGLutVq24WNDfvk5x+0+x9/wqxUViS8s0c9oTTIiBzwvQ/RLfj8AOg1SUGZbV7yIfPGcy7k4Ix4aIPB6zkkgQuPSSPTFZubrsq8QmBHxjRRsDoTSmSecaT2ns2dXVF640Txah3yHjYXOvkL8AkU/gtDeyJlLmwXGLiiWart8TEZTcxUyxrIwOtANIBwBCDhF92/XPA45GA+sb1XV9YhBfXEuNWqUzY/O20riwu62C9fuaweZNogdiKSF1txiHGB12hp9wBw0yyc96N5q6ibuweybaQNiwwO+ztaP17xylfq4nv2c75chhWj4jwFNmEpmcMnfHi670Wtg2gnD87SdEKqY8BIQk2e10iNxm8uCaGo71AXU5tYsehuY5MFuWoBXlonZar7A69W0WC02pTL8okWdRyuUGS4/B3nkUtKtd5iQepzfK81lzmU45NhUUm/OkEOhRSmx0BpMfgdxS41a9prpitV+9X3vk8G9FzClF/S7k5gHowGl7GmB2lEpE8nIXtj0s9UtSpaU45QBC8lZob2BX4qi2BUIjpuQsYDUMfnn3jcFubmdb7IVHGKEqNCDZypTRPjAhNeD79nzxGYEeBx/rGPVDY5hrnBtJ7lR/78I/aG179eGZ9AUe1kpkCCiEY1t6mS5iPPzNVsd33DxlAC98z3317dnv3lz7JrG1dtff2q1be3RFVD2xLEyjRHwrOidbZ3bCL67CUA7HQ0bea3fuu37N//7M/Zm978Zj1nfhZ3nAvb3KMYBo+/4/1uXLxop2+7TYHMxqVLVpqt2dLCom1vbcX87gkFFZTNCPZg+XgdACsmLyRDrVZTz3KfUZjtlhTN6Y8uIJXfr5sHZcCTgpyhKMrBNiB3MOXKz8IQWAdmFplA5HnRaLyRqT5xl7i+J+422S2GbWPcPwM/cQ2PD8cknn2nbc//xhfYj73mNRosIJtUJUQMdpiK+9wBLWvKCkPpJ46xoYNzLD1EX+eHO4IAETasjTMUAI83+LiDrNrGQq8h3YZ65tlDIYZiN9P1om4CN9VJhzjWWG1q8lh2TVFmtFm+HGhwSGBf9uNv6LMhppmTuLGprIHoEPvFc7fcIls/B9qYQaueQJf0KzKJ2hY0Bw+WHwjwki2pl0kzEsdstoZacNbFRtG20OayvbpuEzgQ1WqqA0LIZnagTaNsy2X+3qvkQh6/gLAUDDVY1kZHbLjSkks/U/aSHjnz83Up0Ow8dminjx8TZYXQKH1LGiKrAAAgAElEQVQtZelFxkDf5sGhXd3ds8888qjd++DD1jrqK+KkPtln/IooZM+8XXgDwCEoiks8/IbdaMg3s7JgKLlwseLLAtqgysUMhMCGDA+QJauUUAjBCZctRutd7MW8dkFmB9DymgW0UCDRy6lDSKE/wEK1Bl7JxLhnUIiHQiUrmjSGDyzOz38h0Eqx6xQULTYOtJgldGWpSGYNQFEPn58hE68IaAHfK1eu2PzCkihOVJ2Ib1BWZ42WkWQ4eWnwe/b/EqEf9ax9eGRNBszvc4gOJHRYPXVmBGj/nn35c5+jlpZUU/PsCcykbBel6yCg4A3ONZycFADyh9g/ScH5110MpTq3bAS9vhkI7YYXYebOODbWBhCZITiZ8hFo2Dtq2pTAyN3AoLdK5alQRzqtp7o7szQx3ZBIkEDOKWlKCclmpJ2h5t1Cl4adJgCIHSH0dKe7r6zq2Opx29zcsksXLtkjDz1ily9dEkD5mcIsxrNnf51+TjQMgSwpQXaqbLhIMb1H/YfIHiS489YlAnUX1xF4+zg8puEcX121SxcvqD2MNYHFIljI4AGmiX05eC1ioEq2ND9vCzU3ZSA7BXBwtyKjv/ncTao7v+Y1r7UrV9bk4ATdx9kl2KFHWJIz+uLbTSvVZm1/e0eOUagcSzM16zY79tznPscmCn175NGH7OrFSx4Uh1r+AJFl98AKlapAAZqxvbVj1dVVW1hcsj/50Ifs937v9+yVP/wjKmeRcbLv0g0PcAUY0QtwN/K9Gfh+9tw5dWJsrK8L8AkeEIhxPjnvUlfT0gSlWSgoC2ZdWd9Gg2EDDI+vuWEPQEuJK4BQIsowvU/NiNcTc+ydH/qB6YIuAAdG/20O53S89UaWYOli3J0A7YsCrQPrQHwZHupZzhtk1JERC8hhR7pd+3vf9q32Iz/8L20zgNbdqRxoXWjkqnwftRcBgYAWzYpjivd+B9DSrxxAq4w2xFA4Q9FVQwKZtqAyg0F7AivLTwVzKEn0DhW4ueK4545RBKEjbYAsVKqObwTaUa3S2A+9+e19NsPFy5fs65//DdpEH/j935cQiAyW7NZnTjrYyheXQjJ0MsrDAE5SZBXjqb3QD0vDNPRVve4uJ3M1UcfJW/OiqJ/sbe9qs3EQsfujbAMfDg0H0BJFqOYQi83/x5vTpRnTG0QHRrTlmZtPCMnaqEd2IXIZAdoeLjFjRwIxDvYiUf9UyScHBQ1PAR03kb3ugT345AX7i/vut7XtHStweErUELz+5nMf3axANZ7w0FamNAK0bjTqA5ZlUxjOQy61x55vRLUWsnJqpLxGeR1PFqX8TaDd7XRj4PcwowVoUYkSWSfQ6rA9BdBC+dP2wCbOHmRFZHyP8bFB/+wA5MnYwh0KoO2NZUZ7JKDdpsVIQHsooF2YqQpolxfn9bXLV9Zsbn7B6o22U8etIdAiIpqdKitKBWjFMAhAvLWndXAooM0pNaNA+8pXvUotFgAtPYlu1OEUDsYDcphSplkSMFJS0MixG5vL49LX8HDtQ+9DHoCtAm0/6h689HRIJUIBJKCkyCpRuIZtqPa8+mgZDO8WJzwb6C0yF0BXFFtYHsqnOMYHTow7FQvAoj7XuoQYTj9fvdgepAGu6ChgKXw39u2z991ntdqc3X//5+2zn/6s0hDchtLYJRkU1obsWGCjKOL/J+/NoyTPr+rOFxkRmRm5b7V1Ld3VixY0QozBqKUWts/MnEESMsKMsQHjZVhGY44G9aLWwohVSGAdDBIYGBhhBjHDSCADxxwPw7EH+RjkwQK0taTe1NVdXVvumZGRsUdmDJ/73ov8Vam6uoXN/DFTOnWqS1WVGfGL3+9737vvvnudsue1qJsNoJ2an9M95b0rI6HFEdDyr9gH55sAoAiAKKC3Njc0muE6AZpeIPuaEtfYWQMvYmQB2e1plYyxxe1nzmg9Cdp79dpVzePuvvsuUc/f/Z3fZRefuSgWynDxCrtMHYbEFFYq1mg3bXyqZh00KJM1O+gObHJyyg77B3bvK7/WLl66YFeuXLaBRlxumkPhp3uEMRX08VhZXTFOebffeZd97N/8K/vfPvq79ou/+Ev26T/+D3b6jttVQHINAVjuP8477l3pSGKkRkNDZ7rXaKiAOHbshObXeW9S8IgqZW850osAVwR1FIiNxp6KGNgD5roUHyVo1DRqCKAVPIZpUHa31207BFQFur5goE0tQ4Kve0r5j9GwLICWe9Y3GqL7VQ0bM2I+6/AsVe99cGD/4L/9R/Y93/1dtr2x7joaPV9EBTrQKmQjgjYyEYu/A9DKFz2+X56jmNgAtJyFckqTWUXJ4/JK2OlOiDbmueWaEsGaQJuFP42YUru+DKDNMV3iUY5TSz/54Y8Okcx/4k/+xP7BP/qH9uKXvNQ++lu/JdqRrmNqdsYNKiIs1zuFaL3jIOSCKqQ4aFJuEipApyQ9cos9MOa0uiDhDLVP97O7p6gyzLaZ5cnmTgn2Xlnw5j00wTvaAaKIOBwRU7BHRQep6iErs6AC+T6ywAsFXnFYLeDud0OJXBLIkzDDzqf7XcZNwZwEC7ih2SWcoh593J589pJ16UansJQc90MzcjCTMlbUaTwAqsKOrHOtVOKAccoYYYqsBrVj4zds3rQyzR4rKYuW10UeLCAL2LJnSvVY7/ZHHS3U8XZ977qO1ivMeBwk6nGRmLcs7lpEZyWgDXN4r3p9nWVlcWGkeOb7Q4ly2CvyzEj/wYHl0Np9/HWhjpu2t+/gyQ26Mj8j2hvbSwHtVTraZXkWA7RQYRwYdLS8rwRa39f1ewWghWmBNgZo09MXWig7WoD2b37jN4o6LgKturRQrnPT4zAmoYsEU/3RvIjvkzvGeu8ZpSeQTYMKV257rR8fFBGTmCWwMiW6nIxmN+33WMGJWBmLblGdrRuRZ3atKDVYBJ6n6GiZI+rPmZ2rE6/YNJT6xIQoZNyO9DlV2THuS5SBHSmHC6lGqIL57LHDpKBot9q2u1PX18NjF5ERKyUITnzJ3otXfqSpBq+JA4mCIKnjiSmSrMZHeg7EcLzmzFSVrzYCu15X+gnyVZm9QgNzmAm46NRhFgJodTjxjRU2gl9vzz2+RReX3Jd8YV7BIgi46Gr5e2/+x98rVTFAe9jFkMY7EP3k/KBD5LnkfdGhTk6hRLPS+KQNB4f2Va94ua1tXLO11asO1vsNiaqM7zE3J+0A82RA1Lo9++7v+z770fe8x37lVz9kP/X+99vW1at28uw5rUk9/qlP2fjCgkwx5LJHgUeMHcIxWIFIN+Nwp/Pl/sO0ghUfGEDOTDUfrZb/Hp94LAe7HXWwAAJNC58Xf8bcGREZOoRM4nLhqJbHRo1HzjuL9HGKebw7fWEdLQ2Wa1GO/n6SOvlrAqtbMTrQAs46/64LHIjuOQWIpZI9+NCD9re+6Y22s7khoHWNzRHQMp7wiEk3dtFKGda+ciDzGW1+H63dFICWcwKfY37FIYqJK/obChg1BIWOVroQMakunqUIuBXQjiL8Yksmt0xSEDwC2m954GF9BvwFVMcnTp0UyG5ub9vSyorNLSzohtVcNvwtlaYRhhVqv4du45eKYm4aKvW0WeSbZker7jLEUNoza3UEOcSwLdDxQruqkyhJ2EAln90DFSYXmx+8Af7OlNYo/Ma6rquNeVuusrjb1NH+qGjoMIlANcquKEC7PDdr4wAOgQla9fFdx/bh0Db2Gvb4xUv2uSe/aBu7uzasjNvU7KIMIgBa3eQRDJD7qTo/Qpg12lkLpbKqpUiXKd6kCbSyS7ShFMcy9QfkAmiZlXL47fcPRKlCHd8MaD14PGlP2VIIZFW8ABhaLfL9L79+fpNzzakUYRroRiiCpmsc8jmjlYeO9Q5xX8HQ/tD2i9QxXUHJbHmO1z5txwHaAdQxYiiAtiWfa4FCu6UbG1ocy8aZCYLfnS7Vwa+82/51QAuVXARan9E60HKQubDPZ9PM8yU8y2IsOlGAjO4vq30dVBF87+szcd3CGUpdQsxGvefza8vBJyP6tM3U50bEn1fJ2u3WKCIpY/yOOXz1IQhQBanQaBwG8kN2OlfhBFg6ln1G60WWFzr63pM167L3OejrOimukGuKap+xR7slhuHSs5ft6QtPKygebQTGCLLoQ/XJPFhm9X6Ijug53KFqfP2BumUOJ+a01YlxZ7RkpVcRo0OX5YcwkyZnowCFDALhtXM9oAkxofECBDFX3315I5WLe8RDNQajJCHf+Z21M7edlo6Da7K5uWHf+6Y32eOfecTX8nALIogk6H2ebZKpoAg7wTaQTcs5NlFFkXxg58/fbqurV2yvvqN7nVVDChoM/ZWHqmjGssJQPvS//prd+6pX24++5732s//s5+xFL32pXbhwQSlBKIDpMFkPQ9l84uRJgSsrO6iFAV5AF8DkTAQkuSfYn7166bLGbG752Jd4lHOHw585LAUfFDz/PxQ1Yk2uFd8HYwpZU0Y0HPdv7oxncR2b8kf3uJ7tI9WsxE23oI5VALrS84UBbaxaFme1ah6S3i6gs3bJAeM/L4B//Mffa6+695W2u7Upl658L6yBeQ3mQKuzKoBWSnbGlCmGCtGWZrRBHaubvQnQoo0AaHPVb5RRrSQx3KFcAIWpypcDtMWO9kj3MGalv/mm/2FINcqsB4NsAHIK9eHYmB0/ecLj1kJVLLCVfVWYVBAajeWYOdXBF6bimMB7lEo4XXXCIBvT71HV3O/LIm59c0cfIAvsPFB0srwxck9VTchxJyLBgqenMOB7yRu3SqKKH3gJ4kkfj4b/WvM50A2pAzLEWFCmMhBgr7ZasWOLi3Zsfl4WgLI5hAqXnWHJ9sm37Pbs2vauff7JJ+3JZy5au39gc8vHRU141RqEGm8iukh1ShEPdrQ94k5M6pxEm3lHK6CL4PfssBjMY1G3NDer2Sw/3dCh6oYVhyagBexuBFolwjwH0ErNzQOn1SJ3ifLPxufXacIPyLLaw2fDes/UBPQrQiXmcyiendrt9A6t2WZG29L+IIepgHaWUAEHWmisa1dXbQkxSqstr+NGywUeAC20/eL0jBGVl0Bb7Gj3URtHR1sEWsQ/AG1SxxxwouvKvhRPp55Am4k8Gi+gSPzzQAIKR3XzIajLNQk6BSnqcyc751spJIkPFNBgN5v7Nd1l5IpFAk2MNeS6BjUsoUbfzU60tJ+zJy3M+ow0Mzfl9OOuaRScdLPoCNTRxshGySGaYTOr76vbb2mO3RXYPv3MRTtz5ox95jOftU9/8tNyTJJ/LruzckTDLMV31nmvmHwo9o6xkLoy1pIO1TlPz83qbKDL1X0qkxhcfA40h3SmkKK7qnsaoEVNS9g5HSpUOiwVNC6CKICWkQtFM2Iyp02hb52Kh16l+KYr4+sAgidPnBD9imnNT/7ET9gf/cHH2AW0XrPtwiDtwntxwusmbawjg5ZgIMpVq01MSY28vLRoq5efQf0iu04Als53olaz83fcYYvz8/Zt3/qt9s3f/M32Z5/8pH33m94ken13ryFqH3BcWVqyjfUN/TfgvL65Iacn9mR5P+hSZK4z6CvsHZBldsv14ufWxqbuzexoZZsYsYgKjK95PCgCqlSycl2kN+k57QljI+1JkLghDRnNfUeFZBT8f1GgvZE6FqkzurAjnsfnpdEtZ2ebzNrRPoaPUMSUTEzYL/zCz8ukBKBlNHUj0EoADBMUqmNpdCgExfaE6tipOBdDBdDKjjSoY+3RCj69o+UzYyNF8aRRRKf9oljV0lAMzPMBrZKFQv+TQKtzYyQwHLPSd7ztB4ZQFdAjaZGIUvjOu+8W6EK9aHUnVFrqZsOonjfLA6OFXx6+UsnFUFSvRNMdHo7We1DjsSemDwE6kPltC4rLQWZu1vdEoYFhDqBGNYiGfw/qzuleX2fQhbZDm5ng1yOq5MbuJOnsVCAnIHNhFPCMopVw8OGh5qAn1NXO2RSJNjlXoHPsDaxFhF6vb49+8Sl75NHHtF87PrMgay+v2iI8nA8trhP0pEBzdIflvm2kwIR4IaklJb2kWEsKykNbWZgX0I6XCRrHcIBCgABjgLZ0y45WN/xIgejCMbklaa58KCu6DH7Q55rshuZoZaUG8bkA9vz3FCA/7utFdPAALSDf6Q+t2elZfa9le/WGVqkA2qUZaG+u65LSVFZX1+Tws99s2zahAq19CaIAWpTNNwKt1htiRivFca8rMFGaT4ihANqH3/a2EdBymHEPyoBCq17efWZHq6Y01q0AJwFtANcoMi9mtAqGj0IvxVAuzgtJButACM5CuMdDL2UiQMPqQMzndEiK5kVt3B+5kMmpK0KklfCjOae7LfGaoGB5DRRWUMeyToxgCeoixQxyH0iN3bYm6t3+wHb2G4arGS5dFDYf//jH7fOPfM6/FoHm6CKWFlUPKoqOebVDpXcPkY3LQUhnPE5UZYih6Ghhueh2JiZc1SxjDll60mWP676dmZkWFYrymAMMlyieaWLj2JfXDrwIFAxaKIQHo8+KogzwpWjSRsLMjOayaXxxx7lztnr5kl164os2aLXlxtSs74kC9nCDkjpaZFGsJJbVSLSsXKrYFBsFAwRH49Zo7Bp+wcyPU9H/spe82F7+spfZ6VOn7BP/4Y/tgx/8oP1ff/Ax293ctDG8xlk56vV1np07e86efOIJ3WeijYnSm54W0HLvIpLabzZ1jSl4tD+LHzMMAMxeh/AU1w/IJhK1c6xH0u2zEsWvdMK+4tO13e1tFUTMwV0Z79nSfo/7rFtiT7mKHUVfjua0R+sPIWh9bjFUsaNNoM0O2O+XOPPi7hntM0QEn3fD3nh4l+09tusLPMGKguPXfu1Dcsyqb28JaLMykrGJzhoHWs5T7k3fo63cEmgpNEehApxr0Nhsz4xVVCzKwYxAAgxmCl7lsmCMjrbPGOAWM1q9rthykQo5CuhkWDkbdG783G/9qyEVhZRsnY5hMMEb52Iwm4FaBGTpUhNsOcAkNlFCDjt+FT1o/KBLRAzljjimeRk/atBIsfLDTUC1RhTdxavrostYIaHylbS6NJSohC6BzilN7n1OywPpY/hy6dDmJlx8kvSoPsBwCFFwN+stgErQK3kBNA9B3dk/kDfuYa+rjur08ePuFDVe1YOOJRr0Uedg6B/a4dCeuPC0ffpzn7P1nbr1ylU7VJqJ30wpEqlQVTP/FNAmPVmgceWXi68mh4vPg7muKS7TgwL1ZeYKzLkZgSzrQJqVhoPVHgVA/7k7Wl77kQLxCGgBW7qJMd4ngBtz7xuBlsNd1LVi8lwNjCiHWa+oYzxFuS79Q2t2+lZnRlvfF0VIKHMRaBUqcA2gJY+2ZTuNhm3vN0ZAuzg7Y0szs74bF9SxPEQLQFsUQyV1DIC99eGHBbRfe+8rReMBtHwG3A8Hume8Y6NbktEDDyEPrXtPFDygfe9WJhFhXJAKbe94nZ4L1391wjysur8oMrlfBbQmYOQw5oeAHKc07jsUxbEWR+cvZkFKfuZZDrTcEqKcQ3kuMRRxiZM+p03bOXE05TEpsSlcWtCP/YFt7u3ZGv7cVrL6Xt2evXhJrxnjCr4JNC5g6MyTL91zeLPOotV8pfa4EYb2fcfHpTimq2UjQet9PPuV8Uin8a0DrjkCFo5T9iCxT8QJCYAFaAFcYvBYnwMUIM0BF93rUv1698qZrASgalUKXa031WpaUQK8+dqVw0PbW12z6Uo1aPVxhW6kGxfPd3Vq0krjE9oBJvUHzeLU5JTGXVxbhXcNeobKmIJye33N1q9esX/9f/6+ffwP/1BpMpcuXpQYFG9zikKAZuXESa3rlKdnZB2bq4wwKQAiv0cZffrcOdG8dLUALYlD3NNsebATzFgDdkGfdTg7pUEJX4MCgA6Y/z5JLB+Zz+vr8lxX7GUBaMW8BNCmSxGjixs72sKe4QsG2pvPaKN7CGUznaR3sBnYGmIogCbANuVTMuTn9lJTNmW/8RsfUeED0E4qL5gzyaPybgW0WGNmR5t7u7yqInUsTQeFI+c03tzlqsc8KpzFQwUU1hG7+8z6GQOxaso59uUAbTKm2dGOgPbSYMgY0pNSrgt98wNI7jXBunhgtRcoyKD5SR2ccWb5q8us/SfPKl/DLQDMGl1mwSz2m+31zfZ7h3Ztbc3wPHZQ9UgiDlqAllUAKheoHp+3+pI+/83fqZU9yihpFVcnu1OKVjuCetPsI5KGUqAFvUanqqKCaKmxkp0+tiID8flpQGVcykOphKkgh2Z7HQLWG/bEU0/bZx59zJqo2ej+tG/swqKk3QBZxemFas7PRO9UXNnre3+iegBeqs+CFF/rP7if1CbV0dLxydtTPsR00OSZHqoIwFQA6jhN5bmpoCvZp9TMHKoZiolZcnS02FcibKlQQcYchBfgwe0UP9MCVQCWVQvSeyhA0rCC19vpsxtKFNWh79HW961RdzEUhQEz2mPzc7qeHPTYzmEosL61peu51ajbbr2u90jyym0rxwS0ubPLoYTyVes8KGYPD7RHi9EFAH/69vOiOAHab3jDGwS0moEFdSxKjtl+iOJQu/oM0DvLLhaeruu6eecaQiqlm8T8L7VlOTJxBzNEEw6yMDIUQtw/fN4q7iIqL60Yk3JLqslVw57dqfhBKNZOR/8eUKW4mp+eDjMPp5K1ShKqbK2hdXu222ppZ5Bf17a29fnztR9//AlbvXpNe6LMe5mLzzGqYY8RRkdUV1mMkWdSl7TwD7BCs1EgzCBoXJjX62R2y/3l7KwXNKI8Wf0JQQ6qY7oz6E+uhUQ7iCMltHOTl9JYGNKk2YAMONJwxmlzzXHH+DrYGA7UCECZPvXoY/bed36/9ff2BMhQv3TKfOYrx47ZsDJm++wuU3zLoIUumgL6QJ0kAGuHPRmO8LqgnrutpuI0ZVJB8YHoMDr97MZcGOrdmWdk+9/BcAZqU50kBzfqcFadQtSn9xXMilb5lLuNHvZIOOmpUCi+vRB3jsG7fhn2RPc0UvvG2t7RuMzFUPkD8MgxVAJu6gwEYPoGPof134fRRIyz8s9czJT7s0f2iUlXp7DKGUNGjA4q0n7gThejmlT5a3zHa+907BWvvs9+6qf+qRgNrj+NFoI4xHRaFYtOmBltdrTuRvb8M1q6WDFg0dEOy+huyjKscNEZI0LvaLUxEsHvAC1cDkBL8wfo5moPv8ozQWLbg9jacJGuCvvYbOHr58/Sz//O7ymPVnRlzBO5QUjuoINl6ZsLliOOnM/yd3zFpupG6ylGCtm2SIVIh2E+QZXJN+WhpoPm72/V9zTz3N7B0PxgFCzuXVNVbwywyXUMOhMHWt+npXsYLwFUR6spCbRKWwkVNO8NtSJmDElv82c4DO0jkEL23W4ZtbwD7YotK/C8plmj5qkYdrP8jJih2bILzzwrUdQmaTnQGJMTOvCJFdM8olwRI8Bh5IN8P0B08EoxF2IaPsSkVXiAk64OYwloFAwcECOhPgaEEHwoy1NAi5EDit/2KI+WvTGjc8MtiOsd1RvXD2Ws7xv5SlIJMVkEn/shwGFL0sqhZmqK6JuecqCFlSDdJF2WAmg1ox0Qgty1nd19X+/h+46VpDpeEdDSRRxafXfPpqdnbGNzW2YXW429FwS0qI6pSotAC3V85o47xTg89Na3jjraItByn2VHq7k+inn9f5FXWQDaPNT8V7epEyCoCvHDK58EB0rmkRNSp3K95NDD6EMZwj5HB8HT+ECGL5rBHozm4nTN2p+N1S45szHLDUcg/j3Xm07WCy2EYh7rpYp8nAxlxGgD22t3VQgelqsS723vNXRtWu2OQtJJi6nvbGuOCX3r8ykPYc95kpKUpDYZE2hIAEVerJktIo5cXBSLwVaBnLe41WCfEM8F85WCHIBWVC9raYyW4hDzmEWnd5mP5qHlYRq+85zUZ+7Q8/c5Q7guAC3/fempp+zdDz9s+2trrvJldajqncoCHsuoc1Ex81GhOMeEpzIu2liULQY2Bx0b4znge6LZ6PisV11NaBW006mP2z8rdfyhCxmv+DUU0PKZab3Jzx6KqzTS90L2CGhzrsfGRboM6fkLTYU60ygIU+nOv3emy79OHuzaQ461xixyngtoR/fwdaEizw+00Q2MwDgLxZGJSyC/rkXsz+Z+t7N0CP289eK80fWKAujsudvtV3/1f9GYBCU1QAtroUItd2SlszkCWqWevQCgpQBNoKX5SKBVzCP3BHqTyKcWg5WqdZjVEEOJZWWyq1Ufd6xLynxEZ4f+J4uafJ4k2oU+fuM/fouAVlWak1jir5nXTkPPoPrS6oH/HVHGeMbG7Amg1RQ16AHRn4UgeP5bQ30MF+bmfJeR/aXDQ1vb3LTOgckgnkOJOa3iiqplzQL1pjhoEEtAdapSGLMeKy2q9ktWYapFtRHUS64BcfO5u4jf9ACtlNGRzsKDS2fUidUaPJcrw0M7tbRgZ04cs5NLS5qNQneKSgxKTd6ZvZ5dubZmjz39jH3h4iXrAfiTNV03xTj53owOVERmvgPmQJsORRJ40QXknkixWkxTBPJciSqr0c0QkTfpKSJSoVJVV6wxQHUMbXvU0RaBFrFMrl4BOLAELsWisDrIJ3sUNMBNkdaXHMR8DpneA9DKSILwdClpCY1wahegRQwF0CoaDKCtjNnS7NQIaAGjvfqeTU3N2MbWtiraLxdo2wcDfW4USQDt2fN3CUwefMijyl75qntHHS3zQh1O0ZWq42IvVmYV3tEyYx7V/yFu8o/E1ZkKb88Be6wciD4OoJVAUPNaB0TfA/eOVvR+UMR62LiP5WeM4t3dg6DGVAWHdaiESOG4xgxO6u+xMX3281MOtORmeriAB2Ck4KPR7dkOHe3h0Oqtjq3t7GomTOHz6KOP2ebGuhtGkLrTaku0xByVtRGeUwDMXW4G0ZHgZXyo+5rPauXECQEYimm5xnFwDaCcvYDVwUVhHmlJHJRYCqwz7YcAACAASURBVN4ItNw7CbRa44vuoDj2GQFtAAKTxxQM8TpROW9dvWLve9e77PLjj7vxf5tdWD+j6LyruG7hj87XwFWrNm3V8UkBbb/rbmTd9p5McnT6oWjtdRVrR6wmz772+ENJ612bs04yn+GziXOQWyZndW476MzVKBFMjQwGKQ6g6kz7KKzH0lMiijtXtnsX517tIebW7/O6uNbIZ5c+yfBxRhFojzQFBWV9QXX85XS0qTp2hM9e23NZfY/X7RaLnS33Jvf7KK0n0N/TfFz0RxIUWwi/8zu/rR3q5l5dM1o/r7H1pFj1x+1mYqjnUx0XZ7RJHTOjLXa01wFtqI4TXFEdFztaQPbGjlYCrQBaf63O7lxHH3/7275/yBv3m4IqAzehcVtcXtZqj2qnUBjmUDvuBM2nnAI6iskaIXmodqEhFf+EcnZpSQ9lzmqhD69t7shEnQgtfE1TdQy4KLao5Gs2Eo1ER9sm+Hu/KYClGtXNFX62uuFDgKQbbeiVNq+hmDcKpSVTgKjARFkM+rYyO21njq/Y2RPH7bbjx9xQIlN9wqEID+HNrW176vIV+/hnH7Emrkqq/GvqelFqEoEmK0RowFA8C2jDCMJXdzxQIH+E8D4Wu72bl9K0xrWp6bDFeUjpMPy7ctXqvf6IOt5tNEJgdqB5BMUBn18WRbKulJoudo4RocT/EHdwvfhsNL8FBCTA8eQg0lSgjt1IwtNp+Kz7B31FCqqjZY+23hypjgllXpip2QoRe9NTelpwgxp1tAG0dKDPRR1z/yBqkNcxcXwDt2Dk93QqUMfclw88+KCA9t5Xv0oz2lzv8Q7A4wzVWWausYz8D6zPIZ8sQj7REk/5p8HfFzMzovTduD3HtBKbqaij+Cl7shFrN1XPuBx9X8CI4quwR6sZ3MS4njmpFsM1SnMuUYIeNcjXFdAGdaxZfVDHHFZaX7CSVPFbmMB0+rbZ2LerG5tWZ1d9f98uPHVBJvRQxzAUdHDspXLIyElLmdFzOsiZIbt9XlkJPtzLrW7Hlo4ds6VjKxJsYbGKR/QQl7QoKMRw8X6kO/AdyCJ1rAMZkJbrmNtIAnbZHQgsCuyPd00OWj5DrkZOaVVFe6detw/+9E/Zn/3hv5ON62Gn449SqWS12Rmr8Xe4Pnwj5rjYR1YmaFRtIKDtW3t/R1oP+buR14xQLcCWrpa/wxPqrJ/PH339yVdOMokmQTANZ7RLWhgb8O/1fqJTlSdA1zc2UgMw6jajW5UKQpoV76iL96DvqsZdekMhmIYVxa+X19Lv5QRl14bcijpOc4rijHbkFsXXgREaKT2PwFafnApdgJZ7n0ZN/6ePyGI/nv9z5dRt9su//EGpwNeuXhHQph6Ce8ivrdO0ud6THe10WJLq+t5kvacItNwD8q6+AWihjmUCwzZNsC4JrkXqWIrk+JnFYe72auskC/WCCQ6vXYXo377/rQ60tPMo9QAzHuz5BVtYXnGKRPMu9zoeLThH5iuK45xD8cHzsKldpuKtVjTIB+TokBEJ8HcAPC5MvbFvV1Y3dPEQZyCGYt7KIc7B7FZt2NlVvQKEzhmWVIHjZ4uIY2zMbcfye3O1+XtS4YVaVJR1r68DYdTRViqigREy0YVDHR8iiKiN24mFeTt/20m74/RtbhDPfh5VWAhVWGnAsP3ZtXX7d5/6lG1ioVYqS42o6DPNA1ytKeeeODzkjau6xatWj2lzT08VpGmFECYWPBCAnQPtlM3S3XJjCWj98Kh3ASBAzqljZrRQJUkdJ9DqoeSm1wy84kFvylR01SufEQeJRG1K/ziQAMU72pot4eyluXVVq1cqgtg9JHZPmY8m1fHWbkNgSjeG6hgLRoAWkOaE488QlWxs7iiCbbuxpw70hQItYiiANkPgbzt3h7q6+x94QDPaV933au/QYo/W531Hs3Ed8AXVMcAn0U8BZLObFdUZ99CRbHzUQuiQlG4h3GMyasupY/aNYWf8XudwER0r2pjwd18vYqaZsz3vajlc093EjS+cOp6wBaIm8cAtj+lrM7+CwkWIhiK+TqHT7hoW/BR/m7t70hbUG3v27LPPWqO+Z2vXrmgcwNel0wTMtza3dP/RJdJtU8hKdUxRGHPg/XbLlo4ft+Xjx1UsMFrivbFxTleXgMj7ka0j+orJCV1rvk/OaItAq2cgxWUxi0x6dESTBiMli1AK7tj3VkBJr2u/82sfsn/5kQ+zfKw1HzUDFAJTNZtdWrLWIRFpqrZtfJLZLlQ/Ww8ezTjoNlWsI6gEaAWuUJhQ8AjVNKtLEaOrUIoObjQlxR+iDuO+cbr1SAjnNYADpK/n9Hw39bqvkPeiK2P8/vP1Rqcl/UD3jtZfT+o6RvPSwoy2OK9NIEgxlH7/AoH25nu0GPv42ETwHZ1tvm+JQ1HvMsaKOS3PQc6sCSSB0p+Zm7fv+q7vtG94/esim7irewowSzFU7tEyo809Woq45wNazuK0YEyg5ayGOpZVcKiOUwxVBNoidewe/DcHWveod4YqP+9sbpLRKn3bw+8cKjBdKtmKU1o8HHPzmsdkag83FP+dFozyOibpJXYNRwIfvlZU2zx0+OhyiPNgALa8GJ9ZVSTUePbSFXW0HExK7oFurYzpUEF9JtGH6EwHWi44hzWuNm0i+MaSXvGORbRMqEz97HTnHgQx/JozWnW5fD0JmSqaDRx22jY5NrSl6Zrdceqk3XX2jERIHn9GfB03Ohg2rtd8dWvL/vjRRwW4pMkAtHSSAlpmEhI4UST4bEXZuAm0sZPJPOK6Mz53grXSxIywJKBVTF4NC8ZxzT4x3kY9t4vXcQAtHW3GpGVHCwiNVle4r1FaBtCK9sFGcXhg3Q4PPfQc+breTeGiBKgDkm5c4Qk+rF5pjQWgJRWJm7k/tEa7Z1v1KIJYSykNbXl+NoC2VgBaxFBQx+YrPi8AaAFW9oVZ7wFoEWBxfU+dvV1d+1vuv18dLUCLytN9uJ1qGzk7xWwwgVbZsxHgPKpG48B3OixWeJKaK8xoo3Uy4gj5Hg6IqMKdbaBAY40m56AygsCakMo8Pa35fKtuGOLdLE6CBGd4DjOfv7rj6GgXpqdl5sEzwWfA/cxqTw+rPwrQ3sBkyWljttft29rOjqw4t3d2lRCzV9+1Z556SgUQc1Kcqyh6EajxA6aB7t4FPT5Dm1tgJouXdddO3Hab6GMYBl4cRTYzxixgvcDmfqfLcaCFAuS5zhlt7sZT8FBw7td3R+dyPq85ZhHYSlhUlUBvUitBzjCw+z9hQ/u/f//37Bd++p/aoNF0Pjf0Jvgxz60si7GCCcFQvjqBgMu7cK4xr6XX3nOgBRAAMOa2va4N2m2nj4MadYD0Tsw9y72rzdCOpHoTM9NAn84zNwkSaAVAiN96PVHHXwK0SaVLjBVFTPjregHijYVu8KCyk3Xxe9YB2g+WCFG5rhrwOe9fBGj1ZQrU8RHQ6g/iu7jqOAsAtgLAGH08sqd18RgFZ21+wZq7dbvrpS+x//5N/5391b/yn1ur2dBXkpUt10/Fk5v3pxhKs96xseucoW7W0XJGJNA+F3VcFEOlM1R2tM9HHatg472EpWuOUBKLeJ/qaP/eO96lkx6gpcXn8ANop2ZmBbSeRg/AVlQFaF0kLRhR1AKcmteFJ2wc7HxxaBUOYtaGAFpPCDpQB8kLabc6trq2IZk7FJY/jJjRl0J4gyjKJf50WH6TDW1nZ9dW19as3WmFz6vfeNldu8rXF7j5bypvQDp3ffkz1ILMmpjRqWpC0ddp2li/azPVsp07edzuPnfWzpw8ocMTcQvfjEp/IpJx1nbr9vlLl+0LTz+tmWOFuLXquNt8aTm6pAX3nNHmuk52s7JKG/FGUXsGJaSVpuh6i0BLOoyAFhAhmB77w5jRArT1/aZurARaDp6cFXBHFIFW9mO4+GAIQPU+dCtNGXuwAsJBjH3m9JQtLy4IaFG/qqMNqqXb7+qeAWihjrd29iRuQ9gAJcda0rI62gLQzsza+qbPaBHsPB/QUhBBFd8ItLx/OloA4fve8hYB7atfc98IaDMUjPftqw8+BogjykPeqciPZMSi8YqdgXtexxS3MKPVvSXNUETxZR5tUMh8Tly/rGw5XCh65CJ24PmzB4w9BL5ugQjI8f8jGARoASKBqoAWMw9XHbP6lqpj1wSYBFCEXWy3OsbK12ajaZc3NqR/ILaNGDcM6p99+mkVjjlnB6xhnXh+aoiFmGFHVwigkknNrzh4nTpzxo6dPHlToM2RETNa1OxUpNnRJtCqSi1Qx66xIOjiqNPLTpZr4vNIP6igs2Fbck7Lf0+Vx+zyFx6xd7/zndbY2vZZebx2ruXcsRUrk+lKkQ6wj0+qoyXYA7DlrGk1dmxs6NaNAlvufYrHbscOu97RquiKeyCp4xwuOCUcZVc4KGXB4EUCKUchNo1uXAK9UB37fP9oJut73EFDxjZFGuxf19EG4B29nhvu2xuANoHXZ7lfHtDq3YUzlN7bCFB948M72pRHp49xeB2H85N3t25okljBWQrQ7q9vWHluVs5Qb33gfpuqoeSmGPEs6aTtldcsRz9/Xm60YLwZ0HIO3iiGSuqYz8afUQ+okdsahXm4vHF/JNA+lxiKkVsCrQJ0wo44BYJc9wDaHxiKjqFDQSEbebNTs3NK8UHiT3oPLxiQ9WCBIwtGApZTyp4fptSdtObjFc/D1N6bz2glDgiDgOZ+y65eXZOwib8/M13TDBEKjsM9dwf5vd+Avki/vbtj11ZXrYlvaqj9vHLwGVxWxDwBLjiZGAFt7p2lgpGDijkAVgH9VlPBz5OloZTH99x+zm6/7ZTARvO2eN5IZOHibuzu2ZX6nn3q0cfs0rVrSsyBnkDCQlcL1KN0lEgiFL9SQ3PzRceEoIgfuYPGPTxaCQnfZ+akizOzLoZi9h3zXT6r5oFZO1TH7KU6deyf2RiKyCiCdLMCtAjZIpGG4oV5CA86wMgMF6paNngIsWq+r8uaz/Kie1HXyKQlVIBIvXJJph/Qp1rvaXdtY6euDgoWAwUunyOiMoCWKpr7AerY13uGtpVAOzVpw17Pbjt2zKa1GoOYaFyFGkpu3hMxeY1OzxpEh5GcNFbWjJZ74i33v0XU8X2veY2ybr3zSVvJANe0UgywVVXNoZZ1eNLEPkqLhuAonCIPQOUFh4hOlFgYu1MAif0YK7kncVCn/nxUBeh0s0TiQblT6KHgdbB3kSEHsB5eumTclJiFBtBiqAJ1XATaarWs+Tj0KLnJW+2OtYfMa/u2trtrE1PTdnUVP981fcaXL150xXLZGZPJ8UmpjlPAoU4B1TPGEu2WgDbHEnS0x0+dEv3NaAjFNQUhhawfKKwcQe86SPL+NaudmHA2iUKZlTcKe3VyQ+uhjUilbaxHpKjI97tdeImJzuRUTRoCWDIKQoB2WN+1t735zbZFig/XjBNECu4Dm11etvHZGdHqHIHliZrEUMqwYlMCE3+ANlJa3BIV+ti7WtbNMCxQgZBAm5mueq1cwyONhYROhU5OXWYm1aQrU+zLq8hj1SkLv4z59HZ5BLZKmhoJnwpBKUH5Ktox7l++X963fhanmUShwx3tjEdHm6lUhfUe/m36ASSwHnXsuRLk3bIXrfEa9Mz4elA6QmVYRlLudLQpjlKurFjUgc3Pz1l9d9d+7ud+1l7y4hfrPmL/O4Wc8kzOHGfO0tBNME4b7dHmGmphj5bRIOcGrF/imEEdR6jF9MyUz2a1MSAKzO1UYQ0Y8yi4AbbDxwu+wnc04+b808iVVUHU6tGsSKgY5hUC2n/4rh8V4Z+RXVBb0HRI+aGPmaMh9EF5qMvKjaN91BCJqMPzB01iCAzWpboa08yHjEZmNvz3zOy0/izDcOl8Vle35O0qoMTeb4IDvByevni7MgfyB5MDAGDcqe/a+va2RDe4DWmPMeYWXvU55eI7TJ7Uku4rTke49y0L+r0+4owxiTJKpDUcMqPp2PzUpMwrXnrPXYaRAoCRysSkNYalil3e2LZrWzv2J5/+lD27tmZzx45ZaWLS9vDInEQc5UvcumF5raSMcM1CXo5Johtlu1Itq1eJwpjFhv0eQrElHKsIbFDoAu5TVWt0+6rYySLF0nA3OtoSgBx2err9c34eAjMfCnOYe3eE4pKZFfO/svIYB6I/FdE3P2crS4s2j2lG7J1pFk/xxYimZFZvdgSaW42Gbe7saKUE1mBxbl5ggVcz9zFWchzUGJtsN+q23Wyqw+PmnZ2Y1CxSYMKqyJ8bUeCqg6oZfQDGHJvY3zGDRmR2aHbXPS9St/PWtz4kkP2GN3yD/g2HtFYk5HTFi3Rhk0IqOGxC9Zuh1HFWxRzs6EDL7oSjRMWQa21CXemrZlKYxsoVRB/XkPuWAjF3t3mwtVONGxAm/92OF0Q8L2FdqhAOZdBG8RUWpMyvoY1Z78r0JoGlkp88jQQgaVFwDQ5trz8wMpTZpYVWXttYl/Pbxtpq5K26+xp2fwtzC3JcgkqlIKVBQbi4vb2jA7E2MyMtA9efWRriKDYRBLSTE5rnptiMZ8vvj7iPxSa5HkAUOkeyAHhSny3ADwXOrDIV+Rr9FNZgcKbjmZadovatfMwlhXOpZIt//qD88MMP22Of/ZwZTm0ItPhsAd2JCTt25ow1BwNrEJa+tKw4R861NqMSGK39PSura2WsEzNHGVi0NU4CdFVYpX1rPEvS/6ggc9vS0Y+iRDgKaDEpGZYeSUsUAtyXuhvTYKfQ2XvnWQTIkTb+6HslNzOqFAt/lOBbnNdGEHuCpl51UsgjwZe/F7GC0rlEITHSMfjbzW+pgjap6tzLDbCVyDBfY6EISRqeL0LjsL+7a9WpmgR2xAh+8J//su2iPq5N6jmBDYUVxFiI64jBB/8NVvhev1uo+jnn2hhsN3GS4/lq4QJIIIFGib7nOzGOBSMrmSWrVBFDuZGNGjpGH2iVRO8DtD5a4Oll7KImCW0HRXH4LxcZVN6X5r8RtKP3C9DKsQbxCs5NoaxdXDkmX9MuuaKTk5Jhi3cH8EQls9bANzU3VY+hvwMte60OtNBSAC1OLumSA9Bywba3d22n3tJBiSClNoVHsrt14D08MzFpiLs1hI4PjId+u75rq5ubAlpmRFyUVB6r01C2I101dLbvt6VyWLZvcWMAFDYMj1vtzXHgs0/X0Qd4YnnR7rnjnOwDCS/ndTC3ya6QjrXe7NpmvWGf/Nwj9tTly576wdyr1xWNDIWsbiUO92EPmop4PKfbcSbKg8UPKNV+et3Qutw+mMgzs0b5C9CO5rzlirJyObABWmjY3f19FUoSQ8mGkMrKnzqn15GvBFgoKHooUIM6RwxCNzluhzZeGsocA8BgPry8tCBzc+z1cn1LX4lNkBJGJH25PG3v79va1pY19puarS3NL9r0ZE1eyby3VrulDg6jC+az261938s007xFQKtwexcqSLXO3NJKOiQJdqB71iz88NDuuusedYBvffit9prX3Gev+4bXizrW/qI6d+8OsovSZ8f8nOImVOwjkPUeYDRbynsp53H6s7yYUT2nOMd3aMOnG6CtHgGtAublC+zKfqXt4EXMAz0+cQS0sAOsIqVtnmhWU6GCOHCO9R6cdJRLi8K5bFXuf3YFDw6kOt7t9iWI2tzftx3yiet1297dtc2tDbt6+bJtrF1TJ4dAieocoGVnEaCtER93eGjTM9O2tU2mr0fNwWohiGSURDgIq2yALPvw/J4fXGk57FBAQpX6gE7KZg4uNwlxkwaMJ+R7nF1DmKjoOsX8UvcraudOe5TK4k5VPuMDbFkkOl6r2T973/vs3//Bv7WD+p4LJ6F8UWtPTtoC4q1y2XZ7PQWtcx9NTM9aq41Yr2SDRl1AC5A6PUhOdc8Oeh3XbfQJlS+EqRfnkAG012HQCGyOAIn35PRnAcQoHCK28rmA1puHm0qlkoORh0HxR/G3I2jOr1EAyOwIYU0SNPKMGBWXz/P9+fowofk9R65Q8f3S71gq5ej0Uwwmb/eh6bxp1HdVvPEczy0t2ve++c323/ydb7G1jQ2thfIsz8zM2trautKgMF4BW/i8vJhlO8ULHv7Hmcv4jA2FLkk+AKIUybEhg3VoFaxBd+SRijB0R0AbZwPFBglvUv8fqMHB7S7pclHZ0WWPVMehaqUQTP8CXdfveOcPDTMqjQqQdp4ubOnYcatNz+gLlTGYwPFFQ0NPItGsFhuzSLkpAq326LAKnJ6WVyniCKgBLg4/Mrt2Z6du65t1a7baBoE3MzsloOVw5DBZmJ6xiQhG985kKJegnb26rW5uKGZtAqcPltwDPNXRar7lQKs9tFhxoSCQ7dtIuQdlwArGmOwWlRqEU02/q4uKR+9d586KPj65sqzKBqCVGTs+tFLbDkVnPvLY4/bYhQvWw6S/XFYVjdKRKkpOKZ7s7nFceJvq5htDAjwCWvc7daDldUrwxKyrSvA7CTqz3tHKItATlaDFiERLoIU+LgKt3HsKc0bR0voUfDbGa1FCkmZUBzY7MaFEpFq5ZDOT4/JVRnW8MO8JKiqSChU84zhqrtZgaPV2y7Yb+3Ztc9N26nVd1+WFJQEtXrUOtG0bHDJzdctAgBbqiMdEIHsD0GrdBLA9IJmmb9sEXg8ONZ+Gej1//m6BxNvf8TZ79X2vtte+/nVSHesQuAXQav4XVodFoPWKJBTgGZ2XCUyjcIjwko1/qFFJ3Kdk8AKCRaAVEIVbjmfR4rPdsy6dDNSzZnb4uCKKGhGBYcEJDc3nX+hoodV5kEOMxCfJYYL5Sr03sN1u17abbQEt7mes9zAHX19btc31Vd3r0P8UGidWVrTrCsAXgXZjc0v3F2BFZB9dt5yh5uesyriIRf+I6BNbIorX/Wd1bwbQco/xvMySR8tOuVKCIhKv3XJTmABaZ3O8ME6hDkVJzt50oMceP4BbHQ7tzNyc/R8f/Rf2kQ99yFpb21aG+WNthtUpjPvZp52dtV1WlggyQFA1UbNmqysl9GFzz0ooWTknwpjADvo6A2B4+p1WAO2RZ/ZRRyh7tsLEMvEvwE9apSMf4SKAaar5/xLQcv30mgv3tR8B7lFAwZOz8RuB/VZA/0KA1me3sdoTny9fM4EW9qrTahritVZjX4XU3V/xFfaRj/6mgBYvB5q1hYVF7YPDuhAtqC530HO/BRXPNwdazmEiTXHvk85I630OtNDTCbQS9oUFqOxUo6OF6SwCLf76Th27XiiB1nPS3UNdWpgA2lwpLX3b2941pLOio8WcXRZxZrZ8/ISAljkgnREybMXlyVYMv0jvaFVVFyzYuBAJtCyW43UMsC0szI+AVvFElYrt7u7Zs5dWtebDjTc7PyOg5YOno1yanVMMkmaaWB2iPO11tcaytr1p2zs7JqfjiDbTByig9Q6G15XFHP+tVJEYsju9zYWnq6WZdaDlkNRDRnD1eNVuv+2k3XP+Djt38qRoAx4+bAkBWtSY/WFZIPDE08/YI48/blvkq2IiQLnArCtmKZrlcLDTfetDDNXi5HhQNK6aVs4rTjV0R7QzOOHgRT09Iy9W/luHepi6470M0O41m6OOFuFQdrRQltmEieLUrDYW22NH06njvgw7ZvGpFtCO2TwrElKMjgsoMXdnnu19YoiExOKWBLQN/KvbLbu2sWlbu7s6bBdm59XBONCWrNVpCVT4HCkKtvb3gzp2oJ2dnLBp1Lqijn1+Q3GFOQVpSbuttsRfUhN2e3bPPS+WOOId73y7gPbrX/da7dHy+iRIkILzUK9FHrLhY6yDXPfN9abrwgCtPTjY5gOUN5Io5KD6co1DRV0ArZKnKow+fL1H9HpQWhKuBHUIfUyhxo4nj6gsGBUwcDRXE7VPri3xgaKOJ0XlU4RyfRSero52zLpDqOMDawR1vNNqW73Vlvfx+uamra+v29bmpjX2dlVgcWsRwj6DqUPLqePJCQ8GmJmdUUdLQc0uPfvmnAMJtL6B4IwMna1T5w60EkYWgJaOCSDNXVAOIu4HfI9dfHIwAtoEIvbgpdIviIvUzcbvdQ5pxHFoJ6dn7NFPfcp+5p+8z3avXrUy5xeJYmG0UZ2a0jgH6rhzaDa1uKT9c8xVeO+HrX2zPo5EPRseok3wglMe5Ad9gYDGKhTZBeGSAIhbCFFVANlRiXQEbKmwTXZkBLaRCw1l/ZfZ0SYbo04yusosLFW3ODqMXKuKoqmcMV7XMhd+IwAP21j/+r5n7KDuCT6uvi7MdUcduhdj0P/6U8U1IuzzPcef/Z9+wV7+Va+QSplREM/p4sKSbW1veWOkz2SgjQgJmeSw5T0tHS1nsnbuYY/Q9lDwhBkMYIs2QR1t2cecclkL6lijxgBaOlqJ5LCr5UwO1oPPjZoYti3NZ3StbwDaNHMpfevD/6PSezylpyqQpUUBaBFC8IABrvw8RDEGNTROTBYG4CzTRyUQM0YZHkjEYHKaUXdBMk4ALS8mgXZvb19AC82ojnZmysYnKgICLBgRAEEdc4jxoXDocejW9xu2urVpW9vYybmzStIzOgSji80LyFtS1QNVHAk7LtiC8na6gVgud/SpCGQPOngfm63MzdmL7rxDnS3Ay7GmmDJmS8pEHTPkHYihHnniCV/14YNC/MJakSo6r6L4ZABZqYdk6j+0cgFo+Rzch5RPgeQN72jpCDlocWgCaAFGeZgyixAAPTd1LMFBGIo4kPM6fEUAReVsraa1lEOSQABaRCbVsgMtACn7PIB2WqIodbSqSD3Bhjc4VvG9zf1ez/Y6bXnskjXLD8zjoQnnZ+f0GQG0hIOLOhbQNgWmoo6jm6WLlrq6WpFQh44Wr9LugTse0dEOSKzpdO3FL/kKPaA3drR+GyOg8BjCBFr57AaN5zadiJn8oCkCqHdU3n3qIyzkaSaFnIeYQGYUJkAghovnRGtxj+V+oeZHDqpST8pMAfclxDtHO7Te0blnLYIydbRT8Lgx1QAAIABJREFU0dHGXIrnoypXNmR87g4FdbxH0RWd/06zbVc31u3KtVW7fOWKXcPruLGn+4eZKdTo6RPHFUcHbTcuRe7Q5hfmxRbhagZrQEfLmQB1vLC0KOo4gZYON4GW580tRo+sK92rvCzKj9xWt1mkYxjICUgzWsRHYeaijjaddmKmKCwIMwJPDSqp6OeemYd6XFuz9737x+zKo4+5QpiuWe1WycYmJm351Ckj9bre6dos3gBjFSOwnmdp0GzoeUf0wuhIQIutq2IPB9Ym91VWje59XFQICyI4ewJ8snM8omxj/SfGWdeNHbRRwHzWv64KixtmtP8pqOO8R72xTKFSUNkUkrKYPQplKdLbORZ5PqCNFz7a601TjpEBz4i6PuqqpRrmEWNsxAoWqUXjEzbGuKjTta9+1b32Y+99jy0fW7E9WLpuTylUFIyIUdEzJND62MaBVjg95s1Pi88PwRs+AQrJcJGWQnAmahLr0WfJsIKzl0IhzHpw7eLsRX0+6mhlr+rUMUDLrYYGAqDN5J7MtP4S6higpQtlZsQ8JoF15fhJhTxzGACyPGjc3HS3CA7cLB+q1atYPhQONhc6+TsGUBVQPDy0xcUFUckphuKFALTXVtmHZRfzQK4yAC2H1vQkSSU1UcfMKPlQeI2sGbDGcnV9XdmPHDaCSh2gzMCokN2ZJtXPOrAk3jlSCEpMQfcdIKSqG6EWCmdmgp22qCkO/7vOnbG7bz9ny/Nzo0xYxU9ZyXoHXOyhZmFPXrxoT1x81jYbDTuAXuegcg5TNLv+l2YEAbQldnhD9p/UMTcQ10/mTwBQrWYLM+TBumessnLH3N4MxXGROq5jEFKY0XITiC6JbMTsaOXeE8wBQMsNL6AVdQz1WR4BLT67iLEwFEHsIts4CYNKMmh3CruvzF66WoRqUMeardSmoqNFDBVAK+qYGW0CLfOP6GgnJkZ5wAAt9w+qYwHr4NDqTe9oNYfp9+2lX/GfuRjq4YfU0b7hDW+Q6jgPrQSstJ2UcXh09h4I70A7UroGbZkHFEVBdrNOefmPBGIBeqxiyelL44eSijFmR9ClfhBHqDodLPmV2DAeDEUda682lv7lVsV6T4RN0PGp0Jnyooe5ubraMMMwgteHJc2kiHDci9zknVZHHS2zqb39lu3Wd21tdd021tcEcoiRABL2nPcbdYmaqhUXMgK09b2GnvPJqSl1tFDHbCEAtFDHnkfr3twJtN5w+ljD92QRGQ6sx2EVzycgCrtE8aXPAoag6A8cgik+E643zzxsl9yYoquVHSygTioYXcbgwH7xAz9jf/qxf0tlZGPcy6HwholbOnnSSrUpFXVT80vyux0rE/hQst5+Q5oMhW1QbMslys0reCY6RDiy+idLRo/x8/vBOzJFxxWANkHn6COPQU1htq8/y67/LxlotWWRQM+JFaIsWQRKWNQZ7dreOEfOz+CWQFvwtvez1ANT/LNyEZgANy7SUdfvoSo8K5zVrXrdKlPTSouTsUtjz977Mx+w//q1r5X6nevdgVmJ0Bgo2QGJa1OTLgpU3uIR0GK7CdBisQvTA/CCbXwdMCOBVoE+sW5aBFof8ZHe4zNaWA75mCd1LAGr2UGYPD0X0KaHQenvPPROAS0zIwBBVHF13I6dPOWWgtHh8qBxc1N1MLdxubUDrfbCwoiiCLT8Nx0tV4COFqDVDmvkdDYaTbt6bUNKS+Z23LEALYv0iHAUcq5fiWXzhw5PX4D2ytqara6v6XDI5WUFSVNhROyXqMJQQPJn2mmLORsflPZqY89Uto2yHaxYCXVwBJePl8zOnDhuLzp/u3ZqmVtCIXtnVBbI9gaHouiurG8oaODi6qqo4xIzb8AoKA2FE/Bq+b1M/Yc2VDSaV5Qphjo8IBPJgZabCJCDOkYUo7URpcI40CKGSqAlfxSgRQmX1PFI9RfVcgJt8F42US7pOnOIJNDWSFyplm0OMYlmg1OirQF6qbYjoUPPDku05ZI6Wrk29XoSqqE8BjTmZ2YdaKU6LoUYyoGW18u+J8XAjUCrjlamJm0BLQULKsKtvX1J9dntphN8yUtfZs1my+5/4H57zdfdp11auuCRg3H4Euugl/Uk7IYzDB4Gn+lKYe9WUGHy3MrtRS6L1wuh8vCRgQtCoPDllrPZWMk9u+lsASVvJ/R88XkAqk4ds1Y3oRGEZsYBwl6tY5fp7EYCLTS+z80daMXIALRSWQ6lrtTnMDiwXQIG2h1b3dySLzTrMZubW7ZOHioB6zR+vY7ddnx5BLQVmasc2OzcrDpaRkQwWE2UxfIPXhDQcgYk6M0vutsb1zY1prKjrECblwXoCgxh7FGbig0A98elk+W+S6BVoQn1F9eDr4sYTv5lEXgCyCnrOdNWyHyt1exf/sZv2G//+v9ug70GAbtuUkOmrZVsdmXZppeWJaSr1GZlwzc1M+8rbVIXI3zq+TNQGupQFdCijm87daw4w4y0DNRQ8VzIKr4ZdTzqbgvdqj7W6Gg95OMvr6PVamM6F8XO+I1FN9d/tBKZ89xiQfkcSKua4zqRU4j+kuKPBqgItMlOOJPoYxaaHIpL7jc2EnRmDfr2NffdZz/0Iz9sc/PzYlek7yg6MI2ZWEZ/9hxohbVxLssXnR38sCnlHs6OFupYO7RVF/GNDCYA5DBHSqCV4ni03uOCOa2q8QyJ9bp5RztK7uEe+ea3PDwE+BJo03YNoMWUmw6WiClVA3DZZDvWaupioE6LQAtQeC6tlxZ8XXZoE2ihkkH+jG1TR3ttXdRq/5AlfkLjfYeWwwU7rOrQfC6pbFeoYzfPF9CurbvIpBA/B1XIh6YOO5adtXoRqz5iZmMRPIFWMXzQVYre88B5iZ6g+nod5dPec/52O3/6NsW96cIjeuHAYT7WP9DMcKNet8889pg9efFZHXZGtJ5riF00kRFYQZuIRow5RgKtVLKIMeJ7KGyB+SxmBTcALQXKPl7Hg4F2HQGuPVY6CkDLzTsyzNCeHYcirwXqyuXqAK2q+eHhkcUfpiG1SXXxAO3i7LzyVfVvFQWHkxgzZA9fhcKmqyU9hhnt2ibWmge2NL9QAFoXQ8FetHsdvd6tItCG6nhEHVd8Rqs4u4NDq2O+QAYw2z6scYyNCWhRn7/lLd9n973mPnvjN71RBiluduCzaFGZYVYht6VgYbhfJT2L0AetXBT2HbmvRCfLDcjXHYr0n+67oOP1lQSODrQymmCWCtAGZcW4hXsBABDQonQFaMMZCjAWrU4XBxOhDtFHFXSzCIekBCfsAeMQgUkpqOOh7QOoUPj9vuwYAVoSsq6urcsZanV1TS5QWn1Dtd1p25lTK9cBLc9Oqo6LM1oYrYXlZVtaWRZ1nB0tIfC6r3VX+EoKbA9Aq2BuubL19Fq5FsoFhqUKVgYw0zpFqMTldRzPYl5fWR7Klzs6MgqkcCbjOT2+sGB/9K//jf3Kz/28NdfXzZpNdeJ8ZlzbGpT3yVO2Xt8zq9ZsbHzSFhZXRJmXWOejMJcLFNSxq0uZyQG8A4C4j1VjNyxg/TTXUxCCr5HuN9W2AUyAkK/IBCAXfpUBP1/qLxloZasZrkXc32Kigt3KQojPh4JGTEohuNz1LDdxlioC79HiboyowqZX/3/6QntHe71iP0RkfPb9nthTQLBL99rr27Hz523jmaft/b/yz+0rv+qrdM7Pzs/LPwEhFBTyLN7rCFODMdQoS2OFsgpzOtp6pzMSQym+VAwEFqYTHsE6HtqCKPI02og1TM3lxXQ60Gqt0tBNsK3hHW1PRfNRoVKkjnPFR5//33rzQ8PMTJS7ZmlMVoLzS8tWY70HOf7srKhjqkrcoTKVgfUNXrb2VmNB17vVssKcManAjILDbmVleZTyARhTtXe7fbv4zGXbb7Y156tNT+pXqhwOFRb1J9l5ohONOddByWxje8ueuXzZdvf2RAEoHDxuknRB4iJhEjEdZvY8A/DwdLK8Pnd0YWm87yKZMJzXQwN9GOkdVFakppw7dUJgS7LPZMVnmr6qMK09xt1mU3uL7Hk+8viT9sVnL8mtByP2rd26uva5uXl9wHRc5C1KvQ1dX6SVNJsLn1Pk66xVTM+4z22BOuY+5mum6jiBNjtaVovkU6vVp8IMm/emEHRutork9TigcOBJyKPVlIpN8uewADa0YwuLdnx5Ra8DBTQzN6UOERvYakua3x2ieu15F7W1ZTu7u+riMDTJjhYlNSAC0La6bduu79lWA3EUsvmSOjViAFHsiiKX5L8nFoMHB3U3s9r9bl8OWLiX3X3Pi7Wr/eBDD9qrXv0qe93rXycQ4/Pknkg9zZEjlIcqeDfru9mOD25yILP3GwzC9fAWwDZp6dx31QXWUjvvw/OUU7AGuGg2jjBOXVk4QIXKmEJNPuIENKAg57mIQpEeERMXCi9UxkQVwjBA9fv8l5kW6muz7qFZq9fXwcIcm4JHv2+2bXV9Q9dk9eqqPI8pNJYWFm1xbtb2djdQ+Lm/8tAFeWCIPJcpcmdmtN5DcXv2jju0boEJi6hPAJMcYa2J+T1LIcf9IaGWdByIrDxTOsVEmWAldilcpDL6LWMJdXvJoMaLHzodMT9haUhHi1AGAEcURSbt99//gA3qu7YP2A76OsegjlGd0tFOzC7YfhfXtKpNTXuAwkG/YwOJoboC1kqJbsUPWH7ynCvVJ+j89Lz20Ynbg3F++P0TMXiRN11M60mwzXunCLQuTjz6WcSxW6l+nb4ewbyPNAq/HQkWU+1bmNFmJ57rPdnRFkVb+VqfizrW9xsZeDhrI+/mEENlxnYmHcWA+6jwBMhJqIq9dPf5dhGcPt9K2Y6fPGn/4rd/ywVHw6GeDzHv7MPjuZ3aCIpnBq5BsillDUqaVUJEh8HMArIwkepo5TrowtIj9zz3eT9gBzcMK4prPXgtUJAJI2CnIldX50Yo6hlHZTM5coj6uw++UzF5fECu+jLtzc4uLApgJ2dmpD6me+BLswLEoeCL9WWrKQbO/Yv51QMD4NPbUhmLBhse2vLy0siOLoG21xtYY6+lJJ7DEntv4zK51+4goh8d9hXtVEpIpD8dipoU0EJvRXan5gmZAylFYHQzsSfGhw/A8mAmTaC4s8iIzQsNBcH3V8oO1QoxXxPjdmp5ye48d8bOnjwmOzzJWtiHpdiojmuNggOOPdLHLjxtj1+4KECYWViUgIuvWJua1uHuDiIYyk/4n0Wl66pg3GbcNJxfoUUQQd04o+WZuRV1nEDL56QHMqhpXZcAWlGbmhU50HreIkvkFZsarwhwAY7lufnnBFrsM6EXlRPb8zxUPp86xv4ArYqDSVHHvD9ED1rv6Xm3tR1Ai82lAy2qWrq2I6DFExsxw36HlRiTYQWZwNOzc3bHHXdKTPfQww/ZfbHeI8ediu/gutCDpjvXMBxoM94sQ7t1UAYtlYe711zpK+v0MYdnil40/+K+Y1YXbl3yOw4glCYgpP7SP4DHwfcAHDxvnmYCuI1d5xoVxbm6PWIjdQ/MzozEa7x+KXxhLA5dJ0B13ewNFD24sbMr8xJMU65cXZWYZHNj0y5fvmx9Uqu6fX3uZ04ft8ODnrrdg8GhnTp1Su9xbX1D99eZc+c8aq/VsnPnz8udKbOWKUgWl5e8UwkHB6UVRUcr7cZgIKDVal2Edeu1x+qVLpH2VJ0tGFlgRqC5Dt50W0rlcfzK58A+LUWNtVr2/ve8xy589hHr79UFmqz3wcZxlWuLKzaJOUefHexxm5yaddbjsK81EWh0hX2HwhSgRqshwEUMRU5vZDmPOrN43yoongNo814pAm0CogRb4aV8M6C9NcgKBv+jgTZVx8Xvn+/v+cVYR13qKBi+ALQyuwj18YgyDovZIxMfL4ZjvCp2Se8r9qVRtb/lgfvtm//2t8gb3/UNB2KFMF2hKQNeEUMVgRYTH4r/hlTHhxKsytFQbBbOc0EdayL6pUDL502BRdgM34f9WTEdcVZKDIVGh5lxuHzdDGizGC99y/1vH+bwWqsFmKOjEl1ctpmFBX0RKGT5qdLxQA3HDiMXaxZlcnS0/Oo7soCJd7Ru73ZoS8x2wg+ZWa1TFQN76ovPiE7kwk4h1a7iK1xVR1sDGHEuyv0mce1D5dhevHpFgo38hFJ1LLotlI96XzGjc7GUq8u8yvBdqFTwSoIuub6b0CvKi1MA8UaJndoZReedPXXcVhbnItXHd2Mna1PKvGy0O+oonrmyal/44lN2ZX3TajOz6nhhAjzQO3yY+fo4U6kyOvI69QgrVx3zq18LZrTTAp8bZ7TFPVqoWAwritSxDnf29aJr15qF6Cz3PR5XlKADbSZU0LEjAkMYBgASKHAMs4LpGd2gzE5VhR66dSPVZ/vAhVD1dttduxr7AgJeew2gncGwgo62rS4FoN2s79lO0zvaBFrMKpjPQ5civOI+EdCiqm13ZZ4P0HKtcSo6feacCrWH3/ZWUcevf/3rfV2IUYMch4KCDW9UrbZkAHwEUmdlDqj6ik1aLBII4/GBKYQaiaDy/wMIIo+WoshpY2aTHrtFV6bZYwCtPlnmOoieqIBLTmelz7GvCzhNmp00XsGwGVwTfoo2jnUELOD4+0oFkgr9wBrttm3WHWgHB0O7fOWqNfebtrW5bY29hliVqcmazU7XrNncsV6vozAJig5GPQQDTM/MqotYWFqyze0de+bSJbEzAC1BA7hHTTJaQjwYuoPsaIszWgwrlJBCoR5hH8LJCK7A3Uc0XLIIYUGYFJy6lzh0U3zlCm3vcEqy6qxapdez3/3wh+13f/3XrdTrWDlMJmQpS2E1vyig7SF1Ko9bdWJKBzrrHXS0/W7HhnKGcxegEo5fcggCZHuijyWICnDVfRCFwQsB2mJ3KFAL6liOwKMxh090XwjAeZf5FwdaXdc8C0LiVwTYBN7nB/ujftdXe9AiHNkwuojtaOVHrzpWE/Uv5fPtCn/ZSQbQejSr+7Dfec899j//8i/rvOS0ZEOGzpZ7h7FXEWi1kgfThgCK/GsYIhgRPmtlBzvQTqXqGCoYYV0wXGpEmLnS0SrKsKO5fQKt5vfh7yzquAC06Q5Fx5wdbV6d0re85W1OXMabB/VZ68EZCpVhWjDyq9ybpqdVgcs2keSSEC6k9aKv7jh1DJcuYcrhgYA23wxA63TvwDbWtyXUGFKdEDKvN45ZwoQOX9yh6Gglu5bl1YEO8kvXrugwJ8TZ92FjtzR8agW2MaOFRnbmwJ1rfDbn2ZiqiOK9ZxQT15G/QwqL+xIf2PR4xY4vLdhpQuFXFoPahkLGK3nK8JVBDERHsU7YwJNP2RMXnrFSdUJhA6xOSV2qG8mBVUvbUO5JwaS11wEzZg+0Zy6LcjeBNg9bbg4+6KLqOMVQRdVxxq4VBRDqILTGYAJadfByBOFd+E0lr2G5D43JRnF5gVABDDNqOqi148s/wQGLFBZoY2jLdktUOQIl2Ab+DawHIC2g7fiMNjva3bZXqVDHiH3wLpUQLtZ7GD20eViY0bbobM3DBTpdHfhnzpxTR/vwwwDtq+21r3udG2BUCkAbh0ruDXIwiomIGW0ebqloHM1ixfL0r3P1yco880BzTid/VGb/XD91dL5PynpPAi1Fq3ZpRfsf6Bkqi+7yYQGBAwCtkoni7/KcULwqxCG8jxfm5tQl8pHx9ZlJ03GiyEcAwtdg5YtfKUYpRAa9ga1eW7Wrl6/afqNh/W7Ppqcm7czZkzY+XrFLly5bY2/fTp48KcHatdU1MTBQx5SePHcvednLZFhBF401HrqOFEPljFbz+0JH2+92JTrJjpZulv/OWDKoY7pezcaiaAmHFS96MwwCqjBU38rvpShiPQ7/b86K/sA+/4lP2E+/+0esxGoeNGO75T5fnA8zc6KObbwmoGU2js6kXC050MoFCltGRIEHYUN6IMBlx5734V2tB244dXy0Nib24ybU8Sgy7wiPHF/y33LBbgDaG/7qLX77/EA76iQL6z15/uhbU1AEdeuNyfU09n8M0I5mtAWgHXX2aeQRHI9rKjjyvKNNsBY0/blA9Ufe/WN239d9nZ6ddFbj/k3qmH1yjYHkX34EtA2MYQJoFfeK70OojilYJX6LjlarjxERCnVMRwvLIQtGmNbcsQ5LTp7RpI5HMXnSKBy5QmXxUvp7D79LoQKu7AM7S1IVkkUroA1nqCLQMlvMBAXUhLnaw683o44TaHXgcFgE0LIkX9/d10IyQIv3ZAItNKJmtAXqWB3HcCigvbq+qn/Hi4Y2GEnTIwQ+eX/R4gKtMCyIQAO/2wdyhVG2KntUmDtAGoviCvMIGY4fSJ07Pz1pp1aW7NSxJVuYY15ZUQamRB6suPQGAj5miU88fdEeefwJ7X5C4yL4ErsWKme+PdSh1NxFsUR0st6Je0dLNzPHoReKY+WJyoB+qPlDiqGUhHOD6jg72iOxlT9cEoRxgzEflSIbNTEHh4fDZ0KQbPpmZ5XeQ1c6O4X6mZSXclhSdrX1Dm3MOgl7tMxeSWbiQMWwoladkKCKBxughTrmkN7aq2umKxoogHaOzg2zBwQ7lbJApAi0rPYQe9bscsgv2e23n5djzENvZb3nVfb1r32twDGBVkrYEIHdCLTcjzm/1gw2VgdSAAWYAnT5+eSJ5x+jry5IMELhEqYGehgpYAJoUdreCmi15BAAgoGFIu+kwneaGUDBvD81BBwOFDoAQ7OxLxqYYha3tK3dHe2YK/4x1LkZ6j1dm7Zuu2st9pa7Xc3WZ2en7Y7z52x9Y9U3CCrjmjNNErZdGrPNrW07dfq0be3s2qWrVxWRR0cLZQ+lBz3PzLa43sMFzY5W7JFYJA/yJhM6zWQ8EedQoRa3oo5Hfr9F84oQR4l4n54SY1Ll/rt6xd77znfYzpXLAtp2s+H5tIyeJmtWnZ6ziZkFG5YntEtLh4TX7QBv415nRBPLnECHqu/TokgmpB1BlABBrJeqYzf/uMWMdhSXNzJqiLmmUA7PacDyuWe0twbdLx9oUwWdM1qufXGPNovOonDpVq8hwdkBPcIEcg0LYwlR//6ciEZNJijnxvI1yDQhn8uPaGVXrtr0/Jy99CteZj/24z9u47VJucpxLijgpNjR6vx2m4LsaLXaE0CLzkiB8WVytmua0SJsco8FX3fi+3OPJtDCaIjxO3CxKOs9muHzd6CM+X4xYlKhGECr9LpgcFXYfPtD3z9MU3uJnDRortrc4pJUhtDIlclJ/2I4J01NCZA45L0N9/UIvii/0jIXqWP5zh4ejGa0HNCoj7OjffaZy7JgJJezNk03jMChIpWlDlvD93h81NEC/Juk92ysybi+RmVauBM049GH6Ky/Pty4kT3Oz1+zKlIAuNtx5XQkrCj2LGhkHRqa19JxYQs5pr3DU8eX7NjSorruSuzAIrCg68JMAfB7+vI1++yjj0sVzM4n8EUFzVwW8Zm685iJa/ifB3cAbXa0Cv2uhc/t5KSow+IeLes9+FErVOAG1bGCIPRkHXmt6iYKkRBggPey9h4r3GzQ6+4tTafB9cGQBLMK6GOAdm6afd4AD5kD9LS50mA+22qJPt5lBafTscnqhDtD0dEioBkeChScOnavYwAaqjeBFpMMrfZE+EG315VhAtT8buzQQh0j9FlcWrbz5+9S1/bggw/Yva++dwS0XGPNaEXRhXAlDka5hLF+chOgHWWhhkBNc5dCIkt2Ay6kcsV7GjCIEYgCBuqY6wooKq0EDUNE6xU7WqcJ3Qid+4SClnkroEvhy7MWbKqeARSiBLivXrtmm+vrtnr5shu5dNq219y3vWbD2SalxFTs+MkTQmwCHihIYRh47/gbz8xMq6NbXF6Ucnu/0VQR3NhvSP/A9YU63m+1ta515vbbBazs0WZXierY2Z8cx1wPtIxgGAEoeIQ1KFZ+FLgQu+AD1mY89IFrkaK1fNOpei2ukmi0SWNAgVKr6b1V2NVtteyXfvJ99smP/6FV6OxxFKIYhhFj335q1qYXVswqvP4xnW2HJVTlvi/pgqieutgyvufBUAC0FDSArda90iFKlI4f1M81o03Vcd43IyAL6lhs2i2o41sD3pcHtClGyuPSxVxujHJj5/rlAO3oPfk3iEg9Z+ykYeB8DSo4hVI6lzyjxs1zoqM9CrH0VwljtnTqlAJTPvybv2knTt8m6pj7nbOZM1j764WOtgi07NG2KaD5ZoyKhFlhWAGzUmbn22e0WlGLjlbrnqjfI1iC4ovuFxMjD5/w2SxNjp7rQjQr1PGXAO3fvf/tAlrfTwvDCg7XxSUl+FAdA67eIh/qIePvcRFRHXNoZSfLhwN1jAghqWO8jouq4wRazWhZsK83rxdDQduMIYbyjhY7PoBWsn/Fih0IaNe2NmRUMFebGWXVqmMJMwJVSTwoAaoedOD7UloiDleS8dyJErVCFKCb8AOCWkUah7Lz3TqOyvmZmt12YsVOHT8mBSjKXFRqZTJqbUw2gdCbl9bW7XOPP6koPdZRFMYgGrHqC/ixh6VkxUK6R85ovcobaIaMECb3aDW7DE9kih2AHKAtrvdwSBfFUF7FRdhyzJqU/8taV7OlDhZAIsQA4Q3XX7t1/Z5sBGempm2B2EQB7YzcnngfWmfhYCqZaHO6WTpN9pyVrlGdsKXZBatVxiXicaBt6b1DHQto2aGLUAFoYwosgNaX0N0NrBPOUNgvkuDDPi3fpwi0Dzxw/whouU8AGZlNxIw+6UhAtwi0KRTLjnakvozTyFWVDgJJDbqwzu8jJ0ZwOvI9bM1zRBm7SEfWbgWgjYnUaMUn48RUjJXG1NEq5L4PtXyoGMJdjD02t213Z8d2trdtfc3tFFtQwJ22BydEtq6yYDPphlOs32M53RbmF7XLeurESYnTSOwh6KMyUbHdPfzICRqYkYCRTFmKWDpaqGPEULhzQR2vHD8mtTdAC0WP+lOrcwWgBTsmquMeCI/NZ3S0GMlwoEokmJjxAAAgAElEQVTl/xxiqBuBVoVO2PuNCp4AWrqJQezDj/d7NjMc2u9/9DfsN3/1V2zYaVuvwzZDRc+CGMnJaZteOWmlak1rUX6ueYpOzmIP+x2xVCRYAbSIAR1oO88JtLJDDfZBVGdBdVy8Z4qCqKSObwa0xQ7yPzXQ3tjRFsVQt+6eb/6n6U+t4ieK+nSG4tlSoRFeC1IKpz1jvBAMnTDPSaBFMJfJcHrvNAF4ah8c2E994AP2iq/+KzovoI8ZuKRF73MBbTM7WjEi3s0SIMC2iiehHc1oE2hxhZLFY0EMR0PhGwUeHKIdW0C8ALQpyOU9JNCOipq///YfHMryLQJ6dRCwnD6/qI4W1R5RWfx/CC7okrhwtDFQWrlgXuxoS2WfxSGGSsMK1nvc1H9MHS1A28MqbmvHO9oy6z01VThUwBy4dDXM7hS6LhGR78VRXa9vbaprwo5rJK0OhadXmD7z0a6aZifuaSkKLsB3jA483GvUofMhcDiMlWOvlg+TilW+cKIPcCI5ffKEnT19ylbm5w1zBxxKqpM1s1LVF6QPhnZ1c0tAe/HKNR2cuPfgJS3KWBSap7TQ2XEQczO5UMtBMVd8oHXxhc31Hrf2o1DwJf5mn1ABB1pWMBq4AbFywNrDuDt+AYopM6cAogOjo5jmc2i2Y86OupXZgot4Dtlrxu8ZpyZmxIoKnBHo0tEqIBygZfdwDIFST3NTqa/3GtZjNjfuObrMXHH54jOho1V6T6+nKrXN/CsCHZjRQjGjeqYT8vBnQLkvhyNWVfYBWvZFuz1bgDq+407lVj5AR3vvvfa6171OICDnmLDOc//RmKuJ2omUGYqFFHAU6B/RgyFGSlpQtHIIdooFGwcV15NrJetPFXcoj32+TSScqGMcoLgnwzVHWbQAFcEXYWpCB0uF3Or01MV3egNrNttSCl/44gW7cvmSba5vWBMTGCXjTESR6YYXshwUJRFe1EQw0p1F1NlBt2+zc3Oauc9MT9v5O8/bubvusOrkhAojPgfu//1mSxaaMFxnzp7T53T52jU7eeo2Uces96RbE/dwHio6C8LRiv9PYCthmJtXuHjIgVcrdhgWcHKF6jg7xexmofH6HKgUzzFfS6pSjBDCGFbRJiesOhjYQrVin/33f2Q/+09+wnqNPZnOKMKPfXZ2oCZrNnP8NiuNT8rRjY2KAe9ERa13tUrrwY4UoGUUBtASX9juiK53kVbsxnKqYB8a54nfN67v4HVyH6ZqPUE258x+ALOX6c5IORu9Ec6eF2j1ZY44vRu2fULmFN/t+k0gfX9WvdLruPi9XuhstsCIH7Fn4cBEBa6s5sgvd9cnb2NdU8YZWBoBLS82Xey82ca6d8G2r12zE+fP23d+z/fYf/Ff/ZeuX8h0MxlJhOpYxR576kPPoB0Oba/X0694Hcunv8xZ6GIo9C8wF1rFCzGUCm7EUNHRUmyl8lzNVnS03LPSWQR1rM8+fI7zfMgzV2wGM1q3XyyP9i5Z78HreHZ+wcU6vAglHTj9hagHoGWojEJLOZ88TByQqt59CZjKThRxr6vqmYoa+iuVv4g0OJQ1B+NwJPoqcjzp2iSYUPQYLZZfeAULtDs6CHYbe3YwRsXkaxYceL5e4NF3ysFll07ihSOKJPffNJ9LlxfRt5GKwzcLxxoUn6r6UHXiHjMc2sLcvJ07e9ZOHz9h1YO+AAtqGDpziLuJjdmTzzxjn/78o3bp6jVZ2DX2WzK7b+7vW4tw9lbb+oOetta52RBUARzLy8u2uLRkyyvLiqWD5j3GatQYkWYzMtGm00wxFMDD96UDAWzlCywQZ+2oqpsh06C9a/PILxk5YOo95jmhMp8IYwdXj0qHre6DA31+dlYd7ez0lOhQicp4aAJ89tsd63QR4PSt0djT4jlJNivzCKgIi8fYgGLN844BSkIBGnt7mhmOV8YUx8fND5FKx8M9xUPJ12b+y1xtu9EUPc9qEEHkd9x5h8LkH3zwQXvFK15h3/TGN+qh4Z7KGerIODGC39V1xAkBla/dv/DSpgDMw5GvQ2U7msWGYIe/6+DiYIroRnNmqHjthjLTr8ijuio3KqemOGQA2z42oayOcSozD4XlYD+YZCL2q8tV29netadZE3v0Mbt44WnbWF0VcMgGkLka/16Kb4z9JwWozL15DblFwINOYUN2rGbJUXDw2m87dZvd9eJ77I4X3WPbe3Xfs11b1T3oxhk+W0Mxz9eH4ZmbX5AYioJ3YrKm4pB5O48Qug3XZ3iXr7znivs9A7QoRBlJ0PnzLDF/F1skk3bWJtwtTcEbus7h/6yChwxsj0LT58b9rXWmoXWwpJyf886dIm5/z37iB3/Arj71lJUpcNnjJ/wEm9lOz8aXV2x6eVlq1KXjJ22s4sp/mJZOpyXdhl4ThjPdrlVhwrjHiTAUC+eaAqf88erls7geHm/47Ze0gt7V5XTr1oYQNwLtl1K813/5mwHkrV7Pkanol9/PDpmvclYGDa4RFcY8I7RPKrksCl8Yomfac5kRRYINAHGyQ+4LfqSBmJ+bl5sZ4PjDP/Ij9tf/xl+XLSvPKTXlDN4LOqe4NxgJMuIsaR2QcJdtPldmtJzvMi2asPEK5ik1j+MUHVyMZ3SRJ4UzM3m/N933mpAJ5rUecuPqaQpjnpWi2ceo8IxND90r3/H2Hxyy26g3q3CBgW5KYvJI68CxQ9ZVHCyogmPfT9QxgiG8I4Oa5GHQsBsz/KiuVZX2ugINdikVyybTg4rMokkWkXE7og856cCbexUsgwl5FMdF5Gsxn2u2FUy9s7dr/TFs7NLnMvyNWd8BlPseOO/Ci5jZ5hA+Vv+g56T+9ahLK48xJ/KBN2IkAJ+vA+0F6MxMzdgStPrCkrqvc8dX9G+d7htIRk4A+qce+Zz96ac/Y5/4s0+K/muROtPuyDCbDxF6Qob3KhR8FsdhxQF27Nhxu/38HXbmzGk7e/asrSwtCYgWF+Zsfm7azSWI4xviBoTCdOBAK+VpR+pVRUJVqqJYcgaseiFWh7gm2i099AcjVt4KsxrvPvg+FBtk4c7PzYnGVqgC90N4/HIoNttdeVbTgTT26tZp7dtEGaCdsalJ/yxlynBo1ul75B0H3369Lis+6FYKiWmMvsPikvmf3K/aHWt0unZQKhtG+QAttPPxU6fs/F3n1dEm0L7xG79RD506uRCpZDebh1buc0pjQBJVdM/8Gx4Yl+l7waZuO6h9dR2hhAXEuF+5b2EJOHzRGbhPvM+2p8i8hCWJdSLF9wKQUF/DAx0EfUxF2KVlZa7v9wnz0ksXL9lTTzxpX3z8CdtcXbU2e8kyUiG2C8GVAxEuOOTC5mt3RgY9gFNusD68P54xzUCZlZVKNj8/bydOn7Y7X/pircoBxnSs5++6yza3tuzRxx+Xkcz5u+/WihDK7uWVY3bytlMBpv41J6YmpQQVJce1DK9bAW2VfUUoZM8M5ZCSshetx3hFynZ5x1L0Mb0KoJWOAFGKDa0vGty7dAEtxRI/ifMsjVl7vGzj01PaXTY6znbLfukDH7BPfOxjyqs9aLa9UKcg6g+sMjcrp6gDvKKnZ61PILTMRDAriQQfgJT9/07Hpvi+UN6IoXpdrUL1MS0IQJDQ7kYf4+fBrCIYPt8s9PmB9noYfaGd6JcPq1/6LwS0pYgo1coW3gNxnrhHp+tdJEgriw0dQy2vJLgxdaaMOnJ0liYlEpnFM6fRUbOpe/Od73iH3XfffbYJZuBgNsVKGqNGxyIv8ryjJc0K94JdNB5R1PJ9KWLpahGw1ipVm6l48tZI1BWXkwZHHt35+R72RwHwakCiTqLpHPmTx+suAu1oj/bvv+OHRkCbIc9QnKz3TM/N2cR0JPhQDUhpyIzRzRKYonGg6CCK1luG32IHfHeKjgDv4YX5OSW4cBEJCaCCoTIBGKim6QKwWeSB1KwwqmEoVl9wd4UoQEsnvLW1bVs723ZA0gZ7dmn2oPkP0XkeMk2smy/B+xVMqsMTaErW6pJ36YKE8Cp3sKXTFA3m9nKi5WUwUBLYLi8t2+LsrJ1aWhAgIUa6srpmTz5zUWs9jz91QUrNje1tdeHQxRjwJ33mtyHUEjPOyKZlTkeXOVmz5ZUVdbdnzpyxe1/5tXbu7Gm5BPGTmD5uLpyxBqWyqGPod3JHEa6IceDGwx0JgU4hdDpn1+pYdWBFBeoyyiC0fHWBa0hHwiyXzw9BFAyBG+Z7rJRShOjGWh0BbQ+xzl5dHrGTlZKAtjYBKFV18aHsugNXZrfbXWvu7bkpA2lBs3S0rA5FF4igqT+wJowAhuJ0tPstKbmJ2KOjLQLtV37lV9rNgDZXRzRKEKimYQXdn987aT7hVpwes8j/l4DtkRBHO44ALV0ZLEev3/UkpgLQUnyiLZgsV20cMGRWWPaOtkMgNcpr7qmJCa2EUbHz/TY2Nu3CUxfsC5/7gl148ou2ubZunf19K8EEYelHygxWoRU/HNq9gRTAGp9A/RYMWUSfR4ABgMsPQFmvFf3D3JwdQjtUyqKI73nRi22a7NZ6XVTx3PyiHTtxQqEEFMTMxM+cO6u9cX7yeba77istkYneg3fUsp/jGVb4AZaPsFJud8g9g2K0Nl6xcdJQML8RyPoOo1b5wpxGPtChyuZZzMOcODyU/p1q2Q7LJblcScA06Nvv/dZv24d+/udtEtP8/aZGT9Jc8AmyXrS0aPMnjlv7YGi9gzFRy/psBhRZ7E/2mO+oo53mHhfQ+q6tgJY/T6DV+t/z9bDP3XX+fwdoPWShCLQZC6nA9WBMBbaM0GLE4YJF57SL9HmqlNt7e8pDP3HihL3//e+306dPK3qVo8r1M261C7vq6z0lNRraxhgOrY5COdkjYZTTx9jnMoYje5sVT72GmDHzaniuaRABXDpmuloVhLGV4Voavw20DZOFbLoMxoZNArg6WpSdWjupVjUbAmhZ76Gj5U1qC5UbdKom1WxaMPJNqBaV1AFtHFy84rK0LjKmWR0d3OL8vDoiHiJoRP6M+e0+HZhucFeeuvK1FB0ttJMLiOhSAHeAluoag/SdnR0PfHfVuCvHJLJwWTgHK4ehPrQRV+N/N5emu31PTkkHIb4/P0VHaKHbZ3oAfpfX2iVObNxmpmcl8KnictRuykTjqWcu2hcee8KeZicRqjPAnM5DjicUJzosfC1ALsgSlfQEsNrrS5WpXmNZdNxf+2tfZ3/1a77aXvqSF9vSwrw6QF4acz4OD5TYAC2zNK6NEpck7Cr7z6Cqkjp2RbPPr6ulnFPmYZBL835NAD2SVvi+UOYEHDB3pCjiunhgHmEBXWuy58qsFiqy05JKG6CdHPfMYlGnhyUJfRrx9xH0aGxQHhMtjp+yVmNiPQV6GaBFAFUEWow5Tp4+LaAlmeaBBx6wmwFtPMHXebZmR5tZtAkO/F2JoWJ9w1ccA5xD2+6Uoau4FewwcKqZrs7no37vceDQzU5VYGi8+6X4pEPrHCBg80BqVLNci4zru3Dhafvkn37SPv/I5+3a5Ss6xKE/VYTCCHTaAlpFKJrpecVsgu4SoKWLzTU60rBkX9jvS2XM9WfGmnvb2Cf26UokEqza6TNnpSy+8667bHVjQwcWc2OYEz7b5ePH7djx427FyoweByw6WmkgUDmT9+xFC88IYyCevxs7WqYUk5Pj7j5Gkcz9OAiQhWEKf2mUIx1EeZnew0HO97Exq0ITcj0mxrXucfzYkuaqUL2PferT9u53vlNAOWi2NOpgBk0+tAxMFhfs7N132/Z+00qVKafu7dBdy3od71wA7f7Axnlme30rcfB22wG0PuqKhZb/nwOtiwXdHS0SjWRsHB0tIwt1tZ78xk+YUSXCkdsti14/c3KtTg1RCMxgNzBGoeH48Ec+Yhvcl7BMOpP7Nk3aGzoBEplosBCywi4CtmwqFDpaVMcVAmrG3INcGxwVtwxVM3IToO222+H65h7HAtpYTfP37IE6Hm15ZAyUM98sIkrf/vC7BLRF6hjAzY4WoOVBgzpmh4norARa9YkHruzNB9wBl47BE1JSKMKSPcpVOkd1Q6Ux29tvaPdPtBY3t+ghX3iHQtYiOh9OVCoALTQslBaKyPrurlp4zR1jf8+7t2IF6XPG7Oo8K9fnsbKSZBwbYoRS7FRxqLkVYvitDpglsIYA8FR1ENd36ra7tWnbq5dtc2PN1tY3Fb4OPQX9rioO43YJZHwkow8GoI3MXBlmjFc04wNQdFhRWHAzMgflEOn2JB47d+6svfbrv96+6hWv0LVCAIJZwLbi6DDr79j27q4EUVAn0MY528o9TVWMeMYG0CpgYMix5d2R1O3R06achuugmD5ENKz4TEMF4/bDjZ2DJuLvekp5wV6y2WDu2rap8bKAdkJ+ou70QlMP9bvX6uhzJO9TVGKl7B17bVL3jpuIlJx2B2yZf5erCiFQLm2zaafOnNGMNoH25S9/+XUdLfclD4CueS7Nu59OdCS+oJ/AOaqqJWyIlaC4lZLWykPBv54Med0HmdtJXaZ/1hqplHwPnPEH9zx/TkfLHFtgy2upTclakrkn9/NnPv0Z+7M//TO79Myz1sYEny/Y7eo18nWYE3L/cH2kGbCSU8fQ0SROhSELf59nktcGrS2gjZ34fBYonBkNsVmwX9+zybk5dbVf88qv1X3EvPjs7XeoaFzf2rKZ+QVbWlkRo8XhB7UPyGnlhXsX8I2ddu4PhXYQLhJpQx6J5x0CTEmtWrYZzgsBrR5E308cePFLUdJVAs8whGh+mFPcVz1IFJcb+3/IexM4Sc/quvtWde29d8++avZFg6QRWpCMPwQ2XrAJBIPBiM14JfbHYgnbeMUYks92Pie2iU28JHHsfMFLwL9gCwzCMbYkkIQkQCMJbUgzmq33ru7aq7oq+Z/7PFXvNFpAIvnsZPjNbxhNz/RbVe/7nHvPPfecWqtp05PjAmw65NW5eXvvT/+UzTx+0trVmkR5AC2AqiJ1fNx2Hzogp7G1dF6mMgAt5yAzWKX4MJ5hhNBoWoabNmTW8uc0BV1vP0Tjr5/RPhMt+78XdewjOY2f+udc5H88GtL9GQiaykj8B9hqt5bzl9zXALJRtBx3j/k9LmUA69ve9ja74cYb7cEHH3Qr17hHm/UsaBhPrcmBEYzSANtu1yrdNfkdSw+hWbBTx+po5bQGSCd8GAJzhf6BGW2z5lsZTJUdZN1nQCuDjNbSGfdGTggl1fCFf7NPHX/fjT8roIVm5IDnIpNAy4MI0NLRArRUrQCt5pohYkxpKBJBRaN2VFx+uLqCq6UZn4A2zGg5BJnRLiwtqO3mwIpASwUMyHoSkMvl+X5QoiTlMItcWFwS2EEW0N5TVUU3KKeIHUzjWk98wTooqUwC3e07UEEsFbpigF6uUnSLEpiwpmBWr9atvFy22Zk5O3XylM2cOW3nTz+m7q3Fw6iO3lefAFmEYfGh0lxJQ3Q/TEjtwDjCA4Q9colCgtfIvwGtN4IxQL4gQcvi0qLt27fPXvqtL7Urr7zCtu/YpkMUURidBUCr96RS0RGAGMrVfZ7WEQVRDgzBAJ5jsOMjgAhEzF0cLNxQQBQj1PHoqMB2jLgzcoJzUDUejcbrpbOiqxXQVlak4KTanBotWS7DgxAi4kg7Ile2UrfVas1qlYouDfMPZi7DRcQKGBz4caXEplZbc2iyWxdWBkC7befOPtC+853vNID2n7z85X3/a+6/5Iw13gP+0hwg+yIMX+tz43rhZwgYjFVb8N6NQBtpLu5ZTalUuPnIRD7ZAlq8un1VSasugCPgETpaYLLH59tiHFKRsvjOO+6QAGp1eUXrJHKcwg9b9JgrdGP+rf6cUYyA1lOrYjer1xZYJt5HbE4RnfGca2Uik7FiqRRypj2zFIYExorwAN7bY5deqtHOudk5O3n6jI1PT9v2Xbvkha7wkJy7mgGKvqvtWgreZ6mO8UXvOYNVKuS0fyiTGCmPPYpxlHOH4pfTWCb/TsPByui90g4kBh6+RaDQgjRzb3YiM1hj6drREbB2ISFTu22/+5u/YX/3qZsFtHyt7B/DgW6jI7Z55w78ZG212VWaD7S/bB2Z02L4AcvXbNpQs2VDnE/YeQYxFPQyQKt7FPbj62OOL9hZ/cdNHfP0D8RQnrntDUVoLQR+rhL2WS0Ustaf+jvo4Xlz55j+OaVnisIQdnVywj76F38hp8GZuVndHwsLC7Zty2bLpd30w88wukswwo2DANp6ygS0iKP4/lDH3KMArTYvCj4C0jkQrpvPBNqYOEkJoiJ1HMDWGUnv4lkr0npf4jxJgmw/VCB2tIBrFEPxK+k9HPYArSLyGCTnvEuSd6WUxh4UzYMV9woj2EX7QzmqtKCOHWgBHCpMHkTWFBYX5jUbcfcmpyt5mCLQaoWIjFjWaKRY7dhKtaaOdnlx2TJSMnb0HlH9iFIIlotcg+ZRIVIrUoMO3i7plsw8WKcBNqK85ZXsZDNUNc4zUByPPfqYPXD/A3b61Gl971ajap3Gqg4NRDXcXFpFQXRBYYLQRTm3vj4gtahs5txZhNdLdewrXgNjeS39MQdFGLV5i+a1Z8+ds6WlZTt0+JBWWK6++mpXfXbaunGp2JkHs8MKwKKmdOGaz2j7bX4AWgdTGAmnP1SVxllJsEUDkLkZ6WDJowVkMa8AaKHjuEHXepgjsKbUFr2Igr1WXZVoZ6SQtYlhqGAHWj0IhijFA9xRYhNVxudEkhCzZ4CW2YmHJvg6F2suAO3aUMbmy5XQEdd06O/dv9eWl5fsqYD2yTpaCVlD2+H3gA9bFLN1ARni93aczSb/XnywFDLAhEFsmRcpYngYqfRSfeqYogTGQGIoKmx+4pQF1bXWtfnZebvn7rvtjs/dbrPnzsvuT0CK+pVOTbuqroL2gjStIrCFaQvOZPiAQylT3KnAhN4dEiDyubLgT8EWDwF+pSslOGQhZAd3+HPiGEfH7MDhI3bFC16g+6nSbMiMZPvu3bZt1y4p27XbjCAFDUfI0pUVaspHFVyHzGu0U8veYtaLzE7bPbZzGXWzwwBnUB0rlxUzeHbDWfsCZFkF5jkJebQ63ALQqtAnuGJ4WGMY7iHAnCfx0zfdZP/2tz5ozdWKi8fSQ3qGNRukGx8Zto3bd1qFGp9nRZF2rsbn/e6iCajXLQNNGYCW+bg6WsAYbav8vv3A/Xp+/G/T0WqzKHS0QQylXrb/frhTVFzH0e4mBZJ0PE4to3sRPOvsdRDmr0vZvbZmxbFR+5G3/aj9xA032OMnT6qoY3sDhT1e3cO5of56j4Zxygf3xB4YIzpaZrQRaGFcoI4ZbVAA0gz0gVYforNdgCwzeZn7iLVwAx+NFTivY+Qo1HEAWuFKYlUoahX0r17/kz+vjjYCLQcmVS8zWh5CqOMItABeTCCRQhYaOXQFEWj9QYZGcsDCyioC7eTomGZXJLowe61VK9bBkq/d1NfIJIGbWlaOWT8kREvnRF1zHfJvrVRsZm7BFhcWDFEEQMYHxKJ9DH+PFDGVfoa909Ai9Vt8WeRpiy1uWruyMUEjUKEB9NBuj3/lMfvC3ffYww89bCvLK0H9CI3Qsm6n6UksdK0ZFLmDdQplhmLhFgbrbunlqUFUg8VSUTQIByuiFHZfVe1R0Aggh+zgocP6fFCDMoPdtmOHffd3f7dde+211mO3K5MRxTy/uKj3RuYYubz/G2HpO87lInXsOa3QJnjmRjGCrxqICg3qZGzKoP4UPh/Alpmtr/hkrNl2xTpCKDraCLSkn4wWczZeymvNB5bAHZCG1NEus+5UIblp1fdO6XASQKtaOQAtIAslv5YeAC3UMUB74NABAe073vGOr+po+w5g4TVFpoMHO9LJ3KOaCVLcRIFLQpwxUC4H2n+dH2yz7elL0JsRaJX3yry9i/FKQf9fHX2q5+s9ZCabJ4qUGy2ZoJ89fdo+d+ttdtcdd4rGVTB7lSxnZ2codng9UFpRqMWzBfXOGhGfWUzR0vUENoJiT0Bbr4ttiB2v5qj4Sg+PWHmVkPesrSwuWQbgtJRt37XbDl18sV16+eW2XKsqkak0PmalsTFRtXieEzwQRSDca04dOzsioGUEQpQezlBBdawoOinZ8zbCM44QTgp4xFI9HbwI6libYI7dHcIty114eGLEFtAxa9XHbUgRDVJwIrBilIRo7L4v3GO/+J6fEdB20VXwjFQq6oBN2xNm2w4esW6uZC2xLG1Rx9xzsvHGVJ61s7WuBFbGWo/iLT1Wz433gpPV/8FAm6wynDp2UZGfKM586ojVTcsaoc9mRSWr0HdRkRof7Zt7wIabE3Vs6/Ztduttt8nHm1EjfxcxFGOzpfl5FfJxj1bfj+cmoTpeajYuEEMlqWNmtACtXOhCh+3LKQ60zUZd8YjeHLXdSyGx3hPFedHk5qmAVqzi977rp/Ve0KVScfCQQSHjDDU6MdEHWgWUB4GOUhBCiG7ywY3qTc1oA22lyrzVkphmenzCurL844DPWAuXoEZND4byaTV49heqh7FU0rUwtySlg2tgjYZZ6Oz8gqhSHiDHrSBOkNo5GDBqNYDRjHssJ7tvDj2uTWpO7TF698Lhw9ehEgaIqXweuO9+HYKPPvxIAE2Kh45cQrqdmqrpwQaRV2qRiuXApIBQmLuoYvcTDoQj5fnACIG5Kp9BzHiEGmN/cfMW271nr4ocOryTp56wSy69zL7jO7/dDh48YBMT4+rwpQY3s7mFRcuX/CCEkpQ2IZTcSaClgxtKoRp3GtgdkGLoQRCNWU+mFYAse9DMa6MRgah5SDTmgGtkRbb1/RCHQaAjhoI6JlxbJvjqfHmAPPJucXlFxiZyEsoRQDCsjlaxZ6HDZkxAFi32llgwtntpF1I1mxJDHbn4iM3NzdqNN95o+/fvt9e99rWa+6iLDyYVEUDjgxDUQPqcYU50EIRuKi6bC+RJCCl4t0inlaSNpU6GodD7hj/ZJF8AACAASURBVMkLh4dX90qJYjbLDqrylL0bFZZwiGC00O0ohaja6apAOfGle+2mv/yYVZZXrMI4ABq10QxUNK5dbqYSr1X0LOxNs2V1rAYDuPV3gJUW5NaoCplnbSkIu/rsE/aeY+Oa7dJFehh9V9aEG7dskbfxzj17tAZEYESXgIlNG41MaF4HBTD3vVaKwnyMLtMzn93gnW5WO7MyqPC1OYkdQ0e7AWEd18XYhJUKlOt0zJ22Yv/WhhDPta3Fvm5C55BjRSOb1zk/NTWlbrQ0XFQ3iqPcqa88ar/+//yKPXLf/XrO9V6qWPfwjPzkhBUnpiw/sUmfAU0Ehz0GMhQwKboUzqNWS1S0oa5mfSisAEEf8yz5Yfv19LP/a7+W+0L3bxT1JVZZknqDeD4mKdD432LxHX/ti5fCuphX55Es7i8vONCG98a1UcGeMSjTdUb2vOhN0sb8f+4vCqtjz3ue/cXH/qvNLcxLE0CS1/zCvO3evdseeegh5YP7frbvXkc7U2a0lXbbGpjpBOo4iqHw9MaDnCjWXFjhjLoFXXNYSVVHq9112EjfoVUIvF6vn5MUlzQXcW8/4mHUffTFUK+74WcuAFoKDPZoyaMFaKGMuUCUifDr2pMLnpEugPCZTPJnEmhjRwvQTo1PuMFFsKhqV6uWD8n10MiYOcSVGsQ+OEvROXMNDNJx9+DAJQYMmpT5pCwNE16hAyFUNOpmz9av0WlaV4xqLgo1wfoF30OzJmhmXyOC66fiOvn44/bg/Q/Y/feesMW5eTcWFwVMJYZNFx0GAqs453TXk/6cL+S/Yqco+jh4i8LZag9NlLhXx67ahMKSL5HTLPy3oYxNb9gkloEVi9Nnz2oFaOfOHfaa177Gdu7aqb1iaD7epwZBCXkMBZi5Q1AOgFYq4TCj1UPQ5TP01ZK4+uNdVJg3pkyGFcTd4VBF96SVDRVaPAzMJ6BrutZstq1arVqzUfsqoIUWdop5ALRLyytaD3HLPjyV+ffz6oI0RggMBiYXrDAtVWrW6qUVRMDscMu27Xb02NELgPa13/u9vvPMPRtGAuuBti+G0nwTD16PR5R1Y7Dp5DPmwAdoY8eryjR0xzFSj2sEZP1gCA5kAWghSwvEPMqZi2cnAG0KQVjbap2OLdeaKji+ePfd9jef/KTVVivqvFh3AUSjg5LWiQCKhNUfnTJ2gWQmR8oqhiDwtXy8/D0JpeJ+cDDPEBCyZjM8ovEIP/kaGCDWXcaIRZyctD0HD9j23RfJao4dyPGNG9xjWHu67nQW13o8jjHh88oKBlaqmFZIHOn+4lrvwdozl7EJVMmBOmY+Cx0eqeOWufuTQBddQ1hJg4cCaHlfKWTYCW5TzBXyuoe5X+fOnrXf/9CH7O9v/rTmv8ynBTq8K3TVI8NWJAp08w6r86aK2h/S3jlFFe/rWq1uvXrD0jxDzbr1CB5YD7T9nOP/tQD6tX63CLQRHAeiUGeM+g1BSNNJjtGeCWh1DYEpjMVGX4fan3eGK42iiwCqSr+i8gxe3wKkOKMNHS//RGl0xP7jH/+RvfCFL7AHH308xEmyu97UqMm9h+XJGR5zVznjAU9yDzPa9Xu0UMfMaNmjHc0OyVN/oNVIAK2cwuhkobHZXw9xorqHvPDGxjMCbTw7IsYMwNssRfC71kjFt0M5mbrICLTsPHF4Q90yo1XrH4QtLoBg59HnnQrrFUftzlBU9uT6IYZiBxOgZf6IeIqZU6tatULPJfnM6jhkVCXyBpNYMz6hfxOwAZDW5AVLN9SQ2hZgccP19ekXkbDwLFCJdjgM+7PbQKkizMJKkgMsOAPxazQP4KD9u7/9jH35vvtt7tw5db8catF2bY0Hr9vSvebWYcGVhw89uPAkXaliIk9cDZC6LoMS1xWMsAA+0/DqDAqY/N9mrWGpYtG27dhp+w4ckpsW+5artap953d9p133kuvUvWIED93sNn9QMCH2KnjDxufCi5FQ/XX41a9bTEC/ow1OWayEkE9aLApomWuwlyhlsKwusZfEGQWnIiwDB0CL6jh2tDwUPFgNPHzpaOstpfzgecy10OGQQQx9LMVx6MFJifKwhjUplaH5+JWOlnWU2NHecMMN6mi/9zWv0czkyTrafpWZ2ImlaOAziq5JEbDchYx9VVfuxjlurOpjl6AeNnR4faCVKhb7UBdDYXoiC0LeX+7DtFmdSMV225aqTXvizFn7/O232+233CojfEQ3zHeppqP6XfcxqlnraUzB/SGHGiWN4Cbl9BcHENckyhjARycAUAGiwTc4fi03LjoAj29EhOQZuYwr6Go5RPYePGi79++zdD5v2eGSjUxNKrFE+cqysPSqHpDSlCIII1XZW8oNaKCRswOg5b6JQDtKkRVU2h6a0NFrgDqWqQdrNxJH8cq9+4ElotDTe6vQi1Fr9zo2lPMufnRkWMXKxz7yUft3H/q3bm7Beg/PP2DLHiyCy+mNNrljjzVTeLz7BElPIh1gs6WOdg0vcO3U1q2nzFpGXKzjube1tBz/gDvapNgqgmqyM40sXxQKJrtcFZHx3g94uf73yXlzEvz9iHF2r/9/4xf0NwCC+j8RFt/3SQ5bB3zq3/ldL7MP/It/IXEfO97CqxBTCNCyForOxLtnx7AItAQlArQKftduq+sIcC1jI2CqVBADIvyKIi4YOlkEhxktZyL71SFohWYQMStFKc8I82JpQRLz2fj/L+hoRRmq2pPCXvPACLTMaCPQumLMhUlBk+k7tAnDCu8ew24SoMFD0mpKsbphckrUKbQxP5vVivVqq5YnY5B8y1q9v6MEPYnqVsIeqCmMwQFaVllaTZtfXrYl1h9CJaa5YqBIdPOED5WDNIKIV1EOKPpvQZ7PgSAzDOjBQMFBgc6en7FbPvN39uD99+sAxLO3vrKqKocqnc4tjWGGk1oh3inQJUFY44xJWAXR3DGYvus9d19pPjCuCXqQXz1DFpGNi86k+k5nxDDs3XdA1ph082fOn7OxyXF71Wtebceed4k1oUrIIWXeC2VZKKpCV+PaX7B3wQ4HuGiWHitYccXFd1PkWBWtLKH/6D6K7g2qbFF2JLXbzItzWorw8WYAWnY9GQckqWPeO76fm+UH6jgBtMxoI9A6zjo1g/AGpTlgy4pP24a0lsHr3Mkc8cghm52dMYAWVfbTAW1kXeLyAR86xY3m5TFLNEmtSeXqd1K/UtdB7MDr4RDOPsSOVip3aF0Ax9KqmgW0YoK8E+TwqLWbVmm2rNLu2pdO3G+fu+UWu/9LX7I2vt/MCbkHELqF+0ce3YxP8EOG4qWYAKDY4Q0exbw+5v2qtPFxpVsMgrx4GOi1xOQhgJYEGz07PuOFyeHW1bgmm7Vde/bYnoMHbWRywkoT41YYGxXQ6lyQT653sdphDMpj0lFU3Supx18/JjQyqGQ/NXS0ZDxPsIur9JV0SCdqS9jHzFSRgQDtWtufAYGsAy3vL2A7nEVAV7Iu/5HoSOvK7pVi+K7bb7cP/OIvWYM5Lethuq99/qeIvumNNrp9t9THpCZBm0uVDTDzPiKI4kwCaBs1AW23Q3Hd/kcDtLFrVZEdzsqId/HMjAXoM3XJSdAeAHI8aS/826GWDwLLwCQkviQCkI6lZDB8yBCP3a1YjHTa3vT9b7Hr3/AGG58Yt9VKxcbGx21udsYmR0f8LOv5uStxK3v9gTqu4q+ecIaKQMtIkGdzouDhNbGjjXqVqDrG7lZiKKnlvaOlm9U4kDW7fL7PFsUCltfWL2bDa5ZhRbKjZZBMR8vOHIYVROQBBnSUkV6JYh0OTok+lEzjc1B3iArq3bBHC4iygzk1OakqVyHWcNuVFWtXlgySC/UkP6Oii4NpeHjEc2I1py1YL5OReoyOdnbJqeOhTM4pJe28DkQtunl4qOTy4yWnexn7/C+29cwDXSDlFS0PGofTzLnzdt+JE/bl++6zxx55xLqNlpVyWautlKWo5fBgppzPQVE6feoUNtfiwh9X0/GexN1e9xpGaBTBXntm6mh9Ls11Q/Vp3sA6CPmgpeEQm5aSG9KRo8e02vDE2TO2VFmxF3zzN9mVV10t8RqiKA5i/nx0fFzqUO9fQ1cWknrcy5hrw3zfV35U1anI9FmjuigUwQogYMfVwdb9qHOWBTi6PquEOqajrTFTbTYsn05JaIBYgZt0PdBWmdGSWxs62gi0dDpJoOW11PFQxpSj1bFOKqOOFlEcIHDo0EEBLRaMe/fuFdBG6nj9jPZJgZauPDAdseKPFHF44/rCKf99fB8dfuUlHcLc6ab4XxTr0NFqNDHkS/WaaWOdmepZtdlQpOBqa81u+9wddsvf/q2dPeV7n1nJLjvuAEWhGIpfBEvMSXlPFIXHsxqANs5dBbTsuQagdWW679jyK8VBHPdQpGYKPD9+WIo+7/gYRKk3VPybN9u+Q4dseusWG9swbUP4KpO3yzZC3AsPqxVidEJSi2bKGTf8944egKQT8OIBBqOEoUkx70BLf45nLIUVHa3msqhHKbL8uqMndarrwMwBOZLz4g8fXTKt6YJxg+PpO3PypL3/F37RHnv4EYmbOFu03qbX2rbsxJQVN223wsS0UY5Gsx7e71atzm6Z9fiV9apGzbrNmlmH0ZF3tBRo/9A72iQ9nOw+4/+PYzfdzYO5W1+PsL7TfRI4XV+GJr4kEb8nFIxni38vb3jdukd4C2BGz4OgTOaMxWKT67j+jW+wV7zylbZ5yxYxFwgDYcCUnkTTyXaHG4zJgpEs2rhHC24k92gxrChlc1YawlgmAbRBQBqBVmMZxeLhge32vHzuUqbDzooxcnvTpJA20sj9giQJtOs7WoAWC0bRkQCUXjxGDK6K5X/c8LLii/FzmnUMVMeAH4IXLPymJ6d0aMm2cWhIQLvWWFUqDp63jWpNL1rUMq46pZLmxRmi+Vgqhxrr9qxcq9nMwoItLi1blwo3etEK8HyvTddE561kkIFrhx/ioYMLoi3ZgIUuHRqM/d2Tjz1ut/z939uZU6fkNbvGB24pa1VXVdUIoNtNHRiAJ+kgfNCxs/UDx98n0d+BlsWEXakVYUWD74fSUpS5Om46C6+WNFdmD7FY0ooLH3BpcsquesG1ViiU7NTZs/b4+TO2Yctme9F1L7bDR4+qk4WKBpx0WCp6yH8IQEKp6SMT1KFFTxPCRSvnxVJcOYo2g9DFeBwTKID6lfUsD/V2Gg6gjR2t0nma5AQPybAC1XESaEUdx46WGS2xZKxkhI42Am0EP+49+SivEZ6Al/SQFMsIZC7au9cOH/aOFmcogPY1r351H2g1e40UfjhIVGDFuZoWzj09JVnxR6CV4UrY3YwMSJI60zydIiVYBLpxoIuhktQxjk6xo+XzQNZTadatXK/bcqNtn/6bv7VbPvMZq5fLsgykSMFbl0oasBJDA1jnYXVceQ97wb2dY+TBvqeoZVTJbmknswietXxeQg0BbXwOknapMFAqkrGTpGjivnOnKO6l4fEJu+jAftuya6dNbt6kordDRzoyLAqbzQPOHnW1gULmvVQUYTZrI8Ol4CKGUQuzLkQlPipIAq30/2tQdnS0zX5HW2Wfkec67skD0yiBsX9NpW0MVTcWj8WCrBgBWn7POVNfrdrv/fZv26f+6iZ1p4A+BzdbCEoFKo1YYeM2m9y2U5Qx2g/OG56LxmrVhqCy0Y1QvNSr1oU+btf7He0/BqD1Z/4CPkb3egSFCLRe7PuPJGW8vgv+aqD96n87+TXx3IuaFT91ItB6dJ2XPuF7rwNaCRKHS/I73rh1q73w//pm+/63vtU2YJyicAoPbacTZfTB/ZsEWjraKi5sYY8WPQpiKFLfEHnmU26Wk9yj5Uoi0PJ9I9AqAjPmWyvxyYu/+N4lhVARaOOfpTCsiNQxB0bsaKGOAdosphEAa3D1EF0UZrS8OHdpcQGE8gY5yBKhAnSUyKQJFZiemtIif/TJrVVXrFlbtl67oZUGDgzWIURLUrHyRhSKorFwdZGJ+Nqalas1iaEAWgQ4DLcdpDgzw7xTXYTPEbULFYQhHuUV+HSW1BFcsNsXFJTcBgD8Y49+xT71yU/azNmz1iadpVo1Yw+vjfjJfZBlHgBlpZlqiD4VDUKx4Xux0aqOGw6Q7eeFao83Y/l01g845StqV0m0hMv4OChzouT0OpmT5Yt22fHnW2l0TMb6X3jgPq0FvfwVr7RrvumbNJ8VvYijEodLifi+gQq6Hx7gnI0NZQrWwLCfQxtrTDouKEuo7KAYjes9gK2LoehmeW8xvICSG1DHCnZn/SMzpI52tEBu7aCj7Yuh4oy201Q3/VQdLfcePsoIh6CdAdql1aqAFgP8w4cP2syMA+2ePXuesqONB44Dpt8rUrcDaoEqj/RR3L1NhhPEmW88mGL3i9rRd8tdDBWBlkIRMZSHCkRLSV/YhzpebdRsudaws4tl+8QnP2Wfu/UW7X+2K1VFL7KzmeHzCVFjWrZnvS6VCuMBPHnxiB5S7mp8sKmuBbAhkpGiEVCBOpYxTLSPpLCkUGK1CrOHoawKFFS/4jrCiKg0Om479+7RDu2GbVt9PYZVrLEx5UGTOiXPAvaGeU5DdwzQcp/I3U3rTtB7ntsbVeYA7UTWxVAOtF09CyoMmIERmoFbk4A27CiK++1ZmlXz9JCNsavLLHq4ZOQDtIHMsPvMn99808ftd37jN61ZqSrqsby0oH17RR6itt+0zbbtO6gzDv9sinoevdpKRdfVZi8dXUa9amuk+3SImUSi5YXvP/SONgl6sUjkXk76HsSY0WT3GwvzC4F18DsH7yDuiePYJ/1iZ8ec1x2MYATmIXBAI7SwadHXUYSOVquLK2Ub2bBBoiO+7s3f/xZ71ateZZOTExLYyQ0N4wgof3zlO2uijqudjkXqOAm0fTGUnKHcX79PHfMs8+8EwwpSyPQ5owGQQ5Qnm8mGUToJL8Y1agsGRZE65rr0zPFOEZMX1z+iIIAdTOaBgK1s9KmW1Vnm+85HKHT5RlHo0bd+U0frXa0f2h1FUBEoMD016aHPIYgAB6GlhfOqEGnR6b0mRkYFtKiTAVsi6CS0QBHYJWh3zcp1B9rlsgeMA1h91VjoQNSNyQ/Td3MBWKUqaLDIc+UrSA12eKmMcgUlxVARFUvD9vhjj9tff/wTNjdz3tAktyor1l0pCwhxsvH9KgdF7Y8JwZwy1tyYD0z2eAVX5pGgwqwphJGnskPy5yxA3ZIFKjUjaD0AWh4IDAGgg7l5yAjG3GD/oUM2Pr1Bxc+dX/yCKJRXvOp77PIrr7QlbCkRLBWH1dlC5feXwftWlHqMvPtOZ+Uq5UDrhh8dug4ENcFmkcNydHjEO1oKoSy2mG59prkblF8ITqhr96xlBSwVme3mM1LrsbPGe8McN4qhFkj5IcdV7kEZ2S8OY2zQp/jwce7Zar1h9Q6imK5CFMqVqrq6vfv22+FD++38+Vl7J0C7d499Dx1tyAh1jjDsLIfKPkkPUyAh6pKKPEbZKXrYwYr75YL0njAeGBxI/lC6QjxW9oE6ljfxkMCWgk+iJjrJrOfSVuo1FYwPnTxtH//EX9uXbr9doNWqVjQ7IgNVUYEEQwTtACDNPcUKSnSNwviBNTmeOe55D9p2Zyauk/uHey4CbTzI3J3HmSryptn95lkivlHq4cBacc/tvGiPbbtot23avh15uKXYP5wY031TKBT961PeBYsZ6vacNqYwVPYvDJWn96D45XBkdgvQDhNTppUJB9pucIYCCClIqu2WC6ECQ8Wz1ut4R0tW9ag60J66HjpaZq0qLM2Um3zv3ffYe3/2Z622sqrggfnZGa37KfkIdfHmHbb78BHcbmxBBvasc/UEtAWe2XLZ0qz2VCsCWpoCdiq1Zx5MC/4hi6GSHWosEjlXVEQHX2xFmSZU6YP5aXJMsh5kQ28qAA008FcBbWJcFY6c+JToe8QCVXPVAMYhYEWFbXhmGKfkCI0AdBsNm5ictHe/+932su/6TquslqVsJ/qOS4FlYQWUbGypjhkJaNavwHWNQ/i+3Kt0shMjJdcPaI82XF3XY/LYpaWjVkQeudu6TwdAC9iCVTItCUDro0lX+/P+cjbrnXrtu35Kwe+KulLCiouPeMBGmany3+gwMVLQSoCDSOySOF9QGMfduZjiE+O4oIH4wdyEdt3nNgX9Nwwr5ufOS1REwg8PI166MusHGjn800MyR5DNH0owGY13bWZxXtZwUJY+eA5Dee2pRocOhD482FEE5aIkcfrhbGTuSKXkIrCC5TjsOl27//4H7I7bb9dSdLOyau2VZTwYvaPttCwNwIqm9srOyY84dwjCKDlTmY2OjVs2n1UEGjPMINX0XziU8JHOM6l2A3jeC0CA4oCUIBTGFAKZQtGava5tv2iPbb/oIvn9PvqVR9X1Xn/99bb7oosEylwSAE+nqvUolHjBOYhvGosivg6g4zOTKjaY6rsJgdOpuA7xeWmHdsRD3+NnjdpvKKwvscfI+1in8icwPpOxMYATKz4Jg3zeDNWPyIW0o4XVFe3EkjhD95vH4NsosLwjy2TzUhmzP7tSb2nuQqHB3BkrtssvO25HDmJYUbEf/bG32eZtW+373nC9P6ByqOlKkERRpGIruM9o91W7vy6KiYdRUo7PodQ3gAgHSDwk4txF6SQSYYSVqbA2hRWgngvAOpNRkcJ7zcPHGMCtRxfFenz+ni/YJz7x1zZz+qzGJyT+IORxj2+KHo/V4/6SupfxLYUZrlGsykj64XaS8aaOxQS/RxTlggBMptyTldemeXwYb7A7DmWK+riGsT6FRnB+Q5G+fedu27h1mx3BZ5u9Y+bGYlfyYgNczcz4yEO1VbSEhCS6WYooCvILLRidOh7JpKzAM8l72CYG0GMKKTyjIMp3+P050/NGB83IKFjjjY+PSShGN8PZ5KJIF10isPzAL7/PTtxzj1tC4sjFPizFlQx3zPZd801Wp4jnwOS54RlCxFlZtVS1YhmCHLiva1XrEQwvBbTTn6wCPVOm6/pxQ18roMxs73ie64+kUCnez1/Lv8l9tl5IGv++RiOBUo6MUHJm6//tycVQg+/91JJsZ5X8qRpE2IbIOueXE57ILYnzRkZHbbVatWuuucb+1b/6dXyZtLol29t02kbHJmxmbt7SubwtV2u20mgqi1YB7TRswRQIq1EYubG8Ay73rX9Obskr1bEsN1s6P6Qt4DzRGCgEw3S7VsBJMAopaeZIn4PFki4hug92LXX9je/paZjLs6jVHSrdjGhjbBjpZAFaRUkpcWHQscV5HzOPWB0l92ol7Ak3EnQsNJYOm2AKgSsQhvzkeXLzU/3SNY1h8cch0OlakdDobM6rTNw6sNRa69j5xQU7NzuLbDckhvg6is/gfDbHG6f0nuR8zlP83I3EejY2XArzK05CkiUKVm927N4T99kdt9+h1YnGatka5SXRR+kWIomGpTstrfswo+MaVJHFWUjoYJ1CTkuUxA2NOw+vgdfC1/LACqzoDrU65RSk4rqYm1JocE3suWay6uwywyW77OqrbdtFF9n5uVm7+67PK0LqjW98o23dulWdi7aGZCjPv+VrEcx6/f870PI+cc0tbiAquuCStV4c4aKWrD47Unv47Hgt7vozpGJIRvCsYpCU0ajqPaOjHSsUbCxXtAKFkIAWIVhP1nortaotsjvd6gjo8b1lpjucc5co2evhItVLWbnetlUJogDaNan8Zudm7Pill9mR/XttaalmP/rj/8w279hqr7v+9dISKMSAw1YdEPvOIaxbYw1/7VyLDB78ZHEr0cAA8Obx55gorP8RFdxeWHkxFfej5X0loGVWi/XkkEYR7jrGvV+0aq2mvWf+2u13fN5u/tTNNnfuvHdR3Ot87sxYcUWiQOI9juHWYVVlDYpXhglc/yA8PAJAFJs4oPp95ari8D6I3SD32UGW1b0Y4cd54HNatxXdvmOXbdiyzS4+flxrZhj59/I5n2cGMZzfVx4AItAV0A4N8mj5TJQY5Sp9OlpCBUpYJyL/SAjAKH74jBnpyBVKqm4vanz7klxaxI4c9HTteKIDChh0ZHVqI1SRq1e3Zx/8zd+0v7n5Zl0Lsze6FWVU5zhXurbl2PO0U7vcaFk3m1NBz33dwjEL8xWAtlaxLgY7gLRc3XwcI7/yxIzxqcAtgm0sgiLY/v8NtJzH8drWFwQ6JkMBlxy9xNe4Hty/FmBf/zVM3vr/Hk9i0i5Wz6lmBopo5WxDh4Be5rKrX2Af+tDv2PLirG3ftlWbGsrkrtYDVmVtcWVVDCjyuzbnKvdDFNdicUsy2VBKZ5WCa7hvAmvV1zUAsjo/2BZxbU4MhpERTxD5qWmiU1aSkOepSyScCX7zr3n7DQJaHQTKZczoV5bVMUiQCIoqVT+/GmglPCBaDgQPGXzJHSI62kiBclirews3+Orqiq0sM2clk9apMvwrAdoiM9auqcJn3sUBkQTamaVFOz87Z5mUZxCCcXTWimOj6seRSsHvw6GLjYYSg5tHEv9cxith5rxZ1It8oGt23/0P2J133KmEntryktXLS97RArTMarBhk4eqd4xRph67CgfdlHdro6N6zbInbEDT+koMAOWhw2B81jL5rIQa/JnTFi3NHsZGx303rNmy7Xv32JUvfKFNbdlsc4sLmiNffPHF9vrXv14m8QibvHN0QOX3TmP3fEcymIxw+Pr+a8uFWYnM2n5hEroSDutINfE6oARZ+KZb8fl3z4EW67x6VQfZUwEtIwfAY7Ve1YNQI4wBlWwmLYXyxEhBvrhKamp3rYLhfnPNVhqoUMmy7SgRaWZ2xi4/ftwuPrjPlpcb9iM/9jbbsnObOlplX/JAwFJgPKJ5ur/nPkcNdIaKHS/IkhV7UjxCVbv+x+CAcXMR//w9PovD30HWQyR476LfMLRqPudMw1J5WcYMt9x6m33mbz9jS/MLVmc+m3lywpGRkwAAIABJREFUoNUZROHGHLPZsgi0QwwrZZfpPyLQxvtQblJhRq81LLrjfrA2TEauL5qD1ZKvsGZO3JdOp23dtsOmN2+xY5dfbtnRMUtRKKP25NDiHRXwuHFFEmgVDhKC35nRRqClEGEcwXpPbq1tRQoSvhNFDx1UuE75HXM9wfFMQEu4eAqxkzYnLT2E6Ug2PFM9y+XwdsYHmlkwnukF+/M//TP7D3/w76Selw93yL6mhALAC1u22Z6Lj9kMOpGhjLQNFMDN5WXLtup9oKWjBWhVrISdXnXGXyPQxs+oP4dMdIzPBqSSf+fZdrRJmvjJruGp/vyZ/t7X+nqeCWiVrc3nODqi85Ozig7z8quutt/+Nx8067XFlpbLKzY+MSn/dBvK+LgJ5zXOQ0ZWnFHoiwLQMgZlBXGcezSGwcT1IO4/mEWaLExLYDBUULkrVAyTYLd2uJjzRJ8+i0NH6z8BWi0ByoLxHTf2JAxQzJe7EK0HWnIcAVqJokJHK4coKErmeoHjjlVa3CHi94hj+HWE1BcsFQN3zc0K0NaYtwWghTIU0GKPpVSPlJaKEVzxMEMZSoa/1rHZ5SWbm8frmGlNMFeQUYYn5ig8muByWf+5CtmFMF5CRboviyAq7KkKaDM57dM99PCj8jY++8QpW11atNrSgvWaLK83rCsFYk0HuTOPTp/0g9X6Ha3bWSLoilZ40FJuXq64HtGkMonPZWQxxvyIQ5sPGWFIPswe8PrlsLvyhd9kB48d06yMFYibP/Upu+qqq+y7X/5yzdgAWc3aGszPCnL8UXqPqMOYWMNif1hHCq5U8cGRIUAMQ090efFz824W/2MPhkDEJV9iElY67T51DNAOo1bOFi7oaDmiYke7tBI6Wrx8s74KNDlWVJIP14r4qSawXbNyrSnVMa+ZzgsbNoD22KF9trTU6He0r3/jGzQH1VyUAgw7xvBey5QhWvlFc5VwbyX9SpOHyNOtN/AZktqkB8mlHQ6uGi/5LCcWKWJagpqXwg5zETyGP/3fPmO33XabZoio7jFhAPwp0GJHq3ki/xYPLhU6+53NYAmXupA6Xg+00bhCz4R2RS8EWu3EhI2C6HAVxyDO/aRt4+atis183hVXSPWeGRlRZ+AFTVB2a0blVoxSs8uUJqN1MNFpsE2IzkS/4Xde0Ay/lOoOgBYaVjvN3nkz1hDQSkjIPTYAWgpQvjeiJAkGwyGJIEvUH+5gsAnFon321tvsA7/0SypsG7VqiGFMax+f7txyebv0RdfZeVTwFLTMnjMZqy0uWr7dsKHQ0QK07gwHle8drYJCvg6gjfdW7Gyliv8G/Hi2QBu/f3LckLycZNG5vuON99RzufwItP17LnS0XgwHhwLFXXbU6MHUcTa++Fu+1d73vvfa6GhJIQ8A7YaNm3WfEKvJjBaTmwr2iLGjpXhE8BlycfPptE0T4chZIeo4Jrlhweu0cbOO+K3jNozB51gSEhWEbRsp5T1GL2wWxI5W0XsaLXkRnHrLe36hJ3s2EEN0XUqAG6lj9mjpaKkSANqoOvb5Tph5Pg3QcsERaBFmxIMHQCD4fYWQcPHh3tHidTvOviaVsKW0h8iBqS6PboZl/07b5srL8jpO4cWPECOs0MRqUR028VgxHafvRjKw0aPLKxBcLfMIF1zR2bKlc/LkE3bi3nvt0YcetPL8nK0uzMkdZgjxVL1iXZSe6oj0NkZRXQiU90G/7hUOo3AAKf5LFMRAsMHBEqljxepBbeqT9IxHTLfpgBjy7zty1F72ylfYvqNHpcbEaPuzn/ucXX755XbddS+2paUlr+bbbS11Kz4NYwNEYdFcIXQzXDM3EF1pzFTVKwmVWXzwPCbQk1j0M4BsnNNqnotvNBTfmgMtij2JofJ5G8nkBbTcdKKOoas1ow0dbbMtanqsmLexUt7GigjWnMIhd5a9WTraxUrNyqiPg/PRUnnJnn/8cju0f7eAlo4W6jgCLcxGBNrY0UagVYcX5iewJYpyDLtw6w+Nvsgu8Qd9Ok1RsaHj1U4psAQ16kAbd5GjwtMFcy5oIkP33Mys/fXNN9vnP3+XwLNdb8gsH+qY91pjBMRxgb7jOephlxiAVh0dS6WJGe0FEzEKpVBQiD4OVHkUc0EPs+7g6s/wM7io+culMB2yqQ0bbXRy2i55/hU2ummTFScmrEunLIo+rI1JrOTskpicEHYfgVZz6wC0WYUKONBO5DNWAqRDRyuKLnS0UMfs0MLDKFRA1uXQ0m4GwvvRXiPggELWXwfPHZ+JAsNzhIxk7NRjj9lP3nCjLc7PieqlAKAzQSNiIyN6pZe85FttqdG0KhavlZp3v0uLlmvVBbS96qpmtABtDKYXCOk1PfUc8qlA6BvVEcZ//9kCbfTGThYA6685WRQ8EzB/vaB7oZBsQB3HHVve2dLIiFXm5iw9NqrPnM/g9W96s7373TfawuKsbWS/O5O18gq+7ogFO5YfHrG55eVAHae0+01Hi/HREA0NjFw6ZROMrZ6mo2XdzL3qPb0nSqZ8bbRtuSxUMh4IcTbrASL8VABGJhjevP6GnxbQivwJ89lkR8sAen1HOwgVECJ8TdRxsqOVOnJtTXFH5XJZwEA3BFjidTsaRTSW0kK6jPmxxANse11bbTbU0QK0Q2se+utqYqcAqWS1gqI5pUfvRRBR55EA3XTWDz7ZPKrrgB4fsrNnz9lDDz5od91xuy2eP2/Lc+ctxWwWoK1VzJoN398Vde0/9F10zgT1sYb5Xvl6U+UZi+FiwpoQi84huYLg8FAwxG1PKiroMFTHW3btsu9+1avsqhci3liz83Nzdsedd9qhQ4cVm0eMnnaHOURqNQHkQEEaHHFUKAbhU4fDyJ1wkg9QVM5xnTFMPIqioOIA2Qi03Duoz+jSW53WoKNF2KbPMS8xVJzRru9oWffh3xwrFWysiFuLz84dPoas0TWrtLq2uFqzpUpVtB6gsLJatsuPX26HD+y2xUUH2k3bt4g6pqONQJtmLMBDEaKs6Ly1FM/sHtEVAongcxzvkfWiqOThkTzQfKwYKtagRlRohO4o9z32cYqLBaMpCkXq4tKSPX7qlP3VJz9l9957r+LwOqIs3bZUXx+ANnapsA0Y5AO0PWbbMhkB6Pwa1HEkLjZ2HNHrOyl68WcABiin4roPtKoWwjoYoDaUlcCkODpml155lU1u3apVix45sOrYB5nHgJpjjgMtc1iAVlU+/6YU+hd2tBtLBSsi0BPlEjsHp7jZFSZMACWx6OO+CIr7yUcuEWhjMcu7LjHTWk8bC00KmGbTfu4977ETX/yiDkpZhzKDRahZopHI2P4rrrK1bN6qaz2DaQFo68tLlmlUL+ho0U5QvLtJjl/zswHarxeQnunrny3QJp/7+D2SoBuFcyry1hVqyW73ma7vKQuOeHAq+CSISBNmFoymhicmFKlaQEEf2MAf/KEfFtDOzpyzXAEmMGeVak3e3Rjh4P8wv1yWcLYDRc+zw7nHeCNs0LCvPgqbJjGt54gnZ7SKoWT1Ec0MzB0e2bJ79N17gDabgZEMoR8SQTnQ0oTxdYwC9UTEGa3G+xjFoxzM5W1ielozWm10JqhjdbLBd5WOVofJ04ihoI75QOhmoY5jR+vU8ap2YV2kQXxWSg/mSCFvI6hVLSWLNVG0fMhQX+wgNhs2Q6jA0rKle5JGBKclv/mjqMVl7N6xxRPIfYm9Gg5RQS73zuWDftOPSYD24QcftJNf+YrNnjlti+fPWq9ZF9i2axXr0emF6jkeclHdGYFW3aFSVLSp7J1DzL8NRgrquvgT1GsAhPyOQ+IGNGGzpdkDdHa2VLJrX/xi+9aXvcyGpyYFtMySt+/YYVdeeZU62titNJqN/vqaqOOgKOZXn6MFMRYrHmFOmaSNowNS3Lmjw1I0HtQx842giuXvKDC7t2ZExtVqFYmhioQEFAvKY306oGUOCw2tjraQs2KWGRwdMr6zaSvXW9bopmS+j4owAm25vOzU8ZE9trDYsh96248IaBFDJanjDEUEhSSmIHTzvM9htYX3gvFEnNMmgbZfPK3rVtYfaEG07BtcYQ86BjcoIDqKjuhQLSUqn9kmReKXH37YPv7pm+2BBx5QfCRAiygIoPUAAWL1XMAmkWEAWhzUrE11TZHmQBuvq2+1mTApkOViMC6JFHkEWh0HwfUtJgu5MMwPn2w2b4XSiNT4l1x5lW3YscPGNm1U1BzzTT8DqNGDDWOg39iVZ/8aU4AItHS0dIBQx5rRZjM2XchZCStInoOY18zrZgQSOtrkjFaaQwSQoaJAKpXJ+SEpu1ZSwXB06pnOm+pqRWY5/++v/pp9/GMfkyaCrhlVKa9b8W0jI7bpor02vmWrVdprtrBUVpHQKC/bUKNq6UbdUrWKdWoI/dzKUa9dn0fLRxPP8GM9BRvPjG8EWPXPn3VF1jNdU7zfk5Rw/G/JLjYyMvxZTK1K/t2v5fs8LdDGJiUwEjxMXlw6dcw9TeYw96U8DzIZu+aaa+3HfuzH7OKLj1ilVpEQCtFpNl+w+aVlsWaij1Gww6bxPUJHy3w2zmhH8d2OQBvcAdXUMaPFZQ9NTaetLhrhn0fyhcShHowgjV5Kq5Dc88q2FSvoqU6+oJOy1A/83C/1tGOnpXA3OwBw2aMFaGNHC3UsU2aBsRucU80KINmTC9FY61XHiKEi0CKG4s/5WnW0q6s2OzuneVx0+eDBHOUhhK7E8D8ss+uGhDZI0eE0bRagLRMnpkGNd9aIKoIgi8OT7xGBFhViVIwrCD5Q34pJC25XzNtwVGLofurkKfvyA0Rste38E6ds/uwZzWYRQbUqqxJFQDtycPapRDWzTl/5A5TymDWANlTA8pTFwSRQZMop1Z5gSjPafNGDuqm26WbptkZHx7RPikz90CWX2Eu+49tt5/79UkfOLy7Zxo2b7IorrhDQ0snyunnfRbcjClkHtP05tmzDYmqPgwIUSKxeeV2AIO8Vf0fh40HMBtjKlADHLrrZNdyHmlarV3SIDeeyNopdo1y+QkeLe1aY0UId0znQ0fLvjhZyAtrhPBWhd/8dKY5b1k5lbLXZsXKtLps83isyaI9fdpkdPbTLFhbbAtqN2zYLaJkdxhktqmOAnwNSwJrzOY+Qkdev1jnaZw5cdOLhE40fvgpgw+Ea1xv6XawqXXcvGbAnaa318FcQQHm28KKdeOAB+9Rn/pt9+cGHFKkHdUxR2W40LgDavsmE8p1b1qk31QHrYU5796xu9UkO/GRHwuv31ZeY2uLKYxViGcIoPJg+ZsvKUCXnK29D+aJmtJt27bKJLZstlcvrs4SaFhUfCoo453o6oO2LobIZm0R5LGbB1yS0MgfQhjxSGVcE0ZKM13TyhgQAnrAhzwFmtAJwsrbBecKzx3mzUi7bzu077A9+93ftj/79vxdF3ayxD9u2/HBJz0l2eoPlJydt2979Vu30tKOParS+AtDWBLRSHTcwY0HV70WzmONW8x810Caf9djdRkYnMiJRnxGBNo5ZYkPwXIE2lin9jjYBtKNjY7Y8M2NT27drHCZHL87Mta699vu+z97+9h+3DZs2qpsFnzgPAVHms+VaVR7pyJhiR8v2DH+OYh6WpZRCiBk62nVAixhVZjzaW2dkgA0jj0rYamAVUUrkC4HWaWMRfaKOBbTf8+Pv6vlsEBWqiw7o7lAdx/UeOlqANiZ2RGcoDlhUvZIpJIyUk56P3MhQw0RZTbKXGxbr+VCp6hGFsPYCQCG3ZqkdD8oJ1klQIecLatc5pZjRArQssc8szKujIzWG9RfAXmHz6hoHaSso0gTC/Qo/KEz91NFhxQMJNTs1vUFylr/6q5vss5/9rACC1JkGayjLS9ZBsUhiD/FJOIeI1k3soYXZq84CWjJELXSChYIKFKqjJu5SwbuW6kcerAAR149fK+HgeNNCeTHfTg25+w6zRPyVzeyKa6+xA8cutuLIqNUaLTt27Hl2+PBhCc+Wl5f73asqM27M0CHHVQKtfIRwcMRXrm8Ls4Rw10dmgPcNgxFEJVE1LoDN561IFF/ws6ZQQ2hER4tTET1GCY9kZroAtOblgf5fW7Pl6qotr1R0/RhgjBYpsDAx8P1IrSb1UoowgzpeWKm6z3Wt7nmurYYd2H/ALj120FZX1+ytP/yDNr1lo73xLW92xyNcuzAMYaoXYth0w3PKh7g0HtZCWDiPh0U8XPpdfqDM4p/H92l9RyJQVQcbxG1Bv0Dhg2e3Rx+6SplnjHv/iyfutc/cdqs99vhJddb4QUMLV1ZWrF6ryYQBOt4VvWE8EihmZrV8YpmsF0o+fnGjjRh4z++Th2a8Zom3QiEoHaBiMNP+vmmE5J0hDjqsI1FYF8cm7KKDh+zQpZfa2MaNKvoQKQG0iLUKOFCp6EQgydoP1G1RquOkGEq7vxxu+Zw62qlcxgqs4bFzrNAAxitrAlpAH7MKGf5zL8eQcOewwj3cdmYqZGmjTIb5khq817PJ8Qm5zj3x+OP2y+99r/QWUoTiwoWZDQUXTM3ktO1/3iU2u1KxcqXinQtMzWo5AG3VeqG7EQOn55v1PDmc9Fmh2Ak+F/BZ/3e3bdum4plkrPLCgvznlSwVAiNid5n8e7EwTN6vz+aa4r2SHKfEEcTgPno2//KFf8cnDsEbPgii3MI2zG1jkRiKSUUz/o+m4H3vf59923d8u6jjRc4+zkjYkLWunL7IskZ9zFoo+JXJ+TobIlXGZhmyiYUdzoq4qM6tQNXVhvQ5HM1ioIAKdIrDDOdLT0CtUVVYaaNIUwPFuhmjSZ43qGO3TXSg9Zi8vI1PTQlouXC47bjeIwOEYMHIAz48XBJ0x5WegfDDH4S4jwTQTkxM9B00+kC7UjHchKRgBvAFtFmbLJWsxMOOMETOOlzfgDo+Nz8rMUm15qYM+PSqGwuAGn9VAH3Yr3Uaz6/LZ6BYuXEgDFu92fAuPZOzj33sL+2zt90moN22ebMtz89ZPpWylYU5dbPFTNoq5WV1tByffQVvXHjudzveYeMHy01Dpxw7TRUmcPhSqTIjdkpeQEt+KOpk5p8YqENrY0lJKgmJKgcO2PDkhFxs5haW7EXXvcRe/OIX6z3kYOenbNXYAUN6Dj2cmEN61++HqttlOpWuQyIIovQehQhBvh6QHRkelnCpD7TM31Ct0qWjOl5rW6NRUxITnqBFbr5uT0DrwjSAdk2H5nJl1ZZXK9pZFtAWAFuf0dLRKrawm/Jg9HbPFio1iaOiGIoc20MHDtrFh/dZtdoV0E5umhbQMjR5OqBVIQSgcG0BaOPBFIE2HiaxkFpPqcU/p5DzMAt39HJf7RiO6Xu6gJUU355cLKBlj/aLJ07YbZ+/006ePGWZnmmHlm62VqnoM8wX8lZjXBF2rQEIAHYNAVZM78m6NkEmD9wvwdw8ztPiwZ98XYPX4numypeGWg5gG1fT6ArlZUxnOzwqFuXQpZfZ9NatfTEU9w+gsx5oqeYRPKnISqiO1wMtFowF9moZ33DviYnq6P4FZMmiRQilnwFoI3WsAhLn6BhTyB5ksPaLZvUUeNXVFT3Lv/qBf64kLjpT7nT3PEZNmbGhDZvs4CWX2UKtJstPzoYh7EVrFQFtD6YIK1a6mw6e0AFoefsD0D4Z4D1XCIL52rJ1q8LtuScef+wxgQ/PZCys/rEDbdS2xI5WxUHQEES2RH1R2JTgvwGMAO0Lrr3G3vu+X1JONyY4qNRjfjVRmrV222rMWhlL8Dln8wJl1inZ1y8AllpRHQj59OyE9VDOaxg6gFZ76yHpi3EIM14GQk8HtHHGkXrdu36yJ8pJB2/Mox3MaBXyHGa0kTruu0PxgOTxx/VYoLhLGzsmHoSYHDI2NqaulhcRl6SZzy4jcIEyY5eUB73jtCNAW0xnZJpOpc+bgaKMGe1Ko25nZs/bmfMz6ooEtFmozZAgFDJy/XBh1zXk5gYHKQcR59B543CjQniBkQD2ix/5yEftjltulU/w1k2bbOH8edswPmYL589arVy2ieGilRcXbGwk7HaF1Ql1kMEQINpCegfvu7aurm716TvUHVCrGnNR5gfFp6r5MFeMHswItS46cMDGN2+y/NiYbCiHCiV76JHH7Iorr7Rv+ZZvsU2bNmqN6uzZswJWXqOAlmo/gAE3rDp/dQDdkMiUANogFNMeqsRentfLvAugFWUc6GPsGK2NxaEDLT7OzWZdVAtAK7UxXWMAWoRDdCnc9OVqxYG20ZZwTR1tPmvFnNs6xhkt+7O1Ts8WVmuatcQZLUEVhw4e1B5trTYA2je8+U0OGLAVoaPl8IaS9fGDV85SNfZ6omxl65cojiIjwnvGvZrsZr0T9K+H0eG9cWGEd2I+XYoMineO0JlYT7rlXEqWirPz83b3F75on73rLnviiSfknIVJPhQ3YFutVTVXZe7NvydtA7NURF3Q4FCl2r/2aEUfE7jaNoJr8jXxGmOXzvXH2XGch/GeMdsGcMV2UBShC8iifh6yTKFk2/fsscPHL7NNO3faEKt6rNUEFhcHqtjRetCAd7QA3NcCtLx2Olo+K9nfEZMH2PbW+qpjGGFETlDHGFa460wo8hRbiOeArytF1yvGL3Snk6Oj9p/+8A/tIx/+E3XNXZglrSvyDAxZanKDHb78+VZutq3CyIZRWqMhkBV1jJq+AdCyQufrR4jsJCpdB7TJoibeL88FcPnsd+/eLWZsdnZWP/n8sOlktBe/R/LejPfoN6qjTXbq8fn4hnS0YcYf13t8f9tZpzijjYp5jeCilWpIimLc9kd//J/s8NEjtlKtyAOdOFUCIljtIctYjoIBaOlo5WCWowBMWz6bcnOJYM0Y7Iz6jQp7tNyP8qJX8Lvv5HOGYlZBkcg5Jyco3NQyblYRO9ponCWghfrxFRcOAiLvchJDsTtHPF4SaJPrPd7Vu4Q5OkPFGWmkHrWP1G4bQMtP3igt0Zsp5k4G8agoAUTUq62m5YfS3tGmh2y8ULRhrZVAqzrQIoY6Oztj5+bmbLlcEZBRnSpsXl3tYNYoC8bY0fZzYcNKAhRuz2SUz4dZqVVtZGTUPvzhD9vn/u7vbWp6WsrOdr0u8C/Pz8slCrEWsxreVFGzoRuM5txSXQr8YxZu2g3bg5lE7IZYK2GXS+NCLWC64lM3FJV9p6sgBoLescB88UtfarsPHrSletUePX3aRian7b4vP2TDI2O2Z89FymM9cuSIzZw/pzUcgNE/IwcedTzh0NbhLHEQK03BUSuAiJY6YocbbARLxZKNjY7qYY9AK2vMNusNbqgPzdlqNXRjYk6Qg14h/Dy4pESgpaMt1yq2tFJRMo+yh+loC7gFIS4IM1rEUOzPtnu2WK1bu5dSRCLXK6Ddf8AuOXLIGo2eOtrxDZN2/ZveKMBQZ0fXQscWgFaVf6COo5F5HpV5IvpufUf7VEAr0OKg9f0W3c+O4e4I1TcAkSAO4xCfIWIkhmnJmbNn7c6777E777nHzp47LwvCaDuKo1UVwR2rUISUB/0B3ZmMNxDydCikTPvXUfmr6js4WSUP2FhI6IAM89noGMXro3PUvBUxHnvnJPlo5YnVMAwvhsSebNm12w5fdplt23uR5UZHRWGyFvh0Ha1n0Q72aNd3tGPZtOHrBGvFnBbwgslpskO7BtC6M5SCJOX4pJvNUhJac2Z1NbKNgilfVYq+4ymrViq2aXqDcn4fuPde+9X3f0CAzpxW6uFQeKUnp+zI8690oG34TK6DoXytammEhfgcY1YBRS8bS+g/xhOeURrn3rG7jGD0XIGWwra2smKFkRHbvn27xm/333+/1Qg7CHqKp+ton+v37wNbQlz31SOIZ1dGSPAU5rH+GnwHOwJtkBf6Kkc/vtML5egtD4Pxvl9+vzK5l1dXBKyWzchHfGllRWMHwJeNFTzgsbJlRx3qGA+FoRTuezxD3tE6fYyOxsMtKNRoHNDqsEfr2bT+jOefAWgpNnlJeg8B2rjeEy0YUR5DHU9t3CRaJTpDJQ0rJIriTcKYHbOFIJSJit44p2UuuR5olRKTTgtA5pZW1KW4eKSr1BJewFRpRIKo0Vyu39FSsTKjhQqYXV6UaKFSbXhIQcj7jF1YFPUIZBNKY1eEBvGL4rZ8pqWKHGFXJmMf+fP/Yp/+xCcEtLzBm6enRB9XFhd1fUj6h/M5q7H8rhmndznqAuQg4tQOYOs7tngY0+25q4wLEHxfIaN92Z4eeJTHnvnL28Gh2LMNUxvU/ZCW8j2vfZ2A9suPf8U+f++XbHhiysrVhhVLI+pkpqen7NixY6rGpyantN5QKhX9xoV6k7mEO2gBBACtaOOQg6s/jIH1oevXKCAs/tMtQyHH9R460aGeW5Ixn6X7YnYK0KIwTUP741UtByHfo/W5W9dW6lVbWq3YatXn3KiORxIzWn3W3ZSsF2sd03oPzlBV5mSYltRrdujAAbvs6FFrNXv2Az/yQzYyOSagZdYtkiAArUwFgvE3aBgtCXm5rPfE15w8JGP3p33WxB7r+o4W8Z7sGqGMA20sFiEYlANEWBPiyY13M+rx8uqq6OI77rrL7v3yl21mZtaTerCMZESQyQhocdriPXVWIqU5t0KnW21LIYaCuVG0od9jEWiTdHF8bXoN4b5XIaXdwbTue+2rUjAiIsPxKUMggSehEJSdwgI0l7dNO3bY4Usvte379llhYlxrEjwz3DJQx1Htm+xonwloR4PXsYAWoxQdcm5yjxCKPVpmwY6vvlfeF0Opi8Xf2Clj/QysnANzT1qH6YlJa1Qq7KrZ7/zWb9mdt/pYSNs5WEhyr0xM2pHLr7CVdkdAi+K0jbdxtWJpOkdF5LnvbfSMTgJtkj0YMB7OJj2XHzx/0nV0u/I2OHr0qD322GM2d+6cktWiF/F6QF1/Pc/lGv5n/d0ItD6q8LXI2FH66wl6m2j2H75MX68gA+2X2XUv+Rb7lX/5a/oca/hCUzxYAAAgAElEQVTEE6e6tqYZLb8nyYzRg8AVj2OytBWoAEtERKev4MWJj5/X7gxFo+hiSvznncXgC5UuN5RSIEakjqNJS+xoxfR1Q3rPa9/5bqmOFQgdLBgBXMRQAK0C34PXsQLgg4w+qo5FXwXVcVJxHGe1CHQi0I6Ojurmjwrl8mrVzs0tWL1BhiYNXc86zbpcgjaMjApkWfFhVUQpKzyELCR3MTBYUcXSqLXcp9eLnj5tJtWputvQdYfqL4asSGEXAgi4WTlw+Hqu9dZbbrE//ZMPCwjxQr7y+GX26JcflPqYXcDGakWezCvlZSuWCpqrCqNC+o/ETiFXN944qo76QOv0HP8+B6bunwC0AtswK+X6UH1ior1p6zZ7xatfY1Nbt9q9Dz9on737LltLZ2znnv129QuutUa9LrHV6OiIAgDGx8ZVn2G4roddUX5+YHsqT5jPxZ1JGUTzlgST/VBhsg/JpXJ4OtAO9mjpmjEP0Iig29GsvdGq+84ZP9mBy3nwdwTaKG4BaEnhIcQ9h+VnEmgT6z04Q9U71p/RArSANUXOwX377fjRi/WtANrS+IgMKwQWT2LBGDtaqWwDODFnfzrq2HexL7Ro7B88svDMhsxjV87zMwYVxAOXBxvak2oa0R1CqMdPnrI7777b7nvoQZufmxezQpeKIxFBFwAt9DGfh3Z/FVIQOj5sTYmK478F57OnpI5DgRH9vyPwxoK4NDIsD1mAlvSbCLRRPYzFKCppFv2nt26zg5dcYjv27ZNpRaZY0MgF7cSzmtGS2ERXwP0VOlo6e0wl1M3G0HfuL6mqQyxbN4SEaOXP7WMVJgDlHWbgbnDBzu6QdqjRC4zkC3bnbbfa+3/xvdYlLUyxg74RkB6fsqPPv8LKsvxkLtdWRyvqOAAtRTYdbUy6oeDG1F4imXD2xHsjFvPPFWg54CeJiGs0JHbcsWOHzpHFxUUPnQgCuOT3jyD7DaF2/2ehbLQLjWEwsUsNoOqvoY+soSmI+91hTdK7Btu4eYv97h/8ge07eFAiSxoxrIPJMoYBQxzFGIT7mGdR4tOwikOYiVZy0Nso6Mvvm6gtorOF3ZDaHNCUUYVbMeZ4XnprCiWI1DGgTX431DHPWt+CEaBVzh9L4/lCP1iA9Z4ItDxk0dBBfvjhQqkIItD2Y/LCHmukkpNAy0HtcWxeUaxUanZmZl4rD6I4oY6bTtNuhGrmkCYfVnz6AGgxiF6uVdQZNCpNBdC77t9nY31hFntyIVBdqjCB7UCVzIepWQcUYFDScr2Liwv2+7/3e/aVhx+2seFhe9lLX2onH3nE7r7jdnWgzEZ6LN+HHWIR7zzYsjh0Px3d+CE+zzvYYOslgZLG/vrQmGFqlioeMKGKDYUA9DE3x649e+3a667TbGymvGRfevDLNrO4bEcvOW5v/YEf0uyU17e0uOgmHYB9mvUiAsB9HglVJhVxWIEStSGddaBrQhcw8DqGAnXVXJzTMquNu7QaAcjCbwC0zVZdByWB8N1m0yaGRwS0XA8dksQKmI7Ua5rPC2iZ0SbEULC7fJrtbsrqa0QjekdLqECFYPkk0B65GDbS3vrDP2TFsWEBLQbkSaBVFaqVD6eOI9Dye0UyJoA0nitxDUYGIGFRX/VQglJ3cwpfG5Mlmw4HB8B+50u3RC4lwDiUtWqtYbNz83byiSc0o33oscdsaXHJRRattiLyJkZHrYIqG8EdxhABaOnQ2QHl/sOIg2uB6uVxlngo5C7Hw13djiLswufLgx+78zAHY79dxU9YMdOcNkSGQdOiIGYlAkHk+MZNtv/YMYnxRsiWhgXSDvWFQPu1zmhLuYxtKBUUvk0nL9WxtATuoCYv7kAd94FWYSADw4oulprB7EBAy5x7QMzovsXaErEZ62btatV+/3c+ZJ+86SblZKcz/gnS0R46frkt1Tmc3cq0i0CSn1D1ROUhhAqjMJ/RYlaBQGYAtHH0kFStPxes4vvwGamQ73YFsrBK/He6rfXz2STQP5fvu/7vxvsm/vfnSkmrCNXz6Luyfs96FxsLVEmHAvvn7FsMjXFjiWidC9v34+94u73u+uutsdaRtSbGRtUwm3XbVjR9Ps5zi+CMWA1PDXMxVCwukx0toiioY4C2u+YBA9yf0n9wUHXbAlrus9jRJoH2ghkt1RJzDnb9ZLWYHhJNwYw2gqz2abFo9HfFlVtagncJ82Ae6W9GpJLjeg/dLDeM77bStmdstVpXR4uTi+tUMGioK2INoB3P5bXiQ1dEpaCbjUSTXtdWGjUB7Uq5lgDagWGFA6sTeJ6B6x2us6hetfATV5H4oSsku9VWoPC/+eAH7e8/8xkdaq9+5Sts8fyM/fVf/aWEOsyQy4uLNj01YTzo+FkCsn7QushKSlStD/l7wzeGChQVwRyKNBnNaF2M06WzJEg93G8uXurpeiampgW0ew8fNvSQqWLeHj93zh499YRt3bbL/u+3v9O2bdtqBw8elBBqfm5OPtK8Dm4SzWOlSiXxxYsLgUNYb/Ku3x2l/Id/hvzPVbesUKE8LkgUpWCBHLtoHvQtT15EB826Xh+Vn6Lpmg0bL5XUpQHo0OccmMxN2KNljrJcqYcZLbu0zGixL4sz2pTsFwHbxUpDUv1VdhmJc6tX7eDe/Xb84mN6n37wR37YCiPD9n1veIN2kbVULrGbG9UjtdcjHOwXNQahKo1ip3ViqLhbi2iCz+LC1BsXbPC+9QPNNbMdqI39nnLRFTNPikmuYHll1c7PztrJU0/YvfeesPmFJVteXFbRReWMCnpqfFyf39LyYvDxDQAOpKrCZkbr1DFBFJ7M5Epd2b65i4V3O0EE5ir74B4VclS5xtJIyddhRMP46EJbBRLV9rRaRoFAWQm47jt6sV106KCNTk9brlSSZsKp45J2WXmvAFqeMcRQVPYEa+t9kpjkwvWeHdMTloVeD6s9UPwcZEqw6pFB7NSu5qJiv734g7oTRa7vL1mf08ucbCGBSWIaRVmaLczOqoCZGhuzpbk5+4l3vNNOn36i7/I0NDZhB449T1qAFVbIeEYbTUuzJ8sopIVJCActwhjWjzruChVySv3Wii5wg/PlySw8vx4ARBNRLZd1327Zvt3Onz4tARSFNSwWq5nxeyf/3fXA+NTfM3aNT/0VuvvW7Wg/HdA+87/o3ysCrc9cY7G/vhHyBkueZ2GFlM/Vn0kF0FpuctIuv/IKe98HPmDD4+NiZlgBJUYU4paOFjZEvvM0JIpzzIhFycOmALThfdR9r6ago/EBmgeeyzZrnSHFR7ofJcOxwtPS/S2ghZXJeKwrNqMywpETIKECb/8JhQpw8ewZyes4m9NqD4YVCKGYxWjymMlarlCUYArlZIZv1G1/lTNUkkLmwAZsAVk6Wj6wWFWsrFbs1NlzYcdwLQTrdq0wlBZtDNBOl0Yko5b1VTA/x9Ibn9+VRsNml1ZcwCUnGz88OSX0ounE9dvBIXiheg5/556NjI1YtVaXMQRvTC6bt7NnTtsv/NzPW6OyKqDl4bzzs7datcyh2NHB0WoCEtCyLgiSsQMqYnQSUHEAac6BnJsEQwn2ZbmGcrlqG6cnrbmK80jXxqcnbGFpwbKFnADZK2OzyfEpm5lfUFrFRYcO29DwiHWyWTvx8MP2xNlzVsqP2K6du+z6N1xv11x7ja/3sIbQaQuMZBgSA6pVzAyCFVwE5AUB8+W46zmYlbDeQUfsuar8/+GwTysjC0Ic8hkF2mP2wQ2NghyzDYmh0p7Kg6JYCk1WEtZ6tlKtGSEJi8srNjO/KLp7cqSomLwCk4owooAGLDfaChVYrNSlOqY6pSisViu2b+8eu+KS51mtWrV33nCjhEZv+v63esUa9rLTnY6V6PpYmWIveQjrQHckFnW41pFyns9NxQ2WikE0pPFCuO/60Xr+yEtExg5llo4q+CQrli0UcSpU2J2mGiZJqVCwlUrFHn38cTs3M+Ng+9hJO3/yrBUyOT3YqySQjI6o8JibIwLS99OZtcsURDvYgx0/iaBSnpwTZ7A65LREEDqDaNTiX9S32tSfi4lds+JISapMZqGMjJh9VSs1FVeFPPGW/Dl7Zlk7cPFRO3b5cZvYuMk66ZRWrijA+4WaXreb0sRNAGZWsfPjOQZsSWjaMDZqG4oU035/cW/KhUc2h+52pTxrCWY86lGfUdz1DgI0PxyD6jjYSer5QenfcTtLfg9bRYdCrOSJEyfsfe/7ZVt44gmoPBUXl1z7Qj1T3Md8PcUiQsgUTAHxeIAtv1KwcmZS4FDIBlvXfpmaEA5FtiTJmkShKPcIz2lkvKJhRNJQJtkhxz+Pf1/XGN6MSBOvF/PF33NtSTbGr8fvCS07xiIhNCL96w0zZt1fCdFkBF6JwELneQFUr2OJLvQ0Dsd0EGQGCigBtoN/KYfwNGhfYufL6/BGiQ2WnMYxuWLB/vyjH7GN27dJDEV4wKlzZy2dI+HaZBAzvdGNLTZt2iwB7hibLWK1HGi1Gh2aJUYX3IfssyuPttOWVpX7V1nFjbrWGPMFdDhkHw9ZqeCJZrJkpNlELAvrwPH/6n/29p5a8BDczBwWddbY1AabnEZ1DNAW3FmDVQ8cbqBntPrAgYYF40B17G15mI9i+h1mk4AsP9VFBjEUQPvE2bP6tyT4EIXUE7CO4RCVzdmG0rAi8+iKBKRDaYkkyuxh1mo2s1LRdfHmx/DymEXp6TLsNroQRFFGAZBdDAJd63RincSOQlGgh1qX7uSTn/i4/fmf/Ildc+UVNjkyYg/ff8LOnzltrVpVcVt0Xr1O002lQwYnIKGOVr6tvFanJrmRUTXze26sxaVVGxsuWmMFsUvPJqYmbaW6KoN0mHDvOtO2tFS2ZnvNrn7hN9uew0eshgigULAz8wt24r4HrJAt2KYNG+2bX/TN9m3f/u3GcjsCmkq1YquVVZ8f9v13obMHohgOchR4cS1JMzCBXPgZZs0RaAFXCayKBYEBtFuuMKR5WqtDDF9Xzk0NVioC0ObTXRst5XWjMu8FaFcFtF1bLK/a/OKyz5SH8woC5/PP0tljV4jKuLVm1XZXM1pSOJDqc5m8vn17L7IrLj1mtWrN3nXjT4oeevNbfsBHByieEVSvrVmpkPVDE+VgOjAzNqSkpLU11ouc9tEubJyZR7codaR+ENH1KRlWRg0OtBkoclSJCodwiX9cetcGSnpIayo87KgiHzt1UkYrs3Nzdu70OZs/fd7yaWLe3PsbYxAe1vn5eaf1BbTDAl1EMeqm9Fo8m9P39BImLH0CzjtYXlPsZrU6HEYSofazbrprheGiz0DTaRubnPAOvNmyTIiABGzJxEX5vu/IYTt2/DLFNNI/t7gfI9BKjORFSARazgjEcE8GtBvHRm0qnxFrhXCQ69VMjO4/XKdciEK36ApngFbzGT+YYwERDskICL7C5VnBKJj5PUIYii1M6mkuCHN4/y9/QOMynvfdBw5IWMj8HLAjdCBG96XaLes1G5ZqA7YwCqx7uCFM39/1SZrC5EqVz5UG3ZuDoAum4niC/xaBNgLrk4F1BM3YaD5boCW4JNkRxwB2fc/wvsdCDuo2Pgt9oE2sk/VHZsnCL24yDOiy/rvEf3KDlKTSeDB20XXFGW7iXY4iKhi3dptRZF6f8Xt+4eftn772ezWXLY6PacVnYWVZKnRGNuMTE1ZvNmVpS1MxStOgWat7GDjQ6mkSQ8d5wdiB4gwmQ12sqlMMhVz0KUY0BMIX8lmZLsUiX+POsOmRuv5dN/aUjypKjcg4zqKcjU5OqaNNZwsCWrdBS6ujpRvgDZLiFhuqTKpPFX89QIvq+OzMjG56DhVacTpFgHYEr1w8l3N5KxE8LoeZjGaZ9VbTFlfLtsDfX1yWAEJ7hqH9l+hHhuluYpGs5BUcHQ0atKDvBhG44NDVc4jR+pcKRWs3G/aXf/FRW11ctImRYZs5fcpOfuVRHawswQ+Tg7g0L69LqALoLMU+BSciWGAM85mNck2YYvjecdpWKhiXF6xdw5hizUbGR63aqClNiMPJK3qz2dlFzc4vff6VtuvgIVuo1W14wwZLF0uKWCvl2W8dsfHJCXv5y19u173kOt0odLPllRUdXC7QcacqURmi59xfujRccupNNxmHE59tEBuEhyPS3wCs3H4KRYETxW4un5YJBQphup4mFpbsH7JjirNfrx062s6TAu1SedVGhktK7gFo+TsALYUfQIsF49MB7ZWXXWL1Wt1+4t0/KW/kN775rW7woCrTjeyLuYw6JXW0mbyAYa3H/cGsb00Ph2b1UJ8AkyhJp7B4b3Roa0fTDwYOcA4Aqtssr53RC5Rp1iMEQQE5NSnA3TtZZsvLKyt2dua8zc7P2cz8vM2dn7XFGYRQTjPh/c01cc+Wl5cFPKwPUYjww1cNPOmKz1VAK/GaF08yn4gHW1CN83U8CzEoQgd/iEsEpYiczZeKKqQpYhkZAUh0CzwPzXpLamkOJpitPYcO2rHLL1PnANDKnwpBnJK//D1SESJdhQtNvhagpXuWbzZFSaCgI/0dVam89+uBNmbe+2flBYdmtvqs3LOZ547NCnbk0QnwZxs2btTn9If/8Y/tD3//D6w4PmGHL77YlpZX1P3o8wOgef/o2vj/xOq16tajy8bMQklc0RfyQno1AtFTUbgD6tVHOUmgjT4E6wE2/lux+/R/YzDTTFLXkVl5po7W9S2Da49A64zAgOIVkH+NQCuATOg9ksiapJXXA23ye8a/g4869Li0EmFOzbXoHoMxqtZtBPev5SW78roX2a/++q+royV3dqiQt1Pnz2mUwPkGdmkLAOUxCXWFggvxGG2F+5f7nPsoGv5IwErhB3PBtVArUeyFIBxvpFz7gtMUZwnPLL8y7hwA7TtvEHXsQJvpAy3U8ThAi7I0XxQtx9dkWEYPggN9ky6V9WAmux5oPR+1qW6WOS0PepznArTzS0ua7dAVxoogCbSlVFozW4BWwhzWe5oNVSrzWKvNLQ6ANqppQwcZ6eP4oSVv3Gh8zCEDvTRcLKmrVYxWWD7etW2b3XX75+xTN90kkdYESuPFeWvWqlYpl62yUrZadaWfKStzcW4CDcod5KHNFM/G+0D6Dx8AXs+qgoasVaUyaluumNfOJNmavD/u7rRmjUbLhrIF27Jjt+3Yt9+Wmi3bctEe27hjp/3ZRz5qo8NjNj09Ld/oF7/kxfbKf/pKzSgB0ZXVFR0Y7vsc4vlCghCHGf8tX8yHGUicKXpUouhkCWn8hgZY5Q4F3QJFQg4x47AMjTtrOzgEkZzS9nUEIvgATVsT0AJ4FD7MVZjN43GM1zH0MeA9Plyw4dyQFbO8Z557DNDOlSsyrJhfrV7Q0dKt09FedfwyddA3/NR7dB8AtLGDh9UH8KH3OTR5LwBaLroD0LJ0nu6avk7xgjjAYHBCak0MYqAI8RlgBNsw+JcgIhtCC/hDzWayORUyEtMATpmMzS0s2MLysqxGV6sV0cZPnDkttfHy/LLABWCvEywelOHQ4VwHxezYyKgeZAkLg7sYnRRApqzM0P3FgzhJEXIdfX1CLB6CfsBdw1ISj8l+MZ22IrnRwyN9k5XKSrWfRcQ6yfa9e+ySK55vW3fvcg/ZALRuxjHYzY4aDkC2wLoVxR4jl0AdcyjR0W4o5qygjjZQx9qjhYVy8VoU/MR/W5RhoO8FNPpgwspeAFkVjeFrGHGhJajihSvxmI9CcqwmddasVBqxX/nVX7MvnThhRy8+Zl/44r2i/PW8NhBAsarWtTSdawJoOXhZ59JdEpT664ExdorJ4id5FjnAXdjR8t+SHe2TAXYE1DCT6gPlswFaiugLrjsyBUEsFzvbpwPauCXRv64Ete/P4uBHkkLuA22cz4bvnZwJ8+wBqsniQ8KooFJmjjo8OiZ7yrGNG+yf/8qv2Ite+q126uxZOektVyoKGHAjE6xucfPzLQoAtsR5jCsf2BcEVnFGKwMYzEk4F/i8KbrURLlWQjvhIQmK/fk8pkmwORm8A/zMlEYGcH712368D7TYD4L+gClCqIkNG6U2zNLdCWidVta8RBfLPqxTyFH8FNd6knu0AC0gG6njeCMBtLhDQa2hBqZDLOTYpzMbzgypoy3x8KMQC10o1B2B0Kz2LK5W7NwSS8leQUU1reYGYbbGhxIdq5KzEFcq+uwM6TeU6MpyWRX4aGnYWvW67dy6VQKI//B7v2t33f5Z2zQ5YbXysoLg8UA+d+aMEoe8duZ5831N7Vipu8kNHK/kv+orIBrEY91HEHWlom4LUQs3VJ4Em2JR89xmo22rq1VLDeUsUxi23QcPW69Qso07d9roxk32p3/251YaGbVDhw6pe7rq6qvtpd/2Uh0iHEck3Di4Idby3Ex3iwoWY8wdsiGrVpSJjwd4N1XZrfHeAahpzWfV0RaL+lVzdgGUvyaAlmIsAi0Hq2a0aSgaZrTkgLr6VkDb7shsBKDl34M6BmhRonKjar7WNVuqNtTRJoGWQxTqeO+e3Vq9Yn/zxp/6GV3DG978Fr3P1OOqLq0rT1JueAo6LNgEtOYCHbgarpMfFDxSoIcQBe4h2A7/3KKpS4iRA4z51Imr4zNX/iqft3enCrEIM7TzM7M2v7jg62ndNZlVPProV9Q5ERPJIQHoR3MXzjj2P3nfqYp5bijeOPjltNb03XSuM+71PWkCUfC41qpZUJpHG7tIaXLvSTcgq9W0BE6T09M2PMIqntnC3KLvxwJSxaJt3rVTQLv7wP7g2ERN5GyQ/u0g/hJ1zH2ey3pHmwRaWIZ8TjPaaQRwIQzE1dsuPIurd7AjTgMHEWOwPO3TnRFoAw0ZZ7jKX+6ZZuS8FgzpoWA4h/j3KHRrtbpNTW/UffGvf+M3ZYt56okzAmDu7+WlRQfZdR2tRgXh4FWwQ6Dun6wDjQCxnlUedLoOGrGj5evi34nnWLKTjf9OBO/nSh0/Z6BNBNf3/eSDAO9Ju1pVF6HjjdRxAmj7hUjoiHkvXIUwSF2LnS1MrApbze8157J/8j2vsn/9wd+y+x9+2DLFojyOq013hgJsmfnSvdLVKheZXXK2Z2BzBbReLEoMpSzaNc1ZEcXCYghoOZ1CAIZc4USfE2hFUYmKeciK/P98Ts+sXu8bf+LdPZfSex7tQAy1QUCL2XgmX7RuakgVrARTHMqqCnMGexVVx1FNnHywqcI5QJIdbbyRCBRYZAYpkUrKxkaGrVTIGZIsMgLHiU9DcRzMB7ihEWyw87fyPwQwy9W6zZZXrdGJO6JhlsaD6k+iX2NQOfvB5w+yHkQ6kgKJQn6Y1SsVdbM4USF+AtzHikX7Lx/+z3bTf/0LiSLqCoBv2OTmzVatrIbQbadkBbQSRVEluQpNQ/JSUYcOhw+dCFUVLll13H9k70VkFwkvThuj7D1z5qytrlRsaWnFCsURW0tnbc/hoza+ZZtlRscsVSjYrbffYROsJRw+Ylu2brHLjh+3Q4cP6xBBUIVqFRGauivWQUKsmWZhyNa5cTJ4SA+oY5mzQyFLOe0AQoHCgX8hdQzDwEZS8KbtpqxNSH2rLZDgYM2n8TtOycMYQHCg7cpkpNlZM2jjpTIUfNFGiwQQeEfL7Juv43OtrxEi4TNa5oHMaPnsYkd7xfHjAoJ3/9TPqAN+/Rvf5I5X8s5mFAEVzUfW1OtlzpjK5Kzd8zFFbq0pKzU35neKX8HN0EkwNwBtUPXqvqe40J+ho0tZqkOF63O1HIVqmItGdXe1UtW8dWFx0W0vez07efKkPfLIo1apVtXhLizMe3YwBg2s7qBt4JkQ9Zlyhy9covA45rMNi/TqqLWPjcm9PwMRgCQcpEtldgxDo8Qtp99cE+GdRq1S1ddh8iHGqlCQunUDRXa3Z2fPnLNKta4/yw0XNZu97Korbd/RI763qqCcoFRWoeZAwQHI3JVulmfKI/I6PuNa6+i/09FO5oZ0n/i+dkr3aexmuT6JocJBrEIldo/SciGs8kfdgdhfm4umnALkJOD5r9Rq3gzkEBu29ayhPo3WmIDs//efP2z33PNFFXmVSkXMTatWE9Cqm8U8BOMKrXs0gzPU03e0cdXqqSlkn0n2gTbQovGsWt8Nr//9cxVDPVfqONmhx3sqXmMMeHkyFbJ0LOFzi2d1vxiJgqzQPOnMDp1/xA6PViXUZtQqqxXL4Cfe7drGrVvto3/5MWXQpvM5JX5pn7Ze1wiOZzcvJX1QCHNOyHTI6WW+D/cRxRaFd7PpamOYDWhgZUDLdc59pCSEDMxGBFq6WhhYQJcCX8/kD/z0zwpouUi1zDyAmayNTUzZxIZNmt3kSsOaaznQsnzvCj/vaD2PNu7GRpCNFDIPCgcDlSQ/484q3zwCLes9zHknxkZtuJgX0BZTaRsnmxals4DWf/Agt7prWg9ZrtVtdmnV6sSvAa6hi9VNHUQsRTJwRQ24qlQ0LhWIdlqGbGxiWg8eB3F5adEa1ar2Gelam5VVe/DECTv5yMM288QpD6YOZgxQA+rkmNVw9Ic9TYEZ3zzYjNDVIiKKB+Z/Z+49wCQ9qzPt0105de6eKE3QjEZ5RmGUQSBAYGMQYEBgGy5nA8awxhhjWEwwlon+SbteX2uz6/UaY/8iYzBJJCEJCeU0M5rR5Nw5VXVVddW/93Pet/qb1oiw9v7eua7RjLprqr/6vvd9n3Oe85zn8BkA3pEVK2xmasKy1IibHCZmXCvLj+xx185dNjE+aY2FResdGLZqs22r1m+01Zs222Ima9meHkVsW7acq4OOmbQbN52lQ3WuOm8LjKyTd7NP+kBEo1YnWpwC0EJV4yykw4k6vQIor7n5wbDUt0amrxmiIaPlc5HN00smQ3vEUK22MtqoOpZzSndLZhQC2jStKGS01MwcaKkjo9ajRlvOIXrz9h6yjPl60+qWelJGy2bwjHa9XbptmwDyzW99m9UXzV75K6/StXO/oaC729gkArRVmafrdzgAACAASURBVCsQNLKGAVpqrLlWfSmjlVk8dJBngMkDkD2iyLrTYuB1XDyvoJt57prRGzPaoMakRxY1MQYDXBd74XEU4/gbZzI2V52zw0ePdLQE0O7KpBHfhKyYAIdnJoVqmJZEpgd7AtvDvZVDUwTQUG/lfXi2UkirV9DtNjtZERnfXNUPMYRhPPNMxtaceaatXr1Gwc7Rw0c1jlIgDPMwPGQXX3G5nXPRBS6QbHsdtDNoRLT7EsNFoAmoSqULdRzEJGS5ZLS90Gw0/svz2wOD2IrF9ccxm9x30cFxHKAc34IYKmQ/OiiDWEprmi+EdiUCfp8N7aUOxq/JSL6r2/Y88YRdetl2+4d/+LT91//6SYkiKQ319vXqPKCVyqd21TpAi7gvKo/l7BZSy5jVCvwTvu6niKISrUDikSLQcr6E2b4RaAVeywRUnQforLkHGonXxWtYnhGfTnX8rxVDncISxha5cIG+Q0LOk7zoZX/v6KSiUj48ZwHUMtVzZCrjWxA8VWfnZAlKwM06fNf7/tye+/zn22IqpeHvtBPS6lPq6bH5hbrm1nLmYwyT7Wr7MBvVcZ0FkcaCXm4Sq7l5UcQArdq5AFoCANfRdihkSDGAljMHzQ5rHiqZ4FmV9Jte/4Y26K2TnoIz0XzWqeP+4RFRfLlSWRQytCIUE9NH2JQArfwi0153TPodR+o4Rt9JoI1tOADtxOSMptrAdQ/091q5mLM0Y7e6u60PX11EJlDWnqAKaKOFH4PAR6e8VQTwjOBOdujtFa6IjRx/pJ+kUJZLCDRixg4ePGw7djxmj+/YYYf377dmtSpBFsPdZyfGrTkz7YfA9JR62MqFvM2Mj6kvixQ2WRvzKM6N0an3qm2KIJ5h6KWi7tHQ4KBMwqenxi3LPM1Fz9JocwG8AbFHHn7Uxk5OWCaVtf6hEZucq1l5aMTWnXueVMdrztpk1z7jmfb0655uDz28w0q0yAwMSGgzNTMdZOruwsVUnY41ZGiBQtlJbfoUoKV+K5ctp4+djXHNquqZuawWp1THPHto/VxaPs5ks3Uy0Fpd2RiqY4A207VovcX8KdQx01EW6ovqKZ2cmtJ7Qh1rTB5TmLp9bitAGzNaqOMnZ7Qb7JKtW/XaP3zr262+2BbQ+vnaZTmCiEZVoii8kWv4UzP2DSvEFod7tzFVlb5ofvlUFqf2OzWh8HUBLe02AUh0+CkA7Fa/HTcL6ljtXKLmnXaamphUiwClAO757MyM7dixw04cP2H9A/1y09p/cL+AlvfExFzXwvoJwiwEdQRusQcdIAI4iKaLeBEr0IHiptc0CKLCnFi+pvWvFgYfOxYPbtHcdZ/60053az3w/VVnrrPVa9dKgY+B/SjWo5RZYB4GB2zbFdvt/Iu36qyQIiEBtD5iLxF4K+DJelZIiYSVpbp5xoZ7K9bLBBXU26FGG/vPY/9vB2iD0Yy38SzV6PS6UD8XS0V9PIyxI4BgbUAXcrDKJoZDsFCUkxXBDwnDWZs224GDh+z++x+wj37041ZfaNhAf7+Nj43KFpIDthWAtoXnMUEQqmPWg0xBQlodAC+ZvUZnsQi0y4GT/X46oFVSERXiPwZo/7ViKPlGJ94/npExoBGQRiA/jRhKIqWEL0FE/mTmvby153QZbkfhHMA6KsvVB52YkR2ffSwHypeg0bBib69aC3GKeu7zf8HeffOfaVQe5UUyW+wYewYG7cTYmFrY0EuolY6MVtOrPAhTQKdJUc4c1fC7hnZWkkWN1oFWYCsNiDuZySkKP4nQM66BBaxpMS/00b7u9W1qejqEpJCcs0pvn2UKRYmhKkih1WOLQwzSFmpxFJe7tKEAWmhfefsGv+OkSxSHFzQMQMuoJ9G2aoVIqZcJoNVmwI4NIEqZFaFPM2lLLy6ql1buSaJU3CKO6FrTX2bnbWKubnM16m8NZa4xE1F2m06JnqPmyd+jdRqHjrILxEb1RXv44UfskYcesomxUatOT9vC3KzaiQYrFTtyYL+1J8YDysujS5FLbL3g8NVnqVYF7s3paQZydjLU6tS0pUSxd7sCGH9jPJwrFevvLVuqq2GrVw27utXaNj42JlBHkdpYaFo+X7TqwqJ15wo2tPZMKw2vsO5y2c7ddrFde/31tmHjJpuZnVMtis+MApiMluCF90P9GTeCDoDgDqTFH2j4uMhd0BJANpwdUKc8T7JZ6BCJokK9luhNtVjMTLpSNk9NeW5O1DHPi9pnJZ+2YiYlAZncmlIZAXKtsWgnT47a9PSMlfI56yvn1UsLdYwVJ8EfPZrQxiiPZ+pNG5ue9X5PApnFpq0YGbZrrrxSmctb3/4nahf6zd95jTy0/fkAeFWrlAoKYMYmJhQs9vQPWq5YUYBQ1bhDXzfcDzeMX6rx6z4Gr2zWMv8vww5q+/Q7ByU3FD3Qi1oYkEfAxDUcO3JUVOjk+ISMRPbuecImxsatv69P93VmdtpmZ2dkUCHKPUT1apRvMLiCEoSrhnl+0ZlI19hq+yjJIF4TMyXvYQIm35+I7/g6GSuMSQaKOIzSK+YKtjDrpZ0qwE4pIJNV5D88PGIDA4N2nJ7f48fVW9qdzVp5oN8uveoK23r5pfp/b6+FjiXYWpSyEztT1qK0G5RioOqwtWM8HcFDu6VgDepYGW0YwqBcIvQAi30igA5MQkeUE123omUfTEygicVSScTjSnjWhWbOcq+ou6NGDa2JMTOSBy799l3d9sTeffaud71H7BZUNsGxanGAKXOB6zVbrNFX6dSxjFCCQKbDEiQmeckQ5icYSkSnuiTtHzPU+LVkArg8u13mI/EkY4nliWRcXzHPjBltfF1UHesalrX3RAFpTKKUIbO+tFbdRx3BaifLjXsJZizRWxxS8MA8LXlBL+8ASoJ+53PEvvYQHPCz0CygiCdRJJAmKfz0LbfYqjPOtAUYtGrVpubn9acMLaS9YGBLv6Fm0XQ3WrzCZC3WcjwHMAVRHy291Iif1LvN3vN1wdmBKplAmAwW7QG1X4J7vkdCIqB9yW//TpvCMG8Md02PY6mntwO0DBcHaKGTqW9R1ySjdKDtlsXfcqBNZgQsFsQeTwW04xPTcoZCxVou0UPYJV/SEgcuHHwqbbQEK4rg4CAd7+7STZuu1uzIyQn1ZMZsQ3QZG0AUTLcVSyUfbI0jESYSopRaAn8y6oOHjtqBAwfsyKGDookQOeBoRP9lAcFPu2UTJ05as1bVTeQwXERYEWhELS5aeJpNRcn8bKhhDlybnbGVZ51lxw4cUJCCunbmxEmnhwoF9SCff+5Zojb7+npFb/JQDh08qFaO2vyCtagBpnPWnS9aZXiFlYZHLFWp2NkXbbXrnvMcO+PM9WrCpo+MbIsDpsogB2Xyoe4VxRqhrSOaGkRgicKwEHt1slldZ6jPYivG5ycTIbPlN2Ijsns2EbQxQItym4OKelyq1bSstay3VLD2YkNZG1Qjw94B27GxCZuBOs5lrb9SsL5SXkDLQmYjRKCdnF8Q0I6T1Qag5VmODA/ZFZddput9+zvfbVOzVRlWAA7QrLKNbjVtbnZK9fQ8rlaFkrGma03PflIIKqhdtmmJqnYMEhSwyVDAjS7i4Sfnq2i6gogn1Hed7vUShI/Kyoo2oi8WOnnv7j2247HH7NjhIyotrF61SptwdmZafcD0bEoVLV/qto+KwwGKYClMpGIzexnA1zFAm0eIFMb88TU3+Q+9iXHONAc+NfZSyU06pGxGGZlj+rlEH7KtQ8GMpqBUtuEVIzY4OGTjo2Pq+YV2J1soDw7YJVdeblu3X2rpfE4MRp7SUji80qh61T7lASg/R0AL+NP7qyFVbSvl8zZYKQfq2FvjYqYjVkg9qgySd8Yo1l4j4Kr3Uh/TPbujc1BH/SxDd6/taRawKkUArZ8PAlqeu9rZXIVK3fw9736vngcKchyBZJOqbLyuGu3iwrzOB4BWIBtFMZEifQqgVRARqdEEOspMJzn+LeEulaShk0B+Sga6DJ2W14Lja5eDdQRaDWlI/PpZgFbvjeo2DmmJFHoI5nUtCUo79gtFkVT83vJgIIK8svpQBkwC/ynZchx5GYZKwLJQGvrdN/4He+krXmntdEYgy+86wT/lOQmsKFWWLUUiAWunskq31oqGnyiAa2lfArSqz8rj2MVQbuuK4LM7TPYBaDkbM+59DJsXRkSKOn7xb/12G2VpVOBWFxpS4maLZfXRFio9igA6gwUQRXUMLroVIUMdSwwS6OMOhRtqLtQKEf8w+F211HCA48Y0MTkroCUzjkDL4PcSA9sZms3waQ77OBKKod5dZtVm3WYXGnbg6ChnhdNJQcTCz4/XAo0qGjCaDiwu2uTkpD3xxBOaoLJz5y4FArX5ed3EPBy7itwexVCvhQKYn53Rn3VAAhV1uWzjY+M6kHi/+vS0FQb6JULSJBdqQlhOTk5atq9XNShuOMO99fPmZuUqksuQAKftzDPPkJcm0dnBfft0iAK0DIzo6R9AHm2Znl6rrFxp+YEBmbs/4znPsZEVq3X/OCR5hmQVZF0aEkFNtGNdF3otw+JX62VCdKBF7TFsp07htJLXHjgYCRSK+bxnt3kHWmhX6ruImxCWUKOFOibq7w5gO9TXY2lMPZiq0SDjrgloJyenbXYKoM1YX/lUoCWj1bSeRkvKY4B2AtMKDmC8eZsNWWBeuX27spF3vvu9Yjhe9opX2u49e9QqgxhKpiDzM3bs6DH1DKM4XrnmDKu36P12sQugSNbHWoGqhAVgvfA10bkcrBqJ5yP12IBSYRc9WEIMMTY2pnUger0MU+EH+sZ160Un//COO+wH3/u+LUxMWqm/39auXqP7yOcnwKLmqvqw7OUAP9YZfbMNbzfqTIjyXl/1zJKZYkkYIMqpUzd0iPVkBxMGGmSV0fL/0XWJaUBZw72mYdXGgrJaykIEJENDQ/rdWGjYsWPHZLZCTRYjgIsuu8S2XX6Z3OMImmgJ8hGA1HrdllNUc2C4oL410L1RD7UtWiEyNlAuWX8uozKRFNRBoCVSPig/k0Dr/d4uchLQCrQ9MHGbPleEu2reA2oPABA/Oi2oNiFRvZ7xIwKDWevr7bNHHnnUbv6z90lcQx89nQdkLYhfbJFBGahPHWibuEQBtNTRE9RxpIEjVRzLZKcDE77WabsL17dkROEAuDyr/Vkz2mQGe2o2y+3AQvAnA627JYXm2JBRduq9sUwX3Jo6o0KjfRdnfeztDutU9HmkoyP1fxo+OV7ZaXt7O8FK23IqDTDykM/TornfzjrnXHv/h//CVpxxhlFinJiblf5gkYybNlBaRsk+W4sCRSbWReWxA60zW/N0hSijdXYDbFDQKBX9okohsEyAL8mIgBYKObYNxdt20+++vq3IA1NvKGSiyK6UFXvc67hY6VFGmwRa6rNErbQFqLQb+mjj+LRkRit3jVqtA7Rx2gQPHbeOmNF2gJYsFBoZAMdZCXqMDRt9irsxDm9rfNZ8Y9HGZ2rKaMniOpFqHFrOAZXxnjiugUgVU4DDhw9rpuMTe/a42pMRdvTMkcmKsyd49cy1b2DAtmzaZMePHbNDBw5ac27eBlattrM2bFStjUXA59bhm89JDQtFxefr6+0VfTY1MWGjx45paDdN89W5OTMePCKhRtVWrl1la9astuGhQTuwb68Gf09PTFpzoWGTk1NqQWB0QgtLynVnWv+aNRrA/bRnXm99/UOKvnymsKn1iYODSJ5nBGDFwypGmHLKCr/c/yW0TjgW+4EVQkioboC2XMxrYpErwwFbp8OZrITQivqonKEUiHgfLS5P7XrVBnsrfsBi2ccYsnnEUC2bmJhUTbKUy6iPtreY62S0EWjpocV+MQKtfG9bBBM11fSvvtyB9l1/erPNzNfspTe9wh7fvVtqPyhpQH7F8IDt37dXdbj9Bw/bpZdfYf3DK61YLOnZU2M9OTZqo2Nj6rnEzCBfLChgAXhhP06ePKn6KuAx0Ndvw8PDNjQ0qDowysTdu3fb0aNHND94xYqRjh3oShiI7i771te/brd+81vWqtasp69Pbl4A7dz0jIBOPXsyWmH/Lmo9wp5Ihax5Ez44o/MMQxkA7jYO0ohP1ZWTDraavIOhCodAgbnLeG57zR5zlZzEXD5UgGCNQA3tAXNPBwcGLZPK2KFDhyRag03Klku2/uzNtv2aq2zTli0Khig5AbIEQSovyXPYnZjYE2TuXCdA62ZsTKXK2kCpaIN576NVJh8GICQzWq5TgCTQDBlOZ+JUmJ8XaE4PFoMdY3A2AlxZS+K4Qp1XVLKc8NICWspLQ4PD9sM7f2gf/cjHbYZyRqGombURaAkacQdq1asC2SZrnHJVmHccM8kItHHPRdVx3GOOp0uooqA8keEmgfbfIqNNvvfpgPanoY4j0MbZsUlRFRmtRm1qrraL2aLWIQpElVglqePAwCgkStTYO5RG52wKf1nW/hNb1Nxpq6V2RoRQlD2UxpHUZPP2H9/9HnvuL/yC1RZbdmJywtqoz3E8y+X0WxoTTHcwrmGkqZTHwRVKauKWxFAtGKRIHSMcVODlYzGjeQXME6U1zkWAFoEVzJYHYW3r+qXX/14b2lHzZem57EIU0VK0OrRiZbBfXAJaFKl8GF6vHkyMF4LqmCg/ZpLxYUQLxt7eXoEth0j83vT0nNpXyMjS2ZDRCmgz8jpO4+Kx2BKFSzbJU2HDkLsBtNzA8dkFZScdxSU+04iYZmeVOcaDkqk2ZBzyAp6fl93d7PS06CF8cIlcNBYLJ55SQcDAYVfM5e2SbRd7fW3vPoHQFVdcaVdfdbXtP3DAfnTPPWrXYCjzTTe9XCrS73znO/oZ11//TFGH//kTnxC1fOXlV9jE6JgdPYLKtNsmJ8ZsavSEbBeHBgds86aNNjU5YROjJ+3g3n3WqNasXO6xfKlscxzGqZSAdvXmzXb+ZZfaFddca5VyfyeS56CV3zCZUNOjeCIzT2KDz61875cs++JGX0p0/RDo0DM4qmQyVizkrFIsWAWgLeTUGwltSkbrh3pa64Y2ClpGIOTwLvb2npw7q4RZoWRB1VrDRkfHtGB53j3FrIAW1XGkjjnEEUMBtFO1uk3NM/zCeyAZIdfXW7Grt1+m933Pze+TKO5Xf/23JOAhOOirlDQ3+KwNZ9oTe3bbXXfdZXffc79tv/IqW7tuo2qQ/b09duLYMdu1+3FRpANDg2qRGhgekriI2jsB2qOPPGK7du2yQi5vmzZtsrM2brSRkREBOkHcnj17VMscHh6ylStXSvXMjYeCnJmesq986ct2+23fV92PQxyxDX/OzUAZN0U7RwcvshxKBxrIgal9kPsIUMnKwvgtDaOQl7GLfCJrE8sjAC2iv2iSIrvN5BQp/Mo1wYm2JW/NkQKZMZnlivVUYCK67ejRo7oWho+nmLI0MGAXXXqxbb30UusdHHEVt4bHe41XgyPCoG3WJPVsibmg86ndssdzORsol60PMVSo0caDNwm0MfuOWXqnzJGo0S5li8EPOahHlQlhRJKg09UrHqhzgnBm8KJxGB4ati9/6Z/tU//zH4yWrAJ2jUFwRkYL0JLVUvMHZBcbuEQ50Gri0FNktcn2niQYL9GfS/sxue9OCY4T6fDPmtGejkpO3q+fBmhjANepgcfzIegA4s+IxijSEgQLw2hMHbPYGMBHMWEE2k7gn8hsl7Qj4Ysx/g+lBNYU7YkAGcFiOu+0MNqLrkJRYtG3vO3t1jM0bEfGRq2VStvYzIzlSiXLFgoC2iJAKyczZ2IUMIZrVzfFAqJWB1rPYL2HNlLHKJLJeNHEw2ZRBkNxrDot3S7BW77rpte+tk1tKo0DlFLqrM1WazYwMiKg7cJ+LdRo+R4fZBFJP8IjUWxdAtoIsnHWbFxg8YafFminZm10bFIZWDqbthIjs9KMLjoVaBmsS4Sg6X4cBvQUtheV0U7M0UzvGSSgziFP3yJZK1kI9VdouHhw8UA7oi2a8Mm6mDwzj4iH2kxWmRK0Amoy2i1Wr1otZ5nR0XHDn7mvf0BzIcmA1J5SLCqIWLN2jURJZDhkzvJ07jK78/Y7bO3q1Xb1lVcqgwFoEVWhaGvUqxpggDhk3Rlr7cwz1ti9d99te3bulM/mQN+ADq1ZxnNl0lYaWWHrzzvXLrn2Gtt62WVWyFesSxZ47szDCDmyRvnrqkYVB937GD/qkjqoA7JqdmxC1h5MZDsRKvdLvcUAbamoFiwofgRRyNhFqWlKTVp12tnZOX12attQwjFLRWAmkOjqttpC0+aqC1LecvDCYNDe04NL0GmAdmxmXkA7XV0QPURGS3tPpVy0p115uQQY737vnymr/t3f+w8CBeYI95SLlukyAe6hgwcEhjsff8LOWL/BRlauUVZKoDAxPqoWG/bB0IoRW7dhvZXKZT1LgjUESXufeEJACwAJZIeHrVLu0eclsIM6JjOqIPDp65XynLUDJXpg3z77/Gc/a/f+6G5t2HKxJOU5QEv/plTbYapTrMPynhJEqSbshiiazKN2h2A1qOAp0nqhFStkDuolDdlpFAmq+T8MtVatmQlAAmpa+vB7dRtF9i42m8U8tVVTHV0ajmJBJhXMIVpxxho7a8s5du6F26TnwMgGIVS+VJLxBc+p47qGUCy0LLHuUesSgCCG6sumrZByD/KOdWkIJghOlaUGow/WM+tbKthQ+5DtaZjk47TyErvj/b1ktHhNe2kp0sqdGi0sS72h+c2f/OtP2re/9R1bqC4owIBZ4pBNAm2r6fXZJkCL61bTRTGnA1qBS3geyyngeD4mx3Ym8HQpME5+MdEWFAH3ZxFD/e9Sx0uAF1o/4jWF4I7nwrOLJTtZaWpamA9W6YB9bP8J90QgFDLaJYYtcK0xmY3tPYn7oIp8mOiTyaZUyuO5YrQkH/5607K9fdLO3PzBD9m2y6+wY2PjGoIxOjMjQRTlUbXgIOYMfd+q0bba0rvo2vkMmFbQX4/KHN0Lug52iXzRmzKrgKlhReIBAdCSFEp9rFqtN6Z2/dYf/VGbAwJBAxktrT2jE5PWNzRkgyMrZMEooE1lvf7CZpUQitd6Ezy/k7RxzFj5AZFGAGgRRMkSLijxpiZn7NjxUWW0ZMdJoGWoABltivYiGT+gbJGsTdH3QgvquGWLqbyoY0B13959OhABV6JwMlhqLTFIgsqQijFsDNSP/ZWisi2K3gAfSlX1VSHICRQbCIZxNcHIfM2HQrtkt26VFSvc5H52VkFHuzZvXcWiHoCMqhcWbGTlSgErlHGJ63G9vA309YmSJbMlK+rtKduF551ju3Y8ak/s3KUHTC14ambOmlDnxYJZuWQbLzjfrr3hOXb+1m1mbcQtXl8VqIYh2YrKQs+wMx30GvvoPWX/oc8zNlSLhVEPrfdB8gw51HVYI3qDzi8WOkBLjY1nQmAkailF0OX1LuwDoY4B0GhCgerYJ8YAtA2bq9Xt2NHjRhAF/YxhxemAVq5Q03MC2plaPQR6LdlLsl6uu/oKAeG733uz6sR/8OY/0vXT70sJIM96bdZtemLcmYzZqhiCYrnXeumrm55QbVy91XzOYsFyBQY7+OQXgrZKuWInT5yQyGqwr18gS7AmIOrOyN85tta0WT9htB5rigNhxyOP2hc/9zl74N57RavzHitHVuh7DI3oDJkONpkERHGdErT5ROo4azlktaEu6S0JnhWJvgvtGMoEJYJCQ3GqhZ0AK7QrALSsVQJYgFYm7pSRsN3MQK85AMq1CgUv7XXU2ws5lZfWbtgsHUdOQrOCWgGh5TjMBkeG1dLW19+vrBaqzQ+npp4Z7T2DZAEEV6HWKpMOAS37L0zRCeDptdZYj3WRAdcpkFZbBsInN+9gH0SgjTVaBaOBGtThF/QenGV4VL/v5vfZY4/sUF+0/G0FFC6C6VDHzZq1gskMQJtq+BjG5UAbqWLALdnaE7PWqHpOiqGS3/u3ymiX4fQptLUWzlJnkiebyzLKQG/5vxNDsPQCZwxk26D1GVvfoq+2MltcxRJ9xvqMIWAQUxMYleXXGa8jBocx4PLrWYJlSo6y6Qwz0mnN6gJwWROttv3Om99sL/vlX5FdLwrkifk5K/X2SdiHE2EO8xSSRlrQZEHcVmlFIx9DCUdAq4y2qaBLLmdQ/hq/6RktQMtEKhyhANrY6hPHcHa982MfaROVozSUBD6bsyPHjqutB7CVQYUiQ+oZLqGW+wttBzSiq4E/eB1TVw39gPHmov4kqolAS5QagRYD7yNHT3pGS7bGIZfpFt1XYQwbBwytP5rME2oB1JzSKdWT6LNc7M7Z+OSMso17771Xyk5aZNioHDrykVXU5BSZhrMHmgdQNcwiQrN/HGygVpww7YXWoCkoTubvBkUlrje0DnDYzmL+nsvpPVXXQ1SVy7r6uFBQhk12pEOXuZKFopUJOAJdSG8h2e7xY0cVAa1aOSKZ+J5dOwX4lVJFbSnZUsnyPT3WSHdr+PYNL/wFO//CrbYwj7R+UVEYmZ7yE82+pU/WM1sNBg/WdvFPqVb5uqLB2PDOQe2HcrTsk70YtT5clDCIJ2KDGgmRJpk44gHadrK5gjAB72HuKdni2pUjmp5DzVsggGdvbUFAC3AhqFJNvpCzcshoWbQ+JN5srr4o9y9afGa51nRGnxODfoD22isvV63zve+9WZ/x7W97h+67RuM16qKlofoixSuLye60ZTCu4NBo1DTMQmtFbAD5Wlt6BahWsmNqeQcOHJQoCMqX2ns+l7ehwSENncfKT/7dqW6bn58L9p9dyoahnh956GH7ype/bPfdc4+YEyhngHZ6alo9mwR0cVBAVBB7P+miatg6jCPdqfpkqEOGIQKdUkAcJRkyCrWe0S0QAqdTa4OtjmpWegQ+CMKWsH9ZB4AY7TkEqwQpU9NTlinkrdzXqyZC+hTna/TZV7Qnqc3SnUC2gEPPmRvW2/qNG2zFypWaTuUe5+7vndIg3AAAIABJREFUC/Ayc7qfdjHV91zUJB8ZwIn1GlgZPt+Se5kHk9Ffl3Uomh7tRhDKyaiC3Q693O2tHPH/3TWtEQRVDEUwZeHc97e/7e12+OBhS3elbAHjGoLyoDbtkhgK8KUTgN9Nb1UKU7o6tpGx/ShhIvHUQNvlAU9HbLTESvxbAe3pAoAkqEVnqNNRtzoXElm0XhNEeZ5RUnIICZAvyvAMfTAG6w6mJgYT/jOcgekEVMvFWAFII12tjpEEg+PfDu1CMiRzcwmtre6U1WbmrDQwqBm+XT099pKXv8J+901vUsfCPBOyFqpW6OmxequtdlIsggSMsI/qpfXWQrnEqaQ4t1SjVWvaEnWswBFdg0bh4dVPRpsLAwU8oyUh0TU/+6aXtp3G8NmGLErQnVFClb4+1Wpp5mUDQR0jHgBsJbqp4hU6FPoOXRSEtRk1ITkwUfuVe0tb2UN/b58uBjqNKH56Zs7GZ6qiqnktdT/aRdzRx9VdqHRlOK4UnDoSm8frxOwfMu0To6P22GOP2sMPPWRjo2M+NYSAgJmCkX6jcT9cSxRNaUoO44+oEWkaBIvDDeWJyqS4pT8rLDZ5FOsAZvoD1+RUg5SeUWARDqqYQXJYE5Dwei3aEJRgbcjCLNMyRQ9zJiPDCg7UOajX7i7r7e2RGhJTBwIVKORST8UuvvQSzVbM06jaDJPS4sQSOhGIH2j9C8pi6DaJQSTH96kcTi1Sd8J03sceuvDEZ4MqEhft4xQkbADX5KYkrnNlvWi+q6xpUcG6OKXdxKgf20aGmCOZNzt+YtpOjo4GU5QueVWTlXLUISiCBq5QO8lkRPXhbFXDsKLZtplazY5PTlkVQGckVhP/0gUlLFddfqn191bsIx/6C4OHeP1rX2sDlYp1NZvWW3LPahSBnWBDuxyGhukyKT8og5pVmWF4RhJUpLrVrsTGm6MPD5egLpOqGAUv64XMJxpJcG/EloSMlMyeUsO3v/0d++pXvyqlO+sBowqESdCTEydHRZ9zv+kbrbMXyALo2evuVuAWW37c5cmnDqltpc7gwKBg0xp1C1IPKz3zY53p2QS/6rieawitam56ofZTHZiAlWdnWuvYVSbaTaDSOVToRyN4xGe7VkcJ7CDnd9nXl2rpZja8coV+X7htm21lju1gvw5GMpD+csV6uzLWXyx1nLGo+7MuY0sV1xF7YmWOIa2GG2VIkr9YkzsdQYKEcsFOVBOLAnhjvCE2h3+FujTt5xeBW3lwSMrpwwcP2F986MM2fnJUwScthrPj4943ydnBuaj6HFk5NqM1+d+KToxTg4IbXAQTPYtgGZkEN69XLlH+bhCzVKuNlHMUVi3P9p70XlHVu6x9KL7P6QRRAsowbzlm18lALP4b1p4U3YmsNK4J2bVKqUfve8qHl6gFxNkVzpFNZ51lj9z/gBV7cQV00Snq//npKXVTqLMiYccYS2BaQwT4gXrV9QQgj3VfV9b7uXZKyUvDZxjf2C3W7yP/+S+t0NdnD+/ebelyyWqtlq3btMn279tvqwaHZLnLvox0dwya+Dm0BbIe1CtLkqbZtD5MgrW62Hacg2KG4YNJg/mT7WgwqxB+fOWuO9uewRBtwq17HS9HvYV2gEAXk4qrzUczYVOiaPAo7umhHuWLhlotNBUvU30w+ECSFVGTIa3mAqOd4my1bl15WitcLphlupGXVSSb5nfNS4jOAuGhDohAkVMWUP1G56Z+y3c5DIPmNSjwB4rCInc5CpQDwMBfeT3rIgS/AVCXmAmviwVPzvAeHpE7yBA5M4uXn6V2CzkoLXlbcI04JtFnjEcugKMf5zGDfFpxxVmE4lcbjdfYq1XAv9sKBffUHR2d0tCDQiFjdXwGZQaAIba/p6jo0PftC9TvC39Cn/L5FZgkPkv8e7xf/DuviDFxZyn2VDIQFrkHIP78JKBRvc5/js46vh5+GIJ0jd4Nrzs54cpeDkLYiLHJCZuampBYigweP19MHxDvkIlRTgBoEThN1xZE/czLNCGvTEpAm+q2yy7dZgO9PfaxD39YwpQ3vOY1NogJ/2LTegpFUTxEz2xK1qzmrobSh5gYPmpoiQndmA46gDG2oy13F8KUfp6aHb14UtL64HuJwmIf7ty8xBP0ZJKJotb92je+YXv37rUdO3fZ2Ni4DFd6entFqQKws+MTAlyCQKmPq9QAA9B2dYmGX6rzUY7wPRaBlkDJvXuiw49Tv7HNB6BVEBimRnHdHOwEuhJ60BYWwCBSq7xeNooEiInpU/KQTrRzAHb0eMNkROU9JRBYADGS3Ed+brGgDHfzuefYlvPOtTXrzxSt3FfqsXIK603KOxz8Tbd1RfRITSwwM5xJ6t0Pk4I4QAF3ZtwW0xxH7oHOmm4Er1r2D5kptF+624MNb4PzzB1nHMQx9a6UDG9+9MMf2v/827+V0li1V2vb3OSE7BdTBD3U5gJtSJZLXZADGEq5Y8EoMHKmKD4Pmc4/qZDqNU3dIs7T/wuANoJtBPEk0C7PrjtASzCuHlRAhX5mn3/Mw4+Ji/QrlYrtfXyXlXp7bG5mSmuIPUNgn+rCUCcw2LA1wdGsMwkqMGfxDOr8GXtslSNGsVSX92NHK172cCZrG885x170ilfYNc+63k7OzNix8XE786xN2udlyj8J8wuui/8nkEIjoxY7ujjqPn+YtksFEgoCGARCvb6uvn0YIECWVkj8k7m06HjadaBeb3NhaskJhyaHN6CGx/BcYGE4P+uS7ScOYRa2u7Z1gorOgR8CNsCN9/P2DkClpZvB+gJgA8b69HquTCjhxu4c1GJmiCTU9wZFJDbZFur0U7ZsambWjp88YeOjo6pzsgGohaoOlEopIiEz04HraZgfPDLAoO/KPYDjwuJPV38G4/VQY+Fr7m3sHphyQ6GtJdj2kcV4mwX1TQ8lYs9f9NHktagzY9Sm+oTaHtyn1s98N+lXgz0LoYwtY0veyJdffrltOGujnK5EW1PzxbYxKIrVwxb8nKPXqw7lQKl5bxg2fXE70eLg81M9A/esXzUv7knoF4WB8NFxbhMYF7LO0Sz3y+n5jObxdgl01aOZzgg8qVnShzk+NelA22yIDq9OT1mZSU3UOxVI+Ofi+pDr1xoNTd6YrS3Y2MyszTNOEaClvw26prvbtm3bakMD/Q607ba94Xd+x4bwsY1AG7KM6IOrTD6wIjAZPrbNs51OL2asRXEAwt5wQCNO6gwdd7MWn4zk4UlkAMj4UBI//PDDdvfdP7Lvfe97CkgR05GpM3Q80qgInaAoAVopiMnkyWgX6h2jcpxp9CzCegRo+dmxjULe2xEooxKXQy+sCepOWltqhc8IENU3Dx1L20uz0aFok60lUK6AABSv2KnQ/65nHywrtY66M5bHBARjDqhC/GEXarpn+jeomQVuKSsNDwpoL9l+mZ17wfk2MrLCCrmCghan4XCIy0hkp4w+GM1465rXXGFQZC7AGYJxCIAcho0QRMHcKBNSRgvj4GMvwT6tKYJ/HTYpOQhh64mW4ZZ//Ef77q23CjwbsCC0O1HukbLYM9rlQEtGi5f2jwNa9VvGwDWKgRIsxP+fQNsByMRc16UAbcma09dbCARCXfu0GW3IGt0YJ7Ci+ncwhG5jCuu5fft2e/CB+1W+kR6gsWA9fb02DWOQyXtGG1iV2C4UgdZZgXBgLctodU0JoHVKObTCBUEepaYGgtUNG+z6n/s5e+bznmdnnXuuHRk9KWayv3+gY92r4BIKmglx81WVeQhGYcXk3x6H24S6Ms+9Vp3zYDUY38hvIAIt/etRDPVHH/tEOzqwiM6Ux23wA0UghRKZw0/uP9jfUYeJJsxmvZVe3VQiAfWpaTD20kgjF4aQ0bKBvDkeyg2jfe4bI9Nk8oA8W+bi3pyvG9bdpQ0Mle2yfJ8wxG/qX9CPd997r/omD+zf1+k7nJmcVI0VZazclmRU7uAZhSXKVjWBhYywgzyBIvGIM0b6vsiWHFxEuQRnkEzZZ+xG8FaNM6igY20JQABGXUXZ9lQ6DKRH3cmvaIauzRAELdjp4bdMcFAaGraXvPQXNQov/pqYmbJ2xg08nBmOm8VrrfwSZc0BpJm4Hijw/3yf8WbWhRdynJ/qrSLJIeFQuT6PlgESfoDH902lyXCod9UFFFlq/AJbl8wDtKtWrrRSqWgLjQWbnHH1KvVkzCEaWHMutq2S8dGAHOosdH6RRTIJaLZWE9iOT89alXueySmjBYRZh1u3brXhwUH7xEc+osORjBagxS+7Usxbo+Y1Ip/MEcBUNLuvM7LKSB2TSTup59Gkb3YYFP86v+L1KzhVzbFb2a7HcC07tH+/3XfvvWol2rlzpwCaW0ZPLnduYHBAQROgjnsYh7ruGcFOAFrUrqrJEsiGGpcHYgxq93qygiu0BWotcGrPgdKpDT+TeD4BaEXpLHmSx6CJ/UgGSokleoLr3wc/YdmpBu9nKN/ojKUug1xB6nFoOl5HUEXAxI+CMue+UDYRncv1A7b9fbZpy9l26WWX2aZzt9iadesULLLvNUISEAz7lPeMPy+avVNfB2j5nOm2afiIpBZQ6WJtwvkTfKih+Toza9kPtDh1d9l8Y8Fm5udlzMOZ9/GPftR2PPKI6GDqe+hDKD80a7UnAS0tWhy8Pw3QJmfVxn3r2bsH1v9eQJsEzgi2yT871xqcrpZn5Z2zRueIj5kTkxKDWJXW0gq81q5do/bFu7//fdX40QTQIkiPasyEo9AqmdFG6ruzoD0C8MUdfsXET/dSPdrhDBTQpjRQoHd42CbHxvQvrnv5y+3XX/tazajtHRgQY0YZhPPH97fbfqrdDtUxmS2OcRgQsefZX8EeFNyoBy9k9iYalgi0LtLr8slAsmB845vbonoCXeTK05SVSmVZMRKBI92PYOsWV97cy2fOpnyYADST7LhCNiABBnNFgxUb/ZcISFhgmlOJP27YkPS0IhaiZsahrAb3sDm5AbTO8NAQ0fBAAV56MPceOGAP79ghJ6CjRw77oOxUWlaKSK457MkOBKRBJcb7RtVvnCkYRWzhePVNEK3fwmxMN//2AEJRvdR2ZNxe0/K6C1s2CIoCWPJa2d7JI9oj/KgE5Q0RmShyl0uMU3wIWDjoEG2UKhVlrj29ffaKX/5lu/ZpT1MELgowk7LphVnNnu1snDgvTAsOUZdPj+Ds8nq1Z2Dy0M3kNJcVv2cZy4d2BImEpHTw9gSer4zhg/tLBNp0BkMEFiQ9sg6uZLJAvDLaVEomHDgoATSj46MyFsFsgrpzc27OBixlvZmsDmhA3UUN3T5UoOaH4Xy9IXNwxubhI+1A21S9bdsll9iK4WH7+Ec+ooPx9b/92zbUS0bbsjKOMah2NW0qTOYgwwp9p76BHcDi/fNKo48ti65CXkPyrF+iMygvUas5K1YqduLESQmldu/aZXfefrs9+MADMreImX/M9NjEvf19NjwyojUzOTEheor9IEco3p/h7lBVMq1n2Qa/X2kAvMbvtTtfoyhgtVajkjPoLZTRaiiEMxquKve1yD3WpKGQgcIESdARWAsH6qWMRroExGVBfRxruOxD9BWUUCL7wl4lYyajVc96jelAft0SUjJQoFSys6GRLzjPrnrGdWqpQp/AwcRvHzfpU6w0jzYEMe5p7LjJPqNLsZDirIAZC9lsOH/kdc1zo54W9wRrmc9B7b2+IBvXYqlHFqbvfc+77eihQ1q7zIhOhSEIgOnyjBagpXXrp6GOO7XYAAx+TizV1aM3s2PI0jpM1sY7qHKavyTBKJYYkuxc8p8k6eHldHASWJcD71NRx34Ohmw2lBTbJGvS9BAQ4RyIj3SXHNzuvON2m8E4ApclPi8UPcF+wu0rrmPVX4O2IAm0OqOThjuRNY7nb+eM9hYzWA5sGNuwGuqV7bJXv/719os33WRcK321OJthJcznhH2KjKUyVdow5+d1dhKUc66xPjlXqV/KHyAISzUSNZ+XIIqSEnu6A7SvfOs72lF4oEkTHMiYRBRKVu7tFaiituVPcfG8ATePDcx4MEsp23HRT1qtNy66cZXwQr2miBgxFP2DOqSDIEiqwiYOQRM2PT2ljV8ulzT8nN3DwYZBOdaNbF6vkXnmgAH4o4/tsH2HDtjBQ4fs2NGjyv7kZxoyTuV01PXYmAA3SsFAG8tcH/stRcSJYn8AeI84PXqSjWFwcIkgu1Q3S9RgpAJdAmJeg2uJrkmqSDd757BzcVegTAJoh5/oI5sCi07bBIIraOdzzjvfbnje8+z8Cy7QgTExNWGZPGbYYTC5hFlMAwotPDj/ZJgbm5JQCZCVmIV2JQVHOWulPYCJa6DjZJPoeVMgFXyT48b2+aZyO7PFpo9s4zVEdfAiRH8AbV9vj8bgMaUGMRQHL4Ed/ceL8/PWZz6lqVhwoI1qZw7quaoL5aqNpqZv0DeNjRpAi5Uj63DbxZcoa/7YRz4iP+rX/sZv2mBPRbOD6YXmOrQxEi0fMVNVpruM2nOA9cBZ9W4WXNAuqFVNRvHe/sS3jhw9Lkblgfvvt/vuudf2731CNJKGtXd1yRhF84gVbKF9yIs24xfGCACrZheL3sR4f0FtZmohC4KnBu0kwehFP9ejoM48TNa7qDcy485YMd8nWnvh1fEAJcuMxjK8b6yrJg9igLZTIqAfUNOuXMGsgAPXLOpWrAuYjGVDRdiv7PvxyQlNVfH51TmVDdin+f4+W7FmtV153dNseNVKG+wfcDW76t3ezoRwMjIcvt/iqUoZg+CEFg6v1+IWx96CSnS6MbBODR/PSBCu59delMNVVyatg7ZY6bNjx0/Yhz/wARsbPakDEltOrpExmXQ8EMDJ55ZFQYtTyGgBWtTIP446Tkwl7LBBSaBVOPN/sEZ7OqD1QC2eER5QRXBeYsU8M1weAMQ1pLURwh3VznlurGEwRH9y5tEu54nTiqEhCSQffvABW8QVj/MVX3C1Qnrpxtep//KWIWdB9DOjg1SkbTuv8794QCO5nDN7rAWArlCUqA2QLa9da7PHj9v25z/f/vCP32ZIY5owPmLqvLwi9pFWzGrV5uZmxb5S4uFAoAShMkQno215oMveJLmAqSVpyKFHymktazIQ1/fS33+LqGOJBxA+tJC/L1qhULS+gSHLFfJO13LjNB0hrxYgj/BZzNxbqL+8ZRlcLtOLQCNjs1idc2PxQCtJhBSm7KBQoz8Vz2Oi3xb1DmjjYIaufshy2YUnSK8RpizQFnLCHnzwQXvksUcFtpHa5VBlo/BAZa2HMIOBz7yfxFle0FbGBig1Gm6TFZ6whreHGq3/3evJsdUi1lG1KKPTUshuRd1GkZCiq5h5kPX5YeS0Vpc+i9PDXg/2Wu5SL6wE7AQv9B4yZqxYEo0KLfP0655hL7jxRhtZtVKikdnJcdFtvKeGbQusMp1a8fTUjNcg8KhG1VrD6g+v2axlcmnryvoziuPIIj0cN17ygNcC1mf0mj4BE9cv0Rt2mbSDkBVRAgsOQLhJATRklpOTEzpoAQ5oRY0jZEJTsSQxFBQ1108NkMOfTIP5kdVGwyZmZgW4ls5aDV9lssps1i644AJbs3q1qL9Gdd5e8+u/YQM9FbViYInWAdrgdyt4Cv63outVM186UDxgjqMPPYuNNU0i3Xj4MGLt+ImT9v3v/0DzZfc8vltUMBsd8Qc/l95qImFAlvY1WB9X65Z06PN9gj+p9WEoGDiN2hqqKtDHUJRQbTGLpq4ca65sblTzHUYm1Gi5xpjFSrWZMHRQLoj+IfiSEwDGmdHxUNZ+CsYVArqwJ2PrDz9ffbVNpvUwqWdpAgsAyH6NpQCeNzQywZwfhdSGXXVM3y3rGIcuGA0F4HFuNEYRMmV3oY3OBLU2eQuSr5OMtbrdzU4UojxrNSW0M9qsu9lS+waZsgJmPMwIwGDNGEzfOyh25Nvf+pZVZ2elIFbLHs5zAWgZMOK9tIhhFpXJ/rRiqOUZraPIkhjq3yOjjUAbwTYJtPw9snbxddoTCeerzmskgHSbfYEVa4VpYZQLhQGMXM26x32zYWetX2+H9+6zcYZUMHSFcgVZZnK8Y2BmtAY1dSmqPD3yTYRbyRjCQ0m1hy3VmtnriOhy5ZItcN7zXvWGVdadab/7e2+w7ddcY7N0CEQHPa+/6X0Zq6lRlN5SoUANMyPKn+xZ2CdpA8hoFRi2RCuDP7gJArRks8IePtMr//CtymgVoaTcF5iaXW9vnw2OjFgmm3epPkEi1Cx1NABANSVM0L2xHRWlQLFY6Jiyt7oY8j2rlgHqb2xANk2krqBdUdhqnBV+xPWaqEU2J4BNXyomF3wvFqrnZmftscd2yJd0166dOvA5pHgos9MzAtcIrA1ow+ai/p8NRCTKDeEQBNk05iwGyVr/IZ4KmY7oDU28cfGUZxEe/WnTaoB88PmMr5AZRMhs5UKV7cwC1WDt4L+sRu8woFwuJMp2nergfpPJQhtPM3YOdXMuZ835mqV7etSbeOFFF9mLb3yB9eZzWuqB1xYMRuGPLBhV+3bgJUuirQPhFlF+lmw4g8n/jIAtZjBxA0baOEa52mDhoBZ404+azlkTJTTtD9QA+Xqol6htxVqSvAMgU4ihwmxc3KM0Oq/dsr5y2UrFkrdlcYDS1oLfM69hlGGjaZOzc6KQyUIi0JKZnX322epD/sTHP6aa2Wt+8zdsqLdXByUZbZwLK7FX8IPm/gASUPk+9SURSicoPD4vE3QApQ5tuthSlopX9kMPPmQP3v+gHT92XHuB/lrWCwMoRK/KYSnvIr1mXS1B1GfLlbLKAWNjo15GyTEZKa/PzQFORgv4qZebzEp/9z0AYMRSBfcbhyJv0/BMrjtI2uOAAYDPQconFEWaN7qjEQBAl8VaaOfZJwa4+3i5Lp/PGQIAGCyyc3oPAVGCAdY2ATplJ7URBZElLMYM1H+ggTl8/TmjPCWoL+gwIxDUZwre5HxO7n1kiVwouDSUBHpyAcwKfbRSU3LAs88QiUFNQmur9YyWpZTaD1GNN9uLNttYtHapz0ZWr5WWQ7Tx3JyAABMD1lCb0hPtSKcB2p+lRnsKKiSA1tuq/s+19yR/7nIAfSqgjedAEpBj4B3fr5PRSo3UbYsRaKHmYQuU0fowGlrZ6HUf6O21vmJJOobjT+x1VoHxnom5u0lBXqSsYyL0lCDb8UlwoFWGG3ut02nVad1kyBiTpvv9kptuspf90i9bDa0Gey+VsnpjQSUuifi6/KwHb3jPOJGLr7EXCRZJdBraf6wPz6YJ6gBajIlyMFUK4tvWdePrXtsmmiQ7pWeQHZvNQdf22+DwiKg7isYsbw5/QKBQKonG5QAvZHLKcDBKHxwesnJPRXQBG31mfs6Onzgh4Qs/Q2CbzelQFVC1u6xaX7TRsXH72te/blWEH4zAm5u1VatXqx2EG8AG27Bhg4alY0ax87HHNEqOGpfoG3lLh7pHtMYKDeXkq9RpZJMFMAZHpAicOPnEiC5SVlJAxocfZpNGAUO0L/TnCKi5ajlyHj55JJJckX5J0OmqXXszd+w1k6ctPasEL+oFbAfKHuGGF/W9/4/arWncGTaBRIgvePazbdWKYR3cPJtyT48oVyJ8ngOHoAdQi/JrFk1YI8Doto1nrbNyX8GmpyckLovZWjzMXFXrFmq61gCCcdMBtO1FxrSRxSJkc6qERQn4c8+oxXufGQCPuhrasSZaBkDheTAXsq+n14OeQFmKvVCdtmYnxyaUzTZhLMoVO3LipII93mvLlrOtt6din/vMZ+zAE0/Y7//e6214oN97H1G8B/2Bi8GaHSMPkU08P9p+Wlisee+oGteD0QkBEG1pAIw2WyZjJ4+fkJL4u9/9rh06cMha9aarhsNoNz4jSwrKCaAVzUoLwOKiWJ2RlSNW6emRvePU1JTAlECRvcHPJdtnUDwMD5SVlxyh/b0uqLYvuSy1fRDGIrV1H7MUKW0+GyYmKKKVOYa+71hnJmOPVG981vHQFYiHwI2fCwi6gj3Q74HJ0b8LAaCz654pR1Kbf8fnZYgGn4XsQPOgA1j62qfdzxkjyhvQ7dDL3Bdq+K5d8D3UAYWYWQms1FPofXv01OYZ0sE4u7r/fb7aAV3usWwu2a+029H7ly+ZFXvtyhf9oo0ePy6f8fnpadUOqSPW5+bcLCdMbJGnMWs5dDfILQhGITIgy9p7OBZUcw5lmA49uzS2w8sToRwWAaJTvlmesy1vEwrZZ/L9TweI8X2TAXM885bTyLE0FP+NRJ7LRvfFjFaWoMiPaKOCRUTJHbLaVmBAqdeyFgb6+2xmasoGenrtumuv1YSyW7/2Nc0dnx8btVToOpg9OWp9K1bY5PHjliowR9qf81OBbBwq7xJGX33xl+q9mrhWs1xvr0pOqnelUnbxZZfbzR/8oBX6BmzH7j22YsUK9feeOHlC7JNsJY1Jp9MqadBJIM/3fEGME4pkEodUhsAXHYC3MmqYQEIUGqZ7W9cb339zm74/3yjI+VF/FmREMbJylRyiANhZJO9hMge1Wxx0VP+zbrUkyPuYaCbUHWkIJyM5GfyA2USe1ea1AWUx1+62iel5O3jkmN3y2c/YgcOHldUtNBvW298vwG1OTdnqs8+2q668Uv6wgOz999wjkNWgAYkdiFgdbOP4IjZL7HsCaGkyj0OaI98vlSm1nZDVJoFWC1bgvZTNKrsNDyC2NKm9I5ERyeA9AbRYHkYzbg3iZvwfVCKUGFmD0YvlNJwEUaE2ywKBGiX6B8r5f2oO3Hc+T6ZUtP6eHtu0fp0965nPtE1nb7ZC2VXimsLSxuB/TsGLBhnLzxkqxO30BLQbN2jdjU2Myp84gmncWBF4kkAbWy442DMpqNmMar7adLAVrANlVgFoofwl6Gl4LUbK1QWryud5QeDcWyGj9axGDCAHbABahriT1c8toEBekH0aa5H7Qd13w8b18qbG4vCJxx+3N73xDTZqcug8AAAgAElEQVTY36fh4lwH60E12gC0UjMTbNCzutjU/fFpU97L6oej6w74TSQs85K22cGDB+0OxE73PyAv7enRMSsXSi6KCMAT2Y+4BjqtMV1dVuntsZEVI1YoFkSLo00gGPCslvKIB5XQVmxmWgtiyxX3imk+HNwEq9wrGU6otccPl/jcvN3Lva25oWSd3lHApXrtVdmx+udjV3uCqQlzXHk9eza2j3kd2O+RZ9WUvugeWPr5mpQTXNPIHlesXKW2GgK5OOSD9aTSg1zIoIbjQARoYRfSIATkHqkXNwwCWMp8wlGqmql/RkmkBLR4EDf877ROUWMDMBFqovqnhTaTtmq9Zm2e3eAqu+qGn7cTx4/Z1Pi4zc/MKBMWoFbnQz8//rYYVzwZaH+aGm3MzDrglgBaNwkJQz4StGd87XLKttPqEm4BzN+PA9rTgWySEl4OtElsVyLxUwCtDEQAWkpJBD7Qx6qBe6mR8469VGYWbKttl2zbar/yyl+yP33nn9jDt/9AaxnXO0RoiD6nT560yuCgzUxNdzQHsTyyLPZwYWu4n0tAG+u9rofBqS5TKsmLvUs6pLatXrfBXveGN9r6LefYpAZ7NGTjC/N07Pgx7Y04OYv1OXpyVKwNexKQhaUrlos2Pjmq4E1mFvINd+VzFIVqLjnn2t/f+g2NySPjidQT7QyVnl5btXqNIgAO7/HJqY7yGKCt1euWpe2G5m3UwBR+w6YELNTCMT0tNx3qcVDARDY+x7PYAdqFZrftO3TEPv+lL9lju3ZZOp/3AdTBsJoa8fOf/3zbuH6DPXT/A3bXnXfYxOioe6ZqXmzwn4wFc1G3nrl6Cw43oOl+lKHFx1t6wAeUii4kWQqDQhE+CDKiKEqvj5lu8J1l06IkFc0QAilFXuEN+VMHkpRwYSauDAccbKmbci3QjtGPVfVBiclSOnDIUlnEsAzUtHgfqD7eU7R5IW99/X22ecsWu/a6p9uKNatsbqGmody0c5Ddkh1IvKKRa+4jS0Bwxtozra93QEYKY+PjMoqIbR+dyDZkE5FGjt8naNAhLYbA2QQAyR15QstUG4ra5e3UFhWPCPSaTgFC59YWvJ6BmEJZqDvKcN+wQSNI8IlEddHHPQODWocEHWyK4RXDmkv7hc99znY+9qi95c1/oIk8crwKRvaqI4f2JoIMNAHYjs7Vamo5AkyUff0vK8fYygSVS3sYikPu18TYuN32/e/b1776L9qQfHa1JxWK1gIQgwG+m9x7KxrPVeAW1JMV/H+HBsUIwUDgxQ0TwOt5vyxmDQBDs6EMkAyW2jZBDLVe2VgiKpJwqi1mQIeM1m9QSkdhn5+w0gp0Wieic1SoeQrkgy1iXP+Rno3zOMnwdZQFkE2uD+8YcgD3EWr4Q7tgzDPstJip2OYxPTml7NYvzUUnXThdyRgjq5atVDprZ6xfbz39/TY2MeXDuNnK8jsOB2hwA+L5tmoNBdqNVtOyOdqBFgSSJcYXTk9bfWraZmntYAxhk6CK+nRG7WaLhbJVNp9v526/0o7jjT4+JuqYTJV51MydxWaRjFbBYwRaBocg8OJ6OWSDtsNBMATnISDxIU5LYkvtq4TqWOKbeHYk64uBOYiBTXw+yzPWTuC7rOSxHDCXZ7PLASt5jfF7Pw3QeveFDjivgQK0qHwBWg2WcDEnql5GL1KrZc4xgfFf/9Vf2Xvf+Q4zyg6SxXcLHxYmpyxXqXgCF2qcy683cWD7eup0fSxltdIZUF5gxjT94KzXLKWuhnXn8vas5z5PgcGho0flvHfk6FHVkxkWw+hXkgHAk8+IFSO+8+VCQXhHiYPgfKEFY6j0Kohu8YNIqZ4rkSPnOB/tLR/5i7arajFD93oIUWn/wKCdtXmzRp+RWZFFcNCTdjOAAABFuKAosd1SPRH6GI9YDgsy2smpaR3g2Nch+1cLRzarqSVqi+nqtrlayx7fu9++8rWv2c7duyX9x72F/G7N2rV29TVX2/nnnW+jJ07YP3/xi7Z7507Lk91x+E5PG+3F6p2K5khkoIH2lQAKUBKd3Aig4O09vF6DpBMZrZ5YoKD9PUJ/bKgBSCClmm3oqoSabDUE2A6w/vj9/UOtIJAesgTje9GzWSOUGHidduuyUD/URgpTR6KYgB5B96H2Q08j8KTI65ZvJ9krdZAz1q+zDZvPsgu2XWQr16y2/YcO2uo1a2xmZlpAACXJtUGjsRgGmGVbb9vU1IxNMLw+zETlvbk38bBkfbDp4pxhDt2YDeH72uawiaxCUCNGwYe3bLilJYeQ6ONAR5MlFBBAyRrTRSKeFTtlzfUgpIFKR2UM2Fb6YVhKCkJ6B/ptcGTIBgYH7XOf/Yw99MB99q4/eYemDHnbi/dPeyDpRiNkV4AYa5M1DNhSb6T9DItQ1PFsECni63VR31Dud/3wh/adW79te3fvUUDgc4zrGDvrMAZUFc0q2Ah2oaFfGY0BeScAy3xj9goZNWYquisEGARTzLJUf3lb18jzYrO7mQWtWd4zS7QsQMR7t+VCRj8Ulwa/e3sdO8PtNaOKONZsBZ4YPkgVuZRRxQPMvYW9ZOBr0o0qkjW0ME3dDxlEV7FfPBiA8G/yBSZb9QrQ5f2M6DEEIdDnsoLDYYv5r+yt7pRs88694EJpE/j/BRlm+OQuXYuCcEY0pi1Vd9oO4ARE6wtVtVzArc2Pj9uBnbvs5IGDtjA7LeDEJg83N2pxrVLZNl1zvQ2cucGOHT2iAJ4SE9QwgRpgK3tU9WeaVMc8c7kFYSpSr/skl2VAmxRAnQ5ok2IoF0X6WRHvrY6h8J6no5GTYNt5Pj8GaD2wOdWQ4nRAG9dEEtRjwJ2s1y5d6xLDEcGWPmen852iBTMAOMZPcqYUSwWxFZ/8m7+xnlLJ3vMf327/8uUvoz6yVL6gGeCF3j6rTk5aOo93+rKpB09C3CVgFeSHDDfyzSqX4OolOtikQtaQ+EbTztyyxZ7+7OfYXffco9GXnIFe7ih42SWYXzBEhGSgUipLYEkJgjosYtJyb0ndNuo3V5Lhgy4oOUE1x0Ch61Vv+2NltGxIKGM2C2uZSPT8Cy7SQZTNF63abPgILNW3s5rhKBODtk8JoW6IN7KPzutWxksmRf2VKBZxVeyVpJXDaS08E3N230MPK6Pd9cQTurlkMP1Dg3bFlVfJVYQRZ/f96B7bv2ePNlENFSMPBCqbqDIc7pGn18DhALjUB+NII80vDCDpEVzMZpd4/Qi0TlMt0QE6jBIUoSLN7rbVWz4iKQKs/uxktcH8Wtlz2H5Beh5FEOm0C228BhXUntGGTA32mfjubqCQqHFhL7aYyVqLwxIwy6YlIDv/ogtsy7lb7OixY1owgBsLgwOEY7W/pzcMCcjZ4iJuPg5qcdKSPHWDwTwLJboCQW0uibhwRpKlgupjkeJyjZ27Sun+4qjDoU92CdhBgXJIycsay8YwPDtI9AkAVFvVMHSCGB8WHzN7gSzgnM/bJVdcYavWr7eBoSH77GdusXvvuds++P4/VzTJgQnrgeLZ22Saoow53CW0mp6Rq5iibqbNlEoagcdAAq7LrddqUhHuePQxjbl74L77neJutTVjlsHytelxo3GHh9MZP6g+XadFNeMSkKChnZ7wvn4BLcESFBQHeHSXyhVcrev91XOyXwRwdZCHKSGqZwKNskoFgNyru2NUEdqRFBRxuISpTUnKOGYqcv6i7Ug2jL6GYzAV1Z5iHrxQ7BlysjWEA6yLEkhgawLYqpUtZKC8K+47fC7uOzoQBXLNlsSPqXza2bFCyej4xrhm7Tnn2pVPu86G16zV18h0AV2tgZBdsz7Rh6Qa7OkAtBKH1ayFfmSxaZPHjtrO++63I3v22PzEhLVqVemlJD5t1i3V02eX/fyLrJ7JaajH2MmTeh50KnCuCWw5X8houTlyNXK9AUCrwe90Zf+YGu2/FmiXZ7C+uZbOq5+GOk4Cbfx7p14c1aABqJNgG8+lp6rR6p9qFkQc2sDKxLyCrgpKXQBtXkLOcm+Pkhr+H6r1rW/7Y3vWM55hd//gB/bWN7/Zjh895hNyEG8C1KGNx+ctL/06hX0MKnZnFMMZ3KnVxvY8b3GDIaRtFXEvDBOBce/QkH3gox9V8A5QUj6D3ZJWIMsM7oKCb5iuqfEJJXc9pbJaeADRam3e2ikGz9P2k3G2EOxhX4ThLAT3uuc3veWtHgMokXITCjblytWr7JxzzxdlyVgxWiy4YdS0iECJyGVCke72Wlsma/lSsTPVh/eAMp6cmlQfXV9PnzabDxEvuTKXDZrO2IOPPGqf//KX7PCx42ouBmi3nHeeXXXVVUrl77n7R3bvXXfZDFNsGF82N2dNUY5ZW6gFKipmnZKFB+qYzc4HTZhVsCmjQYGoq0TnVjSycPeRYFoR5nXGvttYp+0AbTu6/YZSUchmoY2VNSsi8xBACza0LkUlKFk9BxWLOhbg/eB02hllrIQrwWAgWT/FYH+mwdxTptqkrdiDyXvNevt67Pzzz9NiufULX9CBgYMVdo9dzZbM9jV1YgH/zODqEq7Va+du5g31J0P3hNIzgr0UpWTncA8EW52F7pvCAwdGnaF6dutGfcZgWcltF3UZLBB1yItGdUaA18lEw7pEoaqEQbYXjOJTpZLd+NKX27NfeKOtXHuGff5zn7Hbf3CbffhDH5Ddp4uS2gJGBQvMKp6fVyYDlQR1TLZMZoxKFsYFzYHPHIxDEdJ2eP8B+9Fdd9mXPv8FO3bkqK0cGZbFJ9lPX1/FmtUpS2vh+MQZiZDYaHLGoV2OUoDf4xyTm5j8Uyxq/wC0GVkUUn7oUisdweiTgDb0hKJ2lMOZeqU9EGwsunLe14WrVx3ksWr0ySdu9ODXGDMgV803LQ/FR8sVmgacsoLye8lEJVgIhjUZn60AvMnQD/QdrpxFyAhVhw5BA7Q1VSUrtTUHmQYZiCZ0xkdCwnS3tBhp/I4zOQFYcdVqe9r1z7Gt2y/XIIk5aHOCDT5PaM3i/hLot7B0VY8srXpYqjasDd1eX7CxQ4ft/ttvt6N79tjCxIREUimxTzT54La2wq564Yvt8MSUnTh2zCbGRhVYQR/jo0ydH7ZCU8RiqSN626JilSfykzNaBflR/ZowQ+kA189IHZ8ObJOB0Y+r0SYz0uU0dATd02W3SSr5qYBWus/uIJ5TqdzlUd1d7pims4VaPOr/bpMxyUxtTtOf3vmed9malSutN1+wv/zEJ+wzt9wipmb2+AntdfYkgaYGQzwF0Ooo90M71GmDyYWfQPqv1P+sEw1aIeh3i1fWa7ZUtOtuuMHe+773CWT5zFDI1OtlcTs7Y6tGVkgLw76DNu7voc6MFKBlU9MTVizhee77hk/vrGfkKPy812W+8Pf/0CEKpWToxSQCGBoesTM3bNBFlXp6NAkGChnjAA4PDuChoUHLpagf1QUEZLXUaRlIwInJIO2TJ0cdaJncE9SPGORzsfycsfEJ2713r33+y1+0kxOT6oljQ1117bW2efNm1bF279xl+x7fbdNjY9bASandktGEZkVqUkCI8ALIiirm8Ar12iXgXaIW4ugxp3nD16PNIoAUxFC8Trcq0MYx+leURWRMRqcCbsxkkxntk4E21p514EG1qS/Qp+VI4RsMPXh7Mh1eF387eDlNq793Az4VyxXcDxl1K1TiuvXr7ILzz9MB+u1vftOqhw85e8Cbo0IGxEMA0sXUgdiqJpAJB6vbYHm7RKRvQvN4GNfj3+c9E/L8Tr9UJ1gJ2VCc/BAWua8+yYI7tphL/zZcB03ipbJ6f6Gh8Dl2G85uS5fL9urf+m3b/sxn25mbz7Yvf+mL9o2v/4u97+abrbGASGhRhgcEYyqJqDcOEZRn7oy2A2wBQTY1GgL63mTZx/oKzed33Habfedbt8p0nnUFlQxAUqdhCEZ3m+lAqKmhxXk++mAdA3wXt7nxegYhIIBOuxOmG7SUBOaFkgKAVCh5RhupY+jWaL6gaUoS9rG2/XDheQMaWo5aKyG7DAcUgKT7qvsOuEU7Tp8LW85Bk/s8Xm5SFElpySdETpE6Tg4eICvNdOPM5CYaZJxq3UGrYW2JGmN7G+/LPVIbkXrZmZYFMDZ1TtC2RZvF/GLbspUe23710+2a659l7WzW5mA3/IDyEZC0VtBzm4P9YkSjm2gwBaq9WBfQtuerdmLfPrv727fayb17zWbnXCTV4t45wA+sWWvXvuBF9ui+/Xby+HHVaDlMYcsAWsIUBYKikb2UQN+k/KFl1H56oE1Sx5GWT4JhqGo6fPwEMVSkjpeDbfz/n0QdR6CNoLocbDsBwWnMKX5SRguV0GIySmB0oDtd3gnoUM5wNTIBF1RC/8oVhm1s38ig/fkH3q9ErZLL24nDR+y/ffKTtuuxHTa6/4DlyhVbwJ6RPX9KPnuaebmU/hKK41OVxx7sswZhlbyNyrFO7nuapd2yP/nAB+ySSy7WGcA6xXwG8xLa95hZu+3Ci+yi8y+w87ZsUdvO9MSEsKynUrIqPhEEb/KId31G9FDgniuw5Ke+7O3vanNARCUqKkI2E/TWMIPfGXU2PKIpCGS0gCEbiINixciwZZmc0WgozWbOqloJZHyx6BNPqjVlEtRpYm0QoCXjA9iJvvfs22d/+/efsv1Hj/qcwL5++/kXvMBGRobte9/9ju3bvdsa81XrLRZsbnJKmS0tFciu6WOKQKtoIg6XTmSx8aCKbTg8jAhYEWijwliLK6qLRV+E6CQMS3cAD8DOkAQyOi22JfeSmM0qbu94hS4dXKLgghUgRiA89Ai0vE/0JyZKl+F6VJGGUX8x40ULmcrSPlFT5IePLj2LLOwLtl5oW84+2x554AF78K4fmU1MuwqXmiK0mC1aoZi3Wr3qNuzBBk1K6JiBMhEl9J9KKBeAVrNLg8CH1p64ISO1mPzMLshZIn90QKgO7jXZrpxn8x1lfhCUaMqTz2+zBgekygwonCl2Fq1Qrtivve71tvGSy2zzBRfaV7/8ZfvS5z9n73rHO2xmCjVv28rlolp/oIXlm6tBEE6Tkl0Btqlut32Ud29o7SFwpCUA+84f3flD++JnP6t2BGpKtCRpGlUuZ9NT45ZNM0IwqoO9PgttJC2daE7EPAwkbyu6x7KR8XKissLhrdquMmuAloyWCU6uPMbUImavFJmg1CW8CkDr1qte4+fZafpIYEj4enyWZBjcOldBuwodoBjo63Gg1dxiB2sP8pzJiD20/t5uFO+xlfeLg1usd6hiuT/hWV0sKIgkS8YuNBpMaI5zqL3zIdX8j58sqng+Tzpjde5bJmfnXXyJXfOsZ9vA6tU2Q2sTnw/xJZ7rGB1Qy88XrEpkQ02/hQMUQWHDWtV5a83O2rE9u+2e73zHxvfvM6N1MbTjKDvNZmxo3Xq77oUvtvsefcxGT56w6fExHbaMqWSPUJuFcXAVMvVaJvbUfD4pQU/IdunRPW22GjOrn9De4zFpOEPiTOGQxSVVx0/ObF29/ZMy2iTIJoHWY6+QcSUo5Fgf7gyyeIr2HtZpi4w2tlq1u627BcSS1TrLAWbMz85atr9XfbMLPKdi3v7oP77Nrti+3caOn7DBvj7b+ehj9uY3/YEVMUOiF3183LK0nQYL2ZjUxnbMzv/HDGepwJZo8XEGjfOV5FDYplIO4JvRmmrnsnbetq32wQ990FavXq3hH/v379fErR/cdpvKCTByK4dH7OduuMGuverq4BWAu17KSjlUzD4UhufgepSl4Ssdpu+mP3lvm4fFYuegUa/bYksimr7BQan/6F3sGRyyGr22jaY99NgOy5fLtuXszdZuMJexpjoJIidccaCHya6Y4oGCi+wXSgz3HxWLUWUxNabdVg14/+Ej9qlbPme79h2wdKliQytX2ctf+Qp75OGHbO/jO21q7KQtkElTN6O1g/697rQWuzohNfHe1X5a8IBsGNEn28Xg3NFp1ZEhu9cVdZjHElQ4/JVZBrDlxkVBjWq8wezCN5ZTUJGKPkUQFQBGIplEE3Xy7zo0gkDqSaKHoBDtbAz+XwWfJWED180lqwVlEWVf3prdZvOtpg1uWGcXX7rdFqt1+/anb7HsYpfVx8asJ5eyuYVJ684ztaSu6DOqpOPiTf65vCZyute4JHXJxi35mlMi6EQpPL6G5+f/Fp9sF4Y4wxDVmd6/KX9t7NIA3Mai9W/cZC959a/a6vMvtE3nn2/f++a37LP/9I924/OeZ8cPH9Khe/ElW+2MM9ZKiIGRirI5uYv5XNUs1G69aWWM5RHJ5LI+OIPDv163Q/sP2K3/8jW79Wtfl4EBAR4A7gEATezdMhV3T1QvV/iAALeg5OFAj1JW8fnJbakw0TLQF029mDp0dG6Sijyf0yEA8EGZR7MKUfqBwmdtyrcasExkIuwngNaVxM6Q0Jcb+5/Dje58jwCZz0Bm2QmigngsZsgxaOo8r4TJvAsofV6zRhASCOIMJYc4b/UD1KNJhg48gFaZbsaK5R6rNds2PsEYyJJo91QmKxef0tCgvfTVr7LKimGrcbsxbAlGx3gXN6o11QEXyHrynhxQfwUIs62mLU5P2u5777GHb7/NJgBaTdppW6u2YLmBQVtotmzbNddafnDEdh84ZNPTk2EmbssatP6oHa1hOdYFvdYLNVvAfKeKzsGDb84WtfBGVXHH3CaIy4JA04MSP5vcItCDTGcNdPp0xEqn7L3QU94BlSf10cYNdZqNddqNeuoXXTfigOhLOp6FcY6uG0DEa3cmbZk4KfQJO6C4YUomQ9CaEwOK8AhfaVp/3E7RGal3v//P7bLt223vnr3CC3QjP/rhXfZf/tN/sqlDhyzf16epOS3c4xAoFfI2OTEu1geBoI/ZY8KTz/n2u7gEv/FvS4yAJzpKGJRMpK2V6rK6ta080G/vfs+f2gte9CIxrKzdhx991MbGxuz222+322+7TUH3i2680X7+hhusp1zWPh/oqxg7u5DzYD167UelPms9DivoesU7b5YYiqxTfquhj3HN2jMEtEMrV8oOkMU/Va3JiYWsluhyeHjQBnpKAsBU26ySL1pfpUeyZwrFqI3nalUZAqDkQh6tTDSVtkLaFbTUfHfvP2h/f8vn7fH9hy1T6bX1mzbb1ddeYw8+cJ8dO7TfZidGrYE/JhEyDkZqr8EKy+mdpGhJSmEdSpgQOD2mwrqGCSxx+bJVhCIOtKnqEFLFurgrft8N9sMCi/aNAnOvByT7GEXTBIVffNAKBpILWK5JgcqjtiRBwZJH7RLqhyHenUjTs7vkgef9Yxhb101Wc7mcLaZTNmcty60csQ1nb7EtG862u7/5XTvx8A5rsYgM39m6NTKu+OxqeBT6b/VredR9urrQ0s+SeZvXNzXh0al0HfJhrifPl/VD+xhlBU0cbplV1m+0F7/q1XbGtkvtvG3b7Pvf+pZ98i//i1163vn2+GOPivHesoV1dLWduWG96kOocCN1ynPOANr1Rfksy/kM4JRhgwnkntj1uH3zK1+1H91+h5VR3k9Nah2R9CHoYGNBISsQkxcuQiWnGznUWYueFfqQCOqMKPYBWgZLMDShipI41FQ5cDqjAvEghg2i3SQI4JzZ8PeUO41KDVpxnbWoNqFg5O6q5JbPxgzq4aiMjyDs4w9PVRN3ovBEJnN6oA21yOgtG1gRAJX9TgmJMwAQloNayo0AAF85S5UqttBO2exczcqFooZnQ7tBE2d6K/bcF7/IVm7aYE0NN84KaJkxmyYoW6AFMGUN2f2lnfpuL6r3FeLaZqbsifvvtYdv+65NHT6kA5tzgyQiXe6xZnfarr7+OZbq6bcnDh62iYlxUaA+NrDuoinR+vgcLyqbZaQhQiu+LrV4DEo6YsYwHSy0u0UNWUfXwU0M2oQYnDt2/muA9n8PZHUpMmyJQBsCgHh+hf3nrYAxmEhqWgK4UcLrVO58KhjPWd0n6Yz+JJmqkwyFGjt/vuPd79IEJwZy0MYDy7kwX7Vbv/ENsVOzJ06I/WHCD/Qte6/UU7E5/uzrsbnpaVc0U9P8Mb9Od/50lPPsX2tZtlyyl77s5fbGN71J7T8Ee4/u2GH3P/CgjY6O2v333afMdusFF9q1V11lG9adaQN9fTbQU7Z0q6456xq8wbAO/XZsY4/BpukJ/8qffkDzaKGOZZsWXtCHyTdGFbWalfv7rUnKjV9vd1rK4LrS75T1V4o6YPLpjA1Uem0Qg4tcVsME6BUcnRjXocTGI9uVHyQbMQAt0v2dT+yzv/unz9qeQ0ct39NvF2+/3PoHB+z+++6x+ekJm58al2KQPjbqJBFoNXIvRodxQQSFJvSf17I8210OtPIq1pzbJcpmyf0pRKBB+ea+xj5RJBxrrjCNgwc6MVUyqvKnnwRa3fCENzILfVG10ODvHJXJYfKOq1xCut35yf6+vrwcaBFsdGFfBxVfyNkcVQvqH0PDdsMznm3Th47bd2/5gjUw116ctUo5a9PVCbN8yroa9Af+2wHtzwbYPxloeb4ALRmnGmgwyGiZ9Z212V70qlfbyvMutC0XXWR333ab/dXHPm4bVq6y3Q8/hHuJrVy90q5/9vV20cXbbOPmTVJw66DXMAvmFnVZKYNbWV5iDWAL0R/PAyeYh+673776hS/avl2PW08+b9WZaQVweEtrtCOCn2DrqWySOahBoapakeq2zQC0pmwZQVQSaAHbaMofe8xllEEP8cKCNAp+FLtFaKR045/eeRPpe7cZjBE1P5vXAbSx31JyAtVpXWzmPc5eLkiyKqdQjIlMaqksEEGfNgh6Zt2jGrqYe4z7VW9fn2E4wtdUR+P8CC1I+D5nC2Wrd2fUJ1splGSowvfl4FPI2cXXXGVbr77S0j1lnT+aWpXOWgqKskkPfJfV6b+GAQhAy2CJHOI8ZbQ/EtBWT56QaYWCaAQ6qJULJXv2L9xoJ+ZqdvjEqIQvLCx3MGuIMlYQ2KRrofpY51gAACAASURBVGkt2LR5bx1yAF5i0DqaidCpoCJgYpqMCyldXOmFFA/4PRP+9wdat7h8ckYbE4+ocn7SUPtwAkX6OWa1ChxZD+m0GFGAlnZPuUfxcf+X0OjNb/lDZbRMYQNoCfhWDA1LZPipv/s7u+3rX3eBZz6vwRvOVoI5afVKqyuCZCsxyeenBdy4tumgWQwWiSvOPNM+9Bf/j5134UXSIx06fNgeeOghGdNwFoAnQ/39tnHdOlt/xhlyuipmwbyiBIU+5xlLWn77qE/OB1hGPeFX/9mH2rxIGxJ1lowCGjKsgF+fxK1jYFCTDlqpjI1Oz1iuVJYIoZDPWiHTbcVc1vrKFRvs6bMBRE94iTaxz6va2OSEgJY2iwi02e60FQLqk0E8vv+A/Y9Pf6YDtE+//lk2MTVpjz36sHW3GjY3OeZKQrJQHWzQd2n3fw0ZrWjhsMDdi5I6SgRaVwYKKIVdIRvVwYXgaKklxeu3wfQ7NsgnNlCkJ2I/rYOdw55nxadSqKcD2lgrVkSpAp0fcvz7qA51pR8imgiCngXzbwSxITtHDKMJIyhSwexCXodPk0EGhZJde8U1trZvyL7+6Vts/MB+SzWrVih228z8OJJf61rENOP/XqDl+bJ+ULQq203npYhYcfY5duOvvMr6N2+xdZs223133ml/99d/YxtXr7GdDz8kNfTQ0IBdctkldtW119h5F/rEIw79OG+Sw7K36LoCDQLvMpvEjWxx0SbHxu3O235g3/jnr9gMDlDQYBoE7f2ajaYDrcQOoZavQQoBbFW3gzEJ/cee0WLCXwjUcVqj5Gbmq6Jt2aRqM9K4wKzPpl1YMIYXKDgLhhTeP+sA6qDldFjMQiN1rIA5DHAgyu7UarVUHbChlSVMSgBtXIfxMOrU38Mpthxo43txqBLRqy6r8Y5l9eLHyVDQyh3HqiC8TOfy1kzjl5y1StGBdoE2LNqWurtsxcYNdsOLX6g6bQ3HLKhufLsRUi4SgLWtCvuRzwU7U8Zi1ixNC874SXvsh3fYo3fcZotTk1an9ERwlckLoEuDw/bcG19idz70qE3NVRVIox6lrQvKWOeKPGzdjnGRyWH03jbqynAj0D7pfkQf49MArQfpDrRL863/vYE2nDOBvYjnmFPbSwxfOHVC0BfWXPQKSDBtLrdwl0HONVhRfBHQ9ZBUqNyRzdprXvc6u/Zp19rRI8e09iljMN2tUizaA/fea5/5p3+yPQ8+KGvGxeq8RIT0nePGND81ZVmcnmSNuuRsdjqgXS4Gi68RO0SraiGnfWCNpv3eH/+xvfrXfl3CxVnY2Pmq9h+jPvt6euSZT0mK62RCDwr2Fi1qIVjlvaNpz/JMWhmthCJE1qGuA8W2es1aHQgogKnLnpyaska7y46Mjlm+0qNZtStGhmxxYd76KmUb7O2znkKpMx4Iegh3KICWv9OoTMMvWQTUMVktG4/JCfuOHLX//qn/13YfPGKF3gF72jOvt/0HD9jBA/sslzIBbXN+zpiioRmQcqTJuKk/2U5Y3Opniz2HAG0wA/d2CPegjcAYMwSJmzp3PzFAINqiiSIKPaGhRts5fDqRqy+8JNB2BApE58t+JYFWhuii7pYtmFCjTdYgYr689I5ta9TmffJLqDl35XO2iEgMUUyuYBvXb7IrL7zYHvjeD+zhH95puTY1+DlrNGfpp7Gu1r8OaJMLubNJE5/3yQKO5M34yRntKUDLxs6gyk3ZqrPPsRf80i/b0Dnn2Zr1G+zeO+6wT/23/27rVq60Hffcox7nVWtWCWivvObqDtCqh1N9nF6HR9fIPc4U89adzdjY5KSESMcOH7Fbv/4Nu/f2O1XXy2ooBTaIVTE5BJI8bwRVflS6TR8CGqkQQ3Am3+OQSXtGW1AQq/nKuFRBRaK4pf0nyxSsgtqMAEJU0liNxvsayxUSNAWwjT7DMfiK7Tlq/Wn4QAKNsYQ+FpsSxE4tepobPvA9AG1UHCcz258EtHJZYqh9F+cnPeEMSGno7zhh8dni0IIItrxG613KT28fRN/BZC6mVBF8A7bdlbL9/Mteohr8AgI21ZRzxtQv/MboRWYScor1Hyf/kO0wnOTkMXv0zttt51132iKe0mGmaCqHd7PZ8Lr19rTnPM++c9c9No+7nJzLWj6/OCiOBartpkCW8hg9tVIu61wJQslTatanp447JjgBaGN2Flv//n2p41OBVvqITuDmAVkyQ49c2hKQLI3T8yzONcDKcpnPWqm4k5t6q00lSurtr/61X7UbnvtcTWJTCSaYgMCIAmK3f//79o+f/gcbP3TYJ8d1mUZuTp48IZCNYz01KvHH/EqWQTr7KDA0BL/pfFa9vaj7t156mb3/gx+088lqKbnkshKalop5y8KsIRrGiwCAln1u23Jpul888PV2Ufa/M0T8jq2RXS9/x3vbKIahqvglA/Xublu9dq16/kjfj46O2RRN3LmCzdYbEkchWFq1csSmx09qLBmZbCmbVzMvfrdkigDtMWibALREAlDHEkOlMGJoqx5zbHzC/vp//IMy2srgiG297DLbf+CAjY2eENDGGi1zIZmYweHFwOEItDF7cMD17DUO7VWWGybtUFOJC+n/o+494C0vy2vhtXs9/ZzpBYYZylCl10HAAkaxYo2aWBKTm3vz5X5pN4klyWdQiQ2JIBpbNAkqCiigKKhUkc4A03s5ve1ezt77Zq3nfff+n8MMoOS78R5+85vhnH12+f/f932eZz3rWcsv/mCgNfacM4Z3cJ2ENfxYTVAM3Ns4OblBfzj5itezBcUYPWyg9c4jvkfmXDxsRWix8mbNb/N3Wv58WLVU0IKQOhFvdCImYe8G7fJSaQz0DWHDWeehMDyKu37wfcwVZ9Co5BCKsdritaEq0/znfM6Vu+CHhwq0wWwuyJp89vO+sEArypkZLllFG4pg8Kh1eNVb3orFx5+Io9avx8P33oevfuF6rF25Eps3PolUPIp1644SdMxqdsXqVeY16SpNwaYtCjtVxEBOZNLo6u/FTD6P3GwOu3fsxG2EjTdvRYzIR7msIErWMaFjrm8NuXNESCQX0UrUyjAJSid4QoKUs58U9KlA2y0YlUINNfbwXY9UBKFkSkGKG5QBLDc768QpOi0OJpMyp3YSj0H3F64X7j+JWTjCFJ+PDP2ghZiv6tvOXY5V7DW4g5l/MFlaWMERveL7lHyn9LvtcOG1JsuYkwjU5+b8snrKDqLUNuUhmUgJIWOglTiJq2grTMKbTZx60YUyh2cfllq17PtS8ISVrfTBybolusXATPIVW0wMtGMj2PTLB7Dt4YdQm55CiGNdbDslUoKPj1h/Ao45+SXYuH2XXKF4vej2pUQqbIxSwsRNSjWSZ1Ipq+qhTZ6o1pLmmy+vaEiYQ8MWVLQ8Qzw3w089/CYEWjXDAsTL+YHWK1S5Pq338l7AQwkGsGBFS+Y5CVGpTFaz1fz/2UJB419vevMVeM3ll0v+lTOsClYUmEkksHrFSo3X3HnHHbjt1lulP00gjy3JSm5WFTHXKe9nOMyU6/BfCwNtsBjgWmQ/vm/xkPgSHBv78Ef+Fu//wAfUd62SYBoJiZekaQOOc3GvKqMgT4ItBs7o29SBWiiOdextKNv8nDf9r79tUQmDD9RgP4lEzSb6BgbUFKZkQL5cQbqnF6FEErlyVQtzcPESZLvSqBRm0deVRU+2S2QoQkBsXnPhEzqezs3Oq2gZaOlbykCrWbtmE5P5Aq798tex++AYhlaswoojjpSq0ez0pKBj9WjLJYTnGiaPpoPNbN8iHK1xowgePjZo2PooWtSOni92sqs+2oFWs6Ou4+kJAI6dJmahC7T2u53GexteZiUTkDfrEAccBL2gh+AJUzbXSHq86Rq3G/S+H+YN5F2l2x6B9lKODqbmgSvrNMKAzLRY0VIhh0GaYzCpLDaccz76kmnccfNNGN+5jekUwiEyZVnl/+cF2oWkL4+QPMc2eF4yFPthMn6Qn2izXdEOrFmLS694M3qOWoeTzzwT9//0p/jaF76Il2/YgHJuFl3pJI48cjVOO+M0LF66BOmubFuKkBtalRxCmJ6ewfDIqCCkZStXCOaiDR7HDb7zbzcgNzqOZCgsSbiuVFLaxyLd1GsaxZmdzRls68RPYvQGdsQ6Jnk8wCXXSD1e+rcmEu1Kj7Aq5TVNC5terOZ0Qnceri8GQVk/Mqg6L1wlXi0bxyNjeaHNmiQv5RPs+sd03ZJPMWe1HRGPel7uOX3G7cd3OgzlTgvkuQKtfy2fcEliVBWR7RaO9bHCZbDlezKhFuspM3BylIeqUGSTUhyHhDHyNmpEC8plLFm3Dq96/esRz2bVOiABhupShNnpm82qmEkLRzaY7MxVSghVyyiODOOpB+7DnicfR2lsFFFZpdXkZ4xkGutPPR29S5Zh1/CYEDuZXVTLOl8SMuwOi1hF0wC2DBhozSqPxDcLtL5l5Kv+5wq0ntth7l6m6vVfHmgdIcrbEAb3bxuRcy0q/X+g9xxMxOb383muuXlurXuoqo3EOTUQQb5UksLgpZddhstf91rphudzeQUom6tuqnKl1nhuZho/vO123HvP3dp3vAd8rtLMDFI9PeYfTA2CF1AZLCT4qTCi+FGpgGRPl9jRXAOnnnk2PnrllTjp5JOVHMrCNKDLQLTKlOtqOkP8iBrfgidDSS89kdAfTzAOMdAy+nJmz18wMgIpWEHG2K59++R8sOaYY0HTromZHCZncwqGnFOcqxQkReeDLG2QuoifN+rIFfLWo+V4TyYliTuxjh0ZioGWENFUoYRrvvgV7B+dxPI1a9UTHp+YUKDl+BADbahWRYRjDYSpmMm2Qvo3DzbCwn5cx8x/nWSA09/1pgKqXp0bj5Sp2rCwp+Nb7yTIHDapO5epvshA277ZwvkcWdSZJ8wPtEaQapMM3JZeuCH4NGZM30CtTgiSIt4p+S+SJU6BB2bvF5x7PtasXI27f3IHdj70IGLJCOqlnJRy2Fv7z6poPXwezBr9QX7ovfD8FS1hOpuXCQt6QjxNpXAsXrMWr3zTFYgvX4lTzzkHd91+O77z1a/h99/7PiwdHEA2lcDAQB96+nrUL9Tvu7lSDx2TuLB37z5s3b5dPdo1R68zXe9CAU898SRu+JdvolWqIBWOID8xgf6uLmW2JMtQ0J8J6sysec8qaSEURbFxdQMci50VrTNJ4DgCKzJaGQo6rlQ082zzjDZXzh4tESYFItoEFovmZ8sg4TazkCenskRYLlhlkm/AQ8t6sFa1E95VAA1UYKb7bOiVv1/eo9Z/T1BYoP87v3LpkKHYFxa/QGYCJkQjJnmzKY9qM4egnZ/NiPvrQdJTnbOWdAxLpXWIUtea0HEjEkGuUEB6cBHe9Pa362BlG4uBloc1gzIV5LiCOI7BSpr9szmKX5SLmD2wD4/f83Mc2PQ0SsMHlfw0OEpFokqmCyedeTZCyTR2Do+izp4vk945ClJw7CssgieN32OhlsZ6VClLNpS9d3Oi8iMxLzTQtqcNfoMCbXD23Y+KeXLdwvttiJ8LuJ1I244b88hQTvaQiE06axUtnXOKZBh3deHCiy/C5ZdfjrGx0fa65vWRdWYLGOwfwKKhQTz68CP4zre/hU2PPoJs/4D2gwpC1/LwpLPDxdrg3vCfxwsAca80WnOS46T049Cy5RgfG8Pf/cOVuOLNbxYaw0Qgm0lrX5MwV8jN2FgX14hcvUxjnAmw2j5U8ONaJIrkZvP1ugy00iwmTu5MpvkA2uTRh3bHnj0Srl+0fIXIUHtHRqU/unTFSvT19aCcn0EmERfbONxsYbCvX+diLB4V63i2kEetURdBinO0Yh1HYjaYDCBXq6DSAv71Ozfjzrvvx2nnno8c+16EkcpFTI4eRLQ1x3kL1IslQcdMk1jRqg9V5Y2x4GgHnrlpqPUpyzrO3NosLBmF5hBjcnmsbDqWdhb92rqlDrBtY+yOKRi8oZ4g0Kb5+9GdgCi4r5bnVXs+3ZeEWUc+zz/GJodMNs/6WWELiE44vtMj5tw9ZxPntGB44cOaS4gYnNYKS/xj2bIVWLduLWrFAn783e8AxZy5jnCBvaB88LmhmeDBzEeSaUfpTA7/b2cQW/DVyYApdlLDBRdcoITg/gcelCSnKg/2MxNxVer0D2V/k3O2Yh1nutA1uAhvff/vodLVg/Nf/jJ85xvfxE9+cCu+/fV/gZoS9All9hkNo7e/T5UjBVS4IXTNePjLRKGFgyMj2LFnN3hs9w0OSoaNamTf/fdvYWzPPvRnsmgx2DHolUsYGuzHxMS4DnfBl2KwGxtZkHI0or4O2ZLcSzSPNrs5y/ZZ5akIRguFUsF0qgn5xmIKtMmEVbQke0gfWEL8Jj7BL/aAeNDQhpJoCIMU7wHnCwlnSVFH0o4yWHRsSENNPAnHHzq0IqOaE+8J0Sw+hgcGX4v/LyZ7QMyAv6d95vV93Ry53WJPyqLXr32HRvB8Tn72YPVMIheh9BoTgVRaEw6cl5SQfCSCYq0mJI1zzhte/WqsPW49eoeGNHderFX1eEpo8rPzHmqshPZkvPelIvZtehqbH3oQI1u3oDA6bJrStN2jlnQyjfMvvQzj+SJGpnMiR/G6NepVVa0iQjkCFChGQgiZLSvN5zPIsqdrlpAeAfTXo0O0dEHJsc871aCTGQ3IZlrsssTlUFDnc+y+eSjb4R93+J949S+XbbVbVj5pns+xaM/xtJ/Qj//o9BQS6Gbh+bdEbszeM5ZM6J5RtIUe02944xvx0otfKuSyqysrXgSXDAs+tgZWLF8uzXJeN2rdf/bTn0E+lzMmf7UqMQu5Wcnd5/AjPs/HEWk0aujpIzt+VkmwV0X83s03ac+ar3Ia01OTgpnJTeX7MHtLJq/WLvE8B4pb8Puaq2WPOp226/Kuv/uE5mhFUXeRmexMvWgshuWrV2vRN8IRTMzmsWnHTlTmGlh15BosWbIIowf2qke7cukyyVNRG1IFSCSsijZXLKi6pZ0bAy2tnkmEosg9L0+xOYfJQhHf/Nb38MCjT+CsC16K6RxlHklYqWHs4D5E6JBDxaNiSYQE6RU3zWu0Fgi0ZmNn4zy+Z2bEKVa91rNSoJUmJbVaPXTaYfF6yTS/knyPcb60lz9WLDi/0EDbPrCCgdYN1vnqtf26bep/wGKPB6VIWu71PaOV/SXnIkR7J0JpjLo8MmLpLPqGhnDs8eslgP6TW24GJscRZXZarz7HEn3h29Znjf5aMZtjtcdFOjw8/JyBNhmP4oQTTtQ83xNPPqX5bAlxe/SB95NCBKwk9LmiQDqLrqHFCrRlGkm/4hW46YYb8PMf/Rjf/trXZSbNz0oWKV1dSO4rlM18nBvA65KanmkRB4dHMDE7La1uHgb8+d5du3Hbzd/H7k1bUKNfZaGALK0HKcQfj2JsZFgMYoom+IpWVRGh4khIiSVZv6xO2fP1VRzvTVdXt5FGQvQmp9ScjXepok2ltcFV0RJyrXCWthNo+X3T9p3Te5dDiguUIiVxBtVVr56dzMTC9159oPWoDeFrry7kK1y+vpigru/kg7K/kT6o2HOxivUHcCDYiiQfUp+WiYHY0k5wwwh+DLQtQfVkH/Pg5B+iZ6p8yMimFV0ogtPOORcnnXYaBuhtG2bPrIlIMqG+moQHvMcuX4+bo1LG/k3PYPPDD+Lgls0o0Myb0DHHRBJJIJPFea94JUZn8xifzaNBZSuSJ8UotnloOvNwpKdVd2pQdBqS3jEnGSzQspL35Dr1n53Iih/lsY3qldBc88fN0frcxarHQ8P0z78D3fM//wMP+4hgILI8UJm/I3c656ZD/Lb9nrXm9Lnbsc609NoBV4YnVLDjOJe5v5Hw9trXvRYXX3Ix8sW81jL7tGxv+JYc0U8Rp9DC0sVL8IsHHsDXv/o1ufv0L1mKqYkJm832rcDDfMLnC7QcEiPiw9aD1KMSCTmhfehDH1JVS5JUd1cWc3N0bSI73YxRRLSV05hpfXtE0iBw5+ZDgqMbmQ29+++vahkG3RlFiCcTgmY0VF+rSdib0A37G3uGR2TAvXj5CixaNAjUKzqAhvoHVK0u7h9UYKN0W7FcUkXLQEtlD1W0oOtGvB1oK6EWhqem8c1v34SNW7bj3IsuwYGRMWMyNuqYGDmg12CPdo6Vrpt/lLmGstCKzZJqztBIUOrhOgiZQVDTO26m0fdWlEGSiBIIXJ4NqHsWmB20e/jsRW392ICoeKA+bGe4gaDo14JnPKtHq4PKaP/tL0/8cSLwnhjlhoj0MA9/0OlCM5EtdtM5q8gkw8S9STZhDyzRlcVxp5yEgb4e3P3DH6Kya6dYm0xeLGv59b/aVXggG/fVmbdGW/jsCyva/v5+jXiMj00QCmkjEpS6o60ZdxNnXE3MIkq/OWSHFuPtv/8BzCSSuPiyy3Drd7+L++/6Gb75z/+MHppXyOA7oo1cKBmyoiDEilns1aj8Meu1OYyMjWmgnmQoMltp0jA+Mop77vopHr73fo33UKhAgVbM8xYmJyeQSCR1nY2ZafAx1wNhJo4A8fMPDvQLfuJyIuGQgaEdaCkUU9HUsw42vicGOQZnX2FyHxRJuArAuLz3fE3KxfHg8pWur0ipwyoZaUorso+k0ZuOaIV/Lo+Q8MDi83lilEzopU3sLCEXCK746kXjH0yE2EP3yaNudqey9T1fBkONdjhBHB5OvqoNRWIKnBQOSFDwhjPLNH4vVYTMLF2xCudsuBAr1qxBlZU6TQvCIVOKEkTttGa5Ovi9cskC7UMPYv/mZ1CemlLwJCzMQBvq7sE5F12Cg1PTmMxT3sV0032gZbAmEYpMY87v69+u2vWBlslDNGaQeXC2OUiG8oF2nlnJgkDr52h9MjMv8D3rDFq4k158oO3cS/fczvjEYORndz89V6R9JgZ5LW4m2A40FwLVk6e5QAQxjdGZ4cQrL70Ul172SpQrZeTyOaExCXrGOq4QJykoErF06VIlNb3dPTIeYM/W+BDOGW2eMcyzz7HnC7S0TOS6J/LCCQK2S8kFOffcc/GVr3xF6zuRjCOZjEvXmFUtkQz5HpOcx1ZW4DppWpOWpq5F4hGh0Ls+8nEbenHQBTeXoOPBQfT2D2BkcgKzxZKMeOOZLoxMTqPSaCjQknXcrJWRikWlCEVpPLKPGdgI+7GK4AEnZSgG2nTGyS9aRSt4OAyM5/K44aYf4IlN23D2hRdh38FhZTiUt8tPTwC1MubYJ6ERsJO5a9ap+0rDbYrkW1/WW4fpIHHwMbNQEw8wEYq2AL4zdqcwurpp3jbPS4y5Cl+wqJ/HOVT951nOTqtUfZjA9TTJtfkLth1odcTOD3SdxNBqaM86Di5wsdt0wHIsxBiXdRh8LAECVvEtkyusM+OPx3D0S07C6tUr8fgD92P80ccQJYlVYu4vbrMeqgfiP+/hFnkw0DKZ4gVOpDIoFcvypOQa5BB4uViYH2h9RZtIITO0GL/9B3+I8XAEl7zqVbj9ppvwy7vvxZeuuQb92azMLigvOFvIYSY3q34opQF56Gk2FcCyJUuRzXZhfGISdTQRSyU13sOAUMzlNUf7kx/cpgQvSbnMShnVcglxmorTFJzBguuQyIhmU1npMAkylZ2+3h4sW7YUBw8cELOZvUrOfxM69kGsWC604T+uNR4wRAKYFfMxhI69OhTXlj+I+DOShcyOzGBZXm/adXHv8YtVGgO19V4ZaL2ClGPAqtJkcmaViw+EneDo/JgXzli2Waf8nZqraM0msLPS7V8mhGHCAnJjkkykjTPxvtOikUhFKB5DJJ1Cip7WVIlqtlAsc2yIphdRXPiyV+Dok07U6BqSCRRI/tPsub13IQI8fOcaqnp2P/UknnnwAYxs34q52VkTrmFCRM32wUU47YIN2Dc2jlkGcxmU2LyszheeFQyump11gbbGaQcSL20231e0HN3yXse6fkq4nLWbr/qc4YhniAXRMUsSjEA2n1TkkpfnzIFf3N7tFBCditpcd0xitG3yEbir3oXM/66kR+dVtR3al1eKJ1zM5yL/gf9mu2PDhRfi8tdejtncDArFgozWuS7YbvSQK1suQwODkkI8YvVq5GZy+MHNt+CeO+4QMTedSspJ67mg4+crIRLJmCrnNM1LyErnnm40Fa+uv/56XHzxRQqqiQRt8Thh0BBaxf2vMR6aarTjh61/H2i9CIyq3ff9w6dbvlz3s0DMLIYWL8bA0CKMTk1iOl+QiwqzzbHpWVW0vQOD6O3txvTECHoyaSxftEQkJ6p7cD9zU7MnVqiUJAqfTCc1R0vXHY4AZdiHIiYfamG2WsO3bvoBHnjkCZxx/gaMTkyae0kh78QqLNBy4YcpoeYOOJbwFmi9BrHBUz7Q6ga4asOzQk2lpWNU3mKgpZeoD7ROYN9n6IcLtI7LNM9cXJWmC6r+IPU2T8Hg0w60EuYPmA24VeErV20+CVbY4m0HLgcZ8wDjwU1Wbi3EUGEHAYnYkSZ7JFE0qDIUCWPpcUfj2PXHYP/Wrdj2s58jUqohxIo2KvD7+dbjc293l3n7w8ITY3gvfLUVfIJgoE0rU6wgmc6KRcpDl7NqdN6p0EaOTEQOhjNGEHJsRYBYApnFS/HO//ZHmIhE24H2sV88iM9+7ONY3NuripaXbiY3o3XIHi/l0HjYDx88KIRj5YoVGOgfxGw+j9liQZqs04W8MutmfQ6P/vIh/PCW72N6ZFSQJNmnfG9mWmQetKFmSL1UtkpI8yeSIxZ4aw4rVizHEatWq089OzurOdF4ND4v0JYrFmitvxVSkisZRhGKzFyAB4E3wPZwLh/P68bhehmpkwlLboTrD/HAtwBgWsemxerCoLdxY693jn6dHda71rALvB4W9fcueH/tHrbkh9uerXSN2U6CZYQob3JgPsQWfAVl2+KX60+D/59MINnTYwxjRGz0CVHkiiVVtKecdRbiKYKEuQAAIABJREFUvb1oxKOYoUOT8zm2xJPtghBCJHnR8euJx7Dx/vswvW8PWmSKMyFQ5hpFesVKnHjm2dg9PIoihV64twKBNkKEj7OzGuspuTEfKtLxrGBrqhNoif4FA6101r3gjRfIOUSg9ZrB/7WB1p809ncnTQoEWlfZBqceOuuBx5+hOfpqo4Md6Fj9c87R8tKz58pWRzKF004/DVe8+QrM5KZRoU8wpTSbTUl2ir2rmeyW1NE48kb0iAVEuVDEV7/8FezZsgVdAwMo5nMvKtDStJ0BluuRwjXlUsUMB6pVvPa1l+OLX7peKFWDBMha2VnikZvBfi0PTx4G89NLoR3tZNJxcP7gqmtazJrVr3QHOHHqbpJZenoxMTujijbV3YNMb58YwhzvSXd1q1c1Vytp7GFR34Cq1UUDg3KJiSdiyDsylHq0aVfRhhx0TMszziWGSYiq4V+/fRPuefARnH7eBZiazVl/qlREbnIMYc6ykWJP6JiHtwyi6cxQR61a1IHqSQiEwAUfO/o9N4f3JmXf1uBlC7Ri7DLQtteJ6zkF1J10oByiom2HJke+8oeLv+QeOib9+1lfAa1ks1fl6wbzSyPNtAkJThu5M/ljTjoKtMz4aVUYaVCpVdcnNNdCpOF0TNMZVGMRZJcvxvoTj0cjn8Mjt/4Q4akcIiSHRdgr/P8n0PrgsfDzBwMt1VU4phJPplHnvSAUXq2CJvMkSgUDrYzuKUocjSO9eCne/d//hyraiy69FLfddBOeefQxXPV3f48VQ0PyCeUVmJickLkFxRI8NEVmIT8yK9qhwSF5w45OTRifoNVCV0+3fr5t02aZCjzw87tRKxQkMM9gVSrmBfmz6oy0Igq0rBhpe8eZZgZdssCPPfYYHHfssXj6qacxMjKimV0faH1SWyrbjKD/4gFD6NjLuHnWsa+GfNXJa8vxOVa05DMoufS+mGKiW6Al9OXHDlRpB4I61xizdxJA/MEQbAWIkOWMqw8dbHm2EpHouC/5FojfD2JkMhl0I0nSGnawmhocZDVTXpEJFdnRRCOyFDlIoNkkoQuYyRdx7Akn4swNGzCwagWq5H8wcLJScvOpUcLP3Kj1mqDibY89gifvu1djPpxYmKuyTRJRZUVDiuNOOwM79h9AZY6UNAu0hIjlP8txwXLZAm2paIGW5DoFUAu0Ir3EqOlrM8+8TnJAcoG2Lbno/JXbQKyKUC+AY9Wshx49OuSv9XPDnhYagyOHv3q2bEignskdLl5kVu/F9Wzblem8FoIlWp5tr98PBFoPH/M8pn6w5pwZPEPmDHf0McfgHe98B+pzVRSpuEbdBe37KJi8MCbx7CQxcXxsHIP9g0o+ORr6wH334ds3fEvENL+mf/XP7q4ck3j33rNd3SjkCkp02XahmuFNN30P648/TvKc5HuwJVRjcSdCBq8bG3VOl94VWtwDQUlTneMf+MTnFGjZy/EHOwMtoWNWtL1Dgxgen5AnJEdG2NOg4Tit8yjBGAk15GzSk86qCiB0zCFeWrCRXcbxHh9oSfRgRUud41ScJt5QdjqWz4t1/MjGTTjrggtlAM8RC0LHFKuIkk7vyFC0q5pPhmKg9cPgZoukQOqCqRw7nDetnDachJ0PtOT2d/qjvOgB3aV2ZHv2ol4YaD0RaCF0TCjvWRsnaEogXxc/+O4e6cXcVV0YxOaTJv/2vNan/EdpeE2CXqhpmXmtgQgRLi6ATBZz6SQa2SSOPeE4LMpmcff3bgEOjCHBIfEI2bwvLtAGF3k74VgAlwcfEwy0pGxx7MUH2gSl+MjWpSuA+mpVVeqco20H2kgMqcVL8bt//P9gFCFsePnLcev3vodtG5/ClR/6sNShwrSuatQxOWXuUbRxY6BV37hQUH+ehAv+YQ9pZGIc5bmaXKm4/rlOpscnJMFIveP85KRYpwz8dHphUGOSE21FpdUaT0RVgROe5iYkzHTyySfh9NNPlyj53j17USAyFCVRrKut7FSrl9sSoLxGXC/s0xqhKaR9ION759rk4Ve+P0LHrBCsVWkjBkJgeOY5pRomcSRDiQQmdKRTPTPQSis2oGQTbAXwXvpAGzz0+Rgjf6imdUlu8MzvZA6qYJ2oACsH30cmt4CJLs8DmQOQWc4Z3FRSgTaeSCMUpmJdHYVyFb2DQzj3kktw5AnHoxRuocbA7AKtwXVRm5ufq6MyPY0djz+GjQ/ch9yB/YgSQi9RCc324tCxx+Hok0/Ftr37UOYs7oJAy6qYgXaOIgXs0zIhJaxsF9aUo1yg9ZWYV+oSITNgTKI8XX1ZJ8/a1kh2tmpCaf6ryFCHD7S6UK5fGwy0tnc9rGwyld41bWGg1e9JGS0hLQWiL2QiU05x+cqVeNfvvEua5EQ86WTFdmF3Tw8isajE/Lu7uzE0MIQd23do3GfJosWYnZoWC//eu+/Bz3/yY400/rrQMbeNcWSMFJNMZVDh+BATwUhEalXvee978Kd/+v9iYKhfSQFfr1QqIJNNoVzkSGxU50Ab7XGhwpOj2nO07//4Z9rQMaEdwVvJBI44cg2OXLtWM2usMMnVpQjCDJmO0Rgy2S4znZ6rIJtOYPHgImUgvCC+MiYJhcxjQcd+vMdJMBI6lqB+KoH9k1P49s0/wLY9+3H2houwaes2qwCKRdSLecSodVutqqogQUG3mpGH369XrS+mQXAnTsGFrr4ZuT7ml8vFIOhM84mm8apqkz6h7R6EB1E7tCMfQOdlj858R4tRvTHXy2r3rhz5SqbDsXmUAl/p2qJkYDd/VP1xMV43zVmxKZC67FKPdxHLbqTzPyUpI06I1UkL8vCQaVEISGcQ6cqiGmniqOOOwdrly3DXd29Cfe8B0MisIRHMFxdoF1ZBfIuerHWorHxeoBWRhmd9FLVqXcgJ+y5e5YsqPYLEGWi5Yfl2w1GklyxToB0LhXDBy14mMtT2p5/BR//mgzhy2TKN97C1QNq+4PcwZPBONjSFTugKYvOmLTnJjE9Nyi+TI220ceMa4dzlLTd+F/f+9KfIT01hcnRUs9sM/hSrENEIEY0kSLWmkEc0TSIT5DZ14umn4+yzz8bDD/0SO3fulMoTs/Is+0FVSmFSXYpBy/XnHFkrGGh5+DDT9xtZ87ROmF+Qsqo0Y4v6QCtUx8GXJsTuA63ZlHmkwUhQz/ZBDd4z3/s9VKAV2GhZr1vjHa1un1jR+k6EEIpkuEBrI0ecPwghzvXNUSIyxPnu4jEpz7GVEIkkUK1QlrGBViyO8172Mhx3xukoUeIyk1LixSDm4Vf2VwUd52aw68kn8cwvH8D4zh2IslqiaQChS8ovHn8C1p18Crbu2Sf5RUlb+oqW0poUKRD50gQrGGi18NR7tbEdohZU/PKBVgiFkhvzqfX/VhvNnTCGujnSJh/HfjXtBF/UeM+LmNBzhNF5Fa2SNpcouT5tZ2Qn0Ecm4tb29bZrEpyIaLe72M5IUE+Y44c2s53KZrFoyWK8+z2/i3pzDomUwe/kTnAskGt9ZHQUy5ct05z72jVrcfDgQcUWrptFQ0M4sP8APvvpT8tDWL1zX6PMO8usHfNcynq+JedjlvS/WczJo5qzsHF893s3Yv3x69UmYaAtFPPo7+/D1OSUaW+HAq0XVx37RIXjPdqf7/zox1ocjNfCZ39MLj5JaR1zljaeSKFKY+YGIUaK3DsrvWhMWXyzWdFxzR4JZ9oYgOP0RaUOKbVci0Uxyqj2wR5tlSbwmQz6enrM1SEURqnZxNf+9d+xf3wCJ512Bp7evFUMMNomFelewl6soBz6RNqMJYOsmMVc/N4/lnCxCAsMtA5GdUQozwbszBG64CItCjfD5taYbo7ztrXEzmbffEBSwPNGze75F/azNMzsySsBQpT1fju+iHSBsdPCzaG1i1pb7NYjNgEL/q3K1pl487nS1G6VtJ0dqIr9fC5u71gCpXIFsW4yOWPo7srglPXH4IGf3onSxDgaxYKRxly1FNxwPlDOn5n0s3LzyV3BavVX+7e5D4k5ynpBn+vZNnkseshUbGijRoFEGumBQbzl/e/HaLOJt7z7Xfj69V/EtqeextUf/wT6yF6lq0uzgXF+TsK8sZhY74RlWUmZSEdIogesaSh6Tgk2jgLxsUxp6tUatjz9DP7xYx+TQbXco6o1zFXYN0qqJyt/WioxtVqqPl2ZJ1hzzZo1qmjHxsbwyMMPaU1xpptz6wzOJPM1mSX7NeZGfAgf+2DL7J3BlgdRUDtVUKzblwxUvi/eXjNubrXTn2VQNdW3tjgKr7qrcoP9V8sfnXZrQMvX7wVf9Uqgg8gDhWe4N0MQo5oBnD3pej6PVF9f26tTM8FM1Dmfm0xplImLVY5KoZYSb5KiYgmax2cQjbM3l8YkRUFiCRx98sk4dcMFyC5ahGokpDaDkNw5wtExpGIxVPI5oFLCL+/6MTY9/EuUJ0YRo8oWq3/JFGVw/Hnno5nKYM/wmPYIk41WrYIw7z8P2kpJrapmhe/VAq0MIlyvlddQIyskmDl2tva/8yU2Upg3G7HRl44kZ2ckxki68wOBvw/+WvuRqIVIkU++/anUSV7n78B2Ym+b237oAqlpX3cevzApFjDtZmM9iuEfrecNFhbu6dtFgzvnTCUqDCKRRItICmTwYYLyP//8zxDrSosbwbhTyhdkEk/2PZWhmKyQOMjnYDwoFEsYXLwY3T29qpJpqXfbd75j8QDc4+ZRzvvAfcn34jkiuuoqWLzkpFMwmyPxiWpjJRHfIpSzlf9wWff3qLVH4bwLzsef/dmfSlJ45aqVGB0fEyqlOFCtCzGSkUYmI3SLyTw/D/eeGhNc1+/9x0+3mDGr3xeJagA/mUxhydKl6CMuzr6YDm5WWcaEVN9Fdly0BGIAbqrcZpM7RfWnGL0j2beYk80XD5W+nm5kUykteEo00jy3SC/PRAr5+hy+/u83YP/YGNaf/BJs2b5DM4LVUgWF6Rm0eLiVKFZRAQfIBVeEOO/WEjkqxAzejerYrBv/kGFs1na+OrKg4bMfW3SaZ1RW7OQZnVPK/EDrSU6ONOCH9QOjPfMWdIAUxe+3mce+cvUSj24Eox3g5s2juQBPYoqrWAif2mJx/feWkV/42TVAzUDLvhs/F6G0WAIVVhTxhGY1exloTzwW2555Evt2bcOcBOvDiAaa+X6z/Z8MtLYJLMg+Z6AVI9IF2v5BvPl978M4mrjit9+Br3/xS6por/nHT0rBieo+pOJPz8xI+YWBkAEuGU9qI9PXlAGBdo9sYZAsxccoMJG1y3tTr0nz+AufvxabNm7UpqoVS6iXqyL+qW8XaogxycOL867GlKJaSgRHrDkKp556KsbHGWgfVnIYo4JMMmGoiiDNYlthiBtSghpOVcaTMhhoPds4qLTF3nK9bj1WW8u2tvkcOgRc+4T6yiRZeWER/1gGXoQ60qLBn/v1HBzzCQbazppl0LHkKJ3NoH9gQAgCCWg8bEYPHpTkHg/1EoOs5pDNjpOCHv19/ZaQOr9eEqPoGpbOdIuJznyZsq8UtTny+BNw4llnYeUxx8g0Q5hVk4xhSx6YXFGUpVUu4Bd33oEtjzyE2syUKtp6xYRukO3GCeedj3o8iX1jE9ojOpxpRsARHgbVchFz7MNXioKiWeHI5cglgTwvZAShg9S1fZxYjs3xd8Qq2gFXRKoOI9kHKiXPQa72Aoa3v6cLEQUfWDki5e/LoZLcQyFKwccFA20wiAYfE0zC/Ou2A7+XiPU93sAZp7PPeW0TCeIcLc9/ah1zXf3+f/8jDKxchln2aKmSVqkKxeSZHZejT0OiN5xx5dgdeUN1Cpwk0xgYGkKtXMHVn7gKMxPjmCvkZOBeoBUoWuIEkcPj2Dtt32aNCIr/Yn+4j5nw1jhvLw9JC9QUY1q5cgWWLF2CAwcP4PVveAM++KEPYd/BA1ixbBX2De8Hx+i877T2nOMfiDfAc9snKkSs3n/Vp1u0A9ILUzO02ZTu6JJlyzTew8XEGUeqx3BB0NqL0JoWNn349OZIczU2mTYVNwHl1ZzMGyG8nmxWgZYXnExTjvrQ9DqczmK2UsM3vvUt7B8dw5rjjsPuffsxO5NXRVuYmgEYaKl6w6y5Qb8OLu+mbIo4UqQKloubQdf9Tei4rUfqJBSD1azzmHCB1leoHmowsMGyOft3Z0F6H8mOU9BC6NUXv8pVAwQCg4e52Wxz8Dl12Lnq2djIHeYyH6XDz1WzOsRlrRfoSvBQlzKOyduxQlF1SNMG6kmTiMIr1mqgO5PCsWuPQLUwg6ceewhzMwy0EY1FLNxk7aonsHH84Xq47PlQG/25v2cV7a8caOMppBho3/8+TKCFN779bTIU2LlpM677zGcx0NMjcf96rYIpxxGwIBpXD1T0e9eXVOLIXrBuCJOVOOiVaqBGE9OTU7jlu9/FD26+GeV8AeUc5fjMQUpzlyH2QG0on5wEea7qvoex+ogjcNJJJ2FyYgKPPvqINiX7pJn/GIg3M4sWSsXOeI+vGhhovSg5k2BWyr4S9WQovl3O5VYrdSXIz6poA1Wp113191QVhshSdSWsSqMPMSvrD3CPahwq0HKfKzlIJAQHLl2+TFC8EptkQpDfwQMHMTU5aWpKkajkI5loKLGg7ysPKYpwsM0DigakkOnqQZq97AZQa4UwVSxh+VHrsPr49TjzpReiEeWMf1293IaqmIYkGGmp1ijmcd8dt2P744+iPj2FSHPO5Be57/oGcMp556NIJ7LJaYSjCYN5CQ/XKoz+aJYoUJJDs1JChBBvINB6KJJ+qzwbeV529rUXzPFQutNcd6jXrxNoDydh6oOfD7TPt/eClXKwKPCynMHfP1RQD/7+vCC8gOwZrGh9Rcn1Rra+IGSy9hlTwmG85Z3vwLqXnITxqQkFzSgLCUH0dMKiiIgpk2k0ulrFkmXLMTI+oUJuYNEiLF+yFD/74R248d//TagS7300EZdVItc016GdWVYoeiENmpJ4I440R8VyOZG6KFzBv5kIL1++FEuXLlHbc2JyUijXh//2Izj19NORSmdkoUfbV6pTMaCzAid628UCslgUIsW9Sl6I9s0ffuqfWiSf6IWpujI3J9hmxapVKtPJwqR+LpWieIDwMOGHZtaa5IA9j0q6X3B2lnql2axmpRRk63UryRsNBVn61tLWLpVIWNDlBUhkMFOs4N++e6Mq2mVHHIGRsXFMTc1grlJDfnJaNmVW0ZJ1TLNquoPwXORgOStcwjaugl0YaD2E0Wb6zXfTsWo2WOkGfWUp4tEhHfv5t3Y2x8NOnoi29ILZngVNy2y0SNsSkQGZNQXeoP6ynqUT9nx26wKsLPXcffILR/0pkUFcr0+PDaMZtkBL9qaqRZKBYmH0d2eQTUSw6dFf2rUkQ9lBx8EN6A/9eVBQO/n4z4WOnyvQymSbghWs0CgtSTG9eArJvgFVtJNh4PVvfSu+fN0XsGvzFnzxmmswSEJFiHBmGRNTEzr0CQNJe5Si8q6PIshc41yiWymJkTcsbbnUTKPqVxMP3n8/vnjttZgcGUOlyL4dNbdNmi8abir7JqLDJFSBlgGj2cKqVatw3HHHCdXZ+OQTytR5n7iR5SQVYg5p6lxBJIGHixckl2AFTcsd5Ctmq0NEGGCqZb6H+YHWw2U8pBmw+f/BQNz5fxObWMhbC1YwbfLVghEuq8hMYo87iofa0mXLLNAmLFHodbDxxiefxKZNm1AplXU964Jxm0reOZ3gA61GuDgaQeQhlVHAbbbCoLXdyPQMeomyrViBS9/wBkQzGcwSpuviTLLpQscjIak5VWencc/tt2LXxidRpzEJ+6yM2Ex0Fi3BS849H+OlqoidQlEIHVMlrVZxsHFBwZp9Wn46wp6+ojXI1nrMDLSUkdRh7pL5hRWtaas704lfo6INJlaHqjKD1fAhq1eNEM6f023vaYmgdJ71UL+/EMpeWD17NCWYqAfPEf6b65noBtdEhwwXxSWXvRJnXbwB+0cOal+lEnFpScsZSa0PN7IWi6NGidNYQm5ZRGiI0iWicQz19OLGG76FR9maqdeRyqbF/qcAiUkjOjKpI3AZXM/9YNck3KK6YFktEDpccayQiodUg8rnc4phff19kvtk0Pzoxz6G9cefoISc7VE5ZSkhiCl55Gf040Lcf+Qm6Rq+/8rPCjpm4GQ2WSyXVZWuOPIILF62TAotlKajViWXFEt42bFFzequL5FCrVRWBcsmNwd/+Vw0gOYL8c1yoSVjMVBuj5VGiiMMZHaSABOOY6ZYxk233Yp9I6PSM6VVGVWCmvUGchNTCrRN9mhlykxrAx4QdkjysDt8oA3Myy6Ui3Mrw9BfHra2YXTYcjM5dmCbF6DDcD7srGAqGcdOReCrPt8PUaD1ozveC7UtbiFVARMq98o6Dsb1mbNVs2Fl/GLeCkp2/VqWYH7BOKq/fk+Pj2KOYFcsKaRB5A2yNUt5pGMhTGzfLLk7jkz5inZhoA0mDn4T+kP++TLoF/bz569oDxdoE739uOK978VMLIrXveUt+Odrr8POzZvxxWv+CYO9PVobDLSco2Wgpag5NwHZhOq3EYRhgsL7zuuv1rddX8e2M8i/1cKObdtw3TXXYNumLagz8w6Fbc3TZBxW0cp3lcx9137h+l++YgWOPfZYsZyfefppu5UkJ7GvRxYmqziuvTbr3NaRzfSZFRgDHQOth+F84FNV2miI+RgMtB5+5vXn/mPfyM/FdiQQbeSMB5ktFyO5zKt0HOTHQ+NQ68IH2mgsidqceXcOLVqEgaFBnQ98TWrILlu2TLrS+/btw1MbN0pxyxjQJL+Vkc2klOTw7JEABZnTErOQnTay3b2Ip7MYn5lForcPyf5+XP6Wt6JnyWLkpXmb1aFJNS/aGFJWtDg5jp9+/xYc3LoZtelJfU8XudFAasUqVbR7J2ckVqGt6AMtGcblIlqVIhpkKTORcsm8AnWbbRtSkFWLrC29aHBUMNC2bTdfRKB9PuhYez2gILUwWPr96hN+fz55lCLI2H2+QBsMsv5sWBho/fP7NcPX4f3muvUqST74nnjaS/DqK16PfSMHZYWXIDKkQsn4N0xeRPBT8hvTvDt7o2SpS4OhVMGaFat1/z5+5ZWKM4XZGSEpRK04Gjdf8KdT1VqgJXm2otfJZlMKrjQQ6O/rUwJ68OABqcexrzy4aDF27NqNCzZswJVXfhwDg0Oy+KOwBa8tq2/O4TKWdhIK0w/XHnvnhz/eksYpIzNCUnNiUF28YrnKc45z26AxoR2D2Hho8YPHw1Fkw3FVnoxLxOBVKrsKjL0rRXn2c2MRJJipOwuqBNm4kRiqrShylRpuv/Mn2D8yIvk1OjyMjo7qMJwdG1ePlsFWgVaD524khX/LiNlZTnnoWOLfBh0bU9AHSWbhHZYlF0WTJC+xfwMQmiM9zAusbRH1Tk/E3DwcdB6oSrS4A0Te9siP03ttV8SscHhF2wPuVmzN0z1WBWuBlvC8gqxKaFfdRkxaz0zvrd+m2UqmI80QIsmMel6skHq7M5iZGEU5N436+IikGcnkXhhog5szuHH8v/9PQsccqWF/eV5Fy+RBgfZ9mI1H8bq3vk2Bdvszz+C6z12tQMtrWqmWNftGZiODbbtSU5ANay5W87ZynTHZUO9Zq4DHedhKRbqq3/73G3D3XXchPz2reXFm4DIuaJqJAKFEVrSsnElS4p9ly5aroiWqs3XLZlOPqpOoYapNEu53laE/mHyg9IGWwZHsYn4JgnOBz/dOS3mKenQq2oWBlr/jdY49SsG/veSil2YMBmMf1P33Dgcdc8dUa0x6I9r3hI4HBgeVZBNyYwuKB9XSJUsUWHfu2KGEY4J7Wspt7CPXOzKkYvEywSCpj+sXyHb1ynSgxBYRpSnTGbzyda/DEccdI9N3eoUSklQVwa1Yq2Bm+CB++v2bMb57Jxq5GY0GGiGnge41a3DKeRdg074DGu1Rfs3+fK0i6JFVLHu0rWoZ4bmaAi2lG3nffL+P+5HvkYGWn9VwKAu0bUlWj5K9yIr2UAlrEOYPQsfBZNj/XvCxh0qcg1yUYFXq/+3XQPD55lW5DjoOPne72HDJnq/y+FzerIJ/L121Au/8vfcIOiakTI1w00lomSIcEyA6kdVqSFPYf2YGff0DoD4365FkPIXWXAv9PX3Yu2cP/vWb39BIKNcdEQ4v8mLnsQuyzhUtpCKlgWhYJ6WCK/+Yl7PFApHeQtQtT4nLwWvNivrVr3kt/vzP/1Lz9mzrMJGgeAxJUOQmMLnVHLASZWuRhH7n7z/ZqnBkhheBv0B3nEhET5LKZjT8wQBbppMIGbLhkBY2DxQGwiT9MhoUXDESidZti81oGlx3qRRnT4p9WdrpETKmtZ2CVDSBuVAchdoc7rz7buwdPojKHA3jqd4zrAAwNTIKEJpmtun0jwm3cgCa1YGcNtrG7u7Q5MZRoOVFDGyAwIC3XxiEnYwQNT8Aa7DfjeB4MlU7QLZZe0Bcg8t2U+YdSDba2BmlcNDx/McQIuF7NMEKvyBcad1mJFo168wCmO079rGIQ5JhjCjQ8tAyUjJ1jsPqb0VTWY2AMMs7eu0aVIt57Ny6CdXxEY2z0BCbpLKFmWgQPlwIBf2mBNo3vee9yCcTeP3b3oYvff46bHvmaVzz6U+JeMfrwUA712pIAtQHWivlWiJDJSj6zY1HBjsPTyZ/zhye/88AVqZQSrWKB+9/AP/y1a/hwN69qiTZU+LaozE4Nycze7KWuQ9YpVKEg1AqK1puOgZa7yDlCXp8LKFHmzfsSO4FK1quF7V2AoGW3zOTgpbgWB76viJdGGi9OpevaPwIkAXaqpILwmbBQOvVp/zvHLZH26SsMO0ZY4KOBxcNYdHixUraWdXygGWSQNEBjmSQ7b171y48vfEp+fuGEzFLlDUnTYcq6uEa7My+M029pdwdjUuas8o1HY3irJe+FCeeeQZCNGzVZOUIAAAgAElEQVSo1iSeI19mXsNqFRN79+CuW27C7IH9aOZzxiaNRNSn7Tv6GJx87vl4YvtO1JoQOkFomEl8vZSXAh1ZxyRFEXKmGQGFU3ygtQkAM7Wndi+DgA+0JgZCGz1D0vRvJ1GohP/XgI6DQWthsFOh4NGyBXvYbWgJQDzXl/foDj4mWNn6dRX8eTBhO5RiVDDgc+34QMvf8wQ/3g/Gl/f84e+hzJagO8+JUDLGUpiC94U8AiZRfDwFWigqwUKEM+QDA0OocM46X8RZZ56BL3zhOuzbs1djdLzevEdWxFij1hcwnbOtiUw6gmyGYkppvU8WRZRX5BcD5/j4BNauXYet23eiq7tXe3z3nn34hys/jtdc/lqN+fF51drhGmOx5zgQ9jpuhvqNf/m3LepLkkQj42XOk0mpjJqUYY3glKoVzMzmkC+xp0HWlzEY5+pNZFNZRKPm9kM4mYPH9UZTsNHg0CDWHnUUenu6RIbq6cqgtysrQQvZipHxF0miVGvg5/ffhz0HD2CWbMV6XfqwrBwmh0cAZvGsakWzt/lD4feNhqoST4YySNB6tQq0jgEYrGg1R+hWDS9EMND6doUukJs39NlN0KFHh56jxlPnma/rxyE81OO9J2VV5vHnZ1lhcZmaEL1tDPvT6dI6RqIIUVSAclAxK1sxj0mMiooBTojVE2zkaIKweGKJrh7NRpPpd9ZZZyIRAR558AHMjA5rDIK/p47kArbgb3qgjfX0qaItpFIWaK+9Dlue2oirP/VJ9GQzun+VWkW9nWbI+kSaaZbmAJnqLYkl0OJRRgE6PE0qzgca0vatBx/Czm3b8JlPfgqbnn5abFmO/sQpbu/6OwzSrGIjYtw3Nbu9eNlyrFu3Tj2jzZs3a03WpZFqG59jdLUakwB3+13V7ZnH3kFnYaDlvfLMYgZq33P1SITv0fqArNzCoT7+c/rvSZ/ZSSLy9wl1+b6gJ00dDjpWUsdKgQkpWvLvHFqy2DSlSZZMJDTmQ+GBgf5+ESAZ7CbGx0WQmp6cQGGGutMtjWC1kR3qeMusPo5spltJY7q7B8W5BngEHvuSU3DmhgsQ7+5BnvyP3j5TuGKyW6lgbPcu3HnT91AcHUazkJfCE68l++oDxx6Hk849H49s2Yq5VghJiijUajJ5rxXzIkEx0BJujvDa8JrUOYbFfeycbShWEU8IKpQ6V2BOdmFF+2ID7XON91iEN8b3vGq2LTPXEkJwuGCt77tpi0M9xgfX4HP7c6GdhAVGA4NB2f+OIFXN0ZogEoMZ4VXByNEI3vmed6toYjHLVgIlFRV0m01TWpOKWESjNTyrSURiO4I6C+lsN2LJjMZKmRAfeeSRuJ5cja1bxTMiCVc8DIdQ+jlmiYfo/G6ipyeBZUsXKSAW5CAUM8KeI+txcsZPQ6Q4/z7XkAd1OtOFP/uLv8Dr3vBGJcuywyyVZU5AMx3FUlfNCmU853c/0DJJNINr2HOwYGGZG4Pw9Mys7LwYACWMroVGZmFIJTWrKslYEYpLJAx6XrIERx61BketWYPBgQH0dmeRSSYVbCkYL6ZshMPpGZRqwJPPbMK9Dz6g6pluJ2R7sh9WK1B6sYQ5quNwpo1Qk8YSmI2KTdIe55Eiixss1+HJDczZONd39SNrbVkK52Mp6NjBBZ4prIXSYmXCHpXN0PkWDReZBKX5YB50rr/F1/Kwm8QzSJqR0HinWvHwCcUyCK3P5CYRjobQ5MhINqtAS9iDtPZ8nv6pZBJHlfHrMGJWyPEIx9KcI6NM/VdCnTYXZ51PgtJhRFMZ1ASPQ5Jix649ErVyERt/+QtTuNEwPqsKx3AOBJrg3OZzpsW/9g9fWI+WjGmjVdOpCJqjjXX34rfe9nY0+wfwmje/GV+89vPYs30HPv2Jj6M7m0FXNqNMOU/HjVZT65iC/fR7pYIZoWMqutDcQtqkguX9gdVhhfN+sKc6PTmJqz/9Gfz4jh9hbmycFxMp+mjOTiGUiLdFD7gXdPjFE7qHa9eu1RrYuWO75AAj3V06PJipU7iiQs3pgISbvw+89j6A8pDyQdMHPx0UrBzVKrBZRf7xB6avQn0F6w9B/32/DvUaFAVxbQ1fEXto2SpnSwT9a3joWZUb9xdvSSqp84EjPkS2KtUqVq5cKZtE/h5Hqyg4MDs9g77eXut/N+ZwcM9u7N+7B7P5nJJ7tnA4RkVUjZAdTRu6evpM9rW3DzGiZD09OO38c7H2pJMwXasr0JJwRnbwQDaLrY8/hntuuw3liTE0crPSqaZLDO/lylNPw9Kjj8G2g6NCz7oYiKpVlHKzNhpCkweKVjSY3LMfz7tDspU5L/F8JPGtt69fyBvRCkuO/WSCEZ+8YIUd7jw/CF86YxMXCHVmBsZ7fKKk+OmCQfDaB7dZ+/vOfCKItvl1cLhtGUSkFqoqHSrhPtTztJ/DBfognBwM2h5+9d8Lvk8Wcm9+21uRSqdQLOTl9Wz2mA1k0inkZ2eFiIodr+LPiHOyUOWZRrGTRBJ9A4M6dzm2xyB53ef/CY2SzcSKjdBoqm1JdIX8IJ6RQwMDSKeZzHFtz4kHwQSAREUm2DwMeL9lyhFPIhyxMVe2sNgqYfBlU/Kaa6/Fhosuwq7de+UPQHiZkw5d3T2YzeUEI+u+nv/+P2wxIDCAkkXls3mx6iJRzObyKp/5Rsx3j+wsMqnCgpNDyaSYyZybJduYvoMMtpzDPWrdWkFntEHj4ZdNp9CdSYt5SeEKimAk0z3oGejC3uEJ3Pmzn8rth24NPNhmJ6fQKNOqqqKskxtTvrI0Y2YWxFy4UkVozlnVOcjGxL/dYLifjzWluXkC+rawrez3c7RBCUVz4rCN0snqnbKOsnk20+vtQKtAHxySdtaD0lcOmGXrMDPaNMLxEJKphBr3VBoCDxnKMpCVTVhOlmVRBRqR0Ki3y2yQo1jc02Hr0ZLoxMAv9St+plAEjVAEVVa1FAqpzanZv3L5UixbPIj77/k5Cvv3IRxuSQnn/8ZA+6q3vh21nl5cTjLUF67D7u3b8NmrrkJPd5eSCgbaUrUs5x4Kg6SSKZvPq9WRjCb0/9yw3k/SH3B2sBi8wJEUJofUQL3u89finrt/jtzMrA5SiaHHiASZug83GdsvItSFzZCd2Teh5bGxUUFaPV1dquDYt+VMb0Qhfz4r1Ac0X7V6prEPmv6QZYLVcjO8/jA8FKzvoT5/2Pn/9/2yYID2AZiv4Yfw/esFIUN9j7PyJc7GNgS7c+yP1Qv/HhsfV6LhZRe5tvt7+5T0UkqPiQ2B4TQZqeUydu3ZJTUgVhRMWJVoc/wPEVUP9MCmgxg4D5xO47TzzsHxZ5yBCs0SkinJW7JH25VIYPNjj+CBH/0IxdERVbT0XlZADIdxxGlnYGjNUdg+MiYv3DTJRJWyhC4KHHcrF9XOCUuooqIzh3vVCgxavJEzEEV3b78Y41Lq+r8s0M5b5wFVpWAwDHIGnnNtBXq0wbW3sF8cTPTaiUQ4gste/VtYtHiRCbgQopfvawWpVEKBV8WRF/gRkkfHJwqvWKBNdHejq69PAbG3p0d2rb/8xS9w3933oJSfFROZiQ9jD4swIqutxpygYvZmY3GOoTHxpQEH7TO5H8lhMJSLKVQkGnea4qa254MskduzL7gA/+1//DHWHXMs9h04KNlifp/hm1UtC1S1rU556ztalIMjPKUyWe4aJjJO93g2nmdmZhWEvXoUiQ38NxfqXDQkZrKgWmYLpGjHYliydBnWHXM0jjjySBEiqMpD+nYyHkN+dgajI7TCKyIaT+PkU09DMxzCXT//GSZnplAqFVHM5zG6/wCq+byg4xBJJK7/QecE9t3C7LGw2GF246TPBD9x5MVVpIo7DgZWg5uXIMBplwm1a7rbDXXHrOuxaOjfH7yOCadDxlWpFEbw0o7+QCLjTYvWi7K7xxokzdlBV32EgWIpD/CwbDaRplJOsyVtW6qV8IazqtUNd1WHqpeoiS2wuxuKJIzIE27paUjgYSD2c7TluRbiyYyeh6bmyUQUx68/BlufeQoTe3ZpSD/s7MuC5BdlkE715nCZ8Yv//guraEVgY5+aloC8HckMYl09eOUVb0FjYBCvftMV+MqXvoidW7fgU5/4OPq6uxGLR0DuARnzwyPDCrYcMKdiGMfRUrGkJBnlfhPQmrV7ZOQ5Jlm8t6yEC7k8fnj7bdj8zDM6FJiQMlim0gkLDprHpa4rkR6Ihe+F+jlTx3lZHiDkK3CtUvGJ2TcDiVxsAvC9T3r84eRlEINjOkrcWA05otjCvpoPnr6i8Iegr5p8MOfh4mFAj8b4qpmHDz9DEDqe91g00ZWIK9nkGmQQ4rVgNXtwZFi/xz6XxjsqtBojGzSs+0CSJKuMQQbjckmcDx5KRLMYhIk67Nm1R6YfJB0ROYum0jJ+pxvVyWeeiZecfz6SPKQbtmfShJubTTzz8MN46K67kBs+gHC5hHCTIxxVqrvgqDPORtey5dgzNS2oP8X7ViqhlMuhwoO5ao9noKVYhUa4InRrsQArcfxoXBUL1YqItmiMz7WSNH8dkGD8Taxo5+3bBdyUYEX7Qva3vGYXiGwE16IPqoeslMNhnH7WOVh1xBGYmppUYkuCXKVSktevCEURQw/FVBcMTtTVSErhWFyGNOmuLsWvxUOLsHTRIvR2d+GmG2/Eji1bkCKTeW4O3emU7ivbSo1aBfFIBFU6QKGGVCapQovJoIxmnNiLoT1Elpg8s5I2/Xj+m/GQyd9cOIx3v+e9+Mu//hts2bYDXb19IvmW2Fpi0snikHFlxUWXtBhgqTJjUdyIHdK3bPLAoLA4I39CwZWSfswm0vSWTSaQrxSFn4OsPLrJp4x13D+0WNDx2nXr0Nvbp0FejpjQ0/Pggf3YuXMHpqdnMbRoCc465zz0Dg3goUcfxuT0pPB2Vrwj+/ejkssJ2gnVPeW7IUYjAy1zj3grorlGC7QG2XTgY8IJVMnxbhkMs21BYRulkKi3wbzBQOsPPh6Ibpqmo4gcGFInkYaHB7PaecbWnvzEDe4xZyfG7g8rfpuGC8LeCIEb7gtQxcYp5FCUoJ0XCM0nKYp/TLaQVSvvFTnjhI7J7ubBROOHZiSGeKYb9WYItSb7NTGUijn09/UgPzOFwuiwHUSUnfNqJgF5yd+0QMs5Wjq6gLyATBde/sYrEFm2HJe+7vX4xle/ii1PP4WrPnYl+nooj9ZUFVsoFfDYE4+3ma4tKinxYKQ1KckS7LM60ptPgLy1ITcf+zzcgOzRFfI5wU/sHVm/KSbPXPIbTA7RZkOlZOPU1ni/+Dge9MzYWVFzrfLfiRiDlFXUvn3hg6o/5DptjflwolAYJo5B3W33Sz6oGgfB1vvhIMGFcHPwcOXveLuyeZCf73ERPKNyEjkT7v2wpcTXZZ/KjyINDAxIV1zXjBWog+oXDQxg365doGgANdG5+JcsWSKhmsmxcRmPDB8Y1qFGf9pIIoEKWaihFtadcDxO27ABy45bj5lSWVVwTyqjMcCNDz6Ix++5G7MHDyAqRx4qQ1XEWj7m7HOA7h6MFMpm+M0xxGIBxVxOalAgEaZZlxwjIWSStQhJ8j3wXGRrixVOJtstH1Wbt+5wNrRXHXSs8anfQOg4GAgPpwy1sCJdGHT9zy1WWHWyEE1pt9F8qRKUrmWSGI5g/Smn4pj1x2PX7p3qDnHudM4x0bnXvCKabB4puWkmQUZGSyYxyz5uinKodQz09qk9ec6ZZ2L7li0yHaiw584KORpGo1JCNhlXYkcNiHq9inQ2aY489arBxCSXOjITCyaNmgVU6zjRwUBLUlSZOtmxGLr7B/FPX7geS5avQLFc0/epYEV+EwU0dG2Ou+zVLVnSqQ9koyGM4jRc5hYtFMuoiOSR0AIrcaa1Tq3SZFtJQ4GPC5N9XmYdvBBdXViyfLkq296+XlVo/D7hAFaztCojNHTU2qNV+fYtGsTWHdtkazZFazNCyKOjCrIc7SHz2GyqSDwiYYtiEBE0q2yc2+JWY98JV1iZYuW/D7Sm2t8JtG2dUQeD2Xpol7Qm00QCjWOO2U8DylAM4GSaUtHEGRpoJbjAK9azY/15AQt36rm52ZZuBA9iEmxoWB1OJCULVmYlT+UhiY4b3VxOFe7t6YDkDedJqy4fdXRZhXLGL+oCbRzJ7l6EEyksWrbCOQA1US7REaaIAxuftIqWbO5DBFpf4b6QzPbXe8wLq2jZIGf11lBACrcD7cWvewNiK1biZZdfjhu++U0888ST+MePXYmB/l7M0Vqx2cDjTz6BBx64H1u3bsX0xBQSNCSIJ1Ga5SEZQoMiB1JGsoPCBwS7zLarjWQGsWd5L5gIai6QTiRSfjFvWJIiOEjPPg5Zx14owMwLTJRe6jcqy62npIH6QEW7sMXQholdsAxCcDqEXI+1nbwtCKo+2AarUh94+bf0WF1/1r+279Mu7PsGg61+xrFVKv1QrtKJ5PMzs0dLKJkHF68TyVDcF6xqiWwxeA/09WPF8mXa05s3b0KukNNeZWJDR6VkNIaxgyMayeG1lckQKwSSZkLA0iNW4aRzzsXRZ56JApG4BqvrJGr5Ap584AGzyBsdRpzVZb0m5jh1jtefdz4KJFnW5hRou2kyks+hODujgKuZWya/JLI4wqUPtKb6RcWhJJKZrHqI0op20DHPgWCgVTuKe/c3qEcbDLJqc7lIezjYd+HjgwmgkBcn/3m4Hm1wXS5krzciUaw9+RS84lW/hX379qrgkK8z90eoZcRcJXD2Jeponee/oRwk5YKFlFM268l2aT2+5KQT0d+VxZe/cB0O7NqhMy7JdmUhh0w8IuJbJmkkyHRXxu1fSwxTyaRz7qnqtTWuKhIcXbIo0MLJBFNQJG+gGY1hZHIK7/m9D+Bdv/seVOotjFFsCSH9nAJQUqR6+5/9RYskBpNWpJ0YG31khLEvGMXBsXGMTkypTI6nMlJu4Yswa2/Uq+jlwK6ELGrKOgnvMZqzosr29GhOkCIWJnhvZHBCaFycXVn20tLo7mWftk+wcblSwgRJDFTEmZnR+IkCLVlrbjZNWb+zkKtVJMtgYgCmomd/O0Uo03slXOxmZXloW/qlm8eshdWsvquZNw8dGj2fh4V/33ZAdfq14gQ7P0wuSE98kuiBUxVyg7FteM4fcoL0+JJ8fvrsJuIYXLwEK5cvw/TEBHZv2qz3F6YFnoOvSZ7yYtmCTiIxNFoGfYZaRiLgELZkGh183IzEke4bwPIj1sjzccXKZcYrCofw4M/uRIk2Ym42MwhV6to4zdxfL4i+kN96YYFWvfVQSOtKRsuZbkRSGbz0ta9DdPlKXPLq1+DGG27AU489hk9d9QksXbxIDEZW/Y8+/qhUiZ5+6ilseXKjfr8v04Xp0QnT584kRSbzkovehUXKTboGYW0+zssxIZKsmstSqXBE1irXGsfiuCeI/JC4ZnrgHA8qGVISDgmuEmjhNbgZdJkkuVbCPJKKqxo9ZyJY2QahXUGWhyFDedg42G8L9mttG9hMbbCC4fe8+TZ1lg91COt5QuG2BZ8PtBx3YaAlA5m/S9hcr08WabkiZIv/b2becQXh3v5e9bD37t2ja0Wmd5VKQUQc5iyJESRPCJfBOBJC9+AAjj3tNJy0YQNavOaNJuJk2ufzePy++/HEffdIYjTOpJyuQdxn3T04ZcOFGClVkKfoSK2GHiYAs9M6a8hOxhyTevI+nP8s1bUkuEACpumIxxJJkIGao1Y4146raIOBVnacTl71NyXQHqpKXahqtzCQBnfxIavcgG+2X0/zKmZH0PNnSzBZo4zm2a+8DH/6N3+t/cUzuMpJAQm/eC6KGXaQ/8C90pgzYie5EEzYSJ5jC4f3qCudRq1SljLc0qFBXPfZz+DW730HkbkauuJRGUVkaYRTZaCl3nZT7U/uH/It+N5IwuK+p8gMz37a9omMylLGuYxRVIX/rjaaGi9DLIH+RYvx53/1QSxffST2HBhBvlJDqqtbMsMSFfqrz1wtDhzhM/4hQ3VOvZ+ooMed+/djz4FhzBRLiLOnpd4sTXBrqBeLGEomkY5FpRhVIDxDPJuC6+zjJhJ6IVL1PXpKuIwfjIdXX2+fLIf4+t39PQajhlqC6FgtUEwhrtm4mnB2+YS0GOQpAM/gSSjRCFpc5IKkXKbt2XS+erCioc3zNpY02ZLcpG4OVgulPfyjJqsOV+vZdRQovCyjkgbNfRn0FxyLMEKyGUIbWanDIvXBltTzSrGM6YlJQRarVq7A2iOPwPC+ffj5XXeJJFKVhKUjSEm5yAwQLNDGFWj1rvkYN5PL07xBVILVUjMM9PQilEqrol21eiV6ezlu0YddT2/EnsceOWygfT724gsJpc/9mF8z0GZ7EEmmccFrLkdi5RG48LLLcNN3voOnHn1UgZbJCjcOxRi2UB2oVsOWzVtw6823IDc5jWwihenhUXT39SI3OwkkojrIdR+dxRzXk3pztZqCAwl6mgdk1UMYi+xHBdoI4lQm4swfR4YS1jrhemBVxy/CxoKQSWJThUM+OBmMTdSJpkgqrmMe7Q8sf+38IWUqM2Y8YO2OObTIXQiwVBcelMEK2BOdOnCxqaKZzZwFbB/Q/Swv+2Q+kAfhZ1UwZL7T6i+eaB+OPCQzXVmpRE1PTwtq5/umLixPJ7onsbJl37vIn6GFvoF+6crynm3ftlXas9x1FJmXpnSzpZ4oD7YKWcmRsNjHa08+Gae89KXoWbRY1ociTpbKePz++/HE3T8HSkXERGqiXGYNod4+nHHxJdg9NYMqxy/YJ+Yem55CadZcwkyWlFZpVTMtcUYTRCh4uFJnnKL2lJqdIUtZc9gGHS8MtLLMc1XtbwLrOIhqtAOeO++C8G/wrPOjYsEgOy/gukC7cM0G1+5CSFkFBMVXojEcdfoZ+Mz114tDwceRwOh5NAxoRIlY2LGEUjWpgGdkQ/ZvqalATXPuVe6vOBEVJsjNBh742V24/nOfRataQooTKKU8etMJtGplVbS6P65VyuKPiRHXpciKJXKW6kJjLdBab1ilmEOhWLVWyLJIpTGdy+OvP/L3OPPcC3BgbFICK4lMl/hKqmj/4qpPtrhRNDLCD0YyDlnIHDNBCNt278aB0THkysaArTdaCqo8INjH6A6H0J1Km3FvkdZCxM7TVhFz4J8LXKU24QCbozLIIixWIoOfaNXZtFxWGNVIHOGsLeFTQgDs/7Ka5XA5VzU3s5iYJBbFbGaPIzY6SHgr/ECsPGhZBRqkY2NwFNg3MIIbh4HWDhsnBO4YbiafZsxT/3T0DfWHDm+yDjEyU4NuKa4S5GtqJMP1MDokEjvcCGvyDUyOjAsqnpmewtjwMNYfvQ7LlyzBg/fcg+0bNyIcj5pcn/PAlD6GY1ITpqzOOcUTdmypW+vGPdTP5ALh4kyk0KLHK5l26SQisQiGBgcQqpQx/MzTiBA6dvAp743N7plO8yG/vHIWH7VQKPdXir4WaE1Mk2kUX8+/JsU8zP+T151JAuce1ZTs6kEomcEFv/UapNesxYZXvBK33PhtPPHIw/jMJz6OVSuWi1DHe7t3316xXCmUwBm73Vu3Sdu5eGAY/atWYPmaVch0ZzVyQliThJ0kJUJTKfWLmBiyuqPVHan6DARbtmzR2ArXZ6RaQ4LG5WLDW49W75oD8/G4Wib5XE7XlCgCSYO8R5Jh5OZX2ezIcY40F4SLtaYdM94ncm07RC/KEiBz6cDj4e+sGTlj7WdozTikE9DFhndEQD9OxMeyH8kvL53nf8bvsRfLNeKhQlbtTCi4/1llsBLhLC1JkNMz04LsmehwtIfiGpwv5t9U4WEfm5+drQ6eBb29Pfo5VX6mxsclWlDhiFsshoHBRShxDKdWVaAlMerIk07CiRddgsVrjhLkXMrNAOUynrzvfjz1s5/p3hCtoeAEq+To0CKc/rKXYefYBBrpjKrc1tQUqlOTqDLQktTFUTJyThhwna0hqyXOolugDYtNTrlZTka0k24FWndt3RSDTRsYomYIm5P71KiPa0G5toFPvoMBz8P+PjAFt5ZgWJ5/GnfpjA8eCrE4XJC0dlZHevZQyIU/r/37W1jVmlD/4Xu0fp0sRGvUJojFseSEE3HNl7+MmdlZa+EwIU0ltZ+oq895WAU4kXTZxgvbdMyc05Buy4ia2praDrRpnBhD9D+KnL/7q79AdXoSIXKJZqfQm0kItUgniU7VkUxlFZ/Y0mRSydl4XXf25MNhjasp2WAyXWMyzckP01BmKyve04+9I6Molqu46tNX44KLLsF0oYxYJouieDc2MRL68NXXSoKRc3B8IsK9lJkaGR/HU4TcNm1G/9CQKtPp2Vn0Dw6JtjwzOyN/WS7WEKthp/XIg4UwC6Fob5dHoghhOsF/FKqIx3QA8aZRWYbwMQ8HskSNZk0lkLAqCboj+OrCTGws2PkDg8vEjz0oG58zJx8/O6uL1La1c4HTwXIa7XGFqozj3VeQpcys1wdYH3T9Icb+DO3VuNu0yfgcruHvn03G2gruNtTPm6qhaCf2zh7UyIEDYmBOj48hHYtg+aJF2LtjO6ZHR3Q4M4mgcTUlLr1mKHsRpLZXOdqkzRrQfOSB6kaAeJBmBwZRYD8pm0GTIwxdXehjxTE8DExNS+6Mn7HZ5IhXXdxsf4B4socOV10fJ6fBc4Ofi0GZGZ73zeUvquftEpVDBWtv9CC4XrJitiAZZK0d3e4BsPesip6vI1Y23SvSCPX04fSLXobMEUfh4lddhrt+eBt+cc/PcOVHPoR1Rx6hec2B/gG93wP7D6of+pEPfkjKTtViQTKNfYMD+J0/+D2sOGI1tm/bhuXLl2NocBDxWFyBgCNXxjw28QV+EQq95eab8MlPfhKNShWRSgWRVlMkwUw2izKZzqm0EB/+jpdjYxVns912/Tw7vCrVqo4qmUGOnM12AhpeH9sFPz9s79XIBL7B/jEAACAASURBVHk7tEUVKYO3pOM60osiKvnD2B2K+h1W3apI3B5y8nOcGbXKmUYJFSPmya/aRsw8QYWzsVw7HHMhMZK+ouQcpDIZvPt3f0dB9+577sH999+P9cccq4SDfrRJWm/WKV3JQ81X1dS1DVsPNxqT0AWlGsnwlu0YZ/ed/SYRLV7jSP8gznvbuzCwdi3iyQjK+RmM7NqGZ+69D8OPPYnwbB4J7Y8Qyqx+0imc+NKLcGBmFg360BKBo19xblacEM3Pcu0TKVDQpWGEqW5xH/Nc477i+cfdQDSLKnfSOLZ+lP7zI4JcyDISF3fECeg4Zq2JLJvcatAY4IXkqZ2gRW5I5zcOFfCCPItDVbRtv9T2mdg5Bw/1XoKohtZQYI7WV7XB9xFMGoNBl++rGoli6Qkn4Mqrr8bg0CIMj43ZiBz9mus0hE9b0mpL1dc9Lok043lK+nI91CTLa0kmNa/Zm4/PzeG6T3wCT9x3NxalEyhMjqIvm0AyEcb09LgQrxCi6O7q1h4i+mJ8HBv59J+H57yNu5oqH/eS5sxbIWSGluDxpzdj+arVePNb34G3vOO3VaRWG8wMoiJEqQr+y098qiVZLEosVqro6unB+MQEHnn8cTy5cSN6+/sxPjqGCDN8ao6WWeKHdYAwE+X4jxYiCVOyzouL5MSsg9kQ3xgZWhyjYIAla49ayXzTImGxCqavH0t+J6bOLJAatT6TsxuknKr9PSmLMCuiKH9gWF/VmPOAnQfHObqaqENtOroFQJXRupO2tFTNsjp0qieedRwM2FpMTBwI4zJQuczOjwrZ63RE/xkfrM9gqlsMtL5iYBDpyaQxMTKM4tSUgm0lN6sNz6Cg3rQjm1BNiMmIZrPInOPbngc78lqZXCP/SLErElEPpGdo0L1fKq3UMTc9a+QxzgISTeC7o+sDP48LvrQnnLebVYAaAWRecG1Ts+26tFlbfG6tXtNs9r9jm7GFFqFYBloJPTApMnJXWwFgrqp1I4YtAzp181jRZnuw/oyz0X/UOlxy2aW4764f4567foxPXfn/Yc2qlYIdB/oGUKnUMDU5hfB/DJl/+G8+iN07t6NcyGGorxcrVq/EH/zPP8HEzAxuvPFGjaGsXr1aohYMtlzPVDbbuXOnlJ1WLjeTADIcP/e5z+HA7t0aD9GcZrVqgZaHb8Kp38RiIlDx8URtuEeYlBLmElOde6NF43nb1L5yZfKiQOuIdEwe22IobjzMVxi8hhZY2Uqwfpb1Zi3QmvSkeW/aCJIzUHCz3IKyBV9bAmvEKJs+kICEq5y82wkJKoSLPRQuVTYaK7AK4TytZFhbeM3rXyd5Os7Qb9u2Dbd+/weqUDlelUmm0NPdLTjXTwsI5aJIhebGOXpRlb8vVaT8z/iZxWRuNnU4Jpcsw7nveA8iQ4tQbZVRK+WQG9mHLfffj/HHnkJoahZxBtpwBLVUAuG+Xpx04YXYPz2DeiuMKicaJsYl01jRPLBrTykoGvLA+6AqSpW+nWPcUwq0ErSwCBC8zuYYY+dIR8XOVcs6mwypsaafucv8Kl/zK08L8D4oBP9e+O+FgdblBtrKh6o8ny/Q2on87Nc+VGUcDML+tWrRKAbWrsOVn70ayVQK07mcSGZsOVaomNYuhNyZIJMP/16tN86pD56qc2HupYbWOOlRmUgE3aEQHrrzTtz8L18DCrNIoI5KcRrNBhG8utqCiVgK2XRW95ZnpI852o/O9cq3U/xn8AgP0UKku7Fz30Gx0MmePvklpwnx5eohy0PyuXzff/zBD7UoJcZ+CTWM+c3tO3fi7nvvQ2FkFIuPOQajB4fpg4UU55VmZnXQJjgk7Fzk/eC7jG8plO5Ke+rr8iaaNB0t2ziHZptatWW1ikRXt2AZHfbMnMn6YpbimMweJmsLdjt8X1VsJCIYmQdMG771c7Suymz3G5ydnC5WQDasPUM5z3e1Axlbj8IisPVcDGZ2K1uOOhbQnUuPn5l1XGBWfb4CJxuVfXBZDCaTYrRZX5CelzWU8znUebPrVWk7c3SCDjE8kDh/XC4UrMFeptRXSjc0FOMwdbDH13GosKDmzAgIg9BEgD21ZEI9r7PPPgeTYxOCwGZmp3XN5WghE3SzcaM7hX34Trw1gQUHkwmpsKqqDSc6VSMlT2JtO1g/8H2DpVtyb7GRsriY7j4oEAZnzOehxEqHa42jTHUKdCTS2Lp7L/L1BpatOwYvv/SVeOT+e3DHrbfgmk9fhZVLFqv1QGbr7AwVX2po/ces9Yc/9EFsfvop6T3393Rh/Qkn4E/+6n9h07Zt+NKXviTo6JRTTsGypUsFO69bu1YiE3v37sW9994rCJqfc8Xy5fjRj36E2YkJxCRm3xRDkodFldeQ75d9WW727m7dY6JGhEyZ2GjEhUkiE6YIIXHruc+b4TtEoOW68wldW1glIH7uA61VnBEFWtujph3Mvccgyb8lScnkhvfamd6rFaL1a7P0fj5Yq1+D+sYu9hWtSVCanB73NpNoBtxcsYALL74Iy1euEITMROPaf/q8kp++bjorQQk5UZYUe2We7CeuhbUO+F54lvBFKY1HYhWvqRfvIMej1d2Hl7z2LVh87LGIpKllXMD+rZvw6I9/jPKmbQgXKwq0DGv1dFIzt8edcw5GcnlUSbKamUFzfEyiFiTR+AYGr4kFQ59s272SxVs0ZoG2ZaROPi4YaL01m11Lg44ZbMmhYD9R5En9jrWO/rMCbTC4HSroPgvyFcLmYvQC6Hfhc/mAe6jn8BXt4QJ9sN8bDOb8dy0cQfeq1fjUtZ9XH5TthxSZw+QAKaGjK5ShBzoXuHIEHVhhZLaTpAVF0WSF3JizFgYgxa/eeBw7HnsUX/zUJzG8fQuOO2o18rPjaMxVkM5w3fG+0Jwgqb3vA60PsKaYyNl9W/NtnQQnWYpoHDXQF9lGv7hiKAsptURqnrfMhIAxIPTeP/rDFiFeVqqEfNS3TKfxzKYt2Lx9B8anppChpmihJFH/aFc3egcG9MQkO3AB0iibVSwPERFApPNvm5mHPR9D6FjhiZAMgySDcMugON8TIszJzJ0HKzexHu7dMZwARRAmE87P7Nod4O2MLVDReq1QnzMGXXX84vC/54UoLLBaruYDiKovCWZ0/GTVDHZZDysmj2/4AXYuDn52HlpcDGItyl81omyfFRA/Q7lYxNTYqCDIBNGBSolWDQg355CbnNImZU+vwiDMbJmmDZmMeWES2ppHtLJAq3fPLI/3JRpVT4nZFQknqZ5uHLv+ePz1hz4sm7GJ6WkdZGYeL5dffVbeBwVEsUZdvkF1MIk6uCqJj10QaD3CwL+1Blxy5ANuO7vVNfUasqzAjTig5+cmCtHdyEZvCMmyem+EyT6N4/s/ugP3PvgQhpavwGWXXYonH34Qt9/4LXzu6k9hUX+fbBn7evokikKmMeeRr/zoR/HYI7/EXKWMdDyKU08/DX/wJ/8T23btwje+8Q0la6+9/HLpE5MMcfz69eoX8n3v2rVL/cwf3n67Ep0DBw4gFYkgR/idwgasQjWTa/OtYgs7yJlVGv+/VCiqR0vBBkFnbEvEqfBFgww3I+3mr3msSBbSITE+wQuuX/7MIH8nkRioaH2gZaWt9edkUiVx6Ea5+PwiZfHA0aiGF86wgTEaDjCRNbKUVeD88oGaCQOF3yVIwVnVZkMCIVR3O/Ocs3HyS05RRc/3vGXzZtz+g1vVbiJiQHJgIhYV2Y8zxfwykRwySymOExVhksgZmdtcn/yTo7AEWcjscWd7cOIrL8f6885DqjuJQn4KOzY+hkd/ciea+w4ilCsiHTKzh3o8ivSKZTjylFMwUShJB7wyO4u5iTHxF9jj9YFW8DGV55gEu94SYWPpQsdM153XhIGWFZUPtD7ISslNXy5plfY6q3dnqanf+c8JtFbNHr4iPlx1qTPP9fMD6PNz9lv1iYJYtTslF/ZffWA+1OODwXYuEkXPihW4+gvXq+jgviEiQjVCK8aMgCSyp0sAmTBLK8FpJ1AykTwEzsNXqdbGvn+r+b+5e+84uc/qevjMTp+d7V29d8nduOIqF1nGBQI4gR8QAjEtQELnRwjEJgQIBpJAgNhgbKpNccEd96beLNlWl1ba1fY6u7OzU17Ouc8zM1pECOH9I++7/uiz6y1Tvt/nee695557DipDYVRRqTA9jp/c+l08+cCvMWdaM0aHexVog+EARoZHUZusUuLLQEvo2J9dfJ1MNI9DRcuMYYT8FCiiwzGjSo2+jk9klCRIGpJysfmCZn113p134bkFBir2Zxl5Y4kkVl9xpaLy4089g+defBGV1bVIjdCfMYtIcwuWrlghTH3P3r3o7Tc2puDMXB6xaEywm8GbdniIM6ZAW1DGT+p/a2ubPnNR+l4WezgkT3R1dirb4AW1Q90YfQp2rmL1N5ybu5ys4We1/NiD4J7jZPpLy8AgqeP1YS1j8jKLJaskHmg2fF6q3Bg4rUdb1uF1DQWNHLFhXpRNNGcYaWVWBJCorFSgFZBXyGOkf0DKJUxmUoMDaKqtwdyZ0/H8008bmssbHwphdHAQYRofM9Nir0CbhYxma+Kbna0LtOrVGkzMvynw4KYyT2UCDc1N+Min/i/mrzwFoxIryapnwUALgn/u2khizgjYDkF22aXr7bEHVeQvle8wf9Qcx9a2A8EnNoLmnP+rhVQGdVfR6CCyAyoetU1ItZXRiSwCkTge+s2TePKZZzFj5ky8bu0avLRlA+69+6f4t1u+IliYgZZM17ExjpKxopzEN//1X/HcU0+q/8YkhoHgPR/6sALtHXfcob7sjTfeiCWLl+CVl18Wd4DIAdcne/VcW/fdex82bdyo7Jezl5mBAbGPvWCDecwakcLzCEis4r1hoGUiyWpOVS5fR5iqQ07L1bUA/OiXH5z3fV0fdD15zxIYC7S/DzpmoudRAgZKBlOtcH9fXNXlkyI+Dg83a79x/pfZvPEAbI7b7mGxInZBm0lDeUW7fNVKnHPeOVqXNVXVgoq/f9v3cOjgQTQ1NOr9ywotn1XAYkDjgcfX4dnVPFfYo6VUJu8Bv5YOOsdqCNcmqnDamuuw/OxzMJZNoa/3GDr27sb+zZsR6O5DuqMLlWESBrPIxiOomzMbbQsXyvCd9n6pgUGANnou2BvIZ7wBkpfEInZrn/dIRUAoIhs23m9JBLqNYfArkTWbjfatEaEFEtOxipYwva9oGSz+1Ir2DwXaE2zJ0h50ydVx6+EEDPbyPesfz6+D8v7yH6qEfYLtP+eCQdS1TcNHP/1ptdLYImLQpFGDqaoZqmIf1o8uGriQs0BjDjlucbhCLuVag2q9MMixxRAKYc+Obbjv7p8hl04hPTYkM4FwhGfCBLLpSTe+ZS5B5Z65fsZcaJOQTds3RhjkjC+B3hjoyazrQMlbmk9o3tpJ4brWZGDenNbCSCol1jErWY4oLF15EmbNW4DR9AQ2bt2GvQcOifkbqqkXjX7VmWfinHPPw8bNm3Hk6FEFDH6wf8JAyxfIKtUHW25w9q28ik1za6t6XS2tbSatFQqpsj3S3o4nn3gSe3a/atZVMlUncYTQqBwEDbp1GQ0zcx1qzuaLr0HZfdm4gq9oiwSFotes5XGejWxXUVfSjTgIYTe4SNCnsetKPQLKH/KwZBNe9V2pY69YatJh6i3KQCGoZMNXPHy/hHLJauN1y4wRMcio2hoZ6EdzbQ3OOv003PfLX2immK+TUGhvF10rknazHRHJDnWDXf3b0IiJI0VxVox9j4CD75llMQD/2VvfhtdefR04zyZ2q5QerXK3A8IsrvxC94vdb27+XliBuZQTTyVL+AP9RJm1qmbZTrLK4jHnWMfsZUssgDqz9l0mEGS8j2Xy8th96PEn8OhvnsC8eXNx3TVrsWX9C3jgnp/ja1/+Ima2tYjkU0MkZiRl0qJ54M4f/AD3/+qXcnzi+MaSpUtx4wc/hCOdnapoSYZ6z43vwYL5c7Fv3wG9bVZUWldu3m7jxo146KGHVNW+umMHYhzhGhtTn4jVH2XXSITiZ5+9M1hzDXOOlDCqjYLYoD3zCgVaF7D4N34N+7Exri3+jXpFlJB0zF+/fqcG2nLouMhB0FgCZxM9ocNITRJ/ceNiPoNXoHV31aAzI/v47N6jPHxPfj8QqZEkZEUAqfQ4Zs2ZjTNf8xqtn8WLFulvt2zajEceegh1NbX6/sjwEGqrKsUW5WPaPi+NGPFFUFqRhxwDLf/x+ai73tvbi/5UGovOvQhnr74ME8hgoL8bB1/Zhd3rNyAyNIqJY92Ihsy6EzWVmLF4MapbW9EzOIzR0XGM9PUhRIs2tmcI+Zfpo3Pva1TQ3Q8ZO5DAFYmqRcCpAc5vmtSr9WjV1z5BoP2voGNb3f/zHq3teVsb5R8n2ndTg65HMUTULDM+mdqvLd/TPkj63/nvELmmvjb/txyVokHE+RdeaDaH8nVmQkemvInEMAaUzh9r+xWPG011mCBRzq09nXtERjmOlZnAwLFjaKmrxeG9u5Ea6pfReyCQR2UyriCdGh4pFYbOpN7HEW/pN/W6+dcvSgsh4iw5GhnEE0lMZvM659ku9SpxumZL5jYXCMmQ0UpfR+ZbQ6lxzF24BKtOOwOv7N2Pjdu2CzqurG9AqncAc086CZdfsQbbd+7E7j170NTU5MxvvW8ms/SsU8jJ6Lqw/2sZdRDTZ0zH0mXL5dfZ1d1ljOVwRGpRrBZ6uroEHZM8QuNtHjTKLp0IhKpat7AInxpxp7RBiweP9wU8jglol0033wUU4+rYpiouKp+J+qBdHBnyAdoIPyZr4DNfV/HqUPJZrfWoWcVKg9gxkKlqQqi+beZ0ZemcmWVA5cTW2NCQ+n4XnHsOtm3ehKOHDslUgUGZTFgGfc6MkbxG2L9o3+VEsPm6pO6lqslUvFjNMqrx0GGA5/0+95LVuOLNb0GwslJjSMzkKeFIxwwCCN5kXEGyYJWskExW0s7DNxE3hZXyKssvTPVhXEXsv3ccTA9WMWa0TIMEVrWGQ0OKWySDRUMVIqowqSAcM54FwokqPPHM83j86Wcwd/5cXHvNWjz/1ON45IH78KWbP4clC+YrILFCHRoeFbOd7+/nd92NH952KxLxGIL5rORBP/jRj+Hw0Q7ceuutgozf8fa3Y8aMGeoHUqeX7yESCaK3d0BMWK7Pxx57TIHi5W3bkB0aUqDlIUHYih6b0lWOM8s1QoXYuZwtdz625ihl0CydIIgKqP+qGXALtPp/l0n7JM5n0j7QqeIt6x2Vk6E8dCy3GfXwLcBam8vWsLJz9hDzpsfqA61Dq/XeVc2L8WyB2h9CQjw0emTjQ0x2uWiInhDlaWlrxUknnyxJxdmzZqkK7TzagWeeflrJOu8NgxsKNgfsH9cjUXxunySPp2wWl1MIJFfxOvX396OzfwiJ1tm48KqrEE5GkMtO4JWtm7HpoYcRGJtAYXhUFpA8hEP1NZi7YrkU6/oGhjE2Mo7R/gEEJlLGidCYiDtjdO25XYzZyvNGe4FMVgbaRNy0rslS9UHKVbTlPVoR1VwiU5xzn9Kj/X8r0BbPtBPAu1MDhQ+WRsyk+IIhd+XBuRhMyhCo8p8Xky6XJEwNpicK+uXf05nC1ko8LktVPr/MZjJpxBMxpFKjThPeihu9Zsd78YRWQztNiIhFnJ9v9QHafIYnJF5RUxnHxBjPglGkRoeRSMSkpMdAyzaGlwv10wUaz3PqZuVJiIeWfR9XrHKOwk7mbNbb6UawFRuJ0AaT8S+AwNymaIEef1S24RzsvEVLkJqYRCRZhVnzF6GrbxBd/YM4cPiIiVEUgOkLF+Oc885Hx7Fj2Ltvn0gPzNoJp5F4YqQL6xsx0+XXIivJCSEoZ5+FixbJtYHwM/Fx/j2hNfZySM4hbDg6MCgiBy+szaFZj1QWe445LO3Rsky4NDNYYlEKVisTvvYZHB+P/aHy+VgtWJfpc4Mpi/Y31FV5Jeo3YcLSIjBozxNmLTvn4UdYjWslEqPdkklbsuIhhDtj7mx0dHTo/Y2xT8r3PTiITCqFK1dfKrHzDS++YD6NTjGlkJlAsrZG14tewDYi4BIIRxxgVsX+MclXITph0MXCBdtkba0O3VmLl+CGd79XVlMkQpFsxWDLQMt5RlpX+Q1nTErzHvX3l4xRwn+ExDxhgNdA1bG7J/4AKA+wRWKBAjSFAPLISkpSKZWhCm5GlGxoElX4enmt+4ZTqGpoxsEjndhz8DBOPfssvO7aq/HYQ7/GE488gM9/9tM4acUy8x5taMTwSEqGCvFoHPf+8pf4z69/XXOzNHyfN38+/u3b38X6TZtw8803Y+XKlXjHO96B5mb6U9rMNz8nk1G8/PJeI0U98ww2b96s5HLfyy8jS41cEQkjus8UayCxkONyHhGQ+APlSWlGPzauKo3vlGRB8hs4P+4VoKYGWm18Nz7HAO05C56owUTUH3InCrQM+txDzLy5RhhYLfg6a70QnWks0BfZlJ584nrsqmjLWJg+ERAzOmgzpgy0rGZpyE0IkHt8+coVSlYaGxvR3NiE9vZ2oVbbt21DhvPHkZAOu2jUCHP0+OVjMzHha+HXsr8T8cUIUrwnRBn4j6S4FMJYeeaZSOczYNLXvncPnn7wIYRGxlBIjRkCxndeU4V5y5ehIsbRxBHkxrIyLJkYHUSealDOUMQqJut9q0cuBI2iCBZoWTCwFcA+Mme1bRTQiixzgbKkRm0cLxfroGMJyjjuge/R/v8l0JYH+qmB/URB2CNcDQ31ut41NdVCxwYG+pBM0gRlWCpNIix5eN7xROw8dp7hhlcUeSlq1xR7ugXZ3lHHuqWpQV7QI8ODGBocRl1dleB8TnTwLxgQWUB41Te+Zt8SnVrhl95fQRLFsZiJBlWTEzKaEqrBc8fQDcnaITC3rkJkKLKCCxUkNRRQ19yK8VwBkcoqRCpr0D04hK7+IaQnJhElazAUwTXXXY9RRwohfGusvBxq6DVJ/87BQfUy2Bvjz/kzVZpkv1ZWoq6uHlXVVahvbEBdfZ3cUXbt3ImD+w9IQ5SBVtR6VpSsnpwZcHF0xwVOmtJ7MtTUqlZZtxul8IeD4JKiktOk5lRtGsUNXrtKzTOMXepf1BsuQqCCi0r0dv6e1SNurMfdDT/G5EdtRJjhIDwP33hMIzdUHUrEYgp0FEHgbePneCiEc19zJh64915gYlzQ/gSdLViZch5ZIvvGwjtOjMCzjUm+EqRC2zyHk4dD6tdyjIu2YwtXnoK+wWEMDw0q2MejYcG2XJRapOzN+yDuCAkmWmDNK/Y7GWiL19dVS/56+gNT5AFXfflERVevwio5EqGo+CIdDy/EwMNfalcFUwOTiUJIjFGEY4g1tmDpWa/BlddcjZ3bNuOeH9+Bm794E05euVzVEgMM1+zE+IQSoBeefQ7f+JevaKQolohh9WWX4W8/9kkJIXzqU59SBvv2d7wDixYt0iZrbEigt28Mu3btKvZBOQZ08OBBZcCD3d0Y6ehAa3OTRuJol0cm69tuvFFr/sc//rFYxyTw0PScB/RAf7+IWVJIIpNaozLWA/Jrq5jcaH6VDj9W3XnGra/+CENHI2FVx4KcnWqarXtjTPqxE64T7lEuUCIrfg9odNklkFrDfu04jTRZh0lXNlbsU5USJYPx+NiyyeP7keg+beRqsGjxYiUtrGo9uYmG3evXrUNvTy/S4ylUJxOa3+brVxvJEfvYr/XG8cX3y76YDNit0g5GE4jWNCBeW4u65gbxC7qOtGPfjpcwcLAdBYq6hyjCk0OstRnNM2eInTo6NIrM0BiyY+PIZlIm9CKI2Eg2/NAIFoO944povEq9cMqXOqMSJ/bA98/rbNfcRBXsfhESt+hgpCkubkqvck07Cdb/AXR8fCD7r8lQUyvL8jVm8/2lcS9f6ZYHzfLepN+35YHTWpClEZ/i+VhGJP19gYr7mlKItVVVqBCyQ6ckFkUFaZUzKeEIjp8tVxJfvF6WyLDfqrae7kkJbfMjgowNrI453dDYUC/+T3/fMOrrk0UREbVzytT9uPel7RAImL2iey/SPwiHRZqS9gT3O9dYOCAnMCacbL3KbWpi0mwVPZl3RVu8YGMnwhE0aFvX1IKhsQm6OaNlxmykMjkc6ekVpByMxvV7l125RnqfO3fuNMUUDWdP6gBntTZMndNEQi+KMKOqSvdmNJRMySyKizc3oqm5Sb3dzo4OHNi7TxUtD3vJ4bnZQ+mFOvUm37PiBSBUJSWcskF8D62pJzWl7+P7Etbvoj6w0fgt87Bq1IJGScXF+ralAWZdeW4uwRZORMNlWf7Qs+BnULRgCdCwPSJ4Td69rBaiUTRNa5UCCjdgOpWSCALf80QqhWgwiPPPPgvrnn8OQ/19iJI4M5G2LE96uQZRe3WWIlxdFI+osDkuBVo3M8w3SCgzHkM4Gsfyk05BR2cXjh48YCYGhJIoXReLCBI1HLcYaUv/b6ta0KeH/qbeA79xy6EXf5hbtc+HcJBdBYOCaQTn2edgplnIoypORMEqMY7/FEIx0PqPalexxlasuOgSXH7tNdixZSN+/tM78YWbPodTTlphDFHqbmdzGE+lkUln8NzTT+P73/0OIrwH6XFBxW/8i7dKDe2HP/yhgsINf/7ngo65NrmpGFQ9rMaA+ZvHHy8G3v6uYxjv6RVDnPeTEBh/5/u33y7o9L3vfS9e2bIFTbNmab1wTEXmGu5rj0H4QOt5BOUHkxev0Hp17GKfvHATUy/hDwVamW+wKpZYO9nFhrbofek/p4xW1E0uGR0QQqdrigQrygghuo9a3yY1Kuax1rldCybZ8xfMd+5dtfodVqq8Pq+8/IqgXyrAkQzFvcX3zL61H+9hoBUZquygY4Li54lFWuHropNTLI6qhjrUNdQJEeo6eBgHd+xE36HDQJxCIwVUz52FaXNmm+1ndx9yw2lwRnxiIoUAOnNX4gAAIABJREFUPZmlnOGvsSU+IkoSXueYHU0ipAJnKnRey9iuYynQGinRk8is//2/OdDa/bcz7ESBduqe/t1esAXaqX/vg5PafPbAx/2OgmahgLpkArVVSZ0FEiqqMKu8rFjg/NrmkcV899Cxm23mdaUftFlaOl6MYoxpFpABzPOMntTkxFANj+N6vd3dqEpU6rEphsPn1fkvnpFpmROJ4RpgW9UXCZ4nwD3Bf3LlIhpSQdG9SkykzS+A9398nGz80ix84KTpiQJxZbKlKBxRqAijobUNA6m0xijqWqdJwP3A0U70DAwbYSUYwhnnnovFS5djw4aNReiS1likabOHkaLDfTiE0dSYNiAXoGdfkkgikhEXcziI2ro6tLVS6zSNPa+8iv7eXh0gUo8hDOOg4+JcmwuIindlbjr+QNSmFWvNxiN8VsaDRsvKE0vITisT/fOBUeSGskDr+7lTF6IOP29KXOY162dMPTnJB1rr0ZLUw8oiIAWUtlkz1Kegbir7tCTxpEdSmk/koTFnxgx0dRxF91GatDOuFUAxe0LwWsRFZRY3isP6pyzQaplzFfOQJIuU1XvIrPSIYpx33ms1mvXkow/bwnPWX8lEDKMD/cYEdfoR2jxlMVcMTY1BlKQpffXhq55yP1OfbPF+qFJTNWVepmTs0ZmHRuxCLXjf9PgMJpackDbPQDvB8jwcQ6ihBauueB0uvfZabN+8AT+/60f4/N9/GmecfoqbCabQABV9cshmsnjmiSfwg1v/E9XxOIb7eoWs3PD2d6B/aBiPPPKIAixZx3PmzFFSRMLNkSNHMGvWLPVnaUy+fsN6Sy7zeRzZv1892jwJO6GQYGNuwIcfeQSL5k7DDW9/Nx6/7z40zZmjpIibnIGWSA0Z9taXNaJdUb7PXV9/rRhcfPDxsLwPkmLnKqv3JDgXTAXz2vr3JB0ePuWB1io4q7a8UYZ/ThM7sXEezQM78ZPyw9RDz0yGbb6Us++OuKL9FxQjnNdUbaFxsxbkcxLBYZvJepzOz1VkPONZcF2L1UyUTaYdhhRxTXEv+X4a1z4l9Ma5nyIhNLc2S740mM3h0K5Xsfvll2VjSBZ97dJFmDVvnhCF3iPHUJGaRJYe3DmSYwwVKgYRQcD2erg0qVXNaQAZQ/BcIdNbryWjM8xDx54MJcU5ZyrAqvZ/e6A9URD0lbC/Jj5Z/h0YuEwZqryaLQba8imNsoCuY6mQl/awAi3PNepL+0CripYB1Ht/G3pYIpuZCloo4lCHbF58AXJ9uF7I3SHbPMARNa6PigAaG5tEsu0+1gVpQtEpiG2brAVaK4pyiMXM7ILrj4HWrzlf6fL/GasCwQAmOLYFKDBLPYzILUl8mYxpo1Onn+97VWuskBY1HwixWg1F0NDShuF0BgFCM9W1qGlqxr72DrR3dqnq4OzmwmXLcOFFF+Ppp58twpYj7PEFK3TgpDm/STIOe32s1HJmbM4heW5eNZujYcQpWBAMqufFi7r7lVflikHCijYxy3opgDDEOzNCbUZHPBLrzDLRYqB1vSUefoLKXMAVQcsNx+v32XPhZjqesFfqCbgq1le0CvRllbMnlfgALCJHUfvTsZRddmu6zHw9AUHHOtTCISRqq9Hc0oLOo0eRphxlNKYebZ7KKJkJ1FCSLhhA56ED0l8NRULIkiUes9nMcmUWq2htvtXTqTVaxSxbwZbVbUCsOCrc8DBctnQ5Tj5pFX585x0iHw13daKurkYmDrnMOMIMAq568RC7v1wiIhD69D65PoFxMLHvcxx3b8rEK6RhzECrhIkHVkBCVWKaM6lgWidmskl3ZslM5rhGPqAkMFDfgiWXXo2Lr7kO2zevxz2/vAuf+sTf4bxzz3YklDwmMjQvj6hH+/ijj+Lfb7lFJhjjQ4NIVlfjhre9A8OpMTz66KOqwj7y0Y9g7ty56kNzVpY9QqpF7T9wAOPpcTz11FNi2nNN7dq6FRVjY6gMhwUhMYkimnPHnXdg+YoV+NKXvoSf/exnYihz1IiEqMGBAQVazohyX0j+0CEyfkisiMg46JhBT3VnmSycoEkSL5QEubEpISx2d+zQLwVa/pbEYkQaKZGavHZ2sc9bxmBXT1f7xUYVGGj8h6+6ff9YTFE3asfH4nMRIeABRuKfqoAMpVWt96r3KGYvE2lDlHTYce04nVkfaIts5DyTJgu0DOqsWpLJKqTIL6GZdyyKGW1taGtoRG4sLU/bLTt3qO1SuXAeZsyehd6ubgwcPYZIOq8ECUFf1btr6Kv6gFX9LJU4xkNxHQnNRIwoyCpXhiGq8k3Mo9SftUArP2PNCP/vhY7LK9oTBUpffJQH3PI1MFUZqrhApkDH/owsfw7u7epYCHVVrC5LgZawOp3hTErXEEaNm1HQRjauzi+d1zVkRVEgS4GboNTHeB/ITZlkEhemeh69qbOgLzLjTw/jWGZSSVM2RxGUEnTsK1oGWiZ7DKhca/zM9UhuAPcE926Buvsc26L8erJKPAbGOV4TEiNjsbiTEAUCp0xPFshMlVIZRepzBRnZjnJmNlmNyt+a2lIUoL2rF7t270W+IoRwLI6WadNx1dqr8ZvHnlD/laQOQaDBCvVnVJg4hw9WAxNkyFLVh3NyhJhYsYSCaGptlp4qB9n5Bg7s2y+/z2RlQoFWWsNcxc6L1gaV3b+ykQifQRUrTClHVQhr95AX5xat6e36hdzQZdVxKQtj/8RVVi7T8YoNvwOlyAzXEfTdWE8pcPsBf1ODkneoExUwxaYKRJMJzJw1C13HjmF8dEw6sGMjo8q8OPITC4c0F9px+BAmUyMIhYPIjqWEBOgQ9H6QslsrBVo7CPmcJhSiS2gqxpJkZKDla6GY+xv/7PWCVXdu24JCJi3vxjx7wjSS9wGvOOLkYSbbYjJNKN9dU7NWB1GeqIfLzUXWKV+rulYMpI6+bxrPLFQI/9tsJSei8+EYJhFEjj3d6ibMPvcyXHzN9di+dQN+fe8v8ZEPvx+XXHKRmLTMLjPU7UUQtbV1eO6pp/DP//h5mWHw/TW3tOLaN90g6PGJJ57Q2vjQhz+MWbNnCeJkRcvRNfIODhw8oLV02/e+p01GGGnHpk1Id3WhkuQYuYzkFGi/8W//inPPOw933303vvKVr6gaJprDeWBWsgy0hLJMx9f1mMpGeMoDrch4XDNuzfpLzf/XSASvtzcVcIxiq0wdPOzGTk4UaLmPiBZIvcgHYbduTAnKYGDPAfAJlmep8mbx3jBhtbluJ1JDNbjspBjCfO/SNaf1GMlD7MVG6MFsVQNVz8TdcEpQIrK4/2dQ1uyqey98776qVaCl5rHG1kJIZTPgmCIRmLbGZrTU1qv62fbyTvSmhhFvqkNtQz0Gu3sx1tWH6HhWrmAVEa49xzlwkqn+2vl9zfOII0DBSFgKbeIM0KhAqJwRYawqdEmuq47/vxBoy3u05UHQB1ZfpPxOJev2udeKPxHa58/T8laI/z2DjlnRRlBXlSj2ZYnW847w+lLMxpJxE8wRmhqwQKs0jeu9wpywQkzO6erDM5glGdE7nhscnyuYfgMDLce9eju7pQlBfsPEZFrwr08oTLPferSMVT5eeI15fp/rlcmzFQied5S0JFBCNUFNhIRDEX1PFe0pM6oL2jisxcIROQ4kaxswRjH6ukZUxBNonTUHQ+MTePbF9ap4Q9EYquvqceWaq7DrpZcxTIo0PRtVdeRNhcjSahEw+KTK/mgp5A9euiDIwzvhPD6j2lTHOjoxoUASUqBlBmmsIzKOnQQiyx4vdXgCMWzfh+WFop+gKkn2c+lz6WTcBG0q0Pp64PghfstCLagc5+RzXC+Y2Ykbcrerboy3MrnH4kZUw95ISZZD20KprKkWxMZDd7B/kDRt6cHSNIBKUJmxFBpqazAy0IeJ4QGL6DnOYtprM86dbXQeSKbYVNr0eh7dX0daUAISEtTHYEuAYu3aNSIl3Pn929CQrET/sQ5QXTjK+xMOgjxpb27g547dZZCGcNkYbZFx7HvjfkRoKvRkm1r0JqUBrGhFhnL3w8/0UktXhBauLb7PSBzZirACbTbZiFlnrcbFV1+HbVs24OEH78X73/turFlzuYIHkZpcPqDxnvq6emxatx5fvvkm5NPj6s/VNzTine/7gAwznqYwSDiM973vfVi6fDEGBoY1kkJ4md/v6e3R2/za174m2JMB8NWXdiA3NCypTP4/f85h+7//7Gdx0cUX4+6f343/+I//kC4vYVKyjetr63QLpcQl2U4LdlMTOLutAY0ACXJ1g/Ie3lXV6JnZRcOAUi/Mty98pXUi6Jj7i6xxXiu1VYown0t4eIDJ5ssES9RycSpgvmILc6zHjQbxkJLAABnEk5NKUDi6RpIYgyv5GnwOiROEQ2hualYizcqc3xdc7JTEdHw4lSi1jlwV7tEr35rggVxdV4NCJIzBkRGR9xKRGBqq64RQpLITGJwYw3iwoL03QSJU3yDCI2lBzIWwSWAa/Gvz6D5htdcA00EmKSxKbVxz0/Kzv0KKygKty8/dmCBh9f/d0LFcxE7QP/UJXTkZqjyf9uvV82+mVrI+MJcH2akVs1W0wWJFSwKUQcc2DSKykwRZTItAiTjPm4AlNzpLK0iaDSBcCCDE49gYqtYqYzXLkSEZl1SgqakZhUwO/cd6EMwbdDwxOY50xiz6uMa4rjzpyVeyXkuAP+c+59rnuaaikXs/HkNlskq+ybwenOJRgCWEzWkPvtqTp9cUKKJAcQNWquOTWSTrGjBRCCBZ34TJQAWmz52HilgCv7r/AWf7E0S8uhaXXroaoyMpdHQeUxDhJuQYCTenHZ8cxrd+pEG9fO+hEo7OCpPKP5VxZRE8jAb6+lXRSkHFERR8z1QuGD6IlRGXjsvE+KY8i7PCYOyiucGUQCupRMHSpflZWzBlwdNpHPvXcxx0bGCBA47scYph26X/Ikc41wc3ImqZGAloMlgICzrmjGBXZxfGRlKIR6JFBjI9MjluQ62RVF+PRBzChI9JHGBfTJWIjcYoEy8GWgu2tkAdYYt9UbpQsO9KOJ2CG4GCKrjVF12An/3wDkyMDCM3Por8+BgSoQpVtKEALQq1Vh1Du0SeMFeYMrWnMmiY14oLsry35zekQYccOLfrzY5szgVaoR2UXzS2gmaq2WfJ8N7HEsgGwshWhDAZb8Ci86/CRVddhy1b1uOxh3+Nd73zbZqrzeazIr6wgmegbWlqwbZNm/Glm24CMmmkBgYkpbfm9W/AkWNdklicNXs2zj77bMxfuECbiUlZXX297hWrMTKLGZC5GQkhHdq3F4de2ikSGQOVjN4n0li9erVIQFu3bZUhAdcEIWNuXNrFMUCyXysvZELvZUx4n5Doqvi2hyPo+REgr14j4RburymBVizuMvGS30eG8oFW42xMZMsCrYdDiwpkjo2r8QkHIRvr08gq5ZZ6dgBlUVtbi6HhYR02PKCkhOUUs3idOPJDSJ9JprGbjWmsKsr7Ape5b/2urEMBE/QErkwAMVYnVJnKKOENsd+PAhL1NchHQ+gZHxFBM0hC1cAIgoMpxJjmhQxi1DouBtqSfjfh/Mn0mNyjOIakxIQet85YwUj/Xp6yFBTsPjpS5f9i6Nh8vY8nQp0ooJZXtOX7ubyiLd/b5RWxr2KL7Qb3i7xDleEA6qorhV5lJ9PFHi2hY2On+iSTy5zXmQWCSbWKL82YyykOsn113524CwmPHAerTmKcdnjJSjST5Ns7gK72DsSIiJFRHsjJA1eIityk7DM/WLVyXbL/6r/H7/vWBcl9RLeqq2ukckjpSO67BvaCJXZkY3R6/8tnNhR81KWAMxvIydp6jLP/UdeIULIGM+YvQG1zC27/0U/E0GTVVVlTi/Nfe6GUMA4cPCR4iwGWfy+RZ+llW4boCTHEv7mJ1KuVosYkunq6wFkq/g5hJtqbUZSBjGCW9iQi6CAROcmqTH54WzqxUV0/oNjDorwbxx74XOxxsq9CSzvnouLlIgVBcxhfBXLJ09EfIJ6BbBWtsAurFv3zKdAaMOsZoz7Q2aukryH9C42gJBsna3TajWAWH4ujtr4B06e14eiRIxjo7RfdnbNfY8NDGvFhBZuIRuTuUxhPiXBGYXySqfTutU8s0Aoudn1iX9l6VrJ8EZ1wgRwveB3Zcyjk8eY3vh5bN2zAS88/i+kzp6O7/bCqW0ymQfCZ1lMkjXjdA/YnTBrT0+rtoC4f3Zm6YUsJkbvWqoT8WIvZYTEjdFfOkbCs0iH0w7ZGIRxTkM3QfSVai5Wrr8eFV12HrZvW4bFHHsBfvf0tuPba1wk6HuX4hu5ZBWbPmIUt6zfi5r//exQm0nJJ4vUY5v1PjSHc1IRVq1ahp6dbm4NQMzeYyBDckIUCDh9p11A6Tc2bWprRfeQIdr7wgpyXhrp7EEomUVVTXRyfIQuZ3APOjdKJpqG+TuuZOso2lhOQgk35AWT9KFtrvK9egk7QuTN+L8rEaeTN+AqCXw3msGBWFmg9OUfCE2XjPdxPIUdQ0vp3VaT1Jo0Bxz3Ev7PRIubZ5uqj53AQqqA73iNncM897gMt1/7Q0KCdAZolj+pakhBVU1MrK8PUKNm/E3qvNLGQjrETctfMKtEnV3GXC1qYAVROPJA0FeIUqGNCdSbG0ho/jCQTqGyoQd/oMAZoAsGkf2QM+f4RVDLRCZkDl9ada3V5Jr+chcjWplVgnvKyEalFUReZyQmZ2DrsHWQslEEjbI5MqWzJnREc6VH7y6YZ/HiPbd5SCjGFLnLcz46rGt3/lPC48p+e+GufSPnApwKo+Pp/N43Ryy8TN/GPelzibJqvWnv+HDYEzb0Ta64et8b1B4J4c6hJRFCrQBvQSI/pnhTUo7WXRm4BiwV18i3QOltOczDj32UQmCQmFkDU6XqziMnkc2hsbVWgJbrCirbj4GG07z+EWEVIvfdogiM6pnHskzxTQ8sJueJ7ra6pdcItWRUO5Grw55FoHEMjKTncscXU29unBIDywpLoLJtxD8yf11ZgUKN7DBcCe0fJ6hoxjemU0jJvEeraZiBcVYP7H3oYQ0MjGvug6fgZZ75GXqc7X92NRKXpf5q2r2n8trZN05xWU3OLLUCysSYmJHXHF0woiTJs3GDs17QfOizBCqtaSfEmI4zWVWbm7ofJhe8LruF5YEL9OpdcEFN95Cz3qqqrNVbAja9yn1XWRAap0VGTXfMEq/LeostEmVUbE9JB1Y4BV4JDyCAmo9qSCQvMhPScmTK7Dexfl/nP+s2ow4sJWbJKwtMzpk9Df18vhgYGJGheV5VEZ/thjbnEQkH9G+rrRSwUQmpwsDh3mSN2UBxvKvlT+teoa+UG6Iti8u6gnCwEEEwkhUJcfPGFIj499uADCNKer78PTTU1iJElPcYqm4LvvLdc6wGkJyd0KBLi5uHjoRfbQ07SzZkTWHJivTdvWm/jPZwzc6pD5oHgEpZivuqCLFsSQCAcFQmKPpD5QBDj0WrMu+gqXHb9G7F53fN47MH78dYb3ogb3vRGrTt6QY6Mm3pWTVUNBrq68c+f/Qcc2bsHkyOcpY2jddEi1LW0aH579aWX4orLL0PHkaPo6urWeiHM2dXTbU5JFUHs2b9PphrTZkzHpheeR+err2JscAjZdBqJmlrJY9LarXX6DFx99dVYsXK5LPg2rl8vI/mhQSP6TdBijaQNzts54hJhMjvcrGfpv9ZBVuY4pcOP33CjUDbLaCQnC7KlQ5NsXxOsoMGHU51y3Ab+rgn0O51sMXxdZu+qaPachb7QkUuGGBUKttzfDDicChCHwhPmnI2f7UVIlIMHkyd00UaQEobcM/0Dg0gkkojHaUsYtjlW1/clrGdSqkYWs8rAeBMWzBgEc4iQb+BG2CaJQiiZqNAhyNlfIj4VIYMER0eG5biUoZl8Lq9+Ha3YeJATAdF7cJrqpcmDAgokdnJWmEIa7A8yGWLri8mMiGo+rfakTGtxMRiL0eyCazHIunVuko+m36tb6u+fu09kzIsgNoUFoefz97joE/2HA+3U3/ACQsVEvOwXyqHf3/k7Pyuvt2YEUXO3dH1Tt/8tmrq1WBZsfbEkZ65AFosWzFMCKpIZ9xwnKpjIuITNpkRsWkN+3lE6lpl1obA8tRiIQJnoBM8V9mh5/ViUzJ41G3W1NfI37jjcLmGgAGUaCU+DSIoliSTvHevsxMyZM5FKjamilZ58oYCGpibZxNIdiPwNTtXEa2oxms3jvIsuweNPPC6+iwUlspCr9JheGS+w4tRlBdpVEaJk1RKkUHMsrgfJRxPIxZJSgqpqbsNvnnwKPd29yI2Nq0pcefIpaJw1C3sPHS6Sm6iKwwuTrKpWf3TxkiU6rPjCZSyQZ+BtNtZgNov+3j5dUBIm9uzeg5e2b1eANWYfhRMy1uyWBKNOIcuynLerqR9ZoC0KprNSC4f0Guvq6qx/lstbdczGeHpCgVayay4YFOE3JaFmi8Sb7UcOlJm6asuqV8dA1l6zA84IKzbu4Ek9vPB+dKOUCZoOcoGSgnRLqqzEtGnTkJkYV9bNkZZkPKrASiiXcFUlh6DHxjSSkOG1FJPaesRK9Bxpxe2B4oGrQOvmH7UIHSNb8B4XbyCsnvvs2TOxeNECjcDwObP0r41EUEPSDisS2edNolCRR4CyiLmMBC04k3qc/rODe44XJTUkwuTojFbMIFMRDGOSL0Jh2OZm1YvXgWuXOxqn3RT93kMKtLLKc4F2LJbEnIuuxEWvux5b1j2Ppx59BG9985/hz294kw4noivDY+PKhKsqqzA6MIBbbroZe7ZvR3pgQIIhc09ahQ997GO495570NLUjA+8971s7eBYZ5/WTk9fLwaHhpUMkXtA2dF9Bw/gWE83nvnNb5DuOobMaMrgUdqnCS6fxLIVK/GxT3wcc+fOwbe++e/4yY9/rKSOajfV1Un09/WpNxkJ2TiC/1CQdUmfxkicDrEHLuwALNOmzfsefGlW3T8WA6RpyNL/2MTZTWzE/y6l58xbVn1gHVymiOTRHK0zryiloGUVrRTfMpOIU7nNQ9dOsc0rTIlMkjVYnX0sPigPKgZvHpYc/UsmqxGLmha0NL8zduDy8DNRfz/DbpKPula0JZQW+qQOZs3k08yE5g30wy5YC4vvjWcAzeRJLuzt6sJgX6/gdoav7CThfip4uecgYqNb4SYYZGph5wA3GUdHpMJGZMU5GvF+K+65cOsTAP2Nq2a9UYHdW8f288mTO1e88INB65YQ8ZD/3UBb0BorLZjyeviPC7ZqZQppOB46LoeJS+vy+Fpba4hHj6RZDUlRS6zIQfHZl89CrHI32cRSRRuLBrFk8QL16pV4OjYwiz9/bvKRaO9I5EJclDDLXh6THM9kRUsyLwmnjAUMyEwKTYeYRQZ9pGuSSQz296G7owPp1JiU71g1ZzhZ4RIx7neSFauratRvlVyuwyxnzJwlDsCh9sOoa2hUAD/S04f5J5+GNdddj+985zu6Dhxnu/CCizRlwLYhi0mtj8tfd3nh4L59yIyOaOyBFQoXU7K+ARWVVRjI5LHwpFPQPGsunnn+RRw6eAi5FLVdQ5izYCGWnHoqDh7t0ANS6YljDqwiZ86arQDLXhVJSENDwzbHmcupeuVmo10Wqwc5eYTDeGnHS8r809SOteaPZml9oPWar4K5vF0dq+eit6KVRVJpcYGWzEcyxXyg5eOxJ0R4mpuBggnmdeshS6f76WyYrF9rAhXlv2NB033PZ9zFtVga7REJzDM5i2vOjTLwRrB5XlWN5qZGxKNRHG0/rGFt9mQn0zSzTsmJIhmNIh4OobfzmPpFfExC7zmydoOl59Pe9uMivj/ggnCR3el6ETyQOI+aZFKVz+Hyyy7Fts2bcXjfHmRHRlExmUEtdZIpLRgNC9qZLNADNwjalccTcQTd6FX5yIatLDtQLHu1a2gVi/XelZy42VkfaG1urnQ/DKp0BAhKCAbDIL4xaXZQSMWSWHjFNTj3yrXY/MJzeOGpJ/Gm66/BW9/yF5bxFoCBkVFtvMp4JXLjafzHV7+KDU8/jXR/vxmTz56FXz34AL757/+uTf7ud74LVVVJDPQPaL67i4fz8LAQHCpz7aFX83PP4uVXX5HWcSwzIfcevgeu6dQY5+uCmD1nDr72ja9rNOgXP78bt/7nf6Knu0tsepK7qMTF/mRu0rJyD7trttaNS0kYoVgvOZJHUQDejzyUxtvKK1kvMyqkgcHRBczifXJr0psFFM06nDG9D7Q2IudUp8hSZgB0TlzcSxyn4EyW11yWiKZDeKSKJgu+ggIt2w2saBm8GQDFCp+Y1LA/gxgTax9oWf0TqpVYCecg2Yfj45LIR5SFgTQzIejbYG/nuyyHKq4RC1Tc+7QlpNBLX3c3hvr6dMjKZVpwMStUW68Wv+xo1XWSUpSRhUyxykg4vGdWrFk7yAKtfdhEhK1z76FdCq4uyPp+uKtmLSt3bakppC+TPi2Gu+ITFato/wL+uBhrr1XFSUnwpvwhpkLGU4OvD7ThCmcJWBZoPQfluELctc1UpPhuVyGL6mQUK5YuNtETBsqJjEZwZChTRjxlssZgS6RKZ4K71qFCQdwe3utIPCFuEPcgBXpYvLHKpY80993wwKDWAPUK+DyTIkFZS8C3vBiceZ+pLcHlwfVLI4mWadNEruwnt4LtjEIB/WMT+PhNX0R923R84hOf0Ot9+9vfjje84Q3aA1yjxXbmjR96X4Fauj0dRzQPWGCk5+FfU4sAD6dYJRauOhWNM2Zh45Zt2LFtu+Y4Cc/UNTbh8tdfj5de3a1yup691nAYS5ctw/TpM1TCU8RCdkMcmKc+KAfXOfgdiehCsKL1cmvbt23H+hdflD8roSMPq5g+qCnhejcNb5fEvox0lR105h2CyGrka6EfJjNa3hmyPnmBeWPYMzOt44mS6pOb5zMhcYOpfG/YNSCzIe/gAAAgAElEQVTc8ixlsMUF76ARX9162zri9N4PVFVDmRShjatEEEtWqX/X1NCAw4cOIp0alTwdXWbIPOY8bTIaQ2NtLdoP7NfhwsONh1K+YMPYBq159qo5CxUb8Y4ZqREO10/jZwaiaLJalQAPs0svuRjDg/3Y8PzzSPX1IUBDAAbZcFjM58xkGuOZcbKjkMlnBb1ydq0o+i200MFhTnpOiZKDhbW5fb9bZxvvJyF3vm5TgZEcnodGLb9xYhsMsjR3JszHGeQIxuNVWHb163HmpZdj/bNPY+MLz+HaNVfgHW9/GwKsugB09fWLR5CIxREJBHD7t76Fx++/XxrF1TXVyMVj+OFdP8P9FJZobMJll15mVo8cNleVGsbA4DBGxsbQ29eP/YcO4omnnsKeffsw2t+LYGoM6eEhVYpkG3KTsw9JuPrL//IVLF68GAcP7Medd9yJLZs36T0SNmZ/qDpZJcWq48ws/Bysgq3TdHUlgAKKX5dF1r0TeSg7rH2vjDiPX49TDQHsYPeuT07pSDKDBREW/Vr1AZqhjIcL15UXXvEVhe0TBhi793xOzzrXmmP/jnOSbozI7NCIbhWk2kUiIMllfE6iWVwjPPz4z9AhqwSZfBuz3nno5nNqW3Bv8gwggpHh6xBHg/ZlpovMccIJtqkGBzHUP4BMatTUqzTnSLKeCVNYQJSbcHEOFs7PmddEpDJCjpp6cG5GLpG0tW3TEX6dl4RAXLLJ61BsQ9n5MvXD8vcSYlHcw9oTPjyWx16rFP8nH8KSipKbJYJjeZA9UYD1z2Xz7m68z/doLY6a5GtZj9fP4PtXqmoYOQXaVSuXmXgLiWc0VqkIGuTqzQ5cG0Prmu5ivj3FIEjrVbpicYabiBfJjyRgVgTVOuAaa2xoFPpGfQYGWnkgZyxRozgF1xnfJ6tYOsoxOBMa5j8GbM7bs0Up/lEkIuEaGvBcd8Nf4J1/+zH8/P4HNJ/fOmsWvvKVL6uq5ZlPdyd/iwP/8M9fKDz1+OPYs2uHhNYp+yfFplgChWgcicYWzFq8HLUtbXj51T148cV1mBwdVc+HRJ633PjXeGHjJs0cUkqxobERZ59zjrJUZgcdnZ1yneHwLlmgxK3JOFRTmW8kl9PwPvHtl3e9jE0bNqii9YGWF8Q8HK0vW24XxiyIgdaIDK5v4Sta16Nl9axNDKiS5eP5QGtkDhdo3QaxSstlu7zRgpctvnp4yOAs2ySEuHw1Yt87vvGvBSRpuVIfTLq9DPKaGKtAOFGJ2toazJw5A329PRLzJ5zPkZuBnm7kObcZiaC1sVHztOylU6aRlS9TcyYufkMaA9KcLIrBtyzQGlxkBCRLqGqU/DAhoeUcSVkvPPMM+jo6UEUPUDoJoYCqykpjl8YjSFRVYjzLIE/zaz/n6KtUm3m2BMWqELFqDV3S91mJaz6NcmUFgwOtF+eYzU7gne+D8n+cFSbVIZ3NYWKSBymrqrAC7ZI11+D0S1Zj/bPPYOuGdbj8kotw41+/W6NLrGo62OrIFzTrGg+G8LPvfw/3/fSnMvuuq6tFJhzEF778Zby0YwdaWlpw2erLtUlqa8IYGs2LqcpNzHW7c9cuHGpvlwzjnr17gLGUKn4ymHlP2cNhJkwZUrLtP/qxj+O1F16gBO+2W2/Fgw88gEQ8KhED9gtVETolm+L9KwZQW28MWHY4lQ7f8mDL+60AXKbAoyDpfl+P65LA40gqekw3a83HcAIuXOcWVEqzu76/KoY715pUxgxqlh65ixfFI7+YfcI8p8MhVQMcfeLX7NHy7wndcqStMlGpisPsNbmuGfw4o0241hSudB4UFds89B2QbKmgasoxkvTozgNaQxI6pgYt0xXChf29PeJACJZ04jL5rClPlXqzbBuZlKRMAcbHuMk1E8nrZWNN7nqrqi0FzCKsXx4HyXsvG59x4ee4e1Zk/bpE1GQLrXdi/IYS2mZhzH3oyz/eZq/8z+3elsbLij87QRJQHji1egqOlOo0E1y9flxftkRQ9UYALi1QUpZDVWUYJ0sy1fraNN3gmaGxQDdPXVxOjlDKypb/iOxFhJrlJX1IPQhOLjDJ5j8mXOz/k/1OS7zBgX709/QoDvDsMT30ECbS4/o9jujMnTsPhw63o48JWS6P1HgaM2bPUYDtHx5WsCVJ6uTTT8dnvvBPiDVNw6c+93ls27ABa9/werznPe/Rz4mkcF36edvAl77574WN617E5hdfwMTosBiUGocJRxGqrEKwug6tc+ajtmUaOrt68OQTTyA9mkKCfc9gEK//P/8HO/fu1RgDs/fZc+fg5JNPLoolUCFjIjMB2gbxxYuR6EgPNBJgxceKk/g4e7RbN28+DjoWREz4xmn7ejk6XShudG0sjie5QOvgNk+GYgDRwLyMmqkTnNPBxxvqM2XvPuOzUV+9+gxV2VcJG3KcDNOI1cC+U6XS4nMMRBEEygU1yiAebR4eoDRyn6D5N4f3q9DW1qYgxAXB7JtEj/HREUwMDYkg0FhTg9HBAWXnrMzN2os9WD8w72TkHEnjxIG2JGDPPltNfR36B/pR19CgPXb22Wdhy4YN6Dx4SFUsh/rZGw4HgxLin7tgPuYsnKeKVgIlDnrTIU5oh6o9HHch0SCXw/DggF07pwTEe0aj7zRhccIz1DV2EJGqWUd48ckM9bJJdc4WAkhnskXYmP3+sUgCiy9fi3MuvxLrn2OgXY8Lzj0bH/7QhxSxR8bT6BkYUtJBIZBkNIJf33UXfvq92xRoq5IJTP7WJ/aTn/k0Dh46rBGfv/3bvxNUxADGipaBlsgIg8CmzZtxrKtTIz50naJrTyA1ggB9mEnoicW0zgkt0Z9y7dqrZVJA9jKN5e++62eIxyKGROSySNHpg6x8J+TiD1U7nOx4sfXuYHhXIfjK1oJrhY2Z82uXcCnQuuBbDOD+Ects8txtOU7ikMmsZzX7isIz5s3/2KBowcl8nSIF2UGtJNgFIR/8a+rqjJNBDeKebh2G7M8yEWFfLp0yMhaFJwgX85D1/AiuG36Pa1/zunQFc/rkBk8HlXAqaaMhBl19klXqrQ2PjGrcgsl+bU2NEuyj7UcwOjQoiJ9rc3JoWMYE1tpxmro5wn0GVSu5IQnOGdILNnbBT8FQLRxDYHyS7Uf4irCnY+SWpFJL1afSciYQ7vrJ3EEBxBkROGTNUKLjg60l/46J+ydUtFbKlzgC5ZWxP79+b/B1PXn7eQkg9+x3j4rYuej6wGV+4Kpoq6IKtEqwnIogoWNNwvCexumRbiQ53xbkvmSgJWk0TuSOMpmTWYzROY6IHZnnhJ9lcBF2BgGQ1jiLGLYOvFEB19vgwJCmA2bPnoPGpmZsf+klDAyZdSxZxZXVNYixnTQ8jIpwFGecdRauvGoNzrvkUjy3dQdu+vJXFMc+8clPYsWKFYo3XMNaxx5p+upttxbaDx7E+meeRvv+vUg4Me9AJIrq5lZkghH1Z5tmzMLoeBoP3PdrjPb1CXZhWX3+miuRD4VAQ2zOD9J6LFldJdYV3zwvEg9y2gcReuOBRUIEK1hCBN3d3erVMuvYu2evAi2hYy504vS86MxAObtWzKC4oQXhMNCaIo0+XNnEbF7D707hg5tYrOM0happP5mxTIPuEFJYMleQItRThDhdw9+7+7ieoz9EBAOJJFQa9mfl6vsqVkGUyFLlZChRAoIhpHl4sOKqqlKywf4ge3kjg0MKWlHHNmYnhH1awsnsM03SsFoBnkw8by7g6fjmZuHp+140Q5CXPE4dNMg5tmSlBrYJ5/Fe8R7ufvVV7N65C1UMHrxeaQ6S28jUrPlzMX/xIuTo5ZhOY2DI5DV5TQnFUKOZX8sUIk+HISOvePMGiSNwVIeMPPr0FrNpg91MkctGXLTRJa7BcTGOYRC+5EEfFpQzEghhxRVX47Vr1mr9bl6/Dmeedio++tGPaMP1DgxilDKFobB6iXWVlXj24Yfxo//8LiYG+o0IFw7iL9/1LgXTX/7qHnz7u99FTW2dbCMJR46mUoKU2IpYt+5FdHd14/nnnsUhmjAQUeCYFVmGciDh2jbYiu+tpa0N1113PeYvWIBnnnkaj//mMUFYAwP9CiCsaMlKp0arJWb2nkuEKLufReJmGRRXWqsU+jCmtz/QPHTMv5XghA8EPhktO029N64/FPkrRoYqKTT5CpYjExofIiKi+8rJAFO+Ka92StCj9QBPPf10jT8cOHwIvf19gpB5WPK5qxNVyIxTkpUaszExss1Q3k0eZMnKNj9qE/23MT/Th7YWlNYSNWUp9xilFaWZSRBdYLuKI0Jcv6Mj9CId1aFI1Axc1+GoCDW8gubUwxlZE5nw/4wsZgk1eSY2l5wH7SqNS1LieJSP0hWRBD6+oFU/emXKXcq9i3PJ9t6453nWuQuqAsO4DgbLl4KuoWeFghPMKI+Q/82vtWJUmPz+ilZkrCnVbTF4eCqGWjwkabk+s+Ng2JooBdlib9b9gMpPtdUxnHLyyuLopReDsSAFoZFMyL3zlDHgbdyOJFFOY3APEW0hAYrtMHfF1HLi7LYSRSmpmRwmURK+FiZ6JrkYQ2tLm5F2x8atIIxEtTbo7NXP+Vi2IaqrsfKUU3HFVVdhyfJlSNbX41+/fSvuf/AhcTI++MEPOlvIBqkdjo6OaE3rTt1yx52FsZFhrHv6aezYuAEVeWMh0qWnbc5cjAdCaJk9F22z5yog3PXTuzBEAhNp/4EATrvgtZizeLHMsN/ylrdITpBqMG3Tpyuj5Gwsq1oGEu9V29nZKaiSwZVfe+iYFe3mjRsx5hjBvBD08dSYDy+SJ2o4IQuv4qEK+QSsY9luOXFyCwR0h6AEpBGiCGMSo9d4Uxkb0+dnYtM6dnFxvMgtEl918O89m9Zntcp8mdEoA88J0uKB4OXMJNdHoXuuJM0TZ4X587CeMXMGerq7lX2xac+qdrC3BwEqlgQgOcauo0dElLIK0FWEfm7SEcNM79g2iam7eK1bM1ywg5VBL4OqmioFTc6AXrlmDQ4fOoRtm7YYm5SzzzQpDwYxRH/acBi1TQ1I5yaR5iKNOTFtHhByWrLXwz6yxjJUobo5ZNczVL/PqRERktGBZCeLq2iN4c3X7rNSzhWJjyu2MrPVAsZzwJLVV+HitVdr/W56/jmsWLUCH//4xwXxUIiiIE1nQn8hNNfUYOtzz+NH3/0OUr1d6oXTq/e1F16IlSedhNu+931897bbkKypsQ0nL1Sgu6dHa3Tb1q1IjYxgw/p16Dx6BBW5LKpDQfX85BbCAfVwRL1a9gepiMZgyyz34MED2L9/H1qam7TmCVnR0DxZmSwiJEYociMurjoVEch14Rz/rhgArGPiREnK2hn8faEshYIM6Iv+y+5gLSdNkYmvwCbWsTGeFVicKw+/zyTDGJhWVWiO1jHZpU7l5nhLM9Qe2Qmoyl9z1VWYOWc29h88gPajR+W4pVEhBDAyMCSSipSyKgJKuqlBa/vN+rIe5fB1lxIPNe95zU28ndAu1wsrZq59sZCj1FjOaOKB96+utl6w3r59++TznKhM2vq2C6ZAy1YSA61Z55FXYqQc3x7yugBMLnNMUBVofeXig6kluRZEDZoVU9hX/k6PVxVaUXvaAj3POQZb7Rm+Txk12L4onkfFkQY1F/6kHq0FWyeqUEY+8onTcYjI78DJbjTA9Uxdpud8ea1St9ys1Ec2FMWSwkIhi5qaOE45eZUSLxY/FIBQcHJtOAZBEmyJipZwHdOvJ7eHSJtnCIfpq12A+BTcj9SD9+qEDLJ8HfS6ZTEjDev0BHp6+rBk8VLU1zfg5Zdfwb69+zR7O23mLIykxnCk85g4NCT+Xrx6Na5Ye7UC+Kt79yBRVYV/+ucvC2q+/rrrsGbNGkNss1lUJhMmWOIr2i/f8cMCCTdH9u2Vdmv7gX26v8naOoSTVaiorMb8ZSvQOG06ovFK/OiOO9HTfsSqwXgcdTNnYPXatXI0Of300zF9xozigh8YHFKgsxGDsDJMMlWPdnQoC9XGYM92fFyelUfaj2Dnjh0KfBpC5s3g5neGAkWdY08tdwy98mrWwxZ+UfvgZlALF7NzhPCU/gJt1EYlE8fKl+xpHhhkKgqYqaiQnVclRTbCYfNtpbRjdbUNPEfDGB4e0k2kOwRZqtrkkYjUgBqbW9DfPyD4gv+6u7tAOE3UbzbxCdWFI6p8KYZAA2SOI7HnzYBLiH6CBzlfYziMKs5gpkblrMMxIMLG6l072SZ/KAhW0j4w1R5ClGZlaCgDf49/Qv9HBtqxTAaLly7B2eeeKzRi185duP/e+1FXXYPR4VH12FnR8PpEaqrklpIZG0e4qhaT0g2NYIIHWiKhvhmlM5nYUJiBkJAsx5x2Lg/UVSefJO3ZAR6wTmbQZO18X9cON0JrqlIIH6sir5D5Nt/bSLaAhoXLMGfxEjz/5JPYsXULErEo3vTmN2uzcXMMpFKCE5PxBFrq6tCx+1Xc/q1vov/IYcHwhMOb21px5VVr8ZO77sJn/uHzcnkhlf/VvXsxphZDAclEQhXYKzt3YtvWLSJVVPD1EoqaSBdHe8iGZmLFipbjPmwR8JoR5kwkaBhu1bxIcURRnPWjwcDuXhZZ45aAMNjy54RPvWqSCbWYEpGvTNR3d56/NvISKY7zqKp1MGYx8ErG0RjsfnTGw/il4O6UeZyBuqoWF0BkNM9ApKO+HH50TGD6xsZiWLh4EU4+9TQk6NISCgotIJN7+rTpGOjuxaH9B7B796to37cP1Q31Yon2dnfpEbl+mBDz+pdoGAFrL8mgwIhL/PBJtY0R0skor7XOEaKjRzu0jpYtW67E/7mnn9F5QJIhZ9Pp88wgl2G/LhbRvmALh0G/vFr31ph6Tq5V1yO0ItICqguLqvC4ty0dds0AJq1M/ChYIsKeTUjwI5NOix0ttS+N/di9kbiFZ/Dr+zbXb6pUf1qg9RVt+XssL4j/UKC1IFpqyhsMXprl5svlHLeqUDceyTXBRCeajGP2nOloaWkSyskgy7XJVktvf7+E+q1qh1oP3gfbt+p0vpFtHImqmmUCx/3HUTxVs5NZpH4riSr9AOrKR6lhHNdeJKrGs7CxsUXnV19fv/6x7TNt+gwkKKmYyWgefuGSpTj1zNegur5e1XJNfT0Y21588UXccfvtqK2uxtq1V+Giiy4yCDxLJn3CCI/U8+Z5+7lbby+w53fs0EHs3rEdRw8d0OaPUXYqUYlwdR2aZ85G68zZEmG/+yc/xYHdewD258JhJKe14do3vhFd3d0KtBynIdxGqJjm73wiZiSsEEZGRnXB6EUpQXBa6sVi0pTl33V2dGL/3r0KrAxuefYGE5UnDLRe/Uh9Ic9Cc7fcq5QoG3cbRctBKjrelMAqLWawMvAdSymTZOVN1ikTVZOFTGGYggRc/NlJzQezv0iBgmgijoljHZi2bKkCLCFHLiK6GI0eO4Ylp5+ubIeVS31Tk5jZHCnh4U3onNcoFidTlbNWAUQTlVi0dIkO5u7uHm0uBi31PcfHJIOYjIR1sI+NDkuO0Wf+fnN4mNAOAoPQ/Ycfv/OD8fzbynhEVU8gEtYCXbhkMdZctVaH07333I9nn35WmR+dM1j1El2INdYjQ9invhFj4xNFUQ6y/yqdYwUPKAYmXsMhqTCVvPZaZkzHO//qnTjznLORDwflvsJKQ+Ma7KfGmOTYCIfQFULFTMoIU/Ln3CyEaQsB9IxnxUR+8L578eKTT0iOjzrDHF1qnjYdwXhcyi7JRBzTGxsxeOQIbv/mv6Fj724JcTBgzVswH+dfdBHu+sUvceXrrsWiZcsxNpmRn6XkRAk/xqJCEV5+6SVs2bgRXR0dgo4TyGst8BAnwkPBc0LbrKwYaBl0eYAw0eBaZ9Bkj1ri+Ew8XfauDF7/ykQ7HBHGM295L4ta4Y4owrNLB5j3exZa4ET6nRpTEerzjLSyXi8DpfUoaeLAfleph1h+4BrvxiowR9G1KlhBwR20RR6CAzlZEeZyWLFqFV578cUalxodH0NqfFzBtoVCNuMTQgmoyLVv716JfTCI8hqRjTw+Oqqqtpr66Q5GFVmGsG+QY4E2m+9H10Qek60ig2xepEzO65KNGgpHMW/+Avz5W96C93/gAxLb4D7VPqngXojLto9a66xqic745/TXQprTzh5TfycD9xJB6fhA6wzJ1U51vVAFWrMAJL+EMqjSded8P2fkSb5yPVqjU3utZF/VOma3O/fYUvlTWMflVaIBHsff//L/nwohK3G2CqYMIi4ng7pkX8hYTtrD3u2ItoMsxuvbmqRE553NGAuYnJLjwHspvoQjoRExYnA0gqmTnA1SnYtccVOWI+pKYpQkg6QMmFRbjGccq8zKyoT2IdcNk/fp02ciSElH/t0knb7CKoSoJMVxofkLFmpcjAguZ7OJlLFy5tTBww8+iO3PP4cLLr4Il112Gaa3tWmZ6HULns6LDyRjkE/d+oMCx0eGu7pw5MA+9HV2KOtmtVrBOb9o3IwFZszSk97/q3uwfeNmMS4ZaOOtrbjujW/CZHYSS5YuVTZi5ARrUI+MjggW4NA/1yMZxzxUGWx5E6nGwQOVRCDO6G7bskWHOStar1owtaLVgnAHErMTQYyCyqxU95m79SMda9MaV8UxBPM5JG4/odEaSj+STZ2oqxMLLUcCUm2N+o0MinNmzxKZgovKK5ZwTKO+thojI0NKLiQiPZpCbUuLDqNBMoeTSS0WLgySQHp6+9wog0lCsoplsOIiYjY1d8ECBRMiBKqwR0cRoexbekxjPvFQhXxqOV9rOrfWs/KsVBsNKClZETJVRcTsmDJjETPUFlOzAkgyyAYDSNbWYqKQ1+fzzr8AJ518ioLtQw8+ioceegQ9vf1KBKil8oY3vwkrTztVh5kkGAnTMCBNZhGPxFTBahYul0N7ezvuue8+7N671w6NigBmLl6Mv/vI3+HMc89B39ioenYWTNh3sWCiQMTN5linvOc+8BJO0pxaIYDRSWD/ocP49T2/wotPPIFIZQJnnX026pqaUc+DPBhCY3MTYuEwWuvrVIEy0O7ZshnB3KSSmukzZmLxyhV47MmnsHTVyTjzvPNEpCKETJIT12KUxubjY9izaxd27diOwd4+E3lhQOYIG4OohlLNrIFBOhKL695TJ5nXniQJ36PmY1I4hXKkvppQVet7rRY7dU0kTO9aAAbHOeUxHd7kGFhFp7UetGunx/Izme7sNDEE513rRtdkrOF6a2IQTzlsfaVdFLrWqI715PScDilSgud0r03+0aBSzjDPmjMHrznnXFTV1qBvcEBrgCgDSUq5tPXziWoNDgxiz6uvqP/NPUam6PDgoMYv6kloIqyazyNKUQomZSRJkaPBVoxbPz5pMNk+m4olE3kkNY7axiZVKd/7wQ/wyKOP4Suf+7ygx7DaHQWpsDGZJWGKHAiuGXqV+nvie9862Pk/cj9y42guEpuYRKmq9XC7GwXQ+iCaxT0oX2hqO6sCzympZ7tIgVbuVUxkbOqCzFp9ds/jx2WsSDxxclSeKJ3o61IX2v6+xCH5PcnWCaBj8/ItcUPseUpjhlQFpOmMeA4RQ+7yVH+qTAghS9ZVCVEi6ZB7ZZh9zXgcJEGS0CZnOCqbiZBmhg9k6rN3y9+hDSYDKs9RmoTEEpWqalnQsCgiQY4thJj09Jnc8NqHFWxZCUcZ3wIOKWLMymRcwA3pPJZeOpn4sZiYx2Qyj6Un8Myzz+Dun/4EVZEw3vyGN2D58mV2/sVMq5ttIMLU5Lc0NjYg8PHb7izw4M4Sjuzrwdig0d8rSJWn9nFFCINjadQ1t2DxoiV47KGHZTeWYwBIJmktj7XXXa9SmeL0hA55w3jRmB0cPHxIm5KBVi70PJgmJ3H48OHiwckDgGbbB/YfwIZ164rKUAwSNgJS8qL1vVQ/6sPGtrf50thMUbGplFnpsPBWYsX5WCPc8JDka5Z2JaHZqqQOXyYb01rbcPDgQX09e+YsHDnSrgvIQMLF0NbagmioQnORs+bMFsmip6dXPWr26bgESY5hI59ZzVBnJ6ra2pRhc5SE8DCDhmQbRUsPo6q2FgsXLcbevfv0eJQLi0fCep2T4ykkfjuOQjUmspE12uC2tYJrcYuT9G8kGj88z6NP5JFwSMFW/Wv14nKCU7jwmTs3trUhWplE27QZePMNbwHtfX7y07tx7/0PyHAi+FulqE985v/iz9/6ZvQMjBTFM/h4nIsNB8OuQjBt286uLnzuH2/Ck88+rUXKHu+CxYvwnve/X6SqiQB7KcwwKcFHWT8jyahX6CAovVbnKazKy3maZrJ5HO3uxeH2I3j4/vuxZdNGBafLr7gS8xYtRk1jIwZS4wq0ZIjWxqNIFPK489vfwqannkBUzizjqK6txdJVJ2H91q2Yv3QZzr3wIoxyfri6RhWZAn6gIGWpl7dvw55dL2OC65+i9RVQACacnc2ZDWEwHMHEpCVOCrTjpqXKPSJ6gdilPFiNkOcPSl9MWPFvsDFhdgURlyiVDjX23k3VRxrGDjrl6JakUJ3vcvk57JEM/m6RKU8BAPcKDKa05/WHrqoY9RsdocfL7bmTm0mgkfL82Iv1Z03/N6B7y2Rl2apVQnX6KdRRmRC7k8/Dv+d5w9fL9gNbR9u3bZV4C/d6amRYX9eJOZwxJIwa39lJBVrriblxMd8SkSwjR5Aq1Gfj87Z3HkOipkZr+B9uuglnvuZsXPe612HgSDviJFEFKzT6UUnxgswE0qMjKDgilvE0LJgoFXIkR7MZtF6yDzDGOvbB1qZydX99m0uzyzaLzIqWyRjhdLlNUcSeSKFDorg/beIiX+KRlDHS9Zr+h0FW66j4r0SGMui3FGjLq9gTV7Q+yS8jYhZ7slbR0/tViEucFnM5OSElmpowRjJhJIjTzj5bRFmbt7YWGoMmz05+ZqDl+UkFMbKQGUcYaIkecpSIk7sAACAASURBVI8xkWJri6gS9yBblAy+/H9pGDBZD5M0SOKpI1JRZyEUltG7TyZtRtvaMd6Gkc/F184kQZwbJr75HPbt3y9ka97M6VixZIkSZq5JojBkNbNt1lBXpwRJEqcfu/0nCrQhQiVUuWHlRKybizUSQz/HcoZHpV40d958vPDMs3j0vvuB/j6gto74Ki5de7WcT1iVskTnpWc16ytYvlBeSP4/yVHcLIPDQ7p4DCbMIvi37Yfb8cquXQoAzF7Zv7U5veMDLReJD7RSzyFD2WP4DtrytPkibOYqWjcL4Qb/aUYf02CxzXFZZsyAJLZzPi/JPBKyWBXOnTMHN998M05btQhHjtHAO4DWlloxc3nU7d5/CB0dHcrWN23ahCeefArrN20UTHXOOediYGhIurePP/64MjgevGRv93QcQ+vsOTh28DCa5s1DPFmFmtp67N+3T7BajG49ztqttjImBa+RwQGNAHGj+55NcbDfnYusWFn1klnNAEviBs9LBVwRhIJ6XCp60btxOJ3GzPnzUdvYrKzw1DNeg4ULliCeqMK/fO0bWLdpM2oam/H6G96Mt7/7XYJhWKWSsKWK3UEwXlKQ7aOjnX34/M03Y93mzcgHDSaeNnsm3v/BD2LRsmWCdll9aK6akCJn3Fi1RCLqk4vw5qE2blYJcdgYCSvqrt4+tR5+9sMfYedLOzCZSuFt73oX5i1eihDHbPIFjS4xMQlMpFETCuCu79+GZx56ACES1iZzul8XrF6NdVu2YObCRVh52mkabwvH40qIJE2Yz6OvsxNb1q/DK9u3Y2J0RIG6IpMWpEyBBLKixeAMkX2c1SHAHh1bJyQUMYv2/SwSX2yO3CVIxQPODm3PNCaU7nu01g5zBgKuLcJ1x6xfaACTnXL/X9ebKvZnyw5QH2hLZCODrC1ElIKtb8t4VqlElJwYig5ld23EwvUjpd6Xle4pnF9OVOKUM87AwsWLVdHyfjOhJOFvemuLzckzEYnHJerx4nPPWT86UKHxMO4z+lV7Nq4MuyeNBMW2j8xC0ua04hMOMkjZAyXZkG2EMY5/TE5i3uIluPq667Fg8WJs37wZ37j5ZmT6+xCORTA5MKiqm62Z9Mgw8pMZkfpEOHQBzfdo/bni5Vh9xVge+IwEVR4MXUD2430VQQsUUmcyaVjz3+VeIuJUoSpJTkbufOLX/kNqlOVztX+ohJ3yc9/bL5dgnFrVlhPc/utAa/CxVcY+dXOubQyElZVqqYyNjljSEY3QKxKYNg1/89GPSHmN7RYhJcGg2j2cR9cIoMRBOEsd1rnAAGkJJ5nGnJygXjY9jznq5qYqxOoOKOja+yTCwTFQs7q3kUgKqxiML/JfNqugSFctvhm2whijmAjxvY+Nj+k1skJme5IMdiJdOn+pqSA0TlJmWjcsaOjENjg4gMDnf/VggfNIdNOMEQah/mPaJKyoLZupCCLFmx0Mo6WlFa/seAm/uusudO7fL8IUHTLOuOBCzdDSKUeSZ4m4+iOiwfNx43Ex/ygiTsald0TxM648THmg+fEe3iabxSTV3Yx9xV4tU8WR1JvLhjUK5GHjKYG2uCi9sIp7DHssq2p56HnhCV4nKonwYeim09TUiPPOOQfvf9/7sGLRLDy3YQf27tmtnuymDetx+OB+tNDJpbtbN66xsRFf+KcvKItn1qqZLMJf8QTeeM0a3PQvX8cZZ5yhOcyvfvUW9W8LhQCyg4OYtepkVWcrTjkV/YPDSkL6u7s1rJ8dT8nFpz5ZiUTEAm2KGtXSVDXGotdXJQwmopOG/gMyjxfBgxeS88gO/maAZHVMicxoVVKjRpMVQUybPRcNLW0IVISxZOkKnHr6Wfj1Qw/jgUceQzoPXHrllfjIpz6JEGFsah6zx5Tn3oliYpwSe2RSUxM5hGO9vfjK176ODVu2CpoeGkuh7bdG9+/5mw9g4dKliFdWYWhkRP1rGWmz9+JY26wYtNDdvWbQofG9Aq+TBuzp7xfp4Dvf+iZ2vbSDGR4+/IlPYtHyFcgxQ43SJKNKqjDD3ccUaB/+xd14/L571CqIhbjBc7jkiivx/OZNWLBiJZacdDIKHHAfpQVWtQ56EmaGe3vx0qZN2PvyLkwQ6iL0FalQj5Z9GwkG8TkrQqqcyLhlf7lcb7jIUM+ZuwcPjvIP67Gb+QLXIDe+FzBQBeOqVVX2TACZYbvqtajGJEEUI4Dwe17fWG4nwhxddcYetCepuURUwdO1ZQRTO60kkbd0UFkWp+di4qM3TWjTt5iNDKPDNGDC7iSPvOacs7HqlFPQQ9LJwADqGhtVAbQ1N8togfe+pqoKXcc6sWPbtqKwBHu0FJghjCyYNxzSZ/ZwuTYk5UiULGOe13ydmrEl1Eg3n0QlhqhGx+omnkDjtGkKtLWNjRplvO9HP8RDv/ylWjFIsaCownhfr6ouJpJEjSzQFk8SnWkGnTvUzP2o1Km1b/hAppnjYg/e/ZbIixUykzdPW25N05r2ylwMqlRKMga+4dUl6Nhmf/NFQ9I/MsoW+Swl04ITQcd/TKD1Vb0XQlGiwfZWlAmmej9aO/NOPVVraYRV38xZ+Mv3vFfVJwlRHNtj2KLYDIMtkzS2RjSgwTG9UFjry8t15gp2n/iztFpweX3NdarRnRgTebYUacjO0TTbEwy4fl+wOuZaHhsZVe/f2Mz0Hc6pACCCQmtSu6dGkPXjWuSvsDVKtjzPCRJrSWCtInpL4qgKnAoE/mPd1gIzt3iggCQbxLmMmvKSWwtH0TkwKOm7AfqkxhPoPXYMv/jpz9C5YwdQU6OMceHKVYJ+mblz8be0tQofpw0WL6iUYBAQ+5a9TAYlb6nFoMwXTlH9nS/txAvPPWc3x1nPqXKdEmj5hn1FyzKdx4Ff/B4q0zYog0Fcz96dBj5oE2Kzik+LzM8xugVNuHL16kvxr1//Eg7sP4ovfvGLePihBzXczOyzd+9usKSct3wZOo8dw/jgINkfSLa1ql/94AP3YXB0HHXJuOatvnrLLcqKmIFd/bprsPrS1fj7//sZkY0GeZO7ezHrtNPR3dePeQsW6TrR0YfbcHJsFMhmUB2PScErnRrRAU/hClbiynilYmVBNuxUlqJhg8X4mYHXD9gzSeHjxjnXzEDBxVpZiWMDgwhXJjF3wWJQsnvVSaeiuXUGUhOT+Pk99+HVA4ew9rrr8NmbbtIB2VAVM7gtm9f6GB1NIRwiccDkyg4d7cA3vvktPLN+PVI8CENBzF+6BH91442YM38+urr7xOBj8iUokSxNx0aXFyRVvST1xozWRAoYHFjxsHqboLVWKIgffO82bFv3onpgf/2Bv8FZ578Wkcok2GFjn4Z9t+7Dh1AdBF78zaN44r5foZ9QfjyJwaERnHXBhVi3bStmL1mKM89/LQLRqO6DyBuFPCKBCqlkHXjlFXQcOiixijCDYYZqY3SkIS2KG5CQZQhjGRqFM/O1mUtVWPT/lcSgGEzaA0okpkB1xqS1BIqBlp9tWsTUmETMk8KXEUH8HLnvv0oxjbaVmj/2jjLGXzhORczpCvlA6UsSv7dEdnLzkQaXGhHIl9t83bwuFX6EodibdRUNkSnqDSeTWLpyJU4740wlVUePHUNTa4t6r9L3PtIuqI2BllXAkcPt2PPKK0Vj++6uY9rvVey7JSt1HpBk4nvemil27GO+zmIvWn18LqoIUtksqhoa9ZmcklPPOBMTJBoO9uNL//h5HDtyBHnOT8ajyNHYI1AQAkGxlqmEQy5U44K4pOKE8K3NlRahd9/HLJV9Iv0wsBRDOK+nE0ehGw2vidoo3opOfte+ahSU9ScHWq91XP4aykP2HxNoLVC7ayIdaIOOiWqwN87ki1yIT33mM1a9hiMYpa3c7DliDHOtEKWieQctLolI+LYIH5cBNEohJSWf3JZMrNJK+ItVNJXmnF2o0hIJuhh/R+Yr1pOyIIu8igwlb4KNCxpp5Fpjpap2lRLJgtqDLP6InHrkhG0R+rVzzxP55N9nxtNC+BhsiQwzUdQ9/OnLewv8Bu3QqtnILeTE+iMWXRGJom80hVxFCAfajyBH/Dudxn2/+CVe2bIF8eoajA8No23hQsyYPkOjK1zktMGjYXZjU5NMzVn+M7Nlo5uMLma07IPy/4mLM2g1NDRovu2VnbtsJCQ7qf6ZoE4bn3cHlOuAiCXpHUdK5AxVA0WbNs/gtPTNgm2Z+4+q2UllHcyuaftGogWhyOnTpmHtmqvw2U//Le788S/wT1/4gio2jj/Vt7Rg0aJFuk4vbd2K7NAgWufP1/thBkbCF6v7pcuXo23aNPzjP96kPu23v/1tQYi33HKLKi/OH7///R+QCcNXb/k6Xt21C4gl5A5BthyLbo4YELZkz0hkKI7CEOKmnJ3rMbOqlSVXgdqv5nTEwKpgGzBXHFrcRUKch2VGZ301IQGZSclmMtBz5jTMwBaOoqq2AWMTWcyevwgz587HtNnz8J3v3Y6Ovn5ctmYt3v/hD6OmpgqB7ISkIrkgK+mQQyZ1zEgKoWgEB4904Nbbf4BnXlyHrgHChjnMWrwYf/nud2H+osU4QLmzwUENiZOdWyRFhW32mGUiIcQoe8uUK3SONpo3RR41tTWor6sVGeq5hx7WGbH6mms179bQ1obxbE4IC0llnYcOIFkBbH/heTx5/33oPLAflQxW+QLOvfhivLBlK2J1dbhkzVWobWnVHuBGHKM7z/g4hnp6cGj3bnS3tyNH6zduoBxdQDLq82uLMjBWBDXozv4sH5sHEJNN7g0mNUoUnTC+h+O8U4kt0ZJwBTe7ft/N1RLhKYdICR37AKrA6PqlvqrzVZ5aI27W3Bibbs7Rzc76uWUHCBU9jTXv6pn9TsfWm8RzDUX8/tSh6vW23eyokpykrsfsefNw7vnnawyDvI3K6iolApRe7GMyKSKW8Qpol7lz+w5LsvJ5HOYkRDar+1xfW6vfY5XLKoLCAFzP/MegYRMHVmmKuEL3r2hMbZGh8QlUNzXjnAsvxLKTTsJJy5ahfedL+OI/fNaY8f198hTOjo0iwNGtsZRZ17lExwc5TwQTaiBR/RORhyzQeja0D16+H6gigNCwmwfmz7l2mHgRyuSZSU9dmTo48qfCrJv3L5Ie5VE4tZb+71W3DISylJv6+h3fw9Zi6bFLPBB7fKUaxQrGJwAW9ORyJO3qSbum7Jsm4rjg0kvx3e99X/PU9DwP1dSie3BQr4OmHT29vapkBcZKNatMYtKNLApJkf828yEzB+A+Yy+X94LjOvzMKlmv090ewcZqM9qMMu9f9P8h7jvA46zOrM+Mps+oSy6y5d5tbIwBF3oxnVBDCoQkhCRsSEKy2UASdlN3IT0hdZdsNllaAimAqaE3U2yDsY1tbONuq1l9NJqu+XPOvXf0WRhI2+cXjx8ZWRp983333vd9z3vec6JhCUsQoudaJNTrdJAdGVcyoOUZYzPiyP3ECRWhgDKfGFIcCdKxyhLaqigGNDiIlc8+B9/tq1aXquIJhNkL0vC6McClVmgvVVR42HP8h6zTKPVufVi3dh1W3H2vscQsGoN2ZqNU6qCsIpc6IVSydSm/xkYyGZx1o0ZJXSNP2GCQfn8ZdLS1K0PhAcJASz9AkiMIByqLl22X8YTVcLxlV/Izs3tWOnwqZkDfGDWbeU1zd6Vram34elpaUDVqlDYhmc8m0KQFd/OmUrhjwoSJGt34ype/jCuvuAwr7n0IV15xhfp8g4MpHL14sQIqiVGNDQ3YtW2n+keGLRcTkzCTz2Hx0iWS7GOVf9j8w3DqqafiX675BJ56bhVmzpiBRx99DE8/8wzWrt8g5uEHLr8cS5Ytw3veQwZ3UaMQU6ZOwc7tO9DR3i4GJDc8K1hC+2NHj0L7/r0I5DKUutJhX19TpfdQFY+iVMjI2k7BVfZf3FSOyWoWGzcKgyHhGN5DLlCK/IcjMQyxKisUceSxJ6AYCCHRMAovrl2H9Ztex8lnnIWvfuPflTnmcqayoC1UNkOyioF5SEqoro2jta1X37t+0yaNB3GBTp83Dx/9+FUYN2kiNu54Azv37sVrmzcjFCMTUQ0ZubrQgosatfU1NWYBZ9NoaGxAJBpGT1+PqhtDSAvghaefxctPPqX3ccJpp+Osc89FmPq5iTgCoYASFo4UJA8cwK7Nr2P1009j52sbUGVdkuYfdTRauruxq71Dtld+rnVKA8aigve5N6hp3L5nD7qtNR6fg+aXdRIa1R8yGYlYVFVVK9navWuXQQxE2CAfIK2NWiYcuUPAIyRvDjerp+s5Mw/JCrXa3t7KwwXSkao+I49jtXxp+ebRSi5bkx2kdsSr8Qzf02pRh4oPQxRt0Hs3CYGbdSR8zorNaG/7MfewwzBj5iwj1k4CIhnYmjM1JDgHjzOZ2rVzJzZv3KQqga/a290p6J8tkJqqShFM2GLj82dCyjnsrp4u9HLtU3LVqgkZ6JoQehBBonH9SQwUiph/1FEaSexqb8ezDzyAXa+/jgP79xmlL0478DM9ZCXzZ03azdFf/jD30lZwb+Og87bmOjb515Gl/RkQClQegbGkHDdFYNjHTiXKhEdVan/FhxflYyJSoqkHg62c0owokJS/iF7YloSbaih3m52udtlIwCA0QhPKc7TmuceqqiVIEqyrlwf05Z/9LK6+5jPo6u1TayfNtWc9hZUcGShS64v3QSN9zu3LJYcaSrYKatZW0m5CE1j1b+Yrskh1e8vqV7tEic+GzGfTBHBOY5arYPelrPvIF6LqnUbhhk0zeF2mFWTaPGL9i08Ewc2JaBRvbN0qQxHfig0bSjTETfb0GikyEgfSafQPDiJbLGLH/v0IJhKoiETR1DwJVVU12LVrDx584GHpgFIfmYP/sUgEDZyT41hMhV/wMy+kprZOYy0cG6kd1Yg4D01uIDa1gyEcaOsQHMA7s337G8pmjYiFtcqzRAleWNGaM7vZUB4SpqPnybwEI1lJNCrj0Gx7/z5EGxrEVCPTl4pU7AlOmTwJFf4StrzwAqonTBBLjOSLL1//r7jk4gvwja/fgN/ecYcOyq9//Wt4buVzeP6FF9D+xjbExzUpqA929KJxbJMgsZq6WtmAZQt5ZewMspkDHWiaPVtVyNFHHYXZs2ajvq4Opy1fjjFj6/Df/3snXli1Cg///nc45YILcPTRR6sv+K1vf9sSxPZg3Ngm7N2zRwbjhGKo08uKK5PsQyHZrb66b6iAGvZZB/pRGQ2r0mKAZUXLWGAqIrOhHYlANQ4b/RxrKPkR9odkhl0R4OhBCEOBMBKjRiPeOAqNk6bg1c1bsPmNnTj5tDPwxev/Tc/QF6LwRlqLjMgEgzUXOeFYBt29+1pw2x13CC7UjCEJZE3jcMJJJyEYjaAnPaB1RpedUqACXf39qKyuweDAIGjBlUkaZjV7yxzmr62vlcBGrpDVQTt+/DiMbRyFB+9ZgbXPPS9W2tJlx+Cyyz+AHM0AShQbzylJIsSd7OpBT2sbHl1xP/ZveR2RDCH4FKbPnYfuwTR6s1lc+pGPouCvQN9gGvtbWo3gBpWo+pOaN+/t6NCIAu8b4SOx3VndhUJCZiZMmKBWyqiGRqxfvx7r162TFyqTTSZ1kn4jyUMa3d6KYdisYiTxxMsE9f7dPE+PP61tmbiK9Z3OYMKS3kDrDmJXVZsAzups+Do1GsZ+Ke0Zi7ScM5rLMsmWF6h8g3TQynYsEFSgnTmL+6Cg9hH3cI6HlIVXNVsaMEQUKpO9tn6DYNQYn1lPN/p6uvR7+P9M7onSSMaVbFBCdsW85tp5j/n6HClh0pOIVyGTzSMQjqIvNYgs21STJ+OC974XD6xYga6duzTamOzrQYkzrFmyfo2JyRBlTnVwuklNczeH78Q7B9p3vP8WkeC9Yk9ZgdZ6xLoeohlLtKgVg61Fo0yg/euq2ZGBtlgymusKGrZlR3TBcVds5DLFi1TehhFFzVXrXzyCGtaIXRaYLN60dUuINDQiOwR85trr8K4LLxL/YYgID9+XZ+SsPJpmg6vjHWie3s5Im4Bs3reb/Xbvy617J7ThjNcPtZ/4CtRsH9lm9BLcpAcggwpqyw8zlJXMiu5ALQajnSxnOZob8Gyw8+ntrW145umn4bvu5l+Wdmx7A3t20p6Ng+JZjZ/IaoozsT4fmqdNw+jmZjSNn4hINIGOjk4898xKlFhFJaJY/8oaHYajGxsUaKOhkBHFDwZNCcXeGsXBSWUPhxCIRFTZku1JmzBSo5l57N27B20trSI28GLZhyMZwNw0EhCsopG94Qy0PCgEuzv6vOBgc/DxzXNmijeE/TBuZmYlMvTuaDcEot5uTF0wH9u3bcPYMWPw5BNPiGB03eevxb233YaqP8/3fvhDH8I1n7kGmzZtxAc/9CF0dXepUu/v7YevANTV1glidDOCLisOjx2LxtGjFNT729oQb2zEb+/4jW78PXffgx/95CeYPnsm3tixCw899BB+8tOfotjRgfd96lNlGbJHHnlEG4D2XvwsiEKN/zSGBHFl1FfnIURDiGwqKbIUB+lZcRBO1oygDbauh60REFa0UUoFZlAx5EMiHEM4QKYvA3AIFdE4CjysRo1GrHE0Nm7fhZY9ezF3yTH46Mf/CX6yxv1FdHR36VCjtOVgKq3qhuQ3/uFY15at21CyYvTsw3D+bWzTuHK2SkLIQCYrAlF/agBHHHUUcpk8aiqr0NfZjQOtbSJ/kVkar0ygrr4W/oAPsURMM2qzZ87Ebb/6X7y+ao0mO49YdCQ+/k9Xoae/F5V1NXpNQtb1tTXobetAcKiEm3/0U+zetBH+VI+qsvGTp6BEqDccxsc/fQ0G8gUF/63b3tDhEvT5kOrtw/4dO9DV3gZf0UhTcp8wYHAzEublWq7jwHt1taBNPnvOh9P/WI4e7CtnTHaszX9oPffhyskRmA5R2epLbxFoD1n9HuLU9wZa1WiHqLCd1oL7ce41uXfxdxfonTxsbsB9x/EHo79MdIyG734JRUyaMkX3iQmoZs55DypMFSyiC8lLoTDa29rAM4lEMa7hVH8f+rq7UCrmNerGapPJfFVllQhnfB0+AwbaaCJutI9z5lxhqzuVySIYjiFFNMjvQ+TPUpznv+c9+PlPfgL/YAZ+VrAkvpAHQVIU2y909qKdnkeZyb3/4WrWVLWeHOSd4uqb/l1Fgg1jDHiSJLUesQ52ViLEN8IK07K8jXb4Xw8ajwy0spyUQboJrnpHiqeGJDps+/fmQDvsO2vegVdEyAVaIzMbQol/fD5c/S/XYmzzBPTTXpIs32iYE4RlmUsvtO6C5siK1lWt5QLL6im77/MGZ29S6l7brHOT9Bt+gxsFtYmULdZcWqWEhgmBxzym3MqxqAMXvFjwwZAxrLcVMgVpOjs64Ks8/KgSD28Z4ZJezqY1Ze7icf2ZNHsW5i1ahEnTZyJWVSO/zY6OLjz/3PMY7O/DnCnNeOJPDwm+i9P/j6Lq1tmCmLcyXDv+kmfPi1R1D+2fGS69Qil0QRELUaGZaVAMQHO0Bi7m0zcQiivtbTapHpjV6rS5JgNtGVpQSe8XXOcgtXxPD8bPnIGe7k7EIyEF4oULF+LHN/1IldOyJUvQse0NNEyciJv/62YsWbwYwVAFR75wyulnYd369ZJQq66sRjqZxtw5c/HuSy5BX7IfTc3jsX3nDjzz3HPYsPE1PdB+9n/6+3HceedJQYTQ8Ssvv4Jvfu2rqhRXrXkRGzduUT+G5gw//ulPJORBF6SXXnpJ/QM+vN7uHhzYshWRUaMMpO4vob+jRdBxiBJ/oaCycGoic76Xn5WdO+jYwullJikDbcSwYn3MOitCCFWERJHn5iBbMMdNSM/amjrk/EE1/6fPnouly46TeEWoOo7egaS0QrkQuzq7y4kTK1qiFpx3o44yfy/JDuxdUteZe7C7y5ChOOfYQpP1gQGcsny52MtjGkdhoLsX619Ziz07d4p8RUippq5GSgmEhCn5Of+wefjNLbdh46o1UtpafNRRuOzyy9DR1Qnmq1093SJNEXXp7+rGwrnz8INvfQfbX30V0VJeJLPR48cjUl2DrM+Piy+9DF3JAclD7t2331T8Ph8y/Um07tmNvs5OiRswAPEgcb6vbIFwzfJZaSRjaEjjbAy4iVhc9zmVHCh7tbK/yPfj/RhZuXohYfd9Bx0ejkHsqWy8h+lB1e8hwoAXOvYGWjOuY1oOpp84/MPlA419rlxGM8YyRbffZAhUZn9SjYmjfiRG1tXXG5a02OWWDe3nrDmVx4yvLJMVJiUUkOHsbJw9tL4+2UVSRCIWCSnIcr2rh0vJvXBIKNJglgpdXFsJJaN8D6kBSvD55OgykMkhyd8ViWDJ8cfjkYcehC+dRQUPfI3C5SVvypE1P5N16okrWbXwrO1Rm6rWZCR6l39dUXnQU1AV5IhVnkBrxDY8fBLCk/ZcNXC2pXl7iHR/SZT3rg3pAA8ZwtLBimDWi9vjHe3Y8Oapmj/eQMtyxwmfaLzPiqlwf/De5wYzCPz5jCCJkpTNfLGk55Ut5ISWuDPcrUHnEcwzxPsWDXnbjZLZ+e0yr8H+Wtkemj8kMZnAfPDdMa9p2PMu0Ja5ERwVLVhPYqInei1T0Ln9aJJPrmEDd/O+chyRc7TUYuCeJ1Oe7UXK9/owfpq5BIt7869kiVXW1SJaU4NFy47B9MMOQ9OkyQjFEoJh+pMpPP74k9i7/Q3Mnz4Jjz6wwpqRF9BQVY2ezk4zW0n7IqsSxWyN0Aj7Xgy87N84lw32r5jtkwxjjNL9qtj4ZpyQgaGZuQVgLtk1xd1soSqEMrQxTFGgZGJ1VaVR/ZDXpU/ayns3vUYwHe961zn44fd/gE0bN+Ky971Pwu+7duzEBy67DDf8+3/gN7/5jRxXPnvN1fjRT/8TX/7yl9VbIgRYW1mDCy+4EN/93rdAlTEuPibd7d39eOqpp3DVhz+M3ZjJdAAAIABJREFUKXPmYMe2bVJ9WrRokdjLK1euxAfPvwCXXHWVPDMffewx/PgnP8GcuXOwe88e2ardddddWgiEmVv3t2hui9dFck5tTY36sZlkD0oZaukGNKrjpyD6UFFBl6Qpjve4DaBD18IuBsZlVVs0RBJWsUXOj1OSkYSoEDLwo4/G7ZXVqBvfjGNOPhWHLToa4ydORryyRn32puYx6CezujYKIm3ssbMqoceokoz+fsmZEU5kX5zWeoJsxDI0zkW0n2KwJimKme5RZISmM5jQNA6lXAEvPrcSG15dh5b9+1Ao5lXJ5i3sOOewuZgzZw4eXnEfNjz/AkKxOI5YuBBLly1Fa3srOnq6pJvKHjoTML7Pq6+6Crf/7y3YuGYNApmUxOEbxjYhGK9EW08P5h2xCJ39/SjaOTwGSFa0FHinaEWRc7FWHnHIMyagHq01sjAC8DT3oYSgaXBoL5BEIa/mgFTTnDi/y7K9n7UtnTOV55zwwmC8r94A7K1k3ynI6gAq92iH53nd7+XBI7jOVhzmwDIBWMGWSRz1ttW3MiIRZZKVlcQTM9xKZxL1MDrLBoHSXuEcO3vdmp23cDpVsHx+8RCYHLE11bZ/n2RHWdFyrpwjE1ROo3IPuREUkFdgsmxh/jzXUJCJomT6/EjlcuihRnI0gopYTME8mC8gm+xXz5c8CArDcNSHiAX3jwlqJrR652JNX+/g3t5fEuje9D1lJbsKnY/ka/Cz2LJE8ZjwSJ+9aKYxbFXL//97K1oGWk4WmCBkR7/K1C4bmcpG9rbQcf+u6GLXp7UZdP19E8wNIY5FVSAU0ZjUtAULNOpHZMEfCGFgcACVlRT2cYInjgQ43ApxWvXuvnnbJCKjUbDIGcSX2e8HixWN3B9leNlaO0ph3L6Hciyx5h68L9q/NuEs70k7M4+KkJI9l8BwLMi5UBFN5ax4Y0MjfPULl5Z6ushsLQk6ZSXFQMth/XBVJabMnYtoTS2GONQbDCOaqEIsVomnn34WG199BWeeeAyeefRh7N6xA8XBQYwf14S+zi7Bx+zTCiKzowhkldF+iFmO9CglnWik4kiOcGLrrBbZo+XFS9pPEMaw76MqVovPm6LNLkgXaCXKYMzEJX6gEQqIiCKFkUgE7du24fBjj8EPvvtNTJ40Af/18//ED77/fS2IWbNmYfLESfjZT3+C559biUsvuUS9m1e2bFHw/Py1n8eYsWOlGJRJpfHFL34RV1/9cby2aQu+8tWvYsmypbjyox9FTSKKh594SnAzoUQqRp144om487d34KVVa7D06CPx8GNP49L3vR/jJkyQpdOxxx6L733/+8ZU4MAB3HDDDdi0aRMuff/7sXvnLtx3yy0iFnABjm6oR9u+3cgO9BkHFoo7WH3UBNGFPOF3o19b7r3pzll9aPkOUuIsAF+hhHwmJ2/UWLwKpUAQqcIQ0jxA4wlE6xtx9oUX48Tlp2vGdjCd0wHKBIZIBO83Dy4aIVCEgYcmoW4iCQzkZBOSBMNEihujs6tTtotFvo/x42Q7xXlLHmtjGfT8FRg/tgm5gUG8uuZlvLJ6DTZv2oR0ZlAqL8yGucmWHX885syZjYdX3I8NzzytRIJs44mTJ2LP3r2CAdk3JxGLhA0aJtz4Hzfg/hX34fknn0Chr1tjHlQ+GwoE0TMwgNoxY5GhAlHcuPBw3fDAZe1JtrePcplO0J6B1hPsHHzmGIuEv1m1E5WQK4n1VHV9JjcDOzLAuiDpAu3IHpP7/7cKtCNf762CwDB0fHCgHQ6oJltXa0aWkGbG1+1HJnRivdsKwXyfCUGqymzhJcU2Kz+oUSGR8YhK0Gwkp3vDrzEZcQkLqwFCxxQbOdDWqj4qgyFJUewPE6YjOZPkwVhlXG0FIheE5tlbI5GFY2estnnesCeY5pxtLIaWjna1MErpLLJEnDSGaBA5BlrC4UymuI6HJRittKKnsmU4/HsqWvN8Cd8aMwqeveI+SIPAfHCiQM4+TNTYD+T/q/Xw1xGh3JooJ2BKdliVGba3a785NMPA5sNBb3gNunrezBO7s8X0LV1aYs4ZBVoqpRUKWHbccfjy17+B/gHC8xUYSA0gHCJHxLb6PG0SF1APxTUYvn6f5pAFXHuCrBdyZkxRUWZ7vI5f4ObAuS9VsNkKWKCfsijrlmRUYg4qVpzkp1So8iWEIsbD3VX6prUybH3JosgXmjhNoqBjR43G4qOPFoRaRVJQOqPsL8fq0udDN4kEhBdjlWhoHIOXXlyF115di/decDZ2bXsdTz30kCAXymdx7CHO7DVvhCC0mEiMoNalelr0oyyosiUUTaUZEpU0ikBXILqfFPIKshzzKZs9W9s3Aw0bmMlUueZGu0ds20y6QfxZBlfOUSaqqnTTefjzfd72v79GPpPE+99zCfbt26cgwCyYP3/brbfgnOWnYN7CI7Fn42uYMu8wrH9lNVatfRXnnnuuDgRWbgy0v/rVr3HR+WfjlQ2bcewRR2hu7zs33YRzzj0HY0c3YNbc+eb7w2GRZa644gr9fgbf7p4+3HzzL8SWvPueu0Ws4QzuBy7/AC648DysXPki+np78YPvfV9szFkzZmLPrt0KbI0N9di7a7uIIjwUqGjDg4+fyXiT2L3z9rQ9CR3wdr6MFW0owoVeQKkwpD+svUiGYtCheEWRTkS1dehO5zBz/uGYNnsuIvFKoRpU8smns1J7Ydad7O9Xtc3DKUkxjVJJcC8/+vr7RUzj8UrJRxkp8NCsqcHi447FGWefhTHjxom1TaSAA9+V0Th6Og5g387dCrSE0aUshiEFT6oLLT/zTBxxxCLc+qtfYe0LLxilqnAQCxceLp1lDqgTVqSwCg9kjg5cf/2/4vFHH8dDK+5FVcCv/l9VHa3/ikJxRo8bj3h1jSE6DRWR7E8a/e1sFpkkx6zYE2dvkWSekiB/rllWqTpoPKIoXEuE/Pl1QkjiQJDxTiUZrm/H7LSH6ltVoe4gGRlwTbg6+MMdUn9JsHXSpN7emFOgcsHW9LxMsubccuQ6RKcV9thkcm1Yyc5FygVabk/eH21TIlRsSdhKnd9LJx2S6bj/+frUTNeYDqDKnzAxK2dWtf09XSIpcS6cAdioh5m1RHZ4KBKSoQf3PEcrGIj7unv1OzX/S7MH1k+sXCngM0SCG52xUjpYWSUXM1mtIRG95LDEJN8GvPKYk91DRovoIFOBt0po3urrGqlmcShzgZB6zuWK1s4EqzdIBEcCPuRpGK6GM6f/a37nwdCx0crms3dGB/w7zypnD+jW48GEu4PXnKsGva/toFqN9ag94sPiY47BZR+8XMxzoQNyJ+L78MggWpU5JRiHIHqNbIsYTwVz4nsDbLnCZIHo7AltsHVBl3uSELF5ieE+rUkw7MtKPMa6Q3GWX2t5SOuUI4ypdF7jjDzbzT00I1pGJpaOQ0UThOumTi9RJKAyHkfzuGb1Bekgw0qjtbsbKT5s9pdIxaZSSZGtuzhefP4lbFi3FicduwThCh8e/P3vNGg8lM0hQvJTCcr6iZGLBSwrt4AyHGMg7ZdUXZbKTxWsoiyJgfqiJC3JK5Z+kiSOGFF1jfLwgGOPxyqoqN9TNlS2vQN7c9yiIfmJSjK8gbyeY485Bj+jg8u+/fjC5z6D1zdv1KHHKpI4e6anB9d95cv46JUfwTFLl2lUadnSpbj+S18S/r5gwQIRf4jHH2jvwA9/eBPOOudsbNu2DRdddJGCwa233YYzTj0JqXxRgfXZZ5/F5D+zHde9/DJOXL4cf/jD7/D5z38BiVglvvq16/HQw0/gio98BNmeHhxz+mno6u7G3Llz8cMf/lDXvWXLFnzh2uuwd/du9ft4XyY0j8PWzZvQ1dmhw6hAZi0DLJ1PolHZ2Ani9JovW39MgwcOIRDyyY0IBaLorALoPUrFixAqYnF0Eh6eMg37e3oRralDtLIaxZIfyWRKpLL9u3drgbHp71RseHJkeC2xqIFrqZiSNYdpsr9PhwnHr6rr61HZ2KjZuuVnnC75Oz57PgeO9BSJGPQPINnbh3WvvIqnnngSHZ0HNOyeLeYVmBceuRjHHXc8fvi972HHxg0ySGB/+t0XXyQSAlNRKnPtbWmR9R3lLa/57OewevUaPLhiBeqiEXS2tUrfmShK88xZmDprFkY1NSkR5Ibh8+SID4fP+7q65O7CUStZ1Ylcaza6qj1p0xq4SRVVsSj3JwZYp7ikjcd7Qra2lZN7q8PSG3gPGWydVqM9mNwcrbcieLuDWLCkZ7ynDJE5iNhyHAzj041OGHMOBlpCuV4RDc2dWtUjISckkhHFKhREWiJ8bPpixj5NGuB0tbLCNUw8qE0rkQ8x2dP6Heyd0peZ956kKFacnHnMZ+m4ElBFy+ScHA++JvkhWUpc5mj8TpW2ILJDRfSmBnVINs+ehQNdXSLdEc2jmEuRIxwpcjl8CFf4lfAZ9wAXaB331vrLMtCSoPk3zrGaRIiCCrDOTwY+ZltNjGOjPWiqStufdfPvrk/7V7ZoDxLxMX1UE2CMnCWdcgzyJ3TRBmADFB7MbPeuKSOmYhBE8+GY7MZSkT/L0SHuK7Z0unt6NPcqgxPpwRgyoTcxdKiHCWyH/t28bm9CcFASYa9kZOtlOKCai3XQ9PDvcJrxCvWGhCv5S15vSMgL14dkPynvSIGMChPMeQ8Ys6hUJQ1u9ndp8kGYf/YRC0p8gapEFepr6zRaIviCllGEc/jCFHGuZ8ZPMosPY5ua8ctf/grdnZ2YOmUiTjnpBHz/xhsVDClrlhtISSxceo924FpJvp6INe9maV0RRI4GyhwxcKqddjbL0f5FimJvl5BbLq8DLBqOWMKUkcdyFG7eOqni+H2oqa5S5cpqkAxh4387hCuv+Ag+/emP4ZZb7sQvf3Ez+roOaD6TD9RUGiX1Qq688qP43Of+GbNnzpAeMSUmH3zgAZExZs6cI8LGvHlzpWl81VVX4cZvfE0Hc0tru3q43/ve93SzOdN68Xvfj3Xr16F1927JkFU2NeHOO+/ERRdehPRgFtu378RTTz+Nqz95tXq/FD+YPmM6tmzdqh7n3XffjdmzZ4s6TtOFb95wo4LRqMZ6tLe1SHhB95UQO4U3aD7OrJ1WYlbUo7qS98MofmWKOVTHq6Urkyuk1aAPsJYV0axCMBbFSpj5+zmT6K9AniotNF/3kY9ptLr4WhwW12A5Kw+nkUuqu+2h05GEMAo1afn4uUBZcY5vbsakyVMwZlwzmidNktFAA2ecqXrFPi7tqFgvZAjPD6Jl737d6+eeX6mRECZr0UQ1lhx7okwY/njXnVi/do3GnBhov/Avn8MrL6+Rt+mG1zagp38Au/ftR7y2Fhe8+xKNFzx4333wsb1Bu7vKSh0AZNcfe+KJ6vVS/J69ZFWh/UlB48nebolfkDyojNU3pGs21Z6pgJiEGWiVspQh9da5dtm/UdVGCFBSgQHBpoIOPd7KI4Ol28Tez+5IY0JaPt48Smju4PDaJB7qwCqbbehFXJ9u2E5SsJk9RGVJaXuWuhb2WLm/beVRTgTMiWn6jNayr1wZWWKKuRZT1SsYB4NGWS5KlrJPojGUP61MxM0Egx8iRHHUh9BxZnAAAZJe+B/vve2Vc+9zWkHXymqFpBv6RodizCUVbENUoKpMCMVobz+AAsVVeLkSgjEsaq5yPicvLOx0i02v1kKK/4BA63qZ2neUGGRwscCIApCce6haZDxqNatpnZ4E4/+FHw61cAGNz4SKZWKQ23OagctVtCJNmsHWt/4NTnDDkeZGQMd6NhKXIdAXVEJu5G5ZyHJW3qjZHepDAdqD+EiExY4iuX8zYkbv/OHW30GIkURNzL4dRnRsdWshc/6byWWH52y9r2Hcy2wi4iwkrBuWvk8kwhJ8F150jrraITZxQ8Z+TD1UltWBANr7+1HXNA6JxkYEInEEI3HU1Y/C7+76vSoFzo6ed9678D+/+AX6Og6I6UphgBCxefjk42nMcAn4UZ2OFHYSFFjdcuaEi8pCMZ4g67SLeZlaBDzU6aJCeSxS4Es+Val8l+wBOmk7wrEUeGhqGouWnTsxbe5c9RBTf9Yx/dY3v4l3nXs6vv2tH8i099UXnkdAJs+GocYPBgRWahwxeurJp/CVL/8bbvvpT/Gxz/0LvnnDN/DEE0/j4nPOlWYqPXOZwZx40km49tprRYShJy8NEs4++2x8+9vfkuzk5Zdfjueeew4TJk8SnHnBhRfixhtvxHXXfQHz5szHtZ/7FH5/94P41Kc/jfrGBjRPmICVTzwumv+Ry5ZhzTPP4L1XXIGf3PRdJJNZHdg/+9nP8Ogjf8KO7VslIdm6fbtmlemxOqahAfv37EFlhEIcQ1LPCXNon9CUHC4o41dEMpM0qjp+uqhU2Dlq9lSCGseiDGHNmDEKuGDCFaYbDYXyCZOElG2H4vRhNVkf7xmVpljJ0ayBRBbCQ870PE44L2wsrprGNckhqLKyRi4mvAg6O0nvlH7IJMhxvrpQRGNNHQaSA3js8cfxh7v/KBiYM7Kxqloce+LpmDptBn5/12+w9qUXgGwKyGdw5cc+htUvPI+e7m50HuhCZU2tpEQ5snbaue8SvH/7rbchyn5hnnOWYRk91DY2YO78+RpBY/+Q0pAMnJrtHhxUD5+VOw9xKc2wopWCjRFQN9mvUVNyms38OQZarg9l4dQOt5q8xkrWkTFs88Opl3nODxdkvVm//i4xl+GM3wVp95kBzPsxsipmYHKqUHo9vh/N0xstcGX9YlwabV33dVcZOOP3N1XbjoFsYbdyoHWyhHZmnweVfkcgoGdPBjGPXZJI6urr1B5J9fdrJpyBdrCPQdeHLOfspbVsEgE+C4o3UCxeLix6rky6gho5i0bjmtdOMxGnAlxlpWzzevoGJIEKtU8KKGWygqfJpGargIn9/yV0bHSOTS+T+53VP3u0bK/x9/NruueWBKV5JevoI6KOE0x551hTDibeQGtUtQyJjR+aEtG8qAmyznbUvPzBIU3/Z5XPFCo9hCETOq2ohuw0mXSSyBYyOuUWDocCrdU9OMR7cHO1enkP9Ks1T0Yy//yFrO+RwVawc4Uhnbn1W654lWAMG3hYVov2b/n+MTZZmFnXY9+zicwmaXVf9c2cMqZkrOj4O423KBvXWdLwacDr8ynQpoZKiNfUoWFUE2rrGrF+3XqxyVL5HD74oQ/jqccew7o1a8qEnArCZyQYUGWKvU8eoKT7E8tmdUNYjX3bYNhAlVaoWabK0lQ16kU8iARbcRheup+UGDRC6+rlVcYloSX4KBZTJjx16lS88ewzmHfqqdaOL4c7f/NbZchf+cpX8MjDD2vkRGxcK7LPKoo3RkGgaSw2r1qF2++9B0cfeRTeeGMbpkyerIVy1cc+jof/eDcWLVum2/rys0/j+fXrcdisGVhw5NHYsW69LKDWrF4tTeQNGzbg9NNPx/EnnCBI7NFHH8X//OpXOP2M0zGQTKF1fzuamydg8eLFCoCxRBz7d+9CuJoVZ0luNBOnThMxivD1Zz59DaZPn25IGj7gzt/ejq997p8Rb6BDzQCGJP9lyDrxcEQLm5CooEtWpkMF9bVIUOBCy1FBiptN6euQJA/1nMhaDoXQPHWKkA1aIiboqFFVg0Qlxy6ouBRENBEz7MNiUfKcfNZM2qpYMSQqkcmmRWbjtSphsowBJijRWEKtCPbuuSZI/SSsR8Y5EQP2y3KptHq1/NrWbduw6pVXJDieLuQQr2nAyWecjynTZuKPv78Ta196XkEWg0m85/3vwernX0BXe4cO0rqGUQhXVkkZ6Pjlp2PG/AX471/8AoOU/2NiSfZpLodQLCpbPeoUcw2y/6dNxGpVTipGbk29WFboPPgcdGx1UVXN2uqScBz7/hoRYsVivXa5z8zhZm7IQRvYgwc6XeODMnELE+tw8EDHIwOqt4I59DlsrsHNCLrDzIRVc0iKeSxDePMKRgzGBGBJxRzESn1z785bkZij1x7Z1pKP2beIKIEKU93bg49/r66uQtPYscYMvZATdExXHVaclLmTESOV36x1n4hhild+reOhfFGkOoqomEA7hMGhAnyhMCJVVRjVNB6DxZLELfg7SB6UOh4DGPcez4QyddALGw+/j7+HDOW0kgkVa2DHx9nwSiPtl8ujv7/PeNVyXVnBCqFWtrKVmIaSoL8s0ry5ojXP4k1EKDe6ZGedNalwqEBrWEh2rRsSnKn63ZM2iSfHC6nsFg4FlEA7hxvN6b6DKYJZnx6mu1WH0nXzF7H1+DZv3xtAvXtACBSvlbrHIwKtxvPsCJXbd25yoxxkLVGMLTvtFbdn7fnm9kh5vY+pqigpu2bP02LN7DqwR8tKpjM1iFhdncgvY6bNwLjmycjlCtizay8qa+vQ2tuLD195Jdr378f9d98j6DLBipNaoRyLoD8m/fmYLfLibEWrTI7uFaxa7OC/7pvVKtabt31dbURmWHLyocYxPSxp2p5DOEJdUKOVzE3N66CUH6X5WI0Qprj9tts0DsMe68MPPigjagYuVmCVNA+mLRbZsAxQrGQCAX3tsMMOw2233orG2oQQgJv/+9f40ieuFvTLDKCGxvDFPLZsXI+2zh7d7OuuvRZf+sIXMXv6ZOzZb2BkqgMRluSYy/atW7DgyCNx+2/uQCUZ3JEwfv2r2/H5f/onjJ4xXWQOqhhVRMIiaUTr6jBv3jw01Nfj6aeexmBfH8485xxcf/316kOxrzqmoQYf/tAVeGXVKrTu24v6yioxZA+0tiizJwLAe8g+eFdXtx3yt24WNFTgndYgvIWnVCkZWKWfxtxMuimJFjAWVRV++sMaGJRwkBH6NwLc3DyE9EhEYfUqXVAebraPwww5z9k5blAapHMOjRl1sEJsYlNMMajlVTXWV1aDrHgGWjpx0GaP15IbGkLz1Fk45tRzMGXGbNx7zx8UaCt8RRQH+3HJ+e/Cq6tWId2XlKtHRZAjHXH1mo845ji86z3vwc0334yeffvAmm9gcNCQHph0sOdsYWMeHAqa9lBxRCdtLM7OxWJ2ZMXAXNrYbmTDsualTWz7Xfw5932CZMtusMPHgDfoOl1j96/e6lV/L/fHrL6vh32p4+4QhBJ3WJR7UFbchd9r2JemGpdZh+2xK7FwxBC5yZjDhfv7TdWs50Rz1+u9ljIEzltFAh7vA0lwxYISF1VRfp8mETjiw+DC3myyu1PjN6VcXjO1fG7knPIgZ1LOn+f6EbzIhL0whCBbHeyvRWISRBlkxUbXqngc4yZPRUW8Sr1akiVZQVJPXIGWhBdyF+SoYwLHP3q8x2oswR+k16npx1ILvr6xUckk9b/V8rJVrPOmdS5dLBJc+D90InXwVw8ZaK2WtUsM3XNy1FJJqpoF8yZNZDfCpr1h2eYMXqrklIDxGbDdxxZihSB/ohEyBZQRinle3hntke/D26N1/+auVWuU6+cvCLSHuj+C56Vu5alc7ciPq8YdmuoSzXLF68b7ijmzgzVrPjw+qfXiHb0bk0CJsp48Sw3+zd4b5B3KQNs1mBEztCKWwHEnn4qmcROxdu16rH3lVQyRlRoK4dwLL5T84q3/8z8cnEWC7NJcRlkne7RlFQ0eMrz90vXkwUpKNKsculgwtykp0ArRJ/yjhrLZiLqZPAetoDQPdRoBVNVUqmIi/Z+VEQlHO3bswMSJE1FfX4f77vxfPPTkC/jsZz+rKpBBobe7W4IJ7Ed3HejURuJ7d4bZpPfXNDagd99eHH7ssapqH3zgfuzbtBnxhkak2tqASBThWASReAQ/+9lPccrJJ4upODCQFrRbHQ3iW9+9CV//whcQrKkWHJvu68OYyXSqyGHS5MmYMnkatmzehtdeXY/K2lpVUINtrQiNGYNcJo3aUaNETKBOMudue/bvR83YseoVltJpfOKz1+AjH7oc48aOFryW7OnB2aefho6W/SKl8bBgFe4OSEpPUvWLc4fsR6eZqHCkgYepxld86u1yJEg2UoTiKHmnZ2N1bHnIaubW0CW1kXx2fpTws8zkTeUjLWk78K2ATBjTavNq79LOqsL4hbLSzhdzKEr9i6gFmaUVqIzSqmxQ64Cs8aRg4xJ8oSAWLDkWE+YchYnTZ+Keu3+Hl1c+BZ9/CKWBPpxzxmnYun49Ut19KOZ4gPsQjFehbWAAUw6bj0v/7Fl7yy23oH37ToRpkZVJG3KTBXuILHhHFxT8LEV0uJ/j1wgQD0mXdbsg6w2MTsTckYC8cBjNrB3ZZGQwGnk4vCnIMngTeXB9MSsGcXDPaQTcdxB7Zhgec7Klbq+6Wlta4UoITLBhdWV0iU0tLujZW2Hbi3ZMzkP9m6oRu05UkSjRNpUF0TQefIGw6d02jR2jQ7q/pxup3h6p0eXoupPLSf2shj3dUkFEqFzBVLTBoB8VNEMulqR0RnyfTHrO0TLQUgieqmYTZsxConEMWto6xNwniZAiFaweK4hgcIRMvbn/G8GKckVLu0PNZQJV9XUYNXqMFMf6+vq1T8X+LhR03hEO1ziVZnzNXvl7KlqJ2Vgij4E6DZFJIyzW+9ZMKbxFoHWOQi7IHISwlEQwo7hIJFghglmQv48JguZUKV5kJByGk7+D/662gIcDMLz3jKkMe/Bv16N9q0TTQb1EUsomGW5dekxsFBMtKcqNSXoT1SL7zDa50LXafWJ3yzBSNaUhXGLGx3k69UvojcobzaoxGEJnKoWcPyBt3ZOWn4FRo5vw8svrsP7VDchxo1dX4bAjFuL4Zcvwi5/9TJuANm7cEMw6eTPYmxIEIqjNBFL25Qhf+koB48fIjcaDgsHWBlpjk2ScGIx9ETeQVTfmwhwqItXZjolzZkv4mQQhHjKEfzmP+p1vfwu/u+su3HH77TJkJ7GIYhSsGJPd3QjG4nrKZNzxEOTiShGGjkQUIMg2ZjW4b+sWLe5obR3S+/YDVVUYO3qMyERB66dnAAAgAElEQVR9A32q/r7x1a/h4gsvQnUigmx2CDf98Ie48atfk7Yz50cFgZBsVeFH5dgxhoQQDKO/l+MwRRTYc4rHUddQr/lQknDYW2WgpeoUYfF777kHvR0HMGvePDGet2zejOxgP/75mk9j5rRpOOfMM1AZDmDxUYvR2dKivlOG8oNuDtnvRypFk/KQYGxuHooy8PBkoDWKUhUanSCAz0qUEK16L7Y/EvAZQ25+FvmMlacdreLXnTiD8011gVZBhr/P457B9I7KKlwL7NszmyoMcZzLzAqyKkFhSCorGoD3+5FkP40BOuDHjIVHY8EJZ2Lc1Bm4997fY9WTj8JXUUIp1YfTTzoBe7duw8ABzogDfcm0ksV0IIi65gm49GMfB+UtN69eo/XKIKJgWyxKXShMJyshG1Qt8kC7Nns2VRn5DE5HxYo42MzeVAGGiSw6iYcH4CU7hUN0GHlzsHrbA8LTw3UVrTuQCDV7CUgjIecRNU551twFT8M6NmpHCqQSijcZuxIrj464ee2DGaGqipWUHHxgludyPReg1yfyTrEKJnXBgOzUeD5E4vSwHsCkiRNQRSSmvU1KdBTIYMLKmdKQr4SaaEjrnHrWnGkUYZ5kKAZymyHSKIPM0HRhCAWafhAWDIUwdd58RGobsa+tXe49hcygKmbC1AwGrG5NRWuVmOy1Hwyj/u0SjELsePZRxMeiBCRp1dTXiyWdyZIoZ4xbGGT5nkXC04w62dJ/f0WrMaYyecdwBXgthlfDitP61b5NoNXztoFWveZysCHbOKtKlrKwqmbZRirmbfJSQlaV/HCo9O41voxLTk2VfHAv1fiRO8RhZFp66P/37is+R/JWyprSziXLrmsHi7vqdpgs6F7bpOWODFlGj93P20pXR8HkxkjJifMTDmTumueNJuMzGJQkXW86i9ETJmHO/MORqKzB/pZ27N/bIgsyxKNI1FTjg5deil/8/GfoaW9XJshDm5JmPLK16HlTbNXKA5OZBAk1jAF8sxLS5obDECjVyKXNipZQriA9ayDgDbR87Uw2ZQyaaYPV3o6ZCxbgrLPOwvve9z7ct+JeEaAYLCnx2NvbqwqPUDMFyUkIyqaNUhQXFW94rq8XsdGjRLqYOW+ejICXLV2Cndu3K2l44bmVKCQH1OeR/WjQj8Pmz8POHTs1WsOMkxUnlw49dglft7e2SoyB0G3rtq3w19Zi/IRm7N/fitGjxilzld4ryQJx2q1Bh35zczO2/tn9Ydr06RoRuummm9C+ezdiNTU6yGqrqySKsfHl1Zg2YwbeeHUtjlyyGA/ffx9OPfEEbHj1VUnLkRlaW1ujyomBO8X+FlnJVhSfQCFhOGWaUsQxaj8MfBUhktXsqcmAarTh1APTAmLlYUdbVMVYiUxz2NqNUfbvNAHHbcpAqQJ+Kn4OsZphdssf5kwf/WaN5RRHe0jSY+JBKTeSmAKxqHRSJx92BGYsOwXjZ8zGfffdjZcefxj+kA9DA304/YTj0LV3H/a/sQORYASdXX3I+0MSN0dlJS74wOV4/fXX8crTz4C6QVwftGtj37+qpkYKVLS28wZaHQJ28xjFJCYPnJczG0/Ii7VqYzXMZ0rLRIPemP6sq/Ccmo2gY1YFh2AM81Bw4wnegOk9LFjJMet2B5ILhI44cijBi+GfNxWtg7tNpm7PPTsLbH0oyvC5Xs8SRVxm7604dGR6oDwXjHXjbJB2BybdmVgvMImiVjFVogZJqOPoTiKOvq5OTJ0xHXXV1XKqYn+W67S/u0u92SCKSKjtXxTknGfWY6FjVclFEqJIxGESF9ChzvYB+SelQAAzFiyEL1GLlvYO9Pd2q/rKMTGlBaWUmMzs9P+VqYCraBloxTzmGtIZYIRS+DUzcUFJQBNoSTbUPK1VrhL/4e/o0TLQljWOraITHyGrWWOt6Obu37qiHQ605oxX/1PJN1Wt8qpm46GAqllfPifVLamKVfiV/LifcevJ2zoZbmcM7x1X1br+7duF2EPtm+H1z3apZUDbNa09XM4VzP4oB1o75mQOPktzIhnRfr/Zw1bgxZ4V7tp8U8Yk1KMlNEu3FGatVLzIc1+whxYIYHAImLNwEcZNmoqSL4iOA93YuXMP2jq7MG7mNNnC/fM11+C/f/5zmWKn+/tMZUTmsRrLxbIdkUZBRGM3lWwhN4RQOCoIk4GVhz/ZgUL4hd/7jfUaq64SRwrsXKjNmsLRkHSHW1taNTLyias/ieXLl+NLX7oejz32mGY5WbHywOSoQE9Xl1Gb4sIVyYAHvSlLaEJN0QXO9PGg5bxmoroKZ559lhjWj9x3nwhBuXQWue4eBCrjGCpSvDwiyLqXPrsDKZFfZFqeqFSPkn08VpEMnnzIKRpL03mEVH4iCIWiqnBqwbYf6NB4D2FwDvOzGqY1H3+OkHhna5t6lRPGN6tvdcetv5Zrz6LDF2DG1Cmy+Xpp5bM4+7RTsXH9OulP93R3aQGk0zkkEjGRrjjgn6QISaEgwlqERCX2r8T6LUqxhXAvXXKGD2DK7tlqhxk4X5NoSMCKh/CZ2QDMni0Pf9573gtJLrI64PMXxCK8GLESpSI5R2ieteKOLBHZoy2hpjIuyD81mEMkEZXWciqXV1VyxPGnKNA2z5yNBx9YgRcfeRAIlYCBPpx83DHobWnBzs2vo766Tj9fDIRR1zwR/cUhnHTOOWhpa8MzD/8JgVJJ7Nb9+/ejlMmgsqFeBLtYPFaWSDSScrayY+Uu4/kKFAtmTMV7IKgNIuitqHlwVsZcczxYDDw3PJeYzxUNS9aSPHRIjVDj8faFRh4qslazrFEGQd5r/m5TcQ9XCiPhNxPwLbGpLPZip3L0HA17mm9OKIX2nQ389lDyQtYugfDCeOryuqCsKtlWv06cfQhm5ImSnIW89okMwEtDUnnqaW3BpNmz0VBfi5Y9u+XJzKqIvsCEUil/Eq8g0aak4KxRFGfZZ3u0JP7RM5bauhl6G8fiGOB69PkwY/7hCNY0oKWjUz1aVrAM5kUiUDbpJEFKhCd74B6cR1gi29t64b19pcUzSHOYLDTIc2CiFjBSjCxApEPOBMUKVXCPSv+d/T4+P1XcfzsZikRIiWHYbNEVRU5IwyAyBjp+0wfPY8NHH87Q5EPrEjhu7IICbTQctOS1nNGSFmOaDk4mmJf16m3C6fYarVSdmpP2hncUR1X029/fctAewVcwySVbVIZbMgxJ2z2uB20kSMu91oPG2MyaM+Q9LynMSAM7V6FyEjN5XGWJYzOcex3K5tVrZQDY29oKP9mm1TUYKAwh6w/g6ONORDhWiT372rB3X5vUoxonTURXXy+u+ODl2Lx+PVY++aRmRWkITdiJ2ZcZneUCYt/VONJrDk1dcLbGnQg1MyJjGGxaslSaMZAuH6ggaPb4rAcgvy+ZGTRKVq1teO7VddJifvcl70FPZxfiVdXDfoZuo9smvBik2kxD8FNSr+RDmE+N6j/pQVVYvkgI+ZAfx512KgaLBby6YYMq60Imj6HuXlSEQ6jIZ1DMpmW9x8qT4ukdHR3YQfut3l69fv2ECTjn3HehecJEbNm21UjGxRPYt3cPFh91BPbv3Ys/PfQnsar5On39SUGpHGPhADtHqHgI9ff1ob+nT8+Jg/WhSBi/+c3tOH7ZAhx+2NGor66SbeH6Natw7hmn45VVL6nvRJeVCoq5WvjFjU45hiAXI6tHI1tpXTrsfBwZqRrvEEpoKfWSv6RsHK2wTGBwM25sQ2jUyn6Ng+luRo9tAAUB/i6uBa5TMcnJADSD+y5oGV9H40DEn+diJpmFUgXhRLXEUw4/5iSMnn04Rk+YjOdXPo2Vjz4EDKWB3k4sO+FYZHp70L53r6Ql03SJqqqFP5YAIjGceu65yOaLePC++0Xe4gYma1puUZwPFcnLcBYc0UN9al6rkkCr52rtsbhhy2MSHlq/Oxi8RBTuSzdGEY8lDAStioyEQbNXxDgnmdD6tTo4mL/HwcTGx5T7xwRup9rkqm7DcDZ+zK6adqQ0JQIMIkQbOKpkR5JMZczeu6mizHiL6YPpXPOKn5jvLJ90akF5zj0bhuxXRgKu5ssKjiTk2GdvetyWoALIEpGExv4+WnGGUBmJin2c6utDRS6HMZVx+Ars7Rt/ZTNiMiz0T0JUKBQBw1GuBNnksU9LtC5cXYcphy3Ezt3UUU4qELD1VcplFGgpksEgx3NsuJNokH5KPyoBfftz/m3/1UHzPAfz1qjeF48jUlklpCRL6Jj3lMmr+rM5O9pj5BcdpP2Xjrcc6mLIWXm7DxYBBycXw99th76sBzhBA+rXaz7MrsWiEnvO0pNBTvIpn3VVIqG2AIMtlfVYjFHIxM3Ispo2CeMQInR8s31a43hlkCPuBybvVLcj8sR9QnIspyvK5gCujWFFRxzK4/aDUXHjrTXtL74GGeuutWMFKG3CafW5bf+aZyZNTfLgqKT5eRpZyNFKbS8jA8xERntm0vjqEgktEWYXqUGE6XQfCqFvYAD+aBRpFgjFITQ0T8LCJcvgDyewd387tr6xE/Vjm7Cro0Ob+fwLzkfY78fvbr8dsWAAebrliM1sF6Pt86mi5YHOTIH9PpIVeMu1K4dp7i7z5/ZRr4AHtvpcnFcki1WCxojWVEuI/o9336sK5ROf/DSyPX1onDIVB9rapfjjmJTq+dlqib1FBWwOpZNYkS0gXCiigmofzHiHCigEgHw0gKWnnoxx06Zi55496OroQu+BbqR7B5An/T7LMZRBHY6VVVV6byQcaVSBLkixuCrQeQsWyKeU/Y8xTU0iPFDRKREJYtOGDXjogYdMoK2u1uA+5f+oZBSOx1FVW6MKtK+3H5mBFHIDVHzyo5BK4cc3/xxnnnEapk2ahDnTpuJAyz607t6Kk487CZs3rDO6rRp5GK6kjLuK4VGaPoTphZhmv91WNqV1UCKDrbJAe5ga0ozL8017QAHRavnydzBjNZnycA/S9Sy16CkuYPc5HVYUWuWPanuD8gXlWEyFDuR0vggCecFYFQbzDLQnYvbSE9EwrhlPPf4Inn30QYACHH1dWHrcUuRTSfWqSaYaTGelakW+Qd4fwBnnnY/ahkbcc/cKJXAknTCI9XR1av5XjPZwWAo2ZvSM42g+EQD5mdWs1ihl5DxD8w7udfAoX2P4llqqhGfuVaiGFZAXH4FJEYl5Tj6Uc+h2ttEdqAaFZQ+dbFqKshv4T2M6lvXMa+NG5950uquuynUHFQ8IHgwu0PLJOwja6euqmrZtNFc5OWqUt9Ap989sr9FV0COh5IODk+TkTcAS4922JfjC1uu0blSDkrKu7gNKuki0pANTOpmEP59HI9XHMhmR6IQYcJ1Li5mQsUnmOJvKBInBLMdAy2TbBtqpcxdi194WpJJ90rDmHHopn4Wfwg3UW7cVo3vvw7Wjtxf5t0VbvmZA28OnCnuIyWdlpQ205AfkUCL5iX1Irg0q5FF+Ub7chtVLotbfE2jd836rdzByPGvk95mZa3sv/G79kEhJ/WLTQ2ZrL1GVsKJBlNgNIpfPaQY1YJ+7lxAob161ZajAxETROFyZtW0cd3TOsHdtTVH47yYQD6lH7xSfZGXpWPV25rcMJ1u0RnPtNtC6veESW+/9cQG4fA/4foN+FBiPWB1zHt4S1xSvmBS7wahRdSE2k1BNrdG8caugxmg2X0CGizWRgC8ax4WXfQCnnHUuQtEqPP/Sanzt6/8hpaACM5hgQIblxy9dipu+821URSJIc97NGgGoGHL8CPWwjJIQ+yZ+ztHqgDXT8uVK10Jp6iW6noRiq1GkEVMuGMSBjgP44X//ElOnT8e73/M+KatwFq2zuwcTJk2RJq7gEA12kzVZ0CEqI998DoP9vbSSgZ8QRTqHUN4QgwiZZgmbVkaRGNWAo45ZJh3nztYOrF+zFsgWxLCOVZBZlxbMqyxMCgTUdQ5qFpPVKzdMhI4tHETPUxszqnvQ19GOmsY6DCaTyPUlZdVGqJWjQHxvHPWh0whN5FnRDvQzwzb6rGMaRqHljTfw7Z/9COecfSbmTJmMyZMmItndhZadW7D8pFOwaf2rEmS3xayCqjOKNrfbKP24AOt6kMJU5Mk47FxRRmnUBjMVbLnKdW4uTm7NQpcK3hUVQhW4SJkxMqi42VD2Yisq3FC8DbLCjk2g5aJloFWWyWqkUESac5fhOAayBQXapWddIKLeow/fj2cfuo+q/4KOFy9eBF8ui7a9e5CheUEJCMUr0ZfNYyBXwElnnoU58xfgt3fcqX4w568r4wnJMbJfS+iY4yXa8DbQkkNAkiA/O6ca9co8Kf/wPTTbUWvPM9Q+khGsHq27b3a8SEiBqj1DpPKSQHhwlF9Pkc7Z0w1XtPq9DoIjImGJWAq+VqCArylpUwYdisnY0SR3veqnWtWhkYG2XNXaN35Qj9Yj16fbIvj54OPZA2irIlG1b/v+8pfme1Tvy4fR48YqgLa1t0jjl4GWI24Z8iTyBdTFY0inkoKeaTnI5I/vi+s1wj5ngaYZIbn3FAjpUxiDSQl1tlnRzl2IlrYDUp8it4SkRE5MMNByvGdkoH2r6u5vCbU6nAV3+5HlXmSvvaoSseoaPVfOf1OG1AVaJgDDgdb2Dv/OQOuQjre6fgcpv9W/qxfOR2zR43JrRI48hlk8feZ0hMIWBlf/1iRFDEws8Lj+eHaagGd7nHbmnJ7WgQr65ZoxMtdG4d+lNc49Ys0uFCzZsuQ5Y9cek2j1mi1b3u0llxC7CtYlmbp+2yLh3x2qxL/LfcvOw/P/tX/YS7PKXYyj+WxG89fkBxD1i5MVz7N2dH2sRLiMYxRhjvbk8sbnsSKAroEBsY4TDY340jf+HSedfjZqG8dg3YbNeN/7LzOkmoZ6FH3A1IkT8d6LLsb3bvwPZYYkExhijamY7CClkesT087AxP6ACbTD6lASj7V/fIJHdaOs9Jiravm55K9AMlvADd/+Dn59661Yt2EDDj/yKISjcREKWjs6JK1HeFNBRVUCNSppDJ1FIZ9FR9t+wZel5CCKfUn4B7Oi9ufzWeTImKuvkegCre4aG0chn0pj48vrECr5tUnSqV71S0Smok5rIKiecZ4ONvSzjFBNiRqZURMsslnrWjQE+coxM6WNWDgirWmSlXpogFBdLYJHKpvRe+HP898SkahEHGZPm4mXX16DH//8RzjttFOxaMF89a/i4RDWrVmFC84+C6+selEjVlS5cQuvTARQRWpZezZxKZ+Irq+mYs4QgFwwLn+2pAE9X89BWq5kdKhT6SYkCTwu0Cg1Z/0GElPmSeilSCETAc3litZBagy0qsb57CiuwSSDPdFgFMl0DguOORHHn/9uVI8ajT/dfy+ef+h+gMlRNoUj589FxAds2fiaZn4DhKAiUXSlMxjI5rFgyVIsPeY43H7bHdrotGikL3I6NSCNXaqOueemQMiqUyxt81la3Y4c5bJWJ14ugYfhuVaXQXszYoOylPEeMzvq9olV+5Fwi8cmT70f9r7t6/MacnnTQ5Odq8y6h6FcsTJllWiu1RwmRglIBxXhSKI6nkBb7gdb9EeH24iKtvy85RxI4RQLo1o1LB0s9muE5d4u0PKgMmTHIQVbBlpZ7ikR95cDbWvbfh1idKWi2xJlXnmg1VZVYSCVlNBJOBrWMSPFOPIQJEOa00y32hI8c4IBZHk4B0ygnbHgKHT1UF6zW4YRZB6T58CgRoU79kYN7/bgbOEv64q+ffjlXQsKyfEhy+cXDCJUU41YdW0ZOqaMKljVstjIUZo0bytaR1M6eP/9LQH/7/kZ01v1pk4mFbEpouRWFx25SAFRz4gCLnRr4rNiYKSCg0V4hNKQGS6DCpOAEbrmmeH2iguU2ksK5kSBhhNaBn5eDdc21yYlH503tJMKNXWE4ScQAXHFh5es6O4Jfw8nPvhvzgnI6B1TC5vFlVES4wLjs6JaIBE0rhs9X2uQ4Wuoi5fIlI0wQPAQpE5xMIh4VRVS+Tz2d3Vj4sxZuOEHP8DcwxchHK9GZ3cfPnH1p9CTSqE7k0ZyMIWm0aNx6SXvxi2//B+0792jwM1AowpUPbmAmJcM4IZhbPpy/lBE2aYelj3QdGpYhqYIMladhZtIKkZ2HINwkD+awBFHL8Gu3XukmcvRHMKuJBUMUdDZzu1SKs9IipleGMcBhop5dHa0ivyQ6exBsrUD6QNdKFLJx/aBufsrGxskiEEnEGrvpnv64c8PIdPXh0AsKNEMB2eIASpqfhap/qSCJIlerOyYoTJYSkJNji9BVFVXSjOag/sU1Sjmi/pZMjAzhRzyDEgU0aDVVCaDmnil4KR5M2dj7dpXcON3v4lz33UmFh2+UPe7Oh7D6hdW4sJzzsba1avEzlS/0/VY7UygNzM0hclwf60cjFlRqtpyVa+Bix0Uz2SOilIOSvQyZE3FawIDCWF8TVaIIkDksiYzDFUgV6TxM3+9p1ev1+TiLYo1rUArMRMgzRG8irCENBYedxKWnH0ealnR3n8fXvjTg+rXhQo5zJs6CbXxGNa8tArxyjhCNA0YKqEvl0chEMSE6TNwymmn4+7f3y3Rf36wb58gSYzP1fauBO2qzWEqWXE8NcJjAqXWou0Ble+b3aV8/0QozNFjK3dLqNA95Lvk25QCmo1mDo63CJB385tkycoc2GCfL/CwMH1VpZJSsTJhwFiWEZUYhu6dCpCraA1Z0czGOrjMwMXDr2dGfYaDzT860Or3v0WgrR/daMiObfulOlYZjciVKptMaUyPaI+rZtnP5frkTHkq2S9hCy4aEjMN6ujT/DXHEkuBCoSqajH7iKVIprPo7eqSjnKJwZVoF5Ng2xd1usLegPSPCrQBG2hzDLRUrKqpkR4322q0+2Phw0S8pNGetMiKJBiJDOUmOv4RF/M3RlsjH2plQB36YiAPHemsZBcsmC/2Pc81BikK1nCETmgQNRzKRECzH5wNnWs7mTbTMHxchrMl7p9VsHTOWUw0RaS0iSL7puWgau/TcOuFs2XD4znmGBy+mS6ou0DrNPX5HlTtyiiE6mMKLppQSTMJpPhR3rDBGVMVv2rqKkvckHzgrJYoQZanz2hdnUYpDvT3Y/bCI/C1b34Ls+bP16HY21/AJz7xSTy3ahUSDfWyQqNs4QXnnouVTz6FdS+vQTUZhHQ5kYu9gVLFpAvR2JiQcUD9LgRCKPEm8oFZtShX3fItGzjIOdxbOXvO3BYLMiTwBaOoGzUaZ5x5lpIDVrFBBamC9Hr7B1NmKFqtBA90aplx+dygmIbJtk6NgxzYvRfdLW0YstZZSPYh3DwejfUNgnE697Uin0wBWSv27S8inIgJruCIkaQR7ZgH+3slzc7yfZKaa3rT/F4nxzfQ16OHFI7FJVnIiMIsjszLLPvEpaGyZGWWKl2szIolNI9tws6dO/CFf/sCPvThyzFv9izE6L5RyGPb5k0a79m6cSNy7JWXta0t8UQpnYWO7eI6VC/NJTjDVart5VpNU6ZAXDdlVyUrAK5+rXVocfCLCzoOcuFr+gMcJSOhwfRnzdM1QUHzm0zBlBiYKo3VZKboQ8EfQDKTV6A9+mzqTo/DY/etwHMPP4RALoNYqYgpY8egqbEBq1cz0CZQCoXQM5hGkvq3NTWoHzsOF737Eqy45z50tLYpIaBDzyh6/La0SMPaOIOYZ8YEkc9Ra9aO9qgHbYl6ropzCYybESj3fDwB1p1pvAeUE5XFnObxzOiTpfXosHLuJM7nszw+ZeHrjOUCGIaxdXkxkd11xnUpZTjMHs4KtLJupG64VbPyzCmaJ2EJTEIph2dJDXHJ/AIzxTXce3b/Vv7aO0DHTGRVWcgtzczz6x4qufGBPVrONLe07pO/NVtc5FAQOuaEgI/JWySEmtoa1NWTyBlQdXqgtRU5khFLRsddbHgmfmTBsxKiIEplNWYesQS5kl+jRN0HDphqlmiX+rPka+TKAv7/F4GWxhkMmezR8ryN1tYiUVevZI4azYSNGWiL6bSBtikxWtRMiA20pg/9/+ujHGjtBRgZTPcM/fL4bRo/ThCs9ARsUqj9TO6Blf911z9S99sw6E2gdaQoIYc0GAhyDl98c1uMmVaY9NX5fK0ZjYF2rZ6yXeOMH+ohi35hEB/X1nF7WYQrzmtbZT3TAzbkTu0ntiuoPUDmP1tiHL+SlaEV5CgOie8hoOpj13yytG/PXmxYu1aBJGyhPXp9hhNxpIpFTJ41Cx/95Kew8KglEhfgmr3xxu/hrj/8AcFEDL0HDqBx9GicuXw5tm/ejDUvvmjMBaz5t6ogym/R25SG8hy54TgP52fDUXaUtbE4qmAGpI3QMxNzjUXYjJwVqLI4C1nRpqh/MIuTl5+G5aedLlFyHohcpIRdaQ7OzwxWZHW6A8yJLyjZ8JdErMj1DyDd3YvW7Tuxed16GdkjNQBQSCGfQ8P4cZg9bQY2rHkFA509CPsqUFVZiYHcIIKRcBla4IJiYmGu2y/nFkIO8iqkpZjYnaaKIawbrapSlsdgxUyIa0KHMxVumCikU/b1K5BKDqiCrODh4a+QuManPnM1rv7kP+GoRYsQDYckvbhpw3qcesIJ2Lppk/q/Yh07mHPEHKSTlXsTvueB/1xm50hTZYIAG/5SZzRyjE7xSFW9slyzuF0V7O1VmmjKgiNvj3NT0fKPgY5Nf5Y2ZNw4qmjhQ5qsb18AA5k8jjjxZCw59zw0No3Do/fei2cefBD+1ABID2purMfkCc3YsGG91l6+IoAeaigzAaus0mF21Sc+iT/+7g9o3bffQP/5gmaTaa8nopeu3SiUuUBbsgGXa1VsYauc5BiNrsfpzr4yOYy9cCacGmszfWr+iYZjxnCDxAyKiKgfbSvSQIUgbQcXu8yfa4X3nIdWL4ONiFmeoGd/ngewY427itVVQQw8IkORgOMB/8qohK1oBQGrij64wrUnW3nqw60RZ4eDI9UAACAASURBVFBQTs5s0PcGgmGgUeC4qcY1Zmfih2p2JRw+jGoao0C7r4XM4AEhNtKmHkjJXo/iJRTNqamrQVVVpRIHWutxDK6/vV2CJ+wFurlv8iQKJOqwJZGoxrQjFsMXiqK3q1OiGESAoHnapMQxWEG6inb4ug+1W/76UMfXC8AYvEuaIhxGtL4Oido6JRkMtEwqGGiHGGQzaQzlOX5nyFDDyZf3yv766/h7fkKB0VZt7szW1hYDucLohoeCQvWoG85zmLwbBjBeP8lOzv3GVZTllkxZpIJnIsmaBn3hOcN9RESQ57f4NtakwzCJTYxQe1GjO9a717ZB5LrFIM8kn1WnLeZGir24veBl7buEVcGYrZp8XrryOu9kcMBzS2bHRlTEvCn4Bkql0t333YMbv/7vOpjpmMKNL4GFqirs7eiQA85lV1yBI5csQybHBrcPf/zjPbj7nnulUdvb1iqj7FNOOB4te/bIXICVMeUXeUN149ikDocEpbJvGkskUBGJIFZTp6pW6kA20JJ5akZQDJOsHJjYo7AmAKbXmsNAOosLLroI7zrvPB2Mu/fsQW19PWrq6tDd2yOZRWqgkoTEz+o5MdvRQeVHKpsWBEAxyOAQsH/7Tqx8+mmsfvFFdLW2SBM119aK2NixOGL+Ajz3yKMIB8OoDEdNBWtn+MyhTJo6VabMQUq9ZPa7KVphqjyD83OBMLgyUeD8nLSV0xn1nqpratUT6OzuUk8jWlOFMLP2QECBtpgxDkaZ/qTuy8evuhKfuPoqnH3mmXI8GTtqFB5/5BFccO45WLtmjSAMsXslY2krFy4Ijy2hS0DKThNeJaQRNlK8jjKBQmpdhtbuAi1XFnsqrj9ImNiYotOwwsCTjtDDOs7nN7/VjHgZg2hVbbaa5TGkPqI9ktmjZQXCinbRiSfj2AsvQmNTEx65+148fe+9AOegfcDYulrMnD4Vm17fLBLMUCiMgUIeSUJxobDY4F/44vW46ze/RXtLq54R7RcpF8cD3dkzeslQrGS9ZCgGYAa9chVbHrOh9aNJMtiT4tpzWbhYyCRWUDIwS0cfs98MehPUAaX+FlEmu3/MHKsF6N38n51TJjO9jPh4/GIVPAXDWfERZuDq35K9b1ibvK/Of9Yd2mWylifQGvDHo47kPFqtLrW3Qh9ZXXlVospVi/0LQ+kQzet4OAlycuCFkWplL3zchGadG3v37cFAsh/VNINnH5YWmH1J45us8ySmgMwZeCaVA7296Ok4gCJH5SjxKgUhU41IT51G74lqTFm0GBXRhAItiXAc62FFm+3vlYSpCbRWON4Tkf4RRaR6eD5eD6B0kxVtQ/1BgZbnqAu0nPNloCVcqTE8JewGBfj/9WHYwbYitMUR740s/yoqMGnKZGQLeanspTIkjeakI84WmnGWMs/dkZBMlWuSUJ4XPDvMujVVsvs3Bj+DOuWRZT+djl9ETDn5wNagtOvN2Wd6wLb9pT1qziEWbvx7yBNoNUpqoWyXJPPeuvFF/r1M5vT7ZeTC3ynFeJmNGEcfuZllc8OoUEepVHr6mSfxi//8L6x+/kUM5fI69GfMng1m7zGaccdiqBk1CsFoDKFwTDNP27dtlxk530jn/v06JKZQX7i6GmtXrVbQYONeGSLfbCisapaVLAMtA3miphb+aEx6t+xrMthqhk7Ke8a9h2/QzBzauVc21fM5OdIwkPHA+uCHPijDdb5hjWnYQ52HUzkouIa7FybjQya7N5kUQ5EkI3q57ti2DStW3IsH7r1XyYYgtKEhVFFAPpsXLMW5YzXElb6ZvqXxdTREEz5klyS4RcPv8c5qkaGsGeD+fixdvASjGhowacJEGR5MmDwRbQc6sK+9FYuOPFI94jWrVqOzrR1zZszE5vWv4Y1tW/Huiy/ABy+/DOecc47EMghdv7JmDU49+STs271b/cfKWFwBkcoy4l4zo8sXBL1QVJtZpiPduIrLkBcKChS8/zqAZWfmmePkPamqKotUiMNm+4JOrs8QcTxfL48NmVGiQIWVfKM7k6RqDZHIeYJiiAEpY2AeWp7l6dxDt50hHH36GTjxkndrHOKJFffjufseQIgShANJzJ85E4l4FDv37UGxwo8DyaSYpsVUGpFx47Xhb/rxT/DLm3+BN7ZsUf+YutdjRjUilUyq/8f3wh4t12IwHFHrgw4wDABsgYhH4ERULPSkLJjXHzRCEuxLMZVw64P30AlKmNEemsPb3qphnZVnyJW8OVlLa8PnRCQcN8fNmvNZCsa1ij7OgJ73zWn6kNbmNCz0PK1WrulnmWsos0yte4muwf6cmae2gjG2Bye4+iDI2XyPO6y4HnlQetnW5UqMgZaIBkekVM0O+wYRleKfmoZ6hCIhGbr39/UiThu5UkmBlOYmXBNcNQxQdQ11SkiZSLBP275zlw5AP38/bQo1fkZ7Q45SR9GfyaJm5jw0T52Bvbt3okj3qVQS2WQfkM2IiEfoWFKHNtgqUbdEr7822Hp/VveIG6ZganqyoXkv66dMgT8cUaBizy8zwOTaQNkkZ0Ei9iwWTKCV7vjbTPO+0/jOO7GKR/YsvcQ30xYqSBOAAV+mDmTms30WCmHsuHFoam4uGz7krRCRmzrhGiEnxUG1jtfheqhcy0qM7JyrznL+Hlb5dvJBA2JK4E2MMLP+xrCAhCTNipcVz8z613uyWuyEfxm8HT/BXYOIWbZy9t4Dd62m6jbVtEtqVblqRM3urSEzm6t/f27PzhLJH88+8RTe2LIV2YFBucSEozHMP2KhnC66+bDpplFZhaam8Zg2dToef+xxbH7tNWWXya4u3ZDmsWOlS7pp/XoULKHI2WixR1lBi7wIhfg5G1qrKtgXiQlCJqws7WMGVt5M9inlZcoelifQak6T1WzGVh1+fPTKj+DCC8+XSEYmVzBML1s5OSjBEUnM6Kg9HCg3SRg2bCjqzAu4uAnXbd+xHdf/6/Vo2btPSk38BkK9iWgUA319ep+c4/IFg+U5R7ORLAPOZk6sTg0DjhZrppfA71PDn1lYIoH58+fj9ltuRTzq1zXwNSJBYG9nH6rrqrFl2xuYPXMa8vkSaoI+9A/kUZcIoqszKWJEa2sLzj//fPUyaqpr8PzKlTj1lJPR1tIqP9bs4KCIRYloTL2LVKpfi6SmslrwugHVTTBkT9xBQQy+KfbZXV+ZqAPhTY/ggjJAW12VNXEF7xsVLx565nA3dWuZ+WcFEJj9GRUlM94lghEPIM6mSaqN4yc59WLYH2WQpa5MOlvAwpNPwQkXXyw96afufxAr73sA/mweSA9i7owZqKuvwbMvvYBgIo5IdTUGCFPRlzcSQzadxdWf/BRW3P1H7NuzW5aGlM6sq6mW6YSraHlPeUAEOFBvAy0DANcr4T0/NZ/LB68NVJYExvtCEog7YBkEuOukkGWDeKAipEOq3NM0s2vldTIc6EyA08HoSVZYCJZFGhj0rMoNv8f44ZqK0cBpw4HW7AGS3Ww15JntNbCYgYqdWIy7LBdoHXTsZnfLh9GIWUX+ThkR2Nc3Acb9TkLmFGUwEqtSaROyYYIsE5qquloEIyGNX/X39iDG5wBIsELJYiyBwlAJ0apKqbiRKc6kKTuYxr5duzQCVEoNau1VJao0EpIaHEA8kcBQNI7Q2GY0T5uBPTt3SqgiPzigYMvZXEpzsi966EBr+9JvE+RGVpmHCrRUP2O9XCT5jj3pyZPgt0kcCx5W7iRoybWIgXaIki08ZwyJh0na2wVatzb/1or3nQKtkYkM6byWcA2Z3rmc0MrRY5uEXJqpDzNpIsKr09myhCUFIpec2Zl0kwgOCS1zFaSCoF2Tro3lgqxBy6w+ukYTzagq2wjlUTWHyjgdb1anYnKbQoLXMDLQOob+Qa0Pt36tFoFaZG58SPAxUQbzLql8pv30fOv+EvVk+3t6sfLpZ7Dij/dgx+bNGDNxkuQQI9VVyk6CsZgOFsK7i49egrvuvEvqRFyEdJJhJUdN0khFhRYt58+M2ow9W5mNcDEx44xEwB5wlIE2HNPC4uhHiI1jCmzLSs3g6BreF5xgynwz32nUOIoFUvd9+PSnrsZ5554LTiwx1+Fb4x+1YO0ZL0jLIGce8gYhaiAWAdIFIBIAehiTAERjwMWXfAivvrpORvCUMWSzmxg8ad3MmgQnhEPlik/Fra1sXUZvKgUzk2qIv5ZgIu9Gn8QpWN3f8I1vID2QwmsbNmAglcK45vFoO9CuPzQaoDwgD8v5c+aikM4KMRhVV4dFCxeioaEe733v+wQ7cyziySefwvLlp6K9tQ2pri5UklxRLGCgp0eJC5MEZnxUbAlKq3i4ojIMWJMCMlCYKtb0l410oiENOGiURDIaaRvKu1FF4Xskc52QDGfjhhmrJtjqwLGHeZA9yQLRC56vHDQPmINYEox0IOI6Khg5Q45H0VYvGMLAYBbzjj0Ox15wASrr6/HsQ3/Ciw8+DF+ugEChgOlTJqNpfBNe3rQBvelBRKprkO7sAmKVwGAWleMn4FNXX41H//QQXl79kiCqTG8fGsaMRmbQoCWCoyJRyQLSacoFWkLIDLQ8NCRCN0I2UetAfV2/VckyxDMpPon5btjcshsMDAdaQW6WEOWanwp0dmxG68d63op0JIKYSd6MpyxJGGZ9EW4WQYOZG/eN2gV2XMuWYqJgOWcaD9tS12/JULwHzjKvrOjogY5dt9JVwyOhY0F5bxNoS0MGXlNlpkBrVwvnJmkbV18nFKy7u0sSpzGeRfCJe8BqSHrp3K+VCUSrEgjHYtoHTJh3b9+hXi57aETW+J4ykkEdku/zYK6AqplzFWj37tyhoDqUGUQhnVJPlCOKIkWJ5WvbLTaZdgev3c1/URwbGWjF1uXaJ/OYMGrAj/qJE40oCq91kASorAIsAz8TAbKNJetjk1ejUPXW0PHIamzkhZYRv7d4B28XaIXc8PkS+qYLkyZKyFsoSmiHFa3jzBhCqkEreb47IX8vo9sw8c04oRAskQWHbRjF9bCImQuKrG7F4fAEN3Pm276sHQ0tso9rk06Tm/rFXaGWtZdx7w203mrfex9cq0j7VZyKIcHVmkV3+8yDAinQ3vHC8yU6Qmzfug33/O4P+jyYGhSUyzk14SfRiJiahM+YLV76/kvxw299xwSOAfYKqYFbQowMxkIBya5OM2BMSIjwgEQczPiOsho2x9lXqaqBPxrXiA/VkwjHMSPSw1DpPqQKilk5y3tnxqtgq0FtQk55XHft59Sj5Ibi1wktsVJSVeuCrZ3Rc+eJ+ywWnA/oT2VRUx2WIMJAmtrDFfjY1f+Ce+++G42No3Fg7x40NI1Fsr8P0WgEvd09qG+sF+zsAqzplZlxJD1rkjYYnLl8ypWDJ3ur8GOQD7q3R44y/EnKLOb6+jB94eHYtm0rHQGwZNkSbCSDmH3c1nZMnDVLPoyt+/bhtOXLceutt2LhEYvUy921Zy9Wv/yyoOTdu3aZCxEWb9jQ6pun09J15XOLsnS2wghcMAxo3OREF0jBV+XF50UkIhZDNBaXoANVsAi/OUINF2Vfby/a29vQ3dVlqO9ybgrYRW8JNUY3xI4TGfq7WcRWtMTabrE/JnODElXBihrHyuQLKKACFZEY+tM5zFm8RBUtiU2saFc//IjILxXFIhoa6jB+8kRs2rEN6Z5uLD3vfFx48SXI5Yq44es3INXTj+uuuw4vr34BTz35mKHr9ydRP2a0+jusaLmJY3/u5ZLZSyEUMlZl0Ucihg204ubaoFeuSrUg7BztiL+bUSbn+0q3LDN64iDnssuPq5KtjJw7gFyg/X/MvQeYpGWZNXyqunJ1VecwPXkYMggiggoCIgKCSFKCChIEZEVFv3XXtLruun7urmHXsL8BAzlKEokioKAkUTLD5J6ezrm7cvo9536eqppZ5HODe+1wzTXDTE911fs+7x3Ofe5zRFAKAkXOmVxgkccni1sn/ybfZp+A6wGgScuVkoN0Z2oK1T6IeDMB/d1O6z11wpMg8Ub3XT9rTUG7uaPVazWLrfP55X6H7rVXhXIpnpB6S3OincbszDTinPfXIIU0Fg/UHSfZLdVFTkkKdL/p6OzWrvaWjZuQHRnRjrrte9vMNRAOId2exlw2j9Tq3Qw6ZqLNs2vM61fKqlIAX1Z5OyRa63zqBcYOVLJXz7evlGir7GiZaKNMtCH0rFwpr2WiXUy0JENp5YidmWBKdm1UvfKP9n8t0f5HOt6d379PtEWiBtwuod2fuwTpzi4sWbZM/083OGoaS1ugSTtZZ8PJMloM9drJLtE6wRw9V943t6lRUT3uYF/HqFLcNwK+dZZmMs8kyJ8UaLH7Z8WrITe+EPRnn7/6wtEjMc131n+dq1xdI+UEXrxynhJt45wE3n7RRbUHfn4/8hOTQK6AtoFlaEu3CY4haWB8ZlpG6m2d1i0xgX70wx/B33z6M4iFWrA4PqZdKVZeJNwQ4uDvpcjBKocQkCOyeM1YHqhwaytirSmEW9uMOUhSQ4hkEM88NrqO30/1dGxbBLG8Lc+LP/gB/t3nPyeoNOKDeKVsnqpUhXFems0Jtr4xSlYzq/5KBdlSCclW7vQCCyVgPpvDV77yVVx77XXobO/A+NgYUsmkdYH0ls3lNDuimW/zYSUMaHCGwWXJZKutiOiiW1DWrMypVUUTUQX0hZlZ5GZnke7sVNe5y9pd8Py6F5FdnMcer9lXhgJ8hcLcPGLRGBKhCKZHRnHyaafhq9xx3mdfdPb0YGp2Ds8+/wKOe8fxWL/uZSUHESqY+KIRmQww0dLvlvZV3CGWhRLfHVl6+rVF0BpNEfiarFrJGqSPbZLz9fZ2aTLTCIEL2vxoJIZNjI9jcHCr3Ir45/4BMRTCiAJ1eNnNSYyRbC44LKykrUrIiPAs67KAdbR8/WyhBPL4IomUyFD7vPFNOOrMMxFLteHeW2/Hb+9hoq3Ygn+ght7VK3D8aaeIzLd2r70QjsRx52134off/QGqM4s4+d3vwqZNL+LpJx9DZ2+vuqBELCrjCT8C4Bw1R/1jl2i1hu46WlMxs0RZL65cYlXu8+xL51NprMyGnZ68nzWftR1vPcBaDXPa365Y8wIVTBb1jtZKOSVaW6ew4KIZbtPDbis/pumtSt6rVTnlKUrl7Zxo9RG8tnHdxKPBOm5OtCaz10jedXlGd0GsQG4YxftEaxA4xQh8ojXEicQeUexcRxtvS2lLgc5bXNuJkWxYrSnREjVjk8Dz2drZoSSLaARtnV161rYPDSsG0FaP57+1o0MFVHF+FkF9bRzR7qVYs9ue2LZlk7pXJVn9mlHS5fgiUKPwjmkL+/FQ436/eqJrDtCv2NFWWBvWEIhFtYLWu2IF8iJv0uzes46LmhmrWK6WJUBDh2hBx9UdBSNePdX/1/72lRKtcQ7YENnYjwgWSV19AwPoG1iKLOfL7GDdHrxvuKSsRgSSiAFjqFWLjULMjUiMTGcjp/oMVg+cnSnlFye6ohmp0wyQ1L8EMEqONW73z5RLnHylO7fNz29zLG9Otq+UaPXZvRmD8zcwyLihtW3BoYbAt2+5tfYPf/9FEYFYHXLFZ+WKVdpJ3T46ismZGUSTCbR3dWp9hh3cX//lJ/DFL/ydtEdLuUUkYxFJmDGp0WZKHrQtIVUbuhCsGlhdS5BCuBZCiYQk8WKpds3N5EIih5OQi8Z2gCzRmm6mYCy3xkCSjTiqf3DJ+cqX/y8OPeQNar75rziMj0YIWxadDVJjnsLgKBUe9Zk16RyTvUY26QKZ0lEqVQFD03P4/mU/wPe/+33EI6YuQlYvbfbYNbe1tWF6ZhqhsGV3q3wsZBlDzUQsZmjS7hKsQTwu6brnszWdVCW3tK9fFezygaWaF/b090ofdLGQxV57741HH30Uu++6VqxLzqnGh4bRnm7HYW85Qvfo6Lcfhzb65RZLePjRR3HWOecgm8+jt69PwXd6ckp7gpSdLPM+0kGI94pwPncxmxItL7I611RaBDap9HCW6kKyF1dgAqAwgN+jJSzHBMs1BM3dqP/cmtTB1poJSUQkU6litGJEfGPtpZKoYg8tO1ieLSbaKMlS7GYLeTkNFUmYicSRKZSx35sPx1FnnIFoaxp333wrnvr5/aaFym2OzCK6d98FN/zsdry0ZTMeeexxLB1YgcENW3HfT+/G1LZRvOO4YzE7O4aHH7gPqY4OlIslJVrOaO35rgk6ZkdLCIzQMROtmOKS9bMqvv6gujmTVlOc0pMKKnfuWdApONRF/hko3WhFSdYSbX3m68hJdejYnuy6uAj/VzqrgqWtQvezLSVWByR56LhexbvgJZcknzx2isEeOq7PZJugU090E2G0SQBFn7Wp6OBLMtH6cU29Y6i/T5ZNvKI2oxUKTmUZl2gZL6Ipbim0Ku6QEBVnjKjYSh67PRbb/JZMskxUNP9ItLUhnqCMZga5xawZI9BPOkbtakK1Ff0sT86gZc1e2GOvfeUOVMwuoqyf1C/nrrxBtexoG4nWd7R2wVxY/ZMy2CsnWvp/Q4k2GIsq0ebEQSkJwTLWcVErR+xoOUpxnGz3/e16/U/8eKVEyzPNuEa0U8ppXFlLt2FgxUqNxDJCRRnT3R66zqzN/lkAyp9WqIuHw53QinswLHGafrX5VFvB6OOHnNgcU5ljKw/xa//e8WokmsSmzcPt/H6e4KnnbUcU0l9LjYRcIv1j0LF4OowDzfZ6KsoMSayPCq+7/8Hayy+tQ24hg59cfyPGhkexbOlSVSEMlC9v2qT5XiSdErOYCY5J9h+++EWMDW9HOhFFJBTA5NiYYEnODgnvEEr2Q2xJ1hHW5d6hL5+jUUQSrYil27Xew8QkMpSzz3PoYt2myOaIDThAiZY3IFvAN77+dRx80AH6cAyyhC3j6hS5WuQeCJmOmyYn34+gDqoulYoKrpx8zFNLlJ01gpjK5nDZ93+I7/7b/4fsQkZBgKIV01OTEhuX4EZ2EcEkGYJehCIsYgAhcM4s+fvd/6CqRfeQdFs7env7MTCwFH19fUi3tynB0+avUilhzYqVuo6EukmqC8eEgho8WAM2btyA16xdi61D27HbsqX6upGxGRRrFTz1zLN43/vfj3RHp8LWSy/8Dv/0ze9j6YoVCvgbN27E5Ni47Pwyc7N4/NFHzReX13phXtW+d+CRATW7lJaQkAxeQJIZDI0weFfKLHQS4cpEJGIG7Yo6prerNQpn08YDqL0/wV22VsX1J1WoYoCa1isTWUtLRHKJej0qRpWLiIWCSrR6mDi3Kle13pOjYMWRR+HwU9+FRLoNd99yG576xQN6aHhdc/MzWLn/a/AP//o1ZKoV3HH3PSgVKti+cRue/c1vESzUcOJxxyISreKGG662OWuJpg5prffw3FAgIZlK1ztaKnT5RMsEy4DBe+2hY40OtA9uxSXn2OpQnSmCYC6H0hjJgtdM1Bar5J3hhp5Rh4gwcNUlF22mYolWZ7mGEpNACx/0ho2dgpaTxjSXF2ND+kTr75WCFX01m1jHdhsbnYFPtOJCu6TqCVfGpt7RS5cd7Q5wm7s4Pkg3d7S1KmltTuXIzWiZaMnEZqyoBAJKtFR/IoI0Nzfr7ByryM7OixFMj1OeuWg6LeZuZnEeiMQQ7ujU6+y333448LUHYElfn4p0qoR1dXdj+8h23Pazu/HoE89ir31fi4mRYbn1FBfnlGirhaySG4l4f85EG6hRHa0qngNNXPpXrkC2VFSipaRfiUpy9URbsPciLyKT3nQSPv8TebZO6qsjGE1NC8mCkqsG0L9kQImWeu15rq45kReqXXE+S/tREgzJCo4zrLi1S1+2CBVxiZLiD3Jskyevmcv4HXdxeJyMLJNwfQbrxG5EnCK/Qg2YG105RrDGkfy9Q07qCEVTe9tc8O7c0fpr4LW8LYebYIzDLt1j5qb4dz72ZI1v5qADXo9vf+Ob+No/f0VMUQaImfFxxLu7BWeuWL0KhVIRw0Pb8bFLL8W3v/1vmJ4YVzfL1p8rPloWz2Y1q2Vy5uvad2WipRJUUNWbfhACisXV0dJYQKxjN6MV49DNadVxudpND6urIZloKdpQyRXxrW98EwceuI/+DZHnYrGGeCSgJXBr3Bsres3/z1dudXZ8LADojJkhPCvIuwXf/+5l+NFlP0BuYRHpRAqf+eSnMDK8HQNL+vWRVqxcoUQZjUXUATK5mt0T15VsvcPxMLSOIk6lm2lROo/VEHsKdt6DW7aqk5oYG1eBwvnvT275CZatXIH5hXkMbx/C9m1D6JIfbg7RYAgTk5N4+wkn4LAjj8S5554rmHdicgpP/u53+OAll6gDXL9pkyj4ZO/19faiNR7D8NAgRjdvBqh+xaTJalmzWCYNWwMSAzhKjVh/xTT5t0qGP3hv+W9bwo41auQFwZjO+EFapiFCwi7RtgTlDMU9W3ItZVrtklAgRLZoAvFYQg9GMZdBMbeIKHks3GV0yZgElmyxgmyuhNe97Rgc9u7TpA17909uwm/vvc8MwWNRlOZmsOoNB+Ef/+1beH7jRnzj376DSqmKvnQntr20EaF8GYe+4SBEEi346e03CyrnAWLXQ3tDvm9C+iz+CB0zsbK7J/IhZSgiNpSRDMc8/8jY1/KppdqPET40btF+ONchTRrOq4IZp8gqaiVk1/3yT63i564f3YGc1rTTaDX4y6iTnLEK5nbdpYeOpbUsFUu3p+pmRr529yxNkeHqPrE29vAdg1iTfKDcjNazxutf38Qk9glU8o8OreDXmc2eDYG1vOO6aeu8ueNrnYfNaFVyWEh0M1puKqTa2yRfurAwr0RLkYDF6RnJEhL5YMJv7eqS4APnuLo2nd0IRWPY/zX7482HHIp99toT7e1t4leUqyU88ptH8L0fXI6ZqQz2fu2BmBwbldNVfmHWyFA0FKDxO525HIPVQ8d+LKt361CsPyXTvWJHixZp+4K78okEX7DiPAAAIABJREFUBlatRMYZlHAPkwih72b5K2FsNjEeSWhWU3ul99Dcif0p73Hnr9kZSvX/r1/dqIPPgefWMLmuXLMGfVyhK5WQK9BITrhVXc/eBFa4xldDsEI43K0Puu7VJy2eCxa7jPU6U86yT2fSbz6UTGOeMdQIVF7Q12SPNJNVoen8e5u6WY1y3B7wH0u0fl67c6L118HrBUgv3DGl/TDBI3dKyiOFYm1sdBQrly3H3XfeiUv+4mIt2pL0NDE1JXiMTD4OtnkgmCjPP/8DuO76G7Bl8xbtpxHOqZQKKMxOoyXMJX5IfrE1Qbsx+gPawF/wsaJCSObGfJjU1SaNLUicn7u7MkFWUq4qwHlSnQ6NhxsVXILoaOvE//nLv8I+++6DVHsMC9mSus1AiB0CkMubwwPBA3ZLPtCQoxNhEHeJXzNzqTIZY5kEvxuuuQb//OV/lFrWu08+Bf/wd59Fa9iMeyJ2rxVDMiy0qkA2m8Pk5KQIUIS6tg0NKWFPT0/Lo3Z+fkGzRq4P8c9m5+cwv7CgPVrt/9L4nsGdhKXZGazccw/svffeuPPKK7H6wANx0onvxLe++Q1JNXJ/dfPvfo+Tzj0Pf/eFL+CIw96MSJj6qFmRqN7+jhPw1NPPIBpvRUlVYAsSZHaHgigWcjLRJuOutLDoAqFr/T2W6R0p6AkrfdKSJdeoQeIGCRoAz46L75lsXc1zJUeZ0wK5IH8xtINIJOIGzdO0gfqtqIpRmsuT0BJGV1e3SFZ8aDJz04LyAhV2zsbo4zyqzI6HWsfZAvY97C04+F2nIZJK44HbbsFTd99FOMPpigUQSqXw9//6rxiensU3v/s9wU6d8QSyk5PIT0zgyLccgZ6lA7j59lu1ksDr7xnZ3KPlfSQqoXkSIUvuxIUjJsWovMAzFlEB4pOlrTAYCiCk1zkmaQYrvoAx9z1xjpV9fc5DpjCTtfOA9RrEukFOnUlJTg+0230V07hJ/cYRm4zAZDWuGYVb0uN6V4PsQTKS01r2ZuxuhssuwlsjNpLnzvNc07itdzhuNmWzLYPJvRSn71b8vNbv7Yo8qETrYT+DZm29pwWsT+OtKc3uSdJkB0skir7L7PZCQcaHoGBj/qTVHIu/YCKBRKJVsYzmAmtWrcKBB7wWk1PjGBkbxoaN6zEzT3nUBHqXDCCZiGuXloIQpUU6j1WNv0D2sfxFHbubc3BncqEyiWdgJ7j8T01oGmOBMTAph6t4by+6BgZEkJQ+eLmIwsIsApwzEkGq+9G6yuU/sFr0p76nP+Xr6p0eY2alIpcykZzortTdjWWrVkkrgZ+DqI/6SWd/yTGT4lyRgj4FJJLcFbHz7RupOreDTZCefRZkZqausyVRCa4VhbWmx5gpsxYZXDiHNwVnU5era717VMahRbyjzGmGnjbBvF5C0sGhXkeAL2nNU8PD14pSt1niC093ETWvdd14YN34eI2rDb1tbfjN44/h5BNPVBVLAXvKB4qeLc3RPoQiJpt49rnn4aqrr8Ho6DgCZXaPEVTLBeTmZtTdkn5O6zgGdU+9VlyQ76bBhOqOgpx7UZLR3HZI3CExirupNAXQYy3IsuGE4jF4TTuZsFsiOPO970PPkn6MjI9han5W1HLOdSToH4spsPEzRUIRRGmjF40pCWivkcmJc9pwBOlUqzo+QqKFxUXcfP31+NH3v4/i4Db0rF2Lz3zyk+omH7z/fq0acKVpfHYaWc4k1eSVlDT9Dy7NKwi57raZkWzdS4to8SQahd1Ml0nYKrYaDjjgtRjcuhWbN21Swj322GNw/fXXY2hom2M3B/Dud52Ov/6rT+CQg1+Pns52TI4NS9/37HPOxXwmh+m5BRRKXNlxhgCE2iolzXp4cAusOJ3IAREIPiyqAgW/0HWO5vNc0XAQn7Mb1NeEwlLJ4myZ11J7b+EIWpOUFaQUpT1UUidyDwYfUiYwJjZWgKyEKTpCCLazuxutqZSgYibaUo6EF86lTCi/XCLsRP5RFJl8GXsdejhe/+7TEU6n8PBPb8Nv77kTLcU8QmRt8v0nWnHJpz8rx54rrr1OSS7F+z09her8HA5786Fo71+Cn955pzHkub9MLdxiUft34gSw8OO9IlHPJ9sQNywNtuN7UUXXvCsoizeOGwP2IDuITWxH/ucSKv9fKkXuwbeVHzej9TMqV855hxOfoBSUBBEblGxylw62coHfSBkNyFejFT9LcXMu/3w2Bxp1w03ENZ9ovaRmIxibpZ1PtMbH8uIX9n5UNNRLUkv+/BqbfRk50NhgJB3Z/FFNrxJtEJVaC+LJFEolJtoMQgE6vlRRyMwLWg3WCM1H1A1yvEXDiFINiimdnV0amfCZ5erh2jWrMDExhumZKUxNjUtxKdK7DN29/YjFI9g+NChiIJN4kFAkdcp5jplo3azOuiAvHm6ykTTX+M/80AiLntxx7tpXkOjtR9eSJVjM5STIU+Feb2ZOzwATLU0SZAKva7bjdf3PfP//7L9pTrS8j5S1lFhFAHr/PQNLTFOarHAVeZyxGqucYzmt7DjhCSoLcgRifAJj6VqB6EYhREY1e7VVH8ufVvAxvrCQEomSDPH6jNYVmcxDRHzqKuquKHRqL/Wjt5O1Y51VXCdLNch8PoZ7wqv/fyEMfgzj1t8sR9mcNzBeKtVs5y6A+39+Hy44/3wlIapxMOhnKTxB6LGtXTNAVl9MtD++4kpMTc2gWiyLycqKNLswJ3JUgEvVFBqolExvUoHS3DMMQrAOgPg4Ezc7Wv4Mct5HUQSXcCXDxsteX+DzVYrnS4VQrAVw5vvOwgEHHYgNWzYLdmFiIGzB7oKBjjeEnye7mJVtluZbssIrIVvK67KLJV0sijCUnZ9HV1saTz/5W/0+EQpjbmxUBChC49ROJQN5ZHREyjWE1L1RgDQ8g0EhArxh7FxZyJgXq4kz8Ff9GWUBM1l1NCxs+O9MrjAk4kcPX1uVWhkdHe14y1vegquvvEoSjrymbW3tOPM978X5552LfffcHWtXr8Li3DQeffQ3OPnUd2Pjlq2oBTlLpPqTY0NznaNWRjzcIgspcRnc3FXVIwOMxDWsU+Kc27oeE+BWh0SoORhEqq0dbak2DG8fNks8BzOyO/B6ohZoyR63rpfv2+v88vfUGeVDGonGkW7vQLI1KfvCLCE8rVlkBRcySeayReQKFI9IIFuoYM9DDsPrTn0Xom1pPHzH7XjqvnsQLtn+Y5ED7ngCp13wQWSqwE/vulusyEi1rESbqFbw2v33Uwdx1733GjwrwkRA90LmEHV4rEXFUtBxCDSfkBEGYeKImzE3rN3U8biuxwrMhhWXBNKdYpnmwk2yiaorvfylT6AOwbGE2aTC5Fnb9T9/5UTLe7gz07sxLzU7Mf/Dd6f1XcU6C9QA3TpcWa/+G4lWyXanRCvAsJ7YG3P8elerUQpXnMimLu2QaJWEGJADYcTYmZYqKvx9omWcYaLlegzvTSydRrqnB7VoTBsDkXhCfIjZySnMTEwKperu6sDU5Dhy+YyECuSHnepCV1+/OB2jI9slBkHBCnoZl+fmFNeCLtHy83EkYPfXrtp/R6Ll+hGbkLb+AaS7ujGfyQgRKhdzqGTnBWHzJ9n0/2sTLY3c4zEsXblSa1Y0dWGRKrRK95i1lBH0wmyQiHBS771aFPTfDMWqIHW1jO9gvW6BISCGmIjnQQ91aysN9fL6DU7UQ2uGriz24w33WFsOcnXeDryCpgrEJ9I6kc8RpLwtKhGvRiFpZ9w6c/erQ4wCz20bqg0ODkqg/uf33YtbbrrJlD1aWjA5OopQPKHOK5luk2RiSySKiz/8Efzw8ssxMjwmM3IKsbMSpNl7bmFWRJZoKChyQYQYq0u0vqu1iG3dbTAaVQfKh4mvzUTL2SA7CJIhDHlw8wB+Cr8mosPegmA0gXMuvAAnnnI8NmzeDm50sRqmdZ8cQKTVHTPPUSpclSpiIjNwUR6v2gL5pWr9pGYaqvMzM4JW77jlVmRmZ+VPy19rObIQbY6XjJtjDx86JlovVMFES3jYV1xSqSkU9Gfq4MRINhF+fjaSHggD84ft3LIzLurfcKaUTCSwfctmnHvhhdpRfeRXD2NufBy77rMP1j/+OM7/xF/hU5/8axx52JvR2Z7C5g3r8fTvf4/3vO9s/Pb3T6NC/WAHr2mxmoSvaknL2pxDihwcsPek2FGlRmdBPyXQodmaBVmOBfgrKfnBWAwD/UuQiCWwedNmFQiEhdndMnny33idaxHXQvY9DFb0lmy8NySDVdUtcs5NXVt+32JuQRV9ObcoNS6G+mwmj2y+gnC8FblCFXsd8ma87pRTEU6l8PDPbsfv7rsbLeWCOloSTGqxJE5+/3nIt4Rx1/2/MOGNShl5mruHQ1i7ejWW77IGd997T11mUMx5Sns6JrYJSDDRhs2FifNZn2gFAUescHSkJxZ3Rh5jt+KKzKaO1ub0bjFfwvnuMXUQbF2e0CVQSSkyaDQTlrwxNbv2V0i0gpm92bwII/Y9NZd1e4cGXZMlaom2uYr3HbLKYjdjbah7NWA2z7L3cak50RoT31OqFX7s+7hkbEndYHTf0aqrdRM9k2Bk8ULCIKHVslj/TLSRQA1lJkue0RJTXxChZAI9y5brLIzPzOjPuD0xPT4hoiah4HQygYX5WZTJJubDTiQinkb7wDKk0kmMj40YLE1DgVIRpYUF7dI2d7R/jkRLAiZ/di9dLjnReRmR5FEqZFFl41KxROs7Wkk6/C/qaEmqJLGxtb1Nidbib1aQMqVOyVnh0ESaxUQAOG6ia1G1gnyZjU5zYmracXXKcir8nSaDYqfTG6YymEYijnipxCtfcIfK2WGrWwry7zW8cZKwgnXr9d+OUqL1M+0KRSGQdZMDY01zlZOcnHon7ovmJnEi22OvIrDPmw6pDQ0NmeC9qqiiOh3rqmZFBuGaB3fTWqIxLOby+Mzn/1ZG688+9wKy8xn0L+kXEze3MIdCdlEGxfFQELn5OSkK2fKwwUT2wYzwQGiIhtxktxLqqSdaSpARnlPFb0GrPoR3hCiRilpCGJtbwAc//BG896wzMDI+pW44GAmLCERIlgQUrmjwOacNGhMu4UH+P9eVEA7KCJ4Xg0xZzpt5oGcnJ3HFDy7DIw8+hOroKJBIavaYSiSQz2SwODWNgZUr9RqEPr0uJt8nk6qftVKjmPMWsiYZXHzHymQj9SvqHXMuKV1OvteokASJ8YfDSrac7150wYVYXFzAVd/6FlqXLUNbWxrbN27C2RdeiHPPOQennXoyErEItm7aiK1bt+Kiiz+EB3/1CIIk65DFKfGCRqL1ajfc46RVmznuEK6p6gww0YrMVmebUl7NfE8ZqGKpFFYuX6FCa/vQdolYsKjgezfPYAvsel0mWodsmJym/WQgZtFipCGuzJj6lPbi2HFUSEahIXtMnVE+V0K+WEMolkSuVMM+hx6OA046CeFUEg/dfguevu8ekSvYvZS4nxpP4pRzzkcxHMVdDzykgiseDGBq00a0hlvQ39ONffffHz+94w49yBTP4Pvh52dXK/RBCdRWExj4eWZ9suVKUjAU02qSZwyT3CXJOVfkmWGDp/D5uWnjPHvUsdH5NWAzW2twO3+uSrb9UzdP2gk69mQlPzO0FQPCt2700pRo1TVIwo+mHTsyh32i9SxjHgG/VucrdusAzFWlTrhxEL9N+41Ep1m+mxW/UqLVFWmCjom2KEk76LglHFeizeeLKpQ5lopSItglWv57QpQUwelfuRptfb0YmZhUJ7VqxSqMbx/G3MioPgCfD4rwcCQRjNo6GeJt6Fy5Gh2dbepoidbk5mcRIss1m0WASJMjQ+lyOuj4v62jJTLCgiKRRP/yldI5piMTRy/kKNQKNj5RonUd7f+mRKtnhM1DJIyO7i50cR+9UlGiJeeG6z9hQvt8HrTCZfrdTLgigwbMucqrM5mCnpOy5VyWcURJzRjG3snKx0tC+oo3Pr6IHOX4I5rXuhU0N0LxGxKWP50HelOx68+y73B3KECbOl37LSVmnTGCe8qbu1nrW5yOct/aXWuCiDOL6OvpQZ5ydZGoZo0+yKTSbeju6xfjctvwCP7lW9/GNddfj5/f/4Au3i677oqZyXHMc68UVbH3WHXm5+d0AUStdolWj6DKeEui7IwIR5MMJWiO1nmus+X3U/fQNFfSgNuL1FM8vAKccfbZeNMhh2B8alJXlq/FgEexa3abSm70/SzZUD3KFR5npceOlusRvAF8CBmk46EwePluvfEmJdsa7ekILY9NINROuLQVi/OmCBVvTeqgsAP1iVQsOCfIT11k79Djh+gNJqCpLhHCWOQ8l64zS5aIXUnTZwaE3qVLMb51Cw4+7HAJQmx66SUxttl5Evf9q898Fn29Pfg/F1+EdHen3CToYHTu+Rfgnp/eic4Vq3XfypWaQaJUvBFz0diolLAzch7JDOajyApSB9IHeb9axetENZZqRYIVTLSDWwYxOzOrYoGfjwWF7rk2uszdxlZADK73B9iuUQmxqEHqlqwMgRAbVULzZTGP2X3zvvHtFSpMfHFkihXsd8SReO0JJyDcGhcZ6tn77hHUJ3cXnrFYEu846/0Iptpx369+rRWr7lQrXnjyCUTLRXS3pfGmQw/FLbfcIlnNiPZ+W/X5c9msdeQu0XIcoZUT7XhasqWIRSgSt/fuBEh47tT5qkBk1W5kC7sAdu4d7Uznh1W9usumM67Zjusy2dFacGhAxwaTOTcd/r2ft7oZ7c4dbX3y4gTXGwQmexhfLdHa3MtPbxrDyOaOtA67uVWe/1ei9Xu11t3vCB37ROuhYxYyTLTkErxSR8tuqcROJhjEklWr0LdiBUYnp7RDq0Q7NIzx7dudWpx5iJbyWcRb49LNRqId/WvWorOzHcPbt6GYzyI7M2UuPvm8Ei1HEX5GK/fTJjKUnKb+KzNaF6hbUmksWbFKLNhpCmzUqshnFoACNwOK6qwp0GHCI9bRWoflMZF/lwX+bH+wMxmKZ54iNhK3cU0OmwihEmLZh6UJro7SF2eOF8I/VvHiWbvOZcefWcZsoxVal0bOR13EiGiMY+XX4WNP6nOiFJ7Qp9dwpEF7PZsGq1Csm540ozWNm9qcbBvPjmSH0NJie/Se8axE23QeTH63ikB6YFmNKxfz83MSF+AMkkGXiYPBk8NsBhSqfDABvrxxEy6/+hrccvvtuOXmW+XKw121rZs3Y3ZyAulEDNn5WTHkStpHNHjLS8g1sDKbv9boU+sSLZNsgCSlaEzdLaFjzWvd3qtno/khMwNfrhbAa19/EOYW5rFx0yYRCVJtacSTSf3s6OwUpNmabEVbKo1UKiXWLu3rCFMm2lu1IsGEQIiyM51Ggu+jUsFtN92Ia358uQwSyqpsa+p4M9PTsuHjD67khDhXZOXOnUear7tFfUoYmoxfQteSv5p7j8GoUrRpTaGrp9vgZK4btSYxNjqG7q5O/RvOeHkTaXK9bNkyjI6O6PM8+eST6pw//elPY/vQNnz1n/5Rs/KZ6Ums37ARH77047jrnp+jq3+priUTLccDhcUFoEx5RCtYWG0yaKvLZAfrWKxenoxJk4dVe2oE+9WtBdHZ2YllA0uxiXqytHujPCEJTqxgnWwmz5X8eb1yEVeo3IPC78fkFouGzLuXCZ/AIdmeckzhInsZtRI7a86VSSrjvJm2YiEsFip43VuPwv7HH4dQaxy/vP02PHP/vYL+WCwVOKONxnHk6e9F27IV+NUTT2HJkqVY1tuDB352h+a0XelWvO1tb8Mtt9ysNQJeDyIWfDDIOuYIhXMm7Y/zvlKH280ORZIShExPTPPeVFfLP/fwscg83nzQJdkmXwXtsToGZT14+T1ZVeM0k25GFfwsykGybq+8OdGKCb4TGaquBdskbWAQvhHA/A//HhxDSQHOVhbqMvA7fW1jRus7bVsFcmGM8ynHSVBY8/KLdb1xc0dqntE2J1qiB4SOOVZiovUzWhbxnNFq7ctB+TROpy/xkpWrMD49rUS7y6o1GN4yiImtg1bd6xxxB7wgER6dkY4+9K5ag46ONowMD6FUyKmjFRkqm0WQY7Q/Y6INhKN6/kLpdixbvQb5ShXTM7N65vLZBdQc50UdLQtgtwL1vyXRik3fEsSy5SskajSfWRRSR916ooksng0UMz1r8VCIXMkC1WKKHyfJ5MLv3zvXKqJ4WjdtEm/Rrj07VULKDlb2LPf6Aa3L9DbY95Zamww8xAre0eZSJ3cnBrInLyque6ELKbm1SCOBxg40q9B7cMYx9eTsyI6BQGu6xoBOxSPag3V2tEtukDuh8kDN5WSbx/kHZ7Sb12/A1bfehp/dfTeuvf5GJd+DDjoYL734AmbGRtHV0YbF2RkUFxdMn1Oi5K6Scbt9FgxsGlPizEWJNqkkxcRNAwO+LisiJlrCnsZQdKIVng1GZ5VAC/bYZx9s2rwZM3Nzusn0O2QnQViXQZIVB3c3dYPUzrMLoJVZC6KtcQRCQbQR+nTOIFzx2Hv33bDxpXW4++ab0dnRiemxMbkCmfzbAk466WTpMFOXlLuuXpKQHSmvJ5MH4VQmJCZWJiL7abu1/sdihnAx12Fsx7I9HcHg0IRM5XlP+PVcQ5qZy4nR25ZowUKB3otBvLx+i/YCb735Zvz9F/5WknGcdc7PTOHjn/ocrrjmOrR2dNv8uyUs6HluZlLqN2KHUzCHBAXfY0m+z1RTVP3JJorXLai5MYU1+FAJJuro0Ix2y5at5sIArjdl9RBxjYfQN89QnglMS572QPEekDQlv958Dok4r0kYYR5YipMXiyJDUZO2VikiGQ0jl8mouZZgRC2MQiWA+VwJrz/qaOz39mMkavDLO27HMw/cjzAfViIMpCeHYzj0tDOxdPe98NizL2DFylVYtaQfN191FRaHBtGWTuP444/DrbfcLCSHD7PES0olm6mryKShglk8EnHxiZb3PtASRpEQNclNMrr2ELLtG7NS1o6kym1LP6IV1Zm5ZqfoRR+8xZ2eDzcfNSWcpo7WrUF43W/N1V+FdeydS0xVjSsSBhNLIUmqNm52ulNH7YUu/IzW7p/d6EYHzHFEY7bVvLxvL1cXO62DUgaH+5LfJeomMhQTrboABx0jGNH55Yz235Gh3MiH8YLLYm29vehbtgIT0zNatdt1zS6YGhnDyJatiBARKeQ14y3kMki3pzDPMxJvR/uK1WhrS2lGy0Sc53oPHbcWFjWr3TnRcjQg1ySt9zTJ7f0He0h27QGee0rFtnVg2ao1yJXLSrR85tjRVvNuRkupTSfYoDPkOto6vP8f/N7/lS9v7mi9M8/atWulBDU8NiqEjygouS9mClMVO5grWowPREwNoSojV+DGRoPVa+pxbpQVDMhRS8bs/Hp1t3Q2ZbNia2EcY3lL0gbJz8h7mgnXERunMe8Ly/raXfN5bmy3+GTruTeeV+OJnJZwgdZkWs+AmdyUnHphwyrSpIOrCLT29tf4jzkHIwnEFGbonz0v9SK5MLW0YGF+AZ0DSzE9O4dvfOe7eOr3v8fV198g+cQT3nki7qDpdrUsJZ8y4cNqBYvTU7Z7KYq3rZMIZnEqNewIuPdG2Iddl0hR1D+mdQ6hWsIMTH5Mtgioy5aIveuK+GfRZEo7W9xbXVjMYH5qGr0rlmOW4vwcxIfDSKfbBGkSVqUwPrtXJoUq1wliYaOLe/cHN/diRxsoV1CixVyphDArLXb6c3Oyf7rkkkvw8Y9dCNKeCrYXrQTKXwuFqrm21Gp6X/zVE6T4ffW9q1X5zmoPLRzG1NSUtIN7e3vwxBNPqBhIpVrVBdNogAmru6tLqlJzc3Po7e3Fcccdpe93wgnvxGO/fAjJtrSC1NPPPIcrrroWX/qnr6Kjpx8VDpSCQaRbWzE8tFXdAAokKxgRiSs6eo/8rNzZE1mHQhEkMtAv1c3NSF/nrCQSlrUftZR5yMItTvs5EhEETrMB/hsmWv6IRSOOeMMgaoIN/NzUW05RWUzOQCHpu5r6C2f6ZRG3ou6BWszk9X2LtRAK1SBK1Ra59xx+5ukoViv41c9+imcf+RUCJMGRYc2HLN2B17/9BLz1pFPw9e9chg9e/BeYnxjHFd/7LqoLcwiWyzjn/Wfjqiuu0N43xSYS2vM1QpiY4Fw3c12T9rvdappUtbivyZU3J/DCZGtKWlqVV8AhT4BzeEGwDeaTVfh1z1dns9W0h+c7zbpKjoPOrNv0zEbvq+kKUKe36iUS+fosDrXw71AWFk8+UHoVr50ZlypGnRkB/05OJ85XmK/jZelUNrj1nvpsyotpuHEDg6YvkP3XuNxeX+9RGUKXJhokVM2ly0PHnNFyrZDnnHA+z0SMiiblgoojXlc6jDEEJzva0TOwDPOUXszlscuq1dj44ksSt6D6GcdBFW4ZVMsIhQIoEo1IdqF9xSpBxxPjo/LQXqQeAOX+6JiTz4lcx2df15ABvMUlWsWEHaHCV0pgjVHRjkFdn5GIkt57F9q6erTXT+lUPnsiA+YXECgXZEavjtaXa8RcXZHVPIr4ryTQV/q3ngCkZOEkRr11nNCnSgUr1qxBIpkUuZTPhRWYFtcolmOOOAYj2702MwCNa6JU0+OdYegx9IbJWOMboUxOwsTva7tCT0WOs7mrJ7O61Z7lGK/DzaTsP4eXfrSk7CwZnbWpJzzVkR23stkMHfuzb+gMRz6UlDUvaCZ1JWAntWpFqV3VQDCZFqtBer/lkuBTBkgKKPDiUUeXdnm77LY7JmfnMDc8gi9993t44qmncMutt4std/ElH8aPfvADc0koFtCRSmKMtm5kbvpFa6d1S0dBmzMYLZ+Xli4dhA7Z1VKzVIlWrOOg1F0I25GdKK1YN9PSkBwBzC9k1KmMUJd5ZATtfX2i9FPvtH/JEmzdOohKsYSO7m5VSuNkUofC6jQzfFCDJgXo1Wnqu4kbK9hjAAAgAElEQVQM+Px+3C0tcl2pKjiZ6z782rW7rMVe++6LYhDIUT+YEIZz6/HkJ150JkX+IIQqlrITwiZxiMUMiwe/O8mbIvi1WhHMPTs8bBqtvb2C+Pga7GDntm3Daw49FJdddhl2W7McXb1LsNvaNdi6dQvWrt0Vd/zsLrzjxFOwfvOgiENc4Cejl/d3YXZKouqBYNW0YtmBxhJKrpQeZPITgYZdD6Fwl+jUzZDDUCUsFMVee+2Fjes3KFFzB5hFDSFtPhzsaJlo2cGLHBWiCIMhEnrQ3OnjvCyViCgZEH4VOUxMQmrfcqe3pDktOz5KLko4IxBRomVXu9cbD8HhZ5yGbLGI39xzJ5795UPyojUBYQCpdhz8jpPwlhNPwfeuvAYfuOBCjGzZgqu+/12AibVSxumnvRvXXXutGWFEWG1HdJ1EDGTB6Fj3kgZ1iVZwkwhSITMel3ykMY+9YIWX+yT931jWrmr3zZxLtGZtZ92+T6IKaFpv8NfMQV71JOYSrWa15mpl0NmOe7TGsuR4wIKyBP53SrT+vvggq3tTt3a0pGzm827O3gSr+W3FeoB2M1oPPfv1nuZEq7+rz7Cs0/eJloV6ldKbTYmWq1zhKNfFeMsyEnEgGconWsaESGsrirUqUl3dWLpqFaZn56Uxvqx/CSaHR5oSbU2JmsncJ9pashvty1fJu/hPSbRm9wZUbIj+X060Vc74gi1IdXajvatH7lBcqSQsbqx7l2j5vuvEsiZ9Y/dM/Xcn2Obz0FyIeaEVwb2UWo3FBBsznqmZcPNr3heZtjtjGV+geXEbYw6XhF6xY+XrMb7xzGs7oVpRoStvaq2J7cRYd2dUjjzuTNYTpRjORqCyJGkxx2878L0o5pLc6GR5m3kKzYmV8dkSZoMw6K+BN/UTsdlZF/pn1q//yD2I/36XvV+jY88HltJznmjE2aAEoysVtPX14R0nnYzB4RHp6n7i05/G2MQkrr7+RszPzuMvP/tZ/PCyy7SDSkef3s4O2U5Rw7JKrU4mW5q4E7pSFeYcRujXKb1JEwRggo1wdppIihRFYgBZyUy0fl+JnYDf87MDYDupNGdnUmVIYrJid8IkkEwkNa8RLNvergtG9SYOwZcMDGBmYVbKUXXpOlsqtUPNm8U5kKndC5KU7Z5beZH9E6s3p6ajWaMjAKiDabpBnhzF78+gzO6VxQxhIyYoJiOqLzH5Ll+6VDu7JD9t2zaor6f+tFcr+vznP4fNmzfjwx/+MBYX5nHA/vurEx7fvBkvbduGe+//BT7+l59EIt2BkhP16OjswiyFGoo55KYnEYmFUJyf0zpBayKpw02INkdTAPnucqZiO2r1HUqXaOnluWbNGmzdstXJ6tGwvqSEawUFu1PurznWoDMY16zFMWkFyZDkVKEiE2n2nAMbG9kSLa8/dX6ZyFtQKJURjidRCdLKMIBMsYo9DnoDjnrPezGbWcBvH7gfT//ifoDSeR60bE3jjSecjCPeeTJuvOMunHX2+/H8U0/hhh//EMFCXjDzGWecoURLIhwfCiZ9JlpW21V29PGEaUIzqWq9x3419TJ2uFYkmNQifyW5wq33OMlBI0tYR+SlEaWgyKX9Yt6udVMRIoKNDw47kaGsiXEL/m7m5IllPtHaCoMlMBZM1o2a4HtzojVBCUvmOwSTuh+oc6txwoge4mt8vUHH9aCsN+cCoiOjeJJXfYbmEq29hnXEr5Ro/XoPEy07Wj7nzR1trZRXR0vGcSgel/BHe38/lu+yC6amZzE+PoE+7qROTrtEm5eqFJOXEm04aB1tohsdy1dpRjs5Mabdf9/RMnYFiwWt95jsIc1RmhLtnwgdv1pHK4HNUBhtPX1o6+zWWlomm7PVpUIOFULH5QLhJTMzrwPyTR3inyvL+hGdOx/+jNS/XTAgM47unl7FYCYlKTDzrLlVRsaDxqiiIjTS81QsmZrpA6+RTGgcdMzKinFcMcMRAUUC9M5orrg06VE3//emHspnjRVCI7Y7voFDaEzhybzPm3/4hOqTtt8W8d/DK0PZ19FEw7QR+CzZGiNXR61hMlTTax8Hw7Voa6sCDOdwFJ5PuN3PUrkschEP/bJVqyUUTZHo8z/4QRT/sJf6iU99RhJi51xwAe696y4Mr1uHziX98oXlDu3c1KRsp6TVqaAJMwLwCh5ufcfLMiqpUuGFiZYPF9Wc2FE4Zx9j2/lhtl0g3ohMJquZIW/U8IgJS/AGM9FGwlHBr4Rpc/Pz6Ozr07oPCwkSvaIJzgatm6j7bjo5MTJY2eHSCYJiFjz8TAIR7pzKpKCGRHubro+vcpoPle9wPUuOB8z7J/L37HbZwXFVR50vkwvfE/dqazUxkHmjKJHJ6o8Sih/60MX45Cc+hq/967fxL//ydXzkkktw880/wfOPP4ZNo6MYGR3HIQe/AUt32xOjkzNItnehGgxJ3KKQy2r+tDg1bvPZQk4avwled8o+5vP6GsKmvEecVXrCjBes4PvhSKG/vx8jwyM2e3SJxFZ6bGjFGS0PIDtzzQIDJEtzrcoeKF4TamKzYic2YfCqeRArGRDW5ygizHkNE21JPrSlYAT5ahAL+TJ2fd1BOOG88zE2PYUXHn0ET9xzN92yVQUrJCVTeMPx78RbTzwV9z78a5x40sl49KEHcccN15uCVK2GCy64AFddeaWIYl6AXHNRt2iuPc/67uxOiZZJlcppXunJ6Rprj5aVuJKYI4J4X1l1jI6BrHWroj5/PYG6ZOUreNqONQv6uy90Cc0qfZsX2U+fyBUUHbzmoWMzpvZVvgm11xmYzfZ9nsXMFRfHZ/DF1g7QmYzlvQOp72/9xN/myl4ZqjnR7jyjbU60Hjr2iZasY3a0PtH6jpaJlom3XK4aGTEAdPYvwdJVKzE5PSsm/LIlAxjdOmi6yISOmWhLOdfRtqDERBvvtI6WqmoTY0JRdky0jRntnyXREvqIxtDRtwSp9k55LjOeab2ukEOtmFUx6hOtHQ8n/OMs4f6zEpB/Sn72kKtPsr67VbwLh9DT349ka0rxgzFXTYu3YqTHs/S9DVLlc8/X8/NOQ3NsbYevaxKKLHZtD19xQqwn4wfUV4DUBNTnMJ7+UC8Wm1OnL3Kau3IPgYtxXOf+NIrN5ljuyU+WTI3MVZ9RsyD2qJOIpcaI9mJI/Ox+hh5IdfXVOPvj7SNc5pmG/JBkjTEJLszMKHD077a7Os0zzjpL89Nv/PNXEetfisOPOBJPPfkEJrZvRzqdUnAMtwQxtn0bqiSVONNifg8mWkJEtjpCcRb7sOxeSTYJUbQgnpDhAL8XuxitAWlNpGFn5NU9RkdHMTAwoGqdCXbZsuX4xS8eQHd3t2ahJPvws/D/eYO5M0yXFqpc8UhIMcnNv+qQnW6qJVnCm9wtVTIoFZWMKoJIgjJCoMCGZ675qsnviWofxTm6MEAx0ejg8ffRKIrz81I1oigFEy1vVJ6yb0xCyQRWrlyJbYOD6O7uwsjICNrSKbz4wnMYG5vEXitWINnbI5ZySyiAp3/3OzzxxJM47m1Ho3/1LphdzCFfBnqXrZReLAk9ba1JjA8PYWFmUiQLQqWmf2vXlkHYm0Gwq+VP3/VoN83tpJElTaLX1OSUJUZnNM77SaaxoD/ZWpVVvUqCkUURZ/KUR2TSZFcfjyBM8otk1qrSmtbaitO+ZYETbuGD2SLdVISjqIRiCpALhQrWHvB6nPiBCzG4fTu2PPM7/PqOn7pEG0BFYgRJvOH4E3DUSafiwcee1CrPrx/4BR7++X0I5DKIBYO44KKLcMUVV2i2zHtttDt2gnbWRP337iNKutbFkvikbpbjALFjbcfP9mltl1YavB7ac52edgglSWcFBU8/z1a963GrOyY16q6HC60KdnXGriEN7Lw9NOvJRzITcALnIrS5jtYn2mbZOC9n5yt2BZKmRGsJu6EMtXOibW4IHP/JjQcsJfggamfCs6UbPfDOHS0TrYA4PuCah0fqiZY8Bc3teQldouXzHeYeOpWVerrRs2RAZCh2Inus3dXNaKc1oyURyma0hI6DKO+UaAUdM9HONGa0JEOFdB4dO1bvDai4eulPIUO9akfLGW+yFT19A0im25HJF5BZzAo6pjIaE632aJ1pudW1hgAp8POY/SfXi/4jidZ3er6j5HNNn2A6hAmRdEgVNcwV112sVqHGkE/ikhNH4d+JjFcqIeLEbfxMVYifg1ulka79f5t72pjExk/+9c3y1JQHdeYdEmRzYes2X+mHYjXjluRUreP1xUQdGnafy3/mBjfBfb0z0DDOkAnAWMHg3q+6eofYIBCusf03WMI+BD8UkwLf9MzMjOybkm3tmplm5xdwzLvepY724UcfRyLdidcdeBAef+xRBUzq+y7p69H8j+zXSj6nfdAqZ2feWcG7LHgGJL8nAxD1fqM7drXsaNWdBIK2BuJuID8UP0S+aMICFNno7enFpk2b8c4TTpAmMFdn+MGnuLBeq6Gjv18JQsSobF5WTWI1u6rEXFKcE4orBhh8mVxJoKBqEK9TUbJeAQkgkHRBdRAvseihYd+heOhEay6UgnRVHdeMWAgQReBB4s3i3Hh0cFBycvvvv5/2Bp975lnE4jG84eCDcN111+GmG2/EJz/5SRx00EF46KEHsfvuu+KxXz+M7112Gf7PxRcj1T+AgeUrse6lDehasRotsVYxY9mZ9ff2YGjLRmRmp1BemEEsmRDL1z+o/PxEHXw3y0QrjWI52RTribZP7kUBEeQIHTJJiuDkdoepO8p7w/ti94sB17o4X4RYRxtCLEC0oGCiA27XWoQrwppcJyIK0pRoq5EEquEYMqUadnntgTjh3A/g5Q0bMbHxZfzy1ps1o+V3rDJIhyN444mn4OhT3417fvkIVq1egyd/8wg2PPuMvHiT0Qjee9ZZuOrqq5HPZHX+iVaYmowRmMwrt9HJyu3DufcoEURMWMUbtmufVlCy7QT7jsC6Nsc+FlnLsbtVhDSp0jipTE/Qk2tRs+RFfX3GEhmLYwsStuSvZFf3+zTN6ldKtIa8/PuO1kPO1kFYFS/ah8uizcFGcpK8Bu5Hc6I1hnKDdazX83Pouq6tdfzWhbO74Xy+wTr2EoyRWEIdLRMtO1qu92gEIlJhAKFkq8Y3FLRnoh2bnBSMueduu2PzunXIkAxFCNglWiqjtdB+McCOtkMdrYeOmWgzLtESOg4RidMow0n+NSdav+/8/0h0fyzRSvkuEJQpBhNtLJnCQianjlbQcT6LaiGDlio1jq07MjCEaJqhe/8TibaZCOU7O6KE1JPvpQkC940d74IbKvy8XuPcd48qnnxzxbU1eciWEI+aoFFDqKJp556KcV7RjGPIHVjEjj3vrU+9xCy/h86lNQ9KvjuNRuoNEceQNLdpysQ7J1mvbuc/n389a8rIhObIzBItP6OPb14zwBMSAuF4qpZOpQWdKXlRUrBQUEJit8kkvHrtWumHPvn4E0Asjrced5ze4C9++TBire049M2H48knHsfC3Jwqsd6uTgVPLn1n5+ckaSa7J5JbHMOQ3Ypny0lvmoeO80QmrWSr4GN2teFYXImWwYuzTD7YuvFicgWQTCcxMzttzNxMFj19fSoSTnv3aXjwgYfwuyeewJ777otCoYhN69crSHI+yguaSKakdGUcE0fQcuwxe7BsPkg2LmcJNjesOJq93VCyTsna9fBw80PFi+4rK3/DmNj4g5AtE62fgTJJ9fX3Y2ZmWgfj8MMOw/qX12PrunW49K//Cp/73KfwnjPPwiOPPKLunK/L+e3zzz2Da665Gp/7m8+ip7cXu6zdDY8++jgC8RQGVq7BYqGqjpafuTWRwMzEKGYnRqg1aclQ8Iajvju9X28qwF9FfuLMVfrGRoYaWLZUZySXJTWfVWNVhQY/D3WyKYhOhSUPtbBzZrAnDOoLDa08tQAhqj9R8pAQJJ1QVP5yJlaVBZqXb2RHq1WISAK1SByLxSpW7/c6nHjehXj+pZewsH0Q9990vSVaVqvOtOKQd5+OY049DTfecSeisTjWPfsMFifHgcV5tKdaceZ7z8blV16h1TZ2X3R6YWJjF87iiEWUT6wmVGFQsc1sHWveWQN62zAmWQkxONjFEoxLtG5WxJEBC1OyXPl+7XO7OaA6P2/wXjeOs+dlp0TLZGgVt5NqbO56HZPek6Ek58hRSL1Stz1aD6v5rsVmYXb+7Vlzfrc76TLz3vN5rAcy0S+8nF4j0fpCwHf3Hlxmomah5hOtmMeuo/XQMbWOmWh5+HxH25xo+fc1BstqFemlS0WGmqAz1uwcVq9Yge2btyBL6zySDuuJlmtbjDdhIGrrPX8s0YYlnOIEK1h88Wzwp0P/LZ69em/4qok22IJYuk2JNhxLiNypREtEiTGnlBN0TFKgzoRcoSzRSjb2f6Cj3TnR8tOyUWjr7EAincYcpSodJFzMswmxFRzGDEu0Fun96/hYKcEaBgEfzz1F1xV5TKzeycqQHG/A4dTReDIlDtNgFTOB80z5GSrPukRjmkcjdSlFurcZ+7gBJzu7StcEcmuEn6XOjG6SMJUegn8o7QF3wj+GolqydStxqc6eGgPpFAlCrgUmMSSRSqut/sIXv4ijjj0Wd933c3zhS19CNpfD0tVrsM9+++Gem29FpLsPRx9zLF586UVsfPpptC9dbqsdZLNGIpiZGENhYUE+j5wzkNyi+VvNLcsbL8qsjAlhcp0nngTnxprZMtHSeYbC4YSTyU7l/JUfBDXEElFMTI6jva1dXRUvDOdG3d09OOKIIzSQvv/+X2BicBtiHR3a6zL7s7DYxx6CsWrLOZ3I+9D0NdVduYqbPpj2ZyYtx//n4ri8dB1FXcnFwRa2q2jsO/6eVR6Zeb4DZ3HT2dVpFl1btkhZhQlx27p12HXf14Cw+DXXXIN9990XZ5xxOn7/+9/LSH7dyy/jox/9KD7z15fizUcejacf+w1233cfDG0b0qHJFctItHWiQIwrTA/VFnR190hInYbWs8NDaCHbmqOCJlapD7CcfxD6Vye5aBAzZSptblnBshXLReQygQqr4shUJ8OYMDh1WumExNfmv2f1y4TJB48HkNdD2spM4oGq3FW03C6xfUu07AeJILDwY+HkoWN2s/w5lyth5b77490XfwTPPP88cmPDuOeGaxGk8hWvO6uCYAvefNqZOPbU0/Cja29AvljE0Ib1CJJYsjiP7o4OnHvBhfjBD36IGVpCunNrcKc9LBKqcCxjJVpS+dXlGnRclua2TVlZ+DUn22bXKRXVjjVMApwexHIZERLC3PzWh2slPtdNejHW+r6rF6OwfQJ1NQbTG/tSsJ1cgqy75ayvnmhVzJjoCL/GB77m+ZW9B/v+9cCoApxrDPa3zV2trfjaX/iOtaFWZEnUJ1pBc66oq8+5fFB0mrREjvS5eE0ldxlGVInWd7QlBTfOL1WocpygfZISutaswW577YXp2VnxB/p7ejC8dauRodTR2noPO+dgiO5AISCWRseylZrRTjXNaLn6RZu8sFZ7fKKlCxZHTVw/smvhm4VXS7V/PNHS9j6IWFs7enr7RfqanV9ERmtMZZRpPk/3qqqx72W7Vp/nc3mj2bTh1ZP9K/+tO0yvUih4+NUjdQYFBzSm6+zuQjgRM4GNlhYxjyXyEmhRwa2ZrTpME6LR1giLMxJV3UxWqq4O3q2PLVy3ax07Y4DBwP7sqWssmb0kEUmq9jHm8rX5Pbi7zmvDx00Wfk5kQsiaWw1lXGFpmi+W9Tz7TpZjNJ90+R3ZNPCzRJ1XN0c1HqnjFgs3LNiZa7TmECx+ZkLo/FpJEPOdLV2zqkZikLqTWg3JVJt0QnmEevqX4COXfgzPvfiSrKeefv55rP/dU3j/xz4uc/GXX34ZpVweJ516Cn75yK8xPTqORG+fpk6xcBRRwoncG52dQWZmAiBVHVQKIiRFFSITriAX2eTtzCiAXW2UXW2cjEOKBSS05sO5MH0PBcc5uJeMVT+wJmynCtutyXAv8/TTz9CFXr9+A1548SXkaPtGP1FnNM1gF5eakzO95j6p9vNKSNIkmgfHMZE9G5ndiNHHafwdqc8oTLTA1jw0N3DELdvdcvMqzSa4skITdApVZNHV1Sk9456eXszPzVpFhgAeeuiX2G231Tj62BPw5IMPIbV0qRit/Dwvv7wOF37wg3jgwQexdKAfm57+PRKdHdJzlsh3uSrbrVAiJcJOa1ub7sfs2ChmR4fls0nQpL5O4wKsP9BWETbcXbRLGwigNdWKdFtKn52Vt81m/APrVX0tASgwMzCpKHIwsFZheH3M7DtI7Wnu21VKWKDICWpIJiKa5dOdJU5DCF4P7tmSehBNIEtbrGAIA7vtiVMuugTPvvgiClNjuO+mGwDK1umhDAp9Ofi4d+JtJ52Kb37vB+jp7cPE8BDmhoek/EOR+fe+/xxcffU12rHmWeDMTfutzlknGLOOVj9l02VG7ZRFZ4KlUEKAC/X+vrtOZ4ek62Am3lOxIRVIjFWdIFRd1342sgXPDYsSBi2Kn/hg58cQ3DPkD5IVWdT4AKXk7U0EHOmQAhzSimX3zHm663zNJchM6Wls4UkrLEBZePvXpIuMAsXOCdJ13Nyh5pCrnqy9XKSL7L6T4P962NEHbRG5aEOnWbbN8DQfl6evg/38rq67hioC3Ocg0zjHmSCvZSiEvpUrsWrVKt2/qYkJFHN5zExMYHFu3qlCMYCUVBDxe8iLujWF/mXL0dPdKRh+emIcC7MzKkJrJa4SBQVXkxjJBG9CCBwpcJRF+0gjofnPyUTsqBn1fXHfMSlRNAmEsLHIVALo6OlDZ1eXnu35xayKWEm6KsGTIFlEiIWn8+Ll5xUK4iRBRbxzO5v+PuxcPPnih/e1WQrWP6M7w6se3dAGR9O8k889EyrHXKn2NCrs4jz4KuTGNADd0pYSHTWP2ThRKjPD88RkFyExtCTiLAttJioW44xHlAMuF9iUeUEUqyGlp+MKO+3ABgMosWjiehC4W08kK6SChQ0bESe6uLFhpCZBV3cXOjs7tCLJ+1ikJSILOJ4ht+JKYijPPx3aWHCTJGxqXDb+4nvyM2RxU0IhNUcik/KZdSxrCfK41SDdm3hnqsY3zSDPTnByakY6u0uXr0Rrqg3r1m/AUW8/Dpdceim2Dm3Hvfffj49ceiluue02fOcr/4xoOoVTTz0Vt9zxM7FCF7N5dPYNaKUmFU8iVKkiPzeDzPQ4yot09uEMzazaOJYhebueaAmH8IFiciUpKhaXkAUTLX8vIQCjtDXYYo5wQ6UeBShWgu5B4EEkVX7ffV+D1x90kIzs7733XszNz4PrLoSEA6WSHkhJDcpOj91uSCsnXJ2RUbZfWOdDxSQr31arqCS6oRGyVwcyQoyG9K7DUBXF906fW3a0XFWhQbqEHGpKrrF4QtAqA11uYRFTM9O48657cdb7zkK6owOHv+VI/PTaa3HaBRfi//7TP+KQQw4xU4RAAEe99UjcdN01wMK8fDnJkA6n2xFkgdKaUtWfam9HJBjE9PAwFsZGXaJlce/ndI756it11zFZ4vVuFVW950QyrmvMjsLITw4a9atPfnakAO1Vjiy42c6wg+qrNSzOzssjuBaookR2ZYCqVxGtUTFBM5Cza6alGfWLmWhzRBRaWrB0971x8oV/gefXvYzi9DjuJXScmTcPYybaaAKvP+Z4vOMP6lDfv/xqLF22DGND2zC8ZRNq2QUVOmefdz6uvvpq5BYzsiHTMgHvN6tu3tdoxEhProtVoq3xgaMGdxBlZqAmIpRwEc01OO6w/sMHreb5qWBccgtIlnDQli8Y/RzIkzB8oPMVs5/7iljGBODcoFRZO5ay96ElKqCy1Iu1uy7Y7qppTPvvx+RRJ3QI5ievwGzJ/Pf26zp+baFaaoyAmt+fL9i8baQP7s1fw4BVyps2tgobN8Ors1K9S5FbifNFiEeKCPvluV8u9bkAujo70M+dc9SQXeCoqqJibWZqWmtrHJNwtMWII/NxFsrpFLr7etGebkOxkMPC3IxkaAnpcz2R81mONvj/oSA9SEjXd3wWp+ddIULn3qOAC8HzJrOaJ5QqYQTXkbmkpM/SEgbV1RO0m2xrc76uhqQYamfWgTRsKUs4p6AC0b8vfo9KkOUyX7/BXLcZpCV/JsVmyLVeSDuiHVfs/BzRoxL1jo5FvdsQ8Neer0mEiaPFWDKOQKThJyvanMY/fIoMU2HyI8mVYkTUta+1BBGTV3hCRSfJn0y0dTvOsgnZSC2LiCOV11ySZadKKVnO6/kcVgPc46XeAp85Wq7S/S0m0iSLGDZt5Ba1plPo6+vFkiX9SrTUjAjSAYqJnwmRSA/ldWNR6UiwkNUqqgSWGMOM60BERH/m4HrFvZYWjaR4vm3TxchX/y7RhtPxWjyeECTJA7F5yyAmJ6fQ2dWNqfFJIBLFGw87An/zt3+LXXbdHf/8ta/ikMMOw9f+5V8wuGUL5iYn5JP6yBNPokSBiUSrHGMSiaS6A3qJFhfmkJ2eQG5uEtXsPFClMwt1O+2N88Zo7sCQwABF9nEs7lShYjJwJxPZDAY4H2P36xKZI+J4eNYnWgY5Vutz8wuaJ7Sm09h7n330OV948UXcd999qM7MINXTZ4L+Km6TOpSsqHhMqP0saT6nFuW1NS3ZlgWHyG3GK4v4jlYdW6N69ZAhg4F5/xpRSA4d+UVR5LnK8+LzL+LA170Od911O7785a/hy//wJbR398gcYWxiAu87+/34zN/8DT7y0Y/i7p/chN0OPBCHHHoofnLjDZqDx+nDS9iJlnu5AjpWrkKuBoRiCSVrGqhPDg0hNzqiCl/2Ut4hxpsWu07EJ1iDVAw10EI5yVER2mIxABWktGVzQ5uLNGBL62i5kM5Aqi5JjFsLAlr5qdaQoLKSCA2sjCsoV4sya9Y1LgOt8SjoMERqlE4HHFoAACAASURBVBJtLIECX6MlhGV77o0Tz7sIL67fgPLsFO6+8bqmRBtQoj3grcfipDPPwo+vvQHLly/H8OAWDG1cL9GOSLgF5150Ea686mrkFzKmVe0+PxNtlUkq4tSgmhItMyltvtRRSOvV6xw7f0vvHyAbrsaOn66pW00Q/MRzpRUGS8Z+BcLP9j15bucE68VRGLzJ5gyxMOGZc0IwXI9gESHHJDE3bZ9W58/NlKwINHKW78YsoVui4L1m8GPR4xsWD5M6oNiuFO+JKyaaiST+93504ncnPYSp+RZn4pGQCGhai/DQtyM8Ns/0zAXK7WG7BMwOKRCLaL4vC0zN/CJmyebuJZ9jjgVoAiL7QxqHMDhGTJGp3BJCkiI5oZBW2zKL8ypUFZ/cLnc5n0OFwgpk6LcY1G+uLBWNPIjC6PM6bVU+Gyz2OJqSxKkM3usVbD0pIxRBLZqQ5GwsHlfAtjEUDVBKer+EreenpzDLDj2zKO1v7vVKQCfYIuiZ38uLMngkytV61nU7BnojoTobNYc+1N2d3HXlPfKdr3Zb/fqa+wz8fxFTwyFkKKHIPK/U59GeRkyPxZNS7aKwRSSZ0K+pznYk01Sxq0nJTyuFziKURS4/O+MInXEohKOCkN2t6nl7bRaILHCpc55n8REKI5FqQzjWqlFZWfaWIY3juCWxbPkyDAwsQXtbWoxzogVER2cXM2rO1KlHIjrvEeqbO/azzCRUyJkSlT1HDQSHa4dyHXNFiX+W+PxwTOgLzECqt6PGTpbzT8pl0WCZCYpqHyR8bNi0BXvsvQ/+7otfwpsOOxhHHfNOXPrxj+OTn/6MyBwzg1ux30EH4bmX12s9I9bdi0Klht7+fonNJ8jKzGeRn5vG4uQoSvPTGvCLGEU4Va4Opgtb5z3T7cE5+LCbpWIUO1zq+BoJxSTu+BBHdJgbJBu+dwY3ij/wArZ3dKi7ZtTv71+iZLvLLmuxbds2PPjAAxh/eQOSvb0KVBSE0FaBEy3wLGn1zySquLkaO1rBx67zYZLQAeeBJF1d8yULKX6/jCQByVE69rRV8BW0phJKuIvbR/CFr30NF37gApx11tn4+a23Yf9D34yJyUlsHxyU7OWxxx+PNx92OMbWvYSDjzsO24aGdIDWv/QSZga3SKwh1d+vWSRt4sjiTvYvQSTRKh1SKluN03t4bBSBckn6r0Z2MQk/H+gacJ8VM8aoM2Uqfl2wxanvVquavxqs6B1ebLfM6/NSAMDbWPGSUCRfuqBk2+qmmxRhkLrT8Yheu8J1BskHhhBpIcREcMol2mhccA+lO5fvsTeOec/Z2LB5CyrzM/jZ9ezqZ6yjZVKPJHDAkcfgxDPeh8uuvBr9SwawfctGDG/eSM9ERONRXPChDynRkk3P+6oNPnnvhpRog+zYqawko3f/uAUFLfGRU6LVDNfJL7q1D0kx+s7Wm7l7ONVhYFofc+IgvtPwXS2DWX0dyqmO+U7POiY7ayw4wzHOkIyRz2TAPXgS31jcSHxEWuNuLcJSq893gv1958w/tDUF+2k9r+tm3Q67kr6DKa2LswX95iTbvNTv2Z87J1p+Fr5nrpypKGjyKvadlS84fKD3r1snc5EDUCxgbnERg3+whhzZvl2IlFjXSrRGpluYm7e1PK4sUu84FJKxCKVd2QUxZvBZz2UzCvqSgtSzXhJ8LPGaKl/Ps3wJX5elKEdEgfGG18HmhDXNCHnV+GcS2uFZ4RkRI93uK3/y+Yy3d6qxIAQZjUUt4UqdrIwSC4NMBtNjo5gYGUaOu/YkzxHFcIWtSH+O26B74L1WbXhu3SzHBnyP8iV2hZVjextk69b7HNNePBOXXD150V9zf049DF6iC5gTR7FSzutXW+olIilRkRjNYqJah0t1tCPd3q7vMTMxqXti3tcGOBvJy65Tscji3pj/Yv+LI0GjD3N6QywifWh+H65sRhIpJXZ2tcwdFDLiLHlg6YBEfdrSLKq4/VESx6RUNmEMmaFQ15zoo9u+YFJl0jXVQN/VmkSxHzVSxlbPelORws/hE20dkid0TGblHOcYxRJiqXZV6ExSu++xJ9Zt2IjXH/xG/OiKK9HalsJrDzwIN91yCz75qU/juaefRm52Rh3t/b96GO19/ZhZyCLV2y+6fZhm4KxE2cFk5rE4OYbcNGe1VDshk459ipOH8zRtvz8nebuQZrVSjJJfbaSebLUDS5Fql2j9kJ54PK8DHwLf3RI+4YFfoJtQMIh9X/MaHHDAARKVv+6a67TCNDc1pcPgxSPKiwuIt7WpuqrLMspCzlSjvMoOSRVKUr6rdd2Nj2Q+aWlm4uZzDBipZKt2YCenTe/48h//GG84+GC84/gT8MLzL2CvvfbGc888oyJ0w9ZB/OKhh3Dh+R/Ail3XolAsYowz3d5eBamhrVs1vyllM3IlWpyeBhKtSPf1I0Mt42RKHS07Niba6sS4HlgeEK1xNQnG1w9G08zHJ1qTFeOD1ejSqJHdgBXtU1vitgdd3YrINyyMzHOX3YaqZsI/JXb2FRk7kNhGNqj0rIMBxPggSSRKPQPKhKViceSZoFpCWLrHnjj6jPdhM91ZFudw+/VXozY75Wbk1tG+7shjcNIZ78P3fnylir/BTesxsXWTYDgqXF1wyYdw5ZVXYWF2FlU+1G5G6xNtS4wwlLGNZRQueIzv3KztSLqoB1knPyeijKs81OU02XAZcusEUsQCtDNlSc66Ot+xMhB5A3qpnzEIi3lvi/HiBMQI5Sdl7ydzhlCLChSS2WT9SIUrB0OyyJGEqUceXBetLsIt5Ms7mAGHwu3OtUlIRdNiv0GLDp1x6z0+EPvE6hOv/0z+z/3skJ+DZ6enq0McCTuHDfUen/wt4btz5ZR/6nNG8hxiMQyPjuDpp5/Gpo0bNPZiYKSIPT8Xiw4SwryIPccdRJQ62tslSzqfydleKs8m98bZyfJ5INmxXBSsyeKF+9yc04qr4Nm+9EhmIuaz74O/OxO+o2U8YoLgveLvffJlF0RItbWry9lo2j2VpScLfSIK+TxmJ8ZlaDI1OiLUit0sF6pYOIncw/UYX8i5Yrk+k5cbjgne85pYQjXBIJuF27qhv1fN19/Dx77oqd8EXyxqD9UKUjYaXo7Qi7EI8hUJirU0IV6OAc2UI55KoaPLXNVGt48oHhh60SjW9Qip4LMES1MUElf5pLCb5bWkXWgtFkWB6oDxuAQ/uB7K4sPHvHA0hrb2tLQICBu3t6cFEbMB4JpmrUT0xjg3OvsivpqZPH+vUUE90fpVNNeYcI9dcdRQII/A8BJJh6JY1HhNMfHbP/xeraenB/PzCzoEvT19GBwcwpe+/GW0dXRiy+A2nHPeB/Cpz34Wjz7xBL79ne/gwx+9FBd/6EOSXAwUizj6qLfhoUcfQzUcQbYK7bXR7o4dKB/WBH8tFZCZGkdmfBTVxQX9vw31bUQgg2x2WPxftf3sIoIIs/Lkmk+CUowxDdZ1w9TRMgrbaolv0amXqyDuzIjJhGU8o7Qhky0t9Eg2oDj/UUcdhRXLV0mwYHRsVNUkO3RWXR39fZgZG9fQXt2AW062B9DWJMzijMGBZB83i3MdQXOiVbJ2rDwGLO7x8t+qQ2kBnnrqt3j+uefwnjPf6/YraxKYINHsmRdfwg033YRvfPNbsjIMRiPo61+iKpoEqlUrV2Dzc89hj733xEvPPcsPiu41a0QKWKQwR2+fDh1ntOyeCB1npiYR5vytVtNBEFGiCTquE188JOaqYB4ePrQ1DtdVfQaU6P0M0pMErJK2w8j9ZnVFfgXFzWyNVNCiWacJo7Bp5P13i+0SqwihVuZ1ZtcYFpOYc54skZdAAEt32wMnnnu+BCuC2QXcds2VqExPNBJtJI4DjzwGp551Dn509fXoH1iCrRvXY3Djy0A+o0KHHe3lV1whURYSMDTLZLUfNuSkMaO1RMv41ki0RtYQkiHLPJL5nOC8YyDzzz26UQ9Wbo1HKYTubQXuUnO53YpOQw6MIckzwtEHfzIIN8N4fF3avaXa29BFckrSukMmGNr+kdzDeSM7Bv5KfoAEBZxcnHgDdXcgn8waULCAOldANquy8X5Lv1rvzwpbfwaaO1v+GREPH4D4d75jJ0udo5llVBZKWAHRPKfVpeEM1TH2fSDzhas6K4cKbdiwQbaRW7duNR/kYNDIRBVDXJgchVJVytpK4E1MtabAkVmgxYw1vCCC5DDZGLBAIdI0Py8FsxjPuZ55Y/8Kbm0JIlMw8RomTu7VKwHwbMurOGJerCQAkh1LmVmOxfh37MjIWm1vU7IyD2dHtOHsMptBPrOIyeFhQcfzUtnLyRhBnbVGEpxPlwW02AjOXLLkIqOimOQyJ2pCHQAmWkGcnnTWgOtfKZHyWnt99ma0qx7bdHyd8JDHsYSQ2E8+KySzKtFGY8oHeXWfYbS1d+iez1C1S19rcqAq2ByKYgxvxvKwu66cB9tqHRMoSbMVkmRDtgIWS7aayQfjfHunmoukxoataqC4CZFqTSARjwpNlCVs0caAev48+cnd3/o83tQwrDixnttW3zgDl7Jgs9VfY0WPZ535R4l2aGq8RvlCHkAegFSiFRNT0zjsiLeIjci9rq98/et4x4knaV+RePjaXXfDaaefge2D2zA3Po53HH88nnz6WQyPjqF1YCkWC0XEu7sFuZlAfhKxAJCdnMDC8HaU5uYQ5JIzYRBJaRlzTR25W5eQMozYWrZLK7WoaMx+z6G65py2T+XnNyKHSKnI/RnZt4SEcnkZE/MgMqEyYJHNOTU1g8MOOwJHH30MfvPYb/CTa6+VWARZaTPDw2hppRC/PVg2FGd55pxWnExjMMB3bgxkvX23o+gJK+xCmNj5Ptnha482n0dEKlbLcPfdd+Kzn/0MbrjiShGZ1qxag/UvvojVu+6Ge++9D9dcex0+/7nPY7e998bo+Jjkzka2bhGjtqe3R3MFJomZ9euAZEKayEPr1gGRGFIrVyGPgKBjzURKJZGhKrMzzuyhpPmezW4aVlU2ubMDRSq+ErGDGOUhqRUMxjlTPbHgb7NcfX4lZrsenMPp2rg9ZUuw5g7E7zE9NevccWggEZZ1oSpLvh7JFAUGBQauKHnLKuB4voq1Gvp3WYtTzr8AQ8MjaMkt4Narr0B5cqzBOg7HcMBbjsbp55yPK2/8ifZ/t2x4GZtffhHV7IIC/Acu/gtcfsWVlmjzBdcpEHkiCaoBHZNsYR0t5zsusBE6pscmO0yXmE1U3RKuw/HqidYHK81pva8oLbZopNDU0WokEokoSfDZpNwldbo582FhxGuszpYQZCyqGSPRGQ8XMxlkFha1G78oF6u8WNUU5WfHp5U1MSibdjHd8+bvtUckdB88lOzF2zn+iBj8Kdb9H5nR8hkgI9MXDb6DYsHmE+0SrrRxRumQEf8cNReqvqtq7rh8Icfk8eKLL+C3v/2tZFZV2AVM75y/2j4nV04scWc456R0aiKBllBEBRwRFb4nbUFotamsOS27Hl43ytKSGW8kGBNjUNHA4ExWN3kLtH/jOiJ36plQqQdAjfaI/b+Srv6OSdV+spCLJOj+5J4dFq/U+M3lMDs1ZQl2chKZuVlk52ZQK5IFHVBHq5VDGpoUMnreTBPYjCOIYlBDW7PmWlUkLyYKjhKEUjh/ZyVR7znsuAS+2POi+L4A8vHME+f8qKxeRNUhY88QZiKyTp/IolZwSPTUTNs6UJ2HosHaNqbwI4gGcYz/lit2vHZSY2Nxzq0UcniiCZSZWCOU6WQijyqhU00wnkoj6mDj9o52dHS0I5lMIBELaw7LGEaiXMiLx/C+8rXdup3WCrmdIi6Jm9M6ZMdzFJjbKHziN0w8Sa/5GtU72m2TY7Xert76PtgiK6lCCfvtt7+E3EmVPvKoo3DkUW/DMccdh4VsFrML87j0Yx/H7x9/QnO/s89+P352z73IlMoyYo93dSFXqSLe2YFitYSOtjYkQkFkJiexODyMIvfayPiVqXJDjtEmztbVykKKTxgrQV48drQxN6/lXp1WdNjNmqyhdCVV/YR2IJbw9Xi49feBgB5oVrt8+EjYikQTeNObDsHhbzkcWwcHcdVVV2FiaAjx9jYxFa2FMThB3Y5cV5zBr7ouezB9gPCVvQ8Ufs7E78vfc6+UEOZZZ52F8847T9rFv370N/JpZZU9tmEDPvypT+Pkk07GRR+8WO+Js8XR8Ql0dnerUGhta1egnRodlTHC7OQEWmoV6UtL1ozfi/ZNLE4EvSdlJchEOzs6isLcLFqcaD4fcp9olTybupM6ecIlWgt0nEk51IDFDlmufNAZQJQknVCDq0qZVNlJ2D6yzTZNE5kwnDEIBa9FOHsJaNbpVVaIHIRkQeUMln2izReQq5TRt2Ytjj39PfLADOUWcMtVl6M8Meo+BZXGotjv8Lcq0V510807JNpKdgGpZAIf+ODFuOJyl2i5UuD2UFmAaO5Kyy5eIwcd16rWyXviB1mQZj5u8KD5cwbriVbL8k7owScME0C2o8WunV2ln8n6ZMxCkEmWbFRKcVphOKWfvPddXV2CjGnD56FkX8Cwo2GSpQjH/MyMEm12YUGJ1nx2jQ2hxOH2xz2cLTZxfeZqs3YP++r9u/mwYGquGbn77aHGZsjYPwu+M/Ja3yYEElGHsXrFSkHI/EzNsLl/ftgR+Nf080Ef0JhEuL70wvPP46mnnpKMKQtb/pArFr2UQ6G6LSX/vEhtaZKwmNjVecasOHcdjXWWaqetaymVjCDDooIrPSGDd3mNCuzOWJC5uSs7WhYeTCokNcnHmImWXSz1Afh3kpU0ezX5CcQ4bfVa6/KPQ25hAWPbhzA1NopSJiPRn5yzdQyzY+dYjnA0HzUJc1nDweRI8iZjDEldnPGyEBHTumZsfq3Q0FHHjY14Pjlmq++G+tUxF1NNb8CIaPxRX6V0MD7Pk9gK+kyOXOfkECVxyBUbmbyEzX2Lzz1n5xoVmB92XSDFzZ1FeiNiy2eR318oZlTjI6+Lr42U6P/P2ZuH2Z5X5b1rz0PNdcae6YFuEGwUmnlUoNuIQAMioygGE5I8SYzRPCQ3enMfjEm8cm+SJzdGUWMkz00UR6JxCAIiDti00AwC0tDTmc+pedeuXXuoff28a63f/lX1af641U/1rlO1h9/w/a7hXe96V9esPacslulvEKLwEThZdanUanacGcWnT4lxvLgwp2y20256KQvhf7JaJBN1/53o5tXl0C52aEVM9twXqdTmSGBkuIHAJPPY+Qs1Iamyq187f2Z6+tQpwRYsdLK/L3zhixJgBxN/8h132MbWtp2/eFEKUW97xzvsVa9+jb3lbW+1B//qK7bf27Hv+W53tJu9vrWWVjQsfvXWW22TXrR6TRBdt1m3A5z45Sv6nmzt2LTPrMeRoBD/z9NxMH9Xhgm9U6CBLhdwKdjHAccoWkWoOvrI1E4xo7l71oXjpp5wuCvbI2LT+DVYvS944Qvsb3z7t8spf+xjH7PPfvYBbTRN2Ik6mupbwbB1CtyBNavMT5xNpMjMBMPBIiWi5+ID/WE42eBvectbxIB917veZR/+zV+31vFjtt/btc5fZ9P/5l/9GwPK/4Ef+Ed28eFH7ManPNV6u30tVme3MuUH3eGqtViENFXvbGtYgFiSwFtk4K2O1bpzyny7i8vqox0PBspoRzvb1oQ1ifxjXO90qj5Yocgngkns3QNu4MbuaOUsfIMpN8XZaq6s3wOcT46/cqYtvcTeOwt9HsIHTeAMaFfDeMO/k1SkLauNOFGLDzUassoRTotaJhrKrY7d/V1vUStUZ7xvv/6B/2zDtUvqd1QF4aBqz/+O19pr3vxW+48/+wt2y2232pf/8vN24eEHrduqaaO9++/8PdXp1y9dUk2YNh9npMKlolUA5SFvFWC7ScnIUIRxvWP69NTeFb2fmkkbQ9+jKlJktEVmWMgs+hAFDJlqc2r5aql1ggyWRxwHf+P3+ZysoRKBg0JlgCS5RmUwA8l3QuzZXF8Xix5pVKBjn4FLJutiLMBnOT0ox+1pQHyI1+S6IGNSqcNzPqEXIvREdpdOMI81WZhJcioHnvxMRsn5HVteFhOU5+MceT3fOf0k91OZCJb1L+BRnMkjDz0kLXCPy5sqRTAblbWtzw+WqDKNsBCOvNRU95dD5D5DoorAn38TTKTB5d8yxDHGjc9x1MN7Qv24PesSVMwjiNoBMwOcUcyeHSO0EJBsswVjel9OBZiaezEgQNrass1LlzSUZePCee1rpqJBgiLbpXYIlK0WngoE1mF0BQwFOeNo1Z9M0iL97kDjAlVK9S5PTGYcgjLRqYwiFObgKj+ovBNIh5SQ0slGbz3XFvuQOmFylFGMxaXRwuOfFYJBYbOTTJiqgThqatquf12zBllsZ96qrTnrDydy4pTIcLbNzrx1F5fknKkFX3vddXbs+Ir80PLSgrVbDa0brhF9vDmgQFKl2DmyWAJMZbBkuh588TxnQ5MouOpTTl3LACRRF2x+ar0r4Dy/cWW6urwa0KEJU37ggc/Zva97faHZ2pmbtyvr6zba6dk3vuAF9gu/+Iuq4f7ar/6qsqQ3vvGN9ru/92HVBQdcr07Xlq45bfu1qu3b1LrzXdH4bW9g+2vrNri8ZsP1TZvu9qw23lc2NoMvPQNQgVkQnAsDMK4MR+vs46Zwetep9MbldKpXdbTULdSo718Jg6g/a1oVEewkNdtXvtJe/JIX28rqqksywh6LAe45uiz7qHAeZAOLc2311xU07oj0MhIkA8FxYjhS+pFrzO8/8tGP2p/+2Z8oa332s59t/+SHf9g++Mu/Yu/73/+FnbjlVvlypCMxGPR8CYphYINgqIYWBTR/Nuew39NGxNGKCQvU0unasFp7nKOd7mwLtodRKa1n1WdD1jLhkZiJmqxkbQZN13FHq1pZ1GV0XMroYFz7wHMnf/gmFIpa0OMhltSltgIaoYHQfIt8rgJb0XNIT576mGmmCVIEbGPISeNKxfaqNXvju/62XV67YtXdbfvQ//sB6515RK8Za5JC2571La+wN77je+3f/aefsdtuv8O+9uCX7OyXvmDNVl09nD/wA//Yfv5nf15BSI3r3d8T+5DjJ7hjKgzGFIKF8kC1s5CZuzgJxyLyU9RnNZNWqIyvRBxwGqIkQmUvqotGOCGNAAxnmo6WTBZndPLkyaL+mdnujDRT92QmHLdcYDBrCRBp9eptb+mx38PxDrxemu0pMGeH9GoGeS0Qi1l2Gg4568Wl9hr1RKs04zXq/JLgRdSSk7Ga8GJmuDxyvkDGq8tAenM6rlRsS6eb7Gp+jxMuUKuclqWMfGKbG+sqfWXvqgJCkKeMQLK1RuJcHK8PKdEM5FAPamkteieAHHYIdxAssl59prLXQYtRb5HRs1Y862P9ewDGv4WuEQyJVdzwljjIlLE/fJwkkqzeO0rmuru5oVYeyE/AxhXIVqhaiXcPa39QKIkhJnIwHcq2uTa11+alCQ0zWTX4maP14DUSjoBr8xodReLS0ZbJaFdzuNT8cx0rixMCFSPkJK7jJSSVU0K1u2yvVf7zZ3iNOUhQ2YMuaV6ncDvUr/GUXNOW1ZqgnPM2GE2sxr9bbbU74XCXj59UzbbV6YhxTB8tRCggZBwt18X7y2OATEhIco1T1EUONspfEioJZbVUjnOOjq+ZhIvzuiWnIAPEyqWtjSlMVRYAGxi1H2CY173u9YI/dkJpSM35TK1pNOw3f+d37L/90i/Zf//AB6zSbNjdr7jbPvrRj1t3fsk2N7dt/vS1Vl9etOr8nO0ejK3Z7ejkKhSdd3pysnuX12xErXB3x6C5ZCuBRzYBt3n3R7RqtORo2/OLilRwtCgeCVLQUOp0tsHqLDlVolRFHOE8i+daxbqdedvZ6YnJS7/VbbfdZtffcIOo9vwOozubgRt94SIcuO7x7vaGmsrzQieMIhgvICoMydlz52RQ+AyMAmSsm2+5ReIP1I8/9an77YO/9Mv2ufvvt/mVVbvppifZhYuXdD9wrJIL2x9qwUHaAhaDRUqkC2SMLqrEzyVicKBm+BSs4JqR0TLcnIwW6BgyFL2C6keONoC0S4IxQ3JPxjLqt7qGahXwIMTjvSAIYYioU6pNyx2tjE0YJ1Hmo4cYyjxZI3A5zlbENkhlODXhmVEXjHmP6tXkdxg2jDvZD0pSB1P7vh/8J7a+uWEHm2v2+7/2QTv3uQfceff6ZgtL9k0vfbm95fveZT/5H/6jPfmO2+3C2Ufta5+53+rtmga7v+c9/9ze95Pvs26j5Y3zg31lAkDH1JEOcKbAbbynmLfOOhb5hGiYwKLU0pM/J36iLF8kFYXtWpXq42QyFa0OCwtyrskozp8lCIAzmpuLiN+hwWQkF8xjsmzIPBjwYMXSSqZWlcGe4GOid2YNEzTyPGd/D71FDZWygDAOabOGMpi/p99v9kJ+4Wg1makUuPI3jiuHf6SDLfZGtIwkTM7zCCbK4yNZMynYkO9VzhbSkPEcr595vTm1pbN26IGZG3dnr/p3TnfRiDR6M+EDIKgQbG7e3wdp1IuxZ96OA5HIHW3CggQa2CGvsXoPqX++l1DyMbrMHRoPR57vgzIcfeMQn6jFMjloC6bxhQvWW2fK1kBBNA7BtZp9+pcUlPZ6ZlXuzWxGN78XD0RseCdXJew5Q6uiJhrlOamYZSZZ8qYFp+BqHjbdY2rWx4KPd0rrWwTNRc+2f1DBxHdHOzuevC5y8Eq0qgbBleELJFjqKsl2nxqOl/YhYuoOzCsbgpjRcXHMHS31XTLa66+/zk6cOG6rx1asRonKpkIEKfvlBCuVSCIIFTkr1rx4CgIwU+EvpvRAsos2uMxkyyXEcsmjcnFjbcqGBhKjmA/mft9999nr7n29debmbBvHOBhYB/WSlWW7cO68/fR//nn75V/5oP3Bh/9AZIC7nnmXffr+B6zT1ZcDUgAAIABJREFUmbetrZ4tnDxl1YUFqy3O264dWL3btma7JZizPhjaeHvH+pfWbLB22SYba9LydFaXy/Q5B9khUOAWCCdMYmnNL8rRUvCuIP1Ggb3VfpyjzXWhyDHEFnC2j4usYSNv7gT7sCrHqnoSxXJUZyAtFcpHTmBxIguONqaN0HM3GbnucUZnUavwTetkIBwPsmVoRdOvi4AGEPDcfNfWv/Y1a8MknkyNkYUYnwe/8EW74dbbbGNrS5kDy5GaOY8Fw3VyUDhaJiRJk1WbGep3s3C0RHg4WljHa2fPKsBBYUaaws2GoWzjIvIu/ZhBAgtNCkZBmEhmpp6nzB1GLd+e3fBeUsUSg5io0+t4cswheanFi6NVq4NnhRi/AyJD1UK911BjETGENPzHsAGNnyPAgJl7MLFdq9hb/94/kDZspbdpH//t/2EP/vknnfiysWW2etye/a132xve/g77iX//H+zm22617c0r9pX7/9wa7bqN9vr2o//ivfbe/+O9ttSdt+2NzYhwQwSCMYId6t0+ZUWVGuBytfbEMHXCigz0gmnMAahnsuakJWV51I8k0uDDMcjmUNkic80sMPsrM8PlMZvecx2p9y8VaDAqMC9BGkJ+UYzZ0VhOFggZyBinyh52R+utaZoXLFEQcgB3HlmDdxQipqhEpqT7LVUcN6USIQE6zY7pkthEuaYrZxxypemgyhAla4TPSy4Dz8/zE2EpHHdmyTw3YWWgP86NYAQbFqXvoguBrBat2VmGOcu2HL70tUqAyPt7Ruocguwnzj2cQWPaFp0D1yQ4Ielo3Y+EgoP4cEkGdHei65z7CSh4sCe4t7e1aTsb6xqAsLN+Rc4W6dpBlIVAKtgetMepfYfsdX9gbXrPpVnh9EUFIPSdB3PWRfmDPJXOUEFyIC4RJD5RRvv1nS3QfDCXS0PZk3FM3N9qcX+Lq3bIofs6yIN6vLNVwE2rKWQ1oWYOH/tgyZDrpRthWrEWQknNlg1pvWsijoH0rBOwbrr5ZiU1CFYsLTPRzbUDaCsTvI7dDEhY4jkx1conjk0VcHnfvMcIBGEp7OJ7x5O7FJxxvzOTutS1vbS5PnUCAbh/S5ktVPnXvPZekWounjmrdh2cLpnV+toV+3/e/37777/8y3bfp++3/cnEnv70b7S/+sKXrSL8ryY2GLNSx62m7bcQ7m5Zo91Ub19jfGCTnZ71L6/b/toVG61dVKuP968lSQMoK+BJ1VHwWHVFKu05Mtq2Mln1UfEdhi5vnGdbjvsnrT8zgUMKKmSJfQgD4SBC5YebS+SpRuboj0p8Po2SZykHGl9FRKoWDU1HmY0G46ZhANhEFWo4rZayycr8vJqo186ds+6xFRmW+bkFO37suF2+dNk2H32MIpYtHTuu+zEii4TpSQuEIEwnaAFv4Vyp0SrqzRothjBqtBXkKztzau+BaIGjHW6su5QbZK52y8bhaHO0UypY+Sl6lqysJNobXMfY5fuIKHFAQNoEU9IdJSOkfgxhRs33E2XfU5GbqnI61EO5N2oPED7DWDsGqfsmck5yxSqM+NO83BANV/ar9NhGjZbd8+a32x6zRvs79vH/+SF75FP3+VSizW2zleP20le9xl76ba+yf/cz77drb7je+jub9sjnH7BKfWrTvzZy7/kX77Wf/D9/0prVuvW3aAGry5Bx7MBWOFpgah/V6H201GgdVJparYFDzZqmK0Qp6NDAekTHKZu4Y+WRTJ5H/R7Clex9sLUjW8qabcGYjWzMjasT+WRQtQw84ncmqfMGcKA4WfpHgYzVk4ljxcmWemq1XgkcCsbxTLgkjYogMxGDPBMvZ7Q4J0G0JYnG/HtG8wQVuYcy482gAciTPSHB+ZBS5fkJEZPVe0AXQU1peHjWrKlPZlacU1tA4ngNgSzJg1i+BHZkpQlzx7XOMpUHBy4qocfI8gn5cxa2awJ5WSt9h0oocYyCloPh4Fk807/qxeg0b5dyBTDdQ6EKtBBtSmMZqLi/uWY7a1est7FmQyaqTUYqDWEfsfu8TsmAyjIH1mwTsHoNkYALBjuPUX0rdMid4JMQf449hMvg2s/l4KecwD7R74Us6D+H2meIYik7Ft8jOLrFBYte1HCyyH7qnXJilZ7u19QHEDS0vsm1SK6AjjW5SCqCVYlSIIiBP8DBjit1q7a7kmIc4GsqVZWM7njqU+Ro0Tz20teBHK0kKJX9O6dEddokREp7eehtUTGIg0CZ5+n4Qjo1B2dwz8VeD2QnWfbyR2S0ObcVOAslDqjy3/Hq12iBbly5omHsQGkUtjGiP/6v/5V6D7/8ta9ab7Rvz3zWs+2zn/qMTYcHtjC3bPvjqa1cd53tIdw917Zpp2VVWjfIZtiY/YHtrW3YkN4wHO3+nujoQJneFYHBcEfLMTCcnSkejRYtPvTTdjQMutbp2ASDWHK0uUGSgl1ktGrID8gzNhG3uNvsCBrTfETVcqdybJJRq1TE9syG/nSiHv058WRrY00KMlKnGoYYQ1F3cNEO3kdwGvq5OKsgZ/E5iPtff9ttdgbRhcmBrRw/KcO0srIqQw18zJAHXoMUJTAXGSuZLT2TTH9JMlTWaKmH6DrNzds06O44WhjiQMf99TXvo+U6UPNE/FCScs4AlOGVcoy3C5TJMg6fOCkAyuO0Ro3Xs1mcNo+SRgsni+Phuqh/czKVQ2OB42xcHm7sQ3BZvNIXJnsM3Vt8sOq0QNCe+Q45dwwbqkettn3Hd7/TttC13dmwD//aB+3Sl7+oVozB1o7WzKu/911269OfYR/4617k1RPHbX+vZ+cfe8iqk33b39u1v/nuv2u//EsfVA8tMCqDJKRF3WraCLJDt6MMOh0tWbzqUBqGAQqEAXeRB59+VdO5iywDGQ5lM8QZOh0NSCDAUP2PDFfrgalFM9OWWV/2hqcBS+OMoy1LMA4nB4Wj9fvnjhamKY5Wkpxjl1PM0XxArkJkYlhVGoqrZbSJdJQdre9Lh44zW0lnkxBa+TxkOkvtI0mQIphlf2j4TmjqynmHXiwONLMD3i8zY14vqB0kTm1zDs+rb7NGTyUEHN6TNikISk4aE7wcOVRe13abVo+sE2LMc1LMTD7Tb9DMGZVZ5KxtZb0pplE4Wofyude0xGnutEov3ucKUpGKSNsb63K0e1ubkqsdbG/a3haDDSgH+ahRIE4+w2u6Tvry8oFriHPujnawj50h69c8G+lUKA1Gvqu38SSQPpdiLvFcjhBHy4738M8um5rsyXJQ5NfEs3mfw1zEKLORA9hFtJKj5OVchtm94H1xtNR5IeaSnWr4jLoNfUQeZUkREimh0BONn+guiJG8OxyLhfy0O++0b3j60+zY8ePSOU7dANkgpabU7Vk73v6UULJGdEp2M/qbw+6JBBjBAaxpScvGV3mdK9iLbpjKhfW1KfCVoiBu5GDfPve5z9mrX/0aRcyS86NWyaBfZpouLdk//uEfsl/4L//FHnzkYZs0a/byV9xt//PXf8sa05p1GnMSFlg6fY310d+e79pBp2UVRV41axCZ7I9ttN2zg80NG55/zKyPDilC0kNh5JCLpM7ChQ/9Y6s2lMlaDXWopqCC5ty83vuoo82M1ntDs5k4J2zkDfdWnf3entcKoezjFMLhAlOoTgt7MaDiYpivmGleRO+wyXFVRKmDfamNaPMFDCthCrFxketDvhDH5lkCg5P7V64IAl88dsybvCc0iTdVx53sDWz1mmsFaQ9xeKj+qD7tDlvKN63GITKUiC4scrL+7pz6aFlsOFoEKnC04/U1BTX4N/ow5fpLg7ln+SQ9nj5D2C1UjE+DBKCIk/olY+TqVi0crbfFyPGG0VRPnkg3FUHGnWbbOrQ9YCSgCINuATlTQ5Pjnx1B9SD0k2O+azpistphvWFvevffF1GvOdi1D//Gr1htt2erc3N25fKaXdzYtDe8/Z3WOXbcPvyJP9H8zMl4YKP+jo3629bv9+xF3/py+/wX/tJ2NresK0fIRKWB7v1RRytFGuCoCnpmrhjTadYcWlK9zmt1yR7GEYlIEzVZslkcLK0ZguelsBUD20uGLmE8Hst1TjZtQse6HQgzwDLW2LConYu0NpERh1VN1gTsyH2U8lHMmRUowsoNMpW3WHjAJSMZIwpz/F5CYck+T9ZxMv6zZsyeTeOSUHhmpEluUlsQjhCILvTBU5mKoCS/+Dkh5YJpHQMU5NCRn6R0VNhxyh7OCxDTNdr//Ngxjr6usgOBS06Ll9TKcIJYm6i1koBpP0ZQnLB0OiQlaFFG8rq3qy3pkwPtypGEoAmDPaB7UAWXIOU+6ue9fU0LAjYe7+3adNC3/d62HC6OlvF42xtreq4CszjOZFPDjBYydHCgAQY4Wi+1OAnPg4skEXDQMVlHHWa0lcVBX6VGy7PLQcjjHa4jOmLklbXdM7CK9h45Hymq+Tt4zuiBfD1fXwx/D/tcEKOwB87TgVFMNktLnXM2mF/OsBFKZQ0F/TToNeYWhKrujSZ2+oYn2Tc961l2+1PuELdFwQA1Wj4bUpXWv0PHgt9LrGPWjeRBQ0QjIWf4GTpf7jnZdQnRybVedrw6/Evb29PlhQUn0MD82x/Zl774Rbv33tc5xDEaq3eWCB8nsnj8uP3Yj/+4/eqv/Zp98i8+ZXOrK3ruz/3Uz1i3OWdMv6NxuMt0nHrVxt2OTbttq3Za6p1qkNrDkuwPrLKzbTsPfdkq/R0boKCBWpQdGL1iOX1E0a0kzKDSA0ti0Bqq1SIuUUX5JaZ/uIHK6Mxvpno4w4nMNF4jlD+Y2nybjTaxIUIMga175umYe5l1l1GrizdEPy2RZvSXQaTZ6/dFqHFHO5M5W1xe0vvvMhQdIf5qRX2NbOz5hYWg53sjP5uFaPzUqdPKZnGqOFqCANoEGBrv03N2NVd2sLsj0kQd48lxYwCI4FG+meuqjs3ns+U2LlywASgFRqjqpCI3VAnYesgvaDgm6BTRbkzx8aHkkICY3E6N3B0tTruSTMxof6DVQrN76d2buqwi3zggUCPYvzJneP2Y+wo8pPYIafdCRvN76mMIXd+XEVf9qdmbv//viAy13Kzbn3749+361RW75vgxu3jhkn35qw/Zc1/6LTaq1u2BL35RcD1BUate0XxkmslveepTbXOnZ+uXr9jq0pIc4A7tT0FA47xwPWqKiXYaMmxF6dMDm2s53CTyS1G/9Dps1ifZvGKqot0czjdMvgadi8wS8KhnhA6liTxDLztCAxiScGLqG+eaUrcHgYm9q/UWdSUcrDtW7wXl32RVXgIJRyqlK69DKdMSYdBr8llndRWhwzUnd/6u452s0XSqWUNlRZWdoxxrwGrJxNR80hDfSEdLxpEM/oTOM9hIohh/5xog6N6dX/Dh3REcqJNAojVu6lxwweuucrIMqFBvvNfbNMoz6t5yCBEsiVIQwxUUgARErnuc5CENbvKshdIRztCvbfLx0VweqZYKsqDJXaHzrbog13Eysd7mpvW2Nuxgf2AHe31ltrCP4V0sw+G4fEk1dWr6dAgQsHN8XM+lxQU5jLKjddjeSYqOcvhqc4cwcwweK2Bf//9Bx+yK9ONyJqVg0R1pCtekk83hefEoEREELGICVLmGHGPwkqmMk82xgEDJgvNRQasztQd/sCBeCjO4q8wtb7Rsdzixb7jzm+yZz362arScvktOzhSoSGbcTle9fU5ONQlxNfk8D4qTjcxe9jYgCcsgDZms/6NlDvSTI6isPLJ2ZXp8lWzKR00B7z3wmQfsZS95qWofC4tLdunKFdvv79rq9dcpI/pn//pf2a9/6Dft7LnzgnDe8PrX239837+11vySNu788qptDvattbJsB92ONZcWbUp9Ullzzea7C25sB3279IVP296l82a9bScX0Goy2le9USO+QqwfyIANBQcWGreo23MLdkAtsNVWrQfj7NkiTtIXlYK5oHAntOb7JCDSgFaKCCSjsXgUUzGUfBTBHoFVyMqIbIiK2Ww4WddD9SUicQBBJD7sAKeJyADvSwsGbS4yslUa4VvSY0Ymcoe+2u6cjARDEXDOnNfCwqIcMYtiu7dllcaBGIuT3X1rsMiECFashsDHwrztjPetsbhgS6vLitzWz56z6eaW1YFkBR2TaTsc7PXYaMyOGhbnRNRMIzzqUrsbG1JnwlgiyA3S0Fk9LpZrBdQDsfBm01ZPnVLdlX5GYDs+SoL3rbbPX9UIPLI/N3jBlfK2Gl0TJ1lwrpoEFSxEeAPcWdW4rGIve8XdMo7UqNF8Prm6YnP0LbZamtyEqAAZn8r8MfLNZ6B6D+EYZxNykpkYOYQVSlkiezgLgmPKzE21WmpkaFqUmvlZR+XsLh0om1WOJ0hRqlsS5BygWjSbfOShsvd4O7Q7FVeC68PagDnP9eH4CMKGtDFFbdB9bAoAOIyMY03meJZRMPg4cDmfA29X4XUiIdErrjGU/joy+zRMjjB5AOBr1qHBJArl3sigI2HkJDKVoV/VaTO8S5Z5loCKCqhDpF7KmHEfuBeqF0OUYclGJdAD6XBysX4F34lr4bX+AoLWfFFmzUIuihnBofecToPXIpeqQCQ1qnP2sm4Uv2d/+z3L0XaaDEOwLF1v7ALDwscugMEYuMhmWT/9rXW12Ynxvte3KlAka5aWrJ1tkdlkEwlyNcSAAAsHFwIauoc5GGK2bvNeeL3Znat/R1aZU7nKsHmphpFOM4OjtI8JD/v912KddSUEl0NONhCRdLilW6q3csKlE5Fke1IZjZZK7ode6KpSauPUpCwS11bwhShjVm1SZQ1MVaPF2e7sDWQX5pdWrD8c2fNe+CJ7kXyZK5ShHAZKKUQghzMU18b3jnxDHn/MpnZ9cN+TWZaU+Zy6AIjKOdi4GEKvdcb+i0y/8sjGxhSiBj12tPns9wf2mb/4tL31TW/WotUQ+GpF0mXgTCduudm+/93vVp1WfXR7A7vnnm/TkPJOZ86Go4kksZBOnD9x0i71dqyxuOhzUdk0dTeikt7qbVtt7bz1L52z0ca64EzdOCDk8ViN2RgAbXw2DAuexYDA+vyCi1c02+5oQ+pMOu3aDF4w16aJTaGNmBCparC+TI5+OdThNQ59dinDOFTPYTNjsWMDqTa2D1znLGQxQPeHIjG1GfcWZJZk5GqBBWTvMm0N2xsMxEju9fe0oEAY2OzAyRjpFiooISiw02fwQctHe+3sW535vmIKVTTVojrXsQOE+rtt6y7OaaydHC2MXJwkGXvL5UIU88YiEsSTcEioBOHMmxwPE0QIalqQnBjXNGed5RUZvaUTx629sKjJOtfccKMtHT+m+goQsiNUZLSuGQu5w3WSnRnOMXPflMXyHM0eprcSQRECDmp0bmC0vWXgG6LuJ1P1/Plztry0VLwHELAb+2AVqkVjBseKINNsuZNPwlcpkCobqIRzy4xaZXqBaJTh3qxPOhHPSxYzw+fBo/8OZxfuJq95BHW+5ti4sEqZnTpRe5fgUknnoYkM8uHPy/NUDb3UFyuHFsxxr+W5Q2Dd4XhgqEq+TyIfQeSgTUvohU+oIUBxw+tC8sVYOPqV2acxJiw/Nx2tE4L8eDmO8rAED2CJX1h/ZelSz4RkZws2dAQNcW/yWmr0nDgCYQGDiKj9WxJe2WOeKwPANRcatGoiRID9h8ye94eHjGqJPa1zLk038vY2f16SnfoDV67S84LnkAF2zgcGTXARhJRIhMyG1viB9bc3tIYYIDDs79lkD6H7kXTO+R1O2i8HmSzsW0QqEpEg2JMo6KE1pvOPa3j050PrMLSnC1LwVeDjfH45W83g0QOb2YSnDKzS0Xp8FApkpePJv2tthiqVIG3WYwxlgOUvqDjm2eJ08QH00hJ4yveAUOCMWcME50jcavZ8zfXx2x17ybd8q931nOdKh5r7R/nGx33S0UD5zF2h7mfqsUcwpbZ+SVtqOJ8nfYWzQJYXR+uJVqIuHJdEa6JnO5HSysYUyYaKUuSFFhnVnn38Y39o3/e932t7/YGwcZ4sggsN9X8tyvwT73uf/eAP/ZCyWQYs3/m0p9v99/+Fbw0GSVeqqotVunPWObZqY2TscIRcIIbzVnyDN4YDq29etN0L5zSlgtFlcraTkdUY3xTQbzpaMlqYZtQ0ERPQRAiGm6MSElJnmsTBJlNULh9YtCp4RBK13+ir1fsd+So7WtU/QqItjWY5utPkihwEzIYd+lQInBobTRArhq7iWsdE6IKNaSrv923p5Cm9nbK+WtX2hvtSqurt7YkxCYQspuGBqQ0JA9xu0Y51YIPRnrUXWra9tWHDrV2rjKaqkwt6xFgC1y/PC7afW5qXg9u5vGaTnV1rEWeg/Tr0eZLq/5XUZDKNvZUpAwt6TlsLC4K/1GMKQkG23u5KTIQNMo+a0eqKza+u2unrr5fsI8LeYoWCMWHY6lVNbeImkc1TGXPD7KpLWBX+zb1zuvyk0MtFvEO1pzAIZK0Scw/yC3XtbrejY074EWfrG9t7I5XVxOtnY808Ip0x00NSLrLQsrFxWC7qXzieYI4KtQiYKEsOHF9qxqbTybWj94xNnrC9i+MEbBzthSol6NgwsiEOIS3pDL4JHLzM4dlBchH8XmYGpwUU3IBcx07qYmu7o1V1P66/+5iZAVH2kVOeilFsGBm/1lyT4n0DRs9zPup4MyhxnzYzXYeMeWlP5nmVr11eV2Bzf49wNrFX9dkaKtBROYcshmOUAlS0CMngCkp1Q+uIl3+Kl6BCB1Dn7YpBCRP6viBoCWWniQtuqL8+CGna/+J3zDgb3J/MaCF8aiIP15n6e3/Phrt70ivAjuQIRSEVSqWkqh5tj5G5hwBJ2Sbl9c2ANK+r3HU5kAhE4qhqXtkcltd++X39znmQ7F1t5ax5Nt1rRkDNv3s9NzPjYu2qPu52QMUL1mZOPor+WamQwZEIGAwnjK+BEMhQATpgYCGT0EGEuv5JN9vL777Hbn/KU4V2cr/JZHNdakoYiGQITiTiqW4SkV1jznA5mw10RVmvBINCrjORrBiTyjkK4s+pPo9ub01lJKo1sSLJND/+sY/Zd33nG2XYd/t7iqJvefJtmml68tpr7Iff8x5781vfYv1dph+M7HnPea599MN/YJV6U6L3zAI8fv31Yrwyu2BAlMJFU3uKJilqakvXDmxusG39S+elhDLa3DSDfTydyNECrUj2UI3mPnJJGSgEAGVVaCDDiAY6RsShIRhN+ZngKGo5KYCfOW5kFyHH5kWGw19HM9p0tHmDytlLyhHKXHDjo2GcSNQjWRcCKerE0STe6XbUQ8kMTfVqdbra3Thb2MVAJrQpsBBdcg4Zx0Xb292TyIHqQpOhrZ5asc2NNeuvb1t17I5WZwpppNO0+uKc1eba1l2YE4y1fu6CjTa2BFH550KGmmW02liSGXTYMokWGCoCq739gcg11EWmOLH5RWssL+uYG52OtRcX7NR119nJa68VFR8hf+QEu0ScfB6QU/TVasgCmamyNs9w3CmSzc7gMNeJdkOmXsfY1KqBAv/EcGvX0KUdIKZx1GoysHm/Ugw+41KHgzzjTcOdGUA61KPBVUbzuk44ryAecdzZypLOPXV3j66bDF4IBrmHbrScsDJDFoL5Xa0KfqeeqetUdwlOOBXSyw1IMzPaWa09cJyI0lmHuQaLc2RPiTUZzw2oyw/I90kyLDOryr3h/0bijzmeTm7KrPAodDxzrH6DywY7kO7C+Llhj8pc9vZGppgQNguFgeCuX55acB4gOqvXx575jNFatNJQCw/Rjaiv6Z4fmbyShB05Aubdxpgz5yyUhXHcuUuyMbgL1GIdLqY04jOrcUYgA16lcTugMhPHToYqwX+EQ0bOfN93B4u4jFCxIB7KvgeErL7z7A6IVp6rOVrOQSXBUv0/n5elGKEQ8csCKSihOhxnOsXHOWzKGNji7B+PDLZwzqV6cO7Z1EnP9ySAVPDC+YTEbBKfZM8laUkvNKUCnwkNGVTSsQHp05XS7s7b1m7f5paXxU9Z39m1b37Oc+2eV73KTl5zrZw4+ygD8KLnldAlbI0wUHEzI+mQDfT94X+bIaQSMeJ30o12m5WcBAltaG1ke+nEKmuT8ZSIlq1CPQtywEc+/FF79T332OkbbrQLZ86qjebGm58kdteHfvu3RLN+8UtfohmY5x962N70pjfbL/3SB6U/Kei2Wrdrb77ZGotLtkM2xxDqhUXJJ9ITK9zdqjaHPsHWFdtfvyIllN0rl8z6uy6koB5VKO2zEJNYiCWLAdcQeOBU5tRSsyXDRUYtxuup55Eewxg55gbCjaNustsJz5C/jqPVAilBx+VojL/52LhZfRPueU7QUP8iUbOEH8ae0bZaPjqJSRyLC9J7hVWMUx0M9ws1FNjewKQamqD+x7HNzy9av7+nSS1uJCbW6NRte3PdprSzTNCfbYp5iZBIrdOy3mRorYU5W1xd0qZdv3DRJlvbVtNMVROzNlgT0YcpTxcju6o2YvJQUNSBjCUiDwloZUUR5CQUuo6fPuXqU9WKzS0t2clrrhHLd3llRYosSwvzPteT98YgAtvUG7YvLRJqvp5p8K3aWbBGMRTNejMc4YGcmepuOURChWZmVOS4PyDoieB21VmSpBTswDQC7kuYO+qD0fk69LfYVOkkj0b2HpC4EDkMXyJgFzfxaVF8uYiCR7UECO60kqAXNeJwbs7KLDtad0ijoQdZGFfWjlAPIEUR9Zhbita3G309JmITKa/3J87GFvL5rhjkSkYwVfO661iDWV7eEt5yUaqRxh+1NdFqjhr146Hh2XzZDKBk4PP1sfc4VAwfta6yOpVKMjEr1/ftTABGjlZD7UPiLwIfN6Du7PK9HMhy8qJqvYFAKReG5Z7118yvAwngdexVrmuKuBSwqZbM1AZD7r3fU9akmKhipPpIPR9ZFzyNaAtx9MRJZuMRXQqIh4zUM64Vwt8jR1fnAAAgAElEQVRxtEOcdUgFhvHOFgCv/rGGZ3BmGSZOpyDoNhxteY3r79lLXFr75T3gh+Lrq/yd64Xjx9HqrYIgln9LOymUquTID+0joSDeWqm6u+qbIWMZwwToMNH94aqKp+G2Qb2/qv1N5NDQCsDRtpeWbVSp2vZgaN9y9z328m/7GyozYmtIEvQ5GiiPdOWB7ZMMBQrEYXorT2jnz2AjHyiQ4EuW1ShJgbzGe0o7IFnx2X8eZa7K19bXpiirzDdbtr27qx7B3/2d37F3fNebbOHYcTlFIjWyyFue/GT71H1/Zn/0Z/fZa1/2UrPFBbvh2uvtZS9+iX3gF/6LWF+kndXuvJ268UY52IuM31tYsMbCoijYI0UvFRnPuVrFFg+GZv2ebV2+bOvnz9nB1oagY6kcUf+RyIpHXdKJD21cnK2+2x1J5bXoVwQ2UBtIzLNVRDfb7EnPTkeL0fJ67uGvckbrFnhWs5wZibjqMgYePUusWwL6EEuCvh99dmOuYa0mGBRjQH/uk29/sj125oxu+uLSsiD6OViELK5QnQEuhbnLVQBKZgPPkcVT/5tObPn4ku3ubNukP7BWtW5datY1ZwAz8WhvOrbmfMeWj62ItLO7uWmV4djm6z5gGpglIQ41bmsmo7NjicDJRkUIiYyNYenUIW6++WYpsfynn/s5+9P77lOQtnxsVfcY4wVxisH0zII8jc4oa6BKe0/dZc4IUCqQkRDiaB+CdKS6pGjYa6fqpdbQcuY/dhW4qJ+UTKFKiwHSoV4r41ax2CGaJcQrOEoM0tmUJW34ycRGez0nRh0Zb5gGw3tFD4syFNF59EkmVJzQcQYBKY6fhKF8rxQdSGELGRLgmkAT5AwCVvVM+0ClEPpFyWQxGNmO5+bG9XuT0JbOiXXpTtChZTkCSRYCiQa7OfpT0zBm0Cg0QwGNCyRkf2NZ3ELEuQMfG5dGOWH7vPa8NvtiE2KeGduA4UOIXuhBoRvrAYIHug6HJzyscxEXwvdY0eetDMclJuVoI7hOlqjOX5KibjSVFMQAiNznWVbI60E7Fl9pfNNZFUGhtLk9a3URCn//VI+Ts42s1Elj2Q/s4jy8DvsKVCwxF/YkQUdktCmt6U40DrzUcsTeKK/Pq9qyYMPyt3IJQ84zyiCPM4JFMBRZXMnZlp+r00+EvUQi9OvnjrSMaBx2tC5Co7ZHzfT13mAfnuIjGJl6JAlGzTCJqnDwRrivlG70VQcuHqmlsT+ZWmtxye55zWvtWc99vnTK8RFwHAjCSXjQieaLDg1NMAoeA2tZIwjjWmnucKxD3deQnHRbP1F9nXsmkZmYi16G0Qvo+CuXL0kZSiPMlK1U7IHPfMY+8Iu/aG1ED5pNu3jpkpr9n/fCF9pLvuVl9pkHPms//bPvtwvnztrLXvhiRbWffeCzkmDEaK6eusYWT5wwTuUiGVGnYzTurG33JC6wvw+0cyCxhvZoYK2Dkdisl888Zv3LF/V7IgVIUUWrT+FoXf+Su0vfJQEAsCuQNY5WDDXJ5XkE5De2CEWK7CUjvqvVJ67maGfBzGywL4aAiC5JEMlIY5MBHWOk0JjFqRJ9M9uSTNbabXvxS15ib37Lm+15z3++nAJtO7Sp0H/a39/XLGCMKovNpSBbujcaGl2vS2loRDtB3ZRR1SZT6zKFBGiehQHDtdOyxy5dkB5vs91URtvf3gFSsHY+L+QmlfkEIUqtKFJjYuDClo4voRYgHBzvTTc/SZvg9//gI/a//uAjtrm9LfgYJ8sjQQWCAkvLi3bqxAlbmOuI5QwZighQjpa7QVAQOrMJPWZtMe8byl3O6ByL1MB1FpPUDmxrZ9PmF+Z9LBptH5OxIG6Y2knAUWY4xqB5T3QKF2B0GxWmdByBM0sGY5btzepOZWOrfr6o25ahtTTU6fRUHww5z4Sz1ScaWVbWFN3JhnEjC6cGFzN+1eZFLY+an0aTJUGjvCYdPk2yjmJOjNlkovPHsDshbOJwNIIAce+xAcpqg8AlmK1cZ4qBE8X5q9buQUo6WiESUbNNg5yoUv4+jU/Csfl+7vyDzBXKSg71zQQYeC3ZYDplr7g7GuHQuHMwPIs/UO+qs6sdsnUUwutv9PEOcOzhRHL9l6FtDQJJMYpk5RZw/YHNL7gWtdqNUOMKBC17a1MJivdMR+vHF/XwRl2v85GQaOpOBR2npKtsC44miGrlJgmnNMxKX2UnVl5/5Yy2jNBkinF03R5ypCU1sKOZrWfFswAo72tm1uwN1lj2Wud9Kt4HJBXlsODU6PrA8tfaRjvdW3rS0cqBRWDIz3Qt0BLFz/uTqY1p/as3rDc+sFu+4en2qte/QTK2e6CBi8tSkJN+fbMuG5aBhiRMY0BA9r0nMpT4SzmbzelHONpGBUKd1/6TfV9cv+Dn6Hqc6e1M6ed8+KGHpV4DAWprczOUWuoS3D974bzdfscdIugwrxZn+S0v/1a7cumSNas1e+jBr9oN111v3bkF6/UHynSQ/tvcH9jCqVN20G7b9v7QHjpz1h5+9IydOXPOzjx2xq6cO2fH2k1rV6a2v7NlFx99xLbOnTXb6zOmwqpMl9F8zID2ojVaI/RCcBorSRQzv7Bo7Y5P9hHtO+AGwUNhDLPONIPSDk8eyQt01NEGSKE/p+H0jX5gcwjPl4TCtbFk1J0xqHoRjrfXExkM2HdjY0NO76ZbbrFLKMLs7dniMuMF+y6qwAdJCcmzut7urrJZsttOu+sZMcQk+vOGew5LW8VFIEIhBqNcVTP3WASrgnADKaRSVfarc6C+mQScUkZFoZ+vnN+btVoc7f72tp248QbBMf29fdve3LJT1OSrFdvp79ryyqoIC2yyxUWkJVe8RmsH1kaqMQYqC9YC/ke9J1iphYRZWBQ+lyADI7k/8Fmi3A/fGGZbvS07fmJVToRDZr3i4Le3mebic0flaJU5uKSmwztVr3/JiB+GjssZQjkzKxvgNBoaxhHDE7Kem68R7N102JvXiggXRpnzYr/1drYc7g3GrLNlXVc4s1URONDeRumJ7CdqPw6h+3DvWaYS9fboKaf/0pmTPnKQLwyNw52wb51wlhAjC07OIjJVadkeadvIaF+GFYlMcRCcS5CONmthHKNguuAqcB0EE8sAO2OzqH0W7Ul+PdLxKpCJSHdmzL1fAGjd69QJIc/GrcnZJCuWtU7NluwG0tr0wPZpvclBFlEnP5rR6nykDhSD7o+MBXQJQbcLKdlaluTL8+U5mgAUfA19TpWgtCtkRt0HcrIjsY3Z0wSktAtKOjPag2TDsqwREpxlUO6oM0yHW16T5aw2nXM+r/xYdrgz5zkjCrqjSsb7jLmdz9X6ZM2FLnj5/bSPazXrzC3MMlpN/3KuBrGm2jUJqtV/nSM5/d9gnJShIGmq9x2iZKtjg0rVdidTe85LXmav/s7vsmPXXme7+0NbXFm1PsM19va0D+mi4Rgc4s/yTk2sZNZHohIpZjEjLEaQhO2aHlirZocdbSlo43wpcSh4/sYXvGCqmau07pw4IXLE+XPnNLAWw4QD27py2drLy8qsbrr1Vs1/XD5xQtBN7/Kanb72WkEm6xtbIgMxA7W9vGITdEtZ1MiFLbr6lOEsTl9rK0vLduXCBWOc7wGC+GQXk5ENtzetd+mi2W5P2exkf09CC+UMNJVCNJ4spqy00fSNYQOw1cRCBiLYH3qfZBiepBVmhsqizYVXXoBFi0HRo+jPKxtT1RJlKGbwsxsfh68k/j2Z6LohHqAIvvR5bDpgDOniMmsRWCnat4nmqENzzXh3ncfUrEMzdpAMaI8Z7O9p7iimtIXTpKYDtBJ6zcx4hUShY2eBUi+iLirxhbqUhZTVB+Sd8KX2M4s8qPBalJoMRLtHTUxisnDWiCJCoEbOQ4xkBjF7PRKbgMB9p9W06689rcWJIem0W2KD8l5pBAqIURvADbe/R7SXRF9pQorUqyq1qTJ7RajVihjbbHT+7SIDzkDHIDpBMEsJTl5zxz1bX2kMcr3lMeW/y4/l9+N9ytBxOq6s2ZSzhqwdA32h+kMQAiMaeJyAIturPMt1p1TAa2mMAnbEwQDx8xwMPYYPQ8G64xpkfTXXs5fmZqQeAhD9WwMTZuPy+F22QiXSoPgvglY5F2Z1hiQoz89gLO9btvWUr2FCybperFGRgjwLLZyEBlu4YfVaJvfNe6+5Jhm0wF+gvcnbnFyIoNVmwos7fpwVgg5f+sIX7djyos13OkLttjc2nMleMRvQWhMTinyYwAwGl/5yMNUzKyyy2yg1aOzeVer5ef2033HWqLpFG5SCHbHlEXtxTWahCAR+0SaEiIYm9YTinLSsg6xTZK4SqsjmvLIbm/18NFvN114NqTkaSPIu5XtXRioKSFRgQaAIseH9M93C0t6X4wupYWZQquyUVRetfLruaRuzHxrls5gr7OvD7UAGNdhUqLU4zlGlZr3h2KpzC7Y5GNq7/v4/tLte9GL9HnKUuEEgIRBto2VH/AYmcQVrXWu4GMEYte9oT9K5l0Q4tA4JpEsZbSI7KqnEHuP4dVnax47LS0DKuXL5sl1/w4125sEHbfn0aWUHE8bkLcyrl3F5ecWe/ow77ff/14e9tw7otFazE8ePa6NCAtlFBmxasbnVVZs/ccKqC4u2SbahPqe29feHIuvgMIDuDob7Sv9hGTeBs7Y3befiBRtqwkzMYkyGXfQmCayQJi4rtuZtR7SZyLm21EKE0wVGRj1GBfRQgklHW47kMjspP6bx9ezWb0AZGuG5CUmVHW0aEhetcMdMuw8QVhlaltGSA/C5rUD0PoZDoZzXnzFEBCfSOCVbcEerliFuMjqqI+Td+j6gWrrCnuEAA2YPZLmtw2XDXKmIjHSo4dHRChLOlXNPSC43mkN2buiAdzASal9hkLUiQp+0hIP1cXkJJybpY2jdFv20aPGObL7b0SMG1PtofVO7IXOlG963IDOlqk8Ka+gCmrU6aKF6fYwvCVqE0IUrAIVIfPSCqiVAhsGNUTHAIGHBsFFH18dRB5z/hryhYfAlR1smBaVjOGrEVJMikBzsKssXczNq/N5y4mIn/D4dbTozZaOxtoRmRFsR2SuONcfZyWnr0nofoO/4Mich6qcyYH6/8ryzb5BsN421jimCSjkeKXkx5GLGusz1z2syyOAauA2etYCko6WfOsU83FAJiirUqLJ2lll7vo/DdARzHowKVUKvVvCjQ+C8ZnF+3i5fuKDyAOIPvILrSukF3eDdkeuIKzDKXslSMJw968U6vAqno6ysVM7mdN1iXdEjT9kj30cTmyC3SfjFxS0KLWqJ39C1ABM5ZV2DnR5Zv+6miEExKSgX5JHHwviXgsnC2R4ZCHE1R5tronDupSBN51rKaOW8i88PHYOYwMN5i5OAIpycqo/BIzAX27g0ASdtTjLqE0HJ8lXaIUlc0smATWy0bGswtCl9/avH7S3v/Jv2lG96pkGXQ9SCNcp1VilF6qkMOhlbLadxMQglBGkUCAeK4tslhqjE2kyrQUhWBz6mdTDrs7GH8loWgYrV6lPUfNQuMhjYP/ln/5v91E/9lO2gwcsJiOGFaMPEXvCSl+oN//DjHzejtQMBedQ2uh1NwEGNaQ96OnTrEyfsuttus/bqqp3b2LRJo27LJ06Jmby93ROTElFnFzsfWh0BAwxgf0eOVlltb9vnTZbh4zSQGgzvlHdaTeilxcjST8WFz5m1kK/S0QarqTAmXw828cJ3yDCWxoOVaxye9XkfbX5lpOhi7DMlGOqoKVChulsU9OUvNDTdBSuk30k2qPFxRHRDOS4cLs4BwYo8LpwlG5GMkeyoKbUTbylASqyYiCEB7Gi0l06oZx8+0i71dA4LVgAdZ7AhiJHaoJSDDjw6l2i+D6FQm4d3BUV7lZM2+BwCg9WVZR/Ovb2lAdZ8osQquD6UB/Rcr+co6w8VKMG8NRdnEMGQftEYAaZ7h2FtBJU+sjEFL6GLrPuuEr2PrFOvbpCA0slmiSENUtkZpNFM4361R/+MmURhGbFIFEDZTdQxc33IEXGfpggXkM2wJlydjQ3PgaeiU1G7LiEzXCupErEmgomt0XfU7cNQ8FkwjI9C44G1FuQizxRi/mdEIJ7BERbNptdo3UVGKZF+BpfjRCMTLBiXpQECXLN0tGWjr5IA0406LR+2QI+9UIeE5gL2DdEa1qLf25l4Bip047FLodDj64xceu2DkQu8qExkapcvnLe/+su/FDpGZtttd0Sg293vF9rHR4OpJN2VDXDahXwux+yqYQQegZzlmMdgvLP22Cs41rxGToRjbRNEM3TDe3DV5gOpaggb2cVv0ukWLSY5NSY6LB5P5zxsj4764HKWm4zoJ3KyiVIkkid7VWKOM1BDAVgck9dXgyEV4zOL+dLhZHNKEjYC2yYBlOANZFnBjYlYZfHg0Lz3IDuhTxKgBKeNlgbfbO7tW3VuyZ5+13Psla++107d9CQbYDNYx9EnLuZ6hb01EgGtSqdGONgkM2kWd07r4f4qOHfGutuAmK3NtRDq4eggr0v7UbYV+rkxvzjVRv7rFP1H3/teydbhaJEAqzRbUinauXxZakCves1r7eN/9HGpRY1pUcEBtpuOQbPYhcfX9dz2yqrdcPvtVl9ctMs7O7Y9GtnCyjFbQBqrP7B+r+9ZXGRhtfHIWqT14Ohrl23nwnmbrF/xyFYj9EIeMAQLXAwOR+sZH60+ONkWkCasXBwS2UYakGiBcOc6U1LxWp9v3tkmnrGMBUmFo82LmJkt501EVbRWxIp2YxrEDDJBTa/xCJWoFfJYQkuqVUnxBFJQMybgeJ2Zb661+jOVxfr8Uc/YvG1IEe9g3x0tMo8wthmGI3k5b56XElPU8eSx0vHEIOwCfIq6WIzHkKNlo6WjVa1EL/dM3Ouw3miuLJSoMXVmA/pbmF+wO26/3S5dumiPPfqI9I1dyZ5YnPaakYICzQaNzCdnfGLkk3HrmcFMr1X3XC9zfVopxUSvLVAS5DgMGaSyPD7nGOVUFm8TQASiMARP1AYR2UCujwLijBp6bqrMVsrRfxqmhMfLRgkT05giVNCzfq8nY4ujBdZ3qH+kSUe6LpmCByqHY/FAxDWUOSYRxoLs5JkIf398+1pISTlgFjVIr6PNxEDkNCJrnY2PA7HwOiOOg4CQFq/8XTqRvB5pkDOrL+8vnsvg7bl22+bnuipFpCRfURrwlKaYupUGkfdnvNtkPLVmY87HNdZceCJnK2cyCeluvtu1LzzwGfvUJz+pjBZNayRgUYzq7e4IESmXhIp7FUpuEvUIZmm5pJTkJney4WgTepRWtwez/A2I3bMe1xxVO4y0AXwvU8vLMYYcM07WSz0+8pCffWDBTFBGgdwRJOaoUy0nE1dFaVLwP96n7IQzgCyv2aMOWTrFpWPQXlM9GwGeDKtj2lkEZHldOJnRhEDdg+/8nDJnQa1zUYNPBSbOEcQO+0MrKfrGCBf1hge2dPpa+7Z732B3Pvf5Vp9bsAF7J+Zeq+eakp5mk3tpDyFzOm00AIRvHGZpVJ7QoSAIFnswIGSCthozj2NqV8LfvvcO8z4qncWVqXDw0cj+w0/9lL33x/6lXTx7xhpzc06SsIq0d5/znOeosP3xj37UTl93va1vbGjizsLSgqBRHC0TKpiw05pfsEmjaavXXWfN5WUb1+u2w4KBYMFUGYSYkY4L1rDqMMN91WjbQK67O9a7eNH69NUOB4oa6C0r19KUmXjVzVMvsVfbUoxqdxeU1UpZREPTYatFWlQ42RBtV23niR2tG7nyDMWSXF9kIcoYso+sCIujJUI1F9oRfGwZbQkpCCEIWEMTfIC0hi50vLYMvV31m8nEhxCERGH2m6oeF+0VCJbjdNBdHmkKks/2pc4j1nawQz0L9DmO2gRCKwPWS1Qxe4aBrINBmoGF6lGFAfYh7an2pehyOpVjc9KNDshOnT5l3/zN32znzp61L3z+c1q0XCpv13FhdUgiYpGrpzTYmXF8OHc2lI+gi8eY+MJ96zCCEX3kZlNqW1tb2xJaOXHylBAOsR5l8GKKiSIF3/j6zJIaUmZM5ey2TOop/z0NTgpopLEpZ6/pcPJ3aUgyoACpmQ73bGvtioiFu7DSo0EeRAFEwltxSmPcYhBLBozKSEptG4lW5GjHbGkTHBs8hdxHMm4hxehTa5zVmf2V2ZPuEDz1z5Zq4ExBUVuJJiXGrNfM3o70XGZWnwFHXjfWC/N4F+e6crQp7iGBmnwPaVrPiHxZI+TcfXA9M0XnY2C7ZmiJQ4ARVdahbMQnbP3hRz5in/v0X2gs2hLyrRAmh/u2sbGmIDhbspI5mkpheW05btWcA4JXOwfSotkWFsMIMrtlzbrT8SCUzE2SnwVs6vA/+1qOlt7oYNZTUknZRg08iHqtqkrROiTynO7XUdd6+N/S9D3Coi8/o8z8Pupkyw6jHDDm7xUMIkGaZYS4b+loCXS9BzZ6X/O+6lq5+tt44uWOWfLiSYG/8EBJhA9i9yCDoFzcGOneV63aXbSd/bHG41mzY7c9/Zvsb7z+O+2GJ99hfdosCZI04IQ2rakEQii3Vaa0jiJoNNEYzhSbwLG6kI3bfN0vUBzPq0uMdleGalYYCu88E0Hg4Qd0PoFKeUbbmptyI7/3+95p933qU/bFL33Z2yTonVTtp2Kvvvdee+U9d9t73/tj1tvp2clTp+RoRcU3J10AaQ76e+7wul0bjw9s7rrrbcRszsVFay4tqZ+JMUeNRkvKUMBOQ2pQnMhwYI3x0LoUt6k7XrkiAYsBGsgQAcgEo99K8Fz0zPkdcJauGKytjjJaxuhxgaUmUkR+xeUqjc+LoWxHIrpDEJGS1rKsWEAlONqEFGIYdMKcWRsTJMiCAvZAz5SFA0GAtwy2m4yPjt/nunLccrZkDMORzS8uyCmI4Rp9c+rFxEgemA24V/STMjoOR4tx4rioW8qZSQA6mr69Blx0PPG8XMUpzh5GXkYmZuuqTzNwE0X3QL9E6Mgr8h39bghqcI7uaOuq6d9555328MMP2afu+3PPvpm4EbqvImaFELeOkL5aNkaMLSTLdx3ophraeS6fnc3htFfBFwCW29jctLNnzxnzlW960s3W1ZQj2mOiNy97I7SBIrMQzTek1oqIewZRZv2zHIyVM9s0/gkZF7B8SZUnn182eDJcOIx+z65cOG9nz5y1bdj+qrEzgND7Y8u1fW307JkNayk1oQJKrDp5hyBFMLsLIxQ1poIQ6E5Xua4moYTh0xp2Rys2LYYIIhb7s1aVk11aXlE7FQgCy0r3JljXGcWX2xwUgEW7UDmjFRmo2bATqysaVQdq44GI9/5yfMrogtF/CDLOFp8RZSX0q7m/EAmjpz3Gv2meKO8zGtqHfv3X7Ktf+pI1KlVblCRoVYNSNtYuyaklgYvj5Uv1QCYnUZ4JUh7XVnclWN8cs6YDlbLZvHaF8ALBYaAArEORHA+xtH1ABuUf9QarXuuQMQ4Xm5dyrvR34mgVnBedGF8POPa9lesjA7xyAOjm0+1iOtpyNpbs8FzXZZRCfA3Nw8XBJGzqHpF1QbAxc7LeKZJfoSZv1RqoFaMDnf+hnunop84hJ1oDQm98fQv5GNOaZVZdOGa7k4rBBFk+ea294FtfaXc+9wW2cu11tjMYSieAIBumvSBjZp/v71lVpCjKVV4aEfSrbLamz/EAJHS3gzOQpL0CYUIWt96KsYThlCWPOlWAz/M0c5xLUqu3p8961rPsbW97m/3Ij/6oWjVa8y6q4EzShv72jXfeaT/0j35Q6j9IAWLU6g0uMC0VO7a0tKx6Isp+ZDnWatvTnnWXTbtd+9r58+qpnVta1og7H55dt11aNiISpJWnjs6vHVjnYGzjzXXbvXzJNi+cl8NgwgXZj+P/QRaJkV4S9ldKx6JuSe+SSQ48Mh5GwESMyYq4pCCFZFvF41L9WHgyoKGfmlEdj1oUOMxUVgpZNIVdWk/eYO4ZgwtY7++5E1IWEmSXHCqgDJObRN0CR9Nui9wFmWthcVELGaeLgVNEDwuZ3jurSH/YT595wjHXl8h+uG9VUAkMBcXIoiXKBwl4qu6prDaS+vg8qOC4ZPgCWvdfe0aMkyOrIaCatJuaCwwDmcXF1CFafnhjNtvzX/BCe8pTnmIPP/ywffKTf2a7vR1pHDP0HSSlwf2i/zc0oHkN76UJR426dUIgQ9k+ClI4WyB2MRidXUoQgKO9fPmKfe2hhyT+8Q1Pe5oemTCU0HEyIdKx+FLydhC9T5QP0nnyvMxoy8ap+Dmi3BRsSOJDQqhlI5Vlh1xnOgZYr7u7duHceTv72KO2fuWKglUZWGW2XqPKvmI5amndZobrerfJQFHAFg7aDZo724iP/H6n8ZCjl0eJung4N91jRzwE7Wn4RlUZGeMZmWuMBGhOWOIIaH2RY4yWHY0bi3Wag9wTPk5Dm452odO2ua5PW/LhD07UY8/RvuaymTnWzNnH7jjYexVNT1E7TSFPGDJ67COpBx1o3ut//6//1R792letOjmwY0tLgufXL1+0nc015VsJCR9yRtESlXtAtXCpdXkdnHMjExcxtAQf42TzWwTByGJV76ZO2fDgwwU0ovZIO6AyVw+OUsIRoy8GMiWWyLS0N0Nr2Z3jEzvbo+subViBsgRi90TZbDrpXPPl+mw6Wu41+zY5EJLYFQrlNVQnRjpa4tKJns2zluFNcr4uzJIlQg+YFND4K2WmxApX25vbrpHVba85b5Nm18bVut18xzfYq97wJmsuLNniydO2O55oyhuscpwsusaIIY2HAzvQSFbVBGYcA5T4NGHLyyMuQxva+BEAaB3HIqbfvV1rO6jqxd9iohUOVvc491+jMTe977777K5n3+VZIlDl/JzEFYBhcQzPf9GL7OTp0/a7v/t7umgrKyt26dJlXYzlY8u2yTzQY8eVPWDY6p2OHb/mOpfWiYEAACAASURBVPu2191rz3rhi+zn/9t/sz/7i08LRxekizhGvWGD0YFVOkxiaEgJqjrat07lwDq0gGyuWx9HixYwxCs5WmeouqKTq8io1hcXS3KKXKx2xzoLC8psybDVj0pjd1GDc4F0vqQuEhczHwuIOuC2hOHKizSjL+df+EIvz7lMQ0fYrzFkCAbs0YozcCemOaFeg0nygIa58eFE+8hWMh7NzBaXlwtH65OaGd3rOsqtWlPRsFVcoo4ofcygAKTfmPoTtVo+0yMrHDp9xg7N1NpNvc67NmNEG4Sj0I1NR+atLJrBZ5V2S+UESgRDILSFBY2h4j23e33rM+MROKbZtFe88pV2++132NmzZ+3+++8XIQriC5koohIEbXKsGLGo/XWo2c1RZ0fr1OuvmdHK0ZYy2jQAsKAvXb5sX3nwQTt27Lg945u+2VYZ/yi/4RG318Y8WxULUufNOcXkllIttgxTpnMoB2OzOmxAlFeZt1q03EQkX67dprOHqX/x/AV77NFHBR/3dnbc2Wq2aUWM8oKtTnYjQYcYVUc9VyMInYTDPSvk/TRKLqTkwukeqtHldJtkemtcYNAFEz4OB4FjQFgAVTDa/ehQ0KAIetannr2ko+W8chYvH5t9xOlo8xhwtJ1G3Za6LZvvOIPdgx13tDghZDU1YD6m7hQQo0bTRbY6cARA/xXIBNlF9N5OD2zt0iX7hZ/7WXvsoYdsOhrb6RMntC/OPPKw7fc2rdNquJjIAZD0rNcackyKnPB3pptxfir/qB85GLMBEWuWrbgLzuhnzTkUH1Ane5AAILJkSWuS/TCIJDgcbldSr9kzakpOsMvFhI2MNqU1ISMd+ipNLUp7Vb7vms0bNUUOzbP1WYuS69JGXTwYt24LcII5ztGdH1+aLBaBMo5VplCBkddqXY86HK0UO30ClGQXZYNdjMOZ+u7E3MHFQIsgdmbdNFtncIaTRtsu7Zs1l0/YQaNlT3vmXfaGt73Dzm9saViLj8tb1DHCXeE1MISpgdMSiWMHQcwZxCoH0BoKahYzpr2HeaLgt+gmSAET8SkaOffey4eRBNIlQu2/cLS/9dsfnb7//e+33/2939GHA9WRqSqaDBhl9dhx9UaeP39RCwh2MQtvMBpaZ2leWQpXmN5ZHBrakt/z/d9vtz7lqfbUZzzDfvA977GvPPKIRqjtwVLVAvTZglQdHK4STcXswBnIzdHIWqORXf7qV228vWUHDDmfUnthXBTyfd58XznAYCI47c5Dm7XZVFbe6jBwAH1ez3QZsaTpQgrkg0ziE31nNYJSJptwSVGjDIecdaYCHo5RT3x20a8YBXzvtfXNIyMYvZK6aTDWlD2iWwypJ7JajYhyViICFsoegJGREBTrz4XSGergSalH7wyBJ/PfY2weBjoGMxAVzhr+fbamIstoJ2IwfJuMUhCzfxNZp2IKC5HI7yBbjzC8aCmjHDa3KHWn4/RVT6e2RYDW6djalTW76bbb7MUve6ldf/319tDDj9hXvvKgPiOJJUS07Y47XR7JDmiBcEaz99xx7ZtksMDp0eOIsUsYOWtnPO/ChQt2CRWz1WN2x1OfYqdPnxYruoB3S6gGa4eVh1iKNI+TbFRitxakmJIE46HIHkMFqaIEu+XayOdlCaLIDKK2psVbrdnO7sDOnb9gDz74oJwtSlw5BcYn4zy+rcxjuwiUogc6ja33WJcFLCLkOyIjWdRBxWRvOaOT6SYxfURrGelLskzVwjsKsJeWl9WDqslJyHdGryTnzXMIospZT8KuGdxknRrb0qlX7eRcx+bU+sJUrxhheGTKUGZfZeg5z1/wcul89VwlF57pQib72oMP2v/9vvfZxvq6LS8sar+QRTWqUxv1NlSvc+cyczh5DmK4lnq9M+NVFkcmX8fZor3u/AH1j0ebG61PoFBYtlR0k2OFwxAtYWQ+3sc+03We1SuD7Zr8idJ9zzJEE9ZusmEFa3tZS+z12D/lQDHhWw/0KrbPEJciQMGWBkIgIYeRELvxYM8kITth/OdQP0+kEc49n4/a3YxxrfUZc8GL/RBkRtV1szccByu96rJgfzlpQbXNR+mlbU2Il7cbVpu2cdCwyvyqLRw/aa949Wvs2iffbvW5edubTGQ7GWxPXbfOohBXBkh+JtDCqEqOFvviwaNLbnLcfFYqfWX7kRTAQpZU7GTai0IAJwcdcP+9FWli/V36+Q+s8kd/8pnp3Xe/UieDis/li+et2Wmpnoi3R3Pz+OlrpPqEo/W+QSLVlg2AOGpT1ehwdKOdXWuuHrM7n/lMe/Pbv9uuvfEmu/GWW+09P/LP7ROf+GNbOHHSdjY2bPGaa0RcaTLeroZyT9UO5A2c3FSZjKw5nsjRrj/0kI02NmyyvWmVMZNYRHmwgwoM2IpVxj4JSGIPEdlWUB8iI+z4TEJ0Cumt1SxciFhT6sJeh2mok+KJDW1GMbmwy4/coHqDixoautmonBsj67pR8xQ8wnSfiI4geNE/jKMV0UgEIIdY0tECoWYbABkv7EWMGREh2dD+vmc+Yr5xbYb7Nuht2xhHSwZK1BaF/exLc24LsxyrdgBU0p3XQGQgyoPRRHCWIrmxw5T4XncMnm1Xuh3rLsyrDt7oLum6rhxblePe7u8qG1/f2rIn3XqLPed5z7WTp07bY2fO2pkzZ0Q8yJqIspcGNfu6DK1nuu5ki760EpxbMD9LbR4+sYfMaione/nyZU1Fuu222yTAQlZUrqMecqjTA2sDHxdw5MzYpoFQvfNxGq4p+MCYrmgxUxT+eAgve1ozu8BwZEaBo13f7tvaxpY99thj+ub4EZDJDZ7OvtxeUTha6lbRDpMOoFxn47jzdYezmplIPEaHvZw9ijlbVmz8aF3hPbk3crRLSzJIalVBexnWbLT88By+895x7AmnF+ccS4nnzNVrdqzdsIVwtPwpA5Lysc8C28jcS+0kDvsHvCcGrdccvQ/SofUvfO7z9jM//dMim6ETPoP+xjbZ21K97vFow6xO/4RBGBTQuouzuKP14BgHqzY9lI+6Xa9lg/BEoIiutQKB0FkGnSsH8+UMNR3+UTTFAw2mKznknwEdcKaXJby8BuLBUwsHVxp9Kfi1REaSgwnZT00OGo9suNeT+tJ40LfpcCABoSHZ4GigYKHRaAeJPVtf/OoWwUI4rdxDZUfrB5aDHkqsrizD6Z1me1JrKIiQvB9yFdvVrlUXj9mNtz/FXvma19rC6WtsEkI8EHUno31rKpOtiqsyHlJ7xwk6/AyiJTvUbChQPOpoxQwPuVLsNwgHCm18CWKO/ltf6/gmvw5Cd0EsQ8e78s7v//vTD/7KB623vWVLK9RZGZZ9YEPEIkKwefXkKZtfWLILFy/LSA72R8o8xjLCB2A9Ri8u/UrffNdddtfznm/fcOcz7Nip07a4umr/5n3/l33xr75i/eHQOsxa7fet1enYzvauzXUWvIMYej6tGnwj/Kysdmx7Fy/acG3NBmtX1NyvrLZ6YBOfWmjToRez09EqxcPRUkNseb1WdWEIWI12jOnzYQLcLB/8+3jR+Iyek42Yi7+8IQhOWm3IBgFzhJ1VVhutMtoE4Wi1yELFRpE+8AkN86GPesjREoUBneIQA3IBBWDjQvbh99x06qFsWhYTDnU06Nugt6MNISJUCKvrmEK3XqaI92VyCYafuvv8vCYqEfFRKyK7ERGq3D5AtN5qWnt+TsMPQAya3UWrtzq2sLQsyKxPnX1hwXZ2d+3GJz3JnvaNT7eFxSW7ePGSsjUkzoAz1LiuXjVnHR91sGWCTTmLSCOe94H7lIo7a2trclRkXDfddJMcQ07xOUpIkuOrTK0Dz+AJhr6Xs9M0FEXmKEjQFX/cHszo/OXnFpB9Qa4IB6D2rZoNJxXrD/btypUrCkSA2NfX1wsBjsPrbTapRoYWRwspOYgXmZFlXa5ssMvHVDguJnYNkPX0Gb4Eb8Dy3POUjfT6ovfq4mT5lkECYdDwbbJ6b/HAyfK38r0sE6HK9W452kbdjnda1kWvvDTLNw11tt5lhlGuN/r5BGcjMuCZA/V6Xips/fmffdJ+9Vd+xUf6xZAIYGFlZROEZEJf+UidPtGSJOrkvxPpczKYB+9iFauk0XRUECEG4HFmNUefdcL87EOyIa51pe4DL8qOybNN/0ZVbiYvmUlB3NmcRJZDIkLgxVsA0XkmCHfFfwUuR9d5BVlPMq7QUxZsDZpFjyl2aShS7Ghv10b9XvEIYgahiH2DfgK2rhyMlAOmvP9H17H2NIGCEMUydO0JcmrQZ8lBJYRADXIdDKxmu7V5m84tS3LxFa+51yaMZoVYVa9aZw5RHHe0PswEUioKahDOUnaRz3aEtlzyEKELFC8ITclCxy7yM3+Da4J9TfKe+vy5xtGWiKOV8xUhttGdYpQee+xRZUMrJ0/Ybn/Xhrs9q3Wpp1as052T1u7Wdk+LaoAwPcSUZsvaCwvSQO4uLmrC/Rve9CZ73otfbNt7AxtOp7azt2e/8T9+yx557KwNx2OxFje3tu3EiZO22+tbVdlo1aZYDJwttUamIozH1gRaHQxsHwbypYs2Qhd2vK/MTV20EoTwIb042qyRqq4nJaqmnAFs5HqTAQktsypN4jGzVlCvO9pyJH3ImJatVUA3swwHJpwLtOdCS+j4qKNlMWmxMasyoBMcLbDMwdjrQj6s3gUYMHAilKhsCuzszDvOC0fCxubGIhCCUcFw8GoK/Xu9HQ2P9ohtRjAWPKZuJY96yWanRImrqzKg/G64jzj6vu6VhDVCIk19gIXcpZOValzXNgzvOa0RasrDyVhOGMnI62643m686SbVcHAeLDocLWxOteqo39driQ7FBU2+ZGjSMAo6iib1hBjTAYv1WKnY5uam4Wwx+Ncwpo+xfUHmyuccyk7YYDjaEpkkYcp0Rgl9lpdBZo2Cl8hKgiBRzjoy6ySDlaMovUH+DMA3nNASNVYQcv78eTt37pycLgY2zy+zgMehKjB0WfelPtBycMBHHm3vKK9tsj0Jx7SY9+vEjXR4aquKmqOi90ZDJCi+ZZDEBneiIUgS96ac0SYqkYY2jyvPgePqNhp2cmFOjjZhznIGLsSpBOWVA4h0tBK5KCEOPs7Mr3DOFf34H/6h/fEffeKQ5jMBAT2azYZDk0f3fx5vmTXN78qoCne1WnPoWPKjkMDQygWZ6bRV3nBugPfhNhhhKfm/EElIFauSWleuv1yvGegfvfflwF+oC+Pm4v4Vc5Hhg3h/zaHz4738fJkE1Xd2enR1yEZoTB+EoaHtbKyLGb/f29aQeh53t7dsONhVxtuRo3WnlQFRHhufkzXudLSHAj7N6P36jjaDRxHiyGaDDMtnAB3vVDo2bHTtnte93l72ba+y7fHEeqORRoTWm3WVh7DRKBjK0Y7RNZjYcKRU02o11q6v7wwQtb+j15lrqjGl2OpiApbrpWPLXGUvyIAZyFBSioxWWS2BxOLqiSnanwsrK7azsy2o0algI1s4flzQW6FpOj6wdqtrexubGoHHRIQDqPWNprW6Hdvc3bW/8w//geqz672enbl40a654Ub70z+/z372535ezOQvf/HLtrS0Ip1bn8TiYgVTsitalmAPMkwZlt14ZIvVmo03N6x34aIN1tdsqqyWTM2L6alUc8jRcqFCK5hJMqhENVtdwceQo5hVK8E1pwUfgp6OGsuEbnIj5gZM1uiYzD/JKdknFgu7aAlKJm+wedPRUht0GMaFBvx4nJXHjc42GHYKWYMmegATR1uBamihASpnBXwxHuraAv1raLGDSm6MYtO5YEXNpugrM0z82DFBvxgGPocFpZGEtFppBmpNf3N4tyP5RQlvY2DabbV9ULtnJjCvBVamtseYPIhJXCvkPHNxEmmLSEP9lQ0UwhhlB5YZaD7m38qbWMa0pFKDPjcDG9gwJ0+elFPga0b+mLk7v48KsYqkvXxvjzraow5YRiWGMaTyUnH8cZAFnBeDpMvn4pu5anv7QyFEMPcJEnCyBAxk4mzyqzmgGQyHQg6SgjPBhaOONh3+VTPygLubjajRoh0L5ElGG0MABIlpilRdaApB3iFoP4RK1BcbsHHWY8vBTdnRspdUo23U7dQy4hEeZCV8ncfM84462scb81mWP4NPC+K/9tMff+IT9pWvfMWYu81zMP6cB6PSWNciUh2Co2eCA7nGyusvAz7v63Znqjqt2Lc4XAh7OF3/W84qZv9kKQJeiX5WF9WMoFeuQ5czw7KjLQd9GYBq4L2mMTHDuqG1Q7BG1pUMZ+ddAJt6+crr285+BsXyVkQ4GmOb4GiH+9bf2bLh7o7KUcPdbdvb2bbe1obt7+1qTnWbPRStOelsy8edpbe0n3n/tJ+E9s3GIRbnVcpoi+t+SHXLr9e43rLd+pztVpp275vfane96KW2ORxpUhyom5Tjal6zFxOIjBMNdWWzniCRtNXrjoqJBBUBv0hNEYBLi5rMFi2IUKfiWGUDYb5rhi4BW/RylAZ26FpQqjtx6trp5UsXVROEvt/b3nSaMnWvYKSJTNRs2cH+UIPWR8w+JbpdXLHN3p6EInDUjJz6nr/1Lnvj29+uiAJ1tP2x2Sf+5E/tx37sX9rK0oqtX163YyvHdJPdxHpf57SBo63YRGSniZwKalGLRM29nu1fvqx2H4hRtALBUsYhs1BzGHK5BUW0bWTeKHDTW9vB0bZFjIKwRYsRN5EeroJlXF7B8XMukLKjTcMtMgG1ixR9uMoYsWxwTyPAYi4yWogR+wOfqxnTOZI45dGzDy1InWUNKlDvWi2yipbmv6oNK/Q2WR4Ih9BbK8H2zKWCxu+ep67XgUoY82uPHRNxgGAJyy2hb1pngGXbENZm5IBOywkvLbJZgplmQ+phGGNgMgx0Gx3jg4Oo583pOmvT07KEQYV23+5oc5MTibL/BMzczEjLfy9npTjV3OAEhWSGbJjV1VXVEvlbGv5yvSsdrddUjkBXpXVQdo5lI1gYgGyPySwqIMs0JBgx/Rxw/eEl5spUZJUcO7VZHC7SgBpEEYz0oxntzJARJDhhJmuhZUdUDhrTkeTn6/wdowspzaEcUEL2lIQS6pU0JmziqMEKwiup/GBIxNgsEdYy+8trXq7RpqPFwR5fWnSZxIJA4u1I6WzLgUP+PPudZ2ZFHS8Qp4SMeQ+6Jh544AEhKinAQjucplIhrhIs2bIjLTu1PNa8FgllemaLYW7GdBpvO8wWD7Kv7C3lkWvjMpMORwLp6mehV/5ztoWVg6Oj0GtmeMV9jlps/pvrKJg4BpqovSp4ITnshH/77FzXIadVkGsCMgK5h0yVmizOlnmrZLSD3pbgY8pSu9ubIs7CpWlj+9Sv7d9Xs5fldXg4YPWyx9eDjlPYItmc+XqVLRptG7QWbdjs2hvf/j1269O+URntAe2H8/POQlfdbiJSVzpaysIAhC6EMRGqlWs3Ha5Kdug80L0RJFifaQ1DPFjndYSXaFHygMoFSHzykJ5LACzhClnh6nRxacm2t7asszCvKGyn17Pl1VXbvHRJ2e3SiZOKZi+cv+A1zqkpWxC5qNG2vdFE7TTTZt1ees8r7RnPebatnDppSydO2I1PusE+8rE/tp/41z9h4719W1hYtp0rG3Lquzs9Wz1+wqY4FKbMNGo2kSyZT78BPp6jSZlFsbFpu9Rr16/YFNq/oM0xSLCyYJ1gQrvuOT0rVEuRayBTS5wiRJ4RaGg4l41TLvLc7EdJKOXNTqSEs0joMReBFlZkr27QZoYjHa1unmj8PsAa6CabtVm4bhRcFSglyGbMSDdsCo4Wl8RG5lZm/yKLobfbl3Y151p8RRZFFguLXPD/8qqGJEODx9FW202ro07VchlInCnvLXiarJVsGhhZURyi4A31+eIY5GgDvsJQA89lhMjmLsPAPHe/7+1HBdx+RBeXa1d+TXmTlp1POlOdd68nx8YMYM17DSdRdrLFxldLiF+dq2WC/P5xWWgyP+PR+/pmrz/qVJMMdSiQUBudb0o2svoKY14s1zGdbPkcr0aGUoAnXzkrXZSdFOeZ0PHVoFGxb0djazIFh8EMI5AGb9XJa8qe4m98kaWlGlLWEBXFB7muXFfPrC8dU7JF0+Hzd7SOF+e7Puw86sKcZzn7nS3e8jKekdHKQVd45wK9yez10UceieEe1KPbur6cJwEqo/LEEi7Jb+Z1z2PPdZdrKO+lwqeKj1xMSFPrKeVcBWtHkBqIUDrCvD5Cl6JPuHwM6ez5rLxm5WA/Fq23G8WELe4Nz9fISOQ3pX3ukLIGFqgX1Ft1cBbZIkjLIS2CauGRFwpHC9t4sKvaLLAxj8P+rkpTw0HfKuORtdlDRR/srNadx5/nm3fvULAUbTypWjazU1mjDR32nG8cwazuR7T39JsL1lo5aW9957vs2HU32C52FbvWbhWOFpYLAURUCdWCOh55MALjvNWsF10NCSHzGThJyqg6l9jvQgcCfWzWmfEN/A2y4ciPnivo2J9Hm4/0mDvtuekeY8yA/Q6gPw+t1uk4yYmoq9W0J99xh+DBz3/+8zbcG1i13lQvHfXBzvyy1WS0G7a117fnvPhF9uJXvNxufepTrNHt2JNuudHuu++z9k//6T+1dqNtkwGF9rEtdoCgvEUIUYlKs67ZqBMOOEaAUcOEmdhCKaTXs90LF2xw6ZJNmSUIbR6IuX6gum6Z75knK5wdp9KZ6R8XGW2o2biRP0xkKdcTygujvOkTii3mXZZ6MOWso32o7ET0msho09EiFycd5Gj3UYQnRRgyPa8B0oqQcxF9kzsRBJ3TY6eu0X1gQ0MwwxhSz0U4wtW9mIEaU0Siz5hFqFF2rY6dvPFm0eGZi0lPLUhEg/org+KjARuIjHrEHP3JLGLas2IUILW6xaVFZWRE7GzghAGLKFECBJ4VSdFqOlXfbW97x9nOpWw2DWcat4S9EkZNQ8+/ea+EVjOzxdHyBTSYTiYN2FGDJUcXGWfZmJadbhr+dMZliLEMx+Y5ZNuMnh9jBvmbekFLs0wT6VCbW2meLUYy61r5meX1WHak1O5R5kniSHl9plEu12gfB98xfrG/p3vAe3CuaaxVo1U9zK8R5ypoTXVHd3RkZThqjb8sBSX8nBmu98LOmNa8T9a9yWQZKgDrnPdzreaZo833LF/nckanGmmpdFAQ0qLFRTHUdCpInuPhWBbnFwTLC9auVXVu3vc5G8FWQKsBn+dnlksQQqXGZNS83LNRiHG6LnmfpT/uM4i9RxyxHq/ZK/BA1UyBcLmCP1No4r181GFkqJEx5brIrIth5qp5d9HVY0RkXzaCQFe1W0HDDClAIAN74xks5SWE9fmZDFWTlEB3aLshox309Sgy1N6u+CQ8DnbR5d7X8yroG5Q4AnnPci2W4eSrBk1huHP/eAARXNJg74Kg+Hg9l21UeogtqTVtq9Ky1Rtuse/5W++2zvKq7YJEkxyozUo8XdlRiKIExdhJZBfhRbDeKEMiBaqe6CBWptoX95gJTyqlBeGQa81YTo4XR9uo8d1wMm6oqKWjJYhOSLlSqzSmIt4g/cd0+t1dteuM+n3VYZE+vPve19qZs+fs0Ucf041nxJSw/gOz4YFZd4FeypoNubnLS/bGt73V5laW7dnPe57NLSzap+6/3/79v/33tru5bcdXT9gODcWIHbCxcKqsMyDdes3G6tl0HVpNeaGPcK9vbdSUej3rnTtrg7U1q5FJAvsyQAhHG3XSvLG6caLPVwR7k9GiEtJodZUJOunIWXxlxiOLOmtLwuUFvz7Bl3pYHXosfyW3oWBBlkZLyWhq2LbDLAdTHoHKvadMqkDSKp5KCSb44bMpFukzNbC6ppGE9XZHbEeR1rod9SrjaKnQCv4HJmbxRW2W58HInVtasXp30ZrdedVVm3MdBVaVZk2Ollm2OdYKeAQReAbG1yOL47yZ/5k1Lq6B+vBixivXEqchRE3QqV8lN5z+swxP6sUecbhpYMrQ09E7Uc5yyzW+zKDSgPO6vM8e8XvrgxigJdm9zOTyOI862kOBF1kYwV4EWUVJITJC1c3CYeU1yfWZz01oeXZdHs+ALxxTZJsFC7ZasT6znMOJ8x7plPOYMiPK9y9fv2THl4+Jv0tMIIxZ3rQiqi8FpfxINpyOopyFZcZLMJQ/52en4/LebkduOIbyeSaUXM7Iy1m5rwlXbZM4wpGBEBnIan2F4y0TrfymOabHBLGE6TM4zL1fDgLz9QqcJNdXl2Y7KcxRVEHXnVph9BVDlhLiFOPU/H4EMpV75sgIugzqsl5fQPmhNsR7Qbahr5Otk32gCPX7JCwP+BWax7xbHC3J0vbWpu1sblm70bDNtTX1zMLMJWOF7ETXQmVMiW5koz3vZOBvEKQgbxL8a/Z1wM15bw85zCe2nMVfQLS0boPX4ilTkpFqIoLmcIscxJA2Cei4V+9a+/hpe+e7/647WqTjKQtA1Op2dF64E7X3CDXBeU5sSJAkwR8XLSrXZ310qQdNcqzBNFYwGmUarYEqAhct71CKiq4yYRjfQOkoHIb8aKXbWZxCgEncGWPcOXZMxhrW7i1Pvs2WV1bt0595wCZb2+58tcidzdZZWra9/p61lhYVPoyrFbv727/d7vmOV4nle+zECfuN3/yQ/daHfkvDB+bbc+rVbFTrnv20G8qccLT0dY6ZowrGHRe+gyHfHxiy+vXBnu2cO2cDpglB0mLgQJ3NMnO02sRh+FTQ5gKzKRBC0Ag9IGTEK4hCPCLP2kgW7svRbbn29Tgjn9NMS2IHxYI78uQ0eIXzIOPV0HUYj+lo9yW3hrQiUIfrmuJ03SDp/zniUvN46YWtCwKmRkBGC/mLCToDhhqrrcnbDHDE9PixOV2zdsk6c8D/HWt0ulIDgylJiwIOttpCq3RWO8KgImqBdJ0E7yXCMYFXVrA+OUf1iZLxREtB0SZSBO2zyUmSEoqxLAAAIABJREFUZMvOx3IbUQmePQp5Xs3R5uZOR8s1Tsgap5qBUzqf8v2lxpIGLA3pUYZyOcMt30cOfQx2FFBh4WhS9AL1olIfbhFdxEmUHdNRR1v+zLyGuU4zuubzeQ+y2syUjmatZeeWAUteB2/BnTFGyzXZdLRyuvGVrP7ifYJxWXa0+dzM3rn+R53gLAjwdZ3wYu61PM+EbmWIE5Y7std8ju7hjLDYg7EGjyIZBWoiJ+8CH0fvRb5HXusMRsrXmfvJYAOxm0VoSkjbfXgGFEjEqgYbOt15nTkVWnEcgvZzuNqxZmBV/rv2WghkeHDoMqQwbWVjIIwG/wGUcm+354pjKF+NxlIcQ/6ThKq/s11ItzK1DbtKaye12UYlBCv2kAZ1db4c/4ltwoEfYtQf2cdfz9fKThetPT4gQaIPCspjNrfeL9S1ApbH0YKGytE22rZ4zQ32jnf9bWstrdoeQCwCLIxd7bRVmoMQxexnvoCNhzhbhtqA4NTMmhBJgwiVQWH2kGfAhePkyAp+jSQh69aqtwsSlD4glIE8Cx5rOpFrJLQXphrdRrF+bt4GqA2hpsRw5GuusWMnT6r3dW1tXRkoB7J55YoMs6bS0G+5uWnVY6sqQBNJnLr2WvtnP/Ij1p1fsAc+9zn7jd/4TTvz2Flv2EaIGVIArDvgnGFfzd3NlotLkH2603WYYKe3pcy1C6FgNLT+xQvWv3xZTn/U22ZOkWS8ijpp6c7+f5S9B5St6VWeuU9OleuG7r6hc1IHJVBCgIQAgYSQABFMFCBZaMGSCSYY42HEskESWmADxp4ZbM/yMDNgA8tjwmABnkE50Ja6W92t2PmmuvdW3UonVTjD8+69//NX9e3GU2vVqnTqnP98//ft8O53v9thBh83pxYfnG0HIQsIUq5sA1kiDevV62AHs9XyxvGNwjaYPqZszAqDVmoLOhyV0xEsuTH1rqG64o6Wwn06Wr1mQtwp7k9bh6BgslWHpyrtjtbcxwPW1EuMbjKzbqlTI3XYDXlDJA5brY76AFl7NiXrQeQtB6ueNc80BANCf2f6SAwo57DmsG295xi3JW3aQtIxBouXrt+zX59sIVRBU3uufhwPZ2NXW9s0ZmmgysESe5VsILOKrGXxMx8EflKqKhFI+H06Cd77YSddNoS8hx1wg8goVdsDjQBWop6JtCjBnMQ//PdJ/CrqgOFocgUKJ1CagpNGvuxo/XFeOyrDp2WH8XetX84Add1cf988n85BPK8UfkrOze9b3LCItw8PjU+UIUsF5aChDCW6TXZHm85Utqr087Nl5OmYNNqv5FDzzOk1g+2da5Jfp7uNFg9kDoPFGmzcRDVY7zSsCmgCAud7sU8psxF4Fo4y9nYwe0VcjLZDXU9KNMZ4SiwHsKPPA56KceRrluF/rrncz5trRA90wtbKBWu8jpeXeB4pK1ErVD/sUAMKdoYj21xft/7GhkQokG2l+2Gw7VkrnQCV/V3rb7jtxekqe+U8SEktA4LpcIOyrTtgI/8Ox5vzcBVsxVCLsqOVjGXoJKeZgOGNo91vtm2z3rajN9xi3/2WH5bG8ZAnaTQlosLEnsxope7OeWWU5i4Zp6tx1YVsOcSf0L72nBIaD2Czd5b/p7xaBISge7SLZiJUCrR0vinF0rop21jroD9lncVFm1talj5kd27e1ra2rN5u23WnTumNrly8JEYkkCNG99ixo/bU44/b1pVVkXlwBCJTQECZTOwbX/d6Gfa//Mu/so2Vi9ZdXlbvLJuFWglTXiTtNodyE2+IaSowgmmCr2i8Ece9wbzb/V3rou6BUsnqZRutXrbx6hUbrq8iZSRH6+PXPJPyw6kBaDFsAEELGsoh+bSsSc8n9cxWUzXpjLjTiKaxSyP+bFEZ21liVqUM7PD3aSiuHpETeTpJAUhHk1ioo+y4o5XmZ+i/5vgyjbmLzFa/a7bd0ZK5tzs2u7DoKljNlnVm55TN88m9QEOY2jr1eEaeee2Vg5rTcKZ1RDRUBYNEnUrjqcKJam0ZVhBTXXSN0b9I3Y7eOF1ltjnpAIXBpn0rRhxKhxgt6mczlCVG5WEjWc5i8/uETfO+pZNLgk8ekMyggAzlDAPqzcyxHHiVa5x5b3N/lB1tofoTMpyCotB6De3czM4SWs/3A8yUhvawgUpjmq93tX1aDj7K35cN9+HrzteRDYyMNo2KsorSNKDyGLZ0uLp2f9LIJqdOIg1uZga5pnkN+dx6vXC0h681r6+c0V71/ocAy1UAJT2F9oU+pytbPtO0ltB3nmSs5AOUHW3uqbwW3hffi0wk8pgHuQlPq6eZspD65SEAMuXI2xB9OH2IxXAixGWDDDjtH891yqCfr9Ra2ZOgA/ycaA3XAcqEhCZOHJiTTJZAmRMnDkPorONg6a3fJ0AAOr6ybttX1qxbr9qAFh5qsUNXfVInwGRPThfhCnFhNKnMB11IQS7GwOVYuDyD0711dZThwB6PoQ1FaUFBicPIUbuQjyjaEQNS1thB9KKbbduqte308+6xN/+977Nad8ZGlMvqrljmNoxrduUEZaehx78jvaOJ1fZ3RcpzSdEYY5h7R+7DyWYKlkMms2wnqkaglY556gvcl7hThv1csWMn/dTAUG227Pgdd9hrvuF1yorWNrds8cgRDRSQlNg+BXbS8R2RCh558AH78F+93849+biiO54HXdvbb79dC/XYo4/bY489bp1eTyIVvEyzzZSOic3QHrQ4Z9vjbY+Y0bKjFL/vakUM9IWB3OzBHN21Fk3HsJE31tXiM76ybv3VS0ghSYNT7NyoERZDhHleTc9AmKEuYhQCDJpbCyM2GLV50PmamUYeyMMb6PBGwdFmhFd20Pk4RWmlHr0DB11auRBNmLDD/FgnipEtSjw7nsQjLBXNHGaPKT9iFLe7VoHYRLA0M2MzC4uq2aJDTO2cTJY+WNad2mwPDWhUa+Q0K0YPJVE5dbKcjqGOqZBt1CEoTo+LvpeDCTeAbmg0v7GAjiMCiZm3OfuW8KeAIInzECzhGBzS4i2v+9XWNQ1pucZZvq7DGQI/p9OUlrDIWa5mlNF/+QDlPlCWl2IjOZi+xFJNrWNJ/pV+r2uO2qBUijJoiPTds6O6jZTpBmu1tLnSqZZLF4czQ6ENRPwlVapppuc3Kl/36sHjVGOXxxYZbYymcyLHlGhYPEfOfgpHmxlt2chm9lfOYA8HQpBUDouF5D7I18r1L//+YHDhwXR5bcqP1fXHnn2GMyAo4vMQGbL8Pg4LRiSUnMFG8f5ijnMxbUkWkCyYnmQkVt3RJitZqyq5QydT5f0+HJjz/Oloc9+mo3VxiX05CQ4m0oCCjEWQgwRFxl1V90F/c1ODYiZwQCBIkdn2t6xte7Z+aUXQMdmqZ77b6qWl/gqjWHOvizLZlGMhW3YIuX8ue1m2neFK5TM0czkMC/7PVfsEbXhZJnqUXfwj7jX8lHrTBq2ePe/LX2av+5Y3236taTto2SOzG3Aj7wlHy9P7MIOJ4GMcra5/d6TaNPYx6/MFQhT+QH3GrEXYgXKJw9EMPiPeCvGiRIm4/y4RtHQNFV76dezkHXfa7ffcYy966cs1aQcoGM3a5SNHVeMTFAe9ezCw2269xZqTffv8fZ+w3/zV99rGyor32g6Gduudd9qllUu2duGiburSddfZ2saGKNlLR48KXqYlZWeyY+1Zh/HqFUbnNa1RR3GobdVmWyzkzVFfODeaxA02EbRy2G/rG7ZJ/y9Sg7s+RkoZZgjsp9C4bgz1WAxm9I9Se8YBoVikuaQBV2WPW8KP5cN7eJPkRnF55qifHtLELTKfFIwoCZf7howBCZw2iDPoDONsfRdMHbicrA9OoL/V4WDaoepW681ao9NTpo5jxdHCAq8122q5ckfrDEfg4XYblieQpu+MtmpE4VjZ9KxfkLz4XgZA0aDDiYrO4h+yDxohDD7laGP9s7dRRBdlsy5NJkESjTTzaL6yrwrXMyTc/v842rJhPOxodEii5JGQMfuXw0K2AaORBUgDmpldZi3ZXpSZWHmvsA5ihIejy2yVxygCpqc4RAqURYd6T/ZzYkBGlAmu4miLDDMgywwiytfHa3D/0rFczdmUs+Kyg3In7ByAwiiEFm/WZRPOe0ZgVYDWMJI9UCh/cB0Jv5cdfBnVyQAOlJMSFI9LpKGcUT+3ow1d8JymUoKcM+PKTPRqZzkD88N16nJwkmQ4ru8wjJywopytxmZ6GSg4VkX9UboAnB/+ECP1nKHkFqsUyhZBbDnzLyMyuU5CXdhnQ8g+AfnzOprZ5mIzyqh2YBtTbyVbHYjcirMd9ftSeWpNdmztwvnI7Ks27G+pZgtc7L2nwaIIpDAnRTm2yrmGo+D272pO9u9MVGKIgZIc1Zb5dOuaHA4XAnGGdpHhEkDUm7Y7u2AveuWr7DXf+E023K/YbrUhng/rzLVhfXy0smfLIkPtos/tgTCOlsEMCR3nvlXHSrScKaNNBxr7IAN3bFcG0pK/0dAEcGH/4LkdVLnt7sm1J0/aS17xCnvJK75CrR4QbNa2tqVVvK+h2m1BvWSrGOitrU0JKlt/247Uzf7JT/2kPfTAg94FvL5h88evtWF/aEeWjxS1XUUY4PyM2EKiD7i5UbV6x4v3tf2aVRjibA4hcw20+jRmujbe2xFbu1mdWJ3iNhqc6xu2sXLeKtDSQ/RB8wsjo1LBXsPhg9Ec2rKKkugFBT6mZqtRX9OJMixU1kLykF/NyaajVbQX0GcapHJ2ltFPZrYHNyROxzWb09EyxguCTgrUK4qi2hTC5cD5iEhAXNKUovkliYhA8GIGb29uITL3pjSHCTDyf+VYNOA4ZnyCEiBMAqGBA4V4ATrErEfCwZktZa9yCoS4t7UajczywNO5qfLhMW9SQ651IHkfU0erSBWFrh2yipApLBFCcs3T+B52Evn3ZKoedrZ5D8gC0jmV2cVeh4SkMIU9cx/wmvz9MJHqmcaEea8hSCGG+EFajhzOISckQ5ns0kr1GY4232c6hgJWK8oIHvzwOAwAPc3l/ynXN58Lek1Hq2HWmamHoy1D7GXoVXsx90NcjyTmSmzZDEQyoy32/yHlJf1d6+PaugnXpkNLZ10gAYfKM36/Pc/KdqPyOS0mqZRq3YeDNzkNGMMBlee1Xw0FKJ/p8uv4uLcoh0gmlTJQ/I6yS5175dCxHG2OUlMJBZZ+Xep4zwyC3FTnXkwHWz4XKlfsePsOhFaCb+AnOdiY1Q3hSep3PAbUkXaeft821q7Y4MqatW3HttYuCTZGbU9KddG6Q0ZM54MnhwW+pgBBTGCJpVA2fKbgy39PZqtAhxp3nHu3ERorE2Soqu1iXxEXivnIZLVwe1ywomV7c4v2sq99rX3Fq77Wtka7crSkXPB+dmEco0eu6akOQSONiKMdx0S1mpK4Kes4kYV0tIKb4c+EKFFmtelo83wWAS33PwhiSjwIrHC0b/3tfzu59fbb7Ojxa2yzPxBcfMPNNys7JRtauXzZjhw9ZhcvXba5hXkp72xrIkrVuhWzm5cW7I9///ftT//4T+zp//bfrHLkqJ245lo78+RTYqjCVt164gmbv+F66w/6trOxYe0jy4qcGrM9DQfgIikqN2otqzOxvtZU9rlH/2WdxYYZXLU2Uln7u9bY37Ph+rqGwldptKYnLET0pbgSNUI2OAurcXAYvIBfDRnBmVlroxYlAshUw5TNn32DmeFOqw1TOFfHXLCx1yKvBm2l0eCBh/k+mdFS5BV8BswYWa2PcXJDonntbDI2F4FBtyMiGn2vsOtmlo9qADu6w0ggUpeFTEYECJRMgCOyTsjcEShx7+RsNa/UX5ceOhxtnRkRxSAlosEYLh69hjrIWSNmfgMwjaQdieqn8yolNA5RKMggntV6Nuu4dHSS7hCoHOqHlN+eEnTKAUzZofK9iHwlJ+T2wI1n9oYmGSqRCu4rDgDhAhjW6Qvz8Kj+E5M60uGVSVFF3S6a/3NQtIxlkMJEhmo2NV82Hy/mqQZiu4gID6efryDDHBpuwUHNMW08Xo6T+xBwNkEEGW3Z+OrAl7Kv53ZU3lqjWntkoVrTbEkI6LggQ2UZpFQUVZZRUvbKYCQJYhkIuYFy0fUUaEhHi0GXo425rZlFIvbxDAcUmZPOD4YznX+cw3K5RVlSvDd/vFyGr33WSOPmlx0p36ej4HvvY/fr0/0L7oK3cDjrXGUXqYJNxWrIbr3POzoLgjfCuci2D2p8eU3lvZYGn6/sU0dgnFyX6yPhmEpNnBeuUUptNfSr6ctnoACqT06AAjbmU3VasZC3bYR2/GDTdvqbUqijr3Z37CL8IA08pttBJhf7FF8UlCRcz3uFIFsOPQ7OITn4l2f+5Jl53BPZBy8maARhta7ME163JGE18QgUqimVsv1Wx0a9OXvla19nL33lV9lGf6QB8PB76J6AgwHRKe0d60vPt6Dj4JhQi8YMei+7t/Skk837keiUYukIqjBhTk6c9oh7O9V0pJ8QIyFWZpV/8ZnHJorAIB4xbSL0SrNGhaNa39ywM+cu2BNPP21nL1ywDaKkStXa1Zrddvw6m2237NMPPmD3feQjPkx8fl43qsWFIy935Yr0io3Cuhp9E9OGh0XksWdz84uaY9tHiEJ9n03boJeXwz6Z2LEjR+zC2TO2ONOzLmzljXXbuHRJc2o1wmmH55aJtQk12+jP08IEDCH4FbmsOv1ssJurEsCHSJCapEUhPvaEsodQVFHNJRi1jrtnm6vLKno9yyfeFJGRDJcX0vU/JaUXERug/ss4eo8XGQI+hmADYRCK96yF4GDuDTNbez05URwsetRA4alBDMkpZ7WmYVckELWCos814g4cstZI8BfZpYuyS8Q7HFZZdCOZrmmsHBZx3dJiahFrn2PKwnhO+8w8AWalZNBcdboUqIQYfPx/jotL45frmk6tSU2GCFLTjpoKAndCABzFM/ZWDvPOQ11kcIpyXYnscCaZzjsdRzlCzwxIrGuR8KIWWoLP0helUTzwPBHBY7j39xx29wkfnu16jdzXxNfRLRm1vjTQusfNhrgRZcGLfG8pjEKpQGSc2J9F1qaMxDd5Oroy3Ovnxp1uZtCqYaMGFg6QcWNYXch06aAVNKvf15Vy1NzPpJoQ2FeGQO8lko7Nug0G2x4YexHNHaPePyPIvEZ8WMa06IvFIHfazl8IKFAIw/5Evf7Ma05lrmIGszLcrAl6+UYBcSGj6sY0J93o3mZ/eCAUyV9gffponYe8ZpK73DG5fdD9j5ZD3wPpbLx4wpoPhz52LUVXFADGDOAyKlG+hx5O+gQn2aeoq/MzLS0IStDF4DNYBzZE/3yAAMVIbT397S3bhey0uSbRCWXF9MbigIJYKkZ4GREItsa01u4s5Gw9zDNy8D36+/Vc1T/yDPP4HIzufckxLWeH/VET4sgwmPOXLtvisWtEchrtoua1b8eOX2srW9s2e/2N9g3f9u12y+13KEmkFIONH2NbY4A7SJ6Ca3FflC+7Ypam0/n+9vF7BFHhbCN4Z134X++2cFUtDUOB96LAx4NnKeVRCtSABhcc8jNBIG1W+Z8eXZkQkYudtrtrW0wRefppe+Lxx+zihRUN694eDm2LaTwSNcVR0T5SUSH+pmtO2h23367ZtA888pCdf/opOdSZY0ftnjtut2vnF+zpL3zBnvzsZ62/etmqSJ7t7tg2o5Y2N21mYUGOlLab3UpFMyONflCGyFerNr+4qCk/GknEIu3uiCXIZlns9ews82oZ4URGq8HwOAx4y24AFUk7SOh1TmCIujsjfm722sXAZhXbQfULNqUTRAQNCQ7wlht/XodK0TpNtqLEpwXZOFuNG+hkjHAqykamrQxpxHyDIvnlotdyPbTtoKUJUYJaMv2/MKURpej1BAsDI7fnZlWzhRDhdYa6YH1IMjyvItKcCRSDBZIsFg3HntEnkSe+T8dQOKCyfcjvNTA60TBnfOcGKwZIh9EpOzL+PckhDYrv8eHO051WBgSZhU7/39dPPwN1sw9xUijvkEGid7y5IaeLjKgMO/qnEIcielZNTUQOKjj0kR4ck1Y8/7PUnXJtHA3wwdHqaS3eiVtTbz2Z1q/y7wecdozRUlYZ8ZBX35JgFoYqoNcUk/Amfm9tKdqRMhPlikLNptkEcTg4hi3ve6IqWWcutzUl3J6QZQbeaSiV6clwZWTvknWJCvjw6yBScT8l1AADN6TvIKc1UAobBtDkmXiOFRQypaHfvi5az0CRMtDhpNViFrYCRM1T3pFQPWgaGZnsmiZWRcCdQXdk4d4vGXZC/bRuLdwGkBHCY/XAR5yFyL8gUYEWUVqTglpqRzu85e8lnK1ftzut8i7hPSV6oqAqkIok+HGmc/8kOlZ2tkLsGGsajlZAekzfoecVCJi6rDLa/pYTnUZDOV24NnuDvlX53HNFrkQyMqidOs7p/OLM6PwM4Win5ZLpvj7ofF0qtHQ6IhHhxqv2CUdH87T9foPiVCo1a7TatrM3URlxCI1o6Yj1x3vipKDzYJ0Zu/srv8rufslL7cSp0yIWAgnT2gPkTFcJH6jaSRVK87n3ZMM1kIZ56jCqpYDnyEzsssLGSBCF69U99cAa8QtqrzhXDxpEiXJnHL4iy4+gC9obP/lHfzph2suV1TW7eP68rZw7bxcvnNfP/J5Mk6xWc3Lpo2x1JIDAG6EusDcY28mbb7K5pUWRnLb6W7bJbNtu1+648Ua7/dRpO//4Y/bEIw/bylNP2hbtOch57YwUecK25QAi/s882z5aubSgzM3L0bJoiK7zRo4uLwn+QM2EiUNH5+dt7ewZG236CCexj3G0Ahsyg0xny46AUIQ0F5i/4/5t1JBEimGEFfVh7+sMm+9+A6Mc1PYcqyeDMDFrtzqRiTozrYCqgvQgiTfvOQqFE4cmVAvmUGdPXUTatDlpIgiOVuO3aElqW6PH7Ff/xNECH0NuYmCCiE7haNUTmPAaUoQMCojMMQ+Jkz/CucR14ZjL9cDYaZ5p5OSfAuRKbV+CPLIcz2q9NBsZSUb5bsWiTckNTT4utXqzRcAza/+71F/i4E0zjqynpqPdty5kIO4FQxVabdvc3rLHnnjclo8csaPHjvseDdEFQT0Qr8oiDVHTSuNdhgz53dXIUAkpOYwHG9GJXr6+SQo52PJSGMzDtcbYC4koKJvLgCXWsjyG0Qlp6Rg8OxDMFnCmHGMoAnl7yVUcbUKngWSkvKeCyriHykyjjzQhWBnX2FusKQhMTqHJRv1Ec1gHAkeybvUREvnD+keqrmBvw8ilvS5QHQm0uHhEOtWCfBNEx/ybHD0XoxmwDa/38r6wFZOJSlP0ixbKSBE8pyJcIVKfqmRxXcrqNNHJJSal7KXpL8UIFLdbAVkz3jN7LqcR4zTgTIRBDjCcdwYNnBonnk2h01zjPItlx5bONvcqhn+m054qNZGNIpIAo1iQ8VCM4x31yvalZ0wtlmwXfePJeCS+S6005jPfQzkYzHt++GyoD1VlusMf7mgzSPNA9KCjTYjWwxpnHieCRoCmFh5YxeM9a/dmbb0/kub+XqVmI0ZL7u3brfc83778a15j3aVlm1tcVHCNUM8IyVDkFJst117PxAMyLTyecLSFDkAR/sT4VN99hbN1hMIRJ6lIkc3Gczri6cGgEESSNTG+HSHIoKlid7/A0xLheV5r46D7vNCajbYHrjyEgHJkfDhcYEsyrFqv6yPp6jWbX5y348ePaaOPNjetNZlYr1Kx9XPn7NJTT4pGvr2+ZntQyZs1aedWdsnfapJfZH7tSP2zkvBgKrU1brjRRZp3XJOSTT4/N6sN1MAJr63aaGPdtjc2zMYDd7KqezqkwiF2Q509dZ7VarpPpWrdma4K6/T/AqOqQVrMe68VYEzEqA3YWI4iDBQ1J7QuMShZE/T+r/yk+I6iiNc1MULabkGIABXYRbIkasfUWVGKaTbbuhbWu0lDetRmp462672wMI1xvpHRtjA6wUbMrQJ0JkNRaqbmDRYGTRF9wL5xXvJwZ71Rjw/CiJ63gMaddetljXTIni0KcsrsOAW9A4pS1hDOzgXrIyNMJCH3X5B+PHnNzHDaKsNzzHaQWcPRQtpr2ZXNDfvIxz5qt952m1134qQHNVFzQ8nFIVmH9Dg8IvVFf1w5ks81SEclw1oizUSe6Y7JYiJTGOByzTKzBJ3tq7DSYZFr70giz7MEiHE5xYn+6nxd6m8+A5aHMB/Te3CTiFHUVuW80eJ1R6tsJbL6NJYF/Cf0xxm/ZYfKz+yrcntLGtx0xhhEavSC5APaKJ4/glWcINeajlb15SwbJDIUco9ZVvGAyx2udGRLyILMX9hsMsodYDxm4/JY9st4LJRj5ewZZXR7o3HZxgebdXr3MAtFoFISGJDRlEa3I2NZSc0uA+0HxlcqAy4xbiNpzcBqem6mjib/xlW4nKDXosscgoTrE0lIp5X70CF1BO0nkkUkc9pH3H+8o7osMHHCx3K4UYNVFscn9nXXJ6SJ+FgitB12suX1z33sXuhgRjt9Xy7cIVOnAq472sMZstYt7E/eV7/v+oMSjl2jDs9wmJ7kZrvzi3Zxbd3uuOtue8Wrv8aWTp40xrqgisccYHWz4EzpJgjZV5yfuCayQzhbh/OFcRAo+ZV6CkAypjOVQae/F0niKvhkrrBn36rTxuhFrj+TFXVp6MxNJ1FV7Pi1E1i4kiXEyZCpQsYRmaVirXZXQg9VGF5W1Zv1ns1ZqzGb8sii9ImBRzvtlh1ZWrYeQhDIeq1v2JWnz9jlp56yrXNnNLTdJfu4yfTdVmxpbhlzbCNYnsB8GGyIJHNzGr3H//KzSz+6qhRwDkQANJBnyAy3mJG4brv0f012JbdVheqeRjxjCDk6HAvO1h1MEyF99VG5c6MALzUpPXZaO0zHhQNPx6PJJQzR1Q1KfU6/cYKVQmDcZ7uGs1UvJKcJAAAgAElEQVQ9wNttaM8ZQTuXAW2ozkrPHHN6Pfqv6b7wicNFOQuCGnrGbTZWs2lLTKmJ2jprg0iCNlXAVAlpZNaQ9a4iy6RNqNznGwLxGaNmrVAGI3tAS44Wg551HB0uOZOQpVPtLGDagP2SMJAQmLcHePSYkH3hyEukoTRmBWHB/8E6raacCAYTR7u2vm7/8Q/+wF76ipfbDTfdFKSK6HHV4YgDxEHY2VGEKuJWOPJybT0dytUMjTKPFOIoQbNZmy07tCKbPeRoMdE7MXSc2pj2K1ByKElJE1sjFB36zuHXHATNxlS25e1pZWg3Bc6zL1jiCghnxL1Nh1ogHSXCUEKIrEM5yEijmVmvZ5ZMV3J4Lp1t2dEmiuNj9oACWwWRy9c0DO2hgQTT/RjKXOFcD9QLJUFqknwVm5xee/b9Lj33Vfvcgw+IaatRb8kGn/q6KdTPnoiB4l5m2JEBVl2uRrvLoOBlJH/Bs5uQC1RhNvZvmOyyoyq51zxSpa/CLwoJ0GdztAlDJmu+IOdMJtbfuqIslgwK4w40iiNFiIP9TYlNjpXeceRdlb16QCfHgwRppKQHrrtEeDu8//MNOFTta5EfmbUfdrReFs+SSmSLagjxKWDyN9mTr7bCunBJqzeVwaLHvjkY2tzSETtyzbX21V/zGrvt7rttazS2PdAsfAQqbHv7hX0lSBQRUryaCJawN2q/8R5nYH8f061Uyuv9qtOGHS/ZPAIvEhdsRpYD9DNnRcQo5wrorgZ3JdemYvML7KqoX3pBmJRbDhbnSu/RhDmxDHh3xSEcL7DmmAhycdZmjy75/M922zrAOHt7trWyYlfOnrWVxx63weVLZjDcKj7/b7I7dLWRWsOa1Y61mOpDqwM3t9mw5euus1e86lX2qq/7Oqt32nb2/Io9deaMfeGLX7QLF1bssQcfNKPPl2gWYtbQRa93tjbdgQP94MxFNppS4ooFzSkQ1YqyQs9ocbgIObj4Pk6ycLhKcQM285DOMwa1z4XjFgRLNAS5hkEJ3paj/l2ceqwxtSqao2HNVdstG9Yrcriws3GwmvXaahVGSUPV+R+ukxosTpdWHurYrNXsjKB0nKzgY9AGjR1zgf/s8UoSV3EosveXjRb9X9kPXDZoPvFiqk+ch86hNRdkz2jYa79BqkpSTzCqk/TE9vVRXa6c47CiJykZ2ADpZw3SUYA8oG6UHMRz80YWL/gWFLHVtstrq/Yb//Jf2ute/3q77Y7b9ZacMezj+JLskBEnMFA62nTwmSHyGj4UwcltZSKW1iRqeWpLKGvxllirmZkcNET+E9c82hn5/8awCfYs1yaJS6TzgnGqecVh05NkRA+r9itKajEPVOsikQQngWFs6BuGmarh3sEM1+uT0YtHELyCgJ+TwJU1wzL0nuxrQdZqzfDAhcyk0CgOZILzkHIXIkThaIPcyJoqa2x6xpqOPPeSZ9ypsxxQcmRdxX3gZ1AcOCPjkboSyNA61Yp96L/+le3S+rczUsam2mrJ0cohSDAGrWgny/AAh7WDPU/pCgJn8DHSYXudNp6sCAb954T23amUJis5a9DXqmAL4WAOwpSJqpTLOKkIlUEOZClBkqwuZCyGCCiQ8mANBwt7mDot5T/2FMITcsRSInPHUyjpHQJ/y4Hh1SDkwtEq2DroaHNnl2d0hyl9pqhIKUDz+61wWveDGq28haRke7Y9QnNhzo5dd8Je/8Y32c233a5OC0pFJB44WSfZOVeD6yYgUR+rNJ/JOJGWdEcrlELaCrQfcp+izxbzpfsWLGtpHnlZTQlMtKUl+RMIGWUpBpQkGTQRInyPkClpHc8vTWgI1mQTHQyGUcNwdOUSHJpYwNQCuzPWmZ2XMALKShOMXK9lvcV5O3bkqPXabUWQwytX7OLjT9jKY4/Z+tNn5Ahr9L8ao822bTLYQsnZunMLtjOYWLvVkzMaUgve37fW0qK99g1vsO/6gR+wjeFATn3AAIJ6wy6vrtlHP/4xe/jhh+3phx62xnhkDTYW8mE42uG2O/GIXCBO+faPDDWyWpG5DN5VO0ZW4Wi9Lso6CCaPaTfKFkrQadYfxGSsMr3GYQdXfQmnCuyEUdHsxKbo5jhKz07RHWZMXcP22y31w2Y7iBhsOFbG0TXqmtubI7ZyKIALT7St02zYYretCB4nS9FfMIlYclGgTyg52MQyaFFPLep9pYhUf0+moTbZ1KkdepjW1aHjJIOEu1R/YB5mrzlKgUdIg/cMK0rHMOjg+71w9ajIclCuAlJL45U139j0TuKeFI4W68GBu7i6au/6pV+y7/qe77G77r5bY66AjB2W9FoQDkI18p0dBSblGnI6VY+ncrD4wXdewILR96drLAUjQg8LqHv6v0VE76CW3hmwagYnyQXwrNaNpuA/ZbTxuKD14EiJ3jEQHNXUY8Wx8TrKeMdjMVoZHXjlyhU5W+/xc5ifxcb4lPtY+d90rJn5ZqblPdi+ls5op52E9hW/h9RjRTBToAFy0yjqlyA0fCbxiMepy6HbK6Bkdy7TPmGRfcrwW7LhM+jxvgxBecCjM7BLd8fW3N+1//T7v2fD9Ss2GQ/C0XqdNe9r3h/YqVyLAojQPM77qRqkZrq6JKrqvYHWuK9MgzxFRFyvN5ypAp5g2yoQ932ufaAnqFq3O6PyFB8FmzsmPmlcW4zKU4dCsL0JnNQfDlxOg+TOSCgf+xm4UjXaYB2LAKQaou8hz7iCza6zzQU7cvdcHxkAlAMFjx0OKtiloz1ADfScpbAleQ88MPGyhRNBfTRro9GS/eVHpsP15hdsuLtvd9x9j738K7/KXvbKr3TBCemVM02u41N29nY1MIU18xGaQP+0LUKErGh4gFjSjAMUEtKQo9VwljhHlBh5XV0Pt04lNxfV8ev2lkfpvyNhy4SzGIPp8rNO4lMwE50D7mi7C5L6Qdxd4gZAlqThjZbtEylSg0EQodOzCQel0VJrycLyss0szNvydcdck5gMt9+3i2fO2Nr589ZfuWiDS5c03m5wacWM4QANDijG2WupZMiV/aa1O7MiWOGY+qJcm93zylfam7/7u+2Oe+9Ve8tjTz4lpSMc8eZ23z72iY/bB9//FzY8d8661NjGI2l27m9vme2NpdWpMXol1qLfWHd+6Rg13zQYqyJIafGdMEWURHavDDWcbW408lVuSoVsPJjKAtPod4XlRlRFSwMZpjJUhCZQbGoqiud5q3ztuaqTtDZLRgy2KIZLzdnRf6n6QAyQZiRWu1m3uVZDGwiqebLgCjnAaLspO1cZs/Icz6gXF84yN0cSX8Il6O+lk5gQUWY40zqt1zPYjApxgJZDAEOMbS+QyiAk69rDfCeViIOoDnMMX8D4Af37NWaNlud2o4EBwUhSt8bR/tzP/yP7oR9+q93z/HvlcFSDc5zXe7ZjIPbO2IOEskPNdUhjwH1JWDYhvCSsFOWFWJd0sFqbIL64ozhYn8r6tcxu9h/L7Pr6qBdTKkP7MpqeHWSdy18sm/uHY3e4wMia9aub7brjo7Fnsxsbm5rJSk+vtx5EcsX60f5BfS8GKGQWW4bSsz2q7Gj1Pc4TXdmYIduEQxGOVm0P2BKMm86XcyCEAvBaGKpm02bn5gtWNAxgSYEWpCwfJ5kfU0fsjp49g4vC0TLWbbbdsPp4ZLWdof3u7/zPtnlpxfb62wYI6f0EEd6kwETwQfIas8c5gw2R4SithAiF2iDZz0Uw6lBlOcgqNMnd0hYBfvIyHE7PXk2mO7VshJAE6EywjFMohTISH6lklrNt09FKjEHXRnsOIzY5Ux7AKsOlRq9A26HisqPNgDIzucNOtpzJlp1w+Xx4QO4OJT/8/yLgjrOVGW0ZKcrnVPuLUJWJByXBNp5Uai6XiIBOq2MLR47ay7/qq+ytP/IOJV0XL6/Z8vKS1K3g7mxsbuo+LC4t6Rxsb2/b7ExP6+KO1uQUNcVHPzsHYYDgSozqFIV2gtMHxQ3KUohnJK+D62XvIWNL2Uo62RloyvE25Gz9ZSD6emmu0pw9LkdLMzATc6CrG9q5ZKz62rUKMn4tlIja1pmft6Vjx2x+aUlvcGG2Z+trq3b+7Dm7dOGCba+t2T7DngcjZZvjtTWb9LetsjO0RoUXZmNSsKYWQtTbtXqj49BqvS5yA5vkyC232Fe8+tX2+m/9Vls4esyu0GCNQdmf2Ga/bx/+6Mft6S99yR6972+kUFXd27Vm1Wz97BmzjStW77ZsAuwXB0M2LRqiHUIW0OlEIAhDUl5qivTFJ45fM3JVjJ8+TvXXIFkBoY+IkzE4RPPBZEaVBOdKJksLDo8DAdBnwMJytBDOgNojiz0wE1GU84oybpwu2aoipDCIHMJuu2mzrYYy2oSaRH5i4+66shH/lyQZHHFOqpE9pqYh6n1As5GJ+ezYyCxKTNMCQi1B0mkUFcJExuE14miFYpOJUs9s4ZpVcR40zUPhV7dYXdEj1yEIO/Sc2fxkamTx/B2jmnKZRL5eswRzpo7nWdTs/LydO3/e3vO+99lrv+Eb7Mtf+hI5G4KS7e2+3hNtYjhYbj3asJAmMpYv16qfSXyaZq3peHNoBXspW8kKBxVJi9cyPftOpMB9YZAzdvc8ClYkHJl/anpEoOIqW15TSlUvnoP16Y92XBtcaBAIgbedACsPx2Sz27axsWGXL63albU1Gw4G0bMbUKqkS0ujC0uZeWYxSZzKTJZ96jVZn1csqC4mPSmQif5Cblt3pufsUx4XwST7LYNHCRDk/tcg9GkrCdsSiBSiD+vnQ+m9N1HGrt0R8YXrP7YwbxuXLlht1LfG3th+492/bNuXL1oLYuTOjs4KdoXzwJqo/jypKPj17eUZOR/TDL4mZ8Vr63d8rzmvpSlMgSao31tZqWf13AvaykQGC9a1l6ccAUi2cbvtGvLPtt8y4MuvZViXoIzpO2TZXoqJmr6UqVI6MXjW2cefdeQs1aDOVpRmppltvg73JnvZy6UT7YVAIDREIc6jl0o8MBTMGmUsifZcpQRFOyJBIWsgRLGCrsJEyQtJSrs3Z6ubm3bT7XfYz/7jX7BrT522VrdrZ8+fUyZpOyMNQShsWNgttQvVqprO1uu2JeFLpwuykrQ8UnLirNAOhJ0mqRqO6VNHNIP7Bx93TzoGsk/c/xi/KScbpTuIaDjbYrqZ2tKiDSzIfsoj6vMnVSQjha7gHNptm2Cc6eHEkEGwmZ+32aVlm11eFkGJN6pepeHA9hCrXl+3tdVVEZJMeppjq+3sWZMbsLkhUYnJcNtqEw4IF46kFdJtGMimZAPVMgTZmLWD2LC0bKduucW+5y0/aDff+TxNptnoD6y/471Sf/3hj9jKmaftS/fdJzIUdeGFbtvWzp+17TNPOZstpMSUJUxjLh2sYsomhW210TQ8m8fRouvM4gfzV3IeLGAM3sYlsIEQitihFQeFFg6R2NcQnfjZs1dG8olNLOlE9JVxyg6jKeqnplAHKs4xTd4G5CL/XkPGuFJryDmvHlG1rN2oW6fOqK2pQEb2z3I4cLSpKqNNwjVHb28R0UZNL5en6P3LXrfoc8pIVg49a5bqTYtWH0FDFR85pkNITcSsCjkBI4mAP2sjMZkdGS0dVBTAcL7R7gSxgX0gcXGPBoKx7UbdDSGwqrNBeS0OK2u2sLRoF1Yu2rt/9VftNV/3tfaiF7/YBsORRgPiaDmPBCJOEqo6vEoGEJsjDUG53noYUjtoLBhJhjhDZkrZmuJ60BIi0YdPYirXvh1GN+tW62LJugKXcx+zCq0exYIf4CpO7mi9bo4BJ+InEgfp4f1IWLJC7dfbHIj0yWjRHpejZSapyAWeOYuBWXK06VRzDdhr+btEAzIgdDm8RjH1BMPFY4QS4VB4f7TtSR7QR5uBHhXQs9rSvI+d++JydZkR+crxo4QF1EqXtTcf16lJYRpzWLGFbscGa5esuTey8499wf7db/+W7Wxescp4KHvUbTX1PARaOFrOnxAoZjZzvjiTZMYM7ab+WanIKROYCH2BJMWei9JHksYgMGKQBbcLIvVMm9CI9836cG9EbCSQKA2pCNpMQaZKR5aQvQKU2EPlvVkwmbl3MXg9a9pcq+DiKBVFUaYI9vLnYlfGGDpf62dC69z/JOMlepWlgnSies3oA3b74gJI0/cTTMgg7eVr+T6IMZJRK5ejFYzrjhbUc7i7Z7c+7y77hXe9S2I9+Iqt7W21cKLLgKP1a58mCD6uE2W1Xet2WspoyfwJWplxjs3gVvaZ3qbZ5DWNz9NAAwLXCeUXd7Qq0UTpkOtVmY5sllGi+8y0dUerREY9tSG6Exm/p3WLN07I5Grtltp09snkMO5g3e229ZYW5GQXjh3VkAEOMhnl5dVVG1xZt721K7a/3bcRDpbIM950m4OB8WTaztam7W1vWmUPIjZR9xjgNd5Q3eaXjghyBRLYI5OhiAyTsN2xb/q2N9s3f/t36Hp2KzXbHI2lAPL5Rx+1x77wBfvS/ffbYG3VODanjh+17UsX7bGHP2NGXy0HVIPTvWXJN5eAFIf2ZA09kwaeFpQdX6tMxKClqeLThBwSjjFKasCvy9HukUGKoARTuCGHS7bq04HcqaajFaFJc179k5vSqtZVJ/TJEa7+wGVx6BXpQyUP5yY4FmcmacuGNaoV6zaDuh4HMg8mvcc42UGQaRQxKgtxgkYe4szmDkOo6Ux1qIre0Kmqi5OsXI9R/yvxCr8+9TTiaHkf9J7ZxDr1mnXrDamFkdWKoKJAy2dEElyNcRYwaok0+Z6m8pg27H11oTiULVdRI2JMGNkIvbMXVy/bu9/7XnvVq19t97zgBVoD6txodSur1NirXa2hsmjqZocc7QEosOh/nIJrGXSwl1xCsQxJeoY1dbTpZEOIIxSZ+B+Cjh73XxmSZ8XuZP1/0Jl1rVmeDwUm4NhpsKRIG13w1HCNoAH4Eic7HI9ta7tv6+sbPuTjb2F1NMhlGMXBoBjlDMzMmNKpJgpShpLl3Nh38akm/9CdFSM26qs+RJv6LF0LZIxRsw0JQb138RBQNAuORCgDTWlxvt6sAzwA9pVEa2KQA3/jNTCIrUbdWmzSYd961X17/3/6A/vTP/x9q44HVt0dqV+0124JWsVIAiumo6XWBx8CciHvlXYzmMcKGBooVw3UMkPrjEoioSqEIhdnDCU2J854P6iXpLzEwc+ccxwtF65sV+iLP94dqq9NBjF5fvM+JGKUezIdvO4Pzp2AVa/rQZ5q+THgw2uEXspJJ5p7M8KYooxWhorLWbTqpyGEMoX0p5Kd2IH8e0GGCz5B8ZpRo833kI7WHXHM2RWqADemLieLUM8+TlfM44bddtddQqq2R2Pp5GOLySYbKgv4Gmabsk8jm6o5EaBhHplNi/VXGyT128nEBsOx7DOQNcilSgGSfHQBIQVRpR7o3Bc6AwSIdDuE4BPOvY6v0FCWnOoW5Do7ehuz76zZQ5kJ+LhijdlZW77mOjnX7vy8dWZ7kv7bHvTtwsqKraxcsOHmpgSqbXtoFXDu0PxEpL1dr1mnWrMWjlZtPlfU6woxYbIPTBDCErJGaPTOCCfH0ZJF4/Rx+EQWx2++xX7iZ39ejvbIiVO2tt23x8+cVZTzqfv+xr700EO2eXHFWlWzO2+60SqDbXvwkx+3/pkzZqhFqX/KI1FtxNIAAFXoMRBENPQKA48TdTcDKm80xXrj74J4CUhQBMGQABUTFWE8oo+Vw0udiqyVdhy+F+SJI5WcmDMkXTWqpkPbrtXFGuZ/FA1yMAIiJOpyuNiJRGxqYEZurCvnmM20IUCFVrCCOod/MAJkc0ToZICKrlXz9BFaOuhkRqVItoCvir5TjzaLml48NiNVz1yTNTqtIbqj8APAeEM2Y69el6Mlq21BGgilHaBdDJHauzByMHH5eZ/pTsit7ckYuIwfrFXPsHwQSlVKQESXBDdHjx+z1Str9ivveY99NY723nttMBra3Ny8HG5m3zmnkzUZQxL5OxxtGbZLJ+tfMTLe5hKeqoDNHD538oRnsyEuoUAEVSeTo21PKtbkvkYknPCxrw+KOT49icBFql8xDYQ1wElgZmHsq04rRytef5HRsgeuXFm3iysXJUKDo3Vta582Q5RfKrEdUJFKqCz3xTMcbTDqydKKfQ0SIz1n145lXxPIiLkZSjqejeJkfZKUiCX1hrLaHCumQE/zSt22KPBQ0Flx9qxaQxz+VWaxM7JudWLzzar95nt+2T7+139pzf0dQcfAi91WS/VpHD/oBvuFOzccMUPbldW4DiBdz07dOeGcc150ZirJmlfNPrXIo187OGauNhccAzkiAiihEZB8PLBR73F8FGWZQxOIpuGdO+eyo5VngTgVxLosfShAicDNJQB9f3pJKFxsfOPkuSA8ljZCGclJTkIGXeWMNh2xgqfgmKS2cwbvCj8k/DUVrvFSF6puODJIfaKuy9FOKt4/i+2d1BrSLj590832m7/92wrAL19Zs97sjPqFG5UQoAhSl2e11L7dRnJ2cKzuaMHKEKFhfyZM7vK7JFTOxUGIKdoxpVMRw1CK0o9zAuTIKUXBm4n+Wmyz7kX0OGvYTDL67eYXTWipwdFQV2zNzNj88hE7es01UtsQyWJ3x/r9bVtfu2Krly/ZeHNDN1irN6TeJS+ggcPU3JqNmupxjNGrDAY2XFvTpAj1uUJHLznaCoY6etkwEkCIcmz0zbbaMhzf/ba32/Ne+GK77sabbXWrb5c3t+z8pVX7whc+bw/d/2kJYTBo4EV33mlzzZp95hMftzOf+6xqtbSKkN6T1bqjTRq+C9vzGs6qbksYgjq01K+A0AUje5YrRyuSk7facDglnM4A9SB2FLVWPcYzXI9Uk0XsP0P60O9h2NGWEmPstDEd8ykyWifYTFtmUpVEhKbJxG90wIk6UMouqT+ObQB0PBo7pIjBj/aj3DypW1sMnC0JWWRbkJquDxESZRTkaHjtqUycCG4k5aLT7yuTpW5ODblbq1lHn8DddWuEe9pl+ghZ7f6ejSY4WJzfvg3391SPd0iZNaGW5zCtsgBIEhzUcLQEOTjai5cv23vf9z579Wu+xl7wwhfa+samLSwsKPDwSLoqVRyunzoajUHlt3e4jlTO9MrGJ6Gq/GeWXn9P0ZeUpozsVn18GugQCERktASkrIVqStHrx30FdtfPmekqJiTYcCPhdT7WC4Pk0DEM2j0RyqJGu7Nj/cHQ1sLRMux7Z0g7iDfUYwQQMvAs5yBsmOtQNq6HoWOhQfqcCqv7VBfepztbBaTqJ/dBF9KUReeYfnDOjmBjJ/mJzBccomwHSyfHzwQf3p8YspMwnhkyxw3cGdpyr23tydj+x5/9KfviA5+y5mTXWpV9tfgwIF0scxxtf6DzifPzvkucohtP7a8YJCCd2xgTSVYoJrjQAJinLoE5ZARjvFd3dB7Mp6MVgpbDNsT58HunQEGiCjFEPX5XDurSsZadbWa6uj/7e5KazLalsqP1M5pau8HBKEQpStN2nkWsIvd6OcgqShZBfkvHmu1gz+VoyzVa3x8+Qcydnx8bMllaPifVhu1FNost3hwObX552d77a79mJ6+/3i5cuig0ZDQaSje/6IsQe5qkgzPmz881gRS6boa3NuVEHYe7Iei5L+AaqNFyjqSRkJ0kyY4O3oUSnlDga7F3pRZV1/5MFalsBVNArmDsFV8/gd7PFfQWFu34dSfEKBYss7dnm5ubtnb5sq1dumS7g4HXdMCrs2ZR8SkLEICqrYBX61XTBfBGxmNBu/3Ll+Vo98dD/S9SicrgdOj3rdVF2aNj2yMnaxjQNYeh3rBTt99pb3n7O+zaG2+2K4ORtWbn7P/50EesPxzYp+/7G9tcu2yT4cBeeOcddv3RZXv0Mw/a5+//lG2dedrh49C41CIE4y/beKzbE5O6KlZwx6rhZPlK8IGuJr3DfAKT1Yl+kT6EmFGtWhv8P8gcMqIR3XvNp+59uvE7GZ8QiZfRir4u1V6jZUHQcWgi6ys3L5q6yIS4wfpKcEJ7Czc5RDB8VuPU0aJRTUYDLCsd2mRqBrlGrylllil0eLiXtnAepdOejpbxXjjbHHwsBqKPgpRiDZksprBddUfbQnsZ2UsCEwwVFPpdiFBAxXuCjSk+jJjORB8ohqtaFQlOmUPAQ+5oQ5Vlb1c9xAQ1zDpeuXTR3vs+arRfZy/6sherHgezlSw2+2hphcBBAhEKQizRqcvwVsJ75fpYGiB9VaeAz5706N0DIieGsdUcThcakXXYkBsUGkBGS40Zp4txiCwWJEAZbbRIuW73xKXkYsShHC3vQRltTYGKDIQyWrMh04fGOyrzrK1dEXSMo90D6gYxjp5L5Pkykiq/93KmVdQEI2vJLJS6Fsx5oNLc4+JGpOJREIPYY6wzNdpspeEMQfTz7CAMFY5OrOtQF1PAFqInGoE5XUdnCEM8arjwyP6uLXabtnXxrL3r537KLj7xqPUaCFjsyOYAH7IH0AdgTXC02reacZosYH8f3Ev6w4co2AVRTRD2eEcscByufh/lLsHn0YomA63szFGr7MeU8S89xjNySJgu45l10LKD4zHZanVg3wVpkX3nUOU0SEon7ohLtpmRUR5mBnv5TAFNaXCAB6NTUlSKnngGGlrEV3G0iX54IOytaIn+eBPPtM5ZdrQTJFyL9hoQVXwJnRw1G+1XrNmjh9aRzh9629vsm974RttkkIwkQBmf6rVY3cuY7+sTddzWYn/dj/p6+EhFhTNF4B1H2YmvoGmUCqJcNrUNfq6zfOeEOHM/F/s3JmtPa/kh6iL7sPCm754Aq3GDejOztnTkiNh8g+2Bba1vSIh668oV20PikEIyToMUm1FMe/tW780FfNqwSpOhsbRlYDjI1pgfu+eOdnVVfa7MjpUmMe030U9Icz5TdCAQbWxvqYYK2xkWdHVmVlHr9//YO+1lX/1q2xjvWboHqlcAACAASURBVLXdsf/6wQ/rsZ/73Gdte3Pdhutrds8tt9jdN15vF5943B7+5Mft7Oc/Zzboh6ONNgGcYUgukrHWZudsgkMlA0WkA5YwXzvugOuQmZCKBMrWiKaGxtF5UzRKVThSVwbJKI3sBAEKfpd1Je+tCggnD6/glOiP1CZwlRplEbERsi5STNVBjSckxTDQwLAqwksQwx0tEXl/NLI+je1JkmHjq23Jp6rIiYgp6mOc8iMPtDulEMXPHruiNzRZylDXs+XGN7OcrCYSeW0WR6tMFsh7MrEuE5M03otwm+ifzJK6rDtWGlTIZgehFEatHvKbptYQuxK1AqXzfLC89/asx7CFVkvU/rMXztu73/se+/rXvlasYwIN2n7oIQXibTIRicAySFVJjDoM0ZVhrswyDmcb3iaQ8zQjWBGs6QdSEm2S3XHH6XXbEL9IaJjnwNlCllE5wNnago0ju8MYicV9gAwFy7hi+4r+QxMcgx1kMgTWybao0a6trdvFCxcPOFoxp3FC+67VXCh1lTKrNLiHoeMMIiUsAqs2lJSyVU4wZbCR2YvKWjlj1MKCVUxGi6OFmOL6sc6IT0crEX4pD2VmH+o+4ig4NIgza7Z6YpZ2agQte/bZT33Cfu2fvcsGayvKcMlmaf2jvAA5sNnq2NZgIGKiQ//eK1tmrapWu0+71EiBU/akC+aEIbvrUDb/01fSMJXsy97aVBcBikzDn1OOdsEmQTGgwlZdTrOMlhwO7HL9ywGPnBg7a8/FOPIjHW2Wd/S8oWBW3uO6fO3LuNJDzjYfm8Qwt23uaPldlhF4/sOKVmUylGfBPtWsKE0FIqERjTHJSfoN+xVBxbRM4nBHIPgI+fRm7MrWtt1255320z/3s0rK4J4knyXhYkHgkyjLRekiW6LkbMl+FXB4mcuJn9gTl9wl6BJKBFkzSmsagxg9KmVHm10CEFIFHcdQBOy0912Hepimcv3t9J5rv/ftk+y/8ptTFcTS39q2IUxNov9dZA0rgjkrQCdjBuqaoGam3KNsRL2y0kCkwa2DeD0Y1mrd+mtrtnX5su0xmYfNq14+Z+kps9zfFzMUR7O9vaXnand7NiBy7PZ0GF75+jfYD77jx2xrd2JnL6/a42fO2We/8EU7d+GcZMY2Lq/Y7Tdcby+643bburRi93/so/bkg/dPs9kgJFCTlS4mbEeyWIYXRE3VnW1HDpevwMbAyfS50qJDHRknLUcLaQxolH5XRTWRrYp5W2KhyRDHtk0Hlw3OkgCjLuAZZ25etZyE8dMMyhjNl23T2SDdxMlqJqyzd9XXCSQajpaMdizmHM8/EfNTjliwCMaQgxNknoQ94lJxsjjbFLR3CDuiwOJg4zwYXM0mdVslhyDY1J1sA2nOA462Zj1gQk3dcUq/Q8dOfgI+Hu7vy9GS1eJoqcenwVIGbd4LCwlmZzC0+dkZBYeLi4t25txZ+2e/8iv22m/8BnvJS18mEhRGfWNzQ9ffbrajf5esheAr2lxKZNeDWetBHVhF5wd0j6ewnPfE5ri7FOxwVZoCOg4RdkXEcqguGqHgKX/H2cLpRmaMo3UWZ7b3eAAkBZuKO1qIXWS0u8QvlYoyWhwt0PHq6pqtnF+xrfVN26N3WGP5okdVCaM7Xe8T9tF3HhSGYEfU1uQwo4/bBW4ctsaMqs7KmYLeGbwEyiuscZZW/H98vSi/EKTO9LrOO4j+w0LoJBwtk2cwZDJmQbRz2M4FSLoz8zYa9NVDS2fDB97/Z/av//n7zIZbdnxxVv21JAXU6WjnwtGS0aaj7W/1RYbizGUAKmOMkAc178heXcrUUaRU8RJbPqYCZX83XwtVIfXec9+C2Ah6ohZpWXarNWq6Jox+ZoxleDZhYt2fHMMZZ1CP13BoJxWWoX9Hlvx3Xh8OstShGlDC8YnIZAZafi4hQdGmkwzkqzlarjHfw1R+cTpS0eu27myLjDaCUOem4Gjxk3SAuKMd7oN0mV1z8pRdWL2igTO/+uu/bsdPnLBt0AbOvzoIPNj3cZKu/ubootvkiImiRODay8q4uaeQrjx9lX0koNeoUgLEes1GIvjyEec6FKIU9ILQYf/D0XJms3SUwiDF5Klrv/PvT3ao49G0HvJd1G2I3NhUHMADI8/S2JJtciFMCIkZqJlme5EbeHlP7NK94dh2GE48GDLp2uu7HlJJXKKxMO/KQUaPJdDxjvV6PV0zdTqEMirdGfv7/+An7GWv/lp77Ox5+/Qjn5V6yMOfecQef/RRm+yO7PoT19qX3XuPmpi/9LmH7ZEHH7AxEo2CxqtW63St3mzLuRNht2dnrbu0KEcq1m8QlaQ73O3KcOiGiczkEXlGdrqBsH5nurrRh6ffaLMC7epw+VZ3TCljXYd490KkrpD3kpi5t/ekxGHCxUnNF1sZxibGDWF3MT5rtlc1tcZAGOhjZIcj1Wlxtto4bGIcMplkQpzYRW90KKAeHdJorVBkVz6gB3R9iQYdpsFoZO0DqNMzs33VaIGOIUPxFagUli1Bguj3IczurSo+kQXyA852zGB01VGh+wdbXFrVbkSU9ezvqXG83WrbqVOn7aGHHrbf+K3ftK/7+tfa85//gqJHcDphx+tjHmUr9yr1903l5PKAZA0pjVEBOXE7q1XtT/VPhyyfC5aHjmyImCtILSQpUwLPM174DM7Udmfi/bVUVpwpn4MxtB9EsInygFiuMCMJ1pCr8/uO9i/rN0B6ceSlg7W1NY28BKHal6PlbOJUvY9QTMscLRmZDmeQ33FdCYVnrbUolTQaCoKYJiWEYH9irU5X7RKCkxXYeXkCBMjbsDyzB/EB8kdUAAk7VzUjo4WR7u8dRISea7IuWijS4WowedSFcVQoA8E+bVb27dff/U/tkx/6axturFkzAr2c5KX7TfAYtTfVS71NVsGYekajZsh14lAISNypeQ87gYp6wOO5WHPa+gRLt1piKWfLj2tFR9CiwCUh2TxrnlE/AykppZ4877N9AJXqfJZrH2XmYgRA6ViyI0S2CbJXCNcw7jCFQbymOZ3ixPfpHBPhSKGZVKrSOsWkK896PYjLzDwddTpwXzrXqqbkoRIc5NFmy5XMtgeaWDa7uGxr2wPrLS7bEJ39Ws1e8/o32Gte9zr9HfJsp+Nrzmuxn3gtEA6eHzRRZbls+4k+/6xfOyrgWvUpQ+vXnCxySKVjLwkF3JzvxTk2Zl32YszvTclblfViz2SOVZn9+u+auKoIWabXXtHIJKUX2UQkGs90CyUckZcYMwfbcceaLRddSEdCjRVdVYYM0yOKw5V2KxkEvWioucg41+36W26ywbBvF848beP+lmoqyIVhnPqbm9ZbWrYdoLFa3V79ujfYG77z79nFjS176IuPqgfu/k89YBfOnZW259HlBXv5l3+ZdZt1e/LxL9l9n/yk5i7KKZIJ1VBpQpC/p3oszVWd+VlBEQyK5qBkVCZyhsaqhdxWtDTkIO50tJCjFA0VQvsxxDqYf3r/0cebXwuWKlFzEFESVqSIL8cqg+SwlfemujatDxr3a4KxzIQk1pI+aLIZtcZM9m17PFaPmLJaRWhk2ghggyCEqpJKU9FcHvjxtK7iyUeqLxW/D1JZsSH3PXJ0QknUQaKmmBlt1mghQuFoC9Yxxmx/V9kYjlYQcjpaIkvVa3G+HEqXSZM8phoWo+1lb0esbfoxr7vuhD380CP2r/7Vv7bXve719vwXvHCqQayG+Rxn51AWhlfzf2WBc0qHmzXVfeL3SRaKSph8rbJ91qzVEWNRNDa1XLiwAQ7XNXYdniOw8L7YmAYT0z+qNW/l0X2OuZYqE0R7gJcPs4afTKG8Emc9q70nHS2IBmpCOFq192zbOpKoF1Zs88oV29cw8H1B7jjYnZCbc6k+HGs0wIks5TYg7LKTmkKGUUhLvSHmM331cvr0S7e7rvKmFh4fPam6bMOJXCLLVaoygggHINsK4xhHK1KfWo587XC0kN1oY+OTur5nDz6qjP2G2IHgZ6Ovv2+//Iu/YJ994FO2s71hzQj2nFsfxZiQ+3SmOX3gnhlLfL5Wk2Sn+oE5T2I8+3nLYeGFPKYg9opQBGVWIWCP0cdpa4Rg8FzkYEIlKuNtrSWwqgMIBUpShle5wqzRXs3Z+jWVWO9BvJs+ltKMB3bpZN2+xT0N58+1Zi02eSbK4SL7POxo8+ckP6WgRf5vMqP/exytSkOReLVBFuirRySCM04P7f7EZo8et8Gkapf7Q3vei7/MvuP732ILx47Z+taWkFDprRt91tjvKVPcJ5e5tS16/0NcJu2Zzk8SZA+JtfgaOMPdgzRHCvITS9QGZYo6dzpaIY/hExh4on9tf+U3T1x31vtN+cTRqqWA6Dmwat8s4bBgrwbxx+nLfrHFpoBNlnNAyWDjcJLdzXZ7trS4aEeXj9js7Kzdcdfz7InHH7VPfOTDduaJxyQErv7QTls1FRE8MDu1hh255TZ758/9vI0rNfvE/Q/a9mBk58+eF1mrv7Vp7WbNvuKlL7Hrjh+1lbNP20c+/CGJatMjJ01WanTtns0vLElIgmiqNYNiU8t63V5BXJLRi2vm/Tsz0sX6E5LxqJCGd5cOnLJPpyPnBJEkhT9l70rtNB7VZXTrrRyqc0p5yaFYDS3OVpGSo+Wa6EltUbOVo2WyElmhs3Y3hyPVaalHjXcceuU9kNWq9zXaiCWuhHGN4n/WfrJum7NK/e1GEKExdwKfi4w26x9AxkneYQMCHScJqktgkHXlgGCohQHBOSHKCT44V94DX2EhC54ULO4C4BJYyQxyb0ewIAf0+LFr7JFHPme/8zv/xr75m99oL3jBC3RoMTbcoD3Vw9Phep2ag1ZkGqXsXSQ0DSRwZKKA14pTJz1HG08Y/B3DG5LIE7KTUqzZ96CRPZ0tO8msBSomqAzFWR8eLTgrmIqSF4STHPVfgoUkq+iCXA8WR5u9x1mjJdPE0W73++5oz1+QowWKBToGVfI50zEfNmBviQAQhGiMILCcM6n9/nuAnX20QlE4U4wqFGuUYdsdsfNZkyRA8c84WogrUnqt1pR9MISkh0oPjjbk7HhtZfMhdMLPClRi/XwtS8IdQRJjn12+cM7+8T/8Cbt45kmbjPpq+YMPclVHG8EaNT3uP45WLGLQvJCIFOwatbZMFFPz2Cfo+L6FWc3PPEc6WofM/fduK6atPCmsoN+Ho09YNXtSD3ME/i5HWyb4RLItxzAdGBEB5CFHm1B2MofTiWSWLRtVzA8OoZTI8tPRpjRpon3paPM5niujhey6E7A4/99k/jbOlkEZoFgkRzNzttto2YCe6cUl+/63vc2uv+02DX8nIOJDZLyok/oYTr93mg+bqnUxUSfJX/zfzk440rKzLZXJinUP6czC7gt52lf7mEpABWluSmCN+MYdbecVr5toMkjoxhLFyunGdINM870A55ktLGNBQ7yJ1JvN0V0xScVrNV7jm1tYsGPHjtmRI0c0fOCa48ft6NGjNsuA93bHzj79lH38wx+yhx/4tK08+YTZxrqPxaN20+3KAKMYYs22/fSvvMc6C0v2sU/db5fA7Te37fKli7axtqpo/Cte9hK76fQpW1u9aPd94hNiTbtAvys3dbqzNjO3oDot3qzZ4fdeexKTMZryia74HZvI5byiLysJTcHuhRCS8zWLGmYhwRXQTt6tkjNTf2xANwmnaUOmcHoEwdlbKOObrSLJ/sRAVGJuJkIMOFn1oO7Z9mikbHazj6N1o5Azhp0L4M8HrJcjrNzJRgtFYB4+uDpVXkI9Jhu4FWHEZIsIEtzJeo0W1nFDm7GiOq0zj6tO4GKdCVKAjoGaCkeLc3UHy1cyMxwt8CjGO6n46WjJIL0hvWbLy0ftkUc+a//u3/6v9sY3vsle8IIXRo0qWY/PdLQOHQdUFCP9nPzgwVPhaCMyzt/7xKGK9XfQWfb6avYucgCdzEQJxcc2OuwZddms83AA1SMagU5ksapCx73g/mdw4HVZj5Ay8MUtsjbF+hHRq0a7Z6MdF6xAEerihQu2sXbF9qgJapqLZzGu0+36r55e4eiAv12Mnvs4ncRSdVWzHC5QqxcZrUTYw9GS0aajBWlQSMZkHcHfbjdAkCCxzXaZ3tXQPQQeFsyLIWe/SiXL1zIdrb4PeT1lUNFX3GnU7JEHPm3/6Cf/ge3RRrgzEJxMO2GWXBI61tt1GSdltNg0DflAa33oMCSkR69du7yg10JdWo/vfbA364eujXdoIMuHo6XkpDom6yOVqYiaC+g4g1YXfHGmsicqWf8vO6mrOdlIsJwfMc25itq6s4w9ScjS1dQ++TMmFJwSkJllJ8TL47NmfPDxXmdN6LhMhuL3WU9OJ/3sjraiQTIEZg45J0nMdbGp01I23BzvWmN23uaPX2vr47G9+Xu/z+64514hKVuDYVHO476k9KJgfu5BJjKiUpbRRl9Br5dPV1hnLW1fKavPJKOM0lO6aorP5shjlli9f/ag0E+l8aJXqfFLi6FM1KeG4E9wNK5kElF/bE4XOvCpD1X1LXm9ksL0kNoOME/MTT127TV27Ynr7PobbrBj1xy3OeanxlSKGJOg6Pri+XN25dJFu3jujK1dXBGcxJte3VjXzVgfju3cxVX7tu//AesuHrEvPvmUDcdO2kJneXN9TVRrHO31p04YbQtf+OxnbX19Xc/Djev2Zg1tUW4s5BlaDFpdZw0XtddyC0O1VjDssq80N6vsnatIFEpL+lupL608lusZhAMZUz+ARX02GamqK3iLiI9fcraqwz8ePXHjyXXIauvqPSMCdFIRjnZrOFRGywAGWHS00bgCDQOBvXFNMUME2p6pJzRSzsSDph/wSxEzCELm8T7NxUfzeWuG2Lawj8logVcQ/KcOU615nRZlK8HY/p6mEoyhCgUhCvYfyi3A3gRsARlLADxID96/sC/2Kodmfn7BPvPQw/bv//3/Zm9607fYPffcG4fXVZAU6UZGKxakDIlLscnARQaTc3Wl8JIwW7xxr7R5jUvVa4308rWTQY9RZOIcSEnIyWoJf+Z8YIeKafEJWb+YY+m3xDNaEaZKEoiCFbmOYO7yVVk+pCRB7oxnrEhdDdbxYDS2za0tKUJdZGzl6qrtwtYky2dPSB/ZDY6uXZkAQbfcr34Gok1CnEg9IRXqyk/+uoczWtpd0tES5Mp60IkQGS0ljJlez2ZwtPS+Av2jFMXfQxubYMVZ686+1jqKC8HeqooIp5o1UqmTfQm3/N9//H/Zu3/pf7AuKMTOQENFNFwkEYG4h5oS5YCiWPOY4MxoIb9wvTmLN+HjA46WMgd1TQRW9vakSoZzUUbbH8qu0LdNOY2BAXJW7tpKog1BVgK7jwwqs9hnc6yHf18Efbk3g9meybq2SpDPCrt1yCk7CumepVw2ymvJ/efP9cyMNpHLdMrpaPPxrN9zOVqCaQIzd7TYJB9GwX3d48w3mrY13lVWu3TtdbYx3rHv+L7vszvvvVeE1e3+0GUvWcOY2Zz92D54PRxsafEKcmrRMjj1tLlOXp5y6F4BSQmJLB7DHlXgGJ0EgUYlG06oX/Jy6ne9bMITifXHAQmmoZRrJIgd+o9CkFzcHasiI4O2RIhAQyKQ6WHQwPKSXXvqhB295rjdeMvNNr+4aPOLCyIU4bh5PSK93dHY5oBsYR7v7toMpKoqBIiBolaec2NrW8zTte2hPbVy0SrtnvX39sVCA8a6cPa8HO3W5rq0f1/8wucLOmYxz587a4PtbbHIiC67MzNSF+L9o/LU7TFoPbSEJYGYrRolFZPIQhVMZISTNy3IPOWDksXvfIiTSfwjN3J5ug6/L4QMQsgim+S5SUDo04j1IDGJWl4HaAXoWAMCvCfVM1p3tDTnS31pF4cZtfao7XM9QLcJC2f9xns/p5C2It1SNOj1Lne0QNFe/0gxgczmnFELfAdc3KZ/tnC2OFont/Ak3hMasovmX128AscLukYt2/tDY96W9z9GKxN1GvqxGbn20MMP2e/+7/+HfcubvtXuuuvuqI/7urmjdQfi78GNbGYRcmQBOameTsQaogJuJt0l5f1wg+1BZiIOnhGGkle06fA3GutTcMHJEg4li8mv1/Ln99dN7oWPqtT1ST0nDEKULPz9+1hBOVjWSE63IkfbZw8gWLG6ahcunLf11TU5WkQX4Eu4YpgHYDIlEN2i9S5C6XC+MXg+SISaKkWAogEQ1QM1WqBjHC33SiTCcLQSs4k6PvuVjHam07Y5xjwioSjBCjI8DzwIQCRvFyhAoZRV9Yy2JelHBn/UlHX22k377X/xa/a7/+Z/sUXaesY+i5bJVkmjyzpbiGT63ZT92g995pqSBRFdQhM79wb3VPc/0Y8oSRDEItKDQyF7H4QYBj3aXJ/G2YUcYz6XG+pQFgvme9qQzCbLWeWzOd60NdOyj19g2WEKrTxkf/LvfPXrm2qll21Z2qzngo6LEmE44sxi+Yo9LbOW8z0VzytWXFvseBwawVun09McdEpIoDLo7zM5bheFqGrNZpaX7Yd+5EfsxltvE2KnPmoNZfBhD0pEwuZ6+cd7sst2OQMvP89un6fOM+2Cf833Xq7jFmsULXdegg/Ft9gjer1UAFON9s6XTCCySIJMsoeu7yjjQUQGUUqz+Ry2IqqVgdLhZ+KF12eAT2YX5uVcj5+4zk6cPmXLx47a0pFlqSixtZgZiOPW9A8Mws6ezc3MCsaiRWeWOavNuuj4ECO4STPz88pmLm9sqbf2Ax//pK1ubtsWCjc47NFYBmQw6AvuuvvOO+zaY0et1awLUk5xAuA9WMN1xClStaZes3a7rqjEr8kdbflAaBMGjJeONo0udxXZO48gYxBlCesvnKvujD+mKKRHViqjEkMEkvHnG8TdADVa/wgnm8FXbKBOvaUaLZk1xi1bZfpjr9HSykB0jVEtmuYlvepF/R30P0v11yg9FzVJ77P1TZT16XS0ChJYSwURITMYc2cFl/JJC1SlIklOMlucLVm4BgxI1SZGEBas42l9ljot915s5JBHy343OVqMLDrK3Z7eI0b9Mw89ZL//H/6jvfnN325333V3TKoJgo8g2jx4fpA40FPo2Huap85u4gSeODy8X92b4o6YVNNE9klpxawHhZNVViiYPPWMUwua9h1z3edStMxhSmTE62eecXidOT4ODaFX1qHZxzT8e8sN9Vl6DYFCYR2vnDsvCcYxrH45Wt8TkpAMRrRUmNgPKRghO8VjHD71ST3O0NdQd68vOetYbT7YAVj9DmVzznA+3jpxdUe7MNO1Vt3JTT71xJEA7R1B7pBNsq+Y4IRxZy7ZqP7XWk1cDgiQP/MT77QP/uX7bXmu53KvhaOdkqGmow3dzBJ4E4iqbMRQgZiOpbMdIidade4LgZigxsiSqhWhavxvso6znUzjGeP36Wi9DjudcaxMSRyBqaEvbEbss4OZ6HQLFDYoA8BwMge4FFchU5WdLN+zdoczziRkZZZ6NUcrFIuAKuqrbgsiswzImb+j0fBcGW2VxGk00rp3OnR6dHwmOj4HIZZKxeaWjogUtTUa2wtf9jL7nh/8QYnToHgGsdXJWFO/ArlXKKbseebrjjgljK71U0DryKzmY5XJUDmKMn6XrV9FsMs9EygSCUkgUEmESkSqCJxm7/zyiYrQCC9EBqsIQ3UVF8QWK1Riyy5vpYw2dIObMwyCn7UTJ0/arXfcbqdvuN5m5uesEjVanpf6B6+hBRGs6BMhBoOhdbs9GTJIGrO9rmYGMsQZKJKGcWBempXPXFixW+68y/7zn79f0ohiDVeq9uTjT0jz0mcwjuzO22+z60+eUNvA5Usrtr25VTAKpe7YbFqvN+M1AEbrNVhqN2Jen5w6w8y8kxjDdeYm1ALG3M8CyitlJXnT1F+WxJp0rslcU0Hd1W+y7sU6uXOPDCdq4GK8RZbpwYAf+HbNhTFwOrwLhxD3tXkxtptb2wEd+8Qhb5r3++glgGxziWigaIjxjThmtFQ4kQwSfPO48fKSwxQ6TbgUiI9Xgj1KjdazWYeNJc8pfVtYpu7ofJ8hku9axzhZHGwSfSTFyB7U/XHJPIwsGS+1Gp/hWRd0/Id/+Ef2nd/5XXbP3feEcpM7WmWOYcj9+ite/y9Devm+4p651nA42KsR2oA7U1iCQylDnDW9EFtQbzVOIiZ7RLmA+w5DuUzOyD2GQdYMZLDdiOHSCAtdCdYy9VyJN4Sz9Xqt6d4jWLK+sWGrQMcXLog0yPAP6sYSytdYtZATDKeKULv3GKYKzlS5KB2nq6LFwGzQil7PfwZyhYVNAMe+h2WuczolQ1GjJaPtdjrKaI/MzzisTptEOA1CeTGM8eNR704BD34PytDWLFwfM4k8LJraP/x932sP33+fHZmfNUPxandcML1zDcuOlt1AKYm9wzX6yEauWz1vchJpE4S8SILRacIiRlKDjXnHOFoCEIRRqNECK2NjUhzFy+BuR9NxZeDmxMJSn3o4WTniRDEO+tiwV/7LhEIPO1H9LeDefP7Dz8d1J1s4H1t2tFdr7ymzjnNWcTkrlpOLnmvW47kc7X6tqXNOEtTudGUH+sOxJvd05+ZtczDSV0HMrZZ907d+q33jG94gv8Bzd1pOmuU8MymK85PzewmSJRSURdhssyytNednujZUVUKqN/5HQwUiOFKgVC5DUGqNuDsda8E4Dl+S97rSPv28CQLNnZmenCN9dRBQZPQwlM2GmLuqUdCHioPa31cGzAKcvu12u/b0abvxpptscXlJxpusVdM51MfkRe50ODnGTYPuJbHnUSQMR7VFqAfThcI5SCMa6TH4e/v21LkL9sgXH1Xv4tzSsgzr5sa6nCnOlub3a44ds+WlBWURGq+VherIYj0rm7JWG7XIcjJZSGcWUHFGaeV6aznyYaHLQt9Zi83sLzdlwhkFfByTHmRASg3hWSvNDNlbrBL2fnvxTAAAIABJREFUPAiBcFOB3YH909Eqo5VYwVjGlo3CFBeclBxUyF4qa0NFKBiEXqOOens422n050SQglmd9eLo03MH5hC4y5FVJZgvzd6o05LVAh+TzSYRSvEvrSaRDZGd4mB9cg97o2KD8a5IcRhvl8tzyUcFe7B+QUokBL9vM3Oz9hfv/0v7wAc+aG95yw/aqZMnXYgfhzx2YfnxsG8dxhsyQpHnajR9hushIlTCxOoljb7inKJUHEzVHnP+popEQQ70oMXRCgennCzhqkZTKMv/rqHcAUn6QQ/MIFAQ7a8wxpkViXVOv3e0uwhCVW9v2dFSOthWRnvuzBm7dHHFhlLI4rjhZOmRd+hVikchup4s9www1GOJ01MW6fNWc5YyDjUnVek8M2MacgviFJDeNBnFHa3qhWIJN2xhft4WZmdsvtvyKU8pJco6cWajR5o+6eyfLVp8GGuXc2yb9OO27JHPPGDvfMfbbXewZZXdsW2tXrKluRlnWTtd0fdRtIq5a3MinAbUk8FK5cnRLWyYsj3qbnFW09l6l0YQ655R33RlNof6fTJNJMQHnGZmOhqQUJqOVYZXy741nW45u/QAbVoHzEBYyVCp7ps2LJ2+kIDIdjnjVyM18fdkE6ejzPIZ/5OZbNq5cvmF3yW5NJ8js+Pkwug5qO/3ZkWow2aBkPq+mo4oResYr8B4vNmlRXvbO95hd917rxIIyGcEYj7UfhrAJNdEk87oNlHW7cgcX7MPmARlZzgSEQ/SrAZNaKIPanLUf/u6h+xh2sjQJOB1+F7PQWCGg+91bTgYqhxC4oCW+vzcnN/7hI9bJ26d4BDJCjR4nX680JjdJ7uS84WBSEHOI1TYw7feequd+tuJCsunTmmsnSIYmIOQJbLeKaNObyG1L2dh5RghNq2yL0FeYaSCSKJxVKH/y8QghhtwgB978ml77KmnRUBp92b0ZjEcLrax54Po5+dtbnbGo3xlk1NSCYoh2oxiu3omC2yVGW2RMQRUfKCmUNr1ZUfLQudNLrJdRZleiy4cbaFQ4s4sD68YlME+zoMyfanAiUu9q3mNctjUaJkYBJlAGa33osLiBQ4bIJOZGyMUaqT8ldNPolcQA+TQsOssC37SSxc4dVHj0Ov6MdYnmYgTq5wUQE1M7Rci+righLf5OHmrrPIjBxSKOwpYAvrG0bKuKS2YTGPnB4RYBTVJyDjAc8r+9jQO7/3v/wv74Ac/ZD/0Qz9sJ0+clJHFiO+NxxqVNupvW7fdkgHWzNQQE5/euzTBQRAKclISHpKAUqQUMt5JJCoJXhRM4mmfrEv5TeFn14OdZjNCJDAYlEtjE/BX9RWWsp4ceQj8DsmMNYWYpGyNwFUZrRsGyFBktE8//ZStXDhvIzKM6I/GwcLzlTKc5Bip7uaZ8VuMMRchSCL46WgdUchaLCpLOCtdP8aS/UgZStBs6BunoAk11kZThmhxbtZmOy1rhmSrAk7Oa9RoMaIiQuEMCL4VXICGADM70qAh3O2WffSDH7Bf+LmfsX0g49FQDheCFBC5O1qH+qaO1rsodsZ7PhO3jvxeCC2USilyUkFqSTtGkCIYOYaUTO3EFOkTi6HU8piBVLb25BnP2bH582FHq4A4gv+0O5mpeo91jDtU+cHJjvkcmb2q3BdSifxvoma555OZnKzndMxl9nDZNpWdaj627NhlC6IVMhnJ+bvya5MUNDrdQozGmevsn6YEKVyNr6bz3Zuft6981Vfbt33Hd6iLRbVx7E20yOV7KWx42DH2r5dfciyhq2xxPQTgkBcZOME5IThgf9DiBSpB6QU7ip2A54M4iqb7hHY8jPfdyZ7aR9GNILtmT1LOpKNGqmKcEyE1C9dOGIHXmZmRpu8ekC0HhpvD5oOlqKk+s3b02HE7feq03XDDDXbqxEmbXV6y6tyM9XfHunjJE4bCCo5P1HZqG8BpZC7ohgaZhO+JVLao/0gRx1sMfONlk7XXdU+ePq1xaY987vN2cXUtmuJDszYiGswiWTA9lao3B6SZyiDJ1C3Dn2LHhjJS4dxyYHJpc6dxTbJKbipFrgG+prPNWZB5wzOTT0nDhFjkaMMpJdEoD1Q5knW2rDvz6cGZKo90kY+kvkxGE9CGhB92mUe6I0KZDjnrHrNoC+ev5nCvASZEltFgbsypUy3XOPwKCYgKaDVGuuF4PXhwA8m8U2XtKZQP1FkSzNf0ETmIkI9kXwgydhKU2npUo8x5n25Q5Aapz4VAA5l7u9O2P/8v/8U+8pGP2lvf+jY7deqUE5qovY1HItuh3a0h4OORQ3/h1GTEIqt1VMLZvwUsnmzv2L96vIx3AFNxn5xl6ISmhPiz9ccz4uD4xuPYQZ7xuGHm+dLRysnmjMyMuWIvgOYgWNKVmAOELO8xzl5jr9GObGNzyy5dumRPPfWkkwP72wWDfQJBjr0Rg8sl8K4ac7DnA8rNcXDZIudqTz5IhHtEBuvDGXwIPQ5YU30YfhEZcL0ZU1RqDFRvFRktzlAISA7ZSLZ2sI4hQ9FXy56BndxtRxtQTq+hNajZsD/4vf/Tfuuf/7rVJ7sSvlF/Iz3KUS4oO9pCvVaDwX0eLUmC5pMOBuKlYHQlYiEuya6y/6zPKjaK+zCt2U0ZxYIaC/Ja/N7/xc9NMZbOE4xsnzpw7jPQOjRdJx2vl2xkNOM5VNgLwmPCodPXc9jas/ByVpnPpz1YDDefKkMV0Ge2lJUy5XTaaZfK9qucjJRtXplUyhxqlQBjr2jsI8cBlI56badjG1t9jWjtzc/ZP/nFX7RT119vs3NzttXf1n6o0iddwOvB7S4FSin9mLXrzMa5drHc1WtblSIVgST3U2WoekPOHDIhNl5D4PkU2zxEKOg4QSeg09beELIYrT1d3lcQG3XPbebIpNbtCgbG0Y6B61jwmg+A500yMu/0jTfa9dffYCevO2nLTPep1qy/M7KdRtWqrRhcHpCEblj0nimTJeOR9fCvOUKI+HmVmpHqYNMWAx12D9d0UJePHbPLq2v2uS9+UfMj1QOLGo82Wwi1xwxCly/MiHdKZklnNoVXMHoYVxdVL38kbFiunR0gwZSGgWt4+CFFkbJjLiKsUt3Fa6XUD7xGm8992NFmRlzetEU0G0pCnSCGCBKOKJqvZEFAxkBg6n9WRu1QsZPaWLt6CE+4U8nn1qYMyNM3iUKLqN35SumAxjCkJPOkk3Vii2cm6hNVHXpKaBHKEGP+EmpXyUFmwzV8y3Cxtk6ShAp2oxN/NpkihcOlnaLRsD//8z+3j3384/b2t/+InT51SvuILBtFJBzt7nAgNSJltPwfNbOSkXFYd9peVZQ6iraqKTvYyVRTEoWzmYP4Ft84G9EZpq6yNM2UPYBys68anhyrO28yej1/1qajFcHPFsayLkJZByhW0558ALzXSitq7SGjvbK+bpcvX7Ynn3zSzoWj9ZreRMxj2vM8U/OxeUJ3UrgjJrBAmhLhkbYLRN+J0gkawtGSvQp+1WCLcLJhPH1cHv2uLptIjZaMFuRpcW7OOi0XZc89IxRKzONpe48gY/qwgYlbPnBbk68i0OP+/vqvvtf+6D/8nrVrFRturdtcp2U7w74Pc4hzUc5oFXyqLQ3YmP5gh8TJYgbo6NbrLgNLwgCZMJIGH3xAB5RDkOI5FMpOHhAr4OU+KagChSkQxGAbZz9nkvQOsl7Ltigh1wPoWvBIvKzkiUmR+RYsWn/OzGaz5DA9434N6UgPZ8v5emVlqnSoeX2Zpeb/JlKXzowAreCclAh8+f+ShY2paARlYs2zHzUVqqXMln08v7RoL335y+2tb3ub5tBmUicbA4Qb2arb2iCmxveFVnsqccUIRB4r1FNT6FwlTagg3Q+hdUyQy5hR2VFlsvtyyCCGWjuuvwG/qekT1dQH7nK8GiZTpDDKaK+ZaMwTI+LabduDLINiy/KyzS4t2y3Pe56dvuEmRRJEePu79A45Bg+TcFcW1CnSLKyK40ACoSBDSi2DHFGgnC0odGiObkWfZBpzGeEUTxcxyI3HyqVLdvHSZa+raUFcNg2SiQ/XdlJIik4o+9zbc4ZkjoIKMYZpVsuBASwvGcvYBen8FP1FfbLsbMOextDiQ4y1kpKQNnb8fzqVwtECYQcZJh1yOtsUKc8azzNgo4AhYfJKji4cbV4XjokePzYLsJgbBCJGL+dnrTpGFZeUoaaC5N4bWna0nukkeUNNXkH2klYv2Sy19RBf1wFQyQBH66SvhPKdNEDC65NAUu1JEugKsvy+y+EGOha8gwKWB3HZQMWs0RTygaP60z/7M/vkfX9jP/qjP2rXnzqt56cVZEJG22rZ3mioWi3qZzgnDSwIR+t9pDE2LIk5mYUm8zouwjNabzlyWHCKOOReVo0zdVZTx1gbs2RY09GGMdbzxai7hJI54NmG41kH58dh1E4NRxvDq3ktUArqRDmLNhwt0PG5c+dUapEUJQPvUS9SQhRax0kWKepeDn0VjlbzZKm5etZKWUllH85dCMIgc8rP+nuMhksJRmlhl6Djhbk5EaI06UvEODwYMq17VkN8QMHanmrqiLerpSeEQKi942BxvJW9XfvZf/iT9pEP/L9ytOPtTZthLN5gq2i7mqIPrsbmtLiKNM2d6OkzZIEFgQg5hyBjsmdR/iqIZxrvuFuIUnDm0pGlo9VbiexR+1ebYiqY4OdcRupAkJ/OrOzUMiPMB6b98m4oxJp9T6QNEfYU4/qczJT2afpS2XWQGd/h18vXzCy3bH+mr+Mw9HM52mJ6TuldFvY3ppU5nE/GhBASDHr2FbKiFXUUnLr+tP3UT/+MzS/M2cmTJ+3s2TN2zTXHbXN9wzo46mDti95Yyrzd7E4HGUiDv+RoQdMmO2Pn8kRZintGvZjAnf2L/WSmtXfdmGrDToBjrxDcM5mqIaUz/BrPCdGP2jBBmbpGRKKcP+5ir+2OdZeXbf6aa+zYqdN23U0329GTp+zYiRM2O79onV7P0G3EcbJQ1EPZ7FTTKA6rL5aoON5s0qWzfqd9lg284WjVElB1acQpLBtTShQB16RsAwQGbZ6dST1ZSkf79Jh2pNwDiUOQiMgXDqOqBoyjTb3LqNWqRpYN/zpc7poOZ41JfkrI2WuQ0/qgjGUFtqwL9pc3pJxr5IEpwaiIMzabw8a0FXGdh7LpGE+XjvbZRMV1EGIMHdF+OlK9tkQ0GGLsbVqqp1GnzAMXPTwaYC2d3nhv+t/p+yxIGnGNLm02dSiOUNCe4v+jweTMTA1Hi4P1aTY+S7TcBpRrlBKPcrTJtwrH4a1kbqAkG1lEiBGN1ypytIw2JPLEufzxn/yJffqB++2d73ynnT510nYRe8cY7IxttnUwoyXbYniBssjQKo5X8wMbPt+Dg2BXF3XryFLCsTlTN+HBvNcJwU5H4wkmT6sYgwMw+ar1E6wGc9y1naPmLkfr7Gi1h+wB2dfFL2hVvWlewhsYWNWMq4rCfej7FdVon3rqKTt//rza4Jw84mQoFJjyPk1byCIjI1ugfJQZLeIpmgHrwa46C+RsfcQYowolIBEsaOC3ZLcXQydgowcZan521uZmeiJ1ScyCTHB3rOATMp1Yx4yibDas12r6YG2uiXJAE8i4bvO9jg02N+zH3vF2e+TB+61Tr9jeoG9NHjoe6v8TMUj5Tox4NMsJHROzNM6K18S9b5h7JQnFOM+erVQLIpnEGHAO2ubTMXBTgZ/MrrwsUg6mM/s67GjLXrfIUoue9ulzOCJVdrTOoi/qswImPKMtykMBWXsWOyU+lt+vVivac8pO9LCjLTv954KOk3iVwQhfM9EQV0blN/Y9h4zgDUSk4YNEcLS9GU3ieutb36p7zprPzPTkHFkNEImia6DkaH0d3HoQVObaJxlK/BICQcRxBgNvbY3zRTKC/gDBI+fy0uVVD2SqVVu9sq7zgJ8Zsr/UGlq3udlZlRhIMOdn55RcpVa+25T2ArQz6xw/brfefY/ddu/z7cTNt9jyiZPWXVwsRAN4KAukWZQYLlRldkbqVRPZgCQkJNGEc++M5YBTD1MGplQnUEajViFvN1HsUfzdBQVwrESXOFueZ2ZmVr+TnGDdRf/rdWTUpgejYMiF81b0VGhRehSp2pk6/X0UkosvhLONxvRiI6UsYUlMOiFlr6FhqEtjrDIjKuAdru9gxoxTEisvBl3n5i5vWMnsofYE6zY2UF5TEUGKnbnrU18iY5UDjvYEMYqB7jCImq6S7TE4YgY/IA8I3BGDC6KftwyZF4QovQc30Pn6MtC7XncH5UhHq2DGT1bUJCN/yPplyVl5hSD1i90kJrs4s26viTmbxQM23zF7FbMruyNrwPojGBsM7T//yR/bAw8+aD/+4z9u158+JTIMgUhmtIKOW02Ro1gbjqvAW7KahOBKw7CTvJT7aIpquIFwxarpBCDt5FTd8hsbUfa0Pau4fzgTzdj18oPIYEEIy6xWesRqCfF42PswPahsNpjJS9uWQ9NOGgPtceiY9p6NjQ27qBqtZ7S0wiR0TLZfQUIyZDYzz5Pxk/PxyF1atEDH4WgTbQA6bnTbTpYU/Ap87PKLGExn8/rUoatBxwvzczbLlKw4y6wDtXTEa1wJCsGKqjJ3zf3MGb5Ip2pMYk1kqrWLF+xH3/42e/LRL3ptliBi0Jd8o/TbSwGcArryYApJqDphxvkMXlZJW6SAsCRGwD5xlrYzj/V8KWKRk1/yoBY91890tIUjOJTRliHi6dNMJ2ul8z3oaDmT/uj/j7s3AbItu6oD98t888v8+ccqlaQqJEsyAqTAQggBZhCNGRoaRxuHMR66bQQSAhNAaQAMmAYctsFtB0MLYwfttjGTkBBIJbAxNtiGkkDIDdEGYaAlS6pSqeY/5fSmzNe91trr3PPuf/lLEqYj2r+i4ufPfPneveees9ce1l57nXGsvQh7ydIF+u0z84jX4z1wZj19x59tJ8O2ux1l16BbX2+xCxUZqnYWbOeccqaWPjOb4GVI/AV7Z6svIhT20j3Pflb89Zd/RXzcx31cPO1pTyPPACUhEPsuXLgUyxMNG2muKfvCi9Id0tFNcIDnjIHxeDTAD8D0wf4+CU08W9lqiLY4EITx74cffVStrdvduHbtOs8javpTCCulhjdKIZgaBE0DaPljb6BEgsBUQNvfXcVkEh/z/OfHSz/7ZfGJn/ppceGup8essx3HMBgDzWHFhxAscQBBg88UTucUWsBbRaoRxhybFRGUwmvls/HHN+kHiU0xn+Hniv9wsPHQMY2BhXsASbcbR8fHlGxD/+t8Nmcj8u5kh+87HECq0d6kanzcQExbifHFOZ+kegt0JTcn8oklJumF1vW23OU+ZAJwRTU2uvBwmNZbnRYqfH0QHAUJc5Lo5UktGdGCNciNXEXFXOckTYghl/Mmcx3tPUv15IRAwjVGzyEPlHo7OdQatack2DAqyggXLN35dE6QxXpqeL30nBugbSIzGfp1YpaINBJcQJaAc3nxHjxRqvXBIGauNO/TTg1flKP1FKumrZBYSs6SLMpaOaWE4/0yM4JI9Oh0Gf2dndifz+Lm0VG85W1vi3f/7u/Ga7/x3nj23XfF6WwZAzghixmJNFAdY+oY0njb3Vi2WMdiAgvQsYaFKezUbzqFPNjIaJColangqufRGRGnsopDkfuK++QU/aJdRs5kWaMem0BbUsgsAWT7Qs4yxXPFcwLQ9rYV0YpgoxQ8uIdkHU9nnHDy2OOPxwce+EB86ENSStMIRkWH6FmX1rLUrOjqMLIU0HJCV0a0cG63kRrGfmSWZDvGe+fYgodsCX6O/ke3YqnuqWwKM00cb7fNdNr58+cDqWMwwJkGxu+h9QIdBHDQU99YE3vQxpapcss1on0QgLvVoWzr33jVK+LhB98fAwyA3444uH6NwhbKmMjUuRQhx057jlrFiFzQ149+/BwogJ957qr2gAIF9B+THJb9tH72TunLKVZdtvmjkZiKOJv0Jp4B5W7LCz0HuKkz8reSQVsDr5xQ2UxnxbTXsn0xSzwSJVFrn6NLAavsJFjb+HeRGkw7hPeiBG9xFvTpdebPRDBnaeiEV3O1OXYQLWSZcfPr1AufdpR1fbSEYmSeWMeYAT7awVS1SXzxl3xJ/Lkv/XNx5Y474vDgIC5duhiPPvIwZVd7XXAGMIY05+7akS9KVxh/OGA5wBlHYRDUvxRxIqODFlH04Lq1DuliZIKYxV1FfOiRR8qM5avXbjBgASt5enwUYygLbm0RXNlDvd2NSxcvsK6vsqX+dGJnD9I6nIbwqZ/9sviEl7w0zt15V6wGI9ZrociB/iKCEuj0PUSzOBDKT8+XMFhqNVd/ksam4YEgYsLhaob+Nso7bP1NdSlmJhGV4kCXeZA4zGoIdtoWoT4ME1papCyEQezacExD4yAY6NOrYpoip+Ew9kiiB6+YTCqRR7Dx8Lti5nlxOppxyBSW64vJjjborHLapVmjLbBmSizTznV7h/VyWWPRDtbfhfQjL43qK+6h1CkufXrcGBRbUFkTgGupOjDqYMDgefvtOf+WnqMhTffNKNjOSAKK2NrNgXfNiURi93pmG5YE6SVAj+tAhC2lJG0zHU79zZfm1tPtatNbPYfXkr2hbh1gK0eOCXTPsmTntlnSO+314upqGdcW8/iZ++6L33/378Xfuvc18awrF2IXhNwFniscNGSlMP8Vg3sBXpp8wzXhWnrSTz5/7qGcEZt5F66JI5gcsm4nbc0QZhpPQxkczdLUlsOHNeF9Zz1PtSqRokCyA3tc06tQBlBk6/3tiGawLVY1xh9y9g/btyIOphgqMYsbRwfxxNVr8eBDDzF1vH/9BoEMnAk8n/kULGTtHzqsHA2nrAVrf7k1sQU1DxfkJtVfYTAx9IO1WGoPK/XHtDf2ZQcVqTH/VvSksg48fbQ/QFTmwvlz3Kc4y3DgWbNPEh1G+eGcoz47GQzYhy3t4w7nPKMtYzQYxe/9zn+Kb/jaV8ThzSdj+3QWW6tl7E5GcbJEVk1RORwE7B0oxeEeoRyHVkUMFieRDPYqBwUIENZTyHjuMNAAWjBPRRjLoeI1ppZmIu78kmni8bZTXU6AiXJOCXvfNW/IqC+dvgb0KuUU7BnOl25KUNpTzoAoTVybmFK6aGXK7BTWf1O0o5JorIFXLHlzOtSF4H3jrgWlWNF/KhxBiQt7mCpjUA3b7jJjeeHSpbixfyjnbecch6F8xmd+dnzVV78yLl2+wklv3Ywelf5Vmpazlc0ArwagyBER2WtzaluBAPYS9pzakLBrle1za89wMo6j41lcvX6dqe3rqNeuoAg2DwyeGUJVsQcRpAn3FtrWYF/Q4ztDxIuuEALuaAJqblx61rPjkz/js+ITP+3T4/LdHxPd3b1Y9QdxsqUUEOuvENBmT+KMvUIAuSWdaBXE6SXhP/wbHT05IooPnUVpAS3l5Ej+UEqDGynbgJTqkQC5LGNuQni4mLKBloZun60NGgCdcx2zFYJDznMD6YAJfNiPR3JFRmAJ4BTMyPIxRdYTaJmST6+ObUAEIjFnmSonQOKz4YQoPUGHosh8+bA0PaZMl9voauvHivNgBd6lxkdg1X0zjZUMSQIUCvrut6RYg+QxaXyQvsW9QlmHBk1Aa69qjbxjhnI2yxMYExwtWCAuOJ+OWLHZG+9JLbqFbJaw9CIfWQpt5yEkkOTcV6yVbq90N2bEURkXCmc0tWJ6vwaCrIXReVltx/L4JE57/Xi8s4wnFrN4431viz/8vf8c3/EN98ZzLl+MCwRapAQXZOQh3UnyFcianOWa7TTZGuW9aeOmen/unQokCbYAWjiDVUaCv+cpTa53Jeg6Um7uFGDUAK3SaE6liQAFoMUKw7nh187EIELZguoWnjWiPnQpA2iRRVpRohSDJa4dHsTjV6/GAw89FI8+/EgcwlBANjD34nyGVHJGs+Q1CGjphZTeQ7UdwZk1i1g19a3oD6UExTVNEhQOCm0CVJyGGioAm4AIBL+PiBaGc3cyiQsXdhl5UpIVkccJmNCZ8j094ZmfJBkKZx5AC0cOylCIgifjnXjnO94Rr/mGr42t02n0txClHzClB1uDbIAiTNgkDX3A+0MSEyBwREEUBQZWOUq4K+0wRilwVJg2ZplBZ9RcjDWszbPt9RPIFQHr8tLSPlaITOvT9ErgXYC2/hR9/inGNKaj6J/aUVj/fsMNOAtoteebNDW+9pi/GmBLVKtqjgRJqlGeLEG4cwG9ysQBBEU9lUey9If66/7xlGpi2G0gIF2+cmd88OFH4mWf89/FX/+Kr4znfeyf1LjBZPqiPgvnY0Y1QJQYUhQmgdVr7ayf68y+t2KVsz3MDh5Jpzl7nfoMsxn/R1SLktQT164zlX3t5oFKMwTaPvt40WYEoIWjtre3x5LgeDziNSKVLKCd7DIxPbjzafEJL35JvPClnxp3Pee5Mb54ObbHE84E7CLVlj2G3MDYbJwFuBVLeGlZH5RuZ9ZeOe2qYtR11MqgVhoNVgbxhtEMDJlBiLVgiXpv9ZR20oMF3R/TagS0IwiWw5PnNG1R9fEAoT0MA+XUBNtocoIKU5w5LYX4nT2YrIdl7UvzS30fGZllIz1bh7S9MzWKdFRfQ4hYp10m0MpZMFAmPjYgWxxS07FTIKKKahsvNEWu89RxPVwbPl3FdCmDDFYvwTWVdfg16k/JClaZU0bcVHVHtvRYSWi6FWxlMzK1y2hWtUlLlaHewYi/gHR+ncZBtWMF7KqBKFpwUrojOnqxIEq9Z8q2OvSeXlTXh9CtuzxcxulgEI/FIh6fTeNNbwPQ/n58572vjmdfPE+g3YaBXC1ga0ngYSKQ48lyTQAwbtOyuEGCDCU5rePs8XX5/CiygR5dEqnWiWK1kphT8TRiza0qlej+5+yhZWYotZ2pzpZkLVwf+/hIONQcZDiPw61TjZAD0K5I12GEjogWM4mvHuzexEbNAAAgAElEQVQn0H6wAK3aeuQ8QCnLQMuUcbb5GGhVr2yAtshfJtB2ke0y0zOBFs6MBf/BD8AtM4LpQjYRI/EGBNpzk0mc35uw9x1ni5+d7RpMZ8Oxh052r8vzjvQxhU8SaBHRjAbj+OVf+tfxbd/8mtib4DWncXRwjY4wbIsHCGDfwc6RTwBCVhIij+aYNrZNRxD1NJe1sCFtv9jKU4lU1BkakAk3/1nf1/WDL+WEej8lecczSGQ/8tT6Z2vpaDnAdFyr1rcGSHTmmvrq+lXWUV77+m27fJ1r8F5l7BzRWutbgnHJx7CTnQ699g3GKmofI7oFiB1iXjla1UZjRrYnp5143vM/Lr76VV8Tz//4j6dTvrOzo9ab09Qz5mAaDHrvxwxaymXqWDP4pe4Jrm1Gk+aWs4Q2MUe0LhfhdxHRIhIH6/nw+DievHaDZZHrNw5KRAuhlA66GnrbvEbsF5REULacTMaSEIazSaDdu7QC+aCzuxd3P/d58exPeEE87dl/gunj4d55tk5sDwa0+7hIoDiiTqR5EXXOV/K4TSenIlI149MPzS0FZHtBq3Q4jMEAQv45ozO9QzauwwvAzzA5hRFdSmjBIehsx7g3INiC7t/pgJCgaIsqSOyJwvcU6ZIwBaJGRqMaX5ZC7jks3VENFXgItI1nx/mGCSLSq1VfntIk2OuaHgGPi2lNDBcvnmGqsKQeacos6MwlqG7BWjJCFvTwXwxydaoKm9nj4UxRB+EDc1sZ0WpYN9YDxogqOlkzxc2wHpctDRZAwBrha3t6ikKbvmRNo1lPHSvFqUHh+hpyZNCTTTIUjD+cJ4nb8R43Aa0y4YjmbIzWgdYHp6gxVW1GjeHAc9yK09lpdIb9eHR1Go/NjuON990X7/2DP4z/5RtfE8++sBM70LdGlmILe0I1edaxThrAl/OhTEsxjzkFhU5SPj/X6pw+BtAutjusq7aBVs6VWDhOzddRgQHXey9FAtMZ0nAI6z97b0vvWVkTRIwGWsgwij2O6BupuYgDkAgBtIcH8diTT8YHqAz1KMdKIresfnaAy1SEoXxejmhJdEtng8+aj0zZKpHtFNEaaB3RShWqAVpnYAC0GOpdA+3eziTO7YzIKlbkoTF97pFFWhCEKOzpMRzrCmjBVObZ3u7FL/7CL8Tf+a5vi73JIHqxiNnxTaaNycT3/OxArXlZxC9wPuhop4ODcw/+R7Nn1bXA/5Eydrq4ErIRKW0T0Ho/O1Slt1rOGgmZ2Y+LvVRHxZ4N3bxeMNeUSvU+jqiL41qd5SZtbBH9xp6c4RU0TPjqzDNrlIMC/Jn1+WOWi3sxe8RzD6mdUvvevf1u03RQQzIrek17fU7hwdhSzDm/eOlKfONrXhvPeObdMcfz2tqOy5evMGLEGrBTIzkhSM8iC7GeOvaoT6WO65py44RYze+EnBLIj5pdzro3lfUQ0c55XSAVPomINoEW1hY96qNhPzogY25v0XHEXrlw4QLtKICWZEPYYmBm9/yVFSLBGAxj98qdcfHpT4/zdz0jLjz9GbF7+XJMzl9gROtcPPLSZElSCUp9dG7ad9pYzDelIHgACRjKq8PLxEWcv3Ce1H6MD6OKkMwEKddsEQF5ApNTmNPHSC8dErA0xxhx1xvwAEq4Tx43DBFbf9JgGmjZTJyCCZoOggOsgzaHx5U1DaZEmRayccz6HB+wqP12DDQJAvYGaY0kep2KtWgmDQ9UeqNOw6pGLMcEhl9ykAzxCtDq6wRaA3rOtGQUBYOLPj6K7wP41PJAdib6lylmgTmomI7TOA06GErdsKUh23bkuSo9zqg9xSrqVKdrwWoRUmTLOjyE21PZh8Lw+bu8q6z/uqwgcC5+etkX63wLpdpJXGNKsikdOPA1SxxRaWexBR3KeCxW8cjRYfz0fffF+/7wPfGdBNpJTE4iunwmIPYAhzSto3PaAC3vJyNaPT/Bnu9fz1Hjt+iApP3Es5iilior1KqTpaNiJbR2i0a2FAHi4PAoytf/qtFKIYs1WT+zMlhBlhfPeIzUMbMYYC/LxcFxPpgjddwC2scei2MALaLGFI6Zz44Lea2OaKlfDQfWTlUCbTt1DNsApjP7zVN6EVkDEo8Ansn4BcAioqV4fEa0BNrxgG06yDxRvKOUdtQ6xiECiGAREefXmkcL4QqMaNyKX/yFn49/8D1/OyZ99KUfRXDUn5ymJSeMDXk9sylKXjNG8jgr2GMaVJH110W2CSbr2Dq9BlqCYqYoDWadehK4IDDtuUG2cSKbtGyCAdYGqe38jSaCNCg3jm4T4eozDLQ5TKjgZxOxqZTX/LklHF7D3E3p5E0RrR1z3ylZ2hlhyiaq7GCgRUaDOsZwSqjJLjKdHLVOClP04pFHH4uP/4QXxtd9/TfESz/t0+N33/2f4+nPfCYzI5jqgygRgR1q+9iX0N/H+yISJphXWsfOZtqxreu0Bl6RUxEhA2iFLyRn8tlDHz6BdjBgRHv1+k3yD67d2KfzBhBmRHsyYwkHES3e+/z5Pa4rdI8pcQptAZAC++fv1GhktJtMdqK3sxujCxc5zX73yuXojicBLVOmqkBMGI95MbxIvEFqhAIacJgkuQYBhWT9Fg9QaSkY5b1zu3EHRuhd2IsdRK6U6EPNLYdkcxxXn0BLNiamjVCg+YRAO9zuEWzh4W7R2jYAsjGizdmfm1LHnhCjXlj9r/RltsxwzqEiNbawpCKNIgCkbtTUDLAzjZzbO5mCUpJJwhEBVIIdZDjj60x9G2i5kQvQOhJNjxRpDhpfMeegAQplI7RfwHlARDsCG9P3S9Az0UJ/u0bCWh9VbJyq9fi2Jn28roa1XqMVaEItBYITUkPh+lDlSxG/Dh7j+6Y9JcG2HFT2Kzp+181rtm0qrWQEv24mUlGJYtkRndEwHl2dxMNHB/HTb31rfOC974vvuve1cc+egLaHxoEtsF5c5sCXYJGq7QLXyEk5aZzluCmKUJahSR9bQhTPC945BNqYOs4CtvZOs+b4d506ti1WHkMq22auWs6xaFbDkUntYw2LQBZjPXU83gZ3Ac8ZZ1LxkYH2cCagffTJJ+IDDz4Yjz32WMzQRwvjjvF4yMRguAJRXobHLFYDrUgiKs1YUtERLQEWDflnAC1KSo5oNwItHO6dUQyzZ55GkOcNv6Z6KkmPiAo6KotQRSplPhHRwvm57+d+Nl7/A/+AQLucHkQPBx3GnmM+TzlKDdd4dHhEpih+jHQfnCZOFKONyV5aJeYZSHhM3mlVFlgDH15v4xTfArKORHPzyrdfn/NsoG32jPDPzqcDlQYVmyhV+zZtQwXWdmzrlLK5MH6fJtO4VsvIz2727zrJar1+S04B6i/sKpNmvOc5m8GOGj3IYyzn4VlC8Wlbg2nIMu5scfrb409cjc9+2efE9/3AD8b7H3iQCoA7584RSDHhjXZsdUonjU5tDkPRlrdTfmvq2AMTakfCoAw8AjEPPbkuEyBQMNBi9CYCPtRoQYZCj/i1mzezT30Ro0E/tgKDOQy0p6zRIjMDoMW+AY+JQHvh6X+CdBZPs19h8sZ4EsPzF2Jwbo9qUdCdRDoIIfAO2F/wWCnojdF68lhwCCHOjXSAvN6uRJqLtqYUnGCIz53bjafdeUdcvnA+9sZD6eDmwAF6rfBW2Q6AnL4iVHgHOHgAZHi3Q3jIWTuFgwRjhfqVIjX14DYRbaWvmzVadpRhHiN1dRtj635FSeZpKIJbg5RCVlrUqePFiRqrmRrP+p42s0LUeiaiRfQLw5gGXfJ75biUyFaRlw0VmYQZ1cLYYs3hVKBGy5moqxVBFmk412nhFNRpKaZIMw1oYhPWi9GsBd0JmmZDGgDdwqJ1lrqmHAVQ55XS0XpxfQhQWiOuREWiYq0so7baoJQXujaa0Syuy14o66WcpJM9vahPT09iezKOR05P4qGDm/HGt90X73/P++K7Xv26BmhXyL6gHq7eW7QDAGiRjnHdmoePzfNZuS4DtFMukpFsgmbeENNgnJqTLTG1mEem4HzAC9iu9X1IarIWEiHwuo6eQOtZvCRDlbnQylqMe9rbbFxL5wH7EbUvAO2TB/vx8BOPM3X8+OOPxezoWGpeJAadxnIG5TYBraeckBSSxl6zPgW0VnrCuVSrzHZsYZqXM1clqm1Sx+2Idi11PBnHlfO7BFrPNjXQ8nydnhQ1KOxplIDMPXD2BCnkH//Rfx7/5PU/EFcu7HKowHYH96Jo52i6iN5wTOOI9gtE8BpsIcONgSR0QHPCi9L9K4p5gEVaxuTZacwaZQHcFtC1wXYdKJueapcTWNMsKZ3m521AbIC2abHB95iNrJxpR7Qax7ce0dYOoN/vFvnZDWSodrTriBEHn21B2TZpwqK16sm1yPGdIkBuMaoVy1tZG8ycRUoWkeunfOqnx3d853fFH77nvXHpyhXWbMeTnbh44SKZvWwrTcMFoieGiBweHxZb32RPG/EQY5BtSF2jxZkHprmdFJYJgSD2HfSOQYZCbziB9to1XueNmwc8C9CRR40YetpwMEDSwnsjosX7AmjldAc5CJ27P/ZPrchuTLCF4QDbeGs04li883fcQb1jiVH0YjQZF+Ul1FoBtlIgAqUZg3s1WB0XiII3HgTp+wRnzXHc3d2JO69ciSsX92IXOskw1ClfhdQxDg+FMfpdkpuQOgYZARFtF6kgpJKQhqIC0SkzEXiO60ArLwcPBEaDoMyACWBtlaJOHOOAFaBtRbQ5y5CqRwCSJP2woYftINDnlBKP6xWC2CZtxIjGdb6sx7gWy4Pimq7ruqWskxFoqrjIsCkCc98uotnpyUnMwCw+PaW4OsQYyrDsHOjN6Evxc9ZMFE3hfzICM2IDq7rcp4UkylmFMyHAxdkmKFGsQ0BtTV+3inh0XlMnSZAuZCjZBx6OMsfXo64qMluOoaPDxtS90tOsp4LAcjSP7ckoHjk9JdC+ARHtf3l/fPerXxd3741jOF/FIAC0yqwaaJkIAWPTa3IG0JqsR6C0tGb+zZYXitGL6GWFndowOcIthrWymFhaOKVuDbajxlRxDlfA/ve/kbkAi5Z8CfaKR4z70pVmZZzpcOyPENDOZ/Hk/s14+PHH4v0PPhCPP/54LDAkBH2V2FcEWjlpHy7QskUHREXK5aEFD1mndC1TqAKjNdnKAenLKnWMeipSx2Yd703G8fTLF5k6hkE261hOJwhmiDgq2cUEWpREGM1iznF3O374f/vB+JEffn0865l3UcAF6lJIEe/snouj2TK2e7BRGhiwOlmQkQyKFkRL1E6YQ93dSwynfT4j0QaZCmrYCkXERE4GLKaB1fFsDYYGXNee5VRmHqMCs6yMVJHkrRmR9fetgVba5QZaAw0j3Y8CaJtou4lcyzzdqgZcnIwEWo3X9AxtFUCsvmcgtsSqdNfVhoaS3SlUoGATOlvxok9+SXzv3/8HjBofePCD8ZznPS9nGg+lj49pZZhtzh5nzU3u9lXbPyt1XNdpG+eiSTUDv+o+Yke0YAxzVm+3xxrt1WuIaNHeI6AFQxo8I8h/guOwe26XdhA1WlwLZ+MywDgV0D7/xZ+5YnrKszmRCobxQ2Q6HEVvPOYoo94QIs8ax9aHHFoKWKBx2BEsLkS6pvJQBLhIE6jorNmbEVcuX4pnfcw9cWlvN3YwlACakaeq0yJSBW1fAuSajgAdW7BbqaiElGKozQd1FoTtrCVRchBpVKUplLpVStP1NQGQYBE1TWwJjPiT1m32nWX0VfL7GHWUbFz8PvtL2TPK7USgLQQhMuwA/M2Bcj0FG6Wh81scAzct6cGSOnaxrqnYqthvQpNrtIhqIdiA+gIHN2jCCRiaRUWHBrhp0SFIZrQkkoLUfggM2VLBViZ2amh0HoyMU8xOU2kYk5i6JytEtC22cpKhGk89gSiFuZVw0KADsjyLJVlXUcK32eaVSk1IJ+OPyF2ImDsJtCBDRXxw/2b8H294QzzxyGPxTa/82viTT7tIMtTWAgSiZWz1lBVgeRxLj1aYLBV48pEY59mYXMgdTfsC2fGpFiZCl97PIFvXg3CtEg+xAEkrAZ7lCqs6qZNXZRAyu9FyAnDN2iwzT0zXS8y+14UzqZa7bgctKtiU6AtexREkGOfzeOz6tXj86pPx4IceikdBhtrfjxVEBDjUQWdOakfoYUXritocnDqmo5hD3b1f4EzTSTs5jcFozOvjWYOTjQko9CSlDoXyD9YUE3IGqJXmnkKK7Y6LF+LyuV2metWLb3W2TEGCS4F+8JwGhevlFB+UlWCvkErsbseP/KPXx8+/9Wc52xbCJBhezx5GDqHvcpA4/ApGNyfLmCEKOhFblNkX92EiY4A0J9dArigd/Dwf3HspOtFkWdbJUOt8gwZcldlRKx/PC1sPxQGx2hrfv3Ba1NPv1zcg2GR4HNG2I846dYx7Fgg1ZKwacJDWrP+t69xUV67Vl5oUuM+LdrgmP5nTgGt25stAC4a3Rl3iLHZjazBm+QvsXohU/Iuf+AnWQSG4gvafvfPn4/joOHYw+GY40jzl1Yo9rIvFLCDN3+1JpIfrwXowSkVNOlnrcesUNLqn6KNHsMXSAX5XnB9noDCTVqNGMeN7wZQ2vqZa2olkHCfjkRxCiKogtZ3PcYgarhY0Oi/49D+z0gD2LTLAMAkFUW2nP4guBL8BthxZNBTQYuMjWk3VEIEiUkhKJ+FwOaLF4eH4KYAAQp3cvFDOgA4tgHZv2IstKHWgoRn1V8hiVUDLYeAQfgaRymQperYQFYcQuWo6OvgngT5aAAAjCA9Uz9YVEoQ4MUeGhCQIRoiVKDj3WFbmkmEsCUeRoQBCTo3iM5enmjjhsVhIPdb1Fjmxzdg0i+nDOlODE+0P9hazPqt/ZijAJ5UTczN1zIgW97o6jaNFpsqROajk6pBqg0Mh0Yh1hi3AZY0NmGlC3mf2VCp1KPUUXB9JI8k6LhEcriMl7uzRMo1pXePacKQjZJkzq13Vh1pGpZEqdD+ewZVOQ0YFrOUiekPEMunHoxHxwZv78c/e8FNx9fEn47Wv+Jp43h3nY5epDrpU0elpjByZkgRaRARy0lxfV1SpEFs1WrHMLTbi6S2uX7NfnAmO9JI3aFfzmqu6rY1ZluozfmsYmgTZnORDzgGcqpwyZOYx9zac1M5JZiEQsgMjVcc30D569cl44trVeOjhhzn4HWQotM0wq4P7BpsWzgZ6wNPYsM5WzfCkXi4zGHLMALQwlthHw/FEEox4P9gEClY0QIsaHYeMMJLF2DnU8rdZy7py4ULsTYbMwACQmbYr7SNiQrOlI6dBSbRdPbQ0pKendCz/6T/+ofiX970ldkf9WM2nsVqCeTxlVL1AAgAThWBQObAdghgYjYZWH9SoFbWSCAYnPdt4RP1faX0SaHXurctu0qS05gyITeo490/FUdFez776HASiQHkd2GpgWE/36nP8cr6uJZDTpEYVODB1m4S2GrS9ByWI4RLP5nptiWArEPb3mmtvgDYJ3Q3rN+0zaaBIFZu1jufSG1HvHvsGJcofeP0PxWCyoz7V0YR1WpDYoGs/HgzpQJH4yVQyhgFAkKRhR9e6zdgjdlZ8nc4w2bnAvqQjkj3cxenJRYYqIWwtsAWypsgeEmih14AumG4/JqMJAwLsa0a57tDB12abv+hzv0QUEER+AFoYfmyC/iCH7/ajD0LU2OljKHr0FbGyJy3ltJCboywbtHXRA5vRbx99pogKVVvDBr586WLc88xnxsVzu7E37hNoWaNdQd0IkSp67nA41AIC3WQCLQx/R0pPBBWwkrNGaO9uBq+cUoPyaMRMFEOzAC01UJOpzOhBRX0zat3j6cjFUV6pY/Ip4QR3Yk6tzcpQA1RLRFuxBnM+qQUrYMho0lP5hYegWF5EzXmo8hgIexX9GmhB5ML0I9YIE2jh4SOiBdBiveFx8VClVKDrfwZaK0M1PbRK26k9J5jCt0fMqJ9kG6XYxYyVxGbTSytHREZJYvxcrVSUUto5I9ra/XdtWvKnivAzUtah1nvaDfJ6LaaL2B734pFVxIP7N+NH3/jGuPb41XjdK14Vz7l8LnbwQtRFOgJaNUJhIL3eExjRPL+mzl47S6WX1qQoZwmcBnfdOtPPPsTl78KqqkTf6/p1qijJcGbtKtdMpRMJL+A548CreV9A2+3ByICxD8U2kXPw+ul8GYfzaTx29Wo8ef1aPPLoI/HE44/H7BBAe8pZwdgZkOF06lipUYlGQD0JRkd6t4qScW3sh0W7Qo7jg2AFwJ+RbwKtBSuod4yMFnkaau/R3704d+5cXNzb43B2ROacBpYa3QIPAR1qpSpnoEykNC4dcezvk5PY6ffin//IP4lf+vm3xWSAKU3HfKhQNIIRXSwhfIf62VYcHOzHyWLK8zHooY6wjPn0uIy845SeVMWyVCsnu2RdUG0r5ghk1wH3d53Bqp++Zr82QJZpf/d95nvVoEVnNlWeHCzI+XDKWO9fnPPkMNSkJZ63PKNqr8tWxIo17ffg4HiDQTscz/ZCM63rO6uvLa8oi1EpVpFgw8/GJySZji1iCbQA2EVnEL3xbkzRJtgfxGv/5rfGC1/0Ika02E+o0cL5AYBBGALpflwypF1Pl4s4Xc1JVLUwhVPIvr56rW5xaDKgckbPrPcmw6DZtNRnACdmgak+S36NkhsdmU6XQOtBCZzik/aKaW7a4YjOS/6Hv8CVATgyf87xV10BbdZZUKOFt0HaPltvpPCCC2TkhN9DKhn1XTetZ5SLek6Ry0qSzOWLF+NZ99wdF/d2Y7eKaNHWi5QwpQQp8wZJOqWOTziUGvVZAS1eg9QxDktmpFOwIvto87pwKAXQAloRRxqgPeFIMkt1KSVKv9URCBYzSVBu7RGISP5wfiJZwxIRtYDWG12TYEQyog+ZSkQmOJW6bYKtgFYydpn04dcmy7C9B8IE0IZOCcSSOs4WH2YAmEnwgHL1wIrpmm06jv4zaleaPQlfWLeUp9PBTcBm2ljCF3MYfSs5+XcRbeapxD0bQPD7FMhHe40aBpPcJMNR17BKe4BrPwm+dU0L97U4msXWziAePjmND+7fiH/xpjfHzavX4zVf9dXxrIu7sUughVN1Eh0MoKCuKsQQpPTl9oj6+WnNdT0i5zSCHp7oo5RQtikk0EoSU4allB4yrSouiPZV8a5NFKMhMtFMDgzXNwdBSKhCE3zU8I/+QsmPDoY5UB3PmEArJ+h4tmBU+8T1q2RMPvrYo3H1iSdijjF5nNqj8gnV25J4VLf30BFEqw37W5WyZkUG5y8JLXKqeyWiBQMZ/9tGMI1cCRa0laEgWLEzwUix1Od2Cxt688lmVURpdTeeCDCQeaYRzJzEuUE/fupH/1n88r/6l7Ez6MbJ7JjlIQi8qwNCdWFEJYcHNwm01EhGqxdVsCQ7SXZ1gmzpA+X6gIAjuT7tA7utGejmsPV2JGtQcnSzBrYJeOInIM2Z6nalBNEI43v9G2e3kVrEZwC06gjYn+tSmIFG5ZpGY7iAozZy5RPW0XmwflmDFh3cjNJt22QVipVKhzjPTwItsMVtPZyNjRJOpx9Hp9sxOX+JkosYbvOlX/7l8ef/4pfHMfSYO1sxRIDHEZxo59KB5RxiEnM0wZrZ6FbPrK/RrGMDsDMmWpeGTEZpE9y6Nd0pEaz0PerdOIMAWNRmfR6ROkabILhJWAtGtAOAK4iDIEENJPeKNfvUv/A/rYroc0qnKUWM/wW4mHSPFh+OMWLtVKkYXCmYrtww2Td3ivcAWCfQ4lAWoE0mqiPaS+d36YVuIeLF6K9ViodbcJ/KLpitOWNUjHXg0GdGtADaLllfOHSu0TLVZmH4lFCkGgw1eFGjzYHkaRBPPHA80yttoHWq17KC1Eum0U+gpSrU2aljkygaoFVKlwYRf1NSMUO1TDErWsuIVhwMbeN8bZ063k+gbWq0mNuJupbIXwBK7R9F8JwSk+pO1K9mD7HSdE75qo1J9SPNDV6vYTt1DECYsV6YDgSmIREYBbR1RZKbeqlUF5nHOSjh1vaFKn2cp8GOdg2yBGYAHDS3dwbx0PKEQPtjP/OzcXBjP17zlV8dd58bxzlcBGwl5P8NtBzvB6OjtfX9WD6TYJnZXiprua5GByT7Y1Pd6hSp6Iw2aqDV6UpWZspm1iDrg04TlelDrU3WYQvQZhQL4hJLBmrnwnv3+qgJgRSU7UpLEcRgGBDRIv2G+uyN/ZtkHN+4di2Wx8cRIM/huWXKGKCq1JmEYeoabYmOMitSpvHQPmiAAMo1+IMaLYDWghWwI9hUWBfVZhsyFMgio8Ewzu1O5ICwdq42OWSvKPySgiccEMLITHOnNX4MXtYyLo5H8eaf/In4D//ml2ICYswMMoxbGgHY2Y7ReEzjiFQyU42ni9g6XQSGoXhguKQVFxL4z+wM3z8dWMujKtNjXeiMaFMrbi3as5dZIkX/tGnNaSLCGmhNYtJ6qfSlgKaUJqi+l3/g2FJL3hrtDZHKTP8mFd/Uhpsz52h2vX5rJxGf4sEKdfqYpqiSPDTQ8nm544D733CuVzRgK0U0AW03di7eEUezeZx2u/FJL31pfN2998YUDjn2+HAgTYWMDAmwnGneMOMN/jWIrmcJNtdoRYRsylF+5pTSzf2n/Z+qbAm2LE9WMpyoF7sjApG31ndFEpTtVOez/udXrMgipDep0WyIWEnBhn4uxlihTpuapgTYfC2s1AQfkjqnFOjHz3JWJYB6gGHy0KR0W8bJSVy6cD7ufsYz4sLeTuyM+rGFqBSF5ZRYhBAF22KgI0ugnccChCnWSAEgnZJixjRbGWCRM5g6lvtW2nsY2WU0yxqt23NogxU5kDVqsfzcIUoZSmdXWscAFLetiMW74FABqyVlc4hTnJlCMJRKZlJkGho3ePtUr8m0sYElo9ninWY9uaSOSSo64bXfQGoDaTYQzsjGBhkKrU+oRQzyQHMAACAASURBVK+Ugs8/Dbs1pRTr1oIEW9eiSV7Ley9AlIBPIlSSoQC0WOvS+lTEHZJTlB4doyLOVc0aUzat14faEUudJk68yidSed48Aas4wQSinWE8tFzEAzeux0+95a1xtH8Y9778lfGMnRGBtoMyJGQltjWvlb3DTB3LD3e/YQOUdfq/mkub9Vr19MFRQhddOlqpLCWw1O/rvRWBlNJ/pv1cW/MwBYJ1EtRQ+yzzabN/1v20TB1nSwVGRIJIxCwJcGGB9IrWF+0HED5/7IknYv/wIK5efZJEqNPZjBNLummsKDuY6WLWMOnQpqOUghW1BKOL1ygdURWKWR0BrUAW4KuRYviaHA2mybFH0PIn1jFII9ibk50Jf5e9w9jTLP3A0ElIAqULTllJpTI6f+CC4PQtl3FpPI63vemNcf+v/NsY97bjdHpM5x8SsXi+6MFEWw+AFhFQdwuMa7QKYnKVAIwTXSDFmCRHl7hwRsktScBlrT6vw+lYyew4CqzgNlVN5CyoTNGAXt3m00SI/rmISxb8UUah/G62EzErAlvEvs+mnaUBRPEyGnJeIyBUA61T9Aar2mGQOVIHQH1O/do1wM5Uv2ydepHN8HS8W6ePGdFu9WPZ3Y3eZE/DPba34mn33BPf9O3fHis4cihbQWpxPOJZ5+g5sJ/AMs5Mh4OQqszNW7BzLkDMM9guQadqGEuUKbTBOn3+T/EUSqTC2VVdlsx/AG2SKEGCQinE4jzo8/WzRreNS2edP/Oqb1hRV9gMUIo/i9iEy4MEFSJa/M80JyjtmeKBtz/B7MAEWoJGAi1IPvBaaqDVpIGTuHj+fNz9TADtbuyOoa4BMtRp9BDRdraZPvY4OqaOCbRSlaJ3iwED7KWFyLgZwCAmIZeOGpbqpw7ncTgAsB4swKolZ7OKJ2PtXvVS2hXTxrTSUfkbmzs3E7466UBbtpkSwcSsafycgKN+PRkvgawNNdO4MP4+qj5gnrtaaquN2pQkzDTFZX56GvtYmxSBd+qYNW7rMyfQMdld7lWRkxVV6KEmgakhfTVkspK2qqM/1mhPY4rUWjWMQL27ghZ7eVrurOumxKXl/HSwm9jXBpU4nDMzBcAFruQlJtDOj6exvTOJB+fH8eD+jXjDW+6L44OjePXLXxF3TXYEtBgDBqlOAy1p0zLYqHca9NaAtgrH/cwU9TdtPpziEaug6EkaOw1oT3noKinnhJ8MXzPInY5rFiL0jJTpQNOJ67UlVeUpPkzXo3UNg6tPuK9B7lotUavXQ54vpG5z7eaNODw8jBs3rsfxwQFClAZoUcudahC8hQYc0Vrr2NGU2zJwjbhHSegNCbQsXbSA1sRIAy0jtA4mSglozcYGscr7UKSvhsyIh8w2P3I2xN6mJCqyZThZy0VcHo7jX/7cz8Y7/sOvxAgdBMcH1EWGIQbS4PNwD2j3gdwk2n8GqGuvIKuIFhEI52tGKRa8EB2h8rbEhJhtDfxIAqVLGrcF2nVB6yTHaKevR10aLykgaFK2AshGOKcuZbFXOgEjc2IlojUACmxzX2X9fFPqWCMhm3NVg6zLG35OBtpSG677bbOvPdl4VepY7ygnMsVh1JumNsUttJFejOUW6rQjOq393V0C7WhvL0b/79dHs2lMIG8IkJvPJFgBsJvNo9sFEAMINzOl2+td12hldhLP+ELp12Oamuaby2MFd4BiNiCfJsh6NCpLp9m6ytnEq+yZJfdDw+FL6viLvv51KzOIizoGvIYkQIC5h6iW6lA5kUMjsuQtjXsq/lJujUCrr1G/QU6r2+vSU6VGZdY6UKMl0J4/Rwk2EprwGqaOUaPF2CzNVMXnFNYxDbom1MDLrVPHBL1kh9HbyPQGe+DMGma7jw2l+0pzdFyCrKOKRupBh68ZcWeg1QZCOt2pVRtsd+YUbgFfKCPNkW/VgYPHttbegw2Zs1d1BJo6reu17KvMGu3N2TSBVgLZiGYNtL7uxD2ildtZDLRIq3lSjubtZj0ygQZemWsZrrXaU8Y6TyF35z7akkLOuZvVyZWPJYa0ApxqWHn1ukZFKb+Za+f6bVqrBNsO5z5CsOLh6VE8dONavPGt98X06Di+/uWviDsmO7GLfYmWDzRipSSgaisiZFEezhJuKcKRJpH7mu1HKbsoJ6CRy6QyVKZ4eW+OLMzizJSzyu6q3op05xGRSt2LfiaHo5DULMWYrT1WhNKoPIyjVI+4gFbFe8wGZp0WbU8kbswJtiAB3bx+PY4PD2KF5w1AISsNZKBp4zimOpTHWhKAs9RAlm9Vr0e2CraB5DhG8FvRhVJOv08bwNIRW5ucR5XjhjYf2xs+WmTBcqiD9LclGILuBncN4PWMDpLciAiCzg8i2uEwfvEtPxdv/9V/z3785fEhdZGXs1lh+1OlZ7mIm9evRixnsTsZUNQCs3nBBTlZ5DBw99djtywV6aNURSNsEF6LaP38mpr8JmKRIsIEnbWxbWqjE/lGP/fgdkfaBlmz9KUjnylo3C/bGd1/7jqsnBL2qlZAq/dXdKoyBtqnlOasQaj+un59DVxNnVZ9rGZpu83HHQMuixUFtJyZzCEw0Yv+7qU4mK9iCHYxbHivH6/+tm+LvTvujL1Ll9hTu3vuHFPYICZB9hDtaGAiI/MaCHSS8a9yT9MDTIfcHJEN7T24NqhU6eTJ2lKRrKo5I4LWwBhlkhTNNmcY2xvpeykXoo1N6WICLWVFs6XrS1/9LauSbsBFckivxCnIROaMSaSJ+gJPFrWVH+TDx+BwEqFyqgwZE0o/UzTaqcNMo+GQYMLBnXfeGZcv7sW4i3TnNmsqWMDJcMTctmoxquvBe5GCCzyIHqnd9GzZdiHgk+edouupsUsPOBvbeWgzz8+0Xy48alzs3T9ByacZEFyngxxds66S9l9rluSk1vQMpwyddvEp4rJ5iLTbi3KUoDaxjqm9ZabcTBDJ6Ag/wwPHAUOq/HiJvi74gphmMaAGLIUdUMtOWUSBlLZSvUbYQKCs40d4PYwZWZIK65seUB9spz0z3YbfB1tQoJnpYw+hz83vNhiDPeEmU2FOszqg5XU6vZOHBobQf+xVO9hk4zh6ZKGn2on4g/e+J/71v/23XOMv+vzPj2ffcw8dOLZz6RzJB2LaVOsMVa1SI68dA8noF0ENGzd/ttPOEvBbTwvaUPH9IXqeacNy/TZ0TA/KGCq9aoMtwBXINSPZ+BoLiWSUz9myPmMktapHEanQ2Wwe+/s34+jwIA5v3ozZ0ZHqkHg2OG8gARGQ3GMIT75JQ+Lzqdjk/s/S4yk2LchGW+jfhUMCLx5ZVs6S3BJQ4j86KekgIwMFxjAONu0FjO2W+oTT4ZEwjlTlCN44vxz5iAk/2tPu7+6tTuPSqB8/+4afjHf82v20B+N+P6aHGJywjBE6HiAxiegU+/RkwVR7fxvXhJnac/I9ELniuarPH2nkGUsxMLrLOSjr60L1dIhynfCaBpgaElOdbi1p3+oZ2+YCZE0qQmS9DrZaFw5yIEAmgz8jLGa2wG3BlLPKKfSAd6RN6zNVg5DriBjiYDfP278G2lrC0N8v4Mu2rwSSPEXO9um9MONXqoFu6WF7DxXFgCXdWPL/fsRwJ5b9URzEdnz1va+Jj/1TnxTXDg9Z72d2sjgqth86AIrKm2xA4VlUNiuPfnW6i0XJFH1a9SRC6RnoM5tnZ1GMdJY93ANDCSrnyali2fOq1PVlr/tWso5LX2Mqd5Cqj6iS0SkOBwSh9W/VcvPB5yKW1EJ6ZQBmpKDJmkuyEj4XDw4eyh133EGt4+F2xBBzbXHQlifsl0K6iHVVHPL5gikebHgsJwc+DzAFRIpP6IfDwzUhoKZ31xtLDeIpHlD1nvH6SCDRnEmn9vwoCIxmVhfvXL6GiUT6bKUEb9UUbfre/Dv2btupjBT/k4eW5CVHkVZ2svEF0AJw0USNtDr+QLfT6QpHAyQOFA+2cUicDp6BBJKgyhaLbAcw0NqBaTzjBABHcBXLtnZIDGT8bEd2CeBl8yJFmin8BmTWz4ONxqaf48nPGP5gT67iPe99b/ybX/43fM5f8AVfEHff/UzNN01xBlwHFWaoISkDwQi7dQRvSTHdkvJzEV4DHgySbYNqj7q+9tooKBXQRB3F4a0zHk5Ft/olm/3ZOFDYgxyYAKBFqm02F8juH8TBjetxdHAggEUExZ5SjLsEQahR1inCGzlkAWfR96EzL9a0Iup+kbEEyHI2b/bC4bVYd/QZclJQknvEOEXJhZ3N0ekOYulaIs5UDhSBjjrFcZA6phKUgBYkSHIH0N4Xq9jrb8Vbfvqn4v777ydoAlwXqMeenHBgfOdkwYzGcnocJ0gdd6AJTsox7x18EKyFyYBgIqu3VppvOUqriZRyYIpKIbiDnMdcGXs65KVks25w206j15IONIE2mfhJpGvALx3xah9g33K2a2oaOPviVhc8y/o6anvIa6RfcSvQ1iBxO6CFEWw40HJXy9SnPFWIABmlF9axhk3oe+hS6cZyux+r4W7Me6O4Gd14xb2vjef/qRfHtaMjOmTQg7fDLlDTeEB1zUmZruBPqxZukK05EuW4Mw0vHk56y6Wea2UrfW62m2WkCg1j2s/k2Fg3XnZDQY1tQXnef+lb/hbyPrrQ1NO1x4EIlhqnqJm6zy0XbA1oM+piVMOUkXpppRIFsr0l+zDpocuRQhcvXozze7vR21rFcNAT0EJEHCxnfFYCLWotVK1Jmjl+BrYiQMH1QNwaIzUq24it6M3uv3lda5M3bF4b4Ki9+c1A27RmNB5pphUyGrb3WxvUetFL9JEHRkok6f8l69SpTHr8OV2kNKYzZZ8EjjJ/V9udsnTpTLg+SmWbEilpGxg06SDQoMpjV89kc49WW6mdGB9Cv4eVf2gwkqji9K+/Z20q/24BJDtgxq0NfXxeL69nbahIRoM5TEbq+97/vviVf/fvmI77/M///HjGM56hCC4VfTQiUfV5Zxkse9jC2rV/1hFqGzQdZdb3Vj/PW6OI5lkrPG1SgfVra9D217Wz48+Qso+MNKMHCWqqtDCfx/HhURwhdXztehzt36TTKrFqsI5PCTKqTWkf+2976TbaxXHLDybQdgW01GsG0IKYgzo4uxfET4DSG2kL3IPKhlGdjLVtTJlU+pkZMuxBzKbF/1UfPntned4FstLU3op+ZxXne1vxlje9Id7+a/dLog+9s8fSc+YcWxCk5tOYHx3GYnqEab1UhAJEIJJFGt1rwMxYC2g1B1l/bCOblCz2UWPo152o+jk3Kc16Y/m52rmlo8R53Op9x7PQVCM58g3T1dci+8AAqC5z5Dmi/GHLAfB9yAEWe7cd0dbX6Ofva633KCPKYi/Mm1D/sx0Ut4QVAm1HJUYBbZciSUsMGRjtxqw7jBun2/GKb0RE++K4gedIro9GeOKza6Bl+1nOs16LajPzU85ki4zYGFyU6ZwFEpdGZ12OpD6T71LKfQZZtJvi3sDPMNDqfHKFi40t1/VXv/27M2fl0UWqmzBlnC07qrdA8anxTAy0rNcmkJdUDw4XpQWRQu4l0CqvjdePOfD5fOzsov8IQNtXDhxjj6BIRWkyNCWL1ABjCeIVPoipYzIR5eFKTL2JaA20BtW6mN+O7ATI7SjPDDUti9+n7aH6vVA7sHGyQS7eVaYOaqCtr0GjAzUnla9JT8iMttyy6u0lKDVpSjF4RegqEUflSRvsOF7QdYv0LeoaMb3SjJoMtP63swD1/bXvjUCbqRM6Wo5cqlpWIwPZGB9GytjQcOYqMtQmQG2DYOO9dmKZ5DywVD/wgQ/Er97/qzRUn/u5nxtPv+su9okqfaneYICtBQjwvpoefOuf9nWspYFyPX2Q279dv9ZRhrMifm0BzXzmawYwjaOzCTa6bS8Z36dEJfpNKaMIJ1MRLfYlItrDgwOSoG5eu8a/l4tZUQzjPFrWaK2M1kS2vj6DgJ0o3zO+jzOItDAdQqaNO3HKFqqmTsZpR0nyo6fvNDPBFnR+9N1KPxkACzEMA63Txixr4OfZ5mMp036s4uKwG/f9zJvi/l/7NdqKPkQQYKAxVKC7TaBFRHsymzKi7XWgCS7WMgAWGTMDLdsEkeFZzhnRWtt87fymAIyiFs3PdURV24hi5NMG1Knket9gnf17NdAaOGugrafx8HeobCZxnvZevCWiqmqX3oMiaJoT3Ozieu+3z3u9T9tAmzTnNaC13KIjWn5iC2hPuoM4GU5i2h3FjZNOvOIbXxvPf9GL4+Z0GtDNBtB6Di3LTSl6I0i7NaPAtaic9yakWuNd5hAO2AUBqkEWv9+AbGYvhbdZ5pHdxrVMk3zbBGnrQGunqfNXv+PvZI1WbSbqdxI938xBA60bjbl4paieHZP2SLMGAw1YvB/YiVQzyuiJbMnBMHYwjm88DIyNHw77BFIYB4ArFhWbAAeZAJseOA+YBcU5Ig9tQF0RQRzWV0a/ToPWG6aJFsCeFLXbRq29QZ3aaf9+DbTe5PVrDE7tA9cGe16j8/kG0xxBR8cMZInq3+ylrWrMTNFtoN+zhShTteVw5FlyGgbvA0Y21zjTxzbquE5HMd5Efp8SleMb2V5gcHHE0T6sbXKjgZZ9glXEXYMW3qMNcPXPcWih0U3BkdVpfPChD8Y73vF2RgEve9nL4sqVK0mIWZ+60yhwqQbKNokqmm6DbG3E/Py8FpToO+P6vZZN6aERrOD9l5YeM0ybtGEdxdafb6dK6yAHUzN7zUYVcQC1YYjiTxnRAmivMrJdzqYi9yUxEGnlwsQxqaTQWlWjdfnBDEoAOtaBxo8OkyJZpo7J7BbDzw4OXwM2tCMg7JmtQGdzdNC10B9Q+QcMZLCU4ZwDbJ2F4pnPTgS1nGXrHlTmRoP4+Tf/TLz9/vtZb0b6eDmdxtbJCSNa6KgjfXw6n8VqOY/+FuT7NKEFaXT2EmdUz2XE9zE0nq08oqnV+59lthyEwb3ZimjrPetz6j2zKZ38VEDr/e9IaX3/y147fet9ayeptkv1vi3vgYgw77GA7xnnoB1E8D55/pWRURSbvcdVRPtUQBuoo28PSkR7bdmJV37ja+LjX/wSAi1qtFvU9G6cCXFZROJSJ+x6+afYWCV911zptRQyuztU4vB58jqoDNb02NJm8nMtYiFNfQzvoLhMZlJ9Dn1+S0bur/3t79X0U4qjq1Gf44yyHmvFJ0+PKSCbBXr/LgBBRh+hvnptpTSlmq6BVkQpDfPFwZqdzGKI1qEEWnmtunGwKjWbVbl/9bVK1o/Gi7n1htlYA9BZxq8BWeXdAbRm3TWben3mY71J601cH6oSNWaE6DR2bSQL4FUqJvZ4vAHWyVBwVCDK7rajpKS7P9MN/VXKtzgGCd7l2kuHUJPIJVkc14uMQY4zrIGWPWS5gWzgb/HMk31eNqjLEAZ1S5BVRKcSUWetv44pnyqSXDc0MNgg66im/aEPfSh+4zd+nWWFz/zMz2B5ohj7ZH0TNHiT5ACvHUN/dn0Nju7bDkCzriJWtX/X/3b6bpMzZOJG01O7zphs7+f2NShlvMhygRxezlJF69d0FtPjY/aPIpLdv34tDm7eiDnm0dLAioHP/lLvlVyXxhArhSbGrVrrNLM2+2apQSxgBQkK9VmCLRc4SVCoQWeDPzM02AfdfC1sDtuERjHemcRoNGpANssgzqqQ/JhpY7w7vobuFID2F37u50iGAtCirQ3KV3DfRrBh0DZmLXrKyBapY/A6kCJGyw/a/qRnjDQkNjN0nhc04OjZx/elDiRnXCRQGWgtnFLHZ9mbzYMBmnS0gVaBwq2p40aZSXbONkeOmjJCHGSSzocDDtsBZ1Rq+1RsINq0mOKviXg1g7qpL7fP5Sag1bn6yFLHK2gW94ZxOtyJGSPaLaaOX/gpnxIHELGgPLLqsdqn2lvkCXFP8ruZEVx/Dvg5GPr+sxbZ5mlR4rhhhdvOGWg9+EH3L01s8XmkP34wnZ0JtGsBysv/7j9kjZZ55QRaPpRChGpEoNVkppoMBSUybczpPcil27shvT+ZyBVrVhrEHYIHSA5IC4C16oZkbCrn4gGsSBPj5kpdpvRo5gQXtsLAu1WNwgbjdlFQbaz0eqVf1wz4BqHutQ1eaZG2wdbXUItbe2P7MDTvlbR811Hq6Db9NSvm+GC5ziVvWp4USCk1KDIjkJFqAYAKzcqhSzo7p5VUAwC82RDNaPB3E3G11xnPvfZ28azq52BPsD6oxX9kKKvklf+cBbQbDzo9hS57p3ENjzzySLzzne8ke/oz/vSf5mxIOWRKHbvWUtdoMYLxLJDE920o6+srIJsGX/XHBiRro1sb2rYxtrHy+tY/3xTR1vs6zQ6jcXvNjBp5JgS0jGgh1nB0FPs3rpN5TKAl0UcsWwB1yTbknjIxhCuGGmDep1r0tOfwhyCIDAv+R5tORrXMjKWwAlLLKgtpYD0sYwdMUgyrwP7CHOvxJHZ2dqjihEgWJSoNGRCBkQznKm3sskhvhdRxP37xrW+Nd7z97TE/PqYqFFqY0OqDiHaAi8fYvOPDlGdsgBbs4m0EYSm/KMU3EMUaoIVJd1mLz8QyhhyRR6tZDH17D9PQI1rOP/Ue8dc10G4iQ/ksug3MZ8t/Y60oYJL8mBpobRNqu7NmIz0WsALa9lmwo9n+PtdCRiPv7iMnQ2F6zxJ6Df1RdCZ7MUWN9mQrXnXv6+IFn/IpcQRWPEew6uwKULXqGBRBXgl9oZQ+zWuqr5WBkX5lQ5FIWSBNZKoDkBz7h6DQnBdRkMkjwjNlILVaxX4FtHLGHNg3vAd+/Fd97w8WFeimD9RtPqZlC3glAah0JinnKGwnkxgHBH9UN7QyjOZR4vwrfaz0EfqOKKvVg5FcxmgyoaFEC49EuxXFktXIYfFoJdB0hEbdTMhxsoR6R0MCchTgzd32KG3M/DAkZ1felb9WR73aS40nWRNSatCp65R+j/oQ+XPr9yL9HX2o4hrKUSnHUl8wOeIesIpQkhca0+NpYWHb62bKjZGq6f3psVbvrYNOZhB1pH2f5QBni1B9sP3rXmMcAqT8GmMg0oJrGXxdNerLa1D6mHhgwEpf93RqUK1BvF4agRRYq0mkOz0l0L7rXe9iRPunP+3TKFxv1nLTqdq09sDJWrC9Z30GaPugtj/XRpJrDFZlVbNtA257/W4B5GqwfVmf3IN19qTedw3grqLXF4GNMoJkHQNHMdB8HvMZUseHBFqALFLHi6mIQlLywlxNKCZlqMDnlUSx7DWjo4TJWpm+5dmoSg0A6gK0SYZib3jyYXxdZOlilw960YWsHvohURrq9mM4mZAgiVnXJEGhNcjCFG5Vy4jWThPuGeyPS6Nh/CsA7a/dz/tEMxgi2j7a3VCjRfQ8m8by+IBgi4iWY/lwr0u09yCihfyiBngDaJlSRkSbUqS4R41fU0Rr28czQ36FSTTNTmnqrhkJ548MerYDZgZjXWugxcvxzLGXtYca1nG9H/HobOO81w3utwNa7SelXev9fjugbZ/LNtBazEVWSzYHQvyMxHOQANp7wAFiyQhOMpT1ALQ7eyRD3Tzdjq9+9eviE1/6aXGEdU/FKZf3FKmrrEk7l1GmAFWf6VLU2vW2gimtoW2knHFDsZ6RbJk4PgrspAUOLsSSZU5I0CLqRueEx/NZmKcmFvKTvvJ/fb18/Ux/0dhnrVCCDB3WVAGkqmdJyBoXw41H8oXAUwN9s76Lw4L+WKToqtovGc0+RKmbTHPvpmumcOCppCdL+TWBHaXm1iJXVyea1MdGz+uM1giW0k9TMSmNxzoQShjCBrDtkdqItoG5jjxqEKqBuUQxRUVGGQVvFG8ERgLpqWHd4Ny4N5kRLRRtqj8+yBTG6EC4QBFL7bEVwES2APWqVo2yBoca6Hz/+Lk3Uk3/52dndGowdl1v7SLr2nG2S6z9vPoH+1CrfjTXjXkA2MeHw7wgQe6BBx6I//gf30Wj/eIXfRJHsZFgN5TcHwymDZsM4YqqSY4KNz0fz/PEz2zI7OVLnrPmVK/fhZ/F7cCX8qQVI961/TrK9fOoU1H6HXAW5CSyNY3/K/sAdjHEKDCd5vqTT8aNq1dVn025TjaOh6aTWG0J0Sv62ekgUjJxi+REBXp4b6RV5byxjSyHtSM9B5WyDkB/AE5GkrHmGFiQzGqYXpzr0SAGO+PoDoesryN1PNk9F5PdHYEKbAnUdvL9y3zPMthB7HhwOQbbW7G4eTN+652/EW97631s1UH/bMwXsTMcUCkq0NpzfBjLowOmkaEItYX/QSTrRMyOjzJggpMBfWQI1quftgwUqNzfxinMDFquo21Eex+bJ1I7Td7DdJBKba8B0/r8Ne/n8GP9E9qOefvzN9mf5jWp237W4XuK79M/K07y5oi2zTpGWw6EXliqhJPdG8WyO4it3fMBN2jWG8fXffO3xnM+4QUc1zrnKDw5NGrnSWlJR7ZZGy52PzksJU1c9S47sm3WVw6qSpF6ngZZBnUg/CH7ks6lnEyVEWBXoBR1OIfgjTShYavEGhdBtPkeItp/+I9Xa8X+JDUxYiCvoqOxeKngQoJT1Y/KCRnMcWsuGpeb04BywG9q7dr7IViwcV2hf0lZ+2bobafgAiNZvC4VldKzaACOeiNPSWapjdZ6+g26t4rK2ymSzZu92qIVo7jej37/W9N8eohrP6dDs67DqXX0Q8c8xaZTzfKQBfy4MQTNa2BUNJobRnFJD1YXC4CFtbEnWAONX1avyyagNf3fm9TAWpyP6vrLR1fAaa1f/6z2Qpvn3JiTOiJAZIGxVdj0MNIffPDB+O3f/q3YmezEJ73oRQm0C5UpIM9HpmCyPHPgNh5+7Zxtyma4ztVmZdMpa6Xk2/fRJsCsgy6MOwQJGkKbz2K97r6mtrEmHngcWbZ/MHXMiHbGiBb6xgBZkKEg2gBhVURz0PHFk4eT4nINgBRKW4ruVAclh4AOzbzChQAAIABJREFUtSRE3SvtZ0NHJGUol6gZsz/WKWwYSDlEyBpBorU3HsZgd4cR7SmAurNNoN3dO9eIVCT7mKnB5B8U5nimSAG0HAU5n8Vvv+td8ZY3v5n3tQWi1skydqCnDFsGxjHSxseH1DjWQAH8f0IpV2XRVFsEsDKSzRQy/r2W66omaSnnVtUkMwvR3rPt/dwOBNZtAk/Ruo0oh+YsoL091N4eaJvRkx8N1n6kQCvyH6b2GGiROu7FEoS4nQtx2OnFcrgbX/dN3xL3PP/jApPVIMFLeX1K32rV1TiQ/dz5vWK7ZA31aNbsTDpG1fxf2kwqxGVPbhHe0b4D7lAr3qUzPm6BLEEUQDtTZMsI16PzNgHtK7/vR1aUPgNSs/0mp0YQKAW2HjrgGi4NTObmSfFfA1qBrdPLoOszqAdeWE0qgdRAS7DNVIY3BtM2VCvC+6fmcCVlJuODVXITzPpW2WSwa/AUMIExB4nBdXZrfVhqttsmQG0DUf27vpezwFdyjzJLNavQUbUiUhlinWlEsEpfGHByiO16g3QSn9ZSmhvOI4B2AXr8eua8wsNb00pe1zYgyERk6rhKv/P1VQTLN68OANdmA9Oxfn5t8Cv3TtnNlDvr9eJDH/xg/N673x2TySRe+IIXUIEMEaPWMw+emEuNsg9LIOt5pfrz8FmbgJbXkD2wNbjWzgi+74jG7+mfOyWFyNMRjvdODaj+/Dry8efhPVFS0WdUAwyyRouaJdLFEKvA/4hoMYcWYzAQ0eL8AGjLHs+0mLz8zB4xBdxMzaGYTA7UxjWhdEAZRchRLpfkXCBWhgMOdbglolryPVSX7U3GMTy3E9ujgSLa2OZw753d3cCQ+LrNpz4Ha0DLsWnS80aK+Hd++7fijT/907E8njJ1jNrtGOpScKoSaE+nR7GdQAv2MeQnsQ7spSUHStrGHDxAay4ZxrqPls+nmHvtGeZFMnV8tkO0Xr+vbUTtqNaM1foZ6+tNQJuQ0tJWbtupdkalgHuO7vxoQFZr8dQRrUhLORavAlo4ySAyzjD9qj+KQI12exCdc5fia1/zTfH05zyXet/whgrQUo8997ptXMXv8H2oDXIzQcoAXNLMJ3K8bSt9FnGuGPCl7XU7tUm7ZPUvl7E/1X430BZicUa0+D6f3ld9/48wouVB5s5pZhYSihJwy4PPNG6TvpTXKvAV9Z0XDoKUBSsqkWznz3WIDNjatDYwkkuWN021Iqbn5HXUuXRF0Ot9r+1N0zbY9SbX5m3GnNUbstRFK+ITF6xVj6vnNdYRYW1Y6wPYNspQeOKmqISxm+vYimOI5mcaA9e0hOTgqSTwMI+0fcjL56bEIA16fqi8wQZxJV5/ctvUce1x1/eO9+EaVfKTAp+c25E/pxHPQ+G1r5+RWLlpSkokfzbw1dfPA4waDxr7t7fi8ccfj/e9571UF3vuc58be3vnpCNbebncM5DWyzmTIPXx+lpg62s10NXRlZ0rrK37lOu90Qbb+n7rPYa18mSrumTRzsDU6eTaAHMwu8dUuvyT52gxnZEchJrs8aHAFm0viOTwP+qTToFJGU6FVa4vSTIyMhyTlk5FLYjia5T8alfj8laansUsGGRSe33KQPI1cMh7vejvTGK4d45ACwIVxs9DKY5AyzF7KViBSCKfiaNoRtTpzImF3OGknj/8vXfHT/74j8fB9evRxwxTzAVFNIJ7nSN1fBCniGiRGj5dkBwVqyUncYFx3AAtIlpohiNJ5gh33UNtgFZPIpXLi6Nru+F9WjgCt9lfzZ5uBgZ8+ED71BFte2+u7cePFmU/QqClsIX0t+iUqUbbi8V2L07641gOxgTa4eW74mtf981xx90fwyEDqw6CP0jtpu1N5iqVoXL9bS0UsKQuQoKtHYK2bSZFyk5kIbg5yJQjV/ZdFfGSaDifxXQ6jdnyRDVajgBVZu1MoP3K7//fV8WDp5qdGqFtwFGbLSSpBGFBdIIjPIIEWvxuXUPj3NpSyPeGyNFzKcWGA2pj7utQTVY9s/VGFTtsLQBKI3r2bqkNaPtzBBbr9d22wWuzBr1p/Yk2tP69GsjriLZ9AG1wkUlgZJu1tdrI4qFNpzP2ECqKQNFd6j1yZuCoyKP255ZoiKn4hpHaBlkfbg7rqyTM2ge8vu420DKiIvO8SV27f1cg3KS9y2GogB6fZcZz7YDUT9Mefx1lrgHRiQAfh2L/xo149JFHKNN51113MbKlmIMp/hrNQjUsAC3eh33YeXhrEKz3ze1Sx08FtOVZVeSyZo9o8pT7QmunxvvMtfA6yq2NCa8ZZzaNhg8cphrNUrhhPj2K6cEBQRd6vwBaqq0lo7x9ekrU3dli3cnCEfW643uIWk+XEkxAmk+pPtVi3T+JyGW7i/F5GjjQQxvP3rnYGg8owbe93Y/Jzm7sntulNjrZxkjbJZvdaXX30cIGaFYyeBwYAt+NB9///vjJH/uxePzhhwmyI9RwmUZexNZyHsvD/Tg52o/Ock6gZQqZbT6dmM8gZa/aG8QqJJSDkoAmGlFJq/rTMOSzvNPaz7UjiF/z/m1nKbzGdtr0EbdGrTUIl3R1uR65kLf74717O+fvo8XaDyeidUeLgZazqJMMdQqQRWvPYBLHnW4cbw/i/DOfFX/jdd8c55/2dJYhkPED0HLGdSnVCLRx654P7XsoCnrZ/tREGesp+XKGUqaytIymOIZ5C2x/ouKdcArrOQPJEIz+xYI1WhRa2kDL9p9MJ/PJfsX3CWj5j4xIXfODmiNbPFJAuY6sOHMzI00ugNPHlQC3Li4FLXIlYNhM2YeBmMMIZlxubxovpahzAruNXkM8cUoTqe31999kNGy0aqBtUtUpim2vpmqMboNjbexrQG1v4nWwXGcxrx9E9cJxz+QYuTqS5vuw77MRE0cq2SxDrA8GZJs07ejS61iea55F/7u+hrq1qfb61oxLBaS+V9+jNY3pVGTELxq8Utyb0rL1ey8RXXwYf+prL58NoGaEL8CyEhLA/9zubpn4gjVi1EbxD0y/ATWfHFitbbUIvr+6ZGBjxXplNWOWzs9TZDwMtAYr70E7ImY31g5evV/dh+v9ht8rxplRglLhLDNWjGG09yCiRavKCQlB0vqFwD5EClCjddp6zYnJZ1E7Hb52fK4zOEghDzAmbwlHJmIJ9i3nUCu6pcjKacRoOI7tXp9Se9sQpEBEez4jWqpLSbwGanFOHXPoQPIZ/NmMMCxW4XGTHWmfX33iifjJH/sX8cB/eZ/aepABQkoYwAqd9MP9jGjnIkNxDVSLhcGsgRaGFUArNusJ69ybgTa/Wznqfm7t7Yz1tcPk19iBWLcH/98Abduh+zCO38aXfKRA6xotgJZOGiPafsR4N/ZPOmQd3/mcj42vee03xeTiZc7bZkTbaSJaky0V0aptbz3/lQp6Blr7L47Aa63o5AWxK5qBi0erSvVMhCgBrVLLyrqCQDidHsd0sSxAW7JDmSrHv+Gklq4XAy0HLdetLCXft+JUG9giEhOyPmPjgwNQGqmbAKYJuwkS6f0xM930xiEfMEeNUg1st/RrFiZY3edFOrq1PpH2RfpJQGSgaKcBa6NRPBlGXBhIj7vOUWhVWrg+GJuMfAGxKiW0Cchqj3VTVNaOJm1IqWua0nXiajTgVRwAsEYXMy5vuXeWl5oUYLnOKq1io02P8DbpWq8p3sP3YQDye1gZCa+pa8Ji6qUXWh3TtqOhiHZdIKRcX9W6UBuH8h4k9ShydhqJ0W2mF3lNzNBojBv+X2A0XM7Q5WGH4G6m2f259X4xsPKwpRNWDg/eM1m/m4ysr9lG1STC2kkzo75e1xrs64jSQGfwJus36/XcN2DAJnEJTgeBlspImNIzZR8pWMeI5BC9kQiU7UXcUy6NVJkrOtdZuvA+wPVpdN0gVqdwNkSAgmgF0sNIJVPLtrMdw+GIEW0H/bGMaHdisLerGm2nE/3eKCaTHQLtYDQsbX9YIzj4YB2X6CJb/4roCKb1DEdkDiOifc/v/350licxAEhPjwm0MZvGCjN3Z8fRQ2sPDDfWBKnjZF1T/QkiBCCLtYBWU8OaP3XPt7yu9YiybYPaZ75+r1ujzKxnbjwvm2u0H05EWztutW1cP4sfOdz+UYEWrV3TTje2dvbi8HQrFv1xPPP5L4hX3vua6O2ciyl0ykkVuhVoHdE2OtoN3JoE5WCQ560iSNX2zGUSgKzOuHpnMTVM+06RrEuWAtAmdYwaLYfWJxPZqWOykufzhmT78u//pyu8COk1X5gjVywkDKHqiFFYgXitU2agP2vDrDNqpHmrgjI7CiyNWE2nsBi5gbY2sL5pAnqVHjHIyjBhFiaijGbGYhtwGWlVYgI10GLIL4ZAo0er/j28pumLqtKf7X7PCtzrA1Vv2fXUkKJbgyl/p1oPG2Y+D04DSoDL3kjVqZt6NpyjKaKUrJuXe6jbmdLj8/XVRh5fu4Lbdk58CL0OtWNRXptA5/s1oHC9a2Bv2F7rRssDx6vU96Z1PMt44c2Y/kxRBRp/1H4QQWDqE1STEB2hEgiHEO0gy0XMFnN+jdmokJ7x/qzTe15La81yrVBTrOTWAOKokW76U69nvf/qEoOfd83kJd0mQR1/w3NG65KvQ16yWoJwv/Cu1TubutkV0EL5iNNZkCqeT6lrDLIPTgxSxx49idJDHbUbWPH5GtMmMgv/5rWpxUziKVAm0qAAzqHmSM1B9IdDyq/2ByOmjQHAW4N+9CY7MTy3G9tDDO0Gq3MQ4xSsALGKEoxUk0PfvchWqKNbOEAtbRrKjetGK9dqeUKg/f3f/d1YzWZMG58cHbI+C5DtLKaxfbKIwVZEDyEQtIwJtuA8oF4LJ0VAC1tTR7Tt9rl2jVZAe3b69qmAd93Bsg1tQKMBw3bc5l331Knjs4C2trcfOczqNxrHw72z/k5el+cto7TAblDxdyjN2x0wZdzdvRBH4MqMduKej39hvOIb7o3VYBhH8zmqC9ZIypng7lThXZWzX69zPeijrFK2SNqm2s7QZmWpsgDtlrS1AbLYi/XK4+yRCDWbk/x38xhA24iyaK011GMNaP/y9/yjkjpuLzwuRh5tzpqtFEho5FBfJPt/vWHbdVrnvW2scSMFxHOuKv3oKm3rn9sg3bx5kylAjsvKlqDGGEcsMesya5g2XG1wM7DVBkwGcxm9ojrSgGC9MfE1rqUdTShdDk6FVFk2HSg/5Do6Xq8BB4dnO/dLr2ihXk/ry5ZUIdmi6VCUubJL9sF6OEGTUm5G+9HRaEWz9aFiRFilhuuNaeCpSwYeosBnDCcKY7pagh54jzrd6PvH77hdgzUNDG3n+NJGA9iv9bMq0eNa/3QzT7iAvJ2p+ljkPFeXIODWlOHsefDAiseAdKwB9hj+IJ3IyDjb2NrP1p/JA1hF8n62NZi2v1fvFTyZ+RytSX1NrMpUMMevZTmnqDexj1ca4K794PMpoej2g4zMsYeQOiaQMtJdal9xRB5AFfVIgNUJJ2fNpkclJcwhBYXRj574JAtmf2C3N1B6OAfTs38WRgk1296ArXvb+Bs12e1u9McTevzbo2GMds/FYGdC9jHUoTizGn20o7GUoUYjGjfuLbKprf28rrzFhH+22sB4498/96Y3xR/8zu/EfP9m7A36EdPjmN+8ETGfxqCzolzjCozo2XEjSIHB6SCFsa1nFT3PIMVoPbDVWdJRfzLWfDwekzMB4Z2LFy/F1atPRg/PJFPQAP2joyPuIzhAiMZtizadsbZzq311FqB+tFC4/nubPrPt3LYDk9om1BghfFD7S1EoAfTmcyPUItqDDcoZ5+Cvox0GvwKN487kQix6o1h0B3E6HMdLP/fz4ov/wpdFdzKJGcR8PJ1HQsFUAszxIAJ6lM5ajk7tehgTNgdCqrnKlqmCqVnHsFPZ9cLn23wCnj0A9Bjp4/kyppighsECZXqbasG2Y3SEsQx/+Xt+mNfVTnHUEYy9rjWvFylkpn3B+22MtR+SDYya2uVt42f1KDbqH4OUsjbMOtPMaVjxcwN3O0rA0s8XqFFunjWL+/I8zXZExn+T6ov3bwy918KGHgfMhCy3WJQ+YubMlLasDWi9GQ3SderVDx8PjXN/aw3TBD6nYfmZWXvjNeVBJAAjOuluy3BmxgD3VRt3X3PjGTcHj+93hnB/+/18H95QfCZiYq2lz+pDik+q36d2dJTqhKy86qt+thufU8vG1EbLQHzWHraT4GeGzy0EIxiAQv5bJ8XhdbhX12Xb95WnnMQcm8ZNgOyzs+n3GQOscKB7ckzKwAgbD+1RPUOpObElZz5XpImlT1UjRHncY1l3ghMDADk6OiSzFpE/nx34Fp67fLqkShLaWOiQVSL6+BrXpNnI6lvkuExM5trS+ExEsVtDAC+U3jB/Gi09IDT1VZfFgBHUcdFCBQGJ3XPRn4y55wXIPc6XRfqXylBQjGIpStkDOWaIv9ezUlpvJQMh37h/cz9+6Rd+If7Tu97FVPFOdzvmYFkf7MegcxqY8gMVKdSnoRoFEMW6or3n4OAm+4tRj9XYTZQ8lAUQ21qlGNgB6LMjkkFKe3f3XFy/fj3GowGvBc8E5Lvj42NmGvBv2B7vzw8faP/rAOpZ7/JHAdpb3zNnuWZULzhKzkCqCFLnnjyULT73VQciM8rknXZHsRzsxqI3jtVwHKvROD7vz/35+Owv/MJYQZ4XDlAGQiI94WEogwm2us48BsvfPqpv24ZyH+kfMAAsQIvUMTItShsjQ0Z7nYcc52E6m9M5B9BCJnJx0mRA/VnGvNLe8xf/3g8VoK2NYu2J2XAbaB1Z0vPmgq5HRbVRwe/WUUoBqfTCPUZv08aowaEO+fFaHcTtmCK90AJav1dt2P29ksImkGt6TZt0RQ8kIyREN1bB8SLaeFJjMyMa/04NsvjaNTDfS/ldz55NkClGWjak1AVKdJs34Nf5PjTPdl2wYi1qavWs3gIGLdWl+v03OgfVvF+qT6UWbPEMq9mYJe1YPdz687lzcui218/p53rDtte0fr6bgLZkATKyrh01/0yOihjJaCvBH7ayYKD4YMDnimfvvb8JKLGD2KdrrdQq5dt+fdsR0z0IaBEVMFpNtj/XPcXZYezl3CACVYoXNSKy4eEoQqhiPue1M42eqWP0ycKRuXHjBiNZRbQaN6nzqIgW7FuCeO53Rr9wMLpbHFlHxSlEH7A0TBnjfwEtqutboyENKOdDo6UHYy57A/4NoO2NxpTaQ0Q7mOxEb4xUMuRX9f9gLaIdFgJKsw9kvMt6lqBAZ+/8pcvx6MOPxP/5znfGr/3KL8f2YhmjrU4cX3uS6eP+6oRtPl30x9I8NwxjACpSyEgfo2aNdh9kEvB9mnJKW+I1ChRA/pqxJLHk11AVQ0YApkTfGxSWNp4H1uT/70BrG7B2bksJTWmFbE3PRLJ7e7PPFoxcKgomUY5T3aRVDFWoww4i2Z04HYxje/dc/OVXvio+7pM+KZZbWwJaC1WkKlSHndIN0IId8FRAuzmalZ21IuLtgJZHNQm7GEuIPTCdzWK2OIlDjKO8DdAWZcEv/e7vv21EawOKz6qBFgtPoFXHxFp/pgHOBnJT6pbvV8lj1eBWGyVHk3U47vfHYcSNU3u0NSrO7+GIuESROdxaB7kRwmj/vq/HB6ZuLF9jn1bSXbW3eFYEWTsUnL6R9agCJoy0bYarv6vpO83GQdSVDdFnkJp83zU41WsNQ7IJ5GqwqtPdtaNCp4F11nXmNt7PzlVNAPI90oOkIP0Woy5EE47E69KCo8p2NFCDmDMl9brWr/dra4enNh6ITvw8vVe85+yN1uvjrwWTUoqxQ13vW+8FZ3DOjmiboRhqZXV/crMmSv0CJBv5tyXTm6i9zgmkaFMR0EqEgROZlies8SLqhfaxNX2dPgbQcgB8kgGxlVm+4Azj0CxpnPMUGlglyEr3XEpPqz7SxD2Vdgi0+B+SrYho+4w4A6CK+utoHN0RxuIh4hXQjvqDmIzHGdEO5UCn86ksSjVYve6TzD2ze/5CXL96LR76wPvjrW9+c8z39wm0i4N9EqI682lsA0RPTxjVokcWClKYy4v/Ec0u5tOSTqbeMbJonaAgBrIIHDqAVjaI75wqekGIw3XKoQLYU7h228jabnrft23Cpuiy3sd/HF9v+szbpY59P237USxTpnTFE8leTu/jjGQBtMyIoDeae0ctX6v+KG6cdmPZn0SMxjG5fGe86jWviyv33BMzZG6Q8cp2Tmkye1obCrduHf3IItq1NU2gJRagfcjjI9niAwd4i1KfZwGtI9r5stE69rO2/SsR7Rd/+9+/Je5uR5I2UvbObJhw8OEB1qmz2qDga6cu6wdVP+z277YjiLpPsW1A1Wivnr1NQOvrroHC14NrwGLiILvGWMAuL7ZtLA0ypWaJjZSu0OaIpXFO6mvwWpBg1kdiaz0iLVFJpVHM92fqpH5c8s43GXF/hkHlLKDldIyi8dme+7ieTm0bCqWdldJ0pF47VRvBJclpjjIJCpn63hR5lrXa0GLk/dU2SL5O/G0HyXvHhoOflSxi6ykbFOsSgfffpueLvTtAjd1N8h7+UKXxqWyW0WK9t7nXrJqT/eHef05vN86l+l6dtjcYctTb8TGjMddg2R+bwAuAZY0Xqeb5lDVx6RUrOpaTJEUkAYOyU/gcppLJ1BaoSgweXQfocVXqN/D3CKngnCGLyBa66EgfQ0EKRDG8pj9gaw/SyNtID4NJnGDb3+4SaDEAYgQQZguV5B7lUCvztK5xDmdE+xbgjp9BavJn3/jGeOh972NrD4hQqM8imo35LDrLRXRXp9GD4V6dlDUhSWw+FREq08lwPtACBaCV86EJT8qcaaKV2eDQk+b1ZebONscOrm3Ifwup4zYuwNXUEJgUE2rzXVia2eY4OQFtT0NEDLSDMYF20R/F1mgn7nrOc8k47p/bixnnHJsJIKIVS2wZ0f5RgLbgj4rI2SeroFVTreK2qWNHtB8O0JaI9gv/5t8tlnsNACvyiTePD2CJ6FB3zfYC/+7tjH5tELlxwTpMUYuzvDen72zI66gI7yHR6tRart5EB6NhI7c3fLnOqpDuw1AbRrylo7JbarSwAaghudeq+jxfiqOk+hrXAMvSgDXYVazdGgT5nrcMc2+M0ibA8brVn+n78/CI+r43raWvYdPfrG0VGcBmALJTf2d58Wvrn2S6Gszqa9qUHWg7Dt4XjgjtYJjgZAeAAFIiaskvoq6Gn1vA3gQG/G45KGco+3CUozMQG7IKBvb2ftT1ZzxUs8Qzc+Qaj51bgCHTw5m659ck90zVK4uxXUwfLzhnFcME8He/u83XLWbHnNcKEhQzEKJasz6LrIivE45TcUYpiJJAi4kpAM1tRKIa0N4BoI53yCgGGQpOI0EWtVkQyxANoFUCLT6DoVp/+r3oj0YSp9juklENklENtDSqRa0rU8cZzTaOeaYmV8FoGJH9/f/+31OO8cbjj8fJ8TGBdggnAexjRLbUN0Z7D4h48ziZY1A8GOpTRrf4XE7PJjN7RUcca7hYzJnSRjQLpjrW6uDggDVZAC3WDA4VbJXrstQfqEbk/bcCtLUTi/1bxppmKa5mYPNYMOuoOj/2D+r7imh7sRpM4manH/P+KHo7e/GCl7w0vvzlXxXLbo89tJoCJb6CEoeAdBQACIfZaw0n6Owa7fr1NhaSeJBAW0e0NdDCybtdRIvU8VPVaH1+O1/0rQ3QbgI7p/TsXWvtBGBM21UpzTr6sOEzKLffuxh7sB+r1HO9IZmuSVHx2gmowcepQ3uQtQG2g1CDcxvw6vf1ZzuywrXD6FIGshpnZvBiDyPYJBVruh21wPPF+9SC9Db2qchZBgvgd0WKSZp/9sMatGowsaMCcYZ6/drr3IzZurWOy3WE2H4lguDPqh0nX+9mJyqLNC0np35tO91MBwlR38kpPUenCtvGyHtskwPhA1SXFtpgi3/XzOF2RsTTd5zm8b7ye7ejknp/1wfYyk5eu/K8OKowB09vBGr5TXUEi8/gvwGcWebweqE3tk5JzWfHsYKgAiJb9OxRr3dBEEErD1jHbO1ZzPhv9tLC+BtoMSaQ5CDUubh6hbgItrF0yrGIkllkRLLdZ9SKuvZWfxirwUip4VSKIsjif4y4xPcGShkjoqWgBYB2OKI4BVjJYBobaMcZ0Rpo8dGIJql85sxZOtYkMCKtu1rFzmTCaB1Tit71678ef/Du343Da9dihXmzuDdMVVlM2daDIfBYrxXWAQ4Go1lFtEwdJtCiCkhyFPTAZ+o3RvoefcF4PteuXYuLFy9y3i+uDwCLmi3uB2uKf+Ps/7cU0W6yM4V1XAIW19PVqYL9g/Iew4FCpFOLD6QXD8A4HoxjfOFyvOy//+L4M1/yZ2O6iphx3CpPg+yDurxJhsJ71WSo2wHtWbaR9imVuGRLBeYG2g83dTyFiMttarSa6BPR+bN/63tKjbY2VDYqrjU4UsD3bdza+fs6Peev6xpdO6oya7V2SNrRSztdUUck3PysJyUPsZYC3DBD1kBmA2oAaAMYrtkEKLQX4dAYsGpjjPFg1Hyu9KFrw47PAd2/Btq2se/1UTkSCPr6COpJavH3YfhshMv3oPWKSKHVvuM18rPyZ96ythGcASrd380p5NoRqaMy7Q9N1miT3ep0rQkh3kc1gxuAwB7RbOnwHvP94X2sRFSDrZ+b72uzA6DfMHO4JuGV556CHXWPKt6rjmxrCdAaXPXZzVlor7Ff64i6Bun6+mFwDLSOwgvQLkRMwn5AqhROn9PH+BqCFOgRRZ2xad+RjjHAAaljyC8i2sPAd6SPFdEqdYyyj4ZWKEWLa2akjHpmvx/D8UStGexB7glou6ivDmIwHMUWGMX9ISNX1tzzb0S97J1FlDsaM4LVWDzm5Ai0EKdAtIy1RmSIqHQ8HilCImFJ6WKTwLieUEn5iXh1AAAgAElEQVRjyUeMUKaVITDQ7bLN6crFS/Gud74zfuPt98eTjzzKObToq0XaGFEtQBV6xwDaLaTK4YTMjvh9jMhDuhgmXIxjjMvDMi1Z/+bs3tk8xqMx9/sTTz4ZVy5fjsP9fQIt+n1v3tyPyWRMgMV94RmVMtuGFrp28NB2KP84/r3pM9t7t+0k2+Zt+rsEM6Wklap97KTY0qxWpI7RnAjnC0MEkgwFoD0cjGM52olzV+6MP/tlfyk++TM+K47B7IWjiZETqFp4vi2RVyArsMUDun1E+0cFWrOON5GhkDpGivt2NVrYf67bF772O1Y2JnVqGIvvQ16nAddqrmxC5pyhtT7StkFv32yJGCpR6E1pw9pQ+oHWdWK2H6TXb9C/hdWMnj/3GW4Qrth0re0N3gbHswy7v99OWTt97MjYKSWSJ7K+UyL8iiBmYOP6Vz2dfq3n9lqsoABwJSOJA9+OiIuhx40qnFwTSagPo+vRJYqvWMfyb5o6rp9zG5Dr9Xe2oKwhpQNFyLJR8vo4/VZH1/XXPvjet2bD1yl+fM8A7vRxeb4r2H2l+Lx2+Fldx6+f9a37QAIOSCnaufE6+bMM4gSIvBZGkZmtOT4+KspeFvLH7yJC43Wl7CHTuycgN03j6PCIPwOxZ3rjGsk7iFQturAEKxkR7nIeN69d0wxaRHFlQk3TUnV8iLS59LZht5hRIWkF7XvBWirSv7GdesVs3UHqeMDUcWeE1LF63Lm/wTBG3ZTRL/pox5xuApBFVIs+2sForNTz1jYjW0SB53Z2WaPlM0yCJSIO97iWmq33KnvqgPHN4PshWL/TWfxfv/Xb8a5ff0fcePLJmN68ych2bzSMDz3w/rjjwnkCLIYs7Az7VIzqk9OHrIBJUc3gBbRvoWZL+5KpRu8DPuNcUzv83oN4jW1VDWS1E1zbvD8OULVjXr93/Zn42o5s26b5mr2f29fn1/u+m9cpYBBBdTv2D44Y1YIg1x+NCbgLEBChf727F48tI/qX74zB7vl47bd9R0wuXYn92ZzZEOqwgwFeiEoGWIEtBZZI5GumjNUO7VOu6QbWMecUV2QoZAyZjcwxm4vlSeB/tPcczxZkHSOFXD9rO8NeX67R53/9N69q1qUNjoG2ji7qB8eFxoeXGY0N87gGr00eVDGWfEMZ6jbg+TWOhOTVN/UjRn+p1GOjVgNTbRTr9zYIrv08n4hf1379WZsMZx0G0X/qzeqvbWjraNpAQuehpbHcPhQEOg8GT7m/cp+oWGANsvfWYNU+HO0D7d83yOJvA6qfRQ0UBkc//xrQa1ZoG2j9e3XmoH3Q8W9KKGbd1EDne6lLD5ucIvzcm7xpOxMLGp9fD463kSvXACDJCTz4mZ20OtX9VEALsKgzAt5fXgtEtI5UzUotDi3qpxxGrzQxh6uTNYy5sBJSwP4iMNPY6/sziCacoO8zyK5FRIv7ROSFwQHQ50XtEOlQ1G81rWfBmqRaWVT30r1Zr1kG0qL+ILGgQ1xAC4GJgSJXEp3QwtOPYI12l9/H2kPSEr/PyV2MgJE6HnDYAL6mBOMY0axqtCBUIQUNoGVEOwSRqptZbJEsEZWrRifymp1Gja/DFKZlTHYmnGqFiBOO0/71G/Gbv/Eb8Vu/+ZsxPzqk9jFIUnddvhinqFVDnhFSlKuTWBzciME2pgKtCLRo9+FMIWg3I/Jlu49apbj/6FShq0rpbLOSXcKqHVJ8D87HWbbIjuJTAsIf4QXee20b5c+ugbZ9PT4Tt7PPt9h3pyc5ejRisTwV+Sn7q7GnqDIO1vFoEte6g1jtnI8/+cJPjL/2yq+JrdEkjjEK1DrufDVkVdXyqEg2o1qmf6Uc2L6ODyeA2tTe88cGtJ/ziq9b1V64jVEdBRTDbEKCI1j0RHXRidcIXvhh+cZ9wxujEmvMnpFWwe8YaLnIleKGriml/izvWBGg6o3ljX6L0dTFZj/jZsBvbz5fh7wDKInI0zjrPh2J20Dg90vExDqTWpPOAkeOHczUahlNmOvPeYkdyQL6GdWAWTtG9fXVUSXFQlwbrnpgnSnw+9UpsBrQIZpRay17vYpBTGeoBuG1PVJlG+qShF/jKNC/v8lo+f7rbIbX4yxDw/XOiTd+Hq6j1968DWjtgDTXj7pTk1Xx9+vygR0tr3/tLGovQExCgMrPSs1ifh8gg8wSWMMgPoHtCuk3pIGRUoYU6vSIYMRU8mzKlHET0eJ9oQ6FNqAZyVBSHpPqEZ0bGLw0Yixx9FVvhRMNuTyli8Ee1mCArTSYAFCAL9iiSCsDZOkQouYOoM1WDqSNCbKIdsFEhgwjIltEr2wFyog2U8dwfBqloRXvTRliOdZMG1PaVUzXxQmEJEYU1jg4OKTKFljM7/2/3xNv/9Vfjfe/5z3RPT2Nxx56MO66dDEOr19lqngAB+voIFbTwxhhiABH5s24TgBhDx2AgWemIB0iYi0dW6lGUUQks2q2ObZTeEYuQ7Sx8sMCgj8CwPpXnwpoa8JWbTPrvbwpACn2HPskxX985nj/aHnBOuG5IfOBST2QCEG5hqphvZhB6/jchTjuDeNL/9Jfic/6vC+MY3Sc4dlAKIX1WSz0ibIyyUcnGaqjXu4/bqDl1CjsSQA/JvJkRIs5zh9RRPsZf+UrVrU3UC+qI5d6A60ZOhTooExUAW0dVRpU2vul/XltYftN12CAW4821KvsMXE1kNbAflaEyv1hNtsGsoqBvn7fNYMPFmJq3bYPjj/fAFqiqJZTQjLBGe1JblJmlGRmdTYu83tZzCfFvoqM68+q66U1IKefwEPiGjLrbFkLrp9zO/VsoIWoAeQ369JBG2hrUK3X0ZGfCSNr4F+1MLX3SvvQuwa6yRl0FuQsj1x9sE2WpI5ofd315znK9zpqoLl0eX1v7VQ7rsEMYv9+IV9ltASSDQCQpCSkcZkKXqSIQif7YEVoMqCS7Qrd1aMD1WIR0ZJJq0hYPbPLmIGsgxYeqkPhPdH7CUat9IoR23r/MW1cjamTdrEUngS0ANc+I1pKh7K9Z4cRL9StALJcQziPCbQDC1QAZNFby3mzfaaMAdaKaNVHCzIUIlIKweSgCPe0ngW02IMYekJyzckpVXvADEbk/9CDH4xf+aVfiocffCAu7+7Eow8+wOHvmFULOcbF0X70T6WBjHVHDRsZAUW1agXq97ZJnGqAVhEtAcx15CSu1TbAz7rN2Wg7jPX+/q+Aq7e8xVMBrZ3M+trrc9p2sNsBBQBINhkzoZuxphjnCVBCWw/SxgBGzG+FHCf1r7d7cQC5lMt3xGK8G/d+y7fGxzz3Y+Pa0YwM9SU7ERqgRVaGNikjWrb30Ab+8Ua0NdDCKcE9wYH4iIH2Jf/jl93S3lM/nNojv8ULg3EHTRtU7CqqtNEzOLaBs2y23Bb0rDM96iisrgXbKK9FkwX9lcKp/9QbpdQjq6iv/GpmrtsAXQPVJvCuD0vbCWlfh6OkOmItTgN12DXppACp1ySnRtCoZ8TL38v+Br5fR+l0pP/qlKVBAn87dYWv6xQw3tfZAv/MgFpH3+2MQp0GBSFFrU3rg9Pbz9/PtjYq/oz5XGpM9e/Ur6tTx22jVDszdorsILSdo7MMGqKwOnr3/tO6al/6eddA6/VHNgfgpGk2IgXVz9pAi0Pa7oPl0HFGSGINExyh4sT2nCP+DW8ehp6MYZCeCKQAZnw9i+P9mwQBADDeQxGtyFFkPFOUgrlO1cJpvDAGTOSlBX6WDhYi2QZou6U1B4AKtjFAli09SB1DTQtAOxgLaCnCniBLlrL2dHcAYNb/bu+BUAVH4oFwNRoRaKF1DKBtR7TdlEF06pjpY6aRte96/e3/h7g3f5Y8rc47T+558+bdqqq7eqEBIQMCJIFBCw0CBMgj21igZWRLDtnhbTwTE/OLYyLmB8f8FRPz00w4xjFL2LJHsi1kWZsH0GYZIcQmBGJtaJqu7lrukvs68XnOOd98b1bW7W7AdhFFdd26N/Ob3+/7vs85z3nOc9SexWHOew6GY+0HwJZ67R9/9KP2R3/w+7YcD+35Z562fquplh8JoMZDay6m1ly7GQj3eDYe2mo+daBleHzDDSu8TuuHva8HPzzItqHiM5gqA03+O8sa24xVyZr8pwDYfM0XAtryfCxBNPfLtqo/Xzf/PWuX6qdHREqAhcsaQDtfWK3u5QYCuulsIRKYGj1AO6w1bHbjITt+xXfZP/qf/rG1D47sfDxXO5j30NJq5fde+yCA1kf6eEZLxvufkjpOoOXc1R7G91pBxOKlZbTf95f+6joPlW0KOQ/APJTLA1k3OoCConT5wMqFs50h5QLzm+bzWBMAyvfPw+9Bh3D1OoVhQ5mF5cFdvl95+FZfL+zzHnTY5+YpAVibLdpj0uFqV1a7HUSUhzcROIOvJRwI2lbvFQKlSyKlAN7qfWXFcrmPeDsLLQMT7mMKVvLr3OPsE9vO+sv7l5+7XAfKgjU39DLIVtleQeNvB1FlZs2BVa6zvD95jWUAsSsgAmAymGEjJNVbHhT5c2Vmrtcn+NBEn/vFUGUQUgZWee1eO2/KIB0qFNUp2XV5vXxvBqqKhqMPlmtUZjpxZTAOTk4NU0ed6cDHiMLBdao6K5kWGa16Z2VIMTHae8aDgQ8NUB9tCKKUgbm6WJlhmr5rtrHvNw5Erl/gl0MBRBnHWuTAZE222rJQ9BqtZ7MyoBCNTIYKwDnQijJWqSOBtmFt1MXQyUEdZ0YLRc377vf7Atv+fl9exzqoo5UHpiuBFvbGSyUAbRgkqOrDkcwiakq8xRz6VrurdTC4GChI+aPf/337zX/7QbtxsG9rmIDZRHNr64up1RihN/faLPcZAZmAFutGuUL5dB9YhtK8PjNaNwDZ+GfnWZGZLM95+9zYDsb/SwJteWbcl0gVAsVdiQxf4zlmRpufndfhbKN/VqMUa+wTfzYAJO1hlCxGjZYtHr5pf/FH32M/+dd/zqarui1qTVuqZEEJYSV/akDWO87dykTUMRaOMsz4zwu0ZUaLCGqAZuLFiKH+wpPv0Ji8ywDgrR55aFRUV+Ux7BmI5p5q82Yb+eZxVBFP0XqzfWAl5ZZ/lg+zzIK3o0T+rodLAzr1y/RpLfpBEyj4DLuyHIGGslyXiW9fb/49I8Ly36vDlLYI2nPCcmzXBkpBRAYcCXi8HouxXsMtZVMHqN4nqeKidcjryU536/skkydz2AxFyPuW4FYyAwm0eS3UmjICvWrzbwdc+RlES4f4IYGxjNRLsMv3zLW0AVSszjbj5/h6qrNLlmQ72MnX5mcT4DJrLAE1xR5lwJaf1fv8ENRs7A79uWz+XhpW5Jqq7mPUL6FRNTc1pkttR/38ndfJYQC8PlnYeDS06TDab6KGysEu+heQ1dfGojlpz5mMhlVmOxmPNYeV7DUBNVvCfG/41Bn+9P7AKDQAXqGklLE/oqSgi2FXfMiC157pe0XIst5FHdNW1nRTCl4na7R6DcBWs6sb1un1NG+ag1PuUFDGBCQcpI2GHRweaqQevbCohttSHbuZjYDVFRSVGIr5Rf4siTN5djO1IuE+xBSVRsuBfzQe22wys8P9vj3ztafst371g7YYDuz8+edsNrwQXcxUn/p0aMvJUPeROmBdDMJMBzyTvWAWcIySA15hN6t1HKI1NSRtmY7ken1QDTTX7y5w+04C7wtltLvefztgz89y3x7kbAqBZpnp+887KDYaLbW/iDmpu+FJXQr2li329q3+spfbz/43/9Be+ervscF0YZ3+kQ3GE2u0MYJBLU+NnuefrjCuPF6R1f5nBFqdEwV1THD+koD2FW96cwW0ZZsPNzVrdpkpXM5EHGSJyjW2ik0RtFkeaiym7YVWPlhuHVRVScmVoMrrVA2/RQuRR0wuue/t7VV2bWW9LQ/b7Yy2pHAEtDFlojp8d9DQ5cFZAjiHEpN6nebYHWTw/uVQggQG3ZslC4gsIA6nNKpQRhtuVwGiOf8zqeMEWtSf5abNZ8TBJyFRAAn3KwFymw5Kr+jyuZWBznaWpowIE3lUs5XZwdaYwbhutaFohJpbESZ4VuuF/rq6e8Rmq4CAM3xjdR1b053y82bghg0i95VZs1xPrlv/WQ9OPKtwIxAUo1oXbFmEFwGs0JZcV1KEXFeVoavu6DUogFXevu2Wek1L2jhDTgeLWL+IdgS0c/3Jb4CAHszJcKh+2PFwoHrqHPDEn5hRfQyYHl5oUDlfm46px87gKm06ndhkNPYQF+FIDBHQfYyaL/ez39v3vVnsT9ZGtuIAplC5ej7Q5ATQGmjvrk7UVdcaa+dUMRkuGaMy26jfSl0c6411qnJIgDYUM32TNERCI7foqUVIxX2umR2eXFOdFtOKPfyQJXaKXlmxZgQKNWWyfN3/9B5a/pm2J54Dtngc5tSTL4Yjm80Xdnx05GMEFwsZWHzwl3/JTp+7ZcvJ2BbjsR3tta0+vlCtFrZASmQyJwHtXKALq8CUn9IGMteqJibN3cI1TWbSTjTXUAag2V1RsStxnqUF6rcOrg92RcqEZPts2iQNLghMdof7yVnGuQgVzNoXkMZbZEKjYSJxPuWY03wNsQtiqby9Z7lc23gysznjTFsMoECF7irkVf/Q+q95rf0P//h/tjU1WwKjkxt25/RMpQWJ9qJO617KUS7z0Mv1JaE+L8+EPBdezD3142UzvYeXo6UrW3yyJMJ7iTIOzwHWl4YKKKN1Js3f14PqZImrkZYHjz1WiaFyEZQRzHZEdOmhhfJu2wGrBNPtG1D+vEAjw8Qr7kp5XfnaAjwOTjQJhYNOmcmVitHyM23eirvsRff8lQBQvk6Z0VWK4cgmiczcW2LTT7rJ1u63gSw/ix6MMri2z3WMXstOt6uMACVluqvo5aUSpc/RaUsWezpPOfA5dccPZW8nYqVUNivbCMq0ul6outj0ZeZfglVec3VIxKGtoQBiQ9IOL9yn4rlmsKP719iwBvnezNf16TRLgV/ZnpN0PIpS9aUXLWBlUCdBEzQVdKn6Qf2eA6D6DE0O4anATVNyeF5Fryz9cGSjBGzeqoGpPlND3NuW9wVYBai0n3ToIe1at9fz6TYrxig2lIlpWHQAX7R56nU4TGlzmLFJzfTn+cXALi4udJCf3b1r9+7ctvlwZKvx2OaDgc3Oz2UhSA8oGdh0fGG2mNp65Sb46vmUeKquzI1rTiUx2ZdcjhqNyqmI+wLF7TS707uaB4vxhIRMTvfK1xi3MdYjNbe9PVHH/B0Cj1Ydvx89a3d7opHJIDfBGFmOv7bcogBqZT5NZSnKaiOjBdD7xyfWVY3WM9qcCEVvJJ+hTbYtDYJ7kyuAqQSF7Du/09xXDkHuLQCe6mdvwZvZ+GJgX/3Sl+wzn/iEPfv1pwWstenYDutLW48JcoYKbGj5kT52uRB9PBkNIpuNqTRRMtLbrswmF7QKkV1HF4QOQwKf8PBOn+RwItK1+5QG7+/mf3F2lExMuRcffDQmyF7uZb90xu7ItKv9U2vYfEp5gXMIy0P63WB3o9OhwbzkqUCD7gZGGrJn1wvvKSZBoObqIxNRGPtpVbFH8iZu2N1753Z47Yat6i0bLdfW3j+wJWvt6Jr94Ps+YO/6az9h/YND++azt6zX72t9DXDZ6nW9fXIzHqgCM79naCg8eN7OzMvzuDz7N0GGh8Sck/xifbVYX8GgIILr0OsdgQgBBTVnb+WLCT6zmY3od8957JEFiTaPUlFeW613cnxJDHX/hWxAaNcDl3ghfu36sFcBLT/2YiK6POBLSiMzlNras6RSvJKZU9K22xFd/l0W6mvMA+4fXJ+LJTPBjExLOlOZWERW20B7CWR2WDT603Xq1zNPp5/c6aalw4nCO0KRqEL4QOXsqYUyxhkKICo2UwJyZm+ZCUtwFXXdvI+sMVShmT2Xmzs34/Z6qO5dfCZU15ldV4tKn8szcmWpZCI0fRZlBD0/5gU32z4fNeqZvK8sIUsjjJzXG+liBjLVPNzIWLNVi8+FaxfPaq+3L5Al4OCw53twOxIjsl7LJEEHHlNr2NSrpeqtR4dHEuiQbWm+aqhs1VMq0RAZLUwEddi6dQAV2k445GFKCmtSAiYUl1MBbc2mi4WdD4YC2ulkbKcA7fPP2+TiwuYXA5ucntrk3j2Neathnzga2HJKvZFWHcROY3nzctBTeiCDRbDjtnFuaZmTqQg0FG3LUtF9iFkbnsXy2QIoA2jT9B3whDaWUjgGCLhxhQcv8iqmfsuQgRSC4WObgU7UbDGmALz1fhGkCHBhsuoN62JUgTMU1HG3G5mhU4UEPmS4CbIaXhHj0nyt8nf6VGs67Jj2wm/CLcA21x9rar+7Z+PBUGYW/L53+461VwsbP/cNO+m2rdNqSME9YVj8fGIt/IvZ3YwmRKyG+IwabqjsBeRWt+lgYjV1uIV4p+4mCitG8FUOXL5rRN/H2vARiWvN9P7WgVY7rjKN2ZVMlIxexc7E3m3Um7aYOmCtuGsajgMrgEeCW1wyJYr9SVLTJiADimDiyFDrJBnu9ARIr0haaogIvR2LGhf/gyoGZE+HE2vsH9i63TXGoT/ymtfZe37ub9mrvu+NOgNx4eM847kxho7+aGrcAqiiK6Rk27ZV0dtYtJ3YlHjEf2tWLsxqDJlRAFGjm6ShwE9BRuhnwCrOZBKDyWSq4e8jyjvF+UsYmECb/fK6/PZe9z7VcXkx2+C5DbYJQNtR1C5Q/la/Vl5PmWE7feHK211Auy1ouX8h0piuELNyD8rvyffcFtdcBlQ3nMhsa3shlyDlGdJmyIFvERY4Ey6g2jwyA0gBWg68dI1S6z6fNafkRDbN93M4XQY/z+T0XkHJCnQv1XEjml6b7fX3LwFgvtYupfA26HLrcmNkplxmvVzDFA9ZZcBeVyuvletqNVxMwS9NutFEpZWyeT4zdHBm5KI1CxcrZT8Rker+CgSaYhhE0S4XrrrWffVsFhBHmk/2y+theECwkPVBBDmHBwd2cnyilhMyN36WrI7WhDkCXjERZOl1a7Z5Xg1lXh7xs2kjCI8Dgs0sqolrWptqiefDoV0Mh6rVnt07tXu3b9vw9FQU5+DOHRvcft7NKMZDW9MrOxtbfTlVVos3r4wo1hGoIHyiRJECtbRdz7Ftood9hB16AAV3mEe0OwJTDXSPAEKemgLUEENFNqvBATGRJ8VOZL70RqpNR1aaDuL62KKh6261CMgDsjACUixnjdYtGgmGyGjFKihrTc9Zgk6nkp02jmk+cTjSOtKot9VzKdaAfmFKJeuVfrOOOMBx02IcH78B2C/9+RfsM5/+tH39C1+w7mJiHcCO4Qrjkdp/2oAFrMF4aD3EPssY1oCSW6yJe4RTL16MsXR0sRT5qaIfKWTd5lLMZjiHERADUABu1EPUB1wxPEU//YvLaO8H2l1nbAm25fnmjCB2ry4qAyzXBAqAbMPvNc5/q6VrWdirySICuDxvxRIqN1gFtBv2qW6jwcj6Ryc2HM+VzR7ffNTuDMe2brXsHX/1/fben//bZr1+pdpmv/r+J0je2wm0+tQFC1D+fRtoy1Lh/ee/n8HeNESnat0z9draOu2mzgTO/4ppo6c9gHY8ntgIl7YA2ioBo9CwcivTpJCFC3vtzrcMtPygHsRWXfOFwLk6bPlwbPQrELgEL2UecSj7bvYhiCV1mze2ytqKWanbbyNqSjWIy4PrSzDYBtry39KFs3zQCUZ5Hbsy+mrh10xZjvcdeotOOuzInEKuPcxbzPadGDaQiEXEKUrUvZmdPo4BCAnk4Q+bXp1+/QjZvB7T2wdoL7t6lUFB+TkySy8ZBq+9bpTHzhpHUBFCNKehLwcZyUhw+LCRVfdFAEGUqWZ1ya8VHaa4xt9oUx9SXYzvVb+ef59morZgCGLesX7EATiBm2iZX2SkHJyHhwf20PUbdv3aNTs86NvBft8O+n2Dwnd2gdmrDdUAZ/wmM4Wep57ThSKFOm549iVjej9M3bvI7zN1HAB2DtAvVnYxGtmAOu1obBcXAxnin9+7a4N79zR95uz552x6dmqzi3MBbW0+tga1w4V79jKBBi5J06+4R1F24P29FOL90ereoZ1G4iXuLwFCULvhRwwQKtMVxU/bRIihOPiVtcbPBO3L96ZFI4KonEdLhpRAqx5HxFAMhodWh7bWeLwQX6FYb2yAlvsuC8bIYAFVr9WiNPZD3zNaH82YGe167eYG0MYSJQIOgC3tOsulAsHxaCQtCc+FzBaV8Kc/+Un7gw9/yNqLmY1O79rw/MxatbUdUke2lc2HF6Ls+RpZbWasmgmcoku+Pkc8FX3Pav/JVhSfkKQaYpiQKBmOmmAyTP8lgLYCW61Th3234AwaRkfPpqtB9CrGEzxryiliUqhLN7X3vK7PvQe3vb7rZ3LNZtOFWkBH06W1+ofWO7lu37x7ag+97GX2M3/nH9gb3vEeOwvVLmdAlcjo/AvR647Z5dug+SDq+KUArdaX9u1KQItmIIFW2W8kAOrXnkwroGVPJ9CyCLNOW9LHtcP23qVq+jYwXAWaubBToLPre6/6eZ4ri/+KKUeVGCUBrqRu/f1dNZyAnA/gqoiwysw4jCQhv58ez+8pr3+bhuB9uem75AjbgFtGWiXQ4gFbvUJEHEkG8RotLO3KPlqJeELcE+09LPRNfScpKT+M0hAjA5PqIIwL6vZ8Gsmuz5mAmdeeddtkMQiwuL7MljNyT7BNxykFEFv9pXkvAVlF+mS9gBrzP8kAlKGSnRJde9blKuvL84fJECRKoY0lqHVAFYZA90nf78ekbxQfBEG2enDQt0cevSnF68nRkR3Sy9nb80Hk+32BhEAfwCcTZYNBASNsgkbiurtQq57RIqKQmILASIpIZyw4dABZ/SbzWq6krBxOJhKADEcjOz87FdhSrz27c9tOb92y0ek9G53esfVoaDYZWWM+tTp1WwQ6AbRdAoiYJZs0fp1UAHAAACAASURBVNpikuHzuT2LxDSg7hls3bN7AJJMVwIm9cp6H2xSxBpxx1g4iZnQBnhW69/Luq1Ze2/fnZ9kHuAVLq2bgjpOoPXaLO/r/br8XHdvXzXaHJOntqMAVRelhMI4QNYDiRTrUDbCuP4y0EohGs9atF9cmYSblEtabTu7d8+e+uIX7dN//Ed2fue2TYcD6yJ2Wy9tekF9fGwdxFaTsQ9mo40kjBncMtP7OxuyzPSJSV6X9V5lPYOYMeP2mXyfUseq/q/DO60do8tjO1HYFaiXCYP0EYXGZPu8LRnHPHcuJzo+xGGT6UZJS90YMX1HQOusiFgy9mQCrSxo17ZuOn28bniAq6lU65odHh7bcEwtcynLzjnB1cGh/ch73mvv/cBPW+34IRut3AecX2SCLtRr2BirTJ3vETTHhefZsf3ZyvuS9yGp5e1Mt7oHwfqwcjfq/JV1O85y8Tr5TJI6JvBA2DhRjXaq4Lnq7iiAlq8lfVw73gLaK5LL+/5Jjwe/4x1QU1KsD3pNFj3U30vJaC8BqGoD2WH14q68XLg6FsLPtIyQyu8pHybfU0ZIvpg2ytZdV1BmxNvUq3qIkblriLXbKPI1beJKKcu55+IEfnlGH768yhiwn/MH7Q87QThHGbpzk7cEBa1X/enAldT75j037ULZepMLLj9/vl+v36soYT1zuR354swNUSleVbfxu1RtllzoNcDUgybVTdjIzZb676rDX9ftLIabeFATdY1A9cxSXKes3zMb3lJZf6etDOfk2jV77LHH7ObDD9nDD9+QUcJRP5yJWi3rtFqKZjudrrI7CW1UZ11I/DBmk02nmtyx1lxWz2aVfUVUnOpYGB8+E2KoCqCXaxtNpzacztTSwIY9Pz+ze3fu2L17AO0du/f8LRveu6tsa3Z2asvzM4l3moxeYyoN4xdXS9uXYIP1ULcOvanxuVkvgClUlw9Zd8DU4HbVZz1T5R47KLrAbiOGcsCF7iXogSb2oe/+myyer7WZR5s94HHIKLDSbFqniNX+E7SzyiQEJZVDVK+YR7sXYxMdYDcCqGw19Gl+ypgALj+ASOhdDcrXGfWn2qczbVKjz2bWpQWr1ZIKmXGDCorWa/vkx//Yvv6Vr9jTT31VYFujj3Yy1sD4fqflCmT6rGm7knuXD3ogO5Ailhrm3D2kqeHiwpV9t8poVZmKvbn0thcPYF0z8Z8CaEuwLYGbu3UJiOXmRBjiM63zmnRORNujsjUODz0376kmUFTrDkEsvtlknpRuM6uNwJYCQLvTs+l8ZaPp3MYk+e2OveVtb7ef/Bs/Z49992vs2cHErM1e83pojhhkf4/GI+9Dj1bMPF/LsyUZzgdltC8GaL1F1cV3JXXMGZDnnq5NgktYVQfaKTaMOIztANo8H6vE8Li9qdHuigiuiqiSFrvvAcYLldHAA8F2Zxfu5ruz9rqdYervMfg92z/yZpd0c8quqwimKBTqpoZC89JhXSxI0W9FxlcuXNWARbXdb9qQ71cOELg/Iw56VNGvT5LxGqX3NXPY0MbhY8ygVSJSDppQLj6ttg6WDViGy1ZkkCjlvKfNMUq/goLwDeV9o7lgM4stA5r8/CmQ4iXcJWVuHSagVNMzNMV+I4ihBqoxbJ7R6pl507Grn7V/ma4TFxdBExkKmQ+fDXCSlF+RbVDnYYogoA2qXEFIiBIcZGjDccemDnXXoyO7fuO6nZwc240bN+zmzZt24/o1lQ72mR4DdYkYJ9pHoGRVM2ajoxReeDYL0AKSgOOYe9Ch/cVB1mlOB9vM4CX2Y1zYcl21oAB+bNLBdG4XjNoiwx0M7PT0np2dn9r56amd3btjg9O7Nrhz20ZMoblz22qjkTWllp2q/YfRb/tdBCo+pFyZQGQ4AKeGlOse06rjTjoYBTCmDjqZjLQKWgJsZSkpenkjfFLGKnFU9JzzORNw23tuclFktOyZBFrWs4A5MmgN/W63xBaoTarbVY0WhmG/t2dNDnQ5cl0GWq3LCCK8hOT2fsuVm7YQbIouBtSyLSWcvS7Oz+WPfHRwINpYmW20DAGeX0GN/KlPCHARpHFncIuqzWcytmDM3lrGIgAtQxqi3UetQBiK4MQ19cEDCbYEvWS84YWsvmZF5pcDzVIws2GlNt7xLyWjLc+/PJMTlHad7U5te7YukBV4sk+9vs5+g8VZwAmzH6FS0SlQE8+RhVp9GhPrgwAa0R4WYE1rT7PFiMSmHd24aTdf+Up785Nvsx/+kXcYjaFnk5nmGnOdeQbpvwWuXhLZBbT5uTZtNZd5xbwXpVf6Nk6J8WuGRiTq6Qm0ZLScBymG4nszo5XqeMr0nqnNmekcrYmeaDh1XAKtTrejokabD2ObRnwQSO58eAXIKt4sVMm7XucqalmHZ1jhbS+4inrUAw8DjWI4Qf57PoidPy+Lr01GvYtm4UFVtECR0WbB3rOwzebZXuz5+cv3vxQQiH72qNCpP39I/IkQhM2b9c0SaFWPbbVERWb9NTNWebFG07jEBVUrQTn83XtmGGSdi4JPUW5MrrME4awF81m8ncbB1vE6BB5SgjrY8zWyh42wytuxql+hTuZgTLU0ESM0LUAL3QmoSTSG6I1FrGuM9iZqi1gBxjrJQwtZ/sHRgQQ2L3/5E3Z0dGSPPvaIPfrYY3ZyfCQBWZfxbJ2uHe/3rC3rOBcycSGALJsMxbGux2q6z0kdj6GMUB3i8IR6NqzneE4u3NlMmtGUl+iZns3d/5XPR9/naL6ws9ncZuuaDccjO7+4sIvhhQ0xVji7Z8OzU9VrL557zga3btl6MLDW1DPaJYKS2cT2WtDUtFR4DVOtJVJKug1hAiLgyYOiNQlgg8blsyEgUuuNWsY27T1JI6sOHUIq1cwjoFGbUAzydsMKAJJn7spnZdFBMSfQ+lxbJvow63ZPM235PnpofR5tT5qNDCzzfnrrjNPySRunYG4CJSlQWFdgqzY4gtBGQ+1vfC8OaGolm82rwQTzGTRlW3XGbzz9NfvUn3xcQwjmo6Gt5xNbMEt0TsvPWr7HopBhSML72FYIoaZmy7DPXMw842VPxFhChsdLRyCXLp/+kxGv9keMTMy99+1QxyU1nGdMuZ+3kxUXa/lZ432vPEPq7AAtauKGAkz6Xi0cwZb1hk2ZIqVgo2btZsdZOD4mdpVkyGFWIqtEstpuz/b6h/bmH37S3vCWH7STmzdt/+TE7l0MtMfF+DBAIxIIP1tW1u745KsE2kygMiDhz0xkHpTRbnsG3Hc+vwDQbtdoZcE4X1iKofjcDwLazNB13UfdzvpBF5kP/ypAVSn9inmv9z3cEpRCTCXELyWpWxRH+W/53/kndY90ptoV/e0C2M3n8VrPVb9e6Po1/H2rD7XMqHcFEvmabPx2w4dWc9CQ1SAIqeo7oovLQEBIEJG9J4fuuBLTfwpTj9zMmv0o5yWT2pZfytTCmUo13K3gqLwfV0XUUus1N0PDifR4X2WvElwBAG764Bm3ulw3YqlG3cb0Lsp0wyNasib6OqGnEBCpf5NAQdQloipvheKdqJF2+/uy+RvQk7pY2OOPP2ZPPPEyu3nzYVHD169ft36/p/t6dHhg165dE33MYd5rt60D+MgtyTNS9cJWCnEXV5EJknVmiw6N6gQA58j72exhC5j0LXXrDDRUp5FFn1NwysKi+X1CJrtcaaYlKuTBaKT7MZ1P7eLi3IYX53bnm9+04Z27Nr592xbnF7ZmFu3FQP22ZLS15VSKWdWIFZgt9d8EG864NNSOwD2jzEBNVLXvYITUZuNSmMpkgu+VAQWv4ZGNC/bChCJpe54VVnhq3eG+RXuP9kPUezEe4OeV4VatUt7ew2sikqKN6vg42qkAb/2KIe96XX827NXSPMfV+D7URAKloIzLPcdav7Ses+c1DExSZzEZjezO7efsma99zZ768pc1u3Zw964d9rrqZcbggmHx1HFhQWaTsU2G59YwN7bIgfHM/UWshqMU5iMSWwZjJAcvFrN+Ob3EOsnyUlmnVLYVwWqKhAAjfqXlqLceluIwf+0E1zLryzMpA2fuC8HmcHhu+/2erBIpb2Aw0Wh2bLGq2Wgyt1a3ZyMEX622dfqHtmrUVfLA6EStc/OVjEsaHZT5dVtxf/b2bF/zhfftoYcetkcee5m9/Lu+2649fNPaB4dm7bZNVyubUI8VE7Lj/I9bpEQpqOjtszjv0YPOr/zM2/hSBiSsXf0KBzUYKej0VnNj8pLvwxobT6YxVGJtw/H4vvaezGiTBUywrR3utS/l3NvAcCUAhkitEsFsuTfxWrlIdoKZxDzeO1rejDLqyP/eCbZRrd9lAZnvt12j0BYOlbS8gfTWu+RMsR129G9dyk6voI23g4JyQegaVmvrNls2C6DlcCXbom7jRtnVT1T3J00J9LmiRu39uBs1bm7kqj9PE1GwEHNlZrlRtwTjlx4T15ibf+fzA+xWZLSuFnT2wGs9mquh9or0Qs368mZajDaQ+vVCEs/1Rd2QAxQgVd8q6sZUIwPWHNBka52WrZpkaR0BLSD5fd/3vfaGN7zeHn/sUbv58A1lplCSakBvt5Q1ic5br2yPkWrNNj36onzJPjwzdJk/z4/34b1pywFos1Y7HE/sbDa1EdcZAhdlcnKPApT84ZHlAbJO70OHuaqaZzFdre0C16LFQgrkAe5Pi4VN5jM7HwC0Azu/e9fGp2c2ukOt9tzm5xe2GAxtycGvzAlv3lnVBoMXMp+jrbYUz1ak3I7P0sabGMFTToRiApPWmtPBeaiRjcKYePtaWn3yPTE4QLOUnV7OjPZBQCtVc/TRek+yT/rhOshsAVpYh/39npdPinNEArwYi5drLBkmVdaifKR/SzVysVjL9VuJ9FLHIEofCa0bYXC/Lk5P7emnnrIvf+HP7ZtPf93u3npWtXAy2hZrGtCdjNXC1W3VbT0f22w80PxfvgeTCw0sCGU436vJM+qDkZNMVad1UNwAbeoh8vMlG5ZnaDI2+fVkLjJZKAP8vIfJPpUAnCwhz5Ixl7By2mNJxRv903vW6OzJEexsNLERtVjGIqJeJ5DUqMN9u/nIy2yvf2CH105s//jQ9ijB9PvW7x9Yt9uz69duKLgj0NIeIilD9EigxdrUbOAd82QDaHVOXgG0D0qEShzbPofLf2PtuoGIt2JxDgCy7gwVHgcR9OwC2glCuKJ0J/OPmO6UYKts/WCvJZS5KqvdjghyHbNwETTtAloPEnyDP+gXhz7UVCLKroiljEqq943XlJpQqnR/j13Z41ViANGrWQF/wEVendFd6qPe+Qrbiz+jKX2djAxxwWSqw4Y2j263XfVf8YIcmJz6+dmqKSZS4tbVL+j3L5yX1P5QXEqIklQ3CLonI11lmlch7Yug/v3AdKB1GmfTL6wMF1ovXFyyHapiANQ2E4dliA3UJxv9mHIiWq29LQSKL6Yt0apyfHxi/aND6/R7+vqtZ7+pw/Ltb3+b/dAPvsVuPvSQnRwdyMih32P8mru+kO2pFrReWY9hAKgp1Y/pbSTZQpLXmLVJ0cdSt3p7D4rhs8nUBoBmlC5Ul43aYj4z1UnDqSuBlj81agugnc9tssLKbWpQ0pPlUpE+PbZDfp9faHDA8N6pTc7ObXzv1MZn5y6G4nBY+UB3N3JYy2mKPzHEZ0gBmbozC7RnMF3ITSVSEc7+86TVW8u8Xc5rdmSdG7MUF+Q5qxDq5Oi5BUhL6ljrq+ijzYxWimUNI0BQ5eumf3ho+/v7arESdVwALc+gFL6wqjMjy/2gckKxjtO/KfftdumqYr90qKEm93XLPeiQddcbNhoO7NY3n7U7zz9nn//sn9rd5xCm3Yv7vQy7xrX12k2bXNyz2WQoOnmPYA590GgoW8c1823RWMB6hXkFiyGPRL9G71woz9iyVpkAKao8bP7KczKIiUs/XwYqJdB666Cvf5WL1mtpF2BTEER3en3VSyeLtU3ZIs2OzQnA9nrKZnuHR7LMPL5xw06uXbfewZG94lWvsfZez9r7AHNb57l4LbE8tL21te5YAzBUrO+FC1K8XEadeMcZlLKNFwLaXYduiQPl+bsTx6Ls4CVEfBUcaDOjpT/8qox2ykCPosSmtkmVCjbeDALafkdQWf3aBVa7LjAfNq0MSR3n9/FvCSjla98HpGyc0gFox3VcBXR6mEjNi0/woOvfeR1EVFdks7t+Jr+2ybQvy+svZbtF328ZVeV/AwydeiMy2r5dDABaKJxoV5Hzkxfkq8+Vri5xqMun17dZCIy2go7oO1XgE4B36TlseT1vP+vc9A8MluT84odzpXquFJUIVpz8dtMMz7rVpuOFIXhs79NM0UNFlnsmBaj19vs6kGkDobf16PjYbjz0sP9582EbT8f2p5/5tI0GA/vRd73T3vrDP2SH+z3rtpqadnNARgtIsJFYrlBuNXoqu/Tpq8VM0WuItkrqmDYR6oqZ1aKCplY7GI/sYjLzHkDd4/QGB4y41/7MCApCjL3JaKGRAe312ka4Gdla4DoW6CK6WtjFaGzD4Ui1oDH/fX5uw7NzG9w9teHZmcQ5TW7haqHJPiKFaB2ajg36ksYevk5/r2a6xmeUC1C43bgdpUNTHsI8H8/yvM7ux4/3VZYgK7AthFNeQ3V/2xJoyVgzo812ogpoG3U7Pjmxvf2eHYhq3KsYlG2ALc+UzX7gsxTWiEVm9CCgvbR/Q4mPDSdlFTL6NoFAva6aIWrlW898w57+6lfta1/+kp3dvqNslqEP3H8NIJiN5UWN/3SDMg0MD9Tx8FyAS42XZwTQ1jSFxpX5OQgkE93t87IKRgsQ2pw5m+QlW7nKDHb73MqEpxRbOdDi899VpomiuNnbd70AQ9sxp6C2enRij3/Xq+zl3/0X7PrDN+3g6MROrl+345NrymiXrDTKOypj4X42l2hIDEmtITeubhtNBH3cvo8WDIOIlVXHB6DQ1lTPx480D4qvyGgzkdo+l+8/p/3M2cYTKep1OG4y2pI6TjW0tDqrlY3wztYeWqvUswtofb97csR9dqBt3480ZYABlXbVLyLAEmi3i/llRroNtMooi5ffRQNcBbRp8XVVH26ppi0DAW1c9WxeXaO96vrZ4tnHlt9XZosZCXl9cgOWVTEfMQGR3mSqnk5qtIwMc5N7d5/xebL+83JLSjFQUMdqsyhA1D9j+H/qgNwY47tncAHEhQXZNsDmfb8KaKU2VPuNv5+Dvve/8m9EzGWrgBZ1Ye4v8JIQOQw5qozJ+zzTvQgf1GvXr6kthw1+QlR9ciKLtmvXTiQe+v3f+1177tln7cfe8277kSffKkcfgIi7Q0ar8Qr4AcsgAyV2DKQIAU8qhjfKYVfYAjp5QKjNZ10TfUx95mIytXujmepW3C+Jd/hvlJcBtFL8qs/b7xUY5hGv2wRO1wuDBwBcJ0T8AtqVDciWaUWJ5nhAF3r8FKA9P1erCd6sgCqAKqaabIGxb4u52lKoEZJp8XUOsxR7CWhrCJaghh2oUuiWGZbA9dJoxuj/lIsUam/Panl26nkOoPX5ypuMFhBNC8btjBY26eT6ie2FGAqgTT/uzGZZVwkw5Z9+kMVpXATa24BTBrj5WhWoiVb3ofFk2Pm8BULRdshcX3yR79y6ZV/70pdEJ4/OzzUAgmwVkN1r1gXAg3t3bD0dWw/acYFH9bl+05vLFBqBbXIEUXJaLXNt+MG8nYGV51cpbMr9ijVk1rN3AQnfl7Xe7TPIGi27cz6yvYNja+71bIRegHLW8TV79Lu+2x564hX2ite81h56/GX28COPWae3L4oZAZkyZVgZgkaVVlAnuysXQZpU+7AfcjtWGqB1xr9zStB3C3asYybzdhb6YjPaXaXBcs0kdj0oEHkhoM153iXQOjXsZwDtPWVGm73k+b4K2ADak27jvgJl+aGzblCCbfnvZaRZPuhcNPm925FHuYB2bYa8WbvA9/Lm83aVEpDL/06hwTbI6u/UiF8AaDMa3P3ZXN2ZC9gP25wA4+DI4ZFUTfl9/nomMQAuIyXQZm9udQBU9b2NOjevJ6kxD1g2FHLeAzZD9u4lIGYti+/RzImk4rf+dFCPlpqd0ZZnOWQxDrRuvUHdI2k5DadX43vW+sJIIqbEULPBqJ7PQfRIBsg9Y3waQHr9xkPKaI+Pj+3k+jU7CmtEaEZo4INezybjkf3mr/+6feXLX7Ife/eP2rvf8Q7bazU9i10u1GsKzQrQcr/JPqCKEAfJMD9acmSfGPVZORCl9SWCFQ4WDhLz9gbs1zCbuDccSxGtThkBkLel5PhAZxrc91VtKEsHWQFv3WxuAC3q35WN52QETtsxFWQ4nUuENZ7OjJrwYDiys7MzG1KjJWtlDdFaMGPyjJuvYBtIHRFTi8ngwmw+sxVOWICtNk6MzsNCTxmGb3+vLzut7AGTTzbyXxENR0AkmjgGW2SdVGsF8BY9Hdmu1VSDfRB1DL1weHKkjBbDCtXPQ5xX7rfcN5WMKKZAsdiyj/q+/uxCoFieL6KZJZzyYSLz2VTDIQjqyPBgFljHUr03m4Yymf7b+Xhid597zk5vP2/n9+7ZrWeesVvfeFo13B7iwsXMJhdncu/aR7Q7Hdnk7K4tJwPV0slqAVufraoQ1QWAy2KqVFDDueeqz13M7M7zNvdmAm25PbfPwqTjU0iWZYIaoqd61ybLmo147+6eXXv5y+3Vb3yTfff3fr9de9kT9vATr9BkHddIQEB1VDMnABmNRmKYMktlDZPV6sxcrbXe9gg0uZ8hbnOLTLy3XZ3eWIdwMnUz8aefgTmxJ1iVOJ+2A67to2mb1SzX0n2J2wtQx9keJNHaA8RQZR+tiz1j8hptgbOZA+1jh70XpTouqY0KRCPqLcEqP1SZOmd0WoJmLqIc5JxAuB3BljdmV9QjmmtrePuDsuBdtLJGP+0EEf/iCwEth2pmrLmA+TPBtawR3X9da9VgJ9Ox6lS0d+QQgY3tYDhf6egrRk9rMobX5XSv41PkQ9Z7VZNxXGxAFuIqS/fGzVFlZR/wdlT8QkC7mPt0IN4+/YllQh/1L2/NiUw2rP4ktInB4p3DA2WMog+jxaOXfZX9vl27fkO00/4BAou+lI78HVDGyL9DoDOb2b/91Q/an37qU/aed71TQNvvdpTVAjx7KFdpY2GIAIb29A0yzabbsZnckrx1RJSxpsPkinD1rD4LUTu1VYBobVIHD8YzOx2M3fs4hshn/yfp4ybj97YXAFZAi3esThGz2XpmyxpAu1af7mxVQ8cq0EXtiQgFladcpBBMDUeKpPGAlhqXvsbJxLN3gGN0YUtG7Y1HNj471SxbBCeq6UaGH/1eFRORntp5qGh9VPX5KAOlo1H00Orw1nP3OmcJtPq3sH8sVcdktKUFIxnt/mHfev191QrZA5v9shFI5v5yzHezewEmk2Co5+f+rUROG5pwm27Vz6XhhTJMB1xqlPobry8TDzfy0CFJYMRwDMR9ZjYdDu3Zb3zDnn36ablLTc7PbXR2Kl/qBsPkpyNbDs9tNRmYTfFPnss6E6BNQwtfHSjzfaxgnjXJgiXtWJ5BJWBuguDNSLtdGbHALOY9ZyuMAiXU8ta03vEjdjaeW723Z698/evtDT/8VnvFG77X+jcfsXW3Z0t62TFoCFcr2nnUhij90NKG44GYQdiZdHvWtWkQkOYYWkOiT5+Gw0ZbrHzwA9nxAt46BrPk2e/nmcd3KfrU3XoRQPtiQLb8nm9XDFUaVggHwzUrr7UC2ldcP9Rn8jffQM6uBVpmqS6axdnI2wPguHdlfQ5UXpfLm+bzQIMXz17WoDsrzMvNG4swryfFOzlsfSkBTmzAS+KJ/HJSpS4HqxZj8Oj4d/IdWefUvSiAN3talekIlN35CIGJXivqCHzOXUBLtqoRTOUYu3h9NjzOSkSGRPNMc6EOyf3MmZ7Ua/VZK7GTZ08qBHKtEQW7ACEPGHdO0t9D1ViKW9LsmvfAeD8Xcf6pqDnqV9X9joV/mf7gWtjIGPd7xqd6q9SqHMArN0uIsXpQTsyOBShRA7N2OrTndLt27fqJXTu5Zn36Wltu6E19uhOuMfpvMl4MKPRvezKJB2QBjn/9wV+xP/mTj9u73/VOe++73mXH3T076nU1AQcwJpslm9hj0LkywbXUyuMQxMlkQupWN53Qns5snrolgwqW3lMLsCJcGkxndnc4Vo0rKT/vAXUwyLUkMwANeABoizanOkrmibJKZVOM6GP6R61hE+Z4kuFGdntBrZYsV9aNYzkh8ZzoAZ5Pp66YZoLNaKgpNLPBwAan96ROXoyHojnJMNpcW6xffj57FFm7peqVNVY1+4fgSOsJWjT7ZlUi8AAiAzeecYpfBNYx51aq4zYjBjeD5slquv096x04YwFz4XXhKElEZuACKJ/3mfSp/i47xY5/czEtafsc2g7W04pTyvO9jtdjAZJYuwisVDOfTDUswcVl4WWteb+4Qc11P+8+97x99pOftM9/5tN2ced5W40ubHZ+z5rzifWbNVuQ5S5nVptP1G+7XjnYagqQmt0QKDkVW6qNuZ9cF5+3bP/h67l/ZcyiyV/hlEXSEXXqvAcJzlUyoClO3gkwmpuNanvWPXnYXv/mN9uT732vveIN32fL7p5NWPudrlrPGh3fe1zvdDzVWEayWgGn0b4298lJDOuIdklpAmp1O+73bYlNIxR9CO/khMd+w2yH4u4uoI2e6SpxewDQbicv20CbicL2Gsjv01pV3Tz8wsMoKIdZJHWcGS0DKlJVTOCLV3320WbXhcOR7/8KaJ+4fiBI26Tj2wC14fhT9ZZ1GA4HpPqT2cQAPNWoEgDigYt+WSx93mW9qUZ9F1W0bLmgFWFlzbgoemIFWBz0RJianOC+qiqIx8GQE3N0ltFbJpeYUOZuprHpBs6xUJPvrHcR+bQXRDEiCnEQEyWik1Vm6h6lKyNdL7XRBGbqViOoTgAAIABJREFUgfN+OacYnfLxMXmbg3Y7o08ALusr1b0OupELy80EjUXrhwamx+xUN2gItWdmRkF/IeBgE4wnE/0M2SBWYePpRIYAagGKepZHiTm/0a/52vGJRB88I7lSsZGDAgI8yUK0MXTIur+t2wqyLtrWbu+rzQNgpVkd2T4Cp7omtFBfZioGXsAt22u3rd/ZE93bR9jUadnRtUP1uWKDSFaGgOmQvlfU1sulvrcDIDM0gQNexv3e70odaH9vXyrGX/vwh+wjf/gf7C++5S32/r/8V+0mpgzjiUahdZo8V89kCASIylu0pnCgQiMHjeVAm9Ukh0m154R3qxyqNMR9LTp3tFrZM6OhjaP8ULEzsYbZnIpyk0rSAtwYnGgjTidV/V30HM37AbrUavm73KiwfaRRfjYV2CbQ4mDD5ncLvbrNp/RwTmxwcabWoBkzbtUH6pQyCliOFjIOri2NBzask+//BDe+J1tuACbeAxbG+z+zN9jPCPaKem1jCIFANtq10sBCRhIwDJoW1LDuwb6A9uDwSGWDpKQlOElxk59QngYQuBdhsbcUlUHmZX5q+4AtS1as6Qw0gxsqWCN/lzyPFDzxPnHfFLQj1Ot07dY3n7Evfv5z9oXPfsY+/6lPWL9Rt/npXdtjEtB8ag3GGqpeeyagbXVQdPu5sZipa9mFjIV4MjPRMssrqWRfnWtr48wWKZL+HU1BjOTLwF8ubjFkgb3L16mLNw9P7M+eH9ir3/zD9t//o//RRiuzh175Klt39uxsPFLrFqaWAh2CVTkgLWMIiNfqF0ySEiPgNpPp/a7ADcalej7+jKpxnZmdhu6kZEzzeZa4VOQ+L+k/k5EsxXUVGIuST0YTxXF0H8RgC92/sL71pee0eFLwJBYXnLvx3PwzbLCAn9GYP9bxa1/56Ppyi0eU6yOj5MYJ7KIuwg/poom8yVg6bV+sEXG6C8pmmgg/50Drk0MmMw62plxr1C+6numAVbTP3FAaplUni/pp2MGphSQM+LXVkgbD+7XqnyPDDHu2uClEXdn6AHXIQlT0osUJqDaVrSgqDxpRLQ/U0wJoA/VFHcnfVDJwfwUov+xB3xxWG9V1Au02JRvhjLIj0Tia21qXXSD/TXSYzj5SV6diN4YVKyqP1h6AVs8AarS37+YUjH/r8FqMZHZaN+nkNJHQYbbISShhTBBtQ6q7sECaTQGvrPRo7g4/Yg4pIvEVBqcNvt5Qs/oK2X4nBnzHRCE5LbXbdoBieK9nx/t9O+z1rNdpW7/fkVipxxSc9co6zYYd7HVENQEK/L1D/TYHq4fzEMDNIcs9gv79td//HfvtP/gDe/33f7994K+8zx7v9a09nRn8QAtMbTJ5B4Wwz9Fsrvii10n12XQoxIi2mBDjQOvUKJNIBLTEdrQ/YKG4WNg3acsJsZuGCRCQoOKEmg5XMU/FnD7nTx0gOTEJsIp5vD4RyO+7aGSZZKBIdo9lemzlSjWdxoG2tmarIZtOd2RqKoKeMr5rOLCze3dtMhhJqFNltUsIQxyOqNW66cdlNsTruFyT2wa64QmrPRWuST2yZzAXSbpTDlIx7UjBNG08GgHpXscaBh9mHh5AN6zd79n+4aEdArQoU6MvV2WSij6Jogn7T2C3Ad4UT5VgW57EVwMtFoML93J+QHtgMhW7MiJ5egMe67XdevYZ+/hH/6P9+ac/aTYe2ei5W9YYDW1xeteOWw3bs6VmCk/GF8wGEtCyDydjDRqs3r8q62wpZMtMrboWR1Qf6pEZverWG2cy1oOEbmqtcgZrBMuxWtqk2bVX/tA77Mkff7/98Dt/1Fadnp0TRAJ+KLC7bZsznhGLVULsEPTxpvI/1i8fC5gg68GXl6XEoqnO7+t+A7RZw/RgpQwm8tlt08QvCV2Lb04s2rU+0uM5a+YeHGx0Nvxdw9/j9bhWSjaz2VT7jCEhI2YUR2Dq98DLciUjrGt49ate5olOZQS9UcF5RBkeqtEr6QvPzd057IlKnS5wU+bcoBJX0PtI1KxRZ1BCdZtMWWT4z+7pZxi8zsPiAeFBKmAPCs/7/Zx2U1bLYR70A89ZtbQZStJKB6TX5How+AbIMSmoxh9FY3K2O/D6UF0yFKD+hjAnWo7SP9WDipDkC2QBWz9yVe8kIIgHUQJtLp5dNd5cB1y26ppBD6UgSOOVFp5Nu4tTDBSIg0fUe9ZmMVpo+3BvXgsjfE0vWS5F01HDdvGH5wTeC5kLnXqJ2x3yEZUloXSGJkINDUvBDFcCk5hp6upMdxFqIXypcZC2tDGFaNxvHIA0Ps6BsN1sWh9bxO6eHQO0fQfafez3WjXr77WsSxa8XonaJJuF7kXIRD8o6loctJQxMk4P0BWI+0xVOkd/+4/+0H7twx+2V73mNfZT7/sJe6J/aN35wrqrhS5r1Vi5MlJsxAZofVI7s05dxORBWbZs5aAH/u7bUo5UKyLVmQ2XS3seihFqc4GvrU/t4ee9Hy9qfLm3qOcHyOb6yBp/TixCWCWgnTvQ0msrNTLzbKPHFkpTgZMoao+a9XwoBcz9IBgPh3Z+io3jhdPJwwtbTiZeq6Y2qeDYZ+uWunthTgG0CoZDx7ANtOAd3smsr9zvMiiJyUuZnWrqTwwy4LCXi5RcphrWOdgX0B4cHF4CWmeVEmmjmzeU07uAdncge9lxqMwYPeh8YaB9EGg7OpiNhkMNrWdm7Z9+8hP29Je+aE99/s/s2S9+0bqLmc1uP29HzZr16mtbTYc2nQxstcJW1JmO1QIA2mS0eVBXZ0TZArKdubN0m86ySNMWiYT79W4Gg/BZ3YrTZ1zr3GYYTGff3vhj77N3f+Bnrdbdt0df9Wq7M55pP+HfjUNZq8VYPG9PcitM2btALKjWKmIQk47IdkugTTtOb+0rylqVWCgNPDbAlIHNgz7/SwXcDVO7McXItaKUUgGK/5t3HOZAixxb6uUk/Xu068zmMwW3slON3v7U5CRFn++bFqC113/va9fVG+eBLgcbV0dy6HNYVvWayMB4/lKYxfBs9SjKxcWPGt94TR30oiUpfFN3YnJGq616jB58TYPE1OJCrZIMzKlGn32obC4MzCWwiJmTShJ4J6UBUWGVI5vbFqq9ggwmmvY32YZTv04c+8HKzclZoa6cc+DVoRgLXQ8hANanHYealx7L4umX4qFyY5cRVdJEvledknU7NSIoB0fuOyDir5cZ8uX6sSj0WMS8V4K2Iiqpf4vaYN6jyN7EUBCnNlvWwgGGQ4daSqMuYRLBzWQ29aw4Xk/G8Oqd5NsA2qYdqq7WlFsMtdkaQBu/ZWxPUNVs2n67ZQedjh129/S7v7enNoh+w6zfhhpuCmiBcUa/AbD0HQLAlBYSxKgNsRY1aByg7e6pzvr7n/mk/avf+A27+fjj9jM/8QF7xeGx7QNG46G1mxwc3rvHWMIW1PG6qZsp1W1M3PGyqlOUOdNV9ylGfqWCmnKDvIqXS7sLnTtfiI1hPSr7C7qcdcxGyyDWa+2ezW5cu/zZJ9DyPDUcnn3DWpQSdqFm/3SlIpvWYRlzjJkkpMyR4IixXdDM9PmentrF6ZnUxyhiAVrG6wGyiFRcY+AZe1KqWa9KHQIBq9ZuIIu3MBVljKjf6oAiY42e4zKjlfgtvI8fBLRlRpsCtKyFCRNDyyGldZHReo1tQx1XSUO1by/rTi5Txy8MtNuZVQnonHPnGlhQs/7+nowtxmdn9pHf+Hf2uY99zI6w8huPrDa4sCW08WxkSJBqKM1XtH04YwLQbosOS4DIoKzM9nxN+ZD2zGgTaPlTZ2PhHSyrWAJB5iYT4Pb3rXlwYh/4e/+dvfHt77avP3/XDm8+bvdmC1t396xOyUg2Ry4Y47e/pidMntUSLBDIMzaQcpdTx0n5V33XagHLZ1SqcjdAu/0Z8zlu1uVLhdjL318yAkkjq2bMPirq2nKGi0lc/kycYU0WR2mXJkP5cHqJGwvhynaNmLKOkq3Xven7C6D1RSnzgRAs8YPUTjKzyqxNRXnS/iZ1VzLRhYy7EbFcAhtlABwKTU+1J3jbdmz/4FCOP/DGAPZoyADsC2UKHM4IZnwuYUz+iIjMqUunOfU/YV5ci1oS0k3GKSbAlpYO9XRlFqw+QheP0HSuaIxm68VSpgGy2mPBRLSSm8trvE49u5UaCx0bs81BVW7MXCRJJWxnvKKVVRP2Gi2BhWjgqNECJt47G4dF4eIDMHJIYuiQfYzKsGNEHVmu07t4BWfPYdaifROyhQaLpXUDLH2kWsv2+30JJryJn4w2ei3jGShCJqNtNO1ItnkNd/vRtJv47ziMYRTITvdbLTuAPm63bb/tiuB92jtsZfvNugRQsiBfQ/XWBLT8XW49AbTZdM3hquBPdn5tG9na/uTLX7B//iu/Yv3jY/vZD/yUvfLoxI5gCi7OrUM9rBnG5wG0GC+KDo176oWAq4HWp9doMpi73CyWMqyA1iUwEmXH5y6ou/SnddrIgdZn1HqZQ8rwnFfKJka8FmP5AFb10eYcW7ln+bg9HWYan8i+chtMngsbO+njwfm5jS8GdsFc27N7avMBaBGQqb8WMOL9ODSqCU4uDHFbOh/ZqMNDhxHbzg8i/+22fVkeSaCVEWdBHV+V0XZRHR8cPJA69oMrR5h5ySa7xD3D2oxJfFBWW2ZH31GgxQObAQ9LtBF7GrPXqdXs9377t+yj/9+HRBsfobK9h33mHSmQm7WFNepQ8zMPqNXe4wM4yuvPemxaSJb12QqE0aAQOCFQIwCFdo9avQJTBc/YoWxMSVLvImaq07M3vusv2fc/+U576OWvskb/yMb1ls2h/3F06qAXmVXev+yP5cLLKBqZKE3Hwpb8DqBVqaoCrrD1LLpC5PxWjen0mnuC7C56/NsFWrBom8otz3Od4ZnZVu2ZscarLDwc48JTXsFelA67TK8qxo5mgJBrDqxWp9Jr3vLmijrOTMsVxQ64yh5kgecUph+yboIgqrK3J84fQQ1Fc9SkOsRj40JZaGxVs61DgtYEZmMeX7tuLWap1tz9B5C9h73ceCyARepPjxZmBYrC6IVUS0g4C+VYLnRKC58ViG+nRyCh/JQqsamDGrDVlnQ/PIEwh3qvw2dhwfsBRisFB6ePh0JMdVlN7RSNgy0/p9px0LhlDFU+3KQT8t4lGOuAyik3QdEBIIyW44AmCwhB5WYTxuGiBcQkDW1Wp+44yCdMd6nXfSoPVGwML65aoGR04VcKjapBzIxN06HprAS0PkCrCRpcD5SyVILRIxl2fmSq2NABtAA0zwegde/UGBeHu1WzYX0y2lbbDni2eA4jjqqt7dCW1sObF6FTKGelAFbWTN10w5KEHMVBPibTkD2Pa2aff/YZ+79+6ZeUVf+Nn/oZ+67ja3YNzniEO5JntFDHrLdmo13VaGv8W1l52Fh6hNwk6vXctOgJhjqezRY2XixtMF9pzUi8JmchpsR4rTZr7zpIiixWQBv0v/oKJSTxwI7AjeeCbkAU9WKhwI894tN21jabL9yfOPpVE2g5MhJoZww8IHAdje3s7h03UyC7Zp8QGKPWhtVh5i9CGSamqL4UgWRKf7k+sl/pLjaWoy604Zm7RZ2yp2ChvJ2rXtVor8poAdoXQx37UO5owcp4UX9u5h7nvnpQ7vOdpo41MYgSDUFmvaaaeK/ZtGefesp+79d/3b70yU9YZzqx5ngoZqU+G9t6MbL1EstM9ixBUvZVJyu3EUWxRkg48iy5XwxF0ObippJNTNqY/SPqMp6P6OMQPHKvFs22ffNiao+9+nX29vf+uHWuPWTHL3uFHd18zDqHRzFUgs/nimsBrUpRXjKQV7IBrEzxwgFp4ZqQ7EAJ9mnTeujrIg+gZCrKs3KbOv5OAO32ergUkEmv4+12uWc9iIzhJ6GlcJV7Of3M6frp2MW228FcmVzpfrzlx/5SITnwsNs1pU6isamzNcUVREWD9WqtaJTNTeO0lIcxGcbrgmSYPgeTTQhwjcbQkXt2fP26dfcP5BMLNXZ6emrP374t+pj3o6eSZnfcgFggAC2HuZrogy6VcT0LtShCK/oN5Sg3kPaHBFroY6mOQxBFNnvY3xN9zLWRzQ4nGAXMbETjuibe+BguvzMiFSPCj7p0MT2jjErLG51y/ATaDFSytsUFKPNRBtrSgmWDaPJIvHelmtMCcKEBSwSnIk3BkIPUWjaOUO179MCtlgJHtVYF5ZeZjwIl2j36fWU12b+ogyupEoaJdxhy4IIFV4t69A2oeB8roh8HWt7L6eqkerEIXNpeo2EHAC2q42ZDhxHgu2dr69vceoy75DWifUrmC1sgq+cuAYbXibgWH2jesEnN7KnTe/ZP/8W/sNlqJaB91cl1u95uWHO2sBZg2qDeSfvMpkargc8BtN4eshHZyPEr9oHEDuK+wgFLY+6Wqs3eHeFRjB6Akoe3JSWjo4BTqmPfhqmM3wAtX6M9AhBduYF/CPKkFxDQwrQsBLTMAOW3LDolVHNjCJgi75E2taSkfSAeyZPhyO7dft4u7jrQktEuJhP5Iyc4khXxM25avwHazPA1yi2ANosXqpUjfmKgfIofA2jdBMWBVvOCQwzlma3XaLMFKIH2KjFUaMgqoPWMImvp9yuOM2HYPmC/FaDNg78E8Qr4ggnIcW5MW5JyvlazP/6d37FP/4f/YLe/9AWrDwdWHw+tuZhYfTHWCD74JKnSoe7V9uV7rAzCeZ/tUlT+u/6MNrxU+CYLUYKTGK0Q6PB+CuwJaPmz3bVFe89Opyu7/sR32aTetoNHn7A3Pvl2e9MPP2mH167ZkABB85VjHvA6ZhKThTMQBIdPgBZdCUCLJakYTN8v3l5UjhK9DLTVefoAMdq3C7TlPd3JeGRGG9R2xUrpnIvSYYhtdR9DXZ3JU7OOviWY4BBFZpLJ95A4ag39wF95n1THnra7WEMLVVG4i5E4xLUo4vsUFcGeonLd72uTwlkTEUBf6FdMlNHxVWMmYVeHFY46eGRef+hh2wNorSGgvXP3rj3//POyIQRUAVok6P3DAwd6gDYzqog2uBHMl0x5olOzuQk3mStgi3IV+lh1VvF3XO/aum2/oSxzKLqL8VT2d9TdEKIwPcZbDRxq/f+9j7aGZyczKLN3LCLL7U3ptIqLSlwIshkdl2O8fISd/zu1UoBWLEJYLfpnc5rZF0xdm5QWEJSoRL687mA4VP2S6Rlu5egUo9fM3SgiDyIJI4QwzlKoPSOoOI3RQtSkMWtOH3o9ye+BB1VNKYUBWuo+Yh1CGq+sFO9wucM0rN9s2kGraT3Ga9Vreh5dW9p+bWHdOsyJt9akMjyB1geoh91fNi6wgTnUlTmbTWtmzwyH9k/+2T+z0WxmP/8zPyugvdGuW3NO5sB6ROsZYihrOXGsGm2YoG8BrT9qh9qNs1UALbJ9gHaxtGfPB2JANJ6OsXsAbTxff4WgjIN+z8M+D+tNa4RyVAn++FDUx5TVBtMCmCqwEn0cQEvkLYof0ZofaNRr/cCbSxBFjfbe88/Z+d07yKUDaN2vl6uDGQBoWW8eEKYfr692/p5AW5lx5PNvd6KPNrIqQDWobz4DQZfAdUsMpbUYquNdQFvWaH29OXWs9ougjrMtI7VCZZBbZhcl2H4rQJtBRAl4mVkSyPKLP9VqA6gt5nbj4MD+7OMft69+5jP2qd/9XZs896yNbz9n7eXU9hs4eM1ttfByG+YYCbS+x2PkZQAPQrcEi/y36nsoFUzH1c+k0YrO8ujjZr9zvTBDKsXR4ZAMRq1hrYMjGy5r1jl+yCaNrp2t6vYX3/5O+6/e/5N247FHdY1KmEIo5K2dYAFYQemLYHIDtKw9gWO0PyoBqIoyzkBUkadESPdbbOYzS2Z0O2B6KX8vn1+ukYp6j1nkkT+6Klpj8vy89O+PtqQis011MRqmyWR2JdCKuud93vy+D+gsSIOCzFh1wNPfyfQUamEaqRQOQ2k2nobxlcDGb6HT1w4GtIekxH+I4Gk6s8OjY3vo4ZvW7OxZd//IzgZDKSe//vWvK6s9ODyw/sGB6GMOcHxuAd2sOaZ9GpQNvbiAnn948hXoT79ZLC5AkQO/iYiejZrUbyiQZSDdprbYUvYwmM4FuOPw8ZRjTDgvlQ+KDeXv50O3d0WiLGoOqRJYnXLzxc+/7fd6VVM6D4VoMLNLWcHp4PXXdxBzubz6XQGKetPGU89GEgDTI5l7l/25OvIVZPr7S0yEYnzORnbKmE2BoQRqYn2eoJJzA1flgLBL7CJ9p4aP3aHESf5zCtO4dkDYVtZlSgtgC21cp17btC5A21hbfTm2dmOt1hofmu7OTFlv8vgvhxHwZ4xpk+eu2y/RqXN7uRTQDiYTe+873mVvf+2rrQcgTD2j5cEn0DatHXaE0WYTOzczOO0Holi1NbjSOFt7uMu45JA5DhncvlhpLi2lk7y3yjQCpNP28lI0nUyTjCPceCLkPm7TiMNTUMlo/dA4kNUCsACtiC6Nutv8mT697A0OO2waRwOnjqnRnt/BEH9iNfkgz1WjZQ1S9mG9cBhkRsvVq3yh1pCw4IxaaYqhXBziA8I3GZ5HFdTqs5VHpgTY8UWnAcyHB5yuRG7tcwbsS3Xc7fUqOjytPf2gdNxIEaP+DNZE84kLZW4CYoLhdtDrz3bD2KEPuaq9pwTtcv976cwDWSnHg0YmgOe8qVMPH4/tD3/zN+z3fu3f2vr81Gx0boftmi3GA6ut5tp/MBUpdizXSF5/Xm/59wRkJQjqi43RjulHsDV2jmtkfxM4Ewjy8wRktFoy9q59cM1W3b6NG10bN/fs1W96i/3YT7zfHn78ZdLPeKLl3gJcq8+EBrC9XNcIViip4wxoWK/pEpaMnIPuRkeTRiTlcymB9IUy2kwatgOq/Pu2yGwbpC87AwaFHGcRr81n5xrFOERCxTV5qYUWSzDS6fJyrSQYk9FqDf/gT/31yrCich8K0YfUmNHz6iOzXP4s4Eij9CIKy+hzk3WFpRmA12zZaDITzYYx/MOPPCIKud7q2cVwpAf/ta99zW7fvq0sFqDFco9pNidM+Nij6LypD/PhmTG6XBFRALQh2gjq2OmUTW0W2lgb4BLQsklMYi+uD4CFNgZkNeh76VNVuJnaBDmZJDLaJUbhIRCpssQQSeXCkkgmoqN8GAmkTje6NzK/MnMsx87FAK0qavVF7kppAW2jLQVsZsx6XylA3Zjf75mb3et9QpAjUCYKj7qoU4GIjNqVQYGANlySlN1EbyXfy/fxm+9hM3l5waNAjQJDQYzZASpiVJnNhu3T5tNoWC+AFoCtGy4zKwVG0RLogo50Ekuv4ApsNwPgG1BXBEJ1szurlf0fv/iLdjoYCGjf9j2vsX3Uv0EdvxigdZjwQ9grphugTTt4vkrrDY5fw8XS7syXdj5F7j/1NqFqpqtnw6Uxf3no+5v4iDDhrug1b61ThuMNIF6XJeiDPpbxQNTyqpmygUIhhNP303c7BGgHGrN3ce+uFMgMGYA6JrNdAbay1pvpuvPwkO4A0ADUA2gFTClKSlVmAbR5wHBpGVwn0GrIPMQQa6vTVYmhBFr6aLeBtho0Xw3EuB9otaaL3vKS4uX1t4G2BOPvFNDCYsSj0/NSdwWHM65a7O3JxD77H/+j/fq/+EUb3XrGaqNz6+GkNL6wVt3Xl5fCN/XZXCNl6WnDflz+Pj9znKatAoxkJ4Nb11mzZipdtMTJzxqfn7kzIThfdfZt2uzatNWzZe/YXveDT9p7/tr77fpjj0topx7cAmh9UAmtjQQaeCR45MjrybCims+66afV9SnL9oqon4/OmJQAtQ2ELwZod4F03tMXA7Tle+q8zGlc4ejnNHHUnkNfIZYy2u9IxErqn+9PoK3ae37kb/5deR1nA31WqVzk4/QwtK8ObfH7DrT8chMEn1FZ1aV8RIjfSE33iKi74ZkXkfnx9Rv2yKOPCWhrja6dD0dS7331qadEH0MbHx7hGLSvrPb4+MjHLMWCYedK5dwiyyY1d+pGi66iVv25Qudwtcpq5Q8sZ/dihq73ja4bDWW0I/UrumEAf5JBIO7IxQEA5CHpm5mFvnlU25GnwDS8RZPXryJSshXajwKI9RzipZSxhs2eqsO675s2AD1MLNFWtQDauVOp0Rzu9ByuUT72qwLB2NhcNyrsPQ6sqAUBdhm9psOXukeVpUaLUWFGolob9dKcR5oqPX4GAOaeM1gBT1tafKjP0j5EdA3dLJaUXrwQsEULlW9HB1sdPFGT1o1mFFvUmty8wOnfu2b2f//yL9uzt28LaJ/8ntdan/WCxuCKjDYDj0qoUOkTNkDL6vImB89upTiezmywWNlz04WdTmfSKSjAjFppZrTOSFxuP8mDIQcBuK+/f2oRLUFnO9D6PuPAU9+eXLmCLcpSCQ+SWl/2g8PIjMZOHZ8xXu9MWe2c7JV6K7+jHsvrusmLMyxyfyJTQvkuC0B/7i4E8ezSxSLBrhSK2WQeYLGgi10U51S4slcEbBIOeX1XWe7BvnU0vedQQx5EGysgdB1C0ndy7Io+WomirgDavL9JG5YH6SXAFRX/rWe0AC1MDCyChJOikH1QSIvMdj6zs6eftl/83/83e/bP/8xaqI5nYw0a6Da5x9n6FeH0lvI4g4dt8Nkg06amqwEpAbKujXHRqPamfns7XjJVPF/uD10ai3rLhta0effQ6ic37fuefIe95699wI5vPmJD7D3RX8SUMI8JeC8Er5jsUF3zNUKAl7N1+Tb+u0xQgurcCNgYPvUdAtpdYKsrzfP6ATcxS2UeYAZNXKmk6Xpwu8o863VGR4bLM8cHWhhRTGcT2xHlQpVVOTPf+Qv/IO+dPyguKBa6gm6yno57lGqcWShKPWpxY+hKqFNw2qk8deESrSgNZbNkikxkeeSxANpmNzLaiT31tafsueeec6BVE3vfjo4O7fjwSB+YAwnglPt46E4EAAAgAElEQVQUDjdN6AxERH4obm6sc/8SQ1GXUPZGjSdcZcKqTC0LUMrttq2YC7v0uhu1WU1R4ZRTX6A/JefY49AJv9h839zAGYHlJkmgVY07KAdexg+rumo6Au+wYNu8hau6U96vdglaZyL7lZMWDfMzV6UC2ElhJ5Dz+s4EXF5lAl6UhERsMWVDNbC4Jih31YGiTlk2v6entV5DM1xjbFpk5ml1qRmvZDKrpahjQBZQB3C7iKwSaGtsdq+/iR2IfskKZGPxJ5WoDkFdX47fMqPaeGZm//Lf/Tv70lNPBdC+zg6ZjvRtAi2ryE1MVCTQgYpALoH21mxlp5OZjTDu14P1nsEcv5jtW+Wmz8cBcJD1e4uDg6yylEro4gGe2kColQK08b2ptkVnIHs8mae4lzLKz8l4YhNG+Z2da6xbZrTr6Uy+xw60iKtwRtocDETuaTxDb3DW0NzbO2jcqCPKYYwWu/i7jGWKcpG3kngLUjpDqW6rMgUWnU0BLRktmoIE2gzOc7ZtZSQihsXbezZ0qdPeeX/LjPCFsiHu2bcDtDgFoftQkBJgK6gF6FChL+a2t1jY//m//i/25x/7qPVZRaNzs9nIeu26zSajSnyW58V2jfbSuomNXGXk7N3Kj9vLFerPDn1Mso9inAh+YE0AhfRE1opdqpd+sG7ZYu/I6tcese998p327gBaPLZd1JZTyfzc93GPThvDLPErgVZrOBzsHE48QfNnE2F0ZNxkxfmrDIKu+toDA48dgqoXAtosPfh7B7GdnvnB1nmHieuYMrMFbGUsowDrfqBNFX9Vo33bz/3dCmgr/X4CLaIV+lk1dcPN4aVgjcWl2ou8TYMyjPqsFovUp5sRaQh3AFqM2a/duGE3H3lUbSUo32TOPJ3aV7/6Vbt161kBLSbjh4cHdnJ8ZMe4xiD2oF2HSFmLBdqVMVNEhUHThRAqbAGcohIlmYeyZ1o6NIIGVf9Z2MahWJ1iXoGqNLJaom6PdaKeJ+s6N+/OzD2jqWoDZA0oxWNxEGWkkzUTPpPmo8aDqjyJQ5jmC9bfW8FMZBIKgAJopUpF9Yp7S0W3OqNAFAoToAUUopJ8Lca56bNr8HlEcqkWVvbsTkl6zfjZpFUrgQCRH8FA9lVmLTn6llt843wuYHWgbUgY1aH9SEDrQhdNlalcmUJ4EdekqHvrYPdsZyOpAGjPzeyDH/6wfeqznw2gfb0dU3//NoFWAKbRXsR3bo9IjZZ+78HK7NZ0ZffGDrQ+kYQ1H9QvwBB90vcBrWwa11rLOU9Zav+gkDWhRj/kqlTqtJWxRbizKaiBmQglugMypvdL7SesGM/unQpoB2dn6vNcjic+vDyMKATSAbRlRsthTEZbAm05ZNzLIW7F59mtA6rELmK+vM1LIIuxCLVBGWw405JAm9Txg4DWxXsPrtFK0XpFjfbKQ/k7ALTNMOygfIEZCjV8AhRYg8ZsZvu2Ukb7iY98yI4ZajW+0KzaDpag46Fb18ZBnnuzpDvLIKL8LM4yxH2JwCztPf2+e0CT4ksAmTOPZ7qcew81QRrLs97Zs2lzz6adQ1sdXLfXvfUdAtqTRx+389FIOhuJFWFrVlQeyIY99SBIJuHhVxpWiLqPRKwEWr/+DdAqMCjsfr4VoC0Dq/vuT5ybV62BFGfl/Ghfa3nuZUbsDlLVOZ197/RRR5tr6eiV1LE8pkMLUfuRv7nJaBNoMxLlwWU2C+DkzNOsIXLY00+V0XUe6IpAc16lZnO6GT3qTPoAGX328M1HrdHtmHU6AlqQvwRaBnqTyV47PrLDfl+ZLKDUJRLmQ9PSwAOlThojyZymyF4/j3IB2jD/cQcQFnXYEkIhd2N+Jtc3IzrhtyjZtTJcgWwEGA6oSTH4AxHoRV2iPEyzTpEPORdEPixX7bZEM7Ex3SDEjSWS8mKziIqJaFCHW+EUxQEs16BQjEIDJXUuQRhgFkpj/jtpwKw58GadZseNPyJIydpoGol7HcjBz5/vhgYVQFKHjfYgz4K9xuEj3GpWx0qyblVLD9ktBhbyLg6fWH1fBbReI5RQmLUTQOsRcY50iN6O6OucmNnQzH7jD//Q/vBjH6uAtmzveVCN9irqOOlfMsUEWq0PTCRkwWj2/LymFp/BeORWpAXQZo0214WeTRWqOzviAzXSqNYz0wzq4o6HKhXhRRrJRMlmvZbYTMbnKJUjm6WnnECAGuvZvXsyrXCgHdpiNLIZAg0BrQt5Xog6Fi0WGW0Gl85i+fPIzCnpXo0dlMWi/ynDmwBaFpJrATrKaJu97pXUsRvlxBCPHdRxYmxmhC+U0ZYZzncio20sYyIYzwCaEQEk/rfTmTXQZ0zG9lu/9C/td371V+yoBp08stZyZs313JazidzPANvMvsuMNgP4BwKFfI19n/ggh/AYCKBNLUWuOzo0NEBk6gJSiiG9TtPa+32bNvdt0t63We/EXvMDb7N3v/8n7frjT0izQuCE1aO7AzqgEmA5KK2tBdDGSM60zRR7F9Rx2S2xyeocc79TQPuge/VCGW0Cf5XRJrNWJhixRVN0mzSyD7xHrOiMUMlqbvrSw/v/nb/wD6vP7hF0jrkJjh9RDW0f3ORE+qgpugtRGllEvBIUpAMtLkEAtJt4aQzY2uza9Yfsxs2bVmu1rdbr2sV4FED7Fbt165YdHR7a9evXPJvFcHy/r3YQ6Egs+aQlDm9ZDQmoVNN+ACfYbjZoeLpLoup9tzKzpiUjgKG6abQMUYeDPtZEG68Z5QxMAa36PD2zz7FneZOTRi/rsVV7TNA8Ai6yPu6P5mpu5sPyWbKwzj3XsINChJY1BVlE0vtL5lKJoWiJddD0rMFpfQFuUHYb+sOj0kaDvk/PGpJi9lYgomHgLutzG2egKsPE8IO6rp75pn7MunQWAZX3yjo1Mth6lc3yLBnK3gGgGSLBgVH1PjuV6i5efk0SKEgElkbzPlRC67VpNmI+bM3sw3/yJ/bh3/s9+7F3/qg9+T2vtxtMSXkB1fGLAVplidF+LZMPhHKzuQ2WNbs9rdmdERN1RmrJYcaqqOPswo02CzEDRWO79m4oRr3jIYUiHvXrORUtd8pqY514MkFAY9a2lbVj4pRUyaiFEU5xoApoT20yGNrw/NxmWJyOxhXQ8pa0p2l27g7VcVmjzQEDm+cRNHFROqrU4aqhb4CW0Y8qPYV+wIV0HR8g0G1X1HGpOlZdl2xY+obwoA6gFX0c7ItXch5MHe/KCCsw/jYzWizCWrS50PFAkIuTUh3vAa+Bt5ZLa4zH9vEPf8h+7Z//P9aejay7nFmDkXnzsTWwN1z7QJZSTLMt4NlmyvL6CdsweRGjUQBtUse+b1wVDkKSnGhwC6M3NZydsZF1a2Jj2tizUWvfpnvH9toferu95/0/bTde9nLP2KImjk4ngZYASwEequSmlxS9TSmHZHgJIxlQPpMLvzKrfXFAe1U2uuvftrPiFwLavJ7NOgnBr9ZcJBnawx5QwQZU9VgMQbQvnW3aBtrsBFEQ+Laf//v66BlZVKKQuDGYRqhnMc0TpKz0/k4uMu3DqmwuzRGoCWhWLcpjuR2otgWgndx4yG489LBcfBr7e2rJwMD6K6KOb6k+e+P6Nbt+fGwnh4d2RJsPNKeZdVHAKYsko41UtqrQRpxQTYrwdhEvcnvs4tkso54caGsJ2NGjqAYhPGOxZMSUnpaDAEgyFmrDZLAOtN5uUs3jLObhlqpHte1wvUGx5QNRm48mFrnPsfecufqYn1cPa8jGE9xyLJiuJQYBkF1pQHXV6+avVWYDrtD0pZk2elB5sEgboA0qN3pkAVp3RAm7ycKCTwBuawmdpDUSbbgRzviko7Wy1jZUMfXinMSjUXVN9bLWVSP2upvIUt5PU1piHGHcs+wndmfAUGtq3mnNhiuzSd3sdz/1Kfv3H/mIMtq3vu4N9lCnYfUp1qAYVuB17H20TfNgzWXBWWjYUNG5qcj0+BbNm4xZtD6XdqXpPcpoJ2u7R0YLiPFMKGeEC1ROm9JhE2s1hV7+3mtb1VCqxoDrqBJ5MJQzXt2IAsaDr5U979zfNAwBmGR0EnTVDLeq+dyev/WcTYZDmwwGAlqoYzLatZzIoAFpS/J7WjpD0d7Dz6fadDujTerYGa2NaE13MYA2vbaZKJVASxCiucIC2iaiCwdaGdT0KoBOgWXlMRvG+ZVDVFGOyay2uo6o1ZUClZJt2gCtP9uMf3ZRlxUBUfjhOvOkJmfraZDDTDoBJlfNNedkofvbXmHIsrbPf+yP7F/9039i64t7AbRMU0IQRcLg82nzoM7yT1XHjz1VMmSVJgbhVboYBdBqWUXZgdeqOhm4JzFtKAcQkP40NKG9ZaN100aNPVvsn9jroY7f/9N2/YlX2DzocLnzgQEaX+qaAixY6bxotV2n4fOW3eWMP2XhGufCZaCNu6oE7HJbzEsF1u3vf8lAm0bFAXwKTqJjRdec0+rCEz/PZr0v1LF0E/65k5XwbD5o41grtSd//u+tvS/VVYWlqIhMVPZpOMBoYHO7UhHKzL5WU/tNdTBEZinXETJBlIE0sbda3i9Wq4smfvxlT9j1hx6S2QUqZPyS75ye2tef+YadDy5U87txcmKPPnzTrvX7tt/p2D6GFTqwnO7ikEqqVZrYaGbPG5VK2ZwnmCCQQ5/VDrRkWozXflW8D5W1nHuioJ/1hkposPVkndndiJRS1p0bOw0i9DpRZ+PfEnQ1aSeEKVlPScWaHlyAt7vpeNbIQvZh1fiMusF9Anlah8mtKX9GQcam1uo0iwP1ah3jrHRw+ffwGlDaot01Bsv9QAXSCbZhaSllcSjRvbbhgjOyLYBYrlyof8m+akEbhxJSFDM1uBQhqG7p5uXsf16rjU9xBEpeFffnFBgpldK64arjj33u8/abH/qQ/cAb32R/+cm32jE/z7Nl0dcXnm0aVpwo0cOwIp69svAiq/cauE9YYaoRdVkNfdcQDdiOhdp7bg3GNpgvNSeW6Tr8O/QhWYCGMeiGhJsXn4x9o/YnrmVl60Y28hQK0krGHjSyxCcBtEW/ntYR9zlYFzc5DztRglfEUOfnsmIcnp3aYjyxNbNpmaE5nXp/4NpHf2W5IgdxcChz4GTbXJWBlwrqqNFW4KASgntek9H6DXVaG1YMCjnH5OE41up0Nb8YK1Z658l8MeCQMDDeJy0IWSsajchqiaHveRBme0sCYJnF5teqckwlynE31tK5axfQll8rX1/aASxOQ6uxoMxTB2jdVGSBFepsZh2MQ249ax/54L+24bNP2/Nf/aItBqd21GvbbHSh9rrF3O0wK0OJyjjE2a28v1VpJsVnOlP837OFUIr1HeKcDELcFD8sQFHNzqfW2e/bstmx2t6hzdt969183P763/9v7eHv/gs2YK12uxKNMet6Np7YHiNOJzOdRUz5qbzWI1jbvH+ynJuS1iXqHkYlWqReLMC+VCBN8Mv3rYKUoIal1YmMP7USOa2nGhISveQITvN6U5xIYFsOFfCz1fer/PPTcOQHfvZvu+1EUTzKwjDv3+v3AyzbikDx14Wfl1UcGWYXr1OPcJIaAmBlvcgBDO3cajlfj3PRaGSPP/GEXbt+XbNT4bcptt85O7Onv/mMXQwHkqI/fP2GPfbww5pfyog1gNYHVURdqZHtBnmIRe+lsqP472hL8ejDD+cKaKPupOafOGyr1D/Ve4U8vPSqzZFPflPdFDzpnjKyycWzXTfifQS0CFHCfpGv7QTaoI2zV5X3SfWy+rjC55kDMWtlSUsnMJcF/gRMbbaYs6q5kcWYODcoh9oOA/forVS9NIUpQYXKQzqBNlswok2nSf2GjBcRG1kso+Pka4zdYszYDSGFz3D1qSPpaeue+5mGVzoKp6DirxoqEUD70T/7nP32hz9sbwmgPQqgtdXC5jUHWt6lBNqKwQlg10SPOIBlth/+wmSxAlpUwFgjxni8O+OpjWinYUZleCm7KMaFU/L9TYBl+C3v44vJa6N12ks27R1aM9GPqsZ+QCcpuaqOX121sxPVYAoHWcCWdiOAdnB+JtpYQDsZq3YoMRSONaLEXbH+IKAlW/NritJBBm2qw8K4bGr2Pq0Fv2s3qam0HgXQqqSkPmw6Gbq2woEMw4qjQ+vu7VVDNtTDH6Co/ZJA6+m3gmPtoejdLvfYNtCW7FKCVnkg6mwoBFX5bw/KlhKoAFoIcc4/ZiIDsjPN6V6rtIU+oUVQc++u/e6v/hs7ffqrdu/rX9Yknz4e61gxSrzm7kEZlIs1i7F06RyXIK9BKYV4qgLQHOVWZMBV5l0lkJvReQr6tT5NQGvNjq2aezZr7Vn3+k376b/7D+zx177OzsiC9/ZUi+z1ejYbjW2v2bYlbT+UE2HhiudU2g+W969kGyqWIM7jq0C2YsmKbyqf1QtTw5u9kslPdc+4V+AS/xBoWWpMygBHzBYBewQGgCgZ+4OAVraqa0STjEQ0q73pp/6mgu6Nu1EhYQ6glbMT2axaXVxpmEDbbpPTxIxaDWlHdRg9tGRF2PjFFBpqjgm0eBhrSHm0A9w+Pb0PaB+/edNO9vsCWqa9JNCKzqp7uwEbWwdS9l3G0O10/KjkJzk5RQATcmxAPgXEEYn4Ib7pZ602cDKNSZOJkq6p39C9h2NmbEST24snF0wpelC22oS+9VaLzHIzK86N4nVWbzjPKJ7vIdPC3UUm86Kmvce5+v6qvhURZdKz+VlDfCWgjWkfAI1cteSs5aYfKuaGB64EZaFi5h7nnFjvawyFdPgoVdN41MTvtotqKZJQytuH8ErV+okZmk4jb6z2HAA2lp56Hsk28KMIKJtmd8zsjwqg/fG3vtWO0afogS5tUVtEmxbSL+r9dVwZoz65oY15ec/0HGRTcYxavgRaNthkuVIPLS1hI8bTMQBbGa0PBuD71doGL+Ce5LZeuvuMiILa2ma8Q4TS5aEBGG/AA0Z9o06vArg0Z4mJVmUfrYYLTCd2cbYBWgwrmOBDRkuWz+FCe89VQMtsW9Zhll/UBpbGLRJ+FU3kUVct+2jTxQrqmD7aNPCQTzJ/73Z98PvxkTocUjmb6uQESYCWSU5eLvKATPXHtMgrprToejeZw6UexwTvbaCtDv8HAG4J5PmzqnHinrdcaFg69cwFpaTQtjVhQc5ObX1+Zr/zwX9tz3/lz21w6xtmkwtr11bWYsQcfZYC1o0HABm79zNvgo0EiVK3wNcy403w2AaeXRmgMq4AAoKjdm/faq2uLTCtqHescXzdfvJv/R17zVt+wO7OFtbY39d63tvr2XgwFNCiqlZpqtOJYNIz6ZLRKwOWXYBYtZNegbSXMuAdz+alAu0lsI1z0GfSuq5ENsI5yKQwYyqBNud9A7Q+zMY/e8TIzijEGD2fnhRA+6CMlrdHbez07yajle1aUMcpyE0/WvUNbgEtYJs2bNtAq6HjjYY9f++efe0bTwd13LSHrl03gPbmybVLQKu6QgG0Egetw9wgZ9Tm4GOdz3EQZC0uM7kQRnHwVcrFrciWG5QAGr7Rupl52Guhh4dx9X3ByVcRaLHhtyM8vT5ZQbhaJf1TZsW8TgJnZqh8TdLx5VqWllDHPNz06JRfZ9DGUMi+CVO2nglKCCSW/vrKSlWf8M0t8ZQGomtoo0d8YWYg4wDEH/Q1NwiA0hs0eY3NWLM1NRwBbV21WrJkWWHGLGD3c3Dw9mw2aiRJdUcm5SblWQtM+qVu6yuA9qhu1lG0ug20eDT79fsYq8yRk/nwiToy8Q8xiHyH1/TRuokEpRD6rAeovjVica6BBuq5ZZgAgBs9pMocJAlYadJU8t9kExP1se44abi+qta4UaMLeOLbPa7xWr7WRNDGsDYC2snEhoOLKqOdDYcCWgYKINbhUBEddkVGC9D6CXJ/Rus2re405BsjTCYKw4oEWkxvoI51PlBu0IzajjV6PQHt0cmxgDZFblDMOShDegXYkOgFLYFWc1artrao3xfiqJLuLQ/ZBAE/7C9nPbso5F0HPkBLRptAS1sgQ1IUlqzWEkPNUX0/d8s+9G9+yW598XO2OL9jreXUaouJtTiawqj+Uj05Sng8H1HUOZ5NfesblzeuKUVU1SPYcd7sytbFirHGEYTu9ay517dFo2Oz5p7V+sf2vp//BXvzu37U7kxnVhfQUibcq4CWecZyhsODILLoBNmSrt2mbvO+67n4A7kCZjeM1oMYhxcLtA+inBVABl7k2SOgJWHJQCeSqMxoZZEqpzZ315J2ItkmJceeyIk+JoniPd78M7+wVr2ukpinujQG9KawodXWlBdETZKpRBMyG90z4o3SUFNFaGaPjBagTRu2kjpWTYbXbTTsubt3LwEt1PE20IpaDOq4ymjlTON6zlR1coin6CRbcPyhbgZuS9HJw6bIudVSkYuBP6kh5kOqNm1E0VU7UyyWXVF0LrTtTZ7RDz+T6rSMthNoL9UTioEFG6BloIBntJsarRthuOWaixSEUQKwzaKuPhMUVXoLR91C1pUBtKrt6jz3tpus0WrzKzcEjHMQeAiagtxVMryYuTNXjCrUn2S/UROFOeaZ+vPzYEDAHbODvSG/6ANOwZVQqGHrZd1WkdF+9LOfs9/+yIftLd//RvvLb3vSoI7pIqala47TsT4+V70B2nXNRyumq1iWCABYOb8wjUSjuje0sY+wYxoQv6MlDGP+AmglhNLGQDAStVPaIhauylTsgp0j2fPWQZ9Tivy2e202276q51YJ/JbV6DPvb3TAhbIio6U+O764sMHZqc1GQ1F+GFZwwHOfoS2vAlr+Te+ZzlDuSxWOP/TLtx1joxatgLugjkugZfyiDz+gxccz2jUDMI6O7gNa+vbdZ9YPLQ7D9L8ugZawI4Go3Ld5TblnywP/UilHis6MJXYDbn5/SWMqAIZRkwhm6bVZ1onA0YVSjfnc2rOZPf25z9q//1f/r937+ldkw9hvITq+sJY3Z1YBVSWIyja60HJU9zf2SIlNaWizC60ys78KaOfLucaWdvvHNq+1bN7u2WrvwN77k/+1/chfeZ+dAfTUZlUmdKDttTrKaBG1LTWBaFP3LZME7te3C7Tbn2tXEHQlUkewur028mcEpoEXSjiKgK4McDgXAFfAls/ktPE8kpzUULAaQ53MupBb1nwDtG6anLLlMKkOi7Xsf8ML2Ed4uRuMQFdPfAO02ZCu4d9Ro5XBeJHRMo/2ZS9/uWq0vf2+Kw8jo0UMRY223WrbzRsPCWiv9Q+qjHYbaOV3HBtdVHERmeTfy82R0avyF7/0ANrYaDuCKymDt7JUPbT43irjS1OJ2AV5QJSLICPvbRq5aucJ+qv8e9pdbh8mGksFXTX3IfUJtNS3BZRkBGG5xiWJGi6GH2gTisqcR33WqV+uLWljn8Tk36esMxrkM+vV3NUVAB7jt3RPArTQwOiA9ilJEjfy2gm0AnUyYh9CUGW06fzDNacnatVdmnczCP4VhiUNW7WcOv7YZz9nvxVA++NPPmkn9V1AC2nc0HULPGr0Srs0XxQvGUrYqtEzq/5ZAAlXqKjPCoRV4wpF8v9P3JsGa5ZVV2L7m6c35JxZlZmVVVkFCBAUJaqKeRBDgShACCRZtmxL7W6H3ba71VI4wj/9yw77h8Ph6HC07Va03CEJSbQaMTUNCCQmAQ7mQSgkISioKcc3f/PkWGvtfe75br7MrAYkFfF4+aZvuPecs/Zee+21XfxAEQyVxPL4xn6hgw4Y7ilqoWivANhC9S5D8jGHF4Ra29ehC1aizQevLVTIOmhCLMQbKFN7z2jjMxTDyGjRPwvV8WBvl17HUBwnoEUtGYr4W2S0hwGtashiGAC0QVuyxORAG0MPKAQDPekZbVgwRo0WIiKM2kRGixptKNKCOpb4D20wvoYphpJgLqjjfG/EgRqvSdfOBS+Z5iLPaLOuqxtqteVMMQ+6UV+tORuFth5ks2Q0EEjRsGJq3eXCvvKpP7XPffTDNt66YtbftY1WzWajfQI1mIXY46FoTaK8bExePC/3VBaYyZAm0zKUgKWc8cXZE9QxW7vQfrd2xMbLmi1a6zasNu1lb3qLvf4d77RZu2PLdptlEqjCIYbqNdu24PzxBlXWCCqLoFCBUdqpGbtQBsRnQh3nwHpYwHC7jDYH2MOy2hw3ePZRn6LEIZi6YGECaENRPZ4Gmwifa1DIuc+zxsQmoH3hz/7SLTNa2KJRQUgVIbJUAS0BklReIU1JbjA+h5IjvzjKq5jgAaA9f+GCHT9xgkBbpo4DaM+cPGXnzpy5AWjpOIuDxWu0nNDjRgAU9HiEkn/mZsOHRxtSrurAQoZBfLgJhZFTwvlCYW0oKSC1sPINn2elKXpaUQsWCzIOgrz+ir8JKjkdZCXRAQ5xjvND25S3A5Fey8wqwuVEYFvU/STK8Y3udLEiOmW+4ZGqLaSMJgA3OUZxIpKoY3mrFkCLXxZdrWwYgEtbxgTkoqYxPSnVfYP6T9mtg62rgQXIEQ3JFBgZbV6j/eNPfsoevP9+ixpthxktamczzxxVBa450M6rEgSRSnMART02qGF6HCM7Zd0VilKBL2hlnCHsmQQ4E3SVnTJHRtAEkHANQJhJ0JzEB2SzFzosF4vLnMRe3FmMVXJqSgGBDhj80G0S0bvrXscAZc6XHY9JHQNo4QoFoIXf8XQ0ZEaLOvkUQ+DDj5XCKwQDGjiA4AxiqFtltLBWxWvhweRj8pDR0uEK99+d40J1XBZDIaMNMRQmdAGIea74EAwEugG09AT3ixKHIGi8cgAbwJMHtJHZlingYLqeKTW5QkXDrMUzfWS0tOkMOheG/dOJVQ4O7E/e/z775uc/a+3ZyMY7Vwm0i+kAdSdbTGElq26C1NbnfZu4+RF0pzMgO6ry9x1nz2EUdx4s5NeEo01rUkl31o/aaFGzZXvd9hdVu/9Vr7U3vesXrX3ylM3Q/jObUVOD3uxeq2NzUNCf8KIAACAASURBVMroI8UazFqtIsEoZ9Px+lfO0Gcghlqh1P2P83t1O6DNA6Ny0BS4kRI0z2hzoOW98XJHDrQwCRpBAIm9zJKNEtV4vUEdJ6B9/lt/gUAbUVL+b/ZKcb6mxFCki9lDC0UhrBdxDEuUFE4R3EgZ0IbyGC8G9d4A2hMnT1pvbV0S/2rVLl+/vkIdI6MF0J45dpwZbQePSXBTBo2+SCrzSgpj1DCSMAqv36lfOi+5mpi0sZ/XyDRkw3X4fwF+cbxHJB8HHVW8WdQW0WkAbWzMAOIAzzzjzYGWN8gl/XJiEZ2VK4ojSkcmO8CgBm+ipoesb1pktPR55vXArcuEFfH2CbRTtz+MaSghhgIQCgxFG8rsQ0IoV5ouoSJu0O+YQ6BpvQYZatS93OcoholzLqb676iwpoOU14C9VsIAI8wqkAW7WQGVyByhp1sXHzfWaD8l1fFLX0IxVAG0AEGsUwFtfSFv4RnG53EsHWihhU04/xU1V9VghwAhDzABtKCHVaf1QI2jEjGuTCPL0EtLswqKFzTlSm1UMpyYTWas608nioAZsK5kIVqHzHLd1i7PysLEQgcXQBjDJIqM1lletX/BzMSz2ABaZLQA3GcKtBj2wUPTAy6VD+Rbi/2PknNoCDh31hmqAFq0BuKvc69j/G2096BGi6ECmNgFoMVM4xjRmYNCTh3jtWDtYA2hzljOaA8D2jKFGfsqPwviBLjZQZ6DrPYDzFi05uEqlxq1uLBmVocy/coV+/B7fs8e++bX7UizavtXnrQ19Lph6tgc7lCqdbJnPvrnwyDB67Mrr8cz2vheXjIKwM7XU/w7gG4l+MB+gCBvNue40jE627ubtjsze/5LX2lv/oVfss2z522CbpHxxDprawwS1zpdmw5HPDfHnN6zOuwkB8cA3Pz503XG+r5Ne08EGs80ECqf4uW/KwcdxVnirY2uN4mpajGLHZuNewrnBOqzUwDthN0HCqJVvsuBFs8NMRTX4/Me/flobol4IQ0yx3EWTeSI5EExtLo9HiA4lDRRxu3zfEoHVYU+8BmRLXsJIYJptny4QIVex2fuuIN9c6jTIKLCgfY3j33PLl25bJ12h+0995w/b8fXN2y93aLqWIeuTNSR0RJok/Apa+/JePeIeCKrDQjQgVU0X99wA/K6K/2RXTSUjbzDLEZkZIfRU4dFcPkiiNcFOvEweiS+l2e1+UGAn7OHdrawwWjMGx2Dx7VIJCqSUtmNO/w98W/h2oKDHsbgbphA2gTDBsKEnEoh/FpY8Im9kC8xQLJuy6n8rpnlUv2q68pZrrQ6xhhD0cnMaFGfdeZBEXnMM3VTDKcI1TPttWFE3pht64EEgike/Jh5i4O+XbUdqI6//Rf2ic98xh66/wF7/YMPWW+5tI06enIXWi/sXEUGDaBVe9qoJhcw1FtgZzmC4xNG4MVcYmwkSPtxdvqAAdKhWAdUnauGSTD1PmweuDyAucWK/uysF1axbVDghWm5Ajk1yuPvUavU+vK+cW1bz2hhOAAQVz1ImW7RZw1aeDYZ28716zY62CdljOx2iUwLr4VqdWTYRXsP1gS/h/YUF0vxNTG7whXA/VcWy0CA7mLq2U6DH3xyF24ge/Dd6zgm+uB3AbTUZ6BHPlMdh6NcjO4LFX3U0XKFKF/DrbU05XP3xq99dnASs2SKZTw+DsrYy/Fa8CD8fYAEpipBgdvpSKEOcRGycJiCgEnYum6/+3/9C5tuX7Xx1lXrVObWMMwEHrNsg6CTloauOmYA7nO1sY/zjBbPG6rjYNrKZ0KwC3mGGwFC/j1SxwtYdQ6tAfq51rLm2hHbmxjrtMfuvs9+9pd/xc7+xHOtvr5hV3Z2ZN5jFevA5Yss2tKWdTAXPtkro+nj/LpVxhlcaJ51loExrn2egIT4L2raoWUpJzX4PubBRiBTLuel4ItWvZpwJDHEkn/TxT1F0hNjTMH2UOQEf/mJDUcjjlENo454vBwPktfx7YAW1DE2CKL4AFpQxwBaCIVy1bEm9ZCjFGWEn0PQQLcouEQpUj9x6pTdefYsqWNstuFkwnFM3/3+Y3Zt67qt9dYItHfdeSf7aAG00UeLg4URfEWZtNpEvKCd0cY8Bl01Vs4IQrcZ1Fx59/HvspFVvIFOpcVNTSKNahhnOMBkDjJ4nJgTexjIEpBSPa5QTJYj6pwiWqV+KqSOMawBz8PB7a2WBimEw4m3+6iu6nmJbwjWT8M/Ns2tlV0jM2P3LOb188MgvJ616QGaDR284Znr7VM89qn0LqaFSMQSBvGKJdEqplqkT4eJ/lg+vv++C0/Qfwuv6xZcr6CqRmaEe9U02zaz/+/Pv20f+9NP2sMvesAeeenLOL1nDd1meE1V5bPkXhxo8W94JA+h0p1gMAAAdmIHw5EdONDuj4apJxYwI+9rgSGuMc35mdwKeGQ3GqYaoZQWjapDJ1wxnDL3bD/Vtfx3InOFKl3r1ME8Y0+IyV5fjlIIhyAgM0ftdTKhICoHWvgdL54B0KKGjPeHQOlWQItqabAtMb0nHyoQhjdgxnKgRY0Wex99tLcC2mhpuxnQugn37QH1Jr/hoY6Cw2Bust+N/ZvvwQBaCpliqlG9ztIBAROH8QAj8Sb2+F/8ub3vd37bKv09mx9sO9DOBLSLGYWEsnEVBc777ECLQDmvdxJ0Qv3th3/8Tbz+eJ0RoAcoMTzLzkNmX2hHm0/IWi4qDWt0N+1gVrFps2frd16wn/mP/mO7+MIXWfPIUbu6u0uKnyCE3lkmCEQoneslHUsO7je7OX8XQAtRYO5PENcZ1yK/5vRmh9bE70EL5wwCCq+T01aVM2jV+of56aCO4cqXO0PF+2YghiE16KPFvf0PAVpQx5CC4/hDjYquPp65yGDcD6EMaEELIaul6TmevFKxk6dP27nz521tfYNZWX80sv3h0B57/Ae2vbtjG+sbBFpQxyc2NhPQRkYLoF1WRR1z8kzWA5XXaXGDEakwg3NKllmNH1aCxhtD4hxkYyGHeUKMpUrgffhD6JGzmxmLbSXCw0HtjdIrN6i04XPaODa5aopG/2gALYcs1GpcHDF5JxlJeMYazk9R80tCpTT7VdkJ67zeS5YiZi825pE/LmOjFkMlVPdGrSJoeiXQxbSksHOMrATXHom1/nPFp3tJK9tWFgyogVIZ/sgA2l6nY2vdrnVR3wMV3ZQY6nPf+JZ99BOfsId/6sX26CteaUdqZl3QjAhSCbQapl4F0M6rNq+YHZjZAG1SAFd8jMbKaBGxoj8Wfad0edKoPLTqxOggwqYDbgRNLsFPoCvnIadanW6lc5pXm2sIGN0nVTonATE1BeytVvlA9LNm0cbaErvgymTPaPEQUB9P8LpRR+r3b5rRql48TWIoBpEc+o7ezhuBFsIo/ByRf2S0lZoGuTPDcgesANoYLEKwxQQwjsZT9quhAg2b1+tUHcOwAu09FEt5fyzed7JgjE4CL3toOLdYlB/lvzJ1nINtGXgjyI49iPuGNYrXyPq8jxFEn/JiOLT2YmGf/vC/sz/76IetORlaYzqy5mKi/tnZiGEbVehhlhBWr2RJwFa4QiLrHw2gjXMkgDTPIPPMNc98c71JAG21uuC9mc4rBNrhsm6TeteaJ87YT7/tHfbCV7zKOseO21Z/QIof2TcACSIu2vBy+lOR0eaAy2A8xvgdcpOeCdDGWucZ7iW1PKMt9oKfIlmpLRKdCDpyz/koCca9LPfPRnkrGIKbAe1wPFFZyMt3K9RxjEVFcHQ7oIVaELRvZLQBtABIAO2C49l04ERGG6pjZLRloMVBB6A9f9ddrNEiM46MNoAWGS36aM/fcQf7aG+V0XLMmPdgUlnrfZipdpspeRGN5IIo5gMl/6yVbDYWSuZQlNqFIoJzBXIs/PhcpkDKCyKyGwoo3L83L6aX6Z5YLHgcRlboo8U8RIxsc8MKLB5N6ynmyYIC4fUJr+OgIJMiWGKheN8B6nKKkkCDB5pba61sJP6dO2t5DzIMEGISEZYEFiAnZfpoQlrGeT2WGSEMHNyVKoCZmQL7X0ANL6yJAALZLGbZNhusEa33erTmREbb7NaY0X7+69+0j3ziT+zhBx6wt77q1XasbtbBOiXQijomlhFo5cE9rAJozQajKQM+ZLSYMtVH2xQoZUT9UYN1oMbGirJ+lY4bWbDmIiCGDX790i/zewGUouXR3hTTW3Tw6OeRJbBNLqb2MEjE0+kADnMRrhsHYwm0ZuyjResOVMe716/b0KljZLRBHaPeBlCN9p4caBGM4ZVERksXqQxoeVDRa7qVqNWgrsPrOAa/B9Cyhuv9sWjvoc6jZFhRpo4DxHNDmqjR8mcuVPlhwRZrlT3aHhiXA978QM73sCjeuc2hLO52bDAeURCI8gbaqJajkTVnU/vD3/pX9ldf+ZI1p0MDuVybDq0OFmIx4f2bjCaa6+2CMu7v2wBt0e6mwJhB3grTUVgexmuOICESB9Kuhvr2kvdkAidcWDBW2qSOl2tH7SWvf5O9/E1vtvXTZ2xrMGTZEEwJCzccGg9xrBiceA1loI3Xd9j9eSZAi8fLX3OcTznw5o9dvg4pI3XvAfxulADisUnPu/sY/QdccRz3hGvA7SJDrR0ZLaxYmdHis7N+6RwPluKZZLQBtFRfQlwEuTdtxuBF3bDJZCSPXNKHmkEZNVrQxlQcU4xTl+WX2Qp1jCyZ/YrzuX0Pg9+vXWWNFkB74exZO9Lt3ZjRgqZ0MVTU8mIjxoi2oI4BEDqIiibioI4FcLlY3umVoI3ZWA/evhiJx5aYyIjVl57RgsUtj98pN5Tni4I0JDIW9yeNLDnPGlNE74rjqFVQVQozfTpEhdpt4f2zLoJiv2Ld+4uLjDF//BAXxetSGxBo0QxoPXMLCjHGAkZtgpvMe5R5rSlYk1iHNS5nHDjH1wMjilmQ2TklL1crb0GimYgGCyCQAsj2QOUAaBsN1oh67bZ1sL5AZa21bLdi9oVvfJNex6CO3/qqV9mxmln7BqDFDF3UaAVm46rZcG6szUInAIYAIqgJ5m6yLqtJPPygP7SmaJIUj/UTlzYo3jh4vHwhSjlfa97O433DvKcOlopnlNFybXoAg6+ZTbvrtIIfiILUt1lkvVJCA2ghhtrf2y0yWphYZNQxDweIO6Y47GWMcLOMFveOoAt2geriZw602PsQQrJeC62Fz6MF0MLeDxktnKEwkrOc0cZhmOr6WUbLdfq3DLTljDH2iSheiNsm1ut16XjXQO8vRE0Qm8H+8sple+//+1t29bHvWn08IG08H+xaA+WmxYRah8lINb4caEEd3yqjzYG2nDEeFvBTER7DObKeV65qZNitpk1mFau3N2ze6Nq8uWbjRtde+MrX2Ovf8XO2fuYO2x2N6SAFKpSrxLscKN7PMtoc9HGNflxAm0p16FrAmezDVyIQygE2P2N1Dq36zIfVJf8GWJKEngh8ndHzYDbuS7hBUfAIs5qparQaXSkDIawHnI1xRmsQh3ds3C6jBX8PR5cA2hqazB1oMRA+B9o0GstVx5z44w3NiGajfhViqOijBRBDzQmgffryJWu32qSO7z53Lomhcq/jXAwVxgfJUcjrimHll4OKeiS916mUHeQ3J6jj6NUT8Hh9M/o12MIhaXzSZGYUTwLjjAbOv8fIleEVAhCvwZXk4fixJvA4NecijNWMVhmXFuKcdBOyWB6a9IMNGw88h9psckosTMYZ+UaLkvevahHHlckED5m6TpGx0+SJlvcM2X2c5Tol9TM3KPyOMacUBzCoyKoCmpiBm/yUKaDChJqadesNgmyrVifgIsuFlSMEUY1eWzXab33DPv6nn7SX/tSL7S2veIUdrR2W0RZAi9c9hG8xDAfo9DRPoqcQP2FdchqPAy2EEGwUi545DgdYFYMEQ0HRktsj8pp7HTcyYGahmIbiAwz4Oxko0/Q+wD2yWq/hKugRG6FzQiCMx5ogaIC6eDK2/v7+CnVMoEXwA3U0MloMFXCg1WMuVqhjZrGc+yxP5KCOCUB4xttQx6xlA1BxfymKajrr0mAXQzhD3QxombnnnQRh1emB4I8KtLejjuMgT8KZTFDIEsx8xsEqGJNI9gh1WlhcDgf2F1/6on3ygx+w6c6WLQ92rVdb2nh/25psTZxxH8ynBXUcoBRAG2WvnB0rU8d5ll3+d3wdYrU8aOD7qSxsOumTsp8va1ZrrduiucZe2oNK05778MvsZ37xl5jR7owFtAicSWm7OJQK++gDL/Xwxr07LJslIMdHJC6H1MhXateeIeZAG++pfH8C8NM1LXVzYE0zCfLWRnqPe382h1dknSh8Ds9ooXKn8xrrs2OG3AG0PAvJdKhzJLo1nlGNNoAWTfsABLT5qAkftbFmoo7zjDbaew4TQ+GFAWjvuPPO1EeL9HswmVB1fPX6Net1ewRaZLRo77mBOs76aNGmQP2V18qioE2RFNoxXDVYzrrCy5ZThuKu+4pYAdqs9xU/Ri00oU8NlnxS/0bEFTc4jyxzOiWyVj4WqDmaD7jKNAPa+JsA2pySjufCcw80544gi6iK5utsF/ART9Fv6dlT5O+RmYfqN4BWDlJu+B/iHV6Xw5SFylzlDl1ktelwBFCj1xCHLIQGbnyBLAyLGZlqA2piAq3m34ZnMru1K5r6gzsEAhzUsWbZwqsYtVa5UlmrYlfnS/vCN75uH//kp+xlL37QHn3FK1SjvUVGi9c5RqbG9h6BLKfzZE5QMK0Q0EptSAFJAlvce8q7VpTnyeAkXRnPUEWi81opM66ynQj7iWxPduCopODzPaMtLYK6sKLk9dSM3hxoMS4PQAvDisHBKtCODzLqGBmtKVNNohsH2lAds67uYynzjJYHGA4r2J+GaxnVyFCfZeyWM10BtM12i0DLNiCsCc9o8xpttPdENsus4rAe+R9DRns7MVRkQ4dlTABarG+s2/6wT8CdjkbWAM1+sG8fe+977Vtf+BxH4812t2yjWbURRuXVIZIcu6pe4rXYM9z3vOaohReq4wDNshjqMIBZSRrcJz2Ysci2mIDY3KaTkfV6ANq61drrtqh3bd5et9151e77qYfs53/1H1rv1GnbBnW8tsbWFhrZONCiNp0DbZx/KTy/iT/BMwXaqMvGuYm1FkAbrU352RsZbPx+/G687/zv6cjns7uBFWB48Heoz4bZT2Tl1D54r2xktGWgzSljub+5wE3U8bsy4ktvv4igBKagj+mOA5qv0dRE+YVZs9VkH5b4fw0fZvMyDkJkYjhg4QqFA4E9byQV7fjJE1Qd99bXrd5ssza21+9Tdby1u2sba+t2+oRUxyc3Nq3X1PQeTpOJ6T0hhsqs+qKuGLVaXHRQHXHxE9ePw4TydmQrhZgiBE9RrwzKON4fD8iYO+huDDDw0AgzUQppQ7o5RFDHeZE8DTXAIYkWGQcxHGrKagolc2rvSWPuCsDDduyjfQZ1PGRl0ymDizZGCkIkwv5Hb5PxrNO1Np6he3tNVqdO1LFT1XEIHBYt43tYkKQ7Mw/pvK5GqhELl4o+gKOMEKDqawNoUbeCqMcHGeQey/S1xpPMZ1QON6uo1eKxlB1js+PrWdXs6enCPvf1r9onPvVpe/mDD9lbX/nKQzNarL+qU8d8CESqANo0zUR+xiF+QhlEoKcKL8GWNK9qM1B95xktr4OfMqqnSo0cvbSRvRJo0YeIYQXcTwX9SxreGRfaKgboupgwtfewxqsaOZ+LAdeSrQcjAC2o492dlNEuxiObHBzQyB61b9ZmvQUrHWgI2KZwi1J7j3rk5ekthTWoY/VB431jTyNjVXuP9r60GjW+HgKqDw7BWYKMlopj701u9LrWhdcxqeM2e/BzMRTdp8LcPXrm2VMtMRTNdPy/XNYYI8/iZ3kbUCJpoi6LMCqbjHRYkByAllO1CHAic8E5s9Zts42qiwB8b8/e/Zv/0r7/rW/aZqNik53rdqTTJNB2mjACGasIsFBmFZkb12SUV3C2eJ9pvCa5RhUMF6j/w/ZmnEMBLDk4RcsJgBY+AuvrTVtYw6rNns0BtM2e7cwrdvH+F9t/+o//W+ucOKkaLfpoFxKo4bzB60DZKjf7ybPvHPAP+/czyWh/nEAb5ZHwJ6A4Cu50PqyCAwCQGIBtcyYxBUBsZfP2Hg5zWc1oiSeBDal90rEU5/BzH33nEkV8AgWyIyhJ/Un4wlhDhOignoY341DCpgLQagC8izSwEdCPhHoMJnM40KKPFpkwsoODwdDuufciazKbR4/xsEFbBSKjxx5/nNTx+vq6nT11hqrjk+ubGpPXRDsH7qkOZVqHhcm9h0dcVN7nGjccF5PUUzaHMi4KR4oBikLW7REqHi4Uu76Kk9NN1NPUlVK16cxrdW49qJ8LMHFYIgug4IKzfcP8Xf6oPGwWPgrNe00j41TdW0GAgN9Ho/PckzgJh+T+ZERnIwCsxs/JihIqXfWdwnJQYKvHxPt12tH7WOPgXjHl8J2R10Big8em5yL0bI5xh9fLoMbE4YjnRyUvHKEAmshm0QfLxYyB8HUYIoYYq5gJW7hF+UxbgDJN1ZVBh1kwyOdZzWzXzD782c/Zl776NVLHj7zkJXYUhmYTUM/0qWD2BqDFq0KNFhgCsZMGvOeWDFLP4yBAximbDlf+ZqwDHg/Td0gm876rjuolH+4buEypZCLJXpoKRBcquUgV1HGMcZQzFes/7M8FJawR2e5jxtdHE4eFarX0SPBgB8+BjHYw6LvXscbkTUEbg9aE2xMcrWAR50PHAaRSZerCICKP/md5gqs0EcK6FFy7RSmXS4xLBFXsjlDsN8b+InWMOi08jJu070PmWwfQwoLxyBH2aYbRBbNdtI4kU/2YQOV+217e0GBxlUm0M3QxuEryUk5Q8r6uC+ANH+ciwYhMOh2yTmkGGCd2CYr18ZjCPBg4dLDeJyPbbDXtc5/4uH3iA++36mhgk90tq0wGVl9MbTkZWnU5swb6T+nCpUAmL+fE+4hs+jAgDSZJAH2j+X6eXKRgI2vB4WNWGSrx+jXba1apd63e27T+omb9SsPueNZz7Vf/6a9Z/cgRmzUaNgY7hHZNr0+TxfRzKd5D/lwpaMg9CTLExS3LDSvy6x7XOAKcnBU8DLTzM+lm/y6X7via/dBj+1gEdSmpEQhHSSdKj0hoNFBgyj2KYJiaGWTI3grK5woBFoD2Jx79uWUcplKIwk5N8n2m5tgQAAnUXTGtgZktjMwFqK22BgZQkBHtDl6TIXXsG6oCytmMbTz33Hcfgfbo8eM0XUdGK6D9gT196TKBFiB77tRpO33kKIUwXTpDyY0WJhk8HL3YHgCRA2pcVLyHXHEXFIIyWh100RMZVBD7PR2cKb13EwE2pHtUo32NIrtqdMxyeOAKRANoEXECeAneGlXjma8mknBgGy9c2OxJuBU2h+wjJFWIwwQZhvedgr6vVGywmBBogSWtZoN1T0zLAb2KxvlOq6n5rsywfRyig7dekzKCfHHmC7m8wPOAhXSyK4JEH3o7QszSRG1jOk0exxouAJAV0CIzpeOXK2i10NWU7x3G8koGveOD6FUr91gYtOWiQqCFYcW/B9B+DUD7oD3y8MMOtBBTITBb2ox3SCUFDKMX0KLlbCXHWQFdUWzyQNb99syTAwQWNoXABe0aGGPnoMlLwkBI1DCek/2tCVQFshRYuJgiAbBn1nDribKEXKcE9CIV9R9bEmDYAQD3Oi8z9PmCNUMB7R6n9xxsbxFoMfh9icidhwKcsNzRxiPyMtCmmj6pMD17sB5FK5P3BtO6040rPJNlCyAp3mjx0bCAAFpktJ31ddvYFNAycOdCFTgTSJLhijuCxUxkaid8TKYHmGWgjWA11b5XADfUbKu6hcMO/MMOetxTXD9kP/PhyNpYV7OpVccj+5MPfcC+/NlPW30ysun+jtXRr4q7hxm0Szhnq40q6vVloI09eTNquAAiZJY3B1o8TvSRMplyByMG/iwvTXjGt9prtqhgyEPXDmZmo3rbzj/3J+1X/smvWW1z06aNumGOE+4jGZcZ9mUMdPEgNSt9lAG3zBJohyuwLIN0fh7l4HjYNbod6JZV2eWMm7s792EomR1F9ktWyjU+ZaDFfgugTYPk9ab4fTKLz3nLOxLQIool1QjaxykMRaZVqgUhbopDh/QwRCktWaxF8EgzcdRTQC8gi0wD4FtUcB6MRgRamIgfOX6cYor+aMwxYz944nF76tIl29zYsDtPn7E7T54i0K7DpYPOUHxVbGPEaaxN6Df7JlFTqj2FIjSbmRjtPon68Mhd/ZEObuHU4xc6Rkvx4OWK8xpZGpNUCGW0COQWk4BWelXVYCAG4TFJB36n7fUzjqFjLdPbJ3RnpEQF4C4wksusPx8TaPFYHfSVNprMbCEcig9aV4JyjzbNrJUhgLa8McpgG9RWRMq+jjwLisBEAwI4TBmUDDJceuq6xzGUxj7DloEA2nZ8kg83vgcDFGV5Dy7VxysHa2xRtengsk2rAtqPfOZz9qWvf81e+uIH7Y0PCWjr04W12Hct9bBMGKscRo9rSOhwoOVGdiV5qHvTQcjdn00MpJhNYMsQK8tkGXiSMpY3soAXs1s9Y42+btSIITLy2bdUcTvw4gBnxuuZqoYYiGLma8M9BXPhmnJ8G0wTqeD5nFang/4BvY73trdtf3tbQItsdgyglbAJz8MgMQnclNGCOmaNycsY0ib42oxWFDfnIFXsPa0BtPpelcE4zooy0LI/GCWE9TVrr63ZxpEj9NI9DGiDiYnhU2G6L5W02qvSEBHFrLwfIe6LwCRG8MVnMSNaCPkhngNt+SDPARfP0EBddjyx2mxuzeXCmvO5bT35hH3oPb9vT33nr60y6tu8v2fN5czaYPmnmAU81USpyXilPacMArfPaDU7+XZAi6wMH7jPoLijZa9WB5M5JZXf7m7YZF61WaVle9OFQl2IyQAAIABJREFUTZodu/D8F94EaJVY0HqVk9NW+2jLwJmDbH7O3I46zoP/wwId/HyFtcgYjHiesur5bxNoKYZCQBqirhxokdFGBKHeOc+Y/JdJ+yB7barmGtRO1GM0J1Q1WmaBGWUUQ93ld+xAGxktgPboMas0WrY/GBBovw+gvSygvePUabvjxCk7tXnE1luyYIRoJtp1QXuQLpu7acBNGqPziCiK1UEd08RiKZ6ev+eUEz+74AT0bgAxRyVREKNshAX0yVyqJgJ5cRDF33MAQpbRxtg3XCsW3DEPlhRueBFHiSvo7szd17NZzT9E+wkGjw94UIMy77ZaBFqIhjrNBoFXtVEfL5iyxeL40Nq8eUQamz2u4+riV607DibWhVnHhihLdots6OeIPNHaqLOCAqa7E9THFK0Vfb4xKi8yWoKvH4gic1MrKg9ZsAJo0QF1/O8//Vn78je/YS998UP2xoceohiqMVlYsx5AK/oV4Q3yoCWwg7oOPa5YCP1XlK19lIHPM04HhUfkAlHfXO5rzL/3YjioY9VnXdzkYAn+B9VdKZ3xO049e70WYAmgJXiiBAE/1bBw9PVHoPW9RwqLWbayLGS0B/2+jfoD27p+jb20syFo46ktMGOWQAtqW/aLVEu6y1FYMAJ8OerQe6BzoCXIYWgCrp3rMzQIQFTxYUALYSXpYw6+0NSu5lovAW2722N5RWeMbC5xT3KgVRCsD7ErqlETaL2oIm2CbhDXa8yijmApYwX4nkqUag60eYAZ9z4oZNzTbq9ng37f2ggaIOybze0vv/oVe9/v/a7N9nZsOdgX0Nrc2gj4piOkg39nQIv3DwYhZvty6peXDXCWYu0G0M6tTqDdnSxsXGvZ+ef9pP2DX/tnntE2bAQGEd7V3i4DC1b6XmfU90ogkk0fygP02GsOPAmYDstYy+075XOonEiVE4bEaBwCwnwdPyJ1jD0ZXsexT3Kgpdcxa7RvfWfizQpTAo8IPSpH5gqgxcYI9yeJHrze5wOftfmgHHVA9nm0zGwz6vjue++1DcygPHbMqs0OgXY0m5I6htcxqOOTx0/YmRMnV8RQdXKsyPbk7yoRCTZ3YWodb3I18yrovqCOeahSBAPTZ/08pjjwMA8TgrBU9LQqTA/43vF7M/R66vYGx08LRB+mjn8r6lT/FyhQ/IdIC5QTVGWkkOs4NIpDJERQakdSRuTEGVWKqAugLWVr2CdTAEqWPaaITuvKbgW0aK0J60NVG/P/bge0EZzcDGjx2uk57UMLeP3p4KKMlmPAEPkjsPAPtvY0GqzRNmNQgAc2kb3GOLAm5pd6/TvQT2enzDJgGDEys52KgPar3/ymvfTBh+z1Dz5omwDa8dxaDUzSQZkggLYuoMUZy8Mm6nOiiGNPRi+rDuuol0dQ5fdcDFFS/a5QlLJjTiBL8UxQz6ChOPhdQAvqWD8X4DKD9c8cQO9iO2W1+l2uI193yMxBNUM5jfouxIUA2uFwZNevXrXt69c4zccwbQTORRjjxiDQZ1F7RstxmcimIfLKMlpG6odQxznQajJPAbTM+NDyklHH+FqtXA1mtE1ktOtrtr6xyYyW82oDqF3/cRjQalBGEXkXg0QcYA+p0eaAq+lbHgHdAmhDjHNYdkUv6nrdxoOh9VoN6wDQBwP7sz/+mH3igx+wxmxstfHIpge7Vk8ZLfpQwRRAEzMt2gYPaW35cWS0UeqJUhjWDN6T+vBRGgRb2bJed8OWtZZZo2u744UNrG53Pucn7B/++m9YbWPTJvW6jRC44MzCfZlDba2yVh6oRBBSPofLQOtxkMSCJfvG/HzKs9Y8Gy2o8wiNSzV53yA3K4klQP4RgZYBsbfzlIFWvedOHT/vbe9apjpAiGwySzD8E5sDGyDoMDm+iC6qc5CzFnyhPvaoFBup0xGFDLUyxFDDoQFo1zY2SB032j3bGwwJtJHR9no9O370mJ06dsyO9tZsHeYETdVolxSviJ7FG1yi/6uKdoGC7lYUXBguEFSjfzaflVjBAYYxYIpqCYZuPRg2gQRP1p7cx9nVxhyoAAFSpe5tKwJJZJbI2Ni7RocRHWZsVUFbgwuRaPiPGrarcOVDLPP99J+bpnOcGl6iU/Qc7D2Z0qxiGxsZvakY+IBMFpSxZ7QAXj4+BGTMBGN0XabPPMSV/QZ6pTTPMxav6LkYmq4MAxGyFKsA2jqNJ5TJCmgTdQygRbCRAa1q0QVtjFeJ3/Eck594b+Pl87Ss2nApoP3Ipz9jX/nmt+xlDwloN9A2NJlTDIXMVVQvwAlAixF77BFapY6zMggz01gvbvmXZ7Qk853/kpOTV4+z7JeaIm/PEe3v1K8rnkfIZCsFeIotKUbeqYarbJbTfyBKyoIBGtsDMCG8YquSbDl3+33bP+hbvz+wK1eu2Pa16wRXIP9kMKD1opYcWAk120s1iab7G4H2h6WOcXaIVkawDhtGZVcQRCFwb6z3rNXr0Y61u7bGsyayYdZqqbFyxkfJ6YqxPs+W8CaPAd74u5LjW6KNs6yWbz+Jvg4XQwXQrkSn/gUBggq1uXXqNWa0B1eu2Mfe/0f2F1/+olVHQ6vPxjY92LMaKFpEBzNkOBBCygEq5AGHZXM/DqDNgSpafPBcyLRgutBo4560rNfbMKu1rdLs2f6kANp/9Ou/YZX1DRvXALRLnuNs55lLfRzTvfLzNQfbuG65TiaBHy1oi1nB5WtwM5CNpCbOg7QnD8lay0Bb/vpHrdFiek/udcx+3MCbFQvGt71rmTwgxSWsOpVAkeaOLVI1Sl0aauMQOwhsCzEEreM8o2VfnQMthE8A2nXPaAugnXFMHqhjDIA+dmTTjh8Bbdy2Ndi0AeyZ1ClbAuXLPTKHGbTaC+JgDKAF2MV7y29iuunsuwaBJ8cigaT3ULkDjSy5NG+VNIQXiAjkMLX3/lABAOhSKGMFopwywxmfcDlCK4xMq3Fo4fucx+qfizqxMoyI+BDUkBJkZqSJMJPZjGbWsArcw8gmtF1VjEBL96RanVQ7MlqM6wqQVaygUXOCbbfOzCwEywuxTN2siqE00YWDBpzKy4E2jP9FHQtkKYSCZ3Yd1HHV0CQSLQvyry0ELzxkVZG8IRMXpOmnQzPbWqJG+xn76p9/y1724MP2uhe/mEBbG8+sCaCth+pYQFtbIirHYhbQFsGFCMj4L6hDfn1DT2DFan6CkxqOAzgT3Lj4UBlvFmXzEIVzlsbOZwCM3tSgkZWBK7OVoTnruCmjhSPNlBSrTF+WBn4GQLtz0GdWu7Oza5cvX7Gta9cFKvMF6WRM9cHVm4M6LgHtiurY25kESEVpJKhjZje4Xh4hIaNN5SNOg4Kug+mnu0M1WC8EXWnYI2tda3JM3gb76uHVzbPDH5N3ORNDsRc7o44RYORAmyjkVeJG5aGgjP3fvMtOOeTnQ5k6Lgee+UEPIGZAi3LJbGJP/vVf24fe8wc2vHbFRtvXrIUWmv4BM1oElYvpmECL94A2quCp/raANgJFiRV96pKrYSlqhYCy3WFGixafRa1lB9OlTZttu+t5L7Bf/Sf/1Cpr6zaq1W3IFB5iqCpV6fJEl3AhwCVaXOL9xP7JhapB5+IioC83ALPMmuG+RmmqHOjcKlMtsw/5/Sr/+0cF2uF4zP0ZzF8ZaKP9i9Qx0ltlXSpshyUYIyDQfJhJW5dVYgBtnvIrm3WbLwAV6CLUan3wOwZnV5tYchogcM+9EkNtgDputJnRolb1/QS0bdtcX7djGxvWqdVtHU3tnba1GqCmlpx9iqwWSs/ZeG6Nmuo+OdCG7VjUJvKbGHZkXCTu8iPHG9QOm1TuBiXCrNQVtcri4XPrQQXeFyln0GoC2rAWlEoWOS/2lVTBbPR2A2oqm2m0IcANlXE4DimUR20RxvuguNW7zBrcdEYTfAxj3p3OSD3iAAqLQlDHMNzvIoNGRovnBuioKypiBa+teIifKY/LizingcpAK+bIM2Xamaluq6BD/a4UQ8H8P+q0WCN0doJLE3yNo0Yr1XGWb6tfL4m4Vk/PxVLBD4D2+sLsI5/9jH0tA9p1vN/RlDVacMWyZ3CgxZBr9qUWs4m1mfNnL+iow2pM+F28N9oyJwo5BFYunsosO8maeN2QDAa8oDNf4wh/eGi5wlHuUBLUUVsQk5c8u+dgdhx81YrG/S2NwxC2CbQDu3L1moB2a1uBBYG2zx5bQORsOvaxeBJFaTpTpOZyPrpVjZZ11AiD3IqVTlCu1UAgLjpdAkn25TcxGQXZU8Oq3Y41e11bR0bbW9NZA6BlUHNIRivXPG8EAAmrGnFM8AoHt9Tu48FREDc5tf8fCrT5GRLrYTIa20a3Y1P6Gw/sr7/+dfvA77/bepWF7Tz9pB1pN23a3zeEG1iHmJyEqT1k5KYT7v+8xpkDyo8jo8XZHs5QkSGmjBPXMQHtps3mFZssa9afLW3ZWbf7XvSA/fJ/9Y+turFpQ+wzZGu1BuSoxAgBrViRMtAGwIfwKoA+p7JxL9Aic6tAhi0zEcCWRhiWr1V8nZ9f5T7kMtD+qDXaAWwYHWj5PjyjTS5RpCKXVrn3kbcuVTORpy9bXGjdJ+AcjsZUF3Mgs4uhtLgl3lHPrUe1niFh80FlSHk+JCugjNodUVuLhR0/dcruOHeWkexsWbVaq207B/v23R98365uXbdur2unT56yI6CSlmbHNzdZA8Hs10ajxmwWIg46DBkObIgrCj/PnCoW9avMMv9PEZYy0MhE+dkdpVjb5NzVaItxsZfvchmRS6ghwXAhwMDfKYsUhYXHpKjHs5p02MKFCFFtRp96xVCuQLgXBFtlLDMEFq4uRe/xwWRqW0MottGWZRRDIfsHwOIDgIuJN2j3AdaQOuaNzzMTiUni+pQ/5wszB5v4vaC8k/rEQTFqrQgy4v2rRitRFIMSMree0Xqv7+pd0tXQ94KmLsAWIcRgOLNqt2FbZvZ7H/iQPX75kj38wIvtdQ8+YL2lWXOG67+wRU2K3Kh11xaykdPc3MRF3xBd59lN/v75Ktzikuplr7+qJUeeyBEs8Ro64CqAK7yzBfSFCTyfQ8SSAkfZPtOVJsA2PXZYb3o2OwYluDQbONDu7B/Y1u6ePfnU03bt2nUb9oc2HcmRCIEZ1t50PHTLRbEsAQDqQNAhSvEMtARR3nA6Xd0IqMHKjpECQYjdMJkHYzEdr8l6ud8x7P46nQ6pY6jml+2mbR4/bmtr6/y7drdD4MRBDq2HMiJZTcb0qQBa3k3UDF1ToYBM+zEBrpdueM1ccIjXynuEtQnDGPen5eO4hiLXJuCMw3/BjoVXLmuTEBeNhnak27X+9av24T/8N/ZXX/+Krdcq1r92xarTsTVQC0UWi7a/BQIXfMQ8aE1J4qXOSlyx74KdK9Ooca6J/SrWcHn/4lyMrDLKa5FYsUbe61ilWre13ibK99bsrtvBZGE7k7ndd/8D9j/8T/+zff/alk0RIK1vck4zz/R6w/r9vq31Ouq7LrnaxevIxwzeEKzmorSbCKrifsT7LQNlDsQ5IMf1TH2wWQ08fx3YV3zsCOq8fMggIrt2nNDjQliAKAwrBsMhx2umEyr1mxcex+H1XnnWm9++jAyPHo2cQBBetVVuFtA/sE7josYmSOO91dBLiTfBlpdBgih3hmL7DYcLtGzkE2dOnD5td54/Z521NZq3I9vd6x8koEWN9szp03Z84wjn0R7bWKexAYCi3sBrgiJzRhqyjVYNtBH4hYkFmVMxKwdkTKpxsRLENOHFy88uLEqULq+Fqxo9kmZpkKPM4IriJ27Utf2mcZi6H7DIbhEUBPCmA4Gje+XgFPRp2nB+jXFwA2iRtSKrRQ0On9EofzCe2NYItRaoGJekiteo0IbBR8PabJ8BsMHAQuPmkH1zMg4pW29h8kV2OJBmzllh/RcHGkVdMixJym0n6JSZKoOLa6E2H5+Vy2vj5gNOZ/P5V8KhCDvwOGURlywMh6OFVbt1u7Z0oL30tL3kxQ/a6178gHUXZi0c2BBB1RYKWpyIBtCmARHFWyyEcWnjx4CE1YkojF6Xun7KOtV+A3WwuyEXYBvXNwAhNcZr7STLTw8IHYtTOxEFUD4LkwdaiPdYK1PdmSIoDOewivWnM2a0oI+vbu3Yk08/bVevXiPQIgOLdYlsFq5bymq9XOGZVgBtOI7dDGgRTN8KaJmh0itWrnE4S9oYh4eB51j/a13bOH7ceshmmy1rdTsEazkQFWKbJJKLNjCfoERDjBAmZkFMbEueB1EjdwEVgdYV3PWKgCjpVEqghzsUlOsNQIuzAaA5nth6u2mXH/uefeAPfs8uf+9vrDWf2uxg1yrjodVhKMOxjwBX2Xgq+0GEJj3DDwu00elQBpn4Os5DfA6gjSwPJb294dBOnzlj9VrL2p01u7q1ywHwk3rTnv3Ag/auX/kHtsAc2m7PdkcTq7e7Np7OFUwxKFGIFdcwrmMEqLcD2jxoPAwo84y0DNQMRN0MKH5W/p34+zxrzpOuMnWMWxGsZFwvnfU3B1pZCbib3yHtPTzvo4+WLzoD2ojucDBRwNBqMjPlpvJJLfidHGh1bPgkH9+ANLnAv+sNTkcBcJw8c8bOX7iLjeoADQDx7sEBVcdXMPh9bc3O33nWThw9ZnccO2abvS77LSE6qKNVA3Wt5ZxCmSoGniNjLGW06Y1ndEOZAtWwX4iskHEKsCUeEiCwMd8FP0VCrEpPBBuqonm9MyUxnq3h2rmhvtpU1KpCQYeDFq4t/z4xmA5a/ptsJwLQsudSYhfU4gC0++OxbQ8nvK6gBGH+0IOCsNlgTTuyWvgFozVKgBdQEzQyx2+s2FTmizWPKBVNajvEZ8YJMZkmlSF1jUjHsxyhPBL0MQBT01hzoPVMpASyWk9ZBnuD2KFmI3TRt82uzMx+9/3vtycvX6bqmECLjJYzbRes0UJhLGK0YrWZuwkxwcxAXOibKSmVceRijuJlFj7DaLGiYAn1VPybRhiqryr8ZLenlxfEotBIhIpwPX7xHMX15cAjd55SjTYTy4UlqK8JZLQA2iF6Off7BNtr2zv2+FNPEWgHB4MEtHjLs8mIz496LZyhdHDJgvGZZrSHAS2GByDjwVtHBqveWLXrAHiR0QJE50CYTsvWjx0j0CI7hj5DowFxbDSS+C1KHrJXLQRz4UYW833LjEEAGO+C1yAIDa7yxqMFlZovv/x7hwktlTnjIs6supjTdvHbX/2yve/dv2M2PLD53q61AMKjvtXmMKgQ0LI0BGAKIeFEorQAxPx543uxLgIsAsSkn9D5k95n1qqmfVoMOI9MPNVN6zUbzWfWW9+w5aJqm5vHbDxd2rzetHmza4tOz170qlfbQ699nZ25eK89eW3LGt01ntm4N7jPFKf6+ixntQGE8TrKICi/79X/8tru7f4+3nNg1WFATNVvJAY3aCyChdHQEz5OJEoe9EaQdTugTe/dgTaWG56fyw59tIHwcvnROROpOtpI5F1cZ0ZLb9GCu0nUsbJar6v4xA5ETDnQIqMFdRxAC5UhQAOUNIAWquNr21sE2rvOn7c7Tpy0U5ubpJABtFioBdAio61ZZQLnoQJo03s5RLJfBlosVNRjA1Q1ZFwtE1AfAxggXErZmYfJfBz/H6P1JCzylp+wPMRh4cpjHqQ50Eb24i0MRSbnmwaAgHmmyGYqFYpc4IvLOtxiyVr3/nhi1/tDG4Ham81JFa/RF7plPdDHAFy20UCEhFqpssxkyeimB0WGvQq4sYBjK+SRYLrO/sNCUSt49HSRgUY6JP2AJNASi8M+zoG2lM7GgVLejMWhArGb2aJp9tTE7N3ve589efWKvQxA++AD1pkjowVQzm0BhhxBAQcdVKw2x2uQw1hpq+t1ZRktxThJVa8Xif8vjPwR+Kksgmk/AbQQ6oTBhAILZcBppCPZE22nANpUw0pZjp6nrJqPawOzBDlMYUCCgHYwX9jWwQEz2ms7u/bE00/blStXCbTjEfo4FezNxiMyHdPxKBmqQ9yWAy0CxFtRx2CuaNPqdGxOHUeQHhltAG23203U8cKp406vp4y23dbj5UDr60aaBgQrxREUgWAOsDqFstqn37BcDBWtW9wR2YzmHMzi3/Ec+fnBDBEJx2RsLZRElnPaLn74377HjrYa1r9yyTaadRvv7STaOBT6wf7wa46RLGaulpm421HHZaCNtRyvHUARyulcDMXzHaWlbsf20Qfc6lqt3rI7z16wxy9dtXPP/gm7PpraN7/3fXv7f/LL9vBrXmetzSM2R2mg1aVuBPeTtrIloM1VxzctvQTIZgxCUOc5YIf25jAQDSDOz6XDAo7427yEGNcH+xY/x3kfzEiUHvB1siO+SUYLYWqojsOwIp2XnOfsQIuMNt0cN6wI0MQL40ERPRfIIFlrkVsUXwiyVRdDMV9jQUXGFfI4lqMU6GHUEkGBgjo+C+q41/NRcTXWaB9/8gnWaAG099x1wc6dPmOb7Y4d31i3Lp7H0LtF8zKbzTFFosqh3ji6gv6OixoXsnzT82iQgiVX/sqlSUCr70kli0MnUZxeo+KN9QMa9afkTBOZWkabsoUnmaB7UO2BDKPNbKHllcL4GUAVGS2yFYhcSA/OF3YwGtv+aGzX9vs2RFP0fEGghbkHBjDAH7pTr9tGu80JOK266rTKJksuUSUh1GGLuryYFUIDSLR6EjXDwDDodrVP4ECSx7FqIbnymeIyXoO8VupUTKqZhQNMFo749BuwcfOG2RNDZLR/ZJeuXbOXPwzV8f3WQs2Jzz+3eQ1CjgqDFjhKAWhBRjCm9sEUoUsVLRxZglqzuNZ8piffsB/O2CNYY2AeALIEW5Q2ECDxEik7A8gqU3Zmg5Q6Mn7VzkMzkGfOuE7pQHBRRYBCipjh8sTWHtVnBbRz24bi2IE2Mtr+fv8GoG3WqwRa9HTiuWgZOpumoQLPBGhvRR0DOHF+kElgO2CDymJQx1MMnNhct40Too5Rty1ntASHJVzU3J4T+zJpGoqaam5YQcbI6frI3pIbVMxN9jarYBxiDefnxWEBZtwPnn21Kuf7YrrYfNC3j77/vfaFP/m4nei17eDy07Zer9pwb9vqsBF1kVmY3WhNLG059Sk+/mQ5YxFr61YZbThDHfZa8b0A2jxoTgEEvKQrS9YZN9aPWLXasE5vw568ct3e+LZ32F3Pfb79j//L/2rH7rnP7n/5K+1tP/+Ltqg1bP3IMWp3QB+jHINLXQbJMktw2PmRAp8UrBfDVOLvc/qWa77kBlVmePKzqJxY5edaDrQUanmiqIC4GFpxO6BFH20ZaNP1RYLk87grz/6Zn12mdF1Nf4oHHQBa7Y5GepG8XgVa/KbERDKp4N9QkVsALbJVZLWo0UJZjMMoB1oKVKpV1mjR3nMNYqhu1+69625O74H94nEoEvE4OJgyoOUmZJk0hEoC//ym5hx93LxQwPHwxPQYdy7CmpFwSB8Q7qxaALoqNtGnamcKMVHQwUGLItoM1XIumuIVxnVmiC7VZtSUIl0ivVWpcDrMvFJlD9twtuBYt+FsRttKUMcAWqiQUetBbRY1Wmx8AW3NNtttZbT0C1a2Tjo8+lW9+TOuWTlrTQBayvv0JeT3eKVZKureDtGmg+HjBCoGNapVR1ZCmENrTVzPkD0FRexUXxCvK4DOL2qoJti0BqCd27s/8D67srVlr3jJS+01D7zAmlMMfodqeU7qmPon1vGQ0UoB7mECPwnYPHJI01xwD+XjHKOzPC4g2AKIcI3gxoS1zTWO7NaB1lAD5ImizEmAKyCgI1YFEXW4H2U9odEz6iMUU6aTMTVkuWfyYqbLFMAWQzoyoL26vW1PPH2JvbTIaDEQHi8I8RBEPJ1WIwEt9kcALahjgZf8Wm9Wo42hAbkYKqeOoTKmuQ0yhvBHz4C2tt4j0IYYCrRyLoZicEOKPRT6LlJM20d91mKLvCQTgaybM0RSoIlI+gidxRSm/n7W6f0XE7jKB7uoWrEL2CcwZME0pI1Oy3avXLYPvOf37LFvf8vWqmbTnevWmE9t0t9TC5uzJAG0BHgYu8xXqeMcyBls+1CFHGDyZOEwMVR5D8cZGJl5+hrUMcRaMLapN+3kidP29OXrNpot7YUveam99tG32Yc//Wf2qa981VpHjtt/8xv/vZ29+6K1exs2HI5tDR7IHJNX1CjzWm1cp7iO+REiVrBwZYtzOzFlvjeZEfr9Kf8sz/4PL+0oo4znPwzsJeBbBdqYbf5MMtoA2rR2MmEd1uMKdRy/pIkdESvrsrQ7XZfna9Qdai/o7YyZm8zYHGj5Zn1MFt1daN2IxnTQzk3WA3AYFdRxT7XOaoU9f48/9STn0WLw+70X7rZ7zp6zo92uHVtbL6hjGvei3WHKOsEMzkxwr12pcRUHf0Q8eaSK3wUlgQkaVZtq8Lj3edL0no5Fbq6A7J2mEgXIphvPDe6tBfRdLcQ8pIV4EKs3VIrNokGeG8eN5hGc8G8ju/VJMcAwXDMA7XCxICWIrBZGFfCM3h+NbGcworctwBP12c1ul/VZTjxq1BmoNCoYMRcZZVjcO7CEuvRQIC3UyPHjVeDFQHCtF5nu8x3q3OIAiIpNJ5PUxiSBma4rQQ3vE32s/JtCkZTTd/6I8cilVgAAbY1A++RgYr//wffblZ0de8XDL7FXP/BC2i92YIKPjLaOdUanbAVmzGiLmJobPd6BG5iwFo9yhU9CUsN/cLqYm41ZunLGQiYLkIVbFzNbAi0gHkIKL6ngTE8ZLe43nh8HSSE+jMxMVxXKWwFJyrLzVgJE3u48hQwa5YVVoD3IqOMCaEmNOXXcbtZtMhoyo9UhiYky09SudjvVcQ60oOEQeAJoRSdrmhdYn/A6Ro02xFDIaOethm2ePEHDCrT8MKPlVCxNt1LJpQS00RKHwNgnRiW6L+wYHWxjelecWaEIl9dJTUGqZzMro86yul6cIbj0F6ReAAAgAElEQVQXyvo1qARAO+0f2EaraT/4zl/Ze3/3d2y0fdXm+7vWBsjubVtlNjH0XkQbT9T6aLaDPtaF+tzLIBLAczugLYuhDtvGAXi5GIpgjXJcXRRyZVEh0G7tHNii2rB5o8Xa7NodZ+2PPvZxu9If2Osffbu94c2PWm/jCOcwN1ptmq2k1ikPAvNe2sPYsVjPZaAtAzG+DjFV+X3lZ0QO0rdKtOIxcuAO6jim9zCfBGvimp/b1WhhWKHOALcwdaDlmomgDPf3eW//eTpDSVGnTCs/9MMODTelhr43r9Gi0RgXlNNlCFz4nFmw+XisBqgjLFA0PE8mPIBO3XHG7rrnHlvbWHfRSIU2jE8AaK9e5TzVi3fdbXefO0evY4AHtu2SdLFoRhThsaExPYfx7CFAGxFhHFJ688rCZUQBNS76ZyEWckMF1FtgREG1rowWCqq1mO0a4YiObW+a5++m09rBISbnOA3olCMXW8VsDPP2Uv1PPZSiHkG3z+Dnu1xaH7aL8wX7Z1mjHY6sP0GrkzbrervDa0X6uFm3br2mGi1cmkiHuwApTCJYn1oV1+RAin9HFHzYJoiKrxyrYo5uIc7gffLMKOprDFgyip0uXxnQ5huIoju+vjCOLKhUwTrqTzWb1Kr21GBgf/DBD9j13T175cMvsVe96H6rjafW4wxj1GiXqtPi2ZnRijrG8lnJAAhqkuczFPASBSwj6fgVQMu3KdcrKFgR2QNkI6MF5Q+Q5ZSeAFoAPCYOkT4HfGBzIqMpvLXxWuIp8GopYMlaH7CrY1OzpcwDHewrlBUmYEGQ0UJ13B/Y9t6+q45RoxV1TFCCen0yItOBz4cBLYPE22S0EENFjZYHOsxIoEj1ebXqQPAA3UflcY61oe93YbVexzZPnKAFI0A2AnsMr8d5golUovIKcxcp+EUIwX0siA+8JwYq3mtLwRfESnSyk4iTLVIMCtUdEc8TNeYYssD97ar8EIax3YNAq4lCLVCvw4H16lX7y298zf7wt/81h7zvXXqKddr9q5cY5EKIyHKJq1cRGCOQQGsQQLjccVA89+0z2sNqtPkeyunnEEOFehp+BM12g+up0+raYl6xbu+IDWdLGy6r9vyXvNQm7Y5947uP2ZXBwNZOnLL/8r/+7+z0HWet21u3PryzkaU4fRU6jZTVls6PclYe7zMsUMvZMN5HtFble7TIZF0vURI55Zku1lokhfnZFoCcA3kqa/kYz7wcib9Fe08EWhj6PhgNOeI1vJ+xH2MYR/KAV6Zglbvf9DYCLZ44hkjzyZfy5uVhC4MBDBNvwIhC2WyMi2t1JPNOcyERfzp9TNPwTtcw8quKPtxGgxaM5y5csKPHjtnps+eSNyvmZ1669LQ9+cQT1mm17DnPus/uOnvW1lpt24RQooEaqkbBcbwXxn3xRmgqRZKJh/8yz0E1VXtKoKkyLnSia1GtYq0mMlhMycF4OUxDgV1gha0xMMCnUtdpDG0WBBPq3ZFRlYQlaXGX/t1oijqMsl9QT6KvVKMli5TG7ElYQ69bUF84CGmrt7DBdJaUxyOYVowntr1/wI0PAho9tBvtlm108Llp660mzc71XmQOoRq0BDnyKAaBeZjcKC5boWhMmZWjLoc6MGAQAHIdpfevv4sgJEarRXk76PUQmiUgj6zeIxYpE30CTtRNo1ZTrdlsUbPhsmKP723b+z/yEbu2tWWvf9Vr7P577rWT3Q4deQC0s1pYHYLGq1pjzsq+Tf0eEFh5n0KX7FNd2AeMgEzThnCw0/ErJsTU4eQEJfjCRtOJDecztrFpKo8ckWjeEJOXQFV6+5xcdVxsFyUPXjaPeKMXO4VsReRMhgbuPJigguuAbHa5ZIkB62Sn37ddGlZcZw+tqOM+p3BAOCenJ6iYUZOFyljtPbkYSq1nCsIhCjysjxaDAqKPkHVrBp0yp+BAeFot+tfUa2guLcdvIhhHqeOIBoygTIXsihmwTxDjGqKYT2WHaLtjGQL7FmIc0L0wNvGOgXATI0VOxbNr4H3aENer80+VucBsAiYCtXXYYbpPADkO0uxgrUTrSy8KS0nNUW7MJ2ajvn3/L75tv/V//nNbA3AOD8wGB9ZtoP7d9+scpg5u28idofagKD9ET2hZHXxYllp8r1zpvPVvB7jxc9Ws1WlQid6qt63TXrflsmljq9mo2rR+tW778EJYW7MKDITuuNN+7l2/aOfvutuaYCjHE2utdTXsIk1A0lmoMaQL1uNDNBjnB19xTFdyV7Y4P3KQ1L2/0QMhf4crYX1JAIvfgyEGg9dSIlZmEKKXmeG7t4tKyLrKtIVPNKYgYSZt352hUsnBz0HuT354R8rdb347gRYLidkLIvEMaHnTfQhzZLNxoZCLwCuT/3kvLSJFRgLcSHWrt1oUalRRqyHQDgi0R44dtzNnzxm6+hDdDYcDu/T00/b0E08wo332vffa+XNnbaPXsyPr63KFchtDbKzg7qXkc1P2oGAiwvELv9K/iowW9DCoY/ThtjEXVa5K9ONFlAzKnF9rrmuhQvMamgsA+AlAm5qhNb5M4JBPDXEg4iZ1L0x32QJtTrtUvge1b0hIo4wWByjsKKA4Rr0W800BvENYMI6ndP8pgLZFoEVPHz+3GhnQVq1KoFWNVB7Mc9lF3QJoY1GXM118H0ECXl+yEKT3awHayjTC9MNbZCLn94yR7lD+J3FtEqUUtnnulJQHM4yOQf0tBbRP7gpor18H0L7aXnTPvXai17XGcmaV6sJmNcyNRTCAw61irTk0BTVmgPTwJojHBCf5N7MVCmYDWOfI1NCXnIBWWREcmWjmj4N6PrfhfJooZFkJSLNAapzYpqhLh7dI91Cdrlo8rgY/MVcoDqJgZ1CjxQPhPrDHGvX8+YJua2CJnr50hdfk6pUrNgTQTpVJEVjpn4yxabBhXAXacDoDbR412mg2CBYkjbTjetKBFMLI5A5FdziIA2rc/2DFoFROg9/bHVs/ctSOYPB7p2sVAG0MFuDjKZvVFCpwGCrjsFPAqWPWut2BLMxiZNflal6vEuAdMjh0P2kkE40F+mgRoMxtbHObOtDy7mJdzED7apglqUAHWypubWGt5dRqk6F9+0tftPf+9r+2znRslcGBLYf71gJTsYTITKxNss4kiaSzdjGf/L0C7cFgbDjCG9UmfUprta5V2+s2aXTsoF63oxfvtQsveIFtnD1rZy9etPWNI3bs+EmboEa7vq55xuwhj15klJO8r3a5ZDuX8MID9xSIq/6vgV+Fqr4MtOWwIT+HqBFxdqJ8Tolh8wSI4zcPz35lNOQ/8wehk5Y7HVKXEYwSAkkEZZOJPqZT60/GGmfJYK8wqmDy5z7a3Bd3v+mtfO06EDWVgZsO9AuyobbECVjltB6kt6lfNIBSG/No+VApmqV5BOo0/GgQaKPNB0AL2hhAe+qOO22Cw246s9FoaE8/9ZQ99fjjCWjPnb3Tjm5s8AO1JBwMnDgCOhW0S73uRui60b7TSevkN6xQuqKa63VCtO/UKtbrwHJRNFAAbcupY4mIlL1ERMsb5iU33h5myTp008116CIdhVqMb3RGbdHc7HlkDPJWr6SiQGayAbRs76kSaOFhC0oyDCsGoynVxwG0UBtvdtvMZCHQQKtPq2q0scR7Q0aL7FyHlvfX4VplWqbbx8N59l6h6UCwCVxILq6Kx8kdekjX5PixXFirCdakmOEY7ITy2OI/XTsphOMQRNgws4YNFmZP7O7YBz76UVoNAmjvv+einYC9H8RQ1YVNAbQYrYixhIuKNRfSmE81UtjLEYX7FO8pPaoFuGA3NENXAVoRHGizg+FRjVbZLDLcmKjDUW584WysVcIaM1RvArTFWooDQ6xNvq55AFAMJdtHyD7QTAATGNTwD4Yjzne+dvX6DUCLrBYZLVzWALQBnpHRhr4garR5Rps8m9F+5nQxDiZlDSofhQUjNBoIJqHvCKBFthtAi26EAFpmtGgjhCc4SlQUW7qNJ4FN+gJmtV6nZS89xHa0/NR+xRrHGaYJMyBntXbifoDKZ1ixMKtDUJcBbfKe9nIQrhP5H9bWZUzCVUJzm4V1KnNrLab2mY9+xD7z4X9n9VHflgd7Vhn3rTqf0JWMzkkJTNyYbRECSNR7dXb8XWe0jB3w+pEMjdE/DU3OprXWj9od9/2E3fuiB+xFr32d2eaG7UCU2WjSaay3tsGZzpiyFsmBDEC8zONnHL4XQJuAMLDCkVc6hWJdrwJpNtQjYwq5WwVaK9nyDaDsGXF+vqVgPTurcn1GZL/wvGcdHsZLgXcMjJTkMaOdTm0AdzUPLAJo08hJB2ai44VHHuV5xviCVV08mECLTwTzb4Bw1DkY1ip6xRtotVuu4POo3dNuWjCCagYYug0jFuf+cGAXLl4k0J48cweBNs9oAbSgcZ918aIBaI9tbvID6kiOXwMAuXADmwhtPtxEiCac8okbEReVNWSPummzSJCFdWPVum0Y8WvyDXp1Uc9kjTYTRLElxnuEA2gppsB1c3/YVaB1ZSNVuQG0sraM6C5Agz6ZabqLNiT9bOPwZBRdpaIUQMs2jsWSGW1/OLb+eMLDDvQmgHajK/p4s9O2NczwXS5lxZiAVvXoqF+rBvsfiLS+0AFQ/IiMPql4I+ZZBdbys4j6R+3MTfUzIInHzOs6PBuz51hUsLaa1l+aPb6zbR/62McItG941WvshfdctOOdttUXoI4WNquLOub+nMPIAm1XVZvCntHFW0lxTBo5jD0iOEHPtYCWlJJvPmRwYfo/ngtkUavVyLpYl7rG/J/Sda/RKqNdaW1CIOmtJwG2yffY67MKC3TXADD4F2vEmFmLloIA2sHInr582a5fv27Xr1xdzWg5vgtrE9SwgFb0nQwrAmghjKJlX/STK7xXYI6hHQ60cTDlOg0wYaCWb5XRwqT+RqD19kHvakA7T7SHAWxpXe01WwynIPPgLUAEY7wPH1xPCz63h2Q2ivvFLisFPoupBjiMkdEuFzau+JCH2PPQGLDI4OYkUeIhM7SwXm1pbVvYh//Ne+zLn/qkVfp7Zv09jsizydA42pNuUJG1eXan6E76j79HoIV2Af9NxzNr1DtWa3QhD7UXvfxV9q5f+S/s2MWL9uT+gY3rDdsZj62zDk9k1HQ7tr+3Z91uZ8UVqrAjFBiydBD/palWeu9KRG4cKpB+Pau95gFm+neUBEoIu6K5uEn9Nh4jB1nej7AWRhsrMCJKjzp85NDmQIsZ6vAwoBvcIRmtfCk8Db3nTW9VrMaFoAUaYigechQNVK3hQihQO5HBkjrm99XOw1mUaQg0BjsrisXiRkaLhQ6gxfQeAO2J02cS0CKjBXX85A9+kID27J132ImjRwm0yGgDaJHR4o2h0D2eTHzaietec7rR5fpJReZuT/ia1DGAtlmzdgMfGNtWJW0cc1LxGQCsPlqvFUS7hYtmeFD6wRjgkFyjovaa0RgCWylu/cz1RRfgHMArahZ0JIYyAFwBtLMlaOSFYWpEfzSxg/GYCx+ahLWoz3YAtB1bazWshukiTotHRhs9Y5wq5D615WgwRaAl8Mx/D+tDdoOpmXaFhc4XMWsyQR/FYyLTwYAIX1FRt8mfI49wWRd1tBYI1W1eaVp/IaBFRru9s2uPvOan7QUX7rFjbbx/UcfT6oIKZ1LHc2S0Ghwxx/cBtq4EVFYuoROpLT8MQxhH6phAK9Cs09PX23sAsl6fDeMK1uE9lMWLD7FOoXHWYINUM8rYEP4dXqMLcCjkobjKnYU4SELGyFgnAbSgshCAQaxy6dIl276+bdeuXLFxf6D6LISP+ACoLqYrGW0ZaEMMVQZaZq8wQ6AVoqg21dOKgDusWMsZLahjajqQ5WYZrahjCKc0kITOYtHr7rOL666gR8087gnaZHC/qE52hTLAVoGc3KVoHoI8Iuq0agayGYHWCLQjW5BCRp1WtWZnwHiv44x0ZsFp7E5taZ3KghN7vvinf2K2v2u1Ud8a87FVpzAEwQ0F0LoqlfSWmwJBLAfXKG8b+rvOaKHCB/VZhQeR1azb3cCUAdvaH9r5Zz/X3viOd9pzHnqJDcDmHD9he5OpNXprtHztdLp2sL/PczNlcsnpKRhFQIB8BhynPAIvjgms6XJiVD5j8rNohVr2e3nY2RX76WZjDtO5kjkH4nGkw1FXSnSnpATBgTZltABasKsxjzZawyJhyIH23je9bcmsxqfKFC0pooixsclZY3M4rQOVbACF5PtQY6qWy1oUaWbUZgS0qKWhRotLCqC9+Kxn2dFjx+3oyVM2RUaLiSIOtJHR3nfPPQagPXX8OKlj1GgBtNKPqJaJ1wNzZw3LVjYYWU+uZMOhVlghQkShSIVA26imQekAJBgi0uAB0QytC0VNSdSjaxI11TTphNRH1GazXj1EijjYfCVE+ZJnuWeCEn2of1MkSkEF4pDGAYrQB5ksM1r3OkaTOQ7T/RGoixmj/C6p444LokQdwx4O76WJA5CHkU8L8ilNuejksAUbrQ0R7d0ItEXfYQBlXg8J0dBhIEqtiQ9ej78Jh59Y9ImVYAaiZw+KGi0GGOvVn5v9YGfLPvixj9nO7r498prXOtDWrQIxBIFWrURYz6tAC9V34fTFxycFJjEUXa38AMd6aUHMk80sRoaLg5oZ5WwqwOPoQjlEodQS+y2sFhXYeu8hG8E1gSaifAKD8lzuGdYVuZljLq3We9SQCYb4mZcZIMKCwh8Tni5dumw717ds+9o1jscjKIHqQm+sAy1HHbr6PPpo4xzA2sfBMocKOKbmONuFvc8Qy9migvWRyjeA9lYZbQDt5pEj1up0KJJi0I6WE7ZmSS1PtgmlHAdasAuki51Vwr3ikBF3YlOm72IoBLykfVV2UYuPxk5irBPFhouZYTYwMlowETELl0xYMBEhdOF9BfgurFVZWLdqpI7/+I/ea7X+vtXHQ2vMRlZbwOwGzIGsFxHkhWOiKl0aifj3B7SY1jOlj/0CE3sMI1HXbAJDl96GHT93wf7RP/t12zx73ka1hg0rFbu8vWtrR46yLkla1Wv96Vxgdi7KV37VPr3Jg83Yz5GMpMTjECFT2uvZoZNTvxLz562FqycYthWFvUlBXnBq+ePkGXDs0fDOT4YZfu6sZLRT7XfsTQoGHWjLNV3e6Xve+OgSETo2FlJiXCWApm6+usI55NwXP3s+2YCuyqTm0UqNy8glWlW8dw5gC59jAC16DfujIYEWQ9+PnDhps2qdquTxeGSXL11ijRbUcQ60EETBwQY1M/bNeaaKzQilJ4E2IsaMyoyhwiGtJ8h4j1QL/aUA2nptBWi1mY3AhH/rsC0EPWpl8ekfZZ/RNNrMaWL3uhWAFlHcahkzU7UlY0cHYtTbCLTIWBapRotFjv4tzKPFBB/2HNqSlotrbVgwSnEMz2O8F2a0HAmDgQJqbwoARNBxqyJtKNJjCa/QMtRzIMBRRusMrP6dVLRCx9zRKIw9CG8aHlT8Df42MxzgY2XTWNLmY/sMGqBbtj9b2A+2BbR7ewf2RgDt3RftaKuOHhYXQ6HWrRp5DrQLtP6opy353ybOwbNasH84bBGsQeUKmpStL34tAbSo0aJtg+5n3ktL3QCpSonEcE2QAfMacuLP3Jach+sBRET+BAXRmzBU8IqOj8vTAPg5hGwAR8yjpQUj6sQqM+DfANnhcMR2OQHtdZsMhw60c1ugf5QiltUabd5Hi/cIMIbwQ0yXT6tyoMXex3vjns/KK+Ua7a2AFnOqQR0H0MbUL2bHFKH5foQwsSqhIsAWwIsST9Rkmcm6poJ92oxkvHULbT30oNYHqX53FltWmqTakdEOmdUu6Vjls4vYBsV2IkXSyacYzC9p6vmU7T1//bWv2u//5r+05nhgjdGANdrafGJLUMishSsgpRiOi007Bvc4Znv/XWe0OMOn0DDUqjafzm02W1i13uYEH2t1bFyt22t+5q320te/0U5cuNuqa+u2N55ac33DMBmKCRoycs8KaQxSle0o5yZjPKh3ruRdFwwkPZjBeRq6lfA6yOEyD/TLiUC4feUsV/xOMGgxsvOGvw1K16PbFbB1nwUmmDl1HMM9gjoGbUxB4SrQ5sovYiru9F2vfdOSPDSiPXeAEZqrtYc2W86FB+iCPpYwqkJXkVAHqT4tSokeqHUfrVeH2hALekHV8b3PfrYddaBljXa+uCnQnjx2zNbRR8tRsEvvq3PhgCs+2Q6DLNfVqdESwv7G8Jp0bVkojiFPx2aF4xRqmPAHBi3ILNb7TkEdy6dXdIKodGUYzKCXc98zmXUYIzP3p3XAIchmVotBvXORsR6u6DtRqEF/s88Wqj4HWs6elWqSM2knUxvMFgxUoI7toHfWP5DNAnjx3jAIHu8FBzOeSf2RPjWI7/D2/x2m2hNeFNRPxIsBso5fScDDxR+DuvFK3AQ53nf6+xiwEH2RXuEMS8Iio0WxrmkH8zmB9kN//Me2S6D9afvJC3fbUQwRn40S0IISRBYTQIsDVA33hULR/yXwp0gLNdoS0NKkRUYlpM8JmgsCLS0Y4RfMACR8irU+QiwkBbJU5gDaCFq5HmI0HoG2aqOJGuKxfthbzdm0qgnhAK95MID1j2wNgELNw2hk/YOBbW9t2c7Wtu1cu0ag5ZhERN6kjrF2pDrGv1W3LwwrsE4wjxZAGxktHc7c2k8exgquU3AUs6k9M6V48hZiqEany/aezaNHOYA8vJN5rSjci8B3aS223y2syawW/za6oVGJzLqtsly+Rw6sn7vhh2hjsgOeAYlGrtt0gclYFYLscLkg0KJNStao8jqn8Arrwfe89rOWLywUN5oNu/LY9+w3//f/zdrTkdXHA1sc7FIfUF0ioCkBrVty0tGLNW45Tv19AK3U0HNrNdvWaLRsOAYbY1ZptW3R7Fj7yHH7+f/8V+0Vj7zJdsYzs+6aXT/oW63ToS/1eDBY8erGF8xmZ2JfaPKhsn7y6w6g1VoX0AbIBrDmGedhQT63p2e0uTNVBOJ5qSrXhgT1HJ+LALE4A2NADT6jxp+Cex/ikYuhAmipY8gyWv2Rce4zgfa+N7yFFoyM1kqK0Shsd7o9iV5Yk1UvLTZ99LwlGa4rjwNoKxjIDnm3j8pDdoZ+tWMnT9pdd99NCmLRaDF63N/fs53tbfvOX/6lra/17MK5c3b3hbtYn13rdKyHfl2efeqXw2tlNM2+Xh10OGyQWTDidyVrngGFiAMbEhktgBa1TPaaYnxXGPA72HKoNyI2r+3GgtHhEolgUVsN+X4oZzUM3GlB7+9N9W0HZAVWDrT8wjNAB1tY6ylTQsYk6ovX0XtqtzFjlIKNhXU8o0WtFqYVAFq8RxxYoNjCc5lBg5smsF5bwtk8uksjtfx3Qiwg0MABhnmO/kOcbysjx6TWDloyWsiSuZJHtuzDzuaAxqFNpgWq7nBtCjGQR6MAIvYZ12r2548/Zp/8/Oft6rUte+sjb7YHLj7LNlsVm4/gBTxz6li5amWuPloEG/KtyEz7vW83PJg1R1i9dbKPlGo9rlqjXfVZweicWSij9eEZymh1YKfgI+vLYz866nd4BbFOnGqmMtazrxQ159Sx944uZ2gPERADgAGyWBvIZkfDkW1du279vT3b39m1yaDPFi9kIRhGMEUvOuvDwCVkNBpIjnASASCicdwr3lOqlDUEQm5n4pHxvAjGAcRYK+hS4GQeZPA+wJ29s7BdpBWr5lRHjRa99cdOnrK1jQ2rY6iAT+/BpgZ7BeKR4GpLw0kBqraNPncK/AS8WPdSiC9JHTOQmC/IjNGlCMebq/ghyCTokkau2nRZJ1UKgOVHxeSw5ZkKW4C83UMjAyesq2LTYC1gr9l4ZOOt6/av/vn/YbuPP2bz3S3bAN89HVoLUTuAFm0w/rqYaaNAinVBQaey3eRC5MK0XAiY/zvP/LT3Vg1PVrK6LMDPvx//jmCRxhYMRpBA1a3SaNmy2eZH78Rpe/kbHrE3v/MXbNps26hSo6c2Fp5a0wrTl2AWAbQEUg8kWHbzjLA4Hys2mszUh0+2oNQeCNaU6yiEY5meg7OkwVTghNR/cQylOq5jWlDHEaAH0xHnSrE3lUjJF6KYb47Hjlo/LEwZSMznNhgMOEUtMvKUKMScaOxH+NATaF/3ZgYGenEeTocTj2eynW5XETXECeDlA2jpfax6TAihQjwlelkbDEAbGS0ifQx+P3/hbo7HmlY1HD4H2o31NQLthbvO2/EjR6zXbiegVX+cKyTRY+qHtfpQEUUVQBs3GW8sFGBUHSPDg7l5rWbrBKMaZ7mql1YRND4YHZNKL5qmfcBR8kqNynDeJ6eFpGyGC4wUMl5zwdJGvXfpvAdfn0vdIzhAcMPsCDeMIhifOwrBzQSF+Ln1p3MZgtjC2hiT1/KpPaSOBbb0N/apPUHvEmyTE9iqoT8Xhm9QSP8ZgSZVqoNCKIDp1euN5RFYBHXszlMRnVJc4qWFqNmG+4rMEXxjxmKvVm3KMWK+hL3YGY8HFABQTmoV+/MffN8+9YUvEGgffeObSB1voKwBQ4HK3KYY/M5yBwKPmtp7lgBa1XhyIRt3hif6M9Ymw59Z9e0Yq4jtgnpe/H2YuAggddAAdHkt02HhDxyBFEapRX0qGBN1jUkNCwDzLJZj+KhPUFaLg199mGJZ4HIEoGUtF7TWeGJXL1+x4f6BHezu2mw0tBrWpCuLCbQeekfbAjN4Ai+yEtS33InqhwRalpqg4SDIot0P9dc6jWYAMst6zY4eP8FRbQDadrcrfcdiyXp4E0AOgMX69s+t6tI6dXQILGlI0m354A4Y2lC8iMBgxmCah7vfi8hq2eZDNy+o+Rs2XtYIskP4iYNF8p5kZr1zOMehQwFD6BGMoFQlJgvXqYPgHMzA9ra9/92/Y3/5xc+bHexax2ZWm42tXpUxiGq0CFbUQ421R8W6rxEuObIupMUAACAASURBVDdViL1WBto8Wyv21A8PtJSDuSVoFaJEUr81lfrqLVvWm7ZstGx3PLOLz7/f3vmf/aqdvu9ZVumu2y4ABPex5WM+vdVG56Dcs+LaR2dDqt06+whMAdAytEteBKWoP/syvx78fZZMdC8CbQssU/IY1HH6Wy/h8Czy4L4oZUWpQV4Q8UFm10V1AbS4RweDPk07AmgLytj3TGZvW3n2696soQIJ/b15PyJvRI/wO/Y6Rx32aeThweerLsuJPq46pqjD6SS44mBzwX6RxhWM4DVU4O57Ltra0WM0rKBIyjPav/mrv7IA2rvOn6PqGEDbbTcZQeYZrQ4ymVoHbYzsjwcebmaKdaJIqiHbkm0LYNcccJHNRi8t7QpDiBFzZKPwnvpgC9DMD+oIWKIGQcGIR8cpy46B6xga7qIX1tsU6qalhccYTsaJTpR3rvHwHY0hLZ/ZEFkUB7/P+foBrIjw8Vk127Zm7LrjSepr5QZTT20uFc6z2Rxw8+W/uil8QIEvWlKkQQ8je/A5p4o4PRvMRgOy9he/H8YR2fSMyKA9cOdBRZD2jGq6nPGQ/NYPHrPPfvGLdm1rh0D7vPMXbB216Pl0FWgrdTpDtRY4kB1oIxDKBoTndR8eSGEb6ZGzvJoxvrAAWglAvEULgYkLieKOhoNWXD/c3ynMIqINyDOvJH6CAA60baKMFUSyO4D7FWA748ADHDqTMVpxQFXK+hJZ5t72to0O+jbY37f5eJSANtkuev857hNLRxAVeSbBe+fahx82o6V6GH2xMcULdoyws3SgtWbDjp44wd5MtIIE0GIbsJSDNbpEvyqAds6+6HZ1yay2WZlZqzKztTYGxKttDQFzGWgVhItWj15anBvTZc0G04aNrW6D5dwGZjayio0gQlyC1pW2AEkEgitlZAiMAmhRu13QT3y2u2tf/fQn7eP/9j1WGexbbdK3FmSMFEPNko+0Al2pmAm0DKIOz2jDPjEv25Qp1dtltIfBVjwG7UDjyEEAyVGoUHxDhoyyQN2qrZ5d3etbY+OYvfbRt9tPvvyVdsd9z6Ywakl2010Ewh2OgZmAButWTI0LSTlHoTibuX+mOKcj0SvOvsOy8vx7AbQ85YthaslxKlhaWnC6aU4C42ClDgHaCHjC0jdqtOGSOByPUmbe72ugi2rS0X0injwMK9J5+6zXPKJyVBxg/MJNDFxl2+lhsIB69Tj8vVbl4mBjuWezoTrGYUIhA24UfU41VKDWbnlv4cJOnZbX8cax43T1weLf29sldfy973yHQAv7xQBaUMcAWg5apqBHN4QHFSInirD0tQZwe1br1mAetEvQz4usIjeAFl7AoFcJtBFBezbLug8XSYxnKmqviiNFScVrSQeorwgcmBADQDCktoxVp5IkBFAXs+q0YbzhXAiaovGemOF4by0WJyIp0MlQHWMmIqLmBLSNunUxYLuh+rOEPOodTsYCnq3HMPZYxGWgDQeusEKLn2uhYz8WtGi8f4Jt+D9nY60S7ewkD+mymNOb9bvlB0t4kQbNk2fHuDG4NqivffOx79lnv/Qlqo7f8oZHCLRrOORnoI5hWIE+WqxrOGSBOlZGG05ADNS8bUamBLpXYSTPbJtZpDYUDmCuPLSvOVUESpGqxAj0nGWJ9RG0WgJkp6AEmquqddZhIxvzn7E04kCbDlDowajQRT1oYsjAaa+I14oBFP2+jft9Gx4cMKOlShQsyWQkG9NQU5aAVu9X1oY/CnUMUCXF6IYVOMgDaAG+AFoIIwG0oKBbna5ENktli6hBI5vt2Fxgi3VO+tgEss2FrXUw2Uv2jAJatCnOSB0Hu8RrmZlWKKOt2/6oZoNFzfqLufWZ0YJGrigBQCCGsgzOOKc4kJWSq2BGW7HZeGxHOh1bHuzblb/5jv3+//MvbLG3ZcvBnvUa6NMdJuoY9W4eyADv8L+G6cdtqOPD9BHPNKO9eX4IDwAwd2IPKAisVUjtIzjCepwtMHCgY5VWz/bnZqcvPsue8/DL7OHXv8E6J06atXCmC+gCQ9QvXPQM4+vobIhaLBgB6WhUo04mPn6ul4P6PODPg3zs15lrRHiNvPTJa+PlUAqySmdM2MGmYe9lm0eIe2kjXNgQM6MF6zEqgPag37cZGKR4v+EbnwFt6qO979VvcKD1DNxTayniVNNq97oaLk2HJ92IANp6DdSBIhaKPOhzipafhlMQsmJM1LEt7MSp0wTadWS0lRoBGEC7u7NDoN3cWCfQwoIR7T3IaGFYkQOtqADVxcR4F5mFhnArSgR1xyjFD3KuJ29ERmsGxFAEWlDIUJSSOlbbQPgCB9BSkh4HYlb70KKRnCnRgNEvS3WdWiCKa5otTAYzUaMNl6ni5whq8B4kI0ddSXW48VQK1/3hmDVcCEBAHSujBYUs2pgtEFDRudFC6nckuC9IIyIqvxnQludBpmDCMzd61sa1jZpMpjrG86UgLjxH49rhwJEH2w3PH7Ft9MHlAJ82HgV5ZgfThYD2y1+2re1de/Pr3mDPPXeXrSMQROtKZW4TGDMwGINYpmL1GWrHqMe5NWOUHry+H4r1ONDUmiFbNXmYKsCjIYvXpQWyci2Lv49ALIKyVJ9yKp417ESbKWiJDBcHCTQRcRDhcXGv9ZqgVhV/GT1/yGBnEE/h+SdTm40mNjo4sOlwaMOD/QS0y9mUQ99hRsEWJFCpoJo9o4Ub048LaDW9qwBaWSw2aITD+mS1woy2S6DV9B50MGBHUMgH8346MC2s61ltF9Qx9mx1ahudha21igk/yIJRowWowcyC19u9smVY4cIoCAoXDdsdYKxgzQ5mM9ubL6xfqfBMGpFpgxbFa+z0qpbqmLvdBwVMhxPbgJ/vwZ7Nd7bsPb/5f9vOE4/ZdHfLWlXUjadWWSIAg1+0t1H53G8pqmBqc+sa7Y8CtIn9OQRx2fa49IlEyL7rVas1NM4QlDnV9POqrR09abuThVU2j9nZ573AXvmWR+3kxYvW2th0oV6RqEUWK6wr+pHFQGmogwJL/SwsFPMgPT+LYv/F9/Lfw52dLnS+BzUc3RTU4/hriNIPA31nz8JmMb7HLht/EmbI/nsU/aIJrKm1BOpYzMbcALRUV5csGLFiSP+7zzFf332veh01nooCijb6EDpgk7fh/kHqeEEKWNSxov0YJsDHcMCVcThqMABlGVcAaAkSXqMNoJ1U6wTa3d0dAu33v/tdAu35O+88FGg5WipdWFDHqn0mmzVkfwF4Tt3lCzWANpyhOm4WD0MMbGzNokV3nYAWUTGFL15jC0AvHFDcuzgzvhfY6q4x23TqJIbApsUCqAugpWtRZOtROQMQwTlr5iIbKfkgikJ7D9uiZgJeoIZqtFIb4zOie2TqUVfk7ODoB3Z2AN5KscTK2Wws4PJGj0XNGqWLHaL/NQQBkQGTYo2yRCzeTBOQxpaF3N7rlBG0hMF6PGcoyrVxIeCo2sFsbt/6/mP2uS9/xa5e37KffuWr7Tl3nLMNRKETEMtzG6OXFrkIC+ZmtZm8h4fLCaP5cF+ib6u3i5Vt5fjevBk6akF6DXHQqA4X4ir8Oh7DG/m0DrwtLg4OZDaxVmJz6+90+CLQwn8MGlmDVVbE6wutBFqMQPex11OGM2jdGQ+GNh2ObMDa7MhG/choNbsYbUE4/NH7y+fzjBYIq2EHP76MNqhjZbWq0XLaV6NBoIU4sre+ybFr7U5P+w01WjBOzZq1lshm54Zwv1eFG1PFeo2adWozW29NrNPAoYqgcUG6GSCL94gsJGkLfL2gDkmPbtS5rWl7w4b1p1XbnU5tDwwRepAh9kECAJNF9Gp79qlD37sDkFPgqzlEWmaVQd8qB3v2Zx/+oH37i5+34bXLLoYCVSxzEA5pd0U9qGO8T663v0XqOAeqG8pCXDNaXzBtQUZbrWtdubactozLetsOFlXrnTlnR+65137qta+zM89+tm2eOq0kMpIPz2b//9rerMfSK7sS23ceYsrIOUnWwGSSVWSJQxXJmi3YUj8Z6AejHw30T7L9Ewz0i+FGy/JLN/zScrfVNiCV1apSFVUsFskqSUwymWOMd4p7r7HW2ut8514G2YblTiAYwYgbN77vfOfsYe21126cLI6oJqv5bzvj5XUlf6VJTi6Hjmsny2u1pjA5LCje6J/KSxvyexIdqebNFr5FEp7Y6pgJgI63Wx7oZMp7A1bHNdvRImAAdIyXX+Zo5U91huRof/JflXcukXLFKKTcFjLadLSY4gOBcBgQDj1HjTbhY4unM2rNoQK1o5UsnchQkGF0RgtjDUd7fHS04WghwXgL9Zsqo912tCRRuiaQTpbHIYX/Mc6oNmBuSOb0npbYizjQRRkKtQpK26WjBSyXD0JZiR+GXAqhoBx87GiuRHU5Qq08+4reWwT+crNpjzijNYysDFlQuAhReG8EF3C0qM0uEHXC0SKjreqzcrQ9QsgUYU+RBQiky9HTSkS/Lf1YO1Vvav//9uDkUjPNPQIJMgUSOpreYF5z1fmyhpF1Wkd8WMt2XwxV0/rpULNmahi2PqR4f2eJHAqwwAzWTrx//5P4i1/8Ij598DD+8Ic/jns3n4t9QIfzCaHjeXultg2G1cGMFv8m6ynVofg8qlr/tqQnlYGyn5ql9FwoC44oepb4hOFYO1pmnlmCUCtPvkFm11IKapijNuZ02i6T5ChL9rQi2IShgI54GiwPzkD7miDjc0LGs9OzuJic09EuJufqu4XBZ2axjPPZVFl0so7taBEc/eeq0XIAfE7vAXQMe7C7f4XtPXC0XEuwhtvt2B106WjH6Wh32+vY73didwB+Beq1ZzHqYZKRIHGwjvk1W1Z6FeuYjD0SfiTDCHSoH5OLcZzOW/FsvqCe7/E64jzaMUPrjxqH1IKSpR8ilClwgj3QhazSbBb9xTzaZyfx4Le/jn/7v/5JnDz4JKZHT6KHgcHZ4uNpLqwZskYroRq39fznIEN9maPVmZKGKvc9xkiy1U1BHO6r3e7GeqXBHdNWP4Y3bkdcvR5v/9E/iXvfezsObtyEoW0SHRM+69psOlqRZYXW2M9kPFXOSw0LbzvX+v9L8FQy2uRs5ESgIn2YyeB2Rks9BY68bJcxryJsNeUb2uMMlHFdyGjtaIk42dGmzK4lGPF7Rk/LGcJKv0xHmwYy4wJuANY9W4Sq3N6DTJGOlhR5jc/DBsQi4uDQ8TJqB+MY2IoYbBwAX8hQ67h+q3K00SGV/viZHO3vPv4oruzvU+f4hTt34tbNG1Q8wkQfmqhUh/JGgZtwzcvYvzNHfD6fnFfiCdkTm/MGAanCGeFwytFCjECO1r15Fi/H5xIwpZXFNZjRSDgh6w3UKs4BAjCGzJAISTZEHsPsNPx878a51vIWVr6ig2cErB7aGWq0EKvIvklE88i+h307WGWzdrQQWWB/NIVF8h+zAAkR+N921GvVGrftbByG7GM2dFxae5yirdH5IKiFDPDyZ5MswIAIwvRYu9Q8zdeYwctDVWrknoDiARII9Hqx6vTi7x49jL/65S/jweeP4iff/2F88+ZtklQ6bJ9ZxkUbGYwSUkDHmEeLu56up+xlJUSUwUOjWuPBpiKwNBtAX5LclYFLubes7+YLGjhKv1DqwHS2nCQlxY7a0Wq9lNHaAOBr1FS3HS1qziSTcH2hjASyFya3ncfk5CQWyGzPQYY6ZnvPaj6NFuB0tvKs6WjpgJKkIjKUWrIAJ3NnwuGDdEiiWzNfmRkJUJ/+oCjjoL0HQbYY/x1W0DRMIBnHJNtoFB66Elbdbly9eTP2Dw45Jo9kKPA2LhbsADjcGSmjjWXstFax34nY77djf9SPvf4q+uuTGPVwfahNy9GS5YtWo8FA61XEEdLRZr/yfNWP2Xo/Ti868XQyjaPFMo6W6+JoL1rdWCGzVaNDBnhVlIUuDJTRzs9jBy4ZrO6zk/iTf/E/xvGn/xBHD+5DJFQTfJYQ/ZAal4VjuH+gLEb1OCGE3COXtvcIuqYzKDOt3S1gwlFqslc108bRbnYWFEeb9gfBA+Q4yahO0aJuF2WLTnRHezHtDON43YnjTjf++L/5Z/HuH/1xDA8Oo8PXpK6AHW1Vay1dBTkkwpiAAnm1idZwcGOcfNwS3cv3tC3hZyQhofYe99irvJjOHMpUieIxiPGsYpbS5GjRfUL2sXviPeAkzysRpOJoo9RoYZ+Q0SLYx/Mj+TZtXG1D3QbYuvfjPxTrOG8EhkMtKXpaJDWxZ0rsQc2WxIYQ4YkQMhv4ZcBpyMhg0+QeHDQ42cF4nOPEVnHtxg3pHV+/Ec/O5tEdDDkm75NPPuFMWtSIQIR6/s6duH3rBvtq4WgRdVOWrYtNt6KjabXRKycqueFKsnxzwg8+A0IC1Z/DtvM+RQxSjykiX7w/+uVoSNBSAMk3KqbMqQakcXnqJ6RmcBrl09m0NNqDuEQojoFIFvp5qLOnMFl3MEw4YJjByzyw9KFVI/Q83QcGN+cqYv6hsz9kmmCknk+nGvqQIgK4TznbAfsQd8c7amXC/VN2UdOZ+MwpmLGZzXov+LBjSoUDsRJJpiGA78G0Guu41s7Y61wIRCkQj/cyVIZnN+eYN+FwIiDkAWNgodzVPKnstOMLdIAB6/disVjFZ48exm8//JBr+vJL9+Klb75IEQNkOfBkMmXKFek0CQHT022095QYJL/4ItxWmQIMkEdGs20sciwXftftPUXFprTy0INxP1EYHwFHwsKuufpZwFmwxzUnPPFAAxKDsyJ0nUNAsie6ho5PyTo+jenZSawX8+hgP2GPIutrtzhPE8GcJt2oNopnzlm3+H9kfmA+c3RmxiKEl9VraE3gQpbDLkueBoUY8EwL8xglJHA3Unmu04vOcCf2rlyNK4eHgTZC1HQ5GxrnM1bRWS1ipxOxBy3v9jp2O8poDzAKchDRWx1HL+YKFmEk00aofN3UvNWWp6zWcP8ihvF0NozjRSeOoR1+sY6zVSum0QmczOmqFTNkniyBpRoeJ7XIqGJXod2HPb2wK+fnMfn8YXzy/vvxi//zz+P9v/6/487VA7b5tFeLWExPYzE/j0EfdmYdJycgbOFrBB+yaRAxIarA/S1+hjkwWYNg/7cDO7a3VKRM23GTKrV/VYKo+IblTPtslx77hN+wrzv9YZzOLmJ0eCNOwNDuDuLGvVfipTe+G9/8zuvxtZdf5rqR4MZxchLgce89M/dsWXKPsFtu5CgVwBgBqpFH733YOe8tJjMWhchBN9JRSPIVkwbBx/iMv4/50a7X2hmzR5s2Ufr2COqwJ0h4QrkRvoMtXAhiBXF7eAp8DSRv6V8otDRXRu/gqJSRGpSOfvSVn/wh59H6AXFOZjuHlSPiQq8b9Yv1QVUo1I3yexSuyEkHxubxMxwYPADYcUSzdrQg9RxevxZf/+Y3Yv/wekwuwHSTo71//5N48PBzHrQXMP/wuTtx69aN2N0ZxxBTgrJGYkc7R0aHir0xdp61ZpIC1ggPhtELRcoFSdFIMXvVyDM8jAEG24M8w4I5Bn23+cGRXDTOUOFB357aCBAM4H0gKk09Z5AokGmSYJJSbzlOC9/HIck20BgMhnS00/MJ75W9is6CkylNNh4iZkb+ECOQoIAzPRhfGMRZSlCKDSsHBMc67PUzatM9kWmXakbesIrSk6RlB1D1zPp1Pox15MmDQhRWmbpfg8+FeJa1dBw+t1URBXDdoo36sxwtIbmqf9cQLMe5Ws6R6ySons8Q7QfIGS7WlBr88LcfsIby8sv34u6LL/KAsi6WsHxxoiQppOxixbiv72E7sr78/yEBiIOMZytnh+dYnDNFJJqGeivY+HXMYtcrEtXwjyQqIDZpnPBzPM/iaM1mTEfrvWHYnQYJex41fdZoJ3H27IiOdnJ6TEfbQjvRYs4ABNdzxjMkdjFVn7Ku5GeGQBT9tgpydTbYC0p4UXDgRjkh8RGS3FBSStYxa7P5AZQHQfoKgdIAjvaQg9/laNH606XkKpSUOxfzGLXXsdeJ2GmtCSHv9tqxD5nR3joOBkuEWtJAxzPIDxtak8/ccigTrLM4W/fj2cU4juatOMZYwfkypmvBxiBDoSQxw3pQtz1r5RmoWrR4iXm0rXV0sMdhdM/O4/Hv/y7e+8u/iN/+/D/Gs0//IcadiMOdfvTBE5idRqzmsVzOY3KeDrUlbQL22lbTnCgIk6Pn5GRTFjd7X3UGU1ct2wKFRnInly3LNrCqbbCpSYoXgmcLFGQAO47nB6ONxAl9tP1RzLvDOGv3on/9Ztx983vxynffjqvPfy1aGAIxHnLoSTk7FdfCEG2xvzjkWSbSnhXPwkhfEyQ0ffu0J1njdTbrQNPMYJFU1TeL+3Y7j4IH3I/sj88HXgunCoItbDuDMwSOqcuMljtyaywek+JEaruDHYZ4ELgSqNnibDSJqsoBTZbuddlwtIpYPTZNm5HzJNOpEl7jAVKbhOXXjL/r8YqBzMME9hoMIqLU0YgOCI5o78pB3H7u+Rjt7se6hxmUfTqNBw8exJMnjwlPP3fndty6dTNu3Lgeu8hoh8OMyLQ5sdhYEFyHYGt9D5vGTFXQt0v0n72bpNYnNo86LQwJMoo+GLoZ9bGmmbMtyWKEsU52LuaSqoarth9G/8nOxobzeDTcNyJ3DGtXL6SSaQQm6CGEo51NpvybWDXD38zGsz2JMXNugiIzmUQdRHowwBAQIWxh6CLHALIGncMTOGOYs3wb40gGK7JzTp9pWIM1urHteOqf8Wuc/Q4ywk3Wsmet+qTjb+PQuSfNjoGwGV+UzU3lkOYZTBhNB027qyZDcbYKyCqrkKP98EM+j29/65W4e/dF1cCyP1l2pjY++rpu5dm+9/+U46XJhvBAkvEamC6DhjLyrvnLfE01YUowndAgKTM1tdr/Pxzt+dFxcbSr+Yzaz3C0/EC7AvvQ1Z8OchTJgoSOVaPF+dDYPBgrDatnhpD7zEbbELecWKr54GzmmDxmPVCForOVo6UOen8cuwdX48pVZLQ7dLQIeNEbLFUotfXwg6QokaH2+t3Y7UYcDNFPmy0cwrnFpKDwhvI+t5IA5nNLHRzYbN2Lo+UgjufrOJ7O4mwOGcYWRXRA0sTAE4ynRJuiiDE55zbLLXz7jmDu9WwW3eUqBlAMevQoPv7l38Tv3vtV/P79v42Ynsa4s+Z1zifHsVrMONUHYjWLBZBBIBrKPKUSJhEYB2zaVyLN8QMRbn5PGbqwnjojzAeVRt+Tg/BcGmEMOnK0pKEPH+Szbo9IApYQYRWg8/7elTherGOJIQPfuBvf+IM34qU33orDO8/HHEnK3q5mL6f9qQNqt/hd5mh9VlAvp+0zylYF7Xasvi//f4kgYGOBNPAc+ruplUB0RygHbX4mV34dgjmgmGgf40AK7EU6VpTm5iId0sujn1jnlxA5OwtS23i1ivPJrCFnVdH4NvzfeuUn/8Uantnw16ajzXmChn/YG9v02LJPFBFryThcvER0IKk1O5zecEgiFBztzu4eKf2AjJfYZP0BGZVPnz6N45OT6PW7ce369Tg8vBIHBwcxRkYL2n8FyeGesBh4X09a4MOrDBUNYDoYQxccgZRi0cTvEUzAIcEQdCAFiMgHjhZfy6Eyk3VPLUkXONiaFLKYTRTt47045LodU+jD4oB2Oux1pcwY66sRyMI57aTTpXKPyMwVZJxSkibj8IiReq5WJWdMuFf2bW5BFsz0kmWHzTXsD0oztY0ojU82lAseaRwtN63JTTkcvto/Bfko30PDuufJ5vvw91PQnc7LGVhmQCWjpbKYtFDLxix/Px1rMmzFJ1K0aEctBy305fGjR/HBBx/Q0b722mvx0kt3i6qRkteEiuubwR5CZleVTmpnufXSL/wvIGgRLwoXla/h+/G5ZV0/f7NE7IotkoRUjcir965rRpDbNHT8/yGjtaMFdGxHu0SGmo4WjoTndHnBCVp4bgjScF/QaYUZg6NlFkspUhl5IQralyRm5bM18U8EsHY61Xa04GD76qFlEI6/gYx3MI79K9fi4OpVki4xVKDbk6NF29kAgwQgUhH4QD/tmo523OswU9zvtWKAoBhnmoGyaYabQVX5Lko6hP+WMVm24mTVjdOLiNMZhnijDawT8xb6qzvIkwPaWLBhitMULUstLmVYO5pudIGgGaM7YaiPj+Kzjz+Kh7//fdz/6IN4cv/vY378JLqreawwcGC14HhDolpTZY9Jis5AwXyNJoAtzpaADvadaiq0DWlDNsocCRlrDpQHqGtNYN+cJcLRsld9tSYKxvm9CADwgac/GMek1Ytr37wbN+++HK39K7F743a88PLLcXDzZvR2d6hep9Yw1URrmJgBWS1nWHpsRWpkv7jbY7b2P94Pe3/7n4NRVgLgIPNR0+5kwOFBB6yJo7zJUkdKqCFRQusYHG2OYjS/yPr4pUxXhedykxoi4MAC5cuNklmef3/PQhetV378U9Vos1YnQ9uM9vJsSHh21FqYTlcevj8cZp6gTFYPMqW8+Ho4Z0W2AFAxbQeEh739fUIyEMXvUO842JeEGhtqwPv7+zHe2aFaSR813qHgVngm9zzhd9iva/o4HjRg4BSCtnweYS7qq6ruUVpPoqWm+HwI+jlgZRkU1PjwIDgeLVt/wOiE8UHd+HBvh5M7ACsjs4bxgIM9nkzi2dkZlZtOpzNmucjawV7EVBX0w5YHkHAHD0lZ16YaWerOFOcQDOl7wVpjI9q5NnUyKdoo4JaOMJ2Ue0A9uJsOXDXKGu7YrpV8lcMh2FWLbCR0rDHn2gtNBiv43uQPPguOWsvSRbbOqLZWVaRYWlMP3IZTRNQNZxctZrS/+c1vuB7f+c534uV7LwkWAyNb7o//bUhL+n/Ow0zW+GUZ7Ybx+sKJl5az6+x2sHa2+Gw1MLOHdb6StJLZn0sudYDjv4sD/Y9xtICOwT52jdbQsR3tnHYehI4FpC2z/wAAIABJREFUyzesX9HxSqf1Kx1tii3wfLE0kzYg25gkWpPtHWj5gxwos1qNwsP5bw/HsX94NQ4AHe/sSAeZQ0s0gYdZLdjxdLZrjqRDDy0kGEftVuzlUBDW2zjCUJmMA1ihBMpGmJEkmRCEwinO6jLiHNN7luirDTrXRQvSjNA7xsSnLJux7qdAnsE3Z3C3YoKABUErykNgdKN0dHYWp48fxuTJk/j7D96Pv//g1/Hss09isL6I7nIR7YtFtMFtANKEPlaxJ5LumAFhTgYjg7r8E+zNPWRyXg5/8Utcm7XzJcZovo2Z79V5oONg/b0VkFtFWQvXA0d70erFBKIu/WG88K3X4to3XozPJzPC6i+//mZ8+403or87omaBz7jbZeRTVnxP1/OJelTQMTke6P3OPnSjj/WZq8uaPjv1MbR0a322aRESwRLqpO5Mi8/A+eLrQQ86A8HSIVBR/Arrs/mBvQJhoLK2PK8pPpQJzna/fY1CGJHitb38ox+vaYB5YTJmhElyY1L7kpkH+mEzo03jDOMBpyn7qA1QjD3hFjkfbBXAx5QPXC7pNNGbi7mZ0+WaGS1+fzKdBSIJGN/BaEilGLT+oCcXMxN5Dbi+dByF1UglEx0CRGQjOP+MhlD/Mmzga7MhxBWDmUuoE46VSleKwEQJR4TWpqNF0Rw1DERK49Ewnrt9O752+2bc3hvHQDRlBiA4rCfTZTw6OorHR8fx29/9jgO5O7jHNiJYSeqxhg1HgbaANLyuUfKoGRxIyANrDUeLf4CLUWMwNKqMQjVYfI+bMxWMIDVphh3VjAzxFDJLOvWqrlA7HAtWXJ7pWRCkmsqT10JI0dBdMmJdJzdMRCec4LGMh7a0DKX6Qu2sc9BPxSWANmuHa4vPn3/+IN7/9a+Z0b7++uvMaHn4M5BhZC/WRdZslXUaii7ZZsWYvOxgb/haZsp2mvqJ/kRTs6mDGP9ucbQp8oIIuTYyNeyE1/5jHO3p02dq8zk/pSOAgEed0YJXDBOPfQhWs2E2OgEgN/mzy6BjPE+XaRg0WbiG9S7NoyVWCaeU0DGcrR0tpFkDg98PQYa6GkME1uxSkHMm/AujuAa7eBmDWNO5wsmyLS8idjqp7DYYyGCiF7TMjzZSooCH4/Eg+sKhHAs62lPU2eBgUX8D6gSWMfgWS0xhQm1TsLHCOSg6yYnToXfacQTmKftONSebQiDTSVycn3HYwNGDT+Oj934Zn374QSxOjmI9OYs2SGmYtgREqyOGNpjSgrvx/vpbChSlNy0D3gRobIFSSqcrS/4K67HVHtbvVnbZSm2cZCVCEicIYRZtf5Clwm5cgE3b6ZMchnan4bUbMb5xi3NpBweH8db3fxDf/cEPYoo+1spW1WfepCNntNz/VfaKs+F5rs4QC6RsQReX/PLw1PVavjYTihJMCF4q6ANtjhXocrIQ1hvXhP0C1ATkUTha2tgkJCoj1SSsEp1nYCwYv5GXtOGiHc5krvgYBzkv/+BHhQyl2pr7nQRNqM1HNVfPlRTUKLo7nKZJPna07C20Q4T6C1J3NI+DhYmZssMBs1QaSShLIYJOXVeQm5DFIgMGjIRaAeEmKk3lwcX1gOWGbCjryPjbiETgcBBFYeEBZ5hoYuNmpyarqMHSMqiKeKgYkrVakaIg8gBYpZstQN3YGY/paL9x52Y8tzuM/RGuj+2ZYghHxOPTZdx/9DB++ev34/h8QlkIGB4cXtawWfsVcaVmA7ph2v1mqE3zXtlKpL5KXyeum6y8al5uiQYzO0TQYadHc5GOpkRpaFTPf3U05u8VCcLKwzQHGbBwVlkruJkbLp2+NxzWnWzaZD5zr3REFjIsbLhZBk0Ol1qzSVAr7AHDlkRELkjGePj55/Hee78qjvble/eYOYtkpXukcEa2L+jMJxvc9JHKQW6vyYaDrf4HqImRHEPbfO/sryb6UpMjKvKQSHxdsudZ4sjmecNOrnv+YxztyZOn/0lHC+IH67BZz3K/J4O3ryBDlb1R9VDT3SLDBVSMbAt7E063ymh1ljNw7w2U0RI63iFngLByogycLQtni9YdzKGFzCK7ANqBhr8h5ka3MI2rFz3Asd4r2TUn7kaq91A2EyiGDCikDs6RtVBLWo4WWbaGDsgB4fu0GcySVPODcRZ03I4TsP4TCQPxbjGbqZw0n/Ga2/NZfPrxh4SSn93/JJ59ej8uTk8JM5Ochp5xENQQRK+XdLJA0qjaxv2vaWXNv0ZUKDGroizXhHr1qzdLJnXtFwkLM1e1ikguF10ccLLtHif3LDr9WA3HsRyMon9wGNe//o147sWX4u63X42v330xTmfnpQziZMd/3TVaZ7Q8gxXsCv+BPnx3UjjAxPvY8ZYstELhyjnLrFnPRwGWbFgWs534FUhbZ9FnjQMoMF50MCBvxhKnvn6WVDcC6ex9bjwvFcJsD42W+tzWAXfr5e//sHG0bBMR69ikARkjtPS4rqLRWFY/QuapBdJNkhiVFHpeJh3tigeIPZNopxkNGTkBWl3DyQKqwAzN2YwPvQe4Ac4SEepgGBi3x5YAvlYqTTis+MB7o/8ON4dsBteCrNbRdm3odH2CuWr42BtUsHFObUhygqLjIENtdzRmnyJqs6gf3zk8iDvjfhzujph1gxQQyDR7fWa0//DgQXz+5Gk8fPoszqZz9Q1mqw/WaTGXHqudETeYB9incQY0ARk+3o8hmtLvIiKNSjSKevmwEy4uGXxq85IMlYOMRUCQQHodZHizfJnz3c78ENlv6DMntmHnjqAH2VHdHO4aC+C3JaC0jLjpUBNyLrNzk4Cj8RUp7p91H+yJk/mctXAQ6X71q1+SdfzG66/HPTjaxQXrfY7yBWdla1OuLwPIKkLdyAYqneYvc7SsN9t5bjEOfZ9f5mgl79amo8VrXBIwDIdnYdKbiVJ2wljf/zes421HC2gTGS0/ABu22jx3MPZmHUuoAqpoPbaygXXs72VpUnXZPEdF2YeZWXIEAAEjuIaj4lAB/T/JTtRLB3TcjvZwVBztcLyTLYQqUWFNEOiCmd1G9wBrtm0KWWjKVitGnV700ZqB0g4yZ2SELF841kfpQo5WYjMieVL4haPxgkImaDNjY03C3dImVw2xOFoiRTnoPNs+UNdlCxMN7orow2x6Tg1kwMPzk+NYQP7y+DiOH3wa9z/8MI4++yyW55O4mJ5He71gC6Hq4EAQVuzlp6NNuNr8Au2j0qGotU3Wu2r+2qV0NgmXyvlVZCifNfJuujFbqR6re1DfMEJ3TO3B8Pf1YBy3vnk3xlevx/ja9fjmt1+N21//Bm0ctMPbfQ1730DS0sGZlW5t4csc7cn5eSVikZa44iK4xEZCZZb9SjmKk6gQmKgcKHvXJKBKE7Uo2B81OkfoGOjKahnjAXg+PY1XTT6JnLl6lhvoXYih5Ibl0MWl2UQRanvus9x67Sc/XeswQ5PT/YkSlSbECSlFk1ZSvszaobgrYNaAeimpltkwI/yM+JiBMRuWpjEjxIxu2WxPB6IpPIB0yE9NBwtyEXrYADEpAoaj4lNMSErwFKBUL2ItZ4bvcXpD1ctFSMs1spScpHFPcXy9vQrniFoRpfKBcAh1O0aDYcmwDgbduN5rRR8sQURHMCxw+FANQY/rfBHH51NC5Gx6L4yHHOK9XMZ4PBKZIjWZBV/nIGjA7Mj854D1VIutjTF+xzURQ8du1q5ZfIwoUxnK0aCjxxUMB+41Awyy6nLNLGGHwMUbvpAeMFkFZYGEtry5CIHmlB5vUGazqbXsiJK19EE/2lCkWakFa9Drqz1rcRGj4SD2d3dZBthBIIX+ttmcB8vDmCdYl1Yrjk5P4+OPP4pf//rXbCL/6U9/StY6Xqd2mWR0pggDhfeT/UuosiJjXQaRNwetniurA+waTYniK7h8Oyj5wnsndKx+QmXd3ps1hIZ78B6pnTD3SSIxxdAl5LuYztjeAzLU2dER23uopwdGJUhPyBJ73TjFmC9m+1KKKvBUwuzWDW5UjZr+VD9zBIK4XtR0kRTjmeH5wkmRFQoGMZwsetXxzLHm6DVHv/poh3Op0Vu/e3DAzJfDM1KohOgU9hQMLT5SMQrBLhwutMpZuYHj7crhshSYAv46S267EiJGkRucyZZKV4CKCSvndB+rvzmrZkmDmSwMezKaqTKGPnLJkFJfnYEryDIXYiJjvTHtZTqN5dlpzI+O4uzhw3h8/348/OSTOH3yMFaz05hPzuhs1VIIQRV0EQDU199jApCRgxWq8HfUB6+dZ8jWz0TErWxvoYPOgCFLUcwUgQgtqcaskabDUbT6o1hxPJ5m0V50evH6O+/G8y/di73rN+LG8y8w6wdK1x8NozNQAuC6JksM7urItk/31Lu8gD2M/Yz1okh/ohe+9vq81dmhbbODPKJmqUHu7/kcMHlIjffkJBZHXBw26rOwjZaldSmp9OvyRFZnsilF2EcoC5aMqe22yZ5O9vgur/7oR+uLhYc+WzlJTFBsUJGNIFYBIpKIUGyz8oPP6Qy6eIldcKEyykDGCUfrbJb1WmSjVIjB+3X4fhqWLUcM54pMlixeOlnAy3LWnpnIJviMPmsotRgzZ6+EpTOiYxSqrFUOqxsXs4UW0ozmZB2bGIVbAYbvea4QgtCmXsderxPD+TkhLUNeHES+WsUE4hUwetGRehMjnxy6kP1ZqBLC2bgAj2t3Fupr7vUz0qoysRo64bzWSrezMP7S8sNBY0PyfrO2rWxWBAYy8aoG+Rq2hKOqG8YLLJ3vjXVY5nDwJqKsUINWO5WMpApVQ6swoOiNRsM/jAKujwY6afmAc/b39uJgb5/TnHYwYDtrFqxtX1xw6PLjs5M4nUzi97//PR3ts2fP4oc/+GHcvHGdLVvNmmpD1+QKXA9rMDUUlPe27SRLcLZBZko5vromloxrBxQ2FJcZEf9dt1dtO1pnwg5+LGjhQ83nkSiMo3y2cqEGOZmWPtrz42M6WihCbTvao/NJcbTM/N2HVjlazb1Fr62VoRrt2jqjR7BkvXTuB3AaKKqBVrdOyWYZeMPRRisGu3uxd3AYV29cj539fQWrhC7EqOX+Yy87ZqdKFhVcCSFLyGzx/eRS9DD+Eoo/etZAbJwFqhafAXo6Wjx5cCpwHSJKrTIZaFqwSp0/tZRh2D0Tmw65jQQCgbQSBbfhwfjC0SITB/mpBab3+STmx8dx8uhRPH3wIM6PHsfR5/fj/OSpxhjOMTMIEbnmS+M+mK1ltmoQWMQuw8k5QD7/3w7XzkWBmZQhiLCYQ4CgM9oxXauNaQ2BiuEw+jv7MT68FldvPRd7129ycABg4r1r1xkUYeIa1u18Kkc7x8CEr3C0PDe2F1nHx3W4ZxzrdhlR0LbGc2A3YFiXqdhmCVUzaSM0aF2OMSShzn+dJzBRv+z9hqDFlqMlb6O0G4kY3AS/VbeGiZ5gmVRa1b43/DXY4iJh+8o775J1bHUlToDyTFlCjRBjQOFfTk7DLNKRcgC8brJJp/PrdLzURM76Luqv7KtlzVVQMhuWsx4CkXyaPUPGqBngdTiwOaRAzGcRtMRolrExbFqcQWYWcBZf5mgRGCwXisBEldeONoSMz/hdZFeAcbClkXWxdrJcxbjXjv5iGgM80Kw56fDmgSUABIlBRLkiHug6M2tVKFpmNNrQ2ki7h9b31GyABiZ2tLjtBJ1hWQCBPcPJCm8c7TL6A2QjeoaOyAxjYu3gqOuNZBIWI9j5gqpZdbsAyQnVlAwfENdfSxYEZRaofeVkExgUSOYxGEDzPHSbB8MYj0bMbCFawmb6JEDA8KNV7On5GQkV9+/fj/fffz8ePXoU77z9NvuvKdtZDqXqbHKgCmjwHGZz1VhrR1ofajvKOsouzynbmphd1K0JlTErz8Vi8hsMUIuY1NKc1sDV9xwQ2TA5ACiHH8ScrOHzunNgux3t8eMnRRmqsGIhu4j6YbdDwYo6o7WjNWsdGdW2o615Dsy2wY3odPisYNqQ2eL6UNIRYQeIkXgJyGrlaNVjv3twGPtXDjXBZ2+XZQC1BMoxy9Emex692AgaARUDIWlHLBfgwMrRQmWJjpbQqZ6J2lVShYgPTiGzoGFIzOoz9WupzGSIGQ9M6+8yhrL9JNhlRrlMCVE62aoHng4EKNXFgu2BPXzA6QFaPj2J82fPYn52HOfPHsbZ08fx9MnjODs+jtnkLOaT81hivGPKzbo0U5BEthzphFNSNXW2fTYK54EqbB7NJ8RE7YtJmgRM3OpF9IZ0ov3xLh3r4a078fyL9+LGC1+L0cGVOMTwACQlaAHCSEB0j8xnJKjO6GjFXKadyIwWexLPyI7W9sWOr9hk9+OnwfK+3s5kS6aeZ4uPksJukgvF7xnVtHwpmeGFTOXApCJufoWjNRlKCoi2jc30ISNLIpQJVqgzWtuD0sp477vfExE68X9J8jUzZRWRSkatOFm37yAqpVSVnrrfA4dNg+AlagHYCL+PrM5QsolNqDEItkFEmBxUTvsZMLplJktYVnNt2eTuDBs4OuQYq4iJi51APRejymyZ7aWiEzclJmik5KR6VUuBUfR93B+0ngGR4BbR1E1HK6gN0fQAn0HCYECi+ahYQhoL9NESppTCywazW9Za1PhadL/qFaWjrZjc9WYrGzcZ1964dcZmZ7tBANtixVp4vXby+BoHxY7W74nv2agT+lksWK92YJKboKgzOJbEtaLeByeNf47y3EpFoQS3LaWMIGq/MJpwqOgFxnWSaZkQK+o/CPnP0V7RCjpYtPfg89vfezvu3L4VIxj+JLJwbzq6dx0LQR6VxfSs/c+BDu7b11x+WH2B93ZrUu1o+ZxSFrSO6AvZqxDH9GbbztOZvx1+7XD92vK80tE6o2X7RJXRPv38IclQgCftaJE5UZqy3aJgxVc5WmSQFLPgiDd3ozaL4AlHOFt4xlTJSnUrlJ245zOARWsPoGPKs6bi3HBnj0So6zdvxGgXjhaZrspLlHZ12ScDMGS1/CAhDnVk9bsLOoasqmBWZ27F+OVYQ5ar3O6DbDbRcp4fzqstg/D4XAgLlok72XLmPcX2MqFVgMn5gbWytjmCkOmU19nDtYI7AQeNUtF0EiswlCfQoz6N0+PjOIcDPjmOs+OjODs9iflsGhcIdHOiFGNMsZlympgyNqnhoV1ILUNm1uMpsU82S094ndZJpTagcKjRjvYO4urN23F483bsX78R+zduxbU7z8eVm7ei1RvEYGeHthkDWngOYeeQrXfbwUAjJxBtO1rOwGaA38CvngHrHcR9tTWmsw5qPY/a+33zHFKypmofzMEAtLVKoESmyrJMHnEHGjiPl0HHxZayhOGgPFsht/poPUu4tp9OTOprbd194611kzF5vJujHmSygoyxm+mIUr+Uzo7OabOpWvcksWxmCjllBBEsWXyIJ1EPpNCFdFGxgRAR6uehDLaL+iwk2pDVytnCyZJunyQMZMQ4mHBwteOxUIAhCf49ThTSwd0MCgR3W0mFv1NFfXhQO2ikR5C8XCnryigKPVjr+UyaySnfhU2nJWjxPt2eLMZvwpfsZ83RbCioJ+zTQBSZeVVs1TrSo4E3HJ7iCLWhr+sVpVZLgYpGvpCbLWup1j72PsB7GV73Ri+bswoEqPl6oRoonXBFMmNmipYt6Dmno3Vt1RCoAjEbBhiA7HVm+4TILajXSj5Nes4eO0Xlq/4gQKbA3nz8+DEFK+Bov//uu/H888+x15kZIde7IUHVB4DzaTPT976oofXLkAI7uxzoozPg1iRmUymq4aEAtQ59OnmTvir/vpFVO7hxRmbnXztmfI0SjMsFzmhgUFGjxXg8ZLSo1S6mmtyD9h700ALWxPWfL6SA4xpt6bXOtgnwEmDAYRBlxFUGKGvAdjPIUGqmLd6UQu3kXiB7UB2ZPA44WtT72VEgaddOdyBHe+tm7B3sSx8dvgRISQbGYp2nKLwGJCUxDvVg9MHDJGTvO/ut3YMtBEmElSw/Z6OOhPnxzRRBSWKLqC0KuPFjZyTeMwwek43KRw4eCJIEcEwQtORwEQRw1P11ew6LSIK+UYPlOq6WMT87QbtELOdzMpYvMDhiMuG0JRD7QPBk6QAOHH+Qa5K15qwb29HK0eXwB8la8D1AZoPcK9nrYPlmkIxziClggINf+Obd+PpLL8eNF74eu4fXODCgP95Rr7PLb8sLkdOADIFUB8GJjgiuBW2r5EHtaE2Goo12H3CiXqxllyEJzb6y43KWeililyIq3JfUwFeS5ZKBEiXPq1W5061ODOCAkMAGbtVoeS+w4+mXnKwJDRFBzjYMLamXBcY+rwURe+mNt0pG22xPwcek5pMtnFJXOTjZvXE0/ikBxsiqMOI8oV5OlJEtIRbp4qopXdR/kHTwmjqjpWJMtw+qGNnHhItz7B6gJaXzaiQH+QjX58jXMDJvnpNF+hui8ZsOC0423y/1LJXV4r6zTaHbjb3dXT5IQEFwtJBsZHSIjAjGK9fB4g9u0dFDhyPSpAj3kHFmKJvVoR5lZZfG/NcRHQ96Olz1+0oAglBNZsPEIKpgw2xQOseEv0ufWiF76ZogVFIX7+3EZUPUJ1nXwO3gGXMRoROjuKy/HUkiCXx9ikbAOfreVMNDe5aGJsg4ZqtVQlxkLdKoKxLHuuP/nRFjDwE2xl6Ao3VG++4778Rzz93hc8NrSfJxVJutAEZfKMSS/+pMtq5VF6eSAVHtZCACz+e9pS5lh1UcY7Zblew175lHt762jUBGtevauW5fCzPElKHDNdsJYfD7EoZ7Mo0VDOxssjFUgIYSSm3JxrUE47ajxeooU9KetaMt1wRCE4JhtOdNJoUMxfoUgzAZP8DUxdEm6xjnt93px97BFWa0kGYFtOzhJeRwWFeZQ0DQapeseqIQYufiaEnJzbU3DQZxAEgCkSp0Wkv0y6aiFwYwyHcKOqbv9QCKLJN5zdnuUYJfOWLclzgWcrRqVXEpTmdIym/pXN3Xiv2Ot6P8ofplQYhiig0HjawXTjGdLDJKSt4iWQApNHkiYM0aJmewnWINdGqtiMn5WYD8h/dCqQdqX2dnp3F89CwmZ2d8zc7eXtx47vl47ht34+qd52KwdxCt/pCtl0xm8jxyohlnZq/oaIHGgYzIqViVxrxh3NrROhisJJd15pNoVqM3NWoDLkeTGG0J6/AHSjq4NNnBQRGatHPIvF2bFQTc+ApqMbPu3witCAr2TGqw0SFG1JRLiXJUQ2smU5VJ+P1qVvQXHO29t95aM+JPnWMSmhSzKG1GZlqxjjVbQtAFNxqNbNNI3fBCPDkjCVU5wJywULbqKMKRM+Z8SGwwMrDSscIhQ+UJBprtRYKgKVhBR4hZiSAiKWNlhm1SAK9Zxpw3bSOZvVbK0MDJTxKXm+SThIFMwbDTLhwttV8XVJ0SRKZoHU3edJhVzd0FdTtErhEMPA4hnWziVdikGgm5sZnsNPEZB0O/r1jQ72moCwe93FuVGTNeyEzT7Rd2KE12qoyRrQBomQDpKx25M2R89utpkOoBFAnX1Y5KEG0KTiRBga0hYLAnomD0gcxUqrRoD/GwZuYkkQ3VXRYQ9YgWa4B4HWqAeC2eLXVzW6148uRJfPD+b6gQ9fbbb8et2zdjPBozEFB7TyUsXhAB9dHW7T2+Px/8uiXA3ysHn/2WqlE1BjjlNItjSuPAWmeT6SppQtYDtr+LHwqY6oy6hpW/sM45vsv71I6WQR0CufmccCWgyuV8WjJaslrRUoLAFzwFPjOxjjkOL6+VQQ4h400yVF2KgFHDWTSEiZihyWBUC+XzBqKE1h6oQmU5ioF2D+I10Dvej53d3egNASt3GICaEIX7I4JBZ4vPIPYJ8VArn4Z8sP+9MJAlqSrjZ43slCxM8hOfGaQDmfGmgEPOJOZ5Thunjm49sSoc1pdt1e0gIXtxIZEDlN/cUqQWLL0ulRQoWSoEGHwE1JQ7dLCcIoNWOLw0syZ2TuD94eS9393mmD29ElHNYDsFG9ySxCApn6mFHGazaZxTLew0Rl2gUZ0Y7h3E7tXr0d874NhJyFAi4YFNhbNHyxERPJzFFBGB9OIMyUa1Z+t6KRIRlF4seUuHlOIsWk0IqDbcifp8+X7qvb39c65onim8N8taaUfsm7zmDPBTYa6gn0gCUT7ENWRAYUeroS6CjoVSZp0/+UwY5oLgCh94B6wREAOjgURSMknhvdz77nfXgtekZSrSjOAQZmOAcd1ek2Qo1jiSwesFEeMwhSxs8FPijzVajnxS9F8yWkZd2UpUOVqSr+BgUz+YrTNdjd2DU8X/0wCiRjdfMGMmizlhIu7/HD5vpSnXF3F4XBPVYdAoQGdt+qyMG84ba7Czu8MbwwaFbBeyWkb2cLTDHUY4xcFX0Q0yTjp7w9WaUq+RZCSYtTn9B9FpDQU7GsP9nJ6epnPv8zBZvICbhRG/x6BXNsBfpii/+zztwJsfw2kh4tMmpTiGhzMkBLRdu9z8K9lQ73ap/GHdTgToGE7O7TuqmaTzyTYOwInQmmZAlNEoslcYABzU8/MzGkMoctE5A27iBA617+A5QCfb0PH3vvfduHHjBslW1u3VUED1eOJ38XuC1Rslp0sP8nYWWytoYeWg9bw18YjPkoZzWYIyjwssUD7/MGa+Qo2pMZQOZnR9ql3XgZedfAl4CiUVa4dgQsQhsmMvLjiPGEPeUZeVkRRkidmozMQygyPclugDuQ05W3OB9pREVdwuIkcqp+O2IzxX1NKxl9yKBieIMWKUSM0WH55T9ukjg5Sp5dARIEXDQYBlz+AxESaebQvJgBlLQZl0ttYsxz5hH62V3WDgRcbxeioQbgQH/Kx7CLQSJnTA7IwWiwmYUETJDNxZ90tkJo07B3SwRU92lM424VDaUNiinmQl+fyUxnFHTqYX0e8Ps19YhEtkgtg/yEKxhuzvpJcQKgD7RzkLODw47Trg0SmXAAAgAElEQVRQS8KfkSBwSuDA3QfNUYiwk7A73A8SzAEnpgthig5kZNG2xOibUD96fFEeI/lsNs1WR40BnYBx7AA8y1klkG53eP22vXD+CqYFb3M1kodSZ7H2KX52pU+71grI5MV14eJoKx+gLHrTYonnq29yrdH37bp3Kj+5Jq59AI161N9Ve8e14Nxgj0PGkwN3WgroOGAm++EdMJvj0XrxjTfJOi4Ffz5AEaKwORmRJRnK8yU9zcALsUG2ybor7rBs7mR4kvyT44XwAIejHVLjqcQCbVX30sKJUPhBcm0gTyCbFcGoS0EL9nWiZxWsSRfbMytlxGxo2dlmOjZl52lscZupu9pvQ/cSZAVI/2XxvtOO/YODWCwX7I3DYeasTGSKOb0I0V8PBwXGA8EJal4kiKkbZQYyRV4XstODvb149OBzEjr29vaohcxrrQxqgYYzSvJWMSRsqIKZWhIe6gJ87VANp9hA17C0A6MSJCQE7IPBaDr7ey9x44rQEwvCa23YTOIi9IwoHZFjKm4RCnNPMA5hb6CRaQk9Yc9TKCFrLdC8NvyrzLqp00ppCjXEZRwdHcV7773HwOSVV16Jr33tBWZPuzs7cXx8EkAl+LcvLlg3xtpPJ1NN7iiIzBdrRKhxGfbCNepamub5+cVckTTqOQn1eY05/QaHMH+H75POye+h5yLI12xJOrzMkokfFcJkAzP7mRF4z3oX7XgyY5GJwtkClvRgDPbE4hqpRCRjhx2EKVgKWJBxZGZlsYhsDUFmRDIZHUi2a+XP6mxe+7hp/yHsmEGrSoxwOmr5IRLNrCnnseYmY288HC56qyFY464GkmtEqjM6AqfF2aKZOQkm1GAE7DnV6JrACpkw9hdhc0zcaUtUg8FRQsh0rEmqJFkuuxJ4/uDkU4xD2ZbXRPwLwcR2tsvs+dYDNDIk+FJSslRhSpoL93bKpyKYIMM/x/OxPpi2TOUtaS2LXNRIfiqc2FQrkn3PXtokCGEdcD1UNmMQodqvHIuUs9gxkmpldE2pv2ztYFwbBsUgmTHr2E5U7XtD7jN8jTXzGW8Cfde7G+dXO1fPuVY2uil1qogFWtgp2GOCY/VZflz73OvPWn65pzVJagQcGPwhD2p6guFcbXOZoCVkzPGsCFJx76t1nKFPGgMlUmPfdfXaftLRag0VYWhBrZ2Z8mkVAUoyPsoK+VDTCNi4SIfYDF5t2BKtuP7EIeAis8ypSqKbVBuMWoDgUDXLUhEvHK3GJEKgQvASbYpFIJKJV4ZNq+rNgj03aW5sqVwpg0U00h4O+XOY7AFmLragcwzjLSPUw8xCtA3knExUlnG1o16f8pMQpMDhp6FElJiOifKQiIihKZp15PPJJPZ3d+LZ4yfcHqPROCC6wOi0mmPqjKvemHW2VTtSZHcw0Jc52vo9y+auGIDlmZUSgLLv2qHXGe0XnC0JIzrk1pPWXoLzUpZhJiR+TjEB9GF7pB9fM0z4FjYcEbqyEUaEpQ8SGbFgKEMypY0gp8YAOv7rv/45a7WvfOtb8eqrr8bOnpzryckpHS1Zm5Dcm05jPB7HbDphNGst2Toz9Rq7j9iHtnamWBtMvMH1sqe46qczBA/YjtlDOmf2dyLzIWLQLvrV1mS2oeWZyb7VUl30FKKqDILDrhq3taEtqqDPxdHiLommoBaYcCnrkjIsvB6TonJ4OrIYKRZpoLocrdEbZV/IlpFR1WfcmRuMI/u4KceoWnip93PWKuapqk2Phj4dNDJGjctL6dU840KaMNJShptGE2czGe2cPZqtaio9KFvlQPVk5RqGxplBkO4qjiayNKxh6Qdr5a1XLXWpzFbzMMChK/iQk3UmaYSKe9nAc0qHOmAksRQJRHIvKMuaADPWia13FaeiQJ4kmKq0VaMd/vn29+qzby4FnQ1Kb4uGdV/bA9sbf6+gUOaLmPnchgZC42i9l/BM4GhxJuBoLX7DADKdIbM/oAMVQYp/x+MwE3ly62UTbzbzZ/sI0vIH21nxtr3auPesYfe6ymh9nw6mHTgUp5zZeK3UBhLYBGMRU5EQ94i/4WCciYZnb7/4xhu6TMlzNFUI/D89r3pMmZWZ7ZaMPEYJXqaSo6vH1qw9DgZAFI0DkBkTllrQZ4+OVi07mmavw6efWaBCjjbhkmyE54QhMJhBmqpYwiret+hgVcTOGbrJfjQxA9eF98VAA7y+2+rEsNuLUW9IeFGC0hcx3tthyNNBjQKZMAatT6bqjet2Ym//QI4JSB1gWDidbEMCKDtdXwQ+Q8ji5PQ0dnd24+zklBkxHsrZdCZIooKfFaypnucoyU63KEglnGZH69/fhodrR+mf1Qd0Wzlr+/dNRviCk83Q2TUc6hM7M89ACq0AyPIRNWNdiAag/mbllRUQEwiA4NAraNMsYOSpiqDBmMTX/l2R0mT0mQlDhm9nhw72L3/2s/j008/ipXv34s233oq9/T1OSzo/n3CoONYIbHc4WkCVIO9AWNz9tV5jByg+NF6TGmkoRo33rUDJcLRfT6ORAhJyrDpjdrSK3ov5kLG200rijQbX25JktbBytGCNyrrrZxa9t1a0ma50c3AICHJYd5UDQq1J8JuINFhzZrc5Cg4QM6FtyviJW2BJSz4jTn5pehOZFefewGdE985o+e3ScqG2GCgSkbPBdsCcrgUng/PJwCrtT46WhPPVh+pxw9GA7w8jJ2RCtsXlC4vzCxpX1m4IE9DfMvvbWYvLgd5S+0lR+ZyYRR4J2agWPcmSQy0kk5wZnV0FUyypGTrK+qkdDZMSTvXKa+YkK70/76Hb5fqxBl4FwAwyku/gmqh/7kDGTsW6796vDqJ5VtltobZEO5pt523o005sO3hvddtE+2x/7GjdHoh7hQ2rhScK54PVDSAOm9mqxEVy1KT9SoUBO4hhRgsJyq1/tcPdTibqYAVBPx1t+g+dRxFNHVB/paOlkliLE35Yx05Hi99n8lFxhlp34Wh9MmThq8tOtcjMyAhj5NgoZ7RwGOUfF8N1CB04izXD0TLKz43KjQB94MxomcFwrJiyVDhQtgDk65DdUmM522YYaeYUnNIHSbha0Afp2ayhqZUITMZSGUEmBRIFHDiy43aXQ48H6BnLHjPrOfdHkECccs7l7nAQu3DOMC6LJcXFVxfqLYOjLj3IOCCrNQXvW6NRTJFxdtpxcj6J8XgnZpMZMzc8TAyF58HOh7Od2ZqgJJum2gBew1pV1pA55WNLws/PxBvch7uOdr2xtiNgb058/qo+UjxqBkjMhnRN/DuAijmuUKQxGgPrjbLtJ6E62FnU6ByZUxREZBDxR9RGAKgewhispdDYp5xctxvPAAMfHsbDh4/i5z//eTz4/GHcvXcv3njzTSIXMKA4CGDGIoOBiMJkBhSiy7WEo7Vzc6btQ6KMFc9+U8yjdsQy3g3rcgNZcP23DqTqMWF1JlhBfmSjZg1XNWsRzAzfFaOHmj0QjXwtA5WEwuhoktlM6BjvAqcAaBi1pWwDQTDJgCD/nxlgqdHKMUvOL51tVVOjf4cyWTq3OvuxscTeVvap80fmZ6JcgCcFHecZtVY3yhA9lBUg0akyEBwuHXHK+tlhoDQCPWvXAt3/7olVhkwJy+cZsfavel+ZM/LaYE/UqgMHLOYpekflvfUaZVspmYlgnC1NzfmDEydBB2z0dOylLFCIeclRSDtHBjSuIlnW3kNi5WeNuHKGPK/peC0OUjviGpGy07bjLU4u8+/ecJRtlo2QhV+Lv4Os1P/o/KsWPnyfCQ1y8rw+Jwh2tPi+n43fp5RiGBw2ZTMZD73KXoh2MfeNC65Ndi3It3am9dd4n9pR1jaQ9yjQc0NwxwGzAwbbArlGMYud7WptIXoDYpSkfvH3C2JXBQetl958k46WxqO6Ux1mT+9xRqvoEk7Ir95wtGWBVJ9le5CzHGQf6EFCtICB7b1e9IcjOlo4T42wUsTIgweHlixjfp0tQnSq2S/FbCAFJ2p4AYecvV3JcOYcTJBtXMLKgcEaQo1hx8MY9kUE8kPmxBF8dDAFaM5evb3BIHZRp11jJmY39gf92B92KA/Yhz5ozkYFheVoMo1Hp6dxHhHPJtNY9rpxNpvHaIza4IyQCeZ/4nDhwTiCqjeDnavrUXVG5YNlYlBt/GuD56jqMljFh6CGheqIbzu73Y4ck6kjx5+6os7aYPBMUBF5JTvoqoAAED3ai1AT56aHUQF5BCQPOGZ8b3URu6Nh7O+MORMYSIIIIy2qCN0/Oorh3l58+NHH8Vf/8a/j6bNnce9b34o33norzqcz1vOhaIOACz23o/FOAMLHfiBRJREZGwgHLDY2drT1mtbP6PzsVCYrD5XXmROV2pKgdF+tRSz8t1wzppGtfl8QroITGW47uoa1zGemNlDVCQk1KwChY80h7U2GK2fKth8454SvhZhYhSoz3WzjEedAmruWHaxbSZA1I6MtoTbKAonMFITFmVgiGTbWNFpwdDjvzM7UBiTt5qyDoh4L4RpmuiYpAk4W1KwzoA/XbeF45QzUe7vd+uKggsZw3Yo5hgK4jzIDdAe+dLwITkoXRjOknH2yGWAqmHRvY63otUzyneB2P6cyM5bkGyUGDmqdjHBPUBAIyE0S7i7pqy/QZO6f+szi68v64O00aOITQq4dde00kRHbPuA1decAk6YkDPm8eG8T+kYiU+mz+9zY+cmJoYRXWZbqPvj6FBiSa2qEL3gPSVKrz+N2IuFEpT6fjY1TrZyA7dZ4Owc7Lvn492vUi8cC4xTT0dbrtm1vi6NtCugVLpz1CfatSn6lHAZxOD1UN7NYhyPpjLV8ir6woHgwhqpIYBjtsD0H7ENO00D9CNAU2G45Jo8M43S0mtwjFSZcD20LDHXCS0S7NzJjNcrDYYqA4ahUmRgOcH8w4mEeZJsOrwEwd87PbHdVWxwP+hzRFRDTXq3i6zdvx70X7sR3v3039gZo+emT1LBaY2j0Oh4cH8f9Z0fxs/f+Nv7u4aOYdzpk8/WG4zifzOiY4WiHQ7ECv8zRssaVMDFW07DJZQ/VG+jLHG3JhKo2IAvC19Bzfeh8kL/gZB19Zt1dZKdGcg0bGKQTsIehOSz2LzKqJvrFdcLRstZHYsOaNT842j6i6W47bh4exI3DK3H76tXYH484tSUbcthW8BjKOZ1u/Pv/48/j3/7Zn8Wnn38e33rttfjBj38cp+fTGIzHWXZoxxM45fE4Tk7P1LqRKkq+txq+91pusIQzqrXhwe+R7JWOlveD/Zy9mQg+AP3RKGS7hp+BgybXRrmcim2Lky2kI6ZSJkipTUiOVgx+utwkT7E3kGS9VEhCnTdDZhCkUHMlOSuZn6wvJ6nHs4r5XikhiDo5HT5vQnBz6eu22H/Wvrl+Fn5Ih+u9y3OZDsWGlqgTESoxkUkgJKVC0q/stU9jKhKUslwOEcnhG+Wzp26lk+X5yOdSoNi8T2ZJFG8BmVKOtGQsyXdgEERnrN3h2qzKPJVmdoH4FQzJ0YgzwVIFm80zY6WjyLJZEnzg6AFZ07HmPWkd5WjpKLPNaCMgNgpUHcx6X3qfWcmtdsB+nRxlA+fXmax/34M5yhpaLIjCHApgG2lZoVsMYHOwANeg+h3bFmd+bC2rjUvNIUn0w8/GwQf9SRJM+XwuqVXbBtYZeL0+vg6gghakuCyxMC/ECWP9DMiLSITIdtJ727fk69hwtNpRvu3KeVqwgnl2Dm2SnGjOaEzWWNZEaXC0KnJ81Uri4eCi4Pjg4MDaou4p8HpGuFmcT8YxnC4cLdSiGFmmo8UBs6JePQ+0ZNxVTZYOGAeZzlUfeFCcwYgaYcJRZGBi4UCZhwHqoc3pInbGw7i6vxe7OOSzRVzb2Ym3X/tO/PD11+L6qBW7XdUU1foerMk+mkb8w9Pj+Dd//h/iVx//Ls4wAxPZeG8Yp6gZDsfsB8WgagjrG45wZrr9oDb3YhMC+kF6E25AQ2yBkbB+vVnr9/ahrv9uXae5LBMu18LnLedCMlTW2AgT9wAd99mqYLIQszSrJSUjkNAPSgCol+DZrlfRi3Xs9LqxO+jF26//AZ3trcPd2IFAWKrr4DPME/JJuLI//df/e/zJn/5pfPT738d33ngj/ut/+k+pM4190x+N+Fo4YZDqPn/0mNOquN0zc/T6bJPK6oN12dc4qIYImY1cLMu4RqwJIaWUiRPMqOwFfxf/Xw6iy7C1I4PTYkaZ/5KdXEvWuQOAzw9HLmur2I8g3KG2XXoV2TJSO1rBxBoskSpIYGEnRI+/TaNJuobaSLgfEqpmBl2YyCn4UMmJ+rJrI+UMR5mbniHJUMnsFUyowJjCDOQ8oE8ePbga0M2abxpvtrtUE2kMHRt8rLMxGsFkfeP7yJynMwzL0wrTSVRygvjbGBDPe84goOmpFdogGF5BkAU9UA+mo83JUXb4+Bs25nLAKn+JlCXnhL9jVIBrRQW9hpWra6kEehq0deOc12e+7LEKylSgpoy2vq7tjBCO2kEDXmfHjd8nK7eqMXtf+162h5I4OzRy6B7sDUdbCUrg/QDLOrkoMHiSWbk/qjF2tY30PdV2kUFwJWbBOncq+tV2rl4D113rjNavpQQoAo2Ek7WnNsfxFVv70puq0bq66taeUmu1w6QMI5xV42hZeyBxotlAruHa2eJG3DSu+ZsZ2VJMostGbDtBOltE65Rg02g8RryAZVPOEBEuIV9uEHZG6pg4EqJVQECgay0EBqLMOcWGC6za0AX6i6qMmFKTMDyYV8XpQiA0tGJvOIzdbi/G0YrbB1fiB6+/QUd7a0eOlnNFL1bRSaf7NCLunyzjf/sP/1f85Xt/G89mC07JiG4/Ts7OY2e8l0PIpVFaO9p6w3ij1xBR7UzrjLOOFm1gTKby5tg4dK0Wa5BfFdHVjnx7IxNg6OggkvKf7TfIbpHFot+4GeauGqGa18XGQ7YH5AIGGyPCBmjn4JzRiIPhIA5Gw/jjP/xpHO7044rsTazmgpQHKK22Io4kWR1/+q//LP7lv/pX8duPP47vvfv9+G//+T+P4a7ap8Z7exz08Hef3Kcoyt9/cp9ZrZ2TWY+OxuvM1l9vr5/XdzqbMKMlVAbFsBwX50ieEpLZ9I9M0gENfm5YWWOrBQHrfQ0F56D6zEgFviuoYWBgp8GFUQURX7o2i8+74x311mbfJUoNho51rTOiDcww2I6UI9nY77ggM7uWNHTNk8gEeBc4v0WLd7PNxMGLyxc2lIbzcJZPziYSxMmgnEhZyrbCEPaHYqWrW6AhTdkYApFBxmfOAklRbomp2jvgrBV0AoVQXRq/c3o22choTUbCz4nAgVFazUdVrplFNktrZvIghwsHK0fLhGJrRrHOUCo4EX0AVyBbxlJ4h38hnSkcvSeLeT15JvPnSY3+wtHcDnJqZ1qcEDdLw5vx3ty2I3a0ho5Zby8ZrUpyvl6uG0hgSVCrg8k6K8Y1IJOH6IX/uRZr0izeE50dQhdyOIKZ6xlsrTB/tEIk6gDDgUGdUddkUneu1M93O+jw9W87WicXGGQBR2umsYM+B27Fbrz0+h843dlo6ylvnA6KbTpJ6eaC4HCA3Ys5trnQpdfJjLbsS+Pv5fby+9IswDkmvZ0HIOfVchQea6Si98/RlsDDp8kf+vtQgtEM3Az59DcyUvP1imAghQ9OcEwigbB/ZLQiyeAD3+sNMXS+z2EF6BFr9zsxGvZj1O3FAZxtuxPjVjt+9OZb8c/+yQ8II/dWixh1B3Eyv4hRvxsn+HutiMfLiPvHi/gXf/K/xC8++DBGB4ccTQXoGNcuaUBAc41e9JedmMsiLm0KwTX4hw1lSNKZgw9PiaTTqDmDMNmgjvzKM9oi65T1LRmyngMb+MkgVIYGEhQP42rFIQzc3BCt4Fxc1aTpwDCCcGfEa+d8UTxTTGJZrZjN7g+H8dq9u3H3hefj+Ws7gWoiQhr9RsQpCLE9ZUX/7s//Kv67/+G/j88ePYq33n4n/ss/+uO4dvMW52Z2MH2p243z2TyePDuKZ0cnbKtydqbgslG9srHA90w+q41QMQzIeGbTwjD1IaUyU0LBdGbsXZVBcVTtgwrn6/Pj8g2JO26nSaWjun+V2WBmxHA0fP7MlHPKDbKCzDpHQBWyh5kGYT6jpq4zec745fm0AwdzWTAxQmq8VhB207qiwQVSHNpBDRwzbgFHW0Ws2sR41vXEJ953dh9Q3ALKOtnXaDQKwRsdZrcXM0KnHZLZYHTZI58sVTNvTQwSbGe1OjF1pQOQLP6CGmTtG8+XQz8aMhun7jhDxfNFjT3/KePVz/18RYLM9jozt6u+XSAKNYFGwZ0Z3mhzbBAn2ciqp5RlsIbRXe87Z73YaWCx41/N5fB+NZlxG+nifgdnJjNkO0q/zihEySLLYHUhWPpQRmxy2LajxntgX/j1/hs1vAoJ1RJkpU60AycERxY/qYfB+P2wWAN0neTz896qk4Pabjb7Ls8hzhAlXJWF1mtke+mSnrNxZ/RiJs85McpAgdnKfhZOkrhXakcrZmNGa0l4Ym8b5dAEG5N8waiTyrt0tMpTc6KE2WdZT+WNVjVbw7xytHjYyBo9D1KMPjlaNLGr15Y6nwkhU3s52a6AkXBBzVCAZqMyCoYEG6CCrd7eQuJRQwT7dz1QmQ4e9dxeh84WNE4oDIGIc2U0jmvjnbgyGMZb3341/uiH78bNnaADgPEH8QlfnySc+WQe8Te/ux//5t/9+/jo/mcx2N2PyfyCUTRk1xRV57zIyjjVX/pQl8hoiyzA2nfWPUukmeIDNnD1ZrMz4OeUmyw90RWz0c6mGJWt/lttZqnDcIMiuEiGrAQnVJcEfMzvAxKmdJ6cBA+LWE1kLSLjMnSMGu0QQ7373Xj+xo14/ub1uHV4GMOuMt6doZR0cEjOFxiXt2QP7f/0P//LePzsWXz9xRfje+++G1euXadzZR8zxd813JvN+BmQ2dHUEWud2brRvs5yi6HJqSn1wIKCGJhgCPiYqkFQ4Gk0UbHRCbWxV7ipe/JZ0uKmMecOVX9ojR6JQJc9qjgbHvWH7BqoQEoUcokRDJFUtaSjRRuaHS0z0yRDMaPGsyFCISEGqVMlGSrFM4okIyZb4flW0Fkxclm7hKG0AzAsb4PHjBx7w9rlJlBmv6yCapSLpKcsYpS4Gcxg0T5W9ebWJQ//DZ4Jbfrs/bdGgE4ZylV2tAxSWZdt2u2wxk3SkW07WVVkCxWWCfvJveG5lkTxlhfkLUjesgmmFdfkaERmxaWBS8FYUxlq9ArqXs/yvFByUeCKPXmZo62d2jY6xfXPqUa1g912VNtO2PufQUBqhdf3V7/XdinGz4VnAdBwIj4+G3xvk5NSMIdOL1GK4mQZyLYC88HXF818bQezfp0RPTvObadeyolbZEbbyW1Eq9x7MsiBYDZkQnWP4J8h5DKPdiOj3arPmmRkXWFCsRbchpvF5sVCJfDMB2RJOPy17GnlImb2pVBQtQgqsfAjW3s4+B0LLUeL6LXV6WmiD9t8NMeSYuRJmOCg6TQyZYMSVhE0DPKVIl41zVMLM2Eh6iq3RbggpE1aPoY5t6LV7/KDGS6c73pFgs4O2oBW67ixfxAv3rkZL965GnujQVy/dkN1pP4oHh8dx+PTs/js6Dg+PTqOX374UZygtWR3L6azi5hOFyRPKVNQ+8aX/asNvF9TjHle92aWoOjc8I8j03qDlsg4p79sayEz2rU6Ub7YG9WHTv+vIIVfV1El608kAC0JSxJahvhHOtpyLVC2GfYI73N4d2ZikAjsobUI2wkSmIM+PzDSCmQotORQKCAizjiV5CLuf/pZ/MXP/jIms3kcXrsW33r1tdi7csjRa4iawQWA0WarVwqkMCucz8ta1c7WhrNutK+DnsaAVK0xXtiqhQfZZC1ywQAmGb/q59TEFa53Thmqh3cLehdBivXArIfDAXpUoZW81AYkGB+ZFNAE1miTHKVxdwvKbiqzgqOQY3ffJ/ts4fzLAIHk3GZ9mE45AwwwxIfYx6mmUwK6HGfocgivj8ND5Fxqdj/2j2d+KsuSyI0Ij80AEfA08D1pzsKpYJ7xgBBHvdeLKlVCq3ympa8/92UtmZnCFN7vhHwptSfil555Ih4pSmH6DhztepFymwWBEHSKYIb7Pp2m67Q+jzVTmSS4PDMbjoKIYILVJYHRJvPzs1yj19Vox2XZ3bb9oMRkkk/r8+3n6Ay1dlLFdhjVahgEGyasRsXkCjbFNRRQtBj0kjdTDdNwAsD2Jgco1fqU+1+3YgBEIEdS2jn6erdt3oaTd6CTg1e2HbTtnNcAPyeEnXN3ta9EbkOi4P1TJ0QMpI1+vPT6dxIDKNV+57QNjJESjHBkGoxcDfdmjabREFWkogjSTtUN0Xa2zWtESFL/rJysoIx0tJxS4Qk9OYqO0a/kwtgGwD4qsaGt+uu2InwffYZmPUt9RpGUGXfIdGhyMmhnTxuyLkQqYKShdjgaSju13Y4RYAYIfy9B2lnGoItJFhjSjNYl1CZ6JOBgjuMCfZjtdjw5O0fXdvRH41gsJHeJnl0YtwsUHb/C0W5v7HozOTjwRq5fW8Mk9QGrDxTWTOOgmtpaveGxSRwRls29QbGXUWQvXNYWnSlZ3MBKUDA0nL6Sm48btdMi8YwuMMUqmNWmw4XzRfbKOaqo++SoPEoLsuOsHRhwjs0PUYr3f/MBn/fB4dX49quvxXh3l0QoRM2AILHPCHNX/dzINtlzugUd+X5r6NhrXx9KHrRSW9V9lIw4e0jdk8d7znoegyF50EKmKW08WZNVP61eZ9ayIWKsLxwte1QLFKtJO2RwpzKXynDqVqRDT0Oh58SaSl6DHChe41YeQ5xqXang49Ryxt8apDKSAgVBmDRKWbeC4eH800pmlEaX2aTQpsZW6GwimLaTdR8tWv0Q8Hu/goFMbW6yppv52XpGSXrMQFStf9kxUdVbiRZP49UAAArbSURBVK5XRKgayfCcYWcrtcP182YqDGWlMgHLJQipgTm7Kb3JVvCq6rbmMJjwZENd6/uKqixIuYaW+Ww5QaypOdeZYZ291aiWbYAU87Qu5XvpxB3gX+Ygy/4vTPJGcvPLHFb9PrUzAnRvQQ6jaIw7ck+LedAwk2sHDr/TQ+kwWfh2jnUW74zSZ7f+GQWSEv3zdft12/az3hvN9ctyo2fagff2Opak6KU/eFWaMohwU3rRNaPSWZv1WTnaHCiQm6YN0QFnVlXWamfLi6oy2/qhUpjCGSsHKGvmomq3go6pGsVZtOjDVXuPtDmVoSLK9eJ4uHrt0A0RapM2Tdms4bZbMWNjeooqoJ+T2Q4cQJvyiajXDsejGI5GguTQgA3nAnbp5CxW6wWJPP0OJMdGXEOYmwnqvnAIw2HM8Thy/iaK9+AoA8pDgR/zWCUyfvm/EgFXPy4Pj1Mjmuk63qh1xrsdYXkz8n0J3cwvh6cS3r1MGarZTHp+/BsZ4VoYgIY8sybCjzmsW9mTxlqRot/Lg55GgzBn1v/RYgKhesCdMPYcHk90QYuBdV+hfWa1jMlkGj//xS/i5Pgkrt+6Ha+/8TrVnyCPZrIbZQArI4z7QH2xQurKXvI9nmPebRqfOiJuDqacEKPnqtbruh3uxdmxh17zUOYaIIBwoOW1keRhTh2CQ07WssUrqJOLoHRxoVp4pehmdaRkLqhPkFmwHC0JO5k5u/eWhio1dj1SUM8uBestiEGzImlItgJdXKQTV6+vHQvZ1ghuQLRLGE0KSXIWkkaU8pr729Wal3sh5VFhB/qDYZatVAoiorYGq73Hn1khinvGohhGtDjkPQP3RNqE0md7Di9Ir2FWwnVJQlM+F2RXen7WzNXvqo6+ojY6gmyfMz0aTfrCGrD0kGRHre1mz7UdreDt5pBzP1X1WqN19dnm2qJ8U0l8OqPFz2rb4exuM9BOgmstOmSeSwbffg//3W0r5STqyxw1n3dNdks74b0AR1s7NY+44/tlDy3X2y1SHuBM7Zp1DHuDRFgaTWNfI4O87Lpwhl/XYfE62OD6X3mO6ehx7a6xe01LMpL1Zbdz+Z7qYKfYXznatJM0FK7SKitV/VMflzpa9LFWpsIOje+ZLbmu6dLIlZRb0Stl9EiEksNDRssaLaJaQITDkUblYZxXQs3FwfraHJVmgd79emyCZ7P3JmWev08n3olzNO/jYqlS1KbCE64TiecCGdWV/YStAYFiAPYidoYjOlvMdbx66zozi8npWfTBwF1c0OEiQOgOh3GO6SzJnmarB6ZFEDfPeg9szlc4WhvSejOUTa1oRvfyJT22l7nvcmhyyIPdvJ2wnYjhKP+9+kDoPdRw7zmdJfpPjWKKNlA1SdJ9Fl8QtK3xXOPdsQxCZoIkqLl5HFqikwlVeuhY6WiVHbHXEuzj1ppDs8/OzuJnP/tZrB8/ieELz8c777zD15yenbP/EjU+/J2iwmNyR8KtdoYF6skov67R1MbE662Wl0YZqKxdQu/4m3RAqwYyLf2qcGTMbCsCTE4wsoi/AmAdUAYsGPRBopmcHTJuowgqp2h8nPteR0MZIkO+FM8wzAmCGkVDssaVgwOcWdPRWgPZGa3lBakyhVYgZVWES9G+ZKGFhYY3sFbFDFZ2xTBv7Wjl6DLwypKPeRs9sE7hHTmjWuUgi1qw9aIIV4iZTJ3lVJHyTG1nzHh+1pWQI1Nrob7OuiyFKGC0FTxpzyg7LUIT2QK0vlhGD8rntQhL1tMJMV4smHXTUHOsWkL/lcWsyxHlrHrIRVU33BB1MMs3B6nD5rilxka+drR1NrvhDIjuuXSWamSVwfgy51ocmWVX83rrbLP+m+WZV4RD25L5bME6NgOEnAXb2G+dc57N5CzQUaa0IRG3rsiAPqfbZ9T2s3ag9X3JHTUEr+33QaDkCVU6X7pWXlN2WzjJuGydNxxteUEGrHa1pa5aO9qSxqtG27rISR7unXVhv2ieWsbRB6BxtvITUowqylBmI6cjxPgmHDY6Wg7dXTMKFpuwzek/GwSr0mcmmJgN1YyImo1kliIc7ekFargdOliOlabj0KADkGgA+U6XC2a2qi2t42B/n5Dm6WQSZxcLjehbrePqwZW4gLZrqx0nZ2cMVPC7gC+xeQDxQEgAo5koU9jrxCKWZR7tlznFyx6gAmDR0DjUoBK1d9Qmh9bM6N1+n0JIy2jxMkfrg7kNrSpCxiMAq7LJ0JgtZJTIaT4WOUhHS0Of14UWIBFGNMgBrQxw2mzfSnapEQsbSB7aHC4Qy0VcGQ1ienpMo/43f/PLWD59EjvPP8+ZtLgWtC9ZG5ftYwmd0oFR6zTHpJlpuqU5bSZ3jQzUgQhrmhXZpRziwsyuBCx4n8qQSv0u69dGBZQZN0pQXH8mzRqb535lOnr3BFbQH/tncwg623oozCFI2O9bZ7SNo01VqIJEKJvls8xgwhluQS0ultrPecYwnQr3T7ZlOloS40T7LfVZBgqZ0QrSTRIje+QlXgFkC4E1njWQLgTlXU57kv5xrf+7wcHI5EAtQ+mYK1EEw8Vc70Toth2tAqcUkWCfOxxZwrMpdMJ2k3S0Hr/D85NynDLOCxIpCyvZQVP2UzpAc4ZdnKCDwAzSapF92wj9rRZ5D7ArhkC3He124FjbGATJ1DpOJFNnQjDyZbBzbT/4d5iOqxXA+37bOePv1+01Ikwq4KIM6hSCPHJe+GcIlpeWr+GIOip0NQpOXBO8N+r2eWZ93dtZqx1xHWQ069DMzvZzqM+6EQKvja+TfxNB2YXUv2xntwl/BRFARiujaS1Vx56JP6f6h1t7TIaimQcsAC5D9fQEgWQ9hF9K5L+JNLcdLTLlTQlGEiIMF2OaC0ZlIbJIpRY4NhpiZJ6s1+WNGmohXJGKNynMYkfrjcSN0unE08mplKGgrbzG0AAcMvTxYkxfXxrFMNYjzcvE4dgZj7nBnx4fRe9gn5D2xXQWV/cPYoHJMKMhMw20I+A1g7EaUnAgICEYgI9Rpx0N4qIFdZzLXKy+501Uv6LOaOGYkLHZ0eJ1pqALom0IIPUh5ddZT1fCtNlG4E1Xb15vJtcrkGkOhuMNRysHIIYt1sisWmW3afSTIYnRZtPJOduBWE/niMG1SGXowYXBpVNWkMV6DiYt5fgwDHi4ujOIZ48est/xw9/+NuLZs+jeuBGvv/46DycyCq2X2KomNGhd1SNdCwpsONHKWdbrU0fAEHXYdrT8e7nYjHyz/cL9qk3NthmsXiDdJNyU3lUSzeR8YbixjoZhxeZumuSV5WYrVc5oBRlKGWzjaGngcU04O6zRCl2xElWRb0T7ywyjBD0az6IVqsfiPdD7rHF06ovGPxLILgDnT5TNVprP2EOG8wAdc79k8M7sF6UgDhiRNCGC7FmiTjh/HJuXWS33WAq5W3SGa5+SjRqJqTnH3M9c20Y+Fg9pmsQwMk/wuq2MFqxSOFmzxinmkVKyzOhxeMv0HnGaaqIae3oNexZJWmXQ5bqqjIyZXooe4DPnOVfTbDb2IbodBkMiCZc5Wqyn+0Br52NHAkfb7mCogUg7fm8zZgsak/bBZ6PYFN4FgqBN21E7XWfadlh2tOyzRfsWHG1yJOxoKTuZxForU2Gv4HsbPbFoHxyOpJWQrG9foz+PkORcQuy0LeTQkuzDrm1l/XWN5G04bdgT6Kh7wENqIWMdHSQ40Pl/ADUOwiDFb61VAAAAAElFTkSuQmCC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987768" cy="5143500"/>
          </a:xfrm>
          <a:prstGeom prst="rect">
            <a:avLst/>
          </a:prstGeom>
        </p:spPr>
      </p:pic>
      <p:pic>
        <p:nvPicPr>
          <p:cNvPr id="14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226637" y="4237742"/>
            <a:ext cx="641978" cy="658725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22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4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pic>
        <p:nvPicPr>
          <p:cNvPr id="11" name="Image 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678436" y="1122396"/>
            <a:ext cx="914400" cy="407822"/>
          </a:xfrm>
          <a:prstGeom prst="rect">
            <a:avLst/>
          </a:prstGeom>
        </p:spPr>
      </p:pic>
      <p:sp>
        <p:nvSpPr>
          <p:cNvPr id="12" name="Text 9"/>
          <p:cNvSpPr/>
          <p:nvPr/>
        </p:nvSpPr>
        <p:spPr>
          <a:xfrm>
            <a:off x="4678436" y="1122396"/>
            <a:ext cx="0" cy="407822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367820" y="1539240"/>
            <a:ext cx="6673291" cy="914400"/>
          </a:xfrm>
          <a:prstGeom prst="rect">
            <a:avLst/>
          </a:prstGeom>
        </p:spPr>
      </p:pic>
      <p:sp>
        <p:nvSpPr>
          <p:cNvPr id="14" name="Text 10"/>
          <p:cNvSpPr/>
          <p:nvPr/>
        </p:nvSpPr>
        <p:spPr>
          <a:xfrm>
            <a:off x="1367820" y="1539240"/>
            <a:ext cx="6673291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80134" y="1530218"/>
            <a:ext cx="914400" cy="431475"/>
          </a:xfrm>
          <a:prstGeom prst="rect">
            <a:avLst/>
          </a:prstGeom>
        </p:spPr>
      </p:pic>
      <p:sp>
        <p:nvSpPr>
          <p:cNvPr id="16" name="Text 11"/>
          <p:cNvSpPr/>
          <p:nvPr/>
        </p:nvSpPr>
        <p:spPr>
          <a:xfrm>
            <a:off x="1380134" y="1530218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7" name="Image 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3581766" y="1526560"/>
            <a:ext cx="914400" cy="431475"/>
          </a:xfrm>
          <a:prstGeom prst="rect">
            <a:avLst/>
          </a:prstGeom>
        </p:spPr>
      </p:pic>
      <p:sp>
        <p:nvSpPr>
          <p:cNvPr id="18" name="Text 12"/>
          <p:cNvSpPr/>
          <p:nvPr/>
        </p:nvSpPr>
        <p:spPr>
          <a:xfrm>
            <a:off x="3581766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9" name="Image 4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5804733" y="1526560"/>
            <a:ext cx="914400" cy="431475"/>
          </a:xfrm>
          <a:prstGeom prst="rect">
            <a:avLst/>
          </a:prstGeom>
        </p:spPr>
      </p:pic>
      <p:sp>
        <p:nvSpPr>
          <p:cNvPr id="20" name="Text 13"/>
          <p:cNvSpPr/>
          <p:nvPr/>
        </p:nvSpPr>
        <p:spPr>
          <a:xfrm>
            <a:off x="5804733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1" name="Image 5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8038551" y="1526560"/>
            <a:ext cx="914400" cy="431475"/>
          </a:xfrm>
          <a:prstGeom prst="rect">
            <a:avLst/>
          </a:prstGeom>
        </p:spPr>
      </p:pic>
      <p:sp>
        <p:nvSpPr>
          <p:cNvPr id="22" name="Text 14"/>
          <p:cNvSpPr/>
          <p:nvPr/>
        </p:nvSpPr>
        <p:spPr>
          <a:xfrm>
            <a:off x="8038551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3" name="Image 6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498043" y="362468"/>
            <a:ext cx="821375" cy="914400"/>
          </a:xfrm>
          <a:prstGeom prst="rect">
            <a:avLst/>
          </a:prstGeom>
        </p:spPr>
      </p:pic>
      <p:sp>
        <p:nvSpPr>
          <p:cNvPr id="24" name="Text 15"/>
          <p:cNvSpPr/>
          <p:nvPr/>
        </p:nvSpPr>
        <p:spPr>
          <a:xfrm>
            <a:off x="498043" y="362468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5" name="Image 7" descr="preencoded.png"/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-9997" y="369052"/>
            <a:ext cx="504383" cy="245791"/>
          </a:xfrm>
          <a:prstGeom prst="rect">
            <a:avLst/>
          </a:prstGeom>
        </p:spPr>
      </p:pic>
      <p:sp>
        <p:nvSpPr>
          <p:cNvPr id="26" name="Text 16"/>
          <p:cNvSpPr/>
          <p:nvPr/>
        </p:nvSpPr>
        <p:spPr>
          <a:xfrm>
            <a:off x="-9997" y="369052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7" name="Image 8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8"/>
              </a:ext>
            </a:extLst>
          </a:blip>
          <a:stretch>
            <a:fillRect/>
          </a:stretch>
        </p:blipFill>
        <p:spPr>
          <a:xfrm>
            <a:off x="8222772" y="304312"/>
            <a:ext cx="834299" cy="914400"/>
          </a:xfrm>
          <a:prstGeom prst="rect">
            <a:avLst/>
          </a:prstGeom>
        </p:spPr>
      </p:pic>
      <p:sp>
        <p:nvSpPr>
          <p:cNvPr id="28" name="Text 17"/>
          <p:cNvSpPr/>
          <p:nvPr/>
        </p:nvSpPr>
        <p:spPr>
          <a:xfrm>
            <a:off x="8222772" y="304312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9" name="Image 9" descr="preencoded.png"/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20"/>
              </a:ext>
            </a:extLst>
          </a:blip>
          <a:stretch>
            <a:fillRect/>
          </a:stretch>
        </p:blipFill>
        <p:spPr>
          <a:xfrm>
            <a:off x="8639617" y="4612356"/>
            <a:ext cx="504383" cy="245791"/>
          </a:xfrm>
          <a:prstGeom prst="rect">
            <a:avLst/>
          </a:prstGeom>
        </p:spPr>
      </p:pic>
      <p:sp>
        <p:nvSpPr>
          <p:cNvPr id="30" name="Text 18"/>
          <p:cNvSpPr/>
          <p:nvPr/>
        </p:nvSpPr>
        <p:spPr>
          <a:xfrm>
            <a:off x="8639617" y="4612356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1" name="Image 1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8225699" y="415138"/>
            <a:ext cx="834299" cy="914400"/>
          </a:xfrm>
          <a:prstGeom prst="rect">
            <a:avLst/>
          </a:prstGeom>
        </p:spPr>
      </p:pic>
      <p:sp>
        <p:nvSpPr>
          <p:cNvPr id="32" name="Text 19"/>
          <p:cNvSpPr/>
          <p:nvPr/>
        </p:nvSpPr>
        <p:spPr>
          <a:xfrm>
            <a:off x="8225699" y="415138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3" name="Image 11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4"/>
              </a:ext>
            </a:extLst>
          </a:blip>
          <a:stretch>
            <a:fillRect/>
          </a:stretch>
        </p:blipFill>
        <p:spPr>
          <a:xfrm>
            <a:off x="493776" y="4821326"/>
            <a:ext cx="821375" cy="914400"/>
          </a:xfrm>
          <a:prstGeom prst="rect">
            <a:avLst/>
          </a:prstGeom>
        </p:spPr>
      </p:pic>
      <p:sp>
        <p:nvSpPr>
          <p:cNvPr id="34" name="Text 20"/>
          <p:cNvSpPr/>
          <p:nvPr/>
        </p:nvSpPr>
        <p:spPr>
          <a:xfrm>
            <a:off x="493776" y="4821326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5" name="Image 12" descr="preencoded.png"/>
          <p:cNvPicPr>
            <a:picLocks noChangeAspect="1"/>
          </p:cNvPicPr>
          <p:nvPr/>
        </p:nvPicPr>
        <p:blipFill>
          <a:blip r:embed="rId25">
            <a:extLst>
              <a:ext uri="{96DAC541-7B7A-43D3-8B79-37D633B846F1}">
                <asvg:svgBlip xmlns:asvg="http://schemas.microsoft.com/office/drawing/2016/SVG/main" xmlns="" r:embed="rId26"/>
              </a:ext>
            </a:extLst>
          </a:blip>
          <a:stretch>
            <a:fillRect/>
          </a:stretch>
        </p:blipFill>
        <p:spPr>
          <a:xfrm>
            <a:off x="0" y="4631741"/>
            <a:ext cx="497921" cy="187513"/>
          </a:xfrm>
          <a:prstGeom prst="rect">
            <a:avLst/>
          </a:prstGeom>
        </p:spPr>
      </p:pic>
      <p:sp>
        <p:nvSpPr>
          <p:cNvPr id="36" name="Text 21"/>
          <p:cNvSpPr/>
          <p:nvPr/>
        </p:nvSpPr>
        <p:spPr>
          <a:xfrm>
            <a:off x="0" y="4631741"/>
            <a:ext cx="497921" cy="187513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7" name="Image 1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8"/>
              </a:ext>
            </a:extLst>
          </a:blip>
          <a:stretch>
            <a:fillRect/>
          </a:stretch>
        </p:blipFill>
        <p:spPr>
          <a:xfrm>
            <a:off x="4154912" y="4850709"/>
            <a:ext cx="834299" cy="914400"/>
          </a:xfrm>
          <a:prstGeom prst="rect">
            <a:avLst/>
          </a:prstGeom>
        </p:spPr>
      </p:pic>
      <p:sp>
        <p:nvSpPr>
          <p:cNvPr id="38" name="Text 22"/>
          <p:cNvSpPr/>
          <p:nvPr/>
        </p:nvSpPr>
        <p:spPr>
          <a:xfrm>
            <a:off x="4154912" y="4850709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9" name="Image 14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30"/>
              </a:ext>
            </a:extLst>
          </a:blip>
          <a:stretch>
            <a:fillRect/>
          </a:stretch>
        </p:blipFill>
        <p:spPr>
          <a:xfrm>
            <a:off x="7856769" y="4856074"/>
            <a:ext cx="787847" cy="914400"/>
          </a:xfrm>
          <a:prstGeom prst="rect">
            <a:avLst/>
          </a:prstGeom>
        </p:spPr>
      </p:pic>
      <p:sp>
        <p:nvSpPr>
          <p:cNvPr id="40" name="Text 23"/>
          <p:cNvSpPr/>
          <p:nvPr/>
        </p:nvSpPr>
        <p:spPr>
          <a:xfrm>
            <a:off x="7856769" y="4856074"/>
            <a:ext cx="787847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41" name="Text 24"/>
          <p:cNvSpPr/>
          <p:nvPr/>
        </p:nvSpPr>
        <p:spPr>
          <a:xfrm>
            <a:off x="346497" y="263347"/>
            <a:ext cx="8451129" cy="45720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3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Pomen rednega vzdrževanja sistema</a:t>
            </a:r>
            <a:endParaRPr lang="en-US" sz="1500" dirty="0"/>
          </a:p>
        </p:txBody>
      </p:sp>
      <p:sp>
        <p:nvSpPr>
          <p:cNvPr id="42" name="Shape 25"/>
          <p:cNvSpPr/>
          <p:nvPr/>
        </p:nvSpPr>
        <p:spPr>
          <a:xfrm>
            <a:off x="4678436" y="932877"/>
            <a:ext cx="0" cy="286106"/>
          </a:xfrm>
          <a:custGeom>
            <a:avLst/>
            <a:gdLst/>
            <a:ahLst/>
            <a:cxnLst/>
            <a:rect l="l" t="t" r="r" b="b"/>
            <a:pathLst>
              <a:path h="286106">
                <a:moveTo>
                  <a:pt x="0" y="0"/>
                </a:moveTo>
                <a:lnTo>
                  <a:pt x="0" y="286106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3" name="Shape 26"/>
          <p:cNvSpPr/>
          <p:nvPr/>
        </p:nvSpPr>
        <p:spPr>
          <a:xfrm>
            <a:off x="1389888" y="1217066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4" name="Shape 27"/>
          <p:cNvSpPr/>
          <p:nvPr/>
        </p:nvSpPr>
        <p:spPr>
          <a:xfrm>
            <a:off x="1383386" y="1227084"/>
            <a:ext cx="6590100" cy="0"/>
          </a:xfrm>
          <a:custGeom>
            <a:avLst/>
            <a:gdLst/>
            <a:ahLst/>
            <a:cxnLst/>
            <a:rect l="l" t="t" r="r" b="b"/>
            <a:pathLst>
              <a:path w="6590100">
                <a:moveTo>
                  <a:pt x="0" y="0"/>
                </a:moveTo>
                <a:lnTo>
                  <a:pt x="6590100" y="0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5" name="Shape 28"/>
          <p:cNvSpPr/>
          <p:nvPr/>
        </p:nvSpPr>
        <p:spPr>
          <a:xfrm>
            <a:off x="3575304" y="1214323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6" name="Shape 29"/>
          <p:cNvSpPr/>
          <p:nvPr/>
        </p:nvSpPr>
        <p:spPr>
          <a:xfrm>
            <a:off x="5769864" y="1220724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7" name="Shape 30"/>
          <p:cNvSpPr/>
          <p:nvPr/>
        </p:nvSpPr>
        <p:spPr>
          <a:xfrm>
            <a:off x="7967167" y="1226067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8" name="Text 31"/>
          <p:cNvSpPr/>
          <p:nvPr/>
        </p:nvSpPr>
        <p:spPr>
          <a:xfrm>
            <a:off x="352044" y="2252821"/>
            <a:ext cx="2112851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Optimalno delovanje sistema</a:t>
            </a:r>
            <a:endParaRPr lang="en-US" sz="1500" dirty="0"/>
          </a:p>
        </p:txBody>
      </p:sp>
      <p:sp>
        <p:nvSpPr>
          <p:cNvPr id="49" name="Text 32"/>
          <p:cNvSpPr/>
          <p:nvPr/>
        </p:nvSpPr>
        <p:spPr>
          <a:xfrm>
            <a:off x="370955" y="2818208"/>
            <a:ext cx="2112851" cy="109728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Redno vzdrževanje zagotavlja optimalno delovanje prezračevalnega sistema, kar vpliva na kakovost zraka v prostoru.</a:t>
            </a:r>
            <a:endParaRPr lang="en-US" sz="1500" dirty="0"/>
          </a:p>
        </p:txBody>
      </p:sp>
      <p:sp>
        <p:nvSpPr>
          <p:cNvPr id="50" name="Text 33"/>
          <p:cNvSpPr/>
          <p:nvPr/>
        </p:nvSpPr>
        <p:spPr>
          <a:xfrm>
            <a:off x="2525340" y="2252821"/>
            <a:ext cx="2112851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Podaljšana življenjska doba</a:t>
            </a:r>
            <a:endParaRPr lang="en-US" sz="1500" dirty="0"/>
          </a:p>
        </p:txBody>
      </p:sp>
      <p:sp>
        <p:nvSpPr>
          <p:cNvPr id="51" name="Text 34"/>
          <p:cNvSpPr/>
          <p:nvPr/>
        </p:nvSpPr>
        <p:spPr>
          <a:xfrm>
            <a:off x="4695322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Energetska učinkovitost</a:t>
            </a:r>
            <a:endParaRPr lang="en-US" sz="1500" dirty="0"/>
          </a:p>
        </p:txBody>
      </p:sp>
      <p:sp>
        <p:nvSpPr>
          <p:cNvPr id="52" name="Text 35"/>
          <p:cNvSpPr/>
          <p:nvPr/>
        </p:nvSpPr>
        <p:spPr>
          <a:xfrm>
            <a:off x="6854156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Zmanjšanje tveganja okvar</a:t>
            </a:r>
            <a:endParaRPr lang="en-US" sz="1500" dirty="0"/>
          </a:p>
        </p:txBody>
      </p:sp>
      <p:sp>
        <p:nvSpPr>
          <p:cNvPr id="53" name="Text 36"/>
          <p:cNvSpPr/>
          <p:nvPr/>
        </p:nvSpPr>
        <p:spPr>
          <a:xfrm>
            <a:off x="2544251" y="2818208"/>
            <a:ext cx="2112851" cy="91440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Pravilno vzdrževan prezračevalni sistem podaljša njegovo življenjsko dobo in zmanjša stroške morebitnih popravil.</a:t>
            </a:r>
            <a:endParaRPr lang="en-US" sz="1500" dirty="0"/>
          </a:p>
        </p:txBody>
      </p:sp>
      <p:sp>
        <p:nvSpPr>
          <p:cNvPr id="54" name="Text 37"/>
          <p:cNvSpPr/>
          <p:nvPr/>
        </p:nvSpPr>
        <p:spPr>
          <a:xfrm>
            <a:off x="4697347" y="2818208"/>
            <a:ext cx="2112851" cy="109728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Redno vzdrževan prezračevalni sistem zagotavlja optimalno energijsko učinkovitost, kar vpliva na zmanjšanje stroškov delovanja.</a:t>
            </a:r>
            <a:endParaRPr lang="en-US" sz="1500" dirty="0"/>
          </a:p>
        </p:txBody>
      </p:sp>
      <p:sp>
        <p:nvSpPr>
          <p:cNvPr id="55" name="Text 38"/>
          <p:cNvSpPr/>
          <p:nvPr/>
        </p:nvSpPr>
        <p:spPr>
          <a:xfrm>
            <a:off x="6873067" y="2818208"/>
            <a:ext cx="2112851" cy="91440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Redno vzdrževanje zmanjšuje tveganje za nepričakovane okvare sistema, kar zagotavlja nemoteno delovanje.</a:t>
            </a:r>
            <a:endParaRPr lang="en-US" sz="1500" dirty="0"/>
          </a:p>
        </p:txBody>
      </p:sp>
      <p:pic>
        <p:nvPicPr>
          <p:cNvPr id="56" name="Image 15" descr="preencoded.png"/>
          <p:cNvPicPr>
            <a:picLocks noChangeAspect="1"/>
          </p:cNvPicPr>
          <p:nvPr/>
        </p:nvPicPr>
        <p:blipFill>
          <a:blip r:embed="rId31">
            <a:extLst>
              <a:ext uri="{96DAC541-7B7A-43D3-8B79-37D633B846F1}">
                <asvg:svgBlip xmlns:asvg="http://schemas.microsoft.com/office/drawing/2016/SVG/main" xmlns="" r:embed="rId32"/>
              </a:ext>
            </a:extLst>
          </a:blip>
          <a:stretch>
            <a:fillRect/>
          </a:stretch>
        </p:blipFill>
        <p:spPr>
          <a:xfrm>
            <a:off x="1222678" y="1802594"/>
            <a:ext cx="290286" cy="318198"/>
          </a:xfrm>
          <a:prstGeom prst="rect">
            <a:avLst/>
          </a:prstGeom>
        </p:spPr>
      </p:pic>
      <p:pic>
        <p:nvPicPr>
          <p:cNvPr id="57" name="Image 16" descr="preencoded.png"/>
          <p:cNvPicPr>
            <a:picLocks noChangeAspect="1"/>
          </p:cNvPicPr>
          <p:nvPr/>
        </p:nvPicPr>
        <p:blipFill>
          <a:blip r:embed="rId33">
            <a:extLst>
              <a:ext uri="{96DAC541-7B7A-43D3-8B79-37D633B846F1}">
                <asvg:svgBlip xmlns:asvg="http://schemas.microsoft.com/office/drawing/2016/SVG/main" xmlns="" r:embed="rId34"/>
              </a:ext>
            </a:extLst>
          </a:blip>
          <a:stretch>
            <a:fillRect/>
          </a:stretch>
        </p:blipFill>
        <p:spPr>
          <a:xfrm>
            <a:off x="3394110" y="1822132"/>
            <a:ext cx="329363" cy="279121"/>
          </a:xfrm>
          <a:prstGeom prst="rect">
            <a:avLst/>
          </a:prstGeom>
        </p:spPr>
      </p:pic>
      <p:pic>
        <p:nvPicPr>
          <p:cNvPr id="58" name="Image 17" descr="preencoded.png"/>
          <p:cNvPicPr>
            <a:picLocks noChangeAspect="1"/>
          </p:cNvPicPr>
          <p:nvPr/>
        </p:nvPicPr>
        <p:blipFill>
          <a:blip r:embed="rId35">
            <a:extLst>
              <a:ext uri="{96DAC541-7B7A-43D3-8B79-37D633B846F1}">
                <asvg:svgBlip xmlns:asvg="http://schemas.microsoft.com/office/drawing/2016/SVG/main" xmlns="" r:embed="rId36"/>
              </a:ext>
            </a:extLst>
          </a:blip>
          <a:stretch>
            <a:fillRect/>
          </a:stretch>
        </p:blipFill>
        <p:spPr>
          <a:xfrm>
            <a:off x="5601022" y="1822132"/>
            <a:ext cx="301451" cy="279121"/>
          </a:xfrm>
          <a:prstGeom prst="rect">
            <a:avLst/>
          </a:prstGeom>
        </p:spPr>
      </p:pic>
      <p:pic>
        <p:nvPicPr>
          <p:cNvPr id="59" name="Image 18" descr="preencoded.png"/>
          <p:cNvPicPr>
            <a:picLocks noChangeAspect="1"/>
          </p:cNvPicPr>
          <p:nvPr/>
        </p:nvPicPr>
        <p:blipFill>
          <a:blip r:embed="rId37">
            <a:extLst>
              <a:ext uri="{96DAC541-7B7A-43D3-8B79-37D633B846F1}">
                <asvg:svgBlip xmlns:asvg="http://schemas.microsoft.com/office/drawing/2016/SVG/main" xmlns="" r:embed="rId38"/>
              </a:ext>
            </a:extLst>
          </a:blip>
          <a:stretch>
            <a:fillRect/>
          </a:stretch>
        </p:blipFill>
        <p:spPr>
          <a:xfrm>
            <a:off x="7793055" y="1810968"/>
            <a:ext cx="357275" cy="301451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23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data:image/png;base64,iVBORw0KGgoAAAANSUhEUgAABAAAAAQACAYAAAB/HSuDAAAAAXNSR0IArs4c6QAAIABJREFUeF7svXusLWl2H7Sqdu29zzn31d3T09Pu8SPjcew8HCfYiQCRKAQJRERiRQYZEVskPBTxMCHCKBEhiQVIWJHyhxEogCAJYIgRxjhEBJOg/OFEKE+cmMlrHCUzHo/n1d23u++59+yzH1WFfmt9q+rbdapq7V119t1n37P26Ezfc3bVV9/3+x611m+9ks3zz5XkH0fAEXAEHAFHwBFwBBwBR8ARcAQcAUfAEXilEUicAHil59cH5wg4Ao6AI+AIOAKOgCPgCDgCjoAj4AgwAk4A+EJ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7htics/HT1QeFYGxTz/2/J16/486+fzw487g2Pkbj9/xezB+DN6CI3AMBI57dhxjxP5MR8ARcAQcgdtBwAmA28HxJFth8eFey99h8MlxQRj69Lsi/p16/4+2eUudwSPOZHLMIwArR38GzsJR+z+wz6/IbfL+OOLafUVwHD4MYK8/w1s57p1D3x7H7bU/3RFwBByBU0fACYBTn8ER/VcC4P6KcCOVjxHYx7LzUBGoUh+HNnDP+z9y+Ld0+/EEeF42R1Wg0YNiOI5H7fvwbr9KdyZOABxxOnF2pKdLwjDxfqSX1xFnzR/tCDgCjsBdQMAJgLswC0fqgxMAxxVAVHYeKgI5AXCkjXOrj73vBMDQ1S+T4PrnrS7GvRtzAmBvyG7xhnB2nOomcALgFteCN+UIOAKOwH4IOAGwH16v1NUeAsAqBNERQwDGqT/HjiAfb7+5v94nqr0eGYGjW9HHkXCnqvu8Gi+ShJwAOPZMHvn8GD38sW/A0R3wBhwBR8ARuJcIOAFwL6e9HnRyXB/g46N/RCuEij5DRaBjR5Cfev/vwOI7ugn7+Ar0SAIAk3jqOtDxF+KwHpR4ezj4w8C7rbuGvj1u6/nejiPgCDgCjsApIuAEwCnO2q32+XguyLc6jEGNjVM+Bj2ycZPGYQ9qC84Lg268vZtOvf+3h8TQlo67/47o/BK8b4DbMCVmLAE1dMb8PkFAlP+ju5Dc3+k4Inl9f0H3kTsCjoAj8Gog4ATAqzGPI0aRUHl0NXJE90fdenwCYDT0w3SnUaht3TyWgTh2/28PiYEtHY8A4CcfFf/xDz++B8PAaX8lblPlf+wh8EqAcYRBaPja+H10hM77Ix0BR8ARcASOiIATAEcE/248GgTAff7cARLgPsN/r8d+POUfsCsBcKrqW+UBcKoDOPW1fxfKWJ46hqP67wTAKPj8ZkfAEXAE7jECTgC84pNfliUlScI/+BTFdtmtNE0rBHBt/NF7479pO/q35j1NOJvXN79v9mff+8dOX1kCj7tLgVj4xvM3Fov7eL+F72ExOTwBYO0/eAD06c/W/RZ+1v1j8H0ZZQyt8Vn9t863Q+/fsf3v719CRT7u7Dzk+rDmhkmw8F7sutaaP+sZVvvW973zl+Dd3t8Dq//W86338dj1ZT3fat+635qfJj5j27Oe5987Ao6AI3BXEHAC4K7MxIH6ERMA+jLV/+Jll0YCRNvLNv5b2/djX5jHvV/IkbtMANy2AHegZfbKNmutz3ECakJy/3ATtvV8a2KsEIDR7R9Ywdo6wKzB3sHv7zoB0L/+73P42G6LKc/z3S7suMref/0ebFmWjXq+pSDb/bMeP/zs24XA2bd/1nlvjca/dwQcAUfgVBBwAuBUZuoA/YT4lqZQQra9AvAofXG2eQjEL1XrhWm9gMfeb7Vvw3a8EIBdsvj3EQDHToK2S//78D92/3cRIMeuT1OBGmdApclkYi/xjit2KgPa8Aq60ZRlgjR7N04B4LOqp4nx54M5gN4LrPVjEXzjnn7ou+FZlo7ynzr2/BwaIWt/WuvDNPEbHmzW+toHf7Ove4NpE6Bjn7nP+GK5R4cy9vl7Q+I3OAKOgCPwkhBwAuAlAX2sx+gLrM29n8qCJilSANZaSPO6BAqGKgFlWREDTW+CrvFZL+Cx31sCjoV7nm+sSw76/VgL7LGToFn9t8A7dv+t/lkCoLV+rfvTdLgCj76PtfBZ2pvVf+v7fnwTGjt+VpDGcwid3Rw3vppIHXo+WuvT+n5s//va5zcH3gmHnABrgHf8e+v9ZM2P9X0beR9DYt/fz0Di/mYb8e/W+WdNj4gW3Rt4bP8tD5tWuSjqtPV8a3z+vSPgCDgCdxUBJwDu6szcUr/wAmQhLSjxeKHh33BNLIsNJfgJWkDbyzwWYLQdKywg7rolIFgCknW/9YLvh7GkohznojlqmnYo42eN/9AKUO/4dui/hc+oMoJW4zt8b+FrCYBj708TEADDNVjr+RYEFgFjjX/s9zL+4Z9kUucwaWtl3Plgx4gP77ncaVmIx7ZvzY/Vfh9+QgDc5QAqa3T2/I7Fb+z+tN6P8MDo+1j9t/q3j7efjfbNKywCwGrT6r+1/5v43DCAjPZwskbg3zsCjoAjcBwEnAA4Du4v7amq8OOByuZD+V+v15Svl0T5ihIqKoJAO9al5Dct/5aAMXagY1/w9vOPFwLAc2J00Bq/6SJqAzDqCqv/VuMjPeCt5s3vLXyt9T3uflGgDvmx+gcC4JBd6Mdv/PiTKInpIXEc2va+CsjQ5xzqvn4CgAj4j/EAsPbXocal7VrPH0vQWPdbzze/JxAA3aewTSDsd4JbCvO+8yUExn59iJ9hnW8WflaOg33H49c7Ao6AI3AqCDgBcCozNbCfbQTAZrOh6+tr2qyuKS3XlJLkAGh7mTYFwNtmyK0XtDVsS8Cx7j82wb9THHbXIBKi4tAapAHg2P4fUvm05n6X7631OVYAHTt9loLZ1z+mvgwCwBrfLhh2XzOeALAIsLFJ2MaNz7YwHxZfOwTBGl/f+i+RRHYkAWA9/9DfW/vb+t7qn7X+rPb7CQRs3v5KItPptLeLQ55/myEAFgFgnW8W/tb4ID/oNWogiX8fK19Y/fPvHQFHwBE4FgJOABwL+Vt7rqpQTRZdfxf3/zQIa7D3wfq/WCxoeX1FZ1nCHgDxp00o7XqRWgLsLi/gPiis+63vLZitGErr/rHfj1Wg80ZZx7H92ff+sf0/NgFgrR/r+7Hrf4z1q4u023UOlQAYs/+s8dt9GWH96yAt42eOVSAsAmXs/KF/TQR690ScdKM1BGe7tbb+N4q9Dra/quUfRMDQz/j1M/TJu903tn/W+WF93/v8Ugm04R4A++wPq6+7Ibp9lZUDxOqf1SfLAwMESa34p1v/BrlYhCoOUZakxjCHr/0hePk9joAj4AjcFgJOANwWkkdpR15LbASogqmh0OMjpr2SClb+4WsMZVdCBku6vl7Q9dULmqa48nhqmCVgWS94635rWqT97vGPbd96vn9/nxFISC1Qus7V4qRC6dj1h/tji1ZMGvB3sODy8dBQC8PvlgA+tn+nPft6cg5XApIqCUOEf6dXRhkqHsi14ALY/lvdumN/uP1w7hlZ5O35GT72MIreR1jnv9U/a31a7Vv3tz3fajO+x2rfamusB5Hdvp0k0JqDvu/Hjl9X8i59aFr4MbKiKCnLpjSfz2k6OyOilPKN5AVKJ1kdopUg2WVctwb/Vu+L4Xtgl377NY6AI+AIHAIBJwAOgepLaxMCYeQBULkDJqSCJZT+VM20TABIzDsIgAUTACAM7jsB0D1hloDy0qbaH/RKInAXCICYFFCQdd07AdBzNvC5itNzmAIgx7IStg0bYysJcJMAwHFe+3rpv/r7EyveZZkf7fwX7qMfP+v8tdbn2EPDev6xCQBLgbdc2K3xWe1b31v4j3m+yC1lRIB1P61JguJ3IT6Rx2JC8/kZzUAAJBMqNjnv6UkgAMS2ogRATAIwTTAqh4GFj3/vCDgCjsChEHAC4FDIvpR2nQCwBAhrGiwBZmz71vP9+/uNgBMApzv/uyiwfaPbhwCojfw1UcAeADfCAGwy4pQIAOt8tlaPdX5b7Vv3OwFgr7e+ObLw7Zuf2yQAZrM5zUEApBmVeUFFiQod4gHgBIC1y/x7R8AROEUEnAA4xVmr+uwEgCVAWNN7CAHQeqZ/7wgoAnedALD2x32eyUMQAJV9MehVer7d8NEKHvwTDu+6OQt9allNAISwsCN5gO2Cn2XhP7SFe8j6jvfM2PfTkOfvc4+1v4/d/7EEQPP+rbkJHiiIi1QCIAEBUMDajwSXEycA9llMfq0j4AicFAJOAJzUdDU76wTAWAHlrgtAJ708vfMmAk4AmBDd2Qt2UWD7Oq+RWbULv1xdpQVAjHIV5N1I7hcRAHFewPp5/YEJFWdQSrzzMT674Ged79b5fYxxvUwCYCw+Fn5W+4fG99AEAKoQYKdwHoDZGU2yGRNq8ABwAuDQs+vtOwKOwDERcALgmOiPfrYTAGMFlLsuAI1eIt7AnUbACYA7PT29ndtFgbVG11TeY+Uf924TAEICVPleoaQkmkMgPIm/hEqz7RbQ7hEgHgDH+twGflbfx3oQWO23ff8yCYCx7y/r/Wm1PwSffe4ZSwD0zT/WHwgAdfc/m59TNp07AbDPBPm1joAjcLIIOAFwslMngp4nARyXwNAScCwB6aSXj3f+6AjcdQLAAsjaP9b9p/z9bSmwTQ8AVeH5v1tp3uss/6y8BAKgxjBY/cM9DZ+BllSFd58AGKvAW+vzEOf7yyQAxu4fa/wWfmOfb91/2wRAPF7sIVj586LkeH8QAFMQACExJXsHeA4Aa4r8e0fAEThRBJwAONGJk247AWAJMNb0WgLO2Pat5/v39xsBJwBOd/5viwBoQ0BUeSkTqR+N3VfnflwRK8iST79BiHKSwJAt/caD7j4BcOzz13o/tM1dfI+Vo8Bqf+z4rfat763nW99bu9t6/sskABACIJUARPF3AsCaPf/eEXAEThkBJwBOefZugQDIYEnqSQJlvaDHwndoAWJs+2PH5/efBgLNdbLvuh96/7HX5zj/mdOY20P18hAEQJTjXyyRbM2vT2glBipSIBAEsl7LUPJVvpU/oUxaNwHQmkEwAgzP172g/60SE5blFgGxZV1VLwTuRPtnF/ysfYjv8Vz9kXEn1c+uCnjX/rX2ZxMTHWnX3297LSoBFGMQY5FlyGQflZhs/NvysBjbX+CAOdA+TCYTbhK/4+9jnt+sAtBcpxY5g/UHy/8mRz8mnAOACQD3ABg77X6/I+AInAACTgCcwCR1d3G8B4ATACe9ALzzt4TAUAW+UsS2XLVFCdnlYykYu7Qx5honAIajt4sCu2/rNwkAVdFr9/+4zeb6SZnQZRWL/5/vghJf/b51d3Wd1c/metbnjnF33wU/a39Agey6RsmBvrGNVeDH3m+NzzpH1IOoSTzw3AdypG+9WO1b68L6PiYAYmLGCQALOf/eEXAEHIHDIuAEwGHxPXDrTgBYAowlYB14grz5E0HACYATmag71M1dFNhdu7ut+FfqHCcoqz0AJCygi7SpFP+yqEiACRiBrZwAcXUA8Qzo+7Qp+kwvNAivuI1dSYFd8LPO7/hZQ6zuYxX4sffvM762ecrzfMtDQ5VsJQDwfdfc7Lo2x16nHglNAiD2LhnyjH09AG6QWO4BMAR2v8cRcAReEQScADjpiXQCwAmAk17Ad6bzTgDcmak4mY7sosDagxEFvFbLRcmXv4nuXrv9S5R/9eEs5vXvrFCxOzwIALH6MwEQGtvOBaCKv00AdJ2xTbd77ddtEgDW+R7n0IiV8Vjp7JuDsQr82Pvt9bHfFc1zrKlkNwkTi4DY7+ntV8fPuLFed/SUamt5HwKguY7YOyIkAfQQgNuYZW/DEXAETg0BJwBObca2+usEgCUgvgwB56SXkHde9KOBLvwK39D7j70+PQRg+AYYTwCUdUk/XoSq/NcO++oBoHHJSg5Uyvak4QIP5T8iAYQACBRClQtgN+W/iUybsqsx9m2W+LZ9Fbe5C37W+e4EwPYs3TUCoElAdJEBQ3bhLgRAm+JfndlOAAyB3e9xBByBVwQBJwBOeiKdALAExGMrWCe9vO5R54cq8E4A3KNF0hjqLgpsPzrt57da/NmGH3T12AtgiwRQC7/QWGz1Lwv1AECVgKTyBqiTAdY5ASwCyAoBaDtfb9MDwDq/PQTgbocAKAHAFvcoWWMcqjD0BNmXAGgLAUDyP/cAGDoDfp8j4AicMgJOAJzy7HkVADPZmiVAnvT0e+dvDQEnAG4NynvT0K0TAEFVr6z95TACQJP+sT9BqPLCIQGRB4D6GIwlALYs+j15AdoWxS74Wee3JwEstt6Blov/2HNu382tmf7bCIC+udvlOfsQAF0hACj15wTALmj7NY6AI/CqIeAEwEnPaEjixHmeavdRCJD4H9uE4BIKIZCDSQtKUrnn+npBi6sXdOwqAMWeQmNzulIjhtASIE96+s0UXqc+usP3XyOoxwrGQ++/nfVpqXHtOG7Fkx8e6jv5hJBjb2DfdPVsV3ywZyOK8a9ujfP0h7NcEvhv5QCQjjbvlyfKWSilAJvKfl0NQNMI7hYGELtwN0MA2tzNFcguz4EtwoCH0l8to9/DS8r9lYWE8MTPVAuzlwHsLgNY0LgyfLtsmpgAwPWalBDzowTAbvVSWikkTpRR7ZywlpokSFcYAM4/fJeHMoCz+XYZQEoQXhOeCxkreNiE7BxVucBmWM4uuPg1joAj4AgcGwEnAI49AyOerww4K/osFGqSKPmviomSCBpSUkETlhELWi2vabG4ojSp3UFHdGXQrUxFGG9/S0FKWAAY/rFCCKyWzf4dkKDYBT+r//f6e147CWEN3eZn5zjXhMgiwKz1WZb58A0wTvu9TciO0pYMf8zp0X2A8Xnc0vR2Dn4kIku3EgBukTINUrcGKSr0l8rZrue7Wv0R+w8SYCsEoCoJWKnpVcLArgnQtdyn7I+ZPF7/Q6eghAKHuvJDGxjT893utXIUQAnu+3SRLjof1v1mL9OaOGE5IiLk8e/R7Rsd2OfsbZJRjA3kmujTF/Ovl7WFqMATIJvOKJvOaTKdgkbjChz4e3WfAFTT7rzsuqtymNj7BY6AI+AIHBEBJwCOCP7YR8cEgCr/20RA+GtQ+psEwHUgAKxSUGP72SlcVvJztwZmKtgj5EdW/0YqAGb/XgoBcMsa7KEm/M61CyXplAkA2KQgAA+df80Qf3cVqEMumV1c0HuVM1YIbqqfMhuxYlCTAdsEQEoFEwCxEhjNRUUASHvyqf+L2S8Tmf86879wGiB90epWCMAdJACs87f/fAUWE5tFPuQiMtq2cijsO37r+n2GWrL2XWyR8EM9mfZ57rZCvTt900YAWGRrG17130LODCahUppkM5rO55RmM/jTSAlOJgDEmFJ71cgIlD8devoOwczvcQQcAUfgthBwAuC2kDxCO6dOAPBLNAmZsDvw6xMA5aU8DviY4R/S0jEJgF3wGzKm+3KPrJ/bV34toTTGd7QHgBMAg5frSyMA4Ka+pbyrArEPAXCTBBD6BwRAnfRvN+U/OjThQdLzObQHwDiFFjkSQrjE4FXwcm4cqlg3qywoXk3PgCGjYAIJBEB087j52K8XfPLuQeD3EQC7WP61d04A7DdPfrUj4Ai8mgg4AXDC83r6BICIIH0enL0K9h7CQ9c0nzwBsI8EdcJr/SBdDyac26YAdiUA2JnUcIG2BHKLgDJxOwABYj7zjlxwCAKgjqwPiqk6Wdw45BJR2/s8AHDPjTCNerXK6QkFPsT9I5gAsdXB8i8VAIUckMSAzfh/dfm2PbAOFQJgrd9+F3RNknjbO/j2Fmgz+R3TOIl4nul3uxAwN5XX8X1k+z+HENX4NePnrfkZ04vbIADanm+dmTEBgD3CJEvwAMhmM/YAQGiJ+AfIrnEPgDEz7fc6Ao7AXUTACYC7OCs79ulVIADqhDrtg7YEkLGiHxMAI5Qgs38HDAGA+0O//8SOC+meXlZbZceuom0A4znRTBytEHNujn4XFkuYte7vndoR6/5VWDK3TQDccP3vsPzXarh4AGwzoM212EYCKPpCAEgeF0kCKOulJgRChrwt5b+uACCl2XZRQO8mARBCsu/wYhxLADSHNtSToA0iIQCg/L4aBIB1Vt4kUWSfAFPsoHQyrUIA0jTjEAAnAO7w5vKuOQKOwCgEnAAYBd9xb341CID+GGYrBGDcDEA960/CZLVvCdCWUGLd3/v8YEJxEsCapa7vYYG9XeUfT9rVA6B5bVsv+9dPUODuuSI/dPbHEgB4bjMESRUGNfjfrLRQhwPgO5sA4Ke0eALg77DugwCo4/4rF/FgvywLXFNTDs2UZbWS047i3Q4BCMlthy6Al3jfUMX90EkAt1PoiXfCy/rcpgdAVwhA2/s19gBAskx4AGAfKAEwmc4JBADvz8hLzHMAvKyV4c9xBByBl4GAEwAvA+UDPeNVIADgCNuXxGyUgmzifuIEQKWBjEyEYOL0al7ALp4HEHidADiN9XIbBAC8h1RlqnahYfmPCpftSADEJECMLaq6FOIBANf/0BG8F3gNNtz+m8q/WID7KyEcmwDoP//rgIu7uuK0/00Ftevv1jiGEglt7dbkVBRW0vAIOSQhcBsEQH+Sv3YPKycArFXm3zsCjsB9QMAJgBOe5VeDAIjK6rTMxWEJgFDmZ4QF1eqfJUBZ9/cuTzY/uvI/dAszeqdOADRNeEPBuIf33QoBUFnng5LeE/PfVh1gNw+A9slJyoKylO2UXK5NMv4j7B9lAQMBwH+7+WS0qBbOvuPv0ATAqPOv4i7u7hk4tgzgIZMAahWcWOeP5wP/PmQZwEMQAF1ES7yDnAC4h4e9D9kRcARuIOAEwAkvilMgAFSA4Di78KOQs8AaeRw2hY9Wq8UeFgq0N5mgTnT3xwiBPfjqsAgCFQB7RlB91UzghC/yvD/L99gBWgKiJeBb47PwsQQ+s3+Gx+vY/lmWPguftkRh9T3qwTLcbdfiP5oKyNj1cpfuh+LLevKoOvLqni/aaDPbv5w/2yp4fRYSFaGOfayU1OejuCc3P7Wbf0GzFK1H13AH4l7o6NqUZEly1iQA4rM63l9tZIC1P7k34ZDFfzGe+PfZbLb1O9MoYVG2rf0mFpNJyiUQ4+fE9+vz4ncPvtcfa/9Z31vj7/MGsu6Nx9SuwA7bTdtYpKzk4294V6BPWZbx7+v1uiIAbsuDYWsc8EDJJUQlXvPx/CiBEn8frxELgX6MQ5q/RFz9UY4TZQCn83OaTKa0ySUOQ5nnAAAgAElEQVQ5oCcBtFD27x0BR+AUEXAC4BRnLfT5FAgAhfem8i+v/aIQBbVNee37u7abtwjI8ZRaCpzYzIYrUIdePv0KrAgwfcKhJcBa/bcUaAtfS8i1+md936agWGOq1iSXeW4iuH23Nf7NZtP7OMtF1Vp5/QQAVq4omMM+cB0fdudt3TWWoLLmp6+ft+cBEEzvwaoePzPPtcxavc4qBZtSymbzxvxt72dZ/+Lirz96LrLlv9gQPAG6PhoW0PV90wMmVs6bZ/YQAqCNgI33hJ4fzX0eK/G9c1huEwrxOwNtWOvLOp/GrvP4fGw+K57PXZ+zb3+7CEj9O/DROdK+4veYEOhS/nHNmP2HowcEAJJX6qdv3rtkhD7snADYdWX5dY6AI3DfEHAC4IRn/BQIgFiwawojLKBJlp1OAiAW4NqEAyYANPY1shw1BYquaQ5Fs462CiwFt//7mwSA1d5tD3RfgXTf5+/b/n7jLymZwMLT7UIMK9hwAZN2EpD7dPDmeLZ+r2qgd7dgCsBHJgD2m6+bMzHmfsCHKiCjPQAiC/92D5FZPPYA4JOOisoiLmn82EOgckVqW4tKAMg5qUoXlPtJmfcSAGxB7VjA4gFxM4VoRVAgh0ALQ9Rn1W4+SgmyLuVNrc24r+39YO2/6XTa60GA5ytm2gc8Rz0DbA+xceEFfQRAPObO91ML/jGWuxAcbe9NxbrIN0wAYE0pJjFOXfOv948lAMoipM3sWGfafht5ssu7xDz/ArnmHgC7oOnXOAKOwKuEgBMAJzybp0AAxMJEU3CMs+x2TUPsAti0gPE9qZa+qusrx4SCJeBxGcAjfiwFxrIws/oaxTE0/221bw19FwGzrw3LQ8B6vvV9vL7ia7ssX9vtIfVz/xMsAsIaX3z/DSsnawD99vuu8anyIN8PJwCsHBJd62c3fK3ZG5913FqffT3YhQCw5l89iLqy/UuIgY5z+8TGd0m67cGh7uzS79rCqvqRhE3JfAsBAAW/W0nt2//sWxA8DBSnWPmPz1Fdb008LXziEDBtQ/uE/3at7751X/dhe923rcn4b13vInuVdl9hjf/Gnm8ouvucH21K8K73N/HUeaZSPAA0DKAr5Af3x/Om91vv1z5s4xwAzXNSn9XVvoW7PtcJgDGr2+91BByBVxkBJwBOeHZPgQBQwaISOCK8ITRv4L0aubfGSj4unc/hIisf/a4SZtiFWzS4NnIAf+sXkEAe3G0CwBJ0qjXQQQJYAqK1/K37LQXM+t4iKCwCpNn/ZntW+9sK1000xli4+vrGyk/Q2/qM8LCQxp/t8YyzTopq2t9GF4FxWwSANT/W+rT2R9/9u+QAsNpH3PBNAqaO+Vdrv3gabGfc5y0bYozrfsp8qGKOGPl6jsJ3Ieaf10++aaV/lJCwQoiIwwfqNdAkAKz9a+Gj57+OL1Yi9dyux1ujoO1a53dFwHTkhmlT+pvvGGuN9X2/z/nQhpWlQLfdE//Nen5zf23nRCioLBDCdHP+Mebm3MVzqO1az+/DTqjLuopGc43g9y58dj1/nAAYs7r9XkfAEXiVEXAC4IRn9xQIgC7hji0KsF2lGSJZWdjQH7z0Y2U/fonrv/W/CAFAHLd+bnxvJcEbUQHgZSwdS8BSVWOsIjV0LBZBYLVr3W8pIG3tx1j03c/YGTkkLBdka37i9X9D+QmKXh8B0CaE1+NTwX2YBViw6y8jEI+v2f9YgbPm+S5+vwsB0D+/coZtEwDbCf+qswuKfiA66zWR0HqDHCjx+RUjVdLZmRCgVaI7qmPeuS55cKG+iW9/bgu5Hu4J+ZYHQZMA6EtCuMv8Y//EZ3KTxFWCq8tSbhEA0+lcOIyOEAK1XMfJB/E3qZpQe48NXZ/W/m++j7reU13PtwgAq99NAi+eX6ypzeaa1uvVVq4E9czA2PT8bPZjVwW8r38xARDPf4xZ04NE29v1+U4AWCvEv3cEHIH7ioATACc886dAADRdMPFCrxT8NKNyMiVKaoVfBTOpaZVQ3ojB3hJoWIS9GcO635RGWbz3u/GlXN2n2IvasO183BR4LAvd2EFY7VvfjyUuugRTHVe/AlFSYhAAloC/XC57IYwtkKqkVHsi3KmeAG0NdSVJ4zYSVNboV+D78VUPgN08CWIvntuwAO6iQFrr0yKQ+u7fJQngfgTAzYJ7q9VKupCklbdS3SfkCMgqLyRRSOMs+LCA1jkqyi2yRmILJrinhcTUGS2K7vORe1vmlEYLsEkAtCmwbYRsF85xDHcbqQsFs8srANeLB0Rn6yQ5ZOMcCgHuyNW+aw/sQgBY55e1Pm9k2WzGultlaPT75n3h99IguNVDruqHthdCP/L8mhaLK7q+vt7KL6F7UwmcGCslVcyxGxfg/ZWCGItyMig5U8kBURvxPDoBMBZ9v98RcATuOwJOAJzwCrgbBEC78lAVn4KeEiwuHGs4ybjMECfHmkyoKNSKtl0uSpUldQHsEuLSrC7zt78yCcHR9II+6AqxBExzTBxHG6kUjYzK5v3G6CwFa2z/5f7hFmxkkG6OMf7dUuBhRd0nCV8TLhGwe1oIISqy0NhMKT9q/dfvd11lWwoD2uonACwChAmEHgYitpweggDYN8SjCZM1v32wSmx+fwhQX/uycppJBG9a3mWNC6G5bZFlP2txhI6U/1pp1jKedSUAHo+WTw1nV9f0oX/cVlephxK+V9shALou47luU/itfa+4W+dPnzKJ7/o9gBKaTLJeDwAtbRcrsNskR38WTGuc1vi6FFVuV4PgexZpl2eE3sLrt4e/0ySIMflS34u9X9CLy4/o6uqqKgGoawD/jZM4Tthrou5snUNi18Nr+zo0NYERoCg4VE/z/eCdH+claFP8b4sA0AobkqtDygDO5ueUhjKAcj7IoNnjpgn23bYfDJuYE7mr3j6NPbzXnOxGfp8IJN5NR2AvBJwA2Auuu3Xx8QmAMliPWMtnWzyy+mtt7QQ1rhNY/DPKpjPKsikTAOz6HxQZSwC3EJe4Wuuqru/xphh8Mzfa5iIdP61POd3lfntk+wuwbe6WXc+xPRBGECiVBXvYS5jVKkikw27nZWMJ8Bb+1vq12pcs8d2f/hAGFtV7k8D1KTC6dwbCZ0EjQrNRZ9BScCz8LA8Qq5P7tt9UYWBh31Iuo8OoTXFRTFjxlQOgp4t9M8P0hfx0XWYcbVBo2PofSunFlvg2y7+F5el9rwANeweM3zfixTP4AOO5b4ag7DMLBSXlhi4vnzHRooQL/ptNUlb+q/3F1XrCiJMoeaPxuLZ3TbW2NANAA0gNBcR1TQ+oprdIG0G3TbL1kMtQ+Scy9+Ipk9I0m9H5+QNKshmhQoGIKcHXDuNubLbxa2Cf+fJrYwSwdVDFSQnQ5vuMCVo+Hrf3t86ZmJ5qArSay3B5fV14qi5/nwZH4BVBwAmAE57Iu0EAyAEq4kGJkFR+kabphJI0YzYdma7l9wmVSIbFoaslM/8ZZ8Ee9xn3Eh4m/HX12FIomvdZCoylQFkKaNMC3OyfZUHte74y8GMs6LBADReAe43XgxTQ/VaiLXxbCjhcxPs4qGYSwKYANJYAGKN+oC/7rvcmvri/idGuAnwXwbCPB8h+833zaiYAIIT2lMtrIznUAlxG+UuG9WXE+VWWBP0HXiBN747TIADGrl5V7oZjOI6Axt39Hjz2mjA8kHoaSOD9U+b0/PKjXgKgsrSGhJG6NvTc2vf9WxMAOEDqNIDxmlNSLV6XzfMG340lAMTAD6IBoxAC4OzsgtJsJikyWJ6pCYAx7yp7Lv2KfRAQAqAOgYr3oq7Jmzlaoicwc1DLrzFP0FzTWyeEUblnnzH4tY7AMRFwAuCY6I989l0gAMCgQvblbNeBbYXiD6s/3OjmZ+ch07W4ygpBIJ7LeIFPRgvAI0EceXuvgtzint51veUp0E049A8gm07lgkasqT7PcsE2CYh9pb+t7obwhR4XdNMDYdTzxyqwNgHQNzvo+iSb9Dow9LnwswcD13nvBqGXgAgu6f1BEOM2yL4EgbXemr3pItB2fe6+z7tJYAQlpkEANC2V8X2VopMiCepw5VPaHHG/EwC1F8XAZT6eABh5gN1IQrn7QHYhADgWn88ZtX5Lf9mDhcmj/hw8fQS3nJ5oX0NgbiZltN6Lbft3VwKRe85aZAgFpJSyyZQJgAk8AMLkOgGw+5p6mVc25d+bJXXr93MtYmyfl3lahOose/bcSYA9AfPL7yICTgDcxVnZsU93gwAQK4yUu0rYpXWSTWk6nfFLlAUFjpPVWFm4ZYnbax2/PVwIGiH+RigPf36bYK9/i10YVWjaZWp3VV72batNmLI8AKxn9CWws8es1t9u/KHgdn14xRkK1G1iebMfar3qXoV9Crx6zfStvr75kRAGuPF2z1I/ASAKZN/zxyrI1vrR+ekS5K35axP229yOu/phja//+ao4BFVcE7NBKWpJ7hZ7O1QWzuERLFXugKFhTHwyhzCc0/QA0Fkden6PI/Dw9KFPFi1aWxjayrgQhl0IAM7BI2bwcFJEfU3FRX+X86stHEZOz4QTAep+YHmhY/8wWh3lHrvew337VxIIo4qQelGknJNgPj+vCAAp3+keANY5fpzvsSg5C6h82JukpkSr5KiVq4r69of/wnCVllTEUVjWVoxf9U4CHGfa/am3hoATALcG5ctv6C4QACoCVe/lJGXlfzqb02Q6o5zLXMlLlGtmh/JLmuXXEiD6UOXD3jqwe6dFVLAxjXQpeJZiod3qs5DgGktBNxXghgK9iwAVQ2ZZ4PdR0G5MRXAF6VNBLQU6TgLZNtWj+mdu6YTDWvo+FoFhrX+LAGAnyIF7AHKR9XxrHVv4WuvXKjNnTkFDKWj2py+Eok2haD7PIgDaLPCxAqMKTVNBqXCtksHtMtLmNaw+DblRJWaTABjR+E63Wuurv5Gx9O+RCQAMblQOAG5gJ5zbLrodAqDfA6ArRw6TYWwEmLAhQAkA3ZNdHjS7rJd9PABAACAPCyv6ZcIEwGx2xt6LkpzTCYDBC+zgNxZUppAvg1dK8NiQ0ABsrbC/Wc6I/s2LDMYqojIlyvUI3UGh3/L42eH6g0PgD3AERiDgBMAI8I596/EJAD5JGQZ1l4NChGR/KN+UTuM4OmHZNSZLXAjHlfBTAmC4CIS+IxPy8Jm0FPhEk7zFlov4321J0qLv+xWQkgqug9WtAVp1lK0QAEvBs6oEWAQCsQt792cXAmCMBXsXgbJvdSC3Rd/Han+SZb3rrxd/jZ/tSSLQ+3zeQP2L3+q/Nf+7EgDN51jPVcyt9Wnt7LH39xEAscU/7kes/IuH1NCPKChDP3wacxJA8ViIla5d8R/6bL1v/HNGKvEjkuipMjB8/vTO4S0wjgPfX7sQAHYIwM0ka/GaaO7/Le+cUAYQBEDbp80TYJf1si8BgDMY5zgIABBqSgBoBQD3ABi7yw91vxAA7MURNgKU/m0CIFb+1QMgbBr2AJAfEWIj74FGl7d2qi5XJwAONbHe7ktCwAmAlwT0IR5zNwiASpQL9alSLvMnIQDT4O6vQpoQAHUVgBImgJBCcH+EboUAGGmBYQU/KvHWFKSbZQz1exWE2iyEsZDUXwarpNVq0evB0FTwmwqP9q8L/X4F9GZugWY7FgGgL+shz+eXMq+f7o8lMFrf26uyXwExFWAoXj0C/FRzOLR0BNjBgtbXgDU+eFCMwc/Cx3p+lyKo91n3KwERXx/fYxEUFgFgPb+pfbXtbx1jTAhUFk+DgOnHdxwBwOlajSSA1vyO/d7G13gCTHhDNeCgNIy5f8siuDcYIxV/Tb97QAKA12lQjqTeYlQBgL+oy/i2DT+e3xskH5cBnGxVY2mSZlqdoO2caHt3co+iPdW3vzUHAAgALifJSQ0Smk7nIXxREhY7AbD3wn5JNxRUIgSAZTiJpZKkgLIua8lU5pVXcuO7PI3ev+o5oOs9HkW41T0AXtLU+mNeCgJOALwUmA/zkLtDAEQHK3IATEAASMk/LVXFrqqI9WOFTQ5n8cySSLwhn9shAMZloVcFXQV/rZveVPBjxaBJEsRjbwos/QIyci9sejNJWx4KFu59zwf+khyq+2MJ+CL+Db9/gwzmPfePV/B6exeyRw/vv6VA9CqwwWV1DAGQs1Df/bEIDItAstZX3P5QLwAW9yI34i4yoK0v1vrs/17Xbr2Gm/u86YFzg9gYRQAgRGhcFRXxAOiuAmDN39jvLfz728d7Z7gHhL6bho6hsgoOVMCHPnfrfXEz89nOze7iAaAEQGsSQN54cJHf7fxrrn3ABgKg6YES72clsG/cG+XbaD59XwIAiXKbBABCACQswAmAnRfUS78w9uBsJlMJMmZFUvGqCmEB2tEo/DO2/rdY9qsoAvW3DHt+aPjdS4fKH+gItCDgBMAJL4u7QABw+RxOpBsEsZBQR1/CFw8ehjJZiP+fsMWWP0FqsAgAy4KMBELSnja47cqawsWa3+K1m2utgKsCrWEM2/ei2diC3qe4H2cZ6QtwGIEyus8jXeBqV73unvRacFj+7/cAOCwBcKO4wt6Q9ln/zcaCy+rQJHC8bQwFNCay4v7o/rbwNcdw5AssAsMi5Lj4SZJwrg6QNfjB72gXnlD2/ftlUb8JV7/2GZ9Z2k85LqUMa8qJ3HIuA6d9VwUM/7VyKFgEkXV/25rqIgVuWpMTMUoP/tTeOzeeGfZFkddJxtquyQu4IMtnVzJjyw0+EFc6hKaiG79/miQXfl9vNluJUNWCHq/JLniUALhevKDr62teE9Xzg6Wf/xbe19vyhijGG+AT3sHavxgL7AO0ocQ4vsPf+CfBnsn5ENW1p+tJ16O1vqypb3rdxNdj583mUx6DEGkp5ZuCqwBk83PK1xsJDfAkgBbMR/leDEBy/mkSaqxBiepBjD8STie0KXLeJ8g/BcMUkj6u12tar5Z0lmV0dnZGqxdXvCaLTc7n4mw+p2Kz4fwQNJ3S5dOndHZ+TtMnj+mjr36VHj55LJ4r+agD6Ci4+UMdgep9s3n+uSNpDz4JYxG4KwRAcBKUQ5cFpxCRlSScD0DqZMP6n1I6Cf+G6yAun8CC0L0E+1zg8RQc2HwQN2JYKyE3EANN11wRwiDwwIJcH+KxcIZ/xwqCfnd3lB4Zw8hc1KOW4SjjF1zYjaf3u3AKAdD3seZqV6G9/RmSsXqoC/FYC6ImOaqyHe85k+J90O/C+6oTALvOf9t1LGyG86WpnEJx6VJedrVQ2krlTZfW5hLoIgBEIUP+k7JS/lUJ2xWTPZebefkN74goweNN5V+ag+W2zwTdT/AIUbPlLtwgxJpYNH9vI/D2mV8Fpflu0d+VQGmSBkEn57K6W/XLo/VozeNtEADIMctdiHDr2iua+Lf6L5MfQt439xHe+/3hb+Zy4gt0j8btV0RYgjKsqRMAu0F5567Cey9NgpdpWPeQ5vi9htj+hFjxn0wzSrOU8qJgMgBkARO0k5Rotaa0JNosVzSDJ8j8DJlxqVyuKN9smCiYzmaUnc1Fti0LWq3XNDs/o6urK5ojzNU/jsCJIuAeACc6cfxy21L+6vj6OC5PEj2xrzb/TMK/V8trul5ccRboMQrkTQuXugTGRICoeSwYsLUMjt8SDlAEIbRrGnqFAPZevam8x8JULKQ3hS0hAPqrAFhC1PGXz7j5G9P/2jI0ppX+ey0F3soBYN0/bn7HEQAqxI9CD1LO4E8g7Hq8AF51AmCf9XFDGQxFp2KMVPG3FEf9fp/nt0/zbgRYbBnmdcdWV1j9IRAXW8pW3Derf5aF1srBoGPqwquZ46F5fUU+d+yB/v0t76L407xex9fVPygXTfq6jQBoIzfwXCYwOj5thPP2fKAKSdrrxdM3/tsgAJJkEqyvdYm++JmYP2AIIgNKlyr/vB65yo3MYDwu3APPh2b8/5BjDs+TtS5hLuibeiBwBZ2kdAJgCLB34B4mAAgEYJ3FTwo7Fqz849+rzYo4x0OW8t9BCMBrZ5JNaJZNKS0TVv4hkUKWnJ9fMCmwePGC5rM5j3K1XtHZw4eIV6GrF8/p/OKC/w2vmVnP/r0DEHkXHIFeBJwAOOEFcncIgFoEkpe/umWLgAVyNnYBBOTsEZAQs7JjCIgJhxxsCxCxMNFvhauz6HcJSpYAO06BvIXFd8wgtJEhAPXou5UYywPALIPYUo+9T+Dfd0bGuCBX5Yn3fWi4HqJzkfdXUehrGiI4x7nuwCF0KUCWgjhwaC/ttl373zr+EPqEMCi0g7OGc5+EMyl2qZczbwegDzTyJgGg5/FmsxaROVKQ2kjTrm5ZBMA+w2nDx5of63y27m8u/i7rddeZ0SxD2jXH+HtMAuh7Eh5yujbUMq1EOV6QcENu+7BnB/Yv3q/BEyV+hnp+9JYRZaNATmNCANI0YwJAn6d9jcfaJACq97V64UUDxHxC8QcBgH9bITr7rC/FuSLpnADYF747dT0IgLJIo1KoYgzhsFLkNUlKms5nlK9XTHRm0wklsICVpawvXrcp5XlJCFW9fnZJsyyjzWoNwZRmjx4RzWZEiwXBYDY7m9MKITfwWgVxBWOW+0/fqTXhndkPAScA9sPrTl19JwiAOAkRn7/bJ6Ik11GLU22tr6xMhgu7JWCqSN0l6LX9vWmh6FMIYwFzF+Hw5S6Q4799xqo0lvpqCfAiLHejvtP9QycNAsiIKdAEgEOb4BAYJgCGtSAKRH8Sr6ZA3/zdwncotC/rvn37v30GSGZpPd807j+2OradX20W4q7x2qTBbjtQCQB9joYA5AUUrXzLBVsJgOY9Q+bE7v92q/uc47gTFuS+jz2/PXkAGsRy21iEwJZPH4FxU/lX9/SbCSxVkcd/OWa5JcGlEgB5kXAAm5IHsYW9SUA1cbpND4CYAIiJDJQD7ho7n1+FhPDhgzZU+cd/8fs+OSTa1oF6ILR55oBCSSeSx8BzAAzZ3ce+J4GeziQ21wIJooDsCAidyE+BOICleMDOQsld5J0IuSvWNKVVQfTgyWu0+ugZzWD1Z9ItocunH9C7775L3/wtnyZONYywrrM5e84m2US8SUZVIDk2fv78+46AEwAnvAKOTwAI27r14aDE+LMtoDWFmTxvt3Dc1rS0WYhiQU2F3a7nWQLkvgLubY3rrrSjYQCD+gMLl5GIzsIf/P8YBWDs/AkBsJsS1uzneAJALB1DnUDE8t+fA0D73MSpIvDGMCCDFs3LvSlef+0YSBiIKj0gAdoU6NZ7AzHat3rs9VkrsG3IxH3h2dbkdrC0Ivlfsa6st3o2azuWAnmImbD2uyqK8mx4XbADeWdX+tu7WUaxibfe37X+OflYYwLja7uy2MtcpFUSw65+qgKtin3ctsT/Z1wFHX+X8rvigRInpOwC5zYIAARboxtxqAaer/vg/Pz8RhJAXWcpey4IBYzxx67/2p5lALDWoBIAldt/8JZgfMqCrcJOAFgo3s3ved0xOZZyvj8lAQgKPn4gXUCZj2sNLxdE1wui+Zzo0ROiYkKLTUnn5xecCHCGEID1horra/pTP/mn6K/8lb9Cv/W7fyv9+t/4G2m9WdP0wQXBayqbz2i1ktAB/zgCp4qAEwCnOnN3IgeAZHHjZFKV1FgLY2IVUHf/4DLFdYXDockJqPoJAFMgNJI2WffvkuQvbkP/rf8dK6CMX37HfQGNIQDYdZVj9YaFAKhC06cAW/NvK1j9M3RsAoDRG+YAINhHZa76RnpfCYAmJm0K4r5x/3Gb1tz1r0/dN937p40AUGUL1tdNsblh/Vcl29o7uO62z7/mWRu33zx7RfHvz8JthQhU1WvCpHQRADF5ovPH1wZX4K05jd5J/YnsAgER9u/N8YliHVvU4/ksUAZ0OgcNUoWfgDAAEaAEwKFDADQHQJMEqzL9hyoAsYdAdW4HEkcJAJAl6vrfhveQd2VFNqQIOazDMHgPICeSJwEcAuuduAfvr5xzeMIST5zfKmHr/kYUfyYCCqLlUrwAlte0uXxG6+trOj8/I/rYW1Q+eZOW6YzzAayvlzSfzohQCSDP6ff/B7+fPvOZz9Cv/PZfST/8h/8wewEkyPmBPc/JrBGiU3uw3AlQvBOOwB4IOAGwB1h37dK74AEgebDqLL6Sllhj8kUwlXh/efnyyz7EzCL2VASUXSw4N9VEifi66WHAzw9/riwT0SMqQQtZgDkLtHyUsGDvsWDZ5FJemmuf4y7DdXwRUWZYoA66ZqTezahHDHUfH/XQ6GYw+H36a58SgtXU9ABoxrNv3c/GuuZ6qcT5II7K73JVvcKkjyAstpNtGvqHCdMu8ffdjWiJroEMAHIIMHnXsoZCk6oQtRIAEMA4iac5zPYLhnY7tFat/jHttHow1A3G427DAFml1fUf3Ypj6S33f11iQ+Grge9uga3BUZZ1nQhREHNa5+IBIOe0lDPUcYAdGkuQ9d+/PXFtCrBFAIiure1s44C91a0Ahx0e8QewSMcf9L1W4Etqfq/vArgGV+dDwLE61co8EHS6oeJ3FmKY2YzfmUVfE+HFrv1K4DC5zjH4iSQ1m804cRnyCug1XMYsOtHq8XEGkZYcAHq1JA9mxT5AXKMjfeZvkolUEoElPyp/qUn/FL/tdRBl/Y/yByDjuhIA2pZFQll7py2EoOoLup9C3/MQgGEneC19RSdmoymdoUhS44vFc0bf//V+iU+1eu3V7+S6+TIpqJjAzT+nCSeagsIP5R8K/4povabiS1+my3ffo2fvv8uu+9fXC9qsVpy8L330Bv2yf/I3U/Haxyh9cEFXqzVl5YTmqCxw/oj+wO/6N2ixXtLnv/gL9BN/+ieJphlb/9H9xfKaHj9+zKUi/eMInCoCTgCc6szt4QEg8VASK4yqtvj3MlQBQCWUMUn4rHvNF3iPAqhKWJ1SkDXzIKGIEJKXEL4aYoBWx4rmts1SzRbQcG0t5AS1gh8jCh/iPJFVFhmfp4gRSxJaroex+akAACAASURBVFe0WS5pnhKlB3SDtgTwMRZoFvAZveEalOI3dBtp/d4h92Omik1UBaJFGtQs36wIBG2bRV8WvGE7C4RVVQ6PKapALcG9XqwBUrJySuVkRhuaUJFmlE1mVK7XvRZ4c/70+Y0yljEB1YcNE1w909dnAVXLmyp/fBKEtYzkmhrLjvbxezwWXIcK6MVEyi11fcz9bxw/ffjhselGQiC6rovrqDf7yOteAvhrK2u6HZNdK2DhNIqVadSYRpzybFrFamvssiowVikzE5+exIE67ib8uhyqJJOqZFUkp8Ray9iE/1H8uD+i2TbqwrfNcPWkwfNvxfBbFnzcv2VdhkYXFFfs8a7zRd8ZGRTkskkLVpXfmWBkYkQ2S1DYwysIz2YvpoQK1LQP7wveT2VB+EtabPCWEmU7nCp86sD9X7jzXv7MWh9Q8DGPOM6m0xnB5Z7jmPmMKzhJYItKJaQDn/1IAiiKkSjx4tGn1YM0Rp9JfOCkSX6ZDE9RRy+8fyUJZmz5F9Kidu+vck0kYb+BwEWI9mrF7tSxt0NFYARCqnWBlQjlzglzqESP7j/1yunLIYARwAiBPCgsS+TAA4k855RN51UC42o1jKyYNOQdd5fvEblBkzhrKJkSQyJYYd0U4ZzJsBZRcWSz5mGl04zWoVwfn2F4lyEnBBxLkVQVTWxymmARxeU6sdgRw18uic7XRC+eEl1dEW1WtFl8RJdPv0bl1TN6XBJd/+JX6OF0Tl/74i9QkqW0TIlluHKV0/mTt2n18JP05nd8F+Xf/El6b53Tw/kTerCZUXKV0h/+938fffYL/5B+8cN36cf/7J+m84cX3J9p2FMJPG1AoN7lSfK+OQI9CDgBcMLLY1cPgMMSAP0AWgKMSKCd6kNlidWxJi0EQF11IGonIgHalH+W55iBDnWMgyLComBlWdcsy6g0k/ILa5JNmbVe5xsq1itK10uajEkFb6w/Cz92YR1oRpZXtZWGr292Bj+6atQan7U9IZTqh/WWxnKSEBTRcvR/Wjwbgq6UwcQ6UCJJGxABHoRZATdpFkKmtE6mtCxS2iQZJen0VlwAm27PvBRb6stbWLR9b7poMwkkgr0qUrB08k+KDMlQXuT3JgGA/B95UvYSAH19VgLCsuJ1tYGpy1gxuXnFLvjxqqgMVEL6NNkUiSEGFjUBgKepR1Oew41YYq9Fhq3LjQE/WDX7PlaSs34PGGm5iwDg79g6HUiuKNHaFgEQ5QaI28Oz2epdG68bQ7mJV3Os/ftbtd/hIrTGu/NzcBZqcVwlMLYU4Lp3vJ+DAt7EUNaTqH1QWicaY6zZ9rW7TD6AHE4oZwKgLskHAmBCG8rKDaX4IcQkq8UzpRyWc+wrgzy28NM9CqJDCIALJgBY8QoKmHon1Pk+9DxsEgBCCJXwWgjlg3n9V1iFqiFKjlNKoDdAMkwmN0v9cUZ2npew/qr3ZN2jIlj9sU9wrZYKVALAJAD5/aft16SVEhF9e88JgCFvlPoekcmwrsUYw6aEag/KGkN6PoR5Yg1lTMIXVHKSPXGnv8K7FecrvHWYNBMjlay5kMgPxADuAXGA+PzNmt+7JV3Tu+9/jpL1C3pUlvRwijtXtFp8RMXVJZ0vV3T5c5+jR5TS4npBKypo+voTWuUFPZxdUPbobSqnb1HyLd9Gi09/PT2dTOnB/HU6X2Q0X87pj/1HP0x/8W/8VfrS8/fpR/+P/5WevPk6JWshABI4voEAgIFg6AtsHPx+tyMwGgEnAEZDeLwG7hMBIEKaWmYjQS4YgG8ofo1paZ7RkEmEABDxWG1AtUIpinWCpF7phFJkY87g7iiiHLs+5xsqF8/5xXWoT78AeDOJ1T794Ff2WO+FFm+LffowmgCICKQblk9Vj9iqKQHvbF0ISiMrvZLfN1jwtJ4wi+pMjkwn4gbMK28yo2WZ0SInWhYJ5WlGa3gejijvZo3f+t7yMDC/VytkRABg9EoAiOeE/N4kAETEi7xyWibeev6oMgqYEyhh4bmKVYxZ7/OZ6wsnQyhJVuUzqfaFWDa5Ylg0zyAEkAAqKxKawhskk3ruSqIoQTB2/nrv13lpUcv1T3y2KXmBcytY/qXOehDEtaQVC+8y1/rpz1FgewD0zm/FzI4kANRjQVwZqjng8oz84ohOf1TuiP62XUaztvzL+0askqzcTiZMBIRJlpMFnKBsDzk/ghcAe6aADig3ROsFTUr1AgBZJkTj7RAA0kkhnYjX4NnZOc3nZ5SG6js1Oa67Nbh8tHoA3CQAKhzkSAyo1G1hZHgWCDD8aEgdEyPoF85RPjtiLxP5Dp1GPDZ7MES5DtTzyNw7BK/sKVuYY8u/hh8oOdL1PnICYJ839c1r2zwAJCyk9gbA+aEkEiz5EnYSvNYmIMKQSLr2mEngwo99g/9C0mJ3/iXlywWtl1e0Xl4LAZCvico1Pf3gSzRPCnqUTOhiNqXJDITwhmi5oGSxpA/+v79D0+Wa5mdn9Hy1pLOPf4yefvSM3nj4hD0A6OJtKj/xDl19+hvo8uyCLuZv0Ox5Qmf5A/rJ//y/ph//P/93em/1nP7oj/0J+uSnvpGSTcEEQLlBAskpCqg6ATBuGfndR0TACYAjgj/20feHAIjFWRVpAkMcXLlFItsRUZU3AwFQC7vaADQDsSah+Ww2o8l0xmQA55bFSy0w1ZurZ5Si3MyBPv0KlAi7uw+80UmN7xzY913h7mveEvKsrnF8s+pw4eL49wkrPwmVXC5PLG4QSuDSzoI720drF14J++CZl5AZFbBx/WRG18WEnq9Kui4SWqcZLRN4A8TEgdXj7e93sVTv12J7+21tBJt2pfDFrtRQdrD2uAyZWrwbehr+PinK3lrIlgeCtYb61ge8d9bwQOgIo7Bwgz6TBwWuGiNbPpMqbrvINxLbHIgQtIk1hfJhU0rpAU1pmojrMz5xfzVuu68flot77/4PBEBf+whfSkPCKvwbitIqirXGQDmXHZMcsMTJf6szkQfV84TRbtHDlf+4V5psVrgAySiP8SK+eztETFe93H2TGK5JDVVzMbfTCUJ+lACQ+3A+TDN5D4liHzwA4DkB76FyQ/n1JXsCyDsCZ1VwvL8VDwBhIdTrBLH/Z2dn7AGA8rsgq7eTfNaKWXsIwE0CgNefkmEtBABlUyYAoHTjR5V3eE7AOsoYszeRkACYGyWhSszPcrlFmjVzHVgeANkEbtg55w7AtXE/8Oy+/eUEgHVC9n9fEwCykzSgUAgA+RsbWkKlB+we4SJDmJHEMImHCNZKvqZiDUX/BW2un9NmdUXTJKekWFK+vqJ8dU1lvqSygPIPzxycXTnNk5RmG9y+oXVSUJZNiDM3rXL66Gf/NpWXV3RxcU7XyHlyNqPniwU9mF3QGx97h9KHb1H+sbco/2WfpmezczqfvU7TRUaz/CH91H/739Mf/5M/Spflkv7T//JH6Fd+569mQhAEQA5PABAA8GiwXmLjYPa7HYGDIeAEwMGgPXzDryoBsC2iCY43xUSJYcSLYLAVm63XIYlZdYoHC0kIA0Cd2Ww6o+n8jD0BWGlg30oIygWtrj7kOPFDfSwL6hgDvr6LmxGw+4zFimG12hpDAHAW4GDc1zVSv4zFW4QFSgjeORRVUVZZsQ+WY8wn2/qDBa+2mIU4WKwQkAxpJgRAmTEBsMgTWqVTWk6mowiANnyalnYLw77vrfUjrr7bIQDsJREUQlVsY0uwtgksJzksnd09MAkAw3vCIgDg1qk5CGICYxdihUN5YIGCchJOGXV5Z48HKjlhFCvGIUwCf5P44oTmyYQeTWY0DWEmGkahSg9+txR8a26t+esqgxm8tEMceMhYXRSV8i9eLcGjKsw/x3AHooPXRNS5dk+A2r3bGkf39+MIAFX4WdkIoT7Yr1ziMFdqqPYSudEPVkDkrzpGXQt4r0C5xB6YIfwrkGJYW2zlT0rKggu0uP+HuH6mApCYbE3F8gX/V7wAYgJACOa+vcNnmhUigFZDDgsov1D+8QOlXMMAwugqpUwHrCFgdQ6AdgKAKQ5OsiZKnWCNXAspTVE2LU7yW3lgiPVfFXrNLaCl/jjZH8KLQshMvGd0H2tIQNfaqXRJeBOAmJtMGiSEJhlub8EJgOG7VlaCUOj1+qoJJnkPNwiAUKqPpTl4feQb2iCMEoo89hEIs/UVLa8+oqvLp7S+fkYPzlKaEMIsV5TSOvyIR42Ez0AOm4IJpnKxoudYU/CEmc7YO+v9v/G3qHj2nOazKaVnU3q6WdLZgweUbIg+/vFP0obOiT7+Ccq+41fQM5zl0yd0nqMU4AX933/8f6I/+sf+G9rMU/rB/+QP0G/4p38TwWMI3kCb1Yams5mEB46D0e92BI6GgBMAR4N+/INfGQJAJa+thEi1ZVvELXXdDEIIv2Gg/YlgpcKAiiht6FYHdeW2jgfGMQRB+a+ex2IeTbIZzWbiVgmFU+6Ataygq+dP5eV1oI8lAFoKQl+3BDMd8/4D4DtHvv2s8fX1ioV/WOaDEsm/VwtBkxuWLGSyUgtrqKSuqmJc2aMDihpsdlEMcZ0IsKQcggbi/UEA0DQQABNap1NaIykgW/M6hExDgLeUfQufsfMveRC2k8CxxS7kAJhwDLWI/ehLFQ+sSjE8K3rWwJj+WSuSQ3g4EZtcGWOl/+5TwPOEaJMmBGfT6gwJVUxg6UGzU7WMq8s0V35LRClMJnQOpRkcYoPI0N8tAsDCx5r/ZmZ6xSyeEg4BQMJCWP9XK7aWSruB/AmJD5WsYbKjAX73HEs7Qz8anjB0/0iSP1mhSgCop8MGa1OT1rVY6fgNE4WQ1ITodhJACPyw/nMeCGEc+ImwQMLNH/fh/Ii9h2Dxh+JfLp8LAcDR8lJxQz2OOOWcAZ01/5zBIyjgSgAgTw0nPw1j33p3bp334qlgEQBVQshwL9dd5/ZTml88qDws6r7WXhSypoKqzaSMWOvV7V+quNWT0yTx4io9zTWCuzbrDZNWcfJBXKdlEPvudwJg6K7VHddGANT7gK8qxMNI/QPEh6akfL2S8I/lQoi0CTyr4J2Hvz+j66sPxbhSLChLVjRL1zRNNjRJNnwNhwcghGSJmPwzouSCiDL42lAxyWiWzbBD6aO//jdp/fQDmk1Tyi7m9LWrZ/TWO5+k6+dX9NqTN2mVZ1S+/jE6/7X/CC2SKU2mr9OMHhJtLugv/tj/Rn/kR36EJo/O6V/5Pf8W/ZZ//rdx6Cf22Xq5pul87kkAxy0hv/vICDgBcOQJGPP4V4MA2PbD1ARM8SsGSrgkmNHXSBD4+F2iSWiaFpzavbMWR4KiUMkb8QtM2qydO9lhjdPYgADIshmlk6m4VQYrB15CVy+OTQAMdz8fo/yPWbfxvZaA2/ccWROarquu6KB/0XhDTiqEbO2YUbgjItMwJ6gqqEQWe/YA4KtqogmSfnCPhscHPADyyRkt4AGwTmiBRIA0ozKdcjDIUAWmjQCIMbEURGse+hVQZDVHCSxR+XRbiMtuqC2OMphRZni1DLOrL+tCx3OBVE+Fpm4X49eXhA8EAERJEECw9lbjD14iSVHSxfk5f8crI6qQAGIESiHHgDcz5m/lCujfnxZB0Lc/hJ5s0WwDEVapxsEld5NvOCmhukvHyQ1vEBihFKrOd0ywVmuuYgWGEwDD7wxneSjNWlul4aFVVEqmksf1Pqm9AZQsVAKp9gAI5GFJPP/wFpJEmLXyj/Yws1ki5K/UE5G5wLkDhR9Wy/zqkjJaBQ+AuhKAEgbts1f31jwfkwkTAGr9hvIP93/JbC9Z2CUuO+BVveNkPVsEgAwuzBITXaL8KwGQzc7gLlSRSVHPw/PrkAyUUMuLTaWcQzlsyy0Sn2lWCEC+kSoAGvcv3Y3KDPZ4GDkBYL09+r/vlT91YWOOef9I9SnJl1TS8npB1y+e03mWEuL+QQJMJjh4EQpwTcX1M8pXl3T1/H2aJtg/S5rQitJiRSkIgFJIzCRBIl54AVwQXbxGdPaAFX8pTzmhq7/2/9KLL3+J3njtIS0217SYFPTxd96h62dXfF06e0AvpnN6/Tu/i1bTC5qcfYwmxQVR+oQ+82d/mv7DP/gH6ezJI/oXfuf30ff+ju+nNQkBwB4AZ2dUbFYj6M9x+PvdjsBYBJwAGIvgEe8/fQKAg1i3LEjblqY6rkzcK6XUksQ2ilCDjMX6iS3SsWt6bRmOlUQR2+qfWPkX0ZofkEwoTST7P0gA1F0WEQ9xpmtaLD4MmXAPsxC6LHzyNMlRMO4TgqCHNKIGMUuK7WnbFHB7+6UJ+qQDsQcArxwo/VymsaApBAxk5g4/JZfnKjjVA9NATADIGhBIRQlAfe1NgWz3GW3SOS3KKV1uElrkSGCEKPBpyBfR3lFrfLHbeJsLu5Ul3lIg+13wEY8rFjS1+vOqChZuTpYYCdSqBFZCO6znZc6JNId+xoQIsPW0xQMhVhr6ygBC8V/BzTtUOVAXb+R9UPqPyyEqIVC5fieE2GPkAUCSCGAQhxzEz7fGt8v66MLWIgBwH6+PoAQh9n+1rsutIbkdfm58Qrm7eFu3EgBMkunOa++lRWBBWe+LobXwg0uuKv8ccsHnshIAdYk37V1F86gXmB77YRiVJwifH0QPLi4kRwKb+bcTXuJvSEjGt1ZVRAIBUKKm+JqS9RVlpRAAeHspWrdDAMj7CaFpGvuOPACq/DMuUM4jD6ma5JaTDmdjnweAdDhk1+cygFgziPWX57KixVUyxENC5zv2MMEZo3H/+LdWpVBvijYSVEMHrDKmmP9pqMKhZ6nuKa0Q0bV/nAAYemrLfaLUhzYCEV+/Q5VxClVU8D3IZk4AWNDV1Qu6fv6M3nh0weX74ErP5TLhkVmsqFi9oHz9gv+blkv2BEjzayYA8D0nCcQGPTun5eWSynVG84dvUvHwNVqVEz6z50lClz/zN+nZL3yePvn1b9FHz96j+cce09lbHye6XtP15RXNHjyhry1W9Pav/k4qHrxB6fnHKF/PaXL+cfr8X/6b9O/8wO+mB689od/yL34Pff/v+tc4x0CaZZSvNjQ7P3cCYNwS8ruPjIATAEeegDGPvw0CQMqgdQvwlgA3pv+SFGlbgKzj+YNkxuWMxEKbcwZnaHRirUWvN3ihKIcQErzFRIAqNGIprgkAefmLC2z9EZGaX2LB3RHPSVOJrUR2ZQg8G5SggfUkLenZiw/g0BbkpJs4jsWvX0Go3V47hZxeF/S45GF7C30KFCBaF/1lcKzxWwpQbx31aumGOdThBOUdwsYsS2k+SfhnhlWTr0NtbinzpyEgdRlAWSdKA2B5bEqiTTKlPIMHwIwu10RXBdZgRmnR5jC9+66wxj8WP7snwUVT48A11j2EAagFmHcp3DmjBnm1Z+xL0fmYsf23LIDsft8zyD58MRrMLbtih8R/TISw349Y/bVyRDh5mCyBxRFJ4WD+X9NmFAFi4WPNn/RRuMq2WYACiHh4tvyjdrYciNuZ2ZXAUTYxOjPauJ1tvOUcHfQZWUGknnnZrYqlhADIT8g6VnUv9ghAGUsNg8AFkpkeYQNEs0yy2nP0ROT9UY9dCAKNs+ccIgGGSQKicU0zrI3rZ0wECAGg3gJ4nwnVsEsIgCrBnKMBVWmCBxrGl0ymHJ7GyTpRjjB0gjPyc5kyUd7FW0cWCsfvh4RsOCMRi/3hhx9INhTkVcnXHDO9Wi35Oqx3JmKgm7FLd8olB5Ebh72j+B1a5xIR5V3mA+sOCQFh/ee4f4TWBKJASu72rx2MlxM6ci15Cb3RuUISwYvzi979HxMIzb3GqIQqQDLLsvPxvs+mkkgxTqKo62XQWn8FbxLRLcxf8DJqEgBY5Zh/eEvxLkVS1TSh5eKKPnj3q/TGwzkn/5tMkGg1ISbmOfPuiq6ffUBz5LLMl0QFqgEs+KfMV5IwkHIq8P5JMqL8jFZ4N9OMK2zM0pSegGj47N+l6y9/kc6yDT16/YJWM6KLT/0Sosdv0Ic/87OUPXhE9OAJbR68Rq9963fQZjOn7PHbRIsJPfvS+/Q7v+930MXDh/Sdv/4fpX/vP/4hKtKCZU6UNwTZhr3iH0fgVBFwAuBUZ65SUmoKtsrCWke0VqXzWLAJmevx7+Xympn/u0AASB52kWS3+YBg9UfpvVKqsucQyxMk4xNXfC5kFawz/AoPealUUKsUALygINwEcZWzvweBqBZB6iQ2GrWWI3lcOhECYHZGCRMAwf0sTejD50+pTKT2d/yxFDu9dlyd8ITJiOEfmwDos0AznlxJobsH4yzU/SNjx1y2yqmUjjkOQn1wb52lROcZCACiORMAcCOEe27OORzEZgghtnbhVeu/CrVKAGxAANCMLlcJEwAFZaIE9Iqg/WOw1omlIFr3G08PgrrqhUERVgUxJAPcmt6GywkLaz2fsf23CADL+cDCR8M+hG6UmRTrf3QWMbEId2VRhqD8cxUJXv9IQjhQAW7EP++7j5XoVP6zeT/6B2UMir/GXfNWiUo6Cv8ZfF6ChwOIHnx0ZttmuErbMmLs/JRbIgFiAgBKKpRjjJuV5WoAtX1fsJIKElUicnYplioPbFGH4hvjUOWoUeZRLPBCUNfeWMgNAAJgCofh60smANgbIPYAUCV8h6UTh5jEc8epSbK5JKllAiANSScTVv6zaSbu9uHdVOtqQp5jPcMjqo8AYKU7eAg1CQB4xcEL4KYHhw6qDAQAyv5JqT/OCF8RUFD4+gFo8w7gZRMIyhmq8/RsHCcA9j1Vdr9+S1bb8gCow/K2CQCUTs7hwFkRAI/nCZWbJc3nc8pmUyqRnBRrJV/TanFFQqYhnwZi/9dSFnCzQvIHypMN5dmGSpBgk8dUTB7S9fSCCL8nJU3zNT37q3+Jrr74ObqY4roNLbKS3v4Vv5zo4Wv0wd/7OSqQfOD8EZXnr9Ob3/ZriNJHRBdvEm1m9OK9S/od3/t99PjJa/RN3/Zp+qEf+SO0SXIqJgllHHqDJK9j5K/dsfYrHYFDIOAEwCFQfUltnroHgCheKoBGDthBMuRkSYG22JSi/EPpgjcAEwAQbrVsW1D8JVY3/Kj7ciAJJC+xlH5DMpcb7mrheSJRiFhR5CULOUIAzNlCALdDjj+bJPTeMxAAw5R/tG+5uPZawAkWkaw3B5flQdBvP+1fyFyGjSvhHu7Thw/H5cbv3yDshzRb7G44S0s6mxBdTAi2AZrA2lDAIlcTALICY0VB3Hi5HXgAFMQJ/zgHAM3pGXIA5Bkn/wMGY8oAWQqqpUCPQx7VEOoWKsE8CNgaYx8rg0Fv4v9AjcighPR0oq//tVWyu4He+wP51KdCWPhOYD0Kn1ihlpwAoAegpIjioso/XI7F+12z4O+gxXUMcdT8KvZRJYzmYxLU2lYCIGRLVw8AMcDWu7c+imNKtN1BTAlbsaIOX4XDkQvHnib5i8gUDgFgDwAhACJ/nhuEA+ewCGXKEAIyyZDXAfkdYGkW0ieuDlDnqAmW7wSJYXF2wANARsPxzEwAwANACAD8XocACGGAzkgm890+cYgQLOEgpifTcw5Pqy3jYu2H8s/W8yoeXkvG4rHbHgBljweAKtqMIxwkwrsZ7x0Oi4MCHjwA+H0eSjCqsg/LP5+vIekknyUVCSVrs28Biaed5CPRxH5oAwQN9mGcu6QNRScAdltbQ67aNtZojiZ5W8RmKfEACHkAYOFPE1otFvThu1+mOS0pXy3o4uKCzh485HK9qxW8RgrKsXZQhQPlNpEokMMDNqz8ExJJ0pJe5Jec9X+WvUbJ/DFtzh+zfJhtVnS2fEHFz/0devb5z9JrjzJ6vviQnk9KevtX/Sqi7Jwuv/iLlOMFls2Jssf02rd8B9H8daLpYypLhBas6ft/2/fSW29+nNKLOf0XP/Y/0KpcUTLLKENFKPWoGgKe3+MI3AEEnAC4A5MwtAuvBgGg1hS1udcCJxdT4qz7ELI4rRLlgQDg7+AZELI4w/LPmcuVCAhvIFUAoKix4h/Kusl/EU2AbLFBnOVrQm4BnhQR/qH0S3mlGbt+8cEPV8gso3cvP9wqQxbPpQovffNrWcgtBUHk9xESeBhnVx/7FHAmAMDW9zzeIjjGjJ+ttRUBIJnOQcZI/L/4i0yTgs7Tki4yeAAUlOWrQAAgo7CsPbV3qisrC/4hWREUAPEAyGiTnQsBsEISwIzW6YQ2hgfE0L19W/f1W9AhXMfhDvVEau4JSRAoe7I5zRxnuacS0xzX7urPTUSw7nLxTB70YQKpoUJoMkA+WzmBVcoWKVY60pRmcK2GcgjFKs8p4zwJw0dh7e++gVV5Ttj83cEDplKKUL2WYku5TGuNHpOajaHsFAIwygtg+Nklumh9P1v72ZW/7CYAFNDgNsE5ZIISDjdlWNJRR5zXP1una7+67T0goJeoCc4ETB0CIATAhgmAPAoBqD0AhDDg7kfJJ9vmmuckjFGUalmT7KEwRbk/SU6r5yzCH7AWmCCYTEJCPGlZQwHUKwIUBwiIfQgAYMvEBRIBTjLGq54Dyb/Ayluw+EP5U4JACMbtUSqh0LXOdbzc5zBP+Ld6aDTDkprtOAEw6Gjc6aaaAFD5Kc6gIU1wnowiZ6KZ1z8TACmtrwMBkL+g5YtnNDs7oyevvcGU63IF0gjzDU9/hM4gzS5+kEQQpSORKBByx4povmZDUDZ5QnT2GtH5Y95byXpJdPWMVn/9L9F7f/8z9PbHH9Lz9Qv6MCno63/pt9JiRfRicUXnDzM+K6h8QK9/068gev0dylEacPKQilVC3/vPfDf9km/4Rnrvo6f0o3/uz9AyXyA+iEMMWA4M+3gnwPwiR+COIeAEwB2bkH2688oQABAggyCkApHa35QA2JSouJwRewKwBwCsrwkVkqErJOpCXteaBFBZg8W44P6/RQCwIMOO4SGbfJQjINyMbK8QBiHoIC4U1qFigyzyXHiY3r28DOXjbtZsfikEwHDdI1JbwSlcWQAAIABJREFUuhuxLLCidHevWssCO0YBwoOlimOIAeZMXfhIfD9KdE0pp7NJSQ8mRGe0YQIgK1Zcv5tzVwfX/zi6Xaz/8sMEADwXAwFwRXO6XCf0IkcZQCQGlCzyh/qMwsdwMWcLd0QAiD4lY2H7ZPi3ZpqP/8bCXUk0BYm2hxWzidOI5Rtc8Md5YIDQq+OQ1e2/Xg0clxrc/7H3YXVkUgAEERKQQdgcMf4x8xt7LLThqPtSy+KxAhiVfOSdol4BYWJiXV5XdR8JMCYuulnFY+weEgJACI86BEDOdvnU+xTXCVEo2cnxmWbw9JqydQ9Xcry6XhO3ELw/JE0Mpy6T54ZzSDLUKAGgHgBaBlAoBVgpZQ9JucmuD/ehUSZPyv0hBn9OJWqgB3fk2EMAnh/qFVCR4BirOB7wR96VuxEAjB48HYIHAOcR4IoAEk6gyj17ACCsALlhqn2h+QHqd6T2lasJ9CCgln99l2q5P34eOmU4oDgBMHZXdd8v+Ed7Kuy/MC2yvjsIgM1yQc/e+zI9KBb0/IP3mEx69NrrlExmHFID2QrrgkMccUbB8o/8AcilEcJZk3RDV6sPuQrFJHlEyewJFRdPKJ3OaA4vP3gAfOZn6Bf/9s/QW28+pFVW0EfTjB6/8w20WE1oOsdZfkmb5TUVyxm9/olP0/Trv5XWyTl7E6R5Rt/zm34z/dJv+hR9/os/Tz/+F/48reGxMEHqG3kr6plzOJS9ZUfgcAg4AXA4bA/e8qtBAMBiIdlk2aIb1XVmKz97AUwIBMCG67zC4hJIAL5BysqgiQk8AIog2KhwIEVo2UqNeu5FGv7LYQBAUMq41UkCRUhWgRqWMxz1EPyRGIntfUi+hMM/m9LXnj1nTwR+XIsiYCnAfXWK0eZOIQA9K81SMCwBvv/5B1/iN+qrbz8RHhosmjYUGxAAyDics/strP8PEAoAobxYCgnACa8giONfEvGt+4kVf3yPZD/sAYAqAFPaRCEAV+wBkFEeCT2HQMOaP+uZVhWAOAeIhgCI4BasOqz81hsiLtvFIQKGBdPq35jwCavt3b7fVp1FmVefEDlENPlalQwtlJAEAYIo8REGcGN994/gBgHQtK4GJRYEAFuP+ZDdviiOYY2VKtlV8mlTUG8rB4CUdh3ziXoX3OoR3oXycGINvxmgovSOvG9kj2OOccZzTflA+kgCyLp3NSEi9HRIABLCysQDQBJKYl1ICEB+fcnu/wg5qj0A0oo0lv3TjUBMALA7frD+gwBAedq8zDRd5VY5ShAAmklfLf9SsrP2KKg9APLOJICVB1AgAGoGIZyWTCpoUslwZmiJ1eC90Mwzoe9EUep3JwDwruTkhsGzARZYrVTStYKcABizt+zzJy4lvFWSN9yKvSSVZnCU5pTgJ0spv76my/e+RI+LBS0+fMok+uzsActU+Eln86roBuePQNK/9YoJACmzidDMnLIZEktCwHtAxeQBLWcPOTRlXm5oslkQffZv0dPPfobOz1Mqzmf04tEDOv/ENzBZ8AAJCNdfofWLZ3T1dEPTi7fowbd8B63pjMqzx1SuEvr+3/w99E2feIc+9wufo5/48/8Xbc4TJgDKzYbms9lWksjDIe0tOwKHQcAJgMPg+lJafbUIABHL6qzIEoHLyf+SjEu7KAmAkAB2DGMJGO5ieCGI5R//rbwAwiywW2ggAZgICKEAUPw3BRRAscZAOOKY7q3swCLyTCcTOuMQABAAwQMgm9JXP3rBHgn6sRT+5sLoy7KPa60ycFYSQEuBbOYvaPbPej6soH2fQ4YA4LkidFeBpbXLLhIHgTIq1xwC8HBS0nmS0zRfVh4AsGJtEs4MwGpOcCAO3gPqAVCGMoBTDgG4QhLAdUpXOUgoIY/GhGBY82MdJNb9/d8Hu2XQbJQAYCU/JMRrKiBiQAw3QFHiLNrdCkzvfggW1D4FsO9+7PcMid57GrDwiTNY1K7KteKLGGb2/sHeD3HIksgsWD17MyBYs1d7WdhX3rxCc52olt4GwxoJS0NpPMZSOl4pizyW4DnDhE7Dpb6tzug2ITCmCkCwmveZwPuACdZoHb8q++oBwORlRABUtE7gs+R9UdI0WMtRErGO8a8Cw6pyZ5HxPJwzIA+CxTskA8QzJLme0NXFUggAdl2WlIOcvDbUmAgEWr8HVm0tF9d/VYJRkragKRWoZcoEtJzFvI8jAkBzE8ha358AYCKEq2RIBQH8YClVyQWjOeI9pKb5+q0ooVatnjLbqLZNtxIfkvdASpZyW0ye9KdgdQJgyMmy2z21B4ASP7U3oK5oJQCwT3i3Q4HPJlQsr+n5u1+mh+tLousXHEoD2v16k1M6O5MSe2EdY12DACgL5ARYQ/sOPjfwzlxRWUAme0DL4oyu0jmTa2eU02v5kpY/93do9e6XqCiXVD48p9WbH6eLT36Kzp68Q0RLms+eEn30Pj374nNalw/oY9/+a2k9eUDF+WNaPd/Q7/7t/yq9Nr+gz3/h8/S//JmfpPStx1ROJYcB8hZwPqjRIZi74e1XOQK3jYATALeN6Ettr7ZW1SKrvFDl1chigXxVxTTjRRxXAWDJoZKhtPuVtaMSCOWapqgSy259B6FaOTS5FrfFSrmoD9JjjUHVMUjmf1j9IU6tShACsLrCsTtkHw7ZldmKwwJdHQYAsYgTQSEOFg8EGw1hOIR3wv0b7QmfHPUHfQpCogoQyPw9n2acAwAEAAvK2ZS+8uElkxHxJxZ0LAXYUlAsQkFLOnUtO7N9w3zZF6OvCkNfE3b/h0r/Yb6iBalYCKkBcQIW/zVdpAU9Tks659+RA2BFaZKz62DOxQFl/ut4320PAHiOIAdAPlECIKGrXNYhlXebAIgteDfXCITo4MCsZQA55j9Y9HT/aFhAyLytSgYn1Ez7i8D1zX/THb1tDR+WAIDyBktScCUGBmErqx6DainIUI0fzqi/3nBOAJwpEmO97Qa71/HfcMff695wGPftHnRtvVlXidnUVbvaMpwAT94hVbjHDgQAz3/obCgwt3fX5YUj57Lk3tj/I+eOviug60s7dRlAEABx29VbiG/Duwj2c7j+S8k/yfcQx5pHd0Tu5vq+BAEg12uZWo6PjwkAeAAQCABRWmS5xASABg60YwCFH3H3OIfZS2Eq5QnF9RjvQJCQUMhVwUZyWrH+q7JcK+pKEAjWXPQO92029OFHKAOIdYAKCrBuShnAFINhAgBvPlH+hQCQHDqSGzCcnlGMvq4p6ZeSxAG3qgqFhGv0qfB4f+uYJfSmJhJ4vgwPJCcA9t9Xu95REwCyD3U7xjIi1g+qTMh5ilj7nNJsQvlqSS/e/QqdL56ypwxkqWK9oWcvrmD1oPOHDzmkJpuhFKPsEfZgKUAEYM8VlBZrmiEpXzKjzeQxLZILepGiUlNKj5KCLvJrevcv/zQ9LK9puVlQ8egB0dufpEff+G00ff0b6fkHX6Vs9fNUPH9K73/hA1qtp/Tp7/onJJfAg9dodbmmH/zXf4CSTUn/4Oc/Rz/6E/8zvfapr6NkPqGr55f04MEDyhEf6ATArkvGr7tjCDgBcMcmZJ/usPUNAkiwyjFDz265wU7H/2WzDh+YbAFgxbagxXJBV1dXHNMOt0fNdo2kK2rxhkvkcolawNIGCwNBMpZnigk2PKVOlxTcOllIYWt5iOjn+qmIzZbfcaxvuJxWEDIqLlX6LzZYWFrF9Z9tKkwABKs9Apgr4kAcudE2u3WG2M3YvbIWvtR3gh29Q0ymkAMoayckgfwOF0UWvihll68szYLZGWxDRl/96FkVArDP3N3utd0CtGUBFkF8YG/YCHM8/psFDVbYEpJ68GHNpCXlKfqV0yxf06OkpDcSogsux7Via0CeiUv0hEv5bWcwZrfvEAIAaODkUMDaBg+AckrPNyAAZD3C2rAPAlvxvAp+A/9mzG/f7MBqiQ+X04qEY1Vitlz2Q417tfRj20lm8psWSCV1egmsQJJ12y/tdWUtvb71y6eEJuK3H3XjCiEgxHJa4cUESFAyyoIrfwiGYh1na6QmM0OSKsMDxuxWZTE1r2y9gHsbzbviJQpaWREA8TVxQ1B+t+a/OZlGfoMq7UZH93sJoMCd9K2ffgJRFuAkzSScR0M3cHbnOScTY+U3IloUHyZ+qKRHFxdVCIecZdu9aa6/7fUKhQaFaEFkS+Q/WmASOoQfFcvnTADAC6AKAdBks/AsC+8+UdJrV3qFfY18M6hOMJnQfH5G0xnq08s7iZOXwfsssopvreMQMsDng5wSW7PE+wdZ1pOErq5e0NXiBddjZ2t9kfP7XiskcL6VOIFAhRRkkF1OgI5rAjfQts8xFiU7lMzQAVQkjbFt+s4PLj+cgiTbcDUdLvG7zinLZjQ/u2Byj8kONaWEpLHDduqreVdNBLaf5Mq/aT4Nfl8lCa1XK8qff0DpR1+h9eVTTlJ6dn5Os7M5E3gbJPpDWMAMSZolsaeeYbo3snxD6eWH2F00+6Zvpefzx3RJM3rj8es0X74gev9L9OJn/x9aP/sylbOCnidEn/w1/xhtLt6iJb1ODx6eEy1/gVbPvkpf/twvUrlO6Zu/+ZcTfeyTRCssjJR+7+/5ffTlr71PX3r6Pv2JH/sf6e1Pfz3lKQhg8QLLaKpCyKs5wT6qVxoBJwBOeHrFZT2XuD5W/sHoyw+/rPWdG5R+EAAoXYckPdera1osFsy6ggCYIvGRutUh+zUrB8i2G0oJETL7Flw+jzP9BqFzkgiBwEIIagIHMUe/lzJKMQGA2Gz5Hf+/Ydev2ltBWWWxwMP9H7ncRdnCQY9EgFwJAGIWxw9q+6FgINjiQDRw7e6G0CMv88rfQNxjOSlTIADShOA0ywkGWThH+SG00yQAYPyd0NeYALDUmOMtMssDYGzPLAv/2Pb77md+C/IEu4LLumcCR97dQgAUa3pMJb1JRA8QF1iuuHzQeir7ZlrA7VdcF4MPSlghmgBsmwBYlFlFAKyxNkcQAJq7oMnA7E4AqEUtKlUWWesBj1rA2K5fKa+yXlmpNZKQWR4sY+dX9nt3Kwddv1H4wg07cch9AAE0LDMpCReSj3G/OH/c0BoEYcwjzw5YvVUwjrHSbOwaYtQkAPRaVDbomwBrf48hAHjqu6oX7LSwQDCXQXkTazLHo3PccU6rdfB+iOP41foMQpsSujibV3H+bWM1CVQQAKzQCwGAAwn/rwRAyQTASuqYE6pJiHeZpv7jIpR4l4ZTpyZweIdSzpUo4KGApH+oUDDl96zOLzKgi1V+mwhShbm3jCr78Q8hAKT2qeaP2Y0AuDmhTDUEA8INoiXsC3hA1ISl7FKdJyZsjP3jBMBOG+lgF1WEWzgnQV7hbysQAC8+pOL9L1J+9REnjTw7g6cVkgBKXijJjyTrGjIYInpYROV3WUpzXLdc0PLqmvJv+BTlb3yCLvOMK9O8sVxQUizo8i//OVoxAZDTdTahd77911Hx4BO0KJ7ws7Lya7R+8R599QtfpPXzFX3dm+/QxaO3iKaPiB6/RT/07/5e+odf+hp94b336L/67/44/dJv/zYqkfl2InLwBAGnIQTnYCB6w47AgRBwAuBAwL6cZpHULiR3wqEYFH8lA8LrsrZyBQ8ApE6HZf8ajD9cssqSUANZS1ohyV2OOqubNVUWRpFHuIQLflJmclNaBxcoVZ40qzoTACHhkFjqRKEShUPEH7bRBgWq6muQCnclACoX1mD1F+s/vAxABIQ6zmEy1HEzJgDQEa40wOEICW2SEg5pPQTAROqOYXyTzAmAERnQx+4RJwA0Nrd2rRXFPtjqQGLBxZYtWWK5rr7nf0vwQx99ZQnYY+fw6AQAzovYgsoWfShdCdeCZwUk2HjUOlzFybNL0S7Wz8MQHLVL//b8Swx8XiuJjT7qnPKaEJWqs4MvgwAYvobgXiwEQKUYNggA/F3JaIxFXeM5mzwn/gvEd6RYxv05NAFQJ9EUpUbx5mp7QdGB0g/LP+djCfH31XVMaJwuASCGitqtP1b28W9VGPXcipV/nc++9eMEwPDddVt3xuRUTACUi0tavvsFKq8v2dNkfoY1Lh5JOH8nSLK3QZI/KNsgANTdXspQTiHjrRa0WC4peecbqHzyJi3LlOY50fniiihd09VP/xStn3+NJmcJ5fMZPfnWX0X0+Os4aSDNM6LsA6LrD+jqC1+ij979kJL1hJaLkibZY3rz7W+mP/on/iR95h98gb7w3lP64f/sR+jX/YZ/nDaTgpJpQhtOJoyMU3fXAHRbc+jtvJoIOAFw0vMqSnYtvol1mwWH8EdWuoVql7gpNlvldH29oOXiOT2YplRuVlTC1TCUN4Lyv7pecgygxG9J9uEJEhDNZ1KCaDZlF/iiFAs+3BEhtFTqvfjMinrBz68ogigbch0LOZoAYJdtcd1mEiD8WxGpp3nbA0CsN+I+Cuux1HVPAinA6aH55YNDHu7AKBFVZZ6rQgDu7gvg0AqcpSAccnudPgHQHv+8uwcAEWqX85aOlLw4LIMVnmCtjgkAEahtD4BDr5/AK3YuE/P5Y/RveFDBAhqSi7GlCWWnQlw4FC72bgrnYjMe3Or7LmvfHJ/VSEsIAbuHg8CFyayh2KqCVRFBUdWDtkdZ+3u0B8AYEENZOskkX9e5x5pHHXp4ALQRAFxDHj+wRoZQsSZOisWhCQCUOAP5Ls9RK75SMvDAm1I2xTt3Lh52wRoq1m94yImb+ql6AGhgQezFoiSN/lfnIlb+db4sDyUnAKwD5PDfx2tT53S9XlOxeE6rp79ItLoKFn8NvyqYCICciXwU8b6A8QXyGB8byMWyvKLJ+ZzST7xN1yUHgdL5ZEr0ta8RffAerT77s5QvPqDJWUrrLKWLtz5JyetvE9EF0fmUimf/kJLiihYfvqDNIqfimujp+1e03szpY+98mn78z/x5+pnPfo6+9OyKfvAP/SH6p/65f5YWyCN0ltF6s6J5IIgPj6I/wRG4fQScALh9TF9yi4EACOXIVB7m+FZ2URUXP1aMRUziBGm0gOvUM5qsryhfXnFMlgq/uGe9XPHfcBCLrTBYFpkIgAfAhAmA2YMnROmU67gmk0zqqkMwkaewMl1Z3rcyhmsWASErbo8AQDiE5gCAcNWYjmBZUS8AiZSAu3+oDsChAKj7rnHhwYqapEJ8hBwAIBvgAXA3cgB0L7nRCoaxmi0F4ZCb4dUgAG5qQLsTACWXLGsKyKKwykct2JLGo/YAkG8lZ8YxPQCs9WGtX8uDoLf9DgIAkLIAimRrVeRzncysJlet3tvfW+MzW2ghAKD4KwHQ1v6WSzW75h7RA+Dm8jeHXC94qUuvBEBVsSJ4vqzzTWRRlzFqGT0lADihYyDPXn4IAF46klC2JjECmYeke8H1H2XNQARw0sSQEFDzBbxKBIDOT0wANM+25hxZ+8cJgN2306Gu1DnQkA38jjOqXC1o/exdSvMVlSUS++XsdSplAyX8FAR3ldAS5qui5LMN1Y9QGQBBodOLM5q8/hpt1sjxQ0SLa1r93N+n/KtfoenVMyquLymZJbQoNnSdTujBa28STc7o/OGclut3pZLAdU5nk3Oi9II+/OolPXtR0oM3vp5+4qd+mv7a3/scfZAT/cv/5r9N3/3930fPFs/p7NEF5eWGphxqOIaFPhTq3q4jYCPgBICN0Z29ohbcQwGzoGxDKFABv0AZKxymbIgPBxVY1asr2jz/kFaX7/FBjJgszW7PBkO4XW2QgTdj6z3XYg2uelK7G+EHGZXZOU3m53R+fkHz8wtKpzO2mm9wUIOAgAU9kBNSYq+O+2TXWs5dUKXZEWWkism2cwBIjLOWmNFKAiGJG1ycgzt0LWcG4kFjydC/KgQAJABVIQDSVxG68NKaTeeUwd1UE645AdBR2unlbJlXhwDYxmt3AkA8ezQMFsqqWvy1DVX6YVuJP6wEVvkzXs58DXmKKeDLUTTsE5J6VVbxkGhKhU8kQY3JSa6kUnlWDXtk8y5rfOZTtCRadGHsAaA109uey88O1WG6nmMRfIf2AOjFJ3gAaPUPrvgSvNU4ASKsjBxPLPkv8F/19uD/hvEflwAo2MtExynvGhDsGYc2IPafw+6QrS6ECKizD7/tNC/FieYAiMv46T5slvtrWv75Xb5j7gwnAMwT5OAXqJdGlY8mlFMtVtdEUM5LuPlvWKFfr5dMAnASyoRY/gQJMOXcF+KNVaxzllfX+ZpmZzPaoBrA+YymsPYgeeCXv0If/N3P0oPVipLnz9nAlc5SWlFBH11f0RufeIuy6ZymD2dE55Af10RXK6ICITbndPnlj+i9D1c0e/Q2/dRf+Ov0lz7zc3Q1Paff8i/9dvq+H/gBevbikh698YSfmxTI7TEyD8zBZ8Af4Ai0I+AEwAmvDBHgRbDXGPZYyeaEQyAAcJDiMij+cAu9vqbNs49o8ewp0eqSaANXf3EXZQtJcCvmRH1VkqvtOr4QrJCg72pTUpL9/+y9CZBl2Vke+N39vi2Xyqqu7qpeULfcrQY8aEECtBhEeGDwxOAl7CGIwIAd4GDCGGNPGE/AgI1tFtvYww7CoLEQeDAORiwGxGqwZAkLkFoSknpVb1VdVV25v+3ud+b7zzn33Xz5Ml/me1lVma33OiqyuvK9++4959xz///7v//7KFDkww8bcKlSTOVszxeRPKqks5rOn0KtF4q9ZhRo9fZRFVIDAccCABRlt5Jwq4T/VHWTwXy9HcIwDQwcYlR+eRTDAhABQAEFFGRCISYRneG1kQGgxRIXDIC91PPbfSu9EgAAGbOxEvxxAAAVBxPwUsl/vbprDms0ACZ8VQ18u92zd7Tvmxboz8sAqPIITSuVViddfRL6vxYpk/1lgl3q0a7i4HdNu75pxx+nfhsqtRGJM8H3QSKAZu88qwCAYrYoajxp/0zyjV0c1d1ZLaQtnvT8k/Jfv0eMHOwdZQAoAGCU3KtnDSn/hv6vRHfV3auAANUqYEREzT1fn+OzIgJo2Er1861T/03SWAeiKsDuAN2G+lpeAADTdpBb//uDAADGplYWaQCArKVEQIA8S5DnqbSfChvLJhtLte1QYpOxKsE9tp1aAdsEUpGItliZTwaIr19H74UXsRY0kGztIIkiWJ4DO3CxPdjBPfdfglTEAhvDMoJHp4Ekh5MRjvLR3xhip1sgXLqI33r/h/H7f/wxDL0G3vo//SV803d9J7rdHXTWVpFkMewFAHDrF9DiG27ZCCwAgFs2tLf+wMbyT6rUOrFWybVSGjaie9TMt5nIJzEQRyh6PXQ3N9Df2kDTL8VP1dCzVACs6oWCGWgbP3U1qvxlHsZi8Of6SPICtCti+k4AoNHqoLm0BKfRRMbATEAA/YcKzfp8lXo7WQDzMADGAQCT2is2gFtVOtX5a1UC+btRk9VNEaIFoCwAtc6fcQfYAwA4quea1UJ30QIwrUJ4K++CVwwAMDZIRwcASviBVwFcewJf/T/sL5707xUYcKdtHKcskMMC+ErfY1YGABlCrg2KnppEQwn/KeqpESgzqiFKx2Rv9XHe9X9SAEDd71z1iStrQ5MMm33bnK/63qph7MBZmHZ98zIARk+Vyacwbf61m30leEgHACb5PG8m/9QBcDif1HNgAiGuB1ovoNTV91MDAKjz4jnS8o+gOkEAPluNAJoI8NY1D844A4DPUdUCMaJ61y3/zDo2c7YH4NStHodtIQsA4FY+gY927EkAgAB2WQKLGlM0qCbDtMhQyp8USRKpdgC2oTq2tGORfaliUwt5lgvDNHdcNAIfZX8LN555HNb2OrxBF/HL61j2Avhw0e8PUFJUMHSx3d/C5QfuQVZEGFoZsLyM1vIKfIaRMYtjObZe7qLXL9FcvogPfvRJvPf9H0IXLt7wJW/Ht37PP68AgGE0hEeh65kpaEcbv8W7FiNwq0ZgAQDcqpG9DccV2z9WPyj6RBk7Ed0jbV1VxG0q2sdDsTpi9T9j0r+5gXzQB5IESGMEnhICY6LPP0YgSWyU4kiqJu12C/1eTwKqRhCIN2+v14PjeSjEAlAFVnlZIklzpFQedz3YfoDltfMIllcl6e9GEeD5sH2CBqpPlYIt0wCArLTFBjAp7coGMKfgi4gf1UNI0wJgpBBVwG6cfKXVQAMjo/DXjJmCBwycINV/zQQYWTEprQPFirBQ2A5udnvKyWBMaXtvoH0bFsMBXzFvgjHvmU9LIOY5vjhFiAWmsgF0QJBprw1gUGZopAnusm0s2SXKdADLzZH5hVAIA5DmfftsAPddr3HK0DRlU9E1Aa9UMGu/21vlFxfE/YfU/1IlqzVNgHEwoE7BnTQX0+ZvnvVVyXGY8z2E1juxgq11DY5kQz5xoWk7Ut3axOSfe5snooCqRYLVJnX8vYFeRdo4IhX5oHVuBBrrv5825mZtGJTWrI+6+v9RjlEd55AAdtr83vngV1nSmZexRcy0C4IA22S1ea7o1tQZE9zHFUA2K4KknxhjNoB8zhgbQCT9Q2wALThaVFatb8XAI+1fqf57wj4bPc2qq6xoQ2Ltq/eH08gAqO9n1dmb/UxIiXnltqFs3ww4oxiHU9ffHPefFErEGUlpSchuWrJNxIPj+tpdolYy0HHVPM+sxWdHI8CRjeMIyoqUwqWJCFSTgMpmTAIAWRyrNiXD0GIbj63FWW0PcWEjcCy8/MynYO1uIHn5Cvx4CC9LEdouihTo9QZIsgx+M0Av7mJprYWL957HetTHIGxjmJVYa7XhJgXOPfQavPzfH0OzsYysDPDeP/gA3venH0fsNbD2wAP4vh/+QfSLFJ3z57C7u40mW3QWk7oYgTM6AgsA4IxOHE/b2P7x7/XKP9X+KajiWCVc11ZeqdtbGGxtIut34WQUS2GQQuV89k0qv3D+MSJJfPiSZsVq2M7ONu6++25kcYKd7S2xELx0//3I4xhDOgVUwYsD21VCgGQHENuN8xLLFy4aPCO7AAAgAElEQVQgXF5B4XlIS2DI5B+QKoeVKcV+Q82fpAEwCQAQ3+U9VSwzkbpKp4N2BtjGHUB5DqjUf9S3pR7wxo9a2vuFoaD+nf+fi1WY8mJmEGlUaBUA0F8AAIfcQ0dNRGa5DV8RAIBpXzF9ymMDYSq7JsivAwCqv7+S2NzzyYr+r++sepCy9++HmxhNm79pAfph82oAgHr6Nel4B/UAK3Bv1OJz/DU0AgB4LCYgrDSxysTKtgIAlGWphgnlK/ZgjtNK4FNOalybYRqQWB8f/p0JYJ2ZZez/ps1btVtOsTGcNr93GgCoWuAk0Ve9/oYBkROI1veV7RLU2auWL9X2ucL3+QEAVjWLTD17CVTwGUP6P583kvoLQGGS0L13roL5zx4AIPeQtiUlA4DAm+n7l1imajucfkdPW5+H7z8LAGD6CN/ad7CXn1bTXOFkBDBuddnLXyqRP5P8CxikAV/eG8KCYfHLDmDnGa49/nG4/W2U2zfhZREK0v6LEs2wjfX1TSRJCsulzXOGzvk27v68R0CF6Ky9JiBCq9kCBhFw/iKGH/wT9HeGiJMSf/Kxx/Ge9/4e3OVVBOfW8GPveid2kyE655bQ6/fR8IKJDLxbO2qLoy9G4GRGYAEAnMw43pGjqACVlEFH+hzZl8/kn5unscODAyQbN7F94zrSfhdekcNDAbYFUN+f1EJb+gpHiLuIrciDWHlJNxshtre30Wm3Mez1sLKyjJ2tbXg+hVlU8mx0UCQAsyykBYSi1U8zeM02WufOKRDAdTEkpdG2EYYNCX4OEwHkleRwhAGgNF9dZGI9qAAA8UAQZF4LC9Raqo3JoE7xlT2gAAIM6lX4ZIIrBSZoz2gJrEcuAOw1E2DE84VGagCPBQAwfdkfNRGZfqT973glAADMH+WeHXuZwLb+c5z+qj6yX8W/ShNqyv/m8OPVcjnmIYM/bf7mC8D33LaHLoHx8zDnPS8AICKKRvvEVlRxVf0Xb0XZIuoAwJ7kn2c8JwAwjb1QZxLV598kUVlBKFVBKHUGwFHvp3nn904CAGpeFPtKrkMDAGYsBNDWVX9Zp2NzZZKKo47VhB1IccbmYADw2ctnIGeQyX8YhlL5Fw0aAeQJBKgrHQEB+kz03nFWGAD1ir65f8mAEMBNxxyyoxmtjQkClwftk7PM4YIBMMuonexnqOav5r6Qnn/+lP+lKwA1PSSepRbVSCqHu7MwZywHMStKcYwbTz2Ocx6wZOdAQKFmtS/2r97AtSsvsYqDOIlhhQ6cto9H3vZGoNlEz2lhd5Cgw6LV7i5WVlYRv/gSom6EVnMZH/jQh/EjP/VOrNx7H4aWhZ/7tV/Bbn8HjaUWqDHiO2zBW3AATnZVLI52u0ZgAQDcrpG+Rd/DajSDHOn1lA2TKbM0qcsmmO9uY2f9Bgbbm5L4h8z1iazmiQiqlIXqKRRBZPaOKgWB6oHMYJhVsTiK8MxTT+GzH30UaRzLQ3s4HHIPRhAEQqVM00zZCbKyQmoUrYtcD904ReF6AgAEy8vwWm1pHYiSVIKekW3ZfhHASQAAQYAKALBM8jSyGzRBukn8FcCgrAH5bCE4QhBAvXR1xdgB8mFTMQIUCGBEAAkAsJKkNABLFI6Ll3cXDIDDlva0BGOe2+KVAQCo5KVO360neiJcVrPvGwcGlIr7Ph3BitVsXACq94y1A0xL4KfN37TPH7o29EkdRsCuf/+kBOIkAACOkfT+i/I6acia7q+rTmaXUEKAY1d0AgDApPBxfFz3zbtCAJCzZ5b/6b5/sdeaUtWvX8G0906b33kBgHlDZ3mG8doNXXyMBcCWDv7OvPbF6ppaPNs+NCcDgAluzmNQpNCFF/jiNKN0G3QlXLIh1eYgT8cxyjvBw9MMAIyvtT17GQCfz9SxFgZzn3McprEBpq3Pw/efBQNgtnV/cp9iAUqEmOU5NnJ0kr9TaFrvZ9KmV93HvGOUcCYLX2mvh2tPPI5zgYeWU8J3qREQSaz3wrPP4+bV62j7IaIogtMIMLAyvP7tb0HUaKAfdJAVFs43GvDjGHYQoHj+Cm68cBWB18CVa+v4ru/9ftzz0J/D9d1dvOf3fxf9qAe3GUjxyy61VszJDcniSIsRuG0jsAAAbttQ35ovomidJAkkA2aZovUzKKWqfxJh68XnEHd3gDRC6Frw2eaWxSizRKGoJf/YqpKvcNgqmBKanipRIhoO4DkuPvInf4r77r0X59fOo72yhN3tLXi+UmfNEtq3FEpx2fVQkqrlB9gdxoiYNPsB/M4S1i5dghOG2NzZhR82dR2e4zMdACgsT1gABgAopGu/lsjrv9f7diV0YvVfPjUJANCZCCs52h5QaSmooEsAACYIGgBQQYmF3HYWAMCUZT0twZjnrjj7AAB1OkYMgEnVXlakVa5X63M2gICulu1LompJfhVw1xLXPUTiKT200+ZvvgCcMRzbbGoJ2oTkdWL1XzMX5gEAVJW/EJVpEYkz1nAVgKp6kE170kkDAFLTrc/LhDmui9bJDrlnrIpK74X/bnRc6uto2v01Lf+dNr/zAAD72BTTTnbs9zJ+dfs7Pq/YQFyrHBsbRFljGuSuJ6Fk0M3+mg8AEHA5zcVdxqfoH6uJsgYoZKiSfdVuVm8B2Hu3nyUAoL6PSWxhWWLvZkBKA2KZ9y0AgNlX5tn4pGKgsg1EYVtajllbkxpsVe1nZG4arQYdr6GEF7pIdndw9fEnscT2LWEOpEjyCJ5j48Wnnkb35XVcaC4hi1PYjQZ6VonPe/vbMAwDDL1Q9AFaZQk/jtAJQwxfuIqkO8DyyhqefPJZfNf3fB8ufNaDeP7mTbznt34TmeeAgbTre8IsWLwWI3BWR2ABAJzVmdPEz8JWIkeS8GeZsvvjazhA0d3F+rUrsLIYTpEoAr1VwCpSEQjkw7dIGWRoMrxDYT1VTeHLKPP2e12snltDf3sLu9s7+OSffQKXL10SXYBmpyXvJ/hQZDnone27HkjtGgxjOEGAjDS/ZgvDokQ/L3D+0iV0zl9AP4pREihQetvHBgDIFctLUr3UA8FQJSvZpEq8S+kMKABA/dzLADCLwCgDmAYB0kZtZTfDJMGnCCDbDxQ7eAEATL95piWQ049w8DteGQDA3gBinOZtAIBJoyANMJNU/McAgBEjZv9RTMJx0ChPm79pCeJh86t0t+qVnZEA2Pjn9lX/dQIhFoczxmCGIVQHANRYKdqpIV6rczGsALPbaJLFHAwAaT2oaRhMqvJPUvGvGCMUkBRrbKX6P97/X//sQfNwGgCAeVgAdQBA7h1H0cnHl8QkAMBM9ex70PwAAB8m1MJhOxwFfZnwix6AWBe6lfr/SOnDjBZ/8v4/OwyA+t4msYWAawoIkLkwrRwa2DFze9j8zLf/LBgAs6/9k/ikYsAokEsJNMNSjgBc1yM3CL3mte3PiAjA8leEuLeD608/j7XWkli4soyVIkWnEeDJxz6CdHMba06IZJAgozBgu41Hv/htGPgu+igRBD5WPAcWY+h+D+/7xV/CS59+AdEgwRu/6K34oXf8NIJz53FlcxPv+Pl34/zlS8hcwPEccZBZvBYjcFZHYAEAnNWZ02r/JIBajqVs/thvz+uhT+rmBnZvvoxi2INvMfHNUKRDoKCtCpn5ClEtaAbAhn3w3zzY3NR0YsENOE0TtNptdLeUBkCRpbjx0jU88anHsbq2hsv/vzJqEIbw2RvPfq5SifqwshHFKdxGiKS0EC4tY5AXuLGzi/a5NVx64AGUno+Y51CrsqkA3Ijysf9/rwYAGQDyR2sA7GcAjGpSJpiX6v+sAAB7w6R6pBBfAQBUa/ACADjCvTMtgTzCIQ58yysFAKgHxubvvOj6380g1Mdz1PSyPwM2SfGogj0pUVaiaRMaCKoxnzZ/8wXgCgAwgKP5rvGf9QWwJ4kgCDAnAMCA0QAAci3S36N1Acz/S6XeaIaMjZZmTs2yjjnybJ3aM1e1dg8ec9zezyRKaptUF18HAEwLgGJv7XcnGT/Psw4AmCpxnTZOQNww2jge8lL2L/teE+Q3jjGV8wMAgad6/gn0KT0DzfLQdn+GoaBaF8y9OtK7KSm3e4pdAMy8mHPcY/dnWchSer2bfWgEAkza+yZNzHz7zwIAOMZiP/G3KptVzQKQhF+BWhlbVHUb6ojwpOBS9UczAawUrh+ju/kyXnzieZzrrMq9QHefKI/QDlxsPvdpuL0B2lGJMs7RjQu0L92Hz/qiL8LQs5G6BQLPgk2Ga5rQMgA/98M/inyQIhomeP2b3oL3/MZvoQcbN4dD/NN//a/xyBtei5ynocUKT3xgFgdcjMBtGoEFAHCbBvpWfA2V/xPZKAkAZHDzDFKfjiIMrl/D+tUraHo2Gp4j/54lQ5RFAs9lMFRIkk6tlCTOBH1nL7/v+xWtUj1cSyRxLL9T/Viq4tDb7eKJJ56AHzSEDXDXhQuMVqVVgFUtihmJBoDjYrvbhRM2BAh4aWMTjaUlPPDQq+F1lhCTSq+9yutBjiKDSa0eueUgK11klgtCHLlNAID+hewRTCudc1MlMemQnL1O/kUDgL7PwgBQLQFSQdVBIWNpE+KPmAQcJwUA0NnAC9j3xXNSeQI1AG7sLGwAD1vb0xLIee4L5dygZsspWElS66WwgcwuYZc5/DJHmCU471joMFtMB7CdHIVHn/AEvu1qwKlSjNBcErU+uC44/wI6eSGGhYteZmFQaFFK9i/OrCSurDrHfbCPOp6ytic6YYyS/aqqfMBBRWX8kAr6tPmT489oxSVfK4Kb6gTqFcCJzAZFBFW5nGYAKABgPLM7wPewPgbylhIuAQCjQm6o49oulMm5VGPV2e2dZT1mQtWe9VVCOw6oY4yDP/w3OrEclPio9EUluIYBcBYBgFmHT1IC3SdeBwBE+E8DM9X4McmszVW1rucS8NJuMjURQNXRT4edDG6Zokz68pP/r0xm1e1G0JvJTKvVkU/wpSqeWoBX3Rx6aLTQrlol+n7VDIB5XAC4e+Z0C7IwGPYxGPThOEoAk3pCjCuMQKlJ1vaAEOaJeQgFZxwAMGr/igFgi6OQ2f/qe8ACAJj1rjhLn7PgWC7yjPGnah3lzyRNBNxUekua/i9MEZX8y37PtkwrhdPI0L15Hc8/8RzOL6+JplSeZ4jTCE3fwac/9hgaaY5GUsKFg90ow92vfgQX3vhGiYHjMkYQusiHQ4kN0eviB7/jO9HOge52F69781vwhx/6MNZ7CXbSAn/v278db/ySv4DcYUyoWQsz24iepblanOsrcQQWAMAZnlUmzhnp9nmKhpXDy4ZAw8Pg8U+it/4yfEl4R5RWJuhK356Jg+pvjZNcNs3tzS08/+ln0Wm28MjDD8u/xYOB+GLTTolBelbmaK2tIep18fL6Tam+rV+5jp31TTz4qs/CxbvvgkcqlecKEEBGQVaWGCYpXl7fRFqUuHDPJSytnkOj3QbWLgC0DSzpGlAiLQqUUr1hj3+JlOr7pEHCQlo6SC0fmR0i40/LlyScPV+s7lch+qg4ou26FHWXdocEAOT6yQaQgpDAC9oSUFdXJCA0DgB0VpDIDKCeAfuxqZvA1oOiFJvDzUEsPyeJFdVpy7Mus2kJ2KzHvV2fm1ahmev6agAAdSxGjg4KyiF3JLRKOGmEFc9Gh0g/75E8huvq4FerbBv5IdWOQjSI/u+leBJnBetsjgAAseWjl9ro57a4UhS2W6WGk651T8V+rMeb3+Ozn3DG19T+6ynU+ImJ7di5HDZ/MlZaJ8ME7/WP89rr6t6T3sP7vnrVquxm3BSlU7+0q8EeAMAEhPUvrhIS9f28Nw1wac5HwMw8x1KrpR1BxidBA0sSlI4BFDV8QSr4E+ZvnMVQr4BWoEzNgWF8/zDvzzLT4lQfJrPfcUAAet4fRfzvwHvtEAzj0Pv3CDjLtKU9DT4Zt8GsloIpDRYqcRbdGUn8VQJN61Zer4zLpPmpAb/TzvGw3yv4yhK9GwMci9hsQavdBL6VoYj7sKi5w2eOo4BGy/Zgux4CPxyDliaNyORRUruc1qmoayFUYIJigRz8Ikiqkv0kiTEcDpATULdY3NTJP+MEDUbsBwFMC4L6BrNWxte+mR9T/a/vA3WR0nnmYZbPLlwAZhm1/Z+ZsQNLNX7yuS0LWd2vYmEtAJnSN7FcMi5zpHGC5aUlDKkbZbGgJWJWgBXj5rWrGO700PRC+LaDdBBJvNduhHjuyafQ29mRWJWaG4M0xWu/4AvQuvsicoIMgY8y8DEUkmcJa9hHI0kw/OjHUAyHaL3m1fi2f/Qd6A0c9HMXf/lvfh3+2jd+AwY7N9FoBdKusHgtRuCsjsACADirM8cgh8r7ji8AQBMpvDIGkh56zz+NeGsTTE2KNNNCVqrnjrutBCLGV8V2MRgwKSqw3O7g6gsv4vrVl/DAffdj7dw52ZT9lRWA9CjbwjMvPIe7L19C69wqrjz5NJLNXSBJsb5+Ew/9uYewsrqMYTxE+8Iaupsb2On2VKUeNvywgWa7o5gB3P7DEOHaBRR0AnD5x5NrImggFRKxJ6SdYB0AaCC1AwUAFICrE/u6RVJV1ddWXgYAGLkB6L5JcUyQ9L1SIVCUAFXVVWoBfHBQbdaVP6BK+AIAOPJdc0sBAIk6TTJkKvG6msomkTJHQBmHLMKSb6NN0kg2hJ3HCBg/5Ln02uo6np5zrUchAEChAYACueWicA0AYGkAwN0DAEwaFBMMj9P85dQpYuTO50R+5ImYfHI1gbuDj3TQHIp6s4r85cOTEsyDetjl/WK7aWjN5vN7qfZ15rbqGNZsbnF1U2rQKpCsnb+sCfUPCgAYMZfk33SyZBWFBImHASn1a983lwwaWYkaG7rxz+xJ+Gt054MSpnoyVVHYa99RJVhyMQSo5gQADllEtxoAmLZ+DwLQKoZISUswBQAw+Zf51i1sPDatuiYu/RMDALRrjOgOKBBSeEhstSv5TE5gUZE8T+Wpov6z4HghPD+E7ahn4awvgR9mbAEQkFTcI/YCAMTclPivgkXVNmvuU0XbVlwclbBNIsHU7xWT+NcdTcx+Me35MOu4HOVzCwDgKKN0+Hv2EFWOe7iS1XzlqqRcq4wHFeO/EoVdIM4SaY9JkxhLjSaywRChH6Do9tHd3sIzT38S55aXEDgekv4QbmlhudWCU7CYv4tr164hbDQkptzq7aKXRPjyr/xfgHMrSDY34DeayIMAXQJ4dBBJBliJh4g+8hGU/S78ey/iJ372/8FHH3sOUdnAX/6av4W//ne+AVFvE0HLXwAAx53zxftP1QgsAIBTNR3HO5nCspGwWk4GAFKQlDy8+hyizRvIuHnJvsrUm5UAZScmlW+xt9J2UVp4qNloore7K/nUzvY2XnjueTz4qlfhwoUL2NjcxPl7L2N7/SZW1tbQ7feQZCnWllZEBfXak0/hxRdfkGD0/gfux+raKna6O4iSGK3OErKigOuH8AIqruaCxAZhEyBdKwiBIETQ6iAQe0AXwzQF2xtc35dKe50BkNoNZFYgbAA+OOYBAEgRt5Ap20Tz0gCASs9YQ2aso1gJFhkArAhKUlGCzQcLBsDha3ZagDcXA0BFpnICurGjCqYJ6twJAOCg65F7Tyi+qmpu7kVh4hzvtj+5d08SEDxiMlglrzIHoysYv/56ksvfqWq8tj2Uz5IBUR8BQ6s0/6rrqtKPr5J303Wg0hAFAMgRzG1cAwDU9ys4r15NJp2U9P/AdSoG0VEGtj5/8pUZ9xD1qif65ljjFdj6/SDsiUNcD+otEfVzqwMArJIRADDjas7jsOMe5TrNe+40ADDpXKvkUs+/8ZEX6r9uKTHvuR0AgDwrNACgWgBGAIBbJAI4Oqys09aMjBebYHgTYaOFTFTEZ98B7jQAUIlj6okaX3d7KP96/5P75hhWlcdZr8d57wIAOM5oTX7vvAAA4Ch1f7GwVkwtaW2itgn3NrbxBb5YT/uMu6IYoevh2jPP4caLL6CM+rDyTByoyAogg7XNhD9N0e31EKcJwlYTaVkiLQvc2FzHW9/+xWh02lJkcnxfClB9y4Hl2nCSAdrxEPGf/jGy7jasi6v4wz/+KH7xF34bpb+KL/2rfwNf+61/H0ncFQcCshMO7aGbf4gXR1iMwC0bgQUAcMuG9tYfmBtYxo2Llc4ihlWmuP6Jx2QTc9JYGAAjiqqujFYiV6TCS+Ff+vuj4RDNZhODwUAqKmGrjT96//tFE+D1b3ojbrz0Ei5evow8TaWXchixqlGiYTlI+32ptDz1zFOI0xhLy0tShXnNZz8q9nl99ld5gST+2zu7EvSvnb8Ar9nE5jBG7rgI2x20Vs7B8gNEWQ6KG7LnXuitpY2kdKTqnzoNpJZmAOgWAKXob6j7e0JlTf9XlO5R77/qnSYAwBRftP+rJ5mpdOjKcNUC4FYtAAz22BaRWTY2Fi0Ahy70Vz4AoFQlDgtqx+nfBghQmkejBPLW7xhj33AECne9kjcpyTW3zXhAP04DNuNTT2rrWhujdaIAgCqpNhVI3W5gWEzmPQYAkHOTLzGg0AjUU+OsAQDtF8/WJs91ZI9UAn+TX+NJej3J57nkWsTMjM04CMAEaPxVHyupZNeE/ypwpKaIftDnedZ5mcteW2cKmHOuH3vWpOtOAwCHsiSo/WG7VQ+5iP+NaUrcNgCAbBjTo0y+m7QApPCQAskQdpGodcbnjuuJdk5AXZyUCcTZBwAmJfScC95nddCsvp7uNAiwAADmf+LMCwBYliPFf7k3NABQ8KcGANghYBgAHu+TOIGdFfjERz6KjRdfxPmGD4sxKVk1jiuiktQQIBjIxJ9xZJxl2O730FldQeHa+MK3f4m4VhEc8MkmcF30ySQSAKCPZtTH8EMfRLy9gc6r78cHH/sU3vnvfgnN1Xvx8Jvegm/53u9FOtyGE/DpsQAA5l9FiyPcqRFYAAB3auRP4HtN76GkIEkfiLt48ZMfRVhm8Nm1zJ5/zYZVViumrs1KmhIfS+kc4PrwGyE21tdxbm0NVrOBF556Cmtra7h69So2NjbwRX/hL6C/uSXgAEVbKPJna3s8ogiffOzDEnufv+u8MAHWzp+XPkxWO6IkQdhswfF8bGxuiUXg8vIKvEYTMXUIWBTxQzSWVuG3O6oNgCcrivvcYkcAQGYrAIAMAKb9rPIaAIAAg3mZunAl7VYw0VJkb2oB7AEARBtgP8VRvZt6AGwBcHQbgCP/z2tLLQsbtJZZaAAcmkAdttTnDgLvOAOA6+GAHt1aD3yV9NdYAIQNWPmYPfyfcxOZAQCogwAq355M/zfzOk5h35MAVLX5UfVcuBw1ejZl7iS4q42bkeusMwDMSOizqVGXDUGBvc6KfcC5ILAZkNFTZIcCAMZHfhKgIWCEbgEwSc44SGI+f2ASXwMAzHvqLIlJCXidAZAVWdXvXv9uAyTMm3CdJgBgHIzi+BsAQM5TM2vqopK3EgDQkLO6BygYKYKahgGgGHmhXSCLeijTSBgnTDj4HGQ7Gen/6rk8+w5wWhgA9X28nvATABjfM8ZBnTl3sZk/vgAAZh66vXHWrMuXbEsywKQXTFmvyk+d/CsdqFTdHkWBBl2qkhz5YIjHPvQnKLpdNJMYTYKsbIflZx1bdAPIIu1GA4SdDl77xs+Hu7KCl69dxcc/9Ul83utfh+XVVXidDrJeH4XliEW161hwkx6C4S66/+19GG7fxF1vei3+8A8+gP/ws7+JtUsPI7h4L/7J//1OpN1NWAHZaKN2s/lHc3GExQjc3hFYAAC3d7xvwbcR+bSB4S6ijevYePHTCMpUxM9oDSjq9jWYVoxUKPJDXTvGrxmDYgKrCVory+h2d5GkKdYuX8L6tWvCDmBLwLPPfBpveP3rkUax0AZajSbcZhPp5iai/gA3N9ZF9G9pdRl+GIg1IFVcyRRgu4AfhHA8D93eAFEUo9Vso9npoPQ9RKT5U9glbCFYWoEbNlDQglBX35lgj0QARwwAYVPqCv5+126Tnmj/bqoaawBAersZLIpIokoA9gocKahEjq7PwWILBa2aRATQQkYAADY2hrH8XIgATl7ar3QGgLSD1AL4cYq3oYBPqoJJL/opBwAOBW+0G0a9fj4O6FDEbrwqPkqWVff9nvZ97QdtdPyMeJ+hectnde+xJPNkQNXHX257ZY83EidXe4B6P/dLRyqTHtt5clKzD2YAmAp+vTJfBxvqIoDj18n3TRJhOwj0qoMMkxL4CtysRE8hAXK9572eXL1SGAB11ohJJo2PvAEA1G6vgKTbDQDId7OSqTUABGQuMjh8DjsFsmEXZRYj8FyEYUMAAD5XDHPolQQAcPxNzz//PokBcwuCoJkOuQAAZhq2PR+aiwGggTPRlGDyznhVADFF/2cbgDCcJI4tETguHLZedvv4k//2ATTyAh1qfMSxCEbTmi+1SsQs8AQBgnYL/8Nb3wKsLMk5D15+GRs727jr4t1IkkQeE41GQ6LCOC9BPV4v7cHpbWHn/X+A7vo13PvmN+ADH/gw/uO734vzl16Dvt/C9//CL6BIe0jtXCy1Fy0A86+jxRHuzAgsAIA7M+4n8q2KQZzD8V2gu4Wbzz0lQABVzyl+ZvF3rJwxMNH2QsbiB0WqPgsbLkX4bAvrW5toLXXQWF7C5sY6HNet7P+2bm7gEx/9GD730c/GJW6gw0gcBphIf/xjH0PYbMAPAhEIDO6+iK3nn5fKVHt5WdHlmQjYjlQ8CADQZeDc2nlERYbScZGylcBy4bU6aC6vAr6PmP21pHUJA8BW6v/SAuArBoAGAHTop/kN9aHVDgAMDccAACUgptkAphe6soQasQFUgcYWNgIdCcgEoFgMH0qJZWN9AQAcupZf6QBAJVapk4/xSvC0AFixUu7g6+DcV07qIAq2JKvSlr+/j30aq2O0JrTQ5yizleS9Lson46MTCUkuZLSUAd5hAIA5htDhtQigqq4kNhsAACAASURBVBg78FxXqcbT5iwnvHjwIJgEvp6EVok+AJfA4ITpm7buKxBBs0fqVX+FYWjG1gR2SZ0BkGRJBQDU1x7fw2PWAYhp8zJpFd5pBsA46GFAFVGWlz9uNf5mFg0AwPcSzJ70qtu/znr3qaeEaj87CADwkaFgSx4dSXwPnh9oEVl176jxnX0HuNMMACWxwTFQr8ME/8y6HgdJZx3/eT+3AADmHcFa5+QMh1LggRZxJZNK/xHrSbIAhGCvBJsZZ+YxXTUcKnvig7//B/DSFEEcIySjqxEiLnO8tH4TvTTBQ4++Bo++8Q0S1yZZBr/VQjSM4Pl+JQwaLi8j3e3K/RdnBQINAKC/hZ33/R52br6E1Yc/Cy/vJPiJf/tuLK89iEHYwfe9611Ay0GUDZWl9sIGcIbZX3zkNIzAAgA4DbMw4zmI/V2WwvIdYHcTVx7/M3Q8oBz2lcp5RmEVPpQpjqTtkfJMFFXTeIAiTbHSWVY9euyHbYRIsxRRmsANmGCr3lIGuekwQndrG9deuIJzyyu4//K9AgC8wEQ/z+D4Hu5/4AEkeYZuv4+VtXMSfFEAkEACj8Okn5W33d0ukjjF6rlV5BakFSB3PPTTAnajhda583DCBqKsEMcAAgApnQDEBpAuACMAQNn4GRrleChfAwC0rZt2ilfCiAIAKCVkeRZVcHYdABB/mD0tAKSaSgsAbNyMFgyAw5bvtERolqRkz/fdwRaADC5y7VYxXuE3183+xXoSs+d6td/87OH/jBvHMT52kIq/JMTqrlFWmWMvc52H2QDyPS6dNfTnpWKtOQHV50WRXKm7KzBTqZOLWJTQ+feKCCodgBGIIH36eSafofCfL73/rk6MGXQer4eznmTz2AYAmFbVl5GakMyb8WWyXhfyO+j9JomSn4BorjCZNdX+OmDzSgEAxsEXIyxXBwDMepSftRvqtgAAwhJjP7DimNUZAHQgcdiS55QIfV/Z2vK5ylYBWbvzvU4jAGAsGY0Fp1mzk+6Rw20K5xubaZ9eAADTRmj67+dhAKjairJZNck/f6p1olhc/WiIIPAlXov7A7TDhohGf+R3fx9FfwCfLgEWMEwTDLMUK3ffhQdf8zAa59eQc2+nzbRtw200cf3KFaytrkksTBvYOI6kwMVnWJrkaHo2rGwADLaw+19/F1s3ryBbbeOuy6/GP/u2H0Crcy/K1bvw3T/2o8A9KxhGXfiuNPJNH6jFOxYjcApHYAEAnMJJOeopOURKswTwHWw9+UlE2xtoOyUKepl6LgqtUM3AhMEGH8wMhnd3trD+8jVsb2wgHgzF8u/SfffC9lzEWYrSoU0RfYopMMjieQ4rK5AnKXY2NrF5cx1FnCLwfbhU0WZvYyNEe2kJfhgq2z+hYnKDtxDFsQgM9vt90G2gyAvcuH4dDz38MKJoACcIUXgBnEYH13e6OH/pPmkvIC3L8nykJQEAWwMAoQAACTxJPAwAMN4CoMZQK4pLjz/dEEgLVn9n3U7sjkjBNr3QNQBAxZBMbvYCADYfKNpnOiktbFJ0plSMgHqAY4LWkwpwxoOnwyqER10/p+F90wCCqed4BADASofoeFZlA0hxLgJkFAKS5IlJpah4a49uWTojG0AG7BmbRQg8OSGGhYtuyqCjgMUeVwJENeprXe1/UmuIuaaR0N3Uq5z5DePrZny8TfGuTl+v/z3VFdSq6mzo5xoAoPDaYRyGw+a3Eu3TV1fv3zdj43kKQBnR+ZWOSWVPpoXX9oypBgBU66imlhJodF0BAAgEqO2hEBtGU8GsX+M4gFEHeKq2DgEjDmdwCAPBuB7UqvrmeGRGHfYaT35NUsXPsb9diWXNvDymfvCoDICD1tncAJ8+QwNwGE95xeBgID8afxOGTwMAZE7MmE1Cr6aOinoDD+E7trDbUi4zJvWOK73E1Kah8F8e9dAJPYQ+n6WcK0sx4UoLWU6b0fkmb14AgFaYvJdSJlDDAdIsVs9FWqLpVhteK+02xfpP6xwoApCyEFTvH+2BMjYa7Dqp598Rp+RYbxMIUyrNajZLeRiwbcGD4/oiKqeuUu9Mi37vfeM7LwBgbj+bhSoNBIhgq2aYsQ3AMAAYqzbIoMkKFP0h/uj970NBtmvo4a577sF9r/os2Gvn5NnNtlO2kfK5LtognEMyDGg9SIJBwe/g89tGHMcInBBJdxet5RBYfwnP/OdfQhrtwr98Aavn78UPfvdPot25hKfXd/GO3/x1oO0gQiK6HvPdwcdasos3L0bgREdgAQCc6HDe3oMxyECesNSPraefQLS7iRb3uzSCTwG9NBWhIdFWkQcbq2gW8ixBNOwhHQ6ws7mFYX8gVlKdlWVcuPuitAGQth8RIfV8lHkh/bJOaWHY7QkAMOj2JPj12DhFW79GKD39QaO5BwDgM5VJBJHWNEnguZ6ICK7fvIm1tXPoLHdE8G+YAVajjW5a4tKDr4ZFW8JhDNsPJPk3LQBMwKQF4CAAoGYJrujDEulLpU+M/QwYIC4AqvpfAQA6EFCex+plWgDoF8/knwEeLQqZWMS0AYzTCgCoz/4CADjavXBWAYBeZgkAQBshQ+WdJPR3GABgkoijjdRs7zKJ04GfpgXThF9OSoblTqr1yxsK52FnNm1+99576l5VQoCKHs09ywAFo7tyBACo1iYD1xknAAPlmBtYCQsKAOB6kqzI/VmwRcp85+gq6tc4ruFgkhtJ4PXAHSUAnJQI8xjjIonjYzkOABhA4TMFAKgDnQZkq6zlpL1jRKC/EwAAO/+FvQElDsv1SIFdBQCksPMILd9B4FHtXDUnCABA/hlZKbPd1qPnk26RqQNN/OV4Qj75a/hcPB4AoPp+mCyPAADGFAaYqTNkzL0y5yXeso8vAID5h3ZuAEBvvyoWY0HGMACAXLQAyPinyj8knm35oUrmm230X3gers/2TEsco2zfQ1LmwgYoHQcB7QBz5bIhSjEFv0P9FKYBWwycAmnC47ZRDodwGw5w7QU88Tu/hizpojy/hIv3vAo//s/egaXOZTx5YxM/8Zu/BrQtDK0UnmjQLF6LETibI7AAAM7mvMlZCwBQJMCgi/Vnn0La20GT1YeCG5MllQnPDST5V8GRtthiElxmooAd9wa4fu0lbG1viyAKqfvtTgeNJm2KQhW0sFKhBVuywRBbGxvo7ewio7ifT5XfEl4YotXuIGi2pF+e266EFpqeKorZtO2zSbdK0N3ZRRwN8eCrXwXL9xEVkMr+EC7uuu9VQKOJnf5Q2gMMACAtABoAEAaAbO2s1OoWAAaEe+az1BUWTfVlwKUBACH586FTqy6aFoBRZZKVIq0ubTvCiOAfYQAUJRJY2IgSAQBMoG4CoPr/n8QSWzAADhjF28QAyC3qVHgVA6Cf24iyEq6v7C3HK+h1KvZB838qAgddDa9Xqet/P5TCr50zDiNATmMAGACgqrir200lMJqlY8ZvIgDACo8SI6h8PEwLgLy/UHsA/3iszhLEIztJGDuKDTRiE+yfkToAUJ2Hse0TV7fDK0CTAJh6Uj+tQj4OAMglFYUABwxuX+kMABEAG2PXVMntKQAA6EEua9z2VAuAOEMwsc/ZIITAzhE6EJqyaltR7jYEC1jlVIy02V+3iwGgQHH9pwYA8Jrk/mKBgDo5mglgrmja+p79yuf/5AIAOIkxnF3CQuIoHbE5NIwSW2cFMvMPf+eFgbSSuhoIZuNmvNtFsLwC9PsAAQDeXLYjbZlksKak/hOUYhGM7FUyc4RhoI7Pn3wulFaB1MmRpTmW/CVYCfVCMsQvPIMnP/D7sKwE/uXzuHDhPvzo//kjCL1zePzqDfzMe38V5aqH2CngsjnhVlKw5p+ixREWI3DgCCwAgDO8ONhbCPoMr1/H+pUXkA66aFLIhPthWQjVnjYrFr2Spd9QUfaY+JdFKlVxktz63R66u7sYDAYCGtAii3aAtAEUnD/LpGqfJSkG/b4k70kcy/HCgFT8QhDYZnsJQatdAQBSp9PBck4WgO9LFZ5/j6MIL129grvuOofV8+fhdVYwLB1Elo/OhXtgN1sY5qUwAFj9T6gDIBoAqgWADAAqKSsXAAUAVFQ9Paf8F3FIYJDF69Y/VdBvLBEVPayq5hEh1p+vyKWs6pABQCtAAwCUpST+4y4A9QrISQY/CwDgzgAArOZxDZsWgMQOEJUeCAAkBVtlfJAGX3/Vk96TXAMnvVUZ6itZLpMAAAEZx3zs963DUdo98fQOBwBG7Js6AGCU+sUlYWKCpFX9+Y1TAADe16Rpki4u4n98v7le6f+nNoA69TqIY/5/moq/HO+QV72CXU+KpjFDDkqgeDwDADCBZO35Vsafd7oFwOgYTEwwxTu8vl+rUbudLQDU4KEORElLv1IBw0obooRvl2i44JMKtqiZ54pRxvfr57Eon8/RQ3yrAQAR3BSgQlX9DQNA2gEIeWhwrWJl6PuhDlyd9L51UsdbAADzj+S8DACK/PFFKU8rJ3NGFVO4t4k5gAXRlZJ9qCzhOy621zex3GojSmKA8aejUWPLgue74kYlIs2i9K9BtjoAoOO90i6Q2KkGAJbh8HFAduz1F7Dx1J8haNpw7zmHdmMVP/AP/iWGOzmeunYd7/6NX4Zz7xISr4SdEwCYl8cz/zwsjrAYgVlGYAEAzDJqp+QzTpEBTobk+U9jd/06iniAwCoRMknNM+mPzJlEOx5s9r6yX4mVL3pfS1BSwGF/c5xgZ2cH25tbSONYaLLSKwsLy8vLsvGy4kQV1f6gjyiKtJe2B89TdFpqBjQ7CgCgcr+E1hLsqOoowQPPVcrbpHsRQLj64vOI4x5WL1xAa+0iMjdEuHoXmmsX4XaWkILOAJYCAKgBYGsAoNYCYAAAowFQr0YeBQAwuuI6BVDosEoHjK+UqvJRiIyaCFK9UVU4YQAMkj02gAsA4Hg3xzSK+NSj3WIGgAEADAPAAADD0hVmiu1SA+DgGt5pAwDq5yNBFvUrxkr49feMz8/4/09roZ7GADAtOGaeuUfJH131ZdI0PrqVUCA/dAQAwJPk34HLCqV2LVAJCpN/1U5Qv2/rf6+7ANTXogSWB9j8jb9PdpPaGqkr/k9b//W5MMm/+fxnAgCgptiuqst7AJlTAABQh4drKrdsuuNKOkNAgD3/oWshtKnTQ+vcVIFswlJTUrQElae5UEzb/24HACDnoG3aDQBALQACZ6IBVNMAEACmpnmx0ACYNoNn+/fzAQC0+pMVoyrzhaVbALjcCG6yHl+IkDR7+slGXVlaFt2qVqsjhamE76MWiHaa4p7OfV6IOCL+qrRe5JlBcE7LdAq47BQYlkPkaYG2s4TQ9hUbrLcN9DeBJR+lm8OyGviRf/D9uPLkVVzZ3MRP/uLPovPo3RhaGbzCh1XOL+Z5tlfB4uzP6ggsAICzOnOszhUpG/7RfeqTiHs7sLIYTp5qAUBufkRGNd2QZFcRvGPQW8CzWaUA0igCA+QkikUPIOoPlEBKmiEaDGUzpXI/H+QCAiSx6AP4YYAwDGDRr5X9jo6HRmcJjXZHlFdZCRFs19gP6p7bQCi4QHd7G73uNqK4J33UVqMDNDq47+HPgb+yBoQtRBRKslT1XwAAzQCgHWBiuUrXgG0QYwyAUQqvKhTCDTAMAIZeuqoofWWmfUC3AqjWAJNyKPCiDgBULQBlIQyAzWEqDgUm6Fm0ABzvhpqWAE092m0GAGLLRwwfEehO4Ug17yAO79GT/3lIwFNHqOrbN+dT/RQ6uRZBrB3m0KR9D9ihRTIPITFPZQBIUKap9JL0K3FOSfw0A6B+hVqOS1sBTgcA2LrkagDAEcsprZgvB2V7gPo53sJR7SG16500n8dZv+Msi3FgYNJMCtBQswrkHlwBCJKXvbIZAMYBwvyst9ao3OHOMgDYAEeAPGN+IWKijgDoBgBQNoBDlBnpxWLJQw0zzcxjlnK4DeW0u/t2AwBM/AU01wAARTr3Nd5pAMCAN9Ou4U79fsEAmH/k5wcAFPpsqPkEAUQEULcHpIzVXEc0qnjvt9sdrF+7LkBBHCUiFM3CU6fTEZ2qLE3kD7dMtg0I47XmGlO1wWoAILVjFFkJLwvhl3QbKOFKXJ0AoYWsjOFaIX7uu38SH//gY9gc9PEvfvwHcPGND6GXDRGiCascOf3MP6KLIyxG4PaNwAIAuH1jfeLfJABA3sfG4x8X6hIBACtLELIHP03g2B7cIESWl6I4nJP6n+dwLAUCsJs9TxI0fB8MjpP+QKz+Brs9FOyHKkpEw2FVfcnKQvqsWAWn6J/q/+dxcxE2MgAAlfuzglZHDF4VPSrwPAz6PfkuVv2uXnkBge/AdUskFFHym3Daq7jvz78OcAKkjo/EdlG47ogBoDUACACkIACgWh3GWwDqAIC08AvnV2kF1G0A+T6CGXtExExAqX9KwEkQQLcACABgqc8x8d+KMvk5Tuk1wf5JVUAWLQAH3D63GACQdhFWGGxPNACY+BMAIBOAAICqYOx9HT/xv3UAQJ2KWwcA5N/ltPer+I+3MNT/f+/fWfUc3T+TZuioAMAowTMq/yqxquMNlTaHrtrL+U9gAPA+F9CvVMJ/BAAYDEr6L1VjZdYmlUsp3uhmCNPbf0jSf5yE3yT4B7VXmN8f9mAYBwDYomX2GmllfYUDAASfOeYTe8tlHrVIZDWLt68FgE82V68npvEEu10vEMA88Gx4BNqRI4/6KLNEiU+SDUdw3FLuOdYpBwAU81rQjcoFgGMurkKaraPcAkbibWZdH/deOfEAacoBFwDA/CM+LwBADRMBACqRPsU2IbDFBtfecCAW0yU3a2q3ZBk+9ME/wu7WtlDvPa+JdnsJl+65B5fvuQeddlPEXUXgVQMAZZkjZwuObpki4izr2imQu4xzLdhDD07hiXNW6LB1NEOZ9tFrOGh7bbz3x/4T/suv/Db6eYJv+Sf/CI982evRTQYIrTbsYgEAzL+SFke4EyOwAADuxKif0Hc6FABMurj5iceYisAuM+TxEKHnIo0TeJ4vD2pWyk2lgEELk2BqAIhYEVVWo1gQVbe0kA6H2N3YEpV/MgHYCkDQIE4TZa1CNe3AFwBA0H+L4EImPsjNzjLC9hJsAQDoa63otQy4260Gdre20AhD2cSffOJxrJ1fQ5LFKD0PjZU1+MvncNdnfy7iYYqMVjyNtrQBGAaAJP52KHZsCeELEXVRAMBBZlxSTZQ+S/W+kQuAqjoSGNESgsoipsYAkL9PAgBqNoA7sWICzGoDWE/99omp1X4pQVjtDSaZE3FF/Rr9umZzJb+rH9l0fpsP3brk8yjLfO4gcSIAwOSvBKUo2RJDG8C2Z6HjW7DTIWgDyP5c0m8rvfgDbAArAMDykNme9P+TBZBYAXLH00JsR7nSiemx/sfZ5+AwAT4evEoWawH6KFhXtmU1Yf89Kv/1M65XyEeJqzUFAFD90Ae9RACwoIgYEwrSvJWVGGmc5n5ikqRSj/GXunJ6PMvvjQigVieX1gINPJLFJCJSun/e3NdMYCqXkNp5jtP1zTfPslaN44AoxY9ZhVbV7EOWzyQAwDgHCCurpBDgjOtv2uIZa10Y/5Y9e1d9EdU+d3QwbPI10D1mfO1Vx9QAwL6VUTsxOtCMX+ZoHhVza/Q6woDU3k3ozFECGgJGO2ydC/lc9ODRgYxCgGWOLB6iSGOlp2GrZ460AHD9VQD2bHM4LwNArNFqNoAZiwjCjNHMOQMAyKNc2QCqe5W6Qrz3VG9AHQCvOxBM17o43pjvH6VZF7+oGyxsAGdbdns+NesMqh5/9YwQgT6CTEJJUwwAxppSdGKcJlX8Etub2/id9/4Whr0+zp+7C2XuIIkztJc6ePVDD+JVr7pfYk0j8CotXgQAuP8KCEBAX6pCAgCktPKzbHiJB6ckq69EELhE9pDsbCANfbSCJbzv3f8Z7/nZX0SUxvjb//Cb8Pl/7e3oFzH8sgG7WLQAnMAyWhziDozAAgC4A4N+nK+sUx7HA3KbFoC9DXSf/CTyghV/thrSao/JsVJPNr1R0v/KSiYVValob1nK/7QRYGdrG23a96U5HCpMRwlefPZZgCrTWY40iZHlKVzfQ7PdQtgIpSJORgFjgJQBjeXAC9todlbgh01VJU9T+K4N37FQ5hRbSUSYZWd3F3GcwG20xPpvvdvDubsv4sFHH4XVbiOmz6tD8iTFlfjTFdE/tgDEkohRC8CVwM6uKiiaB1AP5FUGpBN/FeiQ9aBYAMoGRuI3ZSyjk/9RMmESHaH11xkA7E2TFgAbG2wBEDBiVAWp2gb0+O8LnE2lseZAYJB00SSXB+CoKrmn6loJmKkHJaubkgjp3mbTEGG0F0xyIE4JlY+xGgtFn6Uo2uxB1HHW8qT3HidBmJiAVQCAEYE0IA7nOZcqnF9maDo5mk4JckesLJLAnGPHVhWpOUtvrvqj1oJqFeE9RSCLGgCFE0jyP8jpAewhtz0UdU/xmQfj+ONvKvhsvZH5r62/SUn/gaemGTqznbpxP9A0bBMJVqX6kQ2fmmcd7BnPcNr87fv+o4eTssfkuSj7c08TrC+ju0nO5gw4loUG7aHMHSJFJGkCqNoMpon4TUv6jUr9pPeNMy4mjbEEpFOmX4EiSofFMABkj6nW72yzx0/NaUN/IGB09DPae/HjyT4FaQ97GfFW857xiiQBgINf4wM/Wnv1v1l6kGRfFuFIpUvAxMGmxo4w+1mN9OD6rhKblByDDjopsiSWfmR1GP2cMPoRnP85XtO2bt4bB79KeR6HQYA4jtDb3VGsGAqf8tmu18doj9YAQE3xfw96eOzrMGD00e/5+leMQP/j7596Jk4FADDb1R97sPd9YLZRm/97q3tVknBHnq92TkX90f7MPZx7Y0wVf+2aEUUJ8jTHO378J3Hx/F1Iogyu24bt+giaAQZxH2/9krfgnnsuwKXzhk35jSEaniexLO9B2U+k8EP5wRJpmaDp+rBz8atG6gO2T8trsmMzOF4DGOR4/uNP4zv+9/8DS80Wvvobvw5v+9q/gkEewysc2AsRwJNbFIsj3dYRWAAAt3W4j/9lUwGA3ZvoCQCQqmQ8TRD4rOopeyvpgyLtn8IoJcSCT2xRbEeppNq6fz3JELourKzAsNuVP1G3hyQaqqCadEbfk8o/gQBJnhkkOJAWAyZIbtBG2F5G2Ggpuy0mUUUmffqD/i6i4UA23jhNkbN/v9lB3/Lhtpdx8d5LWL3nIjm7iGnRYrtyzLx0kFFwjQCAVP5pBci/KwCAQohMbo3bwJ5AXHJeJnJa/IUJs6R4ihGgixoyKaMKokkga3PFaogWAaQTgKJxKhHA9UGmwIgxAECOOQEAGE/mxxkAgooLMKHVl/UbjI2iASrUySsAQFIaeoozUdU5l6HMqQDRhEpqTRgRNTkWBWymRZHHX7ZH/sTcAID2fzMikOaLOZ8KAMi5YtCwC7TcEn6pAAA6aFD7gsJdau1MBgAYRMi4GgAAPoaFI0wAMgBYnTBr78gXfUJvFBsxtsnoCLK+BmXWx2i5k752WoJ7+KlqfQwjmFm9WYFNUnzRdHxVyVZ9/YbSLUZ/E2z0TEBcBcaHRKqs7BDcFCCB15tl0mLkUondsRFqCrnMruh6cswUBVTN+ohCPsv4HBcAqFf0FSRioL6DR/ogAEAYANNUGKestdMIANQB1MMT2Ok30qEAQGVtp/bIygpGH1ZzTCqAxjxTzfkJ5JRST8eB77nCiOP5snqu9lky7WgzFouLjqx9AQDUPmzYIdOv4uB3TNu6p40fY4Ag8JEIALAryb9DACDP5e/1/n4FOrGQsN/ub7Zr2Hv8WY4xvu8f5xingQEwDlgd5/znfq9mTc19nBkPwOdmIQBAAbegE4C+D3kv5pm0lrI9lCw1Ckuz53/Yj/DOf/czWFs5hzhiVT9A0GyjnwzhNT3c/+BlfOGb3wSUKZqBh6bnoGS8OYwE3PJ8X+LhNMtF1FkYCLTLTmkdWCIJgYyIXl7CzSz4mQvkDtZfvIZ/+M1/H8t+A1/51X8d/+M3fQ0G6RC+5S1sAGec/8XH7vwILACAOz8Hh57BVABg+wZ2n/6USsZJxycAYIR5KJCn6bS04LMtG1EUC+LqOi5SqqimKTrttojytcMGrCxHd3tHwICtmzcx7HWlkua4Nhyq+PPYUv3Pwd4qxzWJpwM4IbyghSBsgtRNMhGSQRdWmaHf28FwOIDFigQVkxl4By3sFi7uffgRnL98SZJ/UrCo7EpVZdg+iAvTrDAtDQDgaQCANT6qxhIAGNkNHgcA0CTAKsgxdoACAeiHowQYGgCgGI1QprUGAFsTNoZ7AYD6ZE4CAPb8Xifx8m+6kmwqgqZiKgmDFgJjWMmrVoGkUUpX9DNjQZWJf64eD6lq12gG8n8j2ykFepxtBoAJUCWUNOwPPXcEnlz7bAMAJvmrr5uqsizzXrO/rNGZ69XnwzaYeQEABUyNwVi6LCtpkDBwVGAniX/Vz63WcV3EzZznPlL2tAq5YW0QONTVf4qNcv/xCXyq20ufA79SgQHqn0YicpPGadr4mHEef9/4+E/qkT4qACCnqRkAZAEYEIHf+UoBAOrXVBf8m1dDZR4AQK0Y/Z8GsFRHmALNmSdYWYmGH6ARsvefLXGWrEEDAPD5e5YBAFFQr4F2BgCYdl8cLaxaAACf0QAAn1+iwmoJ/V/JsVAAIBcAisJ/jAcZc5HplqYZNl7ewH94989jqdkRACDOPDhBE2mRwm14WDrfwZd/xV9Ep92AaxWseCEZ9GEXBVqNBoIwlDtaLKQJAFDDajiEHyewPRtJk6LTBeysgF/YKLoJfCdE3h3g737D30HH8fC2L3s7vvLbvhnRsAfPbUhT7eK1GIGzOAILAOCUz9rhAEAMbN/AztOPa8peIRT/kOJ8FPzLMnR3d7R6ahu+UP0S6UFkMs+kkZTS0PcRD4fwLFvUWJPBQKj/Oxvr3wJ3IwAAIABJREFUIhLIShr7c8W2SFeolYQYKdLarqUkmuqhtDw4ri90SNL/B90deA6ZCZFQWD1uwLaDKC2QOgEaFy7jvkdeA3dlGXkaI7Np+1cgLUp4QVMYAHlJYMCVFoBE92Jn9FKWFgBW+GcHAKTHWxO/Vd7Cvkz1U6cMIjRGBgDBC+UCoHqfCQBsUgTQUkn4pGr2YT2QKkHSdSYTWCpuhfavVVRlValX9GmhNouDA61ujICbsnJLKUzIFg4RmRJvJkUUqECAOuXSeLCPJ3C394aYlwFQBwAUlV9dsNBXyxyenYtevzAAai0AZ4UBMA4A1MfLgD4H6V8ctCb3gFCH9OhPXwkqoR8BAKMqakXN1tXOKokYAwAOY8AfhRpbJSIiVEbGUQmfib/ryk/FkDEjZEpeZAyp+2kaA39aolOfj/pePb6uJ7IxBKCbzgBQ1HOlIWB0BMx3zUkAOHUtAOOWf8fZHyat13kBAC5vEQ/j2iImXWsHIH0osL0KAOAzUuZKfMsNlf5sMwAMAEAGoWgY0AVAt+3U2SzT94pJ71gAAAsAQCXP1J8ic0s0APJMmKIUnKYOAAEAxpR5luPZp57Fr/3yr6LhBkhiUvibiAsLndUOtnrbWLt7DW/74jfjoQcfQG93C2vLHeRxJIwwClFLws/jMs7NU1iOBSfP0SADAAX6QYmSxS4KyKYlym4Ezw3Bqsq3/s2vQ8d28Lmf/1p81fd8B9J+F47XlMbSxWsxAmdxBBYAwCmftUMBgCIGNq5i69mnVCLMvqkkQZMAQJZK8n7j+jWhyC6trIhQCqlPCcXPmBySKus4IhhIqizFANn7xCB6/fp1RIOB/LsRy2LQLAGOLo+z5cAqaZlio7Q9ZIUtivhMv8g2UD1Y3EAZ6NIpwIYThEgKIGKfv9/EI296K5xzF6TFIKaTQeAhkTaBHGGzgzQlWuuIHgBV2AUAoPga7Q2FAUAAYFT9PQ4DQLUCKHcAVVOvsmWdMujUQQAAZwwAIFPBEg0AghHjr4MqsPWAVv1dlzdNImZ8yUX0j/RmJV4mglN8UErftLI24zkZCjuVpdmWkLIdQzHY1BzrpFgBNvVUsdbxfpRM6xbdJ8cJ8CclY1MBANMC4BSVBoCtWwCUBsAdbgGYxuHV4z6xokyRJE70WBJfH6dp4zstwT182usAwP7k30Boe3v/TZ+ntvkTEbLJr6MsS6kQS+CoxNh4f7DqH/ie3COqF7u6sTXVe/R9qkXh4Ne08Zk0vvVk3wA4E9+ngblp1zme/NfP9pUCANSrzHXrv+kicoev0HkBAKUkrgBZBaWOZov7cidsie0fWwCkoYPvLXIBClzHQp5R++ZstwDUQRk+cwRorVrU5ukkXwAAn+kAQMkNmgKA2gXAYuKfK6cTxplszXckBvWk//9jH34M//X3/gBuaSPLHVjeCoYZHaRbAgA0OiH+4pd9KR5++CH0dslq9cWCM/SV/XScRKLT4QYB+nTnQI6m6yDMSBaI0HULiUE9AhJxikZOpw4Fcv/jr//bCLMSr3rNQ/j6H/xepL0u3HCJZbBbFB0tDrsYgVs7AgsA4NaO79xHnwoAvPw81p9/RtTwHYrxRRFavo88ikTRf2dzUwp0yysr6KwsIy1LxHkqvf+sbJC+2N3ZxXKng3gwYEYhgilXnn9eqqjtZkPFPJL8s7qsVFTFr5uxdx4rYS07ECFAehyTlqxggBKebPA5MgoWui5Kx8MwK2D7IVp33YPLn/9WeecwHiJnhYUAQEHVVsDzAuQ5la6p524AAFcDAGQjKBGm2QEANhewGUEJ4o1e4heg5QJ57TZAEUWhorEFQFFvFQCQIDdK5JoaKunGhABpvApYCRCKGrnuGxXV5ZFugctxppaDpv9XIAC1G0B1XMIYVFtQYoxpVihPaktLHeo2AKMFIDlHlRApFsCdfE1LUOvndiQAwIg5agaAb2kGgAYAAooAphEIKZ0WAOCwKagn/vv+XgkX7p/Bg/aN8XdOS3CnrQ0CfWZ/0PmsfKRO+6/3/lfUe3Pg2sUfP5VQbQWKIcNdxILn2FX1X+kCjFpeTPJmDBDNKdwqAKBeIR2/9wUYOCIAQOaUAQHGWQaHwxfTZu90iACOJ//8f0P9P87+MOlq5wUA6i4Uyp1C+ZFLUmzZWGq25acR+BPAoixeMQCAAND6emVOpPo/sr2db/9YAACf8QCAtGMp1iULT+LMIy4ZumTB2IixFzV40hzv/y9/iI9/+DFIFQk+crsDy2ugFw0QtEN0ox6+7m99Le6+eB6ebaG7s4l40EerESBgbJnF8BsBwlYDUTJEkvbQsG0EGdlgBXqsnQkrAHDTAk0m9zEds4B/+s3fgmK3jwuX78bf+4l/i4xxRLAkce/itRiBszgCCwDglM/aNAAgufIUNl/8NHyK1GUZyihC03FRDCMl4hdHQvNvdtrorK5Ikp2S90rxFRGRs6Ty7zmuqBoTBCBoMOj14OlKmgpeFVWeiaQJ2JRSOjv2uT+yt98VY+1RsaRA6FNsMELKwMlTwmn9NMfS+Qu495HPgXPhPgyyAqLJagNJmVeJdpaxxcCvAIBMGABOpQEgDICcwf9sDAARiQM1BJgk1InCpnJO8EH5O1OEZh8AUAIbwxiZ0CJHaYQJ9vmTtMlJ1VsBCfhHgiplR6aSI12Zl6p/ocTMJPkfgQCGEcDzSvkuJvulFibUAAA1FESGqmoTUHMn5I2K6qD0Be7k6zgB/lEAgHpSxxaAAwGAMhN2xZ1mAExL4OrWcfV1JX/n+ndGKt/HGctqnOZqAdB9/PpgBkyqV9xNAmF6p817KoDMqNAdQZBqf6KurDF5CKr5sy2GtH/uWyopU/3YRvRyhDnsXfMnCQDU50jyez2+4wCAQkl4w4/DEfvvRgIA9d5/2TuM6Og0C4EpN/dpEAHkGHGfNJX/k9yPprsAmNnfW92v1oo4gShGG5N/WonxfKlxE3o+AtfXArLmGan7mCuxWerynF0GAJk01fPeAI7GiYbPKA1+zzZnCwDgMxkAEMaMiXu4n9GSOVNgpwhkSv+jimN4/1GV/3d+/Tfx7BNPoYwyOHaItAjhNdrY6u6gvbqE3WEP/+tX/Q202w2lhVWkuHnjOlZXOrjn/stAmSEpKH5dIop7sK0h4p0dNHMXzeVV5J0m+oyj0xxN24fHsDdKBAD4N9/+ndi+ch2dtVV820/+EOj+Z7kNibEWr8UInMURWAAAp3zWpgEAg+c/ha2rzyFgEMXNczBEy3GR9fsY7naFFhtFQ4StpgAAbMincrklD3ZI8k/KbBxFWGq30dvZxYvPPYdWsymgAKsZBgCQeFVXBFSlI4fnKGukrFAme7DYm07bP1UJoR1Lwt5+4rXtNlICAFmB85fuwz2veyOS1MIQNoJmiBwlesMBgjBA4IcYDIawLa8GALhILDIAXKSiAUAGwBwAABNE0O6oMt2rrODILpDKulDpHVFbl160OgOgpAvAEIX04+8FAAx1Vfoma/oA9URAvtUmaDLyI1c9/0zMC8XqIO0fgMckR6raFJ9Svyf7u3AFwtAAQCktABQCVAwAxWJQFnf114jOupcefftvhuMkrYcBAAY6OSoA4GoAgIyVO+UCMFJkODgFNZ7v+5J/DdzQe3z8Ne+YHmcViCCl6WSpkniz2kqxRFMJhJohI64pFW2uZfZNV7ob6psnjcYkpopRVDeaGPwuiv+J5amG9GQfqhTe1Xnxe+sAyK0CADgPdaX3ffNyRACAAK4BAOqVcQMCHWe+xt97GgAAQzEXp5oxwGS+CjO1Zw63ATQA3DhIZMaJFH5jM8nnHOnJPM9ms4lmo8HONd1+QrE8s35p2ZiJLg8BsLMMAFDcUO5JfXGq5WTUArAAAOa5+4w+z3zHmPnTRwBdZz72kT6otFhkbVG3iEynlJEi834btusqhSY5TwtFnOI33vMruPrs8wIAhF4TRRkKqzQrc0R5Kt5/r3vD68QJi5T+rfWbuP7Si3jwwQfwxW9/G5rnl5ElA2RlhjTrIRvexPrVKwhTF/c9+DBw1wVs94fIkgIrzTZcIhQJz8nGO/7F9+HqE88i6LTxHe/4EaAZVjbSR7rcxZsWI3DKRmABAJyyCTnO6ThFjOjqk7j53FNwKX7FXqokFUpTb30T2zdv4uL587hx47pU/S8/cD86a+fEhm+YJcoTlZYocYww8KXqX2Q5bly7hkYYIvB8oUWpl0oa97YsM8VUisdMNBXpn8bpxpyHQVEpoEE3iuC1O4gdD1vDBF/45V8B+E3EdoCENnqWQoPlW1RhTFEN2QRGNwDLRZRD7P8KzxcAgLG9UzABUUnuvhfHQ46lEmb+ZFItpHmKgBkAQHsxiy2NUOoVo0ASaPGMLeEHDbieLw4K4ksLC/0kxU6aVS0Ah83dpAqg6s8fMQBUj74aSfn2soAnDABlX8jE34AAkvxQwcD1kRSlUP8pnMh6p7pCS7MXlG3h3td4P+udZQEcZ83X38urkio+FYMl0WNFnHRBFVDQfSJ0SrhlitDK0fJIGkxhZzEc2maKoKVZO5NtAGmJJaKKtofCCRBrG0D+JJuFocFhNoAChtUsIk0wLUGPJMZqLfE9ptpfr/pPG5tbPXOGwVJfvxVl2wB9en+Qth8GbqRH67YWxRwy9/MI8pAdxYyNTvnrVpfmuiXB0P39JoEeVSQhgZ4IR5VlZcdGJkClC1AXANT7V33MTAvBtHE2vx9P4sfn9zjgi+Amcnlq7vni9daTYNq0yViNMXUqVtEUBsC0BHocGhwfh+Ncz6QxNNU8kyjWmQz8tyAIjzr0M73PjN/4OKjrGrG+KoDKPO3kmaFF//T8CNOELSa+jzAMpfe/4L4j61MBAEKX121cBMjjaCi7MdejtKpUOgInc+dOkxCZZgNIcEl0DvJMhICZNHHPExYNW/LGHh3mKsYnw9wHZq2a/cIA4JMnb8EAuNMMALJbDtrbOIeT75vRbI4XPsbn2dz/4+8zoHBeqoQ/T6iVkcJzPPhhKK2m/cEAzXYb/X4f7UYTeZTgXe/4aWzfuCnVeYaeWarbNblYWdwCtZCUNTQ1OFyxo6WNdY6v/fqvwcoD97BZEnkWYdC/iXx4DV6a4MrjV/DI578ZOHceu3GGZmMJRZLDtz1gEAF+iHf/4I/hE//9I7AbTXzvu34aqcdn3fEb12bayBYfWozALRiBBQBwCwb1dh1SAQBPiAaAV0IAADtO0HQcDLe3sbuxiTSKVEWeebTnor2ygqXVFdDSLkkTFFmGdruF3u6O0GafefpptJstMHBaWV5GErPTXQUrTNKrh0UVPrH+PAIA5It4HhJgiaM9HJ9V/wwIm4gcH1ajjUff+IUovBCx44uKvrgLkA5bY2Sy+50AgEUBGMtDlJcTAACK5B3gxX4kACCXc5XvZ0W9Sv7VMZmOEwBgoOpSk6DQVT3LwkADAGwBmPaaTAHmICo3A0PLVxZ/qm+Zv1EMAJX886cCABTNlO+iICJrXAnbKAwAoFsCpFojY6u5/3tOchwEmHYFp+/3JqAWJwVNTzXJoQAAeYqGz36+BKGtAYAyhZPHsG8zADCexMk9KdCZgnsOqvBPG/WTSSMO/pZ64DbORjK995JGVW0sqj9a1rEk+LoHfx87wFS/Rimo6UwxW4B8n07EeIYquVLHVeeiWpgEeND9/0z+BXzQDht7GS6j/cWMm4AOx3jdCgCAwa4Jts21me856wCAYUGYBNEAHTKXNpNpVWG+Va/jAACVSKrcmGqFGICR/89kKQh90FJX2ApcZbpEWd3N2nVCgK8ylxa80w4AMIlhqwwBALIV6gDAfu6Y2nXNS9wRqvtx7yxOSiDH3lHFFrPO/0GAxFGOJ803VQsO9yol9uY4ysmIbL86SKTin5PdcU8LAHAQwDhpHOvvPapWR8Ug0XudOkYp2lBZxh57ZU3tkhEpxRclZOz6HqLhEJ1mC4gz/Puf+Cns3LiJkM/NtEToN5CkmbSOsq3VaFvxGUD9KQoAFvyOPML//JVfgVe//nNQZkMkRYw03oQVvwQvjXHjmZvonL8PK296M4a9CJ7XksKSleYoU0pQO/jFf//zeOojn0Q/LfDPf+Yd6Fu0FuT+dbJr4ihrd/GexQicxAgsAICTGMU7dAwCAMnVJxUAYFkCAlhxjIbjIB8MRAPg2pUrQudnkDmIhgiaDdx96RJa7bZsvKyEMwaO4xgv37iBJIolMCMDgNWaEcVvb/Ivl8zPagYAG/iZsDMZl2qIVDyY/uewfdr32YgdF0MnwKVXP4LVyw8g90KkdA9gACK4QR0AEKd7xlCKAQAXwwLCFlAMAFcYAG6xtwVgz1RMBQAK0BiGjxsp4siDRyX+oqIvJR1WmEtpSSAAQAaAGZN+qhkAMwAAVTJVBVOjJKpqA9D6sqbyX7UAaECA1f6YOgClJfZ/AmBIz5zSBFAMg3qCU6M+G0bHHVq7J/G1vDJWrtgfSMqg9AtSSEhX20ggDD1UAEDTLRGUKexcMQDopiCMCRmjW8MAMNc5XgFR9G0lmGkYAHzvRKDoJAZrxmOYIL5emTaCdFJ114wLU/00FaVq2QkKtbfyv+dURMxSvaqVqqXtJYnPVYKhWAWKXSCOHQKUqcqrCvZc9fuq0qrtM/WxNYQ5xmAaUZuPOjyTKuJVNV4zPY58LM0AGAcAzOd5XENhP6sMgEnr3swn59Kd0MJy1PE7yvumAQAKO6xrsChKv4y3aLhwT1FrkIk/KfG0uOXv84ztYxr81QwAtT6VHgBbANIkPtUAANeXYQAkUYQ8S8S9hwKpEhvsax7bCwAwRjAAgJnraVXh0bwtGAB3GgCYBIDW95ppDKBxhsD4PTnp/jeipkpUOkGaJnAsB61mC7blIE4TeZaTCcDkni5VHbbbZAXe+cM/jt7NDfgUmk5ztMIG4iQR56g6AKD4qGSA8j5M0R9s47Wv//N4+1/5CsSDbeQWWQK78PLrsAY97F4f4vpWgkf/6lehSEku8OC5AX2yIcrWaYZf/Y/vwY1nXsJTL1zBv/q5d6FfUuNKuX8sXosROIsjsAAAzuKs6XMmAJBeeRLrLygAwGXQQgYALYmSBHkcY3tjQ5D9KIokaCGq7YcBlpdX0O604bk2NjfXBQC4ceMG7rpwQUQDSXHc2dlB2GhMHiFTrhOsVvH2mbBLdZpJsiqNiO8qAYDUdbGblcibHXzuF74Vqd8QAIBidUzAxGKwtpVKkF8aBoCP3HIxzIHEcZF7gbQAkDXr8LtmZACoPnsVhIySf83o1BVlBQAUwgDw2AKQjwCAigFwBCGkSQ9SeTjq4VM5qAJjKsE00QLQ1H/ptVZ/N0kOsZGoJKGNgEUpAICq+GsBwD3RRT0RkwnTrRvHq4CepttFAABSWLUlIpc/kynVGuDAIyvQyuEUCQIrQ8tlmwxbACI4ZXbbAQBTBTVJPudLpDI0A2DS2B4egO2naJ70/BxUmTYJkqIKq4RcJT9V+irJuen5Hw+SFGtIOO9qJdbs+FShTQVVku5T38S0FtTANjlGkYnqP/v/leq/8pIWVsA++vKIdWDO0jAJjjpuBybix0z+zR3Ie35ck0B+p4/Hvdj8f/0cK9DhlLcATNJAqNv82RMsVI86F0d537wAgHDALFuSfib/FMXj+RthRiYuau2avVsBU9QLIHp92gEAri8h2hSqFbDIUwEACI4SAJB7uPYar7jXGR3TksH987UAAE4bADC+vxmGx0H32kFzXgeD6sc04LG6f1IUBVucSviur9lAliT9jGG8IECaZtKW2vA82GmBn/q/fgjJdhc+47C8EAaY7JUsArj0dLIENCVwzDgpYBBQZuj2NnHh7lV89d/9RiS9dWQWnxsDuOUNpBs3gb6HJ57fwGd/6V+CvXY3ytIV3Sd5iFCXIM/x6z/3C8h3Uvz2H74PP/orv4zCc/e1Zh1lT1q8ZzECp2UEFgDAaZmJGc6DVObipadw87mnNV28REEGgOfCJjJPVDTPsbl+E73drqLK0ys+YYLfwPLKEnzfRbe/K8n/2tqaJP+rq6uS/IsQy6TkVvfq85QVWYt7uKrM7QMAGES4rgAAOzngrd2FR9/6dvSTAqUf6M171Puv/sZkl19C5WW2APigA4ACADzklQZAKQwAfucsGgAS3Om8WKr+uq/eiOaZBIUAQOiz8uOj1AAAcwujAZAdEwAwD0cZMak06fKnKa5Uyrh1VwCluC6tFQzK2JduWQoAMDbomrFQKTDUgGlDUTWU6Kqto9YHO8MSvKMfkeHS1TmOFFsgDOXY9zz4jgW7SBQAAGpjFKIBwPvmTgAA9cROieCNAIBZB/KYDPZjf03FVKnZWpqKH9cjXSqEsVJR83UyLwVU3f8/ViEZrT3VJDQSYlOnJ5ZQ+kxZ2Zd1z71I/6swA3TSRaDRcx1wvqX2SlTQaJBUWiIjl8+Ki6C/YF4AwCRABwF8hwE4KvifDACYQPmg458VAMBoSNQ1DgwAoNbM9PapYy/a2gfmBQCYGAd+IIJ/PlXF1eLTDAHiV0rk1QAA6llYVCKAFBE8Cy0AZFJlSSIAAKnTMit0PJjCAJg0N3UW0+EigQsA4LQAAIcBm7K+aw+aSQyPg35v1kcdSOZeIMKmWYLhsIdmI5T9m0xL/qHGEmMbPs89xohFIexWN83xY//y3wDDGEFeStGr1K4cFFOmUxNbIQkaMK6juHWZJ3Bs6glsw3Jz/G/f9Y9R9jcQlzFCPwKKG4hfpg5AG1dvRsgu3ItXvfYLADdAlqSiIQCKCwY+fuudP4s1fxnv+oX/hB95z/8LNBooLW/hAjDPBr347B0dgQUA8P+x9yZQkqVndeB9a2yZWXt3datbW2tpJCF1GyQ2I3YEYhg8x2PPHCQYwQEjZhg4DHhgGDPCBsucMTI644EZc8ALwxjbgIBhE8KWD8YgEHS3pG61Wuru6qW2rqqszIzIiHj7e3Pu9/3/ey8i18qlq0rK0ClVV2bEi7f8y/fd79773dTbv78vZyKDF87h6tNPqOO+QzOVGF0CAGylwn7EpJFGMcZrI0xG68gTBiSqdWNLo04vQF5olWlxcRG5OB0XEuD0+n3xAtjJaKgBADQZZ1JmGQBs7ccEOfN8TP0QJ1/xatz9hgcxinMg7MBhpYSV3LYAWBIAIrfKAIAXCiUrKh0k9AMgo0BMAAkAaBK/NwDAyAckRDOUbKPNtnUPh99TFAIAcJMiAGBpzmQArGWZXN9Or/YGWydLlCiYZKeuz88cylRBbbIivc5N8NkCAMSITkAEpcJL+z/TqqkOTuVQ8ps65dfv1Pffji+eNcNvYQIYEITXwaSDiWPHVwCAlH8m/jQCbAMApLnmIps4fAmA3P2WGaD8tzwn03JyT+0YLQPg8CiIbdaCDQQboz/X3P82E0FHE6UYjeFZM7qahMLMNzMqdZwaIKEFANCIdP7n9j6SwcMKDxkI0kbOApDCAtjEwMoMc1OvlS+03hu7Hf+bVcjqZNw8w62qX/PfofPPdiCZbRloAYD5Y7cDajujtzv3naqy8wnehnPc07hsjsLnYk0thclBxkjL7X/zng+7fRo7v28nAED72luwykCnVhZgEvtepyuMOPoBVKYlYyNjmGUAyNg03QKYTIsc7hY2AVRgRs+ZDAAm/WQAEJgmu2YnE8DNksH2OndkArj9GL3ZAMBmO/98xd5ewWYSj/bV2bim/f42GGTnzCwAsI6FQR+BH0hhitJLL+hIPBenmXSEknU9y+HnJd7/k++V5J8MgI7rieEfGVRqpsyY0EGRl2IIy44wSTQGCbFxso5pMsIP/oMfA7J1pBV1/hGc4gVkq9fhxX0M4wBPTws8+NavhUt/qigSA2H+oeP/n//Gb+LlJ+/Gr/7ab+IHf/Zngf4CEAyEnXr0OroDt+MdOAIAbsenZs7ZK2Jg+Xksf+aTooUWw6I0QRh4UvmX5DrP0SEyOokwur6KZBrDdzxBNyfTMbyQPe4dnD17FuPxGAtLi7h67ZpIBLiwChiwTX5oq82s2Avt1lBwCQAIRdcFkqpC3unCWTyOe9/41xCeOotR4Uj7PE9E/qr9tzpdBSi47Ht1F4CcEoAaAFAJgAIABDn2BgDIbSxNAiYmhHoOpnGYMhFcghCF9H2m6zM52xsBgJ0TaLuptjdJ2kj5YiRl5A+Ky9SUYOmGYA6t/ApTfTIVTt65VJgLmgBLNU0CWkoC1FhMKdj6lAgIWaW76a0jLgO3OwAgFTl5Vppc2GoxPYEpAXDyWKj/NAK8GQDAhsTfJFVy3x1fpRut13ZV47l31mZ4h7WM2cqNJOi2Em+c6lmZVwCm6YGulXlt2zQPALSTf01ejQLGJGHW4M+OdX4fTf3qir+RBsgcknFdotcNFNQiOMbzszwB0zlAAAxzc+w6dpAAQLtN42aB8k4MgK0AAKuTnU/45/+909y92QBAWwLQbvenS5mlPh3W6KUSTrsozN8H+91cM3R+cr000hEjO+F4YnWSYCLd9MXdn63KuOdY4zvLYBC2i4KzUk3P6TSeCjvlVgYA9D6Yc+a9qgoxASQAQACD4NrM2mRmd3scbjbG7Jp3xAC4vQCA+fXKepC0k//2824/33ZsY9/T7mjTBgB4XGmPWcbiI+N7bEvNthM0AaSZn7Zg5ucp8UKSCdvzZ//+T6JXOvDTXCr8bP+X01jQ8dDp9OD5HZR5iTzNlQFbZgIAJOkYw/Eyfujv/TAQFEjzKfxgCmSXpFiWL5eYFD08nzi4/81fClBqylgaKdxsCqRTfPIv/gr3nb4HD3/sMXzpu74dWDgOuAQAwsNbwI6OfHQHDvEOHAEAh3hzD/vQ9ADA6kVce+JRVFmGkMFuxqDDFWSUqD61UKHrwc0LZJMIyXgqnQGyVM1X0jzB8RMnJGnq9roYTyZiEBhFMTL2PObiW0e2s0peCeAlPnCkku1Sky/xhJoAMuCmwV/EYKI/QHi395TcAAAgAElEQVTqDrzyLV+KjIZ+UL2WZ0z4ZkAGARO0vluYNoDiAVA6SNmOzXgAUO/Ntn7q4m/TXD0febVMAJkkqnZe2QmWbS/OvzZVkeSbm0lDlOd9EQBAGAC+3M9ZACDflgEgZ2XuidTb2Y1B9Mn6Ha5DQylN/CVoMgCA1QWzhaJckclibDJkJQAZWR/6Dv1jqtnWWKz+jdWpmlaDCgCYVoc3lQGwHXiyfWVbJRwmBXLUUMzzVaNbsQ93nqJLFkCRIKjSmgHAf/v0AGCPbsrU67GjY0jvJMewtouk8WPdBtAJERWetAPUNoA0EdwhyDNtxObb+zHgYeBix+tm1d6dwIDtA+ydVqCdmQMc++3KbdsMkHeLEgClRCvgVAMGOrzMpZk5YCdl637J/bZzwdD8a6d/SepNoli3FlVwQZJ9p0KvS1lOrt0CCEg4ppe86Stdu1Q3S4LOd/Pv/UoAJFGfq5LvlgGgS9TmDACrMbfHmh8Hzb+3r+FvBwDYVW67UbLT+NtphLUBAIJzkkhzfpo58WJJAGok1ZywBQDYNpTwYZFTs98AAPQQ4RhjJxw1mzQaf3lohuVSl2+12wVfhan+s6VZzvWnQ4DKQk6NOa5x/qjtMXe6j1v9fid23vZtAJt5KaBFlkjMwC2Hc4o/4xppp+u8/l+udwsTwN2Nm1tBAtCyKJV92nYBCDbpAmCCir0+rE0+p0No0zp88+6tlmljnGxXAJFN1i8zu1tyzfbXazFBygJ2RhhPoHbbZwdJTBNLE6vUwJg9UgWXAJcBWRUAMPGKjaEK3RMEXOOazSJVWSJJE/HHqChjzQk0+ej1B/CCABlpAK4r9P84idENQzh04q9cvO89fx89nnOSCDjMDUIKQUGI48dOYNBbkOR/tDrEdDRCNyC4oADAyvAqfvB//n64Ax9ZPkUQJMjji/AXFpCcH2MU+8gWT+PuV3+eMBFct4RTTJFFa7hy4Rlce/4CXn7qHozGCV725W8Flk4BVedzGACoBXVmQDTjb+fIQt+r43CPE8qM/80/vUNQttF6eI8ncXt/7AgAuI2fnwAA4yu4+NjHEMYJBqSApwl830NUZshlgjjo+AHS9TGmK2vwikwSm4JmaK6LlWsrtckRDf8YpHGB5sLK5F9MYBgEMFmUSqtqVmXRZ3LkO+rEnhYIKgdBqS3ASKvOSP0PAqyzRdep0zh736uxdNdLULghpqlqoLWPahMIyCZS/4SUdiZZnvwhcJARFHAIHviyf9kuBDY4qf82G5BWCq1I3lDgTdVDEo0WBb/OsmtRvg4O2bhoSuNrhVkpkyXYIHEtLbWNoalm2WquJKcio8xFmkGgI2B/ZYcOy0q8Lx0P6/SXsRSyTTZruzZuFSLY5FWTENNPvu5xbeQCZrOXZIBmi7YCzSD8Jif/s0GlfRhNXbMoaFJlDOZMGziNwc2YMVUqtm1yqRdnxdg4xAvjoVDXfzZL7HnljAkgGTMiATApf1O7ngUA1B/CFx+KxAmRVIH8SR0fFSsF26whtgK52Vuaq9xps5r99E5V3c2/q8HF2r+XYN9Uy+dZKlKBl/Fu5oEFR+zcknk1axI2G3+asTbTum+20wHZO2rwZ5z+CYrUCRbBOvUYkDVFHBM1kBTTP88VAGKzFLjVsbQ+pSY+nr/fW0cg8yZ2bTbHfmIXe1JikmoYFTy2TfzbtPnD3KJ2l6htfQYW8GlX/9rvpta3XflvA0iHxQBoP00BaJjgt9qPybnKnuYKQyAMQ00mSO8XZ39HDP9I/Q99ru2GzdYGegSccgUBFyAPNAsvEBNUzzKR12llPRMQIORE41pWcT/QVq8WhN2JxbHd898PACCdeswfrrMsCAjtn0QyIwtoclOD5hmmnwXN4Wwx/3c1aG82AGA9OJQ9x+epzR8qeIGa0klXGQOs23Rn9tL2mr3oUSQS2HT5N9+2zeErp4QfuqDPRJUXoAiKLvrCAjSsSMoDc7YMNmOXa62Y5oqVkIuiYnNhxgUlHFZwwE/QOb+U2K/DTk1JjjIrZA3u9XookgjxdILBmVOokinSPEPQ7SLLC0nG+/2BSCUJggWesiZpiikxowukRYYoS5DTr8p1MVpZkfl58sxpDI4tiYaf84hrRRgGcpzeYAHR8nV85I//Ey6fP4+X3HEWZ86cQZeFpaAjbQKPnzpD/QAwifDL//TnxCNguHodJ08ew2Q6xJVrl/DDP/qD8AehXC/cBChXMVlbxfWrMeAfw5l7Xo3e6TvpIgwxHnBjFPEQK6tXMFwdouP0cObMvejecS/QPy63qxAQ3zKadjXwNa7c/VsP8Z07icDs5m9Me1tnogWYhi9rowT7Fg5dmo7XfjaGIWXnGuebrKGGNaw3xRSxSvqoFPA6neb3c0a7Itv1JBo3nMMmUlHm6+Z3WNt/NkW1W+VJHOJD3vLQRwDAzbjrB/SdXpUCk6s4/9jH0J3GWKocuGkiKOvUKZBTfy8AQIhsNEa0ugo3T9nZHrkBAKq0wnQcSRcAOh13+z34AelYEnWrq7ok+yZwN+culTXfwTidohP66JEMHOdwc+00UHo+Yi7uDOCPHcfSPffi5L0vRWfpBNLSAQsuTNbUf8CkXpLQKzKtkgDaEQfIK56xSf6FOcAGb3S757wXAryBEExP9Zau3RYhJdgUd3AbdPDo0mhQjfjqtcOY8rUWaJuAElixAAAXNd7J1aQE5QmaGLQOg0rJ9ew0YJJ/njVBAG65LgrkjodR6UtLw72+bG1JoZl2cqWLn4A5dZXVkLIN00DOea9ffCCfszBJU2OyIIwmcLairF/WblkkiUdVImS8w6FKEyAm/9ZVnEE7q1lOBTdXDwABANgzIYsbBoA8bsse0dGi/98wAAQAcAwAAAMAIEBKUIAUYgJvrSqOrW7ahO5AblV7462/y963nUOJulg5czL0s+D0MXKRue8Qkz9PRCrN9Gh/3oJrm1xgO6i1FSL7thpoEAaBkvZJNbbJoQCAxujSJv/yWY5lMnlcRyrJBAFsu9GDvsf1cmArWa3gowYBzJt2SsK2O7e6Mmaq4rcrAMBr3AyY4r2qPSOM9l/GQ71Y7jx2b/TZttc0JuVMfiQIba12lHYJqG3o/FLnFoCJrS199LsdqTxa+Esr/I05hVwr96nCAABspZvliNJEEiIuSq5HPXKKXhggFIOeDG5JWZIyl+SYxrPlRq+xnks73L7tGADSVcbsiRYAKEt2VVEInmyAeQBAq8z1ripFgL2X8G4FAEAldw0AoHsimWQCANThQGuPqOlD+7l2mTEKPm9gADQj2O6Dm44Pp5Q4jpJPl4kvh2iqybpDJpTP/YnVB1LrxT1IGIwEujjWK8os/b564Eg8yCSf8ZTKXAh+TKeJaOp9+Ag5Lzoh0miC888+g2vXruCLvvzLkBI0CkP1tJGOGaGcC88jYHFDjkWAAag4J5wScZ6iSDPEK2vIogiO7+L4yRPoLQyE0s+56tPLygHiKBJNv7DN8gJOEIgz/8q1ZSAMMBgsoMPrZyKeFcA4wi/+7PsxWr6OpUEfg16IyXSEJIvwvf/D34G72Ec8XMHa8CpOnu4iXFhAlYVYXolRoo87X3IvcPIYUESoqjFKJ0WUThDHKVyni4XBKYThCVQI4HR7KIxM5obB1JbXzV7n//4/t/P6q7GDjsn22iozotT4fWOEoLGmGDISdCJTxKy5Mu45/sjqqw17DcuEeYX11Koqefbi6cRnTjYyf2cBg6pETutuOTetnjVXo+vzplB/qzqg/7nzPdj/fb41j3AEANyaz2VXZyUAQLSMC489gu4kxgLjiTSRythuAYBu0MN4NMH6+roibr4venf+8cOgqfZLtdjQuaR7l3oHTAQACBCwEpKRku8KHSsBMC5LjF0Px++9F2deeR96J08jdwMkLLuCdFBrQEhqvK37G2qa9Ad3Ubn+ngCAuaXAJBQNAKCaYeNZsEkaPJP0mAr0ZgDASkwAwBpB6RLJrVahCCb8vFJeXyVyBflvU72meeC49JAfBABgAmob5Nr4uqEnN8mi/Zk1PtzVYDuUN+0MANQU7Q1mZMrm6AWm4m8qHxJSmk4JBADE0foQAYBMaPymP71JbBg8zWu4D/L2NYnW7gGAzb9fAQBLX55PekXjbzT49e82HGhj/bIdDsxX0OfBBKVas+1YA6Kop4ACdkr1V4q1ZfNYKrmwE0wCc5D3t32sNgXfJv4yy1vg2UEAADYptgDADQeTe7wBh/091vCv7fxv75+e8uEEX3YMWgCgBuVaHSv47az8y1wllZ3O4b4nhq+9sCOeOralpJ5rK+GToJ8JPv9iJZW05gwxqc1FISA89+EjAGC7gXkEAGwEAOaT/3baNbvWMvFhNZ3jLHR9VFkpSTfHJWMwit9jGjt6bLWsaxZjDybSBLlAZihb7lHqJhzLQmjvkr1LW+EKbqevxyxZNK/gZBni9RH+8k//FL/ze7+L//3n/k/pQkTNPgEHaudFXchFsWCxwzOGkmSSykIvVVuCBgQhktWhnlMYwAsDSRLJ2eGmwDkkLAICvdTpJ6lIXclopeM/zzsKHDiBj2wSo4pSHOstAGEPv/N//TM8++nPwONcLAuMh6uSP37zN78d977sHrnGSTrCJ899AhevXMHFS0PEiYdX3/8gvuHt/yUWX3sfMLwGdHLAyZAmE0ymMeCEWOifQtA9AVC+yXtrVBQ3vJbeZADAFtuaGbpNOWhTKQn36Y2dQmp2EMdhGOpYEhaIFhqsVEQlIQSudLzZ/dV2jJH1eTDQ39OLzPiv2ONw/Lts86ipw9xOYkDK+Uuqtxvrj3U4+88et+MX/WNHAMCLfssP7gsFAMjWcOnRRxCuTzDIyxoAiNyyxQAIkI0miFZW4RUkrisDgDRIjxQwttdLU0ynU0zjSE5wMBig3+9rxdtQeG0QxcRRKiYs0Ic+0iQWZDbwQnTDnqDAk6LAelGgd+edAgCceMm9KMMuYgGficyxpRLRPg2qdBpaErbS4nYPANhKtjH0M+n3TNIiFUUDANgWYkID2jkIkeqAS4250o75UgaAg+sRK/mskuqxuZmpiRKrz0DAjaz1PXK5RlNK4GBKLoChkO1lZNR3ziYk6ilYB9bKALDVOdMz11Q1bg0AwFaTzNULN9Eu5s3YmKWnG8M3p0KHltVyfWpmeLMAAPvs6jnS2uz28ly3+8xspXV/G5i28bSbsurxVfJi/m5tqw01vxWkbvP18mRbFXT7XG2lXxJ/UrGt67rxE9D5oRUCOQ8Vt2j1n6wEmYfUdrLN02YByEHf8YbeacfhYQAAbeDohoPJPV7yQX5Pe47a0yG93o6peZaMvmd/43ery24DAHVgaUFEAwJwSHEMFVkuIAD/u99R6j+NydQJX4EBlU9Zuqk1reWo9IT6TNp/lmfITFcbfr/4V5R5zQBwKJUrVRJ2MAwAPY/tXtszAOjbo/vWEQPASgBuJgNgu8p/SyZpHri8m4bPfOWspnLMURdPRmElsgCnG6jHhSRZmkhx7KlopUJJCjVjlZIdK5T+L++zMkE/RMFKKgFaHp/sgcrBY3/yJ3jfP/lZ/Ivf+A2g00VK6QyZo14gQBiZYyJJYKwn80gZAGwxQQCgYIxEQCFJRbonld2Shn658UEq5ZwpVygyMmdKaV0NAnbSzSpFZ3GAdSdDd3EBXukIAOB5oZgifeiXfwXnPvUExisrOH38mMhweH28PaPRGs5ffB4vLF/Ga970atz32vvx1q/4Rpy697XIJwW8oAtnoY9ksoqgR3CDwF4kvliO08HS4mkEg9PSnUo8DDSoa7GadrkY3wIAwKxUbhsAoI7QW9dGOakgQ3PXW8efRs5r2LFS8TexNL1XmFdQImYTfgsWW5CAcUIcxzP31XaREW8y10GexZswkHZRGLnJ936XI+TQ33YEABz6LT68LxAAoBzj8iceQTAao0+dVhLB913EpIdRAuBAJQDDMaar9ACYBQDyrILv0qgIMtkmk4kEM5x8RF7JBLCTrjbUEvq1xm40DpxMxrJvdLp9VK6HSZZJqz5vaQn3vO51CI+fgDNYQELqPz0CvBBu5cr3CCpsVdibSAC2ZwDws4XquVo07nZrO0kebE/ySjc/Q4SvDfm2i6GaxUgNrGYkAJWL63EuCbzVQ4k4wVHaP/9mq7k6xWXrRePYz/2V8oyUrWv20QvbLtmakDQLnw0MaWAnm1M9DBsQQNvn7J3Auf+RTanH3N2fS/4tMlx3QzAaRiaOjCd4j/WlHRAsAGCfx2FLAAp6ABi34o0mf0ox3u61Fz3/xs/sNYlqaL62Qit0PevyT1jLAkitAGcmaZz76noEzsUS/Lkm82QVKKBm/T/s/Wk+a0yjLNnYgGYKGKgMR85RMjJNYA7r1b7WdvLfnlM7JWHbnZuVAPA9VitpOwsc1jW1j7tfAKBN558F6RRAIgBQP98Z6v/8Uz/Yq60BgFwTCrm/82aNltkqwBLAlpNM/jukm1L7zWTeSODsnHNceuFQU23MYr0A0zhBlMQCIjCwJbDOz5a5WIQKACBApZEAHCQAYDRzW968nQAApeAeAQA3XwKweeXfFkYs+6S93PLJpWQV0vyWJX62KObfNC7OcyQ01wsDragzFvFcKUhIcp9nKPME7oDZeAKkCZCl2vM+p6mqFjhiUu97AzheqOxOFpnCLp79yJ/j7/1vP4F/9YHfgnf6DPIoEoq24weI4kRMk2nI6ooVhvGKoWeUyACkyZPEZflUuwDw6ouKdG56T7EDQIU0TdDv9aQdX5Gk6AahgHTZNBL2QLC0gLXRqrBWu36IwEhGMVzHB/+/38W5J59ENB6LueX6eChJfNAN8AVv+UK89Svfijtefz+Qx8B4CngLADqYTEoMFo8D3RBr1y9jmgzRX+ig0yOQyT2rizDke3vKGqLaQVgTtysA0GaVbLWPbp5Qs4BkwY9mAVJfLb50t9fuTBAvIRNsspqf58iLAsHSIsosU98N4zdEUIB/+KoBZDEm0bHL+87fi2GpN+sBtLXPT2uJPEr+mz05Hz9zeNHTwe7pR0ebuwMe+5M6ES5/4mEEawQAMjjxFL7nIHFLFJ6LDKySBsiGE0Sra+IB4DgFMi7v3CjYBo/FcU5Kk9hzcpENQDBgYTAQupgYJRkH53aCwG4CHEBC9fEDjKIEk7LAwp134swrXo4Tr3wlSqLCcIX6T1O/wO/AoaN/msJhNEQjrC0kADTK29oDwAAANgEwbu5KwDdLUF1xVwaAbU9oHAY29DmeH2SzAACdgRVxFwZA5dQAAM1QfKdEUBUIXAIARn9uzkPoohXN5Li58W/yMKiHIz1vrwncZsm7SYeMAeQ8AKDVMD1/Cf1uNgAgj8lc/yaVf5uAMlnk24QyziRVKOMMInSjIABgGQBScTQGNXzehykBoAdAXqp5W5viZqvcLw4AcONLox1xNGeyBnw2+Zfk3IBJNhmV99cbu36fjh3hezYbin2G5m99FhoMqKRAK23yc8p8mEjZCr9GUYYB0oKzTOXfav+lC0fLf+AwAYDNnl8NBJir3g8A0J7Bhy0d2WyUHDQAUDNIDIi0vQu9rtGH8WoDAHas2u+pgQqug6z8s2d4GAj1n8k/xz610gwwbRc8ZQAYk1Uxwi3F/JOWgVGaiocOlcv0z+H4pDEu6f/ciXqhLwCAwyppye9jkGx8N0Tqttd7oFXc7T5+BABsPbpsofLmewDUI7O9lLZYkeY529liq/P0piEYSkp8XiGNmMSX6HS7QK8ndHupzOQpsiRCWaQiQRRpi+gfc5TTa6jyKdw4hhPH4q6f5wWissSUa/bxE1g8cxalSwDAg5fSD8DDUx/5KH7sf/1x/Nz/8ys4c//9qJIEBZljQYhpFKPX64sMQBUFev5c60uCAKwcswDMyxZ5QaVtiwno089A4tJSTCnpR8H5ye5SkijmnD8qzUnjBOGJY7JnxCur+PhDj+CvPvIXePbpc1i+dg3Hl5bwwIMP4KUveyne9AVvwslXvRKiySTLIIkxnY7F08DxO0CwyJ7KKDIX3mAR2XSMJ5/+NBaWulg61kd/0BfJqut1AK8H5L6YLzohW12rDfANr6U3ORGVlWeDtLKZL82qtDkAwOeVO3b/bjZDq7xnWBBHsaynXD8JCGmbZgMIGFPqOMvkw91+HxDwtUTFvKIlC7D/reGiZSlybKnZqq7xrWLXZi7AZiPY62p7GPvUzT7mEQPgZj+BfXy/AAB+hhc+/jC81SH6TKijKQLfAgAOOLVmAYCsBgAEKS5Z5atQ0pWPjDKiuI6DaDIVXwBOFlmAacRhAADpi0wKrushmcbocrEPA4yzHOtFjuD4cdxx3ytx8qUvRdnrgUtAVlEnycDfA/8n9VsuPpJPWy/6jRKAnQCADV0A6r7fZhmquwCoqZt+l1L1hZq/YTWY/YEs6rUHgG0N1AAAq0khSbxX0ZqwQEgQgJaF1PxzoyOwIom2cALkPjBolOSfJlIMAPcDABjq/wy9tsUE2MwTQGnqxjSw1Sd9H0Nxjx/dbGPRYMH+pgFgGqO4Ri/Oe2wN7LRvsP2k+jso4HOYAEBSSeGlTv7tjbCb1E5BwcEwADbe/p02Obs/0qiMN1s2aJO0zeydc87nMxUo8dlRIUm78t/+bzXqa6r/df90c8o6PnXjrhN5ExiJ8z+TMGMSqGuQej4I2MKWnKy4HiIDYB4AmGEENDHPHse/RCR18DgPAOxlbNzoiew0Pnc6XpsBYIOzNptkRgIydzD93U4jdacz2Pz38wDA/HlYOQuTim6ng0Gvj5AUZq4hhWkHKAQTdmkwyb8J8jlmWb3ijjliwlQbRBLgtgOb+w3lAxV6nQAdSl1mAABrAngEAOztCeunbMSwl2PcfACATSSaOdAkYzNcvqYNZX2RNuEBKtHDeyIBoFbfo6baD4A0xniyLsS4gABUR7sXgZRpVvvFvCLBaO05OMUEXpTATzN4eYm8qCRmG7s+ssESTtzzcmRuiF64gIFLir2LSw99HP/wp96Ld//dH8bn//UvUzkB46Swg8k0EmM+tuNzCQIowqvv4f+ECaCys4BtnckYpdSGwIRZ27UgRQmAgyxJ0Q87av6XpkCa4fryMp556mn80Qc/iGtXryCaRDh57Dje8uY34y1f+GbceeedcPs90nr0WkMPZZUjqwqkLNJ06S5fyvE6fgdF7iGKaJ7YwWCwKMnk+mQExy3Q64XwA0/MEKuKhnR9wO1qNdqJUYlx4u0HAFhWyWZzZ9Pkv1Uq5u+FtSEygHas3ZjxCejf6TVrPAM0MgqzXFgm9Er5y4cfwaOffAyPPPIIVlZWcOLECdx///148MEHcd999+Hee+9tOgNYiaCRlCh7jmehMgSJJIQRaqVR87Vty05o7zuf2/XvIwBgLzvHLfIZj9XPsMALHyMAsIZekggAEPpQBoDvSHASeuwCMFEJgDgUF8gJDXgukiRXZNPocZhFSYWtrIRmw4XWkG1rLSSDerpyhl6ALnX/vT5iVLg2ndI8AHe95tU4fd8r4Rw7hlGSCgPA8UM4NKoRk1nKDuji7SHJ0xkAQJgArS4ANwwAbGoFYjoAGADAygAkrqszts0DCpuAki0hfeYNlckyANbiXAxwGgCgAEl3vrAAKLnLZYFkkx5CBGxlSAAgk2s0geU+YuDawG0TZ3iDu9dBkiT+JlhtGACHmT7tZqLMX/xsPUwT6aZVHJP/5lWJu7aiw6TmarFBg3vtwnDYEoBpToLl5g/Qjp3t7sJekrzdfGZTzH5uA+dGSfOlGQ8Ac/8s4q7zUa/AdmGwf4u2dAsAQLbYSmnVYuRnqgByXgSfrKmo4ICzPhxKHLQaar27XJPCQCU4UtdiAkYKIbWAh/iyAMBmibK9nQfBAFBQbtY8cjfPeb+XfhAAQDv4bTv+20qePce2RIA/O0wAQNMNxpnKEJr3H7AAAE3FBr0eBv2+MN3YBlCAJa737GZDzbOJFzXUVD01x17uOLg2HIn5GRMErsVc75lYcO2XfKYs0AtDaQPoGEMyZQAYo0thAOz11YBnWx1hWwYA78uRBOAmdgFgqKMAUOP2P+eH1JIs2gil/tsBzp0/D5cU+KCD4wvH0O0vIBoO8dDDD+GhRx7C5SuX8KrX3Icv/IIH8Jr7Xo5+rwNEE8Q0fU7XkMSX4ZdThFmBsGBXCLIDfBReBxMvRHn8NJZe8gqsRfR46mHB7cGJC5x7+BN43z9+H/72d3wbvuIb3iZu/AIAdLuile/1B1Ickqqv0MBtC2IFACqiAmSC0RNKZDqVOMXzxTkrhSdKLrsdTFdWpfJ/6fx5/PGHP4znn3sOp0+ewqmTJ/DFX/RFOH36FI6dPiM+VNLhQAAHk6ISNOCc7PhIkhhO6GMcTdHp9+QtyWQsxSjP66LbWYDrdjCdRjLPl5YWkGYRwm6oRopJBkpm6TPgOqFKfgLKFm5PCYAmypu192uCYu360X7pvwUoNSzT+t3iut8GAITSoW/Mc4yur+Dc00/j0UcflT8XL16SwtjqcE3kx9Z8nGyq8XgsrCoCAvfccw/e+MY34oEHHsBrX/ta3HHHHfDIcOGp5LQbtwAAr4fSLL2uTfmxpouJvS7LGtjrCny7f+4IALiNnyDryMjGKIYruPzxR7FYFgizBL5XIaoyVDRcIeWWydEkQTQcoaRHgOcgd3IxLWL/9LrIZ4MS0xdcNFpZJlSrlBQvtvQwiSYZAxXbw1QupnGMsttFcPIEnl1Zwd/+nu9B3u0g73SRM6gizd003RNamEWFOXUNYqfLykYGAOt/lSs1dTUQZBM9l8Y0ZBSwim/bM6nvfm0fZy9K3MPNcRmY0XzGtgI0LID2EJipKMjhlI5GAIBtgdTV3Oh1XQ8jAgCsnpL+6RTwqwwEZlzjjipVTMOAoM+uBQDYVk6ZAfvrozwbFLTvYlMNF1a1cQGWOqulEAowodrYNsVqZrnfBztht/cUOfIAACAASURBVFPLyhSE4m1ahTGQ5gbb7XYbKqREyi3enLTsshtUIwGQDeqAJADi2uC60rqycEOUwQDjFFhPK5R+F+wCsBUAsNvr3+59OyVo1EtueFn6vbld9TGMA29dhee4pV7ZHKC91dd31dDtrReD3ltNqMQCyDXUTiL7xrRPe02rTp9t/hpN4IxaQP4ho59z0oyzmn0g2n5D0TaVf2sSZCtl+8DNNtyy+QRx3s9hs2d0EAAAL3sz6v9Oz/0gxtZujrHTedgkn++z3RnaZk47ff6wGAD22uy9tWCclXBJt4Usx6ljS5Ks1/KXupplFk0zzuVZm2SdnQWiOEZCnbX4qKigWX0CrdGsMgA6TGIEjAQIVcl3tai3O0mwNgWemg17RqJgn4UkJvTwCYJtackCsknATvApF811uw0gZQzq01HPenV3r/fZrQPt3Ywt3aH2Dn+0I4bdfd/suyRPNK2OeU3Sk1wule7kLHLQv8KeoWVqaIFC37czALPTealnja6nIsWSQzf3pEhiWaP5LK688AIuXryACxfO4/lnnxPDySp0cW15Ga96xX34tm99J7oLi8jHU/yDn/wH6A96ont/4MHPx5Of+RS+//veDb/MMR2uIKO8s1MgnV6AV0zQo3FglCJdnyLsLQGLJ8Tg2D19N3pnXoIEXbhuH4veAOlwitGla3jPj/84Xvum1+H7f+onUKyvw+t1UbqeAAG8Jt9jdZ9iR9NtSdZ7HTMEAeTelhXCsIvCjD+liLtC4X/++edx/rnntBUcHJy94w68+r5X4u6zdwnrIUkiFIGyKLnPSEtZ3ksheqq0oJKWiNrSWivEGu8wdsxRonAL+bzrsAjGtoO+UNTV74otTFtsRIWi1W+IGgY5nvWg2ulJb/L7F0ECwGu3Rnt2feaZyPrHapznIKAMwnGQpZkAnipfZBGQ49KVz3MtodSkzNS0T+JaFvLCjlT1xQ+BqwmlwDRknkwwGg7xyEMP49lzz+KTjz2GZ595DkkcC9Oq2+lKQY1ykdXhUJJ9AgD8Hn4fz4H/JjBgX5QM831LS0t4wxvegDe84fV4y5e8BWfvPotjJ5bg9TrI0kiMxX1WQVFJjqNLtzGLrkGKZg7vbwXaw3O/hT5yBADcQg/jRk9FiORlgmLtOi59/ONYyHN02PLMdxBVrLyzL6sm3NU0FQCgiKdquOoWyIpcKGPbAQCkQOYp26AkQsXiv2VC0cff8aT9SkY9VhCgWBjgUjTFf/Pu70XR7WHKKRiEkgBr3wClgwkl2DjRW6TuRgCA0gmETt8GALhQtZP3usJjXI71DIw9YG0c1rQftEGOLgbNpq8yiY0AgLjquh7GsXog1MZ/TP6p9Dd9o4WuDEoxPGm0k1fKAFAAYL9BxGYByCwIICGpRBgm3DIVXhtmcNm+mQBAuyo4k4AaeQY3i/o26ZZbTxOp8tf572cnALDTmiAU/haN3N6iGgprBRkSZLaq8VtoYMwM0MNKIFSDabNbpXoAK1XTggKyLrR9GswQ3+x8pKKqvf3Md1oqoQHFTKDBAFjlR22DoZ3uzI39vg0A1G2GttFHtkfifhgAjE03a/23c+J8Y9e313fvdB5tCYANMNtmsTt/7/5gnM3Aq/o7yXhOUxPQWqaQWeFF8uJgsdc1EpPG98KOVQEmbYWWwK/4rLHdXyrt/hIGw9IOl7IUdVMnxU3AR6cSwzXic9IZxqQOTGQEcrPmoDswAHYHACiAxvtux5LtWrMdi0QBAJ3fRwDAzQEAaJBWA/KmfS2Tff6hfJCL8OVLF/HIww/h6tWrSONY1kGOa8d3cfHqJUmAWIz577/nexFPY5x//gL+zb/7t1hcXECcTnHmjpPSxu7df+c7EQ9X0PNdpON19P0UZXQZXj6GzzZtSYYiLeCHfTj945g4XZSDUxicuRe5O4Dj9NDx+kDpI31hGT/8wz+Esy9/CX7sH/80qjSB0+nIfKDhWyFgMNu0qmE054DKBGYBAE4qMm04r6j5Z9U/6HRQpCnWRyMcP34cFe8Hq/vSvcCweZjAVwUSn4aCLMBoTEmvAGEB0KyQMjGeR+0JZWjiBtsTAICSczZOIFBNcSoNnY2/kPWlsruTKSsYAMgGHrMeODuvd613vAgAgO3i1TbQ43iTJN93MSUrgq0ZjfcOnwX3Wv4zS3N0+gOUSSosjUyS/woLgwWg0xEphrAuWOUvCly9dAmPPPwxPPzQQ7h44aLkDZZBzGSfbEDGc3wmBALSNEOn08Pq6hqiKJLkn+eVGU8A/tuuZyIXMYAm92d6kvUGfVy6egl333s3Xv/5r8OP/tiPwBt0pTPAeLqOXr8HjY8U+ZH/8e8axNRndwQA3NCoPXrzrXIHmGg6XgGsruD5hx/GAvWMeYJu6CAqU+RuJRVeKu6J7sbDEfI4Et2MAABiAEZLVuMMywsz1X/TS844uKrzJgEAonBC2WL1lbWNJEfleZi4DuJuB5MwxDd9x3cAYRcj9pglwCBBhqH11uZdOu00aZ+jvTFEMm0ALQMgq7wZBgABgFzaxOjGIohl3QlABFlmtdeKjDaJK00XACKYNVegSaBMZaMBAYyj7hwAoFIm7VU7jRJT+Wna/7Em3E5UtcuudtrVP3yHJ9doOxLsbUw1FZTZRWwjE0CDDN4Bc99N1wBlAJg1stayNmdz2DRkQZPFGE43IS74/E7f94TyLRuVrfxvUAzrM9XX5yAA0MqqZ9IomRJmThn9vdX3N/4JGkjRoaL9mj8OP1ezQ+b8AGTzZNLjcD5p94C2kaBYMXLuzDES7HdINYZfbudBXVI3c1q6XGk1RgAAs2I0iKX58N4mz+x1GwaCvdatGDHtD9Wnu68ctqH+t5O9nRLvA7jkAz2EeEiYDg0WFLBV9+2/aF83b2b0zh+J464dWHKtsZIAVpd6HaXm686hMhU7ouz9FwyAeyQrxUz+2Qc9TaR/OvcfVorJDjPmAVJ5lOTfdxHS+E88LHR1Eiq07Eumi44gbNtf/84AgM4VazrK9ZMBtK6hvvzZ6lVfs+xnRwyAm8EAkLFl9OP0O1HzyAwZvSUyFlwKvHD5Ej784Q+bfukaW8TRFOPpGEE/QBCGWBos4jWvei2+8q1fid/8wAfwySeewMrqCroDMjxz3HnHSXzXd7wTqy9cxF2nTyAeraHrJPDSa/DyCdIokiSbiVpFrkqwgGDhNNyls8AC6fUBChZjaZK3dBJYHeJHf+RHgH6In/75n9NxzI4DYgQYCADACrHsNy0AwFb/lXpO0MWTvYPj3M5NMZs2iZu2DySKxpZWZJ1m6stBKWbgIy1oc239DtlakN4wBAxy6RSgYKRlPRrup6LVYMMEJ2SsSS25zn87Bur03sRNGi02RSYbI+5r9XoRAACbULNybllaNtFm4SccdGX88d5Lgl/QvFpBEG7OHv2+OEalm4uRAzouopUVPPfMs3j4Lx/CE48/gSeffFKq9dyn+cw5jthRJZpODbhidm8DymisQB+xAGtrQzEdt8wxrl9cq4V14HlyXP6bazbHBn/P62HLyM5CV0gZ3UEXH/i930JVZiicAkmeYHDiBJLpulnT+Xw5FrkGt1iTMg4/dyGAIwbAgYZBL+7BxFOeBdK1FZx/6BH04gjdPEa/4yEiM8AlSspKhCcAQDRcRxZNBQAg9YlURi7AEqiboESRQBugqD6LE1qcjenMmqQSVBHBK9IMXZq4sBLO9khLi+icvQtvefvbUQQdTGia4jAAMa3wZpJ/O+2aoGsrCUDpsGo+KwGwAAAlABq7a6/aerE3SZAm+moAKAwA87fmTho8NTqghuZXpyBy3TR3aiQAqjXXTYMtahSAsMRIg3SbFnsiIaiM4z8r/xVd/ykYUJDjoAAABVM2pnJtOyHLBLAJv1DhrCBiExnAYSf/PFtLJ7NBEP9mxZdIMUEA6nH11SSF9irladU78OcqAGBDkebZ27kshEXjuC+0fOu+b966WRtIuZ1mINmqvkB0c+BQDco46pRuqZsMoKxMyES2ugG3jtnWHFgJgHWKtgmY/l2JMzsrXto9QAGFwwAA7N2bqcaZ695qVT8IAECcsY2mvJ0w304AgK0+2zFg5/KLDQC0x44dcwweLSPFtllkUNzr9dBlq1ruHwKWNfrV9hgQgzWR+VSS/LPdX5rTtEwBVY++NgKmEgRTSRKTf8rsyE4qM3YCMJXLmvCl+6ukQAcEAKhXitJ9bQWNwTKD5q1eDQPgCAC4mRIA3Wc5ILgWFLLGMSFPE45dF9evL+N3fvu3ZT2cTsbiMyH+SWkCt6Og69LCMekC8Lr7X48nnvg0nn72WbzqNa/Ck+c+gyB0cffZU/iud70Tk7VlnFrsI5usCwDgpyvsxYcpDe8coLewgDQtUZQ+eifuAvpngM4JoHMM8AbAcEq7duDaMt7/3vfi2bUh3v8v/qUk/0zIs7KC3+3Icl7QS0OSroYBYPXZwgQQ0I0MCGWaCVvSgHRiAEh5mikKWDNOAQcsjb9gJZjjW32CxD3egCglgQFj4CxxhikzWd8ly35jjKFxp8aRNi6UNUHknzrP2bdQJZu2uKKzyva42VPk/yIAAFwPxEuBQGC7lR6lvWkq61mv30e3P5B1TkEW3gv1gqAbP5PmyXiMxx77JP7sTz+CZ86dE4PweDJFv9uX3xF4HPQH6IShAAnME6Tlr3j26LNl5V/b92nszLUz8EIMhyPJKax/DI/FZ8fzts+f99cyy2zRiDT/3ClQOgXG8Rh/9OEPYZKMxV+iIhXEc9Cl2aN5UgQA2H5cZMiSK2jy/7nsA3AEAOxp5t4aH5KKNvPr9SEuPfwIwsk6wnSKXsdDUqUGACjFrM+JsxoA4HJYuHR7ZfDeaHQlYLOXZvvHtyp4qn9nf9YU08kESRTDp5EqW8bQiObsWZx93etxz+vegFiMZEJZRAR1s9UPERaRCsYlWUOQRta90QMgF6f8WQ+AWQmAZQCYcqjh4+q1qNM/k37eK1Vv2YBPP2f/6Mfq5b+RAZBWKQCAV3sAKANAj53GYw0gDVXUgqRCrTcbBv9bHP8dAgDWgaBpg7b30WQYAGaPauVu9aKnrav0n02l3xq40FNBzfN2U/Hc+3lu80ljfsYN39JWmfxz82fgwICoCezrlKv+2c0GALjNbecBcKggSo1eWylLc5+tcSeNzXSWaYJg72X9vFl9mS9jzMkG7ABScLAxA+ThfHFzbgI4+x01kDiv7W+xOGT2CYugaUdUgw4mGBMTQQEANNRiEGFlSPpd+6rB1DdsPvG3v9guET8IAECqftRQMng1E3XmHh7KpDu4g9rk3wZvbUnArQAASDLcArQZkJI+Km1tPQLbmnhJQt7eEpQ1KrpXSs1s5Z8t/2TfJKDGucUuOjQCLXOEoYd+N0QnZJLCZCRHziStblDKrc8kEPWz3v5Z7JYBYI8yDwAQ6NjqdQQA3HwPAO69kvyaNnlSEOB4iyJE07Gw4Iarq/iD3/89Sf4n4xHyNBUdNCugK8NVSapOnTiNbtDF277+G3H+/EX8zu//HmJS6kMXd919Br2uj+/+zm9DWOWo0imQUdWfwknXgHyCabwOv+MjXFpAHsXIowJdVv4nQPTCEMNrYyBzcO3aMu688yyWji/iD//so/iPj5/D+3/5XwO9rgAAwooJQ+1uwPlEouQWAICkz5W668vezyozk9Qikzkm5r8cv1mGTNpXKzOQv6A3VUGKuscKtqVz6lxGmaGsCvEVYJVfpDsiN9MYjIEbgT3edbJYRZ7gsGOHxon2GehctfCdncWt9re3AQDA9Y8+SuJjRN+SJJHEmkm/VvVdYBpJwi6eF0EH2XiCC8+fx+VLl/EXf/5RPP3U07hy+Yrc/25Is8Su7FfsFEa2CruoWLp+mqjmnsAMfzZeH0uOISAE77mJR0tKTpgKsHg4nggDwLLIbGxi2Qs2LrQeJ7wmvselxxnzCL9CnMX4gz/6A7gdB9Nkit5iF+NogiDQrmYC8AncpB3IlPdlTBC3ahl4cNvkLXukIwDgln00O5+YAABstBpHuPqxj8Efj+BORuiF1Jxnom3Kq1Lcjdm/dbo2QjqdyKpMAIA6dvoD2BC6HWzYOcHKG82SxJjD0DxtpYE/z6ZTpBUEABi85CV4zRd9MbwTpzBlz9hOnywsodwI6UYWWrIC6ARrK7sqQbC4qp2qVgJgAYCtJQCa9sokr7U9jbM4qzKiwaRJk20LV5v/qYGZBPK12XkDAggcsS0AUKGIxwIwEBmWpnNCq1a4Qf62P7fqinbCIn3Q90M/agEATZY8ywRosyJqZYQxcKNczgAA+niMM/XOQ+/A3qHAvUV82Y87lM1Ck/9SNvI2QDTvAaAmVXajblpqvVgmgIcNAGwLIBBIEwq+5di0euSa2kRoAIBZ70QNMnXcbwQAZqr1c0+6pkmLnwAp+gY2a5lFCqpuxpJ6CGydpisA0JIJWJ8CBmlyfCZT+t8WALCAxEEAAG26env87yYJP0gAwFY9bCXXzscDm2h7PNBOAJZN/G0Fz97DnT7XnM7+AJz51bN9NI5j3ldx8md3G8+TYJjJv026CABIwG86U+hyrGCZ4Kqeh4x90dOk1v1zmyEFmcB6lZZKNfYgiX+/R50rZwmNsVJJ5JSFpntUDTQ00NO2T2YnAEBYBgYk5XstAMDvYgB+BABsfXvl+d4CJoC6RnK85LrOEQCII0yo0+91MFlfx8ceeVi8APIkxmg0lLG0uroqXVz6/QG6YQ/rwzG++C1fgiefOoeLL7yAaRIJFfqee8+iG7p417f9t+gHDqLhCnwaVLITVLKGMl1HVMUIByGCfqhygEmKbtXB8hPnkS5PUI1zHB8cwwsvvAA38OCGLh67tIwPP30NP/MvfxUOW+71utrdxVMjQKkis7OAYX5K5wvjAaC1V+r/OygydnShH5WnlWqJ6Lj3a7GJRrdC+ZcYzTDehNHmgcEnUzsNq/g7MihyafnH1oJsOyi/Ea8NjedEdiFMNXYh0DnpEAAgo5YRkfg32YKSte20DAALAOhxm+h5Dwvsi8AAsFVzK630yAjiPWYRbzhCv9MXo8S11TVhjvzVR/8Kjz/+KYxHY+nUxUQ9TVKp7rPaL8n6eCoMzV6vi05HuyFY2n6n05V1hxV9VvbPnLmjXpN4LPEgMrIXMmNLx8V4MhUAwALG7X2YsaCs4UYqOmPiWmRYWOxjPB1hfbqOX//t38CxU4u4PrqOwbE+vNCwO8xY9BwfPk0eBQgwjBPTNWAPT++z4iNHAMBt/Bgl5aQLaZ5h7dFH4Y7WUA5X0KUnh1sIAJAWOUI/gJ9VAgCw7QkBgNzlAlvCK21QsnkiKtT/vFDqjjEPqd24KQmbRnA7IcZckE+dwmve+lWo/BARdWR+R9r+CfYmh9fkXwEAtk/hik4Xl+0BgO0lAA0NXDaCWu+laDCrPAQAbE94Lu7a+tz0C5XFvuVCYNBC2yuAGwUrQJsxAEgfLaN1o6ynsZ+nf4zmn4CAdkBQ51n5nhqsVvqnrcrvbRi2NPC1M7EeyT7NxhzRJvjNtUo/6x0kAPsDKHa+KknURQ/WmMdJPcQwA0QLWG+UtkSnx23kE5+7AACrHBxHtsJv/RRUz2h0zaZyb5MjDW1YDTGWH3M5WBsAqKvS5ng2QdXvobO5cT03AEA9zuer2frANrwEijKGaPIUpYOA8RMwc0WTS0WvyAAQMyhDeW5xlnYebJu8ow0A2JZ/cqotT4CtDnwQAAAD3zYD4HYDAGrph2htjTeKuX+2YrP9gzl8AMD6UDAwrQEAoaSSAUfmhbIvLMPFSsn4LNKiQJrniJJUTHPF/JVZtziPe3ASMuxItQ8QBh6LoHJM2V+qQqq4AgDYuVjfDMsE2L4LzG4AAGk1a86fgbjtAkCgQ6p/W7yOGAC3FgDAaqqwnTjuBAAY4cTJk5iOhnjm3FP4sz/9z1L9JwBAZsD6+lgc1xcWFnH5wmW88hWvQlU4eP0b3ohf+8AHhAJ9x913SNHl5S+7G//13/gvUMTrCJ1SugGwJxGiIZJoFXlYwh/4qPwCVZbCm6ZwhzGS55fhXJ8iW17HUqeP6yvXxAC/8CssewP88//8BP7RP/83CBcGcE4cl5EmDvtC4Q6UTm4BgJbkUhN5smg6AhJIsl6q/w/XFJEnloW0BmSll0Ac41UaBVK6qp0aAlQO/6ixpqToIqHIUZExIGwAxntG3y9rFMEC0zHKofmgdsGR5N9hy1CNiDSAsm7/5uhiNG1YazPdq/a09WwLjO/xiBs+VgMqhmHGdWI4HOIzn/kMnvnM03jqk0/g0vMXpdrP23Vs6ZhU+WnQl0QJet0u4oidxXz5OZN4vo8AAJ8VmRkWlLH7GJ8NgYBut4fl5WV5nmQX+MbkT6TELB7mBYJeH+NJJACAmG0bLyi7nnH9sqAmf6bH0u/muM6yRKLYKI3wG7/96zh192nE6QSTdIJOv4M0sx5drvgNEACwQAAPwULkkQTgoEbb0XFe5DvACUPH+QLDxx+Hs7aKYnUZXY9IawEErtDAOkEHTlZiOhohGY8lMJEkXBaF2bh8tsVWJRpsG5RyAlLXJUidJB1kW2XoHVvCCA7iTg9v+OqvQ+oESFwPWekgJIVX2v5p8mZNYGwbGGqrDLm3zg+0+iKpIXIWZxxKADwkhYOcuw/709JMTxBF0/K1DtqZMNq+rCUCodc15n+S/JsuAGKJZ9z6rcGL0MSa7UQQY+0CoNRRlUFooEsAIKcEQHBm1fbT3V8M/4zWX6hnSvAzY8NIFkxFSAGAvQbB1gSwpQFofYutZNWpsjG0sUElz+0gAABJJmdGPp/z7FSo/2neWDM+aEQTBHJv5bm39NA8gmr07B2alQDw5/r8dLOuQRsDDijwU8AtEoTI0PNKhFUGJ4+lAkKZAQOV5nM2NbZjxATypM9x7HHcsQ1gBqwnpg3gQUgA5h9/62ZuX0klA0D7nKtGXvWgwtSRca/3U+ar3CzDlTB6S6FSmuph+2m132s/K4ZhxmncVnsbeY0Bt2bG3txSWDNsmp83tNfZcyNoR+MhBsNWL8jvssm/PG0CAC1N5l4XXt5fBpvzbf92AwDY79xPF4DbHQCwgaAN3CyIohR5T5LR7V77BXA2HHtuPyNVWKjE9HChCzXp/6azCJMDCelZfbUeKLIEMEnQauFkGonhH0EAoSUz+bfSE2qcsxILvR4GC33R/rPqzz9kntEHYDJZVxlaW4LTYsu0QafN7tN2AAD3HUpwmjHEtlc8T+qnfbnWDqnZrRW01oNpW3bd21lvJdCRxgqKSLcN/kzbAJqaa1MVbZvtttrYbtaes2YXtnaIesurE8O9zd4DGTvi0UOwhpK8zdoANs5EVqA4e7b7YfApKM95ouyNTP0qAh9s/zcejdDvdVHkKZLpBL/3u78jf19fvoZuJzTdKOjJlOLOM2dB+nWaFPjGb/wm/Nt/92t41WtejWk8wYULz+FLvvgL8U3f8DW4fuUizp46BpQ5UCZAPEQ0vo6SDP6+j7yirLNEGGXIrqxi7fFnMIgr5AQAeguIp+vwQh/TIsZ6/yTe/8GH8ZO/9K/hn1hCcOcdMmdymskxuQu0Oqx30PwxDvyk5vOe52kprD/x2jCJvVSoGQewhZsYxRq4gLJAYYapIWfGWDToSHzF+SYJf0HzPzUL5DV6BCLoYSX+N63k37AGWawRtoJwIe0fu18awKAVD+rYtYUIG3/ZEdFs5PNjc8ZormYrtDb+tuzO7NUz89YUj+o9x8Q46m+l8V/tR9Bq1cn4fTKZ4umnn8ZH/+Iv8Oijj+L69evyTGwXL69iy9AQIVuC03+C7v4VvUxInycDeLY1oKz5cNW4L9A2gdZvhP8tdH7Pw2AwqBmuPEWun8rqNKalHo28gUlkAQDDkjIyActoosklk34FDghw2phHmYHdbogr1y/jl/7VL+LMXadw4o4TuLp6FZ0+wQM1ROV6SMYIQYDA1f+WPesIAHhmfyvY3tbuo08dyB2gwKqEV2TA6irO/eVHccp3ENAptUglwUnKAh2ieDRDclxcv3wZoVMhiyYSIKRGG8UFV5FPTZalnVFVib6HNCxObCbBpO+IdIB9vn0G6BkiLtb9JRQLJ3D36x/A0l33YHk8RX9pEaUgsUypuVCZ5Fqq4vTlN5r8Odd8CwCQHkSEVirqbJ9X8W8iwTTRo4u+MX/ZJESxm05Nv6yTfjVg0g2plAqmEs5IhdYqvrgF8G/HFZTSBrM03hE0mZuSVO6IYhKBpMhNP8fP5+wZLywA/t0mrTfLd5MyWwr7XgfE9tPXKgzaiaRFV/nECz7PlgfAjVb8Ce7Y/aruad2i6tkkwFJguSGxvRETPAYxvJ9q+KeGLxxr1sW6TSuW7zDJvr0WTTqI4EpKuAkAUMIpc/hVho5TCAhAAID/9iVxphdF48lgN1EdH00Vz/F8pKWDjF4UQR/rGTDmxAl6Ol5sVwgDQrVR7B2p0EYG0r7vtlooyaltF9YK45v3apIhiblJ/usKsnnwUrGcTQFaA62SFkAzsop2ICJxjjo51w7/xrFZn0fLhHGTBH9+RG/EurQ9mjW+UvdgbUPE/65D7xnQqDEUlHPYATurGQytpKt9XgxK9vPaCb+zVfD582gqthxIh/fa7XyeH6dtAMT+twVJ+G8GZHxOOz2A3Xz/Ts9wq7sjdHpDDWUkaOeL3lulm0bRVIyg+r0eQhqVGaq/jGu4CGmiwwokQQCu6wR8XUiHnLyssD6ZqKM5PV8MyMYhJxrWLMOJQR8dVv5Fa6rrBv0qmMwwmY6iyawEoPad0asyDTQ3maMb1/X5MUQAmnrukqaEImVTwFxkd2T9BSG6vb4AFspq4P3SIFzRQAL5Bh7m9TO4ZuJEJ3BTiZZ7aVrIirGbzDnRQGgATVDEeixwzRFfIa1iSwcR8122cqrmbwZLMC259gp/N+va3kJYsX5kMmloNN7KOQAAIABJREFUeALui56c1WVfxrgFz23E0Px777B9ez2WIgpBWn6ttJTUgkOSZtIFYHHQRzydIIsjXHzuWfzHf/9HElOxxeTqcBWZU6DT74nj/ulTd+L+V78OL7v3FXj4oYcRTSJhQF6+dB6vfPlL8HVf81ZMx6siBwgDB26ZII9XEUVDLJ5YREHtfJEiXV/HoPJRXFnB8NwFdCY5MIpRRZk+W1b2fRfDYAH/94c+ine956fwsrd9lXQl6C0dQ5Zk8LNSesSXVYbS1RSeO63HycW4w1ThW11gZ6Z580RtCxkdJfX+Zmj9IrGUdcCMaxa3tEIj38frb39HHXcJEOEglyRQ90CJBIx3lPWtkpjADNi2VLyJeuxpG1aBlQ5YXwLTRpd+DTKXxPhTLqRm4Akl3njb0DKPzAlFPghMMRRXw25J8xmDcq0RgL+AtGaQuIiFMRre+UivreETH3sMj33icTz68ceEij9dn8j6xZiLl8skWmQBnIMG0LT3trnHysbQwh/vq+75td9LDTkYDywDotp4yL6XgEC314Mf+MJIIgBBSQcZAQK+OS6Wl6/LGCYQQXYAE/Y2O7bZIyz4YlUffP4FhpMV/LNf+nl83htfi9F0iO5iTyQwvLcufcgYH2qgK2OCrGjG89qN4nP3dSQBuK2fPd0uS/gEANbW8MwjD2GpLNAtMrj84yqFka6sZAIw2F69cgUBNxwxyAgQCw1GEylJ/KUqovRFSdyN4QonYxB2JKggxYuTNC9yLNBsI03Rv/NeXJ5m+Gvf/DexujqCP1gQE45BvyO6KlLwdcoyYfJNdwDGIEyT1RhQX9J3SRZlLskZdUIgVYuJNY/ElJ3ggTb2s/QdhRZaC7k5liLDraq73dINKGEpzE0FnxR+X6r5PGJmAkwyCRQAILOO1RG2KikQM2Aild8CCAJYmPMW9kKjS6+vrxVW1FqzQxqHmyVABwUAqLGjRnMa4BlLRdlxDWrPgJraRpqyqn2vRKhMHujwLkZcJji1DsCWCmY3H3sN89cinWqM/4Keg23TY/5F0KfUZL/j5JL8EwRQAEChGTEJqita1qxyFgBgMJjMAQDrBgCQjg57BQC2SZrFSb+1M8k9MWPEbtBSn6DHhUl+LGBihxLvl6Xkb04yYfVJ577MPMMUqNv2yTPT/uiWmm89AOwY4tjfyMvYYjCbC7Dv14CLa406+/O7AiYuxqDJ5gltScK8X89OyeN2AADPQwKb/WYg28zdNgCwGQhHSuthvnaTgNvAun0emzEg7LGsKROfUyPf2vwqtvv+etzs8f63AYD2+VoAgFOIFSBp+dftyPrNyWpBNQIAASVo/BlDcyZfnousKjGl5p/tpmgiaIxypVZO1pm4/3sIHGBA47RA2Q4aiKs5LPdRrnsJg9DaA6AtW9KqncxqC07NsBfaYWkrHWp5xnCnqtKJVDt1NdO9h1U1xw/hBaHs2Qy2LYNHMwobRJcoyIji/ktAg4UDev0I6KeSLBYObBu2in44QvHmvqZMCWn/aZXQTFik77pNpKxhqHXb5ufaAID6A+1dRz1fgd3DTKqd3jUBlyc0AwC0GQDmvzd9Xjf+3bpjKYjF9E6+X6ju9L2j71ImDADfAdaWr6FME/zWr/+agAHxdIw4nWKUjOB1KPUgA6WHb/z6t+P+17wOo9V1xNMpfukXfkFM9R580+vx9m/4GjgVzfRyZOkUWTKC78SIpkMsHltATjo1QaDxBH2/C1wfYvT0efgTobyhillVN50vPA/jYIBf+g8fxd/6uz+K+77lGzBMI3QXllAmBcK0hBcGKJ1M5ajixQT4suGyUKIxnibcO7/aoH97veJItuwdJoJ27tu9Qz2C6h2xiTHNf8k4br107zNgg9kYZKhvA0IbXp2Jby0QYOIiAXaEAmQyVpXeWt8jURTR54bpPPcikSUZWW5ZwF9YBDKyNQoZG/KH1xnHyOIpQp/eXqt46qln8PFHHsOnHn8SK8sjOCWB9B7Kkp2q0rqKz3hLfa9URlHLIeydqb2B9L7WzC4DXth7LyAAHOkGJmuLaQFcgwNmjghdny3C2crPFHhYeBRAwxg/8zuWr60IyGoBAJF3mHtuAUP9p127BL4z3RlKrI6v4//4+X+CB9/8Rgwna9IekL4tTP6l0xn9ImR5pizYQSgtUq2vxM7j77P1HUcAwG39ZBmhA16ZAcMhLjz6cXTiCXplDjdPJblKiOazNQdpM2WB8eoKnJSLeSRV2FSSV630SSgvfYsbYy6t8rlwWe2RingplEhOLOqz1sdrOHbmDFZzF+Hps7jndQ+gc/I0Ik60ToAiT4y5ijIAeMKVVPDV7IV1ctMNvLXK6iY8DwAQBNgAANgGL4bKqDRn64pu9MkCaDQEPmU6KCuBZyIUSFP5l4qu+W+GeuJqS4daAwD4lH8KZVJ7lSY0nDFBHB3+xUaG1DbeShNMNFucLmGzhPn9MgC2H8CHCQC00XFroqiIqkayGuKqjERaxZlgkRscF2Cp/DPgKbQ/d9sIzW4kbWr2ZyMAYDfZdlBjgxe5jZYFYNB1YQcYejWDdAHq5iojdbjTShY2r1S3AAB7fOPybwmFNhm30gIbCO0JAKgvTM9Qe6KbRpQm4WBixe/cLOlvB2L1Ne4metxiirwYAMBWbBA7rhnkH+brIAAA+6yVSunV/ZpVhmEhoc2v4tABABOkqru0MXU1P+P0EDkJ2+FJyz8yamgqquswQ1i/ZJXamIR5DkrXQZSlGJOWyt7ZppUVxyXXsSJnn2wX/U4XffaldhlQ6jxl8K7MAwUApJ97ltwgADBbj9L7Z/ezxlxT9mU6umeR7kWy2Opuxv3H9UNxVe/1+qYiarptGIDCshUQkgGRi48QkkRYAFrFN1IIfr94Hqj7OtcrguKWDUBWoF1mrCxH5TqajBHUE+mfhQlb7DDdJOxKs5dZ8NkFAKhWhWUaR+nSRSGgFdklTPJ6gY//8IcfxDNPPSUAQJRMkCFF7pQY9BexurqOd3zrt+OVL3+VJOLxaB3ra2vC9mTV/+SpJSSjFVRFjKpIEHgE5scYT1axsDBAksSi/y8nERaDHrA8xPCZC/AmGZxJiirOpeuFJI2eh2m4iF/544fw1d/53XjTO/4WxmQm9BfoPI0gZTcAHwW2AAAM24Jg026X8Hb13+6X0hWm1cJYwGw5oJnjM8yvTWq9c5KhBpy2kdrs2bXBYpXQ2J7yfB89Aww3QP7Stpw6/pl0U07LCroDn0aKbJEdsYDEWJhSPQVKHJoeMtBEien6uhSdOsa4EHGC8dWruPDMc7h65TL+0598WFlzAZ35PUzGKUbDKaKY6xyr6OpfoJVwVyr/LNzxHhF4mDfOVpbCzIyt0+72gxJAplIvgJkuQXPTmF0H6kKO9fgJfImd01R/dxAAwHC6ip/66Z/Al3/Vl2JtvCpmllL0ZAc0MfxjTKFyJy5nHTLYAr+9Mu1lAbrtP3MEANzWj1B7XQoAMBnj2hOPo1i5hn6ViyyAmsQky5VWJrlCgXh9iDyaAnEsFVnRgPN3NQCglUYbuBGRo6YwK7h8aZDhMPn3Aqks9PtdxGWFtazCs9eHePArvgZ3vPwVyD0XURqDa4xqq5R6b41VmGRrEqCe+SYzVoqUoWVxa1AJgCfUfwIAtgWgkodt9VIrzlbjrMGNDQ7abf8sbc9WKFTHr9uFUv5FYiCBFO+Z9oHVhMtFQNqS+D+1AABWTgwNja6mtuWfav9NEFWn/JsFLLc3AFA/OLNp2Mp/Pa1MhZdpAiUoTO7o7M7ARnv6Nr2rbeXfOtfWSZ41UJwzlpP48TZnAFgAYD64qQ3vbOHA3AwLjKjmn4wK1cPVAdEWXSU2CX1kzihD0QBkBnBQCq+65NpkXIAH+T6Dw1vTtF0yADYP8oiS5bIOCchGnZ6pJNjvma++3CgDYH4MtZd7qR4Z+u1hbQMWAJg/vnU2tg7uh/X9+wUAeF4WrLCVf+vErGaMrP9u/TpMAEDWbZvsm0DeGokpUOYYmZGuO7rQszJfGA8bF26hrtR0Cc9RISkyqRzR9I+6f1ZlJXgWPw2ajFUIvACDXh+DXkdajrnsOy0GlQoAcDxzr71hAMCCYs3iqe7XbamboeMKi4GVwDwWpoGkUZJUKQuKFTRW2tgFgBVmarJF3mcMCRumMsvNKZDEKKIIWWxAACOZky4CTD64kfMeSjXTAAKuhyRn9drECy2PEOvirpVbm+SpAHzjeNltCjg/zj47AADRRRuSPLMTMe41YBafLcGkkPc9z3H5wnl86Pd/X2QA169fRVJFyMocvf4C0qzCt73zXThzx11YPH4S6WSK4coKOuxKQV+KMoVT0J45h+cU8DoVkK5ifbSMvsgIcrgEuSZThKWH7PIyRs9fhjvJ4MY53KymfshYSLpL+MCffxKf97a348u/77sR01eHrvIFhAEgHZS8ArlLlpWOAb8QPhlyIwG4UQCgvdcpA0i7BM1uezarn03n50ePISpuXLxaHaGs/MVSxdtAukpITGm//kVrfBsATFgIYkhfoGICnlNSm1G9iw6BFikgyW5k5hcF8ymKJBK/heXzz+PTjz2G5556CqPlZZRpCpLaWZRaXFzA2toIo9GUggdUoAN/gWmUIc0hY0JacQulvpJCYFZkKr8VUFNbk86w0ySYUJlCHVfYn5m5XksTBS0opXhDsKNtaMsxLK0Ax2NhYSVZijNnzohHwOLiojF6pvGju2cGQEUTcxcYRWv4oR/5AXzzf/V2rIyuw+3Qg4w+T4EAvFKwlL2Ke1YlAAAlYS1o8rC24Fv6uEcAwC39eHZxcgIA5EASYfLs0xidfwZ91qHzBCHpjNSqS89MDyUNguIpotEQIPpGLZBZuGylQf/W3vFc4OIkQ6fXRxB2pbKQsCOAiAxZCfLx1JNP4YXrq1iJU1yLUnzJ174Nf+Od7wSXmGlG+iPfyyTcUpiVtsPkWslWRo/YIhK3AQBtp6fJv4AANf3fSABqE7+Gblgn/1bP1dJdGny21nxxMZC40NAn5fg08zN+BdawRBJXOtIS/CYAQNplWSHOqd+jkZBht5vEf7b6bwMcS19qP9fbGwCwnIbGGKdhrisQTyiF+59qQkO2z5LKv/ZnJRXMbh58u0WEuZHw5xY9tsG+3ZD0788GAKAx2axBgJYjeW2CZ6r+NhGXZMTSjc1w2m2y14w+bn+WPKxBQO3CbwAAS0esYwJLyzMRl6VQbgowmC/aKryXeWpMxwgGCdhgHJtrtscc/fIgAAB7bJmNRuO8i5X2QN5iGR0WAGhMLA/k8BsOstsx0Q4A23OsZnqYuSmgnRihavcGT/SVW78OGwBoj2VheRkQS5grBABo3GoDWeMZ0NBISbUluOsLAJDkGcbRVAAA7c/OvcD0b2XawoqXF4h0id44dP2nZppVPQsAqOGgAgDUcO/EAJD91yTJct9nJpJmNnr6Ot/tuijmagLcNaZY0t7MZPbUEXfovC30f/MdciDS/QtN+rMU8WgoVd8sTZAnibjMM0lR/bEG8ARBvCBQSQF7fne7cLo9IKTm2LS7pdyI4bQABGZXbw0MpXqblmu1dGyjWeyNzYLbHwCQ1nhy78yoNAatFjhJWZUXzxwgoF9BnOCP/vCDuHLpEq5cuQi4qTxyv9PF3fe8HG//5m9Bt7+olV+RZBRiUIkiQb52DV6ZSOviIp3CrSIEQYq1tavCACBAD+rPxywQ5YievYDJ5etwpxm8tILLIUfAh/Ef2aOdJXz48eex9LrPxzf9+I+g4DzwO3BKF15SyDgofNNxygAAQaHGeiIB4Oi5AQZAe13SuaKAnIZ3GrfWL1uYn/n53EolOXdNVdSP2rfUckYtkot0xf7M7rdzFHpluJoZaGJPsmxp4ijyCgG7OW1Cls6VWTONdP7zOui1NRrh6sULePpTj+Pic89gPFyVIhm9tqTnPdcXSo58F4EwCHKUGTsmMB72MYkyrAwniJISldtBKv4m6kcl/iAEQJVvIKoCHsOet63+23vA2yOsTMMwFB5DC4Dk+8WFf85Ety3XsF1iCADwRUDRAspknKiJ7P4AAHaKGicjvOu73olv/8534PpwmRcmshom/kIKEQNAFpwUiCEAQG+YIwBgfGQCeGObzq31bm64omcuMhSXz+Pypx/DAqHFJELHo8GN0quDToiSm36ZY235Klyj9WsSfmPTIgsmE1rt0bl07ARWh+sYT2OE3T6WTpxEmpc498xzOPf0Mzhx/JTQ3q+uT5AFIaaOi//u3e9G59gA/aUFSf6NdZCpymvCa82PZhXEmiC3AQCHxmuS/Gt1XlxbK9XntxkA9aJTK7qV7iM9xjcFAExQZQEAMRy0XAXDADBhl1YnlQHAoJKgAYMkAgBRVui9Esq/CdPICDCyALv/NHHdfKp0OwMAaqRjIRQ7M+o91GzuvjGEYlU59D0JTG0ixDaVbXMxW/3nxsM/1hxQntYcA+CzAQBQxouJPYRS3bw4NKUCaCn/HH+W6my6caimz7Qwa1VEbbCkzJ6tXkwotPd0bfIn36HsAvtdM/rHljOPzNYtfAzmv3Ozc1CPETXlsYHCRqMl41ZuLmG/AECd/Futo7mGF2NVt2tU2+tixujhEE5ivwCAZeXM0//luLcAA6DRz2u3C9Xnc602LCNWVAWHbM0DQ6vX3Ub7gjMgjui8Pp0iZXXOmMBJcMuEx1T+Sf3vdTq1SWVZZnC0x62CnTTPYwKcU2edSLVvOw8ABQDsg7csudYaYPcu26pQpAVGLmUoxdQ+8yV9zc1Hef1drrNMNmyCxMQ/T4HxOsbr64jZEjhN1LBQDMGULSeMHHOPaMoqVU4CCWRCEKgLOwi7XbhhF/6x09pXnKAHCwpsDYwShbL7jcYY2gueoIp0BLLeMRVKe+/2NPZvfwCgrnu0W7LWjA8gjqYy3ibrIyydOI50bYjzzz6Lf/+hD2E8WkWerSPsUGvv4YEvfAu+7Cu+Go7fwfo0kudGgLXf8eBkEVavXEDfo2l0gj5ZAVWENF3B2upVLC0uCliGTg+YxpJYxueeR3RtDQ6p/4m2jC6zAkmSQvwgOkv46LmrGB87hXe87x+BKEXhhXAqD26qs6sIKm05LQCAA79Q2ZAwALjvtOflDY4B2T+0UmWW0bldRrQopu3AZrtgvYHJCmGxsxoIaP/aele097tmfGus2Xjn6HkJQG9kbsYESb0AKLOJp4jjCEEY4NLFC3jyU5/C+afPIRmNEHIOGlkOTYxDnzImeiaUyFEgp/RHju3Az32UmYM0KxEnNMNLMIlyMc3mOIjSUny0SMjIuHdzHrMYSJJBXqDrdQQAsDGYmInahB4kCsf1UxEghOtP3ampFCPw9h4me5zxJLLst8WFBWEBMI6ZTCa4++67hYUlS6Z0Gds7AEAQg3KKSbqOb/mb34Qf+KHvw/LaNZTshCbMQh8FW1E6ZJ5SDqCyQ0pQe+yQsgvz4hsclrfV248YALfV45o9WQEw4SDg4sq2f9dfwPmPP4QBKVfRRAAATk9qbYh2sSLB+br8wmVxRxetn8zCpuJfmcq3EvNdTOIUJ07dgU5/AVeXV/HUM8/i6rXrEjh1OwOsrawjK4A7XnoPnrtyFf7iAnonj+PdP/A/wu8FiLJIqw7C12onIzbxna+OWwBAk2nXo+kgEUw1AVQjQC5g+nlWX5plXxfddlvBzQEATf41atL/EiBZ2suoNY+KFhRGnukCIAAAZZP0AACmKRkW0lDQsJaNRo5UgZaLu3zbJllQ40xwOANxPmmWK6+rDvvrAtB2/dfVvN47a3MfJv+sQlkQQALzIJCFn4G23reN9WN7jrbaaM9bbmNNTbvNGQAcWy0TPjsCbBXcXqutzNtKpnUy5z0SY8XWM21/RjZgJi9bvQztUAJ+I8+wLATZ1k1w1SqK6JEsw1KAro0uutsl/7MJfiUyJXEMN9X/+rmbIILXOg+KtC9ntwZ+M4m/lZSYA+32GPudofMAgLgwb43O7Pfr6nGxmwNtxQCwLBxb+Z+Zh5J03lwJgF2/bfWfKTANRjvG5dlWsmsQq3XDZe1hL2vTXipJSfunnp6GbKqZFQZO5QiDiZX/frcr4ALzVupppSpnJACyY9j9IWNLtlh0vVsDAJowNxuDGeut9VArVsY0zFD5KXNQ2ngJ19fgnW/T2qr2RA89mlz5QLcDRBEwmSCLIqRJhDSKkERTqfgvdDpwaNJqgEhtwckEXRkA8j2s+hlPG4Le4glESrEXorN0En5/AH/QB/0EOJfYeSgTop/ugVr5VwYF/3jmv7UAa7u47GaUzr/ndgcAbOVaDQg1nquzWVkbppMJmEBF4zF6gz7y8VjkHP/vr/wK0miMKxfOYWGhh7Ry8KYveDPe+rVvg98dSLWXsU+Wxuj5HLsOplcvIiwTZJM1+GWGyegaOp0Mo+EyFgcLCOm/QgYAdekFkF66isnVVSBR+j/bxhVZKQCAdEron8BHPnUR53Pge3/hnwLdELlDr40Ajkjf5wEASgB0pOam5SIBAFusv9ERoN2lzD00AZas8zOLqsaJGmHMLrYqAWj/rPEuaieGGuc0DIDmPDVW1SPbhN962xhOhzW5FUl/IeDbpeeexZOf+TQunT+PaLQmHh40g6UEg4lpJwxUZppTqsE5YztzKXtH+DVyXMbEBC/ZIs+RODwrXMRphdE4wXASS1vqkq2pK/qBca6phIdnl2eFsj6Mu79N7gUMMHGZehg0xRcxXJTCGuM26geYXNdhgb7X/ruqsLS0hOlYDce5lpIBkEQxjh8/joXBAKO10b4BgIBtKbMxvvrr34of+4n/BStr15A7hQAdMtYy7rOetDkUFlWRyX2m7IUGhRujzxsdibfv+48AgNv32cmSw4We+jDXK4HhNTz70Eew4CgAEBK4JwCQxOh3ewIAEE184dJFSXHV8VcXQSaxYovHv237PcfDwtIJrAzXceHSFVxbWUOaV0IFFDPAOMegu4TJNEFMetOgi/U0waRI8Z73/iQyV41gRD8librV6dspZ8MWk1XMZJAKAHh+RwEA/rEAACUEcq42ATLMgZoA2XqotURg4xYgP6GTvAWKjYFSbR1oTF5qDwCRALA6qm0AGQxNYwaMwjUwW7fqwhhAcnOwLuP222cWm7p6fnhZwIsBANgFv42Ay5OVlitG8+/RcovFIm3zxiAmJtVWFmBr4NVUsms6fGvz2YoBYPty33ZdAAQAMJtn2+TPtKfiPZAg3gY5/LvdG0cSsAbQsaPe3jsCBqxebj261ANAWn4Ju0V1/zbwZ9VUWnnNsQjk+FK53B4A2PC9c0UWzvAOO2twbJiAULXNGlhJd4g5cOggGAB2HNUux4c3/WZ2FxssWskL/551qT74zWi/DADLwhEquGGfWP2nskRuLgBQaQagY0Ysccgy0uo3Wz2xWq4twRQ4lKTerCniaE/TvyRBItV646fR6kNNAI1zgIBCL+word6MSwEAJOueZQBwTmY8Zsw2VDpHbYLdsNH0MxsBAHssBQM4PsRbgEm/+Arkqunnz4QO7Jk2mpUk7lxz+adDQC3wRTeeD9ewuryMaH1dOgbI/QkDYbSR/s9kn8cWqbJpC8jvo+GhdfGm0FZlbgZiZxLhBBinFfrHT2Dp1AlgQL8ABylY9aWhou3KYgEABx5BgFJZAFIhJngyP6l3PQ0+GwAA09rOJCKFtHsz8YzjYLI+lhaWATs5DYfoDmiyl+PXf/VXkUzWkU/X0OsGWI8S3HnPy/DXv+brUNGfKexIC8yA3o1FgqXQxfryRXTB6vM6el0fydpVOJhifXgdi/0BqixHwCp/lMD3u8iWVzG8uoIqYfnFQeiF0kqNHQoIWPj9E/jjh57CZ0YT/E+//IvkdyNzOK66EAoIK8V+hdwj0GY9ADQhL8w83CsAYBlIajJp98AWS9AWCsx4NTqYLQlXBkafSQbbhaU6xW3tFSJBkLHb6qxhmFFS9GLsubaKC889h8888bgk/GTdaBxcCvDGDl7dwIMvHRP4KXbmMFr9LBOpEYEASh0otgoI0nCPFl8uIHUD6j+QpgXWRhPR/heVjzTnulYgyUq4QUdMt+MsFwNvaX9YVrLeMScQeGOORWiLMuL3Mpfg2+nJeZvTV0IMBckQYtyrDAAb56ZJgvXRCO/41nfgrrNn8eCbHsD7fuZnEEcR1ocjdILuvgCAIq+EARMXU3zZV3wR3vPe92B17Roy5HC5/rGTV0qWowIA6gHTAAAuGZS7Xm8++954BADcxs+USyqpXzSzyFavIOh5GD3xCaxfIdKbwS9zkPRSpJkE+aR4sXI9XFtBNB0LOMCeQdqhjwY/HnIu8AT2gi78sIcnnnwaw3GENVL8/3/23gPasvOsEtzn3hNufrmySpJlZSPZlmxJWICNMWEYwgCz6IZp4pAbN00Y3NBNaJpFNwwYw7jH4LiMxwkDxhiMI8YJGwfZlmwrWCqpVOnlcNPJZ3p/3//fe96rV6+qXkmqMl13rbtevPee8Ifv29/+9ibdRmyFXAEAkihjaxme8VW34J77PofGRAsIXAyLFHc+/248/9u/FSE3KVnWTKAmFQRpMjCtACp6Y+ncQnmuauJDv1lqF6VENw3CKUKA7G9j/5PFdo2Qn0AGpdm8eQHfHgAgTUgE+0wPvy5e4ycXNmmh8DxBZoVmajRbhmEklZHNHATLOjOfbn1qR/ppZnF8CpL/Mw3tUQJEAEnAnnESea4JwwjplZspss9abTY0XNomcnNu1mpI4lgqU6RcERBgcExqqVgkCnVUAYDyYzvg4vTz0RYPZYKMBbAE1zHIOW0AK1ks9n/1Si5fK1kkbTMMrjXc0vutmhS2T5VJgz4J9GQVDxkpdfDQzyoY5i6yiq+uD9Zb3AQdNtErn0MZ0BgHLFYZeOxvzGsmx2Aq4OXke7uE2n6GtQIcXSMDFEgLhSQMnOc6C8dWPYDnqTCXgMM8AAAgAElEQVTOaY+SOvJO+fG4XjV+hzJjwPZkj85ZkjGd31JtFJbS6Z9vwaQzjeHRPN9k82TCtG0YJdu5SSiGodTlJ+sh96/kUT/u/bfnfHHDD3t8W8/fjivbu2n/XmYKyGXbVtTt3K7m6ApcwPV3XIKsmhSz6l0PavJVbO2yXJxu7NtLkCubBoWjVHG9G4ZC/SdLzs4Le+5cq9I4kcp/s14XEEB6jrmH8Y2Y5JKWS/BbWmeUFaB2pzkG/Z7YbNrdxPbxlzjLsvfo/qcOBSL6ZoBTAmP8WcBmas4YIb9NATsVrYXmn0tln3t6i9RWnutwgJNHj2J9eQk118WBvXvRW1uF76ntGIN/q8GjrRPGqlUUyXW94LypCgjJ66xrpesFMmcoMJbBExFgWig2JifQ3jOLarMp7jj9KJZWAWmzMNR/yilaAIBbBxXsLwUAQOZByQaQsQdFFHXMjKvI8n2p5HkBQ9fEL2bNMvGRrkXjNYEAACulFlTyee3TFPd+/l58+uMfQ9pbwZ7ZaWwMI7zoW76VzH0cuPIqrHa7IjTXadXQYCUo2kBv6QRqRYhaJUV/eR7NBls3EvTmT6JO20hazq12MVxehZMIZxzRMELYH6p1L4XT3ACtFuO8AEXm4sP//CDuW1jFT7/s94AD+0Vawgua0kLA65QSgxIAQEE4bQFwQLclnqVqAOx+DaQTlbYLKnW9vM/y81SwlK4KKoQprDkyEl0K46lQtbAZrICllP5pH6xJepYwdmYsYxNhBa70dmk3PdtvpbrPfvl+D8ePHsWDX2LC/xjiIbUWFJTTCEWtD8XuL08xUXeRieVoLH5YBO0InDGmSOV89PjJ69HWGUe6ankUqVPFkACsTwcAOoH3sLK6ISAATT0yOpygil4/lNjdD+riajUchrLmNJp1hPEQrkd3gEzo/rw+HPe8JklCgVMm9WT8KJvHXmNZK6XFmC4Guo+SPcVYeXpmBs++/TY861nPwlffeReaZryAzBHXw//1kz+FtbU1hAPqW5AF6GN5aVWAJTJQeC+rri9fZX/WQN9cdRtxKNNX3BHdCoZpH7c8+ya89OV/gKWVeWUfxxF8vzZiALAFQNdSFkJdNJsNOa/y6NvKhDu3newr978uAwBfufdOKeoVCqo5yPtrqPgFho8+gIXHvowak3/6iOaFbP7s3RoO+rJ3sZ9oY30VC6fmMd2ZlEkUc3FEBY3WBIqKi8eOncRDjzwmgjJhwmptqoKBFNJggCWl8wpc+LKg1JoBKn4Fp1bm0Zzu4JbnPht3ft3XwG+3kJreQJloRhTOAgBM5LnWjiokPCWjBG5IVQYAIL2JTAUmrFxxTGXU2PiVXQC2v6XbAwAUo1EVfyaT2gZgCV18nzIAQKDFijIxAAypmFxaPZR+ZsM8gymbny3IYM9JP+fiPJ5wAEA0EZQ3YdX+WeWXCi6VWB1HgwfSwBioxvFIXEaqRLsEAIR3cZEBAHGMML36mluMFXXPlFzZZJhjVisIpjpp6bKl9ygn0yZG3DxoTDxiK5xmrxz1PI82NDNQbRVUgAYj6L1TAHa25H9zuLpJQ0nPq7y7cn4YVw1lgjBpUkeOrY+zzY4zAQDbAVi2umH/Nvr6FAAA5fPi515qAMDZViAJBs3jtDYBWSl3tgHc6f0llLsgEUbllMs8K9TaiVV/VskYwHNNotiotLhJ34qtv2vbUVrk6EUhooTtXAQErV6ABp5cv5h4serP6j+p/3xfta9Uf28Kn10oAKA0edtyo9RhEU7l+6eJJAtpwq+mqjiq2BnVGbFYBQR0JcU1jjDYWEe4sYGo38fMRIeaWGIfd9UVV2DY7wsLi6BHu9Myyt2GZUALYZPjloEr1bJROy1d73gNHVS9BmJWI7kOBz78dhsBP6/RADxX+o7lbLhnmwSmSuFFiV3IgPifGwDYPD82syE4JlZXVjE7OwP4PsJVJk1DBAQB6Kne6+Lj//Ae0XY6ubiM//U7vwuTs3sFeImzDO12E4vzxzHZ9FGvJKimXbhOBAzW0F86Bd9JxUVi6cRxNL0aJmbmgO4A66cWkceZAGkUfSQIRCDQ4VrAcUBAiIl1XMX9D8zj3Z++F//u5S8FDh1CkVXhkAFAAMB1kVbIAFANAGEEUrWdMZwRAVSOyO4AAL7KavjZfW8TJV909WgFR9cqTfo1QFN6PfWH3DpBfNX4YBYtlsU8TgMIyLmKdoaVaSRthxpbkehspb11nDj2GB584H4cZ4V/OBB1/sBzZT6mZDlyDtM+lBV80SahALJIIaLIhmr/J7EnYyFeP7JmCTio+wY/jkUwFexWO07ORYIoj56aRz9K0O320OsNkGVk8/koyJalHaNXRxQxMS8kqaarFz8rCkOE0RAVn3E1WQDEdIIR6BWySJPEKtpnGXkE7eXY1bkppdOY72Juzyy+6pZb8NV3Pw8333wzGpOTWoEh+7jbg08nEV5HAgCej1/5mX+LxcVFhP2B3ECv6mNleQ1xnFwQAHDTLdfhj1/xMiytLowAAM8LRhoAFAFUZpMCAGwBIIB0GQA4WxRw+e+X5BUQf0+3JsJ+lTwCnBhYOoZHv/g5+GmMGok/VAENI1FvZTVEEto8xXDYl8psGrLi4IjAHxeI46cW8MBDj2BjEAkYMBhS8EUXI7G4Mz2Asqg6LirsQaJnLUk3RYxGp46TK/O44rqn4Yf+3YuR0AuZC4bgn9qXxmBFegyJ4bGyyvWXYAWF9lidIKBB8UIuxlVvBACwACK2gIVZHA2HwFZUdkoatvubtFBIP5TRQLAOCILya6VIvFPJAKCqsmEA2Nydi6jdeGwiZKtMtlKgGLGKBGr3lqbJFmg4IyftSRxxTxQAYAojcq8U2CFNUNXcufkRVWe/FxdaobLlmVb+TSWa4yGzlo+7YABcCgAAwbKzAQBbE89RQiVglwENDM5vwQB+HYnw2Rds8SzWwWfGqtnFtIA0tsS0yZEV+SvbCIr4sNgIbh+AnS0J31rDPg2sKAEA8jfLSjDBmOsyUVMXgvLjbJ97tqlRTlRHY63kFV3KaOXbJ5MBUD5Wq+A+slDSTz/b6Typf7e0fh02JTDKUGttC8ppyb8VrLxABsCFAgCsQXOeSGDNp7HsE4lYaQlQn3rJX1ntYdU5IzU2kWc/DtUlx6qvS48oeT3ULqlI9Z9AFYEF4RIY5XGbHJPpvFsAQPbDEfhsoGFbYOb+KIJ/iQj08ZjE8sw4f0iFntU6z5Ukg/R/0voJuA5WV7C6uICw20XDc7F3ZgYLJ0+gEQTCaJia6GBlZQUzs7Po9rsGcFdLXWktYIOdsebkuBDHAWEIMPhntZD/x8WI8YQn7XisVkZ8PYG9VhPtmRkE7Q4S/q/AEmwlEjl1ZQDxvWi9qD5kuxzju08ex2uAWv1eLAbAuD/dqCSa9cAmxYP+QFoAON5YjSerpR7UUaH/ep7hPW99E9JwiN4gwh1ffTeuvPXZiFZWxQKNLM+JZiBmDdn6PJLeEtysi7i3jIan7kwYDLB6/CRqFRf1mT3AxgAbj59AHMWoidAjxeSqqLeaolyfhExYVbg1TT2EYRN/8rZ34Jf+9OUCAAAB4PgAfej9QEXrpM1DGQAeGQAUW5Zkd9w7v5sBwFET55nM63L7mm35kZZDn+LX7LFnlZ5tMoxLlHFDTCqhWIEhMVp2T8WCfLIJ858SIOIzwnB9HcceP4qHH3wIJx4/impOYe1E22eMUDRjIcbWSRSj1aQtIhkFRmiXAFqWIY4SROkQtY6PoiKRvPQD5XEB0todx5MiFzWwElQQ0ZErL7ARRVje6GJpfR0bvT6CRtOwcQliMuGn84cvRb0oZELtw3MZe1EGZCCfy/9hMYbgaVZJ4FTV7YOP3qAvTAD27s/OzWFI3ZAkRq/fF/s+AgLXXXcd7rzrLtx00024/bm36xrFa029EQJD4hxgGDVcJ5j8y80Segj+8y/9Eo49dlTaWyoFW7YCYQDsBgCgDSDzhSgf4qqnH8IrX/sKEQGkDaAAPGQSGBFACwCwBYDtT9RFowjjZQBgN7Pv8msu+hWQemuVFJcIQcBIpA8MV/HYPZ8ABj00GdSECapZgWZQh1dnn1eMxeVFrNH+Jy9Q9xvwvRqWV9fx5UeOYHl1A14gRoLSU6SUf0+ekjAzGBEQQEhJmGh2pNexKGJ4NQdrG0tY7q3iX/3wD+Dmr/taZEmG2KnIkwgnVyJW/ShswpWXvUl8X7uAcmPhe4tdiXgxVRUBpcCJoKDsRRwzAJTAf/YAYrukglsSUVQm5uMAWL+31CMFALhoEgBQSqANhqXHs4RgjyimJrDTFg3VVxDwxHxlwCRVkS10v6dqQD2RAEBuRG5EfKtCq0RXgCaBe4ioFwWajQaY7HFjodCWbtYEc6jUaq7gVzAAcLYWgDIAYBMHew1GzMItQ3gk+GevSznBLw0Uoa0aHQCDsI2GlQUDGPAIjbFala9CKBQUS10AdhuASwIjk0W/2Y6toHwaTf5lzRBHCK3GiIMBXQjOYf6eaW6Uk9ZNIIJB6Sz137IANiMNY5bOkz33+PkWANjMUjj72vVkHptdyywoUR6fFiza+vnjKtuFtwBcCACgACDBWe3v9MhOM0m62I5aj26OMAPosmJIa9z+MBSKKL8Xiqut/osSPiRA5LNeC3TuMGkw1oeiZm+qcHy/CwIACECXevA5J2S6kPpPX20LAIjfOfdOCxopRbluEkFR8ifYPhxI5T8e9GSvn2g2sLKwgMl2W85HhNmSBI1mE+tr61hZX0NQrwkd1vVZIeU41T3VVvpUANIAKTx3XmW5tsyNUmnVc8goyHPETKa5V5IJ0Gyh1uqgqKhKveyD0oVEYF01R3KjgrC7Mf6VDwCM2wfHAIBZlUa92WmcKj2aSTrtFysukjBC1O+hiRx//ba/wJcfPoKN3gDXXncj/KCGK644JInp0SMP4sanH8IVeztouOw3j5B0F5mHIV9fQ9YP0VtaQzUt0AmayAYRVuYXRejPDXzsu+qQ6DRU64FU8YchbesK1Nh2krP4NI3ffeWf4T+8+hXAwUPIHcaLdSBS/3km/3w9WwAoleHRHVBsAO2qb8/7/EcAV07KCNv5K5V9glWMMa0+jrQlUseDlXFXAXOjC6L/ZPWphO65yZKPFevewgLmjx/HIw89hFPHj0vV2lL5K7ST40nltOJkXKwsIsY6ZB5x3+12u7LfkX7OZJQgmsAeQvHPkFQSua4CjBVcY7gWUW+F9ps+jp2cx3p/iPnVDawNhggZU/E8KNZYqUoc79OVw6Nw4HiO2rYBjdV5xdW2m1V+0uzjkG4BXdQnagjjwYj6z2vJOI1q/VES44YbbsCtz3wmnv/850vCH5DOz2ssaI6HpNsVW1ARG+Xv0lRYEHyfgL+X3l7DmkhSIKjh9/7Tr+Gh+x9Af4NtyFy7xwAAj/F8WgAsABAXIeb2T+HP3vQ6rHZXUJC4wQaIKnVg1AWAYLC0quacS1psrNXZojR+XG4BOP95ePkVF+kKaCXZl16+er1Cvg1QDHDq3s+gvziPFqmQgwhTjTaczEGv25NqR63ZQJhEWF1dQwUevvTFB3H02HFUvUD6/qn8T8pRrd4UTYCKLIxGIIzBCXsDtWwvSV+jFsBBhJXVU8icGLP7Z/Gd//p70Tl8GIXrI3RcxKJGShqgpr9VAQCYBGpLAfuQtJW8pCsumwT7oZSBtV0LgDXuO9dbUJ7sBCRoLSi96Lb6ZXykJUyhGrLsF6oB4HubAYA4HMA1dX37+UJLUwhBKiPiLMDPyZUFITaG8ntlRIxFoc71DC78/54wAEDGgopHiThNqfJP1JsVJSoYExnnNRwMhzJ2NNDUQNwhLcuIAJbP7EyJ3aYk7xJsAbBidhKmW7X5LZXVcg++9uBufpQTaXmP7Sr/5iVlAMBanUlyYpIUvtcIACgl/wJkyfXbHkA7l6q4VjBLm2cJpChbB9rveVyWhSTCmuKXvjMAcLbjKCfT223e2/X+j47YgARn+4wLn3E6Fqy15eaxffEBgK0AlXU9KbezyIq2pW1Jc9HN1pXnc62UEbZ7L3jZHZxclbNZoSeaJoVNbUXSuagQlLhZs+KcF9JvOxDqv1EzN2wluQ7c08z7sbrOIFH1KIzQl2GxCNAgVndc23enASB7hQDERjvFyqlwrNCNQJJ/6huw+m+4YwTPDeDnMNHJU7GJY1C+tryI3uoKKlQTZz9/kSPg2htF6DSb6Pd6AsQxYeD73XvffZjZsxe+BQAomuUoC8ACABGdAlotSdgHg6FUJ5mESqCeJEizWMC8Cnt3QbuxHClFhSVJ8bHn4CGp+vF77ntsCVCLXO0tvhDwb6ypcD6jbutie3EZAFsBgHE7lCbGAhxSp2mkWC8rulw77rno9/ArP/8LKKjyHqXotCdB1gDb7nLS+08+hq//2ufgG5//XEw0cvhBgmKwDKcaY/no46iyBT7MkPcjIExRJcsy5n2lSXwVc9dfgyKPkbNPvELnnlh86IUNmfrIogm89LVvxov/6PdRv+ppoNqOX58EIg2EqAFghR5JrfeNP6QwX2T5uDAAgPPHTAijjK+tBqL/zkvF6rOMZ8OMo8YGE1ECbQGTaAYiMf0WgcEQ66srItrHCv/JY8eEyUjNBb4H/1W1jZjAs/ef4ogWXFArUWqA0F6P14/3bGJiSuKbPGNPfYaYttE5D4utu0zaOSXJY3IwzFKsD4aYX1nF8YVFEd9utielj5+0/mrFE9YtMbMkSqTNI6M9oFqFGGV+tdVj6xafY8s+jdvjRMEK/q3erKPbXxOFLo6zdruN62+8Ac+7+27ccccd2HP4sLIfBOw0G71he/J9hQnCtYfrgBEl5X1lXz1zBskbuL4LdZfXK4dTq+Plv/Nf8fl7PoveGltSKBqpGgBkAJwvAEAaB9OK1IlRa7l429vfgnWek7EBZOKvqQZBELPeUP9JhkYVDTI0SkvCZQDgAtbSyy99aq+AJMcF+9IzBD4bnjaAaozekQdx8qEH0XQqCJICAfVDpQndEUoUF7+l1WWcml/EJ//5s+i0pyUQWV3vSpW62Z4QbYFefyh0IVvbs2r4XApEeImKxHxmMQIvx+raPG64+RpM751GtdXAXd/5vwmNKXQ8RA6rAKQBkhDI4ERphWQAsIJAL0+pPmSkMjGKs4rN2vuUcgE1GgAqAqjy6UrgH0kMlqfytjejPNl5PGwn4DlLTGIStbGgmgoWjgAABk7CANDqRzzsw3MSEAmW/UWXYWsIo+drGAZM/vXJz1PdAQmqzaueypHzRAIAAuaQgmt6/qWeby4y96WJdlsSfaLK3Hy48oqolFMgSTMBAOQq7IIBIFf8EtcAsPd1a2VVf+aA2ZyAb62inwsAYBMpCxSoOru2YJQr/lr7Nw+hvbJ6MqrjbxqCo8r+DgPTAgAKZI2JBPZ7W6xUEMJU/je5DbDaqonNmR7nk5yXx9BW8GXr+LIMH5PDPunTr0z/t8eiFpc72DQ+6Ue1+QO2G6Pl8Vv+b/lfc/FKGNB5HbEkwAwkd/kGXK8Dr6IMAFbcOL6NLpcyXGwtVQEA9vwzaA5T0m91n1FXF/N/ovjvSLsS+/7FntIInOoCz+oRE3BrNKt98Qx+dyMCyPMndX7UcWZ2Du6tIvpHES6rJm4AgJFKv7Qi5KgksVSxSK9dXjiF3tqKuALV2V5DFkEcYWp2BqunTqHVaAq1m3v6gw8+KPvu4aufpom4sSPVFgAVSOW1IXVaxfCA4SCSr7VaXarRYisszGGmPmqdyyo/IT0RR3WqmJzbi2qtCZeaAK4vf0uY1EpBQZ1hdnn7FaS4APaQbsCXEACw6Xw0MWbsIakLk33xa1f9Bf7MZJRX77f+/c8jHMborvclQaSiP8dG1F+H58S47ZZr8W3ffDf6G8dRLTbgFD0EXobe8goaaQ1eESBZoUjgKvyC88kVdl7mOmgd3Iu4iJH5DgqfLRsEu7i/FEjCKnzswZ+8+R34npf8Ig7edjviwodfmwRiofgh9aj4r1ERHSDIAFDuP9mRCgDsVgRSdg1h0Ki2DOeqKOTLnBGfTiCN9SuvFW3hlBuv7WhuBSe/cB8W50/i6KOPYXl5WUA3MmX4Xlxf2F5j2QQjBpBpw+HvxWXEWuEalhEdoKqsyFddLC2vSlHN82k5p3Z9LKopRFnFwqklrK6tY355Cau9HjIWUZoNYc9U2ULBU6Awd5Qii/mD2jGS7SRODLVAxPcytgFzb3WNoCj3FacQ+r64hZCVwHYhth+YOd1sNXD7c2/Ds579LNx2221oT08Li0jdaVT0z7pYWe0gYUoxsTd/R5xoks9bSgBRmEIZREMgZgtEE3mibmPiOOYFePUfvgyf+Ng/YdBlAe10AIAAyrmKAEofBy0TqykyJ8I7//6v0Qu7m1wALAAgQqQS6jPu0Ni+3WlfBgDOa9e+/M+XzBXgIpLmKqZVRagtAJUIWFvEQ5/+JJoURkq46FZQc2vS58++m4ceeRj3P/wQFhaX0WhMoT+IJRHrTEzBDWroU/k1TtTKzmzRZm0bCQSpUmomNl4PP/QlXHvNIezbN4WsGKA+0YTXaeF53/hNwMQ0IocsAF8CAlWJh6iwCxXQq8miodRGoz5s+ht1f2bCfDoAIAIpXEatEqu5KxpMbk2jxrdsKwBAa0FCEjaQUDFCTc7s9zsCAIilClNOJFTQRRkAGvRUkEhg9C8LAOBVZhAi40+qziq8xQCZATQraPw17f64GUivHUVXuGAbdWUdDbsDALQqd3FdAM5FA8AmVuWvOiIlBRi1sFjF/HJAXGamnL7wjNS6FEAxTAHp97e0f27Y5vdWrk1ALOMTfSYAwH7WTsnZ+QAAPCbSIlUASTU+WNkUPZBzCOLPdBwWsS9T/Ld+PzqXEhPjYgEAElCZNqJLAQCwx7K5NcVWz0+v+svqOgIvL5wBcKEAQKsRqGAXnybIFBaAdRcXdi0Tl0IS/0ESSX80kw+5/sbmz84RVoWaTHAZ5Eq7murWWMaMdrDbuasqmgyqdwsAJOJ6Y0AIqo6LkjYV/yn6l2pCI20JlgGg80UYAVmGOquRtN7tbqC3sUZzbwRVBx4TqzQRFgB7oAlqcO+fnJ7BfZ+/V1gABw4eQrPVMe12GWhBR29vW/Cz97nX64ngLV9TrzVUWFGuAkUWpe4pib+QIxzLiavKfge/hqDVQW1iEm6jiaxSFQCArLgRALBrEsxXOgCg/hDjvaAMhioAIPoLYkSvbRPs7+a1pwNR0h+gMzeLv3n1a/GJj30SK4srUh3eMz0Lt8ixsbyAupvh8IFJ/NC/+Q4MeyfhVfsosnUk8ToQJmhlTTiJh2hhBb3lVQSqdCFgWaURoP30K1EUEdLAQRGQwRGLdS2B/mRYQb1yAK9869/itu/9Ljzn274dWaWBaqWBYphLspdWcgEAuDkRAHBluzNWcWLBvHsAwAI4KkDMfF5sLKQyD9p6hkO47ZboHLDCT8bm4qlTeOjBB/DII49gY2kJe9stVKgjIB0AbJNT5w0yX5I4kgKGaGNkTIxT2bd417g+cP0YhJGKDDLWYbsoQUZaHAs7psDU7B6xzg7jDP1hjI2NIVbXupL094YxKkFLWiWEEWBECtnuwfkWhTFC0WJooMY2Sk8r+kmWCTBEppPvuFphp7g3mZU8/YJWfwUqroOgUcNadx1REmHvvr14zh3PxfPufh5uvOlGdCYndR2xAChHlliBGG9igkhRBD/w4bAQWOTCJpLPllYHiovT9UQlvQmEyripVuU1bsVDksZyfB7nOw+y6uH1L//v+PAH/xHD3hBu4cJ3a1haXBkxAM4HACCIQk5R4WboR+t4zwfehX7UQ1wk0sJC3ZEzAQC8rxOTE5cBgEsmo718IOd5BZRaHtQC5HEflTwEKlz8Bnjoox9BjRYbSYFGxcfqwgru/8KXcPzESZm8tUZdUHiyobhpU6yHPqHcyCuuLygfWTtaIdEkQq3eKBqowkvc6heOP4Y7brsFyEJ4voMqe8tcB95kG3e96BuBqVlEFQIAHjIuVhRmsvYvBCgaLVnULJVci+u68TGwooon6f+KhGplQTUAzCJlNADKSZNWoEtVGludl320XHNnIiL1SaMSpViu9iqPdQDGAIBWQmz1iwwAF+GIAWATWav0L1UOAgCFVv+ToiKCLlIpETYEq0m7jn7Oc6yUQBCTCHErS41GgU2atlZKd/oQoqgNn6IzVe3p5/jJKOZYRaPeEPG/dapRR2ovQ69bx9WqEs+aTADVA9wdAKAMAL1+QvUq1ZKsDSDBGfogE4apV4qRDSAZKKKybdF7Y9Z1NhvAkDaAaQXDQm0AqdJrRQDLCX65yruVSi0jXETpLHtlrCsx6v03idYmwbgtQ0VBOY5dpf/ZUW+Dk5GloKnOb5ojoyRmHERvNxLLiffWv1sAwI4Rm0Rt/aoWYxXpUxS/YLEUoxpvMmL+nDbOtn7YGcqE5SR6p37/ra0ClwEAk3aYANC2pYzE8GySv5X2X/5ZgKXd1295BOXxve1KyLcf/cGOcT12ruSTDPANoCUr+YhRrMKuAjSykk37K6rjR6EAAPSIZltXFsYyNiU8ddjKyiQ3kJ5/Ku+zEm7nqmWGWYxZwRNa56qALV/P5EFbcDbbANpqdXn34V4TpanMAUle8hQpxcPiUAEAUqZFQMv4hhv6vyyaXL/SVNTGB6dOYHF+XpKUVi0QUF6YWKY9i+CsKHHnOe679z5JJPfs2YPJySkRBZO7SCyDloXWVlM0eHK4noejR49KT/Dc3B7MzMwaWnEuNPA0HoqTCYF6rQpyfybgom17gzhFfWIKrelZeJ0J6V1WUWDqMow5Sdvb91qgpbR3lRcbA2xe0Ai8yAwAaYuU9VlbI/U6GPq/tEhqjzur/lmiFqrUuxAwlwFaGOJ973oP3vhnb8H0xAxatTbSMIKbZ6hXM9QqIWrVIX78R1lfvXoAACAASURBVL4b0WAeNT9GmhAsWkLLr6PoFnBDB735FWS9IZqMV1glRo76zAT8A3NIsxCpTyp/hiiNJLH0/CryhGyDq/CaN70DV979tXjhD/8Y4HeQZxXEgxi1dgtJrj3uPO4qhfDYAqCTV3AABQB2HcqYa5OjkpEBYHSVOH/W1xD1NvDAF+7FqWOPY/7UCREwtOsbk3ayZNwkGrWjKohubKqNKCiZiyO2npkbsqaw1YWie7WWiU+FSC/jX+YBWxsrVTx85CjWuz2srHUxjFil9+H5NZmDZIPGhQpkyt6VZtLuIWAE2TFGK6dCK192KjAhT2OJWbzAlyJLJWURTMcM2zOG0VAOYWpmCtNzM7jlmV+F2557O55127OBZl2AEN5fa39XDQJkUWziM2P/F0Vm7lP7Q9s3xQ505KRAQf9YwIHOxKSJwUwMYmx1beuBgBpcR4ydIWPtN77iT/AP73u/AACe48OrBrsCABTmZesFwaYca70VvP8f34NB3EOcUZOMgIkydlWAVNlb1qaVOcfkFFssxo/LLQC7n4uXX3kRroANTrx2E+nyMtzJjvSFrdz/INYXFrH0+El86D3vR39tAw3PR3d1HQf278ehQ4dw8uRJlnCNFzsTUyK/2ndPFFAXIA8hfUPps+xWxU6I34cDig0t4zk3XSV2MgxUSD9KkCHzXbT270Xr0EFc9TV3o9vrI/VqqAYNhBQlLKpo+nXxNSZqadyZFWAotEImSxopSMZuSO3/lD5PWj173vh3+ggrE8CoPpsg0OAIhpusdDM+KT5DlDLlppQDNRoSGZXoEThgPUcN7YEJKzcM6wvMa8KNOgopYhJKXV+CKFWaMoCCUT4mVZIAAANK0h9FeNBY32kmuFsNNvmosxGIz5TQy7gxLAV+tVXZcs+0XQxtX7vtYebPVAiuUYCKfVuiDJ2N6KKNRkOQ5Ij+tkz+7bxgMK3Zul4miWu1gn8uj1HlcYRYM/DUKspIK0+yUrYlMBnQHll2p3pI4RcpXCLDpDGOkm+lII+9njWl0YCMFS71ECZ4lVZ8RJsAAIJaRs24lDBtPc6dzq1sgbep8m9+GM0F8yZlMEF4K0lsggUV+RurmW/+1E1X2NwQHa1m8NugbMvB2uCsvEkafE2bVwygNmIZcB4aSyXOK/YnSz+2AdRG1HFDnCzbOJU/euuI2H6EqHq7CpdplbZc/T/bmLLndCEBaCk73fbjeL4CZpogSof/ZqvIsx3nhfx9BAyVPlOXHR3xwhRlUGTGjp3r9jqqj/b2j3ElfPdHSG9rezw6nnQ3GAdiGrTJ8ZCebhTI6coiwldWH6PU7sJRLRRmCVpd6fWn6B+psmJpZYRmJdki5bdSlbWdgAAZAEwkytdtfHZliFEnDJcvSTykfS0VwEDAULYZhJocW3abwMtyDmbVNkmQ0o1ToStn0VAq9jpOmEyra4FHoLVSQRwNpcjZbNQQLi9i9cgjqCax9idzDzaMBa7JVnuFwX6Spjh24jhq9Tpm9swJI2uyM4l4MFTbROq4uFVlavFBxXTXxZceuB8TEx10piblGKyYIpMc2TfjXJwS2IfMKiP9gMQyrlpBnKTa+sswPWgIEOBNTosQGLUAKGhG3SHZf2wyb8blSHfBEqzNuNC12iCawvgYczJ2Mwrt3iFzUu677qlsj7D7/XhvMPuEBcF20GY5l2PhuTAfloghK+DahUgAJIWmc7eCOEswDENMz85iuLKOgMlllEDU6lHgta96HT7x8c+hWZtEBT6KKEbdZevnAM1KF3unHHzfD3wHwvlHEA/X4DpKl6dAc6PRwcaxBTQiYLi4iip12gjcpyEmD+1DpV2DONSza4991U6OJE+lx7parSOPArz/I59D44ob8aKf+gWgMS2Z/SAbwqt7yApSxIFq7qKaM9bSjb+gBaHcZDICz7z/71SQkMYCl/31mbQWVFmlThL8/eteg/VTx1GEPXh5jJrHKnAqc9oTWj2BN93b/So1FljV1p59K3Ap4yBTq0uOdQJcBBI5npmIcz6xJdWrTyIt1B0jSXOh/J84OY+N7kDFrdkjY0Axrkli+cmkOme8lAq13647NgbjZ1Gdnk/uG1y/6FjCOeXXfGFRqpNJLGsa2QdU7X/a067GXXfdhduec5sAfGT01JsNMxR1sG7exwtkpn31THsv91Um+s1mExU/QHd5WRw+2HK00e2KZSEfRx5+BNdee63qQFFvhOKEBBeKXB0GqAkVp3CDOv78Na/Fu/76bxBUAwx6oYgjDvohNja6ygoywt+21bYcb9hGW3sm4krC9bSSozvYwF/9zV/ArdEdDQICENQsw8Yy0kprRqNRk+PjPmctei0Yfj7FsHOZ75fi/zhp78hTX4K8FK/EV+AxSapOddZBXzdQRgthBMQp3vqGN+KD734vGrTpCWO0a3XUPR/Dbk88ja+84jCmp6dw5NgR2byFml0hmqZBBycVJwCtP2YmJ4VuGPZ7kjjxSVGhq/bNwAmX0XAdoQdyoaQtS+p78Odm4O+ZxfVffRcGFCLyAiSoigBrUK2J+wCpW6raJKGfBkYmOBpRxEkttAr6mwAAFe/LHJF3GtE/RfzFUkEN24x/t8l/pm4rSIWSVqBOL2P2Q5skUPvSrECNMiAi40/KhYLXhEElFxICAPTVlXqGWVSo4ip9SUJN4uZGlwECI1ptl/5IOW5Nv+SeXcBDCAznlj+fJkon4jQSbWsVgue2HQBg/8avViBMfNzZ68bkOKYWL8WlVHhGxLYICFAQRyxhDOJvi3n2eE2yvtPp74TIasIw2go0aDbJA4WABACgSBUy0O2XT4IB1YK2mSrHKG0nMv4MkGBqmtonRutM7l2FoPV5NUBYeBjmVQxzFxkVZo2NoQbs48TunJDkHQLI0TUzdPFyUmSTM54jvTlkzBslcwsAnNOQkoBn3Lu/eaPVdxhf31LwYK65BQAU/NIw2c49vf5AI6ip8aXtGbeOBWYs6HzbcrTbXJftK4SazFmK9qUIAPDMLHC2VWm/PK/O6X7t4p+2T2RtTCghqlZFytoMoz9bgGWnD979+qVAmyZ/CkhqRdDOpXGwZ/BCUnWZTDAQpiir60nArt0vJri2YKYkcoWAdwySuYYzmB7NI3GxAVxWp8R+Vim41ud6x+tWuhzcrhQw0L3LVgvpzBNHrB5yOZQdyCKeYwBAG1LhMAhPI+RxiCIJ1SKX14XgIinzopWiIqvU23E5Z5IQS0cfhd/bQCBCmuP1Z9O91APA/Q8+gPbkhCTywyjC7NwsehtdNCn8S1s+t4q1lVVMTEzIeI2jCI8//jiarRZanTaaraYA/LTWsjK9Tu6gVZtAPAxZsoRfD8RTfKO3IfdoYoKCdEPR2CkcF357AvXpWaDVkUSox97gWl32d3FWkPFg0m0rvGg0cnQdMvu0+V7cTIyt4C6mhq5vBjy+mAAAj4N2zdVRAYEHlsm+tBEN0ZmelBbN/voKHn/4CG647kag21eKxdwMXvu7L8W73/1htFuzaDemBUAKnAQ19DDTiND2+/jhH/hO9BYfg1fJ0e92RdA4iZWtMuE1EB9fwuDUCtriAFVg4BaYvGIfioaH1CFbjgwRFY1lkSd16SsfIB1W8aGP3od+dQ7f86u/AzRnhIY/dEJxBCxokVc4cDMPldw1AECOvJKMAAC989s/dkrCuFZQmJAonM84ju/T6+Mdr34lwuUF+HkEl0AEHQgqhSTRXlBHRHpKhSxXB3HSV6NmYaPoUzckMnoofu1KYk92LFmynI8UvvMphOk38OAjJ7Cy1sfS0opoZrF3PQgacAyrVunsBAHU2UrWNCHtqdtGq94QHQHaZfN/2KvP2JdgGqvsQZ3C3GpVNwgH8n+cuzfceCOuuuZpuO2u52Ju7xxmZ2dHSayw7AxwSwvRM15biYvHHEhZd0vLud2Wq0ENa4sLcuiddltAQj47M7PCdIiHQzzwpfuxurKCr77zLo0FKQ7oVqUIxDVVYn0W/Lwa/up1r8c7//LtCFwfwwFFRMcAABdEEQIsMUN3AgCYcxDoYAjbG3bx5re9Ea1OA0U1Q5oTNNFZbk9LyjsSn+vZNeo1+L6njiTCRDa6MCUQeLdry1fC6y4DAF8Jd+kMx6jVuwzRcIh6vQEEdXzhH/4Rv/3rv4E90zNosuK/vIrp9oSIm3CjplcyPUpJ0b7mmmvQ69MZQIMlwwOU6SL9TlmCRuCjt76GhqfVf9Kq9kxN4corDkpV1ckGqPukMBrhGC5irQa86SkU7RZmr70W9b17kQU1dIVu6KFWa8KvaGUwSSOT9CsIsBUAsDJ/YqG3BQDQ1jgru6eL1yihMVkFK8RSDWIgTkTdiM9oBaNAjQGgEaISQrahMEmnl+kTjVO1OpLeR36G8chOoj5cJ0alYABmGACyuFgAQPUFxAWgBADwKujnaN/qhXQBnA0AKPdI22E0ripr0jtCWrcBAMqAADcWi5ZKwEThnZxiQJEEmVSRJWV0GIUiAmOD8icTABCgylTLLH1eiKVM/rnhphF8KoUjh+9sBgAYeLNCtxMAUGWQQfolXSyqAdhMQACAQAABAG1pPD3x3+66bzuNz5Q/lRgAWjXXz7BJrvQi0gZMxBc1+D+v5F/3xTMCAPaemX8zwbI5g1IlQRgAUonS4F3t19SCjd+TJsyHDfHYryeiTbYKfYbqjyL1+nnbYVySNGrWo2tAqfp/rsi9vfRPJgPAgmq2uiDnY8bLuR7nhWxRO36GVNOpRK1j57zHz+ZRsavDVODUAACGAaADRiuFklTbRgNh5VBwlLZamqxznAk9WtxjStfWzMv+YICUdF2x6dJAX6pwRrOkJtoU2s8qNpk2cC7pRex0YlJ8kjFsafr8PheBPFL5hREgR6b6NrYFQD5fRT+QJzHSqI88ieCwaiX7jmlp4n7N/jcKqMmelaHuVjB//HEcvf+LONxqoEXBPyYYTDbE3oo2Yo4AHgRhjx0/LkDZ9NwsWhMdSQ4YmPPa0f+d+yDtyiZnZ7G+vCynS3Yge3n37d8nwbzns9WJtGf2G+v1I9hNG3Rp6TFAquOymKAMCjLnPPpw5w4S4vx+HY3pWQSsIHqetAcwZuFeeP4AgKmcfyUDABwVSh6Rar4yACw7LkPGSn2zgeGgj5XlJRy84grka138+RveiG9/0TfDdSrwJifw6pf/Cf7hg59AqzWLetCRIo9bRGj5BAHWMFEL8X3f/Y2ouazG07OeDABX1ufF48dxaP9hhA89hv6pFcy0J9EbDpA2XExefRCZV4igmrSGC9c8R1IkSMkAcAMUiY9/+uRD+MLjffzs//M6ZQCw5Sag/bPwHQWkcXMCAJYB8MQCANLiwmvH8bS6hre86k+Rbayi5RZouKzwh/C8qjBR2XLa7UfwSd1nXMhigKtrH+3i0iQDbRdlx3KqArywJZaVfPb2r6xv4PipeZw4eRLLa120JuZQq7cEoEvp1kAOhl8T0KA/GKLV7sg8IPjA+RMEvlTsmUAPBn1MTk2J7oauTcoOYFWeDANS+jmHb7jpRtx515249VnPxMGDB6Ta77GlJ2BBbw31VlPdDng+obZb2n1Hqu9neJTjZ/svWwEAVv/JLPIaTQFaksEAx44dk/Xy4KEr4IgFqI8TdE748pfxNV//QmRstSBYSQFtFgwFuKRmSS5j5m/f+Gb8xZvegpoXCADANt9+b3gaA2DcUjsuIG1lAEixTtpkFAB4zetfhX0H9iBFLPf2bAAA270IAPAYbaxrY6mnYn/e1ab5BL7oMgDwBF7Mp/qtGExkcQSPfThxjLf86avwgXe9G4f3HcDKqXkUSSp0sbrvY2N9TRaiqakpWVRYFZmb3YOpiRmhInFBEvsf+qXKpkTrjkQSqGbgYbC+gloVuO6qK+XnJOyj3arDryntMKf1SZrBrzdEmMafmkIcBIjqNRy47nqg1cZqP0TVryOocTGR2hNYKbFB0ThAMr2bkvSQlcAk/nQAQLMDRVVHeZT5xtL2BHmVXjou9kZxWczXKwJo+CKURLRdqwEKEBiFWn4+F3bavYhIiyc9WjZQTqIBPFAlVgM0QZANesxUSNgUZAAYZWQyAJj8CwNAAtwLBADOoQWgPCZPr0rTssUKOhl7R4OC2tfZjclW/jfRo1itkeC0UJtEUj8rFCgKBb0W5V/TvybtCiL8V7pb50ChtGCLTRjLX/n9qBplbCpH1FEmpVLp1xaAmkPBnDEAwP5YAgDEcnYCAPg/0oZCBV8DAISFuwkAkDcxj63X+Fw2kTE6Xbpb2yDxFpEftRiQwULxIUty24FKue3aZACAEjw++nZrUjxKlm1GPsrPFZRg8q/QlyOVSgEAuJZIZcVqHJgKngFtVBB0my7ybXp7t6tMyFiqkKuxGQA413X4qQAAbFWhLP53rsf3RP7fCPQruW0wcWWCZnvbtwMAzj5+d88A0KGkaJJlANjVQXvRjU6GsbSUij0TXPaimmSd48Im/wSy7dwQXRkU6PWVimvHSJlWyk9oB4HxCB+3z5TXmLMyeUYAhib3CtJlsq8RBGAlXKq5RqzWYFa29iznTaXxNBpIdZ8cMbEZM+wsodiKkBXVvwEvT+H7Lh79wn0CAFw9NYGpBqtYvlCheT0D35e9vtfvY3VtFfMLC7j2husxPTuj4oeui7X1NXEFcNJCqv3N6WmsLy7K+v3lhx/G3J49wgZgr7FiJQpwMLAXloQooHPeu5JYLSwtYKPfxcRUB4evOoxaqyXMQ/ZQMwqngHlcOPA7k+jM7UGl2VRQnCwq7WgfgYgKJspdGK1tFujXpEXTAFH1vkAdiovJAJD9yyzqBABUfs/YS3LfcQqsbKwLsM72kmarjVf//h/iy/d+Ec2qj1uf8VX4tp/4Mfzln74K7/ib96MoAkxM7BEtgTzqA/EaZto59k5V8cKvfRb2zDSwMH9CmJ+0dAwInvV6mObetrSBaHld9KLCLEboA3NPvxKJy3ZJMgUKuAIAaGU1Y1Gbgk+Jh/vuP4V3/9MD+I9veicQTMh8RNtFmLEfnW14BAB8AQA0PspQCAOAqBDjj90zAOj3Lu0vvJAUtFpdw1tf9afIu2to8W95iGjYR70RoD8IETQ76FGfoNFBPyKXgZQiBQD4rXHARIXH5VTx8KOPSSK/vtHDRn+AiKwVz0dQr0kvP3v7G822zD8CAATr6D1PwT7GVguLi5iYnBQmDSvVg+FAimvSchT4WN1QGz4Re3QcTE9P48abb8IddzwX199wA666+SaxKczYSkmhPyb6rFYzhqe4J1t+CTCEobwH22+qBAf4iGN93x0AAJW/Gq/h2+2zjx45go997GOYmpzCnrk5LC0t4QUveAFq9YZck4npWQw3NqSds8FcxIH8XKXmk2m3kv57Pqs+3v+Xb8cbXvO6bQEAiYlNC4DsDqbFcNy+YAqF5pi1BVGraGwB+KP//oe44abrEKYDHV9GgPJMDIBaQNaqsr/KAMBZ1/0ncnO+iO91GQC4iBf/Qj9ahj6r07TY+R80wd+kHcxaFw/d90XcfO31Up1dXVxCjf2DZjISqacPMqsitaCOK/Zeqbm+KJxSeIgJHXukSZVOUKQh/e5w1cG92DfdQTrsYaIeYGqCSGoX1UZdkdQ4lerKxOQUpub2wqnX0SuArgMcuuEm+NPT6CYZnKCJiheIH6q2Laj4zQjZMy0A+puzAwCqXFCi8BvVZ6Xxq54BIQLVEjA0ZVLXqVTKjSOliB/70TYDAPb1rJZwUad1ElHzjEimqYBQAMmnCwAryRKvCCnR6BPwcwkAqOifOgBAAICcrATTAqACLk/eo0xltcdtk2qtQo3pUGWqcjnwF7q/QZJtQsPXilBWRDZJXSr/BEq4KQn6LD24pL+pgM2TBQCUNwi5BeIBLupiIoLlOjk89qWSBWAAgIrQEllBPzsDoAwAFG5txAAgE6DMAJBT3CYBP1sCtfX228r3KNk352TfRwTL6EVsrIqYFMg6sMVG8ZxG1JZEu3ws21XFtwMB5HNk/zXe6wxSDF1ZaHVik2SHmdnQbZ83G2VEsX38sAHIGX9XAo1sD61N7sqJm70fO12XpwIAsJX/rcHFru7XOd3U7f/JVoXK45SJv+8Fm+jj5THM7zeJUG771he6gOmdtqyQER1KWC9mF2CMLuuNI21HBAFUeNTYVMn40rVMendNjy7XH1L/NZne3AOrCvQOOo26qbirfVaZZXOmOV2+DLLei/6EWgjykWWJAABM2lxWw6muTzFSAqJGI0DaVtgux+Pj3puQCUd1baV+83i5RzNgJrtONHh4njGrlz4e/tQnsfz4Y5hwCsx2mtKjay0KRZ18MMDGxgZW19YwMTUpor97r75akgkKs07MzaG3sgonK9CcnUNvcRG9QR9Hjz2Op193nSQnfI20TbBFTgQFKUCnjJFwMESvN8DSMhXGUzTaTRw4dACtyQ6iaIg+mYVpjnq9rpZeRQVDipx5AZpTMwI4oN5ARAa3gIRmHdlEQzZxQanv37YByL0x7SMXIkR5sQGA0Viy9pLSssHKqXAq4DdaKg7JBG8wxN+/7e1oVjx84VP3YHlxEc++43bc/+VH8PixZaQ5WxRVqNiv5qhVEzT8EHtnfLzw625Hp+mi399Ap9MWmzoMh5ipOHj0ns/jiuYU8o0+4t4A1cDDStrHoZuuEfX/zAAAnhSGUqms2haAqFfgsRM9vPXvP4nf+Mv3AtUWyJh0JwL00wHcKlvBHFQzH5XCAACknTu0p+Oc3D0AoBoAskGKBoDsHd0e3v7qVyJaXUbNYRybIBr2pIWFMZjj1RCljoj3rfdC+OxXH2r/+fr6OrrdPga9AYZDUvBZQVZrO4IBWogqpBWASvxc22fmZjAcDrWdgm5WEu9oCwHBsqBGlytdp8I4FIcPAdSM08L1z7gRNz3jZundv/766xG0eL8Zg6t14bDfH1lyjoA4vjuFPgngSFVdQQHmAjJfS7HAThoupla1IwBAa8Tjx47JMJ0/NY9n3HyzCIKeOHECL/iGF0mLFfv6mfDXOx2Ea+uybpDBQKaDBbjEplE0Ej187F3vxp/88ctR92uIQmogKANgfX1Di2K7AAAYxhIA+K3f+U3c9bw70As3Sr3AZ24BIEPRAgB2jyzr4PxLBwIuAwAXEFRd7JdKelutItzootZo4nde8it49EsP4OmHrsSD934BB+b2opIrukjVY/ZM9aKB9r8HrGYDs+1ZsQgMfKL6pEDRIzWWvqnA1arp4f1zaHiO9FBPt+vI+B5xiInpKWxQ4IpBv1NFo9bE5MQUas02oqLARpwi9gNMHroCtdk5FNKm0EDqVBExGMiZnEkX5wgAsNXMcwEAuMzqskyKv9L7Rz32tprP+rxQolTYSOzRnIoEVTxHLx1KT7j2n5rKi2EBKCOAPUascPvCANCFXpOwPAnhZoYBYAISxaOZ/KsNoFX8l2qHtAGo/gA/y3AGzrWFf1fDTaqzlrJpvpYrfRS6UZVU7f+3T/s6/q/tj5XAmlQ2Q1cjNYxVJxH9M0EnmSRSISINUESx9O5aBHeULhjW7Ei97wxnt/MCPFbP18Vb30STUVFgEDssglkk67PWpAKACnAZpYcdGQC8k7YF4GwAwPneILstbWUAjASxSkGx3A9hRqtPs/b5miSpZJu5KTkxLQM7HdeZ2k/ORIvfLt2zFTvmPzK3TEWFiUIqNiPs1TcK4yVEX4ovpRaYEehxBg2AMihgLo26OJgK5dak2iZzZzr/pwIAEMcLM7dsQllOMp/sAKP8WVvXAssAOI1ZUhK0fLIBACurpwR+e1et04o1CVVmCSnwFJvlVx357PFX1pqCmbqmkolGBhKDYSu8ZR0BhKQrAJorQEKTIpUlgUo5grKrxllYNRUyvIwXuE3uEwLsAgCQAs8WBQ3o9XO0qi3AEDVSwsRY/JkmNYc99rlQZ1XBuiqq7y7ZPlynBz2prD3w0Q8j664j765jqlmXRFvceoyzAgEABuqMD5jMk53FXn6PlFeeM8XB2LvvBVg7NY9uv4f5pUXpK/brNXRmptGjyJexWBSKvgD2QBxGWF9dxdr6BoJGB0GjIQCA3wiEjsu2LFrA1oMahkOKfBGCrSLKCoS0gms0MDE7B29qGknOBFNr37p229lqFwH9hcQDBiUor5e2heR8197xp6iArKVfP5UigKP1zDBgFMQqAQBFgf6gLyD73j17ES4s4cF77sWH//59uGrfAZw4dgwf+/QnUGt14LHyXvgYhFqFbtRctJucKwO06jm+6ztehFoA7N+/V6zZOgcPAivLQHcd973jb3HTvsNwBhG6Kyuotxs4OVzF4Wdci9hlfJfCRQ6PvWa5AgCZ0QBIBsDJpQhv+ttP4Fff8A6gNoWYrhgEAJI+XLaECABAwU7aQPMcma0TACD6S4r67hgA0qpKDQAmoXzyfYZD/M1rX43B0gLcPEbDr0grDsc9LejmV7qIMrZl+gIAnFhYEnq+2ComWsQSxo0wi3hoyhZlrzuT+5HKP+cicsRJKOBerVZHu92RuIftj2RBkAWwsrKs4qN5Jsr8zzDJ/q3PfCb2HNiLSuCZdifVitH9QmnzbHXi76Snn5c+z4Wpy2IdxytbUlmQCrwAFQI6YsOscbUk/ozPrKjnNhNE9s2RWvbW+afA/EMPPYSjjz2GW2+9FZ/65KfQ7/XQarUwPz+PH/qRHwU8X1qLyQAm64cgFddYCgHG4VBBAGlXpI6kRuyf+eCH8Ie/+38LAEBTMWoA2BYAEWIU1u04Li3Hj9u1ABjqEDb66/jlX/0lfMu3fpM4AtCtQsbYDhoAvMZsy7D6Xlz7LwMAu11NL7/uKb0CWvlTETYixW9++f+Lf/4gA4MB5jqTiLp91Koe4jgSC6SMCW+zDq9eQ8G+Jyao/RidRgutZl36tVKqDDsZJlt1TLZr2D83hWTYQyugcn8VadhH4DliNbQ+ktd0bQAAIABJREFU7COnnWDVEzGTyfakgAAM2yLaClLAr1ZHFtTR2LMX7X37kfoBhtJTTSV/TQDYgyhJQskT3AIAO2kA8PwZWvC1TDPYay8WQ1RZNck7rVpET8RoDVIopuqwh7QKj4lhPlAAQHr+Df1fXst9gOCBOhFQ5FAAAPqeisKyiywJUU1DdvnbhmQJQDXEG1f/1XlAHd/5VEeCpwYA2FTtL1WpbeJRmIXWDtxywG97oez/bgcOWKVkbnhW6VySDpOUnU7hKof5Em3vOGfOBgBYhXA5bpO1MhCXvl4CU4Rhcir/J6jKVwUA5PdyjNr+cSYRwO1aAKgBsB0DYOuJ2ITrzAmoCW6t8JkFMEwgPE6stQtaqv+lXn8JWm1TRSlp2ZpongsAYDfZc1nANgfgKvCnSv9E75UZYpMqHU/C4R65bY4+S+a/9v9ufdiKoN6ZM+tcCgCw5dzte10KAAADtq0J5cUCAOy4GAlGSnI3Tr7s38tfz85U2D0DQJO6LQwA68dhxjar/ra1xCdri57b1gWEgKWhhJd1JRgUU4GejCQ9OmUAUCuAP7ueOrqwms01wmqHjNbE8wQAuO6xCkm6P5nEMSt9SSSVfa5D0gKQEwwl25jJBYHUWMVToxSuABgiWcjUX6q/FKtVRgPtdivw8gItJiDddRHXuu9970WN+9awB59zzrTdSB+wSST4lar/TO6nyMDr99DudLDv4AFhB5CKn/cGePTRx7C4sozrb7oRzckOqoGPjX5f/pcUfvH5TjPEwwhxf4gkjEX3JYxjNCensefAAQSTbSTRUFxfxBPdcQQooNicaBoSkq1UMWDltFpFe2Yardm9yCgk52hqsKmPb/MvSgDAOJwfW7aey6q1/f9cTAaAXd8lPJHMx5GWJssAkGQEDqJeH51mGxuPH8f73v5OzDUnsPT4CaytrSF2MhxfWMTRE4sIEwetiVkpBrGQk2chDu6jTVsfL3zBXbjhhqdhds+0VKJrnTbQ6wLHj+HRD30YB2odOIMQ6XCISt3FYtzFoWc8HQMMGRXCq7AFRdvqMoIAkl/6KJIqTixGePPffQIvefkbgOmDyAiwTdbRDTeedACAmAJZZl6qYrgEAN7x2ldjuLwIjw4EeSQDi3Ec2/g+8Zn7EBfUn6BKvCNxs4j8UqzYbExMQMXWUhx+NAYUQEBrSKO2Q77v7NykxNf94UBYN+yZ52Am5b/eqAtV/pZbb8Htz7kNweSEBKLZYKCCf4EnCThdHjhXhVVpxFg5aVhc4drE92SbDvdSinVaxxLGsey/z6PEAAeavJbbJs/GAFDR1fEavrUF4JFHHsHS4iKOHDmC/fv2CyjINoM777xTgCYWyBrNloj9ykXyfNEAYBsCRcMJJsq5EQAQcKWC+z72cfy33/ptAQByOil4AXpdMpa66sSwCwCAb73eW8PP/vufwf/+vd+N5fVFVOlwdhYAgOszAQARrzbgbzneLV/L3a8yl+4rLzMALt17cw5HVqDqVRH2B6h1pvDQR/4J//U//TqmgyZaVU+sYpJBiMmJCYRJJNT/oN3EIAmxMeyjSa92p4LJZgN1ggIZxYiGaNQ8HNw3h/17ZyR58l1HxIm4+JMGZuraqPgeVuIIjudhotXBRHsCftVHmlAt1UUloFBJHcvDEK29+zF91dXIAx99qqn6rBYQDLa9bzblHyP+NgA6kwZAGQCwyX/MwENU9lV8j5Yt/Byi0KJGa8TJmKRQHM7LhvQmMAGGtg1YgT4GBxTaZRUpCGoimCWWgGwhqLjI0xiVZGiaDEyqIorHtvVAGxTUdcB8lb59TZCfCgaA9IxteYzaAsyGp9YrSoG1D/szNx3bGlBmBdjFkkEihSSZ6BBF5etI/xLWCcVfRpaOY4r8CBQQ9t7ZjAzHB2+Pb/RVmvbUrYLBPR/8fLGikacjyb4Ia/FpgAC3YGsAE1dV4t0JACgzALaKAOb0TC4lMdslS2cDMMr9dzbZla+Wnk/qHKvqVChncCCq1Vbkh6q6eo23SzLPlgDbz5F7ubW8fg6rjyp26/yVwGMEUoyTdmGAjBS89R5Z3QbBBc5Q/dkKCpzp8CxgdaZrf7FbAC5FAMAGmWJfZ3rYy7fbMobsHN95KFw4ACAr/5i+Y/AiBbdYpRexUTKRKhUEhoJuuP4o6DBjGDC2zUJsF+lOImu/GXNM/o0NF9cpVuzY/5klFEU7fXSN1sizMAC4D0jVjhVSlylILhVHPknlZYDJ5J8ggAqpccnKJGlIaeWWansDe6Ul+c/p850rQC/CVICTcp/K0WaQvbEqAfvn3vV3aFYd0eXJY00O5CwIrpeSCZ59u9PGEi2CfU8oyYNwqH3JzSZOHDuJOE4wOTONvQcPwJ2awLDblUS03mwKvZl3gj3GGytrGKz3hAnA6r4faFuBVCWdXJgJPPYoCmXI0B6Q8zuOYrFTq/q+MAMj6RXuYGLPPuS1tgisnjaKSgvAJm7Illtl18lzWK62/ZeLCgBYDRYjUMxrrk9Wn1VbB0mGelDH4sNH0EAFH3vvP6Doh7j+yqfhS1/6Et7+rneioDtRNYBba8HxGhjyeucpWu06kDM+iXHTTdfgB3/o+5AWCdqz0+h319H0XST3fBrhI4+isj5A3uujRitIJ8WaE+LgzdcgdFg4ImCeaewnmji0AaRVIgGACo6e7OGt7/okfvl3XwEcvFZsHjFRQ7e/Bs9TXaRqRrFJMgBUt6moaGJ+oQwAhzY9TIwZqHGy9Hp4+2tfrS0A4hAQC+BHEcq8WsPfve9DyJw6hmkFjltTBwom/OImo3oiEg9VXXmGpoVI2lGrFdGCEktO30e16mBtYwUZWwqrVezfvx/PveM5uPtr7sZ1110HoVzECggwoae4nxA8jNBoyrYgj65b4xY+3bPZHpRLNZ/gotXU4ZqkrboKDFQo5CgirjxWAhZS0RjFVGJruUN8Ja1GW4C2rQBAxfdx5MEHRSR00B9ILnHDM56BU8eOYd+hK3DPPZ/FV91yq7ARklBFxikUys8mEMjxzHMQAICgSu7g/n/+FH7713/zNAaAbQEQaz/jAnB6AckCFjaW0PYvAgBkAPzEz/wYvv/f/Gssrs7DC1jmMS3CZvZvdQG4DABctgHc7d5x0V8nPVBVYNDtYaI1wRmAF//Ij8Pph2g6LiaCOuL+AN31DaH/VTzS8FJ4jQAJqxDRAHUkmG43ZPFs1AM87eorMTczKcELg5XAozpqLL1fYmcklV6quxaoBLRC48buwat6CPwAzXoT9aCBnD1/UQr4NRRBDWHVRTA1janDh5EFAbpxjKofIIu4mKkUrnEs0utq6PisgJCGRRSW4qwpVX8JbhRVQUh9kUCnSFtVqv+xU0GYF4ik4q7JvKYZ6lvMdJgJC4EAl9StChcnBnBq1CQIryiLGjtA/lxAAAAGjmqdY7xKaXFCVV0JQDV90y8KAGQ8BianhllAJsDIhaBE/L8QF4AtDC5z6TRKshX8nQaqimKdHgDbxFUSeSNyZwNs/mxRaCLfdgOzfx8l/cKgMy0Au5wtkkCWFLltciK/I0puKNb8mQwNaVfg5s2tnWOY1FveI1v9Z0DA6r9pAZDNdgcGgLUBPJsLwO5Oz2xmlnJtNynNiGTTrFFY0YABplO2dLfUAePJ7CEpAxjlZNqKLbI3maM98HzRguAxUvyMtGgh/FWrGIZDSULCcDhKPvi+/eFQaJMnT53C4QOHMYgHEmi02m2koppcoNFsSG8mARBWHlgNkdYhepITSExN4rOLGzBKLHYBftiPI+Nhu/7+Mmi2i0N7Ql9Svm+2QqQaEtsDAOf34TsDANuNn/L6oGCpXfJ1Lbeq/wIuGbcRBsE1Aoyc9qnal5GSy6CaAIC9B1Y5eiQ4yqBe6Pbsp6+IVgnbuSzAqeyz8WO7NpKdroddH9UIgGBpKvtlQVsvs8bQb1wU1Jk8pbFU/0n/lw0nMQB4hesQn5kk0dLSxtmdA24BTNXqYnGGfhePfu4ziNdWUee+l0TCICAIwTkoLQBpJhW7q6++Wuj4cm1M37BostB/Xtq9CvGC5xWnQ8DMgX2atIh+i9onMjlaXV2VGIIbGgtq3D+nJyYxObdHBPwoaMtKojzVrE95cKZloF6rqx0ggObUJMI0xTCNhQHgT+6BE9RNBVbFZAXAyam7Q10ZK2Kmk7R8t5QZtHsASt+P89e0kknypfs+Ez2uNwKsGg6SLVFoq8lYs+D85sv4v21bBQMtfgpjMuoDqYtCLiLOPiqi67RxagHv/qu/xsKRx4EoQduvy/7+xS8/iKDdRi9M4DXaiIsK6q2WrJnMt2jCUuQRgsDBb/7Wr0kA1Gg3ZKxlSwsIP/85LN7zWdTCFAcmp5DEQySVFP7eDvKOh8TPUVRzaaXjE2mClOLQnqrdV50Aqxs5XvO2D+Infvl30HrW86StZJj14ficz6R/WwDAxhoUAYy09a7YuQVgJwBdWgCkNaFKG3gRvWPC/ZaXvRQ+k3Kx1EykUh0zbvSb+MBHP4Wo8BFTlNCraWwjgafawInek0+RvzrCKFYKu6lKU99oeXUFg2GIubk9uPLqK/Gib34Rnn7dNXj606+B12igYOuPYQORqUP3rRFt3Wjf2BGgWh9KTZVE17jp2NhGHFDM+sWD4P+IY4Awi7gf1qU1QUDCkn6JJNyGTbDT2NS2183zZysAIO9lK+MG4LeFBV6XD374I/jar3u+2CJGZAfQLSBLQfeV5uQk0jTWc6NYNNs03ADHvng/XvLzvygAgOeyTShCteLhxImTarEtTi3KENb5N24h3doCwD2ABajORFtcAL7ze74dL/75F2Nx+eQ5aQBw/WDxk3PdnpeNd8ux727n+KX+ussMgEv9Du1wfFxAWLsm5UuCg4qHl/3qr+PIvV8StDjpDjDBKj8F+Xo98fCtNevSDhAXGaY7dXjxGq7cP4s9DACmpjA50UYSR+h2N6R/kQKC0sPIRcoEu5Za6VI3gPojrlH9rrqo+TWxGKxWfAEBCqr8uh6G0g5QQ2v/ATRmZxHTU1gyblZNZInZFgCQxU1QRYLhFGGpCACQ57pgM7gSuxFaCkIBgFjE9iqg6r52g6tFH4M9CwDwU5kcBhS4US3YEgCgSb9s/GZhVgBA1ZUJJpAFkJDuyE8eBZF6LFqM1laAMgAgp1vyjbe3dtf5h+nL3DpEyhW8s1GYrCr2jhuF6WEuU9Tsxhyxv80u1NtRsY0w1m6n2VYAYLR5qtoXIMkAUWBVpyYIoA5bRNBTCVqY/FMMSJ4EAkBgQFUauAFfTABAY0lTASgJQQndn0AVqxPmpLdTzH8iAIBRArbNTdq2gj4SD2RQyEqfL0lDwoDJcURdnOI6rGCQQtyemMDi/Ck0GnUJdGmN9Nhjj2LvgQM4evw4nnbV03Fy4aRswA1aGhkLM1YRur2uVCt5HKJ6XK/JvO/2KDKWoRnUVeh3F4//GQCATaBNye7PAgASf+7i2pVS5h1ffSYAaRTYGXBxDAKMj0fmtXGX4DwgAMDZwHElqUSVzVeaLCoAYPIysx6NaP/m57KeCWmmdpUun8D5AgCqh2LeQQCARJP7LJHKP/cnAucVJvcZqboRMq6ZEljTx97Cepr8M/UXVXCT2LL6SwE4Nug5vR6G8ycw//BDcAY9BNz3EgbPWmVjSwODbFbkKdJ11VVXqUMHkwOi+dbiluu0tNuxQkjxdIr4tYQFwH5+J/CJ3Mn7LCwsSMJDBgBf1Kw10G610Gm1EdSbSClEJk8FAHj0o91PAIBCNAyiMAL3ClYUGXswOWrP7kV9zyHAr8s6zESc45LHQ/0Y6cvddJe2yv2NXQJ2O4QvFQCAwAkBgMJopXD/YvXfTQsc//IRvPV1r8eQDIzlNbg50AxqWFxYhMvkpdnCxjBEJaiJqKLfaGKj2xUBykYjkHYA183xwz/6g7jyaYfheA5o15gvzeP4e96NYHEJnaKCDunbaYSi7ggAUEx4iAgAVCwAQMYm2X0J+dzw/ADsVVnvOQIA/B//9j9i7s4XCgMgLiIgYIxGjQsHVdoASsM57ygBACMCKCp+Ohe3e+wMAPCdcgHAqqy2EAAIh/j/XvYH8DOCAUNhrxLMCjNaaBAA+DRi8Ph8YQCQqcMkn/MnqNHVKlDLULJICQiYfvu5PXtx++3PwfO+5m7ccMMNcGoU3k6QUC+rTs97V37mnCcrgaKZEbUHRDzZVq23YdpxLozcQxQ046QcgwCsxRmRaYKCZq3jeuiRaWHst88EAJzt+o1E+szF3woAyPoxCrp0beaax+tFltWRo4/jhhtvEr2DqNdDQJ0vFLJeBM0G4iRWkMW6ALgBTt3/IH7xxT8nAIBbDRCGMdyqLwCAtF8YAMCyOncCAChmSQCg2WoIAPAt3/ZN+OX/8EvCAKAF4NlaABil12oBarXaiAG7XfFrt+vLpf66ywDApX6Hdjg+buJrvQ3Mzswg64cI17uIVtbxyz/7c3CTHNcdvgqnjh1Hs1aTylqj2ZRAYHltRTb8hpvhhXfciAnu95JwaI8iK/xcuGgZyF5B2dCJUlP1nYsigx5JuCq0IlUvdVMpZxJWrzXk6Xk1qdgz1JHKvFOFOzmB6UOH4Hba2AgjVNyGJOlbAQCd9BVkrDqw394wACgmZBkApOazqsMllMeU8H/Eaq+CnMioUeCXt5KkhYJw2ism50pROKkGc/tVarX055cqDVyMuBARIWSAJYsxwQQCDVGESkUTya2VAmUQGCBBHAmsfZG2CJQfuw7AzwIAlIGA3WywfI1Q+o3wH4MzXgf+jhuAKGyLZdWYwluu1u8yL9t8bUqCZKPKoQEapPrMQLHqitAVk38+SHvT+2RoiwIAxCMAQIynRgCABsNn0gB4UhkAHIsy9LVKJ9ebyH1JRd8yAeRv21jm7Ya6X77AW+/R1rFoj0vmz2njthBL0Hg4FEZIzfNx4vFj+Pw9n8X62iom220Men0cPHAAs7MzuOaaa8TSigJC+w4cECuyyT17pdLP39WbDWEE0E6MlEZWL1v1NhbWFk1VpoaV1VUJ0CYmJ0QRPu7TxWN3i/gTAQCUlZlHcZLpwx5XpXd3fE/Eq7ayZ1QATy3vRD/jKQQAZG5u1fwQBtI4MC4PMdG4MX2wnOMEALQlgBRZXfsT9iOPAADeUVMptiCAzCv22Ot5c39SUS37fxfGANDzMQCe+HmzQsfeYz4z+B6Vz6kBoM4AIg4oSt3UIOGea1q02M8vyu9jVxvOOSbbg7V1OGGIynCAkw98EcnqEvw0hl+hAxhb0rhPZgIWUleAvcjsD7/iiivk7zxngvQKiCjgKRTdqiv7Nlk13N+ZUASNOlqdjogGM/E/ubBgrLjYq+tjcnIKMzMzQuenfgz3d8YFkvwzDpA9T1k5BNw5N9l6J9eb+yB7nnmN+H9+HZOHrkGl0ZYxIPTrKgXAshIAYGv845Vp/N2/AABAth62LLKIwXvD9d+RMU7K49LR43jvO/4W93/ms9hYWEIRpzi0bz9OHDuO/fsPiBq9V2O/fagFEO4pfoDBcCj3neMvCgfw/QruuPM2fPt3fRuSIoZb81AszeOTr30Nrq83MF31AVrNkenZ8uDMNVCdaWDoJsgrmQC9fBJwZ3sBgQrqO7AHrjus4vVv/wi+6V/9JK79pu+Wts/ESRQAyBQAqORsAbBif3x9pOw1YQDsHgAg+0fYnGSKJAkQDfHGl/0+PAIZ8VAZrHkhAEDhNvH+j34GiVMXEMCp+hgOu5ijkj9FAAluECxIYlx/4w147h134K67n4dDh65AtcP+fSDrdmWu+bTao8I/zyFLZA4lWSyK8hTD5O8pgqcFGLPGlDdXab1SFqOUiqxmkqxbFM2wa4qudVonYJxgxLM5p/0AhdhMj4WetU1AWTMixrxDC5MUvbZs+FsBAI2MzN5vToPsPq4r0mYFB+3OhAB9ZO1xjRDXAwKcbnUkBC1tgkJD8rB65DH87E/8FBpBXQqFUZSMAADLSHUqujadjQFAAIBCmUHNxyDq42u//m78xn/+tZEGwNlaAIS9SMeTmmGDmHOVzzXX9YnYhy/V97gMAFyqd+YcjovzyW02MVhfEzstIsGIUvz8D/ygIMcnHj2Kuelp6dtJqYpM1eE8xwte+PX4hm/8BnzuEx9CO11GkA8lcNBgS5MQCVAMGscNXihSUtHWKrb0QrkVUdKXXmpRZFZRJiaJzXoLtVoDRe4gSnNUgxoS18WwUkF771609sxiwDY3r4mcYiamEqqLoZU2o32KAgBU1GcLgAUAyGVj0g/2d7H6mOaI82KU/FNwCAQOTIs5z0f4AAxKhGbKd2JwYijEWhJROvuY4TeyWqnXaqJArdUn3cgkcCJ1c2TDNm4BGPWeCpNgnPxrsLvrlH9zckwRtS31O5v0n0vyr7HH5mPZrgJW3lCsHSCrQ1ESw6HS7DYJ2JkC7HMY1pvPcQsAUG4z4L0ky1CUwdlvKjQ+7ZMTz2r2EPNeGwBAhACzWKwBtQVA7bYuFgCgPfSk+ekFtAJ/VsdAKH+0nSxtwlvbRS4EABjVJZSAM1bi3uYmWQBAxpUZNzzucNDF1QcP46GHH8AfvfQP8fGPfAxX7D+ATrOJ40cfx2Sng8X5eUl6GBTQ6oiJyUte8hK0Z2ZwYv4Uas0mpvfuRcGgosixsLSIRqsloA6tyZiQsG+5Hw4xNTMNz/Gx1l9DOAgvOgNgxAa2WhcmcOCcsUHE+Y75J/L/rWPHSPjPiEQJBV5jyqeMAbDdeVkG0mgJMQNcU3mdyzxSznF5kiKqkaECtuQAGPeS8dpldTI0gOSY5V7GhNeCH5buuXW9O28GgByH9uyK2B/XFSP6x4q/L9XAFHkaIaUQL9sDJPnn2mu8SuR8VCfAOpNYUU0CH/3VNeQMctMYX77nU6hlZATkwmKyatm8HtQKkV79tXUJ0Pft26c9xAYAGLEs6M1tmBdcxylsK4mDScDZgsMe541eTxJMJvv0/G52OmLz65HJI44wPF5VRhfvgjKlmOdohL/SKJI+ZrZfiGgjiwxFjo04Q/vA1Qg6U4ZqXYz2E7I6+P8UdFSBXjNOt3Q86fXa/eOiMgB42EzuuG+J9Z9wuRUA+B+2zk6Y4B1v/nMcue9+nDzyKCpphk6zhVMnTmLf/v1otdrobfThBgF6UYgB109OamtdzLnCRDQK0WrWMDndxs/9ws+KqJ9bd5GePIaPv+qVeM7efeg4LqKNdVTcAhlb1ydctA7PYlhNjQtAAZ9rR077OxGugMeCSMR2jhre/Hf/jFu/7jvw3O/7ccCrSRtB4XEekiGpDACH7E3Zb584AIAxIAEAj/OPx5VG+IuX/QHcNEQRD6QVkABAlFeQVur4wEfvQVJpCgDAZLRW99AbdKUN7Zv/l2/BT/30T2Pu4AEV66ibBD+OMRwMJLZgokiAhWAD96Z6u21s+Ij3JdLWwIIYQRLG25s0mMaLnIKSHNnsly8DALIml5J/o7NjGQEaixVS9HAEAFCXK13jtF3StgBsp/9UninnAgCInohtJ6XLiNEZkBY3sntabbEytTot2i+hYJ+0Zpl4fgQAoIrBqQX85I/8nyJsyVtGAMD3ajh+/IRxpJKK45jRZVAIvXw2ajHcoGoVEVtxCXSlIZ71nFvxe7//384LACBow5xl6/W6DADsfl29/Mqn6ApQbXN1fh5T+/YjnF+Eb5Sdf/T7v1+U+aPBUER5nvXMZ+Knf+an4V5xBbC+hrTfxwfe+ReYTlfQdhJQYZmoM5NibtYEDGj50Wy3tU/OSN0xsa5QiIl0TFKvUlYgqMCvIncJBUrcKmpBXcRrmrUm+oMQvlgA1rAShWJBNHPoILzOFAZOICJAdmKPevqMBsBOAADR7oRVIH5umks1guk5UVEu7myCGwusaMeYTf7FjslUJ8qpj/pFj7mkrMaSzkVBI9KaiSiIEFteSG8zqXAWABgDBxqA6sOAGaM8+4lJ/u3w4sK6CbUtWf2dyxCUQNgCHqXqXLnaXk4eJGYxwoCinCs2f+Nqmk38mcxKAnseIn9nOt4ymGATK/7OdRzUqQzuUrVX+wutU4Fa0vFWptoCkJMBkMrXMgBgwZkzMQCqrGyJa4WLrSKAWZXmgrsHdAQAoE4Bj9VWZY3F2YhVXKLg7YTmn8u93vo/43M3f9kBBBD2gbUEM99zZLMKyQpTnXoecYwPvOe9eNPr34Bjjx3Fwb37ELguwl4PczOzUrXqtFu48vBhfPazn8U1112HP37FK+B1Ovgvv/HrUt1/9u23/f/svQeYZWlVNbzOPefcXLk6VHfP9GQmSBIGFPQDFMUA8gsoUcKQcQR+EAHBTxQBJciQlPjx+4OKiOScUYcgDDMDM8Dk6dxd1RVvPvFz7f2+5566Xbl7YJAuqKd6qm449z1v2HvttdfC4/7gCSiU2e/fRZtVqQJ9m0uSPLC3UOwlmVBQ6yGjUG9+BE4FA8DSNyU0WcFKc/NXdWqfYYOYZfPL2oLeCQAA0X+x260BgZX9pcGeBQCssCdBAHEBkLFmwq3iWrQzzQdstnpkBU718yu91K6jlfanrQAAch0GABCJ1xwAIPtHxKq/2gKyLUlBdmW4sQ2O7ylANIUCjTuJOM1QJ2OxgaDVgkPl9iTCbd+/GtU0RIVWamQSOKTJK5jDPbfb7ghtn1ah46NjwswRJXBhoaltsLABxFKsJ8kCvzi+4h4QRKJ3Q1o0/dEJ8DKhrI+OYnJqJ/x6HSErnmIvVkCxwGonGQDaT6ytC8ay1GjuUKdFxUtZXSXrzxUBYTICnZGdqE1slwBcnutSFE1ZeNQrYMHCni86JUwbgGH0Gc70lhfNnQIAIIuR8RPnAAEAjigBgE6It7z6tZg7dBSt2TmxUWMx5+j0MbFgJl5AMJTj1A57aHTbKFDYUooOLHS4wpKiWDFbO3u9Ni5//rMxOjGEGCFa+27DrR/7KO42PolyGCNFsqzPAAAgAElEQVTqtOCXXDTTDjpDBUzeZQ+6fqIAQMp2L4rqmnVHp52Ci26zjdQdxoe/cA0mL7gUD/mjP5XYK3ITRGRHEmxn9VdsALUafuoAAG2xVD0nAwDEAT725r+FF7aR9Fqy3lhwIQOASf+XrrwaiTeEEFVhiXajNkoVZUzw3Hncs54pe0/UasIrFYUNa4thrDZbkT2JN3wf3UZT2gao26AVemXyCCgoRTTLerAnegbnGyCT/FhT9DK6P/pcBRaFAagCI7JWGYtK7ENQjwweKcz19Z4sA0DmUU6EeaUFogDA8nh0kAGg7kpmb7UaAPnPVCwLA1D2K7KCKEBJpi3XLueziCsqPVgsfykF0GjhaU98MsZHxtBu9RAEkQAAbAEw2O6GAQBx7uI4u9QhiXH2+Xvxd29/q7QAbMQFgPfMAgAsbuXPhFMdb215k7oDn3iaAXAHDu4d/dLCyAojhLSaihPUd+xA9+gxlEdH0Tp6VIJsHur3u9/9hHIvcBu/GX1Uq8DMIVz1kfej3G1IMsWDOu51UWUFnyh/rL0+isBrCwDRTyLOkvhFMbxQWQOJR4RV+9h4kJGOzR6f8eEx9Ngb7JWAYhHzvS4C18HY1BSGdp+JrkO0uN8nZQEAG0ZQBHC1FgCGIG3SINnvLwEggwcmpOx31MqEJvTcPo0PIElLBWUBaOO/bQjQu2VRRu3gV1sVfk72OVfY70DqqbSfJ2h32/K5ifpmVCWbS0kybaiPOamildL/FQroG5o6fC0vp+I9WP23Va7VXkzeN9ejP1ixtP8twnpkPxh02QaNPAR5AJ/AaBAQuA8KbOjDrPEguxGLmJcBFHg9VAWv8iA091jBnr4CPYNvCwAUmPgLGHDnAgBYxePak57sPDXZuBssO4ROVetIP983Cv396lqWe1llDgEgjMWfVP/VjlCZAOz7b2NybFQAw+bCIsbqwygVXHz+U5/BP7znPYg6XUyMjuHYocOoUyQpSTB99CjGx8bQaLelh/ge97oXnv2Hz8EL//iPcfuB/RgeHcE97n0vPO2Zz8AFl1wkwfFCY0nARf6NyUaTHudslSj4W65gn0oAwAYOFhw7FcDXya4b+/xltH/bc2+BpRVcADb3vmvvXoNB1An/nXt/2Y5NRTfzfJcKmc4/As5swxK1fVJORaROae0EAGTu5vYd7gWs+ucZNf3dQR9rmVr2M28WAFD2gQIAwuaRcyUWRx0KgMnPmOcz+4N5UnFv5PmjbjA9sSZkYsWKPgEA06Jm2F3T7Itlfz97hTtNHN93C/yogzJr7qQ8e2VhuUkATg/yTgcH9h9ArVoV0JrMNdm7SV82ATn3bVb+2+2WBL8cBz6OzLYoMKrjni/+6OxtpnhtfWwU2/bsRqFeExu5LtsE3SK8hC0OmsCqJaOyAUW7gW8ahtKvTqYewkAsErmOCerFxQrC6jiGt+8SSjUTHr4GrXuZPEjCZbR0+piQYSBl+Hq+YW9zM1fP+5+gCKABDXk/OH4yEwxo4pDu2A3xNy/931g8Mo0KWZBhKHZz23buwL4jhzC1YxcQaK9hLwnE2alcrwpAKtELky6hXqcYHxlGp9vEQx/+EFz6i/dGELXRuv0WHPjsZ3FBpYYixY3ZulL20I6b6Ay7mLhoL9pODyFonUu2HfkeHC9t4SAAwP3dLY3j41+5Dr3abjzmz1/PqASRnyJ0KCCs7ZZ3FADANk/Rc2JlXOLbHj5yxRvgBk1E7SZ8kZgqoBM76KZFfPnKa5B4wwidKiJxiopQKLqYW1jA457weDz1GU8XIIrzj2NJPQ/2sYvwLDUpBDgL5KfEuJWKilYaZo/r0bGH56POLrYi9vcc41macfqU+ZMHACQCtawiAyjTXlRjr1Cug+tc6P2MTaXqvxwAyFhfBADWcgHYAAAg8a8p+Ihrj2Ea6AfkJPDF5UMYCQQLg1D2GXGAMkintQEUAIB2DFGCyx7zOGyf2IaF+QaiKEGpWBEGgDgxcENjEc8WlsziX4kBIOCHtKEmKPgOJnaM4R/e995NAQC0ViSzg2Ap90LLeF0PQNn8bnPne8ZpAODOd082fEVSwWbPjclck3YbhdERzO/fh7Ezz5BfJ80GCvU6uosLQpUZ2bFdft9cnIezOItDV34J7YO3i2jaMDezXg9pGKBImqDZbCSo4kbrF1Gq1YRu3WMPeLuLcspNJkVMsRWPPfixiA0yIKEzwFClhpJfQoFigOzZLTjosOpZr6KybQr+tjMEABC00yTdNhE3dYRVRQB7cLBI2yVRs9au/jThhqj+yZK6CJNAq/oUBCEiTclYBo7E2tPYk+fagNMOvnAe1JJXRJtY4awUi3KY8lDlJtHstBH7RB7NLbA0YPMi+usTfc4HQYCTAQB8U/2xwa8FAfI2fmtNqNV6+G0gnE8erPiLtZkiumvdEgYDZxlyU6nb8IRe54EWALAuBKwuc/ZznkrCZapqOr6q7UCFiAI9uO+EAADnUtlob9j7ZUGbQXtAgZNWaB05GT6JZQAoVHViq6IMp7mPUlEw7AQLADCRCbotYTGwCkN6dsX14TOpi2IU4gSve/Vr8OmPfQIXnncejh+bliSO9qP0E2bv4LH5eYyOT2B6ZhoP+c3fxHU/uF6qWUwSbr79NtztXvfEa173Wuw552zsO7APk9u3iXvAsZlpnH/BXbC01Nzy9DoVAICt8tj7RnDMslS2fGGn8InC2jB9/xZgssAeAztWCU9mDmXl+1WuOT9nB/8t72utV0yblBWRyw61jB6ggCwBAPZsMlKk24Rs/SZQ1nPQ7PkGDGRPqthnSiBr7TKVfq/n2vJPsFkAQATDDAAgiT3PFaP2HwvlvysgACgOJlaA/NSsqmn/LJMQnj2ssHrcr8igY/LM5C0Bjh0+gpLjCADQmDmKaOk4oiYdANg/x4S5CApsC8W+wH7vLm695RYMDw1L8sG1JrRlCp0xGTH9/xTUbHdaEsfzfCv7JZT9sqr803LRL0oiLnRytlnVaxjaPonq2CjSkifMJx58Hu3UUjLvjH6O3TQEKE9RiGOUaKfWbon7QX24LtVSMntCr4SOP4yxXWeiXK8bNodA9fJ6klD8DwYAZAi5BsnIyPWA+9yYeiHQCfFnlz8f2+ojOHTb7SLUPL+0iE4cYnT7pBl/xjApgjTEYnsJI+OjIvLMeRx0aX1LkqIjLVmOE2Hv2bvwhGc+GWnQRPfgPtzy8Y/jXLI1pewdgQqDtP4Lx4sYOncKTfTQEwHdFCUmnqYvm/dHYjyeD5VJfPqr12N/w8Oz3vAOAQDisouwwGq1KjzdUQAAtaHE1YlC1aK9EeAjV7wehV4TcbuhAEDBRSdy0Ik9AQBQGpU2gNDh3E7glXw02i1c9vSn4tFPfhIQBSKuTSCrR5FNA85zp+Da0PMvX9lnRYgrQte1tgSpzkffZamf/FN8MzOvYOuPHrImBlYNAMsAYHWbCSr/W7SYqPUhYsfG9k+YNcsdnzIbUAJ/JwsAkD1k4ytbXDFxiMR+ZMhKJG2KXVbDwAiPcp6IPononTjSogzXx1Mf8SgBAObnlgQAKJeqAgBoC+fmAACX1pW8T8UCKkMlfPBDH5AWgI3YAPJ+EWDhHslvfuVbXu9MQP4pDAuylzoNANwRo/pjek0BAFwPjbk5DE1NoT09jVKlDLdaQa/VlMCE9KROr4f66Ij04M4tzAnSxd9XKDx06w24/j+/hsWZo9g+MoQi0UxSwYRCrcij+KR6vqD0lboCAJ1OG83FBipuSZkC3A990vFpH6TWIUQFadM1ObkNfpE1C4AtC+04QjPsIq0MY9fFP4+AjgFGQViq6Zo3m2COlXz2mbPHBwhIN3SLiB1XFG8b9EXNqJ3crCg8wz3LVIPF5sVYE6kikVZpMgCAUqHcTC2+yOqMBmkiGigAQCTJvwIAKlnDTYKHRlxkMHRiCi/jZnulc8mV/Wh2iqyU/C8PyPuPGAzUbbUgs4fL0f8tELDWBiYWXCuI+OXp/5wrKquvn9km4ZpYcPM3Qoe5Huhlgf6aa6GvMGvqdxrDn5CSaOBOOjAPNB7IVG4lKFMQ1N8CAHpNkoxJ3y2rVBQgMur/1g5QGlq0986aVql1o763Ytuk5CbotwC44iPcQxGdxEU3pQVmcfUWgDXc+TIyYEoRvaL2RZ4gjiaTZ/nvN8gA2GhCpxRAvUFZsm/mqo6BqnJnoJK4EjiyLwggAGC4QpvCFFEvkOSDbBkGAy7XXxiJ9efXP/FJ/MkLXoidE5OolSuiN8I1ReVgqo7PLyxKEsSqwY5dUzg6M40uxaMMVZisgGde/hz84fOfh/mFeVEJ3757F44cOQKvQkurjUFqWwXaVp3CRvDMgjd5hsyPq39wvXu9zPbP3EtLE+VPVyotJ/fVH9f8KjbzKndv7L6Q/ZSytGpcaPXfrscMmjFzT5WwmcAXfbWD5HNE4I7UT/aJ51qu+swnRynw2Z5gRPCEVksr1+UChDL1B9ahXuuJO5Ld0gn4CANBBGkJkvE1YkS9LmKecWFXkhKKAgo3TWW+tYeeexltcgVo0yY7AgCgzkyUCA18ceY4qmxzSiIc23crClEb7fkZVOi+IywCD2FIKzRPaP9U27/pxhsxMjIi63FyYlKENyvVSqaVID3naSItNvPzc2g1mhKg16t1eA7tIV1VL3cospggZgXSd1EaqmN4+zbUST/3Cuh1ApTdsgDocUEdidjLzi9N/hOp/jdnjuNH110njIO7XHQBtk/tkPVNAGARRUzuOQuVkVExdRFKs4j3srjhaTJgjfhsYJBnrRCxWOH83eiM5p1li1d2XirSuqoN4AmAxEbfaJXHUcCSAICcxUbsTQGACGgHeP3LXyEtABXPx9LiIuojw+KmQKI12U+TtXHEYYQojbDYWsD4jkm0WZhIU7TbHZRpF8jknVbNHuOiDl7+Fy9D1GsgOHwAt37yYzi/VkfJr7AZWwQCAz9COumjumsEYZEkg0iEHP2CBzHYZcuNFFPYguABlQl84Uvfw4+OtPFHb30v4PiIamVEnooZEshyyRQRJimBIuMCIIyHk7EBdGiUIOdQUQpIBMVCfPRNb4DXayHuNOEQ/BcAAAIAfOnKa+CUxxA4VQQOz3RqL8SYX1zA05/5DDzx6ZdJAs54dknaAHwBz0R4NApRY+XdLSCYncXMocOI2m2MDA9jdPsEQJatJOu8KHWrigPVQJD/SZXJfusOok0ztgVA53IG0JIPJUwD3aPJPJBk2gAAtsDCRNwCvXx9An3c3yxrc+Wpp7C/LQJkcelA3GLjWFnTos6fVbskxmbsTSZEQh0R3msjxMzcg/OaQD4/A4FbiazIbPFLeMrDHo4dE9uxMLcoOl+WAaAAAC+izwDIwuesP8HsoSZy4fsQzPTLroAAH/nEv2F+cRbFqo+YwExmv6hjr/fBbFQEZXMAAMcxa4uivtUpaGE9yS3iDn36aQDgDh3ejbz4eiHc2q+R9cybhw0GYxTTYRBvFYBlIbMawgSfHsLdJm75zjfROnIA0dwMxgopai7QXFgQRe644CFyfTilMorVKkrlEjxWfqMewl4PS/ML4lVu1eK5YXBDEDqhCY4o8lUfGYFXLiNIEvRYMeEGWRlCVBrH5N5zpJK+0GvBqzK5p41ITw6vAm1iUvY5ltCDh0bioJEAXel/Ii2OG2y2fQ1ssP2xs+m9Vn10A5FqUapq2PlNxuS7cnDy37JVJKmg6OpDTY9iD/NLS4gYpKwl6jeY2GVvZC9V3zt3BRrwmBtpGfq2QtufLVoRE4qfaK4oAjv4bTez/CyyAThfgVUe9mupgB5trGKZK3rIqGiW2DJFYVbZtO+xOjSxkXlvjh8TfHE+SpgtFbH+rOZhpqJ+Wj1jAkDaquhPcNwyH3j7HEsRZeUh0R77lD2M/GYlg//NKpsKbmnSoXdAr8Ee0ScCAKlXRs8poh056MIXIKrLAJW6GGbs7USyCbUKaiqtT1tc+2rk9JCnKNhGAtjVklc7dwdHPL+r5JOavJo/wZ/ECAfRW12EfMw1Um1dro8gYpFUx7LoiYwPD+P7V1+L2ekZXPfdq+GGEfbdehsuvORinHPuudi1ZzfOOvtslMbHsHj4MBZm57B371n4wXe+i6f+wZNwtwsvxtLsPCbHxjF97Biq9SERk+S8EyeHUlGEx0h1pegfkwA6lsi9+W8tgFe9+tXYtmO79GyeffFFOLq4IHoBTAbHxkbR6XQEnCSab6mQNtSy9zfDl4gD5tfjxqbtskepj7OuO6WCakIoM+oUiX2udll2T8gDEJZ9YH/HZPmEuWGFNVdIeAcfa+fOypV8ZVkt/xoEAUxyNfgo6QslnbW/f8munHNQsPcvA6C45o2IYbbPmb3fBs2D+5/0v2f7q70IG8SukNoPqmzmWGnLgnNJOBSE0F5cdu+rpZ60JiSRWMRGnSXVHgGTKAUd+1POQRKlAlL04p6IljD5IPuOombHDx5EKYwwxr/Pz+H4of3odRpwmUCRXp0Sc/fR65AL56Beq4kw7S233IK5uTkMDw/j4osuytrTBu8lx4rMATp1NBaXhMpLQKgoLV8EABwR4iMIUKxVjY2fj11nnIHa8JCIkIXdWPaQXiFFL40kcRI2AiuXYYwaz9deiFuu/yGWFhcwszCLX/7VB8GrVRDwvd0SUKlh256zxA6wS+CDxQIpPGhftRXv1XPRQpMmgD8JAECnDmEZ82VcMfjfBCd5X2RemaStP7P7c17Api3sG/oUBbzy80FSEyEpkgvt4OXP/EOUkgLCVlvYGdQ9mZmdFcvGJIwxUqyj12pjeLSOYzNHcd5F58u+2eoFODY3K+LLZHvs3LkDc7PT2D4xhOde/kx020uoNmdx66c+hDMqFRQKdURJQeKv+e5xTF0wjsBpwi1rC2aBspMp40heVoQw7SBKQtSrjOsmcOWXv4tvfP92/PF7PwDURtDmPXR9lFIXRRJPZLmkSNwEMYWT9RcqDLgGB2mtPVTjBU/sZytF2vD1BGj70FveiKSxgBJBN2m9AboREDplfOnrVyPyhtArVAXAjx0myxDb66c9/TI8+ilPkott83lFD+0kQqVURiEN0Zk9jonRUeDQQXzlQ/+GYcZfrRZq9Tr2Lc3jF37rN1C/5GKgVsPM8Vlsm9yNiEy4hOKJOaqRHMKGlSo2gFas1MyE3B6o+tsKclJlX+NrxmV9LRMdSMb06naSxVGWAWvYJTIQWRV/MOZceRJrC0PuK8cIJP1K9LaMwr89j+yGy49MEJ97EgEAKQ64RKGAy5/0FJRdH63FpjBYKBbebnexsLAoQKDnlwT8y68vXa99cFjHTdsnabnolgroBG186WtfwMz8tOhZcJ5lRcUMfNG4X3MAtqk4AipbJwArNN3Xb9jyAr/TP/E0APATv0WWGrSFCzGV7bU4nAwIB+ngNtkj1akYh1g8dDt++PWvoRa04TXnsb1WEU/PcrUmvVOoVOFUqvDKFUEjpbdaKhoJFubntEeTy4kLlgtSaKVGAI6bFxHaWhW1kRERCmH/oFD8ijVE/gjKY5OobBtDWHTQTHpIXLUoSkLSIlntKSJBSZKuhcTBEgposZrFxCuMpdq40a/B6rTaA2qw3t9gTNBqhIYkyRIAoG4AAKq7ulhoNBDSaeBkvO5zwbgNCuRKcl7rWaBvFNg1YTQAgBFmk70xBwDY/7Z0sJXGx6gc6OFhLaKUu58BAKr2SrXpKOuXte9jD66Njv3g4yR9MACJiNEYnQnpyzS3NCKVjlUxqXgUUPJd6QEWpWQGiWbO9RMRDc5YgRKARBJ+CwCwl5HfFgAgzY8QgIzWOgBAAQQAOAc7sYsuDSTdEnoSINqeeMGXVbgnp0WQ76EX6y+r2JurAGx5DNdoCzgBBBig8DGhJiDHS2biz/5OfiudT8F+v+hLZfOzn/403vX3f4+F48exc3xSgJczd+5CoRsi7PZw+8EDUvVYbDfl59nnnIPnPv95uP+vPhjz+/ZjbNsOXPmpz+DPXvQSXHju+aIXwL5jivqJAFiaoNNVT2balYrgX6ctCchisyHgwMjoKI7PzeKv//qv8Y1vfhOLvQ7++FWvxOzSArpUGhfKMF1D1LqSjAKbANogIO+aIMF2TvNzs/eA88YCAHyubZH5sQMAZt3nqfC28m9dO/KfLb8HnsA82cAg5AHEfEXUrKJlFXM7PZcFh5oKyPrNAwB2P7GfIz+OfRDArDXZC42TwcD2b6th/arYGh8qq8rJu+cCTPPf/TqZvEienpuNtwhxuQhTFaMlYMmEn3tN1FlU4JFKNSaZlbmiNUE4YSwWl6R1U1BWfM1JuU8TzB44gAqBLc9DMD+HmUMHEHSb0r4Wi6AtGduk4OvcE2GwQgGtFun2IapVWvGyvc4kmeanvX9Cyk0dSSyoI5Swl4AV8TBCt9uTwH10fEz2fzoABOYs4O9oF1gsV1EdHkUkAECCHoNtnxVBF16cwKW6d5e95cAtV18jLIW55iL8oSouudfdEfq+gPlpuYaJMwgA1NBlsuhroUDYRyKOqOyIPjZjdH5kwm2dASCjImwInR/KHFGsdqMAgGXHbWDZrPAQI/TW5zjIY7gXEwRgQftVL3wJgsWW+NwTgKXCX61Ww8LSklTkJ+tjCDsdVColzC3MYvfe3WKzuNBuY7bRQELr3lpVLFfPPGMXok4DZ0xtw1Ne/ELge/+Fq//5HTh7dATF6na0AqrlhwicFqbOqqIySjZlR6uxSQWpCDY7SJnEux21rEyLqFcnce23bsDXvn09nvuOfwCGxtEZGkPslVEMgKKw43nOJEjcVAQCLfAhFpGnDAAIgDTAB99yBVILAERsC0gRRAUEBYoAfheBAAAVwyRV3Y5WcwmXXfZkPPqpT5aB75LF47tIhIUSohAGGGHr0cICbvr85zB/002YLBRQD3oSQTQqJYSTY7j4wb8CbNuB0C/B9WuII7by5AEAs8cICKL3X5iIRmvH/luZlgpO2D58rmkFAHiu9QtXOnlVo0sBLU3Mhc0oIs2cYMqS6jsO9QGAtSAssg7yceWyVkXuFdIKQcbf8jZC21pFppAytYR+ooyzJMXlT3mqPCdodgQAIIuo1epgYWHJAADFDADo78S5JWQZu4l+xigOUPALaAdNfP7Ln8NCc07YADLGGQNATyhlAVgGABkipwGAre1fp591CkbgjgUAWJHK937ag042mKCLCg/QoI3rvvx5JHPTqIVtVJIIZZd9NRGodO7VhuDXh+D4RdmUiJpR/ZuVisWleYSG0svFTSqh5K9SGHPEq7lND2Pfx/DEOCpDdUH3xSLELSFMKwjdIibP2oPi5CjmWktA0Ue5OoRWs4uiQ39OVgR8tGMXiwnQdApos+LCRJVo+UpV9jXujA2AbJXWUlBVTMQm1/oClojE/WYQACADYD0AYL0qoI1dByv7eQBAAIhcQilJjrDyaQezvId3vffLD4seELRKNEJappopolmm+t/tdpU9kqt0ZgyAlajrm1oRmqRL1d0g2Db55zXZAFsU/Sm667nwCQ4x+eez2D8poLCtCplAzgDFqwMAtBajXZf2+W0UAJCE32Gw3gcAtH6vh4lN+uU/DJ1TkkzS8ZiMive6Ji1KG6ZYjtaBtvq10v22c8kCW/Z6ljEBKIDmsDJCRX2qebvy7ROg0IhBVYy9Ao4ePYJapYLReh0Hb70NR/YfwH98+av49y9+GXWvhLPOOBPbp3biO9+9SgSqZufmUB8ewqFDh6Rd4BlPfRoe++SnAMUy/t/fezRu/tEN2Dm5HYsLC2q/U9QkhUk8v8q1Kiq1qiTwVLyW5L5UlHlYH6pjfmEBr3zlK/H5r34FX7nqW3jN374BF//cJUI5PHj4EM4++xwcOz4NVwTO+hW+zErMDrYwAPpsm83eA90pzI5hALS8UOVm1uJm39uGMpw6ecFN23pg+1ZXqmJsBgBY67GqsdJ3AbEspnxAuSIAYII3rj+yyawIliZgOQpsbn9ZCdzMFOFzCUQ++c8DlauO7wYAgD5PwF6baTmSF9We9TApIGCVTtoRCAfQOz1G2F5YEwAgh5lJeo+VQAIApM4iEQBg/tAhlHsBRtwCunOzmDtyCBGtzRzCBKoG7sQOyrTYDdWLnOvJVq75d/5ernKF1gbZN+WsztR2pNWCjIKlpSWhkJNFQBYhdToc15X+coJyCtTVsW1qN5xSCYlfQBcxekwKuV/HCfwoRZXV6/lF7L/5VnltMgRaUQ/3+MVLERd9tPhpixVM7tkLlIdOAwAGlGRyxKF881++GscPHkVnsSHtMhRppL3jzOxxuChgkok2kzSkaHdbGB4bhlcu4tj8Apr8PWM2x0EgTgB1nH3GLhw9dDt+/3d/B8XGMTS/9zXsLPmo1nfCK9fJ6YdXSdDqHUFliFs2ARIWc8pIU18o34n738iE3xNgOAwcDJUncPDmGXzqy/+FZ732zcDkTgQT2xE4PophYVUAQOOvHz8AEPrDIj4de0VpXSFlv9Nq4IlPfAKe8Mynsd8IoUOHKUdadLq9NtDtYKReB6aP4QvveifOqFRRarUwEkcC2oVjI7hhYQ7nPfCXcca97wMMjyIMqLHiq1ONHhZZ5T8xAABbC+5YAMDsyoZxle3RuWLSWgAAGXX5NjIBAHIuANrsuzYAIDkI27BEGFSLac992jMQtrtAQMFUBQCUAaAAAFsJLANAd9mBrwEAIE7YMuig0VnEpz73SQQJHUxUlHQ9AIBnFPdMCjoKW/rHxODbypl/qp9zmgFwqkd00683SKHc3AuowN3qzxkEAGxQxMAg6rbhJyFKiNA6cDtu+NaV2FMvYf7QAWwbGUGz2UJ5eARepQavWlPPUVZkYwUAfPYBBl20Wk2EPfZbe5LkJJFSjURFk71LdBcApN+3Sp0B+qvSdkj6+j0EcFHfMYHajkl0aYnj+XBJB+yyn7iIQqEiAEAzApbiFC32dNyh9IQAACAASURBVBH1o86AJCyrJ1ArUVgleLZ+5rmnSoKQK1XpAcU+WRXyswAAPc0ZuJ4KAMD2VK0FAKzEALAAAG2x8l+Dgd5KCUC+X5bJqyTbJpGxm71lRIjirSj9LxeayVNuNzdjl12tBqfmtQUOIMUwS/41MOX4+z7t/phIq5ewINoUn2MGnS2AHDVTZB4SEech/d+yAFzTBtDXALCHy8oMAOsjrIGPAgDtqICeQ1HLolS/GCAJiGQCaUv31+SfFOc+AGDDnTsKAMgn/xxbK36Wmermhp/jzkobD3R6PFPEjwyAPADQ6XUwtX0nZudmxM5v++gYyuwFLZYxv+8Avv31b+KlL34xpqamMLVrlwSmTGg4b2zvH6l/1VIZ7//XD+Fz//ohvOed78JwfQjtVktod1T05xcPYM6rTq+LSrWKiW2TOHT4MIol6ph0hREg+iUlWgT28Jzn/RG+8I3/xDevvgpvfNMVuOjnLhGgoNXrilOJ9B9qp49p7egLcmaBUM5mcbPz2AIA1mo0n/xv9rW28nhTy8hsmuy+ZgG81SiMpwIAUGo05xcV5m0Nz/Jw+ptqHwAwriu2BiOUMRXVygMA+WR1JXbCMlBFbqz28+c/+yBYsObYrgkA2NCzX0HvMwBM9Y4WuMTQo1QAAO5dnG2uk8B3EoSteXgpLUiVMddvAdC7x4quAADUvPBZyeJepQDA4pEjKAU91GifN3sci9NHkQSdDACQ+5sUxLbPAgBcHwRvuf549tsWkNUAANnnxXfP3Dv24EYRuh3acwXodLoCwE1s2yZrkmAAq4y8dDIEK9U6qqMjKI3UEbnss1YV8CIKKLFvPExw8KZbEbQ6mJmZQXV0GLvOORPF4RrAqimTMK+EbQQAqiMIEgepx7WrSuI/iwwA0RkScUzg3977Plz9jW9jfvq42DqTCs4vtu3x3yNlshJTBD1W6pk5QXQCDh8/Lu2bBAC6YYSzzjkL11/3PeyYGEVz4TjO3bsHD773hRhduhUVukqUxzEyuRMoeYAf4si+azGxrQavSFCKgHUJEK0mByFCpIUOHCbIKKPiDqMxE+BfP/EVPPElr0DxnAsRbduBZghU4cOPVQtAPD68FBGvMwMBfzwAQBhTgLrPALAAAJ2r4pSC1i087rGPxlMufzattYTJ0mN13vfBeC9tt1Ct1oC5WVz53vfijGoN8fEZ1KNA2GmLRQ9HySzcPYVLH/8EUoEQpNTSoAbDcvo/aekEHgRYlCLGyTIADHuSi9KI8llqfubyJPGSFlz68W9W+lh1i7QAwDJAOWMdOlgPAEjIAGYhwdia0gGAl/DCZ/8hFo/PwacAd6wyghYAoAYAAQBpn7A6LYNXaOlA4vrFl4wFAJhvzOLDH/83FKueaE2I3uI6DABhOvq+xCKWMWWB9K2cyz9NzzkNAPw03a0VrlWW8BoAgG0BsE+1C4oBdNBpSXWilAQSrPzgS5+XDa1zfBpVUq1dD9XhEbH6AN0GxNedCnukUCt1iodAs9kUGjCTMSY8ItzDs8h1RZCE1QIGRqQQ+pUyRsZGhUIYJ+yBLgjlr+s58EZGMLRrCpFXRCtI4Bfr+ne3gjDx0AwTAQA6VDt2C4hIgWRFdQMAgP38g1U5ywLo2+GZjdkipEJbUrIpAQB1eYqEjk4AICi4a7YArNtHtMkWAK32KQOAPwcZAOsBAPm/Sz+fmsjKt03++cqiB2Cq1Hl4RShlpjIntFPTY7u1ZaTAQi5dUA9oscDTBIHjzsp/0Xwr4Yw9Y+q1a9kRsgisjkBW2WUljvZaSvtXIEB1AE4GALAMAAIApMCJRaZkmvYg11YA3iIZH2ufY5gcfc0Jgnd9DsJWxjA/nweTfwkUTXtHPrESYMCKHhKk4zoStgvtyPS6ybqQFI89iA4dyJqYGBkR1efm3AKSboDJqd1Aqy3Jwwuf9zx873vfw13Ov0DE+fga7PtrNZsYJYjourjxRzfgQQ94IL7z7W/LWE3tnBLhIO4f/CK1lXOr0WpK8M/q446dO7H/wH7p+R8eGZEkgnoUY2NjoiPynBc8F+/74Adw7XXfx5v+7q24533vI8DgQruJSl3ZRvn5JfqfmTOH8E22MuzyHAsAqBWcfm+FUr/VC1gJAOAazgdr6yXR613vamBBHwDoA3B5ENOuaib46vCiI5Z3lZDOKaOzYoPSTY1FDgAYbBHY8OutCwDk7nRu39M9UBMZ6qj0ogRhrGwALnPuOz5iRG22AFgAIK8B0AcAGOxSaI1q1qSyUrekTKvL6Wl43TZKYYju8Rk0j0/DiXvy2mlKC0SCtwXRIGCyzzFgws95aKm7AgCu2gJgGByct1KFUyhHwUy1Vpyenpa+3KHhYWnBYbsC349xBd8rMvoAlbFhlIfr4hYg9n08WHohZg8cxpF9B8WPntdbGqph713Ow2K3BZRLSKgjQCr7rjNRGBpDyIDeLUqswCRXNAD+B7cAsNyZ6d+YQI5rRCzTEuCmq7+Pt7/pbdg+No4oCBEEIebm52VTpsvSSKUu4G2PsZwBkIbHR3F4ehpuqYKlTg+dQPdLjuVovQLPSVAteTh643fwgj94MEphA75XR60+gijsoRcsYWbmNpx1jwsRzk6rOCOZmB5bAMh26SECK8MOSl4VXlxB0vLwgY9+Eb/+pGdh6v4PAmjx1o1RdYp9AICJr0sRQKW/K2POrINVFv5aLKoTNQBWbgHg+7AFIHQrWQtAh2Uv10fiUUiQArZt/N6jHoFnPv+5YleJUlE0L0TfJ01FkwOdrozh9f/yL8D8HOpss4lCiW9n6YgzXEc4PoZ7PPYxSFsdOJWaCCKawEQ/YYHOHWkGAFAoc6sAgC1i6TiI14K0tEiab3rzZfysTbVhG9jzX1OHtdmH3EdsXGjp/zaWkJCH1P41GAAEAOwJLMUaigD+t7joy57/AhzZfxAllumli6eATqeH+XnVANA9bX0AgMABz1+2RRH8Or4wjX/64D+KHWCU8v6tDQCIf4k4LXhSgFipZW5TZ9JP2YNPAwA/ZTfsxMtdm0C8TAiLCZVB1LiweWgU3QRe1EUJCWZv+CEOXv99jLBvp9XE1I7tKFDhk0m9bDKm0sMFJz1KEdySJ9U4CrGIF7IUZ4k2Gp9l+qcKfRdi/cO+YyLUpAi7BR8FoqSVGmY7bQSlEradfS5QraPZS1CqjqIXFlDwqggTF4u9CE0CCaxweJ5U+KSCtAkAYDAwzGMnethYrpbBVZjkyntAqpZiARiFYq0zRxFA45O82jRaDwBYrwVABP60a8lUk5cDAJqA9zfx1QCAwSBQ/5uKsery0Le6YexmxAB5P40HrUVELeAkyU5CCu/WVcTltQQhztN+NSmQL/P6RapgE5Cy99r09wv9NqfSqvi2DSlIN6M6NoOpvg5ApgGQuQBsjAHARH+wBSCmfSWFKA1oYa9baMhGgIfjY8GBPJND5oWw4VQFeKtfgyKAy7BAAzwMUv+zxJECbKZHWCo0Yt2l4ICRZJBrpN0aBTBJ623NL2Dbjilc++//iZt+8CM85Nd/XXqGR88+B294yUvwqU98ErumpmSddFptUSanyvj27dsxOzsLtpSce+65OHDgAEZHRxGQ3i9BhAqq8YuJEBMMVh4vufhiLC4t4ejRo3KvJyYmJNlhYlKhT7Pv4PIXPA+vv+IKoVG//i1vxsX3vDtaUYhWrycVHO371+q/9JwakEP2jZPtIeb4GPG/9ZLprd7j1Z43CABw3uWTf0upH3z+qWAAZK9pq+8nXKTOaQEApP/XVJmNZokGk3atnzj/7TWu9hnkjhpBB2vplw9Q7eWs24axIQBAQt6+Topp96B+CAFxJsGBJP/iHWJE6xIB15NuY00AgMx/tq4EcQhPgPJQnABqnovO3BzipQV4vS4609NozU7DTyL4DOhJeWVfVKEo1XKuHd57MgD4b64fagDwbLYBe/4W2eRBCYSKwtr2JLFLlP09QWOpqW4bni+vxyoogTrRljGCjBTtpWBabWwE49u3w6cYYaMpYp8zB4+IWB2LCXe5+GIktAAk26FSREprQiavaQGTu8+EOzSO2KG7io+AgmGUrWfyL33S/wM1AAyTTY46WQyajkkqp27FSFpdPO/Zl+PBD3gQbr35FhEA5MJZWFoUpuVEbVjs+ZI4hO/xPI9QG6rjyMwMitU6pucWsffsczG/uIjZmRlUiq6AAKNDNcSNg7jsUffFiB/CST1USxXAK6A1dwzzc4ew59wz0VmYI0kFjluGX6IOQIpe3EWcdrUXHT7cqIxiVMc/f/gLuORXH4q7P+aJwMgYWhR8j6kHYds0CQBoAtxvq7ljAQCHVqFgku9mAEDPrSMPAAQUtA66ePjDH4bLX/QCpEEPTqUia6fA+C4IUS6WgHabllC4/TOfwdEbfoTtpRKGyFgLuuiWi2gUfey9970weem9BTgAn0PExArPGDo6ARAyAARoP0kAQNe0iifrTxUDFDFlw3TV9a8WhXbcVxMPHtzGM8vnvMixaSmSeGsdACAW4wAVyC36RaTdQBzFXvknL8FtN96MIiMFOY+XMwA2CwBIK2UhxbHZI3jv+/4PzjrvTHRDZamsxQAQ1RUyST1PGADiMDPovnSqD+470eudBgDuRDdj85diA6f1EwhbnbKiWNzcurTO8FM4QRclUpnCHq7/j39HKQ5Bc6LRoXq2GJim2CBaKgVC006EdiNmJqQ89eh7THEipWaSosb+YiZ4kugBQiFk7zGVU+lVXHQ82USaSYKu66M4MYnKBKlodYQOKww+HL+GED4WuwEa7IMrFhFRnZ5MBKHnr/75V+vnyQLMgUEfbAGQAMTITY0ODcvhHAWBUNHnFhcRsVdpBSG2jQagJ16HoWmZzg7td18OANhr7AMW/Q+xWsCbBwDyLQBkZjC4szoRomRu/KLtAcLHyz3kdfB6bK8uE8Y1Pvt681nCAJkXxp7LgApyMBrAg8k/x5r0dDniDGVbnQ/IoNWZaWESS0JW5WiCN8uFAAcBAGv/J8HXCi4ApO2yrzffAtBnADC5VBEpu75s8i+oeU6cTYCxvDWkRHqq+r1VAEDmRW78l4FZqywJuSYDTvBeCmXQACpc0yKKx8co1QLzi/PYuX270P8RhJisDeH1r3oNPvLPHxQbRrb3EAS4/NnPEYu/xz/msZL8U09AB0ZViykmSJG/oZFhHJ+dFQ0QqpbTPrBSrsgdJN2Q18KDmGPSaXew98wzpR+Z47u4uCiWZvPz8wJkDo0ModFt4tJfvC8mpnbgAx/+N4zvnsJb3v1OOOUS/FpVNA7UJlATfwIACgLwN1aNev39c6W5bMEwVX6n73PfTmylpGu99bDZvytTQxNsvnee+m/X6Er7wWYAgJWuaflrLoOcMjDS/laso7TRXK8xZ1XKCqJSz0+0wVw3cTdrXiv/auk3+Bw7JmuO6xoAwOCs4FrNmB7cs0i9DpgMkUZMTQ32xxohSgqHxT2kvaYBAIzuiNmtdJ9SsVNee8gEruhLIsd9a7hcRG9hAa3jx1Bot9GaPobO/HGUWY0keBlHAgAkrGIa6yr7ea0TBSta1tN6pRaA/q5p9gRT/9fqvwIA3IcPHjgoyRBhTb7mxPh4JgxGMTKu5YgLquihRKcc15PWgdZSA0mP7XIedu0+A+O7poT2Pz83Ky0AkQjKqZ0vGQDuyATSgo/I8WTdsnBAS0SuU+7DfZzUCp3pGl6hQ3hDS0kB6J+cCGDWyiZtcAoeyf/VpVjbAKIUf/HSl+Pn73Z33HrLrbjhhhux95yzMTI+hmu+cxWG3TJK4ubAAoEymniWz8wvoFipCQBwl4suEVX6w4cO4q4XX4iyX8DtN9+Eqt/E4x95Kc49YwSFmAKwgDs+huTIQTQWj7NLUwAl2jqnjifW0dyXg6iD1AnECanglFBKa3CiOj7ykS9i6Ly74sHPexEwxD77IgoRdZpoxasigHQAIACgbWYmHd1i/LQRBsBKAABFANspY8iiWFezjTUMOvjth/4mnvenL0bS66JQr6HTbot9ddDpoko2CuOibhfhLTfj8I0/xPz+/aghRY9CgEM1NAoF3P8RjwCGhwEyZ4VeaRJzCaa0H50AQGIG4OQBAAOg2AM7AwCsS4bZiQ1jSUsk/aatzNZvlRUzGD8vOzs420wL5moigBYAiGgJTGeedheFUhmve/n/xg3X/UDmhgUAyACgBgBbAFiU2igDgPEq2S8EAA5PH8Q73vN2XHTXu4gjwEYBALWWLsv3aQBgQ9vn6Qf95EegX61e7VrsZM5bW/B3FgBwvQRRp4m6KGEWceyaa3Dklpuwd8c28Thln78yxDWpl8q+JH76e6oRu74rAAA3TCoKi+AHzy4e4r6PdpsLsSDq3qRVkfJbqpSxY9t2lH1fetTAaoXro5EWML77LNS378F8M0TiVcUtgIIy850emqy0UDWcDICY1kqaFK72la8QDwaIWRUk/2TZT/vCYKSak0bNNgACADycKbrDpHR2cRGJTxr4YBC88ZmxEQDA0ty1n7yv0L5+cG4O2RwFdBkQYIJoCwAwoGX1SMaMllusXlvaq1RLNVjNe8FmEsob/8jZI2X2uuwxNPRpaS/RJEHGnDRy35fKP1s9lLqtlSAmDww+VeTFvqQebRrY8h7ysVr972sAGBcAU6/r20BtHgBICr4KJJnkPp8ACjPFACWW9tz/4DpfBUBb1gKxuUG0AMAJsy8nC5IP/G3yb69NWnrMW5p8X5J3uTbjMEKhp3KxiMXZWbhRjD1Tu/HLd7snLjzrXEwfOarifHGMdqOJd7/jnbj9plvwipf/GXZObEO1XJH9gABAV9SSgTCNUapUZD+QCsuA8LpcL5Mc3nffx7GjR3HXu94Vt912G+q1ulCbuX9MTk5iqbEI5lvdKMDDHvkI/Me3v4n9M8ew8+y9eO8//xPmmg2kHgnTFlJiIGqSHePwQTu1k0ogSIk1AIBlW2V9i5sUJ93c3VfIywIAmsuoeKd9f17PyYoA2vmzDGhatt+tBgBoz78k5tJSJBwy41dt2o2EKaPA2GrsidUSVx0rfR3LAFAwoC8kaMdkzXHN20LoS2q1f4UnCdCda/dgb2u311GRVFbg2HMtfetsE+vBiboArW3TUL5VeNTsyaZdSTy8C460tdCrXc4bJBiqlBE2FjF/+BDQaaF57IhYARIqoz4A7c1YgW9HEWizyy+etxwPad8yfuGDzK9sp7StZ4bVpywlXQqWCcBrLflFHNi/X/SAAlrzlivYwSq/78s+3e205Sx3fA+dsIcmEyQC/2SVFVxUShW0Wm3c85cfgNmjRzC2YxvSoo9m0NUWvmJJrP+EATA6CRR8hI6HHmMH2vDJvDkRACDYorfrpx8A4OcgiCMKEYbxZwGAsNXFv7z/n8UBoNvp4DtXfRf3vPe98FsPeyj+7k1vQbEXo0xghr370pqoYPTcwhK8UgWzC02cde550l/d7XYwXKuguTiPqe2TiINp3PXnhvCA+18iZ2xjehpD9SoWjh5BtUQLRLI3S+j2AtF1IEOFgnlB0ILjRCiWqMdSg1uoA9EwPvPhL6Bd345HvuwvENXqCEtVuIkHN2Frmd4nOgDwp933+bkVoF35ay0gcLMAQORVpQWADAACAGzho+4G13AU9/Abv/UQPP9lL0Hc68Ct10QE0yuVhQFA8LvikcLe46IA9t+OL37oX1GMdByiUhHO8BDu/+jHaPWfOjWdHopkVRjGmewrEq9YFgRZHlsXAdSxWRkAyMRv7fo2bBNl0ihQrTudMhFX+8rHz7Le8k5TDnW49P1XAwAivoNx5eHeIQBAuYIrXvGX+MG130fhvwGukwEACrSBpCaXAQAOHTuAv3vn23C3n/85tHutdQGAAkEp5hEFBTdPAwCbjUJOP/6kR2ClyoUszlwAOVi10b8xUNb+P9sDyKTN9v3Z/n/7OrZKwt8zkA7CLgpOhDTsoUbvYS7o6Wkcu/UWBEvzGCr7IJGIVVQetwz0pVdQLD9014gL9PbUZIc9aj0GAAF7sZT+aW3kJBijijspuQxW4ghhGEh1kb26qFTQCGMshAlQGcbQ9j2oT+7CYpAicEoCALSpFIoCAoffmjiuJwK43s05YYwzuVZF4lmBJ7hRKZUkoWGCxLGIwwALzaYIFm6WAZC/lzZp6FdzmQBrIKaxqPa5D7YAZD22ORHAlYK9fEC80nyqVKqCtIoopKn851HhTPHVAskDA2qR/LUOkFWTh4IjlpDKLVGaoIAcwgBQEIagC4EAZWFoW4DMJdEscETAZxkPxtK3TFU7zwAosL+WdjFJKFaW2uduSXGrAwBSyBath6LYAFIEMCgUAYpVRUzi+9XHwXVqA/7B8bHH71ar/xr8moQqR88TprWpCOcBiXzlP2MmmBBaX8tAJ+ZmqLiojo6IYDIgp2BZlOBRv/UwoZ4mYSTVP74P18XtN9+Cv/mrV+Ntb3ozSq6P4XodXfZNCqDAIFcZkWKJbOaTWA7msi3Lksh/PvldDmTp740UC6KQcAivUsLvPub38e5/ej+WwgB/9qpX4r7/65cRCcPEEery0lJD9i6qprcaLQzVa4gS9XFY6yuf0NuKquylYj8UZUkh/5ZPmDdWxV57hxq0wrOPtuPESq34rhvXjgxQNHNiMIBbbz9c6+/5117tcXZe69+VAWLXqwaPdu0qgEzr2I28Zx4k6F9HwfRsbh2AtQmzvr6ea+oGY4AJztectoOcXVFkzs+enL8ibyaUW6b4upZUcyRE1F5CyYnhgzTrSMZD3ksWrz7ejpWtzvGVmDB5SYQiUtz0vWuAVgNRYxFuEKBOqr+A8TECMhFW+fibqWQZ3CNrB5BxSNn+E8r34vwCFucX5VLHRscwVB8SEJy2rLyR5GHRf77Rbpv+/SKKRdJpC9i5aze2nX8Blo4dQ2l4CF61jA61hggOMsl3fXEC2nHuhYjTgrQAJKJvkBjHlzsOAJDKu1n+GjfxfqsIWSagaJKcPNMsu21SHdnaqlI2m76qAADWijjnBBC0u7jqm9/G5z79GanG33zLrcIAuPd974PRSg1XfvLzsifPHD2EoWoFk6PD0mYVhDFm5xbRCWPp7a9Ua9rLLW1xDgvfKBSWsGNXjN97zEMwf3gfxkaHgU4bXTJPGi0Mj4zK3tnqdFGnaGMaIey14Ls8E2K4ZJgkCRamm5ionYFvXPl9XD/TxNNe/XpgxxQCtwQk7KFngqjnSVRQ0JvuTfwS+PUkAADqSLG9xCEgxpUYdfCxd70dzaOHUEEs64d7DDUAYr+GL/7nVegWatIC4PgVASbpqNHqNPArv/YrePFf/pmIFTIqSUn/V58hiU08zseEtoJcx/yOgWNHdZ8rl4Eh2iaUdF2zCObS3cZWuG2xTn+KBoIBRjMXaflTXk+GbA4FusRBw7DMhHkh7EEVQO07sRgtAGnz1ZllE3Z5XVo5RxwnY79Kq20UpA1Qdmtp61UGCZkx/GqzWFcqGdFJ/XumFbUBAIAaANxPee1kcUadnoB+73jDG/HN/7hSNABUJJF2gbFYAfLbMlPt+XXCCW2ChpSiobKVqgYAWwD+7C9ejt946K8LACA20muIALoUgSSbynFkfREAUDvhn42v0y0AP+H7bPe+weRtMFkbrG5YKqKwKA3iz8fYHtATEpEccsdAVfr2oy4xWSRhD2U4qFHor9nC4pFDaJJ6GNKGj4hhKOgyT0pazxDZR8rqcILYYS+gBnV8XWoBEACQvk9DJ7bXyo3AghByzUmMYslDZWgI5aFhEWWh0n/ol1EZ34HK+E6ktAZyiliKHSyFKTrsEfRL0jtIanbRbM5bvY1bAgDY9xsEWGw2pQWAm9xqXyslAdnvTFLD564GAAiVPQcA6ONku1ZKrRFxy8LIHGhkKaE2eLYJod3ART3bBDz2cLGK/H2E2FbF+mmS3YzlWtY2oVjRfiq7VlGhN3ZWmXAfAScyAByp+lM9nsm/dWKwiY8AAhYAsIdBP41V8SjSIXMtAJL8x/ScoIileuz2U9+tAQCkqy07aG04b9Xl184t100+15rXds7Y2ZcJeA0Ah4rRW/aIPro/Lw2UZ5+TAT2mWkFFbyaYSQqf3t7dEI/67d/BRHVImEDzS4tiS3XrTTdj984pUfvevWMnDu0/gBIVyUWVuA8AMFmx3wL65ACALHk2Hzq/qlYDANgLXaqUcOT4NO7/Kw/EUtDFTGMJNx88gH/56EcwMbUTR48fR31oWNwGatUaXNeT6kyFVdaIPdKr3yS7hmwytYxJRep2FC6rCtv7dSqSf1nla4DAghManYy8hkc+UV+tsr6V/XLDAIBk0n3QJgOquP8bNpm8lmbZa+ZPgxV9O3f1PCyoUNxWMzArhkkKv9ESKZheWtUXJLWfCYvqlPDei94DQR/j0804WcAt1u1NO5C2H6noaNxZEpcdn7UyAQAUMNM+XQIAZv8wAJyAoAzQGZpzj4oClMpFfOtzn0GNrXMEIBoNlFOgyups1DM91Vu5oyc+R7dS03ZmUDomUJ1mC036ykcJykwIaB8bhZgYG5H1wypch64BvZ6IIjKx93wqCzkYnZjAngsvRKvRQKFcglsuIkwTqfKzXcACANvPuxAJAQAyq+gGJMkGr2U5AKA+56eGAXBnBgCkSh6l+NbXv4nvfOu/hGH5wxtuFKvV3/6dh+Gsqd146yv+GmN+CUG7iaFKCSVaRrYpCFhExPx0Zg6V6hDKdHLyPGkVIGhDAACFJopDDTzp6Y/C0pFbMbx9HJidRq/VQhSkqA2Po9ML0Wy3UR8q088JcbeBMvPDOEaBdoPHZxB1HeweOQtXXXUzrj44h6e99goRAey6JbXBk7YrSWO1990CAIw95DzYXPyUxQ/SQlNQJ6AokBYIAgAff/c70DhyEFU6cRCgXgMA4HpjEYHJ4gN+9QH4k7/6c64wYackTFhTQ5iX+ERBOY/CHVzLLda5WgAAIABJREFU8pNCDTGFa1QomxpRMW2u+U8XLhNcm47bVjtLtbHMKMPW11+fWgCgH+GwTTeUFiO+hwhbky3m0d2hL+wsYLc4eUWSI4jWTqUirXdSHTeaLnKucL/bYAsAgWoKVie9EIViCe9901tw5Vf/PWsBIAAQRUkGADC2JzN1PQCAz1NIRV0ACAC86KV/jN95xEPR6jbXtQFkfCjC5nQUyzkByJ5PdsZJsHtPzY58x77KaQDgjh3fdV7dUnGWex/nn5QheOaXEoREGoBo7+fyCgofLz239OrNeVrmAydbwQjDHk8YUX514xTDflk2hnRhHnOHD6AxcwT1UgEgUBBRfZiq4h4hALBjjN3LkYgRaSDPYE56yANWDQL5N9FZCaSIxBmldHst2g+ViiNAbWQUfqWObuqgGaVISzUU6mOYOPMc9LwKFiIHM50QbW6olSHpfaQibmkdG8D1bu+yADtTLO0HpRwP2iKx39kyAFwDAAgDwD85BoAtP2TJnBQUDH1WEv8TAQBbt5YzNfNkPdHrWf/c39ztuOeFwlgt0KoH76ah7OYqEbZCvazKnkvQ1gMABsc/P958TTn8mfBLfKCUfdIRS56HkufL4Sn0f2NXJaEp+4YNAyBJBavP+rz7d870QzoaSLMFoEDlbGEARGLTZZzITOi9NQCA1aLlCXX/Pojtzh14gPQT/8xVKXs/u2/Y9hH5b3Mzluk25OiJknCaZJ1rU47VmMi9K+usyN68dhePe/gjZa9gUEcGAHvzh4eGJEnwGDBFMWqVqiUnyrsK8TOX/OcZADLd84luLvHNHBOEwpgbW1s9Y5LEilalLCDAox7/OHztG1/H/ukj+M3/5+F40Z++FIu0GfQ8tKlBMDyMINT9U+npa1eg8yyKwSo0gyHp/zTJ4Uqg7alMwLPA1+pxmFSNDACr4WEfs9F5t9HHDZ5J2fustMHmKpsiDGvWquiZ5DUrMpbT6rt0HgAYBDDFJk72qq2VYG3VW+6rtUF1+JoM9fVMJgAgOiGptnr0QrXXU7CddPvQzGva2lpIywIAYQ4AiOGwamgYM3LNBDDNO0vNzoyH6nhr0lutFLE4M42RehXf+vzn4dGSr1JFMYqlV9lxpTEhG8Bl+2uO6rv6COv+1YfAlif/BPvZjiUaP52usAHIAiTIT40OVo3JRGA7Xsh1xT2v4AoAoALCBfiVCs696EIknlqr0b3DLbL1L1QbScMA2HbehUiTgqqzkwFA9ttKAAD7nJUPdtItAHdWACDTAUAB3/n6t7D/tttx7bXX4tZ9+7Bn75l4wpOeiMnaCN7+ytei1IsRd1sYqZVR8T2E1FKhWHIQIWG85tEaknbKLN7QmYZV6Rix00Kh1sZTLnsEOkuHUR2vITh2ACkdLcICvNIQyvURNNpNlCucA00knUURjHajiPRI7D96CL5bxY7iFK7/wSFcecNBPOtNfw+MTaLrl1AgzZ5VZsNYJQAgcaSZsqccAIi7+IQBAMgAWAsAKHgVua6EAEDYxv0e+Et46Wv+QgQ2YwJQAtCpeaeCYsrxofkdYwr+2xMUVrJ9Y8HHwhT3DhYoPG2ZtWUGA+4ZiyP5g7RGrQEAyPxnMsrimhHJFfFFI868HgNACyEq6knALokCibNkL3YpwD0ka9+K/YmDB1uE221ptfvud78rop9i8zs1pe1GRiDUEYBEV+FaLQDCqGIBgcyCMBag5APveBe+9NnPyzywDICtAgDSykhAxrgAPOM5T8fjnvgYNNpLKHimTTTbAM29THXQ2QJgcygrBEgmwGkAYL3M6fTfT8EIKBqaDywHA7h85ckm/lbkR6rshs6TD5Q4kUnb4UQ+IWg1gkFsARAAoKAbA8IEJcdVFkCvi8XDBzB7+HYMcT+IOpI8aZLGXYtlD08psKREUUnbUP65vKIoRGBaAaxKvIidsWpCmrlJNGXhUqWz4KBaq2NodIxNgWgFMTqpg6hUxeies4H6GFpeBTOdCI3UkxaBxCuhJwCA0rO2+rUsQLfcexMO8bNYAIAqsBQ5kxYAo4yeMQA2iWAvC7pNYmMTHWUU9u2YRKfNVMusBoBW/zVhZwBjA+CVko181c4mhfmfRHmzyquxArQVr7WSf93212cA2Hk5mLzIVGKAykNBev45jRKxwCq6BVRIx6LWQxBmDAh71lqHCaXw0/SNV2rGoU+R0CCalTgBAUI4CVsA+JMuDhpC6vCbI3oVEcC1WgBWyh85nplo4h0MANgkZpkDgdEfUI/1fuJv71k/WzCUZ4lf9G7nAQAB6KiQC4ind5lBTbuHpz3uD+B2IxE5cjwX8wsLGB0ZwdL8AsZHx9BcWpKEgb3CbdoE2mLvwM/segaW7yATYKW5o0wQCo1GqA/V0SXgiBTDE+PYeeYe7DtyCLcfPoQ3vvUtuOf974fFhQV040jAxk4v0OSL4IYBmVbbP7IWnRXuIy/bAgCSRNnEPNeScbIAgF2/9nUGgRIKrPE+W2bVaoyB1T7fZgCAlR6bzT+haOi7aDpuKa6axDHgzAv1yXUavY/V2mTktQZ6+hVMUKtDJpqauG8RABhoK+GcEP8OAwAIc82I/bEixQSXiW5Gg3U18JQAWom1ZudOBWS0LgDKAFgOAMguLwCAAlACHZiuG23tFXhUnHaGq2W05o9L//+3v/I1jHg+hgoeeo1FlFl0ZPBrWxZyei92/NY+G3XVW6eM7A6adgip3Hm+gLBJxBbAWH6SQSOinYmOhyQQ4vrgSeWuQAV/UozJknGAveefh5Ftk6IRwBCiTIFOtgo6LhK3iKhQxCQBANMCEBsAQEVw1QpQPqPc6p8BAMA4AcS9EP/6gQ8i6ga45ppr0Op0MDoxjide9hQMe2X80xXvQLKwJHoT4/UaKl4BUa8r7Vm9Xoj68JgAU9ovz3Woo0cKe4g23KEED37IL2DPVAWIlhC0F4Qh1WgmKFZHUT3rPKC5ALgBwtZxhEvHUSHo2qOdG7DYWRIAoNqp4rofHMJXrr0Ff/S2dwHbdyJgdZlCezw3zOnCgo/YzRrpFYaSJ8MAUE6qVGTksyHp4ZMGACin0boAAN2syADoxj1cev/74H+/7lWIyAor+gjlXPQk7dc2BbPSRTeG853xLJk9Zv0SbCEln59QftKdIWeBKswgK/KsT9oqACACqrI/rtYC0F/1bDUhSBdHgRT7uIZV/9dHqTakakgGqBVGFQGADqn4LXzjG98QBgCT/71796LKNgfT6uYIy0SMTzcEAIibVpSIrfhH///34xMf/qgKRCrHcxkDIIyozL8+A4AtAMxDLACw0JzDox7zSDznuc/CYnNhQwCAZdNaIUDrBHCaAbDVrOr08zY4AjbkXh485g9um+zbPn/bZ2orekwEbXCltETt4eEkHrS0sAFc1gIgDAClQqdhKoIcFdeHT2r2/AwWpw+gO38MftpDsZDCZz8tKfohtwwffrGEKGQbgfZ1cfPTSi1bDLrSDsDquQSocnorvUkDP7b9FMAOXKrMUuxtfHwcw8MjQisiE6DtuAjKNRQndwEj2zCfeJiPXIReBZFH+m6CIg+0UwAAWOq7ra7boMxqAGQAgOlRJ8PhVAAANoC2DAC+f14DIO8CoGmqBtf8VvGptStglsKc9W2ZQLHfQqK9ZNmcM4kOBa4k0DU2fytBLCcLAFgamQT1nD/SS54KRZHikPxmxcnS140+nOnVNTZioHWcIvA2yLH5gKgis/ovlH8LAARCxZXuN85B6SHbGgDgeKXM7tIu+HyiJgDHHQ0ADLRgZAmSTf5zlX8FUHK1Pkk4bPKkL6SsDH5rCwD7fNMwlP7/WsFDKYjxvKc+E63pOQVnWHGKI6FZEkzi3rJ92zYcn55RqvAa8ydL8MzgrZQsr6aRoI9lf2eMUrkkVoGkxt62fx9+91GPxBe/9hX04hj3vt8v4JVvugLzszNiQUa9DoKOvG5eq2oQrJ5A5oMAC5xZUJX3lwBAfm3kATeblG3wMFjxYXkAYNk6NfR1CwAMPs5e63rvvd78XPfv2X6k+5JN5rNZlTuf9Jr0iuSzSEVMLVbX+8ozMSwAoAKeJwcALNNIMACA1pVNWwDPqDBELwiyNgErsEVBNJ6fWQsAA36hCnMvUw2AtGtbAGIBBQYZAJEBACT5t4Cq9IPr+hNUgGACHW+CHqq1IVz1yU/DaXUxVinCT7ugFFd+38n/e737l7HJ5L7YjnR7+hHMj4ViLWmWtQhN1PWHFUkmCcJEZHsQ2YcUQjQ0YnFA81x04xiTu3dhz9lniRUwz6xKtSriv5wBBACoAZAHAJYxAEw7188iADA/M4vX/NWrccbUbhw5fFj6tZudNp502VMwNTqJt//l65AuNjBWL2OsVkHcaSLqdIQ9V6SCfUQWi0pxSAsAq8fUfWM/PwJExRjnXbQLD3zY/REcvQkOuuJksdR2ML7nXGDbFNCcB9BEe/4wgrkjqFMXqkdvP7o4UNiyCMwCN/7oKL509U149hvfBkztQc8rwvHYOqDVcwWaUpAUz1hT76eDeJMtlNlZa0C3ZQBAGuBTBgAoJeG6AADnLa03+b+73+ceeOUbX4ug1xbWSi9idZ4Im3JyZK2wYkyomSCAw+KCipwqNqD6WAICGHcR6yxk15nV+bAx60YAAL78ahoAFNvMLHsE5JF+3CxSlIKSAQCY/DNuZRsAbax5n71KHazk5yve/Le084ahWIDyv4eHh8WCF2S8drsqMuoXN9QCoKG/FlxEA9Ip4DMf+jA+8L5/RJlW4PyfQy0zbQFoNtsCLPCzZXvZ4AFhDg3tvlD7VLYAtHoNPOjXHoiX/flLsdCYX7cFgAwACwDwc7LNgYAHzxgrqrre2fTT/PfTLQA/0btnrPQGkgQbYPInKdoWYbfBig2AmGyz2m6plfZx/Dur/2wDsCyA/MfMAwCkUJOmz6g/DRMUHRdlnhC9FpLGLPbf+D24UQdFJ0KZKrBJAWFAXlMRpWJZAACVctHedNIFuakJ3Yhe3u2OCWw0sVVmsfZBMhCIC55QcilOU6tUMDo8LFZCtAhqpg4W0wL8bbvgTuxCpzSMhbSIVsqAgVZhDDj4mmvTeNe6xZqEmhQyQ3n7ESn70RnsCADAjUGwSvVGvyMAAMsA4IGiFX+T9NvgS4Jns2kZCv2giE4+6MuLttjf2zYSotMEXpYlKkbUSDUa2IdFBHzlr40AAIPPHEzyeA+t8B/HmtV/fhNs8oViq1ZUevwSqe5X7BUoUVGbLPnnG1p0XBKSPgBgWwCoaaEAAKl1W2cAZADAsp56w+ixFbk7cH+RqmGuwm+TvmWaEf2M64QrkcpFXqHYVNjyAEC5VETY7cKLEoz6JZSCBC+9/PmYvv2ACPrsPvMM3HDTjUKtJ2WQ18CDc2RkROz66B2epdc5sCL7nWk3OXFemABx4KqXJdtmLTABoWJ4q91CtV5HpVbBxPZtuHX/PnSTGO/9x/dhaNs4Ut/FUtBBgXZrZB4Zr+21AIDBirqtSNv1QQ0Ae03rJ1ubnwyDFXDdZ/sq+gQA8naTgyyE9RgIK7kE5K8y/5lWeq1+ytgXkezDKdb2L68erdGyMgBssLz+uNi5nc1xtjZJwGvX7/qvsVIMac9a+ZsBACSWN/sfd1qeTwHPM+lJJ/NAxeJYOXQyAMATRxDuxQy4rQigAgAUAYz6AIAIouljIwlATfXfFv4JtJt2Ga/kodlcQr1UxHDRR7TQEDr31Z/5nFj3Dvl8XcLo+pW/R+vde/OMjAFg57G1zbQtN1nbFcXcBABXgUCuO2oiiG0gnXzYIiQih/xnipiib1QAd4DSUB3n3uUCFQ3lPl8soRfGSAueMgDcIibOu1DEwLIWAENV5kSxrTo/awyAowcP44rX/S3ue+l98L1rrxWBRbZGPOHJT0LdLeFj73o/Zm/fj5FqERP1KsD9jXOVMRVbMagPENHuVFtDRVSOFfw0RoQYPS/F2PYKfv+yhyGavw3d7gK6QYRWVMLeu15KqgaCzhIKbguN4/sRzB7GcJKgQtxd5m8AL/WBRgkHbp4RBsATX/ZKYO/Z6HgleOWq6jUYXRCuVjLKCkpaOWUAAIWs2doAhPjMe96JxUP7sR4AQBFAzuMwDpC4CS6++8V49Vv/FkGnhWK1hjBgbMH4yHrk8HrVOjaleDb1sQxDU0kBZP7onkZUkEUUoi0KAljhP8YkGV9RYuW1RAAlHFu1BYC5tLIN9CsPAJjfWJvsJJbqP7/Z3y85A8G6YkVE+awYaj5etPuHbZcrFAmGAHGvZ4pDauG9FgOANoDZ3hRxH9Sx/OqnP4v3vP2dqHqlDACgdoIFAMgA2CgA4LFQRIFnz0Ev7uDu97obXvfGv8Hc4uy6AABZHGRT2NyKAABjFhYuCICsdz5u/tS5cz3jNADwE70ffQBgWWDJTd5U80nVPyFwsVRt6d2Jsg3EBjN8LasKzcmcDwr570zFOOhKv5NYR8FDGqVi2VKRQIjWJ00cv+l7CJpzQNCSvmyvUATbv9JUqX58Pg8UrejY3Et9n7kdd1ptAQK46Yj4SI7WKdRqosTcFKhOSjpvuSRe4U65jDYcLNHmozaKdGwn4uHtaHtDaKQ+AqcsVCIieOv18a51i+8sAMBqLQD9+rTpzcwBAEIzFxFASwfrh975iqAcDeYxeXDJtm0sC4IFGVZWgKgw8/VXGkADiNvK1WpjPBiEnpgkaU8/D6SS56Jc9AQAYDuAOCCYSqfQckWroJ+wK7ptAQANSKQ6p2xHo6Wg1X7S/u8IACDhoZ+jfOfHgfdHxvYO2mOEcmsqEPnkXwoVefsfM4Yn7CNSYDTBvG0ByPr0NWCh4jAP/GICjBXL8NoB/vwFf4JDN96KuBdg5+5dUn1nGwCp+I1mU5IlovICHhmRN0uTzP/M2g0GLizfeiJzPFegH0y2yTAaqtGyqa2e1XQ3iUL84v1/Edf96Ic4vrSAJz3j6Xj0k56AyAMWem2g6KIn1j8uXKNSvdotyifgdoztHsrkh0Ge8E9yIO4gaHAqbn/+NS2bR5hVhnU1CBTkxVbXev/1AhyrIZIFcTkGCYFI3bcMg0gi+vzt4rq2TB0bkOqDtGrWt2Rc6xrzSf+ycc4U+1dncKz5ugPaE0oJUkhDxP7IZAtC2XdEJDDTRrEuAQmcgjIAqF5vqcIM8G0LALpNlBwVAcwYABYAoDo2wXMmEeKHrbVSaU/ha/JYpJCZ78rZWHEKqPDNllpAdQjXf/zDqDtdeOmJMYL93MsYDisORr8FoL8e8xVER50aTHuCVOssUEF9FtrgUpMoCBF3A8SBBAfamuY6ID+Gwn+dOMT5F10Iv1wSNyCOJRl8qVtE4paWAQAUAZQe7FUAAJVJ7GsA5HkLm1lr+nnvnC4AAu4mwOLMHF77mr/Bg/7XA3DllVdK0cEvFfHYP3gC/Aj4/le+gR99+yqUCym2j9RRdlJRvm8szIuN3eS2nQhF38cRGz+OlbR8UpPJLSCgXlQ1wYN/7a7Yc+YwGs1ptHohOmkNey+4G5JyFd2ojVKph+bxfehO70c9ilDt8ewBunFbAAAvGsOxm2bwte/fioc/63koXXQJAgrF+iUDAPTbWjIGANca5/pJMABI0Rfnm6ArltUEAD77f94lAEAxDtYVAeR8IQCQeiku+Lm74LVvuwLdVgPl+pC0XXgOWxiY0JtMViz8CFxx3SfCDGIBzeVeFnFWsgqmNHoVB1Qwj9oHtlFR9z+zBxo6vsxbUxyz7ExrE7xZAMC6mEjcJ6/LATIAABlrBnQgAAC/LAAAz+qMFWpayvJ7vpzjA3EOPwF1EjbSAiCXQQCA75kC3/ryV/G2K96MiluE67jCACAAwOo/vzcDABD8p6MZAYAIAc46by/+/l1vw+zC8XVtAPMAAD8jWdP1el3iXsYSlsG4mX3lp+mxpwGAk75bWUi6oVdaHqro4ZunRVrqDdEnK8wxuPCsErVsEMsJqBqICkCgdoCczDZ4FHp+qiKCEigTAEAoqHAhpZIq1V2JeaYoisppD73jh7F0/DC6S7PSb09fYMYspOuwciYUYesVb9Q0hQkg4iW0Te2Jf3DQ6wpdl31ArCLwi3FFJ0pQKVfgpQnCdluSwInJcbjDI7KRLiZAwy2hWxtFYXwKQXUMS6mPXqEEp1RZ7mNuGJO2WmzpzH0allU8N3RL6UNXlZZ+EK/3xG6ea7YANE5OBNBSxyTcMoJ/di4YYllGnbPVXptQWQ0AAQAYNq4DAtg5I5/LAEiyKecs4+Rvpn9czyOtVK30JeNl/XzNA1bqxV1GobaJklkyWqm2vcAQv/lqmcrxDDpjUa31PRX6knczVEbV3VN2BAEoa+dHapkkQlZpXBJ/FfxjRY4CgEhyNoCiO5jXD7CrSUNMMksILol2pbEB7KU+WrGD0CG9sSTPt2OaX6cZem7UxVfbHDa3eyx/Fek6NgmgTfhkrMw1nQC+5J4u18qKnlkc6k9sxfpUnNPaAKZBhErBxYhXgtPs4BUvejH233Az0jBGu9PFvS+9FLfv24d9FKg6cw+WGg3ZY8hAskDEcgDAKMSbRZYHSOw12zUre8uqAICyR4JegEq5LIi9tUEN4xDnnH8errvxR9h51hl467vfidh30CJVsOyhE4Xw/SIKsaVrrnyH1gQAaMtkVdwHAIBsz82JdG7ogFjhQXmAjtdjP2Om8WACM/s4C0hxTljbwtXee3UAQFdz3gJRY8n+3RIAID+nBt5EACpjY6V/0ucqq0n/p69nNuBVPrs9y/IaAhkbbjWAMvd+di8/4eUNWGGw64w6y8STyT/97FvttrRBiVo9wfNY2WsEGqVyRBcdmQMGAJDquO432gKwAgAgoCATfR6lyuZSJo5pR7EAAIfFVa0Kio1Rn6dSLLNnDu0Dh1AdruOHX/40SiJwKmR6YdJpn7G+rlW41vVk9zeb4NvfGLZNptFhF5xhXgnqSqCTgbqjkj+mt9n1CADECHnGd7qIjQWwX1QdgG4UoVyvYa7ZwHkX3QW10RFh4FBQUVjghTUAgJwIYMYAkE/1PwcAyKjg0vbRt0jlfsm9maDK43//sXjAL/0SpqdnRHdhZnYWj3n843D+GWfhyx/5JG787jUYrZUxOVSH0+sIABC02+qwQYYFX8ujLSOFAE2/N0fR99ETSbs29uwt47ce8StIogVJyNtpGcPb9iD2K9TER7mSojt7AI3Dt6AadeB3Avi0y0sCuIkPtzCJIz88jK9ffQt+7fGXYfg+9xUhwCjlrGSjlVn9TqIMANLlWSXn5z4pAMA1AEAPPheJE+OzhgGgAIBaVwexg9ir4YtXfhddp4oOfa/8siS9AgD4wPmXXIA3/P1b0G4uoTo0AlowFtkCIMl/HwDgAkgsE4D2gEz4ucBouyA9QAS4xCtaGAB5Rp3dBy0AoP34JmLNAIC+wLfGFCrSJwKcBHJYsLMsR9L3TQuj7KpMyO1ZRA2fTAQwEucq2lezh18UCsS5wIdLsUbjpiKMTJ5ZbPOhrkcWK3Iv4WczzisUSMxZuGaFIHM8yH7D6+beQf0XXiPbhDxfJsJV//6fePMb3ogSXHg5AIAMgEajtSUAgNXF2Amxc88OvOf/ezeOL8zAK7JAli/C6N5nWX+iE2XWBOcCGQB0POAYnAYAthqx/Mw8r39wamxjKrG5zy+9Mlywthc2Mn3wEgilcNhwH4eCoosXe6SiOvlq/lrDKcmPVMmMrVDCdUYfW1cC3Eq5aoSUbEVVsib0ul21yfDJXaK/KYU8CvASWn7Rp1UF1JAGmN5/Cxanj6BSSFH3C0h7XRREQEutZvRAVoQ3Fx5qv1fBlUOL1jSS0JGWxrFIGEzFgkIzgPDpw8mNxwRYtaER1CYm0XM9tFwfiwUfnXINzvgkCiMT6Pk+liIHPO4KbglluPC51wTs96bCaQGp66LLQ4ova5JIblT8O8VHJMWVjXz5decBAG77vDdsAahXqstEAJeaLcQUOlolSc7ft3yCnv830Vgr02ZuodnOTfAlwaapMBpLG7sps5JCeqoGo5r8Dlb+10sATqzInzjb8gna/2XvTaBtS8vq0Ln6tbvT3r46qoqusEB6FOwSTRRFo7zkhaCiDHCIER0xOlBfTF7yog5bfHnRKCidokkUFQFRRAWqCoSqgqKsvr9V99Ztzz3n7H6vvdba62V+3/+vvfa+p7kN5S0qtWucOuees5vV/M33zW9+c86ck0neZ2qAZmOqJraabBpqPFWiZR+hfY8i96L4H7GlRAOU0pjZWHBNP1Pnl4Vn1CHBzMFKcGvHolBxKfbH3lsR/2PyP5bgXLV9TfVLZ0BFUFGDaanklZsYxaoiJIWPYU5aK0WuIqG67vTYjQGgPYBMZPX+2YcFemaSLut+UFp6MsEip2b2GKqQzU73V+cBLT01yaaIXtl7bBgUBPx6rO4HpCDH4jn93a/958iHiQRIDI5WV/fKcaytnZaWJbYNSOVYhIWmQpGSvFZaEuYBiq2upLVhk/czoFQ5tgTs0ODICuGJVkqeo9aoY2F5EWe6bZzcOIN3/8Hv4fJnXoNelsCphWI/yaCHbU+zMom7b14SjBknFul3vojHFJysVM7NCc5Db9VKuAUBVAh2loEgSbZVC6k6BlSsYKvjrPp8HS+Goj8jrzcFRWdP1wiSVj7HHo/cb7GJqjwqYoHyuWTsGBDAVpmq56NbmwU9RLHBgIF6PJTp2/oxHU3ldZwbYHKmtrLFflOJ4XNhkFBUUtZWAzCUx2jbkey8N8DZNCkloFSIBaCIAIpqOhN4VQ4XHRy+1o5n086lScC08l62CHBs04aTX+LjDu2hlslQAJ1NPHD7F9BfP4O6CwRpIvs0GQcTUptFHZuVVhepsLoYmLuSGBI8FOaduYbTtWo68mx8YcLmGWYR2U9O4SFL1VZY2IgWmDWtATx2Rhi0/nKiEM947nOQEDKhl3kYiY3buHBRX9qDmP3mQYz8OH29AAAgAElEQVSUiSEdjErIotICIDd7CgBIDHWBHCu5hBfJAKiEfee9Crjsi7ZjkjGKxClW6FDjlCJJ8Qfv+z3ce+edaNHC1HXx2GOP4ZWvehUu27cfxx58GLfc9Gk85+pnIOl0hL1JovbGqVM4sGefMDB9cUzKUKs3MRgmaDSaMraZjNGK0QupzN7BP3/dN6O1SvZFhrHjIWqtwPEbEt/JNpN08Oi9t2IpzBHmfdS4daRcgD1M8hgnjrRx26fvxSte/Vrsfc23Iqs34fp1mucZxgZHEbUiVAyPt03EM3eIn3bav7QFiJ+dIZS9gAl3gU/9/u/ixIP3CQPAy1OpMGeFh7FTw8dv+jwSt4EhvQxcAhcQIWtaGu45tB+/+e7flnyfAFUYxcJoUXFOE3uUTDkFyDOKDzou/DhGf30DjeVlVseQjRP4cSTMVzcK0NnckMSS+8Vw0FdLPUPt1zYA4cHKuQhDgyAimZCmzVdtmk3xhowD3hDuPWq+BacgM4cAnf6e+iQT7uheAZfsg0mG8WiISZJprM85xH2fGABbW2nZKW0LZJWx916LQyLObOYX1xAWQugswdYdib947Fagc2adnxbVmNeEZAqxom5sA++54w783z/977BSayIbjhGFNaRsCSocHD9+UnQCKEZpgd6zYgMT95E5MEoS1OoREu7tAclRNfyPD/x3nN44DS/g+CIQNutAI+1NEk/pQdsWCF5v6h1EcSzFy50YcluXxs57GbikL3iaAXBRl98I9WgIVgIAszRIM2k50sygmwY6DF7YW5hJQGmDyiptb6cFUFBEAwAo8ueJBy/BVaJ7rMDVxI5Lk37OagnHiokE6oNRDxPyyJx8CgDkBAA0wJBqQuCiffwI1k8chZP00XAmCLlgpon0+zmumMKYPie7eU2vCydQShZAMhJ7QOl/ssVFEQLkepnJcVF/QHoIJ4X41satBTj1BoZUpfV89LwAWbMFd2EJaNQx8Gro+wvIEUnyH0wc+ZIYkwsnqZw+aUqkmWkFhOdFIRKhbFUSnipwUVJUDe47DwBwUaQNUrffRy5WR9svBVsFtfaeqmDilMUhAb5I0xvlf2PPwqRY7ZDUrk+QfXnuVAF2PvEvK6m7JKjnAgBsN0W0eq+tHpbUZulnMwCAjDkrcmX86Ilkc2FOE4S+I9QrRbY1oTofAEzfviLmp+8gv2HoQcEjUf9nn1hhAADLnhFRH1ZexHnbzOEpACBxhUG+J26IBD5GBADYG0gATOi82y8i80nu/DMFoTc6D1veC1PN12RJNzH73VYH5gGAmX14h7EpAACZP9TlrAAA4uFuxINk0y5IL13CsUcO48E778Gvv/3XEPs+eptdpMkEz7vueTh58iTWz6xL8s8xzQCH1Q1qZVgWgBy38YK3lqD20m2V/JfwTAXYsu4Keo56PViJ4PsQbBR9CzpJRBHqiy1s9rrY6HfxPW9+I97wg29GezRAHvD+KaXbEJq3vYHV+WvHpdXQsL2RF7OFCA5Zecz8s6xQ69Upqf+0/bPzZO7DZRcygJs9Xjt2lNAzyxaqAk0WXrMgwPR1Nvnf+i4JG2lunbGfs9v6wr/rS2cvhL7OAOoG4BSQ08xRXR94D7cD4HT0zLzzNgAAA00Gt6xW0eZPrP7EAUCdSoTOXtIEpsCsfXPrxKK0dLU8o+1oQABg0Bb9HCbk3JE0yba2pSaJl328Ej9UGF15xkRA22mqDAih3ZJhYZKFe//uM+ieeBwHW3Vg0IWTDkQc0Pc1AGaVlZZ8DPIJAggQMKGIrmoWbPVQgORsm2E+V4oUDDRyB9k4l2tm1zIB+QgA0AaYPcoEARjQU038mqvh1mtIfRdOEEjCkRYuGst7EREA8COMmfgaAEDX8VkAwF5nHZ9fvgCAZ8Bwndy6BmfaPq6/4m1Jc9z86U/jzi/chhdc9zxsnlnH3XfdJdXgr/vqr8YXbvo0hu2O3McGAZUkEabIxqk1RNQH4TjhuijuazWktGMLWflWu0bRYsh6uPpZe3F68zC+63XfgkePPywAzeVXPxPB3isAOr7wWAabWDtyN8KiC3+yCS9PELJ0XtC2sY61x7u441N34wVf+83Y99p/hqzRguc3MRGugFbFNWa1DBXOr+q4P3sU7g4AUGk/RyiDlRRWAgDvqwAAZABaACDGx2/6QgkAMImlD3zGAkEUYM+hA/it97xLTK4EAAi1vcW6c9ijs3a2vCgkHcgaaoFgabFN4YfkOSgDlm103PeEGZBn0q5GrZrRYCDaNZyH8ucZAEDZsnxwn5EviRVcie2lem9eJFo2JQCg7QcU5p44tIEk0K1MSTJ0CgEAXARsWSIYGRQCVLhhjHxC600yLpVVIdo6bNexwZsADh6bmSAR+4TtJoyadP1QQO3se8j4nm47bBMS4MJxcP/d9+Bn3vZTWIkboiVEAICsYgsAKBNhdxFAAgBsw4hrIUZsAwiAWlMBgI3OOjtEVKSc1pcmFrJ7XnVvtwAAj54AQFyr7QoAzOd5Wy6iT/JfPg0AXNQN2h0AkIRGVDjPJkgTpRuPB4LW2Z7/KlVbgped0NFK+8BWAAAXsDiu7QgAwCcAMJEeRC4M/GJiIAAAsdvAQ9I+g42Tj2O4fgpRnmLBd+FnY4yHCVyfYnxW6ORsAEBXBbUapCsAaUi0ERLEk5s8N72M/dlARGunSYFJRvV5H0FcQ3N1LyZhjKEfoEtnAC8AGk0ErUVMmsvohisYFIEkAawmcbPjtSALIp/k0os8TZCmlEe7TknqUPG9N8tYGY5uxQA4HwCgOryqwbcNrrcDAGwgr0nGFADQQHS64HIDF4q67Tc3323wfy4B+IVOgZ0AgJnzliGgvfKWsq4gUC4bSOi7AlYxyC032V2AC/s8yx78cgUA7HibvwfW+tG2UGgv9VT8za4N1fGzZRC/4/rhwGW0I4ZGygLQto8pAMBqxoGVPTh2+DAOre7BW974Jjxy3/1oxXVkCQE9D1/5lS/EHXfcgU67g717VjEaDgUAIDiUjIZawZV+9SkAYDfP7QASmxNKgmhOrPxejg29HlQqtwCADZhoTxjWYvTTRPqPm3uW8Qd//EcYFBkSrrusLzoEDVTEaLvHPABg+yTter3b/Nptbu0GAIhQpWGESSWY2gpcJy19vsKet2Nmq7OpVnDtMVlgZgoCmIS5bKExPeklE+DsRFEBaGPRZlkAZsxpcr9dgj6/QkyP2l5TK25VZThphKnvKy1wOxIwtgAB5m6IBM/W+iodYzgaCQOAVXIyrMTmyuDnMufsWCwZAFMr1n9oAIBrHymuaXtTnHsev+tOrB1+GC3PQTZoY6nJIJZUcIIZvFas++l/7LcV5sxMi8bZ8YYtRti1x95TmQe0A+yPZL8m6CaNDSIEzDYBtf3lvKdb0HCcwq/XsXhgP1YvO4SxJLvSxITc8dFc3YdgZb+AqmQE0D2AgIyCo09NAEDaNipI+dkMAKhAcz7BkbvuwuX7D6C7sYkjjzyCGz75SbzyxS/BB971HjzryqvwyEMP4eC+/Uj6A6wuraDf7YmIXT2umf5/FmoIAkQCbmlLCwsZ/JmV4i6W9oZI0caLv+qFsmY+41nPgRe1MMkdNOn/nvWRdY9j2D6K0OliMuwhcmO4TgQELWwc7+POG+7GZc97Ka753tcjayzAC2gz9+UBAKwc2Id3vOddvOji/MGYhODCTgAAkRU+RwA6AgZJIvFsGJF1MZbCxmg0lBiUP7MazjnE2LbfaUuieT4AgLRDkfZPMGErAMC4AjDppcwj3QocTxkAFPMlAECGb0DmnzNB5k+E/cA4nkwNtmxYAECATCUZqOCDFBldYW2QpcMBFVkXhG0AAK7TXGdCjjcD1JNOcviBB/FT//YnsBzVkQ7IGqwLAMCs49ixExLTTsUNtyhxVBgABACiOBAAwA0dUDiVAMBwPFC9BlGbnV3bFNxU4JXfRevKxM5sm6YTwK4igDvXfnbb+p8Uf38aALio2zDbn2p7GasBGDdA2USNz6YNbrTaz178vnq6VxK4aoC20+HNMwBI66syAHYDAIbDHhwCANI7yEoAk38FALRnlxsv2QEp+uunsXHsMbj9HpaiAHExwXgwROGQAm8xwC0AALYjiPLsRLQAmBwQCJCEQATslAHAc4nEbohWg9pVSeiyubSCoNFCQTEaeOjmXLQihM0WsLAXveYB9JwIKSv+rHL4BBVUMI4LDtsKiLTbnm6xcZEeLmsfRYRzevxfagBgPkGo/rvKACh/L+j4lJSsi5QVtZuKu9nESGhSUoifHUPnmpic6/O2TC7nWgDkyCWomz7k/Tm+OQ4sAGB5ayL6GCLwpn3N8wDAbsc37dr/8mQAaK5kxAIrCZRN5ixQJM4fFX2GEuCR12yfZO18/XTO60y3lcmpgCL/wtacGsdYf4jD992PH/nBH8JkOMJivSm0yH37DqLZbOGhhx7CaDjCyvKSsGMkYSBrdDSUJD1ggGQAAL1T1UrqbMpaJvqsigidUS0vq+uiTSw5/lml4fhiYizOKKw+cs4wgXMhyf6xM6fx4Y//JRYP7MVokskXKbCW2n0uAIAch/E8t/Ntt/G52/ZSbQGoJpglY8YAAMLe8tjWpUAZ12dJkMx8s1fQUv/nP9cCAPYzpkm24ZCaMVhSIkWfw1ZNtquyzkIz9p5Ur8mFAgAKltq2JiP4JmuJMgb0fVl52/UK7/gEa+lHK8skSyVolz5/zjWh6RuwVTCOqYaMts0YBxljxfpEAACk2VcZAJWVVT4/m4wl+XeTBH4U4uTtt+Pw3Xfi8n2r6G6soRawUkebzkzAde6vZQsBhfg0PJbHVmPZ9gHLOiTguhGIzXNJTPvtrlQChUcl81UZSmQAEATguIviGrqDIYJ6A8FCE1fRDYACdOIE5KHwIwEA/JV9gBsg4ZrEuWsqo/MAwFOlBUBa1CygxEtW0QCQ600XqE4XzSDA2tGj8NIcNbZaHT+Oj374w3jGnn1oJBme+4yrcfPnbpFWyn5/gHqtiW63Z9geZIROUGs0MCQ7oNUSkCuKQ6RjijPTMcrFcHwaqwfqGKRncPnVB/GiV7wMLgXRLr8GYKtXmmLUW4ObbmD95IPYu0gtpxyTIcVUawIAdE4OcPdN9yHccwVe/NZ/jby1BNcAAGrwyzH25GQAFKGP5f178c73vhtO6AsDQJJCaYWdJRrNMACMSK4XRTh17Bj27t0LJ6gUnYR5OxFqP1m3VpTbkYo4bbiVBXouDABpiTEMAGv3p44kqiFC6r7Hkjf3DPmPbQAZXLKAyDKmo9goQVA4COn65RRI3Exac7yIbg0EakShQeatjE0jMs77pp9JTQOCACLnDZ+AgW0324IBYAEAYQIZVoHj+zh59HH82A//CBaDuGQAEJTkZ7MFQLVWKho0Z21oui6TASBgDYV9s0QAAOozEAAo3Aky6rAYAKD6Fna/nAcAuK83Gg25T7vaAD4NAOy2+T71/64VMxNWzQ0IE9sr/V42UM3kiBgySE5JNcyTMoCfrzbtVkGxPcy6eWtfnwUAGNwSAIiieFsGwGjYg+sx+ZbGQKFX2oRA79wEeZqgGQeYDLo4c+RRjNdOo4EJGjwPahaIm5OhbZdxfIUZYQAAiunxnGkLSFqUJISkBhq/eZ5LyAoXwQROfgYVnOOej1pzEfWFZRRBhGFWYETldVoQNlYwXn0G+nEL49DHyPcx9ByMJWP2EDie2JcFpDKJnZyhRbkT5K7UROCQwmY2Jz1nE1iaoXuxDIDdeohMPasS11k3BUt/VeFGHpewJkwiaKlUaZrNMADsG9lgbrcA/GISGCvgJ2iqId3PAwDKgCEApkmE+q5rAM8AZ7FREy0Ano8d7/PzYKdV5MsdAOCaME+hluTZJGBKe660EdmA0QCGZuZte4l2AwBIuZM7U1KpFRWXgIQBKiug4xR7Vvbgu77xm5APRhh2uoi9AKsrq9i77yAeeOBBFQxiQOC5iKNIaI4BNTiGA0lY5wEA2+ayVYG4mlYKNY8MItPrbmnQCpgCgR8gowWZVCtUFd+uKepD7kqyvz7o4j//8i/iVd/4DcIAGGZjYQiQPbBTjdraIvGa2OSf57rbvDrXnW8rymSVWqgAmq4JVQaABUXK3sb5vcdW4e2BVJwhqsdWVfGvAkklAKWTtcKRmL9as8CMrKDnVPWfD8em650m/7oy6vpZAYgqDIBzAwDsmr7VHWG5Wqt9o3Ei361YnqX/l+u3bEZGgUBACAO8uWpnq6vbl74FQJzETM/v7F7CQLeAW+Mc62OBdm+kgochJmuncfONN6BFQVUJ6XPR9PEIepHSnPHfqhuUlPo45c5RXigZ87Zlwcw37stk28kcoF5RwrYqBf51LJpWL+Piwr2cLMT+KIETRlR6xTXXXQe3FiPhvCbdOKyhuWc/vOW9RO0w5n5M+0DDfrMAQMm+eIpoAJQAQDX5l7VYqfJcf9lbPjr2OE48chiXLS8jKAoM1tbwlx/6MA40mriqvojlqIYHH3oE99z/ILwgprEZNto9NJeWxAEgKwrEjbq0adQbdYzocx8GyFP2cEdYXGgizTew0TuOZz3vCqxtnsALX/5SrO7bB7a99foDpMkArZqH/XsjbJ54AK04RZ70EHoxIR7Ab6BzKsEDn30IG3mIb/oPP4PJwnIJAKj/k85Fx31ytQDkZOD6Lpb27cFvv+898GKqymulnmNuRwDAdTAcDARg+fjHPoZXvOIVaLWaWDtzWqjksmZHkZx3Z2MdC8sryJKRAI31Vkt0sXYCAGZAZ44JsSFl9Z7JuLaBqgaA6gix3UEBAGkCEBBA2u6pATAcsCdB1gK6+nDPH1LRk+2XUR1uSFFtMkOMQDDjALZPGu0Sk8QIO4oggOP4hkE4jULm9zPZpwkEyv7lS85A8cn22hn88A/8oAAAZACwBYAAANkHZADQBeBcAQABa3wHY2o+RASzhviDP/x91Joxxjl9SFTnqxob25hKshzjdsX7zXWN7EWCALvGoU8DAOca5jy1n1dhcU0HmQ0ryx5eDaxt/yiTYQqIFCKRY3sAt6fgbR2+TDUAdGFQAICJLWlCuwEAyaAH31MGgFU61VBPFWmlMpmPpUrrZWP0Th5H//gxoNdFlFHYyGoN66Y1fRhtbP7OAACi7UbgI6H7wFirdqaipvRwCqYahwBDc+el40JAPYDmwgpq9ZZUDJKUy5qDUdDEcPkKDBpLyLmxxSF6vocRVzwvEDTUS7nYFQoAUBGWfVFujtwlOkrA4+IAgEkQ7qgBsFMCpld6KrIi18+IZJUVPVngFQCQ62MEoSwDIEk4hmapttXq3m42UBcHAOj9nQIAGgRWJRUlYZN2Eo4lRcP5bxG1chw0a7EAAPOAhU0CdksmLjUAwFaTLZO4SqK+I4BRooT6LHvetpIrwIh5A/tUyxbir7UF4sIZAOpdbt/BKL9zLpoe4yIZY+/qHrzjV96O9/zWO7HaWoBHVeXBEC976cvR6fZx8623SuVDk/ExFhcW0G63xdWh3+tK1Tqk2rCtqIr+ggYs1Qr8Vqklx5OI7hlF4lL8zgAgEvAYbRVrpSlVByYXKIQBwDYAJw7xT7/j2/DWn/gxBQBSAwAIdXn7xzwAYHVa7L3abXzutvPJZ1fXzi0SeQH+pL1pVuhT5oxVgzYJ/vznVZkkM+OofKK1d5qOPwl8ZFhxJut81YcFAqZXTKt60+RdX2aq5oZiuds1sKvgzPg3ib8FAqaHazUDzPHsygDY/tN5Nin1cAhMU8SOmjfGok5ayPKJsi34Ftbtw6j1zwIAemWeCACAk9MCALNrNdXTCwyLBMurK+ieXkOTLh106dncRN7v45H778XG6ZMIJhklzxAVOSKC4XQVMCDWmC4DlTahKnbDc6SWxlTzQhN/gmYiSkYwgQwFEwdoHcCsIcbrnGs+j18KBXRS8T1cds01aO1dFQAgZUNCrYHW3gNwF1alVzxz6S+uwIxHrQAZg8om0E94aogAqrOCnhPjLdWSmM41aq/w/IvNTdx1yy247sorsHnkCFbrdfzVhz6E2jjDNQsr8KjBkBf47C23YXX/IYxyYL03wOqBQzi1vi7v7THhL3KplOYUxqMwJB2fnIYwM6Najqg+wXr3OK64+hAK38Gzr7sODz16BL1+D4NeGy/4imvx/Bc8A5P+cbj5JgadddTri0RZkTs1DNZzHL71MTx4uofv+uVfVADA1xaAgkwPu4Y8iQAA2kjzv8xzsLBnBb/zu+9FUI9l7PEha+8ODAAm85wf9YUF3PiJT+CFL3yhMHvvufduWQdf+cpXot3eRKfTxtraGl70ohfJ3CEbgFRzAtu7AQC23UyAISn0KQDA8SIsWqOrdTYAoKK+spROUqTDPorRED5bL40Y6ZDjL4oR1Jrwwzpyhw4dUtUT+n8kSs02R2AcaoqYBCBEd4Dx8/YAgIxtAgDMAygEOBrBC0MkvT7e9L3fJxoASW+AwI8EAHBdXxgAjPupU1FqQs0v45UWAF5DXpKU2mShg43OBt7/P34PK3uXZwCAakJvdZT4tlaonesr7w1bNQgATIHobfaQpwGA3bf2/x2fYZdx+V6JLtXKg4k/6f9EuIjT0WpDr9JWVdudAsxqC8A8AEAGAAPvnRgABAACN5fNVVI02cjVmmXaDzxB4BRgh5DT72Nw4jh6J0/CHQxRC6jSqXTb2cc8LXnaoc1Air01VA0mCMJ/C4nIWBSa9aXcGJkz8txqtSZarSUEccPYEOYYuDHatRUMG4vIGw2kjQZGtRpG7CMUOhNbCuj1DfhScSbYQt/lXHqDVEFRKU+zIe204rUbA2A3AGCeAVC9n4IuGyu88vdzAICOCQV6mDRLAmSrkUJHVq3k+UT+XBOTJxYAmO37Jy1U9R8giv8RE0MjCmer/3Yc7br4lnGS6T++RCKATBR2eux2H0ShVvI4vYdadZjeT2kTsa0B5qOq6LUFh7Y7hp3ur63DKICknu6WpSFUYS5faYqH77kXP/TGN+HZV12NtWMnEMDBysIiLr/8Cjzw0CM4tbaG5eVlTegneckA4P2l4rGsQ3R4kACXFQFlC8wowG9xArIGifWaaqTwXKjpQYcTuSYioqXvoxQUrVbzR11ZC3ZBojMawG/WcM11z8Gv/847MKB+Cas+QhSqzv2zD0L7pJWdMqP+b9g4uwFsu+1/MwDANgEF2RPUNqnqAQgTyBzXWbGRqVzJnmKF9MyTyiTKVLCFiSMaI0ajwYw3WdfF5m+adulPs+Nd7sOcP7Q8ywA057a+KAxajv9yLtjsvgJwMgEvef/87JLAftalnj3SszYpSYx6oxFI/5eAU6qTxkrUVLxLBoIBOq1dn4hY8rOFAfAPAwBUBVIFpHcLjN0Mg+EABw5eDvQHIv62vLpXgNZs/QyOHn4Yo/YmkvY6nFEf9UmOhgMBAUhLFhcec+XsPasCOH4QiJYOlf6511Q1MCSBzXXtEoiabXUVsWGJT9iqkk8QxXUMsgwIAyzu24cDV16B1HUwYmWw0cLivoPAwoqKAorDCim9qTCKnrIAgBVxlms3jRrL0cQkbTRAsNDC0U9/GiusnB55DKthiNtuugn+cIQrF5bBGs7E9XHj524VN4VB7mCjP0LYXEDGuSJMSwpCUhuJ1rpcp6mOH6JZ34vDDz+Cq689CMcd4dTaEVz+jIM4cPlBBLUIXhSj09nEQw/di+ufdzWeffUqJuk64jBhUAUkFHt0BQBIuy6O//0J3HzvY3jdb/x/yOsL8KIl0JNCWgCMxgwZAGo4y3XClkG2Xil327+YCF+MCKDLWNA4RVkAIGzWkWYU56YKvjpvlCCoActtgYzjU0vsEIo9q/2jfg/Hjj+O06dP4xWvfBXuvP02mRd0w3r+859ftnFJ66txy9muBcDON2k5kxYbU/2fBwAMcV8ZcpzTyqAtXOrvOCiyBNmwhyIZwKc9Ip9B8JNgW0AAoCVfWRFgMKIFuXI2GPv7dBXhUqyVmhKxZvHAdeg5sT0AYOO6SZrBj2vI+n25RmQOveF1r8eeegujbh++F4oGAAGAEydOSQuACFVa4b4dAACylHhZMtqhhg5Orp3E+37/vThw2X6xqbRciGpsaeMtKRZQrDQIZA9kbsKfCQBst7+Wh/I0ALBbePO/399tkGSTfwaYfDDxIeVf1PA58Y2/J216tlrkdkscNLibJtq2BYBtNEzibQsAReK2cwFIBn2EFAmRxVgcMY1nqfWk1ZWvEGshB3X26585g/XHHsOk20MjYMVvVKkMlVlZGSjy3CTQKCaawLIKkKkSKvUARJFfxEW0p5UotfQSehqUcnJzYaCVzdLiMlrNRaEe8XoO4KEdNDCKGijqTRStReQLSxgFNfThY0g3g5AiOHYR5096vpa7IMyHixABPF8AwAbHev+mAED5+zkAQJ4nTFXTR202DC5URKl9+qqagNguttVAbqcWBH3vswPjc5211cqYTQ2mDIBptZACMLzH3KhJAWMlk+JE9VqMSTouwZ7qtbGK57vOg9KC5tJoAHCT2gkC2O34GXwwAZNAY77Ca6uppQK5GTOV57HacDEMgEyun44BJTBDmBk+K48FkA2G+Kav+3pce8VVOPrwI7jywCFsnj6Db/6mf4Kbb74Fx0+dxsqeVU2QaedJ8S4DcIa+LxoAwkQyAADp/LMAwPToz7qOZk0oq+4UTwqDcmNmf7RQ43ntOIeldcjarOkaRgCgPeyLG8jBq67A//zQn6KbDCX5H6QJ/JDB6faPeQCA886q/1eVg891zmz1vK0ZZPpMqcKGoagoS5BpbGL52VKdnpu/ZTXeTEgFlPQxP9NFBZpCqcZVwFr28XcT8c/m2FRbkum+Nj2D8rrtAACc23U5fwDAAqOWQVdlEdi1aPrZ06B1esxadV3vtBXwFp2JqYr1FIBU3QFxvBGCli3ZmqyArWRPIAAgPhXUxiHwW3JNBugAACAASURBVHFIUZZegUkAhGGAXrsLr3DRrDWQjsYyx6JaLJT7waOP4MgD96Bz8hjidIymUyBgMp6ORaF8XoOoyjAaJUMJxqVgIcYZpsffstdENExBNCEcC7insYm4FDguyFJrLSyhOxzJ8dDd5xnPfhZSj37zgN9awCIdAFrLyAsXGW3GyAB4igMAqnNk5rm5auU8FX0ABQD8hSZO3fw5hMM+asMhDt9+OzYeewxXrqzCHY3lng/SCW754p1wai1MghpGhYfU8TAmRhUE4H2kVdpw0EOzFiEdDxF4MZLEQ6PeQrd7Cp6XsRiMIHbxzOc8E07ooTccYGGphXb7FL7q5dfDaxVITjyAIt1AXPdlEuU57eHqKIYhTt11Gp+67T68/rf+G7KoAb+2TH8nGQ0WJFIAQL+eHABALlbRrdVlvOv970PYUABAKsMEXm2iJ3QnPXIr3koAgOvkxsYGVvbtw6DTkVgtatRV5C+Ocffdd+H6679C12DXRb/XQ2NhUWIfuQo7aABYAEDmpGEAWDG+GQaARLlkBGg8K24f8nmMubkRjpEOOihGXXj5CAFoNUgAMUQR1BHUFuDGC0gnHvpDaqFkaoE8ThAFLmohrZrpfESNAWVECfbr7swAsCLodAArAYAwFP2Q7/kX/xJ7GwsYdshEPhsAmGEjzW8kFQaA3BaXO0EuAMDjJx7He9//Hlx25SERQuRexrXJMgDsGmbj5acBgHPbpZ9+1hZXoAy4Kr2a2vOvqwYBANrgJUMm/qQVTVsBJPgiqnaBD6mnGQFBCRKMLRnTW6q9ihK3kdtSQMKKzhRIRiNBKqcAgDqjc2FjQERFWhHK47nkGWIXqHFDHwwwXFtD/9Qa0n4XAR0EWMW01UkDbIjwW6lYP1vltJTCIssxavdkD+TLVYm8kJxcBZaUksMqhGwUBbDQXMDKMhMOF+1hgrzRQn/iIPMi+K1lhCv7kTeX0UaAjQxIqHrr0abGWOJI1YJfRqSIPi7G29VuxdOAl3/SKjY3gnoUIw5CYUwQvKCoTsa+ph2S6N00AIzhqm4OQumydpFabeEjjnkvIzkOy5yQxcz0f53tL1EJfXdJ8HdLUHcCCISbUHW3MCJvmhIrvVEqiKRvqlUBAteVZJC+sGIxI73jO1fRd5oel7oFgOPQCtRtVUGz6rLz52CvO4P3rRL4aqXWzi1LcbfvJffGrjU2yZu737a/zSartn9dExxXKuqidus4iNmjy2CfvrpBhBNHjuJNb/g+EedMB0Ox6YwcD/tX92BpYRFf/OLtiNkrZ8T6mEBKsCGgXSb9jbw/RNRZxda4QdtArGOHMijOri2XdpJFIZUTq8occR7YRIjMHgr5ieK46kxYxoRlAPTHCTZ6HRy8+kpRtv7Ixz+GEXKMJ7lYAcrn7ICB2Tlo762lY87cgwtYv2f2DfP6svIqtFCdE0z+rfaHMCDmhCBJAZ152KjJTilDwy+vi7ThKLVSFeBZPVHtBD4kWGISZ14vSvvyl63p/3MNTOd9JTQo0yTXAmCV1cuO6umvZiqGlgFQhVBmx5IfhCLoRTs9OWdhrU0EgO7TF9vcfxFS5dtYv2gDakh7mq1wUcVaon+9fjLVtAQuIKz4aAspQG0AQ8JPw44E29YGUMaToXtLACpr/PY2gPMAwDQ5N7odRkae2j0KTljNBLsGT6SCh/EQydpJ3H/brWgfexwrtVhYAPSOFxFB0SLRecvvAgp5nolZ5oBiMzYlATA9w0ph19Y/GafGRlQPz0GaTRA3W2DK0xmN8Ipv+Hps9ntwW02MHA/7rroGqC9iNM7h0mGE8UDpQ759C4CC+dvvHztXkLXybklcvKdCLCJd2Sd7kr3bduRXK/TTBWOGwbNDfLjVxJAGG7JIZCPV+6YaTDqr5NyyEVzfxeDB+zF4/AjcM2vYfOQRjE+dxkIYyH7qB7Rxq+GGz94KxE1hACBqopcwJXJE0JIPTncS8TkexILXYVtADb4fIk/7cBwyLmg3N8beA/vw/Be9AA8++hAuu3w/Pvmpj+G7X//P4LP3v/M4Rv2TaDRoRUeLQRdZESHEEjbuOYOPfeZ2vO7X3g4s7wG8JgonFIE58ac3HtAK3OmZng1NntsyUvJKCZJKL0Uu4/xzH/5TPHDbrWiwcs1WsDSHG9QwyH18+gv3YmPkIPUbopVABkA2SUUDIGjU8Id/9icCDks7kG1f3AEAYHGLIJdQx6non+c4c2YNtXqs88Dz0O12sLDQEkCB6vLUtepubqC1tIyMQoACLKpQuMRKEqtzDdbqtNWesQwA6wJgAQA+h6/zfa6hOp6lyY4twbm6criTFEXSQzFqw0l78jXhXu/WJPH3awtwwiZyr4Zx5qDbG6Lb7WI06GGhUcfq8gIajbqyAHSSCKDj0pWrsn/P76UWQBceT5pJy4Kc56TAj77lX2OwtoHI9cWmUpi4hYNOp4dOt1eywnQOzj3MBkUzVJ2DbPnL4cceTpw+gV/9L7+CF7/sRegNu2dpANhRJ59oRRTtem/2RooA8kuu7XaPpxkA5zZRn8rPKqtAJvCSZdzQtjkvmPSz8s/edwmsDN1XqCei4nzhV8cyAMogyuOCzk1NrXfEi1sGqVJ7twIAJIFX8qMRA2NPoCKcdlPnYkThkJj7SpYhbbfROXESvdOnUA9YKVTUX45DZqsmf/Z3RqVEF7qKirCTT5D2hpJ00EZIaEvaMG5AAA0CWOmSTbrQgHihtYg4ipGyahOF0v+WTSgcVIdTXwYWVpHUlzCI6mj7IQaej4RVBbYDFA6CiYMIRHZZvaHwk3rB60M/qKyaPcEAwLwNoNUAECqzqf5xYecXnysVSFZvDJqsxeHtM5jdKvxfWgDAagDodbS0Nrvgs7LMpJ/VTO0J5yDbTmH83ObFpQYASJWzj62SOmvjZ8d+9TtHmk3CqptS+X4GYJGNaotKr84vAzZuw+ZgENvr9WTc8Gcm4xYJZ8Lf6XSEsk/bqAN794nPNBP8z998C978fW/E/tVVjPtDcK6SybF/ZY8875bPfg519slxQyeDQVpTGFBpRUPGKRkqnlaqeb85pi0AIC0A4vNrmRuz99sGEjxWqlYLNS8MpCfZbtq6gasfsdWisPOG6wbZDckkQ288QmN5Uao8f/LnH0bQrKGfjOBGSm8+VwCgDMQqbg3nNkq3f1Z1ftq5qGuorp+8Z7YabQEAu1hVQZKtxoykg4baz78z4JO12P7eiLYxaLTHIdR/4yii29jsenhWC8BFwXfWiunCAQBHWgAsC2fKddCzZJJchS8c2U9sCxorzAQAVAXCOmFoj6tl7lmJfAUyGZcr2K1ADG8SAQBZjKUGZwEACu8RAJgMCEVfHABQ1QCoAgDK7jAAjUkg5RgMo01cAvJE+nhD0nl4rTbOID+zhvtvvx1H778PBziHac1b0G7WBVk7fF9hmI0TWaNtn7odI6oroYJdNN62OiLqrENgWh1ACIQI8Muj5L4b18SlpztKcP2LX4QiDjEKfIz9APuuJACwgFE6EVFACtcRWBUgYQcNgC97AMDV2EMBHKnh6hSTogpp2Kn2bx99FOsP3g//zBn0HnkYxfoGnHSMlb2rGKQpUni458HD8OuL6KUFRoWPDD4G41SuvUaBbIMkrd20Qzo+BomDKKrRjBEUrw9DFhkGiGoRDl5xUFTUm0s13HHHzfhXr3sNfLeHfHwGvjtEMRnKPMlzB9kkQjRZwMYDbfzVZ27Hv/z5nwMOXQm4dcCJBAAgEFE6ZxjtqycCALj5Ix8UAKDuTGYAgOEkEABgfYgtAQC/EeMPP/gnsiao4r4KFu/EACAAEMY1KWTcc/fduOuuu/Dt3/4afPH22ySBfO5zn4vNzQ2srq7gxhtvxPXXXy+/p2hgQgassT6uAgAKAiggUG0B4DFVbQAZOdHCVEH9TGIrFpA45cikYXWebFkpYuUpJqMOxp2TGLVPIh9uCDO33tqDWmsPvMV9QINsDbJDgCSj4w11m3KEgYc4oMaYKTjIReG+zyqh0IKmkfNcKCoaOkbDZgYAKIB/80M/jN6pM2cBAN1uH+1O95wAgIJJiqx3bOudiAggWwB+8Vd/AS//6pehP+pdEABAoIb3accWv6cBgIsNf778X8/AV6jN4nFpKgOmCibB66AvoiD8YrAuStUGbRfa4UVWP3UvNlU0hzQrBi8+wiiW4FH6aHYAAIgGc1OwC7GlN+VcBPneAlBM4E4yEdJrELFIxmifOIGNY0dArN6nSIjEiZq0irqt0NZ5bcgEUE1Sm/zIZ3Bh4LGNM+TjFPTyTBl8ksHERUxsRk1/qenTlT4ocMOK0Go2RdmWwh/c4JycAojc9GIU9SUUy3uRLqygW2+g64UYOD7SglYkPgL4CCaugJl0BKdX6qUCAJjMqzmEWTlNC4Ct+nEhslRdS622FTwyAJSC/mQDAKZichwLEiyy+k+FePb9+4EmtNxHTN/5ha4ElxoAYG/sfOJfTersBiLsjgp1X4ILQetNBXCLC1Cyaip/s6Gc/ZUAAFLNmR0D9t/Wy5bAGRNxVipYUed39vkvNJoy/xj4j/oD7N23H+/6jf+G97/3feKiwbyh3+lisbUAMnZe8dKX4bOf/kwpDBbX6tKTr2KFGiBwnPJzJ1mGWhyVwpXzAID2cotBpwYQWwxj9v+T9SJ0TAIArIgb1F5WPSMkWA3SVDQwk/WElf6J78qXEwX44z//EOpLC9ikOGE9luftJuIoYK2pxFTv57mO2Z1ANnufLCjD97RuBpwbBGxk7FiafUXsT963XP+nR1Nl5bDtSq6tYeDYz1FKuXAydFwaMMkGnGfT/m1KPS3HWMX8C+fvXBwAoHNfx79iJlUAQGcKe/tZ9ec5km1CMImUdGmlYLpaAgDalSy7lKmYqkWX7p92veJ049XSe0Q9i7HsVxYAIKAl6u3IETk58v7mRQEAtPayLQAWPLf7vQqUWfadnq9Y4NK81zD4goj6EQXyZAAnGSJgqc3zcN8NN2Bw8iTajz4qlWQCdCxUsGWH85T760KriX6/qxCPVCctWFtlXIQV5uDZAIDY+rKVhMUJXkeCjWmK/Zddhv1XX4UO2xjiGlavvFqq1mMW3AKqd+uevBUAULUBLFv5tpmMT3oGgGviIgqqTWwTlmql8Nw89tkPu8DmGo5+4fOI1s9g9OijCLtdtNdOia3pyc1NDNMJNnpDhI0l9NMCG4OxsAJy+kCU1pkEsFj31v1YkKugBo8MySyBM2GyZzQXPEdU1Jf3LsELJjh+8mF827d+nQAARd5GUC+Q9c7A9wmqOUjzEGHWRP/wEB/7zBfx6p98GxrPvR6AAQDcCgDAsSl6TDq3LoYBIPOOqvbyNhMgHeGWj3wQ93/hlnMAADivyXjIkFI3uhbhj/7sT0UXYwYAUDymfIgNoP2XzAsy0XwcOXIEt912G77jO74df/uJv8HBgwdx3fOeh/bmBhaXFvGxv/xLvOQlLxEWAFsAyMAlu1Xi4goDQFh9hgGwlQYAaf38UgAgMLlFhiDQ3EIBAD6HYL9cbAFCnHyArH0MvTNHkPZPw6MuwWgiIMDy/iuBlYMU5ACluQo3QkS9LXt7eL+4V0qpvpAcQ9oBWIwyy66kADsAAIwfhLUqej4ufvyHfwSdE6eFWWgZAByTFgBQeZkpuDAzxe2aPwcAsAXg1JlT+E8/9x/xdf/oay8IAOBn8h4JW2Onx9MAwLmGQE/d5zEQkCSX1XxDpePZMsBg9Z8bqtL0FalXn1y9HmJtNdN/fn7XSQEHpe5pJZgIK2mOoQAADB53AgCGXIBEkbUaRCgtzrIA2D3jB576CGcp6vSihoPh+gbax49gsrmGIFcKsSYAihoKAGDEUUSEQ0SlTEJvjplBuz8BsmQsqqhj9kRJ2diGdqTiMbGX5gCDNqt4H0U6FpcWMM4SBJ4Pn31mEx9p7mPs1ZDWFzBuLqLYsx/9MMbAi7XfiYI0EyqGGJqdT3GVC2cA5H5wUS4ABI/seNDrw8q5KwEZNxVLw+RY4nMlPrXJgIgBPtkAgDI1ndL/jT52FPiokf7vse9UXQE4fy7mcSkBAMfnmKsEBhX1c/tbS1e3VdwqCCCBhNlQJQioXggTcFR/N5/862sMNaby2mrQW9IOAaE9i2Jxva4WnOMUi3Edxx47glajgaW9+/CW732DVPeffc21ePiBBxH5gbgArJ06jW999avxyb/9hIxNgghcX2x1UmwpmSfkGTLag5JKnOdoNuqldWUVAFBsj1VUDWSqFf/pCNJ1VFxDiokk/0EYliwimS9m/IiQqAEh5TWsiuWZAABuHGISuPDrMf7sLz8KhD66owFc9j/PtP9sPRJ5De2XXPOK6v1uDBo+f/451X+XFETzvpY2Kr2nFaG/6r3XZF2r3vMJTsnCspCuAdqUaq4Pq6+hlf8pA0cAaak6kVKqbVvT8WcAgLlA+OL4O18iAMDQJbYCAJj0k6XCwyYoNRwlGEtV1Oy9FQDA7DIVVwwVftRxqtZYeh/UkYGJdZEnep0kIJ/aAJJZRwbAxQIA1L7RFomqOKG2TQgToRKEGtL4TAtfWlDUikDeBC6dLwiiDwb4yB99AEEyxqF6DVm3J3adPA86d7Dqn4yo0TPA8tKCKvCbBEViDi26mRFGsd2pZtA8A4C2vnQNCGjhm6QI6jUMKQQbhXjeS1+MDjXUWgtYuvwqSUbHE1fsfkdjOgAQsBdOw4wLwFMKAHBMXGgYACjUX12YkA5jLweTzjrcbITDn/oE6hsbKI4fQ6M/wLHHDiNYbmF90MdwzG5nD27cQOYEOLHehhc1kLItxYAAugRovKh1BgdBnUmeg3w8FsFXthSwkqzY7ASt5QaaiyF6g1N48UuejQMHGpiMN+D6Y+TDTUJsYt2Y5gHCrIX0WIaPffo2vOT734hDX/U1gKMAAFy2YRoGwBMJAGQJbjUAAOEP2wLghXVUGQBjry7OFB4toQ0AwH2CDABH9gVdKw0hdXsAgOBwqjpeIQWo+31ZP/uDnuyzjVYLyXAgTD/qBFAs1w9DZOOx7sFmXa4CAJJkGwBguiYTeVTWXOkCwBaGkgHAea5FBW6LCgAwPvFELyuSdX4EdI+jf+Yx5AMm3jn67QH8sInmnkPwDlwN1FZANGTiRnBrTYz7euwlU9FqLm2l+7INAMDraO29ZS0W8UMPP/mj/wbrR48j4AyXsJ5iu2yZUAbAuWgA2BYAkfxlLhNAAICf/vc/hW/5tm9Gp98+bwYAj5fsaQIAO2poPQ0AXEzo/uX/WhsM2GBJyygTCVrTcSKIejX51yV3at0nQsKS7G5fwd3pKlkAgM9hIiiVcCbDYSQAgFTgd2AAUBDGNYIs/OZW+itJI+QmlLLyHxFJnIggSEh0jJR8qvhvnsHmw/fBS0ZyBkzEpabECW77fHkMpq9UA/YyepBFNZDNJxUAQKqGsiDq9SAFkLTfZJzIguyzf5NkH6p2hiHqjRqC0FefcY/9erS48TAuSCuMMfRjuMt7MI6bAghQlCYnEFB4GOcFUiagAWmMVSG382sBuFgAwGoAWGonKVy0UyMtm+el1U9lkNjKv6WDi0fzJW8BqHSAaSGsLBFqgZGUQ7aOafWfCaUVzhHxGwMSXehq8GQCAMrEtbJz8R5Wk0b7HKnmyZWqUPirme8cIGArkNXX26qtpWVvVe2SIIP2m0a8Tq1BI1mjEqrvpjkOXHYFNo4cxWu/8zuFBbDYbKHX6WJlcUlYAu2NTbzqVV+De++9V96HgczC4qIBPTletcJKIJQuJ9bik0OhUa+VFWyhlps10DTuSfBYMgDsdZPOEM00mfyzh5tLAuc8QQebVEsCzGqNaT2yAAA/nwDAmBULVkQ8R2wAg2YdH/rYR6UlQHq/ZS3aWcSRn6VgbqZ2RhW3hgtJ/ufHua2+KyCiLJHS7cNU5jVs1zXR7hRlu8A8gGbbE8wHlaDsDPVfE0pt06nsR5Xkf77nXz53rtT/pGEAbAMAWIosWQBkmDHxZzIqLaymbcBaYPJ7bhh5AswJcYkUenvPjdCk6EyoA4PHimOuIqZVAIAp3JeKARD4BLzs/aq6K6hug4gTmvtiK3Davmfa6Xzq6KQi7BlKx76Lo/fci/f+1jsRpBmWfR8Hlpawd88eRKEvcYsKf/mIKS7Y3ZQEXAX9DMRhtnCl9nJPti2DUwaAFDuk6Y7inIX0mRMAoK99TiG08RgvfNVXoeM5iPfsQfPA5YBL9x4KAIYYjClQyLYh2vfq1zRKmtoAfrkzAMg+lGs1IdhB+j+TT8O+JIU9APLuhiSqhz/+MTQ21hGuraHW6+HkY4+inY+RMx5zXPRHKYoglMr/yY0Oco/NJ54AA+LvLt+FYqnMKcdBbzRAyHsdRJDojYLLwrDKMUz68GMHV169H1nRxd59Nbzwlc8H+icxHqwjjArko7ZoT6VZiCBvAWsuPn7jbTj4zf8U13/bd0KUowwAIP7xEmh+6RgAnHdc78kAEHHBfIzPVwAAj24XPKeoUQIAZwYFqgAAu8fHBPMCTxgAXhRqEcra6+3EACDbhzpTI7UDDOt1tM+sYXF1BSnZNKbox/gtrNWJkAt9vr1+BotLS4a+r+0ejJU0+VcGgLBuDFvWxs4zLgACAFgGQCpgke2IywsfrsN2uRhFmsGbpHDyHibdYxisP4qsfwoBWziSFGlGqYZVNA9eC6xeISwAqouSBZCyQCXW00TqbOyucaeIo1Z2pe0YABYAkEWVcQI1h4IQP/NjP45Th4+I4HCeaUsR2Si93gCb7Y7kLnMh0XT7nNMAEDF1n84oOdY21vCj//ZH8H/8n689bwDAMvwYIxEAsPHblvHp0wDAhYbtT43XmXxfq5gmQsoz9s6NZSPlxkvkrKzSGbqvDd5sT8/FAABSfZC+ei6qhv4f10DxI/v77VoABoM+HM+0Lgh10YAAxhucQcQ4T+FHFHEpJLjnRhz5rLgDYTLExv13ouh2xNJP7Kq4yDNgZ+WNVEnxKaUyN5WlBXLV4zLBrHRLiGAYQRP2DatVnK1kaQU8k01D+qVc0jqJIAJeEGBhaVFoRbowsgrDbjYXuRtKsp+4EfK4iUlzCZPGooABiR9iBBdjJXfu6AKwmwjgxQIAOobM+YrKuQ/f88ukqt/vl33epVWcqQBqkrQzgLQTBdImUjvNxp1eb8d/SdKaAQBUkM2hhgN7SwNfxg0rDNIyawLsqaXXha0JlxoAoLiYTfCryWG14l9NFO3P0wRuq8xqmuiV1eZK8lX+ztC2FVScBRHtv23fOucRk3/+nusTHzUvQDNu4Dd//hfx/7791/Csa69FjcHMOBXafxSEqNdqWF1ZlTn38COPqLAoK4TjsbwfkX0mrHzfLM3E5YSJvnye7yMSkUO7PJodUwIc89s5AKCktZsxTgCMbQAEStn/bzdkFVNzRZRIqiiGUSLqxOzzZtLOlqswwIj9j6GHA1ddgXe//3cFAPBrERy+VlwUtn9IEmgAAP58diV2Z/C2vM+V+1O9V5YBY61QbXXeWhCpRoh+hgX+5hkAFiwpj6QCQHE9tscwrfzrGiy9poqalIGmVv91TAu7TbmZMxUw+3y1LrMz8MLmr7YkXJgGQNkCsAMAwIBzlIyl8p9Kpc6u99pjboNWbSZQ60il0Gq7mYhACRAz5WCUQA3Jarn2yasyt2paVAGAi9UACANqQMxW/3W9UfV9y0Uu9YCM1Zr041PtP45kvgdkKCQp3DTH333iBvz1R/4Ci1GMZGMDLhOowMfS4gL2792D5cUWQgb8eQqnIJtP2wSlVZCJiXypkBeZKipmZ0SDta9L9V+kFEkAmFfERc4Yg2tQGIr94rNf/JVI6jGaBw4g2nMAk4mLzI8w8UL0RyMJwMkoeqoCADLiCABI3KXtiWQAiFeRtHCQITeBOx7AQYYjf/tx1NZOo9XpwDl1CsONDRzbOIOgXhd9hcdPnmKVBKC2S0KrUxdDMiydQL7YDpDTYpFrrsRLDkZpX61b/QgBAYJxJiA9wZckHQBeimc+5woEcYZhsoavf83Xodg8hl7nJJp1F1nSQUBAOQ3gZw2gU8OnbvgC/Be/GK/6njcCk3gKAHA9eYIAAHq5SC0hH+O2j34I933+ZsRFhioAMCpC0QAgAJC41JlQBgAZoAlF5DxHAAA/jtQe9hwAACFKiBCissT4Guo1ydQ0eiNxnVTyAuPRyMTD2iqr2la2bZZCtjqvLAPAAgBlzGBsAC39X+RJ/UDa2AA6QskSZBgAZA5RODqCI6LXCZykDQxPIusfx7h7DBhtIOtsIiFwFC9h6dAzER56FtDap9oNjPIp8ifbQyUZt24EgpqWu3u5llZ3AilsGTtF2WosAPC/BIf/40+8DccefGQGACBQaAGAqr7SHPY8bfsyLQBZPoYXEuxKsd5ex5vf8iZ87/d/D7p0PpB5NvsOdq+ssvn4s7QZF4UUSRjrMMbZ9vE0AHBhm/5T5VUcREwAJABmpYmU00Qr2daeS2iWRq1flfErnGEpkV4cA0CqOFLNYS8WZEGIpC9Xxb60drS1CCABAPFyZdpMOz5uRBND5RdUX6Q1pIImNDGz+fPTAs9Dg8qijx/G6PQpdDudUi1fFrIKACD0f6t2YH23zQxU/3FVVs7HGdJBIgkIT0YSSNsnziCMdE1SrqR/TD1Ow2YLHiuDcSi9jQpnsEeTvp4xEr4VWwLihrAAhvUmknoDozhG5ofAhFBG1Qv8/BgAu9kA7phcy0kYX3Q6DVAsLWJ/vFrmWUVmI7AwrYBYqrlJrS6tBsB2DIApAEA/eCaCIecJExqhdWofbQXkvaBl4VIDAGJFV6FvVyn+W53QxQIA1eTRAi/zKdg8GMBxxeCEiQB/5ubGxHqw3sZPvuWtOHL/Q7j6qqtw8vgJacehOKBqNwB7Vvfg8iuuwKduuAGre/eg1++judASiy62+LBqxPvI8xozImTwvAAAIABJREFU6ExGMqaFQhdF6kFsdCCEKWXWQwsAiD+0oaXqdNBd1Sa1bDVQn1+3BAAsLVKU1z1Hbcqk5UCTEmk1kESuEAAgKbTC8/X/5Bvxtn//71D4LkaG2TShfskOD+tYYtWA7f21vZk7UgQr9P8qOFSOF0myWSNVENcmlva7XA8DAMjf7fMqLQB8zk4AgMDPxgnAKrvLMQvdn/T2sxkAFlDifbUAyWz8pGNeq+fVtfP8p/ATCgAwweGYTDMkQvsXyp0BoK31n1HlNyKAur9QQFLHj/DRSrorNQEqTA2qjNNP3QAA1RYAywC4WBeAKKSauPHZNsmCBQBk/JtLzvla1USwSfnA2HC2Fpchm2Hq4BN/+iHcfvMXkA1GyAcDYQcIczEdY5ImiEMfK4stLLWaaDVi0CiHRDmCAtIyaD6L4AAZfALwbwMAsO83Dmk3l8JlpZjCtvU6hmmKvc+4EtGh/Vi87DL4K/uQpQXyIEbhRwIAsM3PFh2eigwA1a8wAADbEgkAyHroIue9FYeADKGbibr98Rs/gejkSSwP+ug/9DBqRSECgKymkn5+30MPwavFGJEN6gdIXR/H1jcxdgJhVlCKcmxAAFl3nQnqDR/dzib8wkdINkeSi9NRvV5DyqTRz7H/0BL2Hmjg2PH78epv+xqMBmvIxh34TqJfYYhk5MIf1+ANF3Djjbehf+01+Ja3/hiQ0qaYoLFqAHypAQAq4rPlTAAAggtFhi8aACDi3KwwABJEuOnz92wLAGQupAUgrNfg+mTPquuHLVjY1a2qAcDixmg40nY4ukawWOV76Hc20Wg2tTAmblyFKP9zTAuDNaYFcmqks5QBwLjZMgCKCVm0Zp21gK5pAVC9EeH/lgBAwTtLBoAR6c8LBQDyzEVIByxqPIzbQL5OL29g8whGG0eB3rowdLKgBX/hAGp7rwaWDgHRAgoyNxxfhcUledc9SloQWMhj20puhCsNRDCvAbAtAPC/GMr/+W0/haP3PyS5R5aSDUo2b4h+f4iNzTYuBABIizE2Ohv43jd+D37gLW/elQGwHQBgmZLqpLbN42kA4Pw3/CffKywydG40/JlnEeCmmJZUtbXHUAGAcWmzZCsoNvnXAFcrdkQOtQfo3D57eu1KIqj8SvpIJdBjlTxEFFPYxRfRI/kc60rAZNtADrQBZJ+SCPmSGGaq/yKmZWaxoGa0MZyoUJYqI6snMKd9yyng9dtIjh3B+uk1OKwkMFEXGyntbRdUjQGCVGlML6VUpVTBPGOFgYGF46oY4GCElH7BtOIR+uBEFeOlnWEifb3qn6sKz9zsaq0WGgtNqXYweON5+w7ZCNrvn4IuAAGG7C2s1ZG3WsgZXMQNjJ06ctrUSECrgIyNbu1VVsDDRS0KhRbJJJY9koMkwSSIhHFgHzOkqBnQsXqPLXFK7V4EBKE9XhQhItuCGzvtFodD6SOzxUOr0G2pyKKibkCA7ebVzgwARZ93euz8esOV1d4X0wsrqUFpn8iNjX2lFIOTQNNscqxMkumgNnAX/qgCALNgmm6Rkl6SHsZqVj6GU5DFwjtmoSLVfyDJlRRFBVNs36mek1DRJHgJkcDHKHclmKIGgNqnbT9/d7v+c6VVM/ZmGQDTyu5sz3e1/lquYkY/Q5IE6kcNh1gm1XCcotvuYKm1IGvWH//RB/CO//obaMJDjXZBTJCo+MvAkXTpUYKvfMELZB254847sbi8hI3NTRFUEw2OVlMAAoJ2WimeCKhAzROuDQx0SP/n/BXQ01LTjQuKnWNWobrKirLAJRMwHr9U3ukeYRgAFqWXQMx11eaN7VYUGaJKuyyKSqPNudZGAYZFhu//wR/Av/r+NyBqNnDizGmEMRkROl63e4igoKH/8zm2Mm81AYThVHnx/EioMgCqSb4eIu3S7Jo4KxJZvqUBYsrXWlEkGxwaX2q53/xfZT4JriritDpuCP7wi5+rujWsblcZAGo5pa1lSjsni23r0W2C04sCAHTP4k0gEGLBldl7sdWnT/c/GySL/IxZC62mBM+k3enIGsN9Vm3+7HzlvmSdeHQmacLPtrdc2CPSomfsMvndjku9dy4Ct0DI/Uve0gJZ2pVKYnzI/uhRtyICqBaLovtjgQgrqlXdewjYm/scR6weGqhvSwCgctYmthAivmltqTXqMoeYS2aDBM2lffjsR/4C937xLjx07/2I2LZn1MalW5zaPabir3EB128PrXoNrUYNzXoNcUQbV+6vUtfXPcwwD/i51v1Fhlaeo16ro9fpiU3aYJQoK4GWaHv34MDznofFyy+Hu7IH49EYRVRDwSrgcIiFhQWJp8gkmAIAs0WTrTRQquNnp/XX7vmXygZQGQCZ3F1PAADzRdo+wTcWYIoU9dgDBm0c+/SNCI4fw57REOt33onVRlOKF9RLCOMId917D2qtJjqDAYJGA4hqOLK2rrFP4WPEvQu+tEhKW0CRo9Hw0G2vI/ZraNVbmIxp2avjfjDsgTWSRtPHc557OY4cvQf/5JteDs8dSvV/PDqD0B2Kpsp4UGAyjBDny/ibm76I/mVX4jt+/P8CElLHDQBAxwAjq0/avcwjGTjnG//aEI2M10BAIrYAuDxwAgB/8WHcd+vnYAGAgkU6Mj+LEDd9ngyAiTAAUhGzF99OAYkZWRIAoLi0YwEAW6Izi7x8m1tzhYZPnRpqX5k4NahFGA+1BSCsxUhHBAlYUVfrY1vcocWjgKCG/i9sUGECWB0WC6DrnmY1AHRbcPX8pcBGBq7aSCuDiet8iDQFYq75+RjFaBNO0QHyTUzWDmPz+AOoZR1pDhkjxnASY+wvAPEyiqiJ3A2wuv+AHDMLimR6eD71HBSokvHqN/Rn47hyFiNMgA1lgcoCLQyADG6tjp/9yZ/GY/c8oDpgtGp0fQSBZQB0lflr175tNmjVDXBUCyzykUwSbHTW8fo3vB4/9Na3YLOzrmthhelmYyP5boRu7P5qgX0CAEz+nwYALjw2/zJ45bSSUVJSdwjnVeiugsazyk2RljRRETv2qptqSxnJnxUcTsNFu3XbTUrQsrIP1gZgBBho78EvRdum1SRXfeEzBhYFwjBCvd6Q7/y3KH1LdKK92BLmsNeJ9ljJSER+uGgqoq+POabMVJxr/o/s3y9y1LiJ9bo4efgwhutnsBQFiJwJxqO+KsTKJkc2gVoKEDUk3U0VbwvQwEYAEekxJD2cVOIUw34fBClEJ0DE8FTt1QbjomBNcII6AXGEuB5DFclVNMlYjcL1QknQU4YqRIsp2qd+NxiEDRSHnomeEyPlIkShU2FA+LLQMfnh4pWORxIENeohooA9z1ywEmzSXs2LkXERkmtnqnTld6VqskossZmhbarwl0TnIiJVr0WIauoby/vJSq1UPblYmk7xauW46jtv2R/zgU4V2axOxNmE3/qmT1kp1b9Xx/LW768BvOgVlWr+RiTKjKkWAQwGkqrtqDJZ8t0EcpXNf+dkeevlZB4AqHRJGzcKbq5sSSEVhMk/JW4ZdGlfq4jtCJXZkz5K0SWW49N5IeKdTPKZaBaeAACZE8oXaZQX18Kg7y8Pw3SxZ1mtCsufDV25/Lu53txMa7UYQ/buTiZoLS5IIEIAKTIU/UG7ixAulhstDDc7eMubfgD33Xk3Ltt/QOxJCQiIK4exjAuDEIuLi/LFvn+7UUqCJoJARvXf5XdfeqtZBRFHC7JyyMgx7UDWf758D3N91WpOwZVyTRMFYytEpxVYzgcm/2z/4WeJirBpHyETqDuifzXXIgcBbUIdT9hJtPejBaAT+Tgz6KK2soj//sE/RhH4aC4vijggq6MMyqpj3q6tdi0mqGsf8+wN+b1lNE2fVD5foCQLwlYE/UpLR+knN+KFJhixSfBOzIIZ+JesKJvAMckny4YBoDjTKKDDc+I1kZ5xK2AoY4rJaC7XytJXbUuZHPsu4GB5yhe80zN95HwzFpIVlwx1t1CxOZP+ljiNPQd77VgpElBID15A4HFGf+8cg+FIbfEMq8R6bthkvqACtbTPETimIJhZcXUCmrGvq5Up1ymozl3CBerMguU1UzcLBQAoQMaguyNiWwFY0VOKsCaeU7/3ss3CtGvwsosWBFummIFtCcHo+mkXD3uNNPm3Fr4QHQxWJ0nxdtlnm2QYtXt4+8//EmpeiPFwJBagvJa1KLZmwJKEjJOhMLeEtWVsydSdRin+jCUOXb4fcT1Es96Q50oqIA4/ufxM4FEIhEZUUi+oXu/EC3Dd1/5jNK++Vi9uq4FhkiBeaKHH/mmV6DAAgJ5tqXdQ3psLHnwl6H8xAMCcUuZ5HYyII7vci8jApFc7kyRWZFykLkEA3r8UNZ/6DTnWbv0chvfejaVOG96JE/CTsVTWxylFFn2cXjuJJB2J00VzaRmDLEM7ybDWT9AjwFBfQh610M+pwSCfDqegnV8q+5hn/NjTMdcOOjm5WGjWkSZdNGrAwf0NOJNNfMurv5bCBMiT0/DqCZAOAb8F5DX0ej5uvecohvU9ePVb3wbxXiUAQBcI6rV4bBdRSraeN2PCCwcAyJTgGhszKBv1RTjx7z/+UXzxxk9hMXTFKpHtLyNKKAVN3HLHwzi6PkAWNEUgkQAMma6MIdu9Lj7wwT9Ba2lR3a9K0M/G7Ob7BR1uJe4v11XeA7UG5xrC1lmyiHW+6d7AdYB7OUd/c2lJNHpiMliHI4QRWRrKWKKWSxgatxMy4rirssBC+j/fi1oRw014aRuel6HYPIGTh+/AgtOGNxljktPOM0KBGgovkn2STDmvFmCj14YjelQ5Flp7ME6Ayw4+A9hzuYAF8GKJmz1ac6dcQwsQuOT6QTCRe/eEsTz3n4DChAVGSYp3/9Y7cfsNf4eAsTfdWjxf2rQIchx9/Bh8xupmcp7NctX1jytxlqcIw0AsK3MKGyY9fO03fA1+9hd+Fmvrpyoi39N7UN5CC1zaVgxzzS0AvrS0ZETWjS1kFYB/mgFwXuvdk/DJFhkyu1JZ/d2iB9cGc+Y5ihwxEh0jTRMJVC2qd76JzFYAgFh9mAWIE1mS/7J6Ma1MkOJohfMYLMTs/yf9nwuDIJKqQaAuBPMAQF9kYS60i5PIfOQ58NIxOseOo33sKKJ0hLrs/LweI7ghqWxiNiVoNcVuCAB4uYrvZVyAZSPSoIcTk/7hRP55TRnEapVM67taUTQ9zyLwpQCyInY1xHFdFj4GemQEExDgYsgvOVNeQ14Tz8UgbKK/ciVG8SLcMBbxIXrnphOyHhhIahBGRkct8tFqRIh8BtM8vSE2uj2Mgxi5AQC0FVW1FEogRaM9E6wx2DUcDGONR0CBPqsEeGzPmFiT8RXC7DABo9k0tG+1upDZIHV2VzpXAGC7e1+tXFaTzuok1s8wDSaSyFWqPybJr8fsQzPilzb5N8wQbvzsmd3u/c9lwdgSAJD7YI+nAgDQsotfBABE0MpaYEoTjNb9peK3PQBAOqW4elsA4LzZO5WzEtMMTUlMilH+sez3NhuOBX1mAQANjolSkxnTHw1lzHDMyv2bFGhEsST/cRDjHb/ydvzS//NzuP7Zz8W4NxDdDbbR1JsNYS91Oh2pul122WWylh07dqz0wZWkx1SFbRWcx8L9WURPSWck5Z69/wGVxD31SjeJU0lDN6J1lsZf4p2V8+TfmNTxO/v/tfJherdNf7ZoG1BfIgpljXBZ/U9z6XOmpgjFPf16hMEkhd+qYenQfrzzd98Dn9RW2h8lI9QbDWUUzVRWtfp6LgCAzEICAGYIl7oWlVtsK/zVxH4GbJV5c3YLgAVMdpoDdmmxIoh8rh030g4h1pta8Wevdgkcm72M4afjEgCgyOhUh6S6H53LHLzQ53DUZ9LDqWC3vVaVbLt0uVFRQgOZWyFGrh8GXC2ruQSVKQJJG8g8Q8IxboAB3YdsHq+iuTLnqZQuFX+jC2BukF1ly7koH2JAGyqoO5DkTMS7SvaQVtBZY2V7gAIAmQEAdEzrsao9I3clCwAIo0sAMJ1HwthgD+62AEAlTqkwQpSOr18cn9wbJ2kOMFEk5jPO8Y7/8us4c/wU+ptdEYATz+s8lzWA45juHbL3sajBhF6Odnr9tXuxkB5yz3dFNNAjk4NO4p6HmgjLBdi3Z1UAADLoKCTGNYHfCSKM/RCXXf8S1PbtR+OyA9Jn0B10xa2D4B2BC45jZSfOAwA66s431qqO1S8FA+CiAAD2nbsamfhCxuGGoHoJYwEA6MZUIHSBqMjQuevvcebzt2DPoA//5Al4bOHg+CWQiAK9bhvJWIETroudwUgsFtf6Y5wZ5OgWPoZeDSNpBQhk3apRZJDVYe6AFJx0faQZ20HYmliIa0/sO0L1D33C31285lu/DvXVGEX3cRTZaTgsIsWLQGMv0ryGOx88ibG/jFe8+rVA1AI86jpQ3NGbAwDIfLgIAIDFItLRuQf6HjAaUJQDt//VX+D2mz6JRVoaGgAgMQDAzXc8hMcNADDm/CcgQXUE6lIM+viff/SHWFhdKSsVOl+rAd2FrnbT102BVUa+2oYlAIC0Kyj1X7WnNCbm/aV1KRlwBNtpIUiGnh9oNV7iRRPr26KRtMHS2lNspgu4kxTj3jowbCN2U2S9Daw/fi+axRrCyQjIORDY0BeKEF/hOyj8AhnbTwICRmzJWcagn6NZW8Fk7KGIVxE/+4VAjYLALpywhnE6QcZxE9eEDRgQAGDAnCQifiiUEgIA6QTve+fv4Ja//hSigkKlLFYy1qZumo8jRx+vAADzbdJT8JP6IvLagBojmeQT/VEfr3jVy/ELv/Tz2Ohu7KABYGx0JT+axtQ2zuHaQteG+QKBrISWmXfxw+GSvoOT9R6ZnvklPZRL8eHnBgCUQawRiLDBMHfFZNhFnqvtlVWQPN8zqW5i8wwACRwNPVJElyoDlckkq/8Sh3r0+yXFUyvgTK60qjfVIPhSAwB8v4AVP1ZAOl2sH3kUw1Mn0QpcRH6BITdzCwCUDAACANbzlhReLoIKAGgVWb1qVUSRwoDjkkY8rRzrFRaZptCTQI+vVQZEU4AABpWqicAeJtKB574AJHQEqO1BXluARzucuI6UbQKOj5FDNwECBp5c40Zcw2KjgcioKeejITa7XeQRq8EVN9s5kFjp+tPKm1WXtlUkIuyif2BoYVK5I1hjEh6tlkyn6AwAUKkanysDYHZsVirQlT9s9172KdW/s6qoDG/blcaYk5RerZKxZULF1pVOb5kA2iZwaQAAoa2SAcDjMiJnFgAQgKjSAjDPALAAQO5GlSD+fGf8WWHozBtUr+98MlYmm6Zy7BUM/LpotlqSyLfbbZn3jXpD5lE+GqO/2cEPvOH7JemvsxeTdP+xukpQWX9kmEvNZhOtVkvmEhMBvheThzJ5pwVoQG0NpS0ycSGTyCbLksTZxIV9h9X1SsaH6SG0YjsUXWPsU0HLNAljUqRMAGVnTBkQVV9kJm4RqZ2jBG5eoBXVhO4oVoQUHfUdjN0JssDFd7/5jUL/90IfveFAgr3llRW1hDMBwPw6bAUUyw2/cpdKRoYBAKrMqSoUJ84oFeeAsvpvqpkUPLWVnq0o8DslOEIiMgKQ8rwqkGHWBrETNBVrexyqO2Ja0S4hACCJDqeiYX7J8c24gqrN7fT6y0iYtrVxXRetGGrwqBsEE/8kHQsDQNvBJgr6GrcdywSQ8Uv1aZGNEGh5RhSwOu6eSACAwfk8AFBlAHBP3wkAsCawNiTWK2QAAKkgZ9KLTHo96f5eOkGRZHj/u9+Lz37yJly575C03XGsC2DnONKKRmCl1+uJEJ8WEFQTxCbdClrxF8qmEh0A6nBMcknwKfjKNoF+l9pAuidoQlNyKCV5O/Ds6xCtrOI1/+K1cBebSJiMBnTpyVQkjfPjqQ4AUBBOmOjKkuS8UAYAE1QXfpEjnIyBo4/hwb/5OA5SmPnUSTjdngClBFtFf2o8wmDQRaPZkOu3RiV1WiAXHjZSYCMp0CsCYS1SCyDLCyy3Guj3u8KGEh4LEzRhWrGa7GM4GKBRI6CbApM+An+EF1x/NZ773CsxGpzBwf1N9AddnFjrYuI3UfiLQiU/dO1XYO/zXwaW3tk6NzF940y4FfFU5hsLQju10O20s4pIJ4GFyWQKAHgT/P1f/QW+eOMnsEBKfEZrQw+7AQBMlnkNfu/334/VA/uJ4pWFlksJAHDeUeCRlX+DP6JWb8i+5XqBqfKLD4cB1lQXRNuglEEqBZh8jKS7jqy3jpqboUg66J58CLXxMYT5UAEA6gYUvPeeCOSSrZEUI0T1GKMsQ1xrYjiYCADQ3RiinYW4/KX/CFg6oG0AfoRxVggAwDWEoocErwQAoPCwjAEVFSQe+f53vQc3/flfCQCguYonAABzGAIAzGmUAXDuAAAZxYNkgK98yQvwq7/2y+jsKAK4PQBg90oCAHbNm2fEcQ+t7ucXEwVeqtc+DQDMFE61uaf6K9vfahU5LTXT+iUPhx1j9bd7P/VWN9kG19VAX342ysiiem36EG2gqpuxen5yfiglVwEAmSyVPv6ycv4EMABkASfCl+eIJxOMTp3E+qOHEWQJWrGPNOGixf5ApSVKnVOsbtgGYCI918gDGqqPTChW94hq8j2HQ+QM5qQXVZVTxWmA7QCkPlH501SveA2Y/FMDgWAAF0iKOQkYwETVUOrJBGDcyWo//CYyP0ZOb1ZSmKIaJvUGJrUGiqiOHt0JMiKaDTRrTYTwRbV0Mhqj3e0AMf1tTWXE3OAK2aukVvPsJWkw1W/RPXB91MJYnA+sTZut79sAtNpvViYdFXrufKV4qyS9Ou5mEwrLDJkGdnax2+595hMSIrC2mst5w7sqlR5+sU/WMFBsBWkKAFgngH9YBoBbUNl6ygCYAQBEU0EgKGkBECjAtAAQfON4YeDE6okFAC6IDTizENiQffYe2KfYZNsCXtX7I0KKRYHF1gI63Q6GA9Pvn+di49eqN/Cb//XX8e53/DYu27tfBPvWT5zCysKigE5U+SfI1u2rZ/HBgwflXrLyz5YmtgCwf9h+JpN/AgI8Ju2BzzCgjggDfNMWIN8lkVCf8vJhWDt2/Mj6yWq+oWfbSosm/4bSXbZTaXJ29oNrCYMWiksSwtFKIROqlNZOyBEtNWlrjA985M8Q1mMTX7PVZqStUtYSbqZ1SxWcqwDAlms3WUYzVdEpwGGvma28y78rFUtZ9yVTm1I9qwBAFVTZKTiQNVA86S0oo1Vmfq541fM+yLycMhtkhAtYQIsn9sFfGgaAAAB0eLR0eEn2p1VmU6uX07fBl9VsEABV2qtUhZv/JuWfFHIKVLLvX9rOjCYG134FTPTeCt2fjhGGBVAyrXRT0880n/tEAwC2DcgyACwAwPmm6fJWq4wBxswkKyvkVQDAAUbpWJguw+FI7D2FIZOk+MynbsRNH/8E0s2+AAL8LFF+ZytRRvs5znNlpZmVqTIHDesMBSJpG9I1TGqpZl1QoIbtewqoWkbWVBNkAnb4ttliU6/hp//Tf0Bz7woyWnn5LhJxUPJmGABmm9V7Y1k3hjm00xzZ7m+XnAHA6MhVBqbPdYCUDcZFjisaAFJYIDuQbAhW9ntt3P/BP8XBSYZ44wzyjQ0BSGpxjPGIWikZNjbWsbK6gkEywpluFxmtAP0YmylwvD3A5rhA7teQsf2DfY/CoCngBh7CWgQ38KU3fkxLVxXokHXCcXLEEWnm3DtHeNGLnos4dNDvbWJxeRlRfQFXXXsdotZe5E4Eb88h2g8gIzeBzgMilE0gzgBHZS/HlxAASNiKUOCOj30Ut93wt2gx32QLzA4AAENAVo5ZKCIQ/s7f+W1cdtWVwkax8/JSAgBsB623FqRVhxNKaf3qgCPtd0KZdxFIm5ynGicsKIkBRyFaBuL2MsmQ9jdRjNqouTkmow76px6C234IUT5AMfE1+WeUIO46LH5pi26OHLGsIWM0GysY9tla1kA7DVG7+oWoH7oW8NgSyXjbEwCAcUKakDEyEfvuYjyGQ/0DAgBcdx0Pf/De38Nf//GfoUbxSVMoYzzCtYctANrKe24AgMvjdf5/9t4EWpa0rBLdkZGRkdPJc849d741Qw0IVYBS4tz6AIdGsG0fNk+kdaHSLPQxqDjjQLd2q82zFZzahT4HtEUf79nPoRvEbp8jNKIMVUUBVVADdeuOZ8ohIiMi8/Xe3/9HRuY9w711a8TKWmedW+fkiYzhH75vf/vbe6LzTfMUT7nxOrz1F34O26PtPRkA9mzn292qgD1jILVgO50jn68pHhP4NodYP5Rl6DH9m3/kAIBtW7a/Xpj8K3BSkGHVfdHpmZBPpxL1SJIR8iItqxIP5UkuAgCiVKsSMrNG8mWREgBwIi0Ksl1Prir/XGx9X63bIR9JAIBTk/25+WiEJQabaYL1T96F5PxZdAgIcukgDdLpAFhoZwi39xBVolupXFlfpwUTRNjG1DiQh3Oqn7PH1SdFogdz4pchCivPVNJvotXp6DsXSCLaCgBJuyStzilnM/ir0yZwWkNaC5BwQaWSa7eHWm8F01ZXCrpJEaDRXEKztYQaxd8mISbZBP3+NoLIFp5q0m8Bik/sZsGRr17RJoY9e6R3FuzFy40BMJf8OzoqQR4fiO41vvar2vu/XQQAzArswiR8v+NpjDrWRrXySBqoAQD0yWYCYvhtFQAwRo1VhKvB7V7Vzt2u/VJaAAL2OlIE0NHulBI49khVBHC3FgBubikFlGoNZGwB8K0fD2Xil2PWjZOFQLa8F3MV0NkHKQGaAu24iXOnz+DY0aOiBX76vvtx44034ZN3fgzf9opvwemTD4q90qxHGGxu48jaQWxubGBt9QBOPvCAqHpEuQkAMNln1c9X3quXxc/zST5/LsZKMUaepxIeEjDn5uaMCu+SzorxSRUAYIDJthvjMFnirrXAf3esEUv+ZtXfsk89qGM0GGOpsyyqOy0zqWtyldcSAAAgAElEQVRC+muj21L//0Y6wJd+5fPx4z/173Dm/FkNtyW2PDAgUb+46pdzT5CfJyaOY3zt9XiZgBtAa24IVaq/b+swdsyFLyXlrlJfpR369VCB+T4BBnUQ/N/avTOLRa6T1GHwcfYiQ8Hf06DGRPixAwByacG4droLbtFuDCUtINa3rIoSk/8JxmwdU/WftrGmVs0WF6uP2ZcSVAXIxjLxCVcJtDpAyj7BAsNHGgAwNwYT+LJ5YC0ATMhn7WOLN8fpGjixP18l1zpr9QG1ANDTnP/mvO51l9ST32BP9PYAD9z1KfzRb/0eNh48rftCoEB0Y76nQQGsljQUZhU4n8Y7AIAgC6nIrOpTa8ixYUzy19iVdm0qqDoQytpUuJfLqjAOMShSvPHH34Sg2Sj92Lkbaj1x1f+5tjoHACj+eMIDAHZ3ZwCA07Fg0YJjt0Zdkylq6RAYJ7jrD96JA+kI7a1NTNbXFXt16GiUsVUjx/nz57C6dkAaJ1uMUclwids4N8pw/7ktbGZA2F5Gvd1laoZkaGBZHtDJYYJ0SiO1iXq1qVTfH44EqFFkje1CBw8uIY4DvOAFX4Kjx47g0PErgaiJyShBLWqJ2k27wc7aYWxsbKLV7qryW66Ljjli+zZZmTPtjEvdRucYABx/4wSIgNve9Sf4uz9/D7rBBPVJcVEAAJNTXufPvfUtuO76p0rY0M/LRxIAYIGsbAFwGgCKjVwLAAtDMe0607HYerT35pxsd5cEAoz6facVwrXDwByB2ryvLCKyj542gRRBzhOExQi1sAAG6xg88DFMz30UcTEwBwpqdBFGtwDI0HQyedMRWu22WkNazR42N4ZY6qyiaB3C+egIjlz/LKDRRiFRwFj2isbeYWtChgYFFSWMzvjbqvpkmvze238Hf/j2d6ATNuYAAF4vGQCm9WO52fwOOosbqRrGtUti5iHNEA2wOHrFEfzK2355XwbAIgCwGAuTEUkwg2uRb5PzezILk08CAJc6ax+H758lkJUA2wWFnBL24M3bmgAAe0xJjRqNTHREtLZKb+usWrF/fXCm6O6RJOsTl+ifq6R5MSJtq45u7aseVOU26i0nsFX/TWDOruURBQAY9MYxksEAnQCgYUb24Ems338vpqO++iMlwKYE2bMAbPLa8u8FsCoJqM7aBfvSAyC1zezFWHH0faIK0tl6wM3RCVx5sT0GTqRJUXVYtQchzwYCSIXUU2cJALgklPyCMdVE63XkjSYmzTaKRhtR74B65urtFTQ6K67yy94qC6pKH+1SGdaotX7T4O9NBd0CISK1BAAIJtUQYjTMtPBqzFSCGVvIPUVp/0mzW8K+OBb9+5TAV+7zBeHlDqCAf0/5WXNsGVui1W9MGrgAAJ/i24amyroX9fJMwArn99ECAELRD60FgACAgm6KgUlg01esTATQABJXlQEdJax/MqdQjjfd3f/x7PoOy+9tBSrXIS8049gi+l219ccBL9yfsyRVpX/j3HkcXD0gIa+f+vGfwM//3Ftw/PBR7eMECbiONVyPHVsGJNQXUmSsjt5ST8c/e/asdDcIBnBN4fhmW4BHxD3TwyvgM3EMqQFSN92Bcg10fe0+gfUJbfX5isEzIcWVwkPGIpkl/1bF9lVEjVPnJCDKs6/+qXeQoKBvS2AhIkLYpFtDge1shOs+60b8xL//STRoZxZxtk8lVpZs9xVYmT7IrOq8eI0XjHn3A38t/Ft/f6rJP9cpS+ZMhb/6/PhxSoI4VyouANX77J/5fnNC7VPVueqO7ZkYpbbEgjuAXQbBi8cWAJhw7RNwbXvE/P2eAQD+/mnfcDodfC9to1gQkwMPW8YYRKuEToVw8/pQ4u9F/kpHADVPOMq1sekk+uWTy4ro5qMBAPBatIdfAgAglwvn4kD6uBM0dxwmAwBU0Z0USm5o7UbRUErW1v+nDzeSDO/51d/CXR+6DQ8++KAA87hJQS8IOKe4HIXGBN86pyG5HagbgHv7FDHXQAIB6maeCnDhV6CMPxCjwFpQbMwrxXB4zyQoEHZqYh9/34+8EUGrIXtOJl88Zz5znmvZAlDB6aRv8IQHAMiAMghcAIAffK5dkewotjK1SKFmf3uW4IH3vAvhmVNYSoYINjdRbPXREMvHWJODQR/NTkvMgVFeYMTxHjWxNZ7g0+e3cLafItE+ZsJ4cXcV2WSKbJpLQT2djpFTd6DTRrO7hKc942Zcde21uPa669DqNBEfWgUmKdAKgVGCZCNBI2q5Z84kmsJLoViYfVpMsmXMPfeyFUnrueF+4j88RBBHzh1KcAs0PQDQCHD7u/4E7//vf3pRAAALODmLVE489Cd/+qfwWTc/A4gjsU5VbFKRcB4kvowtv7IXcJ8jgGvArQqNjEcqekpc66oaAAQA0ixDa3kVw/UNx9whSxjI0kQFMwIDbBuoM44lm4S6AmSRUDFimpIWAWyfR3LyYyhOfQTNycDsJ50ei/IGnlMw0d5OtwiCq60DB5Gus6JO60WgdfBafCpZwrW3fCFqzY6q/7W4jZxrEav9XBdyijAGKPKx/YzAFgUmG038we/+Pv6vX/1NdOgsoJdpARB4JADA694PAPCtzqrt1QMTFQ+B7koHv/n2X98XACDjUPjzwhj0+w3jH2oseStlKwQb44wAwOUAkJczhh6uv/1HzwDY6UaWYkNKuGfBoSYjxYWyzNT3s7EmigcAfPDoB89+1Ru/2fvAz5IyV/0XAGAVgRIAKNcgm2Cq/JDio7dYVd0RTRXbGbvA0u1HQgSQFEsqu4pOXBQCATAcoP/p+zE4/SAiJggESGQTxIlmvsrWDmATPqD6rXM2KINkL4zmNg4CAKTsyqdYgkSONaANxAJgXr8Jqtu9Ib2XiyWpS/JLFqppqKhUoR29W8GIC8Z5ZG5IpK3RAiWvxah1l6UVEB04jGj1MNKoibTWwJBraH+ISG0X9jKw0oexTtxNItHWJ0k6JMWSWDFRnzIFUxQBVI5RYUNUt5xFoVy/YO0GNu32+0UAwMbH/Gsu2dwLCDDulOvvN/E8Jf6qhJrFmRJo3ZYZqKP77S6uiqDul+zsNVedlFqFyXOhCCAZAM4PQsANn/2EO5nGJG0APR1RoYUxFzSHrErBoMkDAGoBcKJdD3UxNmq2jZzy+VaSf/5Ga4hXwnUggFc/V0AlHdIcB1ZW8d6//Cu86Y0/gk989E489eprEZDGOc6wcX5diT6TftIc1w4elKUf//74kaPY3t5W9d8nsGa/A6tAOus7T4Hj2ucF/6xqaWAlN0j+v8ZO9Twdva46Tn2yX1A4qNbGlEmgiWO4diobMy48LCnENsFnYnDcvAlWsJ+f50y7pYC9nPkYg0mG7H8CkD/2Uz+BF734n+HeM/djebkn7+WA1f10rF5DsoN8MqEn4VwIeDxVFvZhxzDB8q9yHffMGDugPeGqyJBjeXlxvurfL/57DjjYYaBpirlz5t4h2r+bgxo/fnYv2G1a4GJp2+QxZAAY+GNASTXJt6CsXFVn66vWWG/fZNyinE4tGZ+X6/l3zmK217DP38BiMsYco7Tcf/yeUQUAPNPOO7E8kgCAFwG0uWR7Oe/HxTAAOG7zmgWwTP6pJB+yNdAzAAjIUwtDonDUBuLBXa9+XqA9DfCeX/st5OubahEYDIY4v74p4cSA80IaCUzQyKQgCMrA19qk+DserlWPlYCx51xtFVyuDAnWvVewbNuiCfkxqCcoxmeCDHmc4cDxg3jN93wXaksdjPMxggb7082ZQofyf/sZCAAwQdMaKwBgVuf0mkVshehQJ2g0BAbb2PjA+7B99yewXIzR2O4j2k5R9Idi3Zl48ETgSa0RYZiNUYQRxkGIrXGBM9tDnB+OkUwsxhmhjjNJjt6Rw7j2+qtx/dOeiuNXH0dvbQXodgH2mm9socFqc7ON7bNnEFFcNaphPB4hHZOuvaT1u07QJid3wPSL0ixVoaMjFyATuWWypu/K/O1hquth/zrZjlvsBQBAlpIugTve9Sf4H//t3ejIiWOyJwOgCgBw3v/rH/83uOXZz0LQimUt+3gAALiucY2TwC9V9Gkt2F3CX/zZf8Mzb74FnU5b2jbUpZJjQFBDTDcwalpJYT83e08+dfb7Bzkw3EJ66i7kD3wQzUm/3FWlM2YzXHstBaq5cJDOH3WXxByKnNhf0D2Ou/sd3HTr81BrLyErAtktmrCrTLwZYGls0imNbRZcrFQ5b3bwR7/3TvzOL70NSw1andq6xznfarUFAJgQsC34ezEAzAFmIiHA8XSMoM7CZA3/6R2/jeGYbchWKKy+bMiZ3tAiAFDuQ9OpNFBoacxYyIu8+1iH1/EQh+6O4/mx+OGTAMDCXfcDw6pO7KMpFNySxjQlFcqr06s3jlPFKJg++K2qKV8MAMBB7u2ZvFicggFXUdNxXYJvfbCObloBACx44m9c7y03FVK/1FfzyAIAg5w2ZC05ARAEYE9gceY0zt37KaHWXIBrTihIAafTA+B3BQaFVcKrCasHKxh4UeCGtoAEAPjFYMOADZciOBs1v1B4NoS33Dtw8JACEZEiHLJuAIQtdFwYJFrnKg3GnGCwUxcIMJjUkMcdxIePo3HoKNJmB8MwwnY+xUafViwdKfd6UMPQbEt2y08hEEKDlUaEVhypbzsZDpEkKcK4XYrJLfY+l4reLujdKVG4WABAh6iIkdmxmATPlrDqwrfTZ/ljlL/jEajA7q2hXC+yPL2d4J+n+s9AtVlQzzXZB4iLx77YxfBSWwCqAADPkRQ1BSKivs00AGQTKJFAYwCIbhjU1QIgF4CHBQDw6v8uSdSEcCuQeywGorjNyyvGu+aJEDVVkCkQ9Ju/9n/it37t18Gm6oPLq0gHQ1BviT2ipLExMGAAQb/o9a1NRHEDJ46f0N+yJYCAJpFuPg8Cbvyu5Lrf1+YnSh9p1mPS/q3vUKq9RPOpPyJU3KvjGnXdwB2f1PsN2AV+XLMKzu8mlUCtL9Al+Ma6cOsWK4LeXcIlhHpurk2IU5XVTVb+680mNkdDjCYFrnraDbj5cz8H3/mD34czm+sCB3j8nPZJtRp6FFZKUgSsIFV2cZ9Me02O6hpeBc/8+GTFdK6FoJpoOwq/Bzf83wg08QyABRBp8TP2AwAItPkWNf4tgZ4qGOPB0mouXX4Gb/uE7W2PXQsA27C8MGpVRNdrpdj9n2lA+J/bvsjqHVX/C33pXjnhq5mln7V4KKFUpdoAPd9iR4aZ/b/nQ5mwosaBe36PJABAZpinGnsGgAcA9Bz30AAQAMDM39nIzQCAGZMB9VBWvPW4jv5gW+wXBvXpcIRWLcSfvuUXEQ0TASijJNX9pLo4qd+fPnnK9ibXw23/tiqehrlsfY11qITfWfOqymdht+zkzKyrUsnnOkYAICwQH2rh6HXH8bJXfLP6rs9tb4rBQ+swxVWuMq52MzeBZgWEJ3oLgAxydVWMCQwA8ImxiRan4zE6yz1jAGytY3DnHTh5+4ewPM3RSFLEGbB9bl3JNttfGnEDm/0tBFEdW8MRRkWBpJhixHb/egPdtcM4cc1TcNV1T0V05ARw4Ig0l+ArwzUyaHIxE9ivzb7uZEwmSFvUc653tFzb2FxHt9NT7ziBgE6XlnT8fPrF17G9tYGl5WWko4Fr+XDFLYIA1DlwDFVvCXix+331fTsCAHENd/zXP75kAMAXpn70TT+GZz/ncwQA5OPUdCgeaQbAgguATShjSyq259yhHgfHCBnIqpQX+KVf+mV83dd9HQ6uHUCnRxvGHOlwqMp5PW4iok2gGE9TAQCYjDFNB6CP0SQdID9/L9J7PiAAgPG4j82ZTPviR1MOIrm0B7a3trC0vGJrRHcJo6KNT2y0cPMXfBXQ7iHLpqi3ehL4Y2Sj+N0xpJGPxQzhtVFjJGy28V/e+Z/xm2/9ZfTi9sMCAJAB4AGASa3AO37/P2HMa34IAIDfdxkTEQBg8cQDANJmITuHe8dDGbiPo7/5Rw8AmPqk690UQG50UyWhpLL5YFNVButFnyn+k36+9xDYr6ppPvHe2s6raEeiL86SXJ+uzZL/UphiRhyet5srYVWX6j4CIoDcoEgxU7ViOkFjUkBTOU0wOPkA1j99P5YadUyJzLL6SropSP3N1HpJsY8gJzK8KKThRYPsuo0GZYrjyXCkCiSfGQMkggM+sbVJa89D1ZSgJjQxbrURxbGJBdZIf2RfZGC9omQwkILnUHiJ1DrUkRY7aLSwkU2U9Iera2gfuwLh8ir6xRTrSYHRtAVELWsNYZVYlRDbxCUgmedoNxtoyyN5qsrjhLRIU68CFSR8FWBuXagGPD7wqVQRq8nEXuuJvzf+Ps6zTeZFAHc7jq/Y2n2djUvNEQZorgXGqv+mOu67RbV3lgf2OK7jf1ScH6rn59++29yZq6a6amCVAeCMCd05GANFwn8UAHQ2gL66bAJWpAgbFdmVycwiUOR0nZnZ3TkGAPv/aQPI4E2bS4W14a+j2hK06/UYDUVjW5tKWEOSphrPssByFSGCABznTdJ2nfAMvbsPrh3EP7z/A/ih7/9B3P2xj+Omp1yPrbPnMdjcEgiQp2NV23xCqCSIBD72yLea+oyt9Y1SPX6nZJPv4fyuJv9+7TGXDSbWBnp5BwAlnfKWz9Fqxro+q6ibSrgfgwQvCvYQs+XJzXERdRzTKs/HpmxMsNA5SSiA4Bzj17RQ4s+KF6+p2evh/GCAwaTAi176L/DdP/xGnBttAw1aXjFRLhBR5ZyicXQaSTPUokYJAJTrLdsT8lxf1XHp9wk/B7Qu7TAnbcS4NZtBm/s/P074O6+ZMNebvwPbYDeAb8aWYh9ixaKRLKcKY6RM9nec3IJFS+0Fn4BX14jqPdhpHO8HUOy1NtldMt0amwozIV0DVdxddPdFFXwCclzDCXREDWwNho7mb3RRc5Fw9GICrXSRcZVGO5dZ45OO7t/swDedR7mmuGfo3Ci8oCI/iKA9rcfqWlcIJFubkNZIgofTTDaASLf3tAH0rWH+3Gy8WRxgQNFuImlMED0DwHzk5SUvBsAMRKSXd5qPEbcaUolvUhMgz1Bvxjh322148K//Bj32gOcFNre2cebseWwPaScaIorb2KTVbT5V8jdMUmlm0FpXCt26Zu57zgpTk9SUx1mx5D7I+9Tr9pCOEuQp292m0iTZ3thCc6WNpFXgq17yIjzrc5+DsNtWfEA2AQEa2XtVgAM/lry+ge7Vgmjz3uNt/rf2rG1t13OTkKbTYKhHUjLny+8tbteqzG7P+ruUT52913HUdLwaCyVa723kl7aSzALpiECm0STH9K6P4e6/fz/Sc6fQbTXx6XPnuJgoXh1JkypHZ2kJJ66+EoeOHUP30GGg0QTojMTvss0jcMZHUUeElg14KsPTkrlGOjwLNVa3J0uL7wsCssEIyjg7UcPlTHha882qsGJ6OuHnWSHEx3gEjEIX77kDUArSOQJc6l28AABgkokM977vb/Bn//mdWGYl2IkAjosA06iLqg0g+YA5eN0TxYR0D3nt61+H5734RSiSIcIm3TBMm+lyWwAW10n7f2sN9SAg90aCMb4I6eR/jMEk4T9qUTU1N/sE7je3pN/jQT3GmixQegCALQCpXMICxaEN6mUlA3bYiDI0+uSHMX3gdrSmfXJxUASMj6dq3+FYBOOFNFPrIMt0NSb/W5taO4ZZiiGWsB6cwLGnPgfdY1fK7nGqRgNjDxGMJvWfQstyAgCQ9PtqLeGlv+8v/wZv/fGfVgsA5x5BSNt7arq+9fUNx4ramwHgbQBJFWILAK9hPEnxu7/3O9LoyguOaYtPeHwVaV1x1KqQ8yOvGnfyvGiNTCDAswLL+OfJFoBLnbKPv/f7arKvyMjT19OVXcOyaP/pWACAV6e3jcHtQHtc1sUAAKWNmqMBaqCWAECldlrx4i5ZB+Xg9VwqG9E+CCir0I8QAECrPAoAhQRSigwtKpKSKbF+Hv3Tp5BsrCMOuCxQ1C+T4ionqhYaBv6FcwaYu4cVJNwBNLwO9mSp9WJsrQA+udSi4R7IDAQwDilpvs12G41my3pCdXtMPNEo/y7gEgrvN2GfFLLqS0/eOsasdjaayOO26E60DSxayxi1DmK7oJp1rn5ibrCsKqpqPGU7Y4Q6EzomzuzvouoxvU5V5gmQkIS7Qw/cbrZiixvJTlXJxQXM39rF93pK6H6zskxc3Hmq+uap/0z8Stqxo//7uH0H8TPPrLFQ3Fs/utDKVUUXz3en8/P3gclPNUjT2Nd/HkTaHwCwrdin/Pa3VQDAEgv2a1r1nyrHFAJU9UZskplq/W7nvtM6wGfMRIbXwnHNSjaDTlr68f10wGDyOOj31d/f39xCs95Ap9WS4N+P/vCP4t3/5V2q5q0s9dCJm6LotcIIcT2SLgA3LwJmSuTCGpqdtpJ/BtlU+iegoPTdJbLVMeI3S0//r1Lg9LNpTd7ArABxbfTJvfc0JoXSa17QEoxVKv4uz62NgFWBlXYdRTpCmtBOcIJmM9Zmy2dAsHXtwArazabo+2sHVrG6uoLe0hJarab6m5msfPK++3DnJ+7CHZ+4C73DR/Btr3ktvuLr/jnOUhCwt4S8To9gxtGFghqCAA1XedNzrwQAXvm/yuSqJsTV5H83AKA8nAN4/PpUnUdeUHE3AGCnMe+fzSz559zz1pozAULNB5dMl2vjjpOc4FN+gYtNdQzwPmiu7tIK9HABAPwMD6aUivyu/cYnaGVi7q6Nz3SU5dbe5RJ3zVMGrqS669+WUM2xPPR+J/rr0YcFAMDv71rrHqcAAINaqsjz+kj9p4q8rORcVKu8rEFtE4ImHP9jSJSfCWWzgU/8xf+H7M6PYkmMHqq0873AYJRia3uAwTCRnSLnCPUACKbwO5N7CgUmWY4pVeYLVhl5v70wo7MSQw2D/gCtZltFDp4XNUqacROjwQhhN8aZyTa+843fi+UTx+QoUoSBAD2uW2QtUbDQtw/4ZyIGQLnHXNjCtt9+5n//+AAA7PqMC+ClKq2Cyh2sHseYjMdWMMjHSD99L05+/KNIzp8R7X7lmmvQWllG58ABoE0VJmvzMO9F+q+PMaW2RD3Sd9YsGaeokXIaIkzpyMR2DSbiTIYNALAXwX6CIEzymQQSCCAkY3adpUaOq7CqwXMOCPCtnub8pOZsCsXpu2BiBAGT9opK7MU+PAfMzGkAXAYAQBtA7r/f8Zr/HV/+tf8Mk3SEGsGyRxAAEM2e7bH8mhQCqMuWSad14xkAWgNrAaJGLACOYCgZO4wfKChNt6Up20rT1ERE2QJLhykygXmH1QYwQTEaoMG2oXCC4Sdvx+Tej6AdDJHXchR0B+AXARyum1mO5e4KLSGkocW4lXHDtB4g6sTYnrZxrjiMo0/5HLQPnwDIigypq2MAgOkAUICQWkGmIzIeDtDodIG8wP/4q/fiLY8QAJAWCX7nd9+OqEW9rnEJAGifYY53CQAAGZSMSbz20ZMAwCVM0ifCW0Xx0yLsoODyu+2lFNeQ4j/7hX1fvaegV9+7w8XuBwCI2uOsWDzyr4mjxMbvclZ1rToDlMFgGUE++gCAEFjtBGp0V2WBvp9NAhXpCJN+H/fdeSdaFJVRT8LYxPC4LnCTYSVl4hHh6s0zChRfnHS+p9ySBxMFZMIkyxAGCAZ52N6n4HDGmua5sfpPJgDRU0bMBZ9hjX3LkdYna6twl6ENzOhQqmRw9eTmWaPADZAWZEE20Or2MF1aw2jtBLZrVD6dSvyE3sbTWl3voZdup9MVDZsLnvqP2f9ENwPbX5GQbreLk4gHNRYAyll1cWG8VRMV/yuNpV1fM6Blt7fspAjv7zPBsogicIGxMbQw+mCcQQg3ogUV83lgwwmo+Y7cSwAA/Pl6lNxXaUwLw3eNWUVlLwaAxG6UfDgGgAMPPABAJNxyBGsBYOU/R8PEIFUNsU5qn3DtxAbY7d7yXlQTrJhJba2mnnwm5wyWp3mBY4ePYNQfSLAyT8b4xJ0fww/9wA/g9IOntbuvLC9jMs6R9AeaDxK2nLDlhNX3WTWbCXOr20G9EWEwGmG7v22sAvfy46ea5FIbwAM+vDbPvLGNlJIfYymGx2IsUMjI7DqbcQTRB3Paio0F3nH+CiwSh5/skQRp/yQOrrSxtramoH95pYdDhw7i8MGDSvSPHTsq4CCmaGFEq1NjG8iFYAJsDcc4fOwERmluvuJPvQnoLWNAQKHdQVoneBe6ilag+8m5SM+UqB4JGJBgnKsMeJRfq4IDXP2/F+fXTgBAda56N4SqUJC/h5wzVTbN3OpXYRXstH+UYA17QcWQmGfmzNbBWavUzmOQlV8G4H7fWxAr3GXgVs/p8gEARyF3qxqTSB3T6cSIIedOT6C4s2OiKnZCYMvZu/oxKkVzzzgh1VwUXntVtWf0TNWTPBMk87uOb+nQ0BCjwnRmHm8MANunnNaMq/yrZUAJnWM6kGknQbOxmDRk4wnojiO8952/j0ODTcQjow0zsWCCweyOCT4TjM2tvpKIUZrJYlEK3rJLBcaTKbZGYxORyzJM8lnPrrH6WBygQCfp6RQVzMFEK0mttzrsttC7+ii+9Ye/X8nt+fVziDttjMYplldXMOwPELP66DQA9AwX+safyAwA7VJKiBkKyJvINSY61oFaU0LFD5GRZRiMAsNtIKPlHePEhnNVsnhK04h7Pn/nHKv0QzIdXMsMATNZsrHNkXm/7iv/QXYWAyKXkE9p40uGAN1E1HBmcZYmhqtgq4WOQZGvkkvowejk7srm4XRTmzd1Ev7msQUAWPVmwktqPdeNV77qX+GFX/8SAwDIHBMF/5FhAAgAILDDNiCCABUAQCOA5A/+zLUgcv3yc1TrIO0as9zYUGKKZMhdcYzq/2RIkb2j2IgsuWCKfNRHTJprHRh/6k4E996BKN9CEeZqyeEXDTr5eMlZDdIJgmwqLSz0+0CrASbXceoSsvQAACAASURBVK+NMyMgaV6DQ9c+E82Dx4g2AvU2JrIDtD2VzBYyALRtM/Zm22uzJSH1D/zt+/Ef3vTv0I0s7iELSXOhFmK7P5CLhIky780A4D0i/Z8nnZPFEkwwHA/wW7/9G+gsdwQAMEbzDAArHtr9nbnAzTa7RbCbQoBsc/Ytun7fJqj5pAjgHunFE+FXPvn3fTfzxVj2sOVGPU9GQugkbuayDlNpn8EGO13vvgCAV9V1dGiPLsnPUy9bvPXz0IS2vG+yembL5PHRBwD8xFQ1UEE5af5TUSNjTrLxGA/eeSemgz6QjhDXmBCSosk+M2ehQSGwC1RgZgBA6ZKgINcqzww2mCDJyotBnqfwlQ/PlFMtkLSQnArH3eWeEHW5BzABoP2I96HmGilmAsGJKSa0x2LCQ/sPfYbR2GqBs1ucAP1aA/3Vo5guH0TMRL9OAbIpEl5P1ETYaMkGJ8tINx5jkhWilEuF2bqjMdaCNQvAq2NoJwDA/8wPDf+X1eSkWsFb1KGYD9gvHgCoVh/L6uKUXvKhGA5lRdN6ZkRD5rNjW8DcNZWX6qr0rte7mmT59+82d+YWaBdmqNPUbRYeALBckcq3u7cA7AQAiM7uazDS+rANiMg2AQAm/xOvAWCEzZmA2UI7wG6JXflzN0bVVy97yEhjhddIYb/+1haGm9s4uLIqsb//+PO/iLf98n/E4YOHMBzQjmdJ7QFsCWDVn17fQ9rhkRWwvIzRcGQ9/BFReSqWmOAgnw0V06sAkb+vVQCAQJt/la1Sousz2Z9gudvDaDAU9ZBBSLsVqyqdjAZIBn31AK6uLKHXaSMbp+izx7cWKLG/4tgBXH/tGlZXmtIbIMDKz2PCv7LckwOBt+CRzzGT3VJXgOtIDa3OMkYpqYvU7GjIoWH52Al0rrgKoEVimiFhmsdWBnqb8zmOyT4gGGGJDO87r53PQImMYx351om58bvA1qnO3AuAOp+4Vg7g56l3M9mpVaQ6Ry+o+leP5XRFrJLmLBcdeLDI2tltL86YULi/9++pglh77V8+6X7o+7zj6rjWLa1GFfV9rQkEb/xNpt4BgVaBwBkS2kxF1HCwO68efwJeEs1iUG3rtwJgl7fMnpdBxiLYCwOwhMXSGnvX4x0A0FkHjqGh67DEyoB5i0vGBUXkWhiPhmpDE7WZEzQI8N9/89dwZVCglRltmDoKFkzX5ZBBId28sJ+Tkru93ZduBtcNPQOyh1hlZBCi1kkut2Tq8YtMAbYOpAIIRlkmphv97beHQywfWFXl+ite8rW46Ys+H+nWJtJpge7qMraHA9McyQzg/4wFAAjUuAYhZ05cUs19e0CNxQTSr5W0GEgAVnCZsPOe11tGb2Gi6HSpbPB6QMDKIxwLjGfI1CA4xASSBQq53yj+sOTfzsPB6Yp3YiX/rNwr/tHUsCTfgAIPGPheDA/eeWHbEkovd1VjAXD+meSyCc5d+uvhaAHwAIDWGUzx8m/6l/i6l3+jgDLqKDxqAABdLwQGzFoAfPuxbP0sQFIOwHYF0+EwG1uB8ixc0UUgz1S9555G8I3sHD1/thmymDnaVhzOuGd090cxvuODiEbrGGKESVRgEpEdwDadNpbYAvTgBqIp9YAooDvGtFFDXp8g6jVxNgWK3vVYu/oZaKwdBoIY03pbzj4UH+SrLhFjuhBwXQkFviNqoBiPcdsHPoSf/uF/syMAwPWGAMCMzTQHrZfFUW8DSAFAMlc8ALA92sKv/frbsHZkTS0AahestAA4wte+AACvwQMA/LfPR4wZ5ltaL33sPl7+4h+1BoBAVSbgov074Sk/zuQTXIiGSnorg2y+hz2pqvpR8ZZoOKk3i00kCwHfXg+b8nO+4CNU3Kn/a531rgDyVSetjgGwVwp2olmPIQCgSUTWFwEAUfdIIZsqEWBdkaKA43Pncf6+e5Gun0enEaJJoY50iHySI44a2ry8Id3sPs0AAE0072LgKl0MUsgCYCBPGzQueDahHepIMp0DABgAUp2W35dWVuR1TEVjm8is7phwImMnWRiFDJ5YWakEgDw+EdEgRCOMdM1M0rYLYKu1jOnSClq9FYTtriwEc3qhRi1MohjZlO0BU1En+ZzrAe3xCHoY/XYS+tDTrn5xmeMiU4pQVZgOZbBeCd53AgF8gueTivnv6nrf86WAsNL379W6he4GQMzErNKDrITBBeK84EUGgtdX8NdKNf6yyeUiGACL6KwJxnmE2HNBqhoElwYACEhYAAAkdMUKMZhkxuWXjSPXI7hAk1aY5K3tKhXdueRODJeJhJUYUA9GQyXrnVZba9J4lODw2kGMByPc/sEP40d/4Idw90c/hmuvvErB8bBvQTmVltk6QEEzqeG7vn0lswVp9WaBx99RVMpXodUGs9u5eYaTgkqrhPpn6VkF8viVmzSRcOd2wUpDGKDZCBHXawIAyALoNBu45uor8Fk33ojjx44oiExGG2i3GKhaSw/Xke5SFyuktHY6JajE8xXF2FmDzRTjLSDKclZ6Y4wnrCc1sHLsKiyduApZ1ETe7GAwDZAyjK7Tz9d8iKekD3iHl9DWjfK6yNBxYnqLjI7FyVICcDvMIo/r+TldVpEr4/xiAIDFKns5z8m0cNaGF5zXLtoE8+8jmGoMgMWqvv9M64veGaC83CBGM2221Fug6hlE/uBSn7dVihU6VrzE0uD+yyC4XkcmXQjTB8jLFr6ZqJ+B9BV+n3sgTGae6ACAEbrLm6WEUtaHErw1AKDbaSEjANCKrYrHQHwwwF/8/u9irRihF0JAG+OZUuRTrC7nAqKWNhMe4+8JvlMcdHswEvBG0MHs/bi3WU+4qMdEGusN9MnYC4CrbrwBSwcPIg9rOHDkMKJOG0euvVZrEpX/p4yl2KMQ1gQEqgpJAKBS5/AMgNIG8AmsAWA4k7eddVV0k6k0PRr14LOQH6kAkaeJNGwaysKNyTQuQgGbFE1U5V+YN8EvpyvF++f2b7FrHMzlrW2lfaPqPRN/aw6wNj0n3ej84QUA6OA+8bfvTCSrDCK9RYCbqzxXmvGkk+GruTq+VAYu+PuLXVceDgDACj1sS7Veqpf8i6/HN3zLK1RN5zg0QPKRZwCoBWAHAIDzjmueilF08nEaAIwbJMDrBPR4H9kmQhaunp/TJCHIw+fGQiaL5NlwCzXqcRVjrH/0dkxu+zCiwTrSOq0dA0xiA5gEAHRXkZzaBIWq8lGmMbaZ9dE7vIJoOUbWXkG/eQyrV30WorUjAgBQ72DiAACODBaHuCIRPJCOhaGqAgA++dG78GNv+AF0o1bJAFBc6TQOCADY1rM3A0CAfV1GmNbGEEywvn0ev/K2X8YV11whBgABgHIeOJ0FCeg6F4DqmFvcC1mc4JfXQvLvNTbMI7M3XuwcuNz3/aMHAIwy58TQPA2cyRn7adjLPk7171KZ3lX/fZ8hA8qHDgBY1d6KgL6Kauq3/pi+HcD36PnBaYJN5MbNhmPVBvDR0ACQrU8+EQiSh0T3ScGx7StidZj2gNMpNu7+JLZOPqBWgDhk8kzKYS7xEteUXyGh2hbiNxXrNTaAhj/zAakCvryQ2jlpvd6yyyprXszHBNDoYcpYpMWJ3O1KOIz3keAokzjfW6pFUwGnJZJaeryvtsACoqxEaamez2ClgWHQwJBiMhQJ7C6juXYY0cqatAJGQR3rozHG0xoyh/ZzvDBcmoFOlc1lIZhRAdsBACUbYCFJXly4fHIwi59nKf4iCKD7uVi2XFhRfDXUV/u8UBifA/vOCADY8mxJlE98/cI4YyDM7qd9hGcAXDwA4I+/GwPAWjnmWwAulQGg6oier1Nl5mahZ8eAui71fw8CcOxQE8TaR9z1Ve+BQ4z9Lb3w/tv+IY/dVguNOFb1ngkO6fsU36FI3x/+33+At775Z3Cwt4JpmsnyqyBLAAG6nSUl8VEjkpXfxsaGQC6i1oPBoLTy42fLD1jOGi6hUrXP1IV3Aiv0lNz1+Oq/Pw5/F9UKRPkAS826WgCI9GfjEZpRiENrKzi0uoybn34jltpNLHViiRAxEMjGidMLYMI2RrPNFp2Wvppt+y715SkkisiX+osd0FSKDdagzyOAMhzlCOptRJ1V3HdmE6NaA0991q1oHT6ueTigErbolGRZxJqDXD8YdHkhV16bR/g9o8W3aJTj+mJ23Mo8rk4vgSiO+u+Pt1OFfZEBsPj/FiQZ9Z8tV1UOWjnGLuY8mVTLBnMWxOwENiyO34s89L5v8wCAB0o86D3HS3IAAJ8/e3RJ/Wd1X+sK6eRkhPm+fyn9G7Cr+6oqmRNV8y1i5QNx81xaJrbcP9EYAGUCVTIozOaWlXZ+mR0fEDO5ThPbbwkAUBzxnntx+/v+Br1pggbFCh3IJ5ado/TnTtuDgCKBSQMBjYVjLIwc589tytebgCRbAOjowy/OMwI0ZGhspCnSeojnf+3XYOnaq4BuB2jGQEb6XR39jU10Dx1EkgyxNeijt7oioIHsvkZgDICyLuNaAD5zAABf/uDa5OnmMxWaJGWcxPWQ1WgDs0PRnU0DiXL9tOFTS5QDxrh2ERAOGg2M+/2ZyHXVEcq1tan1TTeXDACX1GtxMsZjAIJAlrjbi4C3gQWzJH8uCplNJh1mtgL6mHam37A/A3GvReThBAB45WFUx1e/+EV4xbe/WgCAXC0cU/OREAEMWLxYEAG0PMM+1d86AgA8P7ayegBAzics1jfaGgayOGZrD0V2K6zI0kpvMkHcCIHxSILcSIc488EPovaR29EabQEdIF6NUcQTJNlIha5mexXZyQ0Ugxyj7QTd3hLODs6je3gZQbeO2tphbLeOYO3ap6N+8ChQawG1puKj3I0vzl0WBCbjxDSAXNJMhtCp+x7A937763cEAAbDkUQALxUAmIRsP5ngzPpp/MIvvRXXP+16jDOKlz40AIDxgAcAvF7TjJVscfwT+fUkAFBJxrj5WTv7TPGfAX7Vf9oSUVfdU+B/OQwAKlNb9GGbq1k4mYK90SHlxa3zmlVCZsH6RIqd9nr0WwCE0FO/AFN5bmc1qhJb73xEAbzJBN2wjvGpU+ifPCkF0XBCN3U1DCjRokrwfAhri98cquyzXyGbjibqROjyUWpMACb5TiHdKvtMGkw5Vcmr4/xILbzVkg0ae+8ziuvKBtBClzqFcfgvJ6gkmo/oclTOzSVQxFaBkArQ9Ugihmk2wYgIfdxGsLyK2soaJt0VZHEHWwUwlngcBQhpF+gBCtsO1SNVRti7MwB8bVtP2okeWuV79rqgOl5J4Hau4u0PAPDvPKjge6D4/xyXjToZEYGs8qyf8UI01M7JXaHzjvZnbNTlSwMALgAB/HzcoQXAKhmXyABYAACkzFwBAOgAUAUAzMLLzcBK8r9Iwa4m/9X7RI2I02fOqErPjYZJOwNu0vnPnT6D17/mtfj4bXfg+IFD2Dh9Fh0mr/kEvU5XQlq85YPhUABAh97NNbOOYrWUyRCPyzdJwI/zg44drBax2kchvrqxAKqV7ur5+aq/HwM+IWaAudSsoZ6cRZD1pS5+1YnjuOnGp+LqK4+hE0eYFnS7MK3lgL02E7ow0IGaTCrXHxx3sbp2WJRgVrAoYkR6t86BSuutprUuSAmZ/YmzdosAGdqtAuvnz6DZ6qEWdbE5LNBePYqwdxCfPL2Ja5/52Qh7q8hUieT8naIRt9T+Q8aEUVkd5XsHIUQPeF3KJl+t/HvgTECicy6ZB3F3nr/Vz6s+Dw/ECKCQTaWp0M+9ZpSDfav3xqqYd7KozrHqZ+/0750AjIu9VzsBAGbHV6n4EGTzVn8U4+U49q13YYi+E1/V2uQdAPwa6fpk/d2ZdZp5zR/mUdyHPNPUsQb8cuWO83jVABBTiS4EruqqeqoS7wAFq1vqGRbUJTV02l9iNCLiiJN///cYnjuNaNxHkfRVcedxqLPBti0yh9jy2OL6QWaFHJAIOhqrS0A8Lf5ok5uyxS1FluYoMoqZkW5OcniAcb2OJKxh1Kjjxa/8FqDHTCPCaJIhTTJ0ak0lmvVWE8NxIpEx7tFqH6MbAguSn8EAgE/2rAJPer6PfsyDJqg1JLzHPVRzVYAz5ysdVbiOmtaQLxqJmUogjCJu1OghFdxrHLn9kOuF7b08LhN8ngUT+ko13ov2qUDmiyI8P9MK4Hcl4LRAdl45ik20x8/ml4orZTzn47pqfFeJDy524XDvezgAgGk4lX0hgQpq43z5V34F/tVrX2PifOU68AgxAC4SAJDFqc6vYQ5WzpWINo1se1OLajEGDT9J8/f7AQluBEzJeOPPOq2GtDaQp8i213Hy/X+H4O8/jM5ogPpKhO7hLibNCQZpH1EQod05gOJ0H/1zfZorCAAYTFMU8RTxWgu1g4dwPl7DoetvRnT4CiCkCGWMPHAaALJOLwRAUui3BACcJevW2XW85hWvmgMAbH8zlwMyAHju+zEAxGiss6BHRq0BAA+ePYm3/PzP4unPfHoJAPgYRjGtpDK4t3DcL2yfFdCKc4kFCW8FyL/1xUbmLk8CAJc4aR/7t8+ethZBCcZZhdkoIsz3aTmXqvffB4d8r6egMsW193oK7cII2iUpu/DaA/XLSQ3fUWyVVHoqFys87Pdx1VXfI1kCEBzIAgB8CcMvpo+OC4AAANH9Jkr+qeDLLwZi3Foa0yma3KTSBKPTp2ULSD/bblwXHYl9w8agMACjihW7kFz9+lbx8tdp4IuulL1RGauOY+uxLyyYI2WeMaKCmOkEUYObKG3/yAQI0O52lGxN2I4QCUQXNV86t1NaOxkAYAi4XZ8Sj3qAgBVTshjY7jDO0ZqGlkyEEfoURWJFt9FCdOAQ6itrKFpLSGoR0qCOcRCC8IcqI6TmEfgRqu+w8VK8ziWUGpsOJBH2YWPOQACjDnobu93m1d4VRmNU7PxyYbMTfuN7qiIoHJcxadJ6LCb+VE2W5hN1e7KLWg8WhGg06/elE4c7oTJ5qlTXy+P6xhHHDFGlodQAmOkLqP9MIIDZADIhBe0AHdXRhGC8/JLnMhgwIiZA2ZestBVFEGHCTbcWOZqmjU/3xIxuJ7q6+Yirkl3pK5Y3dqVPWy2dtVCbDKv/5HwePXgY73n3u/Fdr3092lT9pQjX5jZ6rTYmaSZwgBsrE3omzUzyyVSiD7Tv9WdaSybAcMiN1zFeqNotMSDHAghqGPFcxZpwbVDOiko1KIp3yrvXqgq8Z1QT5sbZW+pirdfEc59xLY6uduRF3GxEyLME+XgkDQXZDhEEUOBJINWOw+Q/jhsIoxZWDjFwoH2Qbax8kWooqj6rvqSoO90TAXG8164yEwY58vEGul22UASgy1gQtTHMAwyKGmqdFQRLKzhwxdWIDxzCdjbBICdtsiuRznE6VqsC74nv57NnaSqii4BWmWaXAle2bi2+LgAAXK+gbDJ98uTYBjsBeIZV2nEXAQi/TxgAQB84E1esvjzg6efP7nuuBeK+pcJ/lg+U+L36+TuCAQuaCJeyv+sKS9srXfRMvM639dCFha0rpP4TaHSAIvcF+lFvU/SqMv8saK88E7de7gBN2h6yAACU51+hRnmxJ+35OmdbN8l+qrsxbRaiCzaA0wzTZBtxkFM9RIm4WCbarn0rnxPIcnugX9v9OLGWv4Ux5mixWv+5jjkGgJJEVf7NvYb7GquaxThFM6yBKxa1ePj18b/8C/TqNWyfOSl3Gj1bJSS2ntt3SxQ1ztQSaa0+ngrLZL8ZNq3vn/3HBOjoEkCgLS2QcD+kiO/aASTdNp7/6lchH2wjqVFAcIImK9vjKeJWR77ydCdpLy+jv0VWQaFWKIL7OwEAD5sLQIU/w/XFCgcmiPhI2wCqnqHnPuup123XnqQUBUGNAo7S11cMZC2oXJuspZAxivR2HFDvac4CdBl7VfZ3sQ6l1WDjl9drKqi2Q83Ogyfg9CQc+G05PQGAAgGdJwgCKBE1G0i/v1tc5kAAd20GAHig1X2eCW8ssAsuZfWwezSlRlNRoElQW4KmBe5531/LBrBHtfoiUxsJsV7ZAH7kLtx/foQ86ioWoxtV5mziCDw97wXPx6u/83UGAMjVgGdf0Tfwp1gOwIs751ll396vGFZzzvZFrcEOjPWAid8DGH9ybaGwH8tFpk1VR9Roqu1Nug6MbRihsINGhSUrLnL9YOsO++DbcV2V/8loG1unHsQ9f/03WLv/DNoEAHo19I4uYdouMMoTNBtN1HqHgQe2cPauBxAVdZ1DfbmJrekQh284jvDECdyf1HDkxmciOnY1EDQxDaztle0/dQIA4xEi+g5y3ZHlNscc9/kQo60hXvWNr0CnYS0ABK0U49ZCDGgDuCMA4GeM5QsW65OFHBoAQMmBWoGTZx7Az77lZ3DLs2/GmELEjP98wVbrGhnXFwcAML7yekRPAgAXN94fw3ftnozbzJsHAJgM1EzZRAPJ95cT7WZ/JCvy/lUu1u4HPnHd62L3rpAE6vFiMOBpnZ7eyqC92j89azOoXh+FVvwCvjMDQJPDJ1nc2F3PFkUNR8O+lEHn68iX9ug8gU1HmatIk0I9QZPaAIMtdBoRzt71cazffy8OdzuosYefqvi0QfPpf6XfXaq11LZhYuLUOpWUcPGrqAJzUfHOAPQ9Z1VPwoBuCyXVyDY7v98EqEekN7UQtZoYqeJgPqSkBPN6IqdczAWUdGnblI1FoATOJ6z0Op2QouiDrgAZ+6xqIdKQXxGaB48KBJh0ekjqTQyDCCOGgzXzUg7oyVwCGibkwmv01npK8hRcalnHlCwCAUL8f1ZJ5kV0Fsdb9f9nzBEPr1g/1uLLKuczXka55PoqZiWR8T20u40anzR44KKcSy7RmrkGWMLlQQBjOczo6heeIwMNjm1ujtZvaJZuDgRzPYYMCNgfFzJQn4yFlFsV2gJv64uciYRZAO4YI57p4+434YCJUlujuPLvGCRyg+XYufPOj2Ft9SCuvvoajEaJ2ZBNJ2KNCDji2OBns2+7HkpXJA5jFONcdH+OX9L83/H238H3v+F7cNXR4wK4CABos1McNVsJ+L/sf1bnCn1uXdJuCZzJGI5lY2EsGzFu3BVwbvIu5HEX/TTTvSR1n9X6yVgjVJodtckY5K/wvtE+6Mrjh/FZN92Ap1x3DdZ6HYy3zsnis6zbKhD1awor97k2Z+oNKJAJQ7Q6bfSWl9HqLpkf9aIShVvitC5Ukrsy9nL/kLyUhLFcMEhgjaCsS4DoClBQ+K+zjMPP+TykWwm2pw0UcQ9ZvSNv8zYdstx4d66vuk8+0bOxZZ9QVudchu+BI7WRVdI0r/7vW4V4DZzPDIiqSbnmY6l27/RLKiwSHofMpmrSb9R/d4M0FioMooVJUk16q0weH4AS0KZw6w4YxkVvAj5hueg/qLyRY5D6EUou3TxUCw5BMweSjmg9xwCWlU0nhmWMgBwZE04n5GgP4MK9X/d4x5PjfCixpIU9fvYH6oSusM54PD5LOkiQASUZdaUIrn3MsbrCaYaIQCOraeAabwK5du+97agHcI1l5fUQGLR7VxVPgb3wEmyd82NTyv66l8aSo9wsgT1a0jK5oB7HNB0gDCc4c/s/IDl/Ckv1GqLxBNvrG+hvbSthFKxMoS4+m9JhxyUr2gdnd5PJJ9ly2qtrZmdGQGqa5pgmEyUn20GIzUYDT3/B83D45megCEOcX9/EoZWDGPeHqPG8yqR356vUo3UfO6vK2nv3ifb2HZZlNdW1QEhwbR8AYLYC738C+zJkdF0XJpj+M6YXCCS797tEuyaBPuu5t1Wwmmjb5XsVfhOInH3xvSHI6pAV0tyzndXtFwQ0tR7OKuImEFiNqWfPav75OJCyAp5aWOr2632f1M5v4J6q/U4uFuovxcnbPow/fsfbsVSboM1rpJ5ONkHY7OF9t30S954ZIA27yKlfwaLVtBBwPhgN8FVf/U/xHd/zXZjmKYKY1SHS7/2Y91opXudo3mWkeoZ+ZnpA2cbvPNPOgLbctKAk8mg6ZCbg6O3IHRjk5rKEwGsWM3NsjMeFnH3yoECSJbKbpsh/LWM8wDUplMVu3G2xbxB5fx310QAnP3oH7vvbv8PVKdAY9VHvFOgeijFpZxgWQ9TjJlqdNST3bCA9nSAa0YknxiDIkPdqaF69ivDYEZzMY1z5jOcgXD0OCFRpqjWhGUUI8gRBPlS7yt//1z/G+9/7Xjzrc27FLc++FfGV12F4/yl8x7e+GnEYqdAp8Va6ZNUjjJIxTp8+I6BjxgCwfbYaAUm0koXGVhvbgwHCuIF8WmB9+xx++Md+EC/4yufh/OYZZEUqdpOtsdyPqQU0c3iYL1jN4g6u92S7+hZF3/40K8ztvLs8xOH8qP/ZZ2ALQMUkdtfbaQuWCeiMPXAvBFs+81Sspf+nQ1Uv56nsCwDIfsy3ANjGb5s/Ff93qs7Om+CaZ6ul0DtpADySAIBPjP1nGybn00XbjKaTDC1WzscjJOfOYossAPb5SeV3RkFmEs2vcqN3FEZTLbcgzgMAXOCYFPE1qdeQkRqasrd4rCSKlHRhjQxMyAqQHZEhhTweK4xM3JT40/bIMS5E7QlrxrpgIuEqPX7RsS12FlAS6SZbwMsY8jdqbnBqx2Oir3HbAIDuKiadFaRxF0mtgdE0VJ8Uq7meiaLvJSPAsRx88uYSOks8rdpk1ZmLAwCqFHRdjwuM2cfuX7Nt3JgxJTDk0GqOZVYxrU2FaQ+DYwoa7j5DZgDAfKg2W3ArHvTuMF4hXaDYLhVGf36hoy2a6rWzpSzHIX9iLQBM+JnEUvymJgCA982CbgMNZk+WNGTNKo4fXRujDHffXQBlWgMmjMWNkUTbr/mar1X145u/6RX4+pd/EwbrG6KzBlEoZeskHyNqx0jzDMNxik67gyLJcGh1DWdOnsKJQ0fw5+9+D1736u/AkdU11Eh7T8ZOedkFc5494GInkTaV/BfSLSjrhTrfUO0pEVtTfpJa6AAAIABJREFUghqS0RBZMkIc1UTRp1fw2cFYQl0MdKb5GK0I6MQ1bd7ZYAPNcIKnXHkUNz7lKlxz4jAOrfbQpbfuOEHS30K3EZUMFgvoXFuJD/TkEGI9yQT7olYbLdrqdLtqwxGle48Fdq/1U/OaIp5Vn3cH9HFd5GcO8xxLh44iWjmE5lU3YDutoWgfwPY0FvhQF8BhEIRVr9y/NdltbbUhYOND4qAOkDTA04MrdhF2jBlLyeaI03dhFcclk1q7FgAA/qwU/HTHYJBiNqgmwuir86WA4Z53b3ZjFwEAq/oT8J7XALikvc7TlR9iFkbQierVZAH4qqcBrQRx7IvWc1zBuVYSCGDSz0CRVbASmN3jpBdZHItvFT164YceL/fPw4M2HkDVGsgKHPVPHACgZNszAGh36QAAjPtoTFlrVL3R9iytOSYw5sGyEgBwwsQXAwDM1ju2AhjIaYAY10GtCJiKqUTWfQ01WscNz+PBu+9AtnkaXbYWplxjMiSjkZxDmPw7qNnUxB1Fylclq/moWqPYg86qW52tUAVC7l9MPrIA2TTEdq2B81GEZ7/4RYiPHVOr3CSbYGlKMd0pirpZ7j5WL2NVurkrwUtTy9+NAWBg8cUP+H0BgH0ufM/xq3jJr/g++WcSOQMBfCnEdgbbEzwIIABgSoYWxZsra4X75xzYcoGLxoyzWWX2zd2ZKsNBx/TOALPPsr+9+Ps5f7ssNtQ9JrbMYl2W4YHbPlQCAB2OyaJANq4AAGcHSMIlFWE4dqUQXw8xSkd4wVe+AK/7/jcYANCom/5X5fQ8C8ibLLCAMg/J+31gBhrYDuURrBkIoChjDgDwII6xcUp6udZEU/UnoMcKuaIzSYCFKiYMJylSsh3Ylkmx6pzj1ET3aGNeb9HScIwg2UaQDLB558dw79++H6sbCRrJAFEnR+9wjGknx2g6QhjHaHcOYnTPBsanEjQGxnQd1DJkvRDRNSuoHTuM05Mmrn3m56F24AQQdpDXWnLnoT0t8hEwZcvRAO/42Tfjqdddh/5ojC/5py9GngWodw/gW//Xl6ERNsz1Q85EBgCkaYZTp8+4a/X3uNIubAi9CkB8RnHcwWCUIGq1kE0ynN04g+/+3tfhn7/kaxwAkAgAUEuBAAADRj2YtRcAwHMjY5ggwJMAwGO1Ul/0514MAOAmacBEMXNCrFMlkBTSIgCgqg174S5T5GE/AMAqis7KwyWmFuhZAnrh3z/eAIAy7HUU7wqfIJhIpOvgSg+j9bNoTgokZ87ggU98AivsZ9KGYJsVv4nq51fbCgBgQbdVIXz1nyCAthRWFhnIZrmQzjFdAWipRqqi69ExmrsJPfqWAtGMqbhOezVWTJx6tPp0G5EQQluO3edUeRK+audSf584aJl3iQ8pmESYKT6WNdoo4i7QXUXQXUHR6CAPG0hZpYlMMEXHcMr6op07sUFV/MqE1pIJ053wY3h+YuzGANgRALAPnTtAiVx7VoLTxGDUqv5xWsqJhmgouATldqxSuPu20FftP8wq/LO760eRv16f6OwVGogNElj1uQQABI74v7oQABAIwGocg2VXdbMNfB4A8MmFuVsZAOArKB4QYPTQ6S2Lnt9stvCiF75Yyvz9/hAve9k34rWvez02t7eQZGN5CjdaMTJCUBqc5ns7STIcWTuM0w+cxGi7j5e/9BtQjFJE0wAxFXydA4W/b+Vz9FUzvxGKDeHCPY0P17KAEP1hqmtYZtU9CpGO+siToVH8Y2sfYJ9euxkh6W9isHkORw70cMO1V+LZz7gJB5aa6HUiNkBYryHvOWmLOemVNjo9TdfCOasQ8R5yjjFxY09yo91GZ3lFyT89ijlsKOh2WQCAMkfP2LCSrp6kc/LYTlN01g5jPZngus/+fKBzEFuTCMNaCznBO1qXijvinSNcD6WnaLqB6Y/pCgjuMzx7YQZcegCgHM8OAFACL9Bu9toJAPB/p+9OHNYzCDy9V+ueF6/bU4K2EtRXtDx8IksGAC1ZZ6vcRW+yLpx3f/lQ43ddo2uhcbRnUdjZP64qeQAyAOS2QSeHPJeHPEEAUWLZJlIBZHc6+30BgMr6V15GVcTRtx85QIaf4Vl6EXUscuuLf+wAAKemruTfWAAco4wrzOLNAOpmnWMvw9an7kT/9H2Y9tcp+o1pUkjwq8hzbG9uyVXHlLunyEm/3wMA4LyThhG3grolnoQbokmAsAjVCzyoxxh1e3jGi78a40YD/axAK25jupWgRTuwJzgAcLkJ/n4zbq/x6wEg27+qFP4qE2AWn80KRK5VRYUUgwOqsY7OyU2GuR16h3leZUPsuAyUi/sONHrHYni0AIB6a1kMgHvO9EsAgP3i1HYiAyAZJ/jS538p3vCD34cJ44SI8b/TnXHxGa1jvfq7dts5DbCStzGLGnX9c5wRp7fjbB2p5eDaazwFyBiYFwcAhCEr5zkSZKK/05GJxbEGjQ0cU5H2u0GjhjqD5iIBijHwqU/hU3/1XtTvO40oGSBuT7B0qAF0cqRIUWs00OwcQPKpDYxPJ2gMzeGjj7EAgMY1qwiOHsLZoIWnPPsLgNVjmCJGMmUFPkCDmlli/gIYbeEP3/F2XHH8uNx6nnnr52NUBGjFPbzyZd+COqyoJBcX6hTVIyTJGGfOnnN3bn8AoF5vqk3MAwCnz5/Cq779W/FNr/hGrG+dRVbsDACYTtgsz1oEAjj/eG5sA/DixGVxeAfweL/5/Hj7/WcYA+DSIhGRhqmmOnG+trSrSdM5JehHGgCgDYuCGfYUxrG+DHhgX51pDSykeLOEi0H2Y84AsNq8LYozNNdXyYp8jF67iXy4hRYr7f1t3P/Rj2LSH2CpFQuVlBAeNyKxAGz3Mbo9+3loFDCrui8CAOxzdFxuATjpKJEgkQJLd2ZWVZsBAPwE3dcwRLu3LASVjAtbqr3lmdku+p7S6hLukwC93/WKewq0f1pSYya2XqsjQYgkaCCnZ29rCfXuChqdHopmFxvTECnpSArQa/Imr1J8/bnruo2NN6tvO2S4qrS7X0Ay18d7wWo028B8hV2VKbEoaEdUdwAAk+GpE120XtbdXnsyAHzfaUXUkIDCLPnnmLowPZwF6qbWb8m7b0FxzR8uMdYcFwMgd/T/SgtAWf3ZBQAoCZUeANBgM+9mMQBC9LcGOHzkGEb9If7JF/8TsQEoKUkg8elPfwZ+5W1vU0UpajWE0G/0N+UvHDVjgQVHDxzCpz5+N2646SZ89fO/HOunzqBZjxChho2z59BttecYFiUA4G+CE1kqNQ1UVRY3BDnVoalZIAFR98zo+05WTlSTen8x3EJUm2A42MZ4NMDVVx7H5936Obj+2qscGyBERJZFkSIdbssfmdVEKoqzNzhjc6XaC5yGg3RVHEXU0blTttZEdbSWltBdWUWj1bIqr6dE7jF+9mUAeCDQrRkarwIgqG1gLtVZLcIoaKBz+EocuvlWbG5lKJo9JMVMK6LKeNG/vSaCp+RXqlce5Jv16tr1l4/EJ+4aLR6084yZ2R7l15GqFWMVAODfcs55Jkz1XpTzyvPGd7mH1eq1jl3RFiBfSdZTF8ki2DHBvrQtd+cVR32fBgdKPE6B4BT5dKqkXy0dEzIAJtJxkegVA3HZWO6JP+4pguj3h50uQT9zz7H6TPQsHBuDDgw1alywr59P2ukGcD97tBgAtvt6NqOBobYiOhYFQvVA81w5G05+8H1K/mvJFhoMfjNqdTR0DDIARv0BlDCQReeZLCUbbLGCa73iAttqxkQj3ZpaOuGkDgqmEgDoPeWpOPqFX4CsVlO7EQGAYEQQdoqg4X3oH5vQ+HIZAPvtt5d7VXsBAIyPCKza3udTeF9FdoUVF9V4lmFVT4EtHLUJE9pZQWHxfPfkZrgYrVz4/GDcPRooE2PNqbJw8FAXkYtnAORkpfgWgLMDjGrWAkANAAIAdLKiGOBzv/Dz8ENv+hExV4M6QfqMq6Ttcc6ijkCuxX7GAJsHQaolIxMU1/ystHZJSFzrtmcAmAaA3YUZZ8Ocopzw9S4MACblLDBMGoHAdgG64xwRtRqpd9NoSp8jCwo0uQhMx2ZxeN99+OSf/4UAADIAGgQA1hqodScYY4xa3ECjuawWgOxsisaQAHYdA2TIlkI0rl7F9Mga7k8D3HDrFyGilo8sANsU4rGmuEkCTFJguIVTd38Mg/42rrnuekzDGCHZsIMMr33FqxEWtqaqv16tHAYAnD13Xv9vMZfFXiUv1cV3LADJHaPWkCYMgQsyAM5vncPLv/l/w6u+/dvmGAAu5JR4pgQzJQK4NwDAfKwKAHjNnKrSxeXO88fq7z8DAIC9Fo89ly/rGq5NUWSpvG2lJO8qJftVDi72ge3HAMgpNud6/kg955f60R0AsOijPqP6O1rqYwkACICweyzhFy3o8z190pkZJ2iFgQKO2mSCwQMP4IG77sJKu2kUNC7ABOL05ZZTpwFgAIBVg/jyAICTbVB/Na3M2K9Iuj9bAdJkJBCA/y/F80oA4/u5FBgTeGFlNm7KSowVJS4IZAPwvjcasVoGZm0N3vXBBZ2iilsAbdRhR8F2okxKFOsNiaIkkxoS0v5rDYTtJXR6B4DeAWy0ehg6JVf55DJR82J2bpD5bUbaAGJCON91qT7XVeXxr/0CksVxPU8AcPd+TozQ2gG8+BMZANJFYKLpXBf2mgt7twDYfVNw4vqky+S/0udcPb4PzH1Q7rW6fMW+hDBcQCTqPyl+TAW58ZEGN6XOgjEAtLfvxgBwAIBV/KubEDciC5xavTX0z65LCOsbXvoNWD+/jk6rg62tbSnwHj9xAm/8kR/Gc7/4i3B+/RxqcajkPxmnaDfbyAYJet1l/PZv/AZ+7s0/I9o/20IGG1s4sLwiEazqS/fdMVA0HxwAZf2/zqFElHsbG2kBdJZWBDBtbW6ATkCrvY7EeTZP3YsDjRztWqGe/s977q249qorrbqfJRIN2lo/C2r40O2hTvcLtZ3QJjWTPzFqFBg0j2ifRGvzr7QAsJpbb8bokIGw1FMrgDr3y+R69xG0NwDgdBHKFgDn+OEAAIFzUYR+mqPW7mEzq+G6Wz4XQfcgtvMQRT1WIwgTzLLvX4GLE0Rz43IO8Cu1ACzjN8tRZyXnLkMsHV/517Fdn6oDSfzVztgEszYYe6ZurXNuG7Z+OW2KBUDMU7N3u4M7AQA8Xx/EeHvVi93PFt+3B/ln30Nq5nPddg4eSmhKxX/aXNHrmhoapIbaSuvdcAQQl2DX7h+13z4+z8mw41SwNQvc9aBsjfLJv75Tg8UB2LwWiapJl+LRAQBmZzqjf3twiqCfzgkh4rCOkC4c6QD3/sP70RgPEOWJnAHYwkX7PrWZkHHRH2Bj/bxYdK24KWaAT0yqQJHb9U1rRK11JqwaiqXHY0XIgggb0xqe8aVfhvDKKzFptzGSeCnQjZpI+gPUm9y/9h0qj9gbnsgAgAAzxWCOS1fuCzMQwDXGGTtEz8biFNsr2L/fpCzrBfd3rivDP5/FcJpzcE4Q9WIYQT5eLCOWy3i2+wMAbeSoy8ViikUGQMZ9i7IBrPZTRR4TPPPZt+DHfvInTJwvoPXo2LVL2t5i2kwGyvrk3+bZ3C7t1hEKMc6zArQeOdtx3S21AMwAAAnVORDgYgAArkJiGLZp0xlinI9QK6ZoBQ0KDgHUOagFGGUjxHENtTyVEOD00/fjQ+96D5bX+4iTIeJWgaXVGNESkIeF4uJa3EP/4w+iWM/RSpnUhwIAil6E+hXLyNeWsdnq4epn3ora6hHZAKZgIs422kjWf3GTrQAJkjMPokmXonYXk0GKrSRHr7WM73j5KxGMZ0LK3HoZh7MF4Nz5dbUE7AUA8P6R9UAlH4LHar+d5hiOB3jJS78W3/6aV102AOCLs2QAMP59EgC4jCn78P/pPCV+dvzdkv/Zzw0VpbdwIgCA1I6qSrO3e7icc74YAICIFxN/JVeuz9OtE4/vFoCSgeCCf6ccaz2IVpelPdn25oZYALVsjCZZAKME99xxh/yH65MRIiq1E72TnckMTyVVml8CAEoqprEEPABA2yAPADBwZisA3QXU7zzO1LPuqVVSYvXHcT3jDC7jVhOtdkduAaIhCVEM9f9VYcNq8Mkxwcul4IiCPoqTky6kANAqf6rLcFUixTKIiKtiPKFybQP1uIW8s4Li6JUY0cvV0TVJS86kvGuCZkySLMkzeqclYKRgs2+W6W3jkgCA+bE8Q6vLwHch+fc0f1q48F76BN33IO/Wo18mOfu0ABgFmNS1WeXfckPbVGcbaCU4r0ztUkTQb7nVIMjdJ8fFMP9b0t8IAHjatwMAqlJhXjByVlPxbRe+51t1Xdt0xkAr7iBsdfDCL/tfcPddn8RSZwmrK6uy9COQl08n+LZXvRLfRhXsaY6z6+dkRTkcDLEUtbC0vIrnfeEXIRkMVa2bjHP9+8DKiolaupupmoEqArNQXOCME3+yyrvVEAwAYIDTwGicKchQ5T4k7XOsqv5SmOG5N57ALTdcgytOHBdwNhrQ0i9Cq0FasKnk874VVONXEOnAp0muqmwQMYB0o70UVfN3jnOEjhc1NDsddFdW0KDuAWuRcjBh8rAPSLtHv+0MbvQEWCZhGjWuEjrV+pET/gljDIo6ar1DuOpZz8X29hhR7wD6ak+w5EeJvBtzXoRJTKFq/2sl4JX0m+vp199VaPasEpWClhV2wGLC6ZOf6n1Qcunmg2eA7dQmvV/y7+eRp/xX57539HDZ7UPf4ipj8VIPoiq1RPxMvNNbPTLoY+VfTADaVarvXwqkCg7FzGK1qBQOfIgAwAIgUz2Kv98GANgYLbUcnJMDQcT6xNhmJtTKLxOmpD1fNB07EcBcjABjKz18GgAeGDKE22tUeIDQVg0yyppktyUjJGdP4ezdH0MjS9BihZOWcux9HiWy3GPCTwbduTOnMU4StJtNJ4yr3a5kilRrnOYAq1TUCipKMAliR8jCGBuo47Nf/DUoWNhYXkZCZkeWY6nZQdrfRq1R36uD7FKH1CW//3IBgAsZmgs77D7r234nvPf6aM+kCn7r2TjG46ww4VlwFjd4kTnuX1RuZ+PG4ssDujuenx8ArgDki0Bz0cRu63ZlLdzv2vf//cUDAJTqqAIAZAAQAGB+TADAOvymuOFpN+Df/sybzRYRZBzRRs9cjgQAaO5bHOSLNRcCADZfeA/pIFJdp/0+YWvyjAHg955LBQDYApCkCYKWsRkY99IqOKo3gX5i5x3HGGZDtJpsKUxpvwWcPYuPv/tPEX/6NFrpEHFcYGklRtANzNqLhbOojfO33YPa9hTtLBYDYEh+QCdEcHQJyXIXa0+/BfH1TwOaS7IAHBcEJKbqma/TGry/gWipLfcvOdaEERDFyDLmBkt4zdf/S0xGlcKr9LoMADi/voFUBZDdGQCM5diSOqUdJR1juGdMc4wnKV744q/A67/7NZfdAsBnzfyMAAC/+/30SQbA/jP0UXjHTgDAfsm/x6+nGCcD0Xx89X+xz3K/AHW/C9wPAGALQNQw6r93HLBA0vwwL2xBePxoAFjQYT6aqv5Led2lI46KSxuiNB0hYjWLXULMh6dT9E+fxvkH7kNzMkRdwmxTIZdkCIh66Oj17JX2AIAWWqcTwHYBBVMu8GFgbf3o1DOjqNEQ4zQtqzelxcoCAKBExLVfcNEimCDwhcsO6bc8pnMCKHvvfdmZFGgrIauf2gAAAwJMHd8o0gEXPdod1urIJpKlE6AxYhVk9RCm3VU02ktKpsaIkE7oJsDKSB2Bs0lU6umDS/edC2PBu1oRi1wcbxdW/CtYtaaBJUv+NdMAMCSa943AlGemsOrvN6v9gh8dfU8AwAANgScLAIAHGBTPVCbZYiJkbgj2Wqz+G29EEnRqAWAiKyEcOgIokQ3M+nguxbY43nq+LSnUuNM9nm1EAgC46RR1tNo9ifW94bvegI988MOg8wStsNgfS0bJ6oEDOHX2DI5feQKvf8N34su+/PmaE7TRomDW//P778T/8e/frHFPN4DlpR4G29vqwW3GceX6FgEAY91YsDYLNIwhYGOMQpd0/KAmT5Mb8nATca3Arc96Op7/BZ+NFQxQG/cV2DSbbF+wIIJziMg6/b/5neJCkQAgZcgW3FBgSCKmHu7yffQuMBVxgmJkQNzpYGVtDXGnq+SfwFu1dWW3dXRfBoCbf7p6pwhdHdOkP4ZxC6McyOttbBd1XH3TLah3DmDSWkKf1pyOweATPV950ZOv2mi5oTKbLU7wUJUcV+1xwpVeuM8HCX7O2CFcxcg7i1QsB3m9BNrm1P610F24p9m9mSVmO93DRQaAn5MeANAhHiMRNiX+YgAYlV92snmOcZapz5/Vfyb5Uv/nw3XrsDmX+Lm5dwPDXvu3Z1XseN/cD3WPJybcJScHJ9Kr58hKPxkAIglXRADlOkIAIAPSPmtiAgC8C8DDJQLIR+/J217zwldkbXucIgrMrhBbW3jwEx9H0N9AfTREi8A1gfcoEhuJ1xhHDbmOELAfDQaOFeOlfWfJZrnestom6y5B/s5+jDcmlE1qSprt0iqe9lUv1LMb1yMxbqivQ2E2ApY63ycwA2C/PfBy48e9/l5gS6lRZXPCMz8W2SGMFCzxd98FGnH+NcQUq76qS4IbRgsVbrfsKBibqXDMmGmekbDwYOeS/91oBftF1NXfXxoAELVXpAHwqdPbagHgzK3VWeVPKZaPWlTD1dddgze/9WcFAEymdB9xFn0eBCwZAKZ9RGu+nbINH0dJyM+1ac0n/24+0U7aaQDYeuRbPc3GUc9/DxHAsG77OwGAAoVA/F6zJVr9qXs+jYOHjiDstDFI+mi1GtI/EhNyNMLZP/0zpLffiXYyRL2Wod0NEbZYPMhNs6cWY/2+cwiHwNK0JbbPsBgjbdZQrDWx3W3idBihfeIqFFEbQbOHaaODaT3GseMncPjQmjR2gk4TGCe44x/+Ae1uD+2lHtq9VdQndXzvK1+DfJDOBNedDeB4nAsAoObLfgAA45OCbQT1SK5IBACSfIQv+bIvwI+86YcuWwSQI44xMPMDbw1qrg0ztt6ljNrH03s/M1oA/A5S9kHNLxLzN7ya7EzQ39rQBKxWSXyV0ys+Xs4D2w8AmAZ1UdDZY2LUf/PbJc1IlPTcLFpmr8cjAEAmxawFwDYiU1Jn8k4f0HQ4RJtVgDxHw1Xw7/rQB9AqBmiwj1IAwAQhdQ98JY4rIkX+SgaABxlmiQ97t7hIS7GYAZr0Ewqko5EAAHkTF6YU6r1Yy34swhV1esQa86PT6agyq95SRmlOuZwjRlUnRX0WiOolupH7pwuATGvXQABb8C12F4OBySqFq/h3kymGQQ1nKNiyegi91UOod5aR1ZpyCBjXYkxC25xN4M5vDC5pNuIsps5Fwo+PSwEAbAteAAB8wu66rXj/mIRy4eOxOR6ZVHk0fL+5sScAQMBEFnZOANHdV6+izr8tGQa7VA4MAKhCGN7OyCfEHgCg1zsBAFre5dayIfsgP58qdS0HAPABehcAD2z5PjS5MEyp18AqGVAPQvzR//tH+MHv+wEsLy2j1WiqBYAgXpKmaDRjWQAO0xFuftYteNnLXybNgHyY4kVf+UJ0Ox2MBkNV3Dh2D60dxObGhjQFbKxZojPPAKAHtKWTqr5V+kA9gEZwM6rTGijHcjvCLTdeg1ufeROOrHYwGZxHMx+gG9t4Hg6Hmi8x+/8aka2JYsOYgJ2J9NjzZ2UximIkOQNASxJ0P8uedCbPBr8w4Y/bbawePCjNDW7SrOpqXu1R4bcptnt2YHwMA+AMADCFbk+hVIIxKRBSbKzWwCCD/J8ZrFz17OdKGTppdpGxQuoev98HDPgxAGAxwCu3G7UImGigV2z2NFG5Y0iw0zFZvLWgAwD8tZVU9gp7wAMATDjJQvOV3sW5ZLdmN7DbL1EuUa5UIn0LgPpOFXXuN4sfmd9rhXSClRRnpSimAAAC8gTRCBTRxpV7oYACVut8UEw2gGtF2uP09kvAdhpf5e1wAZ6n7XrxP8/SgxxbbC0xnQ0nriYqvDEASLtn2sv/f7gBALF/3HybMAh2wpc++ed50aKTdoXT9fO45yMfQY9/NOibAGCeyepMSQ7vs7NTy5JEAORwMEBDLjV+nNlYmyXsxs6z8zDnHf6b7KOUvclhjKUrrsa1X/ylQCPGMDFHh6WlJWyeO4fl5Z6slp8EAHYfwHuNXwr4UavBlgA//uy7I/q7rcO1iPjqv0VmZhep+GrBxtQ97kUg4MLlRjtSuX74Pce++1k0X3Cw/6u4PV0W+HjxAMCkCOYYAMOgIwAgCAk6Jggo6BnVcOXVV+A//OJbNZDpkCJXJxeT6y47/Q9yxqTdJQDAX5V/jpbc86e2fnummGvR84Cv05m5LAAgqGOUJAg7DUzDKdJkiE6jiWR9G7d/8CO49bkUvm1he3sTjThEPU8Rks2XFzj1nj/D+CO3oz3clt1vI6ZTT4F0MkY6KVAP6mhOGggToIWW4tcsHyNpAOPlGFutBs40m8DqGgZ5gCnFrsOmAICrr70OV1x5BTqtJgbbW7jjjttwz733YH1jE812F7WogRuuuR5v/4VfFQDg2de8a54BwPeOknRPAMCc3KbGKGDLEotykwyDtI/nPPdZ+Kk3/9sLWgAu1QWAT9UDACyEcc94EgB4ZGKCh3DURQZANSDy4g6u4q+AjK5DE7P6yzOko8G+QdReJ3UxAawWASeipiSKSalx59DuLmsh8a0HZXJq2eYOH31pAEBJh3UVwqBm1CO1PYwGqJee3Zd+61V1kMyWCfh5EED2aQ4EkOK52zlUIZ/4L6Mi33fb+1HPRqjlJLMHiFhpUX85E4SJKLweALBEw1gG7DPUPuX6nqtn7ylX3FuYRFkiPrFjLnjNe9opE71G3BAAQD0ALzBFBoMpwXP9M89jVaK0iPPJ7BWoAAAgAElEQVSHJP1b4hOW/diut91XkB2AoW3BCQsqMaoFSBEg5QYctdHoHUCTvVStFfSLGrbJmGp31TZAiDpiNXhaSLWdV99knxUZBnvnAHuFx3MAgLUazJIu3rdWq2kJVQl0LHxYxdbswgTF0aorrItyi3S9/3Fk4nQa7ZVDV4PwXWaBVTwUgVbTIH+iJoKkoFttGqZcT8qYp0Fa4FoV2bSN29Np/fQzL2aluO67pZhkAIS1GEU2RavVxoP3PYCXvuSlsrnaOLeOwwcPS8hTEAvnCquZtKejcsTE7Cnb9Rg1xwP3QnI+8NK49ZXfORq63UUL8iLHvDEKrv9ycAGmkxzdVh3P/eybcfMNV+PYShOrTaAYrssWLFJlyOZFlW3kk9fZx7tZVU0keQWy0Kz0SWtdc/RGDlv6kAeBAAC2ADS7S/p/ggBGod/J6nQ2ZC8OADARNmvXcQCAxpf3U2bbTSQQYDSpCwBYO3olmldehxGbdlptfSCTT1unDfwg/ZDrQHXMzk8mG19ag1yVmOfrKfzV6mA1eJ4L6h2bqAQL3N/biJuN/N3zdDdmd5nlApVdP9nidx/Q8nspRMhx4J/xZdKXbVIbhb4qdChQz4MjZJkUXNPGYkvxGXBN9uKrcoko+21dWO17ni9iy9pr/NidW1jPFoDG0kbWgctVDQA+Omph2HE8O8jAOFry1acZgmyg7/x/zTMPT3mwQB0m/hzsedcCb7VqtnS7xQFa2rKx2FkEAJIiV7tR3Tu1sPqWp4iC/5+9NwG37LyqA9eZzx3e/F7NGm1JlrExNrbBjcHzxJR80CSBNhiaGJJ0+EiHJtAZoJPuQJiDG0wAm9jIgzwg+AJmEAYPGDAeZBtbsqySSlLNr+rNdz5j99r7/88979YbSq8ESMbXX/npDffec8/5z/73XnuttYHOmdNYO3Ma7bJEk746g4GAexx1RsCF6zf0fQHSB92uGHZxpK7IvhQLH0sA5JLqMTOyeh61xTQKLeRYVjs9tA8dxemNDr72H3wLyuYUygYNwgKd2MN8iOCJYOIHv/+v4vLv+yf7SQCEQWPkfFVZtw9oue+bPoY/sOe5HjMsW05kkDyX1GJJOmk8hGhuR0khx535voK24uVQIuAEH55zFrVliszNOS6pAirtHlAxKhkbaOLKdclYT28qvhbjFF8nCIgcA5zjLuPmGsjSVEClgIwS44dkDf/qoILd9A+cvphpL1xPgafjaPm5Vh96AHf95psx5RbgGEAnJfuG8T/GZ09dxANnV1E0FjCUsJ0Ii5UAQF5mWDq6hF9759tQDvsyHpANIsYmbcopM0uLevXuIkuUe6R6A3jKGBMHfzNGXPZGBaLH5n+6AHgOCdBX+Y/Z1S2ArV4BJna6PoIwljGAko/KPUkNKoELH6mXIWV3v8wRMX7wZdNcRvxSJouYDUUHw41VGd2LNMPah/4M/XvuwcygD08aI5yIVqDwSg6GlHwnyF1EmQcv5bXnPgoMAgf92MFmM0J/cRH9uInCi2SqFd39yWQl04+y2sGgL8uStVafTTlOWJPz5MPNgA/+7t3IB5QoKrAr59IPRDq7udVBp8v6bHcJAMlNlPzGcVvGAHLSEJkQG911PPu5z8QvvOFnsbpxSbwR2NTQXIWyWt+8n04BsNfDft2J2cMm7fT0tDwvyzIEvBamtnsMt/QT6k+/yBkA2qGpghrn3krsYwE8UqO4jBSTgz8eCwBgDf0sIMCuRqM1XU0B2C4/sDf5ZPnzRAMAjAbeOPjLbGDLAODmWXOpFWq8GT3js/NdJNg4fwq91WVkvT5anLfJTYYBl+O5WPwb0y31FNDXltmnUnSzwFRUdftj3NWmplE2pDSRzqXd2GyXWU0BTYfd9cCCn9r/kJIMFtjGZVqSAOGqM3jphinFJ0n/hoatubwtlsdabTsRQf6c58P4I2iSS80SkLIQidpw2/PwphbhtuZkXGAnLXVcIANmoHQzZYnk4jcQufRE2OkcXO2aHhcQ8vEkYdfn8r/p9i5BsWakKN/bbcu6ru9A97f048ngOv6+lDFy9fK9XijJ2ZUC84rLW2Hu3IS1k2hfxX4eXQPUsevKsdpHTYSEDSJr1pZW4+dVAMC2tzXFv/l76XCULuLmNNJhil6nh9lDR/GNX/dSDLoDNMMmtja3JJkX6Yi55mpoqf/j+we8rgKe6ZvZzz8GQMbpUXWlzC8pNFH9JtkITNJEXCJftSQh6yHBXDvCS77meXjR878cyfo5uMN1xBhhqhEIhdcmGdZ3pLo+YnBnexn6ppPlptVjj8ELTcKsCSDRfIJeHM/TnptF3GqjcF3p7jI5tI7Ku63W/QEABVfrAICsXQN4ikM7j4fMG04DyDmZI8LU/GG0j1yHbHYRPUM/Z4LLGE3audxjYkhUk5hUBbE5F6SAy/I1XWmT1F0BAuzAXlGGAV9fGQb2c8pzjYlgPfLX74tt52of9G8MKI/nT8t1NJ+lXljUWXD7dc6vNrrU/67+mnpcCs5xP+Q/JlV2Pept5hoX6HrhP16HV3MMe30OKxnZXn5vByLrHicC0tQAUll3TOwNQCHCGAN4UPjCwj9gZDemowoAaDKr48OE4HYNAAA9czIpOggAWENLrimPHfk8AfHVbPUyNs6dRbq1AUJdPo34ZNQxtb6OgC4Sa3m+00wAgEG/J/+tUU+vlcXqqrUjcwUK+Cx+MpXuMXnfHKXA9Cz6QYznvOJVKIImSrqRUxog91UmJDpJsq/BA+Rqrv9+f/NEBwDq8c/en5UJWVEg5EWRk2mBWB2jyeJfpFmU1pkYpveZgpykTUthxjnt0gTSB9/D/rdd6/xex99Rxk3PrJHEKwJGSX+A5sIC0k5HMIioqRNe0pyj9VjIaaNLu/5WrmavigXb97tKu/1eGQAVAMA/y/MdAQCPUocaAJDH8woAFIm6T3s8FxkWDy/h19/1dpSDrgD1vEcJoBCItxNZuGSZu/N7Stnsfml9WxQAtzmGnlMt/sf7hP1E9npUe/8YIjRmgXsAAHLQBNk9pH4uAAD3f3J2/MxRAMALBBTMQx6vi2FnAy2pmjNsfOQj6H3sY5gd9OFzdDZBSgLabolU9hUHfuEICOBmvFe5zoBR4KIfu9hsxOgfPoxe1JC9ldLVAT0+mJ8HITxq/ZlzG68fsn04dk/WJPe53MGH3vfHSPvWZ+FgAACnlkRRSwAA5hkEALb6m3jmV9yON/zyLwgAwDGAympUJYznGjM/0/Cpcp7aHm7zV/uVHgBkL/HxJQDgoPfs4/68vRkA9ZuRCBi/58Wj6R+RI868vZbHfgBAPdmy1BGLJhIhjRptSXTqHSDbXdZAc21jAP/mGQBGC2No/XXFIOk4auKn51i2JPEA0Pmz1Eh6aReXHj2FzcsraHs+pmg+IsDMSKjLNNkTmqwBAGQjYVFlBGeTV69Of7S/IwggCU3GAGm8Aopxx1OAGVKcSUPNcyn8m0QwW03RolbUYssAsOg3A2KhAIB9yHqoCjT9leocrVmPAQbENJCsB0oTSiQcB1j6yMIW3PYc4rkj8KbmpUOZOAFGpYOEGxaTLZ4jvkmRgT7mTPZ2e1zN+rS3QOU+XqO0UfstDthVH6rqg1TFoFyKiURut/e169xqnLf9nXU7r30YTneoP8aFca3xvOMtbI/T9PmkQLbux6rLkM+0CwBQByX0/W2csWdCwagkLzDVnkGZFRhs9fGB938QP/mffgLpIBN3f5sAyec0hpbqLzCenGENLbd9DHMu6gnZQQCAwCuQDbbwjKdeh3/8TS9Hm5r/4TqaGErxRbQ+l2RRc/GKuslkTYAL/bxMgBRoGTMB6pCAsCkM/X4bTMB7hhM1Gg00p6cFACg9jih8vAEAmgDZbp2NNWpaKACAMG98jApXwDa/MQ1/dhHTN92KjYSGc7lOAmHHJ9WOBLs7V3LkldVi0mUdd1RLnOvruyrq7QKebDbLqTXGhTWQoH5P1AG5K5e5vqA14dopBkzel5MFv91fJgGBSTbPTq+9KyixSzCqv4f8N69NTpdty0AxrCr5TBZ4Gn+1hYRtil9N53BfIGNi/58EXYShMgGWyD1pR+QJgKPaawtC6T6nPgDa/WchrVRghSLpz6FxzXPHYLXdOK6eAaCGsAKeyMSZQDxjJF6z+Od0Hb/E+snPo7N8AS3XRchjSOiDwluCx1IbF8cJDMMRhj0dBUg2QH0KgD1V1epnjSETVhyEWSkyKHaeh66HDc/D4lNvww3PeR4KPyYcoqaN7PTxDPiU3+kEgr0ysKvZv64lf3uiAwCy1ixbxlwACwTw64D+Lp4Wo2MQUf2jWHhRBqkjM5W9SNBVBABmolCR9EUSp4FE801rbCrUdX7Pgo2wcpah1+2KVIzvHXi+jHycvf4GFJublWTSCQOMuMYE3TIQkmWIVnuueUPj4XSwazgGAGSUJe/TPMfaqZP4rbe+qWIAUHbqe1EFAHzhzAqyaE6K1VLc/hUAyIoUi4cX8aZ3vh3lqC/3hgAMxgTQxnnKQ9mYINilCJnJemtMx20Ff615Ur92dcDVZBgVI1NzlX0YALzzKAGkDNZnDGAXX1sCHgGAjEC8JwzaPPQFABj1OmjwuiQJOh/9KLY+8hHM9fsICeCREaR9DQEAxHaFAADfgy+iiKkAAIPIx0Yzxvr8ogAAanStBtYp+J46hpSjW/2AEi5KCA0rwk46yEp8+A//FElfR6/zYccAkgGw1enKv/0YAIxVYdjEMEnhRZzclYsE4Cm33oD/9uu/vKMJIBkAIoGTBuU4f5681+S6GJYrZbAEAKw03Gdzo/LgONgK/rt+1hcxA0C3KS46bnSKXrP4VwSTtB4GNO1AHvxxNRuUDeL8ys1agmcQCG3YDxvGZGz7Nmi7cU9oAEA6b8YETwAAdegXarYt2nnj1yjaFgAQOUCZgQ3mzrkzWLtwAc5wiBY7EUQNmbyIxIAFuN6iWmfbGewWTZ44b1VWqklaGASyCfb7PVDbyKRGCz9zzbkRGnd7oaLKVAEfcaMpcgAxBZT1Q5cYdeWXT0gqHS3saD4iqn/93LZzpaeBtDLdRMQzrkYv53okLTTMU+mgMHiOSg9D+MhoqNKcln+N+cOirSLpv5ukHNuMIGqIHMDhDNOktycD4GrWp4Iq+rm04DD6eOM7oBpkQ5OapMwaI7P9AAD7e5tQVHQ6I4XZlnjXMvttUwau6KSSvLfdRGr8OlouK4BgCiVjXqedR6V2jGnW2xkA23vdpui3lUdFCXUwzBIEPs11XKGhYZDiq5/71Ti6dAzLFy7LzGulCxq9c13LL+eX3Xu7eq6MQ5NTEEzaZP6Q95ZqEFlw1On/WgrnaEQe1pbPYDoo8JoXPR8vff7T0cRAzDf7nS34relKA6rdfpuKjCcfVGu7YgPY41SPAGEbVN1RJcpYcjWLcjJXKAHgGKCg0ZQxgDrbvXgcGADWA0B1rxZslLJMxrEpW0bWt+cjpb9G7ogcII/bOHT7MzEkZVZMP1nA6Cx6fhU2wDbzPQOG1MCuagzlRKIuiQSviKEI7nQfSj41sf9MFkOTDf5tRbdNnveooHYrgMf3u5VSjW+6Kzv1u++PexVvk8+qdzBVQ0kAgCKoeik//k5tWCY9GCahyGthP+0I81WHXRX5NYaG/aWd5iCMQtnv1MzQAmiqic+kCy8jR63eV4ACTz0DKgaA/Qw2Bl+dBEDim2N8OeDD80PtBBPELujTUQKdVVx44D5knQ3MNCKh/lIKRyM+uQYOvXOU2UA52ag/ECOxggyBkvRaanBt/B8LJiQpdoBESnsgSNiNDgSkzuMGLhYFnvF1L8b0DU9B7kUoSi32JV5Qhuhz37UAwO6r6Or2r4Pnb090AMAWRuPivrbD8RoQRBF5Y6aeDmZSi/gQsbPPkavJSMAXyrE4K57xLckyofa3mIAZ+rXkmjbHsQmorBHNCZgzs5nC/Jn3skcX/dLFaDjC4ZtuknVHaZsns9jJbFQvKwueC+OuZuSsLDGTHx3oEmpeZRkAAgAUBdZqEgCOAbQAQOE1RAJAACANZw0AwK63BQAyzC/N4zfuNAAAi39h7Zg7oNLuKyOChS2BY8/XBl79Wok8iOeVRaamgvLgedPYZ1gCtc9tAfWrlgBAzz83XEoAFAbkvV+KCaCZn42CoLbnwAs8ZMMeGrzGwxEG99yD1Q/+CeZ7BAD4HDMly3WQOIU8fdyw09djAyoJPAEA1ptNrM8voRNGymjiPkogAAQCOOlHgVFhzXKtyvnIVJJJBmvp4M/u/iBGPZ3AJudQvCnp4wV0e31sbG7tCQAwxrGx5/sxEkpVOKbPKcQE8OiJJbz5Lb+Gze4asmIETrKShgylMW4gjWCPe34NANC03UhiTOHPPIDXjPImAgCSF0gM9b4EABzovn3cnlTr/suVqyXxersJ5ckPiIa6YgQ3GAzENVM6PExOr6aNsMfxXs0GVU+oLP2fehICABzTNSZdjYNERZu6gqHwBJIAGA2gJDKGAcDzKcmE0b0Xnh0JqJ/NjvDTwJIj8kvk/R46ly5h6+JFuIM+mp6DkO6yWaKO7AxGFQBgHNlN8aYJcn1T1OtuUzui1Aw8RAmTwUA2MCblpB6TsiX6NtudFXRc3XG5cRJBb021hacp46cYCGzyT+o9ky05MGOiU5nvGCqoQdy1Q6cnRi+nbnr0OgilCOL58pFzjmvpInFoAhggdX1MLx1DND0Lp9HCkCOx+H4sOMWcidqBYTWt/iC3FYsm+9CixQRA8zmF1mb0+tvPtD7Lgju7AQAWPbXvsU1DS+Cj0hvrX1yRCtYKMPs7+1UuvWdAF/sGFUgwLmXH50UTGT5fj3dcTIzXjFnApjM2PqorQQABewJHYgodc5tBA0VS4q533YWf/6mfx+LcEvpdXh8tTm33XCiaJq2wsqDdmNx1BsCVf6M0T9W9q+mh3g72sxXi8eEjgZ/1cXjKx+v+59dgxk/QdrUw4Qg824PTWDbuolc6w/EK0d/XCmAmfHUAQGUkJmdUiyiZREBqHvV5QdyAa8ZrPi4AgLBfrPu1dh10HWn3nyCZeD8w1jMZJgBQOHKfjfwIU9fdjMbConT/6YZOc0JSV6mrlI6l0SVWa1NkR7VVUVuwk90DWfu1m7K+V1QJPfelGu1Wwbba9Iwdbur6OhBm0R4ygD2Lefksdq1c+UYWuN4rrtTvoP3ij01+ufcKEC7Xhnpicz6NnMje8rr+tkGDkrxV51Ru570BgP32Z2uqKUdQu1j2XSVPMFHJgpHjYmzsAcD4rZ397euP3tyEBmRsqzELVACgzgA4KADAHMawJ8CJNaEC5PTTcVm45eg+eB+6l8/LpJ3Yd2UfZIJN93D6APk06RVNOCcijTDs95Gxa2w+twUA1Ch5+7kmMJ4SQOAo3bQUAGCUFUgbLawGPp776q+HO7eE1GF3lt1K1lokVmfIfWX2scNY97qYXEP7Xb/91tx+v3+iAwB2/7T3jr2fFYBxpLijWz1zqcBhLqGj5cB57+kQ4rKbDIFUfR7UmNmFT3PZuAXy4NXCZHsibME6GYVsJVFiGqoeJ3K75MDyhRW8731/gNf/7/8KSBOJnwR8FQTg3mD3TZUAKABgJW+MXY8jAMCDIgPgMQAABSdhSI3KbvUI80sL+I0734YiGUhaN0pGWuAbJqIMjK2dg2E6FJNr9QZQNqeVLQr4K8DweBVaH4BKxlEDOA8KAPA+IgBQuowzBB0zBGQAEHQj2hOGGAoYRM+AhHZ+wrJN7/0cLtz9B5gnAyAt4WfaAOJ9rQCA5q3M7UMW8yzqyaILPAzjEBvNJjqHT2CDWniR9hAgYPffQ8ZJVqUDP26qRYUp/kv6khCcdApEji8AwKDT3xEA6PUHYhq4FwOAAADrOpeAPvMqaTgywqSYmm3gjne8Bd3BJvKShsz0X2PMpHdTID5wuwEAst8bAIDsGh4/vxIAsN/X2WH7xZkn6u+f5AyAOi3XJu7bQQALAPAmpHkaTSmIZPL7gKY3pMlcw2O/Dcoig/Vkij8jnYQAAGmpO0x4mihO6gf4RAIAVG3MIM9iljkHg4VsDhaAFNrzeDaxBQC0Kc7IkKHpe8i2tnD50UcwWltFywNioq80BzTWwjJsRiJkHQDga1hjtvH7GrJ9VUyy2GcCxtnGnK+eGgokA7Wdsy6HbSoXnWBA6leJ5lRbJAHcMKVDaAsg4wOgwd1eE2PCUxVR9eRV16XD2fQmYRcWhLaQlBItwddD5lCnTKqyi9wP0ZqbR2thCW7UEHoV0VXp9zIo0cBnsitfWy67dQBNyr1tfFVV/Bszw+r7mq/BZIF+NQCAPRxbIFW0Qm4WRgs9keabi3klICB/V1tj3KTrBZDVotvPJ1dnW+e+OpqK9l69mQWOmETVQCT7WpKoVpIBXdfDfIDp2RmMeolIAOam5sXQ8dUveBHyEdthTHasK7MZ1UTMuRo1ud2BeVsokiVTAzJ2kEjUUgu976z5ptwXnLk9wuxUgxN6MVw7j+/8llfh9uuXEOY9xB7H8aWVtldMhWqAGteOzDyuAyZG7iLrSliGGgGU/q+MSMsAEMopMZI4FgDAj2P4HFEUslNJfTc19PY9dw7Ce8VXea8aADBZgEk3jAmeTEgQ2o4UXuyTZKWHgesjn5rF4onr0JiZRTIcYJAkCBux3PN0oBdH7Zr235pZ1RNxy6Cpd+nsf1ugZ7KDV4EDpCDWku96LW/P+071vfzOmGAdZPsan9fHUsJf+U77WBBsm66j3iX6TwsMnVxh45dGSNMZ23Vb3gm02/0M7LV+rHRpsgdQAY0Thqj2OlXXXrr8uv6Z9FoWgIFwZH8TXgAZAIZ2rVIB/Vu+ry8SgIMDACV3BGps4aPIuc+5ogF2pQDs4+K99yDMh4gIFOQcr5iJA3fJBDhJEDgcFeio+V+vLxNICtEDKzTM/VELQDUxq69VFgoZN/w8RyOhH02IUQ50vQDO8WO4/UUvRhK3kTkh/JJeJ2MAIHVTA4Krn89uj/3yq4Os/fpzngwAgMR1uw9U5pkKKA9Ie3YhDRM6MiDrA/1NoLMGDLaw/OhDxuSVM+0zdAcjuf6Hjh7F/PGbgOYSgFCXLNuuxqBa47sa/YlswFCdRWogZoA00i7w8Kmz+C8/9TP4jbfdIVIvxnRKPxnz9wIA1HuHOY8yPA/2GDMAKAGQvTLPsV6TANQZANYDYCwB4MdQAJJylFE6wtziHN7yzrchJ3hCY0ABCLTLLufEFLOsIVhPhA0aR3OEt3aFeQwK6ivbV6fi2Iel9SsDYJLhdBAAwCPdvixqAACNPzP4CRkaBCUdOGGEro4qEqCoQVCCPh0PPoBHfu+3RQIQJQ58WgbIaFYHicvrKFmw8FsDAQAcaUqlQYBBFGCz2cbK/CFsSBPTjEtmV5zsIu6tjEkuTSgN85m5QpGIJCp0gaYf4sN/+AH0tziKPZPzpnkRz7UjEwBW19b3BABcAbykzSBMAzEXZqDxCXjkuPM9b0d/1EHp6HXeCQAQJsouElb+nGxtAYJdVwAAMV0VZsdeketgK/pv+1lf9ACABBnO8+RooZROwzSc0K6vJJ+VScnBTv1+GxR/b13/ucDtPy4ijq3gGLedAACdO749OayKGqs5l8LaFivbixObqJrbyYzAo5HP4zgFQEjGmpB5lNkaB3/ZsCzVWc1D5Z8UCgb9VeaFMjSm4lDo/1vnz6G7fAE+TT2cHC7HtolGSzvzOwEADFhjgqKVCVgwSB1sRa/FJCfLROM4Gg5lxrrO6Kv6n6qRM6dRpgMwFFG/HMeImw34pnMpu6WZbuBaxEOKQx4LtXZjQx5brNqjtJ1aPl011Urh5iZb/Y+gCZFMz0WPTsyNJhqzc2jOzsGLW6qz4t/LBr19hu9jWcWaehsTPUv/r4o5w0ux3ckaC4Dvods3P7KCJZNJivxNTRMn196Yv1ggQEy+tnXhrxxJvk0CUJduyBvwGtUSiKr7bxab0bGPYQRbPNjQPT52/TTWEdb8d+1kjr0Cxq9BpHlQ9DE7N4Pzpy/g2I23IF/roLfRx8qFFXz3a/9XYQZI94trQpJ+fb6+AzcrnRBgO7/16yfn2HoV6O2y7WwpM8Pc/2Y9WX2xFiOMPbTkydAmU2H9PF747KfhH33jy4HBOvxyCKccSRdRr4nqPy0yogCA1XBu9+uy119MkCxzpJqToF0PWR80izLdf3b+vSgWRgCNAcUL5ZoBAF17llatc7BrDIAylS6nlJYCnBnZhOtj5AXYhIu5o8cwv7go9744Jlt3Z8MGUoaFvRbjYsV2qOX3NdpgfU9gQmzrm2rd1+6N3VLf6l12MBAc3397d/93iwX1ZEdYTLUCbHI/2xNA3OXYthVYlkVhXZ6r4t+YZEmMGJ+FOiNhZwbCdgBgPwbAXvHQbqN7AQCVBM/Sf00xJvdGWUinXcxGRWvL+3ssAyAAJR05EzulkJL7Uv+Wj8cDAJCOVOmBhuKBFyIghXZzHYOV89g89zDaPsfrDmUEKugKT++SkiNzfXiUoNHVOknR7/bEGJl7ojiqG68DfmUcYd5kC0G5o6ib5sfIMjRTB5EjjjRYKwoc+crnYPFZXyGjADMngJfRmFABu9LJkfqZUNd96phrHjqT12u//Oqx7Hc7/e0THQCw90A9dlgAjd1dzwuEQYh0AHTXMLx0Gv3LZ5GuXwSGW4gcgTvhc9xfWWKYZtKlnV9aQnDsKUDjCBBMS/EuMZLSAF5/yiIDH4NeTxhR7JRWkzs4xSVNMRxluOdT9+Fnf/6/4o63vx2zS0t07dUdyfMEAND4Iii9YQCo983jBQCIe7+ZAmDzufUaA6AhkzgIkuxkAqj7YwUAJCPMLs7ire+4A1k20o65OiFKhLIFPj/7Fh3qO1tYOrqIVquhRaEBTyht4YM1B5tPFuxU2v/Y86KeC9iYbvP1q/UAYJFPFl7i0l2fkrwEJXNGdk2A9fQAACAASURBVPQdX31Bohhb2UjSUxbeMXOKJANOP4xTd92pAECqxoFeqZLXkUd2ILv6ZMvSr0vZhgQAEt/HKA6x3mjhTHMWnagp3XXJ78QkOxCWqhgDZqWMbmXhLfGwSCSvD90S7SDCR/7og+htdHcEAIajBCura1cFAJQcyexTgkTmQgEvcjHKenjPXXdilPUrAICjZn0vgO+F0giWSRYGANgO6o+jhQUA+BNOAWDzVmUcRjJ7rUHo7/D5XyQAgDmDNQmA7SoItWc0lM4/Z1gKXVXaQXaDu8YOiNG+jnOo7YOFeFMwYFgKSRhGAgLQANALI6HoTEoAxh0lTZK3P+pouU0ADY2z1p28egDAliOPfRVqEaMVs3YMVHdvqchyONrgrgABde/XTiEfTJBjOu9TnrG2KgBAsrmOkFQl/hFlAIYyL+8nXXKb5DNgKQdAiw2bStrMlPognW9MAID/2NEgrXHYH0gHhCaQQkszgVo6VJZKzdFKo0ScbRvtFqJGLBulkI7pASAaXt0glAUgPUkdz2I2vaqpLDppQ7AWtFEsxqUTSeMmbhoyD5azZ5kksTBklxTAkB2ZmC7qC9KppMNqycKfNM7M0J+Ny3wlKDdJ52R/RTvEttHL9zQF3gT9XxIOgmcVQFIJxLf1a64WALC0uXoiI8mXKTCr1bdDUbFjf0iWvF1INoU33fIqoRzT2cels14r24HVoF97/hUyIj2y8Rgje61JNyvhN32srq9iqjmF0A2xubKJuUPHgMLDf/vpX8C73vEeuCUNmnwZPUMgoNr4RW8uLgZX3HzVZzboYL0rOU4WdOzf+PjVYIxGXMTtqctj8jbobmFxuoGst4YGBvjh/+174aZdTEU0BOvAN+i4OEPXJBLigl9zl5YVIUXBOGJVzJWaj4RlT/De4BWIG7HcO+w8CQAQN9hyQSbyF1sAjvsfljMpl7g2JnD7WdJ443N9iuSIn9sASkazqimL0TiTDSEaVbEql3uv9AN0kgythUVMLy3Ba3NCgYORgMIEQzhOS9eQgJiGLi8rQM6B/o7HWLFbanxPPX79XDuxA9SUy2hsJ1aApZ3L+d4zNO/dPasXUDsV81UBXXuTOjtAAIz9HnsBATUAgLHYal/tS1ZF+C4dmG38WT2T245m+/175YFWXfvaU+tnbBJgrL+C9QDY7eML7ZrGW3TCMYW9dvbt/sSYqQwUiaUSQscMAH4WC07V34P3HM1X+dWuuSuPQXfZ3MmUkprxXi7QDGIpwsrlC1h+5EG4oy00vAL5qCdmi3G7hWGWY5DQvJSeJX3xyWDhrwAA91uzh+dkmHlS2LDIUBBgvB7IgMqJ/FNLnvmIvIZ4aywnKW572UvQeMpTMBBjMBceR9qyYGWs86hZZscA4BS6vdb33yQAoNHJxDQBqJXmzEKZBm9hFFd7ecX8EZ+f8QqyU2TqOY5+IN1X5B3M2raxRH5q4p6sjdqCHJ+L+sQJ/WlOeUWSYEj99mAgjvzdrY4wKJtI4HRXka2ehdNbQaPgVCVRYyNL+rJW2MDg/kDWAI3sinAGG+UMingKQYMeRwr0cI+KgzbCiOzHFuKpGYRTLSBi3DS3IO/lpMAd77gLb33bnfh/3/jLuOXpT4Pfamnn3OZqAiQp4G6p/zYHlLN0jRIAAsiM67xekvMXKgH4nbe+GdNugQZd/jnelZpvMwXg5Nk1IJ7HiBNhBPDlduQIA2Bmfga/+c63IaU3CU2oeT6Y64mOXUf9MY5tbnSwsbGG2dkmptpNRHGkjT4WzARLhH1H4EFHLgoIYL6O8w97p+n+wu+o32curabRKrvhtRLPgShGIR4O2lGj9xQ9FmR6CgEA5qJ5gmI4hJ9S/udJ8Y+Icp+BMBbDwFPTaLIVzp3FqTvfrhKAxK0YANwDE1cBALZYtK2lcYug+ZA5RRwJA+Dy1AL6YUNGDFowTSj/ZB/QIyKIkBB0IuggWpMUZTpE6JVoeSH+8v0fRm+9Y+j4HM2ndw3ZBkmS4vLK6s4AgMRznXgk231BmW4gOQU/px976A438d7feZcAANKhZLwiAOAH8N3dAYD6fs3rRnDHehSQAUD59pcAgP2Sgr+l3ytt1Sb0xvBJqNbacSRqTQCAun9xgRekin9vDTlM8XzA4+VNqEnGWCOnTFp1b2XxTwSJnWSufy6+iCZuLOJMQrBzCrd32jdOoGwBszsDQLrNZgwJ83n+N/V/w0HP9H/3TiL3OjVWO1bBKPWXMs73dju0r7NtvjWRaTFjLBGhQG/1MtbPnkGxtYVpuhanKWLOYKbesMgxLIl2liiMs6gdP1Sdj+pg9UCY4FnEnMkMdTsMzJ1OB4NuD80gQmnm3IoxHXVOLLjFM4w6YLEhREkTFUoBSPeKQp3fxATOZVFnzQE1mbBBzBYGekjWaK++22tqqA9bWI0LUiYJLLBIqcpYiHgB4qlpzCwsAnEDeeFhhBYyL0ROlgQDNhke3H65ceW5nDuJfSbZyamD4uuK+6kyMpTkPTY/qQfA7WOaasduMSfzOnzOWNfmVDNzeS6FbWNm6NqEzp4n1dbtvNZlTV3hgTFejWNvgvE52w6P2aLSvoXdcPV62ASt3oGcXEfV69Vd2gXsUekBQQCLRWhi48LlZlSSjuvhR//Nv8WHPvARHDt6Hc6fvYhWc1qYlgSLtLZVDb0AEjZRtAZBNT1hdVw1SYCdJjBeO1ZbqY7kctXFp4KUO66FFMVgHd/0yq/DVzztKUDSQeQkaEaOaHPTUV+6SQ1ucCjRG4zgBTrWiZ9L91ztfOqYPf5Adc+Z0f7J5A/5BRMHUlIHmGnHiMNAim83iBG3Z+BFTWRMbPwSGemJLLjp18FnGVCUs4IZL0ldpTM/aZpE3wmWsSApkxEaNGFiYmXCnxqyKQBnX0uLc5pnBuh2t+AFLmbnprB8/gKmwxYyx0Pj+mMIbrwBCEKMRjnKET8rg6WLXpKgfWgBG/2uAIHcR5wkVf0yr6Pp5grIZcz/7D20rYA3jv/VPWC7ybsE2P3Wv0SNCWbO5EvtXUAR4EvVBMvEKH1NG5EUAKoX0RXQwXXlODJD3n5uy1CRvzd0cQIZkvjmZhrDBJWZDK2dHhYYUGaUwVcnQAIWayx+q0fdPKAO61VslDFQbCOAdOft562DIOZnEtMmwpM9p6SyBmTQMEkXAIDrV9ewHjP/X0oh/W/5oQWHTWe0Yo+YK2D0xbJXmYJ0e0waH0zuAj0C5c0YYQGMNjbRZhd2bRXJ+TNYvXCGlrLCMnCN2ZFN0nmMPNKmS6b4FgZ91eEK3d+MZeTx8jhsB7Mu4ZB4L7ZjCRo0AesUCP0WhmWIdcfFc7/tW1BOt9CTWsVFyJHkOQF7ZQPSlIyng9LBvSRsu9wa1Y/3g8f2er6+s85tl4hpPCi457o+GZocmsgii/Ry6qc1Vitqw1GKpHhz6gKLZ0cYe5ReM4kQqV+Zw3dIe6Y2knGYkrGCgQilH4rZYuwVMqpxNBih2WoJEMN578NOT94q9CNsbXZkpOygP0LK4p2O7a6HMPQRBg4w6mCqGMLrXEa6/DBaRQ/NMEc+2ITjAzkLe2nEaClnO/BlGaFwpjFEjpG3idyj3p26rhDOoIU0aaHwF/DoygZObVzCAAme/sxb8TVf9TzJe5A6+L//48/i4XOX8IpveA2+/Z+9XgiQw2QouRJHKluJpTaGqs5DfRPfAf7e76qbe8Xg/4wRmefK1CgnG6F7/izu+PmfxfF2A0E6EAAudT0MnQgPnF3HA4+sonSnkZUc45fBizwp/oM4ICET73z3OwmbyO+Y662sreHIsRNYW9tAmhWYnZnH2bPnceLIYbSYXDGGMicV3TwbSDpOj/mJeF2xYZUVSEi7J1tWpgfQM6BAEEbo9AeIpqdQJGTSUJ+fAK0Avf4mwtBTjw7qPjnVod0i1ANnxG4+6wo2cZihqteIAGwENZJEDD+p/8fGOhJ23WemZO1meSKNhygv8Mgbfw1L3aHo/z21ypGlTgCAn4VGD5x3z1ymnwEdN8CwPYXB9BS2Gk2s+Q2kYTwe2cqpEZ6yWrmPU0anNYI2XgXcEINSoOn6+NgH/wyXzl6QIps5onTo/RBpmmOUpFjZAQCQPUqTEbkPpRFH5gIxRS54nq4iRT/r4Y53vxWt2Qa6ww6CyBcPlIigxFDrMgXgd19vdRN2/jeL/2azWQFBewHIV7eK/27/6knOADAdIqtLrUbaWPSVQFcmWh2CAEr9V6RXKaF27NDVFdtXJFdmQ9dEzRYhxO0M4mfeQ8a2SZeItLsQccwFROoONwo18TrYo04BPQgA0L9GAMBqZw4GIMjnNuYpNPOIqMjod9G9tIxkZQX+YIBWViCSgkNlACPOKGUQC7ToJtJZsfB3OYm2a2HlF/ye9B/KAdL+ECUDpR3twu2CiDHf0zjianENQYS9OEQQR7LBMdAxm2EBYANFZaZjuoKmSjIBy5jn1C63PXMGP93WXZWPI3PJOQKQBoAl/EYDrZlZtKZngMYsMncaXcZ7KpuJ0POQ2HUqOGKQ42BYIHEj0q4DgQQW/6nwBh1xYq3G0Bkas8RWU3jvSQGWOnb8YfR+MsCLGR/EpNJq/q0EQIsM/du9AID6cex0aeUTVB3S+hoc/3dVPMgLWEBgDLqID8W2Rw00sM8w8cU+S76aqt+yKarf2XFHAgC4cGcW8Ib/+BN485vegptueAounr+MdnsagZhwkW7L4lePoc6OsN9fyQAaH6ztTGtfUZONsd+BmTcuSbwjHcDIy9BwUzztpuN49cu+VjpEfkYQjE2bQnSPNOghXZRHxBE+bthUmYjt4rBrb9z1JXEnq0YAAN/QoPm+PDICACnyYQfN2EczpnFlKGMHKWPxohYc35MEVjqLgkapTII5shiVeT463R44fzeUDgtNXPtIUhqZOWgEPhrGf0QuCYsNk9QrFdtDqz2Ns+fOY2FpAUkyZF8GcRxgfXMVRw8dAbYSdIcJkoUZNK47jrI9hZKGjm4TThmgTHI4MzM4v3we/lQDw2woDuk3Hj2K3sYWHGaMBoDmMQgAYIAAJZkZvodkKQZoM6AZ/+6qOuy7xLVt6/FAGwhPeqaAobk/rtiLhBk1vl8ZgzU2jI1OFUgzyEElU9HyigWAmI/VnK+VVWvOxS7HLbupAenr/13/c76DMlTMnS1/WLv3jYSlkqOZLdLu1HIE1J7WwIL66/MY5bgrZtl2QJJ8k6DgFAOeFS3+CQIo+GS6m2JAKdZrepxyH7HoVHBJslXZK8wVMNJEglzSwJgoj+rXh2Bu4juIwgCD1TXMzc0Bq5ekAFj9wn0oRn1QI8vcxNp78P1FukLgtyzQoGN2tyOj3axBsS30ZT2zeNlVxpEjd2guGKLs8m9bSP0m3MVDuPklL0TSjDDytbwnAMBxYvQJIqA4IrBEkN2OZz3Q+rUr72D5k2UAiG6bPg1SJNP5vYATRAiilpiGek4Ah8uYRnqMhrzEvHxiJE0/EwZQDzmBSVkrqnV28xTgNSBIGfDvyHoCiiACwoYwUp1sIEatI9K2yeTIC4yGCbY2tmRSw+lHTkuOQcd9FmL8ygXJIiaOPKRpB17WQ2vUQdBdgb91UQAA32Xnuy9TijnCPRXWpILSzAU4390tOMSvhcRJMAjWUAZDXStZDPRmMRrOoJNO43ICbEQlzm1cxCDZxHTo4bu++VuBoIWf+IlfxINnL+LLvvIr8EM//h9Eip1wrYtxsnpLqARmzKKT72r31AEvve53BshPfX0/el/0zp/DHT/3MzjRihFmA7n3Rp4vAMAXzm7g5CMrcDCDvORY2ARe6KOfDioA4M733kmbSvlHGYQfhFjd2BLJw5Ejx3Dx4gqOHj2OweYm5pm0gusilwaMNGHIajDrWmdFqdQ4S1ioK9DNxUbmAk9VSZd+fj9MMJv7YuIHMjJiD/3OOpqc1MCFJQBAU0ZGEwCICExJs1Fd9ZV7ZLr7CT1AUgFDeltbWN9cx/2nTuIfvu5/AabbOjngC1/A+TvvwlJngECmISpLVcYAupmaAIr2nYvdx8Dx0W9MoT81jc12W8z/ttjpD2PDVlKwT6SOpRb/qrJVliIZhrJN8Fi5f3s+PvPnH8WF02erSVxpmoEsaQEP0gyXli9fwQCw60Xkz5QvytriRC4uOx3dawGA//6ON2Pm0DQ6gy34oSuyjICTChICDZROPXYAgPmI+BWIoeDBYs9B1/zj/bwnPQDAJJE0eqEqyxQTS13OBclm8c/EMUs5b5ib4RgA0IVpkpkDnFmBEQR1UlaBpX0RXZNNlBo3mqZI8GV3yEcYxogMtSzjAuJG+PcUANAkUmUOLBiIhHN2cba1ic7FCxhcuoR50nW48TJYOqVsZplQCLX4oHHJfpMc6toeW4TKz4oSnbUNFETVWahKsBY+kYxKkpVhiiExRGGs9z0BAGgURg8HCwBYfZy8rtVTM4GT78e9ZktpntSfTgIAdjWxEGJ6nnJGM9kJ7NxEMdoEAeYPAc0FdJNcXFsR8gQ60lFl7I7YdaBJEAO76XfLTFiaNxkNRiDd6nHyWe8Y1rvSu90e/Bzbu/qmsJ/QRFfGfzVgQUxwRHu4+2PvDqZm9DUIwryQfqCqFKiSjVpxb6p40bpue5g/HmMEFXBg30konUZyoRRGc/4M2mA7LAQAup0BphcO43ff+9u44zffgUcfPoPp9gyGwwTt1pSYUk5uIRYIkALRjMfZ6QwpldS8t5iNjQEAAwkI9Y6domFvA5GbY7bpwUm7+PZv/WbcfGIJ6K8hdjNJQh12MgqafklQM6Z5NPixLA0yBcYAALMXgkkiy5FPYVgCAkaoPCGOVN5CbT2p9a35BSwcOyEdsK3OFpqhp4CbKebEaTjjMWjnROh2eYo8J53SkVnGNFxigkWa4JDdenN8WljVZR9aRE5NtXHuwjnMzM4gikOsrK7KzzihoelNYaU7QDo3hdmbbkTz0CH4fgPOsMCoM0K70UJn0ENraQ6ZX2Kjs47DS/M4+9BDmJ+ZFRNXAS4sgCNxXi9KNU+7BqhZ6Yn9upP8o36t9wLgbOd6rxRkbwCPxbwph7fdI+P7RPbXGgAwZgNI20VNSKvxWGMAULpfnBk9HI5vxBp7ZfsNuvMtWCV6xi+juqclRFugcQwA7DQyc5ws6mFYjxfB73iN7FjYWiI3KZuog4j13xEAoJ5VyPglAQBlASgAII53pvuvIzqVqbMdAFBViRkTatYJ1z0pv9rdsytkMnapHM5rxuhsbWLa97VTuLWJzUdPIelsAOmI21XFQFBmxpgO4XNmeJEKAEBKuQUbK3C2xkqqzmPNEZ4GaqVLPW8ADD1keQA0ZnDds56N6Kk3YRT5SASoVwBAi04tEhJ+NmEAKGR30IcpLQ/4dIsIMVqOAYDUAAB+1BJvBcq3BDiRyQglfHbdxSCtwJCFDvdn8RdRzxSOlqZ8kZFT8hbGN5rUMT4NR0IKKYNYxuQlyUCpyXkuRQ9Hyp47d17cz1kIccQeixqOMxZTxiwTUI1rJOJxFD3EGMLdWoHfWcV03hX6v5v14NLITbr/CtJK8UngpyAAwLflWm0idVIk4QZKf6RAVBoj789ilMwiCw/js2cuYs1NMXAIdo2wce4MfvC134PP3HMv7v7LT+Pk+WVEM2288S1vRkb2QxTIZyNIa7vgWqRJlBwzeg541ezTJgEAGa2cJ+hfOC8AwPFmtC8AkJQp3MATAMCPfGEAvOu33iX4HHM+wqOUgcatKfz+H9yNw4ePYnV1E8eOncDN1x3HUisEJ9+rT5UyANSXS9c1i2rJ5cQIjzGBMgLtkLMuidiIiUL0Rxz07Oko4TRBZ2NF2JxZOsRUq4mAhS0BpCiWUbZkXxAE0vlY2qnXK6xggKy5NMXHP/gB3HzDDUizFB/4sw/i27/7u5DTDLDVAC5dxsNvfisOGQCAeaJEGXl5MgAUIpNjJVjiRxi0Z9CbmsZqHGNNWBUBSpE16z6hHjxkN+RC/Zef7wEA3PexT+IcQS4T+0j757pnE4AMiYsXlq8JAHjjm38Jx246iq3+JjzTbCB7pUi1wadxeu/8swKrHUfyEQIArOv22m+ucWn/rT39iwIAsCZ7OmJMKV1Eelj0k+rOzr92BlQaMKb/m7mXByzAFTqo1JqGVWDoqKQFGgdJLQo52zeUxR2QAsa9waBrf68BAEMtZmeOwSvi9UmG6C5fxOb5c5iWLj+NihS84babECTw2NXQDU11eFf3qCc3NGhJBkNko0RGIAnaKTPVDS1RxuZoQS96R1PscZyYgAB0N/djow/TJE5TGaMLNk7n9Z/rr9md1OO1paqupbG+2ib3QnKSTEkNXVhEsTNLl93GzBymDh1H5ocCiiROKei76MlkukAJbk928gLfTQ0ZlRLI9/ANADBZ+F/d2VRddL1zXZcByF5CMyFDa50s5kUTWeuM7vSeewEAct8YDwNz2nfs5e1UZOn5t54V9XfedmHML8Ygoe046LMJClWOEbUuh9Fv0miLo5Y4P3dICnuIu3//bvyXn/xpSQY6m10sTC/o/l1zWt52NHsgzAoAKFQkZNaKzszvTD+Ajswc/zXqI/ZLNL0M/c3LePnXvQAvf+Hz4A7XpYMkemYmUNz4yZSSDk6ANGfpUqMrGwCAzuaUQJBJwvOra0xHW9r/5ucgfb+fZmjMzGD+2HGknoeVThde3MDRo0eR9HsqweF9TvM9MQXUboHPrkhKk0K+JsfGZWpkJl3VUqZlFGGb0KEaLRrWhV4tQw906VY9Qnt6Cn3KnkYp/CCWBCOKpjEckE3UQHBkCe7cDLqiU/dwaGoejdaM0ih9F5eWz6I930YQe0hHPTgJqdcN9EeJFGJ10Iaf+wrzyokC05Y8+zFs9rsP94t8e76+hDbrxqIVcX0vsv9d/5l+zprGXQrgsY7Zxlc77ooSODlG4zFiWRFy/1wBvo0/bT2ka2PfmsCauFlJCQzoZEFMU2jUmUjyXjvIABT70GOvJ3k2GeXXioFjccH6deTK53qUN6gDABa+ZRFkdKpid2oBABO3ZDqIFgX199c8xjQO7Oe2/j61zinvP3YotzbXcWh+HuhsodxYw6P3fx4zjVBGwcl9IGCZMhB0dJVQKwQYLoddjPo9DIfD7dMoTMy2Eq46yDuWAmQkVyMkEy7xMRg58KYXcOvLXildxjQOMGLzECUCyh8JAIiRuov0CQEAMGbpPimSJdGuc349z2ukI8wYV0i1Fq8gnVykRVaGnAaPzVCurAg92MigzwFN6ejIyNjBeNbpAv2h/NvoDlCGMVrzS6KXH5COLSQQXwvNRgv3P3ASm1tbaDRbAuDqaFWV1ZDdweMg6yMOSjj5FpoYIV29CK+7jsUgR5D2kQ22EIZkJDBvYf6iIK52/1Vr7hTUaTeQuRlSbwPwEgUt8yby0TyG+TweXslwtjPAsO0LUOAXQ6w/+ij+yUtfhb/66D24//IWTl5YxvLmGn7n7t8XQNiNQwF8mfdoPmW89MztrTjAdmBrvzi30+8nAQC+ZlBmGFy8IADAkchHlA/3ZABkNJuOfPQpf2MDxS/xnt9+j8o8fEdYahyvubK+hk988lO4/vqbcd999wuLt7e5jm/7pleJ1M1OZLH0/woAEFuCQrTnooN3CYgzVvC8ZPDzkYDZZKFx0hQBIH5NadrnlFhduYS52RnEpNkTYPRCZAXp7pSARLInGmjTaOJ19K0AAEWOj334w5ifmcal5WWMsgQvedUrgOkpdDbXMVUUOPUrv4pDnT5CkQCYRhGbbGYMoNwTJZtKLvp+hE6jja32FFYaMbb8AKUf6VhqNqrEOFsbB6zJyACghG8vAODzH78HZ049orHJdUX3T3k092eG+AvnL14TAPAzb/gpPO1Zt2G9s0b8RCfPCCNDY/5jBQAoVaAEQKRnV2GCe5B1/bf5nC8CAEAXmziXCu2YSG2ujv+k/pMKUyf/2vzeaBS3JUCP8czzpYjUy0gPGW9kNGJmRBzvBR0JwuLQl8Kfi1t1lV8CACRNZ35NKg633jwRl9KgzJFubWCwuiJAQEgtO4FSduPp6ZAlUvdxVBdP+V7DOMbrQrspNnmxCTs7/jL/eDAQSQARWxqT0RyQ19d2YPl+TA5IDyTtnbIOarna0zNyPemaKxQUk0Tb15fi3Wbphjqr9FBFoqyhkCDlsi9aupxdjAy+pNRxtq4ioxxVJt2fKEY8O4/20iLcVkv0oH0yGTjj1/VEcxYxOJuiTM0Ude4uv7KrwfFMVt99tYVn/e+E4lyTDtRlAFLUGY1u/W/s8+U8iAv+7jfe3gwAJtBmNOOOL2GrgnGHyXbvq7ak7dpf8fw6R9ECANsPVM+j3YD1BQyuYNakGvVsrG1ifn4Rrheis7GFqWPX4dSnPoP3vusu/NHv/jEcMyJjp4LoCtCkTnGeAAAqOYR0wdUEkP+45kPfQUzpTJ/u/wkOz0/hn/zDV+P4tI9yuIGSGki3ROAx4RR7W4lZVwIAnDmtmlnV8poEnwBCkSOgIZOhGLMb6jbaGJQuhkTd2SmYaiNotVD61PEDi7OLQpGkHi8MOJY1x6DXxWhAYIAuyjrXmgyFmHrIiPG0QDEaoJtmyGJq+LnGfbiFB08ALe2EsDPDvGll7RIWDi0KkHF5tYO4OYu4OQd4LfQSH3d/5C/w+x/5ML5w5gx6aYY4bKBBSvcgwe233IL/6YUvwMu+/mW4/uYTyIohNjdWcGRpEfloiIyfo8aCqbq5OzgE77SWx8alj3HzMX8+7qzt/Py9AYaaWalWvZVMwc6G1ALQgAQThoxCUE+Houe00ge+H6mtfJ4tnqvisRYKKybBtvVsQYjxZ7Hd9/qnm5xZXj8HchxjD9jxzHK771sgwBYjlcnpdnq/PWZLi6+icQ0AUJsuAoCG0m/0/xoFVAbjuFyHnASgHTo5tgq0NL4f26RXrrCiBDgVE8BtUbl21VVikOYJagJt4AAAIABJREFUmqEPX1g0wKOf+Dhivlc6QhyQpspJOuxNmxnuNAbjaRZ8LMNwcx3paCBeRZPxn/lUHQCQhLm2h/J1aZYmGuEiQndQorV0Aje/8lVCAc+bEQZGXsKCk51nFm2MSanZK5Up9HfDAOC18EQ3pPptOsrzagoAwEIsbplxZsbskxGEJm8FC2Ge7xw5C8cgAMgGJLU7zYHeQMAYcOTwo6fRX98QSv/GVhfD0sXCdTfg+ttuh3/kMFKyCFhrhrGAiZQT3H/yJHrDoXQb+RCmBYE2Mz6NcVBioZPATdYRFQOk65fhDTpYijx4KXOZrjC/rEmrtjbY/S9l6oOfc31y5HADGTgZYIsCSwGIyqKFvDiMobOIj9x7BmlrGv2wxMr6RQSjPqbzAl++eBzLl9bwyCjHfefP4+TpR/C+P7kbbjNGGVBbz7W/GwBgGXTjHOcg0a8CALgPafIEwjGjS8v4zZ/9aRwOvX0BAHa6PQMAuETADQDghmy4uOj0e2hNTaE3GOLz9z+A2dkFdHsDbG5uod2I8Jxn3CYAgFLJTeNIGEGG9s5pCKNEfKfkjHu+SAAkNyp5zyXAoAs0p4E4RjkYIDHNw431dWG+zc/PI4qbdB2GR15JyeuqRuK8v7lfC12fRTvBcd7/ZkpJ2u/j8sWLePjUKZy47jqcuOF6eAtz2Fy5jJk8w4O/RgCgh6gy6STaZAEAprQKHmWOj64XYjWMsdZsYm2qjSRWeSDzBIZx0fsTzGSlLQbfOkZ4LwDgcx/9uAAAjDXMFUn7V3n04wMA/F8/+WN43gufi9XNFZB+JAxwYcIYg/Vxb2fXJVgHZ5mnEAAgEKCeFgePXQdZ84/3c570AIDt5tdTBpo0UeNNBgBpNqKRrTZZ03N9HC6cAgAMmBxzoSCEFDo0jJMN3Dqsu+oqy1nypvivNJTGnO1gF/bJ7QHAc5AldBqmmQnvJWUBxKLlSlD2e3jkvs/B47zVokCTOi+a8qUc3+GINovU+L04PPaaKBAz1rJqvqtZISl1o8EQw35fjFjIymL3UWjzIkjWoMiCj6yNqnvvuAIA8NoSjJDROaY7Ju8lCfW42y9vZunSNhE10hFraD8JADC5YmDN+DFFLqLjfAgsiHbMAeaOHhZq9RAOhlx/UVMMA0f8LKSSSndWu6LSq6AxkU6IhVeye7p7Bb53AW66eBMAgD23lvY/mVhW35tpDgcFAHS7VTR999cwFOeKfDjepPU4JmUE5ui2veAYABh33SU1q+h+41SmviGQMtbUon92njPmBM3udXpqBJg6+IaXfzM8FsrGM2Gyk1wvlOrgiv5c6ffyKUwirQAEz4cBR0jTG40w1WqJIdVgawWzrRDD7ga+4SUvwIuecyuCrCvTNtwy4YAy0I+Dp0Xchl3SFbnuDNVaWDIqA2DhO5L1WyAsUpHvhDT4Eco4k4YQFzcHiOYOIQ2bSLwA7YV5zC4tYrO7hUdPn8ODD55RR+X1NYnX7UYDx48cxs03Xo9jh5dw+21PRZGNkA57GA17QolkwhOFvnSauiVTaA9uEcIrfPg5x43JwCI4DvkwQ8StAJfX19CYmkPpTQHuFAYjD+++6w/wO3/4fhJoBZjwWi1hK/AWaXB2eaEz0i9cOIug5aM5FeHf//iP4lXf+g+AjTX0e104cVABAFIgyVKxhp87m1hakIjnWPqyBwXAtDV+sK3DrhPRotcp6NuLfb3/9QCtFMDOBReTM503oeOUzFQX7f5oUizGjjUjv8nivX7w1SexxXotRu8EZCj4aO5iU/RXAID53hbwFkioooGJvwrg734KJz046vGQ11pnePDFVBiuMO441nqummHKP/GyMW7o5pzSzLJiVcipVsdxZQDoxJlqgUygIVKuljThYwd+hOGlS1h++GG5DwmYC61dRlwRutYGCTXkIu2lzCZL0d9YR55SJqnHIcvCrClxPCeFvXYd7O81FhGAIG2cDY0IoyLAoZtuw6HnfbXsl3kjEtNe7pvsOiswqI4l1iy0YtsdcBVfiwRAGXAG1KA2gQAAASwZFKImgOxwctQpwU5OhQup7Wbxz0KLV2c0AAYs+LvIVtexcXkFncsrGK2tAb0eInrwGGfzARkXrWkcu/U2zNxyK2eKCRDaJ1M0or9IgfWtLk6fvyCj0+gm3243pfgvsqEwOgI3l9GTsp6yHoJ0A37aRdnvIMpTTLOJXaSSI/H5NFplUaa7PetbnZzCf2Q6ZU4kzEago1r2gh3fKSQ4jL6zgI+dWsYwbmFluIHLl85h3nPwZUtHkDx8Ad3+CNmx4/jLB+4XAOBt7303lm64DpRQyL4ka3CSAWBNPesMgD0C4B7ropK8iWu9MvIigmIrlwUAWKSMvmADcGcPAJoAUgJAE8D+aAACAKVX4N2/9W74jRBu4IvJ6TBNMDMzjz/5wAfw8COnsbR0CKdOPYyXvfTFuP2WG5URItQmy4TSKKO3M6eQjaoxdyIJthOX8hFAr4aHTqLgNCeOmr7pegFPNtc3ce+99+GWpz4FcwuL4v1UZg7CgoaUnD3iCvDkkmlCI2IZiSwiBGmmye7PBmTUAPp9bU6xGTMaYZSlMn0p7m7i5Jt/DYe6CgD4mZTzal5uGADMYSkfKfwYvTDGStTA5UaM9Zkp5K020j5Behb5xvCPEgdhBNjx5sZHZRcPAAIApx96WKUzQSAAgLIJlJ12/tyFa2IA/PC//yG87OtfiktryzJ+VBji9OHkVAiCpvsAAIxzdSNAHiMlADQjVjbVNey/B4x5j+fTnuQAgNUbjxMtpf4TABiJXsrS/mteZdUGZxHtg55Qiwvzxh/7CehNz4RIDc7USZkjZej4yThBp0spvgLqY3YaA3i1R/TkBgBYeHIvFZMRaUZp10SVlNykMqycfgTD9TUUva4kNZLYMOjRiIzoam3u8n5nbZLmKcQ/dixJ1U8zmQpASQB1zlrXlAIEUOujYgDtjNokiGHfC2gISGPHWJ1MAyaC2tOQLcDIApSqbXJNywTgj2y+bc2zanQ5W8wxEEpngk7apCIaClla5hjRibrdFgAgnJ5DETeRMLg5LEzGCakmWkpflM4U/4keVRkAu3UK9wIAKv35BE1d6JKmoN2W4Bu2QPUzoSbu3f/ZnwEwnrt9ZSjWn9gxXPpORpsnG7Zxga5VYJWIw7yYTTD1+unfb6NJVw7q9upWQny52MPBEPNHj2Ht3HkxAVpaOIQszYTq9/xnfxWiooHAUQdc+8+eH8uuGNOqlcFiv9fRU2SeKACgHUYLDChZlRMkqMVrNGJkyQBewY6hi6S3iRsPz+C13/gizMcQdkBJw6RsKLphflwyT1yfOkOyCbRQkvcx3QWeB5oX8d4Ii0Q6GqRgivTVCZA6MbJoFgM3hje1gMwL8JnPfQ5/8qd/igvnz6LRnkbmNJHJKE9HO8l8tTQRGiOLl97WJp7/vOfgFS9/CZ75jKej0Yxkeokwu9gB8+nynMPLI3hFAD+nydUYACidATInQ9hq48LKFqbmb8Aob+JX3/RufOQv74HTCNFNE3FLdsNYMBp2xgJGoZTMAwcra5cxtzSDQ0cW8NefuwdPf/qt+NU3/hKO33wDhv2edl8M60trtO2a7m1xqUYbrNPSd4tde3Xw7Zi6vdLnPe8f6URfCQAoNVJflRROW2VL91c6wNbUT+M014S49ROYJBhu9kP5mYw61OhZB09NVXlF3Jns+G8ruCeSLQsAaBg142VrDAD1sNJpFTY2TEoLpHtbK3onmQn1EW1XFMIEACrZBAtrjbdK9dcijSwUglH8x32NdeYYBCCQq9bbKhMzhoBklIl3kDIFx/FGNdX2wVjOedplMoA7SnDqvnsxF0Xor69huhmL7IeeGSzU1f9IZTUEtbMkRc5ioNdBTrDdJLr8G1v06xSlsUFpPS7pf+vYuIQUZ0RwmjO49dnPh3f8BmEAjMjYM8C5Lf71WuhOZOPWwco/ewT7ZPB7JAV1AIDadVK+dX3T6idEGDWFASASH3qP8K2GfWBzHdjclBGKm5/9aymwer2++Lnk1DCXJZqOg4brYECfk1ZLNNc97uOzs1h62u3AieukeMijCL0sl/dirH7g1CPoDxnXfDm3vDZkZhGc5USVwEnRCBxEfomIzv/9VRS9dQV9PJr+jsR0kNeOHVgp/msAABkMlFNycopCRKECNO4AJUcQ557Ex265iC1nXgAAzM7KnPmtlYsIO1u4uTWN7OFlmfPu3nIT3vdXH8UjF8/hZ97wi3jmVz0PI5q8ceoLPa62AQCm+WZuKrs774mA7nH9KgCAHjNmbB4BgHxtFW/9mZ/CglvuCwCMyhH8KBAJAL0AaOInAEAcyPeUMsStNtY31tFoNGUKAD8X4yIna/jC8LFGdGPNvz1sMmvIRuaDsg2Jp7wfkwRO0kf+hU/joU/fg0dPX8CG4+DV3/89KKen0ev2ceb0Wdx0082YXpgXdkCRlmjkrCFCMXVkUe/nHP9HJiUlcQWYE/J6yhQrej8ME2HVNRtNlGRztdqK5NII+9RJPPLut+FQt4soUQCAwxQZj/hajG2M24xeRdjAsEXqfxPLUYRlxheyXvqpjBvkNeR6KwleGgBARu7yXt/DA+CBez6Dhx94UOIPi2tKAHT8qbIlzp45d00AwL/8oX+Bb/62b8Ly6kWKe8Q/iFM0Ij+SJjHj7l4API+93jy0AADz/S8BAPtVXH/jv2ewHruMCyKdqZ6bF7fISSdhV1brtnoHzW7me1Mk9/4A3LJFL7tNQ2g3ce3+MvOQ0X90jiQAwFmu1EVyM44iMZ/7++oBIHZIpQFBSJ8SZ3rV+oqLvVPAzxKsnT+LzqVlREWGKc+FRwQzYdJCMDQwY792vlYiLzAMjUm6uk1Mo4B0HmDATbzbQ86RY2Zua8BgJOwORXnZ5beIIDvxnKkcRBGaraaAAGQlWCqtlJumqyPFo2WVV20ryxIYa+SUIqqyBsk3BiN9XdKjmBCQVkVjFZrTEOWPfQyyHPH0LBaYeLVn0U1KoV17jZb0nixHQpNS0sOIENveko6tqifB9TO5ZwFhup2TZ17Wtq9d7Su71grWaZGhn38vDHVvAMCmjhOvsS2jNAW/MaVTMMDQTg1VvkJhjJZ+e9KvxZAepxrcKBBQwX8mFVYKIkud+mDnRhRj5fJlHD50BEWaoyTK7of47td+Jx68/yF4iV8BALY7YGm2dlOsCn6RGek/+RsLABiQYwwAqBkPASB28GUzZaep28Fcu4E8oR+Ag2xrGd/3ba/GifkG5qabQNqXaQGUC3jU/smGzrWmbAJlSygAILOEhdysHuoezZSk4CEN0EHqBhi5DeTxHFZ7BT557wP4i7/6BDbWNrA0Py+05fXNDvKgJXPCpQPA2eeiq2aXrZAEhrKAlZVLkgw/45lPxytf9Up85XOfgzAK0du6iNhdg1+O4OVkAATCAnDF9JLofoJh2sHU/DQubmxhevEEhuUUfuXX34M/ev/HMUNZRpijN+xpCscZx0kh077Y+BwMRkjSBLfeditOPfIgokaAp33ZLXjooQeEennXXe/FjTfdoOtXEgmz0RgQQAgUwgIz0wDMQrfLU9f/ng3obXPXr7jP6hr1XbaqevfiiufL9IIxAGALf7nnLOBlj7kmD5C4a0dVsmjgHOqCJmaqc7W+KfxsCWmhhhnAvxEGQA0skeRwtwpwl8Aw3rM10eVDOlcWCNBbUVh/jO31x6T5qhnCOY5TtUkmfB+Z410/B7UXEwmQFO7W2E8lFSrnUuq/U5BfYgAA0sd5XBIi1KyYOnJdOwZYZIeee4zHAoOJcBW9FVaupp6og35ACVKW4MLJkyh6ffhZiplGjO7mBhoR731lYoj2lbIxkd3l6n2TDJEOB0ZHbOWKCorbvdJ+3HqeVAfSef16oxQjJ0A8fxhP+9qXAs0pYSBRjkZ6tXqtaMSsAFVz0cdQ08GSxceDASBFjgAAatpLw7bIjRCE9ADQSTzsElMykV26iMsPfAGbJx9CeWkZ08kQsbBMdSHy/ApziKCk2XO8RoQOCpynzHBuFtc/5zmYfuotICOAoOMgJQDQgBfE+PRn74UfRGIUzclVlHGw68/YPOquo0x6iPwCrchDy80Q9jeQbK4g9l3EgSuADnWRzEOGzGOCSPvBxitGph1wHYo3BMcMBxpn2YkuCmSpi24aYy2fxwZmcKqTYTVJMcr7KHobaA/6OOHHaG0k6AwTRM+4De98/904u3IJP/Jj/wEv+YbXYJhnCBsNKeboszT2ANC2yPZ78OAAziQAQPp7zHF862sCAMw7xb4AQIJEzP8GyVAK/tzJ8e7feo/8zA098QAgm0mZnAYc49SbLEcUBShL+mxoDSDAnsy7N2vZITGkK35knKzTbsQC7NCcD30yR7bw2Xf8BhqjITa7Iyz//5r9r/+xH8XK1gYeffQcOp0envXsZ6M9P4c8CpGPCrRyjtwLkZCaz2kQZO7UAIDE8ADYgCTYR0+KkCzS/gBZwgI4QBA3MOgP0NhYwQN3vAlL3Y4wAIJ0BwCARq4E9IMYydQM1tpTOBf4OOO7GLge4sxBRCDIypVE4qCeGWxYSfNqDwDgkc99Hg9+/gvaiOOUAwMAqGdagNOPnrkmAOCf/eD34Vu/41twceUC8pIGgwHyND8wAMAcjRIA5uRkj5H9/WR+POkZAFmm41NEr5anMiYqZXFIzZkpQKxJ1rVeKLsJVjRdAQDY8dJuonY+VQtuNf7NZqvS/RDREsdoU1yKCSDn7B74wP7uGQB66Lt/gr0BFp2jbTvmWkBpf0Csx5jggDTTAvd//K/QKAtEWYKW6yAQChtZ1Hbu92M/idoPLnX9MF1LU0HxE1L6qKW3zVy5XnaEpHYrpdslQ7T0NZgwx42GoP1ke/B7AgQ+AQp7hkyyKNug0GKZQOpxW92qJIaVs/12i0mbKFvASMz8UCAhbdHx4bVm0Fo8hnjuEBKPnQUmNiR1a0LPjV40jPzMpjjJyMLYw2hurwJC6p6JIt/eG/WRf7tdGUlt91n/e3ZA+cK8LtX5NcVWtf/y2pLBoYCS0E04ItHY2sl5pItt5SKhRnpyPcxrWB0b6fBq4kvvB3ZNmAwAgReZ8luTbB1No5NGmHD3ez0QBIjiBvLBSCh5v/Jzv4Bf/MU34Pih4wiKAC7bZPaYJ65FPRG/AgiwnbQKANBurFLLFQCwBbxCSkbDapLARtHD4WCAH/mBf4qNlQsI3Rzz0w3RjzJpEQmTOBabEVKG8iYFjpxPNsEyLC4uYnNrDc3pJta6m8iDEN7ULPqlj0eXt/DGN92B/rDAjdffjJT62FGCsCxkEx2Qbhsx4aUBEp116d+SylgsUvTotdHt99BoNoWSubq+ile+5tV43Xd/DzYuPYTr50ZYO/cQluaOoL81xNz0ooz1HPQ20ZxqoJ/0UAS+AGKIZvH5Uyv48f/8S2jPXI9utwPfWcfxYwtS9H/7d3wXXvDCF2NqbglO3MKoADZ7PTx8+jQ++clP4I/++A9x/xfuw/zCHObmZ7C5vo73/Y//gcUTJzSp47kXBhDnngVIej2RBtn7u1pXtXBpx7ztybQxa3I3MG3yHpmcuLFvZLQ15g58SDupRimd6lYun0MYK0rvHyUJBsOh0cHqeFbVUhfoD4YS/0hpFt90a2pXgYB77H6mg28NFa9kA2hclrLbmEiGvi9mkvzH/Z/6WzXV09FU4uEi40fFuAAjWWNMYFXvztyBCSv3BMqv6hRPZWTVzqbxUtHT55vxflrY00yToBgIALBIoLxGJBNGjiXIQyGUY31JBQCshpbJLxkAIimzxDMx+SylsSHghhAMM/TOn8HahQviMB+Ltlg1wDT/5B7DpggPPKCsgGPG+wOM2K1OExTyu4MnsTw27j2bOXDDlz0L87fcjpx7kYDPOpFGX1830yq60rDT4Gb7rs89/uBaAQACMlyT4mVCjr9x3W04EbygqTsBp45QUsRf9rr40K+/CYujFPNFhmYxEtaTykCMx4MYpWpnmCARX9udn8HlskB3ehpf9opXSLeXvgGxH2M0SBCEsWjLT548hampGWliEcBx8hQBR52lffFuGXbWsDjTRDroYiZ04KyvCvvKGhPSJ0Ad6XVfZwPAMgCUDavHRRBA8q4yxOb6GubakejMe1sJnOYRdIOj+Oy5LZzpF0j9AJuby3D6W7ip1cBsUsBZ3kKfY2Jvuxm/97G/wMPnz+F13/99+Mevf700S+hhwI45wRTNo8bSO2vAa9f9NTEApMOcI6dmn7d0NhIGwNt/4ecwU6TiAUAweyiO9RHOrCX41OceQat5FFu9EZyIMWCEIA7FJI+KqLff+Q60pttwCAjQf6EyEJ2Eq+gHpfmEZfaIIbUx7uBq7w/6YI1CdsXcoUNIl5cR0LCz28O9d70H8aMnMcdY6Ub49KVlvPI//VskzM8omcsKxM0mUsYpFvQE2TICmnTk1xZOQ0xr1cOCLBb+E/d+09jm+s5HKZrtaXRX1tBotGQkJYHa7PRDePjOt+JQryMMgID5jGEtUxYi0zB8H0PS+71QGQBk0kUhLvB8UdY8KhB7ZDD6hqGq5sESmShj2WcKwOn7voB7P/3X0v3XvUXHlHItMgdYXVmTiUl2egIlAnwwPosJp8c9gFO7tJYgs5IffpgO0Uu7+N5/8T34zn/6Wpy9eEYAfDIHmV9TAiBA5z5OftwTyOyt+6EQAOA/7g9sDj6ZH096AEDmbYoUo5SklbO1ZeSfuKeOWwvXYjSz2wVWBgADAG84ITsZDbhBNR1XbjgphoyuT0cQGNdvSUSu5ci+GAAAS602DUY52WMQgElO1usg62zg7AP3Yz70EaQpWuIQnlQUvYPchPUOnKwVdq/SDOlwKCAAmQBMJCu3aGviZMyQVB/FwlCTOAaxuNFE1FAmgIxxMp1/HQdISva42JMRLnL9rRu9Kf7NzHVJtK8oznXbtMfO5DviJgEfvQwIpxawcN1N4sbc4yxVPxK3dB6rAFRcc8bJna+RM7G/Bg5mnR5lj7cCyHYYI1W/TraLvhcFa6/CyHbaJM2tJBaGXSAboFJxqddkIkUtpTIgFGBSVoYWuKpMHXeq9DjNzGyCKAYAYEddAABSLMUgnkZNLI5UfScylqoZrACO73nCLGGS8KlP3IN/9QM/iLmZOfS2umj5nDdfi1N7gDE7AwB2DJqyOhQAYAJoEj8yAIxRohQmpH8aACAu+miOLuEffcNL8OVPvwVl0keZdjHTbgjNXmbUVwCAur9XSS5fIweaQQvLl1Zw4uYbcXblMryZKfToReGHeN+ffAgf+/S9yDIXU61ZDLd6CJICt153A2657gRuvOEE2nNTcP3tjBFSLJk8EHy5/+SDOH3uHC5cXsHKxgZmFxaw1eti8fAR/Mp//c8YXPxrLDQdJINUNvW1yxtS+NFnYO3yMvw4QjQ9gxFlFs0F/NwvvxW/90d/gaCxhOl2iOOzCV7x4q/CiWM3YGp6AfHUPG590cuAqIF+byBgxtT8AjbXNjCzuIDf++278KP/54/g6PEjQqO+4ehxvOXOd2HjwnnMHjsmWmyCAAQX2rOzyBKlf9o+l+0OVQCTpiC7zhOuNPMGBJj8flLG9lgAuDEwPm5ZaY9uzKzRDv3Ypd4Cl2p46mLIeFnr/ouIi1N4CurDc/lKHTJ/JqrpSQBgDw2lAHu1fdzGggqIl/vVAAA0kXI9BAQmqENl55FABIFcc/w801zTMrlErNV1xKrk7NL9JOWa+7kmmMLIqRX8FgCoGBzqpKdUdjP+TzuBCgCID0UxgFuM1F+jAgAYg9WRWvS7koQq7VXitAEZxQeAxy6MMCa6BDKVGUOjWrGl3biMzuWL6K6ti/t8xM9NB3ZhL6jETOaNC81b55ELyN0fCCU4LxQcONCDE3gczjD3sVG6uP0FXwOf4Fmjra7z0v1TjsXYfFZPuILcfP6B3rl60uMBALAMkGkFBgBwM6BFSUMFAPBEsggpgG4Hn/7vb8HCZg9zXHsFx7gaBgDPhwA8ZEnp2mAhVUQBBnGITiNCf24eT3vFK3BpNILXbCP2AmQ0641irK6u48zpczJ6lKwa+o9Q3kEmpJsPMd3wRWYVegUymg9yqsmFC2jROFnGn2tLQs45Lz49HGh2ZiQ9Yjgsf2PnFnBvaoj0sR1Sux1hOHKRhUtYd5bw4OoI5/q5UPo3V87D7W/iujjAdFogv7SJTpph+tnPxB98/K9w6txZvPjVr8K//nf/DiORAWkzjF3SKwEAwwQwwNfjDQCQAWABgDAbCAAw8nwBAE6vjrYBAAg5wjERPX3CHMED7njH2zA1O30FACB5l6xXXbRiAWoAABpc0lBS9nKDpzEfGJJlkwwxOz+LbOUy/Nk5YGUFyaOnce/734/j/Q20igKX+yOEN92IY9/xrQKc+s1pAW7IGGD+ltAXi2MCcxa4HoaUK5RAM1O3PAsAcOyjGgIqr7FB7f7WJlqNFnJ6QjWMBIBx9+wjOPm2N+FQt4MgKRUAkLjOvNYCAJ4wAAgADBptrDSbAgBcbERIgghhCgEAGKes5KQOAOxnAnj2/pP43Kc+owX9AQAATlmRhqoBAMRPzOW+pADAd73+tfju738dzi2fRRjTZDBR82vHjCfch4DCY2Jeb6VR/EoPADECFBPGLwEA1xbBr+nZpEOrDk3Q+zTVGdIFKWzj0UTjW/ZgbzZZhFSdGOpt2FFlt0+QM04gUJSQsz55I8RxQxPnyhjKBA9jjPT3GwAYJ5vqqDn285cRRygQ+A5G3U1Mtxp4+NOflA142nMRMlEj5ZQd6D2Kpr2uuKQ9LqlK2kWWzhHpXWmCfqcjiZImk+a4uKZIi7ZJK9/bjPpTNocrHX+itmQD0POBybEFARSiVsBHEnczS161kLpKtRi0X+sAgG6auvdYEMCR9U5KF8cVdTkTPWhj+vAJTB09AUzNoF9rwkBSAAAgAElEQVRAtNcyPEiSYldpalmuWl2ftLfdz9J+HXiR2BhAq04NrWj+eyT4Y7B89wPYEwDg+jCGN2MqtZ5XfZ5NmrlWmBQzgTYggFD1xc5uOwAgRfS4INJ7V2ADZERKOI2BYzz5fU5KLRkA3Iy18JbpCoLAayeQ3f8iSbF2eUVcsF/xkpfT8g/NuClrjfq5SZ3xTlejolwbF26VAKhjBheFHqFN7GwHiJpGa+Kn2mSbnLIYIQAwla/h+GyI7//e18EthuiuL+PY4UV0NtfkM9i5vqLmFPDSlIcsRPISC61ZnDl7AbPHr8NKkqLnh+jAxYc+cQ/+9CN/jkazLR35puvj+qUjeNFzvwpPu/4mJJ2udLZGw1W4rkqi+DlUS877UtlSLMea07O4vLGFj93zKfzlJz+JQVriuhuvw/xUhP/nR/858sEGet0ulhYWpYBjzO33+2hOzWCj00fqBOgkQGP2CL7vB/4NUjTQHZZ46vVL+PZXP0tGISJzsdVN0Jw9hNf8yx8E2IHIS/TpGEwjpdLB6uVV3PyUp+LPP/QhfN8//34cWTqEtQvL+OF//X/gO17/eunoklJNpgLlOkEYGgr3OMUdM330Ktu59LvdgfWuv9z5NYp6ta+Z5WrvFcu+2Vs+Y2hH1sDKHMD/x957wFt21WXDz9nt7FNvv3OnZGZSSCEhSAkBEhQIRAyI9OobmiIo+ioCr3xib/BJ1+9FbIBIE1FBKRESSgiQkEYCgfRMv3PbOfe03fd+ff5rrXPOvZkSJnwvQb3+rjNMbjln77XX+v+f/1NGe6nJvRsOtDZEBorTfwH0okQbfikgk8ANTUs5WZf0Eu6PEmXKxluxpRTzRhslHsdEyYTsHukMJ9hlS2PLRtISoI3PlPI7Vx8CemrG1tCHwIzUueboI6NTC8QUSpyrOUlyVMLPGBtoMwAglb5OAVEMALVvKwCA4hg6tzNZJhQQQAwTyQpTFB2pU5QeQMmLCADwehEAYO0gAAAZMjwzeNaR7ciBtGsLXRvRAK29dyLpdZCTVVOyJPaV5n4i1ZGBtjKtNeCvRN4OGBMXye/nhPM+bUBHWKCcuNmWh4B0/2oN5zzxIgwKC159EglztuXKq+k/tdVsTAwDgHuhPPEneHabl3N/AQCHDAbK6RwgFwCgBDsBGoUPuJWhATAsOranwgC4+0MfwcThNUzmpMb3UBAJFaBGSSy4x1JYJ1efk/ZKGeslIKg34O7ahbkLH4fVThdOsylGfWzYy14Z+/bsRbe1jjJp2jxzohBeiU1ZLp4t9YoDJtWtt1YwOVGHzXvOKXYUIMsCWCX+HNYYKgY7ShipxrOK+7ichvJahbvIc0rKHw+llJ4AvApsNmvolSZxOG1iMXDQiksIwgDdpX2w+21s9W3U+HyvdtCKYuy68LG47JvX4K6DBzC3Ywfe/b73CeunTAYIGQKKF6NBLLUWVPKRWQuKAXoiHyYFYJwBYGexSADGAQA+BwYAIAPg+pvvHjIACACkfE5tGynNMq0C7/u792NqdvqIAMDwWRHSLwEA1QBKxKWkXKihgaptMkRJiLLLvakEdDpqPa2s4ZZPfwbF4cM4mf3LoI8DgxBnvvhFwKm7ZPLuNibFl0bJ7Og1osA2l2ajloNAvD2ASqKGFmzY2fwz9lFqZ24lhWrow24f1UpFARNkBYq0r4Rs793Y+/EPCQPAiXIBAPg94gHA18Vv4HWhk4ntYUADwHIFS34Zy7UKYs+HR+Nd1jBjAIBJAVBEiGN7ABy6/S7cdN0NwtAyAADZCZTEUA7Qbq2LFM/0VGQAcM+Qr2c9pwEAMRvJCWgpAICsDgIAz37RM/Gq//kLOLR8EA5jMaUO5H0y1NtjLz/jASCeGtoolcxFAwD8twTgRJ7cH9j30CkVQutgjq00/7pAFQBgdEqc4BYzKiLGD6qhDpeIPHXq1KVzUiaZn+oh48ZLLRed/01hu/lty7P2X5gBoKbYuiTQD6Up3cx/s4h+FxkqdoGotYq7b/4Wpn0PpcEAvm1ckk9sQRkAwGgeSZEkCFBkpBD3JRqQBZMUlVxMpBrRVEp7PohJk6a7SkPG4px6unJZQAD+KRR32Y2VFn+IIMu/jZr54YxwOP1Xq3e07jQAoH7K8A0zCmYQRMiZOV+uIQb1YR4aC9vR3H0qgqxA7HiImc3Kgq3EDdsREEA0uzQ+GpESvr8LaYwLx5k2+u/jYMCxf+ixIdjjAQCWziFXF0tdY1VQy1OnPvmc0iyHlDENAJiVQ7qqmDyJblczT8Z0tiIPsBzl4y0AgAeLNDM2pykncT4deFS0ogA0KmpGsQ8U3XZyahrRegf/4wUvxuH9i0hDTgNLmJ2ZkfSJcQ7QZsBlfOopa2zMBFBYCSVlOqkhCpmIck9SFFC+LnpkaJBDClQ1neJnOR/gpEaBcG0/XvOqV6BZsZFHXTSrHnodmh5VEAtNThkKDhkAvMYCAOSolEqIsxI6XHfVSXTsKr76rW/j375whRS3ZatAzS7hksf/OM47+2x0FpcoDMf81JzoWot4FTZJj0ZTLs2haoJKpNhxqlup4dDqGpozczjcauNfP3cZllbXxCTwvB87B7/0qp9DlkWsVZDEAXq9HiYmpxEn9Mmw4Ddm4NdnsdaN8LMveyX8xiT8OmMQn4yt9gq6B+9Cw2eaRw3dzMLjn/FseDt3wd6ygNAt4+59B7Fz206kYYokiIR98NUrv4wXPv8FePiDz8Xq0jK+ctVX1eSm7GEQhahPTqBLbWWZ+78+R8aMPlUcmgYAdGN/pOfErIfxdbFBj21+9thzZ8C3jfvHEX/6GD1b/ffRzjLaf4z7vwCT2hiOZy3N37pkOJAqT02qdoKO4kQAEIlTIwVU75ECAGj6/QhiG/utBsgYe6mbz/DxfYXPq8c0GG06aqb+qr9QQO24B4PxfJHfqLpPeY0ELDg84NcTROA5IDKK8X1tDHsdtSt81o3RMEfI1DvzWVReK2JRWygJAAGADRIAAyRzIjv0F1HpHQoA4FmkpmJ8f5QvcQ+jJwa16lm3g97aMgZLB1CKQ9g5Y3I5ISbhiXUQAQCyMVQcm8R5Ufs/GCDuB8hpgCWAjKKpn8iHAgDK6GYF/N27sPMxj8WAjGTHh01DxISvndeZzQlNxTidVP4H4oWgZZMn8rtHpd1xRnjH+OEi+ydATqq2SwCAwMoIACgZAIA0Y4uGYZkMIJb/6V9QvXs/aoyaLgIBN2TPEgCIbTTfMrst9Zl7Lvq2g16liq3nnQ+cehp6YYSiXgNzj3lvOGS4+7bbUSSJgEQ1ryyTW9+xUfFsBIMOmFKX5QnuuP1W7NixHaUowa6JWZTiCHk6QJYNgIJyABUbSNBIpQDpYYNcf95vgkKKbo20BJ8+AXGEJLdQlKexGlewt++hU9QR5g4GnQ7i1QPwkz5mvRLKeYJ+u4uVQYCzL3oS/vXKr2Dv4cMYZDn+4fIr0F1rod6cFABASHECABgJgEnOMX4QP3gAoGi3BACYZHxs3Bcg7GgAQOHmyHl/CVLxciDDX/3tX2N+6xaUXMbRUQJgBi6j2kvGCwIAKCmqip9VAIBhOSlOYCpnYNHvys/DwUPAPXtw4+evwLzjYM4GlpaXkM/N4aRXvlLWS8q6tloFaDDNQ00zCnj+WvTksWyRBPC+eqmSLabCRtDTf0k9U0wkMeiLKfD3VEwl6fRc556H5NZbsE8AADLzClgEbAR8h3hi5LaKqaYRZma56DtlrPoVrFWqWGuqGMBSSmRJgRGyv4/FAN4XAGDprj248ZvXqdQAeWY41FKeGAQAup0e+v1AKjO+d7ID+WEAADJaZD/WAIDNuoHJC1mMIBvg4p9+El77xl8TE0DOFNRgmF4NxodqzJX3CHuFAQDGmXaUBBAAIGj33ykA92f3vt/fy403QxyHQwBAFoehWZvpwhHv8ZDId9xXMV5QqdpXG3HljKxg0cAHkxpDUg7p0s7IP+X6b1nUw6jpyMbiXunGZfB93FdwtC/40ZYAyOaiXdTV5mlJlre6Xtogq0QWAJCFPdSqZRz41g2IW2uoW9Q66mb8BK/fqCFXjv9cNzItIqWVRoMp41jawwNMYl40JVXoiyamSTecZsJkObY0ApQBVGpVKYIpB+BJZCacCnwYGmyrw1iq0o0H4rAB1qj5UE+pVw2pg4NegKKwUK40kBQ2OlEGZ2IajW07YE/NIOFmanmIc26yNjy7PMxBLRxzaHz/F1EOwU0U3c0N+/EmPMKc2RC5t/F1HJuBwPuvJDhD0zItuTBNuEACbPoJFFArmbPAYtSjmkBQvyq0W+OirxkAo92BzyhRcEYqlVBQ7+b6UqhzYEgJgJpojrMzVLEjuAp1fI6Lt735T/H5T38OywcWsTAzj6nmBFaWlsXMzsxCpDHZNBE1B884/X/ULDPGiRN+chAYM6ZiNNVkUvkAKBfrEQAgav4hABBi1g2xa66Opz3lCah5QNVhtnsg14w50lGqGCxkStwLAOA1jQMpDuLqHJaTMvreNN75lx/A2noHc1NNlLM+Xvz0n0StCJF2WzjrQaej1+1j/4FF7N6xDUWwCvJTTA8i71+YMko2tdxqozk7J1P4pXYb89tPQmcQ4BP/8kmsdgYIYhuPvuACvOQlz0d7/bBkWTebdbTbPczPn4S8qAit1StP4NobbsJ7/+avsdpexdzWWbz4mRcDh27Bgm9juj6DwvKxZ3kdpzzq0Tjtoidi3fVwOIqxfecpWDm4jC2Ts4i7AykgylUfb/rNN+FL/345Jicm8fDzHok3v/Md0pwFg76wAOjvwsm3NOLjKR9aBy4zQi07PlqDv3k9HKn5H9fIbz6rjv38jYOK4wDAqKlSbuKKNq/eiCrUxKchYwoJGzs155Xpf5LKn2ys5f0J04lFsRYcDF3z9Y/bdPptlkgYPa38ajPR59oQQ7tCzM/4LJMBwOsgjAHlUqgSALRHiSnKDehrEgqCMBKvFin0mNbjujL9F5meifUdqx+Gj7m8fMMA4PYzAgBEaiOMnM0AQCrNoTjiGwBAJABKgKTOPQUAKJdxOvYrm02CmK6iqTG3Fr2lRawdOgA36cNjo4eSTPss0cOqNWc5LIQTFX1FH4Y4QtQbIAkCmfqKhFFPDL//3Z9rmte8jE5WYMejHona7pMRV+voBgkm/AbifoiybMQ5EjuTCaUq8WmU98AAADj15A7X94CMWn+CE0kJzdyHAACc3FopIjtGmShLr4PuZf+O0s23oR5Gw2xDLftWa5RTIJ0Dz04spk/NxCRatoP5iy8B/ApSr4yQKVCcDnuOyA733HmHTPzJVmv4pG63kacJKpUy0iyG/x97DkH7G2/+FpqTExi0O9jRnMVkpYJahfKsANFgDUUyQM21UPdcYXroVFfNxFA1F4EAgcgpd+C0PokR5TbyyiwO9izc1SbtfBIxGQCtNdidJTQQoeGQJRNjvdfDoU4XFzztZ/CPn/t37GMEZXsdn/vmdVhdPCwAgE5cPzoAIAWENpc9gQUo74v7Ec2RtQcAGQAEAD7yrndgioy4oDOUAATwNnoADCJkdkYbIAEsSbePsgT/+73vwUm7TpJGmewCI1/RwsvhKxXQX29YZLSI/p+SC/1cEVzzPBv91jLqZO2QmXPgEO74l39FM0pgB4GwA+48fAhnPekieBddxGkmsmoNgeMiswj+lKUxd8SAqCQsFcXaVNwKWyfZZUMgT+0m3BNtLso0x6G9+8TbZOepp8lEX2olx0bwvVtw6BP/gC2DAdyEIIZKB+CekJIRQ+yB65ggruUicH2s+zV0Gk2sNxsImJqTcJBEyyy+65KkABhTaTnHj8MAWNt7ANd+/WrFiJWUKEvOEHpi8E+mIfR6A5EXcMjK32MYAElGUE4PejUAQJYE9/y0SBHmAR7z+PPxW3/4Jiy3loQZI9sRATGaMfN85rN6HAbs5jN1aARY9u/XYPkElvwP/Ft+xD0ASDcMkCTK9V9RNFQhYOiqcsV+AADA+JUflwBYzGQVip06PEgFJABQLleEASAxS/cCABRFR00r/2sDABkFd7xKgqBasLnryERVkwfF5INNW4IasZRuB7fdeD3m6zVE3S48KfpO7GMceBmuFznJNYKKkhh9MSKQh4wYA4puURWaivakjBxlc9YmUzLlIChk26g2GgIEMBaH/6amaeqea2WIfvHaYMaYIupNaTgB1pRC0stHIIBa2y5pT4WFJKXW1kZOx1a3jIHlYv6Ms4D6BDK/jiAlumoL7Y+GMlIg04RqQ5Tdxmu5OQd7/L+qNkFdD7NJjk+s78tdIeRyrB342AAA75NuYoyL9gYAQDnWl4oEpYzNvwYAdCY3H1wTI3k0AID3SzEACAAwJ9iVaDya61H+RQqssASGoR960qHBqbLl4JtXfQOv+YVfRMX2MFVtCCXPs12ZNLL4FOnAmNHbOBAwbrI4Pv1XEgACAPz9BgBQ8gZlwaYSFgQAED8ANQlSEXkKBGCMVKm3iJe94Ok467SdKKIufCtFFvXQpA9AONCNnP5+3qsxCQAnm04RICnZ6Htb0HNm8ckv34TLvnQ1mvUm7LiPZz3hUXjYKfNYqBZI+i10STf0K6hOzgpt34kDiEuBFDTqOphCgPIay3Wx0l7H5Py8FERLrXXUJ6ewvNbC5754Nfa3LAR5CZe+5Nn4yac8DmnexXduuUn24f17V3DzTXdh8VCHfslYpgzDLZDmAzz8kWfjsQ89DbNJC16/h/4qqbw+4nIN9VNOw/kvvRQrdG+enZOGBoMUE14NFUYEErSq+MiDCI/4sYfj1FNPw1179+Cqq7+Ocq0Kq+xhpbWKCXoACCVsBACMHLHV0yExcjqhZvy+H2nyf6TnachGGnsGNzyjx6FYG/bJcC9Uyhl9ZunJ8RjzhIUYz1l+Mh89dVSDw6kNJ+kSVarwVAFxqP9X8hy1v6k0Dc0uMFDvJuNN2Vf0CzLXwTTextCPf0ouuxCpNNXYvFfdXMs64uRbs7NEfjX838pjgpFrsouVSqL1JADAtSjrkHv7+Gs1GIipJ4aNFM9zggZqCmhMACX6b4MEgP4bpIdzAsVam5xbw1ji61SpDMYviGwETpLZUPIplq/NU2TddawePoTe6hKaTgGXRois0/n6WCDL7SvJeZOS8sp8+zxDINP/gUiS6FQv71HH9N2XvXrz1zD20IKLuFzF7sc/DoOKD3t6Hq3uAFP+BLJBKAIpni9DAEAX4A8EAID9vDRWKND1Skhd1nAWLAEAyrA8BQCkdorAiVFzMlidNoKvfBXR1TdgIojEJG1Y32liu/GdkTrCddBJYpTntohMYuoJTxYmRtKcQqDZn77vobW8hNVFGrGycUtRofnaoCssDt6jXjCAV6sgs23sO3RI9g3KBaqZI3GDNR+YqDtoVApU7Uz2VSsO4Qq9n94v6u6xueOkmG73woCJcjHrI6MnhIPQncT+Tgl7Og4yZxJJkCNaWUE1aGPC5n4/QJpHaEUDAQB+5sUvw8c+9WncffAg9h5ewuev+hravQEqtaZay9oX4V4MALIQpPjVRhUnsAANACADG5fPDRkdiQAAH333OwUAwGD96AyAQYTUTiSpIoxCSXNistK7//zPcPJpp7CwEo8v5Z2gY6D1TiZ7tY7J4/M21P9rAEDYLqB+HIg6LVTzRLFAr/o6vnv5F7GrXEMy6CNyLewN+zjvpZcC27cDHNT4FYS+jzgne86Dx3uo8mmRk8bO92rEFap8HjJ5jO+RWNHSm2oQ4EtfuBzLSyv46Z95Oirz8+JTQ/A2uP02rHzqX7A1CODlrL3VhJxygpSDIQlAYX1IqauH0CljUJ9AMDmJdr2OnuMhymwMYkqwdZqZRFQbev3xAYD2/kO45qqvD+8+B0Kc/BMA4M+kDw/TEJQZrUoMGwcAOABW/l0ES0lEY4IK5RwpoiLEQx55Nv7k7X+M1fUVSQFgDCBrzjRKZb/n/nhfu3hT2xI4IDuy4leO6t1zAsv5h/ItP/IAQK/fkodU0bjVNZR8Rm2sJAXE/QQAjnZnxP1TKEB0FlbTWzYErlcRCYBle2PF1Hifow6d/+oAAJHojBAmEcvchpPbsDMeGtrATHZWIElDeE4BJ4tlKtm6/XtIOx2kvR586j+PoyM91pNlCl8DAqrCcwQAJMxKDkJEYYCcsTp0lJZmRTFBTPFoWAtKa6eLeqYVeGW4vq+NAUnH1hoxrhaJPRy9AlUYa+NAU3jqF6aQZh1fJ5MnNeVhMeF7vhSeScKYLQslr4rActDKCtRP2oXy7ALcyTkxQosTTs/KsJn/K1nr3ACP7gJ9rAbcPFeiL9VTufFrfczv1Y+DcC6OwQA49q44MtE0WlAFrJi7qajuQv3PSMMdAQDEqflrFQCg8+03SADUfTETuQ0AAHWVJbre8jBSk3EtYR8akgpFng7pvQFe9uJLceDufZibmEZvdR3NSh2ePuhYIMok4TgAwHj8n/naEQDAaajOG9cpB6bpIgCgKPwqKE0AAAEBcnh5iFk/wy++9PmolzmVC1FKepI3PTVRR7e7rg2kjgwAlIoQntsHvCoOBjX07AX8/jv/HmHswbccbG94+PlnPBETeQtutITJhoO4SLEeJyg1JtAbJGh4NThCJWZTpA199NScDdtau425hQWsdTuw6XVBoNVx0JycwrXf3Y+PfvZm9FILp5+1Fevd/Ti4eDsazQoqXh3IyijldSD1QXU0aa5p1kFRdPHCFz0Nu+dqwKG9sKmRLFXg+A0U9UncHQZ46i//ErL5Wezr9lCu1OHGwIzfRNGnT8I6mlMTKPkV/Okf/Qn+8Z/+SSj/L33Fy/G8F70Q5XoNa+steIx9Ijho1rrCeoaa2CNJAIbgsl749+UZMuDb+DM4bJyPBQCYA8g8ZBvAaAXvmd2Jy5NxWGwUBACgpp+UWatARL0xc+UpKZI3qxyq2VsJNVSjY0MvFDUnVUk98qiq3zI+/d/MSlc7o9J+sjHmn+JzRnaPkfvpc14afy2x4LURAMAQrNj0MGmCnkF8H0IF5fpTP5PTfykoZRPXUMUm9oZ5rYYCLGTmIQCggCxjAkgA4MgSAFVsK72uBkeUhdwmAEDFyVEKJ3TyThtrS4sYdNclA7xSxAIAiK+L+RTwRbPo+Ced6OMIQa+HJAhh0Z3bRDneTwCAHijVha2YeMz56LN5aE4iziz4mQOPoISYZGVInEw7lKsJnNIbj8VmnmD5e388AAiCSPmhGQCJ58j5SQCgUZRhEwBwLQQ2vU1C1J0cfqeF8Jpr0f3S19Hsh6I5FqBVPpWkUf5PaPbUGNjoEMCZmUNt9ymonfFgtLj3NyaFfeaEGSZ8H/vuugNJ0IdDdlpBtgfTHmKJpqNEYT0YSPRbKwgQFQUGdENnTximyIM+SlkfE9USFqZ8TNO+IOqLX8GE48Hj+9TptIrSbbTiHEoz8cIT+RKh2PWiigM9C4tBFbk1gbSXIF5ewWTSwZTHQUgHCSKsI8Ph3gAveMkr8YlPX4abb7sNt+7Zg3/41L+iOjEtAEDGDeBoEoD/HwEArLeHAEDRbx8XAHArHvqDvkR1U7719ne+A6efdcYRAQD9VA33LBn2CKNL+zYVhOALzXYhEyRBhWDL6pIMr+781KdRW1tHg0wyy8Jq2UZ/pokzX/R88Z2B30QrTlGamkKQJGg6ZfhRCjtUdXLmEwCw4Or4Vu5fSmLM4acyPVYAv1CYSG3A177wBRw6cBDPfu5zgZkZMUWWNX/Ld7D/ox/F9ihGpeQKU4QNP+UEBOxIzhAGgDBXbcSOj3hiGuHkFFrVKtpkRjoV9KJUmnYpfsgW0PWcSGR1kovU+LouY93Jv1dsB+sHFnH1V782jB0dBwA47TcAAMFlAwCYlBsyAAwAQDAypxxCMwDIiIgR4ZSzduMd//vtaHXXkOYxXJe+KiUkIY03yaw5NgAg54dhgo3J7AgA1Kq1/wYATnDfPu633ZuVMT6vNd+eo72+ooLYpIBWNBKlidUaj03ThdEvPpYEQBUAilpsvsMU6drgSxcupNdJ4aNGHnAdRlpVZfpP6rfQ8fR0cqOeW7sA3y8GgDq8dPmkX6hR0RsTJ5WGIFEZAlio38u0hCjoa3/wI13b494i+d3q8oyTmNX3DX/iZkrz6HKioFkNGQCkcLL515/CADDu+QRYJGc1Rdlm/J+KPbntm9dKLKBfxHJoDjXc+v6b5s1MnEZTJ2VEo/ThejJlJjuklQp4pCpXXidO+4L+AP1eFxknJ9plWhoycVc2tG3NOpGCS2nuZAKW5ShXKxJjRiBANlPdpErhPjZ6O+KUbAMAIFu9EUgoQIDgpzATLHicTBclyRVOSJfyq+iVHDS370Jtyw4kThVh7iK3aUxJ7TqvOzWDqvFSN9M0vgrEuBelX3sUmNctGlMdKWgakfFm9pgxgmr0eUwA4JgUZjHaGS+gtf2+NgBUVFzFALDzGCUBARKhyysAgNo5lYIgTIENKQD6qZK4MOWfIAGKFj0AKAGgeZhu7XTEonqteoLN6WEBXPG5f8fr/udrsWvrDgTrPVhpgfmpWUmbGAwCYYaIa6/0G6MJuHlMDAPgSACAgBBQEiOL71E5FYwYACwFRKZCHwqVZ66SDtQkslwM8BMP2Ymn/Ph5CHotzEzUkEV95GmIRr2KIGK0m35GNOVQmiv+DNnvQthWD0W5hnV7AVd/dxn/+Nlr0OtlmPU9POXRP4ZH7JwSmUFvZQ+qVQtuvYYWs8fLFXldHlzYRPl0w2Uyg+VaskioVrHe7cgkjdNkPkO262AQRZjefiZ+/Y/fh93nPAo33/otsF6fmPYQx13ENAutTCAd8KdXsN7uY4ZRXMt7MTXl42UvewHStYOYDbuwu11MT8yiHcTwF7bhjm4PP/ULP49ifh4Dy0PJ9WFFBYogQdPzZa8ZBH2J+zx0aAk//fRnYGJ6Cn69hssu/4Lcz14YwC2rSAPLbeMAACAASURBVCIDAMggaayZlOU/7DU3roHx9SDff4RGfghaihxJ0eI3M3COJ8HR4+Lhhj3E4tTDr+np6lzlRCakVpheO3xRnDCXcpmaMbJJ5A7GNJNfrxl5JkN7mHWvrwh/pqoJRwCAKmfVP8k60wasytVeOf2TginNul1Cxvxu7l96oq0eJX3NCUySLqvjB9mk8e8EAMIoEoqp53jKqZxsE15Dw/DSIMDw9WwCKOSIkGZKsW3UtNPogPm+uFtwb1UAAPcfFcHKZ1WRuOR5Z2MvzbqK2hQWgU4McsW1P5VYPzG7orHV4gEsH9wvjKapehVZwHg4FbVGSpIATAb04P7HaM0iRxgG6Hc7yEKaESqzOqE3CwAwZkKrN57hiT407huvnNTCJZchd2rY8qAzUDn3bIRpioHtwK82EXcC1Pms0FtBIsqUSZnyANCmaRqouC+VxtG+5v4AAIoBoBbbgMwgYQCIEByVkg/Pq6AgVRopIidGxcng99cxuO4GtC+/Upo4kYuY9czbxUsj25kyXyTlesAUmEYDJ53/KPQmJhE1mggdH2W3ilI3wmS5gtu/+x1p+pFFYvpHmQcBru6gh+pEU6JMO3GCOw7sR2zbWOv3URNgslCygSJEFq6jiNZRs1NsqfuYr1VQR0kkIp5O/jESMRFjkAlOL5uihBg2BiUfy7En5n/ttIYCNUStPqLlZUzlA0z6rHm6UrOFno2VIMQzn38pPvnZL+Dam27CTd+9DX/9wQ/hlNPPhFdrICbNnQCo0f9rtp7yytGFj2Y8nsgakLXOeopAHie79FLgpL27LgDAZClD3msJyMg4ZKYA7F+LcP137oFfXcA6GQClBOW6j263i0q9hn44wFvf/jacefZZYgIoDABdK4zthuqcH5ew5hxk8BlW+w09L9j8e2QBxQPqb3Dg059BdPtdaPYjTJI67zo4UCvDP/M0bL/o8SINQbmOxZU1VBcW5IxrehV4cQYnGgEAOfc+Oc/pYaIAVsW7Usw+Dh6E8cEzehDitu9+F4eXlnDhjz9OeVVUfKBcRu/aa7D/nz6ObUmMquUJEM91kRQZUgIAGhxkQ09gLHZ9JJMziKamseqXsUqArzaJbpgijNiM2xoAUAwkc2+kgeZr09Js9koc0pLl0jm4iKuv/Ko02Wbf47qhdxrPmyAIsd7pip8EAQX5Xr1XJxmNOQkMqGufs9fi/knphqQYxNhx6jb82V+8G+1eC0kWwfNc2R+jIBIAQJKO7t1sDpejAQD4D6YW478ZAGAoNz+RBfwA+J4HAAPg3ldfFQCjgkhccHX+rWwojIyIIolaypm1a1wyhqXWiVxZFUtjVsNIV6kaZhVno/S1MtAQ5N4Soyouzjxj5jhd/6sy9VVaSVO4GdrjqGQbvcITz+AdP5JHfzcd5QjgUPR2lVOuFrECAEIWD0IZPjoAcFwKtm6jTd0ldbyegA9LMVP0jlFhuXmL1qjEAoHngaL+809FolSHBGnIk5NNacBrnAAmmeh3vJKL66/6Mhb8HLVSrNzgJRmAzR1/oCPTwpjIIOnaurFXzZ8yaJLXwN8pGmlTkJmGXma/sllQAkD6JFMB6AtA6jYffDqKCvdSlYCqiVPV+qhw1uZ/BAHqdP2l+QrZKowB9srIYxVTJd8nhaAxkdn4XAjNXK7faNYt14iuvoL8qrWrDiEloUi5IZerWE8LbD/jHFgTc+jCR6k2g1bIjdSGz+kEEWFppNUnf55yk+UtMatDadyYWU+3W4Lasp58tdke72PzOlKNyfePfo3/nPErZOjFappmSjLt8V8oDwBGcak/pe1XiLp5HePJC/ruCTNC0/xouEd6nmVXAKssXgqKWq8yxcV93isjo0NyEGJ6ZgatQ4fxwuc8D2FX0W4rTlkAJbriC2DjeYgYS8Ppt0aaFZiotMs00aO0afzpHH//LDZy+n6LuZ/yAFD50yNdcUpXbr+Kbr8nxjWcJDKWaKJeRdragz/8xWdhwgrktfA18PXEfH2OC8crI9Y56XnKJkIZFqpDlDVqIIVnbFcwdfqj8drfewf2Hu5JtFWzGOAVz74E814Gl8wCXj7yIR3lWZAmEfI4Qt13JSqPZzcbasplJMyKVHJKGMXVn0RiGrVF4qYs2mXSPr06rrl7FZ/80vWY3HoGDrU68KpMVgjhJGuwwj7iXgTP8WF5Puyyh3a3jVqtgYufdAkesWs77Lu/hVo+gF2vY8BzpTmBW5aW8bOvfyPQnEFSeMgtH93OAI16E93OOqammuj2O/CZ411u4uIn/SRcv4y9+/fj+htvkAKQJqAdshZoYKKLB0MnH06YtQkg/7uRd6ijb9QQKzmEjvDUIMA4S4DN8Il/jPw/VArLeC2k9iLbcRHrCT+d/VXUk9qrWHi2CYyOvQAFrar9UJ5JAyCZ/VEe2tFeKY2SMK40aK/NM5V3hwImGV/nOar5V+ey2Zs1vkLgYejNMqKdKjaCpv1zbeeppBMwmUVAP5RQY7M9BhgMAYdxcHbsfhhARfYZnl+S8qKN7fhUi8xGMkMEAHDpHp8GAtDREE+mbKSzwpZC1SrzGWY8ofTvSoNuOSLrovlfGvThV5hVFiA8tBfrSwdgpSRrcwLM81w9/wq6oGwhk0JYdtdSCVW/jF6nI+uWz5mSRCmGBPEG0n35xbKvmymmPnuF4UCTY8+RPHPWO2X6n2QQCVlolbHiVPDQH38CSlUfGaMTJYEjgE1ARPpfBagrtstoWCGAxTgp8gQX8f0BAGTfpC8OGJfLTHcC4pSGACW3DNerwrXK0si6ni1GjsgHwIH9uOP9H8ZsnMAi3b4EeNrQkIwYAZzErJVD5DIGnovB/DR2/MRjsd6sIXA9WKmDMn92L8TczAxuuv465FmCapmxeTniYAC/TM1zKjKDQZpgpdtDi/Rtq4R+niEOEzTsqqQ/BEEPXtlCEvbRqLoS6Vqhf1ISYdtEHdsm6whWl9BwgGbZQYfykaovrtVRVkJRn0Wn1MBtywHWIhfwplDkDpJOF7fecC3O2b0ddsZM+z5qzSpu/N4teNyTL8auM87GHXsO4r1/9T4M4hy//obfxAWXPE0VQlzQ9LjQ62hkpmfuvAbDTvDeq8db1Us0WxauFXX2vXV88N1vR43PXNQX+QwlezQ07KOKz33pGqAyw9YcuZ0job+G5wqAOQgDvO2db8eDz3kwbN9DEoXiD1CtVkRHLyBDuSz0fSH9OHK3YWUOCllLrIfISGddFaFMhmV7Dbjrbuy5/IuodSNU4xxWnCNpNHFtNMATXvEyYGpChkMEAQjW2bUa4jyXRpiRkPTskAba4YSdwA0lpo4wNwSOdS1lvBomqJH1YXlAxDQQtQdSzsDvRX8A0MQ4BaLrrsbdn/kYFvIYNcpC6XFEiRfTQegmKtIhRjrSj7CKdlogaE4g37KAw56DPusdUAYAMYRNxGxSG2OLF0kmMq2RyJOmpGosU7JcASLb+/fhuq99TZrxOIqVr4EABRp0TjIsLtLbR0uCi0L6K9YFAjDo02dkHq72ZTF1tHLUJ6r42Cc+isXlQ4JPMDVOzg+HXgNMHzq+CaVJKDCGgFxmrJfo/XMM7OB+rOr/e9/6wAAANlGAR+2TuRBaV6sPdO6sbGCDYEA8f3zefD+unGD/qonSG4sckkLP5WZuolMMCMBqiRNBV2iELMpcx5M8V8mA17EYaoGZWbkBGMyf5n0dvQE//hsy3EYzorj3z5L+X96DQs/4p2EAcHNUj9aRP44JAMgERxVk8h7NNGsMABhu9eM0Sk2Dldgoi4QjfigAQFvj6xEQp04Ryp6LhA2UX0USE2yx4Ht1HLrrVqRLd6KS9VFmBE7BZkMcSWSTyUl5L7nilE7nVP4+1SjFcEuKNUDPXhZd5qptZqMbU6k4JIWyLywAmeIIlZ/Nt9aIjX/jkNKpdJgsmjnBJMJcZhMmzthqpUkzzeJBGUmow0PTVzdAk2OTdwUEKG1lYRuXWrUOpBTU15plJjdlRrh401swtetBSBtzWC/KiNy6mLeUOWHSCK2sUploKZqg6AW1fle8NaRgsmEx/i7XqLNHnfmJAgDHX92bv+JeQIJGngxjZCMAwLurJQBkOtALgJM4gkWaBqcyko0MwRwGekQn0zllgCYlNQEAq4KS5SPPHTnM6BpMFLlRr0tiRJm+H1mB3noHX7/yq/izd7wbg04XWRjDdz2JeJITNVPPIqOHxk+R4fuTaFFLmm7zbMmfY4yaQgyU6P+gmg41YWQXoQ593n8aF5La2B8MUPZdoEglSirotfHYc3bi5y55ONxoFWGUyDp19P4VJzn6QSB7mZnk8tDjYaimwYoKPrtlHncstnD93g6+csOtWO+nsNMA+fI9+K1ffhka1IwOesKgsFyaWBVIowh1r4SpZh2t9Zb8DvqmcJoRUcbCJ4NTXseVS+OyiZCmSr2/JBqIJ4dVrcNdOAm/9873YT2bR+5NIsxClO0Ajzp7K87cOY8nPuYCAbqqU9NE3PCWt70dN37ru3j8hZfgwjPPxGx3P5L1Q+hTZ+tYsGamsZYDz3jFq4GJOayv9FBtzkoBdHhlBVMzk/CqHg4cuAdzM3PwypN40+vfiKu+8XW0O+t4z1/8BR72yEdIQcMpsyhdN+nzpYkUcwnl02AMYseZM5sp8ONxeOPPhADiJ/qhYytNAzsqZkyDrpp4Ns0EgsjA4PPCopPFJj0Agpj7z+g71ZOzEQAYP/8MUKz+TbX/UpCpQ0rl25uJkWYIcBLu0vRVnK815VaTfeQ8EyxPu/4TeDfSAzYGMg2CeFmIaSHfB89CFvIAGgRzKSEYo3fytZnrrVgK6v0NgZsxsNiYPBLQo7qUZwNbejboTikBCH5JDGAicYWyb/PZ51fSE8bhazPTL1dShNKY32ujQiNJbkkEslYX0Vk6gKTfRsXO4XFfSlmcuwJ2D08wAU10xBs9AxnR1+ti0OspCRvfirlAbFb13s19Xe0j5l6q5p+NjMUo3lQVy0yRsST6y0U7dxBt3YnTH/VoYRrwg9GXrC1MupGY3459bK5O7m8BfX8AAAWYs6Gi47mKFKNkgWslK9PEuQqvKCMPc4n3BQEAKwQWD+LO938Es3FEDr6cMT7NnzlptpWpoAzYmcxT8tBi3XHWKZg+76FYaVaQsE5MbPjcu5k6YNm4/bbvCQAgfVoJGPS7qAgoSzNHWyj/y70uWqx7+d8LAqIZ3IQpGLawtcplXvsQ1QrlTjRgzOCSKeLZqBYJ5ioutjZ8VBl3F/SRDDrw7UIa4bW8gqyxFXetpUicJlbbNBSM4BJ42L8HO2YnUKQBHKYxZREmZ2dx5kMfCn9iWibAv//7b8Zau49LX/4LeM5LXyGsOSXK5rNGwE1JIoYeIBy8jA00TnQLkwGF7BsETniuZkB/HX/35+9ANY+HAACfSpocDlDFZ758DYrKjCQjFYy7I3DOxpq0+HCAP33bW3HOuQ+BU3aFWi9+JyL/VPdY1jnXAxmsCFXkZu6iyGnOx/2G3hqpSOycqAusLKN75VUY3H4PvG6IMsG2koM1r4y7Jhq48EUvBJgIwUVT9iSpw6lWFACgk3g4+RbZk3iNsTdXrCXuP5TV0RdAQNkkQ7lEYY4LhByOKlZKRAM8sqECnr2MtXWAm67H9/75A9iSRajBhcvkjkwBAExGoHeIGMDSUceros1Y3EYT2YICAAYy6CRADASpAgD4/nnvpd8QAMBIDlXPwzogF+NlVyJL1w8ewDVXXYmyS+YeZYzqedATOWEBLB5e0ikD6rwgKKIkAYqxsJm1qoBfBTyVq2V87OMfwXq3JXUqTdsJGnBPYw0j5q3HaeOPBgA0G82R4fyJLuAf8vc94AEANRlTUy0xXGFsjzT/gTi1CzXuGBPs+359NwIAeg2NLTCluyaJUE1KuW60MZjEc1A/SPf/shSustjFsOK/HgBgGpbRXHyTC7bRanLSTPxSMAQ+iAoA0HCCfBMjzXifmYls022cZiiFIwBAKRpg8dbrYAdt2EmAGgfeRcqxoTAy2LDRd5kAgDAA6LovzZ/OaJbCkwDO2NSNRaZ2JJW1w6aIsSyc7A4CYQGQvs2vYW2TFTSRGn+nsnKGEgbSlrhJEzayXRe1ZhOVel1+NA8Vl7EloiHXMYHapGpDHrdexAIUSJOvPhR9dBwAMFFEaktjcUSDFrfeRDstYctpD0Z1+6lYjYCiNoUgzoVAbnTh8h2ap2zcoemQzWm0vEbNALAlrYEHb46CNhcnzAC470+n+cofNgBA6QQBgKKgdZ2Fkmuh1+9jotnEoNvDZHMSBdF618PTL3oykjBG2OuLGzMBALr68nLxa2TST1dfDc7JytHNosAw3OsSdYibunwjAMDnRWnahPonYMeYtEVbAnI/EgYTn408wkS9jJXF/Xjdq1+C3c0UNStWGfYs3DnNYuNRoiGxYgP4lYowAuiY3qfzNZuTah1OtYnrb9uDK669Bd8+2EVzyy4sr7bhxD2c5Ef4pRc8FeXBCqqMz2JtliqTVjY2bh5Jsx86VfRSTv/JkJkU2VS3T6OpXBgB7dYaPOpgI1K9U0xPNFD1XfS6HbTpATK/BZ+64pu4YxHoJp4Y/1xw/jl49aVPg5v0EFCv35hAUfZgV6v49y99EX/7tx/Gw865AP/jZ56FbPFurC3uRTeLBQSIfA/dHNh99kORWGU89ieejC27TkVrtY1qvYo4DdDurGF6bkLYSM3aHK684it43f96g1D+n/HMZ+JXf/21irGmTUHHm8vh3/WWoYqVe8s/5DEcp/1rm/F7Naom8eb7f5RUkaR3WwN6m8kL/+Trl4aZ0x1xh+buCZmgB5SQcW2K6dMYgKoNThWhQDEAZP3K/1dFoAEBDPAhjDotJxsynLRZpWdz8s9PFZVmoHPFAlBxUGpqpSau5vcoI8JCGBhcS3z9ZF7J9J9fxJ9LKid/9lDKpp+/jYjciIFh/l2DDQoqVakVZHGxEWPDzQbOAACMZyuyUGRIDqVuMhnl+1UMANLiOYFk/cDYPynAaYLFaTslJGz0lg9h9eA+xL0WykhRcRXjhwCA7OB62q68D5Sswsh0lIfNQFhJYmIrB4P6OkNhFnITgd0N58sIAODpxeZB+qukgOdUYBUOVhJg+mHnYeGMB8s1YkFNkJASkSG5a+jHMr4ORov1gQgA8MxLjwYA2BGwtIh7PvARTJMRRQCgyODxnnK/ljkGYXjFZuSwYimNsf0Jj4F12k6sVMuSAFCObXi5Lf49qysrWFtdFgCAhsc+JU69DiplSvoUiEUGAAGA1SAAQ9Eiud6ZAPE89eMkEUZSHIWo+GWkYSAJDPSJqLHuCXo4eX4WVTaL/Q62z83CyULkQQv+9AzWAgt9ZwI33HkYRXkSa62+1CbB6orUVA3qDEih9h2srrdwyTN/BpXmBNpBiLktO/Dzv/AarLZ6ePwTn4LX/e7vKwCAEQO2jh7UgwWpa2TgogCA++PfJPvKkQCAoIsP/tnbUcmi4wMABMFYDzKRgVKQMMQf/PEf4pHnnyf/1uv34Fd8YcbVaqpuC/s9Wedh2IfvGUkPexM+z4oVWJQSeEUEhF3gjttxx799BjNRBm8Qgw5MrA8OlUponbIb5zz1EqDKpjwjsiAgjlPxZbTpkG2QKomxAQDkvNc1owxDkxgZGSqegzRJZLLuc+2RyVfxpbTuIZGIvjQl3d9BhZr+79yMOz/6AWyNIlThDAEA1iMCDGoGwBAAEAZAE/nCAhYZTUngvuQiSguEaYEoL0kiEIdt6hwhaK9ZmArtlvvOwUnJpuQA6Cwewjeu/MoQAFD+WiM2Gn0ADi0elp9nYlwZfX1fAQCivB/52IdE/0/jS+knKAN1TezgfWMAmIh5MwAhAEQAYCQBOpED+If/PQ8sAECPPYwRmxz2zLIl3YOHGlG3LBP3aDUZowP7qLw40cs5oiOr42ikoldUU9UYSTcopn/q7+rgj1MV+0cqJhcmFwabPrVgNxU9w/JlfNaiJiAn/vHAYwCMNyzmfY1rX83lYwF6LwCALAB5/pUEoGRRS6o0QXFMMIANeUXQ1ppjYXB4DwYrB5B0VsEts04XXR6k2jU0yRQqKZno0mCxLFUUTdmOxA1/LKJR07ENCMDGv+x56pANQmnyIh78RGG5QXKqrMONxpHEDUWxZekCGpIK0KAUwHUUtZBTTqnAVCagUCVNUzBW7so/CXCizWaGAICKqRF0YxNLgK+BOe5erYmVIEF5ZgHTu89E4k8gcmuIqFsjAGEgC2n21TpXK1whrgbEYtkpHqrmRcpF+K8BAFBDL/7d9E4olcVIkQAADYS6dLOnLk9nLlfKFVzz1a/hrW9+C1aXVpBFTCHg1M6Gx3gvHoSZoom6ZeVEyymD3GMNPpFarFJN9DRWbxn3BgA4uVOwmfIxUMaURlNMJ33SSIVOSmOoLECz4qDmlfBrr3opsvUDqLnMU2fBmsnkqCAlkvnqegpPp/Q+9ZzlCqbmFkBZwTevuxFXfP06HOhSDzqFw6GNuORhdmYO6wfvwoLdw+tf/lwUq3sw6UF+vpk8UutqZyEGaQmtUgOT205GnGT4zne/h9vuuFOKsEEQot1u49RTTkbZc7D7pO146EMejIl6BQf370XQ72HLtnkcWlvGPUs9fObLtyMvTyIrpTh55wx+9/U/h6y3ApfGQMxNLpXQSxOU/wOoecMbfhszzR140oUX4eQtc7jt1ltw5/492Lu0iIPtlmhsC7oQWy4OLrVwwU88Ae/9q7+G7dniOVNr+nDLDhYPHsRUdRbhIMbjL3oitmxdwM5du/AXf/WXKpVGUjYUoGjurbm/il12ZAbA8Fk/AgBgfs6RTDe//zNkpMUdnoGqP9TFFoQFYhp/rlDuJ3GWSsPBv/PsM029WpujBn90/o2fcOMggDr7TNM/5MlpJgDBLN+jKz+nnHr6NjT1VZN5FoyKpspCXgTwGnwd5XHzPrD5V7ISxbwhoExGAaNklWhqdCabif/w7BorMcxXGaYRp2T8Oyf6YiTIaZkAABnsUook6qLIAjlvjARAGEDcR5nL7bIgzkRmRiSa77NssxnnpcmQrK1ifWURg/Yq3CJFxbPEJC5PIvH1IcjNPdxEH/L1ESwhi4JygD4z3KNI6P+k1qpySbEaxVRwWHNtYgCISRubAHo8RBJ7yXMyCnkeclrpYD23cdoTLoa/ZavcA655kaTIrxf9o9yP8Y8HMgOAtZ1hAIwDAEXM5kuyiCFuoMtLuOf9H8Yk49PsGBZZdDSEJbYj56GScTCJJEpyrOQpdj3rqcB0Ayu+I/4nbkwjRAs8K26/9Xs6cSITaRQn+IwSpfSJbIrCtpQEoN/D6mCAAdM3pNFUoBjXK2sJmpLFmmmWhKSfW5LCgCjCRNnFyQtbkPY6GLTWMD89iZpTwEs78Hwfi/0cK5GFA50Ubm0awSARA7n9t38Pc40q3CKGxxxK1jyOhZ9+znPQCQOJez3l7Ifi0hdeikGY4UFnPAR/8ufvoYZL1SUCiOgoPZGCmHp1xAD4/vet0XcQAOCHAC6SmJEDUR9//+63oZwEcGPKXNnCHpkBwAeNhnEE48jEodzp//mtN+GCH3+c0pITWHddxAnBce0xVpACXkaRxuLLIb+TVJ7CQsrXIz0CfYciIB6gc8UVWLr6m5hLCzTI1uE+5Dg4xDPx4Q/DjgseI5N/pRlRUgSL3kCccJdK0uzyP8l5zIm1qHZUDDWL2jSOBAAohNZOTyygwvhx1hCUL3sWBgThheWQwWYtEmVIb7sV+z7+MWyjCWBBE26VSSsAAKnycmRzz2RCSkUYAEFjAvnCFhz2bISuC8dSAEA/IQBgIbU95NoYU7aaVGyWBcRVklslc6J/ETlDg5VlfO3LXxZZLYcdSjo0AgC45xAAGJ1JhfRZHExIM34cBkCURvi7v38/ao0KEpGLZ4jTSM5v5Td0/BQqwwDg+cZ7wO/jn/VaHX5ZnrAf2Y8HJgDAVW1MgERfS+oaUSNbDrIe3WwTpce5vwDAaMoyaqSHR9ZwMmf00dLWS1OqaoISkoxaXU8QQTb/PChGKu3xecWwdBijnIy3iSe6hn50AIBRE2veq/IcVR86/k+N6UfGK2zYbd5norFE3BmxWEccCXkfDTtD6+AerB/aB4vxZRalAIbWTudqTklohqYOTM0t0ukNPM80hVTTOg1l1xTYaZyobGhGtkkuaU+xAJi9LIaKOodeN+dmXZh3yA2YE1gzOaPpW73RkFQAvlGWZKLv18WSRK4YafxYZJa5dupP5VehGADKA0CNiNW/K6BAvKnVz/bKCGBjNUwxvesMzO4+Hd20hLxcl+gfgiPGqEcFE5jvHJnsGZaCMdlSIJlxNTs+gHVkD4Dvf83/32YAFCWl8TUAQFGw4PYFAAAndjYwCAJU6QrrVwUgcmDjaT91iQAAr3z5z8MnM4jNgY5EEvqejsrh6hTKnRxG6kMo9hKtlqqC+igMAO00OUalNEyUEQDAPZNeHxONClJmIqc9VOwUT7zwfFz4yIeg7qYIuy2ZsPueA48FXhpL8yAuvvTRyEtC9SyV67jpe3fhC1/+Gg4cXkFlah6oTmFfa4CJbaeiEyRYOXwYlSLEaVM2nnLeWdjZKEncIPPaPduWgpb61ppnozK1Bff0bFx/6158+5Zb0B8EmJqewcTUlLxngrzMLu911sVv4ORdO/DIh52L7Vu3SHFTFIx/7aAxuwNv/8t/w+H1BH6d+scQb/uD18JJephvTqHdXsfEwhbEpRKC/zi8//CP34aVxQGQVxAlpH2ywSnDoR9BqYBTqWB1vYM4B2bmF3Dg8BLOfPBZ+LsPfQCdXkt+x+HlA5idmYWdeGhUm3jk+Y/C3JZ5VGs1fOwfP64kEkcAAIY3eZMEwNx389+PxQCQhlOb/h1LonW8p0v2CE1/FwaSYuHL6zYNNSf9NDLjLs2GPyArhCaAEnvJcUWZ/QAAIABJREFUHGX+DNmVxt6aljdsmNePvxpzLmoTQEnqUHuI1M8s1+VP1sXKb2IYpktW3RDiUi9YXrNx+tfeBMbwj0Wl0FiVm6UyEpTmnxN3VrhKCmY+7tX8a7mGXGfzGgVAYPoHWV0m5cGRZ1pYCdoKjE1/KgCAYgBQxsDXzsm9CAbkurKYtFFwvfAZ5Ovi2RAOpPlfO3wQKfXGaYSqx9cMSbPgtJh7AyU+qhEoFOgtxm6MxEqlVqL2P4tjVbQymlbRTXRO/b0BgBG/TCfNWJR5hKg26gLSMffbdavICB5PzOCUn7gIRYWAgHpeTUyjgJdioPqjDwCACW6U2qQB4MTA6jLuev+HMUEGkp1KbJ+lIy9yWbjUMTs0PREG3qDqY+szLkFRsbHq2Sj5VTjEEvISPNvBLd/+jgC0hJi597qOmtRybVF6kZaAXhKL8R8n7tzDEt5jGUCQHQtp/Bu1pvgClB1q1GP4tkpj6bfaOOPk3Tj1pJNE7hd0O1hdOgzEPdRL9DapwW7O4a7DbSx1M6z3IzSqDeRhiOV77sRUzUMe9VGr+RikMc55xCNw2kMegm4QyD3f/qAz8LIXvRRhXGByegHv+eCHxOdGHmLDAJAhxSYAwBhtH2+jOsZ/HwcAVEwzL8YAH3732yQJ4XgAgMgoLdaYHNIohtBrX/96XHTxk+XfQgJnrgPPVX49klzC/HgC9lmGMr+XexIn7mzGJZuQryOCk0VAr4Ob3v8BbOmFsFbXMNeckPMvKBVYqVaw8JRLUDvjdIAMBJ4XLht/qnq4fkTQJ0wPftADhSCjeK3KXqnAABqFJpxoc1gW06yS0iFqi8iGjQG3hLCIYdNLhGAnmSNk0u7bjzs//PeYC2OUs5IwAMScVKS5CrzhANQAAPSSCsUDYAuWhgCAgyjN0U9oCewgscvICAJoX62MgITs32qvH26jlMcQm2q3ceUVlyszStY7Amaq7UnJbDEEAJQc4fsDAPphH3/1N+/FwrZ5ka6QARDGATyf/hocsBxbAiDyEn2/ReZNgIbrzLIEcKtVq/dj9f7wv/WBAQBsuA7qgFdNiPxF6V51FrFo1+lOTVdTbjDaWfREL+VGAEDXMYZuKS9Du8YbzaFmAqjZKNF7RzIrqflUxfrY5H/MYGxUYoxAAU2SPNGXrr/vAQoAbKwJNaCjXvKoJOC9PTYAwA3aK5fRJfIdxHDcKhynKtojYoWTjHBZWcT64j7ErSWUkwFqSOGz7TfxkNIs81Mhqqpe1dpT6tqFTlUSrTOnsQbpk4edSONY9F8SxRj0++Cf0iRpE8WRZndjwcOf6XieUNU4gWI76fllaRToF6F0CWr6r2guIwDA6NrNFTO/Q1aQoKjaBHAoQdgIAKinRzIUYFVqOLDWRXlmK3aeeS4i24PdnEUrs5FwWqGLW/NIyTmmgThFNzNPo6GjKwkAQbgRAfjoS/k/AwCQUSOnAQCLIACRbhtor69jy/y8eETUq3V8/jOX4eMf+Sj+4Hd+F5dc/FNoVmuoiDeAhH8Lys0CUbw4YjrtKw2y+eS/C3Kv42fkPh6BAaAYH2PPlG7EJORPDmA1xR/0O5iq+0DchZV00HRzvPIlL5BYq5mGJ1pQoQ6Ku66aclicNrg+QjJoLA/fuXMvLr/qGuxZXMPE7FbY5RpW2uvwK1XxOl/qxoBdlnifpgvES/fghZc8HqfM1TDhlWQSwEkk13y9WkW308ZdB1ZwxQ13oJ+7woqZn9+Cfhhiz549Ulg2mw2kSYzZqUkBAJYPH0TZKeH0007BueecjVNP3oZOax9OOf1c/M3HvoKvXf89zGyZhpX38AdvfBVmqrZkkVNKEBRAbXZGjMquvf47+PDffRJB7KIdWUhI3aZ2l67CViEOv5xy214Zd+/dj6c/65n4h3/6BK74yhWYnG0gySM0p2pIyOyIHFTLNTzpJy+We0Yt6b999jN6OgEBcjbT9hVV24CcKkdq8/MxrkGXxljf6fF1skGqdAKniAIARh4FUkuKCRpp6ZweFYhJP+UUCgXCJEEYJ0qzTgM7mdro/VsvUHkfZq1uYjBthAnV2lWrVJvSaS8AriE12dRmV/rvskfpT2m+uVcS4BVDWf1J3arW/HOvlaJdTPHUPs+Gi0wdFpwK67y3Ca6qP9QFNZ45xmNApF86hlAGEKxutfkqNd9DNo425SQDAEwgYVoNt3nZkLUHgGVJ7Fi14rNGR4lNn64v0FrB6qGDiHrr0mCSNUMvDHpfcCDC1+D7vjBleB8UsJDKdeMnn5toMJBJckazK4ISZBbw/JPI5JHcS5VZZvJm9hQNAJRyREkEv1ZDENOwl7F3nkT97TjrHDTPfZgAZdxnZFpdUKPryTSP/7bZU+cBzQAo5bAJvFJS4vuie6YHwBAASAaAlwCtVdz5vg+hud5BzSENn9IqneCiz3DZ320X3SRFZdcO1H78McjLFlquBatchRVwUKFo2vfcfZdiYMmoIkMch3BcNn/0YCgh/I+mtBNFaAcBulEsMYApmS8W/SMSadLY+E/UJxEHBJo8ZGEmprNFrCIfH/rgszE7NS0sMa6Nw4uHULNzrO27VcCnLbtPx+FOABLUV9fWMd1sYu3gfkRry6g5QDRYR7VWQTeJ8JxLL0VsuyhRKgagOjmNX33Nr+Hg4ipg+fjYJ/4ZBdekw1qG2v8RA0BtDsqseFRRnMDmpb9FvJSEgcO9QK1/pCE+8q63wg668JLgmAwAvj5J1LNKsufR/+EXf/k1eOrTny5DI5HPoRATXYupJ0xYSlI0m02UaRobDzQDQHmfkE2AEpM7IjhJCLRa+PK73o1HTM8jOnAQM5MT6PU6CJ0S1up1nP7iS4H5eZEkkaVEwJ6Aq4wD+Hd6iWl2II1BWYuSPSh7E+vGRKEBmUe4MUMpzeT5E/3/yiowO61innst5UDK60PHfv6CVgv7Pv5RTEYxvIwxwErmKQCArT0bOATN6e1BM+kcYWMCEADAQShSQQvEEvpZSWIkY9tHRhCArFuCF2QF0buQrD/ZpARhkIKGaQVpt4svf+HzylQ7zQScVexI5eswDgBwn+cZy7r8vjIAekEPf/b/vQunnLYbQRLIJTUAwH3xAJBaSFiUCoQxAAD/XvErIv38Uf54AAAA9758pvHgn8Z5kQcfi0J+qptC5FshoPeHQi/oOX+Cnsgo+MkwEFRhJhpF86mnJirDlwg33WIVAMADlgtXfhQLejHcUy3vf0YAQOkwRw3gcHKtb+mmwZD61zGnaVWAHgcAoImI6+CuPXsRp3QArcv+NTOzVZotTiztLEK8voLe4j5k7cOo5tQ00RAwRZEojb4xnxEzwOFkXZnGUMfDe8eiheuLa46Ib4WxfdyzxJ6ZIK2iWoaDQFIBuLmRNj2isI7SbcyqVtFYir3C68FDhpUtG6dqrS7sEaHYs5HWExNjvKf2SXVMKpd/9aEAABVDpUz7huRZfbiyYdBTNRoTKYt19DMgLHlozG/HxMJJsKfmsYoyIjrGKq6AzopXubY8L7gxjxgFqhHl69NzcdG8/mcGAIShosEjAgB5TomPD9umLp4O8YUY7DUbDXTb66hXanjDr70Ov/Hrr8dHPvj3+OgHP4xmrS7af8pJeADyIOeF5HpLUpUCoCaKOu2E9F19uw0z4IgAgMGxNqwM3nmtvNPNCp2hqy5j/0I48TpOmqvjFS96Nty0DytaR8NntCHNfCjI4Wldlsa/G+XoRgUu/+rVuOnWu+A1Z1BuzKDdCxFlBaYaFRTdReRJKP9t5+7TsLy8gsX9e0FY4JRtc3jqEy9EhQ7FcYwwiOBVarLmb7/9Dnzzxm/L9L42OSPo/8HFRWFTsAFnk7O2top6rYI4HKDi2ZifnRKJAiUAtYqPc88+DT/5xPPQ7sW47UCBL3z1elQaPg4fvAMvf/6TceEjzkHTr6EyPYuDhw7CqtZQn5tBGJfwq695E6K8gn3rMZoz8yItoJGi55QQ8tnmeRMnqE1Oiq6z1e/hac96Ol732/8Lhw7uhcv0izTHpD8jhmgvfcXLcc/ePQjCEFd+7Srl2Kwz5zdo+c290ueNkfvI1qhBOFXQqgVgQCATa2sAgB9E0aEaYGOAp9z72fwLxZ9gKJsaiwVeJpnU/FNOWy1dEKNJ3VyPv369zZud6qgvlfsKG18xrdNnpkz7bZr+ESRT6TVCd9VfNzybhWatAADuiGz6OX3ltDRBjogTcMOsET8BUuvpvK4AAImx1GCFcScf7q/6sJZ9diyBgcWuYV6o+0sAVn0xGxqVYiOtyNBrJk16Yp4mEgBu8xoAEAd6mxRxZcznU3LDnxcNkHXW0FtdQtRpS3NJ4q6uUobu8pxIE4Rh/KLIDnnv6E2j5RNREEhyDpsi1k4GAOBxIpMvHcslAw55C4YKq30W5NxSplmkRTN+sxfGcPy6uMYHKfCwiy4G5reiF1EfXZP9jM+xOHrH6nWNM5vM9R0HATbC5d//qv5BmQDSTJcJKeMSAAIALgFfkXmSpTFAqZyJq/s9H/gwGq02qiUmzKihAeUlis2nkoUyy0GnyLHtUY8AHrQTadVHl/fZr4EjU99ysbaygu56S6a43LU9x8Z6p4V6s44BwWHHRi9WzT9BgCDLEbPGJFSgKfaMQ4sHBAAmkAQpvJKHLMpQK9cQBxF2bNuB7Vu3q0YmTfTkE5ipV7C65w5cd801yBwffnMGCzt2Y6IxAQrcbvzGVdI4TlVcREFXTPEGAF706ldjeb0r8YQVl6CSg7f8v+/ANdd+C91Bik995nPwG02JphsHAHTRolmKxhzy+OzBY60KSfOQGoUgswYAsggffddbYQ06xwUAxNfLURWM7G8W8IpXvhLPeu5zRThAsJPmr5+//AuS7MNp/OHDS7j44ouxbdsCHIn7o3yHNaKEjKKUJ3AZ/ZlEwOISrnzPe3FOfQp+EMB3bHSCLopmBYvlMs58xauRcT1oBgLBPEoOWCdKbzIEAEoqfYpNMQcDsl/q/Y/AhMsBUwxf+hQH2HsQSzd/B2lnHVaeYWVtSfZSSoyyQYBqXoITBQx6hEfzSRI2tCE1twIyACRaUDfsjMRcT3JE9NPZsgXLrgIAiJ5Q+z+gwWLJlahpmk7TZUuAWTKVLCqdVEQh90YCkMJ9pZSl18UXL7tMRZdSAkWD7FT5uYjcAdYYA0ANRpQEgKaMBlE1jGxdn6oNWdbeIKKp41tw5oNPxyAewHXJ6lAMAO5RwpQYG0luXmvjAADPAu5pxg+AnhtTk5Pf/6b1APqOByAAMJr8c5GzEJODJE0l9o8NmmQA0w9AChZlknWiH0ZHM0qyH5symIZLigDTfJlUANXoW25FDKx46LGBU868qqjiw7xBFzlq3/RP/tGWABgAYAjAHCHVbTMIYLZ7g/6WiJ7Lh5EAmPxpHVGlXZJvuOnbyKjBtitYaw9w8slnYGFhuxQ3U7UKHJpz7b8bvUP3oBz3lRQgi4W6xo1HilJuMswSFT23LqmSGD4NwmwVuTYYDOSAZKQbY9Pk3/Vkg//G/00PAObGxvQCYHFl5Cr3asg0nUrTIcX0iVpJUscqPmr1Bso+2QzU4mvAaFzDKhuZ/n9jF9IAAOoXm2ZRlZ0KXTcAAFkydILPEKYZKhNTWOmGCAobDzrnx1CanEfLbSCw6eaqIQDJszaRfyUxoxpGTIlng4oIZP63THsYzXUfzvAfVQbAkQAAegCQhUIAYJCEqNVrGPQYv1TDnjvvwWt/5VfxyX/+JF74jGfhnjvukn/n4c0ISd4hZo9naS5GppbIWxSlmB9cexIFqN3jzXU7OgAw/kSNqP9E4LkepDhi8kE2QJ3TqnAN55y6Dc94yuMxW3MQtQ6jXikjKSz04wxubRJWpYk79h3G9bfcjm9c/204lSYKrwJGETMzmgY+orcOWjhtysLDz3kQdj/oLFQak2i1u/iL97xH65hT/MbrXouVw4tSrDSak1haaeGb19+IQ5QQ1BrwqzUcPHhI3vuuXbtQq9fRaq0J6DY9NSGf27dtQZl+H5yGkkHDv/e76LYP45wzd6DdjTG983z83lv+HIWV46StTTztiQ/DmbsWMNeclOSBxpYtSGiulWdw/Qn81hvfjNvuXkIXZTRn5lAuFUgGXVQdSyQHlWpVDPAas3NSfK/0enj+S34Wv/hrvyQOyTSOIvZcKdVk4vaGN/4GrrvheiyvrODGm28axjeOewBsOKPYXBtK7CYGwNEAgB+M7n/0KsabL64imdiIxp/7Bd3yCb66wsroheHQyFSkeKTLCmtkVEBtfsYNu+BoBRankTL5Ftd/TYKi4z9p8OJ4rSbe0oQbucLYZF6YSbp/Fad/DsRK1KKmCNNEkgpUc6Dc8Nn8+6T/82GiDldYHmpKveG1b4hDhJILaNmAeU5Vw8en1DAg2Ahx72Tzx0ZfMlggAAAlAHQkt0RSr+L76BnAgt62EIUDuEUGh2yCTgurB/Yi6bZQ5d5AerkBcwWwYPKQSpbh++MHTTvZweQ0RRZMokDIafH6uvgBSJQc76WiF8jEeDhE0deTr8hMZ/k18jvF84gyukTYMJ0gQmViGp0wxSAr4fxnPw/wfKwPAkxMTEhhzDVBZgLZAJxE8t+O9LGxDjjR6m0c+D6RnzFKAdgMADAFgACAndGpX+3P9HIo+ZnkzO95/4fQXGuhnIaSvsIzUeLodK49AYDYsrFuA7ue9ARgpoGkUUOfkZblKjLGwTll7N1zt8hQEka/UdJYq2BpeQnT89PoRgGCPEM7GKA1GKAXx7L/EvOSbHaZSiggOR7EwgBIggQek6kIAPg1eT1nnHGm8pvxPJR5b+JIYu/yKMRCvYHrrrkW7T5BXWDfgUVM1uvYPjOJtX13I19fwbaZJlJOuj0biVfGc176Muxda4uhMcFj1gsf+OBH8dnLrsBqe4DPfv5yVGZmkYQDlFwyFVWCltytsbhidcfuQ/FwjFs7DgAw5ULJemJ87F1vRam/fp8AALJ4uNoJfFJ3/9KfewWe87znyX7HT7JP/+ET/4gLLrhQrvWXvvwVPO95z8PUdBOOlUrCh7BAyCDjWUvGTx4DHD7t3Y/rPvgRbIkLbK83BMzuJQH8hSnsQQkPftWvYABXZ9fTU9VVMXfcu/RAUQA76vAd+qEouSYHljxTpT9njWfnSFmL8P3TkO/Gb+Pmy7+EWdtBhe9hfU3Ah6rroQhCcBkLM8nnz0rgpFD7IoEUyow2AQCM/+xQ599oorRlAcs0phSfAsYrWhgUNoKSNwYAkB0tm5IkAXjc+wi26JQu7jV2TgZAB5d/TgMANNxmfS4GyWR/qbPl0KJKAZAIWkohHOc+AwBBHOBP3vJHOPshZ6Ef9eF5NiIOLHxX95LKw+ZoH0cDAPg8EQCY1nLFE9l9Hgjf80MHAMyEQ01JNCVRF7+ixyM1h5n1nMpIbIOiyqpYO8laOeZ1POL0ZcN3mJuvUSStfxZGgKabmIxmKczGXicHq42JGdHqSKHBhURUThcHynDIYPfml6omzWx+92V6euyFcv8kACo3/Ogxbse+fiPqprzGIwEApJEmCaq1qvqzWkWr3ZYNrur74vCt3BIt9PsB6vWGFKGrrVXs3L0TYRrjhptuQjeIYLuM4uqgXJnA7lPORLXWFIdyoosNu4RKEeGO669GOe6hlg7gJn1JB6hwg2dTxY2TUxdGkTEejaBNTrMmlTfOjYX3cG11Vf73tm3bpPkXShXBKJqU2Lb8b8budFotFEkiyLPSlzJHlYUl3ZatDXShYUQiv8Y4ZKOE2fl5NTUg/Zq/Xxu/qDhANVFQH5sZAEb+QnqdgmLUp5rgSAFKxFeiXFTUIjfrIC8hKbmoTc3Bnz8JxfxJCL2qlLEmgs2hPIAASVaAQgs2+EIdZfOvo6NE60hzF0687t8Zfr/2QeNJYOQSfPZGxSUbDK5RHtInFgN4JA8AAgBkANABnVOaWkNFANb8Cp77jGfjD3/n93HmqafhYeecix0L25GGyrCLIADXOvNuSSXknlH2vaETu5iZcZ2OMQDMxdlMpR3uJkP9stpXzDowAAC/zndLsNI+8kELNQzw+PPPxZMfdx4sakA9TucTtPoR5necjANrffzLZV/EvpUOQqL6MY2RcokSrFUrEikWBX2cunsXHn3u6TjvtFlUrRRLa21h6Mxv24k/+KM3I4ozmfT/yi//MrrdjlDllldW8a2bvoN79h9EPySw66FedjDRrOPCCy/E1q1b8Y1vfB0LCwu4+htfxyMf8TDUqxVUyo44/9MdW5ooxho7fL4K9DqHsdqJ4U6ehd/543dh60kL6LUP4nWvej58hNg+u0U8BUJqv5sNZGxogxyddo5Xv+Z1SBwfW7dvRxEOkA16mG3UMFGvY35+HrPbtsOuN7F3ZRXf+Pa38Z4PvB87Tt2N1U4bboWgdAGf/sn/Mfn4zd/+LVz+xSsEOLjsC59XtH9t6nmkBT5uAri5/jASAX6f8YA4zjF31GdoKN3RzvXjX6jOMzaTKtaP+64pekV7CqDd7YoEwHyyqDMyKtkBhI56tAJK0Se5nvnJv8vURjMbqFEVp3JhqqgmS75GqSLkWVHN/5gUz7Dr5N+VRlTACz35j4tcAAAW8wQpJLqSezHp/yUbbkGqK/sR7X9A7awGiM21Ua9B1Rk8I8ZZaxsvtAJg5YMUeh1jOw4AFDnj1DpwSozftISRJkaBYtKlBgBc00jIYmuhu7qIpNuW+Daf/55SYGPOZ/V8C8Pn/7D3JnCSnXW58HP2OrX3PtOzZ53MTHZCEgIkBD4gxICAemXxul23DxRQEfReQbj6iYIiIKKiKKhhETf0IoQlLAkhgaxknS2z997VtZ791Mfzf8+prpnMMGGSMKi38+vfTKaru6vqvOd9///n/yyZVIymtjyX2OArg1Ey1HrotttiDiYSLQEO8ilZvjuqkyXfu5VJbuYZk58fbDEpo0tTuJUq2kGEfqGEhhdh3RlnY+2285EymjercY63CHMGQO6tcDw5zBM5AJ4KBkCeAkAAwExt6Ly2NISLutBpAuj3MPvRT8I8dBjVfoTI66LPvcmyJYaNi9EwHfTI+Fg7gdqzrkSoxTAmxtCJKOEAalZJzODuv/8+8V5xLV67VLxY6FJOc0jYJkJDw84D++HUqjg0Ny+R04ZQwalFpqN5IsMINvv1Sh0xs99pJq+bEidJWvXlV1wJ1y2g0VyRfTyMQ6lfJkbG4Te6uP++B6FZjuzfi4tL0Gm67bdRZcPWWcLGyREEQQdRP8Xoxo14xkteiv2HZ2AWClgzUpfm9NOf+QL+/EMfQasb4cZPfBLTZ5yJKPS/JwCAaLQjRsQyFImNeIB//OCfwFuYQYWGfEkk7xdjANuJg5tuvQt6eRItmjAT1EiiAfW+43v4Hz//cwIACF/cMLD/0CF84h/+QQBq1y1ifmER119/PUZqRaRhE+WiI1Gds7sewZqpcZEgyCen5F/+Gjq790Gfa6Am90kKrWDiYHsBxllnY/1P/QJiw1FgXjY0FLZJJnmmpIwAJOsF9iS8x1lLCF2erD02IRwsmX0xBi3xpuYavP9hPPqVr8FpdlAkM4K1IOWHZLxy32Hmrp7Ad2Kp6aws2lkkzNxTDOUtxf2E6SYEuzk48twyovoIerUKujTm1i3xl6IEgCBAzHVdYD2pi3SIDF3WXzRLZK9Bc2ECvCKlotSx08MnbrwRlVJFRacz2pKyC5pqMjIw7aPd6aLT6ak47cwTibWxbLsnMQEkA+CXf/X1uP6G6zC/TCAhFsmHyD6E3X3yGMBBrTVsyqt+uUg/uf5yVkBuEpgDbjSw/37+OO0AwCoFMTtHsxgrVZyoixSGjLLxh5yys8cOXfwTvcnfDQCgpgC52Y86DgXxJyqW0zPzdkx02zrcUk3FAGVRaWpdUJqw6jicrZWhQuk/EQCQ3YbD7/9wP5hP1hmRRao0J2IHDh4U53TLNLD17LMk5aFWG4Hvheh2uxgZGZGCbn5xHqVqGY/s2YtWzxfd8cJyV4xmptefgUKxCqvgoNtqYrJahhF2MWoBD91+CwpBCzWis34LLqucVFHfCABQHx3zUM8ioNi4S9KExE0Z4j5ONgDpPaJjzOi6siYzai9/FrV0vZWm6PjoB0CDFl5ZAgAycRmK6BoAANmoKwcBSuWqeAQQnSdDQJFHlZu1gEnHIdgPp1Tkqds0a8sBAIEDhPaq8u456VLgrgEvUXEtVqEiEoCxrRejaxbElRbMfOfGLSMGFs0mDOYbC6NAeQ4wS5VGN2kWP/5fHQDw4kCm1ozueviBB/E3H/ow3v2H78F9X78DP/HqH8PU6IRM/rOsSTm4uZ4k9kvMehSwkjdF3y0AwO8b9p/IAYDcA4D7Fqc3RauPmgMU+l08bfuZeME1V8DWEnRabWHDTK7fhH/6P5/DLXfeD7c+iYPzy3ArNXEYp9ll2GtDi31sO3MTnnX5Jdi4dhIIWkg683C5dCxqg020/QRf+MptuP+RvWIeeNVVz8KVl1+Or375i5ifncGhQ4dhOQWccfY2nH/++Vg7VlMmQYaBu+66U94Tav+bK8uiU7386ZfCtS2UXFvAwixfRU1ZOfVIPHRjCwvdGv78w38P0zFAourPvfpFKPQ9TI2MCfNAL5dg12uIGe3kJUgjF3/+wY+Iu/bLX/ZS6JGPuf2PYqJSBnPnKdGZ2rgZ1sgY9NoIHjhwEFsvfRr6Dk2OdKHDdlpd0QiPTE7jh17yYtGJUgLwmc/dpK4t2UPx8Rlq3wkAUItBrYknEwCQcyjT/Of7NY81icmjCV3GSGD+NNkPQZLInzILzhNKMr/RAU8vcz8/8fmbNe9DXgP5WufknzF8VgYADAMESteUAwCrTSu/N2/OMyssYdyRMivSBTrnizxPAagEALh3EQDghItkeRq2URfN2kOy7iVuVu3tou/PgIrcG0buseO+wJw3wa8qBpvslEMMgCSyzO9xAAAgAElEQVTuIvbbcEzAIdbNqE1Ourhfs4gvWIDXg99qoNtYEtq/TtBa78MxNPTpPp4Xu3IeDAEA8sSU2z9fI1kOnIJ6nQ5C31Pa/xxMkWub7TTZhiFnVMYsU6y4TOdIGYGcHwQtFTOAMphWEMOsjmChF+DSZ14Dc3INEp0eMjmde/VNyvekwYBnUDcNAdnDcbunWCU/VQDAgAGQAwAG6fOcaAfQQx/zn/gnaPv2o0qWYegjsXTxhNEi5e8A7oUa4J6zCeVLL4BPqkutqkyJCQAUKuittHB45hAMrj/WJjGHCZEYW9OwTSvY2L84h/lWCxGnvNDg9UK4TlGNplPgoosvhu/5aCw1cOTQYbRXWqiWKgK4kmV23nnb5HzpeT3xFCDzUIjqSQzbLCDuAjsf3oNmxxPJD72NbAJinRX020vYUC1AD7souSZ0x8K5l16K6vR69EwblluEFgYwNBNfuPkWfOCDfyVN9nv/5E9xwdMuE1VJLDHPTy0D4CgAQMz5AvzzX3wAvfkj4gdFFs0wAPC5r909AABMytNoBCpvuo5u4OMnf+Z/4L+94pXiC8D9r0D/pNkZqV+XlxtSG1540YUYKTpIuvOS9nH4zm/i4W9+A3XHkDjqkq2japhY2LkX5bCPWszIURpJhzDKDpqph+KOHbBe9IOIrIKArzlrOJcC5rWASEQF4LNh0nSOjXOPMegJDJsxfzoSMxWfnBKvHeuN+x7C/i/fimKriyL3mTRRiSf0pCFoy08jReCwnoN4ADDa+WgAQKUqcK/SEtoaKgAgJgBQraBXcOFbBdBlocMkgAQImUriuEomSr+S0IOlp+LdUy0VUC3TOM9VAHnSx5FHD+Jjf3ujpGHIlD8DAPo0NxUGWB+t9vEAANVVnQwAoAng697wi3jJS2/AQmNhAABw43syAICJ8XE5o6W3GEoJEAAgMww8xa3te/JtpxkAOPpgz5tsdcCrQ5fNv2hlg2CgJ8sbq+GLf6oAgOhoslgcZfin5mj57x80cRkIINQb6FlElg3TcYcAgOwGkimkOmwHE5ijSoj/PABADsWcqEiSLGwij0RDw0A2ukd27RTjNDIsLr7gfGm0I04MDUvogyyi+e7ploHZhXnMLy+j0e7BKlSF7rtuw1kYGVsLk9MHabyB1PcwPVrHqK1jbteDOPzQ3Zhg/FjYRknnxheJ/k009YYlGiXJGhe9KV13qQFUOitSs+n2z2tHp28ellJ4ZshsjtYWLAut5WWZ8PLgFLNAcWRWLIAcFFDfvGo+KKs+o/pruiXNhlsqwuSGwSk7d0ICSplvgLpLjmYAqP8XqEn1C9RcZYCB/HgBARQAIBUHH8uGhEhuRHMhC2mhismtF6FfHoFGhgYd40VbSOmKKdRHGsNQG8bGiwUkdYfCAlDm9P/lGQBGwRJGy+TIOH7n7W/HS294Cc7ZchY+9cl/xG+/9W2YGKFGnMY9KUI/kIOCCDfN8MTFm2vyFAGAVXbI6iQvZwGo9F1NmDftVgOWlqCgcXq1gisv2YYbnn+17Huk/M8uNfG3H/skVrqBNLMHDs9BMy1UKhWEvQ6i7grO3TiFF159BbZunESwMod+0BZ6fqPjqSlvHMItltH2YzS6Ef7kr25EqpFy6uL1v/gL+MRH/hJb1k3iovO3Y3rtWvTCBFEYy4S/2VjB3r17sWvXLpx//g602ivYtnUrup0WSsWCmpAVbJkc8N7iVFKaN85CHUb8lfHwgRgf/cfPsO6GrXXx2h9/MTSvgZFSRbw2amvXCAMgpAYw0mDpdex8ZC/e+va34J3v+G3M7NmNimUg6rSkQStWquIdcNZzngeUqmj3AkROEValhog6SomoK6JoFGHYLl70whdgcXlJwKAvfOlm5YguZk7Hp8ecDADIG6iccv5kMACOd0bSH4TmpNxHVfCbJvT/XhSK47+YYGXNvxidy1aU89ZUnOXwGXDsOSBGoZlRl9DU87QLpi3QQIxgSq6zz5INBs8zA0GyXzn451VQnyZ8lphn0ezPj0iRFvtoJaky9GwqrlIE2PSTgi+AZibbkhg8Tmrz5j9nIWTJLFIkqlrzsSCANNT5dF7FgB0LAKRRR5IACLYVTA0aafoJjUDZHanJWNBuorW8hIBrj4Z7bP5pgMifz+mkAABqOq/SSFbNbOUekMdSA51IVC0BAPrTDHwT5J1TLABZjxlTjz+XkWHKQ0EBAJLukDEAODWU902YTpFM+vrlGnqaiUuu+wEZo0Wcvqrs2Md8iE/NYwYnJ6bbHveHnOQfn2wAwCQLhtRk7s8060vIgSMzj0w6H7TvN+IAy//0b4gf2YVq5EuDGVBHTpApIUhpIOnraOnAxNMvgHHWJvhlB6FpQcLPoj6KxSpmH90nGmU2Sv0wAKhr5vU0degFC33HxLf27kZ1ahIPP/oo3HIVBdtFa7mNfhDj2c98NjrtjsSR0Y2cHjOzMzM4uP+g3GdrpqawdetWGbYIeA8mOtCI1YZpW2i3fCwcaaHR6OHQzJwYq5E5QO8kN/IQLc9iY82FGXVhGYymM3DBlc9Aee1aFNaux/z8AkZLZZFK3Hrr7fi9d70HsWbjtb/8K7juxS+B5pjfMwCAtHEBhwkApCE+9RcfEAYAJRo5ABD2TWEA5ABAO2T8HyUVsYphNnTZ8175Yz+GH/uJHxcAgHtKsViWe6/rdUUiWiENXtPgajHgNwC/jUOfvQlzjzwMJ/RQNJheYiAlYyaIUdQsuJEmaUA0/UxNDYHVx+SVlwPXPA+hzYjNVYYUfzbZHbn/mTLvzJI+Biao3LTI0pRZDSIzQRL7KLLeC0P0730Ae758Kyq9AEUaWZMFmWn6Ce6ZZEBRLqXUQxJJKfHOlD0wTSCLbiRgQABATwyEjLV0SwgrNfj1GrpuEUuphsC0ETFmkb5GpO1nUaCkDaRRD7aeolJyMFavYqRek+g8As5RkODQvhl85K//Vjy32OwLs0GSAJjWYgnz4bEAgIp4VbvaqgecYMaDGG3lAUATwJ/7hZ/Bj77yRwQAYApAfgAocPKJMQAoASBLLGe5ycCQPQ/rvP8LAJxsS1eNtmrAszYno/yp5qY/0GSzeZPJalYsrPZET0wCkAMAShendEoSRUSTwQyhzmn8XKD85M3Ii07zPzaTWXj64LnJ4swmEKpYOTHR/z+6BOC4xd8qB1to/0JtIk2JyHOa4IEHH0Sn15UGee3UJM47dyva7a7c8NVKFSvNFSmeOf2/+757EaV9LDY7MJ0KgtjElrO2iwxAtxz0Ig+jI3V0my2MlVzYSYi6nmL/fd9EvHwE5bSHshajSPZ1FCAII2luaNBDN1fqJwkACO06o2nz7512G61mC+vWrRONthj0EZBiLI+4teriAhv1fPjdLrxuV6Z2KqtVaVf5SUaBbFT5cCWPOMw8CUjpo0t5qVQWNoNkz8q0XqUBKBrxkMxj6JbKCaEKBsgBAPU8Rb8pBRwpccoEShqSvq4kEH0NiVmEVp3C6MYzYI2NopUk6DDbvlyTfOnAi+HAFgCAxbqUu3I4MCdWYRL/1RkA1EWyQN6zaxcevPdb+IHnXyeyiV/8+V+Q/7c1ZTpGgy56R3CfI42QOcLcJwgA5DrI71YCoHZIdb3J+FB7Sabjy6aFvOYsMG3q1oOOxAC+8Nqr8PznPBOzc/P4wm1348hiA61OT6ZTbAh5cFE6wunj9FgNz7niEuw4cx3QW4bhr2Cy6sBIPMwtLiEtjaNI7f/8jKxhrVBGL7Xx2+/+M5jFKnbvPox3/s6b4aZdVIwYJasvUy76CJAmS2ofNY9f/cpXsG/fo1i3bloK1LHROpaXFnHF5ZcJU8g0dXF45p4hMhs6NpOhVXTQSVzct7snAEB9tII0WMabX/MKeEuHUTEdAdfGNqyHVnKROBZgukBSQprq+N13vB2XXXwBJstFFLU+bClaYpgFF1q5is0XXgJnegO6ug2zPg69WEGz60tk4eT4FMJOgFqljmuee63QOMfGx/GP//LPUgBw7yPweaLmSF2qwYj2qAY3b/hzAPpUAQDVPB/ddOVnLU87RrvlEaXD+n86/kcEbplgkvkDKH6cer6qN8//osDIYT1v/ht5nRg/p7Kdlalvrj9nLF6R1zaT/A0/z1zKM1wX5G9QPiGT52KY4lnA95pAreiwdaZfKB8BmaplunjeI+RoyWcm5TMY/yCpAyrpZEBRz9gSx3v/V+F7Fpl893IGgDKtEsCD4CsiaJQAdBow+yGKJvdR5XcgE7jAw/KRA0g8psr40OJYtLISt04mZLZv5687v98HcichiijnbMpiIt+H11YxtWI2SkYZNbfZtVGeE2Sor0LKlEPwHznhF5lHVq1I8886JiIzjsU9hP7fgoHRzWdi/SVPl4axbzPy67FN/eBfhhKVjrcWT1YhnuzrTyYAQI2ySSNU7ssZAEAPAENTflOpFiLRerDSCN1Pfw7te+9DxeuhYOnokhnH/PU+5XMqnrFtG5i69kqk4zVEY1V06cOjc6KewnGK2PXAA9Js8R4xOM3lNeOwF314fQIuCZaCHnwNWGi1UK6OYHm+AddwsHXLOaiVKrK3c1jB/WZ67bRM/gmm7tu/X9gvZFl5Pr1mDIlTzk2O+f9R2MdDD+5DsTiCA0dm0evR06gv5nVTRRtmtwGttYB1IyUBsUYmxlCenER9wwZMnLsVK40mWeSo1idw913fwlv+9+8CVhE3/NAP42d/5VdExhBH3veEAUAAgCCYiMfTEP+WAQCMAaQEgLLGHAD4/G33ZAwARQfPGZfciznxf9kP/xB+5ud/TpkY6hqarbYY03Jg5LLuNy10uh2U+hG07iIwdwQHbvo8Sl4PZqcFmz9RB7pBCLdaR0JD3UZHgIM+hyxMbnAMTF91JXDx0xDatuwJYnYqdSYBAEoBsyY3myyzH2HjzMdyf2OhqOu2NPKhSYlrAJcAgO8jvvd+PPrVrwkA4IoEgN9HVrLAfAKGinGo7FXaAABQ+0OqUgBYVVI6wD0t4W5mwqMXULkKv1aFX65gNk4R2q4wa/kb4kwqqlN60Y/hGAkKZB+WXYzWK8rgl6ayfggmzC43QnzoL/8mG5xlRoA6ZQ7EY0wk8dEMAA6xxPsgY3Dl3hIKDHgsANDutfHff+LV+Omf+UmRAHCGwCyunAGwan56sp3msecofyHNnylrHkg2hryccjnAyX/y6XvEaWcAiJN/VhTkB4TQqKXQSwQAUM2ZKvyeegBAIeqrAIBy2+Tv5VnKiQcL/kLBhUnkLo9xO2ran7XFQ+fi0TDF6v89cTz89HoAnAwAUAWZMqJjY8tc23vuuxd+wGloLKY3O7bvQL02IiyANg+6clko8bd/43b5HlLNlltdpFoBTnEUG7ecJ0U8Ke0cYRC4GanVsTw3i4lyGRUtQbUfYt89tyNpHEYx6aFqa7A15dhO5NRwXAR0KjaV2ZRsIBLRpmigjPpbXFiUKWitXsvMc5iBHUmTLushToS+yoKLVGo6ndOERgpPbp8Zq2D4Pco8cFSEn0hFCC6YEnVYKBZhuwVJPZDmMHvv8iSAbPy22ihkhFCpJwUA4MQxz6VWXvBkPkjDJV4PakrB4oTlKSe0vcTG2MYtqGxcj7RURse0EJiOfC1NdBicaBAAkMi53AOgj8RQc2s5HL4zBveU7m6n2wMg7HOKXcHtt9+GC87bjrgXiBbzaTsuwIa10/DbPXl/2FSSOshDgQAArz3XH/eZUwcAVs0sleSDujnlmp5LAdgcsSFyJWc6Qj/s4sJtZ+PsLevxyK7duP2+R1CfWAPfo1lmgjrdp5vLWDNWxYueezU2To3CTn0UJCCKDIK2/IySY6BQrWPXbAf18Sn0g45oEjvMAzZK+Lev3IV7H94rB/WOszfhldc9G8nKEZS0ACZXq2mj1fVhu1WUqzWsNBrSR+3atRMP3P8t1GtVPO+514pBp4oSz8xXh84KFi9wC+j1S/jibftw8613w7Q1TI3a+NlXvABxcw56GEvkZn3dGgEAjHIRpdo4vA5ZXAXMLczgT977brzyB1+MuX17ce7mjeJzwEImclx0bRfPfPl/AyojQKGMxZYnE6+YBSf1j82uZHC/4EXX4YKLLsSZZ52Ft7ztt6T4ZlN6Yu+GHKs5GgAYNKBDWnc5F5/gPXasF4AULMxul5g/7gmMewvRZcxuHIvRnMRRDWn+pfHMptHqps4nMbkoaRUEGDTJbCQlKjQHABSIzz2SAECBk3c2xUNNZN70y087RjowaIY5ZQHgZak7MkXlPSDpAEpnqiKzMoNBNv8E9UV/r8Ak/kqaoWVYwCCFI4/8E0pnVtDlRI5joBSZMqlSmhM67vs0TZUSXu43Ez789rLEgtFvQ4qIKETS9eC1GliZOSDaWPFB4NkhgAVBMgK36r3Li9vBICGb4MtUlxRdYZ31EVL731Taf54CPNskwUYWj2r+BcwRh2xF/zcz5++YxoLi9ZC9GtEM92Ez5ovxf6YDvVzFoa6Py55/HdJSFYnNuC/1PQNwZmid5v+sTHKzU3DgWZKtoOOAB9/NgfFkAQCgXJAAABkAOQBgF6El1GATrGXTECNCBw4bpC98BfNf+zpqXg9F20RLiznYR5neMPSCI/Rer6L63CsRlkzEo1X04gRVowgtICVbk0EIJ/2sdanLZhtI8Iea9FbQQzPyMO91MLp+HY4sLmJ2bhHrJtdjvDKKjROMQF1BFAUYHx+Tc4XNfdfrYX5+HivNlvgjXX31NVhZaaLVaklsGRswDjZY39BD6YH7d8It1XF4ZkEAAHoY6IGPtRUXbthFa/9ObJ6soeRoOOOcM9CKQhxpNnHmxZegVBsFYzeq49PY/cgevPW33yE68Que9nT81nveQ0RKmckRJXiKTADZvEujdcoAgNK8q/tCMbuu+4Hr8do3vA6JgGeMjQuExco9nbUmfaHYqFeI7S4dQXz3N7Hn5q9iE5PAxHU/Rr9gwbNN7F9pYXLLmZKawfPSKZcFtI4NYOScs4FNWxDRu+OYGGDxz6O+X1jQoYoZl1QqMZuS+z0ieK6zVusjtGhsEoECD0qKonsfwKO3fA2Vrg+XhoJcv2RvZgCkMKCyOFqDvigZA0D2FPEAUAAAwVl+XY815pigZxbguUUBAIJqDe1CET3KgOjoT28CMg10pllQwpTC0gKUHB1j9bLQ/9lL9XjGhBSHuFho6vjTP/uIAACK5UAwlo0/9z7Kb7UBA4BMNYlJHESt5x4sORvg+AyAl//wS/GLr3sNZhdnxQSQz5G/SrHRcvPTk+86j5GT94Gi60q/kkcFDps5i3HoMfvdyX/L9/YRpx0AGGYA5M09m31SsiXLljBRZoXGBm1w0GQH4/DU4Xhv3ck8APLrk0//uXUrymJmfJYVPMIUIOJGfNe0ZIKnU3+TZhPa7JfLdCI/7AZPNn+WWYG0OkI4oX3S418G398AgDI2McR0hkY6pFTd8c1vSGFJczrHsbD9vG0YH5+U95ZNNX0A9h/Yj3u/dR82nbkFxXIVrV6ItpdiesM5GJ1Yj77hylbmFA20O22hwcmkJ4wwVXJRcw1Eh/bg8P3fQNyYQdVMUHEUvZ90L8tRLt9i3EcqNA3aWBRnOao0VlpeWhYAamJyAuWKMieUGBJHTcUk15xmO0EoByrNl2TqT8oWVy038IGnhUL2c/qlGtxyoZmC9FKDxubfLZVhFxxBniVCMIstHKyHoY4ip/krCiepmAoAIGCgXKi5AafiTiv6QtmgOXxi4c51ayOMDWjFKmqbNqJ01pnolypY8CKwTXPdKhIvgZHoop1lIcfDgYc6GQA8LAgAPNHm5PGv9cc+8rQDAFBu6HT6D7ueRDsd3LMPL73+BmxZvxFB10OfU9YMuWcRQbMo6vcIgnHafaoAgLrCyilXsT0U60OotxnYYzkuOr2eFC6loiOUPOqR65WCFIo0/jt06BCmxuvwWkuYqLp46Yuehw0TddXwB12ZXupJKI0KdfiMqgppgtnz4dQn4fkB6kUWsn0sdELYYxuwvwW87Z3vQ7U+gqTbwB/+z1/CZCFGsjIrXgJusSSg1dJKF7X6qBzGnPiPjNTFAyAKA5F/KRaWmvgfyxRLaapWsOFrFXzoo1/CcjvF4ZkDeMl1z8JlWydhRy2kvCaui8JYDaWJMQEAamNr4Xd5f5korZ3CB37/HUjbTVx0zlkYKxUkh7s0MoKZTgfLfR1Xv+Tl0EamgFINy01PJl5RlIjz9oZNm/Fbb/p1/PtNn5VJ8jvf9S48+9rnoNVUSQK5U/uxK/d4EoBB889iMDtEhgGBJ3SfZGy2fFIhbBPuYZSMsukg7T/wwcm/AI/0MMjo9fnkP2/+h8VIAw/AQZM34AkMTsEc48oITUcBAARlOWkeLpSGsY6ceSXvwxBbkM+fE6dOFEkTKq03J+fZdF8aasm853mu/k6wTen7FbtPzngBJ5THyXHrh9Xue/CIYQaAaPCVld9qDCB/rripRNDiHmJ/Ba5OSqgmZmFhsynNW3dpHoV+AJtma9l/ytZIuaVLPTTEpsta6IFkSKKuhBJMMDoW6n/Q5cSTJrQ0y2SjoFiNov+X4n4VBOB5SfMvVjWxrqZ3OQBAvTBdusuWLea8fctBZLtC+b30pT8MP4xhVCoq1nboY/gsGAYAstPuMQXxyeqzk635JxMAEAZAFn8ZF1QKgBYbMC0XMc0Y7T6CpAWXPcitt+PIF76EEd+TmNOGJinsqBhFRD0OCQoobtkAXHEBfFdHUHVFFlCGA82L0Wt2cPDwIVgVgokRjCiBncViDgCA2EdSdLDz8AFJKknZDC20UDIKuPrpV6HXbMl0XfCfjKXjBQHmFxcFACAzddOmLdiwYSOtfNFaaaNg03jZltqm0aAZc4rFRlMAgDjuiw7cjCMxAHS8FsL5g9gyWcV4vYj6aBWVyQk8uG8fauvXCytzes1GVCrjODy3hL/48N9hiTKyNWvxpx//OPxuC1bRRj+jk8up9CSnADweAOA7SQCkmSYuJ0CnYgM853nX4ld+/c0SYcczmhPent9TQAN9RnxfNX29NjCzHwe/8DkkO/dgM+XA3bYC+QoGekUXO7tdXPTffxwYnxJ3fjC9rFbJTAJ59qu6LTfJlO1mqGlkYykgKLX/QYC5uVnZBycmxqFbBRBZ4FQ/tMhKTeCQ8dntIrr3fuy75TbUMgYA/aD4/jO9SV0H1foKnnAMAECZZywUgRQmQVUyWxNySU1hwvWcggAAYb2OHmvzNJFhhjzeBIoFA9WigUpBR+w1ULSBetlFwXVE2tCjZJb7mz2Gg8sG3veBj8i6YMOvAFQyRxQAQCpFLgE4FgAQ/ziZPp0YAGAKwAtf9Hy88U2/ghlKQhwTEWsZmr8+CQCAY9uoVquZnDNLneE+mg2rT7Z/ne6vf18AAAOnWKG/kGafIAh8mahKhE3mvp8DAAqvU8Y9J/s42WNymo36efxpCgDISmiF7md0R5YZnPrQvZqfMO0MABjWwMnoRj2t3ORm4I7/nw8AyG+9wWE/VDBxoyJyymk+kWlS3AkA3HbH7TJF58FHF+MtW7Zg7NsaaosmJ7qBBx94AN+6/35pvCsjNbilqiCoNADccfGVMOwKdKMkiK1mRrKT9XoB1k6uhbfSxIbxEZjdFThGDG/XfZh55B5Y1CyXHQGVZHJtu/BF40q0MYZjcdKoiU5bmjTDQLvVxpEjR1AfqaNGQ0AxOlP6fXHVZ6GVKlppHEbodTsCAnDBUPet9MoZNVuMpvISTjXP0rhpVhZv0he6LZsVp1iE6dgiMxDd7XHcR+V7M52/IKIZAMCmio8XgyckcCR7OgHjFvk6xYRImn+ZhSGNDHh9HQm1WevXw1w7jahYkVxgRi5qIeNadHHPlsYyMwIUAEDmXicqnU92Zz45Xz/dAICXhLLGx6sjUoDrcR9f+fzN+M03/boY0IVdXwwCeYjbpNZTIyYUP2USSvfzUwcA2PKrGBteY4psJNUj268IEGjU5zF6MopQrZYhoRuxL5q8NAnRbCwLIKCHPbzqh27AuRsnsXhwN87btBYIOkjCnjT8oveldITGkDQtollkEGBspIyVhRmULJUiEVsV9GvrsaiN4P0f/iSanHQ25nHdFefhhmdehLQ5K3poTtmKpLCmOnxP+bsQMS+XirL383Dn3s8DVtHBlZo+l1TxT0oAUttAwzfxvr/4NIq1tTh0ZD9+9Zd+ClUswQpa0IJAvcfFAtaetRmJbaJUHYfWLyHu20gdB4cPHsT7f+//w8uvewGqNpkBGoojNSz4PorrNsCZWo+pc7ajX6gioGOSZqOz0kHRcVF1S7jm6quxYfMmzC8u4OYvfUn2OTpzc2/hPXzcxlLd/kdJAIbZbcfeVU8WyJbLTCRukgBApvmnNpgmelImcu9i4ZnFzQ1P/lep3TnIpKYu8jEEAgxcAoTgkknruOMwUk/MLwn39iU+izTTYwEAAdyH5QsZ4J9rLSW5gNO5bHI3oPZz8i2AgAIDuA/nTb8wEfLBAf8UxpcakOdMA3Vs52k/fOrqhDvqfBu8XKWrz+yCHwMAGKT6Rm0gbKOgxzASH52leXRXGgi7TJ1oY7TA/TUS8IzDBFWW8+ofHcun3s9jP9UT47Qs8DyRoqVhJK9fWATUFWe1TD71l3QZWXeKAWDFSp5xIgCgIAyAGLFuwTds0X5veMazEDHmjqB5tryPrcTyqb/cr0NeDlkxpZbLMUa5p3IifK8AAE7azYKGXryCEnn6t9+FQ//+WYwHvpg1LpNdZZgy4e81e3DcCtyLdgBbNyKoWGg5utQcpdiE1oswe/AI2KyHlCZyupxQfkRGHeMdFQNgJfYRuRaONJYEgCm6ZRixgaWDc6g7ZVxx6aXoBS1JDaC5Xxgn2Lv/AGYXFjAxuQZnnHk27rzzbmw/bwfWT2+QPStgXGClhubyCu65525cePEO3HnPPVhaaQudXLpF3LMAACAASURBVKNBMFklvTYKZHW1F3HuunE4OpOcHEyfuQUrYYiZdgsP7NyLNLag6QXhutz70C4BAGLDxN9/4fNIIzrhM3qZjvJPTQzgMAAgs+FMAvCvx/EAyFMAVk0AE2gmvZaYhKI8UDh4uepZV+HNb30LUg4ged1NQ846goWUjOZmpenKElYeuAs7P/dZbIk1TAQhdN8DD1nKJOcdEw+FAZ5LOcTUOpHTcEoO20InoEwHqFglYVgOGv9cnpOlyLAHktqhVEK31cKu3btkD9uyZTOqlbqgtzwrA5ugXwyq8UE26t3fwoFbv45RP0KJMp5sD2ZznwMAAngIrno0A4ADHho985oRADASegaoWqNrWOhYNoJ6HfHICFqFAlpiMt2HW7BQLpooF3SUnT7Kdh9xbwkmQpHJaJaJfpKgF5BhZkIrrsFMp4o/+OMPC4ND8bMI1lK22BcmAFlVzVZHpILDAAB9OuR1nAQACJMQVz/nWfhfb/kNHJo9hEKBnjEKAFDvucDSj2vrOR4DgOcZTcuVn9P/BQAe1xuZPygnt+WHv6DxpF7yxvN9+L6nzPjyAzk318vc+lVf9J0v3vBFe8wjOQ0VtDyjYUqTNph3ZE9TAQBcb7pmwrYc2FZBZAAgRSXTo6y+8CFgIpsu519bxakyfOC7erdO9ODTywBQjWyO7GZXYzDCocFKArtgo9PtwnYdMaG55bavwbCUQzYzhuu1OnZsP1+m6A8/+DCWFhdlU5tet15oqE6JkwYDR+ZXcPlVz0X8bY2xadOYhYanPbilgjSz3U4Xm9atQ0pdXhKgosXQ4i72ff1LCJdnMFF2oMfMZGYciYmez2QBR3wB3EJBpkRerydNh+sUEHgBDh44iILjolKrisFX36CMIRQqlcSz+CFcm7+f4G9b9Hh0Ys6nSoJSDuljV9djbv2mCj05fBhX5ThwGH2WySDYvA0ctwcLWP1FobjUpRAAIKVfZsDKb0CKcY73Qtgy8VLsBvoeKFKLKpmZ0JLoFhaiEE1NQ3XzFmzacQHM8giWm9Q3lqHREDDLlefv4aGRMN6FxTbpYTJxVgj6YNqUPcGjpnny5Zwu/KQs/kGzm79Hw6ZrMpcbigHU+pHEAbJRFkpc5nou35vlNw/2Ezko1adyz1bT9hQ2GAOoG9S9WWAKQKFYQNjpSa5zwbDxvt//A3zmU/8mcTwJi2dx41aRYiweJM6UXgsWTW5WXeLZ1BAYEOZHPufLCoLVNiS/3zOafyZfEcNHeV1kAajukq/LixKMjk9I4SHGaIwJ88lUiRD6HYzWXETtJfzI9c/F5dvPBHqLKBkR+n5HqPqkEXOPVNbU1FEa8GINqenA4YHuNVCmrB4xmp0eqlObMNPT0dBHETmjeMe734uipaN9eBd+9zdeh1ErRt01MD83I/ccbw16B5CiOjo6hkajIUCA5FWL8euq00F+PuTeLKGmowMD+xe6+PBHP4NKbQJa6uNNr/8ZGL0jYlZoS156JI3/WRecj3aSwChQtzeOvumiKb4MKT79yU9iZW4WL3zO1QIYzCwtYnT9BrSZGFIs49of/GEstT3EvBcYwRWlWDu9Hm963Rtw8803Y2RsHC+8/nq84Y1vFNBwenotFpcWUSwyhXn16h11HY/umgfyNjUpXz2tBn8bvpmOakuH76XsQdm9mJ80sksL64qfibCZOJDiTtXxffR8T1a7YdkwLGWsx08ykwZ6/+y0zVPlxHskaybzk3jgXcDXnNHuczkfvQAYY8V1LxN4rlUarGbmu7mxkxhyZYamg0jMgVmvMliSCDR+f8EWIC3X+atdTYEALCcLWQygmv6rWGEZMmRmWmLQmTEQchNgvhZ5flltcTxwm/+WRyPmTajac8kFIKuBtlgh+gShoi7sNEDYbmBp5jD8VhMF05SYP4vGcjGLfLUn0wiXf/I9V8MJNT3ILACHBhPZb9XIRMsYaJz+p3TcptyH6R+UGCmAUTEAsuZftmF1ZtPkVXkArAID3CMkBYCTRzIoDBuxbsMzbGy55DKY6zZQ+I1Guw2bEop8fR+zPlVpncc4ZtVPZqq4WvMdHyB7vKdDvu8/3scf/Ti+9mzCqisGFXX4dMNnCoDhFJEmBhy7gCD0YTsawrAJhyjq3ffh0f/zaQEAXK2PJqf4toOS6WJ5pQWrWsfoVU8H1o8iqLho9hOUyzXYgYbUi7B3916YtomVXksaSzrEO5QmShxvgGWvjWboo6f30WWMr8641BFpGO3UxIN33gvXtrH9gnPk59BHZanRxMEjM+KLUa3VZf1s3LAZRw4fwZrxNdi0fjO8tofQC9FYWsEDD9yPyy6/BDd/+UsiBbLI8ugFcLhHtlsY0VNEyzM4d/NaBF4D5247W5h/tBR+ePce6HYJh2abaLQCGG4VK16IA/OLOLiwhE9/6YsI+jGski3JQcorQ+nNVQ2gmIOqfjz1DwIABFpJl6ehpTIBjPCpD34A3uIRuIz/HYoBbNEE8Na7oJUn0AoSkVuSBSDAYqb5v+IZV+J/vv1t4hlF4NkPfNmzRNZJoIB7IwF1y8Dyt+7C/Z/9NLZWKugfOoSRbg92rYpETzBjaHhU0/Csn/wphGNjCNyi3EtMVwnTBOOVEfR7nshBpDQaAKEqQUrYT5omdSXZZLpjy5BBok3dAoJmG45TkqY6Mslm5QAgAppN9O75FvZ/7euYCBKU6azP+1gs81RCSg4lEhiUURCZQLLdkCWkGADKEpYbEZW2hhhH+7qJnmGjX6shGaujUbBkjTq2jlqlIFN/0v5Zd5sIYCGQFCImXcgADZrETfKc0UtrsRCP4/fe82EmawL9jM0ocdp5HKCOdqsnLADu+bxWMkDJyOCsawcMgCFpFN9Pvo4EEZ7xzCvwlre9BYeOHEChyLhLX+4ZqcCfIADAc2J0dFTVcscAALLeH8eQ+tRX/xP/ztPKAJBlL24OymGdeZbUx5F2nU+B1PuXFzWrF3uY9nE8ECA/tHMqBmklj9EZZlnpCklSJbfU07ksk02V0LPp7KiSvApOCW6pIgUxJ3sSH5J/DD3XJ7atfTcX9qkFAL7zM2EuJw/FQE29JZ+WxkOqcJEIwDgSWpXlmNJjzS7MYfeju9FsNyX+jtNoOk3zRuIUg+Z7nJ4xDWB63QZxFjesItpeLJM70v9pBmjaNPFigRJKtigLETFmNJlbz2yrCFrkw04COQTuveWLKKcealqEMvFqAgFs+GVyzo02B364Ueow+rTyMcS8ZWV5RZz6J6YmkBopQm6ylgKPimQSdH1lIEhTQN9Ha6UpiQOiGRNEmhMuRUVVcZGkCA1TmpVMgvomFrVcU8VKBSWaxlCXlqeCyQSLczO1+nkQmSorM3Pmzp2icwCARR6RVE0KQ9JhCQLw+gy0vJqOrh+gx6KaKCYPOreEsbUbMLF+M/RCBbBL6NtFdMI+2qRmuSVodkHAj2IMOOIgzfgtTkHoH8honQgei6ZCTnHnAUOwQP0p/+X773ez3I95bB5jlVvgZRhD1h6RoaDMaDTS2FN6ISgqO5tl0cCpu164DCrfPLfSk/YmAwGkJUBfs5CK5k55JIjkwmAB7mO8XINO/WSY4k2v+2XseuhhkYYoCROEIicT7nJZ1jfBI9Ix6Q3A90OuM92nMwBAFNri3EzNtPIhIVrdZ8GekjJoyzoyTDrn0k8jkt6GhpbiKyC0+T7qo2Ni7EeQi4Zv/Pnc5FTcGV9jACNYwY8873Jcft4GONEKbE2Zqan3IzcZJMFVvVcEmiL+fvSlsTGJImVJFJFuw9dL6BoVeHoJN33l67jzrrthJAHGShZ+4/U/h4UDOzFWslEr2ug0l+XepScAn5rEaGceBnzNdAEuFhzRRnudNmxTR6lQkJizdt+CuWkHfvFNb8GWjZuxcGg/XnDN5bj2iosQt2Zh9QP0Ok3YNB6ybBTqY6iv24jIKMBPdLjVGmJqFg1NMrFf9aOvxFVXPhNbt27H6PiUTDl3HzyEfbPzePkrX4XN556LdsBJYEEkQX/x53+Jd77jXXjGlc/Czr37cOvtd8i9xMk5a7dety3pBSx+hK2TGTMKmCSpMtwT+O9Z3N2wwe3juidUISQxUQPmWl5IqoKbbt/S7FMrz4ONABTXA00powitnqca2ex6q1YzY69la1KdrzlcL1+U/1NrIYM0MiG9PJKTZ2mwlQSK+49lMm0li9jLwAj5WvY6BbTk3ibJCWyCYsm4Jigm61DeL6WL5eulMR3Xr6nn93IGiGZJLgSnyCYTDX/GTFiFVLLTOd+HjiaR5s9I7SEDU+J8T839GNR9QPaUyCVI40/ok53ItN9CCCPuiUeNf2gfGjOH0PcIBKgsbkZ1mTx2hDg+4DQO9qDB+53TgQUIU9yA/GoQQGGz02m34PU8JV0kKE6AUdjGSl+ef+RMjdVBBIuezM11AHhmgFv2e0k7J5SR2kV0NRMXXv9i2St7jNM1+B4PVszqih0qfk46W8vAn0EJ9T0smJVMintqBtrwveUezKVLUL/gIkgBx3UFrOr7XVh0fu91gZUVPHjj32HE62GUpsIeU4BMOLUaFr0e4skRrHnus9BJfLiTE/D8CEWnhLgXC+Np78GDMFg79Vqg9EAi3lg/RCFaXhddDkdMxrsZWGw24bD+GJsUwEanaX3cR6/TwUq7gTAKUa+PI4zYrMayJ5x9zlnSpC7MzWLLpk1YmFuQQcX05DoJBZo5PCsNPw2Xdz+6B70oQNl1ATakvR7GUqDEdIPWEp75rMtwx7dux7nbz5Z1vmHNFD7/qX/F9LozMdMFDi51YboVHF5qYL7dwd2PPIIv3X4b9FIBfcbTCQCQ7RN9RfFmxruq7GX08bh2u2MfJN9lcj9LJD6u5BaRdrvS8H/+4zdi4dGdcPsBHMUlgpfocjbddOud6BdH0aP2SZz5A1gEszODzKuvuQav++U3KGkA67Ssrs/Le9n7+n04CQ1vemg/dB/uv/MWVLotbOr5qGiMzOwirVSxu93D0372Z5FOjiFmrK7HZI8+NNsU4CJD/o7ac4ZfJ3PvySrlec3hEAcGvK7q/DbkfeQtE1FKZGnoe21Zqwvf+Ab23f4NbLIKSOcbGDEsOIYlrGr6FgVIxY2fkln6T4jhp0KJs42UBoFKMkDAgnGDZDxzoEADbb3gok12x8YJmGNFjFUL0vQL5d9ifGiCwGvDsli3sP5VtRUHSeJRlAK+VoQ2fhbe9Fvvh2NuQM9TrzEIuzAtenIwJIUyLh3zc0ti9mo6NH1lUoarkhOklltdP/K3rJcTc8Q0wAUX7cA73/1OzC7MQLfIGqaZdyAAS16LnmgBiqT7OL4l0kvKEZeiVquJTCT3sst9AHJA4JQW9/fom04vACBdjOoCBADgBQ8D9OiKG4XZRERtE+oUz1ufIdRHuvVjjpljTGcUmr9KqswRfylvZRKoTIhkk5JCJC92Mvq/IPJsaC3YThGOzeg/NRlTwMHp/Di9AACoBxe3YqXhYZFLSqIUT1mMHWNWDJpvIMHBmUPYtWenxN9UWICzwIhUEdRYXpLr3lhexhlnnInR0QkYZgF93Zbs7vrYWkyu3aSo6aYjmz7jkojIFxz6MpCOpvQ33CipeycF3m8sYNzWce9XPo8ReBg3U9SMBF6vi8QuKgfkzCSFDBA2qQQA+Bn7KRbmFmX9jE+Ow6nYCNIAsca8XoINzF5moUv8SoFCLMjYFPLfSD/lGhc35qzYGab3svng+pGkCdKaSX2mJ4FNw8OiAgH4M0jHFf2+YgSQtsYCl5q0fAIzDI8NplbCXFGFDQEARkVJmoY6EyXhgNpfNoi8E2QqyALbKcIs17DurHNh1yeQOBXArYlfwHIvRC9KMVobRdKkRpz3TioAQKol0MTGWv2bmp7LM1ab7RAA8ITvmoGOTe0Bw69f/WyCH6sAgJZG0AkEZHR5mUDmYIoAAFkWdva9CmtW15anikQnag4SnVMNGmDp6Bua5G27mgkz7qPwbWf7X/35/xd7du6C1+1JDN/OXbvwmte+Fp/+90+L9pLOsSoLXJfrIVMo3jcyrWYMpDLuEhBAV0CAgGp8XMpDn1o5NuDcn3xYJvcmXeXusvhn/rRbEBBNDIwYQUh3a045RFtsQDdIZeSPjmCGDVx/+bl44RXbYPnLMKln5eSb7wlpoZxqZu+bTEEEAKD0gBNMReGWiah4UZggCBBoRQS6C6c+hXf+0R+jyVSNxiKuetr5eOl1z0VJj9GcP4RzNq1Fa2UJvh+IsSonWXQX53vBAonGQIoJkGJsdFTAk2ajIbq7RV/D1/e1cNcDu8WvYGXmUbz3d9+KqDUPb3lWivVU1qQm69WqjmJswxZZwyHZXIywcm20O13U62O47Wt34E/++M9wwQWXYtfu/RgZnUDbCyQWL/22odpb/vfbcf6lF0OvVfG7b/stfPwTf4+LL7wEN33ui/jXz9yEs87bLn4lHc8Tx20Wy5zuCjMjmyorJolK42BhZAoIs2pu+91NDJSJqOwfBBGGKOL9vipcuU/IRJPT/z73F0ghxfudHiiUbeTOOmoCz/WR0e+pC5dRiyre8pNY3VvZb8u53hlEoIyl+goEyOAjgpTyKZF/2e6XmTnmkg5Sb3mYJvydNLhK+iJdiXh/iAlv1qgKtV3tl6LZTpkzrcz6xHuFUWwslumMz/OHzJd8fpCxplb3He5HWSMyAO9Xaw15NzIAQL1MBVoOJDZcm2SDSMQgI9RIwQ1hJh4cBIAWI5w9hPbCDLzGEuyEUZy6uPvrpLiKlOzoiZwC3VY/VgcY2SydAEjWyRNYSoKuxGUqirICl1l4ioFhFkl14n2WV0jFhSoggj97mLGmnAzY3C1QYnfWVkxddKkyuLNFbTy4zqe2l2cg0dA3f3fr/9R+a/5dUn6qbk6YbNRC880XAMBSAIDHPa7gKNDY57Q2AUjfbq7gnhv/FqO+jwndhOkr13azUsZM5KFw3haMX3YhWlwX5QqsvoU0op7awOHZOcw0GmKWxn1QmAcGBySMKA3R8j104xA0ZvSSGO2eh3KlismxCZHjKVNeSrAUwL730X3QaUjqUUqiY9269QIC12pVkXm1V1ZQLpVQK1exstzCwuwS1kxOi6kgJ6uLjWU5u+lRaTDmLk4wwpqM3kqugXWb1mAxXEHfTDA+UsVZ02tx26c/C7c4ipnAwkw7hFOuYXalhdlWG3c//BD++abPoDY1xumASjo4CgDgGTY09T5FFoBcLjn3EqGQF90i+t2uuP5/QQCAXXATXzw2ePcS9PWNMm665ZtIi3X0Yp7fhOxINDWEecH667LLL8Pb3/EOmTbHXm+V2Shm5Epaw/vSimNYnRZgJFg8+ACWH7wP9kO7sNYw4SchAsPEQqxj+yteAWw9Ex77hx5ZVq7IBASkl/7hxDAZXxsHogTzeJ6rdABq7c3M5FSt5qQfKo+RoCM/98jtt+PgXXdjLExQ6AaoaxZ0MkDpeyW+OalEq9dpQC1Gqeq+V5GjubQJ0MpFBJ4vUrFYp7RBh0mz6mIJLbOP7ngJ1kgB9aIOhC3E3QWULEbk0ryQCT+2nC/0vxCnFgIAGQuU1sLaxBb8r9/+INDfiF7PFhlsEBEA8BVrNWSNS8bgkpwFRsFAwOdrFZkyuBpvOLwVZL2c1KRpiG0XbMM7//D3Mb88B52AhMHzRRkwPxkAAGuRUql03CSA7+V+diq74fcFACDNeTYV5abmkaLKaBRxfBxq+k8BAJDSPUNr1G2mEB31yaNMGeaogjub/mcZ7argURMTXafzfxGW7YoUQIgzEpuzakx4KhfgiX/P6QUAaMUkjVbm4slDkA2H0vexuCDdh5PtBMutZRw4fBBzi3PyvnGqTkpUq92RBpkAAK8JHcEvv/wKOdTSPh1GdQEApqY3Y826LUh4mJJomfZRssxBTrg0QUJvJe06FjMWHtw0XlpbdrGw50EcuPcOrK86KKaMvInRN4gPs1nNnWpVM6OnRAfJArCxOL+EdruDSq2CsclR0bT5LPIKDsKAJVI+2SKyybx3H91OW2Qs9BYgAMDCStDkzJU615EJOiqLVFG++H9cb2xa2KSVa3WJCbQK1OTrMs0lCMAiXQpcNvMDuvhjwai8PheavjAAYmVOmJXw3GSDMEAQqAxtFiF8RT7NZNn7OkVMbNiCzdsuAoo1NLoBSmOTsIsVHJqdR6kyIk2lIiIoMChlU8iC31Iu4kezdbKbLFv4T0gQ8H0AAHBdk/lhcvmEMUq2i9/81V/D7ocfkUL8oYcewk//9E/jiiuuwOt+6ZdQockjr6tbRGtlRXwBVDPFtatlAICUpoqma5B2GCsmCd9n2i7qttDl1OHF+B8VYUqtIlkwjDYT7kCaqr00i1/LI9KEOZBFpHFd2nEbV549gVf/wLOhdeZhUEdo2ghpcPodAAA+ZxUXlkkPstaF4EGkOQh0BwudCNNbzsUb3vjrmFzDZn8Zl160A//Pc56NsaKJww/fg83T4yi7DpqNRYRBF7VKUWL/Op22FGfFahVWqYIDM/MoVOooj45hYWkF9cnN+J13fQj9vo3l2YN41ctfjEvP24LGzH6UrRRFW0fIGCq6xXPq4pZQX7Me7sg47HINbn0MseWi7UWIghjV8gje9ft/iJu/+FVsWL9FpmmtLsO46IB9tsiFTLeAf//cTSjXqti6bSvu+ObX8Z4/fh+ue/FLZVqoOwUBcwhi8zWo2Df6MwzuODX9Z+OVAQDDDIDv7jxQZp7qjFOnFQHMnMrOL/GeJnakov760vDT6I/Nf95cqwl7PofL5suZLI5grhSoxwXYFINSNawZJV28RyTGRwAA+kdQZ08WAAEAcZ/Ovi6TFdn3FKtJPUcWbavPWZ29qrFXv0yBYcICEI+TBLappt28l/g4YVoJkMHkntwTI+MxHIXWD2bpRxnrKS6g+sgLuLz5zxNP+P+8sr04lsKcAEDsd+AaMYrk9ndX0F04gub8EcSdJrTQR0HXhC1FmjIBEoLDNPAansyfCABQhn4EVlTDyveAp4XfaSLwe4OpIJ8vmwS+tyd1oRbwI+dgKLZT3gjIFdV0BHEfTnUEh5ZbuOIFLwLqo4gNWyjyBGokfeSUna6/fwAAgtiEVQkuEQBABgAE9KqglwdridAXsAleF2g2cNeNf4vxnocpTu+jPgI/RFooYAERNl19OfRN0+iaQGzaqLpV9Fqe6Jp37t6DNpMadGDMNaH36Wai+GbdMEQnIAAQIdKAFcYL6wZq9REB3Gmoz09LDNJI6U4ELD0yM49KpQ7fi1XEbJqI/MjrtbF+3TQaS8soWA5KbgVf/fKtUttMTE7jwOE5ue/kxox8WF4PY7qOqh8gXFrEOWduwMzCIey48iLcdPNn8bxrr4bb76NzeBbzC008uhKhEWqyLy92ephZaeLuRx7G+//qL3HuhduhFQjqPXUAQEoQjecbmWJM1xEPpgRf+viNmNvzCAqxdxQAEJgVAQASt4YuB/iUPhQKsGxTmAS8KOs3rscf/NG7JT6x4BZWdwOp4RSTkvcYDSP7y0soTo8B3Vk07/4G2rd8HROSTJKip+loWy42Xn019GdfiW6QoBDqMIpVxS6IwgGl/UT7Pqf9THdgw58DAGJazb2OuxwVVDztDfZLvIb0Fkhw+Cu3YP6BB1HueqhBR5F9DIH0bxvVlupVpKaO5sIiyoz9Zd2WmYQKk0y8WZgQAnRbHVimA7tcQWAYWEoiaPUKahvXQR+rw5gah1E0YZox+s0Z9JYPwoYvDACCkwTCVWQfpw2G1PTib0IpolaAPr4Fb3/nRxB4ZMm40C1LAADDJKOJaJwlAMDc7KLqwxzGWPPJuYLecd/lPnjUxzEAwDnbzsEf/NG7sNRclO2OAIAkAWQRiN+pBn08DAAmhREAUMcazyvVG8qA+HvIaPruaofsfIs7j562AXaOpqtJVl8OMer+wyiQi8OCVlHYcgh/mAGgXoBq2k/MABANXEZvycDeITdpNYFRWl912OdO7bkGkWUDCyXTtFEqkXrOHEs1KWGDNkyxO5UL8MS/5/QDAMpNWSF7BADUTWBIQ0v9LV3zm50W9uzbg4XlRZENcGOge7hbrIhjLQ30OM0mA4BF2yUXX4puzwc06lF1+LGGtevPwNTaTfAjUuFtoc0xgqdg05tBFdSkw9FXgM0PSxvq8en+HyzPY3qsikfv+Cq6s/sxagNl6r9k2MpClJNWFX2iClT+OydJzCr3MDc7L1+bXrcWxUoBQeRBN3UEnCxSzyTFQzZt4ubf6UikIWmvytKJE3gVZSnFmdCEdXmuUgizMGRFIJsXHcqzVakbkgxA/wFSEfk1meRmiRgqz3ogFT1u7JjgZkpUmkkASB3NqMdiDki3W0+mxMwt12W6o8vUNNJNeKmGXqJj4znbsOWyK0HYurnSQmliCitgrq0y22JRwsm2SGMyRoTM+6RJWHWilrs4M8/K0eBTug++DwAAAlnUNWuMIUr64hfx8b/+MD5240exsqzombfedhtu++oteNWPvgIXbt8hyQBFTrqpPxeWBPc/QwAADjzF+HGAwnP/Y0GfiDmO0P7EcVxJbRQzQEVtEpCyC4wm7YtrcY+T6MwkJzc45f+LGVqmcebKLCQ97FhTwGtf/WKJ6hOWhF2AH7NwU9rH4zEAyATgdZasYGqe+2QDKMqxMAE0G7FVRq9v4dBiGx/+6N9z/CH3PV2Mf/Ql12PHhgm05w8h9NqoFm2UWDBGPfSTQNgpEaFCwxR9aXl8DXyNUYMp5hstfPRj/4KKO47GfAMT1RJ+7fWvwfKRfZgeryLqrqDXXkEsej8yNgwkpCyXKqiMTWJ0ag2s8TVoh0BqFWCbBWHz+N0IL/6BH8TWc7dj7979qNXHJLWBXiTNTgdupSIT/q7vodlp4r0feC+uveF6MdckAGC6ZWmwxSiUJoY0mZJ0hrxNzuj/GSNNyTCOibd93DeDMd9EGAAAIABJREFUYqgNCPm5rfOAWJsximj2l9H+vTCCTzMq7kUZyJg3/3kfdxQDIKKAK7+Hj2UB5AaA6rWpCZL6UxE9UxSkKVdecRLDJze/mqKpPUFJnwQAIEDBxofPLWf2Zew9AfGJgWUacjJDOAGn6RSHaWx22fwLE+UEU/8M5x96dwc8qQH4n7f+eVOuqJ4Z7X7wZ/4jVCEpnA4mZGhkpEVIvRZac4fRnDssnjN6FEiRTbM4GWkQeJaIv1UD0LyWORYAUEWOus+51+dAAE1nkziE124ijhRDhk2CGqTkALzSt5/wQ17PQISRAQCqxlLTcR1RX0dkWEicIrY//zrZdyKLE0RDpA+5V8DjXrJHPfD7CwDgmhUGAMtBSgAcFxH3W57LSQwrZsxvHwg8AQDu+eiNGGm1sNZyYKW6TOpD00DXtbHpumuBioMuXcd1A+VCBVGQIOgFMrH3U05JTdQslh68HxXw1WUUZxTK5D/s99HoUP9dRr0+gpJbQj+kfCSVs1YGZIaGlVYbIyPjWFlpo1yuY/36DbjjjjswvXYKnU5T7r+p8Qk0G02Mj0zgYzd+AmeftRULi034iSFpH7S0IrPB9j3U0xhVStc6LTzj8oux0JiFUbVlgkqw6eKt23DggYfQ6oQ40AzRhQ27RA+AAIeWG7hv9y782lt/E8978YtAy5ynGgAQbxORirmAz5qxj69+/EbM7HoINlNvMgYATQAHAIBTRZu5jWTJSB3GujFGuVbB9Pp1eO8H/wz9iEk0dLdXiSHSHWTeIWJay/u41YJN98aoAcwdRveW26HPL0izrZUq6JUq6G/ajKmXvRhBnMJJLIAM4syUmffQd2IA8H4mu0ckAJnOfHCvE3BOFJMspTUR5VAxPUUiHLjpi2jveRQlz0eFhq6sMzlQoAnutxls9Nhpzc/DaLWV7wVBGhr/qWBz2AlkqGFx2KDzORfQjkMcjjyk43XUztoEe2IcE1vOAhzuIR6wsB/tmV3QwyZszRd5i1tys/ZLGQnTP0f8pNI+Qt1Fv74Rf/D+v0djuYIgJLPXQszhnNFTzlixBaSmAADswwQA4P5ODyZaAogE4MQAQNyPsOnMTfij970brV5TADMCAMOmlE8UAKCskwBAvvdKbXUc6cCp7ZFP7XeddgZAPp1Xzv+BNCJsqsW0J6O1Dt6CIcOHo+YOxzJohiQAgsbwSMsK5aPchrMJTC4BWAUU1DxDaVYUNdckelqqQKdWlVMRFr40HxmKJnxqL9WJfvrpBQBY0UmNJIwKhbXk021+gTFY7U4HR+ZmMDs/gyAJYTs89QA/oAu/g8ZKE/Nzs6hVK2i3W1i7Zg3WT68XAEDnhF6jk7mJNeu3YGR8Gn7I/agsB6JrMZlBUWCZKsBpNo0HRefMa8/CiJtE2ENZS1DWQ9z5hX9HWU9R0YESzdiEU8qOn0WxamDU4JpNOqetumjmaFA2OTmONWvG0aeOKo6ksaBpFj9YlEmWs64j8D302h1hAeTGVAI0iJB1aMsXk2Q18RJYiVMy0gGl0VfUXTYgTsFFoejCcgowLTNDVXO6ZsaTye4D1WCr9SJMDClslASA95mKJ+TkhqZHkRjCkXnDw47fx4KAxR8jwlLDgs+N1q3AS0gDs7D9wktQOnsrUs/HcqWKNt8nugfDlE89URIKU3Jds8ZHI6shj6JSf5emQahhp/hxmgEAHpWWo4z8+mEMxzDhOi4OP7oPv/bGN2LP7j1486+/GT/40pdh14MP4Ude9nKsGRlD2SrAa7ZRq1XQ8pvC9uj3uZcQMON+o9opYQEIw0bRc1U8qaKtKVxUxZIWiyUxCeJErt3rZYZumjBvFNLNe5SgnJrwiV5ZGimuCxMudXLTRbzmVTcIAICE5pguAoIRai52XACATb7kQJBF0A9gpYH8yUOZPz3WLIR6AYFRQmzX8PCBebzvg3+NQnUU0+s3o7kwh2ufdhEu2Xo21q0ZR7uxgF57CRXXBrG5Lp2oyyUEdMiu1NAKE5jlOvYdmcenPnOTJFAsHziE8W/nC7/tN38Dd379Vjztgm1I/A567YYYQAYhQRClfY+45m0H9fEJjExMoF8qw1m/EW0/RKlQwqEDh2HrDt7/3vdj98694rewuLiMUrkqe9S527bJ5JwGnVu3b8Mb3vpWoF6Ft7gId2oaCdlAbglzSw3xCJAIp4TkyaMBAPGTyMQnCoBe9QDI79nHc0eoob+cbgMpmjCKMuN15R2iNM1eFKEXhNL8k0UkySJCrc+puDlAodZeLoNTDIDME0DdsUc/NcHXMxAqYyII2TNr+sU1e8A2UoNG2YsyKRMFTJI4IIauyqSU+zefF98/8XnJJvoCpJJJQNoqEzUMHQWHtNKsAMyYLrnrvHzfcKTicSQA+YtZNcYiAJvtnfKys/0pA1oGDAbZe2K4joZeexkMhi0WHSQrizi45xH4ywuoFkzokS/3A5kg9LFg1UqWlFD02cDx2BniOWY96GDoQXYR9+UkUvGyNPjj62OcbeD1EHpd9CnqzmjMwwDAyaZPioatdLDqBFHnidJCU86ji9fLci/AGedfiNrW7WIE2jcdtIJQJGr9iLKqU50hnX4AYNUDQKVGiH2QMAAc0TlT7yzDIA4y4khsqgQA6DTxrU98HPXFJVACYJPJ2OvBox/R2kmMPecqOqPC55oQU0b6JViyx6ysNNEJAtRKRZS0WAAAgu+UGnkJ2YX8MxbtdbPbQ31kFNVKVdY9TRk57SZYaTv0oaEPk4mDB45ILfXMq65GuVxFr9fFzMwRRJGHsZERzM4ckYnxzME5LMwtwdAsNFoeIo1DBX4lgsNYZvocdFqoxQFGHRMbpsehmynm2ouYmp7C3j17cPamzWgemUez5WHfcheh6UKzXbTCGAeXlvHw/n142atfiZ96/WtpVvDUAQBctZmEMg5jFJ2CROVx8/nqx/8OR3Y+KAwAi6A0pU99E6FVxeduvRORVUY7TGUSznhq1vEcVtGAeXxiHH/+1x8SsENYNFmC0wAAyIc4HHQRvOk0kEQrcMIeoi9/Db3dexF1PTj1EfjVESyUS9j2ih9BWixBJwDAnSP0pc6SmOfvUAGJIWsGAFBySg0/P6SvSZSkhIOlpMg2OIKdktYQYM+nPo30yBzKQQgtCtEOOrBKBaSWLkOeermCiGaVnPD3EwUAZPUZ9zhO/yk16X/b08gLYvjsdUZqsDZNY3T7ObDO2CCgQLMZoOzYMPQA/aUDaM0+AjNcgSsAQFNkufxQ5tQ00FWG0qypA82RxKA//at/w+FDJsKoJMzDVIsEAODQAzFjMjIAgBN1G0oCYOQMAFUbHfUxxABIEGPN+jV47/vfAy/qiecPTSlVaarkVE8UAGDzTw+AYxlX/xFAgNMLAGShN9x1I04mGP0n2n+1wHnXDhgAg7rj6MPmREdP/vCcAZADAKsLRTWunCLkDACpp3KtY2YIJgUAzYQsB47jZlN/1ewqx8DT/XF6AQBO8tV1yqbSGTWd7wqp6sxR3bv/UczOzypdLKfmIS1IlASg5wVHAQC+18P5O86HySYYpPDSQLAs2uuJqQ2oja5BSAOvUg1FtyS6NY0NR6rYA5y4CmmVk3earIjBSYqSqcFbnsOEa6C3OINd992JEUPDSNqHQ4CAnCfq1/XMDVaKAQJAJkzDweLCMubn5lAqOIKs03OAJndwHJkOcqJFyjcnNCxMSbXnxt1srMhUXCifLNJkkqVAAIn/yVyspVCXyReHpMotlSwGTi8JQLFQoVmiZJpTg0UnWJoGEtkdbvizv+f3RQ54yVUidW1IAiCNWujJdIM0ckXfJ3VcAQ/ctFmg28WySALoRNxnodP1MD65Fmdc8xyEYxPoGKQcsm9MoUUaLN0RKIAULSkuMwYAXVn7fH8FDMhYN//BAQBOG2QKnhlIUdNfrtfxsb/5G3HnftWrXiWHNgGC5z37GtgpMFaqIu3RhCZFqIfiwI2+hYRZu4liAigBN4FGRsvwkGMRkzmmZxRoMgJG62NKpsSmgG7gYSRUb65JThfEn4MHHgEAfsoVTYXSKjON1ESxH+Kqc6fwYzdcjbQ5Ay0NoNERmv4W34EBwAafUhyheqc+nNSH3feFDSCSF5ECFNCKTdFexoU6rNok/uqj/4AvfuU2XP60p6Nx6CCKpoYtmzbisksvwpaN68XozzQ0obDSnZ609cXGikQKfu2Ob+KhXbsxMjaJzsoSylqAN73uNVicn5XvnTt8UKaia6fGZTLKIoImpfQh4T1RKBVlwlMaG5UpXDJSh8f3gVFHmiFRWQQDWHvYbHRYINkFoeDOzs+LGZcXhnIPHllYhAcdz7z+BsAu0pEKkWYKYMErRqCOSI0UKPKnIHzq1Muab+rYcwBg+CT5jpPb7IE5gV2dW6pRFw5TRvnnnwSFCFp4UQxO/8VjQlWQakqRgZH571PNfkZ9HzjR54DiMRNzAS5Wp/JybosXjPpkwytskyEX+1ySJFMrsusy0jnPCnH3F0+MVUCE0jDV9BPoNURuQ8aNYyvD1zhR+dNSZIrhqtr5JGZQAATFyho88+MUDKsNP439hkwQFc9PvlexB1TaQM4koFTGSNqSe40kQnduFgsH98FfWYKrpSiTlZYBAMrsUYG9ivlAcEIXOvfJAIAoCGXf5tlB4IP7OBNzyDJLaWaVAUiqZsoAmcdRlgyKXymCByeGykOnASfrG8dFM4px8bXPA9wSQGd8q4CVni+gI8+OXBbxOH7lMQ/5PgAAMnBc3ZVHAwBGBgCIyWYSw0wobSMDoCcgwM5/+kdUDh9BnXuHZaMbRejqwPQF26Gdewb6joG45CJlExdy7zWw8+FdiNnsRxFKjoWaqUFPs+afTLyUTKIUPQ4z4kQy08fHJxS9nQwjASO4zgGLBp9I0ekxo95Fq9XF1dc8F/XpdWjPzSEIPKlTuJk98tBDsqf98z/8C3Zsu0CMAA/NLOH/Z+89oDQ7yzPB5+Z7/1w5dFQrBxAIRBLZCIyxcdjBNuMxs+P17M6xPV5mzDrhNDgdM+NxGGw83hnOYhsbBxavDQYkMkIECZSlzrkrhz/eHNbP+91bVd1ILaklWYw9dU5TTauq/r/uvd/3ve/zPkF3O0jZSGYRakhRiwNk68sYQ4bLpsfR31xGe6yO3KIqwsZ4ZwxnTpzE/tndOHz0FBb6ETK7jqjQ4ecFzm10ceTcWTzvlpfgF37zNwAtEZBCAH+hXIvF8rYHwFM1AaRclyZ4BABsh8JzMQa8488/gDOPPCDgtrh00GAWFpISACAzrReRZUFjOVu06jFZAHmGXbt34Q/+8L2SMEJPMmVip2Q10o+UnjcselilZmyu9RB6OMToE59CdOwUzCSH3eqg69aw1mzg6je/CdbUNA2WQBc61rlunUbWF/cAEJZoafq3lSBUSvgKAkEZwYsUWcNEmsfwODAY+jj4538Nd6OHFift4QjLo03UJtuIdbV3zLbHYYwCNKJUYh+r5n/bjrQcghIAc2twZqZhzc0in5mAPjsJv+5gYxTBM1pok3loxsDmaYwWCABswEGAPCD7RLEm6AHA1DT5w8EBlxE9ANrz+KMPfgaHD4fI8o54MuR6ilwbyXOr5zYKkQCsC0AjDAD6HOk0AVSxmY8HAEzMTOA97/0vSME1RRlELjGAvJdPBwDgeZ4wACrPFWGpbQHYz7ZE/OK78rMMAKgDlUWqTP/LSCZeSD5+SkNRwfaP3uo/FnpWHWiVic/5AEBVYCgd3fkqRlUBKW9CTiEMMaYiAKBo7dSxqJgeat2rQ/fJH35P13c8uwBAlQMsAECpOxTqP+mJYYhzS4tY21jDYDgQKYACAFi0FUJDWlpeFRMuFnq8Z4xteu5zniOae3ou9Ich6s1xQHcxPrULYxNzAgY4bgMmI6XEII009liaYXoAyDRHTPVoEJOj5thixmWmEeLeKvbOTeLg3V8GNtfRHA1RI3XZKCekZWatGlQRsLBBaVjox+iub4jL/3i7jYmxtmyaKaes1RStZIOoJGfV5I/6A2EGJBHjBzkFUkZYlY5M4mUIGBAAoNkY2zny8fjeOaHnNF4cvJWVHv8bdd7M/SUIwO+vAIALP+8sBrmMWFxXDACRIbAo5aEXBbIGCVxwLfDAqRguvCsEabgxkwrGaUG92ZaooePdAa781m+DNbMLNa+FJGb0FAtbRybaacovUwiwcgEu44CE9r4NAFzySvgmYABI2oNlCfBDEIiGOTSF4bPf5Gffh8fiLYrxlm//TqyeOouOXZPYp8FgE1qDkzZedWrdeM0IAJR6Z14jPpsEALQERU6+egrLMCRCj1GVpJ9tdvvY6A0kXsfyGjAdD2SKctqr9GjSHu0AALZpc3lGCUCI73r5DWICSA8AAgAEe2h6eDEGwE4AoJr+q1SARPTZcjQbLiLNFhDAbE5ioRtgdt9V+Mu//ii+ctfX0W42xSeDXxtSQ1toaDbbGOuMo1FvIIkSWXOjQR/LC+dQsy20Gw0poKYnGvg//re34NSJg7ji8gMy5ZocH5fp86DXKymbGZKYxQXdk1X+7759e9GZn5NrsmkUsJpNDLo9WIaFpXOLaHgN7JnfjZMnTmF+fjdW19fRaLXg1urY6PYwNjGBeqOJgydOYXL3AWyMYlz1itcgkwxsT1gAZJcS/GSTKgwArlIJ61CGdjxHFJtDaREv/Ngyqr2IhlA1fqr9V8QisY0UMIiNPxt9Nv00/SMAQGozmT1yX0qKIsFTeWtb/H/1TlQO/fnNZMnZqb5AXld2jPJ7pVE36E2iDErZ/Mu+XgEAJX1fGl6+P01DXGhCfRbduqqGywi+MsFE1+V53+nqLz+bzbPBYlDJBav3ulV8lQVY5blSXd8L/cYqd/ItR3jxg9mqHrZi7JRh8HbcIF/SLCLAX0GNfUe3i7PHjiLsbmCs5qJmaEjpA1G6VLOHVHp/lTVOjI/Fp8GGqDLglgu/k4mhroWYt5YAMl+XwHIoDIBAFckVYPMkmv/qpbaMDbepB2r6r+uIdQOxacKbmMRlN79Y/AJi0xaHfJnCca5dyTouaRN/dgEAtXKU/FQAgDINgwwAAqBkQXEflDXLaS+j/nh/BDRPcPKjfwuPNOswEmZRoAGBbWL3a14BTiaKVgN5vYZYPKUYZzbCmZNnhOXChlNPU3Q4gSYAkGcYxhECniFFrgC7MJJhwPTktEz/6WvEvZLvk2c0J8KUVk7NzkqDtG//5Thw4EoMhj46nTY2Ntbg1Ry02i0MNzfxgT/+ADynjmAYIU8Zx0ZjPHrKGNDjQNKSakmAbGMZE0aOq/fOYeHMCVx77RVYXl+RYUWz2cLCmXMYq7dw6swy1uhq7zbhZwVC6Fjo9nB8aRFT+3bjPe//7xwjCwOgiqFUjL9tIzjloXWpDBLWeWqt8tq4lg2NtaVl4Asf/BOcfvh+YVhY9FigtwOhALstDIDYrKMbJsIwowky1x3ZqjTNveG51+PXfuPXUW81VGSuaP/VkEQZOStWpQwQaR4Y9FG3Mqkvhx+/HeGRE6ilGryxCax5HvI9ezD1khdBH59EEiSwvDoifyjeTsrD5eKDRNaFlbyncpbn/89jsm84BIqRtghghGiwpuuN8OAf/yXagwBNiX2Ncc7fQG2mg4CpIb0edrcnoPd8tJniJJLmyt2UfgBAwrhrQ8N6GqNz2X7M3HA9MDeL1LaQ1Dwkti2eBohNtGwbdTNCtHocg7MPwwzXUEOANOih5tkl28uQgQAlX9sAgANrfC/+/MNfxP339ZAWndJYmRGvA6nrLZ1gvIGVpTUZ7hkO5cCpMACeCABAU+rWeAu/9wfvkUSWIA4EAGAqmQxHniIDgPV0BQBI6hfPtVL7z2fj2WeIf5MDANxY+VALpY1NEqOsSkq1FGySDlA+oI/yu5TWQ9+ALO8EACrN4dYUoNL0qLHotolaifVXuccsBFiosYAnAMDJKA8DybPkORAnsjCf3Y9nFwBQEyOVqywHKadeGtNkfPQGfdz/4AMytWYBxGke9etezZXGhAXykWMnhPkxMzUlxnmzU1O4/PLLsby8oqhsYYpma0IQPwIAEzO7oZs1SQcgPVUoeSUAICZ7JYVRZqai52NUlC4Ht5ElqHMCHQwwXndw6MtfhLexhnrOKEH+LDZJaekFoIppx61hOApF9x6OfHRX1+FZJnbNzMD2HPgkXlXUbDUOE0qWRLIZpmQx8/vC0Uj8COgJwD8VAMDNQoARAU04pdwGAISWRt0T9a0CEpRTLj6DtsrTnpicFI2aHEtbOajbkoBKM7vlXksQoKKwaQXqjo1BdxNBwCkCdbQ8TFUCB4GGEbOlWSDQVVv0WQVGfiAbuTk+hUXLxdy1z8GefVdAszwkuQXN5CzBwihi+gNN0aoJkzJEq+L11OTrKbBovgkAAIcHIu9xEKJeq8k92djYwOT0lEhfOIXk/Z+emsFv/Nwv4q//5IPYOzWLqDtAs+mhm2wKA4BGdhUAkPMEriQAjC1kvq/O5j8SwLLm2hjrtNFqNrC6ugw/CDH0Ob1gReJBtz2Z3NN6Trn+q51PTSErp28VS5mmuXgAvO3bXoaXXrsLhr8mAACN/GA6iJkPfBEJQMUAoP6fjT+9AhgLqNJVCoRJhmZnCsu9EXS3Bb3WxsrmEM3xaYRZgb/48IexvLqOUUBKcROa4WI4imViZlsuHEYP9XvQkxht15YoroZj4dW3vBS3vOwFWFk7gXrDFh05J6rDwVDWEsFBpjMoczxG0eXY2FxFv7eB3btmceWVV8CseYhrHkKmJEQhVhaX0NvYxA3X3SCyDjV9SdFst2V96ZYtEhxO5vqDAXS3Bj8z0A0zPP81twKtCYy6PsxaS+jD/eEIpMDLWSSNoJKUKSCZCQdskJOnCACo4ln2hlJHLy76JQDQH/pK/88GW9axpYw+M567SRkjqsC4bbaQev4uRmFUxJ5KXlR5GHD4Rjd+Xn/lUs21oUrcbZlAdV4SjAiLAnGqmEms6Pg9It0qkwTqNQ82AQDud+J/oaRM3GcF8CgNBqr3KsAJp/4l9V8khjs+Hg0AqIAN7lNCgldUDbVmSv8WNf1XbDLFAlCsF8sJsfLQ17F85ixaji3TsMwfoYhD1FnHlCktBDx5OnGJ8o+cVHkBW6MJXJmosAMAKCENpe0nq64EGKkt5rPKYQllAZJbUp4/akK57Wf0eHVJxYxQXkwVFZaApCa69dgwEBom9l9/A1r7LwNsB2GaC92bsZ00ji2zGR7vpR7jv38zAADKJ0GI2HL/CwHK9BIAULRlQwEAZDsQViPzT8tw5mMfg3PwCNzRCIXjIHYs+LaJfd/+RmGBODOTyBxHInadWh3nzi1gc30ToR9Kokk8GKAuEr1cTP9oDOjnGeICGEUcoMRot9qYmpgSFmHEpBTHldhSAszc3HTLkHtx5uwiXnDTizE1PacSVEgXT6kdh6wdPscnj53AX3zwr/CC598sDdXaeh9Rpgt13mRkcuyjTg15fx1jVoEr987h8CMP4OorL5Me9fixo3jFK16JQ48cwhX7r8Dx04t46MSipAMNk0y8IhZ7fZxYXoLZauD9f/lnkgJAbbmaMFeSP+UQojDRpwYAlOiXPIsVAECdOwGAEw/ei5bJpBBxykNK82ing9vv+BoisyYAABMehoGPerMukor1zXV0Jjp49WtfjYWlc3BrrtLYE0QQ82WaWxPoVB5X/9fPvBMri6dR02M06i7CT3wS6/c+BDfI0JqaQTg7jeYNNwBXXAE0mxiRYUYjzdFQRYhXjLDHWCHV1L/qM7YiANlcCgDAujFC1qJ7foAm96zeCPe/74OYCFI4lA/YOhaSHrypNoIsQtDvY397CtlaH41MF72/kv4oZmZiFAgpwbM1TF1zJTDRgT07h8SrITQsmI2WAjESIApzNF0Lnh4iWT2O/tlHYEXraOghimggz5+kHQibUMkAqhjcGDa8qf340N9+BV+7e10AgITyRiNDkisAwDGbOwCABIajCQOAdY4CALZlsFuXcIcEgABAvV3He//w92knJgBApmWwXTIun1kAgPeM9f0388c/CANg5zTjPIME0v7iSNBM6twq7X81Vd9CTy4CACgETR3WW35oZR4u/01F1FUQuyoMKpdGYWNTo1mZ2DEGrMwbVrpETcz/qL8mxauasoi2838yABRLQww51PVnI7u5uYHxyQmcXTiHe++/D/VGHf1BX0zsYiLozDUNlYP+6to6uoOB3P9WoyG6+Ruuu04mqtTJ0XMhTdnIm2h1prF77xVojc1ICgCnpGxIGTUiNFEe3UKvVDR6aTMl1k0pUPm/3CxsMKqJqHCGRhrino/8Da6encTG8lm0GjQhY+wIzV/UAUvKEid2WcowgQB+r4ciTjDeaKI93kHmWkLX40dFAWLTz291GGnCCJUg3AIAKgaAwp5K2URlylZSOGU7rqYRJforTT6N+8QjQDFQ2JwYPNypPaeesNEQAEZycXlYSSNUakj5c8pMbDY3glKWxoQ0K2PTT9mCoreVgFtZSFT+DlVMmAIaNMS6jcBroZsUmNy1H1e/4MVAvSVUuxGRaUPpKEdBIOwDz7FhGzoKut+STimZ39vk0ye9UT4KAKDeY/VB8IeTRG70MS4lBlBN2LjetTIWzwUsToYcoVMrc6AdymiRBpWiIo0gYYxWvSESgKMPPIwf+1f/GhYjFL2GPGf9pAfTddBqTuDc2VXUah2ZtKlIP+5NCcbaHlaXT6PVcPADb30LXvmKlylqNZ9yPUW3u4ljJ87izi9/Dfc9eFgKHcNpYLPnw3bqYrzT3exJPNTS0qJ87+7du3D69Cmh2k83DPzLN92Ca+fq0EeraNYs+HEqAMDFJAACElTRaHKs81qrtVjp3rkmWZzZXg22W8PAj6TRJ6U/RoHxXXPojnwcO3kGDzx0CKfPrSKMaeZZCOumVW8iGg0xVvNwxZ5dePlPPJ3VAAAgAElEQVQLn48brroCeRRgOOqj1mlgrbuJxeVlXHX1tWi1OlhaXEZnbEKed3qK1FxLohKH/Q2cOXUcg94GJifGsHvfZWBKNCUtjzz0oMR3vvTFLxJ2xd49uyUWimcQZQOcirKprjVbIgFgPOdGry9RYSHNAzUbB17yCiAzEWuWeGVw+k4NpGwjpSZeNaSqdZYG8yJn286m/NHXRiH+HdxTuV8QLGRzrxnMto7RI008iuW9y15YNrgVu61qzBVGcoG0rlxH1XmtJkQ7QILSRJKgplD+2fQThBHPnfJnMYuekyrJ6eYeyeJZNfjcU4QlIdpbBZpWAIDDyCs2/GS6cFIqzAE1fa8Is7xsknJQAr4XXp+t5vYxGBQVEEDaLwF9GrlS9hSVHgTcmwhkFKTe846J3jeDaxryh3VL5m/i5P1fhJMHYoZnEmzOM5jydwIFJfOjjPqTxr8EAIQBwFloTmNEdcVk7zoPoSBLi7G6iTSAvG6c+hMoJ6tM7eeX3kDxvnPP5zPJ+FLucXHMZBwTue1gWBQITBMveM1rgM4YojiV5l+JWVQNpE7XS/2ooit37NgX+Ak8no/Bpb6y+j41PFGsEaXo5D3gc6CbjjCpskLtcSLt45cHQ2iOCQRDLH3h80i/ejemDRO9PMXAAKavuRKNa68BPBfDKITZaiLh867ruPe+B+AxSYTmikGEluNA830xMPbplZQm8PMc/TCSdUuwzjYs7J6dl+8ZDYcCMEsNRVYTHVhsC+sbm/C8Jl704pchYdSggPXKFLnZrImWnaBYMArAXCPuq3ffdQ8eefiw7JPhYACLCQcEV4sE4foSrt4/h5pViISF5+cN116Lz336M9i/dx8G/QHmZuax3g/wyOk1rI8S1McmsdwfIDFtHFk4izPrq7jtC58Rc7pcaR8VYCE27GV29tMAALDeYf3I+0hWhXgAZDHu/vhH8fXPfxqTNVMGP57rSZIUGQBfuOtBjAobI0rMyeLkOjXFpllijJudFianJ+C4NkwaTDsmrNJkmtN2rlYBJB0PP/Lj/w7DQRdNO4OThNj49OdQnF6Atj6Ex0Z//x40X34LMDGJvh+gVmvIMDEN6HJPebFqiFX/sp05X/VMqtcoWUE79mR+PS9rNhrBqDkILcb8JrD8EE5h4qH3vh8zqYaagL8h1rQQgcGIZh2eZqCZAB69tBIdLuvoJEaEBImRoZ+FcGfGMPvc64C5KWHVjnQTmelI/B4HchzAcT9IWMNlAZpGJPLBzTMPwYo20LJS5GFfAQDqpCvrcUJtBALoEeQgd6fwha8cxyc/eRSmM4uNgY96uwY/2hCzcGQ2tNwWwIrnseXowm4TX7AkkzVZMaCqayYlmDxvBckGiLIIH/jgn6AwcmGMmS7Py7JfYA13qTuYoglLjU0PgMoHoJJDP7N711Pb+arv/gcDAKoH/DzToSJHEgZCzVS0Y+ahkhpZFtHnGew9Gk2oikFSs0T1s0t6v/yGpGNUOemlQ7FM9UszLQEAOOmpso85kSnN/0oKORcrqToyUdpy1yWVhd/LKdpTmGA+Lffw2WQAKFqj2jw5bee0WsOGFORLWF1fLVtJFUlWeSaQvs4876XlZXF85sbNycbkxDjmZmakaGTTYBo20kyD4zYxPjkvCQC15gTS3AT7E/48op9s90XKUWm1tm3TSsqr0ruSq2EqIpj8qaURrPUV3PPZT2L//BSGG0uYaDgyARW9tKnL9Ewo+bmOOIgw3Owi9QM0bQf1VhN2pyWUPTHbk2B1KavkwK0MqFj8Rr6vYlgYT0j6ZFlwn7dJbBlylaS40k1UzLBKapFs/BUAwCbaZiOq3PupyeS1JUAgZoJl0gAZNmL6V0ZJsXis8qVFXpBlMg0kEKC0ymoyUzW2FWX3PF2yNBRsdhzoXhP9JEdg2HjRG94IdCYRaiZ8zcAgTmG6jHWzJPNeY6IGC5dyWsVmpdLgPunl8M0AAJRG3lvsopLQKPnSXBNpivHWGDbX1+DkGt765u9BuNETACCOfGguMCRV2PDgs5BiXJQfSENFMk2Rh8gzH//8+78bb/3e74I/7GLY72J8bAxxNIRXY9EeYuTHcLw2lpa7+MAHP4wvf/U+Sc3o9UOsbw5w4PKr8fDBw7jssgPo9vvo9QeYGO9I7F7TCPFv/tnrcOWUIwAAQTAaQBIAYATnYzEA2FTudLevaNSy10vzk6NDiuWwJxIYAnXc55lpzQIgznMs9ftwm21JutAMW9I96JYRhAlGLFjFYMtEMOwjjUKRAFhsOFlGmCa69KOYnRP/A0oh7rjjyzh67ATe+MY34dZbb5VDOQpGGPU3JWZwY20RUThCp1nH1NQs2p05PPzwIQEEfvu3fhO/9qvvgufZGI0GaDRrSnhDs7nJcWScvoo/Bl31OdWryWemYES6i/033AR0ZpSRo8FpKdNjyAAo2RdVJO0OyKii8D/Ws39xLwA1jeK+K9deVwaSoyjCKIzk9SVST4ovNdmuFJPVaVrO4pRJbnlmVuv9vDO71HJWX8d9S0Ao7j0s7AUEUD9NmA1lscomVZktqfO4mlITgOR7o1+C+JuU3ik0ubNNs6T8q+dLAUtb7jyqXCsBgB0ZQeddwq31+DgAQEYGoMhkVFEqZ3wF0fCMjyNhfInWNIkp1JGc8c21VfSWTsMIVkHZC/cz+UMWw454vApMVcZ6FwAApQSg6vkvBACkEtkyjqUjdiYgeegHsmfzmpdutU9669wqAHlWZWQZmBJRJxYMhiWRX4M8R3vfPuy/6SbAtuGnnJw15BkjlVvOkKdA3y4J+Oe99wuf92e0iC7p1wIAlOYOMkIg0G46EvlcSNWgvGwodygYbUbX8zjA6pe+hPiOOzFW5NhEhrDuYt9NN8KcmxVvoJDfyVQWy0LPH+HY8RPii2HxWYsSacQkWcA0xGG9R/f/Ahhw+h+RXWpjqjMBi4kXfFZkKEWQKkJh6hJLTP0/QRu+1yuuvFYmypRQ8RmOE76DHI5tSsO6sbaJOGDcaUdMAOmj8Zd/8ecIuptoMjlmeQktSqLyEA1Xh2vR6qCPmYlxXL57D+756l1o1mi+TA8iB+dWezi7HmCYmjBqDWyMAmGMkAFwbOkcPvH5TwOu/swCAGYJAEATEA8cLuQJvn7b3wkAMG5rAgCQOTEK8/MBgLRAyv2TCTs0AmR0bsEkgAbGJ8eFJs4/hslBIOupch/X6cVhyjPy4z/x0xgNevD0CF4aYePOL8E/fALNgP4+JsZe8kKYz7sRaLXQo2+GVxdmaE55R+lzdekAQDmo8fuIHJaeBcxRKNT+hz7wYcxrNowwkgZ4U48QGtS+G3AKDa0EcBhWkxqSLjVMAwzzEEbHBVoOnMkmOrvmMMpT2M0WwIY/Ym/lwHOasO06CoJMbQ9JEUCe9v4iumcOQo82UDdSZOFAwC3ZrgV8Vua3lJHyI4GD2GzjzrtO4bbbj8ByOQyIUO/UEcQEAAjAEgC2JQWA3mGWoyRj4ADmCQAA9Jzi7/9HH3i/kg8k4XkAwONJAC66se4AACgDYK0h0ozSD+0Z3bsuecc//xufNQBApvvUOg37MvmvqBIyQRBKrJqOXvwibgMAVfNfFTFq0rINAFQGRWLatVWgVBFMW3MFQcGZWckmipup69Vl0kzaZgUASCxMSZnctgh6mu7Ik/4xzzYAwMOSUycNI99HrVnHPffdI80/m9GRP0KtXke331MbNIB2u41Tp04LAGB7Ssc86HZx3bXXyNSncnpm3GJeGBgbm5Hmn9N/TjaTjPQ2Re8nsZImUJy2iJxDHMgVtVxkACULgFN83jVFjE6FDeBmMcYtHYsP3YeTj9yPfdNj6C+dwtx4C4amTPH409hosOVIowSjzR6i/gBWQUakg/bsNHLRISgDLikmiT6S3cKCqTRtyuMYMWUufqBi8iSGT7FR5HtLCcUW2lsWrlVeO/+dzaT89/K/cVLBGBtuiHxea426XGuR0FT5uFKkqWmTQBN0AU9ovUUgQaUJ0CeBP1tRosqpTDVZ2lG873w0FcWW1FQHUVJgBA3u1DTOjnw87zXfgtreyzBMc4xY9VqurCX5kZRt8GoKAMBr+z82AFApGHYajcn9LDsQ3TQQh3TK9eCZNn76x/5P3HPnV6BFdC22UeipxPXRP8HQbTG2JI3d8+gJECLwN/COf/+jePHNz0UWD9GsOcjTGINeH2NjDUTRpgAAzNf1/RS64WFqei/uvf8Q3vPe92FxuYvJmT1YXN6EZrkS72e7dQwFZGBRmULzV/CO//W7cGDcFAkACz+SXWn4mBaKdv1oMYDCkCK7grdVMyX6TyUDlPRpGkuGIwHdHJ1eHLzzuUyD+fwQmGiOzwmYJwyUKv2FDRe1rgaBvlQmLQ8fPiqeBmz2TdfD2Pgk3HpDGA733Hs/Pvbx29DtDURfyH1jfGJKnq/rrrkGe3bvEoNA1zawurKA7saq0DVnp2awvryJPM1x/NgRHD92CP/ht96NfHMVK8vnMDM3rbwDGAHmcSJI123Fb/CjSAw6CVQmMBFoDjrzl6Fz7fORRjky01XXsKTSs1dTs8RqOl5OfR7HQe3iAAAJSkpKxUaYVGCai20OhkIhpgkkGW1V87/N7VF+IvyQ6LPSCG1bi6v8SxQAQJxVfe1OHx1h0mkFrIrZUIKNW547W3p/tcexWa30kdx/uN9InCn1/AaN/dik2OJyzzOgShFgZN43NP/lRqSYXt+oIN45kX68Ioz/nee61CNbv4M4Csrk02a9kMSSJU7gKR/0sLpwBr31NWjREE0jgZXHqrTl70xQcgu0KJGKkhFUgQDyudyTOf2/GABAZoR4s2Q5Qt8X539S/7dBmkvXT/PKmRYdyRPJE+f+w32Ea5n7+VDTcO1LXwJv716h3UYF4HkNZCndx8vz5EIH7idVvzzLDIAyBlEmh0wBqhgAZFsw2s/yZGSgc4wofk8aijSERufhNET/3nswvO1TqEUh+jT8G2/hwCteJtP/lHIbryZAqubYOLlwDr1+T85+lzKZrICRZLB5vjLKL47QS2P4BeDzWtNEznSwd3Y3ooEPm1JUx5EUJdXEOHBqrvxM7nXN1hgajTHZ+2r1puxZ1K23Wg0l/dJ1rK2sIQlTtJtjEntKDxmaHy8eOYjlw0dx9+c+K+aVc5NtJKkvAPS+vfNYXzyHYsgmT5O6h3VLEEXwWpO47+BZwGmD4rRBkmGYF1jsdfHAiaP4m9s/hvpEUwAADv1Zk7Bm4P95uiQArLeU5lrJvgQA0HLcd9vf4Wuf/zTalHZeAADccfdDGOUWhjx3SlkO91GCgZyiEwDojLehGQVqDcpXef1YaunCBCBgQ9CTZ807fuaXxIzTKQK4aYjevfdg8ev3Y4/ZEEbEge/7bmD/PgHTaTpoO54AQHocicxEpJmXygCgzC4YoXvuFNpzU9Aa9BpKgONncfLjn0UnAQwxBU4wNFIxACSDlABAPc5hcN5TGNDrLrpFiJ4RwZvvoLNnChZldbqOZr0l0Z+rR8/g2KGTMDUXs7N7ML97H/Q98yicFInO9J8QeX8Zo9XTEgPo0sgvVrJSxYisvFW2B6bk4kZGC3fdu4iPfvRhAQD6UQq36SJMulLTFpkFvXCwsryOKA5hWMrf5skAAGEa4v9+3x+i0anL2tHpz1GZ7z6OB8ATAQBYo1cAAGvv/wkAPMZV20n/56Ll9D0YKQCg+qjo+aLnLt0UH/smsJyqVGjbEwwpXKrZcznR5OZd1jFbkwhVOlQgg3KAFVWjmDTRHMWUzVRiYBTbQxo1xSCoItaeGgnuSZ2Xj/rFzz4AQECEyKIfMR/bx/0P3o/BaIBmu4WRP5SmlEZ/XChEjnlfjx8/ISyARrsl/84N9coDB7aooBbNhoi6my6mZ/YIAGC7LaE3kwFAZoAggRavfyZGOmz5CQTIgV42/lKE8wAvC3E631MPLLnNRQor8THuWTj69a9i/dRR7G46KPweJtoNDPqbUvSziWMRwPidoNeH3+1DY+SfYaAxNQGHDqDUgrOoJYvFUiwWMWwpp1ukkNLMjABAQtMgyXXeBpK26EsVBbKUBewEwXZqPOXvdNFmIU7KrOeh0Wwov4UyflFMBUVXy+vLfHWVTCAFnzQM9GtQRiWyHoVxsz1pU4wKBSCUrgJlU6CmfCwCc58UWhfu+DhObWzAnZnDYhBizw03Yu7Ka2F1xrHpRwiiTL6OUw02XNx/hclwEZOzx10bzzYDQNIZ1LuUXaB0CK8cSyRSUdfh+z7abFY1A1/93B14+7/5UYzVGnAMggOBODwHPpksmhjR0bTOMDIMB+v4wX/xPbj1tbdgfnZMptcmMtRdV7wlOL03DJoQ6kgTAirK1b/bpXO+hmZrBu/7ow/iS3c9AM2uYxBRv1uD2xzDIIiYQARLSxFvnhEA4JrZGuyI8XmpeABIM6/bjwkA8Pe2i1g2xlS3kZD6rnGCr55rg+sxC6GlIaw8gecYyBlJRElQvYEgpDzAkSkbfQ0aDU+K1dFoiKE/FLMft9HE9O49OHTiNPRaE62pWTx87ASOnjqD02cWcPTocTQa3KONUjJUYDAYSaFFiYzKW9ek+W/VPYyPtTA3O40Dl+3FnvldmJ2YhmMZ+IWf/1lcefk+/Pt/96NYX12AaWRwXVMYRrW6h26/i/b4uEzZSROXqclwJJPBpDAQaC4Sp4UDr3oD8pAZxzZyg5FGVaOtnhF1kpSGHYrEdPEa4yIRa+r0IhtBRfvx75QdDPxQkiAkBaJauaWxnbAAuD+W1G16cstpufU6av2Ljr58f9JEi4Rfae8VMKBc/pltvxVPWf6u6vu3v64602XqX8qP1KLRxWCXAEBl9Mc9UV63HBBUBoLf2OZXp/fFr9/jDRBE9y3JJ0o7X9UJEpFKpliRwWVzmIRIuuvYXDqH4fqqxH81GKkV+6D/hYJRtqUPOyfjO2MFK5+W6l2rRkgNKxS4W+0eilpPsIzTRkotRv2+MACEZyH+EWVE4+NulI/1BQRg1b2mHsPQCAA4EvsakPJbr+P6V74S6LQxIMik63DtmhhzOvQuEJnd9h745N/GNwEAUJBLRABAkBsB/CX22aTBbg1aQYDKVtF7snYSoRUTMYkPPoLlD/01GtzTGjby6XHsf+2r5DKw8SfzLUiYO27gkeNHJBWEXkA0gPVYtwahMEsIFm/EAbpkCpoGAgLyGeBaHubGppAFsYDHfH02M4ZjoTA1bPa7GI1GIn06cOAqaJolzCkOBig9477Fg5bMPjLKooBeRzYatRZGgxBJ6MM1UzQJQJw+h7s++zkMaRxI8NmgbjuG51qosb4bBrAEsCjErymkyXMM3HXvUXitafSCWEwAu3GCzTjE3Y88hPf/1Z9h39WXKRPA0te2kgA8XQCAaOQrAIBMTQIAeoH7bv8Yvva5T6FtFTDSGI7lwA9z5HYHd3ztIfiFLech/ZtoJCgAAAeRRYpmpyF/2CQ228x3Z+OsAAA2tJTNCftGs/COn/olAXXMbAQ7DTA4+BAOf/5OXNOaEUPEK//124DxMeaFSIwy9zs9zWFRJsrUAg6xykPgSUsA8hQLX/0Szhw5iD2X70ezXkdDM9A/dQ4bDx+D7UdoMcmiyGT6z/vA980kIjdhMhUQ0TC2ZmFgpQhqBbzdHbTmxwT8INO1GASYbU7AX+pi7dw66m4bpuVJ/RA5OnbddBUyW1p55KNNJINVGFkAm/Em9F6QpkuZnu40bJdBAGxkzgTue3gNH/rQ12E4cxgw6tezEKY9ASu03IWBbQCAkZSs++kVRP8iYQLu8EDZOtt2SAD82Md/+f3fxezuGfEAIKmnAgBUDOtOyPhJ7GJlU8hn0HVdYQBURoCPP7x+Eq/zDH7pPwgDoCoYqsOYhYBMHNMYUTDciuHb1huWRcpFAYDyyBVosRL976QxqoNUpkrygOzUipT6D9JUt1CBik2gdDk8AKjB8mp1FcNW2ghU/EPB7cpM7qeignvq9/bZBQB4bXiBSaGK8wQPPvKgHEwJvRXohEyqohimaMqR36vj7NlzWF9fl4Kn1myIAeT+fXslAYCaT5kQgouqhnZ7ApOl+38h02ZuHWwyTOV0LfiPavzZ1PMziy81+TKQlvEjldJHTWpIeVSRaEnsY8wz0cwT3H37x9BMR5h0DYS9DYy1G7J5bgkEqaeioV+vD4Qqj9Wo1dAY68jiZ4RMRL1meaDwv7PgVRFWmhRx9APgH+FRllGAO5t/eapL6r808uW0tFo7+Q4TPzYjBadm3PibDUlV4GYk66tk1XBzIw2XRWMcRQhGvgAAAkyURjbSSJTyli1DKQG8FEun7Fh2yGzUWuLPNDjRNy0sb3YxTo35YITcq6ObAvuuew72XHM9MruG1LAR5ZyeGsw5LIGHSrZziavgWQYASAeX7YeNg6oft+jJVY8XJwmarSZWlpYxPTYB13Zxy/NfgBqBkJA2OAaaXg2joS/3hNfbH/WgaRHGxzy877/9LjbWzqLdsNGs2xhsrospGqmEw+4GmPJkmTqG/SHiMEGz3gYKExubQ4yCDMMQ+H8/chu+dM9DaM/uwTDV0A8z+EmOsfGOoPRZdwE/9OZX4iXXzKMJH0VKoxxDYgBhcO7z6AwAZYSmYsgSzZbmX5IBpKAhJTpFzdKQR2QBKCpqr9dHbziEW2vCslpwrSn4Q06EY1g2NeTMg09UNjVNmQZDmLUG/vb2T+HQyTOi21xc76ExPgGv0cDU5LjQ7sKAKTIRgiBSxoaOp3pVUvYZlZkTjFMmiCyICT5T7jLeaYmsYnqig9npMfzKb/4aTtx3l1xvXcuQ0lipWZNihFM16uwlFtZWQBbrHF4nHw7WIg3PeeP3gJuSX0hulgAGsk+UIJGQeOUwUUXHUwMA6KJPZ3ldfAlIB/ajRMz++Ee0kiXWUH3eajQVN6F8Z6UOulyG4g0i8YAl2L1VIpXvnfeWWn5A6PGPlgNfeXFUDKetM790SKZfDO8b14OAiSIdqPpfZooqsEFMgMvGWk53Npw7totvkM1fuJVso/6PsslUwEcJcZaAJ88HS8tl6s+4N9czgc01nD3yMEZrS+jUbDRsE3kUQqdJq1xn1Qir91jCpY9VV+6IJdwBG6j99jwAoJCzkGcHgVsCAIwlUwkL9AZQ8oVL5QCoxld5sejshCj30RyMkhyZV0dj927suvG5KGo19HkOWdytDKRBLPuXmDyScXeR+vniAMw3BwAgMErZpGYgEF7AMB04ZAAUpIC7QtkXJoyWQRY9QaEzp3H8fe/HGEHLsRr0XdOYf+mLhJUXJ+IkKBF7ZOUcPHlM/JCCwQAOdDR4HUcBE+vEBHY9DtBLU8S2hbhgM0pfBhczLRrGBaCNH4HMOEtg1WyESLG4soQsybBnzz4854bnw2ZEI/1I4khYQdzfB4OeML1qHiVmgUQB1r2mCPNdm4bWCdDv4o6PfALrZxfQqtVEWrAR9PG5Oz+PF918EybqNXhBgv65BWhhiEbNRWuigzQ38LW7D8FtTKLHfde0sR6EGOQZ7nr4Afza7/wnvPg1t3yDCSAPTSVHlAr9UTg8T7weEHmkAGEEJJW/EK1p7r39Y7jrc5/EuKNDTyIxk/VJYXHG8MWvPYRRZqEfEwCgdErVr4yKZVvaHmvJtDgrEjieBdNk487Jv9qjFBuAhqou3v72d0pCg5EOJRUkOH4ED3zyM7imOY0hNMz/8+9BRqNZnoC68mtizeRyUl8mJFUg8ZMGALIER/72r3H2ofsxOTUlQETDtKFxfTLKIoxlyCAJU6URI9+/SXCKySL0PKE5t54i69hwZhowxm1onpzokqgw7TRg2g3kp5axeGoRtlmDZZPZoqFoOqjvHxcZo5lFQvnXUwKUTAGiB1VpTltGqgvoLLHJSh5IACC1x3Do2BAf+NMvQbfnEBApsHXEOU0S6Y9yPgCgiUEgewoFAJTEki1W96MBAMNwiP/4n9+NK665HH7kozAUc7hU6z5lAID3jYbZjAIkAMCPJ2PG+sSf9qf/K59xAKCa4u+c/rOpERogTZboOro1hVcxSY9He1SXocrKLomVUglI2V0KBKt8ZXXEKrOubXRdDlsxJdouApRjNhc2c0FJj6IBiCe5rVxEgkiJfIDoaGkouMOE8Om/PU/kJz77AAAZAGIUEvn4yt1fgc3oD3H992UaznvN2CzSZTlxOnz4iIABXDR0sSUYdPVVVwqVqt1sCE09zwq022PYs+cyNFuTcGs8cMwtAIBaYdJxI+aelhN9BQCQCVBpXTnDobZLaY+kUSvNysTNl87MRg6riFGPA9TDIR749CcwZWtw8hjthifZo5ytSQQfqc5BiGgwQhFGMl1MdR2NdhuNZlMOEk7jMra5Fp8jmgcqFoC8Os2wSMkKIwEBaMZXNd7Vnb7QvOrC/04AgMW00GotC/Xxcdj1mjT/6iXUs8rNU55V6jtJpUozaf75R/SjZV63mghWztEEv8pnfKuoU2umistSK0+tJxa+rXodC+fOYXx6RozjolwTd92pPftxbmOAucuvwu6rrocxt1voh/04g1UnLdCSeEFSfi9ZR/pNAACIwRGfKzIaygFeSapWU1ZTPf+y/+WFuDr/zm/8R/zB774Hu6fm4BUmtCSXFIGa50rOdLe7AsfJ8P3f9x341te/HBNjLjZWzmLYWxc9Jq87pzmtiQnAH2FlcQGezSxeG+sra0qaYbhYXNmAWevA60zjJ3/xV+FNzGKpH0pus5+ptBVGWzlxD6+8bh7f+arnY9orkMWjLQDgYiaAhOKcPJT7VzX/BABUa8lVR8+HUIAAAntsnM8tr6HWHkeYaWi0prCySKdgT/wr2BRudLt48JFDuP+hR3B6aQk+C9wDV2AQRvLMMJprneZ7lGXR8DJnJnDJ3mKeNUea0JDGqWilVTIDHemZeJAgjgL5zKmq4yit//zsFE6fPIqp8QYu3+PRLFMAACAASURBVDeLd//aL2Lp7AmM+muYGmuJydO+y/ZjfWVZYrBsGkoxppQSjiiUSLRAd7EwSHDjrd8J2C0EuYHcVGcInwMOJMRJvmpmS1ztqQAAhDqZGZ6TZRKG2OwNhKpNXxCOdvl3spdU87+DISfrXXINhOK8kwGw9eyW+m5hu5W6fgUeKG8TSVpg4SN72/kt6E4u3taEnXtf2fxzEkr5lMRnir669OcRxEb9nc2/0OmrbPutpnob1JAtquqZH+uofBwAQGRIYmapfjcBiiTRIoejZXCKBN3F0+gvn5WcbycLoCehRIu5nDhKhqeSWVQO/zup/tW1kOu6c3+Q33Vn5KB6/W0AQDXHNCHkGUL5GCUAPEMkeo8rTMD3pwAA0PE7j+G6DuPaUaSUajgyGbXGJ7Druuthz88h9Vz4kvDj0EpdgMum7YlMIuZp948AAFDMdGUCRzaIaRAAqKHIdJhOHUUYKwCAzQPjWM0c+toaTv7X/4Z2niKYbqN93RWoH9gH1GoIQrJCVITg6sYGFtZXYbsOYt8XWnad7DnRgWuiQ99IIvSyBLHjSPsk3ke6jQMzu+Fv9kDNI3X8ZFyw5vHzCCHNSF0y/kxce+1z4HoNuLWGgJS+P4JX9+Tn87nifkfzvjhilCDvnSGSrDhYgZunuOOjtyPYHAjT4bKrr8SNr3451jZXcPttH0dGpmaUolVomGnU0dtYQ3OsKfTxh+8/Ac2oISAQaloCAIyKHPccOYgf/vEfwXf/4PfKdWVNJFVUGQP4dAIAaoCiEjsIAOiWLgyAr3729i0AgGcjGQC6O44vfu1hDDMT/SiT+o0MDQXwEnjOMTbRRqNDqWnEjCfYtgHH5VCQIAyZi7pcT8P08OP/9mdRczwgItCSo1g8jfs/9VnM5Q7G9+6F+ZqXYuiSCeZAMyjUB8w0h0cHVL5ppjtVzKknawKYRDj3Nx9G/9hR1GhGO/SFKWLkBer0horispdiWorscFtRpgbnT3qB0MgwQoTGTBsT+6aQORmCdAhNUzJZm++1NQYMYgSLaxgOQnm201yD2fQwc9U8zJqOnO764Qg2jfeg5LOMsFTRs8pXTSXHqCEdawM6cQVo4OTZFO/7fz4Lw5lHwqhpMhrhK8lI7sDSXKyubCAIfRAAYI3Na08pkpjDXoQBQGnPIBjgXb/6H/C8F96IUcjahqClSk9hP/JUGQA8etj4EwAgE0C60FLS+3gStCfS4T2TX/MPCgBUyAgL4ohU5CSCoTEHefuYVM1/OR3ZsSC+8SKcDwCo1r9sVnY4mXOxqinmzmlmJaOucpTVWqzo/6QqEwCgASCLVlJJ2VSxcFGIIw8JIkjKwfefOgOAhftwNMTphTM4fe40NFMTt1HSbThd4IFKjQz1adShraysyXXkYuHEfHp6Cu1WU2jNdIpno8QSp9MZxzXX3ABDYv9qyHJL9P8EAgpOGpnBStKexq2kYgAoAEBoR9xmijJ/tAIARJuqPAMynZMOHoIDTCLDZJEgWziFez7zCTz38n0YddfgeI6wAKRc5vMYp4iHPtKR0mJy2mm5LuqcwNfoDk9pQioFt0Qiip+eevbEDJe0/ZDTnIE04zs/tnSdwjhRa0ImPULPV5IYKYypt3ddybD1xsZh0E1YIt1Scf+vzP/k66ldZEOUJAiGI2mKOBVlNKLIFBJSz9XKIQrOhqUCAXhgK8NB/m0n3bQkc7EYiQPMz89hfW0djK/TDQeG5WF1c4DOzG5shAlmLrsaU5dfBb01Dp/RcqYtBjlkj4ge7iI054tuft8EAIAwUHjt+F4uAAF4TSkhWV1fw665XdjsbsBmYzby8frXfgsmax04sQ5dvBdTKS5sWxPdf70G/PZv/Qo0jFBkQ7hGhlbdkWeQBWESZWg3qM+TG4flY8ewvLCApltDHMUYDnw0xyYQFSbqE7M4tdbDr/z278EZn4PRHMPaMBTNOKUsY0aKab2PH/5nr8e+cVcAABqB0f+clo2PzQBQAADRfDb+1A4rUp54/gojxxWj8hRRnGBhZR1HTi/jZa99A9b9FO2JaZlUnT63gIcPH8PRUwtY6Y4QZjoK00PBBppUXNtF4PsSKWfzGWUxKVFABgrHFjPBIivkTOGLO/Q5IHhrUU6RIKL0hpp9kzIBemSQ2h8LANVsT2B9bQ22WcDRU6RBF1nYw5te/yq8+Y2vA5IArqlh3+7d8vo0wDp06DDm53eh5jIerI8wjRCZDSwOElz/stcBk7sQpzQCtGUKyIUmE5ELAACuT5qmXuzjYmA4C6thlCDMUvhkP8Rsx1RyCVkB9EghOCuruwTHJeisjL5VFZmtINEKBKzeTAmQqwKLEzuVey2nZMkesigD4DSm8i9R264Cvip5045iSBIA6O/AiEAW3dzJGK1Wvr1K61+VA4oNVcrvyp8rVNLqNUQqUAIGj3ERqwLs0afU4sO/zX7iuUCWSJ5Az2IYaYR0sIGFY48g661hru2hoecYri1BSwKMtTrIEwLMpjL4I8utMvsrKc9blU3JEKoiBCvrB1Ucl9XLowAAbPh92bdH0vwbFeAikoUKQLg0CiuL4LiIBXjM2MGx2TVrGKVAbXoO8zffTNG/irfjVJzAUkJNdQGPSShBgJT+uP+IAAA2BwIACAOghiLRYHlNFEGkAACyzNNA8u2tQR/L7/sjGMMewrkx7H7Vy5B6NlBvIPQTuDZlSBmOnTyJ1GCaEW3nU2hhhFpSwCRTr2B8XgkA0CTVdsRrIYpY05jYNTaNumEL04Qmqjkj2vIEg8QXucIYU0n8GM+/6WZhLdAMkKNXJi2x5CG2xXht+kgQFKWvgOc2EIxUrGzTyzBYWcR9n78LRZii1x3ghhfehGtvfQ1S+re0GsgWl3Dwjjtx5Kt3oRgMYBsFJmYnMOiNsLk8hO+raEie6etRhEGW4pEzJ/G6N38bfuQn3y4HI2frOwEAPrvKLPSpMQC21ne5vkAGpmPioU99Al/5zG3ocPtlwoFhIYgKGN4E6AGgAIAcOX2QONjj8CaNpDEcn+wIAMBYPdaWJCFZti5AAE3teC3ZV2h/b3330z/5y8LUSPx1WDUD6K/h1BfuhLHUw+5bXg5csw9dykgNGkoy3SeDBx0eO3IaWZkKPJSt88kCAHGEM3/6x8DCAlwa6HLYQ+YX68C8kEk5PbbU3qdqSvGeKq+9PEtGggghZuYm0dw9BeQjFMlAGu1CY6OfSn3LyjUaBNhc78MfhjB1WzwoJnaPw6xZKIIRksiHbYumSN6DGFQT6JI9XNG7BAAQEICDMhtB0cC5FeAP/vB2mM6ceOdklB9oobxvvfBg6R7WVtYFAGCxxJ6BAACV408EAOiNevj5X/o5vPQVL8EwGCKVp1GZqD5dAACHKRUAUN3Hx5ewP5Ot/RP72U8TAKA0bBc2MwoJqTKC1UPOBRCTohRyAhrDtlhYlEeg9DcKzZPmuqT3PPqvoioBVWhsU/i2XrMEA8wyvoPcp/N0jjsKGvU9CgCgCY5y/q/BENM60rD5wKi4B5nqkkJaxoOJl8Slakie2D16nK+68PT9RkJg5Vcg05syVoQFMd2xlX6xonlXL/XECgq+EjcaIs3MT73n/nsFfe37A+G8UgJAoESKPZri6CYOHzws+Z28byzEyRJ4znOfIxFcRLOrhpUU3majjeuuv1GQ5gIOKAFgBCDpR9LY64ZymBUTQOUuX0kAyq0BmUQsMbWhhAVKAID/mmkFAkPZBY4hx4SWw+ytY/P4YRy55yu4bH4KDjs7yepWTTMn8MHARzgcyYEqFFVdF01ws9OG6dqIGKvHSRLNYpjHm8TibSAO15YlLIDeZheDfl98ALaudtn4EzBgwkRFgVW6WQJlaqpPtLHVaqHebiOT04lTPLW2pB9k056TvpzA5qSUkYFxDH8wVP4DpSyAN4IRQTJ142YoSDjdbelhoApT/p0fPL4vjNgjyGG7Nvr9HlxOoEntz1W2vGG5GIYpCqcOX7PQ3nMA+258ATA1i64fYVgAtdaY6EllwrizQBYPh20arZpgqnWmTLa29fbqaJPTUz4/uRjAcsomxwifkRKprlgOcmgqtgXZQXzmCsOFZjIWzpa8Zp7jfFNb7195SZVdEFkwoXhhDEl7d0lng0zrf/xHfwxf+ewXMW60MO61pPFYW12CSadeLYJjJfjj9/8+RoMl2GaC2O8iYuwd0yfcGtKYBqq+/LwzJ0/B7w/hGNSYBoL801jTrddh1OqoTUyjn2n40//vY7jn6FmsDhPUxubk94lHEabrFsLFQ3j7D70Fl882oKUjmYjIvibGTYrOr5rYUlrDUF0UsIpIKH2V54ai/6vzgGsxZx46s5Sh4eCxU7jvyFm88S1vw92HTot53m0f/4Ro+iiniOlHwYPdcOGnOvyYruOOHNSuYyCLAvH6IK2RNGRWtyE1jEUhz5801JKXXsAfjWSt0liO64V+F+rsUVMRxjsJsBBlwkxqtRsYDTbhWQXqVoFwsCbN/9ve+r147atfhUatjvHOGJbPnsNvvfvd+JH//YfRaVmoeRGCNERiN7A8THHFTbfA2n058kRDpjtK8iKReaXh7BZIXRZkFJdun2A7UuCqM7H8XCWEVHwZcZTXsTHyMaA5HGU9lqUAa0qLuE4MUwDB7bNZVshW1KcqyngfKxbc9tmhvD8UoM49Sqb+5ZnJJpTApEUWEvel0sNn+7tL9hFPlvL8l1g9y5J7sUXbJYgucXkKVFAvpxr66qzmuVGt/wv3BHnOBCwuWUkCJOw8/5T2T/2e2412WS3Id5Htlyb0I4qVMSy304IB1yMgGuLgvXdhzDXg5jHSwSasLEbLtcVMlqwd06zL3qEc/hULgJRupXlV+9YWq2tLJlRFGlbTsXLD2AJd1P+Xd8xYuO4mguFQmn9OHtkIktkle3T1+11SLUHXczqk2wiDBHlhwmIKSaahOb8H8y95qdyPyDAxYkHP5ystxMuE53PU70Fz1FT6sT6eyATsPL+Ef8gYQDEA496upv/cuAn1U0PPBCKbIEdSwK41kQX0ZdEBy0DEJAADsIMhVv7szxCtLCCdncBl3/0diAMfhVeTRJdWs4N+d4BHDh1Ea6yDKKI2GtCiCG6SwtIN9KMQsaGjlyQYMrXDshGmOcIogUF2WJzh2gNXwTVNbKyvCbNSdwx0/b74pPBnEMS69dZvFVM6yUZnZLXGPYA+IJoyTzN0xGQxsPl0aoiDRCQurubj9OFHcPrQCSRBinNLy7j55a/Aja95JWCbEncpRqH9gayX3v334StfugNhGsjke+HoInobQ3jNtpyHfcaPxhGOLS7gpltegp/+9V+WBZCRbamgwa1mV9b8BfGjl/QYl0ChgGqMZPZsHCwBgKaenQcA6N4E7vz6wxgkBrphJukWZABwvYXUh+sEAMbQaNUQJSFsRsZJs1hIHKDLaEA+Bzx3/t5k75ff9ZswyWbsraLWqQPRAAt3fx0bh07hhje9CZjpYGBbMElZzwjGRKhTWsxaKaYNv9oDVAnzJGMA4xDLf/an0BcXUdBgkPICAr+ZWGNL8x+S1VBeVGW8Xsou+Vo854wYqRZjfm4K9ek2EPeBdAQaBSRZAKvhipyXvRAl0UyRyJJcQA9hN6YBrLqD3B8Ju86t0TiT9WYCy3ERM1WkBHErXm4FAhDiSo02ltZNvOf3PgbdmUVmuMIqyoxQei4DHiyDAMAagoAAQC5x4rpRU32EgLbb1+7RJADdYRc/+/M/g1e+9hUY+AOkRYK8ZAA8HSkAfM0KAOCg858WAFCJYHccAgpwUsWD/LV0d+aFCQNfnOF50UjBpPbzfPDgiTWfsmDkwFfFRkU1VJRppe3nplchjOcVBhUiVk4nFM2QzSppsa5y/qfxS1maVfSVrd+o1OlJ4SFuuE/8PV/qBvdUvq+SLezcZLgRhf5QHLrFQf8bPrYBG3G2pCooYWQikVAa9EGmd27dk1iaE6dP4tziWUG0aaRCrRqn50wGaDabAqIsLa2g3x8ICk3dOKm4RFubzYa6l9yf0hwNiUhLsWfPfuzfdzlSasc1CxqngoYjAEDKxn4HiLPdum1HKaunT4m2CDhIMVJO0UXGwUidPBFqnasZsPmeme/cW8fG8YNYP3kIB6aaQNBH22Nzm6E/GKHZ6uDswrLyNCDNiVnYlqliATlN4ZHBg5pg0Y4CvDK0quIB+f8jn07vippPqmel7xR/gJLqLwkB8muorFuv5gngYNg2KFCons/tW1j+5jJxZDhCLhRSMgAIPrBoECCIxoRRtEVXkjqZUzpO6EhxkyQMmRkqp+xyPaukDgJ0BBrUq/Krqj+KUaCQX5rO9eMCvuGisWsf5q99Lhp79iHUDKz5ETS3LeZ1ZpLByqgpVwZgok8lPZIgUnVI0hSSf3INFtfdlrZtGwA4vxRlM8Frys8xijSCXsQwyc4oaWpyHWRsqSzatsC80iVWmD4yRa3YJA50syaTU9LgGBNdTfC4YqrJXgWJEuwUf4gyL52vx5zzM2fO4Fte9mpcN3s57EyTiMgii2DpGfJ4iG//1lfhB77/zYiCVXh2jv7GMlYWz+GqK64U6/NwFCFjfGo8lGxwS3PQXevDc+oypT595hQ6Ux2YNRveeAcroxB+4eBXf+u/k/AH3Z1Ed0Bdq42mayFYP43JeoEfeuubsG+6gWiwCsfIMNb0EAx6cJkswQKvT010E16tjY1uD45Hk0CmbxDIUY7GKnNeUcsrEQ6BJqvWwqe/+hA+d98xrKZ1eM15uEVNjDELI4Vdd7C0uizGf7A8+FGIMPWRaxEMO4VFw0/KwzmV05uoOw2ELEzFKb2U3DCWL4yk2SdgS38Ram+5hriPqXMiE7kBJ2MiC+Bk1VMMnjAcIg2HyKM+xtsNmQ5zL3rHT74TL3jeTfhXb/1+hOvLeNt3fxv+5Q98F/xoDSknKZqN5UGEF772jQDBlSCXzGQBlkpAhBsci0n5LH/fbsBl/6ri48rGm/8mjsIk8nCvo2aUaTSgvDNGkKRY7vZQiGxNyXcU6Yeu9up7ldFnhUhVa3VHo3/e2aX+XYFoJdtI0ZLkuebeRAaGsIcES8hglwBRRXmsXqFq/CjtOO9j51Gp7GPOewcX9pIVELBzgl+9e8mSLr9bzF0vAIBF8MX0kdIQVv0spUEV0Aq6gJTNRgNmniDze2iaOSwjQ7hwEqcPPYiGSZCLTv8ZDNYVJUBR/U6qAVc74BZAsQVYqsK0+qhuw04AgveW+yzfG70q+PMlCac0AFxdWd4Gj3YYNaobUIIbl1gciNcBCIBFsBot9OIMWqODjSjFS17/RqDeFhYdoT9lJlkBWeVOKWazifrtyxrswr9fyGDZeT1KHtlF331lprXz5+/0zBE39kv+KKuGHU1RFQPI5CcaFiuqegkxVUaawqgpYMY+Vv7uQ1g4+CCufumL4e3fj8KtY1TmDDEdp7u+iTgMpTElwETpSB6OUMShAozqDWwGMRZX10TexO/xGi34BDgLgmyMxWRkn43p6WnUah4OHz6IlbVl7N6zC5OT47jvvvvwlv/leyXCmu+ZAAap15RIOQ0PJ0+fkv1hYnxcpQCFESzNRI0AQNjDPV/+IpbXNiQh5vTiEt7yL34Q43v3bTfn/P0ZEUyGlU0PHw0Lhx7Blz9/Bw7ddT/G6y2Z+K6trWHPvv2476GH0QtC7L3ySrzr99+LIuE57yDm1JfSmZqNPKcEOIFJALLqIS7hPlYDLcWmN5QJYBph4ZEH8Lcf/BOMM85QK2RYQ9A+t9r46v1HsNyPEBYmCg5kyNpMImnwebu9miN1KQEAkSdTwpBn8CjRo4u+bcuZPhgM8bPv/EXxtZIhGqflnRa6x0/g1JHjuPHmm1HUXCRlf1GtVy5dswI6KV97HABAdu8LgDFpOsMQy3/1F8jPnkMWxQKCS0YtQSBJLqM0VzXMwmohEGErSRoBytTIEJkpEvoNjbcwsWdaGv+su4gwHcKrswdK1HlV7XGyyW3XSbIut86r7XNma22XA4HKfHb7a3kSWghzB/1RA7/33k8g06cRaRYSDvRcDtESFJkBy/QwGvjobm4go7Egga7CFtNLhgkqOZu6Rlv7i5RzBXRLw8rGCn7qZ38Sr/vWb8HQHwjYR7YH+08ZtF1q/3aelwuVP/Qsa8t7Ee8v03yCcvZLePCfpm95igyAHfpz2fmrxkM9CNXNLo9HmWKSmsTCix+k1PPfLvWjQtarGSofAEkUKJulbX3/NhhxHtggACQfmtIJGWxuXTgOTZ8s2UgVBXHH4S7IfllIiPb3fxQAoLw3JcooAMBoIC7gjM47/6M6VJVDslDKy0kwC2tVXJMpQWOTAqsbazh5+iTWNohQcydmEZrJ99AEjagYAYBjx07I9aR2h7msBH92752HR42UOHrSJTxDjVnDSY4rLr8a0zO7RA8nAAAReYOUX8a3qMNbtLUXsE8ufJ6qTeG84qNywhbfNVKKaQyooeU4sGIfvVNHsHniILK1M7h6fgJGMsKo10Vn334sHj0uBl/UAddNU4yZWMm6NMtpNOTgraZBO7Xzak2o7Ub+EMRIM4kXDBkRGIQyqWfDLkU38fqSNsvGn9NQfmZzLsU+jQV3UGK3f2+19qQh5dGUpIh8XxyI+XpqalD6BZBauCOCsHKuV3GGumh1VTuunnspO5VToErLYAcsH1x3ErxYMkpUMxjEbK6aCHQHgemiPr8X89dcD3diCn0Y8E0aLZqiNXNyDQ716yXgQTptyMkBJzNiuMnpnA6LQF2mDh6a2/DrqgnfkwUAlImWogJvH2xyRMp+RkCLU1XR+IqchK7lBAAc5VMmB3h18H0jHVlAyDJlQRWrBD4dmUT/6s+/C5/50Mcx0xxDzXHg9zcx1vJw7uRh/PzPvB0vfN5VMIoR9CJA7Pdx7sxJNGoN1JyaxPOQFlzkI2yu0RiwDlv3oBUmlhaWcOLUMUzNT+Kya/cj1gp0WQC5HXzk9q/iY5++G1ZtFjCbWN7oY9f8LEbdZTSsFFMN4Pu/81bsn2mgpiforZ5Di0ZIbDDlFzWEckpGRK3RQizT3xxmTnCFtEE+AYZMv/l3RqchY+xljEy3cWixj4988UEc3iDNr41xdwKjXg9ZPsT4uHJcTpMUcaQii0R2nDERYAMh9Xt0L4YLLWvII0faPiM7q2eYDa9M/IUFk4shFu9xEHEKpp5VHs58rhUoY6DZmcDKMMIwijE2MSaEmjweiD+AZliY23MAy5s+Oq0x1AhI9VZRj3v45V/4CbTGbKwPu/DGp7A+inEjAQDNRhjrcNuTyDkCEZU8QTw+U0qyRK2xKvzIMpNVKs0fn31Fhd8GZfk3Pv8FJ/r0PUlTmfoPSfvPVOJJ1SBV16HyDql+58c6Y5UJVzlBKb9ISQbO1+Lz2aXJFg0o+VmYOGXDrdJCts+XSoIkPgEEIC7y8XgT4otLIHSkJbOLDBUBAbaYC0IOFQkLQYAqDJXvVV1rPjNk8NgCILlahrpEYm5isHQK/to5aEEPdp7AFF+AEkyVkT65MKX2XorjS52Ak1WkGBZKrqUo/jyHaBhLcLbf65bnW8XIqBhP1ateegPMa+WI83kusqzAstFnYzg9jyue83xYrTGkqQJyucmVVocqpnlruLP9nD7aOftYZ3H179sn4qM/JBcHAFTCx1P5kJOyZJzKGcLbwHsiAACbjOok3dHmlA2bmYyw/vmP4cyhB3DdzS+CPb9HfEpC3UFmOugPQwEAQrI30gRN24SZxwgGmwL26p6LLkwMswLDEWtimgdSFmSLmR+ZqJRNctDAvYru+/v27cXmxjqOHT0sDWqdySm6hhe/8CWwTAt1ry4DD7tWxzAIsLK5gcXVJZw6dRJveMPrRYLA09+hkWQwQjMLccdtH0dqWshsG4dPncIP/+i/lfSeLCDw6spzqS5MyXx1TJFg9VfXkK738V9/+3fh2iYmx8Zw6JGDGJuYxEMHj2B6zz68+/1/LK/JTVX8IvQUJmPYEMuAw2Aj9xQAgGraSiCNdY2M5bMYSyUA0HG0xwYACMlwuKXxTCgBAA0CUExMjglzgs0/bzflGwoAoBmgKXTv/t8zKt/5zp9Dq92WOo01tdtuI+r3sbC4hMuuuEJMPHd+XPi8nwcQPgYDQKqLRwMAohDnPvhBYHFB2G6e3Ktc6j2DtZmmodPpCNs6iMPSo6QQs27KAxLKG9o2NJuxuS2MzXQASgJG6xyNwa1zSBeoyVzJ3lCzwgoAKCvZx97+zgNAL/wdWNNHha0AgN+/DZk2JUB6oufQnFgAAFJ8LdMVAGBzc1OiLdn4ZzmZgfQb4gD5fABAtuhyGlMBAO/4qZ/AG7/9DeiP+gIMRE8jAFA9g+xzCADw//8TAQBUa79lA1sBADI9qBozlY3OPF82/vzDJl1trDsb8ye/jUsRUjYGqvCpzPkUqs6NsYo2Uz99a3ag/u8261AealLUHceD7bLAV9r1CwEA+SniRFw2WP+IAQAWqDwEOUVj008KM+8lH25Fo6URl4GjJ47h9NnTSqMjJu+cvECQR65E/ozVVaX950W3TDqLa/A8B/O7Z4X+LPq0Mm6HGbXcrW64/kY0W+PIclXI6XYNmW4hKdTk54kAANUGu3Pz2Z4mqKJOgRoEIDQ0XAd1Uta6K4hWz+LhOz+F5142j97CKeydm5ZpJRu/tY2eNOuuTNKp5eO0zZJUA7fR4LhMMszZRJ//oVBKBQBUeyvdntMtJoAg43QaL7Wy/Mzmn00Lm3/VnpZT+QswuO3nXD2fLC6J+JNCyhhCmeRJBacYHTw4qgNG1lBJp5JiiIdhSWnaitKotLhyIOkwBIXlmlDNf5n4qorWQhc3ZLvWkli0bpQhdmuY3HcZdl15NazZ3VhLGGVoK2daMgE0ZoBzakd39QIJ17QyDJbrRUU6v5YmNnwNYQeoDuZRdpPHZwA80wAADbZGLABZONDwe9jDBAAAIABJREFUJ1eTac/xcOiBh/G27/g+XDG/D+ury2i4NjoNF0cfuQ+/9zu/jv27JwQA0HJfmAHnTp9Eb2MTdbeO6alZBMMBtJxxTjTac0AyFVkAJ0+egluzcM0NV8FtOwg15jMDud3GSi/Hf37PH6E7MuA0J0ELPxY6nZqDjaUzmOvUMFG38PpXvhiX75rCrqk2BpsrSEKa3jGvndPKygNFpTqwOWJhy/svKj/NVACASDsY+ZiIOVBUGEi8SXzkzgdwx8Fl9GJdnsvxVg2elSILBtCiGNkohlO4aNHVOmbj7WBq0sP0ZAd7du3F7rkDqNmTEtGXWz0URiygSrvTFjNBPsfcs4Ru2WzAZyG8siJgQL/fl78rOQBw+OBZ9Pwcy/0AmW5ixJg1s8DsdEemBXazjdOrXUztuwb7D1wp9NealuLquTZmx2u49daXoz3Zwcy+Azi5tIqbX/U6YGwKgIW1lU2MjU1uTRik2S4NiEhBFAYTFAW/8geQ6XR5tmytS05y2BTqBuIsxzAMJVaVAIDuuGVzu73LXLjXXexkrQCACthTn9ViEyp+ngvVn8U1G1PukZWGVGLRqLmt9KWVOWCl8S/lZs8YAEC2CYt+8WZTAEAlAVN2i7qkwFQmsAL2l1IMpUMt5CzKohCOlsItYoxWz2LlxCEUfhcd14DBzHX5uWrirnad0kpWes+nBgCkBNirybqwLNhtKMYWTf8YCbpzarZVxWylIVx6A0ywSXLodR09Gh3XG1hPC1z/4ltgdyZgN8f+f/beA06usz4XfmZOmT6zfVddltyNKzY2JaEEQoDAJSSEBEK4SUghIcAHfPcS4AI3AUIJtkMLNUAoxhRD6L2ZEgKYYNxkq2u1fWanz+nny/N/zzszu5JWRhIEwrf8hCxpy8w573nf///5PwU+40VFpiZukImfBOnlmh+5cd22HuBZ/+eTAQDDwNKaRiphc5xm/6+GO6cMAHTR/eE3cfCO/8CF97sGmJiC60eIsnnxL1larqHdaKHXaMCKI4wWsuIr0aqvyJ6YHangYLMjxriiKUiZwq5yaLIWpuD5lE9asCxVg3GPmJ6eFBkI45VFZmWlcdmll4j8jj4oHMx4ni81CNNWCNCyPuNw5tce9lCkWdMGoZgR5qMARqOKr33hc6hMTcM3Teyfm8cfPfd54iPiJXGqHFBw2IOMDfiueLqkqPWmBOvAEWTTBn58yw/wiY99TKRS8wtLWG220fICfOALX5LbRplIJHr3JEEhFaghR2SeFgDQ3yO5k2oAIPKxmAAAFRsnBQAI4hMAMC3li0Tnfw0A8FuyjyAAwLNcg5oEALgHv+AFf4OR0VFhl1HmxykwpVj07ciXywh5yAx9nGkAYP7DH0ZqYV6GRnmeBT4p+jTbHgwbem4PLosDI410wuCQ4ZEJuGkXdsFEeYRJUhz2OPD8NtIGo245aR9M2NUGoJv/ZGh6PPLw0PtdP3QbvhZkCfqpHBrtPN705i8KAMC8CwIAsF0BADjQOBYAoH8UE69YCx/LABgGAEhEXKmv4JnP/is8/rcfh0a7gTRlMYErEmQVV3uKe6j2rkmAG/ZHlOay1hMPhITZ9ZN3tj+7rzhNBoDuopMLOESNV2Zl6riSCDjfk3xnhYyoQ1ty0k9jBx8GAMQkTU/mk0LkWACgf3wqMEAONE721PuwrIyi/3PsRM3vMACg32oS99Of5v4iAwDdlpIASOO29kPfPclZZZ48i/yETspoPx7MoqtNRbjzrjuxXF0WYJDad4IAnP73pJjmJhLj7j13y/UlPXekMipGZdu3b5PNlpFc1IJzshl6fD3MGDZw+WVXolAcOYYBoAEAjiISfsYJn5hhAEBThDQAIK7+ngOb+ibTEtos6ee5dIw8I2CCDubvvAUHbv0eztsyhQxjYlgsUqfneFg4Ooe8bSmjPlI46baby6FYKYv5G0EBvkZNDVUvMpGsSI2taP5s0iVLnQkBPDBojke9bEJZ7hfnetI99DvX6LEGVwn7RgrKtMgLuq2WHEaqkCcLgxGInkxbh+mVovnWzTQLa/peJAwQiXNMgAEFuBGA0wCAMtrUUgwtz2GB7Xqc4luI7Sza9EGyLGzedTbGL7oUTqYIz8oJfVFcXYlc903MBvo4KXa45oTZNeSmnnCNfl4BAB4yBACIDlum8mYQ8Mw0kUlZuPYlf48b3vkebN00IxRRNrxOq4rrXvu32DRZQOw3kLNJC47RXFnCyuISnK4DBZIFqC7MokitnRNhab6GXpsFWoyLL70IW3bMoOk2YJcLaIURuiGLuAl8/DM340tf+z6MwghiGlemUqgtLGK0WEDRMtFjvCBCPPxXrsED7nsJMiwGDK5TxulRqtITl2CLLuixJUWlSQkA35vooHmw0wDPEPonmfsseMkAsMa34Tt3zeEDX/weOpEB2w7hO3UUzBDT5SLus/NsnLN5FzaXNyPtxZgaG0XgttBuL6LTrgszKBVbiP0s3MiDMRrg6MphycNmUcY0DLIr2KCQLVOv15WpZTqFsfFxea44ERGPBLOAqdGtjONGKldBcXQMd+7Zg9rqMo4cugd7D+xHJwKWuyEaUQb5sUkxa7TgoZRyMZJLY2HhEPKlPLbuPhuP//0n46GPfiwiK4t0oSxsiYC06uQBVWwgRf9XumnNolHFmpYBDBhNKkZVXKgMU8wO2fR3HFfkEdT6M5pNNTED41DZZYao5xuWE0OxesMzZZWao/YoMVSknwn/Jokv1Ski9NaRlph7xLpffA06DulEr+Fkr3MjBoDITRI2E02lVFOvZv0CRMUDAECMqPoGsMqIik7/5F9keA3cDppLc+isHEXc5eTfQQYBzJBabN5DtXcPmn99lzY2Mdv4/SmPBJYiPIuUwZ+qlejX0uu0E4mEZhyqAYZ6KafPAOA+yvfPZ7ZFD45MFm4mh8t+7ZFy5qazBTHxYqN3PACA11N03Bt8/LcGAIIenDu+hwO334oL7nc1MDKKruMhztAM2MLs7Dz8roPY98HWigwA+I54uXD9GYUC7qmtqmQcOytgeS5fxmqjI00PWQCsH4rFkkT4ci/jPKGQz6FcLknMH/2WrrnmGqwuVwnFIkMJAA0bLQv5cgn7Dx3ArbffhksuvVgMlov0oWHUbL2BzWOjuPPmr+Lw/r2wS2U5l92Ugd986h8KldzpecLU7PG8YWJHsSBnDgEzUrFjz0eGRrRLy0Aui6W77sKHP3gj7rhzD9JWBgePLuCTX/kqkKcEKxR3d+bLe0yGMROGUUQW4fohyb1vgPT+wBqeUglhAEQ+lu+6TSQAlPScUAKQMAA0AMCoP0lMyJoCAHg0KTeVlJgAACnj/NAMAAIAL3zhiyQBikMuAs5s+ngGcaDE2mw9A+tMAwBLH7sJ8dyc1HMZ1tqk+/te36jQzlgymOv6jvTuKZOpB+IuzYRLFMZysPIEnigvo3mggyh2kTY4pOW61DGsetqvpJKs04QVNGTafry7djIAIEhn0ewU8MY3fQEBFADgcZiU8cR7IA0rkQB0hhgABAA0A+DeAQBP//M/we//wZNQb9UFAPDoayAG8Uljd++X3OAzEwBApBb0+OIQolKR9fFLDgAMMQASUIA6qG63KxfK4kZI+q4AAKf+8GsAgEJkhUgn09UEABC8esiLYM2dS3R6crTGSs/MyD8yAFJS2CqDuz4DYPjQTQ5fZUimCd2nsoJ+Nl+jKSq6MOQ1UR4ACgBQk9v1AIB6MNjEs1hmMa3TG/j9JEPeSGF2YQ6HjhxCt9cVfZEXeEI1Ygwe6f/U2i4sLGBudk42yWxW5XPns3mcddZOdJ22TNCZZ0vtPwEA0soJAFxx+VVyIGoJABkAlACcKgCg3z9fvxSrLMfZ0NsZKaQ5jeHGzUYsb8QopOgE3cYtn/8kJuwUcoxMQoSibcPpdDE/OyuUXWqvOOmnLpf0O7IAcsWCIMGix+0bUSU6Sq35ksWXFJcJYCZrirR/Q2U9Kw0waYBMAlDNvrQOSVNzPABATd8HEgDGK3ZaSitNAIDlHFkGBByG80pFT5fUc/LSEonMsHv3MAigJpdq/auGJqEBJ9N6xTZgRrsnkho7V0AvitByHRRGRlHesQsjF10BP1dW1EkWoaKrp/aMDBxKPFggKLoxp6NG0kQNJEaJRvPnlAGgkhYYJaTMg3S9zIZ1nPE6TRdnb9mBB1x9Ndr1miRP5MwYr3/dyzFSSCPyGzIB53Q8ZNSO52P+6Ly44o4Ui5g7sA+pIJLpf6fVw/TkJoxWKthx1jZ0GeeX9mGX86h1ewiMHJw4h9U28Kp/+CcEVh6rkY+x6U1oVBtIhSkU7DwyKQPNlRWMlfKwIhfPesYfYctMGfNH9mB8hOZYPuqr86gUC0j5pLXGMIQBoHTVYcpAkEgA0lGIvG2i26qLrt+1OfWK8br3fALIFmAZXRSzER545cW4+uKLYXkx/FUPzcUuDu+fFTO/tBmhOGqhPFoUqU277cFz04jpmG1HqLYbAgDwQ6JFCVqSlUM35IS5xP1rdHQUfuBjpVqV5yuHFPKeh4mRccwurYqnw7nnnivZ13NH9mNkbBS33LEX37jldhyse2hHhjBw0vCRjbrwOqsoFTKwWGTFMd59ww2YvvBCyWvPFIqSAc4JnjIa0k+HYtlo4zTlQtxv6xL6f7K6KaegyYZQ/1PS+DcI5rmu7Ck0+RO/haT5H36WhyUBG50yaRaEBCITBp1uc/vNv2kKiCi+IdxWyBgS471Y6Nf8pfx2lOHpMOCq5WM/SYN4zDm0QUKISHcIFop0IpEeJXI2AfZThuwnwgBI/F+EDyB+ASGsyEeZOlHfQau6iOXZgwg7dVRo+kc3+F4bBun/svcMT/+VJEh96EjF47/LkwEcagqhZB+8zhKt5ziyX4u3hzDIEkBX0+6Ha5FTnV4lezSTHBhjGdg2WkhhdMdZ2H75lYhDMrP4PgnwDjx0FPdR11uKgfmT3N+flAGgv/d6IEh9H31dTr2OOi0GQOjA23sbDt59O869/AqgXJbBQMizzAsxe2ROtNl5Mr74nAQuEDhIy5oKQdL/UYJ5cUoGT10xYjSwtFJHPl9CJlOQPYT7mYrNphkx37ZKq2C9tWP3LhmkdGgCa1rCLOMgY3F5CedfdCF+fMdtWFhawNVXXyXSAcZ25iwLXqeLUdvEVz72EVRo4tzpIrBsnHvJZbjwiisRp1kFpUUCEDgqXUX55YRS27HOCZweUo4Ho1wGlpcQsgEul/HcP/lTeEEkka/vvuFGVLZuU9JcMy2eoz23A5syADEAZa196j2AXhe8jwJIDwEAn7rx/SgalPecwAMgAQDYDFOOymafr5MAwMTkWB8A4MBSAwDiq2KoNJl2p4uXvvRlwpIclp3JaiTzkp5O6yRQZxoAmKMHwNxR+J4r3iEhfQviSMwK6WnAZ5Xmhh7BckpQcoq1SwM/3ouRyTIYVkOTaz90ZKJOcCaOffgEavoMVgVWq3uVAIJ9MeuJn7+NAQADoZFDo5MTACBMTaEX2xJzOQAA7IQBcOoAQLVRxVP+8Mn4o6c/DavNVZi2IQwAnlsJF/fUNpAEANATf95rAgCsQXRU90YA9qn90DP7VWeGAbDmNQ0OK13Y0GjJpfafZihsDhPXTX2RTvUtaVM1HqDDaQMaVNDRRgPq//BP0k7jamYp0/8s4+bUgScZu31vgGHUfSB4UUXSfwcAQPN4hicMSaOZmPtwus3Nj4ubmx0L7mqtigNHDqLZbgvCywOJTTT/p/On2RLs2bNHptztdgdbt24VOcCunbvE/I+HgVBJw1iozZoBYKRMYQBYpP1rE0BOis1MHwAQY7/EPOtEa2i9xkoXxgICIEaWxTiLLrqbs8g1md0bIxW4MPwuxuwYqXYN3/vip7GllEcBIYpmGvWlJXidjtCvcwk136PBThiICy8NAekJ0J+L9x3mlYZUfcSwzbRMFUXrqJv/hDrLv9PZ2XoqL18lNeNa5ekwC4DF5IChEqOTTJPIbhCaHA3C/EAapGMKsuR7syHoB/8R8ElMASUJQ8AH1bjo6aaAHAmjJqlPBRyLXB8Zk80vUVvlBBzR3A8QvemuBz0c6YlNMEsVOKRgxyw8LcRpGrTQ9I+NR0ppe4WuShBE5bjywxB9AKHtn08JgDAX2MgRfJF0BZUZSyp6MZOXqKl/vvZ6vOUNb8L2zTMIem3Ul+dw7atehvN2bxYGQLFoolNdFAdpy86gsVzF/r0HMFosoj4/j5WFRZQLowKcbZ7ZInvh2HgFXuTCyKbgxgFWuz1kK+NYafoYmdiGV7z6DZivd9GyLHRCYGZqK+Znl5Ax8zBhYdPkFA7v24fzztqKw3tvwwPudxGe8LiHwUzRJK+K0ZEMYnq5uDGsYwAASgDUZJomjHmbaQNNMYSs+Sa69jj+9s03IFMeRcqt4pEPvQZXXXq+uIp//fNfhRVlYaUqaHV87D7/AszXFrDYmkPLbaLRbcMPYkxObseW7btx1gXnY2JmRpp7siw2bdqE0W3bZG041arsU6RlcvJv0oyx1xUJgBRyfg8jcHHbLT9Q7uddB9+++WYsHjmMyGmh1Wjhvvd/MD7/rR+gZVSw6sUojozCc9owfEoXsmjW6xibnEC108SnvvgFlKYnEDAxxs6g67CB0xR/NVGX0zEB8fgaByZ4ybmScPA1WZ3Tf6YcdD0frW4PzW5PTAvpS0ETUAVgK6Bb/1rD6NngcOXrYIEnMZ9D5qji+J9MpG3S+cUhg5nMCbAounVVOjFlZxgAkJZYTAjVr5N5EJysQd64gNJFKRtoBQBQnsIPpr8QAGCmunKhVp4hlApIWGUcIBN5KKR8OAuzqC3OwW03QFtVWwKqlKSAEgdR+8sGqyQv2lQw4Q/2NajHu9QbvT/5jokZqwZVuC+T+u/2GDNLjwptMaz29H71cQYYAHxPNLlz6AOTy8E1bey67HLkZjYjTltwyMgyVEykmOHpVyAO82r//eUGAFxg6TCO7L0L284/n+5xMjTq0Am/qbxZgq6DSi7HDCP43RZSoYeMlRLWY8N10c5k0ZTJfxHlypgMPBaXV7Gysirfo8DpP93iKSpiRK/48fny9ayzfv3Rj5LhA1nTPCf5iwyoH936I+zctUuimMsjKmUmn7XRa7ZQzFByF2P2nrtxx3e/je1bNuNotYZ2GOJ/POnJIntKZ3JIUx4jIKYpICR8H47bg5W1YWRtxK4Lr9WSibc03mT6rlTRajTxjL96Frr/yep8zfVvxHlXXCGbH7160iYNTLsycSYD0RAJ1BkEAOgpFnrCALg3AEDIeo8NPpk+Js/poA8ABCHd5jnxp4dIJJRxDWoSAOj8515MBkCBJqJk9NHwNI4FwGMNyHpn/YDzzAIAPcx99EOIF+aSRDVD0ky4B+byNjIZ+pjR5NZFbMTIFDLIFvNy/9IcwtopRIEjrAxq68PIk7QDk+sz9iStLRlZSY2lAADWMMrgVzHY1uxKx2yBJwcAsgIAUAIgDIDYhsfazqYHgIdUPAwA1BIPAM0AIMDBSvLEHgB8qQQAfvt3n4C//Ou/QK1REwCADADWSWIceaog6joAgGcdJQCUAmi28S8ZAKAngIMGhMuD8Q0EAFSTfqrt/rFfJ42O/EoOo4SCqKmHRPPUAzho2tdCAGrpsJjKZPMCALA5C3kgiieAdnBOFvnQlFN/n198AEBpt4cLC3XQq1/ZXFac/GneKJtcjuZ9ARYXFzG/MI9muynNPqmq0vjTAC8BAVh0E4mem5sT8zJ+HYtxHijbtmyVDYYtIRsjAgAZHjhegIzF6A8blzE2Tgw/VAoAGQDrAQBxZT6JCdNw0z9cHPNrc5QtBAFINgpp9kbnThY4visxYCwQpwo2qnffjgM/+j7O2zSBxtEjqNgWVhcXERPlNZTZFa+XjoykFplMABbpigGgzSQVrU8dBBGohpF838ROX4CJhDpLh1LZSBJaPptuuTfrin29FjUIMAwAsKCkHo0FJQEA0f+TnsZoS5G4aJhuUFxqcGGNtCBhTehJH+85v5eyE9QRWLxPClDjc6FieQJkLVv0wwH1g4zMsxSiXvMi2FvPRXnnOahs246wUEIrZcKliRIde8M0bE5d6Q0gU0fSoZWBWphmoc+/Zxb7zzcAQNdgoajnc+I6TxBNnLep6W50UB6fxBMf8etoVFdQzmYwf2gvnv2MP5YkgMirI29FaNeXkLUMWGLAlsLB/YfEAT9qd3Dw7n3YtnUnnK4rzJpWu4nx8RGMTVZg5gyh/3E+T6f7ejtAeXwzvvilb+Ffv/xN+CMTWHVoMpXC1OQW7Nt7GDNTW4SBE3muFK07No+juXwImXQXT3jsQ3H1fc+H06ki7LZRJLhD92Ma9rBhElq2iSCVGGgFrrCMCjbN64AWsvDz03j5W26EaReBxjL+6k/+AJPjBey7ew8+9+nPw8pUUGunYJUncKRex86Lz8ev/uav4gEPfxA279gKP4zhuVxfForMvRbJVizFKNezRQ8OPosE6BITUqEr55hnDIT0TGA8p9uEGTeRKufFbAjtHvhAPvO3/geynoPf+50nYufuC/HM578E7XQZtV4Eu1CSVAkr7CHFIjxOwY0CFEbL+NTNXwWsFFqtBlJWWuIa/YBXXgFlgymyyn6WhrS/0ya7WPL8iOmkoOX0JXDQaHeEXsy4RE7fRF6h/ToSptvxp6QnPm/V18s8V+0ziaeOGNElDClpOvhvnEQmoAAnTdK8ck/gVK//OtTPGpYjnKzBP9m/b1hACbNCmYPq5l/DlgIH8CwXA0C1b5I9JACAgAAhcqEDrMyitXBE2Df0qWAMYMw4sMCDLcaXCTsu1rp/9f0SS8DErPHEQtiTAwApmYRyT6aOl3USzVpJ6dXWxMfs0EMA0ulUU/IeCJKk0ughjdLMJuy47HLENISj2W4Sk8g1roFeqQq0B5JO1UlehH6vG77ndQXgyTwANHtx/ZpS57iahp/Ox2kxALjnOQ0s77sbk1s2E51ltyjpKEuLy8LWinoO8oYhKRKRRx1/gHSK+60rcXluoSgmgAQAdu8+D5WRCbS7Hg4cOITllVX4ZHdxLXBfkOg5T0ChbIYgOXDlNdcI24lnrGj1YYhL/e133CFyTGa1c5pNw9ixShlGFLHvA7Nbvn/zN+CtViUFiU4T8/U6nvrXzxFGLExbWACBTxDPhMGI5iiU9SkJQGZa/CloehxSmsCHkBT5Rgud1Tre+MY34ytfuxkv/ttX4Fce/uuM15IzX8USdpErZsWYmHnypwMA9GsfiTZOGAAJAHBvJAAEAKRmPQEAQFBAMwBsm6Z4amhCViwBgOc97/mYmp5OUs0yMhihobOdYfTtsR9nGgCYvelGmCuLAsLmczSPZGS0BztjwLRTyEyMADTyo5afEwRTwdA+5axJtgcLNRXFTto/a0JlTsX+SQ2mRPCV/GKSjmICKEnbYBhzvOfw5ACAPcQAmEYP3HdoAqhSAGhUoDwAhhkArB8ZJ2shjk8OANSaNTzmcY/G//P8Z6Nar8LOWsIAED8mrpnTBABY+7PO4HslA4CDiF9CAEAv9yHtf1LctNst2Ti0MZ/klRN9EZOEU9++xXxIHEpVI6O+v3JE1m71G00gZPmKlt1GNpeHzU0uBjyPiyolLqyDAoSMgQHN+b8HANCWwJq+43R/qpA0gzTyY/SfyXQES67pcnUFR48eRVOKbcjEO1/Ii8GW43piVseC0qXe3LZw+x23K+1kFGPTzCaJP7v8skuFdt9koZxOso1pYEPzMC9AIVdCxsrikosv5yxtDQBACQBLI75qMgDuLQCg9alrGAGcUDGehwgvzXPilOQde6To8ZA1U4h7LWyp5GUyNPu9b2Nhz224cOsmuLVl9Oqr8GnOkyC9XGtEkHlN2OSJFID6Nynm1SRKilEdPcf1S6OTJDtuuIBK/DT7maKagaE3FsVgGOTGrn2K+vNDofkz/o+mUqKdp/M1wZrE/I8HmhTtSREv35cNxnC05hD1VJvgiKldKo0MP5dyGVICpeBO6LZJYW5TH+V5IBXcIsUOZB54Ih9BroQjrRDT512MTRdciNToBFpWFo6RQUCX/SANO7bE8V9ic7iy0syIDRBy5MEJZGgi/XMMAPCQKeTzMvEfGx1Bt9vpT0V5L0i39zo97NtzN3738Y/HtpkppAMHj3vUQ/F7T3gM4DdhpVyETgs5y5B7WRoZxfKROey/cw+mSxXcdettOGvnbqxW60JN9FwH+UJGjH04YCHany2VUG/3EKYysPMVtNo+Xvyq69HJT6Gbzovbd88NMTo2jW6HhyO132RfBOJJMFnJoGD6CHs1XH7Rbjz4gVdhhFMGuqQzQz0mWq8AACkcoSL30hFBhCY2jVdQazQR2BW0jRG86h0fgeelUHQdPP8Zf4qxMUZg9fDxT3wa9xxeQM2x8cSn/yWe+OznAHkLoRXAgYtuQBlZjKxZRM7ISuxT4FLPZwgVkwcKzZhYuPAg1hMbAjB9V3rWt6aJDl3eC5GkC5SKo1KsG70ufvWyi/GURz8S97v4Utz3ygfi1x712yhvOQ9dRhb1OMEzULLJrGnCj9MYnZ7CZfe7L17+2leiF7IozqPrdwXYI7jJ+zwAAIaAQJUgr0z0tHuGeCgkgZqSqJDCarOFWrMppmBWNifsAq5+VYzyLa9tgoab5g0b7GSSq7+epSGbfzb4BADI2uLvsleISSpECyysgASM5HPMrz9+g/bT9QCQCXZCZRfwia+DBq4JA0D2IjGKSsCKWE326VfB2L9C5GDh1u8i1a0j8tnwp6RGZmoF/8z1LPVDEjmrQFwJG+xLAFSE7qkDAGzm6KguSTScsPZ6oGSLbAteazFMVjv0wHn/DA1RRGbFSC07i1XHwVkX3QcTF1wI3wsQGiZisldY7EtYuXYiJyA9qJkFvEg8J9acXxpYXlfgHcM4OwmN+OcbAGCnBBnbAAAgAElEQVQkWYDVA/egNDoq0kcrm5XhCP2BsoYFk2wdMjlYZygNjTTOjE7uhCE6lA8WiigUSti2/SyJATR5/oUxRkbH8a1vfUcYAGSDEBQiW5D0bta89WYdj33Cb8vZzfasUa2LD8DoyAhmZ2ex5549uPzKy+XnbZ6ZwdL8HMbLJbRrNTitFr73zZuxY2oS8/PzGN00g71H5/G05z1fMV1o4BtEyOaL6LW7csZLvZ4A+JQBsNaRlJc4gt9syF6c8gOYxTI+8PZ34D3v/QCe9dz/hcf81m9zkiTnvuivAzrMZ8XEVrxsTrUBS9adGlicPgBAE0AC9JQATE6Ni88BazNO/gle8Pf1AMBzn/s8bN+1S2ocvg6T8grXlV5CpFU6Jzkp0M4oAOB1sf+D70WmUZUkrXKFXgs+vKCHtBEhZUTIjRQQB4ycDGDYBlK2IcAQpXCsKSV2mvItAQYiWV8EQzSriwOtAQAgFsyKASCsS6n0+2zMnxwAYMyzhWYnjzcyBQDTcFLZPgAgEaNrUgDIAGCjzftBAIDyL2U8rYFn2S+GUgD4UgkA/MZjHon/9wXPw8rqigAAZABw/Z5JAICvgQAAh5x9YOp0GtxTb43v9VeeAQnA4GfpQkAmG5JLnEK72VDGV0JnDvqa/LU0xROfaHqarxsf3eDLQ89s3nU5wuvfOT9f0xGHDyr5vmxckBK0jtp0of/HjJ3iglKT2sGBlVDwdGem9c5DmZj3+qr/DD9RX7fhB4T/TSMsp9tGxCl3Pivvs9PrqMI5n5Nig5P/TC4jcVxs1g8eOiRZr6R6SbMree3K7IQbH68aAYNsnoY2Pubm51Cr1aQQp+lfPk/Nr4FtW7cmutNQ3GWpXzLTpqQAuF0Ho5VxUAJABgAN5KiLg5ERBsCwBwAZGhLsNRRD1QdmkgZWa7COVwiLCVIyTfcJZtARnXNmUtmSiCtOhNK9FrZxSthr4ugPv4vu4ixKCOE1agiJ9nJaJlICZfAmtKlkSlMZHZUoMZrykP82CMpTSKwhjWyfbL9mZchnrKf667gtXfgmx6diDitAQLly0/Y9Fjqp57hSXHIKz6mE5BJHKo6OOrVjTQTVy+hDekPgQB8gkNAixibSwI8SCiBkgcB1IPmzyuCQDuIskgl9yAQ/iUGTdZOy0I1yQHEM8cgozrriKhhTmzDfcmAXx5E2srCRQWe1CZsGR4LcOog5NLDTsoZzqeyGAICYfQnqwWvAFAQaIbJgIrrN15MwFk4QAyjuxbJP8AJz6sJnJSsxgKoR0JKMxIMkcZQe3jckqUSYHYnDenKXZeJK8CgiZTyHa//ub/GxG29Eyu9i80QJ73rbG+B3qsiZAbxOXSaUkedLkec6Hn7wne+iCAPZNBHoEN0OC7VYCkTLMhAxc7mYRWVsROiXKdOGH6Vh54pYqTXx3pu+gNuXIjR5DwwTQQy0ui7GJiZQrVZRLBYQuD3krTSs2EPa78EMHWSNCNtmJnHh7u249PwdyBshinZaGmPunY5PNpApBRPfSzZNvTXdhUPE+VFJAnj7TV/G3ruPoOj4+POnPhmXXHo2lmuLEupz/VvfjflOCu/48KcwftElWGzU4Fs+ipUCClYGnWYLI/lxRKSgogvD5pRGacGJxGvZjNCrh9ky6xoVPxWjlw6Rs0poex1M2AX4jSXc//zdeMP/fTG2jY9jdGQKL3rZa3H3XAu+WUDKygrAMpoz0Wo1xfCv6bp48zvegmt+5f5o+x0USgW4IZNT/GT9KwBAuY7oSXIiCCDYKBQBBZxR60/6uppgp7BSb4jm32UTnkiU+GwpfxqlwT8Rw214L9T7/1qfAH7lwDtHT/7V70zjoCFdIECfsJz4d5z+JcpJ2Wt4AG/AwPpJjrqNwIrjMQFU780JVbLniUEvXesV/Z8AAKfXpESPVEroNmooGLH4u2RNYO72HwLLh5ANueszrYL7FD1Z5MlWja3YGbGoVPdNA7mqkKdpLKdmA9PF4028hv9uuCEQBoXQUFNyBrabLUlskVsq016VJf3TAgDY/Lf9FMpTMzhaq+L+j3scYGfQo8eEadPIh5dX5T6IXEC9Z0lB4q8kqlaW77rJvv7zMGCt1+BwHaYNmO/tOlm7DiivurdfefzPOx0GgDKHDOCsrgiNnJN41r2zhw4h8jxx2wej4QQIDRGHTE8SEZx4JTV9D/VUGqMzm4WBOjk1I8OOjJ1Hu02afF6A2OXFZSwtLqDdasJiupDjYHSkgpXVGs69+GJs3b4ddtpEfaWGSrGE5cUltDsdFEsFmfJOTIyj22oia5nIGmn4nS5u/f730V6tiQlkrpBHkwObcgUP/d3fQ+R4SGfycH0VYUr5B3+p5iphDMn9V4xeQmz01fDl9VkIWm3827f/DX/3ilfjsb/1O3jm37xI6o80zxOnK++fg1eRAEsFd3o3kbUo5Zc0AaSnE2ns3cP78f63vRmMAbSiQOpLhwmBZhm33HEAs9U2QnrSADKoabebkgLAYRAlCtu2b5GkBZ6hjP9jTSs9TXKWEwjgwOvlL3+FJM+wxuVHf38V9vDaD7l+6wAvvZ7X7xv67wdy5rXfjf/OuOqDH3kfRoOu1JAea/lSVjT8jtdBZXIESHlCk6cUIJTai89uSvZtTvKjQLjOai9LIg8VuV99sMYmIGjbBbTqbQGnXJfu/AYWluawdcekJA6JxNFSDAmJQ8xm++C7ZppqV3ye0fK9Ler9WUhO49rrPoVWt4woU4YbRwjSPfGaSEWUikQyQKxWV+C4HWRsDgs47OX0fgDA9qfuQwBAnI5Qb9dx/wddg1e++uVYri3LM2FmVAT96XoAsN7i+9L3neugVCr1jQA3BOBPb+s6I199xgCAYb29PrC4OXP6rwAATXNOZAL9Z354uR37noYR4OHmQwzRSOEQjdyJaASJo7koBdSBNQw8iMyfefZ2BpkMH3BqfIjaKTfyPjWpP/nX9DfVHslb+AUGAHrdNnKZtKJmy0JW2cbUPpHKxAew2Wqi3mxgaWkRjRbzurl5s7lQJo5CjyLKzeZPnmqlcSdDYGl5SW4oJ3LUxrCg2X3WWXB6DkYqZTge3WCpWyKQw4myYgDks0XJ3D7v3AslF3cYABiOAeTmNMwA0Pd2/e+64Fi/utgXUlvODzr2c1vypQgfTHg4dc0wAiZwUGF0TaeOxTt/hOqhvSgZgLtaA9NIqbEjG4VrUrb5pCjk4UA0WNgl4uTNbHk2jURd0+KOnlhMH58ydpz8V/3o9FkCyRvTz4oU5AkAwAQA5kmLnpTDLSYNOCx4lRZ9IwBArXL1MXxN9Z+NGCgQ3EgbCLkOSKsmeJJMMYUmrKO3WCxJZrYGAYgeE30uo+WnUI9TmDz3fGy99AqYo5NwkUHPg7ja2+kMSvmCoNLNXkvc39MZfq0JMzR+YQEAXsesZaG6tIyRYhlBz8GD7ncVzt25FXt+/AN85APvQikTw2tXUc6ZQk0miJNj1nPKwIEf34HVI3Oo5Auyf1EbysOX9FKn10Wn18b0pmmZSOeLLAbTQiXPZAvSzNxy9zzedOM3EBdn4BL5TxpQUiJ7riNAAr9nhs0fJyAscKk/dXrIWSZmxoqYHrXxgCsvwlmbp9Bu1BGEAcYnp+XeLi3MYWokj1zKR9ptyR7jpnPwsmP412/eitt+fA/ilTqe82d/gs1bK4jSPma2b8NLX3MdDtR8/OZT/wx/8MznYq7VRKbMPZr3O0LaDWFbI7LGvbgJJyZjQTHKCGpp0E8xzdQURu/9bGL1c+IT8AgCdB0f06NTaK8uYbKcx4PP2YG3veplmCwWYKQzePlrXo//2L+EwCohtghmOmIU1+l2YBYrAgB85kufh12wURmvyPTfEJ1vkh+vjo1+sasnyHLyccqUMABSdHFOk5MFafipzWaUV4/eImx0ReJG4FVpsAUMT7TtJ6oGNANi+BwdPM8swhUAwV8y8ee9prQnYQBwEs1/082/TP61XYF4cpw5AOB4+/T6xv8YICBUrv8qy43NvyTIyvoTCUAUi/TG7bRQ4JTLaaFip7F0ZB/86gLs5pIAAHrP1Ckm6s9JJZNItoQBMOzlkrgCiIlf0hjo+6Bf53oAfvg+ETvhS+I6IVDbo0myRxha1LV9I1d9wbVI60SA7U9aEQYpC56ZRydOY2rHdmy96CJJnOiJpbotkZOk/iqjSgX8DAMAcr+GorCGf/4vAwCggW231RDWI3XUpOgvz8/JYMBiTcUaiWuT+yv3zpiRwSF6lAC4LuJSGWObtoiZJSWoUZSW6FCaEXNPpzQyn8th/ugsVqsrWJg/ilajjs2bZtDqdjG+dQvOOe8CSRvIGBbq1ZqkFJFpSTbmjh3bxMmdcauSkOF5WF1ewuG9+xBo/yLbxsGFeTzkNx6F6QsuQkSg1rQlDctzWRXRjDcxsE0AAAWMq43A5KyMNSRlotwfeg5uv+1OvPBFL8HVD/xVvPCVrxKWSzqblbOJDBLFeiQwv3H9f2/W9OkCAPRqcpyuTMFZY5CJds3974cDB/fLtWONq4FOzSLj+ibYTQ8A1ngSkZ1IN2Xty56x9uPMAwAd3PWBd2CCYyvG7Ho9jI6XkCtYqDerSJsxSiN58UwKQcq/YkhxQ1cRtASmdAyjZjdrGbcCAVo0l8zkkMuVBQBoNMjmJtiSkWZ88/Zx2DlDgHcCANzvtNSXZw+HNHoP1ACAZlGISTY1sOYUrrv+M2h2SwitAQAg8rLIQsCDOgZWVpbhuOr1uB4BAPpHEKRSr/lEAECz28SVV98Xr3rtK4UBQP8osiF+GgAA1wEBAA2G/FIAAP3JPwuJxByMVBo52BLtPxujNSBBcmCqPWRjBsAwSqYLGQUAMIpKGcEd/3skB/hx8YHE/C+njP+YtSqO/9pWgA8H88iTwmKgik++mRoNJCDB6SGY92aTO9XP2YgBQACgkDPhuT1VQJOuajC7nQYcpD+lcODQASytLGO1XkfaSCnDF+rmE1d6K3E5ZSNJV2q6/nc6XSwuLUvjT0SM6Q/c9Lds3oxysSh4IzcMxqqILowbppjYsPikSV0au886G5tmtqoEgNgQU7iUlZM4OaYAsElnMSxTm6TZHqb535sHT+6aGFspp32eRTTwksioxP+BBa9JoMl3MJ5lHFYM9+Ddkv0b1FdgdJqCMBMA4GsRGjSRbVLlEk8KygByxZKkAnAvIwjA7y+Ism4AkiU0PHXXm5outJJdTjXkehkOLYzjAQDU/xMAEASe7zFg7JoCAGSTYpN0L5bv8PXU/80z3I4o4bCQovTDNKDwZr6/xChQzPsSnwYBACIQlRUXdGrLAgNpqwDHysDPFzFx9vkob9mOVpCGkSmjMjIpaQC9nqNcdTPUJvIaslBmY5rECJ3ABPC/mgHQj1M7DgOAzyYPyLHKKJqrdZSLJfz717+Kpz7pibhw9zY87IFX4a//4n9i5egBFCxaUrQpMVdqvJSJ6vwibv23fxcAIJdnLq5C8jlR5OFGjw2CcPTx2LV7t8hRWp227He8I40gh5e8/qNooyx50bHB6C8brV5H4oLUYICk5xTSYYScaSFLzXC3B7/nIs+kv6iBiZEMrrrkQlxz1RUSG7WwuIC0YWP7lhm49UUUDB/osjC10A4NeHYFP9i/gi9/9TuIVht40uMfjYsv2YHiSAaZYg637z+Cv3/zv2DmgivwTx/5FPy0ATf2EHguMtTL5iqAZwGtDjBVFNMgAg/8ECd6ck0CZXJJMKBvppk0VjJgJeU6iFEpjWBxdgnTm6cA18fNH78R777+VXjti58r8p9svow3vPN9+Mote+DbZUR2XibKxQwTUrowCiWUJyfxyS99Hqv1FWFbdLyO7JUshukRoqQ3aoKqqf7cY+ReJQa24pvBSD/6QsQRmj1HtP80/6MJoGTYJ7nCcvZxDUgzriV3xz8htNHu+kmSeoYVi457Fa8am38W+pIUIlO/xOVffpZ6/XrQK+XiUNTvqZ5PJ/u64Yb/eCwAZZ4nO6USHPYZAEpGQbnIaKWETm0FlYyBHCUpzRUcuONHKEQuCn4HNgHvfmKQ+l7y//KNB/dMflJ/n1E/VREgFACgP/SwYfjPw+9TgwUKAIjR67QkqlVHwEo+utwPBa6r8mbIo2XIA+BebN0nvMSM6gzzo5hrtPHgx/6mNP8+J9lcV0y6oaY8zQYhmZMlvsgiRkh+8C8zAMBzjRKe0HOkziVvp7G6gk69Dq/TQi5NDxtm3UeyD3CwwrOR9n0d10HD9VCcnsb4JjIiiRGwZrAwOTmt4JZUGlmy9BxHpvf/ccv3UVtZxvTkOJqNVVi5HFY6HUxOb8IF55yHZq2OjGFi7ugcxkbHpBZj80rWAXX+9HTpNRqY3X9AdPox90w+69kM9s3O4mnPeQ6CIESaZoacDvN85r3XZssKaZMGivdfRR/TyNhE0G2J0SHPCZoFriws4S//6lnYunM3rn3rO6TOklaNdZHJWD01PIoCceE62Taw4b/3AQDun64jg4bekQPCAKjY2JAB4HGP47VJ6P58f37o4g+f9gf40pe/KKxDxZMiiKxAZtZN0uzHwIte9GKRnhF4/pkDAH4bez/6HoyGZACEEq84OTUCc7wEd3UR7W4To2Nl8UxS90zvkcmWIpC0LRR/qctYvw7v6xJHTY4Ia/IUPDdEbWVVop+FcdhrYsfuGaQtVcfoFBjufwRFFOtbgfC6FtaAvOyBjArn+WPP4NrrPo16u4DALCUMAEfWSTrmEEJtyRoAsO1sAgBoBsCJAQC+947bwUWXXIhr//EfxASQDIC0xV5PRbCe8vpTh2AiZVeDhmEAQDMRT2tx/5S/+AwwALTOZXCT2VC5zCn2XNHUqEIhoSUPRfWpBmfjG7C+8dCHqwYAmE88nJu89noNciqHEWkVvcPNKI18uaKolYkbpH49agNOvn6YAaCp/31d9JAg7qd8s07l258MADCY5026cMQiWk3+Wfg3mg0sV5dx8PBB0QuxyybNn4Uti23qh1TjrjLrfTa9bJYtG8srVSwsLMoGyX9LSJQ455yzJac0l8kKfZZGKtTCycSOz2IQI2tlEPoxrrjsvsjnStL8kxZ3IgBAiusEeFqv8z9p8Ujip9YwJhu8okip6RHISGA0Xa+HsVJBJv5xmzTSCF5tAbf/2zdgtlZh+a6QQznNUW71LPoVPY5NCOUlNMsxqQujG35C75UCMmkJVPE6mLjr/9ZF9kB5osy6jndkbgQAUKNGgIIAAI0B+fV9Gccpnr/CoAjUPU5nLAbxIjQooVB3XDZ5SWlQZfSgQI/lc/j1zHo3mOxgZTBbbyE3OYPxHbsR5crYevYFaPR8lJm/njKEkkjzQT8IhfLHyQibOC360hj24DmRULr/UgkA14B2yh6WAMg+RhAmY2O1uoqRUkVinNDr4u/+zwtxy7e/AbgtvOEfXoFKLg23VRNPCk7jGcVG6ZsRxvju17+OvG2JR4fWg3PP7TD6saMkPfw55593njxvfJbpzdFqt+AYFXz4q3vw9e8zt9lCLNnABpqM9MzacDwVX8hnU8w5DQtFSj78EL7rwTIY49RFOZ8G3I74iVxyn4vwkIc8BCOjY6guHEXJ8FFMu4haixhh6keUhmuWsX/Vx3tv+BiMIMTlF52Npzz5MRQdAekQlenNeOnr3orbZ1fxtg9/EpO7zsZcbQkT4+PI0zSqFwDdFFAoo9mqIp0nO2BQgAmYySm2bqCSokZ01tSy65jNlIWoQWCMUwgDaNbw9N9/PM6ZKePZ//OJyJJK6Yf40Ge+hBs++014mQpCygQYLcg9wHfQiyP8+m8+Bq/8h9cgTMdoctJcokFUB7lsRrTz2ntjAACwnlIPnfgD8L/Z3DPuK4ZyEe/10HYcmfxzg6NRrW66tXGONPWKQ33CD80AGAYA9L4o61EAADaiquHkpF8zAMT0TwAVlWShZU2qIE4mRSfYi07lrDre1xyjoV2vKe9TlAbFrZBCha6szidStUukk3YbKGSAxTtvRbe6IKyuQuTDElq21rirV6H34wEAoOpEPR/TIwe5LkMvfHjyf7zp/zBTQEQFkS/MGYLkShJAL01ViAt4lXi1HO9sOI3SVV6xl7bRsyvw7DyueMyjEbZaCJnkQz8XnlHCWlEE4X7iEq9AX2errq/McH8JJQBaKsLf262G5M/Pzx4CfLrjN1Ek5Z51BONIqd9nc0lfJQIAvodOEKI0OYPy2IRy2o/TKBZLKBUrCMj6oa48ZDxyDvXqCu6+8zbkbA4h0piYGMNyrYblThcLSyuSAnDurnOQszPiORNQhhVFGB0fE/CuMlLG6uIClmaP4si+fcgm9W7bdcTvIVMp4+FPepKACOWpaWErrq42UMiXEkaKYjmKXDExgeTAxKN5s2XBbdVRZK1Hejd9lNpd/NEfPx1Wroh3f/gmkT+SAUrwnmlRNEflOaTW9ykWIMlzdwwAkI7RO7wfH3j7P6FsMaXmxBIAmgCS/SnJTwkFngyAl7z0xXj3e94lsgB56sW6SfkjaV8x1oYveclLYWfU+aP6GdUHHc+a+owzAPw2DnzivbBbyzJ2ob/S2HgJxbESuq2aSBlKlYIcMvqeqf0s2cskZjlJYUhi1PvnSWIKKwBAlJKEHMIFS4tVZDM5dDs9SfA676JdYszM/UvkSon/GhthDvnWSs70QFZdI4lfpLo3uwnXXfdZ1Jo5eOmCyACDNNMJuB9mJA2K/6tWlwV0UAAA74OdeABsDAA4gYMdu7bjTW95A+qtuvIsUNrhMw4AcB2QAcC6af3ZdabOxDP5fU4TANAXXlEsVQOmqI9EREmVVBdhyBhQI8d9k5iTH2PDh6amc8pBS1qqMACGUcThzUQ1eDIpTpr5RKKtUE3meVZGEpdgOcZUbcVpTWImKK9/HQCgJw7qRmhH9zN5W87c9zoZAMBMa1OmfSoDlZOmrtPF0blZzB6dRdftiQ8Am3+aopC+JgWgeDCoqCc2uILscTIfxdL8V2urgoyyASZLYPPmTTJtmpoYFwobjTJ8n0ehQtCINGsAgM6wV15xlRiODJsAagaApOhKgW+CGKAoa5P7NWiCB5QgvTHrq9ov0kjjSoz0WCRSxyZrSSQANLyxpFmnEcoIaT0kUrWqmCjTEdfF0m0/wPLtP0Sq01AmUmk2aKRVMYpGmSuqJAoDJg8JygHyBZGdsG/ltaHTtCawyPGqmQBJsbkeACAlNwHijzk2hwEAhW6qCMDAo1GaK1MIifJigZk0Hix9N2IA6O/ZByCGCmVuygYnBKSUMYooYyKVsWTjlh9PbwhNU5Y+XcsDVGqAHEVE7OMUMqUK2h7zqHNY6jj49q23o+qGmNixC49+whNx7sWXotVxwXqhkCvK5MCl6aREoQ1P5oafnf96AEBlzSYSCtVW9F8g77UbBCjTlK/ZkKSDMg1kQh9P+LWHIOjW8RsPvT+e9vtPgNNYQTFriekkgQLl+EyuuIvq0iIOHz6IleqyHIg8gEqFImw7g5FKRWicNIZiGgtB2VwuI/KAMDOKvasWXvOmd8OwM0hbGXRJ/2QxatriOk9tKp8w+khwDWQJCITKLMhmlFDsIxW54t1LaItAGOU9l15yCe578fkopVyU0g7ixjxKORukHftWCQuuhTe8473iC7BlZhR/++JnYmnuHmzbMomF6irqfgYvevUbccGDHo5r3/UecFLTjVzk0xliBDBdE5ETIE1vjlSM+tycxI3eeuutuPuuPWJs1U1SAOhk3/eCCUMpVGiWWMgUkUMe3UYX+w7sQ+S2UTY9PPfPnoL7nrsFXq8BK1/EzT+8E9e95yZ42VGEVhEBPRtiX2Z5K+0a/s/fvQyP/a3fQnF0FNXGKiqVUbhiIpckJgs7XTXRCmDkc66Mq2hgqWK2mFkfoe26avrvenAjUjdZmA5iN2U/0cCa7F0bF8/67FzDnEuaaDb+3LMILXDqTwBAgJMkAUCBhIr4PZiwq//Se6jiW5z6x/B+vX6fHv7z8ab/a842aUwHjbu00DRlMww4rTpmykWkuw141aNY2ncniqkQaberJrTcrFQvm7xT9bX9p1XvyWtIvQmAI5+6dvqvXzdfn6a96teqG2WpK3h/3a6YodE4jOuU156+C2rvTBiIJwCHT145bXxfmLbSSBdw1qX3xdjOHVKvIZcVPxeHDD2e6zxv+CtJW9LStn4CxS85AMCDjs8IUyTcXhvzRw7AjiNJSKH7f57eJAQAQrZnMbwUBDTkL5oO58qjMOwsTNNCPlcQo2TbtOE6rpzbYu5Xq2LT1hl85iMfwqapCUyOj8g+S+PBe2bnUWu0BNQvZgtYml9ELpMTIEFiUbdsRrlEk8EC9t11J2YPHEB1fh4THHwxmjkMUet08bBH/QY2n32ONF8WaxSLUbVtYXQp+ZIc6LLXsllmE0WQzQkikRz4LYJrNh20aQSFsOfiz/7sL8R49qOf/iwgZ7Yv9Q2lpQQAhJ1wEgDzZDsLnyvu5+IBwGaV0XXpGE4CAJTMaEMAICbTxee7JgOW3lZpdHotvO7a1+Kf3/VOhGI6p4pMDQDwGZZexzDxv//3C2DZtgLKkw95xsV/ZC04e+YBgBYWvvwRhCuHYduGmBfm8pb8Tqo84/0kNlnOELVbSK3EWrv/0gaR1H35k5b1sLzouchlC8JI4dcdOTQra5Xfy8qYGBkvw7CUH5NmRmg5AJly+loN7+X9vzNT8I0Idn4Lrrv+s1hZzcJNrQUAUpGNODLEg0IDAPz5nk8G7ckBAEof+L/xqTG8891vR7PTlLXLk1Ukz7L+TvEESxgA2n9I+yCw/iIQcFzG2skW9M/4388AALBWW8/Gg1onAgDUQw0chjVNbv3EQjXeG33oIkbTR/RhKjRrWdLahVd/n8Hv6nP1NJ97mPqzOF9aFjKFEsIEEls7/deRa9okSZcDgxmA+q9fbAAga6fguj0BADLZDLq9Lg4fOYWT8WgAACAASURBVIzZuVkxBSR9mA0dJQGubK5qasnrygec5aGgn6m0pCc0W22sVFclBYAAADXJnNyNj41Jdi0BG16xvqMqc6il2KErDCdRBibHp3HBeRcK9Wc9AKBTANikDAMAa9q+ZHfToNTxCklZS6m0RCDJTyFKTNfnJPaJzb/KkTZh2Sr6kHS/kbyFlN8BvLZQoI9+4/Nwl+ZkimPGkUxpDTb/EmHC5p+TFKLmNF/LIVcqi1MwgQXS7WyCU0MTp/7k/zgAgKxqKcZOzgDQAEC31ZbmzXedhI6spo662tUmdid6/uQwk+Lv2M8QDRnNtvjME0azDRgZS2nmJKEjgm1YCYVURSESuBl4LESoFCx0Wi1hW8CwATuPXsrAnvlFHKg10DYsLPVcbNl9Hh792Cfg7J3nC7jkdVxs3bZdPCrk6f85lQCcCABQ608BITzQ/J6nKPamDWdlCbX5I/hfz34Gwm4NL3nBc7F1agSZVIxmrSZglO/68LpdyZgOPAee50hmMdk8/Jn8d8dxBVHSjV19tYYOYzsFcwoQZyvoZjfh1W/6Zyyt1AnFo+vFMDNFwMzC8WjwmZL1r4DXSEyoaIxEgzsWPdTPWwaQSwXIpPnvKTEDtC0D2VSIpzzuEZjJx8j7dRiRhyBlys+tp4p46/s+iqP1DtIpH2967QuB3rL4BbA3soubcO3b349Pf+dH+Oy//TumztmN5WYd+VwebsvDvtv34xtf/Aq+9NlPwu11ZALBA5j7Os2gtEs9J0zCUGFjxckUi+pUWopjFtxeT7EphIkUuxjPxfjLp/0O7rNzAuVyHs12F3cfreEFr3krwtwkAqso1Ng0taxGgOX2It7yrrfiqvs/ANliSQF7TCmwqSt1ZJquCujEGFQo6uqXsldTZkZsWDueh0a3i5bjwKXOn2taC/STpltox5xEUbYkJjYbm2jpyb/eA/VUQiZZKSBLZpc2/SODi2w4slbUFwwmu0liwPr9wkzo4adatxwPADhR4XRcECD5wSqhZ8Cikul/zOmkgdjpIhd5KMLH3u9/C7mgg0LsiZ8FpRkCPvcBAPXfertT+MowcLd2IxR2j2Zx6NeS+A3xj8MGUbqOEbYdJ8KBJ1Tx0HOl4VdmaynZN4WOO/R9fxoMADedhVOcxH0e8gip1QIzjTjDBBYCADy/84gDMliU2aKK3FMa4r4Zc8JW+GVlAAgFmGbXjRrqK4uoLc3DZrQxax0mwFi2TLlpEEjpXycKxf3fE7aVLYasXhK1l8vmseusswQAkGtO+YcY5YVYnj+KO279Ic7euQ29ThPnn3s23DBEaOew//AsvJ6Lg/fsFwal53gCABw8dFgYADt3bMf46BiWFxbQrK6ICWBOTF9jeKaFhUYTf/SXfyHMD7MygjYlm0wwoCyW/+Pa5JRchiMDAICMpV4QC3AVkfHEDYWpQkEAv9nGC17wItx5zz587FOfRWZsUtYNGWhkAEhNJN/z9D5OBAC4iQTg3gAALoGJKBAAgLVLq9PA9f94LT7/hc/h0OEDiewh2b8TUI/nByV1z372c2Q4Nmw2rRkAP3UAIGihdvMnEFYPoVQuIitgOItmH0HiQ8Pkhb5eVDazhLEsCB6xfHoyKd2zBnoHrE0VsSoDVOrtDRNOnUaPqvZmzdX1urC4Z3CYZavoX56xwgpOfAH0GaTlAJLWJow3AmEuMoWtuP4fP4elqg0HeQT0wUk76qWGTLwgOG1iZWUJnW5D6iUCAKaZkfumd2vdFw6nAAQE6mn6WsjgfTf8CzpORyQAQSJBOV0AQIHkCqiVYadlCdOSDIhfhI/TBgCUE6ii+/JDYtA8V/SnBAL04akdZAfNWNJIn6SAUbW9+t6i20yyy4VuzkljMmkdXOxhEEBR+BUDIC30T/Yy/FreKE5lU1Ym6YUUEKH0TkkCb99xXRcAyQaoSo2kSPjFBgAyFifcKp+dm8HyyjIOHjqIZrsJg3SzrC2OtfQFkCJL4zVEcqWI1D4JaaEJkf7f7vRgkNafSsmmsGlmRjaYSrkoGraJsVF0Om3ZNA3LlEKZ+eWpiC71AS48/z6Ymdok1B9KAORXyhIPAAIA1KcRAOBGQH0di+ITFY167aynZsp6ImghMVGkiek4Mzb63AJNYQC4sZqGMo/XslIo5SwETktAgPG8ARzZg8b+PZg7cgihQ8dz8hZCpBh1R+8AM51IJtjf2sgUisjQ0E6kESkYavjUp5xqFsDxJADKN2ctADBcjh4jASA1sdmSmDTGcNIHQKe58lZKUyeGMCfeqvT87/ifwek/I1kUokpklbotvmdKcywaHZJCSt6fmGXSe5/3UulMaU7juw2YaU4RcrKht3s+nLSJZdfHd+++B918Hq20hW7KQqEyiftd+QD82oMfgXJuBPOzsyiMlH7uAQAtAVDkuwFdjc2UE4XI54oUVCLoOqLnD9stcUn+5ic/ive87fU476wteNxvPAwzYyNIhSFKxSJiLxCnaeo62UgohSUXk0pbIQAQBBF8x0chV5A4SDJwAt9Bu7UqelXXsNHLT+Fb/3EXPvf5r0m0TpSi+zOnCBX4kYmu68PKKN8PggbMFubkO4w8MYnqearhzoBRhW2hNOcypsQSERS4+oIduGzXNM6dziPoNuBHKXH67VmjuPEL38IPDi2i02niBc94Eh508Vmo7t+DnbvORX2hg8NLXbzuXR+EX6xgttNA3XWRK5RQr7VghDZGCiUUcmn4nKL2lI8J9xROpPoxdeK9oCiENBuVIiSJ7RQkxErDZTyVAWzfNI7lQ3fhpc/7C+yeKiBnAn5sYqWbwjP+5jWIclMIjSJnH2J4ZWUiLLWP4l9u/Bdcdr+rxbjPyhbgenzuM6Kt5H0VqYt4yfAx4ORMeWCw5LLStgAGZIK0ej20XFfM/2gGGNNdWAY2CdsqDKRpJ7jCopwAIsQI6cQP8PD+p/dA/h2vkxhK0qsg8RPQzT/d/7UelJ8rbC/t/i2Y98B1h9RjPUM6lYJnPWNrPVirkxzWf2++l4SsNziN10/tE412iZTj1SVEq0tYuvvHGLci2F6bCZnc+QWY7AMkfadudd3VxwD8H7D/9CBgAAAMN8HD11pea8KQVDVSqMw63R5Cp5NEczM1RZ1lBKj4I+XPmil5HHmY1EanctGTr3HSWYydexnGL75C3NO5i7i8FBYBKcWgs+gBQM8aGv3q6/D/AwByBRUxVEl8ep0GZg/ug9dpwgx9sDSIqd0nAyCM5Ix04hhN30eH5242I/T4mIBorOooNhC7du4SaVtRwBfGlKXRq9ewMHsIRw7sxfTECPK2gWzGwuTMJhxarsGLUlhdXpHmf9+evchlc1itNSRueGFxETt37kSxkFdpHpTEhJF4ADCtp80kn5lpPOLJv4+o10OczYrpKO92LpdXKRuUVClKn5wxQpWnLJzMMMqnuLZ9V0APkZAS7Fiu4vVveDM+8/kv40M3/Ssmtm4HCnm43Q6sDKWkHBi5/X36VJfxcQEAmjMnDICiQfPaE0sAAmlE6RXiyxnAx40AwHXXvw5z80fxsY9/VCbFBC0IrGtdNxkVxVIZz3rWswUA0LIAPd3m3k7D7OE94YwzAIImlr7+MWB1FqNjFVhZpgF1qbZAGLpSE3AgoPa2RG5N8FoGouR90cPBl7pNS7TlGU+8AAiM8n3RR4oNuNT7FqUOBA8MGUD4UYgMPSOSFACewQQAOBQUkDMx5+VrICCg75cA8qkQkc006O0CACyuWHBSeRUnbXDYSFawJUxgDQC0O/UEAGCdSQBgYxNAn4bRzHY1Ytz4kRvQdbvyfhkDyCHkmQAAhhOI+N8EAHQqxKmu65/V150WAKAXjaDBLOijSGjdfLCJKA/Hoqm4lkHxq5gBRJJJZNXH2LFjxuEHiItMKP1SwCh3TsnrHRpPqrJgLQigGACcNCvqOgEB5tDbjKpIs8FM4tOSz5MHdSjaN4EfBvTdviRAdcMb2zD9NG/l4CcPrtygRFEV59AmJBMd9XrI0KAJYBQyni8rZnzzC/M4dOQwVhur0q9x0k/ElnmcbOgzWVvuLyNm6GBPZ3/O8zlp5M9vtdqYX1iSwpRmgdwINm/eLCZxFbr+97rI2pb8nqHLsO9LBE2b2eb5goo367i4+qprUMyXpGHktC2ISMmnCWAWsZkVAIA0eoltJMjEAmWIbrWe9rq+qNSfy62DOaRcM8yFNnhQ0NBPJi8sgjhSzaHZ6aFYrsCyTUH6y8UsilkT9dkDmJoaQfeO/8CBO38Mr7GCAgLkEMAISJlWBod0i+VkEDSbzOaUFCCraH/Uc+uP9dP/4dctK42vK6HMDZ4YRSnW0yJBQfmFMrGJJTKNgJzbIyNHAQAs9PlvSt5yagCAei4Tna1El4Xyiy7HfC7z2Yw0YpRbSY6sGM0oaYWEbUnsWQjTCCS2R5Ig0hY6HUYAjsDP5vCpb30bq5kMetkcwmwRrW4AK5XFlZddhYc86MGYntksZkoqomtg1jW8n3BqQYABkYfY7yUxgEoaQBNRmbBKzJUCKQZ03iGtoxylfK+McmQE4LoYwMTfRN8THfvH28DiQX9IZHKiQVrLADDhdByMl0aEzs/YJvRaEnX48be+XtIA/vxpT8H5u3diJJ+D3+3AbXclg5nNvxhQJvsrZTohjZy4R/KQDwi5pFFdXpYikBN8Ium8Me0gQj20YBQn8A/XvwVdNvPFKSxWe8gVxxGBJpHEvyyhbAahy2Qw0RoGkY+0mYGdG0Wv00PstpG3UijkbIlZJGXUjj3kwjYecf/L8OArL5QoQ4kCZPySWcIXvvtjfOnWuyUb+oEXbsFfPeXxMJs1GF6AcmUTQuTxmre8B1/74W2wpqZQY5wlIw85ZHKBHOUfMamHBCMTFJ5FRsgsbZ4PJpweY9XUxNJiYoVo2vl4xGBxEFoRRsbK6LRbMCMXY9kIL3zOn2K6FKNgG3ADAw5K+ONn/V/E2SkEBACY5uG0YGdTWKrP4oM3fRD3ue+V6LmerJNsvoTV1SYmRifEK0H2EzU4TVzqBxRa+l/QbK2daP6dkITFgSeAcp1nJJxyEaf+l5pbgjmS0cwbcsI2MGHn9TcYNVXWRlY22RKJ/l8A9WT6r4634bNYaf61+ZucsMlB0pckneIxpwEGvdcNA7X8u2EGw/B+qJtflQOtNP8qoi85j+n0zCmj08FkMYNwdQn7f/Q9jJsRjG5d9mgxRR0CABTQMagmBtN/VbsM/Utf1iis6KEBSL9e0c/60LXUkXWk+BOw8gSUdYSlwGvO81JYU2Iyll6j/+9XT0Mgh+xcyW0SoEgYEIMKSNacZmgkYzGZ40pKC9Azsjj/QY9AemQCSNh/3cBDplCQCR1ZNTk7K2uBAEC/liBDJIlE034Fp8IAEKf0nzAne/3nn4kYQCHSJPeQ/811wNpCTzR1dJuGfHTVJeshcfj3ui3sv/supANHHPFHODjp0HlfPYO85m4MAQB6PBcKRWEDkrpO9382M9Tcb92yHeVCEZViUQYKEYcKlSL2fu87iLweqitLwnianprC2eedL9Kou+6+RyRxUxNTmBgdx8H9B1Gt1uR7c3hTLldQW6kKGy+TMmHGaawsLCJbLKLqdvHgRz0S2665mkUhur0e8uMTCLygHzWqQA4FdshzIP2forlzr+K+RKNkMm2YPMD9yJtfwPvffwPe9Z73430f/BC27j4H6ZFRuK2WGPmSKcj1r2JMT/1jDQBAJqqWABw5gA+87c0oSwRtIEAWU4UCxgDeeQBHqm1ESQyglc0IACC59nGIdqeJ1133WpHKverVfy8xgIViAXZGTbXJ6OCEt1gu45kCALA5Vo22AABJJC1lH2ueC2Gbrn2/w0Bhf5seGmitN28d/hwraKL3468AjaPIlfIy+ffcNuwiE6e4objCIGGTm5SD6jWyaufrlbhrMgA4GFX1EIdWsqZV+ShAAWMA6ZUWuuos7bbbKCR+QvRjYq1PXzDWOhKPSOAriQEkm0XAEaZsiSdACMskfT8lfje0o85XduAfX/9JLKwwhjuP0LAQpskp5dria7WEIcwYwHanIewD31fMyQEAoHu45PoKjY1nPAcYlNe5+PBNH4IT9IQB4BMAoE6f+9qpwqjJPHQYAOB7pQSA7/9E4PWpr/Yz/5WnDwAIMkyPDzXxJcJHgzcubHF5F4qGPr7WFhW88NJ86zTGxJl4+KFRjtahLCx52MWwL2EcUH+1pv3WemY1XVGrXTv7K90LJ5Y0tuDmToqTOL4nj8Xayzv8oA63+GtBiv+65l9BDyoHk78nTZAUAqqp0dddOA3C+FEHOWP/2MgHoYcgcCTqhPfu6zd/A9wMq/WaGHQQtSa6yca/5zhCoeXC1sVooViSv6cJCguaffv2C/LHDYC/c0PYunVrPz5Iu/UPIIqU6Kh4eEmaQBhLnu1VV14lLue2lUPPpWeuiZSZg5ktIDIybK8FBJAHTBggxwJH+l5qz4jh4nFQpKm8bV4xaU/7kXVqm9RNJYsxriOuReWGzb0z0UVGQCEdon7gduz5zpcwEXdgdWrIk2KklGXwwxRiKwsjk4NP59woQqlUxNjEmLiyq3gvVQzp1ys0qbSSR+hid1iHr+8tCzlO3anL5v3h50jUGbNUPR+N2qoc0DSGU47S6mnTTepPWH8duwMJjqcQCLmuic5ZCipmDDMfV0twEmMpiaDRng2J/jZIk0IVSnFiZ/JYanZw29E5zBspLDG5IE2tvwkbKnbwrLN345GPfgxGRmdgZQoIghjtDsEAA4VCSe5ot9vhMkbG4oQlQOx3YabYRBEP6KHbbSOTI1WLVLfE8ViYCsl+JcU0jwvFFgnJCklT7pJFSoAA+kQoKqOe8ukJwLDrrb5/g31w+DLq6eJgv1HxUpSkcCoR4WufuAnve/s/4elPfhLO3b4FKbeH0VIR1fk5cSnmz3Q90s9UkolietCmwkWahp0i/1DZu34YoOd58DhlTpmoNRxkShO46XNfw7/ftg+eVUGPJNb/jL8zSf2XiE7V0AuAkVCl5ZpIc6G04+mYa4+eLIw2NMV4MfYd2LGPop3Cg66+Ahedd46Af9w3yqPjOFpr4u/f+k65hiOGh9e//MUIawuYrpQQeCFSdhF3HV7CC/7utYhL41hsORKZtdroyJSdUw/PpXxErXu5jyq5Wv2PlOqEzSVFT8Lu4u8KvArhR13x/yOVPUM/A7eGt73+FQi68xgp55XWMDuNP/zzF8MzRxFmCmh6XdhlTngcUGLz0Ztuwq4LzkXEjO2kyVcDf2XqxibM6INLaqIuiSMEBy0TjW4HjWYTru8LuECjSyl+uK4SypUGANfvBcrAasDAo1s1P7ThpDB4JIOcHickPBBAUCwJAnWaKdFf8sPl0DFSo2P32WH20PomcHjPPXbjUH/DvXCjj40aRK7JDJksrifFfGRSv066KsEeIOW2kQ27KMUOmrN7sXp4L/Kxj5KZQpxMH/lcSxBMUnT3zUt1QygU2aFXyP1TNy3HO3b6k3p152TyL6kdSnbFmD+358DleeqxoI6lIOY+rydkfcmKFKdDu8YQC0DuMe9nYmTtGzF8HgN87pJ/M8nO8CNk0pY4d7d7LgpjY+iEEZZaTWy/zyWYufx+CFOmpMGQpi5yyKS+kvs5JP8aHi3ot67ZTcP3cP3U80T/pv9+o/N7w8Vxmv+odt6EzaLPLmLFJwEAhgFmwXejAHMH96OxtIh06Ir5X2NlEdPj4zI95RlTa7akWe9FgBMDpbFxkVnYWfoBxTCsAsojk5gYn0Ehmxc3+7DbRNFOo714BNX5WVSXFzA6Ooql5RWYmSx2nnUWut0WstkM6qs0VS7B83w5cxcWFnDgwH7R/vM1FAtF7L1rPyZGphE4EW1mRLbXRhu/8oiH4KKHPkw1+H4gDKRsZUQAgA7TXgolaQQl/z1tSO2sWCw9pG1KvtJo12ridyADFDZ8rodPf+zjeO1rXocXveRleMRTnkptlAALHIQwA541iYDzQ4PBn/SWyiSZPYjJXPdQGlh6NYW1JbzrH6/FqBnD5s9JGXD8FAK7glvuOojDKy0EZlYADKYAUOsv7vBmStzzX/e612L7zm145Stf0Y9KpdEuzzqub0lJsSw85/nPFzd7NqVrwcpkbCiSY70/D2LJ+091sseu3+f0nzcCAMyoid6em5HqzEudYJlUXziIOcziUIayVTLEZH/TTxkHoCrukDTDnq+GQAw7EAwjcOB1KKfj59mE8enShSBO/NRSBNe5VNg7eInxN8F2eRDESJwMRHX+KSYTmQTKrJtyGX5fJgMw2taCE1VQHtuNN775BswtO+gFWaSzFWG1REz8YjKGwd8DMTZmWgqBFSWdY32s6/+kv0v6OdmDxMc7ha7bgR97+NgnPoqO00KukEWPkcpifn7i3uHerEWytLT3gY435PPH545/LzX3CT5OD/q6N6/u5J9z2gCARJ/JxWYzForRFH8JfYxUsjUmesPHmZrUh1Jwa6Ms9e/DhrJctvwe8nATOSUNJYm7EgOWoRzkhF/QR8Flo5bGihMfZZgkUXUWXTuzMtUetig8+eX6+foM9UjrBaYaVtGNap1PgkhK1JN2y+dFDJVHg+sx+zSh/ldXcMeeu8S8ijngXc+Vxt7j1Mm2hbLI+1AgNS0pVggGEGVmobq4uCggTbPZFAoa95eJiQk5jPrF6DqnYNkiyCXTTWsUY2J0DBecd4HSLpuUH7BY1gBAEbFhg+0NQQEpVLQ2LSm21t+hjQAAmT5p+OcE+4AU3skEUWXhquaZH1x9Lgyh+6F6CPHiPtz+5X/FzpItGlNmAXMTJQBA8zPKTVTjFAmFj/nsnLaw8NLSFl2Q8/nREV7yTBzn9Ylsg41Z4gYuzZq0ZClpAjn5bzeaCYCm0Ff1fKnXL8Toe5MBuNGyTw44/X21OZS8XB40bA4lXlJFTOq3IUwcgiqUd5BUbqpJiSWxglk0uh7uXlnB9xcXYExOwsyX0Wp1kXLVtXLgY3x6E57yB38KyyogXygjmyvKxLrnEM1PCwhF8EPmFLFiAER+B6nYR842kMlnhBmhrq9iAcgv+RtVHirDmFjFIoE57ZmEBUDXecKPagcZPsB1839SBFiag+TnaP1yMsmXeWYcoNeoYnRyDF++4X34/Mc/gj9/6pMxXS7AaayinM+Kdp0HoicSlYzggV7PQSYNFCwTfqeBfJHGggEay8uo1etwA1LOI3S6LsbK4/Bh48BKG+/88KcQFSex0HL/P/beA0zOszwXvr8+fXZnd7WrLtmSbMs2bjRjTAmEwEk4HCCEP+Uk+ZOcJKRADichBwIkIYETUiAYyE+cEAgloYUSIJRQDDbFNi64yE2y1VfaOn2+Pif3877fzOxaWsmWDTg/e13rlaXZKV953+e5n7vAq9ZkMs1NmyIZ1ZKqN0mQheu2ohWmQlOVUpoeAZaBnGurhocoO53xlxZQG6tgio7UBmPZqsJGOLa0jLuOzAqzxl88gr94/e9jKm9KXBsNyRyvgNSr4s+uuho3330AbnUKdz1wCOs2bpGieXFpEZVKfuABk8WVKRGXavhZ0yrKo0oyz5p//pl3T9+gy0cfdtJH0erDDJfwt+94E8LeUeRcNoc079yA3/n9v8JS10IjAaIc4FttZiCiV+/iQ//0Yey+5EKkNDXi9ZJ167r5lwhAfvPOlGtGOayHJrDod9EOffFXYRPGAjuL+2NznKXTKJBKtR6j9ywBgAEgLmuSuh4zHT/NGtWaQEIJI/5McPJPLxbRLgoTR++7+uYcLUyydSf7u9Xr0GpPgNUgwFoNvMDXpEOvUQmt9fuc8LOEp8llbBcEBPDpGG2ayNFdOmyhgh7ixSNoH9mLpLGAvJS0qdQq/PxMWcjWpOy9n2oqfSKgY1DZDD7LEAAQlwaJgktEjsUYVjq8MxudMkaer0zemOnr+XzZ+p+9v9XHifIxAgD8Cuw+FAighiDZvzkRkLNy6LR6YjhXJ8ugWEDPNHH+5VfAmppByLSbTB6jfR+ypuXhHIvTBwBO5JX+vauxFGNC3YvDz6vYQWsxADIAQDTxTPwx+jhwz93wm3VYZFCYfYTtNsYrZDECYRxjqd1GsxcgdTwxFj3nwsfBdCwxa+Nalhg52G4JXq4s02pS6k3WZ72GeJN868ufw8zUJLpkNDku/LgvQwSbk9IkQrFUFSAsc8Ui4/L2229Du9VEpcy1dwq33nQ78kx98PuIgj6Wm0tIXR/toIVNW7fi4sc/ARdceSVAyVffkLhX083Jet/ucWKaQ7FaQ6/dRrvVQW1iDFHSFbC312qhTLCfhnpiBBji2mu+hj/+ozfgN1/+Crzwl/6HDHiYEgia9bG2Y43JuaEGLU91rZ3oyuAeK+umBgBo6MIqK16cw3uuegtqZl9iPh0MAYCb7tmPA4stJJYGABzKGMl4iEVR1e628Ja//kts374Nn/jEx3H33XeJSe+6qUlp6pr1Bmrj49h13nl41vOeqwAAnjPNAhh9n7yWMg8yVSONsF50OpJsq6smMacLAIQHvo1++ygMg2tJH0nUE3N0MRBNOPDTzb9ePESmSYYe5dOGhS5LJYPm1SkcgjEx5dshkphnxcVSk4ygMXiFqtRxbNwNUvcTX4yAS8WqGkBEjMLsSmpCoZCX6rLXDWRtzpirFl/bEFttjiIQJzZMZxqV2lZcffX7cfBoHZ3ARt8qCfOOAAAfTZYbAQCa+nbbQwCAwziCHapW0wCA7HQyoVMAgAVp9sPUx4c/9iGkRiRSCT/0xYzy4VxzK8+vAgCy9ZrHQvyFyPLVQNlJV7RHOUHndFbSRwYAEIpHX1BtNpajugxdXQ/p8yPFtWIAaABgRREwNB9i85qh82ryqiaxiuqs9JVDbEsV7hkNLgMAhNYllBbqRkjtysFxPTEBlALk4VJATucIP4qPWckAGAIA2fSaP8VVmIgcUVAWfdIsaHUgCQAAIABJREFUxjKJ6/lteDlLjNTu2XufTKOXGnVMrpvC8cUFlCsVdP2eUGnZ3POLEX48VZxWiJGU7eD4/Bzm5+flwl9eXkaxUJQCf2ZmRn5P3pmOQ1tZPGkAgLR0FulpH+fu3IWZdTNIIi5UXJhJG1cAgOUVAdtD2Cc7gYUyGzZtTqOP8+obOkPgVv/9oNhbVfyuPl2rAQCRu+gHiQaOq0zYw8aihWRuPw7cdC1aB+/DBBHVMJDPxb47IYLKIyGTb7Xokn5em56Svx825SPTqBHd6IkuIwEAuMLruCulslcjWkYXUvfvd7q6uOR9tIqSptHZM7pERwAAeR49PVLFFQcKyhiFchICbpIYICCIYiK49FkgO4E0btK2Y4J8RIYNHOn5+MKeO9CwHDilChzLkxg4glHLvSZK4xPI58bx1Kc9C0980pPFsb7T84UKTESe575YyKPdWEYcdlH0bEG6uUlSfyuINGHzAQNgFADQjf2DAAB3IAM4EQCQgUXZz7U2GNkYswkAT1sGAui5FDkH1NNH9UU4xTyu+9iH8ed//Dr85RvfgFqxgImxCmaPHpbjq+aMhujxTa6ZoQ/XUMVQu76Iw/sfwNEjR+SZJ6ZmUKqOCyAaduk2b8Gb3IR3vO+jONiMMN9NBQBodX3Jj2bLys2b+mTJbuA9yW82KUzPkHOu9lymWlBmwEhMrjOUA4Ra58z1h+wjNqBkB3XDGJGTE6C4fWw/fvElz8eLnnMljLCtGDmOi17qwKlM4cde+DOobdiGejdCsxfKBIzNsvi7jExaZU/Q7BP+VJKxYYGv7t4hxMOihuuOGcWoegbsuI6/ffufIvKPyZTDdopwctO46l0fx817DmHBj+GOl7Hgz4kLcq/RwdVX/x2edOVTkFoQAEDUJNr1X86KyGB4jDidVoZ/jBJkBvLR5UXEYrCn4tWkOpN9UTWF/IwaqlP+awMwUH2GDAAcrGc6zpT/KhAHAVzGfFHCxW/eYxI3pzX04sWhVoDVzf7o38mf9UKRPW5UsnQ6a8jovSB7uj5vDxeD5GdwDU7OY6R2XkBWAlt0/mdMoxN1UEo7OH7fHQjmDwkdOEeIhJN37jmUiLBh0QDvKACQAcerJQiqiD85YjE4liPAsjDvmAMfhALO8acy+eM0jQxHxW5UgxR1zWbMLwFpsr1t1cuS5WtrBmtIBpXVB5lUfLz8G800E4KsNgI/RnF8AvPdLrqWiZmdOzBzyaWAQfcOxTQbBcsfLQBg5fF77AMAfcqiLODuW2+BGdFYMhQpIeemXDvJjOx0ewio/++RqeKhXJvE48hyzNEgMJChTdi3Eaf8Zh0EmWLn2Si1F2HZKb7wT/+I3bt2oNFowqIU0mKUaxvVal5q7umZjTAtV0Bd+hVxAvnNb35TGGJbNm8RPxikJvbdexC1sSkcPDCLUpFyypaAoLliER2alno5FMpVPPmpT8P6iy8BaCQbJUChJBt6q9FCgXLNYgm9xrJMzAlAhJ0OqgQ8GAPo+3LF3n/X3fiN3/wtvPAnX4Jf+91XyQZHCRcBAEpvKU9gatIjBQDI9ZvG8LhnL87hH972V6cEAChFZB1JSRtp8Hx7TMh5y9vegrN3bBeWwr/+66dw5x23Y8P6GdRqNcwfn4Pf62F8chL//Zd/aQAACFN01dejDQBEB69H2joiDTWb65QSFDqb8KLk0FNmPgqsl+5IAwBqIzERRCq9jUASBw7CFiP4k5I278DK1VCozgDj6xRwQ0Y3m24xG6Q/1piYB6PXRqexJGkDhfFxwPUAP1TeT7z2CHyGPuKwIz4FQdCWVAgjMTA+tg7/8N5/xv0PHIcfkR1SRkAnUg7PuH/blP0l6HS66LQ7wk7gXip7OVl7awAAmd7fj7t4z/v+AcVKDqZjDACA09m31noM122RFer4Qz6Wg1Hef6eMAvzPAACIuRE1LzQ36bSlOJfoIDpMkp4t3Y5ceiPHcfhnzpaGXw8ecxJlUpuGmv6vyN1lkaWBgOErKAR8oIRjAywacWVYZlMH5eWVwykZANTIPOYBAFWeZYh2RhuVW1+8GUgBVY24UIMlprErOdY09aLj/959+2QhIwgwNlHD7PFjyBeLMq0Wx04d+zdwKtYrCgGAvffvk+KB555FFTXIW7dsFkBAphiKGT6YnA/PNwEKRomp4pNRVE96/BNEdxiFbCyGAAAXGTunGACjAECWApEVl6uLzKyQOhMAIJvoZgyArA4jXZLRXUYSouYaMJjVjgC3ffHT6B07hJlKASYdUVWHosEmMq8suSZJw/ZKRdl8eax4rwj6qqdTlF9k7/9Ei5AYcwlNWBkDCtWU2ynR0nYbQbcr8VI621Lr9/R1IueTbeOZWHjpVILRgljTYzMAgD4PvCYyAEAKag0S8LUd0GjOR+oa0shaFIZxZm+6qJsmvn7//djfaknIHOMhi7ZKoGAkXHl8Aq0Wi2cbW7dvw5Mufwp27NqlmibTQJGTrnZHCgw2oo7RR0w0uNcRSjslSsroK5MAaBmA2ip15rGSAEhygTAAVgMAKyleWeE8pP2dfPvINLpqqq704ZnmW23bKVwaLtHlv1lHfryKz777avzFn74BT7z0Ilx5+ZPxhEsvQaVMyQPQbDR0k2egvTwPI+xi7523Iu62aSeA8eoYCoWSMCTqrY7o4zkV9kpVoLwO37h9Lz7x1esR2CXEboEqaR3RKe4NQ16R0I4JzLFQiOVYizzGMKT5J6VZ4C6aQQU9FDxX/p7FA69NMlMIEhuM8XGLAk46UQsbxz288TW/I4aCVCURYHBL45hvBrj+tnvwlr95NwyvhOVWF5PrZsQLIJQBAFc1veppIEJtO1z36cMxpMSr85KdE16LijVhhAGqOaDs+Hjrm18DI10S0IgAAKwxfOW6e/DeD30Wnb4Lq1JCPWrAdi347Q7+7M1vxo89/8fF2C/khMRWoCv3Kpp7Cb9Ns8/6LHyTBN0gkCzwhVZT5FZCm5XmXwV0CCwtvjU82Aq0yIgF2U957Ai4IZPkzF1bM77Y7HPqn3NcuTZ4vlUEspKtZHpw2UHWYABkR2x165tpz0+nkMqAfHn5LKlljen/qZ5T+SqQKcUaxBOQVfxnbBMFK4XZa6DfOI7je++E2V3GRM4R53/6BjmiH6U3iwJQT8RcGDTlq97IWgDAsJRQEjFx9SeDMYqk+Q+6ZCGpvVh5sZDRxL1OsVTELV7HZ2XRYicDADj8YJPPf8+af5UuoeQBNll0CSVBfRRKVbTCGP1SEUeaTTz5R58FY6yG1C0iIph3AgDgVMdf1WUPPoGn83fqMY9tAEB8ZGJfrsHbb7weeduEQe+roCdeLbzHWBMxTpXRipFhoeFHmN60Bdt27hIfIDZuvG45ow5TNqKKYchElYIRw/Qb6MwewC3f/BrGiwWJ5VtcqmP95m1oNBuo1ooiw6RR8qbNZ0maC1lwx+cWcOeePTj/gvPQarVEHtDt0HTPw9133QfPKWBmXQ3n7tyAdmsR3Z6PhcUluPkCIlKsxeA1wsWXXYZd518gAEAShLDKFUbNIGnTTV1FBrLpD7nHsOkj5Yq0Z8NA+8hR/PTP/iwuecIT8Ya3vFWxxyj5pMZbpz852oBudE04netusB6x8WINxlpe1spEUhgIAJABMG6kazIARAKsTQC50zPSjiaAb3v7X2PXubuE5i4AXZqg2Wxg39692HvvfTLYGp+YwPNf/CJZv0cZAKO15qMNAIQHrtcMgAiWmYrJr1QqmgFgihB1GPvHhljkmjI5ZW/ElCDuOxwS0k+NjZaH1MihGzsobdkNlNaxq5fxkmhHZNLExdcDOjaQqwgTJqjzOuoil/eQL5VlTSbopGiv6tygH4ofE2O0kQSoH3oABTeH9773n3DHnfvQ7+fgumUEEbEDxkUSlFH1cqvNtB9fAK7TBQCE2YEEnaCFt//NVdi8bQOYDEDwiQyAR+IrA4mzWp3MUzIAThkF+J8CAJDuzZDM0na7rXQ9tnLM5J8Hm8EINU4ddE3bGJnIjIIE2VRf6SqgtDcyYBzZcAQA0IXeCMAwZAAMKV6iDOUk0fWEKmszckxrrE/C/n4kro1H+TmGG+iwSBhOuLINWg4ZN3jqc6j9Zy58zBxrUqf62HP3Hmn4ZQoljqcOmq2WTEf5d+LWbymXWjan/H8aFXHhbTRbOHb8mBQwRLvZyNJgcdPGDcISkIL7ZAyAPhcfCrJVZny1VBYAIKFRWMKJsCMMAE77acZHBsCJAAANcw6LyhETlRMVnYNp+4gB3oko9lJI6eJQYiMHVGJVwPLYkILtuTZaC/PYtm4Spt9B68gDuOMb16CQ9OBFXRS5CSEWGrZMBkV6YooxYNQ3JB4wowyJhl5PA0mZX62RXTkt0/RxXUxnLAoWml2Ccb2e6MBUzIU279ETeAXonDkAsPq4Ze8vAwAUjdmURVyQUjYgEsFpK6ojKfvUO7oqmYMU/35qou/m0bIdfPrWm+VnYnloNNpwU1N0kO24h1aPgFNRImp47RFs3n3B+Xjmj/wIduw6W17XpdMr499outXrCQW94HkyBaW5pdJZs2DOPADU+qJhEqmklQRAAQB9w0Xf5PSZXgCZBEDd5g+l+c8aLosb5Igxl7BEsoksc6O7bdQqFaHT99st0f//j1/4eTQW53Hs8CGZ6JZ4/RRpApSiNlbGeCmHsYKNS3fvxFQ5DzsOBPzgnt1u9dBsUfrjiTFnfX5WJlJLkY2OWcT7PvUlHG1FiL2ymPXRwFKuWTb0WrIgmeCazRJyosqawVCNP7+V3wgfz4JEmRSSccT/L5eKAhZIrCZdfOmnwLgsw4e/fBj/89d+Dpdfuhthl5Mu0jb7KNWmEJl5vPWdf4/rb74DvYj3XQo3V0EQkv2g/NyzfYU51Qp0VCAOTSb55wwIGMg7JK8jp+j5UYCiE+PsDUX8/it/GZ7dQT/x5TwHUQ7HFg286vV/CaM0iR7v0ZyJlFRfv4vfe9Wr8FM//7PyHpgoIDnX/NxarpaZLknz3wc6YYBmtys/OeHgPsQpFL8ErJbzr6jsSvqmneZH6P/ZLshrXq2xmk6vAQCWNjwGvDa4LhAEIMDq6Ok/1wRe+Tx3/M6uR/XKD/4avc8Hr81PrNl42W+cCGhdDc5ma/IKudDD2ikV6420Yoml4vshHdo2kesHSNuLWN5/D/yFoyLJKjuW+GFIc2zb0pxR7ibmhiN7xih4dyIGz9oAgLoOFbNHgVIK9FLTf0aycj3iMMM2TQHDxGVcU5i5FnLfZPOfAehrAQCZCSC1/4nks6tHWykTZhhJqxg7brGCuWYb9sQ4fNfBBc9+lmi6rXxFJbNIzOfK45CtaWudmtNp9kd/f+Xj1X36/frKBiYPVwJgElzsc0Lu47vfuQEl1xFvCer3x0pFbYTdF1f95XYHbqmC4/Umdu6+EIXqOMbGx4RdJYMErkWmI7Rs1s5OP4SX+rDCJu745jUwuk0EzToqxTKOzy1i+1k7UaqyyaKPSYJjx5YxNb0ZXT/F/GITR2ePC31685bNWKovY3Z2FuumZzA3t4D5uSW0212cc9ZW/PQLnoND99+L+fkFLC0uS6QbG61cvigMWcMhqybGBZdcik0EAjiQI9W/kEdn9jiKtWkFUPpd3eTphScMsXTsGH7tZS/D+OQUrv7IRxSiSwM3MrO0l5c50HA/mAZ/OteFTF5ZY2R6awIANPPTAMAYklMCANK/kAFAMMJiCkATV73jbTh39znKX0kGB4HUzaxdyHS+7557ccddd+Gnfu5nZe0mAJAxAL6XAEB86Eb0u8dgcYJvKd8d1sMCr0mqCEHGYU+gAAA20KomlKZezH1UfSoHwMqL2W1olFE46xLA4ZS/KM28WD4R6CLTSFK72Bs48mthHEh0OIc+nsuaViXmZAM+iW0XU5xkCAJ0G4Lif+Dqf8Q3v/EdWCb7B4JalKyq9Yyybe6LjKdkwhh9AVT8LcuzVR4AqyQAcl7NPlq9Bt74Z3+Kiy+7EH7Ue8QAgNH1LDvvrGMlJpL3yVpf/ykAABYQcSSbKc3fuJEoBgA3HrWpDL4exARQNBTZuFe7kWkbfqJvYjI1or3OHivN2cDEQbkUq91XMQCyQkot8BZs6q9I/5d8U6XFHPmt01lvfsAeMyx6Bx98MAvThYhmT/BckH5L59UoVLQZ3kNRP8DN371FwJtOr4t8oSBTCIlzMdVEOovz43Hn/5PikvkCPLD/gBzvTqcjFzwfs23rNkEVsxiQ0wEAWMVt2bQZ5+06RzJtCdjQA4CcBZqvMQLQcAsSA8iJRdxXmnI2FaMAwImKzRNdX4MbV1cgawEAUsiPAACDaT6zuBHLhkCH8Typ2H4PY66F+oG9uOtb16AQNlFMe8j3AzHIGcw9yHywaACkCHB8DYIAdFclACMmO2GodFcjV92D6bLaiVjTgzldolEKp/8qiUNcjQYgTFZxqYJPGaadydepAAB1P6qmNqPFSwSZ44grsdWngV2I2FGRM/AJ+NnSfDYtGx+/8QYco5N6riSDBTIEeJ2RASBxaQnpYRrVpvGXbWLd9BQue8KluOyySzA5QZmAJ074pN5yvWBuMfOtOzQJ9DIJwIgR4GAyJSJuAQAGJoAGgcPMB2AIAIw2/6dTOGdNwgoAIPPw0A0gV7Gil0OnWRcWCadLHs3/9t6LFz7/J7CuVoMRJei2WqBBEQE++hvE3Tp2bJ7Cy/7fnwX+I9Ko6tH5OUZ7uYHGcksMEw2DxmAMrW/DzuXRTF30nApu2juLL37rViT5KmKTGkkdc0r5CCeV2gxQGhsWTmzm6cUi5nJ0/CX/fahDJz2VIAxPHied/HMmgcnlimi1QhQ9F0bYgB01cMm5m/A7L/tFIOmikHfR7vYkLmu+3sHUhm1461V/iy9/7Rsw7RyanQRufkYZFQ3kLZxuZDJABQCwWMkAgQwcUNNyehnkZUJhpz48o4cffdpFeOkLfwQ5m2ARdaGMCXTRt6fxK7/1aljlaTSCBHapiJCThKiHX/nVX8avvvy3ZR2itpBsFwE+CHzpRp4OSyS3cOrfDAK0KJfT7BjJrNeyGOHzCL5Co6ahRnE49R96AcguJ+uXWgNUA6eYGtT4cwpUKRZhSRyeov1nnjk89Xx8QmLGQwQAsvVC3veIj0q2zp6oaR78Tjb5z36eYvFZq9lW9ySTYjhN56wrhZVGYspq+U34i0cxv+9u5NMAJYs+D7GY8PFaZbHORptRt2RNrKa/ZxP5EzGwBgDyCd/7EJTPmn+CsKHvK90/aSsEXjUjLgoCYSLxOQliEgDgnwVI11FaJwMAFINIG3MOmn8yD2g6SYsKNX1z3LxMngPbQde1sfOyy1DZdbbS51p5kfMIoD0CAmQfbU2w4yEwAEYP1fA5H9sAgCUTzQBhYwl377ldAICEkkmkklDCtAfWVZx6t8MIxbEJSR3avus8+X+68+cpr0z78FMTidDjyYiMYcY98bAoWhG+/blPYWO1iKjdQmNhWdiR+UIFO87ZicXWvMRZ93wC6SwpSvj2DbciiCGN98bNm9DudSXN6eixWaGw33vfPoyP14Cgh6ddtBtm2BMj5gVGCeYo8TRlmt/udgSgdMhOdD2UauPYuvNsVDdtBDzms9PJlDRwTnoTlcik8+HR7cBvNfHK//W7WGjU8ZF//xId6oQ9wHWQgDr3CsrVBhLeh+FIvBoAELYfZVgaAKj24zUBAHqgSLghzyVvJgtotJYFANh9wXnodFryPgmX8rVyLqPnUswePYoDBw/i8U+5XA03NAAwCiTKmv5oegD0mwj23wCjd1yM9RiKlUY9YfvSWoSDNJp/Zgw0VTvSc4X1EsEr1RfJdF7SAJQnW8yUI68G5Kbgbb1I0fyNIkMF5fzx+WJq+KMQBaeAiLJv/qvHAUlf2CRkYvG1i8WqAAUc8EliS59silDFCMcBcnkX6HTxob9/H770xWvgWnnkvZIki7G/46BSGLP9PlodymkCkXnJTiZG/7x+VKKcMh5c6QFAt3/TMdHoLOPVr/3feOazn4Zmp4E4jR8RD4DM52l0z2Mdm/kArLl+/qcAANgk9rqiQxp1PFTFvnLwX/G1GvEdmegL5W6FoZYqbIRKqemRcqB1nJ0cXJ2jLsWHhpoybEuAAD5cxw2y+Xe9vCBWfCinW6PGZGfSCH3/fnc1f0EXhApWkeMpVEfGeHH6r6M4pGGxgLmlY7jjrjsH2cRZw0m9NqsUNvE0Wckicfj/skkYBpaWlnD4yFHkqbNutwf5l5s2blK587qgOBkAwD6B7qziEmoYuORxF2GyNoGg6wv9n9+c7hIAgJ2D6TEFwBWH0AwAkI1HR0GNTjCyGzK7AU80mZJD9BAAAKFsqipXf7YECRtR30dtcj3m5pdQyhfhpjFqDnDglm+hvu822O055IIWCiap6CqOUqy5GEEoNCxVvLMpzhVU4Sexmoryom3iMmBr1ZXG39XRmER81fS/IwWnHHe5GVRjoFgA2fOpRuMRAwCyGKqRwp7vf0CP0n/P1xetv6sAAJcO1DRBJEefH5EZ6paHxPawkPbxzYMHccv+g4hMB3mviKTLmNEQPt38CwU0ljoYr03KhlZvLiNX9LDtrC0YG6d/RQe7duzArp27cO6uc5Hz8mjXW+i2eyjkCihVyugFXS0BOBEAwOnsEAAQCYDB5n9tAOBURfOguGa9ISZeNO9UlPqhkaf6e8bTTU9MCk0+9nsSudPvtPHBD7wff/HG/4PNUxvQXK7DdZk3HcIyIvjNBWysFfDyX/3vGHOAHNMEKCNo87ogSEA2D12CyQxgIxrAKE5grtdHXFqHD//bV3FoqYfELaEvU3o2ogSSJMBRgAMZGpA4yCk1m06DRaMrYK3SYipac6NRlxilQo5mfX0BihWLyILj5BD0+siz6A3rmCiZsKIl/Nav/hwef9EukWuwmZ9fXMbEuvU4cmwJ0xu24e1/czU+94WvoTqxHo2ei7jP6CmV/CLHPkuJkf2AhduoBECOsD4FRIwKkpbhUnaANn7jl1+CJ1+6A2ba1AAAQaUy4K7DK171J2hGHtqRhb5Lx/kEQdzFS3/mJfjdP3i1rEO90Ecun0MYhAKCyvths9kHenGMut9DKwrgk5HFRl0kUIpNpLgoQ4+MgTZ9YP6n3nbmGyFLkZ7kSJ6xpv0TZCEYQ+0//RayhBNp/uWQKENHvtrpAgAn2t9kvk3Nut6CTga+rrU3Ku+Dkz9iTQCAV6Ppqf1Js6w4NS3QgLUxj+bR/ejOHUbFMSQKzNAmqVx/k5hGb8wAV7KJE32pIcaD+YErAYAHCwiVV4bafynBYpPPnzRmlS1nUJioVB6Cd5mBLlM6qB/N9ljlUaS3nVXHaXSekl0H8vxcVyh5pJ5cjpGDBjm15QqiYgEXPuPpQCEnlPSUF4AGANbaP092hk7FAFi9Dw/WPi0BeCwzACxOTfsBlo8ewpEDDyBP5k+vixKj8ET6aEi6B4F+g4kqlott55yHwuS0RCYTAJWUFkqkCVBzD6A5GyNW4w6cqI1i2sW3//2z2LVhCuj1cHDffpnEBn6CDVs2YbmzhFypDNMqYGnZR70V4+bv3i1yyXypii1nbcO2s7fjyOxhFfV8/BhqEzVpyrgndA4fxLaZaYyVKzj4wH5ZHxjJPD42LnHP1Lk3Oh30HQt1vwu/n+BJV16B9ZdeAiw1gPw42eMKANByXWkoCQbkc/jTP/oj3HDzzfjXr1+LmAy8fB4pmS/a34hGno8GAIClefEAWBsAyGspm8DBMDhBN/tYqi/g7e+8ChdcsFsaxYFrPtdLgnlhKOAh/Y3KtbEVDIDvLQDQgr//BqA7Ky25bTMutgeDCVSMN49TSdMSNlk2aNWRf6yX+F4ti0AV16UUlkPDaqDH5JviNPLjW2BO7hAJXGyWEBkeUkmpUZ4JadBBidtXRAlKItHgjIdkX8VEmyjqI+eVZQ3iOmGbBmxOMoS2JCHcAA2buyE++k8fxWc++W9wzRwKlB9GEXIOmZ0dceuP01T8nVodH6F4aqlanOPBUwEAtmdjubWIV7zy5XjBi35CzC8zAGAtie1a+1b2byuSuvR+wc8qw7xicU2/GClPTudFHsXHnLEJIG+OXrspTVA22RHaIk/4iHncys8w4LiuOAIrAQC9ifIiHcSksbDUlFSJslBOl8OvkRhAPUWTAkPT/+n8TwCAjRdvDm66zPB88Bb/KB7xR/mps8U0o7ny/0lHpeOqGPmNTMpYNOzZuwcHDh3Qhn50pSUlkZobTs54wzrK10FkHYqSygaVi+CRI0fgc6qqC24uijt27FCUH3ldLQc5iQeAGGNRBmDQldrGFU95CjzbQSDZ3bzBSU8iTXcIACQaAJB080EM4Er64ugifLIYlYfKABAZRBZnp/WSjCDpdpdRm5zCUisUejgnhnkW/p06NkwUcOe/fRTJ/H5YrXmMuXRkVh4JXGjpSUGklIwUaoDZCMtUyrZRrlZQKpclhWFgtqV6wsH1qiZMpFNpx+kkVU6prbaAPZyK8d5RQIz6zj531mw8UgCAvMeRYjm7p6SI1re7uheV2Z9kkZu26L9YgFMCwN83wxQuNwDTxVyU4DPfvRX3LS5RbIg0IVU7FaDJN2LRUTsW2ShMq/DR6bWQKziY2bAO5WpRJC4iV7MsrJ/egAvOvxC7zj5XYgKTUDEsdAiF2qTErZ0/dZOoXfp4rJQEwBkAAFkMoDQPI+wGOUVrmISN3v58HU7q+MXWegUAoJ+DchrG3wh9W2jc9Higk20OP/HMH0VvsY0kIGXYQbfTQKXoAGET/e4S/ssznoznPPXxcCMfRbMPp99HfaGOuWPzAGyRC4SdeXSDHnLjM5hthahu3oXPfv1GXHPjnXCr6xBJ7KaKSpO1QwMAlFIIdZKlB4FUyi1clflLXxUx36P2POcJO0iafp53yodcTjzJGqV8pow+NdmGj4IdIWzjnbucAAAgAElEQVTP4keeeil++9d/HkcP7kO1wmZIyz9yJfTCPtx8Ge/7wIfx8U9/GUZuHWJ4I/nvaror8a/6mhQwWtPkM28AdReZsK280Pg9w4eDDt74+t/BWZvHkQRLwqYgOFcoTyJECX/4xqtwcM5HZJbQjW2E/RR+0sILXvx8vP5P3iBFEMGUXCEnoEKWD0zjzzBJ0fB7UkR3CKqSNmqTAaOomnLvEOSWIoIFjppKi2xmYBapfQ6GRLeh5l9fWAQdOKUqeDkxIePEm5P/zPgvYxLIxJfAIBuOh70nKVPT0cb/VCDA6L2hgPoBb++kTfjJ3h5TWBKa/0U0XYuE9i9sq6SLYOEoFg/cB5sSLEpXOVlP+8h7eXFLD8NY2FZ0r87u31GwONtD1mpwFbF2Zf2RgTPy9wR9uh0FAviM5yJTRrEZeW5p0Mh9j2AYp//1el2uWUqcJGFHewGcDABYeVyG10YWPcnGngB6K4hgV8fQtSyMb9uOmQvOR8hCnXURzXRPAgDIeqwHL2cKAJxoXRxKch72BXhGvyjX3xmkAAgAkPqYfWAvluePi89M5HdRq5SFgcf7v15voNUNYHo5HJlbxNN/9HmwC0UECVAslISdw6soYi3ACSylSmzm0h5yaRetw3tx67VfxqW7zkLa6WDx2Dz8TiD56OI+X7DEuG+5TvM/F7fd+YDEq3mlcRiOi+mNG7D7cefj2PwxudYPHjmIyalJAZK9tI97v/1tpJQnCFhoY+P0eri2LWbPkttOh3dOlPMeWpGP5V4b67duxsWPvwxT6zciTV006tRm01OmK5KWbpcSMwubtmzGxz7xCXz6c5/DZ6/9uvgS5UoliQEMtbk3PUkeKQAg8wAgA4AAAD0AKmm0BgNAAQDqGlARgIyGXWos4qp3/DXOv2C3yATJXJOEAILc9ClifZwkQnWnkaOkHHGQpR3+R+ugR5cB0EJ8+GaknVnxkqAMgACAVCpkOXJf0c7CKwAAchp57bIKcHOI/VB5rEnEdx+tgN4761Gc3gkQADAqSFFAj34iJuWb/KypRF5aQQtssKXQikNhIYqfjWGJF4VtMzUs85fhRsaBHQ0XQxVNy8SJIMVnPvIJfPKjn6JRBlxGPkexMDcDv6MZACnaGQBAtYL2jjsVAECggu9vqbmA3/jtl+GnfvrFWKwvPGIAQHYtZGul9LCawUUAYM3187ECAIxe0KMbIm/cOOjpBpN0YzX1WW2K8OBVeoh7yI0nzfyQhibPowu2YU7xEGlX00zVDalIJE2s1jnVUlZIo6Q2Wst2B87/9AEg7YU3ptyc308I+oy2L30EBhIKEdLrZ1RZn7ypg15X6f37fYlnJDLFxbpCh/+gi+tu/IZMrVhsjJ677JxzmkUkmBczXWe5qUlBbZm45957RXvJjYKUF8b+8flZkPG9ZDmYMi0Uqr5yzORz8LxEQSQT816nh93nnIuzt5+FpYUFTNYmEfh8z9JuoG+6IgHo2zmknEiSFSDIJqXRwchE72Ec0FMwAEbfMwEAfrGQU8ghKehdaQ4jg466/GZR30eOecBxG1Uvxl2f/xeYjWPiB2BR0mKYCEnPYjGYxbOMUmJ57rQEgyAA9fI8ZmraptkHorOWpFVZ6Nlw0JmW9H+ip5zyyUfLxnPZpDC7QjRAdsYxgGsc8lMVrvzsnuVKTB2ZhJzkeaRlJ4ZQIoNCCf9yw/WY9UO0An4eByTzCyuFUjXXRRyqiFCmWST9CL2ojfGJKjZsXCfxcpyMd9rMeqdvRR7FfAnnnnM+LnrcxahUq2i2G3LtksIXBzGMlEZ2lkywmXPM9qRQKkmj22wH6BseSpUJGEZONiQCiBkAJqyaVYZia9GhBQBQXGxVhKxgACjqPZtmKcRi1UDTyI3rLrXEcTfCky98EibHJlAs5tFqLKJccBB1l2GFDawr2XjTa16Jo/ftwa5NG8SlutfqYGFuAb0u2QIJii4jBEP0vRJasYk0XxM5wD985DPomTk0wj680pgYQjEWNNGbfLVckMQP1yuI6WLmhLsC4FgxQc1A3+ExkqKkb8NknJvDKKk55K0ABSfEO//6jWgsHMXUeFmSEOrLyxzFw82V0OqGmFy3EV//9i34P297N5z8mDhtk3qYK5Sl6YmTvuhYxUSIzvtixEbttSWNMZMHeOgJxjH72Exb8MwePvy+v0GvOYskaCLvWfDDUCKQ2qGJT37uWnzkU9fAKa1HbJRBIVWQtnDFMy7HX73tLTCZ9720gOp4VV4nZuFsWeKu3egw7i9AwD3TNhHpeFoyQITGrbYz3U4OQTPpIwnGatq4aiDFLEB9JmE/0U3eksafRZNIMfSUmXpzZRCqTOmGUoKMOj4EFE90K5+MQSUNsuwDyicmM5FbrSVf6/ofBTNPtoxkBdXovZX9mdGccIqisfdI8zcC5KM20sZxtGf3o0vtv9lX2eQaRNE5CgPjX+UXpFaqNd/rCd4gjyX9LAZMNxbR8qHY3HNviNFuNmXCJoCYxN6q+2AAHMg+wuFuT5J02DTxmuFenJnqrrWOZteNAol0ALBIA4T3IRG0Zr6AFiPe83lc+NznCnBamF6HBjPqTVf2IAGERowAV69jawEAo4D7yda/1UCK+v8fLAmAmuYpZlwWAyjXhfapUuchqzfJsuC9F2LPTTcgpRcQG3LG0NkW/G5bzuORo8fgeHnkSlWcc8FFaPohpjZvQxDGAv7nTAvtThcOXfWZrMTmivtY4zjWj+dx/ec/jg0lDyUkqLoevvCZz+PcXbthmnkxbM6VPXQDApUeHjgwh6V6BDs3hmaPPwuSMPKil7wIB47sx9jEGA4fPQTbtdHzA2xfvwHXfOJf0Z5fFMCQ1y5NTddPz0izvmnTJgRRjA6NczkhJl0756Abh6i3W/K6y8sdMZJzxCfKlEETh4G256BYLok5HyOl3/GudwkDKj9WJSIv8dECxmo20urr46Hci6yVxC2eNVM/gUOX+l4b73vrX6AQ9lCkmjXhsNlAaJdxz5EF3HLfATjFcaSZwSrlsEmIkF47RorXvv41uPzKp0gNYDGpQ8xkDWmshQFAc2cy3vIEnwVJGkzZR+8VVdbpe16u+ZGZrx6U8XjxvQvz03XRWlpCuVqVBplrQK5QGKwh2Vojj42WERy+GZY/jyhmqhGp/4pmr/YLsvxUco+AE/LGhhIAtegp7wJKrZWvj4sgdQC3huLEdljTuwCjjL5RlJQVVaOwyY3lWrfJ8B5ICLJFlieWAzwbScQBLmMfWa/T3VabADJykH/Fc5X08fmPfwbvf88HUXJK8GwPUTcQv6Bety37KH0WKJlbbrQluYD+QXKNiAeAkgCoDVTp/6T/0xqpuB+DKQA/+dIX4zdf/us4cuwwvDy9fYJTApyn01GMggCS2sI4a8dBuVwe9FSDwVvGiua1ICa2318OwGkxAE5G4+LNFgVdAQBYpAqlhLFMmaZRb24nsRXS+L/KMc42YIkQ1IWK0urp5n7U5C+jEw9OuDpNckxlQx8WU8zIpuM/I8LoASDFoNTc2U15Oqf4B/cxCnVUDTZvTe0jrSnfqejTI32h+4EvkwWeK07VFuqLuOmOW9CLqNlRxkSSnT1iiMTH0mCMzAA2SvzJZvTw0SNC++frc/EiQDA2Nqaz13kOU3kcf1+MwVgoaTlI1iyQheHZroCCF15wAWrVMSnS6dBMYSqpcZzyiMbMzokRIBkAbP75Le9TdM8npnCe1lk7BQAgRZ6eWBMAkNccaCVpWNcTElJEvTS/DRZUfXhpiELcxXifFKYYt3/ynyWH2kki0f3RzZd0fdqXKVM1Hf/HPwxjE4SJkbnoE1kVbap2DZfpfpzIMeOUKaDJFKmmcSIaMLqyc8NQd5BanFcUk9y0HmUS0lrTRRUDaMPJuYht9d4Kpif69G4MtB0PH7v+2zgexmiHXFs8AQgEACAewvxV6stY+FopUnF37aJQymFquoZypYh6o46pyUl02SB2fFSr47Ihcfpy1tln4dnPeZYAYnGYwLFc2IYtOl0W9pyqc5Ngg9s3qW9zRGNp2QWEsYlO15f3/rABADX3V7In0VJz41IygOxbtmxZsNR1yHgfnk8CPomf4O1vfju+8vkvCdWelP6tG6exdPwQ7LiFMTfFr/3MizCRszBZcFHg1I8oer2JdrMt0X6uFQtwG/ZJ8UzgVCaReFXcdPcBfOG6G2GUaogtD/UOP2tO6PzclLnxeq4rrAyu+eLfsHoz09efXp0HRUimr+a+wCK4Ui6h12kgCVqoVV10G8fw4uc/Cz/3Uy9Afe4wxko5uc9lSG67WFhuSoJAYhXQjCy88+r34oYbb0KxPAbDdBHGPJ4scrnOlYRpQ6CSPh0EvEjjDAJfPFHGy0UcP7of5+3cgFf+9i+j7MXYvmkSca+FXpeMkrxkVnP6ccN378M73/0xmLkZhGlFKL2x0cFZ527Dez7wj2CodaPdhFfIKWd57aHSC0IBi3pJjJCqNdsS6QRPK13cBwDAyL61Yu2S5lFT/1W8sWYNKL8dHk8W4B59NRxHpv2yu0mcgE4GlxtxJV1dTUCHr3SiRjNrwNX+Otyns2dTiQXaFHWVk/zpFPGnYh+sfv0VDSbvSyuHNAxRNEKM2Qk8fwltUv/nDwHdpjiCC81Yim1VIA6OQiZbOgMAgIwL3j+yBvG401choi9MT9ZiAjAC8GmWljrFSvLF88GGgkX+3NycMJsI9nIfJWtGQF8t1ZCfJ6gVM/8GNfXntyr4+TlFsEOJSa6A450udlxyKSpbtsAcr2G524WXL8BMaKT8QwBAhhoPEQAQ/bGVYt/ttyIWhkkCI42Qp6Qj8OUczx6bkwl9sTqObTvPlXV2fN0M/IgJKaHUAgHB1WJRgBnSqw3GjyYd5OI2vvixD+DcjVNYl/dgJym+8sWvYuP6LShXJmFwTctbEte6uNQVAGC5EQsAIKbJuTzsnItn/ugz4eYdHFuYxcHDB1GpVhBEIXZtPQs3fPlruOWb16OUZ5MZC3uQLExeu1zTyUQMOAVntGvehZnjukumgnJp73QC7c7OQZPaS9gYT0xNYnJ6HX78vz5fTAovf+5zpQ0gE0eaSIlHZl69DmZdtXecztqRrVynAgAKlKyNAAD3Hl0UAMAujAnLVCKJLabVxQICJIjxuj98LS6/8nKEoS//JnUUzchZ0wZKSksZo507MwCATAnJkUwSMRm0Zaih+ik2+WYuh/rcHKrVqhgyxgRXxF8ighksIjx2O4zeHJKEaRSsWzj1VzUx2Z1KHTtcOET/L7pplX5mcrjGKoQG1Xyc5cCPbRi5SRTHt8BYtxMwSqzMkAoAoEAEw4gUe0UkRPw7UlqzUT8BAK5dHKSobCrR8kkhymhASg7oucDMZwLwMb766S/ivX//fuSsPGy48Ds9FHN5xb4gOGGZcp8sN9tqeGbnNAAwjAFcCwAIkh5e8KL/ile88rcEAHBzrBPU0PNMv04EAPA64ZA1G6o+uCdWC/tjDgBY8UGoeew0QSp0pvVXuczDDUU9PrsAV+9gqimRxl3rlNlcydR1wCQYmupkJ0qKAq2XVBu6lEQ6Y1xtrGrDpAdBCtfLKVdT25X3wsZS6WJUa/TY/VLHNmvY2fQpT6hE6IVZhAkbHDb8RNKyJpKL9f7DB3Df4fvFuZoLnFB0uQnq6RKPC4sTFiStdguFYlEa0ma7hfvvv1+afmYws3DhxU5wQZgcmckRkVlxBHUEAJA4JC0PkSkHZyJxH7XqOC6kw2yailbYZ2Nlu2L6xsaLAACn/9zUYk73OAXWzsXKnfzRAwDEf0IDAEJW46REU5yVqYmiyVGjTj2qyBXofdqPhQWQj9sYo0S5fgw3felzKBNpbrfEjdtOU3hkwOgCUtXssiqoq5vPK27pyj1fjq2ccnXtKidpBbKw+Scq3RfzFcUMUJf3oKwfgmODC34VIv29vhG0/IO6sZCxXaaJkp0XCQAZAIsp8JFvfQtzManWlDMoAEAMEk1q1jjFVTKHmMg9NWUG0eI+quNlzKyfkqWHLCPKLLgJtVsduWbpB+DlPCngnnL55bjkoksFAAiZMc+GkfR2UvzoHE7NsNDgXclqZnY2HehzhRLabIa1BOZ0p2bDw0yNntqQs+nSagBA3S8KCJXrMPNCocNvbMAOLVx0/sWYmKhJwgcpqHYaYP1YAQsH78WPXXEZXvTcZyJuLmCylIfB5rfTwdLSsmg2qelnMRFpX4q+VxTHfbuyDn/7wY9h0QdCK48AdLA3hK0RxSE67SYmxmsIemQSnJwBQFnLKADAP2cAAD8z150CHaXbTfG/KngG/NYCxoom3vzHr0HBilD2DHgSuddCx+/Jce/4LJqr5CrCT4BvX/8d/MsnPo179j6AXHEMxfK4MvALU4Tk28KAJ+kvTB3h/sLntBH6LZh9H8946iX4lV/4KZhJGzazhclqyrli6sfJVWRaWGjH+P3XvwVwp+HHFTElNVzSQA18/iv/jtQ24CchDD4vmT6Og+X6sky7fE782ByyYRQAQNHVWP9ku6LetVb+hdb1q6aOEVtqf1QReMwcdqUoJRhD3adAR+ILokyeVFM62DlXNJSrsb+1AABef4N/HxgOQq4bBUA/2EH+VMvJw9l5V0wKCT5bLtLQR8WKULNT9OtHsXTgXoTLx1Gg+SMpqZpmrVrvbAKv3t2wWnh4DAD6YSjwfajtp/9Kr9OB3+1Kg6+SZNS1npk1Zv0OWRts/pvNJtavXy8rAfdR7rucIslx1Qfy9ACADGJgk2ZJ7jyDwSIvjwuufBpix4U9NY2js7OYmJwSqq0AUD9kADx0AAApWvVFzB46oPLR2ShHIYp5T4zR2q2mNCtOLo/qxCSmZjbJmpErVRClUJNyfXZpxNqlgaBtCrW6lDOwuPdO7L/tBmwZL7H9gt9oY9+9D6BcnoBNfxbuBTYQRNT210UG0IscwC6ITIomucvtBiamJ/DUp1+BGDHqzTqCMMDhw0dw8fmPw10334bPfuJfUSoU5TplXChrsIlaTR4nPn+UNsUROqGP5XZTpv9+FMrrFwpFSRc4//zzcckll+Dss8/CWG0cbqnIxUn5AtATIQoBTnSXl2HajjJKZW2zYjo+XDEeKQAgH3QxCgBETgUDACBflSm1LA/swfsxojSUmLjXvv4P8JSnPQVB6MMk4MH1VGJuFQOAADw/A5kOZ8IAaDUbGJuYEPmXz+Qt7aHDmq5UqQi7SSWhqZhkWbM0zRzhMnqHbobpLyBJeioJwCQIpRi4rK9Zyw9TAJQnjmIBqD3RNCjHezAAQBNAAgAmZQAoAQYd7Vn7qBQBSg5Uwy0jLJFbiouNDJkyBgDZalzDpAhTqy+RmH4sUoV+3EU/qMNIYnzr2hvxnr//APJOBY6ZR9ANkHPzMlwWjyEyosII9WYTYUzvNlcPtxQDbi0GQJRGYnb+Y//lOfi9//1KzM4dFRYMAZ/VzJNT7Vkn+veTAQBkAGTDzlEp8mCg/qiP3079aR4SA2BQuLGQYROURDK5IQCQVS0CAHDyo3WNQwDgRCCAimeSC1InBmSGZuq1smddVSqMSAAYcaNmIgpkGtD59MuxeM/ni8jlC0r7n/SloOczK7rGGTSPpz6+j/IjSAlXTSlvLjYt4uydciJMaUYgx7fdbkmzLm7HYjbnYnFxEXfvuxeLvTpCTtGFzpgBADy36rhQr5tF//lhADfn4b69e2XzIt2feko6yxIk4LnOYqtYYGeLlTLDUs1otngJMsbzFqXYsf1sbN+yVRbVYj4vHgA0qSFjgy75jP5j808QgAAAUwCy7GKV0nIG5/A0TABHAQChSQ4AACUDEKCJiyj9CrQ0gUUnjaeoQWWEz3Q1D/SauPHzn0HJBOpzs9g8OYF+uy4U1UHzP9IOyr7Eia+mUktsF19/hAFj246kOojDNGni2nlcTftG7xtNdR3xEBilMz7KF+oJnz4zf+TWQQYAm5yC5aGQr4gHwPEowQe//nUsw0TYd2RyLwwAmh2SQkbH+YSDVwdR7MsIzHGoSQ9QKOWxeesmlCpFzM4ekc2aQBXlLDyeuVwenW4L09MTWFxcQCFXwhMufSIed8FFKDPzmIWxYYCsGRYstsOpbg5Jn0Y5LNtcmcAwdSBLOHg4AIDcr9qULgMBMgobf2ZaegJ38vwZpiNGXyZsI4+3vunN+NCHPqwaPspPGMnTmJfJ/7ib4I9/7+Woz+7H9FgRFifpUYhjx2bFnIz3IMEjXi/V8RqaHR/L3RDT287BN265C1++4Ta0Ehu58XVoBhHCNBWNO/WeLBQjn2Z3yh8kk3EJ2USDVDQ1GwIAak0YMgC4FnEC5os3QM5z0W7VUSvn4TeO49lXPB4v+8X/B1FniSnZAlbMLc5j4+bN6IYRGq0u+pYDr1AiHQRxauLuvfvxgX/+GG74zt0Yr1VQKFYR0DWoz+KNmvhYIjL5Hot5F/Nzc3jV//p1vPAFz8aR/Xdjy8wEes068nZOroHUTNHjVIjnOVfBr778dUjNSfjxOFKTxqQxGt06rr3xW0KRFWaK7aIddWVawnWW16tIziRz2kSfGlIdn8eoNlGBqL5tFSCtjf00h4eNPSc1LJpFO069f84ThpVE7/KOJzuJBeNgVxwpqvVrjPIA9Co9aIblHazC6Vc3/wO6v1IiaEadhi9GzD4f7TWFe4lru3D6EUoIkAubCOYOonnkfllrS66arA0P7kjEpm7aFT9CfT2UpkMdSpoJRgJuC1uRA7Ewkuk/Nf/cz9S+qvY/SvEG97NmN3LNPnr06MBAl7TpzFBXYgp5vWTv7wQMgOzfVBxyprVVpqKxYSGyHLSSFDsvvgzljZuBKoExoNHzUSiWpFb4IQAwTKh5KBIAYVwW8vAX5rA0fxyL88fQbTZQKeXFq4WyJdZaxXIFE+tmkC9XJco4JcvMsIQuz2aILB4Op4ShyWFJzJ/AnV/9AozmPMYdA2m3jSYTACIDuUIVpqtkaQZBxyjGvvuPIIgsMUTt0YzfzWN+eRkT05M4cPQAztqxHbliXhgGY+PjqNebuOC883HHzd/Fbbd8V6KbWZ8R9PZ7vgBQrf9w8eewx+beWSljcmYaW8/ajt0XXoALHnchJrdsUUU3TeR437MY0zR8nd2tAIByGc1js6hMTMLvdoQhQBaj9AlM8BlhF2VrxkO5F9diABAAyHNIFDOi1UTsVnHf7BJuvnc/7HxVYurYD8iU30gRJr6AAH/wutfgqU9/qvgm8Jit8DUjYC4AgCON5JkAABZ9WnSCGu/1/NgYEnooFApoLy7KmlSenETQbMqfc/k82i1VzxtpC73934EZLCCOe7AtDn9IyVfZPdwP2O8Mc4VZf7Ne1QCAlB4qwSBhXSAMABd+TJPbcQEAnA3naAbAKADAplsBAKyDxMAYsUoX0B0YZdZ06rdWAAD0QEnFOLvXbSJsLyJuHpOaZM8d+/APf/dB5L0aXKeM0E/h2PQai+TYs/4hKNJoEADgINPRMlz1mqcCABIjEhDsdX/0GhxfOCbnVNnwntkXz0kmac48e2SYSh+vcnkomR4xsX9MAQByk2oqf1a4iX47YgwEY+Vag6Ilm1SpzZQglDJEGDYaq0EA6nrVRZkZlWW560LJGmx4w0ZmlD4nysYTAABZAcPfIiBB4z+PLtRyoRO8IKKkplYiOXjMfo2wGYTwp/K6qdONQkVxdRzStDrSrHN6z4Kck6n79u3DvgMPwDej/yA8cb6p0E22GGxwqSvnueBCQ60v9dI0pOOGwPgTLkRy8Vu2AAC82LPrgjICRY1UPgAsWjNfh1GtMBvAnOngovMfh3KxKEWt0jrb4gGQL5RU5IfFGC666HorAAB5/e8TAMBFSW5kfXkL8ESZg9YfCcOkD+RsC93lRdTyDspGgvbRg7j285/B2RumENcXUEwCSQ0Y3fhWG+qNXp5yPw3ocoYAMPJetMaUMgWhFVGHKnEwinqlgLGV8pjvJQBw0phFxqOlMfqe0k5ZEc2RqjByJdH+f+BrX0OTcYmGJ2i1yyzafopAKl5l2sfJZ5xEUv26noUg6MLNOVi/cQbFcoE+kpIQQISaDsj0wmi2m6hUSuj3A2yYmYHn5LG82IAFG+ecvQu7z9stXhQsfohg+0ECGmk7bhW5AotoR1xpnZwz4jq/0gBwlL584iVGsZ90+zF4yCgvKaOmjvqqqOdl7JmBoNkVt+dnPfXpkutNPZ1HqmWHHgAuOscP4k9f/T9hBg1MFB04ZEikEebnjqHdYnYzJQ8sGiLUxqpqg00NpG4RsVfFV79zJ27Ycz+M0gRix0Oj20OhXJKJCNcJ7vnZWpqh6dm5zgDB1ddvBg7ws3OoQVmR8hKwxcRyoloCuK/4y/ijV/02tq+vAVEL5aIrRo8EXYKYsBGHS55IMTwyvNw8ukECJ19G149x1z378Lkv/juWlxpo1BsI/VD2lNrYGM7ZtQs7d+7Ai1/yk+jU59FuzMJCIDKJsNsDQhPlcgV+3ENiKYAK+TJe8ftvRMunideEmG3xgl3uLuOTn/8M1m3dKHGWBJqX/IawFQiUKpYWj4IyJ1QFk9ojFV9u5RWg9i8F4CnqOGnavKUT+UkzSNJDqfW3LTafOiVHAAJlCsrrJdOnq2dTdaD6OYQGVeM44B6oRnik0cwa0GzCz2mMgP9kc8n+Tgrtg6/u7Fo4VSE/BD5OvQmvfi4Bu0xLIv6coIFo6Sj8uQNIW0twYh+uvhCHcpqMN6ilNwK8DCUBp3qvq99hBgDQxE8iq9j8d3sIez3twWIIiERmHQcNnGbJnuUqIzH+ef74nDRb69atU8bJlB0FgeynBAKEBbAGAJC9pxXJEGQ5svk3LXSJk5arOP+Zz0I/MWCMT6DXDWCQDSmAopYg/ZAB8JAZADz2nM6yhiXALIshGbFRgKX5Oey54w6J25uankZtagam48mAIEi4EzEFiM7onCxzX571mdEAACAASURBVOb0qi+SAJPGlN0Grvv0v2DKBcYcE0mnjeOzx8WDJiEDrVgT3wBWb/VmC3vuvh9BRGPAApI+pQEFLCwvYXrjNDp+BxFZTTTsDgLs2nUO5o7Po93uoNfuimnfsWPH0O31pE4877zzsGnzJuw65xzs2LkD+WJRDImdQkHR1VOazTECNZTEkwGoxcVcmE3KYJtrBZtzl4aWYiQ9lDDSr4ggvGIOZ2zc4R32UO7FUwEAOUo1NACQeGPYe2wZN93zgAAArCnEJ8ZW7vRB4iOIA7zmta/G055xpXgC8DwpjTz3K0d6H8rIXMZ3SgGqFs3MaG90nTiVBwBZjAQLpU5OU7nnb7rpJjzzOc9Be3lZZLc0B81y5XlcM7ZODh30jt4mAEDC2EgjERZAJgEQyao2AVQcQzVsYGQfmZKyI5FZaZBVGQt4Q5q/n9hInTEUalvgbjxvBQOAE346cwkAYNAcmWAWn5XAgprGSzsuHgAcL5ClqRgAvE8EAEh8NBuL6CwdQS5cghEGOHRwAe98x3vh2DVYVhm9Hns06vyVLwcTBgQAqDcUM9OyxTNKJQrwKyvEH+wBwHNIrd3Fl12EN735T7CwPC9MBZ7XrLc99e5zkgpuBADgeVEyImXey4ETz2vWN2eDvKwuVKy+E2yeD/fNPIzfOyUDYBQAyIpR3rQsbDhlRsrMdmpC1IHPPqTqOkYh61EgIDtlLCCoWVENolyQGhnnhqpcy4efaugWmiE3BAB07uMIA2AUACD933Y9RQEW2rjO5qSZktDVH+sAgDbVIouCOp6EixNdYpUjJ4sTIs0sGDMAgAXgTTffjEXSwawECR09MwBg1HRKT/XEjMhxkC8WcOdde+R5MuOnyYlJAQn4/FIUSvwNm1A1UeHf0xmWCwwLoUzXKOe6b2Cmtg7nn3OeFEpFMgqY+804kjAR2UbIzdJ0pPnnd8TYOC0B+F4DAMqvTRXZUgSrlU4TSxPJG5cFluudIKAsLi2J1Vk6ehiba1UYrSW0ju7Hnhuugxs0MWX14VKzNXKhDzY/XVkPEMMRgzm1CfTFpEwtf8pgigaDEismk6+h67/S/+tCf8RsbMg3fhirx2n+yoMGmyO/J9QuItY5RXeNO6Fkx9L1f3+zjU/edBPaNoEfAgAO7ET5MISM7DEgJlbcYMQoRg8gojgQ2h6n/+vWT8LLOyILIEpNml8YBVoWwAPBKTgwXp3AZG0asR+j3WijWh7Dli1bsW3bNlTHJuDRgT7oI4oduLkqHLrX08yRyLnImFYWMaPnbM3DpI0ls7Ut84PIJrOZxnvAAsn8J3TiLWU/PIcfet8/4w9f/wbMTK1HGjD33IQddiQL/ede+Dxccu5WodPn7ASOmaLZWkZ9qYnQZ7KAg37YlfxqmmqOTUziyHwDudp6NPp5/PNnv4T7F9rwxibRoxyCkgSJq6L8RmlnVwB7fEuafr4yGlYdiSEDgPREZgGT/pogTph/XkYaBtLAeWkPOzeO41Uv/xVMjefRqR+Hm7MQptTU91AqFeEwOSMI5X6TpoeaQycH22MhzAkZTV/ZDCt6fBT4EpHJyTlzuGdn5+A6BlwrhGsmaCwsoFauwe7TKyVF1A9heCZCO0Jg2Pjrd30Qd+1bhh9NIDUKMOwY3biL173pDXjmj/8Y2izJbWChuSz522ToZAkTqtVX2n+d2jeYHEvhtIKdowEAoXKqya7YKhmG6Pwl5o+aCTHM1WiCflJeKwIE6tQWqb9WAwDahIg6zrUAAIkj1c1h1vxz/VeAgEoyOVENczoAQNb8P5QSaLQxsGke2e+jQFfp9jy6xw+IAWA+8eHS5ZpRZIzDkjZXF+rKGlgMrNRh4zo9ZKud5pKm11zZLAfyNnq69NptRH4g50mcuKUYVEUhAYCMystzwoL28MFDmJiYENo/m6/lRl30vuJzQoo0gQL9pk4kAZC7f4WbNJt/xUgLTRu+YWLLObsxft4F4gsQMf6NKStk8spUio2AYub90ATwoZkACoWa55jHLg5kGCEmZ64tk+8j99wtUcmbt2xFsTIG0+Z0PlHT/7gvRmSGSZYIG+YUOdsFr2lORJf33YObr/kizp6swosDBK0Wup0enAL3xjISm0k5No4uHke93cbx+brE0+aL42L+x0i3TtDF3OKcRLYdmT0ikrlmq43Nm7bIOsSs9fN278YTn/xETE1NYf3GDXDzeaCQR3NuTrwCQMkU9+U4WUFFF6f3TK5I/Tq9LiTxlMkTZDQoTxgeG2GQ5vMIOwS0aJprikSGwIKYsD6KAABNAD1SvTUA0M/XhAFAAMDKVRQAQLafrdgUQcxY3B5e/dpX4+nPfNoAACB7J7t3s3vTI+jDDfgMAACmNfF5XQ7Qej2R1l533XV46UtfqqJALQvvefe78bznPQ8zW7eiOT+PytSUsAPyRhfx/F0wKAEQE0ACAKoHoAyYNT33nmx9VhWgSgBgsy7VacpaXYE64stg0n/JRuKMSQygt3G3YgAY5FGQ7cDVSFyv9GCJ6ytXEMUsIAimRADcb8mK0lJfUXsreSb3/FZ9AZ3FgyjGC0h6bSwuBnjLW/8epkEfnwr8gOueK/UzgWauoWRbNesN6SfIquI+JLjZaQAA9CHcee4OvPWqv5QUAJo6irxzdUz9Q9kANGssYwDIAEsnRIictVQaxKefyGvgMQEADIoIjW7wYuUNQNQw8LtwSd2Vi0I1+MMNOrv4sn8bQWkGmI2mUHMCqHUtA7RE6M4qVUD95mAbHHmNDADIPAAU/jQKABRLZaHqSmSgZgsIOWYQ6ZZpSB7imf+BeDglAIpKxU1ENMBBTwAAWQAErVMaRbr2SwGnm8Zrr7sOpuegnfoCACg9uYqcUoU9pGFn88/ChFM6GsccOHRQwACib7zYN23c9KDmRzWj6gARAeMix/eQ+TpkiDFj4C7ctRszU9NSxJOBQA270mgXVANN00bSew1q7F0BAEZTAB5tDwChcI54AAhTRQMdCgBQjYVFijKnq0wGIN1TGhJHqOt0Yp2u1bBw8AHs2DgFdJaw55rPoze7H5WoixxR5hM0kELpFkpdZho11GqqTUiyBNUkXHT/GlFUotwBCKNuoO8PAHCyyX92+/C6pEuwVaT5n4GkEyLnleCnFvbMzuG6A/vRFvNHUhRt2JS3EX9mQ08NtOUhkUQFFh5qIsP1SGXVhtiwaQYx6Bo/LkyAufmj8PKkNBaxtDQnm1G5WECpUEHeLaCU48+8mALSL6BYLGHL1rOwY+d5mJjaJLnxnLSEEan/ptYArgQARpuUUWBn9ZKhRA/KMyKb+A6c2jVizyZvKFPKIBze7dR60/Snj7RHmmIOlz/pSkyOz6C5uITO4iK2rRsXLfT26Qp+7RdeAgSktifIe0S+A8zPLaPd7MNITOTMBFG3SUIkSuUKGt0IoV2EXduI626/D1+9+S606RicK6AdhCK/EAaVXgcyCUDWTGRMLkqJhhiuPk5yyUppIgAyC52Oz8/mwPVK6IcR4nYDM9U86kfuxS/99H/DTzznCkR+nX58EuvTDXtCs0WnhVKhgFaHZpwWxtbNoBdEqLe7GJ+cQr3Z0NGDlJBwWdTFESNOLQ9edR0O3XcfQn8JWzZMw8mXEC40EXaAfIEGWAH6borACtCKU3zx2pvwyc9ej25QQ74wiQQBIjPCs5//PPzeH78OS2EHdX73OujrdBtOWFS8pOrwVSCK2i/V/jayt61ghJBTrjw92NC7liVNP+O6BHTh2sSii0+owULxVdFSkUwqtAIAyNJx9GNMbRKoMRu5RFfi9mpKQi+HjPU0fN7MdnZ031dX+VrX/eh98FCa/9X3j91P4NJ8rVNHtHwMaXMeXthEvh+KBwtdtFW8pvpWlQgLXxoDKplEXzTAOt3lIU5jpCbRTCtS/8PAl+ZfzhkBG9YY3Pc0A0CmxXovobcEp31MwJmZmZGPRrldu9uRwpGpAIMYydMGAFSVxOafJpMhAffKGHY+/olAoQK4BYR+AtsrSkQX30sqhbwCdH4IADw0AEBSWjxSoyGmf7ZH7ZUPRAGCbhO3f/dWOadbt20XVlCuSGZSJJIlypcoU4NBAD9FFMaoMLWk3RbN+t3fvg7ze+/GTMEG6IROPwk3L54nhlfBYifCYqeHThJgiY78vQhL9TbaPerY+2h1O0gNggxqr9u8dTMuuvhibNu2HeNjEyiXx+BUKugsL6I4XpUajWZ9cj9ybXcZJVhCfWlJxRRriUu2FilQQNXtWWqFrGUa0JY2UNf0nJaLd42+V3hMxERP0qBUu7h6vXikGAAEAMgAoNQ0TCwQAMgYAKZk1HOiPwQAwjiQdKxXv+5/CwBA/bhk268CAFQctpuZzj98BkA+hz49Q8gaIhDgugIaSTIRTX8dBx//+MdxxRVXYOPWrei1WiIT8BsN5Cwf4dHbYQSLiCk1pTGfESNlPSkpUKoHyzzZBgAADQApPaFRN4sonjMOQgmWmi46sY3YHkO+tg05AQDKSMyC+FsNAABDSYfMlMa6SgIgbt7az4hDQDk4BBwJIgkzLQbIpOPrd+ro1Q/C6OxF2F5Cp2fhzX/+LvSNcZhWDWHMgSXZGYyrVeaLZDS3GnWRLpLdJs27lUmk1mYAWJ6Bzds24Z3vugrLzSWJd6SEQ4CrM/gasJw1KM5zJuv8CAAwrI1WvtAPCACwf9UePMRT+HaHAICaJvKbyDUBAL/XQT7HGAn1wUbNgMQdnhvvCn7gSgmAxDdwo9b6/+xAybSLFFNNpVDF8bBEGQUZdPCNKqJGMscz2l9ljE6fio2QPVY1/1qD9APBABhlSmQXyemURopaKpF/Eg3WE1AmiQIBJqkN5cLOJos3LgEAalCpg/7KV6/B2FQNjYAzK7rGq4I+c5jmssGbLjMBpEHNnj17xAOg5/uSI8vCff36DQNKlBSl+rhmRW1maiJNcmYwmNBx3UbezeHJlz0RBS8vjQQplKT00qBscmIKXT+UCJ3YsBExUsSk67YCAPgt1yMnOWfoAXCyJjU7K/xcmcZ2oH+VG15RSPlfAgCkYLHAFOMc5qAKnYrZsdRKB6jQMKazjJoLuImPfTdci87+u1BMQmkDuTayqOdGKWYqLMoMldetmAakvHP97KMfxkJdSzmJZaOR+W7I+1KGjmK8qL0c1MI9lMMOr64TXXtnsCKu+tVTAgCmKZMKp5iTjSLucWEuiiP9d/YdwF31Jrpi/ugJ2GVT00Zw0JIWWCj7YRANMug53ad7P9HdRmsZm7duxNhEBWHSQ9dvo1QpwHFNdHsdpP0QLolBaYJiroTxag05J4c0IsjTl0krD73fC5EvVnH2jvNx1tnno1Jdhz74fixE6gZUTY+a1WrEXR3XFRT/AQiT0fG4Bjk6ukavWFlUmwYAeJ/I9aDDdGXCIrnFEiAPkxcENZiWh89+6t/wit96JSYr4zh70ybMH3xAfAC6i0fwl294DfzGLPJOjJJHYC7F/PFF1Jci9NoBJipF9Fm8xqHQ8ItjNXQSA83EhFGZwr9d9x3cdv9hWKUaOhHk/mMKQ0yNJCno2qNggMfrQnDUhFI1pllEqXJMz7lMU+jB8cqwnQKajS4maxNoLc6jZKeouikWDt+LP/jd38TlT3wcer06AhY7DAcxUjhkO/mMSiqKLpDeAB7/7ORRb7XFgZseDhk1VWiI0vmlUlzcs28Wt976Xdjo4SX/7ceR9Hooe0X4rQCu48FwDERGgtBK0IwS7HlgDu+4+qNodouoTW1Bo9NEYvex5ZwdePeH3o+FXhNH64voJhFKY5xksFhRUxAynqjjl21PKKOq+MrkOUOkZHgtcB/MNP95z0XOdWUdlf0xZmKKWFQrwE/WX1lBpDhiISJN5ID6P5QAZMFJyjVe798DlsCQrScGmEL3z2R6CjAnw4YXtw7t0WvLEKCSvZjPbKr3k32ptXq4n6tYqSEPSX5LyxLUn9Vj9bNlRE95DkqnnG4T3bkj8Jfm4KU+CkYEhwWw9rUhC0Sa/8HrpKB7O0GAjAGQvfqpm46VezJ/n0UpC1J+i2+IRPFpIFZ8krjXDc8JM8N53qmvXlpeFj12sVQSphyNAMfHx9FstQasmgFFdQU7ZHg8s2OnmLDqKLH5Z8xkYFmobdmKDZc8njcs4r4FO1dGr8tknpwy7aIp1/+fAYDMTlpSO2iGpq7h04kBVGRoxZCh+Wq5XJA1mWaACLu449Zb5T7cvv0sidOrjNVEmlStTWJ+cVkMVS3GgCBFGMYYK5bRWlhA2bFxw1f+Heg0MF3Kw2XaFptEP8Kd996PowsN7J9dwGK7g9mlecQGsGHjFpQqY9i0eRsuuOgiiZPcvuMsjNfGVMZ9uYjm8Tl5D5SJcf3h56SrPw1YycKSxt+xUW81xf2fbAF6s3hk0bKxiWLFaGGNJ0som8yVsd/qMhxGvfLzc73inlKqVlQDm8/JesXGWzFcHj4AIPAB35vIegm4JcpTqdfG+9/y5yjEgTAA+lGCKCUAMI77j9Xxnbvvh+mWYVCSESqzX8uhtIzssjZe/bpX4xk/8nQFAJhkGJIBoAdalDckidS/rM+y9ePkEgB1vyqQY2W9RaNQ+n4o/4VYHP6pi7vj5puxfft2AQAICvD40SwXnoeQZoGy5waIDn0XEAaAL1N5ExH6pLxzOKB9vQbx4KwjMrM+XrlkiMbD+kVExJTh0SvBHoNX24bClkvQN6uIhAHAXYzrP9cM1t0G7EQxMJWsQCcMDCQAOqZdMwzED4KFrmMCQRdJ8zCi5bvgNxcQhDbe+KarkCQc2FYRxR7ilPInSszYi6hepkkAgAMjDqJpzMjB7gozveExliqLLxUHcPI2Zjatw//3d++UupBMDyYBKAbKw/9aCwDImNEnAgBULaRYlN/PLyNuHcosiHQTrTbgwYYtkh5NzxfaWiholZq08UyPujD+X/LeBEzStCoTff89lszIrfaq7up9gV6BtoGW3WV6EFxAVO4sjnpHNsXHYXRQZ1SuV0fv3HFBRUFRRAfxqiAIiuiVrRvoZutuGrrprn3PPdY//jXG95zvi4jMysyq7qKlaON58snKrMjMiH/5vnPe8y5nvxWh2Y+5BI9+r5bL0qBKLTGeD20nCtZD4GyDHr2ZWPTQiEiRS14MvFiYAU1TFTap1P5bAEApmOPljt00v4anwEwfznoF5iQIpd4U/XJBjxvpSX2lRkS2ACHSJkWWaRoUkcoQViPEaYLSdXBq/gy+cP990jgGtQiduCsu0rLQ9HqqXa9UlM5vZACLi4uSU0wQgQ+yArbv2CGTVj4k49jQEXWxU2SONymLG0pGSIXvNduYaUyjubiMZ9/+TOzauQtFXgoiLJR+mSzSbZSooqdmRjR+I+2fMST0A6ADKCn2UmytN7t7bOfyfGI4LABgETurgbX2I3oVqZbSNkBCNJVGzUz6jDM/adb6McBE2cMXP/SXmEy7WD52AjsYpRhF6LVXBVGtNupo52RoyJIrG3eQA2HGD5XIdN1c3Mct1c6+Vk6/LIV0dDOPZo32e+MaqHEU/nwovKNNbfNjvhWyr2wTRilJZqF4TNBALeb5rjTwwbvuxUIRIPYqyMjhYrEhOmhmm3NywoUjMlKLUaKIAATG6IbTj4nJKqpkGLBXkiNJCUuBNI8xOVUVIJNbG6/LqQZdaFkIarwMWUi8L2q1Brq9DNPTu/C0pz0bO3ZegrygntPDRH0GzVYbNZoHshoTgycafg0EjNDBCAG4VAxwuGYyW9gjsyVTE1O9StQt3K6HNlZsq1WK55jxfGmvhzCs4NYbbsLubTuBJEW8vILt9Sqap4/jB773O3HjVXvhpKuoeAkma4ybKnD40EnkCbXmnDJzUq3IOul8TuChlyWi/S+rDbz37z+BR0/1kAXTyN0pMaHyAxZGlqml02KL2IdhJDGkI1aAaVEkys42wHznNsmFtFFlIcndP8gQImVsBvx/itv8r2/8cVy6exat1Xns3r0NzZUFRL6DFrWuXIscV5on+gkQRApntqPfzZDkA3hhDVFUxeLCghiNVkIfH/zQP+Dt73oPJhsNpN1F/OTrX4XrLt2BQb8lOlz6R3RbTdS3bUe72xcTwPsfPYVf+bXfx+TcZVho9eFU6+hREjco8I+f/AROriwicUrENACtMhVktCaMotqM8R+bUsPMGjnJG7Yb1++ikGl/5Psy+ednXhtmpmNuulFBuWbfHrslx9tW9Rex/6nsMCs/4MXHtlicZLgvDTz0EzX41f1Z858HJRM31NAuCipCJaYcgxpiAgYhDTaTFGFtQnLoRzkQQuhU+r34/tDBM5SfkRqDzYXIHOh5oOkooonmPV/S4FRNLos0FaCbeuv+iYOolIkUs/wZTrWUFabAwWj+MNr3tU3Wg0CGyrjv0GgSroAH733t50dyKrvWSk53tyNAjJWFqdZVPRnYKOnenKq8ra9ml3ycOHYcbuBj+55dQ/7HpqvoFs0/102C9I3ahKTnMNqPDB23XsdymuEZL3mJRHvlEp9LQJOaXH4oc+1cAMBmUqb131/PehrWLBukQ4xqvXFm52Pbt79az5Z92twPfM0qz2H9GEjdwscIgrIr8dg9J5p4NV4WMjS15JSFtZsyPWfjRp+eK669XoZQ3V6K2kQD7U4PXhCg3qAZbVeuw0maMoYh4tNn8IXP3IuHvvgAjhx4FKdOnsDi/LxQrZkWwJ/fe+l+XHL55Xj6M78BM9vmsHPnLpDtyiPK5CCpyXz1uLJ78IhlOMqF53NG/CPuUyOurfySoURt7RGXI6AF6Yanwn737PHC2gHjCH587GeUzX8pRSfp4JC1ko7yLqU/eR/v+e1fR9lchseBmPhi+GilHpbjEnd//kvwqg1JimG9yQFJn55ZlRDtXhuvft1r8O2veJnInAl2EgDg39NGVGtVBQBGPcVGrKeNQIHxd1qy5mGUK/sUmgvm9LCpIe11pfa2NRyBXkp5CQRRvkagBvESBqsHkDRPIul1EAUOSEJhjCTIAjbkfJm8Z4wkZTIY120yALSO53UuAGnE5IiqrJ1JNkDmTSKv7sH0tc9F7s+hcCrSrAZ5T2P8pE4P5FcrA0Cp//ah9f9o4Du6Dux+OIA3iLF68AuIVxYF/P/pN/48KtE0ioKyOUrwlFvLc6vs5RL9JBazTAG16D9DBoPEWevvtXAyQQkVe9Ef2EO/6GN25wz+5N1/hNOLJ+EEpcgAhDG3DpR5LFfixufcDn+coTn6SPY4+u2alvbEDuDO9V6cvH18LQAwtjnKpS3xNaozFO1tmqDfVwCAkx9FfTZ/rG8kxjcOniLJszQZrOM06K02GFmX5MCZPEuirkKF9kT3SX1bGNL4ryYurPJ8m3k+ND2yUgE7WzjXoXoi/t/6JKy/CNYuqkTq+Ri6v1uwRBqZVPT+pCDSQE/ohwadtVMhmqwxriTjcfI9PHLwAB49eEDiXYJKJFFXvECJNlqap0wZy1LoiDQhYfNP4Mc++P1t27cbBFTNrDYCAIY5xXzN3B8HLkK4Qne7/prrRO9IU0bV4nA6p/qxgZhLOeqsL7gmP/tfWwBgTNOmppXjS97G14elwdlrdvwar5V9TMcLuOt9f44dlSrypWVMDkrUySTMemLwU4QOcmbUGqwtyB0E6QCVXCcPHSfBgIiqmfrJoj4+cTpHzulmAMD5Xu3novqO///6CZtc9ZwimHWkz8IlqiBxQ5zu5fj4fQ9jtYzQ96sSs8gFnQg0Y9q8MpFGsXS4CbNt4P1s5EhkTYgWrYQfumhMTQgNkii/RuBo41MOMviRgzSLwRktC7CpxiSqUQBXqNWapiEZvC7jf8gKmESzSZOubfi2l7wMQaUBx62g0+2JeWFztYuipHlmAxGLiXZP3h+BOvqdlA6LB/oV6LspCxqIGYd/ExemvBJdE5TGp0v0utJMj4cfodNqY6KhU4S3vvk38fu/+1bMTjTg0KE/TeHEXdz21Kvxvd/+LUhbp1D3UzRqDoqkh6XFJuI4QyIgAJ3kmd3LdZV6PW6S1MCHONPuIQ0a+NP3fwKrWRXR9H4stboIKyU8X2mgXLWstl3dtPX78jCu69JeGsmKTomtd4wpGEiV1x8QRg0dP3rtZTSqHtwixm/+6i9hqh7i5LGD2LVjWnKF8zQWO3pq+2vVmrj+v+d9f4OFlS6SMkQ0MSP0z6mZOSkWjh89iubKCpqdHrqDQMDJqpfh2U+7Dm94zfej6M4jGvSRJx1Ec7NYPHYShT+B2sweNLMA3/cfXotte65AgggF2QJwJCbrV3/7zdhz+X70GDtE9iPdo4eSNC2HPMoWFauSybykAQzPsTb9os00fh50BWeyB+n/nPrInS7HUo0g9fid/bBgwEZT7TXfY58vzBQlb8rEXD4IsNJ5mQMpjVxK+l0MRLLB4o9AAA2nlPEiSQRBgPmFRUzOzApIS70zI1ylgBNafCn+E4GjICjPMVMl+P75LsTfgKC0Q2J+CU+0uxlKFnzMVc8Saf5JtyZo58RtTGYdRCx41z3G3/+wDN2oV1nnM6RL0iiVSJktFrhSoJW1D1mQ9Nwp+v0hW5H7r4DSRo4le6icT0dMw+jbwMfy0pJSfl0Xc3t3mWzt811xR8+TkpcGiEGAHinlBKPiFAgiZEGIHVdeibnrr8eAue6SUEO2kTb/1P4qAGB0u5tIAB4PADCUcY4ZSK//PcMBzte2/tVq11wX6nfBZmNzAEDu4nVFO6fjMnBhZrykrCRoLi9hleeZ1P0gxFXXPUU8qOgrEjSmIRqMqWk0Tx6TpuzEiRO499P34O6PfwJHjxwRJuTszCyuueYaMa697vrrcdPNN2Nu7x5FiLlXug6adOkPgqG3kh1O8PiubzrGa4/hvmwkhPaqWr+fb7m/bwEAPPar+bH/hLBaVSeJsqCPiw83L+BwAp738d7ffjOK5hJcw4jlbtJOXaysAQC4NzPKb4CEDWXk/gAAIABJREFUAEA1Qqvbxqte+2p8xytergAADej4Ow0AwHufFwpNDEXgZq6HrZrBTapDMchmEo4MDDh4q9Xxt3/zN3jhC184TN8i4FCdJLgzwLFHHsaXHvwipqencOtTLgNahzDoL8seSFkTJXxOkcAt6dJfAElX/CgofROg0hiuy+sR1ouHjMO2aAJhtSI/zwFq4U8ir+3D5DUvQOJvQ0kTZpQIsw45RgJc60RF92/bm+jOLdRxw0gaXlkjQMDc80GZolg5gc7CvJAU3vgTPwNPgAayHimdVZNzGfMZ1mOc9tGNu2paKMMCShC0FxwN4bTfI1QuPkABU6QyTG9r4I/f/Q6cWTklAADT61jv/HMAAPZ+HL8OLhIAgAyA4WkbQ1FswWmQFbOZsfnnh2i6RX/x+CgM0hjxp40+aHzTsFNu2UzH4hPGD54FACT7W/Il1XQtpxMyGI/E6L/6CMH8ugEA1lYpIsEQk0QtmOxEXicVNDSLZVpJ7TyPpUyZhg2DFndEuhw21bxpPRef+fznsLS6LIwAG2NidSs29o+LnHWyPHLkiMRZWa0XaaVsipgMQHCBj80AAP495qbWqlX0uzGmapPIurFMKmenZozO0WabMkmGmfdq2iSTqK9zAGCjjdVuFOEgwawbw+ss4+4PfBDbwwAlzV3KDDWfx62L0h+g4PTYNFcONVWFyQ8fAEmZDlkYFpSwG/04+LDZ9nquBuGxNPgbNiJmc1z/d/T+1wBPriNE2NkMgM7AUR2fefgQvnR8ER2vhr5bQU60mZM1mfLl8MrUeO9EavA1BAB0LdOoGzawOSanJtCYnhTkXF1jVVYha4fHhlyjwhgnyDSKxkRNMulpTjrZqIkmj9NQSAEdIkkc9HoFJhszuOb663DjTbdgemYOnkvH3hYak7OSUzu/sCweAnTEVX2kblS8H+2kUc3pRsWabTbkXbAQNfKeTQEAxmIyrq7MEVUryLo9fOPtz8KO6Vnk7S4G3R6mQg9+0sb/9cYfQ9Y+LQBALSSttCf+FK1WjHaLqSHqSaApEpx4ZPBDR1kAfgTUZnHPg0fx0XsfhjuxC0vtGCRmEFzkFIMFDNdhFryc6vK+t+u3mKUJaUu9KezUVWU0Zooi0yaNU1MAgDFv9NXqoeqXcIoYZdLG7/7WryFPexhkHRRJC/WKj8laTaIw2Upy6vx77/hf+Ngn70OlMYuJ2d1YXOkiTgrJrRbNJ9lGURUeEwPiDhrhAEnrDH72J16LvXM1VBxOjTgxIXhaR4oITnUGn/vyUfz3X/sdVBs7JSkhLikR8BDnKe78jpfih173aqzEHZQBRUElU5a0IGKdKDGNow9+O+Nx8RmXZGj9AogDURAI3T/0ffike0rihTUQ0Am37NDrKPbr70EBhc3j7HuZxlecWyogxilLTro/gbVSE3ZoksXilNdiGLgIPF67CXyfBXAgPhnT0zOSec5zPjMzh8XVVay2Opgk5TkmhVbNX0PPNQUq89Jj8azhZFz2NvlgqgQLWFJ2E2mmspjnOUXe188sZrnPcbLuZDGm/VLiVkdl5ugIWNPWjXrMEVtixNCw95yerpGGWcGWMf+VjICZghF8vcq2U2dHu64NAYiyRDWqoLm6ipnpaaRJisOHDgmzgI3bzO4dFwAAEOgsEAprrCcsJR7vzPURzsziyjvukPW09HzxA1AxiQen9ET7qwCAAqd2PdpoD9FeYe1RHG/o10//xxtNCzCPT6FHx1nXt6/l40IBAE5sea9Kroc4qQutFcsnjuPYkcOo1+oy4KjXJ7G0vIozi8s4fOQY7v7UPeJPUpckmhKNyUlcfdVVeNott+L6a6/D3Ozs0ANCzgnPgUg5iXXq11w3oqkGyjTVbHqTFz8upV1/7sbPDf/PGhlvdI43+97wfF0kAAAlADz0AZO96DnDZr1I8N63vFmSljyhjBPY8dDJPKwmwF2ffVDW/oJMJzayLpDmqQAAq+2mAADf+T3f/YQDALK2hIEkzwgAMNHAn73rf+FlL3uZpmhFETrNpuyHE/WamPQygpcNcFB2UKw8inDQkRQfAvpukQho7hEAyBP0u02zRhGsJfPKnL1h/LUjkdpFSAZABYGjvilOOI184lJUrnwOEm8OA6fC0QCCQawMAGHLcLdVE3a7Bti9TqVt43P/EVPCftsncDvooVw4hbiX4if/80+hSLkuhRjQr6H0kDEFjHN6l+sXTa/7wpjhuWJdxeeeCwAgKyd3CtSnqgIALHcWMfC4Z3AffWIZADI82mDALWvgxcEAOLoOF7c0irHPuvsJ/V/c/5lfygKN2cjn0F+vn4DaxV82BqLvFjE3VHP7/xYEOBcAUJSpNBAS8VeScl7C8UJUq3WJkaM2SCiMMkFTLp2li6jZ0cXEAFh3KkiFNE7OSuUa5cLrFIKLfqyUHiLCdMscUkS1iBa3ftH6OUI5TPIMn/jkXchRiuEQqUTU9bOg4Tmh+QhRZAIApPnzMwEARgmyaOHFzOk/tYqkM5JFwMdWAIAYCVaryJMM9bAKJyvw/DuegwFvbhNpppuWml0RACBy92QAALZqoNlghIMuJt0CXruDu/76/djJqSGNeUBNICPOmgriiHqLm5ilLHLEOJBJgDSJhp1gC65xCub5FFjjRdz6gm6rnz8XQLDRzw6LxzEAgAaTpJS7pA2HVfzNJ+7FmV6Brl9D4lfE+4H+FULzlQ0uNVNUOsVKFqS6z5omW4paAQAKVGoR6hN11JnPHDB+SV25aRJIDSapzZLTnheoViJMNyYQhZwqpPB9R6h+k5NTePBLj+CeT9PYaRJXXvkUXMocZC9HY2oS+y7ZjzvueJ5MIjhRd5wQQcjoTeq8NBNXY+A4UZSxqwnt1r8/LNoMjU6OkXEYV7rl2VIXobiV6tXBtYDPD6IKfuXn3oT3/flfohFVBACYcIHe4gn8wk/9OBpBiorThz/oCR3bdQOsrHawstxBP6YXSKggnBizpswJEl1kbXYbji82Ec7sw8c/+xA++fmvSCxeGfrwoooArdRSsjDgZIRNnxhVUpIkL18BgOHM34AAer0aIyILCYk+XmU1WdLDVL2C9uo8QrfE5ZfsRHPpDH7+Z39a5ABFbxHd1UXUqhXRYGdZgcnpbXjk8En8xu/8AVqJi9Kvo/QqiJMSaVZINFctquDk6dOAT4nGAFXGoXYX8cI7bsUP/ZuXI20vYmqyKtfJmYUVTMzuwkpvgJW+g5/8b7+I+swuZKDJJxt9SLM/t3sn3vrOP8Byr43cIzAgmX3DBk/2ujEAgMcll3Os0Z1SnPEcep7kgbOxCLi3WV25aTaFNSMHiOyBUU78Rvcar+nNpnqcqtAZU/aIQYG8zI3en/eD8SkQkzwdOga8F5gxiRRxr4lOtynxYYcPHsaVV14px3XvvkvQ6nRl700zvjdOcnKhzbJKZzRfxSdVlZN+6AQ9S2X/ydO+SNn4mUkQpKwSDJDqPqfB1UAY1iqDUFdpTpGE8q/bnTzWtJQbZBSuKUtN2pD84BidWSQE1uCbYCFNEAmym72ROlS+p3EJmgUc5F41skf+LQIAnAQTQI+7GrlGyV2lXsPUdqZJnM8KveFKKlIxNn+Nxgz6KTP/KminBS674SZMXHedUsIpA2TBboR6LuU+HPzzLZul6PECAOOvarzJt/+2+enrG0+t7+hVszGD5fEekcf6cxcKAHCd43tjY8brldFwpFsffOjL+OL99+PI4cNYWlqW5j/up7jy6mtxw403Y+fuPbjyqqtQOIXIZ2qc8BLMy3LAJPvw65yyETrnWyaVoOakpHNSy/g66t/VoJOvg2wQy7paPwAYXweG50dQ27M1+Oe1r18EAIAMoFkjrwcAyhR/9ZY3I1tZgJenKh0qXfSKAK3EwV2fexCDoKbsQQMAiDFcNcJyc0UAgO8iAEB27BPIALDgItMWbCJCs9WSGFDrKG9jRJN+LCCqV68JWLp8+EH48TFUHTLgCJJ24ZYJQrIXsxgZgWhGSpJJJXU61yVO/XXvkJ6oHEgySBFUpXYImCLAar4yi2LyUviXfyMybxsGblUYWi4IAJBxzbpGWWhqMqNRJMMOxqTCDZflMamEfY7H+oK5z0vziNsx3viTP41+N4fvci/nrwtkvxbDXLIUBgoA9Po9kbkoA25rBoAIwmiUTKZU1cM7//QP0c3aKBwCCDweTywA0Gg0Rsl2Rspt16ivKwCAVBVu0knSN4sN1yvVIW/1YAG18eJvClxDcx2nKz0WBkBRclI9AgC4nrmBAgBhpSbxKtr0G6LHRQsAbMBPNHCdRiRqFIbo1EjHpPEQNf2c1DECTYqOEf1Qz4nelNb6g5rexZUlfPoz98qixkxYbia1CU7FMvmg7s0WAzSxOH78OJrN5jDrleeSsUVEtmhwpY5amwMAQoE1r6tCLXGSy3TytlueJowAPojusYmR9yfNgDa6T0YAYM0k3ClQDPqg0e803/PiPO7+q/dgd+TDa69iitVuFkuhyyKRDUXKzy6bC04EHfhpzojTYZFv7x2LOm404d+qKdc6eFzLtXV1el6FgvmD61+LbEBseIIAMbN1adNfraGZAR/8xKfRcSJ03QpSAgCMGxM3dFKJqQlWjT43CaVl6uaj+4yCAQQASknAcMTwZWJyAnVO9wOChdSU0eFX9fjUYNKEklTmiYkaalWCXQWmGnVZ806dnsepk/PIcx+LC01K7PGMZ9yKS/bPohwkWFpawZ49+3D5FVfjabfehkptFt0OnZs54QlRFGykqP8NZarqunRyJ8WNVGDTBI6znYyHhxh8DhubddNKkQCEaDVbAkJ0Wy1EfoB+t4dveu7zsWt6VgCAQa+NMOvhld95J57x1P3w8haKeAWTdfVPaLdiAQC6HU40fQSOL82WRIoWMSr0EYh7wgIoq9NInCre/d4PYTEukIY1OFFNCtQkZcM/EG0rN2wpUK0ExUz+eb5N/WF8+RRAVDcPNWe1LRzXs2olQNxtoRZ66LSWpHncMTeF1eVFvPHHX4NrLpnGIGlrMeO4mGxMSyPULwP81Jt+WQq+5W6h8VlupFp+E1HIxqlSqwibwMljzNQ9VJ0E/+P//q/IeqvisM8ijKZdx0+voPBq+LP3/z2+8OWDOLnQQmNmhziu91m0hz7iQYZ3/vm7gYqPLicUUYCCDABzC8mKJgCANbpjLaX7p0R4uuryH4Vs/D2Z/LMTV08ElcuMpBTq4s5p/WbxcOvv5fXNmqyvlFaJbwONrTIBzHQKLK9KEjakiHGAXrcpOdOeV+DokUfxpS/dh06nLXvRRL2BIIxwxzc+Bzt27MKZMwu4ZO+lWF1eEQmDpff73Mtyyjb6GJDa32kLdVob6lSm+zKpkg8mxyjzgQWsXCEGRNJpO1/L6J4YrlTjW+n4WjbaEkeHwg6mzPTeGmZZnwXh7BjKP4EMgkycvolUjq/Rak8tgGOBhOHvI4slEBM1yujoscPfzWtvenYGtenGBQEAZGKsNlvYtn03ukmBZOChMrMd+297pk7//QAZG0mJy1KpBZt/iX8kaYG09zHw+LEyAOyBXD/ht98fr//G94onAwBg/QNkjWOTRZ8KAgCug+7pUzh66JA0Rjt27MTctu2QCJOwgrKfYmW1JXVXdaouyU1pP1GNtefLtSJeKuI0zzVaIyNZb7GWI+NDNODmYY1h1/surN/nN9qr10saHst+vpUHwGMFYh7P8wXktx4AVBuRAcD1kt1jmeJ9b3kz0uX5IQDAmNm4DIUFQACg8CqaMsWm2OPQqYBfCYUd+8OveRVe9r2veMIBAK434tEVVUT/T7ZVfWoacactdZGA+ykHEcqMLfqxrJUE/IveAvz4KCrookhjlGmMkP5CnOL3Wug2lwVoFSGaiT21eyuvKRna0eQ1Z6xyJAaEPlMELAAwsR/B1c9HGWzHwK0LC40Te3WkMsCdXWsNADB2UQ73cX3KGAPAYLUumQROArSbSNo9/Nef/lk0V7rwnQhJnMFzmfykRrOSF0cPgJRmmOoBIEPfwtYLG0sACAAw5Yxoc+nmwgDInATZgLJn9S94IiUABHLscOcsH4A18a2P5w648J9x8vY4A8CeKkP7HzMw4uZM6r/oX+ykTUcWW76KzRoQpcqp1lEujS0oZhsVMvp8Zoxyiqcono1l80M61NfEVVxNw8fs/4auxxeTB4BdyccaL/NPlVjocbbFNBcMFl1kYjAGTAyUhE1Bhr9xJBdqrYH5SamnbAwlHjnwKA4eOSR0T/XspGmTNv3i2GqRZqMlf+SRR/T2NSgxN6TZ2VmZivJGdIwJ4GYMAEbL8HVzc6tXaki7fTz16mtx2d5LkPTUe4BZ2eKyLxpXISYOJQDM9v569gBYX/SM3yziXxI6Yooa0XQsT1DOn8KnPvBX2D9RQf/MCcxVArBopnkd17q+y8XaQV8KYwdRUsIVlFT11pYJME7R3OoG3ej+fCIAgPV/R+5/QaBptBWhR31aEEmTeXB+CXff/xB6XgX9oIaUBlYEB4QOzw2uVABAmj5DQbO30BoAQCfPnGzy2JAFQK08r2FZjN0B8rKvAKJ4KKiYoFIJUa8zZ91FlvWRpH2jg3bRavbxlYcP4/SZZVyybyduf9a1iCqOUKE5Ae30etLIXn/djXjOc1+EcsC/VYPr1DAYRAIgFDn11b4AEy4RcGOiN7xWTIyjnZrb7XO01uriwBWU718iOXkfklJGA81/QuZ//if+Cz724b/HdFRFb3Ee2+sBbrhiD/7Nd30ryngJRX8FkzXqswdIklwkAJ0WTYYGcEtXprMkhzNbmJnBzW4btZlZdGnQGNSw0Izx/n+4C2cSTg9qAkRQSymRazQStAPVMQmING8GAFAZAJct7ifabCpt0FIHNUpUGmHPQWOiguX501haOIVd2+cQ+C76rXm86t9+J+647WZZ99rtNqamZnDyzBL27L8G9z98GL/yG7+LoD6LbBBitRMjqtQFcEziGNt3bENe5Oi0VmTyQY+B3vIpvO4/fj++4Wk3IKJ5UEJjtQk8cvgEPvh3H8NnH3wUmRMhqE6jl+RSuJFVFdQqEv33M7/0Jtx429OwQtBlooZEwLtRCSQu8Wbjt2CAfKbOPwjUjDUgAKMpCaS6y5DLFgti8GrWeTHt2xoAsNeUNFzmSI/omh6yQsjLso/yXGhOtAHtB0BEI0dGnLn0tYgQd1dw6NDDOHDgITSbi5iku3irJeee0WLtdhff84rvRehH6He6nM+o8TOvpyJH3o8Rt1vq5txpYYaFLT1sqPUXQz6+Nz336ndgJCOGUCqJQWJipew26jvHsgfOXurWMQDGjRJN4TGk7auBhUnc4HSL+x6BwpxeIDrxF38MiS4ztH+7N0txPDzAI/dBA0AQBDh29KiZ1jdk/56dmxOjyMfLAOBOGYae7MM5fAG5Fjt93HD7HQivuJp0SGQCAFgWikI+XjmQvHnh2Bjp5ONlANgp8/ohjz0R6/eh8etRhhpfxxIAXiFplst+Iu+DgxheNAQBNOsTaLWAkGaC4lZt6NKqvUatipgmdb4rEcgS5izAknG0d1yNPAu4V7DGNXpzwQXVN8k2FVJjGR8HGbgYRu3WOefGVWYLDfvWxf1a1syFtyOP7TfIfS8Aqyspc5QASPwd95Qyw/t/5zcRL5xCUGQCIqY5kAwiAYU/8dkvInNCMci0AAArYgIAC8uLAgC8/Pu+5wkHACSem8CnTC8M1d04w0ttHEVor6zIbj/JtAD2OjTzi3tI26eB9kH4+apM+kn7D5jqkfeRtVfRa62gGnCoppW+AqSq1+ef457CtXlAAMANJS6drFSRRUQzKBuXoXL9NwHBTgyCSR1EFF05tvAIdGm0o6LFa/2wxoH8LQGAQQJQitjt4+f+25tw6sQ8AjdEp9VHFFTh8/zQ2kzSaArZj2P6wfAa93yR+ym4sDkAkLODiDz0854wALyqg5jGwj7ZdU88AGCHceMyd1PAXYD94GO7VzZ79hgAMNZ8jjkqcm3gIsKMWwIAnEazWeOD2vTzMTEcFhzrHEO5/EhEjvn+Vo3HWdNDAwAQ2ZLFT5xAB/CDSCb/vh8ObypD/j/LTOtrLwEwpf1wRDQGwAxPh3GMEkdyXfRZLJFeK07lxtDM0g6tq6RGK5ZiNKRVlSOF6j2fvRf9NJGc2GqtJs7rBAGsvt9uHvw7LKjPnDmjed/GEXl6elqkAbagtCEGmwEAlgEgwARd7OHhtptvxcxEAxlNymTy7wvaKWZwUlwpAEBQhzYdX88AwFa3KZslh5r3PEPFKVArE9SzLvL5k/jYe96NSyeqqKYxIjrbEgAA48gcpB6Q0ERu4IgZYBEncl1YxNiCOfZcbvkaxmJIHhP6P2y4t2YIbAUwSANflDI57JcD5EEFJKZ/+sGHcXB+Be2Bh7I6iYypDyyYDABAgz5S1JUBsC5mTIokywDQxiqjKzCbkJA585FIWQhgRVVu/qkYmYoRnzEA46XKyXOtHqIS+VhZWcJkYwppWuDkCU7xCpmWdzpLuOmmfbj+uv1ynyRpivpkHY2pGaF70srsttueg8nJ7ZiZ2YtajSZ0NZQFWQsaY6kShA1YVEJPG22deriHHcYQAGB8VKVWw9LSAubmtsn3mwuLaC2u4Ltf8u3YMzOHrLWCKX+A2Qrwkz/6A0B/BW7R0TQF7uEDD0m/xOpyF91mXwqC0GHAosb0NZvLklmdMDovCLDU6WHHvsvwj/c+gM8eWMAyo6/pWF+pwYuq4iQv5j0E74xeVQDKdRIAsgxotKiQn5FiMd3DGgOCcoqe6ODZ8LPwmKxV0Vxdlq8ZZ7h66lF897ffKdrZffv2ica/G5NNEsGvTuEHXv1jSGhuGE2IuzE9GViw06FbgB+PIE+CSugg5dQ/j3H9NZfh373yFZioV9Hrxbj3M5/HP3z0Lgz8GuZXe9ix5zKcOLOMiUk6FnMS4cCrhmj2u3jend+CV//4j4oMgN9jxCoBAFV8jCQAvNakEaOK0eQ9EwDgtFyaKaFrkumZ6/JtZGw2LUDuVfryWHh4k9vQ3tNS9I3ts7p+e0gy/R2l6DENGCVmmspKqFeqWFlaEjBsZnoCx48fxKc+9TEsLZ3Gzp2zOHXqOOa2b8f8mSUEQYQ0LXHHM5+NW264CW5RouI4SFpNdJYo1VgRAIB3rMgcPAcVpgDRoIqTu+EgwKQTSFWssh7d19bWKJS1ZWN994aH4BwAwBrwwDhYCuNOLmBKUJSVQBBAkwoUGNAJtlIzrEmn2c0VUBibi7Cho4SObAg+eP3xozE9JdK8CwEAWPgy6WipE8OpNFCZ3YH9T78dqDdE3hFz5xCjSb4mJmtoCgM/FADQqK2vFgCwBnAyOfCK45i1bE2zqeDO1/JxIRIA2X0kR5Zxu4wxpoSlr6w2T9k8jG1DPxXfEQ46lG5OGZovWm4/5LHXus5e/yoJMulKjKLl9TcWVy3NG1MmJBtd9zYL/NtjaQGAcZPfDfdiw55bv/evBWo2OUNye249AHxizy0BADVRpQKWa6cCrLmsZe//7TcrACDsDMa+KgBAFsBdn/0iUgTCyhBcRu1nBACYX1rAf3z1D+O7CQBkyRMqAZAUBtbzBc10A4msZVIN62yeQzKGKJ91w0Cm/0mvi0pEU9YCnaWjiNLjcNNlOGWGkB19mWDQayFpryCPO5oKYCKEtWiwDFtlAZGZRaCQxstsqMX3hvPEaAbFxGWoPfWbMYj2AMGEyCSdpC3eSGSyuOwDjbRgvR22jUQenf8RA0CuGO4vPE85JQoF0Evwpp99E44eOgbfDdFtx6hXJjWW0yyQvJbZuzBtxkYA0tfhXABANmAiT4BWb1UYANEk44LbCMVgaMgNf1yX6kY18zgbinJpqfMkltvs7bZpvngYAOYmtpMK+dKUZNQbcfof9wQA4JshhZYncBgFeI5DZzfL9Q2+nfBwEbHUM7uYWUR5U/BgCAAoWirOxVLks7DXKY9kg3IiZkgeQ7qena7L5vO19AAwd8IaAMBYZ9j8Y3XOEgqP1f1rMaJO0DqJMFMJma7pjiqbivghEAAgYBegl8T46Mc/hlq9jsWVZUzNTAutrEdtkYkB5HlgU06vh5MnT6rbsaQ/pKL937VrlxxvTjAYs3guDwAWOPxZmj21VpqYnZzG7bc+HRORegLwxrAMAJVv2+ZNWR2ZTBO/vlMA7DW9/jah/iwfBPLt0CswVfXAZIB08STiE4dw3z9+GHsrESrMMRWjq1IMATOnRCYLu4OwdJH2+nJt2MxYni8BiEihHWN0bHSbbpYCcF4FwAbMnfV/Y6PJv32OBQDI2OkPXGRBhNUc+PtPfQYrGbCSlvAnGTnnCVWV1aI0/xbtlemgcFuHD22MzHbkDBAwZox53EJzNs70PtkAE2g0JuB6GglIAEDAApHCJKhWA0xMVAQgYKPI7xfFAFNT24Uu/8UHHhYtdDWK8a/vfL7cb3HSQ14SUKPWPMeOnXtELrB79+W44oqnYu/eqzE5uRO+NwHfrzGDR2j2G8moRKdnmABrVc2jNyuFoB8KRZDgBqmBiUSyTYq490W33Y46TfnILGmvoOFn+IU3vl6iAKtejrizIg7EjA+khQDf1+piG3k/Rwhv6MieJj0BS3KnxEKrierUFJY7XUzuvgIfuvcrOHi6KbnWlF75lZqYCuU0qzRmgMbudeSmrjJWuBL3xmJNdaga/clFwFRjwjpyMT3VwLEjR1CvMY/alb2oMVGHUyaYqjpYPnNciqJbb74Zl+zbhxd/27ejlxZwwjo+etdn8PZ3/ql8vW37LnSYoUy6PWUfnLBzbyCo1ldAZGYiwsKZE3j+c5+NdrOJ+fkFcVYPabBGDwGa4/lVmSZNTE6J7KJSjXgDo5l0se2SPfitt78Ny3Fbvsf7VV32jemlZQCwdqVFwADiR0DvFb438XMRqr8eI5mAS56zmiNKc2obq/MEAOTFCt2JAAAgAElEQVS6N1PD8b2YjV8/MbePAGEEG/hBbbZO4fMklWSMwHNw6tRRfPGBz+HgoYdRln00Jun1oJN49iGuy7zqBL12F2/40R/D8qlTWDlxHAENq/IMPlNnDLOBN6xH0Ii6W3P+hxRmYfadvX7ZqT9/VsDiIQCwCYlzXYMiO+NY0aXwwijezxgfyBSWTT87A15rsifZ424THIxxogDs1jBw3eJn8yy49hw/dkxqJ+6t3A937twpADwZcltJOM5VlRIgm5rbJrr/1aTEM57/zcDsDtCdMw8rSCSOVudzBJHFQJUfwh3h/9FD5YkDAOxken3tp/Wd9WM617t84v7/QgEANwgk5o8AAKU7XE9lKkpRukxMla3iMAHCD5C0u9JIVScbQv2Xdd7aoI6xpWwak01mkmuH0ir+SnFzZyQd/9YI2Bvfs2W/o6TA/IzWhGc368KiWYfCbMVaXHMmLgIAgGs3zyGbVlkjJUqUa6QyAHrzJxGSmTEGAPQHkQAACRMxuH8WA40iNgDAmcV5AQBe8crvfcIBAAK8MlTl9cH9T4aYgaSE8PzKuTATdl5XVIWCZsZJH60zB+HHR+BlK5KsQpIk0h7y5iLS9qoYAvJYUD41Yujo8ZLkGR4r/r68FAaAME3ozE/fIgIAk5ehcs0LUVb3AOEU8qxA2W8JAOBE9AwgRV8B/PEUAFmfx6R8es2sAwC4/hM8YIIP/+uf9thf/PlfwIFHDiHyI8SdBI2JKZFRcoFkP8frlwBAt9fTvkQGv7wntmYApARH6hFW2ksCANSmK+gmrX9WAEAAO8PQHTE91/nVPHHL3Ka/2UmbhwaWomBpbYpoa9lGrTg3QVImrZ7L0tLXo44b/RVZ/Ax93E4mdQN31bxsSMl/fO+ehYAYeJHOEoRiZOEL5cqYpZkLUS8/M1G4iAAAQdWsnsZM89UYxGBo3FDEJKkvFz0XDNsw6MSSyLJuOraZo16IzT+n+wF1qINSmvzjJ0/gxOmTWFpZxp69e3HsxHHMzm2T5xEAINpIzQopnQQAqFnk7+b0ghMLNv8EAfh/3KA4TSU5Xc6n0akqLXt0tJkCYKc7ETPeW1188/NegMj1QU+A0eKg1Zn8/FgKgJUA5A7pxYHEAHJqIYpQKY7PNkd7LFeSHUCcCwHn9Wo3UzkPZnJ+vvj3+oZaC3HGmEQCgDhuDs/JUI8GiAgCLJxEfOoo7vnbD+DGSy/B0pFDmIwCMahrd5roxB1x3yZCyqaPgAz/hrhL+768Pr5O+2/LBrBFti0QhhrtTQ6afZ/rj8/6ic7GDJ2zf+k4OqqUslJAHm5AeVjFyXaCD3/yXuTRBHoDFx2CeDSniUK9LmRaWPCy0gmu2sivfZiCV7YdiZobSYyGxY5Un3RnrhgKJnX5SqenHrpWizDZYIOjwAuPYxwniMI6+v0CX3n4oLAQULZwzdWX4vIr9iOIqAdngUcQgCZNBBcY31ZBGDYwO7sXl1/+FFx+2XWo1WekRvTMBELXVrNJcGPjz3IqQAAj1QkSz62g7pSE8PmyKerbJ4jBBx34WXQunprH/LET+IkffT2KThMNt0Sl6OG/vP6H4JD+H+l0n2tJt9uT98VIHVLw2sttuT9D0QjyTmMRm6N0SwWfHIJQlKPUEO26Hu/6q7/D8VOn4fgVhBMNpKWDXkJRZijvr0upkAGOKV/i32SxLLTZXOOVZHWWc2UBWf2ssiRfnstjwsZQKbLaxHNiIf7mZFHwuJAy73qYmd2GqdkdWFjpoBNn6MRcs0qdtnssfgqkPNdMNxCJUoYiZ8FUohLSlZ/0e7LLGEmqWnnRy4PrkCeZ0uLxJx4rpWisM3eAGDn+4gPvk8/9QSbRq4yflAhKsiFMVCsnhIHjYbY+ocEU8li7lo0aVkNHl8O09mJfr+FVR/9RU2BG+cP7YMgiE1CM4CyBjAlJHEmSFqanaui2V+R47Nq5Q3Kn414XiwtncOzYIZw4cRit5iIch2sLzwHE/DGIuC8UqFUb9I3Elfsuwd6ZaQRpH3UCPWkfXp4hMk0LvSI4feL3DBF5eA/bYnJtYzyK27JHgFs7TRSHa4ox3huvOez6br8nTbkZOHCP5LoiD9HCZkL1J+1aQHaJLuRpMfRZDYkfmlrq61OwcbNBNv8e91NG6fJaJnuO/jn8LGsKzeO2mIITGGIzYFN5LBtP1jbXk3srqNWROD4au/Zi383PAKa3C4jH6D+l+HP9o0TQGKhK0W4AAPFQURaVrc/G1/xz7Q+Pdd23J1nP2dcnA0BBn+GIzIpTjMGpMrfW1xV6nEbrm67b5v0LE2psCzM/PLzOR8vD6EnDC/uxVDsbPPdCGBjnMcHcCHS4wFc89uMKrpL56zFulMZwZKoa76S//v3fFQCg7HXgyjCkgsypigngJ+65X0wAcy4iri8ywagaoZvEkmz1ku94KX74da9BnkuWi/gJKRua9fdAfBooXRSJ8RY06I0mxKM3YNf7MQbcutVQ1i2p89VvJFATFGGa5N15lM1H4ecrMv2nlxDiNtLVBeS9JjzGJYv2X9cv7X5MxWyAWI+JCdzPgioLKrhFH0xvpQQgm7gUtSufB2/uavQLlbG4WRedTgt+vYGwUoHPBdKkGtl6S9cS/eBaoowWNT8e7xkZ8yrT/7xA3mzh13/1N/DAF76IKs2TM8b6pkYCYBnKntD/W+22xtAztvwcDABawBE1KdwScdbF2/7wdzA5Vwd8Gp0zHUKlN4/3sdH5Hb/m2TNwDWf/ZNdYy875WntoyPnKWodZ36y5qUZ0TV3miDJTAiBTZxZiBpF6LACAffN2c+FGJgWgof5dyAnQxZR02gBhpQovoIGXxlLZpfgsAGBIHfzaMgAEABhbQIZu2VYDyUUnY8yLKUpE/2gpwwOZVggjg5nKJgqGejFOBKkvYsxTu9uWiI+7Pnk3enEPUa0q9H7GhnHxZAHCIoNmT2zu+XpOnToljb91IuVFTPM/ftZpKFFLNuJbAwBkANhFzAIAL/zG56JOpgZNceQx2s3+JQEAzsBHxZ9A4AUoHBqoxQj8EtWghJ90gM4K2kcP46Pvew9uuXw/4sV5OGmMiSjARDXC4uIionpd6Nd2YjBCevXI2oJxWAAbGpJM04xB51b33lcbAFhbAGo/Uzo++k6IJKjhCweO4b4DR9EuXRRBhITeBlEkhbqAfQYAkMQIshuM+/F6FGCjonr82Mi+Lcl8hWjxPZf3Cz1DyKgpUKmqBGBmliZ+bEJd9PupNMrUzD/6yBFxfnbKPvbs3ob9l+3FzNwkHJ/nsY9iQAlAiW6vjyiqw3UiZBm1nhPYd8mVuOGpt2LX3qsYBA+aEwmIJxD+AEnch+f68KMK+t0uKvUJvUcY+sDoMQOoCsPJnE8bLahJHexGC8SrLbzo2Xdge72GhjdAsnwSr/p3L8f+nZOYrrmIO00xPSS4wAKK+eArSy00l5og7kH9tksKuuj8cimCyAJgpA5BgMStYimrYXr35fjrv/kQTi4so5uSpRLCCWtIBy6CSg29PmmUvrxHye81jS4ZCzVpwGxxrGuBAgH6LK6PumEyFoh6bAU/+LVMgUltloAzTjNKcZQX3TxlRWFVQMMkLyROiE+ni3LI/a7MJTK2oLEhGyVxeU+FlUDqrpDwLcgiRROBAEmnV38SwzwRLbUzEAAgdUr0Bhl+421vwc79e5GiEAkAi1R5j6JP5XTdE7NGghH1IFwHAOieO7xPzD9HJcoGAIBdRSUVwKyoFvgyACxdk0U+ZiaS+leEWyCGUg4yzMzU0OsuYXqqjuNHD+GL99+HUydPGJ8eNsgJspwsQILOlDp7IsVotzuYmt2FcuDj9IlFeKWDW667DvtmplFJY1SKFNEgB+3MpBAVlhf3fwJdWtiO368CYFi2qgWFhg3U2tWKYJ0kKKwr4+w9Mh6DqIWoHiAFQHU6a2sTNhCSQkCAlwwAw76Q2sFOOwUAsADL2te90TpKYJbO/wTX+eD+SRCdBSHZeQQcz2XiaIto9clRQF3eA6/DIMRyN0Z92w5ceePNcHbuw4BmZwMPLll2w+unlPvYFVGdAgByf4kKeHMAYOsG5ux3vNnzNwbYnxwAwOgojMGX9riPTfX1W2Z9M9edhRLGe5DNhgpr2pSz0IHHW0FfwM9dZAAAa2HWAwIApD28/w/eivjM2QBAmwDAvQ8ok4tm0wT+y1yMguMsQVpkePFLvw2vff2PSDzxxQoA0AQwX/kKgryJgEbCjDXut5GsLqAgAMAY3yFb0uy6hmXH/UukKoYtSRNAXlIEACjdA1MAJvajdt2LgKkrkOaU6PrwB/SC68Gt1oWqz0hYmpCP159ak+iH53FCzz7FGsuOrjevLBAvLqE6N8cMRrzlV/5f3P3xu+G7lMKRHalIAodcHAKwr6HfSbvTkaGlDE/UBXJTDwAxE2e4BnL00g5++21vxrY9swIA0PSWMYZfbQDA7if8vBUAICkKF3D7fTV+1Ck6RyUoTh/DJcr4jTjS+Mv02UT/KSNl7VR/qxcyjobYyQQ3AwsAaAFwIQ82mIqGCwMgrIx0WZYFMIa9jiABq1pZm1d5Ia/k8f3sKEPTYnTKAFAKaJFR78/plGYfqwbUFJR6pekNZs4JdWFs/Kl7Jl3GC32hGh44dAAPfOlBaaRSxheJqygLEHVKF1Oi2Vl0Oh1p8AkAEFDguWLRQnCAqQDjDSVvSCsB2IwBQADAVFgIvUBMAO+47XbxAODX+njyAwAbXRsuHZudCkIuZKSNF30GnyEKHVQYW8JM16SDR+79FB75zKdx1fZZxGdOYa4a6UTNddCTMbKWERK7Nkb9l3vMU+rU+MR+PRthq+v2qwkAbDQN4GshITUPJ7Gau/j7e+7DYr/AYpzBr0/IlNYP2cypRwSpuCzceY0LvVQEfCayayzOaLO/JVebBdyUgiANGjc3riEyfXQH8EMXYeRi774d8hz2ewkBgIDRmCWOHD6BbrsrOvmJeoTde7Zjz74dmJyi90gfaaFuuZzM+36EIKigyB30E072XUzUp8Ub4Oab78Dc3G4B46g3J1JeoX4XDpIewboJafrTJEe1WhPKYskGhVOIMBSNMhk/KjugJ4gjRnLijZDm+JO3vg1/9DtvwZ5GFfHSCbz8zufhlusuQ51ABWODBEhhQgHXIQdZkgsA0GvRwM2Fm5M2LGJ0YUyw+aeZKIGAzA2RuA3RVM7t3I2/eP8HcPT0kujvy7CGgV9Bv4A04DSJ43rBvYaAJU8BGyNm3XNiZpsgW9daEIBTWjb7GjdE+usoOpTJA5kAWYUUOqFHIyjGOTIOkGZG6kOg6QKcVtPckLp7NYrizpN5CgDwemEzxocwckyOsf3M6YeAAGMmhbIOk2UV+AKI9AeFJAG85j+9Hi968bdI85/SXV9o/WrUGjAmMaC3RCgAgHVjH66Cw5Sa9Xfl2cWC3a3HnykST9P8W4E1jyHXBZHC2D3eyCv4ZdIn8yvE6vJpDAYxHrjvM1hdWZSpP421eNw0ro3HnjFRBHF0ck9zQC5BvQTo9jIcOXxKMuZvvuZqPO/pt2KKd3fcxoQ7QC3wkGekvA7gBhU9lpwejcdHmUm0MhvGp2sq2RgVV8YngWvBGOhhGWgCAJhGf028H1+1xPqpdI7xozKLFXYJQSA6/WdmhMUUAvUG4WRRwAtLo7YMsHMULzzuQ2DedaXxt3G6AsKOXfsbrcPWmNcOW8bXNbbybn0KK0mG/ddeh9mbbhHpT6+fwYnqwpKTQlzYeZqkQMBT1jO5EngGTTzpJgyAc9U04439VmDBkxEA0IrZDpAsZDlW0Vg2pKmZx2A9c0latxNTea+7DzY69iNW0FjFfmEF9LlO8eb/fxEAAOKtWJTwg4o2mZQb8ZLOevjrP3gbOqePA3EPDplkboTcraGTusIAYAqABHkyY577dOgjKTIBAL7lzm/F69/w4xcNA0CGfkYCILJ9GgfGi0gWHxIAgNF/lG+ht4r+6iKKfgsBctnvVBytOwx9p4aJO3L3M4mqREJ2Lf+n6AsjwKtuQzFpAICJ/WiRqe/6qHoE0zO4VconGVPZkzpUa02VW/PBPZjnQ+4RY34pTbzxj5P/Z7oBJb7tDo4fPY4/+sM/woMPPIhKGEn9QokrQWKeX9Zm/HlKllsdMgBYU3Bgc+4UAMYApoMM3aSN/+fX/juuuO4ylC57KcojvvomgOM3DI+LZQDYNdwObcblaI//Jrywn3TK3tGBNgi2sFLzH7u0dbtsCHWqoqi6BQCUxs/NfKvHOMJu/231ELxweCFcyPqlBhGMw+LUuyIgALWnlgFgiwZLvrroAADekEJhMKZ9xnzJNvopIy+oEzJaoVHzb2UaBkAwmwePAw+oRP+x6GSBhgE+87nPoNluSURXq9MSGmIv7suNRWdNNvdWM3748GEpWvjBB4EBmpJYOvlwusICxlBSNwMAeHpk8x+QvuQjj1M8/cabsXvbDvl6bLvUa+5JKgEYv0dsMeSxgCsckUKIGRkblzKXOGC6rzPr3s/7mJyIcP/ffQAnH7wP1+6YQ3z6JKZcR1zK20k8BABYLFp2hqUZsdhcQwk2DfD5ggBfLQBgPRA4PB6Oi7gYwJ3cjkdOr+Ajn/8SYq+CVjZAUJ8QxkpAACBQN3jSeqR0NSZoVg9tv5Rtbg2jZpxhM/q3PofUQWPoZVzoxWhQ7Cf4fwPsu3SXPIdwtBg5UaqQDXD61CKWFpYFvOHEeGq6hl27ZrFt+ySimsb7kQlAiQGnf/QPiKKq0BBJvVZPpypcbwbtdort27fjttu+AfsuvUyacPYXUW0Sy4uLmJ3dxmxToeAN8hIOzaRoiNNnioZmP1PDyOtHYg+JaUtuZAGnn+Bp112Lq/Zsg9Ndwe03XomX/+sXwi97EqnH9YVNiUyIywECP8DqchPLZxaVBUD9nQy5hVyOUgCAQgAAynOyQUUmKdTYT23fjb/+8EdwfHEVcemjkPjGQCQBUmTx3JUFKpVIzikpfpJLbAiKAsla/wYzAeb70WmCyh1YDEh0Nc8Xf6eYvzL6KRUAIPQYp8fLRKmhzBEmUKDTX0jj7/IeE8d7RxgApPMbdrdxhCYYpB9DjxhBKEYRhTx7NJyiQRffS0KPFknoGOAFd34zXveG16OX9eV+tjGubJYrQSAfIWUNkqVso+TMSrjp+G/0H+PDPwJG9v6WhtJS0g0bwPpe8P8k+WXMC4N7TrUSIk26CH3eGwne9SdvR5p2mGoo75bGhFLADU1lFTRjcoWY5MUJ5uZ24nP3PYSlZRaDVQF5pwMfP/CK78LeeoiytYQ6ctR5zgW8IjON/jF6SOX92BhPYeMrI8Tey+sPiaVTCwBhmBXmVxgDRdMckRpsJuZW8mSZT2QGCOtDvFV0DeD3bLyf3YuUXaAGjtaA0T7/fEovC5jbSEyrA7VsDAKZW1VQXKd47dq1na9T7neaKw48tOBj9pLLcNn1TwFm52SNGgQVuGEF7U4PlaCiAIAdHJAlww9JCOJBH13Tco0Yv5T16+hm79WutRs3+Geb/9nfY9ffr0cTQCsBkOtgzYEZ/2qUbqXkkXGjVzv0UQvbET1760QPOSem6R7/mQsqoM/nIt7sORcBAKAedjQSrg4BAJ8bVhbjg3/0dqwePwwnieGxiUSAwq2hl/kCAOQeAQFf9iZhaVFSJIOYDM99wfPwhp9+oxg7XgwMgI0AgEF/GcnCQwgKBQAc+rh0VxE3FyQaN3LV9FND9GTH0mhtw2DjmkabbZYKlBBxH/WKGK4Xwq3MIKnuQ/WK58DbcS1KMOmHNPZU/C1yx0Oa56hRbp1zQJEKG1mAdjH2DmR/zuhlQO27+TqPYzFMPnLkCJbOnMG9H78bp4+fkFqgH/dRjSqo0BMq7gv9n9c593xOYNirELAlA4DrnKQOyb68NQOAEgALAPzsL/wMbr39ZiQyoOExuzAAYO16dvaNwrV7IwBApFXncf9cyO15Pj/rDOKjA7s5CimQ9A1jcMMNnjm/ots0ukvd/PSCGunRNm/hx4sTu6nY5kSa2QuSALCQ5mvW6b/kWFIDa5Aowb6GTtojvY2+2ouEAWAAACkErczRTLVotpHGsdH3m6g/Qye104iB0GM0Ioa0mCRL5N90I69NTqDT6+Czn/ucJAB06eWQpmhMN7CysiIa/pT6mzyXCT9ZAGwgDzG/1vg08Pxt27ZNAAOZklF7YyNmOEUx8pHNAACCDzKF5iLN3M5+JjGAV1yyH2yA9fHkZwBY1ow9rhZEIQgm+bUsBdgomVEowZuiTBF4Bep+gTAY4J73/n9oH34E+2oRwl4HA25sMv1VOj8/xos4fk23+/XFnP3b/Gwb/M0WiycSABD3C9/DapzDbWzH3Q88ggePL6A98FWTFoRiPBoEDkJfp5BG0S/ENqspG5Zh4l7O7ytQOb5W2YLTftZjotpYPoQqJoZw3Kx48bNQznDp/t0iBxClN+m6hTbvzZUOThw/Dd9n5GgF1YqPWt0XAGD7jilE0QBJ2pWliDpCNiLiAj0g4OcIGFCrz+HEiQ7mF1o4M78g98Gll1yGW255Gp56w03YuXOPZNfz+wQF+LPc9Cy4aZsyyhOMq56CodzgSS+jmK8o8VOvfTUO3P85uPEqZsMCP/2fXoO0s4jIGaDMtCFPmc1eMneaDrxdLJycR9HPEZBKzCbdAL0mkFKYAJzSl4VOEanE75ce6nO78Z6//QecWumiV3rw61NiCkg/ABZqRPD5emVqnhUIPEoPlMqvsKUFAXR3lL1GTqYaverU1KwZ1BX6BLhoupVhUCRKc5brQFNEtLhj8aBys0GRCgBA0yReC+oxou9B4gsHjEzzpAgixVD+piUJClgxYslJNJ8xWiXdv2CgTeThqqdeh1/6n7+M1W5LGFLiV+C7qIQBqow8ZdyTTKF1zR/X9W8Np4/ga7tqWqO5IdA+nkbH4tg0dGz+pemUVAbzHugN01nBZZfuxunTR/Dev3wXpqcr6LSWwCJa7O1EdmGiniS1gteg1ZQPkHYT1OvTuPfzX0aSuZiZ2Y3eahvdhXncecft+JbbboIfNxHmfYQC7phj7vjIePzEhWrdw8jSxr+7vtGUep2vR2oIlYXwmuf3hk0+5RZk9Zj0HLs+EkmSeDSpY0asgtHzODs3jdkwJWVtKsdGDKON1lA1KF7LwBq+Prrym4nYZuuvfd92fedear1oeqWLllfHdd/wLFR27xaWZk6pTZUmlSVKpnm4NPZiZKx5n7zn+UFzymFDaSqiDQCArab66/eVjb62x+nJygBYCwGYYzxyADBgtDn/Q/8OAn/K6PHoA2SuQsuE2UwSMmz+TeMgKybv9wuYoK3339jsOtzw++fRwJzvffKY/u7wyaz9CXxzel9RlRXNRglOFgn+7k/egYVDjwhbkokkjkOpZQ39PMBd9z4gKQC558tUnOuQNPqSlpXi9mc/Ez/1pp9DnsRbAgDCC9rCA2Dr93VuDwAZyknEo8afCgdNWFeZmPn25wkA6LQfTHLpLCNeXYCTdlDxiZgzJULjJwUAEAmAAgHi8cY4ZUqRvEDWTa/kUNBH6U+iF+xC/arnwt12LZKcUKuLiss9pIBXn5ShRN7pKIjFhtYaTnMtTslYLqTZP3H8BB768kM4cOAg5ufnRVqcp5n44UxUauistqWnmKRjPlmIaSoySCb2cO3ktF9rRQWQO72u+M7IUIDvQ26AjWMAuXW5oWQbiAfAj/3nH8ELvvV5aMerkqD21QIANqqx7bkfBwBs/X9RAgC2AVXURSnnvR5NrbREsoYwdqKhAMAIrd/oYh8HACyaPdwMZFp1IU6IWoyLi7wBAOgDwItcKK2WCjkkao3TtC4eAECaLBuTJdnYGvUncX+UXhj6j1KdVTcnx1U0wL405XyQwuSysC4y9Pp9AQSanRa+/PBDIgdg7FC700alWpVzSgSPU7IKo+hMjNzRo0fFD8AaAhLNs9F/dmphpxhCmTUF3PkAAD47q6zEFfsuxVOuvlYaC338ywAA7CIxNAFxB3AjozVOqb/yEDoVuJxISsZ3gbDqIu4uo+YmQtu+5z1/hnLxNLzmMrbXqianemRKaJt6SzvVeMWRA6m9R22jfK4N+qsFAGgzvn5e4sAhIyUtsJy6+OjnH8J84ogEAFFdNmZOGqnp42RXzNt0HqeNnblutKA2bssyMXNE16/78uhv6rTJsgD0+zTR1CkcneslkF2MT+lkRh3/7r3b0Jiqi8qCP57ERLqBtF/g0MFjgMO0gEmEISUJORpTFezZO4fp6ZoYpSVJF0HooVphVrTq7Ylu66YWIS8n8PDDR9BqtTE3t12Q83a7h1279uLGm27FnXe+VDS6AwEOdBJOJFxo8WJGpbRHme7yvRm9vGjbuPvlBVaPHMR/eMV3oVrEqJU9/MwbXou0vYBGhXICgks+sjKTBAOuIdycV5dW0VvtwMnYPDBfWQ8lX3XB6b+YiJXwGX9FY7ugigQ+VhNgevd+fPAjd2O5l2GxnQjDg/GANGflmiMmjp4nrAjPqQwZAPpHdEJp5VCWESDr+VDSpbIv/VpTacQEUEAAFjzaaPL6YTOvMgD+DBF/Ck7IRqJngJoMKjWSQBrNoBzkBFr8CjzSSs2EwVx1xuBLm0FbRvG4c/pPAKAIHOzevw+/9XtvweLqslxLlGhEUSAAQMhiUxgLqkHnkqgeAfrYSBU4ftdwTxvewzpaVMaHlb9QJmNp9A4kMkkaW14fxvFbPGICmjAOELk0vmvh05/6GB595AEcP/Yorr7yUmRJV8x/pyanzPqsgJuwQAb0udACbqrawOFDJ3H4xBL8sIGiCGSND9IE20Lg37/0X2FX3Uel7KNMY4nppYlrj/oMYVmsvUfFD20DY+DxGtvS/PX4a1Si1aAKAEBvBwIfZiJFEGMc6JQ1xDTl45NZ6wsw2o81l101hsoFOWtcf44YNAIusrdHXs0AACAASURBVO6b8zJeI52rubb7hfVqsYkuVs6ReBVsu/5p2HbtDUA1QsJGp1ZBknONSdBgkZ5xCqgsHlnv2DxQWmgAAAIDw913AwDgXCaA53o/T24AQOvJDeveMQaLXuFro17lGh848ClQllpVG3n729Y39XaJsHihfM3zeEEAgG1AN3wL5/7mRQAAaEJPLms1H/TL4trOFIB//NM/xrGHvgifALzU2L4AAGkZCQDAFICMLDISzgNOtFN4ET1jUtz8tFvwpl/+pXMyAP65AADZ0yh3EoDbmAKmTQUAcvKAmFoSY9BeRr9JAKCLCh1qGbOnUJ/ucwS6zX7I9azod9WbR/y4BqLx5zqfO3W03DnM3fivgD1PBZya0rUIMvR7KLxAfHUqXGO6PbSWl3HyxAkcOHAAX3n4Kzh86DAWF5Z0ICXyM+63uu9ITcp1mntASWmeL0bWfH9Jv4+J+sTQZJGNPtmJLOYYnZkVOTrdLvoJX6fKl7YCAJjw4EW+mADSA+AHX/X9+I5XvBQr7UWWehcMAIwP9ux6vZ6BuhEAIGv5edw/574JL+wZTtk7IgwAfSMGzJJYn1R0JtT/W2M6uxlYI6fHAgDYgzMCERTRohvy4wcwudlzuhJIljgZAIJeSbHHBXX4hob+qxebBEALU5UAsHERp1FxI9ZMWXUgVh2P9QWQ7UQ0pWR/c5KmxlrU93NCt9Jcxan5M1huriJmxF+1gqPHj2HXnl1SEPLcTjYaQqXhcYsipSnzdRw/flw+kw3AC5f0f1KEedPa68Sew/MBAOjSLFE2eQ4CAHSI3rdjF2556o1a72t5NCp/n4QSgPHGl4uDzQQdBAOkQSr3gZ+4CPIQUVmBy3xal4kHgFt10ekuocxWsHcqhFP08PF3/B5mBjkCTsezXPRt4406/00AgGwO+/csEDC+XIiG/hwF7FcTAFhfLBLk4JXLBIDPfuUo7jt0Gi2njtXMQSbUPJrmOfCdUjYzOuDKazYTW8n/lUZKNc4KTGpEGJsuggCqN7eT27E1Tp6pmyqncLK5kBbM5xoAgH4M07M1zM1NS2QMN61uuyeTNRrmPfLIIeScek9MoiYsgQx+UGJ2ZgI7ds5gqlGV7xWFSqjU/V5TGjhV7ScDPHpwXoAAfh33U+Q5owsr4qYeRjWhLb785d+DG25+ugABnM7XJ+kR4KLX6aA2UZUJKKf3vNcsfZqMEurrBqTgOQO87vu+G6ceeRBz0QA/8MrvxK6ZKqbYNHRjPS0em8QchVNInnIap1iZX0Ha5sRc2SkyhWfRYDwAJE4s6SHwXCSli8ytIPXraBce5i65Eh/62KdwdH4F8yttUYyLmSHpzMYZmPPbMrcaZG3+dVEgu2AcBBDlh+pm2ajbfwtQXYizPN2ICYRIiUNAh2DLwEE/J2Chxn1yLzgy6zeRaKUmOYgOm9dbgLRwRLLg+ow5qmlG9FiMrBqpEUjQq5BmRSxKBoErCQlxkWLX/r146zt+H6udJipVytI8hJSoEZwxRoA6kR1IYTICAEb8AnuvrDHHM2ulbRLkjAhzdQQACBgxNvVnZJJc/4Jgqa6e14iAAYMME1GB1eWTOHToIXz5wc8jCkoszJ9AFLiYm51Ba7UloBSBdSZMEGCS10sGRQHMTczh/vsewkqH8qUQcR/iAbCjXsVgdQHf9IwbcNt1l6Hhl4jbTVToaQEPLXpa1CeGgM0a6GPMHMnKEXWQwONugER5/fqWxCPH+DcMTf6M4aFM4EXCYFgPYz4hMuigltR8TyUBlAGo07f9m3ouLPPD7FiWYcRLdpMaTCa0PN9kLlnn+HWvw77uzco4vn7LuuO6wTWdezOlXcHMTux55ouAegMD30XuOyLNSehhwKi5IIKXc6rHtCVtAAqumQQBjPRC5oHjRojr9pJzgRTnkgBstn88OSQA4/pqe5WMrgZZrsw9N9xnDeCiIJcjDAChUZrmfzMWwPrpv+3p/sUDAL4n9HPS04XRlaUICQC4JT7+5+/CoQc+LxGkBADovVO69Q0BAALf/bSPgHtinuIpNz4Vv/g//8dFwwCwtQrTayQRh2th1kJ8+ssKAAwyAQDK1qJIALwslpQfSiGGHiiUywkAoNAp7/us29T6nF44gwIhaITrSVpC05lF9fJvxMQlNwNBQ/bevLuK4yeO4/jCEs6cWcDHP/z/I+n20G610Ov2ZL1jv1Cr1hAFkdShFuyy+6hlqQq1H54MUJi+Qvo/+x72HUwm6nS6mJ6Zkak/az1q/hmb2u52kJJBIM3/+TMA6AHwyn//Pfi3P/h/YKk5L6w81jUXYgK4HuAcAvFmQefx4PshS9SulSMG/IX85Qtr/Ied12ANAKDTM26ApJPReZ6bq06n1URJT542nJwkjDMADJFszSuzG6kW5pyS6bOkYM+ZncosSbPBDtfOrYiQ43+FN4Ir039GcvCzGnnpr2SRM0Kwx9FOi9wO5zoXcDTHy7HH/mvGiwyJRTQAQL+nyQvyPX03yvI1dCAtVtj8DMRAjEUvG/+Dhw7h2MkTMvGp1uuIkxjTszNSFHZ7HUHTZmdncPLkScxt2y4FrngFAGL8x4KEsUW8YPnv/fv3D6dLFu2yjaMAAIbFv2aDUl6rvGq+DllgqJ8mAFACu+a24xk336qRSnL4xgEAnWIq7GE0vlQqcSruhhoDSCrX11EM4HiTLbRVY85XeiX6PuP7gNogQliEcDMPA25UpCK7DuKyDz8aIPRzOGkL9byHwC3w4D98GGce/jJ2+A6igtnO2gxwusjzRjSbiyWlHx4nj2w8OTnmNMg+lxTusyYIa++9rQAAeaa5n9mv2WtATjw3qXVFjbCISOUicMVrw/WwnBbAxDQ++JFP4kSzj9ifQN+J0EmJ6jMbt0DgwrAAdP0QCryuQOgnLP5LMRcTszXSag3FnJ/rdSLX1m2a15ZhAZlLjuubxOsR0WbTwLVO0jP4Uxnq9Qg7d80hqobwHBetZlMAABrSPPTQAeSlj0qthok6F3hOw2NEoSumgHv37IDjcsJO/TmR8FQNDCnXSVN0ujmOn2hKOoAY3ch0n7pzFv1sHhzUahOgje2NN92CF7/4JZjZthNcGwgY1BtTEtNGoEMYD/RUYVwfqdAgYOEB/VyM6h742Efw5l96E9BZxIuf/0x8w81XI26uoEancIJzIa+3QnKPq5SNlMDi6QW0FtvKAGClKfec0dfTdGiQi0eFmJUOPAEByqAqQMCp1S6mdu7DA185iIcPn8BCqw23UpNYMlK/1RQwxEB485qlbmkG2vybM2zYTqPrUBccvkfeVyL5EtOhVNhSvJfCiCwwGpTyGmN0n5kV894T+hQpogTOMqGlizSAgJMTcGCKrHDEpG4cAJBVysaOmuafR0QAWCYlRD76ZYpm3MHeyy/B2//4D9DpdzExWZPrUfwrKCGxUVUeZWs0nWK6wnA7XtdmGpaaYa6M8wTsqukbF2O+b90TMiQp3foTcTmWmFj6Z/jauFNS0263sNpqot9rYuHUERR5VyQsRd7HoYNfkddaiQIp6uq1SWGZkXFiqa6ky3r0WnAC9Jb7WJxvoZMCzU6Kam1KDCTrvGeTHm64ZDvufM7t2F4L0F5ZEgf8rBygHSeYnplFzvjSMRNivlUtGPWYKP1Vm3+l+SvVn5/1GKgsTRppo5fn/cWvuSZElUi1wWbIIT9j6ARDFt0wpljXTq4Jw6GI3d/Gp/9jrF9rgTRONtLTaeoUU4NYM1bu2dr0i4ZBQE57bVlAZxQjp3+IDb1DXW3E5iRHVpTYvnMH5i6/BrjsKUiTAm4lxMB30I47iCoV1KIK2qtNVP1IGAB2nxXPDB4fAwB4Q1PhjWMAz1XRDA2txp44Dho8+QGAtSyAsxg8Y9eavV6l2jUMAOtCPj75l9+4DlUar6/s1SVV4QUxAGyVdq6zvMn/n8cE81wDhsf5l82P0afHAACyDxAAyBBxj/cHuPsv3o1HPn8PQtZHEqvLPa6GHBVhAFCyxsk39yPGZXNYFtXJoMlw7VOuwy/++q8ij7sS6avFjel9SJU3MYCqp1/Hylr/psYWh7XVlb12FMlcCzHqLxEAkbJsIxljLyYAAL+ft9E99QDCvCkAgJPFyNpL6K8uwCsSMV0ts/7w3pf4WkbZmjQbdhZlkiIIIhSM1iYLmBAB5XqswQaTaPq7sZrXcN+Dj+LRA4fQWpkXWTH3VTbhk1GNWazyeob3ukjHlJ0mbOExwF47Ax3ksM5P2BcEIXrdrsiQO+22iTV3BDxnD0cWAO8HAgAcdHS6PZESig+QAQCsx5vEQvMvWMCTX/ku0kGKdtzCy1/5Xfg/X/ODAgAEEZMGhgK/x3UpbgUACCBVFEMPANuLXlQAQNY8OLCbEzdSXsts9Nl80gDQ0mhHWiFz0Zod2uoxdQphDbWUUcAGT/Sp5mHRfLsJa9SSXhL64CRmpMuTCYlMxvV3SJHM+WgQygVBCgrDqiqVmjSs0nAMnVfH3fVH53a95mkjyuX5XwnrgYqzZwHWxVcnl6PCVaZRroMk7cm0kjQYTrCSfoy0r7R/aRSSRByjif63Wk00phpYWV2VpjqqVdBOurJo0b2f9JuTp05JgWPzjXkexByMWiLqN80EzlJfOb0kcMBJ/8MPP4ylpSXR/PP30ZiM2v+tHkM96bon2eNKAxBOWXhkJmsTiFtd7N21G7c94xnotbuIxOhDyj4lwAoDwAAAhsJL1FLSvulUagAALmZ6o9tUhPM/a+PPtBOjc/00j5vVXnIKYxc7u1mPsXjX/Cp5/2aqIr+D5l/GlIwFeQ5SlglYszFWNJPXuIWr2Miz+ZQIrn4PjWqEiUqI08eP4egX7kF68H7MDTLkrS52TDaQdwgcxQjrFaz02shCB90sQT4YSLM3HdVQpTY70UKU/89i0N5/4xr5tcfkbFBOfOZEvu0gKHXyx2mT3KtCMwUK35XPNENjA0R/1yrDV9IczWwAZ99V+MgXvoQvHziCXgH04SPm1JamMUL5oou+J020GgFqs6impQ46bU6wNcbqrNfr0DCLtDNSsEORqInruLhhKy2X73f0zkaMIaVkEs32sXffblRrIVJSbF0Hy8uLcj8ePXYSSc60gBpq9YpEouVZgrLMMDNNL4BZTDVqAjqUBRkZ3LS4JtJ7oUCWOjh+vImyVHaN6PflutZ5KNcyZfdww/Swc+dO3H77M/GsZz0L9alZTQmoNEQzF1TIP4+Rxh2E9QnkvRSLC6uYmtyGalTH4uHDeMdv/ToO33cvnnXDVXjB7Tci6XAdCZU5QdUDzxfj8QgIuB6qYQXLC8toLreQxol4eLBgzbghlwOEYSC0Y2Um6eslaCE6QzbeboBgcgYHTpzBAweO4sjiCmIWH1ENmZgIqZ8cYzCFTSYmfwpscmrKvUMtejRrWJwRrRxKJA8uBlwPpBBYm2QzpNMaxsio1LVl1kAmIIwiEg4ai6NyIKCBwFQSCxkIoKzUST0ncn9I76aMAvExCEOUbom0zBBNRkDo4J1/+k5Edfo3aHqCFChc080E0DZkdHJXIjsfa/dCfofXvvi6EBIV8KqUZp6AT5EVKBLmXhMoY2E4wIkThzA1VUNZ9tHtrGB19Qza7SUsL51B3Gupez+1+OIJkGGyUTd7PH0mMqyuttBqttWEkuAQ71GR4ujLk3NNJg5lOU4FQV7Hlx48gF6aY8ACjeeTjJosQ1BkCPo9/MgPfT/cuIPZegVZ3EWtQm+PnjyvlD18zCxu7CaWAtU07rxGhwCAmc7zJVGuolNWZTeM5IWySmy0Kgy/p5CW2X1MLKpt/sWbyPgJ2BVirZGbNmnWBFfO3v9m702ALDvP67Bz313e3nv39OzAbCAAEgsJQhQpiaJIiYskS4pCSalKWU4pcaVKSSWxUi4lZcWRE0qOVJa12JblWC5LtmyXRC00SFEiRYEANxAkAWKfGcy+T2+v3/7u9m7qfN//v3e7Z7pnMAMQoIJGNXpm+i33/fdfvu985ztHEiINPgWMtWXd/FXI9NHr4r4YykU48CjAyZ2MauUMSg2yIG0sno/ILaBLplNQRGlqCqXJSex9+8PIhj5ih4DX2DrRziRLMbXXpfuKMiPzYJIFXazOAGOG6yX29mPciBVwnc1YZ/c1vdLKfMz/++Y/v7YJ5HiflesTsIlgJhNLf+zdbdvO7B5g4lH9nNfOsa0+//X+XROV8deGesjmJ1wn4d728a/kQrZ47LbjfxMAwM1cwq2OoFDYKZTMfACuCL6qswrPihBffuRPcfypJ1GmjS9dPlgkJ9vOKeMr33ge/aGLoVdGn0BhuSgMAK/ooxv2cd/bH8D//av/WBhKZMZZbRplBw0ljqNNLws1sn9LlqufNl+ipFd9Eg6QsGg6KuDp+iLroG/OzzEoqa9h15+2+aoGANuRtIAkKrdw4jV0L38TfrImgr5gjLi2hLi9DjeJ4PA9xd0kE1Cb6b3jV6RdL3OYQxXheTVEiYP+IEZjvY3lq8u4dHkZl6+uodGJsdSKxdVHRIjF3k+rR5q28TpsBT7/2XUUbKuWPNSMjS0I89+ErehZhYKN+ZrmDwoUkJnJogzj7yhOxMKc4AOLMGQAyOFs0kZpK2YMbc5n3tOCX0B1soL1bgMPf/fD+D8/9g9x/vI5VOsVYbnfztdmgDPPALAAgGhElSkAPRbsVRc8CUhv5+1v+7lO2jqT2clne/s52dT+j4FHXjwvh1gZ715NuBVO1t50Tf4tas8EaESf20DFVQXazPRAGaPda/o/LV1UgjBOegooicgf21szOG4JxVJFqniyHRs7vM1/vu2Ruu4L5NHffPCW29DN9QgVUYIMHRsFALgIYqkOckHTf5g+xKTLS2+nGS8mGxTOYPWkHw7g+b4k6EG1CKfs4cryVbB3n77wTE7zfsHqva390XkFYpm4UjEk+hlgfX1dBDt4XbZnfGFhYZT0bj1+12Kams/rNqhez6pMzoSi3+nhyKHDeMtddyEekK6lCKF+mWVvK7wCAGgFj46mglySqkQg4A0CAJh8N6/jtWGorAq1jL/DfmBP+ptGn3iDOvC1o8xkzNpG8T5aIEJ0H1pXcfYLj6B14kXsrk+je2UJM0FJAILV5ioKFR+dLEIr7GOQxCh6AepeCRV4qKS0VnMQ+Zqs6+gbEEYCNb0p4wAgP9f18aTLRxJ3OwjoZU89DqFU6WvGzEk9qvzHKPiuyEVk/RDFIVB1PPQKJZxMS3jyxDmcvXgJEVvWeZBnjlSKVaBNAzOpYrLSLfm/Cnhx6ELqBYwAgDGQaK5QDsug6AmF3yOVgPRy492uecO1oN0IFDAAwsLiPGq1MuKUwYaDZrMh13H2/EUMIvaLBwJAlkqBXNswjeXPE/UKFnfOCwCRZTH6/a6wACwAEIUZVpbZ+6YCPPyyB4j9O/fgSoV6Asoa4J/vvPNOHDp0CDOzC1hb76Hf76FWLsB1YlFv52EzCFNw+37P9/0g2ldWUXE8XD15HL/9y7+IuWKGv/W+d6HkMqmklY6ptotiOt0O6AsPobeH/RCtxjq6rY44C7DibNr/Zf8YsJLOhFCo8ZLBjyoOTAhJ9Z5a3IPVwRBffuZFPHvqHGK/DLc6IRR9CjMR5EiYCMr6IBuDbVy6V3LNjAAAAjfGTk/GmWcCWUGjBNqsn5GTQN4Bwszx3O0WJopsg6bJir3jdCoQENKT1hAmAlYIUBMnQY4MWFNAMSjJOdkNu5ien8FaawUH3nIAv/NvfgcJaZnSfG3buFQ7wJ4UIogn/b9GCWfkNDDeB+j0QPCKgRe1JDh31hurAkbNz81K+8Og30Wz1RA1//PnTogWRau1hMbqZRRJsKOwE3hPY7jUPjBAgmpGKPDBNcR4sd9jgNXHgMwRyrSSGWGBDxPJCQBAzacsQDCcxFEBACIRgYopvEdhO4JIBO+iCB/9wQ9j3/wMihScivuoFT0Bqoo+WQd6ptuziZ/cas2MW3vGNob2HLP7KMFyvX/jtTxa08JmpGpF7jzO3X8Ty24QDtT3TuQ+2f1vFNBv2qstADAGwTX5128DBujGOqpx6C5qqokEkFy9dtpB+hTKTTMBA4z5oIAqnThBn6DxxCR6rovQ9fDOj3wYWTREIvPfuulsfUrf6Dcc19cDANhckLlVcOFGn2+r31ugVfbeWwIAbvWdvz2e91oDALcHYDApZtsdLeyMqCzjKxYbhhGe+NQn8OKTX0KZ9nkCADBxLQkDgADAIPMw9CvoJSmCYiBAKwGAfjyQFoBf/rVfvQYAIKNKbGc9WhOXkGZkjo3jDvmTrHfdPxTAJCvRhet7AlSSpSAFONHGFYuhDeLNdmZwXyN7iU4sYqErADir7cp6cuJ1pI3jGPaW4HLzjvoYrK8iG/RQojVflglwT4tEv1iD45bRCYdYXuvg8lIDq80evvr15xFFtCcmc4wxFVmIAVye0V4JIYFdy/4SxpKJFEdnrArxyfoxn31DRCU5Gwsb+q8S35gNmcyKaBgJiMqil419JJ8UZqkWFdQFQN0FmPhbq3IWRcSdmIArzyrz0+pE8f2qtYrEwkHVR3vQwvs++D783M//HC4vXZL2Scl5t6re3cQS3Q4AsPdfY8OSXL/NjSXHMhazN/E2r9lDnKyjLgD84sHOAWHfP1sALFXNyArl/OfNMSb3VNEWzR00kLSHCf+8FQCgpysnDrm2VgU6zwAwhyQr1ybh1zN5HIBxXnhBBUGxLInqCF0yk83SZ16z0TMJk77+9QEAO+nl45pDdkylp6oy2aiR+Hnzm73CNvnnomHFk5+DQWa1XkOTtMxqVSjebM0NsxgvHT8KWvfZfhNL0c/rLdjEno+xfYfckLq9PmbmZvHNb35TwIPp6WlpAWD1f3Z2dvTYrcdwewBAVKqNGjNbAGj38c53PIS52VlxASB1/W8yAGA3QwF8TKBLUMDOhxtVEFQsTe1VhL1helsJCkxR92b5JL70nz8ONNu4c3YOSy+fRKUA7Noxh/MXzyGokyXSRzeilgdts1yU3ABVv4RSsSiibrJ0rVL16ASzJ5m989cDAApQE08yAFhNZUKlCQ43dVa4hoWCvHexUpYNkAwQ9qbXSmV0EODxU1dx7GoDq40mkow9rB4yKtK6HiIucONwoZVH2VKl552e1lpxJphiAZXNAICKZtKmLQhoE8qExryGTLrx3JU9LP9lkh0mXJPTE5ienhAqoB8U0KMDQzbE6TPnESU8AF2phrPdwPWo0Mu+t0QYAXv37sLkZFWqtp1OSzzX+Rg+f9BP0VhjNd0yAMYAgJ0fvO/24KBOB9coDxOu09rEBHbu3i/V1KLH3v0UtUog+3inF6FUmcI9dz+IifIEFhd2Ybh0BX/yr38bL3zl83j/O+/D/l0L8Evsc9exUDFEpTlKsMH9teCh02yhubYuugBcsx6rAVJVSMXrnue/1MnZ3iAJusl42EtIxoATAKUaupmLU5dX8fyJ01heb2PolxAXAgH2tIqi1n5MuIUNIJZnRuVfWAC8JgZBKkorwel1AJxxULlR8PHaPYzBCFkGSuPkOPBbL5/K0AzyigYC18cYmMY4AzgYxjHqdWobAJ0+tQ5i3P/Q/fjYr/wSqhNl9Ae9kcOBrYRYEIDHHi0VFStVOqO1GpTKBhwBGBjscc9g5YP3es+e3cLQOH/hBGZnA1y8eAKnTr6MdruBRmMZtWpRQABS+sN+G8WArhNsQ+AYsoKlfaQcO9UMIH2TYRMTcgf9fiwgQBRRrNE3gIeOtZAB5HopLhcgyKZw9MWT6LPvnL7QFHvimk1SSWjdKMIDRw7hI9/7XQjXV1FxM9TEArIj4IW6npgUe1SFV0o/zyppHzN7nv03uxcKNJTvqbZzwfb5yz3V9raNp1TuxDZuAjZYG2mJmJjIvr68wmYAQA53rhjLdzMA0SgeMIXBEcCa20tNAE2gU6xMyUTheuOc54xUihL6yRBZUETsB1gn6FubwIMf/jCidgfB3ALiAY3LrseAemVRz+sFAGy2AdyccL7WgMCbAMD28+SNDgDQKYtArQi4JkPJNzwRgk3wtU8/gue+8viWAEDfuA1xjfnGCccNXIRphAOHD+Cf/rPfFAcf9saLiCMr3wYAIHtJAYBxAjxisV4ThphYg/ttNpR2XH6pENw4Z8onzpIME7KNIjn/R2wkgtaGQUqWw+DKSQx762KH6lHYu9NE1Gkjo4ZbGGL5yhLW1tZx7sIVnL+4JMl/P6SELwWmPNQmp6QNOCbrknVH5mOOhwLdeQpk+JG5QE0dbenUcM8wMDVquGYCjWJeDSxHRZZ8t/0oRhydf7bYZOFW/cncj2eKjIeIKMdSDOVPAgCqI8B2NMkmlPpvJF8YYyV0UksjlOtFrLRW8L3f/178g1/8B1hpLCNKWFwpjwnor2zLlEfzjNrMWsr/neuHsTqLMjaOk2NDCsC3o393Cxd7nac4WfdcxoqzHKqsFseRUP9JjdhM/7dAwKg6KHGSmRUGAMgzACwAkI/Rxq9hAQArgsIXsIJIdsEYsSJW/an6bQSAbA2Fk69YrouysKVX5JP+bw0AsDlr2JRHjHrATFuE+bWiXZwIqdD86cfNPnkVXCRiplELf3KyM/lfb65LkM4n1ifqWFlfxUsnj2FpdUVE/Ci+wW8GMZx4DJ74XDvh8gmkUpB8WVy0YiMAwAlar9dlge3Zs0cm7Y0peOPQamOQZQQupB+Zk5384gyB6+M93/luuV9kBIhX+WjI/uYxAOwGKAiwzGMN7sZg1fYLmfeQrgxWXEUoUQZBLhYSTBcjIOrg8T/6OPxuF1OM0zttFKI+6uVAqtaDqI9ONEBEtWzeD9K7yxVUy1WhqjLbsvdZk6pxXjVeuxvqaCaopqgMExdtWmA/qVKcNShWNpaDASnq5bJUVfuCSKsi/vn1Hr7w8kVc7kTo9UPpv2b1nx7W9LofiNerOH2PmUgm+VMWAK/Tt7yRJmddXAAAIABJREFUcZltFPLrQcWEmwwAfhMEEBobvbBHAb3SukcggAnqedAxcWcLxsLCrCi2EwAgQEqq8KnT55BmAdIhX99HrVqRar/2X9P6D5icqGJ+fha1elkYAGzPICuBQGuvF2O9EWOYKjXMrtMxHVAPD9tywrlgGT0EBOnycfdb70WR4IabIo170svNpK7V6WNicg7V6iwO7j2IXZMzWCiWcPqpJ/DZP/wP2D9dwTvvv08AF9rzKdOKZ4ABp6inwPXq+wh7A7QbLXSaHSQR2wMII7nSjxcRAiI4Y4AZitwJrVeSaBchK/tuCTFt35wATrGObjTEsZOn8czxU+h5JQxEl59gaKC0SrA3MMUgilGqVMcAlUwDSxm3Ynzjaq0dv/GKYoXbbKQ6hTZ9GavAkbaBgg7CNpN14CIolUdVf53ZSjWXqngGlCg2SbArS9EedDB0Uvxv/8f/jvd/6AMI44H2GY5gg7yPN19riMRhfyPf07IAGBQYGqPKhIlwZKfdkX1jenpKevj7PTpF1PGZz/4B2p0raLebMt94hnI+FMTmkBZ+ITzGelzoVO9PopHgrMxDYdIRAJAwSpSywzBFtxtiMGCrUy695d4l7hoGMMp8uOkEjh09Lb2ctNAkXVOomQzGuR+EISYDFz/7d/5r9FeXMV32UfUdRL2O0HXFfSNJhd3COa0J+Diosuwn2zdpgy4LBlg21QjANMGV3EV79l6TgOs0UBzDMO2MJaq+Lue+AQ5GKvnXAgDyGpbCOdI7MYo9o/fU/TQHNY6sJPX5uevIabPIHOTeSUZAtY42RUMLHh764IfU5nhiCv1WW9w1rheEv9Lw8PUCAFTQLBdDbPrzWMPplX6im3v8mwDA9uP0RgcAGAewOs5EnFT3EQDgpHj6M3+OZ770+Q0AQL4FgDa1kVvEgO03JRX/IwCQZAkWdy/iX/7uv9JCKGMNI3KkGjvKcqJ4Nl1jRkJY14EZxYkk79Ii6RILe5qAg8yp0R6Si4RNtV9a0LTSoTdKKhim15lAR7+LwcoS1ldXsHLlMk4fP46zJ09g6dJFrK2uSouVy1a8oAw/qMBxi6qPw6Sfxd64L+e+6wYokFmbFaSNi52HZFizvVqAYhMTsvFOi7zmHL4OAG/3tdEea5b36NOZYpMI0foaLcrxbJB72cvNtBQ2IItKpoWasRDjYWFASKuwqL3r7RGXAtMOIK83REANGCdF6iTohB3c+8A9+KVf+RjCJJSzmbluLgG5uU0j96j8+tgMBOhn0hjOMgDsU5UVYYDeV/yur94TnKx7NhOrG9N3QuE/Dgor0ew/FLVJ834bkndz20bqtqK8N0az9CkbGQA6IcaVN/b/O1TbUs64TqxRZU5LwzJJDACglBCt0kiPR4ECXBMSOHJAbb9gvvL9Wh8g46M9j99tvkF2Oo99yu1YDAZdAVtI/xdhD1aJtZdipGrOyV6tVdFsNREUiczponn+6It48eWXxPqPk0zEzEyV2I6FBUYsvcYyAIRKXgykwnX2/Dk0Gg1jzZUKzZj0f0u3vMERYe70aJKYIdEAmZ9JxOeY9CZD7JhbwDsefLsgm+xJz/5/AADYlgqhMwuym+t53W7aGITRMnR46NiAWFT+oy58N8RUyUMhivDHv/0vcGhmCm6riUKniZmiLzYvDPp5uIXDFN0kQsRk3Si1lp1AKk/j4plFYHU96qY2nr92XZvTSBIGTYqsDyuTP/tnpWep2KuHkBR/x4NXqWKl2cazpy7gdCvGap9ihRQuHCKibUtQFH/3iL1f0oOtm/lY6CWv+6B6Cfo1riba65R+/4JJ5Iu+CMSJIJpF9XWb2gAeKKFJ9x+CBqz8s5JPtISMgET6+SMDABQxHJIK7guaTLBBev0pXkhrobCPxcUFTM9MSPWAv+Py5j7baQ8wGJDax0POsrDGiLpdfzYh2qjVQusiHoAJFhdnMD1ZQb/H/aEgPemdQYRqbQqeW8GgNcCkW8JH3vMedM6cxNf+8s/h95p44N57UJmcldYLVv1VNFUFBeUQZj8ygdd0iLAXorXWRLfTFeyFlj7SlpAlMi5yz7n/C33aqOTLvq3iemEMhDGdSmrC2ur0Q1xc7+ArL59Bn4JCcYpeGKEfJdL2E5Sr8MsVDCI1HCSQZO+6BYQKtHBMQxRE02G8kDb+eevzXYz8DONAwGVDOeRRJnFERkFBVgiMQIKh6svKIOjBw13kByhY6YqF1KWlS/jc43+N+tSEBBlqzmgLJ6YGYujh1JhIHIoAahVDAhnzU2Z1BgFjObempiblnCDdf3J6Cs3VVXz+sU+isf4SXK9nqkLKGCNAJWJRrs5LznU9m3UEVYhXwRFxDGAbAlkXoo1I2rwjIAArat1uf+QswbOe89s+H0MPTlrHsZfohkHdBr2P0tuYDuEThE6pT9LE//Tf/h34yQCTfgElpIh7bRUspe1iQtZhKECXtbS1PbDc54Ru6xshU4+ChOM1YitjNhDT0bZaREY0N7e88xjQZgBAYotNAICsPXvCbWIA8P6QVCHvp4UnYT4NVVxaBdpkH9EtRl5H7rHZPZnwp9Si2Nj6w3lHLQqyqwrlClY7PWTFCr7jR35MAHNUqjJuFFNkj/Ht6RiZ63+dWgDeBAC2j65e799+OwEAPEJZaJL+dzfDc5/7S3zjsb/aFgCglSYBAFL/WS122EvvAbXJOn7vD34fYdQXoFYYAKZowFhEWwCKI5eY8X3aFNBJK68WMKXFJsdmIsBeCej6ZLJrggLGHo6tdPKtwmr6M03RabVw/tx5nDjBJP8yvvmVJ9FttkTwVBy5KeTnemI5qwVEuqDIdiwACZN6YV3JmUatC3XcsbmYNPmJ9g2/1WFMwO5RTKSFk7weymZcfcMImBaAfIRl41+pPcm42vBN4zdbiOH5FIqLgD6b8QnPB54J2sKs+62c3cZASFoJxM3ZaK5lqTAAwnSA+V3z2Ll3Eb/wi7+AteaqtAeInsINYvDt1mC+cLPV40SvzTip2djEMjwsG/j1WufOsH1Kh9coFlIlmN+q4KjiE2Pi4yhatkeiJqOmL0VpmWP03opDbcS/x+iRKDiaXu5rAQCFx62tlfhey2RWAIC0H1YSg1JVxJr4NaK2mx7rzfSMb+Ugb5DZkRm8UVhHEfcE3U5LrMjkWsXWzwpNqaqmTBgHGIQDAQFY9SMI8PwLL+D5oy8gRiI2f5xklhpp7YLYP8oqvh0X2xpgmRFi7ZcBL7z04simgs/ZtWuX6A0wKJN+zm2/bDiey6FyAkgEAALPFwSTPTr33nUP9u3dK2wHin9xZ/qbzgCwqv8EAEx0Kj82JtfXH2RL+ea9sxuftfSjb3sYk/4N1GgmF7j4s9/8NeytlOA2G6gPEwRJhIJRA49YpUxCtOMIqViTUROgLJRTpZVpm4GsctsSYALYa0EA46GaMQAl1Z8HCVM1cgJ4r0kRZnmRTJQSBnEmIn8ZhSCdAo5fuCgAQN+fQKOfSOWQqDRBAIcK8WSvmL5w3f61/qqSbPyzJszq+JEHAPJHjQEVDQggXuylomgCyNEjrgE6fzdQTW1Zzsmk/7of9nDw4B1yYEoy5dBmcYCzZy8gjAiAUKTQR7lM6jWnNAVqSLtmf3ZPkv+pqQlhH/B9yR7odTsCAAyHpW0BAHtd9r6oSnmiOh0e0A9b2L1nAbt3ziKKSTdPUa6U0Wcl1i9JT3d3rYPZYg3Jyhp+6OGH8fxjj8LvNDFRqeCutz0oPsjUARDqv9mnGPAMSTlmkxZ9g1OIfkez0US/2xexQu4NAwE75E4YoT6xLzAyllSTL6PboVCjh0q5LtWFdqsnfYnluUVczVw8f/Y8jh47jka7i6BShVeqoDOIsdbqojY1ozOKehACAphEXfD+FE7Ugzv2Ex31EdrVJEDx5gqE+aXMIqFlmjPMBB98D9sOIC4DPHvkm+eVAZwkikkR9buYqFclgGy01vGjH/0x/Nzf/1/lz3MLc2h22ja6MQKfNtHXFUXbRQs26bTTuW2/K2XqSiTotNelks859fLxo/jm009hEK6gUukhKCodkuAMAcJQlJ19cXMgUKXBGsF4aixQzZ+BlPorE6AR61y2dMR00+C5xDGhJkAmVkzKEBC/QXm+CvuyF9VDllRw/OhZPZNdH1GUyNxgZZwAQJlCd+ur+NEfeD8O7JhDmcwYWlPRS5pV/4SfP3cCjPSDxom8XZ/CWuO5b74tSCAggFnDytzItzTlXtv80QasegszSRrsOrMaAJYBcCMAwGqeSMsTk34RyDJ/lls9Do8lvB3pA3A7cQQAkPsuFFvOaCb+BEqp2kBXjSIGmYOHP/ADYhHqzS6IBkcvjOGXyhpAvwpfrxcD4M0WgFfh5r2GL/FGBwBkn2TRK2OCrQBAgSC77+DFRz+LJ/7q09u2AERuCZTmZS8+hYqpGE/ROLfo4j/98R8iCnsiAqi1BSa+GjNwHxQGAL3sN2SQG4sQLH7J6UgNAp7JLIYxphYBPQYvBEtVO8dQnKV9irEemdlPP/00Ll28qALfly6h2Wxi0B9osTAD5qfmRExbc4WCOKvxLFDbbuqKKSOL/6ZggHFTkbiJ7j8qjExwQMl7vH7mWmSiMS40DEzZpHhSKZA8LgzfqII1jq+06r1xr9diJu2LlU7Pa7ZaJNzLOQ4aYOgZTdahzWd4Ho1a6ETLh20AvGpl2vK144QswiLWOw14JR+79+/Gv/hX/1zYeS2y5m4TALiZpWfBa/6Utg/7RQ3E/N9v5sVe5cc4SfPlzPWJFmUIBwPpWRSxMUulGwEA1+LMtnCWBwBs1dBS3PM+vjaQH6FHIgKlIb1ycJU6rF9j5NwKDVoAgAEbe0MDCisErNAohTZfKZVFZ2kzr/Kg3ejlxsn/mFptgxgtqCqSNUwT6emUxWSDPyP8N6KIM6NwMvT67NWfQafbxdLKMr75zDNYo43XZFUo/LYSYoMkfnYmjwwILa3S0ij52rIYXRfLK6u4cvWKAAAS7Hsedu7cqcH9YHDTIoAbiqhWAMkwAEpBEQmDUtfHe7/re+A5BUmYSE+yKsz2nstS/xskAijbqbH9y/es8vMqILN9AMd7ZcEdWyWz95h9WVGaolIuIqANTL+FSsnFI//8N7HAXttogCrnQBKD1VKhKccDNCkKyCSdrQCFIoICmQVKL1fQb6zjoRvWZgaA3i3pnzYMgMRNMWQ1s5BIRZbtAAyO00GCamUS3UGKLq0Na5M4s9bA0ydP4UonROLX0egMDKgXSN8/17faeerGb8UwlfxmiNjGGmyjovVmIIDzXKvbdK9nNb9SoWioiqopADAe/xEIkGsB4Li0Oy3cfc9dAnCQTWGr/BcvUlmdVVQHge+hLHacasVH+rUFGgg8VGsl1GpVZQXEofRz97ohhmkgwjubWwDs3/nTJjp2D+G/cW3HSR+uP0R9ooj9+xaleBAnA7hUF2YbkBziAWp+BQuVSfzp7/5b/Mzf+hE4q6so9wfoNBo4dO9bUQjYQsUgSsdD6XZjAICBA2n/XK9sA1hfWxfF+MAPBKHX81mV+qksry0ASq3ud3uYnJiE6/gCBLBPr1apS3X5aquLaGIa7sSU3Otzly7jhWPHcXFpFU6xjPr0HNa7A2GNiCCkJEiatEtVgns8bY5GTJWNQnBm9mwL8I/PDaskr7OMrQBMfEULwARtIj5rWDx6Qg1RqRTR7bURlIvYf+AO/Mv/93fkz0srS9I3SQqibVmzit/q9KEiuCMbOQExBIqB48Qi2kfp0yQhA4CfK8LZs8fx/HNPi5p/seQj7DeRJLTqo8OFJ8n63Ny88UhWATxljSigoOwOZdMQAKCisu+XhYXHwIvJuzj8sr2DNFCyL9JMHsf5xuXI+W2DGAIAcVzEiePnJHikNgRfw6WmAxkADlDiWup3cNeenfi+73gIaDfgR32w0SPq98STWrx9TBJuzzEZX7P32XuUXyP2LKMNmDATaDeVS+RlD9O+nny8tcFeTVwGqFnA+2vsBpUhlwj7xb6vvsK1LQC8j54pYDFuTqX6z+RfmYzKABjzklR00AgECp6iwaoyTvg8B6lbQMJ7RgCU/a+ujwc+9BFEjTaC6gQyamZQiYMe22y7MLamN4pJbvT71wsAeFME8EZ35vX9/RsdAGD7lVaSVU9E2mcJAAQFHHvsc/jSX35yewCgUETMVUjLPCa3tDct+oizGB9/5M8Qh10DAJj8xFS/aeFK63ECp5bXrGmMqWKb20anFqnwi4Us7YU9gAWxKEbaD4V631pt4Pz58zhz+rRoeVHQ+8qly5Ls0xpPWnqpp5Lbp1QfzBUbP2FJ+QF8af8dSuGEewr3YrJ5eU2aoykTjCcc42+CGL1BT/IAnh+eR0cuHhDcF8eC5RJ3jPYZHW0FAjQG3LaEnqMHjCr/1tnFFJllz5UCxFjsVf7NWr3milKW4SXnBN2lCJeSzCBxorajckJYBjTZmwQAyCNca67hjkN34GP/+GOY3zGP9fW11wwAsOvGxurMwzYDABRzpJbE6/nlROvHMp/JX5ah12mj1+tKckjkyvbzj0UAN16qqa9p8GoS2Hyl2xSvtVpgK225/hGhe+QFbEYAwLhkI9PNqv8b1UfGZaRUlNjD7BuRJkPfk2s3ohl2EnyrB3g0XpYeOKoyaqDM4IiLlpROJiY6Y80YbUgItfeFVX/xxEQmfdyPf/ELovhPmlJ30JUWgLzCP8eaf9eEToUzREjKJKJjMMLBiZOnBCnj9XDsKPxnrf/4b9ZdYesxzJkt2VgrDwCkQ1SpSt7rS8//D37oI+JPXK1UEQ5CmWd/kxkAatuiASY3KVtRsgGsOm9s/cV7YjUd7OuMgmRjpcaNJQnbqHhDVAsxsuYKvvzIn8FrNTCNDKUoRJEB7TBBP+qjNeihx15gUtMyWhMqRYnJLgNqzkfbY8t/t+DMxp+6+btUsKeYWSFF6pK+TeJqCo+tH6T39mLUqtOiPjsoFDGo1PD1k6fx1KlTQHUSvagglV6CPsVSWQVpJPjWg0Xaf0Q5lgmlOWqtGi4TGxGus1/XAgA6/2nNRwE/F9VqWar6TITGAEDuFcymZR0RKCC43mzgbffdI1S5MGTFlc4aMS5dXBIAII7VmofgAlsMRCgoUxaACv6lKJUDYQEQJBD6f4eCbjGylDZ84z5Y26pjEyCr/M/PQUCOf+efpafMd5BkXaTDAfbv2yWuA+zp49ANkkRoxLXqFMJ2HxOFAOeeeRHtk2fwk+//AbitNlrLK1jcuxelakVskCRXEi0+FWUlQKlWrawe+/A9X1gAK0urktgz4YtD1Y+x9EjtkdQ9jS9D9s+gR0o6UC6WhU1AHYGU7I6ghK7rIxSRIdIfPfTjFJeWV/HymfM4f2UFXqWmOgUCAlB0kmyAsU2oJEEmyRuPnWFRGTBxc4vHeLZkapVEiyWCoq4m+5xlTP6l8i3BD50e1BFAmADm/fjboEzHjTU89M6H8Ou/9RvwS4Ek/wuLC+j2e6axbTwvR8m/9SoW8T3hAsCRtUNbO7IqQiohYDBYx9mzR3Hy5AsY9BqoVH0UHI6xakywFYP7+9pqAxcuXMK+fXeIvkelWhutCt4TYa7wPdiuIZkobxH7PbkrqdAeLQ0z8tdRECr/YBDB94riwxyRNWR0IiwAQO2KKC7i5ZfPCd/dl/nAgJeBWAaPe98whj+MUR7G+K9++MOIV5dQSkJM+R7iQR9eqSwWpXa/sWeT3es43y04sJmdJEC2MGFcUQK37jd2f5SWlg37w6ZuHx67YrPFAFgrM3kGwM0AAK4JOCXhzyX/1pbP3gTGz5r80zFDbQKt7kVEsD5LxVI1ZdslHY3KJaR+gLe+7wPorDRQm18E3ADRIEFC6y1xqWDVk2BRLsq+xWDn9QIAvv1tAG9xwL9NnvbtDAC8/IVHrwEANtgApi5CJ5AzZQwAqOZPL+zj43/+CNKwI8mj8ukVPOW3z5ib6zQPAGhKrHGLHOBmfyFwzCJ/v4/GagPnzpzFiy+8gDOnzuLC2QsY9CM520cuTyZu5zZtBaCZ7HOPYizI/V5iAL4/WaDhQFjQZE1GMXXUXHgEJzLGJmSHMYaSREpcDdgTwL8Lq5pCrMZhTan0G9vURjpwRl9GOxIsD4+fkfvmtUKAdnrntdls+wPbFex+z2KI7vnjOC7PxrQ28Pw37uejgoja0IgIOmvIkv8Q6BhmYlNMtwBaL05OTSAo+fi+D3wf9h/Yj937dmPv/r2ijUV2HO/j7bQAXG8Z59eMbf+1AECeUf2GAACGnRNyenCiMPnnoMhFU2DBqi9uCmPshxbsy3C4+GGsBoA9xBU1V5hglHRKtSYXsKuvhH5tAQBoIqCUFBGnpvhSqYxStb6JAvyt31U3V+50C9DPrHIGuQZr8fLUBaxJuXoyb2yxyI8uqaja68Joj4n+s88/i+MvvyyigK1OC8VKaUR/tAGwDZRs8sj3YlLPflK7uEjxX1pawuUrV8UChYEWE8nFxUVJLlhtzlcetxrZUfqfZwLlAAABNlilLpZw8I4DuOvgEXTbHcxMTaHd6owQMEuH15chHdL4iRsbwIiU1JwNoOGoGKrxrQdAeUrS9T6jDSa5wXB87FqxG7O1ASSoI3u+YVfYe0GkNTe9zafLTfkbMKi2ndFUoI21Ncb1mbB14Rci1Cse4kvn8OJXvoD26VOopynm6FXe7yHsdaVS2+l10ePBQYsZz9dDolAQEIBgk1SEjfuAnTMWELQgn8dKX+wIK6U8VdF+ZjcVu75eq4VasQJ36KLTjlCamEMHPs62e/jayVNYimN0hg6ihCJg2gcsO7EwXtSPWZbOeGvQ/mUjMqicISM0OB5h+2jzU1lB3OSZACX0Jfdd1GoVcQaQarUwNJQCbO0yZf2Yw56V1l6/ix2Lc2IbQ/SbIn/1ehUvPH8MTlYVwTQ+f2KiLiAAE2DbBuD61EBQMIAuAWQBsMeeAEC7xXtB+1JNPvIH383sZJmToOAnIEv98ME7BOjg56zWq1hqrKJcrSHNCiiyD78TIl1p4olH/hI/8f4PYjGoICPjK+zi8JGDmJufR7vbwtr6GhZ3LqKxvibtEjy0eR9Um4S+uw563Z4EMu31NmqlOuJBDLajMNly6E/PliaKM4keCRXs1QFDdE2Y+Mu5oklMQoBT0H72P7E6EkhFphsm6MYpvvr0swiHDvpJhnDIb20y4amfFnx0okxcI2zCmNMQM/719nzZSD2U5JB1I9pICfAx1pcRUyIJwqj/4EgiTzBA5PAKrjgwcC9YbqwhDQr41V//NTz8roexsroCWkb6RR/LK8soc2/OOxVIFUbDQwZfHivWHB+H1Ecm6dSH0Kr/ysoFLF89i4sXT8JxBiNQABmBWpbp6YRB66MSaGVcLldx8eIl/OdPfBJHjtyF7/jOd8nZwbk/MVnD8spllEo+ypUA66011bZgBdutotsJpZoVhjFKxYqoRlPhmlfKqhBBFgZUZHvkHUmcQhHtDnDy5AU4aUEAgGGcSWuRAJ3SCpJgsuRjsLqEj374+1FNBijTbqvfR9FzheqebwK7mXm/Yblb+j9b50yLgBXL5JyQ89PceqGWmgkyBmCN64PdMYz2jrXqkj3fsI3EenTUGqXnlIAduvNrL62p/o9OJJnzqQBfJHkU/SKGMcelgJjtjKw8+gS4MnTZllEooDY/hz0HD6Kyd78EO2KFy7OP+62ojo+DbkeUAm79/MsHq3nWkT3LLDPC/j2/T93MfrX9YxQkfD2/3hQBvI3Rl/j21ueerprtC8jbXx01s5TlQ52ZXm8gzkY0BUQa4uSTX8bnP/mn8KIQVc8XG8DV9T5md+zHZx97AvCrSN2yiA+zlY3gLUFgMuiGzhB/8PE/xDAJUeABIVRxxrKavCqbygUokhdGck4WmJCTrhWGWLmyhNWVVTz/3PNoNho4ffIUTp84iTSKEdO6FI4I7BVEA21jAm3Bg/zSkHjH0sVGUc4Qvqst1QKiknEpsTOvX89IbQ3QnIRjRZ6Dy5xDkzf0IibQtoBoKuiWdSnpm9F1M/bJKlKuxCoyEuKIr6u6LCNgXKj842+CG1aMXE5Rw2oUW78BWRAaW/M1WOzkY3lulSsVtNotaXlmIYqPsxpmYqleGGKt3ZD7w2shK3xmegYHDx7E/fc/gAMH7sSBgweUzcgzFrQO5hkg/zezz6qwXn+mbWakbTUftwLKLIuNORVBgBF7zrTN5/OD21iJt/xUZ9h5OeNFMgGkn/RochtRPUlkZJVu3QJgzj+lfuZmraW7jynE4+RYrzjPALAtAKNtwYBp6gWpJA+yEpT+SQCgWKm+7gBA/oDTSWDHaQwAaEWNInixqIpaVW9lRuTQtNFtHFOuiYCR2sMKQbvXwRe/9CWh6jIopdhXuVoeBTX54CRPQSFqSC0A/rS0UF738vIyGutNdRYAhC40MzMzahvIH/ZbTvxRj3juETkAQJjBSYqJag1vvftezE3NSDLANgAmffnq3XjsbgwAsCeYw60dubd+CL3aAIAdM/u5XksAoED0NWIp24FfYbISIU7aqBUdFLMIg6XLePaxR+G1W0hXVjBfLokqd3+9IRZc7W4HoZih6+bNOaPqtoFalghtWH83rr4ZSxZRfncl8OccLdXLaPVbGFD5nEq6YYR6uY5BL0K5Oo3WIEO3UMRnvvE01obApV5PvOBphSegHpF0WSbGDk4c38x7mT1aVv6oT9rU6DcpbNt9xc5GcQEwWibpMBEBQAIABDqYpDKht0HuWENEAQAm8qz2sy1qemYSs/PTags0TKSN4PixU0BaNj38nMtkJgWS+DHJZ+WViRoPHl5DuVIUoUA+jq4dvV5fKPo2ALhesLxdAM2WBMejJkgBB+7YJ/aDHKNStSxV6ZLYhaaoV2roLjcxCR8nvvo0nPUefvKDP4jV8+eRDDooFV0cueuwCEUS5AijUO49x0jZJ9pNwTWZAAAgAElEQVS7LII1rCqE1DDoYdAZoLveh8OqgZQUID167LsjECDMFAE5zZ7OvU4UjZU2KWvPBAripSwsAF9SmgFVz1OgPjOP5UYLpy9ewtlLV7Cy3kbIvm1W44s1hF4VEVREUfc/nUMyX8meMTZB0jJgNDi075CwC60rpdNaEkW9NCZyKpLEZL8fhhKIxCnnDudMhkuXr2D37t344f/iR/Gzf//vIRGBpKGCSsMEnW5LgI9ylfoOJli02i4y19lKQmWmGIEbi31jEodotVaxunoFjcYVtJorCAdNBD4Bcyb9vLdkKxC04lzjWLItoyRCj+x/JOXz7NnzeOIrT6I+OYHv/4EfwMzsFC5ePIe5ebZZ0G2jidpEBWHUQxTRY3oC4UBFrfq9AYrFMtrtroyvOACIiCepmbyvuf5L2egCdHoFnDIAQOAEktwGHsWx1A3CdVJUfAfx+io+8j3fiZ0lH36/i0oSw3ccxLcDAFjGrQnleF9txUUqLXn2lRGFki7WnO6HdRca7xfaGkT9C3tWbgYARo811b4RCVjaOHIFDxZWohj1Wl2YMn7BQ7vZwUR9Sv6eeR46tAPlphZ4qM/OYHbPLlQXFkToj3NwyDYABvIM3Vnqkoqb0nQ1ElJLzFv92g4AyJ//mwPcm0n+bxw/vAkA3Op9e0M87w0AAIgqjJwdgTgMEQDweK4bAOCLf/EI3HCACtdRNMRac4Dp+b343BeexNAtA15VAAC635BdW52oiYbH1eWreOTRz0mxJBn05EwT5mClxD5Zu+OgcfGytNGyR//48eM4ffaMsHOZ2HKbIQOOQGjgepL8l/0Ay1eXMD8zi35/IALm16ug2yPT3mdLn9esyXyJLa4WMTI573SPEAUeMrhN37zG1UZbhjoH4hvCE0vhQxv/8ZXlHOW+b8RPGbcQwBeL+Ez3RImpCOoXfHhuSdvEjIuLaBfkbauN7Tj3ZSbxbJ2g9oy0lGWZ3C8yIq0umYAqohldEFYXn0Pgmcr/1Kbjc6iFNiU2yDV8z/vfK3R+upYx+ScIYGMBKeoQWDfgrE3+x9pyBPS3X0n5gp7dz/J5lm0ztwW/zT9ZSGUclAcARqDCG0EDYNg5njHI44XyW+nj0q08DsBN/LYZrLUtADoD1bJOJtsIBdA+0JFlhLUIG1k5ce6ZHggjljOuKBvWgKhn8s9jn2QGZgQARARngwjYt35btMmDTf5lwljGg2EASILNHpdYJzKrCxwjLgZbhdx45frZpeJEVec4QnWyjkcf+zyW11bQI3WSqsgiaBZIa4CdlJt/qhiIBsdEoGylv9PpyEZFlU8uRib/rGxxoubbCW500FuV4w3XnwMA1H0qxe7Fnbj/rfdhGKeYqk+gR8EqnxZqppdI0SKzuW0EAOgPH9OjOscAeCMBAHLPjUWl3SRs4pwX+bieGFkeMHuls7cwLKDslBH2IxQCB07goB92ADD59lHi0uq08Ogf/if4nba0A7jdDqZcF92VVUlsYw8YGus33bhVB4L9YfwMRGJtUJ1nAkiyLhQ1Xe+kQnf5ehQeZOWYglUUsAqp8F9AGlTx5edewsVuiPPNNiqLO9HqR+ItT9rZaKMVB4xxH5eM46i9yNpm6TyR5WV6AMedthuOyNF+pkI3CTzflSScffmCZpueaOs1rq0zrrwuk1eCGYOwj0q1hH137BXNDlqqETy4cO4ywp6HUpE97YloBfC5s7MzkuyT3qYtPrTaVKtAfvMDkWnFqirp1/ZIvxUAAB7BCBd37t0r1QkGRKTzNzst+OUSRP2AThvREJNuGb2Lq/jcn3wS/+Pf/hm4/T6c3jrifhsHDt0pYGKlWkGz3ZTr5f4kB5wOtGnFUECWVc0syXD53FW51xY8EZxdqq6skKjCrvb4WYtTneXcN1xWAkhRFCTPAD+s7DOtMf3+nTAWqzN+c/03O31cWV7F5StLWGr1sBIWEDIRNnRwK9THv5NVUK0rS4z9hbwu/tRavoLRAasHxgJXmCeGBk5Ve4IHnMsMQPga7W4Xs3Nz+Jmf+Rl89Cd/Al6piLTkox32ZK7QHYJsj8nJGkpFMkfaYgfJucdpTQCF+8HIBjTtodc+j9Xl87hy+ZL0JMYUyMvImmDbBYdxnORJsGsBY0lieTYGKBIICUl7TDA3uwOf+tSn8fKJkzh8+BDe+73fjVa7gfmFKQwGbRGNnJiqYMDeVlGtUwCLc4+AFFkPnJei6E8PaFFfNgJN8nOsD0LH+nbXEQDAJQOAAICACgQAuEYIvhmQZdDGd9xzGG/bsxNum2AU4CQxUlbpb5WDKWzbsaXqKOE0c4+fScSCc6KBsrXkhAYZgAvbKFfJ5L5gAQDZf6TQacd+vEvzzrDyJqLacu7nnUp0VXsuE5MByqUams02pqdn0Wx2pU2jTdbd7DT8yTomZ2dRm5ulbyhRRKP+zZ2c+K7Iqkrlf9xzqzGaOq7cOgAga3HDZ79Wt2jzY26c2I/H6E0GwCs91b+NHv8GAABEnZZFSlcZTLRMdYeJAACnv/4EHv/zT8CPI5ScgrQnNTsxalOLePyJpxGDbjlDuEEJtXoda+sNVCfqgrEtrS7jL772VWCgjios3tGG+8UXX8DXvvakqPC3KZDKs0+sUpm0urLfcD1JoS+M0O10NNlvtYUFm4aRgAFl2t3KGZNroTW3fnPlf5zvbyzCEgJMuFeL4J2nDgICAJg9Ww45zb9G2klWYJZ7uZMhIqBMdnHOWUWtqzWf47mm+YBpj+KezThD9GB8ETImO1vyoNzUzSfCdJrhF+MJy7SMYlrMsvii4Y9tT2YcQUBAixAaW+7ctQt333037r7nHtx55x2YX5hHtVqV12v12iLgaCvrbC8YgQmmnXUUI+Y05kSqwbQpbrfi8izY67WgWUr/9YqvNqa1LgB5BoDsi5Izv74UKCdtH82YFJKmId6KBjWXvkhbgdsGAOAhryG3etdv/Dzjarg9RDgRx8JbRrhhFLObxZCDv6wPpOSJFB2T3jciQyWxC3u9AQAbgIxbHYzkk+lbloDNUP/Fui3UfmQ7zjIWY0gvNxd1LGjVR7G/MI3xuc//NbwgkOr/xNSkbDbiUbrpK3/oWoCC95eCIlbZ/+rVqyIywjfnv7HyPz8/PwoGOGkJDNwuAMDGDQIA991zLw7suxNRP0StXEFP7K1KUj0eBxTXAgAUPCLl93oAgMy62wyAbrQALVq3XQuABQDsbbDJv9zjvGWV2SE3bPC3sf7ZS1rzq+i2KVSTCoWNhxf7m7IsRuAMMUkUIOzhK5/4U4SXL2JPpSRsgCCM0KOfeBYpvc0EuVzP6gurrgBKvVL17fwGqCmc/p+buRwI7MMVW6oCBgSW6PIRVLDSHuDY+Us43+jgQquLyvwiWPtudnqIB5EqY3O9mG8JSKUFwNhmmpQx3w6gY62oo4EKc9j4Rrq3tS0j2EZkmX34guaz0G+0ADjXudlbq0Wmiaz2EzBgIs/HHTp8QGyByCIYhD1cvbyKXotK93VJ6FutpozD9MyUWMyQ8yvjSctf0QPg/mWaF2R/NcCmhb2ucxhsOJg3rXMyAIZujGo1wJ4dO8V5QZJa+tsOemJL55YCXL58BdP1aRTCIYqhg8/+yZ/jbfsP4wMPPwysXUGBThKlIvbs2y2iQKVKSVRy5V4Kq0uTIAvMiHAnq+yk6q93paq5vr4uYKLqjiioK+NJFkBKwUL1u5flYJiGTpLAi1OpBNvqvARTUoBnQOOJSjzXP/UMKARIeiNZAjwXYreIC2t9XF3vSCvTyuoqBlEolVMRNCLFkDZGctaaqj7nNVWRGdQQCKPKsMx1eiOzym2qHPyM1I8YptixuIh3v/s9+C9/4qO458EH0W820Wy1MDU/h6X2ujAuWB0hMFQseeh1m4jCLqan6kjTgSwvm8yHgz7WVlZw+fJlrDcuwS2so928Kuy7UjEQQU9eLW14x+Kw5oQ1HXWqI6CfiYEv+/Up/kQF/6mpOVy+dBXPP/8innv+BXzXd78b73rXQ5L8x0kP1RqT9oboULleEYMe9yhaWQ4FANCgRcEYugl4TJBNJUl7MMes32HmYW09xukTFwUAEAZARNHSIhICAGyxYPW/3wa1tu+cm8IH3n4fsLaKeYJLYYjEpabDrW+CNvDMB2Ay+Qy3nL+3AADPyzzjTAVETbvRJgCAbWv5+CfvhmTPK14321f07rA9ybhfGEDYti6y66XV6WFx114srXC+1NAPY8zt3o3q4g6UmfjPzuokGfRFb4F9PV6ppKKoRvRSWJBGZEwjLgIA1zIztwtot/qdBQE2/8yf//Z3N4oJ8u/xJgBwK3fj2+Q5bxAAQE5Rj9o6iQAAdD0iAHD2qSfxuU98fAQAUD+jFwJBZQZPfvMl9JMCShOzCEU0L0OjuY5KvYZipSzx9m/+s9/C159+Shxqjr98XFodeX7bdcBzrtcn61KFc6dnZ7B//z4cOHAAu3btxES9JkzXP/mjP8LJY8fg8ULJeqX4G+nzjJs2Jc6jVMhMgfzOKPHQhqlREM0W60yj4tm6R0teJEKo+mVzM03szasUMgzSgfTQb4i9TJs2n8O8QZnKVp0/1bZAidvZIsY2N8nqFIgxgKy4FaUppqamhNYvuY9J+hlbFksqxryysiTsQSk2Bb5okB05chjveOghHD5ySFqS+d58LcZYrOjb3IlnONui9XcE4C2ooKKw3O8JJuQ7LCTvzg3i7bYgXY9Blb9FotVkbGzzMbQFAG795Ht19ggnWn8+YwJoLcZs9Vd96A0F18TaGy/WSBeZGyJkfhPcji9NqSRbawDkp/u46p2f5az2c0Kz0kgAwPNY9WY/RVGi9+sR6F+dobm5V7ELTQ7jEaqk4ZkMBxdCHEmSzaqCEm+0d4qTZxzg5/AzU9UU1eWAVa82Hn3883ADX5BJbjQMVCu1qjAK8kFNPpGyn4D/xscRALC9OBcvXjTP1V5vJv8EATgPeF0EAEZ2G9sMxZYMAFYMVdZBaE/veuhh1EoVYyk2xFCSBbWQk4B/CwYAAQAyABLH38AAyNjXLNTk26uAvNoAAD+H7S+Ve5Ebu1ebASCrx1RoqbvGA4lrg4dKGIeiCE96sT+MUK8GePEzn8bJJ76Eg1OTCHo9DHtdrLfXR6wdFXixThw6N3ng6QamlbQNLQHMEzxHBWziFLVqTdp02r0BYlYngzLSYhkvnb+EZ0+dQysFOglQnZlHqx9K+4n0xpox07EyGYY5wDbfnw1YmVQALW/E/MWE46NdnhVUI1yjwBtQKhelv92jp/kIANDETwEAdhGSAUDBPSrCJ1LZPXDwDkn02D/d7XWwfKWBbpMpBBMoJo88oOg2QNX/stjxkQEgB5ynXrp2j7BnsHjy2sP+OonQdgH0kACAF2FiooLF2TkUicQLg4uJSUSGOFxhA7SlUFJxyygPAzz/1Wdw4pmj+G9+5MdwqOqjt3wF7U4Tdx68UzRF2AYwiCgsZHUglFbPK2WrhvawU1jIlYp2u9mWfsfWeksYPhSV9F0CLPocofylBAAo2qi2pqw+iFf8EGJDyc8p1Gujvi7KxL6PPgEiESvyGeUpxTEDYhFOczHIAgwL431kEEZYW1/H1eUVCehCiiHSDslU9Knurx0IDqKCh5WYfdgUhdSgZGFxB+6++x7c/8ADuOPAARw+cgSz83OyT7U7HaMVQIVlBc68cgAvcBEOeiLMV6sVRaQvDjtwCynKgYvVtcu4dPEclq5eEttXVlDUZYesuyXAUbHVIucdnWH6DLog9Eha8VnHAGN8PEoCZep41Cgga8BFuVzH6kpLWCWXLy3hxImTWF1dwQ/98EcwMzMB3ycrZ4h2Zw1ewMSX4q9kJVA9WlmApPpbe1gFdNQq1rZH6FRVwIYMgOWVPk6fuAA3cRUAiKlsXEJCxhtr1r6DQa+Jqpdi2h3ix7/3u+E0VrFAAGCgAADV72/lS1b8Fs+1p6kAGjkAUxWv7Tetvyyoka9fCdVh1Mc6Avc3gNWcw9KUIVsN151an9qkXGtuTODjzMHk3A5caTRRmZwW5tORe+9FZXYemJpUSzAZVi27cdzUD0KZMWOAU1tx8l8WDLqV8dv8nM3Jv17SOOHZ/Pjtfmcfux2AaanJr8a13+prvKkBcKsjZyl4t8k+0e3kFr/UepbJu+uXRcSUAIBDYbksxoVvfh2f/qP/gGKaIOCZEaaIhz7g1fDcsTNoDYboZy4i0RXLUJuoi7AfWwHWmuvYd+cdcm5QlFg1awoSP1th3umZWdz/4DsxOTWDmdlZlCoUMSZwSLs/wPdcTNbquGPvHrz80kv4n3/2Z7F3cScmqzUsXb4i1zryqN00AiaVGMcGOaaOHS5GHiB4mxEI0EKjZSDbbXG8P5rkXFr/tXGW7LI003OZz+O5pI5h3HmsphVZcwqG8msssE5G5RDTJmeQ/IZWsyKWq3EityrmHdK7b9rM+fo8X6hhxvjo7e94APv375UK/87duyR2GoQUvx1IPKUOWHrNEuuJW4BejzAtaHvoMj5VVwOJWYZqoyjvVcxpcNkcwwyOJuHbz19phR2BH+NipY2Dbf5lzxQrvG7zaKtNZMdtw23eXn7gFtfEK3ua0115KrMq8RqIuyo2kRsYOxm3AwAoEmVRpjEab3pJzBM1IRqLAF7vANmcUIodmHhDcgW4CIISSiVa32mVaYyOv7IP/mo9mjRRGbcR+8GgdMYKi5UcpQOxvUL7kZnUWDELpa5oLTW/2m1izA7icxfP4/NfeBxzOxbQjfrS++9SvXITfc8e2Js/Gyer9ZPn70j/pwCgCnVkog/A5J8/bW+OVe+80ThtBQCM7Y4y7Nm5C/ff+zakYYxauYqw1xf1f9P0vS0AkGS0/lIGAAP9oVsUKyTph5RM4vZ6IG8XAJAgzQAd/GmTf7tBbFhHrzIDgBt3P+qBgo5OUkDUj+EXWLEPEHP9UnzWTRH21zFdBCqBg2Of/hTOf/MbODg1jcaFcxhGA2Sy6Y/7/UXszxwA2gfLVgDdYPM+3Ez+YzIIOA+jISrFCuLBEM3uAH59CqhN4vnzF/D8uQtooYDL623UZ3dgrdlBuVKThNEG8Wrhopu60pwNKr3NBNQ8TgPta1oAbKBsNi+r3st1RuS5TOvEgH3CimYLRdzYpsmmb1oAtGJNml+EBfqYV4oiJEjB1MsXlxF1PcQRD1MVE0xot8j+73IRE1MTCq4IM08PXDl7pBLOpFcp1fbrlVTWdO9LMQwiTE1WMTcxhYoXaALCo5jXXBiikwwwOTuD06fPYveOPShmRZw9ehZf+MvH8I79d+LvfvD9aJ0/g9XGKiam6rj3vrei02vDFeaDMjsUuLD+9UpdEwYAEyufwqxDcQdYW15De62FLM5Q8kvi+kH3D7IgWF2XlFA6uSwJny4S9O7Vs0OqrkaV37JQ+D5kBXCfJQZM4Tr6pXP/p9qxG5SlAsMqAF+Vgkas3LMnUnocGSQMhxjEFLGLhSEQkp2SpugVAvz0z/9DBDMLEsgwIOHr8HMz8OOHZ1B44eJFeAR1qlWpAlVrdenrpmAiXSFY+Z+Zol1TD+uNJUxNlhH4Q5x8+UWcP/sy0oRtXz1kothOKyZ15KBTRKXmC1AXs81AbCnZLqCgm1i4Cg1/3P4m3nJmvhNESRz6HJex3ugIlb/VJN18AmurLbHxe+yxxzE9PYkf+qEPYn5hGmtrV1Cr0b+aPsgd0Q8g24IBHO8xAy+yfhhYydiL+GFOukFXps4Hp4iVlZ4yACwAwOK1YQAk7In3MgFDqv4QwaCDn/r+96HYbmGONzxOkDDhvQ0AYAP7anM5J6djxAlm92ZbkSGTkAigsE5yugCyZk3QJ+44W7QAMPZgF4UFAKSlxXyL9ZZTQD9JUZqcwtVWBwWKFhfLeOBd3wmnVhfBSzph8FyMEnqN04IsEFtfznfOQ7KGRvuDbLRWR0nvg2oB3HIGdU2Cv5lJYfekfKUrH2ds/vfrxR5bb+G3p99zo9jkZn7/JgBwM6O0xWPeIAwAEXQl6Jiw/cgXG0Ce61eeexqP/MffFxtAnzanA9oUlxFnRRw/cxlrvQhtushRyM9xUK5W0Op25cyo1Groc+3zLIGDyalpEZc7cuQIFhd3yh5Jvs+lq6vSx09gkWc/Ffml9Y/7OIC33vMWKQLee/gwThw9iv/lZ/8HTNVqKPkBapUK+j22bG5MQu1qzhc7dA/a+DjRBaEtqKjfUxSW5TIj9sf9TjSVVThdAFzGDOYM1T+zVUEr/BJPULxYLJN1z7fbsk24x24rTMq1taDb70hcKBZ3ohuVac8+HYviSHIKMujIiti3bx/27N0rP3ft3oXa1ATa7YYk+tbimoNm2081yVeLQBVW5pls2hPEVcsVzRrVp1HgQnJMa1VrEn7tzzUM082g8Q0AAC1MbBR/tS2x+UKf/TcLBNjfjdoR8laGI9bY7ezct7Fuc0911i8/kY3FrxTtoEUTJ5ylj28HALAXVhNgYzWRo4uoWIT4DeUOsY3J7uagd3NCqcE9HQk4Idn7X0GxVBXaJivq/PnqkOBubUAZPAglZcR+UNBDAtnhEFE4kD8zuOU4qKCGBs1WoXPzBqBVTQ0sVhqreOqZp6WKFyYxJuemhX46MzeLbq+3wUfyenQUS5fRBU5VaF/op60W+5WpQTDEwsKCJJFWBd2OxM2AADcCAFjle9c7H8b89AySMEalWJbqv3Qwml1mOwbAtxMAYNkXFvWTTdIs9jxIsIEVcOuxG9JCim7WQ52V9yhD3E5QBClZrqil+9UyUGShtYeou4q6E2GqXkbjyS/ji3/2Zzg8P4+kuY6o0xnZQOo9VwCA1z/ugbLghoq7iWqrT6OyENVKGXEnkgqgk3roxRmGpRqu9EN88cWX0ICDq/0QE4u7cPnqCibq0+i1aSPH5FkTDy4fXRNMkJggWzua8d4hf8qNl04fRbOvDwDIsanqvca+h39XhdmSJOlM7C2tb7wPkrNvbQJTqd4zWSNwML8wKxV2Ku6fPX0J6aAoKuy6zriuSX2LhFJfm6jKGhPPr4L5THIoWzaAHi7bAQDbBdjDQoJhMcLMdB0z1TqqXhGegLcp3KCACAlaURcTM9O4eOUqJmrTqLg1tJbbeOarz2LtpeP477//+3DPzh3iKLK2vopDdx0WwKJSq8ghrgi6AblIrS9YTQj9XJnLKjH7Tobot3roNXuIuyGG/RRplKDfVYaS2KQJBKD/KZNZe9g52MoWSmXPNCZ/EoCE/b7atHlU+tfkXsTRTPCZGPtSRWCVTs4RZdWf4FxGq7SRo4jS+tVhxEHHr+LH/t4voBfUtMJghPoIroqtnO+j2W6hPjGBTo9CUInskytra2i129hLmmcxQLu9hjJbbbIYx489i/NnjyONu0iiNgpOBAwHwDBENqT6cyIuGZxDBLd7AwIXnP+cl6ziF6VNotfvoN1uyfvpl64HVYLW+S49nE6EYqWCxlobzfUe/EIV1co0el0yCWKxmnrxxRfx7vd8Bx64/15EcReVCtldkQIAntpFSQtCqSTilKIVEyfSZscKh1A7TdXI+lyrNkSA1bWBAABe6iIAGQCsfFG0FiAAMCwQ1Omj4qVwOg381Afeh3o4wNSQVqGZWt/dBgCgE8EAgdfZS0UbYkR51SDQtgWwclQsV64BAOThZl0yMN1KBJBYjF67imoVaCNu6f/yuwKGfoB2nGJYriAulXHk7Q+htnMXUKthdXkVlaCmSuBWK8MEm5yL3E8s+4CAhM6CTfGTiALe+iGyOcHfqgXgTQDAjryuhTe/3hgMAO72Yk/qlYQBYAEAx82w/MIz+MQf/FsBALx0iLAfo+DXxHr49MUVXG31EHL/8wM5D/pRKOfG7MICjrzlLZhb2IFDR45IsYJFN2qjdLs90fQQSnsKVOsz6ItNKun8xPRYJDFxQBwicAuYrFYxM1HHOx94ED/14z+OhekZNFdX0Wk2Ua/SbSXH8dlUFc6DANcAABTSFg0VZSA51I4R4IFggDJjFdDTxF8MeDLGMgTG+bYFOaO1pc9WaTVO0RY5LRzaL7uXajssi5A8hyNESShVe54JdBsja+7Btz+IAwcPqq6YaC6pnbQA9SIqSxA+glfieWyYCwJ8axWfGgA8k+R5oumiQsOWpSq5yjBD0aeGzVgHhnEGx1MhjI0t6dLattX4boVx5Vy9bFyfb/Edn8/XAjT2JfMsqDzAenvQ7auzAzmr57+cqVgP+yY8GVQKKfDL9ygCZXrMr6Er6IQh3ULpoHYS5USCqCpu+ov5WO2js9YS+gF0cPJB/viNxkeeolgFh2qK9KwmYleQ6yRafnsAgH3vWztElUpDNqgGAkz4KJwxZA9nmsokVgEopZuM6pVmweV94G2CY5N/BngvHH0Jz77wnFQGyCsilZYKz6SyCrXGCGxsNx1U2MyT4I5B3unTpyWw4+IiALB///5R8GeTWC5SBoL5BOV675G3ARyNpFENZ97DXeeHP/QRSfrFyDFzRPyP907QNRPPjvYfOxskmKfCPGmWrnynBfa46zfRz285A4B9xcYyU5JFUUYdz12uAYv8jYQUWUnLDdzmWXaLsa+uvcIQfYeq+z6yXgIv9TBVnqa4ODphBL9SQi8dIEp6qFdclOkz3lpDpeQjOn0Kn/x3v4fD0xOI1lfR63TkOgMRKdMA2CLISoFiFVwF1Hg4kBpMAKA6WRJru+ZKCxn7gIO6iOtc7QzwlRePYiUdosGEvj6BLpXPHReDfggPBXRaHRHzVGYQgXKl4VvwkeO5oQ3FDFYeB7e+7TZJ2vBzxALgnqSVfm1v8VCpliXZSlLa0Gy2AVRFe2UGUDiQB50Sc/fs2T1SxD1x7AzSiIKHTErHKDr3AXrPitZAuSgHnIr0cn4YAMBgFvlD/Vo8eGv6reynhQQZAYCZCUyWq6hRr0EUfBOheMeUAPQL6FDEsDaB5eU1TPI8k8kAACAASURBVFSmUfFqOH38DB7740/inuIEfv7v/ncY9Bs4ceIFoa3fd9+9UuUOI76OL3sN77wq+wdiZUaWCc/TlOr0BDeGDgqpA29YQNQZYPnSElYuL0lrCEFgURGmrgLvMRN9aTP3xQaS6ZMQLYRKPRYsEhV53htDSLNK/bweHTfTdy2Ait1ZTUuICWD4ajzBmKgJMCDigAQigHW/jJ/+5d9Ew2FFnPuzggB8Bc4LBij1iTq6ZCx5JalsEwQQMR/fQdhvI2yvYffiLE6dOoYnv/pFZGmfFu5IY1qcEgTWNhyvMFSAg84QBM1VBhFR6sEvUsUf0kZAi0kGkPxWAUm50+PUT1FT+VcBNtwCriwviw2gYM5JAa1mH5MT82LRNEwcfO3Jr6PVbuKDH/wA9u3fhbXVq2IHyCCL+z+rzTwb6vU6OhRnpSVgpMKwKgzoyjlLIEb2nTSVIkE6dNFYsxoAjtEAoNhTUdu2GJw7yt8quwmy5ip+4v3vxXSWoBaGKBYcRJxbt7gJyhLinivWV+NNNh9kKUiov7QCgBYE4Oep1mojYUM9yw3lxbycBMAWPBzZAZq1TjFPR4F9b8i5r998I36m2C2gTY2UYoDarl248233w5uewyADuhEdRspwh0QaFfy0X3oG613Oaw+MU9DxnJA5+xoCALYIpPHbGGzh3211bLvY40YtAPI6myqg273eq/27NxkAW8S/+UNWBn2L+Niw9W7+vmw4vUe7242ff80FGUadMvcKdI9JaIvnocCN0HWw/NIL+ON//3soMkOIE3Ek8op1dPopzl1ewdVmF87kNGqzczh85C4s7tqFg4ePoFyt4uryqrSgXbm6DM8oy3NP5HymgCf3RAIO3APFkUbYf6m0XkqfesGB7xWwunQV9xw5jMlKGYf27cNv/8Zv4PG//mvMT0+hRo0PAqybWKQb4sXcx74WAKCAs7qdyOnHXI0ILNllCcWVU+m/570T9pxU/RUAkCgrK6AclGX/1B1F/7NVdGEOU6fHc+XzEORgos8vgsOlcoC7770Lh+86hAceeAC79+yRcSFoKnGc0PF1X7NJP2NHxqv8oi5QymZRvj5b8sRBIDFsSW0JJIPAMgDsmT/ei9hwynhVn697d05UUYo4uX11c/uUPRuunVqj6SjMBmNTaO1l83vajQo4eRFBOw5277wR+/jGa+L2H+GsnX9CFbdGS1Enw8j6z/ZN2EcYKyeLLJH2sc32kHvday92jGZfCwCMknqhgPK5DIoC8SlmgKGKzePA6NaGYuOdvykgwfgO2/cjviG0mXQoYIcoXw9TDOi5PmBvpk36x3DGGM1nvDleXAy2qd49Mz+Hdq+LRquJL3z5i7KICQYQheTisUmnVmuvM665gMouSP5kgHfmzBkR7CLln20Au3fvkkXGyW0DJxswycZ6A7SbPcBkItByTO2iNECWhH/o4O4Dh7B3cTem6xOqHJ4aMRHpF6L3p4so1N5pBvt8Lt+TNF1+u1ROzegXzRaAAEMm/wUmJexhzYyn6dYreDPDZPNoqYLz9WdPfiOWTYAVSAZ2RszEvrZlc1igxSqSXlM1ubVJuuWziHampNmSUk6K07AgPzWk0qC4VC6pp3vRZxMFUiaD7NNiv3tnDY/+u9+G01wGBdkq1H3odVEYpqiVihgQFMhI6SXFTftlIzJeKKZF+qyToddZx/T0FKqTM/DKEzh3ZQ3doYfnTp3HpUYbMW1ceI+ZfPGqbGJN1fRYkwgNYvNtR1uBcfbf7YF1swOqyaIeHMpsIJ2bffpEsEnNt4eKAnJ6nZyHXNsEykj55/zcvWe3/P3SpYtYXWkioQ0jm+3tYSKXZn0Lh9i7d4/Q5JhMFoueuArwKOYSpcDgCOAwFLXxJ9L7qNVKX3UW0lQAEyZrbOMhMDEzXxMbwMUdC6hVywgHvE4HflBAu9tCuVbBIIr0/kVDxPEQE7VJrCyt4alHv4G1Z6/ih7/rvfjw+9+G9aXjGKxfwsLUJA4deAuuXl1HoVhBdWoCbtVDnKloEUFYDAO5JtfTlgOxCaSpYcFDMoixtryC1aUVafeJ+gOk7MfjGhJQWYEV9qAHPsWb1Pt3tP4lGFBXGu4HdmzzyZztjU5EBdoOOdeBjqCdKaziKyOA5nmaNMvPLMNaUMJP/l+/jGWU4RUmkcauVHeqtaK4sHW6awh4v1hlzWjpxyo/wQxSThkYxXCyNrrdVTz91FfFvs/zEqRJF54bo7W+hJmZGpKwLwk+x4FJNWn9JbYuMEgS2qQmV8IUMwwYniUC8MrVj4Uu7bqWf8s8XLrSkOSf2zQFKrn/0p7JITU0KaBSnsKli0v4+jeeFqDuQx9+P9JhSI05caCh6KPQ3J2C3Avek8GAvtYEyjj2CkKpy4KCV4afhmzIALmPMycvwssKCNxAvLZFA4Ce1OLuQMQgRpVuAP0W3nX4Djx45x5k6yuoeq60Kt3UuXuDpb4pths9evP+n/+7CvexihQgKJVQ8NhaRpDd6AIYFwHRSArJ4hiiSHYI2RAMrochgukSzp49jd2TO1B1SuitdFCrTaJFLZ16BRcGHey+717seus9cCem0CVTKynAdYpiC8iA3cYD44+Yq7aMziYbP9hHjYGg2wEAbkThv9EOe6Pz9UbPv4b9eOMnbHjE7YIHNwsAKNPMgIujYtfWVb9X+DFep4dvDnzMrin/fE2pIneN499tZqRsvp8b51c+z9D3IADJwqPETJaynQtquZ9JamoAX5voSVzq8DzTvZX7Fs8gMtRkowpjZIMBfukf/SNMVOsCWnc7fTRbXRTcAIu792B29z4sHDoC8rLY8kQRQSb5/Mm2MuYd1WptzLmxZ7tGC/J+jKp4PrN1gIJ03UFf2sZ6/T6GtHn1aZUc4y133oGDe3bj3//uv8Zjn/2MxFe+MOrUBcgmyMwjJK4V+z3uySrEqzR8FjG0fVAYmK6HbrcvSTp1xiiSpwxKjS+kjXGYqBOKVOy9US+91R0ZwT+2IGFbAYxrD1vm6vUaFhbmse+O/Th0+BAOHTqEHTt2SGWf54LwRXM0+Q1M5NyssfnF6PdkPZnfa/JuxQg19rKggPzZtEzmF4q0UnN+jAoCBhA2j1fwcvQO+lQzt+w1WJ27fA+/1bqy4/w6Lc5vyds6a+eesE3r40NzFMOO+/XN6I3ocDqAqhZ+6weQBo/XYwDYtNn2gLJySACgKABAIAFLrn32Fgcrlxjo7Lvh62wMVrTaZiul2jeoon+kNrP/XzcK+6wcGGCs8oaJejBTNEn8OL0C2v0OalOTePTxx3B1eUmUqHl5dASwiboNiq839huCnJwqJ+kqR48e1SCRPUtJgn379upmYtoS+Lp28dlFvd2guOxzDAcolSvyGaRC5vsi8FV2Azx499uwMDWDIsWkYgMoMMgy/Trs3ykVWV1jO0IqPVQEEuh24BfL6EcJpA2AIoAU+3oNAAAZyxuAAHkAIMkBABYBHFeVNlmq3HBG3foD9JweI5753NO+KjdJiopZNVJNELQFpRy20Dv2JF54/K/QWl1ByQEmfA9BNkSv0ZBDymMfdZxIjyoprV6J3rk+uoNQ+qEXF2ZxdWUFhVINKFUxv/8Qfv/jnxDbP5Rq6BIUMtRso4opCHkUsUeMOHRgAIB8MGVOo2uGZiMAcO3IbQ4w8o/Qtc59i/eKiVitXsEwYwvC9QAA9b7l47k+rX0mVWopjkbwrEeqe6oJol1z9iDT1pgM8/OzSBjkO5zT2jNvsPixB60JuKwSvl61jgHnHRNkXgft1bheaN/JtTI1XUd9oiSK7nPzs5iYrEo/Od/LFXHGHoKStf4sSvLP4KY+MSUK76eeO48nPvEUjuzYhb/90e/BYi1G48JRxO0m7jn8NlQq0/ArE2ITmQR0HCD4wzSfiQsF63jhuv9ZzIMWR1Q+pj0RE96Xjx6TtR8PQjTX1wUYpAWSVFBCJppDAVSs6ChBBcs+oigf/765umvvqtD9jdgQ91jhEhgK9ggIYMIvfYSOeCPz+qkPEKdDrLg+fvJj/w8uJR5K3izKpUl9P84Jt4soaqJSJuhHnYKKzlURjIoxzHrIwP7/AbrdNTz/3FNYXbsCgNffR61KsCBEHPWECVYpVWQdVctV9Lvsu3TlvUrVkgRqAhSbCjOHU+q6hmFkW1xkBquIhFHmD7C2OoDrFuEUEunrTxL2v3LeUsvHR6k4iStX1nD+/CWsrq3hHQ/djx2LM4BD1WRWq9ShgcAGGQ78GYZq/0cLuw0JHkUcZQnqmZ2hiIsX2jh76rIBf3wRLVQAQLUbpK0iTVApDOH1WnjHgT14x6F9cFqrqBAAEwutG5+7W+2SWyX+9vHXS1BHa5VjTttSBshBCS6pwK4v2hKiDuoUJJC3bYxD7vusrJEVxHnnDbHaX8XOHYsYrPYQNSPsntuDqysNBNPTaGQJZu85hPKeRZQWF0R0UrQj2ahVqMiYDdkeMgqDb/0suNVnvv4AwK1euQapbwIAtzd+G5+9FQBwvXNXN/1XDgDkAy064/jCOh4LzeVtxBnzFgV4s+xAG/cK05ICvnL+8DqMtYz9GSaIeiH+6T/5dQEyJyemMT+/AzOz8/DJcAojtMIIbTiIC4xy1J6Gez2/uUr593EhciyOrMGigs0FcdGjUPUQBYrWkjEksTXZAhRA7WBmoobdczM4sn8vfutXfwXHnnsGNdp3s8g1YEuYxvWMm7k3KeNSE/5Ou62/CzRGZ/w2GPSFwcvzhAVRte3jWGp1Xc4N0xpBLR8m6CywicCfIcdLwutpHK6WxHpuTE5NYN/+/Th46E4s7lzEO97xdml95OuShs8CJyv7vEa11tVZsLlP3s4r6yxngRsbJ4+KZ1J+Hsdf47xGk/n88y2AMIq5yUTw2bauoEk+FrfvZ53MZHzE7Ufjc5vjMPbYHLvnf38zQui3swJf7+e+IgBgM4WfGMBrDQDYYAcOlR4p3FVSys3rBABsvGFq10SKjPT/JqksTlYLWCFQTaItAAD5lVLimVwE5ZImxV4BvaiPXhTiLz77GQ1YSY2lEFsxkGRkY6X+2uBpc9DDKhoXAif2sWPHJBlkBXFubg5ztCAyFB2Lho2VPo0o2zazlACAVOrKZaFASfLOhZYBM7VJvPO+t6NeLIv9SRzGWuGnx7RUAI3l1IimOU7QpMLnGAcAAwCI2jcBAIIBYt+kQf92QcCNKhQ5lvh1P6Ud3a0AAMuSsJT/DYnga7y6bwYAUN+usTih0ndpWVbAhBPDj5u4+MTjeOLxx5H1u5gs+sjYe0VVXN9Dh9645ZIknxRTo6o6DzgvKKLgB2h0u/ArNaSuj24CfPxTf4HD970dZ5fWUJqcFtp/Irx39m8TeEjkwCHQwwPMKxAAMBX9EfL/6gMAmriMnU0IAJABkIHVT6t4mz9EdM2Nkk3TEkO2TLfTExZNllGbhGG8UqNHSYfQ0RUAELHBEg9w0qiZUxgrPDmgFYjT829shaevo2NgGSeskpB23Wisy+FPBsPkVA3FEishiVgPzs5Ny5/Z38334VgXeMjHXHcUScqkulutTQjNu7M8wFc+9XUsvXwG777/Dvz0j38Q6+ePw0/Yw5/gyJG3YHJxp4ga0dcBgZSAuZTlc7PaMkzplGC80iUayETgk9V+7g20aj390lGcP3PWtJh4iP4/9t48SrL7vA6779V79V7tvc8+mAEwwGAlQBIEARCgKAqURAmMGEqOJCu0js5RLCmRrcXWeuSEx/axndhJ/shR7FgnlsSQDLVxAUktoGSKlElAJEEAJIgBZl97prfq2t+rNbnf9/tVvarp7tkwoAhOA316urrW3/st33e/+90bxfKeWHklimtbH5KHOOenVMBFj0K/xqjdpnI8kMqROSWGImwjWJSP1dYVoVzIfir2bQRS3AA/9i/+Lda9AnwvL72EDQogpjooTXtIexQvrAmQUqs1xe2AVo+V9VVUqitoRTXZ54PAR4uP8wYgYaHdrsvPtEfwLAJ1ChjctTn2uTy6pH/zegjdkUGsaXuxdk1DHR3V19kKAGg2RGNKmCy89gQAtM+SFaQMXCeDWo2qym089/zzmF+YwRvuuwupFMWaGtLKQPskfnYC7Ax6yczhCErLA3tEJdhmYKpBqTBYZCpkcfpUFaeOnxfQJ01mVpdtf7QBNAA9D8FuZwgA3LN7AW+94xak6usJAODqN8pLAQDDNTkB7us+TScK+/l8uETSyEpjRdIIezXI/DH6RgRyeh2Cfl0F9YW81JMxyocl0QKpNzqY3rYLL505hTd999tRuHkPQFvNlCN2Y9Im5WYQ0DmE9mNs4zH7z9WPwtU/8gYAYLSIBHBTS0hprxSrae1b1taQ1yMDQD/d6LxJzKOxgshm57F9/CbVk0TbiNnBxyotrKCTAaqMMG134jlnWaecm4wtLbOS9HF5RXN/7p8uzyR+9ZUF6aW4hnndKDLax9ee/rLsfWR2saWN9HdhHpDNOAAiMoxF4V8Tf9qMK6VclHuHIqiKcBsQYAgAOHC7ZG4NxD1APkEqhWYcGTtcB4tnTuO2m/ch4zq4+9ab8Ru//IuIqmVkPE/YcbkcxWNZ+IrRsx72jDtMPdImwPbKWHFcqzZP7TXGBQQc+O70vCTLiEK2XWSyWemIl7Y3aWPUnM1Lq6vTrQcOYPdeqvAfxP79+8S2j3s9x5Ztj8xn0sw7fAqTshCk6vrCWGCRL0uNmlEP/uROtFH8Pc4Q0Mr/RWzZYYu0caKb2L9t2zlbrW1hxxZ3kmAD30+yLXc4bgYEEI0muwISzB77vm8AABYUNBSckd+9Bqm6WK8WwU8iiAYFMqWkRLe89ojSWspnpSiQfysAsPnGc3lH4ujxGoNv8Tk2eC0V2aDQoS4Aoa1GLU22WbFnsCnqnOMMgFHPj4NMkEG5XJa+fm4czbiFqblp/Nlnn8JKeU2QRbEx8tkrmjaAi/a2JBPo5OdNLjpOYIty8XWWl5fldwIAVOa0lXcrAGhRMtlTjTL8VmPJ0J+fl0jtsEectbKUh10LO/CGg3chk/LRi9qS8LGNgZstAQAR9xAVZg0shRbN3l3eRvuk3gCuHwjdnzaAf1cBANsjxHEfXZeEsMrlTcYrvtflAACiKE4/ddO7pVTjnlTAc04fveXTaC0v4m/+6i+xcuY0psM0ss4AAdtYKusohGmItiv729ijJYGvJvNsy0CuhNbAwUuHj+LQ8RO45a578cIrRzC3ey/WWzGcICBGb6Tk1a6GlU+xm+z3Jbi27IvRIXD9AQAm8gQAaMHmUL1LAgvVOtCtQPc2u+wtuqzCmTwYmcRSiEZbGMYrpQbVFsVa2gvlkM2qFgDVidnfzdt5aCcB1IsZAHowsoLBvy1dWBbmwdTUtFDwWIlOBwxmYulVZ3KXDlh9iOVvbAXg0DPAYGDV7yu9mwwq0sYRu1g5Vsaf//EnkRvE+Kkf/q9w565tyDo9nD5yGLfu34fd+/eCMnWdFNtNtHewK1aArIwTAOnIPidjZZwURMSR4LD2eyCbL6DdaODoK4dxYfG8qagCUaOJYr4obAGr/WDBR/7OQCN5QFswS64VAQAj7qfHj63+iznS2KEu9WqrKUJxNoICA6DsZfDf/PN/h1oqY/rA+9JOkfJ6KJfP4uy5o1hZPYt2XEcUN4UyL9UmEZXknsUeewYYrOaTEdAVxYE2nVp8SEsGqfx0gOF1jlotZDM5YZBkszmlJ7r0oGbzvp54GvvpuaL771YAgI927CGKOX4x3JSCPlzr1BfwvSx6XV4nMkcG+Npzz4m4IDUetm2fRRTX4aQYyLVNa4O9piquSWorA2cNmlTYyqpEi5tNAgBg6wdbALqdngEAhGCv2F63gxBdcQG4ZbaA77rvLvitGrKeBuLXcopfLgBg1/TFAappb3BUHJIoHXt/9TMzGXGkRY2BJs90z6hrk+FHJlipWMKFCyuYmd+JSquLjhdiNYpx/2OPIrswCyefRVfcUpjkDOANPBVL7RD478ANqXVzLSNwxcfG2ANuAADf6QDAZvNnvFJvQerRvc3fLxH6j8+vSYaeI0kv909N0iyQPtK+ccMQVNvr0ZnFJJ6Wrk0wN6beDUWJydzp9RE1I1TKFSwvr2J9rYLlpVUBuwno8bxutiLZl+j4EuYKaDCmMer4svOKoJzOiSTwYwEAPdm1RYdnHFsA6LZCAKBOYL5YkD55Au/NRh0rF87jDXceRL/VwJ237Mcv/dzPIOM58KnAHxM81xYAG29IW6+8HxbTVDDPfl6+JvdfESCkpbi0JGlsoECxtmmRAcB8gQWMtXIZxamStPretH8fbtq3D3v27sa8Ef4m2CmMAbHOY9udMvAIEDA34O9kEXBrJKDA17BJNF+XoIrN/+y1ThbBtE3ZihGO/9RA62JBzWQCn6zqJxN1aY1MudJqLVfKxGt2rGzSz2JnMp5LMhAsw2ByBSTn7KVaoK9t9/3WP/qyGQB6EY2HvRWKGF68awAALLBggjhTDBv2W0lvj6hAkyZD725OeBW+0LT6Wg9PE4BcIvk3NcqLrhhpNAwOuChZ+Wd1leMkFSyzsLYCAJicidBG2keLgVsKaERN/MknPj7UAmBvEdW4bW+KDYC1Yr/xArJv1Fb+mfQfPnzYiJdo4rFv3z4ZP5v8W5qMrcTJRpBAyC4Kngx1XgJVzxcGgCz+wQAZP8DBWw5gz8JO5PwAgy43cSqqq4+3UKbk30xw1GKOY2cFRBh8kpbZ6TKsTo1aAKgDwErT3xEGgB0jO0527Owmdj2X+OUAAEz2A6G8aRLCL4ICBABa62X8o596P+L1MkrZAGvnzuDum/fj0Tffj/XFs5gv5NAsryGbZjVUPeF5CMvrug5ix0cclPDUF58RP+zc9BQW19Yws30HlioVZIpTcMg+kQqlungw+Ylb6jcu6rMDrabZOa3j9eoBAHYzt73L9kAhAJDNEUykYI9lALCyrdVPsbkz4Cb/zfVNQTTeZh0z1stV+H44ZDCMsk5+XtVmYKKYL6jegFb6eqIDwORcBG+G+44FjMb3Um1BUMBzbW0N6+WKMHfYihDFDak6s/pL14HZuSkUi9TiUHo3VeXVzpBBFpFusgHom2wqLX0PwSDEn/3xp7By7DT2zczhZ3/sx5AddNBaW8RMic9ZRGGqiHQuh6hLBgj737VKqvvGSLRRrT3Nl6Hic00zyMtmMvCCEOtLS9KGRDAyF2bQacairSHrZ6DvlT9Jq6RegLWnk1khc2gklWgbyPQVLdPK1MvNsWBFK0n/5zuNWdkQqyAPjUwB3/+PfxWDGVLiu1hZXcTpM8ewvHJOEuowQzClgbhdRdyuSWsAE1+ClAR9WGXPZooSNHJ+2OCJQUkrakoAxb57vm+uN+7FnHfUcJAWiE4bxSLBB9P7r2RKNTQgVdP0LxpISs/EsRYAH512Cs0W+z+px8BxYF8sqzd8nyHiaIBcfgqNeoRzi+dx8tQJLCzM4a67D8q86Q0o2KRCURpIEvSiK4EG5XwuDaos7ZPzR/VaUqkcjh1dw+kTFxCkfKQpxMVgmFoA1GgxZ/TAAABhp4UdYQrvesv9COOGBMICmF7PTXKD57ZrTsADClUZCqkQiV0VOOX84/1yuay08zE4Zg2Y1H9GHrx2nbgLH2n4YQFrUQeDwhROVet4y+OPY2rvXnSokdKllZhyhNz+AD6ZFjTr6rBK14UTeurseOPrKkbgRgvAVQzaZTzk4kT94gclmQObT+CLAabx1c7quU3+lVauwKo9fwmSMUYWHSKiqhJfihKpCLo6aR/r1RounL+AxbOLqNXqUpEnE4CrjucdK/nK4FBWkhSXyExkAh2IROAw5rD/HrkL2QxDGQCj35S5RkBP3m/KEx2AqdlZEctrtho4c+oU8lnGwftpZ4O5Qhb/8rd+E1nfhdPh53LFMYXvg+eeitzq+Kj2CwlJpPQrO0VjGGUm6u8u1ldXNSH3qC/E8yaPbdu3Ye9NeyXJv+/+++V2UviZY0iRytDllWFBFyRleIn6v2graOGAP1R3QNmKwlijoLmxIOc4ioOJYQDIGW3iGftTNRxsb7+x4jOV9uE+PBH/JZ8jWYGfZAjy/XIMk8m/BScsIzeZv0zORcsYuIwF8bq9y2UDABo4jyrZ45X/qz3BGLRp8GbLgBZdG3bLk76coiUTq/+kwJOmSFRJQqTLadvf8uJZwOGiOyUq/snkfyI8F/ElBgik5Uq/CbcZs1gFnjD2f0kZpyQDgJVEWmXUW035PAy2//wvn8KJ06ekLYDWf2n2YqeVGmUTy1GiuTUAYKvSfCztoIq0tKrXJYHgt6XP2OSfP4UmbihZWyFguh/qhiUiY6RkiT1jD8VsDm+65z7k/BB5qh1ThZRKXKyIcfOlNQudDURdVDUTOF5pTy3mFBmktypranQBUAbAUATw7wgAYDcfe22SNOWN6E+v5k5yOQAA/cUzTLRIuQ4CSVSs+ujzX/0KPvAbv449C/N4+esvYPf8LHIu0FpbwbsefQQF34U/6CNw2WtlaN1GO2K9WsFSrYUvfP0Ibn3DG7G0too2Ke1hGs1uB0EhLxXjlIA42ismB7JYw5H+T8XeFAakq5vD7nowADYDAIgMEwBgtXccAOCoWgBAAwcGFExEq1UmgQNJwHm9L1xY0kr6ZAuDxChCyJPkjo4D/CbdmvsF+/OlOj8UN9JZofNlfIfhbQyClAZJpWPj0CK6HXwGCvMp2FCaKmBublro/0wIqTfAKoLsqQZI5foUyrjYBQIzpWkc+foRfOpDTyLfC/Cex96Bdz30ANqVs/DRgO93sGPnNhSn5tDuAVGH65aCaexHHM0p7heq9i+wjh7KRjCTa1psf9ptaT/iPDy/uIijh48grjZFL8QyACTZZCJqFgqrOjIqJrDgX+z8lTNiWIjS4Exg4USMSQFVsTTieyB7gZV1AwA0M1k88Uu/gufPHMeRYy+gYQDZiQAAIABJREFU26sjl6dmQiQMjzDkWUNqZQQnxQS7r2wHCpL2+O2iXK7ImWT1GQhSkxrJuWGZF/wobNkgLZOAgAIBrEyQnUXK6Sjpp0MAwz8yDQggK7VTZscGAADbQnw0W7EIAMrjDBuNAIDoDLR6KBRmUK3SYaCPQ4deEuDprrvuQL5AhWVWxJR+a8Hk5E+rF6PArmGeyRnHa5zB8aPrOHtqWXQeAi8tbQ4pj6wtTjnj0NPrIBx0ke23MTWI8YNvewiZThMhrSGvWEX8ynbQyaqUfbRUzIyNn3UHENDeAH8y51jhSyv7QVwseG51qFRtLH3F9jSNlWqEqX0346WlZdz3PY9j/rbbsVyrIVsqiAuQTzYgWwKpv0K6sJnDnNldaV2+2vjpysbi9XfvGwDA9bmmo0R34+e3f+e83ZoBrLalm3wZ0TflgI/YkxaEYztO3KCgKj3mVQy2HcfiVMKzuBFFOHLylNDu2U7A/VbPA0dsw5mg+ow/OvSJJ3DJynhaKO3aRuygWWto+mELadIOYPQEmADb5HSYoyQ/j4N+m4J9dESio00PAQHeVhPnzy/i1MnjuP/eu7FjbgaFwMPpIy/jYx/5ENK0R41ayLEIE8XafiB7jPnmWe+rHR7BSTIvo3YkALMUBHwf2VxWztHvffxx7NyxXSr7TPypFcAWMInhB31j46qXSQAWA3ZqHsEipWq42dCD9+GZIy0EbG+mcKCVR+M+lqYqvhaDCB5Qv2CSHL1ZAr9RPLwRQ0AyQqNrYFnIdmxsnqJMZYoIqzD3ZBxub7MFn42YTrwtmd9s9P6ulSF1fdbnq/eslwUAjCgcNhizQnFaFbimFgALAMi6tdV4TZFVXIITPpCFLPR/qf6r+v11AwASlP3kUE+yABiStWMqL6uKtZ1sgqRxUg5ZE6NNIymawkC5HXeQK+RFbEhVRJv4i796SqoC9CWlb7UFAJLBC/99OQwAImC8X61Ww7lz56QCxSRw1y5VM08qi1p9AanyGpvBrRaABNpEARn0s6LFAMf3hNI7nSvgkbc8JLZIGdKUqKwsCvIp2SjJFmCyuFJexfLKMirrZWSDELt27sT83IKh1XbgMpgkAwAqAjgCAJRapBoAI6uPyaVxqST8WjUAkqKMNomT4NLQni71+teylC8HACADgAg6r6n0r7Nn31RW/+ijH8Xhl17E81/5Mhamp7F+4TwaayuYy2cRDHp4/LFHcdPO7YjqNUSNulQmSTnjcxw9fgwvnzyL2ZvvwunVMnbs2iGOBOlsGm7gIeq2BdQKMzmx52HYmyJjIOqiXm2ix0SSAECf/gCjHnyTCm+yp9hAebOAebJyYdeIots8yCywxblPAMDzLQCgyaQK22kllHsN1zUTcAYTPPA4jgTseN1XV5VeKF9JEEACB03Kub6YRJABkM1n1N6NVXPRAhi3+dvsABI6ItXKA2qgpAWMYLDD3nPS/z3fkQM7kw2wffs8Ato8tiMRSSJyb/cA0q1tCw4/J2OeTC7AIE7hD//jJxBfiDCNEP/te5/ArTuziKqn4bstzM2WMD29ANfLoDtgDz23YFLwB+JKIOPDaqZJ2+2hzUM6yKi3PAeX9p/8G1tAuGcUc3mceOUo6pUqqusV2ZcERCCRXpSNVSfAkMOGoMAowVfAZLQvm4TAiKhLgieWf7whReQFAybVpF/SnpLg7d5dcOdz8IIm0kFXAABhIkUDBOmssjRc9uq3hCXA90/9g16HeycwNZ2Xygjn+NIFVmNC5HIllNfrAlKX1ytyhnHcIzpw5LJSUSmWqDvAT9pFkE4hZGAlQRoF+cikYhWL49DeHACgGOOAdn5dSTSlSs2qiMd5ARF9ZIuK7/NzcE66ePHFb6JRb4ho5F5+9uH8NzBDIhlVkHk8gLdeyjLo/QAnT1Rw9jT97AOh4RIAIGAvvBALAPS70gKQH3SRiWp47zvehkwnAnd2PV+2SBKuZYOc6EGeXF9MvMW1bwhYadsK250o0MVznX8NgrQwbFhlk7YPzgG+byeNZsNBdnYHTjVbuPOxt6N06wGUe33U2tR7yMFpx/DpJNKjK45aQHJvYMDPxEWEEq+6hfIaB+fb/uE3AIDrcwmTa3KjtZkEALYQAU8a+2yGAUhrkVLDyTpi2w3XA89ZnnGZ0hTiah1LSytYWloWDRwrFMu2rog2y9zXjSidNKeJfgdvc0TVPy0i01rpj2IK3nUkd0g5KWTSgYAHNum0+cxw2zOEgyT13xz4wgKjpoecLVTmDwJU63WUK2UsXVhE3Gzg4QffIuxKigB++Hd/B8cPvQiPLV+dGNkwI6yBNM/1UP3uebY3o5ZYtFohv9n5OezbfxMO3HYbbrn1Vuzdy+r+vLCTKuU1eTvckzrszxdWnqHpm+TdVvwZC1hbvlHLhQQruqcZyzyymoUx4HmSN4jGD93ObBFYioR6ffK5gsQ+k3nCELA3LmK2YDnKJc01n3AZs4m7fbyl9Ccr+/Y2aUtjK3GiQJCcZpvlLslz4PWe4F9qf7gmAMAKeFz9AZZgAChwN1KENPRBBQCI2tGqjgCAbxSQrzcAYOsuY1NqTHCOyfz6+trwtuRkEtq/EacaBxGSSYr6akvyz8qS7+Fvv/plLK+toFKvSbDKJ7EAgF08FrW6HADACvudPXtWe0MZiKfT2L17t9KBEtYiXFiW5s3X4P22EsGwAIBQy11XqE9MjBi4T+eL+K6HH0WqR+0wT+w6xOjApwAgLZTYN+Xhb575Iiq1Clr1umyIu3fsxJ7dezA9NSvXmy1GtAHsTdgAMhEhXPStBgBY0Rwp2KrAimVdXI6GwqUW6FZ/vxwAQCxS+kqtZkDK5H2qVJLE9v/6P38bZ08dxwtfexYnjxyVZJ8WgfW1FRTDAJ1GA3cfvB0HD9yKvbt3YXV5BV9/4QUsLi4im8thevsunK+3ERSnxObOCwjUdDFw+xgwwRWkmD3GPGyJHAeImx1UKnV0YlKFCeJoxdMewK8FAMA1wOtGL3Q/TUEzY7Umftx8B0zM1Pe8VmsYyrYycDhupHNbMMWu+WQh0/rpSnsNhfhSrlRbS9MU3yMYQxV5UqvH2TsbFQJ53Ujr49pl4MNryARPkmXx2aVVXkoqBKSc79q9HVmKjrVb2qtOPYdARUBZSWCwodatDlI+BUdryPolrB6P8ckPfgZurYub56bxP/7Tn8bq2W8i47WQz/iYKs5JJbnveMJKGrgdYSVJvySxDkk81dJOqvnUnqC7iQlIxPO335f9gd8SsEQxCn4GvXYHtWoVSxeWsLK8LL3yBK0yXFttJsR6TkhVwPzU44L/jVyMLQPArhkVT00JM4nkI7YuEKjk/lNvNnGhHeEraxfw8BPvwP5bp1CpnkG315T+fBc5sf1jYu84PQychrAtJO9DgJRTlGC1XD0vLR1BkMPK8jr8dA6FwiyWLpQRt1l5kiYEBUJYDU57qNWrosBM/YRSIYN8NkQhn0XaZzBMZwQCIQQAlIKpCfIGDACCaq4ybLiuyULTfZt6LECrFSPN8e07yGWLaEUdvPiNQ6IDwflw9z13wg+4To26v0VaEhoE/Iyjc01bA7RNgPtKgONHyzh3ZkUCabZyKADgSYuWAAB8zh4BgB6KdAKoreN973wM2W6MwFhNvVYAwMWBIgEAQ6uVqrwIgaDHdg5q+cRtqZxxTP0wRL5QRLZQkM9He6xGNEDXLWC9l8K97/huhLv3YJ2OF+lArDcDthPEMQK2QJAd5fRE86Hr9KQ9gOWUFPVDrkTI4FoOjNfdY28AANfnkl4OAGAC9osYAAlwfgwAuBi056uwwszCkYCkTNxdV9hXq6trkuy/8sphOYtte5L26eunFntXUxHXXISMIp5FjA1dodZLUmHo/0MxVQmrVXvI6VOI2zxfopRtuc4Wm9O7jMAQWbJss/LIMOiLS1KhWMTJ06dwYekCarUK5qZLwgDIeC5u27cbv/HLv4B+3ECaK7/b1mq9gNG0HdR2wNL0FG6+5Rbcdc9dUtU/cPttcrbyHOeeS0Yb927enwPBeMIOiLQFJFq1ePbK9mZaB4bJtxXGo4NXsyUtooz1+Xc+N5N76bFnWy6ZfUZpX9oUWFCi24B1DuuasylhxZfcZ5M9/ElmgP5bXy9ZvR8KPho2hLUFtzmP/Qx29g3Z1BPAtT2zLtXDn/z7RmDA6x0gGAIA1krBUjepLqn+mkrP1KBORdpsP6CtTF0LAGD0ozWgUC6O0j0l+SXNtCdKk6wk8jSmyjAXt1VlVebO1VcQDGNofB8VBoBuAVxQrKIqQqmBrvSqSmWQNk+08ZmokhhWgzyHmZh2ImmMIXxo+SIViYgfK0RM9D/8B/+vIH9+yOSX9P9Qx0J6cjYSlhuhl/ZDJFE0LtRKpYLTp08Pk9OdO3fKcwnV/hJjNynCMbaI5ZzQz6i9VfQp16C9lMvj0bc+IiqpniQJrJoAQTaDWrMJN+3jK899FWvVdVTrFeQzGdEJ4Pfb3/aY+GTncgVRkyYIQBFAeKEwADp0BYCKnJDrNckAuJKq+6UYANKPLHOeVmDmopmDYuPrcX2O5I2e9XIAAN3/1alB+v5FiCwjgMCHP/h7WFk8jZe+8TzOnT6NNJOlVhNp10UuHaDdasFh0saE0Qjk5XN5zM7NyYHRoqhjviRUf3ryDhyRixNrHib2Ym8mdmK+VNO77T71wORnqxmj0YzEps6untFa0c6Sizffy2MAJBNpm4wykdK+ZbW/5NyfmS0BDil47L1zRMyHP3mwM/FjxZ+3ZTJZ7VnPqXAbafXbt2+TnvxhsmmCEruP6dKgqJwvyDyTRFrsZHPhsLdOBd5GNqgbAQCTh6b+bte8shdEkI57hu+JFeDUVFHo/51OLOOraL1qN3DNDNWUmdim++hGDnYUDuKDv/1RVE+Xke13xRXgH77/vfjGVz6H2/bvQVRvY2F+B4pT04jaLfTdDjL5DOKYVVIFMib5F5ZaLe/ZfDjb8c3bSIV22n2xmhRP3x7nRRPr5TJWllcEFKCuAPda6ghYhwEe2jI3+L90Faneir6EBkpDqiP/RotRaRlzsLa+jkKpJMnc5557Dn/64ivY+4a9+OmffR/OL7+CmdmsBJJRy0E2LEk1aWX1AkpTTKopkhQjl51CJ9Y2pS5qwuxYXFxGNltCo0Gr0xC9rov1SgOdnu6NrDYzQJOqDnvupcJPkn4f7biJudkpbN82h14vQr8bwfcIbozAMTu+YxoA4HwOEEUd6X2lYJ8CAKG8Ji0fSdGUinzPQbNJnZo+jh49gTDICVNkz74FAQCskw3bAbpdsnK0iqSAsLYIiBgl27EM1dZBiGNHyli5UJUed+4rcStSjYk0XUMILnhwuEfHTUx5DsJmFT/46MOY9R2kOmz7sgDH1e2blyLPczzsGZZ8Ba148RqkZf6wVY8aPnGL7KS27HlcT6TocoWmgkAsUDOForTAkMWGsICWX8K+N7wZ2ZtvQb0/QLkH+PmCWmHW6sj3+wh7HXhiz9hFL9VDO9VH29cIw+86wpK78XU1I3D5AMBmFUrbRiRnucwV3ZEZl/GM03X3+nUBsOdjMsGST2ymJP9u6ddaZdeecGmXobCsUdWXhFx62PU6ynjK/qR7iPb1KyjMn7bQFOayiKNYzlcKVK8srwq9n9ojfC72yI80gczZZ17TtguPzh5jj2q1RxgZytmjbQpDAMA4PfBCu33mOfy7vr+xSJ7v1/dlz+dnY4yuRQBlgjmuJ8BvpcrWsTxe/OY3Rai70aijXF7DXXfchj07t2N+qgC3F+FXfuHnMVPIoBim0Ykack7f98Y3Yc9NN+HgwYPYtXs3woy6w7R7ylIQsWTDjNZ4KhGxG00CFY3Vvw1bFka9cVpYneDpy5ksWi96luq1G7lwaWyr4OdFOcKQtWXBmNH+tVnsvXEiPUDIggS1EMTqUEXOh+f7BIPranaIG4/ZegTGAAB7V6GvG0TcVoil+iJ5udJpZSIOg/SrP8Bkeg0nJytWpt/TqB8zVyYAENB/3AAAQrmR2q/SWC+VxG41BBcBAGOK/Xb7N2wAyd6p/GyUODtUMicF5WIAYjNrOn0KRVglIPeo4kzBqQxWy2v47Of+UoJXCnZQKT9DyijfhgEALv4sW489N1xurlQP5xcrl+xhthvxlbYfjrEceFCKQolurqzysQpkAYCH3vwgsl7AoofMG/bGko7rBmkcPXkCLx99BT2XPU4RAgkU+0K9fMsbH8Ds1CzS6Qwcl+NAqxYfAy/EIBWgTYspoV2xzYJh/XgLwKsNAOhhZ3qTjQjZJBvjW7HRXA4AQOCF1GseYqSQi/d4EMgm+5+f+jM89ZmPY2G2hGe+9CVUymVR252bnsHS4nnsu2kfapWqVERJ9WblOQwyMlfpOcvrKYGwTEGCWrS0YsWbl0b3C76uCvIQvKMOhBQEJXFssRIpGIH2vg0RatOTZ5kUo7G9OgBAkwAGMipyY9Xlp6YLAgAwWbaCQZ22qnXzm8k/GQwEAKpVjkNGkmk+1/Yd28QKcNRjpttAEgDg+2a/P23W2NNHHYD8/y8ExMTCNjlpA6LuBxfP29FtSVDPjoeIsrpavRWjO9oOZgMUi3lhAYh1m1gDMQBT1w1eN4tjcTX6uRSa9S62FW/Di18+gqc+9hRm0gHCXhV/7wfegYfvP4iTL38Te7btEmePhW3b4AcprK6fR3GmKNVl3YtHX/JphliZAXVlPx8FKBYAIEDoGL6lqgcokMjqKxP/kydPSksRrfR6pHual5GgsksHFm0Fsu1WQwEAs7Ex+SfzgVXykMr73AOzOUnsPv2FL2HJL2ClW8P+A0X86E+8G6vl0+KkEAZFrK5WEQQZzM/PYm39HAqFjFzLxXNLmJvdLVWYHloIMgHW1qrwPGpt8Gyit3CASrUlAn3UMSFDSnpLKcooDihG8b/fkYp/sZDDzHQBATFZdJDipkmBzITwlJxGBgAy8LQk9/xsBNRY2efRQtCC1HINopnIBxgM6FRAyzrg8Csn4Ptk1KUwPZdFoZiRuU1WCh0kRlaVGgBqSxjBfwrwEgDQQN8ZhDhyeAXrq024ZNUEAeJWS16bFqFkWpAWSwCAIlglFwhbNdEAmE278CiQJyKSm7dwXWpfvVTkIUF9ojo1BtoSPCKzrEN9iljcGvpsuTCONCwyNKMYU3PzWKvXETE59AKkwhDTc9vQgIc3ves9SM1tB/IFVPoDVCiUkfI5A5DudJFpRwIAgE4LtGn0e4i8PiIKA8BB2HHg9y71KS41Ct+pf78BAFzrlZczZKx6qsB18jYmodxvmaSFuZy0roB96VEszFz+Xc9UXwt1RtAVXFcd7mGq8G/BOBYhSC1vNJt46dAhAdSlhZZtaeLXbh04CP6aKn5CqE+TD60gW3PG4UwgkMxk3zKIDYCjLABT+Tdip4xJ0NMkWPJhATF62kNvFfgpeGvEgGXPs+LAtN/rE6DI4PyFJbTo4NVsSmtrnS2TUROPvu0heO4A3VYNdx7Yj6986Qu4/66DuPmmXZjKZ+DmsmhVqnoukM3AvMIw5SgcSp0dsmr14ybbo5OnrXxak4+NgACJyHguJij4ybkyLLaMapFjUymZk409LpFuaRGRIJnusRZEsD95V7vfJqn8Vsxc2jKHmmkaYyf3a805b+yN17rGt3r8lgAALw7pqtLjbRAhawOov1t0/eovkhUBHE7IIcqli5ivwU2FfTwi/MfD0tAQpZfu1QQAJnr/+amkcmirS9L/yc2KfUQMSDk2G/EfRgt0LGHeYDKT5s9Fnsvn8MxXvoxjJ48L+seWAFKYqA9gcqTx62iCZgkEh2IqepdkwMN/s1eZGy4XJpN/UoqZDFpWx5YTZILBYD+P/Sl93EYE0PbwMqAqZnJ48733YyZfUkswqnAPBmJ1mM5m8bn/8gUsra/CTXMT8dBlgkrwIO7gjgO348D+A+KzLhSrPiv+PkA6q5tmeKwU09cAALAzW2igcjBRBEwFayw6fj0X6FbPfTkAAJOoHBMe0qpNRY8VLzI1Th59Gf/xt/8tHElA8vjGN76BI7Twm5mVaiypxEx+w5Aq9jnR4uAhyACf61UTNi3DahDPYL4nAIDYmREAiFpCG5YkUSx2qMTLajsPuz6q9Uist+zGb6sIDBhsS8poDK4NAOD7UfV1FdVjtZzCbmrLl5KKaSSK6lznth3AkbXCwz0MaafWlj1h2/YFuc3aK9p1J/1ww0Ymo6TLcSGl2/dQKOTEFcDaqilwYgFG+/lGtfSLGQCJRFu497QJouI6QQtS95iLKAuAIAB9e3kfBRrIANBqvBzYgy7SGeoyDBCkZpFNzeCjv/cHKJ89j05lBXfu3Yl/+Pf/HtLdNkJ+rk4b+/ftBpwOcsU0KvUq0kEW/YQTyfCdm4+iQYgylyYBAAGTiR8Ne0Ad2SfsGpMUKR1gEEWoV2uo12qyj/Gb/45aMUKeCyIiyP5GBWM1iCTQ4UhVQYQvUz4Wtu9AaWoKfjqQftKnvvg8Pv3sSTTplpBawa/95s8gV+pjafmMBLtPPvkkDt5xJ+67/x5kcx4uLJ1FvsAe/5wI7+WZ9FWr0lrA6noc81pk0e26SAd5VOsx1it1AUlIS2U1nNeAASbPLiEwkQrqEZgaIJvxMTOVQxAQ0dHquGOvnbl+anKoyaPu/cZVpTsQfQ0GzCqQa4AUVrPTodg2drq03fLwyssnmJ6q8rPXwfads5iaKqHXI1BC2z8CRSpAqHuGJvyq+JyStaGtEBm8fGgRjWpHAACKelKki5+Pegukt5I6T2DXiVsopoCgUcEPPvoQ5uhD3Y3hXmcAYLguzbKxsYwEl8IhBtr0CI9a6HNfEMq/2d8JnoQZrDdaQJgVz3CEOSxX6giLJbznv/s5YHY7ml2gSVYgzy/HE7ebYACUyDhq1OATAKDWiUubwD5a/gCRgI4OMm3cAACu+gC9AQBc9dBppGgSLGvPZotTmlyLFahJ8NgbpzGP/rRJHqvgjCVo98uMmKxBsbeki4ufhp/NodNoYn29IpR+FqMInLPKz9bXuYU5iX+tuK0CBUbji0CixA6m8i/vOVFtJjtTUXfTPqz73tB9RFgduj8y9tS42ByFwnBWnR+yEyy9nU9PkJxtcjxDyALk38kIoeAv/12r1gXY4JnCd0D21eL582LlTYHtuMNii49HHn4LPKeH+voKvv/xd6AX1ZELXDSra3D6LCLGwqijTgEfM2RjMMb0aIetRbVhPCEffQQEKNttHAAY3++sSG6yR1/Hz8YVzGEmiws2mRfG3YQLWLIFT0EGC6pocUXiwoRYOc9Re5stpFlGiQA4m+QuNr+4AQBc2wq/1KO31ADgxeEktQIMMuGEKqII4bVrAOgMSk5AS3PhxCIFhkkIUUZJPvo8mDl7jTq3BJdmRV/qk27y9zEGgKH+j7YZ0wqgSIAk/1QB5pgorYkCaxtQZBKvtRkAYANiEaoaKL3o409+Urw2Y1YhpO8H0mttmhMvAgAkiJF+p3EGQrLKwWCZVGXbp87ef25sVgzwSgG2jag8fHVeJyseyIC+lMnhzgMHscBefmsPJqItbSyvr+PLzz2L9qCDuE8rrDxatRoyVHrt9rFr20488MYH0I668L0Q3X5KWwD8DPqpEG1StAV1YBJ6sQjglWwal2oBYJJikUjrUMAEWlTNTSJ5lVPvmh92OQAAlddJ22eyqn1darfGpLbTquJ/+s1fxMFb9+GVV15BqVTCqZOnsLh4XkAiru9iaUrmGNF9/k41Xdu3xfHo87CXU5UVSwMESF+/BQYMOs0/y9XSBEaseHrAepWU4ZECsB5O2uIzGbyPDv/NAEebSI+GVnrY6ExheqmlL93021GYL5PVajyrmu2YhzLXOAMcpcjxNUXXoqc9exTXI016bm5WxoHASpJdJ/2JQ+EgPbBVgVdbInK5DKZnpqQvX+3XRvuXzNuhwt04K2C0R9rPpoc/7y+tBAYA4PNRYZ6OABQJcj3ZvLRFwzCm7H4h81qezkfUArYt7MVLz7+MT//JpzCbyWFQreOem27Cf/8P3o+V0ycwX8qhUl7EAw/ci3aX9PYOnFQwBADGWACbAADKkNAARNYWe+wluRy1N1GzQlqGaC9qSjPKPNMqgVRk+Dy9ARqNpgIAFDjqqQWrBQD407av8fwoFErS/lCpVHHyxCm8cHQZf/DXh5Ge3YZ2/wJuPjCDX/ynP4Xjp17E/PwUvvLVZ/Dkp57C7FwO3/u934Odu7ahP4jR6cW4sHRO9uYwUxA3AArsra5VEQZ5xO0BgrCIRrON8npNWRIUuKKFLUUIGUSblrJeO0Y2Q40GAmU97Ng+g2Ke4GxTfh9S5IfAuAEACMjw8xkqKucrAYA4ImWf7TgKPhGsJuDhOHRiINU9wCsvn8Sgz2o+0OnXMTdPkceStKlQ54BgBJklZI1wDFWki+kqz11v6JWNfogXnj+BfjclLQBkYTCg5HnGlgvuAh7ZRlwgBADcAfz6urQAzAc+0r02XLIcrpIBMIQDx4+/sX11WFhIVJMseEuQs9siu6Qjff+EVNK+AR6pUcFWkP4A6eIU6n2gm85iqd7C9n234LH/+n3SktbyM1glmEm6ciYrCdOArVG9DnJUzY7qCgBQ3NHpo+0NEHtATCYOgJAAwNUTIK75DPn2foIbAMC1XT9l6Q0TPnP2WnUVWbZUeqctprEQ5rnNs5laMmCLRLcnmi08CxkDUgWfMT0T/sp6FceOHRemAPdpArH8kpg+TUtvD52EMB3/xhiDr29bdKRKrynrRR9VognD/pKTVkQ9DdBsGADWzs8m/0MQwIhvSruS6WnXZJcMLY1xGOuwAEI2YBSz5beLlEsggAr8obzX5194Ebl8ASsrKwizGTSaDTmHtu9YwM3796ATNwTMffvDDyCgcG63iaheQSEXSttVvcF4Qqv9fH0rxK2sNTqq6D6hceqoMDA0cXm+AAAgAElEQVSMWy393/xpvEA3Kpjo7aPfdV80AMLE0MoYmQKjugQo89l+ySPNOc4KrLgJiEsR26ZUPHArG74ku8CQyYex3pXE7tc29288WlbV2qmnTRQ4foE1LqU/pVYBdAN4LQAAvTCiXCnBLA9VClelpfovgYh49FJBVytr19QCYDYMrWSOev8FAeU3E3z2PXFTIE2wQ5EmpVZKvJ4I4DeaUnbd2KB3uIiMDZEwaB0HjVYTn/jkJ5HJZ7Vqx6qe6yAguqrqRONPb6tmFGkizdf08Njg11JuKP5HDQB7Dan+r5uwVsYuBQBMJvyTC1Sren1p0WBiRask9vYymb9p527csne/CER12cPrUnQsxhe//LdYq1fRTw0Q9SIJPpvVqjyGooELM3N47OHHEDVpWUcfeRd9Nw0nnUXXDb4lAID01pq+QGtvpv7qF9swvlZby+UAAFQ0Z5XUCoQR+CGQJYwGt4e//uyT+MLnnhp62xdLJZw4cUJoeNzMm82G8ag1lilGE0SSMwrtUMyPqQFRX+0JkrUi4pGcF5LosuKpVHCFCMx8RQqtJu1ketrrZvQWrKDPxQyLK2cAWLp/EgCwayWTDTE1lZe2iGaTlQu+Z7YiWLaCCT1MGyEp03HclD2nWCzI+2Xf9agnX+32xgEA5n4MaChEp/ZvrM6TUSEQp4Alo9fRWMfuackWgKQGiAFVhPavlE0bIPB3MmrYCsAqxPTstIIPUP926XA1yaHLK9dVUJW1czdFm9UMnvzjzyBajdGvxvBbXTx4x0H89I//CA49/zT23zQLP9XBrl3zfEax5jR1mLFpv1kLQBLZ517SlaDKVmP0+ib7EW0fbjJGsQErKaO+J5z5oV+xBjU6PlynwnQSGioTOx/tuI0zZ87i5ImTWIsz+P0//waabgbdfhmVxhn81gf+B5RmHFH9zxUCqVp98P/5MNbLEd73w0+gOJUFnDZuObATR44eQT4/g27XkWrQ0tIq/DT3QSAI82h3+gIKsEtGXDA8JuKq/C4sGr7XXk8AgKhFhlaEHdumMV3KwnEoBEgVf4JEI5bIkAEgAICC5CK2108JANBqUiSKYnPstyVdX0X5AAJftMvK4MjhMwIEyLg5tIscGO2IAoKQ7y9Gf0CWjBWJ5fGjtoIOWNEhC4BsPB/PPP1NBH4OHs8z6gRxpg360tpDlW62uEkIGbdQcFQE8Afe9hAWwjTSfXK5OtLGdTVfcnQax4fNHp/sbbbzRp092GLSQ6/dVUiSe4/rIKWHuuxTHbYAUMC0MIU4ncHR8yu4+61vwwNPvBeDqI3GwEE7zKHjsvKvm4SwjMhq6ERIdVrIDLrwBx24fWpwDNBjVc910TMJlcc2li0AjKsZl++cx9wAAK7tWus5k4wdefZq0s1zULU8CI71OE/JgEyHqn0SRWhFLWlRtX3xTIIZby4vrwhwwOdxXYqIjuWPyl4yWgsNMhN9TR7ltU1AaqvGQxeSDdYI178AAAptaySecPZQgNSwFR1lbkphQURZjAq9Ryo/8xwVuJMyBVlo5v2wTXHPnptEj6pWbYqgMVuszp49h0OHXpbPxiIJE3YBLdBHtVrBnXcdxOxsCdkwhV075rBtvoRuXEeGUlZslTQ2e2TQWRvQ4blGpoUR5zYdXxPx/6jkN6L/60wYxeu26q8n57BtXwMMU2AZiBAwYwOb9GtRwIDxBHFNsWTYFp6o7jMvoZaO7nv6mMlvW2yRV02A/BaAsCr+k3FBEri9tjl+49FbjcAQABhLBA0CJBJV0jt7vVsARpSUYeBopjzRNfHsdH0RABSFbgMAaFJxbSJCVgV4UwCA1TUj+Mfq/yj5Vy0EagAMF+FFI60bnfbIjz6jvZvqjTHYTOHw0SP4yrNfFfsNoqK0y2P/qih2jzS0Rq9g+2ZFiGVEyRr2q5tK2bFjx4SmzECa1NXZ2dlhRVv7l7eOPrYSAZRHsoWB/t4ZUl+7smFIQtgbYCpXlDaAUqEocyjudLBMnYO//hxSVJlHFz2X6qk59KIYbn+AwPEwPzWH73qEAAArJ54wANj7bxkAcd8xASZ7OAUvHhv5K0ERL4cBYA8jAgCinWD6tb4dAADu/KS62Y2YCRHfv/T0pfrIhg4+8Fu/IgKBtt9Mfa9drK+XJcJmVY+tBFrhZ29xW8Ta2Hcc+Hm48NQ/2+iysyIrB3yPwJCK0ImFDKm1fD4R0mPymsKg60niwiTcJvzaWqSCQ+MAy5UDAFqZoP2cihfZNgjOawr0zc3NoFarol5vyv7iuipYKOr2snSVCs3kX+32YqFlM7nm+2RVYKw6sREAYMT+eqL870hlvlCgrgmVd0f7lz0URwCA3TMM2Dg8QDVwk7CHyQo/m+gNqDcu+8Z5DaltsLB9Xn5n3KOQKu/Lxw3gOT6CfkbAj/xsFqu1Cvwghwtny/iLj38euV4OQewiiCJ87yNvxA+880Esn3sZ0yUfs7MFoTxyLfY1xRv7SgIAymywgYhladhgYQSgJXsH7T7GeWHXnw0gRlUOiL6F5MAmG7RitpbdQN2AmM8xcEVQKkinheFy7sw55BZuxQf+/SdRRwjXa6PvrGPvzUX841/6SRw5/jVpD2H7WRgW8cHf/yMcOnQCP/4T78U99x7ASvk4Uh7PR08q/HQsWVldEyYARfhIjeWZtbJKe0POd55brKSxP1/Ysob5wN56B91OUwCAUiGN6VIGmUwKaZ96GfGWAICwS6S9JiX9/a0me3PZ9uGI44AKDnI9kQ3BdZrHsSOL6PfYzjNAKk0NljqCwMP8wjQKxVABgD51K1Q7Q63/FBjjfsx2AsbK3U4KX/j818QhgkQT6oeQESfiVVJaYxsGYSaWEiPkaehaLePdb3sI2zIBQq6H6wwACNPO9KdaNkgSAODeSME+vm/RkejTP3sgGjO9lIcmk5jiNI6vrOP+t78Td33fe1Bbq6DW7WN6207UO31JkngCiXVXvwMKc6dY8W83EAzaYvvlchz1wNTrJcAZSQEKmtz4upoRuAEAXM2ojR6jFWCtiivALzZ8bNOT89cA2oznUty7+DdH6O8Evuk8c+LUCaxXKlJkUmtaVvbpBKU+8Vod9kUHyPZ+a8+4Ar1dCgoakWX+rir0qitk8w6T2l4cXZM5Nlw6xtLT2HpqG4CW8fhklklm+tAMANBn96GK5ApDEPL+c7m8tsmGWXnvzWaMVquNqNVBrd4SULhSqUlRhZpImvizpY52rx5WVldw3/33YtvCDM6eOY53fvcjyGdpkVpFQMFV6l616lIUIyisrIfx1l0RZRUAVzUANo7Tkz3/I5q/nI9WKNFW/scYADIiartO4ebkHDBMOwFBRCBQPZFU/F2/7XUU1wFx/tmMkTmyXbYAQPKnwOKmuGnnYPIi27176zm++Wtf29r4znj0lgAAA37rVW0r3q++COC4h+RQBNBQePJiu8MqDy0pFADQigZpl9cfAGBAQAEqof2zXyYh1iX/luqF7UHaaNKYwDexSIYBrAEAaP/3+S98AeXKOlrtCL1BD146LYqiWuXVADeZ2FqmsNUAmFw4dqEdP35cNncmQfPz87LBcWOVvtiNFD4nA/kkv3kCxJAAxkuJiwGZGkz4CACQ8t9rxfCRwm37bsGOhW2iPUDP05ePHcGRkydFKz7qxUjnfPHBZljZbrRENHDbzAIeectD6MRMOP0hAODQz5pWcq8hAMCrx01PqE1GyIb0ZNtScSVgw6u9pVwOA4DrlUmQWu4pGk6Fa0muQcZGHcViBr/2a78q1pArK8uy5nnwdDsxSsU8XIfXlRUzUnaV6t9s1FCpNNHrhWKXJhGwSWpoa8V2HTt27GMTkTpan9EGy9D+WB1I9Vmh7ct8tGJCqhisoOM4A+XKAQCr+M9Ehgd90uqSVmwzM1PSHiECarQEcn1T7VThIn5FUQth6AsA0OszqNHKu9KjNagfzoMJAEDVglkhZqKsYnyi1l8siBe8DtwoKda9xEY1ox5N+3pDkGAIAGiV1vYuakVHLQZJ6S5OFQS8YGCi/f+kn/P+A3h9H2E/ryyvQh/Vdg2s24TpWfzVk1/G8rF1TA/ycGo15Ps1vP9Hvg+7t7EitI6b9m5XgTcGQJcBAEwi+hYUEJs5A2fYBE1G1ND9h64wiQBJwCQhRSnAmhyTYaBk9q2QbhZxLAAATd/JNiD9n5aDN9/zVvzCv/od1BGg022g59RQri7h3/3vv4wgF6NWLyOK+ygVdiAMtuE//d8fwrNfewHv+aHvwhsfuAXFUoBKrapBElsL2NfabKFYmhbKKMGDtXJVGC7EzxyXKtK+gASca/wQ3FOY5KdSXFcEl9oCAszM5BCmWWUnbXZzBsBAWjsYopEhR0ZNB81mJBUkVtaYkFoAYDAI4LkFHDtyHr1uWqp6fsjEtQ43RRZAFsUSPbPJslOBScvKGVCHRYwYyDZwQbHMOHLw9NNfx8LsTvjUBYvoXqDWf+LPLeC1sdeLI+Q4L2tl/MAjCgBkCAhcZwDA0v2ZWAhDzbSWWIpxyvVU2FiSIAKXfaUR0xKXYopBDkutNh574r2YuueNWCvXBRDwCtOot2IMeipaxjlMK1Q6oPge3QVY9Y/hdBvw+LmpJcT9pZ+C2/fgQgGAngin3gAAru5svAEAXN242UcpEKxFHgVkZS4zvupQELSPbGlWttRuK8bqyhrOnVvEysqqUPq5D7OCTIYbHy9rrKMWsBQN5jfvZwEFbSXSs137wKnlNGoJG4tvh+frKL6eTIIZZ0iUYdlQw+Tf8neNHoA8BWN1BQKY2ArrTMgAbbEDZvsjW7qkLcEAHOzNX10tY3VtXQDWUnFGgIBTJ89K3/7MzKzEu0MNA2loB8JMGvv27UVpKod+L8Jjj74F7biGbruOWmUFudAT+1cyM+kUY8dDgEqyJ7s2KSfrQpnXwy3ior3C6hqMAHaNmfSaDMN30/KgV9622w3Q7lH0Vc/bZPGQ55K0etDuj24O5u+SM9hvx5GzVV0y9PWTDIDk3ByB9iPQQlySeHCY+CcZ600yjzee55eKB69tdXwnPNpZO/205hFG4d8igkzmOHsYrEoFz3o7Gysti9hM5IdXPGZDF2cr0GHs/6wNIPs2tc+dFQxFtrhJcXJqIGjpspf70uOIkVThdakohdlS/81PTnD2UTP54dgMBQHFDcBoAAxFSPQ9jNn6Gg7PaFEq0mc6cGQDTKU9fOJTT4pF3mp5lXGq2ACyz4ronA2ihosrQXskxUnE8Ex1MEkj4sZO+z/bl0P6P//OTY5Jz+XYAE4G7mMLmcTStI96oyFK8fLZWVlNeYgbLQw6Sg/fv3cfbrvtNpQrFXz1+eeQzmawtLqCVjdCaYbsgAFCL43GegV5P8SOue144P43iWI8LbVoBUgGgJPOoU8AoAe0zab/ajAAknvqJJ7Iv3G8rEWJuEAkgshvJQAg423AJx38izvluHHzYKZQDwNgftP3lZ+TPuQMViN60/op/Jt/868xNz+NanVdLMq6nQjtqCkADZW/2ALjp1xkSKvudlCvx6jWyfpwhcrNg4t92ZzAwgcwSbwE3kwT+aQuDx21uKECN6vQTM7YW8g52Wy0pJLAKgL7BPnexz/V6ApNal+Y1Tc6jEAgo6t+u4bix8Nf1HbZ/pJyUGIVW1SMGbioWKGqESvSzetLW59MJpCEmgkVWwC4J2qiqlUR1eIcHUh2D+D9JLBioCQ92Tww+xJwzM5OmxYmZbDoGWrBRLMXmV69EQBgNEcM9d+CJFL5J7VYeuFJ36Z4alo+ezpk32IonsHKgGSAwaqkByfyhJGw1rqAVDaFPoGiXgbNNQ+f/oO/QKqRwjTbryoXUEp38DM/9SPYtb2EpfOncfD2W4VFoe+a1WETdAh4KybLynAwgpByP1MFFQlJ7uEEoshWYsuTSfIFNDH7mYhDmaqE3eGtqKAoO/esuNPoLOCZopRFCOWfv4fpUOZoO4px+PARrK+V8cA73o1/9n98GKfLVG/uoBmvo4N1PPzYvfjud72JEKVUgNim4qKA+bldeO75F/DXf/2XOHD7bjz6XQ+iFdXkGvK91xtNrK2VMTM7j2qtgVyeolAtRHFXBALZP882iz73MzNWrKxQMVpAULZEtdZRyPnYvm0a2QznIhkAxg5QziqrAaAVHF5vVrtch2uaWg5d1OpNVd+WwJzsD7LE2GYRwnPzOHrkDNptVdhOBxx3trR1wW4KOgKQBUCwi3OdjBHtA9Wkn++916XeAHt/B/jasy9jx7bd8FMOomZDGBaczc12Byk/LWeZxzM9jpDlnKusSQvAjiwZAAoACKh4FV/JvVpbAegKw28T5DIpN1otrFa2yeAT7y8DMDGoZXsGXT8MJbnPWMPzMUiH6PhprDRjfN8P/ygyN90qwLNXmkW100claiPMFoSAKCAUL4fghQT5IsLZ8F1SfZsCALj9vtj9pfqufg98WS4dWnF+RwMA1w5+XA6DYjKhkH3T7NeW6XVVNoCGiXkV0/cSD9lkXDYteJo/JCriF7/AxQ9m77kwr7gsDAWfiTqZbe24g5dfPizsOPbzs6LP+6gekGFusUPWVM+1QqyUf56v3IPYK68tBZqMJinqci4mzmY9TzURJajN92UTYL1UE2OSsCDUON6q/w8hdUnUbcLLdjECwrQrzYQZObump4ui76NtgE3ZwxuNhjAcCIBQByCXLQr7aW21gmq1ocUNigsaliLbKqO4LXsx2ZF33XWH7KO9Xgtz8wXcduseNBprmJ8toV5Zk70y7XnComQx046LZbpZ3Sl+Ym1d1C91VU6OgVrhjs7VkYijzTdkbk+Mu8YaejYwHuM5YW34RIdAhK6tPSIfb3SwzPsY5gD83YiAbzaZt2IQW5H58eLG+DNtDQTcAACudd9xVk99cSDIj9A9tLKpypKWgpMMvy9GXHX/u1oaBunJKvghAZ8odjqiHkwxHSr/U8FYn36krGWmbuJ1x0KBrcckmZ3LU0oHvST/0r8ntP6eUP1Je6bAyYhMZPqN+H7Nq6ekN1KF/CSAtYCCCWjt27br1j5OFiUGiHuxAABPfubTUk2vRU2QEUBggHZrokFgP6nqiWnfowH52kxwRJ2ciQ7FpNS1gQuawm68nfTuqakpoTVxnK0YCxd7st92oz6cyQR3ckFaAEjuZzYjoqIETdh7ywODmy7bD6K2WtFxrM6cPYtsPovZhTk0m3URk3G6PRSzeRTCHGghCFabBkwa06L+rw4ARml5aAN4MQB0JUl5crOVgZ440BnQivwVDzdzOFmkVtSuv3USAPZYGHq/DrfDRK/VVotBwI1UCuW1VezZtRPNqIIPfeh3ceLEK5idLaJaXZVetWwmkORfEXeI+rpc404P2VxREuZGvS7quAyGmbgTAGDAEPjse9ZKrdL7NKHjvLH2YlT6ZTLIA5f2gLTfU9ExTRInwUZNDk37CVk54gPPqqoKdUrV0vT86elI/MJU9+Q+hvboALliQVsSjFex0slHwkOj6rI+kXG9HNITdT2MKvbje6Hers7SPCt1j+UtXAeZXIiZ2aKI/TApF9q+2PSp0OrI5cRe6qQgkiU3mqs+DJCsh7O+L7IcCAIQAKDmAZ0IVOW8K9eEwQydRhyvj2YUSe+zMwhQXmlh+UwZz37xOQR9FxkHKAYels4cxT/79X+ChbkS6qtnccdNc0A3RiE/i2qtpVXulIeo00LKZ3DB690RqqFuZGRY2G+m5joek2tWGQLJgPHimWxHwP5lqIhs9kmuZc7bYr4grgGlQglRs4XPPvUU7rzzDvil7fjoZ7+Gp79xDO1+H+vNCnIzGSxXzuB//l9/C7XGItJpciK0BYZ6JIXCHI4eOYU//tin8Nhjb8NbH34DVlYXZYemtWCjGaFWa2DHzt1YXauIfk2jwYq8aiwQxGYwSVabskOM0wxp6Px3J0bK6WJmOov5uSJ6vQYcV90AZE7IhNLeWo4RGSlynd006VjCNqjVWoipZ0EQyw/RaNKxgGBEjGy2iMXFFaytVdRbltc/l0McR8IUidsNbN8xh3TgIJtlu0Jb5iWFvNi+sLZag5fKoFiYxaGXjmL5QhX5bBGBn1LrRuqipHz02B7DdUbhUa7PXhsZgmeVFbz74QexI5dBgUS+bkTI7aKLO5kTC4XXfNn9QHWCOK8oT5hCapCCx1YLuo10tIWIwXzcjYV55AZM7gciPNtDD2k3hXQ0gO+khe7fGjioEcDMlzDIlXBqrYKf+sV/IuBzx0uj43joEmQzzgsiVDzcK1SMVr+VXZUadOXziWcNiwekWUslUoNqmd/G7nizffpSlbDkutnovlfy+GsNJq/88Yb5dJUtEFtRjy//vYxEfq8YALiot/3iV03C1Zf/nkbnCWO5ZFFHrV+p70EwVz3ph73zpm3NJn8jId1RD7i14zOnGVyPYH5P6Oy0uiWASdcoqvWTzURmp9m4J96+icInWrvse7VJrdVwsXFisoDEJxQWgRG/s2D2sMBCcWxfAWb7lSy+SEHOtCsqy6kvFqsUWRVhPddVF6NMVhxb+G8BFMx2w1Gu1Ooikk31fhH3S4c4e+68APRs5Vpfr6JUnJZY5/TpswKEWBFAVv47dN4hW6irMQSdgu65+yDiuIpi0cPdd+8XNpCfIthpNNS4NYtwLN+KWsKOsx9Gs8Ym0KMRGAEAkkskKrB2X5Rra+5mBZsthV8EHY3TDreuTJbXd3MQblTU2OBuY2LHlz+7NzrJr/7RV5t7Xv0rvp4eKQCACHgZSy9VUrbK/CqklJwg46J3zmS+dMVjw+KATHKJrBkKiDOkVA/S9B4XG5LR19jrSzJvbZHsfax691ZvxQbNlgKloIcmeAoAsOJPX2AieooVm4qc/DBBK9kI2oRpGNDsqTG0I5OgDN+VWWO6aG2aMIAbuKg16wIAEA1tdmKkM6GAAV7AatEoOBK17CQAIPUGCnmQtsQ+Za10WhT16NGj8vhCoSAAAJMOu0HzfdnDRTeMETXHVt/s7cmRnAwomOjxy27e3ARthdXSr20F3b4mfy4uLsomOz03IxZMbCqlBkAuHWK6UMID979Zesu7tH2U5N/fAAAwwnMTG9iVAABj24fVVUgk0LT+E6TaaCpYBXJLVzb4zxXP+1fvAZM0+XGxlS1fR/qi08iFWZxdPCkVyO0L0/jS334eT/3Fp5DJeGLT1SJAw/64dBpRMxKUiwg6D01txyEo0EJlvaKqwRwzsFI48mrnY5ic67KwTgCsftn3y0PUVh5Ime5JcmorCuPzU2amMF86Qn9Xarfcx+gPCAdBGuSVIsfbZZ1yPRkqIl87zOeGAIDd95K6A8n5bhF6+1PEwoYifhcDUTr2VmlXWToixGdacthWMLdtepjcKVBgRPpc/qYBjj6LpdlZCFGf3TKo7GtZkML+ziEgqMBqBwUZ+c3fpb/ShSRHBCJt4ETXjVymgJSbwaDj4sk/+QyZ6VhdXEbopjBXyKG6toyf/7mfxr5tRbj1M7jntv04dWoRCwu7hOJOeycvzf5A6j1EGAgAYPYxAwAMBr6p2G4BAJh9afM5rBUf+yXXz4hCsTdUTq4eWVqanGbCEK1GE3/zhc/j3nvvQc8v4etnWvj3H/qYMIr6VIMuhDizdBzv+eF34vHvfRDV2gk0GxcQBpoEd9opHDhwPw4dOoOPfOQj+L53P4p9+3cJ6EXwmvoCpP9Xa00sbNshtPl6oyUAANkEFJHiteS/CTxJH6YR1GSlfEANFacnOgCzMzk4DimapPErC0BGy7SqCOYqIoFa5Sco0O4MUK9HiCLqbvAahGhFBIEL0ssaZvI4f2FZAn3OHt8NZD3zbKB4VaGQlXaAhW1TIg5I73p5XdH0cFCrRsIkKBXn8MzTz6LbcWS+kBmkAACFeVPou1T4HggQ4AsAEAsDYLC+jHc/8iB25TPIOn24vXhLAGAISpu5MJbw8p2xVYHxAv/ru0AH6EVddKKOVDClDUJggh76bg9dp4sOOsSWBQAI2mQv9dHzQ8ReGoN8CeebMVCaxff/yI/CL82g46bR5WcSL/FEcE57Me47AkGwiEBhVAUCuG/SvHbQUatDRjYEAYYggQHwB0Obs41n+ZUk8Je676t35rxaz3T5FP7NXnESBLyadzaMd6XyrLswdaeGyasRTTMRoJw3tuBxKQbstQIAtgpu22nIxKPWhoLpfSn+aLJtwlKT+PLctHZ6FkgXf14Bw1Xlvt3p4aVDh0GhOwJl/B4mjAlF+ssdUxsDynll4km7Xm1MOdIT05EREM8A8Fp8VC0C22dui1WTZ6/ErnJu8XOQnQthOU5NTUu8q84n2sPO1anK/tQaoiOBflZ+bj/ICttBY2NgZXkN+/btx9GjxzAzPSePZVGCoG6j3pTfGWfzvmQO9qgHFGYQtwiUUrfFw20H9sH32S/VwFsfvIt8KDgDtk8qO9KhjgpBcLaACQNLP/c4uGGZbeMuaXYch4UJES4cjfc4CEAR9cyQTZeMYW2MY90dLvca37jf62sEnLXTXxpYhUcmtmOUE9MWcL0BAJm0wqFVAEAskwwAwI04+fXqAADmGQV5U6FDqRqK2CE3SNoptQQAMMSiDQAADTCZAFvrL/EaNYm/nO9G6X+s+m+Tf0PnyRQzOH7qBP78s09J4t/qtqUqyeSf1YFLAQDiFiDUYnVrsBsAk2/S/7nAp6enUSwWtWJkWjnsZj0JAsh2mejnmUQgNwIAksn/UGDJ9FtyA7IbFCtN6jzgCMpMQcJsISdVOjF/6fURpnxsm53HfXe/ASlaV71GAIAmD/rZreWY/HvYG6dJ07cbALAlGDJwkM8VcObUaezZu1MQ6uMnXsbuPdsxGMT4vd/9HZw/dxpTpbxUCNnjm8/lpFpACjXpfaS+Mdgg46NWrWmlkAgzK5TS4+zJ72QJkDUgFXoGWeK9S60LAgha7edqYoVU+osNE0CrGApy6HialMYAACAASURBVNwzYZhZW10mTxTwMiwDrWrrt4QY0slkEDpzyColTtk6QS4jiZhlwkwGKMMEZAOFW8sfGuUEG4EAIwBA3g4ZCCJGSF0JF1OzrEykpdWKwQzp+6zwsHLPXVH69s2n1mt5ZQAAgU2CmnwevoaCALRhoqZBCqm0g3bX2JoyoemxtYmZpQ8PIbxBBn/44T/GdHYKnWaMQbuNHFkE6OEn3vduPHDHTqwtHseBAwewXi5jYWFewNN6vYpsVgWSlOJsiLom4Rmv3m3CALhCAEAjSgMhm32W1WfVAKBgoI+VpWUcOvQS3nDvPWj00ujk9uAf/fq/ANgiwGpSJsBK9QKyU8C//Fe/inLlGDrtNXheD4V8AZ1uCuVyhEx2XvysP/axD+H9/+DHZT4z6Dx37rwA2Nu278TpM+cQpLNi9TQCALQ6dSkAoJBPCwsgSLPiNwIAeMaQAcB2AgkGhXJOEEzFtpj0N5tt+SYYANdH3KaYYV7ENskIYE8rlbrZ5hL6WXTa1KVQx498PotuLxJrQFpk8vhl2wo9vZsNAiC8kgGmSvP49Kf+ArMz2xGmM0LzZ3uFtB4YAIBwHyVyCQC43Qg59OCsrwgAsCMfXhYAYNdlkt3EyzwE6YxOCGn83GP67T46MRlotPfT9h+9L6uDbWn14K9cX1bcsOd4aPYBvziN5aiNmb378dAPvQ/I5EXgkSr/YlZo9yLlJkl7g5XwtEUCm+TbhL/XiQQAUFAgwRK4AQAMY6trCan/bgEAG1dSr65Gadhj5syy559NjgUQoL1tTAbQuOK7PSOkt9wPRHGUrVDsx2e1e2lpGctLK6JZUpyakfYXq4/BPcXauTF2pID0lX5NFpPs4zeMRQzTawiqTxSjrHaR3QfsTz0TBxpD5nLCYuLnJpWfe5ACOIHEIyxUUKvFOvawQCH+9CkPy6vrAhrwMXHUln9T4X/fvptx+tQZaW1dWVlDtVqXYgljHo1dlMkY9zpSRW81IgEgioUsdu2cB8NeB0289cG70evW0OuaIhdS8NzAAADcP7i3j671JEPCjlny9lEMbhhFQ+G+kU2ujWMIYiXj+WR8b+PyK72+N+7/+hkBAQAse1Q6N00/nkWYXgsGgC5mZRPQOojVDC8dwKfXpqkwDjcRJgAmeTbZ9iatAJdzkZgoaMVck1jSg9kfHAvlsy8WGBq6JhkAwzESuqwijOaHBAXJY2C4+EwUPwzhBQwcIMgHeOnwITz9zDPS908GQJjLyr9V23v0tREDgACApTAnUdNarSZJNhNwbpLcIK13vb2f9UjfaCPYLHGcBABItRbqlemr5oGh1G4N6vm6fB0m/nwfUjWmHWCzKcKAHAOOOYNEAgDewMG+3Xtx8Nbb4blp9IctANePATBM8hgvGzq5TfZZOebn+HZlAFwKAGDwzxYR1xmgHRPhZs8vVeT78D2gsr6KP/yDj2Dx3GnMzU6LGGCrRY9yVpZ9VKuKijPJaorXL5XA2UdGNX0X62vUE1BGgDoSEGCxDIA+2t2OsaDRfnp+kwkgAABtusT5Y0QFt2tPbjNrTdm0+osIDdFnnZV+m/hrqV4qrZokmujbdRAaAMBWHyzCbled3RsmD06blIsl/ViENwkCJEXqRp7LTMj5WD9wMT1TFFcA9hDSto3JiVQuRZ1XGQEWULwaAEBoo2xvIhMgbZkAgai8x52G6BP4dDWgKJMEi6wyMbtJI+MV0aq28Z/+w+/j4C23o9OMxBUF3Q5m8z7+/g+9E3fftgeO08G2+SmcP3cS2+fnZEckWyTtZcQCT1TkLa2fdHZhBIyAgcl5uuW8HW6JpuczUYZTK0omWzpSZFCwMs3bs5ksvvbss7KvH7j1FkQI4E7fgp/95d+CG+ax1mgilQnR87pYrZ7Fz//CT2JuIYVcro/V1bMCgu2/+XacPrMC181hx65dePnQ83j2a1/BE088IW0rS8sr0sqyXqmJGCBbmBpjDAAV7SNoxn1bqvj8STaZWOkpA4Cq0fm8j2KR64igkKaaAjLLNFbLLAp0Sr+saJVQNNYT+n+jHqPZamMgICrgp5noEyxLo1Kt48KFJQEA0qlQJjADZ85B0bvI+nBTPUzPFFAokEHQEEGv8lpVtAYwSGN6agEf+fAf4cCBO5D20jLeFgCQ05ItDmzrIQjIQkInFhcAp7qKH3jbW7Etk0bWIeuLGg2btwCIRoQBpC0YO35eqfgY9x0G8WIbZlqVOAPYhqYK/5Drzp2HQoV8LrZ9tD0PEcGTbB6rzQh3vvktuPl73gV0+kCQQYctiU5KAQCz6aidmEYFVDHnvLbME63wMzA3hqciHExmgGkzNH83KhlGOGDzFPFSVf3kOrnUfS8nInpt7/NtzgAQNk6C2rkZldroU2w8tjbG23gOjLVYmifg2WZb1vhoUWw3Cu0WMOc+TkDs5ZdfQb3eEEp/rVZX1oAfSGLLFttKrSYxto1v+BKWxcmfjBW3+tooQU22lWq1fBTHTs5RtjGoK43GWPb11ZIPUmzge5CWOfbuZyguSD0btpppUYZ9/pZtyn2Kn7G8TmeCqnxusS80HvUcK2UCRFK8KE7PSusWb+e4cB/h2PCx+VwR589fEOCEezrbA5QRoKALLbobUUO0uuSsS/u49Zb9KBYDdNs13HrLDuy7aQ7dDhX/GwJOM6ZlYYssAImb+9yjR+Mzee5NAgJj12LQR2gSfIlbjUK/vZa2MLdRfP/arvMbr/Z3dQSc8pmnhSOrFbNRdc0CAKP6k36EV7sFwKrqMyiSs9vQ/5n8UwlfeKqJL10rycRYasebjO/GiKy9s7U0Y2WMm0m/25HKP5NYjofoARjrs80AgLFR2aAnJgkAWOq/Xe9MflOZFI6cOIaXD78iCX8jaqkFYJoB1HgP7CQAoBoojvYhmQ2Ai5+b5vLysvwk9d/S/63KOjdl3j9pY7fZxrPZ7XYMCQDweThmfD0GY5bGxdfgZm1flwAAE39ufNzU2QIQURSt30PIXi+q1feBOw7cjpt27X1NAADbLGWr/UkAgLdR6PF1CwAY0azhtWSl2GEFnjTfPnLZNNbLK5idm8HxI9/Exz/2R4jjOnbt2i5CgTwsCQC04660ALSaLRlOm/BLfZJCkBMMAC5fHtL8dj0mnUz01RZQaIuiQkzQiMKCJkk01f9kdUFqqYb6r1UQTe6lym7ohBq1KwCg+1xit3AdZPI5oQdaV4fJjcRWGi0wYCsVcrg6pCvqz/GvEQiga8EkDAmxM1lXdFcYtDE7N42pqaL6rhuFfgrLiQCoiBJsBADonje+O5r9e3ijBXT1/fF9EATgfsc9gK83cNsIMvy3K7ZOrAax9zHlhhh0fUT1PgrhLF755jH81Z/9ZxHopMhneWUVe7fPwmmt4qff/yM4ePtuLC0ew9137Ed17QLyYRY+qdMxERL2/Bu7oBRV1jsYuKYtgDofCRXh4d6coPZvfnhu3QJgzY8l2YtjlEpT+PSTT0ryPzc7A6QL6OV24lc/8L+g0QbW6hEcBpAeHUoquP2OXXj/T74H5fVTCDMDlNdXkMkWkPJZJfekMnT7wVvwR3/4Ubz5zQ8gm8vLnGaCvbS8hu07dkngSCFAYk8MRNkCwAsq542xxlT2kXZb0hbOdXriAJDJuJibpc82hRLVuYFBvcbTxprXMABEC5YAWiqNTpeaHNQjiNEbEEhykfJCofATUCX1lUwFWW8DZehwjyZLrFarIB1Q+DdCsZQRa0BaX3K/XlkuIwwKcj3zuRl85MN/iLvvuQ8erTMHA7SjtlTeZamlfAwYbFPPh8E9AQCnj1RtTRgAC6GPEF14g41FAO2Jbq1AxWbUzIlkAsT9hUwiEfIUO0yyZlhE0PsTDHQ5ttRgoF2jk4JPb/LeAPVuF7XQQzcTotnr49HveReKb3oAqNWBdAZtdgv5aRA20O3DrKMEG6grNr92hiZaUEzCb22CrchwUk9IA6rJFsaJneQSHPMbAMA4I+pqAu2rbgEQYDoJXm0Wb9rAcDJOTcwdW0EafgC9rwqlGkDbaBFJcUIVJylaNbRYJdDJ1h5WsFm9ZgGoWCzJvkMGDwF7fpENwP5+JrL5YkHLW0kQ9SK/9s1H1Y5d8h7JMzrZTrfR3s51GsWRxI82zrIto0zyyV5NxraWsapMOoqUB9qD3+thfb0i7AYCHnxeggHs1+f4RXEsryExh+sKoEB9MbYpUbeFr03GAF0M+JjV1TV5/KLZJ4fC472+3IfDxdhFbI17dFPqS+z01gffzBHG8oVTeOKJdyLlRuh1GhhQbZ/wrNgM+yJwzffCVrmkFeOkJpcd36QF3wjsIatNAZqNgIKNrs3klbw8oP1qVtWNx3w7jICzfvaZgYpnKXItbgBW4XOkk5rYlpIVrmvXABC03Kj8a3+ki3QYSvU/RfRwIrkfxdqmiieVRRPxTipkbngFEmgbKypdVczmQmDln4mMCD5RSI8ieaL2vTEDYEi9Ev0CTcYnF+MwgUj0/g8BAJZN0g6Wyis4feYMytUK6q2mqSqQvako4XDjTGgADEMO0v+73WHPFDcHVtnPnz8vQf7MzIwk4bzd0rysurn1hh+CFBu8/8khvKjK0FfFVyb//CnCVgbNtUmTFSakCCE3am7EfF9EZdmfyTHOEMns9QUAeOO992FhZh6OBK9WBPD6MADEHsYceBJkmsDRXrdvdwBgowN4dE0V4GBwwOvKJInJQIbsky4p/WUBAVJuH9l8iBef/1t85k8/gXqtLD3J0vfcSwkAwMeq3SCr/7biDxHjY2ojvsBRJGuL4BoPP+kXZoXW2AdJ9Y7BNlWIY7UhkumfKLHb4II/Jemh77i4MiiIaRagAQGUcSCkIQMAKG1Ar7loAOSYzCkAYKsOyTWcDFqSgYisIRH120zFe7RP6jUYtTDYSgeTfQIAhWIOpRJbAUJpSSJNWfoCWTuXAM9aJSVFAPVziY3u8MsCANL9rvvWEERM6LoY4SS+LaoVh9m0qAG3Wg10euybpqK8h07sIPCKaDcdzE1tx+f/6r/gzPEzaNVb2Lt7DyorS8in+ug21/C+H3oc3/f4Q6gsn8Rt+3ejsrwCb+DBdzJCdxwQAJDDhb3YBABiAU7k9lcJAJBhMC0AFmwluMh9PGpFogHwyY9/Ag8//BDCII1UWEQ3nMf/9h8+iOdePIZBOguksyjXKwiLKbTaK/jAP/8lrJVPYufuEjrdJpbX1qTKHmSoHj1AZb2MHTu24+mnn8GePXtRKJbEASAMs6IFQF0A9o4qAMBqvFpuiR2lsYhUbEsa+qWSTAaAWMl5PezYPgU31ZU1KG4DRtNiaD1JoTnxoOaHV/YcE/5Wiy4dEdpkqhqBQMfx0W6TCg+cOXMOrkP7TrawDVSkNYqkRYTgHun/ZB1QEJCtKhpg15AJixj0qd+QxpOf/FPcc+99Krg5gLQBdeKO6hzQupdnDj8P31knRsHpw6uVFQDI+EjThYSsgAkGwIiRaBxzTFsWP6FdpwI0s10oVraZ+fjCLJH/xPazJ44nBAmcHtuR0qIVgC6BASDyXNTyIbr5LN71xHuAPXsp2ABk87IvxgQA2FaRWGFWO15Fg135fCMEQOMEywYYax80zj+jWEKfVM/e68cAuFSA/61lDXy7MwBGjNmtg/1hA8vE3SYBg8T9jMI9Y2PRJZC4yiqzs5WT67iH8npZaP2M95j8E4Djec4qNunqTPSloi9JK88TdTQSJX86kMTRUETYzsckyK0uPJt/2fh0snVu7FRK9LdboH0Y1zrsz9f4lb373If4/rRNTeOSMdB9oOKe4urTH2B5eRUNghkiUuoJm5FxSbtDJi/3wIY8D7US+Hc7lrr4XJSrDRRKJYldCYjMTM/i5MmT2LZtOw4fPiq0f3UHUkKh1VYgc5JjlytqeySvXBh4ePOb3oB6dRXtqIL3vOdxNOrL0v8PAp2C19A1iO41eg1HTLjx1ls7fpbCn4w9hmwNHhnGjWijFgFbiEtei0sV9Laexzf++nobgSEAwOBdk3FVz1T6iKrdX08NAK4qJgwMizpdludSCDIZpEOKEentYxN4DBHnu0twcIcAwGZIrL1df2qgwZ7khHBdhwGF2v1RPEpsvBIq39o/bAWtCIAQxR0J4elGoc9vF2CiQDDs4BVKIqt8aaAeNXH67BkcO3lCKNGdXg9Rp41sLitI5ui9jkQA7ZgwCWH1w/b/c3Mg/X9paUmSbFbZk+9pdG01IbEJ+0Ybw2bobvJ60LaNCT2/+Vx2o7LPbdsDuLHzb9zQ+P727dsnGygTOIIwZABQBJAtAI88+BAKmbxskgy2r6cIoAhwWfZEAgAYXsNv8xaArQEAFc4hW4TI9Oz0rNDjapWqIMtTpYJ4lJOcUV5bxKc//Sc4deowPG+AxcVTksRUKy3xBdemejNTjSARE38/5cv6trRcrikG5QxSuAJX1laHyfr/x96bwEhyZueBX0RkRN5Zd3X1wT7J5n0MOZybc0ujkWbGGmmklWzIK1jatYFdG7K8sr2GF7BhrxawIex64RNYA7Z3Ick6R9aOJEqa0VA8hufw5gzJ5tVndXWded+5+N77X0Zk1pHNJmmK3E6iWF1VGZERf/z/+9/73ve+p211CAyQhq4lAAYAjHYDUA0BmZ9U5ZZjNBCwLKEmz/mzE+kcMgBiSJE+FnU3kgyA5Jy3fxvokMxQSBmNiOk5Mu82FoDaTQNUeQ5rCShK/6KAzFZttLlAvpCTloRs1UcAoD/oSLZeMTnVFhkNFiYBAPHnS4CoA6m2xNUMKguBHQlCZHIhwkwA8U80jka/G8AbZFDZbKGYm4XXS+E7DzyMc2fOY3Z6Fq+//Ar2z8xh/9wUttbP4BMfvg1/46/9JDYunEYaA8zkC/B7pF+rvoPEuQGdnq4wAPSK9gYA9g5gxkNHp4rs9i1jiwkc0u+LRsUjDz+Mez7xcdF76flpdNNz+KNvP4r/9GtfR3Z6Cb0gizLb8hUCbJTP4ytf/SQ+9OEb0OlvYH3zIoIwQGlmFr0BW6m2kc/lxDF/8cUXBcienpkTYOvsufO49sRJAQFIIR0FAOhIxgCAAMmq7ifBI9k3zPoHXgf7D8wKEJBKMQDg3+NWirraetrVQcpf+AsyKnwJ9FkCUK1zb8gKkBoEaQEGPD/E6dNnRTtf+tj7AXLZvNhlikWyKwvLAKgFMD2dF4aKqOk3u8IAoPBftdLCAw98BzffcpsCAISs6HSTBUDgjhogqRAdqnzT8e20UPIVAPjixz+MhUwKaYJNrjZ+3LFKhsW2l3Q7ZARpK9Nh1w7XclTaWYmMkAb/BLL4HgYDrRZL+UKEITUpmHHsgmKX4cw0aqUs7vnJrwGFIgblCrxsVgj7A7ayZebVUf1d9Uoc4DvhH5c2iffoYbJA2ZKyj4wE/3anthb3biMzKUCfxAC4CgBMdtmvnAEwGQCId5tJLNUkSOD+LXbTVoKC6AzouV+Tms6Mt+17vEstW1TAgAEtv4qF0lAjwLoCWPs67nuhtIZV+rjNlZhhs12Ff3w0LZDfLbC00jrd/2Km3VBzx7WAJfto3759I1pVlu23ElIClEw08Tv9TbboI1swndGgn5/Bmn8G8gRXORYEFWiPSfcnIKBBfCAAAxnGtSbfSwC0IHsk2ROLi4t4/vkXhDFGG2lsRY6fjhN91r4wbzO5rIgQcic6fGgJB/fPY331PG68/iiOHz+IVmNTOoLQpmuCVROWuicC7a5qYu1G4Y+7KOwU0wxEb8fGPgnCJJ+l7fk7rYRJ9mXy6rn6jvfyCAgAQLqsMQCEJupqcTR1lsz4v/0lAAoAsCeuJ6idAgA5+SIAIH3ujQ6a2Eh10HcCAMYXyu4/C+AReOg5w2IKqJoFdo53og+nOPRjAIAK/7F+c3QjN8NIRzP5SgoCkj7UCZhp6Ejw/9zzz0t/dBqvRquJQrGIbE5F9AyDkLMlmGPsANBoNgUA4GZgDABuEgcPHpTWf9wIrJ7LRFVs4SdZAGY0klnW8RqwcYOxuro23GyENSHUYqVkcTxtMyGViz/TIBOxvvHGG6U+i23JaMTSqRQC0scHHj718XuQDTNCk5Ls1TvYBcAAAOl/6vrgSsBgonMsjXkPawBMAgCazYaARMykNest5PNFcegFUfdJF6yhWGDA3sfv//5v4TsPfxvZjI9GsyyBfbtF6htby6jqP4V2WApAhFyylT0NwqVNDjU1pAaXc0T736YoxiOF9C6cYQ16mzW9FPLSVoNa4a+KvvpcVExPaHiulMVKT4TNYdr4kiG3NoLKAjBxQDkPdQzS0RAAsLmddGasVaayDGJ2i9LwyFZi3XVS2XN0O2CwL8KiTidDQl5XV0nRP1IA220KCKUxv0CtjqyIATLbGwoVWzO8MQBg5x8HAJydG2sppC3/VCguma1RZ8FHOtLPY8K2UMogiKhuTOEnUiJzaDUHmJveh0a1i5XldSzO78P99z2A5559FtcdO4nKahX5MEIm1UOvsYkP3HgMf/1nfxqH5qZw6dwZFNKRqKOr0dIe7JKldawG5of3YgBMAgBoe4fPTYZA0SfLIrPem8wTOlJvvPa6ZHfu/uBdAnDVO0A7nMKr5zbwj/7X/wNRYQEdP4uQuiVeG7XmKpYO5vCzP/djGHhlloRjo7yBWqOBTH6KjUtcS74AFy9exJkzZ0X8j9m3melZoZHSOY0BAJYAKHg8BABcBli3Wc0ea+MHZo1aOHhwDkGKLB0FBkxzxqleCCjAcxGIlowSB9hjnetAAt3Ncl3q/3s9KmtnBbRgmcAbb5wRBkCvMxBxQwJudJi3tjaFkdJhez6/jzDycM01B0TwkLoDUUjR1gFWLm7gySefwU0336Ldc6TGvicAQJvdP8j8SWnXA+pYBp0mit4AqeqGaADMRwGiXhshy2h2oLkPWQBOuFb6iktv8Y6U96jGB4UtMwKeKNWetohf/BNZEWxDSSZHD16YQSpbRLML1Fod5EszmDl0EDd+9S+hsbGGIJ1BlMuhRYV1kYGnEHEIUvzFQRdBZBJl3Pxy9oeaRbF/ovMvGerFDL6dm9a91QD9KgDwbpYA7A0AJAUKk7zTvQOGOOA3jSvakbNnz+Hi8orYEstEW803fTjz42L1f5YL0TYoi1TnoSX3NMEnwDA9TufrJIFum1eT5ucQztohy8/zGbU/GeQmA1Xu/70+gbpISlWZkBBGIEX2APERDQC0QNaCZWbmOx0yIdT22f0po1h9BQb/kiyQe+eerULZolnV7SGTL6DVpnYIy1JDARiom8CEFUsADAAQeyu2SJMNTGBQA6AheyVtcw933HaTgLbrl87iJ772ZVTKq/DB9rHW/cMlLVjmLHpHWopgXSUUwNEv8WNY3rsHA2O0HPvywtBx/32Sf3h5Z736rvfqCHhb5x8d0DEX+q70F1UkUAXj2shwgg7pqzEAYNmonbe1eDgmIUzagcCXQJ/lkazLyeby8Ln5MvvK1iVDAMA+3yLiSQCAbt6m8q9GyOpxGQz00KhWxGE0I2lZRMncUQfLqear8VHBTmMA0OQwC2hjMJ4E5NXR2SclnwaFn89MCgMgZkIbzK4W03jptVN4+eWXsb6xoaJoDJLSkaiLWh9UQandsOoW4bgZ7pe8Tr6X90FnlN8PHz48UcV1koHneXheo+6bIAtr+RnIM4hIjp08mcRmwGO5CdC4GwpM8T8aPjp1ZABw/Nn+KpMKsTA9iztuuQ2dRhszU3OiYE0hK7YB7Es7pghUbWYvZhNfSjJUbJOwGUgDZ7QzC+R1TqiQTs51KZDjLIZKrGbWD8uccOAGv9MBNWS7t4OA1X9dY+DmQcKJ3ouOt/3adOMkIq2oNLO+/FkdhIFQ1LOol1fx9a//OsoVZh9Oo97Ykk078CI0KTbGTJ9P1eC2tANsNlqa+Zeae23NqQKAzHZqBl8o/w5V16CYz8UFMhJT++Lw8F9kBTADovRp28QVZLJWfyPP3tH+taxAXyo+qOcVpgBVfLtKcTQ7NQR+bK3tUYvOIGNmbloCDVXb1wwBX6ror2vS6Pjbx54tPJmRrCOV8jEzMy3BFydikPIQZbjuDACw+0jUaw5LAOLgf/wzNLul9tKciuE4DXx02h7CKESY5ncgiBQU9USkMIVBnyyPOgq5aakh77a1i8MLLzyP557+PmbyS8h4GbRrFWkRmB50MZtL4Rf++s/i2iOLKK+dQyHPeVHFYEB1Zmb8WVNN6idrOAmg7P6aVMJiAMBIaVgCAKAAnABPnoc/++a3cMcdd8gexw4FbZYYpafx7Mvn8Q//8a9g/5EbUGn56Ho+OoMWolwfW5Uz+Ce//EvwgirWN8+j029L1od14VTUr1WamJ6axeOPPy4Cfew3zb7TrNXnv23+WiZvfL80LpqKZBoZnLojFI9rI5v1cPDgvLTobNQrWrogbQ1VoJbbo6xTR1HlePT7nCMc4wAXL7Fch/sCqb856HLxcebMeaQCbeuZSWeHAADP1ut3EEUBWm2CBx7m52dFu2VmZg7VCt9fwKOPPCmMg6X9BwS4kEIflgG0OqIxQD5hwJpaOuZcB/2uiAAWug186RMfRa7XwlQYoNdqCECw42sAlLe2RvYT6zusc5m+gdqYfrctYoPpFNv6sda3i3Quh81aHenSFCq8jlwBG80O+ukMPv7Zz2LhA3cBzaa08qNgobQkk1adrpXvkKKvVHVV8Y+/y9MaA/7Hn+8wQ3qFm8Kk/XmifzWWgBi/jBig0L+Mn2/S51/hbbnD3jslAAnPN/ZHFW4blpMlx88qzpIeq960tXPVn+gDFaZnsLl6yWWhB0jni2jXazj18qv4/vdfcsA3Hw6P1T1MGXDujNYJw5WjmCig+D6s93Ev89ntHLQaLDWzV3IPtN/FycC41bNl783PM7/OSkzt7zxHsg1dMrg1u87yVXNsd5trxk5IAtgaxNN3YcmTesTx3p0sTXba/fOO3QAAIABJREFUQBQXF19V2XDiIwUp1FsdFKemhVXBxMPTTz+DI0eOCBhAX4YlBXKBbBPrWIf2DGV8RaiwhunpHK47cQ0G3RrCoIsf/+qPYO3SeaRDepDUdVENHivj0ETFePeGN7uaRpOzb/boq++/OgLSBcA0AJIAgNJ1SJWjY57oEZ8QClTjttvuvfOGMj7k2seaC1b1c9lKKZNVAECz/2MZdN2m3NdkAGDk2sVh0kUn9b6sR6/XNABNoKD8BKuttayfmG6n9muGkvmWgVH0x7xYGxUGvxS/E5p1GEogvLq6KndRmpvGG8un8erp13H67BkJZqgoKsGQuwAeo7c8+gHW/5u2zwwjj+OGwmwNjdPCwsIQSd1tqr8ZB8IMOz+DQAadQjO8Nj5Jh93GlPfFLLNtGAQAGBiJ8Weds+t/zb7Mc6VpAQDY9rqQK4GkkLcCAIzftwZEugnzS+e320jf4wBAErW/fATflPGVph0DAapsHZCWMWgjV4hw7x/8Lp5//rvo9Vn2URUxuWq5DpaBMDtHAIAbHOsQmb3nMmWA4ZKyytdxNfnmwGhLNFUhNsdGwRWZUYK4MziSsgCq/Up6TleXtONxtD6dx+65CpvabJZzAIbOrXXu0PWswmHbbdUwqzwBAMjmswJiJVWUNSBTUGCETbUt1FVRDym18im+l0JpqoBCMS8K/ayNJBDACMdatYwnS9U60k7uHEbbfDcAwNapji41TrQUw/O7LNQWACCTDZHOUCSJ4C/b6JHZwe4OkYw8AVXWPZ59YxkPfvspzBX3YbY4g8ZmGV6zheuu2Y/K6hn83b/93+H6EwtYXXkNMzMUFiQ1lTRyCi/6cr6uADDb2wAmr3P3bTp+tvF7EgwAAfU028N599RTTwnzyFgZrb6PVlDAylYXv/j3/gnmlk6g3PTghWk0e02k0l3Umhfwcz//NRw9MYeVtdNSIuGlfDSYNRoEbIaAfK6I5557Xj6H4DVtvNJFU1JSY/N195Zlo/uYFDYQAPBaiKK+tJVKh2Tj1IW5IKyXNoVfdW6YSKTMBAlgOS78CrCyuiVlFr0eO0AQANCyKpYABGwR2Gghk86I5gYDB76471MIsEVgKgRmZqdkj+F9tpp0eVP4zkOPoVAoYXZuTvZPBQAIELE2tgNqd/qpSEARQuQhA/JuE4V2HX/p059Apt1AMeXDp+ihe/62L1srWQI3sg5tb3atPYeBAgVo+55kOgvZDIvF0KiUwdaPBCerjSaCXA7rrRaKBw7g+dNncOCGG/G5v/zT6LU76FHHg51mHM1fy/lckxDnYZgfINfoAAD97p7qWA3/+DPeFmCPTea9vae4Lvjt2L93OsdVACDWmSATTQJEwuDSRo620TgdsXxjkpGa7JIlGifupbhzIhClv+FaxiSBWPp3l1YuYWFpv/iipLJzz2Mm+k//5JsCsrklMGTCmc/Fa00G6Opv6QXYfpR8vrFeoV0ngWbVp9lrfpnfZhR+K8FJguWWdLDPHU9CjIPPtoZZhrAXAGDMAbVLClbYPUvLWmqYOHZgEgSI16EDB+RIDcCtnJDsnjCbx+rahpz7oYceEjFXailodj4z1EMTltGw/MrFArSXFDFs1oTuPz+bR79TwZFD87jrAzej3awiICMvESXFtsu6lSi4cEUv2fP3gs+v6KxXD/r/0Qh4l15/wOFnrAXkAknevYX37yQAoHVOqv8ViNNJ2iRIXRKffhwAsEmvDv92DYDkgki2NbRTxSIizDr32uwRrUHQTgho7EDHm7ExADTmiAdsp2XMTDdpTFPT02iSLuR5QstfWb1E/WY89b2nsb61gWqtJnR4Zv2F0ikUQydWltAUEDPmPjNJEzJhPwbmdKD4uaRTTXqNOwDj77dsuSmPsv6KAIOp+ZOhkQyWDOW18bRNgzVeBqYQELF7ZAAgTi3vsdvDTKEkAEAuyiIdkp5MsbYrZwAY2svrGgI/jpkhY5a44fciAyCZBUhusnZbkzM4Nve5ETkAwDnzHJswRQebbXK6WF+/iN/+7V/Dyy89j9m5EirlLZQKRa3Ha5Oy7FSLuz0BBSi8xqBARP+I1huLZbiR6tbIwMOAoySbRCn+KijIzV5aA7K0QNB4Ff6jwNdODAArF9DnHpcMyFx1rABrIzhpjezqHDnzwww6xdOS5TWmpTIamG/fsLv9rhwrdcsMkAo57Nu/iHQmRK1elb+ROh+XGYxeDZWHJzlw8RwYZQGIMn+PtZO0v7RNHXipHqJMSgQJw4jlEQNks3lsbCjjgwEnu0RMz5RQq3RQL/v4zV/9fcyVFpDqBQh7PsJBB9fsK2Ht4iv4hb/5M7jzjuPw+jUMqG3QpXBbD6XiPDY3NlHKs8RJ52Byrtq/97ZPwzBsOChx1xb9lTJdtfRj+cIFKYvis2Ery9YghUZQwPm1Jv7hP/rnyE0dQKObhp/OotVrwgubaHUu4Y47j+ErP/oZXLj4GrKFjGw5zXZPesS3WqSEDoT+z2ulA0/7RudR20Xpa/fgXx3TeB+zoJ4AQBu+38b+pVlpC9jvEWRTEE1Up6W8owtPdCjc57hgVgAABFjbqAj9v9OlqG0O3S4dZgUAWAJAyr4yAHYGAEjiYVkKM3lU3CYhpV5r48EHH8Xha46AAJhlxX2uU4p9tnsCAAy8QACA0PcQUvCvVUOh08SPf+5TAgBk0JOgXVs36r7MvUvsiaMBh4k2wAYeDnU+SJEVm+Nh0O1J+Vg6xXFybRFzWVyiIOPcHM6Ut3DPl7+EhZtuwqXyFhauvQ6ba6uIfJaoDJvymUqG29NUU0RGV7CBpMifza/RObgXAGBsj9EVvHcKZZL9fjMA/k527CoA8FYAgPH8vrLKZDoPtSNU+0Ro3sw6uyCUCR4NbkNsbaxjamZWmW7Uc4rSeOq7T+DJJ5+SGv4RAMBp2tj+Jiw790pm3s0PG50fcZsq9RsUAIj92djPt+OkI9ZYiUByHlmgn6SvJ4P/JEgwtIUJFNtAt3H7P/4Z/DkJAHDs6BP0RCdKYwg7rXymg+gIpojekLCaNbHAnxX8ByqNNirVOp544gmcPHlS2LoG4EpLYzLWrG1wwluUdclkh4ASPdx++/XwvSYG3Qo+8dEPYLqYRjpF4VHfxFl0H3CtfR3B0rVHvgoA7OZjXf39OzsC3spr9w9IRyc9VkVrNPDURWyZ53cKALBqXd1aSckhAMAygFEAIEYst9e9jIsADl0hGTk61kqVlJuRn7W8oYN+pwPPifzZRpsEAeLAdg+RP5e5lCvcpasL1VYrtSpKU1NodSiSxGybh29++1tYLbP+UPucJuuNjXJutVDjG30SBLCAnxtAuVyW8xBksLqwtzKF4toyDfQJMPAzyALgNRApT248yXEc0h8d6GGUaOoB8MV7bLYa0suUraJ67MuazePm62/EvrlF6QJAZ7XPDBZLAII0uqSz+uGwBMCpxI3cYtJpSmb81QBrEMQxEiQ5sRntBABoycdf3BIABsGGkhsAkJzDk2u8XAbRIdxkAPA/bqjMfrE7QyrFQKciegC//Mv/GLfddjOeevJxFPIZVCuk6Gp9PzP/epwvdH3+zICAGTpRIR6mMyzooVOkrAF9ZkrPs4yDOjmK2rMdoCD+Pf0dM6utZlsyj5btTwIgSbReKfqQ64jHRuMuR0iQ+TPJ2d62jtiBgwrGEddvJKyWpPOjycFxhH40YGcGhNl2dhNgKUA6ncL84pwAAb0B1ZGtC8DOWf7LAgDGHZfhjQTo91Ju/MlCYDamIx0BpI1aEOCNN85i//4DQmdnWUCnw1aBLaQzKXj9EO1mGtOF/fjt//x7iLw0Ml4aZ197FYszeSzN59CqLeMrX/o0fvxHv4BWrYxOs4VSvoTN9QoWZufQblSEIpm0Z8ln8WYAAH22CVox9WVcSRsBKra/UlB0gHqjhn4qC+QX8bt/+Of4jd/5YwSZOfRTRSAVod1vwku1MPA3kct38Tf/1n+LM+dfQaGUE50WBre0Tc1WDysXV6VvNIN+2hTqnLCV1NB51tm1hxlW8E2FErU9JNh53mtjMGhgYa4gFNOQbBxZQ5Sp0zKWXo/tFFUnRwLhEQDAx1algTb1AJoDAQDIBGBJAJ8r61tJ2Y8BAA0mhAEQpdBqN+AHLNMIRFBWADkvwvKFVTz+2FO49dbbZK5IICH6BXJpAoi0ewMBAajrk04FiPpdAQCmei187Qc+g2y7gZD0CbJ9XODP5zNs32nr0dlnmR/JjnvS8XMAP0qp4nezhXwuj2wmj82tChqdDqYX96HG2t6paXzoR74IFPLopyP4U0W8cvYsFhYW4XdJ6U88m8Ry1d8mS+9iIMAeps7bERh5JCe3nQEwnjC4CgC8Ff9kb2Dt8s489BHeNAMg+eTj2SIZZs4JV8+ta9ro+27TEWqJduFh1xW2n05nsuKP0L+69957BeBWmri6Kbq/Oc6XLDuBz2PhW9MtcmvHkh6jc1VBent1u7QxsSD0KAAfLwbbW63MLSkaOJ54SAIG49cwnmRzRIld919ez14lAGQ5GQBg/t0QqmNJUqertfw+tXaoSUV7FsoYtDo9nFtew+PffRIf/OAHpZMCAWImuErFKREbNFZUPP5xCQdxgXqTDN8pnDx5DbqdLYR+A1/4/Cfg9VvIhoFqg8mz0u5D1FwQP8dAb9p962J2edM1ftdVBsCbHbGr7x8bAW/1jQeHAAB3b27+ZhClBZVzqobB8NtaAqDieVYLTOSTAIDvegir4Uz2yU3WjDkGQHLxDBdEDAIIAOB0eiRQEWdDxYTIAAgcfXF8ZiQNlTlWO4EERkcaDx7tChjwk+aVzmUl68++4/VGA9/8s2+h0W6i1q5JKxEG7IJqOoVjM7Q7sRKSDrIgmV06bKTTdgXBZLaGtUt0QCe9JgU9Jh5IQ8xzM/Nv4n78HZ9XsibMjHCSwUCDy2vi9dEBJ8Jq5yUAkA5DhKynYs1VmMa1R4/j2qMnRASQzqoxAHoiBjiqATAJAOA4Jq/FmAw2LpZNkjF1D22cFfAXGQAY35jG5+ik50sHXjIArmae2TCl8is4l4lCbKyvYn6BGYoe1lYu4B/8g7+PxX3zSEcBOu2aZCU5b2vVmmY9JVBQULFRa0gdIjP3fI96M4a7KIAUu1Gu573T5FDaHbOcDN55nSwXiAQEoBpyvVpHRFuRdHwEvFDQRpP9DNdcfeBQDyDxhA25SyyUcQBptzXE6UIxO34k55W0G4rCocifUvt3OjoGAcSFkzakBDgo/teXtnxsC5gruOy4COYpAJC8NnG8nEOx6zrfk16oY6u2hraW2Qz2V9Yx4419+9v3Y3FxCR/5yEfQRw+tTh25fISt8hpymQK67QiF7Jz0nf/+cy/hxedfwsF9+4XavXFpGXOlNMrrF3DHzdfhF/7Hv4GF6RJWLlzAgX1LKK+vIhsycNQa/XFHdZLt0nkz2sN6WG9iBw8o7pQSSi2fkapmEwjqw0sX4U/txy/8/X+K5dUGul4BqdwsGgSrgh4Gfh1Bqgo/qOJv/+LPY/niG8jk2WKqAy9gnwOtQX/xpVNyHWQ5GeAmTqcTsBu/jxjOHt4x2yM4R9YMEWtjqa1RR6kUYW62iFwmJXuWx6BWOmtQMJaAjfqYuk9ZyKo6C7VGR0CKer2HVMBuAAR80njttdPieBKgGwUACCokAADaB/REoZsgHjsJnHr5dbz+2lnccutt6PRUAZsMLmIBnJEst291+iKyxY4AEcUyyXRpN1Dqt/Djn/0UwkYVYbeNHlvHSpsytQ/me8icFL0V60QUj6LsidIGlErcLFuJML+4hM1KFadeewMLBw5h4dBhvHzmLD54zydx4JZbgWJewJMajUcUIVPMS5/0QjqnGEZy/Q/nzmXMwG0AwOgxIxTscedLLdXe0NAeJUhm5/a6ykkA8FUGwFtlALjV7Hi0DPolwHYZYp/7W2KOiDaA+LX61LgvsmUo9ajor1E/5Fvf/FPp4hQD+lrSFgfaDmyQDciAAfudTmYDoi1rvo0J4OZep60Z/njPHGUBULsq+Te7BvtuwtnJ3+/ms+62E+5VAkB7LR13HIPTzsF5y3Iy36eGTLI9rrkYujco2OG6dbHEmK3FB5Ag/9LaJl5+9QxuuOkWnD59GsePHxe/VDootKi/QsBUWQPmA9q48meWKNdbbdx403Uo5Amn1jA/G+GjH7oNEY0K93M+HwfuyrXLXs7wX0vDmOS6CgBMtrNX3/HOjIC3dvqhgaj4OgYAN3+jaotohTMU/zUAgCiTlew/s4IU5aH3PIrwxiUJOhxWP6PZQ43gkl+OAeCk83lvDP61hqkr1P9UP1YhHs/VmeETRFeA2zi4sL9ZLb45dRZEGr2Y2f58sYDNSllAgOVLK3jsicdRbdRRqVeRygRI5zIitsjRFjaGC1ppiNRgxQZa7jpRAmDTwoAAAwMYjFigvtfUmRQgmgNBB3pra0tQUTuGxpEB3EgA5q4tiQIz6DfRPwIdzJDx3vi7Trct5ptdAPrtDtJ+CgcWl3DHLbe/LQCAdSTg9ZhqrpUfCAgx7Hjx3gQAzJNIbsCXayokaHAAgDjeLsNmjCCCI4Fk3vroU9Su20Y2k0atVsVv/uZv4JGHH0Q+z1pu6DiyikOCfdbqq1gcqcpJAEAyfEMBIwUAYhIGM8969coCIAWX5TBMFJLGzQ2dlDyKaTZQq9QQsg5vWO8/ukZ5XlNd5zlFFXzYstPWctwe73LHzd4nNoGiY4JUqeAn1fytd6+4epLp2dGyqKMmnU60nptDyICOXxQDnJ2flk4DVgKgfuVooLwnADAM/nfLPjtlfgciGBWUWY9UikBshAfu/w6azTY+9/nPI5tLo9muYnqmgJVL54QVEKWK+N7zL+OWW28XRfnN9TL+5N5vYn1lA0cPHka7VsPRAwfQKK+jsnYRP/dXfwo//pUfxqXlc8hnfHidGnzpZX8lr/Hsq1IsbbwV21EAgHZLdEeEWt6REoe2n8Yb6x38wv/8T5Et7UcXOSAqodpswY/oplXR6a7iwIECvva1L6DdqSJMh0r7JBDZVxopAQACrjIeYSi2jcwDE2VN3tkI3jRk5GoWaEhllU0kZgCk0wMszBUxVcxh0KVTOQCp8QJs0pG0JhqWaJL1oyUA7S7ZDl1UKhTlJADA7FeE1147I+uI63M7AEBVbmoANEjEQ7vdwuLiggL1SOGZp59Hr+vj6LFjaHfZA3sgoAR9XgITvI8GxQBbBLQCAQdYApDnvO428MMf+zD8yqaAAt1WS4DGISjignvbP6LE/mK/kxUl+kBU+ddWnucvrcHP5jGz/yBeW76IVGkGX/6ZvwpMz0ppGcV1o3xeWAnVek3KW7gvtdnD27KriQcVA6nxL2PvI7EGTSRgfPo6ivVeDJZxhsFOK2DS/jwa2G0/w1UAYLJdeSsMAG0za/RzTViROaXi1USGY4q+AtEKAAj1naspYBcktvnUdnynXn4Zjz3+mIiUMkiljzT0vRPaRbGZU6A+CfwP78cBkElfLJmskaDWTeXxwN7Ot5P/mfQ5kyLZ25ZAAphPHpP0YSeVAIwDADYWyuJVQDLJ0RmCwvKBnmT/2ZlImEjpjKx5slhZsnX67AXMzO9HEKYlQcW1wvcS7GS3mKkStU9iVqIl5cSXYFcf+QLu+uDtaDXXkE13cP21Szh+ZB9yEQVOm2CDVBNXdl48Bh4BZie+TEbWVQbA5EV69R3vyAgIAKDq3HEJwE5b3jsNANBgsvY/TGdUJdohqDsDAOLZXRYAIA4hWwKxxlYy/wQAVPmbAh0EAOi8uMSkmo2EoVUDtzMAwMBjpwyyjR/9b9b0n1u+gPx0SYL/7z79lAT/BAa6YJapL3WUUl9LURenNs/xJiJsLcPGN/qkY2AtAC2rLpkgF/BaCcGVzh5uAMz8k5bG6xmn+w+zq2PieslNh84x74/HM/gnCECHnMaYbnav00GG9On+QOo4p/JFfPTujyg6Ssq/KwEwBkCyBID00fEAa6dsYrJGTWaP25wmAQAWXFpJhoAzf4G6ACTpfMm5a//ey0EcBQC0Ty0ZORwTYUp4Hspbm9LzvdthW0BlqDDTz2znyso5/If/8K+xsb6CaqUiNoQ10HTnTQRwJwCAWT0VAWT2W9sBSkbWlerY/JW5JhkOlp9QXJDCpHx4KgpIwTFSynfWALB2gdoOTC3GEKZLBNIKGCbHKfnvvRxwAwB6A2YJnEOXotq6MgGUuuhW3i4ifVTFp02ijSLVmtnWTlcp9oVSXpgAyiKM2QRJAHBXAGCX4H9kPngE8Gj7CPrGwotkWYSprASMF5fX8MQTT+GWW2/F8WuPSm/4IBxIG0iCHZ12H/Pzizj1yssoFEuIoixK+Vk88tCTeO6pF3Fg7hBWz13CdDaLw0vz2Lp0GscPz+Pnfva/wYnD+9Bnn+SBE3tz69LWZ9JR3Nl+jQIAem8xu4J/5ZzlmmVQblRS1v/n8zmslJv4tT+4H3903xMIsrNAqoRmLyW5mVTGQ6dXRpCq4IN3ncSx4wvIZDhfA2GokQHQ7PRQrTVw/sLykCJP29ZjJxdXfrDNbtvWpf6pg4Z2AwDYmo8ZuqYAAHMzRQEAWPZCAEDEDQOWI2gXAHFMEx0BqPZP9lSl2kK53ETg095G8P00Xn31tJbT9AajAABZAdKWSwGAVOih2WQHgBmhw3Y7Azz22JM4eOAIiqUSugNlAHhs98n6Wsl4BhL81xpNpMJIgnwG+zMpH4VOHZ+76w70N1aR5XWThWfincJoMfBPy3V4n8m9RGnPuqhEWTsYoNJoIDc3h3Kvj7VWF3d/9nM48LF7UF/bQFgoSseGbKGAWrkitoJZTQJTBN0G/HJrU3W5kyCbYw7RMkpphT40pwQwLCHaPjedpXHdcHaau/HZ9t6ZrwIAe4/Pu1sCoGw5lZByGWey5xj8E83ld+dYij87lINLZKQplEnQvMO17uMb3/iGJqc8D3UCVZYAcnM0mYFWFjmLgeLsf5LCr/uoK/EbSyKJXZL1qgDFbgCA+Y/8u4FJyTlpv1PAPi6xG/rAiRLLnez5JABA7jCh32TJSQnARQclHNvXnR6AGxPW+7MMQATFQVvWEuaP+LOdPvZfcxxblbrsDWzfSnCASYylpSWcPXtWbMU4g5TXRF+byYVMtoBbbr0e7dYa0mELH/vwTZgphvDIjKImDIVzaYcF4FXjP/DZJlUFDf0+mVwqvvqmX1dLAN70kF09YHQEvLU3KAKo7bkk5nbfh47LmEDecOOyTG+sh7vj2E5GqLVnfBCEQn9KRRntCEBUXrKzSQ3NJF3OXB6j/4xm/w1dV+deSxs6nZZkM0wXIEW0VvjFGiSYrTJjx++GcErLuUR2W72tgQRLFDHaqYyQv6u3mihOT+HFUy/j8Se/i61qRXufBz7a3TY6/Q5m52dRoFPSIvWoNcxUJwd0LwDAgmtpa5dT2hIdXgbYbxUAoPElHY0G09TarTcp+6DSuJqDpgZer3qYrfE8MaIEKQgAMHDkzywl4LXy/ax/y0ZpEYQiMJpNpfHJj38SAen/CBwAEGEQROgkNQCk/ntvAIB15/xsrftShy6pTZDMkOxUAvAXGwDQTVmWaCK1mJy/e9dQa4s4LQHQAJwAFFunMTMh9Wug7kNVnAxpmej5aNbr0j+3Ud1AthDiiUcfwJ/fdx/Onjkt2X9xpAd6Lgbp0ju3rb2KFTxRAIC0for86QarrXlMPI8/8z0sKZBWcX0GcV0RKyMLgG16Ai/A5vqmaAtIKYTb9OPnrJu+rR1d36PZcC0tHqVA2vw152PXTUMjTDUFrtcyz8X1mCWrR2r7Y/p+fB5zBcgaCIQFI9kYCVYdBdxn/bqPA4f2S1gnTA1+T3Qek38nAt6Re9uB+q/jkLh/AQBUxEjvWTPHdEhIrWS9dyrI4Pd+7/8FO3d88lP3SIlCvVlFOkOQyBMND1KxyQ7Qrh7sGjDAVGERg3YK933zO+jW++g12kgNusgGPbQbG5guRfjInTfh5//KTyAgA8DJLMtclNpXp+Y/vMfxex1/Kib4GrMtNAgPZS9pk5Hi+cIw2ypXJDP0ytlL+F/+2b9FNLWErVobYbaECrsdZCOk2bqws4lD10zj05++G+XyRWRz7EzTRzrNzg9p1JttlKtV1Op1LC4uio1keRP3BILMO+5923RiDMi2+n8TpOOzZhcIrp0a5mYLWJgrAf02Aq+PiMBRuwWfIl5uKIZgrGO7EEjndZbLDWyVG/D9LPX4EfhZvPLKaW0XSAAgyjg6re633D8IYBEACKNAApFSqYhUKkKr2cUjDz+OW2+9QzKWXbRUBJCkiIEnJTkESOrNDsoUtuV56jWkBz0sZkKUui18+vZb0Vu/hDxLX0SgUe2PZfUJJCoTTsvbYputc1d8FAZePD6TwXq9gWqni2uuvx63f+IeeHMLaJMlUZxCne2NU6E4/tzvI84BpznSbtThRSkFABwLwM6vQxq36TIAwAJOG3Nl+IxwToY6FBwX2ruEROM2+7PdIo05aG9TCcBOHCS5bukPn7BMEwK27bZwtzPvajVH/hCPzeW9f/uq384CerNn4vzSObVTF4AdgJ/hB5CxGarpMgCAc0u6OCkA0Kd/5PQADECS/Ul3SQnfDZy8//77pYWz6i4po0ztsj0j0+aK5yUBdksCmOCytSjmsdb22gJ8S4SYL8s9eifweycQ3PbVEUBubLDN9zCgYlKJiYHzo+vOTkpWXLItOWv41U/gS/WPjCUcH2NlwxxjggQEIamzQNbg66+fxvLFFfFDD11zFNVGiwVMDnBpSLcqtm61zlV8NhxP+9xhm18yELodLO7fhxMnjiDwOvD7Vfzg5z6MTNhFvXxJk1oeE3tmIwjPsutQbPM9lmSJ8dFuOIMBn7n6XQpMmnNHMMn1IR/Z88dn+5h/k7BO+s7t63XvIqQ3u5quvv+9NALe1pkHd3BtLALoAAAgAElEQVSL7RbimtPdMmTjDvVeN78dzVbjSgeNwSXb/9Fhs/pTocc6pzV2ma1GUpeR0oQdeCFOo4MMnONIR4wZGWbZ+qJv0HetyPQ4bTO2M0lXja8u1vFrF4MqlEdfjAWDelIL84WC0A2DKJRMfzafwzPPP4fvv/gi6k2KKlkd6kDopM02xV/SUgJg9emmJk7DM07hG78OQ0SH5m+MIrx3AKj3rUZNnS2+7PNVU4B13S35IjKqNKh4Y7Lz6yY6CiBxXJUWTQezJdkcBhI8v9TkhilQBC2XzZD7DK/XRzGTQ6vawI9++UfRZs9m1sYy6Gfttx+h6zQAmNWROTFQjQezbSNUUkDGNWnzRs2jcOCH4M1uAIBtasNWb06xWjaGXTK7l28Etl3RyKG26cZzMf4z/5YSlXy7xR2Mu8sAmANg8Z88L56Kc8wxgCz4lvsdA7u2XaUsix56g5Zk4ejo/D//93/CM09+FxSm45qjwFGr3sDMzKxsqtxMOYdIlb64ckkCj15bVfw1+08AwG1+DgAQdgvriZnt7/REDFCYAx4dg0DOSSeI57WNWhyUISigm7s6Pg5QTGQrkgDATs9s7wzcDm3onCBbKmQmyBO1fLbz45dKmmjNvwCOQv2XCsWhjRluxq7uf2q6iNJUEdkcFfmZDWarUAYtHJOWPP9RG5x4UtumQ8yAkHsVsbkkgGbOtAkT6XcK3D388CO4++67cfToUbTaTQEu4LM9YUfmAUEAW4NSqkFHph9gqjiL106dxkvfewnrl9YRBSkUcnnBTTx2PfA6+OqP/CA++6lPIZ/JoNWoSc04xVmrWxvIUiCVdHqKIQ6YKWsJ6Ef1al4DgV2OAx2ldMTsc98BEWwpm0G51kBxeh49L8Sl9SpS6RKKMwu4/4GH8S//7X+En1lEpdVHz+tLfX+j24AX9hFk+oiyHn76r3wN5y+8IUxerg9miTgm7IrAeX1h5YKIQBL0ERHIuGhu+3RKBJmxM5YUd4zBbg0QONeZpu8im/EwM5VBoZCSPtNg4C2P05UOCI3UZSH1SP3ZC7BVrqHVHqBWp/0m6JrFxYsbKG/VkA7Z6jEJkllXEGXOKQBYE1GsfL4oDvS5sxdw5513o1zdwiCle2rYDxD0fARIwfdCoT4zu35hZVm0C1LdJvK9No4W8rhl/z7MUSiUWfiQ3X5oA7gvK54m9yXrv6f7pawfsuUIaBBgoDDsAHU/wqlyC0vX3YBbbr8dB48dg5fPKXDI49WoSPbeyptEp8D5CPIMEh0Udlr/FhyOp/stThY9Ca5gqc/hZ+lZWF7oK3QNT56hrjPpWU7dI1ebbC0Fd9svLocBMNzzdjiJAMTmxySxPzV8Wu55+ZvV2DstpH1rIMAVf/yQ1XXld2D7qgjRutLLuA0g10Yc3A+ZH8MLtvWq647zUjRtaJPZoYb6KoGWBHHvCdNp1OtVbfUcaEKEoBlZM6dOncIzzzwjCSBL3CjDh1o6ox5qMstvgJ3tfeITuISHiUq/pfEdA4TGz3U583Ovz0/6p3ou87UVHlEA0Lr4JMTI3ZjQ5rIlLX3olpReKUjLjD8Df3ZrKRSmUak28cyzL6BWa+HgwcPS2aZWJ8OJ7ELaGq5j2njdt5PJPrL0yIJl4orXw89kOWyUCXDrnddLaSTaPm689hhuv/ka+Khi0CsjSlFkl3uSbHYYoIM+u8sMAgQoih1mTRJ1XrxSB+g00W9n4UcFDHot9GVv7ajWTD+nTAGPtp9ivVbqpj6Nxj1DyTa1QQ4s1fFXhqfOZv2uoOY4gPJWZsvVY99rI+CVzzywp/XelvVO0DRjx/PyDPC4sZBp6PrussUQszLDmmC2JJMWc05AcziyuoMP22JJ/ZVNakcLdKgppzdr/Bj4S0ZG0Hgz6eogWb/W3R6cAR87AwAMdLqYmp7C+sY6cqQZNpgdzWF1Yx2zC/N49oXnceb8OVEYpRNj9f38PBqfdrclBoW1XnQiDWHc63OT17oXM8A2t70mpYwC20mJyJrWyVvdPFVT2ROVRs8MsSKyihork8LRzNyHKAhgloh6SxGikDQ3balCNWmOgWx+gS8AT5bK3NwtGRyms+g2WvjyD38Z3TYFyZTGyg4ApP6PAgA01OpYadBnYJAL+FjDToOeGAD5t5vxqtvz3gQAZD7SeZAAUEGxmAgc37BlD+T95gXbn/m86aQ4dst4dmCyMeuj2W0gn8liY3MVs9Mz+J9+8W+BmbUB1cl7PWSiNFYvXZL6O84Fou+5fEE2apYSpLipidifKwFwyslyP07lmA49g3+WAGigr90AuH7JDhDdgY5jGEg20SyTcyjc85Z6TXn+zgp4qni+07jZve/l4IgEHzOfpg0iH+wU2QM6hCwByop6PkX+JMKRS3LhGWuYpf7dQEarA7fte4B0NsL0TBF5CgJ67D2vgIuALuK8Owdg+LD2sMVDqDcRMogj4V4mZDVkdamIErstfO973xdH9jOf+ayApvwiC6DnNdkYcEjdljNJ7Ki96JkxLhSmEAZprF3aFAG5c2cuCJMjm/Iwk/bQ3FrH4twsPn3PJ/DxD38Y++ZmEPlAOvDQrldljHyvj1DGkZliLeeiTZ+enkJXSrsUGGDAzNGlM84+9FG2gLWtBirNHhYPHkcXafzqb3wd3/jDP0WYmUazm8ZGpYYo4yOVAdJ5H6+fexk33nodfuhHPo9ydUOE7uiU005XyjUBnwr5kjBjuuiITkNSFdvsrgFPu4HnCkYn9rORYCOujGf7xEzkYWoqjakStQWYLWrIvXqgiCbngII1HHfnCsqj8FMplCs1sEFHtcbMYg5AFsvLm6iUG0rZH2YZYxaFzlCdYyzniSKCDyU8/9wLwto5dOgwWt0mugGffR+pXgqpfoDUQAGAAfdu38N6ZR0eQatuE7lOEzcvLuDE1BQWgxQ6tRr6IYN0bSYgrWD5/Fjn4wIPAYlls0yhH6RQ63RRrtfR5drNTeOOH/oxpBf2Y25+HmkG/4O+iDQy6eYLQKTsFmcih0SpkaB5ryXjssNyfAJcHz5TCRwUACDDhCtSnrsII3aF9cL795xOiLjt1DWheIEwpfbOv00KsEZrF7cnMoYAwJiVE0CYS3UHkcXJdn9oMBLshss/6u1859tXArAbALATAyCeMNZ1g36EMCR9LYGh7WMQSpCa3xn0nz17GocOHZLbbzQbwpDjujr72ht4+umnpebfKP+cX6KR1NFy1eGIJ1ry2ZwcZWAa2K3A944spDfxACYdP2l+Tjo+mcAyAEA1FXRP5D6TZBzEgJxup/RBWc61vr6O0vS0a6fNjH8kvmMYZXFpdRPff+lVeD7FddmCWluNsz13NssuVrH4qLRqHEt+0E8ly0vKu5wPTwZrYSqLY9ftRyGfw8aFCn7g05/E3JSHlFeF7zfELg4GaXj00QKn6dJvYdDzEPRK8AeuTXeqhU7zVZw9dxbZzCEs7T8mgrsEovti5ykOVBL9FWEKCFvAsfaEN0u7b3u4JUH157hEWe15DARYXHUVAHgTy+F999aJAMBOdxwv6rGM0oTh2QkA0PIprR1ORxlQNdWEUlzKTM46ZAC4CM6cdqVAK4LH87Pmk5uqOPZUVm025DsNBbMMMQDghISUc7vrlU8CAIbsg8BHo92Cl1LHp0MV7PIWHnjwQfk9nWcxaQnjwriBC50vOphGlReqtGt/stOF7WV0Jxnc8fMRYabTJH3aXcaeY8oafQqiEAAwA0x01AAApZupQmtMUbMnFWsj8L60Tq4nmxspVrx+aSMoRZy+CGcZAMAuAAxKv/D5L4ioGNHPvQAA39dMkQEAImhJGjvb/MncGHWw3g8AgD1/upkpcSTfBACQoEMIg0W0P3ReGm0vOUf23uDZRzjAhZVzOLC4iK2tdaytXMS/+Vf/EpWtTRTzOQnOWk3VjuD5CQSQgs0PzaazqG8RLND1Kui0YwKIg0oHxrUnZNBPJgCDfdL6pIyAJQRBKL9j5kTXjWMtSbztFJkTQj7ah1kZBPQgZO7sQIu7HEufBADkWuU/zSRIUMNsf8pHKG0+I/m3ZP4ZHAjdnwACe8XHAIBlcWN71xdBwKnpgmQc+gPaETIHFKwTyv7wNQGIvQIAgGuez2BjYxNPPvkkTp68Xr64vmqNCsIMMwkuyDLRJwFgtDSFdHmuYwFKwGc1wOZGBRfOLWN95SL8bh2RJ6tcWsnlM2mcOHIYH7v7btxx682YLhbQbTXQatbQbTfFgQnZVs5pLGxtbIn9iMi4kAyyPl863d0eJ3gaUbaEQZDBfQ89il/7rd/DpfUKsvkprKyXgTCPTKGATreBntfGpfVz+NwXPoUTJw9LrWar01ANhkFfenJXKzWkqXNQmsajjz6CkzddO2Q+KSiqDqvN350A9Ph5Seg4BISGPpysSOsZTqG+NsLUAFOlNGZmCBbT3tWlawT1GlRESsWkFABwdpjjkQpRrlBzhgAAj8vI1/LyBiqVBqKUiYy5rJDrkGCRsu4LynQhSP/Uk0/juuuuV9pxAAEA6H2megECsgCkywDXVgp9fyAgQbO2iXS3hUyrjo+eOIF9QYB91DBo1tBO9aUcjtwJv6dzgMJZoa+Z/vVyBV3SL3I5tMMIl9iFJhXg5G234tYPfwL+7EEMQm3zxZac7LrDDCAZeCw/SAZQSfzTHGa3Wicu922+i4im8kvnvuT7nXCxLv++lLb4/Tb8IQAgRTwKFFwFACaO+eW84d0EADSBpYwOrgfxj3z2nI8BACZRcoUiLq2sYGFxAd0eRUjVv8tlc1g+dx5PPvEkzp8/L7R0697EeWtMzGSAv5N/l7Q1yaA/GSxfzlju9J5J/uRbBQBiWznavcda++7cxcAxTcVvUZHSqalpLK+sYHpmFq12VwL8Vputdbs49crr8FiL74fI50uI0lmsrW+KL9puMcBW31fG0ZUXxD4vA+QBmq2WAAB8bsa2WNg3j6VDC7Jnvf7Sq/hrP/NTCAZlZHM8XwOtWhWepy3N1U0j0EDNIg9eL5Lkh4QDvS2cPfsEXnrlFSwt3oIbbvwgBcrgBWQxcc8LMOgVBQAYeNQL6mjiS0r2aPdNQ8AlwGLzv+2Rjvg6bqt49/g7Vzorrx73do3AFQEA9uExO+jKGQBcKtzoGRgwm0eHXlqlSAsvpeSYQ6P+q7nG+l1aBTmnS+NJ1jWyrRCVyFX0T+sLlQIzpFM5lXFd8FcIAID1k2msrl7CzPwctiplhJk0vDCFdq+LP/rje3FpfU1VYb1Y+dWMNDeDVKQlAcyO0iAppUkDJv4uWa+efOjDIHAM5R3PNk0y0FRDJsWSjp6pnHLzqVQqqFSqwxp/DRC1Q4EwJwR0oXYDn497JgkRLj4XHiNCf5KZV5BD6/5dbSefB+lqBBG6PWEAZIJQWACfvufT0gVgEgBAoxqn9HU+GFWfz/r9BABse/4DlgCo+r7Wi+1kyhO0OctQuxMxxODxxgCwTVD2D7e4x0tQRg0PK9r6UiucTUdC3+22W/h7v/R3kI0ibG6sIZOOpMSj2WgKlZgb9euvv47eoI9SYUoYbWxFxjknIIBrdWefKzWWrjadQaRmnwkYaN0/gzyqKMvxDgAwe8B9nbXEerwaFH5XYMB6Mxtd+s2b1FEAQEdfWvyIJojTV6C4XzpEJhMJVVzuy9EXpa5fMoMGAMRdTcSxZMVgr410NkRpKi896Jmw7bP1m0dtCwcATNrBk+ZtXBtgyAAwRTrLIOtB1kaJWZlTp17BCy98Dz/0Qz8kpQBnz59GpsA2ncasci21ZAJp0MgShVaLtnggwWYmk5cMseidNBpYOX8Gp197FeWNDRQpFkp2UL2GbBhicW4Oh1hjeewo7rjtFhw7ehhpERNtSPadPexnp+dEq4L2vtmoy1Bm0hkJfLv9AV4/fQ6PP/UM7v/Oo1jbrCJbmhHxvkq9AT/KoEWqaDqSe6jUN/CFL34O+VIaQZo9ntlSlQ69zrdsJofA0wC3Uq7isccfxcc/9VFhdyQD/SRoPJ7hStptZS6Rzqkem+EzEtQwmBdtHl8opoHfRbEQYnYmDalCQAPdDksxWOJEm+wYAI4OavskWXTVWhO9vo9KlXoc3FPSuLC8Lq0b+UyMMWAdFPT6dVJZBo7zYGurgjdeP4277qImQgUB966gK3M96Pua/XdgBOn68vvQQ3ntIqJOE+lGFZ+/7TaUWi1hAPRbdQxygdgQdProd3rynecgs2FAEIEAztQ01jpdXKw3MH/8OD70mc+gcOwoeq0uWoNIiPbKJFT4jQA891yyB8YZADKnYzdiRLtntwBopz1UAhdpfcgM/wA9xwCQ0g0CL1IC0IXfa8LvKwNANAFkaVwFAN68td35iHcbAGACg9egvhHZL5qRFWo1/dcwwvrqGmbn5wWwI12dZUStdgutZhP3ffPb2NzYFECVAaZpXnDOMcss/lMi658M6gXoFJFqBT3HbRDfa4zSKx3vdxoAiH0Ol5pzIKrt4buVsOq9ElhmEipEp9sTsHl9vYxD1xzBa6fPShebUy+/hsWl/ajWm5iimHG3h82tCmbn5sQfER8xAdiaiJWVWfC5UBRVSlVzLC/qDwWsrzl8jWj9RBRKrazjL//El9CqXUQux77ITXnefdoxdi4S4I+OiCtDpu826CHwelh57VmcWX4e5WodB5Y+gOtv/BDRVgGlg5AJCoLwBACYXGwNGQAyAiIiqOCJxje6l4xWpuqernT/oQV0sdSVd0G60jl19bi/OCMwEQDYG0WMqTqXc0vbUHRHZGEveTIAuJBF8dtlHMYBAK1b0QkeB31uSkuAKpwgCQSYESQyKCJDpBdbdtEZDs3WmON2ZQCA1tNor3FShGbn51CmYFqYwmPffUJq/wkICO3f1Y1zDKw2i+JfBAAYvFh2nEG/sAWogBySnjQq0jM+hqaQauP/ZgEAYwAwWDLEmfX5pKOx/p/PJUag4/osDRJNkEXHUceUG5IGXtYbnT2embUjw4H3xJcY2EEfQRhqCzmnARB5AeanZvCRuz8C9Dlue5cA9JlhcUrfdJYNeDAzF9PBdYTeawyAndZVvNmriJC+dgcA9M/29zhY4ebHmux4E3ZnSigGT3Ig2MpyujQlmcxKeRP5bBrPP/cM/tn/9ss4dPCA5MYYmC3Mz2Fp35JoQPA1OzeLUy+9gma1iVajjUqlLHV2tXpVNlgT3yEAoK14IPX//Le0BHTRkgiG8nddFeqRnuJSskK9AGaLrQ2TqzUaLpSYVTQpft7NtsUAgGMrSLcRBQD0sSgQwPnJ4J8sgCijZT66VroiqmcvPs0hA8CCQgaIPtWGQ5SmCygUKEDH+9fSBWEyXM4r6RHYDY+bvW0MAXPKFIhttzq4774/lzZJd911l4KXaIkewXBtJa+FNNgumT8Eh+ioeMLioEYAa2Ctw8hMqYTy1hZeePZZrF68iGI2K8rwBAVSnictQvkcKXxHuuXS0j4BIPbv2w+v72GqUJI2Tu1mW5zp8+cu4LXX3sDZc+exvlXG1OwsmnT8qjX47FJBQVLWlvoewlyEaqOKuYUZfPqzn8T65iVMz1LHRTP/7Q5rctPCVuG8S4cZbG6U8eKLL6M/6OLGW06KPoD1qr6cRxG/J9m61kEAgsMkAYBAAADfayOX9TE3Syo+a0HJeGmKCJlONm1HFjfUc5/ieWg4LZVqnUAZu04EUgKQBAAs6LdsWHIf4X7A8rxTp14VZscNN9wkewMZAB2f2SjS92mJKIhLcI2lIQpKZjMpVDcuIaS2Q62CL951J3LVGmYHHoJ+By2vgx7ZMvIfgyhqAKXQHQToIIV+lMP5rSry+w/irk99FvM33YR2v496H8iVplFvtJVxIBfh6Npk1jhh3vEAxlgAthysXe+uazxB+x+aDheQCc2fwT3XsmkADF3tHoJBB36vhaDf1jIA0QBQxmOsAbBX+mG07GDHa1S6pL6GXSXid14tAZi8ItXHffMlAMr00nZ/CgDw38rEUWaWfhEEoHAuf8xkM+IjcZ/43d/+HWG/MUnBQJ/BPIVEaReNCWBCgBYQ2149ziyyeT4+3yft35NG550GAMZba9vYDFmdzhfZOZE1EPtcLE2hUq5LhnxhYT++9/1TWNp/CM8+9z0pAWCSYN/SEjbLZfHF6XtcuLgszzwU+2lgt9WvxqK+okEkiQkVJOTxBA4o9nr06DE06w1EYQ83nVzCB28/jk5zFf6gLSWvUbEkoGZvkEK3T60T/RyfgLnfQjRowm9X8J1v/RfU2hexsO8Q5mZvx6EjtwHZArrNKvzIAIBCAgAgC4DZMfo0oQOLlU0mVYZD0Uh7ug6QEp6d/ZuJCP7EcoLRGGPSnLj69/fPCFwWADB0ULdthm8dAOBGGLn6YKmVEQTdZZmlnHYswBm2PNK6f6HKW0aPGTMG/+2WZIR6He2vrTLpjl7sBAPVoMau926PNJnNSb7HEEg6R9Mz05L9T2czSOeyeOTxx3D/Qw9ianZmmJUw2pfR03kuafdCGiVbIQUaICf7vlq/+vFrSxrDnaiJb2Z6ki5J+8dAgtdGMIKBGL9IX0sCAMNM6rBtk8v4OfE/BQq0lpsOu9Dwg0Cyv+wfT4pbci4RWSUAILR9xkyuDeA1Swdw2823keAuvbb3KgGgKJr2UCf9zgRz1IDzAWt7y/j1XgcAkki/OC1Jyu8YA8CFb3Lz4uQ4kMBq/UX8bweBS3v/5WQQqAy+Vd2SrYUZjHazJuI3r556CX/yx3+EYiGP6647gdmZaTTqNTz15FN46KGHJAOydmkNpdzUcP/hMwwjDQwtoCLlWoN+bftDEEC7CKgAqIGFMjflfQz8aQOYde7K3NqmVeKYAMIGcCJZk9b/Tn/XYMvaMLnsI4MBjrX7WGnRJmvCc0yAtOtIoWwBUvmNATA8yOBNxyLoc46ngHw+I6UA2WxaMtZkNzG4nvxyhm6SYOU2AECjCm3ZqE5yvdbAgw8+hCNHjuDDH/0QGp3aEACIryOGVKKUajRIpkoy2syg+/qcpI1SXthGZKLMTk+j3Wji1VOv4OL5C8IK6jSbWh7kWqRyzrJumQARO07kM3npBiEsGGHTEwRUIFkA3sDH6vo6CjPTYpuXV1cEoJ2Zm0G9XUdxtiDtDQ9ecwCbm+tYOrCIVWas0xSlzWgJGVkFFKzsDlDIFXHu3AU888xzOHLkGiwdmhMAgHM2qQNgdtnAnuSaigFV1YfS0N+xqOQZKQCghRQspSBLpI1sGpiejlAqEUSik8mOMSYCGYMGI/PB84QSy/rXSo3rgqrjAS5e3EK91tHzJxAwEbVL/IL3QRFIMvTI/jh8zRHMzy9Idw5iDh06kOJLagiv2U8VviY/KJNOAa06vMoWso06PnvzzSg2Wiiy9avvo95tYkCBR05wtkTzUuiQNUKWiB+i5adx/Z134/itH4Cfn0KTIoDZAnp+Co222n6+rJ2YTmHuGToK2wB0He7hnrBDs4yx4dueHBg+P+5fZADI/WomWOyz0P97IIThd5sIBm0FCoQddBUAmGyvLv8d7z4DgKJx9HPUrkmQ59YubZAwTKULSQdRJi2gL23X17/+ddl7yZAiG0r2h1AFA2kbzZ4kuzjt5IvuVCagS2C7cPXlj2rCkr/DIoCmJ6WAuJVzalcgZUjFCb6kFye/p58Zhbi0uob9S9eg0ehgdbWMw0dO4M++/QDm5pdE/Z/xBTUCCqWC2NtqrYLSVElATGrTjNxiokTXyhaZqJJEWb8vz4U+/8LCAo5ccxjNKploa7j7zgM4sC+N+YUCQF2TWgvI5AB2P+qH6PbY3Uz1WnyWTfllhP0yymdfwnf+/A/gRw0cu/ZWzM58AAv7bgLyJVIjJeNPLtGgn1fbKgyABABAjQFhTDHJqYKjUlZmCR/ZYPhF4VQyEew7wSqemV1cYp2UK5kjV495747AFQMA6uAoFXxvDDuxbMcABHHeWRecyYIsAA0wHe1fhOZ2AAAsyHGUZ6nDc+dl0N9ptwUASKr9u0atYlCsZl83cbu2K2cAiPJolEKukMel1VXJKv3BvX8k1P/p2RmhDnVdjXqiR56j2/vo9rVdFAMRZv8JAOzWsi45zXZGRLdnDCYhuLw+USYXh7kvgT8dclGgdarp9rk7AQAqiuLa0TkAgD+zLtcEbeq1umTuWOJgSDYDPLZRMQCAGT/q2bP+/8Tho7jhuhsEAGBlwF4AQBDE3QeSwb7c9/sYANANXkQk3GuUAWAzWrQCbWE5EExbbDmRscT6Sc4vmzd7lwAwu9iS7CuF0CjgtbG+Jgh7o7IpgSpR5lPfewH/4l/87zhz+g3MTE/Jx4QhM7oR6uWmZEGsFt8+1yh4BBWUTm6ZfhUEZFBJ00Pqn61j2/MMBNDvKgpoDoYm52PEX5gre9jvvdaP6gnEAjxCP5YafyaGlJEkisQUNnNsGdYls35dBT9Zc2gUPD3XtmsRgEDbBzFGKpXy0lmAx7KNKM81+trtbi4DBNgBAKANoMAi5wFtApXvH7j/QayuruJDH7kbs/vmhn3Uzb4m2SgEFCkCSkeVx5NFwBczXmz7ulWtS3ApHVkI2MCTbDvrwLvtDrbWN7G1uYnVlVVUymXRfRCWj3umBH1YAiLdXERQkmuCY+8UuT0gX8xj+dJFVBsVHLjmAPKlvLAX9h1cRHEmjx6lAdMh5uZnsXzhnMxN3gO/07Ens4CfE4UZKUt69dXXhQVw5OghTM8X4AfKhEo63eM/7267rd1TQthWglTXz1r8XKWTR2EfpVKIqRLnD9kurWFJloEGMQPAAQqEDtgKL8gIANBqUYDVEwCgUZcaq1gUM8H8SWbFqP/A8T19+jRuuulmpKO0AGyk2LcZwEspnjL35GqZmHLlDaE/wFQUoL+5gVyjgY8cO4HZARDV6iil07L/kz7fwACbnQ7KFB1MZ5CanUdqahZf+LGfBNIF9II0Wl3m3FkmmAYb1qyt19MAACAASURBVDRaTYTZlHRikdswQ+BKAJKCu+M7vcwfZxv3Wv87AewGAEjIz3Ic9SxEz0aCLzLb0EVIAEAYAK0hAKCBy1UGwNvlMr+7AAD9VwZ0BP8UiOM+JV1QTH+Ge4Qr+2JJKveB3/zt31IB09IU6lVqVOm+QZtI/48MOJaBco8wAGA3f8/253HQ7m0b33cYANAxUw0gAwBs/1DtFfXvFNRQ8WnTBeKq7/R6KE1NY2VlHfn8NDwvjaef/j6OHr0OyxfXUJqakYA9XyxIx612uyFJt3angempGXRamkwYgnpjQp9SwkWmWBTpediuu93GgQMHcHBpEf16Bf32MqamNpCNKjh5dD9K+TyisAA/U3B6EFn0BvR78vD8tAj79b0VBL1LeOybv4dm5QJNHGbmjuDQwU+huHATwC46BPp7NQUXBQDgfEsCAD58agxwv2MQ7wRH+V2VlanwLM21VT8AEXpgyZSyrPiewGuy/9fbNV2unuc9NgLvOgDA9EmUyUqmmcJNzNrQmIr4lBgfC2UswNHvw2ym+Bw0un2h/XORSuY/IKKakmwgIwQ913YAwICM3Z7bzgikBtom+dVsNVEoFaWu+Q//+F5UqG7sAavra8iybsghiOYEi8CLCKJFojBtxp3GnJsAAypzuPcy7Ea7340RwN/vVkM1vF8RPtHaY246VEYlDY3HkvZJR88yxvYs4j1BM64M/qwUQQMdT2p1bQOj2jszwTMzM8MaN4IDBACoAcCxCNkmh1S63gAnj53AtceuvSwAIKJcuIVN6gUOx1Pd0VFS7PuFAbAXADAM/tXXHG5ukq9mfaoDADjuViObDF5szhkwtbtNI9WWYE8kqDrPnctlsbayDLav8/oU52vgW9/8E/z6r/2qBFksB0j5vtTOrSyvIB1kFMF2pfEWOCUpj8pO0dpr6gAwIDUQQJxpBxyKk+AuloEi5wIzlcwY0w5YPbNpWdga2wsBuGwAgKrkTotE6YJsWcagmW18uNXG4nBcFxyndIb6Bok2fDIIMaNXOQKs9ffR61MjoS3dAObnZxFlKHDWlpKC+AgLZfYCARLpz/EHuwMAwLIs2lRSUmm3aA/oiN13330olor4+KfvSQAAWmmoPpRegwgdujIm1RhRJ07AAIKMqcg5dkx4EACgKGgkWX0BhqhNQrtAWbVuXwQlaU8adW0r2el1RKyUXQVIIR/0fOkWEQTaWSWTTUuWaH7fPPKlLDq9JsJ0gEwuQpuKzD5F6JRBTgCZTCVdE6yjVB0DtsrjHGXrqJe+/zKefeZ5HDlyDMeOH0aQJu3AKTK7fYZrydaY9vTWbNxQm8QJlfIzlYFlwX8CxHMAgOyHMi26CIMeikUKqUbIpLlXsjTAHuJ4CYCOP+mrnd4AqVQWlVoHzSYFWMkA2BQAQMpOrCvGEADQcyoY70s5GFkA3Bduvvlm2ZvJ6uJe1WqReks74wAAgl5Si08HtAe/38XSdAmdtVUUWm3cduAgFlMRsFXGTL6EequLXipEK+WjTHlL7hNHj+L4B+7E4nXXo9H30OxT4I/XGSKFNAIvhD9Q8dpu0BP/VvY67shkB8kcVFB6p1eS/j9pf9wLABBmj2uzau205HOFAdBBil/9nQAA1zZQugBcLQF4Kz7zuwoACNOEAm8KANBOcX/SxFXcLUnsYCqF1ZWLeODBB8DST1lf3Lh6ZHYVxPeinTUGKG2b0f/NfthcTO7PpjEynvEfglS7rIHLHfNJCaTdgAk7/6TjLYlIAECEu42ta1I5OlJDJrAy/ZT9R+hc2m83msjnptBqDYQB0G4DtVoHBw8eEbG/TDaLXp8ddFj2RVvNpFcf9To7GJW0vNB1C5GII8ECEHZuKkA6k5HkGFmsfC+7ORxYmEZr8xwWplvY3HgC1a1TiLwOslEaN5y8A4ePXIuAmXwQCFgAvCnAz4pAYLd3Fl7vAn79//oV3HTyAHJT9IcLuP7kVxAu3oLuVgOpqSIGfQMAcgqwOg0AzdrTxuVUVJAlRgPqnbWAQUfAAGk9StEgggnsFuOlyclCX3RTmDi4CgBc7jp4v75vIgCw940PQ40rGh+Z0KlIMkEUbaKDzkmttFZVirfgUjOZFADjxNYgk4rPYGap2RDjKc7WsNey1f4nL80U4c1Bnnz9exk4qcENU2i26VRGeOXVV3Hvn/4JcsWCgAHMbpPmvpM7bvRsOp+mKkqDT0ebm4BRu3YSeVHnzGi5u7MX1AFXkUR72UZhx3e6XeTyOcmUMqvH/qbmrEpWzVqcjYAxRi+z1oHWFlCFyQhsMMtsn0uHfX5uVgIIIqisoSIAUCgWBCwpFYvSRz5D4a5GC7fdeDOOHzku6uFUboUfSRvAHtsAsiWgzy+2RCHwYOUdcS9UcUhdm6NJGgAEnaQ1s+sVLccmNgHtUa/OpDnw3OGVwtyT7NNbe+39/JIA1PgmL1fK+MH0L4wy50AQZroZgArVX4IO1yXjTdAD997gVVgm3uxJQ1PHX773+9Lq8hv/5ev4rd/8z0gFPvLZDFYuLiObS6NZp0AWyzYUiJBa+VRKS3hEGNP1YRaEXun2bHvHqUgQgNRmKwEYeQbDOJjMFhVKYuZZygJY+z2yHmK19eTGfzkOlEJL+v/kLIj/bdRu1xow0W7RPH+K+3HN2DrlehTgJaUaGtrWric0e4rN0Z9LZygYWkJpuiiCeGwzqACcUidt3ek6TgZBLsDcbcrtAACYDVEbNRD7xHt+44038P0XX8Ti/iVce/I6FAp5GWetZe2iXq/JdQqIIT0b2bFBayztOh1cMMyWyUhKNswVVgjDRee4zHM+fY+AoZb7SOzKdoguK8TyghTtxYDt33SNai0pe8hTao7Uy56oK3uB9J2TxvOcb3yJGGmPDJOOZLnz2bzMG7bBK+ZLWFtbx6OPPI5CvoDpqVncehvr0Wvo9VWzxeptLWtngC8BHz4LnpfPhnNcfmfgiHWMCFztutgXaiXoPVM/hU6dN2iJwNTMTBbZDO16ExGFJWVeERxTLQwRXXUMFFKPw3QGtRrBkgBbWww+MlhZKUsXAAbTBgAooKwryb7zOkifJTDMe7ztttvQbLZEoCykuG2vJ/cjAADvkfXNDIzZGtEHMikfXrOBVKOBQ8Ui7jx6HO2VVUz5HGsPnSCLzVYH/WyEgzdcj5MfugvhsWMyT1YqVfi5Inqic5GCxy4D/ZQIDrJ/Oi+VAECfGhRuEY5PbWuD9Vas9DgIb7bByuc0HRG30wo8BQBCdBH0GqoB0Gtrlk60CmLQMm72eGW7SBLQ3kkDQJ6pADQ7MJ0kmkqkWCZke7dfYdx++cqu/q0f9XYBALLSxIYOBMCiP0pmktL6XSLKlXkMs9Z8X5RFu9OXZAlF52rlirazZuvjDvcaNiJJY3VlGY888jDW1lYFkKRtoI/U6+zNoJ0UQGuGfGeDPhnAfxvGf8KcsTJW2mK71uT1ck92FsdR/rlGYiCU9puAoyazaN+0dFd+x30gilBvdVCvsdsQ9z4GuhQ65d6pZWBDLpTf1441rJ8X0NZDp8l9Vc9va8XWt9l0noFMWTIz6Juz/I06OEG/irB9DtO5DWysPYZ24zRyIQVRqVtTgp/KwwsyuPnWj2Hm0AeAegSEJSDsAVN1/Pnv/DvUVl/GzJSP0lwRUWYJ1x77EpA/AURFoN3EIGyjL3Y5q76Wx4Sh1e2zZNd3AHWbEROAJi68/hJOvfS8JF/uvvtDKC0dUuChH6He4G1n4ady4ndgUL9aAvDWl8F79gzvOgDghWmkc3kRiVIUTgEAdfLZO15bZUi+XZxb50zKPkpqDJ17pUzJ8eLTmTO83Thu3wb3DsAmAQBd1ukGnrQJuf/BB7C6sY5asyF9X5mJ0M1j+2s3AIDZfwMAeFTSmb+SWRZn5uPWVEkAgddHhJO9vpnpYXBuAa+KJMbtWWJXIQYANNiO6ZcGAFh3BhFNqdaE+s3nYwAAj8sX8mh1OigWClLvSwZAp97ERz/4Ieyb3yeUXooAekFaAIB+EKFHMMABANwArAuAPKeEM/N+AgDGMwDqqDunJAEAWP2uzWg6l1wfQwDDtZ4bUuCdWNZe8+rNAQDax1sZOgQAuB77qFa28Hd/6e+ImFl1awvzczPSt12U26tNCeYsk0HWjjhhrg6SVH8NULTVkpQCOBZAmw7W0ClzdEFHDR/yPoSSSbuh52RwpkGSOhIyv61LQGIgdmP+JMfKAIAhALLDQEpGwwFMXCg2nvq9j3Q2QhgFQ80Dfu7QZrjAUAAA1vjJUlSQjQF3oZSX+nNzcfh3gigxyDeu8DsBABDDMAqKqg02IUUIKMM1zaBwefmitC66/Y47cPLkSbTa2umhWCwKCFiusCUSS7s0EO8PegKISgwUaEacTnKSLusSQPo7J4rI7Dszu6JYQfE4142ESXLWoEvA6cAhsgCkCZtk4hzowLnITL9PIIX18PzOL4Fwh84lwQfW5FJYj44ma3Opkk8gYGNjC088/l0JzJntu+fj96DWqKIwFe0JAFjAz6HVThfaOUXAHdPmkGCd3aJUiExfCi7x0gmcDfod9HsNEQKcmc6iUAjh8z5cDbq0XRRNQX1+NsYsUWN5Xb3RRW8QYnOTYAcBgC0BAGS8nIp08nPNvvB6L11aFXCYoNPx48dlr+W9eCyLcFlsOqnSVpOBpkWlgz4K7GVeKWNfsYgDxRKiRhulIECGfrgfoexncPjGm3H97bci3L9f2l/VuU5ZIlMooN5hgO86HFBnQL48wW6EWUOnPgG/uVEbxhQjAICb2uPw/541QMnSAgcMDwEA+iPW1k8XuXwuoQBm/1kCEPSaDgBgra1qgcg4uV7n7zQAIEs6AQDEe4fbza8CAMO9dBIAIGCDE3cRO81nHWaRigiK+li5eBGL+/aLL0P7RQ2aVDqD106dwvMvPCdCt9kse78PJJjkOQSwHFEpGt1EJgEAk3zCvffvSUdP/vuk67P5lgQqZOxc627uy7ZYNfuvjKhkGZkCLpr5N3FFFW1MoT0Amu0umo0uOm2el4mhEIN+oPpRxm4SodokAOBKA3sKnu4GAHCva3fYstqXpBV9czJZZ2dnkU3VETROYaG0hdOvfxu5qIJiGiivraOUn5dSq30HDuONM5vI54/hc1/8KSA/DzTKqFdfxx984z+ilK1jZjpEcbaIML0fJ058BcidAFI5dFt1+Jmu6qn0dY55rP+X7D/HiCCwltr2OzUEHssDGnj9e09iZfk0Ou2G7NG33nYnTt5yF+Dngcwsek0ykDKSEMlIjuWqBsDkmf7+fMe7CgBw8wzSWYRETNkWiM4+a8FJW5HsJVt80EGJRUGUxu9qbQd9dFpNyXKKyF6PdNHYyTYRD3t0cai/zQXY9enuZUCZ/W31usjks3jhey/gOw8/LNn/aqMuGTxTIh4JGkbwAGa4497RdAppYPglWRUX6I0b2WQm+M0YYHFOxvqcBqkUWMLAtlbGolAH0lwpB1XswgDQa4zpzaJ0HoXyHFRHwBdHulTUHqrMEKrAYFuEWJg1yudy4tCx4J8AwBc//4OIggiZKCfoOgGAQSojPb27DgAYUL1VAkKioXHv92H48j5iAFwOAGC0a8tuGxNGVGGZCZaa/7hPehy0jnSG3bYOLhcAsHloHTf0O9dnC/lSEf/Df/9z6HVaqJa3hGa9vnZJqHKkekvmVej6zWHfbmZI+UUKv/RYlk1aEX1SvFkCoOwNIZ27+ktX6uOcCgbocl0MGJxzzuMNBKC9ECqhtBQcFRyyMd+LInx5AIAu+OQ4Dv9Np8QnPZvlQBQrSgsYJ1uyKEVTJJOZDAv+FQTlfCf1P5NLY3qmoOCAEzeVIHJo6Oz98dMeQcl2s3oJEMAAALMbBiYpmNLDdx5+FN1eH9dffz2uO3mdlCWQxUDlfKG6SrDPD1LwloKGYsOFjUJaf0+fTUL41YAZPncpBZBIz3xCk15kPSSl8VrCwhlS2ektCRhAB1GQY/l8EVsUEIDPuos+ezILqOzKS5yDqZKOpGUNJDuXzxelTeXjjz8ure+oV7O0tIRjx46LiJIXKLU0+YyTJQ9Jx9eyYDaWkkHWiFFu37L2WgbjvtguSvQ1uuh2GlL7Pz2VFRAgHTED1BKQz8ZMrt+BS3Sk+SwohNVoEixLY2uL+jgZKQGolBtauy+XkRT0NSFeCPtheXkZF1cu4uTJ60THhXOCz69D/Q926aDIo7SR8eERsJcMdx/9LuvgfZTSGayeO4dj+5awWChhsTiFQhRhet8B3PgDP4weW30KAkIWQYAu9w7u/8xuptiikQ6rK/pLzG131cOWV2IF3P6a3AeS03wcjt8b/nehSQLET+7JtD89uTZT1tb3B2x/OGQAkOXUhkcdACcGOsoA2LsEYJLbOYkBIPbPyvzGMsVCmiDIbyHYVQbANgaApp6GM2241/A3kpFNZRCm8+LTFAoltJstEZ3bXN/A9Owczrz+Op599llcWD6PfD6HTBSJjZQOSJzvYq92n4WT/LtkgicJWscg8FvhvkyafQndjV3emrymod3rWdtfze7LWBry6wAA+1mZcaz712BegnUBebnuApQbLbQ6fXQ6LPOT1SeU9/5Ax3aoq8MOPRLoKqNONxTrorQ9MrDboR9eqVZEA4DK/wy2rWX3dL6D6dQ51Naego8LSPtbaJWXpb1fPlMUkVWyrqLMPDrdImo1H1/4wo8iOzuFdm0Z//7f/wpOHJvB7Fwa+ekCgnA/Tl7/VSDHvYXdwBoIsg6oHmSF2eaRvSCwI8eM9jKSUudOcxOh1wBSLbzwyJ+h29rCoN8WxsmZs8v48Ec/gxs+8DHAKwIBr62HXIHlDASEr3YBmDzT35/vePcBgGwOYZRRAICbkdF7ErRgAwBI+ScNlsaBQT9bbXQo+CdUT9eKyqg8IxT5bc2RLvtpTgIAuux9Pujh3nvvxfrmhqB1NBYtV/srTmjiNcoYHwUAaOwMZTQV2Diwiin/yYBwUg1jks6UPM5+z6BjY3MDmxtbwyys/U11GJJOUJwd1HHRwFtZGVpbTsdfRLRcna+AOEFKNAB4rXwPRQZJIV1YXBA6ZC6bRYqIebMFdHr46pe+gla9hXy2iE6XE4LUqeyQAUClaCsBeL8zACywGM0c28bL2q8EG8PRvy345zEMHgQU47YpYo/6PO18Ure+hxc8CQCQjXhkjrh5qvlNKQOIwhT+zb/6P/HM008inQpQr1XQqtflWugw8eMJ9HGzNcV8zhvW6JGGyc8gQ4jzkdRu1nuzBEA+V2qPjbKsQYysmeFFuW3eASD8yUpuSJkmOCUaAY6iKFljV6M91AjY1Vrs7bzpJr27A8YAtDfoSObXgD+uRwaCUu7EbLlQdzVgFlFB2jrWVgfsnhJgbmFaeq3TXlgZAP/+/7H3HlCSned14K1671W9ip3TzPQEDBKRBjkRJECKJkUFKq2oXcmrXfGsZC/NI9mSLEu2d73hrM+u1taeXUuWZWnDUbDSyqKYSYkiBSaARCKASZicejp3Vw7vVdXu/b7/r3pV0901ARBsCIXT6J7uCi/84fvud+/9bAVFg65elWVLAGArPDQyKKLrhr1OSmNnJXkN3/rWc6Jlf+SRR7B377w4XtPfg0tEQ3rVO3BcjlOVMRD0EDCA9HEBZ1TwaXgjes1sAiwGSOKv3o1TxOxT7n2n50Ivz9O+9TJeHO1AQg28vr2utbJ/GEaFJueuvE5kBTEXIcGlRigGlaT9l0plXLp4CWfPnZPAb2JySnTwq2srmNs1i1q9ZALKfu2oHTLR+2/BE10zeX8pZXPUH8J8WdxVQS8Fvjh/CKa1pO1fgHyOVag00ilWungd1d9CgS4FgLSdlgaPjptAvcF2kgQA6DLuiQkgW2cp+Gara5roCB1aqu4xofsvLCxIIPnQww+ZvZemiQnUyhX4Dq+fPQPZBNRohPOQbIl2DCl6OrQ6ePKxx1ErlDCWzeOJD35QDLJa+RHUjN8DER3t5GIN1Ui91fVJlCCxDlpxNU1U0EdVHLLemUp297tmaFfQo+2wNvwpXQuH5EiD97DHALAAQL8EgAUKdgewEgAFAJp9AEDLMAA0lbn+xzAAQAALwwCIMpBM1iVr39sAgI6GrRgAFgBQKYBy23R+EFx04KTyqFTqouPnnCY4zXUtlUpjeXEJzz77rIADur/RO6Mq85PrPYsg9La5EQAgCkhFgcdokej6R9fwVw4DKLZ6B8vE0+5Xll3WQ3k1QdcJLNfdAABsERpndV/ay3bQbHVQqDbQNC2CLUDAdUTaR5MtZt5fxXgEf3VvtO1Oe/5g9hN7R8xryH21WqtKTE/w08q3+PNIuom9kyUUlr+NwuoJlNfPYDTdwkQuiVq5pOyquI9YPItKzUF+ZBaLi+t47LHH4XoxfOELH8fklIvJmRz8XBqd2CTuuPOHEcselGS/SZPXJNvsMkendwDBDzWZUMCb7VYJSLgIamvw3Abg1vDKVz4Lp0NGgK7Tp8+cx0svv4Yf+E9+HAduuR9B24c3MgsEZBtuLVEefufffsZb4Qq8yQBAHIlsTkxUmCTKxirBmHVAtjp+TSakEsJwqaWt/pj8txlomjuxVWW8t0Dps661AjAMAHDTPg4fO4Kvfv1rYvhXqlak+i+uoQ0Gvz367JXBBiMUBS5spUhaoRmqkXXRt3+3z7kWAGCr10Z/RwbA6toqCpvaI1WTMGUlSHBqEim9jtsDAHaxZPVfHeH1PZjs53N56QLABxd/mklxU9y3f5/o7Xx2PojTy6GBTMLH93zggygXykj7WaFxWQYAJQD0AKBVGC2/uAyyC8BbmQEQHdPRsdi9HwYAkDAvAgCIZwHvJ6ty0n7NJP+yeZjNTiTX6oGw3WNnAKCnFVYtvo6R7pwjUEfDy1gHx48exr/9N7+OzfVVZNMppJIJVMtlpFM+1lZXUK/Xut0kCCJxHNLcrQsMggGUJ4Y9TEro/G7ptyY9NGBVDwTQwN7YQA5UBuU42UWgSWq1AgC2VWe0arHzIj8cALBzrfs+JvCXfzMZpRZRip+O6QKSgEv3ebZGM9pD6ddrjBvVB4XAACTxT2U8pDJJkdbwmlF/T3DUygFsm7QepdJyfi1qM2CUFs2GKKciTd8YJFmfAktj95MpCcjYFu/Vw4cloL3rrrtx4OBNpqVoE60OWUA8V+1kQCCAgTDNT0NS7GNqnsWomFVejkdr4qYMH71ymujYcWzkPjTREzBEA3KReRggmOsa1yHxYJE30b1E/T4MW1tYSi3pBc1jkNhQHJW1nz39AI4dO461tTVhLm0WC3jk0UcwMTkhQSHPx/N47P0VFDtnBsFXCyzZ9ZVLK++ZnjOBHWUl8H4Lg0FkEDEkPXqqcLw24MQDZNIu8nkfmXRC2HBSgTfAhzIAOK/pqq2ac3rRkAEQd1IoFJsIQxeLi5uolGuiQ7bzVowzbVtACaAh6/SlS5fk3j700IOo1avyvgRDavRy4bjk1SWtnSQuMTXUrjJkb4xm80jS6LETw2MPP4qnvvtD3AQEoCOItxwEbI6OVMKHK4Y4JDtQPqQ+EPbBhL8dZ8Ldlu96nXRMyCw0lg725y4QMFD1Fuf/yKS+muR7WwDAgKcCXEmircdrAQBXPAAsA2AQAFC9ue2dcL3B5LUCAH2fI/HW2wwAO/63AgB0S1NAjPNVwyFjMEmQMZlDnYAhtegVSnQyiDsuipubUhTi3OS+kkywNSkkbqUMwMqoyDC6EQDA7i9R09wo0Dhs/77ecWdfNwwAsHuGpfzzdfZnjWftHDfJeR/93xjIUgYq+wQFR9zjyBYMUG+2UW5y5bT7hI3xdV/mvYp2stL12MbbcuW6kkV7Hl0svMsYZAtAmhb3vLnYmYhfbqyIR++dwPyshz/7w/8HhaVTuOPgBGqFBXg06+u0UamylXYWbjKHQrGGqelZnDt3CQmHxoQNpPMdzO2ZgEdT2nAUd939YcTSB0SWFZDu71W1zS4lAB0FgimBojyWqwdjYdeNoRMU4CbJuCvi1De/iEZ1CQm3hbDZQL0e4PJyEd964Rg+8lM/jz03H1IvAnZVMeylGx0Hb7/+P84r8KYDAMlcXgAACQIlKNdFoavdi2j+JYhjgNsKhEYVBg3E2KbDmrgNbvZdWm8vcX29AYAOTc6+8Fksr6yIESCDufXCJmbmZkVTT5fSbgBrxkgvxtZqVDRgtIk0A05uKlckEKZ6G33NTkNvmAdArV5Hocie0EzAlIHAxdD6MdjNaScAgIuqTWDUdKxny07zqMmJSaF985hJHyUowGtDyjADRgIAZAB0ghB7ZubwyP0PIqgHcFn5ZzXIMgDiHoKYh6DDpli6ISu+8taVAESp19H73LsfmuBaAEAq2FIx184MjpFCSFDAeRKpSCsmHpF9bzGQhgUQduO0gVE/YwRI+b7IdFrNOv7kj/8QX/zzL1Dmq1KAZALZTArlUlFlI/EYVgUMqOsG67qS9Ddp9kctNN3D2bm20RRzNqH/s3oYMXDUz9f5rq3ilB6gVU6d/WqKSDRd9f8EABikRb9spdsau209x7YGAKJJheQoXZ1jbx3SfFZp6TaZ4dxhcsxr4SW9bkIvDADpKqDJmlZ6OlJFCDp1pLO+uBMTONFE11DsXfVC6Uv+TYLZPR/jNq//NqyNgawoWlnS9UglB9SvppJZJBMpvHL4VbzwwovI5fK4+ZZbxCSJ7SDpvszKP9udNoO6gAEee8Pzd2wlRxNIaaGmlUp1O1DaMn/HhF5AMEPslytu7jfvIwNsC5KJpl8conQI2IRbg2PruK/Bu+wx8RhqtaqAJ5wI9WoDfiKFTCqLjdUNnD1zTujvvPbUgRLY2H/TPtTqNWRzGfkdTUi7vegt+MAqeMS/xc6RqLGrXFNKHETuxo8noEVgRxNbOT6Q4h8i6XrwXO6JLbhxyitiyGQTyKSYWGu7J6t17ZcAsO88PWoc1LieAyLNuAAAIABJREFUellhAIQtVzwAalUaR/XoH+qubb5aOmfYAvDy5cvI53M4ePAmNCk5MGNKzsGs/aT/87MI6PIEPDcBz0kgm8oim87hP/2RHxOKtJ+hQS5QoaFWLgc/PYJyWEO1XJV5wuvPcdVqhggaTemII3PIjE25xyZJUFaAVmXlllsQwAwBvmTQBDDKABjcl7fbR7cDAJT5pqASV13xQRCwFdoFgLuU8QBAOxAGgDFngGUAGK7DdUeP1wIAdHlAvUW6r0vOsGTuyoN865sACivVrBdi2i9ruZrVxmha3PHgJdLY2NzE2Oi47FOcM1/60pdQrVSQTqXFo4rzTABJ4amrYagCqTfmAdBNXLeQsMled4NdAIYNzGFjxp6nyO4MkGzfsxfD2MSc80P3K/s3MaIGTV8ZP3pot2JoNmjI10Qj7KDR8YxJaHd0ayHRTG4rb9LChNnlZJvTVUULSD0AdzA/YCzCbjfZXK67n1AKwHWpUVvGj/3wk1i9dASTu2bx0p//Gc4e+yr2zvpYvHQENx/ci9XVTTErboZtMcw9evQoZqbnsbkeyN5y4OZZ7L91HolMEvVGVgAAJOdljey4LbTdYhcAiLUpqCJLOo5Ym239XDYaFS8Yp1OGkwqAYAUbp1/EhbMvI+MDjWoFPj1sik2cOruCw8cW8PO/+D8i5uWRndmLDn0TRFLx9uNv4hV40wGA1MioBPHaw12RPAlgWbmQCpDU+aSiIdWtgBRGVjeoEhTOp6E19yr80QreYOL6egMAy5vr+NwXv6CBlstkBKhUq9p3tGH7NOvQ6ksM5ED0vDQgVbSTx8sk3JoBXn01cpsUJeIjMMiQ4HuvrK4KXZdaT/496mTNxVf9GHqUc3smmhiahIp9Uj01I+HveH/4V26STPQJAOgGqGZvpP9z8bv1tltFAsAkkYZSXIvZAWDv3G7xAAib1Ox6wgCwEgAyACwAIIHfW7wLgB0bg3e3W7UwJnYWAJBNnwGKMRpjRG+DYAsAdJN2k2jdGAPA6OcNNVJb8mmQxDHgOS4a9ZoYPnKjXTp3Fp4TR71Sxq5ds1hdvoyzZ05JhZFj58SJ13D8+HEsLS1hZWUFc3O7UKnUZHySck7KJM1rCACorU9cAYA+E0jTh5kBG6vlhpVgCsFyKVUWYSy4TFWexz0IAuwssdkZAOgLziPsmW4AZDIWhWFkNZD/U0KTTCUFAJQASiq5ygKQZFGSYiaPQD0sI+Gze0hKWwsm9TWSlLKS3D0Ik9xfIwBgfVTs+iSpjlmvWDEfyY0LdZ5t4s6dv4CLFy+BoOLsrjncdNMBoSemM3TFjqPRrMl653ra9lFa/LW49msfPqnyCiRqEyWbnvYSjW6F17Tpi7e0pCu1a56zaP0VpOB7qdme3ifV2yo6oJUnPoM0VDUX5PHQmZ7yo8sLS7i8cFmud9JPImyHeO/73qO9pMOGSDPYypLMFWWm9Qxb+Zm8XhZEsoG4rYaJgR4BFDqFS7HbmF9J8m9NI5nKOwIAEBylNYQTb8Nz6KMSQzrtIZP2RP6m81tbuRrES80g4x00mjxWVwCAhJ9HuUy2gIfVtRIadbOHmt3JAgBhSOYOJQSQOci5ePPNNyOTodM5P6ttWpYlhIGhyCIpKQSpFLRj8s9EPpcZwXd/14dwx52HsFEsITs2gUa7jYXlZezetRvry0sCAFM3HXNcaVnIa8JjFgkHrxWZKJLcd+TL4V5LICwONEgaIAnDyAB4J6KygEETwO4sMJvxMPp/b+8zO19kP6X8glC0AKkEImUt0hHG2hy5agQAKAEgAECwRnvCx//aAABh9NlkyCw8Wgk16OjbJoA7mgAOAgCUpHDt4HWNewkBAIJWDCk/Lese15BPfOKTUuSYm50VA2T18DAeKG3q35uyPxPkrjfoibI9D2VYgj0saRkG4A97/bC/Dzs+rnlbseu6e2C3IGGAajLFTJVeqvhCYuIeQWd/+kmxFSwlgG00WzGEjo82i0QC/pLtpa8XIFXWZPUAsuu+snSMqah45xCQiYDIJta15yWduTJpYQDwd7yeNACk0W0YFPDkE+9A1msjIYtQDd/83G/j1LGnccftk1hePIuJiWmUKxVU6kzk2cY1g2KhgeWFQMwKnUSAOw/djsx4Do0gh0OHfgRI7kHAdd0HwtimdgBqpyAAgBigEgDwBAAIJT6oIxGrwPGbQPUiUF/Ei9/4PEayLhJOTGS0zdDBWiHA8ZMrePXYBfyvv/LrqIceUvkp2goPu81v//0tegXedAAgPTouQbwCAAalMxNNqpeiJyTtlVW/OppcZKU1CJMcaoG0zZkK3bRiZB/9i18PIBi8l9svv1toCCMvZsD6yomjeOmVl1FvNgQlJE00PzIi31lZogmT2X/7PlYDD9XgWOduS42yAABZANYdPZq826DELkg7jU0LKtjnDtJTLy0s9PVYtZ9jE6FuK7buQm2qq122hSYE1LSJG6lscMQlFRQghXRifEwSPNGyxqgrrePChQu46eBBJPyk0GsZ9SViDh576GHk/Izob6vlugAAcddHzEuhQxNA6nRB7ZOaLIqzsmUAmAthq4Ry3QcQn+i9lorjfwBtAHcCpaIVaF67KOIviYWhnVorPFv1kuo5NwcaMZp7FbUzko1RL9QNSgAUALCUO9l0TcTJt/cTSZHsMFimIWAql9EkJWgCQR3wHfz+//mbeOaZZzA1NYVbbj6IXbt2yVpAV+W/+Isvolgso8EEJpEUQzMyAsgCkGpMpAuAshz6xydd5qPSFRkiXeqragmj/dlthd1WLOhqv91DIA4JLvpXkC3Xk4HnyTxkwsuWiZI/WmfkFuJuXKr59ANgH3tJJA0LQIMaCwAw/aDzb0tkA+mML90ByCCQtLJDijo3d1vZ71VJzIJpEsfIGQ5MGAtIWvaOGBOaBJfVd1a9atUGcrkRuUcvvPhtnDt3AclkSnon79+3F1NTkxgZy0tqTxaAVnk0IFbNeq8FE5N/YQCoe6UZoxHmSjd5aUsnJ5dt7Fitll7bbNWpGRjfm62btJouDhhmnVOvANGVdiAdSMrFkkhNSN9dX1vHsSPHsL6+IeuStKNMunjokYclC02mWPFjohqiUinLmiZGtUbeJIm9kX1Zrwn+jb+zAKia27rib1Gp1vXii0RCK2C9mrzKVIRcHqMEjq0KAd+PI51OIJ1KiDlgfxtA7aWtxocxkSoQZCVN2fepV2aQTBPOMpjoa6CsNXTpsBESBCM7Q2UFi5eXsLK6jPvuu1cSF5+fibawxnJ5SrTYXYDXPwY3kUDSTyORTMEhcAtXWAb/6B/9U/q7IpXNoxa2UQtC5MfGUdhcxwiZYW0yRFpgRzTCdTQEJABg9yrBdAgCUB4oAICCAcRzGi5ADMiu9ZYJYCUAVzAAzGbcu8ZdHHvbeb4dA6Aj7BZjJgmnxwAYAADYBhD0ATDeFmoCqGv5jUoAorFFdHabKyI90G0AInKvyJfI9Ng62Zz5sGTuygv01mEAaDFBWSxi0GfaACoAQIBSi1P9AICPoE25p7ZG3VjfwNNPfwW1arXbwpYyNyaLjF0JFjLpJ+BIUFyHw84uEMPuiZ0jg4n+sNftFDNey996ybp9Vf/up/tpz/XfPkvHocZudn+yOv3e55PGz9yArFQHzWZHWv0RAODS3mKXKC+pXUJk/9S1T01xNVlX0F/3aAIJ2qOD+7b0SBJjVa6tKiMzR0Imk9kfZubmjNTUQRg25bmTk+OYnp6A54R47OE70WlW4ccTaBaWkBgNsHHi6/jUx38L+/ZOoFatYCSfQdhm14cmVlaWMT2xB5fOl7G2tolasIn7H7kfE7MzaGEM993/w0ByN8JWB26KXQ4KynhqJxCnBEDWvjjibVdBR89BI6ggEW/ATTTRKV5ALNXENz/3R5gYcRE26EVAGVgKlXoMr51ewcWFIkJk8HP/5J8DMRpxe8qksmmUgAz6pQ/1XBEpgokPemGCodt1b1p/NDsY2w6OLY2hor/dKnraKUOLvHwLNPfKrm+Dx9d77+5PFjG9YiKYHLLvcOz4Nb8c6KLUPTrDWouOd72yg9fvWmbfjT/3ugCA3uJiDci2v0GDGiAJ0k1PdcRdpPLjMpC1/3NvQ+nSlTsdNJt1BM26VJaFGSBt/qzxX8+9e7Ba3qta9ToDdJcpY44zuGwNjiEG20xuG5QctFoYHR8TTSg1/rGEg3/3//4hQuoSbVuTiGhVPt/8+4orZMahAgBK17bJB39m9a9XVTd7+KCLb6QKv91Q4Hsx4eb7aY/1pvzM42Vrp3KFG5EGwxJMmM+wgYKlkEUBBG3HZgPHGJLmWO3xa8CtlWBW+ycnJ4VXyoCYx8Drd/LkSTzxxBNSTRvJ50UPnM9k8dQ7n5SkVnW4vTaA7ADQjtMDQPX/BAB4BNSXWwAgavWoY2n4wzaRssdspaXdDVXepzdm5XoYiYQE+AP3ZPgn9j/DmrzJYtDlqNnc3GgNt6kRyFg1Gk6bRFnqv02suuaY2yzQsklexUF3q0ZmjNhxwWSmv4+AzjWpElsqvtlEZHyZn3VLDtEOq7i8cAEf+9jHsG9+rwRGxc0C9s7P4/Zbb8edd96Fs2fP4xtffxYLC6Rje5Kg1GneJ4FFR5JejjNq3xlssZsF/02jHkmWI9e2C6AY53OtBG8/UjhfeJ8Jatk2bnaeCGdJAoleEqunZyQHfT2arwQKdHPYolWf7IlKdU6n05LcJ5KeGgKa95ZrzL7xEXfjuBuTKm1+JAvP49whaOJK9ZrPVzBJneElsWeiKhRyMwCuZsJE7qUCmE255n4yKzTNUrGBw6++hjOnz8N1qFF3MToyImyP+b27kE4nUakWxb0+lSV9syGO/Had7LFRdFxauYOskUaLaxkIrNpTp9/t9tBtu2rKwea+27EqxntSwdMk3Y35aNVYJUkJ6HDp0kVcvHhBxg4r28kkpRguDty0H7NzMxIAcb1yE2RYkJ7PDhWaoG/3iK6nfWGOqdobNYcxKjSYh1oiyEM7qajRKhNO3k/e4yRlFGgh6SutmLpYjkPPVa0xg2Em5+zEoF4ufM8EnHgKlXKAYqFmNPtNSUhYyM9m6GIeoFkjgOvg1KkzKBWKKFdKePydj6NY2hQgfmSU5qxNNT/stJBOZ4i+YHxiSoy5zpy9iN2792FldRPf9d3fh1tvvRO79+yXql2xVJGkh8Cvbl/WsFJhCLJ5NDDqD8x6Jn/mL6awZwNXu2731hhztYeMbdsG9Io4QA+iW/Wzf48m0JyfYadp8gvb/UBZCl6srQyAsCZtANFqUiSgTAkyAAwr6YZNAAdlj3Y0mt8TxIryZ/qvawexdig6Yduxx4LMV1NcMHfsKnaPN+4plt1z/Z+gMZrsnwIAqGcIPUQIODPh95I+6rUm/HRW4iR606RzeQHLeJfdZBoba+t44YUXcPHiRYmveN2bDTqsDwJMvbVii9Tjmk8jytCyMUQ0Dh4EBgY/4MaAApWKWgmudfS3dHu+d61alzjWAsj6fDPHxUvEdpFSuZJIwQSE4RoWg5egVp7sMaDB6n+DSTt3R0E4RTKmV7QHf8k5Sd2Q7Ecbq9qVIdLtxHgEsEBBeRX3TN5Rtk6NOwl4fhrp7KgkaQTVNzZXMb9rAlMTBI1X8cTjD2JyLI94pwWXu1ijCKdThOuUcfzVr+Hzn/kjPP7IIRx59QXctH8Psr6PyxcXZN/phAmcOHkc6dEY3FQCu/fehrHJW3DLbU8iO3kzkJtCZX0TTtKR/V+uH4+rAyQ8lUKKHDreQtBqIJ3NoLJ2GZkcKVGb+PZXPgXfqaATrMNBQ0BqNm1dXQ9w4VIR6wUCrjl89J/+72hsVBHPJuBlfARhC81aExmwKBeXwhx8D4g3EXZoMkjQMECcLXO9FCkKei/kDtgkYgsQYDDPNww+x03qrWORw3RlEhmVgMC8x0ae0GUs9d5bXmZkVb1xbrx+VPPZ9ZVSM3bzNyNFkb1GGFlimqOFqS7GYaS1tguFgHVx8XfTQjNBIoKn2npeY0hllnAeiMSU+zbHFn2CKIFsVqUDEc2bCVAxjiWzxV6/a578wnrUQqgt9No8wMZIbNlr8217jaKMnDccALAbyuABCjWTDseZUUHwZIOXxJHVDhMCMNFiiz+2ljLtjrSdmfY3l+CewYtJnLYHAK6s5HcXoYHYdxAAkM2AVERWKMJQqP3FUkkCmEKlhD/97CfElCj6iB7PsAXYLuAWKOFrrRafC6ds4N3qe+9TogN+p4HDYycAYLsK2I2eyQzpnQFpr5E+6MMAABnqEZCAFO/BjgXyd9KppfoKSQAEICGtKR4X4OG1117Do489KvObTAnq/+emZvDAvQ8IdVR0TtL2zREJQMxNokVtqDAACADoJsKCHysrduBHA7VhE0ohDF223gwAgJ8rSVxUv2fHo5kPXQ+AgUDCAhxduqtJurvJUaQbxk7XYdj4tEHF4HvY13E8RR/2Pgzej62OQZp9depo1Mv4+z/9M0IFLhUK0hZydWkZ42MTogu+5ZZb8a4nnsLpM+fwyU9+SpIIMgFo4EaWA2mWpJnz3Ck5YfWcyT8rLhzng8en/9aEvKcR3PoqWVBr0CNA9c8dJOLSCb1//hsSksQh3QB9MLs2vg2mpU/vDax+0YxMMp3oC5BkddV02DDVZrKd3IQnyap4icQ78BJxpFIJMQZktZY5P//Ow5AKtFQ3NAhzOfm6dMths2Wrv7fgJjsiOyChoxXGkUmPoRU6OH3iPE6+dkZkG41aQzTsTFzHJ0Zw880HMDY+go3CChqxKmION+oBM8I+oKm/b3SU1UQDP3s/LcjB8xRafywmnSQUYDUsAwkslbUSZ1UlSKNabuLEyROo1ipiWsgkIJtLo1Qp4r4H7sXY2AiSqYR0NOA+xNaM3NzpRaPNNa8PANDqh76DPixwYasKGrDw2BmY8rh5XpR6cIzHHVauWKkPTIJP409X5RUEAKg3jum1JZWWLtoEAMqlhgIAlMh0AvE4oAEgvQ9azQ5CdtlotHDi+AlJYgg+HLrvHpFv0PSQVNZqvSIePH7SExbIxNQMLi+tYnF5DdOze3BpYQUHDt6G//InfgrZ3Cg8NyV0ZyZNnsc5A5EnOAkGVFcDQV7P+Bz2mkgBw8aukfXXrn3RNXIQAAgIAIjcQmm0Mq62AABiLXY7MV417H5gAIAbrf/0HZtZ13qtUckWUQDAwlTys2VJcWy1g7cBABs/cB4Y01ACAPR0MvwbNJotpDM52XPYhSY9OgahrHhpnDl5RrTd3Hu6xS2jvx/cH/s3ip2g52Fj16wYJl4cjNtkh7uK4sSNAgC8Xv17vVbdbUxJqV60WGDXaB5fuxXAdS11Xz1adNdjUsZ1gfIVR5P/JkF/tvtjrqYtgbnQETweXH97hRQz36LFFbvSSkxNUJnGesw5OCOtESvZTGl4qSxirnYpazTriHUamN81hv3zkzj52kv4we/7bknCKcNK0IivVUenVUU6zdZgBawsHMcf//5v4bGH78ap468g6yeQSaZRK1dRLlREErdZWcaeA/tRLNMM8B144JH3Iz+2D61YFm56TKSv9UpV8g8/ySIeN3S2PA+0m06sJQC/n0qjXirAT7OYWsKpl76MevE8OsEyXFREPhYDOxo4WFypYnG5hmLJwz33vh/v/oH/DI2gihrjBMfDSHoEKAXy2WjUgWwCCIpYL66IWWEuP6q0qxqvPaUIundvBQB0YZktKqAE8Jv1UEBrssdE08j1ibFVqN00tBNZBDSzY9qwAwny9IoGKnmUcW9ySPne4h6p+zqPUhifLH44cYQiS2yJdIcbomekZ2BcYdk5YoyjHa1CxksCTmh8ESclj/4W7FYmfgxkvnEdUfCewBHvMwvWfsqDqC2Cuuyl3DM6bTVzvO6HKWANzn8b40RN6LUAoqakjIslfy5e+Oo17769GzKcAdANbQZuIg+Y1P8kETZLA1XYzpga6fewyTZdDGYCNRyygaKpuPNGvpEAgCxUBmhgeytuCvzOwPv4qRN4+ptfIw+1q4sdBDy2CmyjN9si7fZ1FgBQAzRXKGPRoMO+1i66V1Kw+ocSB7u2m1HdmqWlktrMSjwrqlcLAEQ/224wpHhHz9GyGUg9Z4s1BiBs86dabJ2cBACo837gwQeQSqt0gIjiHbfejgN7DyDp+eLuRIOcViv+lgYAjITfsF9MDhDZvO217cpczGZmE1Dqg6UGbVgkV5N4R0fIsCBhq8U3+jurZ5bF0CyKg+Nku8WNG26sXUc84eDf/8Hv4/Of+xzq1RrSvo/C5iaymYwkJik/JTTzhx95DBMTk/js5z4vrIB8fkRd3OlyXquBaCer0UyQ+DMp2upL0QuG7Pnqd9UYXm0YxjEcZQNwg3IkgYt0PuhS2noJ55Xnr7vhlbXOSDXDsAC0jZ1WrAkA0BvEZaVCEnkCAFrhl97AzOc7oeyjI6NZqdRS4y6VWrk/+olWViT64Ihk6to3ITJgAnG1dh0fQZM0dR/53ASKmxWcPnkOZ06fk/vHe8FNeHxsREB3Shv2HdiLkfG80gul7aEaRVmwgsEO2V/aJECPX8eYmlvpHbSMHK3uq+7exoR8vtU36v2w7e1kTW3FsHB+CUePHBc9PzdrVviZ3BLUeOe7HkcqwzZOKtVg5wJJqAVc0GRv2Pob3ZgH551252AAGnkvcy2i5o0CZjCmJF1bWoglhBmS9F202jVDfVUwQeQZBgAQiYUUyhQAUCdtvwsAqPxJz6cVsF1nUmim7aCNwkYRx48eFzbE/gP7BLThuTfDOtY31pD0PdGzjuQ53zK4eGkRG5slZHKjKFUamJnbi7vvuR/f870/IEF7s0lJhib/bLFI5g4d0aU68qYDAFsfgr0v2wIAnF3tQAJJmXzmPjKhGGQAvA0AXPvqcjWveF0ZAFsAAFw/aOJGyUYqnRXpGeVEiUwO1WIFC5dXcOLkGSmmkCkq3QCq7JTRVgnoAADdd04R/4WrOddt91HrgdNdR3oFkWEJ/rC/73xc1mPGrl/KfFN5VZSZ23P+twCJ7F9hEx4TZ9HtK+1etiPOJSZScU/alxJ8YReTZkAQlGshGQXqt2XNQa+Iqe1cjIAgV56rkOO1axUChPR2QVv8SPxMHo6XRj2IwU+nhbo/MzWCmck0DsxP4PDLz+A//9sfRqVSQisIpNMJvY0a1TLinSbSCV6bGs6ffBGf+/Qf4rabd6FaXgXXgQxlfc0mXjtxAswbM/lRzMzNY2FpE35mEj/6E38PiGWB7CzaVUpQUgKGaAtgZSs4ruqiAjFMUSko4ymHOilUULj4Cs4cfwYJbMCJVWgnK3tNp5MWsOHi5RIuXa7i8mITH/0H/xhTBw8i5tPMsoKJiTmES2twUz5QL0r1f6W4iLXyJvLjk5ia3AWvlUSjGiKRSinA2F3D+yv0siZuxyyUDi5WkmelpFqoYGFH2CBsAys5oeF5CFjXzSrVk8YgTpTuCFBuniM1eQH+Veqq6zQBgVDYFEFQR8Ln+/KaastdJvrtIECtSt8pAlSU/CVkbsPEkvI+PD43gdo6GR/sYpcQ8ITjlrkLj5u3hvEpXxvjawkuCnOO0juNR6R5z1VxlbeZidsAAHb+SZehSOJvC1k2D3zDAYDBqnz0NAgAZEYoATDVHxqlcJDLl+qGBZGVoE7N/qymz7Y8o+lQlzlt6fYW4TbGetEEYDA5GWQIDsYiXLCYQDPxJzWIg5noMJkHf/W1r+DEhdNsx9mHgl4LA8ACAN0hbdBoMZmJx6WS2Vd1iFS7FTTob0E1OEz4Hho49rSpTI4KhYIg1kQ3rwYAsMGNfX+b7KV91Rhaqrk9bk4wTiImZKQaC/3faIcJPJABcO999yKT1cotw+BHHngIk2OT4gRNsI6u738TAAD1MtCHHX/RSjp/r6Z1JtG0TvBkp9AMThzN9Wsw4RiW4A/7e9SDIjpG7Zi0lL7Bz+8GwztUIWTDirfRajJ5r+Of/NIvoV6tolwsYnKCjspqRsYKfzabw8rqmpgCPvrY4zh96ixeeunbWF/flKSYxynJRSIBdp5gcjE7OyvB2GDiFeW89zSCWy+wgx4cdjGVRJNJTK3RlS/1ZDT2PmhXk60X+B5vwHZm0I0yIqiQ3vVK8RZg0IkLE8B2CKHmPebEpDrBgcPqrLZ/C5DJ+ZiYHCUz2xqPq9rSai+tJOCa4d/+FZwVGK5Bo6MTSPlZlEoVtEK2rkuBuASBm8OvHpb7wHuzubEu5yO62CBEwk9jdGwUMzPTGBsbleRWmuKJ0SslQ9RsKnKv1TmjlbfdDrqmfsbUMWa1/ipqpK6d6whd6Zn8kxGwvLyCS5cWhLZbLG6KT4H06vYcYQAQDLjv/ntF688EWa4pwWcxL1SNsNCfI54cOwXng2un3Y8sAGARC7k3RhLSW9fVPZyBDiUuvAYEtQgMp9LsOsPqgukCQN2mUBp5n3XP5PHyd6xQWACgVKijsKkMAPpnCaUxoKGdg4TrCwBw+dJlvHb8NQHWnnjicYyPjwpbgAkvJRzTM9MyR7kPUyqwWSwjlx+T6lwylUNuZAJ/5+9+TIyuGLTzg5hMiXxMZEsqSQk7ZCnc0CC8kdypu15udwhb7c/d5MZILTS4NG2MjcqYNf6oBOBtAOCGbtO2L35DAQAWN1hA4dygFxENaIMWfD+FIGjh5KmzePmVo+JObz0+GGsxvuIYsV4pO535drnRtVytrQAqC8gPS/CH/X3n49C1xSbwUa1/l2VlCnZRQMDGi1zLkgkmKIzztYJqq/5cRxj7VWtNAQAIwlhzUIn5jdeQALGDB9mXLA6w8/rYtEpfJ9DcblPq1xBPl0w2By+ZEXlH0HHE2HRpcQF33H4AmWQLuVRb2u69733vQrVaFlPiRDwprUzFmySsw+1QRtAEEg2cfulpPPP1z2NuOovC+mVMT46iUi7g/IUFxONZNIIORscYQs3qAAAgAElEQVRHkB8bxcLyKvYduB0PPvxejM3fAYRZ0wIwIQVTyvraMb53KJ43LTFA0W4xaXYBajMWqAKVBTz/DcoACkg6VWEvcMF33ByCVhILi2Wcv7iJxeU6nPQEfvaf/U8IYz4cN41akSyGDFDZADplFNYu4uLGZcTTKczsvgm59DScgIawaW1d223dqPFL9HHFvYneDvljTz5px7GMB7P/Syc0u992JQYmoRcTeMPw1NJ/r4ImB6FUlN4aribPlWoZm5sFlMsbOHf+CIqFVaytron0lJ5RCbZhp2TacSWB51gmA4OHS+Y3Pd4oBc9lR/DIw08glcrBS9HkOo4Ox2lIeUQSSFAi0TY1bS0+6DxQ7w8B3qV4c/0Pvk8UcLN5g117uH/bwpX93hcPv9EMgOgGOkhT4OKdzLACZAw4pCrTAwCEXmRuopp6qMO5ajnMhYz0ih4EG4RlYCpcg4lO91jM1RhMwOxF4sJOCn0y5YurPzUnNOfigPjU5z6DjVpRehNHF7holXHYAhu9PtHjtwkVW45EAQV7XFfLAIgmbdbsjME4kyR+d9zEVQEAUYYC31Nptg5SSTUqHAQASB0lAEDHVAF06KWQYELfwvr6Ok6dOoW777kbuXxGgjAvFsdjDz0iAECCdP+ACV3yLS8B6Aa/kWpAtIrfZ2pnW19HXJw9aWfXzwCIAkbDGCjXCwBEadj2eAcZAIPB8+AyR7SdSVW1sIH0SB5/8nu/hy/95V+gUauJtKNeq8lsZysl6i7HxidkLlL/f9tt75DF+eyZ8zh//qKMRSZGpVIZnDNMkBYWLkmltG9D6gYAmpj3+hBvvQjb1kWDzAo5t446xjOh0cVV54Fdm2R7sxq27tv3dkC+XsBpa1RsNq0ohm4lTjbI4tpH9hFBACLTCV8pZvw9K8JSqWYA4gGZXApj43lJbB3TEpD0fyaZWkG30dP2YejO44OmeAq4MGCYnJiSe8IWTZTxsCLNTZSVh+PHjuPEiZPdRJxBciZDBocj1WlZ68kM8BMYHR3BxOSYVJj5b1aeuf5bZ3u71/PYKC9wrOZOkku677OtI8Fkvl9aTCRXV9alPVe1WhdQSeV+IZJ+B7V6SQCJQnET83v34JFHH0alWhHDQjIVRBcslXKl4rP9nzRPYhVgpxYaA3Kpvo23C+gN5L8DwZQmEiphYLBAEICfy+piJpOU6ox0M5ByWGQ8y56kbeoEABDvA0qrksIAIADAgJq+EQIMsfIRdoR91aw3cfrkaVw4f0Fop0899aRUmziU6S/heDGRIPBYLl64iLXVDUzNzKIRtJH0MyhXm/jeD/0Q3vOe96PA9n5CtfWE0cXxQWd/HisNKrXjw5sHAEQFGBIyDkyFnQAAiURk3DL4VE8awlME9BxqiiMeAIMAACvKBH7lpdcf//XRvPUqqo+ChZTflgAMu7gRD4A+BgArf0nF5giyc16w9SxZq6k0Ll24iBdefFl06QTWbGWN8aI1b2bwHaXgDjuS6/n7YPwYBayH7f0y3reQl17LcVgmlI0B9bv6KFiw2cYFNh7X52g87yXUqJhqJeruHbr6d1yp/EvVn8whmpIKWhmT4pu0hyWVucU1+EoH+2i8bK/B4Hkq2Mq5onRumqmyIEH2INuVdmIuqs02Er6yPqqVAu69+xbE2yWU1i/gve9+AFOTI7JeMOGjbwr9aBKOiySLw/EQIADQXAMybVx8+Wv48y/8KeZmRlEprUv7482NCjY22KmlhSfe/QAuLZ5FJ96Gn+JeFOK97/1BTN7+BLDRQTNIIDEyDnhxBLVNNNsVJLg3tsiG8NCoN5HJpNFqVuHEaSy7iZe/9gl0GgtIJ2qItatosW2tk0YsnsFmIcDiShnlGnDkxAIeee+H8N0/8hFsLhcxmskBiThQW0Pl8nEsrl/AcmUDuclZ7D1wDzL+HOJNlUe023W0TetGHTfD1vJ+2ousmSZ+0iI9Y1nr/6tjyfrEWAM9AbcsxV8GjtHyG48joZFIztER7zZ2HCPb4syZM5J7CEAnMXOIyQmyjWnQaLYhk4OygMk5zfiRLJ4mpegs+qhWXc+0E5O9NOH5mJ6ewW2334G7774Hc/P7iBQAzTaQzCIsVFARo+QxxFM5oB6gFTL2JTjeMADKtcy63nO3AkCjY52Fjejc1Ji0Vyx8wxkAg0FPdHKK7wInsKCERq8j9CGl//MrerN70o5en1BBXcyYe6MAAA4YMgAIADAgdz0P1XoNH//UJ9CMtxAyjOkG/noedtGzifFOt3dwcYomG0xmokm/bPF9VdWdJxw/31L/7XGxRQ2r/3LMkdaL0fe2C7h9jd0s+HsrJxCZgklwopoTvsYyANgPnIkcX0cAgAkcJ+HZs2cFAJCAkslbLI5Dd94tEgBWoggAsHLXofPpW9QDQJdLsyDKhmio4YbSJ+MguqZa9ocdEB222VMAwI6ZQaBmWII/7O9bBQhRgGHwmAfH+U7vr60heYZt6VdLuc/P/ezfR9JzsHDxIqanJgUMEDOfeBzlSlUkABzxCwuXceutt2P/voP48pefFjkLuwgQjScIQNoVv6wGsx9E69ETNUAYHoJHr0N3nWHCxSqz2cCstkrAAOOtEe3i0Pscc58l+Tf2u106Y/8mSqCx29bPaP9lDrpauZiYGpfe7EyeaRCHeBthi7rtQKQAk9Pjoj3j3+ivL8FZBEzV/vHXCwDoS7lB0qSQm6Ucq2oR5F54blIC5xQTw3JV6PYbGwXRqtcqAVwnAyfG6pomuaz2M7Gk4zJlX8oQYqBIUy49D35n8sjXEBzSSj9BmLZ0iKjXG2LaxSrd5mZRAAgCMUxAbatZSUS58TsVeEk9/7vvuQvT05MoVUrS954mf9T7t2k1RZ2guX70VODaR8CJlZedYp4o6L0VACCBsFnC5bnd1o36bNvxxlba6DvAp5H1ksn4UgmSdgjGgKi3WZjWgrKvqqySVDVKAGjUSA8ABQC0NavoFml45ngoFcpC/6cMZ3Z2Bk8++S7t3BDvdGUmlVoF5VIJG+sF3HTgFlxeWpJANpMbw/zeA/i7H/1prG+URC/K36vhkbYI1BNTta8Ov2FB4/UFR1fzqp0AAMuY6a5xEYq1AoC86hqj0M9IuCnGyJgAgLjVGBPArQAATd6uZvXZ/kyi6+vbAMDV3PErdqieCeAWAADnJ4skMdJ9KwRWKV8Bvv3tl3H4yHFMTsyKt4V0PjIyS523CgQP21+v54ijr4nuS9HPtEH+sPe/UQAgGvd2GVpd+j8ZbNqKl4++mFjASl3vBDhv0dSWclKyK9i9JJTqv8qvNfVj7C25uryGCRkBAK4nW1f5bazaDZciYIfMbTKfeBxx5pAd2VuyGe1iErSAWqMlXgCMl7MZD7fsn4XbKWJl4TV85CMfRrO8KTpuL5lCqxGIVt+NUxHcFuM9JKijb6CzcQmxTgUnjr+Mr3/1yzh4YB9WlpeBTgLHX1vE7j3zOHDTJMrVFXRQlyLj9PReLC838fhj34fxXXcC+T1AvSUmyY7vAAkaE4fw4mm0W2T5tmVPCOpVePEGYl4F5179K2wsHUY6UYXTqSBsEIzlGpxBs+miWAlx8vQCmrEMXjm5gv/+n/8f8BIjSI2PA5uLqC6dxrlzLyOM11FGG/7INPYduB/jYweBehrNehuOHzcAgMYt/Ya4g+u6/beBJ2MdSYKZ52nrRtNDlYy/FpPkJhzKEFglD5tiPsg9mXEWi4piLM5/NwNUajUUi0Wsra9LfrFZKKJWr2FxaVkYHCzaspWjMAqYn4SM0eqoldfQaTVUOtjSltmMq5IJZfWohEeTfpoxStW+wyJHXeIb5iqpZAoxx1Ej6lYLc3O7cf8DD+HOO+6RMZ2ZmIX0dKy3EDZYwEkL0yWo1yVGk+4K1/mgbEZNB5VJYSWqZK1HY187T/kx0fz0DQcAtgqAusG4eihKCwpeZKE5dwEWHSQyiaNZkHGt1s4f/AP1sHr13ggAwFLoGSgRACAFhB9XKBXxyc9+Go1YeIUJYDQpupoFdisAwJ5PPp/v3rBBircucDsnLxwQNhGyCzGTf04WadsnwfOV124QAIgmljwO21VAXOgjvZHtMbLKU6/VMT09jUq5LM+hyRsRKVYML126hHsO3SMeAETM2drppr37cf+h+6UFFatRurh7b20AICLhiI4bdTw3Pc6tq47Z6roIHm1dpAp5navHVRoF2bFox0T006JVhug4jp7Ldkcn6R4NdPwkgloFnp/Eb/3ar+LFF57DxtoK9s3vQdBsYHN9XQKq/OiIULcIHHJcsVd7EHTwwP0PyUc8++w3sbi4hMnJKfjJlIxx0W5FHpZibX+lx7nzHOoLsqNttGga45CipiZ1PaqV/kz/gp4JVJdj1Hc8YnbZdQPQdTD6oM7f6sV0nvW0ckyghEHDioPnSjWFgEosrv3t6QdAM8B01he6OIMnJrGqobcdBW4MAKjVWclPa7tBtqpzNZEXpgKpmm26N9NorI2RkXEkExmcPHEGx4+fQDuMIeFk0ArsddL1rOtVYGjsOv5stwRr28lFi90kmRD36/vF20ECcCbKFiDodVDoBqNOC/V2AfsO7MKdd94pzvas7vN8KKtwXAeBJNwSLvbMFAV80M9k4PV6AwD2Dfn+UgHh3mhQe5WDaGca3lMvwfHBa6MOxN05aFgTaiJoGADwEI9ppwYFABh0s71VS2iPNEKiFnJleRVHDx+V97rn7rtwx523CwuCwNLaxqr4JBRLRQk8RvPjGBubxKnTZ5Emm+//D4j+l1/+l1hdKyCdzUsbL6l2y+3TLgW2Kipzw7TAvP4V7MZeSfg0OussA6Abqg4mcTa5Md1XHHN9hZ7LaqAZpw4NE+MtxN4GAG7sBg159esnAdAE0wbKbANIBoDS0qnxdGQdY5vL5eVVPPvst1AqVeG6SU0CPTJcOJdUAsAHf3c18d/rcYHs3mwZAH9dAACTUP1so9U2i6Hk9nEgl8tKzEc2BNczMQA1zFyhLsvJc92ihIZMCl5nmv51EDQpv9I3EtCaS5z4/pN2rus7W40OAwCiO2ofkM/9VOQEHSQ8RzrU0GGfcGhL1i1H1shKuYh98zPI+W2MpkM0y5fxoe//DrRKmxJ/qCSkgU6LHbbY8bOEem0NCS9Ao7aunY4unpF2p2TGvfj8S8im89gs1NBsuThy9DAef/wuHDgwjUsLr4nvTSY9ilg8j05nDIfufQ/Gb7oXaDqoNEP4+RycpCusSC/ui+SOcTLBVXZLS7ohYm4Z5cWjOHXsK0g6RQEu2gEZlZRekWWRQBi6OHnmMi6v1rFaczE5dzN+8md/Ce21FcTq63jhmS/CT4VwyCxMZZGd3Iu5PXfDS+0GGgnpABCyg09E/99lbPevqlcAA712eOxyIxpXKQQ1GxWsr69ieekyCptrOH78mBge0giesk5+MSmX7lOUYNbpbaAJMPcy+RIHfm2wOjk9LVLDaq0u14uMACb/As6hg11T08ikCaanpUBJEJzsZX4O91qyAplM01CasYEUWrj3plIiX/ETLsrlIqrVivrzpJQ1VCpXUCiW8b73fQD33/8o9t/CdpHsINJCOpUXg8VmlesHvSyuP4CXszAvjxr82Y5V1gPLrjFX5JpvtARAKxf9piDdg+HUpUmBUBgNetRliOhZ2d/b4FezVdNNR6KHNxYA4DHIpsCew80mUqTZsIXe+ho+9xdfQIXOn8Zo6Vop0NGbYtHiKGDC35HKbJHl6wUAOFg5iDko+J5EyIhqinZ6CADAY7TSAXsfLQBAEIDom00Co/QzawJIBgMBAJEL+L5sBgQglpaWcOjeQ3A9uoNnxPWTXQCefOJJ1KuNv5EAAK+1TWas5t9Mgm47O4veiQSD1ETOL9HPXQniXE1gMaxCYcGdKNJvj5PfxUhuoL+0PYfo87Y7FtXSt+CnUwirFdlsf+Ef/hzaASUkZSRcbswpQYnLlYoaRjrazpL0bm5+x4+fxN75vdIykHKAs2fPyaZgDQJ7x6FBRJdtJFKina/SYEAVDbRI+RPzmCsqED0jJHpt6MNU+vs+ThkE/QFMPxghVeaQ1G91O2ZSqqZFer/LVc7jpFw/tjFiFwBWMhyX1NYQcaeNbD6NTNYXcICBE+UAXeqmnP/1MwC4fnATYwCUSLoYGWGLuAYajZrS5xpE0Jlm0QeEdMkYEl4aDvsm10O8+NxLCBtskaNaPqW7U/9JhF7BSz3XqNFUb7wrDT/S+qfLhtELbatA6ibck2hIAu918Oi7H0QnpgEFmQW8NuqeDwStUI6HEgoJPYWJEhPtJVkKpIYyoN1JBjCMAdClHtpxYUwAu/80ZoN8H+niYHxxpENMykMqTQqrBQBsMKB8RgIXrJRxfRamgQAAagJY2Kxqj+04jRYD+ElfDSHbEH+Eo0eOiHnj33r/+wTc2dhYFQZAmXPS92TcsW1g0ssgDDvwUxkUihV85L/6O5iemcPI6ASqbCkYkFablW4QwrqQ+2xafdGkkK7WN4JgXs0it91zOuwi0xv7WhXsHY38LAUI/aUtSNiWUdT7qoWCGhoTABCXaMpVOiHcWIh4qy5tAN9mANzIjdr+ta8bACDdGa8EAGzbWQtiUeJy4sQpPPONbyI/MiZyJ45tjhPuSXxwzeKc47932l+vP+zvXY/o+jLIAND1Yufq4o0CFFwDLQCgM8dKtZQpPT8/LwZ6a2vrctBMlrk3SxJHw1cys9gKjnr7Zgy1eluSpHaLoIsnxoAqayEYQBaWth+VDihkn9JfxLjQ26six2Nzh4HuMtGWxUz0Y2yb6sTh+2SwqZ8VWWSUACSSaQF4G/UK3nHLPILKMuYmHOQSNdx/1z6ANP9kCiiXsXj5Iuq1Ijy3hc31BSwvMwapw3XY6riOGCu1nTgS1M2HDs6dXkAn5mFhdU0A+onxJB584B1YWTmHhYtnBTjP5acQi40g7GSwa/5O3PnwU8DoDNDsoFKtC1Mh1oohDFgAYFVZASjfIzWpDNQv4/mvfxwe1uG0N4WVIFeL7vMd0s/ZijWNp599FRVksLhexc/8zM9jdu8unP7ml7Bw7hjGxzPCZI/np7H74CFMzN6OoOkhrMWQyo5IMq0FXLlLXRaA+hqZfcjIorrAdvd5HJsBVpYWcPrMSZw9expra0tirEhDRra99ez+YACm/vHqwIlz39J5q10ktJ0nxxW/2OZ8fHIS83v3Yd/+A5jbtRtjY+OSx7HA2Cw3pN0nWMDggxeTgQoBCcpNQko7CCBUsLy8hLPnzgp7eWFhAeXiBjqtGrIZXzoc0W+H4A1Zm2oc6GN5ZU2A8UP3PIh3P/m3kJveg06F8VELfiaHNsGIq2CgbrcCMhYmCEfQMVr1twBgNCeLvke3wHs9AEBk+TE/DqfQbnUCuuEaGqBEaz1n7O7zuxVSS3CLxgtq8jSsgieDc8CMzP7b9p/u1ucGVmWbzNSbDHCTEhTy++GjR/D8t1/ckgHwem911vQrmvzJWA1DRZAifSBtss4bb1v+WWTaOtTSsZavEQM3ccneOQGwGwsHlUW6LbAjNEgD8tjPEcDCcbC5sYnJyUmRA/DYCQrwOTQA5GP3nt3SDkzQNNFOefiuD3yXUFDFCFDurYe463fbAIZwum0ABRAhdWgLqt12gXffJJCh9Oa1AeSxMNmw91UmrR2ntgd1ZIbJ82J6bS0YJEH7DUQSg4CTnSsW1IkmvDaYsIuLJhY7BxjDAAbd3gGXSW2rhXqtjF/5F7+MpYWLaNSr4spLFoDomc3GLgGWtLeki3AKhUJZkhZW/b/jO94v8oDXjp+QAIGouNUlMmmbmBwXNJeJOasTuqFc3/olrzKn33+etr2gAiRcoMW7oK7odTQpdcSZVxkE4klgvO3lthu5jf5ok97e9RbNnMcqNamSLfmZmvl02heXdoIADJbYdzadSWjHDWNspzR7OvinZU3j+/NYZZ4azw47r6NzZvA8pTojx89uBayGMCll+yzS8dl/mCweglRM1JnskfPmyL/jnRgyvrZ+XFpaxvLSCorFklBC+To660qFvduu0co1eveLx2qdfvXYFAxQM8SWgCNSNQi5BkGo/TQcnJublQ4EtbAa0TCaiRR1l+6yz2x7RiPbUVLqNsDO1e0A9l73FQD6PAAGzWUVwOB5iPzKiyGX95Se3+ldmy5bgq2txDuhBwC0Wy42N6oCArieL4EDAyIabQrg4iXw3HPPiWfDww8/hNtvv03GCQMgSk3ixiiRbTfr9QDZzDiq1aZURjPZPP7rj34M2dwIKvWmgMsOvSCMUaOM74G1yhpfXt0Vu/JZw9aXwfVp8PnRBkw2+beYGL9zv1pbXcW+3Xtl3WiQtkndMEdyLI50wkNho4CXXj2M2d27MDu/W+5PQC0uAiQIAhgAgHaW8vmUCxjZyuslAbBJj4xJEdEqSMi1crANoGieRXnRFqCC8iu+nucapWvr3LqyPWfvLgxSfq/3Ll7/624cACDFXANPXhe7FpMBQDd4AgCUEtF5nmsR+9L/2cc/KT/TiZ65AgN9Zdlolxi7bkaDb6EeM90xUgGOA849ekvZrgGMg+zveRyM++z92O4K2f15qzV62NyI7ivbvb/d4wcTiS7bLdT1RcxRBZxUU08BTl0C9WRDRNhvkYIT5acxJjBhB41GB81GR+j/bP0MaH90dUnnWzC5Y2Jmu9owfedyz31lizFqgDzeW45rXqeA/esdR9irjI1ZFc6OjCKVzUicwZWd15weQ3W2eszkpGo8NZHHWM7BaKqFWOMybt8/hpRDc7wLYiRHph2TVfoIAOwS0UScRn2xAE6cbSPr8Nm2uAH4iTyqpRAnjp2F62dwZvESxiZGETbLeOdjD8CLB8hlfSwtXsLJk6eRG5lEdmQGxVocfnYWT7znexEb24Owwljal6SbAGwHSelawKHcCihFqCKerOHysa/gzGvfwGgmhO8GqJaLUoijbCAWY7ckD+cvF3D43DIurxXwoe/7EJ5816P4zB/935idGJGKeDuexu7bHsbs/rvhZGZQKtaQy4+gVQsQ99Iij9nYWMfoSF7MnHkt2b49ncugWiwgPZqXRLpW2FRwLJvB5qWLeOXlF/DS819Ho1Yy3X4Mg1A2CbataQsor5R/dgiyshrGyaz4E1ROSJcZAsnq2RETE8d33HEnDh26F+NTUzL+CNBS8qEwhRmPZF92mP/Y8dPlfZlBpwUXa0isZryMZdpgF7VGrYwj334ORw+/JOAF9+P8SEbGP1sGy9zkXs17H0B8LX7qJz+KfbffhdraBlLZUTTrHQGa+BCpucfOZy1J5jP0f6PxfCS/s/PU5qVkGsg9NzHbVoVkG9NvuUa8uQCATf77o4JoOD7oct8fQNiKx/AA/o0AAL714vMIHE6QG8jAhux9PG5OGg6MQQCAi3KPymsAkkj/d5s0cCFWsMCVgUsAwFZ2tYfncACAh2mZCDZRkEMXDYoJKAy1SxNVGmSoIRvlALKRmM3x2LFj8lICAJNT4/K3sVweQa0hAAAlADSjarHCGk++pQEA20fXJvS22iQT2YyNrhEg6VuD7f5M9f96Qyg7DgZfPwgMdBHDiD/B6wEANMPQaNd046DXxtnXjuIXf+HnMJLNyMZqvQJoECOGLGY8qYGlg8JmSdBcOtCvr23iwQcfxu5d83j55Vck0WfbyQMHDojD/JGjr2Lv3nmzyDbUyO06H5JuaheeAYCxR8vS66bPs0GTpbCJ87GRANgF3ZoGCmjB6GcA3KJpof089YxXirjV9XOTYiWe5+omGISxgh0Tg0A/zQ4CCXhJpbBzo2JiLA63ke4iFgzgukPgYquNw0RlPdxfLkQLiYQjlWkuCdw4dW1gYE3+pib/ZATQGV5WjbAu9Et6BfB68B6uLK8JzbZQKMF1dFMXLyDJ0Bi4aOVa35tAJh2itdcvgQet2rNiTi0p9fxZTM9MYmpqQkAfso4471iBoqnSYBK6VT9jm/ZrMGrAGPmH8FKv67E9ACCRrX7UFS2+VHMuDCC3g/xIUj0AIgCAvJqAWcQ8kfgSGQAKAFC/35TARDrckFXDqlwzQCadxmc+/RlZsx988AFZvxnUEVwi84E0yHQ2LT4JU1NzuHhhGXv27Mf5C5fwr37114T2mPBTUkETY7xum6Oen0nf/j58697x2g5LcqIAwFbP3QkAkO2t3QZb3dIdmlKk/fN7pWqzvraGT3/iE/iD3/ldrKysYqNUxj/8x7+IH/mxH5Vrxe4m7aAKWAlAuyEO4W8DANc1VbZ90RsLAGgRgvsMdf6e52NxaRXPfesFMRNV9g9bbyqIa2m31iDZzl/LDrCMAJE8Ui7A9cd0leoC+gbotQWcYSaCO1Xwh80NXSeuffHqyd3UO0TBJ/UcEbPurqyHoID1QdA1XN3+KfNihdZFvcn2qjEx+wuayhCjCaB4P8VoamvWQgIAXOdirJiatU0KzFtIAOTCWz6CYRHLfmdlYNpdhy3Ek6mMxBwWOBa/LHr6kB3kkN5dwu6ZceT8FlKxIlrlc9g/k0ACm2jWluB53B+bUgjQmI1f7FhGORUT4YZ61ImvFZD0cui0XFw4v4jVjRJqfL7roLi5hicefRjZtIexkTQatSLWN9dw/sIFxBMptGJppPNzgDeJhx59PzLTB4QJwO2HctmglUDcpcEfxyRjpgqcWAGbi6/ixJGvwHdK8N0mwkZFZKO8F/EY2RhZFGsxfPqvnkF6dELY2N//Pe/Dkee/gpnxUTgEFvxp7Lvj3RjbdTvgj6FULiOXTaBeqSPu5VAs1TA5M4Py5rrQ4rn3JAi8V0pI5DIIS5sKNsaA06dO4Otf+yrOnTsLN95GLh1Hs1YW1iB9GLh3i8xDDGxp0FuTeaY5B+MZ/swkuY1qjfK3HGJxH+MTE7j9jnfgrrvuwcjMrOQljUoVSe5FJvm3d6cL3Msg4Q7Qcy7oo+Mb8NzK7jilD/4AACAASURBVCSuEM8t4hkBWkEDSZo+xDuolzZw7NhhPPf8szhz9qSAQplcGtlsRoAmFoEOHrwFTz/9NfztH/txvOsD34XKCruwjQqQYecqTS6ZJxEM4DphW7jbwq6ETIYRyniy0WRB6Up25GABdLv897o8AHqrcQTZu651XQGAKC1nMB7oLlDb9kzdmQFgX3+jAAC1I0nekDAQescrh18FAYAW2zu+gQCArbpHAYD+zaLfPC4a8NgEja/loOEgIvWfAIBNfERjtQMAEL1+fI1td9O9niYBHby+HMRhoMkdf5Z+lMYM5ujRozJaCAAwMOdAnpuaRmFtA0+96ymMj06IMQSDVqKcb2UGgF16ooF+jwnTSy61T2m/2V8kF7mu2Tf4osFFwwbA9nn274NJyU4fvmMQwkpZ2BKqMRHeZqMGP+2L6+sv/PTfQ6VURK1SEmdYBhakg/H9pLVJuy1uvbU66ctpHDnCdkw08RlRWVAbeO97vwOvvnpYAAAu4qzgTc9MYXV1WdvQsQ/5jhWunS+rAgDa0mzwPG1cpSCd6tLs9WSgKCBAwKTVAASm1NG7tqblY2R+2Y4FXfd+JvDUqBvdvIRhxpWcIAAlAdl8RhJhsgBYnSd9W/9Gc00ysFrS+s7Oc5FkmKoJKyWDfayvOM82KXfqjs+Nm59FsIGfLeZz0sWFQaIm77w3CgDwLJgkMVDpiCkgK2rS39nMfRpDnT17XrSg1N82xBWacgjTWqfTUUaD1V07cWE+kAHBL57z3K5pqSaQMqpafus6r0GetG/bav27QpcXTfpt0BypJlzHDNwSAJD3sZvdlSZiFqgRFo7TxuiYvyUAoOepQbnuA1xLXLRCMrMotQkEAOB4IY03m8miUW8gnUrhd3/nd3HLzTfj7rvvFsnW2MQY1jc2BCjatXuX7IHFEpkaHezedQDHjp3Cr/zK/wYv6cNN+CiWKpiYmsHS8jIymWyfRKLHtDPXc4CZd62XcViSY/fD7fZ/JuX2McgAkDvBQLNcwfTEpAhZVhaXpFPRD/3ADyLPTgy+L6yV1UIB/+rX/zXe/d73YGHpMtJpeirU4JEB0FEJAD9L13BlANguANd6ztHn9wG18oe3GQDXej23ZgAk1AwuCJHMjaJeZhvTFJ555jmsrq6LoWlC5o9S0XkfbLU+CgBYFibnEYsvDOopeRSWAIP5Vgg/lZL4jN5IHK9s/RwN/q/lfAYT+mHzYxgAwL9H402rM7YeK1y3pfrINt3SHl1N9QSU7TJIdO0Xc3Y2vocmcmRXrJcqVH9KFZv4LYFh2zaU88QIb4xO2oAAXQCAjCLHyOj6k34LAHAT4jVmwm/jYBYQ/JSP/Mio9G0XK2xjVshj9ti3nSa1NTrqAzfNTyObqMNrraFTOYuJdB3x5hK8+Abi7gYQa6LTdhWM6HiS7Mfkq4OQSWKS+yifQ8+gpIDdZC2+evQkQjeFsB1HabOAd7/zcYyNZJFKxoVaHgg7LcDJ02eRGZ1CrenCTU4j4U/jkcfeD6RHdDttx9EJE2iGHuCmtP1kpwa01oHgMg6/9JcIq+wGECBGSRJ3azI3Ygl4Xh6VZhxfffEYGh0HlxYuYP/8NA7uHkU8DJHLTCE9sh+33vudSEwcBNw0qg22CeygWqkgHsvBz46hsLaMkXxOAIlGtYxkxgdaDdSKGwLwnz93Gn/15b/EqROvwU96AsRTGuF1GgibVWGOiLTRMElotMd7n0pTYsbxpesm2SJBk/kEOyDlse/AXTh070M4cMcdLLWjw4o4Rxjbk5MRUGEbaOFedb+i88km/D3WV68oLVCVyL+sRF2ZqirPNQbOTXZ7IOOKOok22z+gsbmC5597VsCA5eVFmQ+ZbEZkMAcPHsTJk6fw4z/+X+CeR54Cmh5agTJpbZJvq/n2OC3jlv8eNPmLAqBbzeVh+e+bDAD0J/9bLXQCDmyb/JsNb4cVctgFuBoJAG9AFABgF4CXX31FAIB2IvaGAwBC93TV9dp+2URhsIJsBw//bhc8+52vtQBAl+7brdBsfRGjAafd2GSBsYEb20eZwavJjiLCpErS8EnoV9KjndUn7ZZgAYA983swt2tGBvXEyChqpQpuPnAzHrjvQVTLNdEqvdUZAMYvrS+BjMJqcp8HKv/dgJWb83XS16Pv0Qc+mKqArfhHNfCDz5MAeUgFYRgAQAogq8wp9rBl0EDtVyvAS89/C7/x678Gj8k/SBGsCYJMQEmQz0ZDKjMMKhhILC2uiCSgUdeezUwi2Zplz555GYPPPvsMJibGUShsID+SE+lMqXSlSeC1BFsCABg38K0BAOrjrUfCIEqrJQomtMJqaDalysjLqXNc55ip99vQXtFqaVWjviSsfFPDaDX9ej/o1q5menTRZzLOqjxb2klHgKQ66VP903GodyRVXEEMvt6CABYI2CrhsL+j0SFpcfzMtjj5duTzmIhrNUU5nIpjGL2mGCwpMY80aX63LAntC6xt4/rAALb3I9VRWifqc6wngtCojbFhr1Ugqzxcj3hcDEYD7VksnWVMJ59YHKE4TA8vQ/e7G+vZ29ddew1NX2/NH9UHYuBhAIgrx1W0y0wLo+PKAGDA2aPaR4EOPV8FYAjC9gAAzh/OAwJqQjcOtEXfJz7xCTz68CPYvXu3VBgsddbxyCLJYH1zA9MzM8LWIADwEx/5SUmKZmbnyMUUFkBuZER1qkJ91vNTXaitv1hAZfi132lOXk+CE32NAgAWjOjX/0t7TkrpGk2Rp+VSaZw5eQrf/70fwr4981hfXYPnxJHN5bFeLuO3/93vYWbPLpRrFUxNjyHhdlDaWN4WANC99VpWnC2GiXkDrcKaq/u2BOCaLuqVAACpv1wnCQC0kMyPIqyxFVwDX/ry00L7Z1LCrhY9gLefhm73Tyb2lknFPYv7l8RCIuWJCZhGAIB/I1DN54+NjYn3k32PazoZ8+Tt4t7B9xq2f8uIMnuDTT6ssa2A2kbKoq1l+VzVfSttWtv0RdlbkrFSAiZtWB1slKqyBhNI6T4vpmCwSkCjjCsLahptuXwjjbs3iboeHlEGgHFxF5mG2Y/S2YwUEMI2jVxDYYVxL2Us4qfT4jNEWnsm5eHmfTPIuBWksA4vuIC8W0BYPo+MX0HHWQNiAdBOoNNOINYmLZ9rnpozc9/gflurVWStJatPwe4Yvv3qCaxXmLdmUC6W8OB992JiLIc4yGQjhbyJ0bEcCuUSTp+9iJGxOayuN5Af3YVEchx33HUfMtPTQDIHxHJo1eNotBIyduk9gFYBjlvAay9+EZsrryHtNUSSJEhLSxrhyXFWQxcX1wKcPL8oSWq5sIz3PXEv2s0GpibmkR+/Ge94+PuB9G604j7CTohkKkSjVkGn5SOZpAzARbtRE9+mzPgIVs+fxuSuaaxcOI3PfuaTeOnF5zCSz2B8LI9Ske14K8gQrPdiiLXZXpP0f5qpaUyjc5KJuyNdZKRFpJtErRYgkUjjvnsfwGPvfA+yY7NiqMdAMGxQ1uYBNP5tBihsUuY5omPUrpNRiSXjDl4PytDtLmDHzeD+K2xNlRfyT2TiOgQk6pzfWrSq1coCuKdyGcBjdauOC6dP4KVvv4Cvf+1piT+LpYK00CW49NGP/izmDt4PBGRBqEmmjcFYZOZe7CYSAjjbGJFjNQoQWABgu9h8WP77pgMANpTabpEbXKAGxQLD9s9hF+A/BgBgkHpvb7Y1hbIorTV9sagzgy8mFlYCwL8TieZGY5N4LTxufxVtcm8r/xYNtkEUJwMHpG2ZYZ1vi4UCRkdGZXHlu4u2xQzeI0eOyOfv278PM7M0OomJB0Ai7sKBgw99z/ehuFlCMkkKnvuWZgCwuh2lEA/S/qOV/2i12o7rNwoAsL4PfRVH02pEkp/roA5eEXyIljmB1Y015MWFlXSaAGGD/ZMd/IOPfRTVUlFQV9F1iymbVtI5runuSg07E418bgwLC4u4eOEycrlRjI1O4pVXDmPv/D588IMfxIWL5/H888/hppv249TpE7IYM1kc5mGwY/Ih10G1iIoU9+aSXh91PVYPAv3iw9LX+Z0sGQaTlhUg/diN1k1aUGnfI7NM6nuabNpULphMq8mqAAa2GkXDJEZUxvSPCTn18OwKQFpaNpdBMuWi2S6jRQqjOQcLDFqa56BEYquE1L5WnKANjY9BL0EGVldkc+2OF2MVZIIjBXishELvhzIjeL2UhsnzJxgo8odI14ZuCsnCQXdsGkmAyALor2E7CxAo0vasOn7pE9BL4nv3eQc5lE2wbJDd/X59EIBJi/tX3wEwIFrhjQbjeigBxidp/qQSgGjFzLIdxAhSxrmVACgAYCUAMrw69ItpwXNdrK2siUfLoUOHJLAplyqYYrJfrph+yw6mZ2dw/vx5/Lf/7H8Q3W46MyJBp1BnBRAitbcpWkxr7qhxvAGnIjvO1YAvO87BIRl0dJ3aCiyI2+4SkYShe5t5uK02ShubmJ2aRqvexI9++EeweOESpsYnhA7Keev5PqpBiD/91CdYIqKzIJqk/7cbcGMBYtswAN4GAHa6s1f3tzdGAtADADhvXD8NtOI4deosnn/hJZEzJY2ppdD/Iz44vKd2rbcAqo3LbJxmnyPtyFqhMEu5LllpWJTue7UAVzR5sPuz/bydruSwfdx+Ps+pu0cZhhjPnWu1spEIHnPdJtCqbf+0eEFvhI4YtRGYd+JkTQDNRohaM0SFTv9GRtDnFUCA15hwyvnoqn3FqdBHJkrWGgQAxAOAiXenI5ILdsthOzjuT7JexlyJI2icy3Ww1qipljwWw8b6Kub3zGDXVBpOsIK8uwG/tYARdwNB6SxymQABitrGrcPkPykgAFkACrgyuZcSPeqNinaXadBdnuzFHC5eWsexE6vIZiewubmCmw7MY2ZqFAmPHbPoaE99Pxl+LAa4ePXwcWSyY2gGHezesx9wfMztPYix6X2Ije4FOhkEDcomeD+YOlcQ90q4eOzrWDj7IpLxKnynjU5AHxMCFJTB1RHz8ri84eL46RUsLW+gVlzD7fsnMDs5ismpOWTHDuD2x38YiE+iDh8dMu2STe044I+hskGj4zZSvod4KiHdETrtBn7rN/81vvqVL2FudlKADXToidBBJk3Ke0cABBHH0wxWJBlq1BvS0I+FECeBSq2JRDIrMpFYPInbbr0TT7zrPZi96Ta5d61qXQpAHGvKROG4U1kOWR/0telR/C3b2e7xLHwQfGCcpHEJDQ17bAA1HxbPF/5dKCxkH4p9pPgQeMkMOmwpKF5egCNtBjto16sKhkxPINhcFUnAn338T3D02KtyrWgaGLYc/PRP/zdIjUwjrNe7AADnmuv73d/ZziKDJn88Ji2sXMkMthNlGAPuPxAAYPslamcAgDHJzhDAsAtwNQAAL/SbJQGwCzsTaNFqmgq7Bvta+RMzP+lfqU6W1miGz+eg4YYigYrnSbWHPdMt0nQ1EgC+3pr/DW5InBzSBzyR6OpWeDw0TpqbnRNE1QIANAPkYCYDgM+/6eBN4gEgLIEgxEgmh43VDfzg9/+QILt01221uDC8dU0AowBANPm319k11PGtED7Rh19F9fLqQqnes2zlIQqeDQI/wwKHq/lM7pFt0+rMc0mc002BjvbcGJ7+iy/gN3/j34h+LJXypVWZjCcz1lmdlODKaMRXVzfgJzM4d+6iVJDZdo496Dnmn3zq3bLpfOtb38Tu3XMCAuzevesKjfvVHHfkSukOYc29ImZHtjODLs49j4zBRLPL9pANRjXH1GLzPKXFnfmP72e8qiKJsERZ3YCTiZdsfOZ37B6gNHDS2rRCQ3p+LpfByGge6WwC2fEE2rFmn4FVVx5kqlTRa3JlQKrggw34pA862UcJVtDUDVuNNkUM0NPPSztXov9a/ekCWnFlLingqN0eokmwamODLgruJrjm8TN77CgFQTQAFRaCIOimf7DRpNr1k5TDvscV1fjeDJN7FZFMKX3Q2ohe28jRbVsfvR3syk4Rgz4bug5Y3W0TE1NpxOQeK7tC2BGmpZI0fezQf6UHALTCuJgAVsrqAcCAne0jq5UqMukMli4vyb2Ym9sloAD1liXSnZOUv7Hyk5ZA+l/88q9gcXVZgleaCbJyRBBgbHwC1VpD2uTm8yPSq1vPsTMAACiY9dcFAAyO2y6AbdosRjXD9k7yvjRrdXSaIWYmJvEv/+dfxr//gz/CSCaLSrEkiUdudASlahUHbr0V/9fv/Daq7F2dIAtiDeOjGTRrhbcBgGufGlf9ijcaALBJImnpzz77HC5eWpQENuVnRB5AEIgg7iBTjvPWms+xHS1/lj7tQSDPFWYYB5jIp3oApgVeZQ010s2dLoYUWLqxYKQSbkDhYRK3q9nH7TGJGVsXxNYkaxAAYDcYAgByTIbCLz7FNH2NsQUgX9NBrdZAtR4ipNO/JFgmwY+0lOsHju1KqedohHfqqxFZwrcCAJj0WwCA1P9cPi/7EmVlrquMQibqjA/IyCBLgHKner2Ke+66VSrn7cpFjCY24TXOYtTbQKx+EWm/jRqF/YKiastqsqwsc8GyIlpt3nMtVoRBWzqjZDI5tNopfPrT38D4+CzKZfoUzeHAgV1iHEgWndLiKCXQFq9ci59/4TlMTk1gdCwPJ5FGteVjatdtmJ2/E05uN9DOIGiTzRDCiVE/X8L6pcM4d+KbQLABnyaKQR0J0dHXkEwGqLc81Fq78aWvHIUTz+Li2VO4de8Ibto3g7GJcfi5XbjjiQ+jE59CpeUL1d5x6HvQRNIleOWg1ayjsLmO8V3TOPKtb+Df/savohVWkc+lkM8mkUzE0ApqCgI4TNabqFUqyKWzuv+ZBJzJv7TpizlwPB9JaZdYxe49B/GB7/wQ5m8/BFQDVCv0oslKPNEMtYAhbv4E1ZoBWmxp2/UJiq7oFgTg7kPmHLvSsHBhChPd7zreWIzh+7AQowpCZQII60QkjgwJ1JOHrkaSpAcBkmwLmkmhsbkOh/JDhHBGMti4cAZ//Me/j9XVRcRiSbz/Oz+M+x54rBvjxDjnaTTrKDOPgJGNx+3c64+3FPDonqHJh6PAnY3Ntorj3nQAYGtXYDPZI/3pbaQ0iAFKrLPD4/UCALbqAvDXYQJobx43A0Ute1VLpeTroNMJwF7fbFGlml4LAPA13Hj4ej6XbQD5d6FydXVW219Eblb2vWXxjVQcCQBoSzZfBixbf/F9lxYXsX/ffnG45S3ie1AWwOM4fvy4PO+WW2+RhUweYQuZZAqF9QKefNdT2LNrXjbavykMAKkGGdScoJZNuC0AMFjJsvvlVUdK2zwxmlzZ+7rlQhExI7vRz7Sv5xoasAUgEXf29g1DaQOYz6bQDpqC3P93v/RLohvjujZKWjE1XR2IjpKbtSSIcVcqMhsbRSwtriIW85BO5VAu16SCOTs7i/MXzuGxxx7Bvn178fnPfxb79s9jcfGy0LFu5NHHALCLlMwRfVet8illPQrW9IErkfvN1zGg5CbGBExpyNRHkgHBqn4v2eb7C1PDfq75HJtSymcbsz8xvWtznWgLJZEtj5LpOKZ25+BndH7bylW0mrRd4mTOTpJLKxmQVnumLy3BCFmzfLo58z+aN6lZoToDkErnoB26cOMJ3UBNFcl2KNAKvtL1tT0gJfsaLNoEn4ZrNkAV1oA2i1CwhBT/sCWUSzIx/j/23gTKtrSsEtz33nPnOcYXb55fjiSQSQoKCAKFWkwCQiNqWw5VaLssWZatXbpse3Vja1mWZXcvnLqrpe3uqnYpkCIqAplMmQkJSZLz9DLzzTEPdx7Ouef02t/3/+eeuC8i7nvxMqmkzPtWrIgXccf//MP37W9/ezNBJWrPMZReVukNZYXAKErLBYseKJtr9HpWRYJs+a/lOFz9LLoaACDK8LDX3Q/6mJ4tiMaBrf5vBQDYFgCKAKoGgAUAeM1drVgMfAHYqGhfLJbk2pH+zB7M5eVVFEsVAQF6nodf+/VfF2EjeqBTwIi0TFIvnWQKPTpe9PuYm96LZ849h8nJSTM7owDAMO1XEdrd3y4HpMY/V/QxsW0AANmLWYViBYjfBwHe8/Z3opzNY315Rf4/MTEh9Nx6p40f/6mfxo//9E+iwValJAXeupiaqqC5vvASADD+kuz6Hi80AMCqNSn/jWYH9957n1hdsjAh08a05nG/5s2ypyxNl7/jvvbss89K8s+WGkufZ/zDmJJtNQTU7B4qz2pFPiOuDNsNkAVIo62h9tx5PhgANum3jMDo2pF2NYkfpQFMklyeM8IEkz3VnHuk9IMe60zOaJU2ED0Xl/T7OAFogppkfJuzQez+2BbGNono/qCJcEh75vgKs2moIrZVC4CegTHZowgAkF7NG7VkyEjQ/ZSWpApWN9sttfzOOjhx7CDigw2k/RXMlbsI6k+gGF9Gon8JTsxH18/BjymDIzyX4qpV4IPVZSb/CqRKMStGujhdCOIol+Zwxye+iGw2j3pzHtddfwC33HIC3V4DbK0LBjGUCpNYvLSKiYkpaTVvNJbx7HOPYXIyh1x5Al1UkMztw8TMCVRnTyBT3IcgTntvT3QAUok6es2LeO6Je9FtLCCJHny3g6xQzGvIF/podIBY+iZ8/q6nEEcFjz/8IF79ikPYM51DoZxFIjuB277vRzBIzqEXKyNIpOEPukgmAgQsUlD0jyKxmST+4Hc+ggfu/xqSDudDV5L/SjmHcjEj+2Cv15Tkn2KBjNncHhcSKXx6GvY9rf4z+Wd1fb3Wxjve9T7c9tq3yLj1mi7S+SoQS6G+sYZUmldMxYYTjD98zWs43tSkcXt0oQjrDmEDmv4uQMKIDUohxSTzm3lq+r6s3bPqLwk1RUWUY314AWOMBBwyEQKyDih4GEec1oLGHaKxtoRitQCv20A8NhChwL/8qztw+OjNeM8Pf1Co/v0urR3TaDYa8ppM/i3AN1oADHMwsTfezMi1943mitsC4NfmAqCb4LXctgYAhqHRzgwA49G7gwzzCwkA3P/gt15wG0Ab+DFAt/6y9hDRyrz2UPN+obqsQWotLV8WlmxoQ7EZazUxzgaQj2UwyNe3iLY9DORviYSp/Gcl2Wdixvc3f+kSjh8/LvZSnKF8bLfTEQDgqaeelh63U9edQrFcgOf2kSRax57odh83XX+j6AB0Oqz+JRFPZhDjphNPwZUOqTgGMWOFxx7osAI7nInRxHa7+Rmt38mi0ZMsQknWTE7oPgbRF0Td9EkL5WgHBso4YjBfT3yoo72xxupPDnRTwbysIq+kH8Pi2NmGb9zatIySKOXfBiGy8UUcHrZ6ru0YCOM+uwy1MAB00NutJqolgkEBOq26+LQG3Ta+eNdduOPjH8fS4gKmpyZljrH/nXS6VrslSR0pcgrHxvHsM2eRzRYlwNjYaKBYKMn64LxcWVnGy19+C06cPIa/+7u/xcRERZBye9v8nsd8ArNF2Ur/5g3WCPgxQDRezJur3FqtlioJUWbTHmADNhUK095G3oe92aw2cQ3bCpLdebUCQ0VldfNQUUEVbpIqB1uAktQQMYr50gdPsb4E4kkfMaeH6dkqpmemRaxI91vtTR6q4+vv5DVDhWcdNfb/M8nm44QOSz905eFJQEy7uCEDQAX45B+rRNQYTpYQDPgcrLzwWqggk1rucJA1ELRBpTwupMrQWqcjGgihbgJYaWKFXCeYtmAwKKC3tBmbkC1ACp2+5lBnZqvzzAABowDA88IAGFlBIwwEywDYGgBwMT3D/k+OyZBlonNRFblZfeL/qYlBC8ahBgABNlpFMtDoSjDGMaAgYC7LPdyXuUR67J65fVhcWhEv5Q/93M9JhYzU/myuiGaLwoFFdLo9OKmkaAZwPbKPkxUvBaft+A5t46ymwrcbANiU/MscUYaM3Y8infQSIPoebfyASqmMj/zGb+JLn7sTiSAmugDCvHMS6A88/Ns/+F9w6qYbgZSDVCaFTqcBJz5APOipDSC/RAlbk6IXjQggBui2mqHwZyhkZ2ztLq8gb94Xt9LGGHfmPJ9/f2EBAKqqs88/Jur/9933TbTaPZRKFTQECEhre5pUCbXiz/m+sbEhXzx3CIA9/PDDAhbdeOONYbWeAMBGvSZ7FxNTO872XOA+b5XAdxovvobd6+13GzNfCQCg2YMen9Era3+2saXs7+Yz8v1YkedMhjGlC0+o/1Zfhfsq9w+OC9lcacRjLD4FaLV66HYIFFC0JSnxnAIA6h7A/V2+zL4/nH/2QGKSrnsd40V+cWcz272u4yiOSxFAWuQ6DoqloiT/BFyUhZECfNXa6fd5jtDxwcFGrYZ+r4/JCa2CO0EN0+U+ju5Norv2FFLBOtBdg9d3Mb/SBeJpsdxlZZvuH7E4gWUW1zgmPRUwTqpLUSZdgONkpA1rsroPDz3wnMTIFy49IQDA7bffjHarJoBuKplFvztAuVRFvbYhSXallBOLwAvnzmB6zz5kK3NouQnEUhVMzh3HxJ6TSOemEJBtQfHboAUMNvDsE/eguXYWMa8BuB3kCeb21pBIbiCZqWBxtYpGq4yv3vsYOs0Grj8xiX17ioglfMTSZbz+rT+OeP4AvMQk/ASZLF1kUnEE/Q6cjIOzTz2B//vP/wzLixfhuR0kYrTu62Hf3mluiYjHOR96osvDWCTw1eqOTE2JZhnD0VZTtCHozlBEOlvCh37uX8IPqJnBtoqUtAHEYqTZM+7zkUiyUKKFRWHNUCuNIqu+unI4POAicb1VoJFYhnHSZewR1QuwRRWxkRbav1YVWPC0i4VFDT/JHEBzBJ6xBADCxSROTtpegmwS3dUlZEo5kYfYWLiATLaAP/vYX+BffOjnRUOhvr4uMRj3DnnLpohrf96qQMdCi+hpsBAUYWLafWRc/nuNDAC7NV0bCHAtB8I4CpOlZkWTmpD+Jz0UYalOA1zzX3sfWzlnCwDFWlqdtmzapNf+f+R37wAAIABJREFU5Sc/DpcoWMRLyL4fewHsgbrbzygJgFFTtQIyIfpDXWcRANME1SZz1m7MVsai1DMm8hQC5CST4FKSDNPjYir7Ntjk8xJUsGMXHTf9Wam9NoFhpY2PJVBx6eJF7N27VxIXJjkcR/qPrq9v4PTp0wIAHDx0ENOzUxLcs8riux5yVJKOO3jX29+FbofVKe4eKcQSGQzY80MKGS1VuIqofi492CNByRUqK10pAMCn51hZIUauONuvxwBwq9tIrrCpZ17OWx56AUljwx42Qf7NIRtVBN0e3xqqhW83v0Yr/PZa2oPVgknRzcPOJ0kcduj1H4rvbL3+t0qhVTF+eBMQgAme2cBUZIUbLQ93IvQx/PQ/+wlUSgUsLy4gl0khk04JPU82N/Z7OUm0Wx3ksgU0G11cuDAv9nFMjukKsEbP1WxWxvbixYu49dZX4qabbsQdf/1JmX/dXlf+LoGAq4I0itozoTW3EVEYEzNtEiDafo3vvD9eJjgfeSINohQM4o3XiwenoMMufZW0F836futDI3ZHtrpivsv1ZBIua32AZEoVbJmoT05WUZ0oI5VOSmJMi0HH4fUyQZmxleOpqUk5wcGM9H7rQaOVFkWgaa8XiA6AAJcECkQZWtF69dwm9q8BQGRGmB915KmaS7HGjY2aATqHQqN0L4jL+9eNW8EY06tnEjtLt3UMkMXA1VrLUleAlE2pnsshqrZcds1YgVUd0dFbpOq0y819RxFAO+223MvMu4kNUKnmxd1BbQ1Jr7TWiK6wJTjWnTbnN4FWgjQpXLywqI4LpCxKa1hK5tAyhfxm5qTiyQ5S8aoHbSUzeNXtr8brXv96OQM3anUZo0wmJ6rMIkUaeZ/KAjEhVOT3WyWLo5WJy0Z5jNaIBmS7vXHv1asgfby2kmhYKuJtQRYOJ8fARy7N1iQyJVL4wufvwi/+wr/E/gP78NzZs7j/oYfQZ++qQC8+nEQgIoADVnyY/A/6qkVt1qqMrbCDrrUJYnTlqAuAfVae3zZJNtCeAQu5ZNhzRM0VrTTZmEX3BoIVo7PehsVjwNHdXo5dPO7aAQCrCKq8JIJbQvkVcIyU9QQSqSy++IUvY3FpDQM/hmymIOKtrPSlk7R3cyVO4hjed9994jDDhG9xcVEE/XiO0E5zampKCilkSkrlnsk/dW+ia2SEaWcD+O2G5nKA5soHUa6uqR/INTfcLJtA83voAiNZhgJ4nBe67rjve0L5t0w0JtECRBs9kGSKySLQZeW/R9tZ0qq5Z6v7CtXeh9Zrdl6Nfo/Ow2Fx0DJ0LIYRghhSijeABlvKWDzLZgRo0eIthWHJSCJ4Q3A8AR8UFYYICS8tLCOfLuJlN5xCOt5BPFjFyeNFHD86gTh6xvs3K61BAe0+A3UwIqWdxQsm8M36KlqtdfR7DQQBLSNZoCMTTQedzLmkk8faUg9PPvaEJOPlUgrveNtbUd/YwNpaTdgKqUwM7W4N/X4Dc7N70G366DfiWJ13kXRI/y+i3t1AppRHawDkJw7g+KnvAuIzCAK2ziaAQQOnH/0imutn4FAY0O8hn0yj3V6Fk23B86muP4t4Ygof/8RnMFEtY3Y2i2JRz24/lscrb/tBpAoHkJs9CSQoWtmSdkIEXTz1yLfwp3/0UWFuLl66gIy0lNVxYN8e6X2vVsvC1myb3InFHQFaNtaRy1ITgqAAWaAJLK/WkCtU8U++/x24/bvfgMDjjFP7YP5dL6wm2WRZBPGeauDwJuGwzr/oz8P4ShsqI0EdYkZTKswDTTYRzePsihqdhcJrFLtdjRC0iGjOPgHyydz01HFJ5p0CZAxuA89Fr0+QhHGRshaUbRPRz9gy/h7de83n3WbZb3W+bgLBr50BcOUbzgtxz3EAgE2KZX6YYGITQmoTOEuttRPJbMoyOVllpy8j1Vpd3bj5/49/6g70GBxvAQA8X581CgDwkOHBYj8LJ5sFADTo1slnE3L73R5OBAZ4AFEIkP7oshUZAMC+3yhixOdjYhQugJH+EjkARGRKq342aSUljiKAExOTSsEVKq6HTJoAwDqeOf2sAACHjhzC5HRVgw0DAGRTaWEDWAAgFk8qAOBkmI5gEEvCCxLCAFBatQnQIgM+Lqi0d32hAACb/G9KdCOBrH1/fPcOVeylYKrXzwI5VqRx5wBAk7mdbtsl8fY9jAJU9n1cyRhaSvQoC2D0+B5OoOHeG76+sVix89ZWoI17vKhsf+qOT+Cv/uI/CdWsWipgdXkRc3tmUGNvJa1fSJtnYE6V2HYfS0trIjLERGZxfhknjp/E2tq6bNKlQhGXLl3EzMwM3vTmN+KbDz4g/X8EBhggMHgjs4A97NI7ba+bqfaGgIp8KAJQ+v2Fuo1ej+j6Dlih7Xrg91F12Oh+IO8wYiEZfa9EqFnBYVElk0mhWMqhXC6iOllGoZRDs1VDms4BKfZRuuj2O9I3TtVkiiW5LsPm4dzVPcXsQQIwUHxwqHwtYjmmYq9ARViA3XIIGUB3uz1J/kV5OwJ0Ck2UYIS5NvZKqGuGukfw8OV+J5ZFdEWgAJRUgVz0e6TuUafA7qmqzM37cZzFOtUwJy5/c8Na8W7Toe1tAIevtuM6jFFMKoNsjjRWXz6T9I4SuvFV/I9JPsfPAgBMaC5dXFT6csJU5+IJofmfOnU9VlY2cO7cReTyJczu2YvrbrgJ199wEw4fPopOr4dWu41SqSQJD+3vmCTZ4Cc6RlsBALtZI+P2oWsRQdVg0D6DClgKCBAFAAgEshrusqc2jnyGHt09LCws4i1vehP2zs3hlbfdit/8nz4C9m/2B2TXsJTpIsu+124DCQEA1O1C+nnjBFdse5Csgt0MzWWPsen51QEAHtwe19YQALBq11sBAM/Xe31ePrByla5x/70cAGA1kpU/amQwUaUK+efv/CJ6ffYn8xXZMpVBt90Rii/PKgFaggAUOObPjLNo+0cQ4MiRI5idnQ2rdIx9CAp0et1QJHV0PK50/YxbHzvGBqa9TNaByYtYex+wes/qpST4qnpu91btuTd2lhYAEIBY9319Hq3SM2EjYOJ6ZKKx953nNM9U41giKu+GgbWLCaHgnRZQQgtPAhkyJfS6MvFnm4WwLJjsScHBas4kAC+hNn1+E71+Gz2KEza7KGerOHn4AOCuYoau1P5FHDo8gcOHDyFGGn9qBkGPDKCB2r8RAGdLrQDPFIvrIXDbiKXj8FsbaDRX0Witol5fFX0QigISgFhZ2MATjz6Kg/urcHt1vOH1r0FKeuR9OXuDeBdpFo0dF/1OD1lnAolBFc3lFC6ev4TDx6qIpbpwcjG06byQKqE8eQLl6vUoTh0TgBuDFpbOPYCLZ7+FpF+DQwAgRY/5Bvx4XZ1w/CkEKOILX7gXfa+H4yfnkMk6KJcqGAxo7ZrGW3/sF4BYGX6rj3gug3a7jq/dfSe+8sXPS2z27OknMDs1gWZ9XdojThw/ismpKr714LdESHZiehqLKyvoU1smlZb2y3qNuk0EKR202n288tZX481veRsKpSnEUnkMehxPawcZZeKphXEQd+W7zM+IPo/9WUwpwvjMFtv0eWS3N22Lm/kvw8k4LCDr3LbrLYwDI3H9drmojcFtIVdyOBafBz5qGw11wAhZoEYzJ5LPDd+NCZZsuBnGntvHny8BAEY0Ty74LgAAmVjxWAgAkE5EtUoGQp+583NYa9UvAwA2AQzX4DNuA3c7CYnGcfKEF1XsKDZ7kFt2gH0PfCwPI2sdIQdPpyMsAEGcIgBA9LG2GkCq2vY3Kqv25fm15zYmP6+vrQsVhxQ5Tm72sRNJtgDAs888J0HkwcMHJdGQ/itu4t4AGfbqIoZ3vu2dGqA76f8iAQBJNKgSSwDAtBhYAMAma+PPxPEAQPQ5ttq0rIDkdq+5U4BxVQDACMXQvi+uJzvvhiInygIQ7Je0OgT4mZ/6CaSpEuv14HuuOAbIe6NAZ6+PJIM1n1S+AZqNDlZXNgQASCZScoidP39BKjv79u7FxQsXpap85OgRzO3fi+eeexaVahmdbld9zycmpFLNDZ9U5vDGat2mvXbzgTL+el39PUavWTSRp+iM1x+EAMAQRR7SwcYDPGxBGFIuWdEhGy9XyIqF4ImTTPzaoLgTaY7ZPINb0mIHamGVSQulsu9S3VjHSmxLJehie1BXgFNhEsWM7ojA8wawHIOdRPekURBDAjkTmdogVVotGIyJfogGerlcHrkMHUUgbUj0u+dziUCgaU/i01j0nYkzb98JAACDtFyOtEgGtkY8igCAZVoIvZUirVlxfyJQtrS4qurGThpu30e+UMLy8gp++b/9VZw5cw5rqzXM7tmHg4eOihVadYKU0phQY3njteTYk90Vag+MVIuvNIEZtyLGJTgvNADAcSzk8ui223B7rohW9bt93HXXXfiVX/5lHNi/H7/zu/8GR0+eEuXmZofCWin0uk3k0nHAbb8EAIy7yNfw9+cbALD2YzxPCG6xF5misvfcex9S6Rz6ri/riPZinVYbGdJ7TfDOuIrsRrapWR2mm2++GdPT01IcIeuSeyRjKoIDlxbmcezE8RD+sftVNFYddWG5hqG67KFSo6QdnDlHmT+JArs/EIarxp36MGlLE8aW0fIwyC1ZWPamoJayhgL2/ceT0iJEIXbKJPD7YEAAwDiWyOuOQYB3+MCS5Bl2puzfBngmM5QVZib8tPsTm1xhxRjOqskDeH76LhmrKbR7NdQaG+qGEk9jojiBvdNVVPIDFLNt/MNn/gyd9gJedvMNmNtzELe87HWY3n8Cbr0tYJG2IRrgQdpE+WGNCC9/Jkggdxkg8PoC1sbh46nHHkGrtoRgUMPpp76J60/uR7mURqu5gWIxi/WNJeQLKWSzCcxfnMfUxF6kE2W47SSeeuI0JiaymJgpwo114DssjOXQdrOYmr4RBw7cAKdQAbwWgs4lPHj/5+GgifiAQAJj9h68oAFvQNB7Gq6XxdNPn8UTTz2OV7/mZlBTnGB5IlHE2noc3/26t6Nw9BZ4tQ6cYh6f+fu/xX33fBmdRg1rq0viYLCydBHpJPWa8jiwfw7rG6solUsilNrp95HkOUz2CEFQHyjmS+h1XdHWePNbfgCve8NbMfBioi3DVgARVRSILVJmsm0fMR8+k/9IEWwTCCALSR85qt9jLpZaDcoc3xqEHXf+2AUSXbt2yvKx1oXNFvRsAYcMTv1S/bboeRmNxTeDCi8BAJdtB+MYAGNbAOyF34YBoIuatpJUS05pP1GSqHAf33jwATzx3GkMhD44rLKNJtLXumnz+ZiQR50AZNIwuRbK5zDYHX0tPtb27vNnTi4eTjyAWFWL2gDa920nIF8zCgCMAihcNAQAxEPaqD0TAFiYX8DM9LSx8iIVkoJSrlAnKUB49sw5lMtlYQAUy3kJvJn0882knaR8JwDA4JQUsu80BoBcj5HEZqsFzk3JAgCWPRHdcOz12n7+jAcA7HOMPu9oYmUBH/ta9u87UQyvFADYTied2xlp4dH5G65nsVrRFgDSxP7jn38Mf/upO5By4igX8tigR2+eFmgxEQakp6/bY9Ci5+65sxfheSxLaJU5RYAAMUkA06m0rIn5hXlUJqs4duyoCAIm0ymZ7/MLC/I9k02j7+oGHW7q0R54Qx9+oRkA9tCw4xSuT9GdZXvAsIVHxO1Mm4BtBbKPHz2k5IDqqZMCaf+sXJINQFVdxjBOKgHP62NmzzT27p0T60AGLi6VzhN06XDQ7jYFGFCXELUkZCLKxImBJCvoZACkM2kBUuX3xrVEbYijEk6X7V6hCI6dh9HPwIN94JKqzH5JVrMJCql2ggIBZEjRScCFSy9h2vYwqBdrQe5dLtYbqygU1RbKuguo6CDFdez62io4eHEwANIZ7tEUoWJgrQAAWzu0oquMIrHmiydlPKirsr5WMxaLnN8BSuWqMGl+7V//91jf2EA6lZVkh/ZKrH62u10R/SOQQgvJeqMhIHK1OiFK2vbsi169KwUAxp3f4yjOLzQAQACL/f/dVkcspcgCKBVKeOc73oFep4s9e2bxZ//Xx1BvU/wvKQAABTb7pMg6AWJe5yUA4FoDoB0ef60AgCxx2x5kkkgmBSEAkM3jni/djbPnLkksQgV3MgC413APoX930lE9IrE6Nvsv/89KP+NPa99lQUeuTRZguI727t+niek2lcRxCci4v48detsCYCrjjG+HooTcW/UZRJjYci1UnVmtVMVphJ+AgK7a6jHBH1CJfhBHs8UYky0BEtZJwYnjqwm50qR3e+M+bwtP9my0tn8UU+N5zpg9yg4IJXON/g7zcu6XzW5dAAC+x0K+hJnqFGYqecS8VZRzHTz68GfRql8QZw8BTbPTmKzux/e98fuRyxTFClQyZgIB/GI+wXHKZA0bwbTpsTWCIr8MUgYuMrkkemsXxVYP/gYee/BLiAUN+F4Da2sLmJ1hMcJFPBag3e6gVKhI33wscNCoNVVs++gBtPs1JHMZpHJVrG64SGf2oVjcg6NHTiLwu4jl+njgS59G2unB77eRjLNXnsA/rw/1K6bR6xOw6ePOOz+HN77p1eJGQAp7LJZFPn8APS+PV73uB4B0EQ88+C3c8defEvcuAhnLS5dQLWdR31iC4wxw6uQRBL6LtfVl7D+4HxfnF6U9amp2DmsbdfS8AaqVabRbbJ8I8CMf/DGcOHUjGvUuirP7hZlVZztAtmhmnan+i56MmTmiIRWdP5sZAnIumck1bFfderaNdjuF68pofpkgNSwqSBzCOWRaCKK5kz0P+RzR/JM/c+0z7+L52e12pGAavf+VFf/sZx62w2y3hv7RMwCuFQCQx1sqMANmzw37ts7NX8Sdd39JAACbaG3uo9v95jZ6QXkhrR1f6NU90AQpmkCFiUqErh9NJO1E5STkITQKANjJyM/B12NgbG9bAQBsAeD7sTQWPmZ1ZVUqrQy8iahS5d0KctCC8Py5C9IbRwAgX6QNiweHh4IfIJVwRAuAAAD3yO9UAECuSeQiRq+BXeQUAKSKLYNKO97RsX4hAQArGhKtqm4FEowDAJT1N0Q7LqP/j4oLWRaOReNDD2XS0GxvuhELCwZS6a+vr4p37E/+1z+GiUpJgi4K4rj9HlJE79sdsdUhAKBtIY7QmLudPry+WqTJ5zCUQbao8P9EpjcaNelFo0ATN+ellSXp1yTAxyWkPr4jrQu2avFtAgC2SqxkbhgVZlGcjVDjbTvAqBZIFBCwa5lMHVu5V00QVbVn8sjeSOojiBp/PCYsCbZOVCpl+bs3oIq1j1hCAUodJwaE2k9NoJ9JKcEFZS+pZR8pprLPME7i3rllG4vOJAt+2sPUUuX4fxpHJqmiwV5OobOaChQfKqJ3qhrNpD+VzAjlvdfpY3FxCefOnsPC8iVM7y1h7/5ZcYrg51VNjM2fZ+sg9cUBAGSyCQEALANABJYMAKBABsecokvSfIhGvY1mkxVKMsNyiDsMUB3cdPMteM97flho/flCWUTOOl0K+jkolssSzwqFkfZE3bb8TLcAr68A3migcaUAwLjgf1yCc+0AgN29hq0k0RYAzgexzCKLgoKSwlJL42UvuwUnjx/Hd3/Pa/CLH/4wWhQFJBvJ85Av5BCnCrffEwBANQC04vdSC8C4K351f38+AADLRhLytjinWNcQapck8YlPfkrWCOn/rudLUtJoNFHI54WpRkEzK0LGfY7FFf7fOiLJHEopuMx1wb9zXlOYlm0AYTg/ogXAkXghNQB03TJZZ/vQQABbFmOUIq/aSlYLQvZbW3kVkRACvazAalU98CnaSheqNAY+z42B0P67XQKEOvNtrV8wABFaMy1gV3fJI/dWDQ97TvB9U2uGST9ZZynj8MPzZkj71yq9nh8BKJXXbjfR7DXR9XoYBDGUiiXsnZ7BVCWDbKKJC89+HV73DDqNiwi8NpLULxikMD0xJ2LDlcoEpqdnpOWV7MGJyWk4pSpAzZA+094kBgG1qxwEbDmjdZ6TEuan124jVUwB9Xkg0US/9iy+ds+nMXBXMFFhO6yxBu55yOcLEiuz954OMJl0Fvfd+yCuu/569P0maImbyZfRbPI1ywj8NA4ePCICfJVqEt/8xheRywRGpC+OhJy7FAV2EI9X0euTtZfDpz/9KXzPa18p1n08VDtt6g5lMTF1BMeuvw1OtoJ//9E/RJfxlh/H4vw88ln29C8ikfBw/XVHEIvRnYlU/wQWlxZx9NhJrG7U0Gh1UZ6YwspqDVNT+7Cy0sEv/dK/RqFYFrA5V53FoN01GhGqcK9xm96GdrJW7HEoChmdRtFWpWgLy0hUHmF0js/VhiDd8N1EPYDsWRVN4uMsLHQ6wixl0m+ZQVrwszoww+LxaK6lzzmuxfSlFoBtt5DnQwOAwS8RS26SRO7IAGAg1Ox18PFP/zVcCmYZz+xoID5acdv1PhdhF/AgsagRKxKiQjvS2jA6ERmsWSqZ/ZmoNPvxeaBttlrZLHjH5H50Ug4XAg9L7V8RCzAjjkcLs4lqVSiiBACy9JAWxc84CABcOH9RVHEJAOQKZA940vdPFgCBAAZbBAB4qNBj+sXOABjF43a6ztGEW1NVFdSxwJEcjCNijNs/33gGwFaPjT5/lGJo5020GrFTAC69d2Ef0vCVwq10m+Q/7BUMe/GGlAlB6AUIEPNgqfgP3L4AAH/yRx/F3V/6ovSblYsFNOo1UdymCrPY7LAaHJcRxfLyGuq1JjKpHJrNllrqIS5e5/yZdEwyV5rtJvbu2yu9mgzIpqenROiT857sBElsRbneHEA2SJMPvxn8uJb1vd1j7b4SnTfhvuIzURXuTNhfGrIDjMuABXps8h8FBSS4i8fh9vqa+Jp2In2MJukqiOXIGFD3hPdjRX92dgZT01VQPD6eUJaRJKFqpqMCdCKWSpEeigU6QrVMpiiIoz2nFIxyB/0tAIAhjBSdf/az6PtiAOMghbQIBWn7gwoTxmOOJPv8ns8VBBjaWK/j0qUFXLq4gAY93GNxOJkYap1FnLjuiDiWsLqtAbe+vjAVRlwPorNc77X7rujnQwMgm2MLAIVaKWBGwaEoA0CZIRwLCgCSBUB6PwXMyIhIZQpwUgV0+h7e//4P4OTJ6+Rv6XQW7U5fWDW00kym0zKupAXzmknlz/eVJUEK8TUAAOMS/LF/Hx+3bbssraWT7QjdSgOAZ630eg98ZBnQ+wHu/vLd+O3/+XewurqCj/7h/4Ybb74J8VRakn+XoLwTR9qJwe01QZ1zqwHwEgDw/O+Q1woAsHARZQCInkkEAFjfqOPvP/M5YcnQAYB0ZAIAFCXleUF4mC5Gdr+ghgwDfd7ICBi2tQ3BbcvIYjzJVimpn0cKNqN73k6jNo4hM27ExaGctH/Gtp5r9n11YpFzxTD0RA9CRADlsFEGgMFZxUSVfvVx0srV4q7TJQBAJpiKhPJw0FzdAr6qHcOWgfEJznafQh8bgo2GhcHqPxlnPLcIbohYmyk0RJOzGD93l5aodXQphilytzFMVCvYt2cGlTzNC9dx7xf+CtV8C6lYA0G/iUnaEdd7yKSyEsfyPMzmstIGwLmUzuSQzhUQT2Zx7NRNSKQKQKoIOHlALPqSIG46cGlnXMXy+XMoF5KAt45e5zy+8Ln/DyeOFNHvLqPbrEkLku/FkcsXBawoT+TQ92tIOml89e6HcPLE9UhnIGcpz2sCME68iEQ8g6STFb2ebC6GCxdOI1+gFSwtXMmC80WMLh5PYeDn4A1SyGVLuOuuO3HixAGUShkBSXh2rKx0UZ06iFM3fhfOzq/hbz7zOSTTBawsrqPdbGJAoDPuolLN4uDBWRE+rNUpmuni8LFjOP3MGZSr0+j0BlhYWsMrb/0u1Bp9/NiP/iy6vQAzB47wwEV9vSH6MxRj5HhSoFausuzzWhiSE1cCTzpIsEF0VAjWSqAODwcCdXpcRw8MFlD1eeVmv0XYOPIQUfCToCPUlpDAgAm8y1mzNQDOeclCK7+spZ99Po4/9weyEDefccP5bIsfYZ9juAzGAQLD9bLV+Rn93fPkAjBum3nh/n4lFMLRBDn6f/bzy22HFgAinXYzsS0A3FAoZvqXn/ok+r4riC+f11K57SZ/rZ88nATmiawdIC8iK5mWAbDd6/D9SPXd0cBbqPhsZfA8LC8vXwYAaMDIhUdKr6l+jiwI+1oMBLm5cILTDoaHUb1elyRLyF0MGqnsn6ESrCsV3pWVFVy8cEnscaIAACv/TP755XZ7IgLIQ+U7QQMgSvcfLWbauWYFlTYlaFRRp/1hRANA9qERQGf7OTQeAIgm9VsBUjtd43HBt64b2dLCt3glyf8wnWYsoRYq8rmNQq+8T1JTBASgDU4R6ytL8Nwefu1XfwW+qaZJnx0CYZiQbcJqAJMdnvV0kFhZWcPayjo818fcHBkpHuobNRQKRZmbBKXIIFhbXxVNChsksGfT81Vtn0msvj17gGzefK98K97dTjAqyhl9Fqlxi8Xb0IlDKhuGDRANDqOgj62i8zO12g0B4Dge9LFVyjifj2PLxFq/M4CTPUEYA75UsTrdFmZmKyiV85iYqKJUKhpfaxUWJDuI1ksCAvA6ZTKiGUB7P84BJpOqtbBVFmfrRZvbm7RdVUc9Dgdel+Z2ulcJGBLa9BAYjeG5Z54T5xHS3ulrn05npB2En7fntdCPN3Do6F4cOHBAAApNbDWg4J6lVoRbv78XEwAgSXlEA0BBWV5LtgVorz8dAJaX1sSCi/oqtFpK5atwUjn85E/+lGi2EBjgGmKvM6syHFOCZd7Al6oak1tbIeS8U5Gl3TMArjWBGaOBuuOi2xkAMBokVAj3BvB6LlJOSqizH/7FDwuIffHiBXzhS3fCSaeg3UaaTPX7PWTSCXjdJtLxwUsAwO62vit61LUDAHSSUdcS6WEXejrjn7SIAD700GN4/Imn1VPcC5BLTp+SAAAgAElEQVRMZeQ8kUSLosqJBAYexTeTkvgztqIGgOhkiLo52ZF+aN/KZJF/497SaDYlUd0qgbiiD7/FurvSx9kTjYJsoWir6PHQUjTiG2FEepX0ZhKv0HovJqyXmLCM1Oeetuv8IghAxhELTPJshgEvjjJQhxllD/Kxuz1Fw3RQ9jqJjTOqk8W3y/NcQEphMmj7qy2wCDDguWiurehZ5zjoep7Q1Pfum8W+uUkk0cShPWl8/St3wG+dQ9BbhtdeRzmfg0/xW597aELaWIvFgjjeMJ/gXEnn8uIe0R8kkCtOolSdQ644jUx+EqlMCT6hQZdtWQVgkJQYuVNfQnbKwfkHP48nH/sc8qkOHHSRoYBhwBY6CmLHkMrFgWRHxvWxB8+gWp7E9EwZ/qAvMRKBgViQRCaj7Qqcg61OHd6gi3wxA8+nZpIj85Z6Sk4ig16f9rkZJFM5PPLQQ8hk4tgzO4lYQPFS5gEZbNRdHDr+cjz93AIuLK5hfnENtY02XMZRKZ6XLbz2ta/CQw99HdddfwznLpzF5NQUzp67gOnZfWh3PGTyVaQzJXT7Pj7wIz+BmdkjCAK2HrDokjKuM1kks3nU19aGLmRGE0qvuLW+5k9WI8Am/WF2Ys7tYTFB/zJ0zpIWU0lxxHswtOOOxsnRqv+wCGPZjhANoSioxLUeLbIIy9q4uHFe2jNZ4zpjfxjG/JbNMlzF4fm4qdB25evlHz0AcK0tALwArARSRVQSBFbJjAtA4MRxx99/WqhDTBaiLAALAFxRErXDrj0KAHAS8QCxAAA7AKLocfSpLCDB92bFA/mz9uwPpOoZZQDYiWzRKW6eO9sYBgIAMBlgUsXXYIV/ZnoGjXpdDskoAEDVSwsA0BKHIoC2BYAAAJNhAgD9Thc/9I4fEgCAtLIXMwMAFKYz69HmidHlGQIA1qDEJGiSqDGpSjgaREfsf55PAMAyYGz1NETLTRJlGR7R6mr0vYwLKLRQPLIhbSH4J+tBT/yQ4SD4gREh0jHUaqq8FxFyUwCA/W9ph/S2LP7db38ED9z/DaRTjlDYAt9DMZ8XSqb0d8cdSfR4aC0sLMP3fKyv1+AkUtKvnIixrSWDTqcrPZobtQ2hZjIgI9DHdc4EkIkq17paAUbQ45FmsSvfiseN5NZ/l2DGiBuNgp1c+1xTcihG3tcow2N4cEWAGqngDLBn7zQ6nbboKDBw7baJVuteRvq4DXb5HGrtpAeXqGQ7tJHrhBZqMm65DCYnJ4QhUJ2oSHJPyjgBAbEEzGQUAAgZBtuNoAIA9rMM91ZNyGUs/DgyyQIS4iWsgE6tVsfS4hKWlpZ1TohoqrZ/6OGswQM/Wzzp48h1+zExXRL3B9dVJgTfJ/c+YUVsK1L14mgBIAMgmyWgoXZUfO8M4Id7P8c9I64YBACWFtdkX6VYZjpXRjxdxP6Dx/DBD34QrVYHjIVzuQI6XVpN8tyg9zLbDCiA5mKjti4UW/a5d8mUMQyU0XNudJ/Zbva/uAEAiHtEpVxGr90VACCTyuB7X/t6mVNHjhzGn/yHP5Y+1LVaHdlcHkGcgHgHhVwKvtsRxe2XGAC72/uu5FHPOwBAOF4YAAQAMvjc5++SPvZ2pyfK5dlcAau0y5ydk1gnS8vUAd04ClL84I1AADWOrBYL9xJbgFGrL03K2C7AltIwZYky4kxS8EKKAHKHbff6CkAYuj+TolH6P4F4ntPa98/WM1O1J1uTe2mK8SiFLwM0mn10u9QOSEsy2RWRM/H0VSZdTIFhggDK1uLevVsrz5iAbnz/HE+pxGe1EMW9qtfvyRjbM8Segxx/uQ5uH821VbGndjI51CneGPg4fuIw9u+roNe8hF79DOpLT6BfO4PkoIa410I6AdCtyu130fd7ImQ9NTWBTI6OMswPNEcIYgm4gzjiyTwS/EoVkS9Oozo5h0JpEnGnjJgzhV4viVQ8L4BEt7mMwt407vqL30c+3UAh7aJdo6o+Y/Y4StUJNLoNZMvU7UnjmScuCMNt/75ZpJJsiVCB5HazjSx1XOIqUHhpfl4EfLPFLNyBtk7SupDOBRSI7XQY+2QRQxLnzp1Du7GBQwf2ynN22m3kCxXEEgXML7cRS5Xx8OPPYW2jjXqjLbpK2WwS+/ZNo1Cgc4aH+YXzsj9yX9TWELY95LBR7+P48Rvxtne8G9lcWceHfxcQiT31SfRcF50211BFNYBs5V9AANNeqCUEFQqU+TMsGMh6Cs9t+/sIiG/+JgCAIzyXEACItqHyaVi5D3GvCDNXzzeKTaqifwgskUnjakHYCn5Gi8MSRxmxZALtGo5EWdybwXTmUMMNwsbaVx51fscDAOMq/OMOiXEJeCgKYmN8AwhFn1f7YlUshr6tzXYL5UoFTz33DO5/5EFsNNWjmgikUIfNJh8KSY17k2P+bicXx4IBLTc1eW6BrC0adnkV5kpedmFxWRJ1qyBue9X4/Ayodz6ANInQA05V2WWzZaJANNVQsz1WZ2nJkkrj6aefRqvZlj7rYyeO0bxKky2jEpNLZ9BttfHeH3qvtABEbQD9WDK0AVTzHdp9GUpQ5MOOJkPbjYMF1SwCH03gw+eQ1b+5LYI7Ahe1JAhjAIBRUMD2+nPM6EsvNnJbFRiv5OKpY/0V3XO3dxq3foznzvDpR5J/W8FWxXYNIKK0SCbsdg1aayxZgqELgLYAkIrGvXrg9fG2H/wB3HjDdfD6XVpHIC5rwHiwhhsqK+MxscppNFpIxGlll5EecCZ/TGyY8DIh5SavQZlWC9gLSZCMQZ1Lnp6mnEo7N4JPDJK2A/miAM7VJjjbJVJbXT+lwglOsekWfQ6LPtu1GY6tVG4ClCtZ5PKsmqRkvbviTcvezR5azQ7abbXfUz0PBm5qLafVdtvDFkPcUbq59aNnMs3qfqlSlGCDY1mulFAul1AoFpDL5yShoqWarIOwZUFdIeSoMw5ddr7YvjmKEAoDod3H/IUVAXyYdHEP5uvK3CFDj9ot4oKilo70Iaaom1iQHjqEvQfmxD7J2ggNF+LlwcLl4//8AAAqWrj52UPQ0DjYWBZXtKIonyvNVrQBZmYmRZiRn12lGPSc4PXkHlwosDrEZLYnNn/5nFL786VJeLEs/tlPfwilUhmeMCSysl7I6NL+YJseRA9GwzwK7cC2313G7R/j/j5u33phGQBcW3GZn7TgSiaSuHjuIt79rndLz+8P//B78DM/+1PoeX0RtWIyQgEwcZFg37/fQzLow/FdxKmjQc9zuz+ZyT3sjB73Scf/PWSkmP5qPoLnORMAadELSbQaK4guOplOXe1NtWtQwFfj9z4yM6+h4WX8+9/NPcYBAOPiR8ZSrMRT4JKgF+nbZL9ks3k0Wx0BAJTCrpVGCn/xzLOkSAVhVXRzGNhrwj/KBo1Woe1qGvf+thqTrR6z3bnBc0z2dbKZDEWe9+Xv2NJFwMq23WlyNez9tx6tXAO23U21RPTziyEiz093gE5ngF6XiTU3IILWTIzYRmcDa74K1fCVaA8jnK0WWjsDAKOf135WifwYk6dTcl4LWG8E4mR+c932+wIKWHFGYb+6HtbX1tCs1VAt5GXfS+WKWK83kCsVcMMNR5FJMTlexkzZw0SuB6e/gqVzT+Dc6cfRqq2imM2gWCphrd6Sqn8qnUCplMfEZAmpFJmrMYnTWWBz6YIg7geOtFzR575YmkAqN4HS7GH4sQrS6TnAT6O1top8YQCv+SQ+fcefYu90AtnEAL1WH5MTe9DpA/WO2gs++PDDKOcraNXreNVtr0AmFUcw6MEVkT8NxFj4IInvwOGj+MM/+mP8Vx/8ADpuB6vrSyhSq8QfyBmcyZVk3pMdtry4jLXlZRw9cgjJeCBaSzxY2MrgBjlcXGzi4cfPotGiILCy/Wj3d/LEUZw5exrpdBITkxVxSktn8lhZrSOXqyKZItA+g7e/830oz+xDv91FkgAaY0I98bUdh/PNxDRscxYBSm6thpkypJ3xfgkFpoyblMYNTMgtLqCOOOqKo+xmPr1oXnh9NGpr2FhbxcLCAlZWVkUXjZpSjA0ZFzIO0vlmv/T59XkYD+r+aguzdh7yffCMZp7DViEyntkuwp+l7VJAArbIkLkytElmwdSe84zJVJPIDEbIAhgGfLs5P+1jZJzq57+y6/RjNxv21T5mNxtk9DXGDdA4AEArX+wFVRsRzkQrKnL67HM4ff4Maq26oL72AI0KPVzt590y0I/0hXOT4yR7vgCA1TVa0yhFjWPNDZLPL8wHExRs/xnUBcACAMMAIpBDUejdpNYJjZhK7CkBANotKkhXcfT40S0BAK/XlxYAn/YkEQbAdyQAYBlHRMoj1GztYTYSVrtegS8yAMAoCUfni1TzTQIt4JBJ7sMkR7yA9aYAgP6sFeJA7CTJAsgkHXSaTRH/+4N//+/w+GOPIuZToItgL0WJDAAgL2A26yAu1ZrVlXU52CgER9s86gQQBOAGb6sFfE0F7CiIRP93VhRUXZ0HvABhYZWdCab6xYeK9iOLxFYdrhYAsAeYfbqd9z9LydzMAIg+h6WCbwUAxBM+ipU08gV68tLHWuQSZWzInJA+PFYx+p45FDtGvVbta0gXz2Ryss5VQMroBiR0bEI2vkXnZX5ohUkDtRimq9PCyrB7h1SJwhYYBWUkWO12DI1WX0dpdgEqlSmxexQFf18F/BKJmDCTyEgggNNs1qXqNDU1KY4Pc3N75PU6/Q7gWPE3G5JHv0crCaO74PMHAITtZ6PsEuPYInaFAwVGLKVYqP2pBJxkgHK5YPZh/cyc18oEIFMjhU6bLRgJof03Gh1pjynky4CTwaHjN+P7/+k7BQAaiDCgsmMoMCVtNaYNzKzKSKVFFyr3tGu5jTufxz33Cw0AMFkgcO27A1H//5M/+lP8yR/+sViL/tZvfwS33HqTtAD2PQqiKaVT2kYCV+y2En4PTuAiMRgBACTYte0luz4ANg3PSwDA5bNlXPwo60VsMumIwZ58Jm1sV8rj3PmL+NaDD4ufPRMN9bbfTNNlC+ZW7DqbgEaZddF3Z8+H3VT4rwYA2KoIZSvgTN6YQOt7UdcdW221GjyM37QqqmcqmXU8E7hFUzCPPuo910evR10RgiEcIwIArMwmzNbGIIi9/0z82QIQBQCurgVgCA6rm0CCvf4pgvusMpv3avS4uDcJAE4gU75r4sb9kQCy1FbpmNPzkMqW0Gi1sWf/LA4enEI2Rf2OFVSybcyWAsyUEsjF+mhtrGDhwhmcfe5pXJpfRDxdQqPZQaGQwcxMFekU3R9SKIq2latnogEGCYiQKcGYNpnMIEhmUd53GPH0DErF43AK+xA0WSzrAr1zePD+v8Wgcx65pItuoynV+VSmirVGB/Mra1KIpEggmZBkQV5/6hjazXWknACJmCf6YGRYUJAxm6/iLz9+B977/veh3q7BHXQQBH0U0hn0ul0kyWjw+F4dtBptPPPUaZw6fhyJGNtdVF/ASRdQ78SwuNLDg4+eRb3ZkzNoemZKWGd0TapWy2i3W+prH8RE7O/Q4RNYXqpj375j+MDPfhiDtRYS6YLJqV2ZD9p+o4W2oV4EkMjktMhJBJtfbBnkdxMjKAFV7ST1LLF76fB7t9dBvV4Txs7i4oKwIRYWF1CvrSMeDEQHQOO0IUswpOjTaWigzEFxFoq0Q3Mv2H/w8CYGAPMozi2ygZgTCgjkuqETiC0+XH/99Thw4DAOHDyO2kZT5iSBKmnDcxVMDNmLLwEA48KA7f8+LsAYBwDYFgAmBESqxPs6l5VJRBeA1WZNAABe9LDaaQLhF4IB8HwDAK12V4J7TkC+X07YqPDfziPPwF+RZSYN9jBjBdECAPw9+7kleE04AgD0un1Bww4fPSwAAHtv6QAQeAOQAcA2gB986w/KWv9OBQBs5V8sSwzdXyoCFPwz6DTHVrQBdh3/vXgAgFGrP7tRStuMpf2bybQ5gLEBlaF0hQDAsF5FdLeQzaDTbiGdTOCJxx7F7/3b35XDT6y2pLKmCaUVJVTTorhU/Bfml6WSTTScssUMYKS6KRs7E0kGJBoccA2zksr3LF72jiPBBcUGdS/QRMyiyey7Hk3aFcCwVeyd6Vrb3S+scmyjv2ETMk2kN0+gUQZMCMxFtCUE/U2wiuwjl1dhUY6JVIkc9iZS3MoT0EQPPtVrICJPdo8cUh6wtLQqVR5hEIXUNk1EyZagsFR4EzFFpSzImghi8LoD+W7PcT2Ih0wRqabK4a6HtObI+nkZkLPZQx1IaF+lvssMRoTaFw9w8NABlMoFVColpDPsUyXCrs4ltInqG5GrYYL77QUAJKiOEg4idELORYIf1omF/7fCYhxvBQB85HJU3qY4I6tgCVEctkwxgl1U9HecNOq1lgTo9XoL01Oz6LoxvOO9P4pjJ28QO0ht7UgJ4EMGAMUzOS+08GCpSkPKkrae7AwAjDt/d3+y6yNfeACA1n8UqI2jWCrjA+95PxYXFlHIF/H//qf/B/FUgH7gwuUc5LU06s6k4lL9PzHoCgAgDAAJXDlxNZEkAGCBzu3G4WrG7yUA4GoBABPQ23JhjAkrZzUrell89avfwMrqujIAhEERBQDC0Q7b96J7tk3wdzobLCPgatfA1QAAfG5hG5qzzVoS2sSUjAZh53F+CuvD7H9GV4Z7rmr+iWqrJJQcB+65zBe7Lvdd7v88G3g/ggMcRz1/dX+wIKsBAUIAQMUDd9IA0LN2aHVtW8GkpYJncy6HmAXoI+2DLK0IAGqYsoxHeeNZT02Tfq+HQk6Ty37XQ9zJCxB03Q3HUSoBGWcNpWxDGAAJdw2JfhOZ+AB5VvdjAzQba9ioNfHgo2eQyRawtrqEXreJI4f3Yc9sFcGgC5reJB0Fw/UcU9FDe5668QRS1UmkintRKl+HyuyNQFBE0O0gFqyisfoUHvnm36GYcZGJB9hYryGbn8byWhv3P/QkDh46BLdfRyFLkLeDl910I+Kg1lYbqSSLcDw7cvC8BLrdGL5yz3149fd8N/yYh1zRQbfbRDbpoN/rCoOPbC8ybhOxFL5293246fobmP4inUqg73URT2WwWvNw9kIdjz+9jEaLAICP4yePyjnB6vnc3ByWlleMGLODUnkSG7U2brrxlXjzu96P/loLqXxFzn06BCDDyeVKu6esB+6Jxo2DsUKz0RQhSokvyCoU3QKNwbh3dvp0KVLafafbkTys2VKbWjo5zc9f0gQ91O/TeSFf4JiuhPwTm+DrutS5yzbCdCojibktPHDukTFHF5x2t49GqyVziueunMuGpR3VA7FFVa4/5loScwYJFIqTeMMb3ozbb7/d6Ih0BYy3BapQ0ygMS4ZMhK32livZS/5RMQDGDUjYv22ZSiPxX1QDgHdpdzsolkt4+JFHsLS+ivagj3q7IZN/E43O9kuNVHXGvZ/Rv9tDwm76tndM6E7PQwsAN29aP5E+y4lrHQb4Pmz/+PbvWQNtvjfpqTVocp+WSESXKXLHHlIpVGqCRgCAlCsrAjhgz1IEAGBvVSlfwBtf/8bveACAn1t6qY2lYoKK6obqLIvXYOpXOyeG9//PDwDYhDvEWyNJJn/HzTm6pPi7TQlqhGKsDIFohUVbXERkyYkjk0qKaE271cDv/97vYf7iOaTjFCLzDACgwLDdvAkpUyhufn5R1M+54VLoztIYtS9cq9eSThrvd2XDsD9MabNWwZ7uH/YmyajxXrcHynZrd6frGw3mribYt89pe+m3OwxsALU1A2CAfCEhtkIKVkbobYEi37ksgyQzUw2QRYBPEXGgWKhIJZ50UtLmeADzOw/jvlXHlmBSk3TRZLb9/0ggl86JkrzSZ3kNlLppQQAFWghM8LgmxVR763SuUMhP9VnYUkAhpnKVbQZFFIo5cRxod0jvzUh/pgQMnRb6LpkfFDWk+rFdiaOz1Izwt0kDwM4DfnbLvrKVA/bf273V0lx51rBtki0ApJ5STZj7KAEABj+8H9uySDOkGwIDwXNnL4oqdIx0Zj+G6tRe/OhP/pyoOZPqKGCtCfaz2RxqtZoBHyLJf5hxW4DrOx0AGKYfm10ALLmcLhku0g4tAAP8wD/5fkn+T528Dr/3+7+LzqCFAQZwpYKlLQCsCsfhqf2f11EGwEsAwO6PuR0eeW0tALonOcmUrBPSeUlWpPAwGWP/8A93GUDAAgBaH5edIqSqEXAcJhX2bxYAiDLARkGB6J58NYNzNQCAZSLwu9UksK0KsqcwxRMGHc9R9u4bjRVDqVZVeTK3mBCxlYp9yzFhS7DthUr/BE0keTLWqwRQNNG1FV0L2LIYYFxWjIuO0v+3B8mjIIkdv7BQlU4jlk6RhjRsP5VzST+HgAA8vxPKoKJYHeNcETX1PNExyeey0ho1GPCzJfDKW29ELFhHLr2C6UoP+yZjcLwagk5THAMYEaSEXTaA5wfoug7uuedrQiOfqFBcuIdcxsGemYoAAPw5JjbhZD4M3XWk7pNw0A2AXGU/nMwhTM3eiGzpsFgXO7EeMFjF4w98Fo3VZzFRTKK+sY5yZRa15gB/99l7cODQIfheXdgGuXQeuWwG+/fNoNVaRaFAu9YmMmkKcmfQbsXx8CNPin7LdTceRzLLyr4Hv0fAwEOQ0FKoz6Q0V8Zdn/0ybr7xZiRFr8cVvRwviKPVc3DPfU9gaYVnb4C5fUyEM5IMM5TjNafNLOOCWr0l581NN78C3/dD7wMaHfQ7HlLFCoKeh06niUTSRafTwHptQyr0K6trWF0nuFKTGELaA9hiIwUHnv0yGVVkHAHa3ZZoLvAs59knwBA1GKzGVZLOFGpNzHgk2qpDTIYxJcEgbQNVhh3ngS128HOx2MHlTu0onsV8bhZNW+0OlpZXhYkyWnSxMYq0kZp2Yc5b2yIg4L5L3YWcOO5QM+TWW2/Fbbe+CjMzs/I5ycBTG18ToygSv2m97CZmfAkAiOy24wAADQuZ6JJrHBMAgJWjBx96CI1uG/2YLwAAKR/cXDi4VjzPCu5dzea+EwDADXBUA2CT3+VuwIZYQlAuvncNGlW1Noq87gQAsAqlNGNdfPy51+0JACA9+mQGkEYmC9kXAIAJBQGAA4cOYBQAyCRT2DM9g9fc/hq1rvoObQGQZWqyYgEAOD7CALBUda0+7IYi/mIDAKJBkQ1OrOCfbIQm6Y/Wqe0mZEXl7CYX1lUiAZaI2rQamKiU5RCg+M5XvvQl/OkffxQTxQwSrChEWi2G0EocyUQKq6sbon5Oz14FALSCwcSIN32PWmWWQ9BS2cXr3pNE3wpj0mtX+r9soGReeDsQYNzav5Jgbtxz2Ir46GHA/++kAUD7vnSWdHnT02aCJu1dVXtBmZ9GZsK2sGgErGAL2wRUU4GigAZIkABZg2SKMQlC7ylKbw9gu8ew31wABQYhgrxr777t/+dLERQgCMADntR2Hqp0baDfuoA0stg0JLBtB7QntZOCLgSs/GugwD2OQS1ZSqzZ0jbSBqAhjDUc8m8jAKBAqs4tBiQEUvg7ChTavTUKAPD6BeiLBgABAAGtEpzbKjLGwIVsF6pCE/y6cGFBAkJaPREUe9d7PoBbX/NGsPjPseDaELvMGEUws/L6ygazAICZCJExudyCafNs3U2AMn6+j1yeq3lA5L72utt9eisAIM4WmJ6LfCaPr97zVfzqL/+KjNM//5l/gfe+7z3oBW0M4r6hQwuXVOdw4Eni/xIAsMuLc4UPu1YAgNeKQl7cx6jwT/p/Kp3HxnoDX/jiVwQMUAaAJsuXAQCWjTTC1LLzPsoKFVq0paebqrx1B7rCj7sZfIjO5ZHYz54r3Jcl+TWiZNGWhChjwTrqGHhDAAGe4dwfVQOBlf8EBgGtXSns6krvv8+zNDzYLXirgrF6pobPuI3Y0c4MOfsRo4AKi1SkSyczGXTZTmZEcOQzi0ih6QNnm4LriksQ49t6rSaJpGVlsv887lAbpoduG5isVPGKl5+E7y0gn17C3ukBkv4KyhkfBRayeIb1SOt34aMngoEKdgDPPP00Lp4/i2wmKby0RNzH3Oyk/J9VdAjrgd8JgjCuJdDrSEtirrQHLa+IbPUIJuduQDJdFX0ceE0E7Xncc9cnUMz0EQt6mJicEbbCP3z+PmlFjqGNUjGH2en90sM+M1NBoZhEMs2ed8aYZEHG4Hs5PPXkGTz51FP40R97PxrtBaTTMQx6ZPAGiDm+tDn33QD5XBV3f+kbOHH0BAq5DJqtDRQrGTS7fcRTVfzHv/gsYs4c4k4ah49OIhZ3RWC5XJlAs9ER8CzpZCTOetnLXoHXv/ktAD8PvQ/zBTz3rQelYNpo1PDkEw/C89Re2BWbdQIrvmgL8PMRiLZnNdmHehSpgDanlk9ASTZwoz8WaTFVA8ihK5LEemzxNBptRCsYk9MikPFOtA2A5yBjU/4+l82LRgh/5plIoWGh+Hd7SGXzBvgY5ky2kBo9q+2ZrExLq8HB2CiGSnVS1ihb7w4fPozvff0bcPToMTm/CWwMNQBs8v+SBsDV7Jc73nccAGBpKZxtrBD23D426jU88+yz8GIBehigN+ibCd0QyiZvnGQM4ojsXMstygDgz6MtANcKAFDxltUfvlfeLCptD5CdAzhlAHDyMgmwiqsEAIjaWSRtiMC6AgAwgKILwL4D+wQAEJEu7t3eAGkniaOHDuPlN7/8RQ8AiC/2NiKAFgBQ2n9M1LKlumc2KklXhPJ0LT20//kZAHr4m83X9mUZwT/+xWoAmMl12VJgIh5FNYdmLrrJkY5frZSwsb4maG2K/vIxYH19DT//oX+OUpb0XBLB9VAYBgx6UHCusfd5ZXkdGxsNxEg5DOhuQWYGFYh1/qodnclsI44MYpFHci/FhkS5mV72audiFA1CSnsUWd0qsd9qH7AB4lbJ+5XsG1utz+jvdgQA2D+Y4iE3DNT0YDWHJumhxmVA5rDxrhWUXOyyDHgyotaXgiIAACAASURBVI5rdDNlbImYh0F6WCkziHkMSGezUgSySX8IAhgdAREINawBJrlqWaj7IJNdcSGwLRAGwBGNAXMtbUWdr8EWBcsgoEqzQ7oje1pDH89vPwDAsQoBUmNbxetOOiEr8KwY8AyxOgC2zUq0J+IM0nvYs2daABR+No6JBaG5rxeLZbRbXbSaFDQikyYrNN5Wq4tf+43/EYFTQNfleyBNmAK2um9z3VjarAZYpnIX6jmYUacI0w4VvHEAwJWuk+3WwrW1AOizDgEAXf8KBOjv5WyLOSjli/jN3/gf8Nm//wfRx/jYx/4cR44dQtOtw+d1EIq4ipIJlZoAQMxDnE4AOzAA1G4zCo1u/qRXAxC/1AJw+SzZeX4RcNPE3jIABn5c1P9PP30GTzx52oj/KbNDYbDNDAB1NBm6ldgYygLCttrO+9h2M/5Nii2s7u3Y4rX1rL8S0Njeh6/DmHQ7lyqCuhR9ZJudCj+aNSBivUoJZ1841dZZHe57ZHsN0HU9AQLisVTY5y+grQlnuAczcdu8/ofVS3smjLavbfWJ7WeR9jRDr2asGU8m0WJV2IjAC2BtUHz7SqKz5AdSXV5dWZE4jGeSWLI5MXQ8assM0G76OHnsGI4fnkEitoxCegFzk33E+gtIx3pw/BgCj++agn9JJHgsxX10KGRHYDqZxPmzZ6U9MZlISMzSqK9jbs+MsBeTKSrGE0hRDQRWpON+gNQAyGYrWO3FEGRnUJ67HsXqQRTz04iJtXETX//8J5B1asim9bHZfAWLqx1JQDttVvvzyGYqWGX1fG0RJ08dguvXMTFJ8dc4FudryKVmcea5eXz1q/fiv/n5n0GteQGB35Xzj+J6QcKVwma3O0DSKeDJx86hXKhiaqKCZnsDhXIajU4XQaKM//PP/waVieuRyRWRK7g4fISOGOuybuo12gKq8OwrXn4rXv+uH0KwsoKNjXVUJydwz1e+jMWlBSwvL6LXUQ0Dzj2ezSpBqUwqgk+ckdJqKOxB/RL8xAgRy3xjOGec0JT5qa0W+l3ZJbRu18KDglrasqxtMY1aHelQvJ1iwixeUgtHdZHIomPln8/dbLRkjBUYT4rrS73VEf0E3jfUoTBC1xbws2ufOZbNDzl/U3xeOq351DKq4ujRozh06DCmp2aEBTA5OSXFWXNKDbWtNgkSXkmUuPk+/6gYAGMDDIMe2iDA5gB2yAS5SVLNdCAAABGkx598ArV6HbGUg3qvDSdDqqUrmwzpRVZQjxv+tQIAFjGWbdkEvrZPX/ueh8HDuGBry81VLCg00LGHhH0tTewjNhSXPQGRTAU7dKFwV6QHe1eCRwaUXHRpUm0HA/n96dOnxa5tZmYGc/vmLgMAaAd4w6nrcMOpG2QjeTEzAAQASGpgIAe/zR9tShuoCnNIR+PGZD10zcGvieRuby8+ACCq9m8/VTStGl2PmwEAO5tF8lUe7vZ6Qm3jIUG16kzKQUo8bD38hz/9Q3zj3i/CoVANmTemvULYJla4yI8hly1ifa2O+fklil4LAMBEJwoAaGWEib5Bls0mrgKwmuzYxIrBA+nlrD5L8G562qMba/jZxwR4FgCwgePoTBi7psPk1czBkUqQsnOGFEm7tiXJTwCFUtb0zWs/sup1aOAmNpVJ0sLVktFeOwl4jWd0JkvBp4FJuBU4ENZP3BFBNOnL58owh3G0xYOJFvfOdDaFXJ5KuKrirK+vRX1aCLJiz79JGwADS6PbQGG/eFxppUL4NAJC0jcX9tIDfZf6BL4AN2JDKCq8nlRzHPa1vkgAAH527bn1JfmnZSrFUvmlFX0m+MoQiAIAk5MVUIuC48Ox4v0UMKBmQFrcHBr1DhKJtAhJUQTw1Knr8RM/9SFsNKlen5Trxftz7FS3Rd9L2KNuqbshG0DKbPDHUHjHzd+x5/OYrfEFAQBkMWolkfNE7P+Sabz9n74DjY0GquUqPv7xT0gC0PIaCBJBCACIEwCDewMAJDzVANiuBeAlAGC3Z58+7loZAAoiKlOGxZBAEt047v7K16TKzQqdVsDVASA8y6zGSwS/36poIi2AZs3aHmK7zskKVMeFq7tdDQDA19xEe4720w8GkhDLHDSiu1EAQB1fuY8nMQhY/AI6PVL/mdxzg+bZoPGjsq8IJCtYyLYC3cejBQ5me1ZHQc/3KD9gp1HgXsRYijEmz1/ePDLMErQC1EcSegs1lQwbgABAu9EUlXdaehbzBbUKFOoH0PXbsof1WgFuv/WVKOeBQrqGjHMOE4U6JvI9pGPU8kiAhkC+nxDbT5cMgEEPhWwWXdH/ClAplcV+7/5v3I/V5RUcOXxYAGu6taQzKWm1i4vmIcdvAGfgoSBV3iTWBz68bBUozCFTOog906eQiWXguG089/jX0a2fRiHnotFalSS5PLlfquW9bk3EtQOf4q19PP3Mk5icLqBQZn8546YELpxbxaF9N+Hi+RV85ctfxpvf8jpMz1I3YAPJRFpYlR66yBVoh0ztHwcbK3006x3MTk8ilUnAQxsd18NKzcff/N3XBADIFcqIJWo4enSvtM6wlYLuMqz+33LLK/Cq226Xs4jFm2Qqjk9+8q8Qiw9QyKelPaHdaCBLhs0gkM8i1XkK/DL5pwZRQGHBXMSGj85O5kqbhdjutk1cRkccLbLxOJfMiC4ITlItIXt9iQFk7dg1MPAxOTFp2Iw2ZiTLmgyTnCT+qWQa8/MLuHhxXsABgkf84ot0KR6ayUkrSOgKBoQOUpxnPLvJVqTmGb8TKODvyWLM5rIiMJ0vFOR98/k5j/ia/E5rZmUAmJVixa3/ywMAdu4B2n5jCGs/4V1Gn2m7ACO8nwmYw/9vyubYw0w0KIVuvyttALwG99x7r3xPZTNY2lhFsVKSC7i0tITFxUWZbNYCJsMK13Cnu7qd3lRQbVWeDx7VALhWAIALjZOMBwWRLatjwHGzgeRO409UUytPQwZAu9WWBI2/43tPJ9NKcWm3cfr0M7KJEwDYM7eHR4UE9wnDAEjGE7jlpptx4thJ6YWyAAASGfg8iGJJeOCGpAeJI9Ygm1PoaNA5LsAML/fIPAifI5Koa3+QIv4ubdFIKxaf+OElDoEkk+jTY1ZzREM4tVT1MIC4Egx86yugLIJIALGFnuDmkdnEkzcM6chBHN55FFQyx7R8s0f2sBIidH/TKiPJ94ifsf4t0jcZ+ThDAECfO2QAhMBcICI1E5Uqmo26KN7KNRj4aNZW8au/9AtIxpT6zN5boYUZqiVjq4EXYHpyBrVaU3qg3R7ZAqx0Kr2LiL6iy0aExpQOOF95fe0158cWlFr6xBKyiZMNEIjoXERYJkzALT9gZ3gnCgDICIwk8OMTqM0FxNH722AzuodolV0BgHSWEckQJLC2ohbsoPCOir0ZZX9JcIzLhyTgagk3RN5twDe0ymLwbG0DtV/OKE/HAnQHXRRFpK8sInaC/Es7AKnoFGKkoBSps9pDKUe7VQtmuC4VOF47nV8ii2KofxxPXi/Zh6SXlVU4igCaKkAsYQCA6PoauV5bZph2vm+9Lre+4tuccQR1mXgYkUXpuR34WFtbw9LSImZnZ1CtVkxi3zfuEwoSKDDloVBgkDRQEMVJiA6DgCZOChsbdTgJUmBdIGBVn4GGi3e/+304dcPNgFNAjMBAjJZZrmnlSKJPSnQyqcmBtLlo/XP4pZ/dtz0X2xwS4+fvZTvU5vPS/NmOngVQozuR3V/sWxiyiHS7MvlJpNVj+Gaju698ukj1X16TTCE62QwC3H7b7ZiamMINN9yIP/nf/w+sr68gcAYCANDzm8m/MqJIDPaQCFw41gWAyGNUBNAgXLbyut0Z+8IzAFy4XVp9Dm0AdU9idfeyaMqEMruHrK86ABrzgE3Xeov7Ds//y1NN3dcCCbxT6Zwmu0ii1/fx6b/9DHL5kiQi8hoGANCrO5xU3Jt4k7Gy42XOQP5eiyPaWinrRc4V1cWxYsDbR7/b7C+bQGXD+xgR47Sfm9T3aIxjzwE575iE8iwVxXZd23rNjbAqhfyY5MccAQDaPQ+tDuMeFn6S0h7BNk3de0lxHwIA3Ku5dwznr9oniue5kV0L+QCjILlJ4KKfXl15spq8Gxu1Tr8HJ5cFTwYFrE3XvwDU2iverDexJtX/ZXHzmJmeVnCULaoJCnh2EU+m0WkBb3j9dyNwF1HNbSDtP41Scg3poI5CmhV+Ur3Z7kDggNV8Xm7GJrQHJeCdkD2CXwSWL5y/iKeeehoT1YoAz5lsSr54npE1S+ZIOuYj0+vw6dDmdciV0BhkEE9N4dCBW1DOTcCplNF55mE88q07USoGSCT7aLabKJSnsESAuFKQGCeTLksSvrKyjMXlS7jx5mNwva6AvctLNbz8Za/FwsVV3HXXXZiZruB133sbOp0NpB1HkvGe20ZJ2MoO2q0BfC+FM8+ew+z0NGbnprHeWIEbxPHkM0v45gNnkc0fRq5YQTzRRL25KkwzMimoA3H48FG87W1vF0CGTM3lpQV884GvI5kk06aNfq8FMVWSyqOOmTnZtfDD/dZYbpLloMm8zh3d0O3MiUkVXVkhGbVHdyw7U+OPpaVlARHK5Qqqk5PI5wsy19nD32m1ce7cWeNs1JUYhc/Dx7Hy3uDcWVsX+n8uVwh1zuiQU2VCX6lids+ciMOS0cy2Zib5Vs3fzlML/DGmtHGmrE9TXCJDgecvxZeHvf+MMQnIsIBiTruwUDHcMfR8vbr9+NvKABgfAOy8w++UwEUPbPssmzbTSL6z3e+5gJngUxyD71XUJiXYDECaKC8Ye4WIUPW9Pp548kn0+j1RmKQomPiEm8cxga43GiJewWBThcJM9U0OEXMprfKq8VHeaQRs74jEIqR9MqEmfSSVMgnc1V18OcAiG66QmozQBBN+9dKmFYlW88YlJGJ5ZHqFbfWKyTFXkf5fDxX+a9TrOH/+vNx/79692DM3pwkUt51YHFl6s9ebePc734WMWLYpABBzMoglsxjEk3DhyEY0IPeH1SrpgxpNWK8izIgokEeZrPZz8xCzyZDQlEkZDKuQmjipcJapRRi6P3uLpL/IhJ0ySnbNm5+VbjoMOrd61zvNf9HRidLsWKEwVQqppJqYhCCW5zPxsZ+FCu2kQDuIDeKicK22PyqKJIJApqIuFkDGV5qfkAG/rbpI+sH5v00fpJ0X0eRfq/OabEuKHE0gRvAJs+1Fxk2vs3XPSgQD/MG/+QgWL13AwvxFHDp0EOsba2K/Q1CJSG2n0xPRSSZD7E9buLQs9nX0O2drgPQ4iq/zZhqnXgurEh25MpGKO5MFis2RISQiejFLidd5ofRSu38Pk0b7WjYIvIrZusVdx69/C1BE55JS44EMAQDjyXxZvC/Hre2U3u51RjK08LAanls6lGaV2o2YD4tRSbovND7uaYUSe/uLEjCRAEjrIbYAcI+lgA+nClkXXIfiKi307GRI4Zd3EtoI6sG4SYQrHD15cT1/JY+OvqnNQ7z9+aWTVVwutjiAo0H3kCI/PIVkbXIteK5YL5KWT5EtWp/Sf5wAwEZtDUePHkK+QHohHRVYIRhIcs+AgQwk0jaFkZLkfsMAidoG2g7AqIpBGed5PM5KAnUasrh0aQm/9Vu/I37UHealYu0VhuN6BQ1gOZwz0esfmctbTZqrmNASBOr0sO2d4Xf+nkHazOQ0GvUaqA/Dr43VNVTLFfmcru8hX8xjfn4euXxBzuR6o4lSpSKAfbvTiUxEC8Ja0DMQ0JCvrCc+x0L7iEksIUWXorQ8m+76/J34pV/6V1LB+e9+/dfxg29/G7r9DjzflbhUmBA2SaQWA8Exvy8AQIJzfOAizj2Wk5jJghXGlbBgq71Hr0GUARhel23G3KSC4X7N+0vPqbSfDSnsMvtF74MsBw+dZkPGyGoX8WeeXTbe2Hw5N+8Du4evr2KS7HDXKD6n6394Z/5fWSwGFLZblWVsBT6SDCMQR4fU51QeyVQB9371G1jfaKDVGRZ9wrGV+aqVbL1pp7G9NjKXzRkn42gS/y0/gnk/UeaA3W/sc/CaqGe42jRbMEH2tQj4r4m9vrY+Vt8VHyfvKQLQ69krzW8A+mKDxk2YW5nr8mxmfECmFOdOEt3+AM12T33iZePSGEDB+2iF386N4Xedv8M4chh6mmp9hAERnlNiSKhgrtD+06yeZ2U9h65dJj7l2cDYnexSnvFqu+ah1WihVCzi/q/fL/R8jkC308GBA/tlb9Rx9hF3AnS9AJWpw7jhhiPoNB7F8b091M/eiWKwggJBaAp75gpIF/PIFCiU7cAh82EQCBsiLoUujQMJQvA7rfUoxvrAAw8ICJBmDuHqeVadKMsnrNfWMFnOod9nI3FcbFn9GOnmWRQL0ygXJ1BhUh4f4OlHvoFur6b99v02ytWKWhlSHDmTQ6tJxf+8WBo++uijOHr8iJzv586dk2q878Xg9gN8+ct3Y2lxGe9973uQpLDfYEPayNjyJW0wiZRoJXF+P/LIo3jV7bdhdW0NpXIV9aaHbz7wDBaX2C5cQTpXRLO7jq7bkvmQSaeRzWQxOVHFMbZTHDuKM2eew/ylC1hdWRIdBAL2ZBwQPGHrL/fQbD4ns7HRbOmZlsoIC6Bl6PXcvwgaSV++H0gSPz09g+rElADavJ+0eKyuSeJONweZZ7E4JiYmZT60O10DcKcwNTWN/fv2i33h8eNHtZWw3xcx9GarrQKARoSP66Jcrortazabl+SeDgCs2nPeMdez+jzMnSxrWgV1bWtlCF9v2if03BuNq8x9h4HjFltHFACwq3vrTTIa820Vy8Tq578yPoJ8fvbqHT7I9hjozgCASaDsBhw56u2LbUXtj14O0tNFbdmlsIcJGBm4x7gBcYNQ/28fvggAPnfmjCw82gFaqmqI8BiBiU63K5O53e2aHlhDSTEHvWzWW7zXrYbZVvDkqDF0stCqT2LQ3V2+8NBhv6fQa0mLpSJnJ+xT4eFDQCQcyy2qk3rA6rhtBQDwsUrPTmBpcRHLy8vydIcOHUKlWpWAna+TJAIWSyDjJPGm730j0k4aA5cgTArxZAZIZoUB0IeDvgEAxLaM12jXAAAp+SYYNBl6qAlhPuvlAIAmi5aGzOA9GnWQhm77/UU0zUQkmypXtg3A9JuOsLg3TYNxAIAI2kgirdVz0uGkl8qctKTiifq6UfUVQiOpwuIR68CJp+j8rs9hKq2G9BgmBRJAyfNyXbANRiMtrhEm2+MAABsURZNsi4COVnCi+2G4TkdyTAkU2Dsd+Hjk/vvw0f/190XRl6IytHzjO+1120aTglUY7eNl4r+6vC6+qwxcWBkd0LeYNM8tAYCtWAvRRMlHKpMUz3kq0dtkU8AgmRYKoinQoRu1BGIRhsRuRKCGE2Q04Np6o94ZAOD+plWscWDt5c8uygu7Px3kYmtln6JI9BGmmn8mR1Q/IbHlgImUWArqOBLIErBKWP7s32cToH0PdqIM98TLc6XhmEk6aDWEtvkU48aEbQijt+hV2ZxYRwAAy3fhmvMoRsTqfRbNRk8E+hrNhjA0Dh7aKzaNrJ6QcmoBAOltJGWf7isJVqhUfd4CAIFxSuC8JzU0mVR6p+NQODGDX/zwv0IQI6OKQfX2QO9O+48GMNd2+S3nR3s/h0CAMIwBlDJFnL9wFrNT08hnsug128jk8vj/2XsTMMvzqkrwvH2NPSIj16rKrC2zqiiqiipAVMAFEAFRWrvHsbvRGcW2Xdr+bFsdbbUVd/Tr+QbcQLBtcUYYQNxoBQTtwW0EoaCg9sqsXCIzthcRb/+/beac+7vv/eNlLFmZlFXd8vKLLyIj3vJffsu95557TmerqidkJghonMfho0dRrW5JGIwgfLZQUNCXy1PEzdYrW+vjtotkXxgAQKUPfX6gDhMAICut22hhqjyBH/+xHxPzr1gu4X9/8/+B6288gfWNdaTZ1ytAygAAq1DtDADwWc86AKDfQatufaZxAMB/3nv8X86+u/rRcHWvHI+f4+PRgY44O8hQP2NsMa3od1tq8ej2UshkJ1CtRfj4339a3u50GOHaM/KatH3C1htvjfSWpdjcdnZfTEtmr7MbB2Z9v/R4TwJpIZF3oVVL+MO6PVy77fjIMGACMwTbfc9xO94AAIBtKmnGBiwOGG+FYn8ECtkKwa9uLyGl/2a7I594a5VIGexhdKs9H9oLY4vwtnNlDBFckjwmNnCCcYxFtpy/3FvTVPxnIsjYy1vUkgkU83lV+JmUkcmhVrAE9/Y07v/k/SakJq0FA2oPHFgIqvAGpHL/IaP0+lvuxoHFItKDxzCTOYPMxidQjJZRBKv7GXRpA5dNYJCJQIfZXD+NJDJI5gpIZXPGMmMxjWBbwuJmug5Qy+WJxx+T5zyZXOzXJxCQy6YxMzuJ3qCl9i0MeIxsCSGYkEE2U0AhX8Li4kGksik89siDiDoNIMFkdgsTEyU0GnWks2zfongrlyEKDmbwiU98UgU2JqQEKw4fOQRWrZkoP/Lw47K3/ObX/6/odBvI5RvoD1rIpPJquSUAQCYYr9UDD3wGt91xG1ptsoPyaEcZfPCDf4NWK4tuN4+5hYNYWjuHqNdGqVTC3NysGGhchztRW62ak5NlAbWcRmRM8ncc11GrpYJqL2HOQMMefxVNeV9oucz2axZmUwJ35+YPYGp6Rgzrs+fPYenCMlpNglg2F5WDBC0bOnoQ9GRSz/1RCfkQtDLRYyb+Fy+dx3XXHcOpU6fUg8/PIAuAMWMUdXFg8aBcjhg7clo744B/Z/sBQQx/8PPdRYDzlcdJ1sl4AWC/mOLKV0JjQ+4hwbOt2PuMAAB7BxBu1/DMAAAaNEHoKtQjrcIrtUijABOdarbNa5L2FKtra1KAJDCgKguMKs/zJFKpdoF2Gyura1jf2BBiZOircP5h8E9mgFWPr6wHzK+j90HZa699A+ZkY8XNkWayGFwQkJ9xrQAAj5uJMPuUHnv0UbUZcCDefPPNyFIzIGHOBlmirIMEjh+7Ds85dTvSDEypy/YsAwDIeBBNmXQeBtmM6QLCrQWAC0vwUxfzIZaTxBNaCztNcOraAADrfzcBFXsv9lH5qNIY5UEG65Qk7weXTPVLp+Ttyu9iMFLsLvTCMy5WQsvAgD3HYhQkpXZtun3BP5ib1x4MALOXs6r/ON1d+dcuAcQ4YOKLosVvdiUJABTTCfy77/kuRFELa+srmJub0ZVotZqq5BmNeSCRYwIerUaEixeX1RddKJTR7TAICZT0nVoXxumJsf4rXZykCWFKBT8o4Vu+Ya0QOn+7XCMQIEYRfbYDAPut39xwr/qhdg4Cm+z/sx52CiwRBGA/In8WvpA0e0BvBRDVVOunVa2M6rLTQNotOvWU0Kr/V99H7hoc8c+J9QlvA1W2VwEsJaVKdaTqCwGAqN3H6soGVlfXte5m82kBAIViGukMgax2UPo34T0GSFI/ENuIFbVAxdV8txUgm82j2YiQzRTRajMpyODe+16E17zma1FrREhk8uZfv0vrydMNAHA9srVwOwDgY4pBNBPwTrMtcPjhz34Ob//1t+HJJ06rLe8HfuyH8cUvfbGC4Y1NAgA5VWfS2Rw2trasbS+82W4AgBhdDj4I7aSInwEAuUQK1KV58Zd+KcoTE1hYPIDf+M13CDBgAKh20i8AAFe9BHxeXhgA6d0AKRvDtl+5z7gDABG90HNFJJJ5qas//PBpPPLYGTTbzKjM6nXU/nI5ADDSKxmByGJXBPbkZXveDifsgLADtQ4AKHYKTAwXE/TW0tFr7A29rWqcbqz3CovNeGseafskkjIhZUscq/1kCCWSWZB5HEUm+MfEP5KAGs/L2qmGQPYVxq9+TsN9PMRGjH+dKTsELNSexn75FAq0QGVvt+axMWIcAFA3Wq+nSj+p2kzc2IPPCvEjjzyK9dV10agZj7GVjewyFgq4z7SjllrOGo0aMoUS7rz3i5FI1jFbXkGn8gksJJ5Aun4ByTZbVHOkyhkAkIoEGhaQlbtKh0l/lroE1Hoym2cDA8jQYPyRxtKF8/riGsX1gkkjj4PALiv6bAugmCLlcuiqwCSezERufgsLCzrOC0tn5T6ARAeNZhWFQlbnwFYMAlJia8jRJoP77/+MCo/8vJOnbhbQQS2yrc0ams0O3vue9+NrX/v1SGfoAsSqdVMAANs50jwnaWIAn/3sA7j11Em1gTQaFC4s4Pf/4M+Ry85hfb2NuYVFbDZXMb84g4MHF3VOrKQ3mw1db+6EjD9VGOx1LSYjqEMRZQpvEhjIZFRYZULNZF8JP+PoTFbJ9uTktCj8HHOraxWcPXsO65UNxVsUGqS4LW1tLfk3AJbxnvX7WwyrWEFxmGkImMK/CT/PzEzqOpEpxudSeI/6OHffdQ9uvvkWbNXYTpdFKmX0fAFrsf2SrlDM/5ypNW7btz189GLjNaDm29aPLwAAQ7Xn+HWJX97dxP08AOOAjfdo0drDgtGkbKOY+KxvVDSQL60si/pfb9QUZJhPM6sytohl8yZQQjZBZWMTm1VzBTBhNC5qwQ5P/ZuGQu0HAHBTcE9J7/93KwnaYoRW6V330WGlf1faYEIAgItMOQDgVf3xNx4PFL3quRsDQJSYZFJI2P2f+pTejteIiBuRas5ZCbsEBsALnncvFmbmkCTKzsXw2QYABA0AZwColUfCWaYqys1GlX/tTqHNJ+zCn28AwCvKnmzyY5xeb/Q8U1iNgxBaIj0i5m7EzY0brAR0iOiTFm9dek4rNGiAyLsl/8q5huD/CMDaKVngNRn15I+eq2AnaXZBOz22zdv4MXu/pfLCPkrZNH7vXf8X3v/778PkRAntNm1ousjnstqIBMik0oha2qplC7i6WhENTrToAW0BPXi7vOK//ZzGkzheE25wNpezcgjgZmFWYNoq4r2hMSaAMzSe7QDA3gH6tTMATFJg1KLCa5kr5FRRoDjgKvK3CgAAIABJREFU7PysAh1WC8gUYMWVSZ3o0d6iMXaQu1Wctj8t2EVtqwg/xXRE7QZxFXcbH7v3JV8O11NAampyBr1uEktLK6isVxVkK0htN3DTrceRzbHnlKAj9xITFROBtzcw1XkxrHgvgo6yWFEOTDL4opsDA6AMtrZa+I5//T248aaTqNZbSNDz/BkEANLBtmsnAIBXqxt1MD0xKdr/e3/33XjHW98mNkCn1UZpsozPPPYQfvaX3oRXv/rVStjWNtZlOZkvkemQUTVryOpytlfo4dY6p2XagFMnc0vWgtoRA2ByYgpPPvIoXvXVX42FAwfwki97KX7oP/wIas0GEmSlEKX+AgDwFCfO5+/po7k2zq6xz4izrYY9+q4aLtHTSAyAAahmn8Xf/r+fwsraFiKycrL8velfDHepMQYAwUuu97738rvHQvHf7XXG8WOMs7UcAPA9XTHrUNyUWim2FvjrLflnNd/A9uHeFS5NfC+znwkwcA+mQjrDgKz6+umEQLE/KsKzJYCCf9z7WQjg2qQebQfL4xpEO5yks0LH41CLLYKXbDgnP2Ym/9l8XnspK9zWRmt2g0z+Tf/EAE9WkkvFomxLz5+7gNmZWXz6059BuxUhL/V2qzIwIaWeilpqM7Rzq6NUKmJzs4LZhQO4/a57MehvYnZiDc2Vv8OBzDkka0sop+gvn8WAveEEYRNt9vkh3ZUHHRI5MlTZgsVKdVKAslWCM4oFeT8IULAq/tijD2NtbRXFEoXg8oiiJqZneexZpJJMvKnLYMxE9uJ3oq4KitR22dqqyPUlmWJxoy5BQV4/gjOs/PP5tHjd2qzj0qUVAci8tzffcqPiIcbYrEiTZfbhD38U5dI07rrrDgywhYFaAHJiABDsMPu7JD73uc/h+I0nxEio1buoN4D/9v98CtnMDJaX68gWcphdLOLwdZb8s22NjAfqXnFOsJDI85cIZtDDcEYtNZwovslIkyw2tlaVJyiSR1FiJuwEvTMCnS5QhO/Cko4/XyhJoZ/shlqtgYX5Q8MWXB9OcVtKtoTJBpMCCZqbFqdb3jKQTSRZrAIHdb94D4BSaQKTU9N4+ctfoe9sA+A9FuguHSgr+JAJbvMotOXp/frq5yf4xOMcL9FvZwXaPLzax7OeAbBfAGl/vzoGwLCHOk4BHw8GY9c2sHCHz+D/ncKuhYWVOa+dhorAWmUNlY0NTTYCAVyMGJASAGi3TTyHN58JtPWHGwWLA46V2AsXLqivRYJ1GQtcVT0O6O5+NjD+fB60W6B4X9mVMADii348MPaf/bi82s8By4nriNZulSG/iPsBAHofHns6g0998pO6TgzuT548CbZKsLKnHtZEEhOFEr7sS18MkqsIAIjem8w8rS0AHh2ahs5osDh1n/QsBdhaNEwITTS0oERu1f8AAHBx2SX5j4/y4ThUYHH1DACq0UbJgVRpGbAqcOWGoJ2S1fwYRU+JKB1qAw1d+1dCXq68hy6gdxkAIITfqiej5N8ALY2tXeh98fERD0j4Gg9irgQA2HbdnE0RPpPVw8ygi5WLF/CmX/g5sQA6naYSIaLsdBDgZ7MvrVlvoduhPc0kolYXFy4sobpFgICiL8amcapofE0azZ/LK7i2/oxU87npGQhgjBpeV4KJTm+0uWSo0JC+eU091HGy+e4rbTxojN8X0wDYuwVgb7qaC/Ls/tn7VpCZfobrokosr1dgAnC9PHDwgFgyUpc2cX8bci4EMeTwB8Atdj2HQeYee4xS8qvdfwUAyFYiXIBRgj96y21w9La9TjZzHfZFZqTSf3FpRRU3Cg5xnWk0qrj1tpuQSlvg11MFyDyLA6lH/eSqOAYxVB4PE1tnIbGvk3TSao1uGlPY2GjgjT/1c0imcuj2E+gS1HuGAACuV2kyk7hMeZISEzLl7wsUdkpl8OCn7sdrX/Vq3HvX3fjcpx/AZKmMyblpzB47iOXNCt73vt9DvdlAaWJCVr1c27i/MFi8HABw3QevoATh0rDYaKiRAcBAMJfHO972G3jH29+ugffGn/lpvOhLvwSbjZrRw2UR+oUWgKsNYK/ldcZ/vBxU8/fkX7wC78vCtqk+6CGXSUpErdNNoFol/f8Bqd1T6I4AAAG3eJ+u9q9YC8BOAIAn5SwQuWL9fgDA6Di3s3G2r2Ej9puq5Wy9TJtWg766Vol0F5d47Kjo5jI2m7UKmkYEY1O6thB47Gkdoic8EzSK35kQogGPbtOmz9GJ7b6AjgMAzoxw0GKcnaBCGm3VCkUV1FQk8vZGB3QcCOFRqXfBFhAmbR/72F+aAw1MK0ue7xRrHgxw6NAhdLos+KVUjSYlvRW1cd311+PQ0aMo5FooZy8iEz2Kid4ZJOoXkeHbEwAh0JJJIpk13RACANQA6AZdKO33Q0tUs3mk9gAtsVmMIBOg0axh+dJFVCpr2sOo7VIqkzVMW11WkvlhdLzJq1jBtZv3U8fZriNBseM0JO6XFuuQtn20diV9f6CK+GOPntbvCTgcOrSIQpFFSTtfVbKTGSwvr+NDH/wI/uXrvwnd7hZ6vbbAH9sr8kpgeY0efPAhHDh4EEgYQPbZz53BI48sodVmu0IRmXwaz3vhrUikzfKcwnq8VxzzLCSurVewuLion6m/EC/2qO03zfaOIsqlSeUEzK3Inm406SZQR73RxNr6hmz2GFcpfu1a7E37PF4z6js5BmXuP6NiHJ/DOUigbFShN8aiBJ17PWSYsxHsTVOckZbRbINuKaYnGBF1ejh58hSe97x7cfz4CR2LgIvgMMDj5Rz0tmyCA9JAk7aagXPb89v4/Pbk/2oDEJ7u3myC3fK/4Rr5dGsA7BdAXn6Bti+VeweQnjztcgF3ExWLfQRvEiv2QlvZR5lKodVuKdmnpV+z3USj2RgutPwkggWcIOyXNwEmq6Dz9z7gOJgyuRxOnz4tegkHjYuFabF26tM+O6Av4rYwWovB8JpegQbAfiJCPE7R4gJN2+0suHB6ojscLFepAaCNuNfHQw8+qOtLawyKhGjyUFGVk7k/wJHFQ/jSL3oRuq1IAECSNKinGwDwHv0xdGgIAMRFAIM3OWe/b7oM3hmQ+8Yman3M6m+oARBLEfx6DnXi95jDe41/9sm2Ev0hAMCKlQEAlL8PAEBIfryvjv376q9TxcvYHwYAcEHlDmsMAJ6Et8dY8BAoukOafKBUShDIHrsd63CzjwUgV8oAiAdz4+OQAEA5l0Fts4Lff//v4b3veRfm52bA1r5Wq2E90bJVyYoBQIEcCrlwE1xfq2BleT3Q/11AyXuAY4nctgU8fqPsrGl95ErQ/L/U18moyRAEMCaAiTHGVKKDTr1qxc9yAMABvp2XKbfluXoAwNlTAtaIyLvav5J8WurkMDE1gampSaQy1CmJrB82yUCDVW1utiO7Kb+eQ4BzuDXsPMlGIoc7n8Oe+48APFO/9jg4SAvG3iyW2Ya56AEB/5JKpLC+tqHKv1WAzK1A2ihp4KZbbpB1EoWgpJcwPA0TN3M6ouGXPJY+EmQJhBYJ9jFmMgXUam0UClOYmJjD9/27H0Kj0Ra7qj1GaRyfY/sCOHvHH3vubpZkG9toJyhLVaN2hHKhiP/0pl/EJ//uE9hcW0er3pA43/rWBqJcElMLc/jtd/6O6MJMGuqtpqr5tHzkvht/2OHG2z5kLD36/MD45lpKAKBcLOGb//m/wNKFCwIU3vN770N5Zgq1VlOJoVrE3Q7xCxoA+0Qzn98/GwBgtl/xHDQO1Y7in1GM6PsRYRu2zrBa3Gj2sLS0jtNPXgREgWdLJxNQMkh2ZwCQARJvc/PqvyVEDUxPT+950ho7sYq9wLxgU7bf1ZLorICAPrr0Sx/qUlmSwTVVgs7D2MPXorBcJUjD5jpjFGeGDaSIN1tdnT8Tf7NGVJ9LqPwHxkzY7z1W2O1Y4wCAF1L4XG9VSKSDnkAoDDCWZuJF+jeZXmTQGkhgYI+D6TaLB6BrVC8yFyomrEwQmTxS/K22VRXDlOxdagXMz8+J7cB92TWRyDC4+ZabkcslMV3uopC6gLnCOvLRGaCxIoBSInKdHnq0G86wmJWinKqCIpb24t7yjAV5ZNQgYE5AMUCyMNnOxr2McQlt8XhMhSLp7uyvt/iKx85+dia2BGOYTPp97IoBZ1V9asGQecbrJKvsZFZieGQCfPazD+rct7Y2cfLkLYg6bHXMoVrbQoGWdd0+yqUpvO1tv4Vv/uZ/jigiABAJACI1nkk5j4X3gddzYfEw0pkCMrkJ/NEffQSXluuo1fq44YZTmJyZQHm6L2tCzilW8Pk6JtDKd9LUkkjofjBXklV4nq0PVOWfwuTEDKpbLR03C4/Mt8Sa7nTVf99qR5idm9dxsaBKYMJiLqu2m/Bi2HFdqFouQpZf8Zi4B3isztdqbiksNCtjyXRLizroBAQhTc4HtiFcurSMZitSW8ntt9+OF7zwi3DjjTcJZKFDAc95mPfRKp6aasH+fOSitr0IMIr5AgBw1RWI/XWbnnEAYO9FbKeq2vZXXDUAsEPyv9OxcCJyIfVFl2rTG1v0YF7Rd/apU2mUx5HNW38/k3AuYI7wjqp9hjRpQaA1SCajQb1eqUiZmIk2FwUl1gEA2I8BoLguqL/yc0eoEvu4KYC1t4ZAHFm2dXQ7wswJqQkTLCp8cY4DAeNBYfz/zqDYrQVAC3a/L5XW8+fO6XMOHjyII0eOiBlBcS89uj2cuvlW3HPncxE1Wsgw8acQDft7nkYRwGEwHgCAIfV8FxFAJpVxBgBpPgoox23+wkUKxjQh7Bwb2yHRvloNAC4fkVT6xfW3KEiWdqbk79X2ETVKKUfQo7CoiQ4XJgpoOgCmBuTOCkEF36v9OvzY74b4f6gD7FRh2KtHcB8NgPH5Olwtwr0hql/MZlCvbspq5kd++IcwNVESA6DTbqoqmlb/GZMiF/sj1ZFIbxebG1vYqFRDC0AAOVyJzM9txwRylK6QM2Q0rMCI0CZjwApRZQfsrIo9AgGGDIBr0NDbOW26fJV7NjMARvPPxqPR+oMyXwJae0nVJABQKFn/pgJ4BQLUYIiGCXg8+Tf/6V32Fy87OZFgj01qr/1HlcFEvAXAGtnjIIBeH6eeb5MpT4CWqQQAGnVax9LPOWUiTMmBAsQTN12HPniOpJrbGPLE3/odtfoM23cM1rMqlSiNrF6xt3RAoagkvvzLvwpf+ZVfhbaovWbjF+9pHF/rn04AwIQ8tzdMDOslYf/OkWqZzeH9v/su/Mav/jrWlldQzOWRz2Zx8OgRvPSrX4FXvObVqsCoGgp6RxdQrdeQzNheG+dn2Pk5AOAB2PYaJkdNmlReMgF6A7zyFa8QRfXA4iJ+9W1vRTcxQKND8DopW9IvAAB7R3lP119HrjRDeZVt+6xWFBfKi7lacD+wedlHs1nXfGu1B3j4kTNoUeA8mZXiPfUkJDo6VNRxt5+RCwDfn2Cb09ednVmtVlGpVHDs2LE9T98BAO/x97Xa17LxAo6/meLVZEJOBdqyJPIbq/5z1FPEsktGkI96G/sqUGjekxFI9xpWKhOqdtI2judOpSAm/1wjmIy68j9njLev6Ri3tUDtvPc44OJtkgr3ul0V3lK5jEAMvpfrWzmdXkUp1xdSjBV3E7BYZ9AlxX4Sn/vsg1KBZwJGQUD+XGRsy5YI9XpPKwHntsD4iOAx14j5hUXcdupmDHpbmMjVMZ1fx0KphlJyFYPmGuZn2J7VRZ0gUbsl1XrqkvQ71mqRLxUUx/JhAo0EBniVrRLdbjXFRpSGjYpJpItzXWbVnHpYnaDtQsDGBG2d1EBGgQEezCvMGjeTJeOD96ilhJ7U/2ajg4nyDNbWKjh39oKSVbYmnzx1i947mTL7WybnrPJPlKfx4Q99FHfeeSfyeep8EQAguM6Wg5xCSbYCPPTQIzh89HokkmwTy+F33/UHaLXoPpPBbbffjZm5KXT7FXT6DWt/TTORt+o9x06hWMKDDz+MmZlZLBxY1Hf+js9TP32njzOnL6Bebeg1TPy9mk6XJibgm5ubagMwRwgr0PrezvHBir0DS57DuZirRNzJwuyb9SafbyxeuzcqcHXov2B7qgtnqsWFbSPdPqZnZvV5dBag9hvzoqNHj+HFL34J7nv+C7C+sSVhWN3rdqTPIDBDPQLTUhgVk7bvrY5ausXu1a2S+xWQnnEAYO8A4tpEAOM90Nsu3xUm/7b9G4WPC9LG5gaWV1bUx8L+f9FOwt/IAigUC1IYptfjsJclWMzo88PgYjIgz+mgjn/x0iWsrq2rwjX0gw1/208DwM/L+/+dEcDvpNWbj/Duj70AAL4HAYBOd2Qz4wm9W8/468cDw20b0R42gFr8+31Ut6pYW10VVejo0aOiBqkNIs2+mx4GnS7uufMunLr5Fgk+ZdmPRlssIqLPMAAgF4PQAjAOAHCxHSYaGlAWbir51pBwDsDljS7XygBgv9kgMoo+qehdUMyK3w2tVg96sEEyGX9+WXuF3AtoaZs1bQoGMbahswo5ovYNx0+44R5Q6RwD/dJD+J3metxKypKX0fWxWGSXyuwerKhhokcApNlAngr8/3828eM/9h9QWVtG1G6gmMuiQ6EfWrU0GshmcrIJatRbgb5Fu5sOzj15wWwAnUm4DQCwKuv2x/ZapXrcZE1nfZH8Px/c5AkCFEslu1I2GIYVf0tMglvA1a39u9RNdw7C4tdeS9XQBvDpdQHYb/0XnT1mmxWn+buOggkJJWQTSKVhCqtyXLUi9mF3rUK+DdwcJeEWLAxXr7GfnYGx+2C7EgBgaAOmAe22ibbxSynbzRSHwIPXoYHHHn3c1rk+bZqs31aBDummqb4YAL0Bqz8d7Ul+H8PqYv2a7JlUC0BIAKhJH/pmGbxvbjZQKs+iUqnje77n+3Do8PXq9WXykM6YSv54IOH/fzoBAI3DsQk2TFbCHk5HlUa1hiJpwcUyHn/gs/i6174WRw4dVqX/l97yZtxy+22YmJpCZaOiOcjEjcK9ZATQ0vcyivK2+CC05MRGBqtC3gLwxCOP4p99wz8VYP3yr3oFvvf7vw/NbgeV2pYKAjKo+gID4KpXsGt54V4AwGhXCULJMVaeknWJ2vWwsrqianevn8KnP/2wKp1Uwm9FFIAuyYpUAIAXz4fWd2xRNICB99+TXI/vmPzT8Yhix3s9PJ5zAMEqvqNEdzz+8nVOz0klsbFVFQAwbOELAKrFlcZUtITUE5GYjzoTe/ae0/6PSv+tCFHE9lTq8zCZpZ4VW7Is6VJHoa6DJS9XAgAMY6EQQ8XbIwQA5LMKS/h7gmz8YhJNajfjUoICVsiQStFw/dN1GZhN5+nHT1sCGZEdxv03gWKhZCr4tOruRFL/5/3mPsLkmFXxlbVV3HTzrbjjthuR6K0i01vGwakmZvI1zJYidJrrSPS7ygNS1EqimGBwZHC2xWZ1a6gDpr7/UP3luu/jgp9pmoAmPGfOMfw7we62Whf5yGWpWUDaurFvXZeLr9F7JKwdgGBAs9WQsj+1AyqVKo4cvg6PPvKEbI890b3xpuPo9yO1D7BH31gX5mKxslJBt9PBDTcc0/Wx6xIZAEC1+0weDz70KA4sHkXE9phaD+/9vQ8gnZ5ArjCNEydOIleggN+KxAz5IGWfiTMZJdV6XULoN950CxYPHsLMzBzanY4KobxXBGjWViuYmphBZZ3XMEK5zPfOK0dgMs3rzeNxm0X23/u14XUW6zpcK80fAiXeYspYK5yTEn5S/CUEyGvQ033kGpBlpT9JZwITc1drgq4BW2Ei9fwLzglaUgKuIgMduHfefe99OHXb7bjpppt0PPybgRTMKanRtt0lzOfvKBsYrS1XsxY+6wGA+AH6Iuknai3ElyMkV34hdiIOjoXrYSJxYHBB4WCI+zaSjlLZrGB1dRXVWs0AASXwJkylBWwo3uWhxCiC4A12UQqqWlJ9k4ggESNuIHw8efaslCu5bnqlnIkZB5OLgI1fmzgC7G0G/L4tMIu1AOz2eqdgedDvdDP1KEnkxvyWeCxO+3ckjROFSLYfczxQdxSNz/Fryu+aIG0qgNqiLpQ0l8P5c+exUano/zfccIOCeFZqiIxy8lMD4K477sSJ665HLpVBCinZAJJzlcoWkMgW0Utm0O4nZQPYl1BW6jIbwCsfO76RhWB8FwaAquFhU6Z1HoeraP4e1o9N8PA22w5jN56LuUKwx/DyMeu/4dginYsVLrMn6QRhEdJTJ4H1JlCaQLuyjE6qj9KBKaw3NlHvR8iVC2h1IlvA+inq1iKHLFIUV+zYfOin+xJb8znBoW4iYwMh36MEIJ6qhyReQIdR87Yl9rF2gP0SCF8Id2NB7LTADd9T4j4dTE9OYqOyhjNPPIpf/IWfRSmfBfodpIXwdob3q9flYk7FXKL0lvQvX6Tw2qY2XoIEtoEmtBlLZG2YtIVqYVgRdh5n2+3+eA1pY0QggHNNaLRsGS1B46Yr8LFn19mTO/eS5WviLhyXf+b+Caw+c4h+m0YJH7zH8jPOSPHMxvNTbkfYXwRwPwDA7n98AsRpcQwm0krivNeW4klcY63iC3QHDVHl+eB1dT0WniY3dK4ztuY5nTL4gvdsfbce3T3Qpj0WFDIA5O/cMwCVb8P9gMwsfn6/Z9WATjsCBVsJQHE+M7CgbzFFkxj9strC5L/bZdDHNZlOHhEy2SRO3nYT+SwCAAjpefXN7BEITHrFiQGxVQHd6tNonX1sbTUxObWAer2Dn/qZN6nfmZUjVlziKvlPbe20Z1+LDaDumdgeo0+Oi3+KYMFeSyYfnS4mJqckwPWB3/8DvPE//oTabIpTU/jAh/8Mta1NBWlM/MtTk3LrmZmbUY9v/P7qPZ2tFbYAUah7VESnEndXNq6FdBaJXh+/+HM/jz/70Icl/vuWX/0V3HTqVlxcX1XbARMJOpHw8M2M1sayGBiDLlKDDlK9FlL9CIkeqdi72wD6FRifL/EE0OdnPEGMP99GsfVo+2otgWMqlNMxI+i48Drp3jGx6HfQjdoWi4TE02OJ/deDkFzHBs748Q8Bq7j2Syxh3v8zdt8bJaycYZ++FRlME8mcnZRgIaHeZ/Vgk3nJokyXrWBtxTUs9CCdls1Zvd7F2XOXkEwXkSuUsV7ZRHlycggA+Dg3ON8o8Q4AcMz4mhoHWuNsTV3vMZcZX/P9DDUuw7XxOM3vif/NqfPeRtp1+1qT5h1qpLgWgLUkhjU2gNuyT+YaRVecaIBm1BMYzoSFib/T/i3HHo0lrcyuYxP2wf1aAMbXFI+l9PtkAi1WpnNZJf4e3zpjkU/hnGQfPddvxj+8HkzsNV6RQGOLffXLeo4o59LWskSMAAwBY1b+Sf+ndhcr/9TuIquMa8Odd9+NYq6H6dwWysk1lFNrKKWqyKebSAyaKJWYgJJhxTZfzqPA4O1R7I0Va9tf+cV1vV5riO5ueQGTddP7Mrtrirny+ewzp9sWxybhRmOkOBZq9zq0D+r3BlaJ2RkYh4odgg0uQYB6vSWVf7aR8RrxnKdnJpBKscBpavx8XzIA0mSaDZJ49JHHcMcdt4sVwRhTRQu5JnHv7GF5uYKJqQVkcxN44swy/uSDf4Fme4CXvORl0oeQjWIyEpOBx8/EmfeJyvmb1Zpo+y9+8Utlh17ZrMqlhToBJshnlolsOWD7CnMAFk2Ve0iMj0k62xyo0cR9wuN027+dsSx2RWDgcj83fTW7Bkz6rRUgsKQFuIxiV+01bJkNVQer+lt/v+YIWdyptOm5hTlONwoH18VKSGXQjrpq9Xnuc5+Lu+++GwcOHND5cQwyVuF4NVDFYkAJw0tIkICECQh6nuZjyXMujiXqI/D//JnzmjGNWtcjxvb7P8ZzcI/1dB5PtwaAX/CdF3pPHHauAu5/avsDABzQpO3zQjsdV31FBAYyGSyvXkKtXketXtMm70JvUj3nYBrSv2J9YEE52DZRC/L4ngxUOWAZTBAAyBUKGjgXlpawqX4kH8RGBZaAYKzfa/xa8ZrxhnuyLqHBEKTruVcAAPh7+MLrSbwlANw8Lf6WUqZrIYQAQVU2qViONi/ftPz99gMA+HeKoTx55kkTAun1hIpL0DBPCzpD3mgDSPu/W07ciAztVK4AAJD4nnUB7j9UdnzGKPmwy2qCVD5BFEYEhN8pQ4a0jyq5capxPPkfH9E7jfArAQB4bZjs8PO5APA7N0IGn421TUwX54CNLWBxFkh2sbl6AVP8OZXAUuWS0HX2KTEI2KrU0e8MMFGcQj7D94hQKJNqZcGruVpEYRG1e87FJoSV274bLBanI28fI365Px8AgCc98YBJ4080qw7KxSIq66vIZ9P4+Z95I1Yunqe6GgbdzsjyUNV5U3jVJs5ttztAs9ZUK4AS/36gVHNjBW0+uZGE7DIEPJZMeKg9Fpz6c8JA4LO4yEv7g4G4mAKW9GvDVyJOheURyOQBHt/K24V2H9y+oe0+/h2E8zHtc1lId4ZoN+f/MwkAxBFyv7ajdd0poB7cutCi5kQ6gVwxKSCA13Noxxo0WXzt8+BqSP0La64Cg6GY4M5Xea8EhQCAmGChMs9AQvHFkE1C+0nToKAwFccfKf/VrZr6g1Wt6vM+E+jh8XOtJ+vJ3CWyuSRuPUUAIAJ5PdQb0Nvr8lhFzCoMagYIbUCsSHqrF/VtehIYLJZnMT1zAP/me/+97ACz2aJ6GDkurxYA0Vi62q07fKpcoMN7+PrpqzLXYgJ8rPKRzksngGw6g4npaXzD17xW1l8MDK+/4Tje/Ja3gIrPPHkC8Fv1qiz76o16DGCw9T3uvKGunFRSdGSOD9J7+XndZlvuA//TP/kG1NSX2sF/+Z13YvrAPFoEfIKdSjJQrJ8uACAOrPpY9P0nnmza7hVW6n9EAAATYAbpCmbF6ifYR+cbAyfYr82ZwiSdsQxV46kIz720QQZMoYioC7FjLq1sIJH/JF6BAAAgAElEQVQqiB1Ta7asf5jV2iDWq1knltwIAOB6zjHqoC2PYycAZc91JCQl4wAA38eLMXEgxZMfJjemATBqm/I4xo7B1MgJfJtwPvcfsuUIBnEdSaLa6MjxgIrzek6w+eP6Yi3XNhuHK/KwX9nWapu6u+8/3sIwfv46HxZTCjm1yjIetMKDkSidR8UKr702MKPCc1gljpotLC9dQqvRGiZpRmPPokiqeSqF8+fP4cSJ4xLhq9Y2MTU1YbaHvQ4mp6Zw/Y03YiLfwXRmGbnOeaTa55EZbCKdZC7QRbVeUf9+qTCByYlpTE0YAy2dJQMD6MQo6IwFmfSxB15giqyS+4rVWu0m2gIjzYWAiWsmncTW5rqYAJZU2j5mMYC1GPC41QgRWjpHIE8ACQYUhCWlPYOzT16QxtHm5hYWFuZQLtOCvKMWAMWxSWsvMzAjhwvnl9SOy7ik3mChj2A0AQ4WJYC1tSrSmTIy2Unc/5lH8bG/+jhO3HQK191wE7aqDcWlEufVPtjXflKtMpdqIOK6mEpLQI+ifmSq1MKex8Sar+W+WFmvBHHzfIh3treYkC2gMRh6/h0csXXR2nh8jTSWBKv1o/ic67Yti7H8LWz1Kl+EFjr+yuaRjXn/HDIADDAzhqdZDBrgw+vE+SLHArIRwu9pJUgg4K677hYwYPfU3tuLpfG8zNk/cbZ2PMfwdYDjmZ/h+asBB/vbMD+jAMDePeiW4F5Ojt495B0PuccXoPGliJV2CUsFJgBfz8RbNxADPPTYw6rADRGeYP+nmzasuMSAhphgEN+LC04+m7dJK3FA9k2xomA2MuwbYTWCmw2p1kNEP7gBsPfag3IP0sdvPt/ThQb9/K8UAIi/t28m/J1XyohuScWYxxwqvv48R6F9YPuxxzclBwC8v0sDlPSd4HLA9+Q5PvboY0aV7Pdx2223mbppPi9kU57XyRRuu+Uk7jh5SpOSAEA36g9tAMkA6CcziFi5GiTRU3/U0w8AqPJI1ggnuajyMRquNmj2bW2Pgq8k+bdtc38GAK8NQSVeLyY4HmDw9XllPmmg2UJjbRnFwweUzPUvnEUyx+PqAQfmgUbDsobyBAbJNLZabXQGRpPjSs8ASd61YZET7Sl48XIj84eHAf7dZ4XbrnjgM17p2Hs2b79alyUUsWrR8DhcKCmRRIsoKBflqInDBxbwvvf8Lv7o/e9DatBDh/13pG65bgPHdwhyGOBIG6CfQKvZxurKGmq1phTTpYgbcVxaQmYcaQ90RklqgPOGpzdae0ZMAOP+m8osgQDX8dCGI6q20QMd8R2fh3sFjhpBvhHucpEdWY5XXpyBQACAFnPPJABgitoWDMbBFQ8qVWUR84agSQjug9Iwg7BiOYdMzuh9cfQ8Q3YDq3sBwNQ9CG4t/L1VGsz6bTyAjYNWewMA9MpuBXCH3s2027NqpGj8CbKYaBNmQRU9qiuVDdTrdQvuUmzhYr9+RnZOrIBIjEv/usjlU7j51uPoJ1j9NwaAjlbDi/uGJT02Dke6HS4MzPC83e5KADBXmMQXveileM1rvh61eoRCccISIFZxrhpAvUYAgMyzGADgRLs4EMBq7YGZBVy4cA5Tk5PIZTg3I1w4dx7f8vpvwfQkKaQb+PW3vhXHT5xQD2l30MPE5CQeP/04ZufnYudnMzQOAHB8udq49rtOV6KD7UYT2UQKL7j3Ptxw/fWYmZ3Fr73trWj2O8iWi1irbqrKlqIi9dPIANgJQP0CAGCLHe8mGc3yDdc+HPRvOP+kg2GWoX2C5bW6gBz2ZPepDM/9lIyBXBGdQQoXL66j3qD2Rl4tAUQVrWBOgCro6zhLiuJ4Ye6RYcAxqkJHNjsE633d2Dv+DecRa4OJv84D//i+6jGZkgadv+0BVuUcc7VQzEsAgC0O3GMyqv4yumKFl73+1WabRVAlKAQ2FAcIIDA/9b2Sf5tLe+/uHh/GgRE/LwoA5ifLpFTa/ie9qFDYYtIlq9OeQD+erNO/+YmMqzfWNwQATJYnZRnolWFW4vk6xszLq8u4997noVbfQrW6iYWFeXR7kdp9b771Fhw8cgSThTZmU+eQi84g2TyPdL8qVlkqk0BpKi/mQKvWQqfdw6DL9qw0UjlrnTxx/fHAPLGKsWIoTxpTKX2OWtkoEN5ti5FCIUC6ERBxmSgX0euasC2r9MYUIEuZzmLGVgiVPl1oGx8h0hCLkQBzQfvL6kpFrEXuL9PTU/K4p2MAz4VtA9RWkC1qP4lCvoytrVpovcgFl4FQ1VfCTf2yJur1AYrlefzFxz6Ohx45gxe/9Cs1XkjxL09ModuxwgpBj42NTWxsbkq8j/OOjIDp2bnASNLRBwaJjRmeiwkl2yDi+3hu5mscW0EkqC4dBe6jIwFJBnPSU+jy2hEgd+tqWgza71TACjmbFwK8+MI3S0oNe8QM0LEEVi8Tfp4XrxtZKh5LeSLP1pgWLUMops2CJq0iB3b9vVp/9Mgx3HfffbjvvucLDCADggm8FyPcctFzPC/YeDHO8yovcPA6DW3gNc5GRczdZuIzCgDsFkz5gV8zAKC5EEv7xxJ00nxkMZGgrVJDz+QF5E26uHwRla3KtvzNJ5iqO8OFeSTUEIMCtPHzBspHloqgQTFefdfG98f58+fVWsCkiguGAw3amIa91qMJ4RMjvslbtc7U2v1xpQBAHI329/RkQ3QU0UCtD5eDzpMDR6j42T4Yx9Hc+L31gaqNlSJWrnEQ6HkPPfgQioWC7gPVNBmYc9EmAMD3IQBw4/XHcd/d92DAST8GACBTUAtAN5EB67oigP0DAABSChVVyQAAVXCDUqhtZKb6Ov64ksLYlQAATg/i2PUxQPoiF4wJWl5VKlAXbyGPv3rX7+Kjv/9+pNot5AY9nLzlRszNz+GOe+9B/vbb6akl2zCUiiAWvVlrYG5iDixyiE5JmiSpS1QUVpbB/vDtC4xT/nwbMpTbZoUjmT4u+H3vBNY2hfgjDgAMF/SAjG8b+6ESys2oXquhVMiikElhffki3vorb8HapSUMOm2j4wYGC6tAjC8sITP7lwxBlD6wdOESVlcryGWLAgAohmQVkxjAo+qHB4Ne/bBaRRx4tJ8tMyP4qEApSfofK+5mCTSyDaXCuwEAPuf8OsaBwJ0X9/1bAOLz3yssPo/T6SRyeSbCzwwDQFfO6anDoTCekI9sIy34JXAbetx5TXOm1VIoWgXBHqE6JZZVqACQKRQcR0SLFgiQkIPG1T4UO/D+DtXfmfyHNgCymIIdVbPRlgYKqxmd9qjdg/fcAQLajjHgJqWQbSKDRBeFYkYigIMkk38pe4SA3CuQXItMt4PnLB0ADUYLaDjWaRPVbHaRL07hX/zLb8WtJ58bAIBJ9VqSgXItAMCIofHUr6JUzFmZ8SUggBlxAIDg58Z6Rd7SSrsSVJWu4fDiIfziL7wJ7/zNd+LEDSewtr6Gj37sY1hbXRFMQnEuVXRiMmJ+nnEAgOODSuBi5LFdiJWm/gCTxRI+8sEP44e+/99jbm4Or/mar8G3/qs3YL1eFQCw1WrIy5sMADMDfHpaAPYCAMav+D8+BgC3s7RZ9UnYz9gvvIcc1rwvrUZdVf8Gg/J6Q8kC2QGae+y3ZlFhkMLZc8sYDDIYJLJoNNm+Wbb2Eb6R1sf4GkngzWKxukCFlhJOVjVJ+Y1b/+0d/4bVagcAwKqGts7Fk/74Hutg4BAACPPfdileD2e78ViZ2HN/TylpIzBI6nJEMTanPLPXX7slW2AttvX9e2SFOALAta9dQdtYfG/zmEBAOIVyCzmxFC2edVaruE2WIBIY4C7eGyh5ZfzM5IrtpAT+irkC8rm8qs5czyjKzGtENi8/oxW1cMstN2G9QqX6Hsrloq5NrVbFnXc/F8WJCUzm6phLPoZC5wxy0TJyqQgJtoZlEqjU1kShp+p/LplHOlEQYNFNsC2rj6WzS8hl8piensH8/IKAR9cB4PpD9gAr/zxmCk4SBOA6JLegdErrVSpUrVUMCNV+6gQY5T+s6cPkfxQv8ZoxppmZpr7Llvr2n3jijNgPBA6OHj1sDIAkJBooxm+PBdAB8rmSWB+Mwycmyuh0m8HSVIgaUqkCNjfbqFTaKJYX8Kcf+hhqzQ5ue87d6uVnfEgQudUcYH1tS+1sBF6ibmRiftR0KBQwNT0twIRxD3MeCdOy5UpFWIISbFOzAuzQTjvY59n4twIpryWLUSOKvrlc9Hvc30fgvhVYOM6twGaFXotNxXqRSLaLgA7Qp7tA+Hw+lw8xawhG9PqYnZ01fl1w23BAT3oPSWsP4L0Vs0Lt5daGonBGRV47Vx7XiRM34vnPf4HEF8u0kW9FAg34HBdd9/nhOZq1ZIxYDh7PjYDFyzUGLstFYnM0fmz/IC0AwwUktsiNFkUfzFeSLu0UYDhleyyIi4EA9AQeAgDN5pBiw57/s+fPIp3PDGFMv7gKFEKubcdqAEA8+fd4VfSQ8GTrVSXFhwFFUjSYxx57zNRO00Swklqk+OCEUMAfBp2fXTzx5+9MWdQqXA4ADI/zCloAPNj3AekDy+8LBzkTEz5kYRh8V63iNhIicWq4H188seDPo95b88G0KpipbZL6/8jDj6BULKqazRYA9UlRLCNcZ2oAHDt0RDaAvTZT/JEGQILWJOk8BqksurToCQAAJ2ZaG/3VBvGj/jZDskctANzYLDewSgIBAFUUAuTtk3InAOBKRrMniaMWk9H4jgcNvB/c1Or1mp5gtCtjIWyyF7WcQeXCWbzzLb+MM5/4JG4/cAD5egOZZgOL01MSv1laXwOmJ3Dri16Iwy94nrECigUgPwF00+i2iE6z0sGLmQ7K4NaLRS/VcZ3u7aybIGU4rETE+qw+DwCATtpZFzH7IG0gjMkYAFJnIpNCr93EVDGPD37gD/GH73sPaDDUZ4AfmCe2wBO5t41IrOkuvaBzSv5HtoAWJLE32yoj4Y7uBgBYoeSy9YG/MXr/CLkn24ZoNpFpVh47BCkCZe3KE38fK/8DAABBkV3z4TIWgAEjo3U54FEMvQLjKpFmC0BS4kisyJrWgiW1Tp0cMQtMdNHWUqs+UCk+vvbutMvs9jvd9sCaUbAdQEmOK/b8k3pLpWOn/XNdJGfJKcsCjaVLk9JzWcUhCEdtjkS6j9JEHtcfP4J+wloA+kpEzPrMWgBSZvcZwh1jQFog7QEMA/1eL4mpmQP47n/z/SiVZtFo0ZaqFFrQFF49ldPe9txrAgD4ySMKQ7zQNRwKvFes3LJ6YlZSaUwWJ7C0vITZyRl8xZd8BRZm59Xv+/r/5Vvwjd/0jQo4SxMTqv5Rg8PFVg3mDO0Rw2ltc1Q9le1I7Wq1zS0cOXwE3/1t345zZ55EZX0dv/wrv4ITt96MJtW7ybbI0T6XLbC8p08fADCc6TskiePg6j82AIDXRhohqugbU4+ML86HLlvZOhEqa2ui/NMqjmrwrLpyb+dXL5lGvZ9Crd3H0sU1pNNF9AYZ1Jsd9f83Wk2tzQQAjAVgs84U3ewnggmMb9zyy/dnT9q5HimK2DH+HekkxQPz+D13IEDrXdBy2f5e3no3YgAIWBM7TLCgWhr4NRiwN76PRoN9210QdOTeai4gVlBh6k0mEvc9F7HevrMFhxYLjYYtSLstIOMxK8esWf3lkc4xngvHKsEB2wLInLJjMQ0QMn4IAHB9Zfwsu7jNTcWZBECpGM+CHhPPifKE4lk+j2szLWQJctYbNdH/o25bayQT81tPnURhooRCch3Tvc+g3DmNUn8DuVQPXQogoodMmfFPD0mSQ3ppJPs5ASZRoi2gdqo4jcoaXcNW1f/Pa05hbQraFUpFMQ4kKC4dIAJMfbEA2HPfbNQxMzklIW/uAy4QyOOzVngryhkIEM+VLNgQANBrY3pqBpubNRTyJTz++GlVrKvVLRw6tIjyRAEE+putuuUSjJ87dK7ICowmADAzPYn+gOdDUIOANvcoAwDaURaNVgIf+K9/jsVD1yFbLGFyehrJTEqaMs1mEheX1nQ/GM/zmrBYRXYvi09ssyAwp/58FjzVAsm8wFgfBAzENpXQpJ2jj3V97/ZUqPFiG+cX8zkWvwjAlktkbJp2gb+Hxg71wVKmF2EFKnMSMJzJGRQGrpiwX2h9DfNMCXmPQFFd94BW7hxTEkcPjHHu2aViachitwIOQZmRKLHpgAQAIugQcS+jaODx4zfitlPPUXzvff0Ohnjeps9uNHTv+Dp+BguA/Duvg1kj7p1xPKMMgPEPj1cHvddivxPYPTqxhG2ckhwPxhkMyAtVqo3mN3lpeVkBQ7PdRLYYRGRCtUDHqwQr+PuqwmPhZFjzRgGjqPRUojQhPAYSoh4FcT16WhIA4MQohYWJN3MIEnCwBwAgvgHEK38SuwqJtCflVwMA+GsdTPCJxklBajL/7ihUfAPixHJ9gPENyNEqm5wmrsgHRT2kJB+sXTY3NnDm9BkFVwsLC+o70qYdXAB0fgPgwOw8XvZlXy4XANoAUgSQQjWgaEk6D1AwJJlFN5EWA4AT61oAABdtUu4hLUQfT6MgkQm/zo2UXiWiNlr9HlzWAnAF2f8ISLIkZfwR3+DVp18wjQmOBS5CNvnLQKeJ5ccfwJt+7IdR7HRxmFWy1VUsUuCx2cAtx46i026jNDONRiqB8/UqWqUCjt99F2594QuAE7cAyTKQyIkGRVogCa2JVAaJdBa9gblZmPBP/BGAkgSphSOf7d2CnL2zi70ZABZ1hRQnVEV8kSSFk1UcVl26rQaK2TRSVMitbuDn3/gTqG2uK/knvMVrZuwbAwAUmPTNZzybpj9vJEvAer2Ndovjl316eakRD9enIQAQgi0PCf2GjrGPDDoMm15o+ZFtVDophXIGQVSZZgLr1X8H0+KtHnutf0OAcpcnPZtbAOzOxz3ZQ8QXO5c4K8KSdrOr1JpEYT2CKHJeoMYLaXgUXWSF32iUpD4ykNIK7laZYgMwSEgoCLX5H44mgGv7M1dCOhlcNmT7JLYIA9YOGjVWfFqobtYUpA4BJw2d4NMdYxBYtY2AqAVFycwAk9MlHDm2OGQAbAMA6BXN91FUE5ITVQCtBYF0Wfb/E9hLpws4cvQEvuM7/y0iRtzIDt0GEmIVPHMAwFB0JYbhxlcEzluufwzwuRdxrjPYZmUm1U/ggU88gNe99nV43vOeh/NL5/H+P/wD5Ao5CU9NzUwj6pj+j90t+5ChL0tg6BCg57jhXqzP2qpifmYOX/bFX4LZqWmsr67hj//rB9Cmh3gxj812Q9Rl9vZmRSP9hwUAxsfrcL8O8+kfiwigYphQoCH4Zf3+kKhhvVpDu9FQkkWrOCZZ3Av4PLIFOGd6ySzqiSyW1qrY2mognSmh20uh3RkgWwj2bknuf0x6AwPATDeDDoC5WHgLgDOLeFzep89xFY+ntse/BgB4kh+/r/zZEjxjSDqgsB0MVQ+TtT7ErFPFTBL4zKSHcS/FlnPodhNiN9A2zswBgjq91r/QiuXJSkiWmFzZwwtho3YI/jbF+GyfR7xY5G5WAmoZm5NpyxnqAo6q+PP6WvJPUKfVaKIb0c4woXWA1WayOXjMpJ2zN5/iqkPGxGCgqjt7tU/ceFzVf7K/ZmamsFWj4O8AiwcP4Oj1xwwAwDJmep/CRPc0plBDLgNEyayBfUlS8PvI9BNI97NI9sksAlqJphLaJx4+Q71hHQuPgfmAFOVDfMu1h4AuT4bOAxQmnZubweTkBHLZLKJmWy0pBADYmsD9itaycnmkSGKblfmQe+gWCBYJXwR/TUeMPf31GpkoA3nXc6/L57NYODAr1kOjUdcxEiyJ2j30e6ZXQPBqdnYKA+rMDKKgeUGAvID19SZK5YN48KGz+OCf/SXuufeL0Iw6OHjksJgVZ568iEaDLjOtIQDG3/OzuPYeO3bUqvRDVoPFQiZgaNorA7INQv7B3MzzI67D5VJJbaoOGDHZNpeIwAro95DLGpOPD+YvYiEQ7AusFuU9AeDariNgRQIWDvzhOYzFGLZblCcmrLUw5DOa232yUSIBU2sra7L75JcVdy2PcpFRgjEcl/xOzQMv8hDAmJ2dR63awsLCIq677jocOnRIDnPc4/jFc+XDXY/Y9uJtDc7M3o2BHJ+SzygAsNvaYAvhtTEATOjFF6cRTjkOAHjVnYk40cOz585poOWLefSS1rtviItTcWOo6i7JPye0BIVIA2l3hpRe3iACABQBXLp0CRcuXJAV2Nz8ghJtDgwdT0gI4i4AO900DgSv2vum8FQAAE/S/bXbKvWBmRAHALwNIM4A8A2IE8HQdkvu40mLI7v8TgCAwZQDACsEXJZXFJjSAYCDn+fEBdppuVRcnpmYwqu/6pVo19m7ncWgR4G0JAbJjDEA0jn0uZEFAIALbYYLylUyAK4EAMhlzXnB6KehAhnoaurflQR5jJalXXzvHfGpAADxQIDULlLXOH4YAJ//3Gfwaz/yA0hurGC+XMRUOoFkYwvZqInpbApHF+YxRbVbqugSYc3lUY16qEZdlGfnUD5xC6572auQo9dredJAAKoBM4npJ9GmCmuhdDkA4AiqxF8s+dp7nu91PfYGADTGGMyI/m0Am1d/5WMcPIqpsl2ip3CrLhbAu377P+Mv/9tHVRFikOYglsAq3jP6IHMc82RlvZZW4r+6uoFatSltBVEmh0JI3gYU6KBh/lsftm0meowzAWK0TJu33ASN2cP1KJlOIE3gIgSCCqqGG5yxaHZ/7K8B4D1lOrSYgKi1FT2zIoBXsvpbT2hI4AIwO1wH+f90BlHXFJJdwJUAC9X5+cXkX8GUYobQI0wAIGi9MAgxwHdkv+WUVb5ir+tvxntWZeMPXPPoS0xNCQpTRaTZtiLZDKnqH55np6OwRBUXfrbJbhCUSKLdaRPzxPTsBA4dWRADYJDobWcAJOz9CAC4Fay1AAx0HAyESPFlAlAsz+DkyefiG//n16PWYF/kFKq1lgUYsqR6ZgAAmy5G+91t2eQxMuEnaMzAn5WlLVa3Fg9JB+DowlH86A//KD760Y+i3mzguffchd94+9uxvllBvlgQQLkrACARaFZCjb5NKig/jwn98rkL+MZ/+s8wXZ7AsaPH8Cu/9quy/ksSXOh3kMhnVbFjiPZ0AgC+D/uY97UgDlj57/4xMgBM3Cwk9v2e6P6tuiX+nVZLST9p/8x41cIXii4D7iO0hU0V8eiTF9HvpZBI5dHusEKZEQvOOpRC9X8XAKDHymHMB97ddEZU4Z0TZAcC4hR/j9Xi67QLm3rMFwfZtT6FHmbTBzHmaviVwHy2FA2QRqfH6vkArTaZSQxkDASnyKHo/ewnDxRp2yvi+06cBTsCArjvGQCwe8DjMaIKcGkTfxuq/ROAkwiu7WNuRSx7YzKi1CJrAo7dNkHVhnr/2c7h9PA0ixUJq7Iypm+2WqKe092L83p2dgbtqCkLb+4BBNy53l1/w3WYX5zHIJVEKbmMBdyPqd5pTA6qyKYT6KSLaCUG2GxXkMmmUErlkRnkEDUgh4iljQvY3NqSCPOgO/KpV/tESBi5r5jZr10zfj7DFY5ZVft7PcxPz6s1dnKyrESdoUm3G6HZqonGXy6XgvaNtXSQJeYAgMQDEwYeFNnTX62jXJrC6dNn9N5sIyhPFHH48CKiTiR9mmy2IHYj65pyLajXMDc3DSRI62c1PjiVgKzIBianjuCv/vrT+MSnHsKLvuTL0JaYBMTAWrq4jijiGksnHWuHI9hB4H1uflbs01bU1PwkIM99WXMq2CUz74qYA6QpSsgWW+oepJXwWoW/gOmpKaPt07YzuD6xBYwJNzUdKP5sYY0LUtvPzmihHoE+VAwXsoPC31RUIsvTxJm9B5/AFFsKBVCF1mvFSjnqe+Q1fknzV1zAAiRbHbJ06DKgj7E5gQzLowZ44oknsLy8Yq3gVWPxEiiS6GUyg0MHjwXXBbIpmsqvvL2XFf5XvvKVOHz4sFoGCH5xbPHa8EHWBXOC/RKOZxQAiFPQPQiNH5AJjQy3tfBDLIq+bG0ZVeKtYmvIvtvZWTBhZVr+SHSflFs+Y6taVd8/QQBmc1wU2Fkpq46Q1DqaZBVDUvfNquHyRwAw+hSC4mdk9TlE/khLI2Xk9JkzWK9UMDMzg8VDhzSo+Nl+I1ml4UAYR4XjwbpbQHgg6giSXnMFLQBenbcJGrfJMhSLg5HMCN4T/t8sKkYBoTsPOBodbxNQEh8AAf7sC7t6rcN78HcX6YKwsanJcerUKQ1wVT8pakfBE1bRuj1Mlsp47atejXa9hVyaaBkDYwqHZNBnRJwp6LvEAGkFSAEUBvI7kK8t3L+SR3DI5ZCJBaJeJSrkbWLLasTf0W1FuBaGZC0+hK/sc22jdouSbUxYIvph/FLUin3qjUYNOfZQkW2Sz6N67gL+03/8UfTOPo7ExioOzc8g1WlitphFOdXHxqXzeM6tNyHLBT1UEZjQIkmbMVqrJbCRyaGycAA3vOCFOHnnXcD0HECmRa6IQSqHJgVeCMAEy7HtMIelP/2+IeQ2/0YWVI68xsdSfCrbtdzeA+5Td9uKwH47VXtJIbN5qgc/K5mSZRMX2PnZaUSNGopczNHD0pNP4Nd/+c0SgOIaYUlRa1glCDsRMskU2s028vmikv6lC8vYqNSU/HOjNBeAcDM0QPi1nQFgp3L5XdevA4Co+RprBVBFZ0AhzJwqlvG+UQMDjLFgrJqw5g0v4Oiz9mvBVJC3pw0gD/JqNQDEp9hzko0HrONP3gsr499IpxNlP2UtSb7+OShKBWuOPkvaGTxZGxPBDeoC0OqQgRc3eVNZtnsnlD+VkGCcuQAZABBvkeLvHIzZ+SRtbjCY4h7AwJQ0UNlWkbKaSKGQL4oR4GrR7gjA4Nb6Hg18YFVBP6cSEp1KZROYmZvEwcPzZgOYNJ9jVncZ3FDDgu/P5NP6n61qRACA16BNIIICRb2GL0oAACAASURBVImMLACfe9fz8epXvw61RgdT0/NYXdtUUDFg+eoaAAAGcVf7MEu+vcMXBlMEOwkCyNJxYNaa6gXtDFAkMNwDXvayl+HkqVP46F/8BX7qp38Kr/v6fyJnH+Yxtq6MjjM+Z1wDgslHm0K91EotFPGnf/wBvPEnfhJzM7P42q/7Wnzbt387ttjDS5Alm5YxIxNKjLUA6P6Q5YMe0rQBpAgXbQD5ZRYkCkYlskYwMjDP/BqOz5dnOwBg0dZoPdrt+OPJrZ+Tfhf4GMN3GIZ+u+yiQ/qufW4myNRwPjEB3NowajWrqinadLJFgKy5Hv8fqP8mb49BpoBGsoTPPHwamWyRjZloRX1k80UVcEyjiAlyTPdFA8qSMP7jezqL00Fcj5F4fnHr5vH413YTA7ZNJXykd+KX1ItXO8aIAgCsP1j7ogZTEn3p8pjKfybHc+lb5b/NxJNzjv3YwZa2HwUxYuuPtmMwm0CuhVTMH0VS3gobAFkxADIBAL88dOdvhsB2glT9nFGdKdRJsJTvTWFsZ+bIntMGACv+vK5sn+Kayf+zFadeZSXb2giUbHe5jpoAIx8U1yO7jse/tr5uyeRkGROTE9jYqiCXZy5AAOAYDhyYRi7bx1S2gtnkI8hLA6CCdKKHXqqALhO/YlqaI5srG9hY3UKrxkS5j166o2NP9HNgHwPXjTSzewkzkl1Ci0pS4oPDDzeJIGKrLZOC0tTXakZmYUnHBrYulQtiKvCrWDK3J+neBIs7Hwfar7gWkcGl8cPEkoBuUu4oBEtNfLCDG288oePidZLtXnCFIFhd3drE/MIsEkkCBtwLTftpgCwuLVeRLczjr/76fpy9sI57n/8lsuV+7PRpPHHmCTSbfWQzs0gm6HxGBylqMOQxf2AOMzPTSvr7zK+kZ2Bf1oIXWgDSaUTcJ9NplApFLMwvaL1lzFOnW061qnu4Wd1Swk9QnYODSTfjcV4X7vGmyh80L1S9t7ZBjme2Xnuhb8T8Dxkd44We5XjDqn9gM5trk4F3Yk1nDDAjkM/xKFvubE5j34uqJgRoOiBqcUlbq6esBDsd5UASStzYwKVLlyQ8vXxpXUCA53fjgut8HlnTL37xi/GqV70KR44c0b3l/sd9kcW97S26o3loi9yo8OPgi69DipmebhvAfYMD9d+lDenrUbyDPYsm/sALSMTfVPqJqDAYtMEjkb4ePXstgWOF0IA2ozIZyGDVQ1XeGzWcu3AWa5vrWihZdbNg0nx8d3+MB9+jZ6o/iS4AsouhinMf2VxOC9ullRUpgHJwGq2DSE2ga/E8Wy3ZDzIQ2GYPOHYgDgD4pumBKo/dxPZGQi1x5Di+EXuQGf/uH+PVrniV3xMGPkftCkGHQAtszCrOwAWjsDl9ZkS1tionJ8AjjzyiPk6+9p577hEQ4P0rTv3iVMtnsnjNK19lKH3X1LGtzzuryj9bAAQAEBCQoI1RYHcCADx8cCB7tHBaVqZrYav1ttxNk1xfKfUJ+jVzQEAUwsv6Ma805R/dXG8r9/diC4Q5qpgiunrjKGiUzmBtYwUHp2fRb9SRbHe1CP/Sd3wXVp88g1Kqj2S3heliAeV0EqVEH8mogTzaOH54AblUF8lBV5uFhUzsjKdwEgWQEugV0zhf3UJmfhHPeclXYPa+FwETC+gl8uhnJ9BDVrZh6l1W8MPxxl5qCqg0gT435J4YBnxWj4svf2YgIoqh0aJdbYHVeJXVh8EGnQzCDHS1Vh5poP2rh0t0xlECrRRcCXQ4H3oEMyDgYj4gqj6J86efwJ/+8R/i43/7N+i2Wzhy6BCWLy3ZcYR7z+Amn0ur99cSKrYIdbGxviVqFtVyhbgThNJhG3XcQUJWXm3O7Xz/tRzFxsplz9MGbZuUNpRc1jYd+dUG6x9e1fCZmlusaPomxXVwnwTMN0Mfx7YEWWCqYCixN4Njpwr4tvEfNpnd1s/9AABtRnusvju1Qozec6CN2YJUCBlnosiqia1ZSYGtrDzwfGW9FCwCdV6k99JyZOimEFp/YvN+HBjwNdGYKMBGpY4oYqWfSuDWX2xVLwvK6R7illZ+7f2MOde5fprTBsd4V6yFdqeFTq+NG44fw9TMhKr/JsJlgYunshQiS/Y5bnncmiVK6Al685joMpgvTCLqJPFtb/guHDpyA/LFSTSabDEw4JkJxJVCpfvu5Vf5hKu1EmT1M5/KYmOtgo3KJl7/+m82UCORwJ/+6Z8I8Of/N7Y2MD07jfWNNYl08f+sDG6RTdXt4ODsIiqVVaQHCbMczObwhm/9No2liyvLePd73yPBsvLUJOpUkRd1NCfqd0YAMOOMsMINAYAuUoMuUt3mCADgnTPuqz2f68kYADB+CfcqDsQLKaNpOAJh+TtVmlSxMk9siaC6WCbXr14kyjwDyngs4Mno/rf0qe99/p5K92J7nuaWWM4uDGlrtcCeEN+pShgU/7neZ3JJKv2pulavN6VAzriQd4RjO8nkqdtRe4AEbul6k6YAXQ7NXhqPX6wjGmSUFHEeEohT/Bh6krmGmAf7SIjLki9LkPkzqcCMbZgIeCWQ+5YJrFm1zh+8rv4l/R9nHzGpETA0kBglz4PfpZPkL95WLONhcr63A6WavftWMGF1P5XOq++fiX8r6qHZIoDOtYmsKO4xvjd5a5T/P25x7DbdOy3ydp16URfZjOkSMU7nbymqyXOU/TbF4kpFsWD5e56ftHjE3OTNDjNnyE4j6GstTCwk8TpTOV3U7nYbjTq90M2vvV6rK2FkPFmrbWHx4ILyBFGwa3XMz9OPPYmJySljVkUt5Ivc83q4/faTKOc6yHYuYCrHSn4N6f4aEp11FLPmitSot7C6vKGWiUaN/d/W6ptI9dFPtgUC9hIFJPspFLoDZEI7Vjc5QCs9QJQaoNFuiYVYRBrpoDkUsec/nRD7gK4jVpU28IOgB/czWVkmB5hXy8A0FhdnkcuRpVhHo1kV4EsAMp/JqQXZfOXNSpHifkyeq7UtVfiZNLJltNlo6fgpWMi9iusbY7rJifLQPpXDh12P3UEKyUwJl1br+OM/+XMcP3EHJqYOYHm1io///acxOTWLTjTAoJ1AjgLdZDQMepiemcKhw4vSXdiqbiCbZ2TfQ6lMJyuyrSJpIHAnO3LsGI6fuEXjh2s51/FzT57D8qVljX+JqUuoN9RgWKTl/OH4UVFDgw20AuVY5J7P8SYAjozAFLUP2lrz+TeyE/g3jkteh1K5JNcYsgBdY83jDZ+jzO34M/M4dyjgsFW+k8wgL+DQiiDOUPVWao5zvp4VfAJUTNgXFg4IAHj3u9+NdjNCOpHVeHcNgjjAw/dkTMjXEoTi599zz9143eteJyc17vO1RlPj24vKBB90HGG9MsHrGEA7tAgOLY/PNAAwqqraXXb1US7I6otMUqnaLoJVxaxPxdAYNXTZAunUmDBa7JzNqoNB8/pWBZdWL2GrviVlV4pHiUa0c/Fu/30vPIMbEyvo7EOV6meelhptXFy+hMoGLUASEm9QYBJUO2VbJuEJikswwRklCl518kpU3DbMA3+v6lmvfcymLQj3xTcbXYWxgDYeOHiFaxwAGO45MTE/Vaq0QJkaq1nfhGpMEAz05zijghPg0UcfFb2FDypgcsEWaEILQhJZGZQIAMjgNV9NAMCQXeunYqU3KwFAtgCwMm0AgNlg8VqO2kACWOP3JlD24wkDg11dj6Dmn1ABMJbohyqg1KBjfcEOAMQrMnqvvQug+46jIQAgbZ2gKM/NNDkQCNDqtDGRL6K6voyZfEFqvu/5yZ/B33/kLzCRyaA7aGPQjTBTLKKcTqGUGCDdaSAnAGAOhTTVEiKkQgWMtSmBAAOz/+r3mkiXC6j0gHVkMHPLHbjjJS9H6qbbgUQWW50EynOLiHoJ9ckzoWFgErVbyOeYfLDvqYcBxdBC0u8/C5qxErglRj7XjGsYaFtO1xrBOApUg9CbhDU5b0KSresfUiGuFVTtZ3CQIcWaCHunhRmq2jbrePhzn8X/+V9+C5vrayD7LMvAt9/VsauTk9cqYz1bPBwK47CdvFptYnO9KrEkglBG8zfNCY2JkLGov3/ICtj5Vu+XAPM93UeW/sCsArhInUAWAgHqoVPpJqBEo8+yIbpTEB4W+ICG7w4A7N0DPg4AjJ/Prh/vc3AbALLvdLjsCeNJjs421oLCPYDriSf/XGu9RcY3TU/iXf/EvyuPIACQNEZAPAjwz2VA72ujiwXJg5pMKbpn9NPoyjLSgBl/Dw8IxoP/7SfICiKTD6Ops1qTJSDVaaHX7+D648cwOU2NjmD/F1gm7rohAGFgwBwrOL0+E5GWBRNcN0GxrSm02gN877/9QUxOLyBbKKPRags4UZIXGHRP/c58fl5xtcm/9rVBAplESi48rBD+0A/+IP7mr/9Wye4dd9wh4b7llWUcPnoYjz72COYXF6S3IY0FiUem0GbLXiqFbqOFQjorhlV5ahqvefnLjc2Xz+Ltv/WfkaCSdT6HZqtp1llMICm2SiAl9JnaemdwAIHIIQNgECHRoyNJAAAkHGlVqtB5vevFfPYDAFc/DtRCOVxLAyPOQeAguswYQ0rwTBgD20UWwwrAB+huraLTbqLeJG06ki6IxXW0t+VuJ0VOifgy1WRbWzJbQCKTQ72TwmMXaugOcsPWMj8bT+69oMH1YKhxFOa6/z/OSvL4wOMj2ZDF1ixPLCxkNQqMGXkE0b6hzo15jftDMPPYWsrq70B+PqqSBL8bClAzVjaQv96g570ldSo2MW4aCpcaAOUg8njysT3Wufw+mwOJbUkGqBqrRS21tlkiX8grPqbWirljWTufhN9Y4BBbxh4SUOsxGSKAGWzc8kUx/Fg5NZ0UtnflBQywf522oARpmBSzx54JJudnvdZEoVBCeWJaxTfm5p0eAZU+iuU8bjl5IwqJLUwnziHXv4Rcto1spoVEfxPoNdDYqqKyUkG3mUQnYoxgRYAEKzWpLgYEAAieZkpI9hIoRQNkqQ5Iu7/UALVMH+0U0E8lkEESpX4SaVLvox6iQQ9RhiKUSdSrzaB+n0aGrAyJEzOuJDhMijkQteleFmF6qohDh+YwPT2h9Z7ilkl9po0NH7Mce4y3CUC5dspEeRKTk1O6zhJI5L3J57C6sqICJcEDgmMs2ETdASIOvVQeK+t1fPgjf4VTtz0PtVoPS5fYQr2CZCqPxMDAOLI0GIfML8zj4KFFFEpUticTr4PJ6Qmsra+g2awhnUni6NEjWDy0qMR2buEA/v7+z4ixUFleQ6/FtTij60B2QjOKQKtIG09ET9jya0KfebVQ0hEsiVanG8QSfYxaYYAMHsV2GOhaEBRg0s8Yiw/aFHJN9/bS+Pj3/IusIi9uMhbwfEzzmMMYWXQ7FHZsDa859994qzTXAF5zvp4gANeN+++/3+zjI+7BI+ZhnIHOdYVFC1b8JX47OaGfK5V1WQt+7eteh3tf+EJUNjYxNWX3lvedx0ZwgMAHWxC3xSDKiSy30dczDQBwEVDFWew4Uj1pezAQ6kd6A28OFxGzV2FC2EW33wkDnqtiLyQXofIfAnXrl7GEnP2AK2sr2KxtIupFIgmI+icK3pgI1VPcz9TDn0iAbgP8zs9jZf/CxSX1CKmPJQYAEC12tjDPk0hlN/Q2uwK/U0qsT9dQPd9EPJjVxqRe+5EI27bgeAxUGAcB/DTj7z1OP/FkPk6N5es4uB0EIADg6JWL4AjoEC2np4H7+OOP6zWcACdPntRk4EQig4FWGv/QAICCx5CQJvsMwuMT0CaHgwJeCXn6AIBYThdAK7FbVHgmqptEu0GbuwJQa+CzH/oIfvZ/+xHcevAIes2mNgJWOKbIAEilMJFOINOhDWATJ44soJDmEtlBkkiHkZ9jAIAgNwFW6VwBiXwZq80ONpMZ3HDfC3DTy14O3HAcrVoDrUwe2fIMao02kkijkCmg1WyZTVJIyb0j2sg3xqxRcBEEWazyOaJQKlSW64yLK7gFS0+WmkRdic7KgmUHAIABTSadR5Oe3RQ+pMtGs45CJo2JQg6dVhO/+Rtvw0MPfEbV/4ML82IM1apbmvustg5ETyPYyPCdyTfHZR/rq5tYW90Y+iYHFQirBIUSrNHSrXq722M/AMCuiZ0/349Udc4NAwKM6aTNVPQ5sxIkqOltS654v/3zvWZki7wfQ7ya7gwAqAK+O43bE+Hx8xi+ZwB4rv78915wxwGAbccRNCi4xnrfHa8dN0OuSS6YGQ+6fS0T5Y+Jf9aup69dHkT5WuqaKJ4ISAU4AKAcB9lMUWwlBzzjAMC2YH8seLfzSCBNUdMdAADSJm84cR3Kk8U9AQA2vIiZk6DoH/fMuoldssc3lUc+T0AE+NEf/2lKWSGVZZ9zVwGSjvm/cwBACWSPtNCMrMG++zu/W8EsA6y3v+MdeNEXvwiVjQqyebNXZBKQzhGwtwoTA0wGsKVMTgBAa6uGqNnCq1/1KllYPeeeu/Djb/xJCKJJsj2jrT2ZgCPFyZ4JAMD3r/h3W9v1myEgoSD3aWcAPMWAaezpun82FYzd4i0AIUiymIj06sB0CSCAqvy9DjaWz6HfidDpDfQVyP1IsAIYAAD+LCo64zRSjumbnspgqwU8sVRDD1bl80c8VvKqHn/nbVrel8/35Drj8RrfIx74W5FqFLtdtobytNkDr+qixUvx5zjwOExrLgMAeLYGHspBJMnqPtsWeFzsThmI7cO1YCCtHOuX4J4rcV8BKdwfwlUL7x8vfOy1fxEAYEFASvVB8JnJGvvwObfYYksRNdMk8E54p1+bdlOezIxhPGlUbtm9UZC4R4u1FiqVDQECjDVVMFJ7gtlTd6OObOxabfZHm4o9c4Vmk+yDJA4ePCLAgAkRQb92VMfR6w7j+huOINldwWzqHDKDi8jnIqC/hcrqaWxWLqHbaqHb7iOfnkQSbAPNWvtOksWJyJxZyPrtJpDpJ1HoAJmwjUYpoJGBAIAGWUKJJIr9JLJ98ihZ0Eqgm01Jg6LVToipJWxQhS8XlaS4XwKtZh2lUg6FPK9zHe12DYVCBkeOHsThQwtI9dtIp6x9TfGUBGANPOHPsju/eFEFtWPHjolO7rE5i3CXlpek1C/tCsXFHDs9tCOyzrJ48uwyPv7xB3DHHffi9OmLuLS8JVcZjq8EW3mnCopTS6UipmdmFJ8QJOWcZbLNtZftAEz8+X/+nXT+hx56CBv1KhKFvJymUgSo2l1pUHE/zaTYUp0L1X2bAQKaCI5wTaA7AMcUbQR93Aa9JM2jmK4PD4bsFAJRjA0YV9Em0gAdFsNG4JrPWd/HORfiyvy8ppzzvK609+2TJdq36z7MFWKthB4D8DV8MD5hvLK2toZCroAB3SU4KtSC6PfR8ie+J+NAv588NgICfC7ZHRubmzh2/AS+7Q1vUF5FfQzufbyXnIc8PzEAAnPIADjLs4dz/NkCALBnkgerno1BQhNfQR0r66F33dQROWDM31k9+gIefdcwQS6v/htDJI0LFy9gafmiqqmpDCuVRCmDP/c1AgBEoglSRBS/4GabSavv/9yF8wICFhcXhz0hWtA5eEMlkcfJXrNOoJd4sMmB4oEqB4tX4eIDjD+b3V5I7AK1bHw79tc8FQAgjoQ5Cu0Tg999Epi7gvUYC6mPVdF88+LkoRAG/0+k8fjx4xrQ3ExJvb4SAIAVf6f/OwNgkGQFK1AIQ2obT8TiLQB+Pt7/64OfST37toi6+vkNr1N4g6cTADAMKtZZH6t+iF2AvhLbdqWCXLmMlU/djx/4V/8aJxYPYtBoos+NlpWSboRJWs8w8aXlTK+F/KCNE0fmkE91kUKEZOhjHAEAVtUWD4BVEfY7Z7Jo9/vYIDulXEJ/bhYLdz4Hx7/qlcDUHBqNDjqJPBLpojaATK6MJrtQzDzIvsjO0Xe+J5PlwNCRRRrBB7ZuWO+0Vc5GPuBDob+Q/PP/rNKpBh7rj3QGgBDYBEU4I1CskZW8drOhTygXcnKI+Pu/+1t84A//AE8+8Zh6QqcnJxG1qCps1Vb2DNqYVqFI6DOBAOoArC6z14oAhtsSpbSYcqzbeLFE/FoAAM4f6720qojT1V2cJpWhkj0rPeZGonUhUP8ZgOyuAeAMANucHDj0uSBKfC5tFY0r7AHfKRjcjwFwbelBrH9thwqY2/wxAOSGSpYV1yCi7Ax6nCnlyXx8XbM1YIAORfD8ugZK72i9CHTVcBKXJQnsAU7mZFEVB1n4dLWohH1rpzU5hDRiAGiNlSJ9NGQA8H4fv/F6Vav2YgBkkllVjHr9NtrthtgDut/JNBJJVizoS13CG3/6TdhktYlWqgz8AwDAgR/v4b7W+/VUX3+tDIByoYTzZ89LXLZZb+LDH/owfvanfwb5fEHtg+/8nd9WsLewOI+t2pYUqSm82e4SANCNlz4DWVYZXomoi/e++//Gm9/8ZpTKZbzhO78Dr33d16FGNW7t9WHuc9+j3zWDqqeRAeBjN/79fyQAwARUYxw+X1ACs8qSIotzqNdC4IX/J4jbqG6iU9+wHmjtKaHlTMlCTyAAtRhIGea6ypEeEfDPFqmdjkqtg7MrLfQTprYdT3zja4bHPEp0A6gSj4PihY+4JpL3FY+vPzGkQfufF1Qs1orpAIR1ZDcAwI45/DUk+HSv6XQHaLaZxIWef64FEgMMFXq2J4WkifHrVQMAWv/SBlxIfsBiQ+7bsrplLzR1tkJ8qOeEgpk+v99DMZPVfuwCaALaFVMaELC0dNHabCXAlh+2AwiEy2Sl+cD1n2tnRO2UNCvbeWsdRRJzswfEsOM1zhfJzq3h5KmbML8wjX77ImazS4iqLFBV0Gmt49LFR1HdXEU2lUYxV0ImWUIqQSu9vK5fFx10+7TMa4vBkEFaDgG5bkKuJHxORwBAQi2WHcYwPSDL9oFOX8lrd9BHK9HTGCzkZxC1zQWBsQcRMMYm0gQg2E/wi7gNukr+m80q0qkBJiZLmJrIYW46h2I+JSs5jjcDrGy/d4Dq4sVLop3TmpDtANwfKapHhwEK6fH6+WupecSKNlvIyF34+Mc/jTOnl3Ds6E24dLGCeo22taz+08Ghj81BFRNzk5gJvfsEljg3uP7yPhw8dNhsGVsRnqAm2vp6oKcD5dkpnF6/iEE6iWwizSYJpAZcV6lPRo2IPlK0S6cDF3MLfmesSRAvtG/3yJKU+K0lz9yHDdyypJ7tTlzH+d0r+QLxpa+UlUuO613Eix2e0HNsx4X9PDE3UIBtGPnh67144Em/WgCZjIfciCOSQACfJ5C+n0AhV1L84O9r08PbcOggEQ3jGjIam01jnVFrge1BFToD9HtivH3TN30TbrjhuNqh2IpOHQUTKddKEeZesPt0dvMzDQAoBXA6RfAdF5IVLkq1Xjf6RuinINLExYXVMuX98jMxtGN0oibZxg2ePThLF5dwaXVZYi6ZAkXQBmoL0BJxjQCA6w8wSZFoDP4/9t4E3LKzLBN9995r7fGMNVeSSioDCSFAEhKmhBkFbURtBKG1RVSkGfp67XZqHMAB7Ws7cEVRUAYffVrp21dQEZyQvo19W9vHiZmQmSQ1nVN1ztnzWnu6vO/3f2uvs+sMlaoKgfuweQ6VOrWntda/vv/73u/93neC4ydOiAHARcbERIrfAZ2yHqh15eThyGAXkGOnjXnyyO/HWXlfmPkuk9BmQoc5EZitEvSHAwA42p1PlLVQw+boBb4+O6C2RGb93/n7WQSNSBmtEPk4cOCAfvg8ImH2/Y3at90IgC7vDiMAU/E8KwvzDzUWNs3su5J7EP1iiCMDYYYBoOMJb5UVTyFJ2UyLu7ARACU/rC+JytuouTFT2KOfjBGxgGBlSrTz5Cn80BveQI4Paiw+CSTJ0xgYJX3MV6qYjyMssIM8TlAZ9zcBACUxALjynQFQRGlcQiEZoVGluNYAnV4LxbiA2tIcmsMEX1hfQ7RvP2qXXYEnPv/rUHrCLcCwhDRqYFydw/G1PsqNgxiRhoyhUV79BzaPz8RN7AlS0XmVOb7B76A52DDFQZfzkCRI6E+2RgYMKNHaAgBQx2jMzZG0fmPyqIofG6WXlP9Rmujc/N7v/g7uv/cu3HPn53HJwYOoxOzekdpVEJuInQUCMRROo2lgXKqg3xtgfb2FjbWWUHm5vIszbnN6vplw9u1CAIAs+Q0OAV7g+9w/RW7U+ZdaPTe3qcesTSPsPoObjwGejDoDYDcAYLuY4vfZFHzddOtdtL9sRUOdfidu8BSqMkCRfxJgPHXq1KaZuumGOv1atkmPxQYzMc5pEZ//8j5XOHse9J56YZAHzc/Z5Wy78uKOZ59LprvWiXcAgIrTgyFdYsa4+jFXolIjpXf7EYBKVBUAxsR2OKQgEDumJjI3mXCfrOPQoaP44Te+GWvrLemHcERH7gci0BGg230NXbQLOvNGFwoAMHmiijapo6dOnsTC/CJ+9I0/ik9/8lPqRH7d138dfuLNb8L9X7gPe/ctq2vHvX8wHqBSq6I/GJhLw4gDE0Ulyf/6Zd8qQKnd7eB3fu8/49CRS7HWaordpyKHBc9orGJUieIjDAD4PbvVveh5hZ4TEr28DeCXOwPANZtsWUxn/7kxWjklNTsFe+rHsPPf63SkKdTrNFGkI4PmqMzZhcWC7d+8RiyxTCSN6522eEOC3pU6+kNgZb2H1RbvmHKWY/ny9HigwrFazfzn+e9kdJLNyLzUk/5ZptRszMmDivlbQHZxmbuNAYGbc5bNMWvz7cOzQ0A4RrHAtciGEhl9ZAOxEDcXABN1c2HAsLeGfCavaZTP+/I53fb3voE3LET4WnbZ+bZsWlGJn+ec94uKGxdqDXkw9/sxm2YTyLlBHVIK6akByDSHlnDGAmajy8QUi/Jl5zUhrZ/XgM4AonRTuG9EUD9WLsH3qdfnVLhLpwq0E62oe08AoFqLMElP4Yp9CR664PJuTgAAIABJREFU7++xunI/CpMuJuO2GJNlztMjAnG/qMhii6ACqfEJRqArCzv0UNyIRgWUmAazZiHIhAl6pQIGBAjKFRWsFRaLfK6eNkQyYQE5RnlCK8CBKfTHZXWDCQDwzDK+SPxvSHYCdSwIbtBJgQ0JUscTVKIUc41YI3BTy0ljZvAcOCuAa9Vp6PPzCzqfwzRFt72BuZoBYFbQcm6BckrMLWMxITstjkaUUZgQIi2j20kxV19AK+mgX+0jLXL8jbkYC9OGjpl/5/HRMWGQjtDp9nHy5Iq+D6+d2N2VInpzBYEhvE1LGimgDlIFhRLHfSP0qM3BZqdAbrNcLXHsS1128l9Si+ec+x9Zwc37lYCIGARkHlepURDm7MO9xjXRaMxL6Jm7sN+DPubnrOY8A9BrAXcM0NhEQiHf6biw1XXWEDUKvzH8PI/gNeBz2Kzg+eZ9yz3MWYC896csRL6XHRvjCWtBMgDY+KbOnEZpWAcHC3aOUrzkJd+Cl770ZTh2/IRZhTvD1PeGzCEhjN4+2gCA82ldY909G53ms3qaVhNp1nXTCSqV0JirS+yJwcPnoyzRDRcjWEYdO3kCaxvr8v9ksheT9quCIjdfdSH5TyhWJCwYx+glfXzhgQdwes0si+jv6JuJUDkmX8Fr1QEAbXMhAfXi3+lgXECeBM8CAEpEcgCAo1YevPk6f812DID8733x5t/HGQCOsM2iZAzIjnQrkQ0IuY8u0KqCGgB8DtFHsgD4HhcTAPDkYetENn9xuT6mCBuLFyaOBADyG7Yl9/aujzQAUCB9iPguC9aAZrLkZfFfIUDU7gC1Obz19a/H8XvugUx9aE+zvoaD+/drDmzYSzBXrggAWOTsExkASHDF4WU0Ys6jUgOAiC5XvhXi7BRwfjgaFUEro7haRLVWQpK2sNFaQ1QpYXH/fjTTIVaTEdYKVVz55Ntx9Qu/CdhzUDaB8fKlONljisWNa6RkrKTCnywAig8aOGf6g+FznQEQ9ALGtOFkx99V/gNVUOtM9MTgEzyjZaEOAnUnmLwLUaXSeqJZzzoTdc7iJT00qlX86Qf/CJ/55Cfw8X/8ezSqFSw0SNumhsVQHcEyhV7GBgDwK3OsgBsyQYCVU6eFXhMEIDqu7kRgTHCNGwCw/WOrpH02icuS38By0N9NIUlzevK1jynkxSQuzLhSw0KK4lt7lPh76l1CcXo+IwD5hDj/vf09ee6/lPXjWYU4hdjTRPGFG6RE39bX1VHi75ytkU/UtaYCZa9cI/33bAqsF1Y+2791Ah98uLcAB/PnPH8NNp9P0wCYBQDYxWcdc821VyGuEDTbHgCICjGSXg9J2lUCzA6YCb5xtI6JbwW33no7Xvmq12BtoyPgjdRNvqMYLNJhuZANcMflv+s/XggAQORmxFnHxrxopbQGbDVbYpZ927/6NiwvLeHEyRP45bf+Mq5/3GMFlnV7HZBVwzyATj08F3EUSwOgWooFht721KfhwMGDYh/+0Yf+BL1hijaZRRXOGzN2jpWkUwfA6aZWql58DQDf+7cDqL6yAQCXhg37baanYqwk7VdDisxRSBMa6Wqu06a1KRaABCwZfzkj7HawpLfqhmNRQeV/mx1WITopYMB520oDnWSEYytNdIds2ky9wPP3uccJn+ElKMTH3r17VWx5jMnHJM8jtov7+Tzv7Hxr2sSw+GQCsNOYEf7L2YlB0Je2hWTXUaSOzh8EAdQBL5Sk9u9OqgakB7AzvBVzoNnYlmdC7Lx/Gajg4n4sVNzCjLZpKoTctcfpzSEnVcHGPbifkPqkb6N7awIVh4zhzC0rZSrhm8Aif1g0+Tmm9k+9WtceXCzZqBwdddgpZQG4tLxXYxG8L3kaOU65uFTHkcsPyfO+Hvew8oW/x+rxz6HTWUU5YgHMQhuoVaoqRqvleRQLHAHgCNEEQ7lCjFCIqFFVQNLuGi19wIYcRxcn6I9G6AfhYp7faDRGmYXoBIgF4g/QTboY9ns4sriMpNmRkCQV+ouTouIXO/RsVMw35jDXqGG+XtO45pB7Q3GC+fkGFuaraG9Qv4Ad9+omBoBJMFD8NoyYBY0uK0TNXUf3TdpXvsS/U9uJ+ZOYqSMCHxGSbsqWCNZONzHfWEIlrmP9TAv12hxa/RZqByo43TotHSZ3IWCxz9omjsna4PWx3gx/X61wlLsigLWLAY4P1jCMWadAo5fs/NP1q1Cto1hrgNVdynuXe7mDWDbDovHNQsmcBWxNkCJfDuAQzwf1dMxph99PAEFsI+ZcU2z2DNOxznV+tC9f/zgT22spr8/0eXSQ6tsoQR48yzOh8zWb5wGMG6yDCHKZSJ83IOw+IOPTAISRBOzJ0OD7k+LP3/lIOcHsjdYG9h3Yh/vuuw/79u2XACRFHl/7ujdgcXFJ7BmNhfl4cQAAnBHwqGsAGAAQhsCMAJV5OPKCdrpGD/JOs4LyhIlxVXMn5oXpqIl5OlvRYEIkn7/z86Lnc/ZPSbWNygSl7WB7cgH5D29wFSMhISfYQPs/AgH79u8X3Sb/cCE0XzA2njGlgfsiyW/4ngS4RoCjSY4y+aI8HwBAtUaYWfENz9/X/54vjvOJLX9PmonfHJ5s8yb070g1UjIAWCyRDcHrxucLgZQC6s4igAoe240ASJxtE4FwC0Vxu7jqVIpeN0XYBESI8p1Xu7Wr5TP/Biq5WZEFmummeOEMgMKYIynAIAMATL24QhodlXs6PXzsff8VH/id38XBpSUMkx7anSbKNQOGiIaOegnqUYxGVMJSJRYDIB71JAI4X2G5HwCAMHfMo+PsEnkX5bgqddR0yI44qXZUdeU8Vk/oeqO2AJQb6BZreKgzQJ+WYs9/AZafehtQXUQvWkSfgjBi8ngx4e4aoScVOmQ26BlkrxjDScGmPUywQvJ724JrEPvLAQC+VvNJMTcCJohce+oEE/mmaj4FhgqQWMx999yJP//Qn+DU8YfwhXvuRiUqYV5zgl2NE5XoIDAhiGDz/RT+Y6OdVLSNjRZazY70DojWEgRwUIwCOLsV+Lv9+1YFto7PKbASnypJCNVAALO7MxCTSYjpBGz/mM6nbwUAMJk51xGArQrZ3RgAnkzuWgmewxO2OpeM9ARGCBIfptPDqVMCAmwebqqAm09qpx/F+UtTrs7HOEXkQJFzUDP/+uy/g3DVdkn/5lgx/dTpcRgDQDGGjhzjVEJJBABYyD/muqtRiolYbg8AjJjsUwRp2Lf7jyNxokISBGDCHOGbX/IKPOe5L5RQmmaBqRRNBXUmQ1/JAAAKSpAffOABHJDid0HdFBbm737Xu/De97xHI3h7vjjK9PbfeLs6Ru1uG2XdS5FcAMrUVqH+EDtwxRLuuuPz+N7vebVe8/Tbb8eP/eSbsN5qam53EOj/TJJ5znn/P9IMgK0AAN+TPB5mMUT/8ZWjAeD2XLaDh26/9nMyYqzjT5YbWWR0cul22ujQTSihHRgLFLNcVPdO7jnGNLOYZCMAFAp0DZoBiwySiMt1NHsDPHhyDUPUpY2Rf+TjjOdG/Ay35GPx7yMAs8BM/trk46XHDC/6pzkWg4iieZafeBEgm8hNAEDIk7NknkBeRQw8FsYUQJR4tmR3mAuHzr9o+ZajSjOGQDJ/p47vNEbmixiPgbsBAGQTiR+n0TTuUwSsLTfxfTJ7L5H0xoq5ElGliHW4jxysZVFE1ii7/9zPKfbnhaydF+vyEpjd2GhieXHZ3MEiAgdd1Bo1tDptMYH27NknsU2+RvphowTXPOYKLC83MBz1cGhPDc988mMxSddRiCiAN8Akbdn6q1N7pQK0KbLI9eFUarLGJjY6p7UVHI34Bzu5cuohUMDGBxs5ExQpOtzryq1i1O+guXEGq2dOIV1fwfKgi+H6mopTghkcAxiTlo4i6tQuSPrG0iIYVJgopxEZ0BQxbbSTTUDhXN595hiA6SkQDFa3fUgGhNHyeT6spqJ4cgHVclkaQ2JakK0cHEo4HiuGVbWBTqsrQKRenVOhzqR1zP77hBoaZn1OsEXrcMBx4FjFvjQoeDQFWqMnot0TlGBBXpmvoRcN0Ox3pNnA8bS4NodBKcaZforVJMFKkqBTLKDHIp4goO4Uq/PofFMsMGclK6JiI+R00yAAPpxovNrm3unUYYUwn8eimDR5jjpw/3T7y6zZF+ohrmHvvueBAK+L+HyyC5w94Pe0r3e+3qzWpwwjn//nODtrI2lkhCaN8nk5PjFHtpyOzA3+Nyn/7ijiiv9kuzTma1hZXZG+AwEznl+CXxx7edWrvgu1Kt3nWLMEJ6uMEfBlIgJohYMLKJhHrhWUNsdBTQBSG3hwvLBKWkIHh8FskfMr9KAv28WX4AMXM6lVkxE+/olPCPGnAAgTZqVSmRx56PBeAADAz3YAgH+unF7FvffdJ1rpZUeOaMFtQpECfdCp8jrOHANgNg/2ot9vbn8dn8d/8w5VvmjPL8DdGAB83/x75hezL3TvnjnQoM03WAMyuPD3eSFABhm+hjePjwDwd9dcc02mkq35pISq8vGuIwBbAQBE/EV/y0r+qR3gDJySFfTBJje7HlwKpH+LZThj8zPVaXhkAQBQREQAwEQMAI6pkP5fZZeZAMBDJ/H6V3wbju7bj976uhT36wt1rGwYwyQuxhj0+gEAiLAQR6iME5QnfVxxaA8W6wVEkwQcARDXIMxcUiCH5HzS1OiIoU7JMEFxlIAk/YoUepmHldBLxxhGNWBuGadHRaykIxx8zLV47DOfi/jxt2ASVWX/x08YEZAoqP+PUUjIlJgFlSddG1k6Ge25S45dUPa3wnfzHWDiQdMud37Oik+lx3OtQsqYI3vWEea/zTfqSiDLxQLe/c7fQC0u4aN/8ecYpwkO7NsrixzOp5kKswGPJlLIzig304msWtbXaQvYtVGRAgEA823Wfb0F5LRdMjl7b/uh5jswShQFgNj8Co+Fn0PqF0WVONtlyRItdag7QoGn3QAA65rMAgDUANgNAMgX8Fslg48mAMDvQ+cExp7l5WUlNYyD/DsRdm6weQq/J+desCtGhY7SlHY3TaQ8Nvp1yyfxntxv6sC6H3d4wVbgx+ZzeDYAwMKfIwD889rHXiNm804AQK9NK04rmCiQa+0brh9TA0/TIr7n1a/HY6+/EYPANiIA0E/7WlOkss/ccucAxVy8p1wQAyDsgRXakAECLBfmFuS3fOjQYXz9C14gAP6+++7F933//4aXvuylumco5EcgYHnPHol0sRBanlvAOB3gff/59/Ded79HMeGn3vIzuPVpT0Un6aM230Cr3dY+MT83J+BE4IlilpPVHxkGgK81B6Pya8hF5vScrzgAgF/YO9wBDpAopXX/ZeNXjtFbW8OZ1VPodztm0cvzzS7ZcCAVeLNgFot4qnDN19qwmVk9U9xMAEAEVOrY6A7whWOrmBQb0qXJP2bBQOZY/J1TrJ3GK+G0oK/iQI0zNz2n8tf6e/L5eVExAvje7TeqnDUpDAynlofrI0y7eO54JT2dQk02vSyoWHiqs6dxCOumk5avmWjZyZakicX3txHOoRog+f3Hc8dzAQBEno5pW2pCiIy5pP77eKiubtBV8XxVFqUDzuvTRWUk0I10e54fFv1U+6eoL//uDlMS/ysUFc+ZT5oWWF0Fq9x8igVwdIosXwrN9ZIEe/fuEwjAApSMnXI5Qpp2cOstT0CjQXvpPq68bD9ufNxVGHbWOJ0NmgRNJomd8zHQ7yWo1hYp5a91qvtcAs3mzJOx7wTIW8NCDSat3QlK6iKMOOMApD1gGP5snkFy5iTSMyfRaK8iObOCtE8GQGxMxB5ZERwJiDXuwuKfMV5NjSCsrNGAyVjdbjEPgiiesXHNsYjX1fQTavodm3VWUBrAbTWSWZcTRKH9ID9TKRodUNjh7vWxML9gBXynh0Z9HosLy2i32mImpEkb1SoBhLEczWjpR+o5HaNWVlaxZ+9+6Qkwp+J3IS2f1HkCPfW5Os6sr6A+30C1NqecsUVLXTo6Le5Bae9exAf24wvNDXzu+EO4+/gxrDabGDBvl8ZLjLl6LBFEPqwG4T4InRNaytsYBLJxEgJKfI4YCvw3seinNoD5PZ7nT43K4HhmBbqNGGmNhxqTIENeNNBSXKtpXR/Ex9i5H5Hdwi6+nAMSq5+4gvhZXNdkMbK5TeCAx8QckLkqmS2MPQQF+bwqha6HCeoEvVotASuyJE5SHLn8CiwsLOE7X/mqUPyfDQBoHXx5jAB4pzAIuWQdmECzSFK0210tYF2UEBCYBFP5W36YtRr27F3G+sa6btL6XAOf+vSntNGb0Jh9Rt5PWfNWF1D86/0kuGQWKETBPv3Zz4hayHnBQ4cPnzVblsMewkJiH3RqQ+cbRX4hMoh6h5PH74IdXIQ+Y+KzKrMJe34zm93YfNPzDSAfrH3Re9GQR738RnDKls/N8Dvwd/xO/p1J9VlZWdHfKVTBJN3/3WwMaf9XVqA8sHcvnv2MZ4auvgnBSJWdXfJijGKlDkRVeZRqsrwYaRMxgMWGSHQsOSq1ZtALXCMMjBag/fvrfGyakZmmAbPrwgGBzanvVFNgu5R4qyLAnyvBSo79UTl1NBC9rFKNUEMR6w89iKX5Jbzx5d+Oaj9FORkAwQKT+9EoNgo4hfwKRHqHI9SjCEvVMuJRgkZphINLNRxYqqI47qHA7iLxNRW4lnhRpKYXkz45QYVzatx0hmP52RJgFnIYlZByPp5ULIIGhQgoUpglRqdaxeItN+OaZz4bOHQZ0EkxjOsozi2jNSpivT/AJCojIp2OhTZR6bSvH8602U5kAIjfhpvWb0jwTfneAq+DUCrOyCTRObDuRrYJK2kyizO+aqFew8c++lf4649+BI85ejn+9I//WJs0bVUIDlKsU2Bj0IOwfZudRKK7EzTXWwIBkr4UD7VJ+2zVxQAAZtfONCRxxt2KfW6wvLcIpPGHhS+vPzUMZJETki3foMSBChaeLn6Z71rJbSATAdw+CO60fi2gWoftXNf/ru+3xRvxOHwOlzGG/51twoNBQP+N7u+AqYHI7IDs4NOphqGbUG19BB7/ZgFCj5UcPXk4j60AABUJGiGjWjGtzBIsLs1j/8G9qDUqmuuXCKZ0b4xxpvhM/2e2NZlskE+jYCLCq7Q2qFzdbCX4+V/4FekBxJUGKvW6OtqkwHNdyULw4RzARX7uhQIA6vCQgssQIGtPikiN0O/25Rv+ipd/K6666kqsr6/h19/x69h/YF+Qk7biiLFpY20D+5f3qPv2DV/7AhUyd959Fz7y3z6KITVWhAnm/NFdI4af+wgDAGfFhpzWhMJnTgV0KwBAQH1E5hAZIVwnNrOt11GgdZRimCZaT3lwdbaTfTEve1ZwhoLdYzrzOFp8MTZzPnw8TLF68oSNaw0I1HBEy1hmUszmvWBcd1nQ+hiGRWeCCOzwJUqoSY3vDcYozy2hNyrgoZU1gQCFQu0sACB/rNudBz8Gz8Xy3UO+3mORA5DeWMnvX9rPhgGAyxLDAADo4gZ9rEDhleixup+mR0OV9tNrtFe2WW/X/hBDOkdL9vDM3Nfz34x1q63j3CKA5488dv2ggG6aYm5hPtOqctDUARE1yEKDyIETJmGM43TbWF5YUpHJwp75PYtEfw+uR9OgcnDerky2foJtIAugbretjjwtPg9fcqmB+Sz2hmNphNAhZd/eRVx37VEMhx1UKgU8/ck3Yb5MvSVqF/A6EEIKGjv6IO4N1miyHwMA8jUEGRf1RgPtPpmwdCMhkSCVzR021oEmf85gvHoCvfVT6LfOYNBrIem1UOq3UU9biAaJ1gG/K2MZ2woEhiIC/3FZWha8B0x7hPksgRWrjcaFSJ1ugiTMrTnfT+s6KwYHqFXNJpkFt9HBDSTTjP54ohxQ6Yz7OWabeaiXAmvUtvkclVwEiAnikAJntYUDPgKhC2jMzQdWALUMrFYi4MAfsjM3TpyQSwK7/6NihEExRrdQRLNYwkaxiIf6PSxccTn+5eteq5Gs5hfHuz5/3304cfIk7rz7Tpw5s6KRCqtXnAnh4toFdFqdzF5SzVbF7OAkoRFg6jptTmDye3Q+n/D4mN0HxsM0S/HAeMnYoRE1GAg6GTjG9/RmLfeXQ4cOYf/+A7ji6FEsLi1qrMjFGKdNWWMDmNC05b4EAh586EHc+fk78eCxB3DvfXdLD481FUUyyQAgGEQwhqyK//Ajb8TRo1dl9fPc/ILuJ64NsRu+/AAAC0jZxlYgcjRCt8sg0TV/eCKGEuMZq6jhRka10cWlBbPLKhWk+P/5uz4vtH+2+L+YmxnvHWcAcBl98tOfUmKxwIu6b9+OAABfK2pW7jGbIE+TeFtAeRRKaHMQ78g7CPjbOVjg77kdAOBBdRYA8I6D/7tvXv4dLLk2qhcXuihb6lYa5YXPp+onablEt66//vqzAABWf1RcJQBAgbZnPP02S+YKRmvbDQBQByvoPcwCAJbkjK1rwMQiBwBMj9WLuc2r4ksBAGiGlSh4taIiuNlax9L8PJorJ7GwtIz/+gu/jI//t4+hmg4RU2yRdnAs7ErS4rOklAAAN43hGHNxjAWNAKSoF0fYNx/j8L4GSuM+ivSiFmXMnDJ43ag70Iu5hlj8U8kWKFPQht1w9U8KGFJkrTBBGjrxsv4J/tu9OMKD0QTVy47giU99Buo3PRWIGuh2xxg2llFdPoTOpIAmHT2SxObwiCxQgXtCeh/ZOta1CHjDWfcL15BQ7VDI5degnAssWhiIoMOyjr6Be5whHWB5YR7N1VX8hx/4d/iaZz0Tn/vUJ2UNePnlR3Dv/feKmULVeAqAEYlnckUEmTQ21lSijG20BQKQNkbWCj9ZFLuLwADI1loOCAlbsqk8u1NWQKBdhIbgBRkj5hkcRN3CZmZaKa4t4gCB29UYjfLRAABmi5bdYnE+0XZBUqeAOsLuG6zHwLwmyW6Ag52Z7RPgnWOmj6/tdhTTf98KAFCSIQCZep/07U43AQC0BGTxxn1NCQEFt+g1zM6KJjgMALBRDiY4BAA410yV4yJ+7ud+CaMJlcAJxlU0z04aPMELkzB89B4XAgBo72NyFERAqedSJqOMyTqV4b/YFXvzm9+M++69R2DH4uICfvt33ovVMyvaj9hBi+jFTPptXNFc6dc+7/nYt2+fuprv/+M/Qou0XU0uGXXaR850z34VAHjYCye//nUK3aFEI1scaaN4a6p5fwITneaGdfsHnItmw8AAAAfyDfucAgB+L2v3IuNzFET8hiOk3Nvqi2j2Rzi2uo5OwtyB893bg4D5Rszswc6CA14Y5/MmL4R933IgMStiZT9rI13OAPCehNn7OcZqLjoS+6OYIVXyRwV0euxEGwDgVF9BHzmlf+0lgV2wGQAIvos7RADPP/PFf3YeWEhVyirmXOyUz3OgWcWQ1P4tXjkA4HsVi17SzFm4WneT89RWoPm5zOL3doEiAKMEwQmcVutV1BtzKFdM+I1q9CyWSbt//A3XYv++eUzGfVSrBTz9KTehWqSWBEdRPZY7jObn0wAXby5YsyIwNVioM64WS2j2WhJsrVeLQKeJMxw9Pn4MK3d8BnG/BfSaiIY9RBigUuJ4yxARhUjJ8pAN+kS1jazJ/X+caRcrgP/OeBbAEZ5j5TtF2VpSIM9FKXm8vW4/zP6PMiBADJGB6yeEvJ3riHl6tgUGtqWCnB2lapvAcDBx5tx2ye75kCLegaUSNpIAHWhPy7s3+d7vFQ8Zpg2UUGIezCbTCGgPRlgfjLAxATaKJaSNBg499jp8w3d+h0YAxnEZveFADACKtI4xQrvTxurqKk6ePKU8bmXltKwjeR6SfhLGIyxP1PqkNgZZBmJ6nC3inI9RzDW8/jk72JmYvDN28swernG+lsxECp9fffXVGoHmf7tgI4FYAhkc7eSIioMIfs+Zy5SN0/JhrCI2Pi2PI+OPucKDDz2Az33uc7jrrrt17CzuOQLAY/zGF38znvjEG6W74AwMHw3h9/syAwBcFMZPtc10Sd00GZgFCLuKmU4AgbsxBmlfNz4FQObV1SvigWMP4qHjDwbEztPpC2z3b7HdsbNMmyHalbHIIQDAFXHg0EHNd8wmoHkGgP470J8zVDUk8PlF6O/hG0vW5SPSyzGAIGKR71L5V80X9Tsls35zzm5Y2UaVU7b2IO90I0d43evSBQD5WgIAJ0+eFEJ81VVXaRPgvwvdDRoA9PglAHD0yBE85ZZbzdeaQeEcGAB5AMAdESyI+s1uNw6vk1BTLinvnHh1tcUG+CUBANQAj9DtdkQrTXsdlM1cHJ/7y7/Cb/ynX8DipIiyFGRNSYUFHztS44DccqNnz6Q4GqMRRVisVgQA1AoDLNcjXHpgzkYAkGomUmrKmskSORLjYnDDGFOLoYii6G6GerOrwgnpETeD4BcvWiapldxwi0BSK2NUb2B9WMT+qx+H6772xcD+I+j2gMnCXvRLFXRM5NUCFzucSVdoe0WzZ9ZJyO74XEcr/7vZRMwCOTcfu6e1fTNWaEOziyyPc6pBD1IqzOBvPvbf8YH3/T5e/cpX4nd/+71S1927bw/W1s6o68dxFn2OOi2kmZqSLT1pCUCunjqtPynWI9GlhDakRGK2z4M3F3ybn+dHvWmt5UAAT5B1n8n6bzrPb+reRumUqBlHAXIoMzv8/CHl2SiwRpWUpaCoaWQAxMEG8JFjAGx3XXcrzP11vhk6+OmMJ8Y9bmCcqeNzXMQnD3rudO6n32s6OrLVVfQOwOyIgG/MLMofzuNcAAB2NJaWF7DvwB4xAPh3c8WwsROqXAtw5fpj8RJGAFzLIQ8AVCqLeNNP/py8wTlRRLZRSrXsalmUT630i78tnvMpuVAAQEN9us/tnqWNFDtn9j8rrZ733OfimquvwsmTJ/DTb/kpPO6G6zE3PyeXACbPBA64B93x6c/g9a99neiZT3ryrfjJt/wMzrTTHd5JAAAgAElEQVQ2MgaARnNC918Mqa8CALte563uwem9z6YGYyh1TiIB2Sz++5226P4EAWRzHHQArBCyolIjUlbZZgCAAcl+jWyfkpAe7xnWoaUKxlEDq80+Tq63kQyJ6RAo254llAdWPUfzXIl/5kVGGRO8y+dCYLxP88BA/j2yjcsORN1EBwKsxNQnZfP8tLyVcNlwIkaDlP4nHAPQnFAAALKa2941iOpaQWe0dXvnUMllbLatL2UeAPD3yxpApQjV+bmcFyFZdDbC64xVs7RjcTuUWwkfPj7KK9Vq0tqMiv8UMTUrabFVCHBwRKG8eUTBc1jf//l+SdJX7t8f9LF3/16NddUb8yp4SJEfpAk21lfxvOfczqlqlAoD7N+/gBsffw3KxZ5yo82zh/mmUChuw1Lz4pafSxHleFLVqeylbYkoF6Ih0F7HJ97/B4jXVtHotlDpt1FI2iiO+FkDRIUhitQ+ogNWZV4aDgJ6bCoyNMAsBzaRXXauDRywFWF1A3OegUpgahzEKvxIeWexz+JPmgRBF0IjF4xXwc1IDAk2enj95c9oK9ABDmc6WHsoOFUFZya3kJSWFLtImi+3NaX1phEWivl5vmLC7daQcH0CAz2q1ODiGMykiG4yRLM/QJOuASiiU4pQWF7Gjc+4Hc/5xhejPaDmP+TcUq3VJcoYVSvSW5jqTQSWjO1sWDm1iqTfl14Ea5Ezq2c0ZkLGCan162uriil+7zrz2Ud5HKDM1zx+b4u1Vy6h1qhr1Gz//v2Z0xlBZDKPCMx4DPS162wgd7PwvM5ZQ1pbwflpev8ZWEogW58rhgHZq03pQzEP4kVcO7OOe+65F5/57B146KFjeN7zno8bbnh8GKdhAlDM1omcNb4cGAD5nH+mH27Bj53I4VhzJb1uglRIltG+6QfJAFCuxorje/fvQTEu4rN3fAadftcAAA94F4HyPxsmKZrBRIJKqBvNJj57x+eEiF5y2aWZ92T+NVsBAFmgzhX/+c5XPhnOLyYPB0KD5UtpCOHswzfccwEA/LW+UfmN5Ys0//mGSFnhIUqXgox1Fx05401HVI4Ul0suuUTP0WYf6Ht5EcDrrrkGT3jcDRkAYHPW8Y4jAAZJhj0oCALxHBsd1IoeFv/GAHCvCTtKgR0ZCLD5rH0pAAB+c7JZeBPTxq+gQpUbSBs/+trXYdJqI+bclIp8o7Rbp5tzaIzf1gnQDNN4ohEABwCqkxQL1QKOHFxApUg7pFSdd+4yfL7EdXitNHPJ97KJSc7vu02faG9BpLNQZBHJ+86oxhNBAxMBX+10hEG5gV5UR2HvYTzu9udj8UlPB6I6OvQljqtSc+1rbl0chpwbw+bka7YwzFO4ZwOprmdQGSaMIQ0CAkcCBCTsIBppv93CUqOB08cfwm+/8x2YJH188ze8CL/1zndgcZGJQiqAip0In/miAi4TCG6iVLOlJsD6GgUBW0Es0LosBF/OEi7ILaXdAIAti688CGByvpr7UhEY7m8VpAS26BBQjjTPPR3XMWE8dw04GwCwhIEAAATsPPIAQD5p3jrV3Pq3jD9MAjkv58wHgoj8b87B8eEjSLMMqXMBAGTtuMPD418+dm5K4neYMNjqbWcBgIKSPxMB5D1GRJ90VAIAe/cvywWAgk+qNym7FGYPFevph6zClw/v/lv0Iy14gjL27bsMP/hDPyZl5X46VCebIz9cM9KXECPo4VyRi/vcCwUApCmqDZSaWMZ9ZiHJgp57AIHVD3zgA/i1X30b9u/fq27RH3/wD5UzUGC4Um8oUZyvN/CLP/+f8NGP/JX2qJ/4yTfjKbc/He2kv2kE4KsAwMO7/t60OKsRon2XRY1RmrkG6WiTdLvotdvodzpmExf2bN03YVbW96QpUzTMZ2fjfDaDzRJJVmHDkbRpipU59EYRTqx3sNrs0WtHVmc7cWCcXeT3fH4P8tiT747n8zbGYxa2s6/Nn0GFd8l2mFaBiiiNoNu4hvrBcp+hPR41SyZIE85rjzHgWo+oieU0sSlF2zu1/n0MWPBYnxPelhjw9iAmX5917MNcM88JCxuN4lJHJHdAeieK4IV8lMrybNJoHXAkL2h8CRQYjbEmmzizOvPPsiaUgSvcp2aBFwcgDKyns4cxmkrlEhaXl5Bw3UjbwMb6BgNqII3x9KfejNGwjag4wA03XIPLDi+iNGnJ9s8BlM22lFk2HDri4UgNV0RpHKE4iAFaLZZSoJgA/XV1+//2Pe/GFVER0ZkV1NIuSmNrwpSKzK7sXHD9dVDDsEgNkynooHMYpMq0N4T/aQ/NnWvG8VFREsoZ49aZs6L4DwmMk3pv51oAQLC8NvvtIohXsANva827/QY2Z9bUnnd6XhWYAVybw6xhNHXSIRvDqq4gUhy011zrzfMN5q8JR3jo1DApoJeO0Oym6AzHSKIyBhzPmkzwope/HDfdfpsYAOl4gh4brmRpcgSBmhOmgBi4oNNxEf6K+jDZnqtzaSKhBuiT3Wk5cbZeg725a6q5CCDXmtc1zEfUxIyKWFgmpd6ADte+yOcMHiOcvZjXCuD3c5V+Bxic2eRgCl/H5o5ZXfL5Nu7Ah+V4OahQWgYGBvL+5/Vm7KMeBnNbfhbrDaurCCQOH30AIGh9Z8vaF6GhSjpKoZ6MHwx87MAR/eRBqLATujjQxUg4O7l3QbPUd979eXXG6Pc7m+FczISHCB3FIFgIkc5x7MRx6REcuuSwip28SI/fwP75s2F3p+LdT5BTybwA4HlgF9UFAR25ym9K5wIAbNeRYzKUZwV4MPYFa3aNplHAxNxRXC/yac907NgxWQCSDsNFlzEYRN1kITpBJYpw4+Mfjysvv0KbhFP7iHrvpAHgAEAYzrZkmoV1UAMmZUYjAPyeCtyB9BsEAR5VAKAwkR9sPapg2GmhzK8Wl/F7P/0z+MeP/Q/Z+k0o+hE0DewaTQXx+HQGQQWV4RjVYhFLtSqqGMoKcC4e44pDi6hFI8T0ah0kOn6qV0vQbjBBzVrnSEv8KepPggAMIkX6CJN9IMVlEyjkhjMsjpEUhkrIhmttHDpwiVDbdXrHLu9Di2qxl12JW57/QuDwEYkudUYFnO4mGNCndX5RgAMT8JhDc/kEYoYBkE/AdP/k/t2TcV5zecUyoHLjY0yQMu4EnVYTexcWUKTq+XiEd//627Fy7EHccN212LM4j/e+51140s03SaeCKCrXJ+8xBvgOPYaZSGgkgvZfpBK2sL62If9XJhmiv+1QxZwLAJCPA1kylaP9a3Y3JGK83wSehWNk3CM4wGKeIIDdd9wPA3Us5yZgp84STRsB+NICAH6Zz7X7z+dzw2Ohzw3MQUXGJCLu1AKgzaij9rYpWgcqH6d2Kll2Awlm11/+GNTpCvHkXMuirQAAvVaLmbZZVC6eYM/eJezZtySAhs4ABHuo3E8gRH7binElTMIMMedPp/cHgbtIAMDVV9+AV3/vG5RksWDQ0BhZC0VLfhgXL+Z+eK7nIUutHx6BYtPb84iHhP2CG4pYAMwndYh01LYOGu1Bv/NVr1QStbGxhifdcjPe8rNv0X3eprsHSuBs5Ite8AIszM3j+PHj+JM//bC6a7JnnRkB4Pt/lQFwbld6lg6/+VVkV9mYFvUa+vR9V+e/L4V4sgKn5alHxmmn0dZ7cJUJ7gf+/mSqEQBgl4yNI9BirdLAmd4IJ8600eyTTReH9b/9IvRYtQn0yx2E091ngQ5vmDgDQJE315yZvq+9mRdMvr9bCWUAQEmMMwJ2E/T7FPkixE1gkCNgwYUqN5/tzlI6U9lnnh8AMAWVp+wzFkCMvWWq1Kttbc0W7cNhtpgdf7kbsNCVir11/pl78N8IjJBx16KIaaBzzBb6s+wLj28GAFghJ3CHHVyMsWf/XtXvdPXpJ6no7zbuOMbRyy/BoQNLiIoJquUJbr/9FpRLKQqjjQAAaKZyahMWCBJWrJoopdoKvlQCAICUe2gRqLHiagH9NWDQxT//5jtxTbWC/r33oD4iAEGq+BigTSuvHvMUROgWGxgShNIY68w6DOLoDnTZWp8+KHI+KlAM0EQAxUYM7GiueQIrzBdYO9n8u7+/gQ3RuIDKiECGzffbOjQKgnX9A1fE84lsndp3YMMlnRDO2Dx+yNc7S8DykKCJIaba1HVsVCqiV+QoKotRoNtP0ewmGgMY0L6wWkUvivAdr30t9hw5gpQgOSn5qjlKus7tPg0XtdBz2l5TUFvOHUGnSOBHKP4zpkqYr5+9P/NAXh7Am9Y91H2jSVfH2Kbh+vmfXLteF+XX7abPCXpSqlnC6zWWEJhFsgGUk5GdtzwDXAzPUlFAtuyssxyRzE+yQzniYMwS3q/NZkv3ouvn8X15bh51BsBWAIAtv7BYOc8oBCyS5au0AILPJKEBR4hHk6GK/XI9RrvXxonVE6jUyhIFmc7s6FJc1ISH1BzSWyhQQfs/zg5SFGTPvr0aDdgNANhqU5gmcpYA5xeVAwB8X86OyN8yBwA4C8AXav69tgwyoajKJ83+Gi5gVw31hZsfM3ANgHxi7l04/o7/TgDgoYce0gwMNw0vZHTcIcqwWzNXq+Ept9yCfct7bOPgfJHQLII424sA6sYPVE8fAeDK4UbDm9zFgpwO6p7X6h5zntbu3rOymS8FA4AIbmfYw0KlLko9eilO/9PH8dM/8MM4tLCA7tqavGv1CAIGWQgXdd5sUUQRH1K5v4jlWgXVwhjRqIdGaYjL9s9jrgrUInbDE+v6yyuZcOIYlUmsTXJQMicC/sl9wlSYgRIZBk6SlFUhMCiM9cPm8eHaMlaOnWKUQW15GWtJgjWi/415JLUGnvS8F2D5ysegcPAy0F/gzBAY0DUgqqggobVNvgOtNZq7GtsBAJ5gcU9VMRzQYQcBBAAw4HENt1s4cvCAGACrDz2Av/iTD+L4F+7Hs59xGzqtdfzphz8kHYBWq6lgyXuOIwGrq6clBDhIKTQZoxJXxUAirazbMQ/XjEJ31goKid0WjBx/qnq1M93X/F+5ATvl26hgDO4W2IU4UwlYIjRFiQJSeIgggKwBxYahPZL9t8WDACAFAIDUMXMBeOQYAB7fZpObcwUBGE8YNxiH3Hubr7388su1gZFh5Ih7fvY/H/e2uTSW8OxwffjveRGv/LEYAEsGjgn0nOtjOwDAbC856z+QAwABgOW9i7Ja4t95jbmXOQDAz6eC94jzfiF+eRhjN2U8NgDgttueh2/65pep20R2DGMOAQCuHa2Pr3AAICFgEgAARjVR/wUEWPzi3OzC/Dw+d8dn8J2v/A4cPXoFjp84jj/78w+bcFZCEckaeu0Onv3MZ+H6xz5Wl/L33/8HOL12GiMBokFvJWgAfBUAONfVvvn+yq99A+pHKoxI9e+xIKQIXJJgQmFfiTra/Ljv2SGiZsWF3eNTAED3c9i7OP/P1zEW9vopShR0jWo4udHDqY0e+hNa6EViiliRuPUjLwKWf4YfC2OSN188kc+PJOWL2NlPMCA3HNUMA8BSIxOfKxTKsu3t90foJ/RrZ25UVpLPvFdgQbCBy0YBspGA3P6aZwAEtxC6EO3EAHCRQz9exkMes2zXohiDYNMrmvrIrBIp6seiXxo93KvCf9Oil2eaKv/tVktCZWQ0lOJyJpTmxYzTrPP5Zr5Q8k6pdTVZhI6x/9AB9NIE5VoV7U43c3gqRyWp/w+SFmrlMfYu1/G0pz4RaX8dlSIbLOyoEgAIPzlnCmNNBAelbHRCKw8YR8C4iskwxbjO/baNuNgHRj3c9a53YWHtDJb6fZTJvAQp/6SwT8TaVP+EbkNxRc2Q2dzchH2dvRw4AA4ABJcI+1fTAZPdXFwRvZvaRRyXZuffi0DZwIVhf9vybHySDVT+OR3D3O5eyNP7bdGy8E94iwbNBt9Pp2CC2eA5KCFtBwcaCBaRjs6mE4GEwUg2ta1+ij7z0UoZA1oWNur4/p/4cQEFPR4vBfWCw5hs/4IrHNdetue7SGVwbLFawwAs/282h+wYpo98o9R/6wwUr7vyjQW+A5knzsz05+Sf69oYTvt3Sr8YmBQ/H9uos48UCooJYIDyV1lcU+DQxhT0/Z0iQnvACgWR7TU6ngC6Mf91J71KuaImCetFNpMIFnmz61EHAAzwmFJbgwxFOP+mAcDFS6rWZEzEY4B2p6/CV7kMb12KmSVdxNUY4+IIq+ur6A96yq6JjnnPNCuenDKlT9k++T2XbY4Up1q9jo1WE5+74w5TRJ2bw/zigmkDzKhQe9cyhJBN8yH5z/ML6gW9I0pONREdtmx+mkb32DwH68/3oOk3x2zi7QX5LADgr2fnzR9edOUTYS4ytzr0OVw+36ku7NA98MADEgB0NNlRc5V6QQSQ4ne3P+1p8j6lx7JG4cuk7xR3BAD0/UNn3CiCrJULKnIz5f8wVyU1Tfmp2sakueqZzoEf65cKABiURhglfSyUa8DqOt7+xjfh1J13o9hnZ8qEv5iAZqNaoftktC0W4wYATNIhyihguV5DvThBNOqiWkxxeE8dS/US6hx1HFEHIDAA2PUfTjQXKQSf50VJk4j0Zj0muxujJHqilVHkCNCMS+iv97Fvzz700x7aSQf1pTkkxQk2RgMUl5bRKVexdOV1OHTDk1C99Cp0qovYGMcY0C2gUsWECXwuDGt9eowL62i2M8BrZPNSY6MXEmF2RFpbrY0BaB0CqEYlrJ88jiMH9mPxi1TBn/nxH5M14IP33YtXfee347d+853Yt5f2LGua2+r1uuowEwBg0U/hP3ZgqAVAD9x2q4NWs2P0LdXP2yeQOxWY5wIAWJI4BUS9C6D7tUABIFq/cUTAuiI+G0bgyARjjA0wCwD4CMCXCgDINueZoLobEMC4xvXNRIJMgGazKUCAeiKMK+oAscMUkH1fG/w7z0W+A7lVPJef8g6P2aJl9jjy+hXnsl/MAgBMwLVH8B6f0LJrIEsrBwB4fZjkceMmA0AMFe92iAFgibY9QlJDu78xjz3Gt7z023Db7c9BkspT1+IIgT7en3JOubiA+Lmcg/xzLmQEwI6F2n3BJgtFo/6PC2JGUNSPheBcoyEP+bf/+q/hn/7pH5RQUTPo3e95r0RDCQD8X7//PvzyL/wiDh08iH/xohfhu1/zvWgnPcXXrwIAD/eqnv38fAzPkmiMkPY2MOh30SdFtU/7M16zKcNCEhtB0d7zOEXDTaD9rHaU0f/NLaAoxmhUqdPoDQ+ebmGtN8KwVMNwxIZs6SwQNv/tZbsVunl5dpEn4w4Q6u4LRUaeCjxLYd90Ztzu2nNgB8MzZwlTsmfBTw1g1lIj2gaPCXWxE8o9gDwV67LaT7ABdWBkEwMgFJQBCBDwsQsA4MfFY+exMNfLRJ75UTy/aSLQ3Bo3Y7EApMMUOq5qkoU4w3nsDkc8CBIIkKRgqbFI1S0ODLV8EbT16rNYxxygTOC7Wka1Ucto60OJS5rEKXsotz/9VnTbZ1CNR7j2miO48ughTAYdVIrMe/heLP7pA8imkzVdLC+xscegtpoLs2ozAaU6krSHcWOCwXAdC1UKlrVx7L+8D53PfBaLvR5qzDvp3FQqYsiRWTanJpGYlYVBB8UwL785LgamS/bLqVBy9iuK+FEngTnKcCgVeHZ6BQB0evqTOYqdB+sGq7UTGm+0nVb+yfFOEwGYjsOE0TI1zsIa0q0oPYIgXEk3B6U/zrgzgq0Jm3Nk0Ypbfb7GWMxi2aZ5mLcRQOfU61j3aIduBQSR2FCtVpFWK2h/0b79TW/7P7GWdDGISxiRMVoqCjzi+LXdMrYW1NTzrTAUwhwr0lHPbPN6Gl0AOCLgu6cDB+H9tso7N+3/BdadySZWg9c9fo2c8ey6Z16naR+n81ZcFWxtnzXVLLGYUxCgJhZzGGP2Os0Bg36ve1Z8cnY4G9MJ7SXDGI2EItNENSNzqYswArBT8rR9UjxFHKfFmydGFgD8facAgBRQi5Got+12R6iuZf42Z0K7v/nlOaSjFMdXjqEUc6akZ8ITAbmzb8SEZ6fv9vA2OyamFPtbOb2KT3ziE6L+zy8sSBhiKkyRe89Q3OS/wW4QRB759HlXLggTSDH6jouu+CyVuiLyC7fk2BfuTgAAn+MJMxcRX0+qlj98g8vT3UxplfYTUTaLy+fNAgBPeMITsvdWUROKdUZs2gDu27OMZ952m2ibFLdi7K1W6xiN2a0qYFwsywaQnvOcaB9R/V4CbFxDIfdVAWtdU6LNYgAwfoX5M/4pUSAqDjMIe0K8hQjF9Pr4qplNOrQ15uhhtrb0yK2vnQocduMmUQFjiliOgfXP3IE3v/77sJ8gSJs+q3XNs1kSyu0o2F0xl9doOMEB6w5OqBWACZapgluCAQCFAQ4sVrA8V8ZclXaBqTQz2BXnvdOn9Qzn2wtFxCy0JiNEtE0kqszCg1Qu04pRN8Lnxjg7RqcACgYWQctHdqQHGNDntjjWHjqkEwf1AYoRVgYTlPZfiitvvQ2XPvFWFJYOoIMYSVRBN+gOKIWTPoFtLmpQkP5YiiFx3CCWyYtHdJzidqJ+U90puABQFEZaBjxXwZtbyGmaYt/CHAatDcxFBXz0wx/EP/+vv0FcKmD11Cn8+3/3/fiBH/j3uPbaa1UcMOjWanUlpVRdliOCaVHJdYFquq1WB+0m51Qz2Snnz+VudtsYp2vp7DvdVcV9Nc0sH7tvRWs3RVgf8clEpkZDxThXomVxSNS4Vq+gSncJzd+Z5sKUAUAqWIy4zLmyKQNgqzhk63eHeBnuue2i5iwAslvBP/s+Hit4rQnO0EOXKrpkFH38nz8ukad8zPJunM+p+rzcdt+PXZmdHpu7TnYePDEQ+CiW0rk/zgYAyMygdxQ7FGQApBrN2LN3Ect7l1AsTeRkk9AGTW4BxjzQ96ALBRM1y7cyteCxugpMwGK8+nv/LZ7wxFvQ7lIZOBYDgPc1x+W0fwQLvXM/gov3TMtHN++EnqjZaJZTU4PHdraPWxwUMBnT6WAktXfS/ukCEPN8arx8hGoco7m+juWlRaTU/vimF2PPnmWsrJzCa1/3evzLl79CsfDV3/XduO/eewUcv/VX3orDl12KQhyxbycAYMrAMmZBlniGCSBJzgVLU7Mfpcr3EKVRD9GYVGP2uYwuzaJJWvbyoHbL1XM7rzvdT3b/mq6NRx0Jru1oAzjAMO3vagM4jQ2bo8Ts/Px0QM2Ox6nhavJIzM8qVYuLI2ycOYlh0tMIAHM5affwGBi36ZCTmwHXfeenScm+CaR5fLJ/y/Ta7WxwzpjOUZU6eqMivnByHW0Zic8hSTkatzMAwAaI50LOMMrnQbKSzGkeefGfzST7Os7pt0yvtDWorPJyPSJ+aaNV2/x/jF5/iF6PjB3+nfttbHPddESIZPgawIdwLvR2TsvOratNelh2D5kH3Pbx3WMracXM81g4eK6nor9URKtNIT/ulbRVo66CdbR5PypmhWKSIoD0K2f336jJFdk5m2vBVBfIG4L2u2nu6kdi98DUIYF7GWNlSheAuTraXWoCVEWBV5d1MsJtT3kSxsMu4lKCpz758WjUC6jFBUzSJNzLJn5s1n8OAPBzpg0RCyp2j9mDxWgN6SgBFiK0eqewFA1Q6jax/pd/iTP/8A/Yw84843ppgkEBslMmgBONIsQU76M60oS6L5uboGY3YmMBWW3EAjF3qVjUt1t9NBoLeg7PJ9mJ3E9Y5BEQ4J8aG2RmHez//C7h+H5SHAYAwI7IxVQdDMj4IRljN9yBYn4UgCi2HojAL//RrWzsFRW3zNkKGTDgjAD9ezFWTSdmdz9BbzhGWiqhX47Rq8RI52r48d/8DZxaPYkuRx2C3fqAdVe9oQZABlAExqQuUgAAnD2kVX4W05fMA7eZ3Fwj+XPzzc786z0WkYWzuWadAoFcv9xj8+J+3qhQkc5Me0CXMgPA+L2NPWBCzVphbOKE751nAWSAQOj+53OSEPgCk8CsNH2UkjUEP4MMALIJMwbA2RvLuWxIOeuSfBDJVuk0uGwq6nMXY5ZiNXuS+S2c1iAkibSRJBXFhz6HFFHiXAO7lfTEZhBYa51Bu9eSQqMBAEEgKRxStmltupnP5Xg3P4eHSQooT+Ydd35ewY1z7hQU4xiAbx6z77wp3G5BP88/P19s5+lQjpCyCOZN4F11qlt6Ac5zO8tA8E3RP8O7ZHlE23/n6JXba+WTcb7eqf8eqJ2u7cAHP5vzlHyfyy67TGMS/B3Pz+nTp2W7FhciDJMBnvucZ2PP4qI6WgSo69WGZveIHHIEAFFVM3wEAAZEDkWNKyJmkMwQQMsnM/q/1Gj5TEtE7NgDYhjiGLUbNj888bRA72MOeTRQ26zm3hhoKE1im5GkBwOl0Naq1HyyR/6dFYRDZz8KAMW73/QmPPTJT2K0vo4qvzvRWwZYbqQsfMPWQ8TaRI64fxutjnYm0WSMRlzAfKWEasGSz2pxiBsecxSTpIPiKEWF9N+0j1qZM8FEf8umnBwol3Yup/e1/qYPmIIbVqDbve2Jpr4T0xZHTzmfRwvPOEavVEKbYMvcAhauOIojj30c5o9eCey5FPePF5BUFlAaU7QwQnGUYP30qrrti0v70Ga3BjHSSVFWhCS9D9kp5YSuEkITofSZT1Of5fqQBJQ2GLJ0FmtVdM+cwp5qAaPWafzqz78Fc5zR6w8Rl6t4+tOeKrGwxYUldZm5Nkmj0zFqBMvEJA0MGGl+sd9LsbayIS0AU2dm4OYqCD7NoSOjM6f1kUuez3HwWgnAtqEpAAz5JCkgCgIEChMs71m0gpFADu20CPCUiqhwhrNMelk/m23cVOyTYZIFqnwx5l/GBDWdavvwo+fWr5jdpF0IykV6GDsWFxfFCKBuA1HtnR7bJZH+GsWFHRBY3v+Mf0TRHVzlf8vNZEYA6+GfAytitH6L9MZORPcnC+Cqq69AMeIZ5nwnwTWKbloBmSWFLCCV2EZqY+kAACAASURBVLG5z9eZDksUV1CrL+DEqTW8/e3vwmhC6p91E62Q5dqwooHJ2YU9doOvd3p3JoYh2Q6U7Wmpb9ZuBH+l+DweIe33ETPn5p2tdRyjl1KJuaqig5oGLDI5G6kikgXSeIylpUV0zqwJ+Lzv7rvxhte/DnP1uuLfH374Q6JG3njjjXjsdddqZO1PPvQhlOtVnDhxHI25RjYL620k32+UtFO3gVepGGEsX24D40gwrxYnKKZdJM01LNRIcy5gvbmBUrkMiAIaY0zb0Qs5hbnT6wAAZ5KzuKzxoADSBhsvdoa0hrg30koqTbYAAKbF17To9v/yP61Yt64i536Din1ISnnv2P7LLixZZtymRkj6PXTbHaQs/LsUYXMnB0ueNyXrMzbJ0+/iG5MbWaqa9U6AMWr4N+ZH4yKGhTIK5QY+e/cXMAD31BjFUhljFvBhr/ZY4bkU73fGHxa9Attp1xYEj3naGUMpQOe5reVQbDhYPrB10REumOo7ClawAOF54/3JYoKrm8As9+USTp9p2n2bn0931g5HkHTOp6Dk9FoYGLAZwA1nzzck2S0bm07ZS7B1ztOU2QAiyKrCv8TxMsuXGH97ZG70e6Lga3fzoitzcRqhUW+oCG232qL+k6JuoGqYkZ65vlsFY8+B/bOz61SK1Ay86pqr0Om1BKLW58weLooqosR321087clPRq1SRLt5CnuWIjzzGTehEqeUsMOE7D6dW4+Ds6quIR/a5FVk11A50IgBaYJObYxJKUWpv4HaZIj1P/og1v/pH7Gc9hBPUiQlsk54pUuIhkXU00j3wzCyAny2Re0KEFMAYEoN17nm2CPBm2LZuuhBHI7jBVZEWjHuPsIZgzMsP7HIuOrUcJkJQCFn3ZwJn02WZnxOyEgJukTG1ra+rGuTEZxl8hHMO7N/5/lmftgji2AMNE9voN9NUK3NozcBWsypl+awePVR/Jsf+UGsJB30tL+lWFpYxIAMB+pJBDHsaRjMouA5bmsXtv9daOjerRm9S3m4aYQxnzt5k4AWt9Nacaoz4fXMOQAAOxyiVR65E507mRnNPiyjHFI7DUzTjrN/SX+zPCDhX9aLWS52Frq9LidqKHjAGamhAID+sIdme12WIGQBZPYn2025bBoHOMc14zFctE2LonfddZeSL6rdExBgYur0sR3f9RwAgDwalQcEdM4CAODdfgZsp82eKwDgyJJT3bzQdyDBhdH8e/jf/Xr4huEB2jdK/vupU6e0wVxy6SVKYvke3EzOrK2JmlkcF1ErV/GM22/DXK1uqu6jCcqcEefsNdVAGWRKJuIz4e/ZNVaxTSJcKIZdREO1jq05dfq9OLItKvu9xzwWQ5tpvNM1zGcbNc2uYIbEuugHwxrRWwmJmICMSbyQeeDop7aKEN+9sJ6uCLEYuAEnffzka16N4copjDY2sHduTrN0VJhVIqzukoEdKm39S8kDmEA1JWVGqAsAKKJaHKE06qNaGOG6Ky9DaZTId7bMTuOgD87F6ToVdQYf3sL39c+PDS+lCwFZCZwpE4qsDl0BKTswPHf1Osb1GtZZzMQxrn7c9Tj81OcA1z4Nx7v0a6ZPcA+LHKFpNLB6eg2lqIokZTHPThwBAGoejDCkBoFcCPigiBlTJSb7Rv633hLZEREmpTLSfoJaHKE0TDBXSBAlLfw/H/4APv73f4eEc5X9FM961rPkI3vP3feYwGjOTse7VramaGVo4zbswqyfbmGQcD5rglKR14KIK+kCBMhMcdVq/U0yOwYaOaayw9k/G7XOrR29rdG49TBkJnSTTPSJ9EizCaRoDruBJekCWCeZ34n3pI95uIq00/iCU0ZI8qd3UFjTuvdcIOm8ltBZL5o93nws43+zC8X1wfPP8SKfsdvu03cDAFwgaLvXE+TUfGXQhmAMMMulFBFFOi/wsP02JtIvUb6I4W+AK6+8wvJ+Cj3J79eS9E2dCYFNTL4JIFgnkB1JztSWKxyX6OOtv/IbGI0jjMYUDAugpNhE9n6PJgBgdwRpt0a3Ne92O6PG5CEAQBG02EQ9RyNUIvobjFDgCEMpRqs3RrFsXt+uok5hUc0Is1jr99He2MCRI0cwandQqtXws2/8UXzwj/4Qhw4fxvO+7oX41le8HF/zNc8HrZue/Zzn4Kf+48+heXoFC3v2oNdu6Z7Ki1r5PsLEmfRijiCkBGllmxrosMNU8Xa5GmHYaaLMTj+fTPCFgGiaoNdPMF+rP8oAwGgbBsDZAMDUQ34abiS1mLE11MMyICAw80RW0Z5OL9ixNCvSPsX+urJnI/tNHM2ZDvlsB27L20wB1IpPF2lzEMAEzHhNSgKPx6UqesMC7nvoFAZUbyfzjeOHjIPeDMgJiHpOxCaOW9HxOzmdVs2RKDIAYBMryApDAzK2KS68Dif7qpCESW+K+lGTpSxrv8GQ9OgCej2SrL1J4e9nRRv/PyXovE0OqWdtyrtnzyL3LAOGtZMGBfF8PsjjJRuuUuassYEFjL3MbfsJ2RFWY6ogDXRv7nvqbop9WpTNX6fTVfFmmoFBt8GbDbtEUQMMjNFqn2NAjITgojIOHjqAbt8AgFKZIx+kh5NazdxqgltuvgmNWqSZ/6OXL+HxN1yByWgd41GCcok2fueX/5AFqQSoMEG7NsK4NEQ57aA6GaL34T/D6t/9LRYScR3Rj4YYUvByUkJ5VMJ8nwBAAb2YwEC+hspfozDbnQnN5me9xwIACqVqBgAwvx4GSztvmrrAYl5A0NeF4lfmIpP7XHfWmpLjt7z9GJ9TVuAZAGD5gxGzre2qpkhwZzLBSmvY888B4yCdMtIhumttpD3qucTSBOhFJQzm6rj8lifiX73uNVhNu2K7cqRhodbAgALNpQgDNsYCI+4Ct+Ivy5fvlP/Z/j3NQDYBACEmeP6TgQAzjKQdAAAGm1nEd4tztEnEy9DgHE9rSs/aBgDIUyz83fObgSNg+QMQ+tijcIwBAOo9BgCgk7SFBtIJoEiNDmkAzDIAcsdxgQAAI2Cr3cL999+vAMUkghuGd45mRQBnz+DOHT4DSLYDAGwmjS4E5jbA5xIYebgAgNNkfZY/TzPm93V00b9HnoqcB2dc+d9fz+dTpIvPP3DggCHNxYKSeHZZ69UaRukIV1x2OW6+8SaUqWbPAEEWQEC8idIPODdUIoJvIwAEAFgQCrCg0wILffnHGuVf3R+D4hGHTUOrOcxCW9/aNlPR57OLkt+wt76x/Kazdcuk1WbYhfgHpN66/9YttgQ7fFagsGbrXAk9E5AJsL6G17z0JThA0Y+NDeybn5cqsgMATC7D5NVMpz0HABQMAJgrlzIAoF4c4eglB1AtjUVJjYsj2QGWaSvHIM054p0o3juERe1/4ZSx+JeojFS4p7R42rS0kgStNMUwjhHNLyBiVy2K0YoquOJpz8XBG5+MAan+1Tm0EGOtP0BtYUksH3bbmUDyY7ipDLjeOSYSzkek6z1GYTwQzqxukspaJn+c0aug20skFrpQjVHst1HHAM1TD+Kdv/pWJO0OlhYXcerUCl7+ilfgwx/+sAr3lZVVJT60EbLREaNOib4aPJboYNFa72J9vYm0TzExdiIjsQNGmu8yC5o8pORggNbRRQAArAfnWL0BTEpIPS6Hxi9VY+mVTIcSUsytYGJs5KYbCsv85sCoGRKvPNNjuhxsf7BrfaFlcO5dZ5LZDHQL38Xptowl3Ae2Yjjll+xuAIA3w7Zb5h7HtwIAyACYeiKfX/7giRqvDzv9UcyRpxRXXHFECa1dIyZ7U5EjB2h52ksEuZQgMrZynnKIqExdD85cVvCz//GXBAAMRwQQg0OCIperZJxf8js92vO/9lsDAKZ4HPhEFv9EHzWAgCBnkbohtEssFpCSghk6kOw2W7GgdqQEAA8s0he8rzGgRrUme7luqy1BQNrTLi3vwUu/9WV4xzveoXG393/gA7jhCTdgY30dc/NzGGQiwg6+WBLOezeWDkqwCWBRw4RDdk0MjEOzXeX3pBNR2qfPHVCr2L+xchKThAyci/M4PwbA7gCAYpW+oo2P+MP0I4zFotxAbKUAAISZqXIcyYqV4n6c8R/yz/AzGjBmG4A4CwBob87Rn7c8QwqgVkxuBwBwHxiQj1Gq4NRaG6ebPSSjIspVjgAMxSDUzDoFvcr0JDfhMs+hnPYvujv1ZKpV5THMP3VPZunutNHlXT3LOXa6P/h6Y7LxfgV1rgocaQH66QQpRxVsUnyGpu8xt4A+O+ozNPl8IWDz2DqbW5xCAwB43/BhlqhOx7eCm2K43A+54Fn089w4M4LAJFktU+oyRz9pAW3PZ17J4t9/CBAYi4D6JFbI+1jaTneAFfs2ksrr4g0ovs/y3r0Sv00GvUCUsPflbDdHAPYt78U1Vx1FOWJE6eOWm6/B/n3UmVrDZJyiEtUuAADgySOAOUJbDIABKsMeypMRxn/1UTz41/8dC2kb0SRBPx5iSJCWrNVRCY0kkv3eoBQYAGedAL+bs+5TxijxXEQAQJHrhTbcZgPujkGbgJ8wDsJcN7Dj9WmmCbhF/hfWbHarZ/9x9lomKKt8OuRjBi4QdzFtJv24LR1HAYKFIH+fFkrolMo4s9FB2k0wHvA4xhiwqVmroR0X8ZQXvQDP+eYX43TaR7FidPoam4KdnhhUHAkg6+r/r4/zBQD8fDh45u8z+367AADT0L/1CT67oznljfpFmQbGaRDaTEXIf6l8wucdaD+IPAOA8wtJn9RIK4Dl9zoeoNltopd0MBa9iovwkQUAilGEY8eP4eTJk+pMEQDwbrwHrou1OH2TzN43zMHJC34GADD63e4jAP48Ir0+3+XOA570Mujzx6liRjGaziP7dXIAwMcJeF05s8sHRyN0bTU2FGu+mgXSKBnhpic8EddcfXXwbzYBp9HAgviEIwKcaeXsWwAAhgWmgcZ+IBWUlE8ev+Ydg1KzAwAZXTNDm40ZYGN3TNpmN1db817UTBG06VX0gpDJeZH2LgprnoiYqI3AgMwj3j9jWqBl78YkkkI6Dz6AN3z7t+Ho4gLGraZm8qlkzePnpiEAwDJbm5X3GTh1nQMDQABAEXOVEioFYwDUi2Mc2jOPxXqMcmGEaDJUp5zkGL1Ms4bnF0AJANAmS8mDbHGMAaCiUHsFOxRDeW2z69UbEu2OENVqQnOb3LQaDRy6/vG4/DkvxCBqYK28gOHcHtxzcgX1+XmMRwM5JPBH6L/AnxIGRRYGQMzOGo+C1yKo9RribABAISYlkB2BGDWCRGlPNon1aILfIgCwcQanjj+ERmNOG+iLXvQivP/971cSw0KeoJgj5lrXFB4k2CGRlghJb4iNtSZazbbSUGoWMPdVNyQwQfxa25oKZzvMMO8WYXdjAEwBAFc6CZTQAABQRNJmRMmmKSqBpWhprVaV2NxwSBGbnIJuGJMJly9X4ObL/KzUMMLBxQpwuQ53fgPLjxjl2Um7bY5KcraZI/X3320EgJ/BePhIAQASspyQcUJGDpV6DQA4cuTSUKQbPZRn3EHwrKgI4yY8luEwFdNDhXLEDiJw8NDl+MEf+jGMJwQASC0O4wMGKYRieXYE6uFezPMHAAxYMg0FxjQbIQp+0mIpFFFgskdAmGwvLrRhohhWVjdtgHGJSfWUHishzOCCQeCQvvI8wkqtbgfGoBHF+Ls//zO89Zd+Geun13DowCEB1bw33vZrbxOIvkw/cY55VGLFBRbqzDm63Q66/Z7+DekIlbSAwsjUsFMWpGWqs9NZZUTfYpQGfcxVIowHKbr9jgCCZr+Ha254HK6/+Sa5uGTuXA/31M88/5EEACxOzeZ7HLPYzECybjCBUs7702WCl6wvMJudf/43Lf4I7LJ44GiAAVi7FctbnJwAADj8aTCFrx+D5w0IjmW1dv+xFfRHRfSHdKZd0NzxQr2u7+bsIq4zXlveY4z9Hj/czo9xgOuBa4SsnOkYUC4K5mLizgBAsOZjHsKcZlLSfcvCPyV+RIKA9ve81Wzo/uucMVYY4L3dQzlj9u+bn+egyXTm2Io3ngPtE7Wa/mRx2etSeNt0SDKmKK/t0ABkv35yxiFIn/KeSUXR9+KU701A3ZTpDVD32eedln4+//e8UzpPcRnLe/eIOcV4FlfMFYFfiGN5HDe4/trrsHdpEcO0jXp1gmc942bEpR4waWucyCiM5weCGvhHHZUhurUJCtEQtXGCAsG+//k/cc9f/DmWqQEy6SOJBxiUTMspHkeopREiiRcTwNmGAZDpAlg+lY//loMXMCJTZDiRGCDXggXTXMshw3/8GKf1mDFLzUoy/7DceXZfPzvOK0JTV8o+1MCjEGKt8FeHLQABzMnYVHB2AJs5MTqlKo6dWsM4ZSyI0UvIlIgwrFVxZjzEy//tv8FVT7oRp5MuSrWq1kzMfLifokKrwLNGAC4wiH6ZvXy3HMfvjZ3uf1sS05p7E1Og+cD/0JWdDVS7fXC45c8eDMkWgy+KaXA4XwDAD86/k9OQSBHvdAdIUionc+puiLXmmgAAKh0TENA40iPIAGCydc+992j+f2lpST8MTvJYzClTX8i62o4BYPOgRdmKOD2KG5MHaZ/hn/3sTQsgLAwXeOF3dys/p7s548I3AAciZkUp+PysOxXo86Tp+ty/I/oCHdipKkaoFMt48pNuxYH9+zL1Xxa+IwoAlWsmAsgOUJEMgJoKOhaA7FzLFk1+sFNvUW1qYRaNCUgUXBg8SdCNEBgA0+5/PgB68W/bJunezjDyAs4BDiK/8nORyBpLclNbVfEfQAB7lzzLIPRSbDrF5sUBrH72M3jz//59OFytoERbpLV1LM7Pm1I/k5hsrnPzCMCYXSc+WDwUxgIAGtIAIACQqNBdqJRwYHkONQoHj6iF7NI7lmRfDADAlZsdAJBQVogFTOA5h0qtDvput7o9zC8s4tClh7HWPoNWsYgThRqe+C9egqWbbsMd610M5pbECmAHThR/AQtWPvPbEwTif5td1NkAgAEnJa0bij3Vqg0Mk1RU3NJ4gEoB+OTf/b/42J++H4NOKxNKOXr0KK688kp85CMfUQJICpt1t2xW2zu2+mwGFzqT9FKsr28EEKCICh0daJGTpNKj2IoBEjAoS5x2CA67AQA2AhBibEDqZxkAgZhrVM+idbEoqFerVVCuGIXcRot8LCFQDUXZM5uhrAeY7wAG1eDd5tgeTuzb6nhdJyavTaKCUB65OxeguwEAJhC6/TdkXM0DAPxcHwFg8u+d+YdzjPnnOgDAwpXXJy4XMRglAgC0f7G4FbZ4dpKv31CMk53wNBSrTNA5G98f4pZbn45//cpXyxFgOC4p+TK7wYsHAFwI+8MimcUvuZAEAMC+YRDzZAeXYn7likQ7R0lXcSwiGkDab2kIJN0gkW5sodGQwnap9pjJkADdOjbW1rBxZg3HHnhA8WR+bg6f/qdP4NKFfYgnRe3fhw8flpiwd3tJZe8l/ZA8Bd0XAszBkpXU4U4rwWAEbPRTbFAXhCM/pMSyMBukGldolDmmNJaN4zguYb3XxTe89Fvw9S97KUblorpYF+PxSAMABgHkq1tBnrnuPY89dOO5N9K5gk4KpIt3O7L7G6WkgZvNn0qGXPGYz0PPKf80nr9HvxCj7I0FBVBMj4V1IUZvCNz74ElMohr6AyCuzQngneMcf9typjwDgJ/PApisEI87jDW8912ImfmDOq7hG9h3ngYTjYt5UbbFBbZMgw4uZLGWkA7Gum8TDkUXImkUDEeC/iwChyaG7rkAAHiBlT93+Sba9DxutcYY97m/Wf7EXNLjkeeDfC918Lt9HYuaLEFDgseaDpLsd/YdSHQZST+HP3Lryphl4Ws783HmfG11D8wCvh7PuTdXawSzGwLlqPfFHwEAfARWyi033YxKXETS2cDBA/N4xtOfiKS3ijhKLZ6IZXEBAMC4LCBr0GAhnaJCTZ1uC/jnj+OOP/4A9heoOJEEAICCogWxhirDCLGu7WYXpNmtyPdlryU8hxbLdlxArzMw5f0AJOu4wyiL0kI+7ywtiCBUR/ZL0C3Jn3u3yNt8Pc7eJAkplziKFViXovdnIICtbbOyNOq/xgKUnhu7MC1E6BTqePDkGTGB6cbCtZ8UiuiXS1gZpvjRX/x5xPuXsTboo1Apm6Ukj2c4FgOANpTbjcBcjJj6aL/HOcXBbb7kdjX9JjDg4QEAs0HEOlpbP7ZAlXJIZL6o1f26CbWaKmJ6YZv/jKwDPZyg1e6j0+3BPK3HOHX6JBIulqigP+WDvS0A4BvI+W3AEnEDcPc9d+vrUZyKm4YDALvR/891cW0HADDRUFdUM8tmecUNyxPmcwEAGLEd7c17Xvo14e/4viz+SXvjn14AOwCgoBxsYpylwe/M4yfVX5aFcaxOt4MHrCOoIX/J/kvwhBuegApVyclioK+roTZCcdn9JwBAFwAW//xh0cvZdSpwk2Jo9hnB55MKmkEIhZGxEkAJfna20WkDDdmHAlS2xdreERgATBSFsIW/u02H08CttzqwDmro+FOVwCxPDARgIuvvYMt/qmTMv8ZRmbxdHP/4x/GzP/yDWMYEVc7YNZvYu7wHvf7gbAZATgNA50KR3gCAmjMAaG8zJAAAlDHA5Qf3olEuAIM+VPPRb5xgzy4qwDutUb5UDgHhSapTcgwA/r1aqcr2x+xq6B9cNYqY5gWJYncxf/gQ+ov78Df3n0D1uhtx+0u/Hd25ZayNCugMjDaX74L4fKc2FnagJMMhmMTGMXQRuSGXTD8CdMyoyl2CquCk4rIjV52k+MWf+AHMlyksmoRkryQ3ABbIf/u3f5sJIwkACAmOU9x485OCzXGVVquN06fPSLeiVq0rMWbiRJBrdiPdKopud57PHQCY0RQIis/0e2dxKWEr9kmCEGe5HGsUYN++PTZNakPTmWOK8wmmXb9p8j+1VeW539lH+1xjnD9v9njzm5gnP54E7kb/53vuBgDspgEwOwJwsQEAE2syJxsHAMgAuOyyS84CADx2emzm/TseWlJOMa5KraoRABYUnW6KF3/jt+BrvvYbNP9PAECJoEKrAQD2OL/kN7teHksf7oXWmAoTRGMwEQCQjkfmKhGM3ILGTbVS1nPSbhM1Fv/DPpoP3oPmnZ/CaP20CninKHOfoj0SxT9J715eXALp5lSNbq6tgxoBp1dWceTQpeifbmGuXBXDjefv+PFjWFxasu5kqYgyGUCZRVNQaRa9lUksZ8+qEsI60+lhpdlGK2FHj6A0mWwDAY7UK8BkKNWSYr2CM50Ovv3V34NbX/JNGA96mmO9GI/zBQAGW7gAcO88O/bM5nvc45mUG+1f6b9qYCr4DzEZDdBubmA0SGeK/7Aj8vy5o8UWKvm7Jr/aCPL5p30/2x9MRJKjgyNEONPq48TqugCAAcEwAshyihhKa4e5TH6E0e9zrgNnAuTzKuZWtGGW3ktuBMut2jPA9CyAMtedDUMtLPaJExCoVgeUrnERmSRlzfgrI1FX1gv/KQAgDSHXnQifNRsnLKfZ6jE1VrTCnrkUu/qm1eRMVnbwaVnmeZzT8NVoKhkQy+dKbTx0/nUP9pkrmp6OaSmxU+3z+1NK/05rPw8A+F7AzyJblQKdzDupRcC9zMZTxqKfE5jhaN/1112HiM5Ewy5ueOxRXHftZWhvnEAlpt4I2Zs+YvHw70DqVxUmRksfNziekKBC+/HmGnDPPfjcH/wXHCyOEE96GEQDpFTcZwNqXEB5WEJEkrI4KoG1Er5CviHjxzwt2gxUcgckMhC54LN9LogrWqZpwpVTIcA8kGTZqyxOZxbH1qD62VCvQFu5RllhnxX//I2aB5IZzI0CuFilgQBsRa0NIo3mDNOR1jsFvrvjMfrlCN1yhLe8/W1oFsbokLHGMbkgKipfAwJWYR95+FfvK+MVu8bALQ5jp6aIv5+vp0Lzgb8ODIDN73T2B2+3Se3cgfF3tS/l7zGlIzhCmkcltHhDMPPAkQ9q0/csoNXqo9lqo0yaHUY4fuo4BqMUcTVCj7QRAQC2MUw/PYREqxTOeyXwxiHF+b7771PhT3sq70yJPhiK550+YJcG1ibqhp8Dp32og50DAPjfBAAYHHbSIMgWQZjvJ3DBgMqHswf0vpyvD9R6Q4J7+lHwkQ87xc9sHEAbRg4dZvLEvzMxq1AToUBqZsmKc262VJMdATc//mZceflRFWCNeg29TkdFk4EnDI0s4jimVZGVDwEAkBZXilGg1d8XfUKZOLtKOLsLijihkKcIoOhi+m5WCKnDFOa4C/xOWgPe+Q8AgM82s5MR/Dm5S9tGbDPp3GzGBaZ1YW1LkZ9iPlMAQGT9nEjSdGbQGADlAAA077oLP/La12BvsYC430fEWadyxRgAMyMACrxCPhm8I/tTAMBEAECjQmYF6VkJGhzH67dx9ZFDmOc9knTEEhiTSsvk+gLuAd1VZ4mo587jBOr8LM4viK5FGyBZO5ViAQC9bhuLS3WgEmONa+3AQZyOqngwBY7cchuufPKzsDqI0CvVkdL6SCwI2+SJnHNzGU5I0ad2BJkamjYLiagBL9z/qPKf0hKIav26fHb+9s9V8Ttv+z+w+sC96qCur53RPbx2+jRe+MIX4tOf/rRUwUVdc0XdAEZIbVf6EyWp0ZJuuLHeRJezbNxzKTzla2wmRIZtOISFnXuouwEAKlQ8AQ2z/HZJLRmnKByp//J8p5J1WMsWb4H5+QaiuKRCh6AA7ydjBHCeWhlKjvrrM8BeCBAAIABy/jF0NjZuBQD473yv8MLf4+BO8XU3AGC3EQAlrcNhNgKQBwAosOjifOe7iVjXzbpwDgBQBPDSSw8LAJDIluGhUx2KwK4iAMBRKRYovV5XBSyvN+MPmXHf/T2vw403PVUAAOnFBgBYh/RiiQBaN/L8jl5xkQCAWDy8J42ZFNDZrDuaDgcCiDEaYNTvyL5rY/Uk7v1fmbw3EAAAIABJREFUf43SnZ9CcW1F+x7HYZwVIpCaifLAWGCMPyeOncAVl1+O5vqGuvwORrLA4Tk8fXoVe/ftU+HPRxK0hnhxnPasP/nv+u4ldGnPVojRTAY4ud7CBkXbaIUWWABV5h/UAcAY/dEAk2oZrUGK73rD63Ht7U/DOC5ioDnqC3+cDwDAUQXS8j1ncJDN7HJ3a/jwvNg8N/dTq+V5zhPR/e2nK7CVavvmykCQ1oBiPV2Wd/bNt0pcd0yAN+ERYRFSsNFFJBm82EWflEQzbvYGcgMg6NTpDVCt1kyc0Geecw4b3uTId/1dK8nzH+V3m2JfPj7qiLKLmjnpZPst7xzel7HE/tLBSN1+t0/Lmge6Bu6zHva3wCowuv4UwMt3/qerKVdOzt6n1LGgS0+/F1hO3AMq2if8GG09EKexEUs+8q5Q+dl83oMEvU0jwEZE3bnLLBunbgWe7+9UrGh55FgUvjadUUqNDtoBU4uAYAwZNgJSBXSPcPVVV2LvnkWUaYtcSHH7027G8mJZbgD1Ku18E0Sl8nnXANzjixO6KQ0xrpEp1kG530G5tQGsruCu//t92DvqozzuYVRMMCrSMWSsrklpWJRocl6Ff3p5PCewa59/sNnn+jfDIUGMkpgAWU0gyr2B9ZayhPc4i+bvhH2LTf5Q9rZFUbI1S5TvPVX+t06/WzAbCMA17e+Z/RnAvkGhjC+c7uL/Y+9NoCxJr/LAL+JFxFszs7L2vRf1ol7U3ajRDpIQEiCQDcbsY+yxAVsWRuMzwzJsYjMYjO0x6zE+gA6YczB4gDliGQYOBiEwFiDJkrq19aKq6torK7e3RbzYRt+9/40XLyszX22txSb7VGdV5lviRfxx/3u/+93vG2WeNE7oJkAnlQG1XHpddI4cxP/2/d+LK+Mh8maIIqBQrtY21HRi/iVN0P+JNQAsPtav2XZNk61AUg0A+FPJCGYL9NmOvM13bL9FXd/uv3VR2cI0VLWOTFSL0Yl/8LlWaFpQMMrSYJBgbWNdZiiZ1Jy7eE4Sp1a3JQCA2gBuAwDcgvhfdXxkISYJTj93Rqj/LKINSWZH4boAAB2U2XH3r3e56gCAfn7tdxLttMSnzgBgIN6OhVAHAPj4A/v2S8fTCnpT1uZn4EZAcEO7TJyBHEm3pCq4BYBQmjAfYxZDVBzn6wwGA7XqKkopwrnDsStD+g4b569+5WtwaP9B9Dc2RQG+v7kpBRWfSyE1TzZw7RQ1ml34BAAoCEgAgKwHfv7cCaAILYpFmRb61AMg/ZDngO/NNVIHAGRjC0i/s81aw5x0/J2tnc4z6uuqGnxd9Zw+vhP1o5YOcUNE4IT+z86v60JXJXGtWOZ7ytw8dbz5uldX8Oav/ioc5ZzTxgYWogjJaAw/aM4AAFtdABgwJQCKD3aJlgAA4QwAkI02cO/JY1jqRMjjvgAAZZqoiqokE7eWgBoQMO2+TGMCGRrxcCSftdNsiq7BZBzL4EOn08ZwPEBIz/qFDrIoRBxFWEMDK2ij3Hscn/3Gr0Q/XMAg6CBphJgwwRPGBZkRDUyKthYRDn92ffpqbIPXjB351aur2Ld3v1gRcS0y+es1Spx/8j34jz/3M3IsV1euyEgJgZG1tVV8+Zd/Od75zncq5ZPDmSwEqJTsxm4EIJOhV80hkyRFf2OIQZ/WUJ4ADkyEeH6vdf2zc7T7ub8eAEBeWxauzXhXoL8U8dKtlDEV/b2+ptI/OWLRajVF8Ix/KKhE2jmp/0ysrGMsSYIxBExgUMYPzKLq1gsYi+31VzLaKWOfaZNYfLKiZbd3ngcAzBsBMCCVMaz+/mINGDF5t076zX1+ForacVMxLo5kEAAwBoA6cznYy4GtfCcBZtl1m2TC4DIAgPsR54ZZmL71rd+Gu+95UDUASNUReqjTIZmxAbz5+78q5G7i40tcJJgrcVC7/2YYZZGYP+F+0241EfhUrU7RaIXYPHsKH/j9d+Doyln4KxcwHAz1dWoCY1wzMnPs+Vi5fAX3vOAenHvunOwtpHsnBLLpYz4eyTnkORXr3qAh+xw1fQhiW3Fq+6+Y3YkYKAXkqLnQxiDNcWltgPVRIh1nEVTjvcfRjNAXLYHN8QBp2EDRDPGWb/0/cPiRh0Ev7k8lA4AAwAwDoCagK7Fi5rpOK279uVJ7rX5QbZ0cyXiMYZ+2XkO5ptybOCfNsQhj0ymYziXJvG3n+f/5AMBs/skusHX/VTeHNOEGTp+9JG4yZGvAb2J9c4jFhUU5VuYilifZ+5nSvTQ2XHdb5o/DsALiOIPOgkTzZ2eBWGNRVafOMRIqgMblntS/yIoIcZKLICHPJbug4uyUUweAwKPanOraM8FEFpH6airyx3G02RvQYrzEN8lntr9B290OVq5edY4qEZaW9si9wM86zR89uY/4xZ/ZSBTzQt6bfC82vDY3+zLzbzHbZv2NuGDnsn4/XW/YqIO+/Dvfu9vrKNuXTZMwEm0O7mWu/MVjjz4sMSNsFAj9CV732lfAK8ZIRutY6rUEAJA87SbzHxXAbCAho7DpYxIPEI6H6Aw24Y2G+Phv/BoW4z5aBe2EE2GLch/mtfOpPSDE0a0MrGnxr9R9/T3PIc8rrzebDSLG6MZkZ4t2reW4Lxn7Qm/Vmq2vc6lQ0JUuHLaHubuzBgDYmt2uyFZ2K3UXNA7oSuPP1MGFx6UuABorpk1cjZ8E4z58+jIQddWSmo8JQgzJ3N23F0dfeB+++pv+ES701xEtLqBo+OpyQy0ninXGtLwNtx2Pu9519en+uF3jnwPI7H6yz3JDAED/7LtKvTD6dEGua4hKlcBaG8K9izzHKF+7tADqHfz6ybZEVLtk87/qxzRdSDo/dXV1TcRIJlmCK6tXBAn0Q1/+TX/kKWVV30di5Q0CAIY+2pFKQPI9XF1bExcAHhNBAO3GaJfc3ABMPM/GGfg7SU64kJ14nIEchuQZrYrvx+DK17ICnc+TnzWb2tFzVFebzSLtnsW6BfIpqq9qqtUsbZrK49rNlsw/8nFmeSWzQ04Ih4+xvzP4U9iPP+P7mTgOgzCLfws0fA8eMxkAHYrJRE0M+wMsdLty4/Lvjz78CB649yGxQ7EOvHUz3WqUxJVCUI2wjaDZEQDAC1vS+WZ7LCYYkadyvjXhU2qQJmi5jABIgk0hqGakKLYU9brWOYa1HQCg6ubmHmGiRo5650YOuCEzWWfSYV1/Jt8zDAChQbmg7gCAeukXlA4A2FjH//73vx7RcIBOkYMmNhyHEHpgjQFgAABn4mVDlqSBzAPqJkwQ+cBip4VWwFmzCdpBiXS4jkNLPRw7sAchFRTKTMYAJkmsBe1NboASL4x26MYBKMglZ62WkAgRzLkE8PHahNRETcQcKQwZMJH24DFBjtpIogUMw0VcLju466Wvwf4HHsNG0MQmQZ1miFGZYhDT6WMJea7WdlzvvCb0mea1a1Gl3WkI2Myp3W88gqhIcaQV4Fu/+c3Ys7iIzQ3Sg31hAvS6HSRxjL/1pjfhN37jN3Dg4CGsbWwIqEMtA93cMkm8SDXmWiL4MxyMcXWFowCkjurYgQGodeBNUYMqGs0PgNs8Qmt+TdLrUbTWd9KZbxcjZjYKJzAUhhSIU495WgQSCOn1umi1ea80BEQlIEAgVYABmwMWD2FqeTgnC6fYbfHLOqYW+3b6gNPOxdTf3n62dWO7mZO0Ffne+hrGAKiDq9P9RUHNHb+uYb/c+BGKfWRDBQDZvcqpTN0OcfDgfplnpXhjXQRwZg8lEMAxF3b9PYDJfJ9Wd7xP+jH+1Y//JFrtJZQlrUTJAOCCKWRUTu5SWTh1D+wbP/7KjnSHp+42pqEAgNoAirGrFDhTgFXusUKtpDrtptBN03Ef3W4Lk/UVnHr3OxF89D2IzzwtHUqOGRmVeW1tXUC+PNNC06hKyqTWO4SlG7vv5mTCn1WuDjZHbt3WmeEttztxb0oZdyn+18HTz13AhGALQTF2thkfUEhMGYyHaC500C9SjFDgX/30T6FoNeEtdD+lGgA835NE8xW5Z53NKdecGNmKcrg5oBi7Sn8unWKKdznx3UkcYzjoYzQYIE8TAQM486/x311Xfnez7AYg7NbBm5cAc/5alrXlrByLkWLHWQBmHB8McfbCVQyTXGb/r1zdwOEjJ7CychWdVlPYh/xivmL5lhWxvLdsvdTjQtVZdS0D5UmZyO8UKOGdRgo8CzeuYzImOPZH4IDjqyXaooMhnVPLgpzmDM8PxZNNc4AsNepbyBx0xSrU66D7gBZWyl5QliKPv9NqSX5MTQw+jp+Tf8af2N/e8773Sf5w6NAhnDhxUo6Vuk2M22wKqZU19zatC4wZYeecBSqbPMw5WZiKLpOLmcbYqo/v3WiE4eeR8TUnOs38miw9Hr/o03g5RvEIB8keXF1T3Z48x57lBdx3792IggLJeAOPPPQCnDy2H4GXIvBypMlINATISNy+u61HamMQwrRzTgQMtjyXkleSVRqFuLy+gpBgQzzCHsbs4QCn/5/fAC6exeF2gLWVswgbJXo9tf0MwxYGmwMpeLlepYFU1WFOpUrEIQlucAwJqsUQqxaD9e+FHTvTATd+oX5XYMsBdbWTr+uFFH5qEGiuLyBDLT5yFXNtSPODUL+7rlaHCHjiU6hbaf68Eyvav83+F4XUQ2SrRSGZwLKro8gzYeQ8fXENQWcRY7pZEGjzG0jDABc2N/BtP/B92HvyOCYNT0BSYiZ2rYx5Js4G/xN/zYuPdmrqoEA9Xnqbz/1paTf1lK7jFpErkvQGlqdVp7p6wRkbwK3MgelmWyGSLvjr8+315ncgdgIA2NWgBsA4HqE/2MR6fwNpMRENgNkOVv3dbnz2fysAIMfje1hZXRUKFf/NjoEJRPEmsU6VJcEGhtjmwiAWj1hIK+XdkqX6jBVfw7r64r0ax2KpJ11tdjHSiQQJnSPVIM2im48TBXNnn2UbgyXmgvA6dX8CAEePHpX35/MkuBqt3xX5vPDalc8l4Nsx1ZkZ7JzwnPDKWpeFQZLFP1X/9ywsYjwYIuKGmGV46Ytfgv3LB3WO2FgaFfqoHSuKAPphE0HUQcjZ6qAtSaNOjCpNUyxHHD1f9JlcBcTXJP1TOrUMQFE4AwBwvdumu9MIgGzLbr5x6wiAzD3SqssxAIy2pxZcioSaAKAVZRVl3h0nIaCA0bPfxw/8s7cguXgBbc4XiogU7aJCdciuuQDIvKy7jwhtSGAmEyObIPQ9LHZbaDUUAGiSdjbu4+BiB0f375F/U5iKegHZJHEAwM1F0GreX7XI3B9NqHU8oU7mdawKV/xrEqgzYnwUtf05whDwuMOIKk1Iwx42vBYupj72PvhZuPuVr8ZgYQnnkgkmnTbChb0oiybo4jRKEhXDDEI02QXIUxGgaoYUClQXAQEBjBIHqvEWOBA28Gu/9HY8/dGPYjjYlMeur13FoYP7hY1C6jCdAX7hF9+O4ydOoj/kWBFBJQobhtLZYnIljuxkKMQcBehjNIxlFEC7/9M4Z3FQdCQEZLr5DcwAgCrIb3sZp6JdkpbO0Pums/9cyxwTIJBCoKzVikRUiYCAugQQ7GJXIZd5XzHQIFgsGuuzri5bN5vdVlcdAJDUYAsdd5pE3twanQcA1BkA9T3mujbWTxMAQJPjDBGLmZS0yBCTCfBjP/4ThD2lS1PZfUrxz8RZGR0opyKVN3OG5z17t/MoAACBXLl7FACYjgBoRGZ3ifcaNQDoXlJMRuh0IqSbazj33j/H5P3vQnbhlI4X2byx15D5Y2rIsNDSUMkk1bpQGpe4qqtY5T78NK8xUM0S6tq9425ncWmZZAKCodnF02cuIua4hcR/AgDq1sImREIgsh1i7JWIAw8/9lM/KeMAOYUkbxOFteowV4KxKu5GAVbeq6pbQNtuzROkK09dha0AgOsas8ikGC+ZJjKyJ8UlCyaNXWZAyiIqnSQCvBLcJ6OA1HpGdzLwnAyYiALW91mecik4dvn88+5DAgDW/VZNCROPbGie4Ic4f2kVmyMqxfNcs+vuY3MQS+e/1yHQqy4AdYo7j43/FreHHRkKjl7tINhrAAD5NXMYXhmOjoQSL7kmWSynKbMLd38KS8udHbFTdCNbDuDQhoa2Evh5VdPIky6wtCp4XdzYolxzcUbijDrEsYCANkEBKQjLEmfPnhX26tpmH0ePHRP3Kt4nPDY+xppVfC02AakBYMX4tBsP6fhbXsrHaX45Vfmvrt8tjonZPsGc1tyqJI41ctE/WdqzD0MyDUXHoMCRowdx/NhBNCjC50/woofuxpEDe+AViRTqBKiMobsbALBdA9M+k9wHfolJkeHilcto0X65yLCXJ72/gad/5x3AhedwtBshyscoJyNMxiNhRLYkp20hJfhbWTzbQL5zuGLuTco7nYWKUmIaBc+tdsoYfyiEuyVwVzxWs/cVAGAqYDx9eIl2FM0AXAoAOMaJxDldY8JOkWaRExbkWmMDjeMHMu9P6z/9e6V75UanhIXr1iRdnSQz9iCsqcujHOt0cyPDrwRGXO+dNg7ddSf+4Vv+KWI2fBoUK2R+OR2XrDKq2xQ7b2bv+3R4zrz4eF0AwBTZnHq66iJgzJ7tVNXzRz6PHaStQ4BGubfAaQilen46mxhHa9EDvFkAgFYpXIg+NjbXcXnlEkbJWEYB+J/m1iZsZe9idNz57znvAjOmkT7FlMo664ZWSlLjkEv+3YpzK+7lZ36AoBFIl8I62HbObMb+woULM/6rRNMee+wx1Rtgse0Uog2h5Hsy4PNxpspv4IUV9bJxkMrlrP0IABw7dqwCAIzmVgck5Cq5m41df4IAfB8mBoIIMiDQfkmrEgEnCCTwxmd0IJ1979IeAQC4sE4eO44HX/gQQp+9bkJ76rFe56qpTR/nkpsIml00oha8BinxDVFe5mz2OFE/6Gqhc8bQFXoKBujGxeOUGWcmP4JAqnChdeenaZ4bAXBjALapViCA8b0l6pbw6SXjtIg08DoKVOVRTBR3eoeYj7L2v3VWPOJ5HQ7xH37oB3Dqfe9Fiw4JGZNdBn/OLDobQOd3bBoAfFXWmCxI6wBAr9MSLQAq/ocUKUyG2Ntr4sjeJfQiD5GnftpZOt9Hfbd7wNT55XzKOAq7LUyqOQdWEwg0S7pKUNFmQNU/VlwbZC6fs3o+QoI1nKOlOnIQorFnH54dxLjS7OLO134BDj7+clz0IlzqJ4iCFuBHIgyZlmprQ10HOeMFHaDZhcsQcL5Y3t+SNgIvBXoocOXMGfzsT/8UlhcXsL62gsHGOnptegVzs/KkO3LPvffhD/7gD3Hk6HFcuHRZ/MOZePj09pURES57JlcNJFQEXx9g2B+5ZIifV1dYlTw4FsrzDQDshPzqwej4kHbzeBm0wOcpoqZKGDawZ++SJJKSTBLsktnCGu29NoNqcd7ARgMl58XReoJtr2Hn6nYAAHbOt9ss2U2Txp2LbVvff1cw49MAAOCtVRUqrtjLC4KdPfzwj/xrxGzEEgAQLRIbJ9DO2fUAAPMSjHkAwG7Xvg4ANEoWjHUNACsbtQBhniGz9GmMLkeZhptY+fBfY+Pd/x/8qxdwdeWqjI4xSeVsLDuZXMr8O8dxKjEqKzoZCQgYkI7rMmjVlJtNp+vFwZRq63YLrxS9oQlzpKiLp05fQFySEqsAQJmrJaroOIQexpy3p4VBp4Uf/L/+rWifqA3greciuhu5XOo6AQDqfBgDIHeztdbl1UKTc7b0bqfOiTIByKqze1LYTwkL/mnxLx1VFqNk5PECWMffQHQH+yorSQuGXfeY3cAB45bLJ3d+4AIAaPefa566Qe9/4qPwghYaURejOEN3cRn//f1PSOG7vLgoAEBdA8FE8GzscbvjMyBZl4tysOoAgO7zWsilTFbQQKvVlbHG/mAkM88UUORaKcqpUroC5woA8MtGZCVG6e2rzRITTaRwsvu7df3VFUl3FrIGqMG0sbGOpaVFacScPn1a7ic2zvYfOoxDh48IpZ5CtlTttwLbmkgEBZijWh7L7zoKkIn7TZ1VY+dFxE2dO9X1xP+dHsPXs+tBhh//mFij6B8GOZI0QRS2tY2Q8bz6eOED96BLBeRyhP3LbbzowbuxZ4G20yNhSco4Cj3kZ2wStz+K6Z5tbjmaz1MLhNaeSZ5ibXMd7VaEqMjQzVK00gSX/+ovUJw/g8nFs4iSAVpljl6zKfPrMgYZNpE2ArEP5fkSoKVSypcKwrENdfZdQKOaKGTGY2dcrGkASS1X1VaCADhWiB67agBppCAgOhgmVWzUfdhYUA40EItZBQDMWcGckHhrZgT73GsJx8cBADa6wHXIbj8Fvgnu5hNeq4YwulK/gZUUuDKK0ex2UVKPgrl6r4vP/txX46Wv/lwZ0SLBKmets02omLc/3cra+0x47vV+/h0ZADYCoB/WZk6M6uNUymsaAbOdezcL53xc7YTJ3LRRPVwnWRMr9y7Vd6X23AoAQESs2+thde0qzpw9g4S+1n6JlAJKFOCp0V9dCn5TolWGQE4/o9JhCQAErrA0IIWf1ZBDAwG2Pl9ep1QrMSYKDPQMquysU3jsypUrQsVaXFycoV3xMa961auEnhVPEgEAxI6m5s+qYizjCtG2RVKfh+XrkPrGDZuo6vHjx6tE0ubhGGj5uPr8lSHDZBlwFMAAALHDspvUAQB8Xc7esyvQabYEBFhod8SW6fNf+3lY6C7C9yI5DzbfJhi4UOC0UIta3WoEgHoAnP/nhsn9iPT9gczJ19gTbMcwqXMaAELDdCKApDTXAQAVcrKCsLqyUzaCswGsT2VtBbvova20UX0dTTbdd5kRcx1eKRa2igRp0Rjx6eMRfu/tv4g/+a3flBGAxiSVBJXdPHG6dyixpAqimK1JgAIAxgDIpIPO4tUAALIAGlmMpXaAg3u62NOmPkAp1C92gK4Verr+sKcAgFINDQAQNJgB282cqcRFxX+odYA0ORYXcrGI0U45x0HYJ2FfhAraC3uXMORIzcIeXAlaeDoP0HvgURx76ecgJb3Z17nOzI+AVg8TL8SISsMy8hGgzGJhF3DsQYUC3XVy2gutPMOedgvf853fiSMH9uHShXOYjAZYW1mR88jxFYqHvfa1nyfdhXf92X/FiZN34ty58+gtUoQolmRLNk5ijrxehYdhf4yNjb5QZE3pXdwKpEMytRTUkYSb/9ptA5Dr4uKvvcPM411yoACadvcUAFA7LyZYgWMEdLptoUySISCyB9JNNFaAJocW9+qA424U8HostQ3KqMX139382Zk+c+t5qpgBbv1tfY/68ez4/p8GAABFVVUDYCyAaLdHf/MUhw6fwHd85/chjhl1agAAdy3v9gEATGZ3K+F2A1AkcRX3FLMBVBcPjZSOQUUrTymiqao/gZdP0GuHKJIR4tMfxsU/+r/R6l/BWc72i9p4A/E4QadDmzd2y3ivaVdYZlVrAIBPXRoWKbUex9bj1QlFTYYtRzIggCyKzMsRc+8jAHDqPOKC55p2uAQsCik0+HmiToTNZISiG2Hx6CF8+w/9AAqC566zdTvW+K0AAByfsK6yxAwHALBBQXCWf0R0qy6mXJbYWFuRYp9JPkEEPob/1r/rWEsdXJfbrZYvzmsM7xrfpPKczi9Lh1DcTni9CXEzgDXxgSc/iqi9iKwMaLiDqN3FE09+RMYel5eWBMCo64nUGZtmCbkdk0gYhG4G/1oAwLHfuH7FKoc5Cpk5BeJ4IkCAgPu0NJYZaqddoGhkBYzoyKJ2GLieyKJgYS3Xg4B2oMBeBWCKwDHBfRVdXFzoSfG/uLiAM6dP4+KFC04QFnjgwYfQW1qWJgo/v6r1U81eRfSs428Ufovr7Piz+cOONMENGRFwjATLge0SX0/8323t8/mmRcCcV8f8tO4gs8YLc6Q5xyJ8NFtdOaZut4NHH3sQRTZEkffxgrsP44F7TqAZlMjiEWgiwkaDrGthrO4cwSxvt8+u69fdaR6wtr4qo6gpx01bIdLxEI1kjP1UHly5iKff9ceIz57GoWYDUZqgjGN4OccUYyzt2Yv+RF2eWFzzPBLAtBFSHtfFS1dkrZAJIJ141yfjtc/KAhvDoToxGSAkQL7GLDnOGgBAJkp1fbh/00o7aDuB2EoLUx/juvqqR6HAhIJ10y68iGNnFBFUR5QKuHIWjO4ogCJDRK0D5pzZBEu9Lg7s3wu021gpG7g6SXFxdRXLhw/hjvvvx/2PPIL7HnlEmj/98Vg/3w6k7estgG9HfP10fI3r/fy7AgDTRW2zKJo48qJz9mfKBrBi3W4YZ/tSS/5MbVrHmNz8aQ2h1BvKza5KAL1VAGCCxT1LItp16swpjOgJ7PPmyCDFWd2nVdPUGwIA7MavbwDW4SKaxrlgUo6VKqXK+HU6P//OAFZHlacz+NyifLEPY6f/6tWrMlPP30vx7ObXp4FYqfWPP/64dNdH4zG8UH0/DSk2fQBRRXajAfXgbJ+H7yOzb06cjwwAviaP04p8AwAMEDCBQ2MZEKjglyjG1gAAGQFwDADS7JgCLNCCaXUNvXaHOvl43Wtei3hMn3SOKeg60eLfedKK0rKPTndRaaLSCacAGynxaq/HwLk5GAilsQIpnA1gHQAQ+xrnAiBFCoOJ2G8pa+FaAKqa2q+6HVV/ZUvCWzkAGHhWCfxcCyzMiqjZVE0DIvMzGuKD/+WP8Av/+sexSOEhioyxiyHJ61RUxeYpbQSAR2rriWMVpP51201QfZp+93QCiJCh2yixtxfhwGIHLZ7GYiIFsd4RN/elx6IJmCMnVpuAbCAVMi2YtP5xwKA8g2iv8zMWWyZZGWQuFAjyFCE9fdMxOgs9jIiadxcxXj6I0+MM+b7DePCVr8HC0eMYe00MygDDMkLMDY3jA7QzIi064CsqACAzb9UmRueAEu0yx/6FLn79P/0qnvjv70WTQjOjAVYvXRL9gDROcPL4CTwQG6UEAAAgAElEQVT33Dm89vNeh7X1TXzko0+hQ//hmLEmk04534VdHXZ6qCyc0tN5GGN9bVNotGoXxZlttT/SjXjKDLi5K3DtyFX9dbYFAGqAg3rCa6wXAE6nbpQNwP/EXSMVAbM2QaV2C1Erku6R0kR9pBTBrI3gGAhwvZ/HYtRWAKAOpl7va+32uP9RAQAWWuzeCaCbZVhYWMb6xgAPv+hxfOM3vgWTjLGyDgBo8V/65K2zgNpdA2RegnE7AABJwSsBQI1JEt8JAojNqcsj8lSYPB0m11kM/8opnP6tt6M3WMG5s+cQNFjABLKvEACgIwcRcoUV7LujqjrWGeNXLaXV+1KCokZFTU/cgNrM2KKWfLmXIyE9OuzgqVPnkOTs6IbwKUwq7AK9j5rdJjaSEdKWjxc8+jC+4Z+/FXnDQ0Hx4psNwFsW/M0CAEkylpE8ASeFTj4LAPB3Mj8urEUtRkUIOIkx7q+DQoL8rPI4jlww1jHPc+OHtskYiKKdcjv4rQTm2Q+1O8Cp60auhNtv5Fq77j+/bwwSnL98FUFzAf1hgrDZFbu94Uh1lSguSaDCGJS8/jbjPM2Lrx1N0iWyEwBgYD/XLQs76jdxhptisgSzyNjjc93akmJLvdENEKmEhYV1ofMqMjbnTh21P5jIsPtsLgo8V7w+XK28FgQAKMLLka5nn3lauv+05OXPH3n0RWh1egKGXF1bl/jR7fZUTM85SfH8aL4uahByXkwImoCjjgtwrnt2fLVeNO8Yk60pMAcBsryax0IAwLSwJCcmchdksldNklJyRQIABw7sx0MP3YvxaBUehnjk4btxx/H98IsEWTwW47+QTkRpJkLSux1CVVg7Fq819GT9pynGHAmk8KjvIYg4Lx+jTEbY22ogzGJ87I//EJvPPoWDgY9OlsKbJGgFgTBoCbi0Wh1xKOJxj0ZjjMYEV0YYjmIRhiQLkrkDmc4ssmXNuX4T44ZPJwp3kjV2WXd/euY1fk71Tez6MN9KC8ZGBWHrDCcbzWHTQ+n9Zs2uSYLlDHQxsHEqo/4rU8CYKgRBM4R8HDXZygyHDuzF8SOH4C8s4nSa40v//v+KcHERWN6D4cY6skZDQFWJONV4RC1e1OLlvP3pduQOn86vcb2ff0cAgBoA019aF1OpRyyQhgMqWusowBTt1LKBF1kQXqeUalRRUYN3tNJmS4OIAgomNmEdI+t+zd8B6x+0flNSFbK70BVE8uz557C2uSYBgbM5ssfbhl4VOjcOAEw1EqZCVdKxzzMpwql4b4HBOm5WkFpBbbQlHg8D7OrqKjbWNnDh3AVhAfDz8TF1L1pDYfkaRstnoX7HHXdIAi6bBvcBp1LLq8LHEaHle/DLmAEVQuwQQZnbIktA5nghaDipXzx+Ax7kPVwHsUJdXbHNjYBBjN95fLZ5GVLHc0IQgwXPYm9BkgLGa1KfHrjnPrFjSsYTRGG3QiutAKEYmcwp+g3ZpBiglMJKxU/OszqFfVBcSfUXqvCwZQSAuyw/DwEAe5hreOpnE7qkfdXXoQukTgRKN/xr16neO45bIkKZUxZNPQTrzq1FsGL9mrTQq156/MMh1p55Cm/7ln+GJbIXJvSsp80Y934FAIxqaBoAmpaqBgCPgxsS70F2rukGwG5ZI5+g5ReIigkWWz6O7F1Elxy4nLNwen/Mv/t2CoEypeuKe6Ux6k3nvtfEDw0AUGqknQOAXTgBpZy6vhTFvC70eyWVLvBlLTdaTeRRE+OoiYUjx5B3uvjQxSs49NhLcOjBx7Bw9C5cnfhYmfhAd48wArg2oijQ+WLZTszbWjc9nsemCCV66K+v4W3f9Z2489gRTIYDRB5w+tlnEImDRIilhSXp6H/e616Pv/yr9wg1b31zHV6DFkSBJGjshhQ572OyWjgDXGJ1dR1pohu8JZm8JzS5fH4AgJnr6ZJGvYI2q1+7X0RJWhNgAgLilMHChBuwKPw5kJfJRoOCRIEUnPwTNgP4AdexxnON8bNsgK0bz9aVtFPcNDDVdFRudhPe+Z51Sb0l1Z+hIwBkcNmewS4Rk+DVtT4+//VvxN/+21+JrGB0IQDg4pyIAGbXDQDM6+DNGwHY7fpL9KoYAFqma4/eAQDmosJZU+ksExQtRcDULycIBpdx7ld/Bu21C7hyeUWt6ERUkEK3TSRJjkkq/hcVACCDBlJHiXs1ZQZnbbBcPNduFu8YjbtVYVZRvvUoqYuRsCMbtPHUx88jzgnuRWh4oTD7CF+QpxU0A8TIMPAyfO4XvR5f9LVfjZKzrbRkvfkAPHNb3AoAIHmKWORSG2AKALDbrMW8K/45188RQNLFR31hk9GekXsP3X34hx+HI1wscMw6r8oPlPhYdVFNFGyn+3s+AGAimSz8feQOMGdrhXnCx8+cFxcAr9HCRj9Gu7uI4WiChYUlyZOEIapiLS4mO6q0szjeaf3rcWlhpS34+giA7XaMo2RSRVL4D/oxstxHq9mTPEbZlQq2ysuYta8di1CttFmh1BXNAAjT8Fqxe83yN3NjGTymkCxHB9IQObh44TwunD8nXX+K/h45dBj33PMCGV+LWi3EGZsglr8aDb0meCc5JPWissoGemoDSHBDwQzdz9SpwHKletf8mut7nQAAn8f4xs4/95wZRq1PH/tEGn2TpEDU1BGLu+48iSNH9iFLN9FuZXj0kXuwb08LyMbwslRyjrDRFADAD5lP7ry7bAcAMBaJG9Y4QTtoSgGfkB0TNUTEGGRd5mN0igRYvYQz7/trjM6cRr62iqjIsW9pj+TNVy5dwnB9U3JjnmPJBwTwpG6EnnezhjQNCSvmxfGH9HjHcLY4W89HVe/DiQtWo4/GTLFcwF27OsvbPVbFnLURJ7KxZmssuhaFKPfHBPzkvjMtD9OvEN6UaFJxdKtRZALaMnYfO7QfRw8fRN7pYHVhCV/89f8AqxRSjyKkQQNLBw7g8uqagDMmUluNvrjdwaUz2+bkN5srfCY+73kBAHQeRRflJCGNbgoA2MyTEf8mtNJwHX3zWVeaqwIEUZOovNJejR0gBYDrgGmAnb8D7gQAcCEyAPB4r1y9jAuXLwgliC4AGWfcrhGOuHkAgAvE6LsyA0X7OaFiTS22DOwwUMRE9fhv/p3UeXbO2e3fXN/EQndBN12HsBnYYN8Z+BSd7cpnYfffCvRmq4WBWB2qlRRfgwipjRJYQl6n1drx8VgIAHD+n2gxhQWpKyB0+TCU16h/Xgswdh1sZGHt6qrYABIhJCLt9KWFli8Ie7Ml9H8q2rc4l5lmeOlnPY5Q3CbYLW3LlmZMfHqSEwCQxJ+dUlFUptpoqN0gJlaOAcBAyQA0U3hI+HTrqSxEBJDHwVEFA6B0g3RJiLPomd78s8VRPaBWScKUAKNFVfXkmoiLoOaaJOofJ7o1lfoRWio71RHn3pMYGPTx1q/8CuzhDDvdGTgjlrHAct0wBn3nTkAGgChwO/CNfzUAoNtqokkNAFKvkKHll/AmA/SCEscPLKPHKJwnaLL75HyZbyb4aSfHAAB+du0UiKij/Jk5UVuSJANOVMTGE1Ey0ZHVOXPJI3w0PLpJtETskQlNGHlIJkM0/ALNY8fx3kGOvS96CU48/BI09h7HZmMBowYtA5uiB6Aq6uoxLsWFdL31fPL/zSJBHg9w7PAhfPd3fDs8qlenCRbaLZx6+ilB64f9Ifbu2Ytms40LFy/j73z5V4gewNLyEoYxnQG0S8PkQ7MJFcfjH3Yj45Gi+uwa2D3FDU0YVs/DCICddfleoVtuNW7TcNMVKiIGFQvHNlgmEKYNwPuc+QDvJ2EoNRsIm+x86P3K2GDdM2HgOABxt7U1k9DVRqfMbopJ36187QQAVPGsdo7qj72ujfXTYASA64jnnNeEAEAYtbG+McTX/S//EK961eswyVjoqpCo3q+3FwBQXY2b+9L7XhPQqQOAMgKV4SXeAGLVyi5Ynk7QJAjlU716gihdx+p//vfAhWfQ3+jLDDPvOXbV6MLBfSNOCE7rTLgW/24MgEct40ssWK2HNrVDrgRMHfBazdnWxr00jykQU2cgaONjz57DpKBgVyDMNmbFOnZUovBz+O0Iq+kQX/EP/h4eff3nMUwIAMAxgNvx9XwAABwNIGtKmAE555A578/cIUaRxug0ShRZIiKMzCPYLhRvI3EU8FU8zt0n+l1zBAtDdR/07c7BPADAlSZT6z8BAHitZfALT338DEovEqX9NFdbQK4HgrQKVk51DQy8nDasnGhejfY9e4zT/f5aAMBGAX3Zw5OENqb81BH8RksBYomnHFdTDSWDxpVxogBDlR9XLACdYVHcspSiU4pAo6VL9z+V3I6jDR/+0JPqVJNNcM8LXoCTbtSzGYVY29wUkcRmuyPvw/l/dvXNgUqaCrTAnaQYj+Kq2SPdd2nwcY9j88HuG7cCLf2qxma2ubLXCQDwmjD35R/LvafpVo5JMRRWWi5xjkzPJh588IUIQ+o+Jdi3L8KLHroLrYCF/0SAfQp3NgLNSTlCcSMAHD8793GCR3mcoRd0BPhPWBDTOaMTAX6OSdxHGxPs9TOUVy9jfOY0Vp59BpdOnUKz0RAw49zp01iOWiiSiYwtkeLPhpSAADK6RGaIxkICm/w56fhkelnjxxxirj3DCk5Jg8tATXuQA7tpG+2RScU7snLDcuvWDfuwvhFhRRmDUt0OvreAIGmO1XGGVBp0/DK3AZdHML8iCzuNERZkYabotRoCAOxf3oNBEKD98CP4rDd+CdKywOYkwYjv12phvd+XcTYFvTgaarpR+iGMRXRd+/TtCK6fpq9xvZ9/RwbA4NyfXcMAYGIqtG7OqlBdl/QTxwAwAMAEIarOnkKhNREd5SoxyBml3WzYbIaUByXiMrUe7DUB1v1gJwBALDnYLaR91+a66ADEaSxBgeIg2uGttsYtBdsub+3e1yhI9c4+j9sol3x9sckgndnZZBjqbf8mS4Hz8hfOn5fC36j0Qt3OVGzH0FLpyLpEuA420A6G/37ta18rr8Hue5sdewadwJ8BAPj+g+HQeZDPChBaUCeFazwaSXeeiP6BAwdEb0C65Y5FwMeq8r/rEFoHvFIw92SmjLNFgmHTUknmgZRaT/r/oX0HpOu/0O4KnfrQ/oO47wX3SEIRsEjjpuwAAGGQ0DM5DEVXARRISVKZgxcFXWoAUBVf6HOathEpZVBUAKSQ9VSpAueFCP9RBIfnTpgKXI9OBbna8GcW3SwAYOBU/QaqMwZkg64XVdVm6OTmqirMGAB1mysgpic9RxTo5vAJW8lveeMbsYfgwWiEThAh4zw7fefdbL10ALjWnCKwAACcA6SC7yTVEYAaANBEIVaAxXgTbT/HiUP7sNgOUaYJ2lEAqrIKG2FLgNs+qa/fRxqEuf5UTEyBtSkAYP+2F3bxwZ0P9Wvm5kQ2B+/D1AEA/Lx8OQV+uKmTWi8ijjzVLP6LGIudAEWvi7Wl/Xh2lMPfdxR3vPhzsHTPo1j321gj9bnVk76/zq45IEZAKu0WUXis1yiQbK7j2JGD+O3f+k38xbv+BB0CiskYo/4m1q5cwd49y+hvDKSTf/TocdmYX3j/A3jiQ0+gbGQCOJLmL8WM0wLQ3NKXTsNwOMbm5kA2ecXJOH+oFABT0r6e/WW7azRvA9C4YnHOEjW3ibpETpI52uwQyJPZz2kHyN3ZLrabCaBLAOnL3uSYTlMSNMYzxgoBZQPaQSkwO71B9BNUTVTnMmPgp8U93pdMsJiM8nV3+6rTt6+3gKh3dUTdvOpezc5I8ue72gDO3z7mXtYZG0A61+TpDdkAEuBkLG+3O0gzJmsRNjZHePNb/jkee/HLMR4zIjsavdxXEjWFBaD33e49/N0YAJIK7pbkz/30fAF1gFEgwQGlFQDAzhIBJlXzpyinjPRQ0BM5OuUAm7/7y0hPPYlJfwMrFy8JA6e7sIz+MBUwRG1qtePPZzFZ5WsqyEBh0K0AwHR9TqPdVhstd09JzkuF/7wCABIZuYgQUJMkI5MpF6rypJigtbyAy6MN/KO3vgX3vPylOqp4ywCARYWpUg3bygZYiC0bwTlRZtdGsjUEFPzNpTMsDADLQ4RF5/ISB6izWxqPRxj0afc2kT2Wc71UNqewl4wQkMUoymwUB9PCkUChMSjk6upW4fabkinDrnfRrgCAxFINbuJNwFxQPpEW//S7OXXmIpKcdpJ0TeqgP4zR7nSxvrEu+RNjlLCdZEyLhRVfU3c/E7Ezllw9bszko9WomwIcxoRTlkkDg8EYk0mJIGzJOACBAOYtjC1lSVBYC3gDAAwY43eea4pbkmbP7wKqO0cAEXQTwp3GY8lLJ4loR129ckWs+Xg0ZG3dcfIEjh09IqLTo+FQPuvS8rKwV5JU9ae0aaUORtZUGYrKPwte6hboHmfvpSPCoe4vbmpG48XUjnDH67cbAFBLPvietNcm/V+vE5t6TmAbFAAcoNUhoEJ9BdqFdvHoYy9CPF5HtwMcPdrDQy88Ca8Yie5Ri/lszPHgNkqxniMotA0qXotdFgOt6cW9SdYKNX9SDyHz0jDAmBaNIXOLAmk6wmKLed0IvcAXW0DpasQx0GrJ38/+8R8iWLsMbK5jtL4pjYJMegghCp/6EKwPaJvpNMU8uh1NMByTTah23rTAllU3w06dtgAEYK/sBbXXap9WBsMKunRwj7bCX9ewu6ICNpDJY24WNuefssZIS6yNgQlZuQJiOfBW3kDXATWpkCVolRO0/QJ7OhGOHN6P3tICrpQlHvm7X4X2yTtlFGq1P0BIt4qAugMlIrFRnmiO5NJMa6ppDuFEpK9nn/kf9DHz8r8q+96yT9vzvMHZd1WrX+dE5My6pAjiKyzouwiPOOsnZ21i9HJBoXZ4g2m3f6qUz662zrgzsDmP9WpMQLvpZkWiNj7OMssFKOveanJJ1EyPlwHxyY88KWsvpT0X1bkl49aPpIF9qqCqxfbu8DuPpT4CUD+hPFfs8PE16sIx1gVjV+b8+fO4dOmSCuY5ir9RqDhvxU68AQB8r60XlBsAgx9f89WvfjX27dsnr0UKUqvdFrBDSI7uOHmsUdSUALW6pu+p4IVqBfAza3JNkZhCNu5WsyWF88mTJyv9gsGgj6WlJeeRa9dXkwIWMIbwXzh3HjHdBJwi/iTPEE9oQRiJ6n+7EYFe980gQuRHeOD+B2Qj480dhE3drKX56Mlz2p9QSPZ5zHkulifs/laWekL9n9KCtJtAEMAYK1ps8LWsyN+eQjwNcVNxp/q6r5X429D+Z2PJTv0vi7S2O9YTHX1//j91Cvhd0sg/kTr+yFu+Gf3Tz6Gx3scCafEELbwSCcEVWaq09wNCZ3JB1X0IzUuFgZh+tTmzHTaELhuyAz4ZoxPSECxH5OU4dnAflhe6GPU30BRnF+uAbffJLA3W9ET3yunxi0CLjUBoGqBgwK4B1wpBTcT1aVal1opEoaxPCzSbFabwk6DWXg7iz+HyXqw32rjcaKN33yO46xWvg3/gBM5uTpAFXaReCD9oQlRzxTnDw6TM0A0DtIjkD/vYt3cJa1cv44e+/3uxvNhFntLKKsNgc13m/PzSR6fVBW0OyqzE/r37xTnjyY89IYm8CuhpIqeOHxp0kjhFww8Rj1Osr3Fkhv+OpFMpfs7OH9sAQDttooVQcxGpb9zTx7hrsQVAlO1XGDaK1MsVruU49Tgjwl72fJfEyatuW9jV17ICQLwGzPmCkEwNWjBGaLWbaLabIiA4Ho9UV0BOh5tzNUVw+aEWJhbzGbekuyKiptop2Y4hpkxTxqOpXsd2S27eBrn957x92cL1vL+CkxNxXiAAQBD04KH9eisJg+VagE77IgTQISApO0QsMDjnTCmKH/wXP4o9ew8hl64ni1ITslMWQL3rLbefeYlv+W4g6bZnZHY5bP+QXQACLXT0/rfylftLLfpKbJd63VTQnU4MH9XL+kjf/8e48O4/Qn75NDAeYjTKUfgdpI2egMVBmSIZD5CxaI3ayPw2klTXN9WoyyKZZQDoyZBjkoKVLkNiwaofb2YM0hX/Xki2UYgPf+wU4LdEp0YmC8gAIPei4WFMMdJeC+vFBN/yXd+BYw/er9ZWwfbq1ltPpp0ny4V03WpOZV/WnZsCAFShr9kAujhgAACp7wRTaNsnhZXTZVE9BgiYzOsRDwcYbG5KcWmPIRuALjL5ZDKjoTATaGw/cAdYSy3deIWd5Zu839ghpV4MCyFa3nZaGFPQDz5anSWceu4KNga5jMFkObuU2qBQkVMtnmW2mj8X9wKzZuWpZZ6j+Zjg2+ZSNHOvcDvgKCjzTOZXBFpCiWns+HP8JCODrxK05D7toOiqibJ98Wk/1ZFMZTAyJtJhRvZ5jqaFtCkciwYV8xwW6xcunMeVy5dlnTJ2Mpbeddddslfxzdk4ktek4B9tm6lRVYEfCgDwsxsgcuXKiou/1tav7dm7BYXrvKTWYOPDBWz1ABaXBkLTntCWkaz4GcHxQgBoYSkkGRYXlnD82HEs7+khaEwQBgk+99WPoeFRCJjz58w2OfrXgFdoUcv82WsY02J60PU90vZhnkvVPlBhbIIpUqC7jEhzIWcL7QaPynSCDhtaFMylvpfnSWNsSJ2Fy6ew+u7fw+FsiG7pY/PiClY2Rri8EaN36A5Zs2k/Ft0Tr0xE2HxM206OGRUUQ6S1JPOg7fO32X382oxMgVdtSCnd38A5RhLnluZEB7m/0HZwQqvHZiS2fWv9GJvjABnrn0YMeBRa5vM4nszWU4BJkWKpFcAfrGCpkeOBu04g8zK0jx7Ac1mBz/8n34J+2HLMYY2F8u4mzugSl93zyZ1/O2//vc5l+hn7sHmf39s8806Ny5U4Vv0G96S7zfnVMSlfThSQlBCuenZeq81nRwBAH1HvbJtIHpOXTjuUJKbalCrBQC3kRGDDJdZ8HSaFBgAogk01UEW5sjzHRz72EUzoAV5yNkXnsvjdxhSmAICiVfPGD0wYz0T2NAkgwkcbPe7yRJD1WI3iy8KZKOwHP/hBCcymym9BzgIKX8cE9urnsY40Wzf+nnvuwYMPPihz+hwhELHAMBCgQ7YwN9vP46QAHwP42vrGlIbLor2hQAUDmXRGxKqFHstNKepPHD8ux8tjGg4HMhJAdoB1T+02E0TObY799U0BicZUaA6IJZKiNBH/9MVuDwvNNsKygcgLcPjgERw6cBidbk9GJ/wwwiRX33eeZ7XpUxUyY5xwrYmlkrxn4HzH3VymBAp2iUxjYnb+rD76sNMdvF0BUP/ZvBvo1iKDUry4jht+iSgI8Os/+dP4q9//A/RGEwTjWJTwCQDExAKkwUwAwEMzV1pUzvq44USy+DoEADh6QVo2740ihZclaDeoqp8LIHB4/zL2LS0ijQeIfE2Laltfla5N02CXoFd03ykAULcsurVzsf2z64nv1ljjlxmafiJzd3Gzi82oi/XmInDoJA48/Dj23/coLo4LdA8dx9mVNeR+iOX9B0QbIMlScHNeDBpo02t2PMC+pQX80Nu+W+bU1levIAw81/UagFRYIv2+8HaBTrMjAFnQCsSClOI/YlVWFlL08qvVastYQJ6RUeVhPEoxHFB7g6h9Q8ZgCDIoxDGNk1uBSRegt2FpKPBg92M9UZI4WdfGcDyP+noWmKY2s2nrvl5kWAfcfmax2B5La0ABV30yUVhssNMWyFhAo+FhcWlBRwjKTDQFODOt2jHU+NAZUiagFVDhFKh57xLI3GFVVNoVUyPP3dfPjdz/t3Mdz4sfeq1Vh4F6FTcDAMicNgJhSI2THElW4kd+9N+g01tCliuFVO5YARSU9ixl9hb7Q8sD6snvrQIk856/3fmp/2w7AMJ+v5gPkT31lzj9rt9F6+ppJFcvI03pCNLFEAQAArS8FJMRhTgnonid+l0kmY5ShRxv4ZxuDQCVM1PlkywwnUaJ/EybAVPQ0pfZ37IRCQDwkadOA34Tnpv/p4sL723eikmZomxHWMtjfPsP/yD2njyOgvRY5ii7Z7fXLMfpfUrGm0XpKW3cAAB+lhkGQAUAKDhIFxiWxZOYtnQEJtnNJCpBLZNMtFji8RBpHEvxX2SpduwplCfCgGQ+add8a2y+nffQjq/FE1f4EneSLEbUjhBniegA+FEPp59bwSjmKGgTeaHMD3YqCVpSu4XnPiuYOzqg1M3b8yOKHKIT/JWPLLoI/DJAXJucdIEQgTSOfEk3nIxJXzr+JIayU6v3nv5hs0abYgoWT8fktv+UjL8i2EwmgFgZRwp4ZJnkZt1OC2WeiwYWG038w9y011vA4uISDh8+rHotoY6GWtNO2AJkrbl8Sz3ePWEcaqEbC4NDxWtrow7X5Mz6eW72qw4AkDWmfvVkoKkmFvfYWQB02mxkXh+EzlEnB6IgxP333YtOO0AzytBu5XjZyx6EjzF8UPSYV4ksikABAH5eCg3v0AOsx0HLm637Lw2wOkC/wwngeVamhzappDnl3LVam+dw/g9/CceSNSwmOYZX1tBPSpxfj1H2DiLNAkSZJ/R5FEMR3B0KAEDNoZ7kEBQh1tHJ7b92jb+uNypAp9k2V5bN7GuIGrBcXt8LpIFCxojXbILSk6ubEwxGATJqUQQjwEuVmVqSpduh8gmSIhMHqmDjIvZFJR68+wTSRolkuYfi6DE88mVfg0Gozg71r+3yvp1ygd1quHn7782u28+U5837/N7G6T+ZAQCU2j8V5yN1jOqUg8FQAgI7UxR4UzVKE4a4tmO09QJuTSrkgpc52q1AkHgLbLNIt4ra1We8t242pK1xA+CHINX+mY8/g/5oIMgTqfEytzIDAEg0ry243XdfpcBrd08BCVXwZiAQNLbkrGsgyCADAn//8Y9/HM8995wU0ERcjTJlVjP8rEZzNaVV2Voqpc3p+WTBz+D+hje8ARwD4GMILsgxMZmjYJck1UrvlfECOeYCG5v9qXelOYgAACAASURBVGiKQ9V4DGQdKANA2RCi1O/5OHL4sAAMPF4WMaTfGgCgqp76NcOYyksBGjZGA6WjUV+uLKSY7bXa2LewRxgAFEu57577pZjnxjSiQTVnizydQeMmJRuAoyFLh0vohGYVZTNnklJVs0jcwFQYZTcWys6366caAJC5LlLH8gk67Rae/Yt349997/fhMKmCq2toM0n1SkwcAMA0pFF6aEoSCxGBJIItCQUdKDwFAFosxGj3x8SXQoANBQOCMsP+PQsygxV6BQKhgBFEkitbnah6slNL75wPsSZCgsibeMMnMSJOrxn1PzyM4jG8oI1oYRnDMsS6FyA4egJL9z+I44+/DE+tbaJ3/E6MvRCbgwnCsCNd0x7dBSZD9NpN9K9cxj1Hj+A3/+Mv40Pvew/i/oaAMlzPHKcZjIbC4Gv4FBVswFe4HyfvOIHBkP7JsRJRuUHTnlOYACqExe5ESap1GWDQH2NtrS9jDWTFiE94TS17tsMnfNQpI2sLr4IpP9cORQWNxm/bqMRR56E89dqejgBI97XSy5hSCLfGIOswbt1IqjjtMgSJRRZnxUJQhbEWl6gsHVTuAdxadNSA8lUqh2lfdWCUP1MmxRzsvy4ovs0anPf8eQXqrS7ree+v+wrn+DPRyyl4j0YNYQAIeL0rA0Ba1I7lxfl2sqlY8Pj48X/7E9KBUY/xKQAwBXNnAQC5+2vnet5x23m5Xedvp/W1GwCwkA/hXfwonvn9X8fS8AJWTz0jBqKF38VG1hL72JafCrjHbjU4cuZ3MMmpTyJbZ0XBrj7PTQAAnKMmAPDRp89UAAA7g8TG2PHjNpb5BSaBh/UiwQ//9E+g7HXQ6LaEpbjbVwW01cE8lyzryNutAQAB2WWjoezzFJAjAFCSxRePhdo/2NyQNSYZlniQKdOMejMECSr+t/sQt2s9XNd9J116hU8neYIG5+FRiLL5pAhw7vwa4pTFSBN5SZqy5krUF4fPEkYdIWTO2sT2qtGHKYtNzrDEGWMI6HcZd+RImQAFLPKoxeQhzdhBF/JeJeqmdfONAwD19W/3iH0XRmuZC7uFY6FkmzJX5Cjn4cNHsGfPstDnCR4Yk9aab3L8RSk6VtpkIQhSyKy/Wfyx+FcQ9vkFAKrPKBZ2uhcJm6zZFPE/Y47VgQbZp4QXruNq3KjZdHrowfvR8DK0WiUO7O/g4YfugO9xzl1djzyxGw7kD0f5vEBn2y3/rq87O89G/Tc3L6sFrmeNTh1/pixmvi6PeTlbw1Pv+Dkc6F/C4miC4co6yqCDs6tDbBQtFEWErheJgB5HGJIiEQAgo81oTk0wrumJnIOdvm43ADBhgd9sSmF/dSPBKI6QkcEmAMAEgaQB3HfaAgBMyhyLzQYaGxdwqBvioXtOIg2AS16O+z//DVj+rJdhEPwNAHA9a+lmHjNvH68YAJoA1Aorl9gzOHD+hyAAC0cZBWARwtlJ16mV0LgDgmM3y/YAADeUDGGgQm0GApjFlCWE9e6TnoQpWqQAgHaTCACcu3AOV1ZXkFB5kjOp3GAFzzCKcTXgUIljzDuxVlxrt0a730o7Up9hBkoWsCsrK3jiiSekuGYhzUJdLOhqAll8Dftcde9ZO4atQZ4/p0L/K17xCnktBnNRICUqnE7QYNeIfu6OCiizfEL7L6Uzz/eTACsjAHrcptyv88o6X01a/v59+wRx5TGkFFxqNtX+x+2AQs90cyJ2TVjErK6tYW2wKWI0klX5HtpRE91WG/sX90jH+sCe/bjz5F3CJiH1X7oUXgNRq4uo1UbEWUFupjKn70QVxZOWQV7a3CqsJuCU9f20yNkJf7ZzfT0JVv0x9bU87waat3Z2/71R3AkojWR2H6vr+KYv/7u4o9lDudkXBgD/m0gSqQU3kVkiw0wwxQXC7DYdA6DFUYqwASZ37P6z0A85KuNsWJZ6bRzYu4wFsm+ykVizTL+s4NoF1dfq8VP+JfgVPXgzUlk9RM02Gs02kkaANc/DKkdujp/Ea77ya3C58HElKRF092OQlGh39yApC/S9RObUWmmGXgmMLlzET/7ov8SeTgtpPEajGWA0ibE5HGAYx1LUR2FL6L3JOMHS4qIAZUWRYXNzA3lBwc6OnBsmUs1mC1nKDZrjTiHiOMPmxgDDYYwyKxBWYpH1Amw6diTgobxaBb9V512oe7zmjt0j90Ld9URcJqrIUj1PqZTu+grdd8roqcdpPsHEQLfGJ90vTEjTjUCYCrQ5PThAgKM9nV4HnQ47URT0VNKkdMNcbKkDHxJnyShwoy3XLjQDLEzQ9eYpgM93wTIvflhHTgEAZQAEkY9Dhw84MUx1YtjSH6lWRDZJZP6fVOMJB0j9CK3OIn7kx/4NBqPEeY3vDADUKeTb3dDzjv92nr/t3mu717fH9TjXu3kOz77jV7A8uoDLT30YgddE6XexNongh02EJe3qhtKt5mxt2ujIPDiHsJk7AGTj1JiMNwgATMSuqoFJ2cBTz54VtXmyMegAIOagoocDeJGPsc94k+Nf/vzPYZyniJbIhJvtoG+9BvVio94ckYzGaXXYc2ZHADRmEEQPQmrgqFCXKIObZ3ueIfBLpOORCsjKeJ/OkccjsgISjYHc0qVvkst5FOq/UObJXJttn97O9TB3gylpe8f8hzT/VHMPsiJLDxuDFJevDJCk/NykI4vXjjAAGKNL6WFyJMkBZK6BILR/1daVEYAqF6nGXTSfUgCAmG4oGj0lgbecOjy1zr+MBaiqu73ojTIAzAHKusjWxZdmlO8LQ4PXjXsNmaE8rn379mPv3n2Sv/HnXAeaUyubVjvsvjJFqfBfs/djU0vBAl0/wiSTxWZA9NZ96NYZAFV+7xTtmS+b7awFOgVDa1HQxUQCpPwsPOYTx4/hzhPU6IkR+BM8/NBdOHKYIttkAGRiGSlawwLGq3aBLwDA7GvX45CxfW0srX4MVg/stk6NrcHHGBjA1+TP94YxzvzOL6K3chqLgzHGV9eFuXLuah+XxwQOu2gjRCPPUOZDTIoEI4L+COEXPWHPZQWp988fAECGirirOAaA6lhGAgCsrI8xTlqOATBG6aUIhQGgAIAIbyLHQuTB37iIE3u7uO/O49LMOjUZ44u+4RsRHziOYUAr8L9hAMyNdzfxgHn7d6UBoBfAlEunSaNtKlo4JlI8cixAAhCDnwsUO11A3aimF3emy8AATKqZE6Yx4ShD/5gsMjGqv4Z0OpUQXsmt6LEEMjtEIcDnzp/FkH6fFDlzlmOqU6DBykReth7bdufXblb+ToUR3UwtxwAmmfh9k17Frv/Zs2cl6IoI32AgIIAV4EYZEuqWU9jfyeLKknAtxFN84Rd+obAJGED4fHv9lN2/SIVAbFOXWT7nrDAc6bySnP8aAFDN2FJcjuIvMu8XYHFhQdwA+GXijToj7Bhsdi3drBxfN/RJgd7E+rAv4whsjJIh0mt3RPivG7bQ8kPcfcfd6HUWBHWOkxTL+/YJAEDbKsmQqjzClTtucJiAkwIAygDQB9ZBAE2OtwJMdm3nJbjbJSyfTACgLNR6LZmM0JREy8Obv+RN2J956HLeKp3ICk7rAEDhIeQIAK+HzFcrlVtmOt0IQIsjACzA8glom00BHIqxBMjRCgPsW17CweUFNCZ9YQVUd7zVhdfUVNcQIN3ePAXWbiI+zX3KrptsqZZbUciZ+gJxPESaT+Cxk9oMMaKCf9jEuLOIF3/B30Jw6CTW/DbC/UdwcZBgHAQYRUpp2Rc0ka9u4OTCEn7w274NHeoEjIcCarFntBkPBeTi+m22OqAPc0YAMCuxb3mvFG8cm+Est+hY+J4AdXJfChG4IaMAvMJZVqC/OcTmep/EbafqrLPGOhI0ZbQoKDuNx/o3vRbakVLhy2pu2flJV90L51Aij6/5mevU31QcoB5z6heFoKzdS5b42neN225d1LqS+nzt0Cj7ycVsUoyZ3HXaApo0WxT75FhSWgGaU9HYSMACdiKrTy+ByOIDz5GSdW+FAvh8FyzzNuDtAYAGDh7cL7OdsmeZxVjt2ktxx2RwQs/7rihRk/5fegHuesH9+Nbv+G6sbw4FAGD8tBEAA3O3jgDUr3n9nNxM/Jx7U895QP2c7QYAdIsxGvEVnPm9X0N75WlsfPwpcrKBRg8baSQjEUHJOfWRMGWkI+W3hSkhAADPij9bwNzoCABnYSeFh6Tw8fTHz6ERcs9vqAWg0F3YgGDXrCEAQLnYxvf+zE9hlIwQ9jqOEr7zCdmp22hFk4zM1SKxMuYYD9xPHQCwnQggO/0sjwtqAAgjMJfi3op//p5df5FRdmMBBJw4DiUOCgIYzG4Uz/f9NHOmRByt4VyIqP1AkkcLae7h8mof6/0JRjFXuhNUsxGAkrR9sjeVun8tB9xyRNe1daMyAlvW3JrIHvBbHWXepBwLLWTuP6f1n0dXFBZCtQaFs/y7kREAc2RinNC5f2WkyljpaISFXle0k7hOyELlF+NB0FAnJ4svZKIRAKjnn2If6jfAPJGCgXy+jPn6ChZU2lYVijxlo02vw63t/3VQS/J6n1pQTcmdWQcQ3DG2ob2n7V1y9Zy7E3Pal3z2i9FtR/A9WlomePXnPC5OAF5JBoDTuJBwyk4KGQDKnrSxA+vM149J2RO6P9WbmbYO5sV3y9kFcHHXjq/Hnx+IUqz9t3cgfeoDWB4nGF1egRc0cXF1gEujEs3mEoLMVwCgGIuQ6NgBAI1SAYA0Hz+vAIB4JTEP9Zg5QlyrCADEeYrLq0MkKXVVyABQAMAYAGXZknsr9wp0Gjma41XceXAPThw5gJFf4lLo403/9JuxGnYx/hsA4Fa3zB2fP2997iACaMwuKkPrTcagwJuAs0FjYQJQnEjtKXZjANS751vpTNw8JHmtzXAzoeQMKYMaE0BucKb6KSLbU0lrSYHYMWaORNV4mzF96tlnsLa5LiIntAhU+wrb6B2k4Tr521EM62eTNyuTYJ4DK/6tMKcA4GgU4wMf+KAgrSzSGUQZZBnE7LXteaqSrYqrDAh8TL3zZY+vJ+N8zS/90i8V4T8BOpy1Fv8t9oMBO6A6H8bfizqpfDYfccLr5RJoBwDUgxm7/qT+KQsgQKfdVrEYl8DLcbhOXyX8NlWKVJozfPQHA2yMCADkIkjH89XtdNBjRzYHlnt7cO/d94pgCrv/BAAOHjmMRtCEF7VVjNCphRtQol1KFfizwl++84/4ztrMo9GkZyms1WaxiwiVFTZb755PGgAg6ConIWjlMxHf+xAefuRb3oq1Dz+NfXQ+oD2gYwBQBJA0Rna7AyYZrhMvdGs3AsB6rB2FaHEOmwUYZ4t5i2YTIJ/IWAAT3163jeMHl9HKxwipwG9p5A4AgAGB0260dnFVU38XtsAthrZdr0XJz9gRJw3On9FSKcvHyBwdNOh0sTKMEew7jDPDFC94xWtw76tfj+fiHMNmF1jei8vUrghDNNMC3bzEHi/Ab//qf8KH3vseBEzu00SuzyiNcXVzXVgAHLFhV41ol5cCgR+gTeE72hHlKeKYdDi15BStjgaBUt6b3EiZXFEXJMb66jpSjhGJy4oW5Ey8GGsFOOS8nRMTnJ5Go6bq+a/7Ltc7GXIf0SfYAXhSyNXmeKYzqLMXyABLi0vzVPC1BJ8WARLvq39qp57HJZR/VzTw/IkIbNRAs02GFM8J7239PFakqk2WK2ScgKvVGwpm6BDDZzIAYEmlMQBYqMoIwEECpNM9a3ZO3AAgMoCVpkutiVGcIklLvP4Lvhhf/XVfj43+WDqQWwEAXQaV79M1d+iNAADz9s95CYi919bHbe121w/Sftdhp2+yjit/+rtIPvZuYPUiRusDwOtgjC41rkXlWmzqqNnDTr3HxDQQdX5S2xuB3kfT4uLGNAAInY7TQgCAZ06dRxB1twUAStqXNoDlO4/hm3/gbUgoUByxANs9QO4EUG93f1axeXqTSIHHBgWbAm7iT63G+BgyBymWLBoALHQmSGW0cSyNGZbG3JsJBFj3nwwAggJVjrLl8D+pAIBrA3HkkKOAZGMErTYmmYfnLqwgTj0MY+Z+LJDVW13HtKbWezJHTSq4WQcZ32qbvMEAAM0bSALzUXKcLCNTioJ/LP75S+bLet+xoFbwzbli3aAGgAHglkfX6ehkZy4uLsy4HNkewr2DI7tkppqjl46oiuqv3A+01mXnfERHqPFY2L38vT1G2Jczgef2AwA8lure91RMlt1/ybndSCgfU4k1OwBYQWVNTtkI4+jKy1762SjzBFFQYHEhwCtf/hjyrC/0f+ockf+hbswsJNwoaSVMa5pjynhgXLO5f2v8bb0WuzYnavcFH8dzb4Lc5riwz4/hnX4vzv+3/4IDcYLJ1VVZQyubY6zEzAvZoOHoJvfFGGmZgtk8gUy/oC0ihfmSTwoAIKLFrC+4lqMIozQRAGCSt0UEMA3IRJgCAKBIIaHDRoGwTLDsxbjr8D4s71nAJve1E0fxOV/9dbjqRYgb0d8wAG4xT97p6fP2X6//3J/WeTXVTKYGck2yREHe2UkJCEAf2IRz5Jw/dDYv1yECuHVzYDghhcsCq/m0e54K+7H4b7WoJq2WUlLoOOqbFB8yPEkdrVwAANpPhc0QT37kQ7i0ckWA3Xa3PQcA2DkRskBpFH4Nrpqck96/urqGJ574kMxaEQBgUU7kknNLaj+kp9aE/ox+Ve9W6+eZ2k9ZQLSO/uOPP467775bXo/sCwZ0BhC+PzctIpgU3bPZLun4O7FEMjWUAkashmXf1MNUinefyLUK+VAVNgwC3HnnnW5+Wa1gOB5gzAmb9zMNAAEk4GOz38f6UEcAwpbObbXCCM0glEL1zmN34MDeA9IBbdANoNVCu9uTzdpEFKfoqiEOCj5Jp0u6oE4DYAsAYAVHfaHX/z4vQd0pwbIbat4NdCv3rdCruMGyfm8UqlKbZfjdt/8S/uhXfg17vQYCYWg4BoAItSjtOawBAJwDVRcAigCW4AiAAQAoUkTUCMhieEWOKPRRcLwjCnGSAdlPHQDg0scqGmjCMtVYN8DFjV9ITqPmWp8KAEDuoZKSPm3EIzphpOj0aGHJufixUFeF+tjsIPYiZL29ODWawDt+Bx563RcgOHwEa40ISWcPcjoEjGMsd7vIBkOsXriAn/+pn0abtNnJBE1hF6XYGPTRJyuAZyVkoc4RCjIBMiliFxa6EqNGIyotU9TNvKblDnS3j8xxqMryJEd/vS9JmNpYqkUg70uLCddSL7X3W9UslSCHKuzzi4U/kw2/QU90umgwFyVYO3UZqTqIzsZyKxBpXX4ymXa6FxiNRQXZFRxV0aYRR/4vHSjae9asN01ThfO4FM0mY0LGA5wIqM3EsxhutclA0C6Txk2JmPqeMlO7XVI6vSvn3b/Pd8Ey//01ASZwREBENB1CHwcOKADAvVA+cXWdpxRcmWOXa0oKsofheIL+KME3/ZNvxstf+WqMWZk40NSUlfXcVTv7NYnX1ng27/jnxdd5z78ZsNVek9ZSUTHA6P1/hvP/9Xewvxjj4qmzoN9JGixJYRZ5GYpsIuxAduonXlucZDzaZ3FtCgAw/bpRBkBO+nWSIc49fPzMxRkAgCKfjMm8jnmjRNEOcddjD+Fr3/yPgW4b45Kje9dQrXbcUrbeo/y3MXTsScaGM+E5BQBCHQEQdtB0BIAAgJdNEA/7kieQTcLCX2b72flnzseRPIp3kkEhVGSN97wGW7v/lsvcyp54489VgLERRRhTyLDVxSjJ8eyZ8+LIQBCgYIfeWVnrOWQV6BhQzgbT4oq+v3OK2nIwlhNrTsLYEyLOA1lnLNxk0tJjI4a7sCn+u5zVjUPd6AgAcz7thiuY3O/35bs1WYQZYBowMy5S07jI49aYq7bOXAtkEJC5KfZ+lcj2lPKvuSpzRAUM9Ov2AwCyBzhAit/pbEUAgMU/11t9T6lYa27z41qnmDRj5rGjh3HH8SNoNHKEjQz33n0Md995BCXHhMAcyqwtqf/hxKrcuM9UeHBqcSiAoev8V3vxFp2U69k77DH2GXkWLWb2iiE68UV87B2/hqOMR+vrSMZjbI5SAQDStKEMANn+JkiRIaZwZRmgUXSEYUImy/M5AkCmo1gcbwMAXFzpIyu7FQBAa1kyABoFnSTIuqG6ewEvHeDYQgN3HTuAqBlhDTmOv+qVuPMVr8KG38TEZ4Nktom0GwA8e1ve2v5/4/HmM+sZ8/ZfEQHUB1WcsVkxIDeHLXQZN2NK5JDCV8NRjChUm6adLqApX8qGYcizK3pZyDD5Fe92N0umnSn+IcOgkARWRKQqhfh6l8gTCjqp+KSds8PU6XXx/ic+gHMXzwu9bnHPos74iNeqjQAYZVzpLdfTQeLnsM9CutG5c+dw9uw5nbXvDyTBpV0fzwODthTYjrLPAM4vbrL8uXrjQoKwjQEYmqgoLRFkPSdf9mVfJsU+BQA540XqLN+fG4FoHzQ8JOxSyoyXsjQMAOBstAEAbDXw/BiQoMW92u2pAFAoxT7BBv6O55xFCQUC7ZoYAFBXHacGwNr6Olb760L/5/knSEE/YL8o0QlbePDeBxD5TUEsSYnbe+CAeM+2Oh1FzGVGTpN7W0eK7zpLucoFgJsrqVvTrp/ahUxdJmSbqm2E8xLUTzUAQEE5jk6ANn3i6RXjY3/+F/jZ7/shLKYF2k4kLiWblAwABwBQV4EMAOaPkkRWIwCl2AA2hQHADiEL2AayyVgsN5thIL7PtHi649BeHGwBUaFOD1pbmSybAQC68Vu3Vb+7mRD22ChA+SlgAEgsEnoa7xN2cdiZmogAULPhCdgheiV+gEkjwia1OhaWsRZEuJwXuOuxF+Ozv+BLcBUL2Mg9FA0PjSgUMK39CfbO277j/4Q/yeDHKVpuLY9GQ/TjEeIiQx6wwx4BiQcvZweJar8suCNRJuYoAOnrTNQsbigFkyrLEznmTquDlcurAgTwntbZTKdz4cZs7B7Qsr/WaXfUUmFFqUJVVRiL3ShZCqR4Sote5+klxtYo+zrreq1lY73QsNlTGz0yISRJKIVGrffiDOhmLBL3vfpdbdZSGQkQ9W7GMWUzlML+WljoiY4Cz2fGkY7qs9mkw1SZfeopvv3GPG8DvJ4k7la2/Hnvb+eO64WfPRXGiY8DjgGgBeJ2SvE6q0wAIBcQJhAAYHVjgO/6nu/Hvfc/hAlt6Bpqd2UAwFTPReucray8rZ913vHPi6/znr9T3rDbObfXpBZ1Ewnyp9+Hj/6/v4K7Oh5OPflhoIhQNJcRTwoRPy1yMiNyAQBSj6JiZAYQGEhVBb32dbMAAL3mCQA06gwA8W0v1BecyvO9Fh565UvwJV/zVWjsX8YwGUscvp7PuhNAZ7nEzGu4fI56Mez2kwGgozgGADhxTRYdWYLh+prol/DeDijgafup2IRR8Z/FkIIDavPHkYCp5enM+ZvDuLuVe2mn5/KaBc0W+uMJ/GYHg3GKp0+dgx+2Re+BlHzmaeJaVVlKu5KWc/pCw3BU9pqltQnS8R6deqkr4KaaCiE2hjlSOgk4u8gg4MgNx5oK0aaR+ClbqAJvkks5ppPkfHMsIGytW0e6riTPnE0KdWGKOV0uB7rymPneZOyasLPaP+sYK/PHtbV1YQ+pG4ueB2EsuGso7/08MwBMwFo75A20Ox106AXvctXKhcbtcXUbQLlXxUI1xWOPPCh7/9JCEz4SvOKlj6LT8lFQ44j3nmMqcnUrgK7XkfuhWI3W9L2s889cWUZqt7HntrU4b/+w17XHWx3EfzfTAXqtBE/8ys/jBPO0YR/j/oYwiq4MC2z2U4R54PK8XObpY4KJZQA/bwubkEbIn0wAIOdeQmezNIECAB2k1GBokImQVwCAuSyUfoYi2cRd+zu46/ghcWxaKQo88ne+DN2778HIpzCruiTUv/4GALg9kXLe/usYAK6jVJsRrd5euovqh2tFLWMCi9fN/hBBgzT2mrp0NQvqOopbZsRmLrITFqmCoEv0Ku8Jj572GuSYCHEsgIwAJkhEB8W6BrrBhc0IYwrWUDcABd7xu7+N3mJP4tfC4oJ0l5iQk2XQaXFG15dCnc/lTc73sMKbx2jdegIQ7IJxo2Uyz1mpJ598Equrq0KVoi7C1j2vvpjnBQi7QGYNwuKZ78cg9JrXvEYEAI1BYDNdPDaZ5RJhI25sKjrIoM7fdbpdDIcj0Wjgz/haYdSUThwBAbMrpLgHu/6cJeMcdTOKBGigciw3fEkanEq1ieJImcHCym2kUYMiPAXOXjyPfQcPCDtE1FubTUyGMe6/+14ZAWg3CYL4IvrX27NMewdkLLCEmWCFTb3otMJTO6aGrJseAH8m530OhXLrDbD1etzuBPZGblthAHBElGMcjRzDwQb20/bm6ir+8Rd/KY42OyJOxyQs9UrkjgEgmzutjlwCH1H4aEIwLnCCTQUWem1VveUbcDSD34m2k13DgpBoO1K86MQBhDmLT/6eXR9jihvQpjPo5mWsCbL+TH1kHbXuRj74bXosz0fiGhRRXkD+sGvhvGMJlkzYkSdNN2gg5b3eCJH7AaJ2F0XvAF7ypq9H3NuLDT9DudhB2Wsh/4QY5du++3uA8QReP0GUFIiyQuaG+8kIG8kIY1IKA4qMReCFsREjdmwJAJARoD7N8RZ9iim9kGt4obOEy5dXBNzjWuWsJmMtUXezoqqAMNeB0Wawwi4EHrSIoaqzxjBh4EicVNaP0QU0l9uy0dbZBNtcl3oCc82mXAL9jU2dRie70hUFdXcYG2cQAFmhggpIFkYSRe8C0k7NAURF7wz0XVzsCauCyaGNg2n8S0XgNWjSSWT2M22XSOy05LaLDxYj+L0+A2+JoBRS7rPWnz9vs93uGKR7X4218YyQlu6jt9BGl4wSJqjOPlGPR8FhSSSZ1uac22YXLcQ4yXD+0gr+/X/4BSzu2S8z8JxTNhaP0T9Z4wAAIABJREFU0pwdm2KXEYDbdHs+7y8TlCm6nDFbP4snfuXf4WSY4uMf+CAWu8vop5GIUDFFZhc+STOMSdX2mwgaVNamfkcqBUDdiWIrAGAFUAVIy6cysU0tQNLSx5W1AVbWh1JwcsSA966A53mOSZZg4mViA/iKL/p8vOHvfa3M0FKrREZedjlTNvvN6237vu1ZXAfGMpop2hxbk2GQHTed9da9XLWAnEVoNsHmlYtI4xGSOJa1xH2Bf0SMN880fsla4V7ibCSlcHWF4hYRwNt90ev79Xb3F++YIGoqDZ97YtjBR589Ay9sY3OYCACcZowXpP7r/awjS1KNo0FxMwonu1FTNlPkClNUejLBwsIixrEWzmQvUtSVuchoHGM4SlH4FDujpZyuC0tIbE3NUtctFjsFe2c3KFF5SxI5cz1rJ3X2cZ40bUj116aNWjgbWMAIwfXDIp8/Y17JZpXpQinJ18USBwDIsdRi+ew5v3EGgOSeTgRbWW7aGLP1zNhuQodLS4vCACAoYDpZyrg1uv8sU1bEyMMIo/EQr/nclyMZb2B5sSkz/2943aswGqzJ+CNzFNcmqs6kRkICOzrOUS/M+d6sbwiY1Efg5uXy17v27Zy2ihgLRR+r7/sLjJ54LxprK1hsBTIi+8yFNeR5BD8Lpb6naCUtJxOSnoUBwM/po6RTkbNxvuHj28EGUGISf0eNCzJZnAigaQAYAHB5dYC0oLUqRwAmYq8Z5D4CAhQFncWIteYIyhFecGgRJ47ux+pwiI2oiTe+9a1YD1uYkMXgnDyu9/zNPm53BsC817yZPXvea346/X7e5/P6z73LOIaO8jsbjDhHzy8imlYkW3AcxxNsblDoinRYrcQsMeLf5wkISWF3TQVnQVLFj0zhnB+ESSETW9olSWeEdy+7HNywKI7BWfYokBHxd/7ZnyJxAmrsSotQCi1gGJCkM6aBR19XKShWGFtX3oKQFdcspp9++ml5HoEATQSu3b5vBACoJ5m6EWkA37dvH172spdJYW/0eKVvUfE0lWBOFgZHHti15OMIaPCr2WqJawMBAB4nX1eUgBu+PI+fk59bb2wPkyQRAIAbP4t/vreJL6rKrysG3cqemfllFypo4MrqVXlf+quTpUAPZAauh+97EJ2og1bUknGRsNlGs7fIuQgZITGVWVfTbLl3prRzEVKr6HXcvDVxnjdDWb8BtguQn2oAoEgLBM0QiceZvBGWKRz5iVmw7/mGN6OxtolOmqNRUvm1RCYggAY8Cc5KfZD1TMXmJmepRUhwOwCAu4jzYGeXhxoUZYr7Dy2hG1DoiTgBqXJkhvAKq9ez3sNW9GvXXTZO6Rx/agGAzC8Rh0qxbZLum6s7Am0SeYw8V2nggwMCCbsuLIhd16UVhEBnPy4Ue/HoG96EpRfehfPpEJ07jmLolfilX/pl/PWf/yWWEKE1AVopAe4CQzoCxEPIIIAXoFFGSimsza83WLCG2tEQYKWmYGzAma47D4FPAJWA6hhrq2sCahKUZGzk36kvYKUzN2MpoQ0AELBGd3ErgU1Bmd1kY9XUVeS1WHbgrCv+r+UATG/D3QAAxg8ZVyBgkevMpDEFbL9gMqmfWccbpIiuCqhSCrPpiIDrkBlNl+urQaxQGWD8w78TzJWRsMBDWjDx2FkFee4GaM4mOyTZNvK1XUK+NXbMe69rEwNH368AAO5iHJnw0O0RACBoqrGX/ykAoZ06+btcemXR0QUgzWki0sfPv/2XEURUu+eIGDuQBhZtAQCksLt+CvqnU2LDY2Fx36a96eACPvaffxZ7xyu4+swzCL0Iw4ydTYJzjJwl4izHmOfIa6qTR5EipxivuGxMz8GNAgApxYALH1c3hljZGGkxSAE4+AKoZ0kiXuN5UGISeviSr/tKvORNX4wxC01qAMy8+7VnuL5n/f/svQmQZelVHvjd9a25VFZ1Ld3V6k29Sa19X5AtwAqzDEsEi2wjCbBwMLZnABkZ8JgxlsMebMbYiPEAHrOHZxhLwRosIzwMwxIDhBFaGnVLavVSVV1rbi/fet/dhu+c/7x781VmvsysbiQrlBEZWZX53n13+f+zfOc737GiRH0tWmXf9qmAQ2az3QxyCiRXGiDqP6SvORljtLUhP2V0qWv5kyo5e6Bd5V9Wj6v8azWoNjXhgALPc7FeFgEA3Bd+SDE09hs3MUpKXLhyA2XYRH800TF/Mi2F1+RGX4otYulI95MBAIwpCQBIMsjEWloj2cYl2O9MT4P/n04zYZgUHicMuHHFs3XkaP+W2M9srllpZpxmgzVuPgwAcHP8wqJYUxJVAhzGHq2Dk3GkyT8LP2xZZWGIPoJs1WazhY2NzVnyK/bLFfNuBjhtj8zbi8qf7PW8LeHnz7oWlgEABM5pyxm/8ls0u9ykAr0vrtg06/2vGAri40sPK6tLePjBexD6KXyM8ILbT+ElL3ohimwsTEDp/Z9B5nJUB4yz+k8ToKCqAWwm/Ddv34+cYO+zAcxPxEWC5XKE3uMfwfof/R66w220/VwAnUsbA4wnHoJMtYbY4ph5BRKyQNn6mBsAYPpmN6+hhfvvOQQApgIAFIhmAACLUYzPU8TeBC+59yyWOjGGJZCcWMObvvXdWJe2Am2XOf7XFwCAg+7dopjE61/4g6p84ogA9YVuAIBuStf7JUrVkL6qq1fWZwDAfGXEnNP+J6iJXN396mvNQDq6mVH3nZImxbZEJJDBjShUerPqv5xv4OHxT38ST194WkCBRquhwiJE3Fm5cQ6sCqj0DOoO1ij1/L2KH47xp3/6p2LEaEw5Lo9o6mxMirvI/Qz5fvfAkFtLynl8sgAeeeQRPPjgg+IYDLE1EREb48eKDh0Wv1kJmCHcQeDG7cWzir+i/tqGwM/S6r7rdXPtAEz4eF1nz57VoJOoMilsri1D6OGu8mQtCnwPP5tTFyZJIhUVAgDjwQhryycEAAi9EDHR82ZHAABEsVSRxak6Ma/Z/TFDv8uZMsHSMYC7GQCHBwD2ey6LjPqiDbTo/QduztJDznnw7SaGBefIZ2iFPrDdw8//4A/jk3/4R1jl1HkmVw4AULk+1QGw6ZbKAEiE6s+30+mRASC0NwqpMciUNe8I/K4dJy5T3LkSY62tooEZg1KOIxMggeOgKGDnVOkFBHC0e/dvHu/5bgE46P7ldJahsmCoNREUpPaSdqtCkQJWcPSlzH4upFpekvZaZIjo8KNlhKcewhPbE6y9+H68/G+/A72ddZQrS/jwxz+B9/+bH8Va1EWcemhy7GIOTNJE2gBGOTvydKawTqioJVcUIg8JsmjlmvfJ9E0MANByGgFEX9gx3PekZO70+mr+SMfM9TXKkFI0Xn+6AFPiNQtmFHAlQCpTCFxFncmkDZGbZwAYIeAwKeD8PtB1b3O4HQPMMVJoV6zib/3+0o4hILIGgvJNAJIjS50H4v3SSpxWO7USNJ1pwPBvYRSIvaFmQKMVY5qNbgkAsPU1v4/tes3m8nwtyVK/od8W1MquPHIypAmIArzigYTOSbveautz5Jp1C0I1X6xdz/06DiMJ/vv9ESiowFGAP/1z/xGTaS7frI5WAIDzrTVlD3W3h1kBxw/Rnq93Shd24KE13cSzv/5T8C49hnJzA5PeCOOCfcQtFQkmAJCXCgCArW4hwjwRBkDh9GVm68D1Bev/Kwr0fgyAKVvoCh/r2wNs7IwFABDggWNJyXJLWIUuQRHAfjHFt3/Pe3D+Na8UO1KE7Eeuww8336nZXpj1aVev4Xq0Fh1bf+aX65wY1QMhIKhtN4x/GM9MRwOkgx5KGevHKQBacBFRZgHzdDKAJf+6RDUhm92vI6/5o62GgwAAsXzSx0QR3QhBo4uLV7bQG05RsO1rOBK/6SpcGu/ILES1pQQvubes8ML9RUFlAihkklJDiQUetnp5Hpmo/DuFYZVRICKAno4BrN2QWSFNtlaN3VN7URXuuPu3CADY++8KADBh5DUQ1DAbZLaKYBfZqhsbGwLSktHARFv1BLR1VTxKjeZuPqoCf/dL/it7st9TtfOx2NpACl1KhbBX2fKlU658UNCxulbX6iVtE/oJBgjoJ/voDyd4+SteiqVOgKVugMngOv7Km1+D5W6EmMmy01CqSGKWW+g4c8agbNvgeTLO5r4goML/14W/q2d5tPW716tnvqVM0UWC4vJTePK3fgWnsiGi6UAKLxvDFNu9KWRmHgUsSfYXAIC+NUBAgJPrL/hsAwBNYQBMQxZECmEARDw/xmKyPydYaQGvfOhOEWeehDFWX/QI7v6yr8R1aoZLXH8r/ucLAMBBK3JRTLIQAJBtUjNSYhSsZ8gPsblB2rmKPdVRw/rG3/8E53uMnGOxyFSCKt3qapQUySOCSQCACHvM0SghR5mM0Gw3lQlQ5tju7+DPPvpnGI6G0ifPgHF5ZUmqUOyB5vFIVaeBHAxUKM969Un/4fkzkWWyTeP52GOPyefeuHFDaPJkA5Bqy37emTPch8Z10AMyJ06jw/NR2tkSKP63vLwsn8XzYeLOz7x+/bpU9Xmup247he7KkiiVm+OXgEHQ1kKcPo2aaBJIGljKcWwMiegfkBZHFkQYYTIey2dzEoBST23Ob8UAqAMAihirg+V95zSAmNRjz8dgZ4AH77sf9955D8qUVeoYHVb+pRWASRn9NkWS5u7OLgBAN7f0rwpNSDUA1MMaA2B/+u9+931XALOgZ3HRBroVAIBVfLk37QZ2siGC2EfEekJ/gD/5pV/HB/7Xn8DpqInQAQBpWciUK7kfs+othPpP9eY49KXvn9T/5W5LKf9CMTUAQO+IOXsCAGtxhrOrHSxRLJOMGacZQL2AfOqmS1TQgQuYFQzgV0Wvu3XHeNQjsLe28EnD5OqzpD8UAIDOkd9sn5BZ3EIDpI2iSCYDuxy530IS3Ib41B34dG8Tw6Umvua//TYMGw2sjyb4gff9C0SIERUBwsIHdRcY+I2SCUbTBFMOfuZ6dBVZC1CcPp3E26xaz/pLZ3ZMNUnkWYCzmZ0wF+sXwxG2t3rSAiDVnfFUkgmpnru+xVnLFOnLZIVQaMwlA51uW8bs8RwYzLK6Luc1s6m1KpRR8g+xhfYCACSAcpMKxC44YInnatV+CfQYLLuk3wAAbbsqZT2xV1b/b0l2tRKk0i96ARWIQhYAK1jtThOezB3S0awHBVuL1tYMmKntD77HgkBrEzM7azTWWwcAtOJFJge/ZV14HDUZodlStpuYWVksVv1Sv8n7TWCVa3JjfRteGKPVWcaP/+TPYjAYCSOAAMvNAEB9cse8D150pz6H/i7uwcNK2Uf/Dz6IzT/7f7GcJli/dBWTooko7igA4HFMHwQAmJI+y0ICAQC2VgijqUrgjsoAIBMqyYAbW/1dDACZTET/RiGz0EMZeVifDPC+H/mf0XzBHaojEpDFtRgAMGbNDOCvsS05y10qlbUe5vpeNTFQKQC4LyYYMkZusAMvGcmEGP5Ov7T6L+2GGSuqRpbW5F9tlovHZnowz9+aWAQAkAaX0bj5LYSNZTz6yWeECZAixM6IjAz2TKvyP5N+3/kFr3AMyEATP9pJfk9d66NPn8qpLVQppe4QZ5qnQDJl8s99KvN3hQl30BOsAAC9t/Nf9di6/reD4orqbxofaWHO9fHL/7VFlL+nThXjVG0VKSW5JWNIe+6pAaXv3dO+uzWl57VXkrbbl+xnf+uAgrUvWZsC7RsnGTA+5zpPcz03FYKlhoITxN0jD+Az2Nge4ku+9K0o8x20GgW8vI8ve9tbUKRD0QJihq8DGCqAXjVzFFRgMi2ijaXeG5viZfenbt9vJdar3xu710GZoROWaPRu4NO/+gs4Nd2BP9wUm9FPPVy73kcxYYzMSnmO1CswFeKzj6gGAKiw5GeLAdBA6gdIBAAoERW+xEtB4TOyQVEMcceZLh56wSkk2Rg9BHjFf/M1KB56Cbb9CJG0GtyK/fgCAHDQ3VuUvywEAGg8JbibifRprynRUhrHPGMvvfbMGKW+3g6w+NHWDcveK8GUcg1F5PkwGWfiz5FnrWZD+uFbnTbSPMV4yhkaPj78kQ/j+o3r8jtWxk6srQrVnZR3GmMaRhpFGkSrxNusTibi3PxM+J966ilxEky8WR2/evWqJOBaFdqfvrX42p1pde0IrPwzWed5vfCFLxSDxM+23ikzUnzX6dOncfsdt+OOO++QjcfzN8YFFY+FmeCQaT4bVtsoAmjPSShPDgCQgCiMMBoOBfQ4f/68oLEC9jgQhs+AAackj7VrFg2ByURGLnKcTLNNVfYxijTHq1/xKqwtnUAxLRBHTbSXV4G4JRUFVrIJUAgbo/bY58dduTNQ5WYBAGxur1Ydd6v3HnzH9zLgi4z6og206P0HnZHQ+AsffiNELxvK+K8IJaLJCNc+/Cj+5T/4HpwJGwIAMMUlAJA6AMBcGo8vLQDJRBgAkajz51jutGb0t91VpkpMLiqn6GCMs2tdnFhegkdVaDc1IGBynU5FL8ACAEkbaiwA/p70uudTBHDBExWAgwyAlCPvWJEVSi+TdR9hDsRZiZhtKo7FQtaAOtIM05JCTl1MEGEry9A6ew5/fvUqvvTrvwH3fvGX4nu/67uxORgj59ojUk3QKS9Eu2I6SWTMZsngQYT7NMCoRIqUnaK6IibCp6+R4IciZOzZD2mPdL9SN4MB2U5vB4P+UCpWMuKQYbjQ9ZSNsR8AQNvFvnEGU/wcFQdllcqCT6Nrqqic7O1ZcLT/nbY9MB+sKqO2csCWLMyHi3LVtSDV1MMJVGZil/Se2IxqGWXqvupK0AYSyHV2Omh1moibQnnZ9+QX7d/5wMn2c/19FXihNlaSKgeC12mih/ms3SeqwKYeg9VXPhBlPnAiANs4VlaXHWWVZtNAdqUws4JJsJXrZ2trR6jI5++6B//qX/9b9PpDBFETuQC01gJg6+DzAwCgLaIfuc0fAR//bTzzu7+KU2WGS088JeJUPhkAjFVI5y49jDinvVTaPYVPqXDP/tNbAQDYyjZJS1zf3BEAoPQoAkemoQIA7KMXBkDkYWMywA/99E8ASx1MQg8FGR08vwWBgo0hE3tbE0yWOKymIUE/buCuJV2MJYz+z99Z4sU4gwwAfzqWSQC2xmXcn+hKUAOAs+cd36hG+6/sveuhXnQBhw2E9njdIgCAbUBTJnnhEnI08YlPXUTYWkbCqRgTnZ3OKjPBxZCaCX4sdrRIS9HOINAmST+BUmrKpMoAoBYLAQDuoSxn5d/DVAZHUExZixEMPtj3vJ8GST1O0ku7NQDg5liD4AVbhlRDRYo/Es9q0YfFqdFwrCNXo0h+r/FfLvT/LrWiBlTIOcoDnL+Gxdlb3abqOSq7lJbp9OlTEptbaysZAFxz/JKJKG7qlt3jeQbAKCnwlr/yJqAYIE97OH+ui9e/5iXI/wJsY3GCjR6Ms8xnCmNO/AWfG+0vGVQKeJnonwKymvMcpVh02GVufoKxU+yXWJr28exv/hLaW88iGK5L3JUgwrOXt5CNeQ5sdmLsV2JKWyKxTSyxY0mR088aAMDR38oAUAAA0gJABoBoAdCXFX08dO85nGhzRGeIq+MpvuzvfQcudE9g3OqiwdHgtyQc+gUA4HkEAJzMuI19cRuCCSZtBjdPGLQwGiVSWWbCKsGf66s0xPqwG2Ov19EZzWhtMxVp3ZxUrG1E7LXjXO5I+uG5wUfJGI12C5964lN46umnMBwPJQhnf7sk/VSzBatzsZxzu83ZvaUYRxocJuJM9i9fvoxnnnlG3sP/8/cEBJT+33cK/ruN51ETQjN8vGc8HyKQ/B0rXOzXZ0XewAgTJLEAmb33r3z1K9HuUjVVtRAERc0yqR6yssbjitFnElkq9U/oYnwthXHcuB8CABQC4jUS5NDRizqiUZL/GgDABN4CDLIwBhw16NNBpqIDMOj3sbZyAi9/8UuF/k9D1YzbiMkAiLSnjk9AaIl1AKA23UzdpTEA3AjAGgCgY3bIXji4B83W1PxzOexzWhTUH/Y4e61tOqYQqlkx8KfIvUxoa80kgX91E9//d/4uWqMEEUcMkdXBRFcYjLuNHiuiKcUXo4BHk8R/paMigJKgVyLxu5w9RbQa+QC3rbRwkgI8caCjCDmeChQfdOwBcdVOTMyNXrOguZIYu5Vdfrz3ynWRRUEAjVMSiI6LKA7bATxVpM1yRAz5RAG7lNeVoYdJmSMpCjS7y7jw7DWsnjyDLGhgUPi40BvgS77uG/GHj30Sv/uxj2FMmjXBKo7oI6sgK5ENxpiMJzICh0JgFQBg4olO7I5pmYzl01GmdQBAbFtA4Sa22bD7otCJKBytuTPA5vomQlagXNKvrA9lAsj+cC0A3NfCAIhDSYwFAGCwQABHAIAq8Vc6uXZBSkJxSBXqvSpEUn2SSphjqbsg14BDTa51/clnOVrlDET0IKNDqVViQlGWoFhibTosPGZVhdc2AAbv0pfhAqC9VtFh928d3KhXrCxYrQeFBgCYn7PPXfRZN5+fAwCkF4riWKK8IYk+8Vva9xMnVnX8rXtmAjoLVVsBAK6VQX+E0WgiPf+veu0b8A/e+73oDciI60of8+crACAin16A2/wh/Gf+CFc/9AF0x31c/cwzSMs2oVS95WTCkV2TFjKuj8uV/bccA0hw71YAAK4+AgBkAGz2JwCn3VAYmbZHfCy1u3MUEdD/C3v7P/30v0dJ0Ve2r9A+1/bHfvGPJe6yh+qTlGR/ub3lhF3rxRfbQ7ZedS1rgi8V/mSCIB0DKefBk0bOqr+KJtq6F1DBVOFrCazxAm4aFX88U77vuxYCABEnidD2rWCrn+HC5W1E7RWM01xYWuN0jLxUbRuCZbFPUTUCABAAgCBimpFBqbDGlJMhpAUgFgCAFP/ptASJntQZQOlaPMTT8u8iDrP/VVt/065XVDFj3W/UX7IoXtG/K4Wd/oPHIRuLsSITf8Z5BAFuO3Uavd7OLLalf2CMy9fwO+KUkBkAsDiZr9hsh3vQ88m/rWWJ36MAp0/fNvOJUugSO6jCf8oAUIV482FmmzU+DNBZXsNDD9+POEwwTTbwqpe9EHfdsYYyHcPLMwEAjA2oPpPPjN/2zCIkiQImdcX/+nnuF0Me7g7sYfUde1LFNXOcKiYY/cnvYvzpj6Ax3kQ2GWHqN3Hp2c0ZAJDNAACC6WQwRcJmIbj42QUAlAHAFgBOAQvzALEBAMgQ+mO85OEXwJtuoXtiCRuFh7f+d+/BE2WEtLsiItdRDVw8+j39AgBw0D1bFJMcwADQQFHncVYUU35YHQDwvQbStJBEWlBlzpJ1CNqiDz/MwxaKqVOOro6nwTWLkxGHZJa5jA9hLMoKGPvrOI9+fXMdjz3+GHr9npwXjR/HS2mbW5UwM1mmQVIxlUxeu76+LpV+mwBAEODatWuzUXtkANDI0vjeioGgseNxeHyek/Xnz5L8QO8/vxgk29xfMfTTBA8/8iLcfse5mZK2VAuKAp1OF0MKAQaBzvhlDy7KGQAgDkPme2pPIJkRpAESLaYIIJNKggFardMEwip3dWSbVQ6uh6zIhQkg82qTBA/f/xDuOHs7KHLXDJtoNToA+/8pukNhHqH1alfzflpUCgC4EVZOA8Bm7MrvDwEA7JWgHyVpX7SGj3Ks+fUuAIBDd7Omj+1JD5FfokP6d+7jR//ed2LnyWcQuwkcIgT4Fwr1dQCASS1bANjWIhoAfE6FMgD4U3KHmgJ7HWwNiinifIiVVoi11SWsdtuCSJfpBH6ZImZCQlaAO3ER/6sJAioL4XAAzGH2+lFfI2MAGeSXMqVWAQ8BLRS4YG7LigJLq9xBOvEzkKSblfVRNsGN8SZOnzmD6xdvULYLrfZJbE1LXGFQef48/suVy9huRBhFgVQLG14ozwaDiehcJAwDHTNGgxOtRhtoKTR8pwVAAMBGXVoFhK9W0T/G4ezj9IXWzeBssDPEeMh2JQU6TG1fbzmBDxWdVuK4TgCgXaLeCRPIjHTKmQaAPqf5apUed/+v+ep/3dZxPWQuENXKoxtL6TjrZmflnrj7YmCABFgM4Sja6g5atTHp3uahaRfFRMyqlwp22OexnWOvypqd52H2r1VNd3+OJkH13v969X+v4y76rD1CQbVvTBIcAEAGACuW7P1nVZL+ikwACh/y/2RtscrHLwUAAty4vi7HIeX/K77qa/G33vHN2NoZoNlekjnZtkOVEKYNW/Uq7n+tGgBk+6RBjBNlH/H6x7DzoQ+gvHYJm5euICtaSEiX4p0JY6RegCEBAEapRY4GR59y5j1nUAuzRr+O2gJAuzKeFsIAIADgBdQeYJGBApl8ttQISIGGj7wV4R//2PuVlt5pYpROEZEFcEDeZdpAdYDK7IvS39w1OgCAf6szaZjYGwWc+1BANLY+MKYjQJiOUU6nEneI1tCsDUcZf3XBP1szygp0QqssBhylgHxEI78IACgD3l8gaqzh6UubGEx8IGpjNM2QFBl6/S0EEVsc3QA4jnyl9iO1W0oPUYNUf44wYziiRQypqFPAMQdG41QmO2QZK/9cKw0pfMncXiaSGANexViav7wZGHrTOD195SIA4OD4RTV5VMgwd8r1yuawNUARQF6cMQTIdq3Erp2A7S76uC7G/W3Z0f292Wuzr/zJ2JLtaowzyfJSBqv6NBXOrXzoQQDAPS98GKsnlhCHE0TBCF/0hpegQ5dBAIDxD4tGru1Dmldc8s+Z9bwS1jKnCYX39L7VmV3Gqq37vCMu3z1fXt1b1eBa46jCi49h/Q8+hKW8j2SwgyliXL66jWSgon882zoD4HMJAMhcC4AAAEUgLQAxGQDUtGpmePGDd6Acb6C7tgysncEjb/8mPB11MIxbaFP0+AsAwHOxrBastb0/wutfrIkAWqo3Ey4BQs7Gdkm9zpVWCg83T8BAmoi60BhLSQCpMio9Vb5WkOt0zuM5+/FpAAAgAElEQVRcpVDcXMBToYmuZ68sEIcekmQsyT2D/ZOnTyErMlFWHycjPPrnj2Jre0sV8+MYS91O1VdEBfUolt53Gkgeg8nyk08+Kck/DYKJ6xl1ntdWH71T763bC7VdFBQygeaxrdLPe2tMAGoAGCBgqD3v4WxsVlnIqMP77r9PDKq1L/A8ukvL6PV6cixW6EWVm2JINaQzp8K8qPGnaAkzohAAYHVlRQwzz0nSf1NipaCczQ6vJT2CKE+nco8DX3ssX/fq16IVtZCnBTqtroxdAxXNS0/E0ySJFQBAk0j1j66yOVso6uAky2GfmjAArGdTxwAqA2D/r0VI+sFrstK/2Ot1em+qz6+fye6zqiH+tQNJCwAV1Jm8thu40WcSmqNbAu1mFz/3fd+Pz/zJh2W8nZV6qGyv1DUN/gj2CL2PM+cj4RPALzIstVtCe1cAwLgUbnSiO29+VphP0ImAkytdnF7toBWWyCdD+EWKRsweQQ1uTP2/On2rQh+manDA8zmOUXDv4TnlVNxmIEchS14vW5bcrGVpDSDYxxGAFNNkXOGFCP0YZQaMphMMgym2eltYa64AUxI7W8iCFjZLH8/mOZ4sUmy1G9hi1Y4tR34DLYrc7IwFABhR+6Smum3BjioLe27iBoFUX6rxNtddoyytXbN9ibug2WhKewxFnTieqtXq4Oknn3YFbioaObCsWg463ksehY4DFBHAVlM+qygzCWo1w3BigdJnXnuKTmBwv8dwEAAgnzprSXHn4FaLKfsJAOHGhs00AhyTjGdy1313i90go8oCU61iVr2sAvYK9VlprrO2KwI+sxYV/fz5Lwuw97s+inxp/6xbz45pMBMqdOCricJqNbXazwclKIuXtmM4yWmz8iWzOJCLTgU1XHTyDVlVFATkv4UpYoKEIAsuxLPPXkEUN6Wd4pve+a348q/6Gqxv9tBod3TMlbOrBgBo5Ul/e3AH+uIr+Gy+goBcETWwVA7RGHwa2//5F5E++TiGV64gL+nXeR/Z290QOzFKSwxECK5AM58KEFAyhpnTANBrqqe7qnFTVUqrMYD0S5zbfWWzJ2MAvZCgOe0Lj6rMuWmZomyHiE4s4R/+m38l9p5ZymA8Fg2jvVqobCVrkYEjMBWkMJ0M2w+2/mRJOoFNKvqLyN9U9YmkXabFtiBWvVNH96dwU4owm6KYauHG4jwButi6xFjP2X+9J9YSaOuff6/fl7nVsA8wUPeYaj/2/zoQAOAIZBTI2BPdOIHHP30JfrSM3G+gT3ZWWWBj+waarRjtVkPWfMqEflrK9BUKaBZlipTK/2x1YCWTbQ9hrNT/glM1BiLqSDYJdQD0J4E3xsIEKTl5aX8GwCxmrcOsNTDA9uTecUo1Xtvu0K7XOaFb5k+M6yjqZ/Gi0de73SWJL8lW4++UbaYMTtpTDa3rn6O+QvyGMQftw2ex1uF9vtrrStiP8S1tKGPbldUVidHZDifAt0zjUhYD3ydTNNzoQBV8tIkyNtzWx8te/hp4fo4wGOPEcoA3v+ERhOUEeTIQcI0A6S4AQI5TgPPpeRXjMVkvFbvMwGC7R/X4/VaKPfUVPgPzFEnDcjpEs38NV3/jgziFEaa9TUwLD9eu9bCzw3G3kTCYqP8kkqYF4x1qHbGQRtt0PA0A+Xj3KAUXdXIw6q/1bwGfH/XE/FAmLohFYbvwNMX1rR2kRYSMozbJwBQwk0UtoMFcAlOsdXw8eO/tyPIRgpUlnHj4Edz1lrfiWvcEejnQJMvj2ABAZYeO64cW5WfHPe7nyvsWXZ/Xu+DGAB7xjJ3dkGA1bjSkZ2qapOgPRphMuEx0pjX7ZM0YGcon4iM03KmNuTrih1tAYx0KLrylHyetqNFsiCAg0d0bG9fx6Sc+ja3eNiaclR6HWCWt0o1UmowmaLfa4mCZMF+4cEGE9hhkMRk2A2TVIBM71Bhhtwr0Ua9iZleP+UaaQY5Nufvuu3DvvfcKeNFdXhImA40oA0c7XyrakjGgIjA6N5Zf7AUj/V8FYZTpweteWV5Gt9N1v+Ng2Mr5WyDP6ydtUNsYMgwpAhg1sLK0gte9+nUY9odoNHh8rg/2RgaavJKy5tTl6WUYrJDBQSYCz5OMDGoWSDVGhNA1SNdJAG4snfubjimsvo6c8M+XL3Y5OXN0ezs8KcCKqrImV9LLbKJAbr609bBptqfyfabizuR8QmAqCpAUpKGNRMivy/7DzS30Ll3GP33Pe7HWbKPJ6yeI4+YZ8/mydSWXEWwUOCIbxhOnx/59CuBETDgdhDITbjLAgnR29kQGAbJxH0txgTtPLeF0N0KQTVAILVLfLY0Eor2gYA0TbB2tQ2d6fAWAw4cRe28Qrdap01FlCAb3OvVA+S5kzFMh2glFiRJ2KJUdztqlE5tQyEk0gXSkKL+zwkfihdgJY1woMlyPAmw0QkxZhWXol+RoT3KZMn55q4fCjUHVxFTP1USZdD3aN7VTjMarAqecUiBnOltq2n+o01H02ihS2u8NhCEgAJtoZ3gomGS4sXD6dorHxWh32ogboYgD8vPYIiBVX906SieXUV8aBB7UA3qwA3GidLsC/dq1OBE9C0pFrJJVxrLEuXPncPe9d2Nn0MPG1obYXmOOWYJrI1ErEELnHdoe508mwLV0vG4J3HW66ReOoVAF0gxKCTIwoWcwr6rUSoXWedXCkiKYHIZuxvbuVg+548ZsmFNDX+R43SqZu/e1teKmOyj44Qmow+dKFsns/viB9Pj2B0MRVR2MJnj/v/sxnLvjTvhxE9v9gdh37pOKvaUrRWjd/KejPh/TBR36bfN2eb6ifegD1Z8w9Q9KH8txiaj/FHof/0Ps/PHvozvu4fKlC2If2bvtFTG8rIGk9NHzyYzJ0aIQGhNCCXx3Z6rqd9T/aAJTAdSaGFQnQcszhYfHL1xC6sVg6BP7TQQp12YgAP3GuIeNYoQ7XvwAvvMH/gcJloO4IVNzaH+t6l5vdWT7DoFBAfVryvtcC3ZOPAsmSfQJnAJDIVj+ZNuBaA+4Z8wih0zbEL0NHXsmNo8FDhSYjoazEcJK3rE97NZj3SfOLp5+gG1WSrFW67PH1x4J/szUUbso4P3f3xMcpLFBAdGMAHDYwoWL1wCvhST3sb0zQmdlFRvbmzNNDe5TiVtc8i6ZU8mRt5x4kEly45ENEnCkoIfRtJApGqXPpF91IqwNTv2gS5AWaJjvTtjn7o9oNxmDqVYkmK1HjS9lhKFjrAqw7HQfaL/6ZKKNNd5j2+j29rYk13mayTNV+xFIck3GEI/HGFBYpQQ94kgnJVh7rY17FJqntm3V7Zy0dM0o7PW4a7cOS73Kba2prPRToHZ1dUUKU9TmojYGZxzpSG83oYsFD3FZ6lDjmGKoDWxub8lPsk2bZBAsLeH++x8ECLAVA7z0xffgvrtPI5tsIfbJBsxkRK2WmVQ8WgatktnFCgCAwXBcFZ6OIeJ9HLtl72HCnZQFVv0cK5MtPPHLv4DbiyGS688iTxJEjTaeubKFrWGG1GsiiFrC9CC4GDt9LwJg+yvg1OzUvI2zopAxxGgTaoKWEtu6FlDaJ2rOMMpMyTwMY2HY3NjaEaCC+y/Ntc2qbHCNDdHMB1gLcjxy9jS6nRbypS6ulCXe9I53IFlZxSSI4MVNlI6FfPz7+DzSjw5kwhz/jOvvXAQqHS6O2P9cFr3/2ACAfSRFAlXoKhCaeZJkGI9JJ2OvmY7aUJq8zQEtpa2AQan0+EhicbwvrUZbAuiErZj4xKGoJ1NUjQHcE08+IUFmf7gjzo3CSjznMIgwHSdoxA1Jni9duiTUfwuw6tX+ekXIAlVGjcaGOM4V3Cp+JQBA6OPsubN46KGHJHilCr8l+PpcqLKdqcJpMrnpb7SxBGrYH2d9fxQjoxNZ6nQlKXcFRq0aOQaABJEuueAiI8LMBIVBwb333It777pXxKnIEmnEHMHYcsrxWvnntzi1gK0XEzQ6HanMUHwojIj86tqR19HJupaBGQBAY+X6LGfMgT3ERBZtMC2f2pOo5vNWSdu+oY02KLgETxNOMhs0oDQq6UzExlVvJdF0FptJ9GQ0QMMlawzemMC34xjeJEHa28Hffee3oAsfS6xKZBzrx1YMFcihYyQDRyY+kH5FqrmvdQoyYxoRUWJNiB25tRbY6jMI/AhFMkQ3SHHHahNnlyI0SWnMp45pHknyb7OOpetbdAJ0vr1c6zFtcBUIHmf36HvqsaNUwSRw1yDdqp9cwTnXt8yd9WV86ZjJf0pVcAZArkpByrwbYZeWAYZhhMsArgYersc+JgQAPB9hWmBpyhGIAa7vjNTxueRf15tC6Wqbdo80FZo8g3jefp4ve/RdADajydvtYIAdhEjGifR4cyIAAR/papA51oEwbGjHeCOY2PDY7U5LFOQJhhIEUPV4/tQbJqtBElcNDg/6WuRA9Dj7B/AWuEoyXQcYV1ZkKstmb0M0Wmiz6r3KtFsMEhnEynPeK4Dh/XHAVA1BcZdjSEwdgNnlelXCsmDVydlxN/qU52znagKOqqau6tSzql6Nrjp/fovuWy00221/KiTIXbf+mdMkyO5QFp6CSLTbOzt9jKTaSe2bKX7s3/8kVk+egh830B+NEZECbKwtt19ku85mLx4fwDvKrn0+AAB5fqWPdgwE02uYfOYjWP+d38DyaBNXLn1G7lmWBfCLBoK0iaTwsRUCaZGjNSVbqFRV7Tn7JXZ8BuQpQOdgkznRX6XwTD0fnyAA4MdIU/aZNxFnXJs+omaErXSIrWCKB173cnzbe79Lev8J5E0THXEpo4lrKv7cU0z+uXcNAJA4wzFe6joAWTLVBJaVfQL7QvFPXcuNKrwLABAQEFSA0vM5elNk1hFztNhNAEA9pbD9o36weo6crmIAgGlU3LwiZpahBgTUAQBiB/uJ6MkyrY1snj86GSBMjAqvgQsXr8JjO2rhoTcYo91dwtZOT9ih1IYie4YXz5iEDzwOm2g2yBLpu04KFqVC0O5PM2BC0T+iagQFzJ/PHI7eE14/fcBBTVR7xR/1eyh2eRe7RD5kZu8ErKmP4GYSnyllfco2BwIVnBTjWj94bAL7LOLYuEcCvWR0mIbU7J5yehbHUYqel36maNA4FX7+n6CSnpHbAbOWUH0aOia4Yqbsvl4ybE2fQLUnGJd3hYUbYpqn8Fs6npp3kftFv4W4r2NvS51c1SKbSRAJFpGA6xvruOvuu3HXXXeTQ4ci6+ONb3gZTiwFiIMUXjaWiUgytlLWvbZK0PESAJhmU233TQkELGBaHMXQHeG17CRMfQ9LXoYTwy1c+YPfRufGJUQ760h2tqXgdWmjj41hhgQtBFFHWmrLlFpRyt8iI8B2614+p/JVcyDnjBWqz1WLPBprzxd6BADguiMDgDc/bAhAdmOrh6mM8m0jS6kFECJtEMfpo11s43RU4GWnzwiAFZ6/Cxfg4c3f+i1IKNY+ZWtS2+lsHDOAPMK9Pu5LD+/Hj/cJi/KTW/38Re+/ZQBA96g6GhmLUngyFWA4pAhJMqdQ6sY8sergaEGuC/xYd28eAJAkjOOUHBOACrHsM3r6wtPY3N7Exta6CGMtLXcluGS1mmH0oD8Qyj+/GXBaq4P1BFlPlYlQWVD7uQAAkCa6tLyEV7ziFTqyygWxDBzoJARpzRQNnkxV44CLQqYoRBHGfEbSS1oL0ON4BgDM0mPrI3cVOFm47Ft1FSmOL6Ml4vN8zategyYTfo7aKT20Wx3ETWo0WL+rGhoTJeIz6S4vK0WPoiAxmRdHAwDmN9KijTVbcPsCABrwHPS1CwBwAY6lQ0ZtnFVrmJhK8qZsCgVTqEScyMx4YRCQblkUaIUhYiZmJfCet/9NZDsDnIhb8KapJKhUM1Z1dO45rezwCAQAWP0nACDimHMAQKVQr8mpVrjYLE73kuBky8O5pRirbbYSaL8oqyLmHCRhdNV/AwC0JeFY27dKdY75/nryX6UxmvzzyWkRQYXqCGIwnmMbAFWjp6nO754WRLbds6b4GgEAEakMBQC4AuCKD1xjq1GDiTZH8JTokkZaBthOciS5TRKx3nSuc2cXnaM2QKk+IlD+zQRg9vku2Ja1oTdFqv1y/ByTkQIBphXgk80wLaQKyKCN+4jrgkFWp9sR2rhU/wUAUIiq4kboM3u+AQCuIevjpw3iebK1SAJACT5zadkym8R9W7dRRmM+GACw9TdLLWYLUt5n118DCPV4ygCgrZGZ567KpmCF9kkzkBYBVJf824H1/TqaUALkYzEANLTeBUDusjm6nkQU0Nd2ANps2nm137HM+CbwzrNIixI/+TM/L9VlL4qRiAis2hEJ8D/PAAABg3MfnbhAmK0Dmxdw+Vf+T3SHG7jy7GckCc45kqpswM8amBQBtgOygQo0UwKZTB20Ha3uLyThczakqra79TITItZnx8c/hY/HLz4rIqJp5qPhNxGmQMhn5xUY+RkGjQKv/7Ivxld/6ztk1Bmr5jKOTYojVTxkib6OrtOpE+aHqrWsav6k5nJyD32GVPxztj/xxFVzQ/wTad8E+NnqIKAoQT9adzLXM5DcnoznGAC7ZvMaC0BXfn3KiSQKsuVuNuD1X9+0K93Ld0+nOboPYYd3GjSR5AEuXrwGz28gLwMMRgniVgu9/o5M1mClmfuZySrZiGyvKnOyFzOwF8xnEktbWvpICAoz+efsdSaNZADUAYAZoGviujqhZb+vOltD71/1Yv33Xm+uSkMKROr+tRYom1fPxJ/FNhYCKEw9Ho2FBbB+44bYLhkp3enKdfL/luRLUYf2gNOf2mRbqiq/sUUNkOKz5j1Tn+WYi+5ijTFQXbuBQ+YD1T6SdUqQy9pY2I7CsX+0q6zCj5KR2H9Wgglm5dMU+ZSAViaxEoUaqb3FuJZs4u1+HytrJ7C8uoJvesc7xH9m+QRxmOFL3vo6FNNtdFs+iulQAQCeRcb9or6ObR4EykeTkTBwFKS/OTk++mo8+jsoWpxHAbrIsLJzHflTj2H7Y3+M1WyM4fp18UvXexOsD1IkZQNe2FYAQBgABgBQ0LA6f/ND9tP0w/b0n47BKqaAcZKLCWW9OaZnQN95IABAnKKFPGuAWgDTmOaojyW/j7NNDy87d7vkggQA+qtreM3f+EYMYo4cnzimbzVS+uh38Pl/x6IE+lbPYFGecqufv+j9twwAeIEmcuIMJGmhKBzHzU0EAKASvQqQONqpG5VlxuhQ/JV97rKK0dWEVASQ1zFKopzslxIEX756GYPRAFu9TUySiRMfidCIGhJcP/P0M7hy5crMOLNaTsdJQS0GrWZMzUDOzv1zgAFA7xNGIV7/+tdLrx+r/FxUPHcKGDJQpMETtJNVhbmeVkNATdmfz5Jj5RikL3dVA0DaJRyN1AQAxQFwjElD2RNKQ0xxYuUEXvOq18qoNMl1C6DbWUJEAMBVVmiI6fZ4Ljv9nvw8ceKE6hFkRImbYvys+n8QA0ApardgwG9qARCXUVtxe3AY5eMcG8LSt9rLVG1B+6M1oGPyrxMXLPnXdgANAPh3JXIpvZ49VJ0oAoIIP/ye78bFxz+FtUYbBfv42EMnIxwzuVdhpKMsmWfKkgfDIgUAOCKT6S+DQQXcnOOvccEZEDIcjPMRukGOM0sRzqx00Ag5HpojkVQl25yMAgC5AAHC6nGaBMcxhLfKANDWdhsFqc/E6LtusJqg6DJrvuC4qBITtsKkubAAJICkKJRoTDjxQCdrXXghRmGMS1mGqwQAIh9JIxYbF2QlWpNcRg1OwB5g0iopfqqUelnfsvYd7b5W1a0DADxjzpuuV6/FrRt9QRJL6SSWxZRMUgnyxiMCeQz2ScHRViv2jzOJpfAf/91sNYUFQPG4WZ+ppqzu87SqWTGo9n6CixzIIgaA6Iu0WhJAGgBAO8VrHI2H6Cx3kBWpVp/cyKd6L/LM1u51ehy1xgh/Vwy9XzReNbTKfhNFSK0gk0FTp/3Xky4Gqk6upKLJztTYacOUSnrrAMDN4IULXxW0kfFYWsWzb57n9lZP2qmYxFL1/z/8zM8KE4B9mlzXUtH5fAUAOJGj8NBiD3CxCaRbWP/gzyPuXcONK08hm05EQMtn8JzFmCLAts+e8QKNTCu4bCGotwBYfraLAeCyWTU3ji4tD0cLHmwteOziJeRBA1muAECQkG/kIUcmVbFBXOCr3vV2vP7L/xqmZBrR9rCFJ2RPuSbWxjIkqGR2gsG37Q3GNPwb98dkMkbKMaRO00AeMgEsqeypTTRbQkbdbgCAHsKTMYh7MgBqNP/57HY3AKA+bj6J3cuu77UrRdVH8MmjI8DC0iEDIGxjZ5zhypUNAQDgxxhPUnhhiP6gL/3/44R6CFroaMZN0YChLaXNZpxES8Bwg8Vg+gN+qxfVtkNrNbP9OBNjUQj9QNdXBwAs2K8H/WY39Hf1Y+m/ld1X9e7TTjE+1VZOtnmwvSeQNcFJVWzdNN2IVqMpiTZFmU2Ly86H4BGDBhX0duCg01qR9eamTdCnCONolmRqEcOAKtGtcXvCfje7Psam0nqSi+23SWHahjDBeDJWvRPGJQTeyRhmf54Dt7ik2RrK6ww46rjIMSSIHEV47etfh3d88zux0dvGeNLHuTMrMv4vm24h9KYiQEcRQK4xxbNUS4ptmhR65JqgbhV9Z/2+L0rIjhPn7PceMi+ywEfXz9HpXUc0WMel//xruA0pJhs3BAjZHExxYyfBmGNEghYyKl5aCwBFPdlG4j5gPvnnr/dj0EjRVgiICn5qVGfMJ+lr1VhUOmUOYgDwIC3keSz7MYsJtgywEo5wfrmBh0+fFnBhI2zi/BvehDu+6E3Y4brjTE3uHhY4ahosz+X9fS6OtSj+udXPWLTebvXzF73/lgGAir6liRipNjLmTXqTC6EoarXY0cRmPZOKyDEBP+4XEwCpfro+SVX9ZkeTVr0IAEySsVT/mWANxwOpkpEiK8F56eHKs1dw7eo1MZ40ljRYNFY8ZwauNFYMYq031II9MaRugx33Ciqc93h3QEJ4jz1NOd785jfLmMPheCTXxgSe12RIrxgD14ZRZzIwoeFzqo/2o/FnkE70WChhMnFBe8atf13cPkUYGzG2Nrekx4wzZR+4/0Hcd8990p9MihorUGQAhDGrkVwivgt6dF7t9tam3GtOHmCAy2oWAxZSnY8KACzaTIvv8nyyv98T0ic+E9Nya8H2Ah2egQBpOnUVGRWf0uYAo64rCi8tG6zgh+zvo6hwhpYIkwX4pZ/43/B7v/F/YZV0/xEn1ssEYrn3CRVU45b2dbouRUvOW40QzQZHxZACxz5CCyqNmm5VrgChVyIqJmgUE5xsBzh7YglLTQp8qjidhnis9ojsnmMBaOVTxuDNVT8X3+cqlJJjHz3+0/svkbNWunQvOPV4qZrqtxeQ4u9LlZ7JP/s6Wf2X+fNsCSjZ3sCDaZ88h4por2CIcRDhUpriqs8WgABTKtKzrSYtEI84FLpEHsYY87jjZAYA2Fi/aj3WkzsXnLvOJak+2b8dqi/OedbrrqoRqhavkwIIAoyGZAJQQ0WnIGiS6iqJwhxg5c8XdhATB5utzABIgSB9Pf9/0NciB7IIADAlZdOB2W0/C4RU4WYvKKmrTuxMAhIHnJn4mb1P7Y7bf06kaFdT9tzFSABdm51uxyaAoj3RVU+1tUApvV6rVkqbVTtryZ+dC6vyzw0AYCe917NwkyXcHrG2LmUfFAIGBRHbdDzcdc+9+Nc/8n7sDMcoCMYTvHOHFD/wecYAEAp24SMupoiKLcAbof9r/wnTy5/BzsYlJKOBxCM+raYAAD52fGUAxCLSFyDlSDjXRqhtPBWIqEZG23tmT0iq6PoL0UcpA0xKD49duIQ8bMic+AZHAY61nciPPaQx0AtSvPu9/z3ue8UjMjmEny3vd7234jMc60RsmpuoYb1FAhHLCL9M+vxF54dj3NgSIqdj5F0TfXXskUKFjsk0UFDDtd+JJk2OmONQZy0A+p5ddmuuvK1/q+yZzlTf/eVM6G4uyx42XloIcp3Tvt/X7gTZ+Q13/zOPNrqJrUGCjc0dDncUwcdkmktLDIs9yXSEuBlrISTNMR5T3waIQ/aVtyUWmdCmTqZK+fdUJ0YSIvY7O82h2TU7QVVjdKnfWezx6rHJLgCgLkA5W2f2DJSVaWP++MyZREtRiu2AHIOZJMLWZEzHmI3Chjw+x1XPkvipaj6ZeLR8vmPtil0WTFjtjCaMlTSo+AoDOEU3xtgCqtzPlln+5Ofrt2qosAhnrAILDzQGqdlbgqdkYND2s6XN0zYAtqOaRhdFxSnezeSfvre7soytnR183Td+Ax54+EFE7YYAAC97yf24846TaEQZRoMNLLViZMlEheyo8eJHEucy6U+cvgbPT9uT928BWOT/Fj/5/V9BACD1PLS9XFhLjWKEZ379g1hOBvD7PRRJKuDWje0R+mmAkmKmqeoUxe6cGTnu1QIwv2/2YwA8FwBASeZN0ZQ2yzLiGunjZDPFC9Y6ONtuo3viJB5d38aXvfvvID13Dn2fI89DmVIWypSK3Tpet3JPn+v3Pp/Pvx7LLLJ/x72uRed/ywCALT9V69eKvI4mUbrN1ta2jiRx1HMLUsUVMUg5jILFPlc/DwAwezIGAH06ndP6xg3sDHZkRnaaTyVZJkWW1XEmrJ967JMijmJGjAaRzoJGkgZXFNYdAGBo2kzUcFc14OiP6LkAAHid7Bd84xvfiLW1tRnN3yYaCDhigbW0/WkFQeYAU4NB+u1zQV/5WgFG3JgWAgBM7I0BQIdC41xfVCaeSKoYwZyXvezlWO6uSCuAUBz9EK1mB34UK1hDY8zPTKcYDgczsaK1kyelRSCjAnpIY300AGA++Z8lCUdNTne1BBwEAKiTlGTNfYbGYbmAUNbekFFtmg61VvE3cyd7hlMRiHw7tFyU4snCIHMmy/HR3/tD/I5DWDQAACAASURBVOSP/Ci6pK8lCVphJH8nUED2hh82ZAsxOSddi8rO/NnkTHhRPuaz1eDSeoe1r9BR5b1QdAfCIkGYj7EclbhtuY3VbkuEBKUC5UI5o/9TA4Ad9bzezAk7Hn3118LIQwRQex3fAAA9kuNTuORfoQpG0ZGr/OeYsFKfsb+WLCEFCFTgibZC8G8JRkRkyQEAV/MCV9hzGPqYNJVa7XNE4HiKMi2RsUff9WQyKKv66quJC3allnjLehANAD1nBTC1v7wqtFRKzRpzKyDEh825xQyMqAnAPceeUB5TkkNWg90cbyYNBACoBcBWoLrSvSsLu5aA/Z/eIgdSVQT3P4a1Umk1SINFXi8ZCl6oQqL11/BvBgDYUfcKYPg3WfP7Yhg8to52EiaFs29aaWXFVdew9VQbOMDXsX+clHtlcTiIqTbm0QLZ56YFQBO4vb+qpIznZ+wEMj2YADJeF3sJ4E1veQve+33/CAPqsciFsf9WKa67AQAnkCFO+L9eDQAyYCjEGeYJGpkCAOX/9zu49uf/BeOtK5gMerI/vDKEV0RISx8DAuasbNEec7xWGSr11Yn7yVarCU3OAwDavaVJH20HBUMnBTUALqKgLS4DNIMmvBHbtQpEjQDTqMA6Jvi+f/nPsHTHaRnlShq6sJMIwAswT8pzPkvElIKroDB9JSv+rJoK1V9G9WngJLDOLAc1Vlq1kniuBAC4RmaxmRP+LPMMUZk7EUCKoTmbVEc8dgEAuzUALAmeX0EzeKBm1/da3SzAkMFhIoJ7rX9d71XiX/fzZHT0yxgbfSbG1Aoh24ktj6UkeYz1hqO+aEEJu4iFKbYWco56GCMMW+Ck+BGZVaSfC02coqDs+2cxovIrtj+NtWfXrhZk/6/5uGTeju0GXJzgZA0IIFPJ2rSY+FPRX1XyCVJy4pKCvuvXbziQI5XiD1/H1quI2g9Oe8VGAVLsWYBZjnFNM/EfKRNjGeXNdaaMAa41/tsEhDW8qQAAfq6xucx2zhiPJhJcH9k63/7AVpwoUAFevq4m/GeTv5ptCto2pPI/nE7QXlrCYDzCP/r+f4xGm7oevBcZ3vD6lyMOc6wsx+htXRMAIJ8mAo5TKJagDhmTvIdJSghO9ad0G+3PIF3k/44T98zWMwGAEojLDCv5AI18iOu//yGkzz6NZQIpFFRPclzd7GOHQ0vIMCJIRQBL2EcF2EZQ1zDZb73tBwDYQJtbaQEgAJAWsQguwyczcYDbOiXuOXsCcZFj9cw5PL41wNd953uwwQkCYYB2pykxDEcyfwEAOH78tWj9LVq/twwA7EI2TUDC6QFwY7FKORpRD4AGmhU5M3JqXG9VA6Dqj3IzRCUxcdRbv8TlK8+iP+yLEAx7jtgTy9Njvz/nJ2+tb8oUAN4oE5yynlVSqVThXhkAluyZ0WbvlAXxix7EngmM++Ux8x9nxKhUneM1r3mNAADSKzWZiPGf0VpdBcwYAJb8S0AZUJmb/YNKMZXE1fW+dtsddDudmSyIUIZcIF0FwKqczarkmdtO44H7HxLhMuEKSP8pR5O1hZInDlYmAISS/G9sbGB5qSvB7yoBAPbess9dnBaTJFUrPqgFQO/drRhw87buGDMAoJ7827/rldyKYlmhrVqlobIvnwl/KoLuqq4uqFMyDKM2zhfW66QavAVgFKfyOUozmSJZ38T/+J7vRpRwZFOGbhyjpGBawOdOzQtWK0wakRQ61rkKtCm20yY9LxdhKAkuLUl0AADfT2RcxAPLFH42QdNLsdqKcWqlg5VOC2U+nfX9kxLGerlNAfhcAACMIqtJvFZsmNirQ2OFj3O6M/lmCwBzdKNGsxuG9El9L6mQCgAoJTXAxI+w6Qd4tshxxSsxbjSAKJZAJZ5yjFYpDAj2XjPRFCYHdR6cAKACPFXFzKrlRinn8+YzkD5d9pm7bwm0XLBkYI1W+d0YzJzgJG1SJqMIyQTQaoYGutKq5KqIBJQYQIkooFSza6CVKwnvHgy421ItciDzAcdedq7ediTX7PpRpae9wR5bV1G1yv5szOUiCiPBGnd/b6oiKiPNFLStyqP2jdVz95my7ao2EmML2Lg/maTgemBNt6ZqpakqR3sF9sfxCfPvqdtZY1PwfJUGnmgFi8JWAL7+7W/H33znu2Q9JjL21UQeHQBgOi5c8TZ6SSZ9PP9f+wWmh1k/+5+dqntHZYpW1oOX94GnP4FLv//bSDavIultohC1f/Zph8hI1ydoKeNCVRiMWh8CFLp9YQn+LFexKScCFirTSFkCCgAkqScAwGMXLwIx29wCtDgKcJzBY995I0AS5riWDfBD/+HfIW83kFNPolRqufQwu8o+sxGBa4SBq6AtfYgo/PM7JeCnVVRhiokQ7m619tn+dtNz+H8WMWZaA7U1wWOFZTYnAnhzNXR2/x0LxpJhaijQV+3VA28sAN1d+nXzOjMW2v4R0H4AAJ9B5ke4MfYEACCTnQAAk3cyvKh3pMWRRFifGYFxP0Sz2UHgk2EIFdDLaL/JWFVQWG2sxi02Is+SfS4T0VhwT1+wlwUMKisamW+v24nq3was7I6N+R76Jx6Dtt6o//V2Jba5sCrP4gxtVuJaVhm78ntzfWMXmJqzGCf0a1bGHbvFJeAKgimwJPoTAoTGTlDS6T+4iQSz/VLTQDFbRcaZTauoKOi2iioQiWs4nxLG4XUqu1TaQhxgy3dQyDGMG2gtdVH4HsbpFFGzge/+nn8o2gHwC6ydXMKrX/Vi5NkI7SaFCwfwSkI7OkVHRV61YMJWEBZouGgJAOjpV+tvEWDzXFpKFY324WUTnAhTNMZbSJ/6BC7/2R/jFMeq31gHp1Vc2+hhM8lkvCUFKmnsGwQuyZJjW1BtHeozrHaarbH9AAAD744nAsgpAAQgYmRkWfFa/Ax+PsTZFR/3nr9NW1DbXWQnz+EtX/d23PADTCQm0RHxszHfz+WNfQ6PtSj+udWPWmQ/bvXzF73/lgEAq6pYcMJkhoEvAywGt0Sfd/p9QXskWSfqJirLpAvQCN3aFAAe06pn0nPtNACk8OGXuHrtCnp9GhEGAKqsy8kATz/9NC5fuowO59NLPGSGTzcQr0t60mv0f6vA8G9SRXJB93EDqOeCAUCaL4P9V77yldJHz/tL9JdO34y0VjWY/KgSa2WUVWWfzoXezgAAOgm+nwDAidVVrUq4MYAynMwF6PzJTUwa4tUr1/DIix/BHefukKC0yDhOkOIgBRrN9owBQModDe7m1hauXr2CM6dvE4d68tSpXQwAEW0JOLJNxQD3mwIwDwAczYBXyZk6AR2/VjkE97vZLq+/vgIAzLkLhc4JDrGiQzBAl7cKM0niYEmOFDY4J76UGd5UgzeNBqlCEwCYTLG6tILvfuc3wx+OEKYpltnTNxpK1Z4Jb0GRPkcBF7q/S9jbzQjdVlMMsIyFEgYOWXTao869KUmQUe/Y9VikCIoES40At610cWqlCy+ng85E9V8r/zYGUHvP2Pf12WwB0Aqs8mV1VJNW/ingRABgOJnOAICUybnQAZUOK2vM0c8Kj/fHaRvIYw4w9SNsBzEuZykusprEOexxQ94T5xREBEoJ4AkAaJAm4BpBHZes10PfOgDAAIT7h1UJoZyTsj8TXKrR3B0FuapUaDVbllEBbG1sSfXGAAB+niXYPB6rhgQD2UspwVwNXHCTNWca53s5s0UOZJEDs8qQvc6qUOoDOMQol/Oq2yt+ptFVeT/ngxg7FhW0fT4E2V/1JML2rYEA3ANa8a8Ccqe0TRkFV1E19herrgrs6jmqvXNP0onXmg20c/nLAADsuYrgowMA2MNK+5gWBb7t278dX/5VXy1K2RO2ruVq05UBoGJlbj7J5wUAUDLO8CLEXo5OPoA/7QHbV/Dkb/4Sso2rmG6to2TPMO1jSZunvd65A/nYNsE0wRgA2h6j41wrAECndNj6EinNWQsA7UspAMDjly7Bb7SlAt2OFACgyF4Qe0jCAlemO/i3//GnMOV6o/AntUfocyNO6aGSvwJNAgQyjqFwW5Zih2rgTtRPuZX6DGUdu0keygOoAGQ9Pbf2hQFAjRD22urvNKlWdhft+u4pAAcAAC4xNDshAEBRjbWtUrzKktip7BUjScvmgdZH/VW132v3XkY4xrjcz7E5SOX5CgPAo7hoJq2fFChOpmO5FapBpaAPbTtfV3oxrm+P4AWq7aIgIYUdeaeUeVBP0rUUUQMApI3CsTD2yQTqImxmM6rjOiNes8lVAqfPgS20TOQZPzOukwp2QvCPLWAc/TjBeDQUEcDpJJH38G9kAZDl2qHGgYn+kSAobEDV5aLdFcFVF6LYeVn7icV3FQPAtQbUJkEx2a9Ag/pT1n/vvn4FEex8uNYj5gtuT4l9csxEAW/LUij/19bXEbVaaC11MJomuOeBF+Id3/wuDAY7KIsE9957Hi96+D6UxRgoOdUrwGBnC+1mS/Yt++bZjqpiiJkCzr5rkfksAgCycvwIWTLCWhsIBtcRDm7gM7/zIZz7CwHonYsXEXshrq9vYWOSisgoh1hQ+JQAgLRPc9KZo1Hb2qmDAIsAAJs8RMbL0acA7CAhAODHyGRPsYUjR5APcHY1xD13nUWz28aNSYq7XvtFeMGrXochx59K62EqbYnU4PkCA2B/GGFR/LUIgFj0fm/n4h8cmL8uCvCMrmmbWpyLAwDEwVGMqCgxGA5lnjWDMKqWSvArFPHD9X/sldjZFADtk/Il+RVUUEZdFRiM+tjubWGrt4WllSXZ9IPhAI89/gkJoPKUdJXKee51rfwdX2siKrzhM4NqVNVFT2Gfvx8VADBgYuZAXAWPdNC3ve1tGty7gxoFTOhfzpHx/vBLWjLcvGtDubWdQkEQIr9STfR8AQDarZaodrIdoBFx1BE3rwI3BAZIRZ2Mx3j1K18t/f6k1zHgoHI5k/iYwjtMciVRc+tDnJHSzCL2vgtFjyg8l49OdWeSajoApsQl4YYOU5eLpTObZwAc/nHMAwB6zBkY4IIlQ8ZNqIkJA6uXdKDiTKMIg50dSeLG45HQh0dDzuBuOOeolO+KMqlnKL37XiwJ65TgDJ2jE3KKadvzEt0wxo/+0/fhqY99HF0yOTjZgQGNODIPCUXgIo4DpJJuKuJ/WlvK0WpEaHIUFumQWSqovAEAWqnWQJHXFwUeYiL3TPjLFCeXWjh9YgkN5IiI73qsmlGgx6lN8xzIGKkJBB7+vusrZ5WhQ1Bg5vem/F/uH1Fnch5Ud0TOx6eisyeU/62dgWgASOAvfZ0aRvM9nOHty/KhoFQOj7ODpQ2AvwpkrNcgauBaWeIzpEa2W8jjWEZJtdlTyGRfGLhayTIQQFsBaon6rhrYbhCpzmDSZa2tAFqVrgRWxUnW1qbKT2kAOuwP0O/3Z6P0pNLvRtlZwM/fUeOE38YSoN0gRbnSrlDBSrEBxhqySvE+D3eR/a5XwG4+RBWI1UHFeqBsx6//Tu6OVeLmxmjp76s9LEGfS/5pN4zur+uerTeu59VsngBklV7N7HN2rdjqSuoOtr5G7d+87/UEZma75+jWdpybX2v09KrViPdUfVKOZrMl6tj90RD/y4/9OO574CEBA0gtZx+09bjKM5UV40TiLIm1CvdRN+9f0usPij/YczrIC3SodzLZQdefAoMbuPj//BaKG1dw5ZOfQBue6KaoIqsn/d8CftL+sofahExdJ8nu+8/2LCbmru1NWoO0sKEsG27YJi5d38Q6NUDCGHmho+E6bE4QoboMIy9F0gnwvh9/P/rpBB6FJak9IsfOhc3F+IXrUfr7J2NMpc87nY18lXYAAoQGSolmDH2sMhNnII9kuyZ4xi4QZf0IyyiggCSr5GpLBABAgfFwIElmxTCpAEhLJlQXQ+nkBsrFYYwi1f5t+q16G4/ETZnGCVaAkGM55oKcFB+Jzz1YjaGzvW3PQdoUZfSlFl3sHAUEQ4THL24h91rCBJGkvlBwtNLhyUQMkO9vNJrS/pVMKIrMNgGCMW0kmbK24ihWOz7VuLTVbMqEKLMBvG0SZzpxXy6ifJpLO4e1hdr+NgCTv7eKvRVYVMCPVfgCG+vXBKQY9Iei2cQefxNB5bqbThUA1W8DJXQ9kv2kMp9qs29yo1J3qHps93KzEr87Qbhq7buxlOS4kJ0ovraykzyOrQu5HzfZgiql2A0OVHomdT9Tl1Go2CRuulDgozccoruyIoJ3w2mC73jPd+HsHbejt72BRpDji//qG7G81MBksoMopMDrdKbPRLZHmnAKlovhJWng/te1xBjg+PHjrRpBrrkWxsMdNBsZlr0JgtEGPvrLH8QLG014m1sY3NgQJtfT65tI2MaQB0jGOU40V1TcUVA4fQLW6mE+0/ZO5S93+y15jo7BsR8DgGOkGddKK10YS8LPViom/Zevb8hYwJKtT34ktqsTAkE2wCtfdBfgpShbDfTDGG/4mrejcftd2CEgE3BUcYT1jQ2020szAGAvW2/7ah7UsD1xcHxRsR3r/tWOxZ91jaG9nua8X7bX7Pf7o66IRQn6ouNJoaLG+rBnX7fbBx3jlgEAO4E6ACDG2iF5qvjOSmcqog9EL7Vq7xLIBRQqO/n5xSELwCUwutCDGQBAO8kqPwEAMgBY/Z9MJ2h1mnj0zx+Vv3F8kjgwiqnUKIDzN0vpVypsMn8ukniQhrPoKe3z9+cKACDS/da3vlWdpKtQEQVmsC+UV+vD2gMA0GCBHk2rCuJgXU8yAYDlpSWsrqwgId2U+gisymeZU3cVPjXIGGCv2ktf8jK0Gi0XaKi2AKutcaMlWgNSvxAAQNVGpRctTw8FABgDwOarS9VZghjtuz7eV4XAa4JlaGRV+VdHrb2YjUYsH5XnnMGbqMGl4OLyCpLRSCl4yUR79FyVxgI7bdW05KoS4mMQyXyRtVBSU+VZlaxlAI28wKof4df+9/8Dv/PLvwKZozCZoBuH8PJUqse5T+EjCvaR6logInuRgZdfYqnTQswxjeyxzvQ6tAJrFSBF9G3vEojhcf0ixUo7xqmlFk4tNaXHNiiorFtIz7VRoZVAoPv7OF+3DABYokfAUar+XBKk9PoYsU/eVf9tDKDo/Dsqr5w7+wOlclQiD1wLgAMASBvOvAjDsIFrhQIA43YLGQGANEc7iGVUUSHVBFUaZtsKQU3R1JDGvDqDZHa1NehDgQMVPNKXKwhQrzjvTmiNoeJCfrkGBgJWHbIqsdXlFGCgqJIG8DL+NGb/K+faczJCIsBoPfA252rg7kHP9lYBABnb6pZPHQSwQNoS9vm/6Tnp9AtdjyoIazbMqP9Koa0o/3Y8rQaSL0YWAWaMAwWw7Zh1sGZvK78fAGD3rO6Q6/dxL8dvvrR6Fpq41V0k/SCfsQpuMThjvzLQH43wUz/zczh7/ryIXXIKgGBbLmngMT/vAAD631YTeTLCUjZBO+nDG2/i6kf/BOuPfgz5xnXkvR5iY12J6pZo3yGjAjf3HStosvdMEHN3BZwMtJnfd2CpjgnkAuIUkQAXr2/gxmgslPS8UF2CNu0KwemwRNrwUJ5o43t/5IcwyaYIO10BI5jkBx7bszS+IFBLmj8ZPbTXpOi3mg1lcEnPtia2YssleK30ikxgV5+3MqEEYGbLXQ34srYkYxBEvi8VZGt/1P1RVb9ljLAVC1x8wPvB35PZNx6ljnlVJYVSCYxC8TWj8XiWwJoQ9ExEkTTzgKDAbiEoSW5dYchABdsTZgd4v0ZTD09e7SPzmiKqyOdhFXyxCeQXeAWGQxWiJgBCgIb6Lr4XCQAwoERPwGk5OqKY8aAEz25iD+OfuogdY0fT/VB5yYhddmKDCaKw6s57aUk/2xy1aq999TKNyTG2eIntFqncPKayYvnZdv31Z8HrNztm/fHCeRMNlIq9avMr6wn2zDvvMiQqCk11fSsayWdLUqhti1W8a2yTCqjR9V9Nm9irwUNszmwMrrPYtRGTNirZPsfVsxzHRVv6pF2nEWOz18PSyTWcOH0Kf+Md34SllWWiL/CmO/iiN74ay0tNTJI+Io5UprCgc6gUzUsp/CtTqdiyS+o/r90xYXcxPo8TxRz/Pcw74qCF8WSAsJGhEyRoTbbxqf/7Q1jr9dAl6+MGRRZLPL25iTHHVOYBpuMCq/GyFN6mLFxQqr8Wx1lSW0+O98yfngMAICWEGEaiBUXNhW5Qykjplz5wHmWQIV/uYjuM8ZavfyeK5VMYsR0rZuvUQESKWQAzBsBeAEDdJ87f6YP+NltTe2iAzYMJBz3BLwAACxJ0bjTeUDPq9YBHgmxBzxWnJAgwGI4wHuv8TaMgHWYL7QcAaODH/ldlALC/xwCAXn8b129cgx9SqbzE5avP4uq1q0IPE8eWkDp2MAPAEG+jMpkjkgD1cwAAIJa5sroiYwAFFXfBAh0Nr9EYAHKPXZ+5gRqS3C4AADhj/Mzp0yIWw4Q9dIiwVB+m7DfXsJLo+QMPPCijFUl/ljYAmeQXIoobUqXWcXJa4efaEDrWAgBAXJKr8uqYSUdtlAfheH3HTEDVaVnwsTcAQPvBUWpMsHs7W+JcOMc2pCjcZCyJFccWJuOxiJkRJBkNR+h0uoLmWwVQp7DrM5AgxrXKkCXBxJVqrgzYFY0vEZUEAEosez4uPfY4fvif/FN0eAeTCVaaDcrBa6IZNvW+FrnMvWXin3J9Bx5Ora1KKMhzZ3BpKryzqqATE9Q1wioUK8eFgADt0MNqK8TdZ9dkQkCQs96SzyiqDIxZHbMK02H28PxrngsAgL3+EIVr7ftn8j/NCvRHEwzGiYg5kRFAurCMdHKjQ9kOw0cfe0ygSuQ+GRU5ZCiNsDDYShBhGDSwDg+fGY8waDQxjSPpr+5ETbmnShfQ1hEdJ8dvBumalN48Zm8360Rqsq6afTMIUAErGppZe4qOvhPL5S5I9ABc3yf/zTUm6sduDJIGlmw1CKQlgJVjiqGOpgPelkrIssYA4DEWIeyLEOy9nHp9HZDGryJ71Vf9mHUAoP5vF07OxsvOJ/8EJC3o11vkqmR1FWqCt16BiCKJDbKWtNouoK4Lbu3ZVGc3DwTcDH7Vz39RALHXvtHP1HUxqz7Lc2SriSYReo767piVytEYv/CBD6K7uioigBSrLAU8qM738w8AAIZlhjKd4PZGhKhIgKwPXPwMPvyrv4J4ZxvecEcAAPE7FBKnmBYTNuomBB4m+VRAPIlfpKfeEhW11/x9pQtQqWXIvqaQHxq4dH0dN8YTZH4orUcRQjRZ4U9TJEWCohUiOLOC9/6L92EnzxAvLUvFejoeY2kpRpGM3Ig0Vv0JCLikjowAKZhoQqaib7QBrLpryxCBaNElmPlJN7aVlp9TElzFXzUtHPBbqxjRN0ycRpMBwboHKsaJJnLKIOBrpH1TuqRClFFLGGwGLjKmINuTwsTyOxmjqS18ts8NpOODaEa85zqnfvb7GvXedEvsb2aTCHj2RxkGeQOZSKIF8s3YQ9q6XKU3CBl3cpQze+hTDCmcSnCmDDEYpSjCpo4oLkphORLUJdORb2fS/pknPi3XKoDDaIh+fwejibIl+EmTnYn8rCcj9QTe2kjrY/js72R+JOxX5whaY5m4qSRmF8wWmD2o/56Wh8eQWFR8kELO1cg+rvVKxb8OosprqHvFuMAAWHmo2mJiCb1W+y1GMhFS+aXaJ10J7rT2Aknrv9PjzmyitIBU764DADyggPoq44+UjJKiwBf/9bfhbV/+17G+tYnldoSVuMArX/ogWk22fowQMrkns0W0cEqMR1P5qaw8AmIEl/iZ1Gci0FMH6Y8TxRz/PRS/jPwGJmQFNTM0gwSdaQ/bj34Uo49+DGe5Jq9dFwDuUq+HQQGMMg/E7Lt+BzlbG0hhDDSmtP1bBwDM/j9fAAAncWQBAQAfeTrBilfgRFzgobvPIo8KTFa7yNZuwxu/9m9hBw0BSTn5Z33rMm677STShGtCAYxFscJ+vvSgJ2AtRPsd+7ifeZxz2es8F8VPi1aX2Z064Gf3kr9bVKC5dQaA7e89xqWrZVI9AGUCkCI9wQ5puXkh4z3qifVBF7sfAGCVHlZobQwgNzn76rZ6m+gPdkQEkMDAp574pMzJHo4G0i8/2BmIQuhBDACjy88qa7Wg+HMFALjzBXfiRS96kTjcMZWCjcpfAyjE2AkDXzcbjQodXL0FwJCxegsA0eDzd9yhwSf70h0tnp9F1JtJVBREWFs7ifPn73QAAZNJN56MAECjiSAkA0D71mX0oDAACABwlNH+LQAW2Mi4NDcTXUAfQS+t9n+8CvTBAICuRq4rOn5iD+02k23tywwjX/UjAPQpVBOG2Nrclp47OvNG3BS2i7hTrhn56ejitWqTsCeoxivaLjLxW5xqKC0ABbol0Jym+PvvfBc6RYFWmWOJgERC8R+2g5F2yninkGp/4BWYjAZoxSHOnbkNBQEhjo4iYJBSMVfnxgsox/YFz82fJjLrQAn2rjb8Ep2wwH3n1tD2MzTZAsDZuiIup72SZJscdchCfY/fKgAg/f7MXkW12UOSFrNRf2QAjCZTBHFTkn+dTKLVVAlwRfiD95lBI+fxKgDAtD9048VyL8I4aGATAZ4Yj7AThRhzKgiAdsyZvFNJIDWWIqWXVRyyAHIZOaUj6OY1TqpgSRN4o3DpJAi5n44FUNHVdd248G72byEfuFnUvC4CrGzFkTFRTIBl1LNKKymLU9kyFOkkAEABPoT5DACYR9QPj7Dvv/8OdrB1MERXxn5VgHrwumsNzYLTqnK7+xguRK1N66g+p5RrJxDClh5+hiUiNjHDxvy5s5sLdKtJD3sl/eL+do1V2+3h7G/zQYDaYXm3Bq0CfOpM8LqAq77PUwAyy/CBX/xFBI2mAAA+25PmPvvzDQBg4k7mDpuouglBSvqjEdDfwCd/5ZeBG9eQrF9DRF0g+r4ciKYMlD2MSc3mPou0BUYLGNX4a/7UGQAAIABJREFUNVtD5h8lAXW9yvZa0QmZlrjMHl1WeMnEQiCgIgGANEngxz7GQYH2C87g77/vn2DE0WcyO51ga4580sd0MhDQmP5VW3Y0IuFncpa7gD1G1XXgFB23rlHXriIAQKAjdkXYVMHOCcVjHfPHqPS2Lo2eTj/FdaXz5tVeGWuAU5wsYWWsxeo1YziCjQRCs7CB7cFQwGCOIaYqPMXVWHxodzro9Xq66Gsgn9hfVuTLAu0oEOZa/ZzqQB8T/fr/tYVNhZmHSYb1/hQFe/+lt5/3jW0SNk2FE18mCCTp89EfDHFjfVvE/9JpiV5/jO3BGBRWHw9H2N7axohtqq7YQfvOEXvCMnIUa14n4RaeB9mQVEFT0diKAbELdHMgnAXjtueVgUEGT0Xh1x2vrFIDIbWAUNkCs4P2Gcrs06+qlGX/JztTJS7n7ZMk9tpOvovBWoEH7rxmon+auNu3AQAVQHpQ8l8TppuNUXSxUE2EdKZj4a6Xt1UYANQqIADWauJd7/7bOHn2tMRK/c1reMurH8a9d96GgiwaMhUpjsy4kmt/QjYN76UCe7KOGS58LgEAiJFQN6rF4toY3ayP6NplPPUbv4m7/ADp9euYJhNcHvSxzTGWuY8iC9DKm8IiygIGMaarpqOZ7Vlra/TeTGt5js8BA4DxJ8HUlJskm2K1zHDHahN3n1lB1gCuNwLc9YY3497Xfwm2UhZpG/BDD73BdayuLi8EABQEr627uX22KIG2fGe+kGHHPGyBY6/8c794ZbeXP/h/i85/0bE+BwAAC/5sNM5uQ0DUmKIsTBiiqCG05UGfYiZEYiWCPdTXQQAADyDVGyKKFIYisjqd4MbGdan2b2xt4JmLz8jCu3b9Gk6srUqQLGNoXAV7v4dZHwFYX0yyMM24H+oKbn6R3bnDpq+2GWab3EGmL37kxTh37pw43eF4JM7D+vWcRVCn4qoI5kB5D+Y1AMRROQoeq/1MUO88f14AAP5bZrTWFGelihrGuPP8nQICMLkQcTUBVnyhp1PFlf1DUthwAIAk8ET9s2QhACCJqVQQlAHAZUMhJ01wbgXBPYgBICtCkH8qlpKkrw4Gcr7MHkfjgWgebGxcx8mTZ5BNSfNjWwPQ7w9lvbP1Qcib0qeuveopAydrt3DAjHQEupEuvCLadbYAtPMCa40GvuOd70K508NqHKJBZf/JRBL5JGe7jVaCOfqPPZ3JeCgAwO1nT4tIEG8U2QlsT+CX9oGSokpxP1acChHDohgSPaT0m5Ypmkhx+2oLpzoRlpscT5g6EIHPgpUmeYi76IJH2Qq3CgDIrGYvAqT3FhhOEgxGiY76o0I/A0IRv7LEvzo7FTqiAq/WO1K2AAQqdMje3TBnYhBhEjSx7YfCANgKQ4yiECk8tBstVeUmKCIbWBkkDJIJAAizQ2Y172XgXDWazrq0Hm+dXqLigIzl1enNGFUOAKiAAFf5mbXsaMBP4IFK0FSInyZs/SBrg5RXAwG0qky7TAGy1lIML7DWkN39ZId5lntfX/XOxQi7vnb+dfb/+cB1vqKh/3eCfrXgp6LtKmBVO6MqSOLozSiQb+s11D5Km6igiYY7w7mfYoVnVfj9AID6Pdzrmup/r4MFxlSRyqADAnTShFZLbW3YFIBWt4uf+tmfFeo/x1IW9E0yIuzzlwFAvk+e9bHWaQBb2wDNdDkGtm/g0m/9Bi5//CNY8UsRpiqIH+ce4kTtpexjilHJCE1tzxI4yt0vu23KYlQfw78R9BQBYGlf80jEwnpvgE2KBQsDIEDkBYgLH+lkInPKd4oEt73ohXj3D3y/JMoD7tFEAdtxf1MqZ2TYVbaZtkRbPXa1t7nJFTYjXZTafV6PskE4hkuSfxZdRMWevbZd3evS+uX2AZM6G+Oal8I+IHWd05r4k1pNTPD5+QSyxd+60Zn1gJyWP+ouY6O3Ixo+d955J86cOSPXocWFEg3RwdGE34JuG0vM6TOTnR0d5Wm7y123AXECKLiihbFf5HhszcxLtJZPqF8VeRqeqGvfodgDCoSRtlMl0wQXLz6Lxx5/Apev3EB/Z4yt3gAB7bgkyex390WEjmuCTCnqHfE+2HOXHe/iEIIc9JN5MoVnoMxccmIFFXmfS2KqFiReA+OfdNanb3FV1R6rN0UBAecz3DPUe1AiFlHlyobaZ2rlvhRmpv17d9Lu2IYsnLn3745HFZxlbMDYTyZr2TXMpk/UK/97AwBsT5XjzFgnVQuhtNIwDpETNCunrXmyJznqOMvR6nZw+cZ1fOXXfDX+6l/7UlxdvyEaAOtXn8E3fMVb0Gn7yJKhtHwwD5B1khfY2RnKxAet8itLgzo/2vygdt3+VrfDf1n/JsswRhOTIsW0RSm/IbrFEGvjAT75nz6AOxlIr69jNBhgPZ1gfTzBqCBg1kSURMJ4mbLP/rOoAcDRhGMKjJPOX6Q4kae4/+wazqzEmDY8PFFM8bZveTdw+h70ixhRQCYw2xYSYeaEPrXB9mcA3CoAUE+Q6/53Hkjb75mbzfwCALDnHdLe8RkqSCSdisqO5qNBCpX0c9mQTIiYGCYTzrEeY0yFXlEzX7zl9gMAzFFz44tzdgDAeDLCtRtXMRj2ceHSBVxfvy7zYMkAEOV8GtWMPc0yLESNQS1YsjOy3i1JjJ0jmlFEPwcAgCgO8drXvXYm8GUAAPv/meALAuhYCzR7VATmNwNbouuzOce1/lkxl6T8MVHwfWkBIJWMDoSotwEMoj5Olf+ogQfufwDNRksEHpXxwQoHKYixAAAeqyM2mojJiDiRHEV6MAAgI/JqUwAMAJCawcxpHGIB7bnE5gCAXUJr+gYmeZ1uS+rzg+EWPJ+q5SGevXwBn/jzR/Hoox8XCOkrvvwrceb0WblurvNpkuPE2ils9wYamDFIIVLKCjGDFwbppO07cUCOhsr5nLSgIwBAXBRopilORQ28/33/DE9+7KM4wZnGHHGUpQK8jFKpR0gQEoeklBGInaAR+jh18gTyNBGQRKieEw1mOJlDGDlZKiO0+MV+90Ko8gRuSI3P0SinWPKmuH2tI1oABAso9CJ1ijDWgLJgOryX8z/EnrbA5RCPb68EkdU2KkGT4s++5/5wjNF4Kok/JwAQzBB1WwcWVcwYTRhDBssp7U8pAEDpE+DiNAQWxllbJwDQQD9q4snJGFuBj0EQgpORW82WgivkFYu9c723BSsQTgsgrWjaN98NI/WTs6jhOOnwRl3VzhwVbZSl7pgkStDUhETiZpkdrgEmwTeCbkwmZPTqOBFaK39HMScbFimVIu4/r0CjGyGIlMJbD04XJat6PUeFMOfvgtFBdycA9VfNU9gskLTEv9JZmF+DFbugcuJWaVR1cfoBBqiG0VQUZNovvfeV9svNbIXdGg/VWe+F6u8XQOy1S+zahJXuwCulXiurpAqKqOvAsWcZHnj4YfzzH/xBAQAo/ke6LKmzu+7l55kIIEHKbpwCox6wuS2K2MLx5/8/+me48vGPYHDtWemzz+gGCwMAfAziEKnnoxnGOs3DgQC8Xy7XmvUiy0p3Iz2ZbKsGA58FLW+M3jhBn5Rx+CIoRxHA2PWFe1GAXpHg/Csfwde+5ztlzO0m7dRwKpXl/tYNUGiLX7TJMhXJfRb9qNpqTV7Er/7/7L0JtG1ZVSU4b3PO7V7//4/4/B9AgCABBgEIJj2KpKlJKalWNlSKgmJTZlWlYpXpyLRKh6lpZaUmpkplaekoExwqaVZZdoA9SCNICEiPFBIQ7Y/4/7X33b6rnHPtdc6+59173/s/QDCHN8aL999tzj1nn73XXmuuueYKHTJsXhDACv3AydBzoVMKdakLE3Bw2A715YFiL4CaQNJQXYEO28zeB2YQSwyY1Q4BK/9NO+KK+FYlkdONKbrK0LnTNb2hR936aFy8eFHn5WJ2fbIEg2/FEk1lzpNEyQr6bM1aTcG21mMAKRRwh971rjdke/EoExoUYAfgqNcJeXOmcghes66Y60Y9ajAYdk0rIU3R6w+xt3cISWRUmwJJ7n/wStCl4m5SEoPqYG8fQ7Jogr8n1gPV9gmssu56NNTv8WgATKjHEAXH4V45SOElgDF4kYG6ZPi1SOU2UM/Xtc4+lFo0Go2slakBt6FDSQAAnNoeZ0nld4f7RADDxHLnuze5jSoqWOVYjNlTaxVoHYx8Xsjq8/vFcLOSFNsKTtpg+564e0PeZtCZkRl3IWtTalaL+1y1luLq3h5uvvQIvOxbXiFmU3NjHfc8cB+e/Ywn4xlPuowKuNexptycJzLh6G8RAKDIHpk6FmRKwtP66LHt7+cBAFBDA73pCL0mS0E7WJt1cdNkgHt+47ewtbeHGqn/RwfYn45w5biDzqSCarmF0jGZtym6k54AALMPNg/jEoBVAexnigEgACBh6dME2+MB7nj0JaynUwzrZdxVmeFrv+t7cGXawLDSQpUll9MRWhsV7O5dRau++VktAVgU0/k8XrT3Fp/7GwBgQVAcuToZAGAZFIqYWQaF9V76EaXJlHfZI7daZV/RsgCA9jEVVk0F9rTHKgDAgAajJLMLAB070vxZ83/vfffg3vvvRVJL0O4cqV5+b39X1K5+lwjU6hKAWNDlRG2No7GnnfyS16/Xfc43iJCVKAFr6y087/nPU7DP2l4CABwP/ptoPjdbL1Xg+HDj5Wui0FFxVvXC7E0UZYqCESEDgJszOwGwd6yLALoKMBkBbLHEEoAv+qLbda8ZGEmoLGQcWftPAADeeo3btdTjDQCYnQIAUMTIygBC4FPQAAh50Bu8A0UAwNsAykQEx4WB/yFq9QrWWg1c27uCd77rbfjoRz8kBJPvqtfqeOodT8Pzn/8CIcq93tCQZ5LmGRAGFXoGpkpSyFGz7HmVGd8yexqzpZ9l7bTxBgAg6Q2wU03wzje9Cb/+utehORsjnY5R0+ZFRVaWT6SYsZ3PbKLafworVsszbLSaEgkiY4FgA3UKuElYF46ywJd6yRSPGUizJ/Y4OFBpaSoGQHVwiFvOreOmzSb4nFobMrCmjgOZJrqT8yJOZ70ZD58BUMGgRAod5IQed/tyglUSQBV0YlY+b8JJeRtGOYkse1Cm3wCAKXvYchSoCC0AoIouUhynDXxqOMBeuYQ2625Z4kHa9aAvCqcCdwXVJkRFe6dM7ZgMEnPuTz5CGK8e5d69wxwU5SLVyYQOPvvrGthl7RbnAQCWZDi1n+uTonfqzDEkWDMWAKC+9+z6IBok3xMENAleJBOUE+v3rH7hUVeWRYHs/HVcrwUrjkKcQVo8Sn4O8bnk2aT5tp15raqoFQGY8eO6E2pALoFTlvd4ZUWcrfN2jfNntBgAiBkQi5yNszgQxXG2czEbRJvKoN9+5imePucGwxH+7ld/Nb7jn/wT2RBS/3ujkZznmOLoLeQ0g8LQ2/r4/H0sc+B4xul0gFr/Gt79u7+N2bV9DI8PSZvCuUYVG+0jtAYdNGbsBz/BkDVV1FUZ0i6U0WZ3FIL/A7J+8gSAEZ/DggwlW9kMYtVQyD6r9JC2fThDj8ryFActVdAb0A6zTVcFY/Y4r6U4mAxx7omPxZd+/dfivsMj9KaQEj3ZOUloY5kDW9HeExgmnGO0I1zLI2kEmCAcg/h+/1gMAAbjEpPlHkNqcAAAKFBrwqSBYSAgkDXtJiJbb60JlOb3e/DvNf608wIgWN87mSqrT2YRfQ0q1nfbHYGou9RAuHZN2XIvLRQ4wTHm+XI+B1DBs9zypdgGjIBGmsgnaTab+iGYYK0LK7jpppuyEgY+x4B4bW3NWppS0C0xsI7BUFphhjGxlqrSGqYdNdE+tkGtq2SP676BWn1dLLbByDQUqiHhwew/WzB622N+n/O1lGBiYK7r4ShO0OsdYjKmKHD+Y+PUz5IsXIN8jgkX/uY61vv7QxwdHGkeeFcP05yiXsFAPhcBGAecNDOCz2kA1BT1hqSBswy7J6fcn+NYZlY60kLxOe010pkFiP39KZN2DNgMnDD/MyTKsr/96ItsubNY8rp/04HI2QxkqTiYrX9FwQDfRY0h7ogv+sqvxOOe+ATsHh7gMY9/HD78sY/iO175DVivtlGZdTEc9eX3k+lB4ckkbcgPq1ZqGQDgwpC8b7QJCpplUs9IQ/4Mm0kyAGqzBroEANamGAkA6OERkwE6b3sH8JefQIvsnP1dHGCC+47aaI9LqJbXMDkYo5bUBQAwi+QAgHzHABLFtn9h/CQf0vaUG+0CwBKALpOptSpqpQl2xgM84/G3Ipl00W+U0b50E17wja/AvaMaRpU1lNk+uTRF2pii0z1CrdqKAMaTO5Fn8BcN/arX/P0OiizyI+SCr4xvT2oj+XGX7evXO0VO97FWH9HHwK8jAxfD+jyDBsDbVu7/p4yPDCU3CO8HagaIAIBRxdUKUOqrVsNIAKBSTrSRsMfpMKNYzrPd4suW61U4ESGeQcBP/y5z0yOSOpLoH4P9+x64F+//wPsxmY0ljtdcayr4rzesrk5ZMdKnw5ctmgxFAIDf5WitF0A/HAfqDNhHZJsjQxqUwze3N/HCF34ZDg4OtIlKdbdc0kbJ+jtuALwP3Lh4zfybr3FjNrofRWjsXvlPUq0iqSbgb14vUWpvA0hEm8AJH+q+UCrrvXfcfocCnrXGWhB9NBVi9rgvk4ZWSbRxigqoLIe14aJyKANUb5Ej5eKQ9c/aSJr3oFou99gzJfuFE/R67kg4ZvjInABOie22+po3neM9vPNP3oY/f/970esdS72YDhgDQZ5CmtTxspe9HK21DfT6Y5w7dxHXdg9QqtbkYA2ZFRYt3Vob8ofBOWvwaX6n8lhYKmAFhywWSEjv7g+wkyS4+om/xL/9wR9A0uthjcBPhTWmI7VfIcBCZ4FZfrIAuKsRDGBJQD0hldHqTUkN5zwwAMBUW2vlqUAeHmfIrJXKKiAmQY0K1d1DXNpZx01bTTRYMs7zktIOg0zeu5ABCLN0fj4vmN3xrbEudnMs18zAyjrnViCruw3vF90dVQxKNbT7Yxy1j9Fny6RyVYKTdIYH7CGvoj+j0luNpKkAaq2LcW8aANMyFaPth/kC9rcmANCbVNBPG7h7MMBuuYxDij+WKRrXULuulCJWQYXe6NqmRC0xQJUCePeQ4liERn4EADxLkhGRCaRaSQAzV/YIQUqUdeczxu6I2vdxDoUyGV4qQQBr02nlKTyOqK7Wp0JdAMiMilsEqgaZzCx976LMemydfU1e79Zn758L2qNDZBmqkNXQCJwQnCCImH+/v6z3hQg3Dub9u2hr2KqTIMAkOLf5xh7yRBPLypkI2aLgP9yVqMQj3j/iDdn/7b9jZ6T4nDslMmsSBLPgj/PIHHCz03yY/g0077/5W78Vf/+lLzUh0RLLYfqosW1lEAGzLKDdzzzkdzDpbPfuxGr2xB/n7fVsZNHXnWapVzlojWkPteMr+PWffQ0ut9Yx7rSB6hgNlms9cB8u1KqY9o/k7I+U2C6hOiQIW0a3WlWrxNqsjEoAW9zGeFmcADfR6c1O6bcHfyokJkOkImGrWaOBSTVBd0BAtYoa248xaKd4LEHum8/hcV/8NNz10EOoNtb0WfpAtMt0wqUOP7BuAL4HkmbO50yzxTrncG+ksJ72SIropQzQGJSyLE668GKa0d+SMCZtAGvaZfdT7eU1luSxZDcwAPrMcHdZNtSXP8DgnudGpsCVKw/qbnmAS3/PxQDHA3aGIZOKgGjeXlR6AqTQhy5EptUbrEm0X3OeUrvCZOrcHsy/z4ELD2YYkHp5I4O+amoZfwX+ZYokkgWg1UHKB1qtBvr9rny+re1zqFZJOaZoLMt7xmi0GuruQ7Yjr5e0f3Y9ajao5WP7hvlMTSS1VIBswnaq9bpsyNY2QQUrGfIOKzxHX8f0tWJw1TUMaFuovcASC9OOcRCZ/qUBBhxz7tWmu8AOWtY+0IEYAn8U1SaDg8/1+j2BDL1uT/pMPObe/n5gfPjnrCOB2mAHIMJtvNkcA8qydRe6SuXBZKDze9lDvPCDfYmticpUVG9urASB1FFJRGZ3OQcC48lAbjura3vX8JKv+1o8/rYnKDkyKc/QG/Zx25Nuw7O+5MnYSLqolDhXze+nz8vEYrO5plaPTEbR1+GebPs0A392AjBf2vQsb9B4nc1sLn1XeVoBGQDd0QCjtTLGBAAwxIVJH9MPvh/HH3w/NgYdHO8+iOPpGPftH+JoWEa5uobe/hj1tKE2oy6u6WvFy9l4z+KAcG7XDj6H+RnOMAwiw87EINI4o39Yli0rk9mqpBMZlgnuf2gPI8ZyZILUKmhWptgY9/CMJz4e01EHvXqC1lOejNv+9lfhKpoYVpqgk1lj55VpG9VqCRO2Y1EnhsXBuF9LDNAr3gsxX7GG/4S34l01olaasS36GwDg3j/WmHEgMmp7yAAzm3SiDi2bRUXkLzPhc9TQPFALCy1stjbwJQmzcLOZo3oFtJqGVDe4gMRnRiP09m02W9g/2BUIUW/WFPBTAPDP3nsnru5elTPN0gC51GblTI2dGgCZE7N4AnJDXPZYhHneiE1YZX4c2eN4edcE38xp8J/9nGdhc3NDQb1v0o6y8zNeS8fzYjBRD4AAgRdS+JkJ4OeEusvZtcXlmzc3HFKL2Q2AjojNE6foWeaXZQFPffJTGZFJHI2oK1ul0RGp0dnh5whCBKoca5IVhKnF4lACXBmDhGcQObh0dIQSh5pGa2ZllC6hX0aejgIVy54Gd2IugCk6qQz+yqgjIZW+e6z+sc0W2+oBveN9NBjxVsq4566P4y1v/iN8+lOf1LmS+cBser3ZQKc3QGtjU9n+b/3278TG1gUF0ofHbK+Wosf2M6H230ogbGPzLS6l+FjIyClhoX9zc6K4EAXpplirVpAMBvin3/RyrI8noLZ/rT9CWi5jwLmtcTA5OMsaUsWegewEN+9sYtTvohEcxcOjtnQZlPkZDJGINRecrrmAnEebopFUMB10cHF7Hbec30Iy7qI66aNBDIDiNaKSz20tEYqfg2v+pugZc6qJV2SwjixRYBO6I2iINs+SbBWRoskKoejftIIH2yOVQdAZsg2PlG7rXUzAqRg0nsi2Biq9tQqbYlJh724jCiozMKliVmvigdEYdw962K+nGKa0MaTrMgiwEgizZ1HwHe4FMzjKwCuQZfBm9ebe0omOq1G72YbQavHp+HsrQNouWc4s+LVxsb9LAhliB0ZBor3DNtXQAo9r3NpRsRsEwU92BLD2V2IHYCYl/GaTDitZB6QQT0JyxNeXlyoYyMtL5vkvd6Cy3NMSs3ha+HeaNc0BwZNARbAAIWt10vmxuVZvkGIdSiJk20J7KBu9zI6cnDeB9XIClJg/59MQeDpY805IcIRDd5ZMSDTv9pV1spAdqVSk5P0/ft8/w5d/5d9R4C/BuyrbtRKgtYyvd+sm28Vmuj24x+tKo8As/reLgpltsof7+TmQkNuP4h3z7O/COyl7Mw8eFGMIB4ZjirSPaWvSRTLexxt+/EfxiI1NTDvHGHePsNOoYXZ8pE4mpdlIrERKxY1Ytz/kN5a5GZpukGjcJhom2yn7UZWgngJptgMV2Egml9XZM2ttnVsoCNrCpFzHmPsbNQDYFpX2ie8rV9Hc3FLJUJ8dCGmXSLEvk5UX9lpWI49GGQWe16lSACn8DxXsestH+i7uEKsUhPoeKKGesCVfXWC02u3OICYgGX4uHMkAst1u4/DgUEFSh+3qhibmZ3M+8v/CPbZ7n6+BbC6EOa99JiRPFznSsohRJwp34mNnvmi7inNxtQWwElNzEKMa8uj8JAjn8zbYzKxcK7Spy84nAMPyg1naGtodGugT5r5AoaA5InFf6x7hYIGXa/gc3dzcPAEOOAhAH/TipUsCFei/8YdJHGc/8Dz5efpinAce0Pn7uA/WWk35VV4uZj6R7SM8LueW+/ZiFwRgU+VOnE/VsnQp3Hd0jZEMmERJoALnoNgCBNYDEMGx73cNWB4Mh+qOwARUf8B9hh0tJppnBIr2r+3i4NouSkyGkJU2Hqv7Sr2RCHQiUN1otJQw4jlwr2fm/ylPuwMv+ooX4ereVWztbKLeTPGhj3wQ/+J//ufod/awXZ9iOjzWPFZr5kwA29od52YtjldMh8CMmbd9nQeeYgB32RyUj8Fki8+3glhdnJVfdIwyfYhJglrawGGvjRa7hQyOsTHpAJ1dfPy3fhXn0UM67OLwYA97Bx0cDSvojBh015EmTVSnI4loxmur+F2e2PMyMr5X85MMHOnLho4z/GDQ1XJ774lDdlpiUmXEYaLOzGiCqwfHGJQaYl3srNcw6x3icZfOY2OtjllaxUGpjBe89GUYbl/AoLUtsECdxNhfqUy/aYrh2Ng0WVDvaysCiRbbDVv2tv7yK3bvpzgG3jI+9o1W25blr8a+wGkAwmnf8XAZAKcd/7TXSwd3v3nmE0T3P1IgjR2E+QOdzGblr8dugoszBbGksMnGRp76AFSV9T60HvzNOSQZBbxwFgIASE9jpqYiNHgw7EncavdgF29565vRG3QtmxYmixvzMO2E/memYUE2+a8CAFh1k5xxwPdwY/CAXuDIbILnP/95aLWaeo1GXOh7VjNohoF/a0MIdb7ZgmIG4PBQwm6OcovNIeqffZcAADICAvLO0fI5YmPJ3vMJnnr7UySy1EwaEvqgIjudoKTeQqmaKMNNY8LrYWkBg1xmLtUuSNTj0E6S4fJSAMDqrGMAwJrn5QFKXos2DwoszFDNqhj1y2jWW6qD7h7vo14vY9A/AhOvlbSCd771D/CB978P+3u7Ai2oEtyo11XqsHdwgObaBsppXdTLr/v7/w1uvvxo9IZAb8ypmaolnanQGwIdCrctG6cazqpAKGrTUHyOP9rCVVtOEGCMZMbWKgl+8Ltehe4992FjNMMWQRCi+FS9VRDNsoqgdq9RopjdGDdvbWA66qFKYVI+AAAgAElEQVTGrP1siqN2R+UYaaOl4JFCTAIcrK9CRj13oILZfjrJO606Lu+sY7M6RjrpoT5jP60xqF1Ahzhe/0bjc1Pr7UHC39FrUvktB3ponOMO65CfIGiijJPafYZKFdL7J1O1xLnWnaE3Ycbd+/zmgnCLjPOc8Q6ii7QBDZYFYoYhmR1lYKQdo4Qqi4fTJq6MRrhn0MduPUG/XhcAILAhaCB4AGHZd/ssf5RJk4CmwRxzbd00RcPYMTALgAVBJqPBVnF4SBXueHgLoEbUx7h4vb7OfeN3J89puYwU66yFnbAsxboZsL1lrZ6q9WWF4A9FIn19heDRzicAEQI9Flmw04L/07ams7x++ndkjmwhUHfWBa+XL2WZEroUmWCZB8bzzKu4LdZpme9TN/i5ThoWyNj+KO806ySSsToi4UHNp2oF7f/cpeRf/usfxdOf+bcwYDaZwQvt6VQdz2Vy1K43TLe4aMeYMUsAgPA5nUkMAIT7HQMAS8dhBUAi0d4gRmdXu9jL8HnsQZaCnNkMLfaSbt+PN/7kj+HS9jYS2sP2ERqlGXpH+6gnVdWAM8ihA8tolaWIzAY6UFqvVSRGy0DZMubMtFuATyq9bDuBNgICDDZJiWa2uFTCsJSitvNIjEo1/c330a0lGDDi3xQDZCYSZYxIz5f9Ksl2UT9AjLwkla6K+2Bco+4MM9Dy/V/lVlW3CwbEzyh22h1IV4BBGjP3JuaX/5vHOOEMZ1QZagxQZd7KiLL+8hJIZcbWWqo5WK3zCiOnOUp7UPLuJfNOvO7nig4YPqfUijk6wSIQtdrBNhaGLPcChoH81wUlTfGa9AxiMQDx93hWNQYt/L0MHm10wt5WCF74/d7FwIN+/6yOVwKO+121r45fd//YfTeCAqaZYH4ZSyBYKqEAn8a7YiyF5lorAxHqAUxI68bMEMMrlFnUGgSLamJpUGCP5+GA8tzvmQkGW2LQ3sM1kmeaKxiy5MVZULQ5qq3LwyyJRnMPZ6eFo2P8T9/9KgyOu2KNkPTYGxyjVk/EqCODlP4J2XPnbroJj7h0Cc99/nPUape+/UNXH9Dvr/uv/x6StIxbHnEB096+2oA6KOG22++7l03FMUc23eh/RGVVfm/8s7HvXZyXvgNyr2R8kfnEUfzEz3gbS18PMVjAkujRYIp6rYlet4tWLUFl2MXatIdkdIhP/NFvYXN0gOrxPkZHR2gfdrHXnuJ4lKBXYlPoKjDoCQCI56/bEgcg4nOP5z4BliEtMG9ZALz422VnVZoYklfy4clG471M2bpwhKsHHRyQDDybYSudYdLZw+MffRFrW2voVatoV1K85Nv+e3SbG+gkdXQ4NpOxyp7qZYoTU+SR68BZkAX7H7XsXbS+tQ1F1RvukSzzHIwxvminOYuvEXm40Z721x4A2P3kH2YAQDw5fELFC2jJ9hw9XXTIYgAgOMXBsckds7KcHG5c3PyIanrm34PZvAa8cAYzCl8l2Nvdw003X5CXQiZAa72J+x+8H3/45j9Qd3U5sKyxDq6sBa5GdcoVAD53DIBV08+NEH9nNPlQm0Xj84IXPF8ZO77ugoWx8ePzTk3j9ziAwOeZ8Wdf22Gf6vYVtfCxkg3LCnnWxQEABxaywEKUfgMAnvbkpwoAaLCvLhkA45kMxtkBgKAhoayCzSMXEzRQ15SNcwAgCJ/MdZJdJEaTRyfZvzLEp4J6so7OcQeVCrOBCXav3ou1VopaM8Vv/trr8dGPfFACM73usfoDs/UfnSVzzspY39xCn1RvVPHs570QT7zj6TgeTFFKmhhNmS0yEUN78AyY4bF8ve2VxkThBsn+8wQA7H1GYWTeqTQa4tLmBn7xNf8ed77pd7E2nOLmWhODdhsl0phXAAAXNtbAxrEpVYsxU608qaLVWkObenCfQtdd+27953FpiZv3BI3KDBfWGri81UADA1SGHfXcNeHC3IWz2NABgNwe5OJCOTgg+EjxYz5CXqNveQxrNygav+4/6c3MWEzRo+L/cIrDUQWjGZ3YqNXQEofSN2F/ORCINPZFAGAcCvMrkwpKaRMPkgEwNACgVzMGgHVSGAYHOVxXAQDwWk1vCygGQwDoDEwzgM43a3P0K3LwGo06rl27OsdisS4B+XiX1Yvcg8b5SDzeNPlvHtvbmqoWdTRVH2LrXuBCT6aMTzYAdVOsvWoEpqm2ViFjmNJBQW3OiJ0emF/flrt0Sw8vFEPH/P3LnJ98PRrwETt9DJ5pg/iTBwjzJQgOAtjY3PhD4UPkgDuAJCauepFbK9H5NRWtq2oFe4cH+LnX/gIuP/pRAlqpnE27TOYWgcVVAIC+u3D68Zg5c0BrJwAB8dsNKFw+BsscJJ9B6k2z7PaRYaI2aLGKuCvST9ActrFeOsbvv+bf4lyziYTlhN1jJAzo+12srzVF/1afbB5HNHqjWIvdSgAiUJkzdg4ZLUFJn3aSKvEM8gYh+6V+5MyY0gaxj/f5SxhRg4Ugr7MDaKNkucs4Ou7peeq0qCMOVdtDZlLO9niMyZAsOBPn9UCfey79HyZGmMkXtbndzhT7GewPKNAnmnO+r3uQyPnM/duD8JgqmwcIxJBZhpBruMj5D5pKOQCQWcy4m1/YpSz77LY1C44LAEAcoGTvDR1p4jZ6xZV0moNt1G43Rfk88c8V/dfYds7N44gBG8831cBHe4sHmHbBtieZNsti/5H2Nv5Ot8Oega+knJfz9sqZuP5dXqfP+eDH8zpv13dSmRsz9OE6CCq42LMzMbTP0A8IpQ1kZTKTy9IG+n7r6xsGLjSow1AP/uZMe9Ha2rrYCa7BwPe7X8nvpY4DGaYEHPibf7O08IH77pfoEVkq9UqC/+47/lsF/2mJ4uBDieiOJmzhZ+w9sgAuPuIyvuj2J+Nxj3ucGLzj6QiT2Qi1WhUXL1/AP/zHL0Wvw+4RZPR01EnKx8bnud9/L8dYZKHlZXH9h/FfFGTGANIiEICCkKrcDHu43xf/mzGNP4pzj77TiHo0jabKM+tM1A162MII6eQYu3e+Hd27PoLS3kNI2KqzM8TVa10MJnVMqhvokDWxVlMicBEAwe/1chlnj8T6ANJLq7PEULVNxhQj+E2/kHN6VpLYJcFQiXgT9FRGpqrnH9pvY1Rp6DuaGGDWO8Btj38UGhtNHDHxeO4CvvwbX4lO0sRhuWoAAKhTxfJStu2g7UhCl6Z5BkY8ZsX7MjeOhb3j5E7kpSV2xJiBeqO7dnE93+hx3A4+nM8/3M+Wju55u8YsN3q5kiQnsdA+8+oXf9eJqCq+I0UAILgRwbnhX9IHmEyElLL9TF6jXDJAQGqvLgI3fwrcOFgjtb+3j51zOxgMesr4t9Yb+NjHP4r3vO89GE3YqisUQNKhc5pXmPQ0Rll49nnKAHD6VbYNh6z++Qvn8OxnPwsV1kYFGldc9+M1rO5c8B57ptRZAaopIyVrOsX6+rqoVG40/f7H7IG5uaIMgXUBcACgXqmhyvpHipOXKqjWm2dkAJiqMU3EHANAKu4yTdlvYwBYe5+cARBGZ3ksYJt0NIU4fwRWDKy933jcQ6NOkGGEn/k/fgr7ew9hNORzKTrHR6IvbW5sSg+BgJXofdUEx72BgsTHPuHJeMGLXox2f4q0tYUeFfpl4Gh2uK6s5p8iKPbb6FcCAAIDQJpQysRbDXi5PBUAcKHVwsfe9ad4zQ/9CC5UEpyv1DCmQBCp+CsAgHNrTZRnIyQS5CRVnnoYU5SoxUHV+MA40PkFFkDA6LwwwD476mG7XsVjb97GenUK9NuoJcyAxOF7vD6LIIAPfhQcsmtIFFyamYnhksCcUBvF0ElhVkIv1D6y9r8HZt8MAOPDnSd3OGPHt2hwlwEA7A8uBgDvy6iMcmMND40n+HS/h2v1KnoJBRNZAlANXRCiIobMm3PHlOwEY9IQBLBMSuSEhb9jx1CiVklVDla3S5VrmxO6xijgdFX/RTRavxMxBdfXLm2AMiaDMYZ95ietLCEUYeqOihZfKWNtraXDq+2Vbqk7u4FdtHS9nbIQH+7OFbZzcw7O/l3zThhBEWvjGAcuso3sEFCxErjA+rVvnMtom71a9TgtgMlAQD8uM9ChbIOXRkVru/3GHjG7F62tShlX93bxG296A6r1Gso1so4mYlZRnJSU29MBgMV7O889BgDC7p1drhzogE0sw0EUxCwYoECwUR16PKfn3hoxEPi871l+D1qjDkpH9+F3f+YnsVapoo4Zaux9PR5hOuxjvdVUcEFLSj4VmRHK/geWG22KAnU3ePIzuN/Ye0V5ZdaefCraSpaysWyA7XGnM/SZ2a+3MCK7ILC8pDFOvaNQk8+ARn+TEcbfEuQLmg5sV0ZwmWK8oc6bWj4uFsffHvz5/IwzxXTSK9QwCDR7KzMygNHBPgfzfVz9dQ9QWPKTvRYcZFOMt6UeS0QW/+bn1jY3F5aP+LzPwc58jeVryJzzBW5Xfk4rGCTxXCmCnfH1Llqffg4+Vs6SsnKsPKAqBv/zx5JhNGbNkhKaRYCD23r+5vxctPri/cxBnGInAT7PMk4HOZReUIeKsYJa1yXQ94UfXU8oWVNgV6VYcd5H3gFiKwWYKuAnW0DBIDWEVKJi+xdtTLPVUBaWIECZWk5kNIZ/0+P4oic9SQwV/7n/7ntEhWH5CtklG9trqNdruHDTRTzykY/CuXPntUZZGtzpdrG9vYV7779HCv9f9eK/gzvueJLU49lDvra5hu7eVcyk/RV3UQgmM4Ahsd2O7byXTcT3rxhsLrLf2T1VEzTvajAPPvm84dgtmhvyxVlqWp2hXK9hPKSiEVAZDLAxG2F9NsTgEx/BQx94N6ZXr6BF0LI/xpX7DzCapCglm9htdzBNZpiotaE9YqDN/+3zzW2otpNQ7jakYfKy0yz495IxJh3JvuRkMrlndhehs9wbDvHQ3iGGJZbQVlCb9tFKpviCx1zCrFrCcQm45Y6n4gkveBHatSaOkxp6tCsVahZOURoPMWH5b7VpJVlLADS/rngMffy1LkLJhx2guNJPJiLO7iksshr5GC86r+WfONuxbuTzD/czpe6VOzMAwIygUWl9wOkIxXVgxVEWohI5vUUD6c7K/EIyeqI7MzQoNDgUBVRrQKm4Ws2T3dflAACdIi5+ZsGPu200mqw/H+BP73yXDAdVXoPqSFZ/nYMd7BH8+Q8AMHjw+v9YtfUxj7kVT3nKk01ML9D1eW2+6fPf/FxsCOKFprBUYjQD/RAAoANCo08QgH8z68DjueMRj53fdgIAX3zH06QBEAMANBqVtHGdAMB8u0VmOE8CAO4IBwAg9j7njMDpmchhr4damiBtpDg+vIZaWsZrXvNqPPjgfUhTtntLcHS4jxbFfJJELYKIeG5uUOzP2ix2+kPU13ewffOj8DVf/w1oD4FKYxPtHvudWo00g2vW5LMnNX8TvTZaLim6zgAQ2y3IswUGAEX6phM5trXBEK962Stwc1pHaziVPsCI6O8KAGCrUUPCY4jWScrbDD2KB5ZIC6zLKzUSYw4AKKfnlGH2cmYWeNBBqzLDrTdvY6teRnXcRz1hsBKr3MfuorajiNgfW4bIDIc2etkGFjnjVgxhNEtwHqiNInBMAKbTRWcwwbhcx6ycq9fHtssdp7lvjulbS0oAigBApbmOa5OpAICH0jK6SWoaANwUJ9bOK2wNkS3Mr5+OlIMAqreXmBedKPuxbG+usqzxD3/bWrZJvdgXnlcwLjosDgAoECsEB+PhBF1mKNU729gzVoKVfz/pogQDSDflvI9ti/WGjtgBD3c3uu7Px+UWiz/s41F0xO1v6+CQZ+BtHJQhreSMqywYijKdZkeN/rzqcToAYAJZdn8NNDKNFaPdCoAPhnYeALD5xSze7sE+fv+P34zeaCgAYBRKqwgArGIA2A4cGAiFizgLsYHB/zSU8Phszw7jQlJiOC2n91t53vwY+p++rOQHKHj3dWD3vTHuotF7CL//2p9HbTpDq1qVOCqGfQw7HbFXSlWK/lEDyJhKFARTnT+DnnIVh92B7IqAWD6vFrUmoscfwmOukG1dWmiPaEenEsRK1zdkn7w9ILVvCNqwtJEtcvf3D+XcD/sj/YwHpr1D0dbJlMHfCKOJMfA8W+d7rZffxXuvB3ti5VUSdEmnjlro+XE4Ph7IesAWB+PuB3B/10qQEcrc2symORtPws65lcv8MtK1vYZ4UfAUZ1B9jsdTTcGqH3eBgVu9fmzuxgjT4nV+coUWz3XZGl6UQXbbbOX/QThtyTX4/YqDFv8utWWmNk8oOypea3H/iq9NYBjnKQHCYLNEN/eyCzI8k0T+mwu6uv3PA9iKOujIB5lrE2j7Eh9kn3grQ5axWTkBhRQh5X1m5lXGEyr9At82ZwVNZyqZVPvo0Ri33/ZE+TjNOrs5tDAG14C1jTZf3sRzeVP5XdSp4Dq+9TGPwpUr9+PWxzwSa2sNsdT2D/axfW5H5+LgoO9RPu/IWoivzdeAxiCMkYsE+zFyhoyBaT5v4/HLAJpIZ6h4j/l3XIJTfH1cmeJw1kOplsjWKAk0HmO9NEOD7Zl3r+Djv/cGjK9ewToXSW+EK/dfw3DIkqYWdo+O0Ty3jgnFiwsMFp9j8ZqPbUI+ZsYMVeKFsUMQazQdqlDCSK00MagqKgEoJ4mEZ68dtNHV9JuiVZng0k2beMTN22gPOhg3Gnj2i/8rrD32C3GU1tGuJuhzX62StU0DOpAtrJQ5l06WAPhYZWstWqDzAMBJgHk+yP9MhPzz1iFeh6ft7yudgxMJhdPe/Zl/vXT/x/5o5n1Z1RaJaLkQ0ICohT7ltjucdPZyAGAhzp9lK4oD5Uxnbu5sNcO/xQLosgbI6orU0spVd5e0K2INGSlKpLOQzlZrpLj73k/jzvf8KTrdjsT/6GDImHo5siUajfIS7R+LbubnWgOAC5hGhIaMv31D4rg95Y4ngyAA1YB9s48dfV4zEchYCNANQh5wlJSd5HXyO+666y59hsABW/A4iyB3/nOxIKsdK6Oe1jMAgOrHzgAgbYg1lGfTAAgMAG5moX81gyVuDDkAwBvnm5MzAEw8zR5xvfnpwT+D3vGwJ5X/aw/ej53tdfzwD/8AHnrI/s0WS7UaVZbHqFE/QYi71SzafTCwZTCeorlxAUlrB1/70legN00xTdbQ7k9QZttLNcC0wJ8AQGIN94zBwOtBOWgAGADA4zIzzvpKlgykDNzbbTzy3Hl87ze+ArVOH2l3gAb7lGOsLNwyDYCNWqJAnXViClRLFbXLY2ar1VpT/WsMAARZo9B33taJygfGAyTTIW7eqOPCRh2tKsEeskdDDaeiiSIAEMC7cHfmqb6uPeAaDrFxs5XpitasxSVgQUGu3miCdodMn6HAALahmYkGP/9YZpjnjHcEANSDBsCowpaM8wyAamMd12YzAwCSMjpsTUQAgBlB9oEOWWA5TQU+s1O5rXbSsjOc1+ZUWEmLn6s5HjZvPROVO6CLQADPCtu1n7Sx9pk4cIo3Vp42GQBjbzsVxFdzJ4nArCl6qyQgtArMs5AMkrwEYtHmdEpw/LD3s7MDAO7EFWZJnukMjrNT+wkA5I6GZ1bmmQIGlNl6XfY4zUGYz7Dn2X+vu/W5Emf+8znMdWGK/2/8g98TACCtFTE6rQSgQubAEg0ABwB8lWbXuyBgj68v8wSWAQBRP++ZyWyfAAECj2Rh+UDsSagEINBT43vIca2Peyh3ruJtv/pLGBwdoTwcYp3ifqxbp9Cl9EloS128z1oSMzinHafdbm2fl6q1xb9Ztbup6M9KuLZ3oKwXKf+D0Vi1r/ohg2Y8keiZSnlCm0atcbUAZZbT2HG8IdMxhVnJXbPAjVn7KSnM1TEG40EGrnmGlWuQrADOA19v6hQQnuPr3JOpRcP7FicAcgadKf/7uPmen2W5JzM02eaukL02QIA1EqYFYMwgivYGG+T2XEHavAhoMQAvHju2RzwabWiRIhIfY3kJqq87K+HxR/H7i59fZiPnA+B87bsOw6L9xYHbuBVoMcgrMjCK9sd0geZttN8vHstZSM7u8CCOv72+XvXbUkU35gc7XvHBz6qNobNeo1IaBYzK7LKG3UqdYp+QPgmPaWUpLvpMf8ySQWKcjgZotMggMDuodWZkpWwbHIRuEjxXJtskXEnwm20sx0OUqEIctQv3trks7ZXuVKWM3b1r2Nxcx3jMEmHa4BmOj4+wtbONo25/ToPBKe4+z3zc+Hcc/Pv91ncXRBzj93H84vtRPEZrbU3H5VqMu0C4v3zu3LmFxxfzpDJD63wLJepwKBIpS9i5WSqhNRuhNe7j8K6Po9w+RIv3ezzF0X4H02kFpUpDzNPuuCsWmt+/+D76XItp/9zPfUzku7JtuOyzWT8HAAQLhTIAtXAnG5z+Aks1WAIwHOLawRH69MHGI2w1EnzBrZfQalRwPOgi2dnGl/6DfwRsn0OnmuIAJfR4p8gAqJbVTUotN1liGflvi+xHEayL35MBNMEcnPRA8xWX7dIPExP4LwoA+Oi7fnPmdNM01Hxy43Rn1NWpTwIAYTOIRKhOOkGLSgDsXfFNlTI2qXfTqdRrvfeptbpZzgDgcbgpsi0O64noT+8d7OIDH3w/Hrhyn0ABIyiYy2IAgEHGWvSZYzLvKMfX8fkCANAQkZ7vGzoN8LOf9UzcfPNNquFzBNANgGft+X6nt7kh80XDzxB84bGY+efjPe/5Mx2LxvdRj3qUWAAOEEmtnxRIVx0NOzfbkTz9KV8sBkBaSlApJSagxPZ/1dopAMAwiACG+jUHAAIV9iQAEFNhGXqNAgAQUgG6lQ7rmPNb3HRzZ2GCJC3hcPeKFGm///u/T+jybDrE3Z/+JC7fclFK9+d2tkXTZOZma2tLJRNE1tl9wdoplZC2tjGutPD3XvrNQG0Tk0oLffaSV/06A/sQ+M+GSMpUQmW/aHUgFgBA9FfZ/3C+07JlxlQGwHnc6+KRO+fx0//LD+HeD34EzcEEdZZ+gHQ/vmuxCOBaUkGzRrE6brwlVKopDtsd6RZssHvBEgAg5AZFHaRQYEIQjVl/DHHp3AYubDRQnRHImApcsMd8R4B46OfqHPN3S1/A6v2zuxI6GhAAMCVu9baelTGclsS2IADAlopgXRphFbW8snPwDdpr4lZloOISgEUAgERjhry3m9idGgDwYFJCh2VLBADoHC0BAHyToEPjDqIzATIRvlDa4iUB2m8X8GHzDacIApwOAPhmX9y0+DcFP+m1MePCwMLbQ/EczNGrZloXdC6VdUwNHJRSdZWBD2scV9HgV4AAESB7cu84yzPXBwC4/YtdArWpyjQZnPlgVGqVPshBPEmtzIL+h9lC2te72W/7cUdcAYZKrP1LCrkNiZDNlJX+T7/x/2JSgtrOlVj7z+B3Ml0JAISdOGSALNjzb8i6BsTBYfT1maMf9tUMbg232/dWUjQzBkBRSHABNSC+Qr7Mvck6VlQEaLDrgTrI0G6N+1LLfv/vvRH9oyMM28doEvSgjkbwYQbTkVqvKkuv9pyc62O1smUW64HdPTm1rGll5p6/2VGE7yFbyhT/Q3EUs4FBANCYGlOkTFQEPaGMySE7TmYXbSdtLxE9ZtgIACi00jVMqBLQIqjZz2nVoS0y5x/XJEH5RQ8PWigyKjFSCbTZvHXBOP6b2gFa61Gb37msoIrYCztkXlQf6X3Mc/VzUNEo8EXHfdE5nwQDjDlBtlkxcPbPF0u4ins5W+muAuBchK0YRPhx4v2h+B5PpsTgAD+Xv8/2vGX4n4+7f+aEbS/N1Ep2kX3x7/SA34Nxnq+fF+eWdCACo4yCwhwN136gD8ikmtu94nUwqGP5nKZAuOd2bM96GwBs98DnkPnpttcC41Hf/GtehLeOdTHA0EWBfivPdZMM0z2yKZuibnc6x1jf2hBDh3ZP64NrXNdgrFYyVFvNhkrhWq262jIzKUNxWq7ftLmurHTM/It94VUaAPG99PmwaA5knsmCeSoRwRUBJa89Bhh8TthzTEDZ/SGLkRwbdvGgT1kZE8wsoTkboj4boY6pPEXr2EMWk5Vl7GxtyK/jPC+CEJwrvH/xY34OzkTfl+6S2rnnSVEvTXOfRe1ECS6NJgIA2GJ5d/8QA7WwHOP8RgNf8OjLwHSoEoCNizfjS77mJZjVG+gmNflMfc6tSglpUpHfyO+czqy0szj+xfXve+IJuxL2aWGUgdG20PY4MBXeGKUMz+JozL3nvygA4ON3vnFmg+uLugQCAazLIa3eMlIemWTYfzYg3OhWrQAfrFXIqwvPyeEcDlUKQPEj+6yrrOZqq/HdqLBNTsj+k8HAFiHvfd+fBWqVZf+t7t9pSq7EzY2bxtso0IuMAZ/7fAIAaMyZnee4MIh4/vOeiwvnz2WUXa/7EzocKIUuYlOkRueBkhl8AgBkfbz97W9Xa0B+7rGPfSx2dnbkUGg+sF9uyM5zbFRXRopXrYlnPPXpmI1mnxkAILT2yUQAg6icEhBxLWyZgS9rmDh3vYepcwJN/Toz3rmJySnVzJ5PjjEe9fDv/h1p//djfZ2CLB30esdoNmomJNXjuKcSpGIdHEsB0iRFt3OMpEqKaAWl2gYGsxpe8o9ejsbWIwQGTCt1oaaWz2ZLvxGqBAAkGTgOGgCJWA0ZABDOk9RaZq+UVB4PkU7GuKnRwq/9/H/Au974e9iYVZCoxdFoJQDQqpbRqldVhEqnuJrUcHB0rPaEW1vbMt7cAHgVeRmAZ8MsI8m/mqQqDruYDY4FAFy+aRvV6ZAV+AritX7kaZz0hxYF//ZWih4uAwBMQFFtuFhrOytjMJ6h3R1kqD9bBjF7wUycZ3o8W+ZZrkU1sNlmE7IWBF4aEkubIWYAqE2oAwAz4O5+D1eqwLEDAKqP8/kXArWMrm1eAYMKR+C5z7LUyZ0qYyFZoM316PWbnvVz6mVs706yZOe9j6KdVWBvU4cAACAASURBVAAVKMI8jtdK8t8SMSTwFNomEgDodjomPMdrV9BAhy+wfuigVBPZIAYmYoyxD/GpAMBiECATX7ruLThf1e6cnvUQ84GKZbZM8M+dkHkQwJkAsfOc3wM6NA8PAZDURKBvWvCfg1lyxiMw8+Q1GgMgbTTwutf/Miq1FMeDPspVCnIlynKfKgIYWH3OEvCY/CwAgDm+UQAWZf7dIUuDQx/T+udAWXma0fwoTpXxRME+wddup4v20RH29vb0M2wf4uj+T+MTH/xzsaFmgyFStgvtdmWnmaU/HvTkuPKHgbzA/1kZZCYw+KRuAk0cW4ZqtAkGlRlIWfmRWpWaf2xib2rjSWFMYzCZaJZly33nsbG0/Yc1/3zeM/8CWcI9ZrviWXV2ggEQlwDw31777ZlGz8DSOef845rk/HSbp705CH5ubGzMCYTF9kGqMCF7LHscl0eFgJCZ28xeRkGiPxcH2DlwlZdrrMyAszUiryH63mVAwOL1bQFMHLTFgYIHyieBhzzgXZ2htwRTHMDFY+FAaXxuRfvrAXvRv8yuU/tuPumLY0hb6638eK583QFkzrEqAYEgJMvXyfxRUBr5gP7dJ8aJa4U25wSAE/zucAzOM855L1HhPsHrarC+XQB48LHD3i/1orAtecCrz47GxnwZT+RLkVnW7h3rt0pvuM9wPjjYEJgy9L+azboyzdywSP/v9TpoNFsYkB3obewC0BXHHPx3cUzjOZJlkKPyrngOnsYgoQ9cnLOL5nPx/vPvymyKmgBSth6uYEjfVuWFFJnuYYMtzfttsBt1iePM1s70OcjIYNKJ7FKKUUcl28V14u28aQ/cfviY0N9nUk+RlTOiQ6mofNaIAWIaJyyPYnzYkO9/cHSEivQhpji/sYZHX76IYf8YG1ub2Ll8CU//0i+zZEmzhWm9gVno9sU5S79Prd91rFiDLrcdxbVcBAFozgkeZd5ApjcTraeIkeJMFW+FG9zVs7oO+fcssJPXfZDwgbMApzd67LN8rvTxO9+k0TLj4APntVUzrK01FfRxonDh8drNUR0JpSP9O0Yr40Az3lSKF+p/u+PrE5R1eHSSKQjY6XSlTtrpUpgulfK3et1WqwIJVKPebePcuR1c272KD3zwA3jwoQfQ7XUwGBJVD625w522K8y26TDpDfnyjCHPyzcFXidroJY98tE6y1Df2HucCshzYiDurf62t7dxy+VL+MLHP07nz+e52BWgpqmAC9KPlm3eMgJBhZwOxN7eru7pm9/8ZhP2q6Ua38uXL6u04tz5c7h8+ZIOx2NLqbzVUqaEDtWXPvcF6LV7aKVN0YrrRGanQNJck9M0Di1XZIToRDEYkVhVkQEQAhM6X+Z1RRoQsRo2dy1GL6F9nRd0eFY1RBdkh+zv7qpWrH14qBlARJlOf793hDQZ4dWv/te4evUhrLWaGLKNZKWEbqet4J76AGrH53XY2YBaADvodbC1cwHXjvpI1s7jcbc/A09/zpcD6QZ6I2aumWktIWXr6RLp/GOBAJKfUisgAgAllNX1L9Qz8d4w0cWEU7WMztEhNtIEG6Tv330/fuCfvgo3pQ1U2T86ePjLGAAOAChPw2xnJZEIIDPp/LZGvWYbgNo9hUaCUss2WEXOMOnEJUhLAMMeaqUxbtrZwC0XtlAeHBvlVhTEQKGNanUlklPIHGYGm1sKRdismNKeDqKPlv2nwj9ZBQn64xkO2j0c91lzyMDHWnoZ7X752lplYDlFmDVlF4Aay00iAIBlABIZnbKFZU01bPcMB/jUsIdBvYG01sKQdH6CH0rxuZFZHpB7vb8LLcmB9z4MWaY1pySexWKcZQPxjTMOYnOnyOqhnPLJ72TgSBZWr2uZSQ9tdP5Zz17TCji3syEmgDu6Xm7kWS1zWq3DgO8Nds5BmHXO/T15xUWHev4dWd75LEO14D2LLXgc4Ptt9UlmDm1+j+hM5CURoZVpJEzkTrsH+dnc92wSY8dQr211/2bzfO+06/c9q3gJBgA019fxC7/0ixKo69FJluq8NXNyEcAw4kbVFVPHnuHam4xG0jQ5PmqjkZooKmk13Hu5r/g9EKicJAo6HaxqkGFGIDJQkqWmqtQguaET9Yw29Tv+TDAZDNBpHyuQV2/647ZK9RjQX33oKvb39sSu4jlwf9i9dg2T8RgjZegpHGWCX3zQiayVpiAJOaENFb9/bG1VJWJZ0Zgwi8+fjP3H94Ys/HRGgM7m+JiONFcCRf34N++H0UDCvM9/8/t578cB/MywkPhu+RRfkiIRUBCot0t9jAWMoPi9K0zfGdZEYAHFBykCuJFdWrA6gwbIGb5qyeorVEydeNei9T9n8yIAI/6wv2d1CcFi5sIiIGTxFc4zsBa9Z5X94pxhEOYaMm6ffe1rjp1y/5cyJEJA5yBIbHf832zZx/m78B6EJ3OA9WSam+tMXbSCycrSg8FNKwILzgqam79Z1ZyzNaPfntHNhIrDNxhqGsoO4i5L1z8Pz7J/rjrqw1l/yZRlTMbSYsvQCTWOKDBKsXKBorTU1k+EP7mfIYK+/JZELK8bOwvLp9lnzToaEBAXQ2V7TwBPs5bWIbBWC0GCMmSYznguxlwdl8oYUsOBvj+ZwNTQqjeshXathgYZhBQZ3t4EdYa8taV3muDew3iGz9O3cCFzL09mDEj7rjbUwbeVIGCmhWAJX7FPamQil9Eb9JA26jjqsPVkzXwWaWAtf8wBphEDZH5/vv559/nyidJf3Pk7KwEAKZcLZWYdqLWF0uDTEeK0FMX1ZO9tyzAbWKAJVUhdxX+7YyhnMwiB9Hrs7Wm0PAYj9XpDQACDVU6S43ZH7UsoKjEcD/CXf/kJfPjDH8LR8aHOk4tnMBxIzTkkjjXm1wMA0FF3CtVC4x6evLHld7YpQKfLewM7AktEmCUBW5sb+JJnPN1E7AI44DX/RGkdNJgzuHP1forwhCoeHOwLPHjLW96irDDvMxfhhQsX0Go1NaY8HkGBra1NEwgZEJBpqL7xuc98Dsb9MdZqLYyHUyQ1KjDPUFvbyAAA6zVeygAAy2yMohIAy7QoM0kAQLXSEQNEHGkzV2a1CAB4DbmjPUEg0J1otUKpoM0genMD49FQBmH4n3tnl0sj/NZvvh7veMeb1XItTarodNpivoxZ31angmvUBznbOXO6EUEC1qIz2z9ADZsXHomv/vp/jN6kilprC4NRuGb2WAfLAEbs/ooKsz/c2MqJABTWh7IuTg9S+0PtKiNvqqWm7NJA4b7OAN/9ilficmsT4/aRNAVogFcBAGuNBNwmqRXBEgC2/iEAwK/jdQsYoPEuMQi28+U00fArAzw1mhlfn/SlYbCz2cTFrTWss5/rNKeZza+Fk8r1c06agIccAAiNaELtf579p+J+pz9R9r87HEtNwYS6DLx7WAAA9XSmywGAZFIVANBL67h3NMRdox76aQ2Val1UYda0mVZDNC8jjyp20MzmGVXXsnUUB7R+ZP7a3HGWUmt9yzppVxfaqUxgMApcI5FBs7/ektJE6IbUWKA2AIGiwPQx08GgwboGEPCRRkValU1m1jnPuBgwxzXuGXYHBQQG6MdKDVbZz88uAGA7Qv4IzpADFGHHsFubv+bsKbudDBhzBkExS+HjUbwvut8EtwK7wgHoPKFh9yq//kVuigEASb2OX/l//pM0AOg8kgGgbAdbugYNgGUAQC2pYtjvo3vcwaWLF3G4t4+tnXMYHXck3AVmeLiHB30IBfcEEUTPHcuWD4872N/fx+7uLvZ2d/V7f3cPneNj3PPpu5W973VY2tdFv9dTCRX3GpXthe4STlFXfXC4JfxNh9FoEZYZsv70VhKg+SSn0wKRMmn2KmkKgV2ljAHPU0wfz/5b1xUF3wI8R6hWbI9hwK94v2IMAP2dlTUFECZa28pALWhjmIMBtO828hnUFAXYDKASlsqtWACr5v/DTUAIIAptaLUSlgC18zYpnod0vU3LZtGDx15N4bdP3aj/pJEVOTX3P/08zhrY+fktev9ZjuE2cfEInFYaEYRfV4zAafffyloXcHCX6HjMgRvyMRYJmYYbGrQBinuSX6s0LTR/89I/97X9d/x9MUiW2dSgzeV+XQ4ShIKakNV1dQ734H3WGLB34w/TuLjxx+IeJ2c7Hpsp1ccEAenvlfUzZq092TxMpgQQwFtCW0rGA3aOO+07fbcbGwFBDBp/EwDMk1y5Gkp27wPT2+MnvSPoVEngWnuNnQ8fKt0slUGFBv6eOIiq1tMmek3+bntwrF7UOUvSrsX3AwPcc42FXK+uqm4EmxfOo5qmSuptrK+rM9f6+hoazYbiw/M3nQc7HWyf30G91cRhl99n85VJTrZAXzUDfP4uW4dnsRFnmw2fm3cVAIDcHBvziw7cKPRJZv1wWcGRi12wJo/ovLeN0SfCZDwdALALdoQ2AxEkZDLDeGTK2Xt7+xKKcQCApo7BLx1Tbj/NjQY+/JEP4aMf+yiuXXtIPUN5Y5mVMl0A0lbiwbWNXJmsoLiudmwhC8Pz8KwNz+1zDQA4Q0LOT9QvnFfEoOyJtz0BF2++CTfffLPYCkTM2CPYe8B6yQDfH0/mrK6LFM1SWVl91gu+9a1/LACA957jTBYBdQbGE2YFu2JbXLx4UUE1A8hqNQXVxJ/1jGeiNClhvb4GSS9U2I5qisbG1g0AAMzAOAAQ2kBGpi+7mwEAMAN2EgAwB8HE7xj403dNm3UMGeTXa/jwB9+DX/mln0O/fyTBw+GAPZdJ/WetGQUXrR5NGVKhzsWtcKZ6JsZwk1KKWbWJzqiEF7/kH+LcxUehnDSBQCc1SIO1/xSoGunfKj8hACA01xxTM55s7ULn0jJMCQ1Wv481lHGhsYHvfcUr0RoD48ND1MrsNr0cAGhWStho1TIAIGYA0MEVEkqnVxBCAABsd9Ya4dH5PibJ6ChXpkNUZiMQVNhqVPGonTWVAhRLTDRYwWH3zX6O+qsn+R4HCA24sY2FQmbM3FF11qj/h90h2t2hlLdZ+0+GAAGlinuBS+znKgMtBsASAIDMALog1VEFs2od3VodV6YTfHLQRZcCkOVUAEAloX2Ja+Bz50n3MqLnFYFSAta9Hvtwx1n/vK7d1/z8pc1vV2fxX1YxALSOBUhEdZ503FlrOJ2BQCwFzQyss1ILlUaYGpOEoLhOWCJEW0OQUpu33Zhs/7CN3IMhK8lysO9zCwDke56NcwyqnAyxdA8zXQDrmrAIAPfn4gDj5Fyk/sJIdf4+Tzzjb5/PBSIXT2+uT9MA+M3feSP2jg5RqddQZRafe58crVyF353ymAFAcVPapnpqgX6/08XR3gEaSYqjg0Pc9clPChxghv7a7jXskn6/v4+j9hH63S72rjyo7L4H3WJDBJCL2RXW+xIsoDCe2dGS6L/Gmiihx5KF0LNcpSqiAk/1YyJRnG929TwuAQLOL76P94EgJf0PlVAxG+w17SqkLWNEgVw5ubZuNHdD0ChhVrKx1MmArCfL+FsnDB47nwvm14a1KZaGRV0c+yLoGd8rp5u6MBq/wf0Rnkt1al1gbvTxMD7qZnnBV5/gu4X3eKDn50vwkho8QegxolH7Qc8CAKy69rmAtRjoyH87Kbwaf+a0758LUBcY09M+vyD0nrucWGNg0XUWA4xFAOKy8dH+FcClZTOo2MZTSYdwQAZgqHI+xjM4PpLtA8seDFzLE1tPxXKubI6ftkE5ABDWpq/R+bMIKvUZ0JGfk6C1k45FdsqnBWgrPnqGJblsnZzho9KFMvtMqqczsxg4G2MpznXlAboBJHmAbvblBgGAAIzap/Nj5lKo0XVwHymUY5v2A0sYDIQ1QCK4deHY5bSmrikE+yUmSJA2/OZna2upgVAhc+8MQgfE4xKdeJ8VuEhR7rAGjBQShCzpDwcmAoP/tFXHy17+TfjSv/1CHHU72Dy/rda5XJt1MtpW3C5fvx7XFtfnaev7bDPhc/eu0sfu/B1pAGgKhDIAR61twI2m5K9ZSygTnCD6zyyp+tGGDgJ+I7NjOdVwzhD4xuoZIneirOZO+6v2FNamH2riMEs9DD10WQ7AyUiF//64h7e+/a2455670VyjYucM/UFXtdOqiSoujozKchIA4KRzxInnT6eXFJKlBjgzpJ+9G+ilEf4NjozJaR+PhHw94Qsfj1tvvTVzwOmsuTPuFLB48WTZJqJx7AOr2uQhrly5gne84+2hHMJaK1ID4PwF0xkgMEAGAOcAj3/5lkcqg+kAQL1aVxtAAgAMJ9kGMG2s6TdLALxeSs6bAJciA4BOGAOFqoyi1Z8XAYBorGk4yADQ6jc1ffHmBe4Ygsy5Oxr2sbbewqjPcg6KSrGMoY3Xvvbn8NCDdyFNSspgHh0e6P6vt1o47rT174paRpmB1OY0d6s513rKmO0ddLC+fQG7h318wRNux9d87T/AwVEPab0V2pxYeEsxQGbapbavSa4eAKoR5X98cFNnH/oxgQCOJAOO4RDNKXBxfRs/8yP/K/7i3e9Fg316QTBhOQDQKAOba3VR+DlfeL/JzCADgOsprachu08DbhQuC9O8BpYAhyHPZDuUZyP9pJUZ1qpT3HbLBSSzkRlw1gqGQM/+tgxhvrmcHD/X5rCNOpSlqGWXMQD40+4NcdjpozukbBb7cafWmot2IdABl63AhwUAeAlAORUA8MB0grsGXbRFsa6pBKAsAKCYRc5BAN8wiuvQA71eb2hCp3PObZER4FdnY5Q/cju6ygKtAgC4lt0eaC6GAIvrx+ywgQPDAYXRhgpYbZO2enWKFmldhL7TtLkEBPhDwJgAQ07/tznvTADrGrE6g/PZZwAURy6Uv2VPz4MAbke9NNrqV/N7EgPgDt7Gttf3Wb8nFhjndarZnY5qr1fdW/WdB/DGP/x9OTXVRh2VJBUAQNvlGgC2ps1RdwCAI88Wn4NuFx9435/j/379f8TxwRHu+v8+ga21dRzu7iMhpT+wFLQ3Vjn3jbVBx3+dbbYYsLvav9fcan+aWKY+gM8+DipOCO8Thd6XS+hDrfkUAntv0ytfU85IHMCUwNZ8PAAdTzqWWTadx+fcrrgzbV+i8gD9WGcUTPswIbk8v6ZzC+dnNFGL9jWG4fsNGA6qWZnwSca7tvdGquiyoEGQ2J+3ferGAQCd9Y1jB7ZuF8QOdlyzNdyz80cx4OFajjVQAsiyYD0stc+rJnfhtRO2QHOEFKz5N94oAJCvvXxQV5cQLLPTZ7+oWCMgtg2LzqV4VGO25MH3onupVsMBsNKcjBmg9LYr3m3Ir7ng4QTga9EVWfvivATgpCU9fRzm9+ccpCtObc28E6wGC0BXcUhWAgCxZsnpp3riHYE0fwOfzO6uEhlm0fKLmz9uGJOQsGSQ7T/0O0aVaSgXuP7ToI3LS6Mscs+D/xDJBzsXJNMjVCIwFEIbZ9Ow8piKRwklGtoogkcpv986oei9JWAw7WUJFI+9fG/gXHUNsziudLBc2qohwavPhnhVgIj0jWcopRW0+1183/f/c3zxM78ED+5fQ2trA/tHh9beOBK+XTjHl9iyeJ+//pH//PlE6aPvLmgA2M6WOTVew1ms7ZejWIJE0ijq4ArxInZkWa/cQc0XYgikgp1hDa0y22qHFcR4ArLLLNNgMMJR+1jZJ1Lz2MKHk5GMAFL/3/eh9+FjH/+oArb19ZYCvoFUda2h2QkDEAAA3zkV5vi5RErivAYCAKQqLnuczA995m8sNyAuAl6HC3h5CQYp3Tz3xz7mVgXqT3rSkwTMsIaSZQJkangbm9gJzRcT9/mqHHyCPnfd9UnceeedIXM3ljI+e7VubW8GHYhE5QCmizDDox59K9K0oV2IJQBba1vUBMsAgLTeRIltkMgUYbYmACyJujtwfBlMjKMSADoczPCsAgCi3b4AAChHlAEAdocHAwv+u0f7aG62cHD1AWxdOI9f+4+/jHe+44+x1mJLJrvXBHuYsSKDRLVD7KsbbZhFX4uGZjAaoLW2jm5/hBkDxf4EG1vn8fJv/jaU1KKO2eq8l6zNNaOyeomMMls0iqHGOgMA2COgkWI0ZMu/KtLhGDvlBO9789vwM//m1bi8sYHqsKta2GUlAPXSDNsbTW0zZEEQAGDwTACAGewyFVmpzMoOAarJN3VWBWdsw8n5IQbuzBgALDkIIEANQzzxlnNoko0V7qn0AoiwhNZBZmB9c7H14YIzfNZ7CMvoK8NmSgQMUijaNZwAR50BDjs9/XtWZlcJBwCsbCG+R8UV+HABgDpqatrYSWsZAHBMhfyqCTzO6EBl1JDYIoSAI7RmOlkKYCAn2dXeZknOZmAD5Mrefsxi8B/b6dUZgFUAQNYhJRwizxhZ9ML7KsVyZnHV35xAwEjrZTIhA6YRRAI5a11oiGViluFtNg2U9ax5CEN1m1xYbdXZ/9UDAC5HUQR1bLw1f73kjfFfpAcQzz0HUuYcbm/Hxey2t91SOXtM9Q9r5LTMWUhBU+GeTtyvv/G30Rn0ASqBk345GaPGrP44V+FfBABUZybw+fM/+3/il173i6hMZrh4/gK6h22UJtT+MLFc2asADnHTEZjLNS4RqtAyyllmYejieedU27lMz4ylYmxD5lTo0M+7VBbwwO9VKZtn/l2kL/jKcl6DMJoH/w4ceHA0HyTNgthqYAEoqGApltWLehtTd33dEc0YCHQyQ8LRxfxmzGh5HB4YhcXghcfzQM3vgT0XO+A34Ds8zC4amV0OOhM5oOBld0Gcy2a9/p/DL+7UG1vQ10X8+7Qr8iOuSmCuysBr3AtBYdHerwwACwzU+Hz9cyv3j8B0Oe06l/uPPnOWozirrl9zlgBr+HhwLbKv86PHbTTn7dEk2r8W7S9ha52jmeTnGpbMPITrGFg4i9Xjn/XNODFERTDD2o0X3pZR5JfvIKu+38dr+eivvrNaCw+jBEEV/hIUtVImpbqy7H64H5k/y6DZwEtS7eX2lKYYVqfSMbqRh7MtMwAi07qKwQCHPg1psjEL56YSAFv/DmTqt54xQ6k27A5u6KkQ/Ot9M8wqTC6bposDAPqKsCf4dWXAe8QyIoBBlpbugRIS4lcp+0+/clKaorHewv7xIX7kx/837Fy8gM6oj6RZRzllm8mqBGNXDZ+vl3genWZTbuRefK4+U/rou9+o1aMLjSyIX+Q8hTEPZGxLMAecSqwMNun0kQnAe+QlAPb5YqYqCsyJ0nj2L9BE7J6GsKhcxf7BoQQB2YKKAABRX2agH7r2IH73zb/DW61Astfrgsq6DFLLFE/rdEK/9mh4IwDAN6AYAPCJ5iJHdECWG3B7ZbX7/fBuLe+L18eY022aC6JLlkvYWGtJwInj/GVf9mWistNJZ02msxeKm5k7Ybrhpaoc+lo9xUc+8hG8//1/rmOTEUDth2arju3trVDHWwJVhXm7dOxSGefOXUC1nOL5z34eLt98GdMBIxr2DC2J/q/gl8qlFOsIlEr1g6UyM/tWTx0AoNhcAADUF9R6NoseZZMtjHMUZNEAOQMgZP/nAQALehtrTXQPd9FsplSywwN3fxI/8eofR4PyqlO2qMlBKwY8pJ1yjMgK4Jjr6xfcZE6lai3BcaeLRnMND1y5qqD/0uVH45nPei6e9sVfgk5vFNramZiUZ1k5dpx3nLdysDPvy5xC70VP+hLZCpuNJkqdPlqjKWYHx3jVt3w7Lq2vIx12UT0DAMBslwMALEvoMqM7GgslZWBfq5CFYAAAs3lWOkNBLwbbjgnQ0WdRAEGAIZJJD48+11AP2KyftPQCyMRg72syAEwtOxeYMTNjG5iVOUhIJggPWqGEMUEIAHT6Ixx3B0H8j6ySGmZlghIhwObZraiBe7gAQKNUx3BaxnGS4qHZDHcNuyAAUK7WrT0Y2zXGFkATJZ8stIN5hn3eFvC0y6VEgbTbG68BN/vpLBjfok5uVbYf3jgAYNhU/nlt3l7REIECvH9+Ha5KPp2UMOgzmDX6ndl5mQVzARjgBTaAxHukI2JtRAWwSsX8c60BcNI+57H3PAhg7AW7B9onQt+k2HGJHZaYHug218fQAADOdjJk/L5ez05i+7XKjwD83Gt/ARs72wa0KllGcCY9FQCYDfrY2d7GW//gD/GjP/TDqFcTbNSbON47QELLRJZNOD+tUanpBwBjMkGNJWQRVT7c+WxQtf8X2mdJTDCUAfSGg5BIt9Z4cvwovidkbGaU/9A6z+r/jYqqeRoCICXoWabkQIVsiXVRESwVMu+cw6KqWuLT7qO6CFntv2yebJ3xBsXgoP13hWwCEUHF38eECQe3Z2GbyoJSwybti4x5kbMC+CGel5UnLPcRPrvOJpFdO3+7b8ZoCOF8gQEQQAF/XcGAJ0+uZ97G13p6DjX2P+O15Y7XjPtnYfyuZ8yKAOP1AAg27QJ4tOQWnhYAW3JgkV0/PapzYCn+6vhTPv/iQHcOAPAOWdmHok/naFDh/OJvCBGpl8BFYEy2Y7kx9Sky9/GwkldNn7DQg9VdMMqLNAzyt62iaM+Nzw246fE6uYGPa+2z5p92gEkcej700/KaflmswGpluz7zE+3HmBvsWmSCgTfysOM7AGCAYBC8DomVeNytVMnZtfIIMCvTg+MRwnl6V7jQwrqaGD8185GkGcEEUTjfwCDws48ZkzFr0vfc4m91i2PyTOC0lamrhIstistAZ9hDa3sDP/bTP4FpWsakAhz2OhiyC8FoiA361SuGLl4vcRLV1/XqBMWN3JO/2s+UPnrnGwolAF4rbovTA04b+Jyqb5sdaX59Uap9UzexwFT0cf7bAqiYVjmPFhcjK88CWjVCWSJz3V5fqv/c6Kk6nyY1OSLv+fM/w/s+9B601pvKJrMukROgTmEzUqglQFVo0xS1LXQAgIE0H/Fmw+u2bBf7XC9+RKHoZ+2uZVmIQOWSA6bWVWWJ1m2uralmnef6nOc8B7fffruum+DHAw88dmkIOwAAIABJREFUcPL6IxqY1TsmqvOl4N/73vdefOjDH9K9Yw08F1SjWZPoH7PivI+s9XV1aAIzrdY6KqVEXQAe/5jHozJlfWYi8bvmJgEAKwW4PgCAIo4OAATa4RwA4DsNDZD6t4V2D0UGAB1IBjQjVNIyOofX0GzW8LrX/l94/wfeKwXzybBDEN1UrKnAqj7RBD9M6NKdzUU3WABAPUWn10WXFPUuOzA0cOujvwD1Rgtf85KvQ1prhux8prEvpXt6LTIiM2sTVZ7mtd+ktY7pyFNvq1YVALDdWsPosI2tWRnb5RTf9c3fhtpggLUpWwsuZwCwTd/OZksbCzUO2AawXE3RZ+93iryxxWBSQZ3gHdcpwY8AAEi/gH2CGYiqTZap0pZLLBUYI531sVnu4+LOGrY2NzVWBE/oHAvdnUxOAACx4BXHjzVc1m0gUM5530Pwz2/bPzxGZzDCgDqD5QSzSqLOCgy+aY9UNPRZBABq0wSjWQXdtI7dSlkaAIfcgAkA8HpPAQDkWM+h2SEg0HMlVAloBLElUevZezxjUNmGmzuIsYNm7dM+kwCAUUUD1VIAVegtXmivIzvJ85+W0e2yI4yV8zAYsn2CloJlAqbvwKBfujFBRNZV9GV//poBAO6AaO3qOk2bpZjxj4GCYvCfzwcGlKY4nz/m2yAtDyDMBrKchy3ufvBf/TDu+OKnZQCAxXKrNQAYuDeTCmqVCnrtY7zym16hwL+zf4idtQ1stdZxfHCY1d4H0oHR9wOzczwYmoZIVAvP17Lzdhp8KKnLFPyZ4ef3jvpy2OQ/hKx/JvrHNn0E20LQ7dleD2jkj9LBDF0GlB0LPorARQbygQpqiKMBABKrCiWGqDWyVmgsb+CDbdT4ebXbC238xCzQ8UPWmbEzKbhc/9KgybPR7qTPgWlx8B9vJgXAsLjPnB7Mnh4oLndgeN4uomvvUulDbHNCckavZd0jzPvLsu/BEcrAjphmvso2B8rxqvglzsAVHXDtMdORgcsFxkwxgbVsDIptAIvHWZmBj5gdN+oAqrVaFL8VM5+r2hTyY+Ngc4v0+Djoj2dIrAlghYjO6ijOo0XzKqo30FyZYlrh/M+V1IuMDM2UQnyaMRZcwPEU/3rePsb7Ideg+3+LD7KyRlsxxo0Gz/598+dzPfNAGktMhlFofTbWjyVXDJDU/WFXJHlmZKMGf1TAsU5eY3+jGgBKlrHdlDYLO57PiDkY0MHSEPznDACWH4xDCSSdaKWQjNEWBALH02FmMG3PMKCAgIHsY4jRXHfNfR8H1eMuOnEZgMABatdU2YbQfCz6G/wh60D6WaUJZmkZT3rqk/E9/+Kf4Yil4Y0Ek4r51oxPR91e4Odez507Tdzz+o71uXx36WPvXgQAeKbfHJt5VCY+XY68GWB3/HjD1MqhWVcg6U5gMauSG1qj0BoDwbJe/HFqLANMTqj9gwMBAQxWKU5H0bo3vOm3cdw/sk4AVPyvlNVSgkwAUb831rMMrp11oY2czRyjLN8wALC6hvUsN3fVFs7xZ3DP8fKeu+5EkXlRT6rY3tiQg33bbbfhmc98lsoWmHG7665PSanf3FSjxmQPXTLvb6rAlbX97373n4oFQEfdAYBqtYy19aZAAC4YOvqeyaMQY3/AGvQqXvDcF+D2225HWqmjnjbR7Q3RWt+SYBuV5CmW5CUZzKIYA2CEiXqRJqL9GwOAWR4DAKys1GGacObBUBmtiBk5M1ySEpUx85pKyy4kSRmd9j5am6Qij3HnO96CX/u1X0WjUcOYdCB6a1NjVvA8bMMvaTwpeqjyixM30bxaZur74wnWNzfwvve8B7fc8kgk1QTndi6g3x/ixX/3JXjs427DdEYxOwtaFUxr6M3oihorOq0VocoEk4XAVltUF08T9Ppd1dr29w5wsbGmbgA/+D3fi8NP343t6RgpFeWZrQp9Wnl4Ispqk4UZdjZaKLM0pt9DQqZOrYbBeIIBu1z0B0iTRPOI2tccdJaWaB1KoZ0UNdPSkDhkyTQUCALUKKDV38ctF7Zx4fyOGClTgicBV2Z2SQwAUcQ88+/30zJfhC6sZ7DySdbwhrX/QZbw6t4B+sMJxhTLoro5hQFZkxz61IcC+qXL7DQGAJ14ToHUYldMyuzJa+1xVK82KWM0K2PYaGK/UsGnh33sEYSr1DDiNcUlqJmnkzsVcemUObD2PbZhEXQisGZgEP+WAKoE98YCAwhEzYMAseOxiK5+cihiKrY70ZlN50btmVfa4NBWSwwjBucK9oO4TiiRksujC+HFV9HvjWRzvWWciwCqZDvoxxiaz023qrUljZKE93OVhcyD4flFmI9vTkk+i6U923vs2mLHMIA2IW0RB/fWycAYWUXBIAdvYwAgdvANwLIe2P7IhIyCY7oSAEBJwX9/NML/8Krvxld81Vep5p0lALZeJ6iGCWpXZGtOFlN09hmq1P2YztRT+6f+zY/hbX/4ZqQsEdo/wHqtYW0ErVGzKf8HcMrnkWf//VrJDsiuMWy38dgoYxoYA+wA4IrMyvq74nfWHs+oR9LzCywAggS0M+pPX2YfczsnBx5ZRqW1ZPkpKzHKoiOrn3UWgEDmJMUo9ELXfFdWl7yBoEztKfFQeytb7Q4n2+9Wy8o0nQQAwsyM9UFt5Rcm4aIZnL/n5FwszuFCgiOfSdGSWSRgawkcAgAKOMLD1mO+KK1FYhwO5N+vd4Uurz5v9WpUAmoBVvAPC9dvzDCz/Mse836h0YtyIIAaMNYFx894/mxXd0lRQBISRMsAhFUZPgHYoXXksvNfBSDYuBb96xgALmrDFL9FKNUJBoFvQ/mY5PfTkhrhQZ2dsO+ePH8zFCftT34s7tsEwJSBzurpw+cKBzRAosh2KYBNCwbx5MyYD7hNgHf5fuCCnvP7h2/C/OiJBbpwRrqI6NzsjwQVF45f9mQ+ZotmuqWGmP0P7MqgXGYlQvS9GO7nwbVWKO2R1+zHIMaJ/XQFwCFGgYGe9ogAgDCJ4rlk/87bLovVpEA/CBkqlPauawZOlMlQkM6LYOFgDuy3dLqmJXWbEdAVQGKuOQm9VjyBnFsg/cv3xsDmku0VIy+EeGXz48ZlArQTvPCrvgLf8C3fhGudQwzLM1QaKTr9nuLUEkvLl1qfAGwXAM3YJvy1FwH8izvfNHNaoqMuuTNqNZ3xoGvyRZQ+0X0DGmWv+c0ySPz8+fOhb7I5g8zU88HAis4g2wLJQWDrHdWaUsGRwW4i9X+O/drONnYfelD1gFd3rwlYuOuuu/CuP/0TjCdDxpf67Cj05a4EJWrbPKIVEVC1zP6FhcRrcKfFMzl0wOnQrmYA5MHMijm08qWV/u+ST7pRZlZ3s9UUAEAa/x2334HnPOe5pqUwYRvEIf7yrk8q8C9VmG0TZ0MOjpj5zMyTEzO1gPftb3877r33Xo0zg71aneM/VbB8/sIOCAYMh3201hpiBLDMIK2maNRbaB918ILnvxBPePwX4dz5S9i/xrZ751RioL7KqtexgJ23xHuhS9CRjrDE4gwAIBAwIzrJGvR8Utm9dABAi5IlKFbjihl1Eni+7lDzuygA2EGpNEStXsJs0sf//tOvxt7uVcymY4yHQylSO/XJmCr5d/Bvrg1fFzw/MgQYpOl8yynKtXV8+u570Dk+xE0XdnBuZ8s2wxmBsE18yzd/J467I1y65VZ88tOfxs5N51FKSnjgwftw6dIj0G53rC4qM54VAwnIRiBFjJSwcgl1jn27jR32Up0Bv/4rr8fv/vLr8bhqDQ0KHZZNEXUk9Ni2C4aWah+YJmimLHcwdHSqIFcNnHDQ7iKp1lBPUgXryl6FDD6H3jsTWuAQnLmwxolYt9jScDLA5UfchIvntzHpdzDpd9Fgb3iyBeRk5sbfNjOi3rzH/ItaE1WMpkCX5SPVGippS5T/q/tHCr7VEUDgUG5pfN1c7/qZc2ii7JvT2/LshG2wanNGkcxaHfulEu4eDLHP9jZJDV0GWKK0x1nbnCZ+Fpsg9f2oC4DT/q3ch1RrbsoGiuZ22Jwgs9MBuYizrtEXrwJAinZ92fkWILhoA7YIz0UMqdNCUI/tA9WzXaCaCbbG5y+cQWDHBK21lkRlrc+vdRDgvDBGwTT0aHeQOA8eGZjwvaKQezuzsC9lwSnXz5htyk7OEt2zoFlwMijLR8LGmPchL73K90RYq7wVD47H8kfO+nEHrPje1fePuiozpI0GbnvSE/Ev/9WPoJKmODo+lgBeJTF9lyiczEOxYObWazW09w+wtbWNvfuv4Dtf+W2q65/0Bji/uYVBp4uD3T0xzTwzT8dJ4Gi1mtkHP2+z18FSZGBtcMxsBs8phhvGG+kMKMCeCnSg3WB5kkSvzPXUv7NdVyAA7bB93h+6XyGpQF9A7KLwtzoMkOEUAqHYmYsF79wOEITj/ba2g8GBDV80LVfRmdBJrwYg10oXPKj1UCVLkER+ks05Azst6RFmQCilcY0Yw4cNzNbYRQE1w94S9XLkWAclflvU2fsbtVTCnTw81wyP41pCKUv9emyHGwJxsUacVWRUYJW9ZM/lekkBvw4dZCiWa10+JFjLsjKVa1CSwkrdCPrTVvJHotH0+fg6xUL5nMpCCO6YF5+VyEjjwcBhAltKJshPsOCtzBJCZvMCI5Lflwh0pq0wEcrYP83maRYDXu8Okq9QnpP8lRWCnatKSGN77nuIA2w+L+PnvUzMldJVBlet2d4YdEX8NWNozWSP42PEx1fOQQy/XIQ0B4Oj8pWCdokfg6HTiCVs9NO0buMONjZOWYAUkjmm92Gv8XtLaV2+wEIbHQd7WelVXobMWTEigyjsfbYPWACq3/Q5Vd5DX9Lq9cMM98VmsUlUphO/HufD/XnbN8L+y/2DbYzDQrdrcM6ogRtmf+28nEEdauTku1aZQA2tkA1EcyV79WiwNsyBeWPXls9XgZmh7Mn3D7t/ZvP574R+X1DhdyDa7zGPxHUTrwCt61CSmfm/Zrazcc7sLCrSR6KPb3tu7KMYBDuhIrjbj8CUCiZKfm91Rr80t3G+d8c+lV9bdp5h/mi0JxO1iu31eyo1YEnuCBOMSlMMZiN0JwP81M/+e1RaNVRbDf2NtKLWgEx8sYf3jVuAv/5MgNJfvPtNKgGIAx13ehypzw2V3YoYAHAAzes+M7Q3BAnMFjNYJHWcxt4nlRsRIffcXKm2HiAcbmoOADCIrTcbas82mozwwJUH1GLqT/7kHfjUpz4pjJ8bjgAAGruQZSpSEu3E5109nqILHMUAAK+PhvRsAMCNMwCyIGYFSJdvN/m/3Fjym9dqCS5euIDxaIIn3/5kPOPpfytk02fo9Qdod45xcHSA7qArpgRBgOFkKK2ESjkBplyAJTngb3vb2wQAKDPPBZImcuZqtQQ757ZQr6cYjweoN1LdS1LTaYBqtTrqjTW0j3p4xcu/Hb3uGJcv3YrO8QCN5nrIYoYuAGUTBOPxGSgY1d4BAG6ofJ/dGTPcTikKVigLQ61+0ZBTAwCgkNd6OKuWqTRGUmXA3kMlBf78zrfhjb/96xj0O3lWWloTnqUIzk+GKs/fGAtcjCFQoeNVrqEzrOCBKw8JaLjpwha2t9ZMNXpaQb22gac85Vl40YtejN2DY5STFNMKA+8RJjPrgT1Tutkygd6MjwAA69xl+EWNn6KRVjBot7GZpqiXSnjnW96CX/nJn8ZjpmW0KNDGtpelGaw5Jh2uGWockQkBgBQttjQkNWo2Em19QuFDlHDYJnOmjhoBOdJtTY4z1O27ExACMF8/4Tc7BqTTERKMcWF7AzfvbKBGUZhhT89VyRYINWXGLM8Rbd5jOmnVkvWJH88qGE7JfkgxKddw1Bthr91T5l9sgMhxMKc0OLoLgrtFa8afix2NDPjR9RgwITMhmnCAKphlJJ2sVsdBqYx7+kPslsroJDX0uMGGgDV22E4LuuPzizc60z1xzQADQyXQyTUQIhL7nhgAyDMYi773tHNZleFaNo4ZAh/sJ8/GWtnZORMI4A/XCllCOYMhd4TkUKgDgTlQCrKq1j3AysesiwCZXEWHxPYlY9GkjXomIjdfXx+E5TLHMd/ms3tFADFkOJdda1HDwbQZzNHl9xEAXfU4NQN4CgX1NACAIHn7uIPtc+fwH173WqRkCo2GcnCSek0iSbJuuvzgqUYO1Ljbw/lz53C0u4eNnXN49Q/9MN7ye3+ARpKoFGBrbQ2tWgP7165ha2MDvW4PR4eHeOQtt6jd7BzA7rk4Bwsz0DDsuwEY8F3Y6eaCuALNX9V4U649y3IpsOTvjHpv1l2te+lgB9aUj5OASnfowz1SECJq+/xakesbbIkD/5ZJyrPMqjENvah1z0P2Xz4SrZuEXrkLMuCyOW/HtPNkmZ4hZKHrSyYAadoILCVSgCCw2SisxpqxjiruM+UAQOjSks0bD7oCOMDv1jlabpfjR1CC48VzEUvLxXgrFRN/DT8MBgjyW6BugfzG+poAgkrFAniyDvmbTAtfs5xXKgNR4OCMDQuf2AkmhOxhz7XXbTWGNRq+39eWaUEY+EwfYTSeYjhmqQtFxZykTDExsjnIciHQUFEpW8rzVE6K2g1kqxnDLmwY2VJ1TsLJzO7K5Tz3ogEA80HZ2T+d+9Kxf50H4HaG9Mv8UXyN4d+0nChDvOzhJQTxPpMdB2UMtC/PsxCWnU8xgCR4NVJjY9uz1CY2s/2RTx4SUtobRg5sTzGeAWMKRAvAypkPMUjhYNUigIRrhOWofAhQDvOGoKjrFrFLje6xlwZxIqi9qoX0rAP3/UXzT+1t2cbWZu1gRIp7ABTCZ7P9l98yJcDiIHwOEAqCm5pvrH+H6jq3H9rDeOeYwOSa8e47/E3QMgAWg9HIriuUXdmxbG4oWSNb6W2EnQziIIXFRHKlw/FicFygYPAvfe/konMQgZdrmfmYExSzLcjG5HjxfPP3GHBoNszmnyWDM1ctMAnFQCaAoPLXAGAGnZd5AMC/c54tRTuXkDk8mSo2rCRMms0w5NpPy5gl9Imn+PGf+glUmjWgVsHxsIdKjawv2gbTuPkbACDKYMUZ/7MAAN4ndBkAwP7xBAAajbp+bENjhto2S2YRbCtwp9bYANZnmjRwZq+NZUCE58qDV7C7dw1veMNvKxtt7agN1bbJbsGs0/kMsQuPMwAAvtk7A2BVBud0Atvq7eAzAQAws/uIm/5/9t4EXLasKhP8I+KcE3Pc6c0vX07MSALZIBSg4oAD2iqoRUNbrZ9aLVBa1Z/t2HaVtq0IWiVogYpdKI44lLZaQrclBSIzYjuRIEOS5PjG++4Uc5wYuv619jpnn3NjuO89IVOp+L6X92bciDPss/faa/3rX/86IS7EU578VNzxOU9GibR7UcAfSZs3jtmVnW2l5IQlxJMRxlMNvmdcwFMtL3jnO9+Fhx56SIJzo8QTYKGTvL7elFIABtYU9uB7FPGL5OcYjeY6et0Yteoavv1//g5cvrSLU6fOSkY+ze47NXBxQhgk0PlXZFQ/cxgAsDG2ViIJuikc/AkiZpolMOc8IotESwkMAIhCOl99oBTjF372Nbj/3rvFuaFDxoBXDbHOwBSpNFpZSiHUjKUG/6xjkrErRHjwwh7aHZYKzHD82BqajYpsKqyPLkcEPxp4+Xd8F7r9MYJKDaNJjOFkiFqzht6gL8eyRoDCeuAYkPZF5JfGkFm8cYwqdRk6bdRZYlMo4MoDD+Invvf7cHYQo8HNV2hPrKnXjVDEOWczAQBa5XICAEwMACgoANDpE6ENRXVbqFiSjaMzqw6oUTitrYtm+HS0yEAJxiNUSkA1KuLYWgPHWlVtCzjqISpq20ODyGTz4pp2GR0eJWQNLTO+TnCQDkUvBvZ7I3QGY4yZ/Z8DAKTXdm0u17UCABwCAgBxVMZBKRAAYBuFBABgFs2nv/o28yhXZsFkEtgngb46NXSqxFXJtAp8JAEAlhlQkCLN7qsTTy0S1TXQf+q7aLtBDQDUUTCnRtsIhq7VrDoPWo6gQVnGOeVm7xwcvw7fAgl+3rqgyFnz33f0/WXPKft8UvD7cIZi/lFuFIA5CgDQ7fWFXfXzr/8FnLv1FgEN6eAUWLK1AgBgCz8G++zMsnvlKjZPnsSLvvz5KMQTDDodBHymcYxmra6O1nDoutKo8ONiAGkRqp0yAORZJgpu+myNcppkmF0bVi0hUntkHQWMMWYsJfuyOZq6l7uWgy4jJo6my3BZRs3WVhKEGFuADARJTKQZSiUVunaZnH/9rtja9HMaCGuQDBzs7WkG3EoXJNvNLLjO515/KD81c+6yb0x0u6BYQHYTuLIMugsW+B2GT2Ruic5GEKLs1K0l014sYK3ZVEaAC5LlPG4tSOLFYCF3bq5K/Qy/MxPdGKHYuwBfA30N+GnLh1O1zwrIqjaIUvL1J4FlycnKOmeXE9mstaSEvws7Q495OPAEonIVw9EY/UGMwYj7gTJG6PgJXMoSON47tSykow3LRdz5piYQaAB/ukb/fgAAZSwqN+X6XnkKsb+e+LuVeyZJH4/lpACYjnQmsPNAT99/zdsSycCHLBJUAMBe/u/5eCALJKjIqz03S5BYsMv3ySz1pkbC7FC/vIhiRC0dK4lTcVH75wMeNhaZv6OIC9s7WvJEcMj5aBSXlfyzMCMUtOPf9N9ExGd1L9LqegHfONYe8GSBOgFVmckugaFAou7H3JsYvsgeodYrSWKqkSGArQC4PaMUDNeYh3pM4m06AESuQ0qS9LqjctmVbZmXmkbawpASwE/PboG7gmca90gSz4DZOVNUAI/ku34wrCXZ4vOKH6j23n/JzPeEcRVr02MYm8H2+XyeRq6Vn6fOivu8jOBcACA9q68nQcZJLayj1+lJjBiWQwzGQ4wZs5RDaQF4+uYz+N4f/H75nWBAd9gX3S7pHuClJq5v9f4jYAB89APaBWDVyzcK+Q1Rv5sXpNL/Z/2HZXhoLAgG8J+1suM3td+7E/WSehBmntWoCoWHG5L8AzrdDt75rj/D+973XkGlSwGdTnYBUACAE4FG50YAAN6fAQCmAj9vfB4JAECrVsFasyVOwnM//7l49KMfC7YmUgM3Q7lSxt7BPrZ3ttHpdRBPY7FBZFEoEqpOOwPaP3vHO3H+/PnEAHMMpX4HUzQaNaxvtKQ1oD3rAgM8jFFjffReG83GJnautvHMZ3wevuKrvx69vbYwAISmSLVqom3yHKnxoHXO1u5sEQAg3xE6V1peotu5OhgRASC5BwZioQIagpJy3pGCPkQQjHH//R/HG/6v13HLFABAVKYTI5A6CMriSgEAfe5GkZPcv1wzxzaeFPHJey4KOttqVrC11USlXMQ4HmIqrIo6xuMAz/m85+HZn//FuLrXRjEkRWmKUhTIXJX5xVoscSKMBaAlAAIAUKgkHqFWjjAZ9BExqJ9OUSkU8b+/9GVY295Fk9R+CpuwtMKxYbixsQFh6BgABIpEj3WqDIAZa6QYyA5I05JKZKFEiSMr1l7dOl33bsRzDACh445HqJHmOYvRqkW4+dQxVMku6LcJuCbKts5CpK6hrG8CAFoOQsZDMapiNClij23/eiNhBLCbhGgQeAwAvb5l29pia3Y9AMCATkO5gnYQ4sFhjMvTGTpBhGGhgBsFAExjxSivSve3TEJBwDXZ0CdePXzitmdrROcFizcagM61e97maSriBuQZOmSBfqprwHIcrnkF/vR+FUy0vSX/k+fmXmF6BFZLbgEYNxai/n7dvJ894vEkyFnBAli299k1zXOwlTJ+pO1z4SkWB9DO8ixluBSkzKvVWgMzRS968Yvxope8GMNxjKBSRm8wkGxShgFgCJ5zS8tRhFG/LyVA0uJuPMH5++7HN7/4G3Fya0solgdXd3Fi6xj6na4Agxtra9jd3RHKtpC08mPgQKzlALdL6bt2vQaA2TgLqd+4tRL4OwGsZDz06MLT8RIYSRDtHEmWCJpjqYCTlXQxiC9JcJmKG2sgpQCSuupsfWmv9DzanSAsTFEraA5UAlra4clYmADqCM9QLVOkyjEAJBiRvp+ahaeIFee36Ps4CnxQkmy20uKL2NrccBoTjiFjnyOgwD1wPAC5YubMyt4sIIletWbbdZ46Ll1yP6bzosGNXSM1YPR3vlur6vXre8pykECA9bp8JpWGlKwlFGFj0zkWBDvBGNPK9hX7rGRmCaQ7U354/dO/iyQLS60hasFIE+giyzpcuQATTKUiKuVQyg0CKWfg9fGZcIyzNeLJs7R9fen6WmYZNIAzO7fok6sYQMvPMD/A8G267Atzcpg2lj6DIG8HOf4D7i8OQJh3LQaA+n9LbKLrBiQlJI4CLmvHo7yzVMj+lq4tt7apQeDpPMk08ILZeef0QQEmDcJay5UguABYjuFazLrrkJbCri0xBT5jSXBpu+NhnwC1lsXGjr3AzxAkYJA4GAwd68dABAUPxL9mcmDM9ICeU4N4BbltbtRqtSS5mSSzXKA7RYDhlFnrFGQU9pEsWmWWdHs9hxkoi0mehwGY9NtzT1/HxwEA4tdrgG+FYIbzKADj2B+J8cgCScaUSHe4FAiVZ8pAezoSH8/2fQv+fZup8+7wPikNAkN+2zTgVgDsGSaCthQshzV02z2UCdQUIQBAgR0AmAgrzvDCb3ghvuoFXy1i13Q2+ZO6MDSMEt8k6PGqlTj/76v8q+s76mfuW4UbBwD8B+ur/atVF+E4EVnTWkwiUiwHYB0hjZMG2Br8k87ImlH+tFqewWgoYlHxmLX+ROImeP3rfx67+7uYTGKhz3BDMuEsBkzakpD1iY7OYuO5ggFAY23ZIx5Pa+HTGtv8YzkKALDMwTMkfpkK7iKjrGt2hmMb61q7XSjiBV/7Atx8080ilDgejUVoSxyRYhGdXheXrlzCfntfDEwQufFxdFY6Q3/6p+/AhfMXXW2x039w4xtFAdbWWlL/b+heFLFlXk+JnN2sAAAgAElEQVR7fRcC7Fw9QDlqYDIu4qXf/p1YW9tCqVQW9XayDGSxuWdAA0zAhqCQbgzzGQC6PjX9oHu16jo4kpfWYElGmVTLMFE1ldIQxFoCMOnhzW/+Xfz5+9+FWjXEdBJLf2ueXzMPeQAgDXr5/DWIYOtCu86CbAy9Xoz7H9xGrd6Q4H+tVUGpxNKGoVN4r6BQqiIIm3jJN34rqs1NDLnvFIqOosuSCnUwxeFNGAAsAVANAF4JHUtmNwpseUTQJI5xcn0Dr/yu/xXDj3xMAIApHWmCAFb7Sj4EGTbUAKhEqLG+mgDAjCwZto6hGgQdgAJGVLObzsBgQOqijMaaLG2lcGXCHfHftWtANSxhOuqjGhZwy+ljaFVDzEZdxwAYC0psDr66xalbRqdNglwCD0EFgzGwe9DTtn8FtvtLGQBiJ7zAXwkK1xaA3QgA0I3KwgC4NJmiXQoxYt3pDTIAdBPSzh6a48wGPlYGMBmn2VaZi16LscS8zXFmV21Q1zp+vpNmtGddQmkNoJ/lEKaMAzCsNIDrTkEApwnjG0Cnh2D3ZHRlZQnp2Bj1mGNHhpPvXOTvNx/A5+3p9TjoKQA+k5KqZSDAqvFd9fflz492aIDW2rqogZ84fQqv/6VfxP7+vpRGdPsDhOUoyU75RE4bB35/Y30Ng14PrVod4/4Qu1e28eA99+Jfvfxf4OYzZ6TVH0GAVr0hQqLddlu0fQ7291CWGtPDIYhqajihp9yg29/k7ZLpO+goSrlL8qwVoBaPV1qLWr7aanyp2J+uC9nrvEy1JCDE77AcrdoxZtetDSED/FQWzVHSjQ0mDrRlt9XP0PlChlUREVtYdbel7IkdZDR7pdl7zeAzGaGgKjPz1UpZWJD0fWhruW9XQmay9ZrMUbb6f77HDLwLJ9wopj4WLWM9Kjn76q5NDEMaxNP/Sp6PK0OwTJ10WylYyZwL4iSRk7ZuVaBCLX/6vjrq3Me6bEvrsoiyj7nvah2CMiHUz9G927Zw6TDijqHBUtaO2zwYSbcaCtYyQGNQ5nQfXIKIOjTloARqHYTCuuAGS9DUydvZCZMAxIerGEwZTHWdTvdyFdOVBzX75n/QX/NLRcZciYxlZn0gzMZzmX3juFMzJL96/fMv83+Z/CkVNABMA/ckmpRbChwb1ZIodp+JPyDudTawlHdyjJB5A0nwbyAaHH4rWVd8Y90snD2R+eTYJnosXfWSwXY+k5afGpCgWX9m4J0Gqu7TjmUgIICIQLOck93QtARC9zaKFqtWVLfTc2WtMwUVOIcd+5kFkr1JwFFMQEwVSU275Elgq9urAxbS8RXfUI1m4kMb+GLzWjXMUmqRJdwMXFUBVCfcJ2vQGFMKQlBXzeyy/kyflay1cc91EknHVMdXj6XP0nTi7Ck68JZAJYN18Ut1/dvx/bmcf/a2YpVRGop9qNVr6A+Z/R+jXKugN+hR7Qyv+Ikfx7lbb8ZBZx+VelX83v6wr7FouSL3ly9jW7lovQ+s8q+u5VgPx2cLf/f+t8z8h2oGw38Q8jg9A+1/PktRMiOeUqe5AcnG6drNmNiL0fQbjYY+dFK6HO3fKDOiEj6ZSFtBPtAgLKHbbePVr3k1KtWyKNUzmDMAQAL4oCSBL88j7AHfPTsCAGD3ZgyARzwAsLkhQh50KF70T1+EzfVNqdMkAMBuCbwPopBENS9vX8GVq1cwIkVd2q+xIbIG5rzvt7/9T3Hx4iWpb7fnTdDFNu96XbsB8DFxXCoVijjuYmtrA7V6E/d+6kEM+hPcfvtj0WkP8b/8q++WwFxU/QtBwvTgwqWRpHGivkAKACil7rAGgBpAc5Ckm4EYRFVOVWooxfx4LNcupagt60rhFFcv3Y83vOF1aO9vIwoLmMQjoSYS+dVpvQgA0Ow0ncUiHSUyFtmDfjLFwX4be/tdtNsjEdDa2mqgUqWzxey/dm1gi8UJDfwswlOf9hx86fO/Bu3eWOr2qMAvdUihBhB0A7U9isjmiVPFDcZEAJlpDelgMsM0HOLUxiZ+9+d+Hnf9pz9Ck2g29QQIArjMk9ZHpgAASwi4Ucu1uT5VUsM3C9DtjzAdT1Bhr3ZS9rhunOhZasx1bftumhhiipCRUTEeolyc4sRGE1utqvxOdJg1mqo2nW4I1nqI79DB4TolGY9IeH84wX53gP5oIqwAXqMxAHwAwObCqgDq0ObhOXyWmVJQarEGQI+bfKWKXrkiDIAL8VgAgJh09RvUAMjWmB8GADhs4lDEWjKl9umRAwBo3+DUKUn2iiRY06BNHVlXIuBaHXJPGAx6STmQCCZJEJe21ZNMDeed6/aof9fj0cZTIyDVDyCArP9kzbKdpgDMqWOR3bCXq4T7c8ccEtsfpeTAiapebxum/L46zwFYBQCIkC6zVCIlUsDv/+EfqKgX1xUB8MTpnR/ocL9kRx1SxScMhscT1CNVR/6NX/lV/M6b3oTJYISwUESrXhfhVIIF7HaiZVQOCMxdvIlqytjnGAEJCszQo8hMGr1uz1mUDiS6FjR0T7gEehbThTG/xAFIfEaW5dYMPksMVVSS18pstPkhAgJwnOKhq013aTxf+M4F5szQs1TRaPz0afj/5cIUZzZqqJTYbSaUYJ8AquhYsKtKEGiZm8vKGytAbRa7K0ylBErDF7WsBjAoBd+VBSRZdf1cmoGdYUSWh9H3Hegga8MB26N4qLWusoZcUOyEnVmKNRANBXXQFcDQsTZSOzP/di36ybQURwIqsuHsO0ZPl4BDw8qRUKC9XcPzI8UPECc+OzdNC0VAn0JJAn9mqkcMnqYEuXlF0t9XQGYCAGRSUPzPav8NZjYmh63RbLBrqvTXDwKsSt6sChB8gHLe+rcOUGbDMj+lVI8JkDR4yh/DKPi+rUmCdYoGS4lZ+spf72FgxhurwgRhid9XACDNLlu8YMFiKjKYsXniOxzWUPHP6Zcg2FUm108AI9Aaf3uumn23YFl9WxEZFPDYiQG6/UrWxDhOyo5ULDQNgOWYicCjq+N3t69ButTVKIXdsQKSEgV3DbVq3QEABh6wm4ruc6KdUKgIk4albPSHmXQcjmLE41gAA+qs0KeTkgYpYXAAAX2mQhG9mL6TsaCswsaVEbDNq2Mg+KwEs6e8v4m7D2UdOI0eLxZjq+ik7MEDahQMYJkoVzABR3s6PouATF+r7c+WydhcKdL+i2ihrtDDAMDitSn2g2NTYLvyGvY7ZNiWENXKaPc62Dy+iVf/zGukOdj+wR5qjZp0bWIsqXFooADyDYCAq9b3vDX9SHovAQCyVFQVpeDNpcheasTnAQbJ40+eVwoGJPWbpGU41Wqr2dxkACsOWygggAlJCepm4lBRgOFoKKr0H/3YR/Fbv/2bGjSx/nw0cNQ7NUJUPiYAwGtk0Cv3lc7NQwGMLwKYOtik3uqCXIWgziFAZp7vsgBFkXHLah59WqSTbob1VgMba+to1Ot4wdd8rThmLAHgPxp/BurmLBPtYjnAzs4OuqQ+MavLbLA4FcDb3vY2XLp0WVgYVhfJcxF4kXr/KMTW1qb81C4BJbQPLuGOO56Ivf02trd3JAhvHwxw8sRZPO1pz8TTn/5sBEEZxQKRZjXC/GlK4QoAMBBMuwD4AEBi2KWlmDOcRFclmzERCrm0fgJpgVQcp9ARz8M5PEGxNMFffOAd+IPf/20U2LaOvWsJABD5ntOfXVmn6VyXVlolZaRo8odBxQS7u3vYvrqHoFTF5uYmNtZrKAVEd3soFFW5n9amP5wirLRQax7Hlz3/hTh28hYgqGAYz0Ssq1SmE0In0AEAJirEtokOAAijEIN+T2p12c6PAMBGvYGPv/d9+J0ffxWafMbM9Fh5GOn7AgDMUJpM0CADoMzmXhPtm0znjJ0AJAMUod0dyHynmirXjrRxWgAAZGepImqiBcA6WMSoRUWc3GxivV4G2GaRm4RD2W3zT5gzTshLavRmRQziCXqDGP0RwRGuf2MAeDV2DrAx5/haM7i+wT4KAEAb041HmFZr6FeqwgA4P4oFABgHgQYRXi20BahHX81Wu+fQd48BoIAT195Y6PN5ACCfPZq3Ga3aoK4VQPEdOA0MrObPAUSJM6oZWwUXPeVm69UjA8T9QPVGlMGlPzVDojbJ2Dd2LCuVMEdYMqceQJ3PHFAkyvYrf9+y5yPrdMnLHx87Nu2pANgBRZAIpmazl8sc6vypVo3/KgCA2eSDAzo+2mnlu7/ve/GFX/LF6DPzwzZKrqWdt3snlyD7a8BguyhK/+UgxMmt42jv7aIaRLIv/8wrfwLvf/d7MB4OMer1pM68Ua3h8uXL0hmgELPMKnf/Xqb+UPDuBxvKb0pq0q2FnzxbRxWzgDSBAMxZk3NoDbkEpu4DSjNXmr0QXyXo9SnhxgCgAB6AQVt+MnBnlp77AoNJ/j9LDNfXWpLFjihQmdDzla7PgJMq+lbzntQu08dxtbAW0CdZfReYS7BNuzEeKYjiiWjJ/ThGgCj4uyy2HMOy7C57zhpqy1rK2vCECBmU8LuShXf7p3DlnO4Ss38IyxJIiN0yVpEXydGfSNaXlADoA1Qwg6JufacRYABOup54j6kI3eFFJgxNjz1gcz1lVkqtomT4WP/P/YElYQpJkDE3QyUsCABAJopK+6j4n+guCK7htThMOQiZWXgttjr/2VXQwY2t79xu62VfDQCfjIfJ3DebmPri6sfOe9l1sUuGb9Pzn7XnN/cYBWAYD5IMqm9njQXm74e+/TW/l37qMvudP78fj8hMcAr6xjDIAgE6/yR77srmfCCX52Xpk19DL7ChE93j75ZEVOfKBbEqgCGBYywBqGa57f405tBgmnuaxFFJ8Owz5UhW0X1fLKiBC9481TJcV17g1p3YGQIIhQCdSREjsiQTAV63jzqdg6tXdxJ9hMlENSW0uxCPAW2p7LoE8BKsmEgAtkIRFFEUZkTSScATXJTYQFv5ynNx46MsA/X1tQuFwrLZLgF6swQ/5ZkcAQA4vMtKnwHZf8l4IwAQUhS4OMNwGuOffN6z8dLvfLnQ/gcU/2P5MuMdaT0eOHaDDwpduyVY5V9d+xE/s98ofOR9b55ZMM4HYUGWvWcOtm/I5jlSWePjI9pKodZMF2lcGlQbE4ATiE4MERxrCSdzSVoDEv0dy7wicl+pVfCOd/wp3vPed+PqzlWstZoYugySXXfATZxBDIhuUujOowddAwPgHwoAUKuUccu5c1hfX8dXfOmXIR7FKIdl7ZPsjI71s19bW8dgOMT9Dz4gIAB3zHFhLK3h+Hzf9ra3CwAQReUk48ZxZcA/GPbFKTlx4riUcEiXgDIdkh42Nlpottaws7OP++9/CEGpgltufhSGgwm+5VtfijCoolRiuz8G0qoaGo8mGI4GjgGQBwD49BT91zYuaoiNKj1mDdeUARGV5h0AUAyFacDziEKxAABKUXvzm38Pf/NXH8B0MhDAYEYqve46HsLrsjK5eiUNQlRYcDLWoISGlIZ1+8oOms11AUVazSqowT+ecJxcbbNQ7Cm8WEe1sYWTZx6FL3v+16EYNtAbsOVdCSOwjZm2c2EJgJNoEmEbaWODmcz7/b09oTkGUqcbi4M+vngRP/myl2HNraeEfkkmjLSImaFIAKBaRlUcJLap4r3TYdYiiWmpjIO29nDnOuQ/rVGlE2XuTbqecy6JqxaYKJV1GkvW//TxdZzcaGE87KAsbbxcFskh2XoM3RSJ4LKmczyZoTsYodsfYiR1jUb9d4wI9x3r+aoZK8uYHd1oXg8AYAyAQbWWAQDIALhRAMAcEnWUlAGiwKtOTwKjbPH5SAUAXA+fjBOp+4Pan4CtRh1t0s8SpUj/RLK9XLPKdmDplWZCCHyY40CxTHHOZG6mWVDSq5c5sJZByzqn/nxRWviilwGotr9Z8M89hsAc5U2WAQCrZuaNBgh0MLnHlWtVcdSe8KTPwY++4sfQHQ4V2HU1o/MCcTqu/dEAzWZTqPLD/gBrjSZGvT6mBASDCFG9gT/6jTfhjW94A7oHbdQrVbEPjVodvXYH0bRAFr8+gzk3awzpw0UCzgLQdglDRDNHDOISdX5Xy24ZdAn7LIB2QKBl9DWA1gIjafUngeBUgkBqvohIHGn4ZaXh818tLOJkq4JgpuWJSZDuaud1j3DBpNQbqV3kWCntWoOCpDTFRLB4LMdu0uebhCXJXLVrLYiddTFURlRRM/Lcx1OKd9oBgJdGgdShKMFrEKdCgnpum68UkLVOF1KGKe0Adc0w+xVLNwNBvZNSCLORh3uAu88lLIGJgL6kgptNz60sLW1KAMCUPWDnsNrkJPh3bdY0KCDLhmw5BYYJAFgJgDBGqRFSYhBHEUCWuGlG3H/uVKW39a2zI6lHWDxpVy1a7+86Iotf1xogLLMH+b+pyroDwjwQ1K4mH3zb+/415QHO/J0s+7tkTplw8r6Ufn4VNKJBo4hhzrn2eSOa2btlnk9RHA/kp/m6lkW2oFpYZS5Az1O9xZfIqcDrOdKEQ4quOBaDrqzkM8K6NPZOklBSEIGfU9/R8U/EhqTH4XxlgsbAy+y1q+6Zxl9mIFJBU1m/xQCDQoQxWa9uFhpTTkXuyFzSAJ7+qwkiWqzEj1CImolS+n+MDQbS+jwW0I3lDmQj8ApMRFEEFJ3WgXTkKLGNZGJx1IdxDAL+zpKHFDxJV4uV3quvo0lIs1nKcLQ9PilAyk4JIRmRgcbSCgpsR2j3+4gaNXRHA8yiAC/5pm/Ec77oCzTRWWKbeJZrjBFGJWGVdzpdBNLFZ/VcXbTCr3V9X4Np+Yx8tHDXe/6TAAB8CYXeZTf4AOg8LUMAM8Y+UyKQllVkBygbSAhyE4XoDxgIVnDs2HHUG00J3CV4F4nNmTws1vw3mw386q/9Ms5fOI+9/V1sbKxLPSI3ORWUKyKqlBOEWzoIJAqd+px9Y6X7O52ElO1gY8F7pxN6rQyAVQ6dP2Zm+JbRyLiBWi2/1aPzHJKZDgKcOXUCvU4XL37xi3H6xEnXwx3SjoV1iepYa6ArNMVyWWplqPZ//0MPoNqqoj/syWfe9a534/z5iy7YmEkwyPHTeVEQyisz9gx46UANhm0EpSHOnDkpNZqXLl5Bp9NHGFRQq7ZQrTYQRjX882//l+gddFFrHUPcHyIez1BrrmPnymXU61Xt/+sCBdL9aBxItSe9i/OAz5EUKasb5rwRh48MLLY1HFJLoIJed4hyuSrX3e3sizBfAQO85tWvwsHeFdSrAQa9DtYademNLHPGOUM2M7JsIK0Vbbe7qNUaZMVLwLu/f4AH7n8QzWZLArQzZ06L+vBw1EWtyusGBiOKtzANQQemgHJtA5X6Fl74Dd+EUtRCEDXQG8WYRXTSGbCLvKCjy7osBxFmntSVYYjTOKbTBSkH2JhM8Yp//m0I2m3MxmRDsB5UpQTB0hne2zRWiiSNHoNxUWNk1o4bYwmzoIJOf4h+X+uitAyAyrFqgBNKqqNeiwm3+jxBy9VB5fFIhmP7P2oBbLXq2GDXCJfhEjDC2ZkEhSdFdDITFJpiXNxsRqyTE30eZVBYn2W3PeRitUXAxNFsp2Wwl5UA0HmmzE+bCHtrDZemwCf3D9CjenEYCo13fujj/EvPLq6+Klfv7DkZGvTOZCO1DKM5ILZ5Ljvuqg3KP0a66aYlX8u+z/GjA5rP4PjBgKH+yTX6qQ7lALjx8xQmPco315rdv2UueKyklnFx7C6nzKtom5Nh1yPB0RIDzH3Aygk0e6J2l9TKaq0KdtVQe5TWRvoO+OpnvvwTq54f9waOEWv9Awr6jcf4vT/4fYi0F0VGXaBq68fOJs+doqEu9yKZZaGqu/ZS0goTGA+GQv3/5Mc+jp/+qVfjLz7wAZw5fZoeISaDGOthnUVeYqdZksfj8ppYFzsYDoQ9ZvWdQiWVIFnzTAz8q6VI7JmsIWbuJxMwKGbQLpTuyUiFrsT4jl1Lu5lS7EukmMau5l5F85gJbtRraNbrqDHIr5ZVHI6CwVKP7mrkGTwxqcAyMbaNci8fbEho5I7Cb0wDTcjTbhfF+bb2oYefZBJyznEx3RNxAIGy5rOT2dxSc4H9NcS/sfZ5xDIzAcf0mnxXVn/P2kix3+40BICkdMSzN+n39bd0aaRXY9fB8rtgNnQiYCnMoQ6/f9zs76nDrSyCw/YzgUcEGidQTZYamWHFoCz/zz2CujjF8RDNWhkVlq7NyBzSkgttBagME5/+b3RfGyl9lte3SpMw8Dq/f31n9b4lZZw3FL8k7X6v51pEXI/zPwkAP7MDofOPAJQTofNuwq7EMv/5+xP3wtm6ueGfy/DPnx7pN+i72QRKVp8Xc/hry78Gvk97G7Ibl1Dg/Vda0pC+697zYhgG3jFLazOsOvuu/fS1U1TXIHMmCf0sC28WQ5k3wlogK5vJL+qsubbE2kWBXaSKaA9YmjMT0IDAPYEEbd2pLD6pJp0y+DbmgXY3EEZtUX0rlqsp+OHiMPc7bQjbRjK20DjOe1Isy+J7vb6wtkaMUSplXN7fw/qpE3hg+xJ+8dd/FUG9jLFoXuk/Cnz7zwxTv8Ts8CpYtf9ez7p5JH2n8OH3/tEsUYp0AbNkzany6jLoR7ngLEMgrdc+PIDpDLRAjoE+HToGgZVqDfVmQ4AHOhWs12itNV1bjDFe+apXilHn+xTVoYiPAQA8Fx0hUz69HgDAHLlHGgBgzr+JhmlmPsLJY8cE+f+Gr/t6bG1uSi03AQ396RTxmUSX7ghlRJWqLN6d3V1cvnoFl3YuihAH7/tP/uStuHjhMioVCv2lzjMzBwYAUAyQZRsU/iMAUK3McOLEpjA2Ll++goP9jgTj9VoLlXId40kBz3zmc3DnU5+BsLKG9t4BmuvHJZtEgKXVogaECYUotU+CPhH2K6jhkNYt6nxLj+SkIwBrkGgkYpSjOoYDAlZaA9zvtdFslnHvpz6K3/2dX8N41EW1XMKoxyC9IvNGWCkZB8mvCXYOkGR4yFiYClrIczz00HlBD3meEydPYHNzTWrmh6M+KkxJFPR3CoRRZKcQROj0p9g4dhMe/bin4pnP+hJ0+1NE9Sb6s6GWukjgTjV9o5fROfMBAEX6pe8rOwEUS1gbj/GGf/2DuPzRj4lQV3EiUogoCV9L+yNLp4SwiArrUgNm6+hkqzCfGPmAYmEjAQCkpI1CgJGWZUhA6AJcR2JLKKi6bYgOrHZk4Pn4fyLKBKzXK1ij6AprUMk48LJ3SdabW7e0BdRaRFHhZX24ifyLOA5Bc0OOcwhesm1en+NxFACA8z4u4B8tAOADnGbDfVtu2U3bA5LsoMvEMhuaOECZAGZpXmzJlpIFQbgvaDtEr4OAozeKDjEzjM6r8dkUdg+LAGy7DzKJVgE4xmCz4xMAoL4KO6zQDXo4AQBeC50urts+A+5yGT/zutdh49gWKvUahtR78QI8f+DFTLAGM+HjqFMsjrEIZM1Qo55OVMb+hUtiT/7jb/8OfvE//AecOHYMhdEMncsHaFXqqFSrkuilqKmO/VT+n1RLUceXsi2nIO/qzQkAVBCIvoAoibsg30qKQjpuo74AlxQaZcBndG/aMwb2G5vrSseXMkIqwyuLIJC2e0C7vS/vEQCQco9E1E4arorzzUxSMr8di0AETt3vSZlCQiTWT0sPnCI1+Be1gctm/ue4l57jPyd4d2YtDeT9cECvasL1MQde8EKUXGiRTndlrlhbxrxtVZubBsipVGI6VtyLtMQi1cLzrzbNlNp+od91e6uMnCvRyDwB/YyywAgAFNHu9h0AwLZxquoubf8mQzQqoZRtSCmWAABM6qiQoStwTDO2SYbXruEfLgAgOk5SUnl9LwWDUpDqWo9iujkJAJagRUe/IpmBy7aKJRdF+yTzJ9eezqZYuqIOn0Btnvpd8/FfYwEsAFgMQVAFAO8qs9/LAq/ZlSxJE/HnUvuTrBNLsiTlOCl7xYugkrFL30t9JYHXxJlKM/Siq5GsQTKqfADOQAYVXZXRzXU1sNJszdoXUYpqUkpqJXvG/LMuBsICmCiTQPQNCBLEbi9HAVfabYzpwwu4wBJA9fNV3JXvuxIKYwpIJxWnVzIrYJ1dSJiU63ZRqtdEmHlYKuDYubP4vh/+16QHCQDAFtkUALTgnz9Fm2ZqWjPzJ9pnBQBgLfks42dZIf7/UhXS3JhlKUdpptC2y/wQS+Agoq7sV6zUTgapzVZLMiysTRyMBiI612g2RMDula98BdY21kT8iTV5FPaxbC6vmyUAyf04alGyOOYwAOg8KvVPqSgGAJggx7KMflqrlt7Z3zcDwAL9PADA8zBbu7W+jjMnT+L5X/EVqNfqohpM50e6uWuyQzdy9skMyyhXa9J6ZzwcodPv4MOfuAvxZCR1Qf/lrW/DlSvbWgLgKDgcjxQAICW5JEKAtRoVNPtYa4VSAsDjb29fxd7uvpyn0WgJE4AhKbsCvOyl34lud4SNY2cxGlCYKJIyhI2NtYROyfKABHFkZpgURSfUp+InqgGQBu1KLSdYQ7BB0Ubd1MbjAeq1EG95y+/hrr/9C0QBBZeA8XAg9ZzxcCROPNu4+PPTKGBmJMfjKVrNdezvtxFFFbQPuvjUp+5DFFZk93j0Y25FEBRkDrK1IOfkZDpCPBkiiEoKApQr2G8PUG8dR615Al/9tS/BrFBBtbUBapXyEXEjYiatKAZJg2vap5j3LNLSTi/CAQDsYtAcx/jTX/4lvOsP/xAb9SYm/QGqpRAlGk9pL0h6sNJfjQEgonwTos5SZ4NZUEaXLZYGA1mDJmZFZzmxB+YUJwUKLmEnZQraTUIJ+xPpykAgoF4OpPSAWTsh8SeOhq5GpcUVhL6qgI/r42uJG6O0iTaC24QztcW6VS6yLUdxZo4CAPAck1IRHQJirTVcnMwSBgA1AOiErAogj3ItyaaceEPpRv7pZADMK/Hyr3dpDajYCL9U5Oh3mlAWHVUx+8WzyJUAACAASURBVE3nsLmxUJuatuJMbWwBo4HWuBqt0f9p7y+6Kh5H6dGLHVZjxdm+YIKD0mmG2W2XQ3+4GAAcKV4L2/1dubqNequJb/m2b8MXPu95EpRTZ0SH0eaTt1e54M8ypH6O19YrW/8Nuj3cdtttONi+ilazie1Ll/CDP/C/4ZN/9wmcWT+NgpRGqX0mIERhXg4rW8ayJaoKs2lLNvqfKpBXQogS4k4PUYH92ynKR7LTTPREKI7Hn2dObKESFFErB1LGRDAgkow+he4g2ijaQk9FH4Wmz2uQWviJ2D4teXKutdvXpJSAGXwBmtMA3hgAzgKbJXYus1See/NFleznlTf4o7x4VWgdcf77FnTPC+LTgNzdT8aBv5b1577vqn7nfzNdh/NiNN2jtN7ZfyVW2VGek78d8r8Y/Oj+kNg/B6wodO0BAL0++kMyAAwAIAOgiPJsiEaZnZ9UlFJKAMgbkDptDW78bLCByQkDIMeauNYRtJV1Pd+70e/I/slM6nVSmFN45ugBu3/NmkFfBCDMO6b1cXM+wLySjGsYFD3z4QzusruRv7npamDnYvxhFTKhKRAv5F+oN5YFAtKbNK2Tw/ufnjvLQM7acK6dAEMB4WQ1y3qzI+lnGcBreYSTR5W3rW0nAwQFzBK/V4Q3tS7eh0CT9enYHjwq2cXM/KcIjuuSZZ0XGL8NCUC763a6AKoDpgKiQbUuEIoJHGrXIy0/4LbPkgT6l/Tx+wNlqoraPwVdJwXs7w9QKtfRJ2hAQdxiERf29/CCb3wxvvpF34BRsYAxRctd5ysFPZ0M9X8DACAlANZn2c+gJNMoy4k+tDwtU+jXUWSzRLrR6Cu7NPl/UTlEt9eVR0LqNjM+DPYo3rSxuYmwHGL/YFeyLX/zob/Gm9/yR9oVoNcRBgAz3QYA8AwUATRn4ChtAOcBADyOMQAeCQAAgzJzbKW7gWtNSOG/ZqWKO5/8FDz7Wf9EhIv6FGqiEnFAoT6KvglfVvvmirATOyQw6ALi6RhXdi/h/gfvExrpe9/7XgEAiNTxvqU2VFqUkSqvjHbah1arKe0AJ5MhTp5YQ71ekXolsgoY1LPuiPT4YpHXzWxZE6dPncMXfMHzUK+to1iKMI5naLfbqDdqbmqokRC6EbuLWDbYzZyERirL11o/6UKejMeIoiorrlzdMGvLpghKU7z+9T+N9v5l1CslEVxiDTyp8gkAMGEA4eGnfrYZBYxGYzQba+h2+xgNx9jba+PypW0pCag3qzhzbkvb/o15vkBaPo2pc4ExQjIOKNLDdpcMj2chTpy+DY97wp14whOfhklQxjAIZQMn3TaYFeWnqWaTnskKLFHydm0QNTs3E8CgHsd44N1/hl/6d/8Wx9c2ELd7aIVlac1HKi0d4SAg8OMAgKCAgKJYdNAF7CphUoowpMoya64JDLC1GgUDqexPZ3ni6veFOutQcwcECELsdBroZNN557EJApSDIqrlQCi5ktnLAAA63nTwqIGTutUOIXePQwE5BwD4XmTi8Hz6AQARLY1CUOprVG8IAHDPQVtKAKgB4CrQF7ot1wIIKm82E4bpmvg0lgDkr28R4j0vu873tM2Y59C4/cKOs6yESnYE3yPLHkn+T0tTtFsE9wZhJKRVzq4/UgpWGWhl9yU20GMmZH+fCm19mf8sKspe5wHbWxQYJxipAcfDAQBIKOqUnpkpOeh2hAH3pKc8GT/yYz+GmEwJFwAl1OdkLDSQzXQwSPxdBbVoaxjwc8T3r17F2uYmeru76LY7OH7TOXzyrz+EV/7wj2P3yg567bZkYeu1smS0xsOesH9qbFNHF4+2ly1PZxMJ4KlSTzbTWrWOShgKbZ+lWWvNOpq1CurVSGxI72BP6jwJ3vKnEFNN5E8AS4owpKCiBX36TJwonHNBpfTAdQaS+cnyrClBnHQOG90+zdU5192ZmlQz8sZsjzns5mRn1pD7n3mZST8kkRB5xjaG2QziYWM0P5CxEofFAJhvi1ym1Lso7dzC/eswAyJZ1n56dw4AQMZYev0+fVkzkCxzYN1/u9dHbzhBkaKFswJYWkwBwFphJMKzBJUogKiApGpDaqlJCm8pYGFhr96bArj/MF+LAJhruRs/eL2W79nYMaGQz2Anvv6hCZxdM8ncXxFjLLouSTlk5t+1P8vDsOjRGSF+idBcuMNbdvPhEB5BqfbZl3dVh1h16WdLsxjhpEevN9UAyPtJGX/WZ1uo/RcAwwCRBIxM1yH3FQED3HVYCYHsiUxCki3qFrvGWwpEyD2xtbtosLGEwHUxYFJPhH611JMtwjMlVFbO4LoGUYRQuhNIK27HQ3VdgKbFCINpiGlQQX86w95wiPZkgp1BH1/zkhfj9O23YViYIS6yVMV1m3GAqcz7/wYAKADAgfWpnvawV9MfUsq0ZWk4/+Y5Q/M2Gc6bUlAQDQBm+5mx4CQySmOr1UJrvcUQTwQcfuM3fx2XLl8QOmGv1xUAgJOP7dzM0aMauipHK09cAmdbFEsYAOqMpvdjAMAyo/iZYACok00apW7y1tqKPynYxJZNX/pFX4THPOYxkhVhn2bJ4obsMc+2RyqyVgooWMXAzmubwixNJcDdn/w4Lly4iLe//e24cOFCohzLFo1C30wAAM34NZo10WNg+5ebzhxHEFIfoCStNq5cuSIZqbXWumbkZyXRA9jd6eB5z3s+7rjjaewOK8qgvV5fPqvtlbS9nvT8FcVzE4LT+ZQ+Q9eP3mWc+Jj5/Ak2lIoqmCa1oGEBve4efu5nfwqUSiqzvT3ZJE54ZhJrez8RCFkCAMymrD8qgb1ELly4hN0d1iSrONvZc6dQXyui3+9I94EqQQi21otHorLPEvx4OpDWJCMyTQICBo/CrFDF87/y6zANaxiFzGiUEPCYBAIcA4DPmgAAa3StxZc8fxpr15i2xjaY99+Dn/yB70cjKGPWG6LFjgss/+D3+NwY9EcUwCqJIF/ADZutDYUqUcKYavazAoZsQcPrZhlNFKpiqtMASOiwDgAQ5FxmI1Vwta5MAAACxxS1IgugpDWadVKDXd2tOddmI7h+qAGgIlHmxGtLHatnlXV8aPe0DfLGnPCjMABEOKscCQAwrNVxYTzFp9od9MvVf1QAwCJbvyiA97Pw9jz9nxYUHw0AyFvZ1MmR8fccRAvwFRAlNsP5ZcCRFwi6Q/oMBrvm9Nq1fdsyBoCqGOtxrZuKscW4D7Gm8OEFAKZSc08Aj8H/II4RVsr4j//37yUKz6qC7bfyLcgaS4NcXx/HOUr2SAgAsxc0GUXTGbZOnABGMS6efwinTp4Bwhr+9t3vwR/9wR/gr/7ig9jbvgSGhOvVMtaqEUbtfdTDEhpkBJVDrDdq2Gw10aTobwHYXGsKhZdrURT7JYs7wdSBBdQBkAwxM8VO+MlyU8LgYLtD11eb7bV4T1KuJoARf6qt0nmTgkFSDlAKMZqRwu8DAHbjHijsTc90KrrwxetwMs9XWEZvTjJsrh45RaLMuurUzAb96XSl814EAYBsK7f0OrIB/OFV5oCehQyYzAxxX0/HRQMwdvfJgoDZ8ywOytIASn2b1J+Sp6gMgAQAGCgDIKS+hLYvqwQFNIMxqsFM2aACNDtRRXnmLnhxe9WnCwC4Xgr7Mt/yaH9jYLa8hnn5cRy4dbSTHfoUgRvxJzIUdv95u99dqUn+AM6qXreIgSQQCACIBsbRgv/5UNicAcitO/3EYX9DCjD49jw3xb7hTup2p+RkDJSpnLQQAMhcw+G1TPCsNOknGiYadKf3wvOpxpXXzc0U++1jXvAvd2jX6kSI/S4RmgRwI+ESOjHb8Lr4kX+xDgracrGIXl/b9DL+KElnFRV3V8HjAiYj2uwUlDNfX++FGgTUgVM2MxPDTFJZucGYLULLdbTjKWImB+p1bN50E25+/ONx6x13YJ+sIWoVUExR7osX7yW0eA75w6ISrjyL/ToXyiP4a4WPf/CPZwwUlQ7pUBaP/r3KgKQboipX+9l/c5QWHYOBFynYZck4Bu7hTt0EYWAxRbPVxKkzJ7G7u4PX/MyrtW8wgxuhjmkLPdYpJ46m2/yTiWQKnLyIBQAAnQjLcNn1WwnAMhDkMwUAWN2/ASvWm35zbV0yKC/4778aG+tr0pt4zNZyzOJSGCOOHQBQQhBVEEZVof8L5Zp5NGZiwgIO2vu4ePEi3vSmN+G+++4Tarx2bVCVWR8AmM5iof+TBcC/3XLuNPgeW2K12we4fOWSOKTr6xsYUwG/FGH7yh5OnDhDvge+7VtfjuGIdelVF6yTvkkFfzIbmImOBQBQISGi/7aJJD3uZF6IsXG1fnT8plSjJogwpmhihLA0w333fgK/89u/gqDIuRJLFoqibaTPM8tOB77APtELAYAiwqCM0YiORRF33/0p7O91UK83JRt526POIaiO0B90EJYqKIdVxANSUAlISHECCqUJwkqI7b0dbB4/hXJ1DShW8Xlf8KU4c+vj0CtWZBNg3b4CAFoOIPfn7BPrl9gNIIFqOafHE1RGA2z29vETP/D9GO61EY1noCQXW3NRAJBUXPpmonpKAEAYAFOUxjEC156NAACz+Jwr/UFf5gvZNgQAZE2wZtbqYW1DIpjhHDZhNvCY0oNaWwKS9k96Lmt0G7Wql6/VrJyZYulyIH2ouQV4wRuDANc/Vqi6cwEA36ocbfPP26GjAgAUlyEA0CtXcD6e4L5uD8NqXQCAf+glAIeD4uwo0QaY3Tn8M+3zm/gTyYagzyQLAOSfk+4ZLkSb64Wp/U3nBrN6FvBRJ4SlRPkUvm+z59lvnwVA27ZMBJAgoQ+I+8wGEb90begeLgYAgx5j4dWaTfSGQ3T6PfzcL7wetz/mMYlDZgyq5N6J/yWV0Q4gkJIAN9Zu2RFU5p7SqjUF2NwlE6DZEhtBAV7aRS1fmmE86OPq+QfxyQ9/CPd85EPYefB+PP6Wm1Cl4F48wLTfRTAZo1Iqyuen8UBtpKNkch+2bgBSv01b5FrOEhSwrL51AuCEIeib7N0u+aDzTvUGpNDI9Ey8tq/WppUhdCYD5Tndhx1zzyGU9pfMgqlDOe+VhAtLog7/HF7Yn9g8v/I+n1CVcSsIgXaBi+VlEhd9Yu6l595MTHA2ANIa8FwGz41FessKMiT2wX6RoCn7N637V3ugxybDgMy5Etq9eQAAsB5NBADg/qMMAOoCaXZSbJeU+Ogek5ZbpGUXN8oAePiCfx1IZQseOaxdMk8W/GnJ2+oX+PM//zx9yn/+b/qcmTC53us3BmK6hlb7Afm1Om+N246UeirzfQ0ZeStT8z+SCfi92S/rKL1GA0DmAwB6FdrZya4o+5xFe2OcZQAlH3WrTlsSGvSQ4Xu5NoDaZcv2L2vpNyXCxlSdaxN5aP0m4IbGjdZuXUqV5XJVQDBlBOg9SDcvERRU7R5pMyp6Cto2UOI2l7yl/y9jQGZtGAmAwOshmCDAfRAC1apk/4fsKBWEWDt9Brc84YkYFko4v7OL+sYmJk58VhNXqqGl80AZx5/VAMADd/3ZjPW/zHRYhiNVm16FgKQOvbkT+uzdVuZRR9L1kTr0dDbG01gEjPgdojucMESdSK4kVYTRA4XiPvWpe/Cf3/rHEviX2Lu4VNAMp9A4vEUlwJHfsiO/ADNXIt/NAwB0KDgeHJdlGgifCQCAV2vBuC1SXhsXwLGNTZzZPI5veMELJUgnI0Lq4MgaCEPJ6pJZwYVEACAqV1EIQqHPcWAJALBWnRlz0vHf+MY34q677tKaUgIAM+2XSUo7le15qPFkiEolwtpaCxQEvO2WmzAc9iXL3O12cOnyRQEANjc3MRyyh3GIg4MuylEDjcYmbr/9cfjCL/xS7O12sEbausw7ZpuV6kwROP4Tw+FVB4oD61A8MWNJ5p71nUUR6WNpAwGAeq2K2WSID37wPXj3O9+KwoxCdGPJOLGfNQEAtkpkwMvs/HwAQDemorRYKWF/r40HHjiPfo/t8mrY2NjEiVObKFb6GIy6KAd1lApl9NojuZ5qhQyMAcazAUpRAf14gAo7CSBCa/0ETp+9DZ/7nC/BpLqJaSFSAGDGDL1Sb8Vp4dQmfYnOtdyvc46YlYvHKA/7uCWc4ud+7Edx30c+Ltn/cDSVDB1ptVIPW5i4tifaBSB0AEAoUqyqYo2A6uExur2e9A2ncx9ELvDhuDvhLNnwCBy4RyGJeo65+7v0m5bgXXuDMytTKRPcYW1v2ifXB+IUjHIv18NG1LAdyJMAtxlHJO/wrN745/kxRwUAStWKaAB0wkgAgAf6A4xqDQEA/qF3AUiG3qdR2+PwGFF5YFftvAMAMjTftEWfuDuHKLb+s+Je4DuA3t9ccKDlTmnXD10CzqGZ0qGg87I4A2nlUv6+5M+FVRoAPissP1b8f6k1fhhLAHhuBuYsmRuyq0kYot3r4sue/xV42Xd8B8oV6rBIfl1tioB6ZklSsFFgdaFJOjDA/WSgzHW8c/UqWo0mapUq9vd2RWeGQDHPRXsbMBPfPkBn+zIGO9uYdQ4QDvu4fM8nUI6HmLb3Mbi6jWmvg4hB2pTaPX3U6qF0UuD+RcfP5hlrQEUTiB0FJlOxSwoKO3vhKKXUZRGz4YJg2l5+jA4mQQDTA6IRMqDA5oLMPGqizKWB+yFsmn1jqZu5085KzzMtyXuLAozslw7DAGrp05TcvBCP10ENAs1u+a/0epdbRl1/Kcjg7szEATOHzAb/tgzpf2WDfbnoQ+/pkk3Dezs0r19f6T6ggboCACYCeJB0ASBgriUA1QDYrExRJsAv5R5qK2RNuqSQBCbJnNbj+ucysH3pQ1zyx/T6r/cI1/89uRtxha5v/0t99usDEHjWibTB87/vBfrJ5j0HGNDwH0XOvxtCUXJzbYWmQx4AWPT8UrDN35PcHPYYkBKgSAA7jx8wv0Vsert8fosARC0HTEf2MNAjIqSyRjwGpfcoFAxIvVsfwJcnUihgSF/btTIt0n+z77s9gv652kudp9YamscSkWqeO9DAnPZVtdwUVKAuDWM7Kd1jy2Snzyai7yVtc80uNRwP6erDf9JGkPGdlg5Qj8wEBZMyAmNDF4DhoItGq4mYHaPCMrbO3YxScw1jdgsphQIv2wwxzQotI1MAgGyitIvF4bW4LAF8/Sv3kfPNwuVPvGfW7XZdsKtK/HyQrMHmz6R1V+aa00VhYmE+ircYAEiNvR5uhqgSiQYAz1Vh4AZI+yBO22q9it29XVzZvoy//du/Rr/fQ9/1o9cu5lT8lc7Z7mgpmCiUP8+BTbafQ7YqCwDYbRoD4DMFAPjIXX56JACAQwS5KBmkH9/cwqPOnMPXv+CFODjYF2V+TnfN3JcEACBqRkPB+v+wUkOBAoCOXq/0WK2jHE/H+K3f+k38+Z//OdqdA1mELAGgqjOdM5ZqFNlzk4FsNRIhwEo5wK23nMGAmZ0okHrdCxcviZbD5tamlnYUSuh0SBMKEIY1hEENX/WVX4utzZMISqEAOFqaqaJwbE0n1EJrBSdAhM43IocFL/CXAFlQxEjURaXrAXtU16sY9Nt421v/H3z4w3+J2WQgjAD2qh/0ujJfmvUmOp2OMAD8/Usp5xxFghIUOSGg0MJ99z2Avb0D0Rgg0+DWW29DtRGgEPYxGvdRCRvAtITOQR/lsIJmo47RqI9Obw/xdIjjp45je3cXlVoLG5snMCuE+KIv/1o0jt+OcaEs4n8iApjJQLFFigIAsfxX0VGis7wOOtiPaZbxK6/+KXzoPR/AcT7f7gCF0UjqcZUjQRCHGgABysy8kaIvwBkzh6RwBtKlgCU2nW4XMbtLsBVgOdRxFy9Tac6SS2H232XShEXCUhOnSSHKyzwnu4eIEre25eL3RJhS6LwaMFnhhZ7CCXC6umP3TkLdnZ9gs4V8vc6Pbo5J/RvbGSY1onqP3JxF2LFaxcFshoMgxIPxGA/2h5hQdFFaV2pv7UWvwwFw/pP56zcdANvwnQaAaDpYW0Z1mBN9hCVDsGoD40ZsLwuQ/GsWB9rWn9DuXcsgNzcYnKUUQwv40wtaBQAoAj/nWTrnUZMBOmdsz0hHUFlC9v15Y5233/7eJHuCqxNetiXzOzYOeTZAsqPNbQO4qjZbd6VlMznz/DJ7lzqHIVWP+wNsHtvCQxcvYG1zQxgApOP88q/9CraOH9clzPt0mfBET2VKiVYFX7kWZJXL9HM5eVdHTQYAWVWSYWV70ZBA61gE16giHbFVZq+H7fMPYefCQxgz+B8NEY4GaBF0HA4w3LmKg0sXEB/sCwBA9f1pzBZO3KfjxGmk/2G0VelSQPzR0VGlDtSJVCmln+3eVOuGrDjeg1D/k9aurpONPRuP/irPlDNnMpJQc47rl5txOvjGLNT/mUNOyhzI/JLDCvo2l7U8Knv2rD1JlfjzdkYccOlkk/+L52ctvcZFAJwB7P51HR4jCdGFDeb/zf0u+5jbzDJBWQo+GYCRrF9b4YkAWQoAZLoAJCUAwFYVqBQ18JcSEgtSXCCS+K8yDhYMqMCuPMIb2D5k9V5n/bqu/Bt7MYgRLZ8VR1p8Hs6t6wv+eeVCwZf5Z3tIVuQva68Pz5EbBwAOM3BWjcU8BkAGpPO2GvNU5g2RMI/FTmZr+H0sQ4Psw6OfvJMwYOb4AGZgkuTm4edE5ua4WE5KIJId0gcBXItBK/FW+2iZ9iJmpRCsVTUdOPHR3JymjWUMkAHuPP+U7JwBE6jsLuaShhrHFIQRTDusfr0rwXKxiWmzSfktE7mJjVJfQHglVqLPhJMAA/q+7r8KFJPpMxkNRCB+t9ND2GjhCXc+DZcPOijVmgirdQzGZIEpw5TDzfWi3SP0feqLLFvDq/ynG1vBD/+3C+0H3y8AANuaUfCMARtbqWniT0W4mIlnVpd19wwyGYjzgY+lPVya2RNzstQgZicxHyUnSq/XQ61elaz+zt4OTp89jb2DPaFoX7h0AQ8++CAeeOB++ZzV9yVHWuHArTKykuFxG7sxB8yhsNKIzDboC0o5JzwRG3R/85G2ZTWw6T1knQnfiPBaIgrFUf2dC6tYwmg4lPE/d/oMvvjznotzZ85KQM7OCPFoKPX/HFcBAAjoSLY/QliuCABgVTCk3fN4fP7NVg3bVy/jX/zLl+PW227BpUuXUK83pIUH2QbaAzsW1g3byjUaVRzbauLk8abQEMuVGra3CdbsICqz3CBK+kEzOGewX63UEI/YvqeGpz7l6fjcZ30+Dh54CN2DjlzXyVNnMRjPUAor2N7dQ2NtHQedntD49LlzfimNR4lGDI4CETDc2NgQgxCP+mhQiKowxS+8/nXY373slFqleVCiBq3+WzpfrTe1BjMSsgIz/Uc3+a/+6m9EFHFvbxf1ehWPf8JjMZkNgeJQtBBIZdN/JUG0TcufIoABhaoCCMhCGkVzjSDAFiqN4/iSr3wJhpMyYt53MUSxFApwwrnXWmuh3++qaKu0BJxiRJ0EGtVCgPJsguaggwsf+hB+8VU/ibPVOsrDIdicTJkyVG7UCs1aKUCNiCwd/ckIKE5BvQyl4CvIwjZ8g1Es6z2MypLhIxCYuLG2VpwxVQJg1pHxSZxWOlCvlqUNoWRoKEwoCt6u84aUAWhgmwRX1peWhjrpMfz3byxVA4buSwEB6yyYWZJ6MdmyZLOICLawj22tjv0owieHA1yOJ4ipRi29cvNtgK7lOp1Og8xrDTJ1/ikBQmrco7I8AwI+GXukkRrCUiTAgB+YamCrY2oq9nmNF/2baqvY3PeDez9basfzf8pdLng+Ph0+G5TnIx2Hvsseko6b3r/eU5aC6AMBzoF3GfhFo76oi0E6Xoe/6V//ov0s/b71WXbXI9RH08HRzIl+Nn1G6di6EhsHcsi51MAlLwOxxe1x88QizxLtzJB6HwXV7ChCFJJnJWDrxBZOnjmFH//pV2P38kVsnKBY6UgzNHxuQRHTeIrSJBK7JWruSfAv5FJx3IQlNqIoLDucqPo+A3/OHdoZCp3GFx/C+QcewN7OVWASi40pUE9kNBLKf7VYQLUATHo97F66hL3LVzCLY9TZlnTURXGqWabkJbZBgwqZ8x6j0CaKPCNa9LEyA1KgKKtBlJl/eR9agIXFFH45btI2y11d7hhkP6nPe9hB5zsER6VG1t1Pwk50tlR1DY5mMw4DAFB7dejr3ieXxXfqrc8/uZc5XHR1AlZLidicNaQGYiGD0sZL7L6/9t0laVjLOVkS+8tWtdSLaXf6aLTWMYzH0mnmWL2Ewnggd8E9RUSLyYQpUvxWy0Pslf5mO9pRQJzlz2ZV+LwMAJY1fQMAAq9M6cxLwIRUtdI9EV8LxIH7XumuPDWPDWYtweeNgj4jpw49d5gc2ON12TLbp+u1KHvXMhDCB3DzYykA0pz1l91Lli0uDThtDfhC04l9T0pIfPukte4E4MigJMX80J7hxp3rX/BVs+1erMHvT4JIvr9gEWo3NOcbqK5J+m9G8CWkppfGYAzs/UBfj5nqmiU+hu97uUA7/9ztivL7pB/b8Du+KKDvM/hjKeM7B4h0xdyOXuBl6hMRQcf4ch2j1Fb7ZVhFDMkOI3O2UsOJMzdh89RZTIMI/Xgi5UNpm0xnUVzZipX+qI1ZvIpvdH0ezbI/fJ8qdM+/b0bhNGmv0B9iNKIjrrRKzTCpM0BDQGeRrY+YFbastG1++Ylx1FsiDs9AX1THC1NMmJlktjkoSvB//uJ5Eaa7fPmyBKEMhhVSYpKDgcvyPs6rrkMAgFzJAs/DLHteQdpfJG5pqRHzagvtfDYeRwIA3JcUMbRlqz+TCe9Em7jZ8lmdPXMGlbCMb3zRi7HRWpNgm4rWqvyuiJkI4gVkANBBjBBGWQCgRACgEIrqf6UaoD/s4DWvfTXuufeTSumhgZ9yI400mBAmwEwE3lrNKk6caOHYFlkHrLuvY/vqPq5s7yKqVLWffJk6BCMMBn2ZP9VyDfGQ3XoRbgAAIABJREFUmcwiHnXbY3Hnk56CU60N3POJu7F1/CQqjTU0WpvoUQOAi5g/i4Gj8Bkt3MEX4qAQxyPVntHSRGj3mJIJMJN699f++9eg19tPAAARAJHxVRhTqOwiRmKZQB3xGT1oESoMSUJC+6CPj3/ibtTqNbTbezh2fAO33X5OuiDMMBIhMAn65Z9SKo3WRhCG7Ag652y3OCvOUG/Wsba+hnJtE8993j9FY/0s2l2WClCjgdl4DcyYdWM2XXQvZlMBAAYMSBmoEgDADBuzGPufuBs/+29+GKeCEBQGjGZjodVyDfFFbYFGIUCNvbMJAExjjEsT/fvUBZwU9BtP0BuO5CefeaVaE/ptFgBIMzg8tpaKHfasdVtVqlWtEkkLL1Hvli4MqhcgG4aAD2kbN1s/tpksY+CsWtur/s61xvYwdGSjsQbfcYljy1/Zo3eGyoR00xmGtRp2oxB3Dwa4TM2JUgVT6cF9I/bH0VU9wEOCX699pwGx0s/XByoloUvGSMkxaFIARTZmF/xbvTwDKfs9PY6WF1lw6jt+9ruK5GXLunwbx+DGBxDyn6UDs+hF+yLU7lz2XMcgFRxKLeHhI2l8ttjJI2icf/mbOvezeX83++3vD3PvwythSD/rmCUunrcNK+tMpM/Tn/Oyl3iZEgK9tsRM+8QYF6VpEVUii1yExZkA6CzlmczGqLVqIqD78u98Oe54ypMwIYNIUiAqmsfPFqYllKYhilLHrd1itFmfZku575P9xVIvjvNkzJZ+1PuQGSZ1/aOrF9HfvYqrV7fR73VlvYsYKLUVGLzT/s2mqJYCVMMA08EQe9tXceXiRQz2dnCsEiKcEVBI2SXzxtkfu8zzkzrTlJXi/663tFjgSWbOighuVQA37xgWEOu+4jpEzAmy5O8OIPDXTT4AW7h+vHKNVbbu7+Pv+bGQ/XOuWNrRz5YtX9ASlHRFGyOwgG5vINnWTncg/gX7irPNbKtMlGWoyREyRCgWZow00ohX0OMPl08c/drlma34+LI2qvyqseeu7azpp62EYRGW41tGC0TtPS2Bo6+S7WLij9lyEVeO+WENFv9e6Een4HYKLiQBsROpW3T/RkH310ey/o2plANSfPuwfP0qg1EgCD+Id8E739MyZCcq6mrdZZ6JkSuJn2oMiAQEUKddbCp9YAN6siAuJEBFuao/F7xs/swLRGmn++NYgAg/hvE/a2sh/3cBIsWKpxn6o8zBjB3mEaT8U1/+OexYy+ePYzQ6BEueQwJYKSBg2gK+j24fkQ5UQQV73T6OnTiNm269XZ4H3y+EZQzjCQiSyLi7HS39KZkvR///LAYA2g++R0w4HUQCAN0uQQAiqIG2iyNCV3KCcEEJY7b5Ym9FBiY+Mu85p0eZSMlniN6EAUbxUBwXBkc7+zuoNaq46yN34fL2ZQn+9/f3JShl7TZRf2aIKHr36QQAhFaYe2URZc1UfDoAADttQv/3BNiGgwEe95jHIiqF+NZv+mapr+Z1iWK2oO46oZk5pIDGMgCAGWsRFQwZa8/wng+8G6/92X+P06dPo9vri/q91OHQWIhgFinwM6yv1XHq1Do21iNRaK5UGgIAXN3ZTwAAqsmznIMAAJ9dJapi2I/RaQ+wsXYMt569Gc99xjNxzyc+iZNnzqJab6G+tolCqYxSuYqd/bZoF0hPUJLZheKnzrXU+YlIYCDXt7+3g2ajhqA0w3jYFyDgda/9acymVLbX7H8GAEg2b6dBmtgABQBmzPzPWL8e4d5PPYgr21cV0Bj1cOtt53Di5KZQ/BmOq7KoAQAu++88GSnHoM4A2QmTkTjiLG2pN+oIK+t48tO+BE+845m4utdBwM2A4XopkE4Ydp/Mvkm21gEAY1L3i3ScpzgRFFC4uo2f/K7vQWMwxBrbbE0ZBMSJMV0GAEj2z9Fsx5Mp+qMYI+mQEKJcqSoLyLlkltH3l4TGpcsBgGo5lPILtgkkrZ79vsnWMADAGAD+cR8uAGBE0UsX4BAAqE6LAgAMqlVcDUr4xHCAbWbcw5r0seU4Xz+ZM6Vvpuh5tgTAFG/1Eeg4a2tOqqUTgVFF91QYTzdV+3+rzUuRfN1UTbiHYK5t3hk2l3MqDADwn002AKNGhgXsh2v+CVYufLFWmwBuBoFPaX7Z4HtOCkFqB5fmv4Qptcg54X3QNvnPz3cExUnyAojDDg7PresnC6L42jj6NwMddSy8XCRVjl0GOwFCLLBLSvC0nM3q3PUYbHrKtqFF2Q8JDgShCj5RV4egYRgFeMpTn4wf+MHvF50WBv3U9xiOhpLZJgAcgiJMVO/UEhjta+8yO7RZ8QjVakXW64jld4WZ9FyPRwP09nZw+d67MRn2pIRQNHlcpxJp/Tkeo1YuizggO49UwxBlJhJ6A+zt7mCwv4/2lQsouSyePSf/GawC0NkC2F6JA+45o6u6UCSaAgsm6TzHOz3h4pWf4MzCVFC2TH4NmdaJCH15TnwexFi0frSm9egMgsULcfFfLAA5lH1N2GDLzV/++xn/iQAsfUtJEGbHx/6Pvijn5f5+W1r9juIpAilZm2CtWUM14uZFSLyg7Z85fz022bJ7dqtydRS/6CBHAD/m+ZD+4URlfRWKcB3nt/EjSzdjcXI+O3W3LEu8dK7PDfAYBzhtjgXXyP3D31cSQEycmxJ6Ew1gF72obeLbA/9YXLva/yL7ff8+yGJc9GLmfRqlGXzf/ohd8MAoBSw0sE/2ASZ72CXKfdDfHyyZJ0lEdwGynyQlba74qzCvDWB6xXbMPMjJTwiJnQCoN37z1qlvH/3feV1khPkrLz8H/BJANWPe3uUSPIsAAB5rFQDA83t36zFiUgDAP2/CMBX2RQmzchV73QFuuf3ROHfL7dg56EhnqlprHd0B9zkF+C3wN2jbOld81jMAdj71jpnU3RXZvmyCbm+I4YA1eXzQKvJEI8XscrVWRa/flRpvOnZJu73rDf7dvkgjYQBArVFDp99Bb9jF333076QkYGfnqtD/GeiFbN1DmuOUVHRmLm6EgnvYNGggrQwAH+SwT+YBAH/r8p3seZ/Pn+1w2HQ4I5EsQBMrZHa2FGBrawtPedKT8cWf/1yhvPGatX5Hzb0aTc2uLgMAyEoXtdziBFGlhJ2Dq/ie7/tusAVjp9tDsRDKuIvxYg2oaztEAODs2S2stUiTVwDg6s4BdnYPBACgCCH/DYZ9YYxIa8KAytF97O60EQVVnNjYwjOe8hSUmblutLC2eVyo7Sdvvg3dzkAofxT5snogVXRWuqcBACQJMFvd73VQDouolEvSf/r+e+/Gb//mryFkgCxKySl44DBPl/k3YRNjgjgAYErghGyTEHd96O+kPSGB2lJphsc9/lGo1iIMR10Ukr6iBgCIO59sSpwTpOITAGA5AAGAcrUsaymImjh98x34wud9DTqDGKWwiuFY2RoMxhn0S6Z8OpFyGykBYLBH4KMUIJzNcCwsojUa4qe+5/sxfPBBbFG0axJjRtDD0Y/DQgGNYloCwKB1mmEAqHnkOdmBYSSsg5KUAdjdWAWlteezuSxmIonBchuxiBRNpR0ge3qz/7cG//wKA1j98jwAwIz+KqdkmYO36m/zGAAGADDYIgBQIwAwAwaVCi4XgLtHQ1wl0yOqC73sxgAAfbaJ4+BKipT+rHOI1H+uz3FMEEhtk5YExJiyvs0VSptjladMql0oinMsCrrWItUNDoEe/5UfbwJR9ix4jmymtoB4yBKCtOQg74As11BhBEMqg5eTcjV+dhz5fgIyHXYUDexc9KzzGSQ/0OKBGdzm7993OPPOUz7IJFCu15oFPzSp41Og9R7ts85KI5ZKJi1xIqMtobI7EFdam+k302yyFzCyhIdZKgY+BACYQWH3D2pT0PehgN8rXvGjOHfuLMYTigXWRKxVgiUCCIWS0NPVYXV1luoxedfKUpVYWFYs5aFwIgHXq5cuoL1zRbUyjAUntStTaQcqHVcomkcgPR6jwLlIe+g0QWiXKny847EAngQRyEbjP5nfU+rTZOdn5lkxw0YBYed/GD32qACCn5lbNH9W2h+PYp1xjt2Ulu8nY+M5zw4YkC4CSwCAZRlMWTYs0crGzqvM3jX93QC8jN/jBQHCJllyRH/9pSCnsb8ocqulJ1ajm3++LB2MRzHuv+8BlMlgZGLKdQyiOHSlwv1DW3VyHic1/85W+fZn3nXOxa+POkJHAACWzV+eht13Pm0AQAHCDE2FbrKZYhFfY2lePgPu3b+Nnx/c+r+Xy1n7mR8686Hz60j8STo31bIICS6z3/76yP8e0wB6X593nkXHJgAwCQgAiHVNPqaJCd12mMRKatYdq07o/yzJnRURUblJhGjdRZgIuTsaGR6W1TZ741/PNCmxnH+Vy+yP/s066bhdwivf4DvLSzgUABBznwOG8vve/KszSc3sudN9bvVCYrml3Yd/TusL5eOmidabe3NcLKFfLKHcWMO5W29Dc20T+52etNWOqnWMhAmkz0W1VkwFRBqMumf8WV4CsP3JtwsAoJmiggQ6gz4345E4nxxrUZQfKgDQ7XWkNpibtWWR/AnkP/JsBmfFZBA/j/VgMwTlAB/+6F24sn0FV65ekfZyPD+dVRp/Qf2lBzQBgHwV8upJt+wTvGYaLQMA8g5sHgBQf3W+AVu2eeukzL4MNcxsgq5+kFRBZvqp/r65sQGyAL71m78Fp4+fFMRbFzuXCK9fSzQYGDOoWwUAqMFjAErPbIb/88d+BDs7O4KykwHA49gi4udm0xgb6w3cdNOxBABgCcDOblsAAOoBSM/PgJS9tphSOmoUbOoc9AQAoGL+ZrOFjUYVT73jDqxvHEOhFIlI3tmbb8f2zgHK1QZGY1b707FlEK2GSsXpnIgHhWiYXYoIDPVQr3KOTPAn/++b8f998H2iV0CcOCG2Osc8iVsTDQgddebVVACQcyvAoD/Fh/72I1JKMZmOsb7ewKMefYswIYajngAM8nKKrYq/pAAAnwW7VjBDFwvaPRXhywpbLQY11Nduwpc9/4WotjYxK5bRHZKaX3G9T1kjPJbMGvUDuJmQ40EAYEpHaDZFqzjFiWIRv/HvXoOPvfvdOEEHfTQQ5X/pg8xNDAXUiyU0CMoUWAMcYxKQHUIVewI7TlxwBgUAYtUqYOsVM8CKvLqMtS9UKDecjkFm7jIAEg2CmQT/DB4oGEaBQF4bjyldADwNANvgzVlc6YDfwHJfBABoNYACANWJKsUSALiImTAAdkkxcwAAx/L6GQAOfHKlKLwVpe4z0Nef1OcgC8v+3w+2afpMsMdqXulwSnDnqM8Ea/2g1QBOLW+iiu7I6b1MZR2p1of+E6faHScf/OvzARq1pnNCUoHCRcHC4UdFyi8ZAAwgk+0/87FMgiAlGyafUVbK4pdPwc0H7/yWMSCSs3vBmJ/BmOcA0+6Lvof3Sh1UMQRJAGulR3Ics2O0XUx/SpbCDYALpmU3JN2ea9T9Lc2S6mcZPEkG1a1AAUUlAFd7F3ChTSd44Qu+Bv/TP/sf0eu2pYVrr9vR63LBpxo+50wmfB89B5eCBv96PB6XVP+93V053swxAsWhlw4DylaS7DTd6skEZWqPUMjJiWpK20AKT7FMzesjbUBVKkiltl1Gch6VW0ySD6ykTBT7jjFAFs2QtLvM/E+sYhBYoOBn+MXv8Q4neha5rDTHi49rPGLXmMPaSWb/llHIee6YoPz1ZpCPYDstgLXxz/9cOT7e88l/lx1lAtdG0uVDdY9x+wvnCQUu+50uPvjnH8RsPBXBX054sl4qtTKedOfniNCtMJ7cuUzY9NCcOULAfoQhya53XeYLXz4AcuhDFMpdAnAd5Vpcvif7UY8sJQDuvOy1U3EvssTI1/HK+bIC8HjBYT5QXPX884Czv69T4LhL/2YJAyAD4OQ+x2Gfz0BMh8PvApMfT1k3LoNuQX/G1riMv/898RtdJxApv9BGZc6EZnksScC/QIiTh9f8/+IJlNc4yOxhJL+MlX1qr7y/lF9z9jl7X8ANwy7mgAD2ublzINtAda6NXhYDiQaTG09XlZuMo2xJrm0gfxMb6ZIi5nvExRIOJlM86omfg9b6plD+Sf033RCLf3SNWPCvIoByZjn/ZzkAsHffO2fMOCm1hqJgM2nf1uv2BQTQJ6J1gxQNo8NEB9MMg1Fy5GNuAvmT7igOPB0G1iPTcPeHPRSjIj7wwQ9IHfR9D9wn1HZzWBnOGdIriNChXrJHMZuLP3M9AIAtdP/+VwX/OsGzr3kAgNB12a4tjqV9HRHDY1tbctsv+/aXoRJGaf0bKXVjMhcUACBgovT5xRoAIIWJdJrJAIXSFIUQeN3PvRYf+9jHpHxgOiFlWGk0AtQWqP4cSwlAFgBoSPC/u9eRdoOcK6SZtjv7skNqxqmEbnsgJQAltsOr1zGLu3j6nXfiCU+8QwR+zp67HUFUk+A7LNcxjAkKqRiQ1Kc6hgYz4iKQ5Rgh62sN9DsHqJIBMB7g13/5F7Fz9ZKo/2ujGlfZKgzrnMF1GTw1ORS1IWk+BAoRLpzfxv33PeQAgBjnbj6Dkyc3Zbzi8QBRpk+qZ4pNWZtIsQg1TUUPgZxNAQAqFRSDKmalFp7+zOfi8XfcifEsRH9cwKwYSqaDL1Jw6VRzDYwZHHIOkHrONTudoooxjhUK+Mu3/DHe8sY34mQQoDDsCUNBS0IUACADoBEGCgAgxjSYaisW+tdkWYiToCwgCiwxGyj6EclQ2UblnFt732J/j/WQzG1m+0j1p5J+qSAgjWQQXQ9tzWoywEgziD4AcGMrefW3VwEAVLiukiGDIvqVCi5gKgDAQSkUACBm7bWwS64/BSeQndStKm2fDhu1Owi+ilPrWmIKNCVAbRrg87tCcXQZxnygTxsk1GwyCMYqIuiLLWqaV8uH7J9pB9j/zwugUpteZKyZzJG8syA2Y2kNNhEMagDY+dNnJudIgBHfUnq/Ww3ykuH3HcB5WQ7tYjNHRs0FZRaAzs2QWGs5b6rpM6BfmbZmSt7zBJwUCChKBw7aNgsI9e4srKT2jrqXPggg/e0JVNP/ZHmRdN9wOiZsp+eYQ9TaYFnUqZPH8ZOveoV0cGFHEAbdobRZUkFA53VldyQL3HgssQXUCxmje3Ag9H3uM9SaoY0xH0CdaJdRkn1adXp0i9Z6Uf4/j8eAmGOrLX9TZkl2fi4I/BMvFii7Eo+8Y7vIIc5bhVUAwFIHNgdMZPwe/s0JWRogYGsquTYZl8Ma/qstl36CX2e50vVbn9Vn8p+Hf/3z1vq8o/kinvlghAFUaWKtKHVfMd0Y/o2OOv2b8WCIt//Jf8Gg00U1qkjZAwOfUhTgcXc+EbNAV4cAl2wx6daZ+QrJeNsM/3saMLNEyxgYyxgA3H8IEFzv5cw7f15QMQGQvLr2ZK0U2QaY/oT6gGJn5gAA+bXkf4ZlRstePovW32cEMOT5WMa7BADwjz03mM3Vz+fX6/L9pyDzKLlvJ7Lqj4U9n3wALOwJArheCZKtSf+abf+RZ5xz+FXmcpkI6fyRTdYeAQSvjee8Z7gMoPFBj0X2UtjBOQAo9TNc540caO77IasAGHKKZR64C5Dv2pbktg0V6+YcdUw1p5M0or9aqeAJT71T/OXdg7awANizvNPti4h50sbQdSVhwkCPogwAEQlcMv+OEr+utqKP3E8UDh54twyNPjRmKrWuR5zQ0RiDwVD7fBeLQley4N9qS+dNumsBAPhZOmEU/ysG/DnG+UsX8PG7Py4AwD333iNiaDyP1EVTli0ItYUZa5VFxOl6TejhB2POsjEA8gi8b2AkJHJdfOY536se+1EAgIDBNylHrOeXew+kF/PnPv3peNYznyVjQS0Enp9AitTpJ8qfRulcDADMJuy1GaHXP0AQMbs8xs+89qdxzz33aAZ4qnRkqWUnTTXgoo9FBPDs2WNYa5I5QsE6ZQDs7rUFANCWTQUMhj0BJLRZAynDUwz6MQpT6jlQGGqG48c28exnfz7qjTW0WsdQLJVRb2xgMithNGaRBzNlqnVFQIOshkTNWii4zAwUhPpfCQvY276I3/i1XxImQDHJ/s8HADTQcNlLl7kvFCOUiqS/R/jIhz+BToe1/poVfsITH4NqLcB40peuCCzHSF9uE3Vv8Ducn+rgTqTMhZZOAYAySkEF41kFWydvwZd/1QswnJQwC+uIpSUd7wsYs4e2ZNUcZYnCcwQAuBKmE1QKEzTGMUb3PoDX/psfwnFurL02ms0a4ngohpUkWQIA9TBEWJhkAIBpTG9KgxFm/ceTWQIACACUtKHJAQDeXevqS1kPyWYigmAFuQeOUrUcgXoATEzyDrVds5YC+Eh3HkhctY6u9+9HAQDKMVsxlkQD4MJ0IgDAvgMA2JGB3SZuxP6wflD6nDtav9od97ynpHAyg6+bnwT/bJ1pDtuMGWaCdNoGzTL3frBvmfy8AKAeoyjlXma75v0kgLDYATSxy2wGwj/OMgdAAKACXQBlAGSCChGitcxo4h5kHjXHjm1ErzsFWtAMvQXU4sDlW8fOyzx7VyGdPbxA0IJ9s8G+CJME+V62TUSOQu5t1uVEVfb1cxLSS4Ao5QHMmLsuKDyf6DyQt0VwUTLzKhSqokwO9JxNQJp0qTDFT/3bV2FjvSW2mq1ULftPm5qIL6kn4M7reiULC4EKgBP0Om1h48XDoVwLAYA8xTefjbbOFeORltTx/snc4z2ydIH6Qj6AbsGbjZNqoczPcPF9lr/lHdTEoXddBJbZh1Wew1IH0MvsZYKTVBo7ndPe/E4CaXYZiZSJ4QfX/vpZWkMuLItP78unEPsBnN3v8gBLuzjkX6kP5faMxOF3WTrXqktadk2nqIcR3v7Hf4Lu7j5qEVvmsnJohkmpgFvueBxKtYp2KpopqCR12g44M5G9ZHeawwK4kRKKvA+Xv9fl9o9A4WER0mt5ovN8SP/7sr8mIL3nqTgGQFCjlo0DGXMJPH8dLbom+kDLXowTbD7n5zj92fFQ9RsWvRb53xa8GpDg22DfR182/jz/dEQfMb1/f+3xmEkA78RZFcvUCSv+XUQAU1/yfu5W5q2P9Pv0LSwEnj8CSQmwfw77KK8pdvpTC4LYlQHsEv2AeVeUjfcUALB5YmPnJ4WXAqhkQIkPkFYBSqbfAwCk1ILsMT4jVxqpZc0Avdtjt9+O9ZOnBEoZDGOUa3WJYclkrVTYxUrtj+qlWDJQ7YyAhp/tAMD+/QQAVA1dJ7XDYd1D2NnZTUTBWBNOVWc6hcw8GTqcn2TXAgDwGAzwe4OusADK1Qjv/+D7cdA5QLvTxv0P3i/t12hIWI9GZ7cSVWSx9Xk9dapMr9rGj25SrxUAkABpSQ3fqgVo9iIxIjkDQgCAKKOg5YUi6tWaZFBe+u0vRUihNqr7uyw0A21ObAYF4hw5+v8yBsB4NEW1RnX7HVRqIeLZCD/yo/8Hdnd3hXZfKrIDgNYes55UmjBMYzQbFQEAWg2qkMeIBAA4wN5+VwAAceoY6RWmUr4xGpJGSsQViIczdouSTPDmekXEpZ75zGfhGc94Dra393D8+BlUKk2Mp0XEosLOFnhU0ScYYJoADvVnlrZSRrezj2pURFSc4t67P4o3/+HvChuAFNWEAaCy/5l4QTKAQrc2GjKd8QilEgOvMj7w/r8UQUxp51QC7vzvniTK/5PpQGjsLElJrb43D50Vs/p/PhvqaAgAUFYAgEBHKWxgPIvwP/yzb8FwGiBqbGEw5j2TdaNt4vTahO+tlDXOCRr/yQS1sICo38OJ/1oq8UMvfTmO0ai197G+XhfhL86bkFTtUiQMgDwAMBkxaFCWB583Wy6xBECUZQk2eABAUgIwdzmlRDbb0AXhJntlNJB64Fq1jFqZ4IpmegLTlXgEAwARu6KUghQAGA1wwKxtUJXyFApiLqPwrbI8QZFsqqlr85fS7qVFp8v4J3Vs3KwIhMnnY8nCsjWrMkT0u/xnWXxD7/3Ak9eTZvmZoWXdj8s754JdBWfdvpCjWut9uSDd3aR/Ht8JWDQGUnhEhovHQLDPGuiROnCHQQARtWcTvCNyoA87I9rdRpko6T//epc6cKJjpcJ7NnR6DoozaSDtf/9wAKW2TPcIp2+SupNyGQQEGGjTpkdk8LC/snPaiNvF0srS7dykFLuWqVOqQ09j6mxJGdQP/9AP4tGPvhXDYQ+Vsmr6BFEkIKuoWRuEl9DXZ7JmpZXoZIL2/h52r+7IXKtVKzLnpQwwF5wLHkOWlrOnBGvpK0iAJvOU1EudNyxxECBXAKD545/OhzRD6TuhBsD6895+N8d06RpcUn9sa2XZ9/393b8Hc2LFgbUx0ughWaP8fIUq4Y7V5gNgRp1eBgCIUzvVLiafzpfvzx16TkfM3s57FgLAevuxUv9dn24CTxLgxDi5voE/+89vxf6VbURMg4iexBRxYYYTj70d0VoD1XpN2CwJM9BpCxjDRbxaL7BI5tUNjN3/z96bQEmWntWBN94eSy6VtXVXdVX1qm5tLaklhIQkJCEQiGEQlhAIxBwLYxskDIhtGGN7MIs9nOEcPAd7PDNmPUaAJWBYPD5jwJZsJCSE0EZLLbVaS3d19VJZWZkZkbG/eO/N3O/7//f+iIyMzMos0d2mU6qT2ZkR8bZ/+b773e/egzAAFsV/dq4c9hRmj79Xoi+rw5wcm+BfUG+ohPGcRNBd/+eNL/m7LB17XwEBvHl7gTBb4SEQBsjeAADj/b33D7YAVCJ27vp+EICK4yEk23LO/ueOeTt27VWWBQot7ey6+nnnMXUNZrNg/3vmadvzntfo7MmzY0n2P7LHFpz/vPE39bs9nrs9n9n9X552eU6lXdEu5oh9/8IWJu5dEtMatp/Zg6wCElcDBZgJijOn0Wo9E3wWAse1Gp755S9Bz4id036c+w2LWIxdGdNKDGTmflX9fxoAKNe/nUsf0GXXbsCGdqGTQnxSAAAgAElEQVTPmElkJmJw9HInAsPfM/jkzaXACCmAR/vSnnUqo3f7XVEwJgDA5PGLD31BJrg7CDnYpaubD1oYCQyU9Z+ggTOWfO7v3A3WolW2lcG+n9dmabP2ve71TU3ukrS2m6roHmu/AGJqU3VoSFLXMb3/ovSfZVhdXsFSs4Xv+e7vxnAwFACg+qqqtPo7UwviQhFG0pvvsS3AqL5L9THV/nxW9nd62wIA/JOf+McycagBEPjqQy5UYG7KAau6BaKwhvPnT+PEmtoADoYUnYrw+GWq5dflvbKw1XIBE2IKCcJTG8AJv7Nqzyc5wPG1FWk3eevf/i60t3s4e+ZmrKyekHaCpLGCrPAwTHP0RxMRZCPFR9A7EdgLRJGaKvNFNkIr9vFb7/xVbDz+MOohFbLJGlGasQT6FuQqg2beg1RApm63J0rDacqWhTo2Ntq4/zNfEACAQeuJk2u47fbz6OxsoLUUS/LF6JtVWgIJo9FQAlpWdXzayWUpknqCvKBo27is4mtAz9dEqHkxCq+OV732G3DD+TswRox+WkPcWEa701UatG1RoIWf6VmSZa2WI4k8hP0BzgcRfub7fgDh9hYCqnxjoqr7bAEgAOCFWI4jxD79a1OMCs7nAn4uWuKSiGi7CFWZiaCmGI7H4gQgAbswmlmt3237UoUAVZJmUkoJeCVJYF8yRb0CD80kFjCJiYWI4M1JPMsF6hoCzGtdh6QHTZwJgFCk/2ugCKDVAGALQAM+huMJ0qUWNgIfn+n3Sg0AOiaEBsy41mOXG6QRtBK3hbIVixRpTfQpwMn5RxCNbCz27KsegIqtsQIjG9xsf+ScyvWuAEJ8mBX8tZVXq+ti10eu8W5VxP5sz1+AqZkAZioRmlNVKpMB0/rAMWXBZGWKWxcD425AIEx0TjRQFbDKJpHs+zsgADD/GU0HXwe5j+W1Sw8qaxjlaC2r9+X5ORTK8rrNy0sLRdOCUIIHjlK0ZQEIS8EIRhIMlzUmDBA3zPyUHkld3bjeqHPIBHESoLWU4DWveRW+9c1vRJaPUNB2D7QaLUSHhH1f0k5n5jchDanwmx79ES2C+32k7CcWJ0EjNise8Lmsn1XFXn/muYmWiARtGjMQaO73B7pm0+Y0ieX+ESyx98uOHXfMVWNtGiSQxJkONkGgGkX1uogFUzmc/20VyG3QaoEBN0ZgBZbvt0UNam7MahzZOcH32TYauUbfF0cFWctNsMnPkfjIsD147ETmsOoKkf3AL8uG2G95c+ON2fErNPlsMQDA87Qggg3GLduK1z0LMMyO/70AQDkvXXj2APAMyOM4PEwnDwpc0XJ1WgfcAAAcg3R6olCnF+DS5z6Hxx+8iO3L61hrLWPc7WFIR52zp3HhrjvQ6/dFV2cwGiKI2ELnYTgelRV2s91P89SugybAfgyA/faFwyb/1YqzeFXT56T2aqV4nRm7dFPQeEJZR/NAgMXnr+vNYQtw4mDBCvwRbsIR3qoxpIAjB3+KUtgyAQ+/a1X5YGcxexQx8aHF88EPP/04SsbWYT9gv9G5399n3W7mv94FbN2fpwBAq8XlxJf8NHGi0+4xiU2pUddsLWO73cHNd96F+g2nkRoHG5vvKL+0uidWU8Q+Lzte+dTE9eZvcgvAzqUPFlMIb4nwKL2dD2AwHEpyxKSAwRd/x5hFe/iORkJjYCM9k4GH8WSMze2ruPe+e0UL4JHHHpFeynkAgFTqU1Y4NPm3AexeAIC7+biDcFbLgNfETVw0DziwFiQnVdfa4QEAN7iRczTBnwS6tLYRsSQPO9ttLC8tYanRxNd+zWtxx+23Kx14avAuBgC0Nz80vfSM2wkw1JQGixSTfIT7Pvsp/OIv/xutEjLAqIULAYDjxxL1ha4F0gLQ2elLRYloXJ/2Tx6wtb0pAAATzfGQSZ8vAABzwDAkwkdhwxO44/a78BUveQVGw0xYAIPBBEHcxKTwRQtgkKoKPgEATlwmrHxGTPLjkNHECF4+wu++653YuvIYGhTCy6hjIVLp2vJsl2uzPgi9niKC9bpoXzDZzzJPGAgPPvgILj++KZV4jsNz58/i1OlV9Afb0gZACzH2QCtNmwKaQ4EYQtLcfW64EwlKpH8/Sw1YphoWOmYZyDeQIcLtz3oBvvwVX41uGmCYB8i9SCyPCqKZTk+w/JfpnyPA4oc1hMMhbokS/Mo//1k88vGPoyVPmBsrq08AnZJatQBLERkjTFrGGNO+kO/PWENVAEDvkoqKDV0AwFCPJdlzVGN3AWQGNJziwRkAQDQY8kxUwRtJJK0Tog9A1sqTAACIMt00LABQWBHAwsNokmPcaooN4P2DvgAARdTAYJQiOiIAoD2I2n5V9VKbftZJjp2drrAwCAJIa4BoApR8Ian4ugHYbLWO41qTZh1z1gnAtgB4DgNg3vbNRMomrrNBIo8rAJuZS+54sOfh2hC656ZrsLYQuPR/BaNVF4JrEFvRtLWhYunY40gFlMHroSOo3Vd8bQAAKw0mgHPOwU1elcI+TbG1x7BuGBz/ZULlwgmOEr/ua1op1+epbQGWZcCfqVhNYID/gsjnMonBsCcAwB133Yrv/QffjTTtY3m1Je45XkCvZLaYUfNE6eRyThSW47/JBO3tLRGqY/Iv1WzjzaxK/zkiafEZG7FCTTYZI1AcUdwJ2ONv2vfqzaZYywoAkE2E+UfhVtn/HabJfuC5uyfzXkgibgAAsgQ55pls28Te3e/daiR/z9fx/XxOBLv4fuqz8PPcuMLGAq44Jn9HAEBeZ56x/N0R/ON9jULqsahzh23X0/vEQsbiAsoiir0GtIuDdF6jPWcLALhFj0U9wi5gNVsRdUEVJTbsPpFd+4M51fKzyAAwu3OV0FZtAGQA1NkyUgDt9XV8+qMfQ94bqDhrEGCHgPtyEzfdcStislJ8grUjIlQykMlCMbZIVfXf4hbObTtY+jZnrXASwf1SpXl/t9vlUY6/V/HYfrboJJWMm8pJRPcBglEy66cAgKki18IWqP2T/0UAlpw72+gOewMOc9Od91gG1YG2D+ccXS6aCsrplwUG5p3WXim6FnIOfyE2Bzn8JxzlnfsDALNr9SwAwHZWBVVM61rZq693lK08TPq1qEgNLF++EwQ4c8utwFJrCgAo2Yzmps4Cf65o8NMAAFDrPEwGgH5JkDG1mKvwFAcZk+Lt9o5JBmPJVEWZX3rwD//FoIYBy3A8FL/0+x/4DB5+9GFcubouFoCkS08DAEqFF9EsAhBO8m8H16JFZ/ZMLU3WBgYuA2Bh/43bLjFnA9wviJm7IXAxMZREBloS6DHAqXno73SlknDrhZvxXd/5ndja3MKx1WMzG+/BAQBJnrnwF5oUpJMB4kaIf/sbv4YPfugDCoAI0KP32qpGzzIAVpcjRKGPemMJDz70CEZj9rpnWFpeRnunIwDAdpsMgEQgfyb+dBYgEEAAIK5T6byNmy/cgtEgxd/9zr8v7QFRTIufJeRFQD1rDDOgz89mldqndQst2JReSZXqmEJAkyF2rl7G//vv/2/02lfRYHYmHsHapy1j2yTPslAwAGEFtez79RRpLAK0Wsfw8Y/fJ2DEYDBCnCS465m3ww8yZPkAYVxIUEwf2DCk1Q4dmcYovELaWAJR/ufCxRYKvmdiWg10uinA4yNJmkhzH0HjGN70HX8XndRHWqujPyLoEEvy51KX3Gtg9brwC4TjIW6Lm/jz3/sD/Idf+zWcIM2evek5WQA1hHmOFnxhAEQBWQQp0pqq1/sTinLpHLcAAO/RYDQWBgB1ILgIa5KnGz7HtlWu3gWQlTUW7eXi/BbtCKMmzu8cL6S+RhQio07BkxQAYABKG0DaUQ4bdQEAPpeOscm2Bi+WcR54VlX2cGug2ACZHn9NeOnAQis0VvrpyMIEvBLBYXJlwU5NYMamH5tgUiTz1Fr+2QTHjrfZqqroqAilZpo55YKobtK/e33VGspsBcS+X8aJA6LOjhWKzvo1FZp0j6mt7OqCwD3GCiTyv6cSEaqI+8ETBwCY0oKl8uomqtHcNJBQaRlMVUNIfhcGxzSoY2fa1HPzuJ64FXBVSxe4ji00poWALQlsFyAAQOJSa7mOE6ePYWm5jp/86X+CcdpDcylBZ2cbecHXLiPPVZgvoHgaWUZpivFggNFwgOGgL8wz6zRj92JScwkQ1H0KYXEMWith3ZOluszk1rQSDdMxknoDvUEfIRP/NJU1IB0PFHRwmCKzQaM7s9z7KpwH6RFV4EHshE0iL8UJnyKFe1OI+blUYSe4y9dz/nC88but0BMQsPONr3c1HVj1tyJg7jyRsWy1TeiCECsDgK+1onBaYJgvQOle76JYRgJYbnELlh6eu6uvwpfa/55X4Fi0is2CAIue0+znzCukKASo28p0EqZpDV1uaHUbsG1kOMIH3/NehFmOwdY2bjxxApvdDkZRiLWzN+LCzTeDY2xcZJgIK4m6R4GCAGV7iyEtuC42e9DjD7qa2+riQV8/9Wy/RMd282lX4b10STBgsDCp2AI00wJgcwH3+97XtxgEWAwwaTumW629tvtYAeHX9j59texeCxT63cL+bI7O/9ZYbBq9mAVkpt43A3QIm5laNwdCIOZfobVuPcz1H/09+wMA7nrp7osCDnKWGw0MjSE0npd411rS1tSZKmksgZpLtAlvd3u465nPwcqpU+hTwFzA43I1mXtZs/NUYlNbEPybzACYCwDYLcVUZ1jNZZDW2emiS5/FjGiNUQ49ioKKbEYZGo06dno7iJIQH/rwn6Pd7eDipYcwHA8k8fLYSy4JhNKP2TcrVTFDPXQD4tlNaT8wwN0MbcDMIEDFJyoGwLwNTMSTSmXK6dl9GABAFiXLABAsgD3z6rNL4b/xYIjXvfZr8bKXfgV2Oh2srKzOBDh7AwCs/M8yAAgAeFBvcAEAluv4Rz/+o9jubEkgRRV4JuusPApLgIrQpgUgjjxcuHADlluBAO5JfQkbV7fR7Y1EjIN0T4I6k8kYnU5H/WjzmiT+Xi2SVgCKUYXxRI598vgpaUd41StejRe/8KViFXjy1BkMR0T9QoyyGvpUqGd10KjgS+1UsodMK7H5CF+4/1N4/3v/GJNBRxgAyNkCoEFAlTybxUdAgUwSKKVnJhiTkubFSOIl/PmHPirVMY75ldUV3P28Z6Hb24RP1oKn1lg1Ju+0JpJOVnVR4DgWYKymAl5CyzVVIQ0My65uSb5rfh074xre8Jbvgt88iUEWIoX259ZE5ZVJZiU2ZylL3LwmfiaU/1vCOtqfvh8//w//oQAAdD/w+Lw4X7IcSzVfGAAlAODRO5wUPAJqbHHQyj8Vyfn5ZAAMRqRQ8vxUpGw+AGDDT52jFSJdUixKyjATCYISVCBn8E9HANCxYkaF/VoCy6NsYm4LwDwGAAGAJKNDgod+HOOK7+Eh5Ngg+FkEmDAB5aa1j1DcwqBaeoRN+8F4LBRm0qQVAND+aYGKyJgw/9z1TkTE9mkBsMm1HYMu3Z6f6UbfsxXw2ar/VBIgAnHTEk5u8m8BAPf6p0EIAoJMLquEn+/RFgCt+NvvVoti6nwIjimt5whf06HdtTAAJAOnBkBp3adASjm7RZjVKBbNLfMQwNgNGDCZL0Nb+ThWQjRQd/cVjhoS8DivrACkANrGxrLm5QICnLnpNBqtEP/rz/0zrB1voVZjy1ZXAKwwbMGrkY2jFn9k5DDpH/Z6SEfa4y/HdMY4/5uaKAIAhAEo8Ed1fyYU2h7oSaWbDAAZAwEZXCniOm2E+4iSWP4WRyGKCW3wKgDAjk37QOf1kJYgiknI+Rjsfm2/2znhVqFnE1jeZysaZ8equ+/bseayBtz7z2uW+210HOzY1facqtefDAAr1GlF0aZbAPYewAsBAK7/Tg/0vEngMgjsvdgvJtprMs0DAOS+zaiAT4F5M+Nm9rNpBWjjHmW36XS2WgA+tYcolpjn+PCfvh+j7TaG7TbOnjqJ7W4XaRQibDXw7Oc+Fz0y8sgkpW5OjR7uESZWpMyxFpRUwUxLe7zDLiBHKN6WMclhj833GVfjPWnkcncdb3qZO5YR5gVSwKDejPvlPufFCfzi5H+/6+IzUg2Iw97Fox1fxt0ee7d7RvO0IyQfkfO3Gix6tQd5n70vTP79/G8WADAdq/DZm3Y+Sf41glRZAIUEUmHxBOxhluo/W4GpgfW8F7yIVUL0BcRZnPzLMXeBLzaa1fmw19dsPLDfmH6q/b3WfugDBoAzC7E0HTuXQeE22eCY0HjSq812ADoEyAZ5tA4AAQDq9Ri9QU8cAP7sg+/HMB3h4Ucuig4ARYjsMUh/1Yo4Pc5peWfOwem3s5Pabt7uZrRr85EAzbEBEds1irUp3ZHBx+wC6C4Y1xMAKCsg5t5bxIoCdXwAK0tLOLa8gm/7lm8VDQDeB/YHs5JSfe0GAMTCkdV+ugXQQse0AIgwICdfoS0UtgXgH7zje8Vfl5UPVn8PAgCQBpwXPuKkifUrW0LRIfLODbjXV+VoKnKSzk4GABX2BQAQZcMRPC/HytIqWvUWIj/G3/nbfw+97hCrqycxZIJAOnzhoz/JMMwKQfy4CFDLgIOVZx8gQ1BM8Bd/9l/wyY//BZD2pd+9RtVr6YPTsEKIRhZ95G88AhIQqnEc1QUACIIG6Nj3kY/cC9+P0e8NcfrGU8IAaHfWESXssx0K/bqYWAE95WN6FOVL2J/L3jqbtJvVh0wD2bNYIdIIJEtzxPUV9CYBXvSKr8G5Z7wA2/0cUXMNfYIlgtJrpU+owuY65L0eMA5y+OMRbip8rPQG+MnvfTuSdAxiH6zrM4klANCCV7UAkAHgUQ0c8Mbs9VUAQO4nWR8GACADQOa+zwTUZQGYzU4wAbtu2O1PF+MS1S9bACgqptRi3u8kMo4AtBF7kgIAYkNFhm4QYicIsBF4eCTwcSUv0KddIwG0nOd/+AyUQn42waC3Ne3/+E9bNzXxVyaQitroulYtui5IqVXzqp/eTYbsGrE7wbXPskpE3Sr1bAV1aj2Vcaybtbuxu2uk2wLgBlxyjKKGbocihlYETgMyKzoq7BfTEmA/303G5PNMgH+4jdcGDtWGdy0bvqwovmnQKbVn7GdVzjoyH2yiUy4F+oOAhuaZaq5v+UrqcT02quYWoLObs4JArCApdbLySTa23zUCxxxPQ5w4uYKl5RjveMfb8eUvuQeDfltsQkWhP4O4S3AN5Vgc9HZE7Z/JP4UECY7yREpgR7OJko1AGz4yoYSJwd52tgmSTeBrfznXDlbZ6YASxrG0hZGuTQCAOiAUeRO8wgobOvR53h9rI+cmJWUSbm0mRT9Dqe52PtjPsy4Cs8m8/N1oD7Ayaivl7ncex3UhcMEEnZMqUkWhXss2EHFOngfvgemxdwEAAul8rwUAtAVg7/Vj0Xjk/aYI4KIaDK/BjYXceWJjHPu7qdjGrGkugDAPALDX6gJzi2Iudw3Qmp8aRzKZEoGvsiqnzCphYdFCeDTGQ/ffjwfvvx+10RgrjYaMoTyOMMwyPOs5z0bKuRBSyDYTcTECT/MYANJ7bgAAEdA8bP45J7G41nXoCMVfXXP3GDru59qXKJBf0f1F/b6o2lfcceACuYuv6fB7nwUAVMT0sF+HP/68+VOeivnYcnjM0YuQ+ItSRs75mxxWn425JAs4zV6h4MdHYADYgtZRBvDR6rf725AsBhu5R1rwSe35LAigOX1NHKkayyvY7vYRJA10h2PceNN53HzrHdgZjZGzvUoFqqbmw8Hn1eIF4FrigcOO4CfyfbX2Qx/UpdCKpLkjGNrfzMo/8+RmcxlRlKDfH2Jrc1tVgEUD4LCTUPsa+RncBi5fuYyPfvwj6PQ6UoUWiw2KdJlKvPYgesIA0D7RSjW7TKCdjUuCqTK4rGiWdrNy/27fbwEADtxZAGB2MF9vAEACDAcAKO3/CiCJY7z6K1+JV778FdISwKBMVP6nFs+9AYCaH5QAAEVfLABABoAEWlENn//C/fiZn/1ptJabAgCw+ksXACYkEsgbBoBQ9yMPN998I1aWQnR32iICePzEaVzZ2GZbFwbDkQjgdXs76PW60lfJfufJuEAY1EH3AVbfC5/K+BlOnziNJKxjsNPH67/hDbj5/K08K1HDrwV1pCAAkKPPaldNrfDkaoUpUSAoMsRejj/+D7+Pi5//NIJ8BL+Y0EBQhKok8DDBhXh/StjJcT+RAJosh8CPkE1q4mhw6eHLuHjxcfheIvf53IWbcMONJzAct+EHE2Q51bQjuR7xKfUIUtbgRz4C0hGkYMdRrT7xkiTZ9dIkA8QHJuMMYdzCJFjCyfN34ste8XXYHBSIm8fRG5DGGjoAgKUOKH+JG9AwyBFOUpwaZyIE+PM/9mNoP3wRYS1HzA0/z0sAgC4AogFAAMBXBoCfegIASAsAP1ZcBqjHkUnVTnQ/RGhTEw65DDPHZJG299ah/rt9afoSCgGasWlsyhj810MfMePwJzEAEFEQMk7Q9jys+zVcTmIBADoCzgSoZWQwHH79o8uDu3bJR9HeTpJ9VhgVuLIDuArCFXvhGizJiAns3ACP77H9vnaTcTc0/swEZ9HXQhsm2TYqCqmbBNjPtGCqC07YNZlbzmSkLgASMJlWCM4TfQ17wwn2Vr2r0/eKPfgysw+5h3IwTyPY17LhawLDpbg6vr6/Sv4rsEafoTvUpdWGbUTmWVO4TPcA2uGahEgev1p0Wp0O3XfMXCQAJbaadozQMjYVpg3dWVCkWG7FOH16Fd/8xv8eb37z38JOZxNLS4nYc/LqRUaCNn+9Hex0tjESZ4lJ2bozdXN5LuZ8dNGrqv4izmvYAARHrcAcgWDq+xAIIABQb9RFA4CJc5Fyja4EyNzkcV5SOQtA6b6kYD3HGun7/M5Ee5ZNYJ9tOYasdzzXyIDOCNPv59xxfex1jDpgEa2o2DJg2m74ehnvbJkLAjkHMnq4dxPckzYDAwBYsIJiiAsz+AUjW/Bz0dHY+0VW48AFCl09Azu/5yX3/FQpDsxU8V0AZt6x3c+a/Xx7puVnGhFAJoGi62NiIGFCSpWHTjciZoFRp4O/fP/7EGbUrtFnThu77nCIczdfQHN1WYUFOcloUUl2hBNPCdBkQl3eO2WAHd5FdLZWdphFyNQwDvNWDV/2eKf7ubKlGLDMtszq2zh21A7WfS57MTj2PsnDAVi6zrGocVgEwF7Z4W6fHFVA5uprHlVc75S5Y86lMv6iYLAFAOa9Zt7vqs87qHzgous7GoL1pQYAFj8Z3X/NzqhMMNOua+oD4vyVtJawSYHuRgtZLcDtdz4L9dYydgYj1JK6FPX0/5Ztpw9s3qgsfyeBqcyAhQjgtcQDhxuFT+y7FgAAeqvCMJIkoChq0q9cr7dEFK293RFqt3ibHzoAY3Kv4mm087v3U/figc9/Fpc3LgsbgGJqBAAs8m4BANrfiXe4AAC6KbvoPM/bBsKzgaf9m6XRzgYJLgDAzd8yAHYl/6KXoIG6LEN79DEfdADZ87X9pLZSzBaAoObh3E034Q2v/yacPnFSNn3+nkkrBZUqEODaAQD24DIYiRoh/ug//nv8zu//NkKxiRovBACS2JcWgOPH6ti4chm9/hhR3MA4pQWUKsrTwWEw7GMw6JcAAPv746gpAIAkxz7V6DMcWzmGZtzkjzh/9ha89qu/TsQCQaX8IMHEC9CjECDdHywAwFVCcuJcErFm5OH33vXruPr4wwiLMYp0KFR4AQDYL29dEWYAAFa+ZBMsSIeLBAD4yF/+FUT0mtZ8UYxbbrtZLBBJ/8+LASZZT2ztcsoYM2FjxZ3CW5EH6qpRC4DXJ57bpcUXuwJ4PkqrJQWM/yYU/YuW0Th+Dq/8ujeim0UY5xGKGvUv2ONsGABlt6fOTW4+fS9HHcBab4jb6w28+1/+K9z7gT+Dl42RBF7JAGgWtbIFoKhNSgAgzAL41HnQvVAAgJqIdOUCAPQHQwUAaD9m1b+rcGEXADDbAkDgg8Gv2P75vF7rQQ7Efk2sCZ/MAEA4zsVbdrMoBAC42mri8iTDdp8iYxERnCMBAKywikaEATNtL5voLZoEWKnfetPLyoxgWmQBqY2YVs5VPZ//7LpH29ap983YrbkJ/rwKoH3U7jpWBYiesHkIAtjjz7IQCCTO/q08DsHfUr3euhFQlM5ep/5uFgDQ/1aQwKf2x6H3n92b/0HXaxtAT4iMT1GguYbYKpun7jlTgEAFDki7jSwq2t4hQICwsYx7C/dfCoxSCJbWk6UNkgkhvQIZGU6CmOh+mKcTZExCSWHKxhh0txF4BFiX8VWv+gq8/e3fhVoxRhBw7RzBr02QT0YY9nvo7bTR63bkvZyr1OoQ5wGzz1kbJk0uPKm8pDVSrgmeUkfAEwCAWgJMgLmuMull+9eYnxkpAMC9ngCAONtMCA4qs8Udp7Ng0myCasclafiTVPv3rYAfQTH+t+xrzvyw47CcQyiMSKu+zgoI8rvVAZg97ux5qsuJAW4oTGzbHkyf9Xg4Mm5JmTAWhQFg3JVsa+Oi8buQgs2gVxSw9/7i+Vs3BHstNqm3a4V997zEb54OkgsACHjjrktzXJjcz3fPVAAMIwJnk38mVfxZpVHVBpcuNtSxiYoCH3zPezDp9VAQrAlCAWcp0rp6Yg233H4busOBMADiJh0BRlMigDxPW/23iRn30MPCh1Uid/gg/ijHXnR8+7lS5DJXaB0v7DPlc6wqsI6//T6WnNNXuzh5X7SeSmhk27gOdQuPBgAwbrY+9OU+J4vQDJXf+d1MfdSMUrsb7AZkSkBhDlgjYJWfTzEIruU2KLPgqQMAzOZIvFvUwdJxrFpXMvMlVjfiurTg5h7D6wxjnLjhLG646TxGdAai8wqLwbaYpzuIeRj63c4DmyPN6k3w/k03Mc6M7kODU9fyJJ+419a2Hnp/oZPU3DBnPvP3rP42mi2p/AsdmOlnjXtdGZEAACAASURBVGg7Paj72Ni4sicAsD++VUiVnxTxtRNreN/734dHHruEi5cuCg2dooCWCmI3b6XWcRNlC4AGutUiI+XJqYqYDUitfQ9vNQM0fobQ/cQyqVqG5wEAeyX3FQBQ9WbObnaLA8rquCUAYPAoOSaDC9REMf3Vr3wVXvWVXykJ5KDXRz1SgTjX195Viy+XJFHLF0REGAASSApcxopugMALMUrHqLcS/Nqv/SI+9OEPCvhC6hyrz/zHdg+ttLAizWoJGQkEAG7EyeNLePyxRzEYpNL/32iuqGpnkqDdaSPLUwEA6rTDmxTS55/ETfme0arKGyGKfdmYT584hThMxBvoDa9/Ixr1JRHCIwCQe7EAAL0JWwAMA4BAAHUh+MyzIZYSH+/69V9Cd2sdAZXuBxROJMOhkklS+r8VDREjZfHEppDfhJaIYQNx1MJ/fs+fotVcFWcA2krddset6A06aC1RwKqnYlqNuKQ/U4eEgBXBE14Mk3+OLRXJNM/Zos2S3Kl9E5/jTm+M1F9C6+QFvOp134IsWMZGe4B6c9Wg8wpiOMR6GSXEHga1DA3fw1J/gFsaTfyXd70b//UP/gDeoI9m4ImNEvsok1oNjSgQsUSyHoqaUvFD2gAWpP8X0tPOZKQWhPIz6cc73Z4AAFT1ngYAdCktA2SDpOqVVpsSA/R0rEkKq/6S8JL2ysDUA5aTSMSeqq/pfuP588cNOg4fQkn8IQyEGiLRCrMuANpqQXptyDHRaGGzyLHue9haauJymmGzO0QYxdrDfAQGAO+HTdhlbRJjZQVNyDyx/737EApxi6+6qUzOu1fi3DDnS56bCFdWImllhdQ8QwFVDb3aHkM2VXsyuYfArxvLQlU5H1ExPk3l314UY5vcldoW9hxN24NAeiUV3AlwHKsqXR61331+AjUvMK1+Z8ep/Y0NDKb2kilNiypErEYcGT+cYdaeUKtptspmf1aHBxVv1L8p7VbamEiB9AIBckVvg8+fiTTvAQU84wR+FCOIY/lOpNE2FimESqE9XdHkH5c0cV+l7WaGU2ur2N68jPGwi9tvPYe/89a3oFFX9f3QzxH6GUaDDnY6bey0tzEe9uGRPRR6iANfWAGa3CvlnftCCfJwc6bdH0Fqmdu+ANPcK5h0MuHl+EwSbVXj7wkANFtNcUVh+JeNqcGi92ZqbO0xpqfGuLgU+XIcJuyMRwh4SdU9SSQZnxWhKp+idVIpCuNIEIMWgPb9BC1EF8YBEOwcKAGEQhX+uZZVWhXqlCJjM6dNa4AkCmXNk/Nk7MIWANOusB+DZVH8IOmPbUEp1129QgVplMFJ5oWyGZVNyUSQ18DzIfAztY47CbwmiM6cse1elrHDGIxWj8V061EJEJi2jPITDLBnn4G0p9GK0thxiaYN9wenekeJDCb7S2GIes3DX/7p+7B9+TJ79gRkIn+ELJSk1cTz7nkBrmxvigZAc3lJ3KvcNc2t7loRMPdYhwnDD1u7LuPEwxzUec+847tJjxbGdDxYcU471wRcmqn+2zm4uPe/WgvLOPMQ16EU+EMTYJxM/XAxgCTgBJncnMdcx7yecZlSzqEkdZTz1w+YfRYWLNjr97lXIPULZEcowzN2OVoLwOHuXfm492kB3530u8VS7inaOqbqURrjSmOQWQMI8F3tdFFfPoa05uPOZ9+NoN5EnzpjrWVpEZi+gsMAAHsP3v0LAkddAQ4xca7jW2pXvvifCybD2qvJgFB7MCVI8UM0m7QMclMP87jMdW9sbMjGSaRbFxb1bhb7Mdn4lAJtFxYLCsgmykUppJfuGGEU4E/+059gY/MqtrY2sXqMdms9STzcWec+bPtZU49AEJ3qi+rEo+FQqHp8mLxODarNQCSj0byB522DBr6W17NIRViDxspzct5g3+9ZsQfQBisMOHjcU6dO4bFHH5Vefyb/zXodb/vu75H/5rXQDYCbN5Nfaz+kK5AiolMBsbRP6PTyvVAYHb7QEJn08Q6yyu4hbsb40R/5AfQGXYwnI3m9qP/7tJWKRRjK9wq0mhFGw65QSJ/7nLuERpqOxli/so3L65tYWzst07jRbKKz00E6GQkIwDMg5ZOUszxnYsFgmYsvGQCq2LyytIxmo4F6XMedt92JF9x9D4rMR72+gjQP0B0VSGsRxhQDIcuAnfE5EBMomvQRFkO869d/EUXaxXiwA+beItBl++YNYqrIKQv3GkKTrbDUOoaNK2006qvIcg8f/OBfiJDhZJJiZbWFZ9x1OzJW1IZdNBqJMF8IhKSTHuKEav6JBMG892Q+KF1euLnV5mAGrwV3GDjxHX7YwLBoYHsQ4jv+3g+im4YYF7EKnwhlXm395CnKgq8tDFaEJqjlqGcZlthfv7GJn/6+78dpz8cKwaOMlRJS7VKxBWs1EkTEAFg1s8m4NimYz6TaAD+b/2pod3bU4svcNLYC8DqJBsp4NQlrOc5lLu0lzObiryps2IpDRPxM8pCN1znXDEk6HAXrah7pfCsrHMq/2W+azf27jHEmbGyxmei5cUNmVYgOC9xc4zzAGB56cYx1D9hsJtiGh43tHZlHBSn8Uyrueig3CF50ctNBtllbTW+9TYQdAuLUZwtDYIbCNl3Fs+DA7jNQ3Xj2sNMCUtkD/NJeclt1V50Vsa10kjRJACeZMF/GfSY2KqYmQIYRJasYWBXAMPuUdPUxDB0nhDIdMoa2qoCIhgjTwYO+pRLH1Ne4ARFbc+xar+NSn0u1n5X70QyAZUFC7oG0NZWWDGOBy0Rdro/JPOeCq4Fg2hhs4CB98Ibib5+C3VtqBGBDBXLFcpX3mKr0rJ4zSSQDoN4QDQovipAzceOcMEmc9DjXMmmfk95JAzByTBBYInOM7QDaW2kCrJzCfwHWjq1i7dgyTqy1BMhcWV5Cq5mgHgeIJPmvIfILjHodTIZ9ceuIAgUFhPMmgCQFTcn8ClFvNJFOMnR7fQURydjq01KP/CT7XNwnqU/B7TGfN08Os6e6n+NqRpTJYAkk2fFRRQzua/g5liFTglZGFNGybaipU2nKGEKprOsZ/CJFf2sDNVrRZiMxs+b8kgqs3RhMxetQC5jMB1MA4bO2+4txXmDPNwWcqeXDMaV/5zWb+Z1nGHW4mu29frpMDHvN5TMxAoAca5bVIAWU0Uj2Ta7jAjgoxCBAiawzVpdAwCqCDB4K38ekVkgf/0Tuido7TmglPJngRKOFJC/wxU/ehwfuvRf5gEBSCxO+xvdw9sI5nLzxBmEAEGSi0CTXLApklnpKPAuzNVVig0dJQGfdPg73FA+3e02nfdOtoFVKxTMi2MR7TDCLz17jE+7jKuBp2bB8rrZQZvel/RIgiwXPvu6g+98Rcl9zsxffvYXrhzMWyg3GfOpB0jpN8J2144CP375DCxBH46+5xZYDHt55WQkVXftbr8s7bDGOH6b7idUA4HrBGNQLI3RHE9SiBm44dzNOnT0vbQD98USAP20VOPgM2h2DHOVCKnefo3zKE/ne2tWH31vYflMNOJmYsec3FBV4VkbdgFtjsWrQcsHvdbvY3jaaANx02H/HZJpiZEzg7Zc2uJb5PAc/wxcKKbXb2/jABz6Arfa2MAJWV1dFGJDBSnk0mbDuI5w6s1IR2oUASC8kpc+K+TABlqBAJi4hSO3fFkTcAACWVSBIPUWY9vjSYFMpm3JXrrkSqNdCEICbHZNI7SHMxDKOAkv8/u3f9m149l3PFJCFlYnA99HZbqPVWtJA3H4Z6kxFg5EyiqEPM4gPVPBJ2A8MUWpAEIM0ViaxP/jDP4DBiGKMGlSoCJcn55GOR1IZatQDpGkPS60Ez37WnZIAjUcpHrr4GNrtPoKwIcHN6rE1tHfaCEICCQQANPhh1soWkiLnBk/0PsU4HeDkyRMCGHFJiMMYZ284i6959WuRjQrE0RJqfgOjLEBvUsMw9zBhcuxRaVorycWoAz/r4V3v/EXU8j6yMceOqjRbAMumBlolk1QdWS2XajcT//b2AK3mmjgQfOq+TwsolecpbjhzEjeeOYU0Y2AzRpzE4sfuBzmyoosorslzcfsd3cBJwq45lRQqcPkF/bgTDIsWOsMI3/rW78cgTzCpxWJ5YiSSZgAAVgEpMqh9wLQSY3Xf63Vx8v9PQH7ye74Xx4djrHF4p0NR/h/XUlDrjwBAXPMQjiaI6eGdpbKAVgCAfrYFAHq9vulxpiaGigFyka4SzQoAu9aFjFBDPfQEACA7QOBDjhUZf1Q490r7Mf3sir1h+AcGCjj4BuCeo1BNmdzlNdQnVPPPHQBAmQFB5ov+RC+J8TgKbDUTdDwPV7Y66pJhUOu9WEIHCaDcHky7jmhRvBIpdcO9knWxLwDAgHu3DZoditJny15ZaomYijvPl2umJmZmJTV6I6z2lWukiJOSQMMgW+n4GUUezQ2W93NsSpVp7xq9iti5MQnXY8tlclofzEv0flbv4A6i1+PCwTbBVxDTVrlKjQHDgOK7RORO3q7Ve1uBZ9IvFEWfjCnTJ0uqugDj9nUUGuMcdea3qajxGoTJQQDcEflzA2sLsmsbmyfjSWw3mayR2l4DhmzzqieImy34SYJCepsLod1znQ5iikTqniyJlXkABM+Ekk87PAN8i9bJWGn5rJ4miYK5dAWQcULGUq1Asx5iZamOVj3Cy7/8RbjhxDFcOHMaS7Q0nYyQDnpS1abeCTBCttPW+9JoYNTrg3ozUWNJ97Zyf9L7bE/VPmHpgT8kgMfPK00W9tqjS30Jc/xdgpXTopqzH+POa7uml7ECe/4JxAvNupovnqzrpK6P0b58CbXJALUJ7U61ncJtpahYe9e6euqItwCA6IUYoF8YKQyOfV8YJEFEACDSvxtRVxmz2QTD9tYMA2v6PNzxyp/dlkmjo1g+U2VCkAk0lthP4hgDSsm5igNOxUiqgHhD+2fBhT3VPA7XhaLAcqOOzpUraNY8rCUNXHnwIu7/+CfQ39pCmMQomnXUV1dw/IZTiJsNDLmfGeCGxyeD0vWZV62BSrndtgRc+903y8aTgCJc0ZvLQLBcIxXcVaCNhRxu3vaZCnuGGhwiKKqxkmWjHRwA0AXnsADAYe/7Qd937TH5QT/5yfK66f3w2s7q8MWTazvO/FdLXG7XY1P5rwAAjazCelOKLasnb8SFO+4CojpS6gaEKiTrsXpzhP3jqNehsdtB4KKjHulL8/7a9qPv04KkrMukh5ENEEllgn2JFjWuandKHbUhHZPRyXgsAMDVq1fLnj8me0waGcS7XxKa2X6/WoFxnqK13MK9996LT37yk9jpdWUDabVa6JOOKMGgiWoWAgAmWC2FHcxRKUhnAAAmv9oPp8rqQo+SHaACAOwCaDf7/QGAozAAdGEejYaCxtLyi9aGQ6mcJBK8PeuuZ+Ltb3sbOlvbslgTxeVGy6o76X3iElCu+7b6794vG3ap3YsLAAjCFtWl15u5zDt+6Psxngxlk9ANgT14TMApjkd15xxJTFbEAKsrTdz5jNvEhootAp/81GeRpqwYD1DzQtxw441o73QQxUyiKXRmvD0zUg8VWAhIUU+A9s4mLlw4r2gee/2CCM2kia99zddhubGKGmJEyTJyr47twUQU2BHXBQAgbZ+e9+PeJjDu4N2/8UsIaiMgG+4JAEhPvURCWm3gLYzCFoaDDCvLJ/GZTz+AK1evmuQlwzPuvA1JI8BoPJDqN4N7ZcyM4Ydkr9Sm+ixng6bZqhKfiLyGYSNFvIIE/ayBnVGMN7zlbZj4S8i8ZH8AQBIUzrMhluoxJu0t3Hn8JH72HT+E/OIlAQCCMe8DPR4qACDiwkoAQER42A5gCFiijTANALCHmQwdBppxHAkAoNobbBFRO87ZvqqDLlUEAGIfAgAQKNQqJhMRo2y+a2l1AQATgB2BAbA3AED0WfUZpgCAWoHtZoId3xcAgFXOJxYAEB+CqdtdATNGZ8JW+2Z6c2UFl9iBT0F7yDWQ4zphVOsNZTeb5KL0bqn9DOpF1T43DhJmCZKRIJ9pNFlMhXIvQohsmwxOy/3TScZMom8BPJkzbunEbLo5x6+m4OU/tWa1L9Z2J0vD1yTfJPtSZdT7V4IDRuTOut7YdikFEc1mz3OT7IdJO8eAUwVyHEZsFdPclCkGgwIkBPH0u7QHEABglY7zSgTRPKFEszpakLXFvSuOpPKhbiY8BQUB7SovOjkGGCRzQwAAT9vISqX60uXGQ1JXEEuYUuLSkQpzKqFAZ1DDqN9BWCtw0+mTeOHz78aLnn831loNueJuexMBRmi16hj0+3Ib6q0lDHpdYQ6dOnVaRCr1y+FmlHgdwf/FHNL9ADRb9T7omjP9eRZgmg7g3KRhFgCQIWsSJVZWS/X6PQCAzvojUwBAyc2XSqwtYBwOwJwFAGRHMSDAXgCAgHp0rzEAwGB7cyEA4BZDXHaRxkcGdrMinQYwZEGDAABjGeozKOhjkn9nHeLvBYhnkkoQhXPCjAfRRKF+hO+h4fuI8wLtx9fx6Oc+j97mJorhEDvUaji5hpPnb0J9qYXBZIyCe0kSKxDBGIlsFNN/LamCqfpa8b+/CQCAAJlsAWW7igEAdM1Th48yHjcAj0v/32/+7VXpPygD4KDz9rCvexoAWHTnntjkWXcFu/6bFlezjetcrSGIGyIAeP62O+XfVneAEQs2S6vC9CEB72kA4LCzA6htPfL+QhZ2qchqdZjJvwhczahQl9uUqejIBkSfVoqGpSk2NzextbUlGyR73cgEYHKrMaHZZI2/vWykBACKEVaOreCP//iPcenSJXmofCmTjSGrzgsBgKruowGQru7udp6lmfQEUsuAyTOTZvsaCYiMEY0rnuUuXosWkKO3AFiLHlXrttS4RlLHcDDA6vIK3vrWt+KmM2exubGBYyurAmYwSV5bPYZ2uyOBXfk1hwFgwnoBd0o/cbIAaPfGqk2kYjl+UOCHfuQdmORUpeaj90VkUFwXWJESqjOfNTUACpw4voxbbj6Hehxikmb4yEfvBRDh4UvrLCvipnPnpQcvYHme05ydBpLh0/qd1UMVzqv5KdKsj2Nra8IA4DMKaj4iP8Qz73gWXnzPS8WSL4yXgLCJrV6KPkkZcYMkS0xERKrAaGcD+agtAEDi096Kx9YkyG1hsUrAEngIA4UtAIw76sizAEutNaH/8z1D0g/9As+/526kk76IVSZMtI2wVZZT84BWleoY4Yrr2A3WDaBmN1MLANT8GL1JHb20jte94a3wGydQBA1kVChXpZy5DADd2NkvPpag3RsO8IwTJ/Hv/rdfwKf/03uEDRAKAwBISWQPgKVmHRYAiFhxybWH2DIKpLXAMAD4M32UyQJgdZc6DkIbTFW5Xfp8WT0+JALKI7HiyBaFmGOSYue8XqGJqr92lRzqDLdJmI7rkntzqBWwAgCAuvSi5ki93LQAMDj1EOYUoQnQryd4DDnaS3V0/QDrm23jQqEb1xPDAKjcJewN0CDd3Cv22ApQZUUCKzs3+3o+PakAmcSf95jzfjQcSfJoLQnJNLLVPwncyRJggpmSYmupcFTl519neFrV0j/1nGwP5fSKrS+261bpAmBAs+r6VH2f7DH7VaLxJSqvQJ1Z0Ewfvs5Tl9LtLKDIpS1KoxALkNhxp5IrhjBtBiYBVWUA6GeWgbVhAlA80wIQEtQ4GjX8/UTKlaoNwDVZFkUmh/wbl7lmE2MyU3hOBMmiCD5BYBELVAaDVdG3FVo9B91zS696eqqYvULOge/zfQzHBJ99WXulC4e6LLR1Fdo6E7CagJTFJBW9i2Yc4o5bb8VXvuxluPuZ5w1rR5P8EQXYCEa2moiCAO3tLbSaDS0777FKUAxwUfq7OAGhJsECKXRrE7jX6jDTP1sxa6ozkiLBDLOP80BaXgrDelnAABhsrcPLhkA6FGcGCwCI5d11AADkvhqwzAIAMt58HUcB9SMcBsAsALAfA+AgAIDVhBDWCccvafwGABhTBFPiS4JLRtm0WqxE5V90YbShROaK7KV8D9ec8QhN7jm9Pi498DmsP3QRdVaza8Dmzg6WL9yEExfOgRtgu9dFUOf1hrDHDW2TlDPIXAaAZSEcagOZU/k+7Occ5X37MQCsFgnXKgsA2D2hdA+ZWl+nHbMWppAzDBt3HyrXwqNc3BHf+zQAsPDpPaHJs57ZFKpvsXJjDVpDSvH51jLO3foMLJ84hXZ/hDHjsnoTY7JXalY34IgD5ZBvf8ozAK5cfB+1yCU4IkJIyj9ZAKyACLpe+qhoWOaCANKnkY4lyOAmRMR1e7uNdrstmyZp0aQc6kJgKi120RTF8RyjfCg0xj/8wz8U0bgRWQOiOO6pVZDpq7ZjZTpYmE4ApgEAHVikzff7A9mw2Y/Ic7K0NElsmQTmSm11xbgOMh6uBwBAUSUmVkTLpa8/zyXx37q6ia9/3evwTa9/PR699IgkSDx3vobXcmLtOK5e3URMVLeMgBczAOxzZg+rbAYEAfxIGACsYv/wj/6gAACWRyqgCUv0/JLgZYI4qqHZDHH61DGcPXMaceQLpf8Tn/gMxuMaHrr4OMj6PHX6Rgm+KYLHNFusqsRTmvo9qdjf8feD0TZuPHtCItZGoy6BKGmjJ1bWEHkJ3vj6NyGbMKBpoPATqf4PMg80sMoK+vzWhIUw6m4iH27jt3/jl5GEDGLJRNBWhqp6p8uNov6qPmMBAK8WC9MgDBp4//s/KD2tFC+kQOHdz382RmNqIwzlWVE0kHS6vBhjZZXzxRWinB45BwUAummCYd7Cq173rWgcOytgR0r2sEybvQEApWEWGngHHk6GIe5773/F7/+r/1MAgCRjFaTApAQAEgEAghE1AFiF0gBc6VhaObVggKW1kpUjoEcSS9JPsI9BHn8mffywFCgeiS0QIRXHKRwmbQDajKAAgElwy1XHSc5MX6mbLh5kzrqvUQCAVommBQCFAQAqBkCYh8i8UFoACAB0lhvohxEuX90SvRRz555AAGD6qq17gCStU6JdFZ1+xjtUA/Sy+qOWmGxFIuOIa4AkywZgtWCBJLwUIZRNuEp8pZ3Eqkibtd7tT51ev40NVdlCZe6m0YfhlZUiiLserpKnwziqwGUraGUAALfqL7RoQ8W3392PLIFCI5ilbixcIlXkT2AuCyw4qv82iLGsAhdcEDE/9t9Ktd+yIhzBQFrXcYwHWp1nQi4AA+elgHBaFSXtn4l/UE/gx7H8nuJHnJP1JJH91z5TnqcLYEdGzI7JlwU9JPEkw4V7q1GRl0coNEAFHLmmiHUnq93jEQqyxIhBCJvAE4A/Dmt48T3Pwmte9XIca4YYDFMsJyGGw75oB5w8voY+2wNKcafpWo0+P7Y67T1zFwEAJVCzYOLPq+ZPV/WV1TEv+bcfO/sZFgDQ9hpl0uzVAkAAgC0AFgAQ5oyhvl5PAGCvFgBqFMwCAPLcr2MLgHUw4TgkyMSZScYgYxUm4uJOkTG2MS0Qtl2SrICJxnh8zlx3uNKIuj/HJ7VGhiM89MADaK9fEReAgHHScIB8NEY/n+D0s+5CcvwYxsiFARCwPQ+FWjqy1ZEMoxmhuVnrv2toId69Cj3JWwD4nLmGWvFRi6iXoI3jsiIR/qzQ4z7X9zQD4Fqjjuv9est8O8znPvEMAJuzlb1rxgZU7HVrnlj93fncu7Fy4jSGXG7DRHIWaY1je7nRYDrM1V+P9zzlAYD1B/+sUNVe0v5J8RUPM9mkbMVDb5RF2i0IoGkVk69hv69VfyYEkwxbW+zj35FEjr8r6Zkm+tOAksF3hok3xlZnE+95z3swGA6k0mjt9zQwqI43j0payYG5/YV8n1abh4OhiBSyUkmFXybRohzPikhAxXNP+qCtiJWt0NjF8EvNAGCFlWwHbkJspyBgwQ2T1f7v/77vkwSfGyn/+8r6OlZWVpTeRvEWouWOiqu1z3A1AFwGACMVCYp9fd5Ue88QSJU3rof44R99h4j2URiP181nGdP9gUEsyeG0nEt8HDvWxA2n13BsdQlhwD5l4Aufv4T1KztYv9LGzs4ISb2JU6dPCc1/NKJt3tgwNAoJCkbDFOmEz7uH593zHEwohkhbvTzDsD/EhTPnkQ4n+Mav/yapyheIkRYBirCJYVbDzjBF7kWY5J4kkKOdq5gMtvA7v/nLaEQMQAbseDWCS1XlWBF/BgUaFUxY8SpYKUsYemA4yPHRj3wCCb2q0zFWj7Vw7sIZ1LyJaAD4vvZlaytFgeWVWEQM9/pyx5MbzMrvWQGXRuoIBADS2gpe8urXY+XUzahFLYzSXCj+CxkAhoaZpkMsxyGS0QjF5Sv41//oJ7A0HKGZZ0gEACDLgxoAMQgZlQCAiAsqFcuKWTHB0DRc6dO9QV8CKq4P6q9N8EYrxzagPcxiKokB5zsdFHwfEd0GWHG00ppTFTKb6pvqrDng9QEALAPABQCUAeBPPORBLCKAjxYT7Ky0MIhiPL6xKaJnQsF2AqfZpGF/CmUFjrrvPZgGgNLnqzVQqfsaw6nQlwJQyv6Z3az4OibwXPsokir6I/J+s1AbANgmjpLom7YAcSBhQE7w12nrkhRyFgAwy7HZRZyhQhDB6Ncb33s9dnVF2h+vlHurpK9JtlFvLRNYQ8u3Sb6lZBstg/IzZcDMN//W46h2gS1FMEnTeaHnVYIHJqGXtdEc0z1He88IkMnPwmQzMIoRgmPJnWJ/7PlXBoBqDMg5CEPL2HPyeg39X1wHrFWgAGT6bK1mgwUAlJUg6KBWmo2omiRaVheCqv22BcS2a5jVgC1b8hSKAgkV2KMYId87Ggo7jcFBFNYw7G3i7OnjeNlLX4x77n4OlpMAiQfEBPd7HTTrEdgTb3vdp8AgFg3IIFoAACxaV+zetoiB5NKbZ/d0O9bcY8zu95bV5b6mZABQu8dgL4sAAJcBoK4aBHjMLl2CLte+gtp7asffvBYAFwAoxx9PmuMum2C/FgB7hwo7IwAAIABJREFUVpYJMasBYNlPvG8EAHQ8asXf0vC1aJGqpaSJ/VSZmD3nqQC/Eg9yPaXwKhN3jovxGA8+8DlsXV5X0T/GqQSGKTCYptgZj3H+nudjHAdIkSPnXhn44gLAY7N1sSbaLgr6l+urowFgQsxrv/l2/3mSAwB8ztbxSpZWI07M58V7RGFmCwa4sYqdK/vvX2YWztyHvYCBQ9/oQ77xaQbAfivoIv7VIW/6Ad+msXjFAChbEmV+mhY4eHjei14ML6ljo91FY2WNftvo9HrSMk0A0c0BD3jo6/aypzwAcPXhDxVMBqkWKxREVh4o0mbEaqbvlIVSq62XtED2+stiIoEMVffHQk+nOGBANoGlVE5R6RQAyPwxPv3Affirv/or3SSMgAuDUiI84qtbagDsFpOaAgDktBwJwKImvYndLgGATOzctLeedHu6FDAJViE0VjVdy6BFFYFyI9F68pFEAEXIiRsgq01E0D0f3c4OvukbvxGvefVX4crldRxfW5Pg8OrGBpaXl+Vnai4st5b3FQHU4M8G2RqAWgCACptMQZnO1RuRtAAMx33ZlNknSNAkYJ/9JBVVdlr/0QXg1KlVaQFg9Z92UWQAbG728JnPPIh+v8Dj61sYjlI84xl3yrV1ex30eh0DIqhvM3vL08kQyysR7rjzFngBgQmKZk2EVnxy7SS83MMLnvtC3HnHsxGGLQzSGpKlNfTSAlc7fQRJE6NUWwsGnXWMe1fxu7/1K1iqs/d1OAUAMNBlpKktAKbKzFcYAIAaAHnm48r6Nr74hYuGe57j/IUziOsBWksxRimZJKmoXjPQaTRjaEfJZJdX+ewKM5v8a5xN+CWHbQHI/GO452Wvw4mzdwgDYDCawGd2vIABwEoJHQkI4NTSMeLRCKc8H7/wP/448vUraLFy73HeELwosEQXAM6xcaoMAGORqAwATVIEHrPMiZqH4XgsCSL/RgCAz5SJhrh9lL3X176mytEogkiLQAoBUrQq8KTSWCa24oJQhqElNXzXunTth9cKqzAACAAI7wGpRxcAtQYiAOClNRShBQAydFeXMIwTAQCGo7H0kD+RAACrtCbjN5VM+58EA8x6aHrgJeZm0j+h24lScsnQUqo/1z/2gruCTgTGtCptA0J+L5MAtoHI+NT9oFrep7dksyzvfnaFak6oVYZNrs3TNrTmUiDRJM22V9+CAqkR+bSie7bSbma6uMhUCaImw/qljAhLgS3npxEglFeIRkZevse6idjkXl5jLaDM+VrBP/t+8Vw31ya1dYcyS2aAwG8m+Vd1eGPRKuC0tgTIOBXBVMMEiCNE9URsKId9tskZlwJDK3eVzsXmkWPZOv0YYUYemy4Wg9FY6OIlA4EtRaz6s4Ir9Gy1abLCqQSMCHqw9ayekJXmobO5Lsn+XbfdjK//6lfi+c+8GXU+VvZupUM2EomNqVbLzVixGgYEOo6SRO0jwmQ970tQasbjfF6C4/5uLwBAGYNMbEdyf/cCAPqbl3e1AFgRQBkLRwQAbKuHAlxatBEAybhU+ARt4xg139pVesr8MAyA3ubGkTQACAZbBpD9LtajZt3mviHCkxQFzDmelC1KIIQ2uco24VZIMBjSsx97AcbdHnrb2/jUxz6OlXoDzTDEuNvFuLeDRhwJGLXR6+Lme16ALnejwENBRym2lDDJ5XzJ6MZQg0+M/W8oAEBWkdhmiyUjb4TqAfBL5rdhKdk13TKY7Hx5GgA4RGDx1/qWpy4DwO4rEjsI2VxZqDb5pwbOiTNnceO58yiCCN3hGH69Idpfo3EqsShbiJ4GAA4/4Grbj32s4I0kpZnVB1ZzCQAofVKVQasvFU6z/Xy88Tvbm4gjCut5qpjPJMvzhebNxHs4GM0BAJRyRwCgP+ngz//yg7h48WJJlxT6Pz14qfJa0kFN4DBVLTBVChvSTQEAWq0a9AfCRuB10NJQLPfEu1ZtCskASCdjpbyW1RxTV5zxwZ29zRUFsXr9tT0KpQ8yoeImSYu/U8dPCAvgp37in0qlxWop8BqkpYK0z3pdxJUSCuHxWsr8aHcLgAsA2ISAAACfNwGAokYbI2rqRfjBH/p+DEZdaYngxiHBfpZLwBdHAVrNGMtLCU6fPobV1SZJ+EjiQACA0bDAhz/8SUIJuPjw49i42sbzX3AP4jjE9vYmdjrblB0WqrdUoSgQlI1ww5k1LK80ECYMUHIBZagp4Rce6lEDN548i694ySvQaKyhP8zROnYKvXGOy5sd1Jf4O20v6LUvY7RzBb/zW7+K5Qb7EMfSYiDBhrBNTJJhfbIN8T0zAEASL2OS1nDxocdwZX0TY4IeQQ13PfN2DEY7OH5iBcNxD4NhD61WUz53dXWJfnoCANh5YpODRRun3VwJAFBgiwAARQCL8Die++Kvxqlzdx4IACDURQCg1+ti7fQadrauolWr4Vy9gX/94/8zdj7/RTTGKRpMaIsRQgIATQIAxRQAUMJ5ZbuE9j/bZIRK14PhSOyEuFbESSKJDOfoFAPl2ga/qTASAKDiP6nFZAGQRipGdPJPVK4dYc+K0eIe7HAotgIApJo6DAA/F/V1BQBUBFAAgCTBo/lEAIBRUsdjVxQAUCGs3Q4gB62AWAX4qavZZQOoCav9qir0GjxLO4uT1GrLNddYGxxositifmkq4Ju04ZDeb5JgqwQtyYmpDjFgtAmse352bEtHj6FBO4tQVZ23bIDy9O01mC2blqDCALB9+brnqECeAgK2x16CA0mYHLq2M14FADB9+Hp+BlAoGQClzmEJRHD+MCERFovoYREA4VyxgEaBkBV3SVNUKK9cas0xaJM6/ewq/QL+XlhmkpgrcKLHqFgNTLaZrNlE04q4cY1mEkOHFiq5x60mwiSRRN4LCQ7QgpAivWplR+DdHkco6ZbFIAm9mj5yPktyb9p32B4gKva8ZnlGahEnbRfGxSAM6BQwRD5Rhh8ZafxoAY6yiYC4jSREMw7Q295A1mvjZS98Hr7hta/G+dOrqGX00KBbuyZ71uNZgz4LOu69cCyu4BnWxwINEhfIt4yYcv0tbf6mq5ju2m3p7Xp7dPxaEUBev4hQLQAAuhuPlSKAVgPgrwMAsBoArguALepIcmwYADsb6wsBALGxtIwV5zHp7xSw17Ygo7dj+v1lXSwgloAiIEohWYIFzmvJ9qz5yhbg+ArgoRklktx3Nq7i6qOPobfVRjYYICwK6ftnOwqZCwz8yQC4+fnPQ4dMjCQS7ZZeOhJ3gCiO0N3pIuF8sXu+knh0Pluc8XBbx8w6cI0b33V++SINAIqUSrunJPzKtlFbX3W4sgCALX49DQBc54fzJf+4pz4AILJPpupPXTIm/vrPx7Of/wL57tEBxw+F+i+gOQsTRkT0kASy6/JknvIMgN7GfYUNuGTjZ1XG0Dy5UTIh09549jJy8RCpdqmEZuOx9oYbCykbh7qKyhsbVyXglH5K+rIaarloDtR9XN58BPfe9wkBANQySumWFJlSp+qZvsEZAMBoTunDnFKjVSBia3NTqpcEItbW1iR55vkwyRTlYwLFcn2mX9x4ocoYm3EwmB0xEmeXcMhhxhP7PylkR+VlMieGaCZ1vOZVr8ZLX/zlUp0iI6Aiycy0WxNscTewOSKA4vsqZQF1AVCGrSrCRvSY9iIRXiQA8L/87M/gkccumgKCgj/cJBj4MSmjM/Vznv0MNBoBGs1QxOV8r8CgP8JoCHz2sw9j4+oAly5dgR8kcqxz526SSnmns4VHHr2IkyfW0OvuII5inDh5DMsrCeBn8EIGsaaaSP0IP0I9qosOwLd887cjTT00l45jQA2AtCbV/6vtHrywKeOxc/VRDLsb+N3f+lWstNjGQi0DDeinAQDr1WzAI3q+05pw4qOeLONTn7ofnXbP9PzmeN7zn42sGCErlFHgU7AuppgkgwxWUsYmsHVSoANWtFhrJwAwGGUIWzdikDVx5/O/Euduvxspon1FAHkliTh1EEgbSjDa8jwk/T4++UfvwXv/3btxDECSc6Pnvwx1sjiiEHWeI6tYBuArE37bj20qdNLm7nmSMPYH6hARJ3VJOgiahfvMkUWzwlJFuX5QCCqi2nNELQBPLPmsDoAs9OaelmDFFJto7yhuERBTAgAFUE+NCCDbJRwGgJ+yshSjHQRY94BHvQLx6VN4/MqWiGdW4nkKAkxTZPffmlTkzqmqmxvGucp11LqQuJdbggtG3YL3T+e47S/34XvqdiIuDqMUg/6wpPhbcJcCnxTamtJwmOVjm6ryPABCqf+VCFm1Vhtysmh6VT87M8Ss7BSfa4jejP2ygF2pnC/ZsqlqmuuzyZjOYE0iLQ1amQFGkE+sTDVpV2x4lvpfmxlXu8dRWbGWyvXs34V8PzXELfgwD6gqmQilIK4RgZVPMCCy+dleFxM4JuyEedkSQIGzKKmrzznF3UK2QRmbLwIEfoAJ5w4p/2Eg+i4SLEl7gQoYcl+VJJZte3Eo360AG9/POc7WBY4pagJJdVns3KjZoOcpzAkmE9RsyVL02ps41kpwrB7h4Qc+jeNLCd78t74Br3jJPczaUCsoY5ih1Wpga2sTcULWYSzrysI1YsFaymsREcBZ9sgMIDcLAmiooM+Tlo67n+vivbyywiSwkesYN7aRnMxseSCvLkIqNoBsAfAoqkgxRXO+XFP1zOeNq4PFEm4LgG3ZtHOC4BCfOStqSysrpIBIy5K0/vksekzg5Zm0APD7LIC9VwV4GpCZPvdpeE8tKckyYlxDIICJPr8k1jJDPqspw1MaWajnw5iHxZkCCAvgUx/7BLqbm6gHPpaTBP1OG2Nq85CF5vk4ddttyKIIw2KC7X4XJ8/eiK1OW8DqZqMhBRJhVzpOAG5MuV+F+2BP4ol7FZ+HjGGzTuv+o33/ovxPwVCjcSH7jLOGCWDo2kjPAbKf7Pfnv32K/35j66kNAFBjhnN/xJ5+6twkdXQGQ0n2T525CTecv6BuOAQERBzXKMpwzzduXvtHWfvdw6P8fff9f7LPGfdqa8XwYWkaVVSbVi2VojEvRG18dFshRZvxPsEAFXlJxcJLAlBBfm3/qVVL1p7z7Tb7wuk3rH7pXIiozD8Y9TEqevjkfX+Fhx9+WDchU3mQnjBzpm7YpfFHlRIbcqq+0ihg6yPRIHB7a0taEoZDFwAYGQCALARSmZXCLQuisfiRIGdfAEDBikU9iIuHllZmmPiS9n/qxEmkgyHe9ve/G8dXj6HVaEql3P3SQFZDFgZj+wEAAqjIm+YDAMTdSfGuN2L8wr/8edz/wKeFL2fZH9rbx0oZH02GZ951G1qtSIQAA19qSvDAZNDHffd9EY9f3sFjj21RHULu+d13PwdZPkav18bVzXXRDGg2EgVjkhA14efl8ENSEysAgJW1RlhH7Cd45Steg5Mnb4IXNAC/gXFOYawYm50B4NdlfHa3LmPUvYLf/s1fxVKDoEkqAEDVw6s1ZWsJpPdNW1oKViIz9p/Xcd+nHkC325dxGEU+nv2cOzHJBwoA1CZiLZiwwsDFKmQF82gAAFsAhuMcQfMGcQF40Sv+Oxw/czvGBZkZpC9r1Yz3WeahTAC16uPPorDh1TD2OX/HaAY+VrIClz/6Cfzmv/gFrFFkkoyOYoKgNkESeWjS4ksooBoOuGPKTUSkkmgAIyYSBACYbFkAgMkpGQiH/bL9o1x0+OTZBhCHgWg6EGcU32wJ3KwYoJnmU3TzxSWc/QEApYeKCwBZDWQAcEkrGQCBCM+0Ax9XfA+PejmiU6dweWMLQ6HPKwVWElcHALBMkP0CFIsg7wIOjF6HrcyUz8VBAnjnU1qIsnUijGTOcg0fj7TKTwG/4ZDjUxPfCtjV+8iNl7KLVR+eu7aWXdsOdV+fdXVPlaGhOi1mIzRrkxzPSa3EetWwymyvvMxHjyPYJNFlZdxyzAwwYtrRFBzQ49tEm8mtpdjruVXJv24Jpm3MnpdbLeb6WWqoVPT06fFsx9fuv1v3A6fpzGgH6H1cDALozdFx7t53e/QK3CAIJ/VzJtwhhVVDBKR1B4FWSmQNUJ9vsgNESZ2vi2OxKSRwYGnhJQAge2UuLUbynAxjgMAe5ziPybXT920CYZrrDBuH18zXXW23cfbsGaTDnoAAx1sNhHmKYecqmmENdz/zdrz1O94kYDHdBUbDHtZWV/HY+iNYWzsmCciiFWQhk0oYDeYul2Nimo3jzj+38m9/rxori9eQ2fXtqQQAcH4sAgD6W1ePBgC4CnqlIYOBIWRgFRJDjkdDoyWkc9osQCh8Mm4My8tQ9QUEIPhUAI0gxKizg+31daw/cgldMk7pmgHaB/dw9vY7kKyuyprdHvQQLjE+yGQ8c4+2AIBxey4fpX3iT6Vgfd4+K+PY9PVLrKMVnhIA4FqxFwAg66NrI/00AHDYUOYJfN9TGQBQkVmOz9F4gtbqMeyMRlLx95MGzt96B+rLK5L4KyNAGZvuvsqY7fAR6PV4bE9xAGDY/pzYAFpRJ93mNXFXCibtnqwmkoq2MPGnQBq/ywMsaZPTj4KfwT5F0tepCSDVZPbde54I8213tlALiykAwPoCM2DUBW2GAWAqD/LoZO3TMFMSeDMUGJjZDb7T7hgAYOgwAAgAGDEzD6o9YAAAS3+VANl4aO81TJQiXQWr1z6cCulXYyA26PZw46nTIrb0Yz/8Ixj2+qAdIKlz7pcNqrnBWRutcg+ewwBwAQDbF8vzZrAYJrSa86UawCr9v33nr+KDf/5+yYi0p1ZZG+rLnkmF+bZbb8LqagPNBq0EcxRZimaT9Hkfn/rkF/HQxQ1c2djBcJij0+3ihS98vgAAk2yA0aiHfr+NC+dvwokTxzEeDSRpLWjlwaqv6XcX5okfIg5iNMImzp+9Ba94+WvQG2RImseQFr5Ys3X6KdJCVcD7bdUAePdv/AqazG4Lit5R8EoV3bXX2FSvpkSBbP0hxGiY44HPPohebwg/9LG01MBtt59HmvcxyfrwggJxEpR2eAKGFQRopgPIgwYVVgU/zWqoJSfRGUZ47ev/BwTNk8IAgKdtEXsBAKSo19IJQloxxh76wx4Sr4Y1L0CysY2f++EfxUo6QYMUyXwsAAC9vZvUbuBZk95p6NbVFehPZVJgepKH6QT9wUgAAfaUUh2dgZxU6g/9pYu3VDEEaIKwAMgAoHuk9LdL5dGxuzNLTNXLvfjg1wYA5EiFATDTAhDE6IQBNgJfGADhyZNYv7qNsbHLswAAz2S2kjbdQjXvXKsNZAosMPR925Zkq5w2qbUpoy5/FsClOKgq9/OfgAEUC2U1yDAKpgSfCCCxx3uXCpuxwCMIa1hZmtDaxNuCAHRQoYKIno0Vm9NzVaE+Tdj1ZyaXQjG137mpy/Bxq+hVR58kqyZAKBN7E+zKEUWwj+uTASYM28B95tPg1uz95wpqNBzmVvjnrbzTn1EBCPb3drPUe7IIBFAoT1XKTXpdzr0KiFMgnAm5sHSMfR8rvKIJQGcY3m/OY1NVFppvEErLAO+19YQXtwFaCRqxQVooUvSVa72IDxrBQLviSB+5sMbMGDWLhAAw3GOpvTLJkNTrmIyHyEZDrDTriGvAoLOFca+Nm8+ewnjQwU/84/8JCXORIsV41MPxlRWsbzyG1dbSwh7OxWupAgD2Nfa7W/GfeoKOB72dR+JMc0gAQOjv3LuexAyAmh8IAEANADIApB/cMAD8Ikf36pUjAQCWISMz0I4PlxeZsz1wKHbQjCOkSOQAANyWRYdGJrsC3JwPPgVG8wI+17CdLuJaDcdbLfS2N3HvRz+Kq+vrWF2lIFiM42duRNRqYOwV6ND2tlEXFozsK2xVMNJVbnRqWwBcG7xDb2NP4BstACB7T6kvQitFFRYV1o95LqaDasqx5mkA4Al8eNfl0E9tAIA7PwFCspG9KEF3lGJS83HDuQu48dwFpGweM7oAEseXQL7ePFvQuy638lAf8hQHAAbtBwpunBogWkVr7f2WxaWmStNCHsopejOWhFl6P4scUelDb22OqgoRPy/NVFGeFX8K1wmjgBWGPMNoPBTbuU/e90lcunRJF2xpqtPPMELTLmlpptrOc7NVqDL9V+qZAQ867bZUxHjcqRYAoU7nyGtKc58HAFgBob3GhcZtR5GgKBDEETqdNtZWVgUEeMmXvRjf9qZvQcpkizQ9UdXVL5uUucnZlMXNHgAAwR0GcvMAAKroM4hK6gH+4x/9P/i9P/hdiakJ/Fhve54Ha1Bx5OHsmRM4eXJFxAA9L1MAoLGE8cjH5z//GL7whct49LEtdHsjqRifv3AWp06vIQhzeN4E3e42zp87I8q/dAdg+i0VALJLAk5wfZ5MTGI/RjNqwStCvOXb34rOzgj11homCDEpfAwzDz0pcNYw7GwgHWzh3e/8JSQhx+pIKvQKANiOciNZ5+gAWI0EugBsXt3Bg198BIPBCFFCscPjOH3DMYyzHrJ8ALb7EighA0DHBttiLCRTjZJrBQD4DIroOHZGMd74HW9HbxIhoyuBH5VCSfMYAAQASJXkPcvqIXrjvogKtiY5bg4S/PPv+0EEW1toEgDIxrxrSGjjaAAAtgCwMqgiXFWl0/5sRQH5mnGWCwBAarBPb2npK2SCvriCt9+aKvdKOfCS8LPVhKwi0QLgaQlddMbvXpgJB6vaLQYAVG1WGQAEM8gAmCMCGMTYiUJcDQM8UssRnDiOK1sdpBPSW9kGUCXG1woA6GVU7y+TFyPgZ1uTZl9TAp55IUr+bMewib9NmqUSxM3TYWbZHns5Dm/7mPdXVxj3jlpcvQwep3B2s+YZhohNcrUyr3RUW/GXxNIAAhYMcFkm0z109jwssKrruK32K4hgKvwOsFBiUDPBgUGId12bOybVIWH26u0r3JV3/mts4iPn6FYnSmbM3iCAjGsDfk2xCExgw/knLSKy+pq9xlTqJVmv1RA1WwIESOWe2g0GjGeyT70AagiQBi7JP/+xhSCKRQCQ1OE0TwXsZMLApIjv53uE6ifP0trkTc9kaR/h8RsNtDs7MofJWGNBICVF26uh1YjQ3ngcp9aW0d58HD/9k/8I9QhYW0pEUJXtT54ov+89l/dbSxV+rOaPPKWZRN/+zl5BBbRxbO23Qu3+u2UAEACoPQUAgJVjx0oAQISepcWDbQoFOlcuXxcAQJ+CDVRsI4I+i9FAGQACAMhabwo2vu73toCjXRm6H3DVIAgw6Q+wWq8j4pBMU6TdHTz0uQfw6EMXZW0je+746dNoHT+G5VPHcbW/I2DAkLpOaVpqVkwxJV0NAEMlvvZR8OR5h8ZQxqdE3D60719YnIYRoHPA3l7H6cUwaHbPDf3NfvPvib4L+zHsnujz+9If/6kNADDe2+n2cOz4SWy0dxDUm1Lce9bz7kHYaGJETTrrmlK68VR39RDL93V+JE9xAGC483lbJCkrKRYytPROBip5TvVfa+XCdgCtDtNmz1aQzFKu4ZRZkCjGwp2h1+9jfX1dQAD1RlbRJf7vvvs+hUceeUQXHCM+txsA0Bs9HSpYAEAXNEmWuaMz6TN9sd2dnRkGQEM0AUgxZ3WVKvC2BcBW/C3tlkneogqeVMQc1ehrH1mFUDbZE3nzufN49OFLePObvgUvf8lLQRP4dDQ2NorVJ6vnsH1UFbqtN2+3CKApEM5vAUiayAtfgr4gquGjH/sL/B//1/+OkAFhSFpxYBIIgj3sqYuwulLHmTPHsbxM/2ki9+wtDzEY1HBlvYcHHngUD11cR7vTV8pvALzoy56Hep2ADoOAMY4dW0J3p636Ejn7OJX7RxaABARCCa8h9iK04iUM+yne8u3fCc9LEMbLSHMKhfgogjq2+xpUDDpXkI/aeNc7fwlxQN9hZQAIlXUKAKh6h6rAo4YobOLiQ4/i8uPUjEgR12OcO3cGrWX22PaB2hhhbJT/OaYlN81kHhyVAUAWRhYcw8RbxRve8jZc7VLVmPoM4UIAwC9qaHoBhukIo9jDhK0UDEg7XTxz5Th+4+f+BR760IexlGdCyw2Roh57IthFDQACO0wOnNFlYSbzK2MF6vuY5MBgnGKcUmXZlwqjaDaID+sRvsSdQVlEZBMEHtkfHiKOP1Ymv+QAwKIWAOMCYACAzSjAJWTwj68JAEABNvbWXw8AwL2DmpxXlP0qAa7aDGRdyoFep1sl8AQDMm3lsrom9XqjBDgp4EgRVGuzSrbAoDuQ91frqlOBN2rdsu4anKYMJGWkUG1bVfYtsFAq0hvKv+4Dtg3JqJQ7VNOqzcqOoiodF2BabPHM30qRPx2zJXg0MwLt3iNnKOtzxWqZHaluC8DusMIwC+Ttu6mG89JW22dv9yr77OYxAeQapK2nbKDQrqTyRMjAkL6Iqrpv9xuzDzD5p887LTql2i8K8Hw9K/qeYQ6YdgIq/5M1YAQGSbmJGomwAsRTmb2W1BuwbRNGWNHu5+79UQBAgThpC4oS2WMInlK3hm1j7NVeakRIBx2srdSx8fhF/NRP/BhWl2I064H0xUcEFBewiPZrAdAiRbWGudX/RcmBLW7o5x8MTLTX7wIAwkD8EjIAFl2/tlCpdpEycHSUynw0GgCcnwQAvCAytqXK9BBB1xrQXn/8ugEAOp4109Sz0C8LAFgNAFt11vmr4pr6Dus+pc+EJQsR/yOw1e3Do+bMJMPlhx/Gow8+iGw8wWisvcPJ6hLO3HYzBmQqNuvojbXQJK4DU3NKz6kUAfxvDABQO1EFAHh/xQXEMmON5acFyARcnRn6s3PmaQDgCLHNX8tbn7oAAOc410+uWywqbfeGord04/lbcObCrRikuVj+KYPXshJtwc2wR48WfV6HJ/QUBwB62/dLC4Bt2GTAxUWEtm9CjzOCf+mYIlJDYQGIdYvoAbBnlxt/pQDLBYeJkfS0okCv3xNF9W6vK60AYicmCz6T9Ez6Ge+7775dAIAs0gaaqLaSeQAQwdZmAAAgAElEQVQA9xsjfGLFoArS+pUC2+/1pUqnDIDjlQigEU9TAEBZCqUSs6Go7Q8AVCJXhxtJBdI8w3g8EgbAqD/Am7/5TfiyF7wQ4/5ALWxYiZHSWcUAOCwAMMsAiOKGuAAQAGAv/iOPPoSf+pl/iiSJ5PmSBaBfOlGXl+oI/Aw33XQKKysJGDOKD3JWQ7ebo9ctcP/9l3Dx4Su4erUtSeIo7ePlr3gxlpcjjMc7SOqe6AB0d7axtLSMcZpLVZmJPy0ZlQGgtNiIQoA+nQ6Al7/sq3D77c9CUUuQIURB6nLUFACA1Mb+9mUU4x389m/9CiJ/IjaA+wMAVrgNiKMm7v/MF9Bp95GmmTAAbrvtAoKI5zaGH2aI6z6SRG3wpNrG3vo5FNKDbpok97JiTwbAxF9FY/W8tABc6UxQi1qgiZHu0PM1AAgA1OFhNBmjR+WkmImzh3yrjTuaq7jvT96LP/w3v4SlLEOUjxGJCKCHVhwITZcMAK2v2xSwWlzteOazYSWRIldsA6BtGN/DZ8tEksJWlQr9tc8CYR+IEr2yCcgCYOIfh74AASKyZaicZijqXCjdQRYfc38GgAsA2BYAbRuhDWCQecj9GN04wlYc4uFiAqyuYGN7RzQl+r3BdQMApoIvQ7t2GQD8e6VATvZNgXQ4EQVtm/BrxbxS0xevXFnb1MJR+mLzXBhZw/4Qk3EVIJbrrMNqqlqwTE+/pZPKY/PgB7EkYFw7GXhK5d+p+tOux6WzWzaAXVdKkNm6dFg9BZNN0EZWviTx1c22pHxX6OauQSBJvy3Pu/wWB62SxMCw3nZ/wPTG7oJc+rGWjjgneTTOA8p4qICN3SCAzjcX+iiTFfOxAgDYHjzzXcEYo7tAfRbS/Q0AoMk92+eIIdNKl04v5t6Z9gur9F9wfiUxapGyA8i+U5ElUykUPUV1hdC8zlyB8XJXBwyugxQOCpDlnK1cIxtSQ9hpt3FibRlbVx/H2lKMVgI8dvGz+Lmf/SmcXGvBn4yQcM4fEgCwbSnus3Or/weqDu7b+rF7fZlmAJix+SUSAbweAMDq2poAAARvhVFCpgcFIL0ati8/9tcHABigl+xSjnkBTo0GhAL1Zk7Z9kO6TQwHqI3HWPIDrMZ17Fxex6c/9nFsX76M1aUV2av7tBr8/9h782jL7rM6cJ/5Tu++qUaVrLkkS5ZlyTOz7caQZlhxAwHaBNzuhmDiZYJxGAI0U9KkgSYMnXSvlf6DxiQr6XQWhLTNEGMbW7bBg9BozZZUqlFVr954xzM2+/t+v3POvW+sVyUXivW8nt/Tq3vPPcNv+L797W9vz8Gh669F68A8vHYD4zwVNwC6VZilZOJB/tcIABDwsFbcysBiiw9ZKhYw5fzU+Mpqzky3QLwMAFx6DHN13/HSBgCYT7ZmOriwvIrW7AI2Rile/1Vfi8Sl4n8ubQHWtFsnskasZZF6PxSuK/rAXuIAQDz4knjRCeYqMbgJJpkU5xnW1laQxEygBwoAmJ5nTbqZGAZlBUrshJhQS/VdkV1Su8fxGAn77EU12gQSct9U5f7RRx+bAADsIkRqulIgp4Mou6SrQJ0FHJgsS0Upp0UZ2xUyDPs877oIoGUAqHp6khMoUHVau9navtvNNoiTI4fhEGmUl1Y/mAhXVLGZV5gXaIURvu97/nvccettiIcjaa+wAWHJjtsHA2C7FgALAGgbLlsy+vjAT7xfAADeG+sxzOSBNm2zsy2MR+sCAMzPtxAGrPzQvMfH+nqKQR8CALxwfh1nzpwX9DlHglfdeSte8YoDyLIBogbBItKm2RLgoch9pBkN+zJVxCKgQAYALdgcegKHaARtzHcP4tu//buQ5EQdGsgNA6AXu2JR11s+ByQ9/MF/+D0BANJkKPR8LhdbMwDsc+BYoZ1hBw8/9DjGI4JXBB59HD9+IyX64AU5oqYjAACFAeW4RixSXDGmvi4FACANNk6BxJ3FNTfcJSKAy/0CXqOLNCfDhAffHgDwkwx+FGAlHyP1C7SaEZxeH9fkPvwLy/iND/wkOhTrLGIERYpm6CgAwNnIcW9F1CwCOPGTLTx0PgipPoY4zSXY4k/PY9Lhw5EWgP3PAL5bAkFhfRgWgFMIAMAxR1kIoUqXq4xmcztVdeuPY/8AAIEBAgAeMjcUAGC1EeL5PEEx2xUGgOsFEwyAemCldPhKi2T7Pacuzlevw1vqtU2+dN0ksMlv2vnRRjtwQ2SJ2vtZSy4m+Uz8mfCrDZ2ubZxXfO9wOBQAgEwXz6k0AKzAaj1RtRRS0RwxFXib2PKJ0e3DcdlX7mplmWwbJXRI7zhpuJqJW3X+WvVeglEdP6VOgLGi07eYloIygd+clNvq+eYRaAQ+azfe4MnlaLVHM3X+KlEoNRE2pf2bBPtUAaHqQ1dsQM97EgDQPWsCBBDGVs1a0FD/9ZUKjGlrQa3VzCRHKt/pwBfQRTUWVPwvEDYAgTsKd/J3rVAb7QXLAKDGjutizIRfWAQ+giiUFgHREpB9xjAoJgCAyrmAp9IIPAWTYrYGteCFbYE12UdGoHRjbQWL822sLZ1BJ8pxYDYSy9af+ycfQNt3sNgI4Rt1+K3myM5r6ebgq17dnAYttp6DFvTce1RoAYCUa59msi+aC8DlAgBc3wkAeEEkAIBliFwtAECLTSoYHVAjKtX/1iZDICOpTAe+rvtZhrlGA1mvjxNffBynnnwKfpKiSWea4QjtZgfDJMGwSBHNzeC6248DUYBxQWchWhSb2G7q8f7XCABQ28MyAGzSbwEA3Y9eBgD2PstfKq98aQMA1NAKm00sr/fQmVtEc3YRN932KrH6TrgJ+TStttV/xmTWht7ERZfVgn0lnvFLHADorT5cCM2Si2+aiTjfyvIKVlZWMOj3EIYB0mQsVWqmaWLRZaqeKhyogWrpH2oquBIMi6WAUv1JF6anMoPUEe2zaFdGP/G8mAAArPifpD3sXS99nDUYq4fIsvcSABAVf6XCcQFUACATAIAVuiSmBoB1AWiIIA2DE7G5o6NBjQEg90F6+5R+WrUAbA4GRT5Ojbh3GUmbk0S9lkKol9KCkGaS8L/3h38EB+bm4WuPhHij1697sgVAvcr147XiZROjMr0Vr26p2ZZIMF9IccYwagKOUmwcN5c2gPe+70ekyk19BgIrfG5kg7CyPNttY33tIq49dhhz8x0BAGgJ2Gzw7wnW1zIBANbWxjhx4iw2ehsinHfk6CJefddx+D4p80xUhpiZaYowZLMxgyRlGJwrncAAAPxP3yENPMBcZx6ryz285z3/CGkeIIhmtGpe+IiLUAUll84C2RB/+B//jbQAUGiKiToZBaaLXHXPrYp1+cgKxHEmFoD3//UXxQ2A446uBMdvuxHjeA1ho0Cz46HRZFCrCQzZJbyvvC8lRUMegLah2GSjGrHTY0R9LgIPGCVA6sziptvfhNvv+QasjVz4zVkkGcc/lz8mSSbRLqQ7UgiStE0qRiN052exFPcwyMZotRqI0hTt3hjXh0387Lt/EN00QYN02zxGK6DXsiv9t5IwSoVVgy0962qB5X8RSCPFknoESV6gNxqLYivfJ4KelwkASAc655oMYe0HJtsk8j3RARCHI/mb/tTltuphrJGnt5yDO1OIBfuUzwwph0CjR7eQINS6ALgpWys89MMI6wQAsgR5t4sXVjbgsMc6jisruUu2Aayq6pMuAJrQEfSw/fwqk8BEX5N/frPyr9OG7ToKyPBbg0CtAFEfQNZEUnHHMYZM1kZjbcPiOMp1/a6vF/q7nptWd41InFT6VcjP9odTxZ8AgOfr5wkVmYAegWRreVZ22U9vlvqsFaAw12xEKUWElEm06WG1mg9VO4GeYWUgWD1+TZp1JdzEFKnpBFjuywQAUE7Tzeu9zJPav+tsUW9tuWMT1QjVBNg8/ibhsty4e+gdN8exooZmbtiPrAMYE9V4W+FzPbDlo9FsyVHJvmC/v4r6WRChYlJQXCnmPeZ4CQNEzQaiVlMTJ9EDUAC/vPfapF2Od46ceNTHzMyMJP3DmICvL+4lzOt47XT2SMd9WZM9gpAOfdxHaDV8/MwH3odDzQCBFBUqnki9DWK6wGOFd+sDtv6k6gDA3qqZu+3d+kl1ncytGAAEPOTcBLzmXdjKBjDR/ne+zmg7bAZPJ89ndwCALiTKIylbALieGiaIAgCLAgTFidV80XlBptXargyAyWW1fk9l/IvBiJlBEy4A1XrNFgAVAdRr0/alAiE1JMgGYBzGan+hs8F603h5gbYf4LknnsDS8ycxXltHMRyiHUVohQFGdOvJNIYaOQUS38Xtr7sHaeBhlKaIM7r2aLueFLgIt4nfOJCTYkjqMWPXvQ2BLfeXK/HHTRqsez6oiYkNG47rsmUAyJglE5brvEn++VO1AkyLLNtvppyu9jZn9nyCL/oL98TyedHP4mp+wNa5xd7P6HIH/1bv39s5CevXdaSoFLZmhPL/ujd/LQZJjmhmFsOUu6tqzSjcLauciUwMAGCLC3u/4Cv8yv0XAM1uf4XP59IO5xTFUwVR+hfOncfS0pKg+VYUj4dihd1sgZM/pVe7DFmqf5u6H9Xw2DxQ+DijqIH77vtrXLhwQRYvUvW5kLGCNRyNaknr9IXpB7F6yESGiSr3IToTkIpa5I6oufc2hpLQ0Ybw2LFjRttILdP4+tEoqayjNEaaUEllAMWAmWraylTUQJVBNXvlM+M3b50TbE9rSbEqF9itJgWp93re1Cqg6v8v/8IvinVNg5ROUUCf2oDtnbZB5y7zt85iYPBuwQ76wzaaHbhBS8T6Gk1W/RPRAHj0sYdF7M5lMpTz/kB8dyMKSAW+2PgdWFjAwuIMNnrnJMjsrWcYDT08+eQZuGjjC59/0PQIc4PO8PZv+jqMknW0WvQgHmBmlgDAGnxSiAsTPJlAxha9OOvDIEQzaqG3McL3fPf3IwxnMTd3BKsrAzTbc4ATSJVx6cJZJHEPf/HxP8PZMycYmiIKPaTZuAzCS8/uWo+1BhsBRkPgwfsfpz+CjMkDh+bR6bI3doRW10G74wmYoYmKDxT8zgR00PNl1SuQa2FvuABgJMSKz5exSjPZg2pmaEhCESkCAG7jMF7zhm/EoVe8Gl5zAUtrfbQ7M+Ke4IB99kZsTz6XfdehqiVnqXDYx36BhLaHbo6oKDBXOJhLM/zfv/Kr2Hj6S2gMB2hlCToB0G3RijNVYIgiDSIPSao9l1vhTNiUQejFbBEB2wBcH71hjI3BSKzFmo2WWHvtin/tsCYp+KjVaQ0QWe2HgE5M/skEEGIxBcPkuWUqEEU1dJdjaf82nMossHNMnwmtZqqtRSdZXDgYc4yHES64Li6kOTYY8AvYmCBPYr2XJtCyc0wSoEDdEph88ydtUCUxFwHGmtWpmesTooDGps729St11pH1ma1UAso6BebmupjpdGQdlL8R0GAlmEkADTEpgjoYS392MuZzV+DWdblOqkCmCY8NcGX69vkc6CNt1PYpJKqq+wqCcZQwwOT8JxjEz1UmAoNOXSMJIJRCgjWxN5vYKKvdigdWAn/lU6lpAEgQIJV1m7JbAditBtjWC2P9rwJ7lX2w5phTGedkgFmHCgzsJ4DF5J4hwbc5pd2sZPXjNq/zdVBmOgksAUZJwCjyqFZKpPEz4eGcZdAk3QNsdWPSKXiKcWHge2gtmEPUl2XWCxOAFRcPfjNC0G6KQO0wpksA1z4D8FhBSTNXU2kzIIhNy1XI5/PzyEAgGMV5TO2gPItFL4SaMcRQm80G5psefupHvh8HuywEZEjHY7RbTWEmsfjA/UavXQG/qhJUaUlY/H2rxJ9/s+DXdkuQZ1qQyjaHqWepmg6TsHrVhkMxZC0WCMPCjB2atBIACIoYy2dPwM9jeHkiVqxVv7uCaLbFpnzGZjG143IzAFCNYF09CEDy6iwAwLDMsHG4trseDhw6LGCyaAN46vrD1kuH93n5IvIx3V2yqohj1iK1FVWB5EoXqhJO5JjJ6AZj7qH2/pvBb373HFdZmCO2j5KxqeOV316eIspiNCNfknWuJSza0AlprtlCf2kZT97/INZfOA+Mxmg1QqQpGWixtAtSSNiNyTjNkIUh+nmGe776q7EyGMLxI7heKJ9pTylz1eY1kZ+aUDQyWg5eWtB8JV+9/+Rfn7kFRHmV0rpLoU8D+NaLV9vNj50ZNlfySvd3rJcT/P3dty/Pu2zRyO539ULCbiCABUIDKSwVdP1qd3HnPa/HIMkw5t4VNpCIiK09vm1YtT41WnCr75Vfnuu+9E/Zag/XuFehjav15Tz6yP9bkBLa6/Uk+babpgZlJlB9kc6Ow4fB41/f/4AAANxwGNhyAWOgzN93RsANrUkAAP6uln4CABQu+j0FABhr93p98StmUgsnFf92Hns0ZIJrq1dKb9S+VF1gGcCTKhuPuREyANWEha4JVJl3XPrNUyRP75c9X7vgagA4DZTo0YVB4OkmG1JV/W+ocD/3Mz8riV0g9HgVw5v+spUgOcNdAAC9Hn2R/Z0bA68rarTheBH6g5EkkWEjwL2f+jj+4D/9R6nwj0Z9NFs0jCNSTLqpC27ozaiB+bk5zM1TRHBd7vt46AkD4Lln+Bw7ePSLTwnoojlDhq/9+tcjaBQIQlYGh1JNH4yG8MVnmvdIqcNlHcg8AyYWCuh4eMPrvwZ3v+arkMYe8swX4T5WINnisba+jPX1ZfzVX30SX/rS4/D9QjQK0owibVqNqI6uNlaSB0nQFqLfy/DIQ08BRSg+94eOzKE146LTLdBs5wibfPhki/BNPB9+k7WRmACMwWqAomBriQ3sqJWh75O6xgQAYJIoJt1hG724ibd/6zvht47CieYwiFUfIy/GAgC4UiPhoOE4oYBlKNfgM6h0slK9nq0UFHfqEARIc3zi3/0HPPSRP8fMcIhOnqLt5iICyNhQGDrGHrECAAg0VCjrNceuRW8wQI/JY+FglGTojWJxVxClYREx2/8CYdlHdr7wSGLdxN5mUozZn+yws5hpaiaMA+E/iB2ci5RTb8JGbu/nwjHhE5wxQpEqNmMo6mUrBJBQbdrzseH6uAAXSzmwwbaIMMSgtwKXoIQEX3z+qj/C6+HcJ6DKn/PzCzKOL168KMFvq9WSagyrrPJYDS1Wx7/xp5f2bwUcszQXIJKWWnwL50VoniNP2XAJhNkU0B8+JQtmLIk/mQJpnCNNCqnOExxVVxD2bVc0e0PDsKegCUrZN87xTXYMx7aeo2xdrjqG2ERXtVcmW6rs9dknY9dI+WkyILGqq7kIlMc3Cb+8dsoDmH/S6vT+BqDS7Cv9/S0T7RposdU6bEVgtwtUd96/Kn3D3UbtdiCADYlk3hgBMAIAfDBMXsWu0zjiWK0GSexkvLFnmAAPRVUNAMD5Rlp+qwGX45uVW5d7Hds79H5Joifae7RZJXOMzD62DOYy9myCTBBqNKJGBpMTbc/ja/ha/t7yM7zp9mP4vu/6NtlbGlEgwoEEFVuNhtEbMglcCQCYOpCpNtu1fb8AgLYfmXFkttq6w4gA6NsAAMo85Fg3VrKy15OVUjEALp55DoEAAARKqTVk69sVAGD3ZhsVlICSzP/6/m/HefWzgAL0JQBg9B7I0CK4SxHAxYOHVQxXnpkBAMjeylL0ly6goKWzPBPTtlTTQBI2ZBkNVTGOSnY4GMS08dU2LsvcEMjGgAhkMo6GQxECFKFXEX01Oj+EyOMBwpCMEW0JJCoV0J40zbH8/Gk8ed/9COMUbZ9gEj+vj4R7HvWCqCFlYoYk8LGRJrjrzW/GSCQpCEjqPm/vKwEACuUKCMAwrgAauQvvKgEA9tT2t3rpMxcI27BtLABgtawm2Brmntf3WQGZpik2uy1EX+Z/fxkA+DLf8Ev6OAsATBdhKhvh7Q+na2bm+EhyF36jiVvvuBNO0EDQ7mBtMERBxxK6bVlmMxkDplBVNtMJI/bqJdB7vV1bAwAWV7165+989CO/U1hKGy/G0kfLoHSHAGivF7/d6/g4WTF46OFHcO7cORUtSZjAK6WVid3lAgAb6wPkOUXqJgGALFdwYTwigr89AMBziWP2lNtKli64BAAoMkd7O0OwLC9z8zlvDwBw7CZJjIW5eUms3/fe90qSzfA8S6mwX1dpN6FubbzslnzZpN+ek0WFiRT7AQW81B84yWL4oYeLKxfw6//b/4r5xa5YPhIA0CBHhXv4ec0owmx3FrOzTXjBGEkcA3kDL5zrybeDFs6cXcJzzz4vIInr57jzruM4cs0C4FKdl6AJaZ8EQHSjls2s7B2uKnscB/w3tgq0W/N417vegxfOrMjvtO5TACDBOB7g7NmT+OIXH8ADD3wejYYLlwk7Ay+pcWklSbdN/SxZOKR/NsLFpT6efPyEAADNVqsEALpzLqImlYYTYUhIUAHqXoTGrWBs7k0FAChFn5/GoMoCAMIxN7EIf1HQg5WyRmcR6yMf3/XO92B1FMIJuihIuc8Y3DEhrwMArNgz0VQAIBBgQQEAMgAIAJAf0M4LzDKIeuQx/P5v/AZm4xizyNAsMvHjjiKCZDxLBajswipJtmkD4MnecccduLC8jKXlNYxJ66boYFZIPykrfT7v32UsBKW/u02CTeVIdScoMuoJAEBLQCbaClRoO4QwWqSZc3KO7PV0CACQWcCvimqmV0Mar4xKrkkOMHBcrMHFhcLBxcLFgOI0UaitJjwn0zLECpb055vqo13LVlZWpbp16NAhSZDW19dBFo6hj0wAADYlFd0DI46XJRQLTWRNtO1TtKPkhMyyREAHjjidL5CgWwVQY0n0QKo/0XKZazwyN06uZdoapJR7BVGlrcmI7hGBZxWZmg/csMX9VcvJcs0+e1hshda0QFj2kwVBpp+HBUoFYKZIlWkhkwSVtA/eedNOYH+KUOUECGCPOt30tNenr6P+cgEAbbva/mu3AHsywdv53KePxc+V9i27R5jf9XlRl0EZAQSZrN2pfW76SXyGDLA8FHzedGEhIy0K4FEcMGB1hm1bdA4wrWhCZjIAgGkR4ZizIpSs+vO5czzKHj4mo0+BdJ+MkIzjOFaWipOgUazhH/7g9+N197xKgKokHiJLRqJlUrBFSXJq7ge6XrO6benu2o6gaVAdALCxi1zhFMV50x2ulWDLhKwW81RWatU7LcBBAMAp1w/bWqEAQOjkCJFg6fQz2wIACqhwPasbGVSAh3lC2w4Knq/MenONVQuAMgCI8jIRXjxwSFoyhBEiAEAmoA0BgMHyBeSJtgTZe0WQxt47mx/a+1u2KklynSJyMwFRrQOTjREsayBPyQw0AIABd8uZyxYUrt2+MgA4RsjS89IMxWCE8196DheefgYBW1kIqgpQESNoBELhp6h0K2zJtcW+iz4y3P6G1yLlGiJxW4yA84AtqJIlq+1zzrZAtgfKChDUQIK9rx1X4pVXAgAg29CKvm4Vu9cLQFvNkd3WpytxnZdzjJcBgMu5ey/2e7cD37fOd6bPhuy1lPF7Dhy+5hhue9WrcWF1A36jhaSAxJuOz5YyWdENU84yVC3b6GUA4HKesgAAdmGwgRn/mxsCv0Xp+0X64iNk1ezRxx7HmTNnKmVSY1ekQe0OwZUJkLkRb8cA2AoAIGpOAIBfCX2wdwAAuCkSAMi4y0hKoL7aHJUErKMGIxRNAOqLVf1e6hVsVclXnQRWBcgAeOPrXo9v/ZZvEeo//5sVPIok1r+mKWO7AQD2vdMAgNpBBRiNlQ7IKGQUD8AU7zd/+zektWGm29YATGogpO0xAWMy3sDsTBedToQoytHb6MFzW3j+xAWsriR8BQaDFPff/yBaraYwAK697hDuuPMW5BjA9Sg42EMUse3AiJ0ZVR5lG1YLC+8Nq1St5gz6vQQf+PGfxdL5DbRbC3AdWl/RXYACkymeffZpnDr1DO6992NoNhlsUmtCaePTSvXSsiHUV15RiNOnlnDyxAtSwW932jhydAGNtoOFAxH8MAa8WMAEJj+eG8J1IhN4jhQAKki35lzht3lm4hFtwRMCAAYplWtmIMsE1oUTzKC98Aq8/Vu+Bxf7pOF2BABItwQAeGxW9UJ5FgHHj5Mjpn+9AAAMdjK0c2AmyTA7HOGf/eg/QnvQx4LnoClBG8UCCSJMAQBlcq3JLxfd666/Hsura1hZ20DKYIMCY6TEx4kEksFuAfYua8dOAADvkgAAjBEdDawtAGAk1kwX+JUFAARckCRHEe6UzCTPx2oBAQBW4KLvR0gYsPoE8MYmAVfbNtsOwLWTayhZAN3urLCd2GbFQHdubk6sUYUOaxIOSwcrt0+uMWxzSFIQAOAcVkaMapOUVVdSreWzVOBvKD23Y2EByFgUCJ2Mogp4UtUF0vTJwFGhOQUx1NrUVtsTJgbUiRC6siO0cT4zzklSzgl+8HNt24N93PUWqDoDqUos9CqZINi1UhIQK2gnS2aNaVCj/us/6TnXq7VbDbXdAlw6Kdi1ebfXbnX83Si8ux1TNW72/jV9PCH/yz1TMUlb5VVNCLUG1JxdgRIrFqjHUSaI0DgoZks9HfLz+VzDQLQAZG8wYJAcn8kZ210MtTql0KBvW8vYAqAtLzZ24HjSZFCr2fbf+Kwjn9XeHm654Sh+9H3/EEUeo9th5T/GeNhDi21ppNibfmbtsdeWlYo5WYmQTlc37Vjb7u7W9UO2AnEsgDWdhNQBAHt9pkGrZACUAMCpZ6QVQBgAeVq2E4isqWXAGHHkiX2+1DupGCrT1yEUfB5RWnTqNoCu6JMIA8APsHjwiNJsZZIr6CzgYxpjJO45bJO0doKq+yFFDteVda0+P60tp6wBdLDpr8hPvrbOApB7RhaAFFlGwi4V4Ki0FuWSxN59D6njCdNE9EtkN3YQJBmWnz+F0198DOGYGjYZnCRGOh6KEC9digbDMcKog16cIIt80Gbi+le/UqwAuQ+yPYWti1FJtWcAACAASURBVEz+qScga7pJJMRtiLsJ26AuC8Le+9ydfuWVAgCsLovEdBYMkmdYVfjtGK7Pkf2f+ZfvnS8DAF++e33pnzTNSKofQfeX7b9UnDvxAvjNNm6+9TZhAYCWy8MxOnPzGIxi0QSp9RUZdqrRqZJt5WUA4NKfW/UO58/+5F+Ue18dLa+DApfzATu9lwsvKxVPPf0lnDx5UipnspHUFrGd3m/77ncCANbX+sIA6PcH0gLAnmsCAKSG84ttiTsBAFIBTLIJAID9jhYACEIGzZsXWg2mKxGrra+DvZIUVvREnOs9/+CHcevx40hGY7SbLUHOLxcAsJuABSjq/82ZtdEjBS9C2Ayx0V8H3Bx/+l/+GI88+hDmF2aVwi9CgmrvyNyAAECn3UGzGaDTCtDf6Akl/9lnz2I0ZHWdff0hPve5L4BVSiZJ3dkGXvfGV4sIoOsnGI03pA+UNoCq/GcXDLtoMCChkBX7Qjtw3RDjUY6//84fRKe9CKdowPNoQRlIZZVU+2eeeQrLy+fw53/+pwIyJMlAdBqkV1/oBbVmDNuvnZO+GOKpJ5/HxaV16YnuznZxzbUHBQA4fLQDxx0jwxBxMpJxQA0Ahim8H0GgFFCb/OtPraQKMORaBX9dtCSxKgEA9k82MUx8vPbNb8Mrbr4LMdrI3aagop5PsIkMhjoDQEUAc6lcuPB5bawE+Y4AALS1pK1WMyswk2Y46vn45z/2foxOncTB0EcbGVo+0Ax5X5jN6QJaCqxIdb0CACgoNhyPMaaAFBNBoRSzFYBVZ9r2XVoCMz0PKouiykpUqKLs8RctALaeOIj4k/mhPEdtBdCsVSvZ+/myGgB8r60syn4jNpQSHkqyIxUqP8CG4+IiPAEA1uBhQM0R6i+YChrXMn7bL845Jv+k+w8GQzQaTVx//fWSnD///PPSiyu98yZBk/Owgb+xWuPlChBK0S627UTU5iAokCAescIVGPs9B6N4LK1c/d5A3FwkAWB1N2fixYObZ03Ak/8GtgsoY0ALrCZAL/9bE0oNmxUAsGs21wyt8A5Fd8UCAFZ8kNdhk4ptAQAjbMiP5jVJQlQDAGTNkrMz7QZTY43/Pk3P3jy+tg9CJLE0AMBWifpuybvMcCbW5iPqr7e/7xbAWreA3cbv9LmUgC7HqbAm9FmpcC7ZaQQAFLhRFNeyKuoggFrMim0jk3/zLRONIABFxUIyP/Q9AlalOicIPPOoFMG0QBevVTUAKgCA652yAyrxQL6O7wn8As0gxdL5U3jPe34Qb3vr14KkFhQJNtYuYnGhizgeKsOkBl4RBOAaJCPTtlfVqvbTQPx291YJpRZomnyVLTpNA/tyn3kfTIGEt170FEywq8KUXJ1TYQBcPP0cgmJsAADbAkAmg65dohfD9XfKTtaCJjuNQZkVhdUg4HmYnnCC2rYFgAyAg4cFtM0EUPRAUI/2kG42Qrx8EkXMGMkCAAT5bMvgpEaBlAEMQC+3O8/RINBg3SrsLTR0c/4n1y4m/1zzLPW//CyOS/ES9mSfF3tdCuvCEdu/4fkl3Pfxj6MRp1igFhByDNdWkY2HaESh9AgPUh9rdDOZbaN7zUEs3ngtVsd9xA7Fa+lSo5bCbBUg1V9Ek82Cx2eQeZtlGHebi1fq368EAMB12Vp32zV0utJv95Xq8ey/6eBKXftej7Pb+rnX47z8uhfjDmwPAOiWaGJ6w96qzkD/lYWVfgFcd8utOHrsWqxs0AlgAcNxClfEax21CDcRSl0EsFJqqjSBXowrvFLH3G7/tsy2K/U5l3qcCQBA98IqYNpq87vUD9jp9SJK43p49rkTOHHihGwUQgMzQjHTC9f0sfYCAKyt9lQPYAoASFIGFrQ9NP2wRmxIr7nSALAAAFsALAOgAgD4XlbQVX1VAlJDn5sEAKbPvFqAWT2Tao3v4yc+8I9FCJCCOZ1WG6MBe+S3ZgDYutVuDAAR27H0Tdt7Z4AJKy7GTbrZaWLMBBcZnnz6cXz8Ex8ThgPbArjDi71jqrT9KIzQajYRBh7mZzuSiFCk79TJ88iyEFnKqm0TDzzwiIr9ULAnBF77hjsx02VlIkac9BGJ2wCTc6Wi2gXDJs/8XKoHz3QYCOaIwg5e8+o34Y1v+DokMRN3AgBqE8I++1Mnn8NGbwV//pE/xmjcw2C4IVUkJozyTMUNwYqO6XPncT0vEgvA4YDX52J+YR6vuP6wWP915/R8M4yQZkqndl0j9kd6tK+VfYfJVUHBOkOplnibQZWYGylbQCeYAQAYJkYovBnkbgdv++Z3oAi60v9f+E30hzEazQgZNQzk/bYSxrBbu0w5/j1J9BzpaaR6PQEAJq+smHTSXACAf/vbv42nPvNpLLgOZpwM3dBD6Cp9VhNoTbHk29qymWWXC7DagnlSTWINntUktgBw/OwlSdp5zaj6SsvqhFQu1P6cyzudR6LAFdVqoeYLPZ+JiIIxOyPN23961fGvWhCluBwrRqLmzcQjExpa7PsYeD7WvACrjoeltMBamiELHKGv8ovJv+gSGKs+Xg+dTji/jxw5Kuf5zDPPSJWeyulik8lKjS50kwwiM07Z+8/10Ko1S/BsEma2IdElY9AfYTAcYBxrLy+fiyRM0rOvGglcA9UJRJk/KgjHearPX/UgKjE7cRsRIEY95W3yT2qxtA/5gegwjKRnWwUl+VUHcLerNtmKol0v6/+tFnrTSfvWAIDOpRqqt8Wj3nF8msDErgn1t+9lXNfBifreWX9vJcS1zTg0avB72Ve3AymqMEwTNKEEcyzyGRv6vn3e8ozlOek6VZ4f9y5RSFcggGOeArVW0LH8bDX2EfaRVHwNS7BqAVAxSP43GSIECVlR5udVe6SesUfnGT9Df+Mijt96E375l36KuAOyZIAk6WOmE4mAoJyxsFh07RMWgAEACOZPt+BdGgBQtZBMxD6Kh21i9slcqQEAtgGE66LtMvPYhlUkQv1feeH5SQaAoS6IcF4dAKiP+ZoQofFHmXAhsGNFWqJyWnlqdV+bEZUhUTIAgggL0gJAhgCBBl8AALoCONkYw6UTQDLQ5yxxggUANDYTcMguxhYmNi0ZZO85tOSV5zHpL2/XEj5zrku2LUrGhrF9JLDbX19FEBBqVV0ixhhunqEbhEhWV9E7ew5rJ09ivLSEME7gxiMEBJo86k84GGYeBkWBzqF5LF53FMHCDNbiAWI3Q9hsIKFjDYEPfueuWLuydU4hbw4nZTdeja8rAQBwDFkAoA462kLP9PrzUkuoX2rnezXG0dX9TLXbrffB1RmMem6TxT3LvCIAMPIDvOp1rxXAsmBLZ+GiNdOVltOQLnFlqmTiU2Gp6u9SOJliBl7de7FDrDkV01Rz1d6fq3Pmzkf+7LeK6YVjumLzYp2a9nW6OHnqtATGrJYxYK5Tz3ZaAPYKAJABwAqcZQBQAJAAgKLsGhTrPdgsAmhbABImqib0kcSHyCs3oXQkYlzcvCw1Vxff7foP6+irwbbyHK9/7evwnd/xHSioppykiMIQKTe8aZuWqZ5TtbXb/qsOANSDdP7OTZlCTUweIiabRYqV9RU89aUn8cRTj6M37Et+yASeCTSpzrxHrFry/Fj9net2JOk9d/YCli6s0tdB2ADsUX/mmRNYW9sQal9WjHHXa16Jo8fmkRdDwInF4k5aAMqAzl6JlBcUeKBScNTAeJRhbvYgQr8rbgAomBwzQGkIHZnqwBeWzqHfW8XHP/4RLPH3/hrabbIRjPqyWJ9V1UYFAKgUHeG+LzwgTBE+1wOHFnH9DdcgbPKRj8TFoHDY181AlskPQQU6DKQoXP27AAC05gN71jk2mMAyKGJLhF6LJnoqZ8eWgRwNFP48Dl17HPcQ1HAa9C6AG7aE/hRGBBr4frZeiNqdaR0wrQsMalJadblSycjYD04wglWULEc7y3DI9XD/Rz6CP/7gB9GlC0Ce4EC7IYEjE2qpENYBAAm2K3VXWYCNEJxQTlmRNgrirOqJTdxlfmkCaKqYlrpoabG8FgIAoSfWgAx2eX3C6pAgff8qsNsBAEz8LQBApgF7bMcU9PMD9KMmen6AC3GGC6MR8kYolml2oyNdnwAA5y3nyeHDh2VtWV5eEVFMBsTsTeV3o9ksA2cbME9vBzYJKcHYUixQdUjSMVtw+mKFyWclgpmiLqsJhv5kMkiNCnrGK0hRPvdyY6oACPtEtdrPY5j+YSb/VA83AKIk/mksTJL6nlHfT7aqhNu/CQBAq0tzDtMJrg1iLQNAi9ja/GG/KrB260G4aw94GZxMgt/yHPYgkFVqE9SAxfp7dwIAtPLLHsedVvDJ65o+J24PZV+2LA/22RpAi3oyrLZT9M0k/TLWbH+8qZwT7GEqJHwmstco7OjpWFWwQCun1kaVPd8EpQiQsc9aAAAmZqG6AFgAQN0BVBCToBHHjgBUskdy7SWw6woj7Id/+N34qjffDc+jTsCGMATEBlQYAPzJddPYoIp9JdfU2IisTt6nvcQwustIGKlrSe05TCibTOkglQBAqqw4a1mpc0pBVC/Vqv/GhdMCALgiAmgU9Q2jRgEss3LYzzb7e3X+Fbtpum7LNcrLxxUAwCRfWDHU3QlFA8ANIswfPCJVfUqpSgsAtVuCEEUWY2P5XE0DgJuWOkQIK8z1pU2JwIDoSlD01QICFCZ1QgzQQpLr8xdAk1Z+tT2BWidkOjHpt2uY/ffIzTHjpWh46pgTRlTtJ4Cdo9toINlYRzAaYenECSyfeA7xyjL8OMZMGMj63FvfEPvKZreNuSOLaM7PYIgUY/b5+wSyXNmvdL9lcwHBI7ro6B7MO+UzDrECu5e5j13q268EAEAwt7RmtRaL5kRE7NMIsr5UE+mX6nlf6lh4qb7e9ucrG6nGsJ2o+lsmgLH2NXtu7LpYvPEGzB05ImtW1GihNxyh1Z5Brz+ESzS4XpCW1kwre6vxNNsIrlYLz6U8s+l9+28NAPDh/+/XClu1KYPMWjDzYk5ACwCcOn1GAAAGsbT/43nYdoDLBQBWVzak+nUlAADdrCsNAFK0x+OBAAAELjRYttRXo+81EdxtpswwiKJC7rt+4AdwxytvL5X/pbK/hUprZYlhAoddAIC6jkMdAODfRXDRBYZU4w8DxOkYz5x4Fp+/73NwA6r090UTwKUCG3uhjXUiacjUKOBfm0EDjaiJE8+dxPp6H55LAEBV+s+eXcILLywpRTQf4/Y7bsYNNx5BmvdEPJEWg6T2qxiZBsFaSWCAqJV1n3RU0oUSYH7uEFZXhvgHP/Q+NKNZjEYMZNoIwgZGo4G4APR6a7j3kx/D6dMn0Outok0RQ6SqKG0Fl0x7BgEAMhMDv4HPfvbzpoLr4NCRAwIARE1WJkZwPVXal2CPyb3DPleISJ8fsrKiAICAQkLJUws7AgBM4BXMMFRqE8AyEMnQROYt4jVv+HocPnYjgvY8Vgcx/KiNWJJIVtnUV5oggE0yxeKLAQwrGeyhZtDmMyAj10B718O8QDNNsei6uPjEk/jdX/81RIMeOlmMo90OnGQoCbUunnYJtShrheiSXizVJarbm0SwNM9jfycFvS6jh7Ksvk4BAJZ4TkswWk/SKqoEAKQNwCpGajVnP18KAJhxZ56PzHADAFgQgPd0RDo/NTOabfTDCOfHKc4Ph4hZvTIMGyY2BAC4DszPz8s3A2DS8tmXL8whtjX4TMSVKVBWsbcSW6UbiO+X1noE62iLyTMmWMrK/6gfi44J3y7tBwzMhTZHEEqF+5j8uwzeWfkne8RQxWXcWj5s7R7ayjbPlcmjaJ5Q8I+08ogcbagN4WgEn+1PO9CvqzaoSas83QBVM2E6+arWgUmVavueyb776bRociTslsRP3/btNuqtx1cNQKuBGHVAY6fPl3njqmXfXr8mj6duGNaqjXdCxoAkPtyHlBHAZI+JOZ+fpNOS/WubEt8ve5ZxpJDHIQAARQTJIFHqvgomGjs40UHRlg0V+zMAgCSWlRMGQXFeo2W68HgC4Jh9TcQmuZIxAczGuObYQfzar/082k1I4sk2Lq6hElzK1DEAABM4Af4YBI6Nzepe72D9dcpsszYmuwEAlm1nWxyEbZMmqsHANcC2qOQpXAIA2Ri95XMVAEANAGkZ0ZVHRD5J4bf7fA3c17jHqPLbNUomSnX+8j6yK8zaZRkADIoprmsBgMVDR9QGkPeeoGGWy5jgM19dY4KuTCQBy7h+yHz35Jp6/YEwBkbjWISU1zd6WFvfEEZlLy6wPATGuSfjgHa8TPTVa17PlWudAgMKAhEssaynhlOglQ2FLZGkCSIRNVXdl7mZNtJ+D684eAALjQgtFOi9cA4rp08jSAkauEiGG5jpeDh8eAGLhxZE3I8FDJfuKIEnFpYcx8qKEO+Y2jfZAHTMUXvGq/F1JQAAzw9LgI7XUNdesa1iV+PartRnvpj5x5U6x6/k41QAgMlX7BJV5iW6z2uMaPRbzH8nroe73/L1OLu6iu7sHNKMrkgFhqMYC4sHMRiSpa0LnrJTJWIo2aoSl9aYm3+bn8PfWgDgv/zpb+4cQb2Id1UeoPEM/shHPoLZWSZ1I/WPJoVwiv4+fSrq46xUYVaKGQi12y3ZqMKwCSb/gz79r2MZQkePHkGSjNjGjHHcN4I0KoZlGQD6GbYapqJb1AAYj+j5y4BUKVfCKBf7L8ZFSoW2NixS2SpswlinnJujm4oZFzfpT/ub4/3Cz/+8DHVRrWViNRxJvy97DfWMzHsvkQHAz1Arw7FsDu12WxIK0pDDUG2aKDbXmeng3k/fiy88cB8OHT2kGzlyrPfWEDUpSMdkJRfKb7fbxXA4wCFSC0e5WJSdO3tO70lGDQAPUWMGp0+dx7PPnBRwhBFcZybEm7/6bhQOGQB0A6A/eoZWa0aEFqkDsbi4IAFlq9WQf6cTgSZLBWa7BzDs5/i2b/1OLC4cxczMQcQxA0wtfHU6Ddx77yeEWvrhD/+RPGs+H5d9+PSRN8GkBLOSnPPhRRgNUzz22GPyHPMixetefw9okBBE9NZmgJgKEKKJCf/P9ENTHX7cl/MN6TtMSi01AkB1fCpfMzhXpoOgldZBwA2RZxQgmoHfOoa3ftM70JpbxLmLq2h2F6TPfn2DYFiDqlsGADAaAqZCp47wBAB07NHGiy0AYtvGMSU6ADlacYwDroMf+/vfh6NRgNZ4iIXQwwKPTX9uERHUsaWJnCVoGXaKoUpKf6lJ2qQ73vSGjxNW4CoP7HrFs97Ks9UyMp321BNPu+jbNgC2m9ASkGBIlsagfzeBAfYkfzkAgIRU1rCBdS/AhTTDxbRAj0Bl6GGQ0K3BwezsHKj2TxDz7rvvxoMPPijJv7m7W7YqyBpg+99rFHxb+RcPd1uCN0fgXCZYyrWtEbRkHIu9nzwTBvkK2vD3MGwYhwPdfLUXvGJN0EFAqrt1NflyyyXDW+0oqV/AYJ7nEiexrCfs/w6pGj9Rk5980nUAYPMYqBLoTYGeaUnYqYI/UWSw6+NWQMoOe5gkzDvsgDtW8I3zw1420C1BASZbTGRLEb8KDLFjom6pWD0n87xkvKgGif0qZ68JjAR0EpcHFQiz7gCez2S82lkE/Je1RWeeiitWPsW28i8cKWP7xleICF2teq697GbEl8GZCeJq41yq6HkuejIEecejPrJ8hN/+nV/H4SMdkPxEa7jxaCA6FQTCyK5KU+oQEP9z4JD1RDFfV5NXe49tEsSfHKf1Akf93PRUU1mfp7/sdWoLhGl3MPPTCiRL0mzHnbTSWMHDDE6mwn+rL5xCUJDWrjaACrQo842igC2CHNKipucgbg2S0ZuqmbB1FDyzLTn6HLmxBVjtjwEvNK0eBJM4psRNT2j/84sH4UdNhFETHvtqCwL+MQbDEfpxjieev4BBnKPX72NtbU2Seyb5tAaO6RZAEKf2HC1ELGOEbAKC4fYuWPaCDqGKW1EHNmr/5lPsOFOFfjuX5Te2zrHwIOr9GUJkaBQFmgU5czkaBRv/gAhDfNVrb8Rs2xFHg9WLSxhurCGiO5MwYwjOkMkgaLzs4KncR729IqLLuOAS14wdlpNL+qe9AAD1dbG+hshtdFwpftjT1+LJZCuZff/0+robMHpJF3IJL77U83gZALiEm3sVXroZADDlIAMAaDtagLX1HtqdrqxNCjICR2+8Ee1j1yAxRSYFCMpm1FrybzHaWoHK7Hr11s2rcPmX/ZHW5emyD7TPAzhXGwDg4kUE+qMf/WiZnApqbGi0O12XmJex6uCxKk/qbSKq8wQAoqgF9v/3NoYYjRjkujhy5PAlAwBMngkAxGPtebYUWgUA+N+VZV3lw6pVVenMM0HWVgCDbPF5gdtuOY4f+P4fkOxSen25gbOyQvRaArj9AwA2CeP95PkpoJEI0MJzG44HmJubleR/eXUZp86eEer/D/3wD+Ff/1//Gs12Q6joCmikGI/Yv9zBYNjHXHcBHiKsraxjbXVFAxgpzrrwvSZ6G2M88vATaLU6Cs50CAC8Bq43Rl70ReTO8yNhDrBCOhyMcM2xo5LM09UhSccS4FoQhscM/RnccvMdeNtb/w6yjAKAWuVk8t5qN/DgA/dhY30Ff33/53H61An4ZC84WkmSirxZYrSvlJT9Nnq9IR5//DF5Xbfbxp133Q7PL0AWZV5ohakCAGxwxkSrgBeqIruIiYmgoNVXN6CDVyBshBiOeC0OWu15LC9voNNZQH/s4543/R3ccPxu5L6P1f4QUWdGeuwpvNdlnzgD2Jp6sQ3ZpcWb/5N2FPb/G/qnuBpAgqooy9BKExz5G8GkX/7R98FdXUZz0Mc1nRaaeYpALoWVoSoAnqZy6ecpA8Au0PwACwDEUt3ZfpbuzOCZfN9mAIBBjna3hp6HiB7lUg1UdgT/pgDA/r720gLAz2PQSABgGIRYcTxczHKssK3I87CRJXDDQMDLEyeex7Fj1+LOO+/Ehz70Idx88824cOGCTYe2BABs25FFuuV+1TZPqZjSflGqjcrakeo7+/3TAoHTlPmmiarp/yVlW3rAyQhQlocCAzZVty0X1do12UhkBBlNBVIYP6SQCzNL2xckMTJsk50AgN0CTaX0Tz7B6nhbcUsmBxv3jjojYPrzdgSRSwRh+xG0mwsOq6M7fdU1YTRor2kcEDAkLXkLJ4C6loJ936b3yxpWAYMK7thqiwoqqqAbkyCtUKtVmAr8qT4gE2d7BQYEKG33LC2elWrN3IQNYEXfqD1C0FT0OiYTf3tEVv25b3L/UQaVAuWiWO4o+63TaQvwSv2WV991BxYWu1hYnEG708Arb7tV3GJajZa0gkVBhEajhQYZQcQwa8OBU4CPw9oaK+BNRqGejf67cc+QRJvtbAQRCO4rO8eOH5vk23EvO7px+Kgf3+Id7F+1o5V30StSeHmCcyefEUHAgFamUmDn/6mfCUd+Pu6psGl5w1Q82LbpWEDHjptqRhD09ZH6TSS5WvtxLNKdJU4y2UMYOjx38hSG40TEftd7ffQGQ4zpapTnIlM49maQOrQjNQCKCAhqkYPnKSJcJTuqHpzrCdf3jiqJt/+2ddxiHxn78r3ck778OoQlx3R4TwgvUdQ2g59nCOmWxH0rz/W7GODYQQ+LXR/zjSaaDiihixb35WyMPB4gjQegUDPjALHLzWIZa9w/pF1KUPP97iD723fsuy4VAKjPfwvY0sp5OwCgvvdeauJ9eVe293hgt/3hZQDgxXoSV+a4m4tHhrElBSU6pfkY0xaZ7bF+KHFJfzjG3Pwijt54EzDbRWJEam38J2scF22Jgwx4bAZ5PTYQwLWMaa7M9Xy5j/IVDwDwBnDT+uQnP1n20NskdefqkQ4OCwCwwszglKrz7LVtNjugAwBtAOsAAFWFLQNAji+9hNszABgAEgCgBoCKnhkao2jKMTmvAjDxLvepBK40cFncpA/cvsZuc/pTgqYkw3d/19/DPXffLdV+BkVUwtX+SvP6ywQAhOpvLGL4u91I0jzFcNyX5PfJp5+SKsIoGePiyjL+51/8BXzw9z+Ic+fPigYAQRZW40m1Z8BGIKARtRF4HZw5fQ5ZqvoA4hTgBtIG4LtNfP6zD6HZ6CCOx2i2fAEAWm1WIZbRaLInNMTJU2eERdBstrCwsCABGTfsNBsLEMDxwMoPXQAOHrgW42GB9/3oT6C3HiMrIunhZyUzigKcOvU8nnziUaH/f+YznxShQgYSwgIQu0aJ5BSgyT2E/iwuXlzFk08+LpX+m2+5DtffeC1AaqDPIIrskapKrkVyQ2sixTFkG8EYCZWIHVapGaSyz5rHJ3NAbRZZTSkcakV0MByzncLFwoEb8JZv+l7kfgcjJnisVoQhxiIil4nQIvUgWKDSAFwzQ5EtElouA00FNaT3kxUZkzwSNAjzTNoArp1p49/81m/iyc98Gp3xADfMzaLoraMtFl82iLNj0wb7mhLaRdn2hSoZy7RqkALM1gDT8yuVMjPubYVvpw1+dwaAaQHLMwmeozAwFWelvQqF1oji7Wfh3g4AIBPC0v9JkSYAMHJdDP0Ay3CxlBVYhYexH2BMcCnwhZJPoT8CAJ/97GdlHC8vL9dYTKaiN3GiNYq7SdSqf9bXU09CWgviRAAyAndpopRV7WmlToSxRRO6P5MrQ/d32XpjqL9m2G5Ktk3Ftwoi7Rno0wnoECLWgzwPVfTmOst5RICyoEjbDgBQ/XLrY8H+rp+7VfJomlNqyZFiqdUV6DRUC7TyrKf0BGwFffvxsdVzqV69m4if+K3v8LVTBY8JempsFcukwNDB7VyaPvRmKqGuC2UgIZZ95r4YYTjesdL+zzABLB1bmQD2/unPcn5zHhAsMEumCcXKthlOwoQ6LYZQVQe57RE5bngPrZOFJl7KRhDWgWEwjcZDScgvrizh2muvQafbkr11eWVZxpm4BnhcP0MBAppRU4CBmdkOokYooppsueG8533LUwAAIABJREFUIxhHppto1USREa1UnR7uK2wt5dLHr2HMNV73RH5GZFrOeA84y8ricAkiaIufteAEBe3YeiXOBNqpIC4ikrimOH/qWQUDjLgqj0s2FVVdCAK0Oh35DIJ7TMrttzB/WAc3gorxOMFwNMJGr4eNDaXgD6lDstYH5YnYesS2MRFnldYPBscuOt05XaMJfEg/vAJDwmJ0Aunfp6CsLig6duQ6TLeHF1ibPLPnmZVH3yCSsNZLoVbFr0ZtvWWxnmfrkqHrlyN9+fVVQLVsCu7ZwrBUNgDFAX1aPlM4WWxayX4YInQzzPo+FsMAh6IAB0IPs0GBppOgFaTIkw0UWR+eEyMKc3hOiiKlDlShIrwwg2HHmXzl/3EvAIAueXq3qtYZG19qdbVi6tgWykkWQP0Y9ip2S7yv/NXqES8ViHgZAHixnsSVOW4d9DSlohojUAGAjV4fndl5jJNcxEl7gzFuOn4rDl77CmVRqhq1OaHa71u0N5c7lIk5LqV97spc8ZU9ylc8AMCNiP1lDJpZWeIXN22rAbBTAGcBAFKBuRkxyWRQYAEAJv8WAODnHD58SHr2Wd2Nk4H27O8CAKiQSiEAgNJxNZjSFmRu0lUFSHoqPbcUBBSPYKZrQvmvV2o08JdqcVbgZ37qp4Umz8EthFqi234AeiwLSHEZAIClMPKeMgizOgsMjlbXV/H0s0/hE/d+AguLi0jzTAKIIArxrne/C6fPnMYf/tEfSuW/EZEJwerfUOj5FADz/QZGA0iff6NB1sZIXttqdjAaUtxpBvd97hHpsR+N6Nnr4HVvuB0HDrTQG1yQCs9wlGLp4oroCDCIUzGhGK1WJL2hTKQZcFF4j04DRw5fj6UL63j/j/2kVP/zooEgbCGJFSwYDHr4q7/8NGa6TfznP/oDqRqrCj9BAAlvKleAIkAjXMDpU+fwzLNPilPBa+6+A/OLHSSZBqQqkm6tvmz1X6IleS5kRkhFNM4EtGkyOKXHslgmaesA++SDRgth1MbK2hhzC0ewdHEDb/nGv4tj19+DtWEu9H2/2UDuQVTlBfzJISrvCgDYdFwDbmUAsH6okZoCAGr1pNBYIcFSM8twtNXAQx/7KP79v/rfccgFrmlGCEcjtBnclQyACgCQq5tKzCoAwFy7jH1H+t/HRvjOVvcs68SOve2WzN0AAL5P2LACjBXi6UxwherRAp4RKBN9hP19mbq4Bia1SnTdBpDHZiJAG8C+5+NC7ggAsO74SAhItBtYWl6Stpg3vOGN+Iu/+ISMh06nI/T/qgK9NQBQQiz2udk2CyH+sOKeImML0pjgmwJN0pctvtvsz1d1fybCZCepcrdW/7lOGcfSkt6tyV1VcZREwFR8bTKuySc1LRwB5fjfHOc6/8cCBHCdIygoNok7UGinE+BJGitbZDY7SUh1S59Kad+po07/ZqsAtgfQPv2tgsXdKvi2wrq/EaS2e1vxFKYD7a3AD77GdjRKMly7j2WCbCsfNeZAxSKobBuru6NVZoUFzV5VZwWYSq/sK0x6ZX2sVZ1NFdyei7a7yZHM+elTEAk1Jr60UTMTUNYMaa2q2ohs1d83ThYc3hw/wgjIMnGQ4XwZjIaYm59Hb9DHjTfdJCBnr0/aaFu5dNIyoL3qAnyK5aYrLWzysVM6CpYKTSDA2meyNaf+zWtvz7bEXIDjxAIGBMKV5VTIvGZirEJ/pie/pFpTRE572km3Z589E3ZxmxE71hT91SVJ/os8kWtgIs7XSVIOD0trAyQ5tRQ4v5jE0141lddxzWUswz52n3afgbEZNeKBIvppaP22VUjdBcj0oAWkh+WVVbH888NI+v7F1YM7IplbGR1WfMPo0LYgEYOUVjiTrNXahSz4q2Nboi8BALi/lnNwajGeZgXUXyc9+Uz+WR0ke64W8IueDdmVHvc6jZ2417G1zWc8QNadUyAJ6UTShz8aoQtgwS0w7wEHmh4OtFwcmg8RFH34RU8YA0ExJO8Bfk7tGg+J20H2txgAsOtCnaFiW0AsS8MCAHWgYHotvNTEe7/r4W7vu9TzeBkA2O2OXt1/3xkAYFxFLY4YrZlZjOJM7K0b7RnccusrEXVnscHi0QQDrraAVPXPLS7SFAj2Hf1d3ftWxQf7F7G+Eldw1VsAuIiRAfDQQw9hZWVFNnImw6o+XKmYbnWxVgMg8JmlVQyA9fUNaQEgA4AtAGP6ShoAYDQi9bwCAFRVeHsGAM+HAADpthYAEJZu6RRYoa3ce5UF4BkQgFUB4/1bggCVOCCDqIWZLn7mp/8J+r2eVP9p+8cYismkbYO4HADAosbayqDBBX3JWUV47InH8IUHv4AgCiTxZ4AzimMcPXoU7/6f3o31jQ383u/9LlZWl6W6ntLvPI0FDGDw5SDA6TNrGAxGmO02MRxtSM/7LNG+ISkSEZ58/ASSMe38xsK8uO3263DjjYfQH14QBsBonIFaaEw0CFKsr6+JrWKzSXs/pl6ZuBR02l0M+jHm5w5jPCrwLf/tO3Ds2C3IiyaCsCl2gdIB7RT41L2fwNz8DP74w/8ZScy/M4FUtgaBAFYUGESKVkGwiGefeR5nzp7AwmIHd951HI0WrYt6Un2wa1PZP21676pARgEKtgCIzrCIBGrJjAAAgzZSMx0vRNjoYjBmxTzA0WM3CQDQT1pgG6cTuiJeNDZ9ixyvMa0A/YaxLjKfKBU3U3UTAEAF8awaqpoFagLFSgn7JrvkIZw/h3/+4z+GY76HuSLHgueiwT5JYTfUS7j1BbhCZe1GXKZmohruoGBvfMJnaK3wtLpnq2T7ZQBIUF9LAkWYzwUaIoTHz9DqPxkQO1HQd1okpdJvrl2EokyiJMCAVJgoTpZKe0YShOh5Ps7nwPkkw4YbIGN1MWT1PcM999yDT33q07JGcByL7/VExWNrAEDHoeFZSBLPhIsgID8b6PdoicbWm1jagURoksrxkoSotZcm/pyTmvRrS4zRnDAe8fYJayuLYZJItdmCmTpq1BqQiYbSgC1wyMQ/SeOy57wmWr4jA8CuP5IybBLKq0QAJ/69luiXzBc7/KvOYh0hBHEtI6VWKbPjdWcdGfWo3ymB3y0AVWHH7SGoScBj82gkY8NaH9qkVRJsUyG3Ggg26bd/rx93cgaYSq0BjYX6P8UEsAmzHEOE+RQAsGri+lna3a4sPIPFTDM9bNtROU8t7KBzR8c2114VG+QRmfwTrCWThGNqOBjoGMvYctVA2Gxj8cAhsYRidZMCcrqgKnuL1qrV75Pjpz7f7L20e2j9fpZaPb6H1HPgRUHpbsFjWOdpfi4/X4w0SkafAh4yrlEI2Mu1P6kBAPpv2r8+R8cVVrCN1ZzuQARqXSR052jMChBgZT5s5V3upHkOFZxiEnSrCyLH5dEq22I9q0rno9FsybEJ7iszwFZhCRtmyAZr2gdv9SFM+4F91Du1x09hxCURaDdGfXlsAz6LZk3OdgC165PnKLo2wIjOCWQByN4unAH41DUqCqSOL6KsozRDIy/QgYMwHsId9tBEgrkm0G3kODTn43DXQ5uOPsNlBHEPs4GDVqOBtTG1jiatlq9EYL2XY+yFAbAVAFC20EjbiWV/ba7+19feS02893L++3nNpZ7Hbuvvfs7h5fdcuTuwPQBgGEzcfVjMhCvfg3GGm2+7HQcOH0HMNdALJHYtv6Z9zaf3nKlT32/x58rdgcs70lc8A4A3gP1rTz/9NE6fPi1307YAWDHA7W6xBQBYieK2zeCCGgAEADwvxMryOkbDBHHM6q8yAIbDHlwvFxtACQ53AQA0qKBdlfYPlgWvmmq9VRHWIFZZAAQB+G0ZAIZYaS5FRzWrmG+8+7X47u/8LhHlY0pNAICigDahkg3gMhgA9h7azYD/zeDr0UcfxX3334dBMsDCwQM4e+6c0BF5jbccP45v/fZvk0r+hz78n/DIIw+ryGI6Fio2k2xRfk5dfOm581JtnOmEkjTTt57JOvIA4yFw/oV1nH9hRXq12Yt36FAHd919C+JkhSLFyHNPdACYMOq5DdGZaYmAT0yl+oYvgoM8lyQu0GzMIvDbuP664/jar307XG9G2ghYneQ9ZnX4wQf+GnE8wsMP34/nTzxjAAD2fGpfoVrIEaDw4btzePqpZ7G2fgHHb7se1xxbQNhwMU44TlRhWysfitTZwNiOSSbQTPrppy7e2BK5KeND8h3qGYQh+qMUcBuYmTuCZ58/j+9957sxd+B6DJIm4sJD5uaIec15LAwMYYCMU/ggA4DCfqXclAIAVF8XoSSm/ErzZhJrOrMVAMhVNCkaD3HALfCr//gDiFZXMJvEONyIEEr6vxUAsBkEqAAAO4Q5sqmA7yM2fbVWSbqid2+mItbn8nTiXq/Glus+qZ9CMVbvgYCWgKTyss1GRDRV43k/X9sBADI3DbOA87AgiBNG2HB9nEtznE8LDCi+JM8JuPX4zXj44Ycl0Kb+CKuOvF+W0aTntjcAgC1GTCgoipklOXoEANh+RLcHkF0UaRWPVUTSp02/P5MlFbRTYVRR1M1py0YKr35J5Z96FvLT0Ep59ww5iWObyb+o/Qek/ZNhoMCqrfyLvaUox+fqWMI/7PH2b66CK+AwEeSZbFNG4AS4Y0ONWgsA7yp1IKYS/3olzK6jW4+PSoRwu/Gz2/tZVd3pa7cAlqe+1XyZbgGwAED9J+8EXRkMfGQq1AbMFvaZYQBYDQ/Ty12uYUyyJMlX0K7+zdcoo0fp4cJ4s5X+Ev1hC4NNly0MoRVwK+dE1k6eJciSGFmSyFhKE/rCx6LZw8HTarcxHKcYJwUOHKL7ygy8sIVmewb9wVAAABWoJ2DFsasgLu+ttu5XugrTgEv93tq2JN2nHRSeh9aBRfjNJiIy8EQzQe3s5DM5toxLvL12/rfwyEwVIGIMwa3E9PVnNVtVkuvzeASPwLNp7WCwq61a/OlhLO6utgCh47G0axQAgp9ok3r7TPW5csX3nUxAYLlO6wYgib4m+9ZyUQAR0YJQPQjutdQlEItCo4KvoIkRHDStVRaAmhzjdu2o9kX777sl/+XrJMnPkbvcv3IEmVOCANzrZHdzgViYALy/ehe4vxL0pYAgAYBB0BQthMhx0eQ9IRuPRZ4iRivMUaTr6EYZDndcXDPj42jDwbyboZmM4KRjZGwH2OsCtp9NZof37AUA0GWwWmB1Ttr5yrXPAH7brIH18T+x916C88iVvOyXAYAreTev/rG2AgBsrsOhSaZT2OpgfTCEGzaReyFeddc9CBpN9KjNFjUrEVEpTGwdTGwXYuxmg37179DOZ/AVDwAo7Qw4deqUgABcIFitZvDMn7u1AAh9URB5rbRToI4AALHi8y9cRJoUSBImlz4OHTqIwWCjBACEHroHAECs/zKle5ININZVphWACaJuvmZTNImfBQCqFlUrCGgDcW20+6F3/Y+48brrJYEkJZKV/0YYSU8xgRCpLl8GAGCrsTbBZgvA448/LoyLcxdewIGjBzFg/6WnCtG8tNe/4Y149V2vxpHD1+K5E0/hT/7kw1i+eAE5qfnNSII5RoT9QYIXzvfhBRG8IAWZ73E8kPnfaZIFwApmjqeefE4UnMOAAWuKr/kaOgH0MU6GcL1I/D/Z06j9ohnanaYANUzYA1bG5QG7yFJHAABaDHZnDuAd7/hehBE1A4z/sohRAWdOn5Se/tGwh7/8y09qCwDp/EZYSCtIjNpCeOjiySe+hDTr4w1vuguOO0bYdBAnfenvZ++lRFakA9jqem3zZDDLe+yzasoESkUGjDWTemsXno80dzFKHLRmDmF24Rq8/Zv/LtYHrPwvCgAQFzFSJMjYUy7sCt4xD07uws3JCrFUIcsA4DVkcKguXQMA6mJUpMdHRYYoHuFI4OHf/c5v4cTnPosjwgIoQBsmHnYzA8Cm5qbeX1aNqjRWKtSkmLusI2kltT5XbaKyUw/1XgAAJpmS7POuimJ9gUYUIqLWhknULwcA8DkORL+RAXmlCmCUDmT+5ez19wOswcXZNMdSDoxbHQTtNq679jCefuIxc/25JM5U02YLABk3VcCzNQBAME3muOkFJ9iYximGQ9rskbGjTAAmGVrpr5J8Jvi0gWKfiu3x1iyACbpegdo4amVWknbDALCtS7QIJONAqNWOVv/DMEIURvI7mUJkMVFjQ0jlinCZbyZSewcAbOJVbYlTAICxALUtBXz29jlU9P96CkEtkfGOGl67MQDobb4TfsE9aPsvBVt2YhDstP1Le0nK/cMCNJWKd11LY7tj8HNJAddnr8k6k1hes7Wls+cn6ZMkCQb0kOFozEWFtVSxAKoWAwLS2iJg96AqwVbLOGvjaNs1NEXlhNKqt8PKcxojHVO7guKRbG+yqvc5Mgqy+T5GcQ7Xb6LZnkenewCO34RL9hOFcIVtxLFLGz0KSiUyHlXkb0bHek0BvZ5klFo8tZtok6jCD7BKYV/TGhBGkeyD8kBEZET75eXapc9fW8HU5s7YUpHdxc8nK4cggLTeaAsWQcSIgJlU6DW5ZosW2QK8O7w3nYC97VwnrPYCb7cRxuQzoVCdpMi2eq/9+boSF8LK0+4EaxloxpL8sM9U2R18jYICulZzXmtrQ30+W3BBbSJ1/d5qhOtYIu9tRwbMDpMrczMkvmrshJmDIHPlm4A3jynONr6HxLS8yRUZ1pdnOo8yapMoKUT2TLkUoQpwbeTaOgDidTTzPq5p+jg+38G1rRDdLIUfr6MRsvCibK0v99deAIDp5N+CdJalYwsTdfZQ/feXAYAv91P9yvq8bQEAxjWclgQ0gwg9amQ1Wjhw9BiOvuIGsSgdJhkKjwC2xu/KTJxeMCw8VxWlasvfRNvQS/HOf4UDAFpd5yL1wgsvSGKq9n/qfa3ibzt7tJZVJWPFx549AgC0ozt39jzynH20aimoAIAmlkk2kr4/+rdrC0A9sKxsAPWvhlIrLIAKAOCWowGcbpZqI2eVjhmIsWJHJW5N/uU1xmJQ6qd/g479yi/+MpJhLIrvYlnEFoiogY31dXVFEK/wqshmB7+dJpMI2ObdVtT/xdOZ7QgFnnvuOXz0Yx/DcyeexfziPJI8wZxY7wWixJ+kOb7hG96Cr/+6t4iH+ez8HP7tB38Pz534kgAAs7MdsWyKkzGWybAYqxBNkvYxN0exP+ou9HBw8RpkiY947OCB+7+I0A8RBi6SbANvfdtXwQvG6A/WhRrfZS/QxrqcAytDrFoSAJhfoN1gX7QBBoOhPNOZ9jxWljcwN3cA3/M9/wNaraNIUgZKrF4ykcnQ763jU5/6BBYWuvjQh/5IEn9bPRJVeUMjJfgTOC088cSTcNwU3/CWr8bFlXNoNBmQUj1YRdTsGNB0WAeKDfKk2i/q0CbgkodFpgiD1RyNZgMb/SFm5g9iY1hgpV/gB9/zfiRFA3EWwg1mkLIHFIk4CgQNH6PxSETfoqAhAADHqAZFGojKGLItDbQZlABJRQAZhEpFjLRK0zMZZTHmnByf+aM/xCf/n3+P490ZNDd6aHtUcmPiWx83pqJgAkitxFZViHKaiLicg1wAAAXHrN+33AmTiOj83YEibdKvKsQsif96vaL/QHCFwS4F53IFAMIANHiwYn12hkx+0vR8mDw2GQSmvllqKEgPLc/YVl3YisM+NtfDSgGcTVIsUx17potGdwaL3Q5OnXhOGDxsXeIcsqCbpW/q+NncqCAsDbZLCLPIBNQZMB7S5m+I0WAs2hfs9RdmgAiPmpZ7qdC6kgBqK4AmGFq5ZUKnAb/SlW0CUtYzFTBlAunRt91QqTlm/FDmIUEAiq6dP39emDDWs11BBFb+jRWdqUBtt/nWq/7T1R/L+LBTjM9a9VJ0/RXit3Eb2HwH9dkyQSznY2lnuLkivNX5Sa5QU2/fTwCxmwaA6Mxsw6O2Y3WaAcDX16n+dUbDRKJLbQrZHxS8JZghc4X7GkEAgspGo0ABAB0fMtKMWKBVURZ1/00MJ7azKUBSii3VLCNLNoJxg+AAlWsS4Eb4QVhZuqBiqJL4GzaPFqu1hztPETZbCBttdLqLuLC0htn5QwgaM/CDJqzLCAEAWbvF0lUZLBwrBM5lbk3d42kmANdM3gsLSMocpSI17QSjCBFZAM0m/CiEE3im+Uw9hmX2yLKoYIA9toiQik2gKvsLAMDXyHpp7gHP0brP1FhapJ27RYJmMYRf0I7VgDMm3bbPSbcVBSXEQYBz1YAJMv6NDYHMl9pyV2drqF6RYdTU5ggtYyXJtuCgnrjubTJW7Lo/CQBoDGK89FSKdfups4WQl30xWW+Jlwgryc8BnwCAAN48ngKyMZmdRt9Gz4sCrWRo2RXVwJsSR6rSeOE6GFPgOB4ganiI3AxRPoY/2kCbYHgzwi2HDuGG+Sb8wSlEBa1aCS6TpGxFDXk/uedy/mqMqECQrn+y/wrIw/15h+vfZVGpv3Vyt9JjKjBrbVorkd0KAKgYANMggF0XZR/dZn7sZ827nPdc6nnsxqC6nHN5+b2Xfwc0eZeRanhKJtbg+sy/sMWblqQsXAQN3HHXPXDCBhyf5p6eCEhPcvqmYraSqbg5spORv8P6cvlX9+IfYZpRfOmfuP+1R9aHq2EDWJ/U3PjoMc3+/098gknbglSd2u2OJNdVVXGrC1XEiFUFiuSwWsFefaoTUfmf9nQMmPuDgQTn3bmuJGZxOhZxNwZLfH21gdWrWyYgZ5LgB3Ic9uGSdqtoum7GFO/R92tVQKNRO4g18acwIb/pW8xEl9VB9qzPd2fxcz/50xJElEGvFXsyUfF2e4v9BF4D2QJUjOfv62urAnaQVklAgf39VA/OilzE5f7l//l/oDPTwYj9l8O+iO21mi0J/Ek5Ho9SvP0bvwmvf92bRAF8OOhLUv6//Mov4cg1h+C4GQajDanMP/vsCeSk0fPeByILpQEW+/nchlgBOgjxmU9/Vp5NFFGJOcedr74VBw520RuuyflJK6/QitVFgMETAxt+M9njdSgduRD15zimS0CIr/nqt+OWW96EmZlD6PU2pH3g0OFFXLx4Qej/STLGZz5zL8Yx+6jVzk/U+Q1Lw3NZv8jwxUcexDv+u3fg5OmTGI5HaIsycyF9k1YsqwzWzUZq02QJp0WZX22T7GiSvk+6BFBXYZyiSdu/NMDs0eP4+m/+DlzsF2i050TlXyr4JiCe5FMz4Ck/2Ywyu0ToWGUOL1KUQpPUUhX/p/2UBeLxCIfmuyj66xidOYl/8YH34wbfw81eAMprjV0VIJz82jmgkyFe1oVMVYn3i1WlchaoRUsV2FoUyyTY5QdOEjC32vAZ7DBBsSJgBNYaUYQGBQHzRMShFKiwonHKwJhIPs3n2Q3Lhtue8RFjrCeiU2bu6i3RSrrbaGGDyf9wiKdWVtC69loUc3O46ZWvxL0f/RhaEb3MFbSsAMEqKZHzqN1jS0Vm5R20zGSSDxej4RC9tQ1J/NmhGwahrDlS9TeJBQEpofAGgVT/BRDYojWlDrrYO6xrjPYL2/vMlgJqDPD1FEijiwq/+DelaYsWevmt79N1l8E4xd1U901XpOmf0kKxBT1VzoUtKwSsDFhhn3NVgeYavbk/txqdvBebBu/EUK6Pga021516nO3rp4+x1bjabePeOpAV1YVyypdAgJ1gpgffVv2kEi4giUnSHEeB2/FI1kfqqMRJIgwUpt8zs7NqdWYp5CWVvDpbXwzTq+MKmGBU94X+bRPa6TqwPHchamul3849cayIkZiKP9cne4EKkOs3qfYMGWcPHBIAVEBLV4XrCChHrQ4azbYoSLdnuuJbT5q+ALyDgYjzJaRx08wu8ASA473gXtidnZXxK2KI9cR6E+3ZwUx3DoNRjJHYeYZozHURdFpIPaaC7O0nM0HF9wjU0YGDa3LoU4tEGYoapxCUcOFyvDLRzzR24Xyy65Y8VknmTYWfgnamaausahlwWWcTLQpNf7/1G7ScGAOQBdLGaEGzSry1miPWTkuPV4EEBIztvmHXT7NMTSny13ccW4yohB93TP8nt7OpScK1Npe2PMOmYGJvGEzlZxpngnIbtBaptf1Df9UxpOiW0XEQdpVqJIRuAUJZThILMN5ttnCs4eKe2RDdfBWOswqnWEXk9xF6qfhJ0tjId7soCjbShaJJkHkpMtoYeyMZ80EaipXh5XxtZgJUe77ERGYMC9OQxRyzJtIe1q7z0+vudpX/yznP/bz35QR+P3ftpfEe2VdswUQbo0q1GV31HYyzAm7YAGfd4tFrccPxV0rLzmpvgLDRlIJp9bW5gDmx9mxxW7bXfzJxZrnmbxfTVp/5t3Gs7hy/VOvEfkfM1QcA8lwq/aw233fffRK0s0edwYwGpmUYtukaJbB1lM7me6EkonnK/dDBeJhgdWVdEnQGB1EzwuzcjAQeAgBYH1gmTLJpTCf/+nGqQE8AoMBYKLlE/FUgS5D1UtxfdyYTBpcgAMdfGKpoHpNdJqkMVJjUXn/tK/Dj730vyGGbBgD2OhjJEKCIUkYLoHisiVEjkkCQ99FWWWYX5vFL/+yf4uCRwzj7wjk02k2sra2g22qi025LtZnt7sk4xze+7Ztwz92vF1p7kiZSgPjg7/8u1jaWMc6GaLZDnHj+SxJs+R4TfVKTNdiSTamg/gH/rt+f/9x9UqmhSn+BGLe98iYcPrIgibnjk6qnNH9SQxXwocqzUlkZ9/AZSFvIeCxBF7/5eTfffBfe8g1/D+MxactkD4wxHCmocf8D9+GFF87gwYdUD4DOAlr913YRPm/PZQ/lCFHo4ubjx/H8yVNKJ5QgOBTxvuo5mDB6AgAw/ecMDBhWSDVK6Uykf7JXkaJ1/f4Ijc4iekmAV77+rbjhVW/C0KFjsQ8vZw9mpcp+KRNZ6yRa5U1dKwwIqaAIAMAFmEDT3AzS4TqafyOO9Kvvey9ekWW4Pskx6zkYuQwCt194dzwfAzbwlojvGXTGAAAgAElEQVQVYEE1bNsTbAGAenBmgrQaJ0Dn8PaLcL0aapMfPnuOBwIAIT2ime7IgyX4xKZa/e9yyS/npSUo67nxsl2z/xQe7x/FFI3itByPFqUpgvYM1rMcZwYDnGGSPzuDa151B84uLWH9woqIPyp4pc/RVn3rPcech7KYmw1JxhUTnyJAkTnCbmDlPx6OkcVcxAh6mAqulh2V+is+3WTdkNVDFwwdBbLhmsp5uWmaRLFcQWsJkG4snHPK3uA9JUgaRkxquJZo8j/BHqipn8tzM8br01trfdPauofYrK0qkGFYKxWNuV693T2Br7urbB6tu22gewEAZARPJY/Vf9t9Y+uZsvM6rha00ocz9Rn1Cq4AIwbo4Byzr+WayQSQwJPQ00X7gQlpBtcPEAmwayr4JkGSVK/qORBNlwnWhfSgK6NAgBgjUqitA7WAw9DcnSIGN106dZCtUdDOjnMkSdQphi0oTPoN840gOAEGac2gKqzfqAEAmjzz36NGExSwG6eZMBvI4hO9BfbPp5m02hAA8D0VeOW50m3FgiV8T91hoqwy1dh0TOSbQSh99ow08tCH02zAazeBRojc9zBku5vsXSqwacljjmHs0OJVQA1bqa3ZoDJ5D0IybEw6X7ZZVKAVmV76QPVHmciZ32UtMYwN8+DL18lqZtgG+kdzKDN47BxXULj2MQZt4JpUgp6lfezWVTUFqM05TtzDnfhdO+9mlklweT34E1CH+cBqTgpYZpgSHL7iPmHiCTriXB9v4JWLIQ4sFnDzCyiSc2h6Y0QMPFIPSFtAwUQlEpve1IsFAMi8oQILaQQvezEAAL0uy+zSfUWTf9vWJGPOPPPptf9lAGDnsffyv17+HdgaAKjmnsABQvXP0Zk/iKPX34TW3CISiv9xz5N4yIgS7/t0ttp/a3HmBAAwHalMvnevOde+T3Ufb9wt/imBz30cW7adq80A4E3ngsZk8plnnpFWAP6NXr+0vqoCyM0IjpBHXPUY3goAWFlek2CBiTABgJluWzZrAgBMMEXAyvaN7QAAqFAVRIxLQQml2ZbNgbIIbw0A8O9MTqW3vd2SQIhJLgGA177mNXj3O79P0Ob9AgBM9KnqTwCAASHBgIsXlyQoPHb99dK7Pzs/i9/5V/8SG4M+HN/D8uoKmp2WJMaChs/MoBE2xRIxjQu8/b/5Zrz6zrvlkliB6w96WLr4An7v938XC4fmsNFfw8lTz8p1hEFbqpdlTCmWUWQFRPC8CHnm4ZGHHzXUQgqTjXDTzdfh2LWHkBcJdYjBKhTHgFRKRFMBkojwvqWx8RwPyXToi0ji7GxXNr4gmMP3vfP92NjI0Om0BYFc31hFsxlheWUJf/qnH5bWBQIDVOSXgpYACqTNskpMEtIQb37T67CytoYzZ89JUsW+YuoSUOCq+toKAFDXAcU+lf5ZqmeLQB1VoiNs9IZotBeQejN467d9L7LGIrz2IawPGGiwFeTKAABSvS4cePwmtbVwxFaq0wqRx30cbQb4zfe/H60L53HNMMYcq1zelQUASCe1FQtlANjo1jTS2haKMlTbHQCwCZBNsvnf4gvuOmhTbFMAAKWEqi0dq5K1wHQaADBVJSpO7wYAsCIparVRhJPrGzg5GuLg7bfBO7CI+x56CN2oLSwOK4Co41h9whU8VCE9+WYwauzE5K6IAAPFMmOM+kNp+6AAoPQUk5lAwSuymth2ZCrmkpwRABOrMk8Bqxq9oL6J2UrxdnuDdQCQ7lkDqnBeEDQiUCnAqlDsdaOsgkzbA00GitTsJhT+5dpsZWAL+7pyU2P1nyCGOf/6ZrfXAJZrxo5lxh03xipQ2Mv+ufVmvDMAsPNxdwcA7L0s74fZBjXRdYSBwbFF9xauW3yWZG6FUUPaAJQBoNUYnSGTAACr93VbSP08Qzk31WpRwC9V8G3yyknF5JtrdoJkHMseRACAYICK5ljdGx33PIbraxVT2hT8AMS6aKGn4JhS6QluCSW/0VQKqTC+AmnH0jaHQK6XCZjv6ucTvKJrDdl1ZLwJG4KAAOdJrXWrzqgT+qgAvnQz8YRqnvounEaEoN2CR70brmHm/olYItkq/G+KbLJdkVaqNrmujfnyuRt7xzprQxI708sTqM/spq86I8BEF/IaeZYWtTKCw1YEU1fayarQNAOrHkWJnoHsX2Z0TIEA9ZOqV6lLPQhTN9mutrbbnLp8AGBzBUz/Mh3Yk1GoMQrvu2Ulddj+2LuIWw40cd2xNuZaMYLsAvxkAxEyNJwASHw4OYU+qVZOYcIUuUsQIIYjloQ+XNEg2v/X1gyACgCQp2qsWQkA1NfG7QAAu25c7aTman/+/p/Ky+/cyx2YbgGo50HCDvBC/P/svQmUbNdVJbjjRbz3Ysrxz/8LzfNkI/AskI2NR9nCVMEqqrqrMaNNNVBlumjKmGKuBa4yHtoUtFngwhhoChfdYMBMxmDwAMaW8CRh6VuW9Ochx5jjRUTX3ufeFy8iIzPyZ/5vyV4/tFKZPzPiDffde+45++yzT72b4MjV1+ur3umh3c8hLFXlm5ou1w4TUBPWul3zZQBgO89OI/VkAwA+wGdAvLS0JHE668kbi+o9dLqmAwAUrcoyAAgAMAvAYxMAoLq8VH5JG6bQmhR7nXDMJgCAbdwWThAAIKCQ1nvTAVdrLrkEmWnsNqBMW0AG5BQotFr7ppyTb7jnHrz63lfsCgDgBk/qLgGUNhX0qzxHQaAHwYaZuRm874/+EH/7kQ/j4JHDWFpdQVwqYnltRe38Br0EczMziKOS6MjU+nrxi16KO25/mpTHyc5gG8CFPfP41V97p+j/Z86fwtLKOd03OwFIAV8ZKgteOKZBjrXL9vX5zx9Fi2rOOfZBbuLw4f04fGSfgvJOj85dHgVqJahOM1E5AIN4lk1Q9Z0Ze9YhE7Dge+ZmZzQvausDfM93vwH5YEZZSz6mSqWEs2dPI1/I4W1vewta7boJmOUoBGlaDfw36/jIAKiWgOc+5xl4+OhRrKyuKaDy4mpp3aszNJZxcdkc506boKAp8Pte8so+CwCAAqSE3MGwisVD1+Kel34LzjWAcOYAas22lJgvBgDATI6UklUfSQDAahOVeet3UQwHOFyK8N63vgVP/O2HcXUfmBOl0dMwt2syMu/LMAAYrzI76QEAMYIvIgDg7UC2hpflFbNsSUnGCAMMiRVIrdNEuDImwz81y2Q5NW0HAGj1bsIAKBbLWKm3kJ+dw2Nra3h4ZRlfd9+r8KHPfApL6+wtzXaE1i7NB/tc2x7YZGBCh5PrXzXII3T4nNZbp5VoffS6DKgoJOmUxftWfkQbQ1V/y45aP3Bfu+4BgM0y1D5on/RdrrKjX1trNKpK0162nEK73ZfWtdM5GQb2FuT7tqXe4cx+588MksbBgGEwy5YiIuZuDIDGSgo2n527ycBv7OoxbRVsBAEu7Pyjn/cAgN3/EBjZ6BKlf1NplCn22zMheyRBh+UaPRO7ZaacXxICHJFRdACA95GEvW0GoBh4Z4r07pwCnRyQoOdDsC2RuF+nxRaxZAIYGCdoXe81NpeC/pAihXavtBVkr+QIEvuMtbLdxjqIBACU9XOt2VJJYKvd1j2RGbC6tq7ysNyAuiBkBBirjkJ+XGtkCKgFYAYA8EF1GrDrFqgPE4D18F21lhOyjLBcQqFYRHGm6thNtr/zegwIMPJpV/uOV/H37QHtWXotkCwDwA8991aClRQzNQhtlAHjtQZ8CaRpeYw6ypp5HLOx5aO17jQf+DCGO9bo7DZbmNnPPL3e1diPr4Xs+GksPMi6U//dgec7DwD8FUzL7PEZZ4QSHVsrTDqY67cQdVaxZzbAdYerOFAdoNBeRqFdR5WszX7g9lKbmwMCTgS9hBxzj8+WVUyzHpP/vh0AwNY8xT3H5tqE8qudXcWl+dRlAODSjOtT56h+7Xkj4EtirSS10wcqcwu44pobUF3ci/VWl2pXyMcl7VfWFHWnBkQezAQA4SsHAJj2nHcrIvikAwB0DLhR84uB8cc+9jE5C97xHQ7A5gCAkHj2wc4AAK1GBwQA6HTTISAAQHV5AgBUHqZTYvvp1gBASqNTsMtj8Vqt9orZAOsDPWmrNLfWWraQit2WmB2D83anLcf4G57/fLzqpS9RtmSnDAA6ZAz+mflnwEwBOWZ0rLdyD5/6zKfwB3/0PswvLKDRaqLb76FYLgmuOHvuNBbmZzFTqSIkFbfHzGOAl73kFQIAjJ5oGYJWu4GVtSW869d/lV3lcer0CZTplDWI4jGjw6Df1KTVx1zNewuoVubx6Bcew8ryigL5pNfCwmIV+w8sKjNPkSfVtdEJA8EV1t0DxZg00BCHDh2Q+CCBAQr58RhhmFfgUa8P8C+/7Qdw+NB10o3gtS4szmNp6RweeOCTeO97/7uOwc/ws6p3FQODgABbBg5ww7WHsG/vPI6dOKFM09p6HaVyBR0GYy57a093IwPA/85MkGWvnNKj2mDRsSN1NS7OoosYT3vmPbjmtmdguUlhiAVlvqgAvTsAwMSJKKg0CQCgw1CvrWJxvoJqr41H/vqv8If/9Zdwa1xGldTdvBc0mmZqJk3zYV0/41PTmCfLg1lFhQdp5tHqYzKG2R1uWgmAP2s26+GzaWRYzMSRaMzMhCq24LOWwObkjeFCAQBqAEhloFxRCcByoYBrvvYu/P6H/loigL1mB8ziWabcaucJUjDwJzOHICbtj2jazlYwsBIjIBmgttawZCn/JvaM1YWTHaCf2BLUiQSq9r8QpsJ3Cpyc6GNKHc4ECdmyhM0AAN/H3myu0b5tDVp9OcGMbPBvVQxDkT3RUDMB/FYO33jwbMGeq1EfD262y82f6AAM5+rWDuj2AYDNAZatMxjjwZ8P9OwKDSz1XJXsOdIgdaxswwcAfl/ivLJnFKBYKhljxAkrsUWgiQBm16H/2V2BRGvdz5lstSye63Dgg1mBAbLTPtA1FXq28+s4BoDiZ5VviRcmUEngWGjf+VkF/2LJsLSrZIC6Ywho1+T72YmiVBb9vt1NMDM7h0arJVYW2Q3UAaDuTd+1pqX/wOBfIEAUq7WwuiF4wMLN0REGgAMpJBDI8gkGhtq0AwTs/lAooFStchNHrkCVf9bNW3cAlQMQNGCNudMo4ZhZZt/AD/5ewpYssRmn/6tcroceQY0Jc91fp+9C4QEBHjO9ryCPJsUVswCE71Lgnx3Ffx3o6cGg4XLdmP33olqbiWulbr6fM7sQ4bJjWWeFHb0y5U+TfTADMNVDgj5WRlNDewiBcWrgNFYQDRo4Mhfj2r0lHCgB1X4dcbeBEv0Nilc6oppnP9h3TyHZTQCTKa1Ib2K4T3Iv5R5gfqSBPZpXfs54ragxwHQjULmjEd71hy4DALsewqf0AbT3Cw30q9nms+8A0OgkuOG22zG39wBarM4sxBjkI3RoE6llQQD1MgCw42f8ZQ8A0LD5dln8/vGPf1z/9rT7oSHbHgDQ6zLjmQMBAGoASJ2cdfKlGKUysw2sR6Rz4FsYbQ0AWG27OWt01E0ciwG7Bfc9BwaMPkGf07LaWn7RMWFQkDpTuRye9bVfg2/95m+yGkqvfO0dh206wHRC2NqPHQOKpRi1el33xns+duI43v0b70YhKshpKVerqDXqykKSYk9qf6VSRLVcRhCE6HUYtBZw78tfhdtvu1O0Tl4XQRO+d2HPHP7bu38NDz74WTRadacsHDpNBMuu8ylZQMNAguyAIk6fOoul80tyBqm2X6nEOHhorzoJiP4rGjGdMN9ujHWfzC4CV1/zVYjjPJJuS8KDrOMnE0CBfa+IZz3rFXj6nc+xoEUZfusZ/ba3vVVlAKQy0xyRaUkGAH+2Tg1AWBjgWV97O5qNNZxbWpLTuLpWQ6XK/tMtUa2H828yAOCfu2/HI7XmNDNC1kIPxcoC8sU53PPi+5Cv7EMnV0ZrECNfiOWEkEq4k5cLFScCAAXHAKAzy24LBABy6yuIz5/H//Xvfxg3RUXMKHtFPYSsEMsFXIn3hhRyG9vAAwDKdl8EAGAkKBpbEwzyi4W8SgFYC20sgKH69uQ2g9tkALhAvF5rorK4V10AziUJ9tx0Ez5z8jgeXVlWe6qgN0Dk6qVpG3iJZOSQiUMa8smTp5Sh9f24RbtnppGgZ7eHleV1NXw0DQOl+VQTbgoOFhwqE+to2Ub9d13WlaEtjPTu9kG/tyeeMZEN2rMZedM3sRpqz8aycgYDAEbbsPruKGl4KjudqviPOaGeBZGukTFwgr/3InXZWbd9pzGTdbiAaTt8q99TtheBTMr+27VuHgB4sMqfM/sctgMAeG0Vfp6dTrIaEjx1q21aDWRqEWAmfb7VYskTQAAgDfpSN8vu1aAm/t8p97sMtB/7IVPFKPJ23ZZ9THc3J4LT6xuAz5NyHheUJTfhTtPD8CUw6tWWZszJHEu6BhZ6bQt12GU5CrtQFIvSYmHgHcZFabJ0qMGj/Y3stFCt9LjumTzg/ddqNZTLFbEFWEZo2XDbv4eB5tBpNT+AooRubqtEx8aZ5y3EMfJxLEZCvuiE4FxtNu0bx11jZqjISGBme6GVQnjKv9YnAT3+Xn/juJkGUCoOyj3X7Qn0Gfz4+/pvD9ZxU0sce8FaP/rrtudLqy6wJWU9+S4yNh7DeeuIvBkGgPawreLa8cTfjtbfMPjd2cdNp2WyCoGty7xYTSYGKDYSSUdeT6PfQ7fXQSXOI+61ETRWcLicxy2H5nHFTIC4vYxSr4GIHQRYQqjHbJ0BqHOk8okgEcCwm9dWDAACAOrwkQEARuxjBgAYt5tPBRBg+7Z8NyN4+bNPxgiYjRgaAnMHCZJa9r9HxmJcwk2334lCuYLlWhNheQYDltl2OkpSDthF7TIAsOPH92UPANBI+VpTBv6f+9zn1BHAxPaGdKdJRt5rAGQZAFkAwDMA6JwUy0UUS5GCWVpybvwmEsQe6363887ccOcztNVtmINAGb226w2/GQDgXSx9yqVXpA6OQOJIVDDmJn7TDdfhu1/zv6pN0k4BADoHDDbo+Jw6c0pdFPYcOoh//MQ/4Dfe8x50kg7qjTpuuuVmlVjMzM1KLOns+bM4eHA/2p0mZioVKY1z7PK5CK98+X249dY70CZtn62mSKlUS7wEJ04dwy/98juUuFpaWkGlPG8BvzZYa/WkRgACAahsnkgEb3V5FaVSEUGerfEKOHxkvykc5womYCUnSC6LK8wkyJJgcXEGR644gCRh20Zm8XNotmoSOozCWVQrV+Gb7vsXcsQ41sxGfe5zn8Xv/d7/ECuhVluzdlEFAwCs/ZkFOFGYwzPuukXgwhPHj0tpmllVZllb7FvqxAZtdU4CAIZ/SR18V69nM4gMEaanS9h76Fp8/YvuxXonj1xxHu1+qOCNFNyLCQBI2I730LMMskT5cn1ETGi1arg6ivCzr/s+7G+0sKguBWx7dHEAAG4APB+f68UCAFJxyYyQVjrWauM3QBgEiNgRQFlHumi+DZk47vb0tCiHwY8CoE1KAKy7tWVnO+0EhXIVSVzEUr+P+euvx18+cD+S2SrW2i1EOQIQfM5WHsTgg+ub52LryvXVddd3O8saMg0Q2hHS//0mqqtLs1qOSaPAr2DsGuoLkD1g3bpScEDBTaYPug4zNl4+8Bz/ziDJ9Aosk+nBiZRlkVHZ98Hu0KnjWmF97PZfGxzCMXG9rM3M3sfWZ9hpBm57gX/23BtYDNsAALL3lAVftgMAZLN9HgAQKNvrCbDkOiPdnc4UBen44r4m0MgHDekNjNPBWTI0mcHg29CNziMbr+wYkNJPUN0HwWxradR/Lj2DCrQ30L47R49r2gReuR9S8NJABqnnO4Ch8D/tFIN+ghjMxjPwFyOLWjxsbRtSlb+HiL9zivvq6iPdAYNgCWD52HxoA1Jj4EhJTlTRTSFbi249sZSBpRRkxlDItxgjYNcanlOZ9r7a2/YpfOh0fAzIG+h3/NK6JMAgENBo/+n7+z3EBMWlwzDsxKCfneaG7iE1eAbSqZyCQCCD/ijSd3Vu4H5FJhLZjU7wpsvzOWzRgIAhA8RK3Bw84u/fuULZlWF2aftr/ELeuePsv07iBTSzYEb27NbVxYuy0jcQKCkmIMTeaPYTVIpFlBho19cx22vhqrkQ1y5GOFBOUOotIx7UURi01XI2NygA/QIwMGCqF3Qx2CmA7i51OwCAsSTz6bxI79IDVxmbv5W9upBnczHeexkAuBij+NQ8hjwkZxcUOUkvxVhSDP75deX1N2BmYRFBXEIr6aNLG+9Yfypjc+WaO7/DSQD8kEEzmkAe3+9HP/vlOFe/IgAAPnw6MKQyPvroozhBOna7M4bsbp8BwOCTXQC8CKDa8UwAAOiwsw/2NADA9+gm2swsX6vFzLi1Eey7NmLpHp3K+dpv0owKVdKTBI16EwcPHFDAeujgfvy7H3itarR3CgDQGZIqeBBIZJBCSH/xgT/HRz76UbWxowrx7NwMzp47hyNHjqj9H50xiuYdO/GEOiPw50LADgps6xXjla+4DzfffBua6w1lJXitrDHNk3of5vALb30zjh0/pl7lxXhWJRHMyrMLAe+RYzIYBBIVpMhZ0h1gbXVNQXuv31YfZwb1XH7JIJDTph7SFObLiwGKAXsj9zvKUN95x8363ABdFOO86vqpERBFs6ith/g3r3u9xtqLrv3sf/oZOVtnz55BmeUOA2MUWBcCOmXGACEAcMet12J+rorPPvig6kpn5xaUVWMYSWdqmAGdDACojtWLP6kG3VH0lKVlVqaIRieHa29+Op799S/BanOAfDyHJMcx7aEQDHUFLtQIjjMAvJgTBQCpAUBHlirW5ZkS2u06ZnJ93Dg7g5957fchOnUGhxg007GRBvYOXmMMAJUiwLUDvEgMgKyiPq9wJJOtCdRFWMgrEOB39ty2/LjVIhu/2At0DjO+2wEASMNngHt2dR2V/QdwliUiUYTHamtY4TFZfqCafZYHGWC5sLCI2dk5LC+v4LEvPo5qpSqWEIMyBjzSEul20ag30Gy2Jb6pgE3BARlDVrfNeSX6Nu0Ma7oLZKPYWjE2gbECCM55kagsu8jPSV+aMIwhRu0oj2V1+mbPfN2yZw6Mfy47/hxDlieMU9izQe60TdV3Gdjs+qZ9flqWa9rfpx1/fFVMBgA2XzueXbFh7rogdVoJQPb6PADAY6qsJGH5VCTGkmx0h6VS1jGFdH3uDb4GPgNpp7GcBXammTESNDiqfrZHsQd//H3477Ld7pWdG7wOBrs+26px88CAz5QTvCCoxTkkoUEDuOhI5qNQVH9m4MkGWFlfR7FCplpeYocsYyPoPVupqH0m759Zf5ZvkRFH9s2QvTcevzqAIgcnCJwXa0HdPLh3ZRgx7KbQThK06VREBcSVMqJKCQERVUKnna66dnhhOWq+cHEy4CfYb9JCXpyUsbkBJPaf6bOkQXhai+EAEWfvlMF2wOrIPMoFaNOuULMgDFGgZg4BkwwIwHG00gVXkuWJRo7/MR6AT6L+ZwGAC4fMNl8bKX9npwdV9t8zACYhFNyLupobnAtMUHBecu/ni5oPQTFCvVZHsZfDfmo+tOoIG+dx1XyA26+aQ2lwDsXBGgpooECWoQCAEBjEtsuQAfAlAAC0pqU1lGGZyOnJirNuHOtp9m8Hu/4FfeRC7esFHfzym5/UEfAAAG2Gz/pTCNsH/2zx+8zn3a2Wf2GlgrBUwdLautJNxXJF9tFLtO78Rr6yAYBp68f7izsdvy+ZBsD4jfh/05FZWFhQDTcd0JWVFQkBksbIWj45EsYR1D1mM1hWu+fa6DjabD7HgLOP9dU61lZrCth5XJYAkDbOw1AEUPQw9ZZ3VLdNRAB5PjriNL6sdbeuAqRdWo94n6Exip/RHvldNdBUAXd1iLwOBv908isuS1gpR/iRH/5BZWBJ9ePxpFzsygamPXyOSrvbwdzcnNooLiwu4J2/8k780+f/CXML8zh1+rTKAggC+E3QK6MlvQTdhKJKwMFDB9FpddHr9lEuVnHvy16JG6+/GUmHyvnWY7k6MyNxMOondLot/ND/8UNotrrIBwyw6cpwc2U2255VLkeUnFS5EPVaSyUArIlm8M+g/uDBfUZP9D2RU7IqHwgdUgYl7AjQQ6kc4rrrvopbNpBLkPTamJ+fQW29g2YjxL/5vtdrjuw9cBC/9Ru/gY9+9KM6Fx3EYjFS9wAKQLZaDbFAqAVQr9dw6y3X49D+OaytLuH4yZOWPQoKCmoKYYw2DZREpOQpm8vkM6s2GwUU8I71f7UcsoCIwX8vR6dsBsu1Ll52379AZf4QcvEs+rkYjQ7rxEvoJVQT3ll6RU6kY59SA8B6s3sRQENB6bgWqyU0muuo5Aa4plTCX7z7N3D0g3+NcHUFi8UcCn4NXagVGRMBVO0XQQBX30tmB7PXPpBVOyoFwY6Aqih2Gtd09KJGso+qy6QSOLNieUQUGyP1WM/Ji8vYc7OKzSEDQHPUd0ugHyUNBfvSU9WxzcFUF4AoRrtUwpl+H8dbDSwx6xmFKIUhlpeWsLi4B7Mzczh06DA+/OGPIGQv85jAC0ExUqNpP/JiENHhJP2f7TO7HTKD7Apla1w2VN9p0zJ0f6/kbhlKGxfaSG8Xs4HYdh/lNBuzuQOZaam4xcm2ckD16JUwdSyNCSwPrbwJ9a3+uDu/freqM+fMHnMk8M60dsuKUNI2iPq+jfsfzfz7LDqf46RsxTBgHdaxc11RQ8W6S9hDD1AqVTLK/pMy9GaffEbfj6e/vyFINszsKwOt0i8rDUlZAG6srJGFPX/LuLs17VU3x3UL0hICt/4yAADXriESXm1fdSHGeink5ShKtFNidvzu7ofnSvvGu+EQbd+O5VkA0ixwe9JQLd9HnKRw22cVRjrxO2W1rO7G1bIy00sbkUMSUG8F6gmvNc217R+HmwfZOnoThEyMALMAACAASURBVB2aOfkv6Xxhpn+jCKMbjtQm2O4zlg9xO5K0aliCxFIGxxwI2B6V7AmWHLJEqhhrTDvs86tyikhj2ep2BLCodMt1KrE1aUyD9Nln2AHjUz1bYpT925brPjM/OH88SJSdm97P23p98zlbhyb/2eE6s1FLn7RjqfiWl7K1fIZs40hb3Bmg1APKSQczgyb2RE0sFhv46lv2Yv3swzi8r4z1pTOoxFUEYHci6kvknRjg5iUA0wJwAYSp/oVv5Tqcw+qc4USWvQaA6WeYHRDg9BR+TbPPT+FLv3xpU0ZAtqLPmKGElfWayqSaZHRRgBUBjlx1DfYcOixAICEwwI41jiVAm272drhGdzbgWwMA/pjjmXJblwTPti7fmTZ/N/t71n75GIK+gk8oehbctONPH5Oh/7DVe8ftUGonv1RdADYDAPh7LzZFFgAF7VgGcP78kpzbVAXXb0IZASpa9y8lAJATpbsvAMD3GDaAYEiBVJYvBQCoTm61vBTUIyWYKsnMTrBekdns7/qOf4VrrrkiDTQJiHgxLr+pbfZgOSQMouNiURmh9/3hH+DBhx5Sq6XHHn8c+/bvRzdhrU3kskJDR029vpM2gjDA4uKC1RtTvC8B/tk3/XNcecXVqk3m5soghjRTIufNdgNxMcZrX/daCZAlib2HIn0S2zO3xQUvIYmYqK03sbLEEoCS6s2DYIADB/eyGj8DAKT5ANXpM/AHKNY4QCEcqBRg//55sQDIDpCoX56tIkO8+BvvxY033oi//7uP40//9M+0Ya6srIrmz7IDChiyOwD1AMKI9alAs1nHbbfeuGsAgO3/eL8BAQuyGBwA0EcBvVyEQVhFFyW88GWvRnF2P5CvqPd1q8Ma1hj9hBT83QAAZsh8P2caVHUf6FsePCFFNyDdsY3ZQh57+j2ceeAf8d63vB37cwPM57oI2ct7J68MAKCweQIAoKyey2RfbADAEvu+7jhAmM8hkhYANxZrBzgcWxvj4XbjAACXAmPgz1KJcQCApTHNZIB+sYRmFONUL8HpbgdrhQDkpCTtNvYsLmJ1dQ13P+9u/PEfvx9XXHElls4tKzBi5xAFCrQdSR/NZgutZkuVCQQAFEC6oF8Bh8uAKtjhBunoci6ESHUB0naTGYr+cLPbfkpt4wY4+tlLDQC44umJs8/bVv9H7hUjAFBWDGuT+TvNAU+D2wmlCHLDM5os2Rptv4GPMyXGL2P8ekf/zeB0awAgG4wRtCXjwzOdyAyxEgxXt+5OvmGzd0FztozOZ/RNtNX2r3EAJHtvnCcePksF7hRom4aLH6u09UYqvucuKgOcps4H5zhZAk41xYoE2BkgQE5BbV7CfgIAfHBvRdxpcCwVds/Acsr8KSCh9zrgIJNESK/VMDa7dleuYCVUw/p32S9n19ghgME/q74JAHA8QrKEpBzoRtcH+2ZsUj0YgQBjgnmS4AuGpRHpPHdLMLsrTAIABHRw/3HsCgbxLMHiv1W+xjIJat0wuUBxSNpKgiqlknQYKMDb4ftdCYEcVbKZCDTRWXVtTLN2JcsGmLTkxude1u+btBatC6MTTMxqKDjBvmkAgKD3zLj6Y3k9ol5iCSLTbhwKM3qfjcF3r50g6AD5Tg/5VhNRp4YK1jAb1XDHjQu47fo9WF96DLOlAtr1BsJcJG0jMh/N/G6+f0+zP+MAgK05swla+66Mx+7LBH9H7FAGTtrJFn6pP7P7AOdSX+Hl4+90BCzNxfmoejP0nSYJhf9m9+zD4SuvQVydUeBvrAArD7DVYkbuKxEAyK55xrZMajO2pU4bu7Px74zxyFTj73f3+jIHALxAHgeKWWoG/I8//jiOHv2CZVLT7Kj9nN3stwIA1lZqYgAYzT8vBgCzvzthAPh6Ww8AdET5s/q+kVY/Uv81AMAHPflcQVl/qiTT8e8npNTHylDHUYAXvei5eNWrXpbWAPL+OQ4mxGUCRZu9uJBI85+ZncXDRx/BL//yLyHkGA56YgaUymXVxMdFBwB4FoWry+z0OigUCyhXy4gLVFMP0aq38fKX3oubbrgFhXwo3iA3Ol4XJ3Cz2VA5wA/+u3+LMCqi2TR1XdXWjwEArIFnkL66UsP6as0mu9rxAXv3LSAo5EQ+d5wB7ylaeyllYpndoEvItn1d3HjTNYhjUvkHWFtfxvzcHgRBFQvz+/CKV7wSP/VTPy2WBstHCLJwsbHrQtLroFwuigHAUgAJAfYT3H77Tdg7X9kxA8CqzU39nQBAoP7ztoH3mCXIxWijiPn9V+LZ97xU1P9+UEQ+LKHLzJEcuJ33QVUJAEEb3885k72mUyrBoijEersJFAaYjyNEa6u4Mozwhn/9Hbi2TCHAOuL+xQMAmKnzGgDSduAdXkoAQClkC07IAIhCYwKwFEBCFFsgvGIAuAig5wAAggBZBgAp1rV2ggHnUxTjWKuFpdwA9SiUBgDLWlaWl/Hqb/om/MEfvA/lUkUioVz31A9gpj+i8m0/h2ajKRYQywWslVig+mWDMYbihL5NoYIh6kRIC8WortJWT/89zJ7LDZ3AJNnaAd0o6ufCodTkDD+/EVRwnJgt969p57coaaMD7T83KkI4Vn+eYUJsdhHTHHABIGO35oMICxyG+go+6+Z/z+eXpclPC4hG9q7UCdoCAHDX5TOkBHmp38LjkDEWF0vos9RK+evhK3vP6Z6ZoeD7ucLDMyjyAYW5ZfYshsy7oeL/OFVdrDjfx94D815ETwezgEXzUmZuWCIlACUwsdoh8ODOQNBconZ50f9HQAXVtg/FEP3o6RheMygDSAwFC93MTt9jdjM7Vj7w92wAjQNtmAc2yTgkw8n9m/aXbUA9AJC6tZmMuQ+Y06ecKZlgffqAnW3SdngbZ1CWop9C5G5e0H4VXAbctEFM1T+t9ef49nquLIBt7CB9G5ZPUDOAXQ9yxaI4CB6GSKu6jOZh/kda4uaCdXeZk9bWtPU2MjfdlPAih5wn/isLCmxuYAgWORKxA4Ozc5jMOgJMonk6X423xXtKWLqRdNWFYdDtI+gZmyNP1mOnjniwjmKwhkN7B3jh192BXPc8KtEAnfo6Yorycd+fbLo2XYuT7sMDABKdTG34UHCTz2loY1xb38w4+RaSWxrhJ/GPlwGAJ3HwL/GpBQDkcgpkq3PzaHZ7VJ5FvZPg6htuwp4Dh9ClZ+y0XRT8+8ZR3obsoouIHeLJZQBsNsR+3nv/xbMAfMKb9s2zvXf3mL4CAABm/Slk54NeTqhPf/ozyqqZkI/LKo85ObbdOQrmwCi2VLFn1o0lAKsrFOBiwGkAwHgJgClgTy8B8AAA0wXWVYA1mFZPJsMtx8Y5N8p+O4quSgIortcTANBpsUaTdfZ5BfmFELjxxivwAz/wWgXHntrFv9Ex4nVPAwDknAwG+OQD9+P9f/J+ZU/Wa+vYu38flldXlLUnAyByAlFespuOL0sh8sUCKjMV0aEJAuQGedx68+146YtfhoRNPAesb+6LqiwKfwD85Qc/iHe/+92qU+6R5i+30QMAjgJv/ZQQFkpYOr+KVoMsAgoaEZDJYWFxBnGJ7UBYQ2e5DONv+l3VdIzJFhgMOmh36rjyqkM4eHAP2zRjdXUJMzNz6PdDzM3tUQvIL3zhizhz5hxmqnMpLZBlC7xmlgKw7SABAIoLsgvCnXfcgkqcw9rq8o5KAOh4k+bPS2YdfZ4AgEQG7fdJroh6L8JNdz4LNz/t2ejny+iBz70otoU6F0xLqWxhHQwAMOefJQAMXpn5FgPABQb9MEQjaSMJ+piLQxTWVvH0A4cEAMw1algcNFHst3dmg8YYALwZE8eioBWVrK291iUDAJQlYmadQnqkQ+YQRwUUIzpozCzSASQLYPIrO34sAeD40X3eAAC0usiVq2jGMR5vNLCEAZrFCEuNulgmdz/vuVa21Gyp/IgAADP+LCGg/gWBtKTTQ22tJvZQnnbKgXuqA9blWaZSbcYyYmg+wzsCADhKtwVqQwHHrLPlf87SayeEFxMocH60XFYzzYxP3mh2xl0ZXonClbFALHudfgPNBuUj9zFFRWxaQOIVvMczlZ4C7QPhbNbNX4veMxZ8T5pp2WsYBQFGx3Q8OPLjwmszkclhVpYAQBSX0GXr1kxZTWr4fEmJo/Frhk1gOfh56EXs0nIZByYpQBlCVOntaQyUfXXwrQsYXarVdapgwMkuFVyHZuMFemZKAvR8M7XvxrxnupZlABS+LOjvzNRaoOiCfxnOjccTCKBuIC7770qkhvdvrTV90OnV9nVNWaq+m9hkXehHMQnIGLA2gKKP824I5I4tgqy90RxJI3cr0fIvBv5Sks+00BqfP9MAADIXVH3myx7cWNH28t5IsWfQb8kS0xghqKLuS4M+KgsLSFzZlqyfUCHq31CMJycdiRSAsabJI/NoPMAbn2NZ+zP+N69pkg32s4wcD75t6mTrXh0bRLGAo/S6gJ9jU2QyRR1XyLQyIKBH/YxOB71OB91mAwWyOHIhu5Oj0M8h12sjHDQRYh3F/CquuaKKe559G5qrJ1HOD1BkZSP9M/ksWxIAJq657P1MAgA8wMv7p7CjuZemB8NnZLdq3y8DADtzXS5/avcjIAAggMSzS5UZNJM+klwexZl5XH3Dzcr+t3q0KcNWpN7b8WffzDfb/tU9NQCAcdDdA5kE7Q8dOiQW9fnz5xXn0SZyL2c8xd/v7vVlDgDw5jkYXslewXoc48EHH8Jjjz2e9teeWCbtSgA0+GMAwOryugAABdxbaACQgjlNBNADANbf3gBlAgCkYzIA4MOWTkDKALC6RvrmdPaZBWTwL9aAOg9QBbmAfNDD4p4YP/CDr8NVV12lzUIdDVxtqRdA23QDlJhGCefOn8enP/sZ/MUH/kIif8zo11tNV1s3UJZSIjLSfHKMAgIAgwS5KMDi3kU0ag0pGi/O7xW6/d2v+9+R1FoK/JVEJWWZ6sOFED/6xjfi1OlTWFuvIy5VHQXV8gikXRsgQueQGdkyzpw+rzpotn3q9bsIwzxmZsuozpbR7nfMAXKejlVI2qI2l8tKAUj7DyPgppuvRRTnJZ4kwKRPNf8SHn/8mAABtn4sFss6n28vyR7UrPtn1p8AQK/XwcxsFXfcfjOiINkVAJDkOK45FAimOBaABwA6uRIa/SKe8w2vwP6vuhEJWG8ZosD2f5of1m99KwrhVsZhHAAQa4KBsGislhnsEKCKCmj22ygFwGy3i6uKZfz3t7wdT/zdR3EkTFDs7dAIPekAgDmAEtDjWOaAuBAIBIjUhszEJTWXxpx0gU7K3hmAMg4AcAwZwBPAq3d6yFWqaMdFPNFq4kzSxXqYR6Pfw+EjB3Hw4EF87CMfNRHAuUWcO7ckIJKMGtmMHtSWlNl/CmRGYaTLohPKeWlZUpvxHgBQzXPAeWv1uil0rjEfIXMPA4qMkdw+AOABhOxWPAQBhhubO+sIF9nAup2DAM6ZHQMAsplAOciZmuQN6+EiAgA+W54NUL0NyQYmXqPFPPHtuTCjgb/dxeS6RPubH2aei9fAbAGvgQGBFP+ZGQxI8aYyvmcAuHz3hHmQBVD8vWQZbFkAwHQZ3FN1QZOtIQdVpWV4RuEXZsv5qsDd5rNlNLk+WSvNtchwedghQOJl2r8tqPbjwyA17f7jQDJBDCnNPwsAjGpg6B5Vu+67B9m/PQIouCBtp2nHMRFL/zzc2spkvLNzezwDL0jDrceReZn5UHrdmxhyivv5OHL8LX4cs7/PTje/h5hts3tVwO1BWHcdEo9zXQb4R/oe8jVo9yicGseIS9QMiKUZwDKCdtKVSr4C0FTzwZHT/fgM2HFiCEBuBjBtDPxtzUic0GoANpSfZEGBLR1kCfq5eSm3wYJ80M/qD1BiMqXTRdJlwN91XRgoVNxTEE8RWQq55lBQOYUADrUwaiNIaohyNRQGa7j3Rc/EngoQDRqIyOvLD9Cu12SftzKAUwFI1Xm58XCBvWfWyM6ojaatR+usM2ptLwMAuwufLn96NyPgNK9Y6siETxCi2Rvguptvw8L+Q+gwyaU9ypVhpcku799nSzJ3eh1PTQDA3w3XMLvacb+mVhv9Ge7lWW2fnd6527VGvMHNjrWZDX7SRQD9BTPrTSYAXwQDTp8+g4cffkQCdB791KaRrVV0DIBxAIDUW5YAMBik8dyqBGA7AICVIlhAb1ugawcowT6vAeBEhFQCQAV8J43J1oGtjjQAfIshaxvLDTtBsZTg1d98L174wheK1jleZ7rV5ODUL0ShaP/v+a3fxCc++Qlt4GQ7NNsthx73UXIAgG9PZGc3AaJuLsHBI4fUpi8OYxzcdxgrS2v4/u/7ftGYu6yPy3FztOzLyVOn8frXv15lB2u1OsKYwn70EEy4zwAA1pRyHPKIowpOnjgjR1mV8n2q8hZQKkdY2DOHVq+pzGta95ZxZi21wd69FFMcoNFcw/U3XIWZmTLKlVjUIwrpca4U8hGOHTuBw4e+St0JoqiItdV1jSmz/b0eawHZDpCtAttYWJzDrbfcgCjo7RIAIGuCDHsyACh9QgYA26BEIADQCmbwkvu+DfnKXgzyFEyk0joz1AQiKLI4dGAu1BBMAgA8A4DMAGYGm4MB4pkK1jt1qRjvzedRrTdw7O8/gT/8v38JVxeBUq91oae290/QAPiSlgB4JWuHyqkgI+9KASgIyFpil9G/YABAfrmt5S4z+RQBLJoI4OP1daznAxQXZnHTLTfhr//6r6T+zww/bc/+fQfw6NHHsG/PfmX+2eqvWW+h2zbqP+cq7QPZKQTD+PL1z0aTC1SXq0wcy3BUK+1shrx7b/oZLA0f3SS65dYOKLNKzMBmIs70cBbwbwQAsgHvkK2zkwmkrTvjAHv7ns26+0DAB93+ejxIMC0DP9UBd4O5WSbTB968Nl/3PxQG3bLCZMOQbAQBhqKYerqZh+kBAP6O10AQgOdn/bZvecrYdZCnGrkDABSgbwQBxi/Ej53/vR9v2m1r4eeDfwNhVf+fARX8deq9rnZen1Bm3Av2+V3G5hD1LsjQ06yyB2/sILas8xn+TGbTgvWcStxsbDI6AxnI1J6Fm6fjTAGGdZ755sbXaxboHgILhrMaBlmwwT9zPy+5CIfzzsALMRQ2ednTGAZsk5wwdh1wpnTDUfy1pEcYp896kNx1BPHX6VkZBvCYfUl9qOx7Obd4E4UComKsLgLsbpALKWBrgq4KQP15/dL3wIIrFcle+LT1NjrHHVPSATZZ4C8LWG06wOo6Q4DQsUt8ORhBQ85L2li2MmaXFWpnKOg3oWIeXzOnRyFjMkLYgYLsEc5TujIJBgmD/RZKQQtHFkO85J670Fs/qbaAC5U8VpbOohiXtnTAp41H1v55kUqfIDIwx8ZonAHgx+QyALCTnefyZy7OCJh/Trux3mghX6xgUCji1qfdBcRl1NtdBFExFco2Q24MS89Us1aku3k9uQAA1/ck38HbL9b///qv/zquuOIKfOu3fqviO8a0BAPICJAu2q5eX+YMAE8R85keIspES2j0nnjimNoCZje0bCbGdwHQMTIMADrhZAAQADDEe/MSgGkAgHc+PABgjoi1A2w0mWX3NaJe5MfYCNr3+6TPD9BudkRBIxuADodaDWkj7qIQtXHjTVfjta99rbohcOKwdj0rBLiVg9FoNbG8soL3/PZvodaoqQSg3WmjOjuDZqulEgAPAPh+xAZhWNaz2W8JAGgyaC7EmKvMqxvAi1/4Ylx/7Y36OY7LaUeA9/6P38Pv/M7vWODKQJbZTJV78v9ZAIBBC889g2NPnELITCbLJ3pdxDFbPOWx78AiGknNAAClNlxLnzSrwo2aX1YK0Ou1MDNbUgeB+YUZ6RHQftTrDT1rBv31eguLC3uxvLyGmMZnMBAAoPr/fE4igAQA9u5bxM03XceCkV0AAHm18zMAoOsAAFJGWQJgAECvuAev/NbXoJYUEIQzyOWYFQYKzlmxCG4U1d+uPdgKAGBmm9SrNh2dShHr7Qby/QR7ghyqjRZKS+t4+4/8e1wd9VC+iADAeBeASyoCKBVyC8zUz5xg0SBBGFgpQMws6YUAAKn2hCl7ewBgkI9QpxhmsYT1OMYjS+ewXsjjypuuR7vTwtEvHJWdKUZFlQCsLK/i4P7DWDq3olIAZv9pAzyjwDRCLIov5K2PuuAzBcM++DcAwII7YwAos+myjrJLYg0MM3B+3kxzOofzazsAQLa+3Jfp+CNMBwAmgRKZT6fBj99I+X5fa88xUr94l9n0tPxsoHOxAID0mlyg64MR395NAUOejAxrlciXnuEUBkAWsLa9ZBRUyWoITAIAOBY+Oy8mW7Ho9kfaUhoec7D8mKS5RFeWNj4XskFW9mdrw+rp+QQ2aMsNYFIttc/+M+j073Nz0Fsw3wrKbX0uMLf5q89wNZANkBYV5NBTz3pTnU/HdAgHu+z9eAQ6ZEiwBMYCZZ/1d7oNzrFkmV+auU/fZ+/lZ0iH9/T5NOOeycjadbsCHSVrXamAI60xg+40ACeabYErWQZDWsrg2APW9mPDZz0ApGeU+Wv2Z5UqubHjdSp5IHV4e0YM/j3wKaaC7IcPJp3gYhijKyYd0wED5KICwlIRUbmIfBzpd3qeY9RzPx+yazJ7E1mgbvzmhnPSukikOhKZa/NzbJr9oA/jGV4aRY43dVXIAEj6WF9ZsVatvHO2T6W2Epk0BD0KTM7Qh+MzDNCjD5kP1QFIpQKdFqJBGzOFBPnWebzg2bfiyHyA4mAVUa6BgNo5Tptlsz17mi2eBADweugncmz5XPz80JJ2UyUd/8sigNt1ly6/76KPALtmmYgohf/CUhWLB6/AvsNXop+P0WWJMDVKnEA0Ty9x5pTd63WPdnNhTw0AIAWGHVvRZ/jvv/9+vOMd78Di4iK+//u/X0xv0v4J4hMIGG/TfOEj8WUOAJCaTieLQe/s7Gya7Zibm8fZs2fxiU98wjk3w40rHSQlIFwWlXVcFMwa5NFp97C6vIblpVUZT7YIMw0AigAOkPTZDsc2AVJ0lZlP2wDKlcoEZU59VY4pMyQmysKsjAAAOjBO5IwOfuqgk/rbzynwZ/076f9sDSaHpGdOLtvchWEXxVIeP/ETP44DBw5oQ2eLOtbti1Y5sv2P0nR5lctrq/jFX/4l1fvxWlbX11CdqaLeqGuSEQBgCYCEBVlH2mXbMWOdkQPQSBpqA0hhMgbM3GEW5hZwxZEr8fx7XoCk3UelOofGWh1hoYg3vOGNOH7sJE6ePIW5+QVEpaLF7ay5Zh21KwEg1ZksgGplAU88dhxhSCE0lntQlJB9i/PYf4gAwLqU141O6Xv6urIMOTg8Np3gDsqlCM1WDddeexXm5mcUOHGsKPrHubJ//wHdx7mzS6hWZ9W5gG3XOJaNRs2YByXOtzYOHtqHG2+4Fv1eC2urKzh+4qQ5Tpk2gPysaiGdAzhCg9XoMVNCFe4sAOA0AEAAoIxc5QBe/W3fibNrCQqlORRoGAUGkRbr5toOQVDOW6pga4RUwGqZOj1fiQMG6BXyGLB7Q9IRA6Da72MxKGCxN8BPv+57cQ1aqCbNjBqrc/jSbJN1rE6VsfV7VyuqAMCxYySWZSIvUqNmf3nVnxb03YN4CnjcNSuz6FuHbdPyjQdJKi1xyv+DPqmdXQkAFqMQcRTqZz8mI6UALmqxOeefg1/3Tt5OTnMeQSHCGlk8pTI61SoePHMatTjE7c98Bj7ydx9zLSe5PmJ02l302TWgBxSjMtZW1hX8U0cjH4QaLz5/zvewQHo0bZgBABLxkgAa6d15fRlDeSgKxbFjECKxUZVPUcBxozr+NofTGABuho9+JssAGLU7w/eN5zg3nnUrB9644/4zFtqwJzztlAcBfP9rU8Nmhs5qfn1WbHsAQCYLO3aJNgezSW8LEvyGnlKccwEKYcE2bFKq1TbNjfsW+F0WsNaTTKnsduMbAQAXwrtxoW1LwQf2encABI9LDRbkGeAOAYD09hzAlK3B9vc0zPjbPsTnYArpBqZpNWQAgOExh4wTBZi8RscAGIrlEdAyer/tvQbmixFHO0IghQEZs66shXSbkaj62efq1P0tALIMr/19dLC9gN4kICXb8SM7A4ZAB6nxVrbgHkZa6+/SygZAUc2GooW8dn03AUPOg07GFo7Pfr86PMCg87r2eimwMKmEION9pF2QbBA2vPjMuMenWg4Jy+V4vQSrQst6kwngGBV6ZFxjnOO8n0IM4khqBciVRUo9WUnc9+g7VMpG1XctBj0g4Z8DBY39Zfkxtjk+vNjR39st2O+8sLOVhvj56W+S95R93n67TAdB5UdORJdzjveVdE3gr9NlfYK+xyHBYAoaD9BPDNii7aVtabaa2oO4X6kchM+WyYpBTscpskSrtYp9lRzmoxZe/vV3ohqsYe3MUVx5ZC9qdWOtmv8ywRmf0CXAl42kwJSXEvB1/QIADASQBkPGTmQtLteUMXaeuq+t7f9T97ovX9mkERi3vVb61eYczUcI4jJuvO1pSBgjRSXkY2sLOMzyW8mA15kxO7C9AHbz57HZ5ju6LsbFeocA5e7aAPrEhd9TxxMFH/jAB/DBD34Qa6uruO9V9+GlL32pYl0yA/bt36ck7e5e21v/40Bk6oeMtwGclDHY6gKnLfDxDEj2WB613ur4p06dwhe+8AW10GPtI8ECOhU03hS7Y9ArGqCEXAoSc1ldXVcbLjIB6KQVFfzHKISkG/blcDNjbcwBYsPZQdw4oSwDY86bNiVpAHTRUYsZR9GyBKQTsLdgloaedb9eFHC4wfmMSB/t+hr27V3Ay17+ErziFS9DGBfQ6TRRKsc4d+4MZuaqpgvwP2vvu0nX+iMHebRbHTxx4gTe/du/aU6x1G1NKEpOAccoYmcFishYXVx2g6WTy8VI1fQS0f4CAx1mRCK1EKrOsO3eQdz93K/H7Mwieu0cae8tOAAAIABJREFUHnnoUfyH//ON6HdzaNTaGvfSDOsHQ1HrKbLHOnsCLmJJdPoIC2WcOnUWlfKcJj6XvGjPuT4OX3EA3aCNXIF0aLIkeqqPVmatP9C1UyWdQQr9Ep6Dx2cWf//+fTh46BCWV1ZxfumcKP4hEf1OS9RvsgE4RpVKVaBAR3Rr7sY9dDp1fN3XPQeFkD2RC3jkEZaatJy+gwVbDP7VhrI/wIkTJ1Apl3DgwH50OrzHnuZim0KQDgDIU+9UXQB6Yj70UEQHJSwevhFf89xvRL68Rx0AWl2WfZQFXFll1M5JfC7m1/IxMamha2U5K6Dd7WJ+fh5L585jYWYG/XoTVT7fQoTffvObUH3s8whOHUc5yGG2UsbS8jnMLsxhrdtGLmTpBMGEAFHPQADBRkEfXYnmWeWHCUO5Oajyy76y2Ry7VN3YOXve4PtVZg7M5kZsmn0ZUvstG62uCgJBbKOZm6k4x521nQzuWN9Jx4mszwAdrgOn5O3FvLw4F48npkzSF6B0rtZAq1LBo+trOPi0O3B8bQ0nzy6h3ekpwJcqPNs/UvgmoUMKrCytOLYb22w6IMSvRQ6nq3+2LCEBAaOhmtI56z9tfIZWaRjWDF3pLSLQKbvL9AzVtAOMKtBvd6/Qc+X4SqvBIj+qctN+cc1rI9V4WB05mUZSlVc2gYGbBc8WWLpUtHfF0+FIXWznomfXh79SNxfUTILdTuz8uj7XQcKDMSrHcIEfA0cFVhuikgvbzrOdBLKBk8A0rqWENr2HoFBQOZMXxTWw0rIrW7080ySb7c/+LgsQjDORNh55dJ5pZmb1BvQcRo8yAh2J9WRZdP8kSD2XlovGWovSnqsVnouCrjIMtqSTbo7p5PAIUrJ3DIDxMfB2xt/fsIRgWErAuxHrZqy8ICtKqGfiESe3CgXA+W4EDpQaggom4mmsFd+izwZm0iqdZv29SJzZh9GWhzwqW/aNR+DZMffP2q9z3wrPFkQghiKV9DnOnMwEAdgdwLM5ON/5jOjalKsVdaEgC4W+j7EZCUAU5A/xudB/sGebk8/ValN4l+uGpXfmn/h74btUo+8+K1DFvQhgxFGkMr/Qs26cD1ZQXTxB1gSDbls2mlk1aqoQnBGA16NvE6LbactGWEcAC5gl3Umfia0QrZKNVtsJ6NpTorgx7UxQCNFurKES9hD3VvDc24/guv0R9hY7KKDJ1IQ+zz0yoC9JUWTaBifuaH+3rkZc0NTmIWhvwD0zpEOBSX/v2VIjA4CGNOMRH851Nrgwi3Nx3z1tf764Z7t8tIs9At4qTfIqRreWIQvMJxz4mS5ddeRxbnkV3/Dilynw7wxyWG91UJ6bl3+lFSVdGSY9+SPZZlyLprFEE0y74NvBMxH8xBNPYD/bmHetjeelek3zf7LnnTTXPf6WBfrluzCBgxweeOAB/O7v/i7qtboSvG9605sUT6icT3aUEPKT99q1BsBuDcC0B0DDTgCAE0IBZ4n93FuaGBTA43duQMw4M/gn2WttrY7l88vqBkBHiZl/tcKLCqp776uu3FHPlLXf3Inl9aUCSR4AGJjAHNFZUzjP6fzcNXNiFAT6zlikXmtqIljGxh61F9UhFS3k27od3HrbzfihH/q36CNBLk/autXL81pZ5y9nM1/A0tIyZmbncf/9D+CP/uRP0CbdzQURDEyNWQAtJgElERkLNsF8lwH+TMebGY1Bt4PFhTnkowLaFIPL53S+qFhEqVzFoYNHEAYlVIvzOH38PH7tne9GFJTRWDdV/yAaICrmFUyrvd7AIdbgJh1gYX4/Hnn4UQjIZtuiMJDwGd87u1hFLu4jiGz8eI8EALgipOxOlVExLOyehNeoM0AOCwvz2LN3r3QI1tbX0O91EEUm8EevJI5JlQ3VgUElR/0+isVQ5QS9pIVnP+druWvrXh85elQAgG20RlVllpYAAB/ZuXPnUCoVMT9PEKMp98acm45qcPlvX/9PKjrvuzcooosyDl55G+56zosQFBeQBDFa3a5YEz2yUKRcT5r6zl5yITI1pJxy8lUzTjjHsVquoL66hpliGX1mNcIIUSHEh9/7Ozj1/t/H3uY6iv0eZkuxuiuUZiuoMZvO7H2Pfa4DxL0ABYGlFHvpoV0gADBAjg5gWituTQ2tH7XV+Greuf7eiqnSlne2KzAztdVrK/tiAYj5v+ItpCyeIQBQZtCUt7meF2BhAIC4NVS5FkMgh4htoByXl+OX5K0jAKdq0mojCiIkDAAXFnCs3Ub/wF587vhJNLu2ATKrRvo/K0tZ408mQLPRQqthCK/PglqsaxlmY/Z7p97YBh4A4M8cWQMAhpTn0fDK8kG7eU2zv1uNvxx5ZeS3N4PHj2UUZguNKOJIh54MIQE4qoYw0TaBngq+rbeDhON8/3lHdbdLGI6FAUNDAMBf4WgYZuNnVTgW8PP8vJY0+HcAhNrSBQUMCMo4AEJ2dJcAQJYRYMGmA5QdMEa7qCDQieOS1WRBgCJCBYUWn06eB2kGOUPjzwYR057/VnPLz8wt4DtH8rBrG2c/yDYQNFVpRegU/w08dhwclbN5h4oBIkEiiSjlCN5GEqzbeOfDpz28v2EZgr8nZq+MmDC0Qdkgm+/zQryTxCi1p2cD87Qe1IEXZPA4kTytkXSghrOQQe5WazirNzEOAPDSVYK4xfIbyaCPAQiejaRSAZ9EIBDHK3Kijrw/G+eB2AAM6Ol3dboE+k3klOw+36GCSQf6OV0yHsnuZKcbMpryZDOZ3RM9lvs6ExtkjHW79nsHAMiHcdpNbZYxsiOEEi/WkcKzHVjXHyRdhARyqepPAMJpMvC9Ifd/BxZp/o21HKOH0Zb9GiAaJNLxKTjQLxmQ3VdQDfN6bRXzlQKCznlctTDAfc//anTOP4o9M3l0+i3rGtPPCwDgd81fdXigt2kAwIAbpSjQ3E9NfFa7VN5AF//Kljv5+7T9w/mOmXWcXVO72QN289nd+v+7Offlz+5+BKYBAJbhtiy5/27zTrwx5MIyzi2vY/+hw7j2xpsFAPTyBUYxav+nnKjbI8W2c0kaq4TKgW6wGLH5vOriCfgxtjL2cv7LBADIlMi50jKfvPjiF7+I//aud2Hp/DLmZufwcz/3c7pHs4EsgTIA8cl6bQAANjhpUyhGuzUA0xwQBrEUS/jc5z4nNUVOEk4QCgbOzs8J+VUNV4/TsSAAYHW1pswbfX2izpsBAFYTx/BlawAgS+/wlA9ueOyxy5ZfFrw61XAiwCqEtgxgvdZwDAOj0Tkfz9gEDHiDAI3aOoqlED/7n34Ki3vnUakWjc6dB1rtBjrdjlB4gRlRCb/12/+P2iRGpZLUelMVWRdY0CnwAECQN2onX9k+1gysC6Rgtpo4eGAfwmKEWrOOQX5ggIPTOigVq2jUOtg7fwAnHj+Dv/ngR1GJ51BbNUZGP+iShaqafmb2ifIZCFEQ3b2X5HD+/Cr6vRxKpTKaPAd6KJUizO+ZEQMgHxn1nwg9EXwF7qTvJTQExgKQuZHDxuzgQAF5pVpVFwDqCvQlLkhkf4BupyXa//69+7XwGJwx4GZdOMAuBMBdX32nxpceyCNHv4BWi0r4ci8kVkWjRGebc6RWq7kyilC6A9yYefwWVYXz5sBlAQCKCfVRRHdQxlU33IU7n/F8IJpLAQCqLQuo0OnHGSjbNwXbAQBEd8wX0Gt3EDKT2oe+sy5y/fMP4v/9yR/F9cUC4qSLSiGPZmMdQZxHN8yjrfpTfiZAnNBxsWCNLQc9AMCgWeUBPmBxAAANvxgAUwAAo03u7OUBAPv0KADgoQayQkJmsdhTnGuBa9C1iaKT1tPvgJAAgJATc6izAABBk0F3gLA6i2RmFueDAKeDAR46cVIlIPmwKBvQbLYF6IRhUYH/8vKqnq9tnr4hQWYzdQCAbagMdunomiDVVwoAMBk1t2fuAQCubwUB3AydEJ1ndlhwwgzlGABA50MUYU/hG8tOZwJiTzncONM8gGKiRLoOZhVdRwljfLmWcU4sLgsAWNBi8NNuX+k+6DKDnvhugACztGQ1mfp/mhF0zkYKc2SCBH89WQDA/263e7Y/znQAwK1LxxSYtNczQPTdZcTwIJhuka0be9ubVbJmPUUNHJaAX4BEbVdtNo2+hiBAer1pu0RP+ffB/8bMur9W34pXz8DpQMhxdXXzGkvP4vGsJ3c9Bs4Mr2sEKHObcjbrPWkOjYMmI/9mFk0iiJu/xgEEszV2TaZnMBRQFOTp6szFLiG9lwkWZtJ7CWLXtoodAxjgF7g/BgWEMYFyGx+KLjLQJ0AghgZ9AYELNmb8WddEF0mCfEwhsnzQfs/jiCUgZpYB9/4eNJdd2Y2SMr0E+X4PUcGAFh6fwLaAGf4chgIGUjDRDZMXWk6YaNAen0PI7kRsUex8qB5CNvalyrLaJRcLCfqNM9gT1vGqF9yFuVwdM3GC/oAJnr4YAGy9a215bQ8hK48AAIEA3+qRe0wWABgUOIcNGNH4sdOSe6ZZoM72kCEIMJzTO98/d2uzstd0MY51+RhPvRGwMhxL4WQBAF4pwfigOINT55bwvK+/B4M8BUSL6OdDhKUyVmt1CYx6Zqrt7S45Iw1W0wljjKb1GrFk1wRvr7zySjz22GOoVCqXdFCmxZ/Zk0/2ZWyP838zkNY63vBnxg5ve+tbcerkacWBP/7jP65Sd91r0nHdcy7pLW558Nyf/+lbU+9lJ47BTj4zbVDHr5hGkZPhoYcekqHnpNBGocywwgCrsWVP9n5OAAA1ABjYqwa8GKFYKir77BkARj818cBpAMB4xoT/VoAqJe+OgAYPALCXLAP/AeuAk4GygGmCySFn3mFQG59OB8U4RKOxjn/9v/0rvPTlL0ZQsHruVqehwHVmdga1eh1ra2v4/d9/H5ZX1rC6toZiuYymy5B4pM6cFAbRvl6Vm6EtML/JWGbNnKqk2cS+fXulkdDpMaA1Z5OJZQYhs9V5rC03MFNZwD/+w2fxT589itnygkoASGHpEgHPUyiQyv7MhlubiyBgDXYZx49x4odSvp+dncPq6jJJhgILSjMRyvOxGA90tBl0s+0gN24G38zG8V602ffZHtGcbYIAJugXS6CQTlB/0EFESn+UQ7NRQ7lUxDVXX4PlpWU9o3aLtXqk+LYwN1fB7bfdhIAlBTkDAMgA8AKPft7Q4dbc6vXSUgoCABIQiiI5R4PAdCWGAACvzwCAzqCEG259Nm676250gyr6+aIAGw8AKAByHRZ2YgK09bv2k+ZwbGQA0Miy7pFBf8CWmDROBKeSHg4GA7z52/8lbq6WEJPayfHpNtEjXbEco0HaBstqWAJAAEAxtgEAHccAmAQAEOgS8it/nfXtJjg1iQFwKQEAw6j7CJk9legTgQ9FEpZx5nWRbe8AADpwEuijTkje6ktzgx6K+RDdVlcAwNmkj3q5hGPdDs62O2h0OSgFgXNJQponS3/yEqZcW60Zo8VTOAUwWNCpzdQJ+lvwbwGPD/xFg/YCgJ4+PJJtHma3dzJ3LsZnjNo3GuSMHze7MY47rb6PMFt0kb7LNS5mklF9NFZqWUZtFwYk6ifss8O2wZpixXjwb5uygUD2mkzAHj4LBv+mPZBojltpAh1y9lC3AEa1/8ruMUj1QdTWwf80ByObgdF7XcDvr17TxLUDs/p/T5G3OxcNeywwyO5XngKefS7Za9rt/j2s59wqELFe9f5e/fk9E052QoGnY8EI8LF7JZAtth2poMrqFvTF9SO2xgh2vxEEsD0vk+F3jpnNEJaXDOfvpGA7m/n3YzjiD7iafucG2n14QNQBSJMAinRmpgDW5BVpYPrwvjbMpykaKuMifSPHGgBRSN0kxxpzz0HMEnZQoaAwA3kG0t2uWgVS94gsTNbLF0jf5+4ex65Uh8B4rESH/h6yNNDmJ30ldXRwIAr1lLjuBUK4rP5Qf8I0CjyFLMsMsDbKDoDhXhrkJOaXaoYQ7KbWkSsV5ZrmK1tq4QEC9SdXlxWAd5JnqaErRfEMgM4gQKVaQrN+Hrn2Eg7P9HFoBnjZ3U9Hr3EWUaGD/IDlf5bZt/r+LADQ137CLwOsDQDg+7UBFPJqt+gFTznfPejkn312jV5ogu5i2PmtjrFb+3Gpr+/y8Xc3Al6HI2UtZg7HDH8niJAvlfE1z3iWAv5CsSLxv7hSxfLaOgpk0Xq/ZQIDoFqZw2/+5m/hQx/6kETyrrvuOmkqHT9+XN3gLvVr2v48LVbVlu0EdIf+jZV/+9ebfv7ncfLEKZUBfO/3fi+e9rSnKXZqtpsqvd5FDmzXwzMCAEw62rQFPu3vk5yNaZ/JXgcNIx0fZvqPHj2qrgDcZAgCrNdrchDGAYClpVWsr9YkusVglNlaBrjsB0+KPYNqawfsGQCbOy/jKKw2ekfDGgUAzPh7ACBpWV1whyJOaf2zQ99TBB4SqZmbpWjfGq6/8Vr89M/8BFbXlxDGeWW1mV4l0+EfP/UpvOc978HCwh6sr9eFshOF9yJ1cnKdiBNr8D2SzCCm2+1oQ+Ri9hsMJ62c3m4X1WoFUcxMZh65QoAuM+oASsWKNBIGSYBCroSPfOjvcerYWcxVFtFt9fWZTq/FM0jYj1l9Mg7orHEkGJyfOnlOddHMjqoev9dVC7+VlfMoVUPsO7SgZyI15gGk9UCnlgvElzNYCQZrQA24kFyR2pcFiMKyKIoQqAAUwgHarRqqlTKuvfZadTfotNvqAkCyXbvTwIEDe3DNNUecmF2AR44+inbb9BwcLxudjqM4Osoix5MOJzUATIOC9acMbpmBke6/vhg89AecZwYA3Hzn3bjxjmdJD2BQKGmz9wCAaFBGoN/xQmarI3M+R1rFpyERj9zrJihRrIlOGWlZ7Ivc6eKWPfN42/d+B/a26ignicoAcr02Or0OcpUimszEsNODNACMASAAJrcRALAbsF7gEozSd8c6eRIBAAb7ZACkAACDKQ4K+9ayXCVvmSYxAFz2hkCKMQDoESeoxmUBALliGScabbTnZnC0to5mGKFFkK/NmnG2OqPQ5kBlP5zHBAAtoHdj41umOSXcLADgg38CQkZN8YGJy7OOTJEnP/j3c253AADHnhldBnhW583AmzW+tg4twLWyCAMAegyQ+TdXHjCelchqQqQBZ7pChsvMZ6+pKSJb6BTU1ZpT4KhlJE3N11pqpoUlvq9xqgGw+fLdysHQ9aXB4hCu8OUi0gBwIIgBIb7H/VD0z2eAs/vUdjKFaRC+SenAdgySH0Mr6rY5vvlrMlDC3zJYVNKfNf4hWQ6hPe/BwLRYtMcPZMe4ntUhhzBy0hWNcvKR7VpMdNSuzbIz2WCagM5QQHMcAOCnfG2qiRla6R/nis9YmxZFpo+9GwOJGrpANQN9bGdYJ75n0jxy8NWW/JNxDYDswaWGr/Exvon6zOtZ5uRXiLqvOvi8av/JQqRole3NfRTiGHWWY0RWlsJrZOmg3fdAAAD3fL6o8aC2ibS/dHqdjlLaacKVTwjid1opfk2axpMlXVTH78QB6b9Is9AxAHwJAL9baagBSE6EJWUP+Oc1oJYSRQGpS+Sy/2IkIIAa+rINsvyYEO3mKmI0MV9oImiexctf8AwcmssjHKwh7BMEkKuWKUkzQD6h5lSmeYrq/wUAmK8xyOdTBoC/Xk/9Nz2nDINkwlq9kABmx5Nvq1W9C/txKa7n8jEvzgikwLnXa1HMMyqYl+TyqCPALU+/C8VKFZ1eH2Gxgla3hxwFuPmddtMD8CkA4HR3yJ3pA+9856/g9OnTWF9fl2I+S7xpY1ZXV118d3HuadJRLmT9TI5bHVQ/wpT3gqAkQBTwX/7zf8bpU2eUjGS792/5lm9xCcS2Dzcu3Q1OOfJICcD4YHikdatjTAvmpwEAoyJEG8/EATQKdlFtEz796U+7muySNhWjjVHZFigEVNjPSQV+Xar1RikhYGAAAOtHe3L8DQBg6LV1AJYVTJLTmzF43NAYOFJIJ8sA6HcH6DQ76DoRwlTB2N2e7bGCBZxDQ6GjpgLjt7/jrQjyfZSrsQTqlleX8Ld/+zf42N//HcrliiZSpTqLRrNhirUZCiDnoLWqGgIApMfTqZWQYD6f1taIFUBqfb9vbQLjSNR/CgG2KHQ3GEj4bH21gVJUxdpSA59+4CHUVpqIC2UQm9A9kHRBATz2X4/IOvDZFhNEW1paU/cABtR8PwGA2bkKVlbO4bl3PwNnzh3HWm1FwnhkNDBzSjvDGn4TGmJ2n5lVCw58zS2BDUno5SKXaWC2kHTDLoJcD/NzMzh48CCa9YYye7zKsJBDu1PHV115CAvzVdEaGcAf/cJjYgmYs2jIPB1PX4rglbeNReH6DkuvKo9EBU4OAODfxFAwEUCWANx21/Nx/a1fi2YvAsKSaikJnPT6ZElkOx9cuA3wDADNyy0AADIAqIJMB4WzPaF2Qb+Pa2er+OO3vAlnPvlxLOYCFKmg3+uI8tiL8uhRFEqCRYECZGU4nAhghwEyO2ko4+3XhQEAvBZzqyj8xDHenAHge9pvdvdbB1Cu7F8fHm9Jl+ZQNWeY+Y8cC4BlJsodkz4cJNYWymkdKMgTACDSmxgAcSFCv91Dv1DEapBHZ3YWD5w+gTpp4fkiGi2OJ+e/zXO2pOyQMSAWy2irOGMDDWnr6hmhGleX3SWgJADAC92NAwBPjeDfP6+dqPgOnylVuynSNWx1JxvmA10S6VwQYi0RLfOuzK0TBcna49Hg3+ZExn3OWF8/b6wtqe/v7oFGwcK+/aAETe2c6ZdjndkBTa9gJ/PXl6noswIYLBWrDKULWkmPJNVa/eq1xn3LPCdCmBFOmxb4X4izsz1rZOJq/romf2YjKJBep+98oftnNp5aDyaAqT3dBXtsoVQulVBfX8f6+prmi++gkXAPm4Q7uABreM9GzbRT+Q944dRJ3RnsPT4BwT2AP3sAQPODta4K0kz0z9thY/SYeGVagjGxlHJjD+nxMdzqmaXclx3ix3x2eae34QEkr2lgXTdMZJJZKjIAojgWU44igAIAohAtsnZcJycmJaSbo+faF6jPl+auA0nyIXWJjDHA5+ufh2dV+qy/z9Lzu1gMvu2myuZsfJnIoR9DMN7rNLEEgM/JMwA01zICyPycr7Pnc2IZnzpTkFXoVrqAtxzrmIkuxBaQRDmU8l10105gfzXAfLGH+77xOcg3TyMaNDWO3EeszZnNBILgibL/po3Dico92EQAbfX31DnH7Jn5bgRdjHXoWZtbrcWLv6a3t/L9u6b5/xd2tMvvfiqMQApMpxeTtVOmb8JXwthrZg5f87zn4cy5JeQjxhFlgWqdhKXELJ/x/CeLdVgCIH9Zya8c5uYW8Gd/9ud4//vfr7l/7733KkN+5swZ3HrrrerudSlfF7J+LgQA8H4tY8+3v+1tKgFYOr+Ew4cP48d+7Mdsb2HqkyWHO7TfF2Nccu//o/9iroZ7qB4d9f+etsCn/d2jtTKJE6iK2QB20g0RwWW9v89onzx5UkwAggJSnFUdieJYhMzAJcDZM+exvlYTAEAHinTtuMRAcQgAjJYAbO8J+E0p3bSQQ4stvijUxIQ0aWBsDdfto81MIWuCSTFze0LaS9fdqIlPWRsbCv5FUR7f+T3fjntecDe6vRZW15bxlx/8AI6dOIalpSWVAVCZf2VlVfcteqoNrIkEMnsm6v+wX3WjWU97BXs6oD1jW8dkAMzMzKjFFemQBACk4s7xZI/gNtVxQ3zmUw9h6cwa0CuA7W/pN4tRUGRWjlkRMgyoBcDOA8yEEhxJsLpSA3UE4rgkIKJBwbliiFp9BT/2H38EH/rwB/Doo0cF5szMzklYj8wKvr/d6SLPNjwuaJIL7koXRKOWW2CZsTjmxs5wqoVKJcbePQsolWJ02Q5IGRugWCyg067j2uuuRLFU0Lm6vZwAALX8I9VYFFGWjpgqKeePzVFfA0q6odUK08BRg0AGjcKSUp7n6Zg9IAOgjK95zktw9U13od5lPWFRrIEwZp0k6Y+7ZADYwDh3I02apmAA/yDXybVIInWWjAHS/+Mwwlyvgyf+6s/x57/+azgcF8UCKCRtBLk+GoMu8kWWhdDJty4AedIbGZywC0DeWtdRdWMSAECnRyqxzJh9SQAA8SvHKOFOpZ0bD4N81lELBOBVmwlGritSOQEOo20FAgC6AYMD6gX0EDEw6Qdo9XLolCtolsr45MnjYgB0qR8tgWcrcWjUW6jVGgIFTRyL9UCW7bEHNVqzPgQAzOGWKi6vKBvoOnBnSHVPXf8pWdeLsUVMO8bWJQBbZbC4XrptK83xZRIaKeekS/2fFHfXZcKU9z1125UApMH3MApPsxcbygM8IODeO4C6g/hx9cFCKsQl4b8hjyAFO1zHC14nKck7ddANhBp+3spkDEz298kgiUEVldR9QODBAPVQZwp0wsvvteMA+/h+fSEO0MbTDAGAidfgKfYZgGQUQHe96HkPZHe4DLR1sGHr2liaPzOVqgDL82fPYmVlSboLbPHJ56bSgHEEJvWofJs5v/7GWQBWv+9b7Xrfx9+LD8p8cLzR17H5mPWZ/Bzxc1if1QEnr5PsSp40hpNKOEbeN0WjydfVTzq2StB8di4z97JBMmv5vTp3sVhCo8USgLICbHbm6PIYYseRWUmwymrwGcASuKK2Dn9n89TaINJvMWDfyjOMZWO0fu1ZDkzRORwQJ2vt6PxS2BbDjCzIroSOUwCAbATOIwoChqGYo5vPeff8CISwJNS10BVwLQZAHrkwVkvlajlG0Gsin6xhrjhAc+UU/pdXvwgLwQrifk2lAywhIACgGaW9iAwA8wpYbqCEhYJ/nsvsGMfP7Jx9+Xv3a90DSJut092t32m2ffrfp/n/049w+R1P5gj4HTG7y8lapXkG/0OGkegAuG4hj4M33YKFI0dQqzdBRk2OOgD5ApqtDqK4KA0Qs37m+0gDwDFVzPMNAAAgAElEQVTnZGfyIc6fX8Jb3/pW0f5vv/12BcgUymPJM8uNLuXrQtbPpLk+TAhmY0j6BTZuZKr/4jvegce++DjWVtcEJr7rXe/Sd4u1nmQRwD/8g59PAYDU8Rqjym31AKYZgBQZ36EKMY/P7L835Pw39QD4ZbXfbO+ibSMFAM6cPqf+28zIcRMxBkCkYNIzAFhjP9QA2BoAyIIhI5S6XIBGvZ0CAAz/mS1NOgla9Zb6fzMISAEAOQM+SHEqmP2e2hSyhV4u6OOW227Ef/jRH8axE4/hHz7xd/jsg5/FyuqKAutKdQbLyytWG0l0jeAGQYBNAABe98rqsurXOQZZZJkgAZHz9dU17N+3VwwAovz8PZ1Nghr8KsUV1Ndb+Is//SuS4VApzqJV7yI3sDp4qtuypr/bbak2v1iM5SAwAKrXWxL5IEuCz4LsAL6XdP2Tp57Ar/7aL+OT938Mn/jk36udH5kNHdL8kEOxVEnbLFoMawgiFxwdQPN7uIDMcSgWuYFSmLGBPXtnsX/fojZiZW5Y10sGQBig1VzHzbdcL9FCAgz1ZoIvPPqE9AekRE3lX2Z5XRtAtiY0Z4NiVTZm7Ta7UJiBY4bc+syzBMBRKQd5JGA7lDKec88rceX1d2K9zTR0bABARIeJ4pVkMFjboB2/NgEA/PEUzORyKoPQXGEN5QCYqVaRW10GHvs8fuUnfwJXV6qoJgmibhuFoI9at4WoWkFL3Rg8A8DcWDo3vg0gu2RPAgDYYomjQgbOlwoASMVmUjYAZ4jraU4NCccCiNkhQ8E2AYCOAAAyAOicSTWADAAHAAySLkphjGI+xtJ6E51iGetRjAeXzwNz8zi3WkchLskGkfZfrzfVfYSdIEj/V3cQ51yPZ6OVKROwRCeY4k8EoCzrtjkA4EIG7dC+3cPO5880+z1tg5zGAM0GoNlz8WeuyXar7tazBWm+7zvXoM+yej0EHxibR2GZPN9pwub7MOO/aeY/Q5jmum2zD3iWZusACHPGh/V5abdB5/z4LIgPSjZbv9MYbsxgZl/+Hq2W3ALktKOJo0YbkGt1z0Y139x6bAXA2DDufO6Yo7gF/cGiOQdmuCc0lgQgUMh9nPfDkjbeN8Vd9+0/gD179mjfoj7EmVOnceL4MXRaLVQrJdlh/p42dAiM+XEYAm7D/doFoJlEB0c3q6KfTYL4sfHBr8raKBbHYJbdCFydOZMMvrWe1u1YIsU/w0kPSSvYBYabPcHJTqcbc8lSbK+LymbZK2vJZePlgQ4PaHD+s4zRyt+4t5fEwoyLJcuwRyEabQvwfcBKP0ICiU4DgAAWx4zHZDDA36tNIrsAOG0AAVwOBPBlihwPnkPPwd1jCgA41iPXDkvquC+nGgAOgPAigLIzY/6sFwF0cixaPj77b1ZExXza0VkCZwqUCTqNNVx9eBGnjx1FNc7hxc+9A9ct9lHqrxmDQCwClgHSqec+SSCBI5wXACAAxOnoWFojh3avL3/Ll2bq/BnGggcANluru12/O/Y73Aen7R+7Pf7lz1/aERgFADx86TVbjAHlwUsxqOiv8nsQoJvP47a778b5RhOVmVk0Wm2BuOXKDOqNluIDLwRtrAKlNkz8VwlIK+2rVmfw9re/XQAAu729/vWvV/kuP+9twKUahQtZP9MAACUEfIceJYUGSq7+11/8RTzy8FHU1mu6x/e9730qd1DJ9ZQuLpfqvtOdkgBA9sZ8lthnQdI3jtUi+c/4ARxHqrNI5vgxsoO+WY1a9j3cfIkE8ZxEhrghMSP+yfvvR7lSUf94Um1LcRmNWgsry+soRiWcOnVaNNxyuaQSALrbpDcTfmVPeb6sje5GKt74fY07Un5jpwi/dQIwBsCAdf+tLnoMAihaO96mN23RZps4g0gG6RTRY1BKQbzv+p7X4IF//DhW15fR6jBDZUJqtjk44qh2L9tQfF9lCuZx0XhKHIMvvoEbJYU1uHn771TRN8Erq1OhzoBvv8ENeXVlDeVSVTT+z336n3D8idMK+oM+W+uRhmeOEMeSgb+TfTNau+sgQP2AWq2pzgU8thgY/Y6y7/XGKn7mZ/4jBv0m/r/f/z2cX1pGrdnC3PyCKERdboxuMzez5IyTsuYuCCLjIh+h1W6hVMojLjLD0MHiYhWLC7NiJVRYVlBbl9gR/YZOt4FbbrkBPbY8zAU4u1TD6lpDwRtbGvHoytqC+gKxgCcvBOVbKnrUj4AB65xUQ6gyReo+sG1jGYOggtVGDq/8Z69BUFwEollIWIjGL09apO8hvjUAcEEiXm5u+XaT3mlI3WHOFfNwNKKVpIMrgwT/8bu+E1eXKohqNVT6CearJZxdO4+wUlYfV35KFHnnvNC5sRp5Ok4GAPi5yXd7DQC/uZDdoTrfsTaA/Pe0NoBbGUDdlz+3aytjzBDf78mYMaT/W91/XwwI1pgXqQsSM3PUUNaGDADrV2O9mXsFO1LEMe30UGCP57CEWlDAmaSHE4ME66yBowYA/65yoy7On1tW8E7Ai+wgqchniehpRtAunONlwT+LM4Yt0GyzNSdZY2sQumMtDFF5X998qTeKnR5/uCmaI+7rW32Xj9yAgZU5A5o3on27jJgYTlkthNFgdZjPt99Pqvm3fcjTgF37Rc9GU92/aQDo5WyX7X2uh/tYIcF2xmEzp9iPha0VP3EdEO3o6fy9tZY1i8cA2DMgslnk8WB1O9c16T3THPhpDhLp+COvDM1en/WlGw68GAGBOA7cQpzmA9cQ7f/BQ4ew6IL/+++/X2VctOHsF08HkgCwF2z0AMDoeAzp/ma7jaJPsDXr3wzlAfzeat99LTb3Rfob4690TNK9N8Ms8ACRJqRjqaTtATccydFpM3DVGKCSHa/xZy5rwHHNzqexU4z7aT4Y1rGoUk8nZSjiYOvI+3rUNaEeQwpqOL6Au0auV7I1mIn3AbiWkUQcDUAjoDf+ea0DW7DaF7L2ceQec+wcNDkDqGOQwcikwBYYVjaY9vfm7RDZcewQpKA87dI4FPtk0G7tbG2vJjCeRwdUBigVgPmwjX/+gttRGaxh0G0gTyHivAnpdpK2khi+T7ppBdk+pADIta/k3wthnIIksos+a7pLcG6nNuFCPjfNflzIsS6/90s/ApsDAPYXiXMz0RgXUW+2lLG3Mq08rr/jDiQzVXRYCmCzOi2TszU9XJgOYnSA8RCoJ0uINoyd3t785jcrRrnmmmvwxje+UboAqZaZYxVx7TLG4cuDsl/6URueUZpkvq1z+uthdxUCAG/5hV/A4489IT04stfJdrjhhhtQb9afGgBAdgCH6K9tXiMbQuaN2Y0ldVLdxpD93DQDMb5B+VP4Y3DD5oPOCqPQKWJgduz4cZw6fVr9txmEV0pVrK3UcPoU1VnJGjDxuyEAwA3PAIAcOVh8qQvA5gDA+PVl75VZvk6H4MNAGW8GEP1uT5n/PnuCExCQ2LeNY8qqSZ15L3RLwZwASb+DpNfCnU+/DUm/LWHAYpkOoPUkF9vB7ZyikzkKKgMae25DDQBfrygnZ9DXRsoxIwBA+gmFET0SzkXm2ysSiWbgy/aFzP6Twn/04S/i7Kll5HMRcv0C+gl7qlumXD1uJcrHWkgDB62rAk9MNfSmY2Kwnp9GgrWEOXSTJn7qJ9+IINfGQw99Fn/1N3+LMCpirdZAZXYWa/W6BIWUCfPCSpb4cxl3DoQppcvPdPX/lUoeBw4uYHamrHaAUutvEYRgDW0fcTGPq648ogw8ndMnTpzDeq2FVouUfMtEqW6b6saFKM1+WCbBgkIJlkmTgAhmwZwDdn9UTSKdohL6QQW1dgGv/OZvR44AQGFGbYU4WgYAmJYAx2irFN74+tlqPXlHaJLTqHWc6YPMn0u9Dg4HPbzzJ38CwakzmE8SVDptlMIAtU4N+VKMtvXkcq2L+GQtwB4HAOycVuvIn7wGAM/7pQIA3IDaWnNrTN0jGABw3rj2f/w3WTFRyLnTMQBAPZxNuIsAQBJw4Q6gJo8M8PsBcoUimoUIZ3t9nOh1sYIcmgP2grYuJKT+U6CTc4iCgBLByTI85LA68Mo5wFrHaoFl2f9RtD0LAPjPea0DZymz5QVP5k64ybnHAQD/b2lD9Mgkouge78my+TaNPE3Y6P/D9bHR0zfHY9I7zNpagDgsvaDD72v+FWzzGjwJ3GsPuL7jlp3d+jVtf8sG0FkAQJckbROzK9aL3thMPuvCf9Px0t25v9s+srFt3U4f/YVc/8Zz2OgLW3Pr3xyGYa29hFIzz5Vj4J06UiDbnbaywaVyBYcOHcbhw0fkYDITxB7K2v9ZqtUxrQiyeAgAmG4EwZvJTyj7a0ceS2u/fVki91TPLuN10a8g29D7HATQN7OlfixMsDIjBOg6evjfDV1dv/+P+VQCqDaPYMcBmJFEBEuw2PZu7PPZax4HkEfGi1lqMp10/aNMguF5xrUThp0qeEcSR3RzNj22A1yY3Uuz+I5lYMe1+aumKBN8Lz92pgvhxsaXBblsvvdTidmO+6n+b/4Zjc+QIfgm72HM/7MZzXIjslPItOT+ZYaJSZ02BkkHBYoz55u477k34uq9EZLmKsKgi0Kujdygg17SUXeEDmWWQDtmQZIBAOwlYu0rE7YPLDBpY0DLZQBgp5bs8ud2MgJWBDRMqnmlG+1Lbq9hiU83YVvyUN3BOkkf+w8cwsFrrkGLZaIuyWHrzO/X3qZlwPlsJxi3a7PUiyXejEsoAPjwww+Dmi+vec1rcOTIkVS7zK8N88NdPDWNfbaTAbnAz0wDALif/MKb34xzZ8+rBIDM9Te84Q145jOfKbF17T9bAJgXeDkX/PbcH73vTXpumyHFWQrjpIHPPpDxv/Nv2Rq0caBg0mf9Hfhj8fPcRNQb1h3PlP+BbpLgi489JsG/pfMriMKiqP+nT51T9l0Z2k5nBABgG0AVYDlisoK+LQCASSPq76PfZ43zAEmXQWEP/aQvtXAyAHgaiRJOAgC0Tmy5tNpdXR+D6IRZ6SBBb9DBjTdfh/+fvTcBl+y6ykP/M9V46w49a5as2bJiyxOxRbCZp0AI5IOXl4DDZPJwCMRxgGcMGIwgxoY4EDMZYwGGhGcMITaOmQOEGFsYG8myJWueWj2p71zTmd7719rrnF3VdW+1ultq+6VLn76+91bVGfbZe6+1/vWvf43TgQIAzCxTtE9QY11gVWkFlTelPZT261R0WwENUf53rfPo3Fg5BAEVsgSMtkcjThqO1NyFMVoU4BtSHCfBww8+isOPH8X2xhCNuAMUoQAAvDcCAKTGmyq/Cis6WmPBawgxGrKsIHYMAAUAqNTP7mg/9IPfx0aNKPIx3vM7v4ONzW2sEXhY6GFE+p8ADHUGUGM6ExDRzYYZBNb6Z/kARTHAgYNLuOjivRLcEQCQkL3IpWY0y8a46NB+LK/05Jw0w/c+8CgGQ9b0s7SA48issAq3aa2t1SYqXZTDr7RdFSciW0Bbl2k9rzibQQN5wHYoHXzl174KQWMFZbQgAACz52FIx8kFdHMAAH/+Ta8fGQ73AX8T2c1ptYw5x7KZpzgQZvjL9/w/uOu//yEuSxrojUeI8hHykKJ3AUaOEslOAKp0rCUAuUMTpN+pJwL47AMAzhhYGqcK/nV0+KwYMMiSF7EQHbEkolYGkDTUPUsKtgjUgJMtm1jiIIARHc5xhigLECYtDOMmThQFDmdjnCTtHwnKuInNzS2cPLkmQCDnkFL4nXPvBemqnGBPTZ1gzjPNTioAoMriPgPAxMp8oUMX9p5nAOB0bZe/1ytFmIreVHVXAKAOJfW+RRHe1f/rSp88kzonPul/OgzS56/0bCsh0nKQigLMrhf2PByt0WiJKlqmGQ1za3SpmZuj/5qQmb9O/SBt9xIArZXWPVPrkTX772rjBaiqGQC1g1UHbPMAiukA8ml7CLt8waicyqDQ7h9VMGsBpWMAGLAlLUJz13WhzLFnzxIOHDqIAwcOynNnPejxYyeEIlkF4K6umquJtdoC+bigU7vg1PT12pchSKB7tKjbu/7xVeAo3yfTTMveCBQTJDe6O51SqdP0KPbTY6kt7BSI10nikibedyhuOxFcTwkRcp77ZQNyGC/z61PAZz0KbUe58yq0bJl917cNnGUjBrTeDJ++R9LTLWC34L06H8vx5H7qPthuIKp7rgEIB1qxZM4F9XJeB2zJnDd2lBfUi4/iASzq3ziwwtoVuvEydocPAFirSXvPOjPIOFRdEByz0nVpVQBAVz1punZd6lfRVyBwWaIXDnHL5R183guvxmjrKbSTFEG+iSQiI5QJj1g0htTCqIinuhAsLiBrkiK7LLlk5wt93/bG6XlwLtftuTzWPADxXJ7rwrHO9Qj4vrXGRD4AIL4uW4U2W9jsD8QvH44zZGWAG2+6Gc3FZfSjCKkHYvqAvZfnnIYoq9/JACDLioLdf/Znf4bf+I3fkH2YQoCvetWrxA7YmvcBMv5s7TLP9ag8veOpFzK5Dpgo0z2KsSrbAI5HKZ48/KSIG3791389vu7rvk5ypOddA+AD73/LBAAwffMm0jfLkfBvetrRmRZ0qQ3zpJK+nW8npFuDrEycAW6S1h5O2vM0GgICkHb74AOPYNAf4uSJNWnDNdim8VYqKb/DEoCAdHgBAJSuLcEBgzznRc0CQaaDKT8IIwCQ5ww0C6H/ZuO8Uv9nNpE9wK3EQO7f3WxNUeaGrwaRNfTsYZ80Q2xsreKG514jrQCpVUCKvSDDTiSHmWuhNDqVdbZJUqBFKa4GAAj90QXlZmCsftE+w/o6frfdakvQy/9I2SeAQibDJz9xL9ZObqJIAzSTjnRZoPAyM5xOE74CAdSRdQBAGcq9ExhREIcGkWMwlmz9yp4FvP7/fq1Q51rNGH99x9/gD//kT9BdWsGG22yINBoAIEbdDaI6nur0kJ7E9oNZ1kec5Lj8ioNSAkAmBU0vW0cxAGR5BPsOX3vtc5A4LQIm+u++90GkZG84uqMCAMwMMsOvWgBqjBmoae2i3SfHkiJH/DuNuqI97AwQoQgXEDb34Eu+6p8CyTKKqCvGns+eUy5mNC2fV5DhdF7mJE2spYmAV48yL2tlwRMBgJUgw7E7/w6/9ZafxtWdLvbw4Q63EDZDjIoUKWs1WaNesEbeYWeEfBwAIH2PqyikZgCYCCCv5ZljANi5GUgrvcH5bdVwWrmG5OmcGKI6YnTcyQgJwGqgJmIR8OR6EAAg0OCQDIAwzRELHtXEKGliLQhwOEtxIiuwWcZAoyOdSbgPUfNDygHIABL6jU9h12KeiZdky1TszgIFAwDqkFZBF63dcP9a3tv6SZ/OBHoGPuPgl7lH9vdN/iyOPQPwQksANAiS1hrCqmH2UAIqOhdufk3kFIxxYiy1U3L1+qWqTboDgLjnM2NZKf5XiJhrscdNyoEv1eZZnd8gh3on9wGA0w22J7K4vgigxLUKImowaQDAdK24MQCs6GHn4T/da5r7AGd8wOVKKwaAABgGArhAl2Vc3KMJlHJes36ctMjFxUV0um0RvmUmf3swEH0btn6is8T1oMr7uWvL6MBHgkYUdXXPO2QGfDoj5Dop+EC5DxLoXNRdkHaX12ElhqSgMvif1YP9FB/FbTYycx2t3ToAWFBNsMPAWQX1vAy4y+D7jAm1NTXDg77LLk9X6sd3sx9+Bt4/rlwvHfyg1gAwH6W+T1Ovd6BEVd7gxBUZwrpM4fTYGFNR/m6A5hS4UZU4OYDOStd8UEu+7/b1CiDwBkRB00khxupaptgDAgKI/XagnuuKo/etz0XhWd8eK4jM74mPRR4AAayyRDccYX+4iq/70pehHK+h00hRjk+ilRQomd1T5SEJ/msAQMJ+hCr/B4RNBJJMcbK0sv7nwXpnslqfme98Nl3rMzMCn81HtSSFzwBQEMCMLjP+7PLBFn8B/Zq8xJ79B3H1dTdgWADDMEY2wR6q185OXq3vMwjYxk5krsT7R37kR2T/ZeDMn/me7WGmE2J7M+3DPID0mX869VjV8SNjM13PvMYfv+02xFGCB+5/QEDlW265Bd/93d8tLWwpYnpeGQAGANhATSDE1oLFM0i2eU4v/J0AAP8BVBuvh3DP0wDgQ+egkb5OY0iqCMEA/k76CIVpqNj+xONP4vATT+JTd98rtP7tTapLB9I6j3R3Kq8TACBl3QcAxGDP0QA41bg5tFqc7wSjYSaBINv+ZcNcgAAGE0lEcRwhbGog4CJY3d7VCdHaYbbdy6Q2fpT2EcYlWp0Yl19xCVULBLSwGjtTzqWDzCCGzpMBAIZEGe3VAAAJUB1iZguG37NOAnyPCy5m5pLtzOKmlC88dXwV9937IIbbY6H/N9jHfkzHPZRsOTMsorwuTqxrjyeCOdrfk1lQKY2gyWOmJaExp8r/AJddfgive+2/ArK+9PJdXd/AO3/119Dq9XBibR1xswNGyr5B1iSvAgFV7Tfz+NKAd4y9+3q47LL9iOIcwyG7DzQEAJDxcNTr66+7RsAfUjRGaYZPffohQTSJ2WkQRodUAQCjM+nzd/fpwZq2BqgvQEYBx4Osk2EWCACwsHIpXvElX4syXkIWsm0lg4tS2hFGobUUNJrz7K1qer35IAC/4brVT3x5HgBgsy9hvT87HZ84gZ/9d9+HK+IEBwlQjPuCS2xnAxQUeGKwLAAAOwHo7P2MAwAk2tMSjQoIcKMiWRejtHFiVu2nKMhINgvQQoyEgk+SCaZ6MwWoCjSY5cpyJFwuYYJx0sRmGONIkeFEXmI1CzEOEhw/dhzr65tod3rS+YPMF23nZwCAXoxpeVSZZKGb6/+nDwAYi4CT8SxFJM/SQs4PQesT1OJbDjFn5wwCAPLMXMAv/e6ZFVUmgFOtqFxyGU33LGUezrx+c+EdXdBRDwUgdZljAwDI3BEwsTq/Xoedn3uYBBgV38BxFRQ2d89zZwDP7Nv0mtRgrL54BUUsk6Bq6ZwTRvHWALPO9tpcmcV7eDqPdB5AMEuDxI5vAIB1IrESNWNzaJBJGnVT7HCnuyAAgAnpcS/sb69jdfUkTp5c1VrTRkPazQmYIK1rtXxHVNOLDKXo1jDzzExwhFQyxO4ZTdHMZX5QjE464yjjTUpPWKZVtcsNEFPAhWy84VCyUfQt6M+ITXSZWZkD/gOzTdTZpGpMKiBLn5UFjQoMOOk30ZrQ99c3t6oMu53D95Oky8Gsc7tZKWtl6n3/Ou36LfifBgGm90oF4WqoTQAGRTg8YMLmorHxalqujYMBAOIXzgAA7Bol6BcfYjKLZiEwA28ZascOkH/t8gptGTrtQdedOxxyX92Osgd0bak4rlaCaomNBuQG0ih4SHaSBRz0ufgZBkNpXqKFIZbyp/A1X/xSLC8A7XiAcvwUmlEq+5qyTsjgYWcEBfrDkAEWewy450pWpSQB9OWPg6yfz3Aw4DP9+p7OXvi/32d3BwAktA1DYeM2uz1s9IdI2l3c+Lzno9NbxOZghCJpichl9fI7suyGY1VaaPpN7stkAdx+++348z//c5n33/7t3y5dARjv+R1BbF18ZqyPGgCobUANAPBvP/amN6HT7uJTn/yU2JP9+/fjtttuk2TQeWcAWAmAbzT8bM0swzG9UKYD++lsz/T7/u87CZ74n2HLP36OKJEozztjwQ2Zdf7dbk8E3B568GF84P0fRERHXajniTge/I4YeQn+TQmNWSDt4TsPAJi+X7s/Zu+BBgb9sbAPKEZYjNnbmhVfkQTUjDd0TUwDAPo3DZTZPzcGbe2Jk0exb/8S1jafws3Pf67Q67VzgVJXzRU15JvftRIAwa69EgBtxaPK9fwuywDo5HASEnQQAEBEONieI0SbrfooYhc2GOHhoQcewbEjTyEbF0jClgj/seRBmh2G2iJPAX4G/1rLqotS2zKSAeDKriXojkh7D8YYjanEfzW++1+9Wlrr0MhScOcP/uRPcc/9D6CfZtgepWh1F7TFmofYc9SEeukccBU5HKPTjXHxpXuxb98CxqMtEfvrtFvSpotOAtsBLvYWcMmlF8u1EIVf29zEg48cRiFlIBqAKTNQW0vyZxUEUydEak4FcHC9uotCHDyqyqfjgcxLKnb3RyXKuIf9F1+Hl37eV6CIFpEFbAFIxWtqCygAIJkFRzvfyfjstC7t85mXQfSdiHozqqMMfz+mE0UAoIcUK+Mxfun1P4juyVUcQol2mSMtRxiXKVJ2zmCWmu2LeP3uIMySi980xQBQxgYzSy48YLb1GRMB9BgAOjFUocAzQjZ+4npb4C97tlwlwqRQBkBJAIDZ50hizoIaDcgR5ymapMFlrqQlbmA7SfBUADxVhlgrEhzfHOD48RMCRDZbHZlLZL7UTbbqZzANAJAC7AMA6uhqcDCbAWDBv2UxzycAUAfap+M8Gb21An25bxTUyXaUd5bgUHSM+yZzvI6G7zMAtFVXbXRPzdiJG10LAnLvcFk1Mg6MfaDONgNJlwEVtgEVv13pRaDlR3V21bUvsmM7x7zu6VI78P5YWHuyOjtQB1JmW82eWfbfRNSsE4EFKP6csACyni+zn8C8AH/ec5sHAAhVzO1BRpuWWeGyQq1OR+r7e71FVY/PC2nvdHJ1FZub6wgDCmgy2G5o7b2U+/FvCVpStqZ0a9EeyRk4Mehk2zYt0RqmBMgNALDsbh1ga7lbw7VyVUeTY8aMDG1joxFiONKsv4jmOhFAcy5pM2ftpbLduPpxr6KnVtSXLwXSWaeaQ1P0f44TGRL2/rSfxCMYhd9/rwKFhQGoAMhOPpbd0yzbII63Y7jp+9Zj13J01KAgc5KgqDtHlQxS1tW0CGN9Hj2egGvGlDA7PvGvrmVZH1aqY4yOCcDUY1m41pziZgt4P7n2an4OcT3VURHw0Z2jAgEqP6IGALn+DZzjPIud4CT/Rl8JUYK0DMSWNzFCe3QMn/O8y3HTDRejEWwiLtYQlwNQ3JTZC8AQ4poAACAASURBVAb/KH0AgL5HSgshwxI3F1FQK8pT/peRm2a1zFuo5+n9CwDAeRr4c3La2QCAShM7oC2KsTUcCjN3azjG8v5DuPHm58u+2x+mCOKOguXyOjUYrvaDqes1EI82zgBX7nWHDx/GT/zET0iy98YbbxQtAL4secB1YdR/AwXOyVCc8UF2BgB4rbQr//4nfgK9hUXc/Ym7JYbl/vPzP//zGGfjzwwRQB8V9g3FTk6LP1YmqCOP3zlFvjGat0FMf2fa2JKSR1SeA7ewsFAhQSLuRtq99GlP0O308MTjh/Frt79b6OkU5KPhZ207A17pQ+sAAEnMEX+RAKymmM66/lkMhXqzZjugCNtbQyk7oAYA2wDy3AGDJSfqpf3Fa3qyzwAgUEEnI2QUEmTY2l4TAIBAwHOuuQLtbsuBAHUnAD2WHpO9zWtHUgNSGmU6njT+bB9IwTP+zp6UnJAydqOhIOEUquEYMvDvdRfl36iMkacF7vz4J5CPS/k/DpsiWJenzJ4kKnI21tZICvE7BoABADkDZt4pazCVIWAAwHZ/FS+45SZ853d8MyL21mX9fBjhyeMn8Nu/99+wzlZqHDP2vhbmhGbo67yE5QVNzDHDnn0LOHhoGY1GgTwbSEtFPvJIgnv2+x7j8ssuQ3eh7coBhjh85CiOr25qqx/XY1yPbMocHEcdU40j9B7ZTtJ+Z1DJ8WU7M84LtkDcHpVAsoRLr7oZL/icL0QeLiAFWwAqAEB9Ajq+Qm+lTsRplgD4a8zWCdsgnfKqgpPJrFXlGLmBjAkABDn2lQXe9zNvx9pdn8De0QjLcYDt0SbCVowB1wmDI+lfHCASTQsCNm4WSwLHezJS83seAQAn1Fhl2C2LwsDRiSCq485XjiKkMgNhvAiNIBaHUVpURaQeFwjHQ3SCCE0p9wEGQYxhs4n1JMZamKDf6OHTjx7GseMnhD3CNpImTmn1uf7z/d8NAOCaMHtgrdN0HTE4KAUA0FIY0nO1HtYAgFwYaC67YM9uDgCgBJ1aKFECuVzBUwMAahvDuWvipVp6IAqdbN9YtXSrwgsXiE5SJGva+2T7Ln+tTmc3DVSUfdsFPwye67I5grYatBoYVOsRKPxRBwi7ey7zAIB59nl3iqXl+mvdggqscE7h4vIy2EuetoL2mm2haHekHzz1acoxspQMOLaL03vWmn0tlRGRPeneIU3ZZM4IL0SwGUqpsfmqbxmqp1uB0fyLUfMVIK8d1jwfCwBAYJxjYVl/fk4AdMcAmB5HeXZuTk4kvTzQiM9JdSxOFdmz55pK29udX75vZtde+1cOtJoCAPxrrbSCvExy5eeQAs89zz+9CV86IFfot04fw2cBaExPu115NlM34UBM23enwI/6GlWU0/eP5BcHNFT7pc++cNR+AZ/pa7kBrIERXrLelbBSNJzRfz3baIkEWVvG+nFzgwkNzqxEfClNFFGkOGq0QH5nESZoYIzm8BgOLgJf/kUvRZivohNvA9kGQrYEpLBpQd9CywCkY1NoAMBY1najvYS80LaSs3zheetz99X/zL/7mX59z/wIfDafgbbEldBI0M+dVP+VxBqtUxhizP2YydTFZVx0+VXoreyVTl1S0ipzm8dwgbC/Gdarukpc2mjVZVG6z3Lf5R7MGI/Uf/7MF1sCsmSMMZK0lGYbbdcdzMrCz+8TmAQAdL+uGQCs+f+Pb3sblpdW8Im7PlElYd/97ndjlKoA7nktAXjf7/370oyMbKCy8dd0LHHgHJJbfc4b8apHq9Wnu/dmiR/5zIDpDX+WgeVnThw7Lg+etAnWDRIM4LGJEJEZsLyyF0+dOCl1608dX8Ptv/JraDW7ModpfKluTyEXpi4l88sfGWwzThcAoKZZyfUx0KkQakVmxdB4tLjKoaMC+AjY3Oyjv9VX4UFSWBlMik4cjzWp8lsbe5fBKyCToj/cRl6MpU5+odfCUyePodtr4aqrr3Q6ANpb1mqIrV6u2dAMhTpMDM41Y83MB4N8ZjlUNyGTxUUAgC0ACaxEcYRmmyUUqfQuX+otS/cCCv2lwxx/8+GPSt0/g34KAhLYYMaBYosqsMjsjD5wdlUwBoCgdR4AoBQ6djrgB8fY2DyBF7/k+fiOb/smgGrzfI9q11GC23/zN3HvAw9h5cBBER4pBa0xVWkHAjhKr7AOQmUWHDy0R3QFsmxbFPZbrUhEABMRiSpFSfqGG26QayVlfzgc4OFHHkOf7Rpd0DaRgXP0bdUu0E1SnWHeB4M8FVkEKJqYYNhfBx86GSf9YYmguQ9XXPdCPPeWVyCLutI8iJoD1CNoJqFUBcr8c0KHO21ivoGdXiMcetJmq83ULaoJo1wVQVel1FVCKixztKMCBxDgQ+/+z3jof/wFFjc3sLcRY6O/iu7yAjazkTIACtL/lQHAHcJKACR2mwEASGhAJ5oMAPe/39HBkvDT6tNPZzPXYM+5r46mKsfVN6pDkfat61jZI3TMdCyZFWL3BxbyUASQtfghqE7OdpwEAMrhAN04QZN5m7TAkNmfRhODZoKtuImstx933P1pHDnxFMJGC+wgycCfZTT1lkhhQTOR2mPXmBSsr5NynkpIxwma+W75BKjh6wDwjd37gD+d8TzTz04EEBMHUTsyDQDwefAlLUNJ63afYfafitgcD46hBItCAbZgy0EpDgRQDkddhFDl6ysAQM9NFhDb/UnZk3uRFaQgnrKYpARD2B8KAOixHYXY+Bge+GBnFcFQj7rrZ/L4s4ng2t8tiDMQgOCEvqdrhRejfcHZgSSRMagDyBpINhvlt/yc9fzmAQC7ZfjrPW/2zBCOigHAagXMGFR0dxFdc0vR4AJdnfQqCiRRiYzlUwR7RHRVhRA5bixtIyDNAJEdPCT4d+U8fG7El4OoIWwRgaEtuKv+VdtqIsLC1mooyKBgVIqtrXWZh34ig/ckwpwuG2ysO98HsLsVHYvq/rRnvR/Qi0txyvDVa5zP2X9ZsKp/UxFDnYaOvj6hgh8KQ07WR6VBULMf+DdhPLjvT/p52oK1TF2JojfXNbh3M9x8IaeN4QMS0g7WtRH0bY4yEkxd3O5OQXy7F7s/KeswFpsxCL3rZZtBK1OYWFs6PCgpuuqVgMh42TWHysCQa64y+07I14kA2ndNa0jZKzo3OQIEqagdxEskW4PzjaBTTjAcGfa2chSD4/jn3/DlCNITWGqPUQxXkSCT9rNsnYxSuwDwxRIAgNekJQCt9goy6ipdAABmbzIX/voMjsAOAIB09mKShwBAhCJKsLY9wHOuvxGXXnU11reHQERWdRt56nyQgH4o57b0Q3d7nrPI4pBpiY1ZMNM0yvJcW906n4CJ3tvf9S6hyzNGefWrX42LLroIyyvLwhTgeubnuaYZF5pv/gwO0pxDT+7uGgNpeRH3O6r+/9Iv/iJWlvcIAMDrZdz6nvf8NsbpWMtWTwFNTvduJsGHmq24s0dm+261K3/gfT9ZYcO68U8aLAUAlMYuNVMuF6vqygEy97BPCU6m2ACzbkkUsGMGY0MJUom2M0Dl+eznxx97HAf275fWEHyJsr0zhhqwqyBdiAYevP9R/Nrt/xn79x2SmvxWq4mVPUvSXq9AijBhxluzfDT+RsEwpSij6lvNPgObIqeBcYbLTeRK9byM8eQTJ2STN/DArknsk9SA1ZnrWUj/hAPFLLq5ngGDzQL7D+5Fu9tEq9NAERYYZ0NkVKFldjuK0Ug6UnIgYmfO9tE5UqcnRa+3YLpDFUDASchWdsPRUBgApGeur25K2784aCIOGnj0oSdw+PEjYIKOegCWGfdJvxyniO3TBETRtkwKQrDkQFsjcl0TsRuNBmh3EjD7j3CMm//eDfiX3/YqJMVYqJ3stxs1W3jw0cfwG+/5bcn+M6BigCvCYG5RuRJvdboCfq+PZifGJZdchMXFBcnER1GOdidGxt68LpPLkofn3vhcASYo9EeBw4cfPYwRE5B+iy0npGj1uFY+YXWABrBI4QPbQOas/0+x2C4QlSm2NjfRbO3BqFzG533JN2DxouswQAMj8VwDJCF7ywdosq0cjyGEkZ1zQLMYKL4jyuDcVLVtMxSqNR1m5zxW7QGnF2FQiOhkdzhCcO+D+I0fvQ1XhAH2khabbkongFRTbXUbQMHISmQE1KoSgDoDVxPUlcJOU8BrIfXX6kIrkLGiup/uhjf5uXqbqwOj6Q3ulFv2/qABjGagNJunDjdZNWxZqd0DqOGsAmR8SaaWwEYUYpy0Meruw19/6j48ubWNNG6iTFrClMkGKVosr6EDLm0FaVB1gyWTImGvQZ6RYJJoVHhZQi/bJfvJxH6+W77wzMbxTL+lV6LPefIJ1NcoPdtd7bUAaG7P9gMJCW4ccGnid+Lsu+NXxkp+8CIqPgd+yAXzlpHV8FI1NsSxcIrvygBgIOn4RBSYFZBBxWKFbeBRb/XQrgZZ+LzC6a3EVnnP7E2/Wwp3J2DbmVqZd7rXSLgnQQZBEO21TOr1NIB8atnFbjNiXoB/thk8BSLsCmowpp5TFuxqFnaS7u4o5KWjZ3sT3eaH1njrmNscs2Bf9hey/VT8wzHRXLjulo1m8amlEMu65v3SFtCZZGBHh9WADA2yFQjSuWBj75/ZLUahnhsDzX8Ck87Xzs9GP8f7U+DZgB4L4Ou6eHY6mBaJUxo7/87gsha2q+avBLLe1HSBsc1HfRJqv+3xVQG2AVr0wwTsVraFJohqxiH/nDOAdw97Ikni1m6dCFIgqAL7KD4s9HoGwrNHiX/1S2iYsPD7ggtu4L5a3ZenJUBwTNoUevT6aqzd3xKn/6Bj5T87PbAAPH7yx+92UeZIghwLzRw3XnsIX/R5zwcGR1EMTqAVZmhxXxeAgsFPJHaQmk6k0UXUnmFGpGTw4zoNuGvydUPOd4BztvvDmdqWC997NkaAe7PNeS3jdRVwom2TEohttfHU+iai1gJe/oovwMZgjLQM0Vvai63tEaKSemHMQ4xRBmOUIUXtjNEToSxiRGETQ/pDTeq/MN7rS3IlbpDxF2NtfQ297oLsg3EQ4uiRI/jpt75VGMucf29729tw4iQZlqYyXnfLMND42Rityg/x2UhOP84uTcscM0kEUwT+nnvuwbt//dclafrgAw9KVx92jHrbf/iP2LNvD0oBTs7Up2PCQJOS+qIdtITJdGLINkofNCgRTAAAnsGo54UHANBgOOdJiNVUrz9LAIA0T/5nCLzSpEJBf1ZPnpTb2rO8IjQQToacAIBDc7WnM+sBadw7uOvj9+B33/t+LPZWXB1hhL37V6StXhGkqvPE7B4ND+uSyxyNFiksnlPpar8l6C0CofWz5R0fKDdyBrWkk9OBoCDeaJtOrQMAvEzQ6U1IOhATrpIGAkLB4RIs0FvsorfURbvXFOMxLoaywLhQxVlBQwJ0jg0Df+oFWK6Rk5KLSFmJChKoIKACKQQAmi0CAEvY3OijGXdIhEZQxHj0wcdx5PBxEfxzsnuVgeSElapdKueXbGHGjYQTXxW9pT1gwXNQcVv7Po9TgjwxBqN1Nh/Cc2+6Fq/5jm9Fgz1ziep1OkhLYHVzC//lve/FSfZTp6DeWOl3muXQlnMGSJVBiiIcoNmOBCVcXOxhPCL9P0erRQHCvggCknZHQcBLLr5UWhOWeYj+9giHnzyOcS7E0uohiKyXAwH4RwMAtPVfrTYs91tGCGK2FEzRDLcQFgMUaYZGcw+G+R587pd8AzoHrsEgbGLsxCcbYSnZ5GYeyVmzULtS+C8/aJhm0vjvcWWyrIA0UtFxcOtCBCNdVlU3zdkuFoGHgADAaIzFJ47h9jf8MC5HiVbKjgoFhvkQmVybBqyR0wAQlfxoPgCgM1kBAFVO1mPxmrQe00CC01st5/pTVQWc0hh0L5GWjlpnRv9NyELWlkoELers9ThqYdTdi/91z/14gm3DyAiIW+LQFf0UbdY1M7hx4yUxP4U/iwCNnHM5BJoJco+l8fTv8UyNx9M/06xvMPuqoYS4y1POvArsSbaWc1Ja/zl7YhZT7IgT5fKydKfjePJIDN90Xeoj1Hi0bmck69bR/+VnBwDIFTP4ovaHBP+11oeEqgL4+Ey4yUy/jUVBHZRdhvL0AADuOa4DQpRoptGVI2hG2c5QQy7+WJ9PAGAew4B2xrLXPh3d2FbT+56fpZ7INk+JoenzYYbKBcAOAFDqdy0USdtjmhGyZ2dku6XCkGPwyo4wlmmvAABB0p0op3XxsABxou3eLADg9NeV5MVIPfeV36XW3j1dzw7xtLYmeJ0KWFnwz2uta/QdFU8Wg1DgXeAuI2YMT3EJ2AFFqemzaKg22+Q7bg9UsVJbc5q5ngR1zNbUpSp+O027B7VVKuy422uaQSO7jBfQa6tefcl1TrFAZtnVes6asO/OK8gAC/84FZvHMXyQ97F3McDLX3wtnnf1PjSKTRT9VbTpb7KkUotXhFGUI6e7iLBBpk8DZcYSF8//mBJDnLe+Tn+2ndknT2cfPrMjX/jW+R+Bul2dsIsLCqQ6f5QxEm1ioyVB/2XPuQ6HLr0SY0QYUuOs0UaRkxmaSGlcGY7c/wQA1FeW7hdlE3HYEqaAsKElThgjCrV9OBmQaZqBTGb6CgQA+ttb+KEf+AGJ+bhPv+51r0Or05JYhcniRqvpdAMMpH12R3JyTdqe49iG9PeKXHTZWGp9xx134L3vea8AAOwCQNBve7uPn3zzW3Ho4kPQ6uOpzlCnfTv0W1WsWvdgAwCcbznhN0wDAOrfBCYCKAbGnXjaGFS1s6Kfp9kTAgHcwc+WAcDggA9UDHKeo9NqSzBz9OhRHDt6FJexbrvdEdqH1nHWmU0DAOhIt5qL+Is/+xD+6i8/wnDF1Y6WuPjSi1AGzMJxYrsOABJBqogN/04wQPB8qW8mL9TxiKVPDo00t3Aa6kCch0F/gMFgiHREwTzN+Jlh8v+d/xzrWlUxYA6I8AGApBFhz75ldJfaAgCkxVhKGJig0H71BCYUQWbGn04NH410Pkh0EhoAoDXn6mDQMRuNx0gaMRYWFqWTQSNqo8xCAQAe/PTDOHFsleHKqQCAoBQKAISFMgA4e3wAgA4tFzb3EzphaTZCsxlhlG4KAHDtdVfie77rXwKjbRTZGAtLyxhQkChu4L//8R/jb++6W7oAkGrnQn4NNGwey4ClCJJUuifs27dP2A55NhIAIIm5obHMQQGASy85JAhkFDWQjgqsrW7iqZMbSBmseRNeDL5X16g1qVafp4tcAlgRFSINoyuCfkG2CjoCHZ4jWcEY+/C5X/T1CHqXYBA2kAqJokSTivNs72UAADMCzv5PZ0V5i74Ktc2nysnh+isCUWk1R4XHMACgorXuAgCgEWIxz3FofRu//sY3obd2EsHGSSwutjEYb0vm2gAAEQJ0DID0NBgAn/kAgAPbXKBnuWwDATitWS6iIZiGYRxnCXk59nELm40ePvzpBwUAGEQN+Rv3n3KQoUVKu9NLIGAyCwAI2KnC+mLPqtOdQJt32lHOFwhgo+IHqP616JgJMCllQQoAKHvMZdyEnqtBhQFYviO/2x4qeX7XXUVxLgVy9V8FAQwA4O9C97eqehcUIaTKeZ3VFB9FnHA1yjU1d7IsTvfruhvJTtc5y4GvAij3fQ2GpwGASOovjWFRH99nALgs5XxDs+MnztbBnxegGHPKArTJC9F91EBBP7C0n2fVsNc21gBEv2xPbZFhanTEOO/ImmPwz64wIubqAB6WyClorV0XxLuRenBndwQAcP6CXLz93R7+NOg1dYe7rF89knaoqfZv3VwU0BdnWdcOhVT5EoYSNY0kgGaGjWvJBeWOSaMAgM5p+V6lcF9DVQIQ07ozK6JbfFV3Xz8rLUsx/QShxjsxQH0+9fPzn68PU+nfla1gz622VXxUs/t4+LbO7KIF3vae2uHaJk9Pck2KWJvDGryv7Sx9FqE4zl1B/jyvAQAtFclHW8iHx3Hj1fvwRf/gZly0kiDdOIaFRgikViKieh4Fh4HaF4m2FWR5ZV1CN/cynvUPnO3+8Kxf8IUTnvYIaMjo1qWUQ7LVeC5JmyCOELAuPysQtTt4wUtehq1RjqS9gEFKJjKk1LpkCYAESWQApMoAkAQmk5LcnxKEQQNJ1JRyLrZdbSRMCpYYDAdSYtBg6WRKMFaFmJuNBD/m2gEyTnnlK1+JV3z+KzTpGDDhlVVaMbavnPZNn4MP+nsB9zYrv1a/RROILF9jzPrBD34Qf/rHf4okbuK+T98neyHZ6T/0g2/EdTdcd9YAgIItxsGsGQCa9fP8smqPM3vlAID3v/8nHXauIzNTkMAJ5/tlADSVEh+74GLaEfDR6p3GnN8nA4DIjqnVEgCgSvBjjz2G/va2KEE2qAztgi7J0rmabOnVLnVWEVrNHv7re38fD9z3KAb9VBAXTuY9e1ek/Rxb6zF6ESk9M3bciKUmy72qemYeUzPf6ZhBLPvJF9KfmAAA1f41+Ga2kBSu2rA+vQ1zNwBAqnBYaS5lAEt7ewIAZGUmk4aLVdCwpCPrzxwFaTOXxFL+QHE6CVhENdfazqkTISKBKVUogU5nQTL9pP8TAEAe4b5PPYC1k5tzAYAgJ5VPsyhEEH0GgAEAYugKdmUAsqKPEmNcfsVF+L7X/WsUg03JArS6XaUcNdu461P34Ld/730CAIggmMscizPhAQAM9Bsd1tEl2le60xZBQf49JOhTDhFGLBnJcMMN12I0HKHdXsBokOHY0aewvtFHDic06AVfcg9Se6wtgJz/pwvNAQDiBAgaCnTaCaJiA2U+wMriCsqgh6BxCV7+Bf8E/WARo7AlGXP6Wi2KAJYhGgROSjZbIDhVH9eOb+vJ5vqszIZkQINIAADf0VFwQlk1sjntAgDQIdkbRTi0NcCf/PI7ceQjH0bS38RSryUtKXMmwygW5TQANFtUIneUdu0CYPPf+igbnfIznQEgO16V6TUCs4Ccjm3GDCEBAZkTChPKHCCdmMH+ybKJO+57CE8Oh+hHCfKohTBqAsMcrYjoeL4LA4BIHQGAM7VKu+Wez/SYT+d7syjfkwCAr7wvdPxKv8Oyikq7twy8zfvT20c5v4ym7QyasRBcvb4IeAm/Xvc/AQaqoCyQmt6qXtkNp+6Veh/Wg9ifJ/4IaYHX/OcwbR9lnXsAgKCADOTINJPWa6EHAEw+k3rUzx4AmPe05z2HeQCAtd/jPmp7KZ+1lVwwgNtt/Kb3Pz8w1H25HnsfQDAQQAN+LU8jEGAgkNWKG/BUzz9djKpX4jL07hwW2E6O2fzgcacxVge8zlpr3K4AhrZULKXmVfdzlvhp8G+gMEEjOvCVjoqxAIzHa3wc2cy8NoSOBSBr0dwfE9Zzgb04sy54N+aAjK9fSy+AqDuJq321HdXBcM7/YFmFA7O8DLfmDXYHAPz2X3Js932dPyzlVIr+5LOvR3zabk7/Tu2i2fy43VeGXIcIPSdoRiUGm0/g4HKI5127H7e++HpE6ToWGgHy4VAYAGzXKkKDZPQwuIqVcUT24/zdY94qfeben7f+n7kzXzjyMz0Cuv+QEcuYSPV2LOoohP4YY70/wGXPuQZXXnsjVrcGiFtdUDZ5OGbtfgdlqkA7k6zMRteUdgajBACotwJ0Wl0FYLMhFnoUFB+jPxwiL2M0W11sbW5JLMeySXbr+uDv/z4+8IEPiPg7mQDf9d3fJfEKS8GPnTgu2m4MpM93CYCynS22UgCA+wkBAJa1/+Zv/ibu/PidUqZ+7z33aml0XuBff9f34KV//6VuvM6UAeDa2jsEV/3wybI1nUP+HudrSJUICABMuGxTu5GiGqcqaIvj46hh04bYNupZf/cnNa+X9GUGW6buSMvL4P/EiRNY6HZx7bXXOnauGkQR8RJVdlK8cwk+KanGEoBfv/2/YO3kNjY3BmhQoCLPsbTckyx30opEgZ0AgCrLKjXaaiicj6hjVZUBBJLtZ8CfjjJBqfjwpHbO1QlqfOjqRKdoivMX8E4AgFpmrZ8eSxkDAQAJ/Pn3IMdorD2LewvLyAWQyGQcWW/P4J8gAOn+ZFYI7d+JHpqjw4masfY+TwWBiyPW/isAEJYJPnnnPdjeHE6UAJhRF2qsoU4Zx8IEtWYDAJKJJlmX3kYwRlGOcPCiFfzQ6/8dAtbph6X01m20OxgXwMb2AD//jncKvZc17pWIlOlRmChlWKC7lKDZiqX9HlkP7RbBIj6UMQLWJLFVTyvCNVdfpePVW8Z4mOHwE0extr4NRC3NInqaFeaI8d9aBXuGo0A0L82x2GuhmYyBbISF7hLGaRO9PTfgJZ/7VVhLWxiHpIZTsyFAM6JaBQEApV7mGOtU9GiVvkNTZfHdZPINsky9uCEAgK/WLRuSyxbJ33cEAChHlOFgq409axs4/KEP4Y9+5Z3oFSnaMddbhoKAiqj/mwCgWyLCnrEMls30zy4AYGJ9Vu0Ua8K1uG0iEOb0ANyWQWVyAbXiJtbQwMcefBSHBwNssblT1BRQEKMczZDsmd1KAMgiUKqd7ZXTANA8B8wvX5m/3zxTnzg1CDLatQXQBgTUoqEKElmttZ/99+3H3CsWwT4NmmqWhhN9FKFObSMnTopjBdTHZEBjbdgMWZzsR26lP7Uh1Xp0fVlvktN34ScCVi8AVEY7AwN2rCEAEInWRL3n2lX7lcrzAYB5Afq88Z03/+Yd32qw/drreq+j3ddx9H0Ffy/cjQGgmh367E996TgNKSQr7I96TigLTucebYu24fRLQGr1eLVd/tP3zzT/ue82PuauCQPADYN+XjPXop1CcNeVc0kNfEJ2o9MNKNidh3XkXgKiqmV3MJHcq3ZdoBOg2gEuuJdqGbd6Jmrgvfvy2TFOZKhiBFTj4p5f1V2hfiIUsazYFU4Qsp5TqtUx72XPxrREjEGgc6OeO77dnE5AGXDgz0OeVwSid9Ag4Ps+sF6tQGNssASwaKCdon0p9QAAIABJREFUhBgPjmLPQo4mVvEt/+c/RCsYqMBxmavgK1mizABwbRPgkyQWQYTxBAgyDVBMlwDOG6tz/f689X+uz3fheM/eCHDlJEGMlOr6KGRvYeafnaVS9qjnek+aeN4LXySNK8ESRwb1IoSpGeZQ9g9lUjNwsnp28UtK+kkNDPtDdDsdFPkYIcZotVjivSFgYh50kDS62N7aFjSRAAB9rvFggO/5nu+R0l6WW3/Lt30LrrzqSgE/h+ORE9e1RNOzN2a+neLP8wCAt7/97XjisSekO9Q9n7pHAAB+5xv/+avwxV/6xcjLWjPhTO6i0g+YKE3zkxJexl+2Su93+kzvcwyAanObAQDIe9ZD2/rfegHL9KDIaU5TBJBUOwaidKgZvK4+dRIPPfSQnJJt21ZWVuTcdjwJ+E2YSVVl0IhbSMcB3vELtyMbsYZkjJiCXCWz2y2QRh83Y0QJaSlai6wUPzqII5cdUko9Rf+EqpqrMFM6ciJPpHublXaCiEKBk0zBfEdg9sNVvM1e+nx0QYlxCOgEpOj22ugtL6DVbSBqUIE2Q3+wJToJC91FvVYqKgvtpCG0f+1Vr46PAQBqOGl71PiQISGCgojQanQEzUYeI4la+LuP3oVhP0XpxMoqSsmEInkAtrtlQEQBERMiZK0PWwCyFzo1E9TpoDEdI4o5/iMsr3Rw24++QYwkhfq3mZ1f6KHPMoCogXe863acXN9URfB6+qnj5pTcEeZYXGmh0eT9sO1jgsVeBxHp1vkASVIgTbdx4MAyDh7YJ10RWq2uAABHnjwuAEAQUVuhTsFWzqcIKtpz1XuTTEylYO7qluMIrXaEbhtSyhBHLfSHCS654iW4/u+9AttFF+OwgSJmzV+ABkGAIEaSKwBQcACdJPysTMYsB9LWgjRtoU6CK5+xeeQDALszAIC0yLAnSbC8sYnWieP45R/5YSzlKeJ8hNjLjrADgGb7Xb9mJ+k1mb377AMAZO26+nFZcy6lVYVeZD84AEASYAJAOvpm1MSouYCPPfgInhwMsFEEGNDokRU0zNEII1GRntYAIJjSZNq/DEQbovRotX4gbODrToZBdwq/RvxMTMiZf8f2qVOPYHsYBICs0oRu7fgZ+JA12i6D5zu7p+N4OjUBl6nU/U52daPwc81SRLSihNf0eT0+WQi6d8jvM6jAhujX9zgZbCrq/vT2/2qPUfk2TxyTJUUKAEjNsGspNHnGemwrm73LI5wXoM97+vOew7zjq/1RwMzvpqJZee7stMn1VfgZ+VkBnR+Ecf5JK0G3bi3IMw0Xvk/Wlxcey9cryQ0JiFVs0QfeeBy/Z/zOAIB4Prs+/90BgNITFyVzTa+U5zdGH1WyJQC2MaSxdGxI2n0CAJUCh7W806qCal1I1n6qzMbuyV9zAht7bC65mCrod+r4UyKAJmIkJFS/3MEBCrrMrPWi0yQQrQ5lVc1jAFiwb3vhJFCvbXpNkHp6LkvCiADOTP0INz4yf3Z+mb33783mmQQ4ZQsBhQyzVSx2xmiWJ/Gvvv0b0MQ2tlePoNOIEAjziM+gweJ/7VwhdYYcHPqfqoMwHfzz9wsigPN2qAvvn+kI0NwloQMAKHbcSCQZMSqoNVYIUHXRFVfi6hueiyMnTqLdWxb6v85f1ya1knp2YLTU9hm0ydLsDrY2N9BtN1HkQ0TBGMPhOp468SQOUpMrXgFC6iYRDCvQZI381iYuu/hivOpVr0KnQ38+wk0334RvetU34fjx49h3YD9OnjwpLbcpLv1svyZA/DklALfddhsG2wNhCxEA4FbUarXxlV/xVfjaf/K1wuo+cw0AP/b09zHf4vkZf9llJhgBFQBgse30YFbOilNwVQPqUa6sQnyq1u10AQCqQI4zZqEbElw98tDDOHLkCPbu3YvnXHWVGgpLzrjgr9rQhdlZSC3K5voQP//2X2FTNmnNp+hTLAG0qFu61n+VryGOHzdYRaEZ+PPhaA9i/mDjVPd1VBELx4hwPWY1Tz9JRTz9CTkLAKjIczIxJHMelWh1m1ha6aG1wIw1BfwGouRPUQkG4Ax+mfUX0SMnGCQOsQtY+K9kswQAMMYCaYVsc0MRjo50M6CoB1v//c1f/y3GQ9bsag94vxbVWngIADIu5Pwq1szzKSrGwN8AALuGNBui0aQTMESnm+At//5HkY/WGTk7elyEkC3W0gzv/8Af4J777kcQJQ4AUIddj8Ugi05bIQBA0gilJSFZGXtWlgRgz7MBmmRijzZwww3PQSNRg8s2huwAsHpyAxubAzHIkDaAkwG/OZUy/2UCalbGnArtFx2h1Wkiy4fodikQmUpf1MGoheuf+/m46MpbMEIXGTfMmPtpgGYcIUGMhOIpFCgnACDjVi/aXZ1G73OqRh9jkKaSKTInyQAA1S/YrQSAfkmIZDTCgTzDxWWB//QD34do9STa7GPsRB1VA8TXX6jZEJPg12cbAOBalBn9taohn1Qd15YudeCgQQrBlwby1iLufPgxKQFYL4BRGSOKW1ICwHo2aowRABh7GgAEAFQEMIBg744B4gchNgd2ywBp66rzBwBY1t3f76ZBgfGIDm69p8k92hckAKtLAGY52bsGmGTouBrgSQfaiTUKcKyggC6byey5BElkEMjWMhXYu4u0+j69ZP3MxDV5GexZ+/5OdlDHwQAAHlcztBQ+VbXaiA2Vqj7y9bFrgNj+NrNsz715tgH8vO/Ps3XTAIDNZ9mjpHQuEttblbC58Z1XEiKBIbNW0pFV6+SrwFnK85yyfhX86bMz30VLABQAOCV4dbbdkRxrBkCVQakmsNME3TmI3G39yvN3HQ7siCL9K6KpWjKhXQmU+m8tl20Oij9iukX2vF36wD+e0f+tQ0D1zKQLk+sDbnbFE9zVNaWrRu2gYxN4goO+SKWti2qVORFC/a4F4nXGXvZQJ6670zyy52r3bOxPW+/0/6b3CD+Qnn5v+nfZHXbBAPz5b/a1PneIJOhg3N9EpzFGgnVcf+USvvrLXoYoWwPSDTSoDyTdSGgzGsI4DEImHbjvUFtoIFKmO7123f/mLb5z8P7Zrv9zcAkXDvEMjQBNHjmKFFanL0FBvnFZYMR9p9FEs9fDVdffgEaXdf85Cu6VQaxtMMXu0n6pro6aR+12YWJ0tHCM6/oCAFAQcAgUAzz22H04/MRDeOnL/gHKxgGkeSK+OxOvBgBcfPAgfuZnfgZ33nmn0P1pHl//A6+XsuflPStYX18XRX1jBz9DQzTzsJNrcncRwDe84Q2IgghZWkgJADebxcUl/IPPfQX+2Tf+s7MEAKY1mCYvV2P6yYBfnbHa1zk9AMApr087M+IIuwB9p014tw1MKMRhKAAA6yXYAvDeT92Dzc1NXHHFFbjyiivECFpnADmWE3ZRB4DCfQU67R5OHN/EL7z9nWiEXRGeoLYLlSX5lYLKq3QSHPnfDL8EdfnY0dA0yFWlefezTGrN0ChCZRbRGcSQNe2z2uCc7nRUKn3lWBrQ4RaUqP1HJcbZCHGTHQ32CBOAf9feycxwj9FqNgUpY1CqavzqPPBnbZujAb/8jfluV8fH95vsYT8coZm0pfafBPV20sVf/687BABgeYUTTajpqNYFgJtHSiHEGgBQeiWDYWb/lAHA36UcQQAA3u0YzVaIt/7kmxDk28jGA7S7C9gaDLG8dx+OP7WKj3z0Y/jQR+5AKlILdS/pun6UWZESvcWWBNaD/lDua/++PUgSMhD6QjXa7p/ES178fGTZUACSjfVNDAcj6XrQ77PHvTrcFnxVxp1GmzPGORjmH/EcHFPOV7YQov7A5tYq2h3dFPMiQZot4Pkv+nKsHLweo7KLXGh/ZGiEaMR0GhJEObstcDqzFVXdK3165szKQNiaEgAgTioAoHL6vBIAzWzOJjlyBUWNBkZra7isGePSJMIv/PAbsPXIg9hHauRgINu55tic41YpbDvEd8J7+uwDACgyaZm3ClsxWlvVSUEDWMv8KPU4RE59imYPn3j0cRwZjYQBkIYNJATTxqUwANjikmUUMwEABGJw65TkZCkIn+csEUh7zlwXXKHKZnr2X2J+qiJgPb+vCsCr0gxsnUO1/vXyWREtI2A52VqsXoM7rwv5jLQhq53n2vEXZM0L/t0MrsAHN3dlbbCEoM6+yXU5zQcFDBVYq1eQDxSY/sXO4z8dQPhPibiTwJIOfRflf9f+zxgABLFr2EJthcsTV4d6JgEA2392ml3zAhQDIW0c+DudQgFQyXRgy0yW2KVOmd/1Q1eQTZk2Nh/8a6gAAGr4sFTJC5orppbLAOtc0bmkx6RN1FZ/AqCZ/zpJRdB9U+yAOlK249XXQf9j97W3K5grenD0KzyBSVd2xtp22uuElFgy7BzrsSoHiMguipGTMedn312tv10jywh0f6nZBTae0iavoQkDtX/aR1jXo/4vyZCZ77kygkjXz8Q1+FCbnFrH2F9nBvBo6+CdXxTSqv0ZU9p2gFHObj8tJ0Ksx/CDf2MPTM8b+91W027rZ6crk/NQFwctpIMt7N/TwHDzCXzh594sYoBxsY59iwmy0SazEW582N2jDRAAIJVaWIVse123GvT9EB9wePZ398nxPF/nv3DeZ24EJA50XWxCtvskvT7LMSpLdJaWsbhvPw5ddjlObmxhed9+rG1uC0t3nGbyf6vdQJkPnQ/A+cy9mvGCqiVp7JlLa+5el6VKAxTZFu6++6N44rEH8BVf/XXIk0Poj5jQi6QUoc2gPs/QaTbx8Y9/HO94xzsEAOgP+3jtv30tLr30Umz1t2Xdj0bj864BYOxB20O14xHbAKqd+/7v/350Wh2MRxk+fe+nZU9dWdmDl7z4c/AvvuVfnGUJgKYQdtyjNPMyEWOekuj4b+97s+zfQntzdD06ndx0aZRVRd6p0jIYYgCUuPdHGnxOMyenMzliHqZqnOWiwwDD0QiJKNYn0jKBghR0um6++WbRAJAAzPO5ps1tu9XB1kYfh584gf/63g9gsMnBbyPmJkuKnKvxUpqFyuoZdVaGL+DxzSH02REa+IvKrLMQmgDwjKnUQTsH4Wms00lUtb45U9M3h5nHprAeSxfGxQjtbgsXX3aRZJ1H44HUlFsWzh/feryZheczZLY6rrIklYhiSaE8Zk9K9LpLov4/GpC63MIdH/5bULJWSgAYJFU9kXVCWelCSNRPAk6nRmm01UJ7jGYpRQkbAlQERMPDFGFEAcI+fuHn/gMGm8eEtj8cjxETHYi09d/d93wa7//AB1UllIt9PEaaZaKsyflBB2Lf/j3IiyGybCxOHf+2vLSIdruBzc0TiKIMhy5aQbdDXQQikLkIOdLhHA1TjEYZxjlpwLUGgD1Gi6mIOBK84Bgqy0LHUsEvjgPb/jEISwXAaLX3YHM7wVd81bdhe9xGkCyjJEujyWCHxQbESGPEBdcNz6t9kOdlKqYDCX6eAMCgKJF6lNEKpPNaAlrNZ31vFkIQ9W0g39rCnrBAb7iFx//mw/jD3/h1tAZ9LJJZ4sC/OtGptFX+z6OYWJYe241l5QCqCKBSViloxfmmIpSc9UqzrWtsn8YSOkcfdSJyMwI83XPMtZ3+WX/PgxjbeYC1HLjn2FGss8tcs4ssBZoElqigyyTdLgCAdFHZJYaYdgj9EgHOWwXIdjYC8wK0eRmeXQMYl4UVdoQTAjU7YjX/FGHT/ciRpaf0LuKEfdwnB2DWNRn4Ysc3mzVr7OzZTQfKOkNdxC0/GILuTydfA8BN/lOqwG3P5t5Y1yHPmpS7B4BqvvXeiEWwPxgzvRFVSKU0SWxvNT42H2ubId/1hm/e856+xnmfnzc/zmohlgH27Nlf1eDzWLRXrPlkeRt/pgjUTuPKzGqRDSsGgAX+cs1+CaITdVUAgPLF9f7HUjUDBHge6/jCMa1q7SccKf9q7PnvPApGQbdgtAJvXUvRJHJUeIaB7FaQZSJsp4F+KI5utbe6n+rZp22zJl+1f6IL79T91a6B95gJQ1Lv1dr1KWBP0MEEBuvMv1L+9Ry8jjB2Ghyyh06CDKqvoKBCDQFOrvV52OVu80/sD/1DNwAmDCi20TQfdmCmVju6s/22v0w/yarcdGYZATVAYnJY0N84iqVOgS/9/Bfihqv2IesfwaG9LekMNB5sy7OlaFocd0X4LMu0cxN9lN0YAPPW13RSzj6/09+nj/eMru95F3/h/fM6AiLonKaSPOyPxkr7Jzjb7WJte4BbX/kF2KbuGYFA/u/K0qz0TpmrTKDyQAz89X9RxmHMQJ5LyDKlDBvrR3Fg3wLu+Mif48nDDwsg8MLP+TwEnSuRg0lb3bMDCoGH3NeU6fvqV78aBw4cEG2BAwcP4Hu/93uxvrnhynHLZw0A2Mk/517NF5OLtFsUIh+PRxITra2t4W1vext63R421rfw6COPSsnSgQMHcf11N+I13/UaZAW7J5xpGQPtGUs4UonJmXylmD5tB6+HG6P42FW57qki/yICaIbOWh5p1lg3KDNcIsDCbLwDAPh3OndUOzxTAMBEAFvtllA67rvvPgy2+zh48KAgPc0GncNJdua0r8wsAh3uu/7uHvzpH/1PjLYLNKKOtJ5Qq6MDIFw7V9etdb9aAkCVbsvuyaeVMV1lZQgi2KsirzqPS9sIni0AUO8BVptYawBImCTXniNDe6GFlX3L6Cy0JZilgi1pOOIiegCLjJkX1JCqbs+Y75lR05aBBFzYfnFBGADpiJnLFj720Tvld7apMWZE7ahrNwU5FoNYAQAUYLFMAjMj0gqQJQJxomJczNYEqegAjNNt/KefeQuQb6HViiQ4ZF9cqWtHhAcffgy/9dvvFQCAwABZIpyfFCqhIjJrIvfsWZYWf+PxsFJCXuh25J421k9ICcALX3QTwjAVpsc4HQooxOdoJQobWwMtP6iEvZy75Saa6Smo+rLWsVoQxhQ+j8sShCLIsDVM0WjvxTjr4Yu/7BsxGHcQJosoWbLQYC2sg57KEFHZ1PaN0gf56QMAMlfDENsZZ0bdBaIy6C7bZSUA0/RPDSzIokiQDfrY3wzR2FpDdvhR/PpPvQXL4zG6FJmi6CXBQZPAENpqidgJgyrsU68QpaVbnvIzHwCQJzLhJLogywMd9e58MED/Ih0YyhhreYFPHTkiJQBlo4ssp85Doi2g2F93GgAoAzTYbhOBtFmshFx2cQcMCPDXuczkqHEWGiSTme9Zp58XwDLQr9e9AmncD6z9XqX8Xu1PkxT6SCjvp16H78BOZ/X8372CgonLr+3E5IOcth+n6rfULQCr566ogTu+f7xzDQAw8NfOJwoAaOA1cQfSfrW+HuOQVStwXkQ19ZDPLwAgvVHFiTF1e9tf5Q7LUpwq+9kHgcQvQY5iTAp13bXBMuRqA5V2LgyfSmfCp7xz9mjgyxfnLANwyfo7oEr8IDmY70bV+52+sTOC52dxfTBP1wnZc1bSQS0kPb9m3RX8Ic3VWaSJXUitMhkE0ytgEgAwZ32WAysiw2XmyvxrUKRiQjqhYy0AcywdBwrImJEFJYhuzR7QcXcAgQN45cI9cUIbPbmHXcBPe+47bYsGjfkMiprd6PbrXQAAXhP9CH9+TZ9retymA2YRAUtHaIQp2tEYt9x0OV72ouvRifsYbB7BQqvULGlAjSI+ywRZHgkAIEBLKFLHu+z8u791AQA446H73/6LXD+RA5+jZgsbgyGidhvbaY4rrr0OK/sPIef8rgAA31fiwmVJsUtgSfDPWNAYAFoeQLX/OEoRBSOsnngc9993JzY3TqDdjPCSl30hys6VyMAuZAoAMEzjdSVO6+21r32tJN0CJjv/v1O+8Y1vFBFAghYSfO+S/DiXD3gnAKBuQ6o+OBOFBAAYFzOe/ZVf+RUBAFZPruOJx5+QvZ0AwDVXXyedDc5OBDBAkanto/YbAQDRXKJmVaTM+grstVSxS3xUFuy9731T2WpQNT4Rx01Um129Pw2EUFAdSpqxH7rRUmlUrafzlLPsD5YBCL6D4iPQdL5Zh3b//fcLYtLf2sYtt9wimV4xcESiveNP4ccSsLMV3u+/7w9x9533IR+xnZ324maNnLWmE761pKrMWDn1V6Fn6QkcW9rRyNSISQBlHsApxWLqvJ8SK8yZeTuhrjUDQK5G/qNwXEr1zCSQzH+j00B3oYN2p+mU9esaHN/BUENci+34YI5lJUhVoYI+hQ7Zp1Oa1FKcrojwybvuRZmHSEcMYlT7QPsjO1qkiP4xm+2cftf+Qu2tUiPLMhQGgPXKJGWf9P8oZheDLfz0W2/DQoeIH8ElpeOm7AbQ6uDEyXX84jt+WQAAtsVitwjSGakZwWvgvFxcXJB6/+GgXzl7LEcYjwfo99ewstLBy299IbKsj/FoG2k6kgVB6iQzd9QD6A9Zhe3G288auaCcHRU0c0RHlXRxfbjqgNK4s/sCh65Ef1QgbO1Bq3sJXn7rP8Y46wJhR5W9EzIfFN6QFpPCAGDJRQ2c+NNmnuMhWY4gwFaaCQAwkf1yD786xk6tOgURi1GMR9jbiRBtnsSBIMdPf+/rsDwYocverA4AYK96XQalKL8mhUon1qvHPfddAICUmS2nCi3Q1mcAA+DUAHC3xTu50gvWaYdNrKY57j7yJNZY7tJaQF6wkCZBMVb9kQkAgHOJIoCnCQDMcvDqTT3ArAz6bvPoXBpFHkuAPR98lMBGgxsTzrR9Taellk8JyCp/0NZD/mu3rNTEe0ou2a2E94xutwYD3XVN9NCdGN1zzAA4TQBADHRtIyYgiXkR1dSInFcAgC5ixqt3gqpemzvrdc+MBp+57W9G9Zd5QBC8KuGrzbSB0FV0aXPOo8dbYE4tGc5Xo5lrX3gtTbQSBE0Y+EDn1Bw4jVlmfpCfUS7zHJHUgWmpGbNDQtlnaZYw2ti5yIqwfEir/lmTBjYD7CLr933mnq0/vVzJn0sNqvkJ2nXIsVEITouwrjF0HHvClVCIdkcUYUSGj3RKUYDAmAQ69s43sBXqMQGqIZszX3fbC2iR6GhzHP2Mf7U/VszOnfcXK62YABW9/WzW+WuQnRn8EIP+Jvb02giybRxYaeIrvvDv46pLFnHk8XvQa5eIArZAVlYFqf9ZypLGGJF0cCAD4Ol6kPWEuwAAnMbiu/CRmSPAecdMO5m1rPlnsE9/Eo02/v7nvUKo/2zLTQaASzNOHkc6khEA4BZEUWsFACz7H9A7LPtoRClajRx3fPh/YPWpJxGH1EcCXvq5X4KseSXSYMHqg4QBIB0I3V7ysz/7s3jkkUeQs5RgPMK3fuu34sabnuv2GrYXP/O183SmxW4AAPc8+kEmrs6flxYX8Ud/9EfSynBxYRHHjp7A0SNHZU8kAHD5ZVfi3/zbf3NWGgCyw0p5umq7KXssQ1uE7xNh1/saLcZ8rz2mAMH7/9uby4SUZldPzyjYV+wl9VqMpQguOWTcGUf5+xRFf9LITM0Xb7O3YzKgI6Xjk5/8pKKkUYwXvOAFavCZ8eW17QQACIU6QKe9iF/6hXfhxNENlCkpWaT/a6BHmra2p9BejfxNKd9qJBVY8mrwVBFqovWcP2DTk+bph/87Z92sPrYqAWAuPA4xHPfR7DTRbDeQlRl6SwtY2bMkbdrYe9MQ5AlH3F2oBftWy2m1d3yb4EiDAnojInSJAABJ0MJokOHB+x5BOiqUAeCVAOiwKQNA+sNLSyJ19utMdg0A8Dkw6BOwIOYcGiJOSgyGG/jxH3sDDu7vSCscIcOyrd44RWdhCWlW4Mff/BZESUNAAGYaJGCks8H6mmZTQBAa0PGI5RDUfchlzgyH29IG8LLLDuCaay8Tpd2yYCZJ9Q8IDPFyxddydHQ1pPVEq8ZSAn4/Qz9VC667H4o4RD8FgsYeXHTZ83DjTZ+PvOgCQRshe/4mY4ShZpdE9c0AADf/dtpgpg2875Aw+O47BoA5QLVz4qkye87rBDhH+CEPRaguYbvEbBtXdpt4+xtej/zRx7GYFWhxQy6BTMTs9F6JGjcEGACyCcd4dgkANyE6twQA/BIAcXbPawmAOsJP34To3kEAoIiaWM8K3P3kkziZ5lICUJYxGtD6XO4/uccAEMCTIoBst8kcJlkku2TBdnOAeQ1U0d8tBJ6nIn22AaDfflLtgVikqptCLfGuHUgs9NDzOlXwKerw6RtmbQu7U2j29KEBA4L9vWAaBPCv7plkACjlciYDQBF6t/NMWqB5z/P0x/bZ+CRtNMV/6wBf5rTzL0xvxQcA/HpwzjPpVOJ0IIwN4Qe9ZIxpplkD1Ik5wcCbGh1St6lBpAaxkQDNFQuyAgDmpKt3GDJ/D58EADKELMNz5zdFa+pikDVX6z/YdU+DAMoA1Plv700xArySxXpu6Gd1OAQ+1v2sKEVVWysoVLiP7XVrFoGKdgo44UoEUvqE3vOqkhCuVKAKrGUMJ8dPn8vu++88ACAhQOIAIvM9Ddzxg/pT/Da3fkg3Fqs2RfGfBhFmfYY+UJQE2NpcwwrLVUdbaEcZXvHy5+MFz70SjYD6RicRh8yCkq7M/UJBgIDNgMMYOUsjz8AC2f1cAACejX3q/5/n0BJoZRux+1Z7aQXH1jZw9XOfh8uec60AAGwzTQaAWhsVrrVVLFEAfVoJRC34Z8JWuI3S8i8M+mgmKTZWD+Pjf/shDLfX0G010ExivPTWL0U/vgRZuDgBABgwwb3yr/7qr/Bbv/VbwgBgUPuc5zwH3/PafyNdAMiOOt8AgHQhYecE6TDWklJn3syelRW8853vxF133SUMgMcfO4zVk6tihw4ePIQD+w/he7//e88OAJAErAYyHB8G/7RjZNSzNGtrawtJo6nxrqTr6n+tlD34sz/8mVJqz1LSpAu0Wy0sLy1hYYHZ1QQPPPCAqutKWzr3nMRw1Jmc3UoAbOnMckzUNgV46JGH8dhjjwmt45KLLpYSAKGsEyHfjQHAPpSkD0Zt/PRbfhbkI8neAAAgAElEQVTjIe2ZdFkX3RVRp3cAgPWolEy4AwHE2XCm0zcW8v4pUcG08T/zbXt3BoCZcnVnaEfH2RCtbgtJM8IoG2NhsYu9+1aE6k4KjmSVZ5YAaKZ8OvtvhlIC12IkNfExFWqLCI2wjbWTm3ji0SPaBWBKA8AAAMuSSQZFHH79Xy+DATYDf9bJN0Shn3+nWB+p/xQA3O6v4Qd/4HW4/NJlFPlIa3mYvU9zNNsLSBot/OAbf1QynEqSI+FTNRw0+G+JBkKejUTFlA4TgQyqjpMB0G5HuP76K7Gyp4Mo5Pu8NqcMLSJvrp0k55mjftg9VYGKdU6o9v+pAIG1NlRFpRPUiDEsYuThEm56wStx8NDzACyK4q+0/40JpKlwI52rkiKAiITCWT+P2tBMOyATgbsrzSH5ekDNDOfA2HOuvTvn2Lh1NhG6mIJ8EaHVpFLrcextAocS4IPveifu/9O/wL4yQCtXnfk0DCSQ5ZyJixJNbnwOAPAbWU6XANga30kDwAiw59fEznfsNVvtrtL9IgyAIMEWQikBOEY2SaODooikBIAMAJbAsgvAKKZmgIKPNQDAMoLTKwHwx2di//C0OWaNoQUcO43vvIBxHgBh4l6G0goi7cA0Cc1daY2eZ1rA7tQa/J3OtxNA5pRZp26vDoYqR3mHATg1JKmveTbtf2IVVYb1TMbXHDBhTAgZggwACoVxLyQAULOups96ugDAvOc37/k/s+vS3Z+IoU4aXAskffvls5yUmUe7xWllHC63SKtgn/tuImOprzrYk4w897URWzSpiCDfV9Ahke/R96CDZ86v7GXTdP8ZrSOnx8wP0vx9neyxoEjl/KSzyjWx5K06fywla+K4GXjhbURkHwoAYNfgXZuzKq6E02hrzomvgBA6r8rhMgYCAQDV/VOKeqvdqQEBlwgQZgJr/6VrRSwAQJ39V7+wrhPW0VAWxbkHAJj9V/Om57X9zubK7iKSbCNZl//5c3Da/k7PT/UjSzBvMhxso5M0EeZjNIMMlx5Yws3XXYoXPf9qpKPjCNAXKjR9Ue3qwMx/ogmIwlNRP4PFdgEAOINBu/CVypHhnCSTdMR1HzcQd3q46YUvZhMjlFEDKX1VXWFuBzX9J9emPJRUoGMAMFnLxAa/QQBgiGYyQlhu42N/85cYbJ1Ef2MVnVYTnVYbL3n5l2IzPIR0BgAgvCcyXLe28JrXvAYXX3pxleV+81t+stIAON8lALQPvE4RY2+1hAlApnC308FP/dRP4ejRowIAPHD/Q9je2pb1TwBgsbeM17/h9SiD/Iw1AELGEtkISRSi2aZWDDXfmGhUXvHm1haarbYrcdZyOwUCDAwgA+B3frykkW3ECTrtNhYXF7HUW3SK8qXQL1hzMRiNVEDPCQv4NXK7AQC7ORg8xsbmJu5/8AHpAEC1x2uvvkZuQOo+bGPfhQGQJC1sb43wn/7jL6LMEoSSWU0kKUBlSe0zq8GfGEoetBK8cfQJWw4eZWx3arDnYE5EBqe3s5weAOBqDnndYYmkFUsgSQZAs93E4tKCZO+ZTTcRmQp9N3fHy3qYcRQwh0aTVPiYFMyRLCYCAKT8N6MOnnziGE4eXxcAgCXqDJYF/fNKAOTqGACLuKB2WagdZoI3dOpCxBG7OzBDH0qtPKn/BAC2ttbw7173Glx37cViHIWKx5INigoGMRZ6S3jjj/yYbE5jLjLWYsrPGdrdNjrdroo/5am03wuDGIPBUIAsMiM6nRjXXH0ZDh5aRhCMXPZdETKyVpjFIIKYZqn1hqgDF/d4OUZVmyJxtnwHRsUh2dKPoEXQbmKMBsZYxK2v+Bo0WpciCBZBDyGkEAo3wpDXxkxTgMIBANwsxC2bco7s97oLQX3uquVVqQCAjPy0SJE/p3coAeBGEIUtNBox1tePYH83xlLax+GP/g3+5J2/ih7LAApFfcchagCgLNHKnj4AMKsE4HwCAPPC/mkMcCpEkRZyozzCOGni3hPHcbQ/RBoSlQ7RChvCAKAIIIP8cVwqW8IAgDwUAIUMgHkigOJAn4pITgQ1ZxKAnt5utfunJhh4VSDi51k9Vo3psUxEs84YzRTZmlwXp9oSZRtM4DLVsd1fNc24Y45NPmWX6LKp9VhPsoJOHQkPUd9hmHazfxUAIKAgtz8nAug6AQgAIAylqX1HJ4QLrHZnAHxmAwBOZNdvK+wJsvLafQDAAM7qnpj5lb2/3kNFuK5iKKojJCVojtlnxxCtANosss+EBeBl/9mZwhPAq2GraWBpsqXSrCngZ6PNPlf3wSxFTnaalkbxJexLAR+ojaFMNc3cmBNezwXVIDK7W1/bxJz25o4oc3vOvDLiXIckKf9kmZ0CDjw/kyvMIAlTR2hK+n91HywHaLYUYKno/8Y80zVn+grVHJaLc0DMOWAAUJ/G7rzS5nH7pd/BYlYAL8xP6iA5QH0CQJ/yCe3Z+scRAIZar1mKZpigEQRoczsbb+HAchOvuPX5uOqKZURBH8AQZcHggGAJg3/ShnNx3s88lVTbhel9ZidgYHqOztsfzoWNuHCMz9QR0BLj7eEArd4SVrcGeO4tL8bSvoNY648QtTrIWMorXEV9MegUiyTisyUyAgBSIszgX7P/Cl2PEQUDNBsjbK0dxv/88w9i71IX/Y11qe9fWljCi17+JVjDAQEAZF9yIoDc9ERkOggkEf2P/tE/wnU3XIe19TXZH7/hn/4fuPXWW7HFgJq28ll47ZiAcOKt9ONVaJ1Ja7KqR3jrW98qGjYEAO7+xKdErI9xBwGARtLCD//IDwOhstPP5MVnkZDBVbAMmUnVbSmj5x6zvLIH7W5XSrQs6PdbNBojIPjg7/1k2VtYqLL+RGaYOSedgBfPgGltfR0n19dUiM2pDhsAIBvalKfsD9ZODpBstgHwwEMP4cRTVGyPsG/fPlxx2eVVN4LKsM8BAB579Em8+1d/qwIAyABgjTe/ryJrVJ+ngVcKudWnqTq5OpC2ESqya79PGrNZDqBO3HmhxOQ3dwcAXPsM12qP2gWk/pchs9+5aAEIHSaJ0V1ootOVTp5yAhvreszd/TlVXz4rikSwrpKfYeBHlU5xPIJEKP9kADzy0OMYbqfIxiWysciMV10AphkABAC01tfXUtASADoNSdyWhUoBvUYzEup/qx1hc3MV//q7vg23vOBaRBE7TnCisqa5hf4wxb59B/ATb34rtgYDmcQRxf8CYJSl6PYWsNBbQJaOBQBg+xCej8rR2n6DLZIKHDy4gquvuURaAgZkSlgnCNdfWbpdMCCfEgC0iED2tQoU0kWqY+vEDssQCVhrkyKiKAnBjryLL/vKb8Rg1EMYLSEM2eOUAACFgFLpGkBgpMyp4UCGis6NpwsASMaGJQBstThj95hYkjuUALAHNwGAQlpk9tEqh9hTDNFZW8N/vu3NCI8/hR6vsWQbO5YBqMNLBsCZAgAS6GjRqTInzsr9OZNts/6OuaHTq9fGzjJ/O52lQIxBFqBod/HA2iqObA3Qp2OXB2hHTRRppiUAOwAA3I6KOQDAvDv02+rN+uwz6eBpeOwCA98IyDbrRtcYAHJxdUBdOagEaV2tsH/99r6VMM26NwmLDDiYWaNdB0WnELrcAc8cAHCZ2QpRn/2kzi0AUOWiK9BingjgvOe/2/XNm3vn8n0/4+oH+kwEyMzxgjT7XXbifFJ81urRpUbdtbHjqGl8XavDS16/zBCXtB3apo2lYVZ77zSpJAi2OV7vBz7k5LSFdhgMm78TgaNR1gmcSxcDZaYZ+8BaY8p5qy4Tus58MMgAABERldzGqSBAtTxc1t/muwbm9IkIflBgV9sHE4iQrgjMBsbsAMUMuVPyFz9ARfPkxcDfMQA0s11rOahN0+/VAX9l7KrdQACSXSbSbvOX32QJAJmi0xoANp9E08p7+cfj93PSRt34nwIwue/NAg9kDhIAaKhP1Qwb7PSLFoGQdIC43MZVl63ga776lWg3x0gS1kOrYBozOQQA8qxAzGl6oQTgXG4lF451uiPA+RsD/dEIzU4PSWcB1970fIyDGGNqVUiL4boNrUD1LjinT8j5n1L/SmygZv8VAOA3R0L/b8QD3HfP3+Lh++/CYreBTFpLh1jsLOHFt34ZVoMDyKJJAICAqO0yTAqTAUCewWA4EEBgz769eN3rXqfMYvEfnvnXTv4590rGydQK0+5kZCEFePLwYbz97W8XUIAAwMc/dqcw7KmpQg0A7us/+mM/KiVEZw4A5GhFBcp8LCDkkWNHRXiQmg7XX38DrrnuOmwPRtrqVkaUezkBk5oFEDxw53tLUhdE7dw5YoLwOqPbbLVwjNmtY8ewPehrKYBs/i6QPiV4mpe18YKqAPjYx/9OBq7VbuPQwYPYu3evCLtUmVfrxFQ9Y88EMgCL2vjUJ+/D7/3uB5CNGNK0RQAwClTXQP1QGmkaWYoluCZ2zuqoga4n0DQKXCPYsyaZQ9TPEQBg465ncs5yWGKhR2XxFBlr9luJKPfyLnqLHSwutRCEPgAwnal2vY+ldV0ItrVjoMxztVtNNAgoyOlijPoU52jhofsfRcHAJgNGA9a0GABQJ8skg0JNW1IBBQCoMxFCCxYAgGUYTWxubglg0WjG6A/W0W4n2NhcxXd+5zfj1pfdLK1w+oOhOB+tzgLWN7Zw6NAl+Om3/SxOrK5hNM6kXz2HeZiO0FvsobfUw3A4kBq60ZALoJR/u90uegsdZDk3iwTXXncp8pzUG7aUUrVp1QpwdY8OfZs08m4Mvay/UvedC+iCG66XRhhjMCQAsIgi7mE7W8BXf+03Y3WdVM5FcSAFAIhJzXEMAOmcwNpUOk36rOvsjPOteA4GiBoxV0Ezf82daFRWlFK7NasPvGa86o4PNkUnNjLZsFW1tL3EPsYncKAR4NIAeNcb3ojhgw9jb5QgZvvEyCjsEA2AJrWfyhLpKfiXuTO1W0P2BjNLBHmsNZTwVkRU9Gzcn7Pb+M8WAODz66cFwoUlPLy+jic3+9jimmEXgKiFkvTdCilXLQA+FeIokUseWlnVTndiWaydArV5AMC8AO9sAkQDAE7RQXEgD6+t2se9MGDinNN12VNsh1nXX61DqWHUzMHsLXgeADCL5zXVBrDai6ef0NkDAFzgAgA6fRPNXpPpxajA2qs5+naFUrk9yNms6R40O2UCz3SlzJs/Z3pc+56K3unLMsv+7z4A5AdoMge4jqQG3Ct10gNN1ftr4MzvaKDoxPbKHGHpSujIhopiYR4ymOV+pQrPNV3SXeXELWsHD/cwZkzCukTO2AI6v0Q7g9eRalkY7533YrX/BkDo+a0Fy7QKt9M2qooU5OY9Z2aylLHeK/QzOioEAFQ8SrtAMaZPpASPzmrGPqNC39f6f16L7xMR0ibNiXPX2ilK2aaAvHVrQRu7SQDjVOD7lFW2I/NJ7SZL6Mj6YxBuwb51kphV/jQNAIh+knQtUftu/+40rycZAKoBQH8qiVrI2QWIfb67LRSjVZTjp/Ad3/J1WFkM0Oty/DIVeZS1zcQJhdQvaACc7R5y4fvzRmAGxOYA84LizuwmNUrx/Be9FFG7J6UARdTAICWNWgEAJU+7FtDuX0lJRpKWRFmyXSsZAAw3qSnWR4w+knILd3zoj1FmZBRv6JoNG2i3lvGSW78CWyEBgB4LctW/dgLC3KHoX7Ms/Od+7ufw13/9ISyvLIv//tRTTwm9nizgzOm6VTZj3lCc4fu7AQBkry8sdCW2Yvafe/6999yLX37HO9Dr9dDrLeKjd3xU1jv31IP7D4LtZ99025uE2X2mAIB0wckGaCZAO4lw5PCj+OhHPowTJ44LAHDzC16IsNFFwTJlMN5g8E976RgdBHRXH/qzanb4m5sFECkp150OtvrbePiRR7C6tgqCAtQHGKUjoZBwr5c2gVmmRoz0fWb4cmZ2U6XzSxuURNr9sbcvA7UPf+QOpGmOjY0N6fV4zTVXy2f0OK6Fj8u26mZuAmyuBR0SLLRW8DvveR/u/Lu7ZRMeDZmxpiFvCRqlBtGMrxRdTQ34zj20xcTsBk+rDZo0ujMmmDkxZqCs5RE/ykljjk8tkkWXmrV4hfSVlADRiRWwpZF+jmm2HAvLLbQ7DWk/Ic42M7SJZuVJb9c2RrUjLONRXXOBbDzAytIK+lsjxEEbw60Mhx8/psH/kPR6qgS7c4oYJB0prlPtAtGI3fi6+2bNooo6qZqwZV3UTyflUEr9MRz28TVf82X42n/8BcjybRHREKouEfSIDkgb77r93XjiyeMYpwXGFKTrtDEcD3DRJQelHGJjfVWwnfGITgxrN+m0NGWsaGyjJMP1N1yCpeUG8nwL4/E2OuyrzPZSQyrzakeBU1/zHrq5M9z6GNRGomS6OW7hls/5Muw7dD2ixgryPNY2maJiQEeT9RRSOejqcZTNIaPkgC4RULFsjrs4GXNXfsGSiLTIBeXL6LiIHzzzJuS4k8HW5J0GRYC45OZQImuxB/cAvSDHxWGIP3/nu/DwX/wl9qQpWkWGnFQv2Tu0I0TstCGocK+hkL1s7PRfZd7q5KVTTdBCr9nNjVM04M9whz6Dr+08anqwebOA40762wgh+nEDH7vvQZSdHkZlgu1BjhYFAdkZQI7mnHXJ+Ht1X5Lh230POoNbexpfOQcAzPRAzhs4L2CZ9wx2v5H6RLufcqezWLC/aw5yl0uomVFPY8BP+ajYByfCJq3BYrY9MmC6fj52lRa+yQraUZ3+bK7oWfqu3Mju829CNM8zxuqQqS3SgLQGvqsuDiVLvZghVkFhrXMnA2vyeZvYoAWuCjSoT6M15AYV2rh4u5396Int+fWyPJYK9WkHGKopUXiQ18F9kGK3zPgr8OACZleuoHZX91uj35vlqXfbyUas05vWKTXwcj223xCAGOq1OCCGQbyAEASiHINC2BHW/k8cdX1uAt82IqcBoNl+fkdFDLWLgfgJXgmD7fsViHCG9FebObwTZuD4P8eP3aOko1VZupaOu69tMgY5d3wA4BRBXY+BYjZVnqu0nxw6S0G2RCygb5CP0InH6DVGuOk5e/B/fevX44lH70GryVrdNlbXtxE1ulKiWqbDs2oDeLYrdR4AfLbHv/D9Z3YEJsIPL1nq+2N8xvQXk0YssRvrxJn0iZttpIixutnHwYsvwTU33oSwwXaAIwRJQ34eUZuk2n2UcadAAFd1hjIYSJlAs30xNjZTxI0QC50Ag/UnsKdd4OiD9+DII5/E1vqjQDRG0AyxOSzQ23MVXv7Kf4zNUQ85Op7CgO1wKj6+0O3igx/8A/zqu96Fiy+6WLrEZWmGr/6qr8aX/8Mvx+ZoG3EzkQQ2gYF9e/diNFTm+iwA8Oz8jVOfpbGqGdNKvDseo7fQw+/+zu/+v+y9CbxkZ1Utvk6dqaY79u2505nITEhACCCCCvKYfCC+v4APnJhERP0/VAZBBRXDkBF4oCKI/oWHDAIC+hTkYZgyEQhkgCRk7Hm4U02nzvh/a+/vqzq3+g6d2x2CpCu/zu2+t27Vqe98w95rr70Wrv761fIL/Ay333a7FB7DIMTMzEZ0Oh1c/NaL4dX8o7KBXm4WETjIKxkCN0Olv4CsfRhf/cI/ox76qNcb8OsTeMwTn4YDC30gGAc85j5GBD2JETI3WbjzS4Md0ib9ts9fNjsRb9Ok/PDcLA7PzgriKXoAkoTyAFN03SpCW+tAexNsfx0PI9LPuUFzw7755luMVVyGLVs346STdshN4+8RAODBZJNPCwCQrmwflSJAw5/C337gw7j33l0kkIv4H+koRJl4plWEskY0Wg9h9a4s9VwMKHbLL9TjsUGWAQB+Ho6PPZiPAACW9KEWqBlxB2XT2f47uTMy9kG9glozlOcpEENfX90JxP9YpWrkw432EUofTxZjrN5Ep5UgcOvipDB/uC2S76TYkGavsRb7UTVY46EuNHbRDtAqlgRk8n3t6xTxJBNo6f031yzWhlTN7ONZz3oynv8L/0UAgKjfU2xCvHl9hNUGPvh3H8Zdd+8W5IoAgBf46Pba2L5jC+2ysbi4gDQmSMH3DxGGdbheqMJjTgLXj3HSydOY2VSH6/bFCjBk24NDKx6CTJ7pDV3fJs0QqOJQG8NDUkyg1a/jsU96DsanT0bFH1cxuMACAAQBdO7qpq1jKdPPVIVlmEmhEhBgCNpIqEFhD4JqgAAA1EKgNaLqM6z8WG3+8n0oVtfna9VcEZusVwps+799Vrf+02dx3cc+gY1pjFoeA04mYnap3EgXTqacBV6/tAPJhyrX84cAgNI8CQDAgBZDKqvuI/9ZH8qC6hdA5IW4ddceLOYVxG4VnZhob50sY7mf7NdiwCiquU6GjL23Mm6KyD5YD9kTjvepeLQfhluYlG+P9hdGnnfMyS8TvdUp3KsvLpt8rn8AOf7s3+OD4KkCAFRZZ9+6ffflkmQDA6z/rdc56Mfv14b74MofYnUAQM8iW52RovPgmDGtATa5GyT/hm5vzitWuGTMKRhsxOzKTIPVRDRl/z5CnE8TXr0Osx/K5qhaROwDz4RyTwDAkeCZNrcSE5h2mPKCXGrjZ8bJnA16LK/OoVo9fmGLX0+1dITtoPaDTP4HCb8BC8RFoaQFJMC+AySMpcgAsBaLhimgrRS0kFZtn2GrkJVdtvPoWNYfq4lD9Wu+onWwkjNnzeqNgjz2sVwLQJkRal9vyECiiwM1lDIRg6X2CwWV86SHaiXCmNfDkx9/Dp7yhEeg5sfodebhuB6iJEfYmES71UE9ZIvd+nqAj8dKPJoxOh7vc+I1HpgRWE6TdBA5WptcimWT3cP14bO9OxFGsRc20MlcVJuT2Lx1O6Y2bkJeoa4Riz3Ul9eYU/mpus9o250pWDnUtOghTvi6W5EVITInRuDG8LNZTHgxbviPzyOa3wOnmIMbpEgDYD4CalNn4PFP+jl0+3XkBQXsLFC4dJwIqC0uLOK3X/VbmJmaFjo9++vZKv5b/+O3ESGW8IkAAAUDWXHvRwTlVAC9vL6lDnycbwP3Gxa5+f4CMCepCAD+7Qf/Djd95ybJdcliuP2226Rdja4qM9Mzcq0Xv/2tcIUBsL4ASOJxN0fgpvD7c3B7h/H1z38GXsEzpkCCAI9+0jOw6eRzsX+RN6muLVxs88opoFtZGQAYVBskEFFrQFKPZ+fmsHfvXhHtY/XSob2JSPHCUMhMfzTpn6QKh6GhRpAqrqI+HCiq/u/du08SyUa9ie07tmHDhulBrx/7KKzH9KACLcnCsBebAECAJt55+XsR9djbnsH3qtqzVhBA4NlkbLJWAABIVT/+02I4y/iZLQBggRCL9vNZBAD4GFbZJayQ7zE4XQ4A0GoHg48Mjl8gqHpCQQmrRL7JxIhR8djjz0NJKwRHggCW0pMj9EL0OkSS6vj+bfciTyrSQtHvxyKwpwyKoRey9JTIGHMzSOUQ1vYFU+nlBmKsnfh9VeQlIsdDWa0NuWie/OTH41d/+ecQJ4sCAAjAYACAWn0M/9+HPopbbr1D2AAEAPizXtTBtu1bBPxot1uIOmoBGARNAQC0v46bXQzHjTE57WP7jik0x5j0d+VaRXnfVI4s6LWefUEq+04MVEL0kgaibAw/9bQXwKtuBNwGGyRKAMDQrlHvLvurtAdc/iWbqgaOTBhFd0FnhvayGgAgznNJ/q0ex1oAwGqfi+9TdUP04r4AAGmeoIYM2zwP3e/cjI9ecgk2pglqWV/ZCxWo4wABAK4bAj6WmfIQBAC0xchBPwd6ro+97S7uOjyPNGiINgDnBXKK/TlwJchjsEsgJUNBAEAWudJqH6zHCQDgWBKQEwDAsczb4wEA2MRSQYBhgKoHqJ47UtGVr0Zpv+RXT0V2axG4XPvEai0Qw5O6HFbatkBT91ZU1yTZpt8+T/S6BAEk2KMAgIINCqLbmGCAig8GeggMD1pIVkHQWLgZFg5KdUFpociQxt2BU4dY/I0k/wMAwpQabaIvCTYBAAGxGQcOhYJZdJF2FoIJlkJsGAUCBgwEGU1hYL1ROWOr0u8uofebe7wkAVhmso7+fPR+r/b7SsHl+LEFKZB7KQz/vK8AgN/Hi3/xGfCzeWzf3ES3PSfjlKQFas0pzM3NoxGyVXV9CcCxrD37uycAgOMxig/eaywBACyLVPY+zWo4f6U/PU8l5qZOB/vpuf84QQ0L/QKnnXUeNm7ZipSsGcY0PtX/IeLbVmRPtzHd8TRGVQaA6yfoxzmyYhphbQL9uAWnaGGy1kfW2o+v/evn4Gct1MI+4CUihtxOPDQ3nIWLnvBsdKIqcqjQ6HJssKSfYNPGTXj2z/5XTE9MolFrSNsfC38EAHacvhNR2h/klWTcMjdljiXtvkwCB5P9+Gd6orifqxWg7Nlm3N955buwZ/ceYbuzxZ4AACFUAgDTk9MCALz1HW9DJaS4+frWP0PwmOT+SoIwmUc1W8S1X/pneAUZUbHEoBNbTseTn/UL2H2oi4yW5E6ANM5QZ0s15wAZAANk0wxUuS+Vf2ffkgyo74vS4N59+8SHMU6ZZJGern3mwgkYoen5QSCMASIkPIxIQWl32rjlllsELU3iFNu2bseOk3bIRLUK9TzPh4eX0ZIxrAPVEGNVLQDiEG+/+AqEAcXmeqjXmpKcqgq92gQqh8Ue10qTHyTZPwAAwB4qdqJYAIBjxUq4fWgxYXhtvEYLAPD7wx5JCwBoRZHJPlsFxsYa0pJB4IQrNAx9QfoGn9UklDrdFNWjIieTuTSuwEWIm799G6p+E17FF1V9ThKhyJlKmSEACd1Nem8z2tsY72bDtliOAcBrog4AKx8EADgWF110Pl75iv+OOGkh6ne16kV6keuj0ZzAhz/yCdzwzZtQq48jkl53UiZjbN4yg37SQ6u1KEkzFTWDoAGP1X9R5WSVNRUAwA9i7Dx5IzZu5Lzoi2o0rX9YbZHA8Jj27hxOEcP1G2P5wnMAACAASURBVFjs+XBrW/Hkp78ASdFEjhoqboDAV5FGbpZDBoCh9EsFyQatQ+q/uu2ZDVE0g9QBgXeib6v/pgVAAa71PRQACEQEJqt7Akb4aYKtnovJuXm89w1vQGNxHo0shmuYM0SIZRvNNeCTEXyIMgBEU5R6t4WDXsVFy3Fx4933IQ3riCiiQ2VceAYAUMqoaJGQPGvF/x7kFoDV2kfWN6uO/rcGR/56F+EJBsCos9rRD/4PwTOPBwBgg0YFoDXy1SNUgVWeO5L4m95/fo+xitL9ybYIS0yL9Q3K0ulrlfY1YFZ2JAEI0v55Laz8EwggGOHA9auqE2P75m2NyrZ/HbE2ygWLpQnwcldviw42drAVbUlsC8ZfHWMjrD3+FgBQIEICJw3MjRtBGSxhO1jBs4kxhGFPWMCan0lBANW1UJFAMgLsuaax4jISIEd/E6wmz8gpPlqpX+0F9RqGKMKQTaLfWw0gEAAgYwGH53kgc0nLIAlqlT6afh+//6pfwqE930Xo9FAPKXJMzaAIftgQTRyKqp0AAI7+lp945tIRsLmaZT6pUN/wOdTHYBKamqIR2WUk5TCnyxjjVwKcff4jMTG9AQutNhy2/4QhErZrDtqFjDC55fFInz8fGVwvQ5qT0VtHrTmBbm8WFRAAiHDf976Je2+5EYGxA+ynbfSZtDp1TGw6Dxf9+M+i3Q9WBQC8iodqWMXLX/oyVP0ArYUWKFrPz/jYJzwOz3vR80UXjLkic0w+CAAw6bbFR5PuDJiG68Ubl5t7dr+whd7QDzA3O4vLLr0cvW5ProP53h233w7f9VCt1jA5Pilt72+75O3HyADQgpznJPDiWdTRxvVXfQ6ho2ceWUl75iM88Weeg+rkdiR0yHNq6HX6AqbEUR/O/PdLGgDmEw4mFZMOI1BjhXVYMSUIwH4L6gEkeV/2/AF9Tnq9dVO1vY0i8letIk4SuJ6LQ4cO4dZbb0Wj0USv28dpp56GrVu36JRigmgOw6EAlh7s8n9zPXKIO1XM7eviPe96H+r1JhYX22g2JuRgzVJW3o3QigkM9DWYsCg9UL89Skk7vluMHQt78BKVssrG/HxE5QaUshIAYCsaBEUkqCkVCS2dnskjz1RWblntpzVgrV6VBEO0OT1W37XvfDkQgIeVRyRfirsh4l6O2269C43qhDAAOh361xoAQA2VTI2FlD8FAPK0L1V1uf/WX9K0Adj7p0BHJAAP+48IAPDznXPOKfj9330Z+vEi+nFP5obMt4qHsfEpfOSjn8Q1134T9cYEOr0Irs8AosDU9ARanXl0Om3pt/HcQOwGSU0nzVySagojsjrv9LBt+xS2b5+G7+VI+D607BCPZz7nWLYDVZImADDXrmDzjvPwmB9/FuK8hrQIxdHAczkqFgBQwEF6+pX8PNitlVa1lAEwqAaxH7jC3n9W/zNxQkhJ6eIaK6sy38+pKzaGjiuMgjSk/VQFThJhxnGwswA+8Kd/ivbtt6GZxfC52Uu7ujIS7Lrh/Rp+jIdWC4Cg4FTPdlx0nArSWgM33n0vWqigBx8x6b1uYNo6NCEgCEA3CstksnYs9/PW/cg83QYu6/pAJwCAY9u+1jXox++Xjg8AoNczSOJIZS9pBfF8FQacUL0tzV3p/pKUuoHxubfxxTAhPBoauTQw2SNkQM233C19LZ7BCgCo4J4AgLJv0saXgapW/4fBpP08ozT2cvXfMPiMNtJKd8XGH/az8N+q9q+gBBNY3ZNUwZ8Ve1H+5zmqGqYm7pJRlr/LuEn7V0WqhZD2CQpXanIvIIFoBqgTA1l5rCRWBAxQ1W7VEWKMdiwtSEpOtj37NubUODJbkhSsOD5S4Fj5MYxBzT018YLeK2pEqKBkTrC34gvNt8j6CIoeapUefvHnn4yTtzTRmb0PU+OhuMKQ9ckiB7U+tMDy4D1OMAAevLE/1nce1InMC2lBYggAcIaSki7F1zwTEMAPA4nhySBNKz4mtu3ElpNPgx/SfSuCw75wT1tuCRZQrG7ARR0IAcoK1vJPhW0AVfT6oQiHZvkCqkEELzuI67/yr3C6i3CzrkRE3X4bKVu7vXFMzJwnellRRgYAE/flGQDVoCr2eZdfehnuvetuxFGMahiiGoSoNet4zR++VmzBmfSTbc4Hi6qWkq9Xageo/A9zbhzrTTCAMnNc5nWNWh3fvvFG/M0HPmhcZfSsIQBAh71arY4mhc4XFvCOyy45Ng0AaQ1mS3MCP51DmM/jmi9+Cl7R1YKjX8W++QiTm0/DRU96JjI0AKeOxfkuZqY2odvpLg8AlOneQv9nYsYNNcsG/etEMA4cOoD51pzQS/iwfXT8HSGdG6svOVg8T1GoJMHu3buxZ88eNJuq/kgAYHJyUpJhIRgTVV7CJLCH0JD+L71eToibvnEHPvvpf5ODq9uJ0GiMS/U/TdVywfrrDpL/JSCAqtWvRgxZjQJ4tHOnfPiWBQCt8q59HQE3rCq8Ed6zAEAZ1hv00zPRJaUso8Ud3QLq8odiH7Q9LOgWIJllCfAYrAGTbDI97eeohmPYv/sQDh9cROg1xNKDQhUK/YuYgh7ckrgOWwBAb9uSBsBgIVtlZjnsC/R6XWEzEAjwfKodezjppBn88R/+DqL+ggAAPlsWRNWzgrHxaXz045/C1dfcIAyAdjdCEIYi/ldvhFhozcrVTE5MokIwApxfRrmZgYnIrNPBIMLkZIgdO2YwMVFFmmjPI90LhGFiqDtHey9HnyfChl4DhxZyPPKip+KkUy9E4U4gLWijFIoDwJABMAoAcEyHSbMCAEtFAAV2oSo1Cun9j1Lt/acdp2g8LK9iOLjM1eavVCu4wZPyj0wcJvJeF1MVByc5FXzlo/+Ab/7z5zCWxQiLFL5ZKhIgqhvswELxoagBIABAQmvOAC0i5rUG7jw8i92tDiLHRy8nNZY2ZmwD0JWhWgDm8DTr6fgT09Y7m3/wv3cCAHjoagDYMHK1+b+WBsCScpdExFpZtu4TKrxrGgUsU83Y1WlyqirX5arxUZ/5g8lreDQl3RZ7WlqHHNrVajsCrUFVn4e/ReFaJsqjFXpbaV+aoC0FAOQ0LnPgl1m+5d+3RQgLAAi4X1CF3rShVUwiL6/DxFqFuIb3x2oQaZIvBsq0CjSJvdUNEF0LY8MoKYkBBMTekOetAMi2u00FHNf1kHZBpfmWdab4Wvwe/4ge1QoPheGXCuWOsgdGGa0yMgO1ZsZrhQIAOe+hp8BJGsHNewjRwbYNHl78wufARwdu3kUctRH4yqKzbhPr+uzH6ZdOAADHaSAfhJexAMCAp1MCAAaMAFOIpZi7ODD5jJNz+ePWGzj1EY+E1xiTvYgFJlZ50pwMAeZ9Op91NzBxqdXtke+S+p/AccncrqmNqd9FLexh8eD3cMPXv4AwT+DEHbiVGEmeoPB9xE4TzclzcOFjnorEqYtC/UoAAGPiWrWGT3zs4/jIhz6MnTt2So9/nmYi/verL/9VnH/hIwRUs+KfVrzVssn1nDGPcr3vOGkCWB0Avv9Yo4lPffKT+I8vXQWPGmNGY+T7d9whP6M4Xy2sYX5+Hpdcfin8Ot3N1rf/cfdikSmo5Kg5bdSdRVz9pU8C8RzyrKd6IwhwuJXjSU/9bxif2okCDbQWY0yMTUu+7Mzd8UUDxJeISEM5et2n2ecgveWkb2sFm2J+rU4Lu/ftRq/fGzoAiC98IWCBiLqxEzoIECesxjpCfWD/f6fblSosLRFO2rFDEBvxcTe9cCoEqECAvRy7WSlSTcp6Ff/08c9L1Zo9D0z8a7WGVP/7/UToFisDAAbxN9S2FQ+JY6oQD23YLEptGQD8LLb6Pzx0SBHWz2tFD5cDALSSoVesrdgqZuX7LhrNKppjNbGnob+vqs4r9bj80E2DBGUPcZSiXpvAd2+6XZgADg8zYnbdnvaJSOai/a6cdGURQNfRhEY+gxEBtIu5XEFhv75aZbDSr2q9GzbU8ed/9hoBAOKkjyBUpJKv3xybwsc+8Wlce903Ua2NCQDA9hExHXELdKMWpqYm4TMAgSvJP9FKBhcUOiEgkuV9VFwyShIBALZuocZEHzkr2tKGwM92LP3XTIB5s+o4MJfgGc9+IdxwE8LGJmRFIAyUiowP6f+qASDBZimBZkXA0lYVkim7NPD11W+ZX1mpj2h5RFFFsV6qGB/slU+ftQCAIslQazQw3+8iqAbIej1MuhVsyjO0br8NH7n8MowlEeoUjSk4XqrtIQBAmTopy+mhxQBQjInASQ2tLEfk+ZiHg1t27UZEGx0epMZH3B6gBAJon2j4HwNpnQchfviheMsTAMBDGwCwrLKVJuPqAIAWGYaq/6rmrvR2CwRon7lW2IdMRdkXHXKzFMg86qS/dKGGJD6kcGskVRKaKkRDRxN//cOIWr2ija2e9MZrO4LsoOa6h+1+oyMzEsGuISBnX6/82sN4gyK2vCarjWDF/FSHwLYALNFIKIEcIkor1X1fmQPWKcAI/1kXgAEjwIACQ4FB64Kz3gBYbuiKTk3lz778/FIbwZUo+Cv9/oCp4TCyIquDY+XBd0mxrcBhW2QRIaz0EC3swq+98Nl4+Bnb0FnYB6Q9NGo+0rgv912cYo+7NNnRb+0nAICjH6sftmeKhpQR8RV2YRkAsAUHU+AinV/0NxwHvX4sbhRTW7Zh0+lnSpwiGh6OIwxT2Q/FCtX0thtnKnJ8BwKAjPkZqlYKxGkB3xsXgdNqNUKlOIx7br8au++6CV4SI+9Te0vbHjMvQJTVMD59Dh79+GciygOhqq8EAFAEkEW+b1x3Pd7wutfjzIedKQAA6ev1Zh3nPOIcvOhXfmnQgy8R9go52xEgwAMAAJABcOUVV2Dvnn0oxAlNzyQCAJPjEwIAkNUwNzeHS6+47BgZAC6SjEz4DFUsYiLo4vqv/BOcdA5xf1HuT1x4aEUVbNh6Nh5+4RPh+dOI+i58r4E0KdYAAPQ8kySeQT9BAA6uVbBnRf+u++5Cu9MRQECq8mJBp7YT/FrxXKncttotAQ+oHXDPPffIZEviPs4562xs2bxZ1la32xtYBjI5ZrJcvplDAMB45jo1vO/df4/Fuch4zQcIw5poC0RRLIILSx+WCm9kLAetgivTwNcTGJTf0wYwFgmyDABL/7fP1cNmKQDAeRyGpMcMr1efP6T0p+LbS5SbNLQE1VqI8Yk6qjVfDicVHjNa66NIE3sQBQDIUKuO4YZrb8TU+EakcS7UctppsHKhAICi/qMAgIDZxpfe0gatcFAZAGC//thYU5gAZACwJWR8PMDbLn49+rEFAEIBjngoNscmBQC4/vpvo1prot0jQBCKUj0/Z5rH4hrBa1QAIBeFefFyll4gzkGyDQrE/Ra2b5/BySdvRsXhgR3B89jXeGwAgIxFzt75Gg7M9fH8F/0GFrsexqe2Iy8oLsXBUfo/7QJFBdoAADn9OMma4bgKNdw+bMXF1InNxs2Kfz9NRQuB3qdcVyJywgrXKvHT6gAAqxU5muMTOLQ4j7AWIokiTPouxuMYG4sMl7z6f2A87qOZ9hGQ6cMAm7aBUv0vBOWUbeIhCgC4SY5qrYGFJBEdgLzRxDduvwO9ioceqXYmyTAYOlySaQQEMCtZ9teV958ftqDjeF7P4FOvL/4fYmXrvqgTLgDrHrrj9ourz/21GACi52qSYJv8K7196EKjMYtS3JdQ7bkrmwRsNOG2scbq+6dERgNl7OWGhDEOr4/0f81UqVxPy1pNmGXtGwV9m3Bq0WNtUIIjJ0LJq9yL0Yr24JSxFPYKA9ShDWCZeWDt/uy1WJHCAZggp5oL9iGKdSDPAvNZJAaQvw8/o+oAKMvAtgxYG9z1TCeOnT3zrRgXi1T8zGJHPSoCdsSbSK+i3r+RpMH+e4mI2Gg0KQxMR2IPsZ52SfF3UGR0B4jgOxH8YhGPPO8UPO3Jj0Fnbg/G6xWElRydxXktUJmYaj2f/3j8zgkA4HiM4oPzGisDAGrTpy2kKgDOxJ9sRO53vTjG5NQ0djzsDGBsAp00k5iZLTpdFmH9AH4YakGWwJ7Ed+X2VE3XWXh0wwCtdg/VcByg+GXQQb9zH279zheRdA7Cz3LE3TYcJ5W4NXE8RGkN0xsfjp/46edisU8Q0Qi1LwPFUQMg8AMc2Lcfv/mK3xDLcp+OKWxZYstq4OCNf/RGNJtNbYsVDTHV9zrCBcAyAeyGeRwAAJsPW3e7WljFH77xjVIMZeuCsOCzTACAqYlJYb0HXiB58GVXXn5MGgAU43a9JrKki0pyGGN+Bzd87TOoZAQA5mRfj1Kg2tyI3Qci/MwznodqfSucyjiyjLalwbAFYEkMNoqgrNBrKZXnSoE77rpTEA3x3GUS5nsiGMheDFJPqkaEgqDArd/9rnyfE7MaBrjwggtKLL7ljzJWizkZ7cZuaW9+pYFL3vIeZDHfl5u+8a5lBmkpVrRKM4epiPFIsKA99VLNNM99oJawPZgk2TOHkp0UVuRwKNRDoEUrBWRZsPqvVMahBoAeTJYBYEhs0lPOygcr/hnCmofxiYawAZK0j7AaoNVakAo6B5tjSbuMuM/j22cnIuZn29i/56A4AVSDOtqttix+2uYdnj0kgM3U1DTmF9oIwpo4LjD5rAb0WTYBhFgyWS9jFdAZ2igpLVMCIacQxgcv5z3v/nMcPLQL4xNjoi2hZRoX0xs2iQ3gt751q7gAFLQniWPRO/B8B7VGKLoH9HgWDN/alZjKjtJqcoSBi05nDs1mgPMffob49larFEqMDAtg9ezDBgDlAGFQAWDw49QQJR4mZ07GBY/+KTQnT0K3X4Ef1IWdkKWc67GgowUrLZyX4vMdyHxNyIiwlFTTG8kpqsQUBbqk7z9R6j+RXKnAG60N/u5qAIAF68rze8mhz55FrgNWUqgpAaDmAJMosCHP8Il3vxN3X3sNtoU+amkqvtFc24tRD7UmNx/RjV0RALD0UTIYyJYQI05+PlthMtaSD9T6eyBflwwAN2NA7yGjuBPlbwrgUNTH3sU2DrQ7cOp1xHI/mXx4AgBwAHhAW2eVBxIAWAvAPFboYbkEY7m1suJ9WCP5XzVA/QFrABwxlibIOpYWDlItKQzGR0buJeFMBjieSZwUXltmiZeimAdykv8AX3u5uTrYa1ewdCOAysRaadj6p1y5VT0hIxps+uz1NS3Aaq38DCB3FNZxwzmpSvpM+izDwAL50gsu/fZMSIeARMVYDkq7JBmOSxxATOPAyDWUgYGlf88FQF7tsbqKveqRrCxCp+f50sfw/bingUmvR0Vptf5lRd4PQmm/ZJCVJNkg6R+AAhQbFIcAggcKJI8+yvfd/n25uWDNHlcag9X2D35uWmHZx0pgyYrXJi4+PI8Z0njSNsl/SHMExYEpfuZGKJI5/N5vvxhZ7zDcrIMJOu5IK4CPhKzJB9MF5ijm+w9wCzjxVvdjBEYBACksGBFUW+ujnlZM5rYfSvLPdsV79+zFU37mqXBqdUQEBQhEmmWtpswaT9tDRwEALWEMBaq1O6ggAMYXzjwRuXSdw8j6e3Dd1z8Dv+ii6CdYnJuTfIQAQEz7cHcS9bGH4cd/8tloJ+6qAEDI605SNOsN/OLzni/98zkTfVrq1UJUAgc/8ZNPxAte8ALJK+lSt2HDBumxJyjA/HNJ7KvHqdnsj+Xk1pcon1k8Aw4fPIR3XnklPNcXAIB7HPO8u++6CzPTG4QBwLZ36uBd/s4rUB2riSvDcvtUuYC63LQgAABUgTxGiBbGwi6uveqTyPr7USTz8D1qPRSohOM4OJ8hqG3B05/1QqR5E/OtDGNj03DmlhEBXDZoXCbYErE1r4I9+/bIB2KCxgcBANKTheIus8cR8QnaB963a5dSE+IY27ZswSk7TzLJw3IHmaInTBb5fD5siwAHO+1XcOXb3ycAAPexgTiNEa+xyfcQADAVH0moFWFnAnns02DlVVu+iWWPWitSs/QalwIATHBttd+ew6MAQF5oVYPJJdWFaQ0YVtkKUEOtHki1nAAAAQJWQTjZOCH5O3GUwHdrcBFg/75DWJhtIXBrAgjQa5PX+NiLHo1rr71GghWq1tLCJgjrAgCwhYMkyrUAAB0DrYLwD5WRCXCEYYErLnsz8qIrbgVklDC5ZO8KE+i//9BHcdPNt8H1quJHSv0IXn8QugJy0FWgfH5JfcWAV+qhXQiA0eksYnw8xLZtGzAzQxsRLkwKMxGhW10E0ibQ5eBg8Hf4KJwGWt0Cp535SDzs7B9DfXwbenFFPODl3mZ0eWD1hwAA2RgMmnwRDJIewLg/0FAQIEMSZf0cwrjgWklTAQEIAMjPDJeAn5C0rNUeowDA6EajcBLfT+0+hXWCAk2nwGSe4ppP/SOu/uQncVIQoEY6VxzB45hmsVDfcwZ4D1EAgIehb3pkecwkFRdRxcNimmHvYgv7Wm0kfkBDSuGAVHjPGfClCgDIujjmJHb1iGF1AODYoYfVAIC1wAe58kESvfznOAEAaMSyTIo0jGLuR9D4w/7UlSqxo0maHRWxpmKibVlohkJvorNBxd/GAPrV2O0NmpaOHN0h2/DIFrGlAIC2GNhzWc854zpgnQcsrd9oxGsLo9L+7Xk1Os+P/PcQ2Cj/TAGAlVG01QAA0RBY4jo0OjssC2H5M0YSVwIArop4sQLHz+QFVMRXWi/Dq9HWAHFfMHoAZLJJylFuJyv9vQzAl5+jY2Ba5I5hUo/iJ6P72aqg1AAAIABe0T/iKircBDhFBK9CAGAev/yCn8XMuIuxIIXTb4lSN9+b1U8BUh6kxwkGwIM08MfhbSUONGtFYCQyro1QnykTSntKUK0jSjOx9SsYe/oBzj3/fP4AfdeXNh4FAIbMYt1Rhu1M1t7O6lTxp1Kk8pijFQx+0Agpw30IswduxW03X4VKTt0L5hkU8K6IhhWdB9KigbGJM/DYn3gWOhnff+UWAJdtMmkm/fO/86rfEhcAAq4sPLHVN2wEOGnnSfi93/s9FQKsVSW/Ya4gzOiRBb4k3DgODABb4OQ+Va/Xcf211+ETH/+4MKgJinL/YB5MAGDjhhlh/RAAYMGcAEDQCE0L9/2nQZYBgMBpYzzs4pqrPoUs2gckc/A95rsOerEDJ5jC7v09PPcXXo44b8ILppDm3v0AAHQ+LHnwkit+BW1jDXh4blZbBGj3ZpB4/p3AQL3ZwLe/8x20Om25MbxJ551zDhq1qvGXLL+0fSNVeLXPl/kmB4sCAfv3zOHv3vcJZH3VCrB9dXro6eHF7+uhP+yvk49iDu2hRsBxWJHLvISADEYIwgIAsnhow5FlmiSan5PZwESdQYSyBUiVMwf8iA2gsgAqyKg0Lii22ouJNQcr5PUAQdWFH7gIAk/66zvdtlThOVE5KSmU6DlVuE6Au++6D2k/R+BWkfQpVFTB4uICfvOVr8BHPvK/ZEEtLLRE6ZPKxXGcCxWHIoC2BcAKBklgYyq8Q/CFwIP2Q1oAwPczvP2tb8D4RIDZucMCytTqDSMw5+Jv/vbDuPOu+wDHF2ES6gOQVc/P5odMqHhfjaqwciCGlCez0jlPqPxfr3kCOJx99smoVPry95i9SUJhXzmJXq7qYA9NqpcWzhjmWzl+/ElPx/SmU1BtbkaUEAComT5Um/5R/Zn/0TbJQ0HlZxGHY6AwXPyWrmX7teKUNisZEn411X/Zqs3cXit0GDIwlp/fen7wf6ozwFnkOwVqTo7xLMHsLTfhf116KXa6LhoE4ZK+bOYRK0eeK9jGQxoAoKptqqI6VGTlodorHBzodgQAWEgy9AogZZ8vmR+8/4KYG9rp6gSOB2ZTGryqBQDu/+GzXEJmv1dOtlZPQGzZYZ08hGMGT+5fC8ARycAJBsAxz8+17vzo/lVOWER7hsm2Sf5FQLZEn+f9GvhYDyj1tvo/vPTR2b8kwWaV2jyOSJakPUuDZu7hch2Fis9pz38uPebDQFpN4hjAylwy5+RoBVzeZ0m7nrVX1iu11yG7Ns/AVe7C6gmeZRIut/71VVfTyBEAgKAm7e8IILPn1cZoYgttdA6490mMYsbCtgcQCGGxyIxH+V7b6x4FAJaex8aRZpXPv/r+Y0DYZRgX5b1s9OUH10CdIZW7RkUAAFeo0jxIHWorIEGRdxC4fZx35lY84ymPRQ1dIJpFyDZEnh0nAIBj3kMeqi9QLngJ6FQCAHRM2O+fYGpmIxY6XXT6Cbx6E6eecSaa45PIPV8o+ZmsR9lZloAA5XG1LQDad6di1cIAd5nLFKgkFYyRYJztx/duvgqz+7+LImmjUrhSKIziHmLmcrUaojjAhplz8GOPfRq6RRXpKgAAY2QWaQkAvOuKK3H1165GrVpFGmsxsDleFyDgVa96FXZQSy4M0U9iza0Mw6j8OR4oAID5FJkH73/fX+Pmm26SMWIOxb2CjOt777kHm2Y2CjOKoAa18AgAeDUWEdcbf/FsCoQB4DsdjIURrrnq08ijfcI6Cr1MjpFOLxVdstvuOoTHPOFZ2HbywxE2Nsv3ndkSA2B001vrcLYUEPZi7Nm7F7v37B6IBpJ6YSleKi6R4ls33ijURiaTpKCfe87ZcJgQLtmAh8m/TeJtkqyUcm0zCIIQN95wKz7/ma+ZFgBNmocJt7EhXBEAMAwAk3yvdxNZq8plKXt8fduDaAEAS5EfVhsovqEL0YIWBAGsBoB9L03aLAJuafeq9k8mAEXymCD7QQUTk+MCDJBNsGv3LtFx2LZtqyrkugGyhOi1i9tvuwuBG8KvVNFpdVCv1XDgwH782Z++WQCA7972PXgeaeuK+JP2Q2TOagDI5xwIKupBbx96/zKxAORX6wJAcb53vO2NoFRDp9MStK7eaCCmMF19HJde/i4cnm0JyEEqCxe8H3riAuAFBBl0Pui2pUexUuP5DfGsU0qty0OZojt9nHvuKZiYYPWd3qE94yCw8kwfbQFYktwgRLcfFw+o5gAAIABJREFUoh25ePZzXwjHn0BQn0GSEbypGoufWDolKQbIq8ypFOy4yEHKIL0L2D9oBRoFlVJKvtFmjvqxJP7sdVTxPRUF1CVjPK9XqQCtCgAYbpeEkIWr4o7swGCLhpNirEjRWFjAu1/3WmzuxxgjpSlLxWEh9gok1ACABj0raQD8KLcASADOoWPgy9vIgNcLkVQ8zMcxDkd97JqbR4cCjlzYFKwUqyjidGbTf9ABgGNjAaxEXbPrZK0AXIRD16uBcAIAWLX6u94z7Qf5e7rzrhwALZcU2iRYu7yUYm9bAOw5Kwy/Uq+5TWaHlWN9T5tAr1SBX+58HzLArP6Aip9aAMAK/lGHQIJAa43HvtVBtVc/uTLV9LGEWWDGZSkYMHyyvS6tD6w8fmtVeBWIWOaOm0h5tfhGxGwdtnuGeg4b9ppa/Wm7F39mRQClNl7SXGCwQwYAz7wj9BkMa2IU0DnySlePUtf6/ArC3L8AfCkAoMUmAQBywwIwyRHR8SRpY3ysgn57H37/t1+MIJtHNW8DvXnUQl80FE4wAH6QO86PznstAQCMsLBW6g1QCAdRkqIxMYk2qfhRHzNbd+CMc85DzJiF9H8WJNQLo2QXPgoEaMI/ZOsx3lMAIHcpIlrAzzw0gwJ5tBvXfu2zcNJDyOK2CIxTi63VbYmVdTjWRD/2sWmTAgCtjADAyjaA1AAgAEALvc//73/F+9/3fow1m+ICEKexAgBeBY9+9KPxay9+sdjTj09MIIr70krHfKe8ui0AoNnTCM66jqlhNWUIAExPT+MNr/8DESmkDp3Pgo/joNVqYfeuXdiyabMypCpkJXdEA6ASkn2xsnDh6pfE++YbAKCLZtjHNVf9E/LefjjJrAAARZag4lbR6hVoxyF6WRPP+YWXqP0iNQCOFQBIiwzVRk0Gnur+RF+YqLBqSTo3gYBavY77du/C3ffei1q9hvmFBZx22mnYtnWL2GKRmK6PpZNMNlZJdrTabRPmNM1QDav4l89+ETd9464VAABlBJQPkHIyftQB6hqT4mgAgPJLjNLYyog2gxFOZmECGCsjCwCs3AJgrXk4fAoA0AJQwC8PmNk4LVUJVt3vueduCZR27twpYElAj81+jqRPkYp70Kg2RROAAECz0cD+/ftwxeWX4stf/g/8/Yc/hG3bdiCKaJ1HICAQl4DQZ4CjFQorAjhE+m0VgTShFHFMOnwhNoUC1qCPd73zLWi1D6Fer8qCJoLX7fUxNb0Jb/qTP0fUZ3WVAAD7C4FqPRQAgJ+Nr6nChPrZFZw0S5vCIoVWZ/lZFhcPIwgIfkzgtNM2I8tJJcrURuEoEpAh+DIUZ8pRxeEFB5VgGs/5by8SLYCgxvGmoAr1CRJUQKofmR46xzMe+KL+qwBAKOQNtWgRxopUTpReleYFev2+fBUzRiMIqK4cZpMW9dejC6A1CC4FTBXmodTB1uoFBziTagx7IzOMIcWmNMEH3vwnwF33YDrLUDXKx5EAABk8akg8RAEAuZ8cAyYaUvnh2LpysHZzoE311wMHsJBmoDMr6W/UfiDmKP2iwuRY6s6xjjNo3b9iqwbrfoElScvwVezeujSpWeldTgAAD2UNAG3hH+5fo8nYai1YEuiKuJ6Co4OHJJRKsZdkVLb44T6viarun6ohMOKQU3qt5QCs8jUO9mGBn5W9xzPYCv5p4KwgveyzwliztoNHJq8DRwMbxBvhZcs0GN3Dde9fLwAwbIcwEIQZQhsej5wXI0tYut0dV5J8Mu0sAMCkWthkOQEAgp7UOyDTbsgMFBCbIyEWgtrGaAs45X1jVQCgZPe40u6ynAZOaaKYlrqVBRdXAjh17+YdJ5rroGKSfwECBODnzyloHCH0M8wdvhsvfdHP4dyTp5At7sOYlwj77wQD4FhOn4f2764GANifJVyHbDWt+KBc9qlnnYvJjZvRp3YWC4BL4l+jByLOYeV9pRQjD2xBCQCQ9ZjAKXJUiwANL0dn9g5c97XPoR70kCc9RL1UilfU7qJeQNCoIc1CzMyciUc//ulopTWkTjhgB43uZL7rS4GFMdadt9+BN/7BGwUAYOxM5zA/dDE5NSlx7cUXXyxsdBaXuS9L/7+Jd4caB0uds21rw3pnkrDMTJ7JveIPXvd6NOp19CM6jVEY1RW6/769e7F96zbRSSEDgC3tdAHIKSRl9OhGc0m79618berjVggDoIdmGOOaqz6DvHdAAICqmyJP+6g3xrH/UBtBYzNuvG0vXvSS30FWGUdQm1geACBFzT5WpZcB6OcJas260Bz27NmDufl5xKn2/hOB4U2g+Nx3brlZ3ALCKhO8Hs4m/b9eE7qxtcQyEfFgMthr4KCROsEBkd7/NEOj3sQH3/9h7L27ZTQAbAuAVpttFf3BBgDKN698mCwHHDDxZ3LMpJ+VZ1bMRxkA+nu6OAUUkcRRLY4UAOCkZ2VcpcYnJptC/+fPDx0+KADAzMyMMCgkMspdzM8uYu+eA2iETe4WiKNYGABzc7N431+9F3fffRf+6E1/jJmZTVhc7KLihqhWG6LAb20A5UCk2JlYX+g12YWh9yxBvx/JdQehrwqdWRd/8d634/DsHkxNTci8YTDQi/qS9F92xbuR5WwnodqvWpWENR/1RhWoaEuBMgCo6WA2LSn683+uVLVpdTHWbGBxYVZEBxtNtgHsgOuRgleIdeRqJEpbgbLgUfkrzTfmWj627TwXP/nkZ6EXu/DDSaoUKL0zT+E66gBAUGZFAMCol7KiwpIy60lkzJBWTts/1Y1TqiHHYEDcFk95JpMrB4DleVZOzORiKgQZVAfBK3wUBEwYEPMy3AyNPMWmLMFX/v5DuOPfvoANpGJ5vBcx2pVEhAO9gskvAQSZAaVuZXtNw0rXj5oIIPe4JE/hux4CofZzATDp8EUPoFs42LUwj8NxjLk4Rcy+MCLaTP4lUGSVjHvVA/dYrbplAYC1mF6rXZ1d46PJ/lKq7vKvoDNkdQBgVYD1BAPgPzkDgD3oJRs/AyiV56y1Arbza1B9F+eUQhiE5YqXzChDr1cGodpbaW3B8A2MjgoPLLpfKSVn+FiS4JcYgkeyBEpds0Z0lgm8qsor7qCWhIYOKqJNwhvSeU/qrBGh00q/7qH8U2YDDBh/g5+ba5WnHguAaFrobHQ8oKIOz5NVGQAENQueedWBM5QwGqSqrur4TPxd0bwxyv+mb1/AbiP4yzPPMgBsRc3ejZWCYPm+oT2vtj+tzmBQG9/lbCBX27/KDADu32K/ZhyVaKGswIiDXNrkcnS7s6j5fZy5cwovft7TcfDeW3Dq5nF0Fmbh+FTcWauR78E5Hx64dz3xysdjBDTJ17nDJNwKAMr+Yfa7nMr+SYZKWMPYzCZsP+0M9PlDEen04GQ2ubexmzJV1T68HMNZrpZ9vgUA+kCaYMxrIiz62Hf3N3H7zV+F57TgVXLkmYu9+w+iMVGHS8FwsnErNYw3T8LjnvizaGVNpA7d2vR1RyNZJsvSbsBYuNPFK1/xSoTUGHEqAgCQ+btx04wIAP76K16BCy68AK12G82xMcwt0GmjajSudMR1zIajfzwAAL4aNc1uu+02/NVf/KUUHCO6lpHu77qij3fo4EHs3HGS2NWLrkGW4R2XXYKURUjG2yWB2iVn3Kgg/5KJY863LIbnRGiGCa6+6rMoegfhxLOoegmQ9uH7oegApJUm7ti9iPMf89PYecYF8KvjqwMAawWGHMzUyUXFmImJsAB27UKn15XeLlV0dxD1+0IhJxJEal6j2cSOk04SFwBXKpCl2z5AmDQ45IMJP2kk0lNHVfQ4wfjYBC59+7vRX/SQxWo9qD3hGlAoPVxZAzbxWcoAMAG4gAXrf6zVY10+wFZiINgDhSJ9FOyjuB0nSESFeI1QZEEOq9B2KpdU963dnwEAWMUlABBWfUxMTshrEFBgnyST/1qthn6UwKsE2LNrH9rtHkI3REZvyMKR/n6+/wfe/1eghR8BgMXFNvp9ZsxEtgKzMOOBEjEdFSwAoBUYrXRYAICvx+ugVaEooKcdvPPKP0Ne8HNqcqtWHg6uu/5b+Ny/fJ5wgfTNc3tTAIDuAeybyUQ4kG0JCgBQzV7tDjXQIwBAkKGiWgUUSCy6CIIYp5w6gw0zVTigfoFSNNd6lNWl7d8z1NCO6njkRU/Bmec8Cknqww0mUDi+JuySHPLKCcroPLMMgBy+jjPJ/jn7WHkpHAP1X42SGHFC6xRb/TcBLBN0Q1uUOc6K/RoUxjJ7QVaV3VSEAUAVfwMA8EolcOHcSVHPY2xMEszfeCM+d8U7MZWkmAw9JHmMRfThE1FJKDzzEAYAHCK6FXgZHQEAl4CIw966ilD/OxUHB3o97Gt30c5yJDnHV8EprguO/wP5eKABAJuglfe2o/08JwAABfYeugyApQBAOfCRE87YuZW/XwZgFQDg/qV7mk325TmGbi4xhM3GLVvMVOAJv1HEthx2rrRejkz+TXgsNnfagjYA5s13jEGBCdAV9CsDAHzaygCAJvZlwH+oC6ArR2KLlbHfo1iGWkHSazIVv5GjcJhAH/lGHGNGb8oAIIBszl6jbWDdXggA8OcqBmgDfcaG3P+sxfDyIED57BqdBwQ/qAGxsovB6kMgcQIrjOb8HwXLl5yVpZcaPM+w4eS4zCs05VImnfRVc59nD0SBxdYBzEz6Qs199cufD3T2Y+tEgF5rHm5wAgA4iol64inLjsAQPNc1oAUhywgiCMX+/oxOAI6Lcy58FJxaEz0Cc2FNyFNawDHr34CYmm8oEDB6RqtoKfcyAgAMePoiDD1dmwS6i7j9pi9jbv9tiLv7Ua8yT6jjhhtvxKlnnAqv5qEX9xDWJhAGm/CkJ/88FpIGUqe2IgBQZIUk0uz5rwUhXvaSl4n7GGOufhxJoXOcbc5FgQsuvBAvfdlLTaG5KsVnKVCUkv7jDQDYHJNAw6c//Wl8/atfk5icLQAWADhw4ADm5+Zwys6TxeqeAABziLdf+g7ERSJWoqMAgN3rVi2A2PMhJwDQRzNIcfVVn0PeO4hKPIuamwBZJPF9Xqmin1dxgN1HaOAnnvJshI2JpSKAdo7JYWr+sdz5MviezAXCF0C1VsXC4gJu//7tWGy1RPWfNIywWsPe/ftx7333icBYkiU45dRTMD4xjma9hjwmMUVg42E1SP6p5R0eHEz4aQVIJgAHl2jPWHMMf/qmtyPABuSxJ1V/a/nD3jvpyOUBU7IBlB5qkywN/G6X1QBY/VQt/3QtAMAeIvZ9LaVQqSNUyaVyrg42k30m5uzXZ3W7F3UHWgDlw6g8KfT9Ne01qaIBC/hdWjJWBCFL0ljYBXw/Js4TExPodSIRAbz7zvuQ0y4CLtI4E59KofXnGf7yL9+DOIlwxZXvxHe+c7NY8mVZRVoBqmENRUYAQK5OkljqAvCrev0qAEOrOn4eBQAg9ob8rEnWxlvf+npMb2jI3KnW6qBVZFht4IMf/Hvc+r07BWyQvmlWCdi2EHoIquyjz0RIksCQPqgQwPceAgCsaDPAyYhQjtXQbh9GrZZjw0wNp51OHYTIiDTZ4Mfc2UGgphujjIUJ8LTgwuq+iwx1zPeq+OmnPhczm3ciL0K4flMSvCTVLn7iYAwyhRZqez5F+EeRTeEvEACQpcQKsYIg7GHqi4sGgyQT0A6CWbVOErFIIodH0cNYDqSGAIAm+6Smejk/EyGRXEA99naFWYINWYqxuXn81e+/HlP9PjaEHM8IrbyHxvgYEraEsOptDp7yAaT3RVe3pYdyVJj06PVr8LfeGHYt2Gat113r99eKOhjg5V5F0OlKWoglYFDhoecjyQu0khT+1KSIAe5dWMR8FKNPQUCOF0EAHszcFY+4EBOSlvr5hiM5vCqtgFm1iPLVlrrqSxVCGenSoPBopC3hsSQRTF4FvBLmjyqyl5Ol0QOsfHboqlPdCfso6wEMK3N2jgyfaCscKfeYowDwlruXsrqPqKCWZvKAYWBOqCMs0Za+qu2TtOmUmf5L6igSW5mUQxIoCiM9hG0Ayy0ACtyXklujm7M08Ruq4cu+zCBvYMNngj0RS7Wiv0O3jUG7mE34RH+FAMLSnaI8f8sMhMEctdcoxW61cFSLV1uNLzOhNPqUKpY5O6yw3kBgz769TL2lgn+2oKHvPUzSbfK/aoForQ1MGBKWlbD8brkWAJAWjrQSutRmMhOeib7ObbUGZDscGX8iuGscGOSzVxyxt2UMaYs0Ay0AaQugXeCRIowWgOeAdluLqwIArMyt9OA1eoxhRgCA8p61XAvBgAFghIclDBYmr2oAKACgLIDMKZDELTSrOeLF3fiV/+epOHvnJIrOAXhkB7oEAMo7Rvk+2P1uuO+Z07S0X+rJsN7HagDxel/zxO/9YEZAk1m999RR03jA7BQy9xz08wLV8QmJPZ701Kfh4HxLWhTdoIqoFyMgO4eH6cANxOwxUlAchgsyRwcsKm1rIkjguCnSqIuZ5jjS9iy+fe3nkfX2Y+HwPRhv1uBWqvg/V12FCx/9Y6g2a1jotDA2MQPXHceTn/Y8zEV1pE7dvN4SKFY+CC3/qkEoAMDU5BRe/pKXodPqylojo9gLqBvGnCSTqv/r/uD10gJAlvn0zAYBA4aMCF0qS1bYMToB0EaUgATztve8573idBf1evJ5yFTgHrZ//34szC/gtFNPQ7vVkfOK8e/bL3m7AACWAVBmP5XzxNVmk9x+WqMjQTMkAEARwAPCAKi5meTXvheinzrw6pPYOxfh3v0tPOWZv4CJ6S1w5m/7QsFEig8/IFWcFF9NpJhwsWJMWja/b612eKG05mMlmdZwVPn3PNq/uDg0exB33n2nDHy9MSab/3279+DQ4Vm0Oi1MbZjESTup1ugi8F1kUSw9E6wc9+NUVf7FP1b7ovkeIvgQJ6iG9Jf1kbAvOk3xzsv/AnnchJOzmqu90AojDECwoSewFE65OWtSysCLh7JPRfaBBIFODQpHKAo2aCHRo6102q6VXBzVFkAV2YKfM5PPVatXpfovLQyGwdBpdyTAZqInB2hhWQ0VGfOC1WU5eksAikxy0oBUOG9yehzNsarYBMZpX0QCXY99ay4qSRX3fH+32FbE/WSQ/Ee9DjZsmMK73n052u0WvvHNb+Lyy67E2Pg00qyCNHEQ+GQMaF//8GHAI/MtcXHgPMp4D2nlWMjc4Vgm2SIuu/IPEdQKzC+0UK+PYXJyI66+5hv44N9+GJNTM+jHtL5TShPFA6kBwLnDaj9BBZc0JpNI2OqCEQOQMeH7h1UPvV4LYZVjF6Faq+Css09DtUpFZlo2kUoUSxuBoGWSDHNeUJOBi7UPz8tw8OB+ARQmxjch6jgIG1sROVN4xnOeDy8geFGYrzlq9aYofZLlopJ+JigcbDi62UnqLxRIDcQYNPXjRLQ0qPxPCqUo/peo0nYzlvRJxnnl2bgcnWjAiOHmxVYNblaZ2shkbK2o5Ehc/jsDuSM73RBX/tb/QHjoMOpRG5sn6pjvHlaRFUn+VclZrkT6cW1FbrAatSfS9N7qNekmaFbaUS2X0SctBR2GP7WjoV9XDo5W+v3y+3BdjD5sFZKQDn11xT6RHzrTdWs2C2S02uS+6broJDkOtdpyAPeSXN00GmM4HCdIGQwbQMcGeKLoKwk7PaX17pvuDAV9WLxycmT9NgKCTAYIpCUnm2+pMM0/lhrIQ4eHle9R+0NZRqHjog4fgaNgnXUpEY9ys+fzuRS44frlHiWUuqIQERtS7b53xx0CJtLjdnxsTHr1JCAmK8J1Bazl+CjwqI4W9iuBrXa3K2ub+zG/T9cLzntxvSCjSG5hRc4RKy5mHTAorNgqKtJuYed0+St/1VqeWjZSGVmXVjcqdo9UOkhf5neFxiu9bOxTVpFMJjS81RVXtVo47EL75uuoUIcsRw3OqPtINpD60/NVPVlvatck10L01PQADkRU6aTj6XvatXLkCh+ut3Utnh+SX7ItAMP7YhJ2ughJ25OOnYJLemZLbcCc9aNnz0ofa/m9wOzJx4CAHelhv9KuU448ywndaES63CdYaX+3wXr552tFJuX9sBQzHAUMe2Q1iqA8qcSaqMsZJvpFymwRHQBrz2xaALQip8mEnBNk5y1BMfQslGIOe5fZq8z1YLQC+Npi8xXHyNMYWZ9CvsPPXAa6bcxm9zM9nxRgkec5FaS5aUUoxXflz2ljFS3YDKn6A5aJOBw4cCvWUlG1e1K200mblwefSzzrouH2UHfm8Lrf+RW0Dt6BsEJwhPupAZBYJGBSJQU4BYm5F1kASeFS2WSEe6GGA8OWwB+SJX3iMn5AI8DiTeFpAbCS5sJAFCCKFWZS5J0KeiTa1OvYdupp2LBlG3pRIm2xBO24CNWbysSQg61hlXhySUzFHMBHv9vG5ukmugu7cdXnP46a20PcOYjABeq1Bq67/gZs2rIdU6I9QOv4EFFc4Gef+0voZJNI0ZA9xCZcekU6z3k8Mmah7V81qOFtF1+CW2/+nuiWsVAap12xPOcZ0RwbxxN+4gl4xjOfKa8QVDV2EbcCk88NWQ0mTJMiYSl7scU0u6cM4lozSsY9TtxcOO7cnwxQ/aY3vVleKIoiCQNp+ceY6e6775H8dcvmrQIWcBXT8vySyy5FXuE6PnL/OtopxJwwT2JU8lg0AK7+yseRR3vgpHOo+xUUCZnWDmqNCXGBWIhiHJzr4exzH48t206BE+/6WsENhwMogR6Va403KxNhepDbHi0N2HXzlICx4iFNcun/T7MYWR4LALBrzy71ZKzWMb1hE267/fuYX1iUG7Jtx1ZMz0wiy/sIPBd5nKIWViXYYwAoCY/pE2PfP+n/UkmmZZ3rCvWD19nrdvEX//MDKNIxODn72TX5Vx/MYVVLbOeEpaCesQQaJGBngCxKcnyuUtV1kuihqgEJqeWlyWEng/nWWkftmjeRATwyqVwzIGdlXLztjYYBgyNSRjiZGFAPAQANkkTd3knMYlHV+0GiaEAAa5XRGK+i4lGcsQ84dGggSd5Hfx7Ye+9BuZdZQmcABtNA1Gtj67ZNeNe7rsDh2YNYWGzh9a9/o6hO5gWt9XjoEZAwwiEjH9bOaSYOTFhE0yCO5bpJjeEjzhdw8SWvQWOcQYCHIGhibq6Niy++BJNTm9Bq90wlgVVSJtcVYwHIOcL+IhIQ9bCUfs9Bj6VNPFmBSMUNIUm6UMe/VACEHTu2YsPMOFwnRoEIqBDIIBtDWweKPDDK+Al8n7O+h9biHCpOiMCfQB7X4VW3wBnbjif9zLOk6ssWcD8MxcWgWmug0+nKBjAAp6RKYJFaOgKIURCzCaPnUMh855rjV9tDOQoASA3RoFzHBgC44gErAEAqzQnIyaxwc/Rdvc56DpxcbeAf33EF9l57HTbkCSaDAlE0Dy+gnadWPGzQJE0YRrRT74smQuXkfwhKyPI7itBz+ZV0rACABIiDl14mxSqshacViVqq1sr9hPeK65JaHb6nbAyyRchkIWCqarsefSBEiXe+G2GhHaFHkIezgVQ809Jhk39J9KW9g+3J2iIlIBIp0SLRoEkQmSUzk01UA1f2jsD3EHg+wsBDLQjk6/gYAVIVJbNAAoXPRHCUYGKUSOJqA+PRrwL8iq2ZtlTZnn/uwWxROTw/h1qtLn1vVT+Qa+N78SufawEDDVYVyJNaqfm7sCjM3sukQYJn/skoHAR0o74kE1xT3X6MXi9Cp9uTQ7ZLgKA+LoEOr89aq9q/87OIF7B5HJnAkLFEIVFTeRAtFc5nZeLwU5DJQdcOyfQZWBl9E3MDsNhekLEMKq5UU0jvE1lU0XegDnguNGebsDLMIWTpiTCcI2wbCwBYG1VRRWfkMzh8lmPJ/CgBAKXzVpIfsqIsm0St9WResmfeBGDHp3JpEuj1F1CXsF3WPO9HnyCxiqmm3e9ftkHOKIS6VlSyFACQZx8ljeCI9cM5TGFTE5tYir9xwjMRmQGvTYuGADgEF2U9meTbtAWYkFwTYAEBvAHopwm7nuuM4QgCUOGaPa660pYWaJYUa0qsJAtscv4oVqc6Sis9ygyAsk6BvA739Vwt1CoVxpncKzhfHQEA8pztAAERC1SyHppehKa7iJe88JnYOJah352HTwBAgC7OcW0VVBCTQCoBAKMXw3ETnQi2PKjdM9+XIMODqSGwnml74neOzwgQAMg8LQIx+fdynisKHJHXRPJ3r+JgcutWbN55MoJaA/0+haldBJVAwPiMNn7r3f+KClzHR7/XwsxkgMMH7sDVV30GNTdCFs2h6jli33fDDd/C1IYtmNm8HRHTyaCGfprh6f/1BegVG5A5TTOH9cwTVp60zCpDy3MdifVrYQMf+ruP4F//5QukXsq5G8UtBFVfdM0IFo5NjONP/vRPFCQUTTFlNxwJAGgRioydMt99wKZdCwAwQH7IPSzNcMcd38dfve99hrGkIChjDxawCQDwI23atFkK2/LO/7cVnhoAcdY/JgBAWMNpCq9IUQ8iXPOVf0DW3w0npQaACyetIs88eEFN9MR6WYK9BxawY+f5OPXUc+DMfvfzBYNVbnTVOulQBsFwIIrsDM5YjSAbgD0VCwsLYvm3a9cuzM/N4/ChBUnI8yIW9DJJ++jHrDKzn72OhYUupjdsxIaZGcRJjMnpCZx62kkkGqPXbqEe1kQtkdcgaLFH+rQKoFEwkGqKHESp8mZUg/QFDNi/bx/+9m8+ggrG4RRM1oaJvwUAePSoboACABJgptw4HXkfKkxmiVYVJFGxlf9yUrAMOrO0wngMi9kAAEQtpCJHTQRW7YylEAGAKOqDvfWS5kp1jf0jFgDggrEAgMAfRwAADC6plFlrBKg2eFhnAr4wpg0qVRy8bwHzB9vwLBVIkjegH3XwsDNOxVvf+hbsP7AX0xtm8JrXvB67dx+AUwmRpbwO3g+jUTBCQ7cBb5qkAgDwPrDti5ceAAAgAElEQVQayM80AACyRVx8yWvRGCeowFaFbbjyivdg775DmJ1tCYOEwTOBIY4RGSbVmq8WgLI5GMaHZMOScgwElvSuKAAgQtCiGRAJGEDwg0KCZ5xxCtxKH04lRuFEcgBLawitNYpQAIAkjVBveOj354VB4SJE0vfgu9PInSlsPeNROOeCx2oqWfEEAIjIpAhrgvpJoFBmp5TEi0RETnr/zfwUlkQi1U/1VNbq47D6b3fqBwAAIFDD6v0IAFDLCuysNvC9//3v+Ne/fj9Oqvrw45YIOAoCyw9wPwEAXWu6AVPjYK2QdaUVtta5Nfq6S/9trG1WAADsa3uCGpnrldx2SFPm98XEIUtF72EA3DG55p5DwNKj1Y5qK0RZgU4/xdxiB7MLLbQ7XVTEK5xsHjKimLzrn8DzpIJfr1Xhc28OAxFNbdYb8rUm3/fQ70YDX/GMAC6BBx58RM+lFy1WUIKsLgMEqHe6AlBgq5bR6rCfs5xc2Yo6f0YgoAwGEESVhLiiXr/SC8snmohaq7t6fyUgJwgrg2b7spVlZh+D+hYriARrxcJTVDLU+lKAYQVluD4Ijdy794DsHbwuHvr2j71O/ttWkC1wbdkAdLChKBGZCPY1qVOjQITWILiOhdwxYBmpbZlUORm2hITNtPovQAoZAhlkXos+eKDtSwOacU7glZwZJkGOiEjaHkALANgAgcGQZTX9aDMATgAA64oijqDt3p9XKcGna22k5mWXAwB07zcUfiv0Z3RqhLnDKj7XqlljChaoKwBBAGGYjmozGAFh7iuM/eT8M6wy20KggFAKJ+Net3oFze4NlklgWxO14KQtAmWm3Ci4ZEFR2boMU4rBPds/CJvr1qb2y1pt5LlGsVfuizVE3Y4AAHW3j3G/jSdedCae9pMX4tC+exDSJlHiPasTpICOFiKsmLGxkpQrtcm/bSk8AQDcn1n/o/RcAQAoLk2gO2fU6ootM0EjFh4EGK/XcPJZZ2FsZiM6tJTOCoR+FQ6FtVnc9dmqss5RKRyxEk/7XUw0HNx1xw34zg1fQs2LgHhRAIBmrY6bbr4V1do4tu04RdiPXrUu1/dTT30uMn8rUpQAAMvHEzodYxbG0NoKQADgm9fdiEvfcQVCv67MB6/A4bmD2LFjBxqNJhZai/j1V/w6HnHBI5CkzEtLRV1+TFM40+jTujHZAbCMquF4DJmtpRN4AGYWqJJVWangU5/6NL761a9KLkzgkn+UMeTg3nvvk/xqwwaKFTJPdqRl/q3veBt6MRmQ62cASMGClu607A4iXP2Vf0Ae7wGSwwgYh+Z1OKiK2k3MQo5XwT27DqLW2Ibzz38MnN59X5d3Z3LPi2fyzQBNN7gKZufnpIfhrnvuxq7du8XTkL/Ayibp+vOzLQ2wWOswm5ggpUIJ8zE338J+qkA2x3DGGWfg3IefjY2bppEkEaqhr8rZhhJR8SoImPTHfVF4pI0gE/aAE5a4Z5Ij9GuC2txy0y34x098Fl5ldQBA6JnapK5UTNEGUGsgBpEUbik3odqe0MGaeIABACZcFc+R8SQIoL7EOhFV7yAWZIvghyDiJQBAnlsxSNmgBcDa4inZhcEl++Wpnt8cr8EPCIQQdcoRujXcd/t+RK1EFjITkTThgnMEALjgwofjNa/5XczOHcKGmY34m7/5O3zxi1+mkZ8ebJG2fgzFgw1NpgQGsHdHBP8MA4D3gb0xXFhx2sIb3vRbOPVhO9Dtxrj+G9/C1Vd/AwcOzGJqeiP27juIerM5AADY+086vxAPOKUFFVLRQkHzBodmqa4rPqAZPI9ilB3UahQNZKIQ44ILz0U1JA1PWQBksGhNxkfFITLPfnzaaPiYX9iHRr0qn7u1kCH0ZxBnTTzmp56NjdtPkyCHQY0XBAIAUHnT9rkPW1MMq8TQuxkoJKYKwnvFiioBAAtSCQV4Cf3/+AIAREYYwJA1E7DCy0obWysqOWIiyygQpjm2eCGce/bg3X/wBzilHgDtObB7nS08MfEnVitMFWmUASDBk1y21S0oz5FjAwBK2/SaJ5hWuszTlvzDUnyWbv4DDontax8EmUP4j/c1cB2pyhuMUS3JcjIAEgluqQVBOh68AJWgiopfFSeAmAlmkmCmWYcvOA+DRU+q+KS8UbjSgmvUNGFSTzBNkvwslfUkLSpuKIg+x5nJP1k2AkgYoInggQhF8vpLVGphfDkFFrMYQuKQQ03/lHvReCZY6qutsPO1pV2ALSCGPaZUeiVQqTCljrXtZdOefcMGsSCAAVD0mTriMutMRV4CabH/tHZuWhm0z+VX37MUWpvEDynjlgFQBi14rlltmCTPkPtKg1TgIJM1KC0IHGPqOLQ6ho2gbWM2GeGe3M9SBOMNpASOM/aj8zzRdgWQeeD56LJSKXQrVQfnc6RiI/sVa3k8n8yYGyaTBi2m9cEEEScAgAeHAXB8mAYrbE/HhQFwZNC65mY4eIJlvhzdbywHAGj12QBVxn6xImuMMZauW22BGSokSCHD9PiLS7eh42sirtdibRwZAyo1WMEEfV3DzJJ1d6SGg+wm5XbNUjwyOKcMY0jtCfVRvtejfy+LANs9Us49MiBk/6T9shZPxNjaobigB9+vC1vVK2IERQcNt40tUxX85kufh7kD96LmcycYVv8VdjQAgIitqT2vtY3Vyr/5I/urLXoc3T088awfnRGQFl/+oeV6wUTUE0FmYVOz6OB6mNq+DdtOPx1OtYr5Nh28WLwKkCey8gRjOlKD6GjHiLGPBydP0Kjl+Oa1X8R9d92IwOnAzboIPSD0fdx5x12IUwennn4menGKoN4UhsKjH/9U1KfOZPe6zHFpt7PFWO2nU5lRXmOey3UvzrXx6y99JZoUsBOmXI5WZxH1eh0bNkwLq2HLli149e++WtmGjIVM0i9rfBAH6kYzXFflz2xP26E96HJFEWnTzJmfenjve/9C1P7n5+dlQK0AIPe9e+65F83GGJrNMSnocpNg2+SfXfwW9JJjAwBEb60o4BeZWC9+/csfQZHsFQBA4sq8Ds+to5+o35TfqOHOe/aiG4W46LFPhPO9qz9WTE1NSQJKygR7nhiA3PLdW3H99ddjfmFBvh+zym8U9TnI7MGK+xnq1THTT2WRSVKgTIUmBxYXusgyKtCn6PW6OPX0U/DEJz4BGzdNmf5WpXz0k0j6rakQz0tlrzqDNWkBMJ7uReagUR2XTfGqL30FX/z3L8P3CABIRjgIQEvTaNAvyB5Ucb/wfXEoIBuBN6MWVGUSLIf6jgJjSw6Vci5xtOtl9HmkizmZVLZZTZXqvzDKtOLP92dgKnoIFOnjAehQdEuvbAgAWOE7G0TrOrIAABNbVs3HJuqo1mmnqGANPdzvvWM/ECsFXSqKEZU1FQD48Sc8Fq94xcvQ6bbkEL/99jvxnvf8NZLUQb02gXa7ozaFkiQNaa5lNJ36DaMAAOcYk4Q4beMNf/z/YsOmCam0vfa1b8TExLT0/Uf9FGPjag0oSL3nCIjBCj4tAAlqiIczE48BAGAOw9JGwnvGDZK/F0VdaSFg8t+LOjjvvDMxNRnAD3mg9qXaL1RnCg8SNSPxQPQScszN78P4+BiqwRhmD0cIvBkkxTie/vO/DK8+pf6eng8GP9K7L2wNZT4oqGA2HMMGUGESR6z0pMLINWUAANGnMCCa0hRtBfH4AwDirkA3ArbKmL4rosqxaQEIc2AiLbAxznDl616HMWopRG0EBAAo5EgJiqMAAMwUGQm0WAHVg2j9j+Xo0Wu9WmkcTeJp0tMBRrBkxE1f/0Cs07iNsPc0j3siwsKqOpN/0tUkiQ8CAUjplMAxZv+JQ3FNjyBACIfCWARv+x04JqHnWmcST22LnBLaptdecS4iBraObAJWsMdeGRgCug6SeOoDaFDO9Sx6AcJE0T3FVrRIPy9CtoEsFe5bLhAuAwQ2wObViEClqe7xHfg+tg1A2Vda4bfJv6X+2zvkc8MzjAEDIQwocvy3BujKJJBKIgN3S+mlwBHH1FYHTeA/GvwvBwAIAJKnCJo1qeTbNpVBq4p5T+6LZKMREOBhrhRk6o+kiLIM+xbmRIWFQDbvGfcMWc8U83RcRLxuKqSztY2AHgN2KUqYCqxYbg4BgME6MYJLOn4/ui0A5fmoic/SFgCBeh/EFoD/HACAXWHDfW35HXAIXg4C7UFAvNaeuTSp1kXN97MUegMgGq0inoNa2R+o3+g8HiTmOqf5PGFkWqDLMMOU/aJxmQULeL5KG6QBFpkUWAeple4Tv6/FFa30W4aQ3cOWE9taDjywe6b9KowhAnleKKhnRXr3Vc9H2grE38eD61WRxH2E1NRJ26g6i6gkc/id33gRqpUIXh7BLag/ZChEBgBQzILxDK/bOkhwCDX2sYrvBIEN72rtG3jiGT9SIzDobTdFME/U5RlLss8sgFOt4ZRzz0E4MYkoz9Gljlq1phadTMQDbQNYf/xFez4yChwEbh///m+fQGf+Xrh5Bz4iBJVCWhL37t2Hw7OLOPe8R6AT9VFtjEnh4KzzH4ctJ1+EpGiqHadpydHkRlb5AADQHlIg9Gr4xee9CNWwKazDxfYcNsxMidMcGdT8TNQK+81XvQo7du7Q4qE53+0uWS4E2aKFLVItnSA2YtL4w7aZazcSoxwWzXIcOngA7373/5R8lQx5qf5LCw9xf09aAKYmp0WwnDkn95eNmzbhj970R4iy6JgYAFKMEbORFFW3g69/+R/gZPsHAEAlqxkAIBOmcXW8gXv3HMTe/REe97ifhPPqlz6tuOCCC/D4xz9e+ijuuPP7uO6667B7zx7Z32XDJPXTWPiJKi4ZAwkrlQX6USZ9j6ws+wERWq36COKbO+j1Ehw8cFhUYpV6lUoSdvrpp+Dxj38cxprj0mIQJz30kx5cn0EfKZixJKI8NDJRqPdFeb1eHUcaA5/+1Gdx87e/B9dtaO/3CACg55paAzK5ovsAbxzbHEi/6Cd9UGCPqJJNIM09ljkwbAuwiduRB2D5OF3XzsLNvJJJDwsBAG351Mq//TwcS1aF2Z9fIcInAIC5QlLPXJ2YpascoFwCAIjXewzHLdBs1tAYq8vvZBlfs8Deuw7Bd5js5iLqR7Sald1ut4Wn/sxP49de/MsCzszNzYHdE3/8x28RK8BqdRydjtoUDoI420xX6rkThfRSCwAnPxkAfCRpF69+zSvw6IseiTf/yVswO7cgghXal0fhiroITGZFJm4GtUYoiTw/D1tIVORMwRIRypEBNFZLBgQYuiSQVk89ABdJQhHJGNu2b8SOHdOoVkklSpAkPamskrlSKeg6QYsuZUx0o3k0mw14bgPzc7RP3IBqczue+pxfRAJlNEj/klQrhofysPiwFAQw8IwsSibBup5UIE0rHpbmbwOoIaw1TAhsQrjyFl4GY2xgM6B1i4K6MgA82nGSLSGgVIFESDIFwsJBNYpxkh/gY+96N/Z883pMOSn8pCc9RhQ+XA0AkMqJYQAM1stgUI4VABhSq49u/Y2OU3lMde2ZtEyTSn5+UrhNVV9o9LbtRFrLctSCirFxVOG90POEnk9VWAadgQEASGmP4gzdKBEUnEklE1m2pfB1JUk1NPZBD3sOeR0b8HLhDyrqQq2vwPXZtqWBcrn3fajGbwLzcqebTdpF80H1NeTTlypl9u/lHnorEqigmu7x1pLS5hG6FrV/eyDeptF2KbE3jAOuVqsOWar+DQJwo/ciK3wJO0HBDR4PCQFLk1SUQQr7GnSPsUF7mQKsgEKGXswD2Oztltpn3kvmbUkfxtKQicXw91OuE4q28rNlhezRZEW1exFaUR9dsgQqrvRislOZ/boK1ngCOkul3wAAcr1mzxKNGkOjHiRGR0xwM1OPyQf+6FbNA/msEwDAaJnh/o72MnvaSiW9QcvA8D2WkKHWeOvlGACWjWO1MWQNGvDanodkAdjKvVTvhYyk+x8BPmWL6pqWtWXPULYwsX+ev++6oCaUAgB2/8m1ADGyd9mPIWucKuLVqiQGfLBwZVlN3M/Yllg+F3WrOrLyZ79XBgB0jzQibFY7Sl6AImwU7/WRsIhAyi+p1vEi6uyP7h3Es5/+JDzqvFPgRIfhFpEBACyb0zjkCJRKJsFQ30kAAFFo1xYAOvAcQwn3/k62E8//IRsBwc/FHU1bYMk4ZCmn2hxDfWoaO886Cz0m/0kiRQifivp8TpYh5N8l3jyGRw7Uq2z/6+BjH/lreEULlbyNqpsJAEB25NzsPO67bw8ufNRj0O71hNVLd6ttp5yLM8//L4iLhgAXAgLY+H0AAFgmABl2QKM2hl9/2SsRdUg9Bfr9trgAtDttbNq8SWK1sfExnP6w0/GSl75UnNRs8UEjPPOQg8fgDIrrL8mhbBKle4MCAGVmtgLVCvr9x5f+Dz7x8X9Eo8HPkQvIwliAexdbmL7//TuxeeNm2cfI6Oa+s337drzm9a9FX9jYwz38iD12jVsjLEep9KcInJYAAG5xUDQAfLLfDQBAcWVakgWNKg7OdfD9Ow/hUT/2BDh/9LvPK0jxZ6B51llnyWZ59z33CPWfH4iUBq26aKVO+7dU+ZT8EarBC5XeZXWdglGpVJ3Yt06veFY85mYXhb7KzTagMNV4U57baNTxxCc+CZu3bJbKdD/uIKcom8MKdSI3hVU0Kj56bhXIWDWrobUY4SMf/hgOHpiDW6EA4MoAgAo9U1BK5JhQb9bRHGPPiYoXRt3+AADQMtBQlEdStlKWL4Fm6WYdLwBAlO0Duh8oncdW6+ybc9IQsRsyAGy4zcTVzGQ9DobVIsMA0ESTNBhVw2+ONVCtUR2zj247wuE9C9IK0I8S1Gt19DpdhKGPbncRz3rW0/DfX/h8qZyzAtbtRnjDG94s4jaOw/ulFkzlA7hsB8bvSxVQrDKUNVIGAOK0h5e8/EWYXziMz3/hi7L4/3/23gPckrO6El1Vp+rUSTff27nVklooIASIrAAIEMkEE2wDskm2CQZsYAAnvufnMU6MZwZsfzjgeUN8xjZ+M7ZhMMZG5IyFbCSEUKLVLXW6+cQKp+p57f3/VXVO3+6+uk2Ykfvq669b9557ToW/9r/32muvNTExLbN16+2OaFCw+Ocf6hg0J+pSkEfJAMOMYwuilWuKNisGaAEA/VsTC+hICUUxHFLtB6q34KW44IJdaDbpZUzqb1/pVFQ2Tn0BACi0yHXpB+zwexgOfXQ7LD7mcM55D8GjHv809BPGVhaKOifNfwtwZRgzBfe8AAFsMBK11iSWZ0OCsSlCbCeSz5oNPeX30bhw+hV4SgCAgAU3DnYyMooLKf1QZ8v0EzihGEQxdgcBbr7+enz0v70bu+tVuJ01tAJqd2gRaAPX+AjARgBAsV6+NwBA0VUqrsmJwt4FRFbE1KKjXhZTtIFexcjM9LcJBGSdEHkWET3HwUSriUY9EHCI8/oMi2F/gE6nI0J1a2vr6jzCP5zNS1j0E+AkhAUMPXq0WtXnwgubYBaf926vl9Pi9Li59jRB5XkP+Czkwov6LMq9UPl844M7CnTYNeHQLUBQbNN5LSW+9n5yPdv7ZZN0+excTdt6m5urasTa8l6k7fhJ7FQgID9G/sNQ4suBtlzI8xrkSutj+gtcq6TQ54j+Bpslk337eeMAAe85xRJ1Breg/RXWgJqIC9hgChT7XiKGSBEiHpPriro/R5CYxMTDDIMMIvJ4tNPFWhRjuTdAT2iXHK0jw6gY1bJafwos6FNtRQDPAgA/XAaABdw2WFqj6/hkLzjV98/Qgmrjty6ApNGfF7Ow5e+fGQCgMabIO8xTLwwpBcNlLzSxzGGSaNa3CEqbkRoBAfLny+YwGuMs64ZjnNwLbXfNJuXCIMhDT5FIl/c9tSA0Y1IlQVN+PxIb6pN/bZSQl78nsUmcWgozUoLqHPNidI1TFQPzKhni3homalRr72DXwgRe9NynoJqwAdOH47BRoixa1ZlhLGCsJ3BhxoeEQaEgvQAAvKV04dk6h3srq/bs7/xvdAXytWvsNUn15ugZFffnd+1GfWYGbTrxkJlTZT6tLDppltkRpDM4Hzbgmg0fSbiCP/uT/4rpFsWFe2jVXQTE5mhp3e/jO7fegUc+6tFo93oCALB+nN52Hh7y6OcgIgNAmAuq8aMWodx3VRWIzTp1MfJEB+Bt//G3cOcddyMKmdOrztHxxeO49EEPlPdVgMzBL/7yL2KCtV5uX6gnWs4EhfVaCoKSS44xiBUdMAwAgpZ5npSKPtqHPvTnMufP2ln1nHwp9MUfy/Nx2223Y+fOXZKTscnHxtC+ffvwhje9Ef2kf0YAAM+WJaCTRPDQxpc/+5fwnSW4Q47pEgCoAVlV8nzRGqu66EUZbrn1MC699OFwXvzjV2RCmzCB1G54NkDnFE47w2lQVaGrskByiSix6IEUjhRmicJIRA8a9QmkiYODd98rF7UW1GROKhz0kKYxdu7cgemZGTzoskuxd99uuB7nPWM4FRbstGajjzqL1RSB10Q29JBELlaW2vjg+/9CRhCYTBGIyBPO0qYqiZ3tgmcJkjQWq73pmUlVMI+HWDx6PO8aSyDNKVW6EOw4pqBFIwBA0XXfMoWGgbySqrUdO41ieTQKAHCzYSGhAIDO1intSwt/6iaUcK28WNA1recvCrNIUPFcTE1NoNlqIAz7WF/tYPnIOurVJga9AZqNljAAWNB0u+t4znOegec891nodNuYnZ3FXd+9G7/xtt9B1W8ijLhJaRervNlK59F4gvMIpSCuVIyVI2fsae1obACTAR780Etw63duweQUnSHI2PBFHG1yelq8PHl+BG44/9+abMg6I1OELADOShflR+EGoLieCXAiOuSKbRmRQgaTOI4wNTWJdmcZF164F80JqqjThozdWDILqGYeII4SYVD0ww6mZ5sSPPv9DIM+NRAW8KCHPBaXPOwx6NNWhU4WRoSMVB91heP6tDPm491m9XDllk/6Eu8xA7MV3CSAxrECzkBq6LFf5fc5MwDAJmnKV9Akxq6ZoanXPMdBPU2xIwiwctt38Idv/VWc12rAXV3GdK2mLiFbAAD0bBwRJtny86MkLFNUjl6L0YJ+POzr/wt/wIoy2peYTk6u2yD0ebJWaIEXoFmvi+K97fBTWZXgTbfTRpdFf7+fz+CTDC/dKmOLxSDMDrAyXDIRgBzSZs8gzKUGfJ5UK6lGC26rKZFXvELdUBeRvKjPEWtTTBoxSQVJis4W37Uis2Op/C2nP/Y3vydaMKWC3+4PNmEfJiaZsKMFBvQqOwaMMAvGunVCssvHhywQoWJb/FxrUWuugjoMmA2YYZBAFZVdxosA+5ky0mPcC8p5joh5sQznuI6c/vgq1KdOEHYpPIy6vwFL5P/pYiMMqyHSmCwOUZgRun/qB0i8Koa1Bo62O7hneQ0r3T5igqfcs+jhIPGuAJXHAQCrql4wfspncP9iAOh4oWWGFC4AP+wRgP/9AYACuLIxtZzAFitmHAAwz7x02zdXAZzIAFAqrI1PxTplXNaxRO6FOtdolP8lXpsxJGEB6rhcYdVXBgBs/DQpu9FJUYEtA4wbjZyTPf+28LeApcQRYyvIZ08B3hNjX5kBZZlV5XGBMhhq9VXUAla7mAQAqK9DwSI2Dihm1u+uYrrhIXBjdFaO4Q2v/klM++syM00RQeo5qR6ACs0qAMBYwXNV5q3Qvs0YgLDUzgIAm1u899NX5WL13HPgYsDnqVrDtj17seucfcJC68cJqvUaKtWqdOCZk7IIJR2dQuibfPw3uIKZ5DrNuo9e5zj+4B2/je3zNZDzNt2qCjuSGEAcxrj55m/hyiuvEuvgRqspxX1zZg8e+bgfRzhsSfHPP+J6UQIApAE36JscrC5WgH/8rj/FDV//F6HbM9LMzkzhzjvvwM7dOzE/P4e19hoWFubxuGsehyuvurLEQM2rRDNkrQCD5B9587ScXxfuT6o1Jtmc5B/S/0aGz3/xc/jABz+IhYVtkifEIesLNrsjaaCTtXTrLbdi9+49amog1vZVnHfeeXjd638e3ah7BgCAuuJIJKQlerqGL3/ur1B1l1FJV4XViyG1zMiy8sGcPnGHSODjW7fcg/0XPAjOTz7/MZpiWoqm7S7Z7+V0UROE7c9NgBLFdLl4xsPUICpORlpIBXGUSaeZdoFU+6dYFi0Ds4zCbBT9I102wI8886mYnGkCLlXbteDj60h/r/p1pHEFE61Z3HLTHfi7v/kYOut9TLSmRXCtvIOxiDepkUnqtPsvSvuBJzTyoF4V4SXlojlYX1tHrzsQxWmiTBw5EOF5Cs6IBV9Bybc2gVq/mNkQ08KxiXJ5Q7H0d9tF4s9sV41v79fZfdYN0LqicyEJhdYUz6JiG5HCboEoUn5106J+wPjml2/UpjYi8CHX26dadozZ2RlhAtz27duRxR6cIX3vpTyQRUwA4NChA3j1q38Gz3zW07HeXpOAcfTYIn7rt/+TGFl1OhGqQSPvBJ5APzbjADwH0nDZ/SfjgscmHVRqDlTZ1Q+MsK+ZF7QPo1EKJwAQDyN1MWhURahvmHGN8C5L+af3Ox8BsKMACuBoYqkgiVwXmXfWTneGGGRYP/Tyi9HtL6LVpDZBhuPHjmN6ahv6vQEmJlvo9NYEmArqDSwu9TA1uRe9ToDrXvIaJH4DQ2pUjHyVmBhmnVjqI/9XO5pKX1/vUFTT0v3HE/xi9ne0PCkAIL3XJy+hy4WhFXMr1qnp1DDh4DMi1nNm5pLgCoswFokM8mmKeRd4+xvegGB1Bdt5KXk/zUhQvgYLSDqnJubz1aXT0+M6UxFAunlwTSiFnvdVir2S5oJcb1G/V39lKfzEq5qUMro6DNVez/we1xX/E30JZNi1a2de/HPdUtSy3V7H+vq6UL27fC6Ffqdggtxuxd5MYllKktU5Nt9shBXAeKOXQm2p5MG2zCN1LrH0+bzblkvoV9YAACAASURBVOf8/GxSyEwSW3x6KSaOj5AU272kqsL8OBMIxgJcxc09WUKx8aeUX11wXex1LLrxtrzQjVjuKwEAgotbzGAEP2ERbpxP7BnInTcxQgCQ3LhAP0igRvPcMbHX9MGOIam1ZkS6X8XHoOLj7sVlLPYGCLMKBtxbMgooBtLd1NFnU4xJ40KZAXYEIKcgnpB+/Z8LAJQBoYL5IUHcXF9tE9v78P3UAFDLqRMu7g/mG2RekUkyivyN/H85pygflI7XpCIcrDFOg4iyBCm6q2NltoFjdfYUZFFxLIJrjWYL/cFA3oMdLCbV09PTEt8sUH/Si5E3WzTGjK5V3dP4fXbBPFr/mrUtIy5GMJDgtwUAeKwWlLb7Yz52kzMNFBzke4pltAECbM5jC337t93zNj6H0Xiz2Zs+CoQoUGhjvnL8NM7T3pU2oqpx4KDqOXCSPuLeOuammrjk3Dk84/GXoO710O2uotkMREuADTICzP1+iIpLBkCxb2jxryCAAgAEUH9YC3izV+zs674fV4B3XYS76UXveQiHGSLmLrUGHnHFVeiEoYLRYklrrGlLYrx8QGkBvfXVoyOSSdTFkXvvwt/97YcQD5bhuxHmphtYmJlCSDt4v4obv/ENXH755RrjnRSNZgPwp3DFk65DnE0gSRx4fg39QSxq/mQ+0jae9QrBAsZJ/mpQreMLn/sSfve3fw/b5rchCQdSRw7TBINBH/sfsB9RNJBaj5pdb/mlt8gYMfNUAodGWsnM8HPrJQ9Td/Wy1pYdWx30+gImLC8tiW29T+ejYYzpyUkcOHgAf/hH70LM+oyzPrwfRsuEjRHGVza9b//O7di795ycxU126NVXX42X/vTLzlADgNfFgU93pUEfw8Fx3PDVvxUNgIlahDTsI4uqotfWjyJknoNu1MPMwi788w23Y9uOc+Bc9/wrcwBAr8Nol0i2ZRajdnMuAwBSkNoClP6lxSWkUB/F+aIwRb8biYI/0SZen6EBADjXTfVGFqitiTpeeN2PY5iFmJ6dwOLSUfhVXxbD8tIqFuZ24h//4dP4+lf+BRPNadx7zzHU662cUmp3cRsMLY2XgXLIJM3JBFSoT9QEAJBCkMUhabmDWOjt9MhkNkmrQR6/2O2Z4KpFptJSNFEpzd3nfs3FY243dQsAyOIwNDQrpshutl9nMujKH/0dvanycdauywAV3NQFBDD0Xr6egoajX2WvcnUB4EOkSvhMDGJMz0zJdac6p5P4AtToPIze+3qtisP3HsTPveYVuPbaJ6DTXRc6Pjvzv/Zrv8EePjrdSJTuGXzkqO18culvoftlDBLVHACw3TgGrqoBZFQ8pwwA2Iyb43SOMjeawYkAALuXpBvmG6AtjAsUT/K7Mu04FzwjEBAjqDm46OJzkIGbrgvfc9BeayOothBFCZqcL+qtw6ux2PSxtp4gqC5gonUufuRZL0TkViXhL935EgtDC06qwZf9w9mNZcBg57A/YAF3cpEv+74nFk+mGNlk9N6IymgDnybhOmuVe8QbWiaTyDpZJv0ezplo4d3/8dfRu/12zEURqlFkRI9KZ/8DBgAGYQTfiL/wKnLUiKCTFb6joB7t9aiqT7RaRi3E9tRFleeVhIJSiw1qQCp/C9PTU5icnBRK/5EjR4QmSgFTbgZU2bcAHu976Hhy/xUAyK9oTq+zQEeR2FoAIOcg5LG13O23Oh/590oJcFGxcNPhyJSd47PraPQ5KEXlEbDUbsZmXmALOYpl3ZR+NZ+lO/HtbAzNf2InFUZ+3cZX883SjHt+dqZgktl7jghsMYURnpAg+2bm3uxxvGdinWhHI0y8z0cIDDhOzQyf4l4lJxLh0rgFANCFi4NLK1jsDmSthENqASgAQHBHDGpytKgADpXKWBJHO+FyngUAtrBgT9grf9gAgNnMTepVAudKe9Y4QFAUuzqDSnCd3WLOm3L9cW9hssuCnr/LmEcQVPSAEjZVQmm6TE1PiUuTFdtj7GNyqtT4SGIhf/ekXyMjDKqBYyOgdqv1fHTOX62x8nEtM+pG9qjd2wScLXX3CWrkDIPSM25fx+6669PVpxhJum9r4vQaOhu9X3kv1fldxgDNFbWc0oJLAV7twjBbZM+CYl1xvyvq/3vma3jp866EmyzRAwiNuo8+cw2ONpIdGJMuTA0T448uoKexGjwLANy3W30/fHUOOtFpg3pOFR9rYYSLLnswJmbngYqPkL7zBnjTPFPtf23KLADAlgEksuPIoolwx2034R/+/n8gG3bgOREmmlXsmJ8VjZ7A93DjDTfgsgddCl9cL8h6riLzpnDltdcB/pxof1Ewk+Lf9UZL2L/VwJfCnvsjHZFY/9DC8Lt33o03vuHNWJidl/en9lKUUNS9h/PO3ye/w6YqGb8/+tzn4PKHPQztdkfik+dR5F4bqdrj0RHPAgDgWKyNw5kK+62sYNvCPKJBT7rtBAA818EnP3U9rv/s58ApWLHtFncvjQFSq4muWhV33H4n9u7ZK4xiauHRSe+JT3wirnvxT54xAMCGHe3+nDhC2DmMb3z9I3CHx9AKQqTRAIgD1GuT6EehAAAUHWxMzuLW247qgO+Lnn/VCAAwUixZWmc5GRphAFCAwlwsUphyAIAbgQIA/V6CsEd161S66+rpqAUp6R2MlyzQWag//pqrccVVj0K7u4Z6syaoKZXmW81J/L8f+AscP7oCJ/Vx+N7j2Lt7HxYXlxA0VCRLk8ui8LNFOtEmdozhGiu8qQb8GjciLRZI7KSVBdHWtZV1GSug1aD4W3KeptReMilXLgYhy8YKv5VLwBKVVujvogSvyHUZmaagHQEA2trpvJsWLuw0Cg1sSAFAiiFqx5y5sAp4EAWwszL6t+0Ea8fAUmIpskMKMjukiQAA/De1F5gcHDpwCG7qwxVXaiPCI+IgHo4duxeve92r8djHXSkuABROJI3kTW/+ZSDz0O3FcCtVsY3Mt1GzTgisyDmbgVZ2EjivQ5q7BQD4N0dGxNbPdPv1qNUuTpiCXNji0z2UgEEXADIAuFbkvHhOxn88747Kms1XxEhiVe4SyHLJKAqYYefuGUxNUYiRD6yLlOhdxDchO8NDt99Gc6om4m1h5COOm3j45U/GZQ+9ChFn/QQAKBcuNqAoi0QowjIqz3tNFFKTMhavRspnyz3Ykxf2JhUb02jQ8y7gBKE/8/q72o0kACBzTEbZvxcO0KwHCNtr2D8/i396//vxzY9/HNPtHlrSnhlV8S/2kmKX+f4xALRrznlp0WTldZZnLZOCnyMiDMKkkFGJmd2yZqMhz4FYng76mJ+ZRKtRl66XFXFh94uILzcN0v4JGFjxKGpZWAppVvERVwIDAFkSmY1DugYtAGATY/V21i9V8aVlnwo/KpBmfmbWcPGuJ0F6GDPyDcywkmxEzONhWX27CFQyHlQSAbzvORIn2fV87CNnV9Y4YGWPPgdSze+QQm+j1Wh8tddh9B3LQIvhLJXkDe/bGQjsZRLqkecoH2uyGhAW/LWgmylsmMjQJYQbv9GOEVKhW0FMEKBSQSdzBABY7keIXB/h0CUUiwoTEbEOLYjT+f5l9BLOAgDKxLj/MgBMJrqJ6F+O2UWOxuddRycqFK511TWJwDXjjOy7BGqrLJIpShWJ9k2jUUOv38GxY8cxNT2HIKjLiBzjH8FNZVNl0oXePAAwmgtZVlvBaNEOnFgZG1tmC4pblw6+lglyARSYfM6MGeRaIOxyig6VJ3RnCwCUn34L1p1uhONU7LmTRZM8VgjYqfuNAAAE7IyvGtNGKbTILPMqou/D2CXdOgLncYLJaoSf/onHYbpB9y12Nx2srx7H9GRT9iyPwcHYANrraZXfKd4qV+csA+C+Bf370at5/5mrCvumVhfdGbfZwEMe+RgRoVV25GgurMW/6jwJY+gMAQAW81XfwVe/8ll87jOfgF+J4WQhaj6wY2EOFQHJXQEALnzA+Zho1VEhG5tuXt4kHvbY56M1sw9RRLetOgasv2oNGYtlES+1Cwt6ERIX2WN4bhU/9vwXCAAwjGLVXQopIj/Anr27TEPVgR/4OGffPrzq1a9Gt9uTcaN6nTHOXDPpUI4BALlziWY1BBfIyPErDqZaDawsHse2hTl89ctfxBe+9GXcduAgMmr6CAvU2B5rSMibQAe+e7eMALDeJDtrbXUVz372s/Gc5z/3jEQAtUUwlJhCEcD1xQO45ZufQGV4HIHX5eyFiACymRnGEVKKv7tDpJUqVlZT3Hb7wRMBAFkuOQJSJGF5N6RUUHAWPbekE99G9UEVDEQ82T101gaIwqxkY8eLxKJRAYDVlSVceOEFWF1fwdLKIn7jbb+OTq8tBR6LVIor/M//+bdy0/vdUFwH5mYWsHR8GbV6Q4pDXcrj4jc68yZz9XSdrKSotwI0J2qo1j0kGT21CQBwQbGoG2J9rSufweMWf8uM8/Y5MzEfLbDsAs2zi45entjbQpgUfXYeDQBg6Xy8lqIQHlRQCVjk6mqxc5BcdHwNLcFCzun4VRmf4LHwOMUn3gAAOcpuZs319ti5fAUA+D12Qtn1ZELFhICff+zIcQ6FoOJwNENnXLVjWsHi4mG84Q2vw1VXP1qSBdqa0Zbv9a9/M8IwlQeVs6y0rivPgMtxi0e5ggAi3kF7wTAUEMDOznEDZxeCgUCOWTpehQiWHePnvBKLFAIAdEsgAMDdluAAAQCySrRqsh0xLRhsIWUTgfK6tskUCy8KAU5N17Dv3Hm4LsVGhmJd0lkfCN2I89WDqI/WdEN8VNOsicGghh991ssxM78PqV9Vn/ccACgXLHpOgjiKOjK7lUDMojSMZH5e5sJP2sEcL6NO3L3uCwBQnLe+L6+Y2MUZu2GuFc78E6MVdYXMQV+SRh9pEmIh8HHsxm/gw//lv2Ku08c0OxwCYRTH+YMGAMTKRuzzVOyNa9zSasmgoUAMC38+U1wvfKYIAmzfvh0L83PgHen3ukJ95R/OxQmSa5JVorXacdIxHdvl4muI/EaGAWCr4FIPr3SzSuWvUZVXAIBXT7VOyjWABQ3KtNoT1oipuGXsYIQBUxCpi98pOsujK8gkAicqJm4uTZIZ1RKgYbAPeY7H8Aqdn9Nmd4GvmyQ5f+1oR07jQbG2xiEQJi8VMs22yABgGiAaAgSuzXmUKcQ2jubMg9K+mNsApbEBAEwH0CH110HiujIGQADg0PIKVsIEw0qAMGU8I32ZAADtPnWOT9ePFU/Th/MsAHD/BwDsvS/H5o06/mURymIvS9HtrUuhzvUYhQQTOXdfF7cgzqIyPlLzxuZbzL3ihGLMvvhS9/qxvH55eVlyFY7r5QwnccQ5ccQnDw7GKcX+/wh9v7R+CXhzLTN+Mpexwn3iAmCs/qh5IyxCjkUw1nrKGuD35X1zHRL9NCbSVJ6mpaoI2W7AXNU84HR76EmA1VNEwLyRIIWUJohM4dhJFQBAZUUlBsa0IK5VBQAgM63mV+HQznQQI8g6eNwj9uCaKy5FllEylGLPHUw0A4S9rtCHyZwtupNF8SZCgGcBgM3tU/fTV0najAp6FFefnEI7TnD+pZeiNUeLagf9kGxV2pzrvqsYte75CgAwlT4TEUnlFjYbVXzkI3+Nf73xK6gJuToE0gjbF2bRpL6cC9z0Lzdiz+4d2L4wI4KYYptZncT+B1+LXec+WEbFHbcKkrD9ak3qCrE5r0DYlxw1IDAYhwm2LezEM3/kWZiZnEFCsT2Hr+nKyPjC9jnROKOlPJuHfFZf8cpX4Zx950ozuVZvSu7NESLZfzkCavRKBLw3bAnTUZZxgu3zc7jn4HcxOzUhIwNpHOJv/sdf454jR3HXvYtw/Zq8H3M45peMWYxrUk/FCQ7fe0REAOMoRsX1pLn0Uz/1U7j2qU9GlLGhWcpxxmrvUy1dOe40RkDracfB4btvxndv/zy8dBEe1kQXwAOdy2oIaS1Na++qg86AOnvT+PSnv0QA4GpNJcc+OKezlgSg7OuKQtbOtyrpyQIAmr3wAvhYXmpjmLjIhrZTTQo7i0bO62aYnGji6NHDctOozh/UA7zwhS+Uwv6fPvlJEY+YmZrF0cPHZEZ/bmYe66tt8VvmHEmYcHPbCACQ8K/0WDeFFzioNXzUJ6rwaCVHAIAXyPEEnCDNaphAxhV67VCYDVW/lgNEWlcbWMeqNQnrTcVo7NdoAlnQ/u21sxsSN2Z2v+GlAgCo1ZhF87WbmcSxoFUUQiSVhE8wAQBu7EptV7s8frwVUCrugSny2B2gzWJkVPD1ssgmu7a6xiFaCSKCvDsVAQDorLO0dARvetPrcwCABffU9Cx+6ZfeiuPHV5EMaddYRUSI0Sx2u+HyPCSJMEAICzICGexG6IyMiouRXk9V/8I/14gDSaXArjT/SJRCvRGI3gHZIgwK7Pry+oiNo2bLZihj1NP8dAAALRHrDRcXX7wXjjPAMBmgXqsJANCoN4VaRACp1gqwtNqBU5mE583j+c97FVKnCVDwz3hXi1BIiQnAB5v3j+rFVC9kqGFgC6NYxO/ysYBTblCnTmBOBwCUWSd2bebPMYc5eGys9dVdSYt/Isl6+xDLo5yhQd2M7jpm+z384Vt+CdNLa5iV8QZxQS/Wf/4ofP8ZAPwoMltEkZ9JYz46k8qzzZ81G1RBTaXzNTs9g7nZGXktRfvY6V9dXi2617JejTQIbUwFwPNz2yqZxzd6DXLdOX9nZsfyC2AVZ8cq4JE8NKewpwgRagGq6dxIHJENml2gPLgUQEJeM+YMpVIZbNvxmyiMbdd9SzkSC3CjJqzzvibJ2AQAUE5ITlzhZrzKiIXl12XshdxgK2aOcSvHz0uXuNwjjKuCeX8rbFrWH7DvXzxvOu3LvYwgjFKAVS+G8SBxHWEBtIcp7llZxVqUCgCQiDYvixsDAAj4oPoU5FPkTBCTlOgM98lHhDY6xq1cix/k74wUZaMPhnkK/r1oAJTAn9INGGFoGQFLm3NZoVlpKjgpZmYmpEMWR2wMEEgkWMmOlGleSFhhc4Ez/5EwTjgzm5KKTqaAU5VRSu7XZEUxL7EjigTt2Sg46ZexRM0hx5INrt0JhQHHjpvJOShqW5H3LAB78cwWwU+1zuLzyHyHIw2cr1WwrdA9EmCUDQNRtrbjBQrQ2utkLUhPvT+WR6Y2/wSUAQB21Bg2JA6lozPVjOvRMBLr6YROVNSz4hhs5iKLMwToYcpfxut/7jrEURdJ2EazzhnZEGkSCVhAQWUCC5YBUIwAnLUB3Pwdu7++0pEGGHPwsOJiYvt2nHfpg7DGpmGtiV4vlPWmwJReA2vznJpviIjkJvKEja+gdsibjQDvec+f4NDBO1D1GYMipPEAM5NNTDWaMmp567duwux0C/v27gQNz7JhCLc2jYVzH4lLHvJYAwAEYEjieJzoGtAyvF7F+voaakFV7PWo1bZtYTte9tKfRpZk6K935RhoW06Qk0LhCwtzUuNxbyT79mEPezh+4gUvRLdHvYAq+gM2tQiukT1gha/1GRsFAMjADjEz1ULU76DXWcU5u7bj4x/7Oxz87l249fY7sdRN4VYbAmxK81NGUNn4ZD7qot/tY2lpGTu27cgBgOPHjuF1r3sdHn3FoxEjzsEYm5dvdrWK1KoBAOqVCm6/5Ws4cvDr8J1luOkKKhSUzxoGAFAGgBu4WOsO0JzYhf/1sX+kBsDjTsi/xjFR2ZDGrKKkmKBAnu08mxniHGoSaz4PS4vrokIocsnGM1UorwQAePGzRETnOPMR1GuyCT3+mifgmzffJBZag34oiE2tWkO9RgvAtnSUJ1tTWFpZRrUenBIAEL/4wEVQryBo+vDZcffpPhXLRufRyjAieMH57zqiwRBrq135m6wDshxs56oMAMiM6CkAgDLtPy+4rGggpy+CALW6j9TleIIRpTNiVKxjWIirzQUV5znDzKeGmyTFfRRlUoa90Q4wnX+pm8WGxwg7CtvAQ0hhDArnOAQRKKzhGAtEaYHJgvUrpBCqvd7S0mG8+c1vwFVXPwqDkJ3vDI3mBH7v996Bb3/7diRD0uNrInIjnSojlGiLTDsCwMSCP2MyQQRMOhkGAGhRTb7CAlkLfqH4iRiaCucIVZCjABWIUwIpQUT5Kj6tKNnxoIppdWyGSVkf5YR9o7EWCYayDqngn+HCC3chCDgW0pNZ8KjP+bsq4mEsgiLwMqx1BkjRwjn7HoInPeEF6EUeMvEBV3DIyoiYUCvvzREJsUKqeBKo+2Gkc1mSxHDU43SPuwGdTvKy0wEAZdaJZfFoYenKffFFbT3D0AAAtIbjcqwYAABBFf04xMR0A9HScVxQr+O9v/42hDffiml5Bn54DAC57KSHGcFCdvvpQEIgoNVsyKgL78n05ARmpqdk3bHoX1laEsqrjNJQHZUdGcNYkaVnfKsdzqwaFX8BBriyDEBgb4eMr5wAgGjHPa/bSzfZPh8sFpnMDZCYKaNxCEB/u9xh1++MFvojy2d8JtccwKka/Pe9/1UsREkszMybBQCEYngKAECpsqYjIQDtxg+AFRAriqEC/MifbYl+nGE87UO04dOjpi+jRYDeH73X8u8Nf7MEm4iFowIAlgbM9yULIK64WAlD3LuyhjY7edUG4ozxgs4KVAZX3Q0C4XxOpatpRqCMf40RcTsLAGi+oQWzjWmni5yn/7kRhD2Th+D0H3LyV8gGbjq5YxacNq73ej1ZAwTMba5lGUkU9V1vL6HX60jHf2pqVkYXOc7IPEH2LxEC5DgA6feO7J+DQVcAAI4M1OvTaLd74vJDgL6g41tQ7BTPVtlBRZMcbYbkyvz6bztzK9amPBefVpgq+McfWvE/fjYBct5r7pk8fhE3lA6/GTWyQqmiFE4AWrV5rNXfOOB9qv1Rd9bRWL2Z22nfk93/pGIYAKkrdOqKyRe1+aQMAWEApNq48eCJXjYSB00vwbB7J177ihdgfnYC/e4yZiYDDDqrqDipsPG00W+vqzqeqAig0X2RvPqHtYA3c7XOvub7dwUcaVBW6NAUh3jIFVciazRF+d8RgFnXI9el7k26Hi0LQNoZ4qC29fXDMcugWsE73/l7GAzWgIwz+SkyMkc9B60gQKNWxXfvuE1cAS56wLkIfAjgFTTnEcxdjCuveSYGA7LhqhhmapNrNMQl1+90KEjqCyNG7MobLfz+O/4A37zxm0j6Eaqeh/6ga5zOHBkDYHOV4tAaa1y86tWvkQYmt9yY4+gVXxg5nqm9NA9Q8F5jmEYHjgmz61/juLYzxLEjB3H9Jz4OpDE+/6WvodLaBsfjWCltwA0AwJhmAID1tbbUrBQstAyAI4cP462/8qu45EEPxLBCIeetMgAUAOA0RataxY1f+xTWFm9GUFkFkiXQP8wd1lGpBIiGlgEAYQDUm9vx6c98iS4Aj5dPPxlVSoKdtXUrbVIWFBD7QNnE9I9amPAiFgCAA+NlKiMDSnvka0m/SJMBqr6HeoNzH5FQv3iDOK/BBH1qahpdUq85mxYnMqvLwmXx2HFMTk8hGrKYOjkDgIV+0PDRaFVRbXhwfD4ARJk1gPL+k5AgjAWnimzoYtAfChMgGnBmg+dnBL5KDAAmnWL6ZIoEew3LDABbcPEaltFpvpYAQJ2q9g4p7ZoECPXYJJREnsLBAI1GUxJDFgJMt7mABSk3tlOsjjVR1WTGAgDc9EWATlT4qzJTRjSfx0E1fp4KRWY4/0+amfA1ZFxhmAMAygB4lFAGpRvqB/jABz6Ez3/+y4gTB36VyLZ2TO3xW0svOXfreGCEiER8jTT4lHNDPiYmmoAT63owibieySgDwPUc1Jt1GWcgA6AMABCkKYuY2BGIXFjLqv+XWC52rafG9s5xY+zdO4OZ6QDIYtSqAZyUrIkIcZpgYqqFbthBmFCPoIkrr3wmLrroKoRJFUNqEZwCAFAwg4wTCAAwiGIDmmhSkzdry7vESCEnV3akyCy/9HQAQHld6mU1SvjixOAwHRHAhAAA/yY9kQyASmIsMOsBOmEPfsNDNR7gPM/Hlz70V/jm//cRTBBB9UaP7Qc5AiAzldTLoAtAquJ/RINZ/FPEr9moC31reWkRhw8fFjEXjgEonZ/XvoKUM/ylOXalXet8KRPMTrev4wAEz2jnZOb6ZY6M4INwAIopdlsI26SsXKyUGRiMmXzqYoqNms9X4kve2zep6Ynbs8H6dCM3IxjjJWK5rh7f3ovf1wR4qxpAfO7IGJE1Zgp/KzA0XjbYor8MACj1zq5vu6rL7zeqoVAwrexrTNW9iRnqkyVhOupi9z8rJkaA2MTkPDka50posjBUFT8RApQ/JnkQAMB1sDwY4MjqugAATtAASXkUAeS+omKVjPn8o/G9DAAwrqo971kA4P4KAIid1CkALI5Bcr/k3kkQXQX9UgUFfAf7zt0poD1FjHtdLfypHC9z9FTNDgIcP07B5Bq275jHysqSCCw/5jGPwote9JP47Ge/go997BOYmpoSsMDmLNz7OFrA753sy1qo5j8vAQD6VCvrUxg1Jpqxu6+jAErptcHHAm/8PQsY6Po387WGCWVfJ3GS4mcMPKbzb60ELetvM0BR4cqy+TItBwDcFDFzN6qUp+5IsSW5MKt3Pr4VRxoBjDO+G7B2YJqBpj+EPzyCyx+0D09/6hMw6C6jUc2QxX1UqKlFRqhhnRVjBYUNoFzjswDA5m/c/e6VHINln9VDbW4W+x/yYKxQV8oj4EQnI1/XpQBT2qAiAJC6aV50igD4GQAAMkLqDPG7v/s2NBoVDAbraNQq8JwUcdhH3fNkdv7woQNw0xgPuuQCBH6GKOygPrUNkb8L1z7jBQhDjgCwmUt2EHVCyPalfht1nRKpawgGkg3NeugLn/si3v3H70bg0m6win7YEwAgjgc49/x90lwlABDUKF7exdN/5Bl49GOuRJJoHcP6iQC8LwRLXhcLAJh2jmz3rGU5ZpwhZWjt3wAAIABJREFUCbtoBBVc/48fw+rSMSwvHsWNN30bjdlzkLk6giWxybCdWE8xv15ZXkWfTgJzC9Kc4vEfOngQv/Nbv41z9593xgAAG+i+k2EiCPClz34Mg85tqHvrSKPjqDE3jrgXBFLHkAGQeUNEBIX8adx0020EAK4pAQAnor15EBVFVu0sl4sKEWGT4rPwU9UArrzi5aV1KazZ8VClROv3y+ueoB5QkIsbF9GaAM3WBJaWVjAzy81qTUAAbkTcFWQjjCNJ8vk9ouPs0m24gM38PwEAKsi3purwaxVkbkI5HDOC4CLjhinJGOc32GHwUXGq6Lb7WF1piz4AUTJJEuUh0m4v/y39d69iulhUwzRdI5NQ2o2dhavdnMSSTAAA2tpxfk0tCu2XeNNmKaJwIIX65OSU/EgUZmWRkfbMn0ey2buuagOoUJIZIeActClyuIE3xFKGczSaGBBQMaQO6f7Tp5PnR7sO3kcq4R8/fi/e/JbX48orHyXUGrHucT189KMfx8c+9k+IYgp5EADQrmhe3CgtQY9ZAAAVA8zV10sAwORkC2kWjY4AKJSh9H++AYXp/IpcKwUAEnhV0v50rKDCYGEEDLXAtVdS9SgUcNIurazlXB+hSLzSLMT8fAM7tk+iWs1EtZQIIWfCk2GC6blZrKyvIavUkAwbeOazXoz5+YuQIqCEwkgRY1N129kk+pikKcJ4KLR/MiY4tqGFpDng8S7oCQDAeJFU7GSajIyXeKXn2CSX+VoszbNL8skixC3PhDGZYedBj9GpV9EedOSZ2dasYSFJcPgr/4y/fee70OgPUPdF9zwvAK19ik3s8nK2fEgG7OK3aIG3tf6t6YtwFj+OZDSfSezC/LwU/mI72evi8D33CBVLrf+ozGqfExa+VPBX/1ydItF7Yrv8BDKVBVD6nmg5KHjjcYkmfTl/m/DaO2W1OUrYbv6MFLRt2kSpx7Ou3bKFqb6T2s2Zrw2AIT6bFiA6odAfu7Dln+sTwU71ifP6m82TuGylgLZHYN7Lfqz9u9y7t/OIdtWe2GMvFdqWFVRmU5T/LZz7HDLc7GGPvC4/fn0YjZuJjn8IICv7i0YziXGli0gIm7ZLAqoZAECef9dRBoDrYjWMcHi1jS7HzPw6ErH0YveTjixkR2mc0hnvostpP19mCzeE/8x1KrkkbOkCfE9+aXNPcBELysGANpx2tyiozro66dIjGzNcKYaUFqqjN6PrVidhRp8AfVsF77UTpq8hzZPgjDzx7IRbYH/T16JY2TbeaTZQfL4dBTuBFZaDOcocEScSaZro2FzuOS/7eYZerytq/LSi2r17N849dx8e8IAH4Pzzz8e27fOoVl2xv/ryl76Cv/rLv8att96G6elZ1BtNrK6tIx4mAgL06GIS9vDASy7Cs5/9LDz26isxOzOPm2+5C7/6K78m3WmCDPW6drPIlGo2WvK9jb/ykl47ZRK/DKBdAs2EJWmFtdghk46/J6MGBFX5b3b95VlwFRjg7WD85qic1TeQUagSg1LutbAAKBRmnlADbgvLgICtaYCY4LrBPjN6dzZ7+8sjAImre1/RaSUjie+kwIAUXBwiTMhU81GrNsTSeRimaARAvdJGf/1e/PJbfh7D/iqcuI1WjRSiSPYV6yogVoBWdFA+QPNIGQE9gwJus+d89nU/2CuQx8pTfCzjmF9vYbU3wEOveIyMow44D8+ahi4zQ5bTlRI7TcGjfIzEMADOZP1wKSbJAL/z27+O+flJtNeXMDlRR8DO/fqaWOfNTk7g2OFDQNzHgy+9ADU/QxyuozWzHcvhBJ7x3JegH5JOXkPmEASoCIOBIDzrEdL/CXL2ez1MtCblmbj3niN44y+8Ea1qAw0KIApLeSijAOfvP1eaq0lKhyiyCTLs378fP/GCFyGKU7QmptHtDoQ5KP1rbeUaNy7DVJdci0O7A9Sq1GNr49Zv3YgDd92JbqeDgwcO4dCRZXgT2zAE6yatCxmMRANP6jUHy4vLUqvNzc4bAMDHwbsP4j//5/+M3Xt3I60UYIzsTvdRA0ABgBSTNRefu/5vEPcOoOH3MAxXUPd9DEMyv3wZeSfwMyTjnNc2rePgwaNwXvQ8ZQDo13jqZgoqy4gwG2r59UJlNYg0LxmV8/mBnCvv9yN0O33jCFAOVPZzKATI4EhRhqrYP1Akgb83GETSlbdJ0chn5h1RXmhLm9SZONnwZa5zqGrxHsRRgCCA4zHp50LTxICzGjKTzgLazFrJrBmLHyJrQ+DY0SWd56BwE00g+DNLeGCA9pRyrnVWIURYkNC5yHTOmufJa0x7i1qtqrZ82RDVoCr2O9zoozgU0Z71tTWh5Vkqv+3cCs3EzOslcYYs8eT4FCFL1PNc/CgJOhTiOKSkWEsdAgdRGEMUzc1sHu3Napz/I+UFCdbWjuO1r30Vrn3y4xFGfaHsra51cPeBI/izP3sf+gMedx0RxSVy1Wx9BqxPNj+Pc/r8jgAAIuxBZoiKI05MtHQjE7CmRAe21li8ZmmM5kQTtIzka0QZlP9RzJCARcxgQru+lthrUO2Tf2/btoBmq6U2Ina9CNXWJIVGBZW6DzJp4Ia47LILkKacKUpFoLHbpXWII/NUw8yH400gcybwYz/+03CdSQwigUbgeGRbKBNDBY+06883ZjgYRJEq/otkPUX3NGnRNbOZ5PlUr9GtYqS4k5NUwCM1qvUElizt33ZIRKPATLGzEPJyCqOmHgm7kxReZLsijeFSNR8Ozpmewy++4DrUez1MOwkC0sqEjsn3MyWdGDmoRryp04ooI9Rr7QopXrSxjdPpOjhylrSCFEHJulhb8t24URA843Oipiwnv36jFowao4pkvvj/vANTmvkXd+aMz5BW5vkkv4gjaoEis6h58WjPU6ODJK5if2kS2NPlGBsU9Krie+I6GgcDNnprLbGUEriZzae8Ockayri+VMBw5NBKVoD2d+yIkP1/rdfIqFGRq5MdnwJXJz8bCv1YcMv+nX/GSMFw4ifIfaaY6BgoWN5zCuXx0d/nZwk7mTP6stbtPLeua4oAxq6HpV6Eo+s9tONM1HcZXckkYbwgJZAUSlllpY1fcwk97zKLzN6jU3WMT7eEvvc/3wCtHPuWZYNZpkV+nygE7GgB7mQkLKqlJkEpUqu5D7lxH003Q7S0jJlmC4MwRuZXkVQDpJUKkpgaGtRyUK90m3gRhGGMGTpDBK6HbLWHqaAFN62gTQbdzBSW1pYwRSte68VixgvK14iJZ/nZKMAaQ5F3XGF1hbSzY57ge1LE0iKSMVOosD7ZdVros9jl6wl8CnMo7ok/PCmu7NLPzMxgz57d2L//POzYuR37958PAuVTU5Oy94nadTjQPV70IaiAzc9gZ8zFLbfcik9e/yncdfcBeLUaLn/Ew3HeBRfgwosvwvZt2xH4FHQdYtDpoNMJ0Zrajut+8mXotHtYX+9gdnZe5mzpJDDRmpL9dPv2HTh87z1oNOpoNZvCKOC/eZ7MVSwAMBrFzL5k7P4KXQ3VNREGgF/lCshtPK1DECO21RFiHBe9pCCQ/csCJOIYQFEwAYUUHJDMwzAMFFyoCJPUJFFGwHWjWLKZPfgk8cPGTkn6R69ADm4K6mksAi2CKBpOWmBk8Tpe/qIfxY5JDy23j2aVVoHrIsbM89O55EJrSkeOdPSgpFH9vX+0z77jD/wKyOo0ObQJPJLLMDZIndDtyrdrjRrCzMVq6mH3/gsxv327NCtkukTGGVVoPGOgMTlY3qoaaTidQuRzE2dfD6o4ePAuvO89fwq/MkQUdmUkgDGeDUc+k5OtFtori1g5fg8ed+VDMRysoBlk8KpNdIaTuOQhV+PcB1yKXuQgrTSQulV0+xGCWl2sM6NBX4BSsj3ZUKSbWLVaw3UvvA4Lk/PSxOX36NgURwOh/593/l5EST9vsDpeBS9+ycswv7ADtfqEsLwZc8lAZo3BsYNh6mIYueIC5zs+4sE63GwVU5MZ1lbvwmc+8wmEUYLl5T4WFyN8954lVKfmBNQXNiTHahkHzEPJy3z4nsNSm7De4ZbOOuzgoUP4wAc/oC5n1Co41YzmKe6BKWVQ85mDr+GT//AXaHptDAerIgpIgXvfb2BtfR1Ts020u+syEsHR7Sh0cM8hAQDGNQDKu7cpmEYOohwsDa1E1N4518gNmcIQvuiI97sDoaZJYN6QZ8ruLFFv3oxALBpY9PN3uAHxPU7e3bRICxMwduWUDiu2Wg7nKnS2np1j/qGYhCSLtrsslg06ny6afqIIWXBZWfyzlu62exjG7DKykFEgQNI9NiaGMVxf0+g8UTUqsGUAgJ1rHp0sNCeT4r9WZzfeoNq2O206ERS94BcLGhbxNgGx9HZSW4gos7ZNIwIAvPZatigAQH9pLfjyrqJ41KqVIJFB/TOUDrBslAQAAs4NxQUA8LpX4tprr5H5Gr8aoN3pY3mpg7e//R2IYooA+kjE0aFIWDXY6CbLayuOBQYAYMJL/QbRXhAAYKIYHTEKpZpNmzXoZnLNWpMEAJgoDNXKUGaxU1S9KiD3ZiiOEOvrbVH65Hw3Vd4JqLCDb62SVDmXAJAt8XjvbQ9wgP37d4E1JN0AgportCKyHoijxmmAij+Nc/Y9CFdc9RSkaU2o4yygbPEnz70phlgYUKRIuv8U/WOXwwAAksgY4Ow+AH4bhAJb/Fv/YX2JelsrGqlFv6X+q1ZDuYMROypjV01dePxDgaLUEXV0shtijso4Keq+iyaAGcfFXKWK33jDf0D7rruwwx2ixm5VhfZmhHO0e6qrTbtu9o89AbVIKgCAvLs6RoU9HQCQv5/pDCpdmkCbzpGeUsE6v5q6ForUbbQDrT+y3VYVjLP/r+JvWvbLu8g/zAws40oOABRWd7w2eVFpdvutpZ+MQio8tWUf31wN+NRHMF5wFv9PEUALLBbLs1zMbmTDVfzcQULA7BRoxWYR8fFj3Mzv8awJcklnrQRi2nirz5ICaeWv8mvlUdO+skJDRlcgpgq762O5n+BYe4Du0EFG6iFfIxoTCo5yJGocALCfW/78zYIam8jZvocvsbnC2PoZxwRMUFTArizSOkTFjTU+pOyi+EgIADDuVBhdIzSdCOfPz8BdXUElSrC4tCIU147ropckaDXrEnPoVk/aqzCX+Iyx+GdOUMlQcz00QsDts9wM0HUrOOo7qM9MoBr24XGM0NzI8XXApNIK9Mr7itWo7b4CQb2utq7DTEAAUr0lrxCpxyFmJxsi6pYl3PuBRquFbTt2Yueec7AwP4sH7j9HxLEIWHO8kUkpQXj9nEQseLnnqWUyWQJ6rOJ2IuwU5iIZAnaXa7Tti7DeboPc1ubUlGjU1Fst+EFVrJjjAQW6hoi6ffR6EcLEw1e/9i/4rd/6HezZs0/yt+PHlrFr1x4BBCiEvLq6htmZaSlEep2OHCv33+XlJbEH3piAVhTkOWWeYKhg4PTjJs23ikw6fSZfMGOLki3RRzulpSGbQ16ugVAG+awIsnUJ0OeWADvfn04barmbx+yyNoHij7kGw/fwodjwrTaKIdwVCK5ncRtXPvRC/Oi1j8Fg8S5MBlynHLtkfkmQxDVWw0o3FJNtAwDkgPv3+wTOvv8P5ArYos42E6W9mGm+zJ5SRP0u1gQO0EkdeAt7sbD3PBl5tLHLPiP8HevocfKDL/KZ+36CFIcOcPttt+CD7/sz+BwHTWk7qnakdpSy1Wgg7K3j6KE78cTHXo50sIKJGpuzAULMYs/+B+Oyhz0G3dhF5NSBSh29iKPLdWF9DSlgzmaU2aeZU7Ae+ZmX/QzmJ+cQdgfi3sTcljUZ5+LP338OUkTwAtV760chrn7s4/GMZz9HXMySoYKnFW8oNQxteVkLJCGHogMEZFbHbdT9NuLoML7znS/i8JEDOHp8DZ43ixtuuBv9YRUZ4z+ZRzr8Z3vQqrsABwcPHsLU5JQRU1WW+L1HjuD973+/jAZpU3prGaDginBQ80J42VF85p8+jKbXw3DQhk/uhyMqAFhvr2N2YRK9QUcdrdwq0qSC5cVVAgCPHf30kVxnIwBgJBUSCqPOdmthzHqLcw6cTSIAQEEaBQA2Wl7MnnS+gze7VmsIDb/b7YvavRVF2nhhmn4bxVeMkBkLRPWJpzIGF5gj89u0j6OCvMzMyg6kBRE3GDldYambys3UAxYAECZDb4Buh8qsQNWrybmygGZ3gPOb4oVuO1WGklW4oxuaKil+GWlgrhT/HAHgeROpDqNQilWyALi5r6wsSzKgYwPlG2Jo7STlS/HuIAmZhHNOTjc0pRcrMGNZA9w0KBqofyvbQXQaRLSCIkEbAQCLeO1rX4knP+UJWG+vSje9149E0PHNb3krksQVj1E5zzxBNsdqrif/T0YASgwAqwHA4MRzVuDCUMgNiFEGAHjNLADAfwsgQoottQqoAMxrEHPWp46VlVUBAJio7Nq1S32NecIGkrMAgP6tRSrHVMTELxtgbq6BPXtmkWV9VAMWJ0R9KogSB/GwKgDAk5/yfGzfeQEGkWtGIHQ8Iu9kMkpL8afiRyH95tlxYkJjOr6WyrhRcXHfgrChjBu6kRbMAo+Y9ZyJ1oIWGAYEKM2Y83lIpAsB+CIYo3OMQn5iMHUzxFQodzNM1Hw0HQdzFQ9BP8Rfvfu/4YZPfAI7CQ4IAKAlkCQk5lkQg7YCy5FTs4VyLhZnkr/xxNsWYafrdkohJUm3oQebIsMmmZvzgf4eAgAlKcgyAJDbWEnnv9wq2lrwl+tjFPC3KuKjT570v+/bsstfrWtFetVmXY2zBMa786MfpPO7p/o63f23v3syAOBUvy/3x9D6TwYA2HW4WQBAQFjS/w0AsNiNwD99WsqWAABeJwIAqu1yIvWvfN0sY2ezz8QWb+YWfu3MAADGYcelyBJjD11uKJBIG8UMw0oELxugkfXxlEc/DHvZAYtjLB5bRJQ5ONzp4OjKMtrU9QAQCajqwqXNIuEYgsduhnbcg+84WPBbiMTZZRL9IMBN7WVM7dyBeL0rNo72/ttrbddxp9MuYqco8hNYV3Bd4lmWojkxgcnpWUzNzKA5MSnF8vzsJKZbdeyYm8LsVBPb5mYxOzsj+xTZUhwFo6DPcNDR3i5rO2H3GTBCgGV1L2GeQR2e8oifPT7mSlQCZxqSF9fsbHlUJwHqU5OosBMntrnsIzOjcRH3BiL+F9SnsN4Z4Gd/5pVYWlqF79UQBMzD1HKY4wT33nMYO3fulJxjZWVFWArMnchE0CbG2NLJQVMFm0fYLSbUSM7G8Uq/lmugaB6n76Wdfh2JsHlM+d7oe3JT0yaR7H3y//xfBUcEaGPDQd7Rigyrzob+fiHCuIXFf59+ZWMAQJAvIOlg0ovw1je+Ap2jt6Plxaj5FA3swyWNNwcAlGGqxkiWAbD16H2fTuDsi38gV2AcAGDxTwtuxgUKSZJhxD2L7lQDx8PuSx+O5tx2w8YZ1esgA+DkIzz2dM4MAKDL0jf/9Qb85Z+/TwAAz9XOehSxEOfj6QmzmENbd99xC578+IcjHSxjuqXxeugtoD61C49/8jMUAEAN8JqI6TLmcrxXvPXgsPiSEWdHAUG/ije94U3IwhQdusJxtJYaUB413DrYf8E+EX7PnIhVIQbRQGL069/4ZnEwk+EIAqikxVMXymcj1UfUZ1PHRb1C/YQ+al4bd9z+Fdzy7S9yl8HKah/1xg78wye+geb0bgxYn/F3eaSM6RRgzGinTXt1F3feeRfm5+YVkOTeNhzi2OIi3vve9woAQIetMwEAuNsFlRBx/wC+9oWPol7pIg07qDqB6LtF8RBr62vYtnMOUTLQ+pCNPqemYxDWBvDE1W37WjZt1yA6+sVOs3bcLAOA9RaVaPl3r0O6mlLAizm/8juwKIpFpZ7FP4EDdv77/UE+SpAX1iMfXHRwJSBKwcUNIxG0h7R/zvvTCoL2gpwZ5z4hghIy16l0cukS5vPrRvjRnK4CABlqQR29zgDt9R7ikJRF3khF3m23XShwefdSr5ECAEbzQOzDNVny/QqCGhef2lQQyRqEoRSrLFzb7XWxnpibm9Nta0QkyFLYDWCRurpguaWL8r+9Z6Mbm3jtyugCZ1mUHiQC1DxOgjcnAADDfATgKU99AlZWl9CamBD65URrDr/w+jej22VXm930cgFQAADWBcCORlgXgK0AAARxyACIh+wGcJxCAQB2H90h/d1TCQjHjy+i1+vLeuS8JGlTCgCYe2EYAIVwGksnajzwutIvfohLLtknYIDnK6NEJAycKuKkClQm8FMveQ2dT9EPaVHSkjVFix+5/zIfrqwOdoJY9BMAYBdCKP9mftUCALxGm+tSn2zvKQAAfYUmkrJuTKJFgU07DpCzQUziKiMATMJJvh0DAEiNZicOVa6tDDXqWEQR5n0f1X6EW77yVXzgHe8QAKDJa8z1bAsqAwBYfVlZFeZ4rFhcPjtrcbexDqyu/YLevZndN2c2jDEJTv27Z84AkNMzS78YazDCeKbjbzUBVBDL3KPyjdrMCY6/Ruj/o+yP+/I2PA4xsRpDZ8tFc3l9jhf5QnWn3ef4tnCSgxgHAzRhPzUF8fQAjln5G7BHTnct5M6PjC9tDIScigGgFmUFA8ACABEqOQOALIAB1cCqNWEAqKq5AgD27m1cIBQMhPsjA0BYQKT6CwDAOMxSmHFkiNQN4Wc9TLsDPOPKR2C358Ib9NBf76A+OYmB52GQJJisNwRg7cSJANSDjnaD+kmIMEvQdxP0uz00hi7CTgjXq8FbWMAhP0XX81H3J8TthzRzMu4ISnMv5r+ZyJb/npycwNT0lIyu8TWMrc16IL/rB5xfVcYXodDAc1HxHazdcwBIBojDHuIoFCYYQa9KNRBKq8fGAEFisfzVeXsZMzDiVAQA+H3Ot6pgpBbJTCQJrvOzyYRjskmGnYDKlYpcm85ggNbsDPxaDV6VQLALn0l1qvZZVKgeRClmZhfwR3/8J7j+k5/BxMS0aB/Vak1EYYI1MxZAZoEdcyPDjteFifiGBcYpAADL9tItwYVXa8nohD3vHMS2GhyG9m9jR1nozwIAIyM78kY6kse9mHnBCAAgMceyE37YDABqSLEG6SPtHscrX/xcnLtQhxuvIaiwgGLxonLZYnloR1xkBED3rTOBb08XH8/+/Ad/BUYAADMmyEI+jCOpXfxagEEUSl5bn1nAnksfhkpzUoAy5thlsXH++/vNACAD6ytf/gI++jcfRqWiqvqsbdiUU9DNkTG3Rs3H7bfciCc97uGoDNcFAGAT1a3tQDep4unP/jEkbgP9tArXZ15NEUDWyLQ6pFZbJALOjH8yDvRvwoe/+5u/i7tvP4D2yro4hnA/Jbu6017DOft2Ynp2AnFCnbgMQaOGlbU1PP/HX4RLL7scg0GCWr0p+QudvoQaTxe0cCiYXMP3BYDurNyFG79xPdbXDyCMuqh4E4jiBj75yZswtXAOKD3osMnGhhkdTGgByKqC4CNc3H777dixfYeMthMECKNICvL/57//99wlZOsAAAW7M1QrfawtfRs3f+N61L0esqgHHxRHryCMhlhZXcG2nbNiZy4xI6F4Nh3vEgIAV22Q9diMrgwCSGQ1ibz9OW828tlujgCUAYDOelcKeqHob5glsjCK1RIvqAviQ+SIAIDUFEbJtsgw7aHq30Xeaah5xEormdi2cea/WvNkdpxMAL6YVA8BAAR9JiJuaP+W6pk35qgBQEQJqPoBonCIQS/CoB8JMMFimhuMbIjS4T5RyVeo4ZLqp3IMtOzhKAD/JuAhHpVJgir9KIUapx37I0c4M0ILs6YpDovuhBZy3N9MYSQAABMoTQqKZF0BAE1ude5ELXcI1vBzmTxYGxm14SlGAEY1AJ76tCdieWVRXBo4/zIzvQ1v+8234447DiKmtD07IWMMAF47ZVRIb1D+cEZHNAA4H21GADbLAJiamYTruYgSBjhXKFAMgIK0ZcbFwKvg6NFjQoHkddy9e5dc5+I+cLM0ThUGEFCxDjElhecRHOrj4ovPFSFAx4kFJGLCxi5JktVQqU7hRde9Er2Bi3hIS8mGBA8lfRhxOHakh0ND+2fxrzPghb2I7RyZNXxGMwAFAGA7/9L5dtUTWQXkzJrJ97LicZfuLxFIUsyMZQxHAIRSyZladrqCCqqBh0o2RLS2hrlqgMYwQ//YIn7zDW/AjmGEBlVa845Y8WxK0VKqdkee3pLo3nghZg91MwCAikdpQVX+Urqu6gN8vwAAru9igt+wG0zyq09+YSVXZgCMAAAj0mH3LeGwMlybrsDH3l6Oo6RBsFG3vuh0nrhNyH3bgEJfLqrLBXwZWLDALkGyU32dDgA42fFtBgwyZYAV4yiBuMUR2WMe7WIWgC87jApwkUmjSTkjq2UAtBNHxgAiupUEdcTC0NEOsuijWFvEDdav3VfurwwAsoDEfYRxPPVkPl83do7v9RGkHUykbTzlYZdi2zBEk/PmcYRas4GYRXethrjbl7HBhIWtyzil+zI8F0kFiAMH/UEfXpShVZ9ApT6BCx7zKJz77KdRHAioTCMb6liaFeEzN1QORfdqjZFadPOPitbRBQTck6QlSz0fW5gnqCARbYG144dRdYbwHBV85H5AkECkM6iFo/Mn8llCzxRFe2UW2NEDBQQKgN8+X+p1r/id2BKbR0l0KThzWqmgOTMtDAB+TMxcjAlq5mA4oEhqH9Mzc1hZXZPc66UveTkOHzmOc8/dj7vuvBs7d+7GgFo/1Rq6PWqqWPCKOQybNRRk3iC+jgEAWtyXc0rT4WdxUFcAoLzG9dz1mvB62Hszeo1UFJmdnXEAwLoPEAhgg8WOABQRzIIAlr903+LuVl59MgYAmwxuFqKOHi7YM4MX/9jTkPaXkEVt1KosoASiFWaMpYVrkahnoznN2a/7yxUoAADDUTVsUo6Ruj7rGQ/dXg9Bo4H1yDVBAAAgAElEQVTd5z8AwcJuOLWmAIisJwgW8MvmRadn0J0ZA4AAwGc/cz0+/U9/L4CVkWeVtcoRYTq6sUk+2arhtm/diKseeQkm65n84d4fNHdgqZ3gmqc8C63ZnejGPtxqC0OO3Yo7GXQ0OQ7zcR2CnnymP/C+D+JLn/4iwm4fAcH1OJYGYae9ipnZCWzbMQu3wgI/xOzCnAAAO3efg9e89vVYXevKfHxCa3UyADxtZmfJEEGlQlk/pOEavn3TF3DowL/CcdtioZpmdKtr4PpP3YzphXPR5fNbJZvbQRJRK4ui8sqyYtfvjjvuxO5duyQ2a7N3ICDAu9/9bmke8r+tAgAEAZmXe+jgyD034q7vfAX1Sl/EFn0nAFK6MsRYWlkSAIDAOkfJ2Nx2UUXYjzcBAIzkfeOLhRctEyEYbiD8w+KYGgAslNtrHSk4RcxPd/YTUlB27Ym0c5NhICcAwI2KSYFFnEd/r3xASnWnUiQvJrvgfkDFeFXY579JG+fsPx8nO69uiwLrUZ8nedLE1aJFdQEoTsRjJ9KdygWj1Q4VczmeQHCAVnplVFtPsCg2Kx7t8jz47KSKsxjPSzd/Ljw6H/A8Sf9nAsC5urm52XxOzm6GeoxqEyg4DP8/5QiA7A4jXV45AgMqKACglDjeeB47/9jE+gQRQBbWToK11eN47eteiac+7UlYW1/O7RlbrWl8+MN/i49//HpVL5cCQu+r1vxioq2Ahmz86lxgGQBbAQCmZ6cEABhEfQEA6LzAa0cAgFQXquryITpy5KgEPgYIjgAU90GvnT5oVvRM7y1pP8OEIBSf1z52757D7GwLaRpJZhXGCWqNaQxRw559l+Dqxz0dUeIjGfpwSellEiigjM4eMsFjR4rJUUQFZaOMrGJzhqZonoLxpGArm5iyO1SIkl+2+GdiJkisqDgXavKKCZjkgYkWPf9MIkr6f4XXhAk0NQy4Tiscz/FE8T7ptDHpemhy7ujfAvtv/MIvwD92GC2jpSFPufGG1sfdrItyhzwPAfoPYUaMdWLtddgMAFAu9CyoZVFwXZMb4JsjF1rXhn4V8U1z2FHAUxJvSz01C97eUXsOinoXWKmKABr2R+mT8nPcMv1ej1chzE224Mejr2GsFMdeXK/xYn206NACWLRzPRWxKYMH1g3ldOtZSTOnPv7T3T8by8dft5lnayTZMutkvOAvj5bY8ykDHOJnbu6EVXO3IwCR42E9BlYGQwEAyACIUib0CgCII4Vxlvn3yAAQsT8GFnaCh1SrNno34GhEH0HWRitawdMffil2IcECxfJklG6IlXAALwgwGTQlV4glkaOmk86Pc4wgYsHdoOBqBjdmt7yBo2sdzF58Ia591ctQ3XcB1nos02smXFmLVB0r5F5LVl7ZUjZX6SeFbhijSh94sfRUNosIO2UssmNU0ghHDtwBLyMfhKCAOkTImuEfh3ZZFRHjLY8xiYOPCMsyH2JupQC/BTV5sOryo8Wxdp341gTXM8QE9z1P/MEjpKjW6/BII2YyTms9FpNxKqA/WYx0U5qdncPx40v4yEf+Hl//+jdwxRVX47U//0b8/jv/EH/0R3+KZmsKk1MzaHd6aDYnsLq6Lr7cIy4l+QNSxFIeu31etMgvAHBify7zPgI3xsqv/Fq+i/197qv2WeT7KBOA4ANBgAIAtjo8wiwSujDnYOnmokDBCAhQbFGnC1Vn/POTAQCSt2YhZhsu+iv34E2vfSkaXoQsop0aYwQZtJY1VsRKq/uibMazX/eHK6BAcqndKSFFhSzptiXPcMZHd4j5bdtwzgUXo0vrcha/RvdIXTRYk+lo7+m/tp4/8GAnJ5r4+N9/FF/+4meQJn11bVHuP3zudxG79g5ajSru+s5NuOyi3di7cxK1ykDONWguYLWb4uLLHokLHvgwdGMPTnUCqVPFIGSOD1BoMIkUaBXWLJ3X4ODzn/k83vun75Fiu1atSe4pOSBrPncoLADKhK13VjAxxfd0hMX8y7/yfyEIWgijDI7XkPFdtxLDYZwWvasKkm4bS0cO4Js3fAZIV5GmazIGffhoF05lHtdf/y3MbD8Pbbp1BDpmSwYAkz+fzj3DFEmU4NChQ9ize7eIrlMvhvsJ64R3vetdMsZBl5CtAwApfEoQpuu487Yv4uihm1H3BlRNhO/WQAovddvW2mvYsXseSRrKiATrHkIcFH7dgAFQQmpzJLdIV4tEWdL3kwAAVcTREO21tqLGpwQAhoJaSaCWcQ8i7To3br0VRz+zvKS50EjTVpo3xSds8U8Vd+520ik2AACDLTcFPhh8SFQlvEh6VaxV2Qo6U6J2f36lKiAAKXFUyCUTQObtOArALIZ9QDOTpUdn/Lllhs8XJgKp/7YDbZngspj53o4ryvVcHOw4qDq+OevSCIDWUxohpIAX0SNaGFrxPz12BTH4PYOiG5Scit0EWFSYzyTfYstjGAB0ARAAYJgDAE9+iooAcgvibXEcH7feeife+fvvgsOulojkqWqvBQByUTJhW+iMHhkApChyBIDXnZ9JEcDNaADMzE1LoUFRPgYToqAi7pcCgVsXG0POR5E9wc8je2L79m3qa2x1BUT8T68fvyf3WZQ7qwgHfQEAHJe2Qy7OO28PMirfM0Hlmsw8oNLENU96JvaccwmGWYAooeJzDQk7f8YKkNeAwVrQWHaURCbcrGOhx+sf2+3YTIF7ugCuIItRPxbqo/qPyhqjDgGBkpwJMKrFIddGZmBSmf2386EyP8nNQ+b6dRbVJ7hGsU4ipMMMM60JvO/tb8d3P/sZTMg4hiu0RFKSbCeUB1H2hVf6v244diTIUhjLRVWx9k8/AqCJurJKLB2V1FT7vdN1kA38YJ+2vJjeFABgOr553msYNwoC6LPHxFW+DEPCPMHF8y3dnNPd5Y1/LjoT/LO1X5dzLTfgy/fAFsIWVCkX+HIO1hLPCGqe7BBOloTYhFjW2paPXwuh8WOz733a58vsb+O/v5n1lxcqBgCwDADpFBsGAAEAzv9bAIAaACFnvClvy+NmzPz3DABwfFByVAIA3gkAQC1tYw4dPO3ySzDJJC4JUec+H1SFetmanEB7aUX2T7oHcI+uphTqJXjpCLtgPQ1RqXpoVmpijXW8N0CnWccDn/1UXP7s56ETT+jcaQ5CWkaf/k0RwPxnHArjLC7HuwisDhP4rjI/pDnOApOe8ITGqfeThlg9dkiSNEnUjMUtO1/sjDHPERabEbmzBT3fW0cChiLsZ/fq8vNpWU8E1gn6VvkefJZ4LVgAsMHA46jXhDHhBxQzpFKizqmGnR763Q6Gw1D2r8mJKWlyrK11sH3bLqystjGk9k2S4RWvfI10zKZm5tHrh5LYr6ysY3ZmTkCEE57fEgPAxmFpCIhNnxYlAmZwQ3B9ofPmgsgmbhaMgOLdxRecOZuZA7YMUWUCKAigwKS5F4buz5+TqcPPUeHAglW5uSLpDAKU3Vk2ZPhwXMOBM4wQOCGycAXPe8Y1uPj8HahiIEKAFFXTIQD9yllfIjZbaD6d+RGefYcf5hUYL/7lXkuq5Erxz+4h95VwmGJiagq79uzF1MJ2rJFg7XFMSHN61lI2F9rc2j4zAGB2Zgp//eG/wNe/+gUksar1i6C6gHpslFEUngW6i4Pf/Tb2bp/AQx54DpCsyff96pQIkbZmd+HqJ/6IjAPAayF1A6Hps17gqFVMJ4AqGQVszDminXbgzgP4lf/wy5hqTUrM52s77TampyfQ7a1h/wXnyChvGPfErYtaCvEwxeOveRKe8IQnYxBxtKYhTR23MkCadOBXEtQ9YPHeg/jOzTdg9fhdCLwQyXAdjeYEllYSrLUD3PCNe1Gf3ImOCHVqDkJ3Fc91UfXYANfRs+XlZWEA0Hq91mhIHRTUavj9P/gD9AYcT1AW5Va+6EBVRQxnuIpbbvoUVhfvQJ3AShKh6taRJi6OHlsWlvKefTtkhMF1UtFO89062uudcQDALIb8eGwCXg7x5X/z5o4zAEhBJn1jiHURZ9CVfDKhKmvjpd1+zt2XbaHKBUAJmMivFtGTRGa1GV8prtecqMvfYvOXcQvUIMsvLWY0+WL0lE08nwFVv+ACAGByRsr8EFUvyFkN/V4kwoZSRKeucBiJqBSGLNplljTQSdFocBTBB5kALFrJeBCHOLHo48bFGW1HlOuPHTsm1HUWuXa+7mQigIr8U3QjECsuoSQKI19tqYTFIMUYC0JV/+eiJABgkXRRCY1LGgC0VhJhRGoAHMNrX/cqPOnax4l9IZkUJDyTUtLvJ/jFX3orKl5NAAyraK/igryOer0FGjlDAIDXkQAA7+E4AEA8p+41EPYjWeRHjx41AMoEtm3bhn6/Z2azKR6iD5rsw0ZYkcfpewF63Q6okySKoHEPD7rsYgGW5MUVD6vtAVyvhZe8/OcQ1OeQOXV0Byn8oC4AgGVkMGkjvYcjANoFNh0PjpuY4tB6FpcL1608/PnvEBkm5Z9K0RxLMcW+AjJCxTAAgTntEYTZSAoTiCIYQjUJdqVYQNOejJ0nXvd+VxgADdJhe1TNTrFr50586s//HNe/5z2YHJKw5YoysScFjdK+2NATVwBRRtfkxXh35GvkTAEAXnOx3Sp5PttE2v7s1Nf3DBgABowb6X6XikqJBIaXq7TUInbmnIMNXNQ2ux64cVGs8VQq+qd6Lx4TNVpUt2Csi28ScV5Dm4zbosP+radjBDUNCFWm8o53vcr/nxfpp+EvnI4BUGaAlM91MwyAXK9hA/0J+14bvY89JtWTEQ67WrpZ2rbjwGoA0AHAAgCpV80BALEF+vcOALBDL8YdDjwyqrifStFGhl0PtbSDWvconn/1I7AQ9dCK+qg5mTDqlgc9mWun1zFBFLFiorhRQiFAfSYoAhj5GQZxhCDzQLJeWmvg3ixB/bKL8KJf/TV0kxYip5HHSFtm6T22z4Q+pNqBt2MAfLOEEilmb1H2l+yfQstMQM+H1aMHURkyKQvVMtSwbiiOxf2foLhtdJS737bDz/3aFs72ubMJPvd8agTQforUVTInud+yU8jduhdFaM3qCAABSAIOFe55rodkEGLQbaNeV2tBfg73QuYL/X6MarUOtxLAcap4/wc+hP/1sU/g6PEVsdCijzYTewIGVudlJM5sAAAUYn7qgCENGEHDPXmGOINrtXH4XjLDL6rebJIoaCDjE8JoI8FBZ2qZc9jXFkxEw9QyjAgp/uUzaPulOa5lFFjnmM3G3K2+7mQMH3E3igcYtBexa2ECF527gGuuuhzTDQdRbxlVV6V1C5hXTACV+SBAiro+nf36P/sKlNlo9kxEU4mwIUeDqgG6YYRBMsSuvXuxd9+54H7SZ5LlUShUnY/KAIBlA5z6ypwZAEAnkw9+4L345699CUk8QK1KMT2zRjkSntECtQK/kuHwodswP+nhikdcjLi/iJrYBdJeu4lBGuCZz7sOvWEAx59E6tTQ55x+EEhzadDvyXx/yFEAQMRUWV/+3MtfhfmZeem283OPHzuO7dvnsbh4BBdedB7qDWWE0wKPOa2MjSUZ3vqrv0alFvRD2pEyFneQxKuoehECd4i7b/s2/vlLn8bcpIc4XBV9sH6YoNbahX/55mEcOcZhhyYGFNHmeQxZL6bwK54Ib0dhiG6bVqsd7Nq5S6z4Go0m+tRlaTXxjt9/Jzq9jurRbREAIMhcRQgnWcG/3viP6KzejboXGQCggTR2ceDgYWmennfBHvT660iHkWjG1P0m2u2uigAWGw+LRQ28lm6mgWujHo30zjU4yY/5OxTk8yXb7/V4AdixZYJkPVBLS9GcNAM4CxdJJTk/4bEAUTCABatl8GpiaRKEPDvjDDOtd+gL6UmhyI47Z8Wtgq7MWZhiiLPj3EzEn15Q/CF8WocJF1UOwOz/yuG1BbR00tltNxoHpLWIVWE/gYea2ATW6oFYULBDwNMJo76I/dHDV9XkmSw6UqDyNKjsK1YZlapoHrD7z42R/rpqPaTuCnYG0SYmSgfTgC+FNpMmASr0fHhuasOo6vjcJIViGA8FXBlPqDm3IgUTBYU8T8Y56OPZ6SzjZ372pXjGM5+CtbVl+LyunFkFC8Mq3vjGX0SvH8vx6xye8XRnMm28R7UTrZTy9fV1uc9RSJsQMg1ScTogIFJ2AdAC3SRcRKuqTGgq8vn8vsxFitgd3Q/oAqAAzLHjx5AMY0HYCKIQYBGAw26QYjun161M+CaLg96hHhVMKR5ZBZLhABdffCEGEYGFDNX6BKr1abzop34Wg4iJJAvkhoADjmgTRELVZLGklG/rPK+JqP28Yma7EI3b4rOfr9N6oN0r2xvIHw3zqbwOMtsqa8PMmRoNCStUSctIgghMDFUvwljYsaNv/Ktpa+USKOAzk4ESI5j6t27m//3yl6OyuoaJaoCZZhPtxSVMNhsY9LuqcuqxO2cAABtLjHq9JHUyE/3D/Do1ACDKrqXiPZ8nFTE/UyTYWX8BwEws1L9OoJyOn6mdYVfAxjzXJyhnF1doBGzgB4jd5Oi7lp/xcgff0pdtvFc2itLpxov88cLa/rzcXRfxSAHTtnYHN0p6xq/P6QCA062c8jUtv1a/z91rq0ev95fpue6QKqYp7K+SC8ChpXWshiniSiAuAJYBwNjEEYDTSTiWz38zoMbprsf39ueFC8DIfZLLUKyJjbpbst/ThcRVjaBKrgFAUJyxaiAaANNpGz9xzRVorB5Hg0W/oUT3ea2prSMUSl51zv978BNHnGEkhnkO2kOqP09h/RiL1xbWkhTLfgVr26bxxv/yTvQrM4gcG0NLu4MJzHwfZcUVdHTGen2uVPBP2HHmuZcRv2yIShorA+Do3fCGoTACHP4xIpBSxI11hUfvzUZNl/E8zIC7IgpnA4460KiLC+CR/m9EsyTXMkBv3B+g115DtUrQgoJzqiEgGvNsaGQcL6CIXh0rq1284lWvQ0TL3bSC1uQs+rQTFJEuO95ZOvoSAHDimh09L1KcFRTXxoyocbMZJMK5Zsc2zAG7ooo4BrGPVjDdsDptE4J5Ht9bxuMUeOb7swvIHFCaTRuMh52sUN/qc3M6gJLNgma9iiRsIw3X0ajGeMvrX4n1xbuxfaaOLKJLBMVCCTBaO1kVBNQIZrWmtnqEZ3/vh3sFTLPs/2fvTcAsO8tq4bX3OXvvM9fQ1XOnMydAEhJChBBIRPgRUBkEJCDK8yMXhQQERAEFYpxBVOIFr8K9iPrLrHABf0gUCAKGACKGCAFEQiednqprPNPeZ0/X9b7fd86uU1N3V5DATeWpp9JVZ9jn29/wvutd71qmZbYYnfIcYbKQMW6m0HWlim4c46KHXIrW1DQW2l3kdNHYREh348+3Or878XMmx0Srgfe/7934x5s/jlqF7m8JqmKNyvA4QLkcYHFxAbVKCVFvHk6yiEddfqEIAfol02JdrqEzKOGhVzwW2/edh8ShCwABu5rmSJqNGWa1iRcZszpl/OwznoOJxqQAACLiF8cYRGQLOKg3Auzas02o79VagE6/i2ZrAkePzeHlv/QrmJ7ZBzhN0YiZnHLRXr4HzVomYNyn//5jCNwEbtpBMmhrXkDLcH8GX/36HL59IILjT6CXxiIwmBonKgIBgbgeODh0zz0CyFAwld/9MJJC7779+/Abv/mbqkl3CuvX3p8SBfSzLtx0AZ/99AdRzpdQ8xOkUYhs4GHHzB58+O9uxOVXPBy5OzA6Bxn63T4mm9NgMdt59tOuGove1kr27RQqPtQCANZ+iyrzmiQzKSVVvtdlUlsEAOxrj8peTDzVz1bRdiYcovQ+9PMe5jpmbYwmLJX/czcG3FQU31sTDXg+aSdKm1K1f1KxNWmUg0LeS+3peIgz8dGrsrSwlcKAMvWkkMqj0TIHMoT9CHGUI43Yh58JAMCknogsAQAKT1SrgUw8OcaoQG+0Z+QGSoDhiE0Dret4LRTFY/Jv7W9sH+JoAY8SDjkyBQCQKHQFAECbQlb9qcPAseUYi65CIcmQTyzJugqlUcuAYMhgEKISlNFuz+P/fd5z8JSn/LhoAFBYkYdViS0L/8nweM1rrsex2QUJvCwAIMeRYSbw9U8WALAUfUn0haqfDS0c6eSwHgDAHJ8AQJoRBImxe/cu7REkhd22ZggAYOZSYUfUTWMgYpYlKpiWcwGUzjvvXFU4J40pL2PX3rPwY096htCV0twfAgBxFgv7wFI2bc+3zBuZqmZ2GZBMZ9pojdngeL1N2oJxxQB7WIkVhVRjlWLmsH2dFbVmmcD2ftj1pNUs8ZimcCCDLwPWDFe71Z2Q6cqQg60C4B1H2XEwkWV4/TXXIJ89jnKcYIJ9FGGEwCW7ZqDODfSuJhOg4ME8sq/jpqoB/Pfu6+QBABs3ytwyeh42qbYAwOodc20Q1d5fux5lXReZAmv40A+DSlHxN1Z2poptgQR7PbZiVkzcR++hQj323+NJ/vi1rBUYlMiq2VRnYe27awGADU+cU3ztlXN45ZjasRYRulXQ2YnPRJk55l7dDwAUYoMTBAC4vycOkxuglNIFgO1kPGOpUhQhyLqYyLq4+jFXoLE0h0YcITBrLmJUSKG/pCd7bEYKaFaCF7sombZoFseOdhakJWyw3IfvVTFgQBp4mJuq4+V/8qcI0woGrtL8V56zZqcWAEAZZBJP0IJLAACtRFsddvWyZ0uZAgCuBQCO3CVAQDmP4Qi7jkk7fd2tA8Z6DTwnCgAYpt3wcCsCAE4BANBkmBovjHiGAEDAuCcW0F41j/ih+DnZf06Kbh3t7gBvecvb8Nlb/hle0ERCu9hyIO1ucsaPL5mTAAC06q+UfT2zNXG3BRgZHVv8MWtNXYwUMOX5LfoB0mJlmEy8IgMKaNudxlrCAiC7TawLTcFijeU+vv+e+I6w+pGbAQD68XLkSQgnD1EpD/CExzwCl15wJuLOLKqlmM2nMqdkttG+mYUowwC4HwDYyt25Lzy3CACsTMWY2Ocu1UMc5KUyeoMYp59zHhpT06i1WuiSvUe/+g2BxM0+49YAALYAvO+978bNn/h7VAMWGwci6s4qO4uDQaWOXq+LwHMQhwtI+rN49KMuQSlblko79Uhyx0OUV7DnzAtwwUOvQieiS0oLGVtvhbTNPWZtAODa578IYKtSlEgux69YtMJY0Mtxxtn7kCMWRxYK8PmVCjrdPq686kfw+Cc8FYO4IgXjiYkMve5hpIM5fPvrt+HoXXcKc8vDAGncRdl3MCAAEOzAV752FAcOJkB5An1W1Ok2RmaSgKgspCoj9Z6DB1Gr1hBUAhkTvn8v7OO0/ftx/W9eL8XWU6n+jwCAAfysg/7y3fjKv34CTroAzwnhUzum54pj201//0lc/sjLkTls9UpQDUrSmlCvtJDGGZyrn/rDedHXVqnkIw957W0fhlPmf3RDHZJ6zWYqvf5OWWwG+r0I/V64DgCgRye/lMJFYRztW9bKraF8iSeuSVTFNlf7zE1mpR6OToSg5olyPpNnKv4zCR9S8hnkyWfQavSQ/m8UfWnXYANCw5s3YID93OagkImowj22NSAZ5AiXUxEHZH+KBAVGaZFV/3q9KuJ/Rh9IklGbyFnF38WlZfSk99/D9PS0vA4XDAP3SoWVieKmoBVwe+Kq+q82oJNKSHE/Xp8FACiNIHaFBDsSMgBWCsbIfZa2AdcgaCWZlAQAlpaO47nPfTae/ownY3FpTgAAHqRKDfTxphvejNtv/zpSKjebqrEFAGxTsua/J8YAEM74sEef9pDaRlFrVMVFgcnkWgAA7aPYAnB87rgo5nLubN8+I3NK5kChzLgmAEAaIVVApYTC8aHCc4z9Z7B/iErTNbR7A/zQw6/CJZc9EoPMQ+5W4JQqYNDXH/REZ8IqSBeTWes4UfxdMfmXw39lmXjVbl0EAOy6tPRQJu5iYWhCUX29lWuVlX/RTRBXgJGQlLJbcqGQMogTUIFBUvEwMZRX3hbasQgI4KiIFNdpM03xN3/0Jnzr819AKQxRd1w0GYhJgBzDr/gIsxgJAQC2QfD1uUdIxU+vlL1Z348AgCTYRk/CVpI06V55F0Y3dG0AgOCkFcZaq/q0VtI9ZAHwsLOJSKGvdQRGKOipQaa5x4WfWvkvCmOtTpSLPfajfVI/lfpRbxEA2IQ98N1kAHA+JkNdis0CpdV/vx8A2BoDQAB8EKwfAQAZygL85m4EP++hPljGsx7zSLQ6i2gmA1RMvCoAgMfkPFQmhlOGw4Q14d6iCsy0OD3eXVJl7J40ywJBDYt+GYdqHl79v96OiHouFGhcFeNojMLtcERftwBApC13BlTmp5B+diPuqAyAgTIAjtwNTwQB2QJQKC4wjpAtYbMKrt031to/Rg4vygDQ2GjEALAAAAFrdTqQNq/cVQCgswQ/YOcKAQBqCilzg/uz2CDn7L+tgU7OX77tDvzW77wR1fo0FpZ6aLamxBXIdNOtXBwnDACs3CuZoCsIoLpCHHzRUJH+fmVM2D1W9l65XrXSFS0RAwLohuca3RUVZZWI1WgBWKDB4lT6t5Xju17ifrK7xGYAgLJRCYIxgUnhuRGmGi5e+dL/hiMH7sBkhU4RZJDwMTrPeBcJeGk7nXUfOdkru//x940R2BgAIAiQsFWIp60f4OLLHi6AwICxGHv/JQ7ZSgVlawDA5OQE3v++9+Dmj98k9P8kjoSVYwGAkkcNE+4pAyDtoLNwFx736MtQRhe+E8OXjauMrNxEVp7Ao5/wDGEDVJs70OszLleLvfUAgF9/1eswe/i45AAshknrtDgG0Ia7jwc88CyUaOmd0yI+Na2otBKs4Vde+Tr0QzINXPg+XTf6+PpXb5Xefz9LUEoiaeVK01AAhEFehhPswBf/9W4cnmUg3EI/ZpxLMXjeFZoBZVJIFQbAoUOYnKCDmbbVEgBgO9rpZ56O66+/Hv2ovzEJbJ0JavcU7gsUyr3rW1/C4WS3z9sAACAASURBVEO3A8kClbrRZKtBh/p8NXz6M5/HIx75CCQ5VXMGmGhWBACgSwCtCZ2nPuGKXHxsffZBqH3E6MDjhjt2QImXeiGsHeanSh1jWEhKPAEAKh8KpUyGwybuY2cFD0Xpi1OFfKlIiq+OKpsLBS+lYJ/1r9c3VMEdqpjHaLSqQrHQBDEVFgGfzY1VFCMtAizVfg2IhXrM6rdK8uvZOez7W+muqiCEvic7pSWpZuCeltFbHKDXUXs6Jj2s9FNpkT3zzRat/DQrE+s+W3UvVLXmFxblWpnsT0xMyOuEYV9eXy09RgDA8F7Y9U7wREqQqlVg3RO4aHhzycjguBHdV9uilfdOPq8VAYxiqQITeKhWPCwuzOI5P/NMPOOnnoKl5Tmh4XOCcOEw4X/f+z+AG2/6BLKMB68uUnk5ESfUe3yiAIAIARYAACb+TKr5sznREFBHdByM4JhtAWAtw0OA9lIX8wvzMvYEXbgpsfov959zyYzXagBgJMZFr3tGPeyR4bzbvmM7WpOT8Cp1dPoD/PiTn4Hd+85GjEAAAPqUsnrdi/pyrTKW+oGHLTT6OxXr0fk8/rVGa8wGp5Kt0KoCsqu9n0IjHr1yEQAQcSoKk8jj9S+2csJ/8vkVY2Ei90/iJjJezJFi1og81gyimFCIaIqLZp7hwC234M9//42YLHmoZTnqFM2kJ23Yg1/1xYubQl+WASDOC6xCGWxGNQJWj8x/3eGsyHJhxupeoJuMjIWCh2b8DLvZAgBy7QZYkfttEoHV17/6kJYGKo51oX/ePs8m8TYB578t9XVY5efYGZeB4mvY/+drWVugVTPPMlNMcDza/1Y+0gIIayXi/ESiYLKF2zcUjFznhn/3AYCVzhwnM+/uBwC2BgBwv87Zw0h2XUY7Viq2M7nJDQDQR32whGc95lEiAtiIQ+6+8l9fzn7AK2ViCysSe6kDn+KsPPfyTNotepkK9vqJK77HbrWBZd/HkbqHV771bYhQBADWOCFWAQAU0lUGgLYeaKlhfQDgoLoAZAPRSLFlE+sOI8zADUGwjYL7NQAAQ3fXFgACABWUWRgRxwCOLgEAwwDoLMOvUB8oQZYkcCRTzvUndRRyFmOqgBNgYbGP57/gxQDFo7oDNJpTwgBQduPYqjkJAMCubwUolQEgPf2k9AsAMLIeLPb4S0lHRKMpLKytnfo8Y2NrL4oCseZ6JGG2Frmib6OtAMPdf0uV1LV3jo0BABEmUhaJ6EPECMoJOouHcP2vvgTuYAHVvAcvD2UOWQCAChOpaEdx6O8HAE5mz77vPXZjACDm/CyV0c+AM897ICZ37oZXrWN2YRG1ZnOoiXHqn2trAAD72QkAfOoT/yAtAGR+BkEFScr17MvPoEIHkh5K6GPh2Lfx2KsuRdWLEJRilKR9u4oYNXRiD49+wk+hXJuBV51Gt5+aYqbumsq3GrUAsAX4j9/wJtzxlTukmm31q+icwXURRm2cc+5++AFzB7oHOBKzE2Ds9kJcc83L0ZrYgyBg7nYMtUqEm//hgwiXZ0XwukyNFwrJU+nfdxGmLkq13fj0rd/AfLuCvNQSu28CHsyb5E6yVUP0S4Ajhw9jZoaaYXr11C+gDtwZZ52J637919Hrd4dx+cncvyIA0Ch1ceunP4wovAe+20McLqFRrSHsMtb38aUv/Rsue9hlSNFHkvYwPdlARGebGKhWanCe8OjLctITWD0XYSJWXo2qvu6HhQB5eFiNAmYmoKo2z2SGGyrpGCmiMBYKug2I16502uCZKK5N/plcmGPSVKs08GUyYxgApuuSN7VcdVFvVaVyzsnHKjABAHG64U0Z9tNqtYsAgEWR+bpCYZPLHwn+CLXX/HtoY2PaALRax6Sbzysj7mRYXugoeGL62Sn4lyGR/n+pIPBQJTWQYjRGrIyiOwwkehS3oFJvpTL0AC4ma1LJHgIGei9GGgB6CJLuT7cFAi7SlyctAGQqEF1OBQCQxHwFnda0PIiFG8WIiECzSpCC3p7zc0dx9bOehmde/VQstxcEAeO7B0FVgp3P3fpF/K+3/yVclwECwaO1NQC0KrKxBsBGAAAtACXx13Kjfn6zZzGZ9FDB/PEFLLeX4bg5pqcnRUeBxA4FgBTwGSZ1hf58m/QpLZPV7VzQQ4I2tUYNO3ftkc02d3w8/Vk/i6A2iRg+jZUQxTliJrqccwbxUCBrZHM0vG/D9oPxTGlzAEDmqFG6t1ZJQzq3rcCOsUQkMJC3Mm01Jvm3SST/ycRQxFkMA0aSXQtUWGYIX0KqRkrz1KRXlzQBgFqeYbrfw7VXPws7KnVMcH11upisBOh32igHZQycFLFtAZC1xuTfRdmARN9PAIB8/sI8F5YK723BqUPRANMXbipWI3Bh5TavCioj0Ej/dyTIZ0EAvQ3KHir+tEe3df6w88T+HD9UhsyBwj4gAJmZP2sl28UA3V7f8Kf5nCdzeBUfq9NtpJhxKq+zGUAwfv3DvYBjyQRjzJrzZK7hfgDgXgAActKbCQD4UqGXyqb09Q+EAcAWADIAmu05NJIQgbD7cvQZCLo5PAZ2LitkDrKEYoIqhkqrrG4coUPv5ixHDT4G/Rjlagu9WhX9PTN4we//AcKkNMYAWBnz8NxeWRBhC4AyAPQs0j3WtgDI2kOKUqoaAEtH71E2wLAFQKvTmowyFtnIxm0zZE3PLa4jjuHonNPknyBAuUYNAPa982xfCQB0CQAEBAboaMA4gf22qicgl0Wqf6kC1w1w+MgifvU1v4nZuQ6cUpX+fZJMs6q2isZ6EgCAlvF1TCwIoEk6WwuNArrRfhpVOvWs4hnH9j3LYFsBHqwDAPA1LPtytTWguZR7EQjYDABgTEuKMBmjcdxH1c/Rbx/F0378h3H5Jecg7xyTdcD5wxY8zjMm/5TdFfVyAgdb8IE5mf3u/sd+N0ZgYwCAaWWY5mhMz+D8B1+CbprDDWoIaUUuArSbAYibXfPWAYD3vfc9+MdPqgYAY24CACl1WEoBwoEymbO0jzL6WJz9Nh7+0PMx3XJRLcdA2Eaz2UInKiN2m3jgQ67E/nMvJvcXsVjEGPbPGABAlxdqAPzlW9+Bf/zEp0WoXdpcufuSKRaU0esvYc/eGTSaZEDRRpF27gkSFqn8Ci666FI89anPRr+/JADAgTv/FXfc/jlUSyl8YqBktQae5JQEm/uZC6+5Gzfe/K/oJ5PInAbiAQu1vmgPsIWWRVap+ToOjh45LG5kdChjDkgAgLnCWWefjddddx26FAFck0K18T0bAQAhGqUO/uH/fyfK7gIa1QxxfxE+25YHHsIQ+MY3voMHXfggoDRAnHQx0aQ7QIJskKEaVOE89pGXCAOAN4lJwVDZWRTTjWq6oLzc1e1ks6AA02k9WCwAwDyTSHsUJlK5V1bASvux0cdjYszgVkV2KHhHOoal3hWFd7S6bCi2NgN0c1RaPoIqbQRLSLNYqrElqRaz+q3KmJL4WxoZEVdL1TUfgwmg9VEnAKIptv5UAECvmOCGYAPUOeBBkpWR9h0szS0rNiWfg70vHKkEExMtg1rp+JSMPRmTcuojUHyCooe1OgEMVfLkZyeYwZvMvvJxF4DxFgCxcGNPGMc9osuAvJPcFwFjBvTFNJX5YT+xthLINxM8EefjBNZ2iGajhrnjh6X6/+yffgbaHQUASMcTtCvNcfCeI/it337DCgBgrRaAEwEAZF6t0wJAYUcNCFUTgHPCVl7IACilPo4fm0e3T0VNyILj/WfrhVDrDJikYZ1udno7CxufbKIcBwUNRHgRGfbtPwNBrYFtO/bix5/yDFBzMybok5XQ7SeSQPCa5L9C20wxydCkcWVQOZr/mwMAfKwNWMa9kjkxTbdkYcew1Xv9pDaWscmkVPMphsS1xr5/k8SplITOfHmecQgccmaELMIARFX9WXWr5hn21Cq47nk/h+jYHLaxn3ypjelaFdkgFI/TyEmlBSARBoy2ACgAoHtC6n5/MADsAFufaUnGuX7IbljBIGIbhbJyRA13mGyvwwBYQ8W/mPhzD7Bfq2iq1EFjP6txL5FZPSYgaJOXtY4USRwKIn5rJdMCHBZet/j6YjlmbS02izPW/XuRgXHyL7IVAEAoxusyNja/lvsBgC0CALLjxCsBABYRTAtAQAAgZQvAFWi259GI+5TclTM2ZGxC3Rbq+NDGludlAng5+y/LCLME7UGIbs6YIEc1K4Ete6kbIPpPFeaJSy/ET7705ei7tTUAALtf63oaagBILGAZAGo9LD4nBADMeSIAgBUBTAdYOnYPyhlbAAaSwBkuuvRxa+/CJvN/aGO71nwsAgD2TNO3WAkAkAGwFgDQFmYfGQDCJCOdXr5NqJdRFJotcmXccuuX8ZGP/APu+OYBBNUJhIMMJQa+dAcapwCdJACge8qoFUmZAJ5c85DibECTUf+jgqxic2sBcGlNIyNR6fFyF4daC3r+SCRm7HIJAIh44AYtAJvvAicWrI/vU7qXO0iTXCnEeYoo6oKukx762LPNx/Oe9RNww+MIMrIAyJQhJ5KiuvcDAFu9L/ed568FAGi+IPElq/9pjnMedBEa23YgLnlY6PTRnNqGbr8n9sxFBujJf66tAQDMcQgAkAEQ+GVh5PgelfYZI/oiHFr2SiiTqZV10Fs6iHPOmMEZ+yZQ9xLkvQU0Gk10Bx6c6gzq287Awx71eMRpIGwjtR63RQrDABCHKWY5ZXzw3X+LD/3Nh1CvNcQNjWwyXkO95gsAMDFZxcz2Cbhl6nvxjKBofIqpqW2IBhle/3t/iPmFowjDe3DjR9+NmhchizqYrNYx6HQRiANJDnY699hiNrEbH7rpVmSlnUiyGo1gjPggRQgpps59VIm/x44eESaxjZvFwcDJBQAgA6DTbW8RAOjDDY/gn27+ILzyMhqVFOmgo45eThOHDy9gaamPPfv2wK8Cg7gjWgwei5QpJXTKcB73qMtySTCM+J72FxMlLbRRSYRpk3+tjssxI8J4Zak+S6LHjSnNpSd+EDHxVGFABQDW4ompMj4TdQ4Ylfx5kyzV3bYC2E2fCe0wcZNetwxBkz6yqh3Aaq9WkzXhZULOjVdtYgw1TArher1DcoOp+GuSr/3nwgCQBMq6D5gCugE0RFUWHtIusHB8cXjNHDcmomwBIBVdrkFo09rDRhCD1fYwpHJ8JBR3LpAR1VeTXFsJXNmSbe6BGUr2ZHPCsffFJvtamGCftWFjDEj9N/Z8w4NuBABIEuC4iMLBCgBg9tghPO3pT8LPPvdq8dQs+67QV8plXxYQXRB/6RWvRpJs3AJwogCA3FqjAVAUASQAwGNPqD9jAIDQyRMPx44cFyV+jvvu3TulokEHBtFksK+5DgAgB7GwXriAtR+PffHLnTbOPOtsNCa34YEXXIyHP+pHECVKAxqkLrr0KKU0KClCRAhNJaOYII2S/1MHAMjKsa9p6dg6T5WuOQIARtUiizdYAKCY/Kt9ks43aWgxGhti02corUUAQE0qFWhmuG5t/YiWEADYW3Jx0zvfhX/4mw9gEi4aFJOMY9QrPnphFwlFFW0LACsW9OkmkkprAAlU79sAgOkFGCbyFgBQ6n2OjNc/bB/SIFwAAAOJjlg36wMA8kqFHv7iIb5eAi5zQsQYFWwoBpjF/18FGhQ2FAE+hZa8WaVRr6j4WrI/DVX0V3+2Ew5ENkxwNn+VLQEAIvC6OgDa/F31EfcDAFsFALiCYsMKYgtAWfqbdZ9ntb+DRryIZz/mEWi159CMewhy1WuJXIo8leDGylwbkAXAoAY+SmVf1JkXox76ZZ3bdEfKuW8PcgxaTTzoJ34UVzz9p9DzJxE5YyKAQ8DWAgBq32fZeNYFQFVNaLinlVmB3gUAoGMKGQADYQCwektXAP5e540gqHrgrdIALK5F8//rrhELALBqb9egruYTBQDEho4xCt2LQAUG1fXQvgbW08ro9VK8851/i/nFPr5829eRpGUMqL3seYj5+bcAAOguYtvkFA8RrSYKaRG0MJoGVsnf6qUwSFIBQmoBaNuqKv0rACAsC8PY4v9roj9iV/ExBADokmRHfHyvHN/zTnRfKD5uMwaAtJNyvCX2iFByB2hUcmS9o/j5n/lJ7KjnCPIuPLYAsEVR+CVlJM79DIBTuR/3veesBwCwC8dF6pak+r//3PMR02EtqGG+20el0VJRbmGAnNj5vfZn3xoAwByHAMAnP/73RgNgIHaiBADIEqKOCPeXWo12l8tIo+OYaua44Px9aAUpynFbEujYqSP3pxGiiUf9yJOlBaDkNTS3HAMA5Mg2AMAnP/pxvONt78BEa1KEzC0A0GxUsNyeQ1BxcMaZewGHdsdaiae2FwHGdruHX37Fq9FoePjGN2/FbV/+FPbtbGDQWUDN9eHyvWmvaMzWuikQTO3Dez/8KZTrpyFJq6xsiRuZFA6Ns48FdWdnj2F625TeHZeC79pebBkAbAE4FbLRiAHQx9E7/wV3f+uLcJ1FlJ0enCxkWRS1ygy+9M9fw/S2XcJmbkwwb+sijXuoBT7K3OnZfvpjj35ErrRSS8MvDyvxVpRPS0zj1X+T9K8AAFh1pUL+QJJcVZM1ofC6AADp6wQAtPIt9HlRr6M6vfbyKyNA6fuajmiAzaSQAr65kwp7wYoAilevSf4VANYDwCZOVkhQEht5eX0Pm8RZAMAeAMU2AhVUN/Z21IhcTocAgIxXWQMFJq1cHFKFZr8Zqf+Z0vRJ/49py5el2LZ9SlwLmNypb6dWGPhl/20X7kiQURe8VCFTnXiEI/iaCZuGSNrm2KdkEVD9f8jyHYq8WQYAaSsMWqjZYEOIVrOOI0cO4mlP+wk87+eeg26fYkG0v6NlIA//FPVaE9dc+zJ0e5w3fkEDQNWElRGi954JkdgAlug5TJtBtQGcIECSGxtAfaj20MttZuU8FWvHNI9lPBloyILh+ApNvQQnLuPo4VlJwjmH9u7bjUESimeoUHeKLSxrVP/FJYHzJeHGVZK5SADg+Pw8zjjrXEzv2I0fuuIqnH/hQxDGQD8BSKrohzEqtboCE6wAGTG2cQBAVZLsBr16oy7Emmvuz9VKZZV1o32gDJfE4CtfvwgAmOxQHkOmR+ArW8ZMINMqYM2slK0gff6CozlwqHVh7qNWupQBwIClkueYSGJEhw7h9175KjTiBLs8H/3ZWezcRrGoBWScN8IA0LXLQJXVf48FNIrYMQbeQv64lQNd37ZYgbO/MSMq/9QDciT0p37UsvY4u8xcHF3HSC9AGABWT2FVo6wxEVMTj2F/f7H6z7lkfaqHbR/mxLAAgBKzRvNq7UqTvd2jfcP8xhDgFegc/1rrd3bf0ZEzNoRrfLYTuy+mBWwLAcxWAYDxBGx8FNYWWCrMHHs/jA2ggEIOxQWZlHo4ONfGYpQObQAHZKXR9/5etQHcSgB4Yndq/UfpCI3fB2HeFZ+0Rqu49nQmhgGgLgAKANAFIEQl62AKHVz9I5ejuTSLxqCHShEAYKW4F0sSNyi5iNIMDq1MfR9hkmCx30U/J1XWg5MoJZWWjNi2DVf97NU497GPQzcdFwEcnra66w1tANcDAFRw2NoAjgCAxAAA1ABYDwAwi384UmudEyOQZfU9GGcA6H4lwNyGLQBGBLC9jDKdchgrGXanCL7Kvi9tswLYthd7ePNb/iempnbhS1/5Oo4v9JAyGSHVdC0AQDYH3TdHe8hob7UFHVuTt5RZYZcZxqYFAHgKsYqvp5B1ThDqksQyZdNSOXQ7MT3+GnaqAKDVFNC9y4R7jCcl5vILIrTF6zWjfSoReuFGbQQA6DFaRqdLvRy2UmZiQVz1U8TtI3jWU/4fXHDGtLhhUAeAShe8/hQlGX+OC0GBrSWAW13/9z//VEdAAWRd89LlOlzqVsjTpUIKzn/wxXCrdfmmlmkpqGKx3UGr1UI64CMst6VwDpi8a8iY0V16DTaqbZE1u7UB4Nbaa1Zt6AAmmsoAuPmTHxcGAEXEhRLPFgCXGmZlRFEo4nNxtIBSzgp1Bw+9+Fy0qhnqTqi2fbVphFmA5cjDFT/8Y5jafgacMi3UeR6o3oVGagwctUDLFoDP/eOteMsNb0GrMYEsToVhSlZQo17B/MIxuF6GBz7oHKR5pLmGA8nL5ucXpGJ/xcMfjssuuxAfu/F9qFUzNCoK3vYWljHV5PjGega4JXQSoDJ9Gt71gX9AZWI/4iSAw5YzAgAxmcNkS6ndOmPo2dlZTExN6P0lSy0ZSF56NhkA118nYu8mlTUF6SIYs5p1b+Nwq6vnoYPbb/0Qkv49QNrGIFpCmXl0OUCjPoObbvoULrjwYslHJ7fVkcQ9dLuLaNXrqJQDsWR3fuzKh8tUkYDW2t3QFsxUCm1bgCY2I4qp7ous3itdjM/lJkzROVLcbd++VljXj/Dtn1QDgLYz7JPn9VBZnTesGNyYDdocLkoNT5UKKMwFVYuXCieTHOnNNeiwJI9EiBUZZg8fBdLYK180srFJdhEVLiZ11olAEvZSBd25SETo+Dy+bzQIZZpSvZ696Hw8Ewbb09bt9rC83JZFMjHRlN4UBVdGFbZi4F3sAVd9Bk0+1NKQ468TlJOCIADbAMIwFicG0vfoj8nPaPMc0aUzoJrm0hRtTA1QkMk10wrQLaV4yKUX4Fd/7RWykIKK6kMQvGg0J0Tj4U03/Am+8Y0DRvCDNB8CGBSBJ/jDhFNph5xLZDuEbEoxwT4ZJ7U6hRtFQ1l0CyiowWCOfwujvog7BjWyQug/TH2HDH7AzSUTFgLHny5Qs0ePy0YaBB727NuNftQT5wAZG6MbMNrQlPmh2yFpVroBinXT0Mtb4Cc5ZB/6iKvwmCf8BAaOJ71XtGXpRwNBX/2gMmx/0dc3s6YQ7NrAeEX11FwMPw+vT6qwhsatlSYCVqYnciwAWVlsUX0FtbRUvQvaUBHU0ZK9bkT8HdkNDJZE9NJcpwTpQ3s+BVbs30YgwsqjwJ4r/FnOckyVyyi12/iDX30VBvccxFQSY4JJcRiK8jTDFlbnEkO1LBGBZSuJWlQg5vVvMcg61QN4LN0ftobowWz2LCtuOXQh0cSfX6pPpWJVa31Jj2pBh8TuI3ZOcNWHUbSCgmrvu33sekm47r6bf232/OKRs/mrrREWbHLv7ByTeVZgOawAyrYAAMiqKwzEeCIqyue0CTNUbj5ebE/TFHE0kD27OI7rAwA6UgaO1tUuW4lleyjKyrWcsndZqtIejiz1cHS5D6faQMY9jpVWWbMJfAYM1nrtVAZ/eEWn+OQTeNrGAAv3eD1PbQwx/Gm3QvO3teaqBr9MYByxAWQ/jVhfCQDQFwbANqePZz76cjQWj6MZh8I6olYLWwDKTgnViFVqF2EpQ1jKkZZI19T2OZ6F3AajKIMXNHCchYnGBDrVKl76u78FZ2YG/VIVMSmEm36ZvdLESWr7yrNVZwQrs1qk4FmSoZQnUrVdOnYQpVRFAIUvKti4WrmZQTMFjpUjNDo3NrowA4gzHjCLQGIZCt8xMSY92PfgUV/IzjU625K3EEaI2m00gxJ63TYctvY5QDhQUT0vd1BBCZPNKbzvHX+NIwePwau08PU7D+ILt9+BxswuLPcj02I3fo32s2hcokJ7RiNoSPfXMLbE+2+cjWyVX09STYIqlaqusWELgO7NQ8wzUyFfbkNc02QC8ovFJNtWqQAA4xeKBjJ+soKDtBZWtwHZJ+2ZW3BOkbbTFR9vlG7LjnAim/A6t5ChiWdaAcQHQEBltrSkaAQZGuUQr7z2uVi4598xJRrXkRQqCFws90LxNBf7sfu/vi9HgC2SnUEHMzMzWJydRwAPrVpL2qcdL0A/yzGz/3TUt29HMDGBMMvRZzxPtXu2yHAdiPgc7TCVtW01NcIwwu+/4Q9w2mln4KUvfRlmj89JYYsoA9tla40Ker0eAo9OY+qOxrXR70dim0pduLm5OVQJTOlGZc68UcGE83eyPoG/+8hH8OG/+5DE31yq1F5Te2HZDSUOpVaLk/VRQoiwN4fLLr0A2yd9BOig31nA5NQMotTB8aUID7joYbj4sh9GlNUwyKvIHLbI6H6pcq8xIIwY4Gtf/Q/8+mt+A3t27MKgR7cMtcZmDiNi4k6Mcx5wFpxShkFCtzXmmSzMpEDSx+m7Wjjv7H3oRW10u0sIAtq6U7AwR+B5SCICGhXkboB+4iMptfChGz+DysRu9EPAL1VEL4V5C2M93hfuQwsLi5L3cFy5F3FlM/9hnnvmWWfidde9FtEgQu4SfOXw8gxinmYAGckJ+bcIZVooDkKwGNjrhGjUJxD2YlTcZXz1i+9Gb/HbstdxvBNWJ1HCtukd+MAHPohHXfkoyS/JVHMctotrYY/t08z9nCde8UP5eJBYTEIsBZXXWAxK9TlU6Je/rKKwFitZGx5hZge1IoDs3eZEJiXbihEWnz+8VqGGGdjMNQmxABcKBGg7gFbkhQ1gOpz1+UbwjweT9MyPdvG1Ah47HsXPJG0T8LF8vI9uWxNbvvcgjuR9CQBwwcn4mUOPiWun0wUXJw82igTmrlbA7fgWf/L/yQawSQH/XQQAJHm0WgUGAIhjZWDQiYEsALEulD5vrTZIPMagk60KnACZOgiIW0Ceo1qtII4JACS48KLz8bpffxWOzx1GpTLSJahW6yA28453/DVu+dyXBeUTIIX+xub1GB0T9ODrchEQACASaNtHOFbVOsWEtOWiVPIEOCiXKC5EukyI5kQNfpXaCaTZq9ievCYFITPAc6voLPSxvNgR2miz2RDGAMECBYe0t39UgTf13GGezn46XXBUaCa5jvRHGSKieo6H8y68FE/8yWciZxONF2h1j+BRlsAr8/6unULZRL0IANikWta7QWLyPJF7MS7kJnNuWF0c7cGrExQTYEkyb6r2wgnnhktLElL92ac0Agds4iuJbKH3cqNkca01zGQ+gINd9Sr+5n+8zk+IywAAIABJREFUBV+68aNo9rrYHvgYtNuo1RroJLkk+fzmuJKyVs4ossJNnACAN7wH/9WneDGls+89xNILAID1kmZ1apjE6ooVKu9G9Veb+Np7XhTxE4Cy8KHt+BfX+1bHZLN7WpyTa73XZs/f7PpOBADY7DXW/fvY+A3XVeEJFgCwf7N7uQAAMZ1PRoCYuaPFOzIEhSwTZAUAII80mjWGJafCkK7MawEAlkMcXeoClboAAAMj6nnvAADDTudTHsLNnrgRAKDrZ3R6jgMBa92P4vvJ+U0AX0QAy4YB4EhQBKcPfwgAPAKNRbYAEADQqnfk5FJ5CWIFACI3Regm0nLEGCqLEyRhgqW5NnbvOR13Hj4Od2oGi0GA3Q++GM948TVI6M1MkNwm45sMhl3LnFOcO9J/rhSsMQCA1FwDABw9KBaAbAEYAgAmSdfAT8+n8XW2FnC8+vLGAACe83IIsGJlAQBa2RYBABUCJAAwaC8jEHu5DGnZQ8gijuPAL/vaWhGn8AcZ/uptf45+h8FqgOVBjs/8y1fgNibRpzPTsNI4fnV6ykhvvyjd26TdVvF5vuVKYTYOOqO1ZWqavBb6FMoBab4FGDCVfNlADfBitKSUiZcbO+mROLFNRtTFSRMTsemVQpEKMlptAL1uBSCKLgH6CYsaQmqLe6pfjDUIoouWist4gyAAAa4EgRuh6ob4hZ95CiYriTgCBC6TPQKIDnpRBD+oGjHKLVzEqV78/c/b8ghkbobYJavWBchMioC6X0eauehECfzmBE6/8EKUmg3kARNQWttxbpcFxMvp8EThdlZhHRYzVb2TlPo77zyAN77xD9GoT+K3f/t3pWgmInjZQL7hpuI6dvieIzj99DNx8OA90kdPkW/O+aWlJezcuRPdbtd8Tl2dCtpqFdHNHEzVJ3HjRz+GD/zvD8Cv0CI7F2tiMnjk7OeeRBDeYWV9oABAfxEXP/gB2LmtCi9dBNKeaNAldG9xPASNGVz52Kdg4DSRuhNIUEWaE1Bg/EgxTArHhnLyHDhwFK/65ddg+9Q2xL1QHGBYAGO1nTlgL+7hzHNPh18tY5D24HuAJwAAWVk9tPwQ55+1V0RjyXCu1ylYGKPs5vC9sljmlUsVZKgIANBLK7jp5s+j2tqJKHZRFo0UCwBw7BUIIADAvYuxnAAAuQEASg7OPPMMvO51r8UgiZANAQB+PgsAcD0zb0yQ5SGq1TL6/Y4W8dj+M8hQqzRx7ODtuOffP4ywfRc8vw7XCaQ1i0B6rVbHjTd+FFdedYWC7JwfUuNj8q//CWD9+MsfKhoANugcT9w3opQWAQC7aRZ/nsgKsdUznltMCi0AoJV7K7Rjtt4i3GoAACluFyro6nk+AgBoQSEIvXE3YBJpgQxSohP2jRQudC0qYzEgtwGtiv14mD/SFjTGXj8nHt+fya1SrVURgkhyP4zQJ2wER25QrUZJIyLWek3FL/tvBqrFyuGKhJJaDhlZFzwYWN0l+pRLdZ5ODESmmFjLzeaGIW4Aav03TDozSPXf1hPZRsFeNMeNce55Z+C3f/c6HJu9B9WqP3Qw8DymfWXcdNMn8Z73fgjlckXeX5wajB6EbdcgAMBNisk/vzXfVrCEvSms9hCgEW2BWG0/LAAwMdVAOaBOBLmIqdD89QBWtgM9AI7eMyeoFzem7du3ySbEOcHFRYEjUTgupFkStJ4EADCz5ww887nPh9eYkEOayv+k88iLiKCkbUtZOdtXAQD6sVc9SAAAKT7oGhyv/gsrxz5rDRotDwRWOFjl1/Kkojw6SoDvEekDSoYdoDNBtS60glmoaJxkOUMadAYx9k9P4sCXvoA/fu1rMJMmmGRAFdJNoSRUaCb/bAFgqCt9pnkKL2PgCSTwhiyME9kv7s3HrAYARhXeEdPB+kgrPdWCAKOEcGMCptX2UEbUiMGjABABytXVxxXV8RXOHSf/6TdN4FdHuCvepKg7cfLvrkDX+P5V/N2pvObwOScAAFi2lCy/wrUoYy1VkdfCRawG2DToX8m3KADGoyYR2ccJH5LRwn5N+ssf7UQCAOR+DWnJM/uH9gwKA4C09VMehPseAFA8PzdmDxj6K6v9BIszKlrTBYAJogIAZABMO31c/egRAEAbQGEAcOdivzcfKi0XbCZIJQCVrXCQIY4SxFGOAQUAgzq6QRXf6ffxije8AY0zz0BP9iVPkvcT+fpBAwCi9jLcQV/iECb/vSSR9gmP1btBDDeK0T8+j3e/4/+D5/joRxmq0zvx6X/+srS1DBzTo7/B+CkAUGAAmPZJjrcEpAXW3VoAgGVOsuopffvScqVrUrATK6YobgzayjqkOwoTgCC9xj0UhxSHJMOaY1JU8ug2MGLdWTcC2S9MkWs1wDva87cKALiyB5WQsXJIppwIM0co5z34eRc/+qhL8NhHXoL27HdQLWfwKNrjsCDCIoi9slPfQU5k3t//mO/OCDBvcQMHnU4HzUoDSZ96JgEc18dSL8TO08/E/gc9CINyCWGeI6TwFlwB6GjVGQ/YTlsxGhjMQXiWZGg2mrj5k5/CH9/wZunBv+666/GgCy4wsiNk0ZZw54FvYceOHcIAWKJw89Q2SVrr9aaslYXFJfm7snZt8LoaAJiotvCpT96Md73nXajUAtbcxYJVHAr4JWx98mm5y8YoIcIgXMZ55+zHvl0tAQAqHnMAxvhl1FvTOHK8i8c+8emotPYiKU2II4AFAFy2dAkAQFFMYG6+h1+89uWYak4g6RNoNeLSWYJKrYL59jz2nLYLE9saiBMCDWwdYs5HJQ2q6Pdw9um7pdbO+8HWYbJsCFjIKhd9coqd+ghTH3PtHP/0xa/Cr29HkhGIIf2fOQ5zLzKZ1WlgcZFsAjqoaFHaAgBkN59xxukCAMR0qJFCJTcb3Q31W4vUEk9kMao1H/1eW665Ua2ivbyMqclpfPGf/g7J0r8gDY+i7NVQcitDAIA53Re/+Hk8/PLLBABwycAg4Mk8wGHuNAQAVATQBopFAIC/swHsektgXERpY8BgjVcxFEKp1pfYAqAihOMAwKoEWXrDlAFAqof90mSK/X7KAGAVnlR56csXgT8VgpCWAW64mwAARQppMfmX90tLOH5oCXGk+gm8fqkMe2Wx9mOyq78j+hOh1w9lcbH6X63WpOUhcwjZrFICGn6e8QB85fjqZxdLIqHCkUbpaBtAf6AKlVR6FNtC5oYjAEDIq0S4aR9I2h8PWEHcSUuNAWeAfaftxB/d8HoBAGo1FUpSRoiLcinAV7/6Tbz+DTcgCOoGfFC7Rh60vA4uCD5eAQBlABgtRBkjAgAM26y4IMEDLiAuiDiNML2tBadEOiitHVUBlEG79HlSYCRxcPedh1AmaFByRACQegEEAXphD0HVlzaAtQEA0yu5CQPAq0/h5655KerT2wWkHVB00SdLQemEowVbmNtjibos5zG1dFuFZ/xSBACGLBv7ckMLCv3F+FFPJoSwUbiO2H8kgEEuXqSs+gsDQJgBo97+ewsAEJDBdeDHEbb/Zy/pdS96Icpzc2gmCVplD93lDlxWKYQSrYkWDyi2W5QJfMjMp+PCiQXg9/YxvBIAGFV2hiQ3oZqqL4LuHQoAjO7CqPtu3f2xyBqwdGhLOTX6JHK8jiX6xf14o8+9aYK/2aD9gAMA4x/fjpdtURMGzGbAl6zn9YNsU9+UdSeKvwQAhAHgY7Yb4/BCB3lQNwBiDqdMZpSqBtOF5dTD9+8+ALDh3DNxoe4nhiI69nOj56uzyxgDYAwA0BaAlQCAZQBk1Gwx/VwSt9DSVvloYnNENyLHq2K+N0DenMShKMbuSy7B1ddfj057GajVkVIr5wT3nx9IACCNBADoRBEGtAlkwkxrOjio5MBtn7sVn/34p9CsttDuRmjO7MId3zmIr3/noLTFiRjduuOnjIQRAKCg+ZDpJK2LK2MfndEjBoCsPHEFGFkDWlBBW7B4flj9Jj2POBe4vrjGCQBYHSoLAChjVbVcGCeOAAACDCNAX3Z68++1QAA5j0998WrPN60X6eJEBXGyNqRQNYBL5f+sgzN21HHt85+F5dkDqJX5WAJmqbS6hhGLTZbRsNlGf//f72sjwIST7lrdTge1oG4E1bkiSijVGth/3vnwJiYRuQ6inJV1LfYIQyfLtb1XrMUJhrG9iAU0YMf27fib938Af/qnb4VXruAxj30crn3xtVhcWpCCo18p48Mf+QDa7WVc/cyflkLhxMSksJOF0ZhrRZvziy3g+rU2A6Dh1/GFWz+Pt7/j7ajWK+IKInKc1l5aEmi1q/TI7MpCpIM29uyewVn7Z1BzO6j6mdDhyRqoN6dw5HgHD7rkkXjgxY9EL6kgQU0ScBWd1xYAAQAALC5FuOaFL8ZEtSGgrydVdOY5qbCwj84fxeS2Fvacth1J2kfANCYn8w8ISjF2tFzs3TmNmE4ojEbLrrQPEAAgw0vAFnhI8gCDvIIDh9u4/Rt3w/GpTeYJCy0dAwDI2l5aWpYcTx28VOdO2NwlB6efvl8AABY01UZ6rARRELtn0s7Kf04GdBqBXRa8/iTu43P/+CE0SofgxEuA46NcqoqzAXOjY8dmcejQQTzwQeetyQAgCCAMgCde8bBhC4Clp+rGpqhokcI6yklGyCMTNtsCsPrvJ7Dkhj2EWhWmDaDY+Im4mnUcGL3OMOA1DABL87YVNVXu16SI4yisAq8s2gL8vTIBFHVZKdJlpvlYIG4TWL6vaiQoKMKvdOAIAEB7Id5kvj5FKkijp7crwQAm1P0wlMU1iCkwVxHbCybFtC1kb8rq0vDKcVurkqJATSafi4gTh0oAgIwAQIoBdQCEQKF9eAJm8XPLt1bltIcoE2E+odpJfyyr0AxkQ2ybaeHP3vbfpQWAAIDtZ6bQIwGAubklvOKXXysMAFJfRLDHiIhIiw2TdTNeBADCsD8EADgu1ACQuk1GyhCTdVb7WVVgshVjZscUMoe9/9yIFPCJohhlL5BJ3u9GuOfAEVSDmlT7d+3aIZV/LyijH/U3AABs+m1bAEhFXLsFIHEreNHLX4nJnXvQp8BlHMMPiNKazzekFBbmaGE92/igeA+lCm80NcT1wthNjua2pSgYauiaAlr2/axLRY5c2jhIISSNsywUJkn+RdRvVOtXFtfWGQCiu1ANEC7O45xt2/CRt78dN7/nPdjmltBiT1lI1VOCXBxnpW4a6TuhyMo/cwZwW4iiTmCLWe8hIwDArkA7L8y/DQDAQFOabQQAGI27HosbMwCsOFXxGoYsj4KA4Djz6kQT+xN93EZjsFEPw1Zf/3vNALDn11rXIQrj0l+8yfxTrvaqWVrkATDAMbNEWwBEBNDHXJjinvk20nINCemBxKyH/YJqK3fqIl7fewBgJHK5GgTYbGlaAMAyAEQE8CQAgMRz0XfU6YUBcSnN4dO7PnORsRVukKGbOoi8Co5x4Ge248V/9EdYZmC7fUaYSYJnb6BRVPwMP2gAQNhZZmgr7ktL3R5KQUVm+aAfYbJaRdVx8I63/CnmDh1Gs9aU4DL3qojg4Ytf+SraMTBwWfUrsphWriW2GQ7BISMOPGxtW2PZjQMAopFhhP1U4X/UCqDgAGnN6sKjRSSttonfNxkNpEuzZ7rMFkb6dGv7wNCVyWTxuierVojcZ7PaCTzolr/2Kt3K/kgAgG10fG2C5Jz7YrErwpghvLyPcryEl73wZ1ErRfDdAZCGSEXkOJCEoghYbLbe7v/7fW0ECFpqSwfZr9VaE2GUSqHpjPMfiG1792GJWiMUjGU8xWSaMAEruML2ZzxCy2vqW9Dti/Mmx66dO/GBv/0g3vbW/4mZmV1SlHvXe9+LxYXjiOKetNa+671/hS9/+cu46IIH4+pnPhtHjhzF5OQUfL+CdqcnOQrZysJ2HX6tZAA4mYOKG+Brt/8b3vwnb0a9WUOURBJwWgBA2rsEAFD2CnUAsqSHZiPAA8/di6lqDM8JhbJPdX6wmFeuwwmm8YQnPRvLoT8EAER8XYww+TlV/LDbTfALL7gGDepzDTIErif5DRl2ZCQsdRdQDlyce/7piAZtVKsUCQxR8V3Ughw7J31sm6yJboGcIyzspTEqfgkpxdhlr2DrrwIR//bvh3HX4WWE1CaAD59nOluXpeWBa9eVYid13jiGNs4vAgD795+G6657nQqIy/Fj25XN+LKtSYAMtXNP4wS1SlnGLYmXsG1bFV+/40v49je+gJa3CDftI6EbQamCMExRqdRxxx13SO6777TdBgAgcLJGC8CPPfLyYUhbBABskLpWX9+KZbRK7XWlXdRmNECOuD5Gk2jLAFgLAFix2RoAwCo7DvvoxL7PXoOqXgoAQN9zT8Viir28coOKU3wMAOC1WSVuCwCIgjP7AMMM80c6UolW5FkVKhuNugAA1APgTeh0u+j1mPyWUK83hsIaCVX1BWAzmgRrXEcxgC2OuwUABEhIeQBS7I0+lI5SHwekfHCyM8TVCiuTf1JOhRZrDjoCAFaTwN4HJtsEAGp1D+/4y7diYfGY9MZQNISIIAEAtgBkmYuXvuxVdMqQPj+CQUqvy43Yjl6xqv+z/WElAFBnCwC094ZtBaS0cYy4MAiO7NqzXdQ7o0EXXkBtCC6uGIFfheOUMX98EfOzS6gGVUEfJ6daqvovfUgD6XlauwVgVGVQDYD1AYAwK+OaX3oVtu05TTbm/mAwZAAIIDIGABTBvLXmlQhwWDE+JudGn3Gt5F/vkxUZKwAMhYkggczQBk7DFiKGBABY/dcEYwQASCJk/q2bz6m3AAhySWAmCrG7UkF69Ciuv/bFqIUDeCGDyJoos6rYolJ+FaBTgRNpnxVxl+8dADAC31YGeLY9QuijVvFfgAANBnXV2l7U9QOLtSjR9l6TziqCYOtUTU8kuDyRx2wU9kgwvrq8da9FSt9rAIBrTfdH1YmxQK5eV0ltxlbMv/G5WAz/i3ffdAFpc5UEJuKlMdQAUABgIcrFCSApV5G4PuWLJNAZGP0Bnhk/SADA+HzfaH5yP8iEjkkRQNUAUPE3srz6CLJRC0B9STUA2AJABgBFABPPQejSj47JP1CKcwSkZeZlxEmObpxjOXdwNErQDip45e+/EfnUNLw9e3Hw2Cymdu7EIFQxqRP5+kEEAMquuud0wgj1RkvaASl8tb3VQvf4HN76phvgw0WFoFUKtMMEtckZ3HbHt4TZ0neqwgJYeTqN1pDcf8syMnHeCAAoQrDFJNuuSXWnUVq+CpUVe/WtOCDp8AoAaBzGLxF5FkZcLoLL/NY2Ra5RYzVYKovwngUARwKs6hAg4bwADivZYcW5spX9l0lc2bSHyu4h4Bc/LkUkB0JRTruzeOoTfxiXXng2ylkPedJFnobquU6Wg2mHOJH5e/9j7lsjIKWfJJH+924vhFeto08v06CKB1zyEDi1GrqM11mFZyLOs4qxN4t9RnuKa4BtLDx/0pj98TmmJiZx882fwpv+8AY0m5P4j2/fiQ996H9LQazbW8TUthY+c8vNuOmmGzHRnMRFF16MJz3pyTh+fA5T0zNot7uoVOsqDL5isivErVkxk3kHPjzc+R934vf/4A1otOqI4tCwanT9EABge6rqUTE9CoUF4CDGJReehZ0tCpj2kNIJjesxzTE1swdH5iL82FOfg9ybNgAAd37GihYAGMi5yRz9hT9/DarlCuLeAJ5D/hfzhFCKggkGiJIeLrr4PITREmoCAPTRrPuYavjY1iqjFpQwoFubaLmwQJqgXvUxoGiftBixTbWKvNTE5/7lm1joOugMKP4cIOC+WAAAeI/YNtEWl4YJU0BXkW7qxpABcNpp+4QBILGIxMUEACh4z1ZmIpS0cSebm3yGCuJwgGY9QJZ0EIVHMDnh4LP/9FHEvSPw0yX4bo5+n23UVfT7ibRx3HLLLcI0mN5GFwK2AKjWirYAcIQMA+AJj1AGgKWaj7cAbLbZkQY99GYdJt4nsdDYG6ww/AoAgIdSkQEwvtGKuiyp4tKvrhV/2T/NJsoq8tCbne4ABBcIApTLcEtMcJUJYA8je8VrARYWAGDCx/dhEszDJezGWJrti90e39aqzrdaTQEA6AhAKgoBANLcK9WaCG0ohc0sogIDYK1EwIINFnyw46AUVu1hlb5+Sexow5gLAMAKPOkptGO0AABPC9tTPkS601zACbYl6OFI2hwD4xAE5P7ir94mmwYBAAqDUBWUt4taO9VqE6/+1euxuNgRtND3KmoTOIgFJCAgIcBEqSTV/37Y10qaoyq9BEo44Wkdwqq+BOK0LxK/2xR79u5AkoXo9tvStyStBGGMKuk+mYt77j6EdMCJ76EpY+7DDzzZhFxW1of+yaNtTJPfEwcAurGDF77sVzCzd79QeMkAkL5tzk85fW1X/Uoix6o0govPVP5J/ZX5KgmgUss1oxwlGBo4rU6NNwpW+bqc5wQAuMhHHe3SuzGSL7KvK/ZKI5Xjkw1mOIwDpPCdHI0sw86gij9//Rtwx2dvQYVuESUPnuAxCsSJYKVQnvSnAgBrayicxA5yyg9dO9Wz6u46Ryj4aEWnivR/G3epLejJfQ3XOevPUrHSV7A/hwBBARxY7x0269HfDIBVFsb613+yc2L8lb7XAAD3Hu7b424ACgiwAqwVOEs71uEY8nbk4xSVISz0I8JlQ6UN7gJjAICxAVyOHdw1t4xBSRMl7sakWetZQvBHVZxP7eu7zwDY6P5zLKyGwfgcHp/La30+CwBwHMsFAECEAQsaAGwBWAsAoHFAzH5QismxUyx2UGbg5HgIUweLSYakOYGvHT2GF77uddhx/gPhTM9gMRyIwFa3H8pe+X8rANDvLEsgThC6H8VoNFoI+yGoGtQKAvzL527BLR//BCqswPORcYr+IIdXa+HI3CK+cdcRzMcUr1MF6sLpNbzdFjSRiqUBo005QuOgYbV9BKqO1qNZfUarhut1hU4Oiw3cfwsbuZ2vgjmQNs3z2lUGgMaII9szjTe0Nc0yuywTwL6PES1aFwTYyv7IeUdnHq4hgQGtZTWTgCyCm/Ul6d+7vYHnPuvJKGVdES7zKBzNNk1hpekY3f/1/TcCYv0norB0QnIRsXLt+dix/3RsP20/OmT2siWHC1TiOUc1T1jUE2o9149xsiADIE1Rdh1U/AC33/5VvPbXXodzzj4Pd999EK989Stx+eU/hIXlWVSqZXzzW1/Du97919izaw++/e078epX/ZrocDFHYRsA22WkxaRcAPeGtQKTu+QuylkZRw4fxm/99m+g2WogHPSNsKbGdWQpsB2V/cg+i0Upk+oE/f4SHvaQ8wQAqJZjRIO+MrdLbA2extxygkse9iPYvf8CxKgjySnEJ9KHCrbTBUDOHxfXvPBa+I6H7mIHvuMj8Fh8Jfs0RSlwsNCexWUPuwi9/jyajZKIDm6bamD7VB11T5kJYczPylhhIEXDejUQAcCKX0GWl5GigqzUwif/6TYkTgNLfTL5qvAocE1WsoyTOt6xUErGNxkVWnBIhZEgBUMX2LdvrzAAJHcTZizjYQozxmpzyEwhD+Bk5jslo5dLfgnl0iIWFr6Ff73tE6j5A2S9JdT8AL0ex7eOXl/38Y997GO49NKHoDVRW8UAUADAaAA87mEPzRkkMbmym5mtmNjgbX0QwGoAm83b9LsWk+nNAlSxrNkEAFiV/EtypGgpk2yiKmIBKOJsuvFLx3jxelwyAWgNQx90UtY0GR4//dcKmG0fjCA4BgDgzSQAsHw8FC0A8XAVFCmXSjQBgH7YEySKLQBM9pqtlrQAUHdAkGnfeB6bo3M9AECRbO2Vs+NpBcXkM2spV/JHKkRSTZ+JFcV8el0uOLUnkoS10IfMicDroDWhBQCIVFHxnwCA4yYCAIQR6SxVzM/Po9lsSrWfDINmcwq/+Vu/j8OHZ4Xy4pOaX/KEUcD+f7YVCAPBVVu/fr83BAA4ps1mXcZN1LgNAEBfdQIArALt3rsDaRZhubMgff0UzaJFSr3aFPvJA3feJRoHfP3JqUm5582JBjq9tjyeoMs4u/dkAYB2lOPnf/EVAgDQBYAaACMRQEMfHaOQrnUc20SLvfpqWclN1kGSxUNlebm/hplhXQHI2rBf9jVGr2/msGFZkPLPcWVQy6CCnqREX5WmaywvDGQhYcO9AACQAZBGIVpkt6QZDt3+Vbzt9W/E9qCC/rFZtDxP2itsEsXNjn1PAmAXwJj7xvFtgtiCOKKsvUK1f5gvW81FA4ivd/1F4G4Iutl9SSbjaO8c3merETDU3Fh/dDbbXzcDANaQuV7xZpu9/mb37XsNAHCvF8X2gh2gaKYIU4a0Ov3/IfW4aItp/jJq9NB1JN9WG4IBGEFODeFVu4aaF05JGAACABxfQix2c6QzsmLji1Ly/+0AgOwDUplQEUA6Ach9KAAAVgOgvjiHRjJiAPQle+ICiaQu5KYMNvlcH6kboJ07mM9yfLvdwbOufQnOvfJKROwXrzSQlX10elRRr0jf7IlCeD9oDAACAFkeSRwyiFNUgprottT9Cvw8xwff/S7MHrwbziCG51JZm0riNSQc8VIFX/n3A/jOfIjYNeC9WR3FhNSOmYK9upOa1EBdg8SFppiUrzjtRvR72SYNe86cn2QLUpRXk/SxU9doDXDtSyXS0cKNxrnKChLRLs+X/V2BQNP6al6fxYwVnJ8CE2B0KJ968s1nCkwvuszMBtmGoEzSPCXdv4+ql6G3dBi/+oprUM66qJQiEQOMo44wjtgCcT8AsNkpdN/8u9hAUhef7JupKcy22yg3W3jQZZcBlQrm2ZYj6vg6P9m37ZEJk/PbMNhIiOcaYP8/bTN9T/bTA9+5Gy958S9iojUtFemrrroSL37JC8VNy6s4OHL0brz1rf9D2AeVoILZY3P4jd/8bfR6Iaq1OvohE+ICsGfjFAtWSwGHMtwejh87juuufy1ak02EIS242TYWPN2nAAAgAElEQVSjs5t25MwzqM8SMN8hAOCmWF6ew+UPfQC2N2JMN2lFuiyJcqvVQhQDqVPH9r3n4qKHPhoxGgYA0LxNbO2MiDT3/Gtf9GJ4KGPx+CIqpYq0K4klfR4LADA7fw8e9oiL0e/PodVk+0SInf/Z3rxrZgJp2EbJpc14Ci9gYZfi1DlqlQC9bhdemcxk7jMEYpq46VP/DLcyIwCA59dQdlwMQjK9VwMAU1PTMvGYUzE3FEH3VQAAQRwCAKECAER4uF9J8l8BkgCVcoA87iON5zE1GeNLX7oRhw79K+qVDHGni0a1IQyAStAcAgB/+7cfxKMedTkaTdo4Mg8qtgCoEKDEoz/6sB9SDNHc4PV+rr+ETn0DlMBrGABrD5cflMVPkok0K8NDwHb8AgwAQIaWrWEKG1oCM2PXpQ0cQ9RY6McizEddAE8YAaxME0AoBufFQJyPtcm37YGv1WoSVB4/uoBwmR6XFZDOzytpNGqoVH1hGNCmb27uOMqeJ4AAf2qPGpErBSkoAnIiAciaIAhvbawOANJHFmvyr4tOe9+ITqVJKu+nns2ko/CAsW4IrlHDVnRddAU8Vqdjqfy//2/fKT/JCuCXJOtlX3rwPa+Kt//5O/HZz94q789NSm0w0iEQwHHmtVPplAuc33yPyclJ0XrgfSY4wiCAqrwkjJc8F0HVg18lQJKIaEmns4xGvY6E7nGpg0pQx1dv/xrqtZrMm72n7ZVxZPWfVKcopqgIgwuTQA99kk+eAfDkZz4Hlzz8iqEIIO8jX1eaR0aYypoVe/UGpSAfvVt1jPll2Race7b+N1xJhcr/8L7Tj3iMIaDsylyo/qKfYfq1mPgrI8RYPRaqmBpG6ZSzuMVG9ceNKhzyfBeo+j4WDh3GObv2IAhjvO4XfxGl5Q4Gc3PYWath+dhR7Nm5A11WnHhPeL9pZdTvD7UnvldH9OjzqeCfiQKN+B8375FWgty3wmAJM2BM3PGkPodpR7J7j9yWAkCn6HEBANqsV32NNy8CAPZ9iveUc6XYBFX8G//fupAU98Ti/28KMGwyIKOK3UoWhH3dDQGIQvfC+HWMv+5al8HpK7uaafNgC5I0zBAwFW9xBuPKitLkXn+KkKW8N1W7Cbr5InJEr16xhqM1E21NXR+d1MWhhS7asSP903GuehgUHxMfeXczFYmNBlApfRudHxbsOKl5eYIPtqDyqUYAQwCAyVnmCZCubHGOS4gKumgOlvDcJzwaE91lVPsduKzQ5ClC5qAlB1MEePp9YaRR8C8PalhKgWXPw53tDn7yF16ImfPPR3PvaejlLvpxjjKZamTHEdA3Giwn8pHXAgCsZpw6CehK4lywNoCLR+6Gm9KeivRczhutvFhQ0QKjJ/L+qx9j0EeyWWQzWm0D6AYBykEAV9oW2eqm/jlxP0S3s4TciUUDIAoHIqZbJiMrTkFFoD/94xtQTmKURcVb0EoRTaRdV5w54B365L98HaX6pFQL5XPx9cuMcxhb0QnGtLAZDRpJWg2AJjEDRWBtG1KhHW20x2iFXuaFYXhKC50Ue1xda6I9ZBg5xumjSAvg51amPz3A1ZvbMgSoPD6i+I/iYAsIUkRQ7rsFGKwwrNmnWb091fNTz2G7eixjUUdFvwm8xEj6i7jy8gfjiY+9Ap25u1ErJ2hUXIT9jn72+xkAp7Z8vsfP4prNohRBtY4lWmRXKjjjggehPjODNgNdP5DkXyvCureQ+k9GpZ07uaw5tv+q0xNZACz83XXgIJ7/vBdg//4zpcbZ7XWk4h+nXYSDDnbv3Y6Xvfwl2LljRoQyFxeXsXfPafjp5zwXnU4PE5NTAgpyfkl/O1e/0Szq9buy3pr1FpIwlYr7C37h+ajVK7KcmLepDSBbAFytkJdKqATcgwaI4x6qlTK2T3o4f38TzUqCPI2QxBECsSytIko8RFkVT3vWCzDfzlBp7MBiO0QQEGykBhkQR5G0/177wmuRDjJEHaqTqA6atP5R7M8Hji8cwjnn7cX0dAC/NMCObXVMNDzUKy6clEwCG+NpD77dn3SMXUSDHH51Wir/H77pn5B7U+glZQSVphS3on6IZrNlWNABDhw4gF27dgsTmnuHajzwc8fCUmax+i1vebOysTlOawIAdHoI4KYV5NyP3Qy1YIBO+1v47Gc/gEp1GW7eh8e2uYT5WoBBxJwzQKfdw2c+8xk87kcfK1aCtAAkAKA6YFrzLgAAD9siALC1VbQeAMBuDLG3W0MgXJJ8od6yP197uCWxkYqmBsy2+i+BoGtbHBQqYNLFg4BJE+keFgBYKwAv/s4Gw6TBU4Dl+NFFJD0Xfon/jqRvfWKiKQuBqpZh1JPfUzSOrgCW7qtVQYP2Sj/0+kfIeGvGKrqwycJItSHtniCAOGqw0iRBTiIiElb4T5gPrGqKvaAGI2qHtRIAoAtAr7+Ed73nLzCIuwIA2ISA9CBqADiOh5v+/h/x/vd/UA5Vvg4RM74nAwD7ugoAtI0NmgUAJlRwkAtOemFGAIDruajUPfiVkjgAsCeO1BwyDKhxQNyRk/7b//Ftse3gfdy1Z5cE6Oz99ysEAEKh9KwGANQmxFJ+N9MAWOqnIADwkMsfiQGZD3Q1KAAAVuRIKp3DXvxRICECKAxYTA+jXS1Wb0N6FosRtM1BzQOFqrxOOwDvJZN/VvmF/m/0NORaZOKuIlOuWKx21p1qAMMXE9ZLnmO60UTS6aGWO5i78wB+71WvxJ56A4PZozh7505E7SVkpEFlKQZUV63V5NRaSyRvazvKyT1bE0VT1zVBnUqzaN2XLQA2QBwGojp99DHfBwDAeFI/Cq7JDlnZwzAO+KyXWJ/cKK//6C29/pYBAFIpVYtCqcgMGtT/W9IUETDV5EITtREAoFiMi06fri+B2ByRlivgANug2AvI4MHxFQCgnpBfw4C6LOI7XkJC8VOWgb6LLQBFAOneumfD+WPm/1YAgNSlsjmppB6cjK4IIwCgmnexp5LhyZc/BP7xI2ilA1TLBGeA0KWKcwnOUhvVkoes5CN0yzjSCxE3J7Dk+3jAlVfh0sc/HuWZ7XDqTfHWppCd5/qggRPBmlwIHCfWgnFvAQCy35hk93sNAKDEs9oRK13SaBFnqJQ8HL3rbvzNu98Jj44tXBmyBgiSMuGgs5GD0KngtgOzOLrUx9JyG1PbZhBGsWgJzM2zbbAh+6fhOAkDQNNVtaSS5JWq4wUXgfE7IQn20H1lJE4tcREp/ZKc6B6uG/Iooba/k3jRvLAy76xgM89eFhkKz9dAcgiZK/tTtVps+8AwBjO/28r5aU/oYQxre6wN1Zn90qQsn33aDJ7+pMfAHSyi4SfwcvZSU7jMVlvv7dV9/+t9t0dAmE/w5MzpI0dzx3bsOvss9taiSwHLoCItLsJ8oZieJNRci7bhRs8scTWjCxkLKwkp7R4O3nUIP/e8F2Dn9t1iOX706BFc/xuvxYMveSB64RKmtjXxx//9D4VOz7/t2bMXRw7P4sqrHo2nPPXpOHp0Fp7Q3xkDZcIy4P7HmJrfUiyh5V7qCoPgRS/6eZR9V0TcxwGANNEY1pOCHAuSbC92MVHNcPF5M2hVUjgZAQAm+B7ccgWD1EOc1/Doxz8D5eoMUJ5ANyT7VotvzPuSeICqH+DaX1AAIBQAwB8CABQSz90Y4WAJp52+DZMTJbRqwN5dE6j6OfySOlJxFKUXf9hzqww/LfC5wkjwKlOI0go++okvIPcm0Us8+HQ/Y84RRUPRRBZA77rrLuzevcfkQao7xzyQAAAFG5mv3HDDmxTEJMtIev9NC4CxxaUGgJP5CEo1xN0+quUcQbmHL3/pY2gvfwuDwSEBMLK4JHoBGVkKBLfLNdxzz2F885vfxFU//EgRUFcAgHGO1QO7DwMApKNZBgABAKnJWFp0gS5rAQB1DBgBAMoA0JvJSToMaEUbYPQ4OQiM6CCr0DbRL1aebAVOkrChXaEjKBRpNcePLQIDXxgApPpTkHBysiW+jcvtZbQ7S6jVqgIAEPnhTGBSbOmoZCBQAG+jALBYydKDbFQJ5v/7pKgkqXhRMvkn6iaekqa/mhVMBQC0Ys3Jbi1yFFxYHwBg5f/P/+LPRAtAWAHDnmRSevg84DsHDuN3fucNsskQ8acvKXsF9bDUw3h9BsAIAJBkK2ftJ0PJL8GvluW7VKZFSB+VgP6cjA7LCMo1LM63hXrEjaRaDbBt+zZV/82I+um48v6uBAAURVUNAE3wNgMAFnsJnnL1zwwBAF6jKgNr4sTKvsyZQoXefmZR4/cpoTQaB0YixXtYjF2G+0/h5BkxNVRNtfjFQKrCDZObv0HKhsm/oRdazQf9tCu/tgoA8PUG/RCtRlNfmEBSlGBnq4U/fO1r8Y1bP4czJloodTtw+j1sm2ih3VmW5L/dD1FtUGhm8N0+Zzd8felDFRqmjoZN/lX53wCJZq6MAr/RS8rvTix/WH0d/wUMgPE3HU/wLVBkH7dZQr7Z30/2ZtoE1V7X+M8NGQb3AgCQJ+wRdjSwYC8mAx5ahBkgQNSB5YhREEAASzmTuK8xiVcxnRIDCXoUO6rLEucOosxF5AYilrYUUdOnIk7IBDsFACADQCgIpzqBLP1o/edvlaGx0f28NxgAawEASlnso5J3sbeS4UkPvwSVhVlMORmqTFazGG0Kx7olTKQu0jBBVqshDCqYd0v45vwCfuJ5P4fzr7wKWbOFgRew0x2DlPs0dZXp3qxrPnOtFvPmM/dUAYAS+7kpcmVYY7b3nfGJatZt4f4bCtqpMgBQ0rZFJ3Hgs0WlF2Gq0cInPvoxfPmLn0fgMuHQxF3bDBlb8PwrCbh1Ty/HNw4cEuVwtvHxkV6lhvmFJbQmpiQItmePJv4KookujAjfrQQAxu+CtaG2Z+aKWJCJvKxbkdY1BQ2l1EuKNDzgCkKrvEJjzSW918YJRPR4iiekOWsJ5mmhZOQOMIzJCkDBerNnfL9d8xAwv9Q2PfsPBRxp+UUWQCnv4eqn/ijO2FlD1Q2R9uZQC8rEa+5nAGy+dO+jj6B9c4DeIIHXamL3WWegvmM7ukmKfprCr9S0cDdM/kXvdLRfmFZF/kZWgAiREQDwcfCuw/hvz/t57Nm1TwW6Sy527Z7BDW9+I+488E2cedY+fOCD78VtX/kSpiZbuPPO72Dnrj04euQ4fuWVrxZ6ux9U5VyMpQiiQDitM71AWTH9boigXJE++Ze+/CUi5Mf8jcVPpcRzr9C1KYZunM+SjLJSncJDF5dftBfTdX7GCMmgJ2ykEouImYfUaeC8ix6Bsx9wGdohz00FRMiu5uOsTd+1L7wGWZQLAFAGK+faKk0GQJqHKHkxts1UMD3lYff2Kk7bPSluBE42gKSPVtqwoHGgJSHNpQZU2Pcn0O67+MRnbkPmTaKfBfAoRp4MhHVBsJP5D/fIQ4cOCQNAWoyMKwnzQ2EDe6rT9YY3vB6NRkPEHZUBQOv1REUARTyRrI+SaBoMOm1sa1Uwf+xb+PwtH0GzHiGOjiDwHaQJbb5ZdCVb04Hn1XHbbbdLXP3Qyx6CJGErN0EOMsXvowBAkWrJCcSby9yUdHFaxCmNghVz3Yjlluk46SY5BgDIb20rQHHpF4AEFWGj4CYp6vqgYmJm37PYa2+r8WQPEACYPTqPUlIFMla/ie6U0Go1BAhgokOBQgoCUjSON55rd6jYbwTbGMxs9LUeBdhWLlnpJ3qv1H8GpiTrGcVQthmILkA8BAA4cJaGr0n6CACw94HJPhkABAD+5E/fhOlttLMYaRCoZAOV/Xl/yrjmmpcMFwAV+oWJQEESa40xZAAo+DFqAeDV64HMqZkwgXdyKAPAFwYAXRLanUVMT02i2+mjhAD1ShN33XlInAXcUobJqSYazaaMuwBGEiQmcIk4DgX29ICX/8wheyIAADUAigCA1QDgvOQNpdBhsfIvm7FR+ed4+kZEZXQdK4O98epTMUkfD7CLwY9oBSAXvYYiCXCoFWEEB0cAwOpOwa0CAJw91LDkfR6kmarZLnVQiiJEs0fxB6/5NUwkEWZKLgZzx8VaSlpCymUs98NhhfXUA+CtnutWhX+0/lUUUQNGqQRbYMDGZnKDRr/X8+MUA/j/AgBgs4q+sEYKLIZiwsj/twH4WgCBBUa3che2BChsGQBgK5bqupC7KPZ9tC811pVMLCTwKbTQEABQ8waCyxw7Q45OY6Exgj2EnBSlMlLXRy9zcWi+jeUBkFGpmLRP7tEiYJbKXrXR/N84gd8cANjKvdnsufcWAMBxpAigSxvAVHZlAQCq6GI67+FZj30kmp1F1OI+ymlCvWv03VwqXcGAbTIOwkqA41mORc/HM6+5FpV9++Ht2492N0RkKs1kaoj4EcFaRpIUJHVPtP6vQLaABnQAoq6EtHBoHLJRC8B9GwAYSM95OSuh4lYQdyNMVOv48z/7MyyxfdFllYxZJpN33nEFAAij0AJwPvPwH4dmsdzuYm5xCfXmJNo9tuH9H/beA9zSsjwXvr+++lq7zN7TZ+hFBSyIKDYUBUzEWFExxg4RxYYKdkWwkhg1MTGaP/nNMebk5MSYmOhJbOBJLMGKgMBQps+uq6+vn3M/7/uutfae6oCXnMTNta/N7LLKV973ee7nLqyDLEn20e34kFqrdnt1Vylo4QA0T33xmQL6QOuElOiM9+MwR4zLTKKMav5N5N9IdpeKfITnkVM4FTmsAeCh78poB+YrlMfUPxv9v369MhQ69O51aABgJC1YQTvWRAa1E5HSnaK9tAsXPulsPOnRD4YdLSLvKwCAoNavJQCHW6kemD8XCRlooulgeuMGrN26FWngoxWGshdRgy/NLAEAaaDV5F8GnHrvUwowNWEXs++U66KPnffuwctf+ips3rhV6uaJyQbuvPPn+JM//QSm1tTQmKrgxz/5Pv7mb/4StVpZmtW5uQUce9yJuPvuHXjf+64Vlg8BMqZs0C+F1z9lm6yR2ANx6OhavpgOXnX1m9FuL4vzvkT66VhwMnbFS4PJYGJaTu8zeo/FyMIFPOaMTZiuWnCtGGncg+cqMJ4iJLruVyY245wnXYSlTg43qKNPg/M8l4EqfQV8xxUJQBaSAcDkjJEEgAyAJOvDL6QolTMcs2USm9ZVMTtVRNRbhKiah4Of1WmwBgAgyE+jxQrmliPc+L3bkPuTGGS+SMlySo2lDi8K2EnT9bm5OczOqvhF6UWzVKTmsg6KF52Ld73rnVi3bt1YCoBKkDPja9Wn5Mgpuc5j1Is2fvT9b2B57g7kySKKfoQk6SPL2FuWEIbs9QguFPC1r30DGzasx/EnHIs8j1cBAApQGpMAnKXw0qP2ADjK4lffkyyyxwEA5qILCkRttMBGo6n9+GJqAAA1vV/JADDNvJIBjLRj0kCNAwlWLk3m+GDVbDSm2eJjqWZWacdMg9ftdjG/bwlOUmLNJ0BEpVoWSnqn2xTTu3KliGKRNBql91d574pKrxBqubsPuTodqkCWAjSlFiYRvQmxEOr4JN6KSJkIiEjvY7GitL6GAcBjpuh1ipVgXpfxAMgRCgDwoY9cg63HbBC3aklNkFgtUs/JekhRKNbx8pe/SvkNxIlIAPiYbM4VCriaAWAAAC0BkNcxDgBkcAIHQckXDwCuI63WMqYmJ9Bt9+BZBRS8Cm6/bZt20k+wdt0MXM8VCQYNSNicc65Dne3BAQC1+VKPy2NBKg+dvNVkgiwiLsweWoNMAICHnX3OUAJABgALCWOqaAAFA1AZrb8x9DNZ2Qe6tg5W4JvHlGtljDXA5xh5ChD1VVNJtdDokGOtd5TjKswP9XF/MwB46Vb8AvbsncPMps1Y7nYkUcLLM6wrF/H1//Hf8YWPfwxPeMiD0bz3bkTNJtbOrpXpUGViEp1eF77cU/dtDTn67d34L4wzAIx8SDMAzDplNl09uTLP+asGAA4/YVp5dFZfb79sAOBwE+jDARSHfH/3EQBQq7bKUuZSOYhTdKNEpmoZZU6iz+PaZPYXNf0XxoAmlHm2K9dwQDYf6XtJKBu+5bhiGtqlB8BCG60wQ+oE4gFA2jObFk5TJGXoEB//2QGAxFYeNvQAsGimK9u58gAgADBth3jBeY+Fv7AXdntJYgCLlSIiiXiy0VzqoDK1BnctL8Ffvx4veO3rEJXrCDZsRqcbilkdC1nub9yPeG7YvCd5Ih4xan09shXkaACA5t4dQw8AS+imikouxnOaunvEL2C/l6lrn6P2AFhmdqLEXvm5hwLzrgcJBs0uPvsnf4ICJXQp87aVJl08BnKy9hjZ6EisZcsu4O6987jrnu3iC1Ao17DU7KLamJRkgdEFrhk0Y14Aqp05sIbd7FWqeVcnyKQ6mcMgj8gJvdD6FQjA2kce18SkafYmH4N79rjhtOiUpXwf5hJotr/5t941hwMoIx9QPiEi47iPAIBE/4lvhJFZmBZApVzRFQl5hH57H047aSNe8IwnwouXEWRtuBYNR38tATiyu/eB91s8d90YqE6vwbqtW1CamkQnTcRryjT/SvOvQADV/Cu6eqq9z9Q+xNpVAQB5kiPwikMAYN3sRsSRuu4HYRdnPeoMvOd9b8fcwi4kaQ8fvf4aNBpVqdvWrd+In9++DVPTszhm6/G4+PkvRC+MxRCQgDVNvblnUcapJNQ+0jBHISjiPe99B/bu2yW9GwEAJm8IQy7mEIF+AJSLJkLdZ6Q3qelJbw5nnjKDtRMeij6x854AjgIYWAHg1hChhidf8Bz00gK8YgP9QSIMPQ6bCAB4jo3LVwAAKyUAGeFfN0QQhHjEw0/A+jUFlPwEYXce1VIgw0pVB6gUDkWdNl+4N5Al5CFDCffubuGmm7cj8yYQZpR0+0AyAFXo9AFiwz/oh2i1WpiampZ/C2uC5zQcaN8SgicO3vzmK3H8CcfJsVTJWOq5VTOu1lvKE2gEyrjCXffcglt+9O8ouREG7b2olR3xHOLAwgvKYPtHAICExX/+56/i9NNPx+zsGjguPda4x/JTybHEA0Bk3GIC+MAAAGSBJkLkMCKOF5da+GVyPtYADf//IB4AQ5qu6MaMKaBeZKk5HzNik5gIj8WBiREcNQKmceUGxAvXJCWYxycAsDDXhB0XkKcqZrBcLoIABg3rqOuYnGooAwg6UnJibHFaqihl6sJIxYToUB+H9gCwRAZG6j9lALyKFABAF3gd0UTdekzdDS8AcS2TG2ccAIjHAACeg3EGwNVvfxMe+rAHC2LH18vjQIp/sVARAKBYauDKK9+KxcUlZW6YQbT6XFB4IxsgZWQCqAGAibpo1gX/HwMAUlIOfRtByYNf8mTC3+22hUkx6A5QcCuwMhd3/Pxu0PUedoItWzcKnZbHmO7/jACRPV2bQsqB19F/IwbAkQEAS914CACQRkoJAD0AZJIgxovU/Y4YKvKeNANg1JSPkMYVFEbNOll9/sfXISM9MdcdH18MBbkAOxYyUkvHGCwCFmSjzHP+3S8TAPBkygOEjivINYNM6GtZSmNM5Am++Md/hH/7+7/DQzZuQNpuI40SoZalUrhgLCHgV7FBrwQAFO1/fN0YMyldwTUawSmKtnmEHcQBTrSRKQ2ZTb+gCeDhAIDDTdjNtTYsqle9l/vUoB/k+h4/DOPrmyryTbGvvpqfH/DquI8AgNL6k64PKXRa3QGavQH6STYEAAgKqBJBNVtKAqBYAGw1iq6HSuChXqb7sAfP4lpM6iFrBw+R5QkDYLmfIhMAQPmdcPrI6ahiABz84z87ABDbKqZ2PwBASwBm/QTPfeLZAgD4/TZKjDkNXCwnIZajGLW1G3D7nn04+zeehof+1jMx32xjausJaIaEgHk+AtGpGpw9zhOQQ5D7loDFRHvuSwzg4RgABADGGQC6whuyiwgm/WoBgEgaCMZ5BbkHL3Xwo+/ehK999asShUW9rjT/cqeQlqqoqfya2B4GQRn37FvAbbdvQ1CqYJAAIWsSbr42IxmVxl5pascNtvR9vkIDN7oPDLCqqPnm/lP/Z76j7jH6BHHPdYcAgIAAer83j6gMohX7UUjzUgmTBeALALCS1s+hxch8cNxIWoH8ZAbpIc5+qSEr7+VDrc9KAqEEgiKz0BpdvdLoiDB6Ng2QJx3M1h1cdN4jcdzaCoroACknxb8GAH4VlcP98ZysgSgRW3fMsZhcvxaxbaMr+d28lsmIsiTe1IAAUp1YORh2kvB6ZvwpFy8m3MjEmMgABADYtX0fXvGyS7F2ZiPCfqT2USuF46b44Iffj6npKmw3xh/+0UfQ6zVRKJRk8r57zxzWzKzD4lILFz3jmXj4mY+S9I9Oty9lTqlcFkCcPYXvF5BGFoqFAj70oetw1923i3x7JQDA25MyWaoTMumP2F+Qno9oEadsKmHTmiKqJZUQ4NKsTtaOAuyggdbAw6Mf/zQU6uth+zUxcWW9SVm1JAu4Di4fSgDIACAAoGpw8QCwyBKmt0CIJ537cFQKMTyrh7S/hGqZAICWIh0EAKDUma8lTgu47a59uGXbPFK3jigvCbBBAMCTPVwBu/3eQNjhjADkYJX3PwEAMgAoBxbjd8fGq1/9uzj9jIcgZgqYqizGzEjJ5Oa+GCJwE5TcGDd87UsI23Ow4w48yoLYu7oWBvRdC0qg0oq+ka12Hzfe+L9x1lmPFD+6/QEAzQDgIJrr3gMBAFBNjjL9GwcAuMYaAMBQ8YcLul60FTVdIScKodfbhTaOUc60ComhJpxIlpmMEgCwXSJUyhRwBcNA+weohlfRRPk7hgLIhnZxviUSgIJf1ptKLieFxoIEFmr1ipYxyJxJMwDGIm+EAXDopWS8MRgHQsyeGA84idZRb5Yjxn+KGaAaQT5FwokHoSFtHmIAADbobNgPBAAYBsDlr30lHv+ER4sEwAAAg0GEcqk2BACuv/5j+OlPb1YUoV4f1UpdogUNq4Dv4UAAADNwBfnWeZgxrwE71zNcc7QAACAASURBVAwAD16R9LsECbVFnN7EGYpeFVEvwd3bdgiVhh4Bxx6/Ff1BXwAASQCIQtX8Dyu7owcAOhHEBJApAMYEkJIO4wHAA0gTKzOZ53vl5H9FI2PM+I7QxX0cAJCCR7NkJEJQX7/iYcEYrSQcGimaBko1/SPPhl8mAJANItQmJnHH7r1AqYiU90s0QCENsbEUoLi8gPdd/mpM2xaKaYZeq4OJyWnso0lUqQKbFOyjbaDv8y48AgCGzb92hJd7TXWg8iyyhozFQJnzq+r3By4AYGIIh+vm2DUo6+Uv2QTwgcwAYPGd2h6iDOhHMZY7fSx1+uhGKVLaGbu+iinTUg2lttWfLL6oRSQNERlqRQ9TtTIqBRZvudAmCRhy6r9roTUEAPhc3OQUAMBRz6EpAIc28Tt8CsDhjv99uYXk0peI0aP7YAqAAQBEAsAYQHk8GgMqD4B1QYrfeswjUO4soUZXZ05TkhAhZWoTE1hwPTzj5S+Hu3kz5js9TG89Eft6A1hOCU4ewO5n8DIHdqomwImbIw9sJAHNgQE7SmGbTNLDvI2jYQC09u0UBoDxAHigAQCWG4MzCCuy4MQWyk4Rn//zz2Hvzp3wXQcp9xcmVYhXLaeR1Gbykx71LuJiGcthhPrEGnztWzcioicD2XMaADC2f7KPGRBgaKo5quZWH3p1TZl1dczLyQAA7HvoZ8TaUfZfJX0Ug2KRQepGfQgfGN+OERCgGonSkAEwrLXE9E9BDaauNHXjEACQH2sWwCHugCMBAAwDcYU3gniFEGWkzGgAN++j5Axw6tYGnn3BOfCiJTiIZe06+jvw6O7bX//V/XMEEttBaXod1h57HJxSEa1ogJymk5SjJTl826VHJ1zNApDhhM1rngAA6xFS8JmKpSIADQBAhqwCAC7D+rWbhTnL5LJ+v4NS2cOZjzoDr778lWh35vCVr/4Nbrn1x5icnMbeffMoVxpotXtwqe0vVXDxC16ETZu3IoxitNsdVGt12Q9ZzwdBEUhdlIpF/P7vfxS33PoTYUCPAwAZX6yW+UiKjqBdygvAyVo4ZtrC1rUVTNQYezcgHK9uezuAE0ygE/k4/tSzsPXEhyJGUSQTUZKJDxtNAEuBvwIAcFYBAFneR6FIdnaGpzz5TGThHAKHqSw9ONI7KgbQwRgABAAsh6kEAX5y6w5s29lSAABKEsHpZJGcAzb7ZJgRAGCfxFQAsrLVADkWAICsBabFcSj8kpf8Ds561JmcgCk5B91oDRuKDACLnjF9FPwQ99zxI9x5y/dR9XMMludRZdSjgAtAbOdw6buWAIN+gj17F3Hrrbfh7LPPluh2MQFcwQBQZuUPHAYAl2pN1ZYMRh0F6HmKms9P0awPaZhKl8VmnI1XzGaPFApplMbjYDhpJv1B0aClEJI0AEXB5/cIOLBRJyWDzSQp4/J8OvKJtzmfh47/0uDxxuRjpbncAAQA3LyMenVCXmO31xYAgCkApLnQEdNc9BJ1J9NZNU9ScgTSS0YxX+MbnlliVsY46ZgfYyqX2+h1aDxBWp76GbUdOlhWHo4PH0fUi5AhoDZxRQsnIKLez0oAgA6bPPCMAVzCS19+Cc4//0nyXiQxwXbQ7fZRKSsAoFyZwGc/+xe44YYb5WdNTmAmpyVKxGjyFACwfwoA8+qF3iQAAET/z+mMkQAEJVchhUI/zMUluhRU0FnuickJHfBtL8cJJx2Hbq+LOInl2BMM4LkcHc+xFljHqZjNXdV+ioioEHjlTkxMNbU8pE4Bv/Hsi3HaIx6FQZphkBCk4utSTsaSy6od/vk+TPNvrjkjGxkvkg2Qoy+EkYTFnPSxGEBeL3xcT0/9iR7KtaMLJOYFyxKrG1Xz2Ma4aIWHxKp9S7UyqtBRH/v/a1jArGLKyhrNhYR528stWJUKuqSH2ZYYXybtZRSjPtbkKQrtJt51+eVwuj0cv2kLFvfNCcWN2jHw3pILVb2CAzUTgpAalsOK16EccfcvI9UvrX6s0aRP/USuOSkg9S3DilDAQvVVTLps7Xgrr0HNwjTxVhNYFTVvvFw115ahkq087KPQPSUMIgho7uuDxQDq93MAAGm1MeTq0mS1h8i4tIlHISMzaOxAGXmSWaOo2xv/hfGCVh7L+AfotWXlcRiS2oZHaGjSbU640TYaV3TzYvTk7/ANrPZRPwhz4VB/TwPQ1PGlUR9EKZr9AZa7A3TJqCJ7yfMxoIHqmEmkoltq9XKeoeQ5SAY9+HmKyWoR07USij4pj5zU2EgsF7sWlrE8IAPAVwU7pzuyhuj8pkPUk4dz8VeN2cE/Dn/8DvHHR/Kj+5CCQYCWFGchr+aKVk4PABqfuYwBzHvYVHFw4dkPRdBZRMVi5FIXYZZi40kn4KSzz0b5pFPRsh0E09OwKlXM9UIUqhPKGKmXoJj7KNDyj2tTGiNl7F9go2/FGIQhyq7/KwEAjASAe+D9wQBQMWF6HeE6Rake653xGEBGAUt+j424p2IACQD4ro20n8KOctT8Mj567QeVNIuyQdHMc3+RlloZAarYccSWLd4LXrWB5zzvErzgkpfALzUwiHPUJtag06cx8ljHrumnMi8brtsHBk+HO5I0DaP1cXyt519yni/2xkL/10wAkQMw3k/tlXIP6VpSTQaZKpRIoV4oVlY00Gb9U+uUehWyl2rgfZzBJ+vC0HdgfAcd25MOCPqb3VsxAFT9wfuAx1t70LAx4fokKtgETtZH0e4jwBKuet1LkbT3oODS08AcYDWFXLmLmp1q9ao8/ntHCV4fydrwX+B35DrWNYnR5Zsrhz8bDXP0PqWN+/i7se1i3QmnYGrDJgyyBK1BH0GZ3hnAoDdApVCCxUhvkQCoVUJFp6pamQAAlw8O9KQWYyWVAkWvgt0EAF56GaYn18JzAiwvL6NeryDO+mLq/ck//H20uvvwk5/9G77y1S9h08Yt6PdDiZKr1Seljue1d/pDH46nPPUC1BoN7JtbQLFUkca33e1KD5DFOUqFIj7xyY/hxz/+oRig04BuaJ4JNWTke1IAaiZALEGAwOpjXS3GsetrmGwUaSsKmw2r9G2+0vzHAWY2nozTHvF49FMPiR1o2nuAOIxQKRRw+at+F2mUot+lHt8wAAgmU/rcQa1GrDjHk5/0cLSXtqNSpOFpjnDQgy1JYTwpbMBNLSdHWgP/zFcsYxAX8YOf3o0de/vIKE3IA1lzCMK5liU9Iv2t+n2CGKyBKxKtqlLWyAAYiBw8jAaynr7wkufj7HMeBb9sYlB9WBJJw7+mmXAfjtWBjSV8+Uufw1TNRmDFyAcD5FGKklsGWehOgT0QTc9ztDsJ7r13Hrt378XZZ5+JapXRgG2RJnJtIeiiVkyu5wx6dWE99SwlARj/GC8azNRblpAxV31TCK52cR4u0Ec47ZTIOqFwcaE2Ji3UVKimnDo9felrQEBCG4ZNPS8086Fet9bWyzfVW1MMAN14axBAnpNJq+JSq5gGQSkQXqfQMob59Jk0KtTZl4IietShOz4W5xcw6BHnLooJUcrsXwdiXlco+cJkoCadz8v3JnnSpMBYNnxPuWiy8RZVhgAXCqQggCC/n2WIwlAo90rfpilnfK6U759gAv/OwYAUHwuYbNSxOL8PxYIv6BhvpEq5IsYUrWZbZAGk73NCTzTP05QUTqKkFnVMRm6COOnJ52/85lNw2e++HM3Worjtt9ttib0K/BIGg1gQ9Jtu+iE+9MGPoFyuqvLC9uDYHnqcxOjsXf4dAR7u/ARcGo26Om1iIudKcAHJmb24h+nZaUTJAAWeDy50ErURo1quIhokWNi3gGhAVkOMydkJof3z5lPXDx1GdYOnm+ex7Xj4vzK94gQhT1AokApEo46BoHhsTjMWo5aHhXYX7//Q9QgzC365ipDHitStOJYIkrLnyQI9uggPsOsdQmZKoILyBeXRwFSBsTi/VCGmSvPP7/M60I8/vKaPfANf3SgoRbPSYJrygdfM+Adfn4AZspupSE02LhEj/ZJUNhwu7mykRWWkKa0u6Vl5imIYYlOtgntu+iH+9MMfRpmaq24X09WqKjB5Nws4JURM9T51ogGfLoyjIe0tF961AosEpKPjrd4czaYrOtVhoSmjW238qIu5ITBgIaY8pxSgE4fI4kQWcgEUCPJoA7zh2qIeCmwHJY9aIixtpMy/1uwic3xkQ+E9LGCbYuIIOKfpo7y3+T02/7ZPQ0F175t1V1gkGqgk+0jRy0YxVGYSydfmu/4KiZQ09QJuKt0faWdybMZO6xAkIswlaLNJphhJpgRQsukPwnc8osQSrDWUWDYTjKiZqNXRbXeHACzvoW6PyDtdhFU0K68ZpXXjCVOZwlzTSHFMokTeA6VSlVoV8wsLaExOyL95bMxSbopvA3Zyc5VkkNUt8Nj9xrWFx0Lc/FcBZdQSgusYI1RB1/4ce5aa2LvcRKFaQ+666A14/ankEAV4Ka2u8QrJJUItRKNYQAFsoFysm5pELB4wFcSWhX3LTWzbuRd+pSZrCmUFtuvD8TyE5O2N+e+YfXX1/nqAVeU+NI4HfrQj+e54bbC63TjQ349fqyv3aTUR5vHk+WPYHJshKRSZf44BgqyLSTfG8y96KpZ23YVqpYjNxx+LM846C069gSgoYy6xUZpei3Kjjsx2RM6hsoNtkca5bApFu64YYeNFtMxO9c+O5L0fiAEgHkTaBFAaRQFGUzg5o9oiHMoDQEBU0yEc5AWM11f7T5P1/SRDtZUAAA0suRZbPr10iirqLgMK1KqyWG53JHYr5dTNylErVtCaX8KdN9+KG//1G7ATZk+7sOgALto+tf6raF3WICloB5ZUCij8X8D/TW+7Bs9++sVYWA7RbEUocq/mlEok+bxHNfVe1mcOKQzz5dAxyAc7L+baM0OGYSOs2QCqAVFmm+rlG229LGaK7anjuVg7yEBJDFG5fiq2l5LyuQr01Q2YqlUp+VRMS8GrxsyljXSAr1utsweCdwwAQICCx5NrItd5ykRVgc6GhIBYHBJkZB54CCttwccyXnzJb2CilqNW4vpJd9FUtL+Cc2ggZLhoSuGvTReHe59yZ5enGfPQOpJ74Ne/MzoCspXJ5gCkZH3Rg09fmEq3T4VqhqJfQLvZRomxyLwguK8kMSbWb8Ta409CLDIZbWc+7JvUmjWqZUZn1AANcu7k/sqlfvEtFy7ZN/0EVuzgec96AWZnNqLXYV3rSp283FqAX7Dxqstehg1byMTchm99+19FOkypgGv7qJQq2LNrDxo03u718NznXYwNm7egUptEuxsBlM1Ynhj9ZVGMYiHA3//9F/GVr/yzSLc5NOA6wQ+lg185WpJ11MrhoY8gX8RjH3mquPJXijaSsI0iTeClLiUI0MDehT6e96JLsdCJUWjMYrHTh1cso9ceYLY6icsvvQwtgpmk23M/CMgSTmGlrNFDdFp34eKLHwfLWkappGTQNgpSw9qe8jZzUsLEvpwzympzm/4xFkIe4sIkelEFX/36TYgSxleXEdIHzaMRoXCdBISRdLWUNyL/1IVj+yxx0W51EdBEkbVQlmJiqo4tWzfhdW++Ap20BRqLVwtTaC92MTMxg7jXQqe1E1s2FvH1f/1LROEupMkSPDuDy1DWhDHoNLQlkzDFIOrDKxex2Izx/e/fA98v4cxHnAw77yKLmlgzUZP+td1ZgltMZbDB9+F6lcMDAGaCebAbf7xoXdE4HBEAoCj7qthV1CweREX9J+VegQBqA1GojPo9baonSJFCbsY/VLM/qnjVQjz6nlnEaRrDIoF/7/D5Ch4YhUuDoMxinrNq3OX1ZRYCJ0DCyKEoRWu5hXCQwrGLSEi35wVN87qiJ3mYKqxTFdeqoU+l0eGFzSaHr5jaGppNqYJFvUYCB5I9LYs6TTPojKwi58R8Rwz+cjH2oH4ljnIUiyX0um34jo16rYS5fbuxbnYGc3v34pIXvhBf+vt/wJ7d+1AIyqJ5sy3VnBdLJYRRT6ioNO5TGxtv3AwpcznTHs557CPxpiuvQIsGTIEnSBc3Pzb5NPhg9M+2bXfjne94N8pEBFMVFeQ6gSQTqPXORbvdknPLxybYMgIA1LkjFAKX5iYJZtfPoNvvij+CAUP4OAFdN5MMu3bsFrfTKA4xs3EGXqCACyMTUTQ9zXQ4xHUo86eM7A4+D2n9fO00BGPz5iDjopjmeO+1HxRjFrgB+kkKv1gSxI0xVCU2rEfQgx/oV0xTLdYuwijgOdbXsjb0CwKeLxXzp9zHhRIzNAbU3Myj2pe1pdl+AMAQY9CPKslPOl2SjTeznaM0UQYqkgvNSQaLeBrUqL+mNs3NMrhRiBpBoHYH5SjCFS9+MU475hgU0hSLe/bIYlyrVlBi5i1dVAchchaOMrzIUCgVFNWTn3zr8jrUcynK5MhHUzW5igo3DgIo92qd/jDUCFmIHRt9z8ZAsuDZLFiSasBVmw0e71NTgCt5HRtF9VWaYD0BV82FWpcEnOBXfew83aAPmyVNN1CTA7qQU2OuVeZj+n9V2HKN4Ho4irhaPQ1j8yzvThesQ6BIM0IIavHDNM3mQlEykQyWZNFzCdJSBwITGYExZX1H6iAzgHnOzTRP3h+vwTST8za3Zy82rKfZUCy0N77eilDgIikG1PnLkNCES2a+BJTU9W7FOcqcdGgmBpNACK6EZIZw7R8W0mPxmXztUlRYYrZnKLBD2Y15k2R4cAfWjT/9X0wOuOwJlo0Wi6NCCf1Y0Wl/eMstmJhZi2avJ/q6Yrki146YLHFjHwMAeK2HxBB8D1mvJ4DX1tlZMaqbnqyLY3KMDMvdHhLHw/xyG4VqA8utHgahAjtirUmWK3ds0nlkAMBR3fb36Y9WMwoO078e8LmG8hkuqbKW2YgZi8g1W+ppmtL1EWQ9VO0Q73v7lahXPEysacCv1+DW6tjT6qJvB/Dqa1GoTaFYJBCvBgOmZmGTun/TfPRv/4EIAHAiqEAHve5pkFZspMgW0wCAGowoAIATJAUAhEiygeRzc6xWcn383Rf+O3bccReKjoekN4BP0NkMknWTYkwxQxdYRIinPP23cO6TL8Jffu5/4n3X/D7WzGxGGKVwfWacE+Aykyfet5Idoydu0iKsRCd/gdMj/Y8x/ZM1lwuKlgOwZpOpvaH4jpoQWTcEAKCWmfWMkncK6ClRh8b7haCtkn0KgKKBUAMAqISQkUzAREKM7/WKILMaeje0fb4OrnEZcptAowIA1NbgwM48+eQU2CWgZBMEmMdZZ56Ixz3uNKThImpeDkv8j5TxoXq88R2cj2kAAAP1GwCAjdjRATC/wGn6T/urcv1JjKSi5AsAYAIiWPdmAD2S8pgNJ41fXeSuh3YcotBoYHrTZhSmZiQF4Gg+hEFlpK6sS20XnuUqNk/q4uJnvwAzUxvQ6/IeZ9MXIkUEy83x6MeciYuefQFu/N5XcdvPf4JSoYyiX8Ty/DIatTp6nbaKl/ZsRHGCt77tHeiHKSy3LJp4+quQ5Vsu+MIWuvHGG/H5v/o8WK+qeFsWFdqY2rAmZYCs+HMyGEQfTjKPRz70RIm6rJZsZFEbRY9Hix8ugsIEljsZzr3gmbCLk0j9KlphCrtQESlw3Snh9a99LXphS6ooMhgKXhlZaItO3s2bqBTbOP/8B8NxWrAdDjRYT1UxiGI4AWP8CAAU4eeB+C1kaYjc4aQfGHBdLUyi1Svh6zf8VBpnystYl3F9UxJKFW9KMEB6HA41LU/6LNqR9XvKEF0dkxyVahHrN87iLe98M7roCEC7tLeDzbObsffe3ZhplGBly7j3ru9h5/bvIkv3AWjDsXkf+0hjD3laliQW107Rj3qwiz527+vihz/ajfXrNuPkE9fCAf0CuhJRzPaKraZTzMTjKEyqcP3a4QGAccrT+Ga6gsasi5fxi/jINl5dmEuBu9KkhZNwLswsrsYBgBWNvV7wxxdY9bzj1CeDxCrzOVNoSZOoKTMGAGD+vKRIsMSn7k0bNLHIDjixIaqT2WguNgUtiyNScKjryKVZLQr1n5QOlrjK0NDIGMR8L1VGOuK8ndJNk1cK359iAKiIGgUA8PcJAHCCxykXQQACAKLbT4EwjKTBJgBAw4lBv4to0MO6tdNYXlxAtVwUivx73/0eXP+R6/HDH/5EAABSa8gcIBOARhpsgA0AYJoImQgiRpr1cdLJx+Da696D5eaCoHvcKGVGw+mKw0m5hV4vxGtec4U8vlz/GTdOTiZVwsChAAAeU045I+r8CZ4UHazftA7LrWXJe+axoIGhuGxSF+V4uPP2bSh4gSQtbDx2oxx70/AblsqBJk/7L7Lc2BmhGMrjM8EgihltyHgh6n8dVBtTeN2Vb5XmIGLcVJKiRB0UCwtG35mp8dGs4FzABQHTxb9ctsoMU4EBQLlc1s3sWOSXcrdUz3g4DvAhXpduoVcUKEPa2tiiLR2iTHJzaViiOJavbBS5VPM8sxmSxlDWd9VsszVjU5S1W9hYryNZWsT62Vlc9bKXYtvNN+ORp5+GsNWCzcci1ZoNF03VCtSWZQhpJDlmksXrlEwbaRL4miTrdRScMiq1RvFKSpIx0klK42gadliIZBKv2Ae8LwmuCBtDS1PIthF0Xtiv+n1qFsCwkNRTALnmtFxBmQOq8yn3ldS6igtnMnuF/SAxoArqN4WjWsPGikYNAKwGkfgbhcAXDSCbHTP1H1+bhxKUoWxEXRByn3ACq/6h/l7kSSq2h1m/vG97fU4JdTyNTADdIcOG36826tg3N49SqSxvYHmpiYmJKWFWEQCgYaZMXrUpJxsWHgxh6kiFQHDLlYbfAD2O70lCBAFKJcda+WnYDDwfA66rRoKjTV5Nky9rvC7uuY7ytRvwV86JZSNw+D59VBsNTEzP4tbb78AX//GfxF2c36P5kQAAGmhSUx8lGeI1zwk/NZC9pSWRAUxXyphu1CRbefee3QgqJRQqVdx8+53o9GPUJ9cgjHnluCiUisI6GrYmY0wAc9v+0in8v+C6dV8BgJUMAsUA4NEgnZySCQMAuJkCAB50zFp8/PprpXDjSSDg0qf7P41oJ2fhVdfA9styj4nPjZbtyTRIgz+/4Fs86K//qgCA1ayQ0QvkNbgSAJCfceDAY3kYAIBeLTk49bOQDEJUgyJ+77oPSeNSL5TQXlxG0fOVwZhe20xQFZ8jdi3sDtt4/dVvx+TkJnS7OS648DnwC3WJ15PmV+t91XyT9a9x5zWRfUcPAHC9IStOKQS1llYMeVl4qQhPrmXcJ+QoaWaZOmKqThRzZm1EbCb+JqWB+4ReubUETR0HYWTqiFCCDOZxDQBgomNlaR0+14EuK9l11P2vAYBMwBLunzRadOHbJcRsIJCiyGllMo9iEOKyy16ApD+PRpDDIdNUhhaKUWD2DpWipQwch/uReT1yHnhMfg0AHO36IMAbj7u48o8GFAqQUxHJge2h3+mhViGdPUHuEwCIsOmEE9BYtx4hG/b7AAAw74p9ipVmIwBgwFhPH89/zgsx2ZhF2I8FyGp3WyjXigIC+IGNd19zNb70lb/Gz279MWbXzGLdzFrsuOdeNOp14WT1el1E0QBeEGDz1mNx2atfh71zLfQjoD4xK1TzqXpNepW77tqG66+/XoBYkQ3y6hJpt3bZHzJLTc/HHXAAO5rHQ07ZjGrJEgDASjvw6csmN48DL6gjyYs49uSH45iTH4ZWZKOfeYBXFPmBH1t48+vfgDDtS53R68UI3KK4JBYJyAz24rQHz+K006bheR2EUVuGxgQA+mEEt5BoAKAEP/dlmCcAgD1A5hLgt5G5DcwtO/j379+hGADS86WSPKb6Mr5WerGRTUBKLCFOStTpCZAgTRTwwYEyh59ckqbWNPC+D74XA0sxDAO7gH6zi8lKBYP2AspBiP/1lc/DtefhWC24TgiHvg8Zh9aUNxTk8XmeWIvHFnDXvXP42c924ZGPfBSmJgP49gBu1kMy6MK1eCw95B7Eu6Ub+sLUOqwEgAvreNFkNsH7BwAwlCVNiRpzaeW6SgSKiJIaB2qzPz3JV8CEitNRfdCoYB797zgLwNBslaZMfZAeqBEpTpvZSFKG4bD5V1Mx/u6gP0C5WBaGlu/42L1zj0ygOe1mQ80mgY1/uVKC69OkIhTkmwwGtcFoU3qt0ZcmRJoZRQcSnwLNfjCSASnKBQAI1LRXx9oItTHJkHBaSiqppeQEpWKAQb8jF0SjWsb83D5c9PTfxG89/SJ85Z+/is9//q+l8Q+jDJ5XUJN6FVctBb6yJjBu9vxfulNGWDNTxx996g+wtDwnFzcbUr5sMgjKpSoGYSwOoi972SuVfsXixanysTlVZyNwKACA1CMWbgQA/JIPr+Ri3ca1WGouIU6poVEmhmww+t2B0Klu/dltqJGOHw2w5YQtGsVWaOM4AGAanYMv8DSAJJgykE2drp4R0Vo3gO35gng+8tHn4OnPfA56cTrMB/eKXAT4PumerDTBR/MhPBbJRlW0QtX8K0RRuf074rAqvSQXFk0VH1LDTE79/gOGI3o5o+JEP8ABaApCb9QeDVxoKH2Q5t80tnpiokxU1ARPUVvZNOUI7BwBJ8jtJiYCD0GaYE2tin/9x3/A5z/7WTQ8Fx6PIZtR4mEZpx3E4SwUeIyZwCF+XVo/Ni5HcGxpwNiIqZeu1xGjs9Prwuq4JlPykBmQ8x4aNtuWLOzi76B1nzIn1+/LFJISw8N7hmwAPS0yLCPV4CjzDdFzZkSkPUHJiRILAKDlDuJ9QLRcHzMjXRm9F9Vwm9XPXM9DaqlxjtbMkBVgrbBabGnCx0/reDOt9i3mBquGX5mCKk8QgjwSf0oJgTa5HJnhqfWWx6EV9QUEaDZb4sLNQodFea/bV4W4oq0okIsFgY4vUrCLJXGi7U4Xg3CAUx78IKzftBGLzWV5347not5oiE6Ppj8sLshIKBaKcl/Ynge7TEqeFZ2l5wAAIABJREFUNuFkg0+5jG70TQwoH4s03xWgtG3Bgy3UvMHSshgeCRibWzj1QafJ2ky9I9cwwWc0q0SIXUIdV1NByga4TzFQjA71WdjDs55xER7ykAdhfnEelUYd67dswWte/0ahTUbCUXdFP9lpd6E04KOPlfvYylSaI7qpf8m/dEAA4Aifcz8wQ7xoFJcnsVkIKwCAHgBeHgoL4CHHb8AffuIjSAYtYZCEjoNulqMVZ6hMr0N9agNgM4JJAeYyWRKQWsX3Htkg4sjewK8CADgYw9KsM7yfpKQWP2EzflQAACUATqGgJAB6Eh0w+i5K0Wu1RbriOCnSJBKa+b13bMNf/tmfS/PPtTcdROJxYwA3qYcEeFVg74C51RNlvPw1V8Bza/D9Bj5y/R/hr77wd1gzs17ua0k50k2orNArAABZ0Y6aAWAAAGXZYkBU3dxrF38CkOIFICxTBQqodVSdc/oambVIvHboCSGAAdf4YYb0GDirGQYCvDOrnXf+yHvBrN0GBBhJAvbfpMVUUQMAOestO5FaRjEAKAEgpZtO6wlsGhy7/NpEu70DL33Js7F5XRWFtA03j/T0X71PxfbQgwR5u0OegsYaR7K/1cOyI7sTfv1bptqQGoLXka3Yf3LuNABA7MsXan0o8thuFGNAj7NaFceccjL8ag3dmH93tAwAIKbciAyeNIVnse10kIWczwe45OIXo1xQrFy+MO6xlVpJrrOl5hze9s434+5dP8cX/vpz2Lp5KzasX49eu41yiTVnLKaBFptOAJ1+iN/+nVfgmGNPRZQ4WFzuY2pyDZJoIKk3rKGvuuoq2Z+HtjDDrU0NutSaZZg0hL4iuMkyjt00idnpEmpl3g09uFas03a4jhfgFSbhV2Zx9uMvxFwrQe5VkTkF5fY/yPCWN74RUTaQOoM+BvQ8oBas4GSw4gWcf97DMD1NuXIf7c6CYkHbFfH3cXwCALkwALxVAEBOAMDykFhV3LVjgJtv24MoJVuRAAD7GkdFgcu7UvW50hApgynev71uJCCfLE+OJQzxJA1RrZfwgQ9fh9BKUK6UYaU5Bu0mKuwj/Qz/duOX0W1uR54twHdCuE4s9SNZ35Q52FYBjsMBrhrtd8MEt9x2F7bdvRsXXHCBJAgUvBTpoCnSAd91pXanSWtQmcRiK8VPf3b74QEAbqxDyrymiY4XomYpWL3RHunGaygh6jHNlJ7UflU30gtAKNoyjR9R+aWmpIme1qbJIncQEGBIDdUN1GjWJvN4tTGYEY+jYuioYRGdqs1ohz7KxYq40FNjs3vnbr1wE+FSBS515MVyUV53LAAAPQGUfpof0hCJRtASxEkmbrxYHFsKXb4maWBJYdSmYBITKNRv9RqF+h8nSONUbWA0/+MCMxjIxImmF532EkqFAKWCj9e/7gpMT04JVectb75a2AK0PCAAkKZKz5emkb45jRxDsTHEOdJOUCw5+Iv//zNothYwGPRQqVTktdDtv1KpodeLUK9P4NJLfxdLiy0EQUmm/2RHSA5oQlPBcQmA9gCYqKnjIjcHKcKpHHeKuikBaEmUomrVCIQQAOh1+sIAIAAwWZ8QcGXz8ZtFxz80elxVTB96gsZrRqPjjPijlIO6GjIBkhytbh+vvuINOP7kU9HpE6Co8OAhoa5JGCREgI88Rmr/bVNt0jJ5lmpELZLCfPFc+GxaZDSsGkoVYaSaYUPpForzUQMAZhsbe2XGpU030bwY2ACTrSILCM2TeK9JseTK5J5PbwAANWnRrw85Bt0O6uUiGkXSq2J0FuZQYMNGiUurib/97GewsGMH2kvLKHs+Kn4BVkSzk1DAAIfgGot6gmcyGVHHQuhvnPLRpE9HMRnjJtmQZbisXotqXLVvgM5+5+u0CTbEGRxOq0jvl+tQT89YBPKxTUSlMAVUKcU1J06ZF58joi8Aiy2RRNB0JhEkmFN5K0vlXqyVy6gWCwJssOEXQEP+P5XGUcANbiLaN0CXxUp2y6Z5GFEzJBWoE6bduIQlodc+wwJQdFhO8xUNyaxlskbq31XvRe1XBDF5LRnAl4UzP+cXFlUz7jhyDRAYMPE28GyZAk7OrJEXVqvUkEQpbvr+TZieWiPlLdNAFIChPA+4YSVZIp9kD6W5LRsxAYiPffzjOP1hD0V30EexXJJ1kc/JddIwHMxXrpNScJF+b96PruoN4CHPKxIuFsbKIHa4Hts2fALMXF/CECklRWGCrSedgre+7o348pf/SfwtROs7lJTo4kUzzOQa8pTpEaMvkcZiCPjc5zwLV33wWjR3bkehXEKwZg0ufcnL8NObb0M44LVho1qsYmlxCaViab/bd3wfOxwD4Ej32furZN8fADgAarjqyVb/zejfCgCQ+1ic49VaQ76im4fiA3DKMWvxmT/+GHq9ZWScVHseujxXToByYxqFYkMAFbP+Gxmb8cEw5qj3x/t/IAIAB5MArAYAjASAAEAWJiIBSCNSUzNZo9fNzOJzn/3/BATwuRf2BqiXKki5FpMFJf5EpDErvTL1s50sxiPOewIe86TzUCxOottNsbDQw7OfewnqtSlZW7g3r2jyhwCA6Q4O4NZ6pCdLWHJan6aqw+HE3bS8qo4zBoFqWr8SENV+UrKnKfBQcsi1dlk4UZq2LGv0mBxLeDyUVBgAQLbT8WQZNTxTkOH+e624IYgXAiUAbP75qQ2txRDMRZ46UvPkSSw6ad/tIwoXcMbpx+HpF5wDp78XXhbqwYceJGiGl5g9a6nDyudXbAGpJVaYUB/pgf/17w37HsOUHGv+FUtsXJbjSHZ94jhoJwmOOfUUNNbNkoyPlOf4KEdIvA8Jigq1PKOLii2SBAIARa+MF7/wpbAyD76rmGbK6Jy3AAc5XTzxvMfhnCc+Cm968xuwdmZWeoj1a9fA99jzNCWCmybp7U4H9YkpdHsJ3vyWd2FpeYCg2JDGlibs/GT/88Y3vkkxlnUM9SiG2/iw6eGIPng00AvQx1Tdw9ZNU2hULATuAFY+gGsrxnMc05ttGoOkgCc+5ZlY6lpwihNIbR2/Hue48g1vkAEigRAOJHm/pAPuHxGmajkuPP9MOPY8CoVI+hh6fMEqSf0mkgDWmYnyACAjTTEAQmEAxHaAflrCz36+iHt29hBn7PF8qfUIALAnU3e2iK50oUl/KvZ5HB7TOF2xpnlvEwCI4h6KZR/XXHcNilVG9dHkO4OV9JCGy2gv7cAPvvcNTFRtZHELnpsQ1pE6I4kJNJCJHUifQvNi1y9jYamHn91ymwwdLrzwfESDDoqBjZgAgJOjELgYRDl6Ax+WW8XehS5+/LNbjwwAULSn0eIyfvsfDKE+8sJkdfeiLxJt/sbmX6jnkgpgDP5ULM0QABiurStBgFGjPzLYUiCCOmn8MozNY8xdnggDgFQJTvINnsDi2HcD8Qug2+TyYlM6DB4TTgJ50RfY4ND4gmYgWtfJG1TQZDFzUxRjuhzTlZ+094RUb3lvKtddFmSRAOj3yqlGTCBBJR7w/0n9ZwGuJsS8EJW0wA8ceGQw5DFazSU88xkX4cILzpffoyHfZZdejlaL8R5E6ByE1KBWqwjDnqbYGloc0ewRAAArEoSwP2ij12P0RyCvdTAIUSyW5XGq1Qbe+c5345af3YZCoQLfKyKiXmg/AEB59ooJ4IQyAST6xmNEzwUyL8JsgDVrp9EP+3ApyZBpai5MCMousjjFXXfeLQAAb5y1m9cKU8BsdqZIU3vx4SZouRghEbUkTYeeDJ5fRMSUh14kyOz7P/BhZTgSJSjX6jIl7IVMntDZwXrSe6gt8ZD9uRiSaK8JrQEWwxZeE3QK51TLXLNGwmLo6tSe3QcAYPSaNTKrp0Qm7k41nmz+2fCmqukVSjwBOTImbORiUqf7UZ2Fqgom1WcWfBcpF66oj8Cx4NErg4oC20LNdVDPU/z43/8d/3bDjbjnjjvRW1wGwgg1z8dEuYKw1RYQgFNzAwQo6ryWILA40g3yUAuup9PSsOsESE7qDX3V0MpJ93J5fzHTmpupIPkuRd2IKQ8A0KOuPeVUnA0y721eJ6ncvyGBPA0ICSghLA3jJ6BSJejLQZrcZKUsTSJNtRgfJ0eIDB82p8PDrw1B9XrG18/jLqgiQUHNSFKYo/INoY6X50Go+fp6Vz9Xv89C3aDvKxppri18/7z2ZYqh0lh4L9TqDUxOTkrm76YtW4T105iYkO9XqhWJAnJorSuTAoZ+J+gvNVFcvwlXvfxVuOFbNyhzSDoSky1jCtIhCEAogCIpwC0UJYKPNMMvffkfQfo/G/tuvyceACp+UU9Wxsy2REbFQ2i0v/o5+Fxm+iZsIGn+VyYFyFpMpoBEI0coEMlPlaEiX9Ti/CIufMqFwjYim0EZxe1/F8vtIswhrusxwl5HMoGr1RK+deO38PO77kC5XpPX+C//+g1ce+0HMd1YgzTM4NNsRozb7tvHke+z9+15hvf4kMqpvqOP7EEf/ODNv5wpiXkVgFFMV3X0GZNg8hBuPsBpp27Fpz/1MSncoixFJ0mReAHqM+vRmJxFR6fgrGC/aP8XM7y4f975aD8RlkyswL5ftgnggV77ioGGZgAYDwBTRBgJgFssDhkA4qOjAQAyAAgAsPAMe13UyxV85NoPoFYoIQtj9JZbmJ6YFACAkigBWPjgXPMJAKQJenmKSy6/FBuOOwGFoIalpR6q9Rm89KWX4gc/+CmmpmekUB413KbGGJnQKXDgKM+QAQBkgTHNt05b0lR3YSxotqiSBqw0UzX1INd1ZUw6Ru/XQxfFGtAyiKFPh2FQjgAAcw2OgwDDIvIAIIDycCOszT01QW6buGgeEMUAEI+noChMuDTuouDH8D36FoR42SUXYdLrCs1XwGDKQcaO5ejeGwEQhvVnZrEqmvHXH0d7BHTJpNbCMdM+YYqxGacPQFBEezCAw702CHDC6achL/josEklXf1oAQCxjaTE1pE0Hwm/lKIhR7XYwMte/Er0u7EYdkdk84hbfAjLJmPZRqka4B3vfQfeevVb0O92ZD980KknolwmdX0ZQcFGGPcUdRwOktTGKac+HOef/wx4XhULi01hsPEeZ91w1VVXS0PMIYEBAtStaRgAmnupLzgapQZWBN8KccpJG1Cr5KgEMZDRaJ0SYwIA7I8aCNMiHv6o8wBvQkz5Mk7haS8SZ7jyjVdqybUjjEfGlyb9rgDIp5+6AWc+7BgkyR74foROryUSgBwFGfZwyKkYAAQAaOjN2jJCRgCA780pohMV8L0fbMdik3B1CTSKSxJl0C7zKB1rqtKsVEpcSmYH5dAsLMnNop8U9zWXu16EoOjirVdfhWOPOxGt1hKqFdaBbSzNbcN3vv0VrJ+poLW4GyX2dZR46D2HA2D2S/QUAOUlPAZOBTu2z+OObXfCcSOc89hHIezxGFJeGSMKu3B9C75fR6dbwr7FCHNLLZXedbgUgPEGf/UmK1v4WKzd+E105IXJqElTjz+8ZIamgPQB4CcbPkO1NaDECr3VUBdtdoQDfR1FbY0AAC7BnEzFsFzSNHxlPijMmgwe3S5VbY/2cltOLin4bNQYLVSuFEVPz2kTP00DLxRa7UIteycvAkbJ9Qfi8E+ggFNvyhxGFFUNtrCIEeRdth4BDtj4S2oBKcQ68oaghDQATi4mEbaVYe3MFF72st/BRL2OQsAbJcMnP/nH+N53fwDHoWmhJRF+1NiSAaA+eGx5/SpzHIvREXaC/qCJv/nb/yaSADIAeNwJAtDsi5R5opeFoITPfObP8L+++jV4XlEAAHoBCKU+MhIApgCoaQABHQEANNZjAACmAPSTngAAURJJCoAgbWJMaIkHQLfVwZ5de9Go1lEsFTAxOyGSC2P+JI81JgU45MKeqwaqUi6jT7dv2CiV61hudclHwDHHnYTLXnOF6MT5b79QkiZxIAZlTB1QJo9mez3YcxkK5YF+LnaQOupIgV1s/GXWrTZm3fSLSaD8k+d4tGUbCczRbmBqdq86ZYNlKgBATeMkqSLnxIdqM/3buvlSVOhEU0TNdFS548v9STNPAb14rVig5nRqoo65fXvkOqgXAviDHmZqVUnGmNu+Az/4znfxo+98F7u23YWw3caG6TXIw0g+2VDTeJGaVWFDxCkKjFTTr31YaOqG0RjyiTRBN4oyBR4aAdL8RYFzNCBj05/7AVK62CcpWmGEZm+AMMkkezaRTCZeX+x5EwEArEJRTS01EESdFjdSklmEvJ9EmGk0MFWriBmLFavYGJokkgEgiQdaBy2vS0/oJX2BG7xYO2tqtGE06JPN9+t4ij7I98XEBG6ABIUk0pRT7kKAoFBArVbD5PQUJqempLmnAR3pwdXZWRRrVUxOTkmTD2r5CUbKxcYTr1IIRvETiqnCtU0kMHJe6YfCRIgc5z7+XFknOU1X+lxV9As4IbpAxUDg2+ZEl5FuvSjEYx//OFz7wQ+g1e2gXKsqo0X6f4jUYkQhNBIGVXBxgqYM+obFt2ZPmedTKQoKCDLTYWN4qKwJIzl3jUodNbofb9+FDWvW4jeeeiF23LNdvF9MxJrs73KZj+4VsmL4XEV6MeSUbDlYai7gk5/6Q2w8ZjOcwBfAsNsZ4EUveBHWTq1Fr9mDm6lY2YOV3wcD1lff50e+zx79CjH+lwdmABycBTD++/uzGXhmlQZSpQAow7ac7DkwHpSF4SZ86g9/D71BG24hQHMQI7Y9TKzdKJIKoVBrA9shALYKpLh/3vkDCwA4EgkAC9hDAQBZxNitWADJPTt24guf+29iBFhwPAw6XRRcb9jUUBIjAKK+L8UAq+DjFVe+AVaBrL8Accz7wsfXv/5tvPWtb8Pk5Iym/BpPll8GAGAeU4GiUlJoqvEIEBZ6lZ7em2GWHrKYtVT2BfW3Sg5IaaYq8JVW3oDao+eTyb8wrPR+p30B5C/0HjlaK1auG2r9kjZfAfw0/+MQRBgAOpYsJ0NTQjLh2Yy87sH3WE/RbLWJi576aDzipBm4aUvWHn6y/hsNvkZDHeVaov49bFpFinb0Coz76776f/Vx5FrTpZi0eVrNYqb/QgznLzAfPk3h1+uY3LQJE+vXoZ9nivlmq/3laD74/LwnFRVdRQEyltfObExWp/GKl16KxTk26YEMAemZpUrpFI4H9MMe3vL2q/DNb34D//vbNyCK+tiyZR02bJiGbTM/nlP1HMvNJZEwVOvTuO22e3HNNR/F3FwbmzYfIz4B5PbRY+C66z4gjL9OtyeAAGtH2XtXAQAm0p35GkU7QzJYxkMevBX1coZKKYGVdVDwcmGYJgmZhwHcYA02HfMQTK87AY7fQG4X0e+niPoRrn7r1RI7yCFxv8/GNwfiHgpuiKc95SysmaRufh6OE2FA03M5L2ygee+qJCsn8wUA4KCJKQCZHSFj7+aU0Op7uOHft6EfFZHlRfm7JBlo43Ed0UwmhhjYsvHPkESZ9InU6ZNdqACRGAmlbYGNQsnFpZddhlNOOQ2FwMHi4l1o1DJ8+4a/x6C7B1XOVqK+gDpkNHDqn7IWZ83I2s6hIbWDfhIgTnzcess9Yv6+aUsFJ590jDx/Ekby2FkeIbV4PqtotRvYvrONpVYbXiH4xQAAWbQ0G8AUXMZoZ3UhcqSFyfhefSAAgAUcm39STMQcj9RfTW2SZm/sAcaRcd3VDEtl9XpGhYrZJJQEgBcEaakxbNdGUPBF08/vs9El/Zyxcyxm5/YuCBuA/+aNl+QD1BpVaYoHYSQniP/PCRVfu7AEZIrH5k41jdQEhWEo3ticcvsBAQ4WkKrmVo2e0jAGbEi05l/i/1LFcpBP2SgEHkCxwOzpCO3WEl50ycV4wuMfKzcDvQvCMMZ/fP9H+Oxn/gJxws2KzAEzKVPJCgoAUE6yyjxGAQDN1hz+9n/+lUIDo568/kKhIGCEgCN+QczzvvjFf8Bff+F/iAeAS30ONy23IM+tJAAEAMYYADoGUCZsQmVKEOcxBmkfM+vWCEWYAAC1RaTCE/ggW2NxbgGL80uoV2qo1iqoTFaGAICi73HTVBOLw9I/xQgtk/O13GzDdjzUGtOYX2yiXJvAuU9+Kh77xCchYaPhBRJTxdiumKyPgDEiKkFg/LoaX8jNsn4wAIA/1ykuWu6i44jMBIs6I67Y0iAa9zqFmpjrVxkPHe2HAS9UZ2MafzP559d+SKYKgS2xUpfFTyj14hvBRc8YDKnrUVBo/ifGd9R4O0JdotaScTH9fhelUlE2DUK4DuljTNvgZhEnqBUKKNg25nbuxPY77sRXvvQPiLo9RN2ONMzU0vMxZcOLUpQzS0yrzJ1tjrn5txjbmeSQMTM51TQTTFHbEb0EmAefer4YvywNQomAHGSQRp8MALE8dKglVyATmRFeuaqm0IzLEwOYWMWAETPPU8mJn5moY7Jags1pWBzJ1N8T4b86riY1QJpbaZKFIqEn/woIkCZJGxbKV1LjkUtzyXihqakpzKydxfr167Fx0ybR0jNKrzE7q86bNk0cfuVNx+8F1MhykM/oT3VPi7+DgIqKPksWgtxPPPZaSx9GMZKQOm2Innh6/SZc//4P4NOf+hOJFJqcmEJzqQXfo4eJTkgwa7U06UDG/Tdw0YsGuOba9+OxT3g8BnEk91hQKmK53RJpwJA4aIotw5Sh5wgB0DEUbLyWMj4VcuZ0wolhSkg0YBYjqAZod1poVGroLDYxXW1gstrAn33q0/jwtR9AOSiOMQCUnGQIlNGnolDE4uIiymUWBwk6Xa4dZZz71Cfj6ne9HfsWF+D4PvbtmcOrXnYpqkEZUXuARrEq+wBHAqvb5/FG+XD76OF+frQrw8H+bn8A4NAQ5KEAADYsFrXP4i7P48BiRa2n5N/YVoRHn306rr3u3Zhf3Ae/VESXRrDlOtZs2Iouza0EfBt5ABmZx3BAoAcU98dxMADDA4EBMA4AyEBgVQqAkQB4pdJBGQAEABD1USsV8a2vfR0/uemHaC0uYWZiSuK9+p2u+IMIO5HTMHrApEquQ9+PoF7H77z+Ciy2O0LXdd0Cut0Y09Nrcc45T5A0IBbAqs3UedtDEzrTnN43BoA8ythU39ybhlYwXP81O20kZ+XapvdO3dyrukEZdlHbL8MbHX0y7h+griUNakjTPzIHVCwt87jjk3dzBY7GBSq7XWePi/ZfyZrUY6uoRNZTZD6WihzkDBhWiizrw3VTnH7yRjzrvIfBS1vIsoFMLm1b7cmq81LTR1XbKfaDWUsl5lpSdHQ6zv1xg/wXewxjDswFSJp+GtpqEEAMxnmEbQcD7qlBAK9aw0kPPQOhTWiTZ9uShIf7DgBQKsIRlXodjIqbbszg0le8Gjvu2Q3H8lCt1jE3N4darSJZRnE6EJnys5/3XBkQ/MWf/5nU94XAwqmnHod6I0AYNUUCzP2R+faeX8LGjSdg794m3vSmtwkVnjWwyrpP8Qd/8HEszC+ixcQnRh7qiHXe8iaKXfUWChZgs13xHPRaczjj9GNRq2SolQkAMAoQ8GRg6qAfWqg1NqHS2IjjTngYLI8m3AWRJLSWO3jnO96DoFCU+7XbbcG1E7h5D5VCgksuPh9ZtIA8bYIWsuwrOMyJyeAWKQAn9gQAPA0AqGSwzI6RUUrgVNDsefjGDbchzqrIrQILNCQpwRTWgZxkaAmAZgIQAIjDVJpw3y9KDDuHlXESIUq6KFV8kQD89m//Nh50ymmo/F85gOs08Z3v/BOSaBfSeEGMANcwhrHZEwmHY9EMXt29ZBGQMRRmNvppGZ2ehR/9x23odRdxxhnrsX79pMgM280OCgVffB8GaRcLSwlarSnMLSRo97py3q2nPeYxudk0zTR/uFStilIbZwAYMGB/VH/lKnB4icBq9EsvUSoHTIx9TEwLG242XMOih1MdoWEob4DR69dNMqmfQ42TKbPGyy01VVZu0YLdCBBAYIgSABa7rFmLBVJoYrRaHUF1uErz5MqkIshQLAXwdAPPAnqo99cAAhtmPpbo5tp01owEIJD4Ok+lHRg6Caf+bPKlJRf9P2nginJMIMBsdvoekklkvVZBq7UI37ewacMsLrv0FaL5EHMqz8egT1MNHy95ySvh+1XkuQfH8eUGVcFmevIvoh2NdIt7byymGR//xEdx4knHYH5hr7AVBOwgfclTBmHdbh/b792F97znGhQLFZkG0KxCpAA0sNFmZL0e5QYZyuWSfEqDoaniISk1gYNO2MbUzKQAMTwXil6bqufKLGy7/U5pMDzbxYaN65G5KlLsqD441YjVAkZac7PdQ5LbKFcbaHVC/N4ffAJhQq05J7BsxHQDMHR7V3IP2Wd11ru5NkWjbCKptLZfrgstpZFJAxtH5rdS7+8r13V+qOtYzy+GFD11TZjCzxQhh3vnB2sQzOMoeYFqRI2jMac9vDbYEAqV1EwOZJKuGiBFCGVTqBcltvs5nV0FUpPphoAB2jRtSPcw+mldgIh2Sr9Hh1osxu+RRcNjx/s65uQ/x54dO/D973wHP7v5J2i3msp9NYwxSeObWDWovJ6IGhN4EK14zFxWFkQ6xk2nE8h6J673qUR3UnPemJnBtu07MbF2PebbXdEZ72u20eMx4KSWkaECyin3eoJSjMB0gpIUifv27hENHXvqfqclMXDtpQXUSwVMVsso+9yWSf2mv06EmO7vbOo5pWNxoBtdY0Ioxnuug+V2W7T4/B2yjOqNOjZv2YJTTj0VG7dsxbEnniw6dHpTyKfoAalFIxhBV0U9zR9bZk2TzGJzQFYCnWm1V4ACFzQTQdZPPZHiuislBn1IYvQHA2RRhFJuo7fcxuaNm/Gos87G8kITgRsg8AuChEsCTZqhXq9jfp5pATryDxl6bD7W1NCN+vjyP/8TytUqduzaidpEQwphAgGKETG6esbvc5FwkGl0ABKrYlNoep6+51icy1qvGTQ0boqdHD6PPal1SYZ6UJboprDdxcNUfuSDAAAgAElEQVQfcoY0Q712F40ateYWuoOBSjaQ21EVPgp4tBDFA6HxegUPS90WbvzO/8Zim4UHGSMZrnj1FQibPfSXOii5jL3MJKZNmVSuBqf1HT7O6T3AIndfAYDD7d/jT7n/cynK40pZ3bjEzmigD7w6iwFgHiqZXO5J+gqLK8qDmE+fpj086cmPxtVvuxJxHmGh2UShPoG1m47FvsUu6qSo8xr5JU38x2scHidT/xgAIOHapM3URcglHj+cBFLCkMDLIyzv2Q4no5yBTCnSCHWDp/cQwY/3g4BGx2ucYXmg408NsHrOMZnKWApAUKkIAGUa26IfIOlH4gFANlI26GDN9DQ+8O73IOoPUCHgReYh40UpGfB9NNstAeQs1xGAjtIcSgCe/5KXYMPJJ2MgvjWc1mUoBIzNdPCRD/8+/uVfvol9exdx7LEnotMdyHChH1IvXERIjxcanJqJx9Fs4PthBwfW2guoalz7x2REyplb+QMI403v2bzPRXbp6HhhlnzDPHPT7CuAVkxgNQjBAc+Q/alBWqlP5ecrvQfkWjIx7oJg6TQb470j3khqKGM8SFQMdow8J+sohp93cNWrn4+0uweVigfHTtDtLsrUj/sTmzbmuhNIIKAwlMrJcx3gujmac/Bf+G+EVeZRThvCSjKR17AuJRNOxiFkDrsu9jWbqM7MYuvJp8CpVuR+SWQwSLM+HbN5lMeRNZukhXlKj0/ALk9yNCqTeNfb3oMf//BmaSA5tOS9lqaUBLKuzqXHmZyZxbOe82x8+k/+GP1+G/1+E66b4PQzTkK57AgA8PM7bsXGjRtRKFYwt6+JIKjh6b/5LGzeerxOYbKw5djj8I6r34bt23eK5n1+fhETk1OyP0q9xf9YK5MpqfExDr/IwMyTLjaur2Lr5jpKwQCBG6IUQCRKluUhywuw7Bq6fQfnnvcM2G5Nkl863QS7dy/gQx/6PQGOaQwcc2puheh3duPpTzsHWzeQedlGlnSRJH2J72MfTaknazphO+c2nJTTfzVMJR8tsxMk9CCwytixJ8TNty1hqZmjWJ5UMdhRS4bSjIJnihCHUqy3eA6SkLIplXAkcZ70qsuZGkAQtY9yNUCx4uE3n/Y0nH/ehQj7y7jppn9Bq3knioUO4nAeJZ/JDimslFdIAN+rYGmpKbGMlBgut+dh+WU4pQ245dad2LN9AfP7tuNpT3sY2q29mJlah6WlFgrFIjqDDgrVouj/f/zjFrm3aHY7qDXqKwGAcXql2fyGRiJDpHXUgBtE/FDX7tEDAGZj1JiuNE/q08Q88flHGdqjVshs1Ip8MpwfjW20o3khAQApfrVbqsqtBTwW7ELzzsV1OiQAsNxW5g40r4rVIlqq0UGbRQuNiOj6rW5+ZeymjPXkODGjMorEiZMyATZ8ZDbQkEP5pmmDQBXxrs1tNO2DDABOGHWOphSxevNjvd9sLmHD+hm024v47Rc9H2c+/HSh+qian86YMcrlOt70xquxb19TtDzcqAfCQiAAoCb/Kp9XaYupE6I+kwDAhz58Dc546IM0AOAJmEEvApVt6UoiwN49c3jb296JUpGxIGxkWZZTw0OXey5OMbq9jryHEQCg6M+scQkAuAUX3aiD6dkpoTaLJEMGpUwuYP5lhrvu2CYAAKm5BABSR1HnjuojByrlElp0RE5z0fgPSJ3JbJz/tKfj3PPOF/o3izsCAENtvGlIuHiQjq7NP8x1JwZ9+vKVAk4XqEPqvlySMvoVOru4sNPRXE8klBmmOi6SMzosEMe9LNS5Pdw7P1yDQBBLXZ8q5o80d/k0U38CAMIO0M+nC1gBKlhECACQcRuTBZSUbLbgQ09NAQHGwbeR67O46RtquEaEJQ1A/p+6/wyBz01VaaDYbFBzRkbBju3bsfPObdj+k5sxWF7G/Nw8Ws1lRAPO7+ntoYCIWqWKhLT4MJLj7Ttj5opWhnanidpEHa1eH4VqHa1+LJntP797u0z355ttDf4YvZe6n41ZVKvdF3ZKo1HHoNeTKU21UqT4C5VigJLvoFYqwOPRjUORBpB1wvfDQpo6Wtkr9ErF66Bar6MxOYVqvYazH/1omexv3LwFxTVrVJMvTrNaGkBFEItVbXRnmmVB3MdWP+OFMA5/ygqmzUqlCdPRaQbkkWtb6+h5MYr/AVMgCEYScOHnIEY1KOHv/vaLuO791wlLh0apbP49h5GjkHufPgLdblfWPa5/ATfPLEQn7uCKN12Bi1/wfCwuLcENfJQqZezYvQu1en14XA50fysJgGp+Vn+Yy1SAVbN3jTX/cv3y/i2w8eT8WTFJipYLK0rEBf0Nl78WN33n+yI7YRQsfUhIbxRwhjGBVSVjYgICzWq5XpHRlVjMKfbwzve+Gw9+6GnodLtYO7sOr73sctz8Hz9GYHloFCqSD0y/CTGx/H8AADA1wehYs/vRNE/9+g9UQxxsbTYAAO/VnHdIqmLRCMCnWYgk7eG88x+Hq952JbphB1GWoVifQG1yLZqdGKVKFXE8ilE8qj3gMH9kapxfJQAwqmdWvljuExSxHCkAwH2YTUo6iIcAgJ/FiLtdfPbTf4o0jPTPCboyy1o1rRxciB+H+KTkcALl0/HK17wG3uQUYgH4QwHJ6MLNqf/dd+3AK15+GWizGQQVLC93Ua7UVD1kO5LgwzWBDMuj/jgAeeCginZxlTZsAVPDKhM/ZQyoarWRfFC5/YvJn9qqtZxBQfNmEKPib9Xjcq1RAIBippraz8i6xuUACgDIxRBWUqE0TXBE01f1ozz2sJITKFGo/jQv9vMufuvJD8MjTz8Wiws7UK04SJMOLCsRmZnE9JLqDIm20vUL5QYcmmhDYbKojpKCftTn7T/JH/KcJRoApRjJZ7wc5XEcGnFYwOvK98W4tLF2HaY3bRLJYJ8+JlrkKfZw45vyL3RslDSF0lqPA7MkllqSPjaNygQ+eN1H8O1v/psGAMjKJRjPgoFDzlzAC8ZbP+e5z8Udt/8c//Ef38XS0j5UKi7WzNRw0klbsLi0G1PTdakT2u0O1q3djOZyF8ViHc989vNQrjUQsMlsd/G1r30D3/zmDeILxihg7pWK1awAgKHJux7uSodAkCvpYd1sCZs31lApRSj5MUo+KfQ0veNgp4xBSKb0JE446aGYntmMjEbjqYt7dyzgE5/8tOwdrGGSuI88aaNaDnHBeY/EdANw8i5yGrNzAi+1Lfd+mjyr9U2yOFJKSVVFLTHuAgB4SO0Gbr9rGXds60oD7XhlxClroJbywMpceOyDuIeTlclak4NVSV4gF1YxyZkawFMTZz2h/1dqPp76lCfjcWefgz27tuGuu26C6yyjUh4gjhZBS1zWqlnEWpoDlaqYuROzKJYDtLvLsPwKWlEVt9+5Dwu7F5DHHZz7hFPR68yhVp1Au90V5nJCwM93hfq/a7eLKC7JYE98pQwDwLAApG9ZVYyYJuKXywBYfReof1P3r5Aj1fwYAEAttsq9W5bkVZMSNfnX31+Bsq9kALDxlfclAABRKpU3LHFSdM20OO0rYNAL0W52BZUVPQahX5s52MyX1nQreSmW0nBrAxkeSsm5j0JEcSSbEB+XU3RS/4nmqhtDbTBSAPHizBQg0O2om2jYRHKKZSA0aYgsNJcXMD3VwKZNa/G7l70clTJlA6SKUS/CZj1Bvb4Gf/rpv8A/feXrctGWS3X0B+MAAN/XKEPWAACd7iLeetUbcO6THouFRcUA4DlQ8gYWa9T5x2i3unjDG94swAKHMqS+0AiQYAmNdQh+sAHgUsCNnzRwo13iqaOLJwGAXtwVDwACAGQAqAUrV3FdvRD3bLtbAIByoYT1G9YhFgrp4drgg6+qlXIFO3fuwsy69UL9r9anYLk+rvvgRyUFwHJYoOsJgXH4HQMA6AEhy5s0qCrtQcCfseJEvsfHGEahqEWf3y8wZ1noySMq/8op/6qWbUih2r8hP5K9Y/w+kdZdpBIikBZ0dMAGT2u3jL7RFEfq8RV1U+JPSP/XDACZZrAx4tBZT/5JzVYUR2OQM+6XwNxcGxFlPFpGoZgA+lP/P30DTLwKj1OJzTTd4clQ6PewYWICeRRK891pt7E0v4A9u3Zj3+49aC0tY/vddwuVVblekzLM+0cBK1kSY6rBJiJGuzsQVHhyZh1u23aPmKQMkhxeoaw0Y7zE9L2nmm0Vu6UQYE9YHJSr1Ots7DrYt3c3Tj/tQeh1llGlQSgvCMpaPGXqwgLN9j1sPuVENKansXHzJqHur127DhNTk7AqFWkO0+UlOCxSZZLP467kRHJu/IJQO8UmctzbgKdJG9+NKLAjvaKs8TI1/D/sfQecZWV5/nPvKffcPn12tsLSBAVxEbvGYMESUGx/UWzYEUWKBSsJEhUjlmAEzT8YQ0xiS0wMiho1ahQNrAXpZZddts1Ovf2Ue+4/z/ue7947s7Mzy64t+h9/67CzM3fuvec73/e+z/uUDhyyLZIGWaQIXblHcp0TSYKQshlj1Gpp3Fo6jQwpeo0WxkfG8OzTnoU7brsTeS+v70vDh0V2BhsOyncS93CuNQKPZDI0wgaacQPXf/t6MTHcOzMtPgUEXnfs2omR0VExnjTPd982X0Z7faauPbBYZBQgXkIKcsIESBIhegwypfDXanXkXKZUQCQNQa0hk//v/8d38NpXvgqD/2NySsYIvU44VdO4RFLxXKxdsw47d+4Cp8FsxwgAVOoVjEyM4Yhjj8blV/wF7t+5E4cfdhg+cvmH8Y+f/RyGcmXkHQ9+KxC/CZNiYO7f/vN3JQBvpX9faU94IAyAfR+rBwD01w0H+vwFAIiVDaeO5wkAQAZAx0fYbuDUZ56Ct77zQkzPT0ukolcYgOXm4UfMU3YRxX4SEbzSKz24f/9tAwAGeFj87LusR2FS9TuOq1+HeFJbjHxSBoA2o+kFAEA6DFG0Urjxhz/ED7//A2leuHe36o3kXLKkZuH9GHZiBHEke1ZspTCxdg1e9rrXo8LhBK9XFEhCULPREABgYHAMr3/1G/CzzbchbrPohAAABJe5f/K+Zqwn6wIzqnjAV+gBNU6ahGI+DOjNNURAwrj1877u7oFkernMCVHjQDPJN+eg8QBQsFXrSB1O9WLdDCCx2BNAas4E9E44BMk+Z6QRXQ6ggO/dKMa+JCyn08RhIxbOP+eluOfun2NwgOdQgMCvyXnDaTTipPknCCAMRmVMkkKsNGwz9HnA7/4f/A8QACAThnWsy6Qu9gTi26Xaf075G3EHo+vXY3D1Gtj5Ajq2o6xSmgMSzOeUdxkG0PJvcjK4keQwDh/bQptntHmpMIBrPv23+OLn/wWu5cFzsrqGJatezUvJsp2r1fHoxz4WD3vYifj0pz+FZqPCsgPtuIkTHnoMMhnG4bL2aEt9SFYv2b1kFZ908iPx9NOfLWaApVIZ3//ef+GLX/xnxHEKpdKgxICac0GNl40JYOIm1WF8LhkLTQwNOli3uoDBYgf5bBtZm9r8QIiMrpNHpRpiZHQdnEwZRx1zPCLKLdwSbr97N/72s19AGHAPYq8QwG9O4iHHjuLxjzkWdmcONnwZuJBxEbZTIuGVBCEzfGKjHidsZKInBABSMaKUizA1gJ/evAM7djFndUCGpxpP3hQ2hZUmPV9T3Pj+c9DEQaWYxIu8XHtIfi9TFaJOE1RFDo4U8ITHPRIPPuZo3H7LTfD9PRgeslDMh4ijCqKggUI2D1q0dSIbbqYgbGruNKwxgrAJuEXctTPA9vtnMT85g9WjRWw6fq04/7MHbQWR1LR2Lo+ZegM3374DnXgMtYaFUpnXp4HUMx7zGNlGTXNiDu/+z78dAEDLPjrrq+N3bypq9JwCBogJVg8A6L2OJLpGXC96U8eFN1SioTdRKR02rFwAiSMsTbRYGNJtseGjVm10p+S8gbm/ZotsgpUWzPVNYyciQhLZF0RywPEP9R+8eK7nqp+BoxR95m0aAICu+aT8c8cnisiFxEm7AAMJytzTtScaLrSRz2VQq83hnHNejWOOOgy5rCN6HlGSpUmhSSPrlbF58y3400s/CMfJw7Y0Gzgm40GeuwEAjNmNMgAarTm84uwX48wXPQ/T03vgZkjbM3ILOofbAoaQ/nfemy7gkSlNUTbLYoAUSWkHZUpKAIDXMl/IdQEANcBbCAAYBoDG+6nZGN3Emb6wc/sOAQBoAji+agyBmEgdPADQaDLOkNoeRqS42Lp9J9769nfhmAcfL5sFNVzUMPay5vvQ+sR1t19+IlN+Ycbq5F8a/SQyUJB+AbE0Qo/+B9ywe+tXQa5eAW3Wda/S6UlaEgCg25QvfVQsVUCa+1nmCWStJBotajxJ/Zd4SqOrFGBN/yiOlhRRikopWJYUKKo41Im/TmbN35NHSOQAcuDxrOTkKG1LAanlTtLAJY8tBRKdTNkwU48ZMZu2IQ0oZTXFXBaNypxMUURSw7x3Nul8eFLPojaGBwfEEbU2V0G9WkW9WhOgoDo/L/FX99x+m4AGBLIqtRbacRo3bv4FcsWyaIx574R0dRXqWlqZGpQL8R6QAz+NjEMPiVnk8lnk8h5mZ6eFGuxlXaxbO4GJVWNYs2oc69etwVFHbsS6tasxRMM9mt0R4CAFX3S2mjkvZqLSiHfglsmooUkBtWvJ5N1o8R1q8NhGEaDQ/U5K0cQsUDWfxnKntz660/G4g0witeg/qJNRWTIZ05/X6X8kdEf+LiYGcDJuhW3s3LYdZ73oJRJPynvTJkxN74SWLx4AfD7i5ZIh4yklZoUEEmdrc3jKaU/Fey59D2bmZoWuxoKKxYIUR2Yyrstjn5UuABavReJJ0Z3090ltjETM/LAAHwkTQBoixxNj0byXVY8JqmwJAAwNyednPfNPsHvHLkkdIQuAjKZCvihgCCVhxzzoWJFD7dm9KwHxYlTqVYyuHsNcvYKv/PtXRTvNxuDGG36Cy957qTAm4lYIR9B543y/RHud0M6XKwJ/FwCA/bEXZIdaVsLA81YBAMZVEQBg0cRzkY09pyVPf9ZTcP5bz8OemT2YWLsWmTxZWtxIsjr7Tkt2x6+tGfltAwBLvbDeGcE4Wh0O7M8DwM3nRT7UDwBQAkCTP4vyQSuNz37609ize7dM/AmCUQqQ87ICUPNeZTJHGLcFBEh7LirNOs543nNx0uOfgEoQSaPjOik06jXZg23LQdiKcecdW3HO6y+AlcqhUBwWvWw90Z4qJZhnf6Kh+FVewQXAwDIoAVmXlgIA/Y07azcCFXzPCGAaXb/GCSpTQNc8gVgKu5L5TCIvMDKAHu0/YRz0RQTqfaG8O23u+40SzZuhZ3P/h9YQ+hVGZaaae/COC1+DKJyFa7eQ9UIErQqcdAcpMRCkkSNrtn4AIJLaTjdVnjmH4iP0q7xw/7seiwAAfXjISmTzHwdirCXSQDL1fKRQCSNsfPCDURwdEz8hZtCL1wklsgTT2qy/HxCS1fcmSYWktHqemnEk9SQrtWK2hK9f901c+bGrkLGzcs4RkNekIqW5dzRyTPYH6tGvueYa+K0GfL+ORnMew8N5PGzTcQjDukiyyuUi9uyZxODgELJeXgZkL3jRS1AeHJGJ/+233YVLL/1zrFq1RoaO/YMjZWprzch3TeQswuCzZDqfz8WYGMtibMhBOc+0EnoBqJEwY8WbjTaGRybQCoAjjjoWdsaDnSnj57fswJf++ZtoNam7Z0JGB6E/iSc+4Rgcd/Qw2q1J8pAlbYMsgbCdFglAqHamCbhGAEDlWylynAQA6CBKMQKwgB/++B5MzbrI5SekJqRxejYXiyk6AQDS/MmEIwAhEe1MNiOzRmQ8eu/H9IayGPcZwHZjTKwZxqaHHYfx4YIAAOVSGmOjWXhuACsVyOCINQm1/1FA43R6DPFcpDcb+y4gTOdx421TmNxbQ31mCpsefBTWjxclLpRMVF7bABacQhm33bsD926fhu2ModkiADCCRtPvAQD7AwH6G4hfDwNg+Zve1A+awt3bGE1hQTREIwF72k59Lfr9ZqNdmmeTZITpIEma/y4AkIjTXdeToqRR94XqToIzG3X2d9TvUwKAtARKSB2iBmhpKRY5LWPzL+AF489oZpjLCAigU6mIrWXyXPn8efNyobJ4DuUx5GucWi7QuWqTyJs+DXoA5HHUkRtw9tkvEQqM59F4rSlTSTbmXDwkHwRhCq969RuRThN516l6u80JCgEANZ1RWzq+bwoA+EEFpz7tFJx/4RswM7MXjqsUbPUs4M1sTG8svPUtF6My35Tsy1yu2I0CVAZAqAyATqyNUsIAkGNvBQkAp28EAGiktXf3pOiZRgbpaD54SAAArwF9CUZGx0T/T6336rWH4y0XvwszczWJ/6MuVRkApvdNGl/5u6KaxqFfVNImio0FBIELz1P+oGGwiL5QzdSEKdI1pltUxMpjm4Oh73f2s3MSiuCC7J8HcIZyBXEr5sSfuiZBaZN1z+aTTS+nGUZuoqyGZKKfmBcl70z3XtPm3rgLExxIwCsBA4itJSRHsdJgzqotMoCFh2ACBKh/rIBA4lknYAnT85QVQtaEmKsIVYz59HRBhtL8qcez0tL0K+3fFnqcNBsJACF+A+0IGcfF9OSMoNrnvfECTE3Nol7zUSgOiLu9yCGSplfiQS0iuhHiqI1UrPc6o3KIqM/OzaJYLmBizQRm5qbxL1/5EnL5nBQJ3Fv487zBKUsgCm1lM9L0Glo932+CjvQUIVOI1DpOs8UHgNEvQsXXNBCCNS4jovr2hv6C0TTESzYRvNMJMPB1JQ7Y/fu7Qce5NtTwkGskycxOjAvTcQdDuQLe8da342v//jVJS2EjQn+GHH1TmCFOo0TqUVsNYW7w9RNAIAXY74S45h//DmsPX4dWQDPDPGrNBvwgwPDIsJjrEeiR/agfADBGqeKhoDIFfnD98jUYgLgbx9VXRPdMwGSnFv1f2PJl4slYN7IaSOPj4ZtJW/jM//0bfOgDl2N0aBSNWkMOdoIaLEx4HmTzBWFt3HfvvQklUNNkcuUCZiuzeMd7341nnXEGtm3fhlqlhte/6jXIpB1ETR+5bEEomMLrO8iPXzcAYBrg7sm7QG+/NANgQcOyDABA4LbdIUhsIR07QMSTVgEAFpxB3MAZLzwd57z5ddg7txerN6yH5VDLyH0pJ+vRom7jDxwAWE4CwBQAR+4hnWKLnKUZwK83YEdtZEIfn7jiCvGi4c5IuJ7/zT1R6xbSVlWm1LHTSGUczNWquOTSPxP2SosNNFmBqTaajaowEmk8vPP+SWxYfxRe8LyXYdt9k8jnh4WtRO8Q7mtEabnnkaF40AyA/d0zXfZd//mp37wArBJgn2aAqvUXSaP4URDw7GNlJgwBDjukqU/o/QLm21rLdaNHk/Nd95m++3qRMWC3Lu2u3QQ+727gZmjVg3DNycvSliesTXfv2h48++lPwGMfczzq1R2w7TrSnSY8Ow2/1oRjZZESFoD6C8mwRCIHk3QU+fr/BwAObvslAJeYOIqWXT26uCYimv8ByAwNYu2RR8MplIRlaNme+DJ0SG0X2d0hSFiV+yOVGIEEqS8IiFO2nMnj5p/dij99z/vgpD2pmQnMy0hATMlVdJgtFYR597SnPQOTe/bi5ptvFiChVp8TY8mNR6zGwx9+PLbedycyHr0lFCzjn3ozQGFwFK953bnYuXM3RobHcdZZL8OGDUcgneYQUtl7uu70hNZhrPqnEQAgA4WNvmP7GC7bAgIMFi1kLBo+6wBN2KagUXpWBnVDI2MoDw4i5ZRw8x2T+Op1P0CroVLDQo51XhVPedKxGB6IkAqn4aToJ0U5ooOwbUnMN+MT2eQrjGcAAAIpBABiiD8QPNT8LL7/o7tQqRWQK0xgvsIeJkSxRGl1HXY6R0OBbj0og6c2SVhqh20AAJHtsE+0mTQX4rDDV+Poo9bAs5uY3HUvxsfKKBdd2OkAOc9Cq1GVvZopbkxUYo3AfYrmy6wH6QdV9S38+Ja9mKv4CCp78YSTT0SJpvIpxsVXYHs0tLYQpDz85Oa70QwdRB0X7Q6j3Iti1t5lAPQf8P1sgN82AJAsn4S+pRt6PwLOvUsBgJ43gG6+WvUZQ7WuKHvBnd4DAMSERfSMPaSKS0OKbqQlxomoFtEo45ZvuSkMjFBPQQdwTuzbifEVp/9Kl+VzZaPCBoHpAmz+We9RUyMUfW7IMt3nYZEW7QibDrIHqH/hlEiyaZMmyTAhhB1BGg8ilIpZXHD+G1EuZ1EqZdFozCOdZowGgQBSlD20WqTeD+HCi96FnbumUa+zSc8jXgAA9A4DzTeO0I4bOOGhD8L7P/BnIgFwMxZaraZIGMQ1l9RvFv5pB5f+2Z+L9i9gzrWbk3KiJwFQAICv2QAAfF9kerwIAKAJoJEAkF7FmDFSde/ftgPVuYqgmWPDo5ICcCgSAMG/HQeNli9QCif+l/75B9GGg8HRVTIRTtn9OfOy+voYJTSTYzOaTLi76QwEBEkD0igTAgH8Ow8HM/mXiYOABaptN/eZKeg5BWbza4wBTYO8kLJLqpmgNQd8fvX/vGx3RENpMtkmYktWiyUbjMSvJWkbfPBuWkHSjJnGnk2kad9Vx9j//vQBBsn0X70BzM+kZQLKZnNpFJwglSZBkGJtmjtp8GR6k0bDb6lcJ0mA4AHH5pxoLBt0iSLkOpPoQE7t29Kg8mtkC9jtNobLA6jO1bDr/t14yZkvw0BxEPMzNZQJABDRlWIwlgafujnuFaSB0ZwzR6NLP0SxXMTM/Cy8fE6cZv22j5e/8uV4wZn/R+55xllSLkKtuDjgJ676NNXi62CTzDUuCSJk1QhljZNj0s3Vl0HlGqp1M046GgtpvtZbBwdC7SYYI/4MhnWSPI7R/rOoJQNJm3+CowlSasz1aJpne3jcyY+SE54FDRlQ1fmqHFzU+xMAFQPUwBfAjO8F1zaZHMedeDw+8ZlPo98glKoAACAASURBVMkEloh+IzWJJxRNvm2jVqvJ+8GPnoykl7cshXf/Fp4wH8hO0PdIr7m5P8x7Z9aRUPMCE8Wo9yEnKEKlpDQljLB7x0684LnPl+8rZgtwLVeAAGHv2BlJYTjiiCMxNz2NZqOOgHnPzIG0gKAT4ZgHH4trP/f32LN3rzAiznz+C8gwBMETeiTQb8QU4AfTzB/Mz/RvFiutk6UAgAXApJyZ+59gLff8uB5Cuv0LAOACEeFvgnScdCgA8LLXvBhnv+7lmGtWMDw+JhTMqM091dXpcYoMud9fBsBKEgAOb5eTABgAwEzaWVSGDV8AALcdY3rrFnz+7/5OpAE8o7guzd7Oe5JxfzTjFACAe1fGQXlkCK9721sxO7kX7UwBTo7u/3MYKOdRq86hkCsImyP0LXzpC9fhb/76H9Cok/k3IHsd9bCUy2iz3aO8H/AhttI3do1nzXm98AfktElo+5LXwvoqSQlREIBpFArAi6kzQfAkGrC77yYMANV/JrWm+VqfH4D+5l6MoHkmcl8x0cqsXZnC9xv+JRK77plqdkHSuHXyS6NJt13HxLCH177mhWg1diNu00CsjYyVQrNSg2vlkWaTnwAAEnvGejWl8Zs03/z/AMBKC2p//55cP/EtSmmsK89MUs3TFgLbxhEnnABvcBCxxZQwDgwsuIz+kxlGjM6hmFiL4Y8aiDPOWgaC9ACW6HIX03vn8KY3XAAnlRHQoR8AEOcqMljdNJpBgLGxCTzqkY/FV7/673Jc8j6m0SQHgM961qmoVCfl7zlhG88LmG+5Weydq+P5L3wxDj/sCDSbAS557/sE6CMDOGDtZDzQhC27kAGgBFIHNlmknToK2Q5Wj+UxWLSRddrIMYmNbEj6CTlMJQhRHhgU9jSNgmEXcce9VVx3/Y/hN9UvrZC1MDHu4tGPWgsnNY1Mqirmy1bHQ9ymb4Ajsd6MHO8BAKmEAdADANpp+p14mJwDbvrZ/ag2SvC8cczOVaQvKhQpg6jDtvLSs2kKFOt8TXWQeFpjqi6vm4wDGqgSemjimAcdjolVBaTjKcTRPAZKBeSzLjw3jfz/+AfFTFfotOFK1Dx/lsASBymBsFVdz8O23TXcel8LtUaIdDCDJzxiExy/DY+1RzgvkupmJ43dcwF+fsdOOPkhNBhhbucQBS4K+aEeANClBSc60H4Q4NcrAVj55uuhpSw1eoe90HDFGdWYu/Synns0z75DQDnMfb9Qafv6Vc10F1Z+n7OxFOBtTop9hAEnDqTT0ZmeSQFpDIwqAEBNctAKZBrIp8gGhFM63ij8k8m6Mv0SdiyZBrIoSINJ5AM0WmtzuslIMTaWajaolMg+5+rED0F04ynqZWw88QmPwbOf/UzMzExiZKSEWn1WYgE5GVUGATd5avez+Ltrv4SvX/8dhCE3Dh4MRgJABoABADgt4J1LQ8QAa9aO4qqrP46p6d3CAJB4wXxeGhQ2Jrw5WfFe+ZefxOabfoF2xJ93kMuSKkuFMk2ClgYAJM6NtODEBLDfA4CTNFKFW82mTEW33nsfgqYPz81i1ei4ACqHYgKoAIAreayMu3vWc56Ppz7tTzDD6I1sAaGY3xnznGTZ9De5lHTYXB9sKjWjU45pM4GIO6KJJBDAa0hHZVIrjfuxNHh9SRVc52bKLQZP3AAoyEpWqKzTBRO4lQGA/vva/Ly5t7nyKFcS2MtoyMmE6cMTtAA1Gbd60JlmTE1c9PWKyQsLGgJpUtgoQ8JgE+Zn2HCq2YrmuCtXYN8P8xQI/vB94x82c7yveK+pi38HXqGYUDCpq1OXWbkGAsbofqAOyybtQBtCvu92Og3PtsT8Kuvk8PEPfxzX/9s3kI54IFiiY+ehrkaVjMbjyF7ND9nk8znwMBeghHq6akXi9/bM7IXl2vjcF/4RE2tXy781/SZaQUsPTjrGimzBQob6Wkbqkb3QP+lPaKVChe8WmL33Sa6LSC0UJZfr3HfdloueNI8iRMC0Hk1mWbFAF/aHmEEmwFCyNnqRWKS+puF10vjuV67DOy94K0aHR8WAkY0/fUv43tDx39wTQpek4aBNJ1xN97joXRfjsac+GWGaIFQkbuMjIyMyyafUwNwL5n6Sz921k7xc07AY8I10zIQFYOAow2zongmJPwKbIka3kmUQ+HptqI8kqMfYrUaN0zTgovMvxPe//T1MjK0SBoBPR/M2gV3V7zNBZHRoCDu2bxO5iaiAWEB02ohSMb78lX/ByNioXOOXv+SlmNoziQypoBLr06Pg9jfLi+/b/Z2Sv0kAwOw9vc8ETZRKvL/nsdzz45QloIMFmythAOwLAJx70etw5stfKN/nZj3UmzxTCwgDMjHI2mj+XgMABoRd6n2UBmIFCYDleRIDyCaW93g/AJCJO/jOv34Ft27ejHw2Jx4pnGARDND9laCnJVPOVhyBbjd23sNTn/F0bDr54agGIQInK/4kjcYsRoZKoiHmvTE8tArbt07Cb6Rw0QXvxrZte5HxCnLeMjqMZjEi61IEe+Ui8IF8x6LknMU/mpDcpKhudyxN92GVQgBTgOTepJ/guABUCQggU/0u4K7yq/5JP98z2X+SBAG9bssDAFqRKhupK/eUbDE+ln7WEoCPRYCSn22JmfUQIGxO4ZzXvQiDAx34zZ0o5VJIUz/tR3BSygCgDEAfgh5XBgDgvs8Bx8EzkB7IZfn9+149kFiTsLnmfsRzrEGvoUIBuZERrD/uWNRoJG1RCueiQzp3bIn7P2vftq1684P74OSfPhWuuN9z+s86RRKS+PjtNF7x0leTBJ78YXGnqUtsNvh7W7EPjzHnQYwn/tGTcM/dW3Hffdvgt+qw7Rj1xgzWrh/BcccdLikTrVYFvt8Q5qXleGhb3F+KeOXZr8bk5JREjU/unZEkMDY7mj7CQoy3zb4AANoWPJeSiBoydoA1BgBwmWRAWZ7KGviaKIEcWzUmAwmbTARvCFt2RvjaN/4bUZARoMBO+XjoCWvxkGOLSLX3IJOuCwCQbmcRt8m2tIV11050/rr7sN5LEgAEHIsF8IxSHu68dw53b6mi6Q/BdoZFN8++KJdvi1wiBa8LAKimmi+VrFkF9tVgkzWxAgB2hhGEdRz/0KMxUKbT/27kPA6O2ygXChgslaSvc6Rs5ZCY0gFlOTJyvU6Ta4u+cy5+duv9uH8ugzDqIGdV8dgTTwBqsQAAnU5VeqP5oI077pvC3oqNtu0hZMg1P/seMm5paQCAB7yZNP+2GQCKEhtttGZImoZfG/fk3/qAAVPw8fuUQtrf9C8EACTyKplayjpNQALzHvBA4BCJHgBszvnGi8lHpGYMxQEPMXM1wxCtRlM2A1JLdbflJNyR6T8/88uia+dNSF0zi20xXNPICNL1o4DNJA8VO4kA1AmfnjlGLkBtP38eWD02iD//80uwZ/dONSBr0sSD8R0OKpV5aZy5QAr5AVSrATZvvg1/eeWnYFk5YRqkRDBNsMFIAPQw1nOLTUmEwaECPvO3n8LU9C4BAOr1KkqlokR8qJkJ2QApXHPNZ/GD7/9IDqcwBAYGhtGot+SA5CRRJABkAOTUA4BNgBh38GaLaQJooRU1xQRQqMJJA8yfo876nrvuEZZFLpvD+OiYvP8xdTVLdDtLYD16Sfp2WhFRkKoUtnHk0cfgta8/F7abRdPnhIKNP52PE21eN/+7Ryvk7yBdmNEfrabKPaThEVAnMfoT4zhu0g6K+QJKpZI0s2wG+P2kppuC2kwhuH65RvhYvcaux34xL0Gph6Z4WrqIMlnHQqZPqIsmWoorj2i1aBtl6q/RePwjzyW597Tp0kbTAACq9Wd+qrbw2uApZdSAAP3DHTPnMU1cErqhcMKiAWL/K9IoTN4bOtVn0+xljK6cpoWR6DD7WT8ma1YhNj1cBShMpudGf9qJIhQ9T7R7pWwRzz/j+ZjZPY2wEaLoFXizakyoNJdqQMrXRgCPUyyu5azrSbOaLdIssIOp+VmMrh7HGc9/Ls586YvheK44aBsAgPRX2dBlck/Cs9ABZA2Q9s/9ysTM8frr/mtAkp5bvIBFiZEfQZXFgK0WuX2Rqcmi6b9VWEeGlDOQNZEc1JLMQIQ8YYVwzRjfEWH8MFaRYFYmg7zl4rmnPAO77r0P5fIA5mbmRPLCe5UgIa8TXycp/XbGkfuZ68QPfQwMDuCfr/sqap1IAADVtWkhKnIIkf1ke6CaAdYMAGBkAdTbJQ1/f8yfTNjERFZ1uwYUMHuAvF9kHoU8zHOo0wgwl0WLHhNhgOGhATRqNYwMDeGfPvcPuIQJJzSfa/iir+SVEzqe44iu+ZEnn4zbb7lFnIu5oBktyJjDht/EBz50OR73+MfJe/bm887DzT//hch/YtJAkVENYVeuphfqdxUAWAgCiNlGd1ddqkldHgCANPbKALA5culKAKKODz9u4cJ3nI/nvfh5SLkkZwKVSh3F4hCadU6j8iJ5+31mAKwUA6gyNPUA4ILWYpvUYjVXVQDA6zapdN2OWr4a/cUdXP3By9Gan0epWBIZFfdYgtQR17a42ccybaoHLTTIYCrmceHFb8Nco4bB8XE02wTv+b1MKYrEj2hmagbF/ADQduCkcrjg/Iux5Z5dMqmK+BwJ+LiOnm+LD+WD6YQWH31LAACL16HuDpLjJglAUpMlXgCi+09kf9wHJfVjEQBgGBVSvSXMKd2D9ThTg2Q9l/SG1pQV82GGWgST5Xkkzb8CAIkfjgEAugekcD26iU1i4ppqoza3C2e+4FSccOxqtGrbUMoBbUZ/UV5BczNhAGgMoNCPCAJwuCNjLwIAf7gSABOx2C1BFtV55usLl5h+VeAYxr9yqpoYYrfI/G3HGJxYjVUbNyIzOITJ+QrSbhb5bBHtViRvf1YGibEwWA8aAGAf0u7IORuGviQBcImpGZ6FnFfAmS94kUzZSbUXyRvPeWl5tG7240BYixxurlm9Hscccxz+9V//VdjDQdCkzzAq1b344yc+Gp1OE6k0pQY+mq2aUPGDjoOm38ZJJ52MZzz9NFx40duECeDyrBQJgNmTdCCje7X+kTCjCMiRIRlUpXmfGKMRoI2828HwQA5x0ETOc1CvM92ig9HxUWnShIVcWIVdMx6u/9ZNYjRKxl47qor53xGHEzzYCydFAIB+GASLHQShJYM9GXrIsMrIUvm+sL/UWO92iubKOfx481bs3ksJ5AhsZxCtVoBUOkImE4IG1TQfFAaAeCvwTlIgj+7/wm5K+ksxy04HcLP0F6njxJOOQyFPxtVe5L0O5mZnZYgwMTaKsFkXUITPMvAb0j8STLEFACAgkBHg8kc33oHZVlHu34FcAycf/yCgHtH1Q56jH0eYboT42W1bYeXGMVtrwc6ycifYXkQ7shdKAKRoSkZB3SmhxJD1ipKlisrl9uyVKIYLaK3JhNP8jqV/dmG30LO4WpqG2GMC9DLYu5PBrpxAaf/6mvX1mt/NKRSbV07zVf+ludbUgXpsYh1q4n1ZkKS5clVzysVCX9xBM/pZjWHYUyQGeonJmmhQfaYEkLLMYlsbf65CmozJwZMCsp6LWnVeXNAr1VmUinlxUP7ohy+DleJzS4pc2cBYJSs1k1s8C1VKF9xMHnOzTZx77oViXhGKmRIdPtUJ1pjbaFYnGw/GdVliCPJvX/0yKtUZpC02iMznVOTTsXMCWDhuFt/+9n/iqqv+WpD+uGOhkC/J6+ImxfdzempaGgQ2/gPlkk5OxWQvhh824HoW/HYLY6tGhG5N9J1oPBFvMgi2btki2sSsl8HqiXHZOENxtO1tyIaOb5B0No4EHGq1KrL5nFzb+UpFjAjjlIN0pgRKbC593/vkudDzYb5SxeDQiKCXTErQCQCLITI0QvENoHO432zBc0mdZGOkeic2ib1zXg1i6I5cKheFzSBT7OR7OV3W6cE+FYyuwQMohnSdmvZ64SMJ8YhPOtFZyLbbIX1d2QqMsImlWFz4i+T6J79cSw6d+kvTn7y4JLRS3FUFUe7r43uRRgtNwBZAFX0pCfubVnf3nWXeB4mpS57T4qZJo2f09RsgRN1olZlgM7EjjDFaHsS999yDl7/05TKVJRrsOR6a9aZo5xRRT6kxnWS605wyFgYBm0VG2sFOIeAh4KQx36jiJ5tvRBCHyBYL0vjOV+fRFOmMK14gXEyy39JNnjmxSWPNppdrTen//ZOZ/QA8CxwA+t6o5Pp1PSkWmEv2vk+GSVKcCt4hf0Jxy9UJIAHQJo0yWST4Phq1KsZGRsRIcc/2nTj7+S+BLTT2ZDovWbrGlUDfa1L2ZKofBXCyGVQbdZz35vNw2nOejZCWCBqaseRHt3BPKmu5dn37M+NBu5r/fRgyHE7y+F/6QwqAZMMgS0kmAYZZIayXGHHQwlC5jEecdDIcOGhWfWRoopoiJTFCOxUjV8wLcLBp08Pws5/ehNnZGYyNjaJar8LLeSgPDOBrX7sOc5V5XHvttbj66quEQUX34FTI+KGFE7j+ZmWl83OBzvgA9ovF3yJshQWson1TgPp/ZuH39sDzg/jVuuaEtkrnakGe9CqQJt6J0IoDvPuyS/DHTz0FTi4j38uGzHM9Acp5fwib7oB2yv09w+V3WfN6+6+JSHK4BxAEFNNgHte6j8s+SS0uhWSdAHO7t8OKfZnI0u9HPFSSZlDAtRU64P6arL8u0f/WQYJ8sHaVjZzxJPxDcDwNi0BdqSjfywafgC2iNnwmo0zP4G8+dAU8DhhsW4BKs0/KRsBpFlkDmYyAL7XIx9C6NXjVeW/ALCeEnpfE1Or9q2C1UmDF/LaTRmO+gd07pnDOOefDsnPo0H+obcHKFHSPozb2ECQccvWWPD6Xv669s0h3KwMYqqwkMSak6avL4YZKsPh17idpGrYmu5xIN5NfJY8j7CI9j/Xv6pHE1BZzrxognteEU9veh/63nofmgDT3WN8LTZB1HQDEcC2Slau4+M1no9PYBbtdgZuOkOpwmslVR6cefc4KLqh3lJxlZDj+qhkYB7MZ/BZ+Rk3odEqrZ4GSLORUkHu6339Bn6DUOt2Kq4PAb6JQLGLXnilMrD8c23bvkRjhTY9+rESWtigN7r7HOjTRM0aXLc9FnrPFYlHOWdaqs4zDtW1lpklKxv4/uBeZ3kL6F/FLoqTQFRnAWy96G/bsmJS6hn8KXgGVuYr49bBHaUVMr2E0N6M653DKKadg8+bNEvnHV9+Q6O4A6zdMYP2GcSDdgh9W4WZ0rWezA9JQkkH71Kc9A9/81rexc9ckfBkuJk2wAGTJ2k6GrWkR99McmL4FbJgjWJ1AQICjNk4g64QYKtnwXPolVaXX8TKODAVoMso+KUoN4P7pHL72zRvkvfQbFQyWHDzllEcgm2nAStXgpJlGpB5tYgIYUYLEWl6TvcTPKQrEw8TL2Kg1aiIFLpQnUGlY+K+f3INWmEcryCFkwyx+abTmJ8sxlMdURk6SNGTAPDnTTRQ8B0YtpNIBSgNkQM3jwQ85EuWyCzftI2pVkfMYndzEURvXIgrqCFs1kQRwobB/o3yqUvNRGlyFaj3Arj0zuG/HLKbmCAxYOP7YERQyIbI2ma0Odu+eR2FgFW74+e0I4CAUMJf6EK5BD067JPGCCzwADhQAkBvgAHXHKxUwpvBdbOK3+ODb7/G9qHhZ/H2LD/CFAAYn+pp739/49z9n1SAHajyWxG3xOTs2XSFzoIu8UPEEU6I7Nn0DeHAQAebCX2hQ2H1siYGhdoeNdCzTeHGPlKaQkUhkYXRkE6jMz2J4qIwgaKHVrGF0bAjbtm3FRReci4edcJT4CMghkxxcUtQJrchQl9PCLrAs6mBsXHjBxZifbaLVohiV9P2EHmYmiSS2CWuN9P4Umq0qvvzPn0cQ1gU5pkETPQbYGFlpT6QD9AC44YYb8ZGP/qUsVm4ANFGjgQUPUF6mmelpSUDgDT9QIgDAXZCT9hhBFwBoYmzVqLx3LPYoueD3+U0f9913nyCTbEZWrRqVnwvTGunR1eF3D1DV0xmdPenMBBW42YoZY9bD1FwNjdDF+W+5GOvXr5fNl7+TKQ78PC3Pl4aJ2vRzHShgpVGNnJBHvr9AYy7NfYqundSlWxgaGpSmj6/bTH75PTqRVMPHQ6FA9tZqf/Fg7gJq/IUfnhTbCQCQ6PsJAIi202i6u+9dH72aBYxE/GmHL/ePmS7zCzxwDlIDfGivXF+jFMFL7EXd+14kAMbUiXcoqdtqwsjoHrsVYShfxOUfvBxf+Pzn4WWyIjFoBxGymawwXFif0kGXh6Z4fYjeS8Edou6k9pPy3wwDcZd9yjNOxWWXvx8+J2aUqTBDt17temeQ9SH7npjE8Pkkf0+n5YBbGgA4+ApJbg8Nst7ng80Wn0PEqT+d/sXwj0BAUhAlDXfYasHhge9SA1/BxPg4LjrvQvzn178LK+ngtfnR0rffs4IGfwPDgwIAzFYrYnr4nf/8LlIuowzpgr//Yn0xqKPgTXLgcueiRwvZA4lMqn+/75/67+/dM9MXMe0xyRWi6aS8IkbGBjzHwQcv+wD+5tPXYLA4Ar9O49VRYd+EcYh6qyEMn6OPOQrT01OYmZlCo1EXmqKcAVYK//AP/4DRsVFs/ulmvOHcc1Eul+A3A3hpanQPFgBI6McHghQuefHlDtoHauw//5YDB5I78OAXZlIAC3tHWKnJuWNx32qj1Ylw6eUfwBOefAoszxFmEgE3L+Mi9NWIVq2sDuXjdxsA2F89033vzfBW5haJfougMoF1xgAS9E48Mfj+5kkXbjSJZOPrX/wy7vzRf0vyRYdUf0ZniiRNm3+WEDZNiRmNR0PVKMTpL34hjnvEJky3aiJtcgmuSi3PfVbCThMQRBsdGg7u3TONT1z5KWzefCvaqRxyxTHMEkjLeEBEY2WVzh3Mx5IAwAE+UFeqxz0rkQV1m/8EpOH+wq1TfHzF4I8yzsTgT5yjF6UYyMTfhNkqO4CP2QUAzN6VJAnwLTdN5QE+7e63kZ3I0zfjdNCp7cG5Zz8fI9kAeYtZ6ExkoAyJ9RFBAG1IjO8L7xy+Ismq/wMFAAg6WsKQ0BpImYuJC1giZeyHpg0LckFaEaf4jIgtlrFnZh7ZwREBAB50womwvLzozQm36FRIZXvd1SEpE64MF++55x6sXr1azrGxsTFMTk4KW3R5AED7lv6zz0iGuG4JAFzxoQ/jR/91gww0iPkUs0XU5smoVWNQehCVBkqYmZlGoZDH6Cgn3Q7u3bJF1q76mLEO7+AhJxwNx4sQxTQmDuR1eC7r+DRK5QEMjYxj7/QMbrzpZ/LflWpdBmrGN0PrEGXHam+iQ0f5G5twAQACAQByboChElkMdNavMpsHWddGlhJai6C/gwiDuHuXg69/6wZYNNiLW1g1mscTH38SMo6PVKcmP8cBqbBdpHYjAMA9LZE7s4+JCc4ypchGvdFADBdebhUmZ2P88Cd3oxUVEETsQwg8cFRAA8NAzBLZv3VfgxnGyZ6gQ1XtyQggNoE0jaUthO0qHnTcYRgoZ2HTjcCvifEf3fs3bhgntxDtsIFclmsjkMY9nfYEPK01OxgZW4f//K8fww9s1Fo26rV5PP6xR8FOV5Hu+GLo3mhmMFsF7rl/GlGaOQiaykCzXSsiAFCAdSAAQD8joH/SdqAAwEqbGumeplDTKJaFeekr/fxKAMPi57l4gsGzsj9azTAfzO9lU6gMAKXE8d9ZvFN3w2J9vjKnUWXM95apP6f/zAnXSTD/9Iz7kgNBHlw1/oHP6TEXZoKcJ0kA0ltJlFwbGZcau5q4/Vdrs0I72nTSiTj3nFcjbM3yiO6mBSjlRnXKssG3Q5l8S4JBykU+N4iPXPEJ/OiHNyIK00jbWWPx1mVAqB+CAgApOkoGdVz795+RPFAuZKJZtm3i7miGpdmgd9xxDy750/dhYHAUtXqr66K+HAAg9DM6bkbMx0yjFTW6AAB/jswCfq5X69i+fbuCB+USRkeH9OdWAABIt6eEgA0/I42YQV5M2Ad7Z6p40tOfg9e+/k24++67MTQ0hPl5GihaYkBmnrdkzlN3nsQW9ZuJdaJQQAnTtJEhQFApn1eZw8BAubsOpP1MWCa6aauXxK8GANAVq1Mg86GzFWECCDxFmn5P882v0eFZfiRpEKW5T4oT/jfN9ky0oTR4fbRyoyVbjquw0j6x9Fx7pbu+/98XMYIWAYIy0TJDsqR55NeIsGdSFrywg6jRwnOf+zxUKzSvy0izTKO3UqEklC+J9rQcmdQLOJCAgbzuBADIAKIeJ2TTEof4zLWfxREPOgpulpMzTVeoN2piZsh9gz8n9NfkWv06AYBuQ6xnrq4RU4TKPU5NflsAL0phJPGAwITZvEgztWy0KMOx6VlAqp3KXh73yMei6BRXBAAcLyPIugT82Wn80Sl/jL/48IcxNT+Djq2yiv19LAalDYCr00adprIgX7zOzD260kpaHgCgxMMCwY/d9+/C057ydAyXx9CqRygVhoQ6rN4P8zLRZ1O/Zu1q3HzzLyQiiB4llIoEoY9z33guzj77bMzNz+P0Z52ue3PQFgBA9YJ9d20foLX8+farBwBWavj3fT6H1n7z3lgOALj8Yx/BY//4j4RZYwAAAmgGANCJ3aF8/G4DAIvf74XrXGms8rEfAMAr5MXglRGbMeUuNOSsN4QJ8KFL/hS5VgRH0kx5HyammtwnE0YBicPCEKLrdzvEOy67FC2rgzpzweNIPFSWAwAQtnHXHfdgbraBCy96J0bGNqDWJPEwL3uOLQlKB6uBTq79wR4ifXKiZGPsTv+lKU7OaHn9RscveyYZnWRqGvZej/Mkj7MECKAyO010EkA+Oac0QvfgVrDIE/lcSOdvTOGURx2HpzzmIUiHc7A6TVhp9RGSkDjDUJE0Hia/JNK4P2AAYCEDQKfxiZImYYYtZgCYyX1Co08GELRy8Qol7Jmdg1cewrEPIbn89AAAIABJREFU3YRqEKE8PIom60a5h0x9thAA4NXg9P36668XBsDpp5+OapUS25IwAYwJ7tI7nIK3UktKckpi3CzG3KxZXFx/3dfxV1d+EgPFAYmFzGfyaNZayJBFFbURRBGGR4exY8d2GVZRznj0Mcdg6333yeCLdQrPskazgsM2rsGGw8fgRxWkLfoWMbIug2JxQKTRmVxemv6779mKbK4oDDk7ARrE67rXKcvL4d9lks/62m9IU+2mQxxz5BoBAIYHHJQLlGHWkOrQ+4sMXVeGMVbKQZQexl07LXz9Wz+WJt9zY2zcMIaTNz0IrtVEO6zAtkKkuwAA2ZsJAyABADhEFJ+NmJ5DKbQSk7y0M4Qt91fw05t3wo+4h3rilyFsw+T7CaiK4jdh7OjrM3IeBQAEpBZZrS+giZflGmtg4xFrMDSUl/0vCmrIkVERN7Fu1SCyLjfkpjASItZkbcD1SuJfUGl0MDS2Fl/92n8gVxhGGFqY2rsLpz51ExBX0PZptE7T0mH84tZtqPhphCmyJVjnK+CVbmfgtHMCBqzIADAXynxeUIAdyrmb/Cwba52C9Zy8+xvmlX7FSgCAcVHvBzLMY6pW2LRIUhovoEPyZwgAEAXjzWKKUV5QThDZ4AURL6xSTSkH6FHAFZ3jfi+vR7zHelN6Mgro8s8/QiER6qxGAXIyqM2/2tNkMjxsYonhG181gnqjgo9/7CMIgzpyGaWq6mObA8lQW2NhDVCq4PvUfDnIemXc8KOb8MEPXAEvU0InRZpJwgBgJrxM/noAAGMC2Zx/4q8+hnXrV8EPavJ3+gzwGdPxP+uRvhRg795ZnH/BWzA0PC5xGflCWRrcBwoAjI6PiHZXpBYZncpTX7xr1y4BAEZHhjE4yOceI7JoPLc/BoBuhNxYSbHiJDIQVgHTEUIMj63GW975PsxVml2HdQIAvLbM9ra4OYkJkN7IcuhTCiAaaaWAZjOMF1FKPdcFp/5MOSiXy7I+DLtEDOqE7mrWSEITVA72Sst8v/++T4G4CAAQmiABADEVVJ6KiXjjZ05jzdSmv/E3dWU3xs9M/o3hnG7hAlD9LgAAS+0DvF+FIsdsalI3OW4xkU2MAIyBIhx89xvfwnvfe4l4SzTqDZGpEPQTamAnBdd2hVJHkITrRiQBaUt13JEvhji8jEEc4fBjjsS1X/wnTO6dxODoEJpBS2hmnAgbAID+HRIhmGj7f50AwAIN8YJrp1MPYYHwdYnmX40VFZTTpprO4GS60BW/EwZicrd+3Tpc+dGP4kPv/yAGckNCozQMnMUMAL7f2UIee2emZOJPMOAz1/4d8sWCUOd9oakeGAAgO3Si91dzR83kFonHIn2tAZPN69/fDbR/AIAzMzIA0mhWqxgsD+Cs/3MWfr75FpQLQ+hEFlp+KFrmFM1YJJ4yxMknPxw//skNwgiQNIoOAVQfRxy5EX//uc/J/nDmmWfi7rvvQilfYpjvIQEA+roPdv8wbAp9/1dq/pf6nkNtv1cCAD7yV1fikY9/LKXM6h7fjsQ3hYaTIpExk9uD30GX/cl+Ron5xt+kBKA/icWsf/M8FOhPmudlGAC8usVSUe5dhBGsOMae+3fg2qs+hTzNLJkwItPkftaPhGOp506+QH9G5IcGcfab3oC5oIl0wUMr9IUBIMfAfhgANFi945Y7sG7tRlxw0Tuxa/e8TLGKA+NoNmmy2l9/PfCLeCgMgJ5cMGnOjN9P0uzLOSnsABbUvck+923u2YYdYHTOCybp3C/ZeAvLkSwgnj9qIGhAgO4k9BAAAKYUSQORamHQC3H+a85EVNuDPImZ7Zaa80paijEYlOR4TX+Rry8CLx74Jfhf+xMaQ6c1gVlHal6cfCUxreveb31eSN29gPdMmvPjNIJOCsXhMTzskY/Glh27BABo0SerCwAYBkDCkhNJaYxSqSwDqGuuuQZvfOMbpekfGBgQAMDE4C79JquUUc7phMVpzjttkm3s3L4D573xzXLWMOs+QwO4VijSRhrg8gEyjCIOWmqijI4wEFgPzM3Ny2PPzc2CRDs/rOFRjzkRsHyhs9N4MJWyMVAekl2I5nR8rfdu2SY9RSpNLw16qOl9JOw902ORGSFy6o6wHIJWQ6bwnt3Gg45cg0KujbGhDAZKpG/WBOTKOAnTTzT2FtrpIWybzuO6b9wAxC2UChYecuwGHH3kBCzUhTmQcem1pH0UVTw0KBcJgAAAhB4pJVNaP//G5AInU0TQyePWO3dj286WAABBRPkuJQBa83aiViL7VXNVrfP7AQBlB7FOVFaw+qnZbgDXi7F6zTBGx8qw7TZCvwqy/dPtJkbKGQwWXWEzuJYC/NVaCyPj67FrbxW58jjuuW8P7rznfuTyZRlQxRE9iI6Gkw7EvJHy7lrDFQAgSOUQpWy007oPcL2z8bfjrBhdrwgAmKa3fzJuirADpekvt0OIuVeifxV0RxCTXuTVSg3+Sv++/O7UURO8bgu0bxHULwFQdoI+Nz7XXN4DowD5GHLpk41DJQEm2k2O7cSgRxFgNraMDiO6I2tD1dVqJtM1EJQATLguY5EYK9iEpFe2fVz0lvNxxMbDxMHfTnHrMcyCHh1N570JuiUFMt9XapY50c3grBefjSxRJZ7sAgCoHnkpAID0/Evf915sOul4QQLDsAkvq3qYZiNELltCvd5CqxXhda8/F+WBEVRr/J6CyByWAwDExC5NY4yWMACaYR0EAKhP4uFJBgCn71OTU0LJZ72xemIVikWmLywHAOg0XMEkwM14MgkR1/9WC7lCHs887Tk47qGPwq133IONGzfK4zcbLYyPj8umNDs7J5uz6vYTh38zdZSGWDV8zHTnv5Pqz2hCgg3cuAkG6XpRd3qewQvN6oRBfwgFvKLW8ghmutt/mskUQx1E2fzrdFcBk67JEd+f/mewiAmwgE/QJwHQ+8pEZy7fwC13Dx5s69J7zH2bl8UgpQEXDbvIAIx21MGgk8OrX/pybNmyRYo6+lRQ9sGNt9EgCpsRvw8p9gwAkOj2xcSzHUhTR7dsav//7P3vw2lnPBvzjRoyOQ9Bm7mtalojAIDjiJxCDR61+Dg0AGD5d9AYSfazt8yeyXXRlHg+rhH1i1igX5WmNhKjwixBsXodOSYy2DaeceqpqFdqiJjJvgwAwMKZmv+hsWEBQ9YetkEYEnOVCtIZKqWXNvFcas2Y69qd7vcBAP3fbwA7w8pZbv0Z9oEYrS6QABAAaMNj7CMlX2kL1193Pd50zgVYs2q9mNClOYXodOARJPZ9uc8PO2wD8oU8fnnLL/Vco+yoHUnz+vefuxYnnHA8LrzwQnz961/DYGkACEmhPlgGQD+j7ODq8JU8ABY/6m+aAfDxqz+JTY96hKQpSDRqTEacIwCA+Dv8njMADhUAoAcJd0j60PD+TdETx3bwL5//ArbccitQrcMmNTapghI5a18tkpIpIUm0T3vW6Thm00MROml0KMkgNTih9EqDuYQEIGwy53oSabi4486teO8lH0R5cJVMsxhnZbxzDm71/moYAAt+d9Ioy5xWAORO19FfGoYkPtAAAHqO9oFwyZ6uIHsCUCYyANm3yAIwzILkDD0UBgAbeE4/02EFXlzDK174TKwfywNhFXaa0+fE38r45HSb2OTc/EMGAMQToQcASCfQD0b3AwALzGdNvZMSCWUzCOFkCWYDJ5z0CMRMJ7EcTZGizHMpACB5CGOQTfbpFVdcIdP/t72NRnrqB7CSBEAua6KvX9CjJQlinG++8hWvUsPZjgXXysjMhuCA+JoJA5A+WR6abMKlZgXyhSLq9YYMwMgAyOZc7J7cjqOOWY+jH3QYZud3SdKYpFW1Y4yOjmP35BSOOvpYfO/7P0SuUJbJNUVErPE55FT/E9VY8GdYbzQaAQI/QDtswbFieI4CAMV8jPERT4AACw24diwAgBhTE7QksGANY/t0Add944dohzUMDXp4xEnHYtVYDnaqiU67BtemzwrvAdZccpQjingf67CU9wdxOdZx/OBztt0iGoGLn/7yPsxWbQRRDj4BgDb7NBZK9Guj4XsoIMdyAID+Xjb/MWyHni2UAdgYGsljYvWQpKyFYQ2eTTvOFgpuB2tGCdYQHFWZRKMZoTg4gan5ANnyKnztWz9A2i2JhKo+P4XD149hZNgTGQEHV7ZdwJ13TWLvbAA/9iSSkgCAynfJNLBgdzjQSq8MAOjEU5tZgy4ZzYkpqJct8FfwCuBjmkWuGdgKACg9RCn3y308kH/vL4JNAxOLi7H52LeYZqNPWoyCFDpq5u/kc83mM7Azqrfv3Xw6+V84OdA4P2nC25we8zUTACAypUiRTvBNDqyCEhKSJtGEMWq1OZTLeWzadALe+KZzsH3bFqxZPY5mfV51RTL9TzSAYj6p7AZO6kl95wSz3U6jXgswsWo9zn7FazE9VUUnxbgO4wGQ5OMKo4DFJYuuEC2/hvMvOBdPeeofo96YEwAgl+cLZ8xdBI+0oib18Wm85rXniAkgPQCo36deZzkAQLx1WGNzwbspNIJaFwDgpedjcKPas2sPKmwaUsCG9euQzRJtbC/DADBzsbRMgGmkwfedQAAP8SOPOgovOPMlgqrZbl7Wmjrz011azQL5vDUFQmUfXdpe4uwr1EUxMeoIa6BYLMjkn3p/fj+nxZwEmljJrpm76JEUmBDDx4Oc4Okq6UUEdcuQvrGIuvurQ7/4Pwk4pSi3ujxr+6/orH7oubcQWJCvm9vE+BMljvi/SwyA/gkx/9swgPh6lImjrvHcZzxYqO6awlOf+CSRf/B72fQL8CTavFCAKDX/U08KrgnzuFyLGddCtVqRSTAn2l//j2+i2qpjYGQYDV8nMJQHEQDgHwIAogoTkz8ejofqAbD8BJi0QLl2ffuwAVgFAAgVAJCrm6xr2XkkcEX9Hjj9j5otdMIQa9asxZf+/nO4+C1vwUBpECGzjUVbquvDJEZ0PQDo2Bv48Ao5TM/N4EMfvQIPO/nhKJRLqNSrSLOZOAASd/+ZY4CA7jJNPAAWgwDm7DogAKBrAqiMKi3bmMML5DIZVOfm4cDG0578TMzN1GDBRak8LLm8vK/CiEY9BdHsvexlL8Mnr74q8RuhbEo1iK94xcvx5vPPw6c//SlcfdUnBaD0rOwi2c7Ca7XS+baSxOaBNlYr/b7fNADwib/+FB568knwY4bQqWmekQDwvpTkkQf6Ihd8/4HVF4vvn9+UCeA+DK8F9dQyEgCL8X1pFAcHEPAc4h7GZA1q2P8nnviy914Cm41LECoAIOMhnSR2p9S093IzuH/nTmSLRVx8yXsRey5i10KFBbvrwFIEWyfMCwAAnTLHQSBTSNbX2VwZ737P+7Hlvt1IO/lE27qUCe6BX9BfJQPAuJcYDb98lvcj0fybUVFSq5G+bEsEspnlJ6dk1/FfgVV5ayU+kI+jfwzDSmdGB7eC2fwH7TaKhQyqU/djrGTj2A2jeP7pT8Ls3m0YLLEOCaXNMcRAsz+bIbdhAx74O/779J1ab6u8o3ti9b3A5FDrr436hi38uYC7kmVLusX42vWY2HAYGmEbaS8r03+dipuI3n0lBKzLyTYlQPfzn/8c73nPe3DOOefgtNNOEzBgeQab6Dn2+ZBaTow405LI85YL3oJtW7bBSdEXIAMnzZx5NRgXVpU0wWnVwNdrsp4JzvHfm82WDLbCkJPwOoKwilOe8jjsmdwmkeOcOEs/5GUlTnJodAxbtt4vA8AOEyYYsykoLQePHCVwaBJLTU/fs3pD/dUYeUe/HdcKceTGcRSyMSbGc8hmfDjpFnIeRAIgXlT0JmE8szOKu+6nBOAGkQlMrCrhCY87EXmPxpg+HQ6Q6nBAqjWuMAC6AIACfBLFnmZ9H8nzCzmQtfKoNtPY/IutqDQc+O0sojb7HWUApGLG9rUUAEgZk+GlGQC8tckMdFzupdxnGxgaziFftLF2/ThaYQVx1BDav5cO4aKFI9ePi4Gs/B4OZVIuGpEtsYf3763jJz+9DfnyuEjDm5UdePTJD0EY1IS52vIjRJGLGzffhbQ7iGZooU2gVdwnEwkv14aAGQcIAJjmv59OajaylQqGlQoU/jsnsjpB5aRNDbH4wSJ9pcdf6d8X//7FGrp2TGp8DwCQhrzvg89B4t2S7Goz5TcAQMcKJeOx1yD1TyQTjWqSCUmzP4n6Yy4oT1w6URIZ441hDnaJB5NTQZr/ThzKTTY+PoRCPoMPfvAy3HXXbTjmmKNQq84JHUU12po7KZ8FAJBwLzgOTcp8AQAkHSS2kM2WcPVV1+Cb3/gubKcIpNTdXEEMY6ymAAB9AOqNebzi7LPw/BecgVp9VlgIZD/Q0MNv8nd4CENOutPCACC6JhtfJ70iAEAdbdrmzekLA6DuVzEyNizFhdLv1JBv5/07BRXle7Px8MPkdTFSsU0X8SUlAHoRu/EsLUoZNHVgYvUaPOpRj8aRxxyH+Xob5cHRruEfrwP1/9rQF8X8z8T8qNuqNstaALKwSiOXzcgGTuBAm0XNpFfDwL5UgCSyqWc4SX+mXs77Az1ak3R7/TE5q7Rh66+IxWhQ0gAIlygTgI2fNP6GCdA39e8+hyW+tgAcT36pcgp+ewyAxRNM1cOpZMPEw0nzTyPKZFpFXwOHLrspG5/+yJW49m/+Vq4rDzF+Jggk1zxx4ed0X6f/dP2mwaP6AbDb5fUPo0CisM5+zavwhosuFKkOp/8Sqcf701IzHb/VlN+rEYhJ4y8uvodiArh/AEAb5IXXxrBZhMZMZ3C+N11kp9/OUYsjTr7TXDstHzk3g1KhiBee8RzcdfsdiEM6/TrdKUoXBEiM5QzQxBiyPTN7sWbDOnz1+q9hanZGpACkEHNCvhyAZIBgc95I8Zx8aAKEGpcZgKAfeD0QhlqXAaCBjIlLcyzOwXRzpzuxACB+IFrHK95/Ba7+q79GITeArFfQgkFQ+ibKA2XU6g2c+aIX4fv/9QNs27ZNIzVJMezEWLNmNa6++pPYueN+nH/+m+E3WvCcQwMAHuiesfj7+8/Dlc5Sc0YsfIyDa16613AFD4BP/e01eMimE9FqS6ndBQDIAPhDAAAWX6+F16ivAVgkAaBmnwBAeWgQzZYyj1JRGwXHxdTOXbjiAx+EG8coUEMuSTFaJss1lmZIGyPLcTBbrWLj0UfjFa9/HXzEaHXaaEQB3AzjxXpa8n0BgBipdhu3/fJWDBYZodXGL2+5Bx/68JUoDoyi5XMq5h1SDN2vDgBY1MQnVqaa2KDvh6kD+mslshxNioAevcl+nIAAiq8nLUg/AEAQgWfVIdzAbGD8dlscxKPmHPI20wDqeONrzkLYnMZAnqa1bISUAt0tFLqQxXL2vYfwxP5X/Whv3S/9tM1gJBmI9AEABGCaNOoulkEfgOMftgm1IESmUFLtvxhcK8ClLWgfxGQ8ICTliz5CofQ+73znOzE1NYXLLrtMhkkLk4D22Q32kc/1+ghB5ZDP5fHxj/4lvvft70njb8NJEo5awlIlK5ZHKPsbx7GkWeXzYV3OuoQu/fQ6q1bnwFTJan0aG49ci4HBHDyPvRv9b7KYm69i3QYyA2oYGh7DbbffjU6KDJ/EfT4BABhPGAURfEaRkgUtLtRs6NngczrdwPo1Q8hlIwEAyATI2AFyXkf8eOhfQQaAAAD2KG7dGuNb3/1vIG7gsPXDePIpJyOO5pFxCCr4QJtMPekEEgkAI8dVfiDAHKf/CcOXYB5DF8K2g0o9LRT6+YaNICYAwDqdlqh8jm10QkoAaKLOpANeWDP0TVy1pcrTfswAAExO8MN5jI2X4bgx1h++Co2ggk6nhZwD5Ow2UsE8jj1iHX370Q6YQEaWm4uqnwbcAfz4Z3eiFlhIuUV5fVawG48++cEI+cRTZAAAe2eauOPOXcjkR9EIGHXO90pBKEl308mh9gzPeMxjuid4f8FkJtr9lPxfBwDAx2eTZYz1+gEAofgdIgNgqSKw95hGAmCmLubi9bZlbQh8uUFI9WX8Hd85mspl8y5i5mIyZkKo4b0pqZpe8HFpkkPUqyOUf3XF14k9p7/UxxgqMCf5QhUnIid1LX+mhYFyHr5fw3vf8w6sYkReOobvN2VgR0qkAgCGAZCYKEqESST6FlJ8hA4bp1DID6BaaWHzTTfj4x+7Cql0rg8AMCBAkh5AN3snLfF/LzzzuXjJS1+Ien1emvV8wRN9IF0wLTb7MakuKZzzhjeh5beR8fIIIzqlL88AWAwA1FoVYQAYAIDsBDZeBAAIxHArPerII4S2E8Uh2sZErN/Qpxsxl5LJv+tmtMhIWbIJPPzkR0rcyZ6pWcDKAWlXmn1G+7GRFzSQ1OVqVUCppdY9txReJ+YeM5KRpi0GLCI4QENITv+5dtQQUoEDwwbQhoamckpPOpgPBQCMgZK6MfcAAH1MEz0kWu+k8TefBSk21ECu6qWa/kT7v/jfEswl0Rj+9gAAkaAmjvVyTdj8J7GbpHVzYyRtTMwMlW/TjTN04hSeePJjsGFiLe69dwvcDJMaiFgTEVb2Bx1xeYLw78yz5zusUiXuTVz/LYxPjGFyegrf/v5/SlNdHh7Cjt07JbOWtHc+HwIArSZpbnwu8qQFSGA6xaEBAEtnOJsr0o1JTMxIzWEnHiSMIiS4kXglCHNJTKl07YgbSQcIGg3kXQ9DhSLuuu12PP3Jp2LtxGrMz853TX7MuuuV0WqoxE2xnVKmwWvPfT3OfMlZiFIdcR/mfdE7jfZTfiVMMPXg6AGlAkonAIC6cieeBX1xhyuBz9rsqOxB83v5mZNLgrBJ88/nXq8K8NGJYuzctgfPPu25knPeapIVRFPSIUxNTSOT9YRhNLFmLR503LH45je/KRMVeoHMzs1IIfB/OdF+6Al41umnSfwr5RMLjTsfGAPgYPaN/p9ZDgDo3x/Mz/ymGQDXfO5aHHfiCWiErS4AIBnVfyAAwOL6pf/9Vwfw5I6TG76XAmAAAEYAShSul0WbQEAnhTtv/iW+8vkvIG42kZUEBtOeJHUh7y2djcGP2ygPD+ORj38cHrLpYYi5l7GeYJRpmnuE7jT9DAB9JrEAC6l2JHsG48f8FiUxeVxw4cVoBYwHJbWWd9zCFIwHsqZ/NQCAOX/72uRkAyV7UFIQEtdyswexXiWzLp8vad63nD3G330hCGAYBYadxj3RMAIOZI/a3/shEgXWp34DIwM5TO3cgoIb4pUveR5WDWXhpHzQ/5sgZs8OuHetD7bueCDX53f9ew0DYkEF1reo+mEhA+8Y7wgmKPiWgyhl4fAjj0RhYBBuLo9aK0AmX0C10ZRJun4ka0QOHYXX5Iy1lHXI+pF1xVVXXYXrrrsOJ510Et71rndJb7T/jyTL3rA1E4NmWVP0tYuBgdIA/ulz/4Qv/dOXYLF9bacFAKjMVbXWTWJU2QhXKvMYHh4SxjMj/Ogb5gjDBSJfDNst5AsO9kzdjyc9+fGoVvdSBCweZUwO8nJ5GQgMDo9h2/ZdmJ6piPE4z0jpT+RPWnogRixTv562M3J2uzbZCuzXa1g9XoLnkqmcx8iQjYwTiKeFa3H6zlSASIwAU/YobtvawXe+fxPSqSaOOHwUT3nyI9CsTwqTgNP/lJzlAu13JQBMOpJSN6UpcOJDR9ank0MrAFqBhflaCrfcsQPVlo0w9hDRM6Aj76CAmp3Ql/NcB50svE1tvxAAYI9HVqCbIcMihUZzFqtWDyKVDrFh4wSCmAwKBQCydoyoPoUHH7UBVhxIwpiXzaPRasPKDmHPbAs3bL4DpZG1CJFBozaFQnoSJz54I1w3Bz8g2zKNrdunsXeqCTtTRiOgvwuTS+iXo0CF/EmA29Spj3xkZ/H0xBz8B0KhXAwayFI3TUWf2+n+FjE3VC44kwZAVN+gXoZ5YCif/Z/3X5As/E39E6H+56ZfZ/GnzXv3Jk0yVrsE8jQnwlWZ4pAK02aer5USl/dMllEULR0bdT8Sowvpy9REjEgcmXL8Q9qLAABC+6d7vCOvn271bBpnZ6awds0E9u7dQ2NxjI0MYOuWu/GBD/wZ1q5dRZVKEpuj2i7qkJW/1AMAZI+RbpBT+QiOq40MUbqMm4OVzoh2/8UvOhu5woiYA1I7UiyW5DrQsIx0dmp/LDslyQNP+KNH493vvhiTe3fAyzqwyFynGV5IKpEjEoCBgRG84uxXCwDAxp3oPm8ANk88RBkDyPdwcQwgZ9OpdBvtToA4HaFYLiCbU+0/bzB+vm/LfdLoZb0MDj9sg1wHLuiIMR5J99GdhfYgLTlo+T7XGj7cTFaAidef8wbsnZ4WpDLuuAKMGPaDXsZktp7cJP33h5jKkT7uechkHIlnFJlG0oCYtWQafdFg9wEASv1XiYVQrRIJgFnbi++T5QAwzTDvrb0uACDaNn18oYD3TXSUBaA+FpJD3e850XdUJVyCBU+n7y5J3iU1oToQCvd+D7FFh9fi+7pfA7sPm0deo4IYnLLLRKXP9Z9vDyfujVodxXweeS+L6b1TsMkCGR/Hv37hy7jkLe9EzqVfAyf5bXlPeK/wM++FUUbyTO2Vf8/mCMT5Auw5LtdNiGazJoyVTSc/HB/+xJWIAh+TM1MYHhuRCTefIgEAslcIALgJA4AOstL4MwvapmGcmk2SRcLXIxnZKzKgeoBlb90lTsYJKMKigo8VRJTAqN8K15Q4BvPZMS4subBG/yj0wWQaHjRbGMgXQfIbtcPveuvb8ZUv/jNyGQ+OnYGfmBmapAiFw5M/BE64R2VckUV863vfQbXZwMjEOHbv2YN8MZ9ogHtAlNZHvTVNEGZ/+z6vkYB7B4efddew4c7I/UNmBrPMEUnhTAlA5LdQyucF8CjmyjjrRS/D3XdsFQPUfLYkey/BwqERTjUDuNksznvz+ZJ0wPe85TdRqcxh3do1OGzDOlz72c/ida99DX66eTMseWf7AUJ97YYg+pSXAAAgAElEQVTxsJKJ4XLsiWUqx95ptX/s7kB+fFn2xoE8wEomgF/8t69geGIcTo6mVS3QQJPnB80pZW/gfx/IL9r/BrTsTy+uH/jN/SaAmpfH/09M1uS+0Xx70jjndm+H3QlgxWzEWHjpvmwm7v2RmQ/8ZagJmD5HrTV0Ym2xsxAGQK5YkLMgjiKUiyUgCHHlBy5HY3YO7WYTrljwaA6auY00Ci0lyQAUr1RaTbzzTy+BncsKABB2YgHweJarCSyTZTRdXix9KLFKYjQ7vo/q7Cz27NwDx/ZQLo/hRzfchMv/4mMYHGYBnJHcbRPNSqCUHzxfacjL6eNyH4cOAJjNT8HKxWvJeOUYOcDCM4jvtyP7N+tWkdSJ2Zga/4nfk1B4EyZoUiNo86/VCs0BZUUskfyxFADX/17wcdO2I0OZgYKHTlRHuzmLY49YjbNe8CeImrOw46aYq2lgYCKXIXCgv3Vh6frAF+D/6p+QU6rv7Ogb+3UZlbzXWQdks1ojkB3Ktcp12YxizAVtrN5wOFavWwc7k9HYP15L25Ghk6yFnrgyGdD0AACyW+k5xHOOa//OO+/ERz7yETmnzzjjDJECcG3NzMxIw84PSmFp1MfoPtdzl9z/5EzppCW9aNf9u/D2i96OFIeNHZ44bKo9tMiotRMJXtcM3fiA6aiEPjdyBvFMTHfgh1XUm/NiYHfccRvRqO+V5pa1E4drlEKsWbsBu3ZPYc+eabgZSn0sYR532im0w44AAJowQI8vGi778DIOXJr8dXyUi3x+LWQzAU54yAZE4SxWjRYRBw20gxYKubywD53sBH55dyAAgG218OhHPRiHrR+AnW4i45Ap4Ccmxgo+UIrAgSO9sMjME38MYW/z3bJhWzkEERvlIn6y+Q6RAUzNR+jIkDSDuJ1Ch8wOJgVI/LUCn8oRIbvYjMV6/RjT3QjS8jb3spQY1JAvsn9q44ij16GVJCpkyWRuVeHCx/qJEZSylGlw97WQLw1j++453H7vTtX0p7JotS0Ush2sLtdRzqUwvuowTM/6mJ4LcNNP78DE2iMxOV1B2ibDSuVHstbpV8fXnAABvxMAgLhAcrqbaHaNbndx8b/UJrkSgmoeY2lQQpvk3oeh0i+sKJvNhlBFGPFHzwAa85H2Quq6MgD21dkaB3HehFzobXH852SRuw5nkfyfBcvWm3tocAC1agUTE+OY3LMLxUJWYlymp/bgec85Hc8+409gW2z4+WwjKSiHBgfFfGppAEBKFWEBsDki0lUn5TRDYz4bQdDGuW+4EPMVsgSyovXhpsb3iTckNzw6gzquJRKA4447Gh++4gOYmZ2UG55MCIlDk6gLVwCAcnkYr3r160TXYwAAYwJ4KAAAN4ttW7dJoZPPZcUDoAcAaH5rN5uVL7sPAJCoRdKYGEsSxnj6M07D2nUbxLiLDAWCH8IOSD666ylB9NQDoGcCyM2Y7xNjv7hpUYpAAKC/SemBS0YXlDi1JtNJ8+/yu/r8H/ZXCOzvlN0fAKB4iK5h0RDxP+jlIZOdXvMnBkeGmGZ0bsl7t9R9tW+fpY/3qwIAFr9OpdsrC8j4gpiiSN5vibtJvDMIsiTO8Oa8FdYC14yXFQ13Ku5gqMwDwkIum8VzT3s2tt5yFzzLlUaC03i+J3wc3jN8v0rlMmbnZuU9ZDPNtWj+m8yafNFDvVnDx678Sxx3/EMwMDyEuWpF4uHSNLKkntxSAMAXBoAtDAAFACyh4BvW08EAAMbESL0ckg/jim/kKm1GydCIrudjIddN4r6N/nExiKm4JhFvm5PxKEZYb+G0U5+OxnwVY8OjMvV2vKxqW2UtGz2rUpPlr+kUpudn8YKzzsTb3nkxJudmkCsVUGs0JC1DDrkEaDPNVj+Ytrj5X3AGkJTHQutXAQAkDdBiAIDFc8ZJo16tSpQS44f+5Uv/hovf9m4UcmXYqYwUVWTVcNrDSYiTyeAppz4N923bhhtvvFHAVDK2opDZxDH+41vfxBe/8Hlc/cmr4LlZiAFhlyGk18G87pUYcL/vAMCX//3fMDg+CjvrSpqCAQCYoiEfv+UUgN8VAEBvf43sE1OdBADI5nLK/gtCeAT7Wj4+8RdXoDk3jwwbSILXRjOctCoy/ScImWaKdgcja1bjJa88G6mMK2kATAvhPSeMyMSDQdtL1dVyKyAAYHP6FoXYctddcFkBx2k06qF4Z7zt7e/B7HwLrdgTFgDXO9l2ogdOpZSezMSVxMNk/2fgQRPouk1e/yR8KQCgv6TYBwBIc2Blq+RMmnlts7thb0I1NpGCCvQRADCxgvyZ/tpUfleylx8IAMDnKxNGvr1RAxkrRMkDXn7ms1HOAk7ckFxxgpnGMlgBHq15BLY6NARtf5fmd/7r+wUAEjmlqZ94fXh9xddJ2J2OmP7WgwhWcRDDE2sxMj6GlG2LJ4NcW/r7JFWpQACGJSLTmJ7fEmsKMgB4rbn+CTB8/OMfx7333iu/85JLLpHGf2RkRO6Fubk5+TrrT8pMGcW5D4HUyEEpweUkv+HjwvMuRLPeEsCZhoBMAQgDTrBZOZs+SPsYZVQaCnsSXSnDAqYFNQQAKBQz2HDYGEpFyhtrcuZFbebdAwNDozL8u+XWO2A7PN/IAiDbtQO/GUr0uQxB+9KGqGdnf+NYbWQ90v59AQCOOmIMxTwwWHYlGo8mph7PfNauzih+ensDP7jh53CsJp74R5swscpDxiHt3xe2gBgekgIvAABrvFhijykfpkyaA06pkWMmfOUQhI5M/G/6+d2Yb6RQa5FlwybakceKg1CSVCiLlEFNt/Mww7gE8Ekk2ZR4qyw1RsZLAICCg7RlAIBZdOKWDHqrM5PwrBhrx4cxUMiK2W294aPdsbF91wx2TM4jTufRsfPwYwsZq4W1g3VMjBTRSRUBq4wf33QHGj6fF9dfksAgAECy5xgAwGL6Uhu/dQBAJm9hKH/4YRy7+eaqhlo3qgUTrr4Nsl8TutSOs4DmvI8hoaJavSKLmnz5bQmirlpudXHk14ictJHPe0LrjDohOnafi3WXes4bXqMqJDIuaEvDLdNyEmtlQfZoYpwQsbHlr5jh9HBoQGIpapVZPOLkh+HNbz4X7bApTpVkchTyHubnZtVgLpnu0qCi6wHQ7f/+H3vvASdZWaWNP3XrVk6de3pmmGGYAYkKiC4KH0kw5zWirBEDfxUTrhndXROI6Oqu2f1WxV1dXd01gQEV8yAiJkSGYZjUMx0rV926t6r++5zzvlW3ezoMM+ziftL8+jdDT1V11Q3ve85znqAIl17ovPjooJzpUXKueu8H8bOf/xaJBGP8mkrFiesmTNSK7AEagzAFIJ9P49Of+SSqtaI4WhIA8JpNofgTAGg2feRygyIBKJXrgjrRwZ83QNgEkO+ZE5xCLme0M9So9xkA7YgvDIB0RuP/SCnie9uza4+cp0I+JykAHXo3CAPAOreawtl2/+b4EvWj9p8AwOjYWjzzWX+FYqmKbK4gMURELa05T28KbxgFSrE0kYzG6I8TWi7ILFBoRhUwBlLSFvpRZL0N3LyXcDEfLmg0EkWvt/Dzw0XASgBXf+E2r3GADEIZAHaKIRs/TUwl+k1NCHtTH9tArgAA2DvD3mf6embae6jb/QoSHx5HbrYWALBgnp2OktavZpVs/kOzNPuhiMbT+CqRRKveQMKNIZtMS1N704034nnPfg4GkjmJx5EGzNDkeWz4exPJhHw+amiVrh5RV/wor+04WkEL+aEsCkMFfPlrX8Xeyb0YHhuVDYaeADEWzKbRJ9pOAICFsHjJGiYJJQP3BAAgx8hKOkIAAA1AZWIZav5tw6z4iIHOhArfv4eEzEptHiLIJlKIIYqPfejDuPrdV2CkMASnGwE9TThl1LgsFdVJbKQy7hQAcB3Mlor4ly9+HkcdezTmq2WhD5O1wwZCYlCM6atdqy3dn+d5qQa4dz8ZCuU9DwCwdCMDgHpIH5lkHHPTMxga5Od20az7OPfsC9Cs+Ui5GSku0tksKtU6GMsVjcUxtmYC5573MHzxi1+UAp1+IS2vgUatite8+lV46OkPxnMueg7SyUzPAFZZSPp9HwDQRrMb4D+u/QYKo8OIJmP3AQAHrLH9tTcMAJC+K/clTQDzed3DWOwHbUxu34Ev/PNn4FeqyGfS8AlKieylPw3mq7a51pH92PbxqCc+Afd/8GmIxGiIpWwiNi5yr0t0GO8WpaMvBADaQKuJqb170KzWBOwql+oYGZ3At7/9fXzsk59DsrBOEgHsPmcNSvmeLfi+0tZyuAwAW+st9zuWBMJNHSktDD18jLafQAA9htR3R3XGqqoT8W1/yh+KFORa0ZOArmKYvfg99g0KCQI04XQDZJIOasV9eOrjzsdpJ21GpzELF80eC4BvR8Adk3YQFfDnUDfv//3P0/o51EOHaiIBcyTxi80t41xbcE1SmezxXQdjm45GZmBYYm25awg4JoMIelSJBrh3kCyzTtk2etD52rVaTe5RAgDsgz7/+c/jt7/9LXbs2IHR0VG8//3vF3aARo+nZUDH/ycLmSlDKwEA7EJy6Rwuf8vb8Ptf/x7pRAatRkv6EOn7ZZ/mX2wOiGUAKKO429HIS9mXqHOHj3qzgogTYGAgifsdsxblyiySqbRM2H3GBscSOHLTFtz4i5vFIyfqkClESUEb9WpTAAC6+BO8J4DBXioeI0ughXSKoCLTl3xk0x0MFaJiCphOMG3IxI6yAedE2xnCz2+Zx82/2QY3WsejHnE68vmOAAaM1mPLy/4jyqhzaYY18YDfAgCIRxqNELvoBAQ6MvD8OINRcMvv7kKp3kXbSaEdUQN1DnH5gSIBExUIoTnwlTylYdsLZACWQWEYPg4NyMmU4OCDCShtbN6yDrGEj2p1BiNDBczsn8RQIYPBfBZDg2QW0ow6iamZIvbsn0W5xn4zg04kIeltXX8e99+cxOhQBo1WBrVWAj/86W+QG1yDYqWq8a0tnlcjvyAwzFh6poM4lHl07n0AwDb6vPAt7VXpVHrzLW6MFiOkBwMAWABh8WIuDZ6Rn2kfozQ625TxoldTDAJ6bGSpW22jUMghlU6g4dWBmCK+9jbXSZiuKgQBqPG22n8i4LwZiEgpDZeUGg8jdAyvVaRIzKSTmJnej7UTo+L+/4a/fg2O3rwJu+66AwOFLMqVomjOY66DUrkkulNB60QCoBobpavJUt8DAAhg8AYlpYcshHQqh2u/eT0+/JHPIJUqCM1e3M8lLUAz7ekfwOPDhr9eL+M//vNL8FpVSQZwJJqwJRR2l1RgL0AmU8BrXvvX2D81J2gb6fYWALAMAAIAnOIM5PNm2kqkikZZROY8BGgJAMAoLQIHZBJUKlVJAeAxGx0ZxvDQILpMb6B5CS/oUFxLj8RnAAAWQ0S/iEQ+/JGPxYaNmyVZoFpryqJF5oltKHuNraUwc7kTJ/+4MCK4UHH6z//Xa4nn3WhqFu2FlpYZvvZscW8fKkGChiJ24LWpG8RK17fqlw09SzaVhT4A8g7tBMKAQvSetBKAcHO1uNFaCXgIf9QFk+dDqAcWAxDh97H4Pej0RA3+5JuUS+NCrTIH+20aWbOZc/o1lB9ALOJIITo4MIRLL7kEP7nhx4h1XXQ4tjXH2qL8BHgI9BRLRXXFDjWj9KegV0CLxmSxDi55xf+Hi57zV9L0M1aPjT81V9Z8ke+VAADp9P9dAIBdF+1UQ1F8SLEudH9D+e8BqXZYb6jLfTaJHkVtCrqIUtvnxoUlccHZ56FZqoHR3X6DFOAErJ6Ov0+b/z4AwCa/1Wnj+AechKs/9AHUCZbFXAEFCHwIeEOJTCipoAfuhAw3F1+bliFg3coPHQDoU35tcaYMACnl4DBilRFbXJ+4F7QIJmUQj6Vx+Vv+Bp+/5t+QjeeFFZBmbBIBRXpEpBhRGsWLX/wSfO/738dvfn0L2gHXSkqYmPHbxreu+ybOPftcxN1kDwCQMsKAIQd7//2/zgD4+ne+hezQACLxKFp+S8Bj8f0waRy2gD+Epcc8ZeXux1574fPxpyQBkPK9p+HXxkP2PMMAIIOJYKMbcRD/L/+br33hi/jN1l+gQ2lPloVjYwEAIHIBmpdGIvCjEdQ6AV7+utciWcgrABAEsidm0mmQhWHmh0sAAB24HJn5TcxMToqPSKvhSWQwhwWum8LfvusD2DFZA9ysrCU2bYnH2pqirVrfLUal786F0EMPVqMQLZQo2T1dgHuJAdPnc09g/cSpvrKrFASQLsuYKvZqDBO/Rwq0NRFcqtZdEfwQYoHK3lo+hzFscwJ4tTmcdMx6/NVTH4uguh8u6iJDYRa5AgAO2sacjo3MnzsAYNfQxV4suh6rzKzZasn5jNNpXUzB20gVhnHEsSchkkhLWpBMlyXumbI6K7/sS2tUomkiwe3qYwYgtudhPXrzzTfj2muvFTYAmQAnnngi3v3ud4vMjF9qNA2R6roUzi+KQrUMUJEZdzg9H8K//9u/4yP/8BGMDIzKDe43aWDNhAJ1+1AmtImMlJqR1yybckd8AEQ+2GnDjQNeqy5DQdcNcNxx6xGP65DP4frQCmQP3HL0/bDtjh2Ymy1LDd8OIvCagYDnlAFwaCiDj66P/EBOPM8YdZ7NxBH4ZQwOxJBJ0m1/XqL9nG5d/Cwy8RgYLZogKNMt4Iaf78Ntd+xGIt7E4x9/FmLRCgr5KOrVecQl34/7BQEIavXVD028w7q+9B3KAHDQDsgAyKHVSmByqoZbt+1DqdZBNJWHT4YfIwQJALQCOPSH4iGjx5QAIwoAqHOK2U8MA4D9lnxFLAOgLj4KBFA2b16LWIwMbpVAUP6dz2bQ8po48cTjZQDKvmrX7knMFSvoOnFCFmh3HJFNdf0izjhlHIxYcRJrcMvv9mBytolILAO/wzhA0oII8BFU4ftQuWc32kY7yvSn4N4HAOwCxwuMi75OobXBshnW4Saqt4CuYg4Yflx4YZVJX++5pG2GNHSiBTfTf6MMoMM3G2GyuxQA6GBwsCA6+Gq9ii5zom3ha+hU8vrmWvCazLgkEsX71IXrxIX6whuGtNxYkhquCgYHCjIh8pp1HHP0UfjF1p/gn//vJzE0kEWrWUfMjQgAMDszJUDBQCEv4AE364UAgHEd7QEApAgZkwrJpGTj3sHQ4Ch23DmJV1z6JjhO0qB8Ok21lHdKHYJ2C+lMHPv378VX/uOLiLod+EFTmAjCiaDRn0tqNN1Cc3jzW94mBiCkAnHqfjAAAJFFAgA0GfG7ngAAWSKq4tbpYH6+iLmZOTlv69ZOIJthTB9piF10CGysAgBQ43/iSafgrHPOR8un7iiNerOFTEYN/+wUWSfNnGgYXbmZpLL5J42XzX9Yly1TUvF/CLNIFm/Z/el+GACQa1LOh5oAHjIA0NNuKc2MkxxDYJA/LQAg51UKEisB0GZjqftJapaDnEYsNaG9OzVYGABYXGzbazHcFPaavx510VIWlI0QngjxsqC3RtBsYTCXR7VYQiGdRdtr4VEPfwSa1QZiTlxcaaWBNWwPov0sSAkATE1NieGnBQAsCCGFlNNBYXwAn/nXz4qZ3ujomOj/CQCQ/i8GeJz0OwsBADIQ2MCQRkgwhkZTh+oBoF4i/QKWv08obmJS1VEDQwMA9LT+ZrvimuQaD4o+YGgAAGNUlKSJkd/Bj79/A9502RsQZYxO08dwYUikS8lMRnWOZmqt50e9IXgnVf4rQ/g9V70XDzrjdDQCD+mBPLx2ID+nnwc1yQJdkkJrIrJ6IIV5zcWgUBgAsNrcu3PN9R/bFw71AQAmABCcoGbbhxtto1mvIEMtMu+tDoGnOHbetRd/+finwO24SLgpKao5+ag2PCTSGfn7Ix/1GPlcX/7yv8ua7XsscJKY3L1LZAB/fdnrMLlnagl38X5Tuvr9dbjju9Wan9WO7OH9/tU8AK77/vVIFXLoumRy8Xz0AQC5Xw9PgLSqh8GfOgBgE2V0Nz4QAEhnMgLU58h8+i+98bvf+jagQffoQGKkAhNjGyVV1dauESCguVw0AreQxaWvfx2qNO2MxWTCyUSVdDKJgPeuYV4dyAAgABCI98Ftv/sN1gwNY3L3Xqk7WAexKbjldzvwjqs+Cb9Lb4CC8Vfp9qacq1/7fUuF1a7SJf99BQBg4V1hr/HFQICCLbKFU9AZ5aBBJQGiuTXTQSsHOBAEcOCwo7IR0GETt4P4QHY9Jy2dDDWasVXLc+r+35zDq176HOSiTcQEAGgKT0PBnTAAoEDvn+9X/7PrOV945tUtPiJAtwD7bhSlSkVMqtceuQVDR2xG4KgRHBtkqZ0IvpnkJa3zTA+4BACgIIM6yLPv4Tc1/owDtPXirl278LSnPQ3PfOYzRUrILzIABgYKqHuNJSVwup/RK6WLdDwtHhwveO4LMJAdRDadQ7VcExYrWb6KAC0NAETI/YvGZEBII/R4IiqDOkaDA02Mj2Vw9JaNmJmbE4+khoAjXQyP0F/LwY679gjzudXqyOQ/INFbmnJOwXn9d5DNpwXUbTaqyGYT8JpFHLlxBLFoE5Xibpx+2vFwIx5ikUAAgKDZRDLOlKVBfOsH23HX7hlkswEe97gz0e3OCQOgXi0K4xOyXyfQPQAAIKBDQIwecATxUgYASOGPd+zHXXvmUax1EM8MoEVvg4Ay7rZIIR2mEEhp5aAVAgAWGBoz4U08WXTCzJpIzBLbBADi6EZaOGrTBFrNaUxMDAnAQqYgv3i+H/3Yxwqg9Pvf/wHTM3Pw/DaYOMImnu+F5yTpejjl+GGU5ufQjY7jR1v/iEhyGL4YsbTRDhihSJPXKJwugUYmClC2HqDrqt/avS4BsM29ZrCrD4DQy6hbM3GAtiAMN/J2cziYTSL8/IULXUgCYDUbsh6om64wAJijGmGRzp9zUt1FoZAVany1UZMMUMJXdBq3SCppx0THqVMhAMALXiQBvOjpyCi+AAoAxFOumEQlE3E06lVxlZ+fncIb3/A6nPGQB6NcmkW3TTpMAs1GDckEzUIaUgjRAIRTR+Ef9BgAqkOzBb0kARDlErdPIuu8CTti2Oe3HLzoRa/G9EwZiXhSECOiTrYRIj3GIyqXS2Hfvt349Gc+hcGhHPygIQAADda8pjqFMgaQTpTveOd7sO2Ou0RfTwBAYzBUW00TQMsAsBIAoSsaAKAVNHoAQC6vEgE279Qa04CLX9T/k3rPc3IwAAA3Z76Ppz3jIiRTOWRzg9i7b0YMAHm9EdyxbYBG92lsG1FWUpTZ+LMZpOER9eZhiqL8P4/rIg1z+DoVTXmI/hcuKJdjAISBglUZAELLMuFDgvNIuqfRN5qIYWM4pMu86unFnMgAAjyuvfvJblb/QwAAp8b28/JPe+wW/2kbRPteZdMUp34TFRpiAAjjkmwBRCQb1W+QOhaleBVDw6P46Puuxj9+8ENIJVKiiSOV3bKN7HvgvcB1aH5+Xo2ojNzBagH5uFg6hsc+7fF4w+VvEhpfNB4DKfcsEujNkSJFzw/gRkkb7zMALAAgHgB0yz5MAMACSLpeqU6Ra4uAD+JDoKDPYpYEk0linBYqVGS8TAyrRRgAQLQL0fs/5vxHoDg1h9LMvIThpGJJ1evSI0MwAwuaKQBAap/faWNwbARf+PcvoeY3hcbtJGkIWEe12RA5T4Q55EZjaR22F18Pdo+wf4YBAFtkH1oBazKghTmj6wA1zQoAMHHERypB3XIZ3XaA0eFRzM+WREaVTmbxxMc8CTtuu0uMAav1BjK5Akq1BiJuXP6+dt16PPHJT8IH//4D8BoNECsmyNsNWnjmM54uRcy/fu4LIgkLG9+G14jV9zfLezmUI2BkaIfy1N5zDq95WA0A+M4Pf4AEzSJ5+1JWQ905r1VSTanLNRr0Q/8I/7sZAOFIWSk2QwwAbtL0AAh8X2Q8++/aiff97TsxMTAkAAAh4TbpPCwNDQDAK4I/If2fAMDxD34gHvnkJ6IatITazKKUHipkFNDHhFJBHsEDAYC2AAAdr47Zyb1oVCrCJCJhi6of1gxOYghveedH8Idte6UZEdCy3RZHdBsNfW8xABRED/PB+9eJuoobbT9zwE2TyH2e+waZANblX5r/3v4bep4w8lio9yUEdl07WPBdlaoR2WtITU9SqjQ7hbWjBcxP3oFnPPECPODotYh3a3BBpkcIADAyVKEy/9kCAHpOezBwj0pmz5OeI0pnee3HUkmZ8NfZfA8O4ogt90MkM4wW9dVWgmekglJrWQbzCgCAHXRaubOaSyfwxje+UWoKvi6Bdg4iPvjBD4oXAPfdjRs34s47tyOdy1jCcW8JtECGZQBEOg6yyQwufv7FmJuaF0bAQgCg3/yrIMB4AEjufUxkLsIQ7rYNAEDPNjIASOWv4f4POA6lUlmGAQ2PmnX1wxkeGcftt29Hq0XjvzZ8GYQyW8iV+GsOzxJpR5LG2M9If5NyEfgVnHz/LfCaMyjO3oXj73cEBjIuEtEOkqQKtDvKpHRH8PXv/hG7J+cwMuLiggseCGBOUgP8Zk0MECPU9lPD36Wxs5UAtNDuMtCUNZKPaDQJgENFSqHjuPnXd2K2FKDWisChZIKMR197uqg0/xH55oFnopGakBsmbm+ipSbvLLu0pgRSKUpCG0ilCRo2ceTGUSRdAjlpTM/MaAx11MWdd+3EQ844EzNz85ienpUkM16lZBfx19CHitfIyEAcm9bGUa/VsXt/F3fsqqDt5uGm0mi0ShIByuPl8Jh3aKYaQ5fypEggDABOc+51AIAHxxbV1gGWH46LodXbLt7cw83/wS6WS9GrZPO0JoAGAOgh6dZErctNqSUAABkVBADoAUBn/brXNAAAKcnGCEuc8X2ZKvKCUcd/dd9Uwy4FAyQoh4tvjK7spJp2kYi5qFaKeOTDz8eLLn4+Zqf3IZOmZKALn0VzpYTBgbxE//GCIp2FxgELGQALAQDS9eU84wAAACAASURBVHmDkclAapLEYQQ0HEkj5mbx9rdfhV/c9BvR4yQTNANsyIWm03BFyMh2mJ3dj6vffyWO2rxBdEDU4DNbmI6eShGifCCFK658n2SAtvwOMtmCbvgmBWB2ZmYBACAmdFH6GCgDYDEAwHNBJsH+/VOolCrS1G0+apNSFsXMos8AWJxzaz0WeNOfcebZOPW00yVOI5cfwvRMUQAAMXdkLqaZ4Ov1oGYs1FolkwkxW2GRo27L2ijKtJjAgZEBLL4ew82rslqskUq/0bYMAG3e+iaE4deyU+nliluRABwAAGjMnXV11sXHOmUTCFqYAmBJS4sbjQMYCcsNCk104KEW4GEAINzg2WJoqaLIngN2nrzv5L1bGpxNBDAAAEGqrt+WSKqhXAF+rYFzzvw/qFeqyGVy8FvK1rGsF55rS8djMSoJHSYKUsDJBKMdVTYyMDqI93zovdhy/DHiCdBseWJ6RwCAQIBt7BUAaPYkAPcsAECanl5XnECw0ZeJP69VotP08lh0fNSHyDRRjNOxRN4em0Tti2Qi2O6I6d/5Z5+HfDoHTgrjkRgqcyUpRizizyrYyjN4n1CbSHDy4ktegude/AKUmzV0uQ6hIwwAbpxMRCAfSlYsI+9YAEaZwtTeTwdcCwIeLXRyvnvX4RIAAO2xRAJAnaSPuMvj5MFveXK91CoNpJI5BK0O/vNLX8U73vpOjA6Po1ypyeTf7zhoBm2kMlnEEkk873nPw7Xf/Aa2b9uGVIKJFGWJ5KUU4NKXX4p3vfNKQfMXRxzae2F1ACBEO7x7H94AP0vHSB78S/33AgDf+8mPEMukEEQMY+4+ACB0apSxpl9m2kQ9Olk7IRNADido5HntV/4DP/n29RjPFZQF4AAtMYfrAwC851nQ+gQA3Aie9ZKLMbhuAm2Cmm2aanU1UtDj/UFJoT5+WQCgWYNXKWPHttsxMbYGXqOFUrGCwaFR+N00fnXbDD756S+K4z/XXdaAVufM+94CY8vugfrRD+1rVQaAZfYtnPwrbGaYokKrNW/AOP8TAGA9RSmATJBDALzd6y0w0DEO3Zb9FGa4HcyH4rCCIDPp16ShN+oVZJMROH4JG0czeNaTLkCiWzUAgN/T/wcG+HXps/VnDAD0IJkwdTB8QTGljJ5YpN1HHdnTEqk0JtatxcDYOjScJFqcrPb8d6wXbsjLZQUAwO53BI5Ya9iEga997WvYunUrJicne0PRffv29UAAygPiwkiwiQ79qyUMALgEJwIIAPDRD38M137tOmEABF4gdU1bPARCAIDk2VtWMb3KOGzTJC+yTNwYs+wb4n2VSkXge/NYt25MJLsOTRADHx518lFXfLbuvHOn6Oc5+ec3WxYCCkwhiMYcJDOs8ZsCANIkl4PFbqeOM884GdP778TczA5MjGawaf0oUvEIogQh2McEHbjxMXzrB3cIALBufQYPfehxiMcqCPwiorTBIyDaicEBp99hCUAfAKCpOw0LO20CpSlUay5+uvVWeG2e1zjaThwtsqbZiBjqf4zG5231LmYdwxpLUwB00i+1s0l5I3CgezmTTWLiAZBI8p6tYeOGUawbTaPbaaBUoZwjKUbl+2dmkSkMYL5YxsDQkHpQUCJP/ylWJh4TEhI4cv0wCumm9HO/vnUOZS+FZiSNGBMqWvMyxGBGRJQAQDuFCJiY5Ahzte02BQj4kwAAXOOwuRQAYBMB7OWtjak2YSxsV9sg7PMWAwBaWIVTAGwCgInVM7Rscdr0PaZ6IBanm34XiWRM3PEZ+dSh6UuU02IiTWruxeafGc/8Uz0BtOHn5mklBmwK2bzw4mcTyml7uTSPC84/Fy950QsEyU0l6Xbpy+So2wmQTafFRIoXw+DQIGbnZuHyMVLRq2ZHmQB9BgAvcL52s9WUTcmNMtZDM0JjsSyu+exX8PVvfEemoOl0VvT2vOB4jMk04Gd13QiKpRn8zd++FQ84+XhE2Ky3GmqC12IqQlIm/m40gavf/yH89ne3wWvRLLGgCQg02eh0MCMAAAGNCPL5nJo8EqXjTRPtiq7Ib6sHQGGgIDgkJw6Tk/tED8VNd8vRmyU6TBYKc/Md6EJvN2cWQ3G8+jWvk6k/zYemZ23zz8aOiJya+NmFmOeEBQinEBrJpo1/73ox03KioWwQ+Xl0AGrQZEPjsxu5ZbX0Nn7zuH4zY9zSwmXdwWaZS5/fnwDaGEAbAdiriwyYZaCOBZpwpbgtjF6zzccBwNsBhZZxFVy1Ulm6SdABRp8BYH/vUnTwxb9CARRWq0a31qvBNBOe95fcj+2OGP91PB+ks/9y64149tMvxNrxNYKCx6IJMXPhuSTg6MaivYaf1z/fOQtTASPdqMgB+Hee9zVHTOCar/wr5qolMQyMJxICCrrxGGJuHLWmZvhyfSMAQNPMpTwADosBEHHBST7fk+j0DBtFfQs4vaDbqzE6Ml4GPQDApkAIb9FeR4awyoa+C0lQuOKd78a1X/06ZvdNIxNPI51ISQwPAU5OnqyURNITKGvg2uF78NotfPPb3wIXsEQ2hZrXFE+AeDop2kWyIjKUS5h7IsxCCd8v/Byk24UBAHvP991XVr0Il3jAEhIAAh+RtjHNIm2/imTcQSoRR7lURj47IOvc7HQRY2vWY/PEJqxbsx6NuieFTTKdQ6XeFKQ9lc3jof/nTGRzGVz/3e9gdmof4iwW6MvQbOLlL3s5PvLRTwiNWPYPY3h78AyA/jk7lE+vndPhsgDuCQBA6eeq6+deEEHQVRPAH/zsJ3DTCfjQJAtlAOhjhbFmaLeH9vll1V/xqeFzYR/4p+IBwKuXdPw++OlIrCeLb6aasCKlVpb3cFBv4Op3vhudWhPpSBRepSqsQ2UAQIA9ngPrAUD9vxeN4E1XXYG5yjzcLPOom0KDLWRzaFZqMgBQHxqxR1YTQAMKkEXDOMRYp43f3XIzxoeHUJqbF/CAHkiNehMdJ4vc6NF49esux44dO5HJqD8AHcW5bnGNJevDUit1Kq/SOdY7cvVLnNUhnv0FTd/C1+gN8ux6ukgWp3cNhzh9h3/+RBMAo1JDufRTElmauccMECB7nmEGyPPN2hYGvW3XcEBvHooqpF8J601lYDhy35DRWCtPY8N4HnN7b8fbLnupAACxbl3WNJ4jfjO7XmQLf9YMAHPpyPzgwJ1EfuIyB56DujiajHQNAoyvXYcjjjwS0WQGlUDlFD0Am55URnIXrqP02rXA0cLkBY0ZTMlgIZGgHDeKbdu24aqrrhITQNbNvM9r1ZpM/t/85jfL76D/F42IdRewbJX+esbBY9yNM2tMNP+/+sWv8L4rr5aaJ8qIQPH7svdXvx8SAMD0E/QAkN6F0cdk3kYjqNerMjnPZePwvHkQGzn6mKPhS9JQICwA5tezZ969Z5/4jnHyTwYAY9B5/ycTSYlRj6ciaDQryGWzwrJjWkW3W8PDHnYq7tpxqxjjZVMOTjhuPTIJun4HSMcTaNVbiCXG8IOf7cSuyWls2lTAAx94FFKJBhr1WSSZ1MA1oh1TDwAasnfJTPTFA4B9kYgUI6z50ghaSTSbCZRKUfzop78F3DzgpuBx+m9TwDj9Z7IC2dwdZQNz/exyiKge0SEGq/qxcVrfAwBSlErXxTOBEooj1g1hZJBRjR0Mj42j1gywfccezJVr8PwucoUBqSnZK1Ea7nt1JGmW2G4hm47j6M0b0KrPo9N18ds/TKHaisHNDKNKc/ZEB512U+5vMjYjbda5XK9pntgVE8CO00bkkaef3l1MkQ9PIVdbWg92Ar/c65Aub5t4m1MtRbOrtEh1pFedqy2QegCANJDGxW+ZXxDewO3rWBBB3f2t0ZrVY7MxV1qXxNCQ9i97KX9XV7Ic0+mERmL4pN+zeFNjP96kXsND4Pky9Y+aRbZWq4vhnLAdYi5m5+YwODgoMQ/luVkk4lEMifO/jyuueIdQtdh0E82lO6Yk7FqH9xBNSSjcnIT3fEwXF3N9BFugevMl8RuyKcWwe3cJl77iMkH4RkbG0Wz4AmwMDQ2jWqPhn76XeqOMZ1/0dDzt6U9Ctc6GJyrGVoTBYlEuBD7y+WH8wz9+DNtu34G5+QqiLqN8VHrQbHoolcvCAOBxGxsfNVR0bbDINuANJGY2MRfj46OyStL46a5dd8lCRy3+xk1HoiWADK8NZpurGZkkBpBy01Wzw3gijfliBS944YuEicAFiUwJ+r1pXBwbb7Fpkz95rdHkL5fLSeNvZRCWjmwLxfA1pAZ8Uo6am3xhJdIHnZavUKzPRfj6lr0i5Aa+0j0Y3rYW/BazD/R1/iHvC/NA/g4CLMtN/21zbt+PfR/9Rk2Ll3AFtjBJ2b47fTML1xX9mRxPo/22U5ClPu+Sa5JcewLM69rQY1Ioq4L/sT5MRONIcMrajeDCpz0D2/+4DdVyBcOFYXRbHbSFqcOED504STYuj40wYIynJzV6iYRq9KoV8Qd4z/uuwF+c+xA0O57e2zT+C2kBVVLD9SuKRr0Or+lJ0WwZT3zPsrkYLwbeB3x9m3wgU32h2S5c/+y1IQkjhl1j17SeKaPZjPj85VocLiUEH/g+CbARYR7I5dDxA1RLFUyMjkt6wllnnCmoe6NSR4psn1aAkcEhlIsl0Rczk3h6blaQ8NxgAcVqGfWWhyc8+Yl4/Vve1GMD8HNKJKlQZPW+kSQAe/8YtoIWIFo428/ONbm3/odA4NUowivvXyyG9RHinaFJRyIBYCHCgpmbM7q+5p2LnIdTEW7+BHsdvP1t78A3vvpNDGeH0Kq1EIsmkUhmMVMqozA6iszIEJ524TPx5f/4d+zacSfatRrQaCITieL+J56I393+R82NXuZrtf21rwFfbade9jes+MTVfv9qv3U1BoPGUXIOGlE9eYcMJVJuASRc/HDrT9Hs+AIA8L5UdhMRbOPZsWoLv+o7XPEBlppr1y97PLiHcRLDaGC+pbY1nZVriSFMbcS6LRT37UK048GhUZP4hOvaJFpM47OxEgix0vHXlA6T6sLXI3BirKjIOkrFExjI5DC/bwrxNvC+d70HyYiLOCfVZt2hbEnWGDp4Nz3Z+5rcV2NRPPCsM3D2Yx6BZqQDKmbZzNIsnLKgmGnE25GO8SGSMtfMxsl65G7bEb7/9L5JNKtVOGI419Z0kWgUftuBEx9AsRLgFa94LXKFMXh+BKVqE4Mjo+KxxMFL2OiWelbSejX1iLciAc5wlPNq5zv07weBXS0FAMl6Ye5Z1hx2GGWlAJz8S03ItZ6yB8GpjSGgbTUNQCtNvOiIjYeA1L2uAeWNzKAnN9DdtZcawAhZU/35nOyJzw/XqxZi3QbinQoecebJOPXYDRjO8rh5qFTKso81/TYSySTANKVVQLC7cUT/lz3UTGrlXSvrLZQlJMC5MFucqOiq3VQGdb+DEx5wCrIDgygy9YVs2dD6vdwltdwKz3Nv2c466aU3B+uMBC655BI1nXZj2LbtDqRSaakPTjzxJAEB7rjjDjEQ5+DUpUlq0EIr8FAYyGN6ZkrAA+7VtUodg7lBNCtNPOfZz0UmkUW9Ukcuk5WmvedhZj6HBTA4rBQpi2GU9gYHdr/mHukywa2OgcE8hoeHEKOZXbGEXG4At912B9LpPHt2MdGzllOsNxKJmLznSIz+AE2k4zFEmJRTL+OoTYM49oQBzM/tw64dJThOB6edthHxGA34IjLRziazmC928M3v/R5z5QrOOucErFubRjLuoUuPsm5MgI52y3I8dJ1gP6c1mt4r4j3mUxqdQRAUcNNNOzBf6qLpRxFLpOHzPbV98ULjtkPJqENDvQ57xA6cBGUEnjAEuFbzfBHEocxak9V0fZBrS+LCuyLJpuQhGm3i+OPHAKcFJ5pCtR5g9945zJcosU6BBqGDgwPCPKepoQMPa0bzmJ3ejdHRPDZsOBL1BjC5r4SpuYqup25KwFjuoRycyPVs/CC072OZbCBbMh3vTQBAiBNikqVvzE6x+HfVYGsBHaZU243YLrq8eVZax5eazPaKZVLpHb0BeZGr63xUm3kprn09iER5zMVCjQop8fwZTzrRLX6LnjvoCrWGKLlosWm2EnSkWZidn5MpIWnCg8ODgnDPzUxjtJBHLp3CnTu24V/+5bNot5sI/AbyeeZ8anwUNwl1eNfvnkeB6E+ohb97664tKphtGfgJXHzxy+TmZHHLopZ0fm5ibLB5kZP5UG+U8LgnPAoveekLMFecEgBAYgklRlwLYiYLfPwT/4zf//52lMt1dDqcBmpR0PCaKNM8hbKBQJsGmaS01fyEU302BURBaT44Nj4iv7vZamDXnp2ysCUzKRyx8QiZCkiTxmmiGxVvgfVHbMTU1AzS2YL8zvm5Ch704IfgvAserhmY1Ouw2aWWi9E7vG46geRzcxJCqj+/SUWygJQt/sLNuL0W9fpT2o9uygc2/3KzraKltzqxpR4rC8eqWvyVJ3jLGf3ZK4bAib2n7M/CgKD14QhfYf33RKaJ2SD0VYzpQN8U0W6oi0FGcfI2QF/4/u5dm2b00Zsu9wqu/nGWDOsIEeWw0aLp2NlQCAAQEffpgWwB2267Hc962jMFoFsztgbzM3NIRhOSAkD6vEyaJc/ZUTo9mR8s7juUs2QxNz8n5j9DQ0NSKH/tW99AO96B11HzFtuM2mPG68gam9br9V6UjwWXOCnitMsCABIvaAACu0YtXvukVLGu/t0uqnVGbvYBo8UN12IGVfg88rPVGvr89RPrUC4WZSo/mCsgTmlOK8AX//XzuPLd70EqnkSjWkMhk1cmgxtD4LWQ5GSE/59OIpZKoOI10OoGAgB89vP/go1HHal+ACw0iMPbyCwDAERMA2WuHnMVWbBK0xeUAaBTFvuljSObjLu5+IXr/557sq6r3BcVACD7QQGAeJReLgoA6O/nDU+AiNM/B5P7pnHeWQ/D+pG1qM5WkU3kZB2s0TSJo5FsGo950hOwc89O/HLrVnRrdXDXzjBCangYc/UK2it8hNXu/9Ua7Lu3Mxz46NV+/2qvv9r76wMABPK4Jq8CAEjRoPlqch8ddvuychf4pwwAyLVqosoYh9smABDh8WN8lIt0LIEkHKSjcfz8+h/gO1/7JlIuUyg0HpWGdaQ3i3ad32b9Kdaq8F0HF7/yZchNjMLjsIPlMu+PNsQAK26KyTanST0beeuloXcz6xZqAKf27UOzWlEApMP7ij4CZD9CGv71G47GO975fvzwRzdh4ohjsHPvtDRYDa8BqhmYVy2kZKl/XDgCAKi7dtfxDx0AWO3iXcTsO2APlNhTrV1FbmUTdyTCkGkABADI0NT6Utl2+njLlOAeprWE7h928CXRqj2ZQZ8xIM2YWQfJnGKGEr/8SFTN/WQP9sX0L9GtYctEDk9/wvlIgWaALXheHdlsBrV6A8l0Stit9wEAsqhonLOZpwvsJHGJGgjbdROoBx1s2HIcMoVBpPMDqHueMG0OAkda9koL13gKBLQRjyWQSqbwgQ98QKIAa5Uacrm8sAjJBiAQ8OQnPxkXXXQR9k1OShpAboApNFUk6BXWqiPqktVIpqwrNVCSw7hGgA+89++x9SdbMZDjwFHXCvWoWihD1Zq3b5BuP4ASp82GxRx5hz0Sh7jA+g3rRBrLASJp6fv2zSAWSxuXfbKAeZFzuOuIlwABgG6UccItJKMRJJwuvGoRxx87jqOOiaFUmsO220pS79z/1DVIJWgsSgAzjkwih3IF+Mb1v0GxWsXZ5xyPiQlGc3voUn7ZTSAWSYjfiJp1k/1C93827KyhlDndptQvmkY7yGHHjgq2b68IsBCJpiU+nGsPZdSB1HisKSlaTKArzycaWofCo7x/o3Lu2F8EARnUnpEDmPcgZCEFuuVP18Mxxw7DjXVQawSY3FfE7FwdQZsR1Dkkk2QiZyXdoxPUgG4dhWwUlfJ+rFs7jLHx9Zic8jEz30CJByPC2lVZR2LMLJoEBahlxZFezfxpmE0CAPCfF2/0q23c9oI4nAJBZkAmPspOu9jw8+92GsYC+p4EAOz71SJaAQD9WUT06jI5pFFCFwIAiMlYhEZvnECQ/m8AAGoSSYGNpeR5bP45SQRp/qL710U/EYuD2p3R8TGZbO/euwdr106gVCnBjUYwlM2I1v+1r301Trr/caI/jTodzM5Nid5fp+wGW6euxNDfrG53NQAgfH4Wn1NuH6nUCC655JWYmZ6XyIlEPC2xfvWGSgYIAsSEslLBg/7iFPzdOy7H3n075TioPEFBDj6H1NhrPvcF3HTTr1Gvc7PRGD8FADwDALiSXjA+Pm6cyg0DwAAAGrunAADPT71Zw57J3QIAZAs5TKybEJqR7KPdjgAAnF5ms3mJ5Gk0fYkfnJ8r46WXvFx0uW4sIQshbwqrydMGizKFFDJm8k8mAY+XZZiE/27vkeUAgAOKA/OD1e6P5absS92TS+8iBw8AyDKwiFNI0Mv+bPG0g+9tKSPO/r3PUs5EHNkFZXEigo17C0XEiWGmadxE+xxip9j3GH5P4fs/TAPXDbuf4qDP1QEhG0bOCzuttkgASIV74+tej69++T+lkKQBG+9V3qfcmGQjZuylcbEXLX23g0q1KnIbAgOVagXja8YxPT2Ft7z1rXjqcy+C59cQCG3NAon9dAW+b8tqoLeGIPWuZl4L8OMQIOuDJXxsGADga4YlTn3gUr0o+P58/bAHXBr2+IUBoKWuH4KTZEMkEwnMTE1jYmwcbUb5tAKZID7jKU/F7h27RLpAIIVTAwIApP9Tw09mBe+/VC4tTb8f6SCWTuLoE47DP370I6g2uUHyP11no2FdLxFxMU3Sd2Z4NL0/+TNheMlGsTApo1eDHEb11Y+QWx4AcCO+lAkWABCjNQMAEGgk4PioCx6NuT3TSCDOShydbhRdTv5iMdQjHTzwoadj8zFbcN3Xv47azCwiDQ8ZmcJ2xRfBshCWOj+rrR8Hu08fRK9zrzyE50AiZwkOhQAAQZYTLm74+U8WMgDuAwB658kCVmw+CQD0GQBdYRpJs+8FGBgaxQfe8jbU5orysy4ZT0EgBoFsYsTzh/ILngPXFZNON5fB6y5/M6qMlTMAgDStbZ3+CwOA+8NhAADij+Sm4LejiCcGceGzL8bA8HpE4zns3jeFwtAg/LZnnLrJHiBIdw8yAA7iil+8Jy6oe21dtsBjRzX/NPbk+s7aQ13+WYjTHd7GTOtezBpQalGJjFcWgOyJ4iSve7tNEbBeAn0AgPGOun8HjHcWAIBrJQEAD3HS/hszeNWLL0I+0UYs4qHT9qSpKFXKqrsWW/Y/1y87UOsfZSOIlD1IAABOUx0XAc0aY0k84LTTGRALT65dwi+HyD4JHXKefw7B1ASzI00k04u2br0Rn/jEJ2RYUa83MLlnL9asmRBfANbJH//4x5HP5YVVu3tyN9asHReKe7E8j8GhAZTLJfk4WUk+aiPSdvDbm3+LN7/hLThqw1GoVmvKhl0kA+vvKXpthhmeiwGALloyIGw0qjhqyyZp7tmAzkzPSTJYJEKJoPqOKQCgcmeaqDv0L5ApdUfSQnLJGBrlGfzFg7dgbKIlqQB/vLUIDk+OPWEY+bwLtxtFMppEKpZBpRrBtd//DSrNBs4590SMjcbhRhsisXO7lBbGpC8ThqhLeWRLhhEylOySuREVyWYqM4R6LYaf/vQ2VCtJ1BtRxJMFVGusXcipYn2nQCnlBBHu852YsAkCVOHEOtIzssfg8Jh/0jTR8xQ0kDyGnkSA+5x6ikUiTRy1ZRjpjIvp2RJ27toPr+UgFs/ApdQynVHzcYfXRAdtvwKXQEa7hs2b1iGezGLbnfOo1tto0eeKiSIc3IrBvL6nHgAgfbaRevaYZ1AGwL0JAEiBY2hQvNiEds/IjVjMULt1crQUQGEnr6vVgOFFPDxhVMd30xSZhl2RMEVrGXtBAIA0eHKJo7GIuFSyQSUDQEzsHDXAo+afEgBtOzjJ0Ban1aRZRkrMMUrlEjYddST27N2DWr2KLZs3YW5qL57+lCfj8U94DIrzdMl3kEzS6b8uE2pqHhVN52Kl703cPY1xFw0dVvr8ywEAgvDBRTY7iquu+hC+8+3vIRZLygVOLR5NrXgOiCISrfNaVazfMI5Pfuoj2Ll7uwEAAmnAfYkUSqHbjeKLX/oKfvazm9BsBqjXaUBIh82I6AeVAaAAQJgBIBIAQSvV+JELxOjYsPzuar2CqZn9Sm0aGsDI2IiQ3khx0Txoxg+mUCyWURgYEu+BWt3DA099MM6/4JEoUuuY4mQ/JefUa7Vkg+aCy5trdGRI3pOdlPL326mPZaCEi+wFEgCh7i08+ouv09UKeGGwhK7/cIGx2nP1sSsDAPa1w1t8+PNwoVgKGFjqnjuwTGDEXH9+oAhj/0vRRuneZFIrk1wzrZf/F/3/0huofY+2AbbNdBgM0EEIAULTQBLUaSvlSe9CB92gg8GhEczu2YeHnXMectSmtQLMTs9idGRUUixk+zforNVxqZkeHfV9mfZX6zUMDAzI+6X53Vevuw7VahHxXFKc/MPHK3zMuZ7xM7D557c1e9NrjGZRCpDZ4s8CAPbcL1yvTOPPlBGyZ7od1FpNMxRaOm7SZgYvV+J5jSZi0agAlaViCWMjoyjPF5HP5LD99m14xlOfjmyKmd+k82pmND1I6AQuBosEQblGRoD5aglJaoX/K/P+b971Dpx+5kPRtsYURLxZ3Bo9vx4wK18y58+eSDONkHPOQthMI+zVJcfEgh4aQXBIFezBAABRMA2AycbUpxujtRAAMF+qYuvPfoHXX3oZjlq3CV7Vg9dkl5Rg7g88BxjfeAQe8/jH4gfXX49tv/2dOLCn2fIydUTMTJd/+6utAf8vAgBSVBsA4Ac/+/F9AMAylwdvLdLxWQEEBFI4TROuIg02Y6KVZc5Ju9bEW1/3BozkCmIGSOCJNRcZAJQgkW7MdYDsc7w2bAAAIABJREFUO0adkUVw0oNOwwWPfwwa0S58em4ZmSHBU74GAQDS4An49ffAu8cAEHNg0WAmkcmM4ktfvg6fvubLiCcHUBgaw3y5LE2CUvxZA3HJEOtBMVWWfYvDmf/GIPuDAwD6UjgBdK3vU49tSJBbAQHWl+bwG+mh7v8ydDCSJwsAqGlzHwDgRmclAPxT4HfWplyhIox0JJjI40PTWwIADTTndgsD4LSTjoLTqUnzkM0kBMzWvWHl+uGQFtb/JU/SfkjrE12CdS+xQ24eyxZrfLLf2sDGLcdicHwCiUweU3PzEnsnRtyHuP/wN4oM0FdXd8vGpH8Q3w9NAV//+jfI8IL/xv2WzbACR64Ad++98kqpmTP5jAzKRsZH4PlNVBktPjgo4D4BAK/OqXhU6PN/9ay/khQb8SgTCbUx0100HBKpkvysv0EtBABYIxFAdFCrlzGxdg2GhgfQaDYxOblfvMGCgK9NubCRM7qU5/K9sytnJCXp8HQd9VBIx+BVZ3HO2Sciky9LjN1dd9QkBnzDUVmMjmbEqyRJA8G2i2otgu/++A9oBD7OOedEDA8z8q8OMLq9QwCAenn2xKwjOP33hdJPAKDbpYw7gVorQDSWw66dZdx44+1AZxARJy+UfLrvtwLWVwID6f5P0ZWRAHCf8lFBPEnmJpPryMfSHo0AgOj/zTrZ9wjoly406RsZTSCXT2F2voyZ2RJiiaz0ZZwl5wsF6YXIBE8nHXSCOrpteggA9zv6SFTrLWzfMQsv0HMohupOVGWhwijqG5QKG8tc37Z0kpXlEX/xF4flAXA4Gky5AY1xnm1CeDMQCWNhrAjlPQMAyIQvlLOqU15qQAzKJYi2IrXCXBO6lpoS0fCCa3HcTP95UmTblXuDTviM1lOHXAIAzP2WGEGJKmtL47Bz907RsA8MDWD//n3YtHkTtt12K84963S8/nWvxvbt27Bhwzo0GhUx2cjnqEnxheautfJCAEA3BjpQHg4AwJi7Mfzwhz/H29/+DoyNTqBUJEWsgKZH+j8vIojzJ6UJyYyLf/viNdi9dwdSadL2lQFgAQAifV/4ty8LAMDcT4IAUTexLADA80y9Ps/1YgBgeGSwBwDMFWdlURsZH0V+gJP+iNzI1NG0fcYQEmXsolpjPMsIqrUGXvyiS4R9kMrmpEllscHNmSZlzEbmOWHEHyl4HBnLRNU0VnZhtk3ZYgDJTu2V9qcF/N1t/O0eedgAgNGeLrfnhhuExc2CFh76/pcCChaDAAe+FgEASyELG6Ao4tk7jmbx6d1/PUBPTYzCG6h9jP08FpgJN8T9Yy02kQYAUP0wvzUKUe9D3o/peAqf/Ngn8b4rr5L4uhg1lmQ+cKFmY2skSP20B0vL7IgZ5czMtBwfXjPbt2/Hl770JZxx9lkKDJLGJu6vIY+FECWf6xkLLf5JACAsE1CJgBZwlinQmwCFJA9hgMheo8oAaKMj8PZCF327lvJPFhHLffEU0SCMtP98LifHjY1AJpUWHdujzn84dt21EwkWIL4vBl61SlXOGYsK/izSaauHB9eJZBzFehW5oQF85l8/h2SWcTSeAj+uav/D7A9W9JTR2CJDllPxcuj7vVCKZD+/rU8EpLXJHAJg/c8AAAr+KQOAkicWEjT5dZ04Tj/5QUi7KSQiZBslhDZapzt3JgU3ncKTnvIUTO/fjxu++134lZqAANkU9XpsrZZ//38uAADpzCIFlIa2A0pDIskYvveTH94HAKwAADhktREQp3+GAQD4cMsAyGfy+Pm3r8dXPv9vGM4VxAw1JtOqqMbg0uBUUFwZQYuhCtkEL7jkpRiYGEO9G4D1pcpUVFZFLxXXGJrRm+HQAYC2MAjoFVQs+ZhYezQufPZLUG9GMDgygWrdUKx7OeV9JqRFzeR334sAANcmXReMjFQYXdpSysQwyhg1+sowHlBBgJ7HiTC87ADADKKsISCZYgYwsAwALQStBEAnpwoAEKCJUliBDqVSfN1ugHi3iW5zFutHknjuhY9HOu6j7Zdlmuj7uhdpBsvhJoH8L+n4F71NXtJcd+zlYw0thZUkfgpq8Od3HWSGhrHluBPR4JafzqLBWDwxjLXAwaEdg959aPY5To9jLnsKD4VCAZde+kqh/nNglc1kJA6Q542SgF/c+As8/3nPx/Of/zxMz80gkUqg0WqIQTlZssKoIljguGi32mJcN5AbxOVvuhy/+uUtSKdocm0jz5cygl4dACAzWoehbKQj2LxlE+aLRYnuTjJCzxdyvAIAZHq5jkiopacg84Wyl6iDSOAjQ68+fx4XPOxUOLFpec3J3Z6ACeMTSWzYMCpMsVQ8haDRlkn9939yq7AgzzvvASgU2JZVESEzuRsXey+pBWUQThFTIICNghIJdJ00PMQxXw7w61vuxOQeAmQ5ASMbDTU4bng1iRznZ9TNicNdHjNNL2tHm4inlPrfO5ZMByAA4OlwSWtaq9zheqEvRWFVIt5BgpHytQb8dkcYhbWGB8/3MTwyjEw2Da9ZRSpJMKPJkbIYAG468ghMTk5j/0wd7S6N1JXuz1GFpf8L69kyc6XEsB4X2j0Ks5wAwOJCP1xArnZZ3xMAAPVotvAXc51WqwcAWArr4uZFCm7z5lYr/8LNjf09+jNO4Uj9Z5PNCaVBaIUqbl6VxhHUrbkRaXqZtcoLSvPfSV9UdCtgJUhzG0M9lvdrtHjzxTnRXbHh3L1nl7g6Umc8NjaIy175UhTy1Jt40oySXcA4DNEkGXbEYgBAHZJ4RdkYuOXP0nIMAL0cuBklUK408cIXvBhDg2OYn6uKcQebZ9UvsxjnlcKt3hMAYHZ+PzLZBPwWp4eOTF2dCKnNMXz60/+CX978G3ge6Uy8+RgpSKfPptDO2NDRA2B0lBR/WULVFC3gpFTd2EkjIpLo+y3RNZUqRWEAjK9dgxQLasbdeA114BfJCKnCjCqhvNbDeec9HCeffKrIAfKDQ/IzIqjJVAoDQ4Ni9MfYNmn4pPnnueznmPPYWEBAfkcIGV3MALARa+EzsFrRvvix9vWXusZXvP/0zl2A0C5+/FJNv32M0NxMAWnv+RUff6AlsaE39qfPApqYKb/qjgzZ30h9+u+vT/i2G3AYoLPHecXPLw1koN5/dpwrMjNHtOa8F+OUpsSTOPchZ6BRacBvtlQ/LNNlFx6h1t7EeeFmzhXGa+lkjLp/Xqdkrnzl299CUCrCHSig3WLuuyYOyLVgC2kxWGyLrtYhZCvpIBofKJRdpgpwQkTalkXYw34Pi70fNFC2n4DCzTPSRZMuwGIu06fIh8GIlTwAeGYSrrrxM3OYBQaPHVlL83PzePQjHyXNP4sRPpZOvfUqtWhAKpEUY8OYq3GmbBzcRByTs9N4w1vfhGc+5yLMl4uyAfH4kCXQO6cmF1fus1DihRTN4rkScvxfVDDr4bV8OrmA/0cAAK7NYQYA1xoCANn8IKb3z+K977wC3/rqtUi5dDmPw4klUKzV4aQZYefgrHPPFQfnG67/Hibv2gm/Ukc+w+zhlU24VltL/rsZAIf7+qu9f1bQYsa7CABwaH6bjOH6H99wHwCwAgAgMhLDAADpt6YqIgMgE0sgE0/h41f/PWb2TCJBKnPTEwCU6wKnielsFuVyRQzhMrksitUKoqkEXv2G1yOIOWhQM2ui/mRAIs7x/NY31WYbdIgeAMKwTERl+jU0tA5BJ4lrv/VTfP4LX0Or7SKdHRCPIFnaLQvALNF2JtnbAlcrVA/x31dkABigVyi+Zp2S1Uj2AYmz6E3muNcwRUan+rpvW/DA7jo9zTVBAEkFoaZXDQEtE0D+ZnyvJL2IBqVSLVKTTEq6miMyLi3W9ZCMNFGZvQvPvfBxOO7oCXSCIqIRJpZoQlWnzWZmZSPtQzx0f/JP06hb/dZUBoWSVfuvbAq4cfiIYsvxJyCZG0AQcVFttlAYGka5XJb971ABaB4gHQCp/xklt/wiANBsNGTg8IlPfBI33fgLeRz3YRr7FYtFicYeGx3HjjvvxHuvugrjE+MyXCRjlp+GRoBTU/uV/s9ag/5efheZZAbf+dZ38dF//ChSCWbDKwCwcMpvO6rVJABsZvkYZQlXa2UBACq1CsqlKhKJlFDT6S3G/oj3O6P/aKLOWPUWh7s0941QVkTQqoFswsP5DzsZXUxJXb5/siVRggNDLu53v41wna6wOBuVFpqei+t/+BupL8572CnIZtvo+GW5C2KIoe13xIg9IiwhpiUEypDqsFdIIOimUO8ksX3nLG65eRvQJSsiiWRyEOVyE+mM9mVs/sUHjsMKSXLjOhhTw6BEADdO745Yj53EfoiMcL+lEeD6pdr7hcOurhgOE0ShRxpTQ+KpFGrNhoDgZDtns2nU6xUkYnwyh55AMuFi3ZpxSVioNjjt1zVCrHFCSSQEAJiSI2tGDwBQ6XRPVn5vAwBySKiHNfqn8KSM1O6VmqN7AgBgsyJO2WzeeQNG1IhDG0KNWRONohtBOkOH55joQXgxi0yA3DsuoAJEq/Ef/0GHnh0x6CgU8nKjzM/NqNs/Opjctxcf/cgHMT6aE40H6f+ZDNGeujhkUtdTKhaF3q4nUKlverMa3TVv9UNwwLVFGZvvSrWFdHoAL3/ZK1EuNSSz040mZXKv+nC9QKNuR/TOn7nmk/D8KrK5pLxXAgDUW9P1MhZL4cMf/gR+f+s2mf67blKMskQC0LAAAOUELUkBEAd8M40IaNwRAgAGhwrwvKYsaAQByABYt2E93Lgr+ae1Rk1oUzzmClTw50nRHb3kJS9Do8GkgIQsMDynNE4ZHBqSiS43UGs4mYjrhmkXYwtoWQCATd9iAMA+nj8XA7cQhXfVgnfRtnhYJoCHAADI/WYaeblEDYW0P2VdCKeFNeSLm0yZCJlNS65RNtXmWOhxUNqRXffsYeoxvVmyqAand1TkNYzrPf++lAmh/V3K0aG7K69knR5a8j/16XRsJTJ7409+jguf/kwMFgZ7bu+ku+cLA5Kh3HfxtTQpdXlW/I3xmGm0Wp5kVW/csAGnnHIySqUi6s0GMoWCJHvwPdv3ak3+eI0RPODz+WUNAfk4+buYhBKz7U9gFh9ve76WWgflc8foKL7wnIXZEssdPzmGiKBSrmB8bFzej7jzI4I9u/fI+57aN6U6Xz+QiaLo/oVtw4gZO5fSBqDVDgSJTxey+Pp11yKajGNqfkZiE8m64TGS92Uo+5b91QcADL3VAABiXmQa/V5hbIpmu42Kf8D/AABAXxaZBxkGAPdUAgCCHcUSmJ8toTJTwsXPeQEigfrBMA6QhWKbOdKdLjZtORpnn3sutv3xdty89RfotHwT0SM+08sWy6utJ4fboK9WpR/u66/2/rlgiBePNQOW3on6WgdOKo7v/ugH9wEAy5wkHX7rHkQtrQAAou+kfYICAM35Mt7/niuRcWmK5UjChzXO5NpApg/leTQjdeIu5solnHr6g/HwJzxOrK06fE0xS9cmgSuEAKh2yZGSpN8wCFPRFryyuSxvAkhmZdD1JFe90SRbycXg8Ea89rK3odFyMDVTRjKVM82ZXZuN3Mq0xfJpV5DQrHZ9r/bvBwsA9Jijtl0XUDlq8tMJuGj6i41nDL9pyyDgWig6aWnylTXA5y2c2xmgVzbRAwGArqQjOBztwGWKCRpolPfiAcetw1Oe+DBEOiVEURctsSyfbVKa/3wBAMakKT3aTP1N408AgMAtAYDB0XEccdTRYgLI9b5Of5xMTiV99BA7RAaa7u1UiiUgSWFJ1q8t2WPZtHP4xGb/RRdfjCM3Htmrk2y/wrV1cu9+YeBd87nP4s4dd+LoY49Bo1kXZ31bS0myQIyO+G24kRhKc0W8+Y1vRqVcFWCAd/UhmQCamo8+akwKq9bLGBzKy3CtWCwJAECGJWtz+oT5ASVGUWQySUlU8+g/wVjyIECOcrnqFNaOx3D2WSei250V9nRxHvj9rbcjkezi+BM2w40GGMwXUC9zqBfHdd+9SZIHHnb+qUin6V1UlmufRoEEAGIycCHtv2EcfmnwTvPzJJpBEnvmAvzm1p2Y3FNEOjUMBxn4PhPG1A9FtP+My6NUj0NfSkwlsSYuESxOiv4CAgFKXy0ybUYHekyJ4SBbYkyUxWgsa/uMgIgMqch+Zuwt6xk+vQ2yD6JIZZLIZClFaCDmit65lwo3PDiIqek5cf7nIFeuX9k7jXmoYSRZdq8FAHjB9ZZr/v1PAQDgBN46oLIQpWEWD5JtfsNNi12w7y4DwBbWCxgLJv6NVFZ+sZnhjSDZ2daBXXI9afZH5CopE3puXIyi06GcBBgJ3VgN+tj3m3xW0eo48pxKuSjsAer6m14dl176Cpzx0Adhfm6PAAAECab275PJ+Pz8HFLJhEHXzIYgjXQYANAjsRoAsNQGFgYAKFMpFEZEAvDLm36NRDwnoEaEF7hk7ZIa35I4nmargk986h8RibaRy3MCWEVcnIPjaNQZ05fF1Vf/A7bdcRcadR+pdF4p1qTDNho9BoDX8noAABFuaZ7o7O9EDBLqSKwIm65KrSxGgAQA1m88AlExEIlLRBCb+lg0Jhqh8TUT2L17L84773ycdNLJEv3XbLbAmCOaaQwMDiGXJxBD92He1I54ADDGjHduuAFePIm2/xb+OX+mPhELi/dVC95FFcfhxgCuxgBY6t4JF/WKGhopQ2gaa9+mBSjsZ7dUdf1/ZW/0ogh7en6zyBiDL76WbXH7zam+c9JRbRRS+N62IADXg37D35dayP1PcE60WdrMqt7KEcpbjNnqjgsnlsSFT/xLbLt9m2TXN2oNjI2MyfSaLq3q0mxKVnn/+n/q1qpOuvx7o1FXTV2lLJ+ZAB3BA04LbIb7YgDAspmYLsH3ayNN+Thu9Hr8aByjMX/hc2WP91KNf+/fBM3W4K+lWE6rXYv8pLG4JpPIfdGi/4oaiFG/xvdNFJuGRNQfTu2fxujIiBS1XKPJaKIMiD4J9CNI5tI47qQTccXV78VcpYR0LiumOwIAkOYnEydlMqgpjnHGtm7DJhpLkhhYAIsZa7+50GOhkzP96cLYptWK+cX/fjAeANYEMMwAIABA3xcCAN1oDIX8ECJ+Bw886RTRWcYcArgpVJh1Ho2hSZ+SXB6PfszjJBroe9/9njArGpUSUlHNS1/ua9VzeAAr5+4ehZUff28BAJYBcB8AsHx3q+o1vfcFACAbz6xfyagCAHf94XZ8/B8+jKFMTiI8xW+pzWLcl0ZDjYzj4sZdbtThddt4+WtfheG1E6i2mvK6YlJpAACVIhoPXtZICyagd9MDgM7aTiA+BN1uHOnsCEqlDu7aNYu/e+f7kUgNIOIklKkoww4DAhCQsyC2MXC+Z6/6/qsdLABgG3oVZBo5KePjCLgwWYp1jmEBqClgf+qqZl2qw9Z6Qj0FuM+QhrzQDLAfAygnossoahb9bFbY/JuGTvZcxqbVkU220aruxWtf+Xy4KMHpVhFFwyQ48Zr4cwUAOgLCqphWLYU59Sftn98B9dQRByedchqiCTK5omj4baRzBXFdZ3/CJKzDAQB4/+XzBRkuiNdQtSoxgKwJWHslkwlc8tKXYoixu+Yx3Hv5u1n3RqMxTE1N48EPfhDe9e53Ydv2bToki6uBN687FqpMFWg1yWVwkE6mcdlrLsMdt29HIpYSuEjlz7rW2JQhlQAvjHnWwWZ/TaKRJz20SGenXp7NtholM60gIwwesoNZM3CaLgBANims4qbfor5Y6o7hbBaVuZ3YvCmD//PQ4wDQA6ANr5nAr399K7qRQAAAx/EwVMijXm6h00nim9f9RKQP519wGlLJAIFXJg6qCQC+poQFQRN+py6LluMm0e0m4beSaLRS+PXtU/jVb3eg044hGS8gkx4SGTSNxFmjifa/xwDQwTCHTWzsnThlao4YsXALJzjAY8kFk/4KEvtM09UQc1MaRImtNn5Cvt7PlEbQTJp9DhkFsSTp+wEKA1n5kz4JHEbF6aHmNTFYGECxRLYHByWaRCGDLFOXS28iDHdlmFgrJpHIWuQpLAFYbgG1GmX77+GCILw4him74WZqJYmAzAi5IZkmSop6Q4+VhpwLIPXhZpPjv4dNtLhYhoGAu7sJWKRaGQhKO2V8gzaIEWOCp7Y6zJ3n9F+bVF8kAELnEgBAp4+942HeiCIt3Nz0BNKcpdmo4alP/Uucf/7DkEqSZl9WJ3OLIsqibjQavQ+kzU2fAWA3jwNN6O7OMZAYjA41OVnc8IOf4j3vfh8K+VE0G23EExlEHc0Ibnfo9EnKTg1vfPNrccJJ9xNJABkA6URSmgb6ICSTGbzhDZcjaEdQnK8gFk+L/p662WKpDM9vSUPFY0uKkoAsxggt7AEQjUYEAOCFTgCAEgCy6Y7cvEmLgAjjgzwxL6LrpufRCI5T/gwufNZFYvrHu8xrBVi/fj1y+YIsmLxeSInRa5VTPN61C6fPi4/f4gZ48b9bSl+4AQv//e6cj0N5rE4M9EoONwvhxXypn9v7RgxDQgCAfR3bZK5EIbfaddu49oASI6/hz2X9MDQkNoFsJO20nPedwFohvfsBx3cxFT70AFsUSpPORTnqCtItc2xxjI5gfnYeZz7kDOSzBaH/8+dpmnK2eP2Skm83v75GSwoCGTuT1cJ7tCX1r9L0ogIc6eYgzoEm57mfprD4XIQ/U5jdIM9fJcOT6H54PQ2vv3yfLI0Feg4xO+zvWw5UsJu8WNtEFZxj8SGUsSBAqVQWsMMmssj5USi5N6Hi5+D5pKFPqVxEbqCAvVP78aX//ApGJsbEE4AqyQQZTGL2Z0is3KCMezbfh3WrleNivpWZYlhUCwr8HockBADc8xIAa67FGECaAHLKwx1eQWGCvTHxAGgFXXGDzucGUZktYuuPf4a30229UsfI0KisPwQIhEbajWB83RF48l8+Fd//wQ3Y+vMbkU3EEWmWJf5IwBBOwUN7HgGkle+/fuLEoawd98RzVgMolqobwveHNkxdkXJxbeC0ijKvutfA0MQYvnn9t1Fu1lQrTkMkudeZJmEYN6vEAK/+GReyZxY/Xgo+4xHSGwoYNk/Lo6mnTqDbhkYrvXK3DRekYLcwP7kTbpemVPQOt46pum4oK/PA63fBPb7C+sffRfnO0PAwiuWSUGFJ5W81myiks0hFY/jI+z+IoNZAq1pXw04y7sTYuCuMHoKkAdfhZBylRg1uNoU3vv1yTBXnkRksaJHeew/qaK2nzAwm+Pl7E9ClAYC5mRlUi/OIkJbOBZ/Gafyd0S5aQV3YQfF4FvVmF+n0iPgBvPvKD2Fqmsw/1ic5TM/MYnR8FOVKGdlcGjMz+0Ujzfvwv5UCsPoFFPr4toqz78n8v8lTlzVOwE31DJB7x8gE9O/6vJ7rP2nRXP8NoGCBA927VQIqQmf5UgCADQEHN3qm2nAYB+j6qBV34YXPeRLWDDkoZLrIJNqolObhRlN/1gCA06FWm07wOTT9AG4yhUrDE51/naDuQx4qjT8BAQsOhD0Z+tGBB3OhLPWYJa7f3v7I+yGNf/6//4StW7eKdEfksiJZZv3aFaYr6+BbbvkVLn/b5TjrnLPE94fgPGV9rFekZ+pGUC6VkcvkRGLw9a9+Ddd85nPkSBpDTe13+Fzu/bOzsyYFjKbccblW1Z+towlLprFknc3Llvcy5Zik2WvUn5oUcpJOCTD3tnqjiqGRQTG1EwkA1/J4QgDJWKeDgUwHwwMNSQFwHU8GqS0vjp/+7CYUBgaRzcWxYeMQMukkWvUOZqaruOFHv8SDHvRAbDpqGIFfRDeoI8EoZQoBAjIVAzFu70Z8WcuiUaacFTA742PH7ip+evOdCJABCJ5RS4+E+GJQtqA1FfsVnhAOhelZRrYDa8AkXPZv/K8TyPF16fdBb6BWG76nnnCWD9XbB6VRN0Bm10G0o0ac4j8hUoU2OvzTITO1g8JgThjh9C5gnSsm0Ya1LsCKsW+RoHoT6WgjB6yJoxhdytDFpG8x4t6nF0LQZwAsd/ku3uAXTwTspnioAIDugVo8h6mz/H+bix0GAOzvEVQlRGU+lNvPIiGCihgNLS9wbRIj4pLLZp8NqwIA1OtSv0uDPL4/Lrr9Ir5/bPquotlMCrMzU1JEjgwPYHRkEK//68ukeJ6emsTAQEoAAP0KNaOhTbU35RUQINQ0yF68cgGz0nGRdykU/ARu/+MO/PXr3iwAQLnURCY7CJ/GITIx9+BE2yIBeNVrLpE4QP5/y2tIVJgcM583RhKXXfZGONEESsWaJACwReGFuBAAcITxYGsJmSJTZmFSAFhUFQZyPQlAuVoSmg0BAHGINgAAb0KuNo1GS87DOeecixNPvL/4CnCyuWbNWmQzWcQT1BzRWZPSDbthho516BAudb3ba+OAf7OIqXm+Pf//kwCARWRXK8SXAgG0ZtWpUbjJtJ83XKivtj6EP7O9r3pUUKH1G2p/6IWkPGIheMgAAHsr9aoQ43CCAE5UMuu5SZFeduXf/B0+9fFPiRaOAAEXZa9B51ou9sygVT+AnkbLLM4yYTLJAAQAmMbBhZ+PIzOFn7dQGBB/iT5FXT9c+HpZzGCwH78/4e+JJJY8xGEJyuLGQPSLkkF6IIU8fL7t+mnXavtvpPYGnMy7TCnwhNKYzeZUChBxeqaFqv3VXsUyqeQxLP6dDupeHYlUEkdu2Szmf7sm92J07ThK1BPHBKLorW0irQgBANZEsgcAEM0WY1iTENDLJ+43//1X07nNoWowl2MA3B0AIBJLCtMo91/gp1dt4NSTTsbE2BqNH3ITooHsEEh1YigMj+Lhj34s7ty5Gz/f+gu0mzWk2nUkTRa4ZQPZpp//vxKAzuMQlowcyh54uM9Zbd3pFT6LmAo9gHIFAGBk3Rp8/TvX3QcALHOSdDDvyJ5G8IxJQxIz2gUKqQwifhtXv+sKOKThkr4cqnPURJNmfnxeACfGGO1oAAAgAElEQVSVwGytjBNOOwV/eeEzUCUriCwnRu72QFrTrJj7V9aTVQCAbjvA/OysAABs/AkAEAiQdV/mJi3EkwlUak0EbQ5h0sjmx3DnXdO4/O1XoDAwgTu278Ixx56AyX37pFCmFJOsRDYrTC661wGA0Pmx03qzE/T2AxngGFYT/Z/kvpbJXR8MsI2+rR4lGpDNG9dfwxLQfcOAR7IkGsaAMES51upQSjka1EBzEjmPTLyF+x01gqc87mx4lT0YyjnwGfcY1Rrqz/FLmncaWcdcVOoNpPMFmfB3o3E0gg6G16zDEZu3GEaARh4TBOjJTsyg7nAYAEsyOEMDQNbJP7zhBnz2s59VGZ7cN3q+2HDOzhZlz6ZRcaVSwWev+az0KmQJ0HeMXzMzMxgdpueWNn6MDtw3OYmXvvgSpNwMnK4rAxFKELjncFgmTASR1CqNfTkAgHp4rZ1YmbNZ7siaQEa0MlvYI+k+VW/UxNuLLAEFAHxJWCDV3223kY7VceSGCE65/xGIRdkTRuB5Dn71qz+gixjyhRQ2bR5GnAaCnoPifB0//OGNeMADTsKmTcOIRltwnbbIn9CJCgDQbnPE3obfJTuBktUcWn4Su3ZWJEJvx94a2mAPpk2/uvzznrOsGPYb/OYguC2fjXUg01LoZ+B1fekXuebGo3FE2hEEXiASADEh5L1r+wNDnpD/lUGvAQDERZpSStv8mz8jZFqnkUwnNOmlzQGUSiN5nqT/bJtocwMAGDqsiXfU/cFO/a1Enc8RT4aDAQAWLwyLN/zwhDSMlIfZAcs2D6ZYpgRgMQBgL/SlTNjs690jAIClRGjlbibecuZ0+kcDDZd08YTGXXVobqfOt7wxZAJrpnjymS26I9tSB41aFcNDBbS8OiLdAJ/+509h3+QeTKwZw+zsFBIJMghWK2LDk8KFhfChFr+2iCbCTBSp5QEvfcmliHQTqFZayOaYjUl0MS7UHW7UlAA853nPwCMffT4iToB20JKbTbwCOo44/7/mNa9HJjuASrkpBoBcALgQ0Bm0RQTRFCsKAOjFy8afSB2Pr5ijGQCg2WyI/p8sAN5sG486Uh2inYhhACTl9es1uqQm8MIXXiy6fy6IZAFs2LBRDo+NdJOpvzH9k6LGuE4L42LRpGWp/w83xnbrZSNkZHvL+lWstLmupNE+mE3ZOo/K+VyFDnxAsS56a7oHLy8BWO01wwW+PtYY7EnTqK/L80szPH6pfk3NY4hkcgp1OAAA3eVlMaTZi4AAEWSSaZm61mfncfaZZwsdC+0uspmcLIbF+RIy6YzRbVn0x6CyIWdf0WSJTIgbUVPu/XQ6JesBN9hGvSmsk8UFaBgMtU2cXRvt5++BBCbqablzHV5TdYnqsz0kBrPFnPoDWSz29S2D6oDfy4lzJCKFfjqXE0MwggDc/Llp8POR+t/TpJqNxF5iOs0iE6chWrV901P4h499BGeec5ZEE3K7pKaY95vVCAt1uAcAKCeAa4+yMNT8z0639FpSY6b+8e1TD/sSgNXWzuXvonsCAHDiZBYRSWkjm0jhZS++BLf9/g+Yn55DPjcAzyeg7CDCmNRYAg88/QxkB0dw482/wr6dd2Ig0kLSTPF6jAtjgngw9/TB3p8Hs5YcymPuKQCApgpkAFBykkwn0WRU7BFr8Z/XfeM+AGCZE8O7gRPC/VNT4m9DAI/VtjUA3HXHnbjmE/8kTIAEKejcC4XRp8acPN6M1fLbbQSug2qnhac99yIceezR6DC61Kdxlk6x9L7V5tPWDj1zlxUYAJ3A7wEAlgFgAQCu/wQQua5SBkDabb3ZRhBEsX7jsfjwRz6Nr3/z+0inB1FrsA6Lid6XBsAx492j5Kf+unAo1/A9/ZwwCNBn0BoWZ1Sp/fy5aKM5re+xAay5s8oB9DhHDGuABoIGCOi5LPQJZOq9QERFQQXhhtEWwo2gUZ3FYC4KrzqJV730QqTdBtx2Bem40oP/1I7fPX0+lu8/xOcfsXgM8+WKmE4ywZWsrY4bx5bjTkCMJnpm+s/9Ug+X8as5gKl7KO98KQZAf4DIppxeYFdd9V7Mz831rh32R4l4Uny3/nDrbZhYO4Fdu3ZiYmICn/qnT2Hv3j1ids36pVIuY3h4RGprrhHc47luvPC5F6M4XUY6nkG1WpOf2UEOX581tSSFGD8ePp+1vkgte9IAemQpy5n3MpkABLhsKgZ7AEma6nZRYy80OigAAB/HyTklALzqCQBEgmmcenIBxx49Ckre2Yj7QRTb75zE3r3zKAxkcOwJaxCJsLmOo15pSeTu2NgQkikOJMvodpTl2W0zEpBJcgn4bQ+tThMOE8mcHObm2rjtDzPYtn0OVY9u/mQSc+ihdHortRaAk7cU2X+Rjgwh2Ydw7WENSKyt2W7Jesrnx9jrdBz4DV/YphJB2AMSdI2icXPvlhMAQGOghSlOEIVAgGMBgI4Yz2dyaZFg2cG0uAl0OmagpWQsGYirUOr/Z+894CQry+zhU3WrbuXQeQLDECUZ/pgQVsxxdXUNawJzZEVEDCRdEwIq5lVcMK0IiovKimF3dZMYPkVRJMMAw+Tp3JXr3qq6357ned+q2zWdphsW/t9Hza9/3dNd8b1veJ7znOccyY+0FUD3bdEmEMxBneSUGaGuZ10NgMWmbpj2Fg5A7c+2AtGfHK0UABA6sOm5t5slq2b2eZl4h2/hgCMcuq926ZF+ooJfpv3AWMGJdZWI0rUE7eH70BYBtSlknyqD63ACZxxEQ+JnnBhMiDpo/09vx3kf/RCKOSYeKuagDgTa47yyW/igsz+vgQFAETGHliEB0qkiznzfB3DnHdsQczKIxzNo1NXCrNX20Ak8Ef977vOehle/9hUCCPC9J4XmwzGMY+/eSZx77odQHBhBrUrmBEUVuajYAjDXBQA4rgQAZLNh6yLHuaVIrAUA8oWs9F1TBJAaABTF2HTQgWJ9RgojWwCY7FONkxYaRx55FJ73vOdLQrZ580ESLGh/tYNGk9UF2pWxD09bOHjj9eN776fpLBTULsQCYKUy3AMfZgCs7Houn7QvF+AvBAAs9xi7djUBIvw0HwBYyePDn0/uL+UKZTFKcCPKyJpAy/9D/WXckZTxyI16bQwA2kHyedjXFrQ6Mh9Z1UI8iW9/5Wv4yIc+guGBYcxOz4qqLpFPbn4cNwIDpKnpoWcTSd30LfN8dm4GGzasV6XWRk32A20FIG2VVpj7BlDhJF0BEKXhcU/jY7ugqaGELhWAWRtUCQYt7daMpWDvBFD6AIDwXA3bBtprZvc66tnw7TeNAjGDDbKx2HunrgBZE4Va0KGr5KBABDMKHlbRDjL5HH76s3/Drok9GBgewvjMFHLFvAB2doeSiqWsNmpE2KaAUP+hCYRDDOOQQOP8IP/BAgC0InHEaJPY9BD4PnZv24FX/c0rUMgW0CYrykmgSTZAKodyo4WNhx6O/3Pc8bjjnntxy59+j0yzjJRYWer5s9h5utT5vNK95v6431oBAGUnik+rVLjYN8meTgaH6w/ahO//+IcPAQBLXDiuWdJ1i7Zlh33DTJQRxY+u+gHu+PNNSEUVACAAR5YAz0Jx7WAM01ES83Szivy6EbzlXe8AKHQco9MObae0phEzFsna324U0w3gu1QLQNv35gEALlshDQNAbco6qDfqKAwUBAQgqjhbomBXCunMCM4593zUagF27p7C6LqNEi9Mz04jnoiJRgn7mh+MCaxN4ZTBpW47ttDQtXqNxlQk2QKgoYPHNFjoscpA3tgCWr0AOQ8EINU9ucuqMiLR3Uo1GRqdJpyghqAxjacefwxe/JdPwsT221HMuXKeraWIdH/sKf9bz8mZT3E1auDEE2mh/jvJrIAAFP0bWrdeNAA4lmoLaM6gUEm3P3bc//e+GACgM4DnQT6Xxbe//W386JofiguRgHjCDiNg2sHQ4AjuvPNOWQal0hye85zn4F3vOh0soBHYZ6sMcyqe6UyI7eP/9ac/w3cvuwrF7ICA/7ZYwJhDWw/19a2SvT6OxT6N8VTDSNuELQBAez/G9wLeC+tFi6TCAKhVMTQyiDbno6MMgIDMyqgDN+igVd+JJ5+4HgdtymnRPXDE4m5qqo4bbrgbuUIKRz9ynThYxCJptBodJN0UXJcxfQmtVlVcGVTY0IUbT0n7pt/xIb6lThLVegzbtlew5Y5Z7NpVRQtJ0TvjXhQu3Oj7V2a4sIalBS0qVvBOgrkbk/kOGvwMbAuIqPYP/MAAAD57ICVJt1RnYTaKbpWlUEXgdNQpRBgATOyts5swAjqimZAt5IRJ2eLnMJp0BB2o4cLX0PBbRQYlBzVTiu+d+Y8yANTKheNKdqJcR8bBVgRwqQAjfMj3/xxWMbeJxUoXgQSEfQAAH6u9JlopFKX3BfrgtFJk1RUXf8WlAhQBmdrqP2x7wqUKYyptTBZ58fkeSFPjTas0mtTYoF42YxvIGEqj2vh1UMhlML53J05565vwmEc/CsV8GrXKHMpzcxgcKEoFbDU32zrcJwC+X08llTmqTnaAdKqAb3ztClz+re9h3dhmeJ66G3CRS28PqS5BHcc++mi8+32nwW/V0G41hW7N9RGPJ0RE8PNf+BIKxWE0G1zBesBxoyIAQPV/WoZZAMCOmwIh3HQUUGHFlX1+3DBY/W9QBTMREwCAvTAEAGgl6MSolhoRMa6TTjoZGzZsxAEHbMLI6JhsOuxlTiaSAgAIoplwhR4lGg7SckB9iR6DY6GqfzjpWogBYA/ihQZ+JYk059BabmFRlvDr2Z8XoxBb8MV+/DB4YZOQfvBvsc/YVRg161ks9syakiq/afHh4w042U12JHBZZQuA7BWGFkWP+rbXQiad5ckizMgXPe+FmNw7gVbTR6PekIS2XK4IdZ9ibAQDiHILbkoU265dCwAI+ss+dhc7d+6QDXZwUHvjhcEg/XiayIZv4bG0DAB+Ro6DTchlrzQid10RxQUGmIeyReXtd3s3GzpYEUU7juGDzCaW4bnL57GHeSE/IE4A+TxFNz2p/BfzBTn0Za8zgasN/BUs1aCTAoxuJo7tu7bjo+efhxe+5EXwOm1UmnUkMmnUPQra9Fw25PqbLldVEefBZ1F3bUeZv576GQC9AXqwAAA+YihXatgwNibK/vRlf+oTn4Q4NbgbdE9Iod7sIJ7OY6raQGZoFH/x9Gei1g5w4x9+i8aOLUiyPzwkBLk/IMBK9pi17C/LPfa+AgDoAkAAgOvUTbpiL7fpsINx5dXfewgAWOIicA+yMYtYjkYiSMZcRLwWPn/RpxHzO4iRGaX+dBIoiqoR8TsGiFS7dl3smJnAY5/yRDz/FS+FL5WttlacJEQQnXB1OLJrv1t/CDNw9tUAWJoBQE0HoQWJ8BW1ftKZDHLFQdxxx7046OCjcdvtO3HGe/4Ohx3+CEzNlAWwlPdlHIPYz/xAAgD95Zf5J4EJwE0iJTueORulL9sCAKwSztMF0J1dwHlzPkorQJdWbUAYoaRr/BA1YnbCLJZklX3rZHfQbpYaG1Vk4y0kOyWcd+7pqExsQwxkaXJEVxmELrc5POj/HkjCWKqUURwcxly1gXobyA2N4qhHHotGq4OA9tKSuFmenRGe7YIA80Xy9v8jLwcAtFHI53HXXVtwztln48ADN6n7gIk9WMvKZQtC82dLTK1ew8TEOL785S/j0EMPkVyKTICpqUnJcVj9Zwy8a/du5NMFnPKGt4tgngjumviEc5T3q9Xq3URfznv5OwsEpqgj85ExNHcUtWMmACAVaM5dpgBRAgmM7wNtARguotOxLQAeOqycxxwkyc5t7MCTnzSGzQdk1R2XNH7E0WhE8Zvf3IpoPIIjHz6EXJ6OJhlEOlE0qzXExT2xJq0BmXQKxLTIaCb7gOCO48YQTTigA/TOXXXcuWUGu3b4qNaoh8L8kjmKaVOVBaz6Q2rxrQUyof67DuJJR6xLSdfnGeVLCybt/GLCAAi8NryaLzoAbAeQPdMyxA1wqgCA5h2EKnT/MnanRuxUgQAFHVhIodsTi5+WMcWfKYDOMVBXP9oBqmubGgDoTsTcVqwFuFHxfqz+twK5HgIMLAcA9E/olRz4K7mPCf8UYTEMACvwxwONE5fBDats4b5/uTwGmSElSpKLJVbdcgAA6RCkwmlvvxFGkPKkXhdODNpaEBHjK9k+zV5ipdThfQAAsY5qo14r49HHPgLvfffp8JtVtJo1uLEoki4nNpEwqrwu1YO1L88hbPul+9DqKHAqPMGJQ6QqjT/fcBve956/w6YDDkel4iNOGz85gfgiPoKohw0bh/Dxi85Do1nutgAwPEgk0rj6B9fgh9f8VNT/vSYnItsLuLAIAJQMAKCHd7FY0IqmWXiWAaCIIwQAqFTKAgD4bfYJxsUGkABALB4TACDqxOE1A2w84EC84x2nSUvGuvUbZFz5vqnAy+umYBKp3KTQ8VA1bRxSne0FEPsDAEgyJvNugQ18P06B5dbKcgG+pUAudr+FAIZugiotEfN16BZLNhf9SKav1Kq696rPGuxYwRJZNyQmkgJJUMkcNrYX1QZH+7vfkMHC9csKFVX+6USBpo8bfv8nvPJlr8DwwJBU/+l5m0ymMDk5hcHBIUHGpYVHCzNGqK4nl2rFJqnA+rHzz8PTKdpJanKzIcyUdIYHjTIJFrbQUVaFBTL5ecNAiF4D2r6E6/f7jjJRe3tNwo+397TzZzGgivunvSZ2z+oyEfw2SpOzcnBx72PQ8Jtf/1qCgUTcFQBNLAzFWswg/gxUDTpOsRovaCKedvHDH18j/cKFoUFxAMgPFDBbLgllN5y2yzzpDrNWCLpVRbOWLAArQcS++Io83YMFAOg4CdSbTRCA4iniRhx849Kv4fwPfRSbDzhIgpiG10EslUep2UaQyuLoxz4OGw45DFtvvwXbr/8V4l5dD2tDDbZzZbE1sR/by/1+1+X2L/sG+ven7rw1wDkBALac1Ko1AQAYAB185OG4/KorHwIAlriKXNMECcuiHu5Ksl7M5rD73u34xpcvRSYaFy2AiKk0MGYStwCJOQNE/QBuMonxWgkved3JOPCYhwEpFxUmGaw6d0RnWgAAEZMy+5U8Xp5CVdT1trAIIDUAyjPT+4gASqVOeoQD1JsVZHJJzFXmUBgYQLVGd5E4Nmw8Eu//u4/jtju2oVpvI5HKiGUhnYSUBmsqaPf7TF/4BZYEAERF3Vh0hXRa1OFE99MgQpYke6Wjhjqtib/2+RuxP760of+rHkBPQLBDsTJSsin4J4m8+kBYH/uWiGp7yKXiiLWraE5vx2lvehWO2jyGyuxuRB32SFsNqgdoEB+wl9WDiG2+tPej8N/4TFmS/6ENmzBXrSNC21uje8n7KnNNe9457mrBtrr4266ZfR4v562JLsXcQ4sN55x9liT5rGqrQxrtt/lonU+7d++WNcEzm05iX/3aVzEyMiLU+3K5JMWLSrUsbKHx8XGsH92As04/B3fcskWcsmz+Q1aRtSa0DBZbSKBrAQsnuu9odV/ysaj2ytMuXYdD+X7UA2OOzGGr1ioYGh40LQBMnimSSyZSFCyvxoJxPPrYJI44dJDiRELjFzPLlovrrrsL5VoZmw5O4KBD1iPSTiIaOEhKxZ/5YlmKlOJs4gdoNPieXHEgipH1EA0wMV3DnVumsHVrFXOzSSDISuwY4XXll1g69gBNYeSZ1sRoXCv/MZcXJFCaviqSSTBC9x+HQEeTAICHjseZoeKLynm0Fn2mWGyKTeHyiGXk6ncFaVlAyeQziFD3IKCjEt9hG622L+yCKBkErOrzHwdaWgzUwl62DWnFNfehXgAZsHRm62ib0bIAQP8Bv9hB3r+GVxIY2GVjAQBrp2UBAO1D0QA2HLzyPcgGeh8CAHwNVsBEpV7mrtKXRc3SdRVxE6gl9F4CFQtUACBEIzbqrLxUCdfBBed/BKmEg9LsJDauG0V5bhqEqUZGxlAi3U21vBfYR3rJf+/vugHZ29oAAO1roZ0ZAYBGPcCrT3ozctkRWUDidWnUZoPAAxwf6YyDS776RdQbJWkBYIUg5riSeP39Fy7GTTffIdaIvq8iWKzOWwCAGgBMvi0AwM8gxxUTUdoSuap4zhiFQj8EANgCQOoLq7AEAEj5Zs+WBQCcaBIveOGLRAAwkUxJuwH7mXqHbI+KLguEY2eurVK5zWe0IcwibJP+6n9v894XAQ7P/WUT+GX69m01cLEzcqEevvDrhxkA/QwBziIZEUPHDwfrYSBgsde2lX9b8e9VMU16RraHqXyHA0VJIS0aSk2IVTIA+CoUqmHlsN2kwBR9k100Zss498yz8W8//VexYeEmHKdAiwjbqa4FqcbJdBoNCghyPsi80N1c1rL5/sxnPwNnnXMWRjesw+z0JDzfEzHQQrEglXO6UIQtdDQoNi4CBjUnmGmp/2EwUwwyaUO4RPxgNVDCrILu2jd9/N1doq9FwLIOuoBpqA1DABn65HrA8LqNqIyP4/Wvex1uvukWuWbpFF1AqOtBgU0GPlxHjgTcFgBow8dsbRZvPuXNeOvfnoK5agUBwc1MCtVGHbRy07HVepbVhwgDAKIT0u1ptZUvywpZCgDQfVcP7NVVsO4LDQACANF4HPUKwd0mRosDqJerOOExx6GYG0A8StCojWgiizprbtwrh0bwxGc9G+WJ3djyq/8AqnOm17LXKhJmATxg8fEKXngl57xdE+Gn6wcAKGjJdUwAQEAjJ4LDjjkS//idyx8CAJa4DsKgNAwrBrMdv4XBXAH/9qOf4E+/vQ4uz9+wACATeKpIsyjU7iBmGACRXApvPP3tqETaiJF9R+cTti511FhOmQB61jEwZc1Pzo1QsrIQAMA01gIAFAGMSRJFP23qtsQRjSQkqUHEw+BIHnsnd4tb0NDIBpTKLSCSQ60Zw+nvOlfowJncAFpUB+c+nCADcHELzRVM3zXfZXkAgG0OIYBEinOm4MPvjLGMqrqsCSMOaBkAtA6U88T2pFl2HdsGSK+GAqxi+SenuRbELADABJZU8GIuhXZ1BtH6FB539MF43ctegEZ5HF5rThyd/v95C6Sg5CaSQv9P54uIZwvYfNgRYGsXR7TD9SLVfwULtH1NDAPNqcbYfS0iikszAGzcxNj4P//jP3D11VdLosfCViyWQCqZw47tuzA2NibzZOeOHbKeSPs/4ogj8Ja3vUV0iwgaUBRwamZKQX2R34ji2p/9Gpd86StSHOHjGauIDpCc/bQRJDPAghGk2rfhe9qypir/Gr85pNjLwa4N5xoTcY5qmyTxr14LgHUB8OAkaDfeFheAjDuLgzdXVQQQtFhUlkyrncLNN+3Btl3bUBxu4jGPezjaXkwq7KlYRIT/ml4JntcwFoqEE5LiQlYnFcBx5AzZtnMad909i/EJMgSGEI3kwBCFhVoVYlexv3ktMQTlOdbs+yebMcY+fVXp10q+9thHyXRuk8XQQqvuC4MhRnAupFGiLTuSe5sMroNY9/V6gJ/eT/dZnoWpbApBNEA70hKmFIu2bMum0HUsoOBhDwDQ4rCxsyZ4IaUbAwDQutij+J8yZKVRdzkGQE/ERLeI/iSiP8EIB/MWNVpqc+H0t9V+tThQUS+KAfE7fyc9xNJXooJuFgCwh9+Sz7+MjQ5VwKWXQtS9PfXOlDKV0ioYgFOcjmADAQDte1FUV/vVe2qRJNcJ9V8uABdGGx8492yMDBUEIRss5jC+eyeGhwZQr1aFhhGLEckLq7qGP00fAMA/dTn/ZlGukQFAaj3p0Ak3KzoAL3vpa+D77BshuqcUHxmJwEMkShZAA1d85xuoN+ak74demxQjSSWz+OhHL8D4+CwaIuQDAQDapMGQAVCak+tMpIqgiTAAutYVOpa07+CY8+/pdBJU/+emQeQrkU5g46aNAgDEEnG1ZovFURwYw5lnnSN0/mJxQCq8qVRaNif1Wmd7Ag/Jnno7FxV/z81roQp+OKjtVbQ1aZ13E3uT/hBALpLcTRKwZRL8xSj69nVWAgD0v99wgtifOIb/z42GFlBWMCRcTQ4nsYuvLz0QbTtMGACQ9x0o5d222NiKOKew9EEaiz0LV1qdgIUShYXfA905XCQTCXi1pij9d5o+Zidn8JhHHot1w6No1BoYHhyWZJ2MkFQ6I/OQXwT2moJQGdRa2FpEXpVOxX+Xf/tbePijHo6Z2Wnpw8oX8pienjL7AucR9Q20ZyAMEtnx4+fngdz0VNeEgKJV9lcqK+lkiyMAdn6EK/x2bslWbx4bvq7h+RC2UbVjKMg2hWs4/ctNDGYL+OP11+PVJ70axXxRZi+dEjiuosYvQb5WISxLi0EIfWu9qI/vfP+72HDARqn487BMpJPyM0GSBgEE42RtAQC1NFVRGgI2Ag0YRoScMQYg0vNmMafEnnvzantY7YGs78VIGojPbwdRou2gdZtSaDmX5T2Kp3dcghqParqRGBpND6NDwyjNzIgY4GA2j1Pf+nb88r9/iZHBdag3WghiSbScBKqdCGYbHl580knwG3Xcet2v0J6bQVCqKI3XZXU2QIs2s/zHvr1QJVBaJ0IAlVRl13xb7XNoj+RKboszALTXkgBAwo2jWqHeSwxR18HhxxyJr19xGUrNKtpCh4w9+GwARa1KmVSSABs69sI2gCyFmfOBvZkywVdvA6j7QFR6e4cGByUNaVRrKGZy+NwnL0KjVEGCzihiiWrOI3Pm2rSZolAEBNYduhknn/4OjE/sRpTsJrNqhfrP/dp872rGMJAVayldsXrblwEQi0ZAG0AyACwAwO8EAKICLVAkjGJXcczOTSCRioHCrolUFjNzdTS8KEbXHYJLvnI5/usX1yHm5lCuNpHKZLUVa0n+50pm5toKuEsCACYG6L4Lac/txQbiACDAtFX6N2wyAU31y7LU2l1wV3uVCQxICwHt/yTI536hyYskGcbTnnLrjGnjZN+QdDsAACAASURBVKT6NbjtKnLxDt532tuQiftoVHcjAgIwtrCkiVyoxDRvA+6t9t41X+EoP4B3WyBGM0mY9FJT9b7hwetE8LgTThTHllorQDyZQYtUcDvHuw5B4gcQAgBWtgcuFsMs9HtlGjDfaQnQ5TcV8DrjjDPk94xfEgm1cCQtnwk/wdOZ6RnROOLaqNZqOOPd78KJTzpR5oDf8gQ8oOYGK/GNSgOtagd/+5ZTJUYnIMek340ndG0Z9yYW7YyAhcTMvA+LAXEW+Frq3kXqv9jYiWCeVp7JbmYLMENBnpfqAqAigOoC4Elc3/I9KUYU0x6GBydxwnGHIUHHJfreU4jQd3HXlipuvX0L3EwDT3rKCWg0W4hSP8r3kEuz1bgOz6+psHSbRU22LpMBkILXiWJipoS77x3H9l1V1GpkNg+I4HmaSX3gi8K/wpq9NSQxnVH8jyVcoeEL9Z+WgFxPBuhgG7n017O3vmkAgFZEClLS4hRiCYer+8If6QIAEkkbXQ9T2ohA2HAcI+os0WWBTGhuyLyW3Eto4yjUfrJNaVMoeaeJoviDALcKALQpSOy10fE7yubiOyMAwA1Fqde6ubDHhIErRVbWqlK+3KoXSjaTeqPGLwEF7SoolsUqFa1qBO1SRWnRHJDqvxFpWCP9hvG/2FwgkKogK9GkpBBv4O+StP4zLRQKgHMSKPLDeyTiGUxNTKJYzMGJdFCvlTA4kMW9W7fgIx/+AI484jBFmEiRCW2rtqpm1TIXH6eFEkx776X+ttzI69/lsKCFRZzq3y4+8uELccvNW9Bq0cczhaDjSALttRoCAMyW9uCq71+OWmMW2YyqhNIG66DNh+G0d5yBdjuGPXumkEkXxZe2WlMV0VKppGIaoqYZRT6f7bZv8O8cd0UbVayPDIC5uRlU61XMzs3i8IcdKmIYVAAuDhbRbHmo1ho4/d1nYXRsA4aHh83GSL0CW4HueThrsGSqhrbFgyCOryBAOMGyiWw/+LVQpVqSPjPU869GT6NCW3wWPiS6LmfLXK7+ALo/IVzs4Ys9zmwRPQr8Ik8QriL3gxEM/tw4g7jeJ1840A+FE6FBUuYBN2qRMd0nj7PMApuwSnBN6pnDSj8DRQelahUD+UHZK8B2nv+xnvzge8/Cj77/z4jS9kXETzQ4tV3+tuIvNEvm/05MRCXzA3mMT48jV8xJ29SRxxyBS756iVLVBOZVAJLgAMVVuG+oK6WpcttkyIgr6hhDWAdkvzDRDydM4n5hqKH9DBM7jksBRBKyhRKwsJ6CfuIeSGkFS4X1YuyEyjNzSMHBSHEIb3vzW/Dra38lAABpYqz8CVUsUAAtk0nLGhZKWjaLiclxBPEInvJXz8TZHzwXyVQKE0aMjJR4fjZacdbqddMTqONk2Vxd1oSwC+zkW8BQadHYSteyWekr2+z2uZcCdDLPRNOwI7aKEalUkr1CIEBbV4y6pemB5uMiEhyywjY7Oyfj1qKQkpTfAuzYugPPe87zMDI0CjeRRqMFxFNZzNKTvQM88jGPxcZDDsXechl//tVvMDhRQpZ2RZkAU41ZZAbYRuXDbcdVDIlJAvdpmS8dtJ2WAAVM4FavA2Pn42oD2B5AHR7a/j1g8YtDWiOFEmNqWib2utTcSKBcL+P/PP4x+Orl/yjVGyrzCAAggrOs+mjve8RZawq49Blqiw0W0LPrlK/teXWhjvImUrLGLpPzyPmf1qF44GFufAfg1eAEvlrgCSOK81YZjLS/Xe1N1K6DqKj+N+o1DObzaFQrEhh//tOfgctqst8y/ftqv0nbzW6qF3VQa7dR9Ty84a1vxubDD0XbiaBBb3S2ZKQYKKv0WY+1Y+BtE9dKe6kFxyQRNZah6hlKIgeq5TIm9+yWpIldvR26B8UJ4tMBxrQAddk8GiMouBlFw2sjkS7CcfN4/ZvegVaQApwsMtlhEf+NBHRBWR0DyO7PawohV3huy74fmmp6DnBCxCWR10JSl/gt85rnkrQGCFik80Zayih97MbhxF1xcOD97ONZ3ZNLIwwBtmbSkpmOJNTIqSEZCzA7uQcnveKleO7TnoC9W/6AZLSJVqcpds+5QgZT0xPI5hifESi2sYsRG+zNHk0g1Et4tVN4zY+zeJoGs7130o3JpGhn1ft17mvipmGBE09itlKVZP+AzYdgaP1GtAnqtpn8JWSPt0mbbQEw6gzmJe/fz8+zd3Z2RnQAeIZffPHF+NOf/mRE+gKkqH0kmkQajzCepc5RrdaQmJZn9qWXXoKBwaK0grh00WjUFFRoeBjIDeCjH/oY7rxtK4KWg3q1BeoC8VNVynNIJBmTs/inCW+r3YFHjSX2vMdoG6i/p6p/hA4AUSNyJxVUCgK6ss5ZfBGmQJxzl0AXU20fySwZAgFirQRSTguRzi687CUnoN3eDgQl+F4D69c9DNu2BfjZz3+PwZExbNi8ERG3Db9RBip1PPyIQ9BBBV6rjEQyIvlrELiIuwMIkMfuvXXcePN2lCrATMlHtd5BocjiUB1JtpBS6y0gi4DCAREpMDLHoxMN2YzMV1ioIVtaJTcM+Z/MHGrIRQieOHLuN2tNaQEgI4Ds016R0Yhem0lq4xYtH+vE1bnMwVS3MqbzqUxKmAfUApDknu0gcdlFRcQ6xv1TzgGKBmoBS+ADswAk+Sc+4QeiS0Bh4qCljE45r575uMcFqoau/e9a8VYxNgsKrHmVLvUEFgAIqfEzK+Gktv32wgzoAwCUxi3H6BreHiugRKpichD79PemJyURLW4QtP3K0CeVPR8mhwuDAYGDZr1tKozThoblI2g3cMLxj8PrX3cygg5VyrlgbOVGNwwroLtQ1XP/PtAaQQDpxyYTwRXF6m9d9l1cffVPEI9nEQSsdEW1mt5qCgAwV96Db152KSIO+5BIzyFg4iLhZnDOuR9Go95BpeKJCEeStNcGWRIEAOZULIR9Qk4UVPknIKCvbdT/BYhqC+OCDIC58py0AXABDg4PIJ1NI53LYIYb4kABA8MjePtp70E6k1O7QkO1DvfShhOofatVdu7sO4cWqmz1J2mKJ8wPPuYh5/ZANwBAKM/pXmJVn1/81l8Btve8LwAA2crmnaD7vo/+vvX5jAiAbigWrZatrI/xsFSFUCq9XMcGwey/Cl1wxQyciFaZKrRtAaITxByrzdk8Ar8Dv9bAs576DJSmZpGhQCUBHoMtiFIqqxt8TaHzRZGMJTG+dwJj68fQ8BsiFlOus5Lt4JOf+SROfMqJUo0V+0lSXxkUCQDAA9BSvMy4dZPxsGgQpEecbTYaMdkeOePRKnRCPRzCY7VaAEBfogdK8WcrRMh1xjVCRgLHgmrhkWYLM+NTOOkVrxKBGOKUHa+NXCojLAAmWgJSRAIR0aRyL9XBWd2fqszgi5ddimMe/UjRVGBCw5YM6n2wj1DBWmPxF2JICOhpLDg1fVv9Hrb6R8pIyT4syb+E421EuV8bqrIjCbYCtyLUyAPT2H4qAKA9gry2tJ6szJWQS6bl5907duOVL3+lAEy1OlkQjgSUfjtAKptHw2vhqS94IXb5Hdx5/Y2I33oXBp0AVbcOz22jxT7DTkQBgA6FqBypxCoA0ILvsAphAIDVnoGCa6xFxMpcu76Fu18AAPd/h5r1Adpsx2HbnPSgV3DscY/FpZd9HaVG7UEOAAhvrQ8A8BEPfMyNbwf8OpyOhzhtV+9jAIAuOKqY3ZaYJRmLYcutt+Lqq64S5X+6K8jcFpcJO+d172ux2OM48KPAqaedhkwhB5/znXa83PFkytvEr8eSsYCA7PdUpSa0ahg8+wcAMHHRAFaf0/Y+qwK2AMQxB7VmG04ihyu/91P81y/+iLrH5LcoAqyk/662BciE3vdr/rrYOa2AgNr1kVHEGEnoxOaskn2T7VbS868aAVaETROpuGGPabVQ9ibREjBAgrEGYyzlNevIJOmwURWbNFpSH374IXj3374e0dI2tKrj6vLkVZDOuqjWypogEjyiRpJ4vVuau14jzni9ZmvZP/Yv0l3o3v11la4bggGtZHSIQhn2MCn/wkTj72jDSKHqaBy5wiBGNxyAdH4ATdpid6LiUc893p5Q0icuc9TqXlhu21pykOXHgCAOxXlZkL399ttx/vnnY2BgQKyJU0lW4dUJg/sorxMLcrVqXa4fz/6hoUF8+R8uRq1WQaNRw7r1Y2IZSOBwIJfDv/zkZ/jGpVcAHRdxJwv2ByXdBHwCnFG27TL21xyGa87zCdDFJF/QPUU1AAgAiDaCAJ0qPsc2Fb4PbRVgT7sjAIAABaS0p2hLRwAgg5RDVfwpvOD5xyKR3IZodEbYd+1WGm1/I35w9a8Bp4CNB20Ckg3MTu3CQUMjOPKQTWh1SvBaJbiJDhrSUpSAEyvCa+Zxy63j2LWrgXItgkqdlqMimYe44yAhYLLhbLPAzEvpkH5PWcM2MvmsVNzVFY5/NPGAxG10sQpE/Z8JNRNyr+7Jd2kJ4NyS81rnRy88NECUcUXSP2rbqRab9f3xPRAAYNElEtOYlU9FEXTGb8K+kAeY+We0AyQuMC9mbf9s5T/wOYcpFis+XYg89dhjA04sPoCTjDcbvIkXdJ8NX/90Xflhv8hEN4l82I6PWQkreoLwS6/J4gDA6qsfehgSyRLFR7H38mWBCwNA+nfV95tz2aoyCi3EggAkiTbbyGWysqkKlaTdQD6bwMUXf17YAAQA1BHAfn5D7wolNctvAUvdY40hsAT4pPlGkHDTuPmmO/D+D3wUueyQOAEoAEAGADeBFkqVcXzmsxdibF0BcVcF9diLkkkX8M7T3yuPu+eeXdJOwH3JpwWWYQAsDACwahvXdgpp/+ChExWRtbnSnIiXcBFQCCNXyMnPBAayuRye/8K/xtOf9TxB0C3VmiOllP9e9XPxORr2M+2NcT+DoL/y30vUlBpsOsRsFth9op6YT+i5+86K5Sj+DzQAwISxm1R21f17Kv8MPFcLAIQrHl3jYzuKJolVyz4ebko/tywlmzBTnKXZ9JBOpAWB/d4VV+Ldp52B0cFhYQRI36pZItaSzoJ5/Fur3kLSTQrKWvdqbNxC1I1g8yEH4TtXfUdoahYAEEVYaUFSJgJ7lrlvdSPIBRgA3KhJg18QABAbLH1zqwUAulTe7oavA2jnqMwfI0Zox4+UYR6SaTeBgpvC1//hK/j0RZ/GUHEQUdqC+W1VEhc/XW1b4JobHBkSBg6txFihOvzhR+Dr31WKNisNhWJRDvtavSEBCn9HO87utTLiVcL60LhBKoQPFgAgErSkcsuqP3uVCQCQuyggnVVAFxE0usNAqkOSfgR0TqMvcQX5dAbJWAJevYkvfuFL+NY3L0cymZF9kHRfqnanswXcu20HnvGiFyM6ugG77t6K8V/9DjkG59EakoUkpitzwqCIsg8yIIpPACBATN5LWwAAnkkUAVrKimopAK5LR18tgGBD4zUCAATTOKodEQOm0JuLmlfDY084Dhd//dKHAIBFjn/R5YjE0fa1fc6v1ySg//6VV+L2m25COpEExRXlS3eFbjOOkMYdB1UAGw45CG9885tQbTbQoBZPOilk2CZZeSKQ3K1faCtBN7m6bwEAjYNNHzHfAdv3kgnMlutALI3pOQ8XfPyLmJlrw3GLovatR/3/JQyA0HUMAwBCvyYDoGuDaq6TdQYw1Xz5pCah4P4rrgAxR1kdHDajgSNQpvH5bndYoIkgnaBgcg2dNlu74piZnsSnzv8ADh52MLWbjM866nXuOWpbzWvsNT1xd9KsxOoWmESFiZ4BAO6bNqTVRcHzAICeA9o8NoDodIl9WkcE/xgHiCB03EW52UJhcBSj6zcgPziMjhNHk2RCplas4AoAoKB9OPm3rBP526r3z+U/M+MvnqUU7aNTDxX9zz77bNx7773S08+PJgxJQzUXViJBgHoT1WpN4pRt2+7Fqe94O170ohdKQY3gjkKWEiTL+fKWN7wdQYvxjItYxIXXaCKVpIh3EwEb2ikUKcUE0s8JADCJ1BZIHWyuV2qiKeBCRgL5l7yfCAcaAIAtx67Y6KmQXuCQ/R2B4yeRYuEVM3jKkw7H2LoyYrE5YpEY31tHIfdw/PCa30gVf+PBmxHL+Niz8y486tBDcMimMXi+BQCYc/B9UOcgj8lJ4A9/uBv1ehK1hiPAThB1xHGkkMuJQwrPVQYiXFOM9Zj48/+MCQkAqCaUFkEkPbdtW0JTAhKxhDDT6gRdGmwbjAoAwPZyPX8XBwC6rM0+AEBbUQNkchkpgFoAQGajCJmrlR9ZrgKg9kr+XaxOwMMgAr/pi10qqf8UJqR4onUniDzpkY8MmPBT+IFJFOkTtqeXk4/B31K3+wIAkE2to1RMCRYZWBkGAF/7/gQANHnsSB8KWQBCLxQ7HWpTkAGQ0jjJIDPKhbMVxAiSiRRmp6aQTrlYNzaMG2+8Hld//0rMzkxgeIgIVG0eJcP2g9jW8QeaASDoMnvBWwz0E2Kr98pXvg6Z9CB8n9VZJl4xUeInClipTuJ9Z70Tj37MMSIe0yYDIBZHMpHD579wMXbvmsKuXZMoFkZRr7XQ9BRFZjKwEADAtUFVfwYx0hvNaxCNIJlKSKWftiYEGUbXj2FkbASz5TkUBwcEDX3f2efATeXEDcDSxG2CKJu9r20FkmKEKtO9n3sU2HACZume/G7n/8IgALe3+VWw/gOBh3P4Fj6w9L4ruy1F5V/ZM+i9+p9nQQmD0BNaH/pwEtdtkeAaIWV6wbHVJ1kyAel+fh2HeW0YhjJpdTZE6d/0z9u3x/uTtpXL5tGs1ZFwXLzgL/8K9961VRRZqW6v/qf6CAUALANARVC8ShPrx9ZjYnpSqk6JDJO0Ds448914+ateLlZ2rBqQA0AdEmW2aruUAE1GXXsfIcWu7F0gPeIEAGQszOYtW4oAAL1xWg0DwIo4hsc6DIoKeMLKPy04SetNaH9fuVxG4LWQjyfxqpe+HJVSBeXZEoq5gjABmtWm2CY26w3ki3nMzM0glU1LOwQPpXu2bcXnvvQFnPDMJ4nCrm0toHUQk34GLfQntwyAMHCj7RicO6zgCT1mf6bw/PW06kfKiMmXdt/xfG8JA0DMhyiWbgCAMANAVdB7AIBlALCaIhX6qINqqYLhwiB27diFJ5/4VBxwwGY06h7ibkocKtusFrQDDB14MB7x1GdgenIad//yV6jv2YmUGyCdjmOqMot4MinBEQ9sR74rS4EiRL7D74H4CDOZW+y2pMaI6bxZfQC7dgaAmMzISiSdkoywlgAAjVYDx514Ar5w6cUPAQCLXFxNvKiWHcBltZhnZ7uNS7/0JZSnpzGQzUtbhTbhmifp2s1F0YpEsLdawctefTIee9zjUaPDScsD+13JBFB2t4UO7l8GQHc1dgEAvr6IxciaicRS8DsuPvnpS3HrbduRzY+hKU5D+2oo7M+WsAwBbn+easH7Ls0AYCCvOktqC2icAcy+ZFXBSfEXNwG2rFmBWRELjCBK4UehDajdsu63rBBqAYsMTTfuIOk6aPtNKUhl0gncc/cWnPKmk/CKFz4Z4zvugO+VMTszjqBdR46sV7r0+GyvMCr3ZCuEKozSA/0gAQCE1i8BhLGZDR0ncrqISr0meBwrxpPCbInFMdtoYfSATVi/cRPiqYy0Z/kEvlkYFJveUIG1W/3vOV+Yk2PN82SpJ7DFWeZp/Lr++utx4YUXYvPmzWg26ur1zpxJLLRVCJlCfQQAmM/lclncueUOfOUrl2B0dMQwAiPIZTOol+cwNDCCL37uH/AvP/4PDBTXoV5u6NnMpFjYy0ZcUljRgZxdHSbSbLGkFoVMhDbabMeJdFQwj4wWgkYRsg6p0q/i6mQAEABgWC4OZFFaDUcR9V0k6bgWLePhRw/iqKMSSCSq8ry1ShTN+hCu/+M2jE81MDg6jHi2jYk99+DYhx2MjWNF+K0qOkFD2AW8JtFoBs1mErfeuhdbtkzBJ4ugk5TrS+elerOGpOvC5WlPJJFriRbhaAvLkW0AZBzHk67sQ9Qh6yb+QrE3sDtZek5ckmzGUEyySf0nANBs2Pxj5QCAFaC2mBuLngRUKALY/ZvRXxH9MWPj1dXfMm1mEo+avgILABDXiJFJKJoAWsyKnPz85wd79+6VAM6CAFZ8T+lqS6Or9xcAYBkAXBj3HwDA84UUFRUFY3QvFGPpCeXkJxuCCGivD0ir/3aHYQCrSRDRsr17duKzn7lI+q0GilmUSzOyiLQnwyZ7GnQ+WAAABrPSg9+mvkIExcIwXv3qN6FcooAeA9D5AEC1NoWTX/My/PWLngu/VUejUVXxvYlZTE2X8ImPfxaFwgjKpSZiThK1OvuBCQCU+wCAnLQA0HqD/TWcc+wn51hJC0bMwcQkVddJn/awbuMGrN+4HtNzM8jmc3j605+OF7/0bzBdqoI08LDdHce62zce6pHeFwQwOhLSZ6fWOvY6LUTB3gcEkK0mbINk6Hg2sTUL1QbYNuHfHxAgzEYIHxKrXXf7CyTIJhEal/5Ktari9k7c/WkB2Ldjr5cMCzDWPdSM1R/7/g0lVQIhAxYxBSLCueX2O/HiF7wYA/kB1EpV5DM5tEi911Z2BQAMPYrfmXaknbQIj3FPpLMrdQBoufKDH/4AyWxSzjCiwvK5VPFKBfQcRyh0PDxsCtudO7riFTHvdMT+kpUHZQ+F+/41qJKtepUtAEJo7MORwkCCbZES0MKsC2kB6HSQdOL43X9ei9Pe9nYcetAhmJ2agevQSowHLitFSW0Lo1KvE4FP0U+eIlFgZN0ovnXlFSj7NeSH6O2r1DtlAqtQqvgVMzE22jK9ZPTBBQCoNSHncQ8AcFkBkDmiiL+l2RIAkHPXMADEZqtNOqFaUdI2rTJbwnBxSMDhl7zwJdiy5R6kEmlV7Q6iaDR9ZHMFzDRaeOrfvAJeJ8D2W27Clut/j3VJFxG/AS/wQYlielCTxpdokx4ZiBhQO9qG52iFlAAAg43/rwAAZACwSuR1PBz/5Cfis1/++4cAgCUAgFYrQCKeQNBqIZ9J485bbhEGQKfZxBB1KaStUQssss9INVnnsB8BdpdLuPAzn0LT9+GmkmhQKCwCNNstpDJp3bcWYQDY9u+1tQCojZ0JV7sMAOkkFpvaDuC4iCUymKu08Mtf34DLrrgayeQgotGEiKStHj60fbf3X/62HACgDlDa52/b2roWgCb5lEq/JFoKPtqb9aa3AIEm/soesHaBUukVNpNqL0hCF7RRKc1hw1gBX/jUB4DWHBq1OUyN70C1NIl8OiHSgnSUsBR/25xhK5NM3njj3vNAMQAEfgydfSLkGmKn8E88/0Q3wRSapMpLdgR7rMmYKAxgcP1GFIeGEUQINjHRchCI+jxp7dqk1pVlNIxPq9agJaCVF3L2d6YRvOd5LTbkHfbfexgcHBQxwEqlIuuaoADnjjoNKeOW5zA1ZPjYveN7cPDBB4k14BVXXI7JyUlxAqCLF1tDSjMlRAMXr37VG3DQgQ/D9q07MTYyhlq1Iom69BgZ8VAm/Zxj3FKkBUfOd/61hVbHk8o+Rbb5e4LXBAAoGkgAQFzVDAAgDACCSHGjUu/FQYe9eLSC0eEOnnjiJiRTBCJayKZH8fvrdqJcjmPPRAVep41EDpib2Y4TH3sURgdSaLUbEuHFeGa2yYpJYm62g9/9bgt8L4VShWBZWkSfaVeczaVQr9aQjifR8n1hPLHSLmzPSCDCe1nqlLESb/5ZAEDqOIxpREMqkKSa8RIBAIZHtJymeG+91jQFxMUBACl8C5inzBpbpOJ7YczF4ov8TtF/I5xOHSqdlW06Msj+oV/aftFjHfCzsSWBAoB8T2JNyKylRaHINiLf+Oxng3//93/HPffcI1VV249tk/8lKwhdStL+TuvQ/Y0GAAdC1cKVAUAAwHpoLwUAdDPpVb4FBqpMErTSaVgI0k9DUQ1Hestl2A3EaL/r0UFPxSbiFIdAB49//GPx9lPeIol/q9VAPp8RcZ4uANCFmx88AIAIoYi1F20/2ijkh3DhhZ/BL6+9DolEXgAAIsusgrIFgOr/T3/GE3HqaW9BtTqLdseTMapVPaTSeXzyE5/F5GQJlTKTAdJ/FGRRAEB7+1QDQAEANh2LuEirJRsZQQCdcwF2794lr8vfp3NZDI0MCSWQXuznnf8xCaKpA0wGgJ2vVjfC9op3EfMF50cPlOHjuyha6L6CHodAhHnJMLd+jksoBOkm+fY5QoJwPcp77488iJY6QPoBie7h39drv9Lpv78AQH9iKmCYfW2KpnHN3k8AgBWN477Qpf+L7Yqx2QvYPuKg1WgglsrizHecjh//84+RTmaQdMnMmUU6lZb7CxHAaAAItmAAgDji4hTADZ+H0449O3HmOWfiraedggYpk5ybJshkFUEBAB6yBABUldy2gPQAALV7kQ3aJMYtCpqafnj+Tv4aUnteNQAgn8kKzPRmgUWouXdWyxWp/KeSSczMzMj/uddT/f/dp5yKa3/+nyImNJAvYnp8WhIKJv9M4Ln2qOg/MDwowpv1VkPYABd84kI8/0UvQNWvI5aMy325kOknTMYD28ckyDDq4/bz2cPpwdICoMJtUi7ragCQ/k8AQPUtehoAsk77AADaSIoIF9uXPAq9OdJGQVJ7q+njV9f+Bqed+k4MD46KOrHD6kAkLq4QNTh4xJOfgdzYKMqlafzp2v/GcLMFVEqigt+OBfDopBhEkKZbJYMupwOfAEBMhdJi3J87iwMA+8PAWeke0rvf2hkAMqbiY65AojDKXFI1PfzFU5+Ez1z8hYcAgEUvTAS+10Y6mUar2cBgvoCr/+mfcPuNNwq1N0eBMM9HYBgAsgZZLRRgMkAz6CA1Oowzzvsoxu/dimwhD7+jATLPpVSGrSvGIs7Qq20LgMmKlFq9ahFAagAQ9Dc0VvmctuNawVrubdQijadyKFVb8FsJfOCDQHBudAAAIABJREFUF2Jisop8flhEJNeSgD3QDAAm7UyqRJXBBPF6TihIIyKvEpuoqF8YBOAOwPsw2ZKEyzCTBKs2woACkLBN01jXxeJRNGpV5LJp7Nl1F84/77049pGHwW+UMDOxC1N7tiGONpKsOnq+JDdd1qpYmCk1+cEEAFgGQBgAsIwAxvHqPkVb6rjo/5AiLoCGm8DGo45GIl+Am0zBY1JEMXK6vAQRAcUomGvknA0IQAV1C4eIjvua5t9ye64tNkieIi1SgRRqf/rTn+Lyyy+X9mOe7er2o7RwIdEYezp+dqrv8z6TkxN43OMei0984uO48847MTw0iHi0g8nxCWxafxDef/aH8OcbbkMilhRhO+r/sABnrc6VzaogFNsAmEDq3OPvWvDbvG8gyvXiXiH62goA8MsCAKzSWwaAOL5QyM534EYJANSBYBzP/6tjkU4T0PCRSgzi5z/7M7LZAzBX9rF99y4MrcthbnYbnnTcERjM87OTOUyGZgRNL4JaNYJdu8q46cadSKVGMVdqwYmr7TPbmQeHi5idnkEmmUGHLQrUIzNWQKT+s/hDAUDufwJ6dSlUmg8oAKCuJ2yZZAzJLybYjJ8IBJD1pwzi5QEAaTMnKEXRIJGniAojgQwA1QNQbQXudsybZM5HoiLkKBCKaY+17em2+k9nCALAInYtigHaEksAQHKlX/34x8FVV12FG264QSaJRZL4IcUqy/RTLzZRl2MILDfBhRJrWgAYREnyZzQA7n8AQBN+69FtNw0OED83x4PJqt6UgiE/WaVFSuW0ahgo5pDJpvDRj3wIU5PjSCZiyGRSaPnNrkicBGIhACBM/V12jJa8w1rwb0XYlc5M2lAH8VgKv/zldfjURX+PZLLQBQD8Ng9r9jPP4f8cezQ+/JFzUSpPiQ4A+/TJHKDg3x2334OvfvWbQBBHreahTdQpGgYAmDxZAIAqzlxcbUHhSDnm5mY37Xu33ysLm4hnIp0SVWL25Bxy6KE47fR3ou6xF5k+unqNuDla1wrbxrLY0NlEpHdd9J7hKr9lEnTTdUuHnEeLnA8A2BBmXrLfBwLY55MDexkAoHvfvoT/f4sBYJkVYSDCsissY+a+AgCUcWqq4WbTpBWdvS52fVpQR1SlmYC7CZTGJ/HUJz9dKVjxFDKpLHbv2ot8Lm+VDkMMAL1K3ECbVUXUK/UK0rk05ipzuPb/+SUcl6Jten24KeuGq8gqX5/jQrcKVlVkYbMPy3jem2fXClZbGQA8YFT53tAQjf2i9pavgQEQnhchDQIbS3P8SPfPptLyKzqWsJ2C62Pvtl049fVvQqfui3VQLpNDZa4smgj0BaawXzqTweTMFIrDA1IdrDZrWLdxPS674ltyQDmpOOpeXcaEwRJFANnuwEoFAQBWUfrXj55wehA90CKAYQDAagAQAEjEogIAaBSjgbY6wGiwThokNQBECFDIIRFpYyILIJ1Iwa81Ua/UUMgV8cynPRONmgc3lhRaJOcnlZqDRAbxsQNwxOMfiyDt4Pbf/x7BnduQrDcQjQfoxCOox9jnFyDjAQ59mp0OPIIAFAkkUL0MALDc2RKuFix3333/ft8BAKLJJS2ptHeNCADwxKc9+SEAYMmLQo0eqBgpmTqRKP7+059Bx/OQJDArPaKM9tRkRWIrI2LJily908az/+bFeMKTn4S5UkmrnVGKW3bEcUGAyvBZZ6qr3ThJS6z3MQBgTlD2FNuYi1Z2AYsQMaTSI/jc5y/Fb393A5KpomhqrMWH/YEGAAiAqNq+NPGru40R/xMvcLPvyBkoLAELAmheoQ/r/b4rRilsAU4LdbXiWU02KpM10saLhRwmJrbjCccfjb9922uRiHXQqs1iYufdaJSmkeHZRmCd7iOG0SYsOhFvU6tc3h5QBoCxO+z254cYAFYMkHNeBM0N+EXbYyb5iVQKiUIR6484Ch3GGEymWqysKkjGT0egQItjyh9UtqP53uUFrG3+LbfnsoJPsJ7fNeaIy3nOz0QxwFql1tVJ0/5/zWd4HlObi9/ZTrt161bRD7j33q0455yz8cQnPlGdzli1Zxza7OCuO7fiIx++QFyVZibnUMgXui3hWswwUIuMFe2NqRHhShGGVH06hTFHSKaTwkJo+dw/9gUAEkm2CJi9g+12PBdbCgC4sSZmpu/CK1/5NGSyHWEp7Ng+gTtun0I+T7G/OG65/XYcduRmTE1uwXHHbkIhS8a2I0zglh9BpdLGzLSPLVv2ojQHND1ajSYkV6DbE69lPEFgyINDK1Ke3QHnBUECB4lMAvFkXJLwsChfOI6xDFU62DSqden/Z1JNQcBYNCZK+wRntZi5OAAg2ndi68nxZRuFAgACjBgAgO+L643vR0ACAwBwL6DW0DwAwMaA0ipEB5aKMnRkbfBKG8Dd5KORn1xxRXDNNdfgjjvu6CqpCz3UqDgvN0H/bwYALK3HOh5IwkcKEHs5XVeSUVuNViEoI4AiohcSBmJ4MI0d2+7GJZd+GZ7XxPDwoCT+TIrTYqNDG6kuwc0Mp1XkXa5HernR76WbK7nnQgGcUOwQkYCfohWdtoOpqTLe9tZ3KgMgYB+1YxKYDrxWBYc/bDM+9ekLxLc37tLmrCGLOGZsA8/72McxNVkCghgq1YYyAObKGigI44A2gDnpq2H+TpSaAABFTrLZbJc+TFaKAADDQ8gXChKc8P2e9s534uDDDsXw6CjKVVYeQxQYw0qxQEB/a8D8ZERbPWxfdz9dzyJ9/cBALyG1gjnzQRj9nzk2JIiyrQH6e3sTHHne3/a9QnZ9LVa5Xw4I6K8ALvQ8C5ivdd9IPwDAP1hnADlk2FsX+virbQGwQWW4UsxrwzUoNxG6MZGseXdit8WjOh7Hv199Dd51+nu6SVaj4WOwOCSHVJewIHNdVF+6AECEvX70vfebkvC/4EUvwEc+cQEmJ/YglU31AQC6mVsAgGyVNsUxDR3LKvybZ5dLzQSYAIDMR2PpJGrOxp5IkspVtgDItTAqxd0LJhUj8z9Whxjwt9ogEDA3M4tqpYKDDtyMyYkJfO/b38VXPvclxDtRjI2OSc96IVcQWzZhRIkFqyN9/1E3hqpXl6+TX/tqnPaud0qvHPXpGl5D1i3fC/sOY3FX9k1+Zv6875x48LgArAQAsC0AYQaABQAc10WZ3vWxmLSEtJoMKsTHByk3iUwqgze+5o24/rrrpdeyWqZ1WRTxmIsa/Yk94PjnPQfOaB67tmzB+LXXYajDg94DEhHUHKq4d5D1AjhBB02HIIB+MfGJtZduAVjuXFiaIbDco+87AIBaEBYAYNGx2W4KAPBQC8Di10AYUhKhkoYaRb1Uxsc/8lEMF4oopFOolUpIcP0ZgTCrLM8EiNXNeruFcy44D/WgjVw+L24qVJ6nsBxtPSnC61oA1oQa4UZG+dWabADVvswyAOZtXJJgdoR1VBgYwFy5jiDCRC2N//7v3+Gfr/k3NFhfiSbEXHC1twcaAOi1X2pyRdFF1QNQpgZ/Z0EAiUdMK4CMfddG1wA8rPpTvNUIO9tzmm2sdLiiRzrHlD8LwzXeRq05ic9/7gIMFpJIRHwBAOb27kQ+oaKSbDsyHg2aBkvf9oMdAAj0iDdntbArWCFna1tLwYDiwCCK69cjPjwCn5R5cQlgUUDbLVTwV9u/zFVQ9f9u9V+vlzIAFmdgrXZe2sfxGgrDtlYTIIBnKeNtauxccsmluO6316mAtkPnLGVws3BrnX8sGMB2AT4PtbhqtSquvPJKsfkrZJJIpyha64v6/8cvvAg3//lWpBIZoY1zfTJ+Z+gk42O0JwjyM7Yi6OC6HC8FAJjY08bVAgAcH8sAYBTM9i4CADFalkQhbEEKTUbaZFRGkIj52L37Nrz2tc9HNqvz9d9/fi067ZzY+kWcNP74pxtw7GMfjh3bb8IJj9+EfIZC8WQt5uB5UZRKbUyO13HrLTuk+r9r1yzSGVoCsv2jJToBlZrmZ826apgR1NJ8xEEml0bUjUrcw/ZHNTY0xV+5/iahl0KxK0UTAgBMsCkIqKyAzopEAPcXAOD74GfQPComrAO+bpcBYIM/oQ8F4gYh54RZD3JiRBh/mH3mL084Qf4UtvsKV0FtIrXaibwQhXke3TXEAOgeLhJXEBUlzUQnt6jRWscAvhkGDKRjtpb20Q0HOP391ELdJbrCHiHmBV1RLnpVJiT5kA2AiIwTQblSkso+K3+l8hxGRwZQnt2N97z7NGw68ABJhugaUK1WkHCpbK/0OalGsz/LfB5uLPFYHAk3IYraS936x6//Myg9Z7U39r04mJubQzabl0o93042N4iXvuRV6HRcQdTSqZxYf1HgIwDFAH1c+U/fQr1RQqutnqKNuo+m10EhP4g77rwHF17wKaSSTAq0tYCbAClDrCpwPMmuSKTi8Dt1urHI5sQNLpvOyIdhInHXXXcJGp5Mp+RrZHRUNu9LLr0UpUpZKF3ixS2blH7ZuRwGdew1sCJyHEPVfdD+bdqnyKHbpx1g2TDhv1lQQJK4lm/aP3oZsE3m7G8oHCc9wyJwFcqUperL0H5fCuNKgvKlAIHwHFmuhUdE/ELMhvDPi80qW4Hn2nAM+2Kx+/L5LIgRBlQ4HqyOi8uItPyYioKh+9sNipVkJq/8OyvMfrOpeiXZLNq1ijAAkEzgbS8/CZVKHbfdtgWRSFwsatgfa7v3NC9WJJ9f1q2WojCJdFqQVx4AV19zNYZGh7XXWvrduwR/tWgyaIIcjNEIUvSMFTtLIrNGZND0/zOA43tlbzznmtI4DVtFQEQGfErdDN/C1zYsYtkbd22B4KPEf9awExgQaj9Zj6LGwIGJKesYjXpdlOqHBgZRKZfx8he9FK1SA7GOUtksOhzCD9STlp6zDMjZI4c2rvmXHyGVzXSpoAJidYEI24Oqz8J9dN+5aqitK3ABWA7gCtmrdIdwoT1/4flpoVmln7NPNgZ1AKAIoKxOYT7pZxK1bVtJoucvzx4Kl5pAkxOEB7rYsgnOFEHciUtbxXOe8WyMDo4hIK5ibCjaURdzQRzFQw7GQcc/Cmg2cc+/XovWngnkMylUGiX4SQazbWRb/B6gGWPyz1YAg+S3VXHYzoGVnAThMV3JXtP/nL3HLwwArOQ96H10TN14Am1WY4R12JQAbKY8g1e85iSc9aH3Y65eRVtokSp4J3t2VHVjdH2u5bb0oxXk7Imv2diF69rz6kJkEYaIdh/LexNgMujZAEbbTbEBpEifPp5ngr7vbi9xH8NrJdeFr9Wkl3e+KCnwdy+/HJO7dqM2O4fBXB6l6WlJ9IqFAczMlhBzXdSbHpLptCSPmcEBvPU9Z6BB5WvS/glWiyCG/eoTjQ35rNsRV2qsHUPdR6zHsQCjrGr5Pvbu3CEidMk4r6Ev15pjyAp4N6S2ogKyN+oezapXtV5HvjiEcoWK5Emx+Dr1VNr/DqHZcVGpMYlgIqJWwDYW4N7Ha8ffs4Jq/855w2IDK6kSV64lhFrj1JM+Yg6TDdCNTozaAqrtqAUBukCx1QswFp729zIZxQqQ3818NJ/NFrtk1ZkkNoj6qHvTOOmkF+O5z3oy0rE2In4Fu7fegUZpBvCbSMcTogXAs1qOtRgt0njV9cwjVfwB0wDoYwBomzT3ciPYzvMxxjnflL7+XHEAu8cnkC0OYHRsHQY2rEeDdncEW0ya31uRynvQXUop/3bcbEtADwB4oCZQBG8/5e1w3UQ3xioUCrLHMKbPZNLyM4V5GWfRSYA5DddFsVjE175yKWYmd2OgWBDh2lg0jm337sRZ7z0LkSCGQm5AnDbYosJqPqeAMFRoLemzza8hr63F0baweZnYs4puXQDIAG40NP5hS3Wr42NwqIBarYx4QsEq6je5sQTS1L8J6pgr7cRxTzgSj3nMMbj+D9dh2727EXMK6AQpdIIYJqdnkKJYc3saRx2exqaNLFok4fNgRAr1moNrr/0jYtECalUyOZjsJvW1hAHQBpeXxKWBsiQY4xA1cpMxxFNxqcCz757zXGMM3a1VG86ct6b9htpJbTonuUmh/pMJwH57FlQtA0DPTLNPGiF5JVDpPsinpL0f41C2HbCNgqLLHEthWYktqhagu2VoQ+WnCKTtnLK5pu/5qFOQORpFrVIVcIg/azydxPT0NJ7ylKcg8tzjjw9sYLnQXrZsALbMBrgYANANWFYIAAgtihQ1G2iuEABY6u1xIXdE/Z/UHwbPvX6nuOvKomFVP5F0RTiFSBfpLtPTkygUcqKa+tqTX4qnP+1Ek9z7cBNx9ezM0loRMuC2l5nBIBeQTDhfbQ6tsNhSyVb4b/sGBmsJfwKZ6HYhs3OVyXoqVcC553wYt9++FdEIKfkJqVhSoVmU/zsNfOfKy+D5FSBCmn8LMccF4+FkMouZmQq+ddl38Kc/3QjH4Ri2xJuUIAAHheNKhokTj6DRKgsiyN9lMlmkTcV3brYktCUit4lkEoWBIjK5PB525BE486yzUa5WECFyK8HKwgFwf/AmSZNJjjRIiImVGy1UeC0scsrxti0EvJ/0kBnldz4Hf2bAQQ9WeuuGAyAjiWqq/qYXS0TDOH69ayXXkYwG87v+67pcALgUACAhqQkol3oeSW1F/CzkG9rX5rDYnmD3jOUABgsAWDFBq7Ogj1fqtLUx4X053mHLP4JzrEhbVxDeh2MvgVGjLpv21t//AZ/57BfQ9Nq46ebbFXQShWibXKugp/IwiOgzuOSWH0FhZATbdu1CcbCIgw89GJd89RKhf4lfcAzwpXLf66nTOUTElX3fEXH56KYgNvFmlYYU3CipckTKm9LzrddcRQDtPmarOHZe2vGx40q03yYd9j7d/1vHLPG1ZW+YPq/ybPRWyOXhNz1M7N2LXDoDl2um3cFNf74RZ57xHkSaHTgd6jiY9MUCAdr0hHSOysg+Ko2a9KU//i+OwwWf/DhmSrMoDBSkQtdFx01fmrWzkmu/4PbUawFYqw2giuEszqRa+vwyYlkmuFsNABBlhVUAAGWnUG/CBqAEAMQnOBLHm1/3Ztxxy+1IxlLIZ/LSf5jIFjHdDBAfG8ORT3kC0uzTvP5W7L7pNqQcoFovgfkOYZcUgQXCrw7QElsr9RFnoGED8OX2jPBa7gFZS1evFhq/+xsASGdTmK3M4pWvPRlnfvDchwCARYID04mIlJtAq97AV778ZYD9tpUa8qkUOj77/xV8jlKsKxaXHliyViZnZvCGU96Ggx9xNJoEPwnISiBvhHANk2je9b+PAAC2TcUMQ6jX065gXC8bVxSNR3uT4BC1MyTI596bwte/cQV+9es/IpocRCvoxVUSbxnnE+tgw5iL+6i1u2YCpLEdn/fBAQDoeaBjL2eA6fln3CunlqUqGLajXif18rbxj2YRBgAwILQAznLdDMxsimty9kdaqHoz2LhxEBd9/CPwqlMYLSZRmx1HeWoPqnMz8Gt1uDHtHVYxPVaFtQ1WnF+shsNagJBVPlYZCaYay/ouwbrQZ9VPHEXDa0nSPz41jdzAEAInhsOPPBLRVBq1qIOWcXbRt9FvqmqggVDlX8EAKwx+/2oALD00EVz57e/iF/99rczvsbEx0OI3k00r8zgSkdiD8cbAwCCmJqflZ36RCXD8Ex6PC877EG768w04+sgjMb5nXFr43nvGe1GeraE8V0MykWWjmQiEcw5KpTnGuEb7+rVxS20AORU4/Zi0SpIcEOiMzgMAWGQhAFCtluAmE3DdpFSpWcggEyEea2Nqegce8ciDccSRh+APv78OM9MsvA4DgQu/HREwky3XBAAedkgCoyNp5LKDaFIHMJLFju0zuP3WHWg22X/PVmyuKVfek+cbscBYVEXIwaTbCBKSgZCKCwggQJcIkWrvvdzEdtWsObNTMWcszcxJ0m97//cXAFB2KDUqFAAQlgJdCIwF4EIAgBUB5GsJ2GKAV44j3yMtPBv1hrrrRaNSRON+V6/XpBWEAMAb3/hGRJ71+McH/YFDGBDYn6Biocm6EAAwL2AzVX2+0X4GAN+HRXS5EdpkWfZCUo+Fsr96D1jZBHlIUgFfCnJKTeWAkbrKRIMJPycNlVSTSReluWlks2k0GzU84bhj8dqTX4ahoQJmZ2ck4Odjy9WyIG20YGGVnxslExjGqqxcSFWPIABFNERkcPFbuHoaHrfeuK7+83PhCsJETIy9KBSnarYQj2fwo2v+DV/72hXIZYfge4FU8lptT/xAG80yvnnZV+HEOHGbqFTnkM8Vpd9fqq+xFK773R/xxS/+A5KpjKCHtVpDgAbSq3gQEwCgb2izU0Y6m0QmnRbVbBF8dBzs3bMXu3buFrSRrz22fr2AAa9+7WvwtGc8A1U+FytCps8pPGfDSZQVURG2SJeBocr2XDhkkAgtxgrwGBaAXLN2WzZUBgxardBD0FYQhoeHQFEdiw7aFNNezS5+zGtt/ONtAin3kbk///qtBQjoB/Is4LHY7LIAQDgFsMnlUnPSvo4FWJY7v+2hIx/Z6nyYw5YJvvRvGQaHrd7I9WECKfNSafcE1ihk53Ausj+RqK0DfO1jH8Ntt98l7SA33XKnHDrlSgOpNIUmNbBSokwIABC1V6BGNkE+h4bXxKVfvRSPO/5xmC3Nih5ApVbRXnWzMZkcT/YJywDIphQBt8CQ2C8RLDMBHX9Puq2ivMoAsEwC9n1xX5P7mq9wewV/x0A1PN52LGXsAWSTGdOj2T2j5lVEW55W20ozsxgqDsDjofA/qvUf++h5+Pm//hxpJymWicoA0EPOhkAcOQri1P0GsgM5TMxM4R+v+CaOOOZI1Jp1UczVANW8fyVu9QJSqcCIUbde7S64pL302km1tI3XcudPGF/oPX+vIrMcAKABn4JgtNiLkwWwQgaAJ3RS7RfVV7TilIrsy5gGERRzRVz17X/CWe8+Ewes24S0m8LM5AyyhUHMNgPU3Dge9hePx6YDN8PbNYmbf/NbtMploNVAJEaWUguuYa34jkJYXDPCJLB9mUuAIEutz2XHdwGx0fsaAGA7BO3qLAMglUlirjqHk17/Grz3A2c/BAAscgGl4hlEBADYvnUrvvmVr2Igk0VAZlurLb/nvJydKyE/MIC6z17SCALHwa69e/H5Sy9Bg5aSrHPxXDOOL+pWYmZ0//W3RSzznpZjAHB9hxkA1NaYDwDY1NT0yop1mHIqBACQajNpz03kC0Oo1TQ+ufuu7Tj37y5AIr8BsURe3r+1reYZYgFne+bI2UF9oVhM1NMtSGDz6uXOsPvl7wYA1/Ogu0l2AQCePaLo3k3fDUDSdYxhvGVsQA3zS88rWxRR6ruAkmZX158VEOgEnA9NzMztwScu+CAOPnAExWwU0XYNzcoM9u64F+WZGQEmKW7KGJaJpWOcrchwFabCA0ShECwjBADIHm4AAHPioOm3kc7lUW16qHktJPNFbDr4EOQKA4gkk6gyJgyxGMO1fBMydMdL4ofu82tcEfQ5M9wv82SxJw2iqFebOPXUd6BYLBgtM7bzZOfFJEz88nlWw+uoVFQQkBo0szNT+MDZZ+LpT3syJvbuxtDAgLzSL/7zF/jyly5Fys2hUWd8xhxFLRFluKXDjcLpdJTQ/CHqkE1MhgDtFs08XQYASCQTiMeTuh6ZqqcICEQwNbkLmzaPYmxsCFu3sg0YKBZGRFS82WxLyx0fi84sDj8kiUI+Js5jtWoHzUYMN9+8FfVaFKU5MoOyaLW4jtQq3GtSp0C1MJho0waeAs22+p9Iu4gnHam4i/Ufr/I8AMDa7vaAIrYAiBUrzzGfrEHOw+iKGAAieM99V3A8BR0ITFgGgFgAsvIfsgEUtwDrAuBTZ4AsHO3xZ/LPC0UGgNdoSl7Hoio/c7PZkD0ylUpKYfuUU05RAMAGZ5JQh4LRlQb4KwkwbNDQn5R0q/om0JfJxIVlqlkSOEvvkzIATCTZs/9YuMTUfUvhALA/QCRdqN3wtN3ABK5CJ2d/hPRIUBxP+1s6bQ++30CMAGukjU0HbMB73nUanAi9UjuCtNGeju/Tb/uS4NLD3lY0+T7Y5257Pmgbxb95xmZn0TW+LDVwbQwATjhuCDxg6R9KpWrAxc4dk3jrW0/D6MgBqNd8pNJZ+BQ8i7RQqczg77/4WQyP5hGghnqjgnSKf+d7cZBM5jAzXcYnPvFpQeuIIDL5r1brsmkSAJDEJtqCF1RRHMgKRYVgiVD24i7uufseTE5OqZptLI6NBx4oicXHP/kJFIcGpbdaDreQN6691uFKqa3cWxpnOBmVnjtePVFP1cSe843BAhN/q4LORWN7qWz1n8JxQ0ODwqDgzS7I8HU0YLtS/GxyYOrFkmhLwtRLgPYn+V8IWAvP9aUTH3s8GohiAaeDpdb0/gAA/aBEOBHUSI9WmuwJ0y8L3thqKvcBW/XnQca5wVOoWi4jk0qgtXsHPnT22Wh4HWzfuVe+2nDk/wQAfAEIlQGgoaYyAMjoIQDQ5usmkxgcHsT3fnCV0K4aXh3pbAZ7JvaKF6y9jpqcmySZgk0MknmIdJFLSw+zLgAsyLXgcf4YEUDOYZvk60HZq2DvU+E3Qqx2zMLAlgVIaHcoAIlsnErdDQe1TdLA2PPF9xuJoloqIxl38fzn/qUow0ba9JfvMQBsr5he/0Cq/wEt8ZIxDI0N4fs/vBo1vy6H/ExpDtlcrgeQLMAAsCKA8+c2x0cBgOUYAMvN46UAAHueLT6XVYtFRkzorPNbAGgDuFQLAAGAVsckMIae1z1jhGpLJ4G4tAN0mm088bi/wOjAKPy6L4lbLJ5EM+JiquFh6NCD8egnPAHtmofbrv8jJu/ZihzBxTZFnmgBoCrFUvEKHMQCBQB66sQr15NZLumft4fdzwCAVJVIA2+zmkiKYgPJdAKlWgmvfuPr8O5zz3wIAFhkAjPZ6TRbGBkYxL/+5Cf4zS+uRTGTQZRWV/WGrHNePu4/yWwWs9WVmkVQAAAgAElEQVQq3HQafgAUR4bxt+96Jxpow2eSzuquLIZe8r/ougkxAVYKAIzv2omW1xBxTbYC8Fp3Y0JNIfSrDwAgpzbuxiToTzHGoHeh6BK5OON9H0TZSyKeGpCzmucDq1vcJ8WVxADOLCowPuPr8Wfejz8zRlN71v/VtK33YvMYFRZC1EIU41Am81bd3xYT5lPUub8w/jBJv9iA2fYN1ZZx4tq/re1dtmytiawALA4px1U86pGH473vOQVtb4anJ7LJCPbsuBczE+OIUC28zW5updgHAtora3A5DaP7c2TnAQAC4IYTdIX7GZJmCkXsmpiCm80hUxzC4UcdI2CYk0yiSfZc9wA3U6EP5FIgoNckYM9G+/r9LXz352ee99xBFAOFYVx00adw441/7saSZCFT94FxLOc4v2vBIqbiswFbcGmTNwMnaOPiL30esWiAQj4rGkEUAz71lHfCbwaolslcJAPaMlEozsnkmKr+HBcF+AkAkNErBBQDAFCRfyEGwNBwURgAzAEIYCnLEcIEdl0He8d3YnikiHQ6KUkr32uaxZxWgGbTFxtdieNbs3jUw4eQTTNPy6LddrFjxzRuv3U7stlRlErUvaAOGwFzshg68ERMUW3GGddHYhQXpUMTkMokkMomEI1HxNJQAAAzz23ETCV9VavR+F1aPKt16Swlw7vttQUAoBuAbQGYr0Gl9REOnboI9AAAPqG1AaSOAl0IZEs0opu2BUDuZxi0wjZg1d9K/DG0JQDQZL7aktiP61SAOzoL0AXD97Bp0wF4wvFPQOTZxx23JACwP8HCQhM/nKj0B3Pytz4GgAS5JuLm/eUimZ40VnwlkTMCKAImLJP/LgkAUMWZk49UTaPuzIRTvC1jHDiIYMbYumGp/DtOgLGxQWzfdg/+7gPn4KiHHQavXpbgUW1GYlJJ5AOpvFmpVmXAE67brfpz6rAXg0CAgBtSQVv5bd8xXPlj972nCl8IWEGql5uUXppmk+qbcfz1X78cQ4MbhE7tJlLqUhl4KJdncO77z8QjH3UEgkgdUYezjvQaUuOTIhwYiyVxzQ9/gqv/+Ro4Dh0GmFg3RT2br0c0PhKjF2sdgyMF6UthLwuXFQXFbrrxZrEOZE8bWRKsjqVzOXzxSxejUqsqxZpIv6HNzU8se5/U2qfYAEfYHV0/+Qga1ZoBJzTht4m+TVxtD6Gghx59TqPSP8UvZTEoAdomiXajkMeb34cxqt611sojs7DQ+SMPX2zNhX+/EACg59TKZ5OlrodV/Fey3vcHALCVGMss4GN7VW6ISBUp/uHKPzdWsmPk0DWgJFs1bKQmvq3ttojNXPvtb+FH3/seqjUPt95xNxp+Bz5t0ZwEEI1Ti83QWg0AYOyQ2IwtPupJKv9XcPm3L8cxjzgabi6DerUEul7QdcKuZzu2GiOrpoe4ltBFwybdAgTJFez2afHiCoAk+gBqIcigU4ApJtaaAS/QJ98DBhZLyAQ1T6hIIu+tR3OvFYDgifT8UQm21ZHkP+0m8Iv/+C+8/+xzMDgwJCriTCSZkPYqHuY90Sox7ggosm33dpz/ifPxzOc+W3rkKvWq9PBVajVBrrt7tPGstmBF2AWgBwL3NABIL+210Oy7Q1kG1GK7XNdSMRzELfLzvs/RAwAW0wDgAC2mAeD5bfGLlgDQCsSGNFl4rnCesEfw0M2H4g0nvw5//N0fpeWCAoEiIBVNYq7ZQpBK48RnPQuteAx7duzEHb/9HQrRCOJ+Tdqu/HgbbTnsonA6DhJtJkHkBmhv4FL7Rvhz9+8h/Qyk/jFaaD+5LxkAFgAgAyBOQNxrwE3GUWlU8No3vwHvOvu9DwEAi0x+h5e92cLw/wiaffaii9BkvNFqI85UiImt7RF14+g4UUl2IskEZioVvP7Nb8ahRx2BOit5ooXEM1yrUIvtN/P/YLdje8rpvtevAUAGQKfVwsTuXfCbddHWsAwABRxMJVV0LOwXn0sZALQBYyzFPZTVv0QiA6/ZhhNN4Mrv/Qv+5b/+iFRutNvCxwSfZwPPau59PNPZ+8/9yMaSPGt4H/luRHrXEkWt+rH7tFQYXQjTw8+YlCJjIW6siSmM0Gug55BU/YS9qhVpBQEUALDK8DrUlspmf+7AbzWQy7oolffgc587H/8ve18CJltVXb2q6t5bc/Xcb37IjAM4xHlOTJwTxQlxQFBABEVkFlAUjOCAChgUEtTEEOPwa0SjJhoHRBFlzi+KjG/u13PNw61b9bv2PufW7Xo9PN7jYfJ9f/O9r5vuruqqe8/ZZ++1115rbJS+6EXkMhQaach9K05PyyhAiiOT9JtvNuXcI4WblpF/qgJ4OQDA/izmelLsd50kqJf+xKc9EwE7pub7KvgXGc+O3MxobWF62sr7Nx/WpnL3M649XimLP7DLOoKgaRunnXYqcrksKpWyLIXx8THprPNDNTBaSHoshrsoFktSNHJfVktzOGD/jfj0ZR9Do14RlnO33cHPfnwjPn/VtUinBrTI79pzjrUOcyfapsfRbmkxbBkAKwEAnKm3GgAEAMQArkOQj43XuAj0TU5OYGAwL3k64xHzbJ512qCj9pYyioN2CX/2xNUYyHvodDmyPYg77rgHEzuKSKeH0aiTHq92hKwt2n4gAIA4FyQcGS2KEQgQ9f84svm0gAAE29vdFjpsErHCkHxC//UDAAQWqcQv+WAsAb/hS+hyYhxbtaO12lhfTAMgXGMmf5C/x/ecSSGZSSnAv4gGQNhwlMlDjbtsnDPhZe7MEXPWmNTSYgyUOpSaCwkIW/3I1x6pzAsCAP1Jf7Rbv7dLNiqgsxgLwDIA7AjAYgCAyW6E8i30eSIaTHbFu3nP4Vsi6EGzJcmv9GFJ7WWQI3WO1Auh9gbwkgk06mWMjA5gdmYCf/miF+KEdxyLqYkd8KTAd2VOnbGBBYMWp3HUG3UR4uDhSsoF6bguFXaTpDwG0nWnHclyAaS/0Ou/N3slAkh0i96briMAAJU0PTcT0uzeftzJqFU5g52Swp3IYhC0UK0V8ea3HIW//psXo9UuIpV20Gz4ktA6DkceKIaYx7atEzj/ggsRcMaehZkfiPgRAxI3tcdBV6+FkbEBpZIZhHp0ZBQ33/xrAQy4uOlHvHb9Bhx0yCH44Ic+jJm5WRU+kYKnNzdn56Ztgcr1YTUXBCwyxaR4o9ZqEhRJjSZNJuoaYLvRXGuclbFuECI+l05jZGRELM5E5VxUQrXDL4Vf5GaqEOdCkT9THxqqtUiL9WbId6P472exrFTwL/dz6V1GRON3d6+HAICZL1rucVEGhqR1dv7dzNJnkilBp8POv/ySAQmM1gK/RYs1N0mxMCLPXena+7PT+MwF52Fm+zbp/G/eNoGEl0Wb6CsoMMnLzDEROz1EahZXTICYsfZrtDvIDxTwhS9+IURaufe9dBKj42OGHtaz6SNnhIW/+N8yXtijwQCI2kEzHRlaCbH4pw8rwQajNixFrcypkg3A0aDeGEj//o52sReLy4wh8jfF04cCTWY20ShLcdaPc/9ePIFGuYpcKo23veWt2LFlG3LZPKrGRsbS1fvSf6H6Mzdfu3EtvvbNryNdyGK2NCv0f7Ik1Idbqe8WlY4mhIyn/WtQt/nujQCsuCb70bO+BywPaC3UAFhsBGBFAIBFvNx7tYnl9bebSg/lOMrzJYwOjODnP74BZ556OoZyg8IKSMQ50xhHN5FEvdXB4c9+NlIb18oZ8t8/vQEJCjnRnSLWQi0ZoM0uSycBt51AKnDl0PfjpPHuHgDQHzv0Ui2fvi4GwDzSAIDYVXHuMUGKZz0EAN5+0gl47zln/H8AYBkAIE2brT+KPH38kkuECVArlpBNJmXPMwlU60qI4n8yn8dcrYr5Wg2fuuIKdN0Eqn5TgUPmUhE7Uhvjd1keu6RbKwMA7BhbAIDjNWQA8F6reJjVr+JYZBQA0LniIKCukrLDqAtUKAyjXmuJWPHEdB3nfvgKeJmR0K6aZzSTcuYXPKfn5+d1Ljqr4sL8OQsPq/kjo6V7nkKuGJ6W/QW5dHrdw85+KOynccSKxFoLWbtbbT+ahYa8AdNMk/st549hAIQUfTOSxI6gEVtk1Apa9G7nEEgVrz/qFXjVkS9CqzWPdquE4cEsqsV5zEzsQGV2Dp7wLmLoshFCAICFZaBjJX+KDy3yrSAbawHbEGQsVgZA13FQI006mcbwmnVYu/9BaMcdNMzYr+3C2tdvQXCFs3of+v0QBtDIKX+jZw/+qF8DMsDacemQf+c738ZXv/qvQu9m4coON5tULPL0c1UKYOpscXafbFx2iTNJF1s3P4gjX/VynHji20XbbGIb3YCGcfYZ52HnRFFm6DuBahqJ3lyMlHkC4wn4TdVNi8XJJqE9co8B0K8BwDqDDUcyACgCSBo/RUzF3tBjzaQuATMz1FgblHyC+5j7tV6vauNU8saE6ALEOjUcevAARoayolWWSGRx622/Q73OJogro8sUNmcNweK8TTZmoyWz+mSSUhwy5ibQ7jK3dAQA8FIJBLG2MAAIaohOQAgAiN6+wAB2AKBWrUqcJROHP23VW8oGYPNpNwAAqXslCWf+pGA+tQAIADAHFQvqZUYAuAituZXsa9ZarbaAOFzbzKs59iDFfzwm7FY2no4/4XjccstvegyAlQqJPV3c/QBA/99hUS9dQoOGWgCAW43fZwJtAQAmuTwIGOzEP11oP3sefAgAtOsqSKOzu/Rf9OAlqTRL+goLviTKlXmkUwmZT/FbVVx6ycXI59Jo1CrIeinESB+lbyoz20RcvuZmYYdsampS7Cb4uqV46QRImg60IFoyo7z7H48oA4AdPulCEkVkYRVDKplFgx1/N49PXXYVbvjZzRgaHBMqf76QR7vdRKNZwfNf8Gyc9K7j0PTnhAFAz8tkKisighTcSCYJfMRxxpnnolgso1KuCWIYT7iyKMUFIOPAy3UxPDqglB4Ruopj7Zq1uOGGnwuyScRvaGQEq9euw5+/6EU4+k1vRqVOsMIVL1Je7yh12l7J/sSV103oOo2GBEX+EwCGbA+ryxCxELSMARGcMxuJX1Nllf94P2nvJr7KVgXddn8NCqBFkdGWkBNFq23LFrBzx0JL7ztEFytcbBddn2rxznH/Sto9AODhrEADaphRISbvy31Y4EUOTPMYvnZ1ZHAkUQ1VVQ1AIwI7hnLHxznJpCS2BF3snGfMdfGz71yPf//HaxFUKrjnvgeliGpR0M7LoN6SzWzdexET204mCYw1/KfuIfGEAjjFchEpzh7zcyYlBW6VYlHp1ILZdUGBjWYB9TzIYFBAgMChJ4Ae4we/JiMom1OKPOOBAIvGBYDjK56bwPBQwYwaqYq17AvOXLq6T0Qsk8KI9vmZ3HuqTyLPSSYNYw6vp2s8pCmWataI+tKnELR8lGbmsOn+B/Ced50sx5gcjFSuZRQ1s/82Dus97SI3kJdu/+lnnY7XvOE1SOYzeGjLQxhdNYJm2xeGhY1gFpUOVamNtVJ0veoaVg0A/sfO73JF6EqMlNBVIbLn7FqLfl58jfYAgKVGAFYCAKh70g8ACAighxa8hCuHcqtKRe00XvHilyOg6nHMRafNBCOOVDqPRq0Db3wc+//Fs2mGjM233oG5P9yLwSYBnhZKmQB+vAs3SCDZdpBuuwJct+JtBHEFkFa8VuHscDR+LK8h82gAAIz5BACSrotGoybJWLVZxfEnvxPvOet9/x8AWCLAkng3kEzjN7/4Ja7/1rcwNjiMVrUqLB/GVZ7pzGcafgvcZW42i52leazf/wCcevrpqLdpBdgKx9PknDNrRGJ1RJfJvoQQwA5f08oAAPeWBQDI2eMogMc8LqpoTYL5LgCAMgBYdLCgadSbSKeyaDZoGww4qRGcfeHlmJpvSf7AWBnt/rPo37hxI26//XaJn4yr4oriqTWp6rL0NF52Pwt7ZH5TmHeR8TtlEtkmgrIBVKRQC3oRqTYFr57r2pFcEgAggBC3zDkFI0UzwBSywkbtdtBolJDJxzE0ksQ5578b2RyB6xLSyRjceAy1+XmUp2fQLJURb7WRJAPO5N9t6U7ueQ6+d1cylDYMHX56gxT6ujjuQpZfPJ3FwU84QthW2aFhzFfJeE0iRm2nyOLe9Z30tHFsF1hPRqVmK/vq4eVPe/eeI4/uxpF0s5iamsaqVeM488wzRKCcxRRtyDds2CD7gfua8/ostsnyJWDA2MCmCjUeBgpZ/N+7bsVFF12A5z3v2XJepbwMbv31Xbjm6n+UTjpZwApIMYvyhQHA2XMyhXVsR10ALACwmAjgYgAA9zQ7/2RXU3AvnU2jVC4jXxgUCrsKhpsaLK2OUSx6pyfnkHQ7eMz6DPJZF5nsMCYnS3ho0050WPyzEd/RoRUB4skAavrwG21hTdJ1gEA7f4UAOoX/CADQlrwVNATkICsgCEc8uTIUALB7jt8pl8oSJ0n/Z+FvAQAv4YUAwHIjABYA4LYWez/qD3luCABQjNqOAAgTwICmttkiNqJGd0DtBwMZQ+DzyniQ7NOOjFHRuaHpN/D4JzwOz3r2M/Hjn/yXAgBhRy/SvowWG3uzYFcEAIyyv9DPzMxWSIswtGu7vQgWWABAhLYEtV5axVibMRHKTl+SyL8TNCk+ZAAAFhsuu/lpQUsoctJutwSdKhSy2DmxFcccczSe+YynIp/LoN1qYdumTdi6dSs2bdqMbdu3o9aoy9wvO8KcET/kkINx2GGH4rBDDxZ6TbNeQ9sn6qqK57b4sTj4wmBiLdQi1hPm7di3tXfAjShHSF1KahCDRDqdRRBwDj+P737nh7jqs9di9ZoNmNgxhZHREbFpov3REw4/DOeefzqCbgXNVlXQVm7amdl55NnhijkiHvKRiy/F9q0TmJmZU+q0q0gU7fGSmQRywx6GRgqCznFMgEjdhvUb8eP/+okwB1jkj69ag9Vr1+J1R70Bz33e8+m0IVoL4kPq9WzUFkuAuf7YEaDlD61R2A3gNWMBRWVMBgXbZbX6AHwMf861xu81GnX5HVoHcfZf7SG7aFE8JGoDZkTQop1a2w2Vv8H1KCMvpjyQIrfHAFgqgY927hZnAOx6ANnfW45CrftNRxEezjrqxQstbFU4bvkPAUNM998mY6T1k34uxX5IkdLERq5XjPeuJah1uVhEnvZVpG0lXXEA+ORFH8b8lq2YnZjEb3/3ByQzOUzPVZAtDKFUbSA3MIQGZ7KEAaA8DQsAKGwKAa44x059C+o5kNHBQMzAm8lmxMLPfqgvsB5AQv/n2qo31EXE2ADaTo7ET1qw8Odmtpb73V4HJnJkA7WaXFuKAkf/2YIuev92WR/8++IkovQ5ZR71NADEwpQ5ZpuqCHGhCpfni1KUUiCG61gebwXrJLOJ3suu2JTyelz0txfD7/ooVkoYHBnCyNiwAADDIyOCWPOeklpH33AmVpZ2SzFV+76iQpsy48qixBEoYsnFs9z65aM4vycvu0+7xn5vt0YIhBVCMJk6APRU5+Eproc672pUogV0lm4HKcRdcARAkiA7WksU33SGeEDzShIkoj1QcbaIdavW4HWvfi1+d9fdGBseRaVYEYeAdCqPWgvYVCrhuW85Cm42g8qmrdh0623IcNwp1kIlFaAdAgAJZAwA0BQAYGkGQBSA2xVAVJ/r5T70+i28PwtjxSLS8LubMDBhMQApAQDPc0VcVwCARhUnnnIiTjnzvajUyzL+oOJuavElziBiTaZg155+2PGJpR4vTYalbACbnK3Vv25HCKUo63bgdH35Nz+5FYl2E/GOL6CjBcCCkEps1dkFSQvjqD0vIqxt+Ts2zvIzPdoH3BS++uV/xgP33Y80BYXb2mBgB4g0eDKVmrTgovBTDCi3fbzurW/GU571LFTqNbTapLoaN5hHHQBQDRyr1q4jANGThGNSzEt4RiuQzrlidjKpK+SkhnHd1/8Lv7n995icnhWXICqRKeuKIwMNnHj8O/B/vvE11Gs10Rkq0u7MTQrwy/vaoc9ZOKwXqQT1rppv9K56b63Z7+35+lcAwOw/M6srXWtT3PMTGVRWE0DZCsZG1vyOHm7aBAnF/yIMAHW20p9bwUCFXk3rTCywm2gFFfjdEj500dk44IBVyOcdlEtTSJOaTTHk2VlMbt2Gbr2BQioNpwvU6lXEko6ynhb7WCYviFy9Pd26yryURFjn/0UA0NwOUfqhqFrCQcf1sOGQx8LNFdB1k1L85wYGpQgmPBJGkEVvZXTHme6NiP/p+vhTAwDdIIZ8voBmo45bb70Vn/70p6Tba8/aoaEhzLHIH1CWLQEwnl+iA+B5mNwxIe8/nXawedP9+MK112BkeAjVYg2P2XgQ3vPuM1ApN1GrNjVWJ9h8bUtzVC5ChxoTPD2phUQhQG0oct3pWo6hbmwACQBwBGBkdAjVallepzR/pbClFkcH2UIOtXodufyANOi4F9KZFMpl1hVZsWzn3PvkzhnkMi4OPmAEiVgbAwPjuPPO36Nao2hukpmFjB6TmSyizTE6NvmS76dTGWEBsBnIs5P4BXVnKEYeS3QEAKAIYDLpwg/UVURiL7WSzLy9bZiwpuDXFAAkENCocaQ8LoCAbWhG6wEuUBvbhfnTIUtBhf6YZxGMoAMA5/8pBMjxhCjQ1HNc0lyU75G1k3T8eZ62AnmPzPdI/9cPHQttsu50Ynjl37xSgIQf/dcPeyKAe7wLd+OB0cSDF8N6tAtFm7YSJplW1Nl0M4wyeziTLXRlFQOMCrrZDlD/ywi3bUTYUNBtc8BY0TcrNsjHk25lVehtUUjfSC5UItC0ULjssk9ganKnoMo33/wrlIosbBl8FYnVRFQLajtCUCzNYnR0CK9/3ZH4y798oUzrElig6IbfoFBFDC2/jkwmiWqtjEwmLcIdtNYTmXNBxqMHTiQpk8vVi8ArdYH6rxNBFaJc4ukuSuykrgDVqi/I3zFvPQH7bTwIOyemMTg4LAISnNfhe/jK1/4JU7NbhQ4kal6cD5NDLQ7PSSPlZXH1Vdfie9/5ATKprAQEIlAJL4HcQA5dp401+43KpqOfbLsVyOfBwhDuuO0uFOeLyOYKyGTzGB4dxfvPPx9jq1cjW8gLSkiGBX9fQCFDt45Szvk1C38GPVIB+f/sIvMeERTgdZMuiYx98B5zzklZJ0yeKJ40MFAQMUd2E8bGx6VosokBEycmcivNwC31c32koeFHOvrRYsbuDTveYAsa+31FKBeewIuBXottU3OGLVu8RwuIMD2yxZbsGS3kGOyi8w92z8vrNV0Ofo+zWNzzqsPA4onURFVg10EcTQhFXZ3dCiclPrEpzoP53CsdoDyLuS0P4sILLkTczeOeex/C9Mys6E9wH3JchdR/FsY8iOqNhtzH6ekpGclxXRWBoU8qA7rVH2CgldhkXy9tGgnyRD6k0OeMFX/PxipbvFt9EqkItSgl2i4h2BQSvVEHvWdMbm3Xzf6e7GjznJKkRv5OdB3Q4YDJrCbwOhBD+p8pQ2Wd6uttYyA/gLm5eSlGtRNE1J1jSmW5FtwDTApZVElcloKeHdmmWljSKkx0DIzJoLAahKdlKKwqTGOZMxKrJa4blWAT4y2bQX9GvY+s/H3+Lct8sOwHPgf3HR9j2RHs8sn4EOd6nYQIr7JLZn3A7XgR9ym/tvvasibs+5LvExWn0r6xeWQc5liGZ5gU0s4QhoL9sAmgxlzFdQgS6gFrQR9R8zWgEPcF/2UGB+kpiU3334+XveSlyKQz8LoJpIM46s0OnPHVeGC+hHVHHIHHH/5EdIsVPHDnnSjt2Ao3EVBqVRKvdMJDKnDgNRhyE2jEO+gYHYnwVe62BoIWIAvjRc/Rorf3e8TjRY/7ldC/pXIEY73L68d1wljGJDDo+Oh0fRx/0nE4+YxT0KwV0WFHhmzBQKTNpDDyfa49I4K2xN9Y7jwUqNECZku+Rit9rYxEWbfsqHHOvFlHp0NvesYbpVwLmEYgiTTcro/S1A7EgxbitBU1AIAIgRL4NAHYqperj7keL0IvjkEE+ghyc1aV4zxsVtDak/O7nVoDqT/6T1960cWyD5jYc0uy89Os1ERnQvRO2egg0JtOYcvcNC654tPopj0B8NoGAJe128fS4vckrkc/drnXyzMAKJTa4Pk7PSWMSWoAiHRluy0WvD2NkGihFZ40kSJcgWGbX4kjC1Ko1j2848T3YeOBh2Gu1kTN7yJbKKBSYWLu4znPfAqe+qTD8cVr/x71WhMDQ6vR8Bn3COQ5cGIsGBjjFSBWMJL3XN93r+DXHMyCFb0z3SBSS62fZb+v53/v75hrEFLNtWhXirX1VjfFvgUazTqxZ4ZasKqIIJ9dLMLMWAEDnTbMeoUs86DBwQKmZrYhm3NwxBEH4f3vPw3F+R3IpOKIBU14cYpl1zE/OYni1DQCjlg4ZKw5aAY1UVAPu+MRRwM584zi2YK7Gym0lUa/Zx8slrqeqptn3RSSMa57tZRzUmnU2gFKfhvj+z0Gwxs2IJHOwhffXV4b1eEiyBt9BUuGMnmRkWZi+OWevvo9e8/9jxJweX4emXRWnLQ++tFLsPmhzZiYmMDY6KjkuzOzdC7LiqBxvVnH7NwsNu63EVOT0yIEzHysXJqTJsmq8VF84PzzUStXsW7Nejz00GZcesknxR2MKvzlag0jo2Oo1urCYPMociv3XDvNdobdMjy5i5h/83zU8e2OUP95/hKk49lPG3HmFyxO3ZQHR9jU1KdQfTLWaMxVOLLAopb5S3GuhKQbw7q1A/DcGMqlOqan59FqMhdi8c11r3P4FDcXZpD4BELiDm8fGQAc3WazJz+QE02par2MuBtHOpOUplCj1VDrQ2FuquimUP1ps1ejoxKQ8pKSEzYbbOyqjhl1ChSwNk0js8t7TR4F4LripMGzwBhTO3E4aRcOm1xiqehIjshRAGk6GTtOYQ4YcE82EMdM2zlHmNMAACAASURBVB10OffK81QsC1V/ik1tPo8wHmJdvP6oo3DzLbfgnnv/8OgAAGFwMqvXJkdW4duCAPyx7RLaBDIKFvAm2JshQIL1Zu/bFQswuwgAILin+X9JjI31jd3X0dlvCwCw48sOP4Xp6LN50EEH4Uc/+pFQyNetX4dypajIa1ika0RTcXci2LTYayGbS2J6eice85i1eNe7TsTjn3AYJnfuQKfZwsb1a1GuzCEImsjl04KOifiLzHcogqvPzzVoi39zMNtMwVyDhwsAKL1Mi1ANhExeKcJGtN3FcW87CbnsECrlBjKZnGxmCpfRGvFr3/gXVOoz6MR9BQBorSGCQqS+ppByc/inL1yH67/5XSSdlDokdEmbB9L5FOB2ML5hCI4nPDL5FwviGB4cxW2/uQ21akPEBwuDgxgYHMLFH/2o2BmlshlUORPkuKq4mYiox4ulodr3sfjnAcf/14Kf6qfJUO1fgANz2Gpi0TvM7bGsyXyAwsCAzBQqSKBJgs52m/uzR/HcAgCRgyXCUrEJuC327f7gZ1tA2Q7dUiDAcp19VQbWlHWpj5UAgAWPi9AZ7euRPW46+naf2z0sNoyk7MtxrImYqnvEEMQ4i0U/1gwqlRqGc1nEOgH8yW1wB7P4xif+Fnfe+Vvct6OMbZPzRsOCLhaMhbomBHBqtpDLZ+UQHBsbFdtGAgG8ftzTXBc9Fk7v3dj4s4DN0SewKCkjN4u4h2qxKzHKJGF8Nr/VkiRakG7z9Mr81IOBB6EFCyw7wMZAOay8Xgc9ZA+EAIGO1GgzSMGTXvKqe5oHKEEusntIt0sm03Io8Z+4nDgUWlWUm5Q7rgbeH7tf2F2IXoPeAaYqttJ9iVg72t+1oAr3oY3/UVBDv4bETwIBFhixcTcKgklkinT4w/83cFFYnprf4c9DUGcX4EVvgrCvEjGMrRoR6mEPsND3z7XKdStAgxmxUJBBkxcBsGJ0PMkaMEVBCgtOSLIDYHR0VMBEXk8+hkXc1VdfrWBBs41BuGgFMcwnU5juxJAZW41nPOu5yDtJTDz0AO76zU1IuV3EnABBu4V4u4N0zEO6TcCU4oEuxLgl8hGNBSueBwIA9B4ctbRcCADseadz6eCiXV1diwRSdN6RxX+708DxJxyDU856N9q1eRGekmRRuv4KHvo+196eAwB8XdSwWA4BtdfArj+7TtmYoGAhY5YKwWoUk9EWgukI4HR8lKYnBACICQBgwJZYHIFRu+f+4SNJ51dbP71a2t1k4a6f45IItoW2y1EJpqHpWAz333Ynvvm1r0n3mwwVgnAUuGInSCC9jgrB1Ti3nU0jMZTHaReci0rXl7LXrzVlHCiM1xE2gAAABnxc+nhbGQBo1usCANSZ1/QBAHI/I8JqKx2j0TjQ6TpIxAdx8SWXY8dMBeVWDE52EGVa/mU8xLotDOc9nHfO+/CD716Pn/7kBnTjGTR9B9mBNSjOV5BJkiKsPtwWgJaiPCa+PeZeKLBj87AQBDCsshWVqJfbALuUv7aiN2AS8wuhMGshr5/1Z1I0WN2RyJkg55kFAuxZZBgGvXigYAb3XbNFEIuWaVyfDfzdlZ9EJ6hiaCCFjl9FottGLPDRrtdQnJ5BaXZOCo5UigrqHO0ksyVUw9FrZvScejlGhL0SqZn3CgCId9AigEOL7piHuN9FzGfBl0Q34aDit5EeHUOeTaOxcXQcAk48F7WI0zPZgj8rrbz/mT/3W03kc3npApeLZRRyAzjuuLdj9fhqaXpNT0/jsMceJsVsuVqSNbN2/Vrc84d7sGHDRjRqLUxM7EQ6SWG8OGrVMp73nOfgrDPOwOTEToyMjOKKz1yJ39xyu9DqY5xt78RQLtcwOjyKNovekLWiKvbS6GHRbOw4q3ULAGgNQ1FP1/PCZqJQ3wmaugm4KVeBXkZ8o9fB+8TilwBA0uG+jomQIQ241qwaFGc2vp6Z6Xkp/ClYqHklAQCOD6kwKIGiGFl0dHZDV0Z4SbdnzMwVstJxJ0DCpZxMU5+HeRNHkEyT2liH8+8TAGhWG4h1aMOaktfKM14aHgRcRWSU+kcmnpsvNO8xwol8FYGvIsNkADAOuTG4GQ9OylVwmmdLpIHGIl+0XYQ9qQ00SfssAMCxaK5xYzEqbKkEm2LqenXY4x+H/Q86EDfedBO2bNu67wGA6Iu3WyhMZA0tmDdX6fCW/tTbbGEnxRT7UQDAdur6MbjFAAB7qoq3uO3OSGdLEwC7aKNWZHydLHj5PSJpfBzpNCwi2WHiTAVxGwsAhEHQAAB8HRSvGB0bxszMThETDNoNSXCOPvoNeOtb3oTizBTQ8cUCg+r6g0N5AQCYTCr70iQ4+wgAEBVmmcFhQFQbPAIPrpOB62TxzhNOxc6JWSS9nBQPTOi5gchU+OrX/xl+p4IgxqK+BwCwCCMAkHSy+Op138C/feN6ODFXkKiOKGy2kcx6cDMJDK7KIZXxpPvvxj20mwFGh8fwm1/dogrlcQfDI6MiBHj5Zz+LhOdKMsTuPFEtAgDc4FbZl8k27xmLf4I0ItRnGAL2HhMV4/dVXVQTUGWEsANlChrZ9AQ6WsIAGRkdFYshKc4MAMBRj7hDlsbSYyjLHxuRDkD/eEpfF2+xAr/3K7oDVkz2+17M3gIAfLqwW26e274G21EiMsqkudf1V+q8fmjSvAsDQEQ+4wIAdGKeULcK6QziDJDFaaDTwoUnH49Cfhjf/cmvUWlqB5EBV3QhGPpJwTIFOmnq999/H3L5jCDhjNCVWsV0lamMa8BAY4UVApSRgj8KxtjiUop9HlZmHInvVYtrLfj5OhikSQ3Tbkiv0NV3r5Yt9t7ZIrRXZMeEprYA9DQzfQpWukJD14RLwSuKltqOBr/HJECLeKrApmRPUfCTsUrR9bYcxARDyDriNeTXLFT5OuwMIdeafR1K8dNOFDsBVjncAhfRmG/HHsKkMLIG+XjGEruOo8W/fS7GWvvYaPJvgYbeWtoVPLbsCXs9o69B1mkcwkjqFYC9UQz7Mi0DbeFr6AESnKm051kUbLNrQKwrPU/iJsWYyGhQ0CmGRNBFnpZmjoftjRaC3ACKbeDpz34u9l+/AdX5Wdzwo+9TqAbpJCtBH361gUwiiVwijWqlhngmuYCCu1icWDYGRWxI7TqKXmd9PtsVXT6aPeyfhskRkzR2aTjOwvzFh9+u4bh3vAXvPfs98OtFmcnkmteOsQJf1IdRqumef6xU4EYBUMsAsPuCCaUmb7aMf+QBALI7qLROFoDoznCkqB2Irkcu4eDrX/gSNj/wAJLpjIzDSFHD85vuFLSBosOH48DvdlFut/CS1x2JZ/3VnwsAQGeSfQ0AMC3wm00UZ6ZRq5RkvIYMAI7W8ExgvNwTAEDPYReeO4if3XgbrvnHr8LJDCORHsBcuYpU2oPndlEvT+G8s9+HtatHcfXnr8Hdv3sA3XgaqeyI6BUpzKfdf8sC6DVZoivLAAAEeWyHXu773jEAdu1/LwQABJ5n8W5YWxYIkFhJgGgZACB8bAgI9IAey2Zg/CqVS8hm2TWtY3JyM8488914wQuegXi3IfRqtBtIUhg3HkO1WMTEtm3iniQO2V1qlNCxpzemas92ubJGRyLaMI/ilXsFAMQ6aARNoYiz+A8abSQTdNxKiuZFMxbHhsMeC3dgALFMBq0O4Is4mitMRDIA5LXvVQTZ89jzSDySoGilXMbI8Kh0oLvtLn7/u3vwgQ98EOvWrpU/MT0zg8HBAeQKOQEBWPQODA1i8+YtWDW+Rsdvmw1Uy0VhI09P7sRFH/oQDjrgQClgK6Uq/u7vPo/5+QqqtaYwrwh883FqQNe7o9K+MXmOPdgJADBPtILlAgCIhhe703GhvjN3ISOPAAABd+ESGCaifGbzMAIAzHOU0YlhfDQvzAWCecVihRmXiOsGRMW7OjJGoJ55jNiYg05lCgBwvJH5DvOXbD4ro2ekyfPtOJ7aucsYpW3uCEtKPfzoJuDXCexaAECbjJKPRAAAy1rq3WuznwUoFpsWHcGW4QiqB8bgZZMCAPBPkZ1gG998jqDFe6Vjy2QyiNUiYyhZr+1AWAAxI2jHu0LGHOO/jLIm4njxy16Gzdu24re//50AILEXP/3pe3N+rriGbVK0WBLG1cVizM7T2qRysURKDjaDLIWztFbZve9VLEYm0yxSc71ogi8FjOlA2cQ+mkTZbhgXkPWTHRsbk+eYnJoUhVpd6D0WgBZW2lflj0j3Z/FPy5VCPoOZmUmZmTnlXSfhNa96Je7+v3dgw4Y1qHHWsdNENqv2NUyKuIj3JQNAacRa7HKxM+Hl33OdNDw3h0s++in88D9+hpGRVXApnEHhvKSHufkZ/P21n0NhyIPfbagOiMuuLdkDXbjxpDAA/vlLX8H3rv+BFPcWAGj4DaRySeSHs0jmVXyjWac6Z0oAgKGBYdx046/guSmhuYyMjgsAcNXVn1fbGb5W0QFwJDBwE/N1s+BnwUMAwCZr9r7ZJcJ7y6TcAgDUHeiJ0MmgT6hozgXD/wqFPEbHxqRgks6oTDsQHGgjwdmfFSfgl94mOn+vtNv+vWI7MNG9Y4vFXtG48LkfDgigpI/l5/eXYwBogqG7bZfCw+w3QW+p8ioFa4+pYTvglo7YGwFQBV/20DgC0CVwxJn1ag0ZZpOJLn705S/h5p/+EPWaj/+88Xa0oXPnFMNjF1utPCmC1RKWEA/JfIFFbVEo3vUmWSxMjBOoVmvhdY/S021RF53bt/co+p6pEivb3aK0PBBNR1ziWYTVJNqx9nA0AICKYfUKSns37d+yBXAUpLDXWxgUhpqoIch24ywlE1LM8xDcsX2ndq+5pwytlNeHIobWP3tublbADM4L0k6I610YL4beJxQ/A5YQLGTKTN0P6XwusHe09jequr3Y+9P3qWBJby0v7ETax0UBkShTQChuTR7qvZEJe32jndrF1qg8p21a9eF30b1oO/n2tUTvj36t6z/6GLuP+ZnXj0U/4zkBFl4PAomMVfGgg1yCwGgKc+0u4vlB7Kw2sN9Bh+BJT3kKglYDd91yE6Z3bEEq3kHGddAsUzcggVySs5IN8jfD+ulhF//ywnvjZPq6NQ4tXOv7CAAwe4NJle3S6Iypj5ZfxTHHHo3Tz3kvWo0SEO8I2EYmCym8tHcScEosz5aOr9FcYtHf2o3sJwpMLWQAtEz4ssNcew8A2BlmiYH8R99m8ammiKgnxTQTPAIAzWIZ137mctEC4PidCipTBdqXUR87F0rQJJFOYbI0hw9f9nEgm0KQInjoo1Vr7FMGAAcjKH5cmp1BpTS/AABQVW/DZV/6FoY/6QcAOUaBbgqtwMOZ530EHSeHRseDmyLjawYDhTRmp7bi9a95BV72kr+Q3OCKKz+Hpt9FsdxEvjCCVsPMMpt4FDKpouJuIf3bsgBMvmetP1fyol7yvUXZE/aXFgcAlKfXYwJIzsIRNRGi65Ww1i1AWQCWRRBlBNgYq2uWE26qR8Xcj4VaHWvXDuOyT34E9eocUh5ZJC24CSDlxIX+Pzs1hdnpabQaVXhUg5cuei8WahxSlYEo883W2Y8UAMDuaCtoicg2R1k6rQ5SXlrGMqn0nxkZwbqDD0bHS8IneEaBNL5fjo0yt2BNIV6auxEEdmN9/il+RR28ajLCl0llQhbAF7/4JfziF79AKpXG5s2bxNGIo6zjq8cF8GehzlhGQc1CPi/aZGToDA8OYvOmB7H/fhtx9plnyT3MZvPCnvnXf/26FNjETQYGhjA9OS3WgpbhyfdvBgS1EDb1WrXOUSktpHmtmdPYEQDS/jkKwOXKDrwj9ZQKLNpzXc7RRQAArsmxER2HUqHxurA/aBHapvqjAetktLFDQXHVEmEOKLVOR7v01C1KZzn/H5OCW8k+HO8NTGNFR1cFfOPaarMIb8mai3fV0ldFFg0AICxkzXujpFH9upfjqOeJgo/8W8yo4snEAgCAIIStezlOw9guAIDYySsTjk1QjnmGxT9vkBlDZe5cbzakgfng5k046k1vwle+9lWMrVolIxaPKgBgb2gk1Km3emTe1SZ70YTKjgGEF8J0n1R1elEMNRKOTGgiYqq+bAsAAC0ke6MF/cWW7d7wWezCpfADF4En1gqWKGYDt7GIIPJuuif5fA47JraKqITncvEFGBwqYPu2zbj8so9j9fgwXI/oJAUEa8jlSHuuIJ1WJf19CQCoqJU5K8JAyIOV2HgSP/nxL3HZJ6/E8NC4UGr4vgmETE3vxIUfPh9Pedrj0GhXdfF6jgAAtPwjAyDt5XHVFVfjhh/fiLSXkQBAi41as4ZMIY2xtaPouj6y+YzMebsU5ulSNCuNm268SRR/WcwNDo1g1Zo1+PQVl6PGOR5DyZUZGBGK9ENlf5k3Ml1/vk5bmNlOHhNyywDgvWV32VK3BaEkom4E3VjkMOnk/eMGUj9VBQAYeGUDCQV1mQx0xVNhYcJt90h0H0SfYuH67BVae5L8h0DZMhTM5QEAJg9KdY4WPWEqICIlSp+KAgDRRI7IkaYivQ6MCmoRBWanLylzV/VSCRlyvhpVnPXO41HwErj1ljsxWeqCUj7i58uZetqJkbYdUxtOCvxt37EV69atEdYKXS8oOEOxnKc942koVyoCGjAOsUjjP3Zr1SWiIUkjX6/VDLH2UfzMv+Xzn+/L73Lt8R9BMlL/yQjg4xmc+fxtilORxitsE/q0BjKzawEgW7zae2mLYxv/7Cy8dabQ69gDYOwsu94PTawJcLDLw8KfgjF8bcQsKPbJQ4voOF+7WO00apIMUieBwpcUZZNDU0YcmHxaBoONF3FUqF5nGDALgA8T0xfrsEbX8HIdWL4/u4f7k3/7/2kv2bONXGRMQEYsIutzwVq1XB7DALM/k0tnxjQsgCEMCHPu9AAJtXmMAhT9X3M9kD3Gf2SP2TEBYQYwqeGIBJNRJw0/kUSJciq5PJ7x/OfKjO3ktk343R23oVMtYSyfQ1BvKA08xUTXuowsjD8PDwTsByAXEwTdtwAA96oFceO0xkSARrOMtxzzRpx5zqlotiqSqBOoZveJ603Ej6h/Ig4ISwsZrgQA8J6u9LE0AECtAkP938sRAL6NBSMAFgAg2EyvaqqVUw/EbyObSsvv/u72O/GD//NNZF1V+s9kCfZ1JBFNUejOaHpwAzc6bQyuGscpHzxPGHjVrgKljUp1nwIAHIdgnCvPzaJcnBMWF4U2+b09BQAsO4jXnoLF+YHVuPLqf8KNv7oLTmYE2cIoJnZOIpdNolmfw8hQBh+68DzUSIFGDGedcy5Wr1mP2bkqXKeALrQjqB9W2K03stUrXG2jx+y3EABYaQUt9fPdAwA0v1AAQM8ILUZ4eBADoeqLdvQtEG+7jNSaYI7QcxBQgMDGC7o/qS6S77P4b4oOwPz8Tlz04fPxuMcegLZfhRPviIgldyYZHO1mE9NTk5jduQNpAnNSKPXei32dtoHRn6Tbv/4wsJ8lLiBzb9LDE9IZ5XsjmFprteHl81h74IHwBgfRJjMQMbQNqkaNAM5IizaRaBj/7wUA2LEmoFycK4q6fdJLolatCyPg8s9cge9///tYv349JiZ3YvWaNdg5OYFsLos1a9eiVCoLcFCrVDE8NCB09HJxXlZS6Y/ss7944Z/jve85FQ8+8KCMFnzggguFas8GAv9GMsV1QxaFHUvp5YGSAxqGJN2UVOdFy102EAXMbLdEaZ8AAPMyzuBTH0zvquqt2HOeAACLX44AMNyTAUCHipGhAoK2j+J8WWzDPTct4LDfYlOtx0rRHEq77TrOryPk3DfUT2Etx7/JwGrn8aXhYWw6hWEq4zjs/rek5qDifoI6PkkzAhACAMqc1LE2oyUSgoi9epQMAGqkyDhxty01lJNykMylEOd1MC4Tlk3K0VKuWY7+UQiR+8wV5pzqUhGZ4SSoZQAQGGD+Mjo+jnv+8Ac87ZnPwO/vpVh2BvPFIsbGxvc9ALDYzg07MsaX1cIk/QlwtHizFzLapd8dAIDPETILSM+1ybcBD/gcVsXa0kmjRQ8TeKq/MxFlAkdNACZ1Mg+a9NBs1ZUgKQKGihCr8Il+5oKr1arir8lxgG6XFPsAxeIcNm5Yi41rV+FTl12C6ZkdaDQqyOY8ma9n8cnEXUWuoxoAihiFSc9eagCoWIwKeOjm0PcQtClkEcfUZAmnnPw+5LKDAgCoeFgCxdIc3nbcm/Hq174U1WZJ1CoJALBjQQCADIBsagCXfuQTuO3XdyCXptJ6W0YAyACgBsDqDasQJFoyb0PmMv8NDwwLKn/zL34lRQoLbFqpsSN2wYUfFAYABZHELgcx0IeT80Ck/HONWBHHHg1b7421k2Shw58JgMMxC1JnTPxXuo85RA14w2DEgDU0PBza0FkAQAOIFX/akyTAzPdEVPgX61ZGu3H9LJlosr9Y4r9SMbDS2bc8AKAFoYpeKovBfljBTV5vS32XAlH0MkyqpcPr8j8hACBJlUyWyz+1cYHMPnP8466f/heuveqzCKoV3HHnb5FIj6PeNq4BJp4I0yBBBwGld3NMh04eLCAoMDY8PIhvX/8tFTCkjaSltHNum/9ENYvqyB3ErJKqTZp4z00XXJBpAzItADV6fWHVm/B9ScqFNub7IQBFBepGrSriNIwpBB7YJeZn/j/BpuhICwt1Pp7ft79LjQP+be3M67omoEFmC19qPj+ALZu3YePG/QVMJP2fYlgFdu5lls2Xx3IMiOKj3P8s/hvNmjCXhNwcZxKpFL5eka9iSgRo+DyWoRUt7vm6bAHeD2LJPZcRA8adXhHWv56jIoz9IJNY3ZhD0T5fdH/w90MRWcPQ6P+52GxZ6S/GcFmOJtE3Wht6bzVGkjYqZ5FJeNk9iAI20bjD71snEe4DniVkV/AeCkNJQIWYjj+5WVSaHXRSWVS6XRz+zKdj9fq1aFZLuOvXv0Jx61aMpKm+TcvVBgcAhdonE2wRAG+l/d4fpfoZSIu7AuwjAMDEDaU4KjBLAIBJGAGAo9/8epx5znvRaFWQcGOyf0n773TYsXRNV4kMk+WdDJaLzLsD3Ubvr10/OlPKEUAjKLa3AICZ/xcNAMOKZzrR7nbEipTK2BJTgy4G8wXUyxX8+ze/he333S+K7PS0zhcK8ppEBEpAEl7TtiR8O+dm8do3vRFHPOvpcAfzmCzOCThanaew4L7TABAbTdplzc1KUUEtBN5idu20QRJRsVvhCLVxzn5W4gNHaLL47T1bcOHFn8LY2oPhd6g2zgYG52Ur4qLxzhOOwSGH7o9U0sXPfvZTfPm665AvjKEdZNHtGpDQbn0DDEbdSZQtp2V49ENOq91ZRIu+t34AwDxRRASwxzBSvQzJkQ1gZgEAHUrsxSxZr4bepEesCgOqjWCPgixAWlwtEWm3SPZpBw2k0nE86YmPxZlnvgeNWhEOBSr481YdSTcBLxFHqTiP6e3bEGtUkaCIG/U7jOuMChubM7lPN8dcRlMF7V3vXbqg4UgvLa05YuogSCSQHxsXAKBO8J6OIRTpFMFhNXKjNoYFe/63AwBkmPHgatTrMh/O7nyz3kSlVMEll1wqQN99998ngncUAmRzg+uAwE8umxMwLsVaplFDu9lQZ55OICDPye88Cc959rPl+e6/70FceeVV0nmuVWtIpXNos0FprKCjTVu5/8z3EnGxU+Y5b5tFPDOZp7Pwp61gu8PPcbG+owCftcOzY71cLGwgRQEAChq78TgKuQw67UB0olpN5vQpaV7SQtyyYXR9EwCgVoVanwv7UBo7HRSGBlRsj6/H1cKbTAAdbdSdxVhKAIB6TrRTZF7GcQsX6vKzQAMgwgCwxbttKETDgKgUGCFlFv9d2igmHaRyacRoQSjCiHHNYYRRQO0K1mXa7Sd5T0XbA2kKiB6ayZeZ/KmAq+ZYbJyOrRrH9Nys5NdZgkZ0MNjXIwDRhCRaIMgCMYWzWDsYpMQmmBZ11yRRZ9P5dRQACAvvvuAadjbN80cBAF68aFIpFGG3R0/uX8RMYJmU2wSTs/+8cHwdqXTKKBabLq4BAHQEQAEAJvL06Ny5c0KoyKMjtOWYleQ6m0miPD+JKz7zCWzYuBqV6pwAAO1ABesEQVoAADCw206poV3tJQDA4CDK4QIA2I4y1X9pkZNAIp7BG486Bk6CVB96t7tyH9pBCy/6qxfgpFOORak2hyYFqiIAABkAufQgLjz/Itx91+8FAKAae8xlUtOGl3ExsnoYsSSVLtU2g2MAB+x3AGan5nDrr28VzQGmMq6XxCv++pU4/p0nCtrNEQA+Fyn4nH+q1xuyPqzCdzRRsDPMdv3wftoOrPgBm1xeC9geAKBzP+wW6/UeGByUGV5+CCpoxhD2GgCQ0ZYehb5/v1gU3RbiUa2MxYrz/gJguYLAFv/L5S/LAQCqMtwDAKzavyT0RhCPc0r2wyZRdi/ZLED/vl7nhbZX9IlnUOPKkw2Bqy+9BDu3bMGdt/wak5PziKWGUWsYdW52VKlUI3aeFD7RA4aMmonJ7TKu4zgxvP+8c/DaY49BfWZKgKsQAOiz4uO1sx3eaFwK584FhDIdU9MxDgtA043mXDNjjlhTmUAegiVkAuVz6ErypDZnqp7bswuUvUbgzGig2DEKS8Vnl56P1eI/EGSaB6HvE3joYvv2CZx15rloNHyhyI2MjGmnJOFhfr4kYwEEuAhS5vNZYQEQnDz4kAMwNjaCjRvXy16n4BkBFYIQwmYIfAHPypWGWOLZ19gDIzSm8/fDhN2ARNFzwHMJIChIZ69LNAZb/Y7F8meuG/qd2+ezs3L27OD3Ga+j4FQUABDgw/hki8UfC1Jto4Xx3oohWvCKBbvKB2iCWyyXwjPJrgv7OviZ18qeYYw7BJP5nDpaoCBmu9mG2/XQ9IG2l0ItnkB2/Wo84SlPhuvE8dDdd2Pq3vvg0LqRHfKuj6a0jOOMyCEAH8k0RwAAIABJREFU8HCLf613FNzoXfteMd17vn0HAPCiK11UrxUTMOaTFgA44+xT0aQQmUcPai1oSf3m+mVCF6cDzZ8UAFCgcm9FAG33PxwBMCKABAC8FN2BajLzyVqM9H9an37pmr9HhqwAAftoW5US7Y6BQkEAQEn+CGIxhwnaOOfCDyCg0FY+i3KrgVQmvc8BANo7OvE4KvNzmJ+dfkQAgJABwDKfgqUM+fEBnPX+j6CTGECp2kE2Nyj6PY7TwczMNhz5qpfgRS8iq6YrLMwvfvFa3P37h+C3C+h00wtkCBbrB9vyWu1qex99jb1Fy/ylvxkFACJZa/ik+j2Nb4YFYAXW2HWlejhzlF3EChUsELcJzuCbr/UM64kIMkd1OC8vo4zcRT5q9SIGh7IIOnVceulFGBrMCAMghrZo75B2rboODTTLJcxt3YwExzJNgSXC1+agXyoe6dtb6H/wMC+cxmcyDLn3WDuwQ8xXmXBQGB3F8Np1SA4Mok5gnKNyxmKS6TO7/8wpeD04wve/FQDgdWShqlpWVMIvY3BgEDNTM8IGYHE/uXMKJ5/ybhx8yCF44MEHZaUMjwzL1+KI1elgZHgY1UpZCv/1a1dzhleuFvdrrVzBxRddJAXm4Y8/HJ/4+GW4687/lpDL5n/cZY7ey1cEkGYetUAnSEdyrUaadfvh/nQ5Gh20JF8jABBzYqINwHvCs1+YkmQC8muCmRy5DbriaOTGCUbJwpUagDmQaPJ0VNCY9ZNklqLJpFoPITZmQD7qAFAjivR/sinY1OWbJ/WeDSLZezY3I7jkd6Qe9Fu+/N2FAEArdAtQBoCOAPQajNExX6N9ZfYKhYi5segAQA2AGAt/sm5krCswdoEJ+Zu8DtKmpeOVr6KAwlTsQBoibAiIu52IXMbRoBA1HakIJHO03KOYMce45/c9ABDtqi8GAEhyRDqtmRW1yVNYNOwjAMAWNmJPYWyohGIX6WTa4ktrD10MLOhJueHiLJaKyGRTcnHF7kGKSUPVYmiSAKxJMEU4eCOL83PSaWPSXSnPywzVc5/zNJz2vlNQLE3J7OPwSEEsB+Xa9WsASOSLKH4L6NAr4R5uEijUaWFDcaOphZgKztAqw8NgYRWOfPVRwgZg54XvUQ+MGJ769CfhggvPxHxlBg16TEYAgKSTRj4zhAvOvRD3/PZeZJJZVCggmHbEBYBAQGGkADdLEQ6ILRbFRo543BHYsW0Ct99yO1yxOFMLnLe+7Ri85vWvk7lIFm2ksFSqRP2orq0Lmu+dybVV3GbyL3aKVMs0GhLhbHgQCO2ZaJ6i48rWsIq+yi4hWsi58pYAAOPj4/JcDFCqD8BgpxT4Pf0g+GVHYCxqbg99u0ZtcdTrvvZmrlcq+FdaDys1L5YDALhwmJRLkJOAo8m8ddMQJXXrwmEQSbnEETE8DY56rXuzjEZVQbqbXSRos1KqoF2r4/wzz0I2mcTPfvxjNJoBEskh1GijZqzgWKQSoCGoZx042D0kqDYyMiS2b//xn99Dq9UU71fRijFIiAWGBECIaBbYor6f5SC2SmQQGHtRex+jnepKuSTiZlIgC6sgwpJAFx5HEggSGLtBO3NuX4v9/2js7BXLCproulGPWiZ10pEPqOkRx/ZtO3HcccdjbHSNAANk1UxPU9QzLY+RonQgj6mpnQIA+O0mhoYKOPucM/DSv3kF6qVZoc4RJNQuT8+2UtZWh2whZR5E33d0bEsBCh17CMcfjAsCQQt+zyrlW9aDHZUg04HX3TInxJ6TAIS5nkx6ogALv29/x9p5yriG+WeBEx0DYmKgRb/Q6MgQs770ulD1/UoWoYWypK2GDcBlk0qrTaHdZ/1ANv8Oi36eG5YNEQIApP5zhKgdQ6JFcDuFagC0kklMdwM8/QXPExeB2W3bMXH3PWhMTyPjcta7i1q3KWCoy/GXyBhINA7ZvbdcbPpTAwA2HvAQkOviOtLtpz3lG9/0WigAUEMiScHNHgBAIFqtkKx96OLvcsX4txvsXwU5e2rM/H+7zrhmrAXg3rgAWA/zqAsAbysBANrdEgDIpTOIsRPUASa3bsfnrrgSa0dH0PUpkKjWVtOTU1i3br2M+jQJiieTqDQbGF2/Fu8+/zwp1GYqReSHh6RAblRq+5QBYAGAanFeCgrQ+otpDeOdoafvrghgFEiUmEzSLBmVMRep9Bj+7vPX4e57tqPhUyg4o4KwMY7o0D6sjc9ddRm2b78f6WQMI8MDOPa4k+CmNqADFjHW4k/zKTmRLBBo1oj8ho0H0aJ7pUN0yQ3Yv/gsA0ChOfthiwibH1jGDJsUXeas0Rl2yx4wtmUEZ+W8ZYwyxb+KCkoJIY0e/pxibBwm6MQUBEg4HZx88gl4xjOejBh4zwK4DjvoBLSbQtdMxYBNv/2tAABiS8lChVaXYg1r4M1QRNT2Us1pH44h7MYGXOL6sdCRCSClZKLORqLrYe0BB2BswwZxAeiw+2/YOSyQeAYzfXYMkMJVtOevYE+zvkfmcZJ/JmLCDnIdV6nofhu5TA5zM7OSU3Pt3H3373DJpR9DNpcTsGB2fl6aWWTNiq5ZvS7g/ob169QWsdORvVrIZjE9OYlDDz4Ix73tWCkwU38UEv7gBR9Ecb6EoZExNFgXsDNuhI8VADA6SGb8s240uQQAEOcj1QBotVtwU84uAIC4UsR0/M/WhYsDAI7qnNCWj5T8TlfyGtFBaatobC9m9AAAZTXqOmwFvugj8P9o+ZckCEHdlbYvYonSUBIAwIHDURMCAH/MQ6kBwPXnxJwlGAA6AtBj8PRGfXusV+4nshKo99JFjAKAFEjMeFIjyfx/woz9mB3LYp9jYATyyDyolutSj1lQQMZbDCimTSMVQOT+rzeaChqSUZFU5s8+ZwAsn3wYf+zIvKhNHG2xw+TKJoO2ELc/250RgGg3SNS4I10ouQCGptLPPIge+Eu9B0tWlphL1MUgtz0RwIXFuSy8EEEWCRbxoW3WS7j2C58z9H/ScxSRVfTJaADIGIDOqOvSNeJZIV1sz4KKzLAbOxsyAMTVQN4LRVIcJL08rvjM1fjJj2+E52XAjp11Rjjo0MfgU5f/LTZtewCZfBbdRAylGufqknBiHgZyI3jXCe+GXw8wP1NEOpNBM2jAS3uS0MWTcWQGMrLZRbQo6OL5z3k+fnnjTbj7v+9GNsOxgQ7S2QzeccLxePFLX4pyrYrZ4jzK1TJS6YzRdIgUVRFLMl4R2xGOdhWj4BLfj3p1Kk1ILRGVvsSNSYS4Wq2ICCBnqbg+G00KNOpsOxPA5TiAYbd4sdsTJhNL37to4bfYby1WIMqRuIQ4X/RnC9OMpRPopV6DpW5LISUUr7gEbRnDiMzW2s7/YnmS9tBtUtB7DTJZK7RYwswJyrXjm9d9Bbf86mZseWgT7r/3fsQTKfgdzm5poBcipKVt8T6Sup7oIpWiZsWEiE2efc7peP3RR6FOn2iKGvX7KPddhv6i3yZh0WSsFyvsde/FGRb/PAA5N8Y1w2vAuXp+0G++Qwu+ZVIQe+0Xv58Ux1GGFA/ATJpK/r5Q/TkHt3rNBrzl6GPw0ENbMDdbRiZN4NJDucSiuitAJtF3GZFw41L8szE9NFzA9dd/EzOzFDklwGXo71as0nZcScHnwWS230prtZfQ2v3KGTaq/Pc67v3rMzpCsBjYFU3f+v++vS/2+2HnMExWVD+EMVCmPgwAwMjsBwo6WPYZO16Nek06JfzHMQlSDyd3zqgHcLMpYCP/WZYEH2uF/6x2hP25AGVeGtV6gIHcEDoVX1hWLbjwUynsbLew8bDD8LjHHw6/UsV9v7kd9ekpwK/LOTHbmJcObrwdFyGiPf4IBR5tgrKQTq/XfN8xAJQGrsUBr4loakhHqIs3vPE1OIMjAH4VmQKT2QBNzve6aRHz4jnb6eiYylIfUVDVrp9wnRCw3GUkaeEzSYOCCZTRf+h1drqo1aumg7i8CGCi40vnW8EWZsgs2oiC23eusU66/72tIbtMhHU5199sIu16SNMGyw/wvX+7Hvew+DJjMDJmJXvRFLAiWpFAI2ij2KjjmBOPx2Of9EQp/jMDBYl7fG+tWl26fYvtHXl1i1C4F16hXhdbzgPOoMrjdFTKDnJxBKA4NyPXwWoA7M4IAM+3XnGhF8fua1pDMleiEUoslsfUTAvnXfBxeOkRJDNDqDaaaLRqyOU9TE1txt9efB6GBz0kYi048Tbm5xv46Mf+ATGnIDGAa4s0cjJnyTpk54x0515v3gIAvT1iu9l7vP/CtRs5HcPlbF2xour9+pckr+UMMBN5vkKzPuX6WFYjz0/xXtdqR9JJA74LnZgAJJmegnryd9n+YTzsIJ1xJc5c+dlPYXpqGwqFlFj1ottGo17B4EAO7WoV6aCDHQ89hNmZaRmv8NyEjLURCMhm0jquZD70bS0EV1YaAlgOwJO1Tj2bTA6zlQrIm9146CEYXL0GLb5n1+Mrlu4/f1f7O+r6oPusxzjc8/v3p3sk3wJBYBExt+cwc0oyHIwdMUcPs9kcPvf5q3HHnXeZvFabNLy2MnZl9X2E2cbFo7odBAtb9TpKc3N49rOeiZe/5GWSp//2v/8vvvzlf8bA4Ah80C5Pbe/0fNV7LPHSjHbJ6CPP2XDUT+11kykPrYBANkc0HdEAIAOAIwAEZqK5rXSzCR6QgdyNSce/Vq7CUbPT0M47Or4XzTfYSKC2ERur6TTFvBsiOkjrPToASKed9q2uAmrW/k9ivzAmKTjuiNZEvVqXvIH1SjaVlc/R+kJrCf3HXFjjV4/hqA0jrS+YrvK9U8ySgGY6n4WX8eSa8G1ZW0W+d6ldSbvgvpZnSKBSqYdrW5sUZiTQxG3RBghdaszEVeTE/B8JAESTXksDsR2yBTTPBYGltxF7AdsESisOtQgAoMhob7Y1umi027U0vBv6xJocaSEAYOfFFj4+SiETpLTTQrNRwsUf+SAOPmQ/tPyydDUcl4kH5+Ssz3EUTAhLpvDA39MwpCJ2XBg6HyMAgBwiCgDQCvB7//4j/MM1X0YymZEDkYuf3fXcQArXfumz2LLjIaRzGUlWqrRGos9q1xEGwCnvPBWNSgu1sgqyVRplWdwHP/YgVJpVJFIJZHK6iahuecLbT8Bln7gMM5MzQm8hal0YHMR7TzsNRzz5SZgvl1BvNcTCg/PXXPHR+Rqb8PUDOP0AgL2vcgiGvuwRSx/jU84OL7vFFAGk+4MVf1MrkXAUeE8v/4qPW7GDZRPovkTtkQIAVnqBMiFh6NB2PIedf/thE+zFd5H2XXQ1U0Fb0wFd6RQXYgEfR7tYhOMmcf77zpAD/+abfo35uRJS6QJaAWdwGbw1e9ZxCsOSERCgg7n5aWx8zHqW3rjuK19GJptEoZBDtV4FOY279GEie74/Ae4HAHioLQQA9J0zWBNQ4oHD2TyySOTQlcNFu+UEAFjJ9NNKo9fcdpTlKvfHohg7Leyuk4JJ8b4CZmeKGB1ZjUajjXKpjre+5VjUqi1h76SSWVHJpTcsDyRx/2ADmh2dGIvYmsSdd518Io5+0+swNTUh9qQWANA40btafN0Zx5Ukf6kCYpeiy8ZszUZlVq//vUXfZ/R57dfhZ95RJivGhSF63ezv9GsQLAAFpEbpyIykjDaRUphKibhRTEajlIYoHQA5rLUAYGIU0CKI50nbJte9Az76OqKsMv5tOwoizhheBh+66BP4/nf/Ewes2Q+tRoB6G/C9FObjceRWrcaTn/oM6fhOP7AJW+75PZxOC/FEG61YU3zfU/HUXgEAfC+SCIcCio82AKDxQ+e5E6LM3OZ7dBQAoAZA3a8gW8gKC2UhACA648sCaJb5FV1j0XUkrJ1lACwBeRcBAPh8FBXlKMxKNoAPCwCI5DR8XjoAiJ92ECBLkLzpIxV3cPVnr0JpdhYplwwQZahQJEp9R/SqtPn4eAylVgOnnXsOVj1mAyoU+uQYHB/Cri0T82X2794CABQB5Jx2dATg4QAAjAX9AICeu1TpJkWWoq9plIoU7B3EhR/+NGbnfcS8vLBrmCsk0w4q5Z142Uuej9ce+WLUijuRz5BNEsNdv5vA1ddchyHaqPkdFMtVrNuwHx7ctBXjq9ZIoaErNCxd9eqa81aK72VyxJXOz2V/HqEPLwZ+sph3qB5tVJxFZd0W+iYv0q6/GVEJD1fVcXLitBHrAQCK37QRdAjAsVMbxznnno799luNdIrFxiwGCxm0mnTOaSPJOfIuMD85KfPinCGnyKPktRwFEE/4iNWxgVLkO7vJAFgRAOjQLSiORreL7MgINhxyCNxcTrr/oFWoadCEAIBJ2vi65Mu9ukF/2geHAIDoQpg4JgBAVwAA0sHZHc5kspKzH3vc27F+w0bJPwhShx1244ijGtjGw9wAeGIPWCohm07jL17wQjz3Oc/Fjm3bce0//ANni1BpcCTXNGA4QiesOmWCcgxUrIopiMz7EYHShLGZdNGJkXXSkSKY/09c1AIAtikrZ1MfACBaRpUaHBAQsHY+/Q1XvT+MHwTeWbOw8Cf7mucwbf98tBUAEBv0jtj/sejmNWLcFSBDim0FkQhkEACgEB+/T+cF1i42T9N4qdZ88nyGISsxLIjkTnbclO0rjywIX+oinnMEAAhMMLCLMKG8CQWthPzN55GkOYYGRZg7EWUS8+sKwiowo+vcAu36dHbU9n8UAKDISXQeUUWkeuiS8Wi3XV5LL+7bh4sBAIJOGReAaDFoAQChSUW6lv0F5GJb3YaQENk0N7/nr77ro2w3VA+VLmIBbR2qeOPRr8Grjnwpmq0S4gmK2bEjpwi0qmw/WgCAse3qcLaKKHEa27fN4L2nnoV0Ki+LigUEKURzpSn823e+gh1TW+EkXSSSLlqkCXNBdhLiAnDS8adwdEzs/Viw1/0aMvkMXvzyv8JPbvwpug6EglMipWhgGGeffjZOeMcJsuCbDaqDOhgeGcUFH/wAhkZHMFeaF1IEqaIK4vZE/GySZ9cR102/CngUXJKHmwJWvx9pwZjOF8EhFvuDQ0NiqSYzSaTe8u+b+73cKbI7CdTSEBOT4uW7e7YAtUlRNNFd6vCMfl8pzUsfZP3Xy/6dMNB1SZcn8u+GVOhw78icUtQlNmx66R80bBbJX22SYvZFgomjBEHSONq497Y7cMWnLxdg6uabbyVJXwoon1R3U4RrTqEgAIMnGQAUN/IDqhuncMyxb8YJJ74drVZdRljI7qDPthBrFknibPev/5qGscJEUQsgyQFqbqYVnWk2SK9rChjgJPReKgDQEUqZpGYrZCFLriGeBl26cjio11pIp3OoVhrw3Awy6QFce+0/4nNX/T3SqRxcl4KicmEkpsg+FtEb6iUA1aoCj2PjQ/jWt76OZqsqNGwCAuHs3AKtCp1hg99CPAI+LQUERFdY9HfsXGD0Gi8aayMK//bxLNDdVHLh/G4fENZT8V/IMgifQw56josoRdZLZZHKZuG62lmT/W4FhCQJaaPtt4TVQRpgo0oqoN5Xuy5st5j/Hx1tk66dOeMkAXfTuOeeLTjx+JNx4IYDJN5VGgHabgp1L41m3MMTnvw0jAyNIt70ccfNNyHmk3lQQzITR61aQdrNhH9/6V28zP424l29ff1oAgCmA8+cRiQNEgJqsLCLJTp47VGvxtnvfx8araoCAJ0ATV8LPlpHMymzVOOl3qHVgImurygAIPt+GQDAClEtzgCoCB1a1JqXEQFcCQAQ+NMcPTbay3BPjBRV1bZhjEgSlKo10ShVcOVlnxaKbpIaIKIArc9BezMGIaZ9TXThO3EUVo3hlDNPR0zO5w5aZj6VwDbaSpBeat/uzvllL+BiDAALAERHAB4OAGDXpZ0FtntI9hGnvhM+vGQKlRK71mP4+jf+A9d/9yfIDKxCzM2g0qzD8ZjcV5H22rj8kxehNL0VhQy7einEk+O45trr8Ovf3Iq4kwKcJIhJxp0kAuYxtkFi8zXjWPPoAQAmu+w7n+Q6kMZOVfQFwn4GADJ5EfeUFQi0RYDGKdons4GiGj5ca0w1ZLCiQ8CYTIAAz3/Bs3Dae09GsTiJRLyNdIp5oS9nqBePIUM7TrrlzExjenICfqOKlJcQacyg1RSGWm/av8f2eSQAALV5c1BptODkslh34IEYXrcW9CuotQJ05XzVAq53xmqex5lrLdWWy772JKI+eo+RvEkDm8ZBeWsEXxQAIPDGN/nLX/4ST3nKn+FjH/s45uaLMgYg9ZAAr0RezRkvLz3C02DhXK0IyDg1MYFVY+P4q794EQ484ADccMMN+OVNvxEL5lhCx2/5ULJBWWfJGIARnmTxr/vXXhuttaj3Emd+kVDNJhbCBAMkLxPwSDXf9GVpnsT4ZhkAjWoDiS5jY3991LsH/Jt8r1r4U+/Cl3yJr4fFfjvWlnpEgHo6lJAJwD3A5quxGA8J1x2g1WDDtiWifG6cDdKkafZYEWxlgttznrmxfN3HEtCRTV4yFWAmAMC3kR3IihUi2QBCbLBWydTKkc5/XEAAuaac/2+pELmULguWnv6f5h8LgZFouvknBwD4Ii0NkF9H5235tSi1R0ABm2TJwtgNAKCX2PAmKDcqeqhxrpBFnu3s2Wu48sHXq5vsBbVFUQhALJLYR2+SqJvzvbUbOPyIQ/H+805HozWPWLyNZNKRRavKmY8SABDnIjaIkQhJ0GPSQzo1iNe99k1wnbTMF3MDsBv+4OZ78YMffks0ALhlCQB0iaTxKQIikCmccNxJyHg5WaicY+wmOnjyU5+M17zhSFx0ycVYv/8GUfmnYukTHnc4/vrlf40Tjz9RfV07XaF3jYyO4UMXfVgo2xU6KcQhQhYWAIhSiG2CYEEjKyIWBX0WJIORDrYUOuK0EXI7ZBZoYKAgAICl8xAtJG1KO0NqDbKnH4YQt+TDl2cA6EFu13j0SZZFziPJhCYyS7+BpTpo4VqPJaRY4rVZMCtrDtf+43VhsauQphxEAgAoC0AQbAbjbhto1IBMBh8762wkYi5+9tNfYnJqHm4yJ37OUfVjLVSZyahqPZ+b+XA+n5E54h/8x7+jHTREFJDdO1LOmqwklij++6+rjRG9Ao/dQQ388ueEfmASDHamO4FQxWlTw48EAQCZT/MlsIv69sKm+i7rYLFueC82EeBQG6CpyVkBAFjsT0/NY83qjTjy1a/HxI4ZpFJZkVFsNilE2BHrGCm2Oj7tFWTciNSKcmUep7z7RLz9HcegXJ6Ta6XLS4Uq7b7R66DuDDyqwgRvEbpw/77rv6b2IUut1zABiNCR7XNKB4TXeRkKs318f3yX9yKHq6V3c5aR8/VJuKm0zO+Res1kiWeG/J6ANuz6+zIWRApiLFDNl/A19V0Du3/smrFjCHKOxZJIp4dx+mln4/d33wPXTaMZxBAkUqjHU6i24xhevRGPfdzhovz+37fdgtmJLYh3GihkHaHaUsXbAhB7EoNUgLLn4BF1AejdEwuO7slfWOYxTGpkXZH2SXCfyZcWdogHeNVrX4nzPnC2AQAyQtFstAgApMSlRrsyVhR38b8je7NvHGoXAMA8dLEz3zIAotocdra0Vi2jEzyyAICNl6bBIy4lPGcoeNVp+sh7Kfz8Rz/GD7/3A6xbvVrYaZIYkrymTSOp5OjG4ydimK5X8TdHvR7P/asXocKC36FoHpNgFzG64XCWdR8CAEwGKAJYKxVDDQAh2RrtG+WnLl2EWQZN/yiWBQCCbl1AfNfJo+0nMTXdwFnnXoSRVY9BCw7q1BgB10wHpdltuOyjH8BQNo54m3vHQRDPI+Hl8cELL4LfjaNYaaIb9+Cl8yJwSjZQWDgbrpplnQgtd18yACJxbRfylxkB0BFOq2Gkav/KqNHyVv5ZRwDzfNYRQOwEY0bDxzhAceaYOSBBABrsem4MV19zpbBUR0ZyqJRmkEyKFjkCWpnGHFFjb1QrmJncgfL8DBII4FGDkKrr/Gfyi14X8pFhAEi+kEiiSbebsVGMb9wPceo+USE9zjFE1Uex4BoPLPmPVs/MdcORgEc4rj1KT2fNk+UsMbyfHgAQk/yCDkT/8i//Ik07umXd98ADoGtAKpUWTa4EXYyMsLWNf6plZM5HWgWji0qxKEXvUGFAXAFSXhJf/8a3EHOzMs4k2jrGmk5m3w0bQJ6FPvUGANBz0jS2YoCTSgjt30u6onhPAIBxnvfIntkKLmiOpSr3dCpqYncAANYQdozPxu3wPHBi6CYCpGm7ZwS/+wEAy6jh3xXhQwosN8maiolwuaEfLhh/sMU/P/Na6EhOP8hqnasC2Z5kvhEIIQCQoJ06bVod4VYaEUAyqRICgPA+tBpNBAS5qOGx6AhgHwCwRIz9HwEASJiKUJmtUBM/Wx/o6AEQjgFYcZ6+DRdlANiEUykY1r6p9/csAGCfIvo6VtrHEawspFFqOmOSZS3NFjzNAssmBieKtPzRl3xgKI2rPvcp1JvzQKwFz6OVxaMEAEjRwoW4KwDQabsYHlqDY992IubnKkIhrpSrIQDwzW9fh26iLSKAVBBJcCaNSn1BHEErhpNPfI8AABw6LJXLCGJtvOHoN+DI178aH/nY36LaqksgOnD/g3DEE56Iwx93OE479TTpaDBQcM5/3foNOOOsM0UlkwKAdBwgNVyRTz3kosUZN1tUSyJadNggFya3ZmZSH9+rxvSudQUAGB8fE4sl+xhVByVKyLEJoyay0mJZ4uf/GwAAW/hFP9sVzplyopw2QRYqlCT27DQrrSrcE7vgDHqEsRtAmx6ZGBUqWweOBQC6bcw88ADOft8ZeOyhj8fXvnE9urEUvPQAKlXS2JSJEd5PWRYK5BAAoPJ/uVrEW95yNM46/xz49ZLsK2YFRKDpJBGNjf2FaLQAte9/FwCAiLfd84aFYG2RyqWizsOy4BeKpmU4KcIt1K7dWDvRosX+uorSqdgNbXDyuSHZn/GYh3uVOT+aAAAgAElEQVR+/wCOfdsJyKQLQvOkIKBOjqmHtNDriF3FfLT8usQb14vh+z/4DjZtuh+rVo+g2aLnrx2LWYAbh0k7baGiwobRvdb/9a7/Ty9e42ay1P5YgV4rTh7LFHDWxaH/6WXNyD1R9wXO/hIJSbhJOKRai0CisfwLTSk78BzO3HdQKRc1KfI5wrHrrHR0Hdn1YhMDex3IZhkeWIObfnkLzjr3XGRozRjzxNas0ojDj6XQRBJ/9qznYmzVakxs34Lf3n4z0rE2shS/Y6ck1IjZjUW0yK9QgDI6AtDr5kZX5b4DANQyjNZPRq1cVM3bCLotvOJVL8WHLr4A9VYVuUJWwB4CAFR6JgAgsZdCSSsgsHsDAPCxdu6fly/6NVkz3a4VhBXVkjB+sQhyOj5K0xPYbQZABAwMBVE5gtZsIptKo1WtY9XQCC5lsVqtYyCXQ7VREyaRx84Y5XtY/DChZzLtObh3x1Z88qrPIpZNo0lHgXRK6MCMRR4V9Gv1fQoAUATQcxwBAKgB0KFYsAEA+BoUf146AkYBfRvnewAg10lD4o+boJtKEo47hHPOuxjFWhdNdgeTaRkDSDgsWEs48mUvxCv/8nnoNooIfI4KZBFzUqg3A5x7/ocwPL4Om7bulM+1BhXiyTQ07KEFAIBlytjmzJ7tv5UepXHfnm+9GCzXhUWJMD4WAgDcFxYAUBxAhf4UKNXTWN0AOAtOlx4LGOjInTockaXmo1Yr4sQT3obXvOYVqNXmUK/OIZPmKFugdmQBp+hoT9ZBvVzE7OR2VOZnBbzPsEnD/Wm0jh5pAICAbSvmITs8gvENG5EaGEDVb4NNUc9L64hDi8Atcwql2EiByS4zgVwhCv5v5gDo6JSCyXx7ZKgxJ+ioyGEc4li2fes2fPvb30bL9zEzO4vRsXHMzxelwy0ikuJ+w7PEVDQRkeaU66E0Py+AXS6TlTMvn8vh0IMPwb33PoBKPYDf7spIgYiDx6kbps4+tO2Tp5RROyOUbmx/hbnKg9PtSsebegAEn3hv5M4YO267521qbgtxETmtNSMMAJtlLowlPMPVEUXFCe1IuTBj6G7hEQBICgtCYjttLrj6ybwS/TkCIGRTKKjB4p8sAM7fe2QJmrFy0dEwjQD+Ldu0tgBAL/dZyESkiKkFAGiBSABAtKkMAMDQI/aFMoaYQILnPRkN9YaAEbGAjIgIS1gQ9V7HXxgAEZ24XRpy+9oGcLkAFxb+EYVd+/uLFXBhMWH8lUUFNezW9v5SPwAQsgoMABBFlmSOfJEZ0t0BApYHAKJTFzZwWyqSWQQMPm0GUFLNWvjHL1+DemMOnW5DaLlU3963DABLcWMU4ULcFQBAN4mUV8Dln/kcfn7Dr5DJ5FEuVcTPemJqKz53zacwsmpQinK/G8DLpKXIYHOxOFvFeWd/AGgz2UiiHQSYLc3g9LNOxwv/8gX4+a9uxE9/8XNs2boVr3jZKzE6PIoDH3MgTj7pFGSSnNdpwfU8/NlTn4aj3/wm2RhxNyGeljIbw3XQZwNm75u955ZC/3AYACZaSCCgLcjY2Kh4qNqZHjJGrJCb/r2lE5hlmSR9isKL7ZXlRwD0b/cXh9GEd7G/Hy1OVmIA9HfLonuHAZXJuBV3CcEVg/ASnAn37CIkA01JdIY7oJJsmEB34XTbygBIAF+54nLcfeddeOjBrXjgoR1o+Ak4qQEpGiQDMQmSUvmJLnNd64FPYSPaqXz96/+KVatHBe0N/AZqjaqIS4qI4yL0yui9iF7DaCdZEi1TwGtBycRKBbDUWi1AvVYNX5OcIAYAUNReD53l1o+9fosV0zzo0ylXfH1Z+Odzg5jcOYs1BxyK9596Jv79u/8p3f8WWySIi0IuaZ8sinkwJwRQY5fLwfTMJM4487046czTMLP5fokHuXxa9AEEwLAzk+HIjF4hziYvda1WBgAMK2KFDuSC9dp3r/SAW7i4overXwMgLL5tYt31VZyRGgBMZJ2kuk502ZXWGT5NrgLp/CeYoARtVErzIo6UEs9kLQYW6zaryJIe0FHwUeJREEeik0I2P4S3vuPt2DEziw51/d0CKmWqAg+g2AQOfeKfYdV++6EbC3DHr29ErF5EslFBht7IoczaSqXE4j8nAGC7/guLjZ5+joICe+N3vsRrMyCMzP5HAAC+TzJ2XvzyF+GSj18cAgDUe6AGQDgCIODr8gDAYvekP6bZV7dUrOQas04PURHAeq0idGi5t4/ECIA+kX4w8RObLy20BnJ5YQAE1QY+9P7zccDaDQj8loj5CQDAlFQCqTpZ+LSycmKYbdXxsb//PKZmp+HQfShDAUXt/NNCiyJf+5IB0Gn7SLouGpWyMAACNjUeBgBgz+3FRgBYpMYTardVr7QxNLgGlWoX//GjX+Ab3/5PdNwM0gMjKJE12CGIEsNYzsH73/cuFDyOJdYpeSd73svk8cubb8fn/+GfMLZmP2ybmMPI+FpU6xTnMiM+fxIAwADofSmGFvQsACm2ZgBdU9TzZ2o2o3RkiZ9GgM1+X88xBQAsYCDXWLQj+Zw8wzh+0kEhn8J1130Bmx+6B/ksHZcgQoBkR9Ua1KmKIenEZZy1OD2Bye1bEDRqyHiOgJSiO25eT7hXQkG4hSNH/ZGiH5CP/pw5Qw1xrDvwYIyt34DAcVFp6v2Kx/4fdV8CJltVXb2qbt26NVdPr9/EjDIoKkaNf6IxahQVNM4EZ0URAYUERREEUWZFEBARRSYliAan4IAaowE0goJKBAEZ3/x6rPHWHerW79rnnKrb9aqrm36oSb2vv+7XXcMdzrD32muvZYtAXJI2wl0AgIl/G+1khFADAOpvy4HgV7a+/mlfxfusimBK5YEAAJNFMtVIHkqI/tC9v79H9vxvfevbKJSKuPfe+7DrrrvD9SjAp1xwJO3WuZRcc8ZQFMP1fXEfYcJJRkEmnUZlfh5j5REZe82mAgCMuC3HksOYkK8Vf07F1DI2xfwwAz4xho+stoiCGwBAxO84XLX6vdFfkUIfX8t7FUFygx0BAL1wxuJxsUb2uMfbcgwcs5JX2NRBCWBlImQKqo2GST/p+BKVSssmFfSVywABACb7nuvBbxHUSgjQIew/A27oOMSsWUYLYSHAuXCsieYa3V4iOrakROyWhU7GrGyJEDBE9BhUUY2utxQf5n0J/WgHAKA3lBWzymgAdFnS8T2Gd+d/AwBglPnjycUg4Zc4fVL8srW9W39uMQgAEECB6JNmG5jPYoLZJXzHAsnHDgCYAK8nejKouqsLhGqP7/CGWmAVjQDAVdd8Dk13VjxYxQlAJoFxAYgnmjogk/7h4Qno8AVoEACgNQDYGyYigAV4bge/+uVd+MS5F6BUGhU6EZkZ1AA49WMnYL8DniiiFa3Qh5PPCa3Md0Ns3rAdZ338XLS9jtgAErDZvH0TPnPpZzC5bhXc0MPGrZuxfXoaBzzpAFkwck4ORx7xHhXI0NYjk8XrDz0Uz33e36nefwpmiHcr2xdpTWMESHropSQm2u2hP/hejAHQDX418qj66oDxiXFl4agFvCShoLgSPUyp4h6zdVvJYj9MAE7GyNAKaO/e9wevw8bvYwEAFiZMirplGDhcyMkAMD1P5niZ2MrxxOm3iwIAvJdkACgxH1Y1eE1SnUAqZ1F1Fqd86IMYL43gq9ffgHxxEg0PaIVUjc0j8F1dpVazXiX/6juTVtr/vektb8Qxx7xHwADqAWT/aHPXnJsRUCfJ8WNi7gHXOs486h87yk7JqC4rOrO6toq2Jb3j7CUTkVHV76UYEmpzVtXFARcmNpDiLRg7jq+O+OiG9HZl/6qdQX2mKpadLz/kVWg2lLJ8GCo3Ed4rqbaGys6PB09bROojFEs5fP3rX0PaScCZKKO+bSMK42XC+Cor6a6Nesx16a899Hko2LUITd+wI+Kv7QdcFptXPBIKn/WHb/HX92sAmPGssjbeI0/14rHiz7Ynqn5TCZya10yUQqrOp5AiABKFoFsWgyv2Rjaqc4harnof3ds/CIwza5DpR++qGweAFdkolEbxr9/8Oq6+7itSdcxmxuA1KGyZg9vJID+5Drvsvy/K42VseOBuTD98P7KNGnKsUOh5s5K1h69R7Sma7xSrNi5cP/70AACxeZlPbCFDiGarhhce9Pf41KfPHQwAaBcAKpMz8F3ssVgLU3ccqB4ENRwGtLDEGQD8mePBUEndRkMqnCqmenwYAGYxEgZAAvB8XwJRVuKchIX/+M738aMbv4e91u+KVtOFnU0rB5awA5sJHcF3AM12iEYU4JkvfB5ecdihmPMaSDhppGiXy+CcfdNUAW+1/mwAABkABAAETGMPrij86wb0RW6gmVeDWgAIALBQwvPx3DZKxQnMz/sIIgcnfOQM+HBg5Utwffpz0yvGB9w5nPKB92GfXVejHbiKuWhRhCuJ4thqXH7VdfjVb+8liR2tgNkwKdIqvTLxnGoB+HMwAAxteEcxalN44LwRBgDBSwEC4rbE1LnR/dgslmlAwFSNDQhgUciVIFyoerWZBKn9KoSTToj432kfPRH777cH0ikyaVuI2vRwT6MZKNE3x0rIl9+oYHbbZjTmZmTv4FrJnnSFH6u5Zq6n+q+JZQcPgGHxT5i0YI9OYPXueyJdLKHFE2OiFyUkOcpaaaTaCVgikqb6/gkAhFaEgAAAb2/EFoH/uwCAsR2nroaMS3EbiRSzLZnApg0bsHHjBmEC0B70kksuEf0uOlyQXeuT5ab3cl17l+RfxnsiAbfRxNjoqOiMMPGfGB0V+jnZOy32wsMRxyHG7lTaJwsgZdmSrNKyTtpNNADAv/HDuqATV/pEgEyewrt0c2Lnew8A4IjgvBeGnmFLagd0JvEBNcKivgq4DKN4BbwtLcssVPHz6YhAAUFW78lGTmXbAgAwB2QSTvBLAQCRrE+KOCI+fdLH32q2RADQttLIOI60PUi7Q8w+Xq1Z2jbWgIddwGvhOJdiEcdlpw07YwsDgJaABgCQ6n/c/I19/+z/ZwwXcF4ZDQTdZtAtZqsNpFdA0kVnM+VMzPuXBAB4DKZK2N8r2UVRYhWmBQAAbRko5iBiFgsfCwAAfXOUmJPu1xV6jKKQCwCgL9qgwHPJoDYWfpokUneGdcOC/qXNrHtclihikcukYaVCXP7FSxQA0G4i6nDQ0kJCUUuU0IMe2Nq2T4b6Ti1eRPqMDaBpATDVLOUEkHWKmJ9roNkI8Y63vxujI6uQspR1XqU2i2OPPwJ//bfPENSKVDsyAFhldOseHrr/EZx31vmwOmlkKNzU6WDz1GZ8+/s3YroyjUSa6h/KjsRrtqS/pTFfw6knn4JapY7R0VF4gY9/Of547Puk/cWzkwwACgAyUGRwRCTP9PnE75UZK1w8zFgyQV58U2EC0fu7VpLXSS4D97Vr1yBL+qTnyZcRUCEAQFXRHsI2eANbSsSvN1YGv374+NMA0RAK8mJBrfm0hSDV4I0wfv1M8m9o/9K3axa7mJAmUUoRWqGK+mI1bl1UJABAtWp2jvCRYusPqclRG3ffcjOuuvxypJ0s/v07N6E4Mgkks5ieraNQLEGoJjHKmGl5lKKrtNy38aP/uElpAZQLInbnZGykMg7cRk1AxO61GAAAGF0DM3biFUVZvxR9SJ2j9PSrgEZtAsoejuJ/bEuQ/mYKyXH90RUYzolhDIBB1e/e77gZuMjk8mh7rIRbsPKj+M/v/AD/fOwHJPmnyib7/4XmqdkKRrOB1ydM+JirzOC97z0a7/3QB9Cc3ipASSaXhtdqKN0CvcLGbXxUh6D6GsSgGjTXzO/iI73/kvcn0IMAPDMeDbU0PmqHjXcD+naBHLRhiZUYhYcIFnFAUpiIAYGy+ORzCQCQ9t9msiB0vLYI8DUqc8JS4d8WW2P4e2NlZtYKMycYIBUyeczOVRE5Obz7mOMwPd9APjeGyLfR9BKI7BIakYV9nv5MTK5bg1Z9DvfdeTtyfgOpKFQe1+YidveCHeexCb3Vte/tmGQyCWTVTX57vZe9+2Wq/4PAquEA1uBVTf1WdDMkBlBJq6pUch0IUWtW8MIX/z0uuOg8tIKmiACqFgD6M2eUDSCfLj3GiwMA8fnaD4rKOS8BABgbYsMAWAgANLv6HmY+qLVOCZhybLAFIBkxUFXHqdg0xhzPBGWmaNAD9lULAAHCSPlMExxPOTjntDPQbrYwXigLwEgla5+MOFa1tDc0q3rzros538Wp556D9GgJiVwGLd5rKymUbfGS1gCAWa8GzaPuuBh0m+UFvWsv17drAyiBl7AUWDX0GvUuA0AqWlqIkDHZUi0Ag4pBsr5KhTopVc5cJg/Po2tQBqvX7YV3HvUvmGtGaEUpREkbuWwGjcoMkmEdR7/zTXjWU/ZBFDSkz53gftLOYHxyPTZumcXZ512MVpDEfLWFVLogPc5Ct5ebqzMQY8PcjcsWmwcDke/YtBiWfC4NACgLPybsbGNiLMW4VmkB8BrFAQDDFuyuf1SJD9vSD04mrPRKE0xiGwAToQ7tZV2UyznstttqXHThJ7Bt6yPwWzUUig68wAPzH0mWkglkU5aA9m51DpWprWhUZgU45frYTckIspp4Vhl5qhVJ+vN7301cpCX8YuCB3nfE4SKFPZ9yIPLjq1DzPDT9AAVWptuUDvJQzOYReaG4qCgAoKOr/70WgL88A2DQ/V9mWyDXBzJAGE+IF1IbSbKGmUwmOqJX86tf3o56rSZxqx/42LhpM372859j3S674MFHNiBbHtOFFz0k9X0wMVshX8CWzZtRLpb0Wk1WQQulUgm1Gt0gUshoJfxqtQZXWopYMZf+Qun/51hkoixWgB2KalODiIB7WwCAbD4jTFtR3xddIsUAMC0JTMS7wuocb3QM8334Ld7bQQCAOXplc0gAwHGy0vpEvaRGoykshaDjIZXrIFtQOggiiqzjQRO7RlrXgGOK+zWr/wRc+fpCPi+OAEojyFggGgHAwQCAMHcWAM1qXPK8yYQgACCqJRH3ORth6GshbfEkRxSwlYkAKtdXXmmlMdCNT3U4Kp8hdu4xStmASDPx4mc9q7tCDa82DtvKF//bUgm08u3unUA/05AX1ogEdjcCWt4YiwZWDGLUC1lojLiWTs4phCHvo1EtHhMHFRc9Ok6uNIQxoKZ5vQQb3TeL9QX3Xx4d+MixdjpCpzrgKfvgwx/+F0RREw6tsREioIoqVV51n2d3EzLRkw6iVnZnVBiYSGk/YtOntUBtG3CcjEJTMyW87rVvQNYZAeNg0oqJHRz8ihfgTW/7J9RaddRbDQEAmBxmUln85Ic/xZWXXom8U0LLJdKXx7bqDP7txm9gw9RmdFIKgMhlc6jPzsPuJDCzZRvO+NjHkXMU5Z49jhd+5mJhFlDxm8IYFEckfbveoMJvBj5VkMFjdZS3se/Ld1br2ZtkxoqEKzFmABFS2pzwSvC1fD6dF+T9s1kBIGgZEg+Yu9e66x21Ex7cMtiHi1gNvbfSv7Yzn6+CaBkH3UysJ2imFhU9n7r+wVQPpm2aqjZQLbX/0Z3RS0ysRMdCJ0gikbbRTgM+Woj+SFnNCgPAEt2ISz54Mjy/jRu++31Ef7QC5KYfBBHydh5+qyVtMtmsI1RZVtpzhSy2T23HyFhZbP6OOPJdOPSwQzG+2y7wKvMi/Mdloek2kSvk4FNkMLYC9K+B8f/3r2Wq5hcpircEvz2NEaHv0marr8ddXWulAKvsmXZ8xD8z3vZkNg+TbJI+xumbJvWxxl7gDDKjk3j1iw7Gg/c/Km4Alhb/y0hLTQsZJy1jmpQ9P2ohmU+g3qri1ltvkTlQKOZRr1WlCsRj7FdRN0m0AQMo2LPYw1RPZbkaAK5I8rdEAjZ8/9CinQNaCMyGGG+h6D9OsakKWZE0NFsVTKn7E2M2CHNM2StxQogLQKMpY4cAjHn9oOsw7Pj5nlTMnp6uYNc9n4ozz7kQP/6v2xStP5mE64foWDm0EzlYzjie//yDQFeJ+3//W8xNPYxEu4WMpUSuelUPAxSr36kEuAdOicir6JeEIra0PAuzxZMbFcAvmh0OZTBJMJi0paeS1502UK2AFq8tjIyXsG7Xtbj8qs+LSJTyZ44QUBjYYa+3jWajKcmsWW/6rzX/vxQAu1R8wqvYrwHQFQFsEqjX1176b1WiQWcOBuEEl2qz01KVE0cT/aWew9cl0RFnDuZsrASRDRUq4ScZwEQwkygXRuA3AsDv4Mh3vAt77bK79O+TYk1l9lIhiy2bN2HdunWYnZ+D127DKY9gw/Q0PnnJZxHRi5qif7LXizqX7hfuCEAZj78WgkEaGFq0+0MdqWiRdG2tjBUdW2UocBzAZqXf91CtzKFZq8o1IvuA36ViKNR1dR3i+zPvHffvYY8EhbFYDPCoV5KAk8vDCxK4+ee/wZVf/jpSuQl4IV18JjA/OwPH8pFNt/Hlqy7FfffcgYwToVjIolZvImk5cJwitmybx8c+fh6K5dVwW6TjpsQZgPTpKpk3hSxa1EchA6nD5ERuVt9hGjCn/2/x5xnwbjgIsOj5y0eoa5/UYoAi7CK6AEr9n+0BZnWQpNqMUb1i+EFbkqKW54mlqsOqcMh+8ARy+YLoM3FPAAJ85pLzkckQEI0wN7dNgAFed9qjElBCGCJn23CSHQEAtm58WGyuU+y1lkZwJkWkrGtnq3ZHWleEa5DsSGWevfmsgHJN5bqWTaXh1prIOjkpAmyfnUcqk0WrHWLvJz8F2VVrJCYwgFk86lbnqtpuFQAgUJf6ruO3nSugDR2ay/ijhkW6OgTdTCKma7J4EEXdJCpqELQpZhzYZNa4DVihh4nxEfzy5p/CrdeQzThSnWdya6XTuP2OO/Cbu+5CZmQMrVQOnnw+85AmJleNi6OD2pvY425aFNWxdtkCkl+qogIvqDBPIjJxPLiNFjpkJJEdSvYFqehhJIm4iOdpxgkBPIK9VOPPF3ICOpGRw+Rf4nyyFDJkMIaSdFN0T2j5YSQigL7rIxEKQX+BYGAcjOexVatV5HI5yUsICJg1nQKEdj4BK610LwybV+0ZitrP14sgcNAW4IDtWGnqBLF1hq4H1BGJFWEZIpg1rNt+s6BIu3CuK/ahrvg7KeSLWXSkbZWtbso2WpjrnYQUSNteW64xr68S8Oy196iVRjvpadeBpXL6xIuf+cwdAIBhQW//qF7qA4bNAoX49Z6xMIFWIc0OAIBW3RZUiB6NmrIhr9VvZUAAAyZIz6uITyhai/g6xwCA4V1Iw+fxUsffW3z1++irbTYNWTzbHp705Cfg1FNOQKWyTWhXGccSBXEKmbARWiX/isalHmqDGbZ1LLUCSTJiqyTEtBIYOrdUKigalCa9J0S5PI53HX40mrU2Wi59OUn9buO5z/8rHHPckZhvVoXSb2cUJbyQKeA73/gOvnr1V2EnMiJEls7n0Oz4+NINX8HG2W1iwcaeznwmB7dSo6EINj/4MD559jnIZeg40IEXBfjMpZ9FR/f/K+cH1ZvLjYp0XW5ifDgZQU4U0phUAAARSUNbNxPEiJZxnoswu9BsuFmq3n7+TNr/2NjYwAQ3vtnLxjvksVQC06soLHW3dvy7umdKFXVFjx4sH585anR1QTVF+zdJv1TCYhQruRYr/fiIJvQ2ko6DuYDJOfFMH4RcsGUW/rY5nHfWpxBEFn7+P7/DtNuCJ/PcwoiTF3/aUolqzVURk2M1LJNz0HDrgiozYbji6iux35OfBNACq1FDOpeTcc2+eY5t9hAPAwAWu65qvVECnmK3I/m/CcZ69PH+1xtqnVk3uXn3X7/4mmp+HrQmc/6xT1M8f5MO0Lbwu7t+j7e++XAkOmlYiTRsy5EES903BmCk1Kk2iSgZoBbO45BXvgynnXaabJJcUz0BVhT1zjz6j0P9n2KbOwJA8XPur+DvcD21QOKg5G3pMa02ShPMmefH36vfBSQeHLB6nCEIyUo6W8QY+GoQR3VA6j2IvxcGmfIjZkDCa0Tw0E71qliDjnfo/Bc9AdoTFWFZ47jj1/fjQyefDqdQQpN2f5aFVsDksAgrNYb99jsQu++xJ35/7//gwYf/Bxk7QjqkEJKhUcfaxXRQaSrgCmdRmhkEzYxIpWIPrHACE/zSrhcDVif51TAAhi1wTjItwRW3t2QqgaDtI4x85Es5jE+O4aovXSk6IMXJcaEUB+1QLJN4yKRBZh1qzvQVEWIHs1R8shQAIFVUXa3m25rKEH/faLoSfPNghOas/eGT0kBC8bE2KgymNUuE3yX51s4ZPP+ozTnG+RgiSnIs80vRcsnoSXZs0dAp5UZx04034WvXXo/d1u2CYi6HtNWBk+S4dVGvVzExOYFaswGkbWycmsHfv+SlOOgfX42IXvFpalwoUI8ABUEJjgc6g/RqFvqnWIVKVZIWGyFcTxRllw9VeBERFBUEM1bTIoBtr7UDAMDnybU1InWx4oNKapnY9wCKQWOM9qfjY6NwW1XJe4MwRCZfxsMbZ3DaGZ9GxxpF2MkgnSkJeGanGAs2cNqp70cpn0AnmJcElVXJVou9whmUSqtwy6134sorr0c6O4YgtCmrhnypLAWJ+XoF46tGBUQlUK1yyVii1p0TvYSud+xxYEBZ2K50/ikGlAEvddIvbTTsi1AxYw8AMPtVrEVVg1Buq4VVq1dh+8yMOKDki2XU6i5adI3pJEQAOZdP43OfuwhT0xuRSHhYt24MbnMeFkgH1z6erIyKIGUHrXoF9bkpzM9uRZJ7LEEwoTKbeIWaFRYsaYHrIGDSY7E3P0JEFx+xAaZJDdXkOsg6eSkEJJ0c5ptNrN9zTxRWrUaiUAZbAf5vPowDxoIVrMsiVOc0HAAIrLT08meSCYxmHdS2b8H6sRHcd9dv4Deqor1BK0YpnvKt7BSqjTp+d8/v8ev7HkBUGEcqT82Zimh1RKGPkVIBjVpVyFEskhl2k0r+lWigAW5XfHcAACAASURBVFy4ppClxBiUqXgUsk/eR0hGYkQGANcFS35P6jyTbBGNFHtKBXhy3c9SO4wtJLQ+J+POtkSAm7mbEm9PiNW0YyuBQQIAbAGgxbiAcH027iaG5fpFAIDOB4bNZQoTlpOMAQBKz0nWcuaVQp9X/09J0SkU61+uV+m0I20OjAUIfHVrgZqJ28uhtLDtYwAACqWciBMGZADYzC2IMvD6Unw4iciPBPhQ11UzyeLFCr32xtnyw+ZG4h/+6q8Uhq0R2G6SvMwZtbMIu6H9yr7U109t0GjzXYktxPr4SdWmIrs+1jgA0J07rNiIWmkcpabQiSWvVXj7yh/m3i52/HJtu5Gp3ii7H0cUh0Glj+c891l4//FHY+vWh2GnOigVs4J+E91Sif+fCADgqsxJrtsLuv3cOjAnuk4VzbHRSZxz1qdw+y/uQjskMkUaZoh99t8VZ5x7GqYq0whpu0Zldc/HqtFVuPoLV+OH//4jdPyEMBlSmQyyYyVcdPml2FKZFgDAbfkCAJDWmElYuOfXv8ElF14kAICMLdvCxZdegmbgCUWchynJf8DNWin0sqeZD7E2inlv8/+890aF2wSkJiiW5Yznr1EzU+3MZjPSJ8XksheAxKMgEygZjYbFx8/yAICVjkCiqysPIARA0omcGZnqeBcmBEz+KbZI1NNQ4uOVmpXOHjIAEu209KbOutPIFxwBAGRGz7v49ueuxN2/+T0eenQzHpqewTQRWKn4JZG30vBdimWmhLXBNg1+D0JPFMOn56bxhjcdhhNPPhEph32B3Hwi6VukdgRZImn6zraVDVb8sVwAVLRydDBvrNQkaWbbCdWIPfaXx5ITs07pBZt/6wcfl0pYzHH27pvSFXBsCvWEOPOMc3Htl67HaHlS94dZsoEyWSINliwAgk7CmoCHejCLa669Evvvv78wdEIdcPP6mPkT3x/67zXte0yQ0gONetfTJICD/iZMLC2Q110i+/qwh7bYJAjkmraLWIgdew8zXvlZZsz2EHomH6xShjIeyBQzYmNki0l7mk7++Z0Pgi289pLcsN+Sa96QHWQpAIAaFuNjqzFfCZHLr8KRRx+PjVunxBXDawMuA5x0CZ1EDpncCF500EuxeetG/Oa3t0vw7YQtccxQfRg9AMCAglIF13PciG4SABB9CiZcOwUAqP1Lc4gGLgPDAQA2pyh1ZVUJYS8kLQAj2JkUMnkH3/7Ot1FrVLFql7Vo1CrCBGCgSPCO/tOB6y743KUS+v6DXM7zDQBg9paeDaCrglMTIsu11qwg7dBRnZ3p9uWydUQBACYZUwCAzOVEIJZUrIgRuJT9PiJdP4u2B0yOrcHRRxyDma1TGC2NYO3kJPKce0ETodeAbdNXOylaPE4hj1/97m6c8+kLUZyYFACAa6w458QYClyzSIvtlhHMvPkTAABkAFTmZ6UiSQCWDAADABhmJq+jAehMHMp5ufiDbL9Q9ulGfQ65fAYVVvtKY0jYJZx57iW49w/bYaVHEJIqnKRocIhWcxYHv/R5+KfXvAxBcwqtZgXc83nNOc3DMIl16/fG1dd8DTf94Bak0iVYdg7TsxWMrVqFpueKWrisA6QILwoAyBnpw49/70WsOwsAqPnH6ybKaQIoUMzUsADiTCbDYoqvV0zOeM0z2QzmqlWUx8bhegFaXojJ1UoE0fVaeN/7jkYYNnHD16/DnnuuxSmnfggz0xuQtnwkOoGy2zPNZmTjMeFHgE2PPADPraPtubCTZPywUqwq89SrYA8Bz0Al/2QCKAs4AmpkAISuh2KuhICJT7sj4KgbdbD/gQcKI9CjXssi/dUrjUv+fK8zDIB4xLX8wl6bc8jJSnW/lHHQcZsYydioTW3FH353F7IEp9sc7w3VugrADQIUR0awfWYa3//JLdjMNpd8UdPabdRqNayaGBeNK7YWLQDQDddFE5i4dySlqq4q9EyUSf0Pffbde/KdXxTQY5waSu869QksYf1wiaPbCwEAFu+4rhPcpcW3aH2FgRRqOEDYJuak00iTEQ1lAyiJcMA26h4DoD8f5drNc4oDANJ+QBvSdGJJAMBoGBgAQGItJyNuBywKxAGAXotNfB2LM/LUTrHwoRwPhPJPDYBilogGfGpsiMMVdR0U3T9BHQK/I+AKARUFopiWGvWuZv0ctu8uiHVfeOCBnf7kPx6ELpXgLxWwDttgZagbCvKgPmZ9Qia5NtWZbkDK3hdBSRZSTA1gwIEjN4lVHQ0umI1FqsIpds08TgDAIsffveV6zV94+xkwRGg2KnjPUYfjkIP/AfPzW5FMhMhmKDDH4zaJv6alPN4MAPq+alqyGsBy0VVvn6aP8iZl0nn88Ac/xcUXfR6F3ATCgJMOGBl3cNmVn8WWma2K0p9KoNlwseuaXfDpT3wad/z8TjSrLUFwO5aFNXvuitM/dQ42V6aUVzGFOTI5JLwQWcvGzf/xY3zpyquQ5SSzUyiNjeK8Cy9Atdlgt55MIFJAuTDkcllB4UwVsttbK/Z8pO7sWME0E8SMS/YhCZNEs0NI/Vc+qWwniE2VhQb23T8MYUAvbx+RFoCVPVRRb+UtALL97OCAoTYlM6+VAItSCyYQIEkrkc8+kcWVnIFCNam4HiGwAyRSIRC4sL0ASSuL97/ujXjiHvvhxu/9QKr/rUQSufIIms0WrIC9sQ4azYagx6z4N906/MDD2vVrsHVqM77+rRswuWaVBBTsMUsJqhwKAEArR6q/h7oFpH8dM//vX7/iz5MWAKErsh+VACPjLlXRa7dcNJtsL1goLqaGlAJehMtAFwt98Yatpf2BsRmvcg5iVWPjnrvvx3HHvh/1mqcSiw43KSLnZMI0US6X4HlkxFD3KgHXq+Jpz9wXV157BZo1UlsLCCk6ZtvSY0d9FHmyOoneLY79bETk4gl+/JoZFf6BfxeK9sIEfjkJWXysMbgxAW3/a031Nj7ne8m/YkOEbV9VxNtUW1difqYmLkfGZvOYxgWZZ8Km0EE/QYBhVZrhAIBaZ0U0NUginx/D93/wX/jkpy7G6MQ6zMw3gVQWiVQOfieFptfG8//hRSiPjeJXd/4Sc9s3I0/HGCbNQnXlkat9YgcAQKkZScWWyb8BrCSAGNCesbz53B+sPhYmgRawbVOsihReAjSq+i2kKlKB0cZPb/4J6s0axndbD682j3TGlucQmOXYY/9yrwKzI5D6WMdT/3mbapEBkRfaADZ0MmNSaAZriu4sa0MnEuu7btVfAADzdx38RHqPSrbRIQtA2gB0uML5G1oYKU6gPu/iLW94qyRNqUQSu++6K9auGoc7P41CloJUKbR8V64bddBrvo+PnnU2Qroc2Y4AAIx31L5OC0nFfGICvTMAgNYP78ZgizEA4i0ABADkrI37k24z6wcJee0NZXex8ehkcvBaTbhuFSMjJaGs00ozV16Nn912Ny6+9FrkipPwQ/Yes0AQwHPnsWayhHNOPwmtyhZYCV/6f2mLls3m8eCDG7Dv/k9DrRbgmi/fgFt+didyhXHUmp4Iz9JJYb5WFREwSWa7AMCAIoFe73cEAvSyqvzOljfd+p7FfccAAKTs80v6/1lhFRbAwlYmWddUgBeLIpPaE56suZz0gxMAsFIZcdsgAHDIK16OZrOO3/zml8hk+PcKTj/jFDh2iFKeVdCG6u2m+JtopVKPIoGsY2F+ehtmp7ahWZljaIgs9Zs0y4qWbuxl5hGR+m/o/wYA4HvSZrVcGsX09DzSuQI8JLBmjz0wtmYtKZ9wOaX+zwIA6oaa/nYzInYYDIsMD64kAQUY2abKtteghZKdwl2/vA1Zq4NWrYKck0a9Mi8trWwBmq/VkJafU3ho41b85y/uxEytgWKpLBVvzgEyClgAIzPEaGiZ8RsHj2T3ElFhFQ8aAID3lMr7ZA5Ti4G/V2wnts9RpFBV1akvFIKW3rT7piBzUgAA0fiSFgBP5r+o30urD4EDJsWAy3iw0UIySu0AAMTzWb6euQJjeq7hRsNFin1cGrstAIMZANIO2CHQGIjWCB8EAHg8YoNJFnJ32zHts48VAOiIHkLKsZAv0gWgHwDQ3WNhRxgAUUAHIcaQqvhtZvNiMdiwxSVBAEAG4SIMgJ0FAIZ9uKkdmOfEN+t4Nd9U/kUwpu9BtMgsoBIUxwJuvo43qfvoWnUpJXNWvqWqvKLld8cXLXb85gN2nMfcjEPUarO45JILsGb1CICWAABRmxQQ+qjyc+IMgO7VWrCQr+QUJPHXAIAJHNWCpIJj9V318rC6OD1VwRHveh9Wr9oNbpO9mGl0LBfXXn81ts5tE6yCLQUEAPZYvzvOOu0s3Pvb+9CouHDSOcptYa8n7YOTzvwoNs9vFwYA2QVZWm+1OyjYDr5x/dfw7W98U6g+5Jbtf8CT8aFTTkbDbyHk/eMikLJRq9eQJ51bV7PkKulE3qBfBunrvzZdlIzZuyieqteyB5riJoVCQc7f9z1pI1Cr9OBRstMAwJD3XvKePg4etv1jUnB8TcnkfDKsijgosORxLfcJpABaGaGv5kdyCNp1JKkcnEji9z/5Oa7+3BdRyJTwvR/+J1pUak6mkC+PyOLf8QKxp+Eo9fyW9KLS+i+bd9gpjBcd9EJ8/MzTBBDgBmPns3JUHpNyViJsW6rhKl3v3dvFgIBBpySvk4BeL8O6FYC/o/1fvV6TDUdUWrrAmvqsLsAQa6cY9NmDKPR8Xvf3BGTagJPO48ILL8FXrrsB5dIEGnWKx9jodJLI5wrS15+n7WE7QNpJSUCXsHycefZJeOlrX47m9LSMdQHOhAoYIsnkISbCOqiKr5IKDRDEtFjMc+M9vGbeqaera0adk/ijP2EzIMqg689VUSqJfcyx+HvEkfD+45ekU6sOy/ph9sDuvVIuA3Hwg8sA30eABFoFyfkvvoMMBwAIxFgCFOVyBVQqTRQLE3jNa98CJzOOPzq+oZPMiohZkEyiEQRYt9seeM7fvwAPPLIBd//6DuTCGuwOq3Ax2EL/3G0N0mwuHqfp2Y4DACulIKs7uNLdU/UjU2RJnFy03zEzCLI6WBGhFsAPfnQT2p0Aa3dbD7dRlRZn2iPxuglzTfb3weDUcpah5QAE/S0ABlhu1gk+SZ+DzHHTNqdsm8TUFLXKvOrTll55pb9gepKFvSUAP6klrP4z+adPOQFFvnMKzXqI3Xd9Am64/lu4/LIrVO9nJ4HJiQnssmYSqdDDSDErTKYUK34W8MCjD+HFLz8EL3r5wfDZX8+ANU2hYVaGVczBFgAebxCwBKJ3gRUwAIzqnwBnsRYAYdKQHRG1keb9DfxuCwDnDSu8XZeYReavAfAWu4+8RNyzG406LKr8a9ckJvt0iUnnVuHY938UbWQBtkjR85yMr46PwKvhnNNPRgYNjJYc1BsVqXqOjY1KWyLfw0rl0EEO5573GTz86Has321vPLJxq4iEOsKmUlaKPQTXjMP+OdEf6fbOSImorgwA4PUT8qYAKToRED0ash0UzXqhBoCaKgv3O1Za28KELJbL2LJtG9bvujvm5uuYma3guc97AQ54ytNw443/jkyW+4nHxhHs/6S98fGPfRCz2+5D6FUVCy3tyPtTI4VAQCZN95QI2zdvxNz2rUDQQpYizkJr5r6oQDDpJeeYJ0CpGUUc41y/WFGO2FseROjYDpK5PPZ56tOEBZDKZhF0RQWXM9v/tz2n146x8K6oKNw8hq2wbEOZGBtFbWYa5VwG9/7mTvj1KjLsK2+5SLPtR/HFhVfUCgJx0bLTDuxcEb+86/e47Y674HqsxKeRyReECVIsjQiTsTc2tcuRdsBQ3juJnouABvHYBsD7RqewdhChUWvK/2WtEy0A1UrH+yrFCygGAIs4ZNUQABAnmERHdJpY1CP7lAm3jHeuqhoAcOsuUlSRiHoFPBMbmViKAAD3VwIAfHBdYuwnzMJUZ1kAAEE+Mg7Y9se4i6Azj4dFkn4AoBcKmbtm2NXmbvaXgHlvxB9KMwBUCwAZALw+sq4KZttBm8m/H3H5Vvs9v7imxeKuXmy1vLGe+IenP72HX6xgIYpXWZf3kfHFTwXC3WVTn0g8+ZcOS1YcuaH0U9O4RRLV1ZZa8aqd9GuyxywkTVPX3WQAqcowb6TYXugE8LEe+6Dnm+OLH//iyT+nD6vXFPqLcMWVl8FvVZHJACmrA3oMk7bTAwD6UhUZFSsN3XTMLlGvJnBy04jhwgxWzJ1JWWk0ai4yTgmHvv4tKBcnFQCQttHw53Dd176EmdocIquDZNoSsY/1k+twxqln4A//8wCCVhtWMg0/ivDEp+6PU885HRtmNiPJvuxWABvKx7iUyeHKy76An/zox1IZ5eB+4UEvxhve+ma2QcILqZRJqncoyKBDGqimVC56//SYEaVfpYYlT1WVQFab6EGtGAPsgSYAwOo/r4ppH+gl//1LsQmcVriBPx6DbifeQx11rP+MbKSup7ACArhYquulVU2N2JP+vlyq0eDDpLZAGo16DbmSI4JqDOLwR6rYKUe+F3ut3xPf/uZ3sW16Din2JXq+iEYKNb2lkGUnl8P8/JxsIrkcBf7amJ7bhu/94DtYvXYVimMlBZ+y44y93hQR4yTrdEQd16ELRd/BLajyxyn8O6w/OgFVUZhO9LlWhaBFGJXiGVTKQ/+9Z/uo1XGpzN9Hg+///P4kpfv3RBJNlzZhjggjvvPw96BSIS2ZAqfsjWYLTCTWN3KuDllFoXyfr8ziaU/bBxdddBZSKdUSYQC0+JpuKLiDkn8ByeT81LwYuD5rVd1Br5fXCMBg1K5je4O+1lwDF3vwvkWsfCzI/3YMlxZjVogqNHd3sY2U0KV7r1TfoVozuoCLXm/jDBjlkrD4Y1iC2VN6D1EoZjE3M491a/fEiR86Hbf94l5k85PSAkB7q45joU2RpE4CBx3ySgEGfnP7bfCnHtYAgJnLCtFW4ldm31NCfSpREC+K7gGr4GHl69cCYdoBl2GH8+/eLD1mSMWMjX+CeAJTdJiEebjxxm8JqDcxOQbkHUkiWgIEEMSjOJNyMTCP5ST08cNc6vm814u1ABDki0QESsv28dpKg6wCBAhMcS1QYLoBCXTQb+5RW/Xld4QBoOjPipXIwI6VMwejI2tw9JHHYeum7bqipoTvStksdpucQM6mEn4N4xMjAn7efd/dOP3cs7Fql/VwCU6k2X7HAJtrnRIjpH2hMGCEgr1yAIDuJgtAIBnUPQ2AYQAACzpSYdS6TjKCF+zP6n0We/BaUSgsbVsi5FelyCuZg6kMts82MbFmT5x/0RW4864/IJ0ticsHAVDqdjRqs3jrYa/GS573DATunOwb7bYPP3AxMTGB+UpdQIN8YRIbt8zhk+dfimaL/elp+O2EONDQToxVyYWPQenaYsCATtpXEHebPcXEaKpdWQuCCYDP5E1p9/RmuLnPJt0ka0BpQLH6SiYex8LI6Djuu/8hvPTgV+D//c3f4Yorr5FYKJcn466Cpzx1P9x3/+9w+mkfwB7rswi9eXEbYLLG+2dabrmVl/I5VGenMb9tK1o1uqYESJH11FFWZmQrdOGRWDuRWPNR+CyVxtTMPMYm16IehNjlifugNLlatIA6dLOQS7vy9Wvo4v0n/6PRcOAMMgCuOp/unOwrUMbPVOySiYG2XIzks9j0yEN45L57UXTSaLcacKwkfLYFCPOvhWbLFZFHxtUEAmwnh47l4Nb//hVu+9WdsLN5tCjMmCuKAG2a7CrZv5WQLK0GyTihs4McIV0kyMAw8XSkWuSEmt6mFhf75lsCBAhlnWCNLIMqkRfhvWRPA4DArui7UIur00a9QZ2mtDAYmXBzveDrTAuAYQAYAMCsH3EQgHkCQRICAFzrxdY3nVatflaEdCGpRQAHMwDE5SqMpOjElk6O8SyvIVkBHsX4FANArVtmv43HQssFAJQNYKFM15G2AABiSciYnOweuii4IaKALDNqziiLQili9wEAZthKbt3XUtk/pBMvfsYzZAoNCt76fz9oPiwFAAylterKaxwA6E+eJVGnPQnpFjFfcdlcaX3BRUd8thUKJMestQJEsTmkt6PqEZG+DwpmpYiO8oZHjzsAsOzkX1blNoKwif332xunnHoiwqAuvtS5rA2ffWbcXEQkgYt0HABQdE6ZmCsVgDNhuwYAFMJmjp6Tu6fuyxneDhPI50bw7ne9F7UKq4tZSZxrzWlc85Wr0AxbYrHCfmsmiyP5Ms467Uw8+LsHhabDOJ8AwB5PegLOufA8PLR9g6j6s0cowd4upDCaL+Iz538av7r9lzK4ubC85Z3vwP977nNg57Kot1zkigVU60xmHLUUEKjomwALAB/632qq4QIxQE3bZuzJpJDvRzVcAV0YsNHvO5VSFVw1qgZU+uKL9uDdYskEeSfu387uTyb1N2PILJwcdwwcenNqoZ+oVHoeFwBAqRSTRk0gLM2ygW3hvp//Ap/8+Fk48ICn44ovfgm54ig6qTRaXASjSICaVqOpgDyKsXBjshLiCd10qzjwr56CK798hdBCqQ0ALqghqd5KPJKgIX9m9VkpqO+oUt+/bsUTWDOeePeJsIswJcXhAl9tLO1Q7K/IICFNWZg0ukqoVygNrpmNvtdyEV+8+fNi40eOAUnUm7S2GcP3v/9DfPITF8DJlMgGRL4wIn2T7XZHBK58n/18tOPxkHYsUW/+0IeOw0te/GzMzmxeELwRYOG1Jc26y4Dp2yPMccZV/AeNx+EbEN1YFibQ/c8fRgHmvI8DOP2vXRQ40QfKpZXK1/GHqfAbejKvfxc0NiKyhhCUpM/28Bae4QAA00LaDQbIZS0ZPxYy+MN9W3HqyRcgZY+i3uqgGQZANoG2baHmh3jS0/4au+/9VGx88EFsuud2pDukCuikXx9bjxHAvV2t5WbcGsREVrSdAgA4f5XFZO8xrF5lJlsvIVJihKp6rIAAZZ9J+06WPkrlPCbXTGC//Z+AY487BqMTo6hXZ9Fq0YKqLQrX8cdS97x/jC4VIEkRoU8EsMsAaNTRoc6HAVRUGdaEgfJRFNFSAIC5Dz2nIJHMk/WfUR4r/woA4LPZ1NPp0LGjDL8FvP61b5Q2PM8NpCImwrXtELuMjWG8XIBjUxeBPbQuwj/2ZH/87NPRsVMQfk2atqeqpU4o438mAIC6GRRzIwMAYSAMgEa1IswZ0sC5JoqeAt0C9DwyYFAcZFtsnxMAIPDgOLZQnalizvdMO3mx8YuSedxz/yacf9EXkM6VEUYq5mNiSkvPJ+6+Bqd98L2oz28BdRJTdoTZuW1aDyCBUnkCGzZN46kH/i0uv+I63PDN7yNbGhdgwPVoQciK+LDxvmBk9p2GBsB2hgGgmZp6B9OiYEqXyCSUKZ7YgvnZAwG4bxHndDJZuF5T1rKR0THUmy5Gxybxwhe+BN/45ndoFSWFEba5rV4zjk1bHoWdTuB5z3kq3vz65yPZaYjFc1dhX7th8ZMctg5GbbiVOcxPbYFfn9cgAFtzKf6p+pi7FPMF4GUSnQRF61wUx1chOzKGdXvvDZexIYsA8jlxAb2djYj+3K/nmSttGYVj9OKBXpNGP7ih/0Ihc0QopFOozc0ik7Lw69t/IW4A7VYTidAXAKDVbKKQz0khQlT1KfSbSgm9n/e+PLIKW7fP4ue334ENW6cwVW2gOLYKdY8ONDaSorOlxLK5dhh7QZHOkgXOhkd7PFbDOfeYsKcdYQCwEMjtlaKAtK6Tlk9TcSTuzv0zwYq/agEgA0BaciksiKgLAJBZYij3cr8TSaHkkwHA3IIAQLf4GgPsDRhFFiIBAIn5WDh0HOUskGwjU6IzgmKEDxIBFKeroN0FABgb5XJ5dV4tuh1wpV6Q9SkAp7suDAcACHSLIDPaygawlJefvVCBDSxEkIVIEMVv8jpSjlS1VEhXn7ZL7O7t+raY+Hyp9Slx0DOUC0B/gLvcqbBUi8DQ9yGDIYagdm9id0YoREn8SWMAgCwXOskXVDvWw909F41Cx9F7AwB0xeJY+dUuAss930HP66bNcQaDiXUGvECe3wUAGnjJS16Aww57LXLZJGrVGZTYB9JRPupK5G0QAKDFh3YigZRDNPa2tNLo2iSysU1VjVjc5ETOZooiSPThE0/D/fc+Kl7VFB+pNmZwxZcuR0Sx4gQHMVU6O8imMjj7Y2fjoXseRjaVFRtALwqx/ol74lOXXogHtjyMdC6jlTzbyCZtjBdHcP65n8TvfnuXTEYG5yecdCL22ndfZEoF0QEolEuYnpmRHiXZQAjqaKQrvggMGtMGADDIGKsBrDgzMeIGR9s//o2IIc+dtCQlAjgo+Vc3Vt3yxRHoHoAwYCB0X7uzCPZyg5D+Y9Ba53oMCf1b9zgrwT/S73aQqduZqbLgtTxqgnjiNFGviu0J7+cXPnEeZrZN4eEHN+DOO3+HTL6EuWpTLJ4417kw1qoVZHM5ET3KF/Ko1lmF8JF2Evj8Fz6LffffG7mRAjq0eUtxkGuLPtpEsn+Y/tqZDNqsIMcWzfgBxhFUs8Dyu7kmptrH1/M+05aQehRKbInq3Kb6F6sKauqrkAY0e1h2gNhjEGga/505BoYAfpjExMQ6vPe9x+F/fncf6nVfNnX68zabnnhDqxEawU5TiMcF43GyAL759X+F524X5hE3bt570uV4XbhG8udhAK6OWZY89mEDRtkM9R79G9ZwgFmtTwv0CfTesNQgNXVLy1auJSbhN68TtpCm+8tmqsEY3ntTxJbfL7F/LAUAUMiOY7dYYH9jAm7dx+5PfCb+6WVvw8xsyLAAjbaPjtOBl6Rato10YQLPfPZB8Op1/P62HysAwCT+CwAAs0bpyr8J0vVJ6o1/qUu16N+VhkV/ghFfi5TbzsKHAa9l9RSfYyW+athGtIZT1WnaQ4VtD57fQDZr45LPXogDnrIfgpAuFRSB5XhWveyLgT9LxSdLBUhdwSgdY8TBXrlPggAAIABJREFUALdeR8dvKZ/zAS2UpuhgxqdhJZrrIdC+tuDqkPmg6f8E9mgiGHVoo+VgansF73j7kchli+x4E3BWFKK5vjSbOGDfJ2LtmnFMbd8Et1XBU5/+ZLzz3e9EncgBe/9pmygAAPVchHYjDAAeF+nffwoGgGkB2BkAYKgAKE+DIqBpig7TirONPO2EqzWpao+MrcV0xUV5fFe89fCjkcpQSJNsNuVJTuCx7VZwzqkfwHiZlOAmwnYD+Tz3PFU1TP4xhiGgWqm3kclN4Iqrv4pf/foeIJWB2wqQyRZiVq6PZQ/vzRGT+K1sEiqwTAX7WgxY7yWmJYDJmPq0eLGiB0NbdgaeiJ8GGB0fxfx8BdRVeN+xx+OCT1+CTKaIesOTHvFCsSBzj2BVvpBBbW4DLjn/w0inPLkXdPBQmkq6x5s9160ApVwOydDD1KYNmN++EUmC/SntSKKTXgLxPds+JWjKvT1ktTOTRbMd4SnPejaQyaHZbiPg6xiv7CQLdmXX/fF6lQEAemKsRtStnxGguSI6tlDPEmtRr4mxYh63/vQniAIf5VyWpXdR/885jlTtFbtPtT36zKUYM6dYFCVAEGB8fDU2T83iW9/7AWbqHoKkDacwghoTeBHrYw8+afsseCgGgKp7UASQ2kstiRW4p7I4Q70BJuj1WkMsvmkLSBCAguYpWkAKZUCt/8r5JBIRQAMAMKdj2kN9J8YiqrWE7cK+6jiKAQBWx0aivbDSbQpXPD7u1wYAYIzGLwMAtKm1Vqbg4NIAANk+/HzGSWQA/PkAAF73pCT+XtPrAgC8lrJ3ETyIuaeomKxXoFtqf0u8+OnKBWCljyU/IFY16W58plLPg+WOFKNAdZNjGR+qgm+Cm0HHKHq5YlOmaP18GNpeN1CXaq96nnmuXCRdwTEXIL6Jm8+Kn9+gc5VlNdZiIIGk7mkzPaV8L3p1M5nkgKYtRblcRhC6mK9sx9VXfx4pm1YnSaQshf+TPsyKdOhzphDtUZVG5d2sUic+lEvA4o+lKiJGA2Chmrx6f1lkUkyYAhEZSyYcfOfGH+Gaq65HLjsicc18bRof+ehJeOIB+yCg73FTCW6Uc2WcdMJJ2PbwNtikzdEWxE5hZO0ETvvEmQjTQLVZE4AjaHrSArDvnk/Ase85BjNT06LcyeD6vIs+jVypCKdYEMcGn72LbP1ggkqRIJ8BoNrQBiUrcV0AQf9FQ4CMhDZ8r4lCLo1yqSB9/6L6LQlvb1cxCtrqCvdPlX7kb8B9GErvM/wu9T6GyhN/ly6AEGtlMAElny80oSUmbzx5NddJ5oLQ9ehjr64J1VmN0J9KfuXZQ999qQRx6NiU2rzuE2WrgefB27IFRx3xbvy/Zz8HV171JYAq2B0LkfY1NpRsHS2ACRyt4FjhZlXiyQfsg6tvuA5o1RAGTRFWIQ1X7OK6TBG2pqqqvErWe6ItJrmOi8WppUhXbPRia8aD0FhZcSGdlnR4Ji7cHbnmtENdcVP0X+Mj3xsSPcR/2HUySDY3VgEatD8uAzPLyqNS83DooW+UxL/lkZbfkcCNDhu8t57vYmysjJZbR9SmsE8Hr3rlITjmqMPRqGxGEsob97E/jIvE8tef/mfK/HwM61f8qQw6V96Dbt4pHhir38lv9KTaYf3Uy4DkUTJ9h3kADF6TzCczgE2ls9i6fTN223VcEpnKTA27r98fP7v59/jwiWfByY2gRTDJidCi+B3YClDAX//Ny5CxbGy+/07Mbn1UKs1kylEY0603UMwXJCiLa0jIOiCSCdLrI4ehEsLe+O8f64Y9Fw+qesAYq/ZMqnp3UPrgF6xI/avTQgCA81aj4fqyxEdDBC9oIpuzUW/M4bh/PhrvfPc7MD21GdlsWuaXCYwXG0JLxSdLjXm+Ph5XyDXT7EGCh0GjpmwY9cBRWFLvnNVrlad0/xrCM6UQGgFQL2ghnUkjiELUm1zL8gjaFiYndsMJJ5yCO+64C16rjUyWlSy9FlHR26YTQgOTEyVMrirh/vvuwrVfuUaEpKxMGuzY5r6bYs+vk4ZNMJQtlaEvlreq1UC3d+ljj8ctcszLsAHsxkBy+zVIyvYmrodk4QW+6Bpt3bRR1ke2TvB5gxgA/Ezuz6Zgs+i9lb5xVawgCMMkUmjG4s2SFvDMi2z8+OZf4IZv3yRg6Zo1u4DWgYwbQreKw175Irz0RX+LMKwjZbHvNsT09FaMjJbQFvZlGl7AJKgobhwf/sjpQpumI0A2V0TUYbuVqihSjNU4RPAcmCwszmDS91AYAEuNwkWvQGyu9daxXsLPAltK+pfzhaLojHBN4Pghc5ZaB3YmJyAQdTcsWi0nk3jNa1+PW392GzZs3CZAMhkV2VwBTiYj1Vo6dXQQIpVo4llPXY/D3/Y6NFs1UTCfq8xIXF0ulVCv1sW7PBHSHjABOwpQm92K6W0bRDhQ5jDjHraA0E3BUMhB4K8Dn6JnVkqq/2Nr1yE3NoFO2oFHGzi+hsUDtjssGQGt9Pr+qV+nYn0RZ+15gwjwIa1VUjfgHGFxjixcthtFSGshxbDVRMHqYOODf8DUtq2ih+OkLFBws0Oqe0rNM9OmJqCcLrpKhN8m/0xpLERWGpum5nDDv9+EwvhqTFUaaAsDgPNIMZlk7WgHiGj3baleeGkh4f3wWzLWuYZJnNJuo9FoIpPOotVsSasvqevUPGE/O+cpj6ufAUCmJsEJ5dykCr+8DrTdk2nCMWKlBGCYn5mHnXCEAbAgLoglxIsBwAIOJNtwitZQAEDZFtrYtm27xMu0BpfiJDUOeGxi0RePJRbWI1RxIT7BF052tryxNZXzigwAtgEoAVy2hqoCnS+Wh2RNJZCkaCxvCF0BBARTLhorffxZAADZG/sSIfN/bj4CApjnmKqL3oyk4qKDrvhllmBGb7qsCsbp3YY+ZgAAk1iZVgET1JgLt9wLODAYjIlHyTGZXml9PjwuVilssctQ9BNSR5gku60aRseyOPcTpwNEo5yktAAQoWcyUSgUEdALSvq0CAAweOtV5yUY0T0xyw2AdrgPwuXp2QCq94n3JrFawEqbDSvh4PbbfotzzroAxcK4vK7WmMc/ven1OPhVL0e9Vde9KxbGRyZw4vEnYnrjNBIh1XzbaCcTyE2Ucd4ln0YTnlT0bbFyoo9pCnus2wXHvPso1CtVVYVPJnDp5V9AOp9FMpMWRoDPnkpxLlQtEap6OhgAMAigsffjfeeYMEm1YycxOV4SsRoRXKQUh/ZyZyAr9F9NSzXXZcfrvGMCEX/O8BYAdd37WYTxcdZTYR2chPZ7oA8aBzIfdD9zN5iVIE0piTJJNJV/AQB0tYDHEbcRGvTeOxNgSzJC0S8m0W4LiWwON172BfzyF7djplLDz2+7A5aTFwDAtMCIZZSQYlTyRxHQ2blZ7LrbOkxPb8EFn/4EXvCSF4DeWZxLVL0nxZqWMobixe/8YrXeZntQ34kZwIS/jlcwB4GBpK8KzVfGFYNaAgJcnPmj0tEQPQ1l7K2AgAVroaFrDp7BgrJrP2wjXmNaU3wvQjY3geu/+k1c9vkrkC+OioWV5ysaLD3KuRGPj49g+7ZNKJeyIuLUDl185bovI52iXVNjJwAAhcYPeyw9Pnpkx0HvMwxgkiCmKxz12LfAXp983wiIJTyLAQBqw1Iw6bDH0ONPJNDyQ0k2ZmY2olTMo+1FyDljqMwm8O4jjhcAbK5RR2Ykh3row20n4BRWIZ2ZxPOe8zzMb30Q/33Lj1EuFiXykJ54Bi2pFAKPCQ1Vk1VCJt3/0lplek51t2mfroepIHT321h1e8G5xlwHeutjHBTSY17v5T0BQgOmkQauKvi9CmV8PeWRhrBSHQHK6ZRz7HFHYWZ2qyQPnG/xZPXxXp9kJxwCAFB/Ig4AmHhkIZDbRwGNDRepeIq/dQoNtyF0TgKiyZSDULQByMQp4e1vf48we+r1ltC1yV4ic5IWVGnpHghRyKUwPpZDOhXi0xedh1boIpWx4TFeILibTourh03xRAEAGMjTdUD1kMpa/xcGAOJzZTkAgAjHJTVT0fjGy5BT+0U7kUaUyuKePzyK8z/zeXQSDrLZEVkjue8mowDrxx185MRjEfpVBAGV/TkmPTgZG9VKTe7DmnV7Yuv2OoKIbJ0AZ3/yfJRHJzAzX0M7skUtX1oWdUuDiju008sSLQLLwNiHLC+LR64GBKAmAoEJ0r25H3C9ZgWTMXOt6aJYHke1VkehmJM969WvfhV+/OOf4KFHNmLN2l3RbISw07QgLYr7klQcRaWC9m4tRO5WnHLScXAyCYxPllGtzSCTUXbBvushm2ZFug2bgsJsxWvMYX52Kxq1aRFkJIOBLSI2reLYakpRSrJiCCym0miEISbW74KRNeuECRAQUCCrQauwC/tmp1Kgx75vPH6vGAQAkPmgQCyOUTKg2arI4kGGTkbMwfX/afM3veEhVLZvE5Ffxh021xCyGml5TJcz2mXrNrs4AMBzIACQTjLRBpLpLLbP1TDb9HHNV27Aml33wlzDVUwk2et4LIpJSAFP/mxYohzi1AJi8k5b5gxZCLQcdF04ThaeywQ2UN71bQIACvgkK4EigIzl+kUAaQMYin6KAiDpFCPrU5uACIupPiqzlT85AMCPp2Dh9u1TovehmMcKAGBex732cQcAtCBmFwBwfQ2gJLsAgLRTiI7dzvnY/dkAADWGdgyW2HdkAAAzj82zZFMatMbFFlUJHTR1WSEiatM2fs5dRF6IBj0BQHmunsk71Chi7x8/5iUBgJj2gAmibCslVHmiwdwg5LvuKWw05/HSlz0fb3vHGxAETeQyKXheXZRzOWmll4YMANnQDACgeiNNlWWnAYCuAFO8EiehtaJoBp4CVxI2axWYnqrhiHe+FyPlSUkcm24N++z/BHz0jNOwZXorhYtF3GX96vV4//vej/p0DaFHtIzV+whW0cFl13wR024Fda8p59b2AhSdLFaPjuM9h79LvGF5jcg5+uwXLkPHtkDgy2dvqJQjtEc3f0zS2mdxCjWTJgIvTOQIvhhREN6H0ZEiRotU9GSyr+0i9XhSQTPpbPHlvn/EDE/+TQC56IbRF0APSpZ47eOVo4XvqSp6Sz3M6834NwkBAwIGL+J1ugBEM2+qKle9EsWOH7ZUgjeMgsvqTcJOSB+t7beBWhOnvf+DWLVqEt/+3k2YZ++Y5cgmlGCvF4M2CtBwUbBM9YdJlItc1sEee+6C67/xFTQq0+SKwKIllu9KPzGTfdlLpKqjAjTpzRUwaSFtylzPePC/6DXWPuACLAUUpFPWdgQFesrghm2g+oAXJi0xwZ8BH8JjEOqeT1EYS76TZjczMwM7lYOVGsGRRx6HzVu2w6bVJlhNJKhKcVRl+0XKv+/VBWCcmd6It77lMJzwgX/G5s0PwUkSpIg5pSw1mBb83WgXLD4Ih4+ProHNop+6JACg0fLHdNj6yaoHW6kWL/YYdPzd/WkAJ6j/fZYCAJotD+vWr8GDD9yDyVUTUiEJ/SSKuTW46OIv4rvf/7EEwkinpPLlRRbS2VFMzbRwyMEvx8RIFjd87TqUS0WpgNLlgiwA6lAYJpqsGZphxIRPJR09BoBh1RiwyexdvUr/QoZA7xzJOmAQawDYHplPvX2v6q16/dU6a9Yf1WJmAnjV6qYWNPV+rG6wMtmOWpib34Y3vvl1OOnk96NSnUYuz+oqaaXD799KxsWCFX8YAyDwEDbqStHejAXDsDCxRawC1I1zDKDC51Cjz06J4jVPn0K3pfIYKpWWJKsPPLgJhx9+NNas2R21WhN2OiMiuGlq7bD/tA2xXLPgIZvp4GUv+XscceRb0XCrYsnrM4YSAMAR7RMGsSJayOSfFsn6eP9SAIDSOVrYwtEFrDQYv9g9JABA6ziOI7Iw5Euv76qNIsWyGpphAh8/53xMz7lIWDlEEYsZaelnrk4/jAvPOx2lIivlc8ik20jbTHA64mZkWRS+ayNfnBDhzdlqEzPzdZx86sewbpc90OBtS6mEx4D9ImCshXN3nP8L1xopYy1jD190fepj2/TVFyX55z5AMT2yR8gIIGWbe382X0DDVba4o2NlvPnNb8TFF1+EXXbdDVu3TSGTJaiYhpMpIJ3JC9NBWFciVMneZx9hYxprJvO4+DOfxC/vuAUHHLA36rU5eC0XeYrIEchiAYmgZJLxvAe3MYeZmU2ozk/DTiblKy1e8RQ7Y9zFsNBGh6xAJ4NVu+6G4sQk3DCCT9u7bA6WRZ0stu/9XwYAeO+1CK4puki7r7ZmFReEhAJ1O22p7nOus32HdP9kO8ADd/0aCDwR05U4hmuubotV7dOB0nLSAJUSjldrP4sWjmVLfzuF/8gCcMMEfvRfP8dv77kfSSeHIEpIG4CUBLXrhGI4MkZnbMH4m2t0KCBAIpUQhwzOa44r6pV4rQChFwCk6vN06bBBCIA24B1PWkoIANgUBQ8JCCSkbZMAgByrBgCEXU3b2BgDIJ3MDGUAmPk3qAC9HAaARvkxMzMroDpbhQnAkkHKVlLTuqLmp963YgnlY2UAkAXAm8VMR/YLig32AQDCBNDXT7FxllvC3nEV+bMCAHKJ+kAAUWDXDbESePTRbcWGSf9uATAQD750lUzeW29oXQqvvi8mmDdsAXMp+P+BlT29qccTmEEAgLyvHLf2gNT+6OY8GYyR8i/CWrpVga8hehTBx4knHYe/esaTUavNoZCnkE1NkhzHJmDAWUtxPmMDqNBXBQDEWwCWH8DusCFp9coFXqS6xYCLK3s0yV6QRD1MIJcZxStf8Xrkc6OwUw48r4GkncC1X70WD296BB0NAOy921445ohj0Kq04DU88br2SOmxgcv/9Upsq8+i6pKOlpDToQBgMZ3FUe88AjnakaEjSOKll38evFJeJwQ7YuX+iTe9urEhCRJ9O2h/Vcio+TMAMvTEXD6PsZGSVD95niYwlXeLta2IzsACZKpvssUC1scebJpgd0e1zkFj0swD8znLYbCoKn6PIREHA0g1Y0AptkGxKqBZzHqVcH2cK1hnhgMAHRkvPi3qMkX899e+jv+48Xtia/fDW3+GwErDS6SEAWAJAKCUaEV52lKiWfxXLhfxwB/uxUUXn49XvvoQTE1tkvYaJ80qmu6/Nws0Ez6jkkyAi/3V+p6bYzXXq3f++or0s5j4a+0TbypWTHKUEi7BCh0UagE2s+n2AwBLaUgQrOKx8Ds9bfl9+/btGB9fh7t++xD+5fiTUCiNCh01IMLO6hdRfWl3SQqomMuwdNNCszGN737nGyKQmMsQWKFmwXAhu2HjemcZAAooWfwThgEIIpgmFakVDExZPVgFXHkLQjfpG3KBhgMAzMMpAkhwqg0nnUYYRLLOWsksmm4bb3zT4SiOrkK14cOilWrHFmp4O0pjzbp1+JvnPBu33PxTNGt1pTkh1E/SBEnrVVZFXXEp8QhX1mBsrxJAMLa/DrvPZj+N7+EyvrkAqwKRniS9qr/0eGqNh27yr1lWKuE0itJcljUAsIDR1oFlc413UavP4KUHvwBnnv1RVKpTKBQdTYkVTtBjX3qX+YphDADVAtADAGQ86AJEPCBc0CIR+9xeRcuSpIp9/VXxrC5jvuJidHQNLvv8Nfj8F67B2jW7w/cjsej0CWinuL5YsBIpqQp2Qh6Hi7PP+ggOOOCJaHc8tIKW0P8ptEbrOiZwPQCAdlx/eQDAJCdxkNsAAPG9a9DtIgDAYj4D5hRp7aQHdztMKDBGWCQJpziKr3z9Rtx4009E1d8PkrASWaEy+/XtePubX4O/e+4z0Q5YRW0hCpuyz+SyWYl7tmydwdjEOrRIVkk50o727Ru/ix/++FaknHFEHUfmmtGqUm2GdGBR/fm9h/7ZAI6mhWknhq+abRoUH4AlmCpt0/XEWpJUfp9zNpEQFgPzstm5ebz3fUfhS1+6Wmw2hclgO2i3qbeTRTpdEMV4KvYL44lVaMZinRAZK4LvVfCPr3gBDj74eXBb00DkwqElo3KcFJ92gjy8pmx1bYdNzM5uxszUFuSFsh6gE0TSLsA4kXEJm05pfbp2r72QGxuHnS+gFbbhB2yzSMtz6SlP8d+hG8gy5/lf5mkGADCtZDwXDQDoVa3tUyCWSW4Ir0ll/wSyjo3q3Cy2b3wUte1bkGH7BoE0kdg3dpw9p6v+vEot1gRjaDFHxguBxwiFkXFhAeTK4/jydf8mugBWOoskY8QkK/Jqp5XKc5v7VCj7B6n8jMNU8t4R+j4twhl/SFwURAgoKkj/elrYtQkA0DECwgCIEAoA4GQdcQEQ+rsGAMhg44caG0Cq4RsAgAyA5QIA3XwvFgsvBwBgfBP6oWhjZDMZYW5zXvOatVxXKad1w4/HCgCwUMMWAGoyJHotADEAgJ+jAIBQwDQWLOgAIF8Exzts41pZ/CP79kEHDtcAWKrCt9yJMwiB4TpoVJTNIO0mNyYBj2/ufVS13nXvcwEgA8AE3RoUMFFKl/6vWwgGJfjxc14WAGCOcYAYA3v/2Xel/CxVokXkjcIUa9evwplnn4zySAbzlWnpR2+HLUkc+Dq36UmS/acEANR96UvwxOZDGk0kgCPyFQYdBF4Ha1bvjte86jCEQRLpFIMwHw23LgDALJHfyJdzfMLue+Ood74HtamaAABpOyOJvIsAF3z+YjThY65RExGRjJ1BOZNDqt3BMUe8W0RjiGKuXrsan7jgPLihJ19tqr2nFHKo5jHRUR5nL8HtH4/9FHyyANjvzy+bqqPsORKdE6MfoZgA/L/0KEmfafyhR50klrFrt8hEWErISDDbATTBeKK+4NMXPJfBMZO3xSMII1rV7VvVlodMItkXShXXfhG6XvDap2Y64ByHJTh8+lIAgPdHxeqkHyALG+f/ywdRTufw0/+6FY/MzsFNWPCttAAAqSgpAZ5o0rLqa1ExmwtnUqo15XIB3/jG9ZivTIkQoOvWRDiMfaeyBJh71eEcZODMm052ohIwGnQeizEAuoAK74WgwXQxWMggUWCfEjCNAwkLAJll8D/jx8CxSzCRvyOTZXLVrjjjjItw0w/+C9l8ie6JaHltEXEKQlHLQdLqoFhwMDezGQm08I+HvBAnfvCfsW3bo8hm0tqGb7mr+I7P2xkAQMId6XNb/DEUAGCCORw/GHpipgVgWAi59P43fPMdOj8oppRKolqtYXx8UjQbWF2wUjYazSb22PMJOPI9x+Luux8EEnlYdlGU4dnikcsX4IVtPONv/1Yqwr+54060mg3k6azieapnkxZrLKcxyecX1zhSKQUE0N7JvEJa6DOeeEkyq4PJQUCYsAWkz0W5sMhzNJBkHAcErub6yURHuy3EvwsAoPUWlJ0gM1kjestJq+Y42TwUaPvrvzkQF158LmbntqJQpJVTiCQRxOXQoFY4xJcEAJqNLgNArlmsgGHWP7Nkx5Ncc32Vz3lbKvoUwpqdnVOUcqRRKIzjsMPegampKsLQgpPJy6nyvKlpQoZgkusjFaMTPsoFC1d98RK0KWZXsFF360L9ZwUvYdmwmDjR3UX46mQl/eUBAIn7tI1WfPyZMTds/hD8C7WNS4rJP/ulOdx1SBwlkuIXn3Dy2DJbw4dPOROl0XXwfbb8FdFq1GFbLtavKeOE449BKkGRrSrafl2S1WKeYl9JsVil9nbDDTCxZi3+8NDDeMK+++DMcy7EAw9X0GwpgTXV869sp3cEAEzyr+IW1b6oNUwG0lyXHrBdqK3rCKXO3XwCv9Oej5T/RrMl60t5ZAx2JoN6vYmWH2H3vfbFc573PHztq9eJTkwYejKXCRhks0VJ/tOZgtjKimMJkzPqDmnWpGOlKUWLRmMzzjj9BGSdFoo50tCbShujbSFtOdKzLOC4zRiOFm8zqM1NI6xWQdsa0QAwc59sgEwGyXwOu+23H3y2VIjbFx0jCCqQUaDo8TvTArb0Ff5TP0MzbbtaMrG1T6+LbNWhwwUBgLbnCmsl2Wlj25ZN2PjgA8glO0jrPVTAVs1yNjGCaSGVEdfVKtPFwwREuJiq9rV6U2LBlJNF2LFQaXj416/8G9wgEuDZSmfQ7iQRCiOfuiGKQcB7TI0PFmOCyJfKNYU5mcyLzoTnS9U+Cjpoe20BAAi6M4Hl4VAEMIx8cQGgYxPXNeZuZP8yMZbWXM5h2Rs6YofHucV5Rg2ApQCA+B2MF/b483IBAGoY1KmrUygIi5h7NI+nUa8/PgBAh21uZPZpDQACm9IvobSqCACwFZwAAIET6gAoG0XOR1XAWunjzwYAyKI0oAXAULoXDlB9QlJdVxWabhCie0JkM9XBX/fGxsT4pM9RntMTWelW/2Oq8YMSlMcCAAjiptG6fuTaMANItZNqCxXWRRNAJQwHveyFePvhhyKR9KV3KutQiE0JhtHjvOUOAwBU5SWpQqhF739/ADsIiBkGALAyRQYARfwIADDpOO59H8QjD2+R/n32YDXdOk7+2ClYt/s61FoNpG0b61evw3FHHYvq9gq8ho+Mk0OY6KDR8fDhj38EpbVjmKlVkc4WUcwVkUlYcCtVfOB9x6KQySDwPDzt6U/FMccdg4bnohl6stgL4iv3XYlv8BoPquGZ85QKgx4X/JmJP/t4KMYotH/jcarVqtlXqqhH3MQpFjiIHh2fcDvbA73w1i2dcPSeLzCNatBa9P4b4UMBnnQvMMehqKuyp46I86AqYMwZoNefu+PHLHW8SwEAgRWhYNl48Nbbcc2Fl2LdyARu/O5NmIs68GwHraSthJaipAR3BAASyQhti4I2bamEzcxsx2kf/Qje8MbXYcvWR5HP22i16shkaKPCM9QBlwQh1Nlg5ZOVMbUBMZiJz4t4wjPs+EXUT5Bw6gv0gBiTNEhVSDOC4sF/77N08Dvk/okVjLavMdZ8bAMgFa3RCPH2tx0LPyA6D6Hr+QEVddkKQFsbWqBSQCdEp91Aoz7G+um7AAAgAElEQVSFa6+5DKWCjWKBrAKK7Ky0fq7KnTsLAKiAdfENbGgFvUsVX9n2p+JuzTpb5C1UYjv4sdSxL7bndd+NQVPQQiZDWnJa7h1tu4hN+VFLKii/uO1OfOSkMzE6sgeiKIOobQuYSr/ybLGE0V12x9777Iuf3XwzavPzKBfy8FmZECXuJDIOXVkYf6tWEyZFBAM6hgbKKmXsDPvn8yAAs8sWkha9UAEAXEm7ALixHSSArAAAnRr3Tl0KiR0kdQuB6nnlWqrb3YQGy8SLFEcPyVSI/Z60J75wxWcwPbMJhVJaU2OVJdJij6UAyqVGzlIAgE+hxT4Ad1D8EF9TusktC8qkMgfsnbUk2CUYxPad8fG12LR5Bq959RuwevXumJ2tS/VWiThG8HyKBmYRsG+6HcCxAjz/756FU08+Xtp8RkZy0hpF+r9QeMkCSNqwk7QCTKrKH2m8f+EWABXDaEGreOumvqZDAYAEQH0+Pmx2DFIsjB7jInbZIeMYYTKJZggUJ9bi+A+dhpk5OqMU4Tgj8L0WOu0qAm8eZ3z8ZEyO5RG488g5CSTagbR0MQ7jdeM98cMINddFcaQsWkRz1QCXXHYDHt04K2O/VCpLcsCfVZ8yRVpVO4AKWvrZAOo4B/e5LjUy9YySt1TzS6no65/1Z1IAkPOdFX2ChmQBsPc/7WSxZt1u2GWPJ+Lue+6VvXLLlg1Ys3oC1WpF7HUJRKWsLNKZIiybY01piCRtBZ7TYjai3WLoYnSEItYuPnH2B1Gb24g8HWfomw72rXMNItOpjUQqQtJmguMidGuYevBB2CJGR3cGtuyF9GNEcXIVRtauQWZ8HDUybTp0rsnARgqRF8Ji6wvZMB3qWCx9rf53PkPzN+T4TeU/pmnF9j8KNXst2IkIBSeFyG9hZtsWTG3bAq9WRY5MoEgJZqp2aiaGSiGecSyvkSmCqXzEtKqoVkUWG6lwPzo2jkq1rmwZEylk82Xc8rPbcOsvfkW5R3SS9Ml0BAgLqVuVsFRBk2wkUd9k/EEZ8BBJOyl0fjvNOIwcHEtAG+Vjz1YdNgBQmyZCx6JFc0sAgFwhJy4SEpGIvZ0S7RaxQopAc83SGgAEAKpzVRlfw0QAzVrcn/w/FgCAYpY8j5FyWa4nGQDUJKhVqzsNALAFhLscAQAn54gIIPdSAwAEfij6CWwFtzopWFCuB0oDgPv5/xEGgJmA/Qu6CT93WOiNkr5WiZYbaQIMo4Krqbtd/mEMAOhS8TQAIO9vvIa12nt8c1/s+PoTg/hCIvNW0CkFbsQBAJOUcmIKtTOkIrhCigkAsI/3hBP/GbvvuQpWiv0zpJ1RuEOpfUplQMT3WOEY1ALw+AAA3c3JoCmyV/UYAAYACHzamiVRLEzgMxd9AbfcfJtMbPqPkgHwwpf8Aw5906Go0M7NtlHOF3HyCSdjfuucIFhOOot2Emh2fLztqHfigGcfiKlqBbZTwGh5FJHrYW7rNpx64oeRp9Kr28DLDnkpXvW618ANXMUsINeR4m/a15pYAPvHTAVhwb3RY8HYRzKRIn2HX0Tq5X4xCCVVT/elmn57FfQqhf0ug2AHlJ6Ld7944o7bzLAEstda0Esx+gPwQSKC3THJE+D4WIICy/eUip220OP58x5xoyVNkimAhBELtC9iQfWQNoelAIBhGy/7NyP2jEUdXPvJizB7/6PY/shm3PuHB7G15SFRKqNGhdqOBZt0RFZ4+gCAqBNg9eQYLvvcJcgXHESdFqIOFafJOlH2NXLu3ITEcEBZDFkS1LEtzRf0un/9iW8c/dem+zdeszAUKpxaS1Q0aoQkiYArrQFTITV0zV4wuJSPsREhJGOIY5njmJoitKy88cYf4aILr0LaGZWEX8gwApho/RBp3wEajVmUiyk8ef898PGPfhBuY0ZEw6iNwGs7XIZv2B0UEv3Q2Gqp8bFUEj08gdPMnxVSwJeDnIug26IBpqJRDr1CA0Dv7vMJAPhNlIqjaDTIWmOvNudkgKQdoNaoIp8fxVve/B40KmmkrRG0mhHKpTLm57ahPDmJwClir/2ehP/P3pvAWVZV18PrvXfvffeNNVcPNCA4ixgcgknMl0Tz1wwa8Z/EqF9MHDKJoqIRlTgBKpMCBieiIYrGKYPGEecBNYpDFE2MCAotNN3VXeOb7/xl7X3Oe7de1wDdYPT7Wf6wuruqXt137zn77L322mvdcP33QVu6iuuiTOCSz75UFPBWcCqjMi2RjWNv9rkRnN4EnOd1EmySIyF3ttr9QEVqim1yhGQEcI2K/2HRP3StGd0r0d4wAIAqt5vCnx19+YpqAJD2EyU9OF6CPcfN473/9HYsr+6HX6X9GxPj8v8iABCJ5oJpQpvHOhLUy9+3vB6CxGPz3UJnzSl16/12sGPHsbjqqvfiDW/4exm3o7YHkSEdcSfQN4BTLmMQkVZNdlQfrzr3bJz6kPui16EQm1GILrA7R8CHrA9XxNYIAPCaZewtZyNlGy0/SRcA3gvSiG3+NM6k2mpv8V6QJs4P13T/eUboSBP1AYDEKaGXZKhOzuP9H/oU/ulfP47mxC4B07gGk6QlwOiTn/QHePiv/iLSsIUmmZhBX50KUhaaZQHaI3Y8y564F7Fb6Vfn8KnPfw+f+8I3cMstt6g9mFnijNPsfmr8tgzLnzAAkBWku7vWagvIT2YRO/sFx8W973M/3Od+D8BXvnadMIk8t4BWewUVX6nZvOZafQJxxJnuhjA1w4SzyZQkcWXdcFSptRrihOP34MBt/4VSYRnP+PP/i7sfP4MT98xjdXERFa+GLCETzojbkcbnpsiKEUppiPYttyDpdEXkTM5K+k3VapjatQsTu3eik2UYiBSoirGVOT1OQykWQdwHzCF+hgEAFXFWcFZjsl0r6tDN/JZq/14xFap/Z2UR+/behF57DTXPQZFOHtTzEHFw8zrG7cXmnhbEFfazAdn4hJnfUn9krbWGufkdwkpeXW1hx87dWDi0LJpC//yBD2NptYcuO9BuFQW3Aso1kQ1AlnIh5ngv5w2BOIuRkLHFMQDPEUFAWyyz8x8NYqQBC9n1AMAg7MnIQL1Zl2LYjgDY8znPACAA4NL5xAAAtAHcCgCwuZiNxUPw+nYyAPg8WqstcR2YnZnRrju1sxwPa6urR6kBoCMgFgDwa/46AIDvnxbscRDTfAEOXB2dYA4rLgA8y49SA+BRpzwkl8EcnsxsncDdcerBYQAAUR0jwjUswo0TgC5SVekedRfW2+nkkZ3xq9HurqaYtgCytoN2ptFez/jn9Ye3Xtn4vWDyrlZiqkxulePt9xHV5MJhEKaVAw8mn9YnaYyZmSm88Y2XYXHpVlRrVE1lt0R96ZnY8FDkrJOIZgyDA/EGtQ2xIn3swG2VwB92zYfNpGngWU/EzY0AJJGiiML9oYhQDR94/0fxwQ9cLahe3S+j021h53G7cc7556LVa8m9dv/HS/SCc8/HoVsXEPYieI4ngXqACKc98Q/wiMc8EoutNUGWZ6fn0Ftt4+Ctt+H8c84TBkDQ7+GPn/wkPPRhp8osIz07iSxyVobCF1wT7HKZVNEsHT0JVBhRP2TDxrEcztNT09L55lwsgyK7bX6tiq4prqxFoC3MhaJk6LHybxscNLx3d2wXrKfojXfGNlpnGyVBTNIk1SFhZHhhppAfVRgqxiICh5nQlwg8lcqc+5f5GxHbke6gFbJap/xvbRHNcOtW2dgYDGHviW16GLhEiwnzRb4D8flebeFVZ74IJ8wdg8987NPU/ca+dgfe1Ay65rBx0gIcdlZkTyeiAZAVIiRpH3/6p0/Ck5/8JAmmWRYhDLsiHsbinwCWzuSryBC7/wIHFGlxU8Ig7ArV2AKEGgf0Avn/RaOga7i96+8TsVoqLBurUtvtsQeudO/HLNbE9WQ4dmOOfvl1Y0KWppPDrgnpwTyc+/0A9VpTDml2cF7x8vNx440H0etRRKeu3f8K6XxdVBhzwgEKWYiJCR/7brkBf/fmS3H8sbOo+QXUKg6WlhbhVZQtcGQfRgTwDorojX4Xxbb4uzffQVufPyZqHSkFXCi49klvfAe240ccLQDglCgmxAS8iSgpIGI3p8CuFhW6G2g0pvDiF52HL37uu5iZOg6dtQiNxgT6vTaSUgmDkoep+Z2iuMyCJYlizM/Nod/ryQiAzCsKbVMBT+n+M17IGBUBMuMnzDsx5KprAcVvp2ON6q1YlXh1R5HRAoprhr11GhLyvIYdfx3x0I8RSGADgDC4yCLJj1JJN5/Xqt3RokOLqQ4KTowdu6bwwQ//E1bWDsDzC+jTJ9qp/lQDACMgcf36svay0jQwHWMmtey80kxkYnIep59+Jn689wAOHFjGrt3Hia0WO3z0yaY2D6W4Cd9Uq2VEgzV89EP/jDhYQ6kUIQq7KIvNGgsk0e6WGMi4R7tXCUwS1vX3W1BCgMxcjqCNl80xMMZXYbNbgMgCnrI+iLhS/K0gomUUpqQNIIEpCptpQ0c1U/IAgHXt2Y69wcwrlvVVGGoA8IwQYIrsEQIEXEdOGSE8rHRiPP8Fr8DcjhPQbscyApcVA/S6S7jvPY7HGX/1NBTjLryC0q2bjbpcF8cy6g3uT+NARHFF5iTwMTV3L1z1j+8X2zwWuQkL0yKt83y1ADShNT8nrOudwADXOM+xrTKIrbMLsysthD8WxArSueS1085tZa0lrJH7nXQy/GoV3//Bj8QukXaAhYKKxXIsstfr4phj9mD//gU0mzNid1golWVOnGtJtJRKRcRxBt9rYm1lETNTJYT9BSBZxJtffyGWD+zFzrlpefvsYrKnIqwjjg9I0Z6KK0A57GFp321YWlyS2NRoTqI+OYnazDT8yUmshgGKPp9TEeEgFEFBOka5qY7XgQLRP7MAgB1XsQCAZbdKlqTMoiSWQt8rpOiuLOHgLT/GysEDot1T4wgfAQAR/FGGMUc+2ChgnOBIEQHFTQEAztnHIeqNuqxxMiz4X7dLhkhVmktf+NK12HvLASwst1DwaiiUqcUABAltAR2UOLKckY3JZ8reNceKGLeLomnC98G8iGEi7IVIQko6k8Juzp1CjD4BDt8AAGb+nT/P98CzRsZYJWbxyKENIhuqCdaW26INNc4Ay9eKNn/PF/72zzoCQNDdKOobFqfqkqhQND9WVlZl1Hh2dlYFD5NExq/WlldlFGUdA1lcveyetX8eB/50mwprTkbcEgFMylVfWBMak9W5i+MHsTRfCYC5cKiRwb2UMI/kllFPn1zKb17c/M7xEUkthkff/oiTHpJpZ5AUMS6ISO112D2Qg2Y7heg7Vv4cSaKZv3324coNNAq99oHaK8nbAFoKrRSlDFzmAfLn8xZfR3ZdLDJI2eADIxUjUY9U6VArSkOUdLI5hX6/B2ozuW6KlZUDOOus5+CBp5yEKlG8oZ+1CpbZ6+c6kmseqzyHc5SFFLFBkPIdy/zBOd65se9TgREKSZSR0pvTnNeaBPJoVYsSghW1agWDQSgLsIQKvvud6/Gyl56H3TuOQdTrCtUwcTK88e/fjH5CvDaTWcPXnH8xDv74ANKAerwqdMTr/YVTT8Gf/vlTEMlcKBV5XUw1pvHVL38Vl118KZq1BrrtFs488wzc+74nCmWsH3akG1Sp+yIUEoQhao0augPK8LK7zfEKUr6pxq4Bgwgl/X4btQaaddL+fKH0yexYnCAmPdzV6zr8Q/9tqzUiCYhQKHUt6tjJekE10X4wNO6QhxkDs0cxQh6M7PaMGCT5wkjWdE5Fe/z6RIJAgCd2yDV3t9DCMNkXkUR2iDyUKxW4MjNKSmPJBAH92Y0/DmcFbPR9OT0jQ0G08Yf0JKLCqcwcEw3u9/qCQFMdmBZWxSBE0XPxT397Of7ruu+hUq7j89d8BZ1BisT1EZDm5FUQ0u6qJCsI7dYKZqaaaLdXMTVdRS84iH/5wHvQbDZ0JpjWMqRuOix+OP9vusRGqNNkvSoEKHWJGrnZGlw+28JQgqcmx3acx4KRnPunTgXHe+wBYOnweTDlsNu7LlmxQB6BCbbiNJkVSE78rRPEaSCUcB5G/X4s9pvLyz10OzGe9aznI055yJJOx8OSVk8yFyMsF88riajo1GRFLP/eedVbEQUtFBAgDrvwmSBwBGCLLvWWSfiRFt5mIY1uxZGeIUef+emz2ibJ3uTX3J7R3S3vnwBUBDO50AzTy645JgaC0RWwutrHX/7l89Co70S7zbPFR7XaFAvBQtkR0ID7murYFPWkxoXEBK5MFvyiDWWdprUoF+2FYgkREx3xqSfNEnD473SqYDRLYgx6bVGg5p+ZeXBunOuen+WcKDA/yMe8jW9Wfk/Y9EfOyEzPN56B+jpc9xaWYaeQQTgVJ4DmZBWf+uxHsbB4q8wS88o9YQDkgEqztrZmXt3+097mGBLfjSq91VMh4GJHAPJ5ybozdguGCK+fIp3tdht+pa7nMCmtpQqiqIjfe+wfiAgbleh5I9h54gd/P0fhuHYIIGVZiFNPfRDOefnZaLUOwS8XMTVVx+LiQRHkEjCF95hjAPT2Flq6je88v0agtBb8Y/thKwBg+Ga1AaI/bwEiqnbHqHiujBx0VlfQbbW0+DejU8wxhYlkRqXsy9n7udX+kTaFWW4lOsQIoGQZAFpY8/xJiw5LTbHxe/VFr8cgIouKAqIOEpdaCAGCtSW87qJXou5wLGWAiUYFq6vLcMqeKW4k45R9weKLo49kVqRuBVmphn/4h/fhW9fdiAx1lKtT6A4CKWqiZMBJfMmlVHOE4xcsWrjuOYLGfb6ZCKt9DhvHJ657nqXtdkccMXzZ/xxVSBDxXCrR4o2FmVy15AC79xyHWqOBAwsLWFpahe/XJVe1MYH7WnWD2MEtw/N80Y4oub4wB1ik84jh62oGQqV3vpEQvkuAPsDdT9iBZ/7VnyAMVuCyXU+aMteEOFl5wmYhWMKqpkIGXtTDjTf+EGtra7jHPe+F3cfuQcL8lOwYC2DlQXOzHlXf14qQjs55OcLHGEu3f8f/5L6T1++wgcTYIuWC0bQR1qKYeEiBTwAg6rRx8Md7sXZgAcU4RlkVhlW/qFSQfJhFKcdOyBDkqKt1vbKx11o9CztGRgYiia3ChBR2JO8b82NPchGOB3Kc8A1vegvagwizx9wNN922CKc+iVK1iWAQoJyGcHguGJRwHaRu2A1VujbQMazXE0tAHZnWM4dsNebFtINmAcw5eBH3NKMAwwawCKKTLaTwAS1ug36EqE/bZXUisDHaxuz8+O9GTzWlhpSfwfE1Rx/GnOFIkjLgeN18LYqC8vvUTjxDvztAMeJ+NgLwoyR8+Ou2GpFk8Z8WI0RpAL9SkeacauIZfYs0Q2utozmhcStSLQRZ4aY+UMad/F1odZpDajxVwD+/H1QAezT0V/itUx6WqVAVhc80FVbURCnQW3ZgTGdguwTqztxS4wBAvkCziyC/EKw6q6U/WwRnu+Ludl2zzGFwlpYbkVSMaAgACI0xLcEt+Ti4sIgd83NCs2q3FlAup3jb294E3y9hwMUlSI6iUHlGg9YnejiMPwe5D0JhH/n42gedD36HJ176zmwXklQeQaPFYo0dIRV3InONqHAcDaRg7vcGKLsV+OUJ7LtlAc854wWYqE/IDCeFO4JChGe/4DnYcdxO9II+qn4Vl1z4WhzYux+FKEPFLUtQC7MQJ977RDzrzGeh0++i0ZyG51XguRV85pOfxzvf/o/w3bLYyDzvec/GnmPngQLFRQLRq3PLVDqPpKtNJFpQQkH8i1LcS8KrZ4IEHaLGzXpTBDw4b6njRfo+JViVSU07sg4knwxn02wBZesoS6HjNVgLQps0MjmSBE6Sflt8HC5CZxtn44CCbv1RzSIvoQtoCAIYZ2T5NyZ77HQ4cpAz+VPKt2UNbFfEbLn/c8QAa4ei/VwNMElREzT7rKTjEydwTLImzq6dNi590dloTs/jc9d8BQdXOji02kVtck5oZ9IRo91MqSiJBpWbqz4PqAhBsIrH/P5v4MznP1OASt5rBTHVPobgmUW/xxNJ/l14L0RShYKkN1ZE5WwBYm602gWa7zd7kQAAQSQpnEwyPZ50bHfvpEsli5UBXgtALQb5BJk4kdoXKKqeQeiYQVBCtTqDq676Z7zrXf+Cyak5KRI1D6LoH5N8Fa+koBP1EA7cthevueiV+KVTT0Gvs4xSMZYiQcCSZOQJv1HM264Ld7vi5E/xN237jI7y2rcHAEwCazrf9tdJZJBuGz3hCzj7b87DD27Yh0KxiUKBncmq7o00MN7xLsqVuiTqVCnXZNuRGMCYqGwp1tbM9FigUWyJYppU3TYxn+tdPOJDxOEASRTIPitwcXGdsg0hP8u/m2Ld+LCPbtN6ACAPitlYMzyT6FYhlH/uPy2SWCypy40GOUlwJUENUK6W8OnPXY3V1kGUXO47ugg4Q/whD4Lnk56jeYTbAwAUAdzYJtHmI5v/fgVQRKOBuYJXQ6sVYmZ2N6754tfwspe/EsUiFeY5skYmm4KVzMtkXWUR6tUCWmuLOPe8l+PXf/1X0W4vyb6vVlwEYR+OZzrNvMsSG1yZ8+XryV3OdawsuHn7AYCceoQcZ7nxD7vOkhhV+scnMTqrq+isrQlThf7Zqk/D/OVIAYDRWL2MUpkZeHP6CJDEeMjRqCgtodacw8c+8SW8530fgl+ZQeb56JEhVgKi1hKe/qTH4+G/9CAEnRWUPerrhGIzaIXm1AM9lZlrxxRfrTAAnAoq1R244KI3Y3k1FbtBAtdkFzK5ZxwXAEAAChb/9Ly/MwAAIOj2MdGYgOt56A0GCMJIdB+KZG3ynhAEMLHk7ve8l4w8Xv+DG6QBMDU1LUUMn7fkJEUWNgTbdJyNDQMKynLNEAQAY4URgONrc586Jc0ReQ7OTDSRRX3c8uPrcdkl52J6isVSH+R9krWnEchHAT6yrCygUKnQQxL3cWhxEWEcY9euXZicnhIQg/GJowvaS7Ndcg0XUtsw06AVZr6jOfbnuzq+H01s4XqgbSWvX4t/6lYwJ1AGC6N4iSyrQR/txUNoLRxE2u3Bp3sTfyaOETA+OyXJfchu5fslW5ANAGG5msLWgpeMG2JZHNP+MZBRKgII4hxEjDdjHu1ph566GiUHn/7sF3DzvgPYt7iK+twxGBRcdGICBDGqnF8fa3rl7wnXFa/FWhjz2mxOxvftiZtDJALfXpUieBQt5cgHQYWciLQAAMYpgmKEYYSwz/l4AtcjACAPHA5z7k0eEgGAUqUAp6z6K7besuCx1V6yAECFTTS6uQkAkCIgo6HHeGBZdOt/kYDuWzRXMlowexxxC+TZkSlutaRYyxBkWFleMzmhVZpbf766DkdbdTeMAAAb1218HDXzbDOAa0x+6tEP+bWMqJHtnlnVSPFAH6PmH3Yff8oAgPFi1z4Au/jFUiJXTB91l0Asxbhw2P2NNGGXcMuNxCjFLrQvCQoFMwb9FkrFAKee+gA87/mnC/04JYJv5pQ3Wizj7Id1z0Bo0UyARh2Q/HvKJy/59z3qiuoMihSZtvsotbDaU/DAq1ZItyGtmoeYiyJIz0/xZ09/hghwTFYbGIQDrAVtPOzhv4onPuVJ6Pa78D0f573iPLQX20gHlBFRteMoCzF/zDwueO0F4hrQp4BRtYZqpYn3vfdf8NlPfV5Qvl6vg5e97MWYmW2KDZTrkcLOkKh0I0muIhLYSkhCncFmsOJ/3DiWaj07PSsbi5vXBj5uFm7kgltCNwuHSsJHEsypts5nZIWMhoeRKSqp0M1r1WtT6qV2jVUlnmCG3O+xQKEK20YleKxDOVwTpvNlVb1Vk45gFOlTnPl0hApeZELAA1wEwLTrrwi+giFbfWx3gNomcB4AkEAqgmNsbJYkMSEDoFL2EQeh2P4QEKIq+d5rrsGl51+IB/7iL+OKK6+CV50UL1qn0sQgGnUxeBq5pJVJ44DimAWE4RqufOfluM/9TpTugQUAeM08nNSyRRlMWwIAVgbNgKtDAEB+UFkd6wAAdq9o3cYRiqMCAGgBo+tDxDxZBErlx0RaAUXqGURiVcgV5qHfBxqNeTz1qadjhYlmiR1fCv0Y4FbEK7nXYknMGg2OvHTwkQ/9C5YW94n1n8ODBwRQ+Fz8LUeIfg4AHElUGP3M7QUAtNU9GsSy/TUm4YViGR/+6KdwyaVXYH7+RHS6nIOcEK0HAs/MqynY5TFZdynURFosYwABUi32BACQAp+FiLq78D+CQMPCjf+WJCLAyq4MdQTUppGCq8ZOc0gVUzE6SR5zKOJ6QNGOaOTuYa67zBMmNiNUWiDY0QNLO9eGBItEAgAJBrj64x9AyVVhQMcx4wMGv/1ZBACSZCBxqtMhVXsaCwtrOP5u98aLzz4H13zxq8ioC1HyJDZwj4tzAhXR5bGE8JwQYdjGRz7yQRkhLBYTEZZkwel6ZLfpPVW2WEkKQLG9yYHAw/tmc6PbzQC4PQAAVcwJACRor6yIUCUBgOHQoVGTH9e6uX0MgK0AAGWSSDFVcjAIAb82A4qdP/f5L0HZnxJKcyehm4KDtNfCvY/bhbOe85dIBm1lSFVdhKlqxEj1zhyDdzJNxHGAZ1+PHdrJWdmTYeThFeddgiTzMWCBRAZnmUWzsltk+EwYAKQY89mozsXtGwE4vEnBS6K/OpmNfLYcN+VrMmZwN/UHBI+LOP6EE7D72GOl8O90+5idm8fy6oo8A5drwQAAtokgAIDjCJuIo2Wcw6HbBHUkWPgLu8jYBvf6PRx77B7s37cPWRxgdqqOLGphqlnE+a9+Mfr9g0DaYytEzrYiynKOISsro6JEh4+BNkocF5VaVRiLYqloHEzU6YVxJi9XavJUw+CzEeZn6byyI1CSswvIqfPgzHEt2OQ7RSwvHMChW29BwBEOABXWMRHPd2VQ0pWBXX/GBclrWVh7zBUIvoyaiAryaL6nDDiKKv4AACAASURBVIBQBIKpIYICGy08HmiRSV4CAYAMhw4uYrXVwX9893s4sNLCSj/GjuPvjlsOrsAlo5ZnyBYsJ/s7baOWHXXWm9zvDkEmalDFBACoMehIN14EAGUETJ+x5MKCNwtnWQUjKY4XJIgGvFeMh6MuvK37LNix2QlOAKBQBlzfkftlayT7WhYA4L3l9TNO8x7be0hNg0ErkP2cX3/5a9lqPcrvd9lApdVjxQA40sZRMC5J0Vprm6xAdaPGPZNG9uV6BVYPzf5ea0U63lgevtffedCvZNx8fCG+SSuEpkXzNsnPTwkAsFmXe7zo3egmHF3AYMKuwl+SiAlt0wIAqmrcaXWx55g9WFlaRBR0sXPnBF7+8hdi9+5pBEkfMWc4FKRf1+WXRWwQsHUgQI6zzcOk4tTEWmM8+bHvfTMGgd6LBOWyHk6cjdaGtKWxExygx2tPVW2lC8H5xCJqlUk88/QzkYVA2lWHg17SQ2O2iVde+Cqsttfg/o+lyKvOfRUGa31kVLAUqlMqB2q56uENf/d6LKwchNsoC1q9e/fxuPjiS/CVf/+6bPiDBxdw8cXnY2qqhkHQRsUviUANuxsEU8peWeZjmpWmWIOIK4Aku2buhjNRjoMJKnfS7o4qpVE0LBL5NSKnivBvvs63A4lkjlYOdt2aJk/Qrg4RXtdBxE4xKXi8DvZ2w0i+n8Ga+gYb2dBZIGEjBkD+amXk1rxvFv+SJNJtgp7P1DioVuXrMkzLY4UiMEbNl69z1wEABrUvFhAaFwwqksf9QNWayxWg3caVF1+M//7Wd1AqV/GFL1+LzKmgMbUDK50BCtTAkI5DhjhiV4uKwhmCnto0/fLDHohXX/w3SDJNIGznn8+MSLNFxDcDACQhI5/RjthsAgAM0w4VuxXElYApiyU+ZPus7jADgEc9KeCyhoxYlIzi6OgNi3/a+FElXCh6aQnN5g5885vfw1kvfLmog68sd+CVa7LuebASrCu5RN1ZOKRYXTmEZz7j6Xjc434HndYidsxNivBc0FetjgKLi81V7rZEsI+uNP7p+OntAK6jvcrbDQAIte9wAIAMJ1Jme/0Ef/YXz4bjTGFpiR7xx2CtpXPePKhdvyJ0zYLLuW8FAJi0DymAuvuV3m+YgjJmEodS6BMMYnLGNa30QTuzb+fDLWNJzwg980hhHvH/bBgdfSa9OqdQMzZPrj9vtAl0EGH4/TrXqfNVkqBmtJtdxrvf8w84/m47ECUduF5BktStPo7ufB+NGVpWoYB1ZjZVRwCOjgEQx31x9Gi3Byj7DfT7GeqNWZz2uCdgEBDI5Dmt4CBju7g7COeacSJAGq/iwQ++P17zmguxcPA2NOrsUhURhQNxSBFrRlNAWQBAAGIyAIxJ0pEDAHaAzQKlJncwTAB2eNlW9DnXGlO1WwEA/lkUxEX/QBsQ45pMRw4A8M7oCCMP40EYyGhMAhetToTJ6WPxxje/Df/1vZtQLNfRTciaKqAY9eGlA7z0rGdj99wEet1llCvUzwmHRbqMZklalIklLVeeW6vi0PIaao0ZBFEJe29dxN++/q2oNWfR6tK9Qs8wk57Lua+JuoJbqnWxXZTZeBSAr8F56G6nJ/oE1B0QgbSYhSRxDxbUDezeswcH2D2WnKSAXp+q79Po0IWJbBJjwygsE3EWylByaRPso1prau5QcHSUQAQ7jfsLC0rHkxEWMvR2zk5hZXEfjt09he986xq88pwX4P4nHY8s7SLjaCgdP4QBQSYmR2cBr1pEn5o9jiPnNdl+wgwZjutqp1KLf3MS2/tlQMn87Tva/b7dk7hzv66FreaYqlfEnJvjUMLhShOE/S4W9+/DysICZ0ZRYW4nTMpYmg/MLL1yWYp91m+2Q80/0zJ4nQuAEYG2hTEBRGQDcYeluj+7/xxFY0HNApvs2eWlZayutVGuNfDN734PC2tdHGz1MLfnbmh1ONKpUOJmHzZWWkYmczR21PmMWSMQahDWCaEqtyQAALW+LBNTNEJEYE2JYQKa8GfiVPQEBj260IycvvLn+bAW2OTiCOylTixjBxyXyH+/jfd2pIKFP8cq8gBAEqXotwKdyc8JbQ/v73YMADKsMzZ3EgEXKmVtUiprjlpwEQZ9jhDpYWsqDBM75B8ldmmv0Gjj8bw14BzPedGDMAw/yXfHivrCI+7/wEw7xepdyhutViZKVd76dNWL+N8cAbDXmAcB8kEgjwbZ95JP1I8uYFjrIgZx3bwjNFcRG9LOg/4AHmfNkwAnnrgLr7n4VYiiDoKox5GodQwAQcxMksHCMgwCff52Ti+318gy4NQVi4P8gZlHoCwFaN1rmEVQ5IxxxJlghn2CP4qkyT2RalZnFJkYchaMc1vBIIVfbuKvn/ciLO5bhtMvYro5hYJfwFpvDeeefx7a3bZ08S9/3evRXloT1c+y4ynlOI0Q/s/My4WvvQALywfQmK4hiCOc/IAH4eWveCW+/o1vicL5wsEDuPzyS1HxiwiCNnyvCK+klii+58H3yugMAhpEIRXPdaUyiX4CZ0PLZfi1CuZ2zAsCzzGFkOpKcjAqisfD3I1JszrysB4bFW0RAzEJvDTJzKxcuV5Htz8QX3bOaHEsgdRxYYW4DsKUqP3hDIDxYnKzK1QRSPv89aDkwe+WK3DLZd3TxvpL54K1+6+H+MYWivnftV2BtDkDQEklMcEjj9YpDNRAOgiFkcF5jv3f/S4uO/dVOGbHTnziU58Tyn+UOfDrk1jrhdLNZDLDioUAQL3qowhS7wP4XgkXXnQuTjrlRHT7q8LwYLDm9RLNtWDARsCYJGBGE2AcAFAwyBQ4mqnpAZebO5Q1ZgAAmzzZ18zvs+3unTCH6KMu16IjHCJ0I3OY1BShKJiyOpiA9XqkSJ6I5z3/bFx77bfRbM4jjgh6EfXn96n+CIVhikXGdHZ0B3jvu69CmvaE1uqWUnQ7q3CcTA6dQUD08K6zUTvynfWT+cntn9HRXccdBwAMXW/YtVUqf6M5h/MvvAyf+vRXUCzW0WzuRKvVR4nOKBx/8nyUq3WUpPuntm/im22SdSMZqoWR0PmZjMdIB20koRb/steM7aGcIUNxUJvi2Wuznw3IZ3U2hvvE8hd4hIwEBa1gohwtZgQrIQAuLBtDYxRKOjv7LBDlO0UYl3PEnc4hnH/+S/GoR/0q+sEKvHIRjL9bfRzd+X5XAwAsfkNJPoOArCJH9vT1P9iLpzz1GZiYmEcY8QmS1abXwnE8BQDIJOsjjpZw0YXn4gG/cH9EEcFxwPc9hEFfEksRMc0BAAXO/wsDQIFVywCR+HWHGQAmUpoKTJ6hAY+sqBC75WWKUQYB1lZWRNuHa4IFo7DhRDPJjp2un922udtmzzefeep8vc7FKixhhAAFZAUq9SkcWmqjWpvDTXsP4LLLrkDJbyIoVBBEERUCUEr6+P1H/yZ+55H/D/r9ZXGUKbDSl6aOngnSweeRZNbmgPPY1Sr6gwgFsqkKHr769etwxVvfieNPuA9abbJCyRK1bgD2+vQ1BR7bFgAYnUnr7oWI2hLQV4Yai2bq5TB/r9YamJ6eQa3RxA9uvFFYAswLarW6FNn7DyzghLsdh6DTUm0PwxAhq0jI+gIAVAQAoC2cOlCsBwAYXzr9QM5eyW/jAbK4i0LSgecM8Ku//AA86QmPVgAgHgj7iHRp7m0Wmjxri5USAp7ntCWu+BKHyGRgjiZ+74bBp2OWGzAAxorP8Xh+tPv/6KL/1j8tq9SCLwTNaNtXKqBcKqLIEa2gj5tu/AEGnbaMAZTpFU/AlPckYwHtYHF5GY0mx8IMq5W2gXQFSFOsrq6KcJ0V0rM5Cu+RuG0kISqerkd1A6Iemc7/9zo9dFsdqUUILLV7AxQ8H5+85t+x3BlgtR+i2pxCFG89QsjfaXMx5mW8FutoRACAjUGeOQJZlYASGxeeGUsw54KMRkviKqtURb657qMU3XYgAMBmDdCtnoCwb9xEAADrDGa/38YkghX8j19nM9EyGaTIjzMMOpF8tkxTy3iwOm5brT/+fgKMLOLrtbpak0sxp3UMQZ0wIEija98CADYXledp5LxkpFnYxcp4tSC/gifGotfU9TorbHLah590sgEAWERpl5C0ASmUTGfxsJs44iCbLx1FBXUHd9gQ6TCH1XYbXMGNkcqs3JwcDWZbkGPr9GLYPVOknf+fE3TJCpianMTiwYNo1Kvil/rUpz4Jj/iNX0EYdjA3O4nW2pJJyvSByPXaAp0ULTO2MDygcx0VbgcWedLRNVoB+cLRvvd8UWLfjhYdCcoVJv9aYGh/057mQ7gNg05HD4CUaB2F9kq48IJL8P3v3gg/q6LMQg0RumEXz3/h81CtVdHvD3DlW67E2tKaHJrs1AgNlbTNUoYXnn2WUL8KhRCdXgf3ue/JeP0br8CXv/I1zO3YIcqgZz7v2Tjh+F1y3xwWNaSvxgkqPJyKPDgSwK8ic0l9YlGv84R8C9V6BdVmXd4baYAEAOgxKigp6T4Uu4rF28eMP2zyoLcCwXirhMI/HB7Xe8gEyyRa3JQD+rizU2wF+DQ30cJWfGxvLwCwPlPgriNVKJENrsmTFP9eWeh7TAh0PMgoa/OJW7qWEQM5eg0AvSYRX8qJRSlqT7VYpeIP6LlMz/EogV9vglzMj/3r+/GlT3wGx+46Bu9813slgfJrU1hudeE3JkV1WKw7OSoRDeDRAYKaFIUEJ590H7zhjZciSNcQRCp60+E6NcKNTKqF5mYKhPE4YQEAdnPEHUBjrNIybVJhwADbmRQhQGFCp0pbMwKA9rXHQZvti8uRo4lcuLy2BnHOaAsuTtE1Eif9GsKogG43wZOe9FRUa1MIggJ8bwK9fijfV6nQ3pEaCAECjhelA/zR4x+Hpz/9yUiiLop0TaAoVUYNgJLYVJEm/nMA4A4eQnfg248GANADXu3bsszFd/7zBrz47Feh3phHsVBl/0ySedF9LLnwa3U45aqIddHe0yr+84xj7GVRlFI/RQr+AFkUIO1T5I9JgybXMo8qBZkWFuIpLftAu3560ucAAFNu6b9aoEwLMAEdcnPZBACGbBmhEVOgjetcRYzYgRIxS+lE6boUz3qZ5U5E8+OPn/w4PPe5f4FO7xBcj0xYBdBscps/6/Ln3x14ZOu+1b6GTQgFNL3TGAA8jzQ5i+MiorgorJ4rrng7rnzbu1GrTYv+AymCIwBAGQDsFiZJF57Tx4c+9D50Om1MTDQwGJAKzASZcSM1mi+20CQrhBZuPA8UAOB4hWWZHT0AoPoSRnVSCz5j8Ei7RDIABv2eeGfrZIkWwbb7n2/WbB87x9tOFgDQQMrcRsSIPQfLq6uYmiFrpIR+AKH/v+Ql52GpFaJYmcEgJD8gQs3NcOyOCZxx+lNRKvYRRm04UiDpdQ5F/MgaENpmARH1aTw66WQI4lgAuEFUwNWfvAZXf/yLqNZ2IM04ZkUmAO+wARSG4pm5nGt8kW6bVtONgJ1/T54lWXBk/TWbk/D9iuSFi0vLAgQsLS2j7FfEDWkQhKjV62ivraJa5loxQrAilkiRv6K8D7dcFXaZMAAYB3JWddooKqrN4Noqet026lUXk82y2MzumKvh7Bc9W2b8kfVFS0TWAl9bNKcUAIicFEVPu/88s7kWWHBxX4+61+uBx+FtkuRl/U36WQMArMR6gQLGaSq22nwkUbeNXmsVN91wPfg1Oml4Mu9NraNQ2DO8PwRL+KzFccLQ/VmMCpsijoc6SLY+sLWQNjFC1HxH85mU4x3cmRwnBHrtLjqtNiqSS5YFJFtca8OtT+Djn/0CDq124Pg1pLQdFnBr4488uGdHsHldkpfJSI1296VtR+aDVxQdALIB+AXm7Mz15czhQUecgHUp/xhnaK/1DHt51PnON0C3ivsyHuWkcCs6AjB+jvAeMafkeuT9nJ6eHgp6S5RJCgj7iYxHE7garzXt6Pnm16C0BsZg5shk7ySiaaGsiF6vrw4PVqDKJKijKoAuWrQaNfpxvCesR4TlV0CJGkJkCLDhJ4C/7hdhkYm7XgGFR5/6kIyLiN70POzlkJdCVEXhNkxgcl0yfXPbRqojPX8P+7lxACB/aIwXvzYpkO7wBur/Fpk68osbJUICABhMV+aGhXmnybxV1D9uzw5c8toLRDglHHQQ99rwOcdDxI7FCoVPRGFZkwK++uryyjDlGhZrw5kbKlG2lC48tKsbvRu+BlGkzQ5THj2cI9KkSdFdVRLnfJAKlBGdCsJACsosowDZhCSjX/ritfjhTbehNjmPME2x1lkVa7ZH/vb/wd3veXdZvB/6tw/LCARVMkX9k/NppCeXHTzhSY9HveJi0ncQDWh5NYNrvvwVfOZz14iITckt4f4n3xcPftD9USmXUOIBkiSok9Yu/qMsizgno51s0h0lD5SOaoZq1UetXkGv35H3oMFEx1pIyxc3CKqQVphIb/6xFUDE3Myt+1JUUwuLXQGhcrPz5rqIWYxPTaLA3+GVIVJApMFx4lsS9Awh57sFANAurN1JhxWTG7YJdGrWosii9u9XhGnAwmG8+JdenHT4TPdfuF9b792tEzFTOBtqPAOMDU4WAAhZmFYr6He78OjUQBTXLWP5pr1442V/i1KU4cBtC/jmt78jNDR2ag4utzA5O482BTJLBHd4AMQIgy4KWSSjIM8543Q89rTfRph2RGlZximM+A2ZAI1GY8gIsHEg/5TzAMAQ9MoDADmQcx0AYIIprf+4ZzUR2rwA2Tq2rKPzCPore5/JO2mx/B/BozhDtTaBklPFO975z3jHO96LqakdCAKq4lbR7nCPp6jXfBRLKYJBB4VijHrdw+svvwS1mgPX0Y5hqZSh7JWEZri6uibq4z8HAI78BNjuJ48UAFjPQnEQROzSeDjn3NfghhtvQ7FYFYV46kiHEUfPivCrdQHX2L1LpFhXzQ9xqWHSZej+ZNNIp4DJQsQOClkjJo7K+a9FmZwpZh+Mzx5u9L614LcSowoC0DHA9u4UANCflGgn/tEK2MrZY0QB2TFNM1JSHRlfEpskqrWjjwc9+F64/A0XotVZkLUs8XRM6djGrJ9+AIDJn+YNg0GKEsXkKtN42tNOx779y3LOUuODDiF8nzI3WyIAwAQxQRy38dBT743zz38Z2u0WKhV+L0sKTfKksBcWh20iKStkyAAQfQUV75PHcVQMAKOVokiFYZiQvstOWYh+p4PWyrI439Cekr9LZpjlOtc3MGwCv93ekugpiKyuKGUA6Fk/dJQoAt0+bcbqcLwqun0y8Zr48Ic/iQ9+9HPwGrvF455z/77LkYUOXnzWGZiZ4mgU1b9ZWNkcjvP71PFhAaL2Y2wmdPu0qUylk9judaUwcrwpXHTxm3Db/h7SrIY0KysUIkxRsv6oGcWkXNkYG37oG9z0NshpK/cPMgJAwcOJiUk0GxMC7tK+TAZ/MqBeb6gne0mFklvtDqanJpBGfR054zohAMA8kErrXhWuX0XJ4fikdQ7KzzpTtYYifAGzMNQbFRzYfwuq1RJOf+af4bjj5uB5LEQIOIcCyHDv6ww3F52KUKZuAbWJxrBJZ2fX250OPNdVrdHh6hy/FZp45HOU8T8fXYNvuxV4dF/nPafbgYBLFOxjrkSwNo6wdugAlvbfZkaM9N4xQoq4r2H68V/ocMXnzzEM6Uob2zx2q1lwW7q9rZMshV3uE+n1oj9F0KckbKMoMjVAEInSPjWbpiYncOv+/WhOzyBIC/jx/oP43g0/xFovkL9TZ2KzD/t7bd1mO+Ssc+jQxT3ELjVzHRb7BYduFWVhAigzjDFyDAAoMH9R4eP2GsdLRhR8m4/ZmLKVi5d04AsRPN9dpwGQbxjzvrKGYoFONoXYaltWisywUdstlO+x9qXrx+g337987uq+AQG/WG/ztcl8YRyja5ZciwUA7PhQPssuEChjfkd7VyMgzUYnOd0MD4KuqGAuYzF1tDiKy99HBknhCY/4tUxRjr4sBJ31ZhJgZ8LHg5Bt8x2Ovh3ddrh9Pz0OAFiUxT40vor9HpsAqGiO+jfywwodSgdvuzGHbS5LLHRs09zQJ4WGK9eRoF6r6Bx9EuDRv/tIPO0pfywJOvUA3vq612GKQnahFvAWCbf0DC7yMpEpWyeMzVCyk0dRr4w0cjsDYumV5u/jwofDcDq0VTFjDIbmxecus2JCCyIySCoyxWzK6HQGYuOSxEW0O4FQgRaDGG6jLuMMg7Anghr3vNc9pRD9/vevx/LiKvz/8SwnA0A6FynBpgAP+IWTUHWKKHbaaFDEhmrXWQFf+do3ZWZ8dn4WvX4bu3ZOY6pZRSlN4GYp5ppTqNC7PkjMWAFBAN4/takSw5sskSLHL3MjUedA2QGqjM6DV2l3Qxu/rQ7ZLQRO6GQTFjnHkyqbQBoFRbGvSTwPoevikX/4B/Dn5uBONDFIOJMYCQBA+pNOaBpRQ6ECjihu68Asm0IfFkuo4k6gRtVaaSVSqdWkAOA/EkVnMNGUnM9zJP43FIQ5agBAJXnFXTw3D2YBAPZh+Nx73S4apP6LdUKCH337O3j1Oa/E3Y+/B66++pMqclcqIxJxJBcl+tH2BnIokNJKx4xOewU1dhkmanjXP75NioKY8/+JisrwnrHwX1lZEUYAxVusuutmDADeFEscteeY2mbZtMPcPbGg0ZlkorJkANjfeeQAgKG8MgE21mo6/08AQIEajt6wwHe8GirVSTzxiU9Bb0D6Hrt5FQEAgiCSosAvO+j119Dvr2Futom7330Pzj//HFFZjjluJF0nAo2hAADsHIRkwPx8BOD2HT5H8F1HBAAIa8f02otF8ekmAETJ0w99+DN44xuvxMTEDmGE+OW60I9ZZlOwq9qcFP0PJpcUIWNRwG5/n3at/a4UY6Iq4PCsl+FPM3IiQjKyBdSXXQFsjqKoCKD+PU/CZUFPLY71nX8DAMgZmCEKCTDov5nJdZPM8mamKDPRExusIuKshEjcwT3EBAHgCpshSiNQw9QtJ9i5u4H3vO9KrLUPyJiL1Lticbc+Cc13vI7gsQ1/5K5lADC5JShSQrtDwc5Z9AcZHvGI38Xc/HHo9mKUy2rTpgAA7W0he53PJU7aeMnZz8Sv/dqp0gWif3u9VtXYQcFd6QiTPWIYADIWwviqCTXPeAopHhUAkANKpVozDAAZ/ZA536LQ/9ut1eH8v7IaM+macQ0O8x47mjUcPdn6ya3zv84DALJ/1KWCI4c+bYwDMgDVdSJJHAwGZCG+CoXyDjQmZtFpLQNpH2F/BS8861k4dvcEqhWu/44IpmoTh9RsdkwJAChDRXLKQoJa05NZ9n7YR7nawPIKtQfm8dKXXoI0qyNFRQAu8f2m80PRWAAPAYDc4T7Ehe2/bVxEyK7imF2Swi2z868UZTo2DQYcHdUuPUEBrgXOFIsFMIsDPgN2XAvM8QgAUFDUMADgiEYPGQAEjJS5SBYRixFzzrP5QTA+HSDsrODQ0gLud//74G9e9kIcXLwNe47fheXVg/Ar/D08zzT3FsUk02hiQ4bFf3OyKWA91wPPbf5ZrDHJYoiUnbTxh+k8WOBqg89Hm98fTezY7mfJgCAAIMU9NRyyDFUWtv0eDuy9GbftvQmT1Yrks9zvItrKnJnWmVzbZD/JuJTS/nnv+GEFAbnvrRvAOBOSX1MGY0kcHgi49gYx+gMCi8Ypi8NHPEdoq+y68CoVrHR6WO300I9SXPOVa9GLZHp/y7dqVfN5jfyzvSaZbxcXBAUACGyQIexXfGHuMA9jDSKgBb+HObZx8bJuX2wwWnaUZWdZIIRxxYr7bXSBzL6DZCAAgM0TZY0axjj/zHXIxhLv7dzcnFwL95LWW+ykU38hUNYK3U0MQ8wCEFue/4YRx/hrR7XpiGBHhWmzOKzXLEVV/mHUZgupXeK5MhJNRwBpgIo7Dp8dn6PM9MvYFdcZ47Ff9gQEEMHIr1/9geycc84VWkW73UWNHuwUdyiU4HBh5EWyhtRYW/yPOljjb9QicVvegNyG3W6zbPf1fAGc/96tECB+Xx4xzF9r/s95QEFuv+n68TMVuvWhK7I6+jmdteScPb16b7v1Jnzi4x+WDiaFzLrdNt522d9id1JCJdSO/3BuhNdlqP5yWNr5YyPmIH+XDI0JAUssJRKNgyP59zf+NU0KrFAUkVYuqpHKKwsvbkDOFYsuqVBCqSTsIUsddNoBFnt9kJ8QsultBBCFVmN8hzk2QNXZIlVFzSwKF+REo4a52SnMNeootjvSFQ4TIvUhOoNQNAFYk5BFT4DDLWaouiXUHBd+0YFHZWSKFrL2JJU5DpTWTCSsKIYmqPsemvUKMipZmyRVu0/qsao3rIAoMD7c5p/G16tdP/mukl1fcmc8rgGmqyVhOoQhlUV9RJ6HpSTGQ37rkTj+Fx+C2C0hLJbQjxLZ4HQwUCvXWB0XTBfLqvPbNcbDXTb8mEWkrBci/+LV6gu1j0mARfyt/Zel9urb1RQ+/7HRCMBme+LwPahzwgoA8LHbV9fUjM/H8T0sLy1hemYGCCMgpGq5i4te8EJ0W130+jGuvfab0uWemJzB4mpbmAD15gRaHYoD0c6P9Ni+CEGurhzAS/7mLDzhj34frfYyEumkrGcxbBZzDgMBZG50FFBH9n+51FJEaEyXn934IBQAQGasipoAbgUAWDR4PNYM76XcqEwABQp3KSVMk+IgIBhQxOTUPFrtELftX8Qzn3UmGs0ZdHuBjgH0WbCRJcH7xK7+IczM1HHLj2/ARz78r6hUKerDg0mtqIYCWfKEdM/fDhWq7cLvpl/fLv4f8Qv/hH4wvxc2+pXbvb8tf17ipO2+WhFA63Gla5oCkGQp0Zt5rR1gZmYPfv03fgvHHndPLC62AVDssyIjWjz6KQZYNSwAekO3O20jskYNDnUAkClfwRu5rxi76f2s3QPOobKLzO8tspNA+r3sAZ4W6oNukgUJtgAAIABJREFU57z5ZyczOv5yfqk9oFcqSTeaiQZ9nit+GfVqRT57riP0Q3aB5WwzM8sETWvTc6hMzOKNf/92TM7vQSdI0OoHqE7U0Y/YWU1x2u//HzzjmX+KoqvihYWUAPk2WkVHsVZsMmk7Wfb8l+eaJDKfezQ2gOzoRxFdDVzMze3Bm9/8drzznf+MICqgUplAkhZRqdSwuHgIs7MzSOJA/Onnd8yi3T6Iqz/2bhSg2idSyOe6+ZojWAoHD2l1h1ERQH7mM6NIlN6g4XjGeCFlYtS6c8OyniikK/PEjC8KIOk4mFJOPaeIpUOH0FpdMTZeLFYiw54ynbsjfj55oNbsH7sWDAAQxoEUmAcPLaLenJIjyHFqCMMMrzz/cqx2XfTo1IcU83OTOLiwF8ftmcErz30hlg7tRdXnfmEHO1VMgcyUlDkZgRWl2TIPSwsU82Vnn38uIUnLUvjfemsXF170JtSbu2TakIy/atPH0soCpqYnxcZM9QFG55Cm2SNWmYI/ZGswJ9dmFtcM5+Ndnv21qjRZ+BzEaz0gLZhngqcaQJJP6muOziprf0x+DU8FJlyugCS8fhb/Ip6YpqiQVeg66HXa4oDQoF85995gDV5nP7ysj+NOOA6PPu3ROOFed0PRd9CYbuK2QwfgVcqIOLpJFySHWkCJXrfrSVeVxQtvYb7rKqN7Zo590FfR5zyL1+5FaepYz+cjXkP/ez9oRVRZYFcpMkcW48oKDtz8I3SXlmRoxIq0MicgK5bNJqKATNcJlNAym3pb/DO7uvywf7bAmi28bfea91oK2TgVcVnPq+GmH98mgOtHPvYpuG4FM1MzOLSwgIl6XRtVBCE4qsRsgpfFU6RQQpczNblRca6v8fzR1jb5mlA720WZ45e1bvTTyETTMWHWVHy+I9tsWbtG90JHJUliGzHAbI0j8ciwqK0QtP2azav1WjgCQJFZLer5vXben/fQ5v7WYpojAMLCcgggknVKtwqZdDpsBHvIoDP1Yl6rblQ/qhvDkHm1PgrIe/XpnCWiqY48V/5O6sLxGtjQrFQ56qqARL1ahUPR7UFfxkUo8JnFOnrDfcu47BaLeh7Xqip8+O1PfzA7dGgRr3vd36LsVbC0tCqCcDx0er0BXFKA1hUNrD7//w8A2LCQP/jHQ4UoJRvPYh6o1spJYzkP40iot0ncw2/8+i/jL/7sKYiDHnyPavYRrrjwNTg2dlE1AIAWdVpECahgDwGJ4KPfPtxg4hvK5GE0Szxe6G8kAjgENKRLpL0Zmb/kjD+7DaIUr5YkRNDVooTXZgEA0l4SrA0CtAoZYhExZSFGpFcBA10hRfSIOpdoH2jEKExB7rsl1J0Spr0KHEM7C+MMQSJGfxIE2J1YWz0k1m9+sSD2J17BhZdxJIDifxkiL0NSJOWFHqGakHKGarJWwUTNB21U6FMqBZv5bJM4UdFlJ57va1wd0/w9352Qx5BjBPD+OBVXkhm+h0LC5CbjkCEGnotDaYyHPvYx2HPqQxB5JYSOIwCAjFMQAJCZWR1Z0N+vCrz2+ljE8/DXxM3M8eeYHvw6Z/UIKAiFyFCl9DXU9kk7YVZpWycZ1yVyG0wAHDkAYOEGCwDo2IX4Vie0TmJ26GDfdf+JN1z6OtQqDVz/w1vxgx/eLEJXteYkVltdWY+1elMUnImLeOUS1tYOgfjGscfO4w2vvwT1Ot+vGaEYG0G6IwCA3GtDrRp2/nMMAKHJGeCN4o1EaPnZAgD5OS/7e/Ng0fi/HRZDRNiGh0iImEmVCPgpDS+UuEB0uo5afRavOOfV+NK/f11omX6lhiAkVYeMLVLieOgN4DgJgkELD3vYg3H22c9DFHY3KP5tQOFv1sT5rvrYrkC+q37vnfW6dyUAoICT5bjmKMxDBoDGYe5r0uHjpCgicRdcdBmuueZa8dIulWpCHWdsJnOK7J9ypSbz//TVZlHORIFFfamYSTxkMUMWFkcHCk5NwGuucZmUkkSB6V2sAAAT7DgU4c1CQvcSY8cpglSMsz6qZRf1eg01U+TT7pNJRtlz0aESNedaXZn2NNeijAKnUAQdp7kGu2GMLi1Va01847+ux8JaD2tBgvr0HPavLCJzUlSbLq7+1PsRJS10B0uoVnwgYvzefAb1aNfBXQsA0F2nKB0kjvDe7YT74IwzXoBrr70ORaeKQoFFpFpCccZ/amoCvV4Lnkff7wAPetB9cf6rXyg+68OzyYwCDtWeLdOPgTQPAJA6LueZEWkUTSDzYV0e7Fm3BQCQ2VEDw/KQwGU6TgQBOLu8sryE1uqqVKHsTHE9iu20KRaOPPrkDy/DZOQ5bPIvUWTKSPH10Gq3UW9MGlFFHa34yMeuwUc++TU45QkpQlutVfg+92EfF7z6b1B2aHPURgmkuTNRF19bnV+HAk9KzaaOD1EEBQCY9yQpu6pVZGji6o9/CV/8928DRQ99CjXSzSgNZBbfkzGevA6AAQAN64/ni7pzEWhR/3Z+uA5F+jx4HPuQ2W9lVGh3kqOW1INxhx3/vFX7sAgS/3mOVvMz1wcBAB0B8MoV+JWqrE+Cg4NuGzMTDcpRor26JHEgaS3g5B0+dk54mNkxI4X/bz76UZjcOYe4VMRqv4/UcZFyJFLABYpAq6o/Bf9qlQocijELMGGEQU0jzM6Is9Bi82jkimRcScz3r9PcOtrN/hP+eWZJtIGulNnYKiLudrC2cABrBw4g6rThkCHhe2i31qRecMoeXJ/0eA+DKBTr4waFXwsUyg6G3W6uA6unwMJTmEBG+NqOPSsAwAZ8BWvtEB/8yCewf2EZ7V4kAEC/F6BGBymCNzqsoaxgMrUYxwkgcpSVbNNcUzR/C23tlK9J7Nd1DVIQW5tfrKO0vjfW1wQEmAmSNWwrUNMFl9c14z4Er4f9PJMb5zVFeB82ymel1hILhnQIAPB7CQDws7CTjP6aBQAmJyelYB+Nm5YRczRvAw22PACQZxTk379tDuUbSKIzNWz0KrODTAA6xSwtLckYwtLiEiaaTQwGffhVMrPbaDbqqgtRKsqeCvpdTHIMttuRMQ8C+DwlCc5z3000G6jy+V732X/LqAz6sY9ejfe971/gOj4ajUmsrZKCUxV046cdANioO2tv9HYMgI32fH7BjNDG9VYTusjog6yHkC2gjVGYFMPsvDEh73WWcfnrLsb87IR0UMquI92Rt7zmdagv9+EHSv+X1zQXNOwAi+KnBr3x/0gfEsdfM0c3TAJyhao9MDb6mgQg8RungqQKMLHLL93+jABAogwHY9WkpQopm/TuLCAkxdxn8smETmflRLyMowMGVSbJSGhk9CAWXERnTznTTzuTqDeAQ/ZEibRVDSpEOGllRq/3sscZoQxuAfAKRdA4xCEAIHS6DINCANcvwlVTXLhZjEbZxXS9Ip/LpYIAAPLKhnIjfXBhJIzGQjYDADYboZB1YWCOjEI8WUnEDhkQMtqyeB4OZhF+8bTHYNcvPggBkzavjD4DiFNGSgBAKLcMfIcDALaDTzCGxb+O5SgTgx9C4Sftv9YQZF2uU5RAVRBQiO0sJDlXPhwtODzVunMZADkAwBTRQRSIEjEGA2SDQBL89136Onzna99EvT6Jz3zp62j3Ob/oiie9UjVVeVYjeyJ2eAAPvAWceebpOP05z8DCrT+S0QAi4vk0cKuCcyMGgEQ3IwIosEVeBFChk2F6RhFDWjiKoIrMb6mQ1lYMgK1yCr49MlCk+UrgLIukkJeig+yUiPS4ihR6g7CA0077I0xMz3GCQpKzkHEjMfOZGZM/Mrjo1LGKiy86DyeffC8E/TWjYq3UsPWx3Ige3IWJz88BgA0QNltn3Q4AQM8Yduq53nzpXv7opn0466yXolji+UwgzEfMkR/Z60XxZ+YKJXuAs4HCfOL6ioMhI4rUewKRFEaT2M+5Uo5HESjIYnrLwC2mUvR7ZGB5JTRqvhQBs1OTmJxoolHxMGivoCzjJ56O1jH+mHEWrjeOHzAhUYaBahEIaKaa06gUmUAqANCOY4RuGWtxhi988zokXhWLHH+pVfHbj/0dnHnWs9HuLyIrDuBXjaVRyFnsn1UAANLdbK11BMThCMDv/d7jQeZnpcputaTA0jVNkhD1RlVEg+fnZ7D/wK14xSteiEf8xoPZ8xsludYGaphpGgFkMy8uDAA7LmHmj4ffavIG25EaNj+2AABiMkXEuUjt8VRbgq25WB0g0kS6/7Sck5hJ1pvp0N2pAMCQSm/ZIFq0ECSOOS4hIqlVGXki2FKpNLC8GuHZzz8X1eYOGVlcWV3B1NQkVlcX8OdPeyIe+IB7oBCvwikQAGAnTdQVZAySehwc3RBWjTQ+2AAxVtAyd0+GQBlJVkVjYidee+mbcdMt+6WACnmPSnRXYn5oAYBcnj2k+xII1s6/2DaK/ayKhJEeT8Yf6eBBGEnX31p+setPBoAd81Ptr9HZb3NLnUFX1X9hABirP36m8BsLIarOB/02ds5MIuyuIel3UGMuM+jg7vN13LOe4IRdE2gHXawFXRx7rxPx8Mf/IdZWVxE5ZfSSAjK3gqToSXOHrkAEZCq1itCWCwlzM1lxw1Mon+dyhEiKNVEwt0JveoxJbBxr3NyFR9md/tLcD8Ggi6lmHcUkxsFbb8HSbftkBMAVMa5Q7r9Y+5YcEGyj0CT3L0FhxgUyqTiasRkAwIvWuXJljlgAgGsqjAvwKrP4yte/i09+9hosLLYwv+t4FEtlHFxYxOTEBJKIPlum4cucjrUAwSgjCGuFn+2asjcp3+3f/MZxvEBzcTY9yIRl7SCDsTyPeEZQr0tJkibGqQ+AFskEjzQv3ghk4M9Z5ogFKfLXJ+y7IrVXOCanoAln+ckEIGhiRSi55/h1FuFWWFHvd1k0yLgvx9+vBSFG3X7df6M1rIU+Xzd/bbb4t2omfMZ8duz6s2Dn9VUrHPsM4JAREofw/TI67TZmpqZA/VeC7rNTU4hpgcpaSmofjcU8Kau+LwAAxxoK3/jEezMGj+npWZz1ghdj0I8xMTGNvTffip07d4vAwU8zALBZ8W8Dw3YzQBt16Dbq+uQX+Gix0XNdkSrOhTGRUjoXFzU7eZy5CrBjronzX/1yFMkIKBWEhtFsNPGuN/89Wv+9Fx4tgBLO3rD4GbkI8HcObVDGAQCRRiohKnqC2o5vvOGhPhYg14EbVGEmai0bnFZDqv2gGgAiyyEMAOMipwRQ0fhR6zGODUhxKnNhBCpIHVUrMgIApAsVvYoUdDKnSeS6kEmH3hNavs6vC0OgVJYDSEAGUX4nBYgzpD1D4WfBDLEULMGRz7yuMOOGVUGaLBrAL6SYaVQxWSnDF+24QL7GYlt0L4dK1FoO8emNnyH5Q2V8LYz/nR0O0JkAjjAAEiZtno9e2cVCFuPBp/0udj74FPTJ+vDLGHBDuz7SIFY15A0BAEPdNF1/UfPOK3OXVLWUugyk6vHrFk2032dHBob747A5OkMx3EDjYCPEdOMgPj4CMA4A6AiJR1ETznP0BohX1nDui1+C6Uodt+0/hC9/67/Fj1kS3UQTXrUr5Jwi31eGTncFO3ZwjrGNt1/1d0Jxp7BQxI45D8YcXTJ/nXyOW72XUc/LBGfxZZYwPXwZSWwFcabtDIsoFemUfxOrtJF11UYMgPGDYd36yYBwoImlJo/cMWqLJUBcUkLZm0S5PIl3vfv9eNMV/4Dp2Z3yNQpb1WsTkszKCEaRPxti0F/GqaeejHNe8SJkKeFBpf/n5CVN9mRjxuYF6p2R8fwsJ2j2wN4SxNkmAd3oLBnG6q0AAAGjqA4fiqsKlcrJAqBVXKUyiXPPuwDXXXc90tQXYICnBseFON9N9w/uCZ4pLDAFACDVm2wuqgYTUGWnoMTEQi1JrX4KE86K54hAa8Ut4qR73xMumVXFVGK3I6MAXP8i2YcyDU8EbtDuvt0fYiMsQk0UFzZUaUMzF4XiYhFe0UF7kZaUHjJau05Po51l+M+bb8Hnvv4fqM3vxim/9DA866+fj4m5aax0luGUU9SaLuKkJ0lP1W3+TAMA7CJ3On3s2nUcvvilrwkDYHp6NxyvLh06PXNZ/MRwPSbMfVSqFEmM8I6r3oJGjXFIKaASRsx21hNXR8dMhqmCcTytjeCjwIFm9MyWn/I6uVxD8qctAIAoZXFRMmJ/BJFMOckYmSbotdvodtqiPyHvRsbetJiTzCEnHHvH441loqpTgrKZVPhSFzVnpgmEqde5MOIEWGUSU0Jzajdecs6luOmWRREIVKcVshMGuN+9j8efPeXxcLI2XPQptWmsBYVrKAwAI0Oso1XGw11/r1pZEgRwyw2xH5ye24OXvOJVMgHXCxNh39TqEwi4r9fNUFtQ1jxBwwJkkUEwT8S7pOuqIsbsBLNJwHvKJguLBSuaJvfY5hDC9LRLwdo8C89H7f0k71J9CBXedWV8p5CEOGZ+GisLt6IYduGkA0z4Dh508n1RTbrYVerDidvoRH04dR+tNMRj/98nwpuaQY9z5amDxKkioFhanKJYdlFr0vKMAAqdmKyO4/q8V6+U8Y+aUZHkxvp+LFvTMgGOnD9yx9fbnfsTwkilDSiFKtdWsf/He9FZWkS5WBDGK0G0lMU/tcD8qjzndrcnK4zjGWLxSYYIgYFNGAC8YssAkHoiYk2ittkhqbvOBC5/09vQHiSIUldsmKk3xH0UDOi4ZJogLP7V81jihzBGzLiP7VrbQnajnGs8D9A4YxizouHC52p+h3VUM/T/IXZl7fByo9YcBZD/cjErX3TbPZAfMRnWb6xBigQZ1gMAtLW0hb6d9+f9ZcFsgQK1RlcGgO739XnU+D0YrynGWQGH1bE5vTf+7omJpozSzs/PY3FxEWQjqOi1Iy4cc7OzCDmWUCqiUauJ44qAAEF/2PyUMS2O9HgeGo06GgQAvvqxd2SNehNRlOCGH/wIV1xxpdBx2V2iANU6WrvZlGYYyiSVo1ml/PYYT3w32zpbJUi3Z7vd1QBAvrAaLy64YKWAlsVHURjSUVShsihUXnqaruL0v3oKHvYrD5J59qDfh1dyBAD4wDvehx9++VvwmJcZyzJ2FA0JRvt1psjIJ6Oy1GRkk172fEakiG6cyG8JgMi8vlYQWh7zEFW7FyH8yNd5QCXqJMfyhEUafy/tw4oOIhFBZCAjHKFzo0TxLLoM6TKpWrN4lxbUEMeV2a0UgdxDopPsB5FdYDeTHuDKwtHZUokLvE4BIMRMhsbycEu0l0mFVdCsuAIA1NyiKNTyqJYZVgNjadhiVDMzcEIEMMnTBsn8duuT52tRAAAXRaKBoQEAPEcAgF/5o8dh7pST0aVwU8VHQNsg6iiEiVBgdQTAFpF2BGAEAAjyT0BGxDx5A4oSeIhSevQNFSbE6BCUtWhn/YydyOH7KNcNkLe+dfDafB8abQKrUTEUAbSBXL8Q9HuouGXQt+vT//gefPwDH8LdduzGZz//ZezvJHBr7HapnYrjliVRE6S6xHnNAgZBG9VqEX/4h4/Bs874cxw8eAtmZ5tCfSqUPGNzOLrKzQCczRgAFuCUfbcBACCoFxk6cSL/WUBguDftPKz5nI9JGwEAwwNISCvamWcBz2yIvuAywyZ7uoyKPw3HncBTn3q6UPUCMkdKLjq9LirVGkpFHkJkDlAwLMPiwb14zcXn4sEPPglxSB9f7VCNVOW55vLK00oBvqs+fg4AHBkDQNJ10WCJBACgICbXhOuS8l/Fl7/8dZx77kXia14oliUeUq6HsYD7xyYltFCiNRB9pctuERWXWiWxFGRxv4caZ/QdR+j7tKpt1qpo1qtoVH34dItIaUEFlB2OS6mVIAs7zgDLWIE5LWwhx1DK5FLmlUvamdKOsjpciNAgAQB+vVCigoGwF25dPIhivYbyzDQOdHv4hYf9Gh76iEeisOtYocQWymT7RChXHRxYuAV3v+fxOLBvH6o+AYCfVQ2AglpJBSmOvdf98IIz/hqf/OQ1mJicRxSz00yabgKv7IoNaqGYoFp1sLJyCL/8Kw/BxRe/UkTrALUAMwQmTcwt4Ju3XTC5hK4Rowcj42/m/g0p/yNV/u0AADIACACwS0h2FBNMjS7USIixdPAgoqCPKGAn19B8ZWRRQSMG3CMv4RQA0NdRZuJQUV8YaCrQl6ShdPk0qfckx+i0+6g15/Gf1+/DZa+/EgW3imp9CmutnggtNmsOzjrzrzDbLMJJu3CEa0mWFoufEmJoES7xle/VaDYNoWRzDqviBrv+RRScCl7ysvNRdOsiRsiRHjVKzN+B9QCA7mMV+fU43kPBZGp3RDGo8cExOcsGVJq3ldrUNMcCAFbrV86sYV6pnX8WczbPIFuTDAKO7XCkcrZZRXf5IKb8IgYrB7Bnto4H3vceiPstTJRSzBUTHNp3MypTNaDiYPr4Y9AvFfHQ3/wthG4VAXyERR/9mHevgDLjy2QDJZdgFlXgmc+NFVCyPhXHIajIIoz/cZxJizuz3HO2onfV+XVXvi7HqybKJXSWD2Hhtn1YXTqENBhI8U8BNx2hKUqhJ5mviPUVROSVyREp4NR9Y/G8GQDAOLsVAFBt7MRZZ5+Hcn0KScHHgaUO3HIdk1OzWF1eFZFW62ImNYc4Xo+0pFxjjbwVA2BzhiTvLhunetZRKFKerTx7FufqSCavbViw1qVOxNctwDXGAMgDAHn9A9sQsgKxJnBI/GJBz5yaHfZxAIA/x/vLDrwFAJQh4AnzZn2DfDQmbH/fOPhggRK5L6PFPKzhhjWHAQE4Tsdxj5mZaSweosbTjPxdrR4jGb9bXVnB9OSUAADddhs75+Yw6HbFWpI6M5IRGCFAMm84MlClwOR/fPrdGQuK1ZU2jjnmOJx37gW44Qc3oeI3JO81P5rbB1rwGVh4+OY3RHhMoNlqE21XYG23AYcPM/eN+QV3JAlo/pqsY8C4Uq0+VFUh1yBNVXeimjqTUiySqhUiCJbxjndcAaQ98UntcG6nXkfVq+KzH/oErv3wZ+FF9tjQUtyqwctmE49Wk6IPBX307wyepZQzkJsnQFb9c6P7qL7QFDHkOyCFnDoGSjfjhkyJDzu8BmNZI9Z5ar/Bgr3AuS7ll8qsKP3ZWYjz7ykF0nhQEcE2RayIUPB72RWKA5lvLdQr8nUW//YwUGcf0/UQlWL+QgYI7YjwWglYcITARYwSRwpo/ecWMVUvY6LqCcCQxQNJWpX6r9t0uB4MhYkjDhYAsBszf6/GR0jWFZe08eO9iWNUCx7cpIiMAACpb56DA2mEh//JEzB1//uiRbaF7yOkGwLBEwJs7F6LCKABeoYaAIcDAEL9J73X9eBxvpaJAOfrRAxxg063FRU0zhe58tiUe8ZcRPmB65bHRgjuxvtwewCAFMWEFilEqP9nPvPcF74YLov9tQ4+/8VrEVVmAL8hgjQEIV3Xl+JAaMJFGVKRveQ4Md75zrei0SA9kQnqQIIfLZzyHZTN4tBGz3YUuG0CdjgAwKOOlGYLAIC2Y+y42yREF5XCSpsAAOOAxHDch/P/TFoF6dZOPccdYs5sE0wskCY5je9ffyvOfP5LpPPbG3CmtSI2OXRuqVYa6Pd7AoTRdml22sdb33I5wmANnsvENDQjAAp8aZKcBwBG4MB2sfZIvn4k8fdIfs9d9TPbnU/bvb8jYQAoHqn7ksQZgrGDgEwsztrPoNPluEdB7OKShMmgFgXK3GLnUbsSfAl2cJgUUBw1o/1fOJAufoMaKb6LnVVPPvNMatRr4pxClpoV/ONYgC36VRyQo2ocHlVAl0mEXG2uczycfyTryuiQiLNFzqqW941lYzKIMDM3i6VeGxHtPutV3Ly4hCf++V9i531PxvJKC269iXa/j/md8/jxrTdj9+55oVyHAeeDKXJ25CXkduuG15mnc9p9Lu/3qEUAiyRkwHF8sdf9nd99nIB+KJQxCNiZ4khUKEJPQcgOeoxGw8PCwVvxohf/NX7vMY9CEnYMw0eFg0Vs106Vi7qayS0MV1dyCftvAhSPREAVqNFy1IKUWwEAyqAjhVY7kUkYylnrFSk+FSMaDLB0aEHHPiSm6diknuW2cDdMhe0exIZf11aForaczTcjhKJ5ow0EFv8c0yRQz7jK5JeaF+1WD2mhjKI/jWc992wU3Aaygi8deyp/V70C/vC0R+HXH3oSnLQDB30UslAbGxz1K9Clgkx+46+dqqgZWYoEiFXJiNZmMfxaDQcWlzE5sxs33rSASy97CxoTO7DSGsClQ9K6xsN6AICNE9L9KfLH4l7E/8hEs9o+ZhzQPmcyBXgeCfWZ2jsyTrZe+0dilgGAhIEpwpD6fcxfVaizIHpKab+F2boLP+nh/ifuxu5JH1lvFZNVB4PlJUwVXdEMGSBAc9cM9tznHrjuRz/Ecfd7AI6998lIyxMYpC5Cnmeuh2qjhirFmQuxjCgxZ17PgDC5iCxjXScCApAdO7S/y2UzIxOuI1pB/5s/5KQxmqUUB2+5Gftvu1XssNkgY8MqE70Vxk+OldK+kSxZAoHaAOB/vH+0EeXa3kwEkM96qxGAevMYXPTaN2ClGyHk2IpTk30hDMSIblqsa3iqUBRcxy11uEb3LbWdhlplG7CNt2ZgU+erLHFLxMaNhalSGpWZK/ULGWRczwbYllEY0/XnWrUuJhvlrfx5C0jzWedjOa+NOSRt9FjQ2xEACwAQULMAAr/OfycYY0cECJSRom8ZEMPGjskF7dmRB0fs99jiPyQIRvaDZW4N76HGR7J+KIhJELjX7ekYQK8nDGBeW7nsodvtYIqMgF5fzvqJRgPdVguTjabEZLUDVEBJWNhOSV0DXAeFb3/2PVm73RE6aank4bpvfw/ve++/otclxaGC2Ko0DnfKzwYAMI46bbbRb3+xsx7Z0YyfAZ7+9nxUZVGGZSGrSQL5e32ccso9cPbZz0W3fQguVdCSGDW/Koyxm79zA/7t794FP9HaL/+sAAAgAElEQVT5bdtRlNRPHMc418lZGP37sEwzAj7yizjGkqPxjb/PjQQo7PfIomOn1cx/ad+A18+yRzv/jkuV+0CcBqQYFusbXhBn+10EwlPM4LATIHiyonhiQ0VxEqEc6mFEjgG9TuV75X1liF1FoJGKIYlQ+1XwRV0UOFbAYKDdWUWsVc7C0WSDM4hxJN0tiv5N1kj9ZxBlN4LAgKTEucLf0rZ1ok8trEZz3MN7YzaitfYY/3e59Q4QSjGaopY58OgRHFDdqoyeW8JCEuFRT/tjNO53b7TTGEm5LLO8BAAKQYoyN7eAK6ztFVW1An5GGleehWr6qeAKkwGK/3CtyGhFydj8WQroWBBeD5BZGuAoYVYhwrsOABAqMF8/jPDVL3wR73/nu7FrYgrf/do3cOv+ZfTLkwhLFRWE0ezUzC7aNRghSft47GMfhRe84Ay0WwclCW6TDkyKYon+yobXsQ2D4/Bizd6HXJKs5cxoG8lhnJj/2P00oyTmR+VI3AIAyK8bxho+j6FKbcLXckV5vVBSoMMCAIUCFZzr8L0ZnHPua/H1b3wPQci1WxKrR7apeBjRtjWKQiALkKU9nP5Xf4r/e9qjMOivCADJ18wLzRFYUOV/Sw3Of/3OT4e2K5Dv/N94577i/zYAwPjbJ42PYzTGgSVJSyiXG7jyynfhgx/6NFCkGKCh/ZtRIZmrlEM/E0o/gVACAOzoc5b/mJ07cNx0AzvcCLVCIkm/Fntqcck1xXXPf5c4bGIlTwiKenK0gF2ZdpeinTlnHHP7NdGiGBlnoZl4MZYbgSOjGs04L4nK9BRaQU+EUqmVshKGePpzngt/5zFAwUWQFtHpB6hUq2JfSSvZ1dUl7DpmF5i73JUfdzUAkEZF1GtT+MY3r8MZZzwf8zuOQ7fLeEANFDIAmPxx9IOCqDrmUyzF+Psrr8DUZA2lgnqsKwCjugh2flS7aRsBAKa4MoCgDueth0PXMZckAVl/RkiuwshSNLRsAwDoyQwEvZ48216nJWuQ60rtTXXGd/j7pIA7UgBnYwBAxwiVvZhS0LLE2WLVWlGwgL+xhAE1/pw6Lr/iKtx480HEmY/GxDxWV9Ykh7jb7mmc+cw/gZd1UMq6KCIS0TxlANCmjPebz4RYgzYwqAMk75esDH7NSbHWXcPsjp344d4DmN95T3ztm9fjkkveghPvcRI61MbZAgBgTiaCf7TzpetPRCtjOjfoOUlmgD1/9DGxc6odU80hbLc2NwJg8sdRh9LweIzegO8SBASKSQA36WOu5uCUe+zBXLUAP+nAiTqIOyuYbTQRroaYnppGO+5izz3vhp6TooMMK1GKE+53CmaOuQcCsiWcCvxaHeVaWQCZlOeVmjSrCLUsCF1jKq49akwwD6YKPYs1EZCU5oBZ54Z5cVfGgLvqtd00Rve2vegsH1SXjCwR1wwytMRmOIlF4I+Alc9RT6hTW5JQI6kijaNiiRocmwMAXA+biwBSlLGCd733g7hx734EmYva5A7EmYtWpy/uQlSVN5npEACwLAA+IlfOmby7xPpm1NYMatWd0NiljUMrSiquADYPyzGWJGM3egD8OQIkmzWwbAyzAIDNv+TnhKVGHQ4q6is7yDIA+Jmdfp5dqrzPQj8eAgAEAvh10WVIGP/YNNUYNhxvok5DziXK7rU8AMA1bDuT8vNDMEv3Ae+7uBOUy2i1WpiamsLioUXQjaCVYwBQA4CgAMV3+bySKJLin45VZOv9f+x9B7RkV3Xlfvm9ij91krqVBcIggWcQyYAQGAvjgEFgD8hEwzDGBJODMSYKEBlElJCRhYxAIttoMEOwSQIhQEIEAcotdfqp8quXatjn3ltV/+uH7t9qBFi1Vq9OVfWr3rv33HP22WdvnuPs/qtRbW1nrQF76/L/+JdBuVRBo9GC70Uol+o488yzcMvOPWI9JCyAJR6EJkE2bgC6G70C+iNfYoWkfHxDrZdgrbf5VmMAHCwAYF5vbL5WQnHYmR4IdZdbwNcjABRU4mImNaSH177mxTjhhCOQJk3kaQ/TExRnyNBa7CJvxPjnN52NMJfpdAUASBeHCBfBBSUApzacUexVV0RdN2oQ3Lb7P37Nx0UAl98PoWtqH04h7UlRoN5PIfVEG+nURPqeEqNQarRMwpT1oZ7kU0r7ohottBElAkiEjZ0pjS6LwjTnUkEdAJVIpgRRZOcQBbPhyiiAYhUIJUjPA2lahfYcVf0pMgACLShYjnwRU6mEBAZU8c9DbJDT81yvIiOGpw9F+Snavmh8na20ZldaT7kDdGx1IJUtF64wAApYro++7WJPkeK0Zz4VtbvdBS2q8/oEADgC4NEPCAEDC322FWVEPoIgm3p2U+hOGgDgXF4QRSJkxLZgnnGOMJNusCD8ywCAUaBZuj60x4T+ukob4cAYAPpijrFS+C9cR+M8lkIDL5xtC8lcKFXwlpe8AnkvRdJL8J9f+zrcsIJW7or3t+crEICaI/zsLnnHYFC2ML+wG5///MXwgwG2bJnE3OwueD7p0J4I4q2lATAeH1aORYoaMkpvR3+S7r8WLlMggNKhkF6PTq4lGVkDABj/mdxTBgAgqsvDg8AXPbuZ3NMTnLO9pL1RHMrzqgiDadz3fg/D9iPugsVGLJoH1Vod++b2oVypCHouFm1WiiRp4rOf/lf0evOoEyRpzSHwGVt0R1gOT7PHx8Wylib368XcA/n/9eL/gbzXHfHc9c6n9b7fmq83ise6JFF0aM0mkdGqgWihdKnoO0kLImDPnnnUJ2aEgbW4GOMpT302YIWwXV9UvKkazw4JaaGkkdI+lcJdPlJsnarhmO2HY9umaRGXsuIWJimiOlB7jutQusi648Iin0n38DzQMcbEFv4elMrqrBqzXjLXhE/nmWFUkqU4kbNSnXVclwQY6P/c6ncR1CtYSGJ0LeD0Jz8Fta2Ho0s5QrpeVGoyRtbrtjE9Ucfi/D4RPwKFBw/hwrh9AIDVPqGNInUwObUF73/fufjIR/4VtYktaDb7qFSnKC2j2YB0giAYX6DdnsURO7bi45/4KBYX90r3VUBynTIOVaSlC651ShR+rBsJo1leSTHF/nckcDxeiqv7pYPjagAAGQAEgxjb2JHUc8GdRgOLc7MyfmIkGrm+FAigzpzRetjoDdQ5kARw0xhQkmUqm+Zn43enGCUdUmiXlkj+Va9PoJ8O4ARVXPa9H+O8Cz6NgVNFP+dIGVsRGdyii7Ne9xL4aMNDR4p9uWYct6EGktAKyZAZwCIAUDD34LXQmkhWhtxKkA0y+BTuyl3EqY848fGZz30Fl333Svl35kfmI2ue4vB+cgw3TRQNXniaWvBXFTP8jmr9c8RhWOjoQkQs1GR/GBegsbsrDSeKPmuRQT2yQWcPivz5VgYn6+KEI7fhiE01TPqA028CvUVEdo6K7yDvJ3CtSPKQ4+52PArfwmy3Ab9eR2w5ogFwr/s/BKkdwS3XEdUmMPAc9ItU9KXoLU+by2HOae6csE+pD6WodrIHB2QIUg+Ao0fqzGVxzDV1Rz7U2arOV7MalzOSBHLSotGmCJPubpHhJ9/9Jhw9TsVlwHSeICeLf8beWqWGXo8sYwqpku2kLDyZR7LzW6lSA2Z9BoBZG0tdACx4/gQ+dvG/4eprrkecO+jlLtygKtayUouwQSh6XcqtSoAZagCYk0pYjKvrII0DAOM5qqqnWIAbMMvoAIxyf5UHslpQhbWMR5tca8g70BmtYV+OFeF8vdE7UJ9jZNcnI2gy+88CX3X6WdgvdwEwtoD8+QQG2HQxAABroaSfCsvNfE+Tb/L7jQMAZo2O/z8BOhm1Xn6u6jXNfJHvzXOYa59dfzPqwb8bpixjKi11OZ5KACBkg7AotBUgR/5U8U8tCdoDcsdRiFVq2x987eMDfkkWcyxMXCdAtx3jpS99BQK/JEhpzqLF8cWTsNPuChpMQYRu3NUK8Rs/gs2FGxW1SxfTSgX++IYfT7CGB9ZYR2J/g8PyRG2UxKz93ZyAnq9AY7GNclQRf0UK1zWbe3HCCUfibW99NYqiI5Rl1b8mSsyunwMvsfCWl78KZarqJ7lQbjizySDfjRPYtMAYKvDrI17Ec5TXrlwzOZ83iqAr0FVtOYWML32MF4fDJ+rnLe2emsA2LKX051LiMqN3NV7xw4DIIl1+uvSrhgi9Ef4YqtRLENKJowR+NfMfZF1Mln3UqmWUaZHCmbxCpG2UgImACKPzVff8h6j5UOF0lYWyVgIvjAT6OGcZyvRgLQZotzsCpPlBGbdmKf74Jc9BMlmHF5ZlXp+gjoj2aWqbrP/h+a9FmvSMler8OzLrT9s3MgAkiJlZ32XUf5ME6vRnWU9ndBPkXut5fRFvNFjrSstoCbtEl/hCKVQ/hck7tQwCi30fZplqbrlf9DDI+ygTEGp1seea6/Get56N6c1HYOdcE5de9l3UN29B1u+Ll2u1MomF+RYq5aoaSbEz9OJFRBFw8n1PxJlv/CfxuPc8B74XIE0UZYsewyM36P3d7cP8SgA2uZ4C2ulRkTEqP9epqFaTsUL6v8kt9VuwMzteEI06ZeoKMXgbfQ8RSTM/R0AES5JReiFnOVVlPSw2GwhIC4WPam0TLvrY5/CvF30acwsdTExtRp8HpkMVYFso0LR14T3sdhbwtKc9AY9+9CNQq/noxy3EcUdAJj6UhZWJFJrmy4PgNuDu0mu4XoF7gFf8zqePXwGzmPQdWrmSVd0vPtRZqam6FOpyy3jJi1+L62/ahy4p4xylETDZQT/uohrYiNBHkHfxyAffBxUnR5lFERkj7CxLd0fRsoeAoYiiquRl/Aw0z1GEFx2HdZfDdB5N98O8l/rMqyv0D8drmPS6NuIsRcI/Vyu4671Pxj1OfShS20XPdpEReNauKa5mnHH/KDXqjZ9/6y3I5cCqbH89c8oY3ms1BRQc/87mPc11NCCK2KGKDZ4aaSPbrh8PsP2YE/BHp56GRoNFagVJSpX3Glp0QKDfc5GgXGGM6GBhYRde8YoX4tRTH4gopD8v9T90x0jilurAGWtgYXXIP6uxMrmnQ9cZZR8n0cEU+uasXFbwr3qdBNBR9FIC/Ow4UXiq3VhEp9mQTuao+Bk7iG+3W2bys3Hq/EjXx4zSmBNLw2v6g5DNaMH2qvi75/8jovrhmGsPRHBzaqqKXmsPHv3IB+FhD/59+Oii322iHJXFv8JyIvTZpbV1Xsfuf8FY7MJmc0SXg7TpWmy1ADK1Bg4yK0Ra+Ng718Fb3/4embdeSoFfGiAkp9UAzXguIvvTcZFxpEvvVTUnvdTSmEUDi3wySQ0rxxRFnO/sJoXQvCMXiKwMXtaBn3Vw2ESAY7dNYUstQIlK6WwCJYqiHpI6zLUf9zCzZTOq9SqiUigC1r0kViOdQYjcC9EpHNznoaehCMqwN21FLy3QZPOCTQFSkVmYjI0GKcaCYpbkpvElaDs7mxmKJEWRZqrhwP+nLsPQSnUszzSM2o2XJuuFBqXdo9lRdF8RrqnEIxOTFMjJHGe6VkWPZzvHsVjgpwl+/MPvw0ljpL0OqtUqut2O5CEENtnxZX5jHqSaV6s1tJotVCpVPQaSo1SOsLAwL88tl8syvsIikcXqcJRyWYNieKZbFGeu4pvf+SE+d+lX4JUm0MscYQC4HufdU3WvJZdWIzUmXRDcUDp9CgBY7TGuwr/8OYLvrHg+jN7QjDDf9keoqkXcZZY9dDRUp+qQAaM/r+Q8I9X+tUak110AJq/anyeu8ByJvHJv1riAa8RhvsoAeGKyI/GXo8WOspbk+G3SRxT4SPtKIJAAAEE0Au9soFk//M9PDOKYC4bKhwwGEXqdPj776c/h6//1LYRhGTm9Gklup+hbX6Gg4pXIGR4ZIdv4Llut0N7fAvyOBABUfUaLJl43IrWpCB+5boFmYw+e97yn49RT74PBoIsBZ3EFhaHzMT1kffiZhbe/8tWwewnZaigSztETyfVk9s8mQqqFydQxrQp/mQ3SC0MJcvx2PiSActZnuAV0AiOItfozxxsYFIlyke5D1FdyFQIAeYy6k6IWOiJgFfocwVAiVUyKOJrIttlyAEChtepf+fPX2oBrdwBJtVPoIcVSiFJ3OcflhgicEm7JUjzylS9Ab6KG0C1Jd442OCpj0jaSWtHUADBCd5NYpbS1SfenXRcpX2QB8P8NS0ASzNtgNrpINwHafPuhlOo4cMP5RQ0ArJKQ8WeOF7jDeKQTSelSkgqWMxlViUY/i9Ef9GBlMYJ+jHJYxSVvPRs3/mInnNIMvvL9q3FrATT7fZQplpkPEPhldNp9iT9RFGD3nptw1FFbsNC4Beec825sP2ITPGEFqG5P2s8Rkool4ykb3AECNCgrPzOfzAPF7CgRpxGgRgEAahaDALgBQtg9oY6DhkM0rUrtxtFzBW3VM9CKCm0wsYEU8TwkWfyTViaR1vFFZdr3a3jZy1+Nq370CzheCWGpKpRrfmbO3ZK9EhEhz2PkeRcXXngewojdgKbyfA8DARiGd1x+rprgU7+redahcNYKYeROAOCOj62MKwLRCgCgxkikA+ZGuOzbV+MNZ74LUW0TOn3AD+tipRm6NoqYQl0pak4fj/2jB8LuLqBC0i3jY0p1fgeJeIGPrJQk9JgCX8+/y2peMRGhSrfqPo+zYMb/vJYNryTHojEwEDVjJpXcARyVOuqke+LE005DxiKFbgXcp7JSCxAA8CTGEwBQHc5D9ThYAEAV/OoaDQEAmWVWAIBlh2i1Evz1Xz8Ntl1CtztAVJpAllHojR1s6r7wW8dw3Az9/gI++MF34/jjj0CzMS8WjOYMWALYaFhXQCNzf8YKAfPcJR2psYu49rlnnigZicRFspAIAgyyPnrtFlrNRRkDEPeJJfP+ox8iEfLQ3br1l4RoZNByuIp3feBC/OjntyJGBZYbohe3UQoKHHlYGS98zlMQOQnSblPyM4IGYgPo2sjsnowasPgn/d8WFgB1h9SXY3OAU7RTm7diodlDqw/cuHMvrvrJL/DFL31N2DxKl2Xlh2lq8X7dFgAgT0EoDopZMxRKG+U3fFc5v5h7OmTNqfFBFgHs3FPsLY27cPIe7LiBupPhnscdjuO3TQLdedR8cltTsWHm7KcqmBQF3Qt9lOoRgsiXgoIFCJmJFlkH7FJbDhIvRG3bdhz9sEcgbcewatNowUbmBipvyhMlCK2PcLEuFgCAXvPql+n6kjFHy2XS/iypSQpk1M1RHNIlD7kemlG7/kLY2DOkMNYAgHJSoN4Vv7sCAFgW8eyv0KZtfg6bJ+pI2g1UQh/XXfNTdBYXxGaVjSoTR02uZYp3FmnMC9h5Zs3VbrdRr9eHIO34/xHs4fP4WiUQZ5hBS+P3sOPMMVqvgit/fC0u/MRn4EUTiHMPKdeww/tDoWoyLZgnErTUIp4i3C3ZuSr+10i/xs+C8as8iqs6p1vlFqzVAJZVrvBMeYwaaSawjET2lNCpYcKMX487MgAdHEPesIO575XTj9KqojNZOfQRiuAvmQA2kpgjHZA/c0SA5wpHC6zL/9+FAyI9lUoNBALoUU5rg1azjTe98S3K2k7P5iq7IOPDqGYvRBhC0KGNPX6bAQAJrhiIGNeWzdvQWGzIRfbcAVw/w7nnvAsDzo7ZnNNThRad7AkCOFaIEly87/VvQmPXXngUlUmpos+iTqn/EgCQDqdm4f2uAgCjlTM2r6YBAB7QRkBKaCyy2AUBgJsn2Fy2UPEt8bYkusUkhEUtAQAGVj5vJQDAZB7qx6wewdYDACjGIiIrnLGl73VGECiAM/Cxa1Dgz1/zUrQrZfi06qKwivZ4IC1RgpaMeagZIubYpNPyAGHhTZFF0v7ZZebP4UEvdFs9JiBFwHIEYMzvV4lJjge4IW9fX3IWuNqHZ5XtuxaFi28thy+p8ckAOamKeYp+1kc24LxxigppiK0eXvXsF+Oow4/HXDvHv3/jO/C3H4Xdi/MoM/dhMWIxMWFngQCajV7cRLli4+73OBofPP8D2HXjNSiXQ7lGBCqVEwQ5c0P+woEHIA0ALOlYatsbU/wL+JQrX1qzTMycrUrOVPFkjpzRetH3V2ahFfXfUKzHWQKKFlugUq1gsbGIcoVes4AfVHHd9bvwrL97IZLUwcTkZhHm6dHqJaAasNaXLmgjmOI+970X3va2M3HtdT9BEDBGq7ltJqyyArTatu6vKGcNKfDWPoDvBAAOfFkdyCvGY9NKr5MCkmtEzy2ahF7WmeWjFG3Cox5zBvq5B8stIyt8YQCUQg9ZdxEl9AQEePyfPgzp/G7U7AIlLuQkEUDfAADmZy+Pd0YDZTkrQKdcMi4w5AONURnN+60tQqsUrAmukZ7NgN0j9dX3sfUud8UDTn8scsdDz/XQF6BC2aayY+jruP6bDgDwOhj1ciUozFiiqPDU+ajVN+Piiz+Hd77jvajXafHUwcymw9Fs9pSuw2CAMHLR7S2KE8phh03gve99G3wfaDXnheGzvwCAAQLGu8QHDQBIu1Z14gjF9LttNBfn0W015b4KGM8KYZlY2x1e/EtMhFBmCyvEj67ZhTe+/RzUZo5CYfuYnZ/FpqkSOos34c2vfxm2Tgbodxras95GRuaA66Bw2NjheURWHwEA/j4CAPwoQrsb40tf/Tqu/MkvMbcYoys0l1Ds1ijuuRaAtRYAQBYYp8gUAECdJQUGqLEA1UQhe1cJqOn5ZC0KzO47wSMrVUyhQdzBTNnHSccfgenIhpd1MVMJkHWbco6zqOBeTbJM7EartQnMbJ4BXKUhI+eKtm0jsJgVQEyxNj9C7Pg46YEPQXTksWKB6NWn0WAjkbkchXzl+qmIIXmQ6fyryVABL+QhU6kDsZrkL66vwlZii0vjlmFBHNribpwBYAAAwwQwoxwswEJXjWFR/2qqWsIt11+HW268XkZh834MqrwvLCxI0c4HleiNzZvxopc4oFXqCQQYViEZQvw/Qzc3s+z8dzK7VwJgRwCAA8evYdfeBt79/g/D9mvoD+i2QmFGR7tusWYhi1brwAggowAA0RxZOj+56tG3PI8Y3S/V6NvIYzh0sZ8AgORqy37UuA3qRj7Dwb5mvfxqrfpjCQDAPSL21Ir5TACA2j/SMGaWLoKbBUKfDSOlxVIulWB9+4sXDHjIl8tVmccQUTnbxeTEDN539vtx1VU/FgaAT7VGueFKJZ5iJFQgpE/xwQIAq33J5ajnShf7jmQASMBybLTaHUzWJ2Xj+py5zHu4//3vhRe/+Nlot/fBsdltURddlPupGO9EKFs+Lnr/ObjmB1chpJq5BgA4lyeKrP8NAADLgEdmlEGLkxnUV02M6gkrrTzNhIfU6tAusK3mouQAAUWs9CFEMRXXNmIXS23ORqMOejJ6nfizLgBge2qWRkSHFFYmQoqFi1nHxp++9uXoRKGwPnhfSZMjUMDZXjP8YIKQoiZxTTmiDkzKvwj+kSYlInmKvmQcAdZiAOjjVAc8HfVuk3UJiWgFCHdU0A4TxOH4xbiTwgC9fkd5PyekteUyEiCggM1OXY56FOE//vVifPlTl+KIbcfi6l/ejCuv24l8ahN6RYEAmTgEsAtSiioSf7q9Ng47fAY33PAznHPuu/F7dz+GqSWSpCcWiIxT9eoEms0WvJDiZwfHAFgOADCRMQCAWP/pIl6WirAuFLov3ViTuCwLTsrmSndIzcyrZhSon6dAU3ZO+v0YQRhKd59AbL9foDaxGR/4wPn4+Mc/B9stwferkiwy6QwjqoMT0SV7Iob1KyHS17z2lTjxpLvKjPDEZBntVkPNgVNwUi/M4T4yOr7iMrL2BljvgDrYA/C/++vXAwCY5LOLKEkeE3lNIWfMoQfKtm3H4s1nvQeXfPpSbNp6FHbvbaBWnZDOq1OQ/t+Blzbx2NNOgZ+0MeUBIUHluCesNSlfxjrDw+RQ0yRXAuhHa0LptBhVd6mpljEFmIiu9uAeKpXK4mJBhwGi5500QREEmDzqaJz65KdKrOs5HvpSqLGwYteNAIAa5vpNBwBMbBGw1lFgIVkPpN5T1HHTph14znNejMu+c4U4PCwu9DA1vVUAALFhFpV90q05GjTA4x//KDz+8Y9GTIC0FOgZXbWKVmIAyL+ZGfMxZod5/sEAADKSp8enOF/KI63TXMTc7F70ux1h4I3Ep5auguWJ+B0TBwby+fqZjaByGJ71/H8E/Gn0ac/HTpqTo9O4BU/960fjlPudhLhDxoXSnskyNac+YF4nLDilYWSKf1XQWuglfWzacjje+6F/xjW/3Ilu4iBOXeQDanaobvxap9faAIBmBeiin2xECi4LACDvO9LbUBThTNGE2TxxbER2hlLeghU3cI/jj8Pdjz8aVr8DJ+2h6ttS/FMTgKKbgrUT8CCTxfdRm5xCfaIu4pT8f7JcuAr5vqITVQxodIQiCNGzPKRhCQ/4s0dj4ATowEHh8eQfVWPj4Pqwqaz7FZIxyX5XZy8bDrQQzNL+SCB6jNat9sHGisoDWYeqvaLgCRWNWGCOmi6mYcd4VfFdtOb2oeTa+NnVVyHpdoRVQZ0W5rJm9pw/31jOMcYLK5CMJ8+TGXADyPL/2O3n6IDkIVqHha83MdewAcxeN8Cf+Z1FPkUY08LDm972HgGRUysS9iG1GSgCyFxaDTeYPFFEkORf5H3XYQCY67kaAGA68wdy3YfvaexE1wAARqCnWpfLKbP7O+m0kc+3P69ZL79aDwAYMpmFCSGUE6mDOAJAEICsHTpKiK0kCvl3AgVkANVqNVhXfO0TAgC4jicoYj/mfAD9p8v45S+vx4c+eC7m5xuIgpISodAMAIqp0AKIAnEjlen9+cqrP2fYSVtHOHD8He5oAMD1XREn4i+lSEmqeo5XvOIFuMtddqAo6CtLAMAUFTJMAdchA8DD1z9/Kb78uS+gHJRkBIAHiLCKiOpShGmVEQAiO8L6+HpXIYQAACAASURBVC0fAVgKAGi2yThVJ1cCF6QiCeJLoSHbQikKUAscbC5TsIYFPw87Url5rCi7C6mxjdK/VhoYFsYqfOnZyPXX5IrPICDGICldnkyJLlG3gSBG7qIRBnjEa16Gjs9Nx2CqaKzs3oqCK5PasdPfFP+i9h+VYft0llCaAQbtM4eNQv0VE2LJ4zaZlTkIVz4Ql4N3S1FVRX/nocvPyt9NN1tZfWXo9bsSZEjJYztCDmqOdZBuZAHhrxLEf3rBS1EZhEhj4Nvf/wn29XKk1QlkNvkw7BIpC0DO/5Myl2V9+IGF44/fgXM+fDZuueVazGyqo91uaiXWBDNTmzA/vwDHZ7dj4wCAsCTGTgHV0FRdf+n+s9sg1H5FuzYiW0MAgIn8knil58t0kS+KzbIu9ajLmAAW1yYBAB7U4ncrHsy++EO7XhVP+5tnodVioRdKsUAAwA8CEUhsd1ool1wU/aZcpzec+WoMBvSqJaDQRhx3RS027tKHQ+2r2wAAqnm3ZrK03gF1cBH/zlcv35VLVrJmqHANDQEA25K1In+3fMxsOhL75jp4ytP+FnGfHTpHBDVpwzZIuqi6OZLF3XjIve+BY7dMYtq34CWxAADlUoQeAa5lc8PjIACTTv5dAIexJFtpBCiBNYpDjYstsetkNATWAgAYf5N+H71uTwoIglvtpI9BGMKemMCfPf1/YxBE6JKp4NjCoeO5x84Zu2kyAjA2znUoVtNKOYm5DvujATB8ruglKEtBRc1lTKV9YxlPOONp6HZTEqEwKDy4bkncYmRGU1T2Cxnrse0+Pvihd2H79hl0uwuo1ypICQoum/GVn2ng5THf93G3kuXAzuodutWvqhQ4EluobgNJKluLC1icn0WexDLjTdcjiTvLQvRvBgDA+M4Glo+wehjO++jn8KWvXYGgPAXXD9DtNODbfRx1+BSe/+ynwGIuR1taraEg+1B8/5RQNn8pAECzv1jMpSlqEzP4j69+Ex/92GdQqm7DwK6IDgBFHpX279oMxGHBNn5OcQxM5pvVuTSgBo8GAAYizqyivRTjFBCkXpLrIPIcAWY4E2z35nF0rcDJv3c0alEkHvSTpQg2WXztFqqc68/U6KoMEdgWokoZ1clJsTZkvsPiXxJWjmSaIoRfiVa+ZAI4HjqFRQlFbD7qOJzw4FPRaXVRmpxGs58io5WxaCINe+YmMxsuPAW0a7cJyXmUOroo5evCdDw2HYo4sNp7Kt7nSENLAQB6yFTRFVEOPFhZX5yvrrz8uwJgZnFX6NhkuMbae96AcYyfxo+e95b5AX9XORdt/2wZBzAWdfyd8Zmx1jAG+Dy+j2FgLS/+FfDkoNcv4IZ1vPO952LPXAe5HWFgh8Jw8bxAusXLAQBhaOi7pBw+1r/iq8UXpQGwMbBGrr00VdXPX2kEgOtG8jZh2YrC4pJ8TWmg3HGP9fKr9QAAJtqyJrTVn+iwDFShT2F05tbUASgFFKnXLhODAeJeF9NTU7Cu+M+LB+pQysVrNO71Bfmh8uj01CZ88IPn4nuX/0D8dpX4Fn0VmWQmiKJQIfcriHAc6CVd/kXXuzDm/e9oAIBUvrAUyWxOKQrRbC7gxHvcFW8881WI4wZs2ntxRky8bwmJqhEKXs+gsHHz1dfg/Pd9CGW/JBRqj6iczP5R4IVDalTRV3vMIIpGB0At+t9uDYDbAgDahcA0rWlFRdRdvIVTQbMoZlGrlFCPXFGnlSJSh2FlHagAABHpVaFh7JAd/xelRLpWMrLWBlQvpBUP1bIT5YnsU9nWglV46E/Wceo/vBBtSYSUOJfqC6s5bJnz0l19OaypH+Fx9juAw+6P6ykETzsBCAZuPq+ZcVuugrvil9Fo7bJAq6wVlyYgCr9WdiGjOXbj800qUSodLDmAufdlPqxQAIBWKJRuAbvPxQA7f3Ed3v3mt+O4w47BjTfswlXX3IjZXobq9iMx32zBGVA/Qc25yeGVZ6jVSrh553U4//wP4fi7HIlKxUO7syjJEgUyCVKWorIcjLZ3+wEAKpFWxT5nGQkAUPiP30vsDMc7aNqHVvCZ5QCApvXzdWp8ZWS1KAfWmPALrxPjb7cXIypVxOqngIcf//g6vOAF/4CoNA3bKSEMq0K/5D2jUwAL/FrVQ2txF171yhfjQQ++L/KCasEpul0CJaHyYJcG7YhHo+6r8uLmd13v/NvfOHyg8f7O56srsBYAIGwiGQHQ6Zamx/IWSrLnRwjCSVS2HomXPudF+PjFn8Mxx/weenEqlkDdxjyqgYWsuQ9Hb6rhD+/3P1CzUnhJD44WB+qmtDZb+inG77lJSpl08pdJMvk7O9pB6Gp9OSUcaH6ZhFOpl6+ePpPWStCPD6qCd9M+ijDEbJLiwU/9GyDJ9AgA52uVPgf1bzzNsLnjAYCWFHxLCxDNoBoDF00SanItJqQs9C+//Cf4x398A0rlunT9w6iGNKHitYWAGh5ZH54PdDrzUvhfcMGH4FILIGnJXCeZmcYGeDUGgOmCjbphoyR4tabLmueevp1cNTzVjKo0af/NxgJ6nZZQ/1loigXVMgBgHczx1xgaGOdjufZzzQEaXQcvevmZmNlyFLpxijTpI3BzpPECXvdPL8KR26fRa88hSyj0q84do1XEnSwC6ZqZYgbTbNdFq5tiYvpwvPQVr0eGCrKihMVWBtcjwE8XoNVHaNdkAIgmCGO5ov3THUgBASLMpTIf3geLOVKBIumJtV/JdzE9WcO2ioPf31GG21/AVK0ulm6NuXmErodqqYRuuy173IhRw7NRmahjYmYKA7J1KB5O8E8rjAswovWa+L0tz0eXAKMfysz/bCfGifd9ALaceE8UvViEAakHkHL0T6+R4VpWVvBj9pPKbldGGXg+U49gQM2BdImI6a9x8Qx3gd7tqg42TSdNvabrFQEVXv/Gvr34+Y9/hNC2Ua+U0O915QUU/CPl38RKgq6Li4vSoWWcZZ5jfN9NUc+4aSzqGFOMKjyBAf47QQF6xg9F9MbGs4YAL7UYCgdeWMNFn/w3/PDqXyJ3yiJwSTK4AAC6gWEYAMqiccQAIPNnbQ27USwcvzfmM6wHAKwVh/YHAFiPAbBR8OH2Wmfr5VfrAQDKlc2Me+qGYJGJHlqlFEjjNI17Ui8RCGDUYl3U67Rx+GGHw/r2ly4cMPFWiFMJWcrZGipfDzA5MYVrfvZLnP+Rj6LRaIu4Wa+XCFBA3QAivEZU6mAvyG8rAEAbCYptkZJbrZax8CtPzxe84Dl42EMfKDQ92vdw/t940YtrJpWcCwseJy4W23jzq1+Pkhui6GfwLBdFWkihw4Qf7ChrxO13EQBQFHQVONVRstS2TkRI+N+ktFIAyhrIfGu1FKESOKg4GVza/skBIuWRHBqm+L8tADBaqYKSS0G9OgK5HgBABFHU6NNE6O9OSJoWxw8CYOtW/MGL/g4tzn7mCvRhFSvdLh6WRoFeAHN27gIEgS78ZaSHNo9kFBgeg1Fx1iCJ1hNYUkisgmas5rVcLGvNmOJfGb3oPpJ0wokyZ9LlYZGubL8yOMwuRA2XoAcBLiVSycPbyQf47Cc+he9983JsmdyG711xNebaCZrJAOHMFsw1KKpEOqIqHmjV5Hs2/MDG9h1bcN55H8CePTdjx46t2LP3VmX7RY5Nxu68prpp7YUNxR9ZNIoBoP6ovguTVul46u+zBADQIykm4TcBfJh86wRIgrIUKbTaMirrppBTQoJS3OUcpQrQo+uH48HhKNCvBELPfNM78c1vfh+wSrCoF1KuC0hCRXDPt0Xh33FSHHFYHe9+15tgyYgRhZ3o6AJUymU0Gk1hbnHsSG8wXXAqi08+xGpprRLtANhYG7oH/81ftBoAMB6TzB2Sc0DrTtCKqFSuiep/EFTxve/9CE9/+rMws2kH8swWELFIYhkRKdk5nHgRT/jzR8BpL6BqZShzg+aZEt0by+BM4W46+KaTZCioTET5Z6XuLCtI7ZmxInicQbCWCKCQEoc+3rR8IgCQwClXcO2+Wfz5E58Ie2oTYtdDrO1kDQDg/kYAABhzARifQzZJr1ncI/caWujyO5NxSZ2P17/hXfjKV74lQq8c/QkC2ipC9JjKdBRKY8kh2u05PPOZT8ITnvBopSlkpeh16PJB+1R1HqwEAOj/0Ges+RwaEF4GUKyUoK8ZGzQjwxM7rBgLs/vQajakKSRT6LozbM5mKUiH8cSs/DuyA8fcg2NVAZptoDp1BF72yrPQiS00Wn3Jc2ndHHcX8LjTT8OfP/Ih6HfnkKdt+CT08fsZK2TjqiN7Se8JjniFIRaaMWqT2/DJz3wJl/7HZRhYVcSJi4nJaaRJW0QEV3usBQBwNFBOaQEAlCsAgQARwBNGAs/hDDSL8JmDpl34gxSbJio45ojDcfSWKurFPLy0jayfIPRDlMMSmgsN9Ht96RD2qRUS+PCjAEElgl8K4QQu0kGOTPvUiy0fbe1IARC9G45E0l3BQ4fvW51AOyvk1yAs4YGnPVKNuE5vRqNwkIi9nWIsSPzRGgoCAJBZO/SBV2MXwkaQfHGAPrvjy+LP0mt5KNeXofuPr2U9DCC22IXYXbcW5oQBcO1Pf4KI+kbNJjZNTYqiP5uH3OvGpk/yG51/iNB6kkhBT6o/i3oj9MffO52OxGJjS8fn8t8Ny4ivH4/Fy2M0QUbPpw1lgG9dfhX+/T/+C4VTBggApCw9PAGQzGitalyJ4sJwBIDM24MBAH6dIwCGATC+Pn6bNQCE1UmWjVg1KpFZ0ZTKU4QBa6RQmqX9ThuTtaqMnXBNknWa9vs49thjYX3rixcMiBRxMXHB2BwD4KYNSuh2ejj8sB14zWtej5tuvBWO46PTjmVOlUCBdMXMPOlBJHLji3T8IFsPHZEDZSyBNcHSvMf+vN587NUAiLURKPkEchAwjarXK+h2G/j4RRdgYXEfwoBFH9F8sgBU0u9S3G1gCePCTgrUbR+vfMFLETkB8jhF6PrCAKBAE+ljpJRr7UX5qKb7b4R1ftsZACMAwPSeRwAAa1N2hwcsOtM+PKtAOXRRK/GgCpR1jU0AgNxJdS/UQ3ex9d9GHImlh8HtAQBw9INoLAEACuARAEgyOhBE8HZsx32f90wsknaUs2OmZv6GiB1prSwyLXbWVCC3o5ICJZJU7cOopFIKATc0A2D4LUfKSsNCYgUAQB2tt2UayiE6BuCOd/8NAMCOPw90Fv6m+Ff7Xsmv0qJMpt9EoIuj/0rV36YwVGbhzNe8Ed1GD9XKNC794lfhVSZhR1XMd/soOAIgtiR9VColNFvzmKiXMTe/B6993T/iDx5wH1SqAdqtRXg+i9iRjzgdN+TgyymidBCPsbPbMAD4fZX1n1YnHnZ1xIVXrTA9dzdulybcDhENJICQyRgB5/vUc5WWgIAlQt9U3VJ6+crhng/Q6SYIohqKwsMjH3k6pma2I8/p/TqQbi9BWtspMDFZQdxrotXah+c+68l41KP+CB36L9P2LfLQ69J2tEDgBchTXh12hHSRYNgwAgAoauWaSf6dAMBBLK71X7oSAKC28GiWVN5FPINV8UgtAFpBUYgrHzjYu28B24+/O/7s1Efg5pv3oVadEgu5qXod3dYCtk5W0Nh1I57+V3+BeO9ObI4cTHg2eu0m7MC/DQAw3smn4rR4JnMMi129MSqqAJmiIbn6GloTAOC4m4C1PA/ZCbUQZxnCiUn87NZd+NMznghv8xbEogFA73VFr1ZjAAqgvGMZAAQADAPAAABjZ5Cmm8r4jxTppGuqqS2qsdPl4/THPhWLzb4wK11PTNEEBJ6fn8fERA22M0A/4UjPIj79qY8hDFhgdWXUh7bMcZdggFKRP1AAYGkivHQl7i8DwBKGnou428He3bvQaTVFWM+jC8USC0DFYTTd0lHn7aCi9/obbM1n5KLNRJG+UnUzClTwr5+4FN/49pXopy4mpzah3WqKxsq2rTX8/bOfBs/uwXcSOFYffeqwuOGS2Kq+oWL4cR/HaYqpmW244aZZHHXsSXje81+Ffhqi0yPjj4VvsmEGAEfGUmlg6KJfBJKlxaSdonKUXAtZpwE372HrRBnH79iKHVumUPZtuBn1QRYQWsp9Ko0TyT1LYUnYviw8GWs8FhOTddSmaiicATpxR7rvFKNle4Z6YPzeLDaIAYjrhfZspyYBbQEzx0XMvNf2ENbquOfDHg54IbpOCT0nGDEpBLxgnquEFC1akJvxGVLnkYvxn7gfOg7iDp0m+ONGVqZqMyzNBw9yoazycjX3P1rLqh4iI9JolbDzT7r/NZz7b7fEnaVeLmNxbk6KdT0LKiwAM89PKz92/3mG8zlkF7M2o06AUffn/7Pgn5ubw6ZNm6QIFBZyqSTPXT4CsHw/q79bcLwQ/dTCz6+/FRd+4nPI7RIGdoR+ShYnXbUMG1SV/csBAK1lverlNYDySk9Q9draIsRr5iZm+EKHkJVGAEx0Ua4QagRg6WP15t+hWTPLfvo6+dV6DUgR3JSRsoEI6SonDtbvHmqVSOIAXVlmJuqIO20ZPyFTnQfRPe5+d1iXf/ljqnQaSwR5oQgEcHNTcKvbifHGN74F/Zgb3UMYltDn/E6aiqrgejNMhzLBHLeJWL7YZM7lEKo8cOlIV3KQY35+LyqVAE980v/CKac8ALVahF63LQmS6v6rq2CKMSYFbgFUCg9nv+UdWNg7DyS5sAAmqhMCvkh3UtuimMUtqK50XI193m/HCMBKAItCbo1VCRESpV6rUGBtt8YCs+BoRI7Is1EOXJmpinwHgTVAYGXaikUryC5LMcQH2XSyxwo5QUP5s/gzN1rkiGODrdgzpQjZIEdM9C2qoLHYw/EPehCOPePRWGDQIQBABoD2aZbuMD8bi2Dfl6SPB5pm0auZJX62seBm5vrGU6bb1PvjmgBaoEm5Jozs68y+kNdqWrGsIj3rrjrXKvA3Fhd0J1slNsKyGPOTJ/AxOTmBxcY8Qs+DxwIhThHUp/GViz6Fy77+XZoG4bobd+EHP/oZJrYchm4GxFQnZoGapQgo5Edae58HmIOo5OIzn7kEWdYTloGwjMSCRm8iMy8oyuD7NYK2X7HcaBwoFJW/VDGvVP9HXXtZn/odRT/FdbUKL226+sr7mpHS5ahUX2Z/VcGv4pER7OHvnueqv4uvjodthx+Ns97yHlxyyRdQqW5Gt1dgZmYbfvGLa3H44dvEYnRhcS8m6iX04wVcfNF5sKw+MyVO4epukmIekPovmdIQAFC+73LFNABwsOn3gYCs+3UTlj1pvfh9qH/+Rj7zgbxGOCfj9Ey+WPteG3svAf/0OAAdQRgrmORxXCgD40+C6ckt+MRFn8LrXvtmVCtTqNam0OMZwkSdDKluA39wzxNw9x2bUEWCvDGLqVoFnX6sLJ0ITruuvC+BNf5SYmcjK6nbfq/ROtqf73xbgF6J4nG/CDBOlXFWyGEJu1odnPyHD0f9mOPRFxtAF5meMVY2uKr0V77bG0/ixotm8x2W5kKrvzeT306joZhPch+N4KzWBZGujCMjlXQKYqHuOr7udDq45ZY5POkpz4XnVZWdqGbAMfarUR+6yzDexpiYCHHJJR8Vkc8BR30G1Gpih47F3+oAgMR6DQ6Y3yUP2c8zb/x54/mUADfSkChkTK3TbGJ+bhZxryOK8XRDErspbauqOQe/YQBAgSh0sXvvPsxsPgLdvo2FZo4Xvey1qNa2CruGe5BNnLg7h3e89bXw7Q5QNFEtWWgsziMIKzrGGshOnZPijiWHroNunKFS34JGM8d1N8zhne8+D1PTRwhI53p0EzBNARULuO/4izRwFnTj54UB43gvOHWX2oEI//H5cm6lKUq+h5B5Y9yGyxEHK8NRWyZw0vFH4vCpKopeC3nchkfWWNEXBh4BABbdSnaf908JjpbLEcrVMvzIQz7IkFD0zy5k4kChf1zPhBxUbjAqGHXMIkuBRQqpyLBFGBCuj6OOOw7TJ98fvb6FolxH4SgGw765eUxPz0iTLPlV3RE4LvWEVZdf1OcHyO0BMlvN3mdxCt9lnOJootJK4e/8u0db6GHBt/ykG5aG+xO6VnkO7XgDJP1EAH4yIDyXwEUubFXGqKTdxA2//AV6zUVErosioTuS6sLK5+WF1Pau/Ozm/vL/zOw/QQCuA4IEim2aLgEEeJ+YZ/D1BAjMNWDuS3cBggXmwbjO1/P5ZHz3Y7b6Q8wu9vCu950HK6iLMGCckNlaRpYkehzUjA2qppERATR6Fxu/iMP21AG/hWGormcDaMAOAQG4znTsGwEQB/yjf20vWDNOC4Cua0qRxjDW4gTV2YQcoFYui24a7aJ7rSam6zVh1HD85EEPehCsK7584UASWhH1UfOoRtSO5xoPrDAs45KLP41vfuM7aLV62DSzBY1GC5VKBVmfIoCrp5GHOoFbDwBY76Abf/2B3lXFgOQsN9GXAZKkjQ+f9354PjckZ3TLApKozqWkesOZdN4sAgA1BPjIBz6MG35+HRyOBPQpGlISmrMgq2QA6D1iMPRxDYARqn6gn/7X+/z1AQBFY9OqOBoAUCqpFLDhnH/Zd1Av+aiEHnyK0lHYxlaq0JKAjV1hk7YpAED/r/HT1ut1fxgAa10lHlLs3FPFmjPXSaEAAD+sYHGhixMe+hAc83gFABSJEn80tnGKskMbFiby6sBXdHRN/bcppKW6x+pzml22FPBZCwAYgij8vnpm3XwfA5YRyRe6nk7UhD7Gbn+iqP78s9EDUKwAk+iqd8rTDJVqGe1uEwHngjmf1+mjZIc4+63vRmOug4EV4Ls//DHmOn3YQVmKf2NryOtB/QTSXIsB1fAHeOpTz8AZf/2XsodEXViEBdX+MbfSCF/dHgDAeIqvuvi5Ev/T1H11HUcrQeEm6oaISCKvndiZ5cIEoX6AEk7UM5pjva8l64niWRT8IQWQiUQGROUpUQW/eec8iiKAZUXo9hLU6xPo0UpIbJf6SNMWznj8Y/CXj/sT2NJFYqHGgX9jy8TPRwCAAK1hABgAwIwA6LV1EKFgvfh6EG+ti6rfbYbCegCAWH9qgMBhgR5GSiOEll+2JV1x2vaWwwr27V7A4x57BiYnNmPP3gWUyzXViUtilO0Mx26u4+H3OQlo7kOYdSWOkrtme0o8aim9f3+KamYfKuruz+O2AIACxLjHqfHC2J+S/x6VsKcT46QHPhjTJ/weEmoOEQDQ+0hmjkkzvh0AgJU+94EDAOoaDAEAEYlT70ymH7upLNKZT9Hit9frY8vmrTj3wxfinA9fDMet6FivRDmZiwnZuaBfcyE08TPOOB3PeMaTMD9/K6jnVCkHmv6sxJv5WIkBcHsCAMuvFT8lYYuk10NjYQHtZgMZCxyx4FWjVEOLQvUJhwCAyYTu2PYFcywKp5bRbNNetQY4Fbzy1WchydilJ+GcnugUZu7hsY9+BE572MmY33Mt6lULab8Ly2EDSF9/PYYorhjcWSxYuQYKC2E0iZtvmceRR5+IN5/1Xlx3wx74QVlYng79uvVImCpeM6UPVHAUVAHEBqAzxZ3kBWQQhBVYri+iflSVZ3Mk7TRhJT1srZdR94AjN0/guMNmMBnaKLoNDHpt1UypRGiycCQ4TTiHIr65so6lR7jveyL0HUYevIDWfhxzTMThh+KUqt/NpoYaBZZzeomGEN+SwsjUJlBAANkAfdoITkxi5qjjUD/pPoipmRQEmG00sHXHDuzZOwvfC3nl4RCM0NoKclVt9SsVeoCFyA3R78WSg4kds2YqyZlMBkafujjLY9R4vNqfOLdadOM4pyXxmGs+p8pxnoBkRY9xMUvws6uvRHdxUfZJyOtAGr/jyK9u3EOj1UGlVpPCnUU5u/y8tyzUWezzvrOzz1yC8ZnrwgABZAzs27dP6jCzTvhaMgOEAahHAIxugBEQlLWjgSZmpRTB7KaWCAF2EhfdlLFYr2vTNJNKU103gbh0gLsTANifk2/jz1kPADBHr9LGXAoAOAQAKmVYeYaS5yFut1Bh95/jvFmKhzz4FFjf++L50gBVyIjuouoihDMiTCIJACzMt3DmG94sc2qOQxSKs6shCkrX/jcGAEh7arcXUS55OOUh98dzn/dMoTKHoYcuZ3TEBmkkumM6cBwbcAsLNSfCpZ/8PL71tW/AZyBNCtiFJUlDr0eRMwbPEVVbSEeaBqmW1R17hO7v0l4PAGASI0mBLtiVbNlAugkWg6qVoxq6mKqEqAQuXB6wWSKBVo2hmKPH6Mao6yIU7SVph0rOBFE2r9ngGSAAAEc1+jF8zv6jkA6W60dotvq41yNOw9bH/DHmWZqxSUvvehb27Lax8+/58MJQuj/me4vyvJxtCpAzdODx+7w/DADGaula83qOzaCb4lXYB+KswClg7ShB8C9NQV0LQ/d3RaVVsVhkn4+JA8odYsLg2NIZIPodWNS2GGDhpr1425lvRxjU0e4V+Mp3vofKpm1oJRSwylAtV6VQlhiDAmneQVSyUK06+Pgn/gXFIFGODtJt1xtAPogC0xQocfu4YJjbL59Ee3Qb8T/1s/jVFcVwuFT0TVAJtlLnJWAyLvhnAL9x54QlIwBawZU1D32TS5UJfPd7P8LLXv5a1CcORxwrpfBOJxaWhW1nWFjYhempMvK8g/POex8in5+J9GkW/goA0D2/pQCAqHXz+il6qmEAKGRpgxvgADqJ+xsnlj/vUAPIG/1ct9frWEQZkE/9vpQBoIymWBQ64gDBrg2tQflcsQd0qTFhwbd9lCe34CXPej6+/a0rkOZKJJBxNem2sbkawo0b+JvT/wTx7hswEwC+XSCslEDBLlP8M16YjqMCt5Zqstzmex80AMCGg0qKuaW5egs/wFyS4eh7/U9s//3/Kd1/sgCWAAAi9squ4MExAPa32F/pfgsDYLEpXU+VVGurLK2vwdggc7keGRtkBCZwHOYFMY44+lj8r8c9/i1+ZAAAIABJREFUCddePwfbLSsGkYn93KqcpR6kCHwLrdYc/uX8D+Goo7ah11mAZSWYmqxJIUBdmUMNAKy0B/ndSPf2LQuN+VnMz86KDgAZAVIMaoBGnR06RdRsBMNkU9f0YPgbB7sLB+h2O0Khnp1bgO1GqNQ34+JPXYr//OYPxa6PFmn8hKHvYLLm4Y2vfTH23vIz1KJMbFgznSNLF3w4kaeYMdzNHAuMylU0mj25z7WJw/CDK6/BRz7ycVFgL2xPFcda3Z2FHDu0/Lvp1pr/I0jHPclCUQCBIELKXJyjZizH8wR2FmMidDFd8hHkfdzvpBOwbaKECd9G3lkE+h3RBODzewQbwjIyAkjM+Qlcs1D1A5TLZZRLoYAA1DDmKEouuQK71uoM4dld2PSMVznWOABgagJ+XrKW5FQiy4AivmmmBK7LddztgQ+Dv/1IAcET20LAsaUkkwbjlk1bkXX7AgKoQnMZAMDMgGGAI4d0R8kyXUAr6vwQlFsSo0z2pNppBycCZ1FGBWEYCUsk6dHgMEfoWkh7HXQW5/CLn/5YctQS7ZzzgTRMA2qoWEpEkeCLx9Frm42QEfjDe821QECAv4ubkIxKZQIWyP5zHGGJ8F4ZAIA7wqwfAgB8H8Yg2WnazcWIufK9+FkKijB6VZxz/sdx7U370OmThMWGA5lZBHfMBjY512jXqvt+MPtw4/fgTgbAiP66GgBQLZckFlcCH2m3C59jx3Es4oAPOeUUWD/9r4sGOecG2O2jYrXYbVDZ3BW0WrynObcTVvHRj16EH3z/R9JViilaxWJmHfrdoU7g1mMArPfzD3bpRlQw73fQ7szjn//5A2QvIggcVGtlQecowiUAgBa3M3RmBQAAZSvEVd/5Pj5xwUWIbE9AgbSXolapod3uwCFFWN9noYHqQGtGAH4XAACFcikGANEoU3QJ2FFk8O0BIneAeuShHrooebaox1sDJTZkgBADAqhSVQUWw7xQk0bqEFECgQbNNEX2ga8EAgDMztn19QJSVOlLbcP2I3Q7KR7w2NNRfugDMMuDq68YANxXDNycm5ROnnT+VTHOhFYpfqtZf9UJGn2/8aPLHFzsMix5jNmiyHcc2tSpWdvhdjWCd1kie5+HhHjrchZXK9UrSMXQ3bW93XjCxllWh56xGZIBOz8FIh7ito+vf+aL+OqlX4PjlHHN9bfiRzfuRHXrYWjFiYhb1rhRRDOQXXI6aQCt9l486cmn4+nPeKIo2tOqRLpnUryqO6iAZwXdiAaBkqjZ0GNp59/M9bPzr+j/siqZtIqKv2E/qHRHElsNmFIMSby985FTgJlJNMAB45RxABD2hwBBpG/HMss932xjy7Yj8A+vfD2+/NVvo1LZItcuTZUdD7v/5TK7LV10O7N41F88As98xpORJx0RGVXFP9eO8mU3DhVDBsDwxpvi3whPGevNDV3C/aYSb+zdb+srv/x9DjUDYaOfe39epyKUsogUMG4FAICJsu2wmA8k0WSyyLjAxJrnteXxzwUCuvTYIX5y1TX4y798Eo6/60lotGLZX1k/loIgmd+FZ/7lnyFKFjHtUaCqQGWiKmNmaj3rVG+Zrs7a32X/d99tGQBSRojAaMAiQWzVHKSOJ+rg00cfi7v8wSlIyQBwXMJcSm9EQHDaHRkXnI0DWKsBACtdi+XXgQBAt9HSY1Hc3+MAwChuM4+i/kuz0ZHxSRbtWVbgMY95ArKiAserqPvPuCNsQQXUkQEQhWSCZbjoY+fD90hZt7G4uE8YAEIhlhGA1UUAD5YBYL7z8utkAAC6MezddSvmZ/fJdeDsP2iJy8JPzOfHbMJ+4wAAAr5KUZ5d1Fa7CzeoYKGZ4My3vB+dhDbMtLoGosBHp7EXb379S1GPyEhswXMLpGKjos4nEd4bLhJFmeb6JsBGZ46JyU3YeescavUt+MIXvozPfP5LqM9sR5Krwo6fQ3SAbDVWKA4ZGrw3ea7ZQ2K16brIbdpQszniwWGHvjWPbZMV3PO4o4TuPxU4CAYJwLn9Xgsl10GN44pJjH2LTQQzWxDLFIdia4SBL/ag5VJJ5ohVnsS1TbV9sgXV+uQ3I3BNOv9yAGB4PutrIc49SSo6Ny5Fji1bcoDU8eFOH457PPhUoFpG4brY02kjmphEkxomEzPICJoVEBYAP0u+ZATAglNw7nkgQAWvTbPZkO/C0TrRItB5wqhJOc4G2HjxaXJOjnWKY1CeCOW6xPZ/1sfsrp3YvfMmDFLFzGAZnSep/GLxz/OfAG5QioQlYe6vEQPkd+G/EeSjDosIvel1QXtfrg/mbCzy+TAjAFw/3JsCvGgbQD6XzyMowtcoBxdH9IfELtsLYAd1/L///A6++NXLkFsRgqiObjdRo1nLGBTs/g9HAIYaAftz4q30nI3fgzsBAFMYqhJiCQPAViysCgGAPENIwf40FeY0GVsc1z353veGteeqSwdMYNn1I11GEllSpTlfIEWZ8jVn5z9JCrzlrHcK5ZBdKVpx8SBb67FeAX6wCdwdDQAQXQl8G1u3TuBNZ70G/aSBIOD1YgCPBCGUw8HQ9ET1nsRLzq4DQe5hzw234P3vfC/8wkbk+Eg6fQEAZG5wzAZwCQCgkbc7Ej8/kC2/GgNgKAK4AgDADkORxtLxp+Vf1ef1UYkrUVVPmttm/alOkBJF1Gt37AOqHFf10xSb3GgobBwEFjeHTHWwHM8WBsDA9WC5LNhyPPzJT4J173tgHwv5lP67vqDhZIVQ3NChYitpd2NpgzrgFSCgNAGWJtjqbyPWx3IbPylUTXd6CIPo5F5/b3rDGZX6LI1FNdSgz4ZuSERdLHnGvL9HyaBWsx/YiDwmSCkyJxVP4ICpQbOL9535TliJg3a7wDeu+BF6QUnUvDPHVjNsHPUVaiz9kBOUq6T/NvDJT/4LFpu7ceyxR8pMqev6ysaO9kbDTjXvoWq35Noh4UDWonmuuhwaGJHuvypGmIgrJwlV/JtCTV43pj8gHQbuZH5/MfFW4KnCctQogRlVMAmImWRQ/27JHq9PTKGXFFhsxvjf/+d5yAofcd9BFE2C4D27vlSjZvd/x44p7N17A87/yPuFdVSSJM0U/or+r1v9OjElA2m8SzoGFMgXGgkEbuga7ucs8UbeWy7377BI4foAAGm3AwQRabglKf6Na4XqlhdwAjpCxKh4JTTnmti8+Qic/qi/wtxCT9SdOVZCtN8fJHB6DfzFKSfjXkduRiltoewDTuCJdolJOA0QYCjJ613/A7mvqwEABNwIAFDY06L7jeUgdn04kzP4/Uc8UgMAHAJTG1ABAFqPRBgAG38cagBAbK4GBGkgDIBKpY5qZQKf/ezn8La3vx/5oKoZAMoRhCFOyFmccR5wVreNh//hKXjRi57D+UBM1CPMze0WD/GACX1KevihBwDG96LJ2eTKs5DcdSsWF+ZljMP3XQz4PehLLqrUzCX1/fmNAwA4sx1KF3XTpinZR524j/rUNrzz/efj8h/+Al60Cb0+XRscDNIuHvOnp+CRD7sviv4+2FZfjWcKi4oAgMjv6fCrCme65LTaLUxMTonTC/djP6Goaxlve+eHsLcxQDbwpfBnt5fXll1b0r6N24bp7rJ44/8bajgZF3G/i+3btqAxuxtW0sUpJ98Ldz1iG7ysi03lAL35fYjoAkAwIk0wkC6/6h7TZljGa7g4qacUeKhUyjIawAKaxb5Y4gqzTY8KsjGhb6eSDFAaSuMMgHFWB/cXGx1JP5Win0AmcyCKmeZugPm4wPYT7o7tf3B/yUPiIMAcQfHJaXQ7fYS2D7fgKIBmKY4BALzuLjj+oCyJDdNOzf0PpDGjjtnxov/2AwCEAUqB0h6dCHJUowDkKS3s241dN10vv09USxiQ0ZFmUviTMcqcUaxcPbIhEmny8R4Lq0uaMKrYl7FQ3dHnv5OpYkYEWNSz828e4xoAwibSAADfaxwAMJpFwi7otJH2e/Cjioj/3bRrAR8472NwgjoK+kbkXM2jBpD5WXcCABs/bw70leuOAIg+hk71hDWmxnNkDMseYKJaBbJURnNdak+QKUNbScfBsUcfA2vPlf8m4VlRzpS1h1qEOfKCgiQB5uYbKFcmRQDw4k98Bv/30i+hVpsUZgBtbdai0ayXQBxqAGC99z8YDQB2AAh4z83uwhvf9Grc5YQjUKk46CcdNRfM5KRgAqCEelTgZJJOP28FALiJhbTVx1tf/2YRT6v5JeR9UiJ96eyI9uZKDAChY+vD50BX1R3w/PUAgJVGACTByBPUIg/TlQBldwCPNmgDIlkDLaRCMEUV/UZEUM3M65ECLRw1RAsNADCmx7DRy6GsdlTnhpK1CRNpCmcNHMT9Ao985jORn3gcZjnrXwTwXVLq1PwukyP65OYJ18KyDtaYJsdtP9v4QANr4vEDTVHVxwEA1YXRlat0OzJkRONZ6OapFJYK1R99BkVnVft6+f5ZkjAPbNg55W4KuGXSGBOUbAtXX/Y9fPTdH8bR247Bz3+5C5f96BqUdxyJ3Z0OrNBXXaFuD7WoIgr35UqIXXuuxTOeeQb+/vlPx/zCraJoLx+9YGKl9pCJM6rzrrptuQCVG+sAjgMABjWn9gGTHSmNSdGnjzXBGJVT6JEEVZjyJzNeiiWi9jLnZ1M0alVUCdAkrBatIyC3a3R9+Z04/x+W67jgwotx7nkXIoymECeMGRHywsFEfQJxtyFz/93ubvzJnzwEL3zh38q9E/tFmc+jAKCm9yuuv2ZNEDgxVpd83mhUQD1H/f9GH+vF142+r3ndoT4/DvbzHczrVwcANF+JnSLXHwIA1IORzj/ZKSJoxNvHGfG+cpHpsRM4gUsv/Sr+/oWvxLbtx6KfWdK9TFqLmHBz3HPHNB7/iFNgNXajEljopbEwAEzBbwo9EwPWHQE4gAuwMgCgGDeh56MfJ6KJ0isGKKIK2o6HB57+OGTiAkDFc7UJRwCAYQAcwIdY9tTVAID9eUfDABCZWRkRUs5InP8eq3qFSalcQW1UynUZqXz+81+IH175c/TTSHy3hcJcqI4lMQNbRM4yNBuzeMfbz8LJJ99T6P8cCeC+Z6edHT2OU/26AABhE4zZPXL0rre4gOb8LDrtFjwqxlOzKE+FebYyA2B5vN5o9N6fO7TOc1iw2+o8ylJl47zYasIJyrjyZzfhPR/4KLzSVvQzghoDlAMH26YDvPDZT4aPJgZ5R4sU8bY5asRPM9XU/WeXnGMfFpIsEdHOUrmK2dkFTM9sxbcv/wnO/eilaHQKbN68Wc5k48bFgs4IvvE+G4q4UXcX5kIaY7oW4vqf/wwPuu898ReP+EMkjVn05/dgpuwjay/C5XiNBdHnUeOKqawZOk5ElTK6SSyUfse1USpHqNTKCCNfagEW1bznPNvYExTGLxen4P9yCEsra7wxNeJeqmtPYFyp0nOEgKK3fG8yHakNECBhAe+H2H7S3TF1wl2RlyPMJSkKh/GAuk9lYcWSLcv9ZkQAqQPASJB0U9SrdfmcqWYzsrPNsUwKdIsuxyEEAGSajjP7vivWkM25vbjlxmvld4oABsoWQTr/vusjCiOJc2RQU/zZdukEpfMNsVYdsUF4j8lMYcwn+GNGQJg/ch+yiKdjAIEAM7rFfzdiiIYNwHrOPPheRieB+5TaEY4fIh0E6A9CvP3sc2W9d/tsZnBvKABAxJ91mqUAAJUzKNeDg4Fg72QArBWl1gMA9LSZIiGxhhfB+aUAAPUn6KRGAIBsFAJSzKYrpTKsm7978UDZ/liwuFi1NRQ360D7DO7dS6uJwzE710Q/JgvgHbKAO13O/ZKCsnoCfqgTuPUYAOslqAcLAHCmgrS8c859Dzq9OZlj7vaaShl9sQnfK8nhQPq3qiCIthKtJCoD+JkL71dezm98zRvQnW9iMqpKLk9LFgZLBgdJ6/Wo7nAE4HcIADAjAEYDwIwAMLhwpqoWupiIPFQ8BQC4BAF4aFFV3XQ3WXRpFoFkUMK4GBH9ZYZMRAC1wv1wHEBXdhvIJ8SvVgKhEOLQ54EZBOhnEB/VP37ec5Edux3z9M62QkRBGR472mbMlwq54jSn6L/DJFx3kCXALpnBNcW8/l6CwK8NAPCZxtJORP1Y+HP2Xqx6SKNNBC2Ue6A7STysRwXAaMjiNiCOAAAuEnb0JwKkSQclGzj/7A9g9ue3oOLU8K3vXo1bGl1Ym7ZggeAisWXaiXV7KPslxHEhCcfA6uDCj30QUSnDzKYKdt5yA6YmJ1DkBgBQnezhCMAhAACEBaHFD2UMagwAUGrWKs6JTgOpmXp0yhRN4zRDAy4YRsUw7R1XfOf+90MkaQ7HL+E5z3sxbto5i2IQwnIqSBK+yhUAYG72VmzZUsPNN/0YH/nIe7F1W1V8XrMeHQd4Th8IAGDcArievDsBgA3s/dvjJWsBAAbErFRrMibE4kEcYZhIC+2YxwrB4UyKQc7K1sIa+m2KzlXx8D9+jHQW6Z9CleykvYjpANjsJHjBU/8KdmM3QidHnMWcR9HMFb2+Nf1U2DHraQDoRHB/rsdqAADjEAsU+mH7QYROVsCqTmBPr48/PONJyB0PMUcADgEAsNLn3l9QgAVJr9mBxXjJUmgJADBiptFNqWAR4wQI/BLa7R6e/KSnoRtzRrwsAAA3cUZLUyqIuwRkCCRkqNcinHuuYvuk/Q6KrCfK9RK7WVuwADmEDABzz8YZIYY2bxc55nbfIvPOHB8TVwAK4LFbPOCyWjYCMMbQUzmjOrs2Bt/uz4pb+zmDAS3sKKhYQbs1i5DX1Qa66QAJIrz6zPegFVNlv4wit2AVCUK08eLnPg2Hz3A0rYvCZvHG72kAAKJy+qSwWLiR4VXB3tndmJ6e1uAdm0QZcruOf/7Yl/Ff375KVN5Z4ImjkFZqZ+FsOruGGs5izlC/p6ohegs78aqXPA8n3vU4XP/Tq5As7kXanEO8sBdT5Uhov9JkyCFAM2wfaW4hFVYdmQ0pfA8IIoITIbyQRSnBKHbVc1giRsjciWPBLAhtYbWyYSMUc44GMH8wY3m62WDKOtLjOQJgGgrMaU2D0ed4rBOhCwst38GJp56CYmYKzuQkbpldQKlUhzdwBQDweP1l5GfkBCDqTxkwWZ8SOjuvHQWJqevQapE6XxNxwJHejUTNJeDcWrXLeitMRkDzgcQuz+GURRN7dt6Afbt2MoFHhbpQcQclKvfHiXT+KTiZZwMRAuUoV22iina3o7RCfAquh/Jjed95nYw4K/+t0WjIc7hWTPHP5/DvputvWAR8vhkhMaMARtPFjJX4HusSxqAClk8nhjI+fMHFuPbGPaIhowCAkcvrnQDAeivi9v//gwUAyDSuhAEsskryTEAAh24TBOfIuLv1ik8O1OYU4xnT5tIiZNz0FEHh3FkHtdoUwqCKT33ys7jo45cgTQt4QXmogqo2k/mlk5ShNc74xRmFfPUFN44grQcArAdArHzL1juS1OdlyRm3G3j2s56OB59yP+SDLqr1QDy52QEU6i6DpUwAsYAxAYi4aa4AgIEriulv/KfXobFnTgAAf2CjtdhEOSoj0bRAxQLQu1HPQ8mnVF5uw6+xf598Ywt1Ja2w/RUAWYkBYCj5ak5RMSZM11l9q0Jo/iXPkjEA/h5aFElM5RefI4mxmaEXFwFl3aNo9Mpmig81D2/UARQYINN7YyJ3w0NMpyUj8re5qkpwUNndKJsXIuyFbaHj2ujxkAzL6OdAkg3wmBf+PZKtk2gzsDsVREEFFsVpWDyqhQHYnhLC07X9eJfFqACP7pb5HDpRN4eZnIx6nthY+KmqdCjmR5o6lT+FkimqwipZowUQ16p0sWXeUHe5tRaDWVuqcb1snxYWKlFVqdKWfTQX5sDj62XPeQHuceTdcOuNe3HZFT+GU53CImcWKxU02m2UKXxIRFyEzSLcunsnnvikx+KlL3sOev05xP0GjyVhSbB7NrSy0wCAmUvkV5TcZIMppNo/WueA3YwsVQI6dB4QoUbOFyoFZgEADLWf7Cjp+qtxAQVKqC6qAU7MHaJA4lAd3AgXDtkVitnA6YH5xTae9vRnwfMn5PB1vZr8u0qecmRpB76X44gdk3jXO89EUXRk7tCzPY3Om9l+U3gYcT/xaxoqXox0AkzieicDYGPR0LxqpYi73nlmYpI6D9SYNKOdmd0hY0PFr+mZTcPRJolnOjaR6kfQsUCKeq0qNrLVqCY6AHZQw8tf8kr81zcuR2GFcNiB7nYx6QFRsoBXPOspcLq74RexKJCPd3VlJRsdlv2y0d1/9shtAQACn/xCZAC4YiHnhwE6LBrqk7hpsYXTnvJ0FAIAUGRVU93pAqDzCqNGvTSxH3KFxmLDKIbrq6667bp4Ho9tBwYAtBUAIPoNSudDtAA0QKmsFCkQypEuFo0+dt68B3/7t8+DZbPwL8FyVNJPwThFtSaNk++T4P73/x941ateipjz26GLPOsjCn3EXRY2vFkjWyuTLBJMNt9Rna0jfQfzHPPv+nBcYQuoA8ncMzUSNnJtyGkPmWfYfeP1otOj2E6k+4uwi7626povvfLLRzY2Gr0Pbteq6+Og28tl5t2xUjQWZzE9M4W0sBEXId71vgvw8xvm4YWTonZPSnc1yPB/nvo4nHjXw+DaCXLO18sq0zoA8vvYN9ZaDpVqCQuL82LdyAODrjG91MdCt4p3nv0RzM3NI+RILZkG5aqMhon4YBgIVZvXP4p82SPdThMzm6ZxwrE78NLnPgOLe25G4AxQsge49dprsPem6xAWGSquA4fgMllyBTvNVIuxkVsE05T2TuRlKEcuypWygADKDCAXyz9ZNwQAJLdgwe/JOk5TSvo5cD3mtFpzZtiQGrVdZHnycKTIraa1kwGpROoGiMIykjhH5rlo+TbsLdM48WEPRc8P0Upt+GEdFP5wChuujAAocUVhAfC8tiigWMbcfAuXf+e7woS6//3ui5mpCSzO70MYMu+mQK62Eh5G2FGdosZGR0Xu+HpdqS4Zj+zGBFFo1f0Yc3tuxezuW9BvN2VENXCYx89jZmoKSdxHq0UdnwrCIFKj0zZZC6n8LiMZY3R/FvoEgggMkPZvgAFa+nFkRWwftW0gX0fwgzkJQSMDBhAkYG5GtwA+l/mdsIb6fRl3icJA2GG0oyxPbEK/8PDZL3wF3778KtjUJYGvUubhWIuqQUT3Um8/gqAbr9+W5rMHuqOXaxOY149OV5WTqXio6gsBtLXmjYpt+39+Hejnuz2evx4AIBpfcosYm80IgMrthXySJWL9RxYAtQAc6mNwvMS2RaTe2nXFJcM1bbpr6h3VRSNyLfY1totyqYZ+nGNhoYHXve4NmFtoIyno30uKD2SeigGCSL7rOlKLqY6roabqxSTVjr75+6EivNKBbBb0+IG20p/X7/AvT9bGC2q1MY1wBr8TUbharYrFxQVMT1Zh5W2c88F3w3YKRCUP7e4igpAzPbZsXAY8qjRTR4EbSQoaCb6MnQWcosDEr+YC3/baM9GZXUTR7mEyrKC90EAlKiFlcSZjAKONNwRq2IG2OTukAph8cn1ojxafOrTloame/JsITjGAaG9y2dQrUXmWzfiOgwByB9eWgFhXJGyoS6ffeJzgzkK7WimL0J94rNqW/M6FzV8CAEjgHHXEl6YT45RFpeKu6Nfqz2JjQ5STl4aggggLCldTZss535aIhU8ZrXYbJdLX0x4C5Og153HYRIRsdiecegX76jOYtyN0YhthuYaoWsbpTz0Dk3c7Rux6rILiNxy6JUDBz6EO2IL3zyj+6yJbxdRRMWCyKLUjFUiiDioCCYncQ3p7qoxNdaZZ8FNFv9elSJwBPlTxrxIWJS8oqtuqutdUdzNvotaH6gCuBitxRKMQJHFqahppo4MvfOrz+OZXv4Vtm7fjW5ddgb2LbRQURYSFXkaq4xYszs4jtDkGQSujFEnexSWXXASP9lbVQBwAKHpXKjGuGLG6ZZ9huG03PgPMd+S1IyOCCa3oIuijTTWvlMLtMK5otW9V+JMFQGqkKkuUxoeQk0f/x7VEvQqfyZMaC6B7CtlV1DZwnBCDwoPtRPjweRfikk/9Oxy3JjPBWWbBJ3U76aFSYeK3iH17bsSHz3kPjtyxBXV2f7ptoZeOMw9GkrwjtsiSFHwY280FPDgXgNvjkPvtfY8RaKm+g7mmS1Q99NcbP2dG+iOM75yhFW0Qz0Oa5fKLc/+1Wl2dFUs6pwbw4o1UXWLu5dAro7nYkn1I8VjOMp9yysNRLW/G1pkdaO1ror8wj2O3VvDXf/FQbJ3I4GQt6ayJ//ev8TFMasiMsyMNStKuK4Fl58gcSl1aaMLBqWc8RfzY86iGgRsqZxzbRuRzRE6JaM0tzIkDCc9cuRYhLfL6SJMcrkeGotqXcof0mIz6nft7xOxZ6xIsPxslNg4oqt6W60eKuDpeVPGrRnIY40mvdkRRu1yeQrm8Ca94xetx+eVXI+6xeOKsL7VQXLSabQFzejH3dYa4v4izzz5L9IWmpysiCsiOKoVRHYvfn0KQqgO72mMISi4DdtQRo7zVRVfCAL7aW9ocQQ41TcwoE/lIai4L7VYLncYCOgvzWvl/6WcwAOjSzzVaZ2PR59e48pb+KJ7/bliS7nEetxF4DspRhGLgYr6RYd9ihje85QOAX0MQVcUxB2kT0zUXZ77mxUh6i3AsgsEGuIFQulXRoex8TYNBxQbmwiMNlhwhOv0yrv7pTbjggo/DdkKUKlNYbPZQrU2h040FXE7JIqhTuK+FdmsvTr73iXjUo/4YRxy2GYOkK6MA1qDAZKUE9GP8/MorsbjzFhxWm4Cf0Iu+K7P/1BEhT72Tp+hKd9/CpsmqdK9Fb0DbESowSyWU6s8m31CNlfGiSYHby+/ySjn16Dlm/9uieRWgX6SYRw9pPcLMCSfg8Lv9PuzyYWh0mJ+WZI+iSJAXfdjuQGbm213pwu0EAAAgAElEQVRK1U9jVzvAWe/4EBpz86iXyij6PfzpaQ/FI//owei29gBFC6GfI44bEh8oqEoAIy9sBGFJXJsMAGDyZ+GV6sLWMKBSshdpz0jx5kCNMfBnBUUfJQdoLizg5uuvx/9n70vALCura9eZ77lzVXX1RDMG0RAVUSKOERWNJiI+EzXRmDgkJj7UqDjggIIaUEExzrNRoiLGOD1N/GLUqFETgggalHlouru6xjvfM5/31v7Pf++t6uqJbuD5Hre/+qqr7q07nPOf/e+99tprdVeWUXZcKf45a12idV9hEVzyGauW1WgHhQMB0XWJKAwoonx9EfwjQMKfqQOhO/58H6wntAsA7590BuDR1cW/HgHg3+iZf96vdQH4nDyvol2Q06kkkesgNV1cd/N2fOmr30IQW9KIgFkSFuK4EVSAm3QbkrpjX/nhgVzad37vORAAYGLVjZuL2qJZ84/u/Fs4kA941z1GLtHV8Kp+Mc0UJzuQdUuJs+psOqbMV9VuKI8ZAwBjr/rJZIZIFTcoXufs+FfKNUl2v/GNf8KnL70MmV2B5ZSRRNz96BygdAEUo5hLXFFTpQiRi6pYMHrutNiID3Tz1cFjEgCYLPz5PJM/33kAQCXQkujnPAaOJPEUFiHlhoEvCto4/bG/jRf9+XPRH3Tg+x6GtFnxXSWgUhQMWiVWJSJ2AQgoShNpdA2/jH+49HO46t//A16co2zYoN03izrZNoh4rgIBigDN5EW0BcZFmwpcihmgjlERyOXAjNEvpTidicpn8WzrAwBCs199W7V5axGKvZzA/Y1gjM6VrncnqGR8ZUlACoR2Ur1f1TG5FG4HgkCu7XLJsaH9js3uiwE7V6wCdjP4fBn96UndpM6FrFV2nRL4Zgoj7GG6YuOo6TLuf0QTPQu4rtxE8zdPwcZNx6NSm4LpW5i5/wlA3FPjCGkBANDXVxKBRClg8z3ozpbu1kyYzmv3iHGOXgA6EnxJp+cCUTPoLEyZFKtOP4V7OOcvJf6EjZ+2iVMbu3xGfjomK7rzx2NbdLX2RQHm+WFyUi35iHsRjCDHh9/zYczPLUtM+PF/XYXEdpHaLqKcozGRmmfvDeGTuYEQqdnHE598Gl7ykrPgkJJW2A1FcQCXirp7jQ8FUHcIxYsASDLjWIxGFHP8k/FP5dZqccoaEptANQLAziUTQNUpI6hHsJSdW/U3ucFibig+0kJMkQ4aj7WsbG7/yDMPtlPFi170MvT6GXoDzo06YhvG5D7LQ6FpZkkP27bO4KK3vwU1zndyxtGzpVNzIOv/rtuF/n9+ZhV/V/c41VoZR80xKDB5njQAF/MqpNJyYQPHvxTFf4r+uYXon9Y4GT2rBqnJTiEIReuuKrr0lK5WZN6Y2hRnv/K1uPnGOYTdHFWnCY+Ac7iMp//+I3D8kR6suIOa4YrK9t15GwMAtiSZHFEwGQuSPkwrFWHCoWGilQInPuw0TJ1wf8BvoB8kMG0m30r3wPNczO2ew7H3OQ6tpd0CxjHmUcFc6MCVOsKQO+dqAECKfxboAgAo9fb93dYHAPIJAKC4rgWlFfd3eQ3ToXhyJGyeUqmJkr8Bz/2TF+OWW+ZRqTQlLrMbR3p1lhC8KMF1aP23AN/P8YUvfgq+T9w4EWFh5lYWxWQNNVctJ+8AAACdF43GzCTEs/hhErKagacAYUXfVwAAf07Fio2srCyJ0eu00WutIOzSBvFuXkD7O1kHeD/ZI0yH2V13OVLIsQqZVaf4ZgkxKnjtue8QavQgImhrIg5acM0QF7zldbDyAD4diVgMmYqRk+dqX5dcT/IzCrmNAXuuC9GvMfg4B6Y9g6XlAJ+59HLcdMtOtDohth11PHbsWhTwiu+tUvbQogDsETN4zrPPxP1PPA7DAdkEhnLPoHA3GacUFs4yrOzcheVb7wC6Q/hU3meBx3dEu142L/IEiWMK3X+mWZdzyoJyxCAZCSuPD+Tecux1m0b7Of76uchMsBJaCWboGn0EJROlLUdg43H3R2PLibDKG9ELgGEUodEsI0xIlVfi2klswKofgbd88Eu47tZFIM6kqUAApOYZeNhD7oenP/Vx6HfvgGMFcG3mRoHYDfqlKlynIiBpRhtVNVxYFLS6kaZgD02blw49RaeZcxbsUc9IMeXm2H3bzZjbuRNpEAqrN4+o76VGA+hkJF1aCmR6DrqDvjAnKO4tQq6ZZvmpfYJ5BWsNPWYjjlG0EDQM6dyzuGdnn3kZjz01AJrNpjyGAILWjtAAgS72BSwsWBiabcCRBM/hmEksjSC/1sD8Shfv/eAnMIgsWG4DUcr6gGtYd8pVXDMYP6VBokYz75lbAbau++KTjVy1I8toTpHjSl4r5JQJZ6x75kPc+Vcd2Y7u+RSqIZzDtS2UXFu+WPyrhtUeAECRtKyzD3KTIQBAtfJeb4BGg2KAFjqdHl792jdiuUsLtJo4A0RhBtfxhSok3bTRRnjXAQCTBcraIKWT9n0f4fXQSl1cqAuSgVNTDNUCImJqIwxaeMeFr8cJxx+JFSJ/FR9hFMD3S6Pv3NxFPIWFOos9KcxVISCXTRKj7pVw08+vxeWfuhSl1AA4z+mVEQ0p0KKxY80CUJ3bceAtaPMaDSrmQzUooHIboxASLHB5Lvyiw6yU5ovrQ9tQTR6wdQAAXRJpBsC+0qf9AQCTYIIuttTRH9PaJVkuRNcYTPUME3/H87Cv2yRgpB+njx2LfMNSNios7kVFQCtic/6b58wuoU/BuloFybCLupPDSgY48bht2DZdhh2uwNgwjfDEk3DsE84EGkdBRACyEDAT5A4TNAtGwtdxkZJSJx+Uwiy8T8g5q8CX9dax/E6zMQpgismjzZk4LdwZRwJQiYgdkxkBUAqF3oKeunbMQTMAFB1K0TzVTjTJAFj/CCspmBQ2N/LYwC+u/AUu/cRnUa9O4/Y7duP6W7bDLFeRUOvAIjtmCN/zJeF2BYnvwSnFuPiSC3HMMUeLCjFFkzJqKZgq4aIY0foF7qF3roUBIPgJQRPV1R/fiphYAADjjr9ijyg2SSoADO3/NFOKc6Wkd8phZFKYR/IZRJmVWitSMFpIUgKyJjyviauu+iVe/opzsHnLsQhjC8OQziI+Yvo6m5wDTLGytAOvfuVZOPOM30USDRD0ufHXEEbhvQDAnd9CD/Ev9wYA6J7Z5N6yNllRjC7270UVm4AybXpcD7V6Ax6TXDXgPRY5XQUAqChssmMeJ/C9miRy4kIhej7Ad77zfbzx9RfAziuoWg00qMbd2oUH/9YReNqTT0E2WEQlJ732EA/DQf75KCbDxDDKhepqGwnSkH3/FE6phMiwsRIDv/Xwx6J2wm8hNzy04xT9KMZPr7la9tfHPe401MslLC3txtRUHcGwJ8wql3tzSOCM7C7G17ELBot/BQCouHJYAQAtMzOy4yRgkSt7ZTBpL2Nudw/Pf95LEUUOmo0ZEcxTiu8lOJby7J6ZrmNhYTtOO+1UvO2C1yNJuojjvsRF4YAZ9BHnZ+PRYkK+NocZnxDNAJAsYGK0Q4X4MQAg2XAxgrcKAOAeWTguyMgYacthKB3P9soSEIW/vgAATATS4LJRYuWWxeLTnmUWbLcB05vGxz79D/jJldeKloZQsoctJGEHz37mU/GYR56CNOjAla40r1N2lrl/KWYH2Z7cD8YddJ4njngo21YqHMGsYddcC5bt4+3vfA9mNx6F62+8DaVyHbVaA0E4RJIEeOpTfhdnPOV0xGEbadxDve6h12mhVqkpBhvzFtp9sWDMcrR27MIdv7weNpknliXFsTACkxCJCTjVMsq1Csq+Ahkm8ySdHwmTodgT7woAQLg31PhxgMSK0M8iRE4JtS3HYut9fhuNY07EMAbm2y00N9YRxgHCYIh6pQEjdbHYt/Di896LzJuGnVuwWXQbBpZ334HpmoVn/eGT8IhTT0S/swubNlaxa8dtSmwxStDtDOFXKohFkFvlyOoyKoCAordKxg1zKLJ/2QCkTgfjNP9PO+qks4Dbb7gOC3O7UXZdVNwSkjDizINYrTEXo7tJyS+JpoLIBiAToI8sAIK2HAtgcc71RYYxRf20JgC7/mL5WBT8Ok/TVn6T4oCsNQgesEHJ55u0ENR/p8+p1DVkwJi0BHQEDCnXm8IC+OBH/g637ViC6dQQpY4AVeMiv1i/9wIAB7nr3QUPPwAAwKFGnecIu0lYx0kk7Ok1DACVnKxXrJHuwxhg0b6CNH/HQ6fN5HMan7vsS/jS1/5ZaCKmoVQ7HduX7hU3YOmCEx1ddwSgQI0OkQFweACAogIuAkGBASomn9AzLVEVJWjEC5+WiVQcPfmk38S5b/xrmGYkn5cXMB/H7xQh0TM8SsCFtiqq+NeCb2JzF4Wo2i7sKMUXPvkZDOaXEK50ULHY5YsKmp6avVGKq+sBFswBCtBCZkJ0Sa6KRjVfCrGUInopxb8ACwVVrXhKzQRYtVRHHP299BkPgQGggQx99DVtUFOxpOsuBWxBUS+wdJlj1/Q0mZW9cxeXIsIr2qjYSmmiqARpzuFaMKhAHYaok44edFE2ImxplnHSCcegXmJ6GWBQKWPqcU+C95BHAT0TSGioS+8d/pc9PhMOGQCgxRURb9V7lwKdGhsFdVQ+1x58C7UGVWE+0YkWkU52woJCjI5URHb9x3R/Eglkc18lgKgKB7XJF2tjYtaTxUOBME2MAOwdAKDKbdDpod7ciA9ccDG237IT5VIDV/z05+hHGWIqDxMg8HwEcSwbDu2raIuTJgM84tEPxFvedi56va5SH84SJCm7e04hcqXMv1bdDqBjdyArQtXoWsxPdfZ1oqzn9mV1EPUn7X+kk1AwnHj+CgYAAQAF7LHVr7AaMgBsh4m20vxQhC01KkAKYpbaaDY345WvfAN+dvWvpPNfrW/AcEg7MI73MN4oAICJ32cv/Th8jwl4X0ZhPJcCjJxBvfd2zxyBtSMA6tpSkXVtnJ5kAqjHiZoyKf4i7se1Z8AvV1Ct1oRqSgBg/GwjWHTMOKAeiskYEMGzK8JCUSrPFhJ2+ZIcpz/uqZiubUawQkdzE2UjhJOt4LzXvUgExHzO2xeg8d11DMcAgIFAOl42XKYDMlfO9NhGmNnopjYGThVPeMFfigbRWy+5BN/78Y+lgLE9B/Wqj4++/72YalRgcQa67Mp8NGfkea0O+hRUq+0DAFD75qEzAAQLLOK4lNbFbHSKMB6iXK0KAOC6dXz6M1/CJz7+eZRKM6ILxKJMbW8cb6P9Wxe1qo/hcAXvevfb8IAHHo8wbCHPQ7HYk+ZKwmJVFQUcEDwsAIB0x4pxk6IQYtyzxQo2A+2OZS8W6vAAK0tLwgAgn+3XlQHAfTmVc8DOfyDgv7AMmeuCyugl3D7Xx5vfdjGqjY3wvJK4BSRhDxunq3jH35yL9tJ22GYizDU1mlk4OZhs+Cj3hxHrtRi6U3PzvIMAtycjYEGU4e8/+wX8/L9vQLnaxEqrI2KfJ598Mp7znGehXithbudt2DTbgG2l6HaWMDszI84DqtlGDRuV3E+XK4haHdzy82vRn19AxbTA9gMtbuk0wc5/pVmHXy0LcKD2q9VJlLKzVYr0k7f9NXQOJIaMn4PrzYLFqViOAmYRumEKozyNTb/xIGw6/v5wthyJpX4XMTv4PL7UHSo1YSc+vvKtH+GLP/gZWpGFSqmiDmmSiE10FnfgWSGeePqp+MOnPQE3XX81tm2dFds7AlhJlKJWr4oIqm6Sqf/ohpqKt8y7pFLJybCMZbZacirG+CTE9ddcCYuMqzCSnMbhSA8bHjEV9kNUy74wfEj/H4aBdP+DKES5UimE/lJhNPDG4p1dfK32r+f19SimVv/XThAEAXTnn0AAQQWOAfDx/Fkr/vMc8m95v2YSyH2mjWAQSC3XY7PRtOH4Nfz7f16Fb37r++IGAKssAIBiLEorsWBPMX/lcVH5zD1zu5cBsLfSRzMAGLNpFc1ckQAnWQAHDQBwbpV+l1Ss5skOw0jUzDvdAK9+/flYXO6K2j0VuzkGwMepzjfFTvT8/1gVV1VvhwcA0HSWO78AJ9sf4wCgdmWlws49kGqiJSqkWgyK9OcNcM45L8dDHnwC0nRQeHYqmk6tWh/N7+iLV3VwdeHFDV9tNmaSwM2BiuPjym9/D9f86D+AfgAzogWKVwR3CrOoWSUVrJgAqIRyDIAUs4xqzL1IEg2kMuNEARiqfaaIEs4NqvkjVhhhTEBAHT0pCosVNerMF7R0PWWwajMQ6vi+6+99bRiCh49myAqcfALVGhXkIl+gO9kKEJA5fm5QRbq9t/O/dgRk8v3I81ABtUizpciWz6u6/zzxPDb0XLbSCB5CeEkXp/zmcThqYwN53MeGTVO4vtvDbz77+TCOORHZwILZmAHCLnI3RyQqwSbsmGrrDmK6FbAbTL0BJk/iE60/k0731aeRTUZEdFRRr7vQTG5l088zpRI8KhMK6KpYI7oIYdI2Kkj2mNkb6ySIOFGRCOguN6lrewNYKMRlxhF8y8HizkVc+NZ3YuPMFuzYsYBrf3WzoMkBZ8zY8af6bXGSHIsbT188rd96wWtx6sMeJJoaLFzYKR8O+0LvVQJ7a0Pc2p/33v3aX0yQLV4sjsa0/hHJQtQFM9k4+T70MVfrqbj2GGUZVAUoVFQ41fEpdCaMVLRB1HVPlgC/K8VoEQQzONNs4MynPQtbth6L5RV+7pp4e3NjZzfJdlK0W7vwR888E3/1oj/DoLcMDqdQwZfvTzN59vdZ773/rjgCGgBY+9x7S0x0cCuAPEYA0xR/bMbxcqUqKtFyzcnEFhljalRnLEiqY7ssXllfcRjBNn2hhjMuEHjvB31s3LgF55/3Dnz7n34AN6vCilLUnQz9pdvwtjedhbgzh5r4A+sr8644Rns+5yjGGDkS8bvP4dDf3HLZpECvn6AfmRhQUrQ2i5/88ib8+Nrr0EkzeNMNREaOzqDDigb3OXILLv/8Z7Br5+1oNitorcyj2agJE8qlzSqZquuOAHCER4m3HYiQ7b5HANS8t0w5jjQAVN4TREOZNSbgNz29Fc9+zl/gttsW4HkN0VPiHkCRLrIrBRjNEkRhH82mj6985fOiA5BwNMJMBADg0wfDiOIx4hKUc+bvcDAACgBAUnydP4jYrdrkFW9JiUr1ux20V1Yw6LLI4hG88zH47llx678KP51ls6gn8DQUMNe2lYVwlJId4KBU24LXnXsBlloBHJfXGNWzAwSDLt55wZswVSWPuy+xmvR/AgFKMFaJAqai3jwxJz1ihyhAmA2zTneIOM1xxLaj8erXvgG7FxaxafNWPO/5z8e2bUeI8B/1B0qeBceioCSv9xyeS2auhTTJBBDjHpNEIWq+DzfN0J6bx/ZfXgczCCkrL1yYkuegXCmjUqvAKXkI4lAASH0bMQHFGcy8SwEABcCQgZrCtehGlCEIE4Rw4UwdCX/LMTjulN9GVq9iPmgjs20ZfSGb0jem8Ia3XILbQwvLEbBheiPiMEa/08WmmSkYeYiFuVtQ9VP8wZlPwBMf/3Aszd2uxjgdPg9n5m0M45401WSlc4xPVnxR1Mp0DMWAuc1HorVQciw5hv1OB8vzu7D9xutFe4GCwUF/IA2FEnW/0hS9Tgcz01Myu89m4CAYwnIdDAOCghUZR6AOP2MH93ut+s/aicU9cw0W7UqbSNsLZ6NzwtxE6wVoq0jmg/ziz7QQ5CiU1gogOMAbwQHeaEsYDgLVsI0T5JaN1HSEdfHu934U/WEOy62TSK7YKpIIKnBTsViYI90LANxjMWyiVhrVaxNvRsTKDaBcckRk1+DmOgEASKNi15VfHPV/1yvWWKBw05HktVCErNXqWFlpoTk1i/e8/2P4t+//hKFMQAAK2xAAIGggMmuFEOBYLe7wagAcHgBA96D1eysCosH5HF6IqczfsSuZSWclxhFHbMEFF7wZMEjfoxgd6XucxQIqpD2TOsT5+kJ0Tuh7YremuofsCBJVp4KoEcYoZQYWb7kdX73086jyYhuGmK43EA6HRbdeUUZ1wq9DthIBK8pFyQV0p0iNGUgdUwAAYZJKFzZh0SNYh41hlKixhMmxggmVz3G3Ztx4WrXYDkEEkM/DHpfuRU9eSBrBUuJ04xxHFf9FgcV+KhHPPYrE8TOphHh9nEwuEAIxGgKQF2IBZyHnuufvsxTVkoOk30LTzdB0YjziQfdD1Uow6LdhVUr4VW+Ix5z9OmDr8ciGNsz6NAYrc0itDHZFdfjd2EWe2UjokywKnZypZDBXrz/SOpgYSdKFuxSoMqceSzCXbjRFZETIUIk4aRrf5PGRGU5tEaXHKCZyNQ0KjCjthTqxXgtca2r8Zf0b5w2N4RCVzVvxxQ98FFf91zVo1DbgiiuuQW+YohskSC0blAexvRLoY646ClyYKR7x8Afjwre/HsOAHa5c7K/EDzuJBQzYc75Qre3Vt32hwPsOzfJMhTPCGCgqnq8YgZBrtZj5Fz/kAkDRgqlZEkpf36Qav147or3BfoUaZVCnQIuE8WzbkniSEvyNb3wP77zofZia3gTPq2J5pStdvnqjjl6far8pWv+Htv21L38eeca5ZldUG7JEsYM4wnPv7Z47Atq5ZE/mzpqiaBRTx79nfKGadZJl0rmh6B+9obl3yiwoQaAJpk4xGDXBAOBoSSyikmbmCjWc7ydJIgwiFpHT2LF9CU8+/Wk4cvY34JNrO+zAzXv48+eegelShmoewSm60HfXURwDANRAEXUblmKwDQ9pYqHdS7Dcy9AKLdywawVX3Xg7WrTbmtmAwBTlEDhULE9DLNxxC179ipfgBX/5fCztuh1eibE0R6fdwuzsLAZ9igtOagBwHx2LEisRwP3f9g4A9GU2XlunKvR9/MWO3zAgC8yGaZVxxlOfBYPK/wabKZbEcSbqKysrKPsllMsltFrzeNQjfxsXXvhmiY1ZNpSEm+xDnuskZvfOlTUTJuE+Efj9jwAocWC1jRTEUL1EtZq/7Ii0wUulGO212+h1O0KXp0vPrysAwIIvSUmD5hfzBOZvUcFXZTHkI7fq+O4PrsTnvvA1uG5VRnRY0JE6f/pjHoan/d4jkacdmU1XzjWKdae2OB5IArVKAFrhKgVTQJixkPPY7w3QnJ5Gu9vHHTt2YRAEOOWhp6LVXhFLu1qtKjO8aRzJ0IeIEecZ+r2hzLIzf3M8uguo4o77Q9m24WXA9uuuR2f3PAKuL8fGdL2Gik+dCRumbSEWRX21/iWfmGDB6ZGR/V8dB/eIyRGgXEDLGJ4RyjgdxTSHiYnArCL069j6gAdg0/1OQORbGMox9NHvAk4+hZe/5m0YVqcRWj5c10cUJrBMgiQmooCizQayuIV4sISz//ovsKFRwkytBIPCydRCGHTglNRIkOR8xZcCArjiiTFSNZ1CqYl8+bYpNOr5nXdg1/bb4XIEk1aLcSKaXS7p+gTROHMfRahVq9IspHChNOPI9mI0cNS4D2fwgyH1jlwp1qnyz7l+EQqM41VjO+udD44PEUBknUL2gB4lEEHZQkxQ5YwqX9RfvN9zXJh0HOv0RJzar9XRD2O45Qbe8/6PY9futowBZDn1mihWrQAAxQIoRjMFADiQCHpwa+TAHn0vA2C94zRREQqcRQDAoyg/W3DCYlEhX+qLXVdePspI1iuUWMQKKswOcpRIctJoNFWH26vghpvvwLsu+QDarQGqlSl0O0SUykrEImOHgm9xtQuA6mbwMtH37RtBntx8JzuUmgpzYItlb4/SHb2J7v/IoUAFc23tw6JdEPp4iD/7s+fi937v8YjTjlAPqaRJoK5Eb1PxJyVtOJNiTSzYiLzYCnWkKjgDOel/BADsJIMZRMjbA3zmfR/CNFV+wxi+ZYuNG5MKKZRH3VmVYxBMYP6v6dxqfymoyJrQLhRTUkIhKF9IahJnSwk82C66A8rCFGdi0gVgtIom0GF5gXGqK/ccMgAwMr8anaDRS2u7w+JzS/k34XIgx4Qd9X0EoD2LyLF+Av+SZD9eCFqMjzQoop1iw8UzSascK4MRtDBdynHfrVM4YdsGeNlQujv+xk24NTXwoBe9BGljM/pdA5VqA4adixBgP+pJgehGZADYwgDgVcmEg3SyiHO7RQGvgXgW/ESQtaI/WQpa4E91q1XwFeCEGg7FfKfexNV8uprjF3GfEbijVO314/SKl02hABIU2kJmhvrdHiKAE6ijnWcoswEyCPCW8y+AY9PjOsZVP7sWhl1BL4hl9j8hq8Iik4bdzlCCz/R0E686+yV4+MN+C73+siS3pAJz06KKtyw10hpHwnxri3/5VBNfBx8FRFsiVgrOo3VSrLkRcDe5cY4ep5gZ8vdiR8n3ojQ+RmrjwlAhw0ON7ajOCmMe5+lI2yS7xMWrX30+brt9t/xcoqVil84hLmyHyX6ALB/g1Ic+EG+/8E247ZbrsHFDE0lMuqpK1tglvvd2zx0BbSNXXFXr90InYubkO2VzkLHXdj2Z29RiT9w3ZASk0GcZewqMOD3qaaR4Vt2iPLYRR3mROEbITOU2Md3cimc8/U8wd+sKmqUa4s4KKlaMJ572YDz0/sfCHa7AIYvlbryN5ollZlolv1Re7w4IUNvohRbuWBzilt0d3LBjGT0KTflVhKaJ1nAAm3PLjoluexFbZxtYmt+O73z3n0Xpe2qKAoBdROEQfqlUeJgXXDJhdxVz78XGdWgAAL2/6QLAUD1OsMdxCVIwBiEV2Ov49rd/gLe+7WKU/KYAAGQNsUjg+QuCoXQWLTsXy7/zz389HvrQk5DlgViZMV+QLano1KvZXUs6uPvKvw8IAND76wgAUO4IzHtkKIAAbkExZ+ez01qWxoSMsBWjc3fj8jl8L0UAIOJebMK2mU1QaT5Q8/QEdK0yBpGNKPVw7nnvRJp7sO2SiNmy6KpXLLzuFc+HZVC7QgmjUeBPDVzq3GsGjvIAACAASURBVEhZvSoAoGCBFvmw5DmpcgoYKcvnOQbDIRrTU1hcXhQvezouBP2+AER0KWChSJbB7IZN6HSGsGxXMRcFv8llTfG8UFsq7vWw48ab0Nq5Ew3PxcZmEx5ZrRQJJthOUccJBoDWV9LF5tqaYG0+dWdGAsZ/w+NCMIMihcMChDGR5jaGmYeB6SGt17H5fifgiBNPQJtJbGkG7a6JpcUcb7vowzCmN2GQF5o6KfVEqqLn0+21sHFDA2Y6QMXLcOsNP8P73nUBfCuBayTS1Fmc3456nYUt46gCAJgHCt2d4qACemWinu6aOXwKBkZDLM/PYWHXHRh02mhUqhj2esLCosWjtg6W8RmT+zxrJuXUQYvTgEwMj8AugbwEzVpDNAL0cWUs0E0r5l7aCYD/1/UO4yVvGiDQTmVaAJBrk89BPQElXq6aKfI+CutAERKUz0d2cyBsEKfkYxBShLWC737/P/Av3/kRDLuKDHQNUHbwKoEsRpxUhnwvAHD4ItLBPdM+yuZRGzjPVzEAmK8ylh8gAKBKMXYpOafCZKffH0jyy4SF9Cav0sT//J+vEG/bRn0WrZU+/FJN6OWKelKI7hRBUQqr0axNMVOyHwrZvgAASX7Ws68rip79B6i9AQAqWJNKyJqN3X8qk7OIT5IQH/3Yh+CViCD3UKmW0OsOYdsemo1pdLsDhMMI4TCUiy5OKCwTiz1gtVqCX6Y1iBIRYxe4xLmhMIEbJvjUJe9Dw3Tgsljv9uCTXqDLHCXMO3HBUQVaF0FqBEA1KLVwlCqOOcueMACkpCTGiKVwoPiKh1YvEG9YeY2J4zh6mTXd81UvfwDN1/2NAEhxtE5TV5d7FGEZqdMX70UL1akNVVkY7e22TwAgT2EXSCZnATPO7BlqqlFpA2QS+I2oCz8fYNpN8ciT7oOGk4oWALeNoVvGbr+OE//4z+AceV8gLUsxZ7k5Wv0VOFVaAAJe7Mq8HgXxuL9YVIjmZp0oH3ldULK4T8nSiCPlM8+OeWHtpyiryrqOBTOvYp5XLSK46joRpGbs3ayPzySAospWNU4hzJJCDIiFiaIerwEAVo1nQGaHfc/Df/3Ld3DZZf8I16tifrGLm2/bhSilgKKHlACURbydaufctGjlY+C+JxyPj33sfei0d6BaoVd2IpsVPW65gWn0Ws9G75nlHjoAwLOcUkRPi/oVya66FqgNkKlNVv8sqreTUZfHR7mbaA0AEXwshEJZGfD65NyliO4YFALjfLKBYZCA5J4/ee5fod7cJInlwsKyiKw6roOl5XkpZvr9Rbznkrdj2xHTSmzKzMT+b6Y5JYngatvLg9s/7n30oR+BMQCg1sUee7KW1FjnpRi34hyoNZoi/KSVmrmnif82WSirqru1AADZW1TFLiGLbAz6dKipyDXmVx0sr7RkT/7m17+Dd1/4AdScKowgQNRdxKNOPRH/4wmPhNmZg0vB0rvxpvcEgqtpROurJgaJiTvmO2iHFoZGBTfsbOFn129HZFWEEpzTzs92ZO8ig43XFq+FIFhBuWzihS98Ds4444kIwzZMI0G9puzdlE2sUmRX411aR6fQ+zgEBgBjadjvy27Bjp/E6VUjVgaGQ87m1jA9sxmvOPt1+P73/xPl6hQcp4LBIBTwQIkK833G6HZX4Dg5/vVfv4k0GSJOBpIrcK8QyqbEFlOKHFEEZzGwjwbcvgGAYu8dAQDFrqsBZMa7LFP7DfPAKESntYLOyrLsTw5ZWszxfk1HACgA6dlldSxTxtIIJoEAI5OGSZLZyHIfTmka573l3egOqO/vIopzDMMEZS/Hua/5C/hOBM+lUBzXFEfC1Hgnu9GM9WMAQBVQCrpXbQujcH7oD3oi3lmpVgWA6PTYWKIPfCgFnDhb9IdordB+elrYQktLtJSrwqNdNLu8pNL7JXHIiIYDVEseZusN3PDzn2Px9u2Y8kvYVG/AIpMwCGTdhHw/lqL7T+Zq+ucxAK8CxOEEAJgPZZFi7MAYiOONrG/LQ2b4CA0HrThFZdNGPOhxj8FKlKE0ewzacQVX/XwOH/70P8KoNkU3oFyrSz0yDCJxT+GS9lwT8bCNeLCC2aYrLIOX/uXzsGWmisVd23HUtg3o9+YKu04F3msAQAODVPKPBn14Ro6qZ6O3sojbb7oevdaSiP6xOUOdDL5vEWMU1yWCSgqgE52OnPa/sYgutjsdof9TB4BMHoohczmIa0m1KuwSEQjk48tlxRIo5vo5GsCbjAdS42RAUfbGqpEA5hla7Z+PW1xclL1FQNaC3aFZ07Rv7nd6cr9frYgOAGsB0yljpR3g4ks+KCMA1KngGMBaK1W1290LANyNW+eBvVSRhChtszEAIPN1GTUAlJW67CdzP9UMgLW7iPp50vNTvfpkR5iz5TZuuWUHXvuaczE9tQn9XgzPrcD1ymh3O2pubYJyp2cZtXCE9ijfowDVKvV6HnKiyBtRlic6nwd2ZNZ71HoAwJj2nKTRyJ4sDAcIoz5Oe+yjcdZZLxYAIDdCUQal4JJyQkgQsvPJHIWoecy5MG7wphT+fsmGTcVY2sWQ+uTaSAZDTNkerMzEJ//mQtRyA3aYwGHRwGJdaPwjbbbRPKgiE+lZHBZ7mmo2FvRJqJvC/gERfYIymQIBZKqIs9tEkF16fRLYSEbCbwxoTLQ0BXzvYNM+so/9bBiS0uwHANgTHVizCrX44Z1YAOyqmDnV+inG5SJhR6ZAgfn5SaVj9z9qz2PblIdNFROnP+yBaM/dBi/n7JyJgVvFYnUaD3zRWUirG2HZ04iHEShAnZoxwjyQOS+/EAHkYuBn5owakQHhxsgoANcQ1w0vUhaVipkgAkUFpCMX7GieXyVv2uRv8uOra1v7W68+P+NxUdXBZoDQbAKtMaHOi3pGbhbcaDhPy0KZa5oe27ObN6O9cxcazRmcd9bL4Pl1dAYxrv7F9ehHFJvkLFkKi2wWh1aKCSq1MhaW5kTk77IvfA6bNjXhmPQ6Zgey0B/YAw1a2/lfe6L3j0LpucZJ9pAkNmRTkFY50tMglZ/FQiZJITdhQd4JxIhqbqEJUqgjE6yhz6qKR5p5o5IB5QJAFlAM21Wq5JzRzjNLkjbbLuNv//YjuPxL/yTz/+12DyYFEr2SaI3ML+xAo1HC0UdvxHlvfi3qNc4zs0uSo7WyjM2zs+L3XlCs7sTqv/dPDscRGLlmFE+2Kk6OgDTtuT4htkUxWADNDbNS7ItDRLHXkSrK4p8iYAQDxjd1UY5AAfGaZ/FuwMw80RhRptbsYEYS0y0K9OY+Hv87Z2BTczPmb9uOIzc2UTID/M8/+0N4/d1w02Gx16v1r/diYZjsA1w9kOOnbbQmn1dfj9KldBy0Oz2shBm6eQlzwxzX7Wrjhrk2FllwuTWkBpNP1ZUzi4KdcSs3YqRmANNJsHlzE5/+9EcQx210O4vYMNNAt9OCTRXOIoIqYLwAAGRTLUQA9/FB9tZckEwoB6LBQGzxRNNHxMHI+iNLS83HctQnz10YZglPevKZ4vXO37GIpNPHkJaofgmGmSIKezCtBA996INwzmtfiWqVHuHstKuCcgwvqTjMm1Lz2fcevPbjjajEjGO6eB+x7MaJRuEQKGrmHDlqLy9jZXkRcaC6/1of4OBe/UBWzd3zGHGAIFAta4JdWl5PqltLgU7SnvuDHDMbjsK/fu8KfOgjl2J289GIMzZUbKRRF88883dw2qNOFgDB5eXHcQ0kAuKXvJJYvnIdiE2sCMqqnIfCsDx+VK9X+V1h5yizj3pMQLvNMEWZEKfTySCve9K4KTBNWznJJdTfi3I9qb7UOIpCDKjZsLgIi4LGjgvXUB1k8u71CMDaHFzW+CFe//s6k8x3ndRR14w1RGrFSOWz81pn0ekg51iT72M5CfDwpz0TQ7uBrr0Bn/vaj/G9K36F1PQQU2uBx4TFtMl6Qx0LWd0JtQ8ilO0UYXceGxsuznvDq2CkAyRhC9Vyhl53RZxYaLtIAIGsZ5/WxkEgGkEVMnPSGJ2leSzu3I5+a1ksI2mxRqCAIqyME8yReC2woy+sT9eTwt6v0P1jDhs2zsr54TgAnQSWl5Zw1LajBNRh04M5gi7gp6amRMWf4wDbtm2T/8t4R7FXsGjnfQQJdu7cKe4GPFdiORrHAiZojQAW/2QSEEjQwAFHDQhe5IlyNRqGQ1TqdQRJCq9My9Ucn/y7yzC30EUYGvArU+JcxPdtu2zY8L0o/YKDjT+H7+reV+6n8ka9hylNDl3Tqn2OtY1M6fy6BrC9HcgJAID1A0UAK74nrJ+EmjSOI+AtHTWMuZ9+oejrTR6FcdK9ZwAYpziKEuKh9388wM8/7wLMz7dpw4l6bRrtDgWtSkVgU0W2+qefuxA6Ui7ko6RDfya98erEYfJ93D0AgOowUpSMJfRg2MH0TB3t9hLOfdPrcd/7HS+CMbmZCH0vCCJR500SFg8iLyNz3Xz/LBLoae55dANgMGewV2MRnHVOh0M0bQ9ObuCzF70bThDBDiK4RN+l66gBAOUgME5oeMfYB3zsST3BABAdANUlp+I0WQAhRxL4PJaHxe6QA9ojxVceWz1XLIhhQQm/SwGANQt5Tck6rkaLx+n7lU6Atm85+LAitEqEcmxSui4YjgIAiIKyK0ON4GSAup3AHC7hUQ+6LzbXHJn/TwZtGK6HnlVGqzmLE1/wYmTVWZjWNJIghu0RmgmROyyyASsmIiBm8Er/IWeCniBg0U86N1VmOSNWdJLkDE4U+1oGTLEA1FUkNmJybvdI8SaUrVdf12sBgJHOgLab1HTl4jvXsKjICn1diSayq0b0uO5XsPu6m/Ded/0talOz2DG/gl/edDsGUS4oMgUmK9U6FhbnsXHTLHbP70B9qoz7/ubxePs7LxCLOwukuCp7q8kgrT7R3or/1V34/Z35vQEAtE2iBoDu6qsYQ9ClSOIJgMkIkLT4R0WSTpQIFIzonmSMFCMAKnapWWPWU2EcolFvYmWlg2ZjFivL1A2p4BVnvwFzCz0EoZRqYgcUDIeiZL5l6wy2b78R5577Kpz++EchDNrIswhl38WgS6XwmgAzNoXA9ncA7r3/LjsCewUA9PVU2GuK17oe2zBIOeYMrotSVbHlJjtwfByLf03XXP3mNQhQjACYoVKyz0owMibTjAcEAAgMcAzPRMWfwfve/XF8+bKvoeH6yIMBHGOI17/0hfC6O2ScafIa0V3jwwEA7LsAALwU6PZDLMcGllIb1y/18fPtC9jZSxG7FSSmJ4NanFVlwWBnBqirKQQ6I0VoBnB8AiwDXHLJBTjq6A2wDAqKEcwuRhsmGIdK8GtcTO9vBOBAAAD6sHMfVtiJYgMooxr6eVN0bQrXXHOdMAAMk+M9tAmmsDLdUEhbJgBPj+8+Ot0FXHzRBXjYwx6MKBzIc0qxPQIAVGzRrG0lD3ZwGewkACC5lITZIjmeEKTlXsFOEQvJJAxU97+1gjTmmiOjSa3pg3v1u+xSPOgn5rk3uSdLrCYlnu4r1EciLCIDDnCsqlizdroZznvrxfBrs+gGnOX2ZM786M0lvObsF8NAJCMojp2iWnaELSHuHA5BADVTLgWJzuWY/9FViyBEAQrIL2QNFWDAyK2naMTJuSkKmWLKzyw85YXRycK3sHJmvcNOH88TrfGibgetXbuA/gA126a8prALTNcRi+i1ebf++a4EAOzMRCkmwJkhcoai9C+ioGyZZA7MzAYpUl6livlBD+Vtx+B+j30q4uYxOO/9l+FnN8zB9uoSH1QTh4xIfqlrgu+9wRn8QRtRbxmzTR9W2sWGhofXveZl6LV2wcq7mJ6qoNPpSrE+NTUt1y9p/Y1qBWG/B59NkPYydt1+K3rLi/CYw/M9DwMR/KP2F487GYwCAAhrkDm/i8FgiEqtqqwDaU8aRcpZjJoAFOQuRoC4HzDP0sr/8gkmwBf+n3sEH8fnZ6FPEEA37VjsExDYsGGDfCdbgP/n/Yzj2l6Q75FAA78HgyEa1brkO71hH7VmAwH1ZwwHuenje9//D/zTP/8bqvVZBBFH0jwREed7CKOh6BiM87SDvvwOwx/cCwDsLfdT24XS2ip5NmoEmTUA4DpwOD62PgCgk+61YX3yYOv/00ediLaPL33x6/js3/8DfH9KGACLiyvYsIELJ1D2KAX1aQwAFBvOaI53T3rReheB3pA1CLDHjPJBL6u9MQBUMcDufZpGSNIA9UYZzakKLnnPReh0VpTva55iSFolZ/i1AJ/YJpryVSlXRLGbnX4RfM8YLBR1n44CnNvKwxBNy4EHC1//6McxnJsXAMChVYd0GtT8v7LtUwCA3nZZxCoAZVQWj95HkTrIpiOWU5wmzDJRnRaKt+Viqcd5USUgM6k2yoRAU4aKeDqRNk0e5H1v//uijKnn1QnZ2hNXPO/kixefcRIAEPbYQZ9zHbZI24xkFo6K9QoAIKuD3X+SnhJYURcbqxacYAWPf/iDkPeXMVPzkAZ95NRQMEuINh+FY/7k+UBlFjCbQJgALmn1AQyPBzaDEXJ2RLkyiPVORvuZDEEcrbJ2LOQYiz6fppyPi37pWukUlueoSChWHYI9WBFrwT21ZPhbdtJkMrZwmNDd/8nAoot/9kpod0Nhm107dmLL0cfhf33kk/jBd3+Iqc1H4Opf3oidi230wgx+bQoxPZYtB0FIhWuyT0LqYuMdF1+AEx9wAlzPQBZxflJZoK0GAPZV/Ot3d2Dw7VoAQPRJCgYAAQAmSipeUmtB0fhk3cp1qqyvdFEkM8Sijq26/GRtqM2ZNp+KRqgKvYRSfcKA6vX7mJ6eEQCgVp1Bpx3gttt24ZWvegNmtxyHO3Yuol6tC2rP7n6aBNL997wcn/zkB1AqAZ32ImyTCsMuIs4Ryuy/UnO5FwC4kwHgMPzZxPhsER+VhobeIWXtUf9C7HRZkCtnCd8vwy2VxHqJGi1rE+1972/Fei06/TLqk/kwMlvpUUgxEyAzMik0K6UpLM0N8Ywz/xhHzGxBZ2EeWdDG6176fMyiAy/trwIA1LWgdSvubHRVB1fPrmowQQMd8nMCDJYHSI0SlhITNyx2cc2uJdzcGqJvlQC/XoynWVL026kBZwIEoJhqYEawfKDb3Y1nPOP3cdZZz0Oe9cWZh4Js7IBMjhxqsHTUitiPpej+AIBwMCwEOSnSp4o3iR8pz4SDNHVF/f+SSz6EL3/1m9JVtt2SaPGwSUAaNMtDx+PxHqLXX8QPf/ivIlBG/3eCrRKnC3BSryw9EqD5YQezlNcDAFTsHafzEuM4+18ooLMg6rVbCKlILzFTN20O5pX/73qsAgDU+hYxSjOVa0YxVpV6f7lUx+7dbWze8hv42/d/Alf/8mZYfgMDYfpHyIaLuPjtb8bshjqWl3bA9wDHIsDPbhvFbMmcU8ryQjHXAwDM/2iPmxU2lEXXXwvGrm2KjcVG1eNVoc8TxKY3G0tcJ9yVqC2j5krklEoH20UehWjPzSFqteHnuQAAwn4jg23itOwrXzvcZ4/XcilWelhDN0RkJ4hF08qEnTpwUgt2ogTzummM3YmBE09/Our3fSjOvuhTuHWRTRRfRg0JgJANE4n4rhp7JWuiREeyXhdl10A8bGG67mBh1y145h88BY955MlwjR6SsCt7uW2pmX8ZnE1jpOEQM+yKd9si+rc0txN5HKLsOgLnhIV4Hwt5HnOnYGtp1X2yj1gbUOOBox3swsvKEmtxsgw49jeP6elpAR9406r/LOKbzaacZxbvzA0YMwkQ8Hek9rPrz2JewGTTFCFR/o7PRUFA7QJAloCOxZP3KRFApWDUHXRRrdekQTgIE3jlJnYvdvH+D3wS5eoGtLtkQpcRZ6xbCADQFUMJXN9zt0MDADhyI4M4h7bF3WMff3+HXvLWPIPrmDIOxOssi0MRAKVYpQIArvpCUYFNFv7F/0dieKN0pig2xwAAUSFSdebn2jj7la+D49SRJBSwgnS0SC1ZBQDIRjbys1P0qz2syVYf0/WSI52kHBoAwM+hVexkm1VfowKKnVl2EhJUax7anUU8+znPwFPOeBLanWURY2ORQ79moUfrOSrSfIjWWRYa9Voxs62EFxiQlYibeqmMTeEkQcO0xaf5B1/8Enb+8nrYwwB2Sl/RQmxswrNddZHVqtWJgArc6rgqNz/9GBad4mcon5QAAO0AFUPRxXI/Vl1vvaFMWAvK7wpEWV5sXTGrOw8AyDnca/mytgAcAxx6dQhF8RA6EFJ4rgIAOAKgmCmOmvaDnw1Qzgc46fit2DZTRYXifSkVaw2EGdA3S3DvcyI2/I9nKgAgr/EgKwAgGyAmvT3N4ARUjzUQyLy9YgCQqssZfj17P5rxnADFxApv9Bn37LZMQANrAtHezsv493L8Jvphq0AA/Wzc2Egx5JomABBEqFYqYrdjJ8CHLnovFncvw6tP4QdX/BS91JQRgFpzBmGYIAoCzEw10OsuodH0MT1bxSc+9WEstnej0ajIDL4qYScBgP0U/yPdCz2rcHARXDqskqQnMClUWjTAWPwTXZd53mLelhoMklwVAmLydzIXq7q22qpQsW8m1MbJ6ADV3V1JAsTqh6yIIEelPIUPf+ST+PJX/hnVqS3o9AJUy1VJQqiyvXnzDG647hq85jUvw5lnPhG93hIcO1cFDWc9qRvBsRKfLAvaQN57u2eOwLgTq16/gO80oFQsTwUeKUcWYYS5rthCuaSZSidPgUaTt9V73vpnWDqVJisRinr50jGTS4MAgDVExu8GFbGB2eljcdYLX4rrrv4VKraDQXsRf/q0J+CkLb4AAGvVvw8nAKABNX52LUglVNUwx8oCQdImbu8MceVN23HDygCBX0NSqmLIgGRaqlCiqFZmwKa+igAenNflDHNCZABZ1kO1ZuCrX/0s+r15OA471MriU26FFdu43lfHVLnm7P22PwCAXUAyAPKcnT3FCBK71pTFmAvbqsHzmnjOn/w55hdaSDIDrkcAgIruFlyrhGG/h2rdRhS1ceL9j8OHPngJdu++A/VaRYSXFQDAvERb/vGzqbzlsAEAE17eckQKvRNJFAeq+O932sgkXiuVHMZBpb9zcPH3nrlW93xV2f8EAMiR0jue1HyxrS64Z2SdwEWvG6LZ3IKrfnEDLnjX+7H1mPtioc2xOAtJfxnPeeaZOP30R6PTmkPFB/rdJfieJfo47A6PAQA98MpudaHnIwCAzq30aMf4etfrT8WD0U5Z5GUZdYVhWKT7W7BY9GqmQaF3QSFuUtWZzyT9PoZLS0h7fThpglIx7japXHJ3AgC8nksJd98MgUMAIEUsiKoaDXBSA2VyBIMh7HoVPaeCBXcapWNOxke/+iO0shoGMQFUV0AbJd7IUQAm1baMX8Sh0ubYON3Ewu7tqPoGZpolLC1sxx+c+UT87mMegtbSTvglF2XXQr+zLB3+hu8h6nfgmcAdt96MxbldYqNIRwC6X7DAKXneiLLPNcPCmDeVP3AigYW5hVarLcX88vIyatRgmLDvi9NY9gIW+bq4JwigC3jGSS3+x+KdNH5+cSSA31n868KfjECePz4Pv/h6ZAEQeOB9fLwGA5jnEMDguil5LnrDnogUcvX3g1go/zB9/P3nvozrbtgO26mJOCOBFcZk0RmwFah9z932DwCMmz9moY+m3q0eAfh/AQBYmx2MG6QKAGDeWCl5Mj6qAQCHFvBhQADgMtULHBW9E0DAugBA0TGXqMUkmEGOQgNNXHjhJbjyv34Bz6vLBcikmAJYqwGAIrzq15Pif/0ER3fd5C/2ogFwyACAbKTMwnTxX3xXWYPMKzsuE5cMcTLExe+6QBKstBBOkjklSewKKzYRTjNE0ZdBxdUihQVljhu5TArSIYCzxg5NwXJUcwMVw8Yvvv0d/Pe//xhWECgGgOxPaocQGr9Y9k0CAOp9jjaKQghQLQL1OAUAKBEkagCI5yf/2R7aQQ7GSEnS+BeFEJwu/FcBAHpnXHXGDi6BWm+kZO0zFKnZKlaDumwn+OnF+ZHVeidhSLUdsxA3hQFAAUCmWzxqbp7InH/VGMIOW3jq6Y9E2ltCrUTF7VDUXXPHRd9wMH3SKag88SnI/BkRAeTGY9gJomyAIWcCWfyFFozURCyXGhMovi5LxMKTo1jj6liMz+fovBafcc9+7/4SsKJTs06UVseueMV1RgDUbqYKf3aDHIoa0e6Gtob1Bq741nfwrX/8prgbtMMYP7zyauR+DcOEM2N1ccYgou7ZHINJMBgs441vfjUe/qiHwC7Rmngg14eOPdo7ef2Esgj2+nodsV7Gs10HuhFpBgABAM7yKSFEBQqIUm5RNJAZMJphJluHnf1CJ0NT8nRY2lMDQM0a09mAyr8xxyHKVPw1kMQm/uqvXoYgAgYxxRxdURBWs4QJmg0CBS18+u8+AsMIMByuYLpZFbCPHUfL5DEz4TLBpB3gvRDAgZ76w/y4SWq2vo70FVok62LdRrV7rfZdQok2XBRvo0q0QfBVva3VyX6x541i2557pAAA4sfM2OLDzB0VCznHbA2QGZzXdNHthJiqbsWVP74GL3vRX+OozVsR9lp49En3wZMffCy8pLsKANAHSSdPh3rQ9PNogJzJIxNSOvQFaQ1z7QTX7ZjH9buXsZw5yMp1pE5J5lFlXxW1edWR5ty2os0pp5YoTeH5zDWGWFm+HV+4/OPYOFsBMITDy0RbHI4AAL3bHC4AIESaKPV4ihJKTOdcbWbDNHz4Pkd5FvHHz34BypUmsWARKWPiT1FQx/Aw6HdRrppYae3AW9/2ejzqUacgSwP4JQ9hyBElk5lWsQWyuFDghrD2JsYbDvQ8rcsA2AMAUBo0nP/vtlvoLC+K40Guu/9F4v/rDgAo/RcCAIoFp+jwqihXHXqOA3oII4bpOl5+zptglOoKnGJuNehi80wd57z25ciSHqp+jn5vEbWKq+zoQgIA64QjpAAAIABJREFUSjFBRmZZdI+0FyiyOOZySmGyauytGD8rwGg1qjCOFXL9S82ZSyFni5WmtqMlyKCaTBSydi1TqOxxp42VnTuR03KOXcE0WZU/3Z0AAIE8Fvm8ZiI7QiIgjNJMsFMbTkbGT4YgHKI03UDfKeOGDvCft7bxi10ZnJnfQOQ0EEudESFOKeJIgNVDlpugxAHZBBW/il63jZnphij/T0/5iKMOjLSH5z3rKXjA/Y4tiv8llG3mfhHMZIhmxcMt11+LpV07ZSSgWvbhsqsvuh8K3BfdJgJhRQNQxjwK7RTGO4qyUqyRI4As8inax+uPxTxzbe4Fg2AonXx27FnY8zF8Dv6O+wQBAYoj8/n0HD8p/JppwL8Ry1O+ryyTx/N+sgRY8BMk0LaCBBa4H/HnqUYTi7vnpUkZxnS/yMCRkogjzLYP06rg59fego987FJsPeJ4dPuxMNYMNoSYG+0henqgEehwPe7QAAAefxGl//XEL0dZ374AAIk6Roayx1qUdSdjgQUCABwBMuau+nwBAGg1x9UAgASEUcdNF/+6aGeX20OaWbDNMv7ril8ICNBsbsJwSO9bjggIwXg8AlAE2BHosA4AsLbY18tlEhDQHQqtaHnnlhQ/22SHQCUW4xXB1DqBV7LQai/i4Q8/BS97+V9heXkeQUi/bhsOkTEyujN6kCovc6FcVEqolH0VIFg0MNAbBmzTEaRWbBWp2GmzsDJQTnPUYGL7T6/GD//XN2Dz4s9YnOgCrhgBGCn8q/M0WRDqmXh5rdEBUbRzBQCQhk3WgqIscfa/m5gYxoXauZKjV+BAQSPTG8KqRbaKCXBoAMC4u11sbMX7lsRiFZV9hGtNnOp9BYD9rwghAHFOlBtyAQBQFIRcCTeP4eeBAAAbKwZ+55T7wwh7iIc9Scxa7Tb8RhOdzMC2RzwazsNPw9CfRhpRCMaC6aQI0wEiIwTzQi+2pWuVino/rwxSxwkCFfD/RAGwbgKuT8B4iF/N/hZsjwI22PNDF9fu3rrEMlOoeT2aulx8F+wppSmigTwhlbCEnFagQYhKvYGPXPxeLNy2G5ZVwq9u245f3b4DKDcQkKbr+kjjFFXfR9jvwLVizM5W8anPfBD9cAUbNjexvLIITwZ49VrW1956kNC4+6UAw4KmSQ7kfrp4urjScUUL7RAAsEVkUVnqSaFGXQCh/I+NSiUlZGgQccYxNVol0to/md9VoqfAAZV8USinPxiiVmsgGKYyAvDtf/k+zjvvAmzacjT6Ma9PNdtHUVCOCPW6y/jzFz4Hz/7jpyNNuoiiroxQgGMFCccAfFGX5rVMQP5eAGD/1/pd8witzq6KBllncu2Mu3WMu2LrR8Evx0WZisweLeCK8R2L9ko60R+/S71WpXjey1avAAB2uCwYWVnmZuWxRoTc6iMrhADDgFoydcw0j8AZj38Kgk4fdp7ghE11/PlTHiEAwKTa96rXPkQRML1/TKqKM7FlItoJTYTeVvz0uh341e1zCKwSklIdXYrpkkTleTCELUWWjuo0UceGEYnAidiqhimmp+ro9xcAo4c/+qMn44Uv/CO0WztRr5WkO19UzgIcjB1jDgcAYEgsTAgIZ6T6Mpcgs4gNBReGUUalPIvLv/B1vPPi96HRnBXAl4JjIi5MlxSakGQxMvSRpB187euXwXUz1Mg4bLXg2KUCAFCz6ko7iKKAdzEAIFToXMajqPrfWVlCEgxgCGNKdZb0+fh1zaA1RZYrgXWojEkWnXaCTQQAOKNPFkAQ5XD8Bj79ha/gn7/3Q9Q3bkW/P4Rvmgh6bbzpja/CxtkqbDYMTDIEc3TbKyImJwCACNOx2CgAAJ1Ty/rW8YO7cbEH6nHSQk9GjwYQVFYNAsVYgMOAk8kogQ0brunC5Aw3C1Hmm56D/rAv9PapagUIAizt2IHB0hJKhgHyd+lENZlzTMbKu1IDQPAJ+ZyZCCar0QtqIliwUkcaDWYWw3RNBGaOO7oBgsoWvPfSb6JrbsX0sQ+GteEopK6HNI8QJ4Hs0xwZyDITYcR93EO93sTuXbtRrZXhuUC3t4Rq1UYattBwYpz5pMfi1IecBI9szbAtjR86pbQXdmJp13axihYpMLIgybSgtXGaKQ0FGVlQAMD4OlACzCoPsMTur+yTzaPm/+n8pDr1DkzHQqujuv8EAAgSkBHAeMkOPsUAWeOwmCeLgI9bWloS0UD+nt19FvzMHxYWFmQEgE0MjhCwyCeYQIaA7tTzufl7xl8unzSKUatWeAZkXNugsKF8PlorUgXLx1sveDcq1VkBAFiRcISJr032IQHae+62fwBArqwJ1vkkyE4RwP8XAYBxNCl0xPJEmtElOs1ksRT/ewIAIxbABBBQzBqNvR/1BjSmzStrKw957iEYAOeccz5arSFichtpibUXAIABSsrXCbqtXkh7AwDWBimezLsaABBWj3T8A7zy7JfiiG0bpcMyGLbhOrwQqtLdo/WL59ko+w48jx1PWrURcVEFBWOszJxJ4kI8X6mvhhbnpC2UohgNmFi+8WZ88/OXwYtieJxBLrqRkgYK6qa7/4WvbBG8dQkl/IKi2pPQWghPqYqGf5+LIIlcOpaLQe6gHyrFc90ZEBXqYv55snBcCwKowvHQAAClQr/6tpoBMNnhXt3/Vt712tbp4MMQNz6THSImlbRnMyxRBWVX2BP6/xB1K8DJJxyJLY0Sai69p5clOCdU6K5U0c1zHHva6cDJp6LjNBAFtsz9UZk6SKgTQKcBwE9dGAUAwI2OIwBKhFBZN2pASxcR4hlf6DCsPkIT0A7fa+FCr4v4Pdg0IwBgHbGECdaPrIcJHQAdRAgAsPOfBCEa5SryOEEyDLF75y586L0fQsWoIMts/Ojqa9BJcqSlqgAAZABxlftswyUBkPTxilf8JZ74e4+G6USUPxR2kJnT07ZQOB5Zykyecx3kJ2NPIZIk7191w/d3011I6eIXxb4GAHiNKuVuBQYqsoxIuI9m/xV/TP0sx7oAAkYigcX4kLbK0YJOQusPI7H3I5XUtWv4m7ddhB//5EpU6xuQWj7ChMm2zAdJMUBLqQ9+4GI0ai4ch5wUCkoNRIjQsZjg8azTljQG5TsEYL33dg8cASaEY4BWX7uTAAAbjOw0sOhjQesxWXPoe18I/ZkqWV9bZ6/uxOkouzoSKAeVSQCAGgDcr8IRABAlIUyjhDz2MdPcho+/7+P4zMc+JdTWTX6Oc/70DLhxZ6R7MeoOF2v8cBQA+jl4jZHSyu4XvzqJi+tWLFy7o4O55T4MvwHDq6EfEIjLhEVHgJbTvSx6uV8mponYtBDzuOU2jNAQgaPBYBG1OlCuJPjcZz+CXncelTJpwAXAX8x0jxRUivN2aCMA6wEABPu58SoAwDbrOPvsc3H1NTfAdnxRbee+RWtgiiQnQynVEEQreMgp98PF7z4fadqH6xjosBgoVQudgLsHABhFXnYx+T6DQOj/LGbJfJNJdu6bBSgl/ztEkOgeuHDlJRUAQOZjLna1qYxJqr1Idf/pUk/BWwqflRCmFm7bvYxzL7gIjU1HYDCMUHVK0hT4/d97HJ78u49GMFwUe0AjCzDsd4UmLuJ8mgEwAQBQB4rxXt2YtykhWWG5FO+DzRwZU9b2gSJSSABAfYfLZlIGM2Hn2oFrkHngiUMRAQDDsWUMl7los1pBxbbEEaC1aw5BawW+sGvuGQBgFC9ldIbCeTmsjAKAHPuRjU1yb6tsYznqYXc/xo0LMS7/5hUIsBXlrb8Fa+tvwGpOiZ4QWbkpcwqyLGAVDADuoWUR5Wy1WzjqmC1odxfR7y/juKNmsXDLL3HUpiae9PhH49STT4Sb9oFgBZ3523Hjf1+Fqmui7Ngy8heHHPUx4IhrFjuoEUyiFIUu0CoAQDoDZDlG4gZByz/O/FPkl2M9Hmn6nodhwjyINuulEXNAWyDrnFwL//E7vyjwx5iqRwVY0LPjryn/vJ8FvrZTZtyl6j/fr7xn6f5GaNYbwiiUkR7bEDYhGcKW4yJOyUzz4FdncdnlX8PP//tm5GTCcJ2VKvL6BAwoYn7P3e4FAMZ5/55nQa4nprFJhHLJhe9yRDCBTWCQFsQcQxMNAH0ljuhH4wRcJSKTX1qhVL8gg5WDkldDkth4//s+hu9+90eo1mYgta90lNXbVAq8BeFA/zk5cWso/pNJx3pKxKOu9CECAOqdKT9W5RWsxFqUlZK6jwBAEPVw9DFb8TcXnI/rrv8FanWGzQSuww4Fqbsp2NhtNKtoNmi/QYXVgSCEFFwQ7VYWmSkVghn0FRNAgnOeKJeAOEYtN9HbvgNf/fRn4IcKAKANoJjCCDqtFP31BsX3uVrCUAl6SFe42JRlHlEoSco3nsV9xJlFfmTbJVESvSBRs2pSdJpi/yc9q5HwUPGko3Uy5h6MwOu9RIH9Ucr2xgAopvBGm+OowzbxOuP1tLf+9r5DE8EHAgDiq2xSDZcCOgUAkIco50Ns8FI87qEPgDFso+rR1zfB/OICNh1xJLpZjpZp4b6n/y5wv/tjYNfE250IKf2EQ3oLW4pC76bc1EzqAIolnvgFi42cK4XmJAAgxT/1JLjpyHmZLOvXAwAme8BrC/2iY6AyntUHZBUAoJ5XdUB0Uz0XgI400LDXxxQVyylwGKf43r/8K/7xi19Bs74ZQWzg335yBbzGDGLLk5ESprUUwEtpO2JlmJ2p4NJLP4Yo6aBcc9DqLYv6tfgkF7obI6R2D1BJXYtrmUiy2oUDqQGACTmTicgoTIYC0CIYpxkApO7Qi5yiVkL9FxofgTslvMXkSwMGo7EApfSl5nzJ0CkE3iRxk+6NshGkQChBNKI/qjnAOOBhfr6Ls1/5egAe4sxGzmSNwBM335iJWopHPOxkvOF1ZyNNehgOWqhUXJnDpcgQ10swjOC6pWKkJ9rrCNU9tzH///LK6wEAhQ5AsZcyoWJHyitx5p+JGn3blVCXGukqLKsmY+06bKD1pR41+EkGAPciFg+8TjgCMCyszahH48FEFb1WCCt18aynP1P2lWrax7l/8QyUoo6w1ET0kvvhiNmi9pG9gbw6EmnAdgzcatYCdSuUyjlHIDh61h9G8jWMEnRRxtevuAk9q4EgMTBkqLN8eKWygOactXUsGWJTM75GPgEAKAaAm7lIxR6LIlUxlpZvw7e//VW4DgFtugEUeh4qyxixhXTRujYkrl25a/evyfv5t3HA65aFBz3MU2F1cY8nA8A0yogjF0972h/DdRsIY4r9ebK/RnEA3yvBofhsHCCMWjjrpS/AU854LGw7RRD0hWnGHEqNABSJtnwepQGg7OSK+HkQl9zkCIASkVXyceoIFdawhQ3toNNBr9NCv9sRBhIbzlxjkmewIaGP60G8/v89D1WNGxkB0AKuEwAAgXvXsBAFMUp+FWFmCUD1kledg8zxRQA76EXSId48W8MbznkZBt1dKBG05fhgpYQBEwJeQ4VGjFC2RoAfGy0EAIru8SoAoGARyUWlGGmKSVuwablvUUjQUQAAxURoKehaCgAwOK7HJJ9AI/NYyxQK+3S1CjvPMH/HDszfegsqZKKMQDKlUzJ5SmVPHqUU40ggwtRFU+rOZV/qUlQjF4RduBcTAKDVpyl6Jnze1FDCgCtxAKu5Ee/5xJewOCihEzUQurNwtx6H2qYtqDer0sVmESs0AOZzBAgtH8NhgkqlBsux0O23xHLTsjOkYQ8bqy6Wd96GZsXB0578WJx26gOwuP063PLLK1GxEjR8G3k0lFyNIADLlSimPbYj8ZwC4To7E0s8XkuKriHnmQBAuVSWMYDZDRsw6A/k4SzeeWw7/Q7K1bL8n516bf/Hgp5F++7du4UZUKvXpcPP3ISP4UgA3w8ZASvLS9iyZcvIHYCvTIcAMq34vBwNIBggQFHhJCCaA44nANVg0Berc2pTcVzR4IghGzh2GaZdwX//6lb83aVfRKU+K/aAnl9DmvGzhWJpvrcR7rv+Otcrb+0K1DtTEdMmdEomGQCqJqJexF3/Tu+qV1j7ycdXqPofx0Y5tuWzOe2xCZnAFovQAgDYdeXlayqGfR2NPQ84FY6jOIHjlGAaLnbtWsbLX/5a2FYFplkGDKqgKsr7iLLIjVKQMzLwJ7t9+z5M623Gh9KhYBBLwiGqlZoU/sNhJO+VNnhcF5YD9IdtOCUDL/vrF+PoY49EEPYFZeSa8hzOg0eo+L7QaIiGsSgQj1ceZKH1stgbVVSqEJ8g7zM4EyRIwwBemqJme7j8bz+AeG4BNYOCRwo0ia1CqV0KVMjslCRWhbifPnJ6G9cBaCTSIcwBJgzjJcPeilGuYufCMuKEn5f2RKnYU5EKROoYAwOTGtmERrZ7TOq04NW+O/D7SqBG77l4S+va2a29OtcsTw0u3ZkLjBtOyTLQ7w9glHxYnofecEhuBqY8wI26+J2T7oMNHtCwMyQBbZo6mN2yBQutDsJKHbcbNh77/Bci9XwE7M56VWSmjYDdWUutByo4k6LHzjJVhvlPrgUKW7Ew1EybiQ+xdh54nFyPH1SU6qpYVYtsH4dh/ftUva/shXLO1UpHR3kV8z1mWSwsFN+2UIKJ/mIL1doU3nnOGxGlFrq5i6uvuwUrraF4XPuVJhaWV9BoVKnJC8uK0W7vxvnnn4NHPfpUeJ4j1w8TI25s9JPd87Y2Bk3EndFdXI+8BsYItHrPYzCEDxWvWhnBoe1SJogoWQ1ij5MmSOI9C2h5ibVYyboibQUrQZR0WZAoX2B1gSuqbrffQaVWk5GI4TDDZz/3VVx++TcwNb0NcUxbTnq9mwjCNoAAnpvgQx98F2amKgiGHaFuaZeEPXVaJoHZO3MF3Ps3+zsC+95f1AiAzIAWbCiCdpoBUERNuD7n/ssymyqAuOT7SvTywESU9nVdFyriBQgma4VdQlprUjOCDjPNDWgt91CtTMG1fZz9ilfj2l9ci3BhF17xrN/HtpqHZsVHr70MzwZK1K0IhkJfJSiqynntra2hWRZPhTyNzDVzJl/pzRAAM5EU1NlMul2tdhduuYHbd3cQ5C76iYWfXHsrbuoaGFrlUYdUMWgmitHRxajmn5XCtxoFIPMnDhPUa7TE7ICyCmk2wAte8Gz86Z/+IdqdOZgmr2+CAUQl+UkKDYHR6+hr6OByDymiuf+GkfgpM6Z5JVpsBWi3uzjm6PtgaamP7373J7j4ovfD95uIKQBTCAX3B30RR+Vcfblki/3fP33ry0jSPkq+NXILUoxBxZZUdWIBhsp5Ho+b7G8dr3e/lPHcs5jsiHAhMwIyvqiGTsXoCLt37UAWxwJQMo6qpFK5EsiRu7PV3515w4f5b8TRBdRD4k113aULL4dW+eyRtl3ySZG2MYwJFJTwb/9+Bb789W/JemaBRAB5sDKH97zjPPh2ADPvo1a1sdJeguN7SAsAgPsri1u+hkp/FYNHOvny82QuvF4ePrlWFftRcgn+qbxno6Co27CYw5EpQ+X4QjiO16HQxQ0T7ZUWenM7EG6/CbNl+tUHwlTjXsURUTJ0Sr4/tnks7ImlacJ9tVh7iWGPmgarT8+epckep08+rrJc1o0g5bqtAguv1ijN4NabuGOli1uX+vj8N7+PgdlAN/OReU3EhoepjVswPTsL0/WkqWW6Pvi+As4R2WTcKJFrzaQgm4L23uL0lOcIuiuw0iE2NTxsmylhQxlouDFqToKNDQ++C8RhT4BI5vRk3gm9n7o91BEqLPxY7HMsuFTyRaiXeWW1ShHQkpybKKTGDwQE5t+zA0t9MRbguouvVf35Ouzis5BnAc+4yscwL2SHn/cz7rWXl1Atk4WpGn262GeBz6KfoAK/kwXAv6PjAP/PMYLpDTMIQoJbPpYWF7BxdlYYU7alxAt7/aHYKpYqU3jHuz4ogosdEhGNMiynXoiN025Ws6wO8wV6QE+3twBUZMdaO2sNS0k3mzju8GsLAKyp3BUgV7TrxdxA2VczppP+77sOPHaqyXoWi2sTxq4r/+EQQjgtjgz0BwOxuWq1e7AtH+eccx4WFnpA7gEkGVHqXuxJlGoxETiKF8n4iPiwHhgEc7gBAPFnFzVbduZpm+LAMtmhyZFkMdI8FDG3DRsbeOO556DdXUGlyu5/LgHStU3pCvPAMrASnRt33FUncW2CtzqhZPKYwnFt6SJ4uYG67eFrH/0E+rfcgRrTFc4LiUgK0VDVkbQzoCT5nSEdEW4weyui1OsXaHLR0dSPTbgxlSqYW26BWjWmXULE57UdGLaNAWfHHKXSWhhmqA1MlGuVeIayzdn7EjoQAGBf1/mhADz7ix/czDzTkGI0dxzYpRIiiuKkIep2hoYZ4YkPfSD8pA83GQjVrzcYYMOWLWgNAoTNadxoenjCc5/HwTNEZBI4tBO0EKW0lXFlbSnZR6L4RVFNTF7OJQnshXf3mkxqLQCw/mfZE5Db32deu0lzI5QEUzrpBQAg84MKpAijPiqegzwK/jd73wEm2VldeV6uXB0nKYNsGVhysg0GGxsMGBZsEQTYMmEBm2BbYEwGySIKJPKCWIQIBgssE41NtgCDAAMCIYGEsiZPp8r18ts9939/VXVPd1dP98wKgeqj6VF1hRf+cO+5556DskVCpI2rvvVdfOaSf4WfWGhYRXz/yl8gTSh6RZVZ9uN2JeDODB9eIRWF6w9e/F5eItn4WL0ma0ZaeETEaHMUdgmL8+BYYLI8+dfjUdIWQV2UHyoFCaXliNobudq/9Pyv85AKaH5vVt4TJczNzU8BEQJGcH7kzCKZt7EPr1hEP0hESfclLz0HN9+8gCiiUi+BR6qCm+h0DsE0fTzwAXfFq1/1YkRhR1RbxWZQhd3D6qVEMsN7P66KeWRj4o5Xj16BcQCAbg3RNq2K7quZb6SLelL1dbwCLPam5kmzwgBEQGILFZR8HZYDzj8nrxBrBIvBJlvU/D57PSdEm+emG2/FX//181GMApzxe/fDfe58AkoUCAq6sBEJVTAMfFG1Vh3fpBPnbToSdCjauuQtsnyYIg4ltVSZL7SvTWCRbki/bPaZ1qfxgyt/geLk8WhGDq7bu4ird89jPivCNxknrP5Y//oTcCDIZyEKfRSLLlrtRdzvfv8Db3/nG0VVP0lo8RUIlVgdswYApLcvX3vGh0CrMdl4/mkYIQoDATIdzxFqLZcU2ymhUpnG2a99E774xctQrc4g8BOpOLG6x+Dfcy0gDpClPu506vF4+zvOQ5z0FJDByqIwkkYAgMF9Hgoxa7BpM7NW6O6WYqRwXSQd3qZwqZmJO0vU72Lh0CERUhSng5ytqSwJb/8PSZ/plCG4iqo8awBAzyeJtzwm8RzJZAkW8Ivrb8U73v1/4BYn4KcscGUwghae/LhH4DEP/x005nejWnPRDzpIHUPiM+pWiGh2SktL5WTBpDeVWHj8+Ft7/+c+zb9q4Fn1nbNCLfeV7YelsiShTE7ZfmTnwrRJYxGd66+G0WkNWaJMyHNbUo5RJppyfmSRSltIfiY5M0gBACtb8FZb07SGz8iZ5GB5Dm/lIIAqNClwxESUmsIqbMU2vnz5j/Htn92MpDSNZmIhs0sqbrcc1CanMbV9F5xSDQHfQx0m6hANqryqzWrARxaGC8FODwbHdthB1JlH1DyAIno49fgJnHbSNpx2yg6xDywVyOANVFuSASw1l1Cr19HKk3RW4llUYH+/vn4JHcLiRKr0PEcCBEy+bd4bwpJxiEqlJLkE1zD+MEnXbilM5gkAyN3N74lmL4ozAEUG2UbQZaGOx2UISMDPI5DAZF/Wo0QdA1mOmgHA76ENbaPTFnA6iSIUKE7q+0pTgokirxbZkE4RX/rad/DVy76PQnUXWj3mSlXZFyyTriC3JQCw/jq0Vhw9BADIdridrmeiU6LOX2sPacY915RRAMCzLZQ8AgD0tY8lHj4qAAC/iLSRen0C7U4f1coUPvaxS/Fvn/8qDBTpbIlUAwBS+YwFAJAN+TYGAPj1rHb0u/TgtOA6RDxVpdwwU8SpjyBq48+e8Fj82RP/J+bmDuSiH8ryj1NkslYSxJyTV3qPtHXeGtD4SgCACYgtNK4EhQzCAPjmJy/Fvp/8DFVhc9LKKUXI+ybJGmlSgBcrAZUo7/U6fBqoQT0WAPBKmGt24EdccB3E7N+2aK1iIAgDETU8HABQG6V8vql9c9fYorZYIjiWAAA3YNLhojhGZBhwCqTuG0iCHmp2ghPqRTzknr8Jo7OArNdERqpmFKEyOYFelCCYmMaeyiR+78lPE+uZ2LTA5ZB1lJhetgyuRFRQAwDKAYBUNUmwf4kAANVLrwEAxQBgKYSe9LVKEa2FeUyTKWN6eN+5b8LcnkMIMwfXLbRx9Q17pbpI5WvDYGAtnBUYZogwbuLpzzgDLzzrrzB3cJ+MRwYjSULV/Viq35ulkGkAQI88HUhpoSR+rtR1WK0TkC+Wahar/nTh4Ea3kQrsegCAbH4SyIwCADIz5F6zgMftkQybvfuW8Ld/90p4hWn0egzMlCVQr0vhnwyt1gG8/W2vw2mnnSRe0qQGS/vOgLqsdECG10ut/puOH2//MfwxP4NxAAArJlINJtNkJLk3bVuCtlK5Iom/SfRLKKQEfRVLRd43SOo2cyrjAIDcfjABPK8k4mCLi03sOOnOOP1PHov23t144Anb8IQ/eggSv4MCy5JRbxkAQF0U5V+eU5cHHjQqgBYWAyvheW+znJf0HlIuKkUahkLpPzDfwEInxqEuYJZm8aVv/QB9u4KOXUFA0H2NxzgAQBIdQAHono1mSwl8feozHxdnALoBLAcAlL+7rHdHAQBIAroARAhDHxaZfGIPVsZSo4tt207Enzz6dCwtUQR0Bn2axxumJGCcxpzfBRvo9xt47l89A6c/4bFIUjIvqMkTiH2wKY4fOkVSiZECTHP9m2VV4yMbQ7Ky2B5jQUnyeYc9hwB/LC1HvVadNkw2AAAgAElEQVQDnWZT/iYtULkmig6Xta7KkX3rL8+rVWul0gBQhQ0FAgyoDaTYU0Wf1VWKrVDryiwgSmy88c1vw0IzoFKQ7OMVO8V0xcJbzn0ZDu67HuUS6cUJIu73I4wVRW/XAADjp60BAATbxAlLJ+F5Ys61h8+xGs0Ez6Uyfs5SEt94KoFHAXq33ohDN92gWv086nj14bGgRTYkreZc6nDkVI+8LUTJSeUwoKwPqzH2VmEArLJRSceSDOtcsExUyxUjUdhHlouFTogOCvjAJz6LucACqtvQTghVUmfIEIDRKZQwMbMNlclZGG5JBK4tj7714s8n7ZSKskSxXw1oZej1fBFEK1gpzKSHoHkQfvMAvKyPeiHDb9/3bvid+98TtsG4oS/rDNtGpmdm0GqzPa8oLgX9Xl/2aibaZFoIEJyqar3+bwIEnDM6WedawdcxSdf5g7gO5WAAE3a+h/eQz4lFsbjJKOYY2SnT0zPC5qDaPxN/tgew6s/3ETzg+kk2ANmWmiFAIUA+HyYRDEe1/NKGmJamqmecx5nCdh2Ja02nhN0HlnDxRz8FPyogMSro9DK4XlFaXe4AAG6jNW0DAIDWOaELiAYAyO7SIq5bZgDQCoILSiBUqYr05e3efQiveuXrEEdMikvIKOgh1OJctEisi/jDSa834vEX8WgzALjwsB+CdB26GTD5931ORhOFEqs1Afp+A+9451thuSmmpurYu2+3TNgd23dKbaRcYJI3rGDqgGW0p3v0zA4HAFQfMdFoqrJWTRs//dpluOrr30IpTuBIsKhaANgtwX9rAIDHHzMA2wIDIHE8NHshen4sSStBgEzsqQxEMWnsKuAYSA/mG+WvBgBAtiwBKROBiJ+wOkPBuzamixbufvJOnFgvwOwtwY561NtBzA2Ei2cG+PVptI47Bfd//OnKSpAWMVSHZUJokU3irMIA4J3+ZQUAcrGiQZLJ4CKVhIAAwNTkDA7+4ia887y3oeyWESQ2/vOKn6ObWCgVa8L04fzhXluu0B2kB7dA2vtFMO0IrmvJ3FFVdUM2QiW8t7kKiE6fhlaGo4wIVYUQFkBeMKc/LxFuAQBkERy/5owCBIehyQb7qzUEm7cASKVeZ+UZDNsU0Mgr1PDe912Mf/vCZTDMitiDkRLKg2g150Xs77dOOwHnn38uut0FlAoW+r32oHogCuZS+VdrgCb/3gEAjL+HW3nFOABS6O4SgJN+nkqCb1iWKP2z+k/2hwSfeYKsKPKK3qoAgA0MwrXT4wEQO0gMl9lkUvQ7RKlIXRoHgc9WPQ+eW8LHPvbP+ODb34bfqhfwgr94MvzWolicJv222HaGIhxGIJiVT6byWqhTzSnNABgAAIMWCFVQUe+gJV4iwlF7DjXgo4h2WsI3/vtqNCMb7dQR1f+ISe4mAQCCEwy6AyrUE7BMqUwd4fwLXo+TT9kO12WhgTTVnAEgyYYGAHRCPf4erM4AyBD1mRSEouovvd4Z5PpGsYm9exfw1DOeicnJnbCsEkLSwoQhQvFiXuMeCja/O8CF738Xdh03g4wQsqEABVqDqgmvIGT1OHoAgDRE2AWhfBMFYJBYoKhcFKLVWBD1/6DXVdoQ0j4xBK10fLM1G+atzMytv1cAgJx9JpV/+VGsHK3kYTnKxYX0NfqgwyyIeOu/fvoL+MKXvgm7PIs4zlB1gX7jAN78jy9D2SOw3JM+c75F2H45i4tFGwEAWGiRAsrWAABpMZQCFHvm1fhT0j7UELKEmctKr7QDxImo11u2pXRJaB/YaWH/jTfIvZZ2UybTBrUFLURBX5LjQReOZtjJpqPAv+XglL4nazAAVlnr2MAgJTdhSqpWAOmhl/XSEXvm/Y0ebjzQwCf+/T+RlqcRuXX4VlHs6hxWOhmrigyCgXJtSpgAXrkm8WxMnD/XXJH2XDr9xEzmVTLNdbHX7SLyO6JVVDATmBRvDltA1EXqN/GA+94df/xHvy9tTZwf01MTOHBgv7h9URycGl6svFPvhDR/Vt9ZnS94riTljHMEfsitM9kqzGMmcBpGHCvqHPRcEjAgF9fj+4WFwRWMOi0wcoq+YndEFBDmdxUK4hTARF+L/PE9PC6CEPy7YijEsl6KhaBlwC46mF+cx2RtAp1WG1O0KQSBC6VdQfCrVJ3AUjvCt7/3U3zxq5djYvpELDbIXqghpjjxJhmcW5/B4z/h150BoAEAcZrzHBRYmDh6AIAKRolo9/ocZBSzIKXZw0tf+lrcdOM+Eb/JdHVReotV9V/VxQgA3HYtAFLbZs+LbcMyKOZHNfBUKPlMfPyghfve92545atfgt17bsSuXduxsDgHv+8L8kZRLumFyvtvOBy13dFGAQC+lwt4QuV5w0DdtLD3yqtx2Sc/Dc8PUSSSKwDAsAVAfNjJAIAB0vi3BADYLnpRik4vhM8Cha1EySIulpzY9LDTAZ+o4+qNUlNdb88MALJh1IIYJawEpLCtDGbi4/ipMu7zmyfB6i7CjXooIEKBCz5SdEjTKhTRq04iOe0euNsfPUpGs+F66ESxVMOo9szqDa3wlFJ/LuRjUJRHtXVwAbd+SVoARPySLQB5a4cKWahfkCrKEJkPlTo++9FL8P1vfU9EehrdCP/1k2tQmz0eQUAxS0/Q+DQj+uyi5zfw5DMeh7Ne/Dzcuvt6zM5Ood1pydUgC4CbmVbeH7+UH/6KcQCA6uOkqJnqK+TGT9suobPmFMBxCZ4qTqgE4fAWAHWN1B8VxVN0AHJVBr6Lo8p2Cmi2enje81+MOHZBHaDJiR2y+YcRN/gEc/O78c53vAmnnnocKmUbvU4DjAFUkqiSgDsAgM2Mkq29Z93xoTKiwdgQ9xS6g7DXtlRGoaTEnQbpRB70yRvYZ507TWz+CEcZAMOq8GhAxsSAonRhSKHXBNt3Ho/mYhNxlOLMP3s8JvpNnPXMM5EGHUyUXESdJooOA1lfqlKZUHzXBgBId5Xzzk+Ce5m09omjRYYwTrDQ7KHpp+gbZVy7t4lv//g6FKaPRy+1ENMK7zAK8fCKjGMAMKHh+t3vdUXpnKJUWebjUY/+Azz/+c9EmnVyAICtNHRd0QCAjjs21oKxKgBA8bjAR6/TFqcH9hkr2y9gdvZ4vPOd78cHL/o4ZmZOQL9PoF/R7UXlm8y6LEIWd3GnU3bhwve/G2HcEQFHCheypYCVQxEWO4YAAHV/SFNmRci16Q9NZ4MuGgtzaDWXpBVARnCepDCxkcQ1j3m25sK0+ZF/NN45BAByBf4RAECzLBzXQj/wYbuesCPjlOJvVRyca+BVZ78ZXu04EXcsWgmMqIs/fdTD8PA/+G30+0sC5pCgorSvFE9XAABqAOQAQCIMyvEA1Ornq1h0qnqsKvEyTjkHLeoAOJienZXkn3+jIKlyJaE9twmLlV/TRGdhHntvuRl+s4kyE4QwAAIftVIREbVAtJA3x/ioXSL72aV1YuXRrUL31y1KIy+VmSeAZd6kKv3Kqt2NcEBiOPBTGweafXz1O1fg57vnEHkTaEamOIZQs8A1WLxTWgF96le5RdSnZuEWq8IgINGPQpkD5x/GtWLnm8dfjifjn5V9I2XjQAxXih4GSq6BLOohZeU/7OBPHvlHuP997oV+t4VKuYQsDWGbihlAdiHvA0EAiWkILshCSKq+smokzV5pgqkLRkculy4fBi331HHxWotAbC5wzvVPMQUUy5jPazE/grnzC9RkqkneQeCBryULgG2Yuh2Ayb/WDqAeAP9NlkB9sobUSjC3MCcAQLfdwWStLscqGjAENJIETqGMXgB0fOBd7/0ogtiBYVUl1yM7aLMFnKMxh8d9xq87ACCrNYX/DEghr0gwSmJfpUG2RQYA2TUcvKSxO2i12ti+7Tj4fopLL/0cLr3032CZFSUEmHugUqCIInkEAXgAA9/TcXdyJAAffelGAvj1Plp68Nm3Hcay2ZZKZQkUur2m0PHOOeflOPU3ThSUPgh6MrmIngV+ICq+ejPUA00DAKMJw3rHq/RfUsQZFx5D+v79fYfwmQsvgtsLUJEmaaofswVA2foJAMBLKNTLzQMAUslmwGLYaLb76PkJLLZBmLb0wmdc2bl5DRgAQwBAW6+pzW3tHu5fZg0A8edlTxbFGmVCCHkfZSfDnXdO4a4n7kC0eACFLISbUlFasQQanQ6q09Nol+qw7/lAnPw7D5GF0i6V0KFgktA8ySgBstzibQgAiKGVYsNwkxDA7HAf8P9vGgAD9p6i+iodAEnN834/ikFFqBRLaM0t4cJ3XYh+q4+l+SZu3beAWxZ4LXag0WjJ3CG6zeoVkfH6RBEXXfy/Rdhq+45pERRcaiwIXY2v7bQ7sEmN3uRjJQAglpD55qrTLib6SuCKgn9Rvgkr8FErX6/39bqtZ7XXUD9B2TjxRucAwEBkTB0Bg65qfQqf+/wXJSEolWekLUqs2cgiCTqw2G5ywgze+c7z0OnMgaQiI69YDsShtP3nHQyATY6Wzb1tvf1FzGIGYmjKjJFVMVb/C+WSgFysuqlAN2/3l+qWYnIcHQBgtDKsA+9hUkvqLwW+aFkbEYyk6nycSsveBeecjcs/cyme/aQ/Ra3ooEy9l7CHskvrs0AqTaqCpgAAYS2s1gIgiYUCOFXQq4B1WqU2Oz4WOyECs4iD7QRf/M6VKM6ciEOdBHa5jjAXUFzr7owDAJjMMOjl3C4WPQEf/X4Ts9truPTSj6DfX4Rh+JJYDwEAlWSotGNjyddaAACt8TqtphRBCEbQArbbCbB9+4l46lOfhVtvOYRCYQLdLo+vIoG+xAZIxO4z6C3gjDP+FM/9q2ei22sgzVhRZNCvrMJYkFgdANi6CCDvJ8XipAJJajKrGUmMXqcpFWG2AdAqVVT/c8EpXaUU4UsBPMZbsG5u5h37dykuhdJIUhouSlNGAmN5XrXrsVJKNg8F0dLMRa8fixDuy1/zJix0bWEG2FkoivE7pip44V8/EwZICe/DsHTBK+cA5BpK0mrAEbklAEDRtcW1hnpTOVDN9iPFQHJRrFCMN3eLElYA+7fVa3lfSUCx0xQHbrkZjQP7UeYk7vWQ9buYrVURdDsC6ElvMecai1VMSvk5BACknWEVAGB0Xg0oBMtfqHV7GGNyL5ZwU9qoTCSZhQgOGn6KW+da+NSXvonEq4vo8FI/hUs9E99HyVZ6FaSq24USksyEH7H1jiBsRemT6NYsjvMciBAdCyrk9wPRaFEVfMaDjBNYJAjEMo0uQZ3mPLbPToiuSRL0RZtnx7ZZPO6xj8RE3QUVByRBJxODyzudF9humETymRSKJRuKsaaAA8onVDET2HrsFhQAoGPR3KbYdZ3cnpg9+Xwd52oqiT5/c63h+RLoUa2VHjqdjlT7Sfvftm2buAjQTYA5CzUFpqen5d90FJienUJmJWITSaeCJIzk+lPThNepQJcm2v1x33AryMwSPvNvX8c3/uuHmJ45Ee2OL7nT4S0gx37ubvQbft0BAIv5YRwOAICS6x59AIBUcQ6+RrOF2RlWtjLccvN+nHvuW8QWjW6qUmHMqcXc/ET9VNSCbzsGgE7euVjSnoOb2USdImYUD+rjpJN34g1veA163SXUagW02w1MTExI5b+x1EK5VJb+8dVEDNcKXEafV2GIqv5HgjwaqMCE1wvxT299O9xugFIedMWmcgFgOs6ivJu7om0JAGD/FBd2tgG0fbS7XAzLAgD0uQjYpGH9agMAqkjMBVYlXRZCbK+XcMqOSeyoujC6DZQYBNDLniyNUgGNbhuT27bhkOlh6sGPwLZ7PwA99npVygIAEHkmABBFMSwu0LnYV86YExaBKBCTASD2cLcVAKBsQlS6r1SQtY+9PMMAgVsUg8NCGZd94Yu47KvfRNCPsbTQwrU37EFkVxATCc4TAFr/EeRjYvvnf/EkPP8F/ws33HgNTrnTCWi1lqRfrl5XnrRKmHeo+r3RRV2/bjkAsLzqoKr/asMnRZeCRlrISoExKoAZB1CNtvQcBuQR+BJLR15DJS6Wqw4MfkekKTolvPTlr8Gtuw8iDE2USpMIqVDMNCDto9dbwitf8ff47d++Fzwvw9LiQUxP1kRdXALs3OpLMQC0lWpeOZGg9Uiv3B2v3+gVGAcAKBs1lcyz6kaRLcejwKMrgZn0/BOWymn/0qs70jK7tXunHQBUSqn7wgf/ZpUpURaw5VJVAIB+L5Cgjeykgzdej1c9+1l47O8/CHc6fgfsNIId+6jQqSMOYYklLNv2hgwA3VajWwCk418qVqrSRQYA/5tWWUGSodENsW+pi6w4ha9efiWaWRFdlJAVJtCPlYvCekn4OICf11gq6qYptHpWzrl3x0kHH7z4Pdi1ayLXANAAwIAjvdEhoBL2VVxAJK2KQ3Q7LZmnvFaOXYDvUwE8wVOe8gx4Th1p6ooGCBmSFJwtlgoIgj4KHveGHi44/w046eTjYJgxgrAj1GImCq4zygDQrUUqeVAuI9K9vmER5cPTNKUxQCCalUvLyBD2e2gtLaDXaYm9othIiQL8sAVAX49fDQBAi+BKCroCAKCtnI9ytYyAbWNM1ryKsLnK5Un8+5f/C5/+4uWw3aoSveT8yUKc9TfPxbaZioAABkWvBcxV7BMFMmgNpa0DAELSlBYjjka1rxGsYOJfKBUVO0eSXWUDzaRTtZExMTUk6SzR5rfZxNKePfDn52B0uyikCShjQJcrAQD4f5xfpmKd0n2K5+KkhggaLn+smNPrAACEWAikK2cBCXCRJAbC1ESQOTjUDPHTG/biGz+4CllxQnr/yQqwi1VhKRUsUvpDET10qL6fmegH6l5Re4RrskTZOctIsZOGKSv73KnqT6BWyQXYkmwTVEySCKWihzLFRRfnxCHFo8V3ryPV1CzxccrJ23HXu/wG7nrXuwgrgHs226fI3mNrAIFUFo4odSRzKeM4IDtAMTFa7a4UQ9T3JZK8y79p3VYsSiVfCwTq6r8qOChHL9cryR7DMcD36XWKQEC9XpdkX+sLEDhgnsYx0m63UaoUEaWhDI3QD1GhdWDfRxzQUpUgkiPXRAEAZfixibmFPj5w8SVI4SGI2EJEUfRfXhDw1x0AsDkuqCeDTMZs2fNUiS9nwmyZAcCJL37lUSTVPNJtKpUJYQGcddbLMT/XRpbRkiTvZ8tpP8r/lGvR0MZr3I68WrA+LkAY95lE3srliiBn/KxKuYj5+f2YqBfxqEc9DE968uOk+h+HXdRqFTQbFNwoi30sFxiikKLUmwcJmvovCcYqvfkrAQAShuM05jdID17ZMFEybHzs9efB7fgoJEzEMlX9F99fpZLqCABggEwy5cq78qErMWu7ALAWQazP8opYavXQ6vhwizVJYAkAiMdsjoSrLeNXjwFAmyVuJI4NuGYC14xw4rYJnLxtAm7chxP1UCI4EDNhTVCeqGKp3UJ9Zgq3BCnu9NinYOIu90DX78OrVtDh5kP7RroCkKJGZwlJNkUNMO/g5KasXAAs8Y+/LQEANW6kwpdbfnF8CTZNgI4tEhS8zExccN4FWFrs4MAB2kYauPb63XArM1hsdjG7bRrdbkuS/2KJCsQxPvGJf0Jm0IaMQdOiWC7RBrBUKmLfvn3Yvn2H9CjnMsbjpuoaI/xwITW51oNKJRCGgdxjUvD4PJMFmYdMXAbGx6t/vdYAWC0BYBCuNAAUiCIAgFQcNJOCVUEDjUYPf/mM52DXzpOw1OihUFC2o2FI+j8Fvzq45JKPwDS4hlKgyBdmgdBtVUNnDs4obQFVOcl1OfKq1RFfvDvesKErsD4AYAjFnREygyzd8y89n4IoqioT12xVnVM2cMsSqFXX7g0dWl65HH3t4QwAAgDcl31a3MLA1NQMqE5NVkDVc/GcxzwaD7rn3XCP005F6neE6VR2bamqCTgtbn/DtWEUAFAtfKTXKqCN65wEolmGfhSjHxuYawVIvRq+9r2f4lAvQysroJN6iO2KcptJwrw+ufo5j9vfY/YzsqXIpZ81QXygVLLR6S7guc89E49//CNgmNQAoPYIqe6jaNlq++bqx7EWAJCGPvq9jryJAIDrUJncxo9/fA3+7u9ehump4xCGBIc8qdgtNRYxMVlHp9OC46SYrNn47Gc/gfmF/ahUC2Jn6HlWrkuk2rKEAbDMXlRZPco42gIAIO+nPS29wS2K4KVS/ae1GO0JGeQ4YhuVCkiuQN7hNVv53xsdtb8sr5OVW89Lad3SAIBiv3FXTFjZn6xhYWkRVHSt1qbQ60dIEhNBUsBZrzgPhfKUFG8W5w6i4Bh45plPwV1POwm2FcqPkgXWwlsaAFC0fCWivAUElxR8DvoceON64xULqNbqAgIQcJK/iT0paedKp0SU5tlbbkD6/KuWhcaevbjlqqtg+31MMjFuNlCyLdXmKt1tFhJLVf8Ja/AD3cyWtoblj1VAvVWAPu5jjH3Fcpv4AotRCRARAEgs9DMHexcDfPuKa3Dtnjl0mPyDVstlaVVlok3HJo/rFQX3wkhalmjbyESeIKQI1ZH5wLUpd/ShoCUdLURJn6KXcv0sAQ8kPWdMlq/fbC3ilaP+k5lG8HigcYAk8jFRK6LXWYRlZQLqHbdzJ+5597vht077DREkbbeWUBIbX3qp8JM5h9gaRUBIORQxNmE8xESdORSBYz4X+L7Yi/N5AgE8VoIBfFQqZdEHYRGlIw4Argj+HThwQJT/NVOAf+d7JdkvlQQgEHvHAoXZObYTOEQ1DODQwUPYtWMXMjLWpCBGQCGW8QLTRpAA/SBDbXInPnDRx3HtdbegVJ2Bn7BEtLaGy2091+8AABQAwGIeNQDIAFC67qrlZMsAAIMLsauolGUAt1odbNu+C4Gf4utf/w4+9KFLEPgZJqe2odnqwPPYb81Al7YYgWyK6z30JiNUyxUK+2sl2Ucy6Ij+iSAKKV4JLX36kgzShuvii98Hz2MFhX15tC1kwJPbY0gPl8ihbpoCw/vgGhb6pEw7hiCG9CUtBhEu++dLsXDtjahkRFhV8i9d6rmgGa0A+X6lYbsxAEABh8PNhsgwbQQpWkf6fy+IEdOxgfZP/Ju0aqhOuY0CAOMqqkdybzby2nEB4vrHY0gAxEW621pEyUlRL5i412kno8qevqADOw5QolJqQEs7F/0oRJjFqE5PYk8E3Otpz0UwuR1uuQSml6EsmBR5UcJNZGsocRsVrikPa3Uf5ZH7927kXA9/jQ7IxgcQqyawKgLMKcoqyFecFKp2pLAYKHBTqtZx7fd+gA9e9BHpbb3x5n24ec8BtLoxiaxCE65Ui2LBVSo76PVbeNazzsRTn/YkJCkTD3pLEunPq1cj9EBxDTgsgBie6Xr3b0B+zjl+HAtEPBXRSAWt/X5PFKyZ/HNDk6qVJCo5QLexFuA1bk+GOOyLEnA/oPiYsl9KGbAb9D7v4rjj74RXvfpcfOc7P8D09A6hB1O4p16fRLuzhKWFvXjjG1+Lu971N6QiWK8X0G4tyvFJi0IOAGjy4hAAUBUlepEMkoPNDaLb9F3Her0Ytz5s5ORXgrr6MzmaxeObIKplieAfAy5V+WegrRS6h0NMuzgMv3Ursb+iLo+ewSgAMPr8cBzl3bayd3lJgqu/+Q1c9Pbz8YynPhlZvwMz7KFgsf/VkZ5QaWUaAABqDVN7gRp/gR9iempa7OJIWa1Wa2h1e+hFGQ42elLp//H1u/GzW+bQTF3EXh19eGIhSiqyK0DW2jZS48aH+KCTxmxSWZ8xBZ0zAlSrHmZmy/jAB94J0wzQ6zekt36iXsXc3CHx5xbmgPIh3dRD7nwSYWlhXuiynNeOXYLnVvC8570IN910AFFooVabwb79c1KR88VeUdmfGgjxxNMfiSc+4bEoUTOl3xIQQBIbVnK5lnCjOIYAANcXMhptXju/j+biPNrNJRECJCjAlgBdwB1tNlE9LHo8bOryyZvG3d+jMX/XjS/lj6oFQPY+1aw/wrKIpa1EdbAy0TRA0icBHcubxDlvvhB7DjSoAIpSsSDsidNOPQmvfNlZaDcOAGkXthXBNhWYQoE7xhz8DGkZcamzsfb+zfOXQD0vKOledpXAq6Ia9x0pDJkmKrWqjDPGpdTlYuWerKQgjuAWPAEEmACGMR14LDSaTUxUyrDCCF4co7P/AA7dcANMggAFDyR4UwjSsk1Yro1uECDMErilolDXgw6ZQtTMUkCEul+KEaTvrWqjU+r7fLDlkq9jAhqzOm6boqXBvvlSqSL0//mmj4VeiqXQxsc/+xUEVhmpU8FSL0SpNpFb6sXiWqGYMJJSjzDw1H/r66Or6NqRSesAOGTbkIlHIFOYTjZSsmJyFwWuEZoNaWW0NqWmUyKtAWR2JAm1UhTWq9yFaLdaxK6d2zA7M4mH/N6D4Fi0hBYChbAB0txVQ4CATBWW+BAQ2bFl3smew+If8wvGL1LdV+NAXBIkH1JaBnnX1bJhrttByPCQc2VslDuVKa0SMqZU7sGH0vbi5yp3M92y2vN7mJqdxdxCA1FioVCaxNxCB29809uwbdfJ6EauaDWMm8ebXyGO5TsVI4bzRrcyjZ7HsV57tnxmG3ABIHgr7BOyeY1MRABpCciZIkKQ+3946fjsYZ0jZQW17/cFxeKFJBhQrU6I8v9119+Kc//xPEHA2QbA3kMuRswz2A/M11MNfN0FOkedjxUAIAsXrbh6vdyTk8h3iPve52545StfLC4AxDtpa6ToQ4q+xSqfJN4CAGzuweKhTRuQOETskE5jijJrOc5w+ac+j90/+imqKWlWKmFksk8mAPcLggLiQzzoel55DIczAFYHAAxRT+0HqQAAUULrFQo/EQDIqeo5eqts17QIYM56EL/3oQbA/++FYNwkHQcAkIFCdNZKfbiZjxNnqzhp2wSmihbSXhtWQvE/SxBZt+AiSGOEaYLKZA374eB+Zz4PvfosTNdBJDVupcArv1J1f1VFXQVLSpgwwlsAACAASURBVERHAwDKo36o8Hyk4+hoAQC5jkSuVC79oHQ9TlPEnT5K1To+edFH8LOfX48wtrB/romrrr0RTrEGwygI+u64QBC24RUYGEa46IMXYtv2aaHRKboqNy+lKTEIsEQJffMAwOBq6d5HqSIoAIM9/ww4wtzXVpL/vIql+69VRWDzNnqqvSBAoeCpnj+59RRFYxXURkqqolPBs571PGFEUQQsDGJhELW7HRGcrJQNvO7cV+GUU45Hu7VAsWmkSSgKwqzUquZxgjOilTwA5NhCpQAA1bt6e30c6/Vi3Pow7rrp4xutdurPZNgmeh+0fvI86bmVhJL3Sggmw4qpBKhym5bfq60BAIoFph75LjT4wBWV7sHrNKOEOjIpOrfegved/xY85AH3RYUsqCRETIorlaq5v4j2hGYA6O9RFVL+hcKfXBupEcIKFQPn1HBwy4F5ZF4d1+1fwvX7G9i91EfPKCLxKkLtpYUXq1is4DE4WesxbnywP5uBDOeBCPCJwrcP20lRLlv48Iffi2rNRhS3BQAg2MDXKCsu1R+82QfPnz3B3Ta9tGl5zMo9EzYbf/Hnz0a7HSMMDFSqFD9ljFRClAQi/FkoUDPpEN7/3vNxj3ucJtR/MoLInmIizjHmiUCf0hcZ3NZ8LT1qDACyFpiQkbXR7Yj6P6v/0r/McZy7pRxe482f2eoA3uzFP2rv0+ytUQCAH67bLEYBALZmUJ+BSbcL063jy9+6Ev/8yc+jWKB2lEoEp+sVPPuZT8NkzUXBDoG0ByP11ZyR5M1Gltn5mp73cq5xPqPU7lGbaX4OAQBp0YEhbUccX8VSSewo5QyyTFTcNc3dpUc8mYoF6oFE8jruyWXaH4cRilSlX1zC9Vf+FL35OXhphn5jCb95p1PEZaPdbmJydkr0oRabbIudABLu38tZTaq9Uc1pnexzfeK8G31O2AhmKkkvWw0I0lPYLoWDJSb/gYkrrt+Pr333SqSFCSRWEW0/QqlSEaBPCVIuV/1RbYzD5F8BACrBk6RXWhf0kqlEn3mdpD5vsJEjdz4hCMDVggJ8wnSiVaRO/smXVBV9akTkHRgq5ojJ+KC+h4WCZ2Nh/hAmJ6o4YddOnHzS8TjuuJ2YnZlCtVKW1xAcShMl3scfHbckFJPOv5t5hxQE8uPXAACfLxWYfKskX4NDXA/1f+uWAtl58iKqchNQrSO0qJU1UPUX564OqilU7lkaiZ4ERRZBu1aziCgy8bF/vhQ3755DaFaQiMbb7fHx6wUAEN6iCOBRBACUXycr+ewXYXU/oJomaDNSQhxbOOfsN+HGG/fCDzjZvLxKZqLv91Aql0WBc73HsWYAcIFS1BhScxnAZej3mnjJS/4Gv/u790UQNnMAQCl0KgCAapy5/ymFwDY59gkAWNxQkCIQNRaIE8CkYeHKL/0nfvyVyzAFOwcAhgwAft3RAgBI52L45IcpOv0IYWIgY+UhBxy4wA2X2F8xACBTliqR38NE0YCb9XGXk7ah5qSYKXtIem0hN5GaFoQBLNcRMcYgTVCslbHolnDvZ/wN+qU6UlJfBQDIFP2XoE2cwrVIkSMCx7X1lxEAUHeXlUzuZPw3W04c0sMYHCYZ2vNLeMcF74ZllzDf6OPGPXO4cd8h1CZmRfFa0P20j0qNVe+DeMxjH4F/PPfVaDQXl6n8K/aoDqzyHvajAADowEsSYtKtc1Ew9tHxR/XMqYqEBCZ5lUIBL5vvoVdEA23DRLu/UNgfZADQBqxSncW3vvXfOPucN2L7tuNFeZ3rHXVEDhzcB8uMcfqfPRJ//udPQKXsYWlpDpZF5kIsPsyiX0jET4IaTQaQeoVoqCgAgMH7HQDAWkvw0QIARj9fJ6UESTPHhVekqGVJgl0RpGPSJJoASrVZ6imrJP8SlG1288gPaPX354ptg51JMwD0Wajx4tK3OgP+/SMfQsnMUHUMFNIIab8LV6z82L6wEgDIwby88Yz003azjempKQRhjJ4fiXjX3sUOIqeGr3z3J5jrZWgmNhK3jIQ98gmPzxKROy4g2pN4tXs4DgCgKCuprtywyEbkdae9XpxQPyPE2Wf/Ax70oPsgSbvg13U7TWHsMAHisYvI3iYfAgD4vtiI8bMsOhrEwM9/dgOe//y/R6k0JVbIrsceXy4NXGOVPkqhSAAkw2c//TE4doJGc16YAbRKVdofFhzLVe1ExwoAkIWf6v824jCUyn+n1RDRKKX8ryqMq4+xvPCxxQE8bn6Ou/+bvHU6Axxp31LtFsO1VO1TFAbmessNXCwvUwI8rMK6MOwKmoGLl73qdcII4OWiZztZpA9/2IPxmD9+KNJwCWbaBVJqCMVyX8kkYKVZZGgHgPjqZ8IqrfJ/V0JwOokTIMG0QCkZ/qb9W31yYmDJzV2CCb+wbFmcIJPPyxkAZKtIyy557Rky+r77IcqWCy8F5nfvwd4bbkCBgtTNJgoWdxmV8FKfgs4IKmog2K/G6LLKqeABCvwUxl2eqGsAQJ8H18nUNOB6Nsw0QRQEkoymhod2ZGPBN/Hpr34P1x1owqzMIMhsBBHbCJXtZ1FYN6MM2KFEqWY6aX0W5im69U//VpaDqoQmKb1mAZAJQJAmP34lgKkAT1FQF30kxYRikUzkFYSxx6cUxZ9AQJKQgu/KfCINm89TFJAFAx57wTVw73udhlq1KOJ8XENLZJCJ6IJS+ycoorVV+N9iOcr7RVaIKB2wMDm0EdRMkdF5pRkk2kVAgAa+3yT7QWkSMmfj2Ff1f6lrCjhk2iwOkv1alPaKIKTLTRlXXPEzXPIvnxMbTDIAbp+PXw8AgNounLEEAMgAKDj20WEADOyppIyWiG0EpxJ7byyrgEp5Cp/+9H/g4os/Ds+j3QUXC0V1aXVaoCUFN+D1YqBjCQBIAJ3bZ8iiEpDO66JccvDm886VAMKl2p4wANQGIC0ARG9JlecCyIB9kxCAAADU17FM9G3lDU8P1inLxZ7vX4GvfvxfsM0uSBLG5FG3AKgkTS1xktSsOvvGMwC4OFLUhdSnfphKG4DPBZVUt1xURhTr82/QDACCICYNbgU4VPRu/Ti2G/bhJ7qlAILtFUzc/S4mSwZmKzZO3VlHEXRfyGCQBinVfAMBUVUG9A7VaVM4JQ/h1Dbc5cznw7dLwgpgVwgpd7LhsbecFD9SqkaqzGku5pjkCYHQrja9eg6g7LGfsHYLgPgCgccjCQ2HdMbqfyLjzilW8M1LP4Ovf+Wb4oHc8oHvXXkNYrsI2ysj9lVrTJx2MTFZQM9fxEf/6QOo1kgRdAbetUqIRwUGCgTIbUC3CAAoSr9Ctxlf03ecwawo/mu7P23Ell/oofezpGCbTqBVAq565cQuisKZrDTYBQQhUK3O4sV//2pcffUN8Lwyil5JKhdewUGzuYhi0cAF55+Lk0/cjr7fkcpBueSh123LZWJ7lFpn8qqGRCK5haT0M98BAIwb+OPWh3Hv18HTyvVNglv2TpcrIj7FSgufY3AmlZucYilq6Wsk/0cFANBTauWJrEzMZKlYvtIIAOB6OPCjH+HmX1yNpN1EIYtQYpBqGOh3e5JUL2cALAcAxMnEtBFHMcrVCTS7Pg42+gjMEq66+RB+eN0etDMPvlkEmAjTBk+YOAocpcDc5tc/4gjqmhMA4LkwhGXgHUX0pw7wwAfeHa97/SuEAeB5QL/XEqYf2QrKX3vzAlbisZwkWFpcVJXL1ES5XMfb3/YeXHLJZzExsUMskSk9wp5iVupMO0OU9JAhxBNOfwxe8NfPEBHQiKyAIgEMJVoqtm4JW0vcYwYAqKqmAnr8fg+NhXlZe7iec9VhNXJtiUF117bUvz5u8h3zv+d7kXwPK9m53oKKbHIHJALIyrVHnbCyyjVIFTcKsEozePu7L8JVV/8ChVJNwF9qQpxy4g687uyXYn7fdXAMKsdTEZ6xr7LVZKGFgAETwvU4pHpN4T7H8crYQld3pWXPceEWSqL0zj5wth6xWMFJxV5wP6TopwIAyFLSLQAaAOC+5XMuGDbKbhEF04Fr2vj3Sz+FgmGi4jjwW00YkY/Y7yINe5idnsBEtYwWFedLNdUzn9PSFTAxXJS4FqrEc9gCoFsFCABQV4D95o7Jdjomt4yDPSz6JvYshfjkl76DZuohK06iHShgldcs6NF1qCTWjKMidMN2WA1Q6auraPNkCA7bFRTVXR2t9j1SbCfteqKHoHpdzi3IxYXV6FEaL0LFz10ApL2Q40eo/TlbSoCDgR9DDpDEiIMWLJPvNeU+lUtFcRqbmZpCrVrFySefBM91UCTDjNRttnTQ5cFx4Dq0HO3n2gK50GzeJq1dOnjO2jZQW3ZqhgD/Rt0axQAQkbHcEUSjAqnoM9AlgAwTaX+RNamIvh/jQx/9JA4udJEwhssfW91vj/mUX/YFvz4AAIGrUQBApCy22gLA5CVJMllYotiXHnqiilzYuBB6Xk1EAJ/97BdgYnK7VLNYUeBAFJ9K+lOOSZ+POQAgPVmKhkTaG6l4pz/hf+KMMx4vXq606BIVV2H7azSeAAARXILGapJv5iEtACy1WyY6Zix0KNKMJk0H/g234l/e/X7sdEtrAAAqcaR93eqPjQEASlzQRhBnAgD0WaUkokvBF8G+VwcAjBwAyG7HAIDqbMjgZhEqTozTTpjBtJdgwsmQ+m0UhDamKrpBCkTc3AouIqKung3vxDvjlCc+A13TRUQAgGNEFmkFANA7WTM15LvIANBsq1w7QqHLm31sHQAQEIkjXMaB+i8uFpIcRAkcw8b5r30deu0QPR/YPd/G1TfugTe5XcR6SFwh45BCW/1gEY993B/htW8+Bzf+7CeYmZlBJGr3KoyUESsXYhQAYNC19hUYBygp7J6be26/Q0VfBhIh+/FysR2lxTZ0IRGAnZUtzQDY3B3g+bD3WPt6hzEdIIBCqYq+n6HVCvGMZ74ApSJ7FlPUaxMquTcStDuL+ONHPBQvPus5MM1IBBRp/1XwKB7pI0syWBbpeSpJURRyDQDkDIABALD5JGazI+9ovW/c/d3q92w1IBntvx3VApBgynZQmpiUlqlReq6ckzAAVLC+/LEcrt0qe2OAqa17oVZfZMjw8RjhLSzgisu/hc78QRSSQNS/i8KM8hVNflkLwHIAgFNZBPjETquEhXaAA40+DrQTXPaja9Cza+gaRQSmh8z2JGFnJZSe20qNm+N7c/NPaaqowJc1SlOo1YzFycOKBMBP0w4+97lPwHKoRUJFblZhgTCi/hB9rHnhNvf9AsClKQ4dOKR6l1MD1cokHv+4J8nct+2KOIB0u/SDZ3KfIjMjpBnbADr48IcvxM5tNdEbYvKvjstXvbqsQgpTl+vjai0AisarXUc2M0+k1YvJThSh22mjsbiA0O8pOzNeW7KbdGCfX6Ph6D06AMC4+b/V+bv+dREVj/wlOQCwzB6SxR0FABCYIdilWtYUKBuJGv0kfnzVdXjHu/8PJqZ3CtNV3CiCFs5/89mw4iZs9GAZgRKMZTxBAVgyP+nmJMni2iUwXh+9Bmk6vU7gCKYVqnVU6hOS/PO13IvEG0J46arPdxQAoAicbgFgQkmwIgoi1OtTwjjxuyFcy8XL//5lSP0Af/C7v4tttQriThNW5GO6UkB3aQ5Bt4UTTzwBYAJJ0eO8v1zul8zJoU2kSjyVNR4fut+aFrkZLZjTRHRHOBnJkhMG0VKAn948h6/98BcIvUn0jQK6YSJFBdtMEVEsk7Z4IEA5FBIflsOGib+s23mRQJhZeduvEgccdLwPgADN2JK1ZDCA1L/yUZ8X35jLKAq9tAAyBiTIJyE9hTUNRHQoyKvpGkTgOOLcojZSGPYkkRfh2LzfX5J3ab3JpIjBcy55BfnNPIXtgdLuUfAwM03WB3MtL7dXLokODcEfjheyo1aCAXxOQFMDWFpaQpoQdEyl5TAOVSsCWzel5Mi1mkUrjq04RYHuC1GGyYlZfO+/r8DcYktFYCPioMd2zm5mpVvrPb9eAABzSzIAii6FyTlmk61pAAgAEHMNoOhRKJsXBymtZcjsZ5JcKEziec87C81mX/U9kYrD4ILiGrJIjU6yw2/UsQYAKLRRFN/MBqYma1hqzOG973sHqjVOMtKv2vkGwJiOGzE3AAUAqNVM9zgf+cDUAACrxgQAMkd5NtYyA+VGDx8+722YNVx4pEyq6SgaACqXVACA7rU6/Ns3DgBQ5TNMgE4/Ri/MAQD2MgvrYDUAgNdBawDcfhkAkosmCaqeiZoT464nzaKYtDHpAVGnKUJYRPsJkEQESRhHF12EDAhcC7P/417Y9sgnoA1HAACDSsqE+SWJltANhrg45P62OY1bWzfKpvRLBQCojjrS8bwklXG355rr8f53vQ8Fu4J+aOD7P70OfauI0C6Lti1dAooehVR8+OEiPvSR92LX8dOycYgFjekNlaz1JsHqv2YAjFGxHhcgCgAgsYOyq5LEn5RJ6flXm+hoVWJApVeCGAPq25HPXgVpUACJrIOEG6VtSn9ksUIr0QRf+ep/4eKLPyE2YLZVQMErwA+6ojGSpD7e+tZzceJxpP0RwMjQ73eFKkj6v21R5ZfsCsowrQEACBOILQB3AABrbvGrOLEcyb3W1RP9Ho5H7clskP5fmwDbtFWin/f8SxCs3rFy/KoAVQeTm2ef6OPZGACgew2WJxrUlvFY+em0cdX3v4Pu/EF4cYC400JZAgUPIZW1BXxSbSgK7NYaAEp8L/ADVGsTWGh0Md8J0AwsXH7VTbh2fxNBYRp9q4TAcKT671gZHJME6FBpcojM2MadgJbfO87+vK+alVnpz2ZwTWVxJmIxOp1DePe7z8M97/2b8P0GXO6xBB8M0u1dCXy3AgAkQYTF+UXU6xPidLRv7xyecPpTsWPHyej1aOVXRt+PYLvUA6HwmUr+d+yaxD9//EPoteeQZQHKZa4NPVkDGI+QZWeJuJYuOihwVuup0GXlaAAAjGJYAW63mvKbmiYEgCVp4bWV/Smney9LVY8OAHA4QLb8Dutk8Ujm7MZfy3Gsr+MqAIAIttHjXVVvVSxK216ONa71BkyXNrgeXvbK1yFkm4vhCB1//sBunPmUx+PhD70vjLiFNO4gTUMwlMtMB4m4YpmwUlVrXuuhr48WbePrpHLHNcZ2UJ6aRrFak7FMuj//ppgCjM1VUroSACBbKQojEX+kMB21uSrVSXE26PZC3HLzXpz96nOQBhGKpolH/v5DcOrObejNH0DZiLG9VpT2yMXFeRQn6jBsW76DP/xuCgYORHZzcTtx+JOkVzGAeS0JAMDhGhOgaJONyfadSARCr9vXwH9deSN+fqAD351AN3VErJoAuc17FvVE8DdJRwEAFUyNcmK1yQ/p/JLA584swlZmPM/7YBBw039XhYRBm9eguKdT/9GVl1/GPn5qKajzo90wf2tnDSbsBAdEIDBvDVMVfFuKpQQwec+YlPO9Uoy0Lanws/Iv7UB5cUPrA/AICBISaPJD+qyPaM3koiYarOa4YKInqYporimQSIFKkHYoAToSEYYXMEDckQQZTRAnPgpFT1glbPGqVOpoNnuYmt6GTqcnrCuteaWv7x0AwMZXoC29cgMigMLy4jrOMTkCANhcH44GACCUKF3RE6VvTjJWPvjDhaGKT33qC/j4xy5FoUCKlOrV44N0pdsaAEhpc+Y46HU7qFSKOO74HTj/gjfi0KFbMTlVRhi2cgCAQTrReG4UrBwoAMD4f32GWpDnSG+mBgCYYrfNGHbJRRz6KEWJJP4fff1bUA0SeIwwc8V/UrUlccxjuq0DAMxUCdiYogFAAIAerCLmxM0hYzVlNGDVtkS/GgAAIal60caOmo0Tpgqoogcv6cGKQ3iWJUBWyl5Mp4guF9KClwMAJk554INRefAfo2N6AgBwN5V4LaVYjCH2OqMAgITPVL8lLSu/j0qVdrMPvVGtHUDoT16rBUCE8KhykesTcEMyEwUAFJIMn/rwx3HNj69GHBpodmL88Oc3wapvQ4fIOytufh+VEnvzlvCIR/4eXvaKF2J+YS9mZqfQbDSF+q7mjHJGGAaxBAEYWK0f/G8EAOAiJ7TImJS6QH5LypxT89Q1yKuFupc+H9NbEdGTjrlUMT76QQ/FShHtXgeFchXzC12cc85bsLDQR7+fwXNLEpAxMSHL6H73uzvOOfvl6HUOwjZp9aP6Gmk7xD5AEVcL6D5yBwCw2dkxCPi28AErAWh+FANdVlls+k7brrh8D9gBsv8NZ/To+NVk00FTdW7huPn5P6SwjrXSzIVcR+F2OskUuLeEIW656sfYf8MvUEyjAQDg2aQOc/1fGwAgEE2QoFypY77RwYGlPm461MZ/X7sXPbuO+chF5FYRGo5oI9hGhIKdwTNUsEsXkfVspNYPJqnerWjB3KwkgJWQggExg3BW2zt48IPvg3P+8WUIgqZy9DEzJGksSVMie+vm7oCce89HN/fyZpvj+y+8GB/+8McxObkTvs/2JE8qvWSGSTXZDBFEbfzl05+CM898klSKo7Ar87/vd6VNgJXNwI9RKlRyF4CR3nRpt+PaeXQAACOO0VpaQqfdlHVThM1yXQYmIiyQDCvUaq9Qj6MDAIxb349tMqEBAI4Bskdy28VBjqcAAI4XVqcFDAR94h0pfAVRBssrwS7W8aF/+ld88/IfwS1OKB/5oIvjd9Tx6n94Hoy4iSRuibUr93+KZKZWIQcA4ryffPVFSq8/mjavAQFWfN1SGW6tLgwkTfUWUHtEJZ57DpPQmCr/FAHMXQDYIsdEVJJBBpSMYRITtlfFBy76CL75jW+LvV/NK+DgTTfiXnc+Bac/4g9QtxLM3XwdymYqIr8HFuekj5/nLImt68JxGffzOqm9XbEDlGq9rsDz+ZguQ14RPkXEHdV93uv10YsMcQ358veuxkJaRsesoJM6MF1PWBRmFqDARkxJbCmbrYouw8dQA4UAgI5ehzqoSrybTIyM98GwlYWpPJ03A+Q9/oqzqViSw99KNJnAexpnAoJKO1HOfND3iMsSr7ck9Ky65sAHrznPWdsUmrYCThTzR7kJCJgTBVLl1yKEcv10K4J0bir9MFnB1rAdl5gzd5HQ2gv6v3lPpCAhuQSr+OwNV9V8gjEEvpKUTCnqI7CFg60Krkr8vZIwoplYjgIQer4e23m7hQ192Vt/9RkAYwGAA1txAaCFjMNFpacEbDxHKC9EFkwKQxhU/rfQbPiihD05tV1QRi6gFC4RJFMq2utToIYL2rDPRQd3WxlonNJM0tiXW5W+wBbOeMrpeMpTn4C5uT0olmj7QlHDvMogS5RKZogAC6PZ5Ea8uRYAUfOnsAdS9IwEhUoJUdCHG0TYVpnEJa8/D06zIwCAlXtJq1YdXV7Ke3VWnQ8bYwCwJ92wHEQJ0PVjdPwEERc2UXNWVoCq/21Il5bFQq5FbhF4G2oA5I3lwxBOhtKwAqftUAZ7ul7Gc697z0wwUbBw5+2TqFoRZssmgtY8Sq4lG3MYpTDE8qeEThQjLXgIWBnwLNzloX+I4v0fKgwAWYbpnUpFVo5/imxxY+Ymp/UadK+Z9NvnQM4WK5TCYR2f/x82xxQdXxCsvCtfVTCl+y1R/f9uYuCcl70KRbuEZqOPm249iAMNH77piZo3Y2cHMSplB63OIXzs4xdhcrqAStVFu9NQm5KSUVTimbk7ggIBFCo9fG61QTxE4g//a74l53Z/A+E/MgDiRNFYucnnlVkNlMl9ylsdJDjZgo2ekDcT2mg5aHfbmJiawFKrBccrY//BBs54yjOxffspKBbrCMMEUeijXHLRaBzEP7zkb/GHD/sdWKaPhfn9KBU9FAv0AA5VSwN7mWNaOw1bABSIoXtTmQTwf7kWyUhQfrS2x9Wu+dH+bJUAbC4B28ixjN8fVps8I6TcfI5I8JcH1wxyi6UyvFIJ3SBmhDtiI3S4X7o+ziEAkD+Tr1WbP3sFci1LyQano9Zr+euyqljOVBAh2QxmP5SEc/H6a3Hld76FCv2CqS7t2Oi12zCpEi0AgK4DqxYhro18hsFqqVLHwaUuQrMoiv9f+c5PsBDaMCqzaMU2jGJVQGZW+rLEh0sAwFJzOxUAYBQEXH41xgIAwpMX5TCpZIkVp1S6aPkZwLJjNJsHcfnlX0eW9RGGbRSLNroUeKXTwRG2IIweHQGAqOfD77Pn2pJ5/rSnPgNLSz0kCYP6osQ70kZhpPCDNlwvRRi3cfGHLsTMTFWEwHpdAqW8zimKRU8Yko3FJqoVtW7I2jm4y7p9Sicma3fpj9sYeP+TXg+N+Tl0Om2pqEpFOAoFoyLVWP97MIZVL5V8tDhdiE3w7fXBvUDbHBKgUYKraj1STB1aAJKoKpR2giGGBZsV/IS+8zHcYlFU0K+98SDe8Z6L4ZWm0On62D47ic7ifpx37kthZR3RASD4y7WCTJiYGgIJ4DDxzJPN1cM4NX9VK45K5jjGqZ9VqtVgFkvo5zRvJvgc+0z2tWYA28kIWDLhXwYAhAoA4H7jeaqXnho/kzO7cMYZf4lOl173GbIwQY1U+04Tu2olPOwB98YpO6YQNBcQ99mHz7ZexvypsiJkj73Y2TnSAlUsFRUjIacqcfiwcs3/pBaIUyxKklyiQEcGLDW6aAfAz245hC9/90r4halcQ8SFXSSIHiIJeiiTTRNRVI9txJoBNzISc80GHf8N10F1leWVFGOkgj0BANFu4q6r1jWdaI+O+yEIkDuA8SySYfVdrVXLYxYm3YqCrwCkQQvCSHspqfVSjRV9A+ZH6vqIbkLM1iWu87nQYB62acV/Mk5FBjGPIzWgpn/z2otoYC7GyN9DRgDPWR0b2VPiyJanMur8GS0pFkmhVFDM7ZACgiJvJWuDayngZJiPDf+98VVh8zvgxr9jtVdKAic/W7IBvK0OfwV7WNbjAVil5oKyIGc7MhkAMTzbRMlzRdNOLPx1hAAAIABJREFUxuPBH/7rltbvRCa9mlJi8yUTQIaD0NdIg9u58yQ8/enPkY2xUJxAq+2jWKqqACBjj9XmEmgdlK03CNYLIHi43PTUQI9QKBh4+zvOEy9z3ydVVymOqrMZCbP0FRMXt/UDWH7/ykmpj0mhjbH0RXZ8X7ki+AHKhoVyFOOyT30WC9ffAKvXhxMnYEWGSTmpOMp+yhGf3tWuw3J7o5FNe+QPar5TmV50TaUvjW0AHT8UYQ9SXJUVYN5EnZ+3Zh+oC6Pu+WCh3Iqv0hHOZvnmHHzQLRG6r1v9jZRLll/UBBdKOPvyld4v7CxExQ1wwkwVx9fr8Oj3G5JaxqSf4zhRSv62B8cqiOJuj8FApYjFNMRDnnQGcOJp6DiFw8QYVfKrFm41fvI5MahA584rY1pgxl0SdS82N4VTBhW0LSOtOY0QdTuYnagTtgZsD5//2Cfx/e9dgSAAosTGT666TvrzUpM/bBuJxG7LsBI86tEPx0v+4e9waG4PyhVWAUxEdAQZABz5GDws2RtVKF+pXk56Ir26dQVBLVrcsEQ0R3otA6SRajeQvrYRQERj9qPXUONDaugqjQYCNJt98K2kwVHTpFisoN+nGNo0/vH1b8WVV12HMKGGhAqIOq0lTE2UUCs7eM+7zkcaU4iMASi9htUaOphSOQwgQdUyjYQhzVGEQZcJvK++E+WfuvopKhLWyGOQpsofGBQNH/pCbeGCLfs0vTauvYOOqxBuDTygYwTFudjColxdhEkiyY1a89i7HVGYinZaDtvCyuKnrbRBVMI5PIbDr8vhLQDLbwOBwPUe4xJgofflqtRa1E0dD/9CHRet4q9HV/56/pV+3lz/Ox24foivferT2E5mA3tE/R7q9RqavbaMMUZ5UhmicFn+w2+gmn3Dj7CnFaPnTOEzl/0ItywFKE7twlyjk9uAKR9iBaSrz9JtLSbB51gpnFPPRicQYu0nvuJDhXHOhdG9VKlya2Gt4fwZCtOlxB3g91t47Wtfhvvf/+5wnBjCsM+ob0AasrpWw4dakPVt0d8nTCkZGLrCSoq+gU5zCbblCoOu3Y7wuMc9BaZZFgeQkO10cQqv4IJbNdfGySmOnQCXXPJhFAoMzskg1DHUyDnIMTC41uDI4IgGySkvJi1YdWIyHCtDe1gd+DOI19RxVhplnQlDdPbvB8JAVYLZNjViqaqvif7m5WC6kOKRUEV+zBjW68/K2TESUW12+R37vvXWj+FKp2M4tUeNRDMju/bIKjjYRDKhSLvFGvpxCee+8V1o9y30+wkmqjU0F/fj2Weejnvc5UTUywR6luCVFVuw01NtM2Hfz8e5ihdUlVfRtdkiy/iFw06o7Nzz3AIKxZLYTrqFQh6fjR7b8qtMmr/oAuStS1pEUMDMDAj8ELVKXVphDDio12fw/Oe/CLfeegi2TQZsinKxDL/VRrexgDsftw0PeeB9cfy2SYRLe1HLmmKfTIcBskZ7fogoSWStpE0hXcEItJG6XyoWBOR2aEwucBcbTGOphFfKk+j0UviRhUPNEN/475/i2r2H0LM9+FwjRJhaATSiVp+3VY7LvdbaqWTM0uFE6wCJNoACD/W1F1ZFPjQ0LCCNMXp/EIcoydTzGzB+/V85YHVcqJ5f/v7l2hBDQYLRc9aCxmtNhNEWGs1Sk29Syn8540GdpIRO+RqrTitfryXPUa1S6u95EDvKSNDOSnId1V6hfvIzG2lNkHWKg0+u/XoA5tjpvcUXKKhH9hzZa9Qxr8zXBuvgimLd4G6NG4RbPMr13j4cMTkgnI9rJdhOkCxFgXlc6EvyTwB+drqOZmNB2j+MQ1tgAPD+cQNSRYZ8E8vFUjQAwBphpTKF9773g/j857+Man2b+EiCPYFibaJ6Cm+Lh1yrOJb+u0bzEP70Tx+Npzztz2DZTDToJxyKwrHaivNMbZDwagR+NABc/SzWAgAUYBIKUuqTRlksI6Idi2mjnGa4/D++iBt+8AMUoggFeq3ngV2UZojZv0S4fgsAgAIwuYGTlk5RG80CoJWTBdPxEEuVRiOeuqZ0OEKqz3x8wH707vQQAJBpLJS1IQCgaPYEMFjWkIWQCxarw7nysQsf22oZdk0Usb1cFeG7LI6EzULWekLUjKhsZsLOmPCmaLN3rVJAp2DjYU99GpLtJ8kmtfK8x1cec7RuiwDAVpJXAj8+SY22JeBH1uugNjWJcM9+uLVJXHDOG9DpJ+j5Ga69YS/27F+A5TLwKMMPApSqBaSGj1ZnCRde+L9x3/vdC83WQm6dFIkmCK01lz/EKmHAKDl8NMhdHTwtoI0AtTJbBxuUYisAWcCKv0r+NbK90RGmqqdDkGaj7xu8zsjguPTzbqNcrMAwXSwt9uAVJvCs57xQqgv9MEO5UkWr1RS7n+bCPvzdC5+LP/z9B8F1UsRJT9T/+Vi2jww0PobX4jBhdwIAYkOqA9jDPmV4Hdeosiv8bDS5UIGIDuqPJQAgwdSyY19lNKwHbuVJ0hHft/wN6t6rijgHmV7Vcl8nqQxw/ROlCMuWgJsCWgxudSB4+I1bfjSSNK7x0Ij9egSIcQAAj19YO3kwpgJjngsZXEwg1G89q6SfWd5DllKMNOyj4rgID8zhu1/8MqYtG3WCHv0ugrCPzDFljFEPhqOEmrcOWS//jx0kCYsVYzGI0fNm8YXLr8Y1cyHmAwvdmG4YDhwjhZ1FYisqAa3YpbK9jGC2Crq4dnY6HdTrdZiWjV6vJ4JW4hCkbRTzoHUlAEDHEgFAczs1VZHWIJkCsFrNRfzBQ38Xb3jDa0gyBtBHEDTEuQPSi70yFR1ag44DAIJeG+1WF7PbTsCnP/MlnHfeewCjJK2PvAcENmhLSDZhv7+ILO3giU98DP7quc9AnNAaTMURK+/z4HulQLFGXCEV4VEAQL1OnU2e3uYFGim2aHtKKsknibRv9ecPSQuIXj/196427g7b26VtbDwDYMBRWcl225L+zWZn/fL3CahxhAH88DoksC0mrSlMdxZf/s8f4tOfv0zsH5OIFbcQJ+6o4R/Oeg6srIug34Dt0j0EObBIVkHONxDRvJziLcsR1fSVNS9jNM5Yx2PyXxbbUcd1BSAgQ3O9AgzHnxYN1EJ9aiwosC2mDaTjIQlT0ZzYNrMTL3zhS3Dd9bthmGWEMfvsDZS8oiQQvcY8srCLe971N/CHD7g7ptIleHEXrXYLcZKgVK4gJIU9DFEqsb88ZxyZ7Fun0r0tRTX+kDWfGYHayY0ygtjFfCvF/iUfX//uFdjf6sK3HYSWiYhjVgAAJYppSq9lrra/yaEg61Ge4aukNK8G026RwG4uEjjKgBqwqgYskdEWGXUgG4+BFQy6+ceRAfKH5SH5/rcM4l+x3658zyiIoGhAamfR7Aed9GvgQbV+jMRzYpuoYjnFJBqfP23++ox759YAgMEqe4Trx7ij2ujfh8DqcP/TO4AUREU8ljki85oY1bInAEDQb+HkU47DwQP7CAD8y6ZHoCSO3MDyG6ppPjLpBV0zxQM3TR1cf8NuvOQlr0KhOAnX4yLB6gsFlRQStdnHuERrvcnI259EfRSLDoKgjQve9iZs2z4hFj3UcmP1UXxbBwmL3it0H56EROtaCR2Oug03e6pr0rKIXsb0My14RcTix+qgbJi49vLL8a3Pfg5105T/ZrsAqTpcCAkASG0+F1ZZeZ4bYQBw/hHZU31pplD/VRtAhJBWf78CAAD1FaR6RXqX2DaRv5TANU3pQz1pexFTRRMTtguH9DoR82PfP6tDCRzLFhTNSgmQZGinGfyCA3vnDB5y5pmIy1PobxIAEFrXFivQsvZscgbTArJPG62MND8bpu+L8wH7QQ7etBtvOe/tqBCwSx1894c/RZBQ48CB5bhYarYwMcH+/i7ue5+744IL3opOtyV0QHonk+LP6tthBydzaSUAMHoCy/+tKyJ6k+E+zbHOZJ/gAAEALnA6yFktmF47AWMAq23aNrMCZXBtC42lBuq1aVnnotjEt7/zI7z+jRdgcnqnsGpcj77LAdEKTNU9XPiet0nfP8E/UlBHnYwHAXx+GdZav3Stajn7Y3kis6FhIQyAZSHAMH1YTvxZpUKxmWu2/D16E1vzHq0DAEj9QDa6zR2HVJAFRWJArJSOGVTTsk0Hg2Gsqlm8h6z88998jSg/kyCp4tA1HxsJBtc7/nH7mx4vGgCQoDavrCgAQNP31V1m8j80vErQ6zYwOVFHsv8QfvDVr8FotlAWK1ClAG0WSJMl4KxU0AkA0LnGEWq7gV4WIfYquHExwj994RvoOhT9K2Oh7aNSrcFIQtgZQVcKWpL1xEDeQWwqQWDOb9KQ6YPdarVkXhMI8H0f09MzWFxcXBZUrwQAZE1fBwCQKl5CV5AuPve5T2JqqoA4bou4L1lKTKyWZ4B5TS6/qaMJsfx7pMealmKx38ehgwu406l3xdOf/te45ppbkWUFxCmFvopyjbo9Wh67SJMeup05fOQjF+KUk3fB73ekAWEoQJan7iPVsvVF8Mhwy0eAVNTyYTjiDKSriLoFilRnngd7jMNeF2GniSz3FtcA6lpj7jCQO9dZWW34j8CW+UGtPkluo9h5MF9XtghuZCUZXAeDAECGbj+CV96BhVaKv33R2dix6xR0Wl2UPAt+6yDe9bbXw0IXadKFQ0AtjaSFqN3uoOgWpbVACeQNLW31cYg1L4sbjivJP8Fk2o5yfYroN5/72I8e9+h9kpaAnAI+2gMur2FPum0hpM4H57Xp4rhdJ+FFL3oFrrjiGhhWCbZXQ7PBY09QK5fgGgmiXhNl18RxkyX84X3ugoqVoF6tIA56aC7OYbJeQaXgYP++PahVy3JovM4KayaLwUOhXEHBo9gd3TLoQuUiTIvYuxDgF7fO45s/+Cl6hoPQdRCyXVh69kV2V/WrS1uMQNUbuWVrvCafz4M5pAAXaUvMfwj8qvanHCBQ6e4QsBMAZu3HeiKXsv9saQKMBwBWJvCjR6oAkOU2rKNzn/8WVqVeVkbWJfXUsP1swF4ccVsYZQDo18vvgaXm7ZsBoK7AMe1gXHdsDVtSeAx5IWMArKg2UuplkvGVBIG0nyINhBG3c/skKtXSVgGAnAGQAwBK/FgrSJJSYsB2SgSYYTtlvOAFL8bCUheuWxFarKKd5D18a03RMfTmcQHS+gBACsdK0O83ca973Q2vec1L0e0tUVxVWhOkR1An//mCo2656sNVA2A8gnUY8jaiOEq7Dcu2JFCj8JcwACwHVcPCgWuuwacuuggznodqnpgxUDUsV1Xsk1jseuQ4DkPulk91hbateJ0GAMQG1EKUmuiFSQ4AGDAocMU1YhlFcrRH6vCbtpGAdwsr9rK3boQBIL32DLLYq8Tgl71WbKewLJSdFCftLKNiJihzupAdwEXZNhBb9GsmA8CUe+JQuMew0MkydB0LM3c5Fb/9F3+ByCoIRe2w4GgDvf0aANjsHrC8veDIryo31dhV/etTpP7GEYJGE9WT74RLL3gXrrjiagkC2r0EV/3iZlE4DhImzaJ0BstKEAdL+NAH34c73ekULDXmRcxKGBSgfY3qPxugvTmDZUj9ypfQZRnQcFMTBWpR11W0yJyVPVCyTWiwLcGLsq7hPdA0Lj0n1lsfGOPHFgGwzQURTDyEWuUUEEfUQ6mgVJnBs5/9Qhw41BSLIlqjNVoN7Ng+g6uv/hFe/YoX4XGPfTgbbtBqLaBQLEgf7VpAjoyrFSwR/VpxmsipnMO7PxxN46i5kjOM2cEEcFljaG123I5+3LgNdN31WzMANnf7ZK9iv6WycFIVCXHyYIKvnJwlSWXy71GYURSPFWuB103Y47T6W2fqrb//LK/WrvYx6+5veaKfG8Iu61vVq7Tu+NcMNmkZEGVgni8VwkkF92H0A/zgP74Iu92BFfThmRnKJQ+doAvqxAhMJZo1ZENZAgJQBLRDMa9iDZ/4j2/iuoMdNNISIqeCkK+xHQEACCYQrublYusQ28uogs51pN/tYteunWgsLUkioNXEZ2dnsX//PklUdYy1vJI01D9YDwDg+jM7M4Xdt1yPV7ziRTj99EdL9d+ylL2bMOBWKQHrtpuVAMDoGkOrr7DbR78bwCvW8bCHPRrlyiyimIA+hb+oAaCAFDoK9buL2LG9ho98+EKkaR9pHEgPuFrnls+m0e9da3jpxETudU4dz4MBtebmCv76k6XH2YBQwvtdCo52BBjJkii3/tK6LKvP7MP2OLExXqUFbbBmjAKSq0/SrbngjN/z1kvAZMZLO8qRPYbXgVV0tnB6SFCFYddx1kvOQZzQ8pHCcimyqIOnPumxuMfdToFrUeyVfdR9ud8sntExS+FK2kde2dTxO5g0k2Fr2A68QhHFcgVesSwsGTKTWKAQYmNuhblsXR2JBzWwo0X5BteEa5djo9OjTaENx/KwY8cJeO1r34j//Mb3YLtV+KElRTzGQWkUiuZP0QbSsIewtYgTpyfwO/e+O3bOTMJKfNSLFtJ+C0F7EfWSiyjoqRY+i0AiQQsyICjoV5C2mFqRaxAZQVW0AxuH2hm+9cOf48ob9iIpVBBSiJQsCNEKUwxP1QKgmDEDFtWR3cL81QPO14DFrynhShvJgGXndt+5XaBmBciaNJCaWj6CRufyOJeLlVoDR3oa48LM9UA9ydXEKnn1h4zRPK7SrzgcBNRLTd4ukLOZlrcA5DD/iPbS8Btvvy0AefR6xAyiI73Ha67/KirO1y9ZiIdFmlw3JvQjTNUn0G01Baw0EGJyooSDB/4ve+8BbVt2VQfOk29+6ecKqqhSFiVhJIGEsT0Q0EZuIww00NBgYyNMI9MYD2PA2GQwDoQWA0yLBmRsTBRBgLEQEojCgkIoFCUJVUmVfv380k3nnnS751p7n3Pu/Te8er/kkhjcP9547793wzk7rL3WXHPN9Ti+9h9/9ccKADBBKTc71VURIIq6+PH/+FP4vbf/kdTLhWFbsutUKV2VwvxYBpSk3jbCqYhyffM3/1N8ysvuRZL20WoF6PcPROlZNcRU8VMftVY8gmyuXsCLakqsgdD9oDX2rJ+icGImrVd8dOBgfOEifuaHfwQ7QYAOn5vSmWAwqy2V2Hc8MBDijQIAJITSTRuluQhbTcRQ+zMZJJ2nqhqqCuyqJfqxnK/5jbAYANCUnOgbCMDImi1tayQdrRnUFznaYYRew8FNJxuIpgnCrBAAgLoMLOzK3CkSTj6FAOMUDa8hYz72XPQ9B3f8tXvxki/4AiRsD3hMAECgJNPW8bhG4UYYABI/sPY2TRHmOZosd6AaZFrgu7/9e6VFF1v/ffDhx3F1f4RBkokDz7Y/2zs72Nu7iOc9+xze9NM/gStXL8lBHjUoLDQW8SQ6NQTR9GHQ3hr9X4O/eptJ80zjvGhZkak7s/RVlq1kbLfDEp1UAB0CAJXyboXOW2d92dhyfZDefFwAgOtpdHCAs6fP4truAO32Dq5cHePzv+DLcOutz0acsP63if2Da9jcbGF/7yJ++ZfehGk+QhDkSLNY6iRXhYFVtmnWSmo2V7Oxi/GLo7m1ylBf3olCbdXTEeovnoV1V7nKntDxtWKax90/Aq7YukcDbGnLKK31bLTbkvVn8M9SrdIpN/R1NgVbhR+ts4cKMyx/rAa4GShoiZrS3hWcLsWAzL3ZIMt+16y5FmCwDv3a+fPYabXw9p//eey4DtpUgp8M4Tqs0M1kf4jWBNuWwRcAwC1c5F6Effh4z8NP4Nd+9z6Aon95hMk0hBOw/ScBKnbk4OmiaB5BRPny2MPbkVZX/YMDnNjZEbBwZ2cbp06dxEcefhjD4aB0b6oxNivG2gi7gJaUANBObPQ6GPb3JOv+pjf9R8TxHlw3EQq+BFsr1ne1/3SMZwAAx0N/9wCbvW3c9z/ejde97p/g5OlnYRzTbrHWn8J+ZPZ5SCd9DPtX8Q+/6kvx5V/2hZgWY4BMKXsfxwEAOINGnFGYCSV2asoKWPdtgknbm5wlB5M4lpKLCduOZrGo0887+otW5PxaJvuGFZyr8VPN0y5EOJ86+/4pb/N1AVgtijvye1fjQAbRFGGjhYPBFM3OKfzqr/8efvXXf0eEMUl5990cG50A/+wbvgbulHW4hQinceyDRoQ+tRdMrbTUTpsuIvwMAgS0PaT8N0R7pKnCdaztNfPtG/2PZQGaAAmmzMSyScqg0PeQOgXGk4kAAI1GG73eCbzhDW/Ez//SW9Bo7wBuEzlbzYpcbiHdDZDGaAYONlpNTPojFPEYL77nDrz0+XchygaI8iG2mx6QDFBMRlLz7/qhJFCSXJmmU4+tcQt0wlh8rubmOVw+LLA7CfGrb70PF4c50qCNhCUMwhrSxS38QcOaFJBW7NJxzycL81Zl/FLRzD1lSgJUfFHrxNWNMewAw9whgFx/LAPyli0ushiPb/9rAd+SN1l2/kiALgCAMgDqScp5oHXZ2pLhUDEFfb1omVT1//o6LQ2vEjOzCUsd1+PO35G37JInfmKXAEicYwR0VQutZoylPMZBOsnQ7XQQjwYIfYK/A2z2Guh1G/iO7/i2G9QAIIYuE6+LoKSzGAoaDRWRUOoA0Ii8/4G/wBt+9I24eu1A+klKP9U1HuA6B2rd31c5UKyBnOZDbG218IM/9AMoaKAjR5yi/YNdEfeiCI9QKUoGgB1oE7jLJCyv01sFAGhQynYo0idI6zYpGgQXLf5qMMBP/+APojudImJ2Wlry8EUq7iQU9acBAFAdAKrTeoizKQaTDHFWSLBHgMMqQNsNbUEAYxFnNte6+bjRLVt/fQUAqCGa0QAQI25qTtkX2pnCJ7U1Jx21wGarhe1uhK024OcxArY44ZcJChOjH8D1mSW5AAAJ6f++h4Hv4Pmf/ml44ed8NhI/xIQ0sbmFvI6Zwvvg4XWjAcwxk9flMBKA2+p0MdrbQ8vz4W2dwFt/+mfxP+67H0nq4nCU4f73Pgiv0cUwyUW1l73umakbjXbxA//mW3Hvvc+F5znS/ofZrtF4gEaDuggWFbZB5Hz9P9cdiyBns/5ysJhjXY4pSZFoPbC0DstyAQ5ztqsSUcDKyXkqDACdg/UiVsvWLBkl2XiIrY1t9AcZwsYmfuZNv4I3/adfQrO1hVarJ719GeNfu3Zeso9f/0/+EfqHlzGO97C52UPGGMDYj0q8rPrE8mDWQZl9iCO0oJd8bTzX7Tdboj7z1jNp+fpf9Oe5XOVTzqDNO0w3QqFnCcdxHxIoSxqwEv8RZ1IEuFgH6qK3yf7urOXWTJCIcqmXCM/x4DFDt+IMW20PFUxeRWNdbUdYD8sgk06qaXMp69nWwZOmoDWqlWiWCmhp/SxvKEc+GqLbbuFdv/gLcA/30KWtzGNk6RhBxHOBtf7sWU1GHDubsAbXQ+yEeGxY4Gd//b/jIAGGuY+gexLDpJByqUYYSZab/YclCCSVV7L/ITJHAQAyaDZ6XRnD2267Tfb5Y489KqrcBABEoLHsdGABaDPjUmZofi4BAFWVsKwZshCGg0N0mhEGg2t4y1t+ETs7bSkByLOJMEDUTbXvM3vCWIq4lBIIW6Bycjn/+1fI7rkZ3/ld349fefNvodneQpIyi0thWBXBCgMHu1fOS7LhZ37qx3D2zKYwDwkAUsW7Sgjozqo746vmXwDMGr+qirMrdoQAANRaorgZz7QkxWg4FNHSnF0ZCAAIA6baR3WfZWY0FjhrKr5rgvyVG/H6YKXkB6xDAY+7wRcwI+f9h+PEHjMAgO9I+eZoDGxs34TDfoFv/OffJqVf3Y2eCAmPBrv49z/wXehEDuL+NWx1GkiGh8IeYn17IfZGx1BLAVQEkItnY2sLQdREo9USHzHLp7K3BIwjoyPXlrfL5smejZxTyyywivNknlKkjyyDIi+kjM1xI/zar/93/MiP/iSanRPwwh6G4wwshYrY/pTt+vIEkH0NpAnQiSIUo32c6ob49Jc+F3ee3oQ/OZDEipuNhf0jfhSV46eEA5lECKUbiF/sS4KmtXUzro49PHItwW+8435Mwh7GCJHS1zW+nNox6p3w3FPmDlsQKrfoOI+K52WXti0DU1BBa+DszxYMEPNiADtbVlH/XX3PrrL/Gnivvvp1fqTVWDjq3V93PYZdaUFw+93aoXWfXzGlZu2HvM4cjPxRRfbsVVoxV5usOe78HfWulz3vEx0AMJoYajmMILpRdTZ2mTG2aNk5BTrtCJPxASaTQ/yzb3w9Pu1TX04A4JePbX4l3yBSyGq8yhIA41VqtjqUen+WAvQHMf71t38vHn/iIhpN9rjlFltNoV8XUK77+zoAIEsO8fmv/dv4ki/9QkwmA4B9gklhZn1xMYXvU/BJlUf1oVkW28bsRkoABJV3HMnkk9Yv1GrWDJN2mmRoFwXe9MM/DH80gj+JEXK0iIaKI6pZ7qejBMCKzDDgn7Ad4CTDmAAAQYFaDam9f902BsmbDwfWITo3umdrr1c/Vq/jOgDA0MNcnzVwiQitBQ6kHpUzutPr4NRWBz7G8PMJgpxcFaVSst51ouUzSvWlPoMXYThJkYYBJo0QL33138Rdf/1VmLB+zfR3rd/aOsNpn3sjIn43OpQcOupcbLTbmPQHiCh46fj4N9/2ncA0xGCU48OPPIm/eOQ8utsnQVfDDXzESYzxeIhPefmL8UM/8p24cuVxbG6xZVUs+4Pv2Wo3RYCrrCErFV8N4ivAkgIAil5WNHg9ei2F1W67qbT3s2r/Ip4lDA1+r9TB5+l3q2pohZNwbOunyuaugEt0cRoYjICv/4Zvw+EgQ5I4CMMGsmSCRsPF4eFF/PiP/QecPbuBKdgDeIB2q4VpZtv81WrjagGJHMi6wBcG2pIBXMgDtPtixQ2WXUzmV5LNapcuunlCdVCXyH+ddnaMBblun6x2oNi9orJFT/3jVUVdlPwNtZ/nGemqVNmOGpGh/WvWR4BQQ821Dt+682cgPOunAAAgAElEQVTl34XBcHwAgMA0A3L2L7dgIun63E90CMQ1nlKMTJ1mzfoThFPdGrLafPhIDw+w+8hHMbpwHqMnH0WUjqU1qjtNMZ4MMaWTzS4JLIOa+tLaju0vR04Dv/3uD+Gd7/sw/FYPw3SKsLMlzBeC001qX0xGGsCLo04qL4N/agCEmLIe2AU6rSZuvvkmxGPW01/CeDTEJB7jxM424hFFMu0c175LbQqDcpuZU2C+Aj/0VWEQon94gG67geFgD1/zNV+JL/mS18JxEmTpSBlftZ01D0aJ+rXJYNkuBBZkZNb0YG+IZqOLL/yiL8XhYSxtDXmSsK0ax5rK+oEHDA4u4567bsFP/+SPIokPRQMkJwMgYkeV5SUAq9Y07zg1gp22jEDn2LD0TKZU7JyE6VPE4xH6h31hAZA95aYTuOx8YYDUeQB1WWDJ38uIi/2pHPvrLcnyvxmz9tS37VN4xbr9+RTeqnxq+Z7MeLrAeJLAdZtCmY+aO/ju7/8P+PMPfRTdrW0VUZ6m+MLXvgZ//RUvRXxwGS03Q8PJMBmP4TOwl04PCmLzi0Flo6GaI53ehohpOoZCn+UaSAv3X9iDCqDP3+d8RteqnNv2cdpFh8yUGKHnYdgf4eSps4jjAn/23g/iW/719yFq72D3MEF36xSiRluuN0/GCF2u8FyEDtnVK5skmkTJRjjdDfDJz7sTd53ZRnp4FTvtUMqAWGbCc1rCBRHZY4lEJi0S6X/m0TaScBu//56H8ccffBx5awdjFhx4bLHMQDE34qXsXqL2TABZYQccN4CsAwDGn5W30oy/DfwrC2ETGXa/VgFsHcSrn2mrz7flpX92sa07H4s5EchF63lRRp+/k1utAX/LMv/2rFv03vOlUtVzNR60gKmUHxkQoA42aBedZ+rxlwAAsCKKxo8WpQ0JxxWY9b1AzlI23mDJDUtP2e3uDW/49/B9B87l+998Ay6w1jEpemlqYoxQjqwtQ1fvD8bY3DqJvPDwLf/y2/HoY+fhsb485Udr+6Vlj3UUrnUbZNUBQCyyERT47u/6VzgloggN7O9fRVGwTmITCQXGyuy/4WqXVAtD3RHjvUKpd651UX0zsQsAM/hxMgEINPC9HE8AAD9J0XFd/Nc3vAHF/h4cthlzXRV0YBcA09fzRkUAiVCr0r8nlH8CAINJKkwAMgIqAEBnyAb+H+8AgFwpD2jf0V6q0wyhCwTsaeo5OLXRw+mdDUxGu1LXFhUiLyP1vcm0QCwK6wb9zYHIjTAYxZi2GsjbTbzicz8b517xKYj5fK9qVXVUw61jyZradRTKj51x5Kr1ScuNJ+IoM4o4/9BH8RM//pMIow04fhtv+4N3YW8QI2r3BBAhtd/3ieZO8b3f/69w70vvgusniOOxOCHM/NPwy//pCosSoD041RUtNQAkAFIAoKzENLRQsQhy8pJZpC24mPWnYJi2+2MORJ1aZk3kQCu1NbSdG3+3CgCgE6E1rMcbYylwcgtMkhxu0MVjT+zha/7Pb0KztYONzZO4cukyulwvSR+nT3Xwxjf+3+gPL0uZ0c6JnjjiAVqi1mqVy20wUmYxTdZxpgCg7PcKFUcSOt9iR3tWJNCAAuapCmVef/O2XnymMGAmMqr+YsGb443g9YHP/PusAwBsT/rjfL64f2Ra2ew+2SXsTc3yoI2eKFpTzVojQJOlsyUpFghgBnmF/7mWAWDKqpZd/0oAm6wnRo8MrEXI1TFt2VSklqCnQwq+BQAkLU4mA0ED7ksfWeLggfv/FL/80z+Jz/60T0E7HSFKSeH1kccD2e/Sts8LJHBPC2YhXUpvoD9t4t++6VcQ7NyEi1euYWP7lIDHdOgDP5C8ABk64gZKoOgjN+/D9+KYnjl5Qmr0GfQ/ef48Bv0+Ou2W9KA/PNiXrKPm+GZBACNpKFpCulcsAGAZAPoKCg2HgS/05SKPRYzvp/7fH8PmZhOTeADfrWjA1uSYg06DMsNmlKy4/L9iALBkb9hPMBhM8OrP+l+wc/KcjI0fNDEaU0jYF5aSZE2nE3z6K16Kf/2t34jJaB8oYgSNALFTSH3z/DwfJXDlfae8L5NsK8UEpcuNKQwhq80AAHTIRsOBACLUVgho/7JMNHHs563KXs5fE8tC1P5YGzJrX+wZV9muytbUMYPjhm9H2fPrOsOsFllc/AllcE2mTECdmxzd7hZ2d4dw/A5++3f/AL/51t+H2+hgzO5NUYCNbhPf8k9fL/T4YnANpzsRJvEIqbTiJbOGZJxc7HEURSKEScE/tiHNxN+zSR+Czaarh5BBbReYRTpQs8C4bQFoGQARZfiTCSIvwO61Xdx087Nw2J/g0fNX8HX/1zfDa2xgSj2P3ENisiG+M0XokU05FQZUkjnI0gwNb4qNRoB8uI+0v4sX3HEL/uanfjKcuA+/SODl1A9gpwHtWCLdfdhmO8iRuz6uxS6ap27Hf/7Nd+LRvQRJtIGJE2IqCTjudi1SJZtIu54oAyBnd4CnhQFQAQC6B+ogQP30NemJUhBPV3kdOJv/edU6pbbCqvW/DkBQAGD5w8ZP84BQ6S2wBGAOQFlmAxZdyyIAQGMctabCVZHWin8FABzFXj2l54gYprH0ZSLNMjHMGp5CyuxSJu1GB9joRnjJS56P173uK0Wvy9l99289Jfd3fhHMBug2lLftuiDKpWwjMopTQRHf+74H8S+++V+it8FuAE1MEtNnfglda56ONo9SPVUDbtEnXjcN0ae9/KX4x6/7Kgn+h0O2BnIRxyNxQqRqnDW2Jluik2NLAHTj2X7GyybOCq8sQmjp2ASekDeQMJthOgpQGKg5ZbulHO/4xV/Ah/7kj6Uuc4MNjE2982Aco81rXNMGUMdPjdR1LakYgBW5OL0M/lm3SepaP05FDJAAAMs4tO+p0pX0UWcALAc/ntJiPsaTZxkAdLKqNoBylQziechEPpxpijwmiAKc3tzATqeNSMDHCbwig58V4kOyIj2hSjK7QIjTR/GbAhvNLuJJgth1cHE8wOu++zuAdoSk3cBE+tquD2bmb1EqFPLjV7DJaqwhuIuGcB6NrgfJzJ66cQInapoJdvDj3/dvcfHyHprtbVy4coj73/sBIGhikhUSFPX7eyJi9IqXfzJ+6D98Lxx3IIJWFFKrU73YQpG/azZa4iCJeCXTJVO3/NmlAnE+kX7AqoRkasXsjdB58n25RzotBADobFCRuGwRZijOy1D3ece2fjhLjo4O8goLaF9ftzM2U8PgIGqqOGTYOoF/+LpvwCOP78LzqeARyF5Nx30MDy7hZ3/mx3Hu3CaybICgAUxY/+94iNASOnV5aFZJBjmYCaRoOaJpC2XspIyJ9OHWzHR16JoMYAkK6M1ZzeRq/+oprW2QzevNehI2DSnwAryQZWFj3HlXRQMkEdIyQKcFYmj3+EU1d9tb2WahqufaNm/VBNQdFV6rtZ+yn+eFTkmBli4OyyfQzpud9/p1iqidH0krLD4oQhc1G1rvb2rDpdVqafXMD6K8pbgAe3ofV4maDXCisg6hmoe1dXH1C+KlywJRFoPyY/kEeuxs9TaE0+sAwyFk4U19pMMUQWsTee5Lre/P/+zP4eDJx/CqT3oe/vfP/Uxce/TD6AUF2oGDSTxEb2sLB6MJ9ocTbJ66BZPCw/5hjF/8b+/AQwcFRk5T4AY5K4zjbAWy6OizlG5IjrRPbYCGtJjl95tvvhmh5wpF/+DgAMlkoqAokQMGCSzXEnzF6s5oLk5BLX4xECKgwfvneaw0SLvi+XuWADAL7zlTaccXBlN80Rf9XXzVP/hyhA0P6WBfenmX9sOuJVOXnZI9Vt9fptxRf+fDbWzi+77r+/HmX/0NwKUAaoSEbeEctVsE+H1kSEf7eNNP/hjuvv0ckv4u8nSEZqeJ1Ags1td33UbXVbjnzxguHSfQ0pTSbAgjxrI92KVE7z9PUkzGMZJJLNl/aiMQxXHTTDoRLHpwr6wKoAkA5J7uAWmXa2x1kkyk5KARRZhMqHWg716CvOYX9KwIFC06x+y+XXe+rQNK1v19nf+46vWiM8TTS7oKsTtIiCDq4mBc4PX//NswbXQxYisuttWcDPF93/GtONcJEKV9FAeXpSNA1mpimKXIOQ++j1aHdfg9tDsdqf/nfpqkmQAAbKtDxmmaK6Dm00ZNJitbyWm7vxpzqwaSM4hO+n00w0jOUz9ooNnewCOPX8Y//Np/ikHiIOqeMOU6LDXS7iAaiCsoxzIXxTDpPxWq+OUUaLgFwmmKz3zly9ELHWw1XDSRIB8doBj3JRnTjMgmHCPqbqGPJq6mgXQSyVonEPttDFNlEOv5xXNaW5cqs6lqX318D6piAJQmtRyq6iBeDG/ZJ9YO7CX7aNWvV4f/a97wCOy7dev/uMmP8sqYQJHykloZnQFJPZ++XiGlXKdPn8ZoNJTkDXWhwjBEklCIVS3DM/Ool3dUIM66pHL9Wm2i5hm5/hIAoPteAeB2TDmqWZqj3WrgYO8aNnpNZMkA3/md34rnPudOXLzwBJx3/swPHhkAWDQwdQNjabtlva5xBihe4odNMTCPPv4kfuzH/x/xcQ4HYzQ7vZIBsG6x1g9JO+BPZbLs660TSAP49/7X1+AVL/tkCWySdIRWOxJ6Mw/OySRF4DdqGgDG8ZDBZubSOiFHZzDU71EBgEIyJhQ6MRr0ciA3MEUrz/Bnb38bJlcuoesAbdZDGmE6Hrqsw75xACATRgEoZOcFSKcKAIxTXhevqQ4AGAeszFqt1j/4WG+KCgCw6rAKAlTGnAEKHVAXbpEA6Rjd0MfpjS62Wk2pTSumE/nua3pb5iJ1pohZAiBOTBPxMEbE7Bd1GFotDJwCr/2qr0Ac+aKizyzIcR5cPgywbsQIr3NgWOdH4McGrQzM7c8OwQem8vIpOu0Ozj95EW992x/g/MVrcMIu3vfBj2CcUQwylBrAQf8AjcDFzmYbX/0P/g981t96JQ73npDeogoAVCivBOx04MlYkQBLg0p+Z1ZOUHN63h4FjeYAAOGOqVmiWrU6okqPZPAv2X3RZ6TIlQ1+F8/Bsho9CQhNCcBRx78OHvIa2D7xYHSICefR6+KHfvSncG0/QTGN4BTMzuboNVxsd0N8+Zd8HtotqgrnLOWEG3nwWVMd83kKAGijJBNOmiCHfZMlrmMXC0HStf2aOM28fqoU879lkG73qK5IZiDlj2VZlmkXY8ZX2EdlP3bTbUGkM0xtsgkoJLCfC8IlO2oZ2CYzLse5dIhQAIA2yq6LRQAAHYdFj3kgYOFzhKWjNe/lnp8DCez5VAd+qudKuKm91LmWfB8h+1Pzmkl5py0wAKuMd5n1sSEXQYPjUxiVgaIKEPPn2FHun9Rt34g4sS2sgEHCWiLYxsw/9zaFx3QPttobSB0q+0+xfdOdePjRS/jqf/JNGI1ibAbAmbaPf/AFn4vtoMBGUGD30hPY6LTRH43gRm0g6uLxK4c4+6y78bt/8C68/f4HcOBtIHYbM9wwHWt16zi243GMk6fPgqA1tWVavU3cefc90gaNjkkyGUtGmnXI3M9S928EqhRsNuvSnDtHBwBccTKjMEQrCqXm/2D/Cu655za8+tWfgV47wlanKaJsDETpsJaxUk2YrfIbyBDJxIkV+1a4OH/pAL/522/Dh/7iIQRhU4J/1mlHUUPO6jQei2p65GT4pq//WpzeasHNY/hsIec7IjRrIYtVYOWiIE5iL6Nib4N+NYym0eoUGA762uaSICyBAIrOGdss+hACgFbsqfl91CJFfclDAmBWLU7pJTgS9Ms+KQjcuLI3+LNem0UBZku77K+tbbX2w96vABUrHuvOv3U+5bq/r3t/sh8IUseDEaKwAddvYn+c4z//2u/gwiDBQc5We2R3FviyL/i7+NTn3QHn4BI2WHroTXHIIFz0RFyxldJq1CjP0xeheF6aU1NDWhmJT0bNKDIzZa/Qfqwou5xfU3Z85TtlfnmeTKcYx9QC4Hkc4sreEN/7796A1GtikLLldCSdO7gTq0CcGXwF5vgZBP8sZV7mntoX9B4nQ7zkOXfiebedQRsxGvkYm5EjHQMGB/todrqIQe2hs/iTDz+Ot7/3IcRBF/2csFkAzyUDiLimZv6F1aR9WBQWLGv0j+OBLQMA6sG9vu/1QVIt8F/XbmfFpVn29HGuftmV1d9r3fo+qu+z7PqajQbSJAVBP/qW3Ldcv+J75ApqRVGIa9eu4cSJEwIGbG4SfM5Fh4Tg8F8BAMecfdMOU9YnY9KyFaB5P6PzwxKf0bCPjW4Dg/41/J3XvFrAgCuXL8D5onvvPjIAUDce+hFKtS0Ra6nbLXtLicPEeh+6ODRkkyRD1OrgwsXLOHnytNQyDSdJWcOzaLHO/+44Af+y4aUD1nA9cXKuXL0g2X/SIlgnR6chHifwvMgIABqkc64EwBq9o07hPADgsG+6w6ZpxDZZz0Tj6SAqCjSLDM/a6OBZ2xsizNSQxmIqiOYGgR6uJgN8XXbMnrdrGQCZZvgpQmgAAGb/+ZXkpm9zyQAwmX9j+GX+rTrqUQfgaXyeAgC6Dm17mJn+sKJKqoeGhwSRW2C7FeFUt4MOnZM8YSWb5pEy3T/M51kAgA41EbR8kqHJ7A4D2DDApVEfjTMncDAYIEx5CM8KN9lbtNnQZbcsGg4Ra2GXD8q6DMg6B6keSNSzn2KgiRDSgXNdbO+cxNX9QwyTKfzOJnaHmQAAe4OJgHQ+A0IGFPEA3YaHv/2Zn4G9C4+hMZ1IjZ+lFVaZGw3UaeCtjaCQGudKs0rMaLsihERhtRkH0Ch48Xc2AyZaDIbWLweGCXhZEjB/PM/sMSPwNuP4GC/fdoo4qgGsj584PUwERz45JJhMI7z3Ax+FE2zA85oIyApwCqT9q3jRPbehG0GUwEnZnFB8LAykhrIbtOFJuwrDsLGaFiXIprV0dPZmA2nN6mdJrY2PAQ0q/QSlP5f6CjbzVnMYgyisFI4NUMBsnoAN/G6ZBOa9dWxV+E64W54GnHr91UhK6yeXbKq4pEfWnelqXVYEzkW2fX4u7U7R55KKWoFF9WuYD6AtAFCBVErxpIMp60oSbGxd50tJAB88v/g7+/P8/nGKqbSBO66OBNdPIhTu5QHYKgeOWTif5U3U3WDG2aUWAIMwnrgZfIdlTwVSAXk8eI0OhkWAYR6gc/IWvPVd78VfXO7DbzQl4A8mB3jdl3week6MtpMAkyFajVAC2txv4TABmjs34cGPPolf+53fw24M9J02MlfLfq4HWRQ8bjZbuLZ/gI2tHQGsbrntduzuHUgWev/aVSMWqi3qZN1Yeyj7nQ5/rRrX1LjPMgBoThYxAAiYeYa0l6MR+UKDdJDizJkdRN4U/WuXEHnqtKpivvZkr0qI9Lr0oYw5y0hi29z29lk89uRVZBkzqBHiSSrrijRuiuwhnaBD0LQT4aXPfzaK0QECpJRFFnAgCiPZS8v8nDqDxdqwcp+Y4F+YADUA0P7MAI30zzo4UC8JkpIGDt0ciHoU8EmuRZToeX5WD5YoSsmFsL20C4yGSpa1oTbCBh4lO3EuiLX3aIOJpT6cAR2WnrFrNInWna96vix/EAQmW7R/bRcMhpgD3x1neOIwxR89+DAGfht50ESW5zi31cHn/81XoP/oB3A6yOBmMQp2iuDe9NT28DtBMwKzScrSskAy/tKOWVo/A0mmSaOpsL+qEoBFV7nKf7avVZ0LFw6TQAy4ow5+63ffiSLqInEbAhrSvnAXqpKHZuPlZzJuCNCTF8CEEUW/HZ1/1uoX8QDN6QS3n9rAS599K2472YGf9DEdHwpIQNbMfpyhffZZ+OW3/SGeGObCKBoVPhyvIXuXAAffi36clhOpcG912hwvAWOoC7P+Q/lWR3lP1SE57kNgZOkqcNx3UJu06vGxBQAoHqlJHpkXzhP3f0jWhvpu/OLZwO4uV65ckf93u13xC9rtNhKpLbmhAbiBwftEZwBU3emuAwBM8K+saHZ7SLHZa4n+zKkTPWTZEONRH85XfMq9R/V/1XDP1YtYFWmp9zOHZJ0BwGzKhCIhYQPX9valJGBCKwYXgziGx1Z7Zv4XLdZlFCZ7LesW+KK/l4cLxfb45blI2dqkFSLPtZ6526FCNzOOgm0bUYV6C0CKr6irtWoB1ymspRthDiUxaBRIIT1RVPgVAJCDe5oLAOAPD/GSu25HM5+g4ztoBh4SOg7NhgRSFv09LgAwLQgAaL0/WQCkZ7L+f2Q7AUgZgDWVVl3YHuZEYOc1aG9gPz7Fly4DAMq3YfDPqJ41aEjQi3yc6rWw024iLJgNSbT+ks6/AQAYCqQuRASQdbWddhd5nMJlqQqzJY0IE9/BlXQk876NCIEksKt6u/rPK43zEdoArnNQ1gFiaoArepPNwvJ31DhIAw+552GSF+gnGfbiHJ2T5/DOdz+ARy5eRW/njAj2jAcD3HbuNJK9y7j9zA7uOHcS1554BHecPgknT6+rIZUA2YBT1/ch1oBHewOrEJvUP8rzjdCaCAZNTR9w0wlg/qAwmeb6GM87rysBRJddUbWV3FEdyPpYkgLbLxLE8HD+6gB7wwxTryOZQY9iTlmMrQh40d3PwnD3IgJXM+ZeEMpeZzcDFZ+sHuqL244qluFggTeTXTeK3gQAIo/lLVXpRD1YsvoI0m1E7LMN7KtgTUEZ0/pIsod06pQdwYCorL22Wq8lfVe5ClPhT1fr3865DbRXZ+BVbLV+pJRgsmU5zKmT1//Oawwkg7V8/ubt7yyI4koZRhkj2PVkxBEtgCf72dyjzI6138UUrSA8UgnJoiukfUkcU8M9d66WnzH3+/r70An38omsl9xlez2lCPP/bL9HACBwcsnOsExlPPVwbeKiaG3jwxcP8IcPPIy4fQKDeAJnso8OYnzDV30xum6MKB3g9FYH1y5fRre3hf24QOw24XRO4o0/9yv46KU9OK0tHE4IhAUlBdSQUbRQTkosQskORiwFKgq88EUvwiOPPILDw0Oj5VGIro2tESVbyWYVFbgyAWNt3VVOL+2CYWAsAQCCIMI0n2I8HKDdbIC+KWv/qczPHONWI0DAemYTSAoAkGdaLmfAAF6D7AUVBS/ZDdQx2EtcXDscI2UbWaHAq+4J99tkSLA0wFYzxD23nsNm5CHr76HX8NAKHGSjMSI3KNlO83NeB1Tqdqe+B+wZKOVkxo7VAUBlmNXSFGVHBe1Ak3vaSm0ZA2W1hsoUXpbJHpQ9IuUeATrttoCT7ICiAEQ1j+Wcmj1LgGZZjM5rWgdwr3MZ1vmH60KPVQAEb4EMIepUUBnfZ2vmvMA+JYc2TuPNv38/LqYevO6O7Id49zK+4jV/C+7eEzjjTRAV9P1CkCA3P/dcfsIMpVDv1JHvVP9PMgLIZJ+oAGOK/Mjn13W+O/cou/VJV58QbhBiEKci6PmeD34E10YZRtMAiUPhTjLN6OvWAQAt0RH/USBHdqfima5AP59NFkBYJJL534qmuOvsFp59yylsNX1M2UJg6kkrZcJib37bOzHwWxiCtf9NARKcjLbMAgBky5juSbYK64ZaSa4KfY4aFq1bQatWqDEmxw2Aja/wTAIALCmi7hPPWWnNnGUC/LO7Cm0pwQAG+/FkjNe//vX4r//157C/vy9sFzJmJBd03Ptft/nX/v0THwDQsavHpRZgNWzoQvVgfLb3bQSIAmppDZGnQxUB/LIXHx8AsLU3gvDavpKmTtwatDTLkOY5Nre2pYaaAAAN2WF/gBHR1ciXHsN1x6o+b08nAGAdOnuYUhpoyh7vXIwRswXAYHgo1JV2q4vJJIPvhmKkKtkrRT61f7ku3qPWIF13GE1ZI6ggYsKAQEAAFTYLigyNPEEzGeEFt96EZjbGditEpxFgNDhEGGmf5RsBACjkVhTUETbEKunR7GNSOKJ4P0oyTJlVkhu1QVglxiS/+7gBALRTg4qSWDeUKr05iixG5ObY6TZwuttCN3DhZxOhR2ciwENKmrZUswyACanpzJInGYKpizBjN4AMbKbpdlq4OD5Eq9uBMyEIY8dmFghYZ38kcJPWjssfqwJ8Tss6iuJ8cFwPkOn4iYMBBiIuRlMXYzdEHDTxh+/7gNQvFl5DALxJ/xBnN7s40/TxwttvRhspuoTwJ7GoSC962M+ywb1ea4UUux7bg5LSqACAaFHQ8TElC/x/1GAxjOnGIJ6ijhbHhf+rZ2gWZa6uz0pWV8qlkppWjMtmoB7Q2s+175l7LtxuG7Hr4y8evYgDBkkZVdKn0mnCS0e44/QGNoMpgixGr93EYDTGxtYJDCeGISGiSJrllPeXb1XNM+s8SxE0W7bgaEsvCX2oXVEKk2kQYL/4PuKcGjqzsghMYC/vRYFMpe1p0KXZHCnskew/JBgixGffQ8oR5EtFNklBrkfwdg7qdH87ttcHGUr5tgFd/e/252azOSPuOBP8CAW6mrl6kGTnyu4PC8rNBlKu9MkthYxqvohVfJ/JsMxknXSeqHa/SgNgVQBCu+Eau7MsAFtlQyyzic8p2FaPKv2sr2dpgbjiKabpWLZM5nrYz1xcy0IEJ2/Ff3nL23A1C3A5DdDodBDkAxSDy/jqL/47eMHtp1AcXkbANl6kGPsNxNMQwcYZvPEX34IHHrkIdHZwQGDUinTZNWFKxmhXCI4npMM3Wtg5cQp33Hkn3v++90rLUKqPk+qfpelsWYtRQtd1Nm8Z7YlbrqhqASwBAOKYmY9NpPEEYLbayaW9YacTodcMkff3EVjQyyQxlIlAcIgaGER37R7Ta+LfRIzXi7BXBLh8MMBwFAujiaUjVvxwmsQoxkOc6DTwSffciUaRIszYYSFAg8BzlsKlxtBMaUkVjHNNWABrEQAgGh5WpFA5VZUdMUPH69Tr1/VaX4+0/9b+LVt/qzQAJDDLUoRGA4S2kgF/p9WSMZL2U8bmW7p4HdTRWVwdQGk2cYDpALAAACAASURBVPljXYC/7u/rKNCrAAjJiHsekvEIO702JqxxFv2gJpLuKbzlXe/De588QOPEOUnsjK9dxt995b149maAzXQPbZc6SybDn2krRmUikYWkgtAM9snsIVs2TnOMqQdARg5BA0GjnnoCxo6JAN/saiRdqFx4QYT9wRiIWnjo/GV88NELcNpbSKVzh4L1BAD0PFI/mPZbwAr9n5znZDTI2JABXOSiJRLkE2SjA+mAcOuZHdx16004d2JHOlu1N7bwJx96CH/ywYewV7gYZI6IDk+oG0Z2xJTtAtXHENCK3YVEo4WaBDdWQrlsZVV6FSuX39oM/OpXr48d1iV41l7dGgbMutev/jtLMRnwa4LJ+kq2/I/LZTRmomyKb/mWb8E999yDb/qmf44LFy7g5MmTuHjxEtqt3koR9Ru7vnWv/gQHANSkG6fRaNMZi6qZf21lxvg2IFKXJ+i1qUcygDOdIGoEcL7y3pcfFeq6DiWWI0comLXsf40OSkNDUZPRaCSGKk4ZbGoNU5JmmAYeRALMcCgXGeuVGbx181v7+7wDSMeQAEDLC4VG73kMQqgwngg65bF9wthqAPAQ1eDFBv9KoF7PALg+M18nLimFlYac/U6pA8BgjJ/hTwkATNCbprip18SWN5WWKq2ATqs6dYK0mXu8/nPM8bqiBMACAHymSruwjpSa+B4GkwzDOCkBAAkL6hRjO89lu5SnMBlP01NnGQDzAIAcF3DpYRcTtAJo9r8VoMHMWUpa7BQTQbUJCKh+Ft151vQrAwCYpjk6QQM9N0SRZqK6TIHAy5MB3ChglVqZAazPwTrHw7o+pIqvklFc9T68fwbJq3woe4DUg+NyL0xdtBptjCYp/E4Xj+8dwtnckcP4sYMh0rCFwouEztcLAxSHu3jZ3bfjVMOFN9xHyCzjmgwsHTg6kQq+qbHiz0Ix9wLECZ0ZLQvgvdCZkCZmhgFgM4lyzQYIsKw7/n8+QzM/XqsAEgHuhEa5ekEum1dWp+5lCUbw8MilXfQndE5Ywxmg1wixGTq4+8wmJtcuSvavHUa4fHUPG1unsT9k4OOgGTJSSqssmWQeDQAgGgcm4DbiaNrPWwEAfrHVmtglEzBVAbr+PYm1NaMG9cYm1Gp+PQYsVsXY1lhLRlQBAJ/aA9whNvA3IILotHGepEOeahPU6cr2/6sd+NkazEXODmvDZa8sELISu0nQopbBnAcBrFNi13x9piXwl/55apMtmbY+31ajQAAnO36m/EDtj7IDlj1WAgAFy4dIlT2eBoBm48hh4fEUaYHYlM1MqS2QS505shjSCtUPsZs6uIom+v4G3vgrv43GqdtxoZ+h0+2h6U6Q7J/Hp997N179qZ8Ed3wNbjpGr9UWpe+odwrvePcH8ItvvQ9pc0tEuuIcIualVOAqVy/t/qQzgSftbVnne+7cTbh06ZL0nD/cv4btja6U2tUBumqOrJZIBazWx9eeoBLwmnN5WQkAM0zddg8xtUTIqJN4mJlpD24+wclmJGNVsg7oCxgdArVtGvzL+je/D4NAsvyZH+E9j15AP5uKPyPrn08kLRZTNH0XTafAzSe2cMfpEwhT1kBPELGUajLWdmaGgbPKz6mDXvWfOSYEUexZYsswdKyUZWUZALqHZlepAKDUv1hRAsBShmUPKUHhWWrAQ1l3vodGGCIQ6r+CiuJm10o3qnKA8sqXMhDWqfgf5Zxdad0thXXJk1YzAByEjYbUsp/caGN4uA/H95E3OjgMN/HuJ/bwex94DJOwKyWWxWAfLzzTxWc871Y0D86jS0aYz7IBFUuryPwa2DPglpZ/ni8aAKM4wThl1yb1O+XSjVjpsnus2835sdLST+5V1ToJGy3Rs2H3gqujFPc/+GHEToQJfUJe/xwAoGtK2+WVSSLCxfQTzdprhAHiAbvdTNFrRZhmMSbDPrY3erjjprM41+tIMPj2d78Hl8YTXKX+1NRFu7OBeByjQd+M56B8gCMJMgb/qTm3CQys0kBY72rahJF9pgXil4dF1TbS3qpHDqAWXMy6EuLVAMD6Tz7a/jgui0FLQKiLQtvH1pX8zjOb7B8+ut0OfuInfkLWN5kC3/M934MHH/xz7O3t4cyZcxgNTae19RP1MXjGXwIAQFafFaa3DG0HTkEGgIs0TtBrdYTljixBM+LfKLabwmMHnC9//svWryIz9IsWIw2AzSDZg6cqAaDQbCqoOA2aH7FHrva9p/JyXKRIPDrNxgE7Alr1VAEBe822pq/uIAas1WPdUjKRfqqsNwwCFa7KaXmZ+SfF0PZNtoMt2YajAQCrMjtCsy20jp4GjV80cFI7lydCETsRAFv+FLdtd9H1pwoMhB6ynIhxjsD00Xy6AIDCC0sAoD+K5fCxZ6SIYLFe1Wo9lAyA4xqQG9vT6wAAcUw9uqIpNppK/+/5DrxkJAwLHu4DPUXhs6KDzhCDCgZOLB2l01cA4dRBMMmRMstDynzowd/pyt/TPmuAj3//ZMisevk6B8gzKtCrApB5B9L+n6FfOkiEsl40GjjfHyLf2MLvvef9iKM2Jn4kJSEuXDSnBTadAi+97Rw62UjWJQ0KD2Me9uJsLqjjpECUBY7oHNIhtIAAKX6DcS69vBnwi9sq5zGdG61P9ahibdpvzUv28DM5fnUA5KiIuQASZH5Ih4+jrUN7j3wt7UnKvdpp4+LhEFcHCfbGGRyCJkUh5SY3b3fQyUfw4z66noOmH4Ckp0Z7G+PMkxZSSboH19E6fhto03VWyv4UzSgSBXNmIxmYKC3fZOwlAz8rgmeday1M0sDFZt90lVYMHnHeclFokeBGGQKkMKsQG6e2026a9zGghKEdChzKWIfZIHluJU5Yt7E2gF/kiAjDoOC9L7f/qwAEYS4Zx3DZDFptitK9q5XqEGgJRWSq6mJgs3CW6k07u3h5qOsmspYr1s+qEh4VsBIERYM4q01RywivduDI3lD7kYOK4cynBWKPGNSyDCD0CqH4ZmGEvWmAy0UT9334PN710JNwu2dQOF0k8QRtb4K2M8ItWwG+7LWvxoafok29isEIB/0YF/Zj/PxvvQNZ5zSuJB52M08Ce0wGQvwtr59rihlAj2UuPtob29jaOYnHHnsc8XgoJWzddgO7ly+i3WpqptOM/yx4o6vVCi9W7nlZaygLUG2vUKkWdAFgLX6LiX+MB0PJToeiTJ0IE2ByuIfbTuwIA0CCVaIF8rM2JxYmAGuZCYRJC15XAlupb6aj6wV45wc/gmmzrZ6B6CFpbwKqpTdcZj4TvPjuO9HzgGaeoOtO0XYLYQawnWpigeYlNfDz63cGCBNqJ69Hx6Cy8zpa/D+v1/pllsVTrTUVZJV6/SXrb74Lwew+I1hC0FaF+kqGkeOIDgDHm85DVQJQ9x3kEw0AtPzz12kAHM1yL36WPbVX7d9V98/9SxB7miUICcTliWi7HBYe+o1tXCxa+M33fBiP7U8QtbsIsxgnp318/itfjO34KjrS/YbtMCm4qvOlgqTqXdK0ifq/qwAAS3XGSSaAAcvyWEbGlJoG5kvucYFNKZ8pQoL0d0P0BwPx9cgUyrwQ/cLDfX/2ALKojcQNkJYAgAYcChvwJ4b2VamYAGbiHxqlfgZ+FHqj0OB4LIwWCkuSWTHavYoXnjuJzW4bH3zyAuIgxCF1mDyKsTaRTxKELKkpuJ90vWjw7yExDICAgN0R4obl66RewmsNuQJWix91vu/HCwCw/ABafX6UO+CY24gUf1eSplbzh8J+PPNPnNjBLbfcjG//9m/Hk08+iTNnTkvt/w/8wL/BfffdJxopccxWqc2/YgAcc/T1ZVXwL+wcgtWS/Wdi0kWR5GiFDRH7ZDtaMgIjabxCEKCA8xUv+tQjub/zjvU8El0izuYAFSfZiHiRrj4cj4W2Lj3smZ3wffQnYwMAmCPKOj61AZkPLMRxt0fakj7f9RuSdk5Sn2ZbThGkV2eVuZIme/UmiSgA0+Gl6jaNUzxiz+ANJBNmB2zvctogS7WwmdfVQiDzTp29NXsfgUMRGAeq4qwIp9Th5inCPEHbSdFzc7zgtnMI0jGcyQintnrSio31N2wVw8fsRq9qpqvxW9IGMFeARqngLsC2WAzM4hSHw1kAwKqU2yDC5BXX0vhuaH2veLF8viwGKwKosaDNNgiTwmOZRYHNVohTG22wYdWUXR6QC738IOVB5sKjIr6IHTqgy08dAL43sSnS0JpcLTyIAh8H8RBer4XLV6+iF7GN2yoA4PrtVa5fQ2lb9PIyy7UGW1AGgD2wFj25IrNJu7a6dM7UhUuKUGsDTx4OMQobeGwwxp999HGMiPp7Adiqj45sdrCHz3r5p2CTAcf+VfQ8RyiPpBAyi1CtM83wy7qXAEdV57nfrTPH3up0rFivzDagpA3KLAqFVmm0GhxB1In5s1CyJehUd1L31Wz29XqbVKMR152EUoPDkbhBy3tse7GqgERym/TCrCieobMqwFkgcT0cugEevnhF22eOJuj0NmRcWGZy102n4I72cbbXQjHsw8kKREELSTqV3srcbo2m9nKmnQooBEXlfCrom2CfZScMQCztnlcqQSWBFI5twEyRWS2mbrnMupl7KrP3xsm3rH2+F0UEGUTQ/gntmSbA9xCY/xMAUNonN4ftOaw7n/8yaQNYBa+8tnrZhChaz1GcZa7LoGU2+K/s2PxaNvBFrQxEd75pcFhrQ6iZ5Mpw2MCybkp0DBk5K+PCgjr2821NuorY2mu0JT5KR+VhG4o45qIjtH69S1xJUvMNkLIMKF4FaGlfejIAaAeZqfUFrKbNCng2Igc1IPf6AxTtjgiSPZlF+E+//QfIemdxkPqIgh6S0QiRkwgLICoG+Mav/fuIijEOLl/A9sYmHvzgw/i1//Z7mDa3MHDbGKKBJGjJvqfOBT/Hzql0j/ACafnHrOfZW27DE+ef1OCYMHsSY5ql6HWaUl6i3RZ0XHmvlYioaSU8N3Ry+pcGVHeuLP+yDZKZKwOpkcGvq8QVwIG91yl+1Ou2RKSTOjuRA6FISqAvwXshAmWsZG6Godl/auNEIybLpayR2h8PXrgGr7uBSUbG3Ehq4KPAwzThWT3GiUaIT3/pJ6E43IMXj9B2gRaFT+MRAgqIMoNW05ewt7to3q/zwUybJ7GIC1gwYndLhkAtuDFBoQAdPANWAACLNIyqKSng+RT7SmQSpCOG7P9cgn+Od3UWV+0b6ztbk8V6VtR9pesYOzPmwNyLOTiPD78ri7J8/dw2Llkh5obnP4dPZwlar9fF4HAXrWaEIAxxYfcQWWsbceckfv/DF/DHD59HY+cMpmkMb+88vuBVL8EtGKCVjtioUu7bdrOR49JI7XH/kPbPvRTnU+miQbYeuwHQLrE0gPnTZQCArgtjh8ouMLWbFKRhil6ni8PBQNgLLrsewZNSwD/40/dh7CoDQAEAQltGWFnOAp7LFP1Ttoe2BlSNAK4Drj8ByiZqo1qtjnwfUXPE87HF8Rrtwy0yTDwfJItnBPzZ7YClkYUppSMrwQAABD0sA4AjdeMMgHn+pY6PwbmvN9ziJNYYzzfIAFC4cP5RrbTVCQ3xiFaWISw/T0tLcwT3fEmIKAKQhKAyI15ZYBKPJdh/7Wtfi7/39z4fjz32GE6ePCV1/7yXf/sD/w4PvP8BaXVJAMBzmRR+5lqJ6/jPtgBcPeZmPx1h1NY9Rc3XsvBbP2d1csomf7QDgAT/sg/5OnY+c9AIIgHPWKbbbTYw6u+jQdreNJVSPOeLn//XVgIA62qMnRkJ5OvfyjqAghaadkvqzHPZAENSf3k91sGX3WU2gKktK5eqeXs7bosMsgrz6YPf5fqtCI75g4pcMXsAhPx5xoErQy9bbTwX4NbfXT/H1pCum/BFfzfTLJtAoQ1TajBlRVWGhpMjnE5w77NvR7x7EadaoWQTi/EAzUYklLDFB4B5ZzuW9syc8YxN1oIGl4aVYjMOP9XDMMlFB4D12bbPuF6/CQZKp1hcsOPc+g2/RjYur13awhUidCGmRPo+F6LuTMrZZqeJ7U4Lbdb+E3wibXFKyjlLAPRg41qwa5CZfWEHm8BAanVFZMnkV6X/uMIgJThU36k1YRo6Q/XH7EjZmszZ2kzxZw0ts143r04RMy6GLEhHny2zap9XrUXzSbw3Q5fjOFG1WCjTErQr9XBUuLgwzLF1+3PwS297J7JGB7G05AIiJPAnA9xxaht3nT2FiHT+yQQhnXxpIaU7TWl/luYvaTDZx2QAkObKz+J4p2kmdFkt6VMNCSU/2jZ31Jyg2BEVZPW1StWvUYxtFpe/prM9X0NbE8QSB4Q0eAZr0lJPhaWY2YsaTcSios82TMZ48m7YZknKERypi5zw+aRhpgnCgO83xImtTTy2d4DJiVvwvocfofQROlEgQdPpjQ7uedbN8PNUO3dMc0TOFJHrChLLtixC5Wf95Fxdef14qc6HetbB2BwTlhI0rOyjOgMVsY0UPa2bmM/CyXKl2Cjb9DAzSiBH2BmZivewvCX00WyEAuKoPoBmOAWjNMJ48+fDMobW9Qwlo0Gup1WZBTYUEDOn2jpSlJJFZ8NoQRiQQYFdbUc1+7BjUgWUskrnwAP+joFh6c7VQIRylMv3XmTjVHJPAZUq4Ndgtg6K2Umee48STLYAwwJXsMasuW4MydjwXdGcmOa0RNpaUiixOdu9pUJeK+jUh00Mgh7e8eBjuO8DjyPvnJIWXzkBJgARe5LHA2xvtPCZn/EqPP+eO3Ht8iW85Td+Q5TthxSFzSkcGoIsMdGroV0kiMHPYv13FMneln7m7Y50Fnnk0cdKW6aOc0WnV9bIagd40SFRndBqQ2ZP/Oo4Yo9yAX9q51NFP9csvZOMRaiv1QgoPQYnixFQA8h30WFbNgpt+oEAkV7UwIjAZRih0eviQx99AnvjAkXYxO5oCJcdE+jVFIno9QwvX8Arn/9cbLlTbLLch/dOw8dOAoYmfV3rplomfv7eFyVhyKTkWWH3pa2T0j07RSgtuWrlP6VnpHNBYVsZRQsKzH0vwdxFzxGA0XRpkIPXSiKrHeLa2Oh2SzCTRp90YTItbIkQbTyfuAgEsPdvz+L6PJfzKgDecv9jtTOvY1DZBvOJJolFg6OlDOZ5xgeo5oWCWhTYdJCwixIBLGnBqCWjY6+Jj4yAX//TP8fVgC04XfSmCZ633cTnPvcWNOJ9uD7tIMWgWUpB5omLaUHqv4uUYF7UEXHew3GCMYVyeTEC6sirVDhaFUpVuFKP3VKzxSKh1kbWR0rOBEmMFfDDEOkUcu4HnQ3sTaZ44KNP4NIwQeJFSAkClAkXMtJM3t8AbOXpXJaJLtq51RkuvjkBKlN+I2LA9Bdqbf1k3Gd8d034CBPQrtNaQvCGHcoFb7Bs/VTn9Mrwac0lWRGb+fVbnV/LM/h8jmqRaRa49AJmPtO+Xs/Q+WPSeAXGr7QALL+zNbNlH9E34INisgQEpcNJnmE4OsTmdhe7e5cF/KPmx4te9AKp8+dr+oeH0g61yfMnVsHHb/4X/xKXL12R7jvKAFK9iGWPdfv36Zlz7QhkbVDdHs5eW21e7I83IEKpXThqUX4Z31afU4FN8zOsKZiCgT8TMBL8m5auBNtNaUw7igwgYKCOshTLtNb9ohfcCABg1QeXb4K6CFNp0I1TxU3cTzPZ+GX9pfGVbBBkKYD1oP+6n+s4WO31miyosgQ2VCXmKyAAAyjz/TgLqZymG7EB5oPlKq1wgzmkJYPjkdiZ4oV33Yps/wpONn1ssHZjNEAjChFTQO0pIGgzBkUU2GlElAGQMEAT2MHFOJsK+qzmpb7alYitGUE65c9M8K/uBgEAXxglpJ753AgMuAuqXxdSn8osz2aric02aTCAL8CK0sYIbrD7giDbNfZJXfFbp2eZQdbaNzUSs4ugGpW538/815qXueeYemMJVqWPu7kKmyVR2XeFi6pW7OIAKJ1Zr5n3RAdRLIQEmwZcs8G5EdTZHadIWju4HLu478GHUZD2lyYKmEz2cbYT4I4TGzjZacHJ6KgwSx+KQGIo4IkGc2wnJKJUEq/pZ5ExQeCPwkXMnHG5iYBRYfa8qSGXTJOhQBL9l1ZbwiIqb16DhRrdUUBEI8JWruvSYVAntNftImUGguUyJhvNvrXc/8JMYjZC+jBzXRhhPbkfzi37dLOVaSDXTrAz9Gk7ChTpBN72abx7N8FDl65iI+JYDdHIxjjVbeCFd94uAlkRBcMk00ZRNir+kzTJMdRDW7sbHx8BLx0h3RAL6LbKWNI6Zs00Kd1fRc54/NLJ1X72HG+TueHvAtb1RVIaJfNa6v0dv+5dLrPca2TUqAaD0TIr166uX8ZK0gDb7EEDAhiaLF9EX7jiuNSdoOsU+2qsgBpospAia/eQYVvIRdvTo35ScI1pF4MZAID7UByKyq5YuvPsOaNZ+uVZAG2LZ7Oh1wEA0kWEn6FUeH4FhDRkD1AxO5c2g6SoU2X7curjre/5CB66OsbI74Eq9q1miGQylhFmTX6WxDh7+hQ2el1cvXJZPp9BvexdAeKY8ZMcn4p1ii3QtncHBwfS45lnPls8kfJL/Z9FgasE/1IauGhcj3MaL37NKgdSlApYaudN0Qg8NLyp1OwTtGuB36do+6LyokJnro8hwacwEtHUh5+4iEkeoAjIJJug8B0U3lREZztugUYyxKue9xz0igydIhM6Mxehdt3h/bMesyqBqdv5RXez8F7EJtpMb0VdtkCHBPAmS2h9HjUU+hqxuyv8F1uCVgcIyp9LsNGwN4x90ONFwSECiFq+pCUUZBlp1l0DVvYOtx9vfb1yvTODbHqKqzyeMXLm/eWIERHF5T7Iyi46lrVQs0mVCKs61RQKljDJnCs6noaxQhFnj5pBLmIpnWSCYQovLxDmZIiFuOq18eb7H8RDeQSns4licIi7uiE+7wV3oJsdYuqM4bk8G3gvhYgCTwvOaSh6MjECDBLt0MNOPUw8sPUqgSMFYcmwqvln1lIaRg3BbAsKzwcTCsZpa0uW2qVMBqR5CQA8+OiTCgD4XO+8Ht33XDucY14GS8huJAH29O30j807rcvAX3/2PJXruAEAQLI4YoXN95qfWtsP1fVXAPXMCcYyoSAQM5xlqTBauGeoG6OMzdq+c7S1H/9OfyGMfFy8/Dg6nSbufcmL8frXfx12drZw6eIF8TE2NjYEmxiPYoxHCa5d2ce//3c/DN+LcLB/KAzrcTz+OAAAVMtCWzLqOJXn+RzjrPQ2nhYAQFJn6itbN9f47paXuhQAYOwlEkaWAczMv4IA9DPJxiGTjQKACg5YNsGsvXRuFABQHHL5CVIhULMDywGm8zqgqql5B8kEzgXwM2i/QVuODABIdsbg/7XXCgAgWT9p8HfkGuD5rf0/CwCInAz33HoGXtzHichV8ZhhXyZXKzmOHkDMAwBSa81Ah5oMWS4dAApXOwFMskJonh/PAACdUfaRl3pNQbRzaUvHQIsMAGZ3us0InciXdk9UpeXfuFm43iZT1WCwD6GYGzZKNd/GSa0JBpXr2hKETRbTQHq1pbJ8b8i7mvVZr3XV7JDdVRVp3yYwqz3BNWwcuDKIqrBpjUy0nt6kKaVe2wZhJOGPshS7kwyNk7fi99/zIZzvp/DbPYzHI2w0A2BwFS941hk8a7sDlyUnklUKUeTaxo5ZbYIvZfBv6QgGZGBmIUlSyaBJEE26IIMII3xEUIJOHg8bHizMCPFLGQWmxVwNgKlcQI3JpE+7ERa02S910FQdmIJdRKaFIcKOD0KbzRQACENRQFaKPLO5/FJwUNWVXVFhJq3/8LCPqElBxAJh4OFgfxcn73oe/vMf/TkG8BEVEzSKGF2kePbNp3HbqR2EYoRNCyNBZAtZfww8BKji2mHm6AYYNDPsnAUAgAJ1GgSouBl7Thu6P510/t50CVBDWMsiuUC70zIZhnq9o83a28DYuOYLqPB1hsB1ASwBKMOQsdl9uzYtiDWf/ddPqhx+AQCWUvDrgUFdo6I6vfW8n23hacEHey11AHD2DFgCAJQMAFccqroTpj+bzLSUsNXz0+buaiDXsgBG3sd1ME4ZoLjwHV8CVREUNOKRrKxJnSnyRgv7hYcHzu/i7e/7KPpuFwdFA9OgCd8tMCaY/P8LNDFbnMQjCdTIlhkOBrIveZdSCcOAnXuXWjV5YcBFD41mC4PBQBw+tnw6c+YMdnd35ee6NoQdTxt4SnnFMwgAWLFdh+r8rNEPHPSiAG3+TEA5S9Ei1TrNtH1xPoVIUkYNXDo4xPmre8i9FlInkFr+WGrAPamzdOMBbtvu4WV334FmPEJE+nfObLkRXjNsMtqD+SBiVdAx/zcVqayVXZkMsKV/M1Nnd4yeNYalZX5r4YH6+y76/EUgjpRWGA0itRtqyYzZlnOBNofgq5zPLHOiwLKsn6zWQ1zZdlanqbITUwQUnzXooAUB7LUIeZ8MgBX2c5WIoTr61YlidmaZ8VeGhDL4VJNFWVPWp+T90ZYzKz82FHnOMb9C0YgJMe6exO/8+Ufwh+f30Th5BsPdqzjrT/G5z7sdt7QJAA1Ep4MlJ5KNJ9A2deF4kbTC2xunGOcORhSaNOVoShIlU4s3wLIfq6FgrFOtM4SOZc2u1w0Y7YQJ/FhKyjvlGvfaPQwLDx9+8goevngNMbsAeBFyKc3T8bKgUtV1ad47/svx/48tADB7llW+Yy19tPBsm5nE2QCmDCBnz5J5lqQ59WQDsGaf+5G2nl136B+QqZNQtH1KO59KRr/dbsl5tre3K/5Zp9vCKz/9FfjiL/5CnLvpDB555KNS9nP69Ck88cTj2OxtYDQcIwqb2No8iS/+374UyaTAwV4fL3zBi/CBD34IG5ubq/DH68Djj9WqeiYBgAXUDPURjGlaBm/Kri412dS/pA/LRKhtCBzQvxBWUgUAyHubIGItALBuAzA7lgMtqAAAIABJREFUtMp/XQcAjFgCYMR+ROzL+JR2HR8XALALRa5fBL9MPTB7E5N+a/qUPuMAgBae63SXDAA91NlqJXBzNLwct53eEj2AbR/oGQCAtcIUbbkRAIAGgEm2OM0wZLs3KrKTEeCo8MzHPQBgNB44x8IAyFMRpwscoOG72NnooB36aDBzS7VSot2qoStOB4XcNIuq22xGFNjUJ9pgxKYQbYaChyAF0ywFy7g/NRulrVFWQQB2c1sAwJYdCBjGAzqgyE5FX9afy9UN11EqlaXIW0qtFdOjg5aROigZXA08iOLSgWfuZVjkkr0Ye228408fEHXvRncTk/EILW+K9nSMF91+E040XKljZ8Y/oCgR+/MK3Vjr0WW9mkSty9oio4gt9bKG9i90VSlJ8CWYkJ9l0jQ4Y7aJwX896yQZUHvP9TpvOTs1m2bjJQum1DPhAizQ8eb68H3Z+6S9ShcQyXrzmmgfLIhUAQBkxiRZjs3tbVzb3ZWOJsyW8FAkYND3WviF+x9CuH0K42sXcLLlozOd4OUvuAeNKWuqxbsyFCxT5GPqtKSbiFyoLf053tE2Dx7MU/1Z6sDxUU2BKvtv4kcDgBo6fllLbGvd2b51Q8dHtohlCBgnsLZvrgvuzSKdPz/qz+O1q8iW7r/ZTLdm4RkwCDgw1yvbUvZIc589QEtYVh130W1Q23o9ndIy2CoKpT6nsgc2YF98yHE8UsOMqK5fAwulFGqbStMppxb8q+un1MP5R33M6iJkklU1ehtS1kONDOrXeIHuxYI2jrQJrnVp4YDEmUpwMvCaeOv9D+CB8wdIGtvoFw2h8osYHgNU1q6HAZJ4LINNAKCu52DLrVi7KyeTsHqo7NwScIyZf97r6dOnRfTJ9n+2uh+89rovwH0tYOQNrv91u2ZlMC2AHyn5KZxpiqbvoBsF2Ih8tB0g4jiwHGkco9fblPpraRvbbOCRCxewP04xQYQJA7AwwIjj2PCBdIyiv49Pvvt2PPf0DsJ4CJ8sC6OWzTOVHX/IjJI2ZnM3Ub9myTjXACFdW3UAy5bnWODOsBsNqDcPIFnBQN3BAkVWgJQ5H8SOms+YZ3DaPcrXC/tewNxKl6RcM6L5wGw2GXl6RijwowKKsmflzDYaTTVxTvv5isNqq8PqDJwrV1jdBKc8S5atkxZ1CmrjqywJHXPaUi0B0DEtbagRgZTGdwVF+YCJAbN8sg/JDCBA5gSIOyfw/msj/ML9D8Dp7SCfxOgkI7ziphN4xbNvhTvZRYBEkxe8Sym5pK5LgNwLcbUfy/qaFEx0aNjtMOsn7SnJoqCd4Vla08UxaCrnSu3ELHtCa7h0RFhCyH1LEJ5+EJNATADETojHruzjgUfOI3EjpF4otfnaMUINsrLC6iJ663bjJ97f18U/N8YAMBFeOSz1s0sn6Pozqz6Gq/XHKkZf/TWz3qh08PFsu1GWaKbyxSVCPTQ/9IUZIOyAVIGCW2+9Fa95zWvwOZ/zWWi1IzzyyEdE9I/lnkwcESjYvXoVnXYHvhdKpv/vf+U/ksB/o7eDeJRgOByj2WrNMIAWrY7V4//0radnBAAwPuxiAEA9BMsAWBhDmISNtRsCaJNhSvFZatzZ0gBbpmCC6jLlwN+vYwCs2wDah3Z5iLNoiuyiltopqWNScZ1S7duyAOZPxqfAAJjbJgYFUUMuX8aoC13yqV3+9dv1mK8vP1juS+tcta1RBQD4TmZa2DUkwOg5OTbJwhwNpIUgFVNXd5KfnYF5BgANABkA4yRVldmMrb18bQco2XEl/OvDUAc/jkoANINkKWlTAQD4Rep1K/QFACAQQPo/gQFmXkVVXRyYXFr+yf3N1Afb1mCVI1QGKDUxHb4yYAJaVq59aFtHG5ipSnntb/JjtbDpBMoeK9MmxiFSTWtzWaZVnaUVlyJ4rGfXuxfmjCREVLPBCucRxWUALrQuZmvo0E4ScTRI6QNp/Z0NPPjIBTxyaQ8TN0Kz00NKQasiwd1ntnDLVhvtaSKiVs1Aa/+zdCptXwpegM3+VExtDeodYDgal62ChNItoAoz0NrrmBkaHjh0QkQYsEQ31EGkY1IBLjqOdcq1Km9b/QATvNsstrQ5DkzWxgB/Ugtn2hBKLztScE1Jizit9jPUMY4nCdq9Hg76AzTbLWlhStraLbfeiv/2rvfifQcOvO4OMNpHz01x56ke7rnpJKIshpNOwE4jIjpqEVf+LNRLXbc2A37co2wdACB2jpl/djcx2gOKiarDKW1IDahRLkNR5yc8VGBjoyev1zhaNShsUMJxt90bljkr8yrasw6NA99niYHuiUVZCg0cZx0h6+xyDOmYVAyA2eCf71plKOcBAAPcOZZ/ZizcXM1/CQAsoBkTfU84z6YEQNdpbbfPBPd6bTPnKevoVea7shBzwZ79Q33c7P3zklIBs7T2n3HBlN1rZK87KAgAuA4O8ilGQQtvftsf4VoeUX4MadTDhPpinhXucoTunEqdp9K1CZwxkFeWmLFbQpNU3Q6dMyq+U9E5xtmzZ3Hx4kV5DcsByAhQZ3L2IC+BDCn7WQ2A3agDuM5/IftlyjNjqmVjTR/ohj42owAdzxMAII1jtNsdacNWsM2b5+GjT56XdmXDgrXRHtzAxzgeoRl68NIYfjzApz7/OTgduojSMfx0LEEea1YIABB45tlAIeJ5/2MeAChPj7lxJAjJYFA7GNVPIBNkiwZLvT7YzKF5KgNNeKGcFcvGqZ6Vtz/b7wxIU3ZRotVkOQi1DUxgyu8WjOTqtvZOSgFIHw5DYZzkbBdWE2iWPWvAiwo0kgKzGRNZgr4G3FtmP9e1IVWArhKLtcew1Y0S1pj4ixZENS1PaddRSHKBl5BqLZKUHIbTXEoACjfEIOpht7GB//T7f4Kr6RTtZhvO4BC3RR4+75UvRTC6Ai8dStmilGZx39EvJnU6d7A3SkA+I5U6rFiatqYki4wHqvRwUXDf6MFwLdhEggDx4k+bgFK2otmPsnd90cgRoBwOhhyPsInUa+DC/hAffPwixqBYpS8AgDIIFQDg2eUIQL8sR3ncU+3j53Xr7MeNAQBzwMzMOB4VANAuKtc/1FfXOn45nQ1IVAfQlNrC2n7uaQn4hfFlwB0yREdU9Y+xubWJl7/8ZXj1qz8Tz3nOPaKHdPXaFWGO7exs4+LFC8Ie6HTaODjYx5nTp+W6Ll64hK/7uq+H7zVkrU7iHFsbOzg46ItOzGQyXtkF60bt/1FX0jMBABiPYzZ+LrE54y+slDipQENbziMlna4jWlPMARAoLDXC5gEAztDTAgCs2P9Whd86iHUnjwaH9VOkUFFNWlt/WbVvAyvU3/spAgDlSw0Foqz9t4iuaaf1zAIAlgGwGABwQQBgio3Iwc1bHfScDJvMZjOrwMXisU3a8glYlpmzkRQPCB4sZAD0x7EAACLw5LJSWStUP2EAAArOFZnUW7fCQOn/rQYin1q7pNfR0SMAIK6rdqmwfbyFhWG2pMkqVEiZ/qUey2sAVcBz6OgYAMAI1Oi7V182RW2Jc5XBVoYAnWDJ7JmMmDjFNpA378PAXmpu5asSqWMClQAOA1OWQrAvOr+bpljSJk8UddkajNk7Cd4pgkeBoQaCE9uSIfzj9zyIadRGP87QaDSRxSNsNXy8+M6b0UGKKBsjomPD9UKKPhVGGw1BhG09qYjITekEkjZG1gEwYUDBOlqfdWa8Lw3mKO5HEIA/0wkra8+k/7zJ+oiadNWH2jqGWkuqjpkGeTp+wuwxmRtrb/hcnSuDX9k5Nhl/9nwQqqcpGZD9YmvUeW0UNaNAEtsNBSqUlOQ5br39dvzUL/8WrrXOoZ8CZ3sNeKM9fMZLnotgcogT7RDj/T00w8haGZmnGZaIZMUkt3XUc+q658n71fG5Oj2TIBepfQzoqOzP/uVUkC6zOAoAWAaHQEkmO2e7N/CAZ7syURM39aIqBqigC8Ele4Ivylas/h0dXgI0s/ZrUWfl+QBYg2lLa7Pjdz0AUHeOquy+oZlJ/RwBgAVBkmUESQ3tYhE/AgAZAaQyftdOK1q9Mgse6sTN3yfHVMth6vc3f6/i0BvhQxt8qT2ayrrk+1LNncCcJAe58dj2l8KuYYi9rMCVSYG33f9+pM1t7Kc+pg0q1+co8omol3Mupd6ZQYwfqLifqffUgEIBSWvb9P40ix2GkTAALly4IDaB5QCq8ry6BEA1AD62IlDrHEitjlK2nUMK/zRDJ/Cw2YiwEYWi2M8e5GyXRjYQAePDeIwnr16R9mhjhNIjnWdFwXZw7CSUxjgRebj3jlvRyWM08wmCgqVGLPmhz8MuzFpP7QvoP7utlwEAuuZra0hadqphm1k/Zq2JU2tKvuz5ZRnhqrnEtsM6/vPBvQVdLYNg0d/ZvSVnGzwDYKkdVXtmS49s5lwuiesoz8WWEPilhpEwIKwAr9J8rIVWoNQy/IyNrsZAA5qSnbfEgq5uYzhVDYTazqwAALtbjcU216VAhj6YPGqxTpqdHHxqOlCvKRftiIj36gToB22k22fxOx/4CP78/GV0uhtsbYNuMsbnvuxe3BJlCJJD5HkqIKsXUI9piiETMhRizpggC1BwnqjsLRPJ0rLcCA7q2lNmgPVTZktpZUbmSmutpgnvPx7HEvzxjB4RAAgaKMIWro1TvO/Dj2I09RBPyQxVvQ+dMAUA8FcAwLHP7urcX3T+HxUAEPWIuWuwJXrGrzF/VkZNWeauYpG+J8E89y3BJwLqzOILcOtCgv5XveqVeOUrP026XTC4JygQNSI0m/T/mPUfS/DPn3evXRX9l9MnT+Htb38HfuiHfgQ9MkonOQ72B2iEbcTjFGfOnMPu3r74FvUa+PnBXGe/b2DwZ176TAEA8wDSQt/H4nVzNyv2sVb2KaKaJvMvBEBOsCk7s/5vnd0odu8LX7haBHD1ANfrydZPxXyGR+SpSFGuZf8l7yQeVK1yacbBNcvd0hpqH2uTFHV3UIXRDKpMAF4ycg58893Ika+/+AXPKN3N4/rv1vmX4NO2GpxlADhFgnboIJpOcMfpHakx3o48oRQKACAlAMcHAHTMPNEAIANglBYiZsMSABEo+wRgADAg4TEutf1GALDXjNBj8O85CElxYuayYLCSm5Y7DKiJ0uuWKzeIzdQaQEATKDq+NtjSp4jLJ45jWQKwAAAQ5952DzDBfEXBU+hAD2+TWZMsuV4bA34i7NIPOFfKLSnyKft6U42fAWVBx4BXwWCE5TRTBQGI/koGnVlGAhVs7cbs/VRav0VBhLDbRdHr4iMXL+GhR8+j09vGYDxBFATIRwM8/45bcfNmC0E6QJsdKZiHSRJhzwQBM7e2uEidDwUACkMj4zVSoZQUM35pwK8Pa/a0/swiKxpUWndGncgoDMvgXF4pzGYGsaYXdzwpAQDb3k6okcYRJQOgAgIrASd1mlmbapxVE8VZAIDic3IocvyYUQ0o8uRgUgDNjU2MkhT//X+8F/vRKRyOU9y83cbZjo8X3XoK7ngPPd5qGpsuCaRvKtBGvQkFAnQUPGmjcFwDUq1J+x6ViJVxIGxvcikDMOMm81HpoBi5hlp9MMs5GOBpjboAAEKF1SyftoJS4CVjnZDdHwvqFettxBaBAYVkwM2qMKyIuqm1DkA9mV5/HwEzZoZvOQgwAwCYHU1rVwcAlJJf2VOCZ3bNzh4BOocirGlVzDmTplTBBshazmLsR7kuLRuBtoEgmL6zDbrq5yRfXw/G6hlZDVu1awWzgSwBkJpcaWUKxASAogYO4eE9Dz+Gx/eGGLktxG4TmduUTPS0SBCFVn+DQYiyoegA8n2lhtoEFrJSbRbBAAAcL2bH6QTy0e/3JfNPQE+AN/PaKpurtkIAvGcYAJDxMyVEtAPsnOAVKSISowJPgv/NqIGNdhsJ7QyVrjHFk1cuY284EOV3tkljmzYyodhRyEsTNPIEd58+gdtPbEirt8Y0RcBXknFG+0y/jOAnmVBPEQBQG1gLQi0AYO2qYbLZTjEcY9UeVGBKWVim7SUcJBkTL7Nrz663eZfnOv+NAaHfLIVZy+DZnpY1Kr28pzCNTA097ZHDkotI+x/ZdWLstrYyVRszAyrUuXbymtU52HVdrAh0luysknJdE1Os1f7bPVo+n+ezZAWmKHyybnKZZwEACMTBx9Bv4rDRxUW/ifse/LD4Vw0/RBjHeOHZk/gbd59DIx1gKkAiA/cCkzzDYRxLJ6aM1HtpFe0J6E6dAOrKaL2vdv4o7Ufpf9Au6WEpjEDbbphjVXsOx46vH43GaLDrSxRKi76pHwFRC/uTHO9/+DHpEkQNAoLfBJRoIziXf8UAqFI6xwogzD5Z9VplWC97SAZwDgCogn8tb+RCqP+u5m+ICr2K0LElK30xzu1dd92Jz/mcz8bf+BufIWAPQYHRYCDJnCgKJcvPc2g4HMJncsf1BfBlq7/bb7tN2F//5b/8HH7ll9+MJMmwsbEltf9kAGz0tjEaTRD4EfYO9hGwi9OKDOxfegBgJo614srGdysdoxqDR91ntfamvZ8yrFSUUwN/1UMTf9h2BhHjZV+sdlP+d+MAgFlga3bAwkyQOCpqpGwJgAUArkMszQ2Ul/5UAQAjqiCBPzMmRgeglJ8+xg5+OgAA1RtXNVAVVJkFAKb5BJ3IhZeOcPdNp9CdKgAQJLEBAFZTKOfHfeb/pgsARdnSYioaAHLoGACAJQAf7xoAqiCubWlEab2gZgKw0aLj1oQ7ZScFovUKAHCEiXT+f+y9abNk13EtlnWmmu7cE7rRGAlwAEhRHEK2Jdt6z/Zn+4tehO3/4C/2L7DjOfz8P/zB9ieHI/Qsh0JD6ImiKIqTBIIESXAA0EA3erpjzafKsVZm7r3PuXXv7QEiGvKrjhv3dg2nztln79yZK1euDNlqa8Xh80rFzj0rA3qoZRqM1u/Bv64lBEj6O32e24I5J1S8t/87K8BRuIDMm1PmAT5Vt1EPXy/Zgk4/p0rUnoHjhVAGVO+/KoIi67CSJVp/8f/R8cs7hZRwJuY1AQC0Zunv7sqo25W/+cEPZTqv2acXCvm9IpfV+Fj+5e99XTrjAynnI9muMimXCxkfHRE8AEtgPJ2wDR8u1Wv1QTlFVpg/C7AJeta2EE4/QADN3FODgDX/C2ame90u74vuiapqoQ6lKWcjECJbQteLl/LgZWUGWCssJkjU0cTv8D4zeZ6Z5cZK1tHCSjCUjowHgyxtVUCK22Q2lRJCZ9O5jJcdufbiK/LdH/6jvP9gJA9WA2plbHZm8i++8WXJT+7KtWEpk/27srepgQMFDwFPsVWUtoviVeD+1Hj9kwcAfKbQgbbe3JhADL4KZVAQCGU3AHXqlEGqzoLS/pEZXJAmSgAAc8raBCoAoM5HO+5fl60/yw4lXbj1HtoU8I3fHSDOBRfoTLQgznYQdEU3RAiDL2UBOUsa0BbTI3DP2kcQ4TRoEHdl3EOwQRIKQGC4OADggZcHDzHIV7swBq3cvr4R3NugegazPX563R0pul3OV6iH4zKgz4HVA2LzGCK7ksuk7Mr/+zfflc7GrtwfLyUf7srJdCW9wYAMAMCQoe6zW7E1IIQyQZ/G82TYkAES7aK5ILK1tS37Dw+4lvE+rHdk/sMonQEA8JjMnn56DAAFAHT1KRAIISVtE0sq93Ilu/2+XLt0ScbHx9Lr92Bu5Vfvv0fxxWmWyahTSlb2ZD4ayRbAktGJ9OuFfP21l+QytARWU+muUOMNJtZcZqtadWfKit1FyNpoMWDSOe0lTql7EtaGbQHqyTnIpGVgbI27WrGESTvVaPBP0BssMgMKCIkadTxlrcT11wToUkBH7Vq8fyFYcZqBTnotC7B9t2RLWHVoV4sFM+jkwMAOIbgMHTVUeV+Ni2Uyk12WtsCAc+N3rfXgzu0CgF0VejV+iQnzKyQEmO22HdvnsplJlHaxhzX3XFD4FeiB+GuFEv1Oyflxa1LLzpe+LH/+g3+U39y5J5ube1ItRbbmE/lvfv9rsrFEpwx4vgD3pzKaTeVoOqEif6fbN11vBfozlPxA0JYegQEg5j+43r8L/tJ3w2tWjscZ3gIAyrIno2MEcsoMOzw+kjkSCkWXAMDt/RM5qTtkI6QAAPdO3Nd/rwHwBJFDYzWf83md96cfPmEtXkjtByezl2Vrizgv2yNQxXvmpXxLOR6fyO7ejnzly1+Wf/GHfyhf+9rvytb2pkwmYzIBAOQO+j2KAJL1AWan+Vfw4XZ3LtGXA+vr6tWr8uEHt+Rf/+v/We7duy9FUTG8OjoaSQ+dpWZIvlWyWCxZ+ra9uyOTyej/1wCAttGOD/VF4pMeZ5hjHGN4BwDQrtvAVGzR7GRlJc6hhaYf/pMHAMwSPsYSSB0ZBi6gHrIWVrOHIXBxBBPOjfe6DmIGkfIG5zU4V+r1BjoUDgGlctLQkqCfsi4BQDjf+T4PgXpaACDe7Fj77xoAmmWrKeSwmp/IdtWRL75wXeT4oVwbdKVbz7TeHU5ESgtMMknqF8RsgY9T4p1prTYC/pUwq3k8RbuZlcxWyFZC9OX8LgBp/epjTINP5K3qsmk2Ehn+HBmrbCXDKpetXpf1eazRZz0iHCIVrAw0GybdSVzUHrpMj+gkYmWdt6VjuyJEmkqB8/p6tlD0/vSkxikVnY4lW2QhMC4oskixYhMkgzAeMmZTtKcDHRQiebOZtWSEI1Tyvco4UBYGzslbDoYsHO412/AYFoCsP/6BkuhlCVBeLiqiAct6JfW8lq2NLTk8OJRXvvSmfP9Xv5Z3b33ETB8ojSB0riYjeePVF+XG9lC69USq5VTKekZwha1GSAUEqqKwowo1gW0EwT8ox+p1I8j0ftdKi24KnjUczsToqeKyGkI3YpbrDsaRIbQB22oq0nkejagLTjEb6XWQacRK7QQEAroOArxKEEKNKzJ/48WSLSPraiiXb74i/+f//W9lnvXkeJETxPjKqzfl8zd2RQ7vymY2Zx/w0eEB6dRKtYXIUs4GgM4IIeX+gi4q5zuwBv0mq8kZAP5U5FqorU7HCe/F+PhnVAxIHXGIX0H0CkELa3bLwgABeLbILHh2zozuY6zouAc4g8zgs6ap4hG1xCTuM2kAooyRpIWn3VeKS6I7RrqxBjPvgZI+wTaZjfcxrGhlVWJwFfZSgtbIgFY6d1KByiTjijZ4eGDtKSilLS41tlGbct6jHYil+yfWVu5B+nIlCK5gtwDmTjuZzMuu1MNN+cG7v5Zf3zuQSdaT0RJzGXO6J0VVymIBACDJOHAy2I1wx9IiJE0mtbsWnN+Gbd21hTlIoVDsX9aD2dbxOgDpMabXI79VgVMTGUU/ZTK6tH0SbF2xXMoAmfrZVIa9ruzu7tBX+fj+XTkcjWRVdeUEHRgApma5jO4/kOc2N2Ry92P5g9/5kmxCv0fmUkI/ZTWnSNaC2X+I7Gr5AzI0qf16nIwXa7YnU+WghdIwrfslu9IC/wg4x7IUD5ovqmFW7RgDDE2A0ucx71MjAHRtk7heU0q/3phog5DJxhiXmXad0CBUw1qq78MGk5FiGi1u870dqYEAKWPnkW++nUtkF+gnOf5mK1JzFP9OGUfwJCv6D8tsItKZSbGa6zXVGNmCrQAf4FKuXpOf3r4r73zwkeTdDVktctlczOU/e+2GvH51S+p6JqPRgQyGPfno7m3pYx6h5IT7RkHWGPZwiHwCBMAcZXRlWjpp2If5AODnZDJhaSf36tz3bO0KpPpCHZlNTYQVwC4ah6J7wUqoazGFiKEUsj9Z0C9cAbyBRoFrxnD/+uctAnj+fLqYAeC2LPV1IsMGtlRBdLwey7uiRhHU+KMQZ8zos8zSkicpMI41RHHjDl6HthLq+2uputrqDwr+eO7111+Tr3/ja/L7/8kfyI0b12Vvb5c+6OjkRMvAqkoTZS56HFiwCvzgnCqARA+P5KUXX2LW/4//+I/lz/7sz2R//0AyiIjPF/RlwVyp0fYZZWpIdKL8lO1kNcFwHgPgovX8OPby/GPZnm/JpDDmjRJLA9xoKOxoaxLRp/2JxLa0TiIFAGKwn4Ku9gFja9CXMF+DuiTY9ylQKpbMccV/iK8qC0BNXUxqpAnIp2QAXHR7Tr/eBABcZd7o2CpnoyAAPsoMlKqX665gv2wAiH9RVMsynXZjFBlWR2VpAADe5dl/ZgXDGD8bAAAXhjEBeJWG5BXoKzxVAOD1G1ekmBzJtWGPNEMo2jeKevxetxR1z5qQGvxjsFB3pgAAGAATBDufCQBA5zVDt7qm8n8/F9moCtnsVVT+hyAGJauslzn3UdbXWxbC14U7YtbvG1kZVawHBVybXdJZtx/qByCoLEpZWEZFBbi1Th+BBX5PZjO2v2MfbRzbHH5mv5HVTpwYz2jwOAQd9DstFA5iem59MPcRkIdiGVIIuY2rUyIrtuhCGz4YYSCv+BkONuT5G89LXfbkT//++2zFCTe4izEZH8vze9vyyrVLstcrJJseS7WEE6t97NkyDzOVAl4dWRUAAFTRH9eklGX4GwoAMBOlrlWYhi1MKlhSNa/WqqrNqeBB0iNZaY+3S2mYmvUAgH++zYIBFRcUfQJeTo0y0AgAEo6GrN3xXGTzuRdlfyby59/+HsWZ5vOaWhNo0/kCWiWe3KfTv1nlMhspRc5rbQkAmOiZhlkKYZ3HALgIAFAAyzaYOERxd7Lv8eFpAABEi91+el2/qV1TrdswHpTRVBVrd+kfm/NJUGX9zXzEjcERnPWZDhzfWSHrGGTcDFkDnz6cDaKBtXeUUOQvBkCeQS+r3hoKfixFdkdAA6w0gEeJTUcOjicaRCbZw5D1D+KFkSURnT/TwgDCe87jPAYX7zvWGFqPAbyjyGdHZiuRMVgAVU/GVV9+8O578t6DI5mXfSqTz0Alxiqm7fESJgM5kjKm5mkZpbCxb3rwvwa5OeeawpyhCN2nDAB4iRZ7amsYxdaYEOiwsXRTAAAgAElEQVRDJhfXMZtJtyhkY9hnmRWypGM41mUpR/VKqm5POrOFlPO5bHUyudrvyuvXL8tuN5NiMRLIBKJ9KGKlJTsAwA6AqaH+ifsvbQYI7j1LpM54ICyeEmjWIEz3codK9f8qQps4f2G9qkMVBFDP+g4DABxs87f5umML0fYKdNox7dF68T68hL0LbWVJWTUGAMqUqLbPfcaxP1Mici0Xv1oTu31EY7P2bS5inYq0tt94OvjXa2bj2FVX99wMehcoj1tIvhQpQcNbFVTwPwGIv7Mt7x8dyzu37shJDWC8J/3FQt7c6cqbN69KjdaRZAEgaJtIVhXcK8AaU5YFgFqUjGi/b4wbzmCum63ea9L9tSwIbXdH06kcHo9YJko/AnsPhSFhu8B+0wCUey7KI81rwF+YnzOI/2WVHBgAQA0AY08SnKGb+vgA4NPcr2frsxcDAOn5pmCAPo+kjLbSTDWNNGOv9oiAsekqcc0YM091j5SlB5CAR7OWjsje47NlVZCyf3x8xN9vvvmG/MEf/L589Xe/Ks89d43PPTh4wOMj+EfyBiAyhV+X6A6DOa0lYXheWzUra5MtA3sD2Rhsy99869vyJ3/yJ/LOO+/wPAYDlAhAQHDKYJ8lqsSrVDRW6+2VCYrvXqOv+8i3+en8j/RrPh0AILCPgpGJvmsES/U5BVxjyTIZf1j+bP1nXZ5UUcgSZyFy4NZmUHPwPDln/tVTaQA88n0Kb2wDADRMhkhCyEyDfwUBdDs2CrYdIQT7thlcBACw5VfS+k/rplTVlfvTBfTb3xYDoA0A6KIAA2Apq9lINgqRV67tysZyJpd6pfShWmx6Ceuy/KeNjV1vI/vpeVZV8gXiDABgPK/ZDhAtfi7SAPh0GQBakwZaMgCAXt6hgvNGt5BBkbGWM7fMjrcS8rmlIICGXzSs/DGXw1gApNx5DT5FfSCEo/R+iu7ByV5CiRt1UgvWxBEsMPq+BvEKBmggrMGyZy11ExZ+BzYBGkSyYVxN3PvRu9GMbcM0m76SGjX5VIM2tI+OrF/VinV9R8cjqbp9FXucQtylkC++8YZ878c/lZ9+dE96m1siUPiHoOHoSL7xxdfk6gZYJhPJ5+MQ/BNMsSyQMh/ouREMIMyCa6WSv2b7CZ4AEDgV/HsUEZk8DtjptuikFgv4TejEV6wbE75vLQIbjaiujfh9XPPJGtC2iXTbCAB4S02ognv5CB2mPJejRUdufP535G9+9I68/d5t1ViYTeTla5fkleuXZbuCANixdJczqaCXgHmJ1klsNmb1/wHw8VE5H4C8EAA4NwBPkGS3n633AwDwoNStAdsFMssGkTEVAIRIFPQUYikABOQW1Eg4D8A4L5tLGTIm6pWu7I9m0Ht2cBmAj4QhlgY7TYDC0Pv0e8wBYxeNRnY+1ksro6UZ/HtdPvp1w1H2z8fz982lLQTYVluHxofuQmc91t3/wAowpx+fBfiJVQinflKvZJKVMin7cmdWy4/f/0huHY5FehsiRVczw7BJi7nklAr2leUZjiZvxF0HLxFpZI1D15pH9wWeFQDAIThLrqovwJag1lUG2RX8jXVsPe1h4+f1nKLFdZ7JmK0qu1Ifj2S7LKWazuSbX/o8hf/2BqVki5HkMuNaUtFIESRdZ7UF5+bsp/NvXSnIutGFTZmbzQrsKtOjULtmCZQEOnXgS+2stj+Nu+Dpb2kDUCkjBZ9nn2kHZtfaosQGtZYywAOw9nAOOATsDm0NBEutYwk7WoQuLQqW+HxUwCMRQX30KZjYmqgBoIc7C5CLIEqoGIJdX3at7E4ZAAB6slVH8rqUzqqQORJx3a5Mu5kcisjP7tyXD+4fi5Q7Usxr2VucyFdfvSlST2TYK2R09FD6/a4GddTH0v0JhoKAP7WOtKQRg7GECJ+xGJV1CDB7JePpjMkHCDuTP2FMQjAR6SEwaYGAEtRu+D4YW1WMVz8HLJWSDIbDqTJDwQxQxocGvky8/HsA4JFmXduOK7DckX5vg5lyAH261yjrRX8y6fZAmUenJW+Ju2QGn6Av9uYSYq0z9cuyjgn4zZjRR2b/a1/7mnz5y2/Km19+U9DyEmAARPzYdQmaJxXEgTXo5zlRqDOykubTmVy+dIl+3YMHD2RjMJSbN19gxv/tt38i//v/9n/Ie++9L/fv35dut0cxQPi72GarqkcRZRJr2bUyinYyAkOC15JxjzSIa970WQcA2pfkPpj7BIq/uH8U/VhntaPbmbJysXWhFFp/h3LOBABWRrH57Ya6fPoAgDnETkuKDADXoWY00chyRYd1PQNADbkjCCRqagmAZbvSEgBsyue54L8dAAA21WGJtKZ/KTkBgBMZFit5fmdDrnRz2SkzGXRqBrgocfikAIAZdACgPDudEwBAduaiLgDPBACwAOq+kH6RyU6/y17OYAJk6O9smVxuliaGo6AG5X8CLZ9ZbTdQZrDoKFu7phkoV1CFXy0FfyOgh0YCsmnY5LU2ahnQTOzP7FEfSgPyEOhTxR90+XqhwTNpj1Y2YBkTiqvkOZkDdEosqI5UMnW85vMpAQDU/ZjLFxBAosAQ9hlPpUCmM0M7oY5U/YEMNrfkr/7ue3Lc6UpvOGRXif5qJpeqTL7++Vdkr+rI8uRA+rlmwtAvmAJ9dLis7SDH0wwKnc2VzGcIDN1gOWBh2aYQjDdRTscHTueSTgewHqqoA2tshMSKam2rB1VJhnqd0AwpUkr9RzYfmRZkOfDICAAspMhUEG8CUKa3KTsvflH+rz/7ltw6mtKeDGZH8tXXX5Qbl7YJlvRWMynRG34xo+I+Bf/YNk27ncRQy1DdU3Tz5pZwVub7k9oweUqWqXbnmiwPE0d0bQBoBaAOEFkDOOjclEAFxI5zjgW9CACA6NXZj9hmUOd9pIr7HabTkgQedDasztkBAM/ItzP4eO9kumiIoDlVP1D0eXJN8CBk+60EIAJcaYSjf4c2ib7hJjXxzPCsmm0I22OxbvzaAAAOCRiCOnYo3+rkMs2R/R/IWx9+LL+8fygPZkvp9IYE/1h5sEI3kJkxLDRzyJAwWc9Nmnh0MjwAMO5Vg93zKPPy2QEAArFQgW7TUeEdR0DKDAuI3CIdCK/OUU+P1mcYJ+RqAQyqCntnMpONLJd+Xct//LWvyvjBHRnmoGpPRVZQZNASx0UtMluIoHmGAr1ak3vWfYc+ylkPApekiMd0hq8LB8JOB/BpgEtlmaSN5tl3L2WuuH9Fkjv8+DXrP97jFABoFhwQNsYeaXoFeBUgAIJ/2BgqWpuD22zVmgDH1ubuUebd2veQQRSgRPOlTnEaTs9xfqSQuoZCP+bBWCRXQdHOKpd82ZXOEq+LFL1KDuuxLId9+fWDA/npB3dl1bssnVqkOtmXL7xwTTZ7hXSzpUyP96WP1oLWFQvMNAABZAAYAKDKC/BNVpJV6Dtgbf9COad2r0GXj+l84aE97Rz9OaOKqBitzgdADRxj84fBPMDcmnVKOZ7XcjSZ83iwCS7UyyCDsjxng7RPfF8+Ex+8mAGwDtiO/jpKMKCxoh16yLIjfR9+Hdoia/kdAn488B54rXgNx+h2Szk6fshWelDe/8IXviBf//rX5I03vyQ3b95kC1+UmsKPxDEQ+OMYm5sbfG4yHUvV77J96RTijwggCQIgm5zTf6GNXy7Z6nXQ78vR0bH88Ps/JNX/Rz/6B+kWXbI93V9FggvHgS4ABKsh/uzVtS7poWOi+01Tk+Lxb/pnGQAIltGXT6LorzbJAnkyuiMIoN2uIN8p0jP76Hsy7amVRaucgO/t9g4rJ/b9ofNHX/7muSmoiwf48Rb/KUqj+Veat7QSAGMAKKXp0QCAtBO7HtLCCaL5BgAk2f+o+/RpAwCuoq0ULyNw2EoAzaomA2CQ13Jtoyc3dzZks1PLsLNiwMs+2C0SXrpZrwMHwjIL4AsWIrJZGQGAo/FUJtgpPgMAAAIAZlqXC9msStkedGWrW7AXL54DtY2t1nCtQBxRg4mgnhsogndMfxNgNPSTwbtR8EHvx3tBtZsuVaEXAMAcPY/BGSh6Sm8ytV2qpxu6i3GGEdRsuLXQsQw06fKmIeDv9ywQjT3EkYqCOgF8tISI3NFT309FgZhrhhEHimwtlbxUAWUdQPCrzS157uYL8u5v3pf37z6QSd4nyNBfTmW4msnvvHxdXtwZyqVuJvXJgQzKTIMLq41STQgF57zOVNuYAYwCA6AWKLt7nXNU/vczTuq+yVyIAWRww9ZkYYwL0NghFACIZUHxGyIDwp1VN6jpAfB5docAALAC5RLOnDpEqNlFS7C8o2JoB5OpbF9/SQ47Q/njv/6e3B6t2GryipzINz7/ouxt9qUeH8sA5ZboxjCbMmOOtuwKAKid9DpjnYHqgLkTtm77uwgAONM+excVB0RaAaiZXWVrcD+2DcfECXlmBgIgSMHZo04XYo1o36VdAVRE8TwA4LwtHd/IYhVOgZSe70FKBJA8M8d1ZgwZOhoGmLnNC7XQBkKFDD5r8BWoC9lWqlqnImbqmMQxt+4sdhEN8M0CZXy/Cn466NwEAdKMq49FdIBwLRcDAOk99r/x2wtIqMeAWk3rDALlcGT/R+VA/urHP5M7k1pGWSXSRasm2AbUDQpF2JwKZ/k8ExSNTACdJz43YtmKPucBxOP5ACkAgDa2n5YGAEfQSpTqZG9gWRnYXwAAJONYdcDqmsNJdgAAewC6rWRSz+ayUVTSGU/k6sZQ3njlRZke3BOZQSFghmbHrMmFI9whbw+gAWrHEYwhu9fslhDn2boSl7iiAFqgBI1FC+b46TqInTl88wiZ84ZtvZiF5Gy1tP2kn5/aXq/P129aZ4/S5zhrzAml/cZ5t6j9ZAaYkFUPtcgOSJJ2rt1mcO9wrSpE+qQPbWeX2i/lhraBvJj9T51lBPqywp6xlGUxlmUHwTaOWUhn2ZdsWUo9q6XqoY5+XzobPbkznsnb738s03KPO3Y+OZZrWwN5+fpVWU603E4WU+mi4wQEOHPMEwWQ473Ulc/SA7ARLThg8EXhP/VrwFIcT+faqwg0bNMtCZlAdh7S8SPXgHZ+qX44WoiyHXRXThZLAgDQE4A/EQVjnWz4eOv/Se/Ws/e5pMb6jJPzvSQwJ83/c0YAtJdAq9d9KfFbTKAWa2U6naifj3VAnZ6cAf/GxkD+8//iD+VLX/qCfPGLX6QA6+HhIdX58TkE+8j0A7jH38pMVXvj5zOZT6Qoc7ZyLVivD2bYkh2jelWPa2FrY1s+eP8D+bd//P/It/76W9SPgm+KfXhjsMEOU/BTIQSIKxgMBoy0pjMwzFQHqt1pxAEAzLiUIfq49/ji+PRRj6h7HoVuTVsIn9S14kvP98XERDyFBgB31dbSUVaWA0sOADCbGLSXCABQxF6kC/YwkRUFct0eW0G5xSXB+gdx8gDuf9oAgA6yi5gZCADHzlsDPgIAoMeIgbzeJg2LieSbejFZAA0BQEVRP1UGADJgPIGcAIALkal7hQ0PHPOR9LJadqtMPn/9snQXUwIAgzJn8Ns2v48LADCAxeaRFwQADkcTGS9Q314x6x3bDBpF0jf90LXgURfZJ/8+Dh0y1LJk7T8YABtVLhXU3UFxMhQN2AqpbeiPjcCcwQOMlLbTI1KGcagRvEaKHLdE1G2iFBSqynVNJWctVVFCHpF0D7Ra/b8D3d9V7G0IHBBALSmMJBBXN2bcHNwI2OQ089RwsvDSDCIxlgFErggZKxdExGyCzgAy/iMoe+eFDHb32MbuL//m2zLPKll1twVCZTvFSq70Mvn9Nz4nw+WY/6+WKvzneRuCJwzavMMA7BIQYqV2keJFqpe3Q9PwwR0XdXRjsBkd3+gAq0G0hrXJdGlmWeMxNQsRV7CKG62pqyfY0Jx/rKVkAAYGQKmtL80hAnsETlEBOaQyJyB26aXX5Ufv3ZO//cl7cm9eSD/vyBd3OvLG85dk2C1kMT6RXqEBA5w39FXG2lIKpgdPEFJE8YgqY2Pm/lMAAL6xpMGsmtLmhsY2qQbCqPiidVWwAixk5LR9JmxRJt0KHRsqOhVoD7hcanbzrEfIVq+h+LMkpqwIkIQCZp3h4Qf6Ff5aGtwjkKUQEtvsKQCX9irHe9tZ/HY2ht9v9bPx/ONKw7mzDeCpDcI2VI1gws4T6cNxojkAFnAYnpRdI53pZrjRHseLSgAAPjBkgYgXNWFymeeVHHcqOcgq+ct/fEcerkqZd4eyhF4JnDJ0t0BUBYFFD+8texiAgNZiUVqhU389a2xE4MfUgYgAgO45FMNLQJTzWCOf5A7CjDNEqGDTso4skhIvBYUhshQp19hrYeDAWmG5F//OWMe/A7X2k5G8cGlP9gZdqWQms5N96VJYZUFdFrD8GBxKBVhBGS1FWrJ1+urOKwEigBAyOg6Rxsma5tupqN8SAeW6CZ9fP7Lp+vX74gAASZbsM23ffc48UMDKtwMD9rSDZijj4juYsAEwo8cdQJwWpUgUulKxKx7G0olnU/YfZaawFsY8UAfxUoaE6obEFdpkMGCOFGzRV8siG8mis6CfsFpVIvWAAMBiPBOQOE6mD2XZzeWok8u7947k/qwry7zLVrHoOPHm516SbDKSzaIj9eiI4PIS9GkDiDnPLCGmHpnucQj+0W2HMDbYKNQMQImiAs8oBcAejUQGnzPQTjV8tCyNAeFyrnsSAV1NkrAsLu/KZIkuAAsZTVWo2AEATXqk4/MoY/7P6T0XAwBxrTSdDwfq2IqYEg16H5QdCtq8pkORuYf46Asv3JRXX31FPvfa5+Tll19ihn9nZ1se7t+lX4NMP/w4BOY7Ozua4Z9M+BuAAP7Ga1TzN20cfFd/s09wAfslhHO7VZei0exwseywvv9vv/0deesffsylgu5P6GyEkoBetycHD/f5GdD/UcqK55FQAjCHxAm7jph9QIco36tpS1hKG1koTzIzPtMAgLGSg9auA6IGAvhq1ZI0ZfiRnWnlIVT89ySYBf9eChA85DMYAM8cAMCaYvgkFFczFNJAgChW52iBor/qrKrBPgsA8IAfIABJ9qQ/RurfswQA0EEwIrfGTdpnvrOYSL+zkK18JW++dEPyyYkMRNXuUVzztAAAesxDTRbOOACA/eMRAYCs7DLL8SwDAKTZQ8AuW8kGGABovVRkAmIcAACWuHY0S8dMvoDCv1IaP/IzM1XD9Q4AMZhV54h14TnYER2ZBgBAtSog/oU+6Gnvb/YENxoy5ihQWbYcNACAWQvvd59lMoOxt9ZHRO3ciUJGD+0NTRVZW9+5uKUGbXD+pkDtO8hUdSji112tKFwFM88MVlXJYHtLZlgnaFPV68uvbt+WH/74bdL7FsUmQbG9UuRzV7fkd164Ir3ZMcUmd3oFIlmOL0w3xo9awUaX5QpcoQ5SVc6VTaktLTWTmrJbQaXXldrIxofn1NzRUbQxiC5tmoFpznYPWt051RIAAwGCYLM7qEmYB4cSwBG6aaCUo1OSAQCVflaGAABYzaXK4WDNCZpUl67LX/7oF/L2R4dylG1IvpjJf/q5Pbm5mUuFchxk/VHHGrQP1MFyFLljgT+YBQopYYVDLeBpsljrt80IACSvJwBAYFSwkYWOqVvSiMmb0FOgCevcRc0ggIACIpsVZubZAEBUMFab7feJATvLIspERd9aMFoJDm7EhG0UDXnn81hL+sMWaRYR+LFDdt0GIIorGSycBpqyktli1kLhm/MLWRELORoDrQ4MG3cxIGy/xwN+Zigt8mmzOUyK75T9Tr/oogDQAQAwABiedDKZdgp5sOjI7elK/v43H8lBp5J5NZA6K6gZgrnay1bsXe8q7h4YaEmPrd/GVSkAoBRDy8CGkoHHc92aAAAYAJ8OAEAqNTJioNwik0+BPhNLs5IwlAF04NB6DhZt/OoZg3+tP19JlRfSXXWkXNRyZTikTdnd7MpsciiDAeYPrKa2alktC5G6EMFvwMelybWeoYGRtrE8NcqYf0gAGICn1E9va6fBiTMDHMXSta6rX+8kupKcVfeu39gGZCJYoy1X2/4HX7f1x3Vpb0iz/75eCjBwsI71i5I6VnRgQWkb7CnaW3pnEk3uEPglCND+9kefi8oicACjaR9iYJseP0Adai8xNxhoKwAwkznnz6IuZVUPJVtWrPfoACTtnMi0s5B5fyB3Jkv5+cdjdpSBb7AYH8sXXrpJbadyNpYuNY2w96CEQBlq6glqwkq9XQcuhLXjKCcB4NzJCwb6CPq5T1vwjzJF1SJSG6HdjCD+rMdjCQCSCS4gTEao6gAACh/Nl+w4AeYjbi/wQ4KvCYPq0Uf+n8s7LwYAyFC1Epc2gIaYv15OKPqIAB4B8sbGUF588QWq9LOG/+tfla2tTRkOBwYQKOCNew4KP3ActCpmeUACgkNTYDyekCmgsbYyByjqZ34WCSAFxKEVAEAQX2SlfHjrI/l3f/XX8p1vf0duf/SxDPpDKfMuO0jB1y3QeQLljYtaNgdDOTkZUcMAviaOgfNA+2q2hiXQ5ElWjdLC/8hUIfz0xBPiswwAaMmZ2xSLZ53CH4J+3ZkZ6FvcoHGABv/IMLFQw7q5egmAlwy4Fozbewd8nzkAwNWsPfPPtoApAOCUVg/2TbXd28Z47S+nt014BvtJ9t//ToXDngYAwKA++fajt8RbYCD7rwwAc3bpXOF/sNxTCrRtZLV89ZUXpDM6lKEsCQAgqHhyAECvYA5aaIEWLxV7zz48OpEx7AwBAMtgMivrzp8J9+g2+NSj8MSrn2280FsUVJiM4n8oA+hDSAgOG50T3SjhJwAFR/Z+uliwfzfQx6xTxUyhJt5DrTHdXARzdA4hrlXzZ4rgw9SWmX/zLH3aloyMAlVMdcSOxopK4kpDxnj2hgMac4itYNEi4GcLNgJWK2bsaADwf8uCKPClLTSLwYDHR/CP4BNACJwl73hBOlc1kMl8JXXVlVGeyV9+H7X/QmpfLj25vLktW52a9P/rg0w2ZSqT+x/Jla2BlhLA3SArx0UQVU1Ye3hD6E+p//iuUOdlBe8EMILTmQbiisI1nctmNWkIUsMEadLF6L5an1tbTbGnujnU2u3B3E0G4870UgGqigCAyMyy/1Q6towIqPy9XOT45ESee/lzMi4H8qff+4n87N5IFhtXWK/5X339NdntTAgmIAtLRVa2StIglTXX/v0a8rYYACoi90k/gtNtsWmAUBqZuDT75oVEFqQbWs+xMKEvrftXp6c0AGB7C45JBAAC8mwXBKeDmUoG/5ap978lk/3DkTqrpouhgb3S/AEqqTimCkpyM7PMvvcyBztjfZCi825JhoBPgpTeb840Eh2BehmBJr8f0WmL9yhkReGWQ6Ml0TEIAAQPoEJOeoKeYYzWGn+5Cnz7/qf3q30uAUSxw+LOaTipZVujVSYfnUzlg5O5/OzBoRxIKVM4cOxbjjmdSVdWMp2MJUev5kDDjBoAbVom54EJDHlmQi+rnRW9eCY/KwCAr3MCOcz+axmcuWLKAECQDCo21zXs91Jm8ykZAJh7sOXDXk+mJyPZ6nalwvycTeTy7oYs64n0utB+0TUE5zpfIfgHcI8f1FyDkqt7OIN3y/S0fQu/Hw0mFFlNznYyK+OZ/iCc6tbHPIsWAIByBAdc1925FIDybCbPzYA09hU/xSxwILspQth01nWGIyuJqAKilATH8ZwpWitJZa5tAk0YELYVTAAtiTPqa5uikzB2LvLPqMFga9WvSwFb32v0COsYaNTcmCGlsJC6M0H4T12gxbKQVd2TTl1ot6nlTMqqlhMo/W9tydEql3/41W2pqw2p866cHB/Jy9f25NVrl2R6/47sdksZ7+/L1nAYEkJMRITORSi8t5ZwSzSpQLC1NAZArkk0vMXU/5Hgmc0BXKlIsVOd4ds4fxR+EoJ/t3IK8ufsBgUgAMLQaCs4Y3ZX90gwDzqldrN4vMdFd6V9tFMUrNYbHvd4Z53ted9z+jUF3NJjpe+J3HBS7xcaENNEQ7yvQJekjrz++ZflxZduyhtvvCGvvvoqs/rcM5EEXdYyGp8w+MeYo4Yfz0FoD5+Hb7moZ3xO527co0DhB63/8PCIZXs4Jsszl0t+Ftl+7nsdIUiwv78v3/nOd+Vb/+5b8utf/0YWMyj9V1LmaBULfx/rTvVOCLwD8CwKOTk65vkg0Mc81NaEleQltGa0u1uwD9bKLiZrNPY4y/857f+lY61AZhPQbL/+OLPSbmSjBKDpbzaYQIajXjTzoibV6fIoJryZ8DJ2aBL0U9jPmAAe/IMF5cG/Q/Q14gt2h1C76IxY9gAjmGBpnWDP3JaZP/Lb7gJwamknjroaWn244w7EEXWWLg7oUEcI+L2NlQMClnVkkIQMKEV6zlILf5wJcvZ7L5oEZ5ubCADkbM0UKWdqgLWefDEby0bZkWFnITeGlby4syHD1VwGeUfqBTJkFxnIeAanslDs9a2tFrO8ZHB7OJ7J8XypKrArBMDYfGzB+UZhG6dniz6ZkXz8o+gGrhTBfllKvyrVWWCwrUrXakxdid8EcwwJRX9STLagmunzz7oEQLWZvb5F2yQSEKG4GwAFbJhmCZJTT10GiKYBCHDj7yZaRQO1XR8E1thizUADBIlVDhEWOI0oW1GxJYgjUSWZr2lf33mt34/cNfQiJK9lheweA49CskUpywnGZpt9fd95cE/+6mdvy/LGZTk4OZFLUsnlopQ3Xropn7u2J+X4UIrZkWyVS/Y0XswnTBJq4KwBv1D53JTt84I0QyjZerDDayXTQTN7RCdRu+Y9ng2pxkEzUCiZhIjgAD6T0gwRxCFLxI3HnE99HYHiFPxnrdsCMo3aNIBa0DxgC1Etq2GQYwCAO3gZ+zWDYr4kwANjDEEnmP0SvcDhmMLBW2Xy8pe+IrfHC/nzt34uvzwYy51FJoMil3/5+vOyly2km6NHs5WdAMiBY04FaxmWFJIAACAASURBVA+sm46k24xox04HiD6l2mu2sUrOENFzjRO/J2fZKFUBj0BMmqXQ79EAT52dJkADAGbQR3tAMAFKQTYvrRnG1g/qITJP09mCWQFvh6lsDweHeFcTIxXHLDg1IdMX36s1sKfLPULw7MCcXQf3FdsnQmZybQlAPJWLuzBE25vS2NUha+oJtK2bIvs63069FuI5FrXonhjWSJwrzB/T19RWlll3KPdGU5l0B/JX//BjOQSoW1QyY0eXTLDPIKtdYBxgwyyLH0GNs+dhnA3Ns3303af9Oc22AyTT7JS1JjSmCMb+3Ay439dzTuC8DBHmD2n8Gk0mbVZtNrLlmrEF4WRbJi+2toObpSwZ1q3DCbPsKNXgcfzFVKocfe5L6ZWldPNKSohmQdUdTtp8RFuB/UuFBz0LroxF2D1nZxB+91IN/garCkyEdghmttSYaG6D23R+YtDmc7THyeca7kv7kbJtlICz7gasmUe+MBtvV9o/X7KgnrbcnGLsdap4rV0CKH5FESwFyMGkUvG6REMEx7KyMIqa+drxe+k+pyWY1AG3uWfzQPc6BcS0La9mz8k+sr0Ihwn2AXtvmI+69yoTDtsm6vQXMoMXWxYyz3K5e3gstx4cy6TcYSa+mB9TTLZz8pACzxtlIePjEymLnloJo/YDbNQf/b4ZatOgReAPv97A8FCavv5ohyIKEC9qdqRY0reBD+R21MrvsOkDIFiiXBKdK2qZIMCzlsf4OvjlMwQgSFhAzNh62acZbw1mIwSuNtE0kxAggmlqNc0xUaABDX4AtnkCRZl9ziKz/cgR/QSUSllm/v0MhmyOpOtAW9spQzOJPhrfo0MbJy0CeJRtqiiyqrSDiUP6u4n3sb2dKfpfurQnL7x4k5n9mzef58+NGzdkZ3eLCv6IblxE2kVj/fqR2U/Hk3kXlG7YHKwgGOk7tLedtUQWrhnBuJa1oqUu7pMG8ZqwqeXP/vQv5K1/eEvefvttsu02NzdJ8wcwDZ9O178tXLaNbD6aS/q0l9H0XVrl1gBddfknYIEFxBaw6r3Sn0ZsSOxCuTGR0eTnFjyA5M7Fc0sp92Qfub5VMk91/FPbt+6YZj/ta9tWkG5tMm/aNpbFXywhbAIADP5RymsxLPcUWBQr94Pdc72IqDfWhkvcZ2jO3nbJ1G+9C8C6zeTUc3G+KWpptU6M1VAqAMEerzuzEEzpYxr0B5o/AABkttcINUSTdGp/+60+oQGH1hrqeaqxhrPGoBtGeD6VYdmhUNv1QSkv7Q5lYwkAADPs8US4TgEAZrR1o8plvlxR8OV4BjVp9LFVNVgFAJDvV3X0HNsGg+QoovVbHTjfbjFoMLTIgiGzBfV8OAq4wTR6iF4VDQuGFNdqQa22EdcgmsbVFhcXr23+EFrCRggRHIwPrhkOAhFUC6B8cwpjYEJFKtKoGwhU47l5eNsyBiQ1xdUqnrcucjIaipy9pwW0PAaUGsbG/siYJbks0EeWdHZQWedSZ6j1X8mCG28p+aIr5Woo81Emy+6GfOvn78hvFhP5eKAF35dGU/nCpcvy+s3rcrlfSj45kr7MpZ9DzG/M+UWWCtFl5sHU4QD1v5PL8XRKJwAPUMPzQrO0uGYYUW9hoxSlZh92OrygWHMYFfHWjQ1OTWwN5VloOtjsE50RUICv0+upMi6dMmtxpBkPsDxQI64IM39MjM9ZNni2JBujFuAoS5a9qYBisaoZJKFatyh7Mti7KidFX771zi/l++99KOPBlmz0uvIfvvCcPNcvyTY5PnjA0oGdjQG1AObjkVGmFdFUh9JDPltPRulM1866oGV9IOM1FmcHkD67+fvU26JrmLo4Idtlm3CoX+dJRlScawWdNrwuLXgDivzzc0ZDJYMEmX7svqCfmsOtNbi+h1vQ4GubAVDbqjQBgAyCC2EviO/1a42npPtD6qLQRKRunwcGye+LAtCzAsyYIW1eQPp+zmuzE+tspy+70wCQIxvqgGJsUfQDxYqZoDe9yMfThfz9z9+Vcbcn40KDDljJfIle4iIlhx11vgY0t+q3zwucPyk7r0AcmGca/KdCWW6rzz2P4Pyfdjz9HC8CAFg9nchi6BxR101rLjU4YqCHOa0bhgaYltHS+Q+bpIIOTsckwIOn8BnQYeGQZ5n0ykogblflHUGFgPYfoWIsf/D+CkwwUMDRLsDAS1Z+e3s//lYA4LxOGqcBPVtuFnRrH/c12alkDazL/Md9Lg2cTs+M88afK9n2XLcB+pwDAABWjJFFAADCVwYk4z2w0WBXsNVvcg3mC6a2Lz2+nyWnDwBATh+1KwrIuq3uUMjM9xUFAiyB4CwmSyQ4UMSxTIJSEuHgVyFjDmNWIqEicnh8JB/uj+XhalNWAIUWJ/L6zcuy0ZlKiZaAEAGcoK0gSmSgM6DA9tIYR+xBAWG/Ob/gVBvVRrBkF0zx3sC0qikKjI4hZL1ZoOVguY8Bgn/4OigVwFiMkQTBPMVejoASmWhosTQy3Kpqj+AaInQxaI93hPMSavMISE2HwPd+D5pIcyawoBtEKKUMQpdYd+zRcaZJSm1nCgzED1jg5EkH+Bjw0cwmsesHc0k1ae4AtF2FH+8DQIH2emi7d+XKZbl+/TnW6yPg39vbkVdeedmQLS3XwTjpWLGYkvcDYALq5fVaYztlZxF64E6zY/dP3SMErwpAMHIgOFYQiNeOEfC/atLyIeiHDP2tWx/KD3/4Q/nud78r7/78l1JAjBSdKoqC9wzHByMVf0PMD9f7NI9zkxe29yg7UBmCYf3ZLXUKO6eLJYZ9rWptfLQ/0b2JwXozLFZwIb33BGnWAQDGOkw8itYwuFd/yspE03gBAKCFPLr/OLsuBP70DSweoFi1plq9zZ/DIWABt9l6jStMSst4pu19/llhADROOgEAaFyMAUCsXntUEQDAzVUtRDW6pEW0QAAuqsTxC5PE/MazTcfTTPtH/+yjAAD1YiaDQqSqJ/JcL5eXdjdkY6nPFWsCiPO+fd2CDE4CaEIrCNbM5Wi2kskqf+YBAGRZ3FljH2EsXEwRAwAQlGpQn9Qf24TRt+jG7xi5mRn1F4zmr6I6K5nMIgDAGjoL4Km+aU5kyLY4PYy9ObHRGUWH9Ma4wVDAz/7PjmqgltpzZQ7nTMst4k9U/OSMh4NAZxUAwEKWqEckpZXhrWTLvnRkINNZLneOp/Ldd9+V8WZfPs4W0u/mcmU8km+88pK8cOWSdCYjqeqpDAvUwM/IPClK7deqoSIor1CczrhpMMkCUcVae6UDESfti4JkShcfbgyUts2AMPZ7dycZASSpXJb9C/XotjAhWoPjKngCBoTXC2P9A/8tiCLDKWFWg86IZTgY/Dut2VgA5uj5PYdhZR0mg384d0rTL8AOgFhaJ5etrW2ZwdJs7coP3/tQ/vKHb8l8Y4sAzc1uKTd3tuTSzrZ0KQDIZoIyH5/I+OhQtoYbIfB2EMLDbvM/12bQfE2mQVHbgKsxVxpf45HYO2QWzH9a4yZpOUrq4BNVMco+x4htffTodEDti/z8VBk93ltfa6EWw9pg4jhKSVXwzPtJL2vUx4YvaDhzXJWN+Dlu7H5GutDb6Hc8JByb8KkWAMDxMzwhzWqudxTPsKqtDfUsh8c33gYAAIAF7KuzDm0gGsfeqN2+2TGTZgEU5nte9qlhcTipZVb25J2P7sjP7tyVSdWTSQAAoBjcEejOUXsOAQSFiBLtETuXTxsAaAYNZwzQJwAAYM2nTmFUYLapYTVNBCWDHWMkqMG+tUblGjJBkhjUrljOhRIC6i2gXA3lM3lOEADVKxu9UnoIAEzNOWP9N5VICBZAZC9AEmxfm5ZpwNmxzMEFLsc64N8D1Ubw3Frf6edOAQHcip4cAMBXtZl3OBdqNTlgHIQCle5LTSdjS2Dvr0plgvG51hi0QUB/OWSAGduauB4TBCTOWntGtXcTiOiZ7UvBT85P3n/NEnIMzb6kAIB2H8qoOYR9uYP5kHXkZDySj4/ncmuUixQoHRnLte1Knt8dioyPZADkCCVkK+x31uOH+hTgnAD0AXCN8Yd9jiyHGEyZTeXeHR/I2nv2GDsDygAB5Ou99UbCZuvBEEJP+KLUa5jXcjwey3Q2442D5gCegy1nlh4sRksoIRuOvYclHslDM9jR3lDjxTWRjGVKAAi+DxXwp+pbJZ9zwBnJAGbMAx4aFdwdUMTnfQ/14JlMQn4HAmTtsoT7icAeP848oj8jS9ne3mZwf/XqFbly5Ypcu3ZNnnvuOdL1L13eNUX+odHy51Tthw+ECTEej4IoMTrnkPpfRKYTvhusEgTdGDMyFeBrWAYaY+jAgNtEvAZ6P3yjyWQcElsAU9BVAC35vKU11Pl/8bNfyN995+/k+9/7gdy6dYv+Ub8/kGF/Q7IlmEgZA3784ByoRwD/55wWpBeYm/DyeQCAamwlmf1GmaAKwvuaiwCVrzb1SCIDoM2j8wA9tQpRX8r9B3YUsbml56rvjwyApIY0XFU85joJkjTRknanO72nKoPMHwzwLc3GdBsZ7BmBYwcGlPWg6wGnyiZmjwiA8Z2fKQCAau0qCMjfzNIpiuOGjjRS2zQcBCAaa0DAWgDA798aZsCjTuxP6n0NAICbSJMBwKxlPZd+IVLOR3Ktl8vLe1uyKcoAYJ/y02myM0/vPAAAzj8m1KReydG0llHdkUlgAGDaKeL2TDEAjIKJ7d8BAGcAkBzQyrD5eiFyalekVEin4npAwbSIMgeoNRCzysRbTbWfC9UyoFQpJs0KWWqtvoFYmgf/NFGWQdL3WXaDzguCnZpdHZQ6rjW3IWwlwKUhmCo600zJygGADjJFwBORsVdxJyjMd/INORqvJOvvyt/+40/k9mQsJwgI+qX0s6V8YaOUr75wXTZ7XZkfH7KsBHXvELSj4rW2hVVTSxGrjDX/S0oKL2VZa2ssFShR9BxGRmv/nSJpOXe7TvrJdJyRuZ+SQo7xYNYgVwSbGQYcB7UPvCWRweEtc+AmH41Q7wjhJbAHLPOc1JzDSdGtQi1mGirSDJDRYarHntED46JeSIl6ubqWS3t70ilLyQYb8puHh/Ltt38qt46OZTFHSc6GdPGe3W15/rlrMqhymY2OydjYHPRlPplYAG7fb06Wo7ZoUZluXe3gM1D4zXCfcsLXAYAtAICGP/UCU4eQZSiJU4bzM20t0vStpaUi8Al9046BWmhmIAwEIExkDiHmABgYnhbl1mWItWZ/cVAAQGkQ3NywFUhoB/7RgC/YBeU0AODX7E6MA0tpttOZJT4c6wL/cx0YQ/jPGNrgWKYbbxMIUHrxeRu4v9YAANKaawjYLWopuwNZZpXcP56JDDblu+/8XG6PxgQApnkhczBPcF9CCYDuNQhKeJ8/JQYARMs0gIgMgEcHYKLY3Fkb3nlABv2IBADgPPLMuNkGjUk0aCJY40Cy7bkUuUrWj4u00WjZ3uPOnNt/V3SGfg/wVbC9Nvo9GVQV9RmoCoLAmkCAgtM+x1xzQe2HOTlrKfg6IgSKQobN1kmgQhtbK7EttJVJ9t9LABoAepJVejr1kpAut9tHXlCg/OMKIaiqTi8y/sYsC2VVaFdmJWa2/7SBthQY4DX4N9k1oIzPfUmn+eMl0P051p55dKSQymkeXKAEyXbiJPhXwFVfYEDMVn0rSkF2StD5OzKZzeThZCm/fAjWXim9bC69zky++NJ1tt/tAdwA+AqEDiAAxRrh+zoA4KxGBNhNAKBxD1vxi/ozmgwBdHMyh19tNp/2Xdl+HGmwTwGi4zzQXWQJIcCJTGZTso4y7K0r2HjXNYIOga5jP4dYQuJJmFgTziAc+7sFNDw3lrzE9ziA4DXxkRmkQdocDA3LWjvo4K1effwRFEOMGb+xHyDbjrp1lGdev36NGXwE+VDb393bkUuXLvEHdHi8xxkIOD4YDarrpKDH0TFa4sXSN1fwZ7KiyKU/6FnZhQIiznLwvyGu56VwbgODzbf20pEBgHJd1ZXCD0BJCADiupCtx+Pevfvy4x+/Ld/77vfk3V+8K7/61a/JCmAJUrdP4ABAAed1vZJu0ZXRyZjX5WOD++Ln97RA8EUAAOdaEoBzDlhpDX+n278irompjy1EI4snLdY4DQI0suWMI5XhoXbSD62+rM7jU7CivsloY5yra+LJ8FRCn1wHAKhFinYvxBMsoTXav7dKdYFAA0eVXdkYoFPb4DrgN33TM1kCgAH1ewH31EsAnAHQBgBwQay19aDfpA/4fwQibQbAMwUA6PzJjTZNn5jUGK27J+K/XLAfe2dyJFe6mbx6ZUd28pUMQX8DBfccAKA96c5akEQe2eO9I1MAALOaZQAT8RIAM9TPGACAIDXWBkYGALZMzAml4AeIOCzW4Aqw7ZvVwFkdnLH6bF3rxkWhMtKYrWYn02w0glcid63gH//34A5OjIpzIGBWw81g2SjyTkHywJ5ghC1yZID4uu6oVhtpBosCjkZr6iAQwntNbRqZcalkUQzl7ngh42Ig337rbTkBqo8sel7Ibrcjv/fiHnUl0Oda0M+616XzCRQbG+VoNjWhL4i/rLTNH3qqUximljJHG8LYJwLnrQI3akAhboi/UebgtECvFQdgkRe4Vq3n84c7m8zGIEPBdm+or1OU3J2AxaqQSd2VZQd9D5w+FmsK8f1eU9e0jE2jCQcI6s3a4lCDgHyxYAtEmU5kaziQy1cuyaRecvw+Pj6RH/3iF3J8MpYSAVW9JAPgheevy7BbytQAgO2NoczGY5tHDjG5fIsZoaSGPV2b7cybOzNtBzdlrDQMu015zSjoo72V4RXW4CUZGQ9I8XHWqOGee+C/BgDQBKkHRhBl1FIcFfJSZzncT3eqbSPvoP5tBQZAOwtuZ9qoOTznKnx5n9r+MFcThD0Jcl27I81gnh7b04h5+hW+D1kas1mHbN+FOZva4KY9hvNzkQhk1BHwORGOQQdmwWAlK3oKAJxMZV725Dtv/1QO0EG225cZlMFN3d4BAJac2Xx/FgAAB7Ye3+Fcl6GJd+kiAIBswsCuSACAMKes3hJ7AIIhF3C1r/A2j/o9CiZ6G1IHxpTlpaVLWkYAoLdmdp+dCNDFpigIAmz2e9KHrcROTFFRZIIiSNiqotW5dRa6dwEAAGeaQqXnAACuLt4GEdwerVlyj/GUMq4cnvUuN96uGWsUDAql13sJT1rK43uH2nwXnCVoaU79qT2lBYbMqBGkWAp+qWiZAnO45gI11A5+WtrNdVv4MdguuwXNMoAEAGAfCNtbAJBjX6wXclTn8ov7Y5msOlJh/54fy+dfui45dCNWS+kjwEY7Zk4qtaXKUlPdBw2UXOOmOex+TwFwtJTqdK+0bj5jCPgC8HDxVSsHUcYW6P0rlj1q698OxZNH0wm7F4HJpbp2GgDHzLbW1DtQ78Gy71UA/12RfjQ50VbcBrJ5EO81zghMyQAMwnmaKACzE37GxnDIIB3B+t7eHjP0+EErPAT5u7u79GM0Mw71es124//IoMN+Mhm0WrHlHvweD/BxjkdHh7Z52hyzBI+vdxwDQX8aMDvjAMdFC774f2OvBEZoIUXWpQ6CZ/81iaIUfnX5VHcChgXn7yAGX1su5cMPb8mvfvmu/OAHP5C33/6J3L17jz4T2/lhnNDKG8zI+UIWYGuwIgXgRCk5RB6nc5ZVqs+G+6n3Ddfn+giPsaBPvfU8AIC+AbUmomfidoYAXBAL1sN6Eqfh59grIbkTtoNmImEdTV59HAj5mj8d2kkDANA53VpVDU9KtWNiV4PgoST+SLh+Lydr+WHOOFMf35lPsSQgKDDQIGn3Hd0rYwxw3v35bAIAdkW0e1Rv1zIAbZtgPcgpfqR0GebWWBOmqr3UADCUWGv4GiDNWsTmaSb5k35WN5DTAACeAYUbgYl3C+8XHVmdHMrlbkdeu7on2/lKNgoAB3PWwp31uBAAcF/bUX8EQ5LJ0Wwph5MFywBUA0Ap7wwykSFF9SiDh/NrUJ50bB71c8x1W8bZFTCxqLzto9b4+GKxWN+MBhYHhA/VAVAaM7MNgXKm/YYxRMj0QOjMN1M4fkB4WdtpWVgVJlJH0HtmM9hnSYI6cSpkFzMxVPFsZXd5S1p1qWE8kuwLAzhrEbTK8D3ofAC6EF0nWXS6cpxVcm/RkZ/cvSe3j0dy/+hEtja3ZTWZy0t7G/LGcwOpZsdUM+7mhfQgCmT0vbJbkbqohlIL7LnGsJ5q6v9LtwQIoL1J4ZFgvmGctPSiI/1eTxWwC2T2vdbQRYAQ3CvtzevdHOF2qiLBMDghdk5++cysZKVMV+gjj57aEdXDn8rCyGQxV4qfDql5em5fQoYGAEDBNceaaGyAoFXj3s1nXF83nrsq49mErRR72zvyy1u35OD4RD56/7bsbu/K5b0dOvAs26jnMp+MZTYdy7CPEgy7oZHPkZzN+rWbZuHOCiA9M9FeK6dC5TOYTpzZBUINU+dnfWtShycdGU+nCkhaptqdYW7IcJCp4h3LUggAsWRDNzHMg5DZsZ60dG7IEMHmCQCgPQYxs6vXflaOP7YwXBcD4ZPtAJx3orFBK0DQDkAfJRDlYdxY+BxLwBQfo7NsGW0n6nvP6QJBWm4C5vi50hYbAAAPZr7KKNg6WnTk7mgiP37vAzkCAFB2ZWadTLhbou7WW+FySRug+akwAGhYQwbM70E6Xhffh6cDADyD6wFHTPmqveb3JxoyzuAKNoWOujMoVNRX164LNSUAXBLIu18CAHmJIHSxoFggANiNXiXDqpAKTjgYNe74JWw2KwA5xdw4c66tqQVVADDuReln3f6k2Vx/PZQlMVN4dgnLxXu41W26TB32Fq/zZ85byyBoAQJLT4F0f7CNn/XFTgMt36cZhFqAp0B+sxwwiPiZlY6q3QrYYt/3wIOfNRCUa9szTgGcsNaApuXkeQdl5BnPyUpY4dNOskp+tT+V/dFUis5cVvOxPH9lW7YgrFovZFhWcH7J2vECB54DWQAKACwY32unFbcN6bhjHw2JzRYFGKK3c/zA7i+0dI5BF7uXaNYfdnoM4B3zBMzB1VJOUgCAcgCR0q46Pq5KDw2FSQjgsSa8AxL99bwjl69dkl6/ywAeQbv/bG5uMGuPoJ5tZ7saxOM5/6HmEAC8RNfAyxt8/nowizFxpoA/5/YzdmmKpVbO5MSc0qBYs/6p2KG2zzO1dQuY/f2onQd4sbGxEYLJFETjseBzkACnO7Yfn142v3NJMAPHQUu//YcH8uGHH8o777wjb731lnzw/nt8jYEhv191FygIizJItKDsqABpt+rxtx9bO0fUfN71DvB/lExgz3Sg5NwA/uIF3tCmOPV2jWJP1bBznTr93zLcjXXpscqa71+X7lC2YbtEQD8MzuzTAACqvxJXWLRVenwmYOxl70IX9o5E2C/EsJrps+51BvyaHpbOkuQKbfzOuw2feQAADlYAAIhaGghghtyRMlLEiEVqEOZorG4f8WF+rN2d88mXjzC/n+otDKwcAEDQalkZZQBo73kgx9gzuog1j/flUtmhWvtO0ZGNfCVdivI9IQDAjdGzXCbaRWcxl6PpQg7Gc5ksowigghVajx5FAD9dAIC69OYAMINuYk0ejLuavO2OvOEwJt4CJc8UANAWZ9oTGOABspOqKaE1Qr1uRboVjKXXkKGWE84bxRDTUoPgsGldvAraeU91a+EXHK+oiMtAxwye1lXrphADoEjPNDPBtl9ax2vnDuFDAADLQqadSo7KvtyazuWvf/Fzmff6VMfvSSE7y0I+d2VXdrsTWYz2uW56ZZcZBwTcUNSnOAkoi2aUMNaVdKSb59LtgKq6lNn0UPq9gpsyAJFAr6vwTmzOKujnQSAYEBHl78hsCgqmlVqwRaI6NtwsaRX1+p3qxPXuoi1ojUNBIi030E3exsHnRABcYhYtGmzdaFBwARom+h0jkCLgDmCnRhHFUuaTkWwMkEHIZZVnMtzZZieIh4dHMhrPKLCDa0S2X+qFDHoVab1g7jDDHIyOb3YxqHUK2lmG5KwNOAU8gvNnB2lg3w4upV6gvY+UUrT5gdKzASygfKoupo47lJ/V3U41FOLZssTFaMpKX8P68d4gVl8XAC8DEUM7RqprMJvVPD0dn/g4GwBw0L5p5XVPPvVcug/YOvP9o50F9f/HAOH0HXIAgOFeCswlf6dZhBTU4VzFvIf9OQMAsNCsQckOdsyceQBcZbdL3ZYpxDl7G/LL2x/L7aMT2UfrL9xfAwAYqDpLzrAwr0FsB9oXB95PtfWFD/PaLdu1jgVwOguz7nvPvtPnXocJKHorXlOhUjcrEXclpOv6JSFL5LRRnauBAWATz0EAzS6q/fNjMvhxzROyz8CsQunXQqBp2S8K2e5X0i9z2eiW3N8BArhgJMBkt2EI/h7FAVyXCKBFDFoSLT+pBQx48OL3SLO6OctPntSL0nFHBEsOiolcZaZ4rbWvJTJxBtDTLCWMJt4nA+v5WlpPbJfDzKqtTy1liw8mAALwFa8/rDun/ZvbndYk224TIv60/l9LUDVk94CabrvV4xN064jM8q58NF7KRw8PqOGTd2rpFSIvXr8mnflMBsgEo1WvV3rQP9CSWAQu6scoA0Dn7Gkj375mv3oC6PQvrVGyKcU3yiBwV4pCJtgbMLZFJpPFnGUAYMoVZZfK8fha72qEeYFe9hDFQ//6565fYxAMJfzLly8pzX53h5R70OPRHSEEYAk44/PswYMHtlZ0HXnA7fcbXZ78vR7I+m88zwDZE4S25nz9YTag5p9BVUMILoJEadCerjPs22AEDfp9quXje3BunqUH1R5/j0eTBrWcc9RLHaCvsMqlKgBsoCShy2McHR3JvXv35ODgUP7iL/5CHj7clzt37vA35jMCffhZYFLC/0yvj52XzI8E+w2JKmpboHRgrgAP1m2a8Z+hO48x1XBcMAeUPRk1m57U2p8Phxod9AAAIABJREFUINiaWDdvzaam4LcDeGoyda43M/vNEDkFA9pxH31q85udLRRP41FLABCPqv2ykwkWg/bA/Fj3ZhzGM3daS4TRuSot6Qt/29lbG8Vop3Ruum3REs2zH882AGDBGCew3s3GQwMA1E8tG60AGThbHRMdOKNXYMCdPoaPxhZcidEPX6bPncOee9I5/8if00BfwzuIkTUBAO9LjCtZSi/vyOzwgewSALhEAGCIdjEFPvukAIAGVjR+1jdS0Lc8K9gJYH88k8lSGQAABRwAgCMCbgLGDkDFp/VQtG3JzDLrjmEYQGk0BA3PWeVyCBp93nAbRQYzV4qfItOx9l4zmBCvq6nM3+uW0u/3Am2fz1vvzeiUWNbIAx4TxmNdv6G0LA0wA00k2oTzfPprQGK5aqMeurGiE2ev6+S1jDV7WGubqhz2iIhAIbOsklF/U37y4IF8+ze/lJF05Ma163Jw6468eemGvLizJbI8kPn0SAbdPnu+TkdTtu+rel2ZTKdSdlFjqF0Iys5K+nlOhWL8rnKRza0Blfi1L62iygzi0WoI4lcYV1Je9TlX+uf1rtD+cEAaIz9jqK9fG9Y5sxJ23WFsrAyDWZBOTV05FyDUgNtZIepU6mgafcottf1GH12wKBadytpeFtrqkYeppQul3/FI6vlY9nZ3WP+I87l244Z8fP8BaZLoVw+xlgotCJn9n1A/AcGx3ns3Ol4GEI0QM4/me7aDUB2jNZG7LTi+lsbKa4JeBho2udphEimdqOFEDeVsIaDDEgDw87WSIOPABEHFNODB+AAw06w/fitUoMVE2h7JNTLYVocaJ94lACUDTqMLe6jtBraZNzb6VpBiIp3r6H3+zrSGuT2ezIAuT2cgUnt2UQCKvYmgojlLwbnz817zOziVBLYcQG0HIHoWSoW0sWkFZZgv08lYuoOBHIwmMs9KGexdkbd++WsZSy4H07lIF+KAyiZTACC2tuPOYuVjnxYAABAkBWFSFkB01J98hzkPAAilhJqvD63jHLAMQbYBAPy/sZzMe1AtwABg+CeMBWDBv9rtyMT2OYInkYmD012BRgXx1Pmc+/lGt5CNqpTL25v8v//o3qu1r7QiXsJ2xhA5WJ2Oq88/rnO2wTytAeF2x2nA6fyOQA10YVoOVes8zrVfZABpFyPVu1GRP/ygjS9/gyGSMCdSC4CvxvpM178r3XuwQI0SHSjdaxO2D0/VAJ32eWrWULH7IPjLz3rNOgKIeP4OOLr+FHf50CZQ923/fs3iiyyKrtxfZPLex3elXs6lKjOZTUbyxc+9IjKfSQ/tgaEDsVQVcAJF1n6PbbE5colIa4vdQAA/bYNo98bvnwIACbWadHMV0IXOD3q0d6pSWYCYJ0Uux7OJHAHozjrSHwzlK1/5ily/fl1ee+01qt8j6EdmXgEurbHWGnmUYy4oWocsM/4m8ENBvKhVkQKumtXWYzGR4oBK2BLhv6mPl4KradCOxIT7JGHeWws9FbrT8kE8HJTz9YnP6Xc3dQ1UOE5L3LBvotOYMwMiGBK7HDhLBoE7gny8l3X8s4Uc7h/Jx3c+lp//7Ofyi1+8S5E+gB4oHYBt2Nu7FEro3OaoTVNbjhKZdM/R7UjHCkEjfBOevzPprKg+zAEKMEdA0sfIEwJPKwR47vo30xFKakKrRu32kZZB8Bq9Q5fPc3N+1oIAHII2IJAaJ/cKa9XSPksDQIPQNdZV634IAJzBAFBi8GkGgB8NtgK6LzEGjcCu7fjxCgKzsAlOXQTUXwgA/NGXv3m2h/nk++4jfbKtoNgOxsMGbUAAjN4cwQStrSI47j9z8zAKdqoUm8BvakBsXvhFE13+lB4RAACVX5FeIjvWHoNK7kD5UGvdWUkPuOvRA3lhd1vefOl5qY8eyDDDBgGqj04r/30+8hZ2Aq37Z12iHgO1X8ihjhcrGS1EHo5mDIwAAFCsiWg9WABK3aai9z/hwxFTN/7pV+GeV9hADMlXEScN+CLdxhZVgv4rKu5etdKNnU6tQs5K4YezBWrmsN+Vfq/S+YXn7T1Lo+9rFwCry2m4Iwog6KzTc1LDFg0KHHw6GiGDEbPEHvjiPWq3LYA0A4j67ao/kCnoYh0oTGdSIX9Sd2QxFTlZZvKwqORbP/+Z3FpMpbuzLdliKZezSl7f2JNNZNDnR9LJV+yewN7U1hZKMyto/TOSQa+U7Y2+bA96slUVVCjumUDhyXSk2QgTySLlMvRJRh9aUMC1RlydSHVbOHfYThAiO2gFpCIs3s7PduToYCbARzD4CP47yACoG+MsjEgXNTaHrqjgaDoIg0PO6ykz4HPoCQA0WZUyX0LwSIMvtmykAjjmu9bGAVUHQwL9j7VXrIvRqFqrh/lat+oGRjeSaOJ9DjydEqlSuKMRc8aTgnruMkSnwNcRN1RSx5UCyh7GcPysTt9V+1XzwkJ69UGjMM+ylkGZs4YZfhjrlcEAQP8JgDIE5HT+O526HWw07FSyRlMgTO12shG7M4g+2Nbpwe1Ce0P04we7mNQGa1cGMF1iBs0dID8eQKy24xgcLhOpPc/8nQ8gJMJDAEaCWTDdBKOC6p6lbd84FiYOpZogK5mAoot2mr2BHMxquX1wKAfThUjZkzmgGGvhycOYfYzj9U9ovB/h0I37+gjvb78liow9/ocZhAUKuwXU4TD+/9RBMMvTWNNepenvS1aj3c9w31oOjq4FA2ZoK+AD+M+CrUj3tjYIBKAkACBAZm1hAbhxuwOAdIEPc5aTyGDyVBatOY4X+RFoBZc6yGkgtu6ONF+Hpo6KgGKolPKfU/yu7OTaEpeK/zZLuG+q7xfmLxIWISBQir9S9S1Ytm4N8e4kRvGMJJFbzTgD1gUAVgLgAYCZ8RQAiNfv/AYdKj/HeVbIuOzL7f1D+fj+XekNwCSrpV+V8srzz8tyMpYKfiFK0bDZm2ChsmA1g58CMOtAPIxNSFC2wEgcZ47XUS5HFp36ggDd0UYXon8I/qVU6j/6IXz561+T3/3mN+Wb/8Hv0Zh0uyVr553y7iJ4fu1lZfu/ZTYRbAZbzMwd/MoYfLf91+j/0QGyOR8ZBxgvBMEACnCtLgDoFH7/P8chiF+afV0CYAAAELPyDkB40O90+DYIEACxGmVwmpHHD/wBJDsQ9OMHQfzh4RFr829/dFtu37ktH314mxn9w4MDOXy4bx0vvBVqsyWqahi155/5+i1bHnb7hnaO5QiCjUgDWo+jnjwIusg+XGiV15aeRd/l9PHjueKv2UxFr/loHEuvUzU9+GIAAfWtup/Cd40BfIyhArPcunysAwEI/y3REcNaXJuAaSwFVoARR3VxUxch9viEhbIJoNXOSKvFa+5BF47pY7yh86wDADTuGARr/QcAAEAADYMCLGGASf+3IMtr7NYBACnw8OkDADrZFQBwmnLM/gMAoAu+qhUAON6XG9sb8saLz/PvzXwhpQUmOrGjaNSF84ABv9Y4wZB6xgW0sGktAQCYQ1DOHOVnBQCgMUcAnAIAQcFZKYWO/xkqEIIv1ZbQjRG9dGOZSAzuVUdfZLWYEwAYdCsLchIAACJNbQOWoNH4XmwKnlFSClsTwSPV3uhIuF/a1Sa2eoJGgfchVqq7UmYdEZ1iozFgDD2jl7OF1DME27lMs0ruLpfys/v35e5qLp2ykN5K5PnBprza3ZRqtZIRgufcxBO9vp+1mAoADAeVdMuODLrI+nekt4I6fs0aRVzP1LQ53NFIHTyMv/fM9QDQHQDNTGcynwNN18IdbuBW+uBBD5wRb03n1+9OAjQPeiWCfFVy1bo6EwyyzDecgxiAWscGE1xBmceinsp0vpCjyVIOT2o5mgprqbOqLzkojqj7Z8TlrjLEpjTw1/ISDek12NcQ38N8NewOV8QatAZi/RQUJDrwREBt4/Lslu0XHKdW1phnRPDFRP4g9ASF6qR1osty8Urg0FhnEqwVzk/fb1cr6WWg6Wq7GgQlBMhQVAF7QuaIdrpIN9ngjNv68w25uYnrho0MdRyvZh0fWwiB4uiB8Zpse+pQwhmImQSlz85qnGWTQpuCAOf+jfFmBvXsx/kAQBQ0U2BFj8Txt+YJGvirA6OjCDqnsgJ8rkFRfAEth25fDuYLBhQQcZWiMok5DzLjfDQo4ZFryC/cS57wDZ5pfcKPP9X5u/8Qv7sNAuh4NTM8yd3mQnCl6OYsaPzPAGdfN83XNIAOoGEAADTrj8C/V2Sy1S1lUBUsEVAQQFeFtrGNLLyzALB14+s2tp2ISd9L3+DMBxzs07M/ddrT81nrzNN2AzTU+v8SIHaG69Q9ye2q+/ehXCNYVmchmI6Jt/z1bPEaiYiG/3dGfi+13OszgCYA2GgSGFsBMqkQxi1mM3WPVx9gnuUyzbvycDyRD+/eZYtA+LkQzH3h2jUKARaLGbvRZMiY2+c8cx9bqDWTP/61DIHS6dq2j+yqpSV1IUNcQ3AXP2ipu5KsW/I9yPz/0X/7X8s3fv8/knLQl/v7D6Xbr+To8KHV6ENUTxXzXS0fez/o/2T9oaOQ27eQIED8D/8nPjxIjywzDfY9kMe+Gyj+HEwVgXa/1zUA/Dje274N7Or7MEmQfGgG3dwjACyvVrK1tdVi4SVBIgPQmUxGE3n48CGD+lu3PuQPAv5jaAR9+JH5fBp0+n6ggso1fcvUvmgyqgndn15+cb/XMbUR1AXdBP7pA/gMTo+rR9VS2PN2sPMt80UZ6Ivs+joKe0heJBR6X/+BzkjsAgC+7o9aOmolpAlrjnsqo2gDywIoqyucAEALX9HvV7se21ieHjtyEtCG1cGthHkRYgqA9K5HZ/GpXovGL0z6pgAAByy5H6fs15Pfq3X34jMDAAAmCwwA3NSgHGl1jd4bNgEBeN9b8DiXS3LDP30AQKeKAgBRIC6IAJqiLTKQXWyWJ4dyddiTL9y8IcX0WHbyWsoVMqAx+3/Roov7koMo7AliQVQu9QrUYJHJMpP7xxOZoRMA29Aozf7TZgCEABAUQYiuOQPAAYCktk8JxzHLDtRb7aQ5e8x4e0syR/I0G8Meo8ulAgBVIQXE5ZL6ZmT3nZrmQmoaXJl4FCh2C2NWWN2nt7ziNXQy9hlmgGt9eEnx1z55HG/4V0hSYVNGNpadCKDKiw16tZSj8USDEARxs7kspshYZpKVfVn2hvKTDz+ScVHIEdXC57JTVvLy9o5cR+nDfC5j1rXnAqI/ftCNAuUPBZyyTNhnuYTWRC5SdWqplgsG/6Amsnyk12OP4GAePUtjgCwEBd2gOUMjdD1ADS66WDDWi1RO3BkFo4zeyOhe/+8gFTPxsmIG2kMkHBeUQBfTcYGg1ImnTVCRAWb00UcbGdLpPJPDk4U8OJ7LyQwbQ0GBvJpqy4n6Ku1LIRnWAm01ukyY6JE7k7YpJ0ORujg2/3RmNoz9Iy/c+EaKMyVrv3EfLMI5lRmyPYZzFsq/pvavjt9S5nC4jAEhCLC9NamJfvoWBYYMbA8AAHZ5QCbG25KCMYFWihQlap6jnjAVA6QG1cLCn3CeTldkJyrtI+0aEGmZCNbDwssAkjaRaZAfsoMuNAnBKNekQPY0656qoW2AWGm2sQX2uYL8eQHUeQ4SHXQTzPIx1dsZyxLAxNB2ZC5gZhlEUwVG4DQFewMCXUUp+7OF3Dk8kuNZLRk0PcCyYZZBg0yfb0pf9j2j5QE9wTx80o88LQDwtOsnMhDawX/qaPlra4LdVL8hIfNo5kYfdkt19BsOaErh13vDvQywDWv+tfYfOiQQhtvbGHIfQncA/MDqKgDQDADXzbl1mXnMKzJ+zrl5pGqf+VCxskao214jrc82zw0CXAjgsK9mzP7rjwIB5BYSYPCBNYtpY+h74zoGAsf9DH1Ivx84riaKzhuBc9YGfYjYxcBPk59oGIUmAOA2CZ05Zp1CxiuRD+/dVz0bo7xf3duV3UFfOtORVNhvUcoAdp3tNguWPlgHlzReSO1VAgCcAl+8jA7Bs7FJtBWxlmeRCbBaycFoJCWYCVUh/9P/+m+kt70hd/f35eOH9+XmzRsUHoaQLxlkxpZyATmWBVqiwPcop9lziKAraCLMqZ3WKaPjDsq8AwAImtNuQXwXonhvyZm0EtXjQ9m/qQHg4IEuzEw2N3epwh+/wzP3aPdXU3RvNBoxwL979y7b7OHv4+NjtiD88NYHCvwzuI9Agvoqys5hismEEmNJATpDAWjA+blGiI5JXKtwDdcwbOMEDoKL6TJrwAdrAYA4vk8LAFxUInfRvhAYXF7N2F5u7kuntfEJYIU2z6FtIPb2BFzinAoCoKbHYUC7vuZxgaPtPvPievUuL3FOxhOkXKZ2rA4zNgUvfJTxNV7Dn5al872Y06fMjz3RsF+fbODv9+WZBgBo/50AYe160hKAcLs8+E9+k4q1Jhv+LAIAuI4CKK9t/rxuFwG0gHC1RJ/YleSTE9nrFvLa9WsyXM1kqwOEOAqhpAuOWdnzNuRAKdcMp6vlI/SdAQSQXO4ejmXeATU61gqSBUBEF+jZb68EoGHk7F4DAGA2xKiCKtznuga08vrPFpNm//VZRciNgmMem7fco/gfM5jC7D8cLwSccM4ABOA1Cs7hDZ65t1ZCPuaudu6idhZ3xr7DoDxWPSOouwK7mg0GZSuR8QQ9d4Uq+KjVhsMGdB70MqyFKRDwHEEw1KRBv0ddXYXaAKnLnvzo3XclHw5lYXWkN7Y25MbGUDbgbOAYVcUAHmEasHgQ4lBuAmYFwA4otAMAqNCvOlsxK1HyR9UpsX1BIKhpxDwLri0BfYP2bDjZGdqygSrwwD9881RgBIG8ZtnDHDb6njsQBAA6aJ+E1lpeXmAcdSuzwHsgcOMAgx5bAQBusgiC+HEANbmMpis5GtdyMl2xFWaNc4RKN+Y7O0sh+EdNKspOtPQEI+AAgDoVjRXYQpcD+hSEFfXdT2bc6Qwmva3TvTPdiNIuE+HsSPX3rioaRCDIRk9nlAKg/nOOiYcSIUPPudF6KQaZVkvJ6hnXA+o8yyKjkrm2oqzpnLlN4awO4mduSzLgmnTE0sDeR0Ntf1L2oo0mYiZpheBXRQobgb5nyqzrhl8z35PcHgBseTkg4Jm+5yynJa7r+H602To3fDjH/uLKKCKqg2OOuNcL6xh5hpUq4tYWyZ0ceIugSaM11zwvZJLn8nA2k7tHJzKao8VmlyJTsHHeSo2zjbWLDgB4BvsiV+2f5vUGG+ZxvyJR3H/cjwbfYZ0Ao0ZwjXXZ5J74vqLrhkCKnYD5lPwfl8Gp0jO174FFo2FukgZyEEBL0MhvmU9lWBZyZWeLZVgEAJAwIGX7/AD+PAYLzoPt3NbWuD7iiLYSaO014sFM6ofEv7HHzqkbAqCwypH5B/Ufe492zgk1+mx/t1SbZVk9FnbBdVlz/ikAs+5KUhDg9L1d84m1i9y7/az7Bq/r0/utGUV9BFuFEixY0bKSDx/sy/3jE6nR+q/Tka1hX25c2pVsMgqgO+65t+NbsE20RtGeTfTjh3uAJ9YwNPSMdIbX8OPs/0yEuICcCVSj7v/e4b7URSb/3f/w38vlmzcIBgy2NmU0Gcl8OuL+rYE1Svr0LKKyvAe3BqKZPSS1nQG6+q4uKqnMwBiAaQIlgvrcp1imsKC/c/nSJQHz0Zkq7h94QD8cDqk5gJp6iOsdHh7yt9bYL+TDW3fk+HjEuvv9/X0G9gj4RyPVKtjZ2TVNI2Vv4uEsBLa8xcV7uzrbdzi+tk9CZd/HVMsClAnBewZdJVB6TGbXbVIbPDo9uyLoty6JkPoB/K7UvKixCYfUDPyT+R86Fk+nAeafT8PqKHinvryOp+YMOFcC4Nli7jWsth7R23pG/8CYQg4AELVTQx1tVexW1bSNKbSiMQRaX8ZyYgsAbHR1eTrEHGHScH0tCaf2fW7elSe/R+dZ8mceAAgoTgsAYHBvCw0DndIsfMLTELrIi927Zw0AQKYfp6a1f7rp024bAIAACzVaEBcDBbtaTGQzW8kr167KbimysTiRCllIpwG3QI+LAAD4+DpeGvASMLSNCYH/xwcjotRUR7daeTr1Jjz4VA7ceTPznNfUeGrQCfvJmv1AozwHAEhBAHMbqBcRxPZsQ3UQAUq3OejvXSoy5yTUKiigoonqkJiJMrE6DViUnuQZlqig7nX9buxBsUYNOsSKEKyi9g4/7N26WpEhgBmhWgGme8FN2voKl5oVh1rwygO2vKDg39F8Ibfu3udmDEGhS8O+PL89lK18JflspCKHZcVWR9DsR/Bfoa4P8wxlATkCzIVmaPCDOQrhHIAERLVFEH4FtnKS8lYjZ23iXP/A2uhocI9NH07dTGnjptCruEIUpYGwIDcAA/R0M1DGBgMbiiBB7EYpYJ4pddV6fa9R78i0iJsGHCjUT48nczk5nslkguwwemuWSi3PUAozlZX2FRVK04BdYQAAvE/VH2i2wmpS/Nvba7o90x08dxWcytwk7/ZsUHoAP7p/Tms79Vlunva3vo6SC+sTTYEsdahnmHvoDw2wCSQYzj84i5px8vnNoQUd2US8MF8qAgHIbug6VKKWX6MroWmJCwJ/BKjB6bQsdxDqBAA2nao9tPZU+ppeMa4h1vjF59pZVtWzsJFJ6kDJQFh6FvViY7TuXpxrX32unnloTOo4d7ye10EPAoE2JgrQqB0I6swGAMBOzIpcRp1M7k8ncu94RAAL9a3ZEvNVW/+pn6OZDwcAFMBtz8mLx+KZeYeV4DzR+bTo8zaDGissUE7tWZ16cc2G+tOwj/p+mhzG9x0vSkvU6sN6TI7v/A+sH9jh5XRCAHZ3Yyhbva5UENykgG1GMJgrOaF3p0G/Bxy+XtpMgHYNf3scz5vfntlKwd82AOAihMFu25pQgBKpBvQhx3UWgQGgdbEGIgf/Tem6uGW4YrVehua35m8s/2syQBuBUbjQBgd3/TTi7V7n6Shbrjkj/BBpSKP+gJvCeH8AHXdkVXXl/mgqHz7clwn2syyTbpHJzauXpIJ2z3IuRT0n6KP0f3StgXaJ6tP4N7U7XnFutQCA5kqHfTeNImYpscMpG5HsJuDfva4cTccylaW8+Y3flf/yX/2RTFe1DHa25KOPPpLnrl1RnQZjbWkbX01Q4N5rBlUXQJohV1BEbRl8Aa/Z98BZhYSjij2OC7AAQfl4PGaQPpvM5PDhgYxHo0ZgjyAeQT7eB1o+fYJE0d7HH6VUg8GQzAUHGlDG0O2idbECo/gep4O7j+LgBsYXrAwP9MJxkyy0Z/7ToJ7JC/hAOUoIxjq3wh5tZZ62TtaTU2zeGw7gZTE+v9oAANdeY5LGd8AXu8gHOc+2XrT/PY5dVptg68zWnPuROiXN7zffH8/Bbw4PY9EGbwMxFOs89Hrj/m1+NIEYtST6moIAqdCnakL4Im/tkzb+6TW2fQTav9YghDFLmAGPPk6P5z9edNxnFgDwy3TFVBglGH4YLCLAVgLgqGMKAjgK3/Y9HdN/lkoAAADgUZwBAMD9LapS5tOJDMtMuvVMevVcXrp6Wa4NShnOj6VLIZ31JQAXAQDYghlAJ3XO3GQ6aP9Xyr2jMdtLTeF8Wn2Si+Cxtv237Dx68I/rxZkja03mhAWcCmZEBoDS/1Ux1/ahBgNgHQCgb1VqDgIaMACwIfO7QA5PAAA0GdIAw4JLy5gymIJIGDMUKqLmwZMGUNrq8cH+YQjwuXkC3bbNEwGYZmAt88mLc+OlAk5S4AqE4n54Y1aWsigLuYdA4OhYJtO5dOa1XO0P5JVLu3KlX0ixHEu2mkqWWf9YZtJFuvgNATcyAJROv1jOtUbQlGTxbcVK6zPZfrFQKjuDS5RjUB1XXTA7XRrYQIEKrXh8CWvbPgJ6tlEbD84M/mnnK/Tsxjd0isBC8bmo42ztkbyMgtltpfchww07gvEdL2qZTBcyn0AIM5e86Al0F2hrZCG1LGSV4/zUlAIGQpcFBQG0DrRZlxodQLqwTxlbnQ8AmIgXvqPl6DnyTKcuAQB0k/UH7KkyJHRe4R4AtNJ5i/k7W4B1osE/xisQXg1YyPOMnQ5YDtPR9cJSAFNnRqtMPOiAGZDlTBgm+IA/uAiT1/CZ4q9S+xL2jgHsQdantYE2QFBmui3bluyC7fuhOObZNym1n+3giTYI8/kJwXnMm7yExoKCGn69zPCrRQ+aIKoNEhkQdEyWygBAGQQAgOPVSu5Pp7I/nshsCdNQSVYjWOxYhxlnQykAADv/2QYAbF0+6Rpj1qd9/9ObaR5DcvyQ7TEGhdsc3XesK1wj42bOZ9h/rBDDjpkGbSmY7HsQ7i/p/suFDIqCbQE30ALM9jvWVp8DAKxzTlObAgrtkz6474QWdev9j5QBEIB7d+QF7DIF1WEnQP/H3hLYKqR8a6aN6v6sWbf/c/xAWY/hflj/umWEwCzc4fY6tWOvXcCN94adpTFU6nPGbHrDjJiopycHQlBhDKZoS4TB/KhTyAcP9mWf2h3KNry6uylbuUh3OWsAABBkhoAg9+XQ5lZPLZ1PHCLbFxpjE3xFa4fsoDsZbk0A4HB0Iht7O3K0mEk+7Mn/+G/+F9kfn8gU83FjKKOj4/Ad3l4OonhkynVytreDDScoQGBAAQJ291nWMhkfUycIGXmI5SETf//+Azk4OJDxeCKHB4dss4e/EdCj7SBAAFD763ktW8NN/nagCTX/TitXlX+0eY430+dgDNYRTyhLgXulUe49Ww8wIAaQyh5MAVjsfao7FOn/nH6WjECXgZh9jvpPerfQbtkmq82seKpqILzLWXONmk3hBPRSQn1HI+ZxsM0+fMpMPlEA+qTW4uzPpecVffck80//MNLolYmJT6nws2cEAijIl7z418cx9Xri3wAA+PbA3khfi225w+gmduGUL9FiGHL5BRHCNdfP3FSbQbF+M4v3tf36EzofPieeRRHA9BJTAACbAOnPhBP1XXkGvLiJuv+lgq7CAAAgAElEQVRzAgBmoEOjFctkLIMik95yLtl0JDf3duSFnYFs1VCKnQWF0/aGfy5Fh04/QroIAGBBwSdGX3T8EABYZjJZKlqtWUQNkDUQe1Lv68kMSepEsPMDayXXAwBuZL3edR0AgEA2ypprptGvCIh7r6qoyttDrTlo9EkJAK6f+XnW0WHL1sATquqs01+K9IabzKaiThfBuP7MiDrzfaH23bKjVtOsGgAicNBQs+ydADyoYSkABPhQAgEthIVGCFm3K/MqlzvTkXz8cJ8c7+5iKV/YuyyvX7kkvcVI8tVEukN4UlO2l0TQ3yUAgFIU7TihIoAiWVlQY6CTlyqWgxC4k3PdIftRz0EBtHDFMq2cI5wrVh/lKs3WBcCzz5w7dQxQyagwpN51HUAt99plDWodxjMlZNRCchd10TgPVpXaP18sCaogkCW7wsTuUFKB+QxHaiVQ2C6kzLuSQ+yS1PKpzBYTKfuowUaUis4XWCcZs6r5Ur+zzjwkiJtyYIT8lgAAF8EjIJGmDFhQ2ELOHQwwB6STWR+BkGHXcSPUtcqCHgDKAVhz710CTKMiKwoyV9iPGKUhUJTGnOSuqg4YSzQSCrsDWtjIQd90GxIo/17v3unw8y486FsdV6jJdkAd2wEkdZiM0MtNocP9IgD4vtG76UEbpYRS+KgWqQ3KPKkF5JgwoLFAP3RZiECLd2VwMMBLIHibWT+IFl0QE8vkaFXL/clUDlA2JGixWUkGjc+lMwAApihglQIA3kf8Ua//2Xnf6QD9sc6NugieRY46MfEY7ePbWjfEJ1qi6H9o8OpicGEnsdUWSwJ8LscMspW6uP1Xt5RdaCpotGCfW8xlUBayPRz8f+y9Wa+lW5YdNHd/2oi4EbfLdFamM11VWVCtXYURhRCCBxAWDxhjGQRlwA8IyQ0GLCQblZCBBxsQAgnJcpVdNvZPQGXkV2TJfsGNsF1WqZqblZm3ibjRn3a3aIw551pzrf3t79tn74iM25xddfOc2OdrVzvnmGOOyVQb1EDXMo6lERhBq6b9P41fY0fdqM3CwQp4uIRmaLXK4fJ5yX0h1mJHeWMQrkxwN5Vwxri23H/OZ7JWsN4rCMC0LWunHn8JRntwgsrWz6BAfF9cswQArC2DnsPaeAgOlVZdL3sgrf+BHRhz193ZcMDoCmjr6V353tOX8tHzcxkcHBAZvXMwlHdOxgz6jMAAIBCCPWfAtEzq4iy0LGT8JIo0PRB/mgzQ5PGB1Daz6SrwgIJquj3L1XIhjy9eyvjuqfyZ//bPyle++XX5+FNULTiSg+EBHXDYM3DMQZ1/9uy5PHr0WF48fykff/yQkXs48OfnF3L28ow/cdx8di1nL58aA1AdaLXvnLUGEbaR1bG3YMVQSw6TMYDS1HOkUdXUelP5B4MGKY4VA8AdM7QmWIi0c0xfSAMRJirHtqvGV2AQoj+QAhBTSCILAL97GU0CDMZ0wHuqaN2SqXN5O9K+MnIe7537qnCT9TgCYhaAaZjEtgUWw3ttryrJi7suBTufFwXwUqDCObVKRFGgJFnlVuHL7ZfIxnLBeJsODppnHyVUoPDrWpBA2z2Xk2S7J0HG9bb3F64d/JTa5REjWxuaAjmajqy2jAKWaytW0a7aVq8YAPhDP/nmygBq1+rHN816JLFTbCTj98gAwLlDUIwq8Z3i376eW7t5G9rU3jl6s/OIDyfS8DNqGJ3YJAJI3X/mVuO/8WQsVxfncojoGsS1Ls/kK2/dlW/cP5EHciWT5fUaAOADrjNHhwuaxktZvg1OJZ6rP5TFYCSPX1ww//962RP4mKrErgAA+y/UHX01bRLH+Dq6lZ1LdTK03SxHiA+glJs8/9xo07FW9r9G0NRx0qd3JW7m1onI4XhMEGBCAECFAZ3yDIcFDA04oFor2KOnFmVerOTZyzM6VJ7Tb4E7UpMw+XsoX2OU/oQUpzy8TFXSDICeOuOMahua3AMjoS/9BdRyl7KAQzYayMPLc/n02XNSK097A/m9X/sh+d33TmX58lM5GCzk7v1DWc0v5O3TQ5nIkrRSPAmFKJm7rQ1C2SGkoCDnEFR709yBi483HsH5NxHKuIj6wh7WQVu6cjkexCtmU2zCmsagAyqXVMSiryI+1jmaq2EpAPrtzEoiMSViidrFc7meIZ1CaexQ+GcFJTy7E8wMXME7USkd+hZzqPJmNj+YDSiPuJQ5/yNVmwavRv+1+B34IE4ONQDAJoE7qbrG5XFcLt/5L5ucSI/kN2UKYPyoQx4XFW0jvzJolBw3Xn7JGQB8JBhIGEua36hOugEAMK56oBhrGgA0AcigsGOY4tLvs440KZSzKTdQskJgRIGpRYVmNeZSWgyXEGXLoDv597APODvG52nMcU4AgOtBYCzM4epWuf22oehyRfEG3WMS9dry3/ElckxTRCyuYHo33+BrJlWKqDVsypEVpX8ux4bfBf12iSoTRp9lrqsJRmlkpyfX05muD67XYqW/uE7h/2eIGPbJAHixWMiTqyt5gbQh5FIPxqjzJQOCVrZmkw1ludTEzBS43O2zvj7vdp19zlpXcd76ag4AuLPddKIZisU8TgAAR46OrbUUAI7k4orcfwphJzi/lpLkWhdJo0ZnxWx6zRQ0rM2r62s5GA7krdMTggLT60sbWmWJs8iEqVX863G8zoAoG6E+Pv6VdchTMEB3V/6v5ejjWKeHO31X57uCwwA/IC6LfZVpdcyIUSqMNrs6qKnNzPFHkzlDRgl+Nr88X1g7K83rwnwPQxa/OtcmdaJuQoVNWbZIuZa7/eDBhTS33UJyoMLmuL6W7t1MYRSRl5fXMnnwrnz/+Zl88PiJDA+PaVhBc+er905ltJhSB6BveiNYdxe+hpoYZNEvId0g50vl9C/tU23XAe0Pi66GFDqse9j7Eel/cXkpo9NjmTFlcCA//S/8rDw7O+Oe8fGHH9OpZ8T+4koj6agcAxbZfCGHB0dO6Asq+Hb/1UJOjiFUir1CI+u6XCIo4IK/XufeSwcLmQTUAFgidUQBArd3PZXAwQQXAWR7uxCzNZaW9fXcKGOb2RjyPP+Sgm9giYv9wfYIIsdlH2RnU9NwYOf0CQjgOfD8+C+WMS3nmq0ryYBaX6M5fkM2QJONkPWX9OmKqySDeOsVc+3AtvVhm6smx94i8RFOYxiCbFJ79sDy1fmtczH5It6vZj9bmDId5XMvPheuHxka9TOXDIx1Bz0CAGyLan2P/ldaG/0mGD+2J2QgpHkvzttQ/fdGpHKbpte2e5UAQNNgaEI+8iJZDsmmV8c1k7OT6r3mkUzKkg+QrV/7s3JgNiDUscmbKAerNQ+V5hcLOrvMqJrPGQX41jt35D15KQcL5BE1Ibzt76k5WGoAE39CFBubC+i+EEaTnjx9eUFjcg4NAAMsnLLKs0iF3mxAdi0QLKMXxJJ0s3enRhd2TiJEwRda616VxRF9nssI9djTIglVYd3W9bMivUxV4Yd0BtxR57gEfQ6bgOX/1AsE7gGK8/HRkRweHqiZaMJmOBY029lgwnxbloO5vpbr6ZQRUdL4SfGCijpdERW0DOW+FCGGBoBS2MhowHNaPV68Lyhkjlx4iRvfzCAQNVpdE0mfHJ6IjA/k+ME78sFHn8gnz57J+QWo/kv5/T/1k/JDd09lcPlC3hqtCBjJ7EIe3DmU4xHG1JKOG/rCqVW+sCURTptnOT/KKPB0wHy0uqdV5p3jr2tz2HUXCC5ob/m4Mt+GbUVjAs49qINwQFEGlCr1yoq4RvTZEXuWtnPhOE0BwJgmvT3QqeFMOdOjDKB5/XU1DGkYIcXBVl/2Ih1o29xXcJ4wIyMNPBsj2ix5LCZnPuWcqTPGawaNAz1PN7eV1Sn3sqaRzu9pJgogZXqhMwIYxdGFRRs4AAHJSXAgz9uHm5IK/1ELZKHilJj7XhlAQSzk5EIsEQ6qb8Rp1Urzz1eG6GS6AYqBDdpvjJ/F9dyHVW63uJ7hQeE4WDnP4KhxBak24uynW7vapXIEOFw77cZqlGpUSqOXvLZHCqBiDSqusRCVrWZghypbcvwpc83KayH1xFJ8AJyNxlY6kawagIxqFXAO6IDjNVGvm5oMKB+2hACo5mgcTQ4V6Br05arXk4+eP5dr9s0AWwbXZ7BaWFKNa49mUANIxPsAqImfGAXB74igwVB1RzKqaOdUnBIIaNvzi5vZmFz7LnzRfq2SEdR0nXj+Gohj6VU1AJIjkFrmC0rkZCcB4EJaFIz3xYwACzQsCGCyvzTvWUFMA5wAqBbRIFtXkFIFAcA51vwR9wnocVzPwSlbsn8GSOt4+VxOT45J9aajvFjI/bt3ZXoNYGBMFfYYgazboG6/+Cy0PlwEt60TfK5ENNcMbwj4+TiwBBPdvxnM0PUAswaRUuwvmjqmFVSwQoPJwOevHfY4pGwR8XUmanzUIEvCird4n/VD1gGttvbD86NqThEB9pXP1x+jwdXGP/cWAABLLWV6MejL0/lcHl4AwFPhX4AL757ekbcw/i7PZTCfyenxgSwX0K25lMlkzFQrnbMxC0zhed9GOJ6pkK/K9LYZKLDIMqqoMqT7akqPI9M2i8Ry3VmhMoBWI3Lx2Vp3ILfpurPk9y3Xm/Uykx7p9NQwjY1mWznvKbDPtEqMLiW109w1CLy//WeXHZv/7uOimhJrN+xaC/2Z6+Py9Tc/k84u84VasNj2K3S10ev+e2DcFo1pNkXBWExvnB6KFZ3iJ0T08fV6GT89OPU81+uufq/bIB+/xgBoaq6WDmjptmJMeze/6t7o/bt7MgDcGSn6IG54JYTW8Pztw5NRm2Dc1hOlM8L9qlvslV7PStAVkelASeOusdRFHgAAxQJVeOTk6Ei+8eBE3pWXcri82LgAtiL42MCS4awRPWzXiPTDwJwve/Li/IJUYIoSIoqKn+6fILe0SUV5izZyo943kMJgh1EREmsVJFhS9RWb4mSEHDMYr4o25ymNaBDjmNaiGkHghNcALg1qZRfqlrKYQ8V9PYLi7XZwcCD4jyVtrNSNK8wCADibwzhXqrE7phyvZgBShMSNQXcgk2gOHAzNgU8INSOAXMWUujZHND7n1PtGx5rJspTD3lRWy7kcv/U2xRrHdx/IP/7135AnL14y1eBgNJR/7V/+F+VwNZfZ809ldP1SJvMr+fq7D+T+yURGK9R6QDlDdQh8viVauUVN+U7e0inSAtDAEXoYyBlFd5eQuX4WG3J2hRssWPq9qgffNaVO2LXYrppmEvUTvH2VImcCi6SNZ5aHRuAHjKAqEuwpFlmIDq+jlTcCcuuUrCS4aFQ7z08PDqBWD1BTVqeRZquyj2zusjaytQAvnRgMRl03MSRf4NOG5jmErKJg0TCO40xXccfct1Bvl9TOpvLvwIUzqeKagHGk7AkFVGjc8acyJjT1xBksCgK4samRZCuns8Wc90Ni9JwsnmDRKcASjLkIcDsyFCIZqrThH3fu1+ncrQDAWqQ2G4aF88bIZjBMuBabeWoaIPir1uc2xx15r8aaUEE/bWvOptVcxkPMbwAZSmlVhgmYNoaKUvyWfiJBAKzLU5boUtHPPnKgkZ5zcCDTwUB+++OPZYZnMWYLQkSatqNCmQDQsOYQDMKANBExBzniT19rdGhnoSqdq+rsDkebq8A02Qb1MOkygNqHlUNgm49qDUoAV0/gr+0T9kButmDtxzWuri65/jtlF20IcPb6AqUux6yF7tE9BwL4k1HGPMDdWeZ6KwOZXWJ0WC1rQdTVNEUsufzo+IBpALOrK5kMh2QCHB8cymQ8IjNgdnnWCgDEPlybf7gzc+g3f6KIXzxK3wngm5Z59X7UiLqu+PiwLCtEY8EwcwDASvxx7ldRya6AwQ2WmVdyaDuAsgEAiOCj7SeJWRgDO0uRCcWVheV4z3oij64u5fH5hUwXAEeH8uDkVB4cHUsfYqjXl3JyMJT+ai7T6ZWMRwD5rH6KMwKMQeTOPkG+5DznVCOloPdkirXeghNYlwhUkgWqaxXYfyr+6uwwhXnc78og4G7N7eOoPNtTc9KILUZJBABqoLceP10O+LZPvem6XeO16/77AgDbPv9n97i8AzS15S7t29Xm5Tq2XxWD192uXe+/7/1fCQBQP8TNHno7fCqCAHEju9m99m2uV31+mV+k9JESAECEBqJaNQBwMJ7IV+4dyTfuDGSyvOKDNbVFG0CiyDsi4J6Los49jHzWll6IXFCFHlEsdQhcBMw3AJbqafmsGdBmTPophQqygRFqL2k5JK2LbPVeF6jODqVx5GtbDnZCAL3d3ADJ4mwaTVPHxjfDhISTaluix0WUBEYLnDCjOiMi5BEx5PCjHI/r8HpLuDNNJV0TP/NFycdxarKeUsNwT8ZCTM+AbABs6pAYYPREc+V5nEUjhz1lACwWc7n77vvy8nohw9N78vf+/j+S8+spjdvT42P51/+Vn5fp88dy/fSRDK5eyGh+Ld/+xtekP72QOxMVN+R1TZBE/U2tO862sNJLNRAH5w+59DQWzIFUgZwc8UcOn+YvZ0+ObaHeqIU63fjWCKo77CTRWn6/09MzO0CNTuT3RyDA76NgQN8MJAMAcD/rbyOIElSKcycaFPgd78e2SO+ojo9+h1QZTY3Qj+tiGC0NETtEXRR30soHSckW9F/kZ+Ontr3T5YsyOClFRR3/YhxRJR5JKQHR9jJZinEpqyJF0NbBblcJx3XJsHAAQDXmlBVE8M9gtRRp0rGKKOVN86giAABkzgGAxKxwSmqo7hJNwUh1ZHtUKnxxRcqOf1ykgtERND/8WIcRcAYi3mRSWHqUDRabhxBAxBxBG+gcxjhx/Q+05RUo/AYIOFlR/41/LWTYh4gU2mAgQzAA4JCp0IfODwNc4Wbl6D8qhGjaxtFwwhQNaMXMhgP5zsOHMjo5kSXqi19NZTnDGIReh2ltcPzBsDearU2otbld5UPW67gDBcoM2LwHdO3PLcGXrTbbsspE+ynRMEzzKKFPWcmcTWK4EkEO1jNXsUxEXXHudAoR1YFMRoeyCDnIWhpXo+I4rszx1dKxDowAxJ4MJzxfmTooQDKQPsLqlKZZyvXVpSxmMzr/d09OZDWby/XFpZwcHTIJ6Xgy6gQAor1UGL9OuW9pNm+nuh/Z/3hmB7DTGqMlU7mmwvFHXXsEGiigiqh2n0CAisqS4lTmKHeFVLcaFa/uoDYAAHch4XDDp1xP1g9CZY6DlbCM5xQ6T+OxPJleyyfPX3L/BrvoZDSRd+/ekwn216tzpkygLC9Af+J3ZCgp00hV9q0cn+2jXL8NM+a6RBFc0OdV3HUKNpIH2bzMqhXopa0EloxzOTwYYJ1LsLNN5KyjG3xfbDrMWaUYZxnAWD8ywU0b7NB9nq+YK9W43DQv6ifsckZvAYB2AGCXmRzbvKv/cwCx+U5d/ff5DkCL7A0ArOVAVO3YZQBUWSmNvdDkPCUj8jO2YdxswLrjEBwILq4ehsD+OpfxaEgqsG6kWu8d5TsenBzIN+4fM4rL027YFnCucX062xbBUgAAudQQTlvIzFTsPaqlgSlz0mi8lxS4jZuhU5qLn5menCIKRhlk/g+cYRhgEAOD0ir/jbzD7AyrSBbu6orBRAtSbmQuG2ZRuVQjXpHx/nic6ognxy6UjEFJmagqW5RVglHD80PuozWAG8h0CuI7V04cDL5UAgfnGqUQzgAcQv9JEMSYAbC7CAL0ljIZrkgHvPP2e/Lk7EoGJ3fl7/79fyjX3Nj7Mhr05V/9+X9JTkYizz/+vsxfPJbD3kLef+uOyNW53JtoVMmf1/svggBq0CogUMxF5BOTrZH/rs54HtcJnwmCSG4eYpNHlMOj4h6l1/iRjrEY1XchRM/5o4uEFIJENtX7MtJqEQ6KKZrGAkEEfu+l5JRh4ABRfEcvRUcRufBJzrQ71sOh1mNOwFb2HnR+6fla9tDor8zHFwWzWFZQQZ5Y5ib1g7MtbEkoHDHk6BtVP5VAZHRGD3bRVP89R+nypus5kv78TihWVRBnWOTyf5lxpy+N1JGbfiIAAICzZuBo1oJGJptKW8UIUBb6yU8Rn6jNwdRSYyWFuowoKVtEI15G/Q8sHvV0tLqHp6Eo1R9sIGVT6POZw+9ROo5JAwAGXkZR2TRgVJGWbSwrPh0r4EQAAECNAlGHqFiBahaykvP5XD54+FCGR0fSH09kNoPKOmjqqqzufZzfsScrlikJ5ZWKdAcFQPw8Zz6hbyDOCMcYqtz43HTvSb3VMX7aDTBN/2gDIFrPZ7aFsyFUW8VLfjlAiPMR3Yfjjv/AeEBpUgAATNeCG275y5jTSBGIRuHCHLUscKZt5akUcwDsTAth7F9z0k34Du919/QOKwARaMdahZSrlchX331XRkjXu0aa12YvtOn9i74iw2rz+bWBW4Djxl3QGQKsylgBYQKSAWA6PQoAaJUYL0/KFMQA4O08jm66CG15fCsA4CB2x7UMyiuO4hhYreQQgrPTqczGY5GTY3m+mMuHT57KiwsEdXoyWIi899Z9uQM7g309k8Mx0gRVMJcAu4vm8acyujxi7/sblfitDj1TkExYWAFe56hxJps9pd9h3XEnXPfnADZXwZwtmzQdpgGoZhU639N1/Lntlsep/mZsznDjaJ/4unXT52o6vh6XtwDAq2jVcu1+VXO/y2mPT95JUO94zVf1zJtu89qvv28KwOsGAOoJXTfU626gVzXMm6+zbjwralwDACOtN4qyT0gHsKjlycFYjlHTXWtZ7fDJzrs6gCrOBcOVol9Al03dPtJauSBz5uD8oJzWtRGG2ZYWUFObx6leOxyGAnDnoYnkTPoDOYISP2oF079XcIDONfLlaXyYEKAbT9a0MJQpKmO54L5pkG6OqL6/gVFaYeTGXPurq8yuiGNNo/yg1aJMXmlCGR5R5KThXIrAWLkYbW89jwDA0HLqqUuAfgYAAJX0GR1DrRYD5F/7TB3GFUV0Lq6vZXJyV55fzWR4ckf+wT/9Z/L07FKuplNe+8d/7EflR7/xNfnkO78ll08eynv3TuVwsJL7RwfSv7qUYYjO+zsm0EL32fSJpiLp3zFdw0I/UdRPHUaL8BfkUM0/hcujKaAaOXXnXrWgoKHg1RUyMyA9TF9F8NRJ06ApS6hZKgF+IqdRy9sZ9TrkS/LZjAKPa2ZwIOd5uwOUAJKQZwgja04OuM4F/6S3tWIlfq6DAMrgUGX2cW9oitdZHMqBKI0gqkhT04cigMzX17bi8xtTwfP/IxjAd3QwyrUS2AgG2nhIhv2ob8EUDBOySgMhAI2uen6TxWcTAMCRYpPCj4lsiKhu7UZpFmHMT9AGSUSygNYhtxQcO12p+zpmCQ9YXr9T5r3uO/oGrAjVRtC2JzPImUY2znz8OktFo/qm/Is1ro/yierIeh1uF5TLz6C5uEgBIEALtgYM5+VSrs/PmaMuk4k8u76S59fXcj6byWA8YTlLpBBh8MdIJUcrs6p6MhkeaHpUSLOLfYnx732hJbwAGBsrCXnrlqJTOIY3SAEMy0PjEGrd3+k/tO99taFePifaEgKf6jEpK8zGPksErgTrP9J4QOUH02qIdZriaX05ODykurlqzKiKOdYBHOe1xY+ODvleCi5qmlh+JqSggUmg8w971dQYVQASsAecvXhJ0P/eyakcjEZy/+49eef+A7mCovqzZ3KA+7Y48NEYrttSx1w7gacNAMC7egqhzke+aRre/o2q+ysDAPdzrRmeQ8ZEWDtvGMS4ybqzy7FtAIDtxMVlKzJS6OtazAwVd5ZyhDV2pgBA7/hYzmQlHz97Lk/OzlnBBrbeu/fuy4PTOzKAAPR8KpMxSq1qFYjhEDV8XCdL12sCdebgo4Se7w9oZQUqFbDB2qYAQlYxcMfaetKUcPQV9T6lPbBLm+ZzUO1BAah6HUhMTWclGktBn8PWK9qhebWPfXUTJ3Cbd7gFALZppV2OefVzv23Nq5+QqXZ7fF63//nar78vANCJMHc2bnsEaRMA8LobpvOxX9MB9XDUFABlAOB3qLqTRrhAibqRLKbXRsw39d3qubraiWau3TSK5HktaogTqcHoVCyPztKVFumpAb3p0xXByfYwynsYLZpaB0tGpvvzhRyNRnLn8FBODw9Zq14FEY2eSxBAnWlPoXADF+9+PbMSiRbRpHNo9eBBqb1coBycfqLj5c8NA8gFsBJFPinKiiymV1qNwHLo089U6zjTvj3Km6NBqh2g9HAVOuRrmGGG687hxKdcSe0rRlBoIOI/qwU/nMgUyrmHJ/Jb3/1QPvjoY3n89Lm8/5X3OUa+9v47cvnsidw7HMm3v/l1uXr5TO4dTGRwfc1SQtxYq6nIsRMNMjNU85hCVEENaDoQvIp2RHLgbPykjduO0faFQeGOvY8gj5ZmxkZOKbA66IlxIXJ+dZWis8m4cZEi5E57jmQqt2jGTBIG1JfeNE/YV5tHtyysPJP7dAko0Bal85Ao7mFMaIICVIThhJr2gmlFxHxRjkvTHUhRfmOoMDKMFABLcSnSFKw34IB63/qYzhoBpbhSCWTpW+dnaW4FL4N1k+UwtTXZ++sRILZhWFIKECAABKqXZ2O0WoLWn7a8po5UBQBcNNRVGSJlX0EipeKvqBisDClSaGUlF9MZAUgCh4lZYgwGo+bq+HJQJYNhcPz7XD+zbgQjo4VRq++INQ734704vpW5cPfoSM7Oz2TaE1Yk+ed/9vfK9x8+kk+fPJFnz1/I+dk5X0/XFCvDhhJyNv9GfahwW6qSs02SRonIxcUFnVtE/KNGSJq/XDzzfE/gjq0bXYa4a41sGj+dFMsdDLg0/lDuFCKfiLvDKSIQorwTR3Xx7pMDFQHkXO+tZDpDHfJr0vuRSuHgCRx//A6H3kuVPXr0MDG88B3+Q1uyXvmwJ2+9dSrHJ0dy7949uXvvnhzfOZW7d+/y3ydHx/LOg7cJEN45OlRTjDAAACAASURBVCFj6GA0JiDwV3/pl+Wf/qP/z8rgbp597RH8FVPpttm/18ADB0IjBdyQb10LlXeOr1ilBownprlZWVJbHxUtePVOwE3Wo7ZjuwGAbBf57hd/uqaLYqsmsmuvO5KVnGCPh2gwWCYHh3LZ78vTy0t5+OyFnF1ekRV0enQs7z94IMeTMe0NlOgFADAle8SAbxNJpogfgzcayHCnPQnfGvuIpYtd2DesnQqWBy8/zGPd47MmF3q5c362NC4DGcYgrSF0ZSllsNRZfNn5Ny0a2z661pl9x8MtALBvC246v33ud/Vrk932KgGALv/pdbXKD+q6e6cAoLE3bQ40PDs5Ft0AwP4gww+qOW9+n9p1DnimbpGgIIJmDFR3vmA6ANWckQ+P720D3oR+di7QrL2eRei4KXhpjGS4ZucwIsSk7pF90A0A1Iah/hvGkjpKahh4riBYDdBXhwc3k4Ph0ACAAxnjhPmMFELmZlp+tkZYLFc7/VQVZ21H3zBAy17qf1DnhvnXEnWAoeZRmyzypO87BK0bAnow5A0AyGWOFPGnfkBOXE+/czOFY88cY+0DbIjqUCk1DoAP7pHSIQgE9Oj4YxyA3j+fXspoPJFzCDaMD2UxHMvZbCG/8Z3vyaOnz2hMfvTh9+TO8ZHcPz2S3/273pevvfe2XLx4Jv3ZVI6RH2xttzZ6U6SSA4F/jg4uHArQUFUB24SBYluy3A0LCaaxrA6lGhFo9zne3wT3/P6Reo6awR69J6Wa9EWwBYzK7458Eucz184ACc3xMlDBUSLSRXTUUqMxRrSLFAYbONU6lsAhzE2rYc3iViG/X38vKdTp/cwwRlQX+Z+MLrO8oxpUbCFrE4xfOpZGQ6eAXIrWwkAiTJa/s3iKO+5wYDy64rPUx17s7wS0ai+nP3nTNK7S5lS2r+Dra2IBADQElPgsDdVt4tjz9YPtVD+z3TI9l1HqCyoLj6HMoa1fBjglAT9dlZzC76lRBA+Nfo9Y+MUcOf56Q47zVDvYDf7MptCSQiFFhrn/JsFFlMtU2b1NIL5Ido4CADTmCXoY2IZSYb2ePH3+VCZ3TuRrP/wt+e//4l+Qy/lMzi4u5Oz8nBoF5y/P5PGjR/LxRx/Lhx99KB9+9JE8fPypvHx5Lk8ePqHTG1lPsZ1PoCcQUqK87zh/6TTHsbIZCNi4M+6QQpKv5aBOC0TXkHqWgwoLGU2w/mpUXskEA+oxuIga5h/mABx+7C6TyVAWS615jp44OIJA7IDrPP4D4Hd8fEwHHj9/8id/QsYQ7Ds6ErTl6ekp/8PfxgdwAefcA3E/zG2UMaWwG8p3YnRO5zK9uKLjv0BeuAzk7smp/He/+Ivy/PFTsuLa8tDj/r9uzCK9zlfH5h7ytmoyhPmdOWDczY0V6EkvYLJhPwRgjSoA2MtU0FeFRDiKCa6FHv1cMQDsTSsWhb+O74uGi1jaXt5HB8ulnAx0DF/3+zLtD2Q+GsnZfCkPn7+Qx89fcFxgXH313fdY/WEGTYg5hHu18hDSfJz9lUVcvYaNVXZKssjGbop6P8Y41B5ITx7W/7x3qx3F3VlXT9r+bfyTjbPe7gZ7R4HMZCOEtVRjA2B4OmMh7O0eQGjOIEh7erf/0f6M/tdbAGC7drr5UW8WAOh0Tzte6FWNr023ed0AxN4AQHzwLjSm+SXbzceYYhDBhtfdMDcfyLudUVCfCqNXJwbeeTwakVIIowAGBjZQlsTz6Hyi5G8DuJTPSXDB6O/evsnIMxTfz/BnzW1vOVwtLJpoQGQHSftcFcAtD9ei/4wUMP8f0oMKAoyHAzk+mLDsEf4N6hsMCbTLdIaoC6JimnsL5Fs3QjiIkdqqJdV8wnveeY8cxvIF4qR2AADPDqqtU8KVzo/YbY7gOQ/dHTTuX17AJuQ1x7E7nEy0/ZnWsaKRBK8U+X1IL4CTT2YAoX5ELFVYCQAASij1l3M5PDyUx89fSu/gkJUADu+8JR98+JE8OzuX3/nud6nz8O7bb8sPf/PrcnoIQ/KSqswwPycg4Xu5ON/gAyVQRYacFu35gDoioFaOqhRu6Ci9WRWg3DHTMj3m8AdHln3W68l00JcZSR1KL8Y4h0iRlkpzzYF4/2xw0BRxkTbLqnaKNdsYUVP2uc0l0wLgvDLdAmgspDHqRqyNG4/a+M96rUO7oTgkc1xd2MoFHSvHxsdEZJnQqRsPLQadldW9moQKyikFX0EA/ZjprLndvXEy3PK8TQHM8O6lp+0AQQ3Med+lO6VUn9J9bnMMulbCCABoFYK81tmipz+q6C7XD2Oh+PPRoYh9H1/TGswN1rpcKSuNgL1i50cGgOfes9IDhLOsRBYibJ5qQWE+TE/rc76XUccxf/FaQ4x/fw5Ls/L31yGyIIiqoAcYPlkIFNeiyKXlNzE6Z8CV8WfkcDiQ84szObp/V07u35P/8X/+n+S7H3/IFAGmBujwIXCIdWOIyDM0ZXBzqIBfTkljf/bsmTx69Ij/PXnyRF6+fEkn98MPP5Tz83N58eKFQA+FgFQAocYjqOTnOV+Pp1jnumlc4FnaPnUd+/JYzSVfB3byUVhT6rmXnx/gJERMF5aKDGd1TFo1qNFYu7D+o5Ts9fWVnJ4ey7d/7Ifl9/yeb8r7X3lP3nrrnpzcOaZDD4cfFQPw8TUTTAAwKDhjbc/2FDPOM+JBVpaRaWqaw637gf53OEYVgIXcO70rs8srOXv2khHhP/Un/qQ8uPuWrKZIAtr+E/cesm8gwtcC4DddOV6DZTvNblHn0EoA2u/J+R8MUkUAzliK0CHFEBoa+S6fNbuuNvDL58sVUGrqP/cMK09LbRfb/72cK66D/eMI5R77fQGP8wrxjuFIZv0hAYBPHj/RvWG5kvffe1/ee+dtmV5eyPXFBVMkMT+9KgvHuIOQBFWwVmpKJ5ZRsoc8sB+qELEUcrFmBhCvIYDnYIbvEzHFb/tRqEcq+1Q1qCIM5dH/+JMghxmgzojTgVOO/nr96RKB2/aZbwGAbVvqpse9XgCgKwDalQLwuh38rtZ63eth7w/+xM+2uG9dj9ct/tPdgO0AQNf5r7uBultgvyNiuTsuilVvZDS5bKcc1SuW7xs/TDaK440difBMrHzZ+Ly6GbiLG46pcv3jolz8DiMVInhp69I0AHWoFAQgTbeHXFkYexhvyUxnWy2gUmh5u4zoJkEb3RBhwJEFwJrdiO6gdJfCxoheQ4EbkQrf0GI+p0f1N0Y/NCaXKLy6qeU+VEMntGFySLytHJE3489pk8z1X1BhGSCDgGZv5SDHwxG/Y9rAci4TU1FeQLthMJR5byjz/lAWfYjT9U0l38AWXIMsC31umN4oMWWVmFMbqPOszzidgfaaI+gUenIqMQQAqFreYITTu+kZQKOAFfOkLf0Cv6Ou8AWAm2IP1/MSMGa/eJQ3GotUoABTImgMONW6WfwtR4vpTAJw0U4qcqCTw4j3Rv3tIIwGgzep9YONUeVXe8/W61Z2cvUIRhx7IpfLOVkoHlVOzomiDsoIMKevdvBRRqy3IPdgzYQvlpFqic1AwublImaFWgxIx3aK0AWDs30J33wTYxA0HeC0f3cAHdDxeZr7z52O+iraaNru+nuSVvHoEZ4bFG5zvDQpQMcUjealyPnlJdNUoDWhSu061gnOyEquYUBD6dyADBqcrBcPDY8BWVs+mQrjWUcBZcR9umlPZhBXKemGlJqZrOJe+iwUMQRIOB7K1WouP/GzPyN/4r/603J+fSUvzl/y3bHmgeaNCCz+DSCDYJKJUlLDIY7vBGCVhjXeCw4HQICnT58SMABw8N3f+b5cX08JElxeXjJnHk4v/sPvuDZAPTorJoiJ5/BKKv3hQNMprIxqbbAXDmti2FgqAwDEq6kpn+saimhpTMdyyj2ccwCliLzfuXOHzKijowM5Oh7Lgwf3ZTqdy+npXbl75778+T//PwiADQgc4v537pzKr/2zfyK//Mt/WX7qp39c5vOpjMdDOTt/KbP5TCD0h+enU2daAJzfxs6LKV8JHPb0KhDakDqQWHhW8YWrck9Oj07kg9/4bfnqe+/L8cGRfPrJQ/nf/9f/TT76/ocEBYYAAVt2/XYHCGMoi2A27XM+rut1zdez6Nz6OuFaPoBqoWNAN41gf8OzYn/b49NlH3b9vct+bP879o25qYXoS+i6pJNV39uk9d02YBqA7iEEP6fI4x+xmswUbv1oLPPBUJ6cXcij58/l2cszVmHB+D05PuKejZKQ4LVNxmOZQYjE978o0GcU+ijwVwqc6vN6/CPZmbEvmlhYcadJIoi7bwBRhDXtS6ymommnGQDX9D98tEShvjf2wH0+TXPTr0e7p9JGieMJf+92MDdQFPZ56C/UuXu5n53is13zvw08/kI184aXuQUA3nAvq0MdULDguWTnP+fd6y7jZ6zTX2/yOtmBtx0rnZytZd2e3XOtXAdGf91s1ZM3TbgmEABGwcFQVYI9b5B0dzOxudQvkWOOKLSCAvhjOhb58JChN+SbxnEShFOKPQxgGJt41xEiOsy119rv435PDoc96ZmQVJMh3C5yaY56aPRiIw0OTik+lk+gyJrn1gf6vyb3AZxAioFGElEOEpF/GPPcfJZzGS+mbD/mCPcGMpMBf8KtByjAMnpWlkrLKkI/IZd/LDa74OCporMwYuiboNLug7PMzoAKObAKy4uGIU8WhkZAVSTMNm4bPp5HCAd4DiHFZD/k1lvfFty8zOEKj3i4MJvepT2e5WABjqTO/XJeqGj7GPCf7uzzyiGS4+8EY84j1d5OcR74+EmVCywq5ADAEu9PcrG+sUdy+LtpAvA97Xe/L/1CMDCWSMEIdbfW+CzrK0Jq2xptjIem8ngJetHWjQBAMjLX77HVNw0GZnmP8ioJFLKvMZ5H/QzgJUM45bBmw5RFNotIdd/mjJU+pXq/KfibkB8MTjr+9jONM6Ol0ggdDUnTj45dHsX2m63p0Uxm0xsDIY2tAB5GwMgBuJS2YkwavD/ygqfza3n47LH8e//Rvy//xr/9B+Q73/sd+fY/9205Pz/jWgd20WoBtfWe9OEgD8E6wXxdUE8l3b8hzQfOuxu6Xq3EnVx8f3J8h2k+niblRrM7+F421f/tkXAyfQAMzKZFdLzeP1x0MD5jnKMnRyd8vrX8enPE4fT7uQ4QeH4+9pQnTz+Vq6tLrgaI/v/Wb30gf/q/+K/l3r0HMhqOCVzcuXsqz58/kb/1f/9fcnl5Lh99/D0ZjQby7rvvyOUVIvwG6AUmnY/c8XiS2E2xjeg4QKNmOpM+o8Ba9YWU6sVK5tO5LGYLMt2+/rWvy9XZpfyNv/bX5R/+v/9ALi8u5CvvfUWml1csC9g2jdsAAAX0FEDbNO82AQD+zoUwp0X9FRRQMF81BnTPViA1r9C8ayrLutWK8coP6gIA2hwIpuwhhScEPKLNhoddwPYAMGQMj6gRxJoTFJAc0ZG/mgMMB3g/kOdX1/L0/JwsPqQ5jsZjOTk+pv2ynE6p2zNCWojl5cd9IackuXaTWXCVWDHOKQmQcXe01bRipYZd2AzRdgZOF4PC00V8v9P9z5lOCgAoW89S9gzvcAbbvgBAXEvi/u3fxxTb2vlv26tSf+zLMX/lI/6zdsFbAOBN9sgtAPAmW58Ra1Vo0k085zTmjSRHQ9cjd1lZdtfXaDIeYvRP/cAAUkQrFgAAvLfmcCsfqSkH0TddOGCHqHvsEXjeRyMSaovC4UR8lAWLFftFW/GWmi8/gjSSlSbMG0cGTHislRJELeXJcJQEiUa9FSPodRWFuCm4AVobCm6UpwhjQwfQ8PHmC38v8HJzJtSK1Gi0igFaTfnlko4/0H5GtzREqFHG1UIOoUEAASA4lmAB9GDcI7NZ67eLicDp7R1cyUZfLpOnO31CvO15abCb4w9qvkfy+T1oi3D+e8bhSBHXTFOHcxDTAgBIZDBIwZjikwMaVYvmVotnIHobUdw0R7bYeAk2LeeMIbiTEyMCcfxmhyyXQmReuOdnmxOY6cX6+DlnX+d3KidnDrbDZ2wTi3AWLAen/lcsAD4bAQCrG6+XT5/tttX1FSU2+joLoGR8cba2T//2ZYlDrowebXxuA6QKIJEpQsqUSS8fym4yQkRNBW2jxMWhE6IVRK6XVl5vNmfFCOZgMxqra4immFhpSVvP3EzGijScjJmy4tFtOsd4BqbwLGTQLynua2/LRcLKcDrOmoBUjUDpWpNNbzWSlQGAuX9+eS73339HfvLnfkb+0H/wh+W9r74v3/3+78iLF8/l7fv3WUEmqeUPQAnWKgIQrUN6lVPUvbOioQsGlaeIuTFMh4aOXV9zkC16je88Au/rCHLfYyTcHUoHBKCkT32LkFbgz7EpwubrM5776uKyiNJ55D2+gz+/Xw9/U5X+mZzeOWYfQQcBAMCv/Mr/KX/rV/+23L37FoENAAg4DsvM3/ibf00ePfpYTu8cydXVBUuxgeGhgIL2s7+HOnaaXofrxOoJTvXHc0C/xdsTgm/YA2bI+7++ltn1TD74zd+Wv/P//B35tX/8TxhNv3fnHlkPcCwPxhMgVDsDALiZlvEMAYgqBz/ue03OsG5HSlVRp1+j/BwdBK6RJmegvaXrKAbvDKJdLRc9r8uB7/p7V4SwCwAYgsFDqpHnx5fvg/YBSByr/8R5BqV/7In4eXk1kznWmj4YPcJqHi+vr+QaosfDgRwdHFIPqQfh2CXAB4CYYc2vHHy3h6ylkomR5pf1S9H/cSykBy0I+uEF+Xat9l9cM+K81s5TuzLu2Yz8h5Q9ZQDoThTXXX+ZKBC760jy9aQLAIjP7+Oqa/zs+kxfnvO2s1Q2tce+8/uWAXCbAvBG55oDAE4ZI6G+AgM88uVumzsIZjtuEfNrfsV8r7DS2685KoAvAgAQd48WACA5+VbGpd6saYzJKjEA9LJOqff7rYQ2ESi5iFkh+uwS+dQMMAfIstiSQ4K9hVaGKubjXUbI4Ycjjfx50HNhvIMGP58yChw35dhaTY5//rvmJNeLSFzSFrN87eK61qpaZSFHEGlMkeuWnXTm+4/GNCIYK0YZRJYGXMlBf0knQDd7ZAbCKMBPre9bOPiWYqAJr4q0U8EgOK+pDKI9EyJg/vcoQIcmB8PgEnoLZBpo9IoRDhO0o3iZlRzy6CudKjMyQT/ug2K/4x6g8yLUkbQGro3/2vDguLcUAGghaGqJ5UyGTvJopesFuIHgRg3czilKNfI5MniCf5L96xRGtXb0vWMUGobODABEpjS72GIEHJKxYSMtOcEwtJnjfdMs3jjf2xu/vnLhEBgzoQX/a19brfQdzctk9JWnsM0thOgOXALodJSbEKm2sdNEXc2aZUyTcr+XmlQWC8b+9QLpFzoH0vh2Y5NjAgAAjlExvtiH+Mop7NHQ5TFBWLWe97n1V6l2elofOfVznzgAkNgNzhIxAAnO/eHxgTw5ey4/9/O/X/7Mn/tv5Dc/+E0mKLzzzgN5+fyFTMAaGqIdlnKNGvYQLrQUADKiAvuEq3ADeEYQIqwT6lSv5PgIIoEZFIuGsVP7/R2cQRCvxRSehhKE8TpxLpRzuYxep3ERqhjE4z36iu+4zi3mTFs4Pbkjz569lLfuvS1/7I/9Z3IwOZLLy2uZXs8UgOmL/JE/8oflP/5PfkE+/PB35P6Du3Jx8ZLCgIcHh6zioddcmjDbLLUJGAD44N7Q71EdmaEs5kvVOpkvqLfw6OFD+d73vi/f/+735MPvfyiPPnkkZy+UwXH/HkAczdUGKPDWW2/J9dWVXF9eC1LC2sIA7Q6KRukTn7BBgK/e/+rr8e9WktLcQbIW+B8zbHR8ecZDdDbTmtm+SrT+dV8HoMuBa7s+AWSr3JPGWegNzGL0ue41eX9wQApj/wxpMgCgFhD1A/gI1GTEdD7ITqJK0eVsxnUNY+d4MpHhUmQAxJ8LUNbHiat6arQEEDSE/2379NUmQIxFm0cguOwMXLOdAdDEoCz2kJ7T+b19rNKPrUFarcSRCgVC4/klI+HmA8nXJr9mvY5HUCCt0c4GpMZQexnSrvF58yf+op2xo/H3ypqhhORf2WU/Jxe6ZQC84Y5aBwBUCZqLjeVYRQBAEV/LybYSfrua/7h+AhGqUHXaFBpD2PpXAhXmgMTFMf6+KUfKHbAxVHANQWeeoOe2GuhAw5VlmpC7mgEAuK+sm+1l2PEmoMcFurSnEwysusBk0JfDwYDieRDX6y8XjADHUmS1sVk//5pBpJ7e2ijy9ksUsg3rjAsVNg1DRlAYXcqRNW9blubSOoGWFYeNU9+YbADljCchRDg3avRqCUm2JwxKUPedwhoNfDo8KURQGgTK52TuNAX8cGCMRBhdL0dgdczW9HwwPyYmonfjaai0j3Td9fO1B9D+CXBw7QLPJbZSkvqaWagQ48yrDCBSiI87onF8sDZ7DwCIzVf7qdNXjRU9Pkf34+8EPqZQ9s4VBOzoglLu7+aGpP9b6bclbdNberv2TLGXxsPLrbl8Rz/B16bt7lcdRYDOqjQEACAa5e78sw+qNAhGHAnw6cfL8GnJK20Zr4edFLKN6k8jnAJ/yIdXEEkrRhgt2cYwvuOxFqlyhoiDFjDc3fGMxiKARxxbG4jr5o6DAPYS4QC2g7EDdBDqLIr3wfPNAWAOezLrzeWX/vpfkQ+++4F87Ye+IudnL626io5GlrLDT7TZUJXu59PZuu5McAQBADp1nlF/nycWsZ9O8/yI677PGThACUirgAV8PxyP0vyK4zyNLx8XtjbFEYTHhCJ6mt9BjNG/8+ePBn4CJPp9mYwPZD5fytXlTCaTI/mjv/CfUgfgxYtzuXv3Hvv+k08+lr/0l/4P+ervek9m8yu5vr6Q5Womp8cn1KDhPtTvk5KN9x0ORkrl5/jsy9nZuTx+/FgePfpUPvnkE/noo4/k448/kefPXvB3rMm+TyBlDUDvENVZcM3BSOazuVycX8g7b79NwAJOPzQXKDrYwXTqcnD97/W+FgGYul9zH9jYx8BcLlO5WgCaXvrPS9vaEpiCCb6etqUvbLOmdDlY277/pnu1Xx8MyHJ9jyAUlxJj3LCKk/2XgLSeyNUSKSCoxDOQ1RxMGJw0lCUqHPV7cj6fsaoHwCKIHh+PD2TSGygAgIOHsJianagm57gw52x/LwBcvk4M+ETukcXrfcGl/YgIzWYnqk3TA6cRx4jMQ8M10p6b4Smb5xEAKJ9tm/FSHxMBgE3OfhxDPh68n28BgF1aPZ5zCwDs24L7nH8LAOzTenufi9xtk2l2f8vWX5q1jQCA0aGs9Azz53d8DqagJsaBWZhmaPu/iqBAupEBAAmA0AeIi2OTMbf+mBAJwn6jEW08D2veW44+c+xYktAi1mAC2A6GpmH9dKtxDeefLWE5hQ4wIL8fEMIAAnhIORj25Wg8Ui0AUIdNBblApYPRWT/zmqHUUIc65uC5CnbTHkn8JETIa+MB7AJEmLgxmSJ8FkWD0Ykye1PAI7yO1ifXazqNWR3YABF5Mh37uaciQh6VDm2X+tNKQhbt4IPCBAHjBp437lAv2ITT4vvh3dHXI8sbTeOlaywnA8VtycxBz3RANWCiYryOBwO8UoQQOYZqwNFJAUhiJd78d217/dQiSvpvi1BrgyUjRetbWhvYDHXhIk8FwIgd2Xhfe20Xj6yicp5za09UiyA3rwUeRFm7iWt9xE24hBN9ptsMNzq6/2tPAl1gAORxEyigViYTfeDKzzFajPb0KhOeE8pEIapeKwCAHGsHBPC9Xkf9Jv7byvKBweLOvZZc1OfwUqt11QQdECtZzSFQCmdaHT6fnzD8h6Mhqebxk1o6KRI2ACskEKh2hqZD5RXeK244sAShurtv3ZMnL57K8Vsncuftu/IX/5e/IM+eP5bhoCcnh4dyeXEuFxfndDLhcPfHI66j0DzA8yfAuQKy4poe0wCiocxKAx2fCAC4Me1tDQ2ANieLZVQr0CM/F/YPBcGceu/P6c+IFAaP/EdGAkFV5FsDwFkN5K17D+RXf/Vvyy//0q/IcDiR4WAiBweHWpVkNpW/8lf/sjx79li+8tV3pd/HpqPioLOrhZy/vKCD/+mnn9LJRyWFTz99TMf/O9/5DpkBiPjjPZ0FAfAFz4jKDOr16Yc6AFy+tCwkIv0nx6dkFuD8ly9esOIAzgXYAJHWts9NHeAuhzqOCUWknPoPRp4+P/Zvspo42JWloUPLq26ULJNd7ZfyWZpboet9bto+5WTGeq9Vbnzt5/0SU0hTwDju7GeMMK8GIlOk8EG8cjWwLEeAlz06//MeSgOuyAAAaweU/6PRWA77IxlTf2kly8r/VpvO2tp3/rD+RxOONkmjBoOlAybmZ75ACTbgGW4GABRrIQB0x/ENc9B5q0f5WunswcSiS7amVaHaAIB0rUu+rjQBuPE7P86v53/Dv2uAo75n1/jb5hm/2MfcAgBvsn9vAYA32fowXGBMMAJuzokDACG66VE2EuQ9H8pWcqo47ziHCABbGbeiGcyx0Q02/2XdiUUemj1/oEXFjTlusOubrRoGqhBslH5gygQC1IBQgMMcOmexmRK2Mxg0NKh8Npa3smcBPQ8RCDpZyPVezJlycHIwkfEQAMCSZQPj5l1HPtoiJLiTxi/LDSv3FyIAFlW0g+quYkQtXcEcUaPFwmiYTA6SiBTKHKboNMXJVqLuf3ZYqCZt6uGkPlOdOkc4aaBZpEzTA9RR1ecwJzaUWiNroAEQIQADBwkU/uikJCdCy/XpBqnU9wIAsD53FeU4/kqDsGqxWjiOtnNIK3ChKZ8floJCpB8zzRxrdez7pICTOWFOZqKBe7k177dYfs3HGN6fQo1mFnEYmuMfKid4+SK9J+5lBnBvKQNzYNI4s4aI0pq1gGQao2jhfgAgWtay5jXCtTXWWz+BHondYawjA4vY6nr7nQFIjWhbe1ROXqp178CL2L9+wgAAIABJREFUjcGooaArw9AcfJ0DDgDAwcW/pygDh3HOsa7GOZ/YUoQifVrbVd88O6om0hicNBzHGtjLlYxQNz4MUUAV0QmoGUA6x+oxXdJakeak99fjYp5rDQAM+urMz2QuV8srWfQXcnR6JH/8j//n8iM/8i0VOF0hwmy17qlbAd0DrXQwWEFDJSuxrwGczmoJkWZ3qDEUNLddnzPm8XtkLTJw4rV9DcKaFg1r/93b368Z+yQBzX0rI8vu1HXNBQrT9U2Erb6udkNPlgvM2KGcnNyTP/Un/0v5zgffJxMAkc2rK7CrRH7sx35UfuGP/ofy67/+a/L4ySfy5Okjefr0kbx88VKeffqSQhjlPmFjTHoyGaPMKwCKXBVAQQBUK+jJ/PqaADd9MV/HTLgR7w7hN9cS0JKEKsqICgtYqwDo7Lj926aVz25yVrwfm/pIgZe55vqbqj12O9+3sRGpBKABAKnkpgNxsB/2U3HvcuC7HLCuv7dfX0VwcyKKthL3Uts3ELmPAYHCNuqDQaZlKqHlonouABJFMKvArpsP+nK1mDN1B+vN4WAkR8ORHPUwb1eyqNZ/BQActnVtKVujQ5DJTE6ynzyokneBEgCIlZ9Uj8nek7ZjOwDQZP/5dwBmr5nemVdhXWaysaQMsTT6Alhoa/WKhRJbdr7uP9XBHx/zTd83z4Pue9wesakF9lq9GtPV4p265vce1ssXoktfCQDQhuC2LaBldKm5Pfdd4D/bvQTjXfW/zW1VYWgzTmyZVfeXB3j0P0fp9Njd3jIBANXpZgKnzSwZT2sdDdofIiHWkynRLxu0myhSqV9NFZhGBPMGe6RE05DAxoAIPsCB5FhmCiweB4ZVQoiJJigljowC5PhbrvwAVP/FnKKDJ4cH1APA+QtsIBU1PGxBJmIY3i+0FZ8PDrbRvONGr9FhdR4KAa+AqChjQR0TjU5pXiiMPCD+dPgRzTcnnBFtM3TxPdSBp1YBwBc6rcuc2x9GY0LUA41W21/NTrdQohK9vybOx8cdr2jAAAAYIQ/bopV+XBq3Vg4ttmcaS/yyzIFePy67oelvhcOpzqMDAGgDNfzNCDMWAJ17K8sFQUh3KpD7vVgiZYIEaZ1nnuvt7AbLQfc5mJ6IAmwrGZOtoi2XfaSci04tCp1JKVIULChZsgigOnw+vRgFpIiW5hgmB9Bu7v/mE7P72hcAXrfBUVdjLjuaeTOMWZ/uzDgFX4Ed7T5PIdq8A3Txk2IFhZS/b/2FBrlGCU+P+DAnP6dLAHqaLZ3ubxF9A8MUCLD0FgOgmD9q/ZrGjIExGnnStkjjyNhHHlWOy6QDAMeTA9Zr135SR5TUdEu5cQYQCV3FOutAQ6i7bWsDATfLjfUSlOnU8Lz6Dn25nF7Lor+Uw5NDuZheyORwLC9ePJPf9/t+Rv7Av/VvytsP7su777wtg+FQzi8u5fL6iikA48kB6eW5FOx6/r878IkdUYhdLqmB4PONw8wmgYN9Xh7PGRIxCk/Hx9IKvI+Tc2DXiSlY0Rn16/vs8v7L/ajPgmh53X/4N9ZYCPgtZiKffPxIzs4u5c/92V+k+N/J8V158eJMDg+PLPIu8vTpYzk6hmDfSsYTRO/ndO4HMmYpMoJC1uf6XioM6IJ/ZP2wBKrS/XEMxssEKRBwgizHnyCGzX/MKqQwYA3265PFYWlhuMD1DAyXYmBt/Q9fF5qE1GogHBf147JRvZL57Jp7M8T+vMyuFrcgFc3KAOY1xhlTGWBrzyFvX9pszvKg0Ahhoq3bj7GxSnZNU8OtOxD5fE23U3DRxz7Hn4OZPWR4TVUfx/bueByS8IaTEbUoEEcZrDCS1B6gwCz6d7WgCCB1OxZLGfcHcjwaywFSRFguz9IivQUCA6Be95v2gSXLzJb7rC3uDoWG8eWWoa/qYHtsFgEsfHlfN2JKD8p4srxqtn/zXql7FqofNX8iALCjAez7mIvvBvsoRvnrNcWfp9u53HoqfokP3K/v9vcPd1w8vyA91vuDP/Fze/WALyq7tseum5ffr2sAdD3XXi9fbjvpVjdbGOIT5MFYblNpydGNpnip3Qcwz2REdH0j9HvUEZwUfTEHe8Qc/ozA1gZ/2T/6rPkYzUulG0pKf474axoA6LUwLAwcQF4tN1cNcdOIwpYJCi7LPiny7nRDVyFegiYJCh2rDgzlcDxmPh1qwK+WoFCuI8jequ6v+781HUE/ZCdAxA11faHOC1qnqKo4693TkQFNYEChHyryw6mjM6riYyjZdz1f0FBgySxz9ql34KrjHp23+/rGSuAgqZvjj82jRueY9mgcm+77lbTyUMu4mjyp731wkFhAwnRwMHMSn0cjDGbQNks0eVM3p7ZaGPcO9BTf52cv1hs4/INREH7Tt1StCHVY4UB63WAXHHNGg9aUHJpnW75svS6kf4cmBvADfQkyANL35XzMBqyP/XgftEFm0NRrVRH5r1IBHDCAEdi0BkZHzNu9vj7NZtqu5RoUhZZYpjIJGDrTRkEBOJ8Ywz7unDYfzckk/hiE3lKuPr5DDn4hAmfgQ3L0M+DA4wo7v0cKqc9IB3r0PeuqCk1Cg3XbNe8Gcc1jayUjVteuvFZovSqMcXdJ6AC6Q0B2Tha9w5kaAXX2jT55YY4b2yl9b/my/m+0x5JzkPHYlA/s0MfFxYXcu3dXvv0jPyo/9dM/Jd/81rfk7t27cnh0JAdHE7meXcpgpJFzvBfBR8wZ084o1vtqDOIZpvOpvqvraoTa2PjOS9+lNTOIwnINh+Nr5zrIkHUWVPisHt8e7e/3BjK9nHP+gomAZ0dk/OzsjP/hd+TY4+fz58/lyZMn8vTpU3nx4oWgXeazhVycXyYhM+wjWsUBDr2mdORnw1qTdgG2tu4/bQ5s994cI7beRvGsBCDVk9f+7akiG/6cvq7bMPdrZn+kdSJMAx+7MTHImQr4Dno6XsUn7kDZ2SznVA1WehpVOre6N9u/WqJy++QASprzazZZjbyVkomr1WINQNG20fNqWy5KLsDxp4ZOw7zwhndAoOifsFdw7hiQqpNf11jVMupJbzRkqczLqyuZL+bUTEFFoIMRgCfsYLEMamyF9RHRNBqxdsRP3KV8XpdXsr3YnlVTSMNZzpQLazXXJmPYqfaKgyR4+Rzh957Zzn7myAz/dc2A2783t0D3GnXbcl/cFtgLAMiL/G4NlB2Z3c7nGtQhgtN1ZX+GruMa/76B/rrdArbTHauTMtlrl6vR8Q+UsaZr1MZvREZ5PhX0fRPxjSA4dEaX1s0tmwhuyLM2vf2ROf9mDiOCAOeKde/JDgDNMBGsGTVB3w/7Gh1hpMhzsumkg5kA9isi9Jr/j7z/g9GIpQABLHDzlHkBYHgb+L44GFpOZhpr+q5q/ImMtEyB5dxDe9uyHonO92WECKGp7TswwHJjKA21Ermar2SGaP58rpEhNpEaAb4B17nnqSlJn24yQLMLkZs8AgB501+jcJvRE52a1JthvKPNqUvQg6yYx7f1uv5ELsKI8/07Hw5qM6mKcM7xywZXinKHiKJHsVN0ik4eqh0o/RgO/tzz+BkJVsEzBwD8Z24TRC/Qv7tugqWKdj1/uq6qs3c7+uK6IapzF2JbbfepgYDamFtb/wgouRXtlRHyHbKOgZadxBj2yH386fedkeIdnG+L7vuyzRxvU5FP9E+L9GcgIjASwnoPAxn8iSikGfcDjtGW/aGm5m5aQ9sAgAhn+nE1Zd8WjIKFoQCOq2hXoG5IN4mgh/dLSsnB6AEF2B48vqv/jnkBZxiRZDiTEI47Pj6WBw8eyL37d+SHf+ybcnA0ltPTUzk5ORGU7UPpO/xEjrlH6JPTXaQQQa8MwKeOD1+HY3ulqiIB+KAzwDKJ6ryAhQDQAY66/0cwdD6Xhw8f8m8Qv4PwHd4Fzjsp8POlPP30pcynC8vVR2k/XUc9yu4ihN4eZarAgCJ+cY5E8MGBqQhu1POwFomtx1BbjnDt2DaNv67rb0v/awQAuNbn/cNnedqyfb030Qy6xebserm/Mffk0onc1hZRNkCdVa5ne9sk1kEFDOhRrqFU2h+Z7RREWNP5NlZ9zlQAbHL+m1ZVSxVLgCfWHzq2m1fgtvXH57+fHe1huramgYLoP4DsGVgAsDlGIxObHKiGzq42sBk53gP1W8T+Lvo02QGWZxXf3zQF/F1cTJegRtRyMcYcAjhr+2YLoLI+tnYbe9uO0S/+cV1Wyhe/Bb7Mb3gLAKTdZodh8JkBAHZ4dttklWycF9GmaEsTCOAbsCxn4Xy1XFOEP1GxNz8fN3jzHDQbHm6zO/srORgPuUWwXBuMDUsZYN1hHJfKqhnKjFxX1gXX1ITVYs40AFD+D835p74AjA8i6ojyVJtI+mcXRdDzl5UDoQ57P0X8ESFAdB8GwpQ1xhcUJZvO5oz0z8kC0DrjdAicJhgoafguu/NNLmYNANRHl1FT7cvymLgFuFCe34n9U43zZLgyV1lVGJ2ynijUFKmEiCNGmEqqa99FXQm0X1ZRWBtnHcOaVEkImSW1d9V0SKJLyBCfjLPhoXG7FDdgX5mGwC4zyMWtii30RjnxNPO2unUjABBFw8JV4rGtDjAZAJZWlFJCLMXGrsf8Y3afRjxTlN/0DGgAm7Wn99L8eAew0D8pwm1GX3xhd3D8XKavBJo+jk2pAW60h5SbpInSqBL/+gGABME6c8We0ftgOYcGRx4hzoDRJQcpKBtM2hBJ8yN0tASHn05Cnt9NfQ1H3p1pXAcOMpxnzBFE/p+9fCKDkVYZ8Wiz59Lj34jAu2Nf59djQuN6uu6VqQz+znDW8VzOBEjOPwCB5ZLARNJDbNAa8fGRI/FWahRARK8v48EBqfyI/jtrIVZN8TapgSGNLGNt6lMXpAbK3PlvcpzjOtUF9neJhG01+VsOyqyE9ittAgAcmtX2yPtCse4TAMhrN8cDRXtBSd8fAGja1SLY2wRAu/3BCHZDCoBHk9n+gaW0di/TYCm/T/B3ABDXwQRcVi2N3QEATXpM1lRaNxMIS8bgkqkeYAAwpRL2zGRCJgA0ePYFADbtQdyrG94tv62mvTiFIu0lZlPjHZDS6HsBAxke/bfqkVqQuWr9WwBg32XhBuffAgA3aKwv3KF7AQCc59vZrxsbbufgW2EM7t4vaxGwm1zqjQMA27oPzS/FBb6K6rJPNyzA8Xt3JOFkRwChpqFnunXTM8CphxNmBthKnXbWEIbDLyKTkW4RA/jVNDw8QG7sBYjQkTIHgxIl7lCUDr2K9IEe/4ORcjAcMvoPFgAjFjRAocCrz5+HcVgQLbKMJ0/OfWgfQBVTGPCk+OM/hTBYcmypqQAvLy5ljt+XC6YFMDUAZfiMKTAIFPYszpcV9NE+m6eYbtG5zZugAv3O0wByH/r34c2tEoPt3zoOXI3eG8GNfWdq0LlX2rM/P6UYDPxhNCmwTCIhhM7i0gCM0OzuUPhYTNHMQBV3h/F6ChGlXIkoq8Frn/YGJkZorejX1lSRHino+3z4nuESN91Oy/jX5idpAgBwdFv+bt1+9dVVFK/MX9VuzhRNtK3rP2TnX6/khHNE4m0Y6FhL9E9NE0jN49RaHqUtte60loKUS6QI2PjNx9q5mLkNjrK/Z80AWGvDYJC2jYEamErPwfUqAmrrV/HcbldTVUfL11gtQ9j0afo2sgFSO4PE0hIB9Ag8y4aangecdubmD3oynEBEUa/hNPpI2/ccfh9LdRvCOYl7Rv33OgLvf3cgAOlT7tw70BD/7Y64R/XjT9z3+OCoeP9aq8BTG1J7xXSTFfaZIQEAd9Tj8+Herl1QAwh+n30c/G3Wii6AYVtfqREA4M4XGACG7Cb3N4nGOYCrY90BAK1igivstoaq7dV8rn9drG9r9hYYAI3iJua6BgCwwdBMuMDaFM7OfgImG8BLZZi1v30XA0BBKF/PjBQXyZJkEiqbDc70dKbpOaPxWA4nExnuwQAId924/DXtL/HgWATJ16e4B7vIZ8Fi9GpDFBFcZ7B1jfnyYXcbe/vs+V+sc7dZhb5Yb3z7NrkF9gYAsil382Z9FVO3bYHd5ok+7wDANu/Ydgyd4FCHPDtxaog3ifhFJ1IdOu/JuJiYg9lBT6PKKwEA4OhKqXYAAJF7TwtwjQAAAznyCu8EDr9XUlBtAJb964M10JejgzEBAPxHFgH2WEfNcU8Y0O4cmiOj+cP6Vjn6qM6Mvrt6uAvkAKJOMx1ZjXJdz+eM8uM/RPiRo09BH/6ueX256oBGoJPBRepzcMgAbsSc2dCRZW55tGDqWRW9U2c0WN+QQgnmQVgQQgoA7oEoXRKmJHMi9zHFn1jOLwuzqRHv0UDLk40hnGIwGgPAK1tEgSBfWExxXdMj1FBPSv0rRBiChJAzJ8zBqiMO5a3N0Qzq7rvMpRy/sbNvwABIzmsriV+vuwkAiOkT/vybDKi4VmZjzVJWKoFIjFOP3HpUPyXrhDkN0EvzkHPULK8I+bu0zibasTGF7JD4zHT4Ddjy9YcwXbGWZOff3ztGcf16tYNWtI2VuOzahzYDANF9CmBsvQyGPP5yjHkZys0jj/f2eeFDrEiD2AwCu0PtDn1cS/A3OMfnV5eJkhPf06nyYA/ETxEZXxM2XB+rTsX3MVw76NBi8Qi8H+s/cS8XwPN38edyIAXlDd0pdeDAxfgcvPDv/dyw2in/zQDoJuDBAQR/b28jb8suAKDNmdnG9O5yhl4FAKCj2Hk6CuY6aKu7XQYAFNzVtROu7xAiwEEX56ZraNPciytJ8f43BADKYMR6azuwaKO2WF98ipkuqL1WYAG41UP7YfOnHQDA1Btwfy21TeyaboOYhYKxdjW9JtsF8+Lo4JAVjnYNwuUW2QDCtASDdI3XgIfvsym/P1D9CQZUpQYdfEf/9FH5oGq+rjFfHt61et90RH7Zjt9mFfqytcmX531fCQDwJpvrFgDYvfXpNrJMnG3oVh4uggDtBg5ErXIZp/wkasI3OS5c7W3Nxq8qoqRGhjr2EMbKDABcX8XWjK1g0WWco9UHFDjARb2oHYQJx1C57vfkaDLW/H+WrVNjhdczKjqF4ZiHGJ0VuyJ0B4agkKe30WizAQSo03uOUmNLVfu9up6S5o8ov5aXV4VgliejI6s3pdNG6mRPVihTZQ2Xxa0Mm9eQa9HB0ZemcVZYgI1xw4JmXgRhYViwjFA+T6mdxisIAIDmfOo4IWvD8vonloPuY8j73B9LowEpmbR0JmAA9FFGCW2UxeDYJxYdTvn7LFtmucMuJMQIndVhrqbBGgwSRInis+6zfqCd1gCAG0xHahcUDI7NJzcBABSJYpmkYMpV4yXOX3/X9BMUzYVqOMR2SJR+/95Aq9KgVhOQNScDABhFQHW4e1nE+t0UCPNoUQEAmLBfZH74CsG7RgCiIc8/9q+WqdPPmiO/RYpS43nBO2AEOzyTAx3+XimC7MwIT49wKmwL+MP5XQ3kerw2OlBhTcD7R+cZ7+MMADzj5BAR9FxZpTlS3AxA4d7IS46f+nytQtJCsV9axZZKRND7yvsvAg85x38pRyeHLHEYI/h+Ls4BVdo/8Rp8TqQmzLMoo7cTfvqx3n9x3NXjqG3KdzmAuvdt/nRqAGwZfW/qVxWRVdV5B1TcrYupga7Tw/ZhpQtNAdD9drEXAND05sUeF8ZyUzvVGgI2033G576vAEr/A1a/DGzqtzXQGK9ZxzNUBHfzp6v/ITyZ2FDhMg4IMIceILU50bQzpqrncXRwIBOwD3f0gS2UsY5ghIZuc8ZpfZldQ3i+3p/D+hoBDs4ve+tbAKBt9fhB/O0WAPhBtPJn9R63AEDXDty6uzdv3jdDMN/c0FAH3HP7mnM4o/G0/qSIaocQtm6fKX5Hvy86qFxrDBgITmbKi6VRoREGj/g7AABHQ59XEQReNzGYFTyAGjEi/+PBQA7HQ+b9g6II598BAEG5LivBxDrMcCz5XB7rcOdfIQk4mHTgV0LqPhT8fVOe9XryYjqXKer2oqQUnCk+F1S1tSoAxP7wHZi+/Ju1jhtcrBsQaLSJEquWSPadQ+PnDd+iNandYw9ZOxd/qzQNcKF+Vg73Z4oAAOn9li0Lxx//IfdWgRqRAbvfEZ1oOWS7Qv+qxPJsq+A3ACFwEDSXkM6+RfgdBPCfnleegAIDkvgsFb2Txrt1KQ1oo3HUjuO+M8/HY6Nh2nFxjf57BKV7E24EAFwxw8fVWopEVKy3XoiRfkhgom2q2/vIidUAPCJfvhYYN55yYw3uCJNFr2DgRlAgrSc2IjCXeGZy5DUqTmPSy0gmmZBmoKM2gCMA4AyC6LQlB3HvFAAAk5kT4+POy2mm90qjX9MpdGrrzyb4NLKaPRrr59QjJbIevG3jWIEDjjZg2TsKMmYRscFwJBcXV4nlFNvN7+d59U17Gu7tugFr4JK/H9ZEcwy8PfDTo/xd5/s5MfKfxmAPoCBcOHOSrGpKfA9nMPh3EdzWjiiZJVGTAs/d5OzHd91nr8+Q8+4rEfawbT6dAICndlFbJ6f1ZSDA0ryMAZD36GYR3W2eKQYC4vFFSlUHxSEv/WUiol7PNXrSzLBfbB9GDn+IvmegKkf6WVa3ZjclFADjg4No4+vuCwDgwqDRc/wO+qnSBZiCB5MxbZ29AIANjLUk0ryh/Wnl9QAgI4CiQK7v7gTqrY24rtsQja1EFgAAdKYBlM13szm1I/qx1QD9Mhy03frxZWiJL+M73gIAuk/s9vkMaADs8/g4F2r4TVtnbJBNmxgNwFEUcfHF2Ex+iyzlZ7RocHK3dRPgFms55GpYKO3VXXLk6ysNMS/2jiJD5d22+gQAwPE/Qqkc1A9czGUMUADOK+juYCxAAIt+el9mdDuzKaaUtsRHYC4/nH7m75t6P3Lx4LggtniFzQ75/55LbU8D6j98qyEiYJEql61XTW9Qnr0KWHk7MP9AnSA4GLGPy83SAYCmTTAbcQ478DrFWAf9P0dwaWTUwAwZfBr9Hw4GfB43otlP1Fww2CdSlZ32bEBNNJO8zrlGoFQE0aN6bFdE9FzF3wwN728iQ/YdLYtFCWq48RBzF0Hx5TPWbIpt+bMbVodNAECeBZvXFofJwBBpcpDrW24CAGYot230eHe06ohrdFhKR63HOu7NDroxVVKOfQB03LizitVx/VDQwNJY0szUt4nN70ahAzt6gB6jytHK+EAOeSInN0TDOWfiOhMiybENo1Pov9OARR31jtW/dgLTOLL56VOq1p8o1lCbDzXVF2uLR8O8DXTd0/YgOGoX8nHs143tGcdH/B1Of1MU2ecbQICm6/hYiiJ82oeZqYN/lyKO64BTpNDr+mOpNw2ijf73eu+J71OOcTgfKCMY9g/kZIdIZNQgiPPC70GAqoWhUIsQeht0Uf/9+l3OTIf/2KrvgHugSs02n80AgK5ibHsDxp1Rx73Z0vB0R4QWj0X/XUtnQxWdbZ7JiWFpS2qwp4q+X7uoO5dx/y4PApjIPktrfc5boeOaNYjDOMgAAKuU4PxKLFbbE/tvtmma3rkNAND5sy6Cp52h6y3u70Kb/vvV9RX/djCZqIRe1wK2oTPY8xvOdQA97bvVNRQA6DHlUQMo64+xltZQpS7dAgBbzZLXfNCuzs9rfqzby/9AWmBvAKBd5K37HbpERroW0O47tB/hC91O1/kMAAAsdVfz0uxl3LBJTpFR/N0IU2dPN7B4jabrpXMqA3u2yBTblItpOYPc4Gx9UecWz6oRP95juZLJaJgQ4LSNr4nGqeCf7Yupq0A/Yw0CRKLNjGFUGoYKygjKSo4Px4z+o14xNAGGAy88YxccoBigPg+dTwr1QRALTqjI1XSu0f/lIufx26DBxnc9n5EGRxdZEyRNK0AduwRjmGp6jFigvYYDXEzFxJKjgTc0w4Uq+smjtFyE0N99UB6Si5THgjv97DezEFyYLzEoUMZvepUYFbyXOfvu9CNH12WKar2l0rjNMAPHnRkwiEAmGr/RGd25wyteTxHBs3PtPEYQcH4wLJp+Zw5hoUrgA7+K2dQRhmKyl1US/E8+B6LzVDrP6ngOQx3jwggypwRgER08K23HvgqUeoxSjVSZoVrl4sfn8fnszgfiuXMATdZ+Tc5GlwOiEXozOCOAY9dUxkWeeWVTAqDyFJycJuOaATzLAZv6Hb2rivVLO5xtbiwT0tWhhQHwicZ4j6rvBMfg7C0XCSTzdon52XUOd7HOBYpqE8CSniWAR9EBVvDBAEifv6ZS6n0MlXs35lM7h/HnxnOxtiXxNbWqaahbXnZkS7EtrMzipv2rff9sd1622RO7xtc219jnmMxfKvdBf+9tHfVdn6Hr/dv+7uDVrvfWfbS9jGjb/TVyq4w1j/S7pk+PoKlGuAEMsASvgfOZdIBjXIOn+S262qcphSq6JK56X6ytaT4CwBymFBalBKoYLR1r0zByPZOigolVL1GR2HjHDCYkiyMtevXf9P139sC7On6Dxoa3hYJHKT+x8Wpd468G0OP67tVYuOYF8A/NpRH/nsxCal39AE3rXTyGgBIYAF3t0Pr3HdGPve75RTp5v9b/IrXEF/FduvznVwMA7DqGDGFua/iuF9i30z7PAEBy8qo1MLZZHb2KjnzO4W1vxXoTKSJMoPDiQazMm14pb6nJoAhOfQQKXOjPTrOov229OIcIR9qKiwddEABAnj0i11Y9gEY59PlVDJDCf0gDQEUAOP8hoqF1afFRClv+Dw6/0f4h3md39VSASBlRPX//WIkCuyYd1IHn+MXyaPZOPdxzalEET28o37VgAATJXe9jGDCpzdM4sLzaEPH3UkHRYNQ20ioKdPz5n9L8OU5A0TMAIoIzsRNUSTnQJF3h16h/05nmCGvbIt9WI7xqVKj56A6wPz4BA4/yx5/V7zhPDchyAVLDqCZuhqcO7eQO6qYZ0Coix3ugnTL44c5eul4s4+iARnK01QBHCgQ0tfjmAAAgAElEQVQfeQMIUH+fnBtgaHTgDQRqYDS0G+B5YsUlRK/vyJ23r8FIwSjlN9QAyWen6D9PD8BGAHm8bUjxBwOhiirr1YyFY9Fcgnw2l5w+PgTzhiwaff8mAKCmdKd5U1FTNwEAm773d4CIKSLzOuQy9TVVSIhRrzB+Uxt4M9uY1TcPa0DYI1NENkQzIT7a9ukGAKKGQ+ulGv+oAONun1dhutOBbfhsbTfs+vC7vXJ51g0EQzffbs9WJANCQeIU7fc0AIJsmo6nlXgAUsfKI/s5wAS2dAW1+dP8lh6F9rkY1z/xHHpbspKjamtP3Lt9jXUggHdbU/GvnPxifJV/0xXx9QIAYVlYaxyaXfsCADTfqvYPaSV4Q09piulLDvJrGcSWTwuI4Ro6+03BPcf/q5jHn+tr7Nf6n+tX/xI8fNc+eAsARIvrpgPiDTMAdANQlfZNH8+x5GtGQR3+riJ+NPHX/mZGaCWyVQ8ov3WMNJMaZ5uKloFzCr+a9a4Sr4ZFTVUvha82kBvUaUcZPgrtKQBA3QAYzDRgIPin70cXieJFykioHSrd2Ez4KURnU96zO7iMTGYjgO22cgOgduJsYPlmSkdPo9q5DdEWGEQlA8CdVxznjnjTMKWxk/w0/SVpJJgLxWtYOkWO/KuTge8nA+T0myFmAn+pHCEuaPT5OL58vNE4SA6utZ89kxtiV1fXzjGxvEDLF2TkQEXsElyUIgvrqsh1FNWfR993fROrQYBN88PbeNPf6zJocR55HXE/N1LA3XBzgMbBJQU+PMcdY0GfP45JN1TjT79HnH/0/VDGzMbkLgwA5PA3fWLOvzvkVf6IRraX6yJ7epyax+qUZ2e+vlesQOHv66wDPIPnsOMqtfI6AIAuBkDtNBT3D1UAuhz95vVTZ6UDGEmfwtNXrIxc6rsGACA5N+HBfOz6V9HtKN1tXVPaPl0AQK/XacK3Xn+9iFf789R/3eC/b3kRKPjnlJOmk7oi0HsFAAJot+UDl4dtAQB0GnAd9nvX+S5Cl2n/ulciTQ6w2ng0VDDdqvNoRpetDrz37gCSgqc6h+IcKQPy+jcPXMR1UFPI8EBZSA+aMQCYsW4jvUbnV96baW2kSZNBzeYHiI3btM+oe/zaGABl0zSv0x0AYBcDQMHrnKdfr1VafWcDCJB0bHYa/cpsSvDDbtd4rW2/6yN9rs67BQA+V911w4ftWv/3BwAKYa+bPZ06ITc751UfvZcB8FkBAIoIXDmhPYeteffQaLlbkZ3GUm1tRto6G9JcBdXnU2ffQQp3A6CsD6eTOfkwAOZUEc4xx/L5I/24eAdQn3t9mbsDaUCIRiWVAaDpeQo+QK3Xn4+RaEtTcEV7fzU+B+jHENeB8QCEnAI8+u/k3LhTvYQIUplCoc+ZjfMIMLCVYg41dAksAp8MnSoavMkO4MbM5nIjKVKF7Vv2r0dvVMGf0X6wEyiOqMKLEQSKxlbKnw+N7z3E+AfLwOk7UcDP9AxU3E0pym50xTxMdYSFdZQL46/BSfIl4qbOQu1INc2BpvEV50E7QAAAI1chYBtY33oEGHoG+Lhz6GrJ/v4oA1XkxldzrN2pt8oSqf8bgJBWnQMFyrgG+MeMOswB9q9TzGtP3Y4vAS39MgEGThu11SCK4/ntlotZ0v/wcZeNdAUAIIKlGF3O78axWEcW85kACMDHRe4c9IzgTd33nNtBBHBbBkB9nakJ68Xv3amPc71sX18hDHgNe2Ddg/5c+D6BROn3kCfTuMC3f4k1USnM7TTytqu8aQBAWEc8O4lpGNu4b0sBSOvKDm237SldDtimtX3b6+/rAKXxFcT/lGmiQPpkjBQwBQCQ7062WIgZK9a32YhrNUAT/bsCAOq1pQHg1PXTqxhYpRGk8a2QwoeqEGCR6TEJBHToIm5glstftnft7Dc5/77SldK22/dbPHI7I7hhdTcm3ea7do+/qNdiGh82KPFUvn95sCGm/OreuJ0GRdMTOgCwW5v5Wdu13X73+CKffQsAfJ57t8vB73q3vQEALSK1+2eTCMnuV7zZmZ9/AEBVuDdF8CMAsBa9X2puX1pKAwW5ccGunAnd9zMFPef7a9RZRXLcPdXvQCMcGACAew9WWUVYQYCwIJkoWIxG5udSsb4FzRNaxHqmlfnLIoJeKNcirynKrLlzE+QVp7xrjQgQAAhiVdzkQg63R/yUQYEIqAMf/uxqMFAZoGBQGCwSAIDFbJr6L/ZhrRbuzRL7kI4SKYxu5ATqvwEuEO7jRmvRfdxDKw1ILq2YLGH9JQqz0ZlxVf0q4kUH0WMgDgDA8LJcfz5rSg8opSY9MhNzeNu4xJtWmdb5awBd2zFdAEANBuS+t0QXOPAhCqyjXsENtON8oRoA8Xsdrm6cRpXp9Vm3aV5z5iGHFyKIOwIAcP7FACy/szvG8I6RHpGd+Ujn16NVF0tLOKZ3stzakpWhc3X9s5LlfG7sHM3ZVZAtSWBIvzeg/gbu4cYmqnFwHCP9ZdWuAbDJAN4WAKhTCPw99f1XQgDA3q3Izzdq/BK5RBs+Pi8bt1DPEooigCEX15a8vQxwHcG7RzDzKnezPTftNxw/u7uwqkmihdg3zRMHhTY94U1Bxfo6XaB5V8t0BUA6r991gZYH0Ni40v/JJATN33R7sCrB6Uc5XTr/VnY3pvTZ9G+1ANsNVIMSbHFvUotPoKHNsciUYhHCJdYfqyJjlWRSxN/KzXGuROffAQVO4k3zM65XG4A2HtIEa3b1evj7DfqvCdDuyAAoqzCtPZYDG7kcq669uYoOwdcAyheA7xYpvPGW/vxFy+4pxLv76nGDPvpCH3oLAHyeu/czAQDsCgHQANr15FfUa593AMANuITkV1T+VgMCaviMwGYDPjZrU/QzXg/SQV4G3KmBatMZjdAYAEYATjWE4YAi9xfyeyNmgTuMtI686wZnjnN6uHxcGj4GAHhKhEfMWMeZG5hGBCguZ9u2UuAHAsGj5MBUXmjdroWIIa+jBnRpgDoosl7iJjpGGPtDo1ay3YLBwucJa7Nvyk4hT0aNi7hZ2zgI46JOAFw8pcCFxII0YUrViIZVojLHdIlg6uRIJMrIZQOodKb14V2FWS19/S5FZGBsVMUBu0RB62lfLx9ry4m1YfMyU9KHC3DFQZpgeCaqtxmNMDwXVkdb+yOIJYVxlvCV4NTpeyTXfeNqVi/wxXxmukseUU1zvT0CBEEGAFC5FJ8DM9pPfRmMTAU71IpPLAe8f8zVJ+BjbBBbWGP0zV8yzSk6HLFnQnqItf9wqAwAXBfpImSVzJVVAQYAasBzjG+hAbDWyFukAKTnr3UKTPyKCRBYQ+01anMq2vdrf6OTBZHP8uQ0XnSIrEX+I163bwTOXaOdttMbOgBN99hn/yUAsLKqMRteoM1A8nu3V3LfqWXSSW33b3KI6rs1VXCIx+wjAugAfWLJWRodmHkE53s9GQ2UIaYMgMCos4fIaj+7tZNuvSEIUeL/CYTkHu5zMNWc78l8oWkACXSmaQCAu88qP84C0P20BKH5/ik9rn7+bgBAt7N9Ro8v3u1GcHqSinGagOcW5LwdQMoCsomR5yBjCJQkALvaSxng4Bzcvu/X1kBLRd3+Cl0WwO5X+nKeeQsAfJ77/RYA2LP39jFA3LFa2zr2RjW3eykCKI5tB5pcHbXcfLWElfMQj3p3RR180MH46pGCqRuhu+pqKCjm7tEDFQ+yMkKkoePfSxmsIONXCullo0IdtITep43OFy14JeaCeEeaM89HcKca1eLM+SdlHrR1a7vBAkJ45SelA0BMkGWlos6C7sLurC/MiS2NsqwO7uX91MxxB1gBArzZ3cNj3USdceAX8g3YNmSnjifn3HLoNQEhMwC8ZbzCA00eK7WodH7drWNs152X5MCaTYYjSeHnO5qDa3XjXQXYBex0/Gg0m+PHcgtZw9juyL9HVKO3Eq21UAIojSBAQ7qNjrh1AyzZIyG62BzpQ49o7yfjsqE8WRF1Cn+n4UkGgFLT0yyw+2oTlHWQ6+eoKyusmTctSd61iNLNAYAFGThaysrHYGSUqNPtxiF1DFzAkXRbkRm0LbxUpYMl1t+aBuP9Y+Xf7AU53lGTHucwcrdezQRPhRxl0rgZ8R+qcKTR7uH4z2ZTAgH4NKUApDJelQOfmA5hnSjncAYFfXzEn/wd6wraJ4BEXpLQ52GkyEdD3ufgEI5KFUNVwFKfJrJxEtMiPSgH2M4cPJ69pwq3g4r1uN3q33tE/739Yg5xkzHUtpdxZPIZbuDBVC/WZYC9bgBgnwioAvWuEeP7tabWaLUcLVPrFXYc2He9AIL/Icd+qz6vDnIAIPZAwQTwtdTmLwVksZeTZYb1BWVk8xxghDoGDMhiMgulYAR4iqKzFcPGW8yvpu/1uwKo2+XlkwG5BQDQuP/5+rrZiWu15cCg1AzBtH+pMLKtfb7vu+NfzVesHShi5CK4Oie3+KR3ceXo3effPuN/iyf9EhyyVY99Cdrh8/mKXftP11u98RSAJpGx+NBdzmjXC3b9/U0DAHtNPyvP44tgkwPvRnGjcwADcz5PzqeWz8n09xpIqJ0kBSDcfVYDIjr/BACMUkg1YfynNgOZ4cj976/VEXY4QY1bfYa8icctRsXtzKlNm4o6Fu54uKHvqvIOAJBujONmoBDrfdRxVfDC35VfJURAqccELwAM9PsytTzDum0sGMrh545/pAjzOiuRw9GYSvY5UlqOWJRZxLXd8UeOY4pEI4Brd0gbYQAr2P5sc30Cb3uc4kyBSJHlMxgFm/nWcKqsHruWjMpaB67a0O9pGab8yTWU43dq62hf+oeGXKAgexswbaJmYlT3oAFmIEm8uxqA+ZOjfMFoS/gRIkdJAiPpGHj7lm9l54eX5cgDABAc4BgtifdOEZbgbqgDFlW1s1WZZoGP0woIIDvHKl94BLmc49mpr1oj/ROtjBSYZD5zbKtSpsNEKGPIclrQd/DUDjfAMf4sBSKuPa4fgJ95/TFWTABHWXXCAIXY1kmEsteT6XTGfsH1UxlAagJAQFMZABEAyNUCFBCAhsDa3Cxu5mk/5Urscx5lCP2ztobi/SyymI6JjIzaaI/l/XiCVzDII7Z2flRLY0MP2pxsM7vb9k+PoO+zB71JDQBf09J60pDC1m4/eAnQ3R2QLvuky0Drip52Xb8ESzN1u26TOD7T79wfbA/FfEJZ2v5AhoOeVs2B6v8SSXYlqy+usKohup0D6mtaXv9Nh8NXoOS8Gy+lJyzLi4+Cj5rjn9Yhsj9GGvG38ps4Fqwz7pkmHJog7wiqpfmn+71+/D2a3mfzO+48enJ932KO1//gncNN8pOUe23Tc3igou6itL4DxQ3t4rZGSs2JVWy8iTzlCeAhggoB1d5qLSkAgNZX3+KPO7f+Ftf+MhyyVY99oRti1xb4LIy8rjK3XfvHjQCAps2sNrhvMlLqhe0m576yY3ftfVuU9zmd5y7VqYyf2vH2fycn1aN1ujW2NkVXBAILOPP7zPn3n1zrYWAGA309Sqo1d/WTnXF1zFV8T2mEKC0HSqE603TvmOoL9fs2BD5uykUL5X/Y66etuxIMchVbPqEdlCeuIREeIViLtubItD53GaWk7TMaK7UwgAYxYtwmwujOHyLzuvGqcx+jrJuAAW8AjfArjE/hplTSzxx+sxxU6T/49z75TKtBx5ZqHWhEUx2jGSMu+n5o6lxLOUdacmesz4Y8lpvDfVbwL3RuCfawLe15FKDIJe+oAQHNgbASR2E3XjQwKTy6kR18RJNLUCK3q/6WqmhUasu8Rs/+8xuFt/DnSAt0zdBJqRkKBHkOro947Vf9z6s40GG2eZlulUSs3KTzvygUMYKD77gOa2RnsAsChIs5YTtbSbQtk5K2rAQAgK/xsW11LinTA6Uj45qlZR51rsQqJI0LleXz+3oT1zp85w54OQ+yHgE0LvwTo+W6IvnKZI9q//Z1FO+AMpVteeCdDlzSQMlATq1s7VMtjTR7MDIIXJA0jp0NS118Jz1kn93HwKcOJfouA6KxT3/AX+7aCgF2+QE/cXm7XZ9f514+WwHHdT5DAtSwhjPkq29OUb8B/r3gGjTuDwgIsjIM1rfFXEEAT5rjtRU0MQUTGcmIJkgNmvo+5Ouf+rrFjDQNn5WseLDS9i2MkPaai8srAqzwUxVwNf6BXaqJLbZumAfooWrslH6zYQTo+G9x/oM+zo0HkQEAmSPVfIW1uycg0VIM0SGR7eZLswMgQexU9y29D9b6GWyPlgdPon/ZwEpHM/1mr/WjHA83br9XsAbuds941r5u4M6zf/9Hv73CjdJXmpqrzXbYpnmjqOY2x7/qY/YHAPa3Q171O/3grrdFGZ+2h+HW0pCD1mR0NYMA6ji03qMlHYFLzwJR+OwU1AwA38CjUxuN4vyszQAAnFOAAOOhqv573qGmALhxsWOXce21QnA7pF0QpjCjg+ZJQwQJDkx83/g7N1AUHTB18qZrdCF0/uaxz2sAaFPrIHUilVG0cZQAABdzMu9DxRgVxFB7S/tiBYq+O3PmKYaepMGF98wRGI3EpFrKSeRvlz5EBEo1KLRdY4JCNGzVg2V/RWc/SZhVAnWBGRDLGKUofBB9lF5W8Y9vkPERI5Q21DunETxQEMDp7l1zkc5+2PNZZcJO4hva+zmzheBcYgpkyU0fI650j3/DuUd7kmlj7bpcKMNH0yz0QskBXg1kNh9Qx4BLgbE95oiy2e9InYkAgPZDtol7fP4MANRAWBsAgMchQGYAmJ8bQUcHGOs1Mc3DSoV6TZLLIlje93x0ixYS4DKRxrW+32I4W3OmI50O705J6uaKFeAnoF1nAADekA1IAHIvA36LRro95LW1gOsf4Kc75Z7S4HNUgWsFCjjMbK5xz2fnzwgEgIU26g/kAAwAsG1MTFdFgjFGHeyEjo6uCUj/Gyz70iMVXxcu3i+A0Gn/C1Ff3Xs0dLEc5HVdS6Ui6q/pRQghKEXdmDYJANB9QPcyA0pfUyt3AWBdAGG7cWZtlvhW5dEblwUHAOCAh5oMUVDX12zoIDgIrml7yiZ0bYSYPtH0rPX7FXbKFhpeXe23P4X/DS2eqbFuAYDXNPVe+2Xdxtt1BKU1do8nrYMWe1xqp1NvAYCdms1OekUAQGF8bmAD1JExN+pVhW/zp01EyA0Cz1ulcUxHIqcBdDuwPn0Kt9GADUQcZqTojgZKLUxRamRfG4W37fm7NpBa2OdmG7IKCKUcwSpP2A2a+Hzl9XsyTyKFelR9/67n8b+7U1azPNrOR5QGIADJ+gaoMEqcDDBlYGTGhVYJSM6gPnF4PW8LK+1ngAABANAvlyuK/unvylagMNsO4Is1lgEAIQ8xKcBnajZsSwUcvJxezv336LW/Sa0JwOdMEY8Q8zPAIZbxa9oIVkZBZb9YS6XfYAhTxdSj7+tXcEdcx4Yqbec+1VKR+cpexSGrXmjUX/vQAbP4JNHBTmuCMT28Y9mSbFftM/9g7E/nVkrLSmiRXutVDHie0kr4lvR4MwDA+7EKQVkKKjoDneuPgRub1sA4P+p5mFgI9oe1HHl/Xntn32xTC4BBYiVIc1ttXo3cYIjHJiMizAG9bVHPhEMkjx+9AlZugC37AAD1M7VuBtUf6UDtXYf7Jne8PfZVtkAGAHRuZoM0pwIAIARDJ1XjoQ6M9ju1K1fXSvkfDAkAAA4dILXQKgJoqcja+bco8qovfYrg6MhW59/3Fw0qRPvB50Vaf7B84BimFKFiylJQ4WPOEn66B/UHI9X9cI6hs9OcAaAr06ts1uJanfZHi0ZL50N1pABsmtt5lykBALaERfi9VfoQSvUUQtF9O+sJAQyFrsrmzy0A0NWL+469Xd3Prue6/XtXC9wCACK3AEDXKGn7+ysAAOiMedSvwfmvHX88Toy6r5gjunkRatvAMAGgQo1FvtioAwhAEbto3BbPyC3dWki3HI9iksxHh2NpBkZfhib+p7npCjJ0lWnqaH6K+yVqf0MEvx3AyA6vRx/dkPGNr/V89Yg0y39DG3WpOG+MbNqLt/ffSnM0qUlg0V8ot5PmHUQXXeQtsU0C9U5zMZL1qGJs6nBHgaaF52AG5z/nWO6+iblD7MYLHSMCMarajPfn+Ewq9MaMd0c6MhBceT/m6duj+RvX7QknmHOqYaDlaHyec0XObhQx1FEQrpKZAzqmTOzQ+9WPDMKJ7kZ7qa2kGWGGtfMjMu0Vfa4MBo1w2/+F909MABh+FvnxCDurGCxNRdtTUHw2u/Psshghcs4+YcepgN8mAKBcq5pn8pIMlJiWEPQ4LAWgXgOLaCMrA2TND6fCpmPS6pR1NPy5EqgRHq0YB2FZjd9Hw3xT1YpyJOgNaoOezbeXBN3NFLjrHuD6v2cawT7b5+25+7WAp5D58h0jUj50Mdd1HcFYUTFbP0+j51MZjwYyHo4EgpRw/qHLgVkFJoD62yYBS1+/THtaLUBDr1fPvB9GiqunBflbY+9Gihmj/WQm2NpuWgBcQamxYoC0Tly1Msg8MlbT5xQAMNikdRB07awQSdVsMQd5jVUQWHBcZyy4QbAlVVMACHQLAOw3C28BgP3a782e3aXB0vV0exYBLdiUXfd6HX+/BQD2adVXBADUQkrRSdnkQPoxq6XKwO36gSOectBNcCqyACICvA5GRACAZngS5XOBPtILKSikyv9ObdbNW3O42z5tEXCcOQ85j9Ex8Gt2AQCuXB/PjffsdODpmWaDpwmwaXs/FylLTkzFQmiPoAIAQClHrYmOfGjVcIBjCMMsgDIxp9wMJuYgFzmAVlTSZAVc6I+vaBiB0zRTG3WkAHQxSJLicKGuj7uF2sSkfnrkXMecOrxeeSC3cGFwmtNaj7A8v3KEalO0RVMU7MN8/JAqQoNUne4EBYULeX6psy5ceNExFzjODnKobWtghJfcigPHBZPjjrXqyXyu9SwSc8RYG7wWRLTm8wSeuHiWR4BQwUH5I1nDAmiSnqs/Y4Sc3/vf0wRbZ710Rc3ia0HZP4FAlY6GRxQ3AQDoa5QpbMqj82i/i+gpiORIa3iCKnIfI/V+VFOlBu9m0JnXxle4/KbVzZ21fXMA9zFgbgGAXXfNz8Z5bQBAHRQgSwz7uzEAAPxjbx72FzIeIkVPAQCKumFPMc0YByM1BcCYV/Y7vmCBDmcA2VzKq2EJ1nL94V7imjeegx40dAim96U38HWJK2OuTW8rbWYG7euAtfdl11rWxfBru3p27pvfocv5J/cKVVJC4MP3Sf8O67daZk2iuV5lafNT3jIAuub6vuOvq5e77n/7931bYNceiEGrXZ/B7YBdz9/3vFsAYJ8WfAUAgCLz+SHqDafLAa0k2NfepmsDwwkJEQ6RQ3comii45TVNlI27jL6IyoqpeBlF/rz8H504GCFGHzdkv41C3g4ArCyHML/2TTfkuo5224aXHAIzdJhCCRHFhuh/Amg6KIJN/bNNn/mujhxN1mkOAIADLdj2GWF1oThPF7GfzLekyJ9+siOYKfeaQxhz83OURs9ad4DiIOxieMQcqMS6SPMhO/qls78Wjy3Gfe3obQYAfMxmFk49gVLf6mpvb6xH4T4AW7QVPBPCKmG4BoPRK5IGg1eRMCor8a9G9ogCZGVKQ+4pfYK+LIOIYWJJJHV4KOF75D9EgULESCsYWHsWAoH6Hcs4RtaPoxgOWFhOcWy36LB3zcc4/5qOTSJiFTvKAaD+ECoY+RX8e38elguz6Fjn3K5p+qFCQw0CeNRV+yiAINaUGaCq5kddpWIPCvEm0GptE9jwBc6H09f26eq/be91e9yrbwH0Xwwe+DywGLClelkFGIbXl6bajnK8AIxFRoOlDHui6v8Aj6kLoeuhjWx1H8359/z/vBLmFLoE7zuDyzVaLHWLgq3UPTaxWzwSymgaAOn7ie5F9i8bnzqfgsvsa/Gu1vuW3dG1F+8zP1L4pA1BbHlOrjtIo7TzCXI6uG/tg/XbU7fYrpYemC7bkX90CwB0DZRbAKCrhb7If99n/qd17jWvYW3tfwsA7DM6XzEAcFNnEINvEwXVX6trgIKGd5NP+YxeR93F/LglqTNkav8uAoiItIq9LSWzFjIf4CbPkN4N4AJEhBrCYF0bN6/BGtjrsy+e21RGMTk4K6NJhoev79v1HPH60XHaBkBgKoXld6pug4NJiHYujJ6tD0fgxXLAPYqt1ECl2udRYHRLi5giQkvDLkV38suq4dbec20MAI9KNF2iuG4oD1XezVSQw5e1A+jd23QPH6f1G/iI4IhFRMzyuVOUPUXrs7OPa9RVFjRvX+cC/24eW/ahHSqzrcCdR3sgnU21SnP8N6J4KHOHSBz0GRbMo0Wb8yfGxwAUT5tnRdnEIBzmIIYzEOz+TdHpprJvbPNkkJd0/i4GiJf5QtvWAqT4bjab8WnqecR7enpCaLdivQslPOP3sR/Zv3H+ll2RcuRrZ9vPoYK595exUuo+Kx2z4Nw0pAXssg7ues4tALBry302zmsGAHx90NUDCzRTAPCTmjFI++uRLYZSfwAAUI4X18JeAkCIx9NJN80S3UHKaiDGvFuoR2kNopF614zRiiK2x3gUn+J+rvmiAn/4T+d3XqX5FisFKnT/iuteud68zt7o2r+77Ku2Z9P9pzn9rEsXxPdOaiWE9ceF/ry9EmRc7S1cU/nfzQDA2B4cfx37f1f77a/f8Aa9J5sX+42/N/38+z39l/3sfea/mRrNC8APqGFvAYB9GnpPACA7BfoQXc7jGhpri2/bErKtA9ZkYHc3DYz2kTnSZnCYu6EbjNIJEyXdDQnLRdSyPlpvftOnfQNxBfZcru+m77GCiFkoLRf7AdeqtRGKv8PB6tgEuhaIYkNNFPD1SEdT+7gD67niXFCWC9ZGX0DdfKVl4NSAMgDA1fSsDFAfddITVT7XFWY0gRFuvKHT8fNzeXqAjdyd+qr2udMAACAASURBVA/37cqBZoQ1RH+0PXP8KTZ/ckKDQeQieU25WgTQwvX8JdzZo0lq+fcU47NSmXRWQVNlNEtTcFKerQX0vXZ2Lu+nbjg5s+HTMwddXX37eM6mRWz86zVAYNWXOVQoRWmgWp1Bo0CpmzG/jNLvP12zQtsfEaIwf/iIJhbYVMavStlJ/VPpDriT3QUA9FBlI0QAI5jA/jEHYNO8ni2pAlJsorWzr+PfxoylNuj6hFzi3B+x3/33pJ6+aa2PdbLNSUlRuNCfadQGQ5wUbj5c90q7af7vdmY+65YBsG8Lvrnz1YFTCDuDTHEfFjLAWEkELDwT9oPYH/aF0bAnox4A+blA7HRAFsCA6WOsFoC55fTyABJjvYDuH+7E5acAAOD0q6YQ9FOh6K8Acwn2K3gHgE81RLi2DjyVLjv4DjjmdV8nS5zPr7MHuhzYrv297dnaHGjvz03LgwIALo6o7ZHF/UL7geZhbDVvt/jM6PO29WfN5qxSpm4BgB0X7zQwbgGA1zl/X/e1u+ybzvt7Pmjnga/ngN6/8+M/u9cIjgvV63nEz/BVtwAAujYQj5jv+pbrAjzbX8lR5N0HgIrIGAdW69Hr9mzRTnqklgpggkKW+0/jpQcN+5stgGV7mlO1owWtEZSmmOb2bQiV5LYdtKsOetcCEjfgZIzFVI3wqLGE3PozudOcI55RXdmNOG3fHNFhLibvF/M0Exu+Mf86tl5MYWl6/qRe3dDk+d31eWKUqGnUFACADWovk+fnFywLjhuMwOwcqsNn9/MydaFFbHjr88S2N0sNWFJiv8A1NQczRf+TYKQm9WuRgczASIKW5vyj/TSqBoNa/3MnGZH/xVxHsRuEsZfRv1T+N6qoimrlkn1G1RFyBZICl4MZFsmP/dK43pWrR20wuohoEXUPOau9IRgM6w66v2PNhIkAAd6NFQp2SYT3d+HN9SWd6RHTPiIAUNNd+CxBJNEHhbdIdsqyg2bDJI0fF2XbtOK0ORjs+f+/vWvbblzHsXacVHfPt8zbfEj//3/MS1fFSS9cNrgJUYIsJbGTUs46KylbpEiQBIGNG+eoWM+2uvff2Ox4/EEooADk1ZL0IhcFko1qXpinp9P1j5T5M+Vfkvq9SKiYAACicJ/F9v7qXkoAE1ppXtn7Br42HgXAFgr8qwPF4n0EAFL4jISOae9XaWHx/Lb32ZvMeFfjpO0uJQicQiSX79oHWZbVw9CbVnIokFLN3DTKlcKzCJ5WARCfT7+pyk1+sd7agxwl/FzFOtcCAHPGqxog2S59OtdeTe/PefC7j/9zqPJdet2dg2fnRO+tPx8AwJ4F/CAAYOsQzEo1cmJf12MAALfp4K1zqUMrWWQ9u7wJH64Aefk5AwPgqt3KBEHIzmX8qpFPXdBuhRDoDeJiWLjALY/HMyIv3KKVgF4BAPz+0WXK8AULTdauWXZNhLPPoPBoduUI2uhnKuAMhDZOMqQ9eIwnWixdgUseGSJaCn1CYZrEE/Tu2ToHnyTmCgs8xqLvo3OJvckKaAMBjB4tOZ+VVbL3NBCA8aUGjdgbw0Ltk+iz/XON6njA6K8utOfTk3gAuKAt/cGCD5q0ZHZeetGzONtSqkOv/m4hGr2gDfqan4J7coRgr0ksmu+BK8McVtSFGA34HXIgYF/k/cox/J2g667C4gGA3AVYI/YqwN/cP86B0kb1h0IIS193a5jm1OXz4AAhAgpiLKz859h+P3AZDPAT6KvhLsAbZUgDUbfz/+Q4sczqjm8fkwIeogQmZh5HxtPkaIgVXy3/kohXAACJ/T+jYoyEkIlnGPhsC6nCGRMAO7LwS6lQLSNnP+J7oy7+WsZPwEmL8bfNLUDjkwKcsP5HBv+gJMBmnMi/EACgMMRgAxxW5F5yuBvAewA+KgAztzONQSzu25J1pjt5Kn/5cqf3ZOB2fhAbmV+3h+55NL/7+O9Ju/u/m3NQ3TyaFfpf1ecBAFQUeuTvV2yANR4AW6f4EACAJxGD8g+PBrOjtiRpTbBme8Lt3q/dBSQKfCQrup2KXEf59taCvbyfXkX8Wbhjq/WvAICl9rBWj1/vdC4EAHOgJuggLnxXJEkAaBZ8o5Yq113+gCkVWYHDtwxkqJVj+OMXq7ucw/rP1nrZPWIFRvgoFCKVP5GoEYBACq9oABTEUxsHPg+6Z5d3GmsnX70jfALW7CYYzM5QDWCXEOCQsM5cOe1siAeDWeG8Xja5spv/ioj3AFGyJ4Gn8aKkgOgXJQM9OmAsTpELvi34NFxNAIAMTI28VkZAkFLek1ihDQCV7AHAgm/sIwxoJMX6WLPAGhOF1X+ynv1qSY4A/ISaAg+GFKLRxmVoWxYN+bJ3DGh3CMABAGzh3D+njZwT5H+xM2KhXsg9IpxBYv4l3l8Sxr6I8i9x/uqAJLuQywibQm5nxniH8m8PhdOYfg0zck8k4UnOWzRsyO8S9QDQUBtLUGeeR3P5fiiPS5xjOnPdIWoAwU9YQWX/7gGRZQgYZ3An4Puc8R8Veib0cP5TyR8HALB3Jx0AwF4K3rP9AQAcIQDb99+dAQBVdEaS5toZZffVte38OVXy1boPJcCKDMMKK8qUZKe3cdoPAwXt8/VMNAMAmon/xnGHQA8lYf3ruzfJpbwXAKhc5Lr5DrLFq8KqiZjGRBj2D2O0rz/Hx4eS35kVWkwhFLGgYQEwjEbVXPX7Qbe5mqAn38KCD28GJNSzTWULyMp+s+67BV8eoTH2STPNcsVTyApjThNpoFubVbO/ZBClCdA6VM62HgkVz6ffkqsBFnl3p7VSTkYBAADIsG3zBljxpG63nuY5BsVhBFYGyqoJwMKuDzrwgvmH9V2thrbe8n8OYZlus35v5P0x5wFjFiwBNVB6Mo3Ps4WPgANMVPeR6irY0PYNj9HOxzyPmA0A8k6aCzT4V88s5hD8JZaC7zD0rfzLlnGANNzAD/e8+4bXHI9+EgXk/KL0qwKib9eItpf8Ji/PF7X4S6b/X2791yz/EUdvXmxxzlAVxH9rFnnPF2MAgCQZRZ4RO8MRHuanD8CBgb8AAJppgPd/8z5gAq05PZ9E0C/s1gDkPotQ8BvkWPAcM5rcD/JaypA7pFYBAMS5L2SfIwSg2hAbhcfo9uDAFYX3fF/J10shqNV7WfSonp37fk5+2Nrfre2OEIBbKZbuqer4VghsTmB1y3BM7t3uArqXdem7Jwi9ev+FK7UoEKQa+fQgsFtW4qWf6gKay6K7lo4VAr44NkmGNMnS3reo1r8aZ26fFVzIAnNr2XsYYCUCjnHvBVfiIhbbvlfle7BAnQV/AwCAOVs1AlfOoMup36rNRi0kXj3CR9RcntmE6tOJZIiu9MvHquASkbPCJwry7BQ8CzW3z/tFQxA6YYtrK8PqhdKJKcni6XT6z1UgpJ6LQDmGYC2LBKUeWZthYbu+vvrsuA+L2+1LPvUKNvaRZNkP5R/AhCv/IwAg79cG6Nk3+byqCzHF/Hfs0wEASRoWe8KT9AGAqM6HJyDpHmOQpnfpn3oxhCdIehEuZljcIIDjsZjnYPMs3QnddzvAyzgfm+HPmrLHE49PgZZjQ0+fZ+43ryZJr/mvX79Ol/PJPAAECNDM7ZaaX7mE5HhxXhGeRr75pZfff14VcIQl35sqYZAIVtuHZ5ID/sxLgptPuEcqIquwxITo++WUR11HuysiNMsPtWXytwvwz+trrI+uMAGT9siyBDonf/S3xTx9KvkLSQDn5JRKAbvdBzSPtZLAP3vt9+7Oe4//s+lz3/6r/SfJTPf8VEkwq74PAKCi0CN/v0KAqxTATQmsiCaWBHDnLt5IYxO0c5x2UzRk7hxfba8hYV+skigXODOGpQvImlRXYDG5FWs414NaRgoAoMoBUDGo2QvcLS+m4EM9no607z/tFU0mhOhwXx12eVfLUOtz7y6bCAmahd1qTsuPKWNcdu+kHiSmRrfkVHhWxKTr+2tYs/VziuGX3jQJIN3Rkzmoiyt20lT+zGU2M+ClCrCSFbS1RHtIdmWJsawUlrnPeiy//BYA5GJWcNvJfEKsP6vC0JIu4il42UzrMNpkja/AG8f+hrLe9oR571i+h/TjiaaW96/tj7yH+d+ag4AABX5L9gDQ9eOyXx5isnyCbW5Bv3SetYyYTw70jT3AuSJICTL6WTO4CIaSlECO0fkEAJH32ujz6kwt3h87eFfBFY+vvwkFGABo+UfeRa9XhV8AAEm1q67/kghQuIqAon4mz//4pUEASDD6ilh+B2ffBHycuPD7fRPVWRrnGnnszO9xC2xyX6mB6s/laferio+3pFYFyfi7g7b47fz3qlVOHOaE8u8TkRtx5MHE9F4CAMDzc6HZjkcfOQCKbXMAAI93rtqIKvka1Uy2zEHO2QEAsOS6hYrfuc0KAezzAQDOovu1xNTr2RV4tRZT3LVZFTEeF9BTHLbmCNCkRbNpbCbKBdPToAcXUL526v3bKin+g8Y2YWYResEAQNNmp1eThwuQthRCIycTg3U9iWShwBAqUDHYzqU+hTDo6ukZsjFr3Cr9bQqsZ6UPMYjcniUHw7uVscNPttB3HiLkLmFQg2bHmgAA+h15IUTnE4I2DwmU3TORFrWvJQmW5IiwWNj435NlaXcvVgYPQmD7bXv74kk2kaSft5I8IfG9bfu58q8+7y42ShUAnYucVc3IZf+WJIRvp9PL8z8siaBBBNo91szQ6T68pCcBZjt/4aIvlBZslkKLLb7Cuuj8A94Icx4AUxDJgQ4lnI2DFX2Jd+5oNgCDwkOBE27Bsx5utxQuwzTQ8fq7O8E7fYZn8vgq1nAAABWFju+NAs36Lwn/Xp4l2//T6dfz0+ni5U4vb5aPX7OGuKL5x0vJKTCpsf3yW0BKuO47mBmx6saXwKemdeSpygzOtI8va/gIAGI138DYcKmiosIdzEeLvlcBu+P+Ud7neVr8vkESWKWvhBhSln+z9TQuowAAkEmaBotdswBlgMSN748ocXgAVPtj7/77IuGxmsYP/b6STw8A4G/PAbDz/FbHtwIA9uHauIyrUXzO6dbIYnWx7hUHsbrZvJvVkV3XcYcZgtba33oBRXbhzR4Q0/jlIaUWyDv1AO7VsakF/oa1CIi+bVLuT//ukuiR1pJiAJsC4qsVw+zBl4iZlnJ27kKv+iTAm274Y/p1ihDF6EvTZqG3jlCGMdzQoXP6/nm7wsXd4R4Q3EGKd81ib0ruxBdEyWOjyUsYFSsHZZLY6MEeAAQzBBW0JrZXRVALv2fJjuzXsJKJJd9L8FmSrCerpf1kmflB66b4WvysutBbou6JJV3aPIupLwZG8RRhFXcF2atyIG+H5uoQ4fNNLPStxKPSylCXEDY5QVUGACTLeOZhnFgHIQCRzIqSGGruAy0FaogJ9gCUCwYV+z2Ff5n3yBACdFJkD4bJPuCEfq4UcakzGRNkbIAkTINRjoEMCLDyz3sxfz7iDNX9cR/OfwMPOx5doMCYN6FBJZro/ennGsn/1PX/8nT69XJRAOBZwvHkLHgolJwX5AAQfvT/v/+jfMiPoHu+QDG18oLmFOZAgPMz47fqo2T8NS5CMwrgntIEhcGg+hnpuaX73wDHdkIawG/jcyljQM+KUuMl6G/q+WWa9B7sZ9n7sM2n9Z0p8Noc+PwesfsEGEjnYehgLPrQJMaDl1QAQIxGK9E0ymYKqARXeABE6eEkCAWInNpPqbxt7Vo/9+aA3338P5tBLyXZNra2b//sDUEe8YivXJHzv3cCAJt1r6+c5dy7PsCCv3ca+7YfEuvsHcW29npBUIw1lH5NSuQKHK7tXAUAF0u20G0bybZWKsBQCEM+jKF/j7qH9K4u+BzAzgKMu26HezgEGdRYlyRvZJX1C5cvXhOgXMCiu0ZprTkIzEWws7QPxsuW8WbxbO7v0QRp4t23Ap9L/5whH4p8jgEPMMgFi5eXF3NFh/hGyqqRcCxEtbWYv2DV1i4hAB0ARScq0z3cLG1WlkDTnzcip3AK0AdCsLuEU+5ssdCo1YZKI5oiKwjK+fSqAIYp07ZGTdmWNuoirws+CuQ5K6CgY/X2/Fs+Rww/P2PAm4vLbqHmdYrv3iUjuOToIBEdCjEAJAcosA9UCe6Euias8rbD+kXW6nYsfGf4WeA9zS/xldD9T7TJSrN4QCAMaXSZigeGbrN8JhZK+KVhhDA+5DICXIzOm3822t38vJyjvXfANu53tLo/BZBDZ34HQBmceL5o8t13VewFQhM5VmL9w/p/sfzy/bE7q4X/9fp2ul69pB+xwH7fs3qceao/uVL3sdZzDy910tNl+uS+k2PcuGVgGd73RY7NZ/GeQogTiA1ejwopyIfg4VKWSFFAayml2Ic55D0Zc/apMg3mEkCvpUp3xw6WIeQO3kfpnqoAyvufsX0jqCzIVe976VO9f2//1fir76v3V+Ov+q/ar2RB86/ZkUM3yyLVXIbfrz2smzqvG53//b//t5uG9Wse9Ik7AwDYQFv3ABj4vRbQAIAmAJtyYsrKEACgjG92sOW57SEMoNtW+skN7BF43QblS5dp29GZAAARvlo2UVfy0KPEV/tCBbLvJd6sekKv+KHsWMzNFbhJNnq1ngoAIEmC+h2AizvowrHOpLxJKxSBivelzcS0NXdnU1jg+sx14Bschbh+yyLvNtQI2DDSuII6U0MxK3OqeCY2otauc+9BolBDWHVd2WYVKxBfi38PMVkvgqbo6/vOFrdvSZqcVlD2UZYP5a3I6sWW7NfX10mSPZ09Pb/EHbMFO1+IrOiP+hlZYji84VmyUIOwHnfKisCkPFV6ht85OjdszeoUDN9YYUFKHdkpMpCGz3nO58AK9EiAtyoIfD7biyKr9kYGEsDERgYsr+UUqQ96Sx7D+iQKQIEbQUDYUksAgFjyxYNOXPovZ4v7F0BMQAD5H6yu5R85qXu/uJ1fPbGoAIMbt+8nUeXWbsEpbm1nnkNCP44dmtz3MwqC3Qrn00VTwLgXF/LJuNeQeE9oCJgMzfmmlXi1/y2x4iD/yu1T2dwi8O8FAGAkR4R4M3WB3DyWR2xYKaDVmCsFuWpfvX9v/9X7q++r91fjr/qv2mc5serv+L6nwAEAFDui2uB7NtRPAACy5ZIBADPOmQBurrLNRfkhAAB1QTRBoFNOXGGYKDcDRUFcGKFg2PPNIVmFhMjyaxnpRVmHtVhoIBZY/uGyXp3io/Sj+OYEAOShNRfNXrxk1NIU3DfJvBaJ8ni/m3spyUcAI8jdE2UeXcYxa7+S02hqQujYmVPbzEifw7rI6bBJ11LLGuuH/IWq2HlkgybJEiu7l6y0NTFqifJvAJRZ9i3DtSv8DqtoDKYDAL3gZrDL+fnZXWQ5E7b1L+8RAAB/Zxf3Nbwj85/qQox9TB4A+T0MAPD+0/m1hZw67i4o/7HiSWDmPkdLPccD4/Mux4Hvf+9I1z9Z0PP49cwtCPEz+NOapbF1LbSnpftDx/+9ta/VdDoenFKgAQD9dwFkUYLNkQeAAACq/FsqE/MC0Ao8dk7k3xZ640n+XPm3pH4XfeAAAAwAGPEB8JJ8RBteej6dvQyr8nYPJ+N2UkYxK/8ty79CCHcFYA4AYJkzrb1v53rZqz9U79/b/16+XL2/Gn/1/qr9AQBUFFz+/gAACvpVG3wf+WsBsuq/EmCrA1T1Xwmw3xsAsBCAyU9WYlwpmj4Z6dtaxLVb90MRI7u3uoqr65/H+anlxmyAoDMs6/pveWFy5Ya0oN+7BwBHR3brzTHwiIXnSahCZxYKKPuspMoccohGB1D4GDDXBhaQy79NYpKoLtrcAgAklEP+OSlDZ2pZl1ivZbmfIjgCAljUQw/MWDImJPMz639bU5T1k7B+AxdUAR4o3XPnD59XVSI4hg1rw2eSQwQwhvCA8BCDuTOuAJTkJojEgM0ZAIo7hNrom+mQ3VcWHH21fRoIA1xM2ww6cTNeQT03yHc4OKO28zy79ogIO9z/eP8uORBU98cBAFQ30M/+vgJA5zx81Mvu3TL9i/UfaTtM+W8JP5U/uCeT6apWpcTCkrTm6l0V0P2ru88DACEAzJu6v9PhnvAwIW+Ed5mnkYHJrUSw/C2eSAgVA09V48B7VQh5P4WWetgLAFSjq/hf1f7e3++Vnz97/I9O38+m3wEA7NthBwBQ0O8rDthGD9RVF/feA3gLAGDPWlwzQgAe2wMAAEy71jNDQQyzKjC+UEmHbpbSsDz7g7Cwq1t6ViDtA3VDdAWSFTyAAmrBprr2oXggSd6pJWFjxcn1oS55H/sCAEBwlKG5WwMogJWcXPzmrLX9EWrzss8bGKBjWmnxHHoADA6KuehTDgRkfTdXFPMECCwF7pdBxdP71WIxdaTuAQDhzSw1khDPhbSgjZvbvHxWvyZ9jHwuawcvArSpAICsADBQJH3k+XP/6gVCwukcqwNZhQzZIVjaZyt+5inNIjbPTIc8bhCCNRGwsf+Qk4BfIQAX7aloS4p95YGw5/oEALHUR8U/156HPeM82j42BfLZ6BTQGU8eeL6I/Rj5Oi1HnCv/zhdRJtAeQiK/VlZUz/djk6eS0CJvy63TMJjYYEL8TICAOe8hFXUQwtjeDJBfFH7hPU+Xi/JUU/6Ju2qYpIcH3nEBDgBgedfslZ9v3ZO3Pv8V+smtY+qu6DIJ5J7e/eRuVaD2vfpHtD4AgOp6+eYxTnsZWCnAJhfcHALwplnCHzUEYKqQZndhzmiuSmLaL3A7h5sfkrzhMXEBNBoal4q/PXuzaKhcRcE8AJqqHpbilCrMnlO7dYun53jppLhz7D7GZsN6s7wNPjFebwFx3q4tSZKOf/G8gDqcF6JvsFbhGWWez+CMim8eg9/eQtnrxXUfgrAq8+7mL1YxZL7XJHECFEjvlvQPSqP8Hd4DHlAbCrUDDa+vfzrvDd0jyEHw/n56fn5uMZ9ISHfDpShJFLm/iYKv1QWmizI696OznJUNVqKHQnHKIQFwJYYwUOqXgCP2KEFfk/cOhHBbLZSRHMzfP1I6fIClf7TtNaN6ClHIzy0KaKp73FH6/xEizM+ehIJ4DHD6dMHPJQQKYVYBtgIUBS8SZVNATHVRNzDa/h9UTvl25NznAZBv9OkdM8NbAjW19+PeQLUTqwbzfro8P2sHUP1hUAi+0OMPX079AwBYJvle+fmzF/QAAEqh9LOX4Fv3fwAAxfI9+gGrdt9eBvbTAQClH5kwswUALsSZziYoWFZlVvo7BY0axSscDDAFXt79ag7r2fI+cCtnC38AAJ7ECP1BQUXGfgYQJu/QDgmAGOgiauiAFcppxRZj8yRgIua/e8plAGCYQ30hZpuVOQMAJAd2S/aX6a9urz5+zr2ANZNEgPhRZd+TWDYoo3kQTBRToY0DXGxp5zFolv9Bwj88v1SmRt4nAIJSFJmm6bd+odUG+ioQTHE+/3yWYflriSltxjFvzwfAbUbOwrxlRiDASPnnzzJ/YQAOwnjIyAR0AADQ8oEDJrhWrZ5s3Yqh0vdQzJZAsQMAuIGgx6NTCmQPJ38C/P35YnH8dngNDDaVNO1K26wRHgVgoTv035L+HwcAML/peP3MAZfn5f4HhhcJ/vjeR1u/3wEUKOtWbPKT0MmVa3kAAMuE2is/r1yGzY/dWz+5N30yYLeZkH9pwwMAKBb+3gds776sFIyq/yUXZQgafD9+Nw8AVnry382q31OpCQpS5o0BgJbhV/uSGOuLJfnrFRKjmLr/axK7FmEeSnrSYBpg4JZPWPjfLQQACqX8Vquk/FYLOCVhdEtSAwKkqRcicsttZugXsRzBO8DJAFAAIMgUAGj0mlwQXJHANNehC+pIgcshGGL9l2zWAgCY66XHXnZ5FvrChBzLby6cvovhKs/l9p4seZYq3xTbGXMSCxq52YOurKyrok1WXl0XSbrov6vzmb/P/EiSFFosb4pFJS8ErEYGAORzKSIprql8htnrpQMAkrWaw2NsP/sPqmK6IhIyMB2EJhf30rUq+/5R93dS/mOHzQAAFV8LmqyoBLPUV+fBMHiwvD8OD4C1S/XXPad81vd33kf27/fTy7MnMXU+BTA5A5LIPYNkqOBBUsb3e8cAbAcACO60vTWT+2d6f9vjQss/12vE/OtnDsaC/poEEB4c7kXG90NXheUOO3wvAFApgFWI2x2mfNMrq/lVne1tX90f1ffV+PZ+X82v+r56fzW/AwCoKLj8/QEA7KNf2XrVBl7opTpAS9ancnA7H2AAoCmgrUScJhhy64RZ2loVANy4XlRudiRzFky/r6Mc3VwHOYlafm6Uni4uRcSRZ+srEsapgj2NIAxlfeC6iXmbBUb+v2rJJvzofBHzr4kATRUO+tJ30v5Z0j6TBwH6QV4B0El/T7RqAQ401Z290xvznuJ+oi/ymJCyUkPLsD8DAMSW3xOyhdLTyu41UMLAC4VVIDCRBTyXUfp9lSAIG3FYV8KqD9dMm5iTtk+4qM8S/W2j2vP+WxRkUXZlXFrWEHHxnoUbmf4x16uHfYj1nssASp+ctC+DA6M9zO9i8ABCpMA3VWDG3NmQ+QkAIOUkt/IR2gpOZAeonIzdWVihbGcAAK6zo5AQ7OmlsS/xT2mXk1zewhKV8mtdDW7p+C96trrfHp0U1f1ejf8qHkSkNDrjUWal+0sASdpjDPDa9WAKZs8D5jYlnxS/V+5sga7oU3+/zP/m1if23bm/vfTe4bDPSf4YS+SrvFxyxqD03+B+k3dIDoBZ5uo5TO4JwIC/jkIAY/9hEVbw73q9jicOCnwcBQ4AYB8tDwBgH/3K1pWAUG3gRQHpzgz5OwAAS/SDCNSBAMnSqO3J+muKZMviLyn82k8TvNjCOaegqO36/e30pDWbXYlNCj8sjNhH8m882yXwY6GFsv9jbCNFxdRsBwAQU5129AhIAFggSpkokNMf2xmqzJGy7zphPC7fi4CEHkZr9UfK6HlcPizO5iDUcwAACk9JREFUyLIs7v9CfwUAnMgo4xdCcdDVhGScN6WnDrAfPVR/k6lN6UdiJ/FW6JL6vb2d/vXrlyr5Cug4MCAAgPzA/Z+tcR8BAIQ8JuW9wum3ZEWTB2z9rDTlCPxZ3ePAQwR7JIAdX/wKaMghAF0W/4EXwNos+sP3vlvd9D0CeDWf1TT8Sx/82wEAixS3n8bXTbtkAID5f5MpmvcY7rK2jfLOZEaXAL+qlNBD783tAKiypAFP6cLMAP6nMCxpq8n9qiSKESI3IOKDAQBZVj0AgIfe+MfgIL4dl/DmvXAAAJtJt67hAQAYWm6G1Y/3AIi+Z5Zjif6q/qI00tBCbRbbcEmGWzUptmdJwhYRl64+6nMDkczdNkOpRwiA1m/uywGZpceqKTB/6xV58rDISf+43SxQhHG2sXa8dC6hmytzCowM9Cctb+SjFhd6+2nKd7OyeGZqxOh74iRYt6WVAAA9kNBKu0mfT5dnK23lFG8e1e5FoCABgAhSc+F1EVkcsYFYm323Mn8qBJqojv2kn13fTv/zz3+erq/XWQAAWbjRbi8AADDBxuQWqI32ewYA+BxVe2CO89kZ71UQ9gCIRVrooFdTfN0WkgDOKZAYSwdApPcygLmOmx9PfTQF/noAgBi6eYU5tyTeqxn/xfuI7wjlWxZCpsdOG6L8aR/2hLwArSKLhC61ldzu//PRu2FLf8sAQN5fWR7oAEfc7w44y2gEzAVoPL2HDD4HKRno7e6JOSHlgQCAiacfyQ9xH9zZ4LRldxxtfjYFcDZ/9iw/b3YHAPB5tF3Vc846v6oRhIQ7u6A+ggfA3N0KOi4BAGrZ9fjpzqrvNXylDyhsTWnNWgRdnV08rwlovSIiCqWULrMrVcQ0cf8X/VVckTuvAbc2i5KpAh4l4uvDIlxgTNUqwpo049pvrWDv7sEKVuRG4Cq+hwdAb0Q3YRUKv9U8FonKrPR93Pj59EeUZ2Ted88KBgDCBRx7nuYpij+vrwloPfSiVQIg2AUWkRLnhc6fASpLnGXtueC8hzO8vZ+eBSDwfnksCuA8PZ3+/LEqAR8JAGAHyrB2eQDIrJ6mIRxLAt9kPyTrf+ZfbNXs94nvwBQDP3rGD4uFhaQX5DwEwQ+QhwDJNdt27wG1Iov/Lfz41mdn53prR9/4+e8OAOwlvZSBlxCcUP6xbxMAIMp/xFML+KfI9VuEj7Xbhiuj4LR4uJnzMcAEOBJ/AwAwsW47X7AQqL5yC4eqxf0/Ww6wz2GT74C4ewYbJaCLOzKCUQ6ADJoeAMDeU360/ywKHADAPsoeAMA++u1uLRbUPT9rXWD3vGOu7XcAAOCG3ZSmdttaBL7bRShTu9V/5+eaujwBFDjHAZRUlaxgobEPzaIvFBMrMsoi2m8BAWDlwTiRpOnN3clVQIzSTS2e/nxxMCF7Crhrc+c94BJfEwv7EmnzngZtBwSg4VYnsc9PAQBTsI05mzcAyk6F+74m1nMAgGPwPU8APur6plwJoKnEwLb5gC7N0t+EOxuDDopK+uW9bS3xoANAqsCDeG1ETxJ+IABNV0nAlH3sE+QD+AgAAHOWvj7CA0D6exPlg8yBWdhjMEjfnwiWv2f3WeUP5J0x4iOjMpuTPqnhGgAA42T+hC4m80nA2WfwyaU+v7X39QcQ6wAA7PwpHRy9hNcXIGG9IwQgdh4vyj+eVwA5OBZ7ADQvLLvhUCEAuWcal/vJAMCEvzOALBZ+T/AaijqF9+Gu8liMrivlwRRCwPu4B+inAl73yR2Vf73RfDBakSDxwnaL+tQPD4AP4HiP1cVe/lt6OBdJbqv2FbX2AgB751+Nb+/3e+lTvf8AACoKffL3Ixfqta8UBv23AwDsNjmiG8ds64VH2dENAGgIPiP/XSLAQaxRKDaS8M2VRigcpoCYEnm5NMt+q9dsXgC6firUJfdOV5zE6qMKpg28/cafalg3BbyLH/WghMkFnjxGwDxHMoiVKOIYfns9Cy86Q7Hw04eCh6hA6QBAK5No1n/5r5Xjk/FL6b2pkKTWXom/1yz30zBto78JtlhB8wAAIGGrAWV/cg+lnAudgujrKf2LAm9gjC6ChgJAwZdQh7eruOFe9L0c+8977aM8AJT+NG71AhYPhK0hACoA9p4NmLpTr0sOGeufrP4MwBiV2kaBoByf8yFFbo0CWODd0SnwC+H7On4kzMQ7H0yAXTp/a++A7/7cowtgn0lfXf+LVeFgDwADhQVetJ2v94SHASjXcwBAPcj8HjFlVOvKKD9AMUC/NPwT55ceaiBtTP6Y8t/PnPfH9h2catgtwFL+kq3yrw4ABItAOFqEK9LdM7mn+H4xpsjea8yvmXdmao+S6H4sjeZ7w909FwLQyVcPxj+/ikY/+T17+W+loFb9V+0r2h8AQEWh5e8PAGAf/Xa3PgCA5Qt8CU2HgrokvnQu4mTlN0XxfHoNl/GmuHQKMS799BJVUGX1395Ux9RZ6O9s6bctgu8hbkHBlt+iYE6SAEY/rb26fZKypC74Lqh0jDQlAYTSNBU8PHN+2sUMHID+oySCMhr1oPAGsEprbLor4lqaTwVTLodnDVQc9e/yQUI5JSj02VKsdHgXF3wTd62/KQAQlvcWqWk0hAWHkAGMysZiAI4AELY+9tnbm8X7GyggAMDpdLm8BAAg36FSAACBzwIAFFzRJIobBXgV/h0ASMLdaM9Aqea1yvsi9oJv1AkAkJR2S0GYPAuojCCSCcYZosOpfyavkPxcl0HdB54Bi91MfGMHBwAwBRg3kvJbNlMF/EmU/wYAAAzOAEBkaQdrUlDgXQ0A6hkmYJp8QiBAd04Blgrv0uSz3kbbbeQfD0H1ZflBycWgf/b0EwCVpt+57Ht1BoQZTYFyAACtg6X7EuSip/2mGUHwX0RceMPREDgE4AAAvmgd7vSaSkGvhlUp8FX/Vfvq/QcAUFFo+fsDANhHv7J1dQAqAGDpgKhl4I53h129Xsgv6qd/bRnAygOALaYTQcABADfvdsl+YmEpi28nHPgDL2rBN7d+eZdZalC2D2mZXHFXTcfjPSnWU70A2CLtCjysFyPFK1RUhNezdWIAAMwp8OoiP0AGQklCOarBPpN2v7sYfsFDYOE3gEX7RlJAd2NVJU2T851PfyTJIp0ipTGVXhJlOitKIWRJHWwtYTcPAEAA5FCAEHCG7t+m+LPPAUI2RFC/XiXjv3kBPD09n66vovC/6L/h7v/y0v79kWUAmdkIDdSpd8aDomRMLI0KDdP6AqCCQu2Sah8/75uwU6i5uIKfA3RtVso2MgWQkEAhgQAYDzxldBwjC5SWwbSf6JoABNRR757BgPYVAFhN4rkHDwDg+wMA1f2+tElUaT87BAY+695gz5dL5wGg2WqNmUXKWeGgFziI6V5+0pw2zQOgvd0h2NOT8C4HAOTb69PPBgBgkR/+FgLI/TLCP/zebx5l7UZoa275Fuw+o990/3IZ4jEPGpfR3c1c1naQAACWN2VGBwCwlpDf87k9/Iv3/ewdd4QA7NoYewGS6uX/BRFAcYL/RvCGAAAAAElFTkSuQmCC"/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554336" y="1615413"/>
            <a:ext cx="2611371" cy="2611371"/>
          </a:xfrm>
          <a:prstGeom prst="ellipse">
            <a:avLst/>
          </a:prstGeom>
        </p:spPr>
      </p:pic>
      <p:sp>
        <p:nvSpPr>
          <p:cNvPr id="3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7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8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9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0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Text 9"/>
          <p:cNvSpPr/>
          <p:nvPr/>
        </p:nvSpPr>
        <p:spPr>
          <a:xfrm>
            <a:off x="420976" y="599134"/>
            <a:ext cx="2878091" cy="694944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Vzdrževalni postopki in intervali</a:t>
            </a:r>
            <a:endParaRPr lang="en-US" sz="1500" dirty="0"/>
          </a:p>
        </p:txBody>
      </p:sp>
      <p:sp>
        <p:nvSpPr>
          <p:cNvPr id="13" name="Text 10"/>
          <p:cNvSpPr/>
          <p:nvPr/>
        </p:nvSpPr>
        <p:spPr>
          <a:xfrm>
            <a:off x="3955999" y="304312"/>
            <a:ext cx="4947392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Redno čiščenje filtrov</a:t>
            </a:r>
            <a:endParaRPr lang="en-US" sz="1500" dirty="0"/>
          </a:p>
        </p:txBody>
      </p:sp>
      <p:sp>
        <p:nvSpPr>
          <p:cNvPr id="14" name="Text 11"/>
          <p:cNvSpPr/>
          <p:nvPr/>
        </p:nvSpPr>
        <p:spPr>
          <a:xfrm>
            <a:off x="3462954" y="672286"/>
            <a:ext cx="5440436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Priporočljivo je redno čiščenje in menjavanje filtrov, saj ti vplivajo na učinkovitost sistema.</a:t>
            </a:r>
            <a:endParaRPr lang="en-US" sz="1500" dirty="0"/>
          </a:p>
        </p:txBody>
      </p:sp>
      <p:sp>
        <p:nvSpPr>
          <p:cNvPr id="15" name="Text 12"/>
          <p:cNvSpPr/>
          <p:nvPr/>
        </p:nvSpPr>
        <p:spPr>
          <a:xfrm>
            <a:off x="3956303" y="1430747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Preverjanje ventilatorjev</a:t>
            </a:r>
            <a:endParaRPr lang="en-US" sz="1500" dirty="0"/>
          </a:p>
        </p:txBody>
      </p:sp>
      <p:sp>
        <p:nvSpPr>
          <p:cNvPr id="16" name="Text 13"/>
          <p:cNvSpPr/>
          <p:nvPr/>
        </p:nvSpPr>
        <p:spPr>
          <a:xfrm>
            <a:off x="3462954" y="1796507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Redno preverjanje stanja in delovanja ventilatorjev zagotavlja nemoteno delovanje prezračevalnega sistema.</a:t>
            </a:r>
            <a:endParaRPr lang="en-US" sz="1500" dirty="0"/>
          </a:p>
        </p:txBody>
      </p:sp>
      <p:sp>
        <p:nvSpPr>
          <p:cNvPr id="17" name="Text 14"/>
          <p:cNvSpPr/>
          <p:nvPr/>
        </p:nvSpPr>
        <p:spPr>
          <a:xfrm>
            <a:off x="3944722" y="2622232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Nastavitve in kalibracije</a:t>
            </a:r>
            <a:endParaRPr lang="en-US" sz="1500" dirty="0"/>
          </a:p>
        </p:txBody>
      </p:sp>
      <p:sp>
        <p:nvSpPr>
          <p:cNvPr id="18" name="Text 15"/>
          <p:cNvSpPr/>
          <p:nvPr/>
        </p:nvSpPr>
        <p:spPr>
          <a:xfrm>
            <a:off x="3462954" y="2987992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Potrebno je periodično preverjanje in kalibracija nastavitev sistema za optimalno delovanje in učinkovitost.</a:t>
            </a:r>
            <a:endParaRPr lang="en-US" sz="1500" dirty="0"/>
          </a:p>
        </p:txBody>
      </p:sp>
      <p:sp>
        <p:nvSpPr>
          <p:cNvPr id="19" name="Text 16"/>
          <p:cNvSpPr/>
          <p:nvPr/>
        </p:nvSpPr>
        <p:spPr>
          <a:xfrm>
            <a:off x="3974749" y="3791309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Preverjanje tesnjenja</a:t>
            </a:r>
            <a:endParaRPr lang="en-US" sz="1500" dirty="0"/>
          </a:p>
        </p:txBody>
      </p:sp>
      <p:sp>
        <p:nvSpPr>
          <p:cNvPr id="20" name="Text 17"/>
          <p:cNvSpPr/>
          <p:nvPr/>
        </p:nvSpPr>
        <p:spPr>
          <a:xfrm>
            <a:off x="3492982" y="4157069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Redno preverjanje tesnjenja cevi in komponent sistema zagotavlja minimalne izgube in optimalno delovanje.</a:t>
            </a:r>
            <a:endParaRPr lang="en-US" sz="1500" dirty="0"/>
          </a:p>
        </p:txBody>
      </p:sp>
      <p:pic>
        <p:nvPicPr>
          <p:cNvPr id="21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594108" y="304312"/>
            <a:ext cx="290286" cy="318198"/>
          </a:xfrm>
          <a:prstGeom prst="rect">
            <a:avLst/>
          </a:prstGeom>
        </p:spPr>
      </p:pic>
      <p:pic>
        <p:nvPicPr>
          <p:cNvPr id="22" name="Image 2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594108" y="1460740"/>
            <a:ext cx="290286" cy="318198"/>
          </a:xfrm>
          <a:prstGeom prst="rect">
            <a:avLst/>
          </a:prstGeom>
        </p:spPr>
      </p:pic>
      <p:pic>
        <p:nvPicPr>
          <p:cNvPr id="23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594108" y="2628533"/>
            <a:ext cx="290286" cy="318198"/>
          </a:xfrm>
          <a:prstGeom prst="rect">
            <a:avLst/>
          </a:prstGeom>
        </p:spPr>
      </p:pic>
      <p:pic>
        <p:nvPicPr>
          <p:cNvPr id="24" name="Image 4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594108" y="3842443"/>
            <a:ext cx="290286" cy="318198"/>
          </a:xfrm>
          <a:prstGeom prst="rect">
            <a:avLst/>
          </a:prstGeom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24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1021204" y="912190"/>
            <a:ext cx="3024629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Usposobljeni serviserji</a:t>
            </a:r>
            <a:endParaRPr lang="en-US" sz="1500" dirty="0"/>
          </a:p>
        </p:txBody>
      </p:sp>
      <p:sp>
        <p:nvSpPr>
          <p:cNvPr id="3" name="Text 1"/>
          <p:cNvSpPr/>
          <p:nvPr/>
        </p:nvSpPr>
        <p:spPr>
          <a:xfrm>
            <a:off x="340127" y="1497284"/>
            <a:ext cx="3446646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Profesionalno vzdrževanje zagotavljajo usposobljeni serviserji, ki poznajo specifičnosti prezračevalnih sistemov.</a:t>
            </a:r>
            <a:endParaRPr lang="en-US" sz="1500" dirty="0"/>
          </a:p>
        </p:txBody>
      </p:sp>
      <p:sp>
        <p:nvSpPr>
          <p:cNvPr id="4" name="Text 2"/>
          <p:cNvSpPr/>
          <p:nvPr/>
        </p:nvSpPr>
        <p:spPr>
          <a:xfrm>
            <a:off x="5849340" y="912190"/>
            <a:ext cx="3066510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Uporaba kakovostnih materialov</a:t>
            </a:r>
            <a:endParaRPr lang="en-US" sz="1500" dirty="0"/>
          </a:p>
        </p:txBody>
      </p:sp>
      <p:sp>
        <p:nvSpPr>
          <p:cNvPr id="5" name="Text 3"/>
          <p:cNvSpPr/>
          <p:nvPr/>
        </p:nvSpPr>
        <p:spPr>
          <a:xfrm>
            <a:off x="5356295" y="1497284"/>
            <a:ext cx="3559555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Pri vzdrževanju se uporabljajo kakovostni materiali, kar zagotavlja dolgoročno učinkovitost sistema.</a:t>
            </a:r>
            <a:endParaRPr lang="en-US" sz="1500" dirty="0"/>
          </a:p>
        </p:txBody>
      </p:sp>
      <p:sp>
        <p:nvSpPr>
          <p:cNvPr id="6" name="Text 4"/>
          <p:cNvSpPr/>
          <p:nvPr/>
        </p:nvSpPr>
        <p:spPr>
          <a:xfrm>
            <a:off x="966458" y="2745415"/>
            <a:ext cx="282031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Izvajanje preventivnih pregledov</a:t>
            </a:r>
            <a:endParaRPr lang="en-US" sz="1500" dirty="0"/>
          </a:p>
        </p:txBody>
      </p:sp>
      <p:sp>
        <p:nvSpPr>
          <p:cNvPr id="7" name="Text 5"/>
          <p:cNvSpPr/>
          <p:nvPr/>
        </p:nvSpPr>
        <p:spPr>
          <a:xfrm>
            <a:off x="340127" y="3333162"/>
            <a:ext cx="3398674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Redni preventivni pregledi sistema omogočajo zgodnje odkrivanje morebitnih težav in njihovo pravočasno odpravo.</a:t>
            </a:r>
            <a:endParaRPr lang="en-US" sz="1500" dirty="0"/>
          </a:p>
        </p:txBody>
      </p:sp>
      <p:sp>
        <p:nvSpPr>
          <p:cNvPr id="8" name="Text 6"/>
          <p:cNvSpPr/>
          <p:nvPr/>
        </p:nvSpPr>
        <p:spPr>
          <a:xfrm>
            <a:off x="5849340" y="2745415"/>
            <a:ext cx="3066510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Skrb za dokumentacijo</a:t>
            </a:r>
            <a:endParaRPr lang="en-US" sz="1500" dirty="0"/>
          </a:p>
        </p:txBody>
      </p:sp>
      <p:sp>
        <p:nvSpPr>
          <p:cNvPr id="9" name="Text 7"/>
          <p:cNvSpPr/>
          <p:nvPr/>
        </p:nvSpPr>
        <p:spPr>
          <a:xfrm>
            <a:off x="5356295" y="3333162"/>
            <a:ext cx="3559555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Profesionalni serviserji skrbijo za ažurno dokumentacijo vzdrževanja, kar omogoča transparentnost in sledljivost posegov.</a:t>
            </a:r>
            <a:endParaRPr lang="en-US" sz="1500" dirty="0"/>
          </a:p>
        </p:txBody>
      </p:sp>
      <p:sp>
        <p:nvSpPr>
          <p:cNvPr id="10" name="Shape 8"/>
          <p:cNvSpPr/>
          <p:nvPr/>
        </p:nvSpPr>
        <p:spPr>
          <a:xfrm>
            <a:off x="352036" y="366137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1" name="Shape 9"/>
          <p:cNvSpPr/>
          <p:nvPr/>
        </p:nvSpPr>
        <p:spPr>
          <a:xfrm>
            <a:off x="-155113" y="366137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12" name="Shape 10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3" name="Shape 11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4" name="Shape 12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5" name="Shape 13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6" name="Shape 14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7" name="Shape 15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8" name="Shape 16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9" name="Text 17"/>
          <p:cNvSpPr/>
          <p:nvPr/>
        </p:nvSpPr>
        <p:spPr>
          <a:xfrm>
            <a:off x="1021204" y="212687"/>
            <a:ext cx="7145149" cy="438912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Pomen profesionalnega vzdrževanja</a:t>
            </a:r>
            <a:endParaRPr lang="en-US" sz="1500" dirty="0"/>
          </a:p>
        </p:txBody>
      </p:sp>
      <p:pic>
        <p:nvPicPr>
          <p:cNvPr id="20" name="Image 0" descr="data:image/png;base64,iVBORw0KGgoAAAANSUhEUgAABAAAAAQACAYAAAB/HSuDAAAAAXNSR0IArs4c6QAAIABJREFUeF7svWnPLFdyJvZkVmYt73bfu/Nya7LZbLZ6m9FImlHblgWMZkaakQ3B/mTAv82AvxgGBPiLgcF8GGhGUGtsSLKkVkut7iY53c3lkrzru9eai/FEnMiMPJVVdbm02JJY4GW9VZXLybPEiXjiiYjkt//V79ZlWSLPc8znc4zHYywWCwyHQ1RVhSRJOv8AoK7r5h8/b3ulabr1d17LXrwXX/bOv9k2a4O/kLUhPj7+bNey+3TOwwBJPQSQAkmFGhWQlAAq1HxParD9dcVn5pVTpEmmx1eJ9EGJEklqz6Dv0t61p65RVaWcY88j1y6rjc/P4zgG/Cd3D30Zf97Wwbwfz7Pr8JpZlkk7itVK2jJwY2T909fnfffhcb5vff/zN44f72/HsR3WJmuXH38bL2uvzUNeJ54n/JxlA3k2XtP6xbfTz6V4fln/xvPKf2Yb7d6DwUB+8p/77hmf39en9l3aM1Pift52PtL1mbbp+bcuxE/0Y40E7frdtRbXx4/nrq//Xe1vxpEH1tjag35+xvenuOEKtjb0zY+4W/x86nvevrHrm7ftudv7r29tyGMHuSmjHy4Rt213++pd02frrODYq6zrPsOu8ev8Ls+x+fxtDeB9Of0/6f3lzjIH9GUrKXHN2b66aiRBnnfWvO1jNk5hjq6NT1qhwAJ1McOd/THeeOkFVBcnOMgH4C7D46fLJdIsRz4co1wVwLLAg/ffw/2f/hQHewcoSqAuV7i+P8bd4wOMUCAtVxgkUHmYDlAhRUk5TTkv23GNqi5QlRXywQhVpfs5X2mq41mVpZyf52wJf1cZqxuhjru8asrEzb3Ea1BumqyV/SZ8ruW37RJQ9shIR7C9iS2R9e10Ev2N3wNJqvtPO8LRWgvPKxu8zQGZz0mzLpq9SoRFhbIsmv1Ln4X9o33a2Ws45m5xtj3Une8VqGN1Z3k8T4qiwGg0wmw2w97eHqbTqXzm9+w/Lw98X1nb7fdGZjQ6HZANUrnWcrkUne/09FTe7TN1BZMjvl2ix1BTKmvUVav38Hi/h/fJpPZpW/mzSa72nd8+Yw3OHpkBsmjX5Qh1Ln+/uK/zLEexKuWZqf9OJhPM5zMMR7nMHdWNg75UqL5EXZltWC5m2N8boSyWolPx/L29CVarpYyT6FjlStol6ypJRBfSv7kUczx89ynuv/chrl27BqQ1Xv/a61iVS6TDFGXNuUa9tEZCFVXmlK4XWU9IsOLa5TWlH6jG1kClczEN41yF9UNZVwV5x7+TOkG5qpDLmKm8sDnTrFeuzzCPbd3Ze5XUKOoCKoR5XIra1qO2BukgY+tlMRRlhbJiXwykv4dZLrqnyRZrp+mLXL/2XTOHnbzm9TkWZVFhPBphOp9hsrcn62Q41vXBf0nQP0vpS4j84auqKwzDOpqMx5heTXGwv4/Z1RT8XBUlFvM5snSAxXSG0XCIi4sL7I0nojsPswyr5bLZf2I92K/Lvn1M9x+O7vq81d4LthbHNNhc7RzSebRaLoJ8dtcQOa3nc0zZn2zneKS2ndl4XPsoS2SDgXxvMoZrYLVayZw2/cn0YPad9GmwTWqOe7AfTAcX2SBzNZFj+eL1OccXs7mM2dXVldyX9g/nqYxHRfmq65X3471Mv25kvrc9a+5srp9knifBXtP+UPmcyNo8ODgQ2cn7L5crfd6rK7kn5yPbxGP47PzMeWRzpW/8+N14zPk2l/ZOpzPsyz1myLIci8VS5j/vledDLFcrGWn+PZ8vkGYZqiSj1Yn51ZRmJ4bDEbI8x6KukIyGWOUD3Hn5RdTch2m3palch2tW9m2u/DRFlqWypxcii3JQVTg9ucSTx2dcJbSUpB/KqhCdN0koUxIkuwAAe/DY4N4u2Nvu2nWc37B8J9t5ftPyv+86z7fbNrB4I0tA4z5TLVAAAM5aGv4GBqgglfVEbCChIpMCtYpbCicuYN14WiXKNkdrgz6LU6KCABeDPmye8QRrFbLtBuimfrDrGbhji9ELeD6YCIiwUXhFwRbcrgVgCzZuh42fBwBskUv/hM2w756NcKnrRgjEgsDOU2VPN1f7zhvl1n4vnGOFsm+O2zGywQSh9GkBABNsnWfeYfuYAmx95p9T2vgLBAD0rfXt3/38AYBNAKTOGaCsVEGLZYOXGX1yqbu2N20PzlCPNM+2X74AAD5fAKBVvz4uAKBKzvrYm0JjChynl33n5w1B5jpdoV7NcGtvhDdeeh7F+VMc5gOkAbgtKKOTFOkgF2VpUNZ49MF9vPv22xgPx6hqgsj9AIDKhwGKOkEVAQB1XYIGeIKsMeCoUKryLZpnMAionug6pbLOeTuQ47h+UqxW/H0zyO/lfAxc11WpYMAOAKhPsZZ92Snz3TWqn2SrbsCDPkEb5M8awMAn0j3b9i959maPV1CdhkzZAPhdYMRAJJsfYXeKwEa6HLbLQFOCTfGmUq6GvyrHzfU3yJdN+7LIP9RYLhfyLNznDKxR4CeX76m4b5LhfKaM89I5Kcxg8AD+Zulo4F0XPIn1ta3nCxBhAMD6kd541V/9OCUCgpVFKcaAAQCL5VwMAA/2CGgWjCnbk6tyhYP9cQcAGI9HWCzUkca5M9kbN7pf2zrVFZN6gEfvneCD9z/aCgCoLW1GFZ1QwWBCgoK6aQAAuGYFAJA+aQEAmflm+KcBMBMAAA4AoLNJHVS2Z5p+YfprDABQ9y3FWcb+T9XQD6tZgQDKiYGouPwn4MVgIAbKIFVQUMEMHRUaJPErDcZ6M3KdQ0znU6Oe64LGU1GWGJhjyEBCOutoVAXDks9GQ2//8EAMP+mLosD1GzdQLJbS4Mvzc+0PJBgSyOB6qyHniXQgOESALACI3gD2Ot6m+bsJAGj2Id7D7AMno5o9JNgU3vbwew7/VjmlAMBoqHPcAD/K8aSqxBAn4GdrgHOXnylr7J1ygKAW+0pBsjkGBAjSAWbzuczfhw8f4tatW3j8+DFuHF8X2WHA2P7+Ph4/eoSD/QM8ffoUd+/eFUDl5MnTxv7w/Wftju2/7l7AQSsbQCxI/UaX00mvTlTODa5pjp0YwgS/CeSV7Zw3x7etAX7e/tL5vloVwYG+CADUXIAHGv4ZDX++ExBYLjsAwIC2BQYCmhEAqMsao9EYnPNy5DBHOcxw++UX5W8CAATwlrxfAACQDMI+SHtUAQCCCGWV4vxsikcPTxoAgM9VEhBNuG/USAfPAABwYcmJoaNMOBuKbwjPpo7aBQD48/qM2Y4wcgfHAMEmhdxYDP2biohJmSRqyNPKN0SOf4ctQxAAWU4qxCjshBVQIxkogtlZ8AGlsnuqEkQgIXhRQmPlewpMQ2h73rmAPo0BahPfBKSNFz9z4fOzAQBsh/0zYe89731jbB6CTYqGZ5HYte06ntFg53uDzRaiIdM8z9Bh62+i7WyDtcOjiDwmbl/cBmNDxALbt+fT9P8uA57o8q5XPCadtv6CAADxOt+27rvGb6uYf1wAITgmtjIAnhUAsHvH7/HYfJznfDaZ+AUA8PkBAARwRX1SpcHksg3cFnZJa+B1lVZTav31YpZKM4eSEmlWoVxe4dZkiNdfuIeSDIChAgBy3GCAVamGPO85RIrHH36An/3ox6D3ssIAqIpeBoAoVElKvB8CJNAsIDVAVPPg7Uuy4DtUkMIAANurqCR2FMwOA4DKlfgnN4ow7jOxDmHPT5YBGVybz1b57feleJ8xA6Fdt12jX773lI5OS9cZTLZnK7MEjbdLlOXmXDWSqAcUhTIUzbBs9nwR0mq4yXfyxjHVi2i7aGe0AECfbLH9jnuQGf+mE4iS3NN5/jrmrbP9vLm3tIJ6nXpJqdTTO3Z4eCjv/Gzn+v3GG4GcL2KgGBupmT+q0/Tpc/FEidu/ad/ok8va7ZzVJkPXQR7VzVqAtzMXaoghah5AZcCqkWQAgDoA1IvZMFfCs6VUouksqhRAoHFBBgBBFX7mdceTUdAPDVAzHatCUmV4fL8fAEjyRBgAKp0U4Ai+/w4AYMCe/BYAANsXDSgwAICTzxgAnDg8rlyVyAd58Oi2xhD7WxlEOsHi+SNAj3BmCQA0PSyyQFRlGRVlBtDrz3vTGMrp4cyUQdE4asiGINOgx5NMg74VzM3iaSS16K9hDDlWq1KNMWEOh+uxrTT+RReNAACbV2QQ0NjNBxnm9PwmqbCgVoulGP4He/uY0kO8t4+L83Nl4JA1k+cNMOiZqM8y9z0A0CcDKTPExnCsaILA1ncEbAYZwVe3f7lzZN0GBtZysRRQyljeBATIACiDp5/Pbr83AEEAGfkbPePn5+c4Pj4WlhANen4P6c9MjH32O73mAn6t1OAmYMDr0WDNBpl85nkcNwVPAljlxl6eOQI0+/pTZmBVNMwYL1v0fP2nc4SOVGWjiWdeAN0Eaa17nsk6c5hyLfe1I5ZfXCI8TsGFArkwiQia6t4wCEwA9tF8sWgAALbBAABKqNV8gdWC8mNf9oSC9iKZR+Mhbr/4AuoRAYCBMgAEnCFgSy9+hlKASe4lBcqSzIYx4XpcXS7w8MGJeP/riixwgmDq/U8HgZW0iwFgm7c3wtSgVW/ALgNxmyHAzjQDqdG5HNLFjvUeXI8GNUpECFNYH3z9ps+49pOJSGH7MlWwu5HoZqZHUdjodcPilIlrSGS7Gfq2mmfFFKmOQedu5dtlf3sajDeYre92UdBNceC5ZhybYb0JAPACf5MB5fs77mO/WXvPvR8Pr4iYt8DfVzaYIAh8v8QAANF2DwDweQ10iNveZ+Rt6z+7b+y58p93CXrrd+sv20htDnCj2fX6PAGA7et3swK97Znaa/78GQA2j/rkg3oeKBD11z4lM36OPiV91/htkk1BQnVO36YA+98a+SKLqtv+7ffrrNxdBJKtj/b3PwTAGFzdx2yUsQ0AgCnYfs6IPHZKiyltDT063KI7viUGeYVycYWb4yG++uI9VFdnEgKQCjEQqKjcUoFOMwk3yAkAfPABfvbjH2M4yFFSfpQlbh5OcOfaAYZYYVAxBCAAy4NMvIQGABDvVp2ehhMNIKUG2jM3sly8gZUouEY/FWMqDtkQ2u/maeI9OeZEaEBRKqcENrbMMipWtm/0yVr7rt0XdDEYgMG9Vxe3Wyjufn30e6FnN6w9M+BV1nnDVp0ByoToBQBCO4QCHp7S9FKbB7HJ2qf4cn+jgk2jnAo23827pgBNv54joxz0I+uf7vVrMQKMUWA0YL6bw4D36hhrjr3IaxWrpdKNAwvPxtvWxi79UJu/GQSN9QdviCoAsTnEw1iX3XVqYIBOCtKixRgJIbCjERX4mXzm9wcH++LRZx/wO3nmEAaSDwbi/ScIoYDJSgwjHq8AAo1Qez4HQpgsqAZ49P5TYQAcHV8TI//1N76CZUXjIEVRkTKsxr/hWDrXAu2Za0/CetSRJN8bAyCEsojDJ7AkDQCQORDmTbEs1Ig1SrdjAKjdHuJpov1R55F61eUJGzBLDX9xkvHGwbAjFZoAAA0iXf/Qc3mZEB7R6PTmCNOJ1axWa3c7hzn/CjGGaBRN9pX+zzAA77keSBiTrgUaVz4kScJrhrkCOIsllouFAkAMu6LzbbmSUAAxHMP3pP/TyCVLQOe/yZxWPjT6nWMwxGJOoB03//tEVEc20g4J4Vq6LjQ0RAHd8HJ7Ftughn4m4JR57hneIDT3nGErM3lO+539x74wGcBr8DNDH27evKne/Rs3BAxg+AQNWTIDzKt///593L1zF6cnJ7IWpHVVJb8fHhzKdQgizKbTBtD09qSXZc0jOcek2QQiB/jcgQHURKcFWdjqR2SpKd2fhvlkoiwGAegI3la0qzV8h2Nq4KcwHLaMnW0qtgeoncbQuloMfwHABLfntcmyGggAwN8ZAsB+y4ZDFDVDfWrURYn5lGEKh0Lxr8hgITi+Nw4AgIYAcK0shFHAEADia5kwXrjMhI9T6XpAkgkA8OjhqQAAVamAnrBgkhqMjBAW3y4AwBtIzabljPTdnRRP++7nPoq2P8Lf8zMHAIiEGILWwKQmXttWmLHPb0yhUAXDAIHNKkxLG2s3am/QWQ4AvzHHf28zQHcBAN4A9canPaW0b0sIwHYDUPtoGwDgFSa/EXvFzcAlW9wx6yMedzPq9Nqap8KUSrsWP3Nu9eUO8IaeoJi2IYfNxj+z778+AOZZAICu0qjhCvYdN5dtL+8B88pPc82fMwNg+/h3AYBnmSt+Dniluft92yN912zGT/e+rQaE9XWfTFFlPPIQRYpOPL5xez7+M4etI8w1Yw/FczCeE37s/ZrbZIzuul5Yuf+oAQAxEITx5eZbo3UE/4HJhDDX1tdq662wXaBD93fx0f5cPYYeqRLl/BI3JyO88fLzwNU5DkYZUnqsqMDxnUT9fKQhAFWNR/fv450338SYVD9a9GWJGwIA7GOcFEirogEAMho4PQCARBCLF87o7q0slzkfPKf8uwlpCIZxA2gHz9o2BoCcH4yAmElVlUUAANY9t9vmr18LnsHWrkXnZW0MiHVBwbs2AIGbBbKfhBChxjgVyrZdw7zbDIewHADBVhG7yPeIPpsBCq2cC0aDk159ssUAfKPgUkGlwm0AgNCSYxTD7WdeYfbgubRDaO2ao8eUZP8e615+z27YB0bBD3qAdxTxHsbA27TH+fCPvuewOeP3bPtbtj4JY/GL080lsT/VUO1eO4R2BofOOgNgJgY8Df39/T0xDvhcBgCQdchXng0wopeuqhx9WnM1GICSDzWHRtv+FmhO6wxPPjiVHACH145QoWxyACQZV2gpPnYLY5B5FMJt9HoJquCIk8+cnyZvgnPNGJ9CRjHD380X9cQOgofUGAADmcw0aET/0MmybowHozqEnCvjug6AWGDI8Fwa/fkwF7q4aAyNNy1BTQatnNeOm7Qz6KQCGobwAHuGti8VvDIAQPJjhDwZBgBcXF3K2Ah7piwbbzA/cw4LALZcaahL6CM6ZWjkkwFAYIWfaUjTUGYMO69HWUwD+vLy4hMxEJsZ6/afhlXm9yPTFYPnv2MAJ5AcE2GKy1mxJcJnIFOM65oGLg1vyx/CcSdbhX2xCQBgX7Nvjo6OcHJyIiDAkydPhClk64L3NXo95z2BlEZvrmsxuPk7jf/bt29jOV8Io4Dnc5xMnvfpt15X9nZTMwdqBQDbPG1tjjq2S4zyqtJnnzFHx76sT2VwFKiLWlgfXr5ajgQDATfJLll/Id+GjkuKleRHUKewOIuTtBcAYFgAGQACADAvRg1cXlzi+NoxrmYzJKNcAABMRrjz0ovCAOBaoaWvOQDywKwZhJAX3o+MtZUyYqoE06slnjxmGMtAGADiHBVZ9DEBAD9ApnzaYOwS8M9ioPoO3mRQbVLEdynohoC3G69LMpiQIqnJ/iiFxA9Sm0c/IKqST6NlBhggKtF7An6qIPYbjP/bqCWN18PvTxSyIaFGX/vsOp+Ggm6TmP3Axdm2Q5UUU/DihWZjrjEzm1+7QgB0EUZJlpwBbAZuDHLYPOs71/9mCXr6jGxv/HmQYtMc80qGjQe/29b/uwAA3699As4ngezrZWPgeMHv1+AuC26Tcrh1UKMNaPOxLQDQp7xaO+Pz22N//gyATQwWHQulTXUVtLDuGwN9s3fKr9lNfdTX//67f/QAAD3dm+2/rdP00yYBbOm10W2crdgqGutNaXXi9gHWYv279ogqaQ2owB8LlPMr3Nof42svv4BkfikMANSlxOstqQCnA/Ge0buXVhUevvce3n3rLckBUDIHQGUMgH2MBABYSZy+7EuBAcAwAEphSSZGwyhoTEyAxvh2Mw5Vnhnt1O2VQdGxtaJKOpkFqqBvehkAzuNNljegv1AXtyeR7NvfG31Ecvjo3uJlt6d9a7ushVFLfUIxFyYg/dPs6SFeWxJOWu4D73WPVe6QGFNuZYZfDJF0ISf1mK47EazPTJm2EACjOHPcaIx6/cx7+vm97d+xDid9JntzKcnMLEnW5eVlo5xbXgC/36wp60IpDckYe0Ifd+0/6i+OjD83mfoAAPuZ15ZQmc4M7I61AACua7U9Osfl/wTHSqXwqxEwwaKh8Ct1mEq1n8c2p7jG9iYT0eEsiaAaGgFAKBgD3AUAvLBjCMDF4yu89859iUVnQr2vfPU1LEt6B5m8s2xyTBnbinpqS+3XNc0BEDZEAABiXaGzNhtGjHZKyTbS0xgxAEKQkHoTQ4/17fEFk0Ba/4bwWBogDM2hIUQ8gn3AeHEJB5BEgCG5OA0aejpDfoWOcSvJB4OjJDxAA2I0611lig8BEECAsdMh+bQZe30AAMePnlfKCx4nsfALxsoPJR8AZYAkzxuO5H0/0P8tYaAwaGX9tT28a77HcjKWnX2uRMmxwVwjASQxlg3n9nKlSQD5X7z36MDVDQDA5+L6JuNDkvzl9CIru6EBCAKFn4a5yR2uDZ7HOH+CAAQD5DoEyVY0OHX/4EuSxwawgvem0c81QXDGnI3sY461MI84/lGCQy9vvP4b9x3XRMn+d/PBywYufAEYwCR5mjtFqfOaGJHhL9WKiQSVHW22ks07H37dv79pLgEDUMWzL7kUxgIMSB6AVSHe/k0hAKtKrzHKcmFN3LxxC6cXFxjuT7DiXt0wADQHAK183kNzABDlywR0GGRMSMtwByYqJagAAQAePTzTBIB1HALwjAwA7+G3zdhP8l0G/hbdIMzP7Qp23z1tgvRdO16A8fkdI4wAAAoRssyIKtu+AAB816VogpUZQ2WhG6WLyJ2gz6po2atRWCSxoMb4WZtaJoFlhE1CFYD1mBc/kT+NASoTfUMSOwowEZQBbe0zojcZUNY+u/Y2IMa8ArJhR3FetsB1H1tP5meLMf5d6FyCvCvVLqY68juL5/HzxT8jv/cAVvwMtiF9mv5vNjFX/cF/tysEwNr7eQEA28d/dwhAH0DSrtFfDAAg3sC7BvpnCwCsy6cWHLM5vkmu9bVLJE9o4iYjYrMM/ryrANj8+WQIAD2ykX6/9qjbFTKLr3WnRY7ixrDsaWIMAHRCANZtTblJ93oaQ0wA4Ob+GL/0yovA9AIHzABeLMUDSa4efRykEtJLMESCh/ff1xwAzM+T0APpGABpJQCA5pyxGheaB4DJhiTzL80GUqfFYGgTRakR0CZVooEpAG2gFVuSsEZBEwC9P4u13w9Nh9gMAGyeoTEbrNOHTEgYPKLtPq/Xate0H4job+7PcnD3/i0AoN9Lu2uGK7QVDOx7va9dwLNB9F7GMLB4XqWl628CvocQDN+CPh3G2GyN8S+5mSynkPcwdwHMPgq+XV91G00CZv0qCc5C53ndr8/447MUK9JbtV/sZfu8ecE3j6558DcnAdwFsGe9VUD6AR95hgboCUCNywGgYRaaKX00Vr1C+69N4MxnsgSJnBcZQytDFS3zIqoxNRKIwc7vlenVANOzJd796XtCX2f2fwMA8hGzg7cAgISRWLiJySgq+k6vsDlpGdi9PiXzbc26rFsAwOmJ0k+soCEMgFyBknBuZw+SRNgqV9Rjr/HgNP5p8PNdkmQamB50ZRlTzj1ekwyAuHNawdrqi32WcQDOWInC1geNfwtpMd2pw9wMVUjkNwKs0xnGITkcZd352Zkyq8pSwB16/GV9BANbmQGaVE6bnygzaMNr6/x1+Wf6uoDfCQPC5dnwa0wcGKHKRWsE6xG2F9HYlnCUAFLRICcQIMwPAUoKpJlWATDwiu+cw5a/xcABevJpyNP4Vw86PdEDART4Gyn/kh9gb1/yKFgFL4YeEDggcPLo4SNhETCcYjyZCMhNQMj0d5uzNnZ9+3drY2n+DQtB6spQBSRofGs7dL1bhn++V0WNrB6gKqpAqVcnKcFQzgVvm/QPr3r5eV0NIZgIzV/e5wRmdA0J3Z9hKqEKgK8QIOy8ssJkOMLTJ09w9/ZdPDk9xeToEEsu5MkIt1/SJIC15QBwVQAIABAQINmAFWGYA4BtYg6AxbzEBx88AmoCANwvuN9xxyPzMIQV7QoBsBh0drr30pqQ3xXjtStEIEZ4bSOyDt+EZsbG6qYNtDW+20232YCpvIjDv2UAEACg8a9sAC5wLUNEAEBisUTjDJ8lAU3rRhBVSARLwJhryCIz8aDllqJ4uSZOcJ1Kb32xLQRg6+YakhjxGPP+c+Hb4rbEJ30AgCovisJue3kDvQ9ssU0pNtBtPnkB6TcsM/C52cZja+cqaqfInjEczKAn8idxYZNJRzHx88sb4t7Q9n/vqgKwS0HpAwCsQapA/GInAfy4AECf8rq2uXla7hbvTywL/OYnv/F/n0EIgDWnMc7cnN8GbG1q3yZZ1Hf8P24GgPqZPumrBQA2K2C75JfG2IYW9MwlkUkb51kXQPH3MiVc9q9w+UZJM8BGMusDhTAARvjaKy8B03Ps5aSczjRzMeNZGSYkxm6CvYy04Q/w9g/+VgCBJBuiKla4ebSH28cHGKeMayS1PuwnAxoSqSQD1D1by9kxeRLfRXkOHhwBDEqVpbYnyDNZGcMAYDRsATIABEDfPIK279g+wHs0gACVz96Sue31vAeoT9ZmrMzTifu0CjMGJvfNjaALcJBcGb12/asCbWJAAOyQbdrKudn+ZDmB2rWt1zaPrbVfAQA12FvDnfcIlYVcF8ZzlvPAlHMq2U2irVLjl/1+ZWC76QwSqxzHxboygFLGLIEo9nZdhhlY/K6vArC+ljQJl/WJzp+21PEu54FMG4tljvSMPllsXdToGQTwN5YB1XFQfcAxDFzKHX47pMEYDHjzFvOd1H0DAOghF7BDPIiZ9JUYnOEzKc/83uKHSaue7DF3ghqKxhD1zyRypRpgfrHCOz99FyNmXi8W+PLrX5bY/3xMj7km2VMmiT59KqUtDEhUQE9L8LVhhQIsBeO40X8jmr3NUS0bpsxQ9oPGLStNSJKLMVg4VNwIYrCZqTT8qzQDS8FxEZLiT+PGcjIRAGA/ugT5AAAgAElEQVQ8NPuR1+ZBAhAQNCE4YszQpvpIK0jMKyzrJ2z28UpmW9WzqwwOK5Mp8zgY8ZaLQXREaEiDeYMXHGc+Q1mKp/ro4FDG6/DgABdn59Lu/b09rJaMl881+V8+lHHmuqLxnYX8Hx7Ui3XarftbFIIW6zUWourB5dYWoyxtJ7Rfn3J8DTVMLSElSyWGEABzns3mswYA6CsDaPaXMSpoO5jHm3Ps8ECNfa4JVgG4fnxdDNnr16+LnUFggPcyW+PG9RvCpuB1T05PcXTtSOaGtwPtOUzGmmz1tlwDyoYyst4e1DwJ2uucG1rVgKX4FKiwUqrMiHk4PkCx1GOsQgLzG/Az77fLvjWGjIZm7eNqOpUs/OfnFwI6jMZMCtotA8hzCBAwNIZlPAVsGk/w5PETPHfnOTw+OcHe0RGW3OAJADAJIKsAMNyIrA/mAOC+Lknoc6nCQIOeDABjdCTpEKtljXff/UCqAPCf5t2gPKItqw7t5Hd/5/dq2zT6OtqoIJ7mYRuKbepmuHXQQV+vccsK8EZfn7FuNBRvXPrjLNbHBKABEzr4Wq/SXvG9rC4qjxNhQgGWMKuyoq1MUKQU7ZDtNMSMqiQO5H+H/rltJqgAYTlbCZYgybyAEAS5aj3YFHhsJ8fEPNv2ne8D22zjLMl+DK1P7DvfDyZoVMFrwRF/LH/jxDYk0MbbhMIucMeuZQqjfyY/TqYk2oKXDSwopTY3/QL3843Nt42a38dt5W8+9MEUFLu+xSCt9c0GSmY8n0zR8mPqaZgUKnYva7dX2LZXwXYU3A1raJvyHY/71o3IeSf9cX1r0n5X79F6EkPfR+zvWJlr12Gr2HxcQ1uuwZVJZDc0yN83Hs++ZxLFKu2W54xlxbNec1Pf7lKC+/jv8RzbOm5NAGb/XNnefov1Xj83Hve+uWTU211l3Pr7XnaRZwYA4ueQ8Rfj2mcB3zXD13/fBMB4m7aZvxHTIhTU6ly0UdTCsU38vDtKZa4aiVTgllcXuD7J8caXXkQyv5AcACztVzEMIGTRFhlWAyMAj5kD4MdvSWkqVuFjHzAHAEGAUVpiSG8Aa0SvVqJgkEWQZsNA6aRHibGtGju9N1HKMuUgFSPLCG9KHb+XtSkJwVsPOL8r6H0JVXR9J/i1bHtFPJ9E/lN2uyo0fr8yGWk1173M9PKECjgVeNtPdO/UvCrs2zamXZ+P3itVCBdCFZ4HCn3b/uC5D1RxNf5CSIALJdA2GKPNIUhydCuTDJCWNIHO+Nc9QtmGhkD5fa2Vsd29uSOfgmfa963XEZS+Tt1GQRFri+2BliiS88HOa8IzgsPHvHjeCWEyTbuIfW3AxjrYEnv2OrIgMCSa3nMhBPH+3N3zjeUALJn0bRxivKXuuxooFuOtybyUoizrKcwVGjvD0VCSmTEPFOeJ1CkPnlDODz67Ajh8vjbXAq/BdcG5yzllwF67rzWjZztTEPNdpIxlAM+fXOLRg8eSnZ/T4Zv/5Bu4nF2CDAAyAixcoVVHjHOq80/GVqjgK0nORn3NwAiLZeazeyBODEgx9ivs7ela4IuGC0ewqVc+JKV5JZ58qbbBxH5STSQ4utin2RBJMKpp2Oj6U6NGAYTWw28VtPxeYnNTVo2vHOESjUuljMAK6K4RpXjzZ3MU8dkZY27zx9gA/F7bpqCMetZLDCQBm64RWZMUdQEAFV0yYX33qfSXJkSFeK95vIALjjHTt2a9rPJ7mK031mW39WT5GviZdod5qw2A9o461ZVLTPY1IShBXLaTsfUSgpJryTt+L0Ayx3I+73jnl6ulAF2kkFvde0s0yrnD8wxU4Tph/P5HH30kpf7Ozs6EISHlAwMowtCAq8tLCRGwShrCFhAGQinOuLPTU5mfYvTu78v84NySUoxhzM2Zx+chkMBr8Fx+b/q6PhvHU0FkBcV0frbjoI5PZue3a0pYCgHdukaW5rg8uUA+0ESzMdM3dix6JonNVbbZWFNcP5yrNO61zOAQs/lCK+VolEbDlJFdm3MttJmhKFcXV7hOgITAGMOyUCI/2seNe89heHiApeQDYunqShJTEpybLbX0JbP6s7SvMIUk9wBDBFL87Kf3hQHAHADSBgJOErancjv5t//mf6xlUbtYuj7lL1ad+jb0eGHbot6mlvkNq0+J8AwEu358b29gmkARBSVkd/XtsPvJACaJlCUppL6nZsRlTJkEUJDy18QtqgDiAErZE8cZVJEeNmn5O3geQiKIxh/Q2NnhDIvnCQwA3w+mCNm4eFBAlJHASuCE3RWDHxtWfozMc2Lvnc3ZGcCeCdAR0kFobxvfWDnxz+afxSs2frw8yNA3V/zG7JXE+Fn62uEVzvj+9tnWRd/c5HcGwMRz3e5nClC8Nqytu0IAtvWt3HM7QWMng2PTmG8aj+5z0nu43gC/0Xm5st7HWoqkT074a/i+89f4LAEA34ZNm/amObJtjL4AALq90x1XAwA2e/A39bkogi4L8K51sun3tTJh4UAPKpkCJvNwDShzsK9jC/hj4xUS+GVqKDIJ1XyKm8IAeFGqAExYqo9IfUIjm5m2qawoAEB/7uP37+PdN9+S5EUsEch+uH5EAGCC8aBClnAvS7Ck95EUc+4XBLZlE+PeRs+VxgxSAZVQtYqZzEMW7fEYC2ZMDl4Q2aqEQuliPSWjcInR3mirDPIGYLzGaPpqEj8FoOK1Ykq5nef3MptH7BOTMe0+aYCAGgiSoKrQMleWAZqx8zQaBvSs2JgHo9/Gzowv+SwUYDvSxtw8RJsBAGuT0YQNnDAAQCjSQZ/wcsfu5A3yWFbzrkLhDT/4vdn603vk7VoeBFclWhVib1yZ7uEBbj9Gei+GRSiIuEnP8EbxuoEMrJYsmdWuEGuHdwCY/O8afzoeUhmDMeahZJklNfT9RgCAscZsryn5ahSTMqvGH7+3Un40qAkkEPxpn4tj3mZ57zgSGkaFAROW6C48l7mwIyFEAODyZIoHHz0KVaZrfP1bX8eVAwD4bJ4BYHPFjB7rLxpzzH5v+QekpB3rnEf0dJWboqXqvhuq4Oh4axbzJIRz0EDhNSl/OE9JVTajXmL6swzDw6MmEaGuUzXkbU4RZJGeC0vGymfbGjN6fUcvDMY+x8gASImoDfOknQca3spEnDSCmZjOAD56mWk0+iRzNs40RrWhFXLKPg8AhDh29o+xf3lthvvS68qmmaEu2fOXWi6O883sDd7T5mNfjrR2nQZHo5QSb20wmbsWIx/KsPuwDt+/WWCqcD5oRQRN6CeAV8iDYKUA+TtBDHOMylrJ1CA2r74Z58ZcsikrJRZdyUDTe9kus0NYQUGAhlASkKESUkpxtZLM/wyvIMjGSgL8zBfp67wX5bK34wzEsnwDBNr4sj42x95qOXeryiXXDvYsvfIGAHAico6zPcJoQIrVbCVlMPnqAwBsbE2O87jYJrC5a/ktFACjrFFbUfBzKZfbAgAKCLAsp/5Om/Py/FIAD9qjNRNOohIA4Pq9uxgdHmAhiYE1rJxzWEIJigqphNsEw77WnBiVxPyneOdnH3RCAOqQ9LpGyH3FEIB44/CGkU/SFoMEseA2Qe3f+wwoLwf7jDqvKDwLAOA3Nru3LfY4xtsDAILg5yONP2Fn06tPdKRg7U/SKBPkeShTFBB/DhqjJKU0kyhUCu3odTWuSZB94Vcouq8lUkzkqeAVQSsAeluGzJ7bb8YtctUmUfIAQIvGd9XMfmO5q2g3Sm6PId8oWC5m34+beev7BFysqBiTgdc0JNq89kaxN4pRzIDw4EO0fwahqSCIzVNDd22TsL7yfer7uY/FEG+a3TnTRarj549BiO3zr5uBO36+Z/n8eQAA7frcDQD0KSDtc33+AEBfFQDf5j4DPgYnto3TFwBAt3fWAQBfxmtzT/YBQqInriUBe5ZV42ZgyHYfX78vnn/d+Fcvvt/v5INLyORtRg8qyGESQw9UqwXuXT/C1199CYvTx8iqlQAA6p2hJ60WT1RGAKAGnt7/AO+8+ZYkDppLFRFlANw63sMwJQCg8er00A9YPUCy9WuyISq9pE0PhfYL8TaShsnnp/J2dnouhoPFNXPz4nog9dgbcKrgV0gyzeLdZ7yanPDn+X2pBQAsJ073HqaUbb32GgBgCpoq5exDU84pi1U5VQ8UDbxFyOje3bPMzHJhj42Z3h1venm6rwbyb+aFPL8LAVCDTuNHt4QPy/mmlG4y5KQiw5YcPqJrBGV4HQBIJIZ9k/5nyq/NbxtHM0BoPDMG2MojWj/0Gfp+jfi1pqES7fyJAQDP4owBAH5eShmzljXJ75jcTOOjLba4DWfknLXvaQAxh5CAUKFMsniQxSjhXIT8TS+lUq1bAMDAEE0Cp/NXn6ut8tN4jeIkE6GjCABcnc3x8KNH6lVPqgYAYBJAMgAkiWAoAyh9GDZ8M+TJUmXbJVRDSoQp0CWlwaTdzACu+aqkb4Px3xhbNb2/WlOc4AGPGI5HorvyWgJPiT6r/0jhz0dDqXee8t/eREwJ69NYz9L9rwVEvC7FNcE48iapoWcAhLAA0d9Cf4mGHfU1f5rP5hKyYiXmTk9Oce3oKITj6nOzfVxLxogh85IAEmUhq5HwZc4YMjtE5mlx9QbM8GFRlkqCQJGBR+Ytp+daEuSF63j54I13La/KuHOVewaWEniQddsY8Ossx8aLTRCTifRCjfsGfAhMF/nM/A4FqwFouKzJQ113HFYCXu33BgLw+e3Z6NFnH5MJYOFCzESveR8GUl1gb7Inv1uYkiUblHURymiWK2Vlsx+sqgbBJPaZjS2fjb9ZxRMDdfi9gRD8m+CRMLQkH5t62dt5qH9Lub+QlNBKaJqNwMm9nLJ/rLR7V7bbeGxygLK97B9jSbHKANedJhpUJgBp/psAAAXb6KlniFmtDIDjY6yEWUcGAAGAg14AQMeb+YFSAeySlHKN8zYkxZTkgsB7736EuiKgpA4A6hyq84bQIgMAbJPwCisHaRvF3IS630DizcI2sG1qWbzBeyFhgtkrDnY8v7OJ6xeQDVh87/g+jL9jEhNJ8FezdBK7s0BdzjFIKuRZgsl4GDYoTrSBKlLsXOZRonIkYKIuXo1b0rqmsmTDClMfjYpepX60hjjjN7lAbVHYwjYEvBFEbiP3VJTYw2L9bGPS50FvFLOQG2BbCEC7Wbbl9mzis3/jGP14nP342aZpz2oKRrtRqxfIxtKEpZ9T1nabDxbzYufZc8fKaiNcoxCLPg+LV7Z2/d7X/77dnsJqbe8oQ7udn9uWzufCAGgb1J9Ezit4mxqvfdzGsG0HCvop6p8FA8A8ILGR0rd+vIK7dVDcj18AAN2e6s4NhVP7wiDi/o3nlCrAVgf4WUcjPk7n4JrMMk9TI0z7PP9BvMsx3Ws0NbndhV2S+cZYpvEvlb7LFV66fQPffv1VTJ88QDW/Aioq8iPx4ks5rmSArKoFADj94EO88+M3MWLt8pDFmt7/W8cHyFPdw8gAkP2ISYpYK7hSY5LqdE6KtGxFFZb1Crdu3woUyQxPn540iq+Q4SRJbKr/GJYV+kbWBz0yVDoCshEbaH69+D3b5B/7ScH3rmLvx9rkur92Rz8ghTIYuLLWCKqEEABVYNXTYV4u8xxp+E8qOXrW17Xt2G0eAbYxJjuxTZuq5BgwZAw1SwJoISfNc20wDu0ZqcD6faPbVq3zHRvQZoTxWNt/7W++m/daFN8AgG1bQV73suNET5HKQjrbY/3MxrDPW+b1MGah99F28XX8+V5G6zV0/Upai6BTCegT6r7TOCMl2n7TPteATuqN9IgyBGa5mDeeS3qN6Y3k2uPr7OxUjAgCBTS0zJnBa/HZNet2m7zYjAy9J2+2zv9pxrBONwIADAFgLgDLOWWgkVaral9kBomhVRQgC4AeeuYT4EH8ThwQoX58cM83GeWFEVFrGUgaSeJtJ6txOAw5AJSBRJYsE7aRIZSPRkhJhZdC4onIL1lhof9NxzNHjuWQkLxazoMvMoClFEOOgTDJW6oAjyV9PbTJGLgmO/RaargOMy0xd+3mTZw/eYKja9cwZaz3wQGq4KEXHTPEmptOTZOI1VAkkZzThTkvTK/jHDcnkskQGtI0ODkXuM6thB7nDedbw0IIifT82jK9wvQfzh/T//06lwSdDEWWAu8KPBkAwePM3hCPeEhiSOBH6PKBvk/qPdsmZQADI8LyF2gZUV3/nCOaxG7cGN1WZpTnc15YGUCrBMDnZCw6Y9yvLq9w89ZtfPD++3j+5Zfx4P593Ll9W64l8jZJpV30+jOPAgECSyRoNibvHwMABFRYFu/iUisJ8FoGABiAa7Le96vaE22pVkmiGMK1zLYQ27CGMAAaNoybw/He5e2zdg6iyafGe7I/uOfSMOelmH+AoJmFAGgoS9cOpPEuPuSiwtWFMgBWDE8RBkCN7HAfN56/24QAlI5hk2VDCfETxk6iIT3c/7QqBu8PvPvOh8oAQAAAJP5fSwGKTPmdf/0/bGUAyCR38Th9G/nnCQC0G3qLdJvX1YxpG7D1dxrpA62Fm6wwSAok9Zz5EzHKa4yGVHgsWyzroTIhSS70irIkCEDlg8kYQo1FooyCGKpnx0AADwDEJX/qkAjJhEyHWhbQ+Zjh4D97A9SPzWcNADRCMzKgdxk4JjR7FcCAMNr8MsPZ7mUIZKxY+sXeRfoVQIjb5AGGPoaBLXavWNp3Hv3z88d+Nw+FVwK8II/XRncDc0mJt2lgW377eTMAugpn3JDdVQDice9e4ReHAdAHAHil2bf7WQAOP3+2D+26Aeqvv/NeTXDZ39ccAJ8WALA64J9kAbUAQL93v+vNN6U1BjEMAGgUXBEA5kXWdonSHoa6MY6YPZhBZVWBV5+7jV/+2uuYPX2AxcUJyuVcMpILHbAkAJBiUFbYIwBw/0O8//bbGGY5plRwyQA4muDO9UNkSYG6YmIvlYNUEAZMFIhAl6WCT+9aVYqHcXgwxq27t8SDQ8Xl0cPHgVZL40YTd4m3LHhJ/HOYUm6euTXZ5rxavfI/BlrCEPr+bQyIKETA5CpjXZs9k6ETgRZvewi9m2aEi9dIksJpfgC23xTP7vpWZkm7/lXO9ZXZ2sSAU8DHPEo6/tpm9bwomNJW6FmTrOH+WxkAIQ5ZMpF7YMYpstzv7Bq2L3qdjt7PPgPcj2XrVevP1r8NAOhblX4/p4FnAIaNqek01v+b5KE6pRUIsL2b46Gge4WV5ANQL51eU2OCG52hLDGR2GjNWE6Dg2vODDgLGWBpQBo8xlak0cYB1UobbW4A304dghgA8JxLzrEUl6czPPzooTAAGOPDEIDp/AqjyVAAAEXHgrJuxkOQLZyPjEE3T6qwWQaa/4APyc8yz8TbHUI9ilLqtNOQou7CageM85dkoAx5IKhHnV/YMwQSUgzHY4wnexiOxpIwji/aVJQOpCVLEkCXNNp0MPaH0NE7hn87h/j9atFWnWj0OrsW53XEQO2wjZCK8UxPKw1TxqVfu34DJ48eSTgAPfky1xsKQevNF51THqRoSnE3OnhIKs3Pxg4xJgDPM3o8r69hJOoFtvwRlClxDfl4HzcAgAa4tCWASLbWZDoEwNX04oa9ETzoNCjJ8mIMuMTiM8lfSHLHNhEIuDjXrP8cB3ruCVIQ5CIgIOEAK01gyTYb+MXjDADg9zT+Hzx4gJe+9CX85O238fLLL+PDDz/E0dE1PD05Uyq6VNCYyBpi4kRWH+B1D/b3FVSYTLTO/fGxVgQI4RnGDLBcWTIkVdUpq2k5AFS2a1/zpWwdzV9hry7AEtgrDQMlFL4Ren6pNPokMGT6QmUcsCfSPCpzKvZJxbwjIXGuUO8JCGniT/HQN8wEDa8xAEBYAQR1CCZxfkoIwIXkAGhCABiicnSA43t3NASAwAZ3exEHuq8vuEfLvidpNUNFFt6X4VV1GwLQAACa96phAFgOgBh5tc+W4MCo24aE2O++423T8O/xcfGGYAhv/wJRgR0b8n6zs3bxmAbZthimgN7Fk8MGU1EhXp90/xWydIUBZhikC4yHFSYjZkbVGLWE2Y4SKlKkdxAMIHWD3oMx6nogyKvFfVCAchAVeCJF0oUDxPF+UklgfQJ7g8SDAzzSG7F25qb+ixeH/+y3o3icYoXC2uONazPu+zZ5+86XE+E9vDLC55AEJkwy4/Ia8Lr8zsbez6d4vkkW31DZwPeNCU0T1vzcZ+TFYEHcD35+Ngq+29C8shKDAGyPZXHtO1c2zQ0eoPg5N/Xx5wUA6PO0SeQ688prlFHDY+PJDt00/zbNb12Tn00SwNiA823pM8B3GuXumXcBZH0e6E0Kb+8c+AIAiOqAb5NGfb8FblY0Z21+xYZ81wh0AII73xS1jmEkm47e38a3JGWXSjCzf9+7jX/x7W9gefYY09PHmF9dYjwaipJAul/GWsZlhf06EQbA/bfeEsXuck6vX4nb1/dxWwCAFcqCNHdN3LUiVTAfKdWwKEUNIAOgKpaYL2c4unUNt567jfOzc1EIP/jgQ1ESmdBIYkrpoRNaM2NKtRa11xUIdnsLMpZzpkDHekOr9HrjuEvB5DGWjXnTHpDlLPGk4QgKjHf3GMb6kwVAZZFt0eRWq6YEFr15zbiYiz8kaGz1BAfhR/Mk9nA38ioAAJal20ruGQjglXvPDolnqGfY+X7X42ow7lbCAJyh5OVXDACwTz0bjh54y8HAK8b7HfvN61YybuFeGkmuWkQsM7vGcHfO2DV0C+mGADQGkGOFbNoDaNmxDjpBAFPO+bwWu8/xpkEvyr4AHVoFo2l/zfrbmdQyVz1BqceSIDIkjbu6uhSPJY0gpfqqF1KYJQ01X/Nj+NdmAKDV9gwAePDRQykZWCUVvvntb2C2mDYAgFWfavcovY8wecV+1eei8UeDPx+PtC54rrHgzfyhU4r9sFwJAEC9hP1DY2++ZIw7pH45JwOTABIAoHeXLFelGA9YHiAAEqka5vwXkgOq7rMuX9lnjRyUaFldq0ESivdeESB9Qpt/5nhhWzTSNsRQBzGq8lnnMq9Bw5Pe05OnTzXZ57l6jcWwFGO/nac2V4U5UhD80BAAmxdNmIDN88Cg8HNaZE5gwOjaVlDP1pY9h+m7fbqhAlfaF8ICCM9jTiWt9a73keuF0DKTpWpAckwU5OI1JHFgyP3AOcxqBgZSWniLMRiY88xycJgj1VPszQFneridb89J22k42sN0tpD18fjRY9y+dQtPnjzRhJrzuSai5foK60PXlwJTMiKVJlP01Ub4rDKfRbYpe4CAAfvYcgAomKvyXkHAyAEinnKdNy0rR2ed2nyV7G9koBAIMPvAZBn72J7bxm4dANAqHPP5LIQ0DAU8YygA761JNTUppuXXiAGAAcPtBE2rMBWA5LokARQGQAAArj93B/nhPpZMFh/mmgAMkgOglMoAhOMIAEi+k0EG4gKbAIAmBICVAHYBALGBvsnQjDf+XYa/iYrPCgCwycF385CbIWltWX83imOFYc7JwIk6RVpfYZizlitLhDATKzuYRr8a/BUotIgy0/jnxAwlFkLyBwpgAgCSJyAAAOr5JwHTJmtATUOG2dhAtYlogsUbzx4A8AbGuoKwnrDCLxQTzF5RjTdboYC6coDxRr/LwPEGcrw9cM54AdmnSMRjFrfPNvtYEdukkNgi7hPIfYbdJgXP2mHARd+z8TtLGGP95BVhtmVXGcBd6+jzAADafvp4AMC6YdsaUJ8XAKCOzVZB3ahsugH+AgAw9S0YbD00+nVVMJzT0RI/ixCAT1cFoCeHZUtV1anRQHQNKNA8XFvFopk3VuY1fCFyPVzHzy1+VzBx0yjHbDbFK8/dwn//a/8U9fQcF08e4vLsaVviid65OmkAgLMPPxIAYJwPcbFQA/fW9X3cvXkNab1AWbCO8UA8Q1QQsiFjelnvWAGAIUH1Yimexlsv3MLd55/D2ZnGdv70Jz/Fw4ePxHMjNY5DlnqRW6KMajUAyjMqGtzrulyH7sib/Lc14/eohrrdGATtHDH57ONoY5lue6ndg89s8lWU6pD9vSjVEKJCub+/J0YBaeJGj+3YLTTqGrPWYvD7GQC8l3mjOk/dlH4MmcVDuIoZ/7YHS6yvLxMZUaR5nHd+xPs7D5cqCqkqq15nsGM9AGB6g+kakjBsyQziLYPA7mdGuhnkXj9p+rgOIXsdD9s6S8ArzqqAKzuF7aex7T3GsZLt9991uatx85ZI1gMbkkAzxDXTaNf+iACmEA7DSW2eRQJGum8zCWAmhgiNDzIAlE1CDx/XXClVBRIpp9X17Os4yChHIQAKDbayIsX0fIGPPnygnj2U+Ma3v9EwAMqKlGKl7G4CAJiomvNYKlsUK4z396QUGeP02db9a9eEC8zM+ASLCABQDrT93IakSok+MSgtrliNfsmQJR5LPo565a3cnwADDgDiU/gXGTrdENPW6BUKPw1bKzMY8jbYHGG/UoY185r3cYtVDDsmdSMVPZQBnIzGwgRg2TmzCRonCw35Jh5cAQuGoBEAMD1bTCkpWaiONr4kzCdUGmCb+FkM0OCcpMFNmcI5whh4vls1BltzXalogBlBmZB/IFWHF++tiVFVtoj8k/CFbqiUyAY61FhqknHnku1e5yy9+zqHGR6Ry/qSRKiBjcH+4nGUv/LsZX8SQDGSA0jE52L2fzIBbt68qX082cd8wSz0IzHSWT7x9PRU2BdkIgj4wzEcZFIdgOcRHGgS+40nYClGlmw0Y5/jwPtqpZZu5Rb+ZuCB9BHZF1Vb6c3LB3Pok8UmuncI0+bfBojwN6mSsHI5H4LMlXYH0LjP/jHAi+vTwhA4H+kI5nXFqOfuKTH+2wEADQEoBQAgA2AZQgAYkCMMgOduIz/Yw5LzQOa/LgKCBytGMkgiVzIBWwBgVRAcrvD+ew86IQAqTwjCMTwhAAB+k/GGkRnTNiix8cRj/QbfHQBVqv5+96YAACAASURBVOU7W7TrbNeAAAefSRAE3ugztEm+C8liZAMKUlaSHoRSCkZt08mtqJxtIF2aoi5H0vuL5RT5gHUqgVHORTZFXV5iMCClJhFvikogGu8UjpzUVKhI3ZigrPYVCGBhpTpBwbiSosJypcmbtK3B6G9yA2hiFH7LqzIGyfpRJmtou/eWy7M4wWR9L/0TlVy0MewzsGX6OOql/B1Wy7qCoePrPfReIdtk/HphZyia35yt7RrHoyinf34bcx/eESsG9gyLBZVdTQIoQjG6likBnmFgwt7u02zIPQpYPKf9ZmfnWdviNvqNzMbE5qStOYmB2/LySm/fYX/XAIDvD5k6IX7Ot62vz7xcaeafTD1VGOLnjJW9vs+fBQNgkCmNs29+NYpu1PHriujmAdwFkH16BoB6Bvy63jQWa/Nc+l0N6E397cel77mfvQRgV/nWbUypaM9yjdi71MowpVQ3zyaTaeuS6vzYF9fd6pjMMdAeLnPYnW1tar5zyf+aRjiGhp1qLAKi+YPJHs4uz/HC87fxG9/558xKhIsnj3D5+CEyZuvnSfSgcMNnpn4kOPnwgYQATLIhrlhmqCxw8/gAd29dQ1IvUa5mYuAyNnS+ZCIxMgloLErKIIyZ9KsoMJ1f4vbLt/HCyy/i8uIKR4dHePPNt/D+u++Lkqbx54GGK8m4NGQuHeRyTSq+asSur994Dtp4+T1GygAGBdgbmKZwKcigmdj9Py9LqGyJPB+owmZKO40U3Xu0ZJsaCFomi15dAwTo/RXto5lgBmrpDm2GY/Afrq0TzeIfv2zHb+e8JMpr4lKt6gEdDGoA9MtHNxN7KKo8j+dzDKzPvK7G3y2hF/82Q9v2P0mCaB7SwMCzfcmObfrThYHKfcM+qx7mbg16L4viHFJ8Tg8AMBJjkOlYdfeWFpTQ3t2wqAOt39okOmvwDJohIV5C0am6cl51x1oqP80uuWZynJw8xaAuMTs9kaTQYjyNR8j392XO81iyJopiiYp5o5oyuD75nwcAVNI5KdLKqjrF4qrAhx8+EBYPAYBfkhCAS6HmMwRgkKsRugYABBaAlakbkdZdrLB/MMEZ69VPxhKnv//c88ySh/LyHLPLCwEAuIaR7yEZDAUo4Nrgc9KQJAiQTCbq7ZcEpPQssu8SrQIQPPE2jjr2BlTpWrCQDtHzQqx1I69FvW1Wk/gt64ZR0mUANMyAkFurYfKHHpGypNSgQ8k8ziEJ6ZF1QadeWwXBjGjTobX9zPSvyfYa+ROehb9z7tIw5T++CASxn3gPzi0xqkPSRRrENJAfPXok5Rj52bzYNuAm+xp7S5gFCjaY7OJvCuqlAmJY+Iqxr7ycYH9wnGnY815WupXGOu+l1Ps9mYxG72ebaYzTwJb8BgFE5PeWdI9sCk2e15YHtSoA5sEXvV38mwQYWvBBqq6ESgOm+zAcQNgY4bpsHz8rqlQKAODLcbMPmoocSSKMNLJw+KI+bzJNdPqA0Mc6p2HKJhcppy1fi+n9NPz3J3vK6AlrWcpAsrJOmsl6n68WyFKAtSy4Hw9C2emKCVzTBBfzqeyzAiQsV5Kkk4lhKesXCyYQ1Rh/rh23imU5EywYDBWoa8sAtjkA1gAAKQPYyhLm6mBon4CHzMXDTxI2MhAbdLEo8eEHjxoAwMIOVOcOuQCYAyDevj7d527wowhejxC6u0ncS0BKdQD14SxJXqOUm5bmtEDbmIW+Fm0OfQmXZGMMSWNsgxrUS9SLJ9gfAyNmC05p7HJD5ZFLVKT/M66CQGjIdsnNhUgPPR+rVY48ew7LYghR1XJmRM1xNVsJMsZJZ1V+rWZ08CUIlUNoXGVLwaMxZ1HVmvylTZJknihNfNWOkFBCPuGAtWJ4+wU88OMVDQ+wbLqCKRAy+SOgIRaM/Bxf346JDSkDdsyw32bA+fZ7RdSE/ifsPt3sPmnnf5qb+nP7XJgf49q7jNkY5PEGoSpQ22/mx239Xq03oAUFjCETZmdPYhZbv838jYw036Ktz+conHbOpuM3G8itAbCrL63dcfu2deH2axJ2FBhk54hvar8mAdv82nb/WBZ1n88PSqy6hfuxRP3Gh/eAwYbzRV623jG5f/woWn6lea31Q0wddLHeUmEghLrYdWNDUfZRB6iKDPOIgLu/XcvayejcFANJpHXtxefwy7/+q0gGNZYX57h47z1k0yuMFjMM6wJZSrlfYjmfo5jP8YPv/TWuTfZRzpeYXV3izs1jvPjCc0jqFcrVXMqzCfU9z1uKNL339DRJkqASs9UMd1+9jeObxxhmYxTLEk8ePsEPf/BD3LlzWxSb67duYEov8XiMvaNjEIpYVgmSfKSVAZgFPVqjsSHXJ+dV9ioAZR5cHhfLajXcdAw9eNDMNfNCu6zv/I37NLNLc59o9hQztINhR+OJSeD6pqCwADoMNWU++JeGdIbqCs5jaKAG9z4qumwDFVxTcs0opid5zCTDHpTvJJTTJGetwdz2RQOOUMeIgOu+/rJ+9H0oBlqlOZ782vXn23m23/rriCIpREYNu7DyY+b5s77n9cyQ6d6fY8os3Dq2Rn02Or6nsHuj0rd3saQRnjX07dYBoGPjkzT6fgytRiJlMwfIVgMJs1mt5vjZD7+P68UCxfkJbt26jquiwMFLL2FeVNgjk0ZKjy2UvSAlxLr0fydturkZIlnAKgDTizkePngsNOLJwR5ee+M1MfwZDsCcAFIdwDHUpBSngSg0fkOiMSb7FIM2WUmm75LeyCTDtRdewfz0KcblDKurU6zmcwwmx5iPbiPZO8b+4V5zfdmrLQN9KF1GII1xyhmfkx5x/s6xDvH1ZAK0ORaUiaLzSlkVExpuihB0nIVyrUGKZVkw7XZHPlu5Ub7zWmqAq0ec84TVCfhOBtRqOpdqKH6t0gCVdga5QSPdHFnSNgIbIbcZ+6/xT5qccePUOBAjGaTzOBEAQJhSPWzWTQ4se1jdWhQA2PTidbfpB13bqguy+6SBjQzu7IctALHt/tvadzWbrv0c68QxKMlnUkM1wXI27TDsvBzi354B1NcOzSGi17O1r3uLgqJeX10/P0FSUYuhZ30pleAGUihngBIjlAR7ygVyrHC4miI5P8GYVRWSAZ4yw//REZ4spvj6t7+NiycnePuHP8L1g2uYnV8J84IsurPzC1k/XEfC2CCoIlV9BlICuJY8JikW07mCSaMJsmEu9P+C+TyYBPDecxgfHWApSTtVyeEzc28nQGHrbTye4OLiEnv7h1gtSywWBd5/70Mw2T1x5uGQYBFzFpSyLxHokSSAW2fgx/0xGn0ZgJ7SHWFHx3w6VYGWKAWG8Ua2YfM88Ti32ldTNseM+VBkpIuxhidqN1ZNwKD0pNbbldVzjHCGvZyJNIjUMBkgDX4eQ7SYCUqIuVBIEBwgKkgPiCrdZck4SZZtmKBgfoBsgkWZ42pRYrEkbUc4A+LlZ7ZR3XRYioH1H9VzMqi0DrIY+yKKAyUr0PKaDTPgKqZ0m9r/dwUA2DTwBp03uj+pAJE+cd6NGADwRrpt/LGCYteIlRv73gsREahBqeTxMbAQP8d2AbI7hv/jLp+PffwuC3zHBbcbmOuJ5br90V8FwN9ykzGgx3xWAEBXgdh0//WdysKXN59v56wZjubFcAb0rr6MNzd+tnrOn2z97O7/be238l3bIMRdzxRv9l0DuQ8EaJ9Ua6sbCOx7gMIuBgDWtylRflgCyI7VKdVVmNYMcHf/NeNfL2BjYiXKZNzCaa0Rb9R+TxgPIbJycGhvuL8qci2QIXue0PpTzKoKR19+Cd/6zq9hRcV/Mcfi/Q9QP3mM42qFYTlHNhCeoMQ8L2YEAP5GAAAslphdXuLW9WsBAGB2cx5PRUYTvHXlHY0lxgiWmBUzHD9/hBt3bmCcT1AXCc6enONHP/wRnnvuLib7ExweH2HKONk8QzrZRzEYos7GAnbLU85nsrdtWucmv81gNTZZ4/ENIFxsoNpase/9PtEYgNwrgyLf2QPYt6G0FpWrZt8Ie42MhRhLpH8urUZvMzG8gdm3p9iB3LY0O3WI4w2UYU8hthABM5L43FJmUUpakaqrc93fs7MSwh5l/WDeQ1F6AwU6ZgB5GW37nd87bUz0ml2dqH22FnQxBd6Psez91FjEZmzZljzGWBtCQQ5Gm1fO27GlIkwarq4uCzekV90y9ds+oec4sC04jOhApQFmyn6nfxyDxM8nmyslSqzquRj++SJHJjThBd77wfdwY36B5PwpxqOMnFAcvvYa5iWwXw9QL1gub4rViuETZMlsAgCctzvKnSHtkTKAMzwiALCcY7w/wWtfbQGAhJU8zG3VgGw6n8WAIvwrtcZTVCnXNcvaLSQsoqAXMB3ixmu/hOr8DOn0CYrzJxLzXuRHuJy8iP17ryCd5KhMiId1I2GrFj8t68cYJm21KnovOQcY57wNALDxj+ekjBe9pjTyOhaulVQMuQ5oJAqlPUGeKQBAUIfvzIFSLpYSx80+8TnAbD5ItYdQjk+Ywc5Q5Povl4Vj+oTZ5vRRA+vidWFziAYbvbzyOfSJ6ZTWLx3Z5Ba3GG7laiuAv2v/9Uaul1U23429sEk+C339U3ixrOKGl1mx/Iqfv5FJYhe1Ds2+Nu7SvzWHSHAcB9DJwB27z6a20VtPZgu94WU6k/11QEp9maGoCQAMMC3nGGOB6/MznL31IwxOTjC/uMLD+RLFZIKLtMKv/fqvY3lxhb/9y+/jMBvj6vQc4yzH3t4+prO52p7BxlNdQuvCCx0/5HBYzBfCIGDiRgLX9P4TALAygMODfazEiR3yZTB8ONdKITQguQdxLl5ckC1xiOWiwHJZ4v33PkCekx3CpIxMnpjKb8roKP5uAAAZoCijolC+ae7ae0D7zJ+vGwx7S7P1yiTy9UTDqHrl1etdJlN0bwmGBpWrkOCHlx3UCxwM5xgPGE/CTlwC9UoqnLCuokwIUaQYA0R6FONZGEMSQIp0D6dnGSocoBqMUaRjTFcpruZESDUDJSe4/WuewQMAzovKSSKCNSREMVeSJXzx7zaptdrAJ3s1HtQtp3vFLFaMvHH+yVrQKqd2fgwwmPDw730Kmgcj/MK372NFzr7/AgDYhi+vj2p3Q+qvAuDP2rTx2Iq2EIBYAfYKq21m8XVbBsAXAMCu9RcrErJGgmfpHwMAED9/X0Z3nWdhu7F9IiyPZwEAZI+XDbplJbS6VUsLbzy2dYIhclwsl7j1xmsCAEyLBcY0zB49xsU7P8MhE/oVM2QpFVVm8F5gNV/gB3/5fRzvHSCtakwvLnDz+AgvPH8XqDQJ4DBnhRotgecVMBr/HgC49fIN3Lx7E8PBiKfi/OkFfvA3P8Ddu3exf3SAuy88Ry4c5nWFJanDo31k+0cCAoiHK9CoTeYagBsbnv6z/5t0fG/YmVz21/OAr5cFOocVQLYQMtM1bD0wRjbeD3hD80AxZrjxKphO4Tzi2wEAgkUMM9A+tr0kZqf5+3uqL3MTsNxcm96sX976ubsGAPSEmPirdI39bh17YWAEBk28Puy5PcNufV+lR4q6U5t7wa5jjABSeW181vZoKrlLlv8Ku0EAO9pkjpq00faKdU2nayzG1zdjz3/f6E00FuoCdcY5nGC4zEX5pwPonb/5C+yfPMDg8lTYNMtsgBtffUMAgEmZoJpdAQlLnJEPQwbHswEAa/tXPcDl6RQPP3okAMDe4T6+/PqXpToHGQBpRnpvl6FFo9/WgJTmFJU2EWOFpb2yZCnMgWKQYZkMceOr3wTmU+DkQyxOHiFPE8wwxtX+y7jzz76D8/klFmQXyZpgsj81+E1mSIkxF+LRrK+grxsDwAN9PMYAn1i/WtMHPIOquW/bUzzfsqpbmKexOmgoCY06VCYwAMA7kXglH0rr5zPZc1naJgGN1w0/271iQ7SRC+RwBQDCr3t/31h+tfcxD/wn1eA1T8FW+RgximK53CZk7NcgrO/6f6URu53BsM2AVweAxuf36Xg7dRpjDIcDbc55h982/T5Ibe6qKNO52n4rjkmGsh6BO+6yXmK/XuDm/BQ/+S9/hPHZOZaXUyzzEZZ5jifzS/zmb/0WMF/ir/7fP0VWALOzC4wGGUb5SFYvy/rJPhQASYEcCuaIK1ERQB1kiAGAFW1B5vE53McxkwDu7wlYZok4Zb+jccuM/hEAsLd3IEb+YrHCu++8j8PDY5yfXzJtoCT6nM0W0ucCwv98GQDqYbVJYLHqjXCh6TweNYqoDmAt8RLyNz3kmdXpDeq+CxUQQRPHxkniFZ0RjQcnxDwQT5V/ARSgsDwcrTDK6CmhR59oHEvHMAaEVA3W0NQEC2QCsLYy6ZNErKXz0n08OWEjqRDtYVHluFwA0wUXBkGCARLW8gwggDx3zACQ+p4tA4ACTdgNUjigQT40MZGxAMJ74wHbtVI2/P4sAIAXmLGA5Lh+HAM6NvLserHS1wc6xFQgu2/f5m7XNWHnj3mW8z5Od34K8PTj3GbzsT9nBkAM8nQ3cIG9tz7HFwBAt3t6DdEt+398fPdqXzAAxPtvi9AxvxoZ0NO3m4x//T4wD5rk9uFzuKCOhxr4IrYV2te/LRwj7C9UMGX9RJ7/tm0JxoMxzhdLPPeNr+Jb3/nnOJ9d4dpkjMHpOZ689SaGs3Oki0vJ7k9iYrlaYjWd4Yd/+dcCAHB/ubw4x41rR7j33G0JAWDi2iFjhyVJmYIaKgP5N/ellgFw55VbuH3vNrIkR7GocHl2he9/7/u4dfs2bty6iXx/hISJCusKiyTF/o3bOLx5F1U+xooJBgc0wnQf4J5o/xoWX3hYD8R6ecz66uuGZVuxxSe383PfjH+J82/KvNHzr+C87KOkUTJLuouRFx1KaM0DYQAQTIkhUL9P+SS1fUYylf9nQeC9gWT6D0t40YgRlSXSY9aeNaLpa59xiFv568EKO9+XqbX7tqBAm4NlEwDgczB440HG0DK6G0jWsKKU6mr5d3jfJu7ZPRhPkxw4HQagMfTUw9y0i0wft9e0z9oNLfSAR9/+b7qFUNTrAvlBjrSsMSlGLKUNZDU++N6fofzZmxhOz7CcX6HMc9x842sSAjBa1SiuLpCKwVAirbKdAEA8tvZMKTJcnFwJALAsljg4PMCrr7+K+WouXvxsSAO3a2Ap30g7nAkAOYclxphAFANRAwBQZkMsByPc+MrXmfwD5YN3cPXkAfZZGq7IMD16Fc//9u8BhxPSBoLCHEIAxCiTlP1Kpee4SgbAIEzF8NDs8+Kgkwz1QWC2Ake/t/h++16Fkd6P1yw4f4OQaj194f41g+MlQ7o+cMiXFHJhaQUCNYBCbUfXxtBuCwXw60vpDfp8DKHYZn8H7/6akhNCAORcaYfEIOm7PTM/2/l2z1Y5Ncm4BkB27rVFLshxLXoWKxr62c634/x7I/i2dACfYdurJwfUxsPX2so+052z92XHb7rgs+AmW/tPEogACb3oDOtZaW3LkntnYPZUc1r0wKP38YPf/z8xfnqC4uIKg8Nrwgw6W17hN3733wGzJb7/n/8I2arG6nKKIUEhMgxoyDMCRmy6AFhK5EfYn8iCIFi3WDYMAFL7CQAI625/gqM7t0AGQEmQjuEuobSpLBuhmCsDYDQcCwNAAYCVhAD89Cfv4Pj4Jk5Pz1BXCQ7Z7uksMAbGnwUAEHMu/WhpRn4KbkNnjIIvCkMKjDMpftHMVY6X1U4UwSaLXxONcLw1LiiglAwRMHqFTPagiBmiJHR/nqgUfqXyk+av8YcUlsN0jsmQ7aSaVggKpJldC1GkMkkStpK2ku4iBnGgHQ4G+3hyWiPNjwUAmBYpLucJ54IkC6SiRYaDgDQWQ+QBAI4djWiOJDM5Bk+GoL5CUzQZET+X6bxKLdnmQdi2dn8RAACvGK4pGA5g2AQAxPR+lXmtZNjkwZD9Z5dw66UIRz0axRhvl5Y/h1+/AACaGGTdD7ubyVYD2vSOKAaxb5Q2XdcrpduNdb3qFwBA27ufNgRARb7GyNrLj34nF8yWtdwYfEFhagGCdYaLAQBt/oNAxZYmWKJah0mEMq8NsyA0VD7XKfJkiMtVgXvf/Bq+9Z1/IUmFjvf2MLqa4ulP3kZy/gQgCFDPMUwrVMsFiqspfvgX38P1/SMUqxIX510AgAwA5rQx1lpr9HDf6wIAx89fw72X7mFQZyhXFRbTJf6KAMCtW3juheeRH4wxOjrAgnvReIJ7X/4KDl/4EpAziZNmQBaSnim+ZjCYEswqAR2lMyw6+24x90kTWsXfDAYXy7u2Lu0aoTyh3EfilIMybvJdvg8GAS9i5ctCAsM1A8C314wNa09XvQkMxcaFbYtc37kPMR6Z7di014jhFD2ZV1pdgrQGzWkOp7JEAyYo6X3KvjfMGsMnGGtShiGcGyvbdq0+w8WMOJ7Lmtz2fF7B9/eyvoiVca4ZprE249IWiZwb2iVVJnRtWRI/e3whxAZgoC/Mz+sCHhiw7xkCIAWd+Bj1BFhVwHiAp3/2X3DyV3+G0fQMCb3xwxzXX/8qpqTOzgsBAAaDBQYUMAVZntsZAH0AANcLAQAyAB58+BCrcoXDo0MBAFido05rKVVJlojtG02+rFbUYDggS0DcVloRAUswdGA1yAUAuEkAgNUWPvwZzh7ex8FkjJNFiuXxV/DK//y/AsMMVUjEIp7/JjxS2agMpbEKVn7/MlhUny0AnQ6k6nPqrDlfQvkz9X9plSyuRZ06ylYhwKbsnhDKE6qRCNzKMna1lUHrskl5PdoeBoDZmHfGgmEEIw1lajeQ7mKkrr/5pSXeBKQM7WrkoBh5pYQ0N7Ignv/SXw5Y6bvRLgDAy8ee9V8368ea4a3mONHmegO2AZM8miyVZ37FAACNlzSXBOsxC2vTeKzdq7dPn7VFuhfVaYkymREN0qS7rPhWawk/DQe8AN59E3/1v/9vmDx+ClxOke4d4ny1QDVJ8av/9rflu7/+gz/EkNNlvkJOkH1ZSGUO7j2slmH2nSRflOS6CRZM4prlUsmCIQBM/CjMFq47Jusd5bh297YAABUrGAxHWv2AuQQ4dxwDoA8AePutn+D69Vs4OTmVfj46utaUKZQSu5+aAbDVBVqLt5yTSEslGNWIi1MBgL1RisTVBeV4SnJIkf8JZvNFEAhhjtDIDwAAY4gYF8GYel1kAR118fI09hUA4D/G2zNpTviHFfJkjvGQ4KIa+gIQ0Ptfr4QBMBhQySmQZ5qVkwucgyUZSPN9nJ6zIuA1lOkYV8sUl4sEy1JLBkqOUhujHgBAANYAYNqyJFXETPoYABCht+bl6irAzzr1tXd1J9mAv8mvpjx6NL7vu49zX39s7MGPQwB2xTj5eJ++68YMhtgrsMto28lw6M0C/Ul74xOc93MGAOIWdfvr2T3QNpe61/siB8AXOQA+eQ4AFfkt3d7PrXhbir3+5kGOjb/ucuoCAKaoNgwAozC6G6thr194z38HmDCHGxPYVRmoejz3S2/gm7/+zyXe/nA0xmg6w/LxA0w/eg/l5VOk1RQj8n0JAFxc4Ed//j3cODiSyjPMqnzj+Aj37t7RJIAhBEABAC23ZqWIBJRm7HtZSQ6Amy9ex4uvvCj0/2JZoVgU+PP/7y9x48Z1vPTql4BRhtG1A0yZA+fgAF/62jex9/xLdHuJIc3c5V6ljBXG2IPuQV7RrcSI6+ZlMVnB7+MkXNbVIoci21muEwxm8U+L4dCGH3b2mpADgAnBbGziPS5QJ8JgNm7uoGuo4SPluYL+EXvg+dnT0L0BJH/Ti7rJw2gPSg+oeVjNmA/GEXWqwVBiFFvgRDuv/UcDxoMXZpjbd0HfCJu9ezY3qeP49QAASHNY5o1GBu/j6qbL2fzsgY9IWZfzmcdCallxMdGYCMqflKsK3tWgp6wBHTyW9hV1S2/8eEODbbPfDJxqAIwCxaBEtSoxTA6AZQHsD3H5J3+E9/74P2GP2fjTCkWW4vi11xUAmK1QBgCASTmTkjreswMAnfnvQgAIAFw7voZXXnsFl9MLUQxHE2ZH1yRf0p3SbvWgyzfMRJ+TF6QMAAUAVmJPrVgjPB3h9hvfEgOkePAuTj56H6NsgJPFAKsbr+Mrv/e/APs0LFoauQIAJi8qMbLN+O4CBJpXy8IFNmkuMSPDjpO1EjFI21CKNtmlOf/W9YeQpLNmOUazK5RtbOuOIQPM2G/5Rmx9enbSfGFlvm2Zd7VhrXLR/xu/XS5pI2gOgr4QgJjB5GWEVQb55Gm827CjjSwTDyBGzjEVJx/DgO8ZZE14+iyu+L4ZwrnVJtHsAxueRT83dpHNNZsD/N6P33oLWIYSqNISRTYDkkLygDA3R51o6FGxmmJ/cYbsvbfx/f/r9zF58AijZYEqG+KsWKA8zPDPfvu3gNML/MUf/CEm9QBYFBimGVaLJVYlQ6QyJBkBAK1iQABAKrewasVKq/QYAMC8FgYAYDTEKktx/d5djI8OBQAwBoCFAIizmHk5C5ZO1BwAngHwk//6MxwcHMn3XF/MS8DqBJyzXB+fPQBgGfuknm5AtxolzZQ1zjwKqxIHY1KoTAkInn25hqTOkw6jkkOKQ1kojVEnLukVKQpSoAIBM6RgahQD9dJooQQx/iWOssAgAADMmDrMSuQ5DRkqDBQG9PazPaSgMTMkS/QxFGAgCRoIMbB0EAcwHx7iyVmJJD/CCiNcLlNcLchKYNGIHHXFHM9EiPsYAKE8IEMEAvJt8XiyEEIIgApKo5eqWtn93C2DtUkQ933/LAAAz4s96l6I70IIdy1gu74t3hgAWFPKXHtilNk/o98I+o7z323rs53t/wfOAIifvzveCvA962u9L78AAL4AAD57AKDj+TevlJukjcc/0ls6IQBmdLiQgFYJbYEBDyyIct9cs4357zX+RfDRMh9IvO6t15kD4NexrIFhOsBwPsdktcCDt/8Wy/NHSMorTNIS6XKO4uwMP/6z1wt4IQAAIABJREFUv8SNg2tCiz1nDoDr13Dv7u0mBwBD15jDhvlqTMYSBCADgP8MALj7ym28+CUFAFbzUioB/Nmf/hmOb1zHK1/5Mo5uXUeyN8Ipsw0fHODVb3wbw1t3UbDeLcPz6D0UL6w+uDeyTRH3MmMd8LU47raUnPXzTgBAb9jJkt8JMwxQug2J3Vv3V4bz0fnQ5hHwRoY36s1o65NzovwHarJ5C83rx8+8F5U1DTtQ/5I/jvTQpkyw86DaveSckEHd74XKqCwxHJPp0V/GlM/IkmK+/Wak2HdaBaBr4PixlBAFBwBYH8l1xGYfSCZ6fvaeUDmObMkAAHjZ38yHYICUK+0nNdRCuEAoadXGIKvuGO8/xFCMGcB7eJCFbfJJ3DxAxGcieFXlQDFfYZIeAIyNPZ5g+iffxX/9g/+Aa8UMw6REkSa4/trrmC9LjBcVVldnQDWVBG6Z5AB4tj2wkTsB8LIQADIAiqrA8fVjfOnLX8LF1bkAAHv7E8wXzJEQPJEh5Ih307rwtTimyKIu01wBgHQlpfUWaY75YIR7X/u2gkynH+HkwX1hy11WIxS33sAr/+Z/ArIxavKI7REsDl+SlBltuc070A2I6s6bWFcUHT3IBf/sjTyiiCLzVe6tDfBzVeqqC7vHmHN2TGhPcKBZGIw5e5py4HmO5WIhRqDNRZFJVs3AyoQ79kuso2gCwpa51/1dnZFm5Me5P9gOM0BjuadP7MIhnlWJio4zwHPNgx6eyZc97L/Fs83dzc3bbvzbHOgDKNh3NcurB5sx3id8v2+6vwGsBvba+Bjj3PJG9J1Pg5g2WiUg3wx1UihTu2Y4DUMAamRZiWFxCfzsR/jg3//fKN98G+PlCtNVhWlWY34twy//9r8Ezq/wV//5uxgSC52yckAq1SbEOc01JSXgQ75ZB4TOi5Uk0jQAgBUsOD/JAEjGIxT5ADdfuIfJtSMJAaDNa+A2c1+UzMEg4BPZLGNcXrYAwHJZ4P79D5ENhhL3z3wdfGZWAeCx0mefOQPA0e+V3qIx9wmtYEYpsexHsURRLlEz6V6ldRbZOHYEayjyHxutygrLO7BETCV0x7LkhqqTTkj9pAi5YntqIFtMJuVoMP7F+89/9N6XyGjkg1kXB8gybiyFeE7qeiEZl9OBhgzUFcsBrkSR2mMdUH7LWpRM8jC5hodPF6izQyyrIS6XCabLDFUyRlVnqEqtU9oBAELZPs3en0hJCOEtiCGlfdRM/LAZdjeYUFiw8TL93QAA3kD3i3oXjX5XGcCYoh8DADGqagvZe4Y8qu6VULbZ1yHmbzENbReAsUsu/0PPAeAZGPEGT8WLSTGf9fUFAPBFCICfK59VCID3QPRVJWh02yZOv21F1zg3GRyg5FCmTo4xVpnRNgMw4AEALcnYev710I5/PHjzNPOxKSD1cIwbr72Kb33nOygHuWT2zmZz3BrneOdvv4fl+UPUxQX20hL5Yori5BRv/elfCABQpIMAADAHwB2gVAZALnYhs/0yxlyBc6lvLOw5AgC1MACuP38NL7/6JWIFKJdMypviz//8L3B88zq+8sbrSPeGqMdDPJ5dIbt2DV/5J7+M8c07mBUV8skeFstFCOFdV+A3K85t/1MfMPm9Dg60sqVPgeRV6GXhHmOKHuPqba8SAIHewVBRx+cLEoNcwvlaBlwMNvP8TTkAtD1kAAQKsEs2ZnuenWv7EI0B/k2jQkCBLEM9IFuwpeJ2DaCWGWEKrnkvFVhgfoOWGu/3yvg61uNdMHx3DgCT/x44aMaJWeAHuehlfIlHyWVjN+W8T5GXvg77MR0qzfkCGnAMST/X/A76amCcznbD5M3KLg3Go2VkZ+KtcK43Qr2BQEM53cuxnC5wgD1gOgNuHGD6p9/F2//x3+NGvUS6mqMcJLj5+tewKmqMlxVWl2coi0uptpEP1Cn0LC9vBMs41gOcP72UEAACANdvXMfLr77cAQCWUikiVEsRgFGNRgMAJESVfZ4RAGCfLlGmwDzJMEuHeP6r3xKvIa6e4PTRB5IzZJ4doLrzS7j3G/+O7k9l8+hNQlCxGaYUUqZvBoDPjOEQLiDsC+8E8PLOGdYNyqQDpfdL6G5j5gJdS/aSvpE1oVRngkwyAwLjoJnbDLGn7s+M29J+ZZwY6MX1VdJZZ2UBQ+nCBqiSrOrbATgvd2IQQ9sUdErJ6N/OQ/5mNes9oBbPE4KQn9iB7i62ST6utd+zgayKyLNM3k3H7Jr6DduGyfWCbdMwcTi3nP7o5s6z6uUGEjf2ieVjIGi5I8SX6w/JSJzR9WCGig5iOWeAotb1hGqGETl6b/8NHv3H/4Crv/4bHJQVlmWN8nCCs8ME3/ydfwVczvDjP/yu5ACYn15giIHs8XwksroLSQKoSTZFQ6gqqcSzqggSDVGsCtnL8ixrGAAEAMphhlsvPo+942vCdpd8AiGknrkCPABASr8BACuGHywLPHz4WIhT/Jv3YUJNsgX29w8wZ/6bnwcA0HqWbXPSknpq3DL5ARtBw3qBPFDsifRJWdk0lXqFBAOG2Uj+pqKkQkARQT4cF9eKKCU30eDVIJJEtoBkOAzJ+pgAhfcZJAVGeY0sJV1sIYa9AAEZ76kef6X/K0uAiSH4zu+Y6Gg0zJER7a5qlCt6VjLko0M8vSiR790Uz/+TixVW9QRVMkFRSo7RBgBIwiZlGf41IEIXv9RTllAJ0hG1z7huPH2wYTcEBY7tUBn68wcAPo18+Ad/7qdkAKwbxR+vx5oSmc9wWt+9YqU3vkyM4JuipccpwGdUu8lkgul0ir29PVFy4xI6du12I20VUH/fTe3054sSIBtwgP96aLh9HohOG8yy25IDYNf49FUx6FMUTIH5uArA9vv3V2HY1eamD8y7be9eYXuG+SQ610blN6Lm9yBlnaSmnXvTaPMN6Kf5a5925V/T9+F0PxYxM0A8aU5J0DnVGuz8XRPJdlV8barRcN3xARzwzCoDHGXbb+Jr1WPLfWpvcqBJAL/+NXz7v/nvcD5bYjwc44AK8PQS43qOh+++hauzDzEsZ9ivlrh8/z4ev/kTjEkzFB5djckox3N3b2G1mGKU03Bayr7FbdO8IYSjlfKpIQArFLjxwnXce/FekwSwXFb47nf/GK+9/jpu3L2FyfEBiuEAiyxFMRrh9V/+FWSH1zBHivmqwN5eFEMbzZtdIVTmyeZpvoa4feY+v+3VB/jI6DjFVMwL8Z60V5IxtQSOH4PB2l1bZrjv0oL1vvG6pOFGCr1nKFgLvdHgARIDArSaQIrZ/EpAHsuAbiCDeR/jLN79IGzrWY/vFTMG7PdmTZCpH/WfV963OQgUAGgBs64HsK88ocV82A0DJT5iKfq+jj2EHkChrzyZBAAgZUnNAthLcfrH/wn3//gPcG01BRZTqcF9+PKrqJMMY1bKeMDa2nPRDdV49pT17libNzp2bLD/yAA4e3IhSQAZt88kgC+8/IKU9spH1Gs1V1UD2oSJbfXd+dtseoFsNAJG9OQTGJijSCqUwwmK0QFuvfo1pMMc5elDYEkacI167xae5Pdw51d+U3JVaSYx6bUAWPqF4nJntJunM9g/xuKJFzIdXKQvh8iP7s9B+jqjUOduyBVg4bNkIjXTIcovYsYnL2xhNDo5WhAiGGT8vaPr+DCSEGdvJUeTwIqpigIpQ2A6GK/7YCE7z7SXuj73gIrol+6aQd+0vDdJkyRd9yR5eZ10G0NTBKML0/HJC3mdOKTHh9lYP1qiR/aX5CMJoTw0wJkDgTlC7Dyjb9s7r5ENOowoeQoDUqQEG8N8QpJFu77ShBRg4fXjV7i+6bZr42pjy4lXcv6TzcZcNLbXcE8dhvW3wGB1Drz/Fn72+/8Hjk9OsHz8GFWS4TIH5rf38c1/+ZuSBPDt/+dPsDy5wBiZVApgmV+Cztkwx+VshvFkD9P5DEdHRxKaIi/mqViVAgCQyZIxkW7IAbCiTTge4oXXXgWGOZI8lxwAs/lM9hIetyAzj2z0fCj7PL37LPvHzY6Z/588eSoOc7LnTdWhLZ0Nck1S/6kAAJeArpm+wfuuCpJOXqlwXxdCpS8YN0GqPZN3MAtrAADYSJ0nVLa0tAZL7AzzsZTqICDAGAfWMuRxrG85X64wJwhANVTTIaKq9G/xdHAukuglAMBKAIA8LVDXc6Baamb/jMcrAEBAIBGGQBsuQC+KBwBYvoGCQGIoRgc4uayRTa4LAHByVbUAQME2ZFJiRpS/kAOhCwDosyoDQGa+KrQue7Mi8EE4yzMqyEHPAye2OmA/mRD2iuozyagvDlrvgX/gAEDfkLdKpK5xfpaSYCHpjtW5jtkDrf5g3sK//wBAx/vcQyW0vtqEaO/yAHwBAJh865dxHgDwfdV4/YPxbia8/171Qse4Mu99oJxaFZnYvNOIrQDAGhOrAx6EsK5wfQFzRXHtJqriJVgq6LIo8cK3vol/+t/+Bk6nDEsbYcKNYn6F/bTA6cN3cHFyH5ie4qBYYPr++3j8w7cwGeSY04uVJBgPMwcApMpao94k+ZW4/3KbsBJfiSTWZomj4+ev4/mXXkCe5igXFRoA4CtfwfU7tzA+PsAqT7EcDlBNJnjjV34Vg8NjLJMMi4K5cdTTsem1C4xST7Z6zj4RABDduFlv7ntfg7krg1oQ4Fm3tvh5Pk4M7RoAwFlEBsAzAG8teNTGO6cpa6TPkTNbfKiE4AEAggSxAR63geCBZ154eaVj080C3lljHHfHoLA+7POa9vcvjbduqcp+T///z957dkmWXdeB+/lwmVnedVd3tYEhbAMQRUkgCYAASM5I4qcZzaeR1nzRrPk280H/SCPRaeg0IxpAJAzRIEACIAGCbKAbQKNNdfmsNBHx/Kx9zr3v3ffyRURmVcN0o7JWrTQR8cx99557zj777ONMsM5kEw55E4wOgdXdJIomVexYUkAO4xD5IsPMoxZBAYw87H7xs3j9C5/Fdn4Iv1hivLWF6dUnKXiAOKuxd+MNBD6ZL8IhWAsAaJzUMjzsNQoDBSHu3tzFrRu3JfaebbcAQJAoLV87LTgAjWhgaamDxLdVAWphsYyIJQ1MYAUx1cO3gekOojNXtK/47g3U2aEU1mJ6HnfCy7j0TwgARCbLb3xMw2xpnleDxLZZe83gW6u4GpzduKaspMGRNzZWulPy0QIAxn8wpcIue0AO1V9PbuDZGgADBBj0YaDMpaOlwc9ZPQ0DAEgHgab82By4w/hyNSxWjIYrMupeW/9n97irWBYbB7z/BqeLA196AACAIoNS8mSCcjmDPY6rCzJ4bRKgqYbHivMLg2OFyGJHX8R95k45mlybCzi4mggEAHICCBRrTRUAEFMToPJiVKRueynCbBd47UW89Fv/ETu7d5HfuYPKD3EQeiguncJ7f+XjAgC89IXnkd65j7jykB8uCbdr1p1Cf3GM+/v7mMxYg5+C7VHni6UAGMzIl5xLphyc67UivZ//4xCPP/u0AADMVrsAABlS1A4hAEAGvQsAMIzc3z/A9es3JNBnLM24mENB4IRAgTAC3ywAwJiPhn6vv2ttPYNrGvosXyBN2T+VwiYMXmUHMa+3z0mel2jAsPaJQIAiHNPJTEQMpPdoUSDNC6RlDYKApNtX3Aw80tBYa6e18qz3bwGAClFAcb9USg/kGtg2SFJR7A6gDIDAVwBAfqf4kQdxdEjPEACgoKENEMQz3Nkv4SencJh52D2sUGAqDICy4uMnA8CTEgAKxkgNm6hW865VvJAqAYqm09Br8G8BgAa8szQsPkABOVifpeUDWoP9CAA4se17sz7wNgcAXIfvaBCrIoD8Ox0SGhY6oH3q25FtxxhrBeiPtpkZChr6TqXNQP2kGQCbfPdNAdAjAEAB+O44nZwB0B/nTm1+E9C3M7F5/5H162b8uyKX4vaaLL+1uQ3tX0ABfhlFGjMx6MDYAIABmwK9rdvIe2cjuic++Bye+8WP4+5hisBPwOa4SBeYhjXK5T3cv/NDHN54BdvFEstXX8PNb/0DtuIRDqiR49UdAGCUkPrKmj/TKs4AAAaKViZdVQsDYOfyqQYAqNgDOQc+97nP4+lnnsGp82cxOb2NMgmQMVCcTfHOj3wE3mwbuRchLyub/3wIa6ot49qgRsFE+/v6PtRHs89NADuM2rRxjRgf8To79ONNN3IUADhe9l/jku57NTVCwaluCUDr+5sZ1cuCtmAABRhLhFGo4lJOyZu1xX2GS//+bIemPhPMBv9xzISL+hc2EG1scc2Eigodu1/dTP4630T9rn7Q3/Xl+/uDwwKQYJgiYqsz8O519wPxguF14osGwIwMAIoAEgD4wmfw2hc+g1PFHFGVIdmaYXr1mrR2jjNlAARBdiwAwD2nvRY7twNEuHdzF2+8cbMBAKjHkVeZiDvaDidS82uegWhWNAAAPWwqmHsCANBRTSIgGicIZ9uox9uop2ellCK9dx1VeigaAN70PHaTK7goAIBBCe0DbBLqxqA1wX7Ljer4BA9RA9l2UjFzpKHouPQdi7BaSpgFIgwIwS5jzoTpzz03CdEHiGQdmQ5j9tm465SvW8ZNw8IwY8/ftTyhWwK5ab/vrBP55aj96IBsfZvRBxg2Gay1ryubol9m2//dXf/98clzLcFyx6pfAmU/Y++rXRMK/loA2I6le/7cAgANmG5asMuz02dgAZ8hX7VfYtzsD0yekqVdGAAgJABgW0KGKAgAcG4HGeKUAMB38G0DAGQEAMIIh9TZuXAaH/jkrwDzHN/74vOY37yLUe2jXKSI2eFAGp2UCBMLAJB6vxQAgAL3BEsk7GMCXHQ9qA0bwEtiaQNIEcCr73gGNfdflrrFiZTdyRhShJdJYym/0vIyUvz5MxkABwdz3L59R3ASggxWCNjOOUmSvzkAQEvJsv3qdWprkE+UsiwzFMUCeb5EZcT1pIWLAAAGJTXGzWa8pSSAQa9ku7XGjCwA1jowc0J1RZYBsDYrI42i5IE46Kyr04VJxf/aMgDiCqGfA+zt2AAAFEbgpqIaAUFQCgAQ+PxeqoigR7GVQEsASg4mwYIAXjSVEgDPAAB7C1KatlBiJCUAgR839f+eQbrFqHu8a967AgDKAdDyCAsA2FaF6gwR2DDBv0U9BdGxG98jAOCh7ODDfPhnFADQTaEWDQA6m4JoGvo/DRzXqNuCxx3idiN4+wIAbqZnaHrZMXhYEcAhBeHjOiFNFvstXAKgwUPX/tngX1wr89JQFwB5Lr31q9l9/bIMAOumNYUARtRWNmGJR2y/8m5HFYkxpUtI29deCr+MUydyPmWBzPPx5HMfwQc/+jHc3k/hByOh9yNPMQkrxF6Kvbuv4O4PX8R0sY/0lVdx59svYIvsAdb8o+qWADBbzz2vww6zdGl1nAkgF16JrYvbuPz4FSThCBWTsXmNz/3FF/DU009h5+xpbF84g4IMAEYWsyme+dCHgckMKUKUDDhFaHf1/rOK+WLXhCSODAhos7M26KcjuRYAGOig1zh4jm8tTFc3SGh+N5TiY9Zwu85vd02vBgHWOvMsMjTdjqxT7AaM9mc6xDZAdwXHClGYJhVUx4nvs+yrPgi7Crjg59cxAJq40GRI3WCAz50AQP/u3We+XiNIxaDt+rCLdRgA6D9sLaHxKX63og6uBUq689P+vfRqFNRYTAtMwy0gzQUAuP+FP8NrX/gzKQGIUSDZ2sLk8SdRVD5GGbBLBkCkHaNsDXN/nrvBTn8M+ZroVngxdm/dFw0ABhtkAFx96iqyUgEAOvdssybtw6wAIu/ZAkYM/Jk9DUP4ZMcmIUaJB4+t/cIEWTBCfPqyaE0sbr+GarkvImfe7IIAAJf+6ceVNesEsXof7c6gQTKHus36t3PJdKA6PgbWWTacP6G0gOx4B4313bjGeP9sr7YmSB4qQeoGivbe2rO5r9u154IH9nUBBxz9jr59sEHxSvdSNpv1HSTcubPJTV0159Z97uEAAEADdGXVuDolPKcFcltb3wq+6lgxccvYUKn3feDA/t6sV8OWcAEHtqq0Gi+r/J5V9s0rPCSg2n+NOkilHaBXcb6HKAUA4PLIkOT3gVe/g2/99n/E9u5dpHfuoIwiLLg2T8/wkU99EliWeOkLXxYAYEJYPCswCmOpyY+SGPM0RTwe4XC+wNbWlrAAqAmwSNOme534CqJZ48MfJSICyPa7T7zzWWEEcJ0GUQzqgsi8lrI2BQfJSOcXAQD92cP8cIE7d+5Jtp9/V60W2kxq5kQK3Dw8AGDatcgi1jZ8bhskAgB5tkCWLVBJ0G3a7FU5StIXWANi0U2ZFK0ACDP/ptG9OFIinOP7AgLMZlvynYE4g/80q5DmtWTeaz4AYQLwCfJztgSgQuSz/GAhLACphmRbJDoxPo/Nen/DACAYQESIKrmoEHq+CP8RjCCaItT9cIK9NEAVbuEw9aULQB0YAKAIFACgw8eafgEAKlFq7QAAlS8GXQJ+CwBQi0CYE9ax1I4IVaXUTf7s+aE8SC6eBwv/uxmrTcbl0esrRuARAPAIABiYGkPZBncjtD8/AgAejgFgAYA2O+84cjZ55ASAzd5knMajtOE2g9+UsFkNgE4yyvzCPcmwAlw/2PqkgUn5i9yUE8OYMJxkQ3buxhMf+DDe/9GP4c5BDj8cYxyO2IMIIVIkYY7s4CZu/+AFeLdvIHv1Vey98BK2oxgHZdYDAA6RCACgGgCq8t7Wqtfi1RAAYO1tha1LO7j0+BXEfgI6RCg8fP5zn8eT165h+8wpnLpwRkoACvbK3Zrh2nMfRj0aSwkAd0Fevygnr/haDwCQOdQK7dEhsZlnHs4VkVt1/COxhxvoDz2QduE5bYOPH8F0ncwWKlp5fc71DDmoTGDQkXsQAEAykCFrRgNhRLoAAF8b0mA5AgQoheuIWrub8Vw99qbOt+eBdNhavQxp/1hun3t9rQXT5DcDNK+qMyFDdNX0cwMwG0S455d2eSxBzQpMgy1lAMQ17n/xM3j9i5/FqXKBgAyA2RYmVwkABEgaAED1ofpdJPo2vhts6ji7AMD923t44/Ubsoa3drbwxNNPIK9yeJH0n9Ke31oIYMbCCaLoK7MEJ4oRjMeIkghBqLRqtgVcIMLk/FVx9Jd3XkM531N/dHoe90eP48LPkwHgo3QBADVTTVbdlrjoCjfUe9spQAxatw3oSfxEXgsBgKMkgqF1ZRk77RkY+OcMPHsMmv6YDwXG9ijaGaXtctC//v4cssey60M/39qP/s+rglIz09XePYAD717Hpjm37pkoc19ZNkMZ+HYNtt3A3PFk/BFQxd1k6Hk/Nutuy0KHxlRmk91CHxAAYPBPgT3Xdg7d6yoAgPhdIhoYFUoCAF6FgKIUFHBHIuvAC3JE2X0pAfh7AgD37yK9ewd5EGJBAc6zW/gIGQCLHN/93JewuLUrAICXlRhHMfYPDhCPRlhkKSKK9B0eCgCwTFMpzWEZgJTmMQo1DAACAMF4BLYBtAAAGQAUASQAIMAvmQNyfdTz0fJbfjHYl9p+z8divsQrr7wq1H/5G1e/lHWROaHx9EMCABYBVDR2CACgGcvSOdLlAUg6pCgxVfeLYgka/zCmYr4qNtoHxcBfhPHY5i9jDT5vQMmWvGgK/CkTYIzpeCKtJJj9JwCQFR5y1nYYHYA+ABCSulUxVZ+qeGmtx6bqPwN+AgDaKaCgVBLYTon0fTpy1CJgsqLMaSU9IBhhL4tQeFMcsgVgFgDhNoo6QVESAIjEOZI2hAIAsC2EBQC46DwEtSLoUoZAOgf7MRmwgNdHYTUaaT7EkrUlRS0KzsJwkDYaVg7kJKZX32sIhifIf5z8HG/7TzyI9XYGZd0GcZyx+1GLAPY30+41PSoB2FQC4I5XG4iZ9dcLLIee9/r58UgE0GrNHAlsTHZeHO41AMDRMW8z9H0GgPi7tgSA4Kyo/Go7ri7DoA1iyBpTJ8r0andInwR8Weqb1jWuvv9D+MBHP4E78xJhPEMSjFBTAbxeIAQDkQPcf/Ul7H/vu1j+4GXkL7+KiedjXuemBCBoNACkBKBgN5sWAFDnjtoxVufLRxnWmF3YxqXHugDAFz/3BTz51DVsn97B7MwO8thHNUkQnDqFqx/8EBCPUJBmKIy47KEAAMsA4HNyAQD7+9oM8gADQOmE+lStX91nAKi3a/yVNT3cN69HkxVd48CvCg7k+qidIs73UQBgld21NkQDBx0AqpwTAODfbNB/3BIApeC2DAPxCwyzkH+33RWGgihluDAT3h2ADgCwwUCyFKU/fM0as0GvS+XpPNmjtfX2mdnrtVnJfuAm98hA2XcBgAzs/nX/i5/FG8//Oc5WGcrlAWIyAK5eY7EFkszDvZs34AeU3yzgV1pYs44BMBSQcj2yBIAMAAIA7Oe9dWobV59+AkVdwI995FLfb3JgJv6VBJnpYEH/b7q9jZqlqQHXYy1i15wTRRAhD0dIzlwW/3ZpGQBVCX96AffjK7jwTz8hPmRlbJTaKXfdtIJ7gwCARHAmAXgcZ6X3HilHEPvszoBu8K9jR5ZKl+glfq88Q0KQrc6Cu8fyZ2ao7Zzu7788rrQZ7H2+v2dbgU1XP0KBHKvP1X5iaB9aNzRtC/Ojc8heV/963N/XA6ybHoqKTD4MAFAxNjKdoNxx4nVZENJehb3W5pprzyRVVwMQa0sA6loZMMbGDNnMdSUAkm1nUOwXqJgY5gpn6XYVoZY2gJz/OfxiH3j9Jbz4O/83tu7fxeLObWR+gMMQiK6cwfs+8THgcInv/MUXsbhxDxOEwDLHSIJ1wni1BP+7+/tIRiMtARiPkFGRXzK6LAMQeX/ZuggMsASgjiMBAK69+53CAEgZ6EcxSq5hX5lBBIDzgll/jWNdACBdZnj11dd036+0C5CNsVUW4aE1ADYAAKIESer/EnmuWfeA7fV8bjqZPLwwItKi9BEXytVw30OeZRLwEwQCczK1AAAgAElEQVSQB2zgXqFQ+SF2tnZEGDCIxoLQLlKWA3BiqPFiFp0MAAb1SUQNgD4AwEw6RQe5eRIE4IZGxyuDjxyTcSwAAK8nYL1U5RsAgM9tjL0sRO5NcbD0sCgp1LCNvIqQF2QMsATAAgA0RBYAsK1PgJBMBdEIKFAVuWRuKOBk1f1JpZbWiPFIQA0pdyhKuT9NHigS9CBfjwCABxm13mfe5gDAeif4kQjgJhHAvjPcd6SP+LZ9J2mtA/0IAFCdlKMUX3Ge7CZ3AgDA6q40ttHGkx2dgnbcTRWpkwXSa1FmR5sNEeTYCf4V0C6lz/iiqnD1/R/Gh37pk9hlWWA0Q+TFyNMlRnGNbHEP25Ma8xs/xGtf/yoOX3wJwRu3kVQVll7JKmDRALh86bx2ATAMAPplZNkJwC1OfhcAYA/02cVTuHjlEiJEwgDwqwAEAK5du4bZ6W1snzuNnJmO6UgAgCsffA6IEhQsUWAHHur5rNmBTsIAcDNHMoYigLt+d+s8fkV6OivIAqQd59AGuQq9H7uN25BD3mktMGAs1wIATv1xP3DpZ/hsUG4zyALosAZUMnBtFwC2hmIyRZzvKDrSmsxeYnNdfZEsO35GOKvfhaFzP8IBOdqFyH1m65+f03auE0T3or1m4biQThNWNOvfnqsfCLiBW0f0M/CQ+SXqrMQ0mGkJABkAX/rvuPVXn8NZ5Jjv3UWyvY3JE0+h8pIGAPB8+ocFIpapGjuzKlBzn629RlmTdYj9O/u4/tobku0n4PbkM0+iYGoy8pCzWxbHl2rgZImS7RFomzBpuUgdqtFY1iFFycq6gFcyk0l10TGqZIpg65yU6REAqJf70mKUDIBdAgA/zxIAtgnlf3P1zXrTVd0yAJx1ZWnrphTqQTWouDYrYRDY53o089+KbNpyV9W+0imhPrkL8PbXP1tMcvztHGheN6UODJhWv65j4upr8L1ta1BNVLp1/JvsVSd4lwyu2mXZxRxbNzSXh2zJSc531Dw9LACgNH8LALhAggsA9K+xuTd5glFbhjcgQljz+bkig7RPvfdxHg0F/zwP6+k7DCeX7ULYjRpxAgBwH6sQlQoAoGJpAA9cAPk+8Mb38drv/mfMdu8IAJD6PvbCCslTF/DOj30U2JsLAJAKA4AAQCHlURwTMnji8bgBANgJgIldAgACQlGhn0BAxZJa7QLAjD9FAKkBQACgDHwBANjSU9K/tP3SSpYMeBVK1JI5MiJ0v2e3vOvX3xBQIMtyKQOgG2Lb5moJwK/+q+PFj0fexcEReZJmXjVKyw31shIxIrbcIwhQ15n8TCYAg2EufZ99j00bksY5dqibgnSwRaDJ5LibMA3vJBlhMplhNNmG5yeYL0v5z0CZbhonZ2lKAGIBACgCaBkANCah1PYz+I8iZnIyeHUq/3m9kxGdHJYBACHrzSqyEqjW76H0xsiCbaT1BAfLCmkRwo+2kJUB8twTYEIEAIX+qZQxZQBwUujGGbEEgQh8pcF/SY2EItUev8aBTEYTTGdbCKKRsADSvJL745xhKUC38vT4Qa11co//ie47u67Wgx7lLf65tzQA0FISB51bZ1Na6cg+agOozoiDQrs/u3VwfSf/iF+7IYAY3MAHgq9+FmLVCusDgBuwhkGm0PC51IFv7YMr3HXUhnQcOPE6uzRg/YSbg2qPodfcbk6deXpCAMDGj25A22qstlRPO258TVpnW8fNXIs8Z3NJ6uwYVVszT6wzymI1j6r+BACe+zA+/LFPYz8LpASA3WPmh3OcOr2N/fu3cH4nQXHnFXzvS5/F/ndeQHR7DyF7B/vcS0qMkgiXL54Ttt0QAMDAgZdiBWSl9jMEti+dwoXLlxAiFACAwkif/8IX8fjTT2F65jROXb4AtiNiTWK4vY0rH/iAZAxZe0v6sWWrPagVJ1Bia0AfBABo1pCZBf1A307C1QCAyeKvvYF2Jvfnez8z2T+MW4M8vFb02F1gsM1si1Mtgk8a+NiMtmTmwxB5mkrdv82+MejngxbHnAAAVbp7G7V7HTyekLhtUGXo1MIwMJoCdn0dyXLT+xPhiNUMgKEabGf1GiHvfgBk6e5derUOlHsuCxS0JQz22C6A0gcAJDBgIBB4yA0AMHEAgL3n/wK3vvJ5nPMK7N29iWRnG9MnnkbtxRgVPu7deAPwU/h1gZAMgDUAADOA6pC3td4WxAkQ4PDuId547bqWAJzZwbVnn5Y2fgQAMgEARMlaqL5BGCFkMiiJxbdkm48sXcKPY3hRIloadUG/tUIdJ6iTMaJTBAACpLffQL2Yi+SCNz2L3fg8LlAEEKRAa/2wmlkxwOYXp11es5D6INvxwoeh5SWlsNQIG2QA6MrW5+jOj1bwkeUXIQEA5xL6c7QvMNpZDMwgrwIA7FhwnQm7hsNEoKTX7k7Exh0AoxfEa4B/ZIno35qFacZ7AADoAFaOnWhshltiYz/vgqYbN3UpxNfreYAuAKURAZR6dFLKeT4LKtoWgSttK8eSKLWJIe1Y2c4IG9oAkvUUJA/eBlAKawLOQWUAsFQ74vVUbF04UuoNNeOKAwUA/st/wvbuPSxu3xThXgEAnr6IZ3+ZAMAhvvO5v0R+Zw8zP0K1yBH7gehisfZ/ySA9ibF/eIDpbCbMFNbh56YDQEUwgMueAB8F/8IQBe1TFOCpd79LAIAFjxHHYqq1PI4MgFBabhPo4J5ghSkFAMhzvPTS9xpAwIoA2+y/zKFfXQUAOKtKf3R3EfdnI+LiPORO+78qF6eEOgAM+llnz/Z/nm+yI6YmsQUgj2Zz3C7MrrMo5ykKTMZTbG2fwWi8hbqOsUhLzBc50jSTjVMU/v1cxP2iUIX+yArgBAq9kdBQ2I4wpPiflyEA9QH4P8dsmqAQ0YVQhJOWi1w0BoIwkYz/HKexKBJlHZTMWLCtCv/TqBK8UKE0aSVKbLfMQdoMgUMK8JCmmWdLLBf7yJdzaU8Yh2wPFSKO2OuX1P9azpeMZgjjKfLKw3yRYZlVCEgVNYKHK9fZmhceNohfl/15kOt59Jk3dwRcCpSLKmswajf84QDqOFdiHRtLLbJBrv2+ro2U1nse5yx2v+y+uQnYelnCVQHwkb83/o3ev+s8aNa0VchddZXrnOvVn3ECCsc5OE7g3n3PZgbAumM2bl4vgBVr3/PrGlmofoZ18CaPXpcys4fmWc/ed453tD60Y/9Z/6nVsZ1PDYkAdkAG5909bWmTTbJvMCCGoVob9ZXm05L9F40YK/KngZxm99v2mPbem7XhtBkMygoLDzj7/vfhQx/7JNI8li4AoZSBscaVPX1r+MsDXAgXeOnzv4O73/5b+HeW8LNSggQ/ZBvACOfPnRYmGffarRk70eQoi0yFmkT0J0QhzpZmXuf5AlffeRXnLl1AtsgQ1gFOJzv4f//0M9h+5glcfNc7sHP5kvS6jkl/Zi30lYsIZhOF/WUuMMA5WRDgUkBdz2Iom2XrSK0dc+nqOrfXn7sTLpr6a+s8S1B9BNZybIxh2B2d4m2A5LIU+lk7Xl/fgbfH6gaoOmdsSV9ba02RN3WqZU45fbnpV9AviNgDXu5haBzs3/pBs7kKY0AFBHDOo7bQtjumLoPpkW47tpj5y3VGFXBrK/k5937plLJl8rqv9SKBR7uDHD3Whudvnrkd7y4DoEaGXLLio1IZlmQA3Pzsf8P9b/wVTlVLLPbuYXbmNOIrjyMvPez4Ce7duI6qOhSBa0o416rkKJk7filrQvt0K11Xs3PM2HM+25rdSTRCvrfA9178PvwowJhtAK89Aap6LJkASkKEFAOjAHUcIYpjcfh5PDXZfG651PynLE0tKyRsnT0aCWV4XpeYXTwvCTT/IMXhnT1E3gj1ZBvpmQvYee+HAUyMcLY7su0acEe32UvsHmA6AB1/B+++U8OKdSWs650Dkc4mA9xO5wEq+KZrI7DSBMBiF40wn2HAHAnS+wc0zCr5swVPelNSy5u7NfSyF5Cy7bShHdqrO8DlCjaUBTn6avw8PhnUfZ9MjtkwfXRtW7tqbWPDmDB+kQWt7O1bm2FLhPT2j67FBmwzHzziJ5rSce1p2W07yuvcxHCQ96x5yH0WmT2/fITxPW0UClQBE78VwpKgNrPsI9RkV/sZguU94MZLePEPfhvnDvawvHkDi6LAvldi+uxVPPPRfwbMM/z9H38G/jxDmFWIKGhfmqQF6/S9GmmRq3BupPp03ItFtT+IkM0XSMII2TLDbGtb5EXJAgi3Zzj3+GMoKTgYSDG5dBUgK5x6PtLxjm3hVblD/CGbFOE5vvviS9qly5TUs9yAwEFB4IHg5K/+2r/uT1f7qDrDSrSt/eoDAG09ua3JpHGSy6oKBQDypQoAegy+Waekgn5U1VdkQr/cCe9OgP7ikE2Rrl+RYyQsgG0BAIJwApb9MEAm7UE2TY9OSmZU/imgkKNmvyPWHXoxAs+ToDvwcoR8X70UIEABgLFscqrCH4jYIAN8P4yxKBPcz7ewLEcock5ePgNtQ0hdAlpmu3AIeOhGSkxXnSb+bbE4kHrNIl8KnZLdXJPIk4xOHAXyoNVnCxGR0hVNRONgmbKtInfihwMANhnIda8bXPaRhsDDDOKP+LMuANDZ4hsAYHWf5+Nc2hBN1244Q5vCkQD2JwwAWBDC2hqXonm8Dag7SicN4uX2jQU+6WdbW7v6Go4HANjPt5l6N6Zr13k3IzcUXph99QgDwPEZHTvfU5EeUnV3dic7VZp6+w0AQLOnmGP0OwHwdZfA2TqS7UOx927FybrjUiMgmNtT+Ze9qUnq6MasIIA+a/tMmDkMqhpzz8OZD74XH/74p5BlCQIvRFiRyusj82fwah9husB5fw8/+OJv4s63/gbe3RxeWglNmEAy94tzZ08Jy4wAwGw2UpFd0MmwAEAgToeIyFIkqEhx6amLuHD5ojgeQRXgdLyNz/7ll3Dl55/DEx/+IA6oWO5HkvlMJlOMLp2FN7EdPkQGYGMQ3rcjTaDc6AbpO9YBAG4A1+yp4iAepaD37Vwzu3sAgH0oDixltIyamdPJQPZW2Vrq75C/cvS67NxoAQXWddqMMYMTBnV8lz2eS4kWz4mtphob2neF1wEArKFWLQRx5hkkGqCB10ltAI4z25Sq3+KwMC2AZWqsLQDgOtcWtOiXEHTGoGH1rHbhj2MT1+1T7lzR+2prvmsKVHsZ2IphRMqvAADArf/+x7j39S/jDDIs7t/F7OwZjB67KszLWRVg9+Z11PVc21hTNZz9tMmSMXW4VteBwRED97zQsbTlmjKuQSAq4fn9BV584TuglHMym+CJZ55CHZMCHCCajhEkCepAjy3BqqGca8ksNauYDqyRk5Fa1Ig9AgUJqtDDAgUmF06Lj439HIs7c4TeGNV4huW5Mzj93ucATIXZsOpr3fg3s+sEe/hxfIpjv4etsK0NcYDp4wTNxuKYxJyd22oXbTDa2iNBypx9y7lC8zy677W2TJ+bUtCPAgA8jzB3zPoeuu5N90KWDxnKdp7zuy1Z4Lq0Abq9PneN2nlobW8/QWTXi7uGXCaLBQ1d+9p/dq4GR98+tDZNmR4WiGisr2OPVs2JTQDi+nmttfHCyPZsCQAztbGwu6W7RFwgSe8Bb7yIF/7wd3B2fxfLG29IGfaBX2H29FU8/S/+ObBwAYDyKAAABQCEVEDhTvPsl2kmDPRskSIJQtmHt7d3ILyqKES0vaUAQBSIWGft+8iKAjHXOO2OaXmva1E7zLlg8Pe+9z0z9/hnlqxwPuq6EQHLX/3V33Csb5equQl/swrMPHXHUZIp7QIAbP+3gE+lfQMAaBBM48kLWy2C4z7gI5uqtCBSgb4oHmM82UaSbEuAnmUlOLh6jURhScFnPZCp75c2f3QAfbCdI4UJKaDigwwA/ud7C4ySWPs1slbfZ+9jIvEUXIkxz0IcFDvIqpFOpAaR4aZpjIbU6OsGqoIp+p0gCMdgf3+3KQ8IPBWFGsWBOHShyUKSJsJ7IgDgBSNkZY0007aHFKt4GAbAsY3twBsfAQAPM3o/ns/+qAEA14gf545+2gAArkvpz24cCDcIOY7z+fZgADRbeBOlvlUBgKFMv72XIQDAEDS7/DYHlWlsnNkM3S4C0ubWAQCaMgW3laA51tEkObvDAGHtYeH7OPccGQCfQpYn0hqWAAB30CLclj0yzlOcxS5eef53cOvvvopgt5TWQxkzgF4NCv8pAFChyBeYThMBAMg+IwDAlrkMOhiMkM3GQGKRL3Hx2kVcuHIRZc5a6BpTjPD5r3wVz/zyP8czv/BPcEc0eCLpfx6PJ4gvnAbGiWnx+aMHAI5mpruK9W91AMAtuZcsnAQD6riTPmwDBLVL1k8ylHIjDixeZTPBhrL9w8CAtiTWwITlBe7asQG/CwCoj8n3tZ6hzT727acFgde1cWyAswdWMdq842wCAAqh+NZIykSDawMA7H7jrwQAoAbAqQvnMX7sCcyXOSaFh3s3XgeosS8C0UbAy7T2Y1DHp8j7F2EutqqmEBhbJkaR9ug2ZRaRFyC9dyAAAMNAAgDX3vmsBP5eEsGfTdV/JRPNiABqEGWSzSLAZlT/mWyidACoERChDGoBAGaXzgow4B8UmN+dI/YmqCYzLFje854PvuUBAN2w2v3bDR5dwGd4pmgXEvXPVRCu0TxwOmPo8YeTlFbErwtetnoFbcB8NJqSUM2IeA8F+m6AboP0/n3YQNICbkd+F+qxK/7WzfZb9fhVK8kG7XY9nxQAsJ+zAb47TlLHLiUyLQDQBwk2r/D17+j7c11/VQPhdQBAFWYKANx4CS/8wW8fHwBgaZAtD/Y9AfjYsYAMAAHyDBiZly0DIGZ8mWbYMgAA4ggYjxQAICjIbi8EXQtlANDOsH2o7iFmjhrbwOCeXy+//IoAlJqcZmKCmhnaJUDmfBcAUBShDejdwV2F0rrvN4h2AwBwY1EGADUAFAAg9SBDJTXx/Kcyp/1AYsghl+tykT5RX9Z6NyLho9EM09lpxNEERQmpjaDiIpFalsZR5b+ul6jKpQARNOD8fOhT/I9hNDMmBAFU4ZVZem7ES4rDeBG8IJE2gwz+qzrA/sJDWu+gqEcm+OfAEmFRAECcFyNkxGBfQBGf10taZoa8WCLLdFwCgk2hhyQgG8FDxJovQedV9T+gout4JvWhy5zgRiHXUAldZXUv0YddQOs+/wgA+FGO7ptz7PWo8hBV++Rwvmvkm1DSbDpHQLtOxPyTLwFgpotOgFsn6iLhm57CIwDgKPn4qF1on3ObZedPby4DoHvsNuNu97Mjc5G+sxOstwG8Xhu/bCZfsvg9poaIBjWlDW22VZ1J3UuFlsn7dLRCLGmRAECEAHPfw/nn3o+PfOLTDQDgFQspOSuibVRFjXFV4FR5B9e/+nu4/rXnEe8D1TxHWmSAXyGJQykB4P5KBoAAAEUmGjhWSZkUZAsAKANgiQtPKgAg7czYF7kI8bm/+ooAAI998H0NA8ACAMnFM8IAUMfNMEkfsATAlhba59Z1onXlDa3FrlPX+iyb1qoNBhs/wtAyHoYB8HAlAN3adQnsHJ0IZoqUAdBmH1XYWAdef25FxNqV2AcBBnw3Q70WEMCc2LX8Cqx0EzvNvHYO188CbnoG7uuyLo6owJ/kCJvfuxkAKAwAwFp4ZQDc/vM/xu7fEgDIpQTg9KWLGD92FYeLHOMC2L1xHb6fakcrt36ez8WUacgQmRIT1boKJGtHf1DacJFuXHvI9+Z4+XssAQgx3prh6rveIU6/uHQ8gSlwcgsp1I4Z+1lx/avXSr8zqtkC20MR1Ej9GtuPXUCVlw0AkARTlOMtzE/v4NR7PgDUGxgAAzXmTTbZzNWTdCLa/MRO8A6bZDMfGQLsh2yKewYXAJAAqena4q7NLsjQ8akafYL+dbv09S6AYO2aXeud1Wpo9DYQJmjk+lT9s7hZcwENHdo85xzLnI9cmeO0rPJ17N/dBJJ738ctAbDAxJBf6IIVq17flOHflKQZur/2M3wuQQcACKkBUMeoDAOA7QGTbFcAgO/8wW/jzN49LN64LgyAw6DG9OmhEoASMZPBTotI5X1rO09bfiGteGuWcQfIDpeIWQqwzLC1syPRItsAFnGIc1cfl44ALOuhvkLK0nXqvtQlCk9LgJjI5r0QkFTFfw34X/7BK5J3FikZibNZtNSK63q//unf0Cm31u8fopI1j+zIRtHVANCaRAsAkKIodfCscRJ6oVIS1k3yZsN2ZrIGHczeGZXOykecTDCbnRIggNQIUiTu796TTH+S+AKoeHWGIp9LWUAYVKIJQDCAQACvjV1XRbDPICtJMsYyY81+DC8YCwOgQiQtY/cOWXGxg7KyLSOkV4DW/pvWOrqA2sw/dQAY9C+Xc6QZWREKYvAa2U6TRw88/RsdJBokOoLJaIqtnbMCBBwuMixS1SKoET8CAE6wZ/wsvnWVkZTsd2/dbzKoQ+P3CABoR+U449cFMR+VADR7z0OUALjTuAGTbcDuOIj9WHUYANAP2AylDf67z1bBs5jsEZNBcsFzdTwILnM/cJ3JFhzwaw9R7WMRkAHwfi0ByBMqzMAvlyhJ6422UeQVtnxgK7uJW1//I/zwq1/A6MBHeZBKqzDuZSwXOycAQCnlZNNxLCBzKCrB7L6j3W7IJiMQwH2FJQDnn7iAMxfOSkcddgIYlRGe//o3BAA49+53YE/qB8OGAWBLADTwE1f2xCa1ccrsczHf1wEAfR+gdeyOfw0/jQCAisQZDQCTzZR7M6wkoWnK81INgDYxollgZpi7ztuQryZthgaek3FIBWLQGtz2GRxN7MgBLEqxomTDPYk73oP7xk8cAADKoBQAIC7oHBoA4C/+BPf/7is4XWdID3Zx5vJlJI9fxXyeYpwD+3duIggySSCxPlM6Vlk9CT7LgEGFqctlps3UGpNhwIyftKbzfKH8BlmJH35fAYBkOsWVdz4LjBIW9MvnmPknFVldZBUXbfdbajcyt8jmVOwm5Wsfc3JeQyAPgenl86godLeXId1dIgm3pATg8NQ2tt/9PmUAEPVY8dXoTthn7zz3JoA9ec7gxDZj8AM9AGDIfmzaj6X03AqZS4Cka8zNRFuWwWAcIv69vbp+HNMyAdygU4dStQ8kPujdnD03v2+qsafOhNXZsNdty25ccNL10Zr9sdPRoPsQ3ywAYIgh1Afl7LU14+Lodmx6ficBCNz5oT/znrk+2QmAzPBSRAA9JCgwaksA8vvAze/hu7//WzjNNoAGAJiHwOTpx/AMSwCoAfAnn4F/SA0ABQDIAOD1S5t7pVdp1t4yMjwgLysR6VweLhA5AICUHyQxqlGMc1cfQz1KpCSgJlhQ5CIGWiBHioWUAElWny3la7bmJbOezCQfP/z+DwUYlODfMGXqUuv/RbTxf/j0vzbztzcB3EnZ2eiH6WTO1DdiT9LcT4JqVwOAv1O4xFL3jgsADC0+0ukD0+uYNfdBECNJphiPZ4ijkTg9u/fuyoPVunqiHznybC7XEEUV4igXbQA6gtqrWWs6LcIeCwDAVixEZUdYSslYgKL2cXBICtYpVGwbYVAUi8iLiA7bNAiCysdeyLGLMkWWLbBcLpAXKZJEUV6OFU0BhSjYq4HiUvwS9Wb4mEx3cOr0OekEcDhPsVhyEwlRe48YAG/ObvL2PsqQkeW8e1gAwN1MjjOCR4KoEzgP/c3A2NRWhd0GFP20/Kq/mzX/qATAPrm3pgZAPwjVFnx6T31goF/aYAX62rlrBP0sE86wq2X9NG+y76mkfMwC3k2GVDwZCyC0R27lihQEIAAQVE4JwMc/hdyUAAQsASAAEO8gz0qcigJMFtdx95v/Dd9//s8xXUQiIKb9ZMhm84UBEPgsAVhK+1qKy8Yxy+HIBGANMRkA3JNUkGxZprj89GOY7lBnwENYhwIA/PW3/h7v+pVfwvbTT2IZRQIARGmNMBlJCUCXAdCyJY6z/q2T5z6bdQyAzvsNVZR/a8UAzWCvCmB62a6OvXoTGADNytkgRHrEdpnrYg9nW0Ov79H2vhKPy62Z2nJTX96KZWmwzi5KR796IEDjv3V9N4WoDJBjlr47rhJQ9IAeedpVvwyj+7vryK+bE1wPVjBz1fs2ZXA3zbn1DAAGyhWQV4hZAsBUWlzj1uf+FHt/91VpA5ge3sfZK1cQPvY4FodLjCsfi7u34QcZAq9Evkyb58egnwEzQRnRb2C/K9b/M4iXR0lRR+1bPh5PMB5NQMGq1198CQUzgUmMx95BAIAK5OqDMkNoVXp0inWFUcOICaJaAQAvEABAsrOhhyoJkJw/hZoAwH6O5b0lRmQUjWc4ODXD9jvfuxkAWLGXuqvup4EB0J8nbgC7dg4aAEBt99ESALsmV2VIpcafx2iklAz3y0ZVTumACyTY8ZPj98a4YVg4miWuHXTvxwoV8zO08ZYR4P6+aY2se92CEdZ/PGkJwCYNgP76dDP2FtDYdH3rXrfX645pO1cIvIa6hw4AAKy3r6McsQEAXvz938LOvdsCADBwJwAwfvoxPPsv/ploAHzrjz+DwAAACQGA0rTro34KTTpF/FzBRZZACEswxPJgIWL0ogFw6hQK2t44QpkEOPfEVdTsdhBHUgaQ5gUiaovUOZY4VADABP+QNoYEAdhdwcfL33/FBP9ta+K6KlFSkLAsCAD8SyfvYqlFq3B961W5rTsMPU1nqMxx2xuW30mtT5eHEvQy+KcQoAUAdP/l6mldq/5G2V/Yndc9pdQrG4qBNh2bEEkywdZ0W8QB54eHwkDgUBMAEKPNjgQUUAkLjEcM+KkVoNfPByTOiYiBsCXDGJQSKBGjqCPMl9wyIwm8s5xZ+ylqDrhslCopZScu6cWqkMwaowJFkSLLKYiYikIzBQHpoEnAzynC75YSJ0UbStmgIziZbuP0mXMIoxEODpdIM4o/xShZbvCoBOBhbBNiW0wAACAASURBVNzPxGd/VADAIxHA7vTZhFirbXHsneNJnfSzChwezex1jr/GgbNX0QbFbz0AQGqVe9lNycj1g39HfM8+MQWQjo6hS/unvozZHHpq07S6ysHS/U6/ZOxN8O9m/k2sKQ681SIgABDXAQ7ZBUA0AD6J3IgA+mxDS0WaYIYsLXB2FCM5eBV7//BnePGLn8FWliDdncvmX9W5AQDOiCgYAYDxKEKWLjAaJcgyBildAIBBCksACABMtqfST5sigGHq4W/+/tt49yd/GbNrV1FNp5JdCJeVAADR+VOiAWAZADrXTsYCaJw8O2Z2hFeoXLtOqOvQaenf+vO7a+FHwQCwz32tn9Jb864NoJJ/xzY7Nc2a8TdZf0enRKAlm8Fq+pAPJ2bMZGzmsPusxDOpdQwtA2AIABA7Y3ttG70A+0wYdPQVxCXr5XQWWLXB/rQAAHVeqQYA/ajEw20DALAEoEoPcfryJXiXrmB+uMCkCrC8fxeet5SW1mQAkOVDF5bifwzyJStrgn36k9rKz0dIFX/p881y1RFpqVSrxo2XXkTGbglhiKvPPgNMpk1rOTlmY82a4n91eSt+JEQhAABZIiGC0pPrQBwA4wjh2W3UeSEAQHpvgSTaRj3ZwsHOFFsEAOrJegbATzkA4NbsD63FTXuqZQDIehooAVB7o3GRG0TaczUAgPm82QWa90pnCCMA2DTbsUCmZOBNm8+BcXbtlYYnR+2su87cEgCxKVybTgnA0Qy4MhDssfvBN//e2gONa04KAFjbZmOi/jlEn6bDbLLxl55vnYZI35casjP2+Q8DidTpiDoAgJQAIEHFLgAM0IMUcbEnDIAXf+83BQCYX38dBcV7Iw/jp67gWdMFQAAAdgFIS3QAAGbbWWZKCj+I+TH2U2ZXzVJvAgCHFOgMpHPdzqnTKLivjRIsvArnn3gcFVlBBAEC35QAKAMgpx2irhyZCyxPNwCAV7G9PAGAl6XFq/a7YYxKX4UxuP73/uWnf914fa2ipkx2QzlqFlUzuoobt+07jLNl52bjUKkIIO85Jd09nRtqfWF6x2p2nPQV2wXAnSz24fYnQB8A4M0rgs56F7bG8ZAkI2zPdjCbzQTpWMwPUBUp4tBHyBp8Ku4z+A4rjMbM/mudDOl2XGMMuEXoj9TH0TYWS+bvI6RFgMMFEd0YYTwRioVQLVg1IBl7V0xMFf+l7p+6Bwz+swVSYR9oG0RlLxgVYwEBtKc0hXe0pkM4AXJP48lMGQBhjMP5ElleIowSIwR4gjTqqt34Af5usM711SMPcNxHH3nzRsBFWF1jqA4cAbru3Nm0YfavrL+BuGvYOoLuZ7rH/8lrALg0ZneTsFm5zRSz7ogcZ/weAQAWBHl4DQAXALCJTpmDvYlqqbOyrzh7mU7/1rHq0/67Gco2eJfjSBcZA94qw09ddZOpsw6UXWJSImzeJM5UDUz8hBg+zn7wvXjuY5/UEgB2AagzVJ6PeTVCmuY4Pxkh3n8F+//4Gbzw+T/Fdj5CunsoLZdJAw4NA4D7bZEx8FcAYDyKhQHAi2OAIBoAYdQwAM48dg7bZ3YwTsZI/AT+ohYA4Oc+9TFMnnhMGAAuAGAZAC277WTBv+vINq0lzfMYdtIMXdZkw6yzyPNri0A6bMe7hh8FAPBwGgCcLLrH24Ba43oVAZR7JcVf6MLOHG2yhtZn687hduqvYgLoO3jMIQBAn606+0ovXg0A2N7T9tnZ/cAGJutExtrnv/r5rZoTx90h+xnGbhcAoIzYSrpGnJMG7wMjD7f+wjAA/AJ1vsDpixeAC5dxcDDHzIuw3L0LSuxVxRKjhOuVhZs1spxtvggC8HfSewuMp1MBAEjxH00moGo7H6XU/vKHxQI/fIkMgBp+HOPas88qAFBWAgoQqBONRxM00uYoW1XLNggC5FwLDgAg95iE8KYxorPbqJgs2mcJQIok3kJNBsD28QCAwb27x6r5STIA2gC9DZCPP2cUfLMigKpF1i0B0PnLddbaoY4Nky5jziiJwrqllytAo0G0q2ei55A2fez/7uwJ/YDVXT9D9+UCcNYWCb3bMAI2rRP7mT6I1w/K+2DEcTUA+uvPBXNtgO8CC32AYNOzPMnrLtCq8aXWy2/qAiAAwK3v46Xf+01s373VAQBGT1/GO0wJgAsAsASAHX7Yfk9iWN9DELGVfK0lQFK/RXFPMrxCLA4OEbG+3zAAuJ7rUYzUB8498biA7nUSCUhIDQABGQldeJnON5b+GBDAK334wgjw8coPXpbYVGJOJuB9JqXbknTvX336U7XNXEuPQJmoRrRClALbBL1mx43TLjXyhq7WOD36g2azFXGgSikz7gx+q5JURH6OwYciEMycuyKAdsLaB0sRDPchd4IYtjgqVAWZSsVKl9drn4zHmBoklQPA/sjsGADWTJaFBN+jhAH4PnwOiqkHse3+ajbkqwPkJftEMvsfo6hC5PwvKKsK/UXMrDRUHWOUTbs/Bv9R5AsDYj4/kHEglCDCnNwWTAsjbrYM+mWPb0gWCgAQIExGE0wmWxLws1CAooBqY8gOUAeiH3isR75as9DPkLjGrW9ELIrXvEfum6BUazStYbAB1BBq2jGgTr2Vu0CtoXARx03G7Gfx9eMEnGsD8GM6z6vm10nH/KQAQH8DceegZEGoY2AybHb+2Lljr82dV+7nha3UCwB1YxgG1Ib/3nVej/vZ5n1OTe1xnmV//PolHP3nse6YmgHXulIbEqgz06WZtkBfi87bkEPGundSFxjU9dsatu7IbgYAbDZfnos5jw2i5aiGAeDeh70vebsjvsdf3U4AGuxbCr/LxNT7V8dEdwYtD2vvn4EnwbMipaAs93KTIRFnUcu/ODYRN/1SmV7pconxeITFYoE4jkWcaxYkyMIIW+95Jz7wS59AVTHjTmGbhdj7pTcRdltS5djOb2Hx4l/g7/7sjwQAYAuxLF+Ips7W1hg721OpSyYIwO9VmcvY81xpyk42umcx68xe4fN8gWs/9wzCcSwcZb/0pQTgm999UQCA6PIFLCSD5WPbH9F9wPYTl7Hkfmsyv+3zHbYEQw5a4+SZMHQdfL0JgBMRr5Z/eyRLt27+82kGoYRh5qvLRmxn3NAValZw03rr2Bt7FqeUoaYIFf23pj0dKeTMEpOxERpmYXsu2fYb+6SBifzuUonFpuj8a8emJXraj8t9S0ZI1Qft3ejzMSUGhuHREQV0ghnJgOqG3mT9rQ3l3BjK8DVggQXMNuxBq3yU4wY5q/ao0quxrDNE1L+Ye/CTMeAX2PvrL+H23/yldAEo0zm2L5xDdPkxLNIC48KTNoDUAEjits+6tOkjZdjU6zNDSFCAmb94lCAejQUEEB/aPCuWDyHPcP2lF3GwWGA8m+Hxp5+VwlmPIl8U73LgrcauNsKJKlrHJlElGTxBBJ/JKD6LSEsAxmTsUEz0zgGKgxyjaAtpmKC4cBbTZ96lIoA9DYDj7EPW/sv3n0z+yamTWe2FbAoQfQdAVDPS7T2v/kfL7HX9A41/dOF0ztOImncz5trCsX2gltmxDr7cdP269LpHsMF73/YMHcul6PfXWT/oHxrlodjMHoffuf6t/7XWFq8pobL+XB8ckPE3dnPVDODr0o3DiLFbcMQmjcmwLqpcSgDCwEPAhG4RiAaAxyA7zLQEYO91XP+j30Vy/VUcvPYqyho4CCpMnn0cz7AE4M4uXnz+r3H4xm2MSg+TIILHcjsBmMxjN2VdjZ/qAbsHByIOSjZgtkyFrj+aThFNxsh8D4d1icvPXAMmYy0BoAYAk+ZsB5iliBJq/eRM6iP0YviMB/NaxEmjMMSLL7xgGOi5lJ/DK5CMAmxtTzCdTuD9z7/xa2LbOY5lyQy6trMTNJSqghahNou8avrumolvKWtN1sNSKk1du8e+lFS7nwsAQJViZr8VADBO1QA9051YLmrUQaYYmsexUJ40e0/FfKVjjkcjTKdTTMcTcYRqOkPM0hN0KAvEFF1J6LQtRflfa++4+H0UFakngQAADPoJANQeg2+2XiBlhECDbtx1mQkAIOZeEB9d4SoiaDP/SwEBipKlBqTcKVDCMVAhNhPAy/nppNpWDVrSEMUjjEYTqfdjuMN71TpBXoOSOx40QLMiHX3DZn/vL/BOQL8CAOgHbUNGqv987QK2z9d95qvN+6NXjrtZ25E6EoC/xQEADVa7NFp7r/0N48icfgQAvKUBAD5Pux81Tod5+M08dwCAJvvuAB4UWxXQugmq2uC/aVNmOgW0Nktr++g7lqTXGwBA7LiTzWUQphnSAokJwknJZ2caAbazAjO2dXUBgJr0Xx9euUBwDADAD2phl00mI2xvT0QDgGV3cm1FJsCEgA9pavZyAsgVYpbH5Us8+XNPIWbbMdJfSx9R5jcAQPLYJcyli0GALS9ZAwCczAFvAYDNLvBmB9hBzQec4U0AAAOAHyUAsKpESm0RReE4/0xGUAAndVatCKCOrAIA9jo7AIA5TieyMFGGBIKWYdj4JZ10pWS/NGEzDAAo6OWMsQNY8jRuhtKC/9bOrgMAxAluyO3rQiAzAv2sswPGrfMC1j1/AgApxaC9ANHCAABegf2vfQl3/uZ5nPVzzPfuYevcWYyoAZBVmHoRDm+rCGCcKMAhbBT6oHLjvlB9fTI4wkCyfj51NMi6MTXAzP7zKxLkp8BNAwAk0xkee+ppEf/0o1gy+xo0NtCMk1zTLDNZPUwIFaYjRFiZUWU/6XGE+PRMHl9+9wDlQYFROEMajZBfOIPZ0291AGCz/7fJfnTmR09UkEfX9atrsOP7GlvTKQFwLqdlNWvQ765Z6w/bZOXDAAC27r9d6+1F2ECzP0rrgvb+PW4e4fYdQ2M9lMBzA3prP/qfdUGEZrycNX8Sv3fo2Po3LbE+FgCwfx3X//B3GgCAVnPfLzF+5opqANy9j5e+8jUcXr+NpASmQQy2omMCQ+6XOiC0x85uI+xuzxMfoS4qLOcsK6plb/YY2BPcniS49NSTIgZYEnQnqFqxfD0U9kgYxNIliJ8LKR7MeNAAD2wj/72Xvivxb4UcJJMl4xCTWYLJNJHkhPdv/83/WLMOpShK5Dlb1JF9RKiCyC4FLiwIYJE+Bp+KLsuDEcNss0i6UbRdAFRdXwEAZQAoDUHp8XIMs6H0H6g9vt1Ah5x5yR814h3qpdkafjo9rLPa2d5CSYTEBP9WZI9Za3YGqKul6ggIAKAZd5bNFCUFW9jHdSRBf1kz6I9QUGRFmBLaSoGZFrY61IyPqqorK0i7Chwe7ktNJlv+8Z45Hk3doqefsZu8JpnUqPteJDX+LGdg4E/qvw346dMq6m8oLGsAgE0LxS2xcA2G/dwmAECogs7m3K8ZsuahvwiHAIA+UrjJeJ/EOL1d37vp+fbv++0GAMgy6KHH7obbB6M6qPgjAOAtDwAIA8D03XZDG8scaPYRS7M03pbaT+22onk2Y4UbMNpR6xeAtruSaPMYOnJzFZve9Gi3dG4Ft8kUIMvNBuEEpi0AgLyUEgACADvvfRfe/4sfR1lP4XPfzecIYtYArmcAsK04r2E8ToQFQI0baWkrAICCE0kSY5kSDFA9GQsAHGYLXHvP09J/nBoAbAMYLIG/feE7eM+nP47R45cbBsAQAGDX1jrbOmTD30wAwLLouk728aw9n/yPGgCwDrp1YruOrYeULdqoBs+sv4jH2Yy6UvT1/epN9O9R2QBtC+AmS9/UojCxYxvINXmoZnCEu/MmAwAucE/fjYrkvAfXj2ts8jEAgCG/z47lcZ7yegAAyPwSkR8hnNfwkgng5dj/2vO49/Uv43xYYbF/D9MzpxFeuoy0qDFBhINbN6QEgHRaPjut05enJeyNKEkQxgz69XnKyBt2gM3o877CqpASorvf/54wAKLxFJefvCZJHi9kp6lKvjshls4Ey8Q1bFeCSDnHmFk/Un9pr8ah/t8aye/FnUMBAJJoiiwaIT13BlsNANAVkjyuT+FmNo/zLH4S79nkQz40AMDWXR3g0VmnhhrhrlHr6/O7+vFHuwCcZJxcAMCuPffzQwCkOyYSfDrdP9b56UPX5ZaA2nFwjzFUAnRSAKCJNXugH5/dJgaA7ZJgE53SVcGImzLuZaxV1oUwAKQTm5R0h8IAYH0dGQBJuS8MgNf/4LcxeuM1HL7+mrB09rwC8bWLeNcvfRTY3cf3DQAQ0074kYhv2g4NZAKJE+FqubDEL0210wOV+bMCgR9K2VAwGqOMAuzlKS5eewJlYtoAir4IhDVAMjtr/uvCiAoLoauWBDfjXJ7u29/+JtiIKBnH2DrFTnJTJONI8vsF3/fv/pdP1dJrviBaTOeA1EHWfplAl2dje5SGZmaF8pSGLgBAp32TFUVquwCUony/REUKAqn4AgBY6plBn3seln3oQpU0gjJHFnNdI8tyhGEkGRWhYIlqqgbZdL5GFE5gJsYPEIUBQnn4zML7QpWsSgMAMJsu/RG5abF+iwtUAQBiK/y5qnwUNceHNEql3sQJa3xaOj9podoWiuUNBfb37kmNJoUPKRagAbMBT0QU0SrocsxFIkq6GQQBuxjEmEy3NPCXa5N5Il+SKafuAcsBBmjLxzXi/UC/v9hcBM8Nnix4Yymy9rX+MxoCElyDuQrgcR2JkxjEn7X3Hvc5NwFOZ50Ni8gNjWH/PCc978rzb6APrgvghadEw2ro1u45LJjkUtysA93M0UcAwNsCAFDGVXciDZUO2FKH9r3cJ1qSbdNiS106Q43WbL8FbRtAgc4+T1nlJjxrWVg2s6kaG6rK7QIALAWgii/Vx6cEAAItAXj/L30cFajI78MrFgIAzDFeXQLALgBVJv+n0zG2t6aIfLaOgtnbVGg2SRIRF+J+QQCA+z3bCB0aBsB4eyZtAMGWwosa3/jHFwQAGF+90gEAqEmwdfVSUwLw0woAuHNhXQDw4wAA+g6yG8RLiR/Fiz3u+fQ1As0euKQGca9sUNENFmwSQPdKk5RpqgGsiJbbB7wPAmwGABTcby9IfuuV1bh21XXIeX3W8XbHoQXlbDi0OgfabyPWf7abArx1JYSlRwCgagGAeCQU2f2vfxm7f/cVXIxqHO7exuSsAQDyGhMvxv03Xkde7KFiOWcYS6affmoUJ9Kfm4G/BBnm2dHCSGKKvqF04FDGR0ifMF/i7svfx+EiRTSa4NKT18TX86IEacHaYdUAaGeBEfRqgiFmMGtUnD/UrIKe2xuRARCinlBLIkBx9xDVnLpXM2RhjPTsaWw99U4AM0lsuV/H3dvfDgBA5761mLCzl+j8W1MCYIo0dB7aPcg5xgoQQPOeXWbPcfyu/nvc+e+Ci/Zndz0OrRUXQOj7TwJSbKDYu+vLPb79eVWJwbr7cG3kEKjhXudx1r+rb+AyjLkPuiKAjMtEBLCKBACwIoCj6gDYv47Xf/+3hAHALgAEAO4jR/TkBbz7l38RuH8gAMDB9VuIsgpj2U9Nkpu2IDBeQU/MVcJrgkB5KQAA7W2UjOEnMQpqAvgQAKBKIhSBJxoAtCcxy8EpH1GHQvunDyz+SFlI3Cn6c16FF174B0xmE2yf3sb2qW2EI4qGVlimS6R5Bu9//Z8+KmPIjLZHdXvWvpP+XjIQZg2HhNNGrIbfeCOtwZZ4dA0AwEFlJoIZcH6vafQ8FcfT2rP1AIANEPsbiwagQBwmOoB1haIqRIjFVF9pfbrUavoYjxLMJlOh/qvyg1VFJCNBQmq5TwbYUnslQb6yAigG6Hls16eBuMAnhv3AbIosZJPZ5/3yARDwKPJUqP/yMEQQsC0RUACkgs+HKpsqL4kbAw12jDCaIAgTEf9juQEnK2s3bbJTFp4wANYDAMdZIHZB9YN//r4JABARpoEMrD3WJgDAIpB9Q8PP2/qdn7Wg/iT3e9zN+hEA0CLzjwAA63i/tTUAxG4aILlxftwMv+uSDZSZqT1WCrS7jsQtM9oAtEEuAODuVwLqi7aMnlSP0TIH7HF4DFsCMB6PpQUsAwaWAEw9pwTglz+BypYAHBMAILvOAgDUAIipAeAbDYAqk/IDMuEIADDDzNiNe1YUJTjIFnjyPU9jsrPVMAAIAHz9H/6xAwC4JQBbT1xG6mgAbLI/Q/tPszecIAO8yiYeef4OELQpQ/TjAABc0NzOEQtOCoU7GjeztAXyNTBQH8POq6MsAPt+6yQ3DAC6BqassGUA6Ai6mgD8mezHdSUAok0kTEvNPJhYtEOHtudqr6NdT9qpwXQyMJnSnxoAwAdSFnT6ESK2044SwMuw+7UvY+9bf41LsYc7N17F7OwZjB6/irzyMfFjHNy8jizfQ1EXCJKxqPsTZIuTpAn+tSygNsJfJpCSFoEK9IhfRQ9+7zbuvfJDLJj9i8e4+MQ1CfoRJcjYQpBiYPrkTHtqh2Wr1AK1OFEkdOBAmLtATa1BggDTSM5V3JujXlSICAAEBgC49uzbAABYR6AfVs7v2pIWOFba/sMAAM0K6TBzWo2z9lyyVozu2Lo72GRfbYDt2hbX19sEAPT9c/7erFdm2EUEdPVX389v90H9jGUAtTZv+FirEof9uE9tWDti60RG7fm7Qb+xY6bcioxr6aTjtAFkF4AS1LyBMABG9aECAL/3mwIApDdvCABwr0pbAGDvED/4ytew//pN+NQKYcxYqv6AcAyZp2KnECaopZOK+S6Abw2PNP6yFk05Moi8iACAj2A2wcVrT6KKIxSi8+chy6lhF0p3oFE8UcF4YQYxzhRagJbY1yXmyzlG07HoCrB8YJFlyBjgBoGAld6/+ze/oDp8NByknXsJ6jpCXvigvl6Wc6KSDdDWMsimZpym0gbwzXO1WUXtAsCAmNR/ChCQCs+fRRnfZF705EeFt/rBqJi6fruIGoi8WBBpIhq8WYIApPVFcSjfGaDycxQF3JpNMSalnk6C1OvzxERL+DA0MyLBv4AAZApIoxoT8Eu+0YgkGkVQDrtPXQB1/CgsyE+w9nKxOBQVZn0gts5OESEZPQMABIZCxLpPBvq+iBmOBABgy78oHms/aCuX4DibshUoDvLAIoDucnQX6RCC6DozCsAoxVVUinv0HOsMDGVA3EVM5oZF6GRsHFHARwDAWturDtkKwbpVn+y+/63PAHhUArB+jqybHxqgvnVFANuApg043Cx/k48ZagFoapAJAKgFbb8a1X5bYtYEYa04ojhK/Luo6xoNilbuxymLYlkdW9AmKgI4GUs9PhkBdVZiCi0B2H7vu/C+X/y4AADUgKlNCcAmBgBAdlmG6STB9tZEhIzYCjAixa/IxAlgcMJ6QWYCueJZ7keBQQsAkAHAEgBqANgSALYBZAkAuwBwb7IlAC4AsAlc7jtrdoRbAEDeMdjKcrPl03c8bAmAJjTs15svAji0v1onWzIPBAAkVax7qN0DG9qwTMY2U6i+1zon2qwFG6m7NafNPm1CyprJj/UAgIEh2jXS0wCw12v3+T6QbwOUBy0BsMfrBxDHmXub9kcm+xbsBhXEqgEQsRNAhntfe14BgMTD7u0bogGQPPY40pIlADH2b15HWR+i8kpMT52lkqQBCQV50ZINdTFVBV5qf818NX4s12LAEGP3Fu6//poAAH48wgULAMQj5KShkrXTYWGotlQD2kjHAc6jSJJh0g6bjLiwFhFAzGLt5rC7EAAgjLaQ+yGWZ09hiwBA/VZnADwcANCh5z+IBoD4763/q0/ZiKibZy57cKOU2IIAbQnABhrkGmM4tL+7QJxbgtS3v33bZNdLs9aOAQBsKiEeuvT+9Q3tEy4w0YD7xtd1Y8NN/q+NIci6oY0lIMHPK+MqRJGXQnAnAMDEbUQlfY/B/0jba4YZxpgLAPDa//OfpQQgu3VTIrq75VIBgI/9ErB3iJe/+jXcf/UGgrSQEgDS8YVBwjLAgB1dfGnjp7uefmVFjqqs4fF/BQEAeF0M1gsChtMxLj11Dd4oUQaAEQEk6z3PCplXIsJOBpgk11lGwNwwY9kS49lUWAN57WGelcjKGvF4hjPnL2J05iy8f/9v/0XN9nmkvdc1M90joKawXoCiYGY9kGCYaKSIz0mvU7VzgmyYu3GwLUcDQAWJeGEWABAWgNl4SKtkm751AEA/A21RfVFzLCpkczpgPvIiQ1Zk2sp1TDSWNfSeUC15zWEQCAgwThJEIdHSEKEIAGXCGCBaKxl2Bv2yWE3gb0T25L7N/fPc/J1igfFkR8sFpNZOQQVm/qn6z/aHUWSyQrJxaumDYvm2BRprNTigpG6FCHzSyMYNA0A7TSsA46KTCloo7ehhSgD6gXt/sQ0yLywKxzo2qig7PX9dR8BlEPQ3bPu7VZNuXDCTubBG4riO4M/q+zYZwP64vN0AAAkgHokArpz+P+sAQBfgMO6Z1QMwDAAXANDMv25qzXfTVlDAavPFvSUQ8IQdZmxWrv1cO+4tAEDVXpcBICUASJAGoQAA1ACQEgDTBYABySYAgCUMBNUtAMAuO9xzLQBQVsoAUDV2CwAwEIixn87x1PveIRoAzCIEVYA4D0QDgAAAuwCkMUvoFABgCcDs6qWGAaA2fL3zupkB8HAAQJcvf7JdQK7+xwAA2LlgExjijBoGH5MuNjhwx2oIALBCFG7IYwPw7p3bnLGyV/S4bZDS/m4ZACYJYw7ivl9UrBvhZ33abglAy5A52k+ch3MBAOvo2/t0gbZVT84FANwAZijzOHSMdfaPAMC8KpCECaKlrwyAeol7X/sy7n/zq8IASOd7mJ49g/DSJXGgJ3WAg9u3EEQ5gthHNNsWccw2iFHnWIEaszYo0Edft/GTtOSDa5QMgMPrrwsA4IUJzl59klQEZQBkPAfXnfqQ1uOWft4mhGAmkKKBdUh/loIgdMwrVIECAPUskvLXem+Jel4hiLZQ+CEWZ3aw9eQzALbe4iUAP90AQMefdkAA8W8NUNDMk4EJvAnoGgqO+Rm7OV2GBAAAIABJREFUblbV4Lv+dv9nN8DeZFGHrs9dc8cBKNq1056tDwD0j+OCCOuu0cYjNrHovldKsMoaPjvm+Jlo6QgA4I9RYaTtNYMUE3+pAMB/+U8CAOS3b8kKvFMsED15Hu/+OAGAOX5oAICI+3qUCAAgtoCJaGqCRKEwgqQESJhV7Pg5RZEVQv8v00J0A5jhZ6u/JRnYk5EwAOo4QumUADBxyjg0zdi9gOAGY1LqEZWIYjKNqGFXIRqNUCBAVgeo/QTJdAdbp88jPHsJ2NqB93/9779YZ1mBdFmgKKj4m4AUiKrmCZhFT6QUgAAAe88XDH41Ym9AAAtnWDPVigCSAsENJEdZkBKvZQByoUZWQACAI5lMZt91YTNQdyekZOlzUuwzlEWFdF4giohyEoxgj2MfUUJElnSLArPZVN9blhL4j5KR/E/iEZIRP8e7IV1Cs+nSB1Qy8Sp+yGxJ4+KYlLudfDS8MrhFaZAlzSYVORkAcwMAsDZLp522W1BDbpWj6aDxPMz8ez5r/xOEIQGAMYJwJAqvDP6pVmnVgvX87Hyg/SUbYMApxVAf1+mzbm+iATfs5tQuCTfoHtpg3UUkr68BAPi69mk2lLRemcAQIKBU25YuyCtzEcZNxujkr6/aPLpO7fp39V9dZc5bzeOTX+fqT/zkAYD1G3D/yvvX2wZcw/doHVx3o2vnjq4D20XDItd98MjNHnU3Aps57t7DqjEd/vuDfbY5lpNR2xSsH7WT3TZ2J3WA+X63Vt5YKbXHnYN1gzT3Om2wcOQ5m01BN2A7RkfXRt32IGxO755b2Frm401G3wng7fmb+WHfa4J2efbNxYnL5dyfFQHUD4kltXZTLbYpBTBBT8NysqVl5PQpA8BepHuNtl+30PBjOvSZtAFkCQBLAghgM6MoDID3vFvaABb1TMHnUtsALqpEHMWwzrCd30bxnT/HN//sv2Kaj5Htz0VotiwzzKYj7GyxU0xtGACsv87lPzsPWNqglAAULQDw9PvegXg6kj2PAmJJHuDvvvsi3vGJjyK8dAEZNXTYBYA+AQGAJ68gpbYBqY0PCQAczf4fx5asXm9DjutG+9hq6LWzvtPXTDs7HP3qMQfMGzTwa7+s7dHvSgEX58SW8BXaBeDo2rb7s+7v+vpRDQC3Rr5xmkWDSG1ju/8qeNXd45l8aIPJxkVoAAMFECwQ1i6j9g6LQtt8ufu8u7dbgMB16BsAoLMWdb31v1yKcx/E4HFsn/bh3WP9Xyt2AajpFyaIsgCIE6Bc4u7fPI/db30VFxMPy4NdbJ09g+jiZQUA/AiL/fuYTH1gNkJ+eAi2clS/Rf83iTFjVZTyL8pQjSYCmQEeHfo7N6SmeMlSWz/CmceeMABAjGWWIxqP1bqInbRAY2tHg0gZsGQBBHSqpRtBhSpmJiwCRrEAANXeAeq0RBBNkPkx0p2z2HryHYDHNoAsb+3O2eOM53FW63GO81Dv6e8fvYOtC6B5/fTz7Zf6tNqJy/2bBePa73Y98pm266o7hrqmOxoUlglgTtBoAPRZnL3zrwNZXY0N18+x63xVjb69Vvcz1j5wzVlW7joNDb7flvDaz7rf+fPDagAM2jeHLbWpBMBeg70Ovp/3LCU6kp2n+Cptc4GqKBFUzNKPUHoxMrK3vQxjLwX2bwgDIHnjdWS3b0rZwL3sEPHVc3gHAYCDBV4jAHD9JsKixjQeSYLg9JkzGitTcI4JZ1MKIGUA0oaWAoA1gtpHTKF3gng2OPY9vHLrJs5dfQyF7yE1sTevMyYAwC4/IYVHtQSdfgZtCpPebGHIrSVn23iwE8kUk51z2D5zEZidArxYzuv9h//jQ/VyQfQjQBiMkaUeDg5YYzDF1vZ53N9j70Cq4PtSO8D/OfnohhZZkTqgOWjNRmsULT2SeWF0QMgAqFmPKDoAVMNXQTyp0Y8C5EUhD8P3fAnSachIi6hYX8/+xGaDLPMSy2Uq/RKVysGbnQgowSCepVNxHCAZEWlhLUuzjFshD1KkjKAerzuMdQKQUsHJrP8j2fR5XtInuQjKQkEH3p8Yb6tASeBBMvu62HXBkGZJQKXArVs3RfWZnzmczzGbToUCyqwMX2cdBtUo9V7GmIy3hfpfVmwxU4sOgL1eccMb48DWEgoCcHiYNZJASPYIFSGUEoygFqeT46tK0HToqPPAseHGrUbMdQxcp4XXKO+0TrfzneeSRdR7fRXq1zG05hc3wBu6hnUG3L2uVZvI+s+3gYl+vnHf2w3giPPnOoPcMHT+2zGrSjUkfBai7mnv05SP6MOS2aVzSD6/+utowNx1Rk9iIO1Y23GTShgaDbcvtVPKYef46tdtPVa7Y210uHu3etI+9t3jK6tm1cY3dC3D47naldl0P0MVGJs+4w6BG+B2HAjzS7PuZGc1s7Q5aW06mKydQitf5EzqAgDuOPR/Hga2GlirJy45/FzbQLlZF73Yqh/Iy5y1YzFE5bdAg6OSrsdgcK8bfStkpgdq75nBsurHtOcx7KxGosmI95puJxLgWfCVAZYDGmgbQIFjm2um8Cwz/7SVFgxJSP+va8z3D3F2awf7ZY0z730fnvvYp7EoxvAIBoMtc7kHhOI4kIp4qriF5B+/gBc++ycI8xh7d++jZh2yX2OURMICGBH8lk4ABM+p4ZMiZNaBgmxS2iZur+DQOQr83Efeh7wuEXghymWBM/EMX/rGN/CeX/sVBJfOwd/ZRl35wlTIqxqzq1ewlBK+QOZjJ34emGmb7Lda3e5c637Gea1x9u3fLLV2KEDfvCZUBb9dWDpvzLGseFezL7RAVAM0sAyEQIgJ7ps5bZw7/s7khAUFNEDU7j16WFNSuIZF4Qa4Q1bqOPvbENhux527f8t2ccdM12rLAHSSCXY9GgaFWwJoj6D36aFgB6YVX9J6slmNenfNtZqA167ldmxbFo6+f/NzHnqH+Br0hEYxFodLhN4IUUL2a47lt7+O177+lzgTlFju38O5S5fh75xGTn0mdmxg96bigLxTEQCUJIXHln/0rejz8ho9BGEEJnjEySemR4Eu0c9QUNTLUmD3Dg5v3sZ8WcKLxjjHrLyofMXyP83Z6zvCMk+FxcOuULEE/VqrzZJXjmNY09fgPWWoQw95FKAOE4zGOzJI6d03EPqVZCEX3hjJxXchOEuwIREAw/1y969N61eFt7vPzvUV+yUhJ31am/bSjde3qUTyGADg0DxrGDpOBqMLrumY9ANouR8zZ7WD2hDs1fqh7f23bQibdWISlp1145RK87NDNfj2Ovtj5/pRYh9o1wx1vl+m239v/znb+14XP9hzrJsTm55vCwKq3kD/d2bKXbvsjhXXYh1U8AkkUhGU/7mj+z7mBOzYUrdKMQ5r4LUf4NX/74+wdXAPB9d/iPHYx8vXX8a7f+E5jH/uXcAyxY2/+TrS/UNsjcaocgX9pc7etIYTDQAJP7VVHJkBJYXhayBhJ5JwpAyeopKuHhT+Y/u/pccuH6rHFtOuUPg9zVDmS4ymPirWDrBsMIhQsy2gH6H0Y+QIsTvPMT11DqfPX8F4+wwQs9MJ7REZ5z68//Dv3ysMAKr+s/6/LEIslzT8vPgp4FEFn6qIzHTXWDD7XpRGkE606Rsc12bRBQ4w5VAaiJIjb1kAVC5OJTilAn5WEmzQjLugMuTTwxM0hIYuS3Ppc5hnOfI0k1pGGkipe+Bn2AdVKC/a5zCKfOnPGkZEdUwGx2zssmhJhTB0enH8iIA7whc2A20dc14bWzdRtIllBAzqLG1dnSs9j4IfDKhqEVkSulfN4HuMg4NDCb7v3r0r3Qrm87kcj/fCno9s8xeGsQgzMUAnG6CqtA2jahAYcMVxcrUMgwafARznFB0/D6EwGCwAQJCFDIlAQJKUY8l2htwsap6TbQ1z2ZT6htYuvFUGWBxm45C7mYP+ZjDEAHAXtQsAcHH2a/42GYCH2yCOBiR2rBuj0cl/dAECHWeOP7Mo2g6RAXWesv2WZkUUcVSBSbtalPrFvxM8Wg8AuPc/FLy6QX3fkPK1PgLsbs5vDgDQdcg2PY+Oo2GCp6E2fh1H0vlQ5/hSOqvtTuzf3Xl7fABg9Ra06X5+HACAjVHc7LJesQUAHtALHmQAtDO/45oMZFqk9MIGyj0AYLXf1V1znWSrCyRaJ8kBABqnxPGa7JjYoL51TBzgoJehb8NzCwDYdrJ6UttqSxtMEMyzTXDsJzW7ynOH0vXFPAsDAFifUl/XXuHSHUYAiVKy/7ykxeEhTs+2cVARAHg/PvjLBAAmkgH0vEylffIICDxkcYqd/BYmf/95fOezf4KgHOH+3fuUWZJgnwAAWQBJTMZZFwBgwEFHzgIAtD3cq7M6x7ueew9Kj6V6EZCVOB3P8Pzf/i3e8+ufgH/hLKrpRMRppzXrIj0FAKQUUUvr6Dw9jAPX/awNJByb0mQ+3Xnpfop7+oMBAPqw2/m4DgDQ6d+eR5xoecBsD6x7f2cvMyJTpGjLl8vUM0Jj/JxoK60ZwE0Zrk37Y9/5dX9Xr6JlALSX0QLj7fGH9krir/QxdG67NtgNhlbdnvgPIj7dLmg9n0U6u6CDW4ogn2gYKKuf/5D9dsfMjyOk8yWCQMX8UKZY/MM38Oo3voTTUYV0fxcXLl1GdOo8MlKGJdNfIijniETHyvosPnxp2Weo/jXXCOv/K2Gl0h4yWGehL7Wp6MQGOQGAXRzcuKkAQDjB+affqXX8DFyiAPPlIaJRLJ9loiyh6CD9Q3GT+fTYa9wX6rIAMUHKzmDI+flwhHF8WoYz3X0VQZDDT0LM6zHG59+H4OyTknGsnVaS1saumjf9Z2kDxPZ5OLpEpt3aWgOx4cVN+++m+b/u8zZO6a4/Zy45mgDd87Q1/vTzbTLUjt06AKXzmrn34fVvoORmIz3KTFCzMsywHRrWvo/kPutV49gHMPr+fVti1IJ36wCg/nk2MQw2AUg24Oc5LVvY2kwrQLpqijH2K4MCAePJIjDROQNpD4fU0PBKhMUSE4rW372NN/7rH8C79RoOrv8AkxGwyA8wObuDS+98Fotbt7F7567Q/os0w5hsIsOQkJjSMAC4WfNn/id4SBCApT7UAKCGRxTqPkulvNz3kRHEp46eCPsGmATs9OEhoEAo2/xGLB3iMWMUXoSsDpGxbb0/QkktuckOkukpCf6D0UwZBtSbY5zI2OT//N/eI3aVmzxMYMja/zyn2qCP0XgbtUehuxB56SEtKiyzQlgA4gCYbIduZrpJSm262VgJAEhfYlIViyXybC5lADSipEUt80yCagEAGDznbGPAmw0RBRGWy0xqJLI0le88NFsWMRgnAEACJkETKh8y2836hzD0BQxQBoCpsTdBNAEAzVtoJoeTwDVedrJYAIATi9ciwZzvSwBPVoCyAGphG7AOnsE0r5slA8yyCNof+BLo7+8f4ODwEHfu3JUxUxGoWPuA+hFGo4n8ZwcA2hN2ICAIwB6VtsuA+lladiELTP6TVEbxBt0zOS5RFErrw8mIrRHZJYBjra0bCVQvFgXm8xxZpuKOhJ94nRYEsRsaFxav1SJo/YV/XABgaIGvAwCs42Adiocx8EPPtWsMNgMArWtylMKv2RMqb2q7L36x/CNbLsUx4pwZjcY6F9jOp1kj2sFBAoKHBADc+xkCbfqb0Y8bAFi3ATeB05ogYgj0aO75EQBgGABvLwCggzU4c6OZuzY+EAfIKREwmX+xHWaStMGFJVy6wQLr5c07TEBvs6Fmh5A9qi1pc0oEJHms9sNlQSgLy2R/jJ4AlZS5X0l5WFEIfY/Z/XSxwPZ4ChL5LQAwz8fwAmYSlTXglYkAAGm07AAAfpFg796elLBZAIAMAAsASEsjwwCwAADLySz4yD0qrTK84wPvBkLucYkCAMkWvvLNb+Ldv/oxeOfPNCUAM4w7AAABa7E3x1SJPl4Q8JMGAAx00wMUmrKR3t+ZwaNKu/TzMfoQso8a4NeWEcoeItPMBsmN5TOgsI6Oa+tcO71u7Dbtj0P7g/2bAot0N/v2owUA2s+3nQDccxLw7pfuWd9BtJccFlz/Pji/qXzdz4PK8QeBH1dsTZMufcD+yDk2ZIBJlWWSieWWzNizLd/hP3wD17/5ZQEAssM9XLpyBd6pC6g8+pukDmeI6iVC0uxFNFqvRYF+FZPmnyQ4EsKHUnSlNbRk8vj2CmGeAXt3cXj9BvbnOYJkhvPPvFuzkHRgQx8Hh/tIJiOl9bPtNFsVVh7KXKix4r8RAJD2ZfRn/RQFWcVkCQQEAE41AEAYFkAcYOlNMDr73kcAgElU/iQBAK7zdQBAO5+7AEC7hrscLNdPt8HxKhvRB+2sv+y+3wX3rE2ybIB+eU8fYLCAqL1WFxS059gEcB4HALAxhj2fTeJu/CwBAJ8AWo2wAQBCqbVfMEfqlRgzj54eAvND3PrD30X1xg9R3LuOAEvEowA5a+3rCpPRGPu79zEdjTGKYty8cQMXzp2XWE8CfQMC2OBftADIHmLMIBIsRoOErCEvQElQLgixdeqUJG+ZqBVJetEcKlHmFA/MQJMlZWVBhLzWWv+Ktmy0jWC0hf+fvTdttuS6rsRWjnd8Qw0oDARAYiIAEiBFq21N3ZIoUhKHtiMcku0P/tRyhL/qu36C9A/cXxTRliOsbrlblMIKdStktWWRTXGSSFAUSQwEyEKhxjfeKUfH2vvszHPz3eFVFQCSIh6j+PDuvZk38+Q5++y99tprX3j4Mc36Jy7zzxhVbJPTIvhf/8ena9KKmAGQzHjNzGSMxaLGbF4gCHtCE1KqEDPGoTABFACA1ONL5tvgNHOJaIxcJjphQB4QAFggW0xEC0Dp6UqFoFNE2hQNKOuVuCKocKhZf9YxkkGg1EoiXvwtInysMWctpZQbkJqvmf9Y6iIUAKikxt7QNJ6blCXdjGXCOPaTHzzx88IwcN/DA2TSu5ZQ3NQYGPP8wyEV+1k+QfV+BTIITEjmN4yE/k9QYJHnODo6kr8l809GAXs51uwhO0SaajtDilJIaX9I0CGW2k3nHrQbZZv20s0oSdBPBwJUMACdTk5xenyI+fwEoxEZBsD+/j729i8iDFLMFxWm0wKzeSZjJ/1p1yD4/gI9E7jzuVeaCVsOLJczJescmO6Y+wai6xCdz4E8+6nNDlLX0VmfSVhNgJbtvq1DJwEvW2A+nUr7FBqi0Wgk2TJSB4UB4K0VdRg2t1nZGAC727Vx645n91jfIOvzfjtKADYzAN4DADbP3POUAPwkMQDOaBL4JSktGteo7BsLqXGIGhG/ZWq5MhU4kq1Qiu4n7ecsqy+MKvm0dTmxLKkf2Ov7sr949s8AAGOG8j3aAqL3/G+yAaTMLIwE1Gat4DyMcOmFj+DFf/4JGABABoB0qqnYjxgCAOxmNzD6h79uGAAEACQbGQKDfiolAAQAqExDu8TXeX1COSYd1AEABiwLAPDR5xAkEXoUQMsq7Pd38Ldf/wae+9VfRH1pH3mfmYzIMQAoAkgGgPZPFnuypU/03QSolvltW9UtZ+j1GXfd5beLAeCC85VsAlfUYcCTUXclA6tBnu1XdPRo97l3m9/RkgcsSdK67z792t+DN9nNTUH9tn1yybk/BwDQOvVaKnDGiXclWL52jwEA/L0pwydr1z3SVidfX9Dr9J91J/i3pSwO3IZ927MfK8cmCMSXjWO2XY6BxQyT734d17/5JVyiJuBigv0rDwI7l4RmW0iXpzmiaip+HxNn2iHL+UDuv619oz57uxcmnJgcUoAjYUeskzuYXruGo9MMUTrGlaefdzRkOrDAZDEXUWsp92TXq6QnoAkBAAYWAigILZi+LdsGZijjGgUBuqiHfrovX58dXUUUFQh6EWYY/NgAANvm87b3N60jezabAACj+i/bMU/l/15KAMxvc/vGNgBAv9vArs4diz6Yzn8BE7z6eP631ej769YP6rs+vR+sNzbNiw1kdXpdv+zz3XW+Trxz1fk3PcNtdnBZI6S1w93vsXvxf3PtFEEugH1CAECSw5Fk3hckbgVs01simBwC8wlu/PG/BW58H6NqivnpLaT9GCeLOca7e7h5/Tr2d/cwHgyFCbAzGsv+LmMtmi8Ei/WfdAPgPiF1+gHiwRDJeEdAu1lVY8Z9OmBiOVVdACaUpWSegoWKDdYU169LYSDSs2GJfkkWeDpAb7yPwd5lYLTnKP9ECSgQGoqtkwp+26P+58+8v97Z2ZGadHmwFCQgva8OsMiY7eeneQIHAoAdAkK5cAaq0ylr+l1toYjZWd9Sbnbaj5CZCAIAVblAns2Q53PNnErtNINeZRNY3T3F/eazGbJ5prQmXkKgIicRM6kM/lmTT2eqn8qAxgmz8+xtqHXtqqOgwgj60FsqfQsCMIVkWYe2jtsHAETIzm3qzOJwjPjddORI52Q7J6sBZ70f/3EjUWSP10LGQF8csNlsjjt3DgQVkuzwYIw4HUtNhjkL6k2o/gAr5IpSRXbEIXWJf91QtOJrNGaJwSkObh/g8PBIss+sax30Y/T7MabTI8kSXrlyBY888ih6vR1p80gWwG1mkKhB0FnUvoHotvloXBenN7BNA2DVAu06ML7jc7clANs2gPMBAOvO4pvms0itZQBViE61FxaLucxdAmO8r+FwKHOCYA+z/s1acXNqm4P8HgCw7NwtjYfzHjeVAHTH9zzj6c+GbRvQeyUALrP+NpQAdIN5sdvew+iWHPEtv56/cYTcMW1m3gINjTj8S7Vdoa2D1n3AAAC/a4uscwciiM0ipCf6K+6fO7E1+rHXuV8RAODi576RsI6Y7XwWCwyTHvIkxeUXP4oP//zHcbpgL3GCwRlqBiYYQsTKOgBAXA2EAUA9HQMAWAKQJrzCFgAgck4WAy2ZliZzj1Zm2axc4NmPfQhRShC6j2qeY7+3iy85AKDY30E9HjUlANzzCQDMBBghW001EDb9bLNvy8f+sBgAznFcqWjQOt4K9HgZN/ounFKu1TAzMbqXeUUgDcPEcUW8emmBpJiJ8Rx43+k2Z3vbHnee97vPQcAb+YLNDICW4q0MADuP/W4ZNJ0wyt3T5iycKyN03ozerwOU3cJvgYD2/O1rKti8CQBYFYg0oIaqHEgGjuJ4Cb3rYo75a9/CzW99GZd6rK3Pke7uA4MdrZ2N2R57jnpxrABbkDRlmgYCGBiiYT/ZAJoMUzaqem7SAZJtu05vYXr1Ko5PM4QEAJ56XksAQmYB6SVXiFMq/VPnSktv6KOz5XfS7yEvKfMVtgBAMBcAgDaFqt9kAAjweHQNUVgg6CsA0Lv4IUQXHwcIFHQ2MX/P27Z+3+kSgPPM7U2f+XEHANrxPwsA8N4YK/n+uoEAZjuMor8OADD/3h+n7n93A/5V/vo6AMBPOvnBtz2zrfNrG4PHAz18AGTVd3XtrAAAIAAARFWMgB3vJPseIGc3naBEr5ghzGfA7Bg3/sP/ifzqq7iUlpgeX0dCrQ1EmC0WuLC3j+ODQ6RRLEDArZs3sbuz4/RBXKQg67lukq6M5kO2IN3ZRXrxIurxGHnaw4LqImUAVgxRmDfgM6Z+CPlHEcsWKhQRbUqNgQMEuRPHvQEGO0r3x2hXs/6S7k9QhyxH0jJAYZ67PSv4zU88Xu+MRxgOB02/euuRSBBgNs9R1jEqJECgIADryJm5LksGtQvJLDDLrRuaq+d3NXEizse6J1LtpRvAwnUDyMSBYDac9Hl+J4X2ZtO5OEZ0fmjYSWuXrKkDCNQ1cygU66pAZVOK9TH4jgQdEaRElB2dMqJjADSumlPCl8m5xoOxzJxMbNdmzGjeRoGxuWltATnBpDTA6RnQyWJmf3d3X9ou8T5u3LjpRGKA0WgPSW8XhbQR1I1P6XSRTErRRCi1flREFTXKdMwKzTy/9vr3NONAJVqjw3J34OZS59jZ7QvN/MKFC7hw4TKieIBeOkZeBLh2/TaCJJU5Yqi9XYM4wa5+1V9M/iJqem671XwmO7CG1ugbbDMQzaa81At5WfjkXjaDbQZmlQOqr62iQa66grZ+mLT/bDHHzGMAkJ3BOSBaD7IIKb6pys+t0dyewdhk0LrGdJ0x942xGvF3ngGwMQPkHL770QBQ8G29BsB7AMDmVXO2C0Azm5YzcO+wBkBjS7wN31ZFw4BYUvTX64yaYMvn6Oja1YBNP+eDAXaHCii4mv9mmLRDi2l6dNu2+nNVAAATK1MScMtMMGFQAbCpxq4jTWBQ2WNaAsANvOz18cBHfgof+rlfxsk8bQAAiokSAOgyAL77l/8RBABODk+Q5zMB2IeDXqMBQACAEYIm/nV9GACg+3OMvCgFAHj+pz+MqM8e4inyaYYL6Q6+9NJLeO6Tv4h8b4xgd0f2+jFFAEtg9KiKAEqvYlK8tzho92J/330GgHL0zwYLy053Vw1cZhn3a+kprTRPyTyIIIDu36z31j91ImrrXrfD0PFkhsf7OeOkbtFYuJs98YwtFMzaulgs7cp2hd6YrC4BEJ/EyzraPiX3IQHKJo0bXWvrM/2+LdLPLd+DajqdhwHg75/Nc5Z1USMrKkRkYcqzy5F/79u49e2v4mJK9asS4WiszjTrZ5kwyWYoZ4fK/otSKeNU/0nBQ5aE+oEX+3ETALDg3/asJCiA4+uYXnsTJxPW8g4VAGAravq9LCHglKKGE7WapOtBgoqIBev+B0NpOU0AIJQSAIoRziU4MACgn16QMc4PryEmA6AfYVoN0Lv0/HsAgEwKFYNsfzxfTGxC297S/4y9fr8aADJPVi5itT0tgOYBkZ7N9QEAf44vreY1NoRz1Qfo/MC+CwL5vr0BXKIrUxjD+qwP1gUdlmxDYwNX371d/zYaP+Mti8dszRmo4bOSVg8xo1Nl4IaijUZBPerKsay8VvAvnwJhAdy5jqM//xyOX/0m9uIc9fwAvV6Cw9M5Ll66gpOjY/TIxy8rET7dv3ARp0fU6HHjYiA4Kt3BAAAgAElEQVS8AwCEBSAAcoC61wN2d9G/8iBGjzwKXLgsGm2Yl6LjwXbByDKgWGBWzDCvMywCxuWViAdSR4X7SG84xmC8B/SU7i9yeqLxwY4jykBWAVplJcj4/OavPFWzbrzXYx174Cj0pLCrcFCWlXKisiIIkIooIIEAtg6hmFyWVdIecJExI05kU9UF+SVcHELzp1CaVBCW0hGAIECekQqficCfBQkUQ1iQMk9RBGb8SaMzfl1F4+8YnCbaR3GkKhMlfwIAZAFovK7K+C3i2mUAePU0JsjbRUHdvkRnLXdtBK3dGN/SwC4VhMcmevNbAhvb7AMBAHhBpG/dvnVHqB387HC0h0paLrJWvxWSE4dNlKYLLfMyMUOi1UWOgqUUWYaiLLDgGLI8QVBhEXOQTDSFoOgIZvlUGBFkAPA62Grw0qWHMRju4q0bBziczGXSrwuU1jlwYiyMEukt5m6GYBOyKEPs9XD3x9E3RpucnG0O5rb3l8/dDfrP1id2KagqAKVjLgKArgTANAD4Hhkg/QFbdHENcV1wnShQpj/3DgB0Edau4f9hiwC+BwBsmr3LNeyr3BDNNC8x15eccrJ7ztKiN3+n/+4PGwDoXmkTAPkuWUds1Hd0JAMpQ7BMF9YV5VhdzsWSmKTjb/glAOIIuBICv0e5lASY7Io7XoVztDRA/jlGgHUAUPtIjQGWuLE/r0LXDATY6YbXN5tMMUj7qAdDXPnox/Dcz/ziSgDAZwCMv/X/4eX/5z8hqYcCACwWkwYA2BkT3F0uAVBJcXVylfrHvT0RAGCSz/D8f/0CYurFEAA4XQgA8OV/+KYCAPs7qIYjLQFAD2VFBsD7MCcDQIB50z9Y78Tdi/19VwEAf54t+QDqcCtNuAUIdH5an3f6V0yMKFjeqPvLcQ4YdnXhbgl3VOtVKf7d/PGfh9zWFgCgvbY1dsYy9vd0E1pCZ36Ab8dsDrT+Q5cBIKtVhZKls9Pqn7Ogt1oGBShUyJEAABNbqQhLV6i//zJu/ONXsBcViOsCMQGAdCTZckQRFvOJMADSmA680/dxHZF4bgMAyBAla1TVyZWJI5wDKn9LUqcEDq5icuM6JjMq9I9x+QMfBCgATcZgzG5NuQAAphVEn4FaWAIADEcKALCbQgMALBwDgFm/PnrJntgeMgCoARCkIaZsPnrxOcQX3mMASJny0tRZBgDMR1u2Y2+fCOA2AKDN0LdctaXgfLkCs7kTP6FmL656bd26WffZLkDZrt3VIoB3Z//PXs02AEASx06Hxhf/U7BsCz+NGfmKnTm4a7OcJpSSLu3SVSGtMwTsWHdyG/j213H7pS8jv/E6BsUp4mqKXhpjMq+RFzX29/Ywn85QZjlGw6F0qiM4QcafMBMMhJfWOepMEASYL+Yo4gh5r4947yJ23vc4dt/3BLB/BYgHVOrVkiChLnLZk65EwTcp5Adm7NLHlj+p2gxqhPDvgqVKtG96TxLJOFY62eXij9De/Q+f/FAtQn1RJSBAr69AQMR/USjK8bzBvGSQyuzECEHIbCZrA+lIBMgWJeZZhpyG1PWrtwBY6qQ4yA4EYAsV9i+czyeSLWXterbIMJvNRADQgmyCCUS3yqJsKJPa1qndWEnfL4NCxFh67HdKmqWryzTKlbXsU6PvpJ1k0WjgRgqVZbvtd7PnO0RXMziRiDfxR+n/2iOX5QsyoILkEQVWqhYNB0sBBgMV+CNIQgDgzu1DCQh53GCw654fVZ8te0StAS2d4D/qJ6gTxxKKAvPZFLPZBNPpBIssg4hJiHOp/xOmABkQwrogMHOKwaCHhx9+2F0HcPnyw9jZuYA3rx/g5uFEOin4AbcfiJuITzewl431HBoAXYRxlTGy7/YRQ9nevRYzmzb4Tb7H3Rkg38mxLGL7mgUVTa2qI//qnNTnxhKMxXymwoCRKoBTCHAwHGlbIGYKuGGLsyGFRhsBgG5Wqvv3D78N4GYNgHcLAPAzLubgieHtoN/bxrM7l7qfP/v+2dm37Rj/iJ90DYBV470t8++DBNZ6T6MIfy7q+m3bEWqt7PLY619tcY9+xoJ9/tY+59p1xvnvrvZfGViJa+nVvGedANTXl3IsAshqozXwIODOtycnEwx7gwYAeP5nfwnHs6RhAJAt0GUAEAB45a/+ogEA5vNT2SPIACAAwDaAVgLAfYB7iAYdzu6ITo0yAAgAPPvPPoR4oLWG2ekCF3s7+Mo3/0FEAPO9HZTsQ15FGAdkkikAsJAgR0Fs7u2bAKi7t78eDVweTjfw7IIN96kB4E2Idt22NpnhQdvyy7Xx85htbB23bGI80ECcLisIaX0OH/AlM9D/ubvx2rTzrX7v7QAAfPtGzSHff5JlaJpJrgZ5/VWKCmAzf5bvXf28LoC9fC6WmW5mAPgBS3PdTS2lUIgkyUWh6wYAuPoKrv/Dl7Eb5SIKONzdAwa7kk1jycdifoqwmMpaYxmsMT651/NHAQBVJWeiiFnSFgBwnUXop8UVcOsNnN6+idmcSbsRLj/xLFCxn3UfSHvI5xNplW0MAvqVLI2lXldvNBYAIKLVogaAdBlgQMEuAGQQ9NFP9pUBIABAKRoA07qP9OLziC889iNfArBtPWzbaze9r5bl/gAARyHT7cerjbfr7vo/S8G7+bgrF4jaoG0AADXR7HtX+dp+gs0P6u0YxjX+GHd9cDu+yfp3dAbs/rqBur3u+2DdGEL257ZX+8pR2Pb8eZC1OrRYxXziVfdmz8m+TIBaPjuytiVI16IiAn8hNTrI0nn5W3jt83+J4M6b2KknSLJjRMWUpgOznBogKhA/6PWFvc5udUwOkwlAwXgJvGkTqR/CZK1RE8MaRZUhSGMsghinpP33drD/8Ptx5f0fRHj5EaA30vp9S6w74RRihMo+dObTJcrJ5hZWgQAZEdI+W8orO0mfkWMpkWVOX+V/+tTHpKCI9QVxRMo60OszW82gln2EaVS0BKAoI2Q5Jwzr3PtI4iHygkFwgAWDeLbpK0m/Z0DLeoMKURyiKmkYVZSIbADWUBEE4GWeHB6L+r9MdKeQphuI/pOHqu0FPLElpa6UfEg9Ah9kAPQk4JJAjGwD0RfUv/XGDfnV2npJ2hIlShRBsommbdscrc19/5JD2pmmS1o1LlXX5pEDjEZjybgMR7so8gqHhydS8jDoDzGdsS0fyx96Mk681rIg1YuADJCypCEKBCw5PTnCdHoq6o/WYpGXIgQWJ5qrvpIG/+oEFijKOS5duoDReITRaAfcox5++HEk6QhZGeHl168hcz1lOQYcCxEojCkE6UQsnAiIDwyoQ9v22T4PgOAfb+PdRRS7f5/HAHQth2/ElgyuV3/ZHOMctJaKqNuC+O98HiUpu7EscP63akroIlJqp2bylf4/kxaA/AzBGv08nYAUCXuCimSntq8kG4DHca2s6qbtG+vu2MpacM/EBwDs9SUnbyNFt1Uwt2P9sfS/d4072dZsug/cTYBtYyzt5Lw6WP+/jd7lf7+WyXAcuUGqyBmPsU3IDL+NzSY3edsGtP1+zmY//WO2OihmwL2LlHF3z1g2YEcv98NXPS8Xvhr1dT8cE+vkQdYQz6ddV1R8VURXV2+9y+ddUwIg7e3OHL+JlbD6vVUcmG7Nv4yLd6tig9yBLTh3lvavfGy3h7hyEZlD0ieZJVa618mjoBit1PZr2ZUOsxbOWTmAOkMKCnAfS+lsV1rfz3OSjSa9t+dzDCWAVrDAzm1rTdS7gwizIMSTv/Av8NgLP42s3hHKXhjm8p0EAGbZHNWwxGUcIv/8n+Da334eyBLURY3TU6UiEwDY3Rm6oETb7BIYMABAHVUGErRbFASsMEeGpz/2LIZ7YxEV6yFBvKjx0iuv4IVPfxKn/QTBeEcAgFHdk1ppAwBUBJBjtXn+bVp7XWesAVZ9IOc+AYBt64/PUPY9tu11foJ2bSG137oFKYCimX92GWLtJls4WfDpJqG1BnTeirHD5EgrVXHdX1p7u2rmbxu1e3+/CwCIIJ22gWqotO2W4bcHXs8A6AYWvDplRFAnapPIrbYrlkXdETOzO+wGJMtzhlRWbb1nP93n3dj37j7ofAGtzmdbrgEi2dAzFD94BTe//VVhAPSkaVSIaO+yMGHZKvDk8DZGCY8i3Vcp0O0/vRK97rasUwyV86+YJOLn2bALk+s4fOsa8jJG0t/D/qNPNwwA+r9sU8gklYl5qm/KR8YkAlXEadtYK0x1MK7xhdQ1ZyxFjYfaBYBlGIsDgDYlDTGr+wjGT6H/0NNKM++0cfTHftv6uRf/7N5n7/mOXOXzrTpS1iXxw6U3lxkAS5of7Sxr5hztAv0Q9QfbEhWbD+sSYLbty3Gdi9Pr7yaGVieKthFwLFFpPhH/tte6vk/3WVrwf75RX+NFbClh8oP0VfFBQpH3xja3gEH3Pmz8rRzbfERf46DrY4rnkvYwOTpCOhpIO73bt2/hwcuXgdND1Yc7vIVX/vxPkF1/HQ+kFbKDNzHEAvvDBEeHhwjSsbDhPW1hfXLuodrzb4J+NfzyeOuAIvuMmXPMsxrjvSu4c5ojHl9C7+LDePDZF4BHP4CaYvyDMaokxWSeYzgeIxoMMLlzCwm7gMi5FGyWsiFH9deOPxbrqk5Z09XIEun//Sc+KhZE2/IxWFEQIE2ZwdZJp0qnkQT7bA3IEoCYPQaTobACqjKUEgCKIZAtYC3PuKlqVt4JoPA3AYAiExqV0KVPpo1h9AdRWdXaRobOlYxbg7wbolIiHoTCAGCQxoeuGXitt/KzgjqZNVDwAQD2aG1r+l1m1gEAlajDarbGnPLuNG8AABf868LW6+UDYN9WZv6TdCCUDKLNcZSK8Z4vSgyH+8gyjglBErZ50aCfjAkCJyenR4LyZpmCJio45+q3xeFwhkGUIs1sKP0/DAgALLC7NxKxQjIR2N7x8fc/hfFoH0Wd4o23DjBZlFqC4HppclH69BUzZqsAgCZA6Wyw3QDf31T8MTQj1EUH1x3fHf9zG/uOIZJ7cbNK78/VAttzFMuqmzizeDTTBgBYLZ90bKi1BSQ/S/CmYsbQHacggGpjCLYlk5iClSoMqV0g6GS2maWz86sVp/SdH3smbxcAsC7Q3ewAtE7OOgds0/HbAACec9UG2jhboQvg1gAAPHYbDWybg7NuXNrn9KMPAEigLKqvCm5yXBj881+vk4Fcvi8/2l5xn0Jxvz8AYJVd9Uxp49o3m7e7DDvO1q1/3fqeB8Naj3aj6ru9QexdwTZmzu5z5xAAQDdKZVO5jDSDQ+dtKTDQamiYwB8Rf44zAVR+lpkAgi+qFRDIfqZz3ryDGmmUYBZEawGAqB5gni/eEQCAdYRP/dQH0d8bospr9IMESRbgGy+/ghc+9QmcDlIEo7EDAPprAIA2g3svjuKy0+n2zXcJAPDCRrl0C/LFzsqbhi4pIMBnrp1+HE1UslfWOtDtJ+44v+bf1w7QoEPP62C+exm2ez5mEwDQBjDe2mn29XcGAGgBTANRvHH314q7Y9+Jl+CV+2enj7362G6MO7+7fohKabGP9kD8fcp6FVdfwY1vfxW7YY4e2ySHEeL9B1BUgZR8CAAQl4jYwtccQDcn3ALXr6FgdJaJWj8Bf/dSC1STSzO7gaO3foCiSpH297HzvqcAZvMTtvuTftiaUHDdPNR+09dTvS22ICMGHJM1IBURC+TUMaBdj/oYrgEAMH4Kg/cAgH/yAIAF8bYeukH+utfPC+xsS6Cc9zzrDJoPXPAzPuPAvzcDALogTBfEWAIBuGCqABmTeilr/0sEla55CabeehMnf/8VvPGNryCZH+GBUYTi5Cbiao5RApwcnyIe7EoScNlqtQBAE9f4OK+zSQQAoiSXxGEc9BAKyy7F8SIAxhcRXnwQFz/4PIZPfhDojzHLK8S9EebzAtksw+7OCFU1k/ha9htng5r/drmLtkzRsQaYFGe7+rJE8NlfeoGggfQTJt0hDkvEMQNRDarjhDX9KvhHMkBulIeohzDsI47HIlggokKLTKjupArynwIAVDymZeIXMjiiDkCB09NjnBweKjpZtuqyjXNvF28G3JshjVMeVuiNSZlkaZY+BA24WgDAgiZTaJVjpVWLkj9EuMfbXJpzC71Rs2X27JrfXrDbxpXtpimugKOTpEkfw+FYNqoir5EkfYQUaMhLFKzRIHJLSCKkeAyddGaSFjI+89kE84V7wKwbaxAcR7MTEUNX3yFtEglaSVMI1QBgi4ugxM7uSIAYZqKpJfGBJ57BzvgiyqCHm4cL3D6aiKYA79UX0DBQYBMAYBN/nWHxs7DNs/U25XWB/90CAKvQV3HwN2Qg+MSkh68rvxDQSB5y2/bLhL4ILBGAsew//y4KdudNBAAQpW1S8FgaImCCIq28Lv5mO0dm3QjYEADoD/oCClXk8ggjZXUWd50Bf7sAgJYi3S4wP+i9GwBg1WfPAwD4FZx2X3Y1BgB0545Z3E0MgPcAANJRlcljY+GDooKSr8jfO+/1XWEASAlE58fXFukG/kvOvTj6LYultc+Nm+8xBlo9D5tLGpQTLHU13Jpak4PN1jYAgGMBqI3wOrKwS4wT+NNygUBKxaT1VpaJ+n/7edUFMLtA3ZZenG4FABZFhnJQ4FJ9IAyA61/+L8IAqPLqrhgATWZA9uZahIQ+8NGn0N8dCpugH6RIslAYAC8KAyAFhqMVAIB2t1EGwOYSgHWOXTcQa+fc21sCsM3+SJZVnCfr4657K8dH93CleItQsWPOaC2lMgLO6reouyV+h+cWajaGQZsFuqtEB7eN1v2/3wUAmi4ALumh/pL5Y+80A6BtiSffq72kl25Sr9fGymtX7BIfomvRAQDOsw+Jv+C+ir6qAAB8cgyer76Km9/5mtMAyBHGCZL9K6KBQQDg+OAWhlGBsCLg5x60GAbv8t25WQssoJG0hVTAyGlEIqxnwOT7OHAAQNzbw4X3Pa0AQKzU3aiXSicoKyEQm+WyCZyXwgAoawUAaHSYUQwK5BQaTYfoRXsNA4DZRmMAvAcA2Nr+p80AOLO3WvDpiW2vtsXnszX3CwCs8+/8QN1P0Nr+b361AQTdeMHigVXX1/oUIcpM19i8XqCsFxgN+sD0Ful9qL78Rbzyxb9BfXQL47jETg8oFycIqgUSSWSXqMK0AQAsFlpLyKTotu/nBzmimK3uZ9hJxyhmFUbDizg4WaAc7OAgSHA6GOOjn/hVhI8+gdm0AKKBCLkXGRn13GsW2mFEMiGuzt8HPSXpoOCtaMnVjMMLASbJzgo+/Usv1sz0h0Q6ZTMnJbIWMaE0jTWbITQ5pforCOBaCtUJRsNLiKKBBPzzeYb5IkfB+v0aEvDQ6BFIIEwptH9Xn358dIg7N28g5aboKB5nnHyX+V81iRn4BlGNwQ6vT7PXNil0kvgMAJd1cbXXusm56g9vsJaCDwcAGFXUHm4XWdbn2Qb/isboRsARTWLtApDlFeakbwx22dtAxopAQJEr5Z5jRIBkMj2W4H+xmGnphBMzlCyVZRc8J1J6wQrlxOUTWAJA2QfSS4ICYVRKCQBpqdwwZrMCjz32JEZjMgB6OJ2HuHZTWxPyOsT5cT3s/UXVRdj4t7YmXK8CzPesPscWrj/G9v6SU99B7M+DINpi94NlowBZXd4qc2YAAJ+Tja9mFC2Itz7fFPjLZeHwfS48AgAEcSiMyUw+Ma5aylh4bKsJwOtQeqlzKvkcoxhxmkgLEAWAWhp2937fbQCg6zydFwC4u+P0aZibbMrqq4CHLgjlz0M9gfZq5+urSgC2bVCb76/NJNn8Ofv5H20GgG8XbW41JRSczGtsrNq0d54B4AMA5838N89CNjWdA+2xSsmU14wt4Nln+77WCdD7FHsmtsdE/fS8qjGgSv4W2qkNc2AhWSbciF2pGT9vZWtkBElHHVd2oNfoxtU58XG4nQGQ0fYMClwobwsAcOMrX0SQpyiz8lwAgFCRxbCxNy738hYAeP9HnsRgbyTK4v2wJwyAb77yGl789Cdw2ktROwBgXPelW8348UdFA6AFAMgAWKNEdQ4fctnevdsMAPUZZO80Kq7bt2VvkPtUdX/a7IhsRt+BFuhoGQRoelG4ANUsnfkEul+q9dtme84xfHf9kY0AQBMJWDnE/QMAXDfrfwwAMP/M1/J0z6bpQe6NV1MD6TShVoylje26RIL/uvBymNCS5EmB/M1Xces7X8NuXCAqmMGPkV54SJI4bJt8cucm+mGOqKIP5/w/c8BN5EtYJLrOtGZTgX4VLVRHPamnwPR7OHjrDeRlgjjdw0UBANhukOutRpQmKKqWAWA6WMoAIOVXeoshogigUEAXyMMSRZoiTEdIw12A7NLFgdCNmelkCQDGT77HAPgJKAFQVvQy7Z9rw6fKd9enbyO2+U/bDNA2/30bAGCx2kr/3WmE2P3JHu6YWvaa6QKsOp5t/+osQNBLsKinKOsZhoNUAYAfvIFrf/OfsfjB69gNWO6zQFVMJUnOBCuL4tmhblEw3tMUVgNdrsjlyTg0gKM5JhSrzxFUJQZBgmKaY9TbQUa9vf4QB1WAG3WAwfvej/d/7L9B76HHsVjUSAf7CPq7mB4cIEyYVNQ42zw2f18he5kgryTfWepfUkuOQvyqYxd86uMfqUk5l1LQmm8uJIBh/Tn/DQZ9p1jOFmYEAGrM5pmIAxZ5gP3dh6StHGuZF1khbQNztkKQgEcz8gIiOACA38VrYk37wa2bCNlGwmo8zJnz0Gj/ZhqjHRJU0Mx/OqR6o9aZLU9cpbv69f1WZ9YEEZKpb6li9ro9TCO3mtN4xnlcEhkzl4HIsnNkXL3l/v5FAU0IAMhY8WEXFXpJDz2KRRQ5ZrMpjo8PBQDgw2JLw7SXSKeElmWotazcUxww3mYUjAFgXQPAelSyMRa48uBlBQCCECcncykBEAYAejieAm/dOpJslQhWOBaFT7WxoL0baJ8HAPAp3H6gbwvSNwD++90NfJOhuT8AQP0xBXpcSzkBADQQ4LPQdaEAAF8XrQkCAFTarBMp8VAxNwoBaucGCQj4edLUSy5AsgXYJUrFIdkakABAIQyA9Wql7xYAcC8B/Jkg0aNebtsYWoNJB9x3NM8eafPPnxOtQX0PANikAUBx1eFwqGJUMg+ZsVbhH+tJv/pZ/RAAgCZgb6/IGArd+WmBuQXsGlTpJiu+eLMJOw0FJ6LbvdfIBf08wDQHWlDBhAOVGaBq/3oGAwuk4k7WuxMtE5o4Bbm4/llSx/pAUUttO54Y4EDZ1jrEdEsJQF4VKPo59vKbKL7wp7j1tS8JAJDPc0wmR1s1AAwAaNsAsaQPyMICj77wAQz2FQAYBAQA4ACAT+KEWgYNADBQAIAigIyXGgbAjzcAIPNKSuCNwq+Blbb0Y7mWivQpE8ArLBGsSPUUBAJwCsvqCXqgQFP772aepZ3dn+82CNAFAGy/ajJIWnvZ1LC319exB7aQuC46WUVZH0ZH3QIAmG+j/psOtF6jLjRldnaZFg3XpwtTngFVtgEAElCzjCBWAICNpYtrr+HWd76KvaREkM2lxVZy8UHU7MkdRTg5uIU+MmEAWA25bP92maL6rXAh228JG1ZYsQoAUFOL95TWJ0iKN3Dy1veQFwmS3j52Hn4KKJQBIAKDcegYANo5QBkAik7JHI0i6aQVV46KEC2QoQUAetGOZuwMAKAIYEUA4CkMH3pKruM9DQB/V/AYKF4bwOV9o52PP+oaANsAACmxXlEea/d7v/ZpGwBwLj/RNt3Oh+3afADAL3PcxgAlAICS9r1CHs8RRhTUnAL5BAd/8ec4eOnr2F1McSFlifspJrMT6aIhdfRkh9OPonLgWhbl8gX7Y6H/TRH7Er0kQc1yQQRYTOYiHD+vamRRguTyg3j55iEufOAZPPmzvwjsPoC6IGNpiIK2S9pYqr1UpX8tQRefWUrKKUKaSRm5JJRZ7kDdFbHxFYJf+5UX6ya7TIRA2sJo3TP7Cw8GA60fZZ1zwJYmpQAA09kc2aLG7ugBDAd76LG+vKjkPbZVIQAghq9UNXTdQul8KgBANfvJ8SHmR4dECRwtsmqyN+ZQNaJ8XoDPIEqE6tIQgSAgvtCM0cRU7M9v02eBhLR/MQqMIEZtr08LuKRNAlsoCKVbjYLfBlAnnw/1mFW2B6KuKe9/Z2dfuibkOWtmmS1moK3027rMMZ2cSvDPlhAIdIx0YzF1P5crFT9SHzaz+YqTOMfS8RWFusogleqVLOmIKly8xPZ/ipbP5gWefuo57O5dQlbGeOvWDAdHMxknAgB+ltBfWA1o4lGHGue8A75sCuTt/PbbSje6r6/buLsGY5Xz4QeM9pzVwbAMk/5WOo7WEGpGrwUAuAb4T8tWNJhXDQZqODjBxhIoqhhJMmhes+Pke6VMIEeW5wKwsAMAg392Bej1qQFAp5ohhBOeXOEUvtMAgLRRW2NYtxvnZafwbjcLdZwZrK2ATL2xWHde67qxjgHA+bsJAd5+fz/+DAAG+dYJRdtRaXscW3crtP0sUnlXGAAUYVuV+bdns6pEoQFiu23onGCcrP8lAMDP8LfBOi1swv64IhzLZjmaQdASHsv6t9ogRqVr9gLJQAh3uZlKtkdwTnP9y/xrAADTF3D15MwKltgKABR1KQDAzuK6AAC3/+7LCIue1AGeFwDQpLMyAISGTGcjyPHYi0+gt8cSAMcAWAAvvfIqXvzUJzHp94QBwLZk4/onAwBos/2sKwwBAgCi/0B/xrWs0whXsv9Crmi0AjwmgQkwybh7S6rjLN6tzTyPzdr0mS4AsFQC0BxoGYZW1GwV2Csfv28AoN1/Gj0lObE61vT19HvagZR7IPhiJRqdAGFl0qjzGd/PkYx81Ecgz1cBgNvf/Rr20wpYTCW5lVx8iFLhQBQrAyAgAFBIfb9rKqWtH+WyVYxL+nyLJWGSikwSsjAT/bsOkFaHSObfxVUY96wAACAASURBVMm1VxwDYB+7AgCQATBQ37nHZFEuwtaiSeL0hIjgaQmA+vMxmYQUAwgXyINSSwCSEZYBgBxUNVQA4Mn3AICfAAbANn/Z10haFax3E3jd821jCGwDAFatVd9XV1Or+6Xvv1u230/wrvL7V9lXey3gmil7AAPkfo64l6E+vobg+CZe/ty/R//WdewvZhgnAfJyjlmxQN1LBHRjdzrR3pA4zjNRnajQHy+JGJ2oM1+nNzBdZBiNRiizOcbDPk4O7mA07GM+nyNIesjCBFV/F0d1jP6Vx/DoT/8ccOURIKtQp312+3P8RxcjOjMpIIADABj859SQyxfCAiDQ2cQ6v/6rH7GoSI25y3SoE0QNEqqcOwEptkqgujEF/+ZzMDmdRrvY3bmE4WhHAv4uAECxO51EToUw4oVpP/s6z3DzB28grBwA4Cy9IO2WUWkEl5TiKw5sHEuwSvX/OmIfR1XxN5E/cdkkNrHAud3IFJluAQDdYPRzfsCbULsgjBpl58bpW1JMNS/TBULidaqsjJUAcNNg3X+/v4MgIBrD1lB98SmmpxOcHt2RwFICTQbuiV5fLoFjhiS1PsPcNBQAYCbHaLyFqdLT4XAtJrUNILPPJUajFOOdodtEOC4Rnn7mOaTpCEcnOa7fnmO20HY7NAZ+rTCD1lWLqgFJXCtFy4D4k30b8t44+E6D4X4BgK7R8M/vn9vmkDxvceC5cSoAIMG7+62OEalThZTEEADgIqKApVJ6+Sz4Car7syMGnw8dReovaJ0vjyGzg88yLwr5PmaUKACYsmtFzJ6dWkPUzXL7wEYDXHkghr12vyKAXQDg7hzSFgDoHudf/zqHdBMAYM9sVRvK5rvIftzQBeA9AABiJyeTidjH8XgsTACyApoWVazpWvnz7jAABABYkflv1m8nYGqDf40K/KDcWsZ1AQDDuOxY3Vt0L6EIognH0rk2yj73QmbwjWmgdsFKDtxGLmCKY/7IpmpaAg7Ukt7fDsJw2iCyP1uXB7rzVXBuAGA8f0sAgDt//5V7AgCMARC4bgBkABgAQAZAj63QHADwwq9/QgAAsAf6P2EAgHPAXDgN/pnlpaAagz2yAKImNc3P6u7ukgzCAFgNAFjL4aZNmOeLyMw1Jsk5s0frbOjdvt4FAJouDku1qe6snNqNhs69MQA6PRI7l+u6KzQASdtffXXWf7nkgmNIUMYnVazbv7qviw8j/pJrI8me23TKwgKlAQAJaTIKAMQXrqAumXlTAGBAfSW2tqb9MAV4U+Om/0p6PrWzOD8iJquG6PVHQDJQBgDfyG8BN76I47deRpYniJM97D/ytAIAUV+YtMmg73w3ZRNGBBdI3XVlBAwAKGQmAIC4snMUQdl0AejHu44BcKglAO8BAM0cVFbPP20NgHUJJBuEVetilR+/zs68UwCA789bsG8xmsRiDhSQzjvuv7vH8LhuJ6gm+JfSc/bLJDu9RplOEaVz5Ldfx7Wvfh4nX/sSHi1zjE5PENc5QG22CFgwRmLXLzJ6WL5Nn8ESi26Q/HSWD6A0vov7HAsLJhl13GLV3UuYEJ6JXWFMTIHgmzcP8NDjT+FgUePNaY6HXvwYLv30zwA7+wJIlnXsAEUTNdeTKwtd/aOKgs/5HHXJznv8VvVjxP/+zKc+WktQJEbFZblFxbylLQry6DLlUiVVkv7MEgAyClLs7V3GeGdPMgwsATAhQJ6C7c8080QmgIo2icPFHspBjTdf/a7crDhl4hxpey+5fKl115Z+fHAavFUiTMgMatqPpZVCJdoF4lo1v7U3u2a7/CywBU7mAFKgResitfbdMv50lOMolsytBbh+kKYTyTZFl6lf+tshM+IkhBgN9xDFPWQLUrkS5FmJ62+9hagupV0TjXtF6hZrMygtx9ZzCbUCSE1xreYcAKC6dYqKsb7c7pzgTSTBv3Z04O/d3SEGw76I0HEjC6M+nnzqWSwWFd586wCLgjVmqvrP8/FZSXlFGEqgYK8bAmdjKYvyHG0A1wWGZlDejhKA1ji1GX4/gLRr1inNOdSKKFLcSeedOvj61JxwhgvmpYymKjCfzZBlFGXUBVRV1KHoSwmAlQXIfBXmgHZ2mExONTPAYCBSIUYRk6IhYRagR2BIBYLaf9qpwgyazLtGbNp6eeocYJZAAQyd+/ac1hn4riFXAKA1WXcHAMgVnqFd+ufYhACvAwD8YzgX2+e3fJ3KanEibGs0ALZ1AdjmQG+bv6vo9/4x28bTz37rA5TwoqUVr20DaFfe1pZ11wH/7vd7ODo6ws7ODp794AelpOuNN97AW2+9pRk2zp0zQUjX2bfv6DA1atXDOMshWRMsOKKaP2ayr3RO659PS2vaD5zRDGhq/dtrbMMEt569doG6ppzIWV0hTbTNkNDhAoKzyqyStn+VCq/aem81vnRvob2guCo/x8+3jkibQeW1s8yA86AZK6M5c79lFiCI8dQv/CIelTaAQ+lJHogiMf2OBFQayXslBAD4/H/Awde/gqgcYD4lA+BEWGOsXWQbwEEvQiUbve4rVnpAh0Upgq52mGo/UYXHPvwk+vsjyWg0bQBffhUvfvpXpQQgHO+irmKYBsDOY49oCYA4QRzzt6MLgD8B/Kyzroez89peU951dwZ6VmJrnT3tp4Hpstcx4Jd/DuXVZLPaVSvf9xIM4jc54yxr3dH/dd3b380O3dh0C1rNzp+1Q51Fsc1QLb2/fkEtAQACWmkWf+n1xjCztbz6VktAm/9dWxgAmwAAiV2dCG+7X+kqs/Hz+6Cr/6URm441kFPIqsNiW2VzVwMAbFnN9Utm/kBKUcmarAgAvPx17Ccl6sVMNADi/StC9w3iCMcEAFi7S0c97mkrZmMUWl1+GEtv8ZI9wntDDEZ7wM4FYLADBAmQk13wFvC9/4jTa99GnidI0n2MrQQg7EkJbZjES20ApdxIOpW4NoCCgmgmUtsAZiBjKCNjN+6jn4wRMNm2OJKkENIYU9EAeD+G/C52+HqvDaA3o73dp2lNeXaHa5KG3TaAxtB1Y+oHgGfmpa2zztpubEfzeissesYMbJFfkXjGAZvW6rN5jfOzU6LT9de2BfjbzNIm/2/TsTZWpkfmlyTzONlrwxDZgiKbmqTWeLFtvcnXTAPMYjexZTbf6whVFiJkVr86AuoT4Nbr+NIf/e/YO76NR9MA6eQUyOdAHKKMQsxY2h6QEd+TvTXh/t4BAPz7WvX8zYeRUDweYDKbI0kDZNkEo2GC6ckBxkxwBxGiIMZ0XiIY7iJLRzgIU1x+5lnsvvgRgDpuZYwiSBDRNtF8STBTo5I/KuQM/ClOTv09GRvXwlxYgDWCT//qh2S3sBZy+sBcUCAOntvoJWuit0ZxP20jBWRFhPHOBQxHY8mmsi6a/hBdG6tVZyArjlLNvqmZgAclM6t1iYNrP5DfrvTMAQHtxqn1i/SvFDTgeaigHieuvWCoIgjtz/Ji3TYB2z6JOjBLk8m1ARSaiWuT59NnjToqZH3XNs7AisZpkEtTFgA7AvAZnJ5MMZnMZAzbAGyFo9M4HM326PlCWmdWQQP3kDywKkNQLxBHdP7onAbY292RTZIbUdrfwXB4EVEyQlYEWGQs1VAKersBnzV2fnDJzzVj6gTETOjHr7/h5/g3F6APnNjxS0CCR/ExSo/ck1vU/oLqGlEKcegxNHQERFTlkj2cWSbCkhXfoeAmLoJ8BHvEgaUTQPaD9gW3Nossf+GzmU+n0uc7W8xlf10s5phNpxJY8fbjtOc5mSpqxKB0Np3gdHIsNThNbbIXxKsBI3qXiLrwaMhnM0ZVWl0pO2+o8dY1wP+mb8q5Ru1fzkkaM1YOkWKoo9Q+q2UAwX/Pnp9kvzoAQNcobw1g19Rn2XmWHcvluaUZU0FSmq/1r83m0NqNwnXFsH7LdqzNnS4Ysvo8m8GP7vX7GwnPJ0Iq3qbibzBLa2XNTcj4NvGM/oeWRTQj2ATYfvDbHCR1pU0KzR2kIJYxnThXn3/2WXz84x/HnYPbAvD9/u//PvKskFruszVsbQDPz5JBsLMzxsnJsdDVKBgqVk3o8u0zlbGRd9rjuwCHX0fPz4szIir6juLn2FlGx+dakjFxd6bf4QZHAGuzXW7snKyLlnApQ0Qqb51cd9Ob28299vJbNoEcK6dz+hQN06BlAYgD7kBguSd3ScvnU4DE5oFct4fX8J2wrnBah3jy5z+O93/kn6GIh6jDnrCLyrxAGobi0Be9CLuL66i++Ee483d/i7AYYj4rcXx6IvHqYBBhZ9RDP+V1ldKjnPcs/ANmK0rdv1WJREudmGh89PmnMNjf0RKwIEY0r/D1l1/Bi5/5NZz2BwjH+wIAjCqqkgPjRx/CgiJI0qpWKWf3Hqp224jqmTbZjCVAQMrVWwDSbJUmE3wROW3bp8xABRgECCaQS7vv2t5agClBJlFfgrTGkDFAQK6vLcVratQFYPFLhtpkRLv0l1/j54WBtvKnO6qrgL7ugXbMKtDExrVzXmF8Lv8ok81KX2zMFBQX4Mtf85sevh9LWVJp6aucMOVWFkQrANiCLI5qr97r2i1i4xtS8ke2ZSU+Uch9qMyAW1dx+Mo3MKhmSCpm/2KEF66oKmQS4/jOdfTDjAWmoudk/oUxQ7gg6dxXYYJFFSAZ7qG3ewkY7gPpSFh/ygK4Dnzn3+Pk6kvIiwhhvKsMAIoAJiP1ienTUIOIdtABNWIbBbjV8gM69rFcp24cDFCKZIAwHYhdjcMa9eRQ9YlGu8ipYDC4gtHDTwIUQlvRRvH8A3rvq9++o+Oxb/nq9tP3+81ux2gAPv+LmyB825f4F99QUZb3RLVp7dnPgG3eF4vPIof79kRtl68grwC0v/8t283zPj+JfzYsH1vr3VIAC8htD/cDb/+1jQkYw8m9vV3u3LMvBgCYL2cMXgNtu/uF2fdmbnngVmP3nQ2roxCTssA4DhFXGTA/xvV/92+Qnt5CdnAVu/0A2WIiobLaQ2ULcb2Y2Cv3b5XfW5UKcv6hu4Ym5rFEnZQIOYCZSUfTGeK+5Owa4xV6MEUYo4hS5HGKKu3j8WeeBX7m5zGnoHwyQnRaYCceChuomk9QRSUm2QkQ5gjrAgkZzTQhXO9hipJtRuMUwWc++ZyTsdEhWyrHdTOjceu4cZbsd679zdkXNa9jjMZ7AgCQWmgBDC9cDJjLEjMwsyBNanYjauFXHgPAmHac6K3gjm446rgw8ElS1lCnAgTwtSAgALB+lW4DAMgAUOfI1Yl6KpJ8jVkBvzTAqPL6wNWZWq6P06BSHXvVAGCWWbLEoar/n55OkS2oKO+AlvOu1u5GzQnJujJx8ohIM/MzRxKVYNyZxAFGo7E4bqJWn46R9PYQxkPkZYQFUWhXD+ovGP9r/KCq+7qJZt0PAMBz2mLuLtBVAVw3II2kRaXLUjigyAAABi8EAPQYC5ToDDsnjgtO+vxqsC/PVNgwmtWSalmqekch8sVCaP4UZSQAQHCB6Kmc2/mX1k+cm/V0dopTOuemSM7vcdGQHELnnM5fSJAC6PeGGA53BJEnI4COhepnsCyDYAVbARHYoIHU6xbHvmabSjJhdEY2G5dj07QBlAUsbR/q9WarfdJvFwDQPY8Fixrstuv3rhDoLQDA+ZbVdgBgyeHtBLyqDq9zpwVf2r+32Z+lcTlTw964KHL+swAA1731IvedfwcAOA0RlqL81r/6V7jywGUsKGoVRfjd3/1d9NK+E6Bc5QHo+chA2tvblXnPe6HdJ5vg4OAAV65cEXbB0mbbbIVtQN68795rEnYOAJCOLk2Nn3oFHFPrtiFju+QYqM3V3C/nv9lRFe0zkEAAAAFZta7fgFoFIXh+Lf3xbfiSpXBZfhc6uutynQGsHaCbu+31LYMfIhhkwU8nhtPqYAcA/NzH8diLBAD6qKO+BN3s1ZsElQIAaYq97DrKL/4hDv7+iwjzMebTCoeTExHDHfYjjEcp2LkvIgAgOjA0iPqvYRRxzwxVu6CMAjz4zBMY7u+KDU2ZcVhU+MbLr+LDn/k1TPpDBwAkGFaakRw/+iAyEDhyDicTBPcagMm4nGUQbAQAvEUtT92rqWydMAMlWhBZsep2XSrLsEacMuuvJXXiZDuGGCeGgq+GyJmD5/YJdz5hDDTn9RuaOtxXgit/ffkBDOfqqvFr51C7uFa8ttLAdT/n21ZLEemBNDfd8ZMxbEABt58Im/IeAABv4RtB1SeqkpVCNuSm+dP1P5YBWCnKOZ+ZX/UpcWAqodpHMQEAEloy4OYPcPTqSxiUM1H6p/BfeIEigAGCJMTRIbsAZJK4ok9n4tI6qKr4z5Vdst0zc/O9MdLxRQQGAlADir7X/AfA9/8MszdfwiIPEcRj7D34JGpyjWOWABAniFToS0AZ61DC1UymElmElNaig79wWsIhSmp1JUOEaV/1vFjCOD0S5kA02kOGPvLBZYweeQKo6DvcxxjeB/zXrEibom7/2/xATW1Rl9W2+HzTubYDAHc5tRoVyPY488c2AwBdH6QVdJN9USfWUsOeFgBoVXK2+RrduxFLIW7kegTAGNRqF9yVeGxTvu6X1RoLzmKmrQzMTeiDO7evAeAzhvn6Oo2Crs9m/kUThJM9HQWYRgV2mFybL4B//Camf/OXWNx4HQFOJXguI92foipEWIWsBFC/22VpRMB6wyyUBFEHAJCnyecaBmCLX/VlNOi3RLyDX5GkfeRs2ctQjWxlAgEIcPnKQ+i/8BHg2Q9j1ttFeFKgV6dAXqOcz1DFBU7nR4jYyYT+gNT+cz9LxL+QREOUIPjsJ59r3JKl4N/NFgbHmunRwWZGl/9YH0mUM0gG6A93RLlQMpEu+y8MAPlv16pF6PhhE7gzk1ou5ji48aYrAVgPAEiPdVdfz8x/r5fIud4uAEBt6/LktonSLSGwYFWR6Daos8ySQkVuQTsAgLTvNO2jLCqcnEwwnc7FcWeAagHaXZoa93FmKVL3lTmADFGQI4krUMCZnQTo5EuGP+whiIbyrw6YYSL13+igZxFLu55tAIAsQtLwvBYcVnfD91oKXwfndePd0pHaIMBf5F2jdiaQbFSDGcir82JlIwRvCikhcXV+DgQwfQjLhoXsguHagDH4V7Rds38iqhgGyLMFEsdoOD3RwJ6lMGwNJQCCsAi0lILXMJkqAGDZNvktwtLtZ4X6H/WxmBfSFYAMAGY0CQwwM2sMADrnOVU8KdBJweJYGQsi6iU1QG4Dd/OuBQHaoNDAmqUtU6KWzZv//QIAK/0u20DkTR1nM4qb1kE3wDaGbbv2nGPb2aA2r63NAED32DPzT29h6fq3jZl/zrcHALC11ZYi6Zgyw8m+9DH+l9/6Lbx59QeIYl1nn/vc5wT4ZKZ5dQZNb+qBBx7AtWtvCgBw8eJFnJ6eiq7A4eGh/JYOL+7HQJ0lBoDnobnQyQXjGljJBnkOAKALfigDWGACb0obANCWsnUBAOX7UoxVx4EZwDa0s7pgNy8bBoBtzK52zg23JIXd7tk+RwdOWJ1/U1rkAsJmtHTTZ6ggDICf+7iUAORRTzZocKMmeMyysA0AwBEBAMcAWAcABAQVPRshoGdQowiBhz7INoBkALQAwEuvvIYXPvvrOO0NEIz2UFdrAADZ6350AADP2tmM1FZphOodA0IA/Fg7sdBuU2VdKTeyeWj3BtHZ0R9qGBl2YB0z277z7jgn+Le0rpcCU1ufnT1QjvtJAQAaj6IxN3cDAPj7Q7vW7h8AIJhO0eo4GSmFVgCAqzh69RsCAATFXFr/RRceFGHrKI1xcnQLg4gJF7b5TJy7Zx2ljNVAIcAYizJAGaQIBzsYEADYewDojRQAmF0Fvv8XmF/7ljBpw2QH4wc+gIo1NnEfWVE3AICreGhbikqigBTuWgEAsFsUZ2oLAFBEjHpE7wEAqz2AdwMAcJ7B0h57lgFw9wCArAflnrT8v1UB3Abn5zwAgA+42bqz67ekqR9Ud4Pdrb7QOQAA/xq639Wl2Hd9RLtG/9rtNTbgWkQlhtzED+7g6D/9GaJrr+P4je9gdydEVk6ARNIG0mUjYhtQp/hJt0lY3vcJAOQu2XgWAFBYgInjrKywYNkPBWnjFLNFjqTfR+99j+Piz/8ycPFByGZeRsjnhTA02bF2PjtBnJA5zBiIez7TDdz32IFsKHFG8NlPPi+zrzt3/IdMlJMDyGwqM0JFzmykpOnR39lH2htKgKtFcpqVEpEEGjCpr9fpKknxusZ8PhPl+9nkFCHrFV0JgKAewj5jYKq4Ch+wBDuyT9fCAEiJ2jO7Q1rDFgbAZuffofwb6mh85EgdAnUcJWNA+nhDodZF3KUj894JAHDwmfWfTKbCAggD3ocKUN3zj9CFtI2HCNIgRxKxrpXiX6HTFtB+82E80MAfpK4TdXc0NAG01gMAqzbexoA5+qUxAGxsLOg3UUEdl2Ws1hakT/ExWpEt8k3H6ZhpW0T5cWCM1vc6mqskX8xMtu2EbD7ycyWz6k5cR65f6D6uJlgENKjkHUnpCoUhJ6enuH3rltNscOAYgS1X5kJQh/c2nU6EOi0bt6sh5fUSwOJzF2BJyi/YPpOtMgkAcFESbCO6z/ol9v9VQIMOupTNuA4YBgAEpBOKs9m6vzoeOj68drknl8VRc6aUJq0H3uzAbzPg297vzu0lZNY9wy4A4H/GB4N8464AnK231XPLn7vr19hmAKB7f2cYCmLU3BS8K+Bh+Ribw8biUCyncVHk7fUMgDYDbs/dAIDZfIpH3/cIfvmXfhmPPPyQzNv//P/+Fb73ve/h1s076PUGGwEAAlqHhwfY3d0RTZC9vb2GLSUsMFcjbGNtQX5z7XcBAFgfMI6xlgBoSU4znd1DbJg0DgDwXKCmpaR2QyEDS0sATNlfz+Xa5DSVZi4H2dAqdeyb8ELEcXVJ6XmdWRH+hB/UGZBlMU77/BqWSDMRnYZAgAYAeN+H/ytkYSoAQEB5ITLsq3wzAHB6QoYy+lIC0DIAtBNMgJj7g2MACMOKCL2UzFXiM7zv+WeWAYCsxkuvvoYXP/PrwgCoBjsCAIw8BsAC7C6jcrerA9jz7mjGAFj+/HkZAPqM3E6wVIfZismJO+LmID9tJXwEAEhjkK5HZqStgMXfq5z/wnt1K9YraZMmkGfWT1vXvyrz7zMAOI/+CQMA7lZ967zM1uQa5/61PgNpGTSbIcv2+D4BAAHl2xIAtvYK2Crr5lUcEgCo2BJsjihJRQRQmAJpjNOTOxgmJVAuhN3pZqC7DQeoOiYAGX7zkom5CGFvhN74AuL+GBVZfsVN4I2/wun1l1HWKeLeHkZXnmB/TgEAWL3IYj+SvHwAQN0d9bEFuCoLxMYAYNLJMQDOBQCQEryhDfH2lby8927/fPcTtoZtD2v3vbPn8oE0A+nWz51t1/LDAgDsujQQXb5fS96oXovTPlMa0hmmzNsBAGgJwPoxNFvc1QIwv6xrq+/aH/SAUj/m7D47i8P81/laV0PM/JDlMW5LiJYSmjEwL+cYpDHw8nfwyv/9OVxenGBx8/vY2YmQFacoIy2RYo29sABcLFtauz33ZNbNtW0MAMm/ODaWFBZ0WILUCWOIk/P1OBEQgJ0D+Fp04TLGz76I3SefBfYuUTAEJ6czzCZzjNIeahEsLxGQtsD9WmJWJhd7SNET2xt85hMKAPgD1h1kGfyKYqK5AgCOVklF1N2Ll6RPKsUKRGiIzgYnFY1XUWExz0VgaMH2gGyFRuZAqe2oSBGIpTBBKpka5f5VAABLBggAaAAVuwwsM6JsvXLvRkiuw4l9LAUnK0Q8/E1IhTXUaHUXsQWw/M0SAxFrK2osFpn8E62ZpvXbvV+7ZNBI4RcHlf3nS2q8oJeGSJM2Sxwn1EwYibhUUbHm3FAgMhC2q+iuQtVkLJzwFRkA/DG2hF8PtG5Rd9FEQ/m6SN1mBoCjCzsjqsGCBv90dHkdJmKoWGlbBiCPXRSEW3qdgQcENOSeqDkRhej1UsnGEQA4Pj7CjevXVTMgiqRHL7NM/B4KN1pwz3XCgIk/QgN2Rpbv9/t9CfSZfc2yAHleymuj0bABL7i9cb3wnxhfV3dKMIldBARcYRYgYhcBAwA0qFDNAMF35foV1HC9zBtnQrNPhYmDrbFg2wz6tvf9NXPGrhjd1Ksr7a5Bn0GyDQBYdS3br+/+AACpLd+whLd9/9L7d10CwAHsaAC4tWAAAEGjfi/FIw8/gt/8jd8QYcp//a//N5mbKjrZUpiXp4DeFG39hz70PPb39/CFL3xBu6KEyl7y6YG28d43AKAL04GsqrB/dg452h0pxHb9Tc2yOlRnNQBcoUBDo3W9yrWJl8NNrK5Sz6EZeud6OUDGQACt/PH0CBytrw1Kzb1UdN0ceN9BMQbABJEwAAgALIIEFRH6oHcuAEA0AGJgwBKAcYpBSoCCGgBkObAzDOdnywAQLR2pPKyQhzUe+9CzKwGAj/7LT2M6HCFPhssAwGMPYlEXAjqoA3u/DAAro1vtg2xfP232Qmtknf8h5CZlH8reIjR/bX8p/dOlloo+CplzBghZS1idxdLjm8zHDoCt51OQ1u8D3Q1Ozwa2y0wAxWDbelJvBDxA1716Lnq0zttlg9Qap3Zf0HO+4yUAUpLXagbI/XqCfVxhVkO/ZvvZrAexIihad57Vr68BAG5dxYHHAGDnnujiFRG3Zlu+2eQQw7gQvQBlkDhAcCnJIZYCYBvNokbmQADqAtRhgiBK0K+OEd35O5ze+B7qoK8AwINPKgCQDGRucbWyBMDsSlNOJJEDfRBqCVBPa9EyAFgznAyljdhWBoAAAPdTAnB3I75qj2lf80GAdedd9Zl7AwHeDQBAbeRZkHDdWu8CALaiVwEAKpDbWpmur7ztyTT2520AALp22vz5bdfki6CuihXWBf5Lgby7Uf+7/HNZYlLG0mObBmGFspoh7seY/fVf4+p/vmowGQAAIABJREFU+Rtcyk4RzQ+RJDnycoYy1NInBv8EAbTyliCbptIUhFnvAG4DAAq7HoL95sN4z5RlxlGSoKSfzj0rijBjHF3ViMf7yPt7ePQjHwOefAIY7eDwZIajoyn2eyOktA9MMDP4T0NU1OELIyQBw38Cr2QA/IqKAPqD00467pOKstARpPPH33wo4gDGMcb7F7RlDsUHSnUIWJ8kgEFW4NrVt+S/2WZInHlx2jQgonGCZK5NYFAZBOdmAJDeTQBg20zf8L6fgbbJZpO3S2H3J49SCRnEWZeCtgZYMi2ullA0BqpaVP+zLHcOCR0HFRLasPa235VssFazx3o0tpII0UtjEWkyoTkFAIZA2Je+9ZUAAKlsHsyQbWqjs2qh2Vzh49NMtmvP6DouWE2QzwDoGggfWTTAxAcB7P1ujc/yeTSoNRaGPgulQTPQIW1Z5pm0ONS2jk5fXdme0paPmXYCMwtRFOV/SyeGskBVVhgO+iLkx0Bv0GdLtVPcunFTAv04TZBlC9n9+R0EAaQ9pWgPKBWHATyzBIag8v3BYCDXlecVskzBIXZqoLYF2wwWJeutWW6TyZrT40l1ZuDF40dSe8iMREDKsKuBtjpN3RVouCrXxklrwjnXOGcZGHAsSAGaF9pWcu12u2WCbnfQz27OTSCvVmdjCcCqbGDznY4BYJe4ao51keuz97kZAOh+vvsdtgm/LeN3LwCACNO4b/eyCQYA9Ac9TE5OZZ0+9eQTMp9ee+1VsU8XLlzEbDbfyAD47d/+bbFxZAC88sor+IM/+AOZ+wSsTk5O5Lz2I+vXPdPzMAD4eW5wfo2fLzQm69oYAM253ZwR+p2jUNOO2hB4GXq+xnWsKvy6UYtD1oByvnvVzsWm9Z8rAZIdyW3UxiygAbHPWQDJM9j961iwk4A+HIt7lkAsnpd6IUGMp3/hE3jkQx8TUR8CAGQASNi+hQFAAICPgCKAfgmAMAAYAJOF5+jC8t2u7lkYABHw8LNPCwDAcRINgKzGN1/7Hn7qv/2MAAALahKUHgPgHQEAllfP+RkACq76gLsCADYJtGyRttOE/hpKVsMKaBXwzSGWskW3h0fM8HZsoI6jdm2RpEejFt7ex1KZwNLt+fawmS0d89EN4l20fi5P50cAAHC3KFfiFPsbK+uB4QrK037cewB67/oTOuQtA2AIYwDUAgBQA2AqDFXSbcP9y9pJKYmxmJ1gFNM/mAtFf5kKbOOvoYHqWcVC3S1rCnoyqNfyvT4miI6/jcnN7wszM0p3MXzgAw0DgAA/xShZbCv21IH4cuEOAJD5SZaTAQDu/OcHAJZFoLc7nW/nJ/y5quN1vp97Pa5jZ3QGbBABPN/VNJ9aoQGgtszl6lf6Usvr9TwAwJL/dJ8AgOY/14+7+eQyUu5zfnCtAMdyht1eUw2VLdHZlhIA2ZWdcOuq7zH/o3tN/pPzwQg/nmFtPNtmUjz92p/+KfLXX8HO5Aj9aoqynqCoM8bIsmXGEvwTUNexInuOyUMtAVj/sxkACMWHFwBxJQCgcSQ76RGyZ9DP9qIZNfiqGml/jFkR4qFnP4T4mSeBhx7GaRXg4HiGcTJGigQJr5fl8g4AIPBNViDfow0KPvvxFzS3IZa6dYhk0BkasJVCwUwkgyPN/rCHOYOYpJciSpmBpKPFrCm7JWj7PP53Ia3ubqDMS5S59i7lZsyvUfooz8cvVwaAcnrXAwB0WqwEwBTf7xcAsBp0f3Lz3q3Wf9UD5GeFShiHErCJv9H0ovQdEt4naxoY7BFAIfOBQTNpmZpd2x6gbJhdDoXSwI8Zahf8S424OuZxzH7z7FWv7aXKOkFVM/tBFgVryIolu7suUF/1uiwMiiQ6BoAteMvaapa7FcHojjHHmQExP2/q/zbuNie3AgDkQDihLREDZODL9kAS1M9l3gptPqEQI6n3FA3TshSOW5REriRlgtls2uhbqOiOnlv+Adjd3RVHmZRonk9a+TkGhc0ZrgvekzJmCqmZ1u9lxiiQ7D2p/vw8a/+rKgWHrz/g9bGN5qm0GuS8Vup/qSUkBNUIAMRkCuwgClNRLxZhkCbYMKEmnQ/WjtD+WzKjlIMIqQzMLgRsMUYpzjaI6862ewnwu8Z33d+y4jsigHe15Tb2ym/B1qK89kw2n3MzAGCbmZ3DH48m4N2wx93V+N0TAOA7Tt69OA0AXjcD1fF4hIM7t2Uech6zRIUlXdIGdeUWpuf6nd/5HdyR40IpG/jDP/xDCf45h4+Pj+W//bG5WwBA7IPZTnfN8tysQ4SVQXhjbMG8BntRm8lU1qTaY5eh53q1vy2rb86MhB0Ne8xl2bxWuNzcRRxUGFb6vjELrPbSxAXVldT9s50XLeBgPpaB3/rVBAgKzKNUAAAyAGY1xcO43rUEIKqLtSUAi2mFY4IwXgkAtV/o2BgAUBMAQCQlZ1pWpx1FjAHwyHPPoL87Vg0AOgcZlgCAOQFGAgC1igDuPPpOMACWV+jdAADUj1DmVtulqA3QDQTXNrqS+bcH4fwb06FoHVnNyHNeEpxqKN4ucDUHXa+4q2KvM0A+I/O1gaW8G1x2F1e7jz9GAEDrMrb3uNQuUUtF5cehYC0Ipiy4TYGfXxa42o6fN2hcc7QkCyqEKTUACMhlqKQE4CUJBLhDEgDA3mVhsbIEQACApERVzFETAGhYQiYI1j7V+XwBBulkETD7pprhZO7FiIMpcPgdTG9eFQCAGgDDy+9HvQgQpENh+BkA4IsAylA6EUArAegCAHnMLgD9czAAftQAgG3P09aGj3pvO2b1s9cz/HAAgNYXXmZAdQEAjcOWmULvJgCwTQRwk0r/Nt9Ht8vNz47nsISizHuvY5jFbnKaDUBDFwAwWx8hB8I5cOsavvPHf4zB0R3s5RME82NEKUXuF1p+wziqJP2fAIBecuGY513KfnembQMAXA8pTUo0DIDWfjCOkW5m7LzHltcx2QC16I/FsjdHSC9dRv7QA9j54LMoL17GcR4gCYeo8xC9kLFHIkAlEjIAVM+P3dOkBPhffvwjdTt4uiQq13pPKA5sfZbNJUjiw46TBKPxEOPxWIAAihgQ5ZQgkHUSUYxUeiQCBWVM6xDHh8c4vH2IxWwhqHkSaW9vEYvTogpdiK7VQpcBIJkg2UNaAIAOKTsLSKurDcj4tkloQQI/x/+2yca/bfPpTjofAKA4mwEAkqV1m74ICVHvYLYQ54PnNQaAlgUEUiKx7fpWmy4bMmcMXTsbitQxW826bxEvqqkFwLpyZvt7IgRY1rFsLCS36j1zDL29ewUa2G7YzsW1xUZRHAbB9wEAMGDWlpJaFmLj7j8PfwyWx0ugJ9WIcOJ/5twy8OecpRAfqfv9Xs9l51NZAAoAaPkI6fqT0xP5vC1Yoc+6tn8mDHjx4gUBPE5Pjpu5IfNY6vS1HzTvRzP8ocz/oyO2AjQAIES/P5DgifNjNs0QhUNxrHs9OugVTieHAgBEMcdaWTPM+nMdcZjTZIjRcFeAHQIAIQE4a43m+nwqoKZgAGtxpG2gdOHQ9cLgQNZUEEtniB8mACDgjdXvdn43zvS6ReAxAFbRvN4uAMC+3jYSfw5K60jToehc53m+f2k+3zMA0B0ga0un63Mxn2Mw6Ev3Cir4E+gSgUyWckkbwFU/apd/9md/Fr/5m7+Bq1d/gN/7vd9r5jKBLQoEkgWwND66q7f6BX7g7t7zs+E+AKv7kNpNHwAwnEeDe/5/m2Vjozs1YLZpeir9jgFgNfstOOF6glhG3J3Pvke2G1cqQOaPllipc69gAgFBzfD71P42+HcaG+qZ6O7mgRP2zAX7LgvMohTP/PNPNgAAJb0oAiiNvs4JAFgJALsAsARAqL9ynQz+CbprptJKACgomrkSgP6eAgD8xiQP8A/fex0sAZiNxphRk8DTACAAMHcaAJo0WFdCsnHncm/qs+7W0NwNABDG2staAQAbaw30uQeaJovYyKW9rW2r5deRCqUaykwxmy5igY1oZLsHip/SlEBoILv0HUsggPo458ty/pgCAM6PsMBKfUmneC3ZdtVPau26KZuvDwL8BMkZJ//M+J5nzi1/RsQwuY9SBJBrvMpQsg0gAYByhoRllf0BsE8AYCEMgHx2IhoAJXts05fl3Go6hnjdEviaJGLoV9JPYGmiDIT4yXE4A05ew+TWm1ICYACAlABQKJCdBKhTJB2w2i4AwmgkoOd1Abg/AODeGRjnm8/rnos/z21tbFojfvD/HgDg74u61Xib7TmWQgMsbGEAyDr2WjXzb1uX3f2728Z722V4FX4d29Aeye8wv7wbi/nnN//M90caWyOgbCe+o3BmcQS8+o946c/+DDuzU1yJa8wOr2Nnf4CsnKNgErAOlAEgWjoMc2thz1EXRryPDcO+CQBg9rt0nfLEnzAb4uXimXxnTEdfjXtS2u/LOGVMxiOUTP5pVeNkNMSVj34Uw6c/iEUyRBEMMJtVGCQjxGEqifmQAuXaE1n+ie/9mX/xkVr+o6lpJ9WglMwwf9NZ5Psnp8cYDAe4dIk1/9pjnReUFayB1to6dYYD1CwFkBsK0Ev6mJxMcXDnAKfHE4FPmD1luQDp0W1N2HoAQOanAwA42lRBl0A3oQJ6tdQf0x64v9H4C8P+u3UWNk9Rf0M/E6xTlJCoimQg2g1egARR2NZ/bYCrqsKaIXB9lLesED8oPrMQXeBfsSYzijDoDyTY1dr3BL3+EHGcau9HyfRyvCzjq0ZfFaHVcZGshwvmGSDwnL7IV/dSbeJvwvC2ARzb+nxuNmoEkTTDZ7R3Or4MdOfzqcxdyXk5hgGdeaEv95il72sQVBWS4WRQb0COlrkwKE9FrJJzbTqdSo0/XyO4ICFHTVFKFTFSI6VtI5kV1Tr9GAd3Dp24tFJR5bn0SPfvI4kHOD0hQEQ2Bh0E0v+p9s91oa261PBqrSmBnOFgRwAAdhCQmkTHwBGRQNKdHXDB2lYyIKTMRnNaDftVux7wsmOELA0RNkjrnHXXyKo1Zc/V5kvr1LWzxECcrpFuDPQ5GADrMkDy/Z6I29rv2LC56aa5rAC6ar52X+sCAOdi5q5Z5/cLALRUY/uCJq/RxFVN4NvU47Y1zwQlGSTxx56lKvsrQMvx7/d7ArKxpIVgGeeHMVrO2AR5YTUAoNlvgXrV9jSt//QsYof8wXQUfL63rgsA7Wz7vmXfXWDuKLMm+qdAgFMC8YJ/DfB1PZvIH9cRN2WKf6a0hVJPXqogEOvCpTNHJvoKPjAkdkECUnXYVeiVrUX1NV1nbtSqGv00wWFR4/lf/hQeeOYFYQAwG5ktaiQMElBKqyC2AbxY3kL1t/8Wt776eQTZCNmsFrtUFAvs7xMYTNDvB0iiGkW+wLDfR74oBGiOwkQysAQAWPbEdMPxfIonfuoF9HZGUgtPAMBnABAAmLMEoEow7ogAWhvA9RoSWzY2N0+2Oa3GKlsO8NtAW4Oj1gOTOn+3d0nwJfxsLfeycxj4yzdajZimaMWj/Dsqic7OZo7aDF9iAKyg/7pZ7Q3EquBmlff4owMAiP8hl2jZ7eXnaluvDZEf/LeQnGYw3UJt/ls1FNqxPc+M6X5m2/zZ5n+w9zbYcYeAG+1PuUB+4/uYXP0ugukBRr0I8XgMDMj+qzBnyV+1QC9gxyVgUSgIpnZLwXXrHtTYXbE1GoDYVFU2CgGAVzE/uI55FmC48wDSnYeAgMKsbM8Xuy6etod7ttO1f5Ux9jUAnAigMQCkFJTJhNMDFFmOeLCDLBppG8AHHwcFRO5dA8AM2SYPcNNT1RbMaht1Hgijy80L830VaLQ14QSenS1v/e67nz1tALz+2G3zZ+nIjTZg9RjJ3tPci4GYrsTIWlO7xdXIJRqIJnuNq0Pv+Dnb1oUzZj703STgmr24sz/bvbZ2VP2AjU94CyixSgNArI13nH2HLy7Oz1i3sW3fb/uzv4cI05hlMzjBrT//E0xefRW4fQNXegHq7BRloF01pMSHAGHOyEnbxXLpLQIKiJdImPT1EkDdWHMTw1u8cnlurjDZ7CxZiG6TIeteynaF6VYjL3PZy3jehN3CqgBFGGFCZsCFi9j94LMYPvM80N/FndMC4+EFkPBfzxXICAZ90goxQ46onyL4+E8/JwCAtJR3NRumjk5ngSrSpI/yi/l7R+iC6hhKH3R3YYYQEZXggFMJgJsva41ZhzifLnBycor5dC4AgW7C+hD94HlVCYDfBpCGIIqoQRALBVuE+DbYH38BrwICtsQHS4j+KgCAYIQGES2CafX9gvqWGlTbfaqTqx0E5Hq2UGBWaRTYhFf2hBoQrT/XoFMDzRSxiMDQwLOXrKq96j9TL6YB0TIEuzcf6esiat2Fdh4A4DyGyEf1bJGKo76hz6deS6vmLd0U2M8zYCBeYDo9xWw6EcddABqXJRL6SxxLIK6K0CEODu7gdMI6aQr+sUViJcEznXxr28fz8x+DJYJOBAn4WTFOVOqUZ63Cg1T039nZxWg0wltvXW/AIM4RQf5jigX2hMafxENHw66Q5TPM5xMBAjivWO4iZTeyKWrXAGb+e6m28OB3sgBYnAkXOBkAoIKdMykL0RIRHS+5H7bBcm0E2YaQ82ETALCctWlrwfj6ujaPdoz//M8E0j9iAMB5gn/bHG0tbNMA2OaW3D8A4AcVFkw4V8H9eRYAcMG2lDIx46nlSJzbDCgVtYYwVTiPCHpJK0zXApafX7fxN9+1grp/bgCgue42w778bDRQ54+0qZXgwhyhFkgQij2Dbgc6+MF/Cxq6EjRHv+M5+XnqBvA3AQCWy2gpgNobAgIKdmt3DgMY3BJzpkmBJQIADSBga9A5Vnx9wJaK9wgA5HNIiVHpAwC9AHFUo8wXGA0HmM8ysU9J3JOtJstJSdag4DRf4PEXnpMSAJbj9YJIGADUAPjYf/dZTM/BALg/AOB8Wat1eziZiqLO73wX6qJoCRnrnBxI4AJP2Wq9xdgEYs4Ba5zbbhZfkVJH8m5tn9t9PBHNVU3JuwF/9+8VgX4ziTrAwA9JBHAbACD20A1ee8WtYrkBAi0AYL5GWyZxd3nL9iHea9jZ+E9iQLSMjtpI0hqUAMDNq5i8+R0E00MM0xDJiADAjmTwF9kCdTlHXwCAAFnpKP1uhqitMfad5P4bW3VmLyQAMHntHQUAhAkUB6gnhwIAJKM95A4AGD70fk0ubGkFvHYP85Je2/a51e+TIeEo3mIuVVdDbIqXIGsBAKPLs2zMrcX7AJB+EgCATfGP3L+0SXW7dkeMmcf67KjGRnpMzfsqYRYj2q7iVbGCJRv40VUAwEaGkAMS1gIA1QzIbuH6n/4RFld/gPjkCBeSGhXLAJIaBfXp2AGPJqJwFH0RAKyRhbr3EPprSOwrWBibACSx/vQFrJUjA3TzYxwLQFmaDnigLljJDnyaSIhFF4wgWowiSpH1B4geegSjJ55G+NCjKPp7SPr7CNAHpqTkA+gxEVDhlABHL0Lw8x9+Wpexgxx0S2JQzhtU2vClBy4J04800qSXSGBhGSD5vMueyPbmKJKqThkgW+To9/pCRSQD4PDwSNoUWGZTFPitA8AKDQBFAVsGAA0qaVscFE5eBkk8zA9g/Im6KhCReedRMzcZL/8BngUASD+3VlVKRTX0kvuKiP81rdw0U2HB/9J3bgABTCfAn8RiKqWGm0FnLhlqrTMn/T9BkjK73XP0TEV4aeQt8HdkVif54FSwHQvA7tGCWQar637OAwCcZ2PwgQYfAPAN0LoNhNfHY0TMsGZNM1kXBSanR0LrJ1BkyviSiSvbjJEsojiWrKaK+WkGn6+rAB8DcZZvUKW/J842u1Dwv0l93t3dk2P5TI3ZwSCJ84DvXbhwAdev32gEH83pVCdVN7rRcE9aaDLgpxM+nZ1o5p6dgNzY6zVRsJFAhn4X/7Z8gAlcSW2/0xogu4brVAIQR7M1UEXYHTHP49ggQuNddm5tjaya/+s2lcax8lC1dp0tu2sKhDk3egNKvLEGrdOCc9X3bzLAeo/t/Pfn2Lrjuq//cAEAUxj2r9zLwS0BAGqofTDH5gNtDOczW/zxh2UCFLs04FJsLbOoBqJ5gGF3Xd4tAOCj53ptyzlEv1zAcxW8LHp7BfbZVp3fLJ0T/nMnaPYo911N21Bv/zL1f+2iQaC0ROmYQdx4+Xqr7m9grl6L7YP8b65Hq1H39QGYTeQ5B/3+RgCAJQBZmaPs9XChuInyi3+I21/7AsJ8zA5lODk6RlkusLc3xGiUYOAAADIADABgYJwmfXFYCOjTb4jTCLOqwCPPqQhgUwJQBPjW62+ICCAZAKyCXioBeOxBzGttA6hre5PC9Vmb0p0v5wGIu7apyUCppwKWASioyzIqvZ7GJ3EBvjn7XRshIKr7UUp/Y5Ucw8iC/2V6fxvYdrsgeHbuTEZwOWNqWeNuCYTPoGku7kcWALDxW1qdHmDinofzjfRZtpTzc2iAbXQh7qMBlK5rlqESAKhV6JclAPmtq5i9+V1gdoh+HCAdjYD+Dii5s8gX0v6vHyykTKioyZZSmr80JZRhaLUA5PwN26j1OzVwmTgA4K13jAHABFFKAGB61AAARTxGMXwAfQIAIlF1jyUA9wkAiMYYE6iyr6iTb8kOZT06uyrYq3YuUSaAxgDqPqi1v5efnwQAYNO46OPzwLoV/oGfZV/l923zr7a9bwy+db6XX+ffJJll7ei8WQcAdP1OXkc3tgjrGXDwGl7/v/4PBHfuYFTmGCJDVcwQDxPMuMGyXKeOkNLvFlJfhSKokNH9JvBc1EsAwLb77Xpqav/a+SvCxu2GJD6H+l8aZ0oJn9MmU/CGbH4tB1ogxJys74cfxc6zzyN97CnkBTX5xgjmzGYEbBfEnoaYUMQ0DRH83PPPKPGAWVL5n/4W2COoMRz1cfHyRfliZg6Y8WeAklIAkBRxKqOKyroGEcwoN6iRAAAL9PtDqfufkQVwfIKT4wkojsJjWSKgiqar2wAaACCKi1Lv37Z644X3SGNw32+Bld6PGoh1DkYbFG02HdsAADVE6ghZuw/StQkAMGBjHTi/y9cWaOlM7uFv2AWthqSZE+6+FABgBiyTmnNm+3kN/C0q8VFP+sgSHWoBAOdyeAEaKSy+Y29Aijn/mxC+8wAA2xDCdajfOuCm+7SMJSACgCxyEMe0wGRyjNOTI92UHS2ewT+DHdMssPlBkIDPkMG76FwwQ54wyA4FGGApAVXQj44PBQRjoHT9+nUnpjYTAIDsC/7j8TwPa/0ZSN26ddtDs9uyD70/ZhGpGzCUbCsXOmt+SLUm+MDnYi0DVdNBS0t8g8HXrFxDgQEFF/KCXScyVwOrr5katpTryPwxUEhNzjbj5QeP3flof287h/895wUAVq1jdarU2eo60BvX7Jnlfjb/dN7gvwEx7jWF1R3zu9YAaAP67m01Q+PPlhUb/OHhodTy20Z/cHCA/f19mfecW7p+2zHuMkW6Y/V2AABtmNR2SVkCWmQvcHfsKjhsOsgzcbV0rTOugnvGxNUAXcEGYwjo2VplfwMRElIAhcKv7Wt11XLT1faaLGczdpECvMausLIFJwRo2gFuPGmLuL57UgKAtSUABADyqpASAB8AiIodlItASuuKfI4LF0ZNCQAxcSsBYH2z7AtRKjv7fDGTEoAoCTEtcwEAhhf2BHxMyY7KgH984/sCAEwGQ8wCTwOgVhHAdxMAWLcPiEPER0bnKFL/g0CoT7UWP8TsrNFmlyh/Wop31na1QsQ6KzT49wX7Gvu9pGC/HODLTGmCpOZbvKXaBorL6/esTVv2GTb5LN1jPYCjaQ+rx5+nDeB2BsAyAGDAiCqLa3JHWx26kkOvJZoNzb2aT7Nxm9pwbRqpBgAIE+Rg56QIAbtu3L6K2bVXEMwPkUY10sFQAIC8AjKKPrMEoKa7TYecXXjaEoBmT3NTobUvvj/KrB1T2FPg+GXMD945AMAYAHAAQDzcRQMAsASAmfYfFgDQlLDSRir9X8RKm9auLgPtWjWrhpEF/8ZqDBtl9s2e/Nl3zwMAbDvn0v73I1gC0A3gZX+0jdC1Ot3EALCub81x2wak8/42f5DlaV3fsws0dPcA/29jrfv+aJdpsw64CKsJ8OY38fK/+zfoz+fYY5e9fIqq/P/Ze9Ne2dLrPGztqr1r13SGO/dMssnuJtXiJEqiIskyIUqRZAdJgMCJFRlK4EAf/BfyNcgHBfqQAEESJEESwIBlKxBgQP4QAZJsBwJDJXLsJLAlimySzb73dvedzlTjHoPnWe9697v3qapz7r090qrG7XNO1a49vONaz3rWs9aS7o/kdDFjkAyq+WnZlx5ZvoXkUSX5APFV5AJARnvTHnI+xbHbdLr+NQp2dP07Ywi+itpczkdnurlLG4G6vxPVh0YBmnKJ9MTDq7L/2o/I+NOfE0kP9F/WlzIX6aepSBLJopdLBN2xn/7c5xoAwNVFp2EEAKBXy+GVPTm8csCFj5MPVFBGnYF8KgUTqv9wslh6LUMOc0GAgOqFueanw0mCQ4zSgCg9dXJyRkbAMB5JBN0AtxswdRKbBhWLfbdSrC1EABUNQRk3Rf3NCermpnbFK9qbvTvnjkF9EQBgdecVANDnNOcf5d2gtN0enAqsmB2iwdntCGZ38IbIFtgHuD4AAFDKkesPxf90OJFeH8qR2GhUpMabGp1LDVgKUI1RvMyB9FGWHdHZ9wIAsOtuihQr+HMBuktBQ6RZNAAACu0sV3NZzM8kWy8ZqVMGL1S3G8EonBsLHBz+MMKp7BLNG8V5ISS4tzeVxXIuEAKEw3Tnzh06/LOzOduP4pZQ63fnRDti/BsjwBbQMOcJBtJ6DScdZdVUPBC/A/mG8w72iC5wKhbZc8IdCiipsB96luUNKWyoistggSCwVZY1VUM1L3ag5QQD1XeKfDo0NZwCj+dAO2Oy00+bDPdtzqKJAG6aht1PzFTmAAAgAElEQVQyL635+x4DAI/j+LfM+R0W7IXjt9XwaryrE4sPvDmtc7PVxnZs60782S4LAFgqi5abjDnuAFwBgFJmjaa+2BgM+2PT/PzgAYCA1RCklIS0fy3jp+3ZLscXAgCN8+84aU4/pPA5vXD6taSgahng7wrru9uUw6706Q4OaMB3+H3MYYLdOofhdFwGAAAD4DC/J8U3/wEZAHG5L3XWl4cPHrRSAEZDrEMKAExGIxrWFDlDPrFAPTiXZNAno+90vWQKwPTaFe7dMaq6OADgC3/9l+UsHUoWox65KwMYAABYRtQ5fDoGwEX2pAG8IYBuAQeKygG8dX42nXQP/Ov6jTXTwTJqr7T2M3K3WhFpNUYbWqwHGoyq2QEQwnO7lVB/tPZ0g426T/tDAgAoluYe2ZNYFQDg/qLpoN3SiGy7TZkTFw0K97mK3DZ58Zf8WnuNhAIvbCVobwAkl5IAwOpdBwBElSSjEQGAjJWbcmoADKqV9AmooAqWsoSaFbsRpNT13IQQjX1oVWuWIifffl8BAK8BgBSAdSYAAD4qKQAW1FN9DgUAqFVCAACRHNVToT/i2Mgm8qwix9wV/xIA2MLe5HjcYL9720wXu50pAE8LAFzE8DIJpl02Z9c32OQrdJ81PMZsb/NpOGqY7jMT+fNvyHf+0f8q+3Upe2BzZ5qCCwDghGnBiSQSy7CKCQBAMwwAQJao7RxlpcQbQeTLAAAu0K51Htw/t/eQ2aIsB7M3yFSMGgCA+gHwMZDaU0EzKEGdbynAAnjmeRk8+5LEn3ldZP8GQuVSrUr6gmDNlWDxwXf+mc++3gAAhrTR+df8pfEklWs3rkpR5czXYZSyhPAfBJJyGaUoaaZl15bLOQEArPnjCdTOYYCoEYn8KeZAI1+hgDr6mZw8OpW4SjwAYM6w1k5tAACyExwAwJx/IK+sPqAbPAax5nPrv01o1Tnnw9NN2yJg3U3kIgBAqUlY5DVPW/PBsVFUFF/Cs2pek8tF9yi8bgKkIO4AALoUl1ANE3mpECGE849/cPqh9g8QgCXecC/M97fIf7BFUaxGKCRh+etm0HejfNs21ssAABc5QCHQEPabvb+bQQDrQSMLtkH0e3CIEc1fy3o1ZxoA0iQQvcNmQkc6QOxwHUbb64rpAoi4Y7wtlgtZrpYy3ZuSSg+QAMKYt27dkhs3rsv9+/fZbmB7ANBaLJYEE3j+DkXa3tP3LRKi2xc+Y59KX9J0JJPxHoEFTEC8j7QD7XMITkL3Ao59LkWZMX8R00GfJ2KpEJwfzj6YHzgry0D2E76HfzxB6IAgwrlFCO+ivrP73zVnti3W7GvHPNoFAFiKR7jA231xjeC9tz3wxwMwnJO9BcDY9Wx8/mZKbZwml2nDxiL9IAEAXZOQznJyckLHH4AVdC0ABlDwjp+D1YL0GhOwa1PpzrWPN4NduwZds0kDYFMKQBNH3cIAIHDVqO/6452IoDJuHf3fEUWM5BoKECoDAIr5ThzQvm8pMwYYoNqJK52JZ1BnFMJ6bi1xx4dtoUwARe3t/rT8poKNNp5xvssAANVwSAAg/z/+PgGApDoQyWO59+67UuVrOQQDYJLIeAgAEPuPAgCIYGRZwXUS2wzWMAMATlYLAgB716+qgCiec13Lt966LQAATpKB5IOxLwOICEO3DCBS+3aK8GzbPC75vgEA4X7go/2I+IPyhX5En/Cni7S6Vu87gUuzgznDvFGsVRJaFMwwBcCtz+qoesXR4M7JL9vw/Lsi/yGgreKsH/sUABvPuqMFgAtAa1dm9BxQFNh3F2D8W+0PbzZvR2B3OSC8LMaLK4fL/bkupHx0V5bvviH99YnEUSlJOpQ6nUqOcs5lLr0qk0G9kl4FRpCJ6OlDEGAKQA0DTt2M9+l4sFv7AgbAG+8vAIBUP4gAzo+lXGfSH+01AMCtFykAvKsO/M5p6qOVT9aBXQCAYsgRcpQxZty8pEYY5rZVMXKpAH8JALjUtN0igD7A40RQDUjleooUNWpaOdj+fUgBuAgA2OT7dG2mTdR/jMtu9H/TWPW24oYUAAAA9Td+T978xh/IFWhuIchdLNQ5ngzlbAm7fyBx3ZNh1ZcIwu5SMf+fAACCAFkNRn1jwl0UsGzdJNYK9R9t3dT9xPYUl8rmGZhqHyoIVksFoHqg9tqgrmScDCRFADEeSJZOZT29Ivuv/KjIs58QObgmmWMJoOxYXFZkL0Y/89nPu9VTEwA40YAyOBYA8sxvPnOd78G/hcIuUBA6REUpw2REIAA06XWGUoE5QYIkjemw4B/F/hjaN9EpdZpWs7UsjpYSVVaWTZHzTQAAFBcBLAAAYCoAyqOwhrRuzOY8hs4X3jOF666zogPjvWcA4DEReQUAAPo/osNGzWanIZrmhPsuAwBsciAYTeprHioMeH3OVAbpWKLeQIpKa7xHfYjbMM7rmIg6gBRMcQsHjjWKY6uUkqM9PiUD4DIOkEbDnHPunOdWysTWXUirTmj5RYwHCObBMFcdAKRHQMSLFQEWM45Tth0AGWcIgjZqJS7TYarjukQaC0pU9mQf+bFVybrp6Lfr16+T+o/xjjG8vwe6tOZQW0k0OE24DpwqVroISlB12wP6DRplRURxIKPhVEajKfsT+XCotc7SfdQEQHmqTNbZQucZ3gcLxjn1YHyQAYDvovqD9GQ4QjkhsGR0Y7WyVbbkoK0MAAid9YtSN6xLNgNru617vyhfEgAInf/WdZ2D9TQAwKb1etuY3TgXPzIAQLvNlU6m73nzzG/wRs1FOZmM6zXGNMYvov9W8QJ/AxCwShuhGi/aAuBMWAWiuZbbqBzN2O7sMgCAd9DVRXZVA5RM3LyaSH74fHZ+fs+xfjQ1wEQRGxK39nsgEkjRPxX+M/FAfC+FgcTKKJhnmvevJUsVAIAgoDr7HSPY625wkNMxpdZuWAXAsTp2AQC9KmcZMGMAZN/4bXn0L74pg/pQoiKRe2+/QwaApQCMRm0AAMYEmGiY99iDkWJkKQAQAXz2s5+RgxvXPAAABsBf3L4jn//rvyzHcSJZEjAAHAAQlgFEObJdAMCFBuDupSLQ6lFgle0Hx58UanaWd7oYMTSxPw5/y9s/77xbuh5yLu3+0YeNK+n600QAOzRpPRYGmvv+RhC/OXd7JtpYATj0ww0AgIGm+dzhTH1659/Opi38FAAAvspgiUuLk0KKh3dlfe+7TAFIeqj0k0qVTggAwPYFAJBUS+mVGZk1Pn3VW5TO5nLdbPt/E4HUtMQYAACqADx6/1IAQgZAmeXSRwqAEwEcPfOUKQBcQnczgHZN7xAAMAYtKh0pAODWlQLMTrSnajzhp7JuPxgGwEXrV8tO+gimAHCdCtKhW78DZoGG1g4A4MMWAUT7bhL/w7iCPdKtQtUN/nRZii1mQHkmR//of5HZt/5vuYLqaYsz6Uuu/u8QGgA5xXP7ZSSJEwGEb170aln2C47KQaElAu3VHS+7/R9E9LsAAHyZhrXmAWufHmoGJzz1SApE/SFM3KtkjOp49AUQ/EvlrD+S+cEN2fvcj0ryyZdlnY7oE/TzWiY5gueJRD/7OQMAnEHkKAaYnBABhMHwzLM3qRyI94gmSs1caMthztbIW0YN9YIBRsIIMFzKnEJovVgXCRXcURV8ggJ5JXe/d1d6iE7Y5o10AE+H0GaF88+GBeICBWNTdjeD1hT1XS+EqI85Y12HxY6hpkBXSSbYT7oDqmXmeU0C3Y5Ya5nU60ryvCQAgGc2wwVHWfQI9gQBAFfGauNC6Wjr4fPA5sH3NOUhlnQwYh150sjh7EUJy8MBrYEYYEmkzyF8Xq/AlVVB/ldZs3RgaNxTXIPRsEYFdNP9NZE6/XTTNkwRN34atlzzOwwgXK8NACid3acHNNOrcxu4P2WVABUrC9CWSwIALH+HMh1JX+azUzk9OZL1auEBAFgkWDxgoOQsJai0XjjsoPkdHh4w2s9IYy+SBw/u83g4StCdwP0xOl9qaUc4TXDW8T6o/HjhPVQCYNt0NCnsb2Xgoz0ggAMxR5QHHBIAwHOxCgCrXkDtv2aVgPnilHMtTUAHKEj9gUFbseQVKMCpRMj5rSFGeChVjc/0c7JU9KFUsBPz2jEAugCAnyNbQCAcT4M86JWLAJ/25+qA7YofmBDi5oW1AS/CgdGds7uMkK7ftuv+N4Id3uPYfJUL2+PcrGlT2ps0gNDJtJlmDvKGmReKyfjdSUE2rlUuool2Rb4/xiz68td//dfls5/9LMf77/zO78gbb7zhxHbU4ccCZ5VJmhSX9ux3q00z693tOazWNxRTGgIRNk1xCDOtjVzbTgXiDuEBXEees9x/J2brMXQPAOgG49cs974aCJpeocCgAy84LhWPN/G/BAwzsraUHQF9gDLLNLUgSKXBNZTVU1Pbg6CvEx81OrAuCtAs6clxEclnv/bX5MYrn5cFywCOJVuXMkBee51zDa/SoRxkDyT7xt+Th//iGzKI9h0AAAZARgBgDBHAIVKPetQFmIzGBKMVeAcYjNSoJfdQAPTLOpcbn/mEHNy8zgh6rxRJski+feeu/Oi/9Sty0u/LGtUDWmUAnxECAK4qglaR2D6Dt6Xg7ZqT4We6/jUif97xd8smUhpM8Z9jgjnNjqVC5WhXoScIEigjz4n2kj/lPbVgHwtyZd2c8YCa62s1zjRosbkNNr3f7Jo61swADJ+6md/Nu0Fx6J2NF+62DRCne5CFqoL1osP+sr3KnGpdd5sUmp2XdqBLQ2dFxZnEt49O9cBY3rXwX2KAbGv1VkvuCGB46bse5obTyZFC8kcBABDVrL1dYU6ixB6YMlAMKBYSlRnT7wzccOEVDSs5Ymc3JbXZ9wE2LkSOnQbAGmUAb7oygLCtmzKAFrDRtZGwlmtTx+5EQK5au9phGFGxWBlAlvwmA+BIBcXG+1LGE4oAphABLBAQuqwI4IYOcwzMS3TXuUPoDRBTNb8AqUmgMQM0cgwAAABsYGUAmA6AtzbP7XObBlX3vWaHCveRTc+wCwAgdoQGbg243XO+ew2fzx1EqDlHqFsViGUG86ZlUzj7o2tn2H1bGW9jIRsYZfu/+WR+3juDKAStzt9zU1IVAqy77avdkzxcfsK2tt9DJ39TOUCMaQ0UqP3uq784PxPPx2d3N6n2Jlg/kUh+Ind/+7+S6O635WAwkMXJI0mRBoCgWNKXvAIrOJUIzj9K6eKcyLvv17KKUHa7lGENcUBbTxGQDH6nfWz+z8bRJSDkq/9padrKAHCrrntfQ/P2nDr2FQDIJJJkkEia9FDsTwa0caCsGcu8N5B7USK3vvQVGf/I61JN92Vd96Vc1xKvaxnCb/iZV1+rEem0yDkoTDRY2GJoKHX6R+MBaf2DNCZFAs49xl6Wa9SR+f8F6iqqMj4eqigyOTjYd867Rmo1V1kV8uF8VnkpRw+PZDab00gBogrnGQ2SwoF1+ekQIWwcXxWmwn2q4RXmXAVbplv8MTjMCbc0AXteahu4kiLe0WYfakeaiIZGktrnVkQXiwBSD0Clr3zutuIVDfF02yQJczxsEnKbxIAm0KERDr2WbuBgVcD4jhGdieAsjknVxT2wbXHtqMfFCWJwdj69B30unwvpZ0aDpFvXcz55By80zG02NYuU3Z8u6lajHeWmUK8e40WZEAAq0OBIjQD1foRSFER0TQfCGVWuta3mJQc88vzptKqjgIg3nGbkykOdH8Z0ka0oRAmHGSAA1ufvf+87kmcrmU5GvCZYATDe8cqcCAmioBgbLC1VlWxftOnB4QEV0W0sABiAFsByuZSHDx/KlcOrjJzi+REtBSgwnU75Oc4BUODq1ausFoDoKj7HeQE0GEDAvmLpxlQW8xVTAZ579nnOkfl84RwM0CkxHgvJspVUVOLuSYWqAw4Ainp9titoSwB/2D4QMeknrDTAFABn+HLfwMLjbImNzq1zZNrjR/vejkdXhEZ+uHF4gCDwsi0KYkDYAHlInQoUdox9vzt3mnvdZCi3j972XHaUje+uo2IO3SYEPHx+blTuNjY5+yECfe5eGmjuXAS5BWLYBUI/n1NAo8qbI2BtUGDTMdxGYGigPnxZyadffll+4zd+Q77zne/ItWtXeU+/+Zu/GTjNyiponGiLsAbOibWFa2BbN9kOwSamzhrK7THXrDmnH1uh46HrFseJ7157PgUr8bLovflrYRlAlvHThc+tgZrzr9/pgAgMGBsM7bQBrJ2dhgj3FDwCcufd2uEr4zDiX/JaWE9QphAgq61b2FNUjDSXvclQHmUiP/L1f0+Gz78i9XAqJXNgwe4pJMpXpFGvJJUb9ank3/z78vY/+8cyTvclX5Xy6J1jOT0+luefvyF7e6lMJwPJVjNJB7FMxmOuJ0gPAxDA9QHMobgnw3Eq988eySe+8JrIEGvEQOKqL72VyJv3H8jrv/yLMksHsuonUpV9mVQojyqy9+KzkpENgZQo6PCo0B7mS/j8XkS2Y1DaHmfzKgZlsROhsj0PnU0wNUTpwt85dIIIinMkzAVuXOFgn3LBBQPCFGKyKihNOVybf12ndRfY0aw8jZPfXbvc6tmg5SEo3zr4yUEAP9dd0MTriZxLVVE6aTcFLDTEm3Vxw/7vjGxzVDizbP7D1sPa4uisjdq1zvunVf+3pnoaDIGpZ7oRigxgG+SSgF67fCQnP/gz6Wen0q9yScdjiVwKANP8IAJYrTg/EWjRik9tDSW1oxuV8nMANtKHalQB+L4sHtyhmGAv2ZfxzU+KZKjrPGR0vfApo8oUMQAA7EDs5SWA/xKMBGh0qSMBiAJOfm+AYAIQgFrqk/tql6UjWcFmvPaS9PeuM2AEEcPzr81Oc2d33Rz12TzoN15DbVV1mtXmtQCFvkf7xoPktnbrfsB92NOj9S8/v7q/u6724Dc/d1pntD+3zNQLKN2ghDf2gLs+Ay3dNWALCLG1uoceH9oB7N3gftQECMBx+8zWwcAZbdql04MUl27e6waqNtk03ZZ63LkcnhOacJ7Z5ezA0P4L28Det/cAxlsKtpZVN70I7EdaOQuSHcjSTlANiyK+qOkHRXxU8ziRN//7/1wOl/clQjot/K2qlAJ+Bhg6yUDm87lMx1Nq/4DxjnsACwiOBfyJ2fEjiRGBH+DYhYzHU/o6sLkXixX9HYKBzkzkGDfQyLECNaCBAB3sBddT1PvqS06AQ/vZxpox3nGPk/099eUQcCCID6a9su2LXl9mAD8Or8nBp1+R5DOfE7lyS6q8J4sC+jlDib72+uu1TTxehNFYhzewUTUlIB3GMh4PZTDUaCsikFiOctD3gWOUmwEATLLJZEynCJMPCudsoDihg19kmczOZnJ6eibL5Zp0RTiIEAOx0mfW4ebIa4O4B20I7jsnsXfuA2cDV0JZQwZOw4luG4MDFszY058OaXLLMQWW+urEGACgFNEQALDFqbsIKJ3UovrdAY4FG+BCuHmQOhbHdDbjZCx1byLSA3Vdo/i4j/A8lidzbgNyz4FnN/zJDHG/dPnyjm2Tyjd0rRNNFxCdgPzVW9S6ZemgdlEX74DC6UD0GiaYi9I446xBJSPJYGDHoOehfRF50zQQXAttn2DjLlD+DxF0kRwl9FDOD+BHtpKHD96lGKDUBY1ijGfVA8BEL9VRJpCkkxjtBUNA+7CWT3ziJV4LkTw47Xiid955h+MY/1ARAE492p5VBKpSrhxeoZOP77z99ts8D1JR8H0cB3Dgk5/8pL8WlNhPT2cymUwJgIFWevPmLVYHMEMa9wOQDRU4mLJQIQWgxzJiaG4FoFR0EnMLzj50N2Dc4jM4AQAGsMH6lBQnCHJu/AcbzS4HmFs0/ueconCehmMwfL81SYPUWgMBbLGz729KRWhvSm1Ht7sIXAQAcBOxvOEAMLR7vhQA4C76ZACARtcuus9Nixsj1HRUN7VB+F5oOAWbPRgvSHepAZT15PXXX5df/dVf5fjG2AVA9d/9N/+tN0TCdSFcT9WDD62IECRQI61Zf8yhdgBAoMjh7Nd2dN+tLecBAIeZh+lMxgJwCCbbxZXMMXYBFiOfZgBGWZBcAFfQKgfQAXfnMaCAz+ny//U9oF8qxNnsDbo/aJ82Ij483kAIa4+6lOGg5wCAf1+Gz70qFeqNk6EDqnEu/RLrWSKreiQ3ZSbrb/62vP3P/lDGw4nk60qO753J4mwuzz13TQYJSjhCFGgpg76uDUWuUQxWA4BAaQmWXiTpaEAA4NNf+ZzUA6TqpdIr+tJfiXz/HgCAX5CzQSLreCBV2ZNphfUkkr0XngNJ0gPeWg25EY+1/QfzhkyRLQCAzW8DAFpGnwO/SW10YsM2ujjuzM7muDMKvb7J87h9RA3mJp/Soiw2dun8R9hfHRvgXKqW0We3GfOb51XbEdliltBqDqP62+Zw5/2tDkNzHR33XWDQe0DuQL13BVDaDlBoK3Ttho77oGXYwkilGgAqkOUAAPfWOWbnVoPtA/rAdELYXMlYc2lBg1kcyfEP/pX08zMCAENWAZhKjhzaopAeVMKhAUBVegAADVsxTEHdCQAQzJwzBWD24K6U9UD6yb5Mb35S6iySKB4pow92jxP/MgCAnBUnVFlw/yokKVcOJwMAEHsAgGmCMXyde1oNaTQhABBff1HiPYiDaarguX7dyNh8GrhlQ6eCrRM4yzq3g3Qd2LLOAdo+JAIGrw00zyB2wILlVLeYPLg2+u/8+A+vtcsB1hmk61/X4effl2AGNeyOzU+46fotUGAjAKBz0M/dVru0r6MmT7tf2/7GdnaIrUxPAwCAJW1+XfhclgJsDNCuX6M+a0/KfK0gPtJ+mSKC/sBnCfU5KpS+q5AWOyBbFn4AADEBYLa6L3f+5/9CDhbQ89I10Hxg2Omw2S2QF75ve9sArFykpEA/LB4wJXg8njAlGH9D4NsCmx6LcTYAn9WxEwyB4TO6sWRaIqFINz/rpLz36dNoiiFYhoJ0RfrGpUAksOj3ZXDlmqyHU7n6Y18Vuf6i1PFYjiWR3nAq0dd+9AsKADjHEZR0LQOoGy0aFQKACLSDBQDDQSP82tDInSJBB8JkrBSgufqkZJcFUwOm0wmp03BE4ARpqbVEBqBXQEAwywkAPHp0LOsVHD5cIya9Gv0SUujpZJqhzuZylA7b1jqUr1117PHtPlSEg07R9UdLSakTEESHLDLvVV21vYlaCoSXisB5vBwAgPbVa2okLHR8KLRIYbc2gwFGER26ZCT9wT77AC+LwuB3cxytDvw5cMEBAIjieOO9E4nrLBXn0F4mPaBsize8nEHE1Ag9GRkUcDpdaRfQWWkgEOTBAFOVbdfKHg02Iw7jxQAAVcF05SCZzwoKf6qOLlT7Waor17zdqmAZwHfeviMjlIoEhaxCRQo18jWvOZJr12/K2XzGKD/aiLWkHZiDiY4c/TQdMPcf/QstgDd/8CbbepgOaaBauT0sFnjuZ595ltF+gDQPHjwQlFYju8DpHIANAJo1vmtAwr17WIR0HMBon0736YShXRSQ0BKFZDAU0DIQRhXR9lhsDADA8UAdNfcSwBx0MsAuGLAPAFbhWAJGcV8KODRdAOwpAABz2G28bXJsvbPvHCxz7sLx5uf4BgT+vQQAzETQud44EbYZ2D1tc9DDzfLjCACAAfDss8/KW2+9RSbLr/3ar8nXvvY1Ale/9Vu/5fQltBXMTAiTPvSZAwAgWEO4Jrk+3gQAELiy8mC2BHh6v7vmJQCAxqE3zpU6+cpSRwTe+lYBAXPO6ZQ7K8aRipzD2q7nHWoLEGk3h5/rnwKfSvnXpgD4qHuWCQbq/aANDOylkB2McynkKI/k9V/4DwgAlMOpIE4R9UoCAKD2bgIAJqOpZKtSTh/MpcwKuXEdTLs1AQCpcwY5khipQWBGoRqJaprkWDt6IoNhIg9mR/LaVz9PAIDgYN6T3rJ+LAAABmzonNvcNgPO+l3bMHDS3f6K9ajr/GNdIphtef7BwsDzeXkLrPtdx9lSCNVdsn1F9QBCY1YTPJi2RyCgHXHzUW1/+tBItt9DAGCTc3QZh2kbiOAGUxfcuxAAML2LbnQ0CM/7c6q4Wrixdx3+ywIAjYGuK8XHHQA4eevPCAAgz58AQLqnGgBFvhEACPcra4tNe0q4n1wGACDlOFT/dukYXQBgUK0dsBmxpKExABBcQeZWfnJPgyQAAHojSW68JP3p9Y8UABC2l7XT7vGHoy4JACBVSR0TZYE5ccGPOgBwGfvD2x2eAaBz8DIAQJgCcBHY0PYHAl7GZZa54MstRx/MtGBvMLurGwDaBABgT2EaLxncyuZQwXg8O4KhMZ1/VKqhThgF2jJhuRsAAQ9/IHd++7+Wg8WDc1pGqrEWK2Ae6b6JVwo9kKqS1XrF+Ya5haAcbO4sy8lYAxAA8MACf+EzeeaKB6Ow/2gDGnhIsME07qxtWilszl/H11wKjcbDlQVAG4cigShSMhAZT+Wo6sm1V1+X6etfkaI/kny4L9VgKNHPfe7zBADMxNMN1qG3pIeKrB3lOE0TUgdJr2aKTo+1Ua1cGmjJzGljRyD/XTUB8NBoUFOZxoPCmSrzUkbDEdXy0WhnZ3NZLlZKV2RJPYg8NCJ6ZmgxOgPKISLktPIa9KZlTARGfbjBe0NEhPnfljeCczFFAOd1yv1N0Ka7UavFCuV9ZUAordNqyZuT24x7M0Zabo6ra2qRCv8oip5HPVlBudWlGMBpw8DCYBskA+nFQ4nTqQcAuhsO2mJTBLW5AxMlbBv44R2GbdU9iuMPk8vRqXRwwyBUEUmLcFgtYEPDTJyJ+bQ5AIDm+dluQRkmj6JHSAFQOhgnu1QER8AAwPjDfeJzUHzGoyGrADx8cE8ePbwve9Mxy2KhJCDGsEUF9w8OZG/vQE7OTuXk5JjOuKWZ2HPD4cY1AQDgPRgAt+/c5kIAVguc+bDyBECAl19+mWPB+gMq648ePZJr16XT5GIAACAASURBVK4Jov0AwwAQkAZcVfLcc8/J8fGJvPvuPaKHEDbUso7a4ioSiHnQlCADKIIxgNSZvekBHXos5nDumSvlIl9c+CzflbRBFeLEOKI+Q1BCa1O/Pw4DoLuQ47u2EG6alzrGdX3obj4fJACAodqdJ92UgB9WAGCxXAry+PB8h4eHHGtIW8HYxrzNyXppZr4qgwSrmgEAnpLZNhNCAMC5fwpouvNw9fDOf2csBDn7GpF3YEN4P44BYUCEnrfRRrDfORcdS4mRP4gYagKqP28TuXfnUET2PIDg9h9ci/I2DpTmeos9we1L1HhxjAErZ8U106Xc0XCpczkqevKjv/g3CQAU6YQAABgA/bqQpIbQ2HYGwMn9GZ/j2hWsRSdy5cqYQqgRoxLQbIAznZAZBGcboo9ocAD5D+dH8tmf+iIBABxjAMD33r0vP/JLXycDIEvSnQwAGCCWotY1YvC3T3FrDwv/V4tYbqVOAY6Y0J9n46ntznXEfZvt7ewLb7+40WnOvzEA7Do6TvSfZlM3IljhHPff8wGFLft367ke0xJu0Ze7DeSfMvjgIh0AF7TwDADHxmsa7BydOgQAHs/51xml6RNNAInmIxksWraWmgx66EeTAWB06URTACCmJcsjOX3rz5kCEJXrnQAAZrwOUQsYtcdAF1T2a6kxABZvyuL+HYp2gQEw8ikAI40g0181FXwHProGpd2JwALKcgMoJBDbkwx5vi4FgBkAqAriAICPGgPA5iJX/k7wzuynLUuHT+UKA1jN+dwc594eQ0HZV0ByZbrIBFUA8clSANTCfX8ZAJtssm57PA0AYAyALgDKa8CRdpHxTX3gl5XHXPbCdVYzyNonCG3F8L7C97mHIgWGAAD2XE1XV+cZewRA3VgiAAGOiYEqdpKvqGdH4OfNP5Pb//B/kivLI7dPN2CE2bJm28M3wLkR1MNPFfcWme6NZTafe0FkAABgBCNwCP+GZUPdjqXllHXU6PkRgEPqXNIKPOKZbC6ApUx7yYmjt9YTBDItBcVpYZj4sWrXIrUpkRnYAdMrctxL5dWf/xWR6VWR8YFk4D9+7fUvuX7UTtCIsC7odIjjmAgHWABw/IejAXPQoSRMg4Il/jRv2hz/RrGzpMOF7yPiOkgTGpYAAuD8ZOucAAB+wtEHHWg+W7BEICiLYAhYjfUGAVJHiI4wo7WNAabpC8oQMAO+qxIZLsB4cNC/NQKqAxG5HhZJb1SrHSvAj1NnTlBxfcgIdBj9V6OHpmCwqG0yILSuo2cAeNTORSuQF4LcFAyQBO0+YLRXQQDUdB8wBQOCb0b1t8FjWgfm1IbUNGsf1qE+J+IRbtjtRdnMC9+GSAHwAKwb2BjcblHFc2kZt0opKk4Uw2rWO6aK10rg4KbBoBEELs1O5wE/lWEC1E0F7IheQt3a1Yol4IQ0tzSh8v+9d9/m5ohnRDqAaQOgVCXeu3nrlqzXOZdwjM8QwLGxBNQcUX+MW0x+iF++i9JbLr8PzjTo/nD8IXgJR/+LX/yi3Lt3jwYFnH0sFqBVmyYAwASIAwI8gADbCy+8IGdnM3n06IhzACwcOO4w2tGPBiboYtSIOWFc1GUkV6/dYDvjeqZFAeAI7UwGiI+E0fvgOckSIFDQjnyF88MM+E0bMRcwng5CkqozYceFaK2V8bPFu3VcAAB0N//uprB9I+xGANtb1TbH3d8HLY9/fQEAlAFKUkSIUfqvYs4bxibKyQC4Mgo2ne9O/n/T0jb3z5sJ5wAA53D78eNTAJp+1HXAIpjaQbaf6RWalYigmHOkeE6n7+PpsgYw8SsmOqnAKFX9LXJvbC9PfgsYBD41wO5FN3Ck4CDCZpRrL2IY2DMGIJ8Xu9T0jX5UynEZy+f/zV8lAICyeyqrU3oAANVBkAJwoz6T7E+gAeBSAFalHL17IqNBKocHSNk4JhMAAADWuhT7bI79UkvvYg9BGTPcC4D8R4sTee2rX2gBANGiEgMATpNY8sHwUgBAmAPdMvB2GPU4jsAEjDmA3ACivLp/0Ig+sTzQrnEOg/M13ahwjujGyH8LtvKgqBcb6wzdDxcAeHLnn2vwVgCgKwJo9dW3pwBsMvyb9xQA2JUC8NEGALTiB+9xMOI+Sw2A1ZGcIgUAAECRyRBMPK8B0GYAkKYfQKJdJoC11ab9jQyA5Q9kGQAAwy4A4GpzaRk8l/bqxLSZXgngfwcAQKFgaACc3tetfjhuUgDAAIjSDzEFAK3jyjhvWCcuDmDRQmma35CmcP5zb0e5UFRBMgYA63QHAMB2G2KXHfJBAwBd2+zc30/AAPiwAYBNYiChrRj6LaE9qu/3JF/ndLR7oPW7wCBz7glKwvkHx1D9qF7Sl3o9lwjHJiKL/+9P5NHv/wO5ujr2flrIYFWmurJlLS04FKWGrgBSlOeLhaseVspoPJTZ7IwAANO1+05s26UDmhgwr4Mc/6ong3RE3wJIooqQa/DQRA8NjAjXEmsj9X0UiiWvWrOGCMuC3VlGkcyrWgbXbsmd2Vqe/8KPy8GP/7TUi5y6J9HXv/CV2hZwOLJ0fFxEnVESirhl6ojFUJ/Hvz6deRiPMP0RRVc1S3QCSt/lUtVAPpAf7yapi8rYd+HAQigBA2C1hHo7nMWEokUPHjykY2YigOZY6E/MZVUFTkgfVIffnNrwJ821YGGx3/17LvpJ4TdbXN1aYJRFNqhjBmievRNM5L2gExNS0TFA0HkGQFDwECWYvHO0GQCIIk0BaImz0QDExqqbK+jcEHFDnibaiDnepEjGss5riQeo9a5aAZa7TgpLHNPJDEU2rE14n5U6mGZQB9mxfl6eQ/mChB9G26CCTwRcS7MAiePYJosCiNmAzjXUOnF/mupAL5Y5bsgvbepeNqkQRB+ZVoH0E2V5kLaPsjxgoCC6xr7VnH19OeXuPhT4Z3L/3jscqzCGAQ5AEAdtjRx65MEi4omIezoc8jiAJXCAmOfnonRgAGBCA9mDY3T9ukbxcSxypJHzg3kC1A9if4iefvnLX5b79+/zPAAHcC7Qq2/fvs2JjjYHSwD9g9QD3D+cfzI7BkNZzJeewmUqqGg7AwCMEYDx0YtSefa5F3Weulru6NvFckWDmm1DQE9prjCwLQUA4+iiyMVFDAD2TaABsCsFwBYyQzQZ3QBwuEHE84MEACym3Y3WhGvHNiBh1zE21zai6z4G+eFqAGADAQiKe/Q6FUzZ0XxXjFfnQ3sz93zfbNYhMKedkXeXBGf0+Z0AQNuk9jHdLgOAzDLj7ru9geu2c/ZJ/Tc2AA19Sx9TzYMYayYQds8Us2xYE1d0KQSuXJ+BzTaOGfxHXXBsuG5++bXUibYyCu/ZC24/clEAsOTiXiUnVSJf+KX/kAAAyu51AYBtKQAQAXz49pFMhiM52Af18FiefeYaa5mDATWdTCRbYW2MJAegnqbcq1lBZJTK8epUXv3JBgCA+BhSAL77zj3PALgMAIAxZPOgCzQ3cE3gNhK0UWcdAD9ZS3D+LeqvE6dRlFMLR2GelqOgJW2b8ahIfpj3H6YB+PkdMAAsNa3t6BpYsE0DYLdbfP7TXSBl97Oncf7bEL0ya0yk1NozvJ7mze5KAdi1DmunNHuL2mHOHHUaAB8bAADlrAEAIKKxOpIzpABkZ4wYKgCAFABN81QNgCU1AAwACEFvs1ctKNO1Q+1zAgAUAbxLBkAv3gtEAB0DAAC702qgBhJmgQMAKAKINawqyABwGcStFADkKasI4D3NHwYAIKlqAHwkAIDGLu6CJKHdv3nGqQvuN6ZzAIAbi7A5GexwYoetFIBNZTiDtaoTnQ7v44MAAC6yz1pt9AQAwIedArANAAjbOVyDQqAZDIAiVxvApwA4RgaXPgMAEGnPM4lHqdTLU4mQAjCI5ME3/0hWf/x7cm194v1Hs/uN0Y37QBAE12VFGgoPagBhOBoxz36VrRkUh68wHmMfXtA/hn+1XCwUoMDsxD7Jqjwa4EPFixwCwQAAnNYNbHhch743fcj2y3xdGxfwR22rNLuHgTn4Y71I1vA/hyPJByNZDcZyEqXy+r/7N6Q4XUk8PZDo517/Ym1oSrPvWr6iRsMZVTaaLkXYEFlM6DhVPWF+BHMtnbNflGsaGVFPxQJRhoQdRAMMkYg+69fDwYf9n2cADeCQonZ6LovFkjmL2Jyh8G6DnErtMRyYIGcvaJ9NC4g6nds5KsjxwDF0Uo164Qw0n2PSR2k1OOHKOqDTrCMMNQ8IAMAhtCiaOjgKABiaE1Kd7JapSEkAQB1jmtF0julB6wCmcn5KsTowIlgpgUJuWsqtwtDqQ/FSkVQDILqo0aYFlCrZJn6BpdTnVqKUkj2i/u5fHQCgDxEgRPfpyOkYQJ496s/iHyYGBCnotCJNIlfauzqkseQVKJi6MJM+2LGHWHaHPFsFLBRkYIYLVTmhmL9aKXUf/aNlBZGrP5Pjo4c0cGAMGyjBcelAHbIr4oFjpajgBxx4GgKOZYFJbWXS8B4AAExSXA8/kboC0KCpFhHJiy++6BFDHIdcfoAGYA5ANBDXAe3fAANUE0C0dW9PdTIw/gGOYUzBATNQB05+QyvGmIklL3C9T3FM4nhSt3sRU0ewcAGYUKcftbMthUDTALCAesesM0dszjwOABCOuW7E3xyDFqLr2AwhiOeNo0CXpDt22/P56RgA/7qLAALFxgZmTI3hQMebrVubIv/nV1NniAUd5UED0tzdfqKz3Of8caPqpBSQjdFlWrmIf/O+XohZ3A4ACKPvluNvOgDGBqBIjmMTcC/BZo4Us4BxoGwsI4grQEWKodcz0GfQTR3LkaUwBeKwruIB5gCAxXbsOWQ6qBjRaT1oAQAZNU1QzKukBsAuBgCqAIzToezvIe1pJs8/d0OKbMl0pyuHh9TUwbpqAAAiFmBSDUepnKzP5JUAAEAKQMgAQArARQAAtgNLAQgBPj//u50W5DoqCKSRHEb+w5JaztH3oL1rxBa7wKWb6XsmHtawAFoCgG7fQn4onTXXK6ZSH0ZxbS+yURa4AxfL13c3MDfm9Ry716rm87aT7hG4C88RAgBBcoWBJudK/hkA4O7usSnYTILcmgJAtWsErXWyfgRTAAIGgAEAiA6ujmTGFIAzqbNFAACYBkAmabWkfgeWFEaYHTjVclCcs2CfhfuYjv1GBNBSACYQAVxDnB/lQ4XpWbtSAMAA2CUCCNOJqdBOBLDFAPjQRQDdwDjn5myyVje9twsAsHOfFwK13EqWAN+ZhnOenh7exQcJAJhdtMkW8mviEwAABti1nitYB8yv2Nb6HNvb3auNHdmy34Ivh76aHaMi6XqBLjMA/mGN8p1c05kU7DQAsH86gdcSZcIhCJ5JMhkqANCvRIaJ3Pknvye9/+cP5crqqGWvmy1k6dxG+zfWr/mJg2EqqzwjAxkOPwKLAAAQtBwkieRrDQj3ocODdIQqkgpivBV8pEQizF0o9yLlzVH8WWYZ1QYMVHfMadcAnfZUcXFtGw18sA2N0xPVskYAdTSWBfy0vStyd57JZ778kzJ56dMMXkc//vIrtUWLVZhIHUmLGLYcAEdJx+eI7A7HIymRVkFaoSqxg6oEA6Os4CTBR3UVA6jQqM6uKtkj1x7/8ABwpgpZoQqAiwjgPdMGwPVI+6dasdL+TeROKRmNY9ONtqlyeyOwEEbDcR6N2jsHlQIKjqru7AnL8YZzCYcK5eOaAQnnWMvcwfnCuQwdgoOFzbGJTp9nAMBZBXWFNevZ7ohqk7tBtJICToj6J6mk6ZA/OXBctEmp8irCaJPHkGijsCMCbb93NyeW4OIzCwUjPADghJ1wK1C19y9D990byK1JKDGrKSB8nh4YGj0B8gwAAP1tUbp8vSYjgXRUjLV4KKsS9695hHwGP4j1ImR89DGJVWgSDjyFKfNMUEIEuhErlttAesmEzYjxhxSA+exMJntjClFi/KBMJZz5vT2l88MpR6oJKPko72f5z8YCwP2g3wFCWHQU38ULjrwq+q8YvQdDAPR/5PZbCUE8K76H1IA333yTQACuayUAAQK8887b3sEfIh2G4EKfFQEgHojzcYwyLUDZJ7YQ9sA+Kfvy0ouf4j0tlguZAAAAKrnW2u5ctACYBXXKrQQkAQAgkj4C2nT10wIAOJMtmKFj0FrIHRDzYQMAHP+dXLcQUNvVPh93BgAmGBgABIvOZho1dmsmUGkAROH+bqru7Z2oDQCEjAHdu8No7g4AwOX869iz6wY/XdqJ96O4l+j5vRPvnPdQwV8p0Q6kdICwAgBIX1EAoKnE0BYAxEaMtDCChpZOYHn8oOkBvHV7hrWJAgjNfdl8tWXe5jHW/SJfEgD44i//GhkA63goXQBgmwZAsa6YAjAepCwBWBQLeemFW7JcnMpqOZfr164RXMfQJgDgKItZvpZ0mMjJeiav/dSXpCKjbsDyY2AAhCkARTq6oAqA5lzaHAkZQCzhShGzpgqEguOOjYQUukHq6ta2R5T9xXnZNKhPWbLrlRTRbdssejOB+r+jaZv2DEAAG0MNSMAvNVudyw13u5D+8BHGzffqDzpnEJ8HyLaDAZdx/i8APd3N2hjUP9tz0LcvGQDuzjsAgNkyW5/WKbg3gomMingw5mMBAHDd70sdAgDLI5ndVgbAeQDAMQAIACD9tbEtzc5Ce4V7tTZ/u88uCwCgDY0BYDXMFWOi9HkrBUCj4Sgd2GgARAi4QQPg9L4GzsAA6I0+IlUA2nOuWT+78/CC+eY/bpg7zTdCNo+bzT7YYX2yfT7tCh5+0ACArXlha7QCfU8AAFDAPHh8D7hu0bQIr+1b7ykBgE02lD2XBgvPAwC6j6jKP3P8I7BxXBo69mTayn0pc5TkAzt2JYPpSOpFAwB8/w9/V0bf/t9lf/XApeNqYA/7JM7fBQDw7JaSy3TbOBbuP/0e/WGkCsPGp98QJ9Szq4pakiiROEIVgh61BxE1T/oDiVDdDGV7aw2KKisRAdNaAYkMmmbN2uyLqwWCgE3nKbPamOuKpddMUcix/6YjWfYGkg/35NG6ki/+zb8lcnQi0U++8pnaDBQV6kuVGulqm4KW3KxdqkqvkY2ElMJ0jDJqGlVFpJ8XzVZ0tmrWScXxKBmIHCZXciNQsgUAoKV4UKUBpd1gsKgIYL+nFHY6hmTxIBJv9ZTDRbUZIN2lAg6YgQXoVMuNN0cZzp0aJGAiIKK7lMJRPXA9pX1EMkxTljNUVX3VGoDDDgBgNl8y0gq0iiCKyzUyp82MiLYKMZZw0B812oRn1hQMMCwSRvwR+UeEGv8Q6cZP0P75TTf72HePOQH9QotomzNs1EbCHSmtUo02iOzBCdA+t4gdGfmsN6mDGT/R98h3Qd+PhtAoUHEaE2kCcJK4fPbVEiBAIVWUSInyO6WKKHLjdLm1mAxaIWIlwxQ1NWda05ZMAB1vb37/TZFay+bpgiGk4eAekCoA5x2aFWezU/ZdCarcIKZj/PDhA7YjBCdx7YODfXnmmWfYr8jXR38qeFIS2bNqCnhY1QIYyc2bN+W73/2+Nxy7m7wyS1TQw4T/LHVA5xz6H0KXmiqA96AFgDGLhQTHAkjCnMDzgRWA+9NygniOqayyWpJ4SIFBGgs0unHOkikL1LgIF/Mgso63e5cYPF1n2HKTMC6Yg91xgLobVLhxtQA6V40h3IG6G+4uBNotja0pv2nD7r4X/m2O4zYTY5cBsMss2fWZbwM6pqpKf+HmvuGEGsdsV0FpztNxJDZEH23Ob7pX89tDh3/TMqPMF42khcaIGri6uDhVETe/A9MM64ab5+2+bJx+Po+xBhwgGD6jp/jT6dZrek0Ap5ht9xBqBbACAG9PHXjrkwY4UFfGdOPD9/WeVHvAAAB7qi57wcavb4NWlQQYN4WcSUoGQHzzZQIAKANoGgADyVm9qOjvyXPxSuZ//Hfl7p/+gUzHe7JeZDJ7OJck6st0itSwSm5cP5DV4pSpeqgCgLK6MJSQUoe1HHM3LzOyYU+zmXzmJz4vq7qSw8OrjDwWJ2u5/ehYXvuFrwk0AAwAmJRJqwwgjCtlUIHBhb3LVUIw48RRwJU96PZq5/xbyVpuDr4+0uYZEy5PBjTYkTgv1sFgRDmUpinB1RUBbGLk3dG8+W+1EzaHuTywE6hY+4AJdfC8+daJ/l/seDTU5k3HbnJYApDFNYjNGwXg3JshC4DCugHAv6ELdq6/bt9F+zQAqksJQP9/HBgAWEGLimUAadeiDOD8oZzd+ZYMyrkDACZMAcgApOUZUwAG5QIS1VIbrfwJNgMyAGbfk9XRu7LKIhlNrku6d0ukN0JtHxGU8gW7lo69sZc0SGIcJSsDmNYqShYCAFGSMhCjJc9ONOd9OJZisCfl3k0ZXn0O9Q8/ZA2AJ2i4jV/Z5Pzbgbs+0z1q2+siAEDzzsNXsI5cogygN8CfsBlaAIB/XAM/UaUWZeF0vHRZTrqPNsc+7i1cBgAInfdWK7m10XTSsH5Yrj1t3dFISuf7be0bCgijupVVpVMAgMr47nkxt2Pk17OkXC5SrkVGkO4/kx/8X/+bJN/5QznI7nkf0WxlA6k3sRK66zrZ8U4vD7Y7LAMAD0VWydnxQmIIfFYJNnGp8r4k0VDGg4n0R4kso4WUWHOcXeADb9g3rQIcns/S811/MmjP0uMadMZDQ5MPAAKCNpjrWDtG41Qy2OnDsdw7W8jNl1+VN+7el+c/81k5/PyXJPrJ1z5Vm7o8Nzs6ezydIiikTQJZ0HripBPmUCpHkLovB1cPpSAKr6KBcPLzAlF1ONZ4LtAyYATYTwUBGmfJmWzYREp1hNVf0SiBOVBMMXDMAaunDGoUQAI/7gMac+hoGC3eEO0mAqHn5ybHHPNSsvXaKTfqBq456D1JBwkdKgAQaCOivazTmsjZbMF8cLzQMYoEq7hMs4F2yxApAEBGhLtvyycDANBE/scEBDT6D2NLWQI+LreRcni5qUxEyWqgu/Wh0e9XXQRVknZGMin6yGMpXdQf0f4h78eccwA/cNgHA+TdgFoMBFujaETWoBmR54pwSV/mRU8qskAci8FFHKmwzSqB0ILok9Ka4A2ASBTuquT7b74lZYkxqQAOJiGcaUS4AN4M0pilQeDEp8OUef+mMaWADVgricudV4FK9B3o+BgLWtJjwe8jEo8XGAQYR5joAADu3XsQAGQNKGXj25gD+AknH8AHHHuOcFLze/wb49vmIa6L7ysTAfcx9iU0MaZUWR9aBrlM9q7SwIeegdKeoL7cZyoNQYtgP+Kc8MaqMi4+CAAg3ERbv7v+sg1402b7OADAZZx/3fSaRvmoAADbQIpdBsh7AQBwze8sF+b8KyaobXXO+XdfIkLv8uytbdvfa6KfCgo0V4Pjzdz51vXPR/45Vxi11Y2Wq5+L4oYAgE8DCEEAR4lrMQoYzddKBKwI4ungrkyfMRBMsNBXFWgC0Go2Oa0Aj5AHFQXcM3GvYWB0c212AACzaEgRwCcFAAZRTybTgQIA1/ZktVSwlFRGiMRGfVku1pJAmKjfI2Afx5GclUt5+SuvEwA4OLhCAKA8zQgAvPr1v8oqAJYCsA0AgI1g/rGPHtEP0Z62CA4jMqafY+uQr/6yGcH2dmtgondBgAYAcOdoGbRhRZmG9q9dsws17zgM4Y10R2sAfBmoawGLYJkJnuBpnP/tjgrGtwd6dTd12hZuILKTgpJp7m0CADtA4IvXX91HQnuO6Y/MucMG3vgfLTHay5ko7+tRGlEDAFCTAaAAQOUAgD93AMBSqwAMQwDApQBUudSO/v8kN7oVAIiGDQCAFNWnAQAQNIEeVwcAqPZvSXrl2Q8XAHiSRgu/46fDRQ7+RfN9+418HACArk1j7BCuAo7huw0A2P7+xZ3zXgAACPraC/uVAZLQl0Mgdrf9AwarlsJGwI8VTRBw9oxqMPygkYboe0EAoK4yicZwxhfy9j//fUlv/6Hs5+/4Slvm8Buw0v079B25vqOyAEFVqk1qpQn8mVXEG04ezCQqBlLnsUgWS1SkBASG/bFEg56sk6WUPdb9aQIoztlnWT8f1NC9tCpcoNT5DuZ8YI9n9T78Y1wJAAL88koSlCM/PZW967fkJKtkFSXSG+/LSz/zVyT6O7/279TITUbdZ0S/4aRMxiglhAiuKtBbjr6W5jMRt4g5DOkYQgganbf8ZORcYx+G84ff4fwDEGh+OkVTOkEqXteg7Iq4KxCgwmfqwGsja4klJpY6JypuKZlbx21CnsKNis4XhOScCJRNFlyr0QOo9HNUUxgMqAAPaoceA1CjJ1XUl9OzOZ04KvO73HCWLySNv1mczjMA1DjWXFbtQPxEpB/l7Rj5H44Z9aehgz6BcB4NSjPOdxkFuycxm9BRwHXSEJrhPSktW1VnYwiEob1gOMPgqeA4sjekZB4/yr1pxL8sM7IBhsMBo/dI9cD71obKKNHIQ1ZFcrwqpAYdBv9BGBDRbkSWRFhiq0Y+TdyTMl9LwsmGyYJ6nqXcufuurPK+lDWYGPqsLLUhKHmlAMActJzpmGNxMISYR0nhPSwXSDkBswJghIpYat1uE/tAn6OCBfr9xo0bfP/sTDUC8AK1HxUrLH2BYygwhvA72AKWBmIKolb+z1Jv0DYquDagxgAj966k5NtvQ8hQHX449aQooTRXVctymcl4ekgDHykJHNOuVOQSugh9dQLMHPRosaPMMt3ngggcna9AXwJ/b2IAbBtp2xxbs8FNBPBJHGC9po7/ndcJbq573IcNANAt6UzhbYBJt43fDwAgdP6tXTc5//aeOnjtfjBAU4/R9aRx83Wd4Vg0BzugxzbfsUi+c/59P9t3m3Pj+mHFloZ1oGsrlb6dQ2THcVxbXMSj73rOBkhQUUCL6mt7q9Iu28apl4TMggCa5TGa/qTN0IAfjRPY61UtBsCqnz42AyBFytAUlWAKuXl9X9aruaZNgY1Glfa+96mBhQAAIABJREFUzBdYi2MFSWukfMQyL1cEAOZV8YQAgAIxRq3n74EmAPYS9jPWpUS1c3gM1n+XbhcHAH44vkPbfrvLrFo71rLt/dUh2g4QCJ3PJv+/GbebAQFjEtidbXY0mvmqIsrcS7QSnnt1n2C3I7895z/83vlzNACAWxMNKONjtsXOPFizvQLaxnW1vQY1tcYbllmg6fCxBgCMAWAAwFTyGhpVYACEAIBxhLbtgNvfNwBgfXzPMwAG05siEdiAMUXCSpYAfAoGQAcA6I0mngHwwwEAXMb539U3u4DAizUAPgoMAL86Bb5Gaz3zAOb5Z92kAXDZkfxeAQBhYNbWEWMUma256Z7gi0JE3FIAqOnQYQDgM9jECCRCHLcq19IHABDl8uhf/oEM3v59mZZ3vXaaOfzm6Bsg0fIrrZ3RnKiiRnDBUtWcfwwXIYtkfryWchlJseiJrAcSVyMZyFhiGUrdryVP11L2lOpv1+RyzbRqAAA6BulXuPdouzDFQStw0Y53LHr4hzwXAhvYi8ucYoXvPnggN154Ue48PJZoOJFV1ZNXfuKrEv3tv/H1Go4rDHFEPh88eMDa4sjPh0gfnA0FAJDLnUjcgzPixOqQg4QIB6oCOHqhOVCIbCNnH3RsMABQFQAgALQBlBGgG6XWL1fWATrUWAZwoK0MAx6+cRQAsijbQI0P3XDMWN30M3RgjA2g0VdVgVakRY0Ba2xE/umooXOpBJnIeDjS6KuVG4S6ct2Tk9MZNwY4ezgv0hbgoKFkX5caFw5k3D0HnIuEkMIBsUHk+w9GjPojDYDIDvJdXIk8nc/6/LqxP9mLSFGp5pCqKQMAUEPBnH84/Ai8k3sAKgn/Ia9FC8xmvUTWZSWjUcoovWk+jCdDUudZGQKGsnNGqY2gXDUaumdZJSWeCxOI6qyV9BmZxj+Ua8HERUksAANgniggUJeFPDg6laNFTdVbjhHPLKmljzKVccQo+pVrh2QzjCYjOvRHR48kHaF030pzcTjBHKgT0IE1hz2Sa9euMtqP+XF6euJo+1oiZLFYbQQAmohIM7ExdjDmrNSHfn9BdoGmA/R4LQh04dqYf7h/aAxQGJDVH2JqH2DMD4djWSwzSQYpUwAUUFCtClQBYGktGMiuZIqZhRw+jmHToi9sGUa7AICQ/r1xkW6HwdqOui9p2DZmL+sAu2lw7rLbUONNIEHgu258+l0I9JPNujCqbg5qc6bLAhnah0+ZAuAita3naFHUzfkOjuh8ruNc1w5vinn6vzlBIcjR0O2VQt8ER/0a7NZibnQu8q+ggd6HoeIeXHCAgtH0GwKgc/XgkBkQYSVu3XUJAvjSf+E11PnX53L95EAL7SN9z9zP5j13j6YrwFIBm5x/3W8AAIQMgMcCAOaZnD2YyYj6JwBRM7l+fV/ybMF0LADc0JMBQwhgZx+CQUi7calQs3LFFIBZiXKlh54BcOfohAwApABkABvLnkyrQSsFQMuNmnht88zGIMM7+B1rEI0V5Ds6+hXGDFKTsNWo0nHbMN3m/G+ai4x8+MHRnMdEda33LNLVVrQI+0VHVncuBKPafdQ+xoOqHvx1wLnbTw2gPP9z0+phk+sygME2AKDLoNFxFjJvwr1JzYftTtBF6187+q+UYg1mONGMjw0DYFMKwEJTABwDAAAAFbqLlYoAIrW1s789zp6wFQCQVCoHAOh8ekoAwFIAUMkrBACQAkAR5i6I4cAz/zBP62Q/Tqs8xrE7HNvmLLvAtu5znr/2rvGvl//wUwDCuzbb+uMCANCJdyW1PRtbxAtgh2tVt3eYPgCGG9cvV44Mu46XeFFwgEFkpHojtblYSm+IYGohp9/+x1Lf/ocyrW63AndowzAFgCtoIErr76mCT6yVgqiBxspnCrgzNbqMJZtXks1qWZ3UUi8R+59K2tuTgSBwXkuWrKTqqY+pTn0j5s52Mc/UBRYboFXZlBXSzrneohy6MEWfuASCtn2wm1AmMWK1Pvhpko7kZJkxJeDw6nWJ/s5/9Iu1OiRKt8CXIV5wdHQsZyczigOBdd2LYhmmYyoSo/QC0gAKROkp5paQphyWS8ADGf2bwm3O+dcSgZoOwI2pZ6g5rgEjQTd0AwCsQYwBAIRHy/K5xnIGwLaB0u1MK6FmDADNZbeqBxrdpDNIJWwFAXCfqIsNajbUHWncwIBBZGVdMAUAbWgMAI0oC8GTsArAeQYA/HeNKuGZtdxfyg0nGSoAwKoAEGuD+Js7jj9RHhDvhSJ9G9bOnRMIKxjoG3ypzoKV80P/gO4/RO1MlIFcraVcLaVeryVCfUzcEwCLg6uyrmvm0C+Xc0bd83zFnPv54oybF8ATRp9chJ1GAgzCPgQwIsnyUop1RhCAgANaA0wAVACAQGO2kgTgBMCkci3jdMBUgNNlLrdPc8l7GtkvUGmA0RfQ4JWGClDg4MoBS1mCAQBK//HpMe8PEfW61FKXeH5THA1VQLG/P/PMLUb77927R6EPRNu1AsCSwNg2BgBaFWMB48ZelhJgJQJxHuT7Y6zhHiBGCEVRjFMASsN0xOuenp6pcn8vlmwNJkCfc27mShHevHHTl2BifVKwBZyRTtDFlZX0YFuQt3rRlvu4AMAuB741Hr33vTmKz/31AgMr/PhxHH975o8KAPA4jn9z708HAPA8oefece4Nffbjo/N528gyynHgznlF/7B/GxhK4dvQVGkil+aWeKffLVOeru+ccGooBAwAc3asJI4vBegAAG60Ti+A4ALYTB5YcBHr4L6b7ztX0l2XTAJ//w3DwPrRHC6g8+cj/9ZymwEAcJygAdCrckkj5PJt0QAAAHD/TMaDgUwmA2zxcuOGAgAUqyWTDulZQ64HZF/B6MgBGvYFAABEAAEATKf7Uq1qqWeFAAB4BQBA3PcAAFIAqroney88JwXFO8HMA7ALYFr3T/7j1uRE/pz4KNvEpQRwp3HtjT2yz4hF44C2YtwNouSHmrWvnkOrCJhzz7/dgGntleG+qYO+2fPc3qdvBI6wVQ0IxAC7gQadPhbqV5E9MtAc1b5hxoQO/dZJ5O/J9uP2/GrGzLb1Wq/rlO390zRjs20LuH3rPQAAwvtRgWLYKrr/fuTLAPoUgM0AgORLSQ0AoAZArmUAq6VEoBQ/LQBw9l1ZHd+Tdd6jBgAZAA4AkB5SGBmOeWINADgBkaUABAAAUgAGSAH4oQYAtnOHmvm+m8HxUQcAvC3QGoeddOOPMAMAPp9pp1kQFQGrxWwm48NDKVxq9aY1T5P4NAXgPADg0r9KsPCgaVdpFch8SXkN6ZVy9r1/Ivn3f0em1Q90Fwi1gJwjbuXV7fMuw1ffB0ynay+deO75sfTrgVSrSNZnlSweFVLOe9Ivx2QApNGYgbm8n0vVU/ZxCAAYS456fFbmviMkyvRFsOTpG/YI0KtGn5CxnUAQPVvSvkEp03fv3ZcrN5+R4/lS+sOJnMzmEv3bv/hKjdxnOERwDlC3sMhLgSL5dLInb37/LcnXJf8BbaFiqssrBEV9VZQEAHA8lOrx0rJlmhag0X8I+2n035TcTRSQIpSkm2tU0iP1gbBMayMlsq4RZZbD66M3GyqadVR7U2o2dmMAqCGoBqDVhzZaBT4D9Z/55Nmax0FQaTxSBoBGyFVx9ehsKau15rRbJ+pGq2jQbgYALo3jFMyIk4G2I5z/dMioPzqUDAAMBItFuVrHSuHeLeLTXP/8FFIj2Sg02q4GAMDBRsR9AKXq1VJy5MwvFtLLEW8HIwCilrHUeweyjnpy8+YNWa2XMp2OZLGcyXQ6lpOzExVQBHBitTTp6II8gHzUhM8IMIklM9CGSJ3AZEV+flVKUleSLxcySvpSrBZS5yuZjodkACylL995tJI1AABqT2hJx0hzFVjBYP9gTwbpQHKwByKRVbbSOp0DpdUXGTQg0E+oXqGCkLhX/FSqfklaPpx+qPxDdMNK+c3nC6+RsWnc2XsAALT6QUEwwOj9oPpbu4AtgXQJMAD29lFpwAQEhdE7sHLAWGBlCDfmuXDGfbbvlStXZb1CDVEIHaYsTWkCnmAFAEzSdBtNr1H2zMUONkfIjhSALgPAO0BbDKNtAMCTOMBqgLutfBfTIBj6567DTtpmUl+ufbZ/e/MnoZNIB7Nz/YtAD7/pPyUDQNtvc/Sv8b3MW9scJ1TQWJ0Mni985MCRbq4TAgXK9GlejbPCc7niKP4Web7GyVMGFShwKgDq78WqCXhmgkVAgxx/d67m+o0WS7ALKbjg2Bae6eCAcmUANM9+PvUBKYKOArBhkBFA6Nc+BaB/41MCBsDjAQCnMkmHMp2AxbeS6zf2pSzAbAKrSgGAQYI0J10XAIiClRcTAFjL5376x+SsyGQy2fMAwN3jU/nMz/8cAYA1WGyOARACAMYAMADA76sEX6EXhHqwjXHdaMs0+gA0lMhA01ETRv7tb1unwrFq+gIcbaiY4xx8i341MJJF+ML8/zCa2Y6Mt2brOQAgGHd+QGp6g1YccHZEBVvHCWN6QL0ZIzrZd0Ul7S62Hbftu2aTNGybFvDUmWc+kuQ4LI+7hvm7DAVm/QrgrkzcR2cIu8r105Ne673+XlsDYBKIAD5wIoALOgzpaEINgAJlqlFS+L0EAE7fkKUDAMbTG/+aAgCXmQ8bet+L7G3awwLnfxvBhd//4QAA2nt5w2zgmvgRBgBglFvZbQTUxpMJHePjhw/l8OYzks+RYrvFjgJjHCLy/BiCnC4FwJd5hX/k/BusPvCI13ORfkkHZnX7j2X5xt+Vaf1WWyg7sItMw8bbXIG9BKDT0rGtAoGt7Ui961Wx9GUo1TyS9Uklq5OKIECUDySpU/o+vTQmE4C+YwCYA1THtaHbg3Q5bze769Ovg/NPEWmk9bEGG/d79DdcIEqm5StJB8qQRlpwlAwkHk9lVVTy4NGxRL/ws7c4POCIgIp8sLdPJ3e9zmS1WEvcH7CW8GK2lvWqkPWqpLIw6O3xYCiropYK5Xz6MQEAo/DjnHAcVKUQIEDB/PCyQiqAVgSAJgAo4/pMZrCoHoCVutPzqIGnoIFS7PQ95Dwj8nF+hpvBaQ6woTs0KCxP24lQNTT6xgjkfi4VKeOkVPRjAgBw0vAyBsA7D441N9/pAuD8ihqBvQ6ROT1eoxPtxYamc4USd30ZwPkfjwkAAAgA+ou+xACD808WAI5HFN3Ek5wo35NujFpyT8toaAqAUyWnck8hvaoQydaSL2YEAKJsLalEMsAzolRF1JNTlKKLY3nxxRdkna3lytUDOZ2dEAB4dPyI7QW6PdMh6opRegVKtNIExSVJPaikzHLJFyuqf/bKUqBPi97F9Q8mQwUAspXsjUeSr1dUzP6XD2ayilVBvyhRIrCSHlIEolryIpdnnr3FiBdmBOqdo2QlehbjEmMVap3oKytFZ1UitI91rEEDAKUCcQ1T3Tw709z/1Qrqu51+7ThV0NWA6CCi+qDq47z4vqbN9MgkwHiCwOR0byxXr14hK0CZJMj1X8nsbCGrFcQCAUbhe5rbnw71HDDuwRJAScrxeEJcCAAAHYB0yHHFucL0HTciXc7uRePncQGALgOgRTkNDFFENqyOe3gPl3WAbW3o3v9lmQDOLv1IAQCP8+xPmwLQNhrardgCAHYELUMA4NwqTJV/vNsYeLznoELARQAA0r3oOnDN0yvoT3XeuBeY829pCAEAwPEVpAB4toBT8YeWid+0DUhwlH0PLDghQQOi7f5DACB8Jppf7l6VsXDemTOXF0v7WZRSBPBJAIDTeycyHQ6ZAlCVS6YAIM8RIoAQ1YWBawwAaomAAYCSSMNE5vVaPvdvfEVO87WMx1MCADIvBQDApwEAQKA0AAAQYdh/6QXI+Wrkf0MKAJTfVQDOicDBkHHMAB8Vdi0SAgAtF6DBnDxQ6fvd0TW8s8+ghDnn5vIqQ04DA862cHuw7cXeoOMuu+HlAAA1AMNrhOPQPaelIMCuMQYABH7fUwBgl5OkE1TB+wZQtBRDc731KU2wT4MU0VMCAOdbTp0P9rnUBKs/fgAAqgBABPA8AACBa0sBeC8YAPXxt2V5cl+yoi8eAIhQfQipe0/PAIAEQA8MgPUpbQykAJTpPqsADJACUAKg+TBTAJ7Q+beB5wHAcCQGzr/f5LfN8R8eAKDZGxsAwE35gCV1zlra6D9dZBM2u+ZODdGGkdWJXns7xwEAqCg3n82of4U19/bt24Iy2bteyh1DChkeQdPKVQwQqxzVeySqVZQPNmh/0Jd6PSe7jpUA3v0TOflX/4NMa2UAbHoZK7hp20asTzXgzC9zAoTwa51T3qt7MpAhRQBlGUt2UsniKGdKQL9MpN9LpY9KYwgWO/o/AnqsxsZ901Vhc5o5AL4NEKdvUiFIivLGSKnDM+tcZrtgruP7PeipwW9ZywB+yGIto70DWealrPMSDIDP1IhO4h9ek/GIJcvgRLDsGCnySmuA4z+fLyl8tpgvmXMwnOxLDhQ/ghM7lDiGiwgqP+jKSu/QHAllAGgd96YyAKIVNPKQ/s28f0U7KIbnRIO84AHztLUOPAeQOZLO4AoNRPsd57LohDrnQY4FnExGU5voFa8dRJkAAOCVEOBI6dDaOeH437l7nyX78NLBAsdLhQLh2A2GqZshjZHSDDTQNgCeDGQCxsV0yuh/L45ZuzGDwANz5iHAp7mSTJNnvrsZxkCALHLWXUwRoVAAohE+akfZKLZIWqZGxxD57wFLIv2+kB6c5tmZZKdnqMknUJzGpoLck1VVyypOpYwT+eTLn5KsyOTqjatyfHYik72JPHr00InxDVitgY4gRRwhZlhLCZp/3ZNROpQ07ku5Xsv86Fiy+Uz6ZSlDsCLqUorlXK4d7BMAKLO1TEcjWa8WkiUj+X/vnfInTo2xgWeJE9TnrHg/zz77rJzOz0j/P1vMVAArTeT45Fij74W2JBkYsYotmo6FTX6MG5xnf3+PjBAwAaAHgMVqucp8d9IJaDkpTQoAcvlx/ueff57nB60f7TEcpjwntSUIOK2ZTnHjhgIOAB9QlvD4GNoD0J8AqFbKaDgmmIC8Js6JqqZWAJ57f/+AlRGgHwHtAGgFjCd71ArA3GRaiXtmUpcueLUBABXmxEsjXS6BJXjubhtw/AU5VM3fBgA0N/A4DrA+Q9vt3PX97meKju9+/gvv5wnsF98+gcCctUDjUF8cKLw8AKArwKbXNgZrCAD4MoUbTmBjg+3Y3eQNvA2u3ekuLcHnz9sYbmbCGEDUAACmIaDrNI1apw/gnXBz2E2Ez92bgg+6gRuFX68flAF05pDdZ5OiYKkCDYBhzADPQgl0Btyi69INrP1DIIRuEsvAnspQXv+lvyX9m5+UDKwvcgnB+i1cCkAtVX/MMoBnf/z3WAZwbzyRfL6W43unsjcaUwSwLJasAlDXucRIf2Jt4YT7C1hqKqhbEgQdjgeylFxe+6kvy2m2lNF4T6p1LTUAgKMzMgBOUNa1jxRA0wAQ2fvE80wBAGjtsud0f8JejUbD/ur2ZjwGmHR0NQEMuIYirdmB8Kg2pAB0d3C5N/idZl1V7RtntLNqEbnmwZfN+afJFgzJMAveAUnWSZsmRgAA8EyktjcAlAEQmmtmiIVWyDEWXRsACMZA+Kw2JPx7ofMSztkAROKxTTk4m9sGAOiT68uDAp2/9c8wheKCTWDLx1aVw85H1olz/lkdCMEMu7a7ZnOqc53+ZDfxhN9qMwCQAgBNClcF4Pafy6AyAECrAIABAACgV64IDkBUrLEcH/8moAFQP/qWLE/vyzrvy2T/pgxQBlBSKStlt5oos/axaVW5sY0qWdzCSklZAx3v97h+FMlIo32QaoJTsppprvVoKmW6J9Xe9QsAgHAUdX9//Gd9375xGQBg68Vtl9k+Dnft/wpsXaQBsK3t3DW5dIXz/LJzYvNxzf06iNn25I2VPs4HJR+3nwzc2/a9ht3Vtj8s7RnBzTIv6AgvT08pQg+f6zvf+Q4BAFS3srWl/dPNAZpvliLjQFe/zsBvjelnwEmGJl2xXggzfsdDkaM/lUf//L8kAACgAL6IdgX+pw69rm/459R+vK+FKmlCEfSaGm0M12qqDtOn8Q34NLWk/alINRQ5q+T0wVIWx0ijjiWOEBidikRJkwLgfF4y5upaAIxQCFSjpX6rAbsZe2uKUr/wmwkAqFacunGF1Njn474s59D0Q/WwgeR5RX99kE7Iwo6+/tVPUQTQO62ge6N+4GhIRsB4jJuEMw5nUsswweFAbfXTk5msM0R1I9IEk3gkw3RfkngsVdln7qKWEtRNEXRHsABW6zkRiV4PwgnIsTcjvDuolR6iwjJBfh8BBQUKkO/ccGjPG7ldAzfcJNHVrJXMWrgauceLjqlTO0cUFn9jTIxQIWEy4f1AvG02X0qWacOrgxPkarlNmkaQBtYDFM5VOgBQMprKaDiVw9GEncnrR5Hk4G8kGmXB2EqrnvRdtKOKIghMar4ly+IVkkRA29WhKXKALapRMJruS1agj7S9cDxy+7ExAMzIykIKtCe0FUy7p8wlRvk5RJ8fPpJ6sZQKonKs+9wnxX5dodxewcELLYAbzz0j6d5EBtORnC7msn/lQN699y7bdH9vX1b4PvJShhC4UbcTEe3JeI/5/ymiTWenMhCgZA9l3O9JAoTLCQFiMMXILUUrY/BDFb+fyrcfzmQVqdgimSO0NrUGMRbDW8/eksV6KbPlXFb5WiqMYZaf1rIhaLJXX31V3njjuxyr89mC50HEXPNmE0biAf4A0EGqjFUGAEKHubBao9xhzNQALFho56OjI4IECjr1+f0XX3yR4xnRfwACN2/dkLt3b8tqvZIBBDdB3c/hzCvrgErdi1MVZyS3ByBQTBYOtDmuHFyRflTJegUGARYBsCCg8D0g5Z86HWUtk+m+7O1fkcEAQAnmlAJ2Ko6iFTvUeSIU0uTzEogzgU1n5zoKq80jMGO6rzBPyjuI7qBWCgAZAEaRvnjr2bQZdwEIO0sIAHbfa65Us98AwAD0xJxG36Dig+o7OKDRtqAA4LFnVIr35V6bAAijjYf3FJoMtq40kWQ90t7Hwh66Nt3zhO19/vouT9cMELd8hqtwKz1hg4OPydIApk10EXlp6Fui4UHzNM62XqyJPplgn51P6f6Y6/QnfX5eW3CQQneAzlwqFKPy0IjBnoHvl2Bh9aTIMxkNUwqTYh3Ps1yF8rDJB+AUt3tfoUBvXEsG6vgPAWJcp+10uXtzRgQp/gFbgduDe2qel+tPIWe9qbz2K/+xRNdeIqO9AhjaS6gLMuxVUiM1KUrk2XgtR9/4Hbnzp38kV0cDyWcreXRvLqN0JHt7qfSiXG7eOJQMRg7mNJlrygKicK+7Nh1TgI39Ql7+sc/JMqpkkI5lPc+ln8fyzslMXv65n5EzlGVKhlLnkYwLFaGdfup5KSl03FPBIVcemAAA9k8yLnTDA3XRVwzxwkxtY1eLkCh1QwG5xijV6gJqeOk8d3BMADBQPDZ4tSGW8JNdhvUFRvdWkC80oDvOutv/m/EROvab7svsB50V7X/6nu6abZAMAIp/hewqs0c6S1N7/Q3TLi+3hrWOcvnp3rc45w1YlYYu/Bi29+XXzye4w51fMVCxBos1Hqlwcx8smEdydvtbzPPvV7n0UUd8MKJjjb1C8oV+1tfo2+bkqIvvNqpnIiffluzknizzvoz2kQJwA4pTUlSq92NrNgWR3YuVNsgGhQWDKF9PejmQF0Y/JKtLyeJIUlQ/gh0kkawfHUncG0h/fEBQr3f1hvQnhyIR9ImMpXrZ+WLHWT9e1mm9uE0e64hLpQBcdMbd934hAMB+2HaNQK62s3f6FJxg+HtQMWCQbY5PNO3evfbGIIeNm6Dik17/6QEAW622tYBR6Ll+u39NMEjXfhxj1arAsNVy8jX1tmCXKUNXd0za+IFykJpfDTiqehluTwnSXWmjMF1Lg5zqq70hd/7pfyrP75/I2cNChv2JJFEi6+WZpFP4uXOpyShA0AyBXE03h6ReL0J1OyTUIXBnOj8KAFhQg8A2NMYiiO8OKQpYL2uZny7l7HhBJsDh4FmJRUuQonsQgIQQPF70feF3O9F7pDhAwJdVzlwgFW2yWmeyt78vD48eydWrV+Xhw4cyhZ+yRJI0doiexEgdjmL8xqqgEBKnmPjP/8SrtUU6SUlGhFsqGh+g6Y/GiHpHMkh7kgx6pBzjJwwupAkslrnkWU2npMixIyDaO5J+NJJeD5RjzaWm4QTHq8olL6CSj3zrUvJ8wVqF3ZefIKBYdCaPP9ZRNjV6zZ71g0yPcVHt1snNDIJVpBtUAwCoMwNkBeMDAgzMT4ejWyFaOyQzAteCAzefrajWqgPTIUAOBNCUBTcY8QzMx4ShqtEEsCt66VB6ewdkTuzHqaQulSCrC1lTSNJpA1SRDMuexBTsA8IL51fR3wFLQeQUjAJmQNk73D9V+hPJq4ilCqm0z5QHqPqj3q1GvrIStWyVAcAcGijuQ+QvzyXJcilPziRarqVeZyzPF6EkHwAARObLClIXpKpNrx3K5OqhVIO+rMpCJgd78uDhQ0kHA9mf7rn8dYyfIXUHIQKIgRuj7BWE8uI+830GdSHzh/dlCOO4LMgCoDYA0z7UqaeQYy2S91P5zoOZrCMwVbTOto9qOMDoxq2bssxWMl8vZVWspAAaDt4vnd5arl09kP29qWRZIXfu3KXQJaj0SGcBsoYxgj4HhR8MgEdHD6kJMJudca6AzQLtAdwbFitUCwBgAEETVNRg2SD3mTmWcDLRF4dX9lmpgNUFTmbs29Fo4kpJrqQo8d1K4gTR/ESydUna0GKBdhvKcJDSicjXSA3QsQZgAwsI0D6Vj4BGwFQm0wOWlsRmX5UqX0Z6dg1BQWdUtnLidLw088oAADNCrUznbgBg14bE3noM22HTZmxl/LZdZ5cDTPQeGhN5zpSdy4utAAAgAElEQVQL9AsWUGNDwXlpRDx1EQmBBZ1PlzNgt91f+32LJ9nPhjmhV2mcDPaNS6HYDAC4FfBcjm74HCr86V8bqP4hAMAVNozYO6q8RdV5h87hV5HVxkE2PJRt6Ddtk9Frns3wdgxNOvCOvq8AgB4X5tobA8RXiWFpXqRVqWsEAAHrOACAYZoSLCMAkGMOIVMPber2H9dW5vA7M4Ln8eX8XGPxGOYaqvGhwIGzK7zqurIGCHp4UKB5VgIAkstZf09e+ZW/Lb3rLymVEZVCoAUAFhTW5CIjAwwAwMNv/K7c/dM/kmujmADA0YOVpMlQph4AOFARQAeWIgKiBlQzSqj1glSAfimf+vJrsuqhVvBI1ouSAMDbxzP59F/9WQIABaqklH3Zr+CUVDJ68ZaswFwYDFxRRGX6cW02A4s4tKXquZHr53kwhrWga8NOsyi7M+y98+8MPqPi+0FLrEEZBk/+shH3ZGdQY1Qjga2J5P54PADAztMFABTZbp9LxxxHeaiq6K+7vVXaa+Ll1q+NrQNVbbNztBHcYc2ijhS/7Q6ytf1jbAJP1k3bbl8ptRsBgL8IAICBSDIm88UDAPVC+nAOLhBR3HW7BACO/0Ky43dlVcYyBACwd0MqMADKBgBQpkLg5ID55NaeSgpJIPALIiI6A3ZCnUuW1AzGKBgay+rhicS9VOLxgaz7A+lfvS7x9FBqOCagST/R6+nmzqbx8li34QGn92/8PB0A0LYXwmdr/Jvm3XMAQJCu2W6Xpt27mNtOAKALEFoq8YYU6sfqhx0HN88ZsLgCRijsUwqhM/gKVXstGY7fF8uFTKaInuv+xVlQGSis1pBS/revdZsACH+70Xfl3v/5n8m4+J6Uy0RGvYnEyKUvlhIPc6mrpZQOAKjqEQEAFR4spCdLOvuVYB9sAADsaJ7VSIFbIPpYJBGZT0SqvqyXucxOF5Kd1tKbTWXcP2DQDrZ5UZQM5AEQwT8yjlBBLUF0VoOWhP9cRAIl0Nd5Lnv7e3J8ciSHVw7l+PiIAAACrON0JNkql3JdSuz+q7NaZidnMjudSfTV119iFQC8YAQjwg2jCmJ9yNfHT3VAIjr+w1HCMmWITqpif1/yAgBAIctFLqslFPTx4MhNTkn9huPL7QFtgchxtpK8WEsNNKNGh3dQ/GCgqpBgQ+PneZxiIkYKDXSLYIZiUB4Q2DQ6wwGjCBRxJaPLM2QCo08VbRmVLVSVHcrruD4cwhmjxSEAYCFoc/zRYU3kAg4lTg3nHzmX8Xgs9QRpE4nsRbEktEVrOqlgANRw8uFkI4+7iKTvBn/RixQggDghhCjQf2VOY1bz/kQi0NmToSyyUvqgyLt0DGSsoIwe6KVVAfoCovqaM1/ybwyUWqLVSur5QqqTM+lnBVMCSG/E2IC6pC8hD0X/RHrDVG68+Jyc5SvpD1NJRqmcnp3RSIauBKjoaGMI1oEmirrQYBAgoo3zjpNYisVMkiqX2YN7MqhyifJMpqDp7wAAvn3/TNaYWA4lpBAyBprjBSfpgO0JoCOvFezoJT2mBEAIcJiCIpQz4n/79h0ZDSeM/KPdAQLMzuaMzMMZpHhgCsFLjP+EkXuOY7A2ypJzBxR/gEMAi+7evUsAAK9bt25xfoEZoGDCvgxHAxlNVL/g/r2Hcno6I10f4wsMGSh1AwDAT7BxZmdLOv6npyjzNVTqFBYhVqowgomJcEH5P2ZKSZIM6fzHCYQl0VYALrCQIloKtouOfzNmGk0DW7QbgxQLboi42pzZtLmFi799Hm5QBi5cdrN5PwAAsDng9COt45lnnmHkH2vK8fExdR+QkhHee4Ne6xrS1Lff/BSb7vl8G9h3zwMA/tobInqe0v6YLlBz/ccHAGyY8b4CAMA/AXPyddw8CQCg1Hw1eDcBAI1ivzHN1es2QATGMsEDluTBcuYAgCwnA4AAwAiq+AAAmBDTACsOZFDHysqsKkfBAAAzNZm/7pwf6wdrD44LD1Z0AQDbe5hBKL06k1m8TwAguvZiGwAokAbVBgAefeN3yQC4Nowln6/k5FFGAGA8wbxey62bB1LkKxkw1Y2FdRUA8Cw1Fgmm0VQklbz8pVdlFVWSDMeymhfSIwNg7hgACVMS+nUiBzKUDPfz3E1ZocTvEGsijJomQt9UlHAguwdtNueJeuillWPfMJF8hMoDAsYAMKdVo+IfKgCwEcFs+tiYOjo/LnGnXiSwAwKcAwDUfVIAwM2+bYGSwOBu5inNZw9oXnYNbh33VADAh+v8cx1zuiIfVQAAKX/+Pp8GAJC+rB6dKgAw2pd1nEp87Yb0AQAIIpt/CQBsG/8fFgCgy8U2gOXpAYBmOXpaEOdyK0fYjqENhRTnpwEA4ITvAgDCgI39bkwEid6U/Nv/o5zc/qYM6oGMoZGVrySGRoAspY5K+u4Ic+o80WAXgPuewC7E7qMMAGN/dwEAap0BYCzBNhyI9FNBBHe9XEt+JjK7U0pcDBmwQ4ouUndR5QtzH/4m7BQt7w1fACyGJsMORsa6LCUrchlPxjKbnxIIQKly6NWxqkKSSpmhklohURlJr0ZaQiHL2VJWy6VEP/bKC9w+TISAznU/kuEQZe9SVT0l9R+Ivor2obwfyr3145j1gzXvAJF0aMaVsloWsl5r+SLdk1QRH0gGGgrRFxjWeQZauDmtQWTA0+nVkDOBtnNokgMAlCpojdPkSTSRqSbHsxmuztj2DIOADqMWk6r/J1pSDQAAorBW6QBOHgAA1cN3kS5n9NHtN4E1Q660lUnrQmk3qC6n45GUCesqyKioJUY+OqLbUknugCOUI+wDACiprKCVAUCXH0T8iZKMOKYukPepVFm2B5zyAWpNDiQZTqRC+bgso0HM+pD5mur6oN4j/x7Rf/QHBjCz9pAKcnoq9dlCBqByok2qSgq36YMFgNEIbAcVC/Kolk+89orcOz2WKZgAkchytWT6xOHBIR0rOJbIaQGIYAAAqK24JzAALgIAmtxzR3ePh/IX0ADAJDSakLW3C8nlAC7YlrWUiK71RJJhQo0COALLhYIUUNmHQQuxPUT8IbwHUACLEwAaqPe/887bcuXqIe1clOs7PTuV+WLGcY3xDBTvhRde8A7+W2+9petsXfN9IHpvv/022wJMAeQkYZGBc//g/iO5f/8hAQAVkSzl4HBPynJNAA6pBUePTokinp0tZZCMZYbSgFHFiCfSETjCQOt3Ghopc/+nEoH6A8YJkP8+UmYI8TA6mrACIlJ0mjQVK+XUAAHnAYDG7lWXqLtRdh1lO8Yvvn4iXsIodse+HwAAwBzTZwBogzSNH/zgB0znAIBj5Su7kX9jR3QV/Lvb4cUMiDB68f4DAF3GweMyAHQ1N4fDObeOvm3ODh0TlsPp5CC7rg4ZABQ35fsOUPEl+vTcxgCwXHyu6QFzxI9DtwBoZF43SQMAkMKGKiOI/GfrFYEARPK4qXLetHUIlAHgnhIAKdMJ9Jl1idfUFYrymGHuo3RNNQIP0HjWRFONQHcDBQDmyYG8+tf+E5GrL1AYF8yvIh6SYTWMSmqvIOc+ZABcHcZSzFdydlJI0kfpWDiCmTxz65BVAJAupSkU6iaa2jXWBgAA6IMiLuXlL70mS0QRhxMyAAAAKAPgr8gp0mMiAACx7NWpgGU8eeEZWfY0NxHGDTVmNKk/aKBwFjjzzJqzM0EAYjeOqIEuthe7Xnc2RMMAaObMhw0AbDZ/A1DJW9qXWeeMgtNx/oksheJ9tk64cXqxjIvfhzbf7xO+S+NYSz82r/APrXC0mQHwlwAAGQBH32IKgGcA7N+ks2EMAK45T8sAkL4sHQMgAQPgLwGASw/4DwIAaF8jmD/vEQCwlUHt1tXtDJ1LN9PWA/9/9t60x5bsug5cMd8x5+GNVe8Vi+IgS4IItj60QYuiIJOSBcvf+pPczbbhb/od+gf6qLaMbkAwKAMGGoaM7ga6W5JNSrLNlkmKg4ossl5VvSHHO8YcjbX3ORFxb968mfmyilWy3iWS+ermHSJOnDhn77XXXuuquFCU9Gkna6246xaAUhgApLavYwCIMPwaYLWxkW/W37qAjPeAk3+P59/839EPHHR9Op6dIgyAIp1q7ulQjJ3xMsE4ZSm4opOWybCpVDnXOEP/bzMApBCgAAATe5cAgGHFi2pf7CN+XmFynAibvt8doNPpS07HjkbR4JP+cdXcsUUJpf+zzdlB7pRS3GRRnuPV63cxnU4kV81TdaYLqMfH1l8W6aexgAEEjgNas//SZz6h08B4tEvPO6mHnRC9Xlcq/qIOTzSkzJAXpBsX8HxHxNaYGPlhiCjsIIpI+yfdshR1dNKqKRaouSOTYrXu47bF72DialX2bRXHBpFKaTYBYEvlWeMvfZ5jIxXIWhSovcmagLLWDrAJ/0W6kKXe2BjG0orFZsHzhZZR0Z5OhOJU4I/9wkwSWVWtAYAmLjbVIV4oX6rJrPxTdKHXHUj1n8ll6LOCn8NLErjTGM4sAZJE7QdRimAdaaqkpYScQKziUDQj9JFEHpIgwJhUeAakfC0nhqnnlo4P+B0g6MKL+uB/s4LDajFZAEUaI59N0XfJ1QBysj1IN6kKRAQSkhjldIaoKBGQVm7GXb0bKlQiL+shY4UtihBXJT71838PT8+OsbG3IwKG7I2niOT29jbSOJVAgZoN1Byg0GEifbhh3QKQTkYXWgC6TGgNA2AVAPCDZyOkblgDACoKZcJy03fKpJ+wSkYHCqeEH/kCAHS6HeRZIm0KTPq2NneE/s9gmdeHugWk7W9tbUuSSDbK6dmJCPSNxyNxPUjSWBYvAgA8Pib22sPflWTfJoqsLhMg4PfwHmN1mQwAP1R6/9P3n+Pk5Azb27vCHiADoNcnMqjaGxSIPD+bKMsmzhGFfYzPR0CZIQxIFVIWAL9De299bG7tCAOAiw8XKQUA1HpR70kCAKobofdU04PbgAC2wmqo/+xxaomu1XH/UiXsbwsAQDCSSOsbb7yBr371q1L9Z9L/l3/5l/jDP/xD+ZttPeH4tgVFZd1o9dWt2gXbqPNCmLymctjSMm+AFUOptmu1ACk1/fzq5GI1EGEZS+2EfjlDa8BTTbxbru2Sp9j5oOvqcgtA05vfFECXAQD7jfV5G+s9CyCo2GFj2NQICS4em9UjWKi+s7+QQGlKlg8ZAAoASAuA0OSlm7YFQGgSWmsuiMaBtfOzVFwdB2E4mB70trZBXVMx723I9xcBALYAtAGAsspEA4YAAPfMiJS/VgtAzQBgC8A0xoyKwg6ZPrx3U9y9s40ip3uPurtIyxm1Q4wdGwWFuJ8LGy+s8Ojn30TsFAIAKAMgEAbA439gWgD8CFXuYlCEIFdo8PghCt+FG6ioq1C8ZfiWk16zDrfA/OVZKlfVaIzUIECtAWCBAVvhbleqzFwz2dHVs39dIPthVMBeBgBoJ/9yJy3+1ABA8zfhFsrLLsY0csYqWnHh5C9NCG4a78t2ob3o+lhOXgwbb/lv9fd8GGN//ZP4WDAATr+HxLQAdDcPELYAABH9Fd2ml28BIPhJcbP50VnNAEgp1k0GwHAbVcU23VcMgMtmzYcNACyLGLfvoZrNeuHgmvumzuHtHXiDnkqJIJY/4Pq3z7VeKW1hZg1aHRN+uACAFtMUPK2LNlaPAMdA/E0cfeOPELgjdP0pquwIUVChFPt33n9M8CnGqfeIxgtiuCdRiYgAyrq3DACYfFNYRtwj+X61JZQqpGzAXSDuIXs+xXg0ReCTMc98qBLtgNDvaBFdZN4YsBNQUMFdnzE8gfzIQV7R4pcCf4xlQyna8zVSPGa+TQwhLzGbzEQQME9ZNAgQURT8v/v0pyprN0ZEwAo3qc0dE4+uJCBi6ysMCCYLCgAEgSe+6pzEPAAmLgyymNDwpBnAMKBOkxyzWYwkydRRwCQgtMmjYF2T/Dd+h9LvxmqzEYFqRAD1QqqVIBNKTcA1+LQbUbOZtkXG2r2qNpBmn6W+hsGSvl+EpaQiqomUfKz1Tqe9nwAXibQGkMKiAECzCfJfwgCQij/HgU94Ut0d9Ifa5+35IjATFDO4swmc8ymc6Rw+x4MCSi0AgAwA9v8zLKVAVB75SDo+5lGAtNtHagwguNjzwd5vTszS6yAuXBQUyXMNUsV5xKo4g0qKPdJqjlT2NEZZpAiYpKOATxcA9s1q54qZ/oq3ieGGsXoiqMAyMjUBCAC8GJMBsK3UlDQV8GRna0fZBwyk2dciaIgrzIqILIWcAhyuMACoATA7OUKXle3raAA8HyOzAIBZ0HgZ29ZTViyHNwpPhDoWvWFf0LJ4Tg0K4PjoRK4Vrw0V9x8/egPvvPNEaP2s0Nv7gjcXK4dE2SYEBdhOYRS3OfZM1KnOz/nB3n5W+5lQ8jNINX/77bdlrvBeIZug0wvks0+Oz3B6ei7ifnw97y0yAHq9UNoMpB8oLfHs6bGwTtgCkMxjlHmCTkSVb9UBIPDAHiK2LRzeuYuMSCPnjShGUviP96bOd7XTbPlDSDCpbS/2nqpFvKwSqbGL1KRYnTsuS3JltRAbrSYwvPjv64fvHwYDgAsmr9Nv/uZv4vOf/7y0afDaMfH/2te+hm9+85tyfdrgk91IZE7wZlvzWBZBtOvO6rfYyp79rZV0WVtWAADtBPkmAUwzji8HANTChS0AwH6/2vI1LQDrAQBOM51ri8m/gk7qINgk6IqA16v9wryyYns1U8DKC1LwVACAVBWG47nS4yjcKQJZzefXAIcR/atdBphCG7FBe5zSHmbuoSb5bwACYSGYdgSbzDXAjr2+tOrJMAu3agYAnXIsAMDLzvWQAABFfMgAWAAAJjHmM46Tj07HMAAMAECynQQ9ZI6x7Yf7sRFL5HpIUd8yBB79wptICABEDQDw3vkEn/gHX8CIbjZcn1MHg5LyrB56n3gNFUFDo95MEEVBsBX3sbHclb25ZgAsJauiG2Cf0z3OAvKG66FT60I1zLznggr3teLS1osuSZ5v+jEXXt+KRfQE1nziquTfvseMbYtNYwZEmTBi47v00auSgCUg4IMAAfSSXOLgYBKLZq1ZNc6vAACcfBeJYQC0AYCyZFygINttAAAWB7inx0dnrPmhzQDwCQDcugVA06KXf9xiDtTJ622+f/2RfxQAQH1vtgRRF4/ydgBAfU61uN6HOH4GAGgn/wvxouijvbwGwE1aANpjKCB/dQ6kP8L4r/4Y8ewH6PrH8HGEyEuFpq89+6Tl0z5XstQaAJCkms545G/L8KkAvG0BsKxCySFdX3TSSItmvMjUWtp7RBhwINa7iDPR0ZtPE8SzDD5C9DpDsemkc3lJVgDFuyt1hNPCN/+cCaOPhWl+p4gpmqIMx5zsRcY68+kcGduROdYSmJtW8f/+535BbABZkWfiHloletr2sa9cqN4lgoD9/6FUDKV32AAA82Qq9HFNrvV5BtUMoAkKkEJvGQHzWSptArQyIxgQz5KFZMRW9msWAIMzU21s9x3bzVRIAgaBae95i/vfkkCg1ewxLxJrFBGg0H57PigaxetJMT21OPJlINUejhoGTGypX9BMqVrN2BBKteKighWsuIZRV/QD2GPOJI8JqlOm8As2gpzDOZvAnyfoMHkT/qoJznkxC/pG6pTKqNwfeph1PCRhgHBnj2QUobKqbaIr7JKCwnheB+OkEhAgdwJRhud5ciLQJ7LvueimCeKzE8ynY6n+003ALVJEqESJ380zof/Tr1tAK4nFKEIjRhkSwKdlKSDE48/8DE7jKaLhAJVLdcpEQBUCAEyqGIAS+CADwCEtNydrQVsA+mGAYj4V0SuKABIA4HdH/K5LNAByL8JbLyZISa0RGryCjRYAkIC3/lGnA3qBdnsdDDYG0gJwenpSAxWk4QwGTPY93Dm8K5oA0v5RlkL552t3drdxfn4m7x1PJkrjty0fBmX81Kc+hXfffVfuKTIHmJTzMx49eoQf//jHcp14zz14eB+9AauRGaaTuWgAECjj33d3t7F/sCuWJfN4KvONbhHf/94PEUV96UfiYkIhIgIA1Fjg53R7PZnH7Cd6/fVHmEzZpqLJv4hVGuVXrfAr/X8x4LaiUgpqiT1hjaAaurTYX2uSpwKapjK8IvBcDjQvVqKvHzp8GAAAwRyO95e//GV84QtfqOn/PC960f7+7/++sYe01ofWplRBAbYGrXssAwDrAgq7rrUZADWCXduLNRooTDIFIF2TXKyu/Nfp+qJ42QoRQAt88h028W9E+BqV/mYMTLXetABcBQBIj1wLuK1pbkY8z9oLNlV9BQcWmAim2Cl7hZVfEeE9rbhrC0CilptJoi0ASSrP08qr3QIgzsKiH6BgA6+vCAraTd6Eu6oB0GoBMAPQ6DJoO5Z9X31Na8qMBhOkEk6DLXz6H/1zVNv3xSqXR1QYa9PoMgCg4yOdxohnSjOMIh5PhjsGAKA9qHoF04VEkwnuObmoCOs+XUUOHv0cGQAUAewjnhH0DfA+NQCkBSBAFfUkCNlEFxQcCl6/q9ZjBvSkbs3i/GtV582Y2Di9abRoBZzGlnehDcCoQHCNagPrqxKN68OH119nrv/KNvC/KslvYo/2/bE6X1oGDNoAgP7bsiLtZ9lAzq6/9fOXVAFXJf23BgKWAYCajaDX+BUAcPlskhaADxsAiEJJPOIXpwIAtDUAAgIAtxIBlCt8/dvlwittIvuSn/HfAABgbckXCoh2j/gAAAD7uSuLMD8NAKANApvzkn2zTuwYQ7w8AHCVCOCq87fPeQVj43PgJ1/H8yf/D0LvCXrBEZCdIXTZq8+kvScFN7YQq/eGOggwEWeBtyALUK0FGgCg1RaoAAD3ZiOGSnk5q1NGTYGcQIDeo4hzTEfc09mv7yOwzgG5g5JSYgUtc9kKwCSfhd4CeZWoU4DELcz/2qZ4bCWgSDjZ+IkkR0HA4iGFwNVJz/n1L/xKxeSMCQk90UVhvaD1niO9/lQ5p3Af+5C73RBhwC9h0kwGAAXgVB+Ar1NxPzICIAmSsgFCtTORGjITa61kjkZTnJ+N64FpJxltAIAHLHR/qfhrgi75sRlUthpoxVI32zZdVxlwiqDrDWBdAsxKZLik6wAAVrB5Dr5U8tnawH4NJrZa2bQBvgIAprJqEn8RXgL73rvSV97p9oXmwUWTispOkaDrzlGOTgGKtMxidIsSoVGoF4kJghFsP6AWVFkh8VzEBgCIAw+Dg0NJwDkNCVJwMuakfnodVH4P88LDKC6RVwHCbl++ez6by5FthgGGVYHx8/cxPT/lNJfqv0tavFNhoxuhYk+OTTLMTSs2NJyA4lPZQZxliKsCDz/xBkYUAex2RAhwHscydrSr4/ziObMNggwCn+J8RYl4FkugPOxEQBrXAABFAC0AQBsswmbtKiy/3wIAmaOK1OLDUIMAmvzL95Q5MooeEq8LqIofodvvSkWQViOs0ovTA1QL4M03P4kkTjEajWphSFL+KQDIyj+tADkfw4jfq9Z7RN6YpLM1hJXk73znO8ZijqDCQICAz372swIAEBijQ8Cbn3wD+4c7AhZQA6Ao1J6Pr9/a2hAHDloNTWdjOcbdnQN88798C4PBljhvcE4OBz0RJGQVm3OTYAPFFckAePz4MeYxNTyIFrZ9TFXwUsU+qethK2/aK2wt3aUCSbXvFoVK7iEDAPD9ViW/XtSvCAeWA86LFLg1AdOKwPa2LgAEK3ltyAD43Oc+VwMeFGrkmP7e7/1ercjKI1PBUF1//i4CADbxlvVUWFLGpq/e6BsAgIk051cdJpocp2kB0Baueo02oly2h18SS1nbjPBNy9XFVvybpEcBCv2fApbKHlC7UwIAvW6nsQEUAIBg1yKAIneASfiFAZAby53apk5lXWXtr+PWJg21qv8aJCzaAMr51CCLttXR02UWbeNTv/HPge37sn+SAdAGACiGal0AFlsA5ohnCjJ3pG8rxd27u6IBwO8ScI4VAwEAqA0CWQfJAOB+XgbAo5//GcTsZBQNAG0BoAaAAgAhQMDajTCE+qQ79w6QsCRBsJljxXXZgh+mFc8m+pqwGkBAfi1W+4QpR4ZLba9pNQDa1PE2i30xUbBMnFtkILd+a1MEWIYiDMtj4ZCXK/3LX38ZCKCvU1akBQY00JMxWEi0L+qxtL9lef29DQBQMx3rc7Rej81JLwIAqxK9l0z+bn3lPiYigCffRXz2DEkZwDIAWBm0GgC3ZgAwriodJC9O4VS+AACxFyLYOxAXALhUN3/ZFoDbXgRZQV4eRHgFACj037qFlgH/jxoAsDOkvc5IDGGYX1IRv4UGwFUAQNsFoH0sPB6/SIGODxx/G8+/+28Q4IcYRs+QTp+iRyv7hHy0gRbbqMXDHwEBuBizwEsAoC5Hm0KCAgENA8Csz1JAYeBsGOPCBGC8T30udQAQZJ0fmDpIJpm05JUpxXo8UV13K/bys2DKuIT7O20CjeCwbC2uUP15fFKYosxAHEvCb7X0JI9m4cE4zDlf+cKXKlL/OSDzWYzxaKT9zELrZ/VPSd9EPljhJygQddjLzgq/h2kyFgBAWwR4YQsURSq0ZfYkULyM1mpR1BPFdw5mSQZAzF7mDPMZwQcFIPhgxZEHRxtCWiDoMTR9pjwBJh18DZNL9i0LbdB4R/I89KLrRlkn6NYn2oAH8jx7LWmDJxuooaLavjmzVyuFX40e+GBFuH2saiOWqxieH2oFvtB+alb+WXXvkfbfGwgQotVYAxTkMbrOHJP3nmCQluimOaKM3s88Lqo/OqJQH1BtuSDt3kMRhTgrc5wRdBl0MDjYkzmjgbKiURStKNwIuRMhQQeT1EFa+VLlIZtBbQ1LdN0KUTJFSgbA+AweWwBoz5in6HpAL/TgcJK1/Ifr4M4Ec8KgoOCE62DzYA+cr1UYIOr1EGcUHSQtvSfXihV/6UGlvzTFIPNcFKxp8UcXANoA8qacnx6j77HtoRB9Auqby6wAACAASURBVN9xkMZKpef1JQNDgIfSw/ffP0MV9mT8mfgSfaIrAb+HDASqVVNUkUEvAYAgCrC7tyPziiJ+vPac7wR6bICqNyYBsECSPAIBfD37/amNQd0KggBJynlOC45NSfz5YBX+F3/xF6V6zDlGazm+n8k4BebYAsDAnM9tbg6R5BQb0fuB7QcUliQw8frrD809NBctAB4HXQBOjkdiA1iVniwoB/u7cq+SAcCklWPMOciWg929ffkuzmFed85jjh2Pm58X0AWhoy4EJl9SxoqInulvvs8mvpr8KgCgt4kuJFcFmPwufi+/i/eOahyQXaSiKk0SdzEYXFUxX0Czm3j45orWVDMPfAE5eHy/8zu/I20adGp488038bu/+7tyHdt9/xZgtOvMsg3g+gr/xYCJr+fn8xg4ryxNneugMpAMnV7ARq048keTO6671oJGP/uyAGB1qKYso/o9tnrebtlo5TX26giUKhNGKfpWlMa2WzV/b6zgiIIT6ZexNMyu9txpaMyLVXNJ6mt1/qbybw/RtuZYLQbp16fIqNFD4fqptoA6fpIsmePWdgVlCVjgQMewSVUFgDUYvwUimiS+0TxosxI0zdXz4HUSwNocl+xJNmJzCjhVhglFAH/9n8HZeQCrAUCLUzJ5yIQiAEAhH9sC8OQv/i/sRB6y2Rx5FmA+T7CzPUSFBLu7A7EpUhogARg6fdDeN8CcjhZCBnKQZDGizS5e/7mfQRGINQqcKsDZ0xGKzgC7v/BzKDa34HSHEnx0C/YYFggeHCLj9eNaTH0FA3TY27hd5a+njlwsk9yb9cIKjC42D6xLED+6RPHmac4liXwreW8+cxWHof3camDBxv3Nvbv4OhtwX5XgL2OqV71+Ya3XFWeJf9ReJRRMax6Lf7v5uH6w77iOBgDLFQ6LUH5XbAAZ0zr5HFE1EzVwa0/2MkdmbQCz8+eY5x6i4R4i2gCy8ocIbhAZ9qMdZb3GysAUiVQadl+wAcyQIwkqdIY9KYAQAEhbAABFAAkA3N4F4GXOuv2ejz8AcGlsYoFNoYK//DhcrGm0PmzJBnAVmHYVALD2yFoAys3ihtYd3TqBm6wd9hMkt7LuayaWEGp7niHNUmG0MocQG1uJT4yejYidszaaSe6n7GcdOxsf2bhqsYDVsFVFPyVJgX6M0//yv6KI/wpu9jfoOCP40oPfA1J1zaoc9gS0AQDufGyvthooptBsq//SDmAeC8xK1dnS+9jYr8sqSmc2MhJ9uCXzZLYfBJifzZHOCiTTHAW379IXBoDaCxrR97JC4AbS119Rf49Cf1mB0Askr5FiiaSdxjKRuZDR/XJ+45d/rdJqToUszUSNkDRJQRfkZFQ0SJTChZxISiXZABGijg+HDeoufQmJ5DCZJsWQCbrq+3DwpYLuhyKqQB9z2pIRDGBwEs8zTKczSZSsAJdU1pjoS/XIijc0QoUaVJGBEKCgOIKlYNjAVKo4TMDtJVjckG0QLxRPGUUboJjNygS3GvCpSrWE2ZJ8cozUGowJKY9TRP4qTkLtt5JOAvZbByGGG9ugGnsYdqQ3W8EJrdR7ZYpeOcfUAAC9NEfIvnvXQbYAAAQ1AJCFIc5RCABQDCL0D3fEq7IRI+OkJGWFyvwdxFWEcUqiaQBfQBj1mmTljgBAmE6Rnh8jm4zg5SmiMpPfHa9Cl96TdH6wPtktsqyE0gK+GJtLCkJubcIf9pBUJbrDYV19JgAgwIMAAJUISHEDY+Wck5bV/TYAQA0AAgABmR8xLa1YwSObgP3rtMjLBACYFy5+8PQchd9R5kPBFJ8TXftdM1anaC/IKiUVM2WxgCTeFLhMM/bPODrnhepPR4VS5qFNfjk1mBwy4VdHDKJqc/1v8SylR6fa9fDBBJfJPm3keKx8L5+jLgDBsOfPn8tixb9HEa+JakpwHtNRg8KZnJ+vvfaAGovI81gQRX4GRQCnE96brD4SbHIwHPSFacO5KUBGVgjAwzEgk4AtDTbJ1Lmr7T48b1vF5rURsIOWX6IRYNgCxuPYLqzKeFGXEK3cq8bHQlC4QnSK58trxuSWTIaPEwBAoJH3pBVw5DXiuHC8nz17Jud3GQDAMW/bAN40+Zfw+QoAwL7G2L7WG5yAMexvJ439ChDl8iBgtQbAAsByCQCgB9Kyu6sTO1mEDUCgAIVW1JXqJ5txCwCQtdwyA9pMLfWpMJQ2CwrYNgR93m72Nq9S+z/XeF9r0k/VfwIAmoDr+k5AQREviqzqPLbJQJ38G3o/39ukLYtAgXxWPbiGgVa3IZhjt60MtdOA1XPg30kPLFcCAGQ3cV9hS5QFAO4ZDQALAKTTOZLEFQBgd4cAQCoAACpq7Sjwx8CJe1MQREgpCsQ1nWtYMkd3e4i7n3qElBRCP0Tk9xGfp6i6Aww+/SnMO124vQ0BAHpFsAIAoGWsBVS0Q7KJeXRPtReq1hUxe7LugW34b9Us/WkkjKsS8MvvmIt/WY4xWlFfazTalfvmM1YBBcvfcPnxaXzSBL1XrcMXj/3iFVgO4q9e0ywFdvnT9bj0/e0M6RbZ0k0uyzVe+7EAAIwLABkABADC4b7Q8inO57JVlLHIDUUAFwAASprTWqzVAmAZAK8AgGtMEvOSC/fBKwCgdX83e/H1R1RfuQ4AoMh2r99fCwBYDYDLAIxaQ2nFgXmiDs5Y9xSY/AV+/O1/i83wXXjZC1BTNyAzhm0AEokwT1QAQMBssgKorWVc0Zo2QrOmGhZAHSPUIECz/okzmVtIcZItBfpDEMDTRL9i4dcXDR4m/2XmosxZDM2RzFNkcYYOhQLTgnRscetxS1fs/piq0wI4o+4ej1eYCnRsYTFUC3kiC/aPvvgPqzrAlYiK6EsuATCDJwIBrESzVY8JPtsBOAgEATy2BfQj+L4jAoH8O3sYVTPAk+oaEw5L1+emH/gdUcGn+Bsr4iy8knZNui2rqJZiaytsWoHXaoal9FsAgDYJtJlrNkHbIqCIEL+XiK0NM+R17YqXqYa0GQAyTxikGrGEmhkgcVujAcCXKVChFBZJhim0RKSKGI14r3ewtbMLj+AH3RGKUn7kXDwXYZFjkE0xf6IMgF6WI2Cl1HOQloYBwCSZLRTs62fyHoY4qwgAFMiGEXr3tpETALBKm6JPSQYAAYAuZkWAaeYhcyI4fleOkSqQBABCp0CUT5GNTlBMxwjZcy8AQIKOW6DDYJEpde1NbIASyRtM3wk1AFhl63VQRQH2Ht7HyXiMzb1dTGes2geiRM/zZ4WeV8gLaYdBrQL2wFIYIxcAgCKAZABMjp4LAECCPehlSQE8AwDoNc3gByGmGfDW8zFSh300CqpQYFBEBhn0BwSoXGRFphaUtDrMaZkRYmNjqIwCVt8T2lKmyNJcPlsAElpvmOvLSuFg0BcAgPOf/725uaEgQ5aLFgDFAvngfcPE2yZ2Oj94PyizhUk6afoEvJiPDLe6khRzk6Y1JA+doMGdOwfCtInjiTBwpHIfEyhgxdiVFgA+x+MaDgemBYHsmEKYPPwbgbd79+6pIqjoEUzEuUD794meKnhmAQBeK7oySMsOe5xpPGnQWVuJ1mVEK7tNi836ZZ/jvMwAsP6mHzUDgAkqrwkT/+PjYxkrXsunT5+KowPHzSLIdgz42z5nAYDlDeiywPxCmHwNBoBsIm1PddtLJwynRkCvCbivuw1fBABqgT8b+FwBAFBIr30NrQuArqPKDhDgqAUA2PVEqoNGeNUm3nYjVXxJQYCmj95U51t9bpYGrlV2ndf8LYoXBHgFyNZ/120Dsl4bAEX655Q9ZY9Tf5sxt+OwxBKwG7sFIvR6K+W/3fvfdiSwe0sDkNBxAjUAwBaAyrgAZG6LAZAbBoBnRADJAOj6SCczJCn1RFLs7Q1RVSl2dtoAANc8sm8oVhvIIHhka5UZknSO4cEu9t98HYm8LEK/uwH+h9vfhPvG66DpqNfdgJM76BVkjhkGAEEJYRRxp1G5mibJW/Q80Dmpa7OyAKzIn6mAmErIpTN2TXnt9qnkdRLwdffS8hFcUs23CJVOgBUfuA6EWA9Q2Pv15aj9qyGYZbruuhFoCK4XVjZ5YhEAuP0Vu+7Kdp3XfSwAgJPvIh29qFsA/MGeCPNRBJBgvMS+HxAAQB9y3s+JF6oLwGDrliKAl83n64y+XTNMb/R139J+XauC/TJvv8l7XgEAq0erPS4vwwDQLjEF5pVRqtVqMgCuAwAwPLXV7Ha7g43VVq1l9jlXBK+7QHYM9J/h+V/8a2D+PfScE/jZFCH3ORU9U0c6A1lr8dNoQpkqfjM67TXVMCwvuU1KFnFdbcnTYipjhzYQ4MNDKMwACCuAmgEuyrQU0D+b5+j6PRRxgXgSI6V2QE6lj1D2bL5OwARGOEZUX6J3nhTZAAoA/FoNAGj1xJWkmiwAisWxR5oxnlT0xYqG1WNS3lUbIOwE8kNqdBCy4sAESZNGsRuqKzU6RFzU2J8cBuxvDoQaL3aBs5lQmPmbAbkG3uxBjkSwQKrwRhHbAgKSoDGhJiFCKjnNSNsJwAqf3YgatootOTHLayS3rOiQhHKmmVyrKNpcbgGAtvCZ2BuKcjFFAvkyoi1Menta+e/QRUGFAC1rloEY2QmdqkA/MQBAVqAjDIBM7AHTIoHrq10iqRxEdEom72GE0yITBkA+jDAQAIDBrCZzgkq1AIBpHiAuQ6ScFNQFqCgCqFXNyCkQFhPk4xOUkzGiIkOvpBDUHJFbokMxAtLcWjLDNvF3xZWAyaOLWRKL8N+syvHmz34WP3n2FLuHdzCZzRQAiDoyBgQAyADwaT/BNgAmkQRW8mwBABi/eFYDAH5ZohMEAgCIwiUtC4mKux7O5zmenKeIeTOStu75Yj84T1NJ/jvdrggOzpO5HCfnJ+cDAa3BsC8sAgEN6FiQKLODCT2TaBuo2t4ZgllsSeHcZtK9u7sj4ALBq3ffe08o93yIvWVRiI+8fp56cdpEUoQ2w1DGn/dMdxBIciwofUpwjRW9OYbDvrTUFJwHpkWP4pnSj1R5AgDw88lkIACgVXZeV4h9IdtqeL/s7OyKsj3vxdl8KuwFjgV/5J7i3DLuCQSHyAJgtZA//LdtgWkW1BIF7//ancNUVS9y2eo1cVULAM9ZWzoaFf1V1aarnmvH1ldXq5Y2MdMCwPHmNaFwKdcfHi9ZClyPrO6EfefyxtJmALRfY/991aZ4FQPAtr0wqVTQpamsrRIBvNkYLAIAekc3D/msls2hrTjWr2Hbk8wjvYZ6rk1Psq6suta2r5NlAMh+YC1c60RfVzEb9Cow0LAB+B5DPjH7iTIgbAJue1kszZ8q2Jp6KpCga7tZL6UFQPVT5LpyJbftAprPy7pqv6/eKdpWiK3vrp0IaoCCQDIpeEa3xiRE+l3KrnPdAmN/E5/8yv8sGgB0YhENACL7bAFgdp0lCBwf94MUx3/2NZABsNvxkUxnyDIfcUIAYMMAAH1UZOLRqcdT14/ZnGuIAgCs/idZIq1v+6/dxy4BAF4DL8SguwkkDpzhFvD6Q4zIGJAWAAd9AQByaQGg97Aj4Ci1FhhLGHp/q1nCpq115b92Fmm/1tIgVweXVz67SrTyyje1X3A1B+Hqj7uMAWBikZXJ/01YB+tfexnQeNW6U69Vit60xBZNFNUS7Fo7Bld4lTfr0WVsjpuMxdVX4yav+FgAAEffQTI+QoZINAC84T57KJHneu8KwHkbAECcoTxkx+cgAOB2N5DSDnhn74MDAF4W15G583cbALgICLYGc+neWryX9HUL2GuLEXSt+6AFoCzHDddeP27ZAqB5nbXqawCAPEulBeAqBoAFANprWDtGamsAtNdKbWFkjTwEAuaI7wEv/j+8+51/j83wHMXkPQwjJieZAPpsu5HoYQl0Ym7UrGDLa1krz1xxQcSdjACAKUBInGSuuQUCxDbQ/IgAoMNWPU/Efdn77ZKhkDuYj2JMTqcoZhXCKhIgoEiUFSBSSlIjViF0OWa6fxH4//UvfqmSRcb8z+wGmrAUpdgmEY2hXzqTQfEXJnrAymZFSjdphfRNt6J/qkTI3gxlD2iAqIHzIhuMwcHmJpXOldrNhIY+7OPxRG3jpK8+EFqz0G1NMt4W4mKFh+qH0gNiGPwqGGgCTyveJDfH4uYvlcyaW9scnAUATKit4SPp5ZLcaUVXH/oK8UJm4s24Ep70/Xd7QwQRlZO5emsvtVgGUj3ZjEeIHN1sKi0AfQIAWQ5fev6VAeBQhJFVFvZnUviBC7mvGgDnTomyF2Dn3i4ql2rPCgDwp6CUn9sVBsA0p0VfhMLpoqLHZEEKvTIAfG471RT5+BjVeIIuAYAig98CAET8QnroFQmTYI/tDqYyQwHFaUoAoI9REuNnP/85vPXkHezeOZTAVASqOr0aAOCNxNYIugAQAGAClZPqE/jiAkAGwPmz99FzK3Q5d6jebQAA2+cjAIzj4mSS4Ch2RAuAlXyCAqz+J9SIYEsCq/Z5Jr3+3EXZtqJzoxD1fr6evbEEbfiZHBcZGwM2cU4y8dc2FNu7XOHgYF+S7kzEMl28bYT9OOdsssvqMfv8Jbk3oAUTct4nvKZkCbAVIa+UIUOrridP3pNWEQIcZNCk7NONOJ9UDTtNaJtJEC0SG0DbKqMAgNF2AGnPmYAIDND5PrIVaHmYJHOxPbTJAYVYyFSx80YAAM8XoUq27PDfbImwNC1tweBiokqovLfbIoB1UNm60Sy9nkAIE+xlDYAPGwBYmxCLHZreY2QgEcSxAA5bNk5OTgQYWAdCtC24bpZ8N2vROg0AC3q1bQBtC5P2mNtWLbMirQFiLu5BV2sAtAGARv3fVPaWAlNZEetKvFEkMWvuAlAjrWGGrVXvmZrkN1X0pu+1zQJQwKXRLVANBA2F9DtkEa4r/FHIDdMyCcQ2wQyDFQlsAABqaihTwLAFTItD/fnmWBdZEm3QQz9a2QNGJ8MIqHJcpJ2gTv75SrZIlAIAvPmVr6Lauo+KNoBcw32uE5W2AJAB4PiwLQDvGg0AtgBM5xWSNMPBwRaqikwWivVx79S2FjJ64iSTNZd7EVvehBHlO7j3icfYfPQQKdX+HR8RhY+mJbzhJvDoIUZFAa/TXwIADkAel+tbAED3A55XDfXUoE6jd9OsMU1PuIycjanqxeMGCeHHAgC4LNReFvxrn9dl/171Weuzq9sBABoELjJ4bjD+8lYbN606Tgv2tJL/hYzlKlHEa6UxL/2ijxsA0Ns6hDvYqwEA1YyyziYNWHUjDQBhPvoCAFDM0+ltInMDAQDI9LmdDaCZO68AgJeeg3/XAQDLCpOZZFil2lqqDID+YLC2BcD2tV8GYDQMwRbwXItas3/fR0AL3fE7QDjC9Nv/J2ZH30JUPUfXn8KtKKjL9nfN8UzCqGumYUZfXDFtxGABgMv3CEvH11c0n2RbrEU7iQz/nAVoZR6IPhct5pnBzQqEbhdlUmFyMkM2KuDlAfwiAAXZipS5uuYPdAESPTRB7VV/wPnKF79oOrmNqnOr/136Jklrns8wnY7FK56VRCYnUlnxgDiN5bAZlDJYpao2kyvbI6yBHu3fVI2ZQQ+rD1Yd2vMjEYmTKqVUP2MBAChqZiuxBACYeCsd2VZTNcAqRExMv1uF/UyfacsxYGXga1ZW9mGojZv1P29Vq4R2q4J9VFVkEiMVf0MBFvVKqZJqdV+Y526ATncgzAYviITyLyrHkmyFMujitIASVLofljGm772DXlYiYsWFwZ7vILEAALUGuBGkOllzP8RpnuGcx90LsHtvTwAADdS1VmYBgNzpYpL5yN2eAAB8Phf1SK1S+xVdCGLkoyNgPEaHiBu/P48NA4DfyWSbya8FAKhGSf0CneRkpyQUDqQtXpoIAPCDn/wYOwf76rBdOSJuRzSbLgaifUBhRwodEoRg0p7E6DKgjGfSfnD29L0aAMhnM3TDUF5je9Z1V3RxPI7xfFYhobBky6SD+gIuLRKpgOu5ODs7lap1GGoyb2n87IklS4MgAMeO803nXOPuIIG7RyZGrqCBU+Hu3TvyOaPJGJubWzg+UStBS3Pn2O7v70sCKdfaJB1akVMLwLt37wogMUvGIjBIoczvfe8H2NzcNt/PPl0KC+YYbvRV3T8pRAMgyzjvmKSTWs+gf9MIYiqaSoaHBdH43QQIBsOeJCZxTIbNXO4dAddEuyJA4IfCthHFcEeIvQsAnIIhCtSJcGalbQ1WGFCTPwOZtZJQmWdrWgA+agCAGw3ZGrwmrP6zFYD3OcEbggAEUmzVXzcpCyyaDaWmsC9GQZcF5qu2gnUAQC2iZQQYJcEUBxSlqS/bAC5vhOtBiatbAJYBAE1g9SEpvoirWneVhoIvx2myfkXbG/V8u3EKOCStJi2XliUQQIX6DBhgVPXbTK52Qs3EvKbum/fIMQhLq63Kr5utAgvGLtC+1/y27hL1d8sdsciQsJt2rVVgxsSCGPrbrMqmpUAACjOPCMTRvm9UAwD3UJEB0AIAlkUAT//sj5QB0PWRTGYCAFBbpQEAaDmqTCVxXKF4bAn4YUdalkQXx+V/ezh8/DqiB/dQCDjgwqtCZOMM/mAT/huv4ZwaKt0BqH/Uz33kBKgfHKCgU4wBALRS0QAAlu6/qvJvQQB7D1wEAG6YEH6cAYC6bW7hbFfc/lcl3LcDAK4GJUVJauG4btICoAGxrgYXH0sVH6MbtPC6C+O0aoX8cJ77uAEAHwYDgDooVBrPT8dSNEB3A7kbwN3eFX2P29sA3uImfMUAWEj6LtxHfwcYAJcBAGzdJgPgKgBAOPqmyLtc4bfJv109lmMy5mU529IpYp9OAGcETH+I977xb7HdO4FbPIPnTAwAYCj4Qv3nF1o9gPba2ax3iyvqirVR6xg1O1GKjLWAYAP2NbGW2spXtB80BEYyAbK4ROh04Ra+6PfMTxLkk0rsfL0iEP0AYQwIC4D0fzYUt1oAfv1XvqjHaqkHdrRM0EQBNjIAJHGIZ2L1x4CHbgAUFGISxw/WTUN771k14w+rp9rmyaSqlEomWQRkBzBAYSBLeiKrnkxwhCpuQAD1RJ/XCY1apGkyzhYF6btnMsdqRksFUgJjahYY6wObrEsFtxYoMwEr6ZA5NQu0D8XSvm21qs0AIABgWQk2KGeySIXlmplQkEnZQa+/IZZ/pP2rXZ4gA/CZgHLSGQp1t8ywk8eYv/sEPao2GgDADxzMK8MAIAvCDQDqOsFH7oU4zwucUdO+H2D7tf1GA0CEuSlMEUjCTwbAeeyg9PsoCQJUgTgU6PgRAEgxDDJkZy9QjUaI0hh9AwB0PVLv+VlKUdE2GO1RYfWfAACvAOmgmSj/+5iVBX7m5/+eMACGO9sIItJYK/S6A7m24qJJ8MmIAFKEj17cVPgnAFCRqp8nOHnviQAAPQJGaSoAQDKf1QCA3MiOi6PRHO+NMuTsl2WFnIISrHpFkQAAjL6pgksLPyatTN61z0gTAIJNftRFIImviiNaAMAuFtKCERI4SRF1yKDI8ODBfUEoT8/O0B8M4fm+VJBpJ8d5z89iUkmrP7sIqWCkzkFWzSkUOJtNULk8LmDQ38B3v/t9HB7eNUk1w/UC4/Ep9g92RZ2eSN752RSTSSxaABJ2ORAAgMm7ZczQxYCtCdatgsDboE8ryq7ce/xeBTTolqA2YSE1KwIeeyD0ImlnKSv0+wPxTOe/LWWfCzMfyo7QsdRjaVDW9vhdBgBYEc3lBbod7q2rvtdhpwVaV1S/r2IAsMWJbAxeNyb7BCJ5nQjecMzJSmoDQvYairBdq4f9smO+DpXuKgBAaaBNO5Ud5w8aAFhuAZBzagEcsr0ZAEDG1VbajduKjrVW4pVVpsesgoUNACCCNGLtWiL0laJv36eX0CbsrX/XPBXL5NKLLq1f9hgN6KCVdgUgKrpg2M+vbfksU0Gg3UW7PgsEmGndJPBc+5o0x061essXIEHHx+jcGTbDFQBAxxMGwCe+/D+h2roIAHAdRJqIDoy0APzp10AGgG0BmCUQAODwcEcYAJubZA4kygAQa1KGFXTu6QkAEHUiRLR3dUoMDw/g37sjrLKiJLvLRzEpEGxuwX/8Gk6zFH5vCFcAAK8GACi1SgCAGiJ1z6JhAMge3aL7W/vRxeS/aQ5pt5ctVMOWktKVKeAtco9m3boqAV/5zVc/+bcEABCBZ1M0aZ9UG+i8/GStovVlIMUrAGDdRBEXgOO/RjJ6gbQKQQaARwYAqP9hC0u3awEQvM8NFADwuwIAFGSUbu28AgCuvovrV1yII8wGINj2yzIgTNV78TBaHybAasOYao5hKdFsveVqwK/1bTUbp4nb7F+vE7fYmO+m71k+XzJxVRencW8jAEAGwGA4XMsAYJus9LcvFWfssfE8LjuXynPEvpypdZdRSHoGeGfI/usfIxn/FUL3KZzq1Ljq0HEu1D58+XCyf+nEZPcPe03a0Yw90yaNt/sO54wWUgmga7ChbADmilakz1j9MdYUJo8yEPQrufayXZ/uAT6czEM5qxCfZpidpCinQFB2gMwjJ91o09FpkKVn4QFo68FvfOmL0gIgneykqpuLIVR39lpzOWJ13SEFeY7peIx4PpXkhJVREVsTGqZSaaUqbnpoSfklW0ArhqxI8MDZOqAuAWJNFLO1QCv4ZAKIQnia4+z0XJIq3l2kZYvYn/EMVWVuSxlVKycJBk1Qzs9i0sYKJX802FwU85IqmgtMZ1OtipD+aSpr7ZtIRSocCX4sACB9wRRazNjfSYowxf9EJxJ+p4v+YANRp18LHzFAI9pEtXj2jRfiqAAMUGA7HiN+ogyAoKAFHwXuGgBAkjoDABSVh8KPcFYUOK1ycQHYEgCAAbZOQI4KWwVoA0gA4Iz6cv4mSneIvFTnBWnvoMhgGWOzUyE7P0JxdioAABkAIe0J3RK9iEEe7S/qFE8mLfv/TesgMvJTQl9AFMF0dwAAIABJREFUgNip8MZnPo0fvf8uuhtD9IcbQk/t94bCAiDVntV59v9ndJ2gmJ/vSXKvyf4cXhbjmICIW2EQ+vAKihEGmPM6GWq+9aF7cT7D82kpdFlS/2POV99HZ0D2hS+9/by2s/lMQCyeC68S1fc5d2mLxeCYWgBtAMDc4bU6PFktrJqrhkCKR49elzk1nozluh8cHOL4+ETmq/bQh2JfwudsWwCV+rmgaVuMh09+8k08efITbGz2pSeXAMAPfvAW7t27b8QwC9EIGI1PRW9gY2NDwInR+UycMzjnrE0h/0YQSsGKSChCIuKZ0mFjKt/Z7UQCFIhmw3wq58H3d/vULiDjgewGLsScR+KGbjQCKCKmOhq8p+ReEBtOp6b0L/RGt0AAuyiv0wDgfVkvk9dM4Nv3pwXrljejdZ/ZfCHbQrTXnw8CAbyGXAfYwvHixYtaTNR+51UAwPIGXAfSlwYbqi2iNoCJODrw2pFhxespbS86kKaXfHGzViZVy3xtaQyb47ks0Wmeb1P86w1ULE0adoeI3NWtT0a4x1LbzT4na60Bu3jvyJgZ5xa7xgqoSBHQFqPAMgZqMKDWFDDre8sS0Iq5CqvM6LPUooEGGBM7QDN2Co2aNLR2BFAnAG0RaIkEGjE/Rehta4ERGaxpekbwr/U+1SuwY6UAdaMBYNgJNTNCub0U0D33hnjzy/8U5dZ9WacqCsb6DDZoA1jAYe89AtwPKAL4r/Hkz/8P7HFNms4wmRayzh3coXhYio3NLjJKBkt7AVuc1JpWAEI46G8M0GU7UJbAGw7QvX8fiUcxXgr9RkIl7G7twn1wH6fzOaLBhvgT90q2JGUI7x2qLbC0p3Fwdc0QoF3Uhk3QKohxAwbUcVKrUmwD54sz0z6zPjlv4t7bJPFNteXSW/Smf2gvSvLededz1bGvzy6Wq1r2UK+XwHOuNt+/HCgvV9BWD8OiDezia5YDXxu4mlddGKebDvTtXm8BO3pqV0FHfLkDrwKmJxg/+T6ico6AQTJjyNoGMIGTz1o2gNf0sV8BaDmlAgDZ+AhxGaC3eSgaAEw0ioqOPKG0nsqaYtZCmU3EPMV+jEtf2wZQUHlkKJAEQGfYlfVVxLZPJwoA9DbFJcrZ2lYAAGwBNCJDLzWct0Dh6ljjqgz6kr+3EtiXOvQbvOlSAGBFDf8GH2ta4ZaTyOYTbM6zGN8099Xy6nEjAEB39oX9fXn9uOpc2gDFdUGD9mfaYh6XSH2/asfRRp4C8oPhBsqClW/te9ciLV9l2lB5bxqh7XZruOZ3rJZr0a0NBNgCCtuGJ3SnikLRPwNiIDkCJj/E+3/5R9jdOAfyd+E7MxX9q5hLUjeMbfmZJOrMg7Rv345l0wq3eG3sa2y1isAeAQDfvN8m/m2VfjLnlb7P/5FNzjXKsiZEn4v5cUKnIA9eEaGYALPTDOXEEQAgm+RiK0i1Aymeixl6KTmoMAK//Mt/X8o0NWWvDpO0+kMPetLsUeRix0a0JCMQMBlLUsQk36oaL1PHONAMqk2pyEw0syGapPJ8PBU1eCYVeZqJAwGF/TSYY/KrAbBcNKlA11O0oYa2KpA1HdW8R47PVJRWTWbLEJBBNZOGVSW5yMJ0YHBUIM3p+U7xQ6MwL9ZWVOdXdIWpZeW7cKIAQaeDMOoK5b/M1TZCqNV0LaBXPM/PdTFwCvRGz1G9eIYwydBjApanis9Q24E2X+xT5zUhA8ALpV/zRZrglPaLGxE2723T5tUgU7oZU0Qqp5Wg08E48ZFjE6Wzgwo9BQmqFAVnSjFFWKViA1iOz9ArUwzKDFGRoMutgedjKneN2q8JpM31YY84K/ox+0L7HWzdPcDT0xPsHB6wPCeMA37nzi7tbVwkWQEvYsKuDba8ySMG8VmCjlMhH51h/OKpiADyVqMTAKdubnzjtc1CA9unx+d4MS2QkOImmhguSl8ZAARbrIr/eHQuYmVxOkfYjUSz4uj4SOhFBGcePnxNkr2GWaJJ7pAARpJIpZttA9xsmXA8evQazkdnIpDZ63XQHw4Qz1McH59qEBFwzrlSmOTnMKHbP9iT7yQgRiCC9P/dnR3s7e2J+vzpyVmdCPK4tWenEDDgzTc/IRXp3d09jM7HOD090179IMRkOsPjx58Qyjrv4e3tbbHz1JYGgg2qwE/XAx6HttI4teL91tY2Op2ugGyih0C3CYqPdfoy7z1fnQD4XjIGmLhRSNAmdhkFyHZ3xTLvzp07OD09lV56Ag/iaZ+oGGFNZbfVYZM0MoFV9fbVm7x9fvnvC/99VQzduvEX3seqbVOuXbnX2c2i/cf2ZrJKhdsGlnyPaHgYRxK5pmZD0nYWJlG6kdmHVthtQt+g1xoAXnzw+qj+h4IETaCgLCeCCCpCZzRYzJbfnMPSdy99jVb6jRWrrXCb6yl/agE45iBqW0JeUQHWqP8QhuJCwf3AMi1se4y9/ppAmyDArC/SImIqA7Kpi9Am0XcIe0ies+dtINA2A6A0380xztJEXhsa207+d0RWlm0tMBR+y1zg+dQARRsMqEUDuT8yMFBXjIYJ0zgSKPjWkeO1rjpcTyyQRmDuqIzw2d/6KpI+XSdcuGGEecXWNsDP5+iygjcD3uiVOPv6/4bTb/0JOmmJbJrg7HSKLC/x8I3X4EYe0ipFpxdinsxE94PsnUFfW4jCKEKSZ+j2e5hnKfYePIC7s4uU5+bRJhCYzTMMdw/RuXNP2EE59ySHWiC0VA0RbW9x4GWfIlDhBF1Z1xcf7Xt5+b62FZKFMHDp/de9oW3yft3Xr7iBWnZNK2+wD/TJWxznB3ocP60Puyqx+2kdx+rvUUaP2mRWfiSOURQ/duIzjJ/8AH42Q0QbU9rx+T2JMbIshlNMEVUTlllQUZ3bcIzs+nfh2+qgVa+/jZNdAQC+KwBAYhgA1AConAh5aQS/6KAhLCabHCmwpopERsOFRTcKhZlEPjXtoX6XjD6tGmYnYwRBTxgAKSPKrR34w22tai4c/02vyW0AAFlhV92U5rl164hdbrXw9WE91iXUFn9Yd1evaqdpf+bi/r98LqYVdYFisAiq3TzhXxyppnTQPL/qM+15tGMfbrsqkvyy418pQYzztmQ1m2mussWLci6i270eC1QEwsiK4V1Ay/kcrq+W3HkmUuR18dbeX/Y4118/HxXZ0WUGlOeInBggSz1+Afzoz3H09v+L3cH7yGfvIIh4oAHicQGXud3Qx2QyQs/rSVFUH83e1lyyJfB3gRnmwCEDQO4Bs5e13AY0l21arFTIj+xcFhYUBCnBIj016qgTF6JKAmRjID0vBAxwYhde7sEXe0Ftu6Y9OsXvyUh3vvwrf1/vYEvbs6icaQ+1Ku1gLy8rI1WFIk1QETExwSwnsVb/G4E8GzgzcViePDUiI4JwrExoYCyJP0WTbKApKtFWBMUEVTKeVmm66TOV4bcUVAEL9JJoBc0snitWCUopWHV+qV4woPSUVqJFDC62REzIXFDqhF5r7a2g6QIPOydqxV75wIMbhpL8s8IaSgWGlohMSiNkFHVmxcr1MHRLRKfvojp6hiDO0aPIIStA/G5SW1jFISuDN0hWofICJH6A51mCE68ANjrYNgCAU7KPnTcIP1vcIpA5IWZFD1m1haIkANA3vSAJyuIMTjkTK8Dk/BjF6ATdIkG/ShHliUAFpOVbhEvTfh1702ggY1zlFdwgECqN04uwcbiHF+MzbO3tsclc0GeOz/bOngACSVZKgCtjwKA4TRByk0oZ6ALZ+SmmR8/Qd2G8OAv4DlEurVgL7dSlb32I94/PcZpUiOEhRQXW83NpbvdAcULRpXC4sFDhnxoCSoEJOgHOJyNJVFlVv3v3Hp4/f26oyroI0xaQ4BGTaFa+ufDw/dQRePzGI0wMAEbbS35OlhY4PR3Jb5fIvdhBql0c74Hh5hCj0ZlU/Fl9J6DA921tbmM6mUmiX8/XpR76w8NDmdtW0fStt96S/nSxLsypSXBfEm0m+wz0yayQ/nzaTpp2GZ6LJp8agDBB53kySed7uKjQmlNcETL2JncE8NKlgQ4FqVSnOSF4zeTfPLdZjM2NDQEg+LkEIJ48eYIHDx4Yq0NlBvE7eI602ON3879FQJDJnbFgs/fwVZtmc6/ffNtfBgBMSHbpB9mKdfsF7U3Qessvo9+1NB2FIQ2zyFLVbWWNQKPaqi4m4bqVtJ5TePzCNstXkOZdF4dawqcWCC2l8m7t85p1sQ5CrWKdFqRrir8931rwtN0KYAAba7u3WIk1IIRZKtSCMhdGA+8DXndlOrA9iC03TOatBZ9+q/btqzifaMmsAAD4PIEVAsaiVdPSRairZaTBa0TQ0PHlBlBWA9dW0QCoE3rt829AZNMqZpd8ywywgDMdTcRG0CairfXR7EU8Pv5TnDda9gVWD4THJgDAP/mnSPqHyPPAAAAJPL8UAKDnhshnHh53c5x9/Q9w+l//BGFSIp8k4gs8T1IcPryHKnSRVhmifgfzdCYg487WFjoERNlq4ZL1xLanEOP5HFt37qB3cIikpC5LF2nhYJrkGGzvo7t3l1sxCroH+KEwthwyhoYbCgBIEOGLe0B5AQC4yX15mwCe494ALzf51nov+6kCADc/wlfv+PBGQG23WgAA7Y9ZWJmfYfzO91UMmXGEH7UAgDmcYmIAALKYrgsANOv5IgDw18gNANA1IoAEALJSGQDCruF6ZdZD2b9ESFoLVHLrUUulUNYed46Mf+/6aAAAB+nJGOECALALf0jh0I8aAFiVPF5MhE3QvTgZbAb+0gno1XPrtgDA+m9Q2vviY/HcrQ2zht4X18rbAQCm1LB0Ca4CAHRLlX7jWpft6pFc9QoGHGTpcj8JzbbMCl+GrKAQfIzBxg5QRkDZEwCA9Ws4dPliS3CFPOGOrfpv9rjbFf/11y+A4w5RVBlKHCMA99wQSEfAu9/B+Ml/RKf6NrzsHTj5CA4Le9EOFe4xq6ZSnfczHx5p+Uun14jbtgGAtuYSn1cavwIHrde1QILGYt6+TtT7TITIscikUFfkHpwyglNEKGcekrMc2agEJhWc1IFfevAcbUMmAEAOujD3v/KlL5jQ0kwue+RGG4ZVljxJUKb8SSX5L/NUlpqAVm4m+ZcKvlDzlXKxPPCrQABGRobgZCYUVeGNj7NVZLa0TROgWnGmWjG6FVTZapy1Y7LVqzYDQYPrZrzZ9mABAPmbaQ2QPgmjnGht+xQj4TeroiIzWFqrMMHlFCILoGBA6Ku6PG9eDjoTf/Zg+lFH8JqEyS/9xp0C/dEzlC+eCgDQ9/wLAIBMb4qyGQAg9ny8yFMBANytHjbvsLpPJEkBAOm5JVLtEZAIMUk7yLCNstpFWfUE7QbYwz2CW80RIkN8doT8/BidPEavTNApUgEAqMzvSJ+nhOJmii8CAHI/+r4AAFUnQH9vG+fJDP3NTQFC6ADACtXW9q54RxMAcIIQKcURXUeSyYDXMJ0LA4AAwOz4OQaeIwCAX+YLAAA3vjYAcBKXwgAQAICTm0wAQ4+T61lWQn8fjc4xGPQA3xEAgMgSafqnJ6fY29uXCrZMCyFneKIPYIUttdVFqUnUvnjt9YdSzaQeAJ9jVZNJ89kZAQCil0Zs3ATGTMjJOuDr791nkJ9iND4T4b0o1JYX3je2Um4XMP43E3dS/Pmbn8Pq6U9+8hNhDlDoj/NqONwUpJBJFd9jFfel4lywJYcOAWy34AKg2gcWmOC5qk2gK60aYtdIO8owEsovq/6cVEzapOpPeiFZG1Ek9KpOGGE2ncrxvP3227h3757Q6FUDJJDv5Q/P4ezsTAACsgT43wQV5D62iWcL+LDrxbUYANfcfS5sBsJCWl+VazMXGraQboD8IbOk3hBbx2EBgGYN0gR7gQnBEM44KshcbZ3/QlvFLQAAsbwzvfiSaLdOV8e42ZTqY14xnm1Wgz3O6wAA/CgCxAQAOA84L2qAyuwVeu5N1Vx2IpOoawVLewOZ8Nt2LlkX2UqUJpJYWx0YWfsFiGZ/XimsNdrZ8jxJ9ePVYiWe58C5KxoyJgDiLxH6M1R+BTr1jw1IYAAOwwiw9rj2+rW62+WdPH6ucQQoeP/w+FVXAsIMYABwDAIA/yPi3j6KTAGAGRL4AgDEAgAUcw+PhQHwL3HyrT9FFJdIxzHytMQsngsA4LBKETjobw2REsTtddDrdGSf5vmyLSpOMwRcD2cTDPf20ds/QFK5CDp9ZKWLaVKgv7WHzu4drcgEHVQLAMBQgF2ZNyKeSp2YdTTwq27OVwDAVSP06u8fzghYAEC6nAIC3gYAiM8xMQBASLbTTxMAGFI8OZR2TRYSlPXaAgBE6FplT9YBAIUBAGR/ql4BAC87g14BAM3ItQsfGiurM9ttGABk1dIBi/R6AbBE1I+uc2Mk1CQbbgNVGwDg3xPAn4k9fZEqAMDrZGOr5eO8/NpTk62rpPjqDB73XDcEyhg4+RFw8i08/9Ef42Bjinx2RL9y+BuHqPIUZ/Mj9Ps9uBmLpO0WmmuwADRiXDFu7XhM44y1AAAZ4gFzqExswV1E8KsukAZIz0txBMjPMlSxDKloAYhTGgsvtsD9lV9dFAHUErGpmpSVBFDpfI50NkWRxOLZXmQkETEOUFs7IhCXAQC2umMvwmJArxVSpaU3vU6Wdsmh9A3Fs+5PtVRMS5VtoVfyXXZYTaRrBRb0+1vVKUP3rAEAbfYXSrB2XDDJV+s/9u0zwJS/CSPW9JSUrEIRAKg0+ee7CADQ8s9V6jQTwyDsoNMbwO/1ULhMliuh6PfdEoPRi5oB0AYASEVhn4YFAKjEXDhezQA4CyoBAIb7GwIAuPSzpCIzRRdJpXcrZG6Ek6mHHDsoK1LL+uR6wnEyeP4MgRPDK2LMT18gOztClM0EAIjyFH3negCAQ7SByvbsKYl8hJsDJBR87HQQ9fvo94dI0hwbVLcnHZ1BJX8bAEDE6DiuyQwRLaoMADD0XXTZw1tk2gKQkhJLDgqvQ8MAOJprCwATf9ZS+ZvjIUwNCjDmOfq9rrSsdHsdbO1uIykSbO5sCR3m+bMX2N7aFgYA5w91HUitZ+WcD6mcSaKoDAD+3H9wT+j/fJ6VcCa683mC8WgqFHq2PTCJltvZiLdxken1O3j48J60EhwdPddbjddV2kT0u7iItelLTJS1/z+XRP1v/uZv5N98bRzTJmVDZjIrq2xZ4ENo31K11959amuw6m6dNsZjOg8QFGHVnufQFQCA7ydYRRtB/p09Rz5BINfVvvSQHZG2BYAAQCGRyMH+vlT9KXzIBz+fiT4THUvztu0A/E0QwzISrG3b8johd2sLSFzeiG+KfK98vywW6+lrV6HhrAC3wc06EWyBGrZHTSrOhj4vjCdJ/q3wTbNN6Tr2wTAAWvQA00a1uB1Komw1VOpkV1/TXqvbAEC9lps1dR0DwK67TNI5TrYtx85z/t22KEjCbVlc9TqvbQY2yZdNUawPHQWgJYFXAEB+LMhhWgekQCavp1SJ3stkBPHc2N7mtAAY+17biqB7SXMt6h5/o4KgLgJ6/ez8tQCAbV1g0s81iOdmbTsJgKiQri/im8fo4DP/+LeVAcCKAgGAShkAXjZH348EAPjEoMLp1/8AZ9/+U4SxMgCm4xmm8Rz3Xr+PoB/B74XY2NkUAID6FjxXAid8BGGIvKoQ9XsYTacY7O6it3eAuHIQRD2kBADiQhgAHTIAKAbKCr8XImHrUBAIsIso5CJjgABWZdbfQ4szbvm/XgEA68fn1V8/rBFYBwBMpQVgjoBry4cMACy0AFADgAwAagAwGRGSSwlH9FLMfsUYRwSVS3HXok6AbxgAjI8YWxIACHqRxq0rAABnaxfBKwbAlVPrtgBA+/3LccJyYdLsuguJ4ceFAWDjMTtglgHQtI5fOZQrXmAo/6Ijo05ctPVjtlrmE3HB6vUY03ZRFV2UFKllodFJAZ/uTCXckvcIc5rFNtJlRubqo2NDuzp7lZjAYYsvCG7nQHIMzH6Et/7DH+D1wwp+NUI8PpV70vErZNUUFCB0i+ACAHBpSclsk4t/X2II1AUZk6uK8J+p+NsWgIL5p+bojC/YvptnLNTyWDpwMh/l1BEhwHyUI5/kyGeFHCfb0EU3gMUXjvhXvvQrtRmBHJ82Gqh1UlmiSFMksxkyqrCLbZsikvzhBzCELfg6Yy23XLmzFM8LAaUJvEV0UOhNMsVqpWVbpSeCyWCJRH59ztL/lTYhgZYJwISSUrcBNIJMLUymngca8zJo1H7r5eOWSpMgIeahZak6qbM3q6imG6MIUVasBbE4KbWvxQ8jBL0BgsEARRhSagIZK9BVjv45AYDnNQOAWgsSlFOBn99PHQaqthoAgAwAtgCch4C/M0RvZyAVf7cKtZdErSIVAHAiHE+oT7CDEvsoKxUmdL0CfhAjcBUAiE+fLwEAbAGo0KfoG/ODVlfycgtAGwAoQk/aALx+R6rwvY0NDAYbmMcphhtbcP1AGAAEABKKOoqVVHElANBuAVC3Q22peP+EGgA5UvbIEohqAwCGDk0AiT3B7O/Lywyvv/EIR2dH2N7bwen5GeJ5gs2NTalKcxGZz0hT7gkIIC4Vs5kG+C71dXhNK9y5eyhVcCb+ZkpiMp4KJZ/zgTcY/81DpVsAE2fSjPb2d7C/TzAmx+npsSToVeFK2wDvH36e9X2385FK9EyaeR/x7z/84Q9ruhMBgKhDSnUq1Hom4Ezc+eBxT6czATKY+LPaTos7Jt58fSei+J0eM8+Vw7WxsSlgFd9DZgJnPxcXtlM0LQB8ju0ArF6W0prBBJeVXY4fQYWHDx+CbQpkA1Bgj8fN47fJP3/z87RNQZO5qxL6lwUA1r5Prut6AaRVDIRmvVBhPl2HFpf1NgNgHQBgHSnaG9RNAABem3UtALJKmv70NgOgGRfrBd64gbV97m3byTIAIOBME4+aw2+o8Hb9VsBDafyrkv9GA6ItwrfkfW2sAIUNIIJ/atVJdpq2gzWbqIABBlTg1+acZwTWuE+ZdgHpwZf/5n5m9h0DHlvHgKb3f/E8a/aDZQUYAKetY6COM9rCIHaZcpxWu8AxGgTqBsK2m6Mqws/+FhkAB8IAIENqLnRE0wLgd5BPXTzuFzj7xh+IBkBAAGAaI08yETO9/+gBwmEXXpdiYn3M4qkEByGZaMa2lgwAIv+dfh+n4xEGu3vo79/RFoCgg6RwMEkKbOzeQffgvvZleqHoAMypERJ1MNzZEaExaVXjfcv59woAeJno99V7PuIRWAYA8iJFxBaA+BzTd74vdshC8F8DANSVy/pclsJ7KSw162I7kXLpAnCkIoDUAGALgLdxIMpHlP10LQBgNQC45ipaWjMA2JJHlmO7BSBlztAL4HcYw7wCAG4zzV4BAIujtxDnmBzqNgwAJRa7qHLmAtRLYhJHAGAsznO9PotKHaCkiDhtqwkAZAYAqAQAMFK/cqDL12s9EKBCdGLmRA5xyYJrqKLy1Qwon+HFf/43qOK30XfHCJ0EeTIDSbFeh5p1c6AMTA9/a5zMEtDA4nV2a7PcJl6q1wa7RrTbBMz5XAoAkNCsIrwE6+kSVtIVIPPhpB78LBAAgPaA8SilSBpcly33nrD2ZP/+8q98qT5coajy0CziSF3h+VwAgDwmGsq8lLYD7DnIpfLPMIA6b+2+i/aFsAmNHZ7FCVSBIk2ke1o6qQZwlnZJ2qcVojMU2oVigw28LVpiGAAWBNBTbEkzaLAnx2f+n4rpainYBIK6SKsQIUXfLBtg1WRiUCUgrWkL0MBY7fJYkRelRteH2+nAHwxR9bpIfReJA0QEAEbHqI5eICT1kj2VRb6gAbAMAMxdT1oARpEjAEC02QPVLKn0SK0BYcBSA8AjC6CD06mHwtlFgT0U7KMhpkAZGH+O0EsRIREAgC0ADQNAAQC2ANBgYB0A4FakgDpI2AJB0CLy0d/dwpy0750dYQBMpnMMhpsiIpWxaExROSaWIq6nAMBlLQBB1WgAkAGwoAFwco6TuKoZAOIsYPRBrTVlJMJ22gedZDEef+IxxrOxoONno3Opdg8H7M8fSfLNfnxWwnu9vswI0tYlmKd3tu8KfX93b0cYAKy6E+Bh8q60elbbuVBp4szNWqr1AubkePDgHoJQapKYTseg1WUn7COJs1rxXRkHZnY6jljRcWFk4k6hQv6bSTW/mwk+xQ7Zq8//ZmK9MdyU8+Br+XeOmdr3aasCX0dgSpT5E2ojpMZBoMTm5pYAAGStkBUg1QQCNUYDgAkFM16rAcAFM57NRQOADAMeIz9X2QIEFSphAeixToUVQMFD/uY5aBsBqdqLFoLtIMmuGx8EAHBhM5f1f331sr1+8f1tFJ//VgeSywEAXVbMmrOiBUBVuJv1qz7fazIArgMAWNBOjteufAaoVAC1OT7ZjtutCHYuroC1OXISYC4Ev6311byHr2El2tL/+VvuC6MPYCv/iuIb/QODcFvwQPr8BQBQnRkLAEgLRS0CqLaDIodl2ABpHAv1nwCyUv8hPfF8ZBT49KkD0GzeavtnmWSmPaVmJhibv7pNQD1XamZA/TkWlNBrG1FDxFD/ObbaCqDaIHT/OC4jfOa3VAOgSH3pNZxVsQC1HSdHxwlAm+JHvRwn//F/wcm3/gRRWiGfxFL9y4oMr7/5GNGwC6fjoTvsYTqfIowCFdE1+iHUi2D/H5lZ59MJhrv76O0dIqWrix8JADA2AEDv8IFsJLSdLd1AGQBhhP72tmgAlFkq65wIlt4aAHjZEL0VNL3UR3DhuY2GwEt96as3fUxG4FIAIBlhZloArgQAwHu71QKzpPZft1m11nO7h3gGAEjHR2AkRhtAd2NfbAAFABAXABbjtOAmbUiKGDctAEsMANEAoLYMWwAsAMC173hRA6BmABjm6MtfktuKAK7af5dZQfY1S6+9dQJ69VnfFgBY/w1/ezQAVp7qnHC3AAAgAElEQVSHqRW/LABAC1iZz0xgSd2VIgHnU4IiPcdsNsZwi7aYLDZRDDAy1HUCANzLKzgFRXwXW9BWsS5WHb+2nzI3YOGW9xTzNo0V4KaAew48/8/4/n/6d8D8fTw87MEv56hyMmgJUlD6nOD+0vcvtZk342PlnS0g0AYHV+1lqo0nEYm02RkdAKMbwK2rpKaaFH6Zx1IUkYGNC7/wERSRAADzswTzc7bu88woq+6jEnFfD84//OKvym0kvY+m91KwAVKOqhKz0Uip//QE5utYLc9py5dJH/yM1gSthKWdJEvAaRas5Qsgf2OyTAETI1Jlg6+axklatGEAqGKrJuntANWKaLQrM3yV/rcVz2oSfPmbXYxpaedqX7Q+jOiTls3US1mOX5+vaS/mtVKhp02DeXfdusBAX71a4ElgRas6X2yXnI0hstDHnP3kRYbN2Rjl0QthAAzYU2kAAMsAKPMCIXvBDANg5rgCAIw7LsK9LfgDEucpFMiqlmetIoUBkHsdnM0DlO4eSmcfWdEV0TjaRTkeAYAEYTlDcvoCxfgEHQpOFWwBoAtAiS5FLjhJTJ3NjpH2xnJT4nkqAEDl2cx35Gf77oGITG3v76PXG2A0ngpVPaCwHIWl6AaQFwIAiEDYGhHAiOPEz49V5I4AACcuRQDfOz7DWeooAGCSf9bdLSClCYoySOQaesDG9iaGW0OM5hNJZk+OT9HtaILKRJWMAFbCyQJgldra6PFkPc/BfM5z6YkIIF8jDGrRkdBee+2dVz0Mqm5zDhWlKkS8+eYbSNK5AAkUf3v69LkAAJIDG3q05otKF2aFnEm7FWJ7//33pdIvvfPCashQmNcyqSIQQT0DVvdJyWfy3u8PJAm3wAJBAoIb/JvoBVD62yT6dAQgAJAkmYgASrooVl7q1sDv4Jzn54kwYllIH/V0MhEHgKdPn8rx8rgJnJBxoO0GoRwzj52JPxkJNUhwCQBgx8GuG7cFAFa+/xoAwNUigLbC3qg720o7f4uV3zVEAJePr52U6ka1WgTwKgBAq7/GV5af0VLy59iKjWALAFD2QfNQG1VlhLVZUvZ1Tb+8rp8LAKsBhqUPPolrBgivv+gAiCaFuhTYNVslXZqqvrYOKP21YQBo0i36NLlpAbDggbVLNP37tn3AagrIXme2BgYcKuKnD/u8ZWDUuL1hlul1tXuEwqIiAdFyAGjADB0Py1KQcTbtQJqQF9JuNBxs4rjq4DO/9dtIugfaAhB0MK3mAgBEVSYuAIkFAL7+L3H2nT9DRA3eWSJifNThefTJNxAOOixIoDPsYRbPEHUi5GzXMwK/1GpJi1wAgPFsis39A0Rbe0hKV75TWgDSCoOdQ/QO76EsXBRuCDfqIeccDkKEfbaRsc1JLSovMadYH/d+oH9drK7e7KNfAQA3G6//tl4tAABdbxirBR3UDIBkhLlpAfC4nqxrAYDpXa6HZgUDoLUutve1ywAAtgAUpPMuAQB1C4Bh3jL+FhV1tgCIC4BW9ciGXAYAkpMxIiMCmJAyvbWLkC0ArwCAtZP6FQCwZnhuDQBI6USzz4K99ESUc6Bky/kLjCfn2N2/Ky0AcDZFC4CV69LNUXpzab9DwTa+ixo09rqtYwBoDpNqYsk8kKafZBTQno8JlzcFyvdw/O3/GydP/gobwRQbYQovP4dXjoWhx3vN3vHteKGGrFr27E0GqwCX4lft/WsZBGgDAEZrQc5Vz5fs6yrlObA1XVkAgmTkDpzchZ/7yMcF0nGOeJyjYmsAreBLTxx+pGD8a7/8q/xnXcXgRdAf9lcUeP7eu5Lwe6Qysqoi5W5SJVT87TxOVISu1YNhhQA5+DWFtPUa+1oBAOiLbhLqus+/jiUZoBHfaBgBGmBdnJSXAQCk37YpovYi6VcqAGCV0W0vpzBWJeg1doQEhMT2z9SGDDjAZCgrSZFm7ylVnlV1nikzlSHJZaBGwCzNkLCffTiAu7mBvBNi5lbw8gz96QjF0dFaAIAtAG7hiAbAMgDg9QkAMPVXKoocO00DCAC4BAB8VN4+SucQedUDW9tLZHB90wKQjJCev0A5OUW3iAUACLMYXRToep6cz0UAgJCDJhPLAEDqAXsP7uJ8OsXu4aFUxM9HkwUAgAwACwCI9Y7vwcni2gZwQhtAl3hfhS7tKgwAIF73BgAg1Z4tAAQA6AIg9H+6AHB6tqqWvI4Mwlm1jnoR4jzB4zcf48fvvYON7S2cHJ0gDEKhzKuafw5JhGmxN5mYPna9xmwBIABAey0CAEyux6OZJMsMhulSwBkynZN6n6PX70uFdB5PRT3/s5/9tIj/UZ2bzJK33/6xiEjSTtIm6LZnnokXk3U+z9+snDNp5v3ExJq2gHx+NBlLQs3vJ6X/8PCO/DeFAjknmeyPRmN5LZMu/o2sArYf8G+z2VxyNlr/bW3tIAjpQ096fiRVBrENXGgBUOBBXQC0RUVs1IxOAH/z2HmsTPj52ybR7Qp6vV4YFwCbALbv7PbifRsA4NL3XqMFQBg9SzoBTQsAAUqbYK8GAGylW4BQ41dvgVHPMEouYwDYMbotAGBbpeRcWgCAXo/1DABrSclK8zIAYMGFdQwAVbt3kcTzBScIEQQMArkv2zaFCvQawM64ACgAQL0V+vpS2DI3Ap0U+KMdkDoCMNFV3FetA7l+8ztY6ednUoiQvwVAq+jowfvVVNZMv38NBNRuBLq9W2aaMAxqwJtaosr/soBxzWIgk00GhpX+uXwve/J5PwsYIJoEbJvxlQHwj39bWwBSX0UAyQBwC4Rlgq4bIpk6eDwocPbn/wqj738dvcID4oSapsjLHA/feB1ORH2ZDEE3xGROG85IBFC19YJVDlfs/6jPIgDA3gHCzT2xBaMGADsgx0mJwfYBent3kBdUFA/RGWzACTuo6KjDdiZeA4IbnQ7KhAKLH9XjNsm/Db5eMQA+qqv3UX/vSgDAr6QF4CYAQCOQbAPX5swWGABmobTrqE8bwKO/hmUAdLcP4Q33AbcjIoAsHomNNPdIYT1pYUtmPcFlPncZAMAWgK6KnvI8CQDQBcDpbkAAgO1dBIMtsVhbrqDe7Lq8YgCsIMc1cFALIbVxRBNPaDvb4mOR/fBx0gBYOE4VxjIWxKtYHFfPIuaqModZ0BMgTen/yMeYj97HaHSCwzsPAacHOJyrzEocFG6ByjAAhPlsAIB2rGZjp9rFaMXhuPw0UcjjBs9so4OiCqUgR3DB92gLOALS9zH93n/Ai7f/E7aDGTaCGE56BoQs6+XCuK5b0208YW+LlkUg71m1llMmwOp5swgC6FwxgAETferySDFGyWshfFkjco6jtLOSoe+CuAZYH5iyVbASG+Gq8JHn1KXj2qGsAQEA2CetCS8HhAQBqismQvtPphMBAJioM2FnMkY6Er3GU4r/eX4NAFx2yW3AbBc+mxDwswgsCODQmkN6upZ4rkGrDcJslcm+nBNIkodl0Sp1S5E+z7YrQLvaJBoATruK0VTahPatVvXGGsvSQfW7BNygSJ/PC0k7GB6nahWw4zQgEED1fqbKDLwYCBIE2NpESCE630E8GWGDAex4DGcSo0NhK1PxysTjUW0AifR0PCavJdgCcIoSL5Cie7gLBQBcuBW/VenlpVPWLQDjpIMqOEBe8aeHgkIQ3OTcKbxqirCYITunCOALBMlUbAD7yNFzSkS8PoYZUtcfOeuESqzj45OeylYQMnk6AWZVjo2DXanID7a25OYmtabbG6DbH4gIYMoJTIFEAkl6keCXGbw8BWYTlNMRvDQWAIA1Z05rawNoNQAI3Lx7dIpR7tUMAPr0ityWWZxks5RKlfqtZ2UGN/LR3ejBi9iXXyKZJyYB1r7ibqcniT2vMivd1AaQYzQuAGLbZlA7zh1qa7INgHOalW4+UlYl+d9RiNl8KsDBZDbBL/3S5wUMyDIqdHfx1ls/Qq8zwHQyl/exeq7ifal8FhN9HgOTSFL62xRqCumJ+wAresaukAvDYDCU1zHxTuJEgAzS/C0ox78RACBowRYBm4z6XiD6Ba4IWOoPFxRT/NU2CM1+zG1OL1IVqSTwJf1bktyoloF1NWjbg/L9Ystp2DTyGkO5bq8d7YT7OiDAOnDAbgptgFLCNIJ40raj4ovWmo6/CQTxGqjHLUS0kOdkj53Xg6/jc+0WgIXvMBVztSHVxxI7VJ7gfOL8bI+JMEBE1M4gvYYB0GY+2VBT3EhE+KNN3TcJNMfZBI5C1TftVRaY5W8CUUXJtiNtDxAhSnN9rJjkymM3ay7fr8nv4sYlzCkDNkhPvNzrjQiijL8Naq2Wixkjnrudaqzwy3Ype4DuE7p/qPWf2PhZBoHk/howC2OA6T1davIC25sbAkLwpYM+QbGRAAKs4BMg5H4mOhuiS0JL2lz650Xng8dK0TvzkO81350m87rdQK51bZaiOgC2hcGyyCQgN8CLFDy8EGdOD5/7H/4FTjGAix5yAm8BxzSBT0aWw1asLu76M5x+418h/ck30ckl/hCQntV+sQEMXPh9Ms4y+KEHL/CQzNV6kQdGthBFABNa+kaRuADQF5xV/rA7wDyr6haA/v49ZDkQbO4qvZAxAiv+PEeh/Zs9d130e3UMeMtXGPDl5eLPFmPlIz2JW47Bq7e/7AjYFgDGJ5VP0VujAdBiALhcT1iA6WxIbDGPxyKe3HXnKNMYjiQObSeYxbmke5NZG21hya4jBgCIz54hdSJs7D8ANg6AkkwdMgA7EtyL2Ki8x6yzxgVASKZU4aJYd6nBP+O0lM8bFwB+vV85iE8nAgC4BAAY4W/vItrYRkXK0IoK6vKYrgLB9TUfbwBgXQXfxgHXmT8XPsdsOhpFXP5og+YXY5wGwGziHJvsGeC5rVG0wgbwqmNff/6Gkv6y66eWsOuG6quOZfnvajjHglKOTncIzGc0rgf8DOPnP0KWsoU1wuadNwB3B0i4WVMgM0Ncklnqw8lZ9lwUAWznm21ngOXxd8WTjYpsPA6CC7yX7f1ciCuA506B6gTI3sOzb/w7pEffx9AZY6tHT3ACADEyAvVs3SX7OE9rVmEyZ3GQDgbaIq7fY+j8wqylRbLdSe0sWgS1xelI3JPoAkaqsCuFRhbwIi9AOmZM4wibOitKESNn3hk4Eaq4QjljoTlAlXjIYiCOgSx3kJc8DtMCIDVeUzWRlKYqxfqPyv8EAQgAMElTAEBtmfI0NwAABQWuFvFaDuQlGZDvUsbBcmXfBsttrESOUwQamoTfDlsdZFsqqPlNH2yZprZyY/QG9DlaszWVLXmu1WrAzwxMEmC7NzTQtlOpEiVI9qHK+RVEank+uujyd+hHxiavwpyreL+HYHsTWeSjSGMEVJMfT+BOkwsAAHtkhJ3RAgDIADhzqjUAAEUyFACgCOA47QLBIXIcICv7yMlM8EgdmwsA0ClnSM+eiQigAgAJ+lSsFwBAg+hGB1t4JwIykCEiVBkwkafjAO06fcxRYPNwD2lZCgAgNlGVg15/KAAA57DIvvmB+lGyGkYngCqHmyU3BgDOcw+paQGg7r7qbTfz0TYwcCzpfplVOTKnECCAFH3f9QUkYsLHwD+kZWPUEZSNz9mKXZzMZcHhuXe6kVQupXhKb02TG9gqvt7sKqhBwTH+ezqf4LOf/YyonPKc+fP++8/EdiSJtYrGQJ0L1v/P3ps2WZJeZYKP73732DNyqZ3SUkLdgGTNIBBQJRD09Cc+DP0Hpnt+2MzY2Aw21oaNNT3dwLA0jYoqLQiq1FpKoFKpsnKPuHEX393HnnPe16/HzRtLZhYgiYiysMqIuItfX14/5znPYptoNvhkJrAB5TfTANhk8N+WSs9ID9HSm0m16Pj9wDwvlcXCoqC2oeNjCHLw85Hab30CFABQJgkXBy5Q4mFhGjwLALST46YRCQBpxtwGmzRg/QBs9KBdkKUBNXR424RKNvraHXQTAHBWk7/pBnfZ33E54TTTgiBkLLCx536xpoXcd2wCLavBmjHqZ1Ftuy3MLACgwJOuKypB0a9NAIDo2Oxkp2NGaoFHvcUalsU6E0G0oHoDWXmdmNtMpynW1zeN85pfi/W3kG03x8GCqd39+Ni2m9u+9QDQY7yaUglYYV7PRvKtH3+l4KvESvaVqZVX8YIas6hgrGLm8hqt6746/Fv3f2EzGNaWAAAWAOF5GoUoi0IKafUg0Pg/bfSJjKv5akQzSwJD9N0IOA0wF7cxql2xxBSk0BhBbrthiMnOW4EhNv3AyhjU8NJ65hAACAQA+Ny//fd41AzgOYzja1AFXGdzxE4l9N4y83DdTzD/+v+B+vY7iCsHIR+XZisAIHTh9SPkBFMJABDMEECOSTVMnZBcQmFKOUGA3tYu3MEWKO4jAJBXDpIS2Nq/gXD3EEVaIphsa6FCmRPvhS0AYArUdsLxpOXf6h76tM/U560YLE/3OqcLrqd7jatn/STugcsCAA4lmNFoIwDgeiqVa8/mx3LddT22i2u3DvYsADAlABBjvHfzFADgGwCAbb0FAHgz0fuxxj2z1mPd2QUACt6XYg9eLxRwkr6GydFcJABufyKMSUoArgCAFWvvovP3CgDYsIc+DgDAoTywQC/qc8pH+2ox4Dt58APUFX/2sHXwEuDvAWUoUp3KqZE1c6nHhcFP7f4Glia32PpfyVVovYJaBh/Bs7lWWA27Hjb/TLoipZ5j1QIhGQLNFCjv4O5bf4Dy4bcxrI4xYXPkV8CgwaxYSg1APyGnZnfDukZZAW0R1LJ/VPYg7kHsER0ODS1IaNaKtYKYAIkCAJQRKgAgRt5+CGTGQ4uDHJKXshIN2eJFg+Q4xcH4ABklACclmtKH5/XhMFa4dpAXFU0Av2RWE520iityVUnzz+k/Tfok8odOpLZ5ZuxdWaEoK9QsMtZ2/nkXU/dAsUHmLEEAAOnttaiQYrRdUXXirIWwFrJdwGpFkVl1EbZIk0K8Q7Gx+tLVJM2gMaaIsa/fvpcpOqW5MtOltjg1hSgRHy1I1UeB7Z6wABpJp5Tpk0caKoAFdZ9RAG800G/PRTk9hrNM4C1zRA1NFpWWSwaABQAI8nYZAAQAHjiFMACcfqjJA8yNlQuhVgDAxAAuij5qfx+lcw15xZOcRRxrugRuPUefepsWAJhjiAL9ptjAALBdzOMAACdW9ACwAAA9AAgAMAVgnQFA5InFpAUAWIh3GQDNYvZkDICatFdPJluMtrAMgLahEX1HLcWwG7pIqxwLxvv0I4wnE3gOzfByaZiVrk0nfjbNCgCI2z0b+CW163SvTzEaU1dPiq4nzpuqFtEJOZsLmm2xwc8KE8VVlWLUdevWTUy2xnJ8b9++LckBgR8aIEGn43ZKKhFhxkiP03xL/7eggIIEZBgkiHs9Wdz4nK0J5QuBaO/FJJCyBNKnTZPD59HkkGACvxaLeStf4GMJAAhyQW8HxoOxCeo0pjzZ7bRaqIkNU8ECaf7JWKD2n2kEFgTg+3WLnq4nSLfps5f7RYi9XR/OevxZQMHji78uJJQ3EKiwsXTWr8BO/LtMACvP4Hu33gAW/LPrlp0MXBIAoB+EusZ31j7pEPV3uhaeDQC0K2NnEKObsLZmmqZZHDFsjGmjYJQf6HnHY8nPyBNaqfs6DZd9vmHMsb4enwUAqKGqXh/2Wz6veKx0dfUrcNXKAKwHwGkWgDbRcitlMg23VfKwmEajWnuy2jjNF/NBnvs8xgY/5vNoBEjgik0//04ggNuksgAtFsgA4GPkeAtbTM+6UwCwAftOMdjMtsnkzsQf2s8jjADzJUwPz8cReviF3/13wgDwugwAsrycUuRfTRHiZpRh+Tf/F5qP3kWYN3CyElWWIUmWOLh1HY0FAJitHPJmr8wSHlverwllcPIva6TnSQPgUQLQ+CIBqAikwhcAAFt7KJc5/MFYTGYtAEBWEGNx7ekgksCnNgHsTj0uKsHP+PspDeXTvMYVAPA0e+2n4TmXAQA4oLIMALIaWwaAl6IhA2AdAOgmR7VNx+lzzK71vjEBzE7I54ww3L0BZ7wvU/mi8iAAACV4ZrZv13Tej0V5ZwAADp0YA8haSyaqBLYNA0CA0MZBYiQAXgcAoAcAmstJAM5qsK4YAFcMgKdd/4Wp63KglaIf9OheAVRzNNkjTI8oYSUo72Fr7zkgPASYce9FNLNHBhpgu3ALTbno1pjdGrGtVTcAAJTYOXT7lyHlEI3xGBBmqMshJ8F3Dr6Zp3cXd9/+A5T33kEve4htcm+cHP7NMeaV8OsRBeQikD2YgewClyhAVZip8qpxZby8XsOsKWhIfDYAwO1XACAWeXJjanICAJEbyAC2SnPpf0rGfTJ1zoukH0ymKfwqRJPRE8CH78Twgx5qpv0kmch/nd9+/UsNpwS8pXNiEnCSW+RI53Mk85loj3SybaL6jO6Dk3PmhDcsBjru2Os3hraIbVGX1cGycoOuRr9tzk1Baw2szgIAuPN0CtaNB7Su4jwuK+rmCjywRoKMklJH6K6us30vqTG1UNWC1bhMC/2TFH+a1y+1iCUgJKZ5bP6hlnwsqDNOkQPUnoO0rpDwPOjH6G9voT/s4+juXTRJKh4AlABQ0ykGUUR2mTvPgr1sNgIA/cM9NLEvBZpXe4qEETjglNkAAPOih9o/EAAgqweoGl91Y14qAMCgTlBM7yE/uo8wX2cAKIthdXpa06TTDAALADAGMHVq7N48FJppPBzKiVtWjUgA4v5ATtAuA0Ac+lnEk55fZFgHAGgCyM2lCaDsRxl4kvLjiQRg1gSCaJP+oheBiWKUgl0nsTKlpFZbfBFqVF6DcBCLRp/7LE1SaVgJAHgu9fg0PmOEHxcgRtwFyIW2H2M2m4oJoHgKkCkgpxepxnqOcIrf69NrocB8MZcCXJqs0JfG+Lnnbslj33nnHfk/kU/b+NuJMZt1yyYQmrkU8CXu3r0rtH/LTODCwAm2NOk00/Q8bG/vCHBgAQALkPH1+Bg2eJQJMPqQKQV0WuXr8zPz2/MZHeRrpIh4ZKwYAPJJZWJr0FShjUMM3vjZKJfY398XEIAAA6fpZy3MbQMvza3+tKl5v/D5HfBx0/PtDWATA0m90XQ94v6ZTqfyOfjFfUiWBQEgywogQ4D7iueKbWR1Qr3WvPMFjN6fx+88BgCNJXl+2HWyZUiQum5ApScBAHQfdApOuzbaqXmnkdftbsTfwgJmFuy0jWP72c4AAOy6q8dPzowWwNVpt25PV/Fmj4k09Saho/VYUaTVsAJU+6/sNMMAaM+TldM+zQQl656ABuPp6PtBE01S+8Vpv4/Z7ESm+zzkBHxGwwGS5UKaf5FBGAYAPQP4/KrQ2E1p4gXstd92eq/3BYnFNfvbGtKuQAI2+MqYOw2OrF6D19wjJ8bnfvff4VE9aAEAiTemOr9I5EYfuCO8OKgw/+b/ieyH34S7LNBQvlSUAl6KBMAAAJkwAHgtK/9JzD4FAGjgBowYI7XNRzjeRrRzXXX+vaEAAGnlYLx3CEz2xGTQZaoJmXK8WETiYAEAc799ClrqqkZ41ub7dGTSkzelHwMA8eRvevWMH5M98LEAAP7lGADdtcHePwUAuP8t5POHKBzWhIcrAKChPEkWgRX7ydwoBZCXKEAxYZL6PKAEQMyITQpA7MOLA5UnMdnw2EgA4jESeHCNCeAVALDhxrbh/LxiAGzYKc/MACATOJT6O3RofusAxRT59EMs5x/B9yjLDTEYXwd6N0ifBpwQhVMjp1TAaRBzgi7lwQaTYpN+Y7f88SEQ2YOUANNbaCzTfw5dG6dCTZYw6whJc0uA8j7uv/UfkX/0TQSzOxgwQatKsPOzL6KKHdRVjqbK4BM4qPXfGkxOhpoOTTk5UNmDAe/4viYtrssa1O3V85IDAtYrUdRDnqlhN1mDwgDwQrgle6NCmn+yu4uKMe8R3DpAMstRLSmjjhG6MZyaw84KaVYgLSh5rOD86ze+1NTU+PPjs7ElvT9NkMznyBO6ILLZW9WU2g9zckR3cxoPEAA4TaXpFtsbi2N7RIhcygTIFo+rD26nSzqBMnRDCyK0eoqWHHB6ymjpr/x/x+H/sdeRiblSdO0FvrrQtcCko7rVuGqRrtFXLKp00q/NsH5pXAt1Y25Vi7whoB8Ap888kKiR1BWaMMBgdxujrQnef/99IMslBvA8ACByw9YDYOoCD90SBADqSAEYtyYWxM/Ck7dWAMCLsCwHqPwDFDhAVg8FAGBH3VACUC0wRIbi6C6KKSUAcyMBKCUGMBLTR8N+sCflBgkAjTlsDGDmNth/7oYAAGG/L279jB60HgCUABQ8nJ5mUkthXFfwqryVAFTzaesBYAEAegDwYhDkm24HxgNgjhCJnPg0ZBRFnAR78uZOrW7o6SSME/h5ukATOIjpARAH4mQ96A2wXCyN2z8d26l/N9p304DxeLOhHwx6EgNICQBjAHktkDHAc8hOSmn0RWCBKCKn82QKsGGPjAHYK6+8Ig3fu+++q+aBjprmKVCgOmn+bKlLdhJLir2Nzrt3754cDW6nYwALLhLcDkbsEYRg05qmmSwe1vFfp8mugAg0AKQoIsuIgOokUkCAgIaGbHzUu0E+m6GNy7XRHXVyguk4Qq+mpprv/eDBA/k/m2lu8+PX1epGIn/rmADav3RvtuuL9qbHnDX116ZUFwN7g+hOodnTpJRA+LpPuH+579lQ0SyRz6HconWtDwIBYng8yXbg3uTNy76+fW1dCvSGJECO2ehNEgACAKJTb881ndrqNFt9KS4DAJwlAbA6+7YxX6t3eG7Ty0TOJ54dxuy0u79kPz4BACCPN0u51etvsryRibwBAHgs1IxWP6+sCwysEQ2kbf51/bUghTAAjMeHAABE7rnPyCxzCe5SA58IAMDrlUwVNvJ5lokPwHLBGM5QvADIROK+EqCsrORnAgu28edaokCvYVAIw4OSIdvgr5pZCwhwe7gNygMJ8BkAACAASURBVPBYMSDUZFZBDV7fjxwyAP5nAQB8hzIth4bHIgFwiwT9IEbkT/B8v8Tx1/43JD/4Bry0gksGQJLLOXrtuZuoQxd+P0Ra0wOAAIB6coiMiaw9gpRGAuCGIXrb++jt30Ll9xAOx0L0W2QVRtv7QhFuslLM/9j8EwRQAIAFxooBoAZMXU7e6vq++F8fFwBwuSL+7O151udf/EmvHvHjtweeFACgx1CSqAdA7CbCAOBE8jwJwDog262NJQXg3rsol0ciAehtHcAZ7onzUUFGp6fNzcojS4dQPFttVUy2pzAADADAYjznEK/nqwSAtSGpwfQA8HviZXAFAKzOxfUBw1ln6T9XAODc/SN929Ov/2SOE5Aucg4AIQxdZA+RPHwfVf4ArsOILR9RvAtv+DwQbKGpfWW4+IWka/Vc1difBQB067/usZXfs9Fnc8+GqGLMoA84BRr5LnUozhtxnQPVQxz91R8gu/1N+NO7iBY5lvkS+z//CbiH20C2wPT+R/DdEoM+fTUyoEzkpcWZrGFqHtnZhkIo70/gwe6/9UhA3VoB760EICebVmWDCgBEKOaMAyK7OUYFH8uUfTnl5Q4W0wx7o300uYN8WSBdZpLwJfG9TKVj3/E/vvFGywAgbZJBglmyQDZfoKTO2RRUUpbp0EOaf3UipJa8a4CyAgLOO3HapsAUap3LUSdSnUZ/HTltC10iNfLEVYGvlfhKKtCdTrVjRquplaKWEgHDpTKTq3ZbjNcAJ0JSaNopn6SiaSHISf+ARaIgslqkih6UiQn8bHUDj5NZQW1IvXeREWBxHUTDAYbbW/iAKQtFiSivHwMAOLWWzSjZjIdIigqp58MCAIPre6hCjYCgGyYXerpXqgSgRuFGWFZDAQBK5xBpRYOpgJwwZQBUC4wEALhnAIDZSgKA+okBAEYAMgXg2gu3kJJOL/R5VbAxBrA/HEn8BOEmAgD0ABB9sDEBtAwACwCEDaMIFYRYBwAsA2DhRMIAyFm0c3Inp4QmMrC55tSPE740T3FCc8F+iMn+thhmzRcLTIZjLOYLaf7UlE7jNuz5zakvmwcCAGQA7O5uS8NI6jwn3VHYa89BnracHEc947zNmEyj4XeNmccLL7wgTfmHH34oTWfLUDBopZxXHQYAm09uGxcC/pv/Z8Qfvw4Pr2M2J82fMXs6+WRjym3mv/l5FvOlAAH2dQkasPlXQ8EMZZWibkq5rrmwMAaQ5kNMJuBxs6yL9no+JQFQqjWd2PlZ2PTz/fn/blxhV/ffbZZFDiCN0GoFeOxGu+GO3H3Mec2/nAodAKD7s94AaN+pPhQScWgYEvz/yy+/DII1n/rUp3Djxg0xYfzOd76Db3zjG/jggw/k8/HY9iLKL3QjuwCA9QC4yASQAMB5EgBd4c6WAOjYXWHlFmjoSACsAWorCVhjW/Dp6yaA1tRRIgytB8oZAIA26p3YVXsw5WZh94s25PbY2xubGPqZaf86AGA/s0QoytpssafVqk8GWauttx/eeAlYyn5JGU9ELb/xCtCNkGuMzBVKrujTYaUPEntIcLssFIQjkEsdrTnvLQCgqBj9IWzMqN58us2/MBEMAGD/1jV25LZz/z5EpBKAZojA0Yl7Q42hU0gMoCD9GOBGmODR2/8rMpoAVi6i2sXyeC4AwMGtGwIAiAcAJQA0ODSyH5+mnGRH8Z5NtgOZfnGM3s4Bor1bqMM+3MEITVHjZJljMN6Bv72HKivhxSwsFADgvZ4AgN7zhYqlkTP/pADAlYv/j19r/ZOxRZcBACjppATAERNAAsIGAKBDeJ6icZmrfbYHwDoA0F0DCQA0d99BlU5Ruj1Ek304/R3UJgbQcQNpbvQKW4Flcm+3YzEWfUYCQDo1Owz6MbUSAMsAMDGA9DKwAEAw2pLc8ysTwIvP1ysAYMM++hgAgNqhfI9aft6z6LJ5H4uH78PDFHWVilu9H2yjN3kR6Kk8piIAHVZggljI7uoCCUD3mrOfogUAnFzuYU41hMN7mUtmQY7GyVVSTdlBUwLFQ0zf/s8o77yDYHof8aLEPMuw8y9fBV68Dpwc4YP3/rsYB+7vMApbPXzgsSPh5J7xhqWYAVrSXGsI2DauXUBc6xyWUdYEkAwAGTr6auwdEfzIXFQFoxFVNpSVLoJwhNAfoaTh37xEMsuQnCxFTqQyX/q2aVS5869f//WGhQip62xeqyyV6X+RJKL7JxVSaZgKAIgiQKYf2uxbTaNtELpIjC301n/XncLphL5L3+9Wmp2pSofqa6dZtui2BXjbpLc01NVrWRdpqVlM06HzUOvSvWryV6f6yt26Zbt0uhU2+H15BZVNs5hnLFjou+KgzzlqlaZwyloKQU5lqCPLWIxGoYAAD+czNGWFuGjQo5EU9SE0x3OZP6vRYQQAQicQBoAFAB55FQgA0BeD22YBABpQkPMlDACH0/ERSu8ARQcAaDy68CfwmyVGTY7y+B7yY0oAyAAwKQAGALDSD3M6bjQBZHGYNhUIAPDbAgAeHTANADAab2EwGgsAQAYAUwCYSS3HglGQhgFACcA6AGAlAF0GwFkAgKCKrieTQzYPlrXBJofmWOGwh8HOSACAJE0RBxHms7kwAOR8NgCANYfkNJ304TDi6lTjxRefR8G0AjRCeWeWt1hYtAZ3jBT1hDoexbFo99mckymTZhn29w6kQWbzSGmBuo6rTr57XVgPANtocvv4b35ZPwBG/p3MlhLZx6k0kUI24nycTlJVP2QBAG3m2PAow4AAAGnGRZkJCstjRQCAsg3GVxJ9pfmIZQDI9bYmASB7SGMWc3lfm05gXfL5e+trYEEJuy7YSfdZEoBNt+XLTPvPet76cwkXMcWDaxj3KbePx/u1117DZz/7WQEB+DkODw/lWN+5cwdvvfUWvv71r5vkBbZG6gGxDgBYCcBFDABhDXUGqHattEZ3Ou2+PACwXnB2AQA5v02zttoXoniT7bcTeAvA2nNSPtsFDAD7vi2YIS7/hrnVaaDtGi2yEzaUoqFR9LuNKBS5XNd3RRli0oR31l9JXaEOS9ZMnbAL5dWkf8iE3bApZMrPc9GBHDth2xD8yDO5DoXBYzwAFAAoWwBAdLQGAGgLCLk1sYFfJcUoxqGghN0PfF/7sz2mNj5RAQAXj5wIn/vdfy8AgM/IIxbyMZHmElTsU+nXVLEAANOv/+8ob/8totJBWLmYP5yJhpISgDrw4A1CZEyWoAeAABuUQLki1+Pr+r1YTGkJAIRbe8DOddReDJceAGWDWZJjuLULf7KDfJkJi0sEgnoAzgAAHs9hvrik1n11Cv273JM6j7KStKsJ/hPvuqsnqHFqo2ZcZ6UAXAQAXJYBsEkCYAGAOjtB5fURjHbh9LZRu4wjC0AAgNunLMzVtdKVALQxgALEEVB3UHoOypjXOuV8KgHIDAOAQAYZk4wBDBkD2DD3/OLr97F7p73pdZHnJz2nVkX12jMNqN3+toW2Tz+uff7ZDKSLBgpXDIA1U7W1I/EPzQDIS7KDB6iSFJ5bCQAwf/Q+Qn+BPJ0BTgA4Iwy3XwaG11GXnvjOIaqFXWsBgLPPT/1A659DAQAy4jid9+EKAMDB7tKAAJn8jLqvHnjlI0zf+i+o734LwclD9BY15lmB8b94Fc4rzwNHD/CD77yDplxg1PcQeCX6PdYjJRx6DUjyGgevwm9ERe+odl+ba/uUn40ZdDhkAGgKgAUALAOAtP6w7iNn3B/lC14PjjdAf3INiMlKcPHuX3wVTU6ZEP39PPUVcxok2VIYys5vv/46lz/RnnPmVyRLLE6mYi4kk1dSi7mwSJ3FyagCAJLHTvKEsW7eBADwd5bK3AUB7ESQE1qhuXZ2xKqAtUX146uKfUx3WZDXNwdamx+7AzueA3oqtDteFldONgSSsYhL9//q4s0dZgt8u5BLMc0JD+P/2KSL4ZPmgnOqFHKyBAc90tbzTOQVUcSdDyRZKg6ufq+HE5pMVQ1i6vw7AABN/DYBAIwBnPkOHrkKABSkGvB5pIHIFJAhlvQAIAMgRFKPUPnXkOMa0or0Ul+GNgQAKAEYOaUBAO6JB8BQUgAoASADgNeITvhWAAD/ZaQOPDP4eo4jAACn/2Xo4PCF55AS5AhCmSpTsz8cTTAYTVBUjAHk+egIACDNj2EAOETUFyco51P4RYawqRCzeRCduZUACM9CPQDuH2HhhAzraCUAwoYgnZ0AgOdJA0eKM+k3XuQhGMTwYl+yO4nG0QRwPtMiWhsI3vKVAaD/Z0JAhr39XSyXczz33E3M5ifY2ppI0/jw4SORwtgm1xrFsRmmyaA2vTQXC5EXpRjwffTRR3Jd0cCMkgEimXycnbby33w8QQTRK49GLQtApvzbEwERCD4Mh2Np2okIstGnrKDXY24qfSp0HxCAsNFlRP1EvuJ5ImdwvQpZzsjA3PgJRLLYkAXAhAP+29hfSBemC6eVZRsXd+N2Lx4K8rpFayBngRFrsmelEnZ/iQeEucQ3NfcbF+7OknARG+Axan1HDsBrNi8S7O3timcCt5/T/t/5nd/BrVu3ZN/b654SB/oa0Lvh93//9+W8EoNFA4zax7Xrl/EA4HE8o3yRq6owkZGn9o9x0yetvTXh02yLtYbpdKF0ehJvGix78ExTvWJI6bHk/uc6Y00AbSNsz5HzTADlM59iTilgyvNa/68NLtdYafa74KkYXoqNvkb3GQDAMsCsrwoBJo3+U0mPbbJ1KSeibfT7Ri4hcit+Lmr6qwq9iDfOFIN+D0syaRwH4/FIpR29GCmBODbpxsODbACy3mgayHuXxLCa+MEVw8PEEkoMCNtjpepJ9KEBALjmqESAngIrDwALsvDzCnvBbXBECcD/9L/gqBkg9HoSG+v2Qjh87ZJALe9REZ7rFVj8zf+N6sO/hZvkcNIS+UkiZj4HzysA4A5ipE0Bl3IHeW89SkVJI9RAjFlpBOgxspQO/5NrJhqWtGNgmVcYb+/DHW0hnS8RDYYSMytGswT/eAykiNHXVQaAZQRcpgM4r1m/qJFf+3snbeEy73z1mKs90N0DCgBwxsJiLJIIr4CW+dkJlrffg1csxdTZdcgAmAiLhgwAz00R+ynqPAFTAAzPt1NDWklo990eHzC59Qz13XeAYobCpQxHAYDGjYWpKe9rwFcZ7Jgv6Uu43Vx7eflZBoBoOwkAKANAPQC0vs1oAujFcHoTBQC2dhCOtgECDVcAwIUXxnkMgPOe3A4lTw0wTRRsC+rYc2N1P7f4ysrk3Ky36292QQrL+QCIsocvs/1nPYYSgBYLunAvnn4A73PLrMBovI16mcKlkHjxIZYnP0I/LLGYTRGGPZRNhMHuC8DwEE0WouRwKqQh58Kw41bmwlIWdEyOuykA65tH1mHJGAGKp6u+1mnOAg59AchT5nVRD9TIL3+Ao7f+M6o77woAEM+AWV5i8vOfQfDy88IAuPf976BcHAPlAk2xxGgUwg8aYTYEsQc38hgrp0NUsgGaAiVykWzboyu1hrAq+TsHXthDxpjxsI80Zy9BSXmAnNHU3gBVRbZvD/3+RABE9CdANKJLIvBwhr/+szcRiVWgrhMl6xKTPCU132+8/gYJEAjYgJQFqmSBnIZoWSqFHLPSWfhzc9j0M7ewrliMqs66YS76OV/aEOhjeDD4ZX9msSYFpKXXr5a4S55KGrnXsj9PPUv/YEuG9dKC140uruto4+lF+/wNkTAHeYjuDb0V0IuV+n/+OyZdpSwQ+x6GPVKreRNZSlPKCXnFXMusQJCXiFgocyrVVOLiT7SI4AJ7eisBYAzgzAWOvBrDGwco/EZSGHya+0nyXIlGjO5qYQAsqgFq7xoK0ARwqBIARhc6jAFcIiyXcJZTLO5/iH6dYliliIoltqNAo/mIPotKwhR9UnTZJAD1HuCFnJFKHbqYFku88ton8fDkGKPtbTlfiGSHUR97+4eYLZjzyWKzgePruUEjxcipETKib3aEZnmCgM1pmWEcRygz0nTIPuE2qDtukha48+gYSzdETlkBZSlyFWmRavFyNlgBi2GfNNYaQRwi6keyj5M0we7eHj766I40BJx88waqUzPNgGdDL+Z/8xOJHXn11Vdw/8E9E+8HBGEkdH5r2iebICCEh5deeqml+vNsIyhA2QAvPDaccm1URhtkmmg146NvgWab2mkl12lO0wkY2Mg9yhvY9BNUmM0XMsHjvj44uC4Fv0InalAo0iNDued0U5MRXFQmOJGLJr0CFCAgUkggIJamwbJ/bDMhvhkGDCA40uait1NS3fsW1NjMANLXEAmI+dp0szqvgefTLGhy6qrt3JFayvWGG7CdQCo93BVWBiUMBAA+//nPg14LbPp5rGzU4u/93u/h29/+tuwnSjJ4rpze/pUJng7uVwZ46zp47iVKQ+SmxeuhRaq1OZR1pbPddgrU3rI5vRKPlNOAp6jKZFpukBp9h1Zf32WaSHNqAU7LZOjsTAE6jZxGXqUTCanHj/cHk87SSRpY0fb1GIuUzG6D+QD8n0ZIUqZjnPhZzHqqt+fzRF4i+7lEkeeGvaLxdsKUKksMBn0ky0TkPlmaII65puYYj4bIlktp/knpJ2hDzT8ZMFbzz/VNok4tuGXAFzutJ2tAzF0t80U8C8j08oX+n2WJrOnWyFPwMcMy0+JP95+kAYhDcNfwEVgmM/RvfQIv/Pq/RTm6Jut/RuApiCVedocT/flC6In7mKP+7h9h8d7XBKB10oRoMsq8wM5zNySCFUwqISsiChVkLSox9vQ8Gv0N0B+NZX2kXMrpDeDtHaJgtBBdhqsGy6xEf7yNcGsHZVbC79N0VHWDfhDB5wTBAu3ilaLswI0UEXPerU6n9bvx+r23e5fuPHZ1wpuXeuxufsl64ephV3vg8T1AgN73YtRkCFGMnJ9gcef7cCsmJTEOdAC4fdRFKYCxw9rJZ/QXwT9KhroTRl1n7Vpp380CqfZnWRMkBeBbqNOpRDaHoz04/V0ArE9o/qtypFP0/9ZEzPyW8WP0AsrIYOIEil5TDfIAiEfa1DDZJ7nzEL0BY5lDFEEP5XCE3vYemkqmQU90WnTv03KfOqeHvGiCvPnJl2cAPIsG3dZqT/Th1x58EWSpAxP2SStPH2qv2TVzACMx4iZ2Vm/5ymAVs1UzINW7t+Ktep/qSBuNCfVZE3Bb/2z+jOf1PvqMiwYwMiazku21877LINz0/hzkkQ1MGW2zLOEEOdL734Rfz5DOCFgJ/CbyM59+YqMbQPQiXdRRgDR9Ta5jbWHrFL5Pt2a8iOFBMFs5+WTq0UA9EVBfZQFkBpDFTPr+PTz8i/+AxftfxyhfYlIN8GCW4uB/+DywPZYUgLtf+yq8ZA6K5pAnyPMl/Jis7xzxqIeGPdvBjnoK0DuoOAYmTBwopLcRCTdrBiYZFSlQVsBoFyV6mFZ9LCsOBWL0gggD1hPuAL1rrwG9PUg0ggCAOhDmpD754EN89y++gpjDDNYLHkUJNXIOnSq2lx6cN379S03A+DIWBHmGiuZ/y7lMrXlx87+GuaICALAh2gQAnH0ZsDASfWWnWLc/S6FnNKRPcxESOLAmdd2L5LEyYi1q3F5Meoafts96ku2QuT9pJPxsJkdb9P48bVlYcp/WFQZRiMBtJF3Bdxv0olCBgDyHE/dR0gQjMwAA9VsdAEAqLwMApEUFMgBOCAC4FUY3ryH3FADwGmUAsKWr3RK1pxIAAgBkAJRNBwDgSe8mcJsEAQGAZIrFPQsAJIgFAPAfAwB0H1uzCrIAmDGrDIAVALDAK5/5JB5OFQCQ6RAnyQIAXG8BgJxNtphvlSjSRAAAv8qQnzxCtThByCiNIpN9V+W5hN7SMbOhW6gfIU1LAQASL6RVFqpSAQBpo4S1QWjGuEsS6atLVE2JsBdhPB6KK78YZEWhNHqcoLPhJbhVljrRt4tJj6Z/yUIAgJdffhHH0yOZPMpx93x8ePu2PNYyW4RJ4HkyRbZxeFyIrJ6fj+VEmb/jsbYLqDYKLKpVv89vGurpQkrqP0EKNjA+sjxDv9dHlqai6Z+eMM+UTXWI3b1rYI/PCT5fj02SsHFkGmuM0sT9nQgo318Xeh4LfqvRiJoCihke6SrGA0SbTb5Pp4Hv3Ji0QVxRoNlsrd9I9CZ2OQDALuB233Zfq8uaWL9uu8/bdKO3k3o2mvRYIDjDJpTnws7ODr785S/jC1/4goAufCwf84Mf/AB/8id/0kowCBrZz6fvoVthSBJy11YAQK+cxwEARwCA9iZlHq+vYSbo5jy0n+80BV4eaYADYzJn5Cj289kYVAGlZENWHit6/nYYThsAAGtEyEm43ff2xs7XFIDYfmbR6Ss0rO+jDAH5fAJC6XlsP4P8XnT0mnQh29qepwoAECDYDABoQge/aNZHAEXAhDCQ69qaU2bJEoMezTsLARAiI3+R5AVjcMs1W86vDs3Wsg7IJLAeAHJeG1NaXt+SAFHTfNNe++1dqGUCCNhQFQJgEATgtcv9RnZJXqTY2ZkgOHgJ137pd5DGO/CcCrkAAPQWAUaBI6w8GrzuYYHq23+C2fe+igGbj3SJsKrEo2RyeICU9f/WCEXgI3ccLGgU1BsijHoCAJApFPF+IxpiB/5wBHd7DwUja5kzXAOLlADAFqKtXZR5Cb83QFGQQaUAgBcoI0jRc35+PQdPAwBnNPLmOlhdq7YA7TJb1kCCDbTIZ5MNrK8UVz//c94D4vpd0csmJsIOcSMrZpjfeQ9OncIhiyhgdvYAvEDKMpHhCbwFGCPmNQQupVNaLf52h3aAaHHs7zxG1kkDANADgH5N0XAdAPBlamfvH7K6cPov/9fVilVPQONi0iqFVsrI6VoBgGHfDCN8JHceGQAgWAEAW9RUa+Tvk3w9CQBw7uueKsS7j7w8AGAWoifZ/FOPPX9C/tQve/qJMnjRuotfFvSv5d6h/mHWX03u5+zUpD5SCavdTa3rmY0dJ0DAoU+btrN62/X6Z/MneTYAoF3lnxYAYP1AdizvdQmZy0tkj74Jr54hn2UIPY3jrp0Gfj+APyYA8CrviigZEchQc+7apwQA2qGY9bejKaB4ALAsYfMfwisJAJBjfwcP/9t/wPyHX8coSzAu+3gwz7D7rz6HYHtLJvp3vvo2/PkcPUrwKDnOU7ihD6by1LTzcCoMhhFcj6Cii9JNEO0HKClDEDED2TrKDhCQQICJGGV/H9ngJspoB54/RD+MhW0Ot4fU2YYb7SAotS7PGhqJ04OuwvyH7+O9P/+vGOQZfI4DPCBxa2EiBzVj6j04r//aG03EyCROadIExclMAACaAUq7x4aBi45DJ3Q2JsLa1JNO9pTRcJ5xrbCw6tJ++TD7sxRW/4AAwOoEPV0yfLwAgKH/i5RAhvYq9TAgAKf/bGLZ+Fd5KhKBQY/u6DT/L+CwoKJHQF4hInhAHwbQxE+6ed3wDQDAsWEA/LgDAJpN6yEIewIAzJeZMAAyRlCQvkufCUbqEc0rUwEA6uUMUa2pAJHnoqYMRW5SnngIkAHQBQAyTu2Fcm3QL55z5mZJHSzp/3mZo6hyYQAMxwOZEqqWDqLv5iSXWnpmbVI3zwZYGpyqlMeSJk8A4NatG0jSpRTzfH4c93Dn7l0zOTdUajNN3Nvbk+mxZb6Qys+FmU08p81stueSJqBnqgUOuhOE0WjYXi8EANh4sKng5F1ej9MLP8DR8Yno9j0/xtb2HnKCSj7NCH1pfNhMaSOjMZPK3NETVmISDdrMbbIeH/wdJ+Ba5K/cXjU5Q4sG0xdqaW8+h06vVy743b/Zz7lpSrLpZtxtNu1zu6ju+Qj3pnQPW6dp00GDOII03K/0T+DnV3+GUCIBf+EXfkF8AWgC+N577wmjg7/nNthUhs5t1xxHM9e4BABApL/L7F8HDFp0vUOft+9nNfMtA8qwdVaIPG9kJknAAAAWnBCQyXi4XMQAkPOyAwC07y8AgE0qsCwAAzSIIanS9OW4GXM+C4TYYyjSABsja+4Fygwj2MwmvUI/jg0YUMi5T9CCE/12O4jfez7msxPs7mxrfCMj/8imKnJ5vjIIMqHki8mhlZ7x+pFiawVM8HWtBEF8BsRXQK8bPk+p+64YYFKOuAJlurF0lgVTwac2n9vMbSgUUCKjhMyH/YNdVJMbmPzcb2PqDuVGXfL6lFxkoOdU4svju74AAMW3/hgn330bQ7eGV2Rw0gxpnmH3xiESysZGQ2EAlJ4va+xosi1NPwEAJqc4Hs2CKjECDEdjiQO7CAAQ0F+cg0O4fmiEH10T3vUR4Pqkf/3n7pHrPnfD4zbS/C+au31MhfvVy/zU74GLAAAi6QQAXAIAFWvfVACAxp2LR4dHkYBIYy0Qujqf7b1LQfHT56ysqVhICoAAAE6MSBgAOx0GABNk2tXd3LgMb80AABxsEABwcqYBOKQkIqcfkwEABNh0PSw/eoj+cFuizqqoj3IwQjzZuwIALqDAP+sFIOeAMdJl8yRG0+zepIPjoEQp2S2Qauos44qmwLjcQIkFrfyC7H287cXWPsdPAgDAmy6NacMgAlJOl6dIjt+FV81QJQUCV1OXOIB2Yx/RiHGAPwN4E5TgQK9CwP7gGQAArZXMgMsAAHJnIwPHAgB1ogDAV35fAIBhuhQA4P48w94vfh7h7rY07R+++Sbc2Qn6dUVeEGpKB3jfdxukdc45KKqajEcO4tj/ADVN3CmH9EjUZ5x7BbcuQBiPYF4ZTxDsvwT38BPA4BrgUd7LST/rdxdZ7cMLh/ByZeW3AAAT5370Ab77p3/WAgBsTAkAMBKYAEDg+HDe+LXXm4imQHWNcjFHTm1xmsAx+mzhALCQMgwAshKImFJfrAMlpXae9WW1rbZ47zYD1gX6HAbRudefFJVysDoPsxSp7jPPYgCYK2u1yD7Z5a4MAJ2Kq5eAnkpCvDbbJnPiukToOeiz8SdVXiKmPJk6/2NJdQAAIABJREFUzuekmQFhQQo8+zEWWzVKMeozMYa1IxKArKxBCcDcc1oJQOby+Pz4MgBIEa0bmsspAEAJAEGPtCjl4pALvCzQY0iCAQDcPEEPpQAABIga0tKNuIIAgGUA3D2aYuH4IAAgEgC7UhoGAI8NDfnIBKDkoqgLkQKEMSeOOr2kQ/Z8vpBFIJBIEk7B1f2c564acOgUz/ddSQGQ59b0BAYGgyEeHR0Jvdjqpu3iSw2/nfTzzGLDzmPOb+s4f0LDzaKQb522qlTGygBIb+YUmq/J/7Mx5fvbeDqyAHgtEgCgXor7ZrK1K3Ef4uZPuq+8tk4yyYsgMlnkqfyuN+iLXIEgAr+4DQRABHmtG4xJGTYLpP2/XTTtlPnUpWbAj/X7qi2Gus1jdy3org+brsIuONAFDzYBAJuAhPXf2W1nFjwbep6H3Kds9hVgIWhSy8/c5wRyLDDA5o2PX9eXrT6zmdqcmqhvZgAIyt/5wAoAGECoo68/vcbav5v5v3kBea78e0VDtbR7q6E3tARlmRhmyXkAAF9NmCkdnmcXsDLCGyNVsG791NbajWKyhmr4u7+zH9lO7FWmwmbbxO0JUMyGu2wbeDJZlC3gyBoqx7AjHyMbZjIeybGT+Cv+mQU8wT7DJqDeX6VrtYIaLMjkM3bvAspe0G02Jn/W3M8wABQUoeGrAkkrky9t/BUv4TVUioEoAQBhIdC5OAxEajKZjOVvef8aej/7Gzhueggo36IfAdNFavrCFGiKHIEfCQCQv/tHmBIA8Bp4eYbF0bGsaYevvISEUwffRSYpM2N4UYyo1xPAVHhpLBxcX+JPWT4EwxG8rZ3zAYC4ryZpLC8YD0qPFDlnLwIA1lkAZ9UIZ4EHuv9MkWGQ8KvG/8kqlKtHX7QHnggAkElYhpoAgDOjgwt8J5CBWBcAsIBm9563EQBgCsC9d1FnUxQgAKApACoB8I0JoAUYVzeTlgEgCS6VAgCk79Saqy4AQOigN2JtQAam2wIAzFEvCQD0h4jHu2jUEOqi3XTq71cMgMvvLjkH2OzzXmV8ZqTWERBA8+PbJB/b/FtfCiObFvaIwgXtOtgC+TzmHRq+3bKfDABAvSwYpY28Qr18gGz+HlCewC05NuQ9k7HmDdw4QDS4Bqf/ChBuy/SfQDm9vqyJdpe1K4xHYwJ+1tFa7bcVAFCR3SO39A4AUC4UAPir/weLD76BQbLAqOgJAHDwy7+IYJe0/hK33/wKcHyMflMjNsMPJp15USAsAEqP54tjxBENiZU9usgK5h+Kl4h407MuLxKpA5woQrh/E4PnPgX/hc8CwwORBgljqVSJfh5x6BfCzQgs+XLt0zsocBrktz/Et/+/P0GfAwTjDZeSGd4FAOgBQAaAR33TjNSLEyk4XDFyUn2oNP+AaAQ5DSAlmAuLaCflL2ffmM+j2KwMDy5/QZ1+5GkJQHvyr2+RqTHWSxK5ENvm5sm3YQUA8FpeAQAKBGghT0YAkSAWir04lAksaT80otrd2sLfv/f3CBoHvQpqKGj3OdEiMdujZ4QBAIoaiWckAF4tEoCUqNWPMQAgppGkmwSxAAALmlcZAIDInvhBsBFlbVokyKYP4RUp+qS4GgCALpwe4TJ4KHnuedS+l7AAACUAFgAQTVgHABCARsIUapEAiCJB5P2NFNrUtFJHz0k5zTW0+SUbgHobUnVzQ/dX9LXf72E4JC2WahoyAGJx0+QU2QIAVuLC17FGhFyQ2TCy2bRNJhtsbkNR0qmfaQGZKSRWiQAHB/vy2tZckJR8bge9BNi07+3sCXOBEgDGgygAsIOcsSp+KAwBNlH8vDr9Z274AmmyENChPxjK67DJtSkBZADQYJDbp8kDlrJvpv7SeClDqVvYcH+tvk/Hg3YBgXbiu3bJXaZxXwcKNjf2+sLd9zkLAOC+4TEkgMNzkfuB/+a+oPs/J/4amagNJxs3/p3fPBbWz0TfcTXBNGx73Q7zt00SgNNzZ2VU6HNPUz9Pt0krAEAKvK50wAAA+vkNZGMo6lbXLnRETiPknKSHh3m9U4CFfiJxyz/HA8AmCNhm3Brm6edWQ0AxAjTNtKX92/OBun3uQ43gJCaoRn9y/+Q1S/8UiWjU6btKLvSc1kl+LQ11Kh4eapoVBSHSZCnsDmr4LQDA54iWX5QHxqBPwEXj2yFMBL3OFQBQWcKK+7I6JgqKELC1hj16/PVzGamDSYbhdc3MYk782fST1cP9zk9JhlLeP0TvtS/hxB0gJKDL/eZHso1MASAbL+T6SYrkO3+I4+++jQGn/UWG6cOHEvd369VXsKR0jGBl4GO4tS0O/oTIWRiUBQtRX31nCPYToI77CLbPBwCE8m+afi6cfA3LWuHrbNbg2kL1zDvyJW623ebfXltXAMAldtzVQ55gDwjDtaaOPiYlk0UYkJ+WAMR+TxkAwr/PxSW8dk7kXmoBgPX7oC7h55+vkgJwXxkAJRkAQwsAMAXAAABmmKTEfzMJFhkAfZx0jewCAHQcK5waua8eAJ54GTlY3H6AwWgHcCNlAPSHiEY7VwDAPwIDoFuzdMFzFmTsDXiWCO1fGNW8B5nuQSLfKLHVc0ly5EXjbaV0K4x0vb75iQAA9E6uQHzRIJt+hDL9IVBMETmUNJOBy/6G/ThTLfbg918GertSxxPIZv3D2oGf91kAAJFgbJAA+HVP1gMCAI/e/o9Y/uiv0VvMMMxjPFjmOPziF+AZBsDtv/xLOGsAQJrlCHqxAADxoIf5/Bi9OBA2eBTEKHMe7xCNq9I6Dt/zjIzUCm5/gHqyh/ErP4v4lZ9DMzxA2qgsiPHAoIkgH8dapAMA0LMg5P658xG+9Ud/LACA15StBIC9UsihLBkAv/XGb4gHQMOi9uQE1XIhNARq1zmx4I6W5p8aYeqjK6382ZCtCqDzF7ruxO5UAS9THzUoe7ovBQA2fW387RoToF1Rn+7Ntdw3FB1rJni62FeNaxT6cB2agBQY9GMcHh7IJDnyA3zjzbcwgI8edZg0WSCczH1+FgDgesoA8GsMb15DgvLHGgDgYkYAgI3p/sENLFOVPZABIMwSTr1ruv03aNI5kqP7AgAMiIBRMsFiWqZ1CgAUlJ+4QQsAtB4AksSgjapkc/GcdqhxZ+NfCVJuAQCJfpOmhJKCRvT/vFGy6ef2cDHhv+1UT5oyc7NlI3Pt2jWJIGHxwAWaCxEn/fxi48jns2lkU8+Ghc2ibaZIqeffNKrPABfcdtF6aQQkFzRee9wWOtRPp8dtA0qaOk/5Bw8eyPbvbO1iNJpgvljKTYT7ZmdnX3Q+QrFi1iebf0/p/2WRYrGYCQAgHgg09jIAAD8zgRCRIYnhp07AVa+/Mv7rXi4WnV79zl7N+n+7KEsz2rnZriamq6t/EwCwCcW1IMP6ZWuff/p9THO7dqO3DABOoLnveax4XLh/Oe0nwMJjx2/+jl/8PQEcyw5Y347uFPjyAICS4tt1Q8bWttHs+ArIFqwaf/tvZWLZpBNLHFRNtjUB1O20QIRtrrWgkPP1HACgjdc7QwKgU9oVgGCp9C3YwWuX0hNGmppkAL1ZK0LPJt5ec5oUYMFT/ezU9Yc0CDRpARJjY4ABav/FBLDfx2IxF0AmzzLR/C/5cy9GzqhPxpHyOQQApKnXgoHHnvIiccruHAMFy3SfiYTC9KIWGLDTBYK1DjV3hqZu93MLBDi8jple4iKKeR71BTwkUMEPqp/bQzm6geFnv4y5O0Toca2qxQSQgEVISy/xNuhj30uRfeuPcPTdt0UaIPfsxQKcMhy+8Dyq0Ee4NYHTiyVhhuZJbP4J2FPHz+Y9jHuy5okJoEQBUgJAVdZmD4CGhVgQmaZfWQRMWZHtbwGA8+7AK1Ds8rfZ9ebfnvtXAMDl9+HVIy+zBzhdJEi+DgDM7r4Ht0qFdxjRPR9k5PAVC8BJUbsz1FUmAICmY22WANht2NSgEQCo778rJoArAGBlAihsG2F1rWIApRnqAABca04BADRYRrUCAGgy2xAAuI/BcAeg2WHUR9EbIBxzcvkxMADO2dHnDQDPrr8tLbvde+Yfa51Ca6vw9B3Exdt3mbPo/MfY4Y1llbYggDBJpaBtm3/1cSLDSvcBTZjb2tD4KxkRSGewcLq2ktXS9EX/kCaA7Wr8lB4A6g+kwD8N5hb3fwiU91DnUwyCUOP3zPC55L0s2kI0fAEYHCi1vmDz6ytj7ikBgNU5yH5BPQC6EgC/6UsqCAGAo6/+AZIPv4l4foJBFuE+AYBf/QJ8egCUOT548ytwp1P0BbindxvlHWTl+EjrUnoOMm+jkDHlQOxHKBMCkEwlY43ioMgIACwlnculJHW8i/Grn0X0yr9E0dvBotJaJXaYUpCj4eNYZ2c09Q5RSPpQgdBpUN69g3f/8I82AgAUHISMGf3tN77UsImukgTpdAonSxHIAaGJQSYUagsA5KUyAKjHZlyaAgCUAGyKPVldFF1kptsUaHG1Knaf/FI7DQBcWB48/TqxcdNky83Fah3S9YFmAkLqCotf03yFkS9xctdvXBNneeQFvvHnf4mh46NPkntJt+xSKJ2UAGxkABgA4DhoMLhx8GMPAEguAR0n/QgH124KAOCGsQAATMKU6DhO0umRsDzB8tE9+GX2GAAQeJwCOuA5SPEMGQD3jk+Q+hEyOoUaAIAGKzKhokEXIPpYztQEABAaDFmwasbFxpeNMhkAoun1NQ9c6L3GvFIir0yjJK7jVSnu/tTjy2uJxs7Fw4cP5bliDub7op1nU2m1/hYIoAzATpL5fkwzsO/HRkEGupSAlIV8s/kkAMCmk19scvhZ+X58fhT0sL93DWmeoywk2BD7B4fCZFCDNi0eGDfG6zRN5gIAcCHSVks/Nxsrjf+jTEWjXcQdmftTGgkLAJyerJOGJQ0RG9HWEID7TK+E1fNMhKC5Nk5PR/TCPAsA6N7Q7ONs872JgdB9rU2F2ervjTSKPFb84vHi66rOXDNTCeyQIcD9QFCAwI1lClg932obrNbTZtgrKn02A4BgrqHr2+l726h30gTa1WdF8be/shMe3QY1+GvBlo0sglXagL6lyphkn2xgANhj2H6KDuBqQRSdSJgkgg77SV6ULBvDAGATbk0JuX/tNWZv3jqdV9YAPwen5IzwIwDA646byWNjpQGUUZWFUvyFqWB9Dng/I7MjYipAKgwCeW8yiQzgwM/Nv9PZW5+3Ok66H1UCoLw8m1RjgQHDdBGZFwsYM5GRQojnAFc21XdSNjQaD8V4lB4iEkkqrAhN2uA6Vk+ew/izv4W5RyhYgT+ETAFQBgATeSjv2fczVN/9Uxx996sI61ymBUw7YDN/4+UXgThCtLtFV0TRD+ZMAmHDLgwACQ0TxpOYAPI87w8QjLfOBQDI+vOjnjT9Er9KFgHlQhsBgPU78KbmvxPbc+4Nf9NrXXiHf/IS4uoZ/6z3QBcAaGj4akwAZzQBZCISPXdcrh+xTsIIyDkpGgMAeMwpXwMALPOsO+3dBABIDOD9VQoAJQBubxdNmwLAwZGdWq1qSgEBJJqThtGlTPJcIwGQhCUDAESjvvoPNQ7mt+9jKAyAGE08QBb3TQwg06OeRQJwueHfk51kP0UAgOMIKM01nfcuSk4tA0/2nBxL60SvQICmAKgHFddxLcbYDawMlm1dJxKDU1G8uqd/UgAA6R0lRqPC8e3vw6unaLITjPuxyPe4DwqyZBsXtTdEPLoJnzn3XoiqqIUNTP+vjwsAWJcA+BgA6VQAgOOv/Sekt/8G0WyKfhoKAHCNAMDWGE6Z4/0334Q/m2FIZiWZC0WBgHJRHj+mcwib2EVTFYh8jeaj/1tZEpBXeR3v9Vm2EKNAZ9CHd3AT45/5LLyXPossHGNGsz/HQc9Ro0DHJxNfGQAc5hEAIDMpchoUawAAPQAoARDjxcZF5IVwfuv11xtOWMvFEtnJFG5RIPY0RznNEjlhSSCWg0A6NxswfUv4ooMkALCK8tp0oduorvU0ADFiekYAwD7/n6I0kAxNAQDUrbOl85rxH5GkmA7yyzmC0MOt527i5nM30OtTQ1zAyXO881/fxMQNBABwOLU1udxMZ6FDuyzNJdDzYyRFhczzMfMcHPu1AADLnwAGQBcASLISXtRDkvM2pbp2ymgpASAAQAZAWBeicSUDgFIUAlQ+I3EaF5lpci0AsCDlDdQBqQEgDVccGvip1gKLZKkmKwKTGcdVFu0ylVRWAXO0bROuTZ1OJzWjXd3IJaaspn4+wyc/+UlhAPA9pJj3fdy9e1fdxz1PGsb9/X35bI8ePZLn8Xek8rOBJ52c7v6k7HNirwbB1uBFNB+iHeZrk3I+nU5VckBkMaKhWS3NaK83QJYUuHXzedH1pGkuet3D6zdFVkA3cXEdJ8uG08giw2IxxWw2FeoZm0dJCvB8E/sXiSELGwY5l62JnQEA1CxQm0Z7kynE3ZzNHKMLWbBYIMDMck2D252OapOkqG2XQrwJALCMirOkBhaw6QIDTwIAUBPO46GyD3WjVyNEQ60yPhBWJsDjRyYAmRHcNgsw2Abc/l9awfp8AIDbKdPeTtzfisVgmnLTpJta4RQ7oPsIu+5amr8lPFCn3hYE1pDPFAw8isKwOAcAaPfDGR4AduK/YgFYlsJqaiV6fMNs4FSbn5HNPa8psm/4xX+zoZe4pFKn8jx3adwXCBinAABBGf5bpuNMwzBJDL04xnw+w2gwxGI+k+k+X4/XqwUASJ0TAKAs5PzjMazyogMAmCLbeBG0n00oMdbfoMvK4PRNgQ/5fOa81iafaRo1nn/+lqRtEATmZ9Z0UXv9kOLoGgDgyzhBHz5yvTcwGqmp0fcbKQoIoF4LC1Tf+zMcfe9r8KpM0gGSJIUfRXjx05+i9gHoswho4ASh6Cs5neQ6I+a9coty5V5OgLQ3mcAbjOS+fhYDICsqBDQR5CTK6Kd8TmceAwCepPl/0rv1OpCwjuQ/6es9WTty9eif3j1AAIC1Q8jGuAMAnNx5D26dImYsrzT5NGtmRVdITjgBgKrOEDih9C9neQB070t2bZeJLsFDAwBU6QlKJxITQAEAnBgVXchdvR8pmr4CADQBwFEGpZgAepoCIDGAQesBwBQAqXFqnAIA0BsijXpXAMAZQ4eP9Wx3HJGn2aFBSDYacXEasUqt6a28q0wCAH+nLCtXTB3biACZ7mrCktYDCnT/5AIAZH/z4iGrpsTRB+8haBJU2RSTYU+YbxyukbKelgQA+ohH1xBuXQP8HqqigevzWlHA42kkAKsaShkAjwEAzhBIjgUAmH79/20BgF4S4EFS4Nqv/jK8rRGcIsMP/+qvEMxnIF+Ukvoqy8R0lwBAPBjIgImD3yUjxT0PRbbEZKIxu4W53ossRZoy0auES3+u/RuYvEoA4F+giCZY1K7UnX2vosOxxqlzIJ83EuXLnrEsU8T0ALh7p5UA0FjQpgAQAGgZAP/mN3+zKZIE2WwuKQBELgLOTBkJxjeg8VKvh4zu2BkLJ05KJDgJMamMZQZXkgCe7kuXsqf9spOZs59/FsXHvmeXwrz+WP7cbTDW34VLsi2qumFfiuoReGXUGqcuvJhr/OIv/Suk6RLbu1vIihTlbIHvfuVtTIwEwGPmKyeqdHF2iQrpxMqtXdQZtTAeMj/AFDWWgwDh/jbSC0wAT/IYTnwTebWPpOzD8ftiqlE1cwRujrjJUEzvo5w+QJDNMKwSjFBg4NTSlJPGwsmggB1a4ppRocYAOqUrlNLKd1D4wBI5bv3Mi6h4c5LCXyMAs7zC4fXnZIJP1S1PXHoAiMFdWWAU+UC2wMm92wiqXACAcjHDiDReFvlE+ggUOpxEeTg6molx6KOyRk50kGZdNM+T4tSVrEs2wBkNF6NA92ldyLEYjgYIY1KJgYcPjrFYLKXZoLkbjzeb7YDnNrH4iPrvvG3u2YCwGeR3GLGBdzA9mcqkn998DTYzvNg57ecE/86dO2AiAMEAqyf/1Kc+hcUiRUOtn+MhzZaKDjYVMpog9nij0MKWDQHp2soq4vapSR+vQZqDDfojifqimSGjvkZiakd6P+UHKQKihB5QkP4/57bO1aGUxod+JH4BXDypM+ZUckgDMc8XYCSOYhNHQ6+CHEWRyf7gN6f/UcxGRW9HcuNyfTF1ITjR65GtsGIHrcADW9CwmVoprO311b0O7ZTdLu62eLIMgCel8J1+/OPGfOuvZ8HLLgDR/beVKOh2rSLxZBJvqPlnMQA2fV6lj6/bkq4m/zIR6nyt75cuA0Aa2DVmgWyjKUA1BeB8AMACMNoArzwe2uOA2ujZWdQQKqapj0bq8bxV80EHRV5gOOhLIgVTNXit8DV4ffD6E9NLmlsul9K40xsgSZZC4zduEu3kRGivBBA8Vyj+MqF3IPGND+7fw2Q0FuCA+n++p8YLsthw2m0TWmZZCYjAPRqFkQAH/UFP1qRexOk8z/9I/ATEkC8mQGbkCJQJEWBImAhCAMMTt38WZAQdtrYmeO75W3K9qH2TeuWIjMAAaZqQEiAJ99H/9BtIwwkGEUGBAhWBQRp8NYUmy/gRtp0F6u//BR585y14ZSaThMFwjMF4jGDYR+27qAIPbhSjEQCTjCQ1KRM6qRfI7wUHCHy4UQSvP0RFlgAdhxsHadEg4LU72pL7DV3/ZbjI9dXjBCuCYxgAVkrx+N33vMn/WUDBZWoA+9wrAOAye+vqMefvAdFWa3EDlwW43MhyoJyjmn2ExfQ+Is9HFA+BMkCdlXBcTmKXKJspfJ+iXWMydMZbnXd/YgxgdfcdlMtjVF4PfU424x1UDZM2Qo3cLA1rysT1MjmJCw6vRxkQcXGoaviM81P7aeQENXo+gh49pzhZaZA/miEMB0BvjJyPnWzB708A1h9PyADoftQnvf9e7py8PAPAuNxobXqB58Km9/6H2f7VO0nMdcG+ibJSZRa27yn9Bb1ZdGiixsvqByB1bBixaNPEAFny9FxQzbuVTqt57mW/Tn/e9f182VfRx0kVZ2IKu6972X0qWV2kmydTZLOHKJZTkd0EyOGBfUGuTT1rf3LhnAhexHvdDh1s5RqBF3Gcd+bxt3WKDptM3K+toSz70sgtag5TTQxgawJYxQBTAJL38fBr/wnO0ffgPLwP97jGAgEOvvhLcCcjuJQAvPVX8GZTxDQOl16OA+A+ZssEQRzLkI6sQ9YMA2EtpiiqpYDxBSe+HKtTjpos0NQZwq0t1Fv72P3M54HnPo3c7SNzAqkhgirVZCKPAKSDGIFc52lTIQxd8QeqHtzHO//lDzEUTz8yl2pJAZBEH8ZHUn3yb37jN5psuUQxJwCQShqAxwmGZIIXoqHmxjNSaJnRjVw3lItGHPpwmNduCt8nO3265lhP+kz7eG0kHgMQOtfDppPx9OOtm/FqG7rP6dK4ultpJ/6cuIrevKPQlQx6iZhr4Pg0evJk8n9wsIf+sIfeoCdRcl6W450//QsFAKiT50nDhb4DACjc4sEpWEJ6KMIQR8x4jD0FALzzUwAuAgCiOkV58uCpAQCv9lVT6gGMJCQAcPOVF1oAgEVnFwCghn8TADAI3BYAIANg5EMAAEYongUAJDVwRABAHK5VL8WFkyd4VuTy7ZFyRe07kbG6kMZf6LgxAYUad+88kIaaBbw2ew18FsfitM/GRDX9/BKzDTbKRiveHwwEgX/46KE4yHNhZkPD12EUGafFbHQODg7EB4C6/U9/+tMyvefXjRvP4cGDmaYPUOcbk+pcIEnn0mwQDGB/LHFo5gTjNnNqygafhQsb+F48kMKcAAAb8sn2tnw2AgB8LhsV8hdJLZrPCADMlGYtGmxGrSgSHfihTAsHg5HSkxNS4vXzcr8skwWmUyYeJAhCX0CQgvAr973ri3yAx5tnLF+Hn4sggL1dPA0A0F247U3e/s42pJddPR5fCy4GAM66mW2i2HUBAEuUWDXzj7/X5u3uAgB2mi532tZpv/s8AjXd4sdOA1qcQBBKFhkrF/4u+MntO48B0HowrAEA+qZaiGiUn/HzEL8JT6j/BARYoBLEpJZfNfqpgGTCoJGNZMNLEEEBADH683kuWt2/YUGp06EBZBVk4HdBM8ZeLNfWiy88j7/7/t/hpRdfwPToEQYCQNnmX+bXymBRaouwDXymfdB8UBD5XJp4WQMM84PbTjYBf+b9kHROS+Hn+/d7oaRq8IufiX+7cfM6aN5JACHg60nOsyZ8WHkG9wuvk7rxkYR7GLz2BtJgjL5IHwu5sVsPADIoaMQ3xhz19/8bTv7+r9HzNXJWwLowhBMFqPleZAHwupf9ys9hcsopMfN8of5zvXYIFFDyMxyfCwBUTFgxplTUGBJgdA0DwB6PVTl46g7Z+WGTpr8tIS97+bZ2mvoEexav7rxP8EJXD73aA6qlZ412BgAwn95H7HMwoABAlZO9pABAZQCAxuRvn7U7zwUA6oUBAI5QeX0FAHo7qJsQNQL4PpsPlS4JzUAM/dXkmFZclPiJdxwjjDsAQMGaIaZpGuOnDQBwNEcY9IH+BHnloDEAgPPMAMCTyQce30+bmtefHgCAQLM1ubXpTvZ+zWN5LgDAdVYRAdNdrAAAK/cj0+yfEgCwq3j3uF4eAOA5XcmEPZ0/QJnM4DJtCyV8pGgqZb06LoVwzAUL4MY9xMMduP1dwKcxp08bwVM1UHdbbP2yLgWVn40xtwWRLgIAHnz1D+Aev7cGAHwB7mS4AgBOjhHTtLeq4ZIBSuacS/NyIM0y7O7sYDmfCbM5jn0syxMZhJa1L8N1r26QLOdi8Bcybnqyh93XPgc8/xmU3gA5tDcJ60ykhznv6RcAAIOcaWqlJCdQAiDJC9z1TJD47dd/vckNAEBKOo3o/EaLt5JUS9I1owhJUSJJc5m+aia4qzoGbshTMgDsLfxZGAB2SmoPeoehrGWCNajYuEKvJhUbgQKbT22e26Vw2SJEAAC8IO1VAAAgAElEQVRzCaqNmzoiWAYAq7TheIif/9zPYTo7luKQpnTMlY/KGt/84z/DFrwWAJBYxS4AwINFmnZFypePzPcFAFhwgd/bQubVMmn3Grpm8qjQyKJEzbgHJ8Q/NADgN0ELADCS0AIADMmT7TIAQF7UwgCwAACVJDzxJf4uz0AAoE5mmN3/SCQA48BBtZyjR5dsOnz7RMyIgXJq5uHRoxMQAJjStFd0rp4AAKROibFfnov+nxocegBkJV37K/SHfUy2xzLZZ4H80e17cvx4mohbueeIUzcbm+Pjo9Z8zyK3bFa4qLDRH08mSNIFjqfHrRs8acX8Oxd+Nv5sTIj8sllWnwFt2NQQhnFzzATvGZmBI683PXkklGE2DaPxoKU3kV5PsIK0X/6fFcx4NBEQgPqh+XyJXn+ArZ0dBTUMACDaalRIkhlOpkdIkrmcseJE3nBbdVLo8jxzfQEA2LhTX81mjeDGYjk3DQ4pkKtpsCQj1axJPGEQMHqQoAJfhw3HSGIE9TZxCgBwLI3NuN92rs91AM4it/bG2V7rZiJ9mVp2E7tHrtIOeHnZG1d3XTm1xpiFzKLzl5EArNYt0+yfmvCvT/4tIKD7XyAFIz3SbV+BBBagYFPd7n/2YYZdoL23TiAuAwBYJsEpUyHjMaFqG5XK8GXlMSxcZfTMnF+a9RUCavFc4v8ZTSkSgJwxm0qL5LEgg0En9pyYUL9KUNQ0eYa5INeqYRbQM4WgAUGA46NjXDvYx+xkiiHTKygnIAghTAgDwBjJmW3E+XuCAOLfIaacGvtJAJxfBCzGo6F8BgJiBDI0opPXDZk4OXpkKeWaCnHjxnXZD2z+t7Yn8hhL31XFmMoh9P3JGHCRRPsYfuYNJP4I/aBBxbWKyH5dIXS4/QR/fYzqGfDDN5Hd/jbG/VAAeDbjXGsq7g+yJRh5yMhBAX5ceGQZmKAeTppsog8niQQAwtHkfAZARIYPAW1uO+VCBFQVJFETQFucbioFze9O3ZS7Bf8mpsD61dytDjZVDFcAwGXWv6vHPL4HLAAg7BgyAOSaUQZAOf8Ii+P7YER2vAEAKDGFT5mimHI9XRPs1gvU995FsSAAYBgAg100dSgpAAIAGE8UqQvNms0BkwB8XC+JL9Krh5RLwwAgAEAGgBcHsraxIBUGQGAZAA6a8Ra83pgcwmdgAFhfn6et4M+6/n96AACedVZiaKOd7VS6jf8zJstyLyarlglrZFmZaObVmat9me15eF+zEoDLXt8fNwNA6xBz+97AwDgXAJO7UQ4sHyFd3EOVLUFmO5tVz1nCgUoxBQCoe8JcIcutN9xGOD4UsIyTx8sAAF3mqK0jZQAg9biebxsBgDJqGQAPNjAArv3qr8AbD8UD4EdvvwnvhAyAHAEHbHWD/nCEew8fYTjZkvfgEIHeBpPxGPOTIzD7veawga7v7OHqGtlijobDyvEE9WQX+8IAeA21P0Th6KDErzN28BCwr8a5DAACAGQA0C8k49uQ+cuBM9n8v/VrX2xSOgnPF3BZjIk2qZLiQ9yWSZugo3lRYpmSzsgdRqqyIwCA3+TCGHiWr6ddPpSQ3pmSmY1oX88UvFKkr80PbFEsF9MarfZJGABsfGSgZAZLkjkvJxONljRE+pVPvIJPfOpV3HtwD/sHe1gkC3XpXqb473/+FQUAmKxgGQBsjGnWwEW/AQK6NdIegOZ3noejusKy7wsDIHGpW3l2AKA4vi8SgFGdYtjkIgHoU5x/gQTAAgCFSzRKGQBdCQDPFcsAuH7jeQEASDm1AIDorfNM5AYWAIiaEpPQFQAg9j0UdGhfAwAePpwKAHBsAAChoFP7T00Vl5WiAPXpjNnisShrmuKVCOIQgyGz3Unxd3EypRs+J4sVBoOeTNyZ0MCFldN76u+tvkj14TQCVE1/f9BHXqRI0qQ1NLOSEdL/SfN/5513cP36dZn68/nWBJBygMPDW5jNcsTRAHVDGn6D+WKKR4/uy42d6C4BADYMnKaTWs+bBE0L2eCz/9rZ3pFmm8U5Kfu9/hCjMaPqctH/ccGxDIA0JQPgWGIA2VRw8RMqdMWpre4PLkIEAIbDkWjYCQAcHR/h6IgmhxXiHg0DiVaqsSI3lBomrgcEIuJ4YKQEBANoKkgNmzrMrQAAotr2ur0YALBGgnaN6bJyLmrazwL22uu/pe2fXoUeB/s6YGJnvTjNRrA3QkOzv4QHQBcAWG2rYZzwfR4z8jOmgeaJ0ph14xc7/gw6nddmTbbT3KmtTOAyAMB5EgBpzilz6jR4uhdNsy3yDwIAgQAABN2WywWo169Ivw9DLJZLDEdjOQ/ZXHPyL/T9osBg0Fd9YwcAkLXcxvQ5QJ4mGPR7AgKwS+Vz+F4Z6fvG/I83TBElmCQBbpOYEEqMIGUAmtTRZ3rAkj4dPZEWsMlXlgCvCz2m3D7rQ0CpTtOUwox58cUX8dJLL4ppJJt/ggJicCroiAXMTNygGGrygxB4gAIArykA0PNK9SiQCM8Ssaf7sHJ8TJwlgo++jvL+exj1yLSpxcQwp9swTQWHA7hxiJzgC+UOLCBleCgXoKaekEjKNxcAIL6QAeD2GAOq0YkybpRvUpB5/RM4tM3Ppknepii/daDgrAZ+U7O/6S5+BQA8S+31z/m5XQCAEgDPSgAKBQDmx/fRC4IVAyCjYS+dvRMUzbF4bZLqeB6F/rz7k9MsUN95F/niESq3h8H2ITDYQ1MHqGoyEmnIa64XA7byJ2HxiPy0gUMQgikGROKZlEQncSMBIANA1vrGQU4GACUAMSUADurRBH5/DJfmY08tATCpS890Em26fn+KAAAOg4zHUDcFQGqYFSXMGC+r75IYt5LZJ9T/dqogvY5m3hufqg7r7rKH4B8LANjEkFzfRpfmZnWKZvEAWXIPTZHCqwN4dMx35nDY9MgOiVE3A6QlUDiM1RuhP7oBDPYBYcucZkF238dux1kSAH3s0wMAh1/8FXiTkaQAfPjWm/BmR4iYXCRJejIZQxj3xb+NUsfDG9cxPzoSfwAOhpOSiSJMN+MwzoNb1iAjv6GR33gL2N7HzqfJAPi0eCAUTiBpXgoAVNonUmpwjgSAAIBDNoVhAPD+TRNAAQC+/MUvNMl8gWKxkOl/SFSfKJMpjIk3EQBY5gWSjKYMdKWkWRMQei5C5E/NALC7/rIn7/rjtPk3RcaaubCtSbsMgHV2gD53JQHYNCU8TwIgmKul4BrTNDFeEndWnaw5gYsvfPELQjnnAWAc1nw5x2A4wPzefbz3la9i6xwPAL4HAQAyAMrGFQDgUVUiHYaIDnawdMpnBgDO8wDgSXyeBwCR85ImkkYCkDgFnnv1JdSuI0Up9eUEAMgAsAAAJQCSHSHT4/oUAEAPAAIAW5GHOlm0AIBkZtKEx6GTNl33p1hWDaaNcyoFgCaAYpAjUVe1pFiQUUEwpqhyYbV4bQwgkyyo11fjLUo0OAHc2hpL883z4d69e4YFoFR4orNseLloUCrgBw5yMxW0cS88ZzgNfPXVV+X5bKIJJBA0oL6YUXJsDsbjHTx6yIko87ppIAgskxNMp4/ENJLQfVFmcg+g+V8c0XiOpnWU5xANrqUhEQM+n1TkUjTB/cFIWAIEAMTcTiQANfIsERNAAgBsLtS4jNptBQAkf7Ymu4FZ5WPRTHN7KVehHEKoycwfRQ0mWvDzpHkhJi1kErD5pxwhivoCBojJoaFnKQ2d70bhUVcwczkA4CwPgIvWju41/XgxdrEEQBvOFTiw/m9BqNsG/MkBgE0GPlIXSD+1chbhT+0wv/OhSSMUer/xHJAJesePgM0vfxbKm5UD2M8kj9X1Sj6n6eG6UMhFAIDKE7tGhuqFYPgJcg7x/GNcH0G3ZLkQXwk21kEYYnpyIgAAt0+N/RQskHi/QV8nHgZI0AGYTpzVc49eNYWkAPCDkMI/Gg2l+bfxgZYpsAIAFKwmpd8CYARJSN8na4Cgn0z001QYMgQF+HrcDj6Or2cpnfR1oV/mS6+8KNtFdoNGRjJaNJPrXCNAT+sP23uSSMUcZLFhANDl2C3FrJNu3mQARZ5O/ggA7AQ5+g/+FsX99xAR/ZftqlTT14sRDnqoXFd8TwjM0dCzLpgso2abAlYT9OBRIQAQx/D6I3ntszwAmCRA+QGBVa4x/BbNKs8rAyyts/DMVWBY+pumfF2wYAUGrk5r63y+qRFYHxdcAQAXrYFXf9+8B84EAMgAmHUAAOMBUFkPgGaJyjAAqL99WgDAbRao7ryLYnkkMYDD7evAcE+amrLi9RqI2baiAMpWk7VdpAtm8urSmbtGIE38ygOgiX2RAJwCAMhkIABArPQKANB73trw72O/VsguI8vVGES7rE9NbB0Xdl1HbZOvzGphpIovgNGMKYQvNa1I2gybUgBsw7q77Hb/2AEAxQzl4j7S5K40/l4ZweX/nRkcj/d+9mg9wJmAPpdZswSCCP3BdXhDpgEMzwUA5MoxzITuoET2V8tYuAAAaFLxAKAEoOsBsGwCHH7xi+IBQC+8D9/+CjyRAGQtANAbDXH33gNMdvbk3ktGIdmF25MJpkdH8KNQehoLADiU+AoAoAwAd/cQW6/9AvDcpwQAyB16hjWgdJti6oIY/7MAAL/5y7/ULGczFMulTP+FjEnjCZnuOOIo7EYhFlkuEW6q8WVj4SB0yWCgAvvZGACXPXk3AgC2aj0HADg1S+g8TvkDnJZsXgg2AQKnTigpJI3+RIo5WVLk9ehwz4V6MB7iV1//NaH/j7fHMi1iI7q1vYX7738gAIA1ASQAY00AOVEnA4BfoRfCq6n7crF0XQEAkkGA+NouFgx9eQYGQFgl53oAXAQAuJUnYAe3lyaABACe/8TLaDg9k8K6aAGATRKAiwAASgC6DABeLFXtCACwKGvMaKDXME+VjYeaFUoMIPXE1OXSB4BeFR4pc6U4+9MMg1pfNql1RVdwjfe7efM65jQeHDHqTam9P/rRj3SaLnT2kTTinMCnSSYeD8NRX9Iy7OJCCQD/zUaCj2dk4AcffNBO/7/97W8LI4ApAcfHc/ge5Qg9eT8O7Kj/n04fwg/UEJAMAzZUnKQP+kPEYrpH6QSpz4z1o09BINp/DkHZ/JMFwG0MJTGA8WjKJmD0X5YuxYiSTQZvHtTyV+IBwKk+C29Ppv+jEQ2ClL52MptiPj9RUMTVeDPKACQZQZpfV1gMw+EEvXgohYsYhQpdyVKsCADolcHGyX4pQLB5+t4+xpi3dK+9y968u81Wd/2wjeRFEoBNObrddeF0CoFpfYxBz2UkAKf1ex39/6l0FDtl77RIpnCRKZABACwW2jZgYpbH42oYANIzW/MgM9Rlisk5AIDV0J0lAfBcLUokSo9oANc9M6WQyTvj5sxUX4z92GDHOh2XhBlq/kP6Xazi/9hsC0AgBn2SR9mCIcoG0eaf3/2Ir7mQZvuD99+XSfxHtz/E/t6umABKnJ9NWTDAhDAAhHZpKKymsOL2qXGhKzdp8QUxqQFCu/MYO5gLKEZQbzQZ4vqtA7k+eN1T6kMGANcIxkUy9UNBw5V54ioqU/c/s4Gz3gFGr72BpTdA5BSgE7AY7VEJ7PCe66KhCWCYo//wHRT3vieUvmR2IvuWRaUfR3BoWEqgT0Ap9fegWJgTQsuQkuk9jxX3bRTDvQQAAMqDDMgo8VSnAIAzIoA7IF/3fDx9D9fEk41fRlp3em24YgA8ba109bzH98BTAwDWA8Dj2qR+WE/zRQCgvvctZPNHqBxlADjjA6CmLw/XJ1/WKbkG5HrSdVCGTBr3IrRlkQBwmiLySBpIM7VQJQAWACiOaRA8EA8Aqger4fiKAfCPAQBcwACg5NT2DXoj5nEXs4dVj2omAuIrZnx3+Gfem1hjrEOi552L/1gAQLd2O2t7XBRASv3/XeTpXXisc6u+TNMJAHg+2XC8l/XQOFvCHM6dJRovQNy/joAAQDAWv4z12tC+ZzdFyrIA7GNZY6jv1zkAwDkmgMsmxOGv/DKc8QioMtwWAOBIAABKANjLkQHAGN20qrBMUly7doCT42OUqQ4cJBnP8ZFXHpzGk9shPQAUANiCu3cdk88oAFC6PZE7EwAIaQIoDACVcV7EADhTAkAAYDE7EQYACUcxkUVmjpvs84zFRBgIAMAIN596YwIAjCr2gKDOfqwBgK5rdssKMGeHomps1fXrrIZ/09/kZOKSazS1Mku0ulwu04LSAi++/CI+8elPIisy9AYxpvMTMYYi/eOjv/sB/v6tb5wLALDB6IU9RMxmIM3bdXE/z7DoecIA+LgAAEoAwnwuKQBdCcBFAAAlAGQAWAmAZQBYAID0+nUTwEKMpfQmZiUAlBs06VxSALoSAAsAkAFgPQAIADx4cCwMAAIAvCgIAMiFLCNJGuUoAEAZgEYA8pjQAVONc9j4+l6Ik+lSGmveXA8PD3Dn7keYTEZidMeJJan6nPizqKfLOP9PKs/sZC6ygigOxB3f0tTZiLARePiQlHm+5qHkzBNIsKAAzydGyR1e+//Zew8uSc7rSvCGj0hfvhuNboAGIOVXosxQpERR1KzOzh9eUeTMnD2zcjPSUFqJEgDCEK5t+XThY8997/syI7OyTHejCZDo4gGruiozMjIyPvPuu+Yuomgkunm6hXt+gzSb4OTkiRTL/B2PT30xu3d0++92WWCrFwCd1QkA8PWimPGCpOh3EScaLUIHUqX4kzGQq7aYDuP8j13Winp+pgzQSMaYe1Jr3B8KCKDMAA+PHj/EEZ1PXYgEgCAAjyfsglip/p2kh35/hIC6RVKySGcStNK6/D87ANCWAFg096YAwNUF/NID4LKxv6lD0D6HhUmeLkGLmUWXFF2a9f83mwC2AQDbjJDfGaDSAhWrj1su+ZJiIkqB1edYuYVKAPT1VV+v85YU3DLn3RwAaBey+nqkx6v7P/8mPhkmmsiaA9queZam0qmnjp4AAO9pxmiS/ZIXmkLB5zIlQPwpWGzTTIc8W+N6LIkoBmSQbhi1/zElJrUwVHqdrkhttkZDub8ZHyh+Agb0UEDCsCpNdjCLfLINZCMgQJsmZxDYJUOGpn/WcFDmexrwhDQSHaA36CDqBphlBNVSKfrJnDk5ocxmjp2dXdUwGpBMPkuDtuj1p+FogDzZRf83f4CZ0xFGXUlTQfqZOMwIIIBKk78EA28O/8FPkD/+GQKnRj6bSB6PTzkT34e4ArtwjK5Rxi8nPpEAqE9H45B9BbhBIACA16UJ4OUMAMYYEQBgtKo6jjFFgBdRu1Kbu/+WTtLu9G96rAUAzNzd3im+BACepaZ8+ZynuALC1JTCWj0AFhKAFgOgE4YILQMg5XqpEoCyPhUPgOsAgKs6zCIBePTTBQDQ274N9PeVAVAQNNS4be0Em/Qlsp54yhznlCQyC9wCAJQAoCUBiMnAY/qxAwEAyABIBi8BgNY98sIZAI4jcjbxmCGDjGuSAeRlu8ooaePjozsGLUh1lVb2nmX5LSQAEutsiSHriUFXD4DPGgBo73rsK9/0mioAwASAByjyR2C+V1D1ULNp55zBDagXZiR2hLoZChOt8KZSB0XJLQTdW0A0ujEAsLK8GCNg3U9cAQDUiXoApB/h+AIDIMTBd/5YAYAywwMCAJQACABAYK5C3Ong+HyMhCxHRR6EBdBPEswZV8z9Db29aAJYMwWASUhTiRsNBiM02/vY+o1vAa8xBSBBweYaAYAmlQjF0nj8XAcAXG4C+Md/2EzOzoUBEDmu/EeTAjFk8nzMy1wyhZkAMM+oJ6bJly+0QkrE/SYTQvezfj0NerX+Gkvyvm401o8lc+ZapJYFAewTSAm/vPA3G6dLaEKiDTevywHL41ggQOjtToP/41u/i8HWEHGHjukFpnO6w6sG/dEHP8cn//xvGMBHLB4AuqnmPqsiA4CdtLJEL+6g48VCC504Dh7mc5xFagI4Z3SFMAA0xmazCeArqzGAcmyNASSSVJwfShRgmI7Rb1J0jQdAwg3zSifSbPcMGq3+BKSr1aI7y2kC2BR47Y2voqJFta90U0bUMQbw4BXGAHI/yhhAXjhXTQBZ6LJmzKaYPr6PuMoxCFyUs7EYXeVphjiIoCljlBw4eHx8imnZYEb6DAtNS6USV/NlTm7S68h1pwkgC3YaAsr+1VNN7OGTExzs70u3cWtrhI8+/Dm2t7dEC2ypu9T8s8PHDT0LhLMz0vTPhE1AyQAncdUFV0IB5mP5d37Z/FcW//yZf+d9wp+73QH6Pb42wY1CUgCKci5O+wxLZCESRYEUF1xAWPyzwOB5s8BnccKOJBcVmh2SqcA0AIIUjABjQcICjwkDLLi4c7CxbKIlq2lGORMggY+TDYcTCABAsIHvm+9pPDnHdDpGTSOROkNFdDKkWSC9C2hYw2jEjnT/xUugYQpAJAwLMSu0BbCA2vzgrU2m1RBezQC4ygPgunlnHQBYHetmvK1NHO3H2J/bRX/7Z7Ig7IKuv9dCm/+zdPzLin+ds5ZF0joAsAQv9biyTK3NRZR5LM5nQXVTIz4pqAt+tmo8144m1LXoYuG1PofawljYDBdiAJcAAI/HbjTPk4U7v7OIJ6Wf50EAgOZ/vGc5Pliw87zIbKF3BccVxyBd/TmWCBaQes/zttp9CwBIHW3u3zjwZcEcDAhYqWcKC/per4vZZCIggDAIjB+CHMMYFor+PwzknBgDyHHCuXk6mYhfgbIZVG/J8cljcPzu7+3qve/UyEgPdHltyCSiaVGNDp2KYxp70tBP1xc1ClvSPUXywK1LHKLo7GD0a3+OmdsVB2RKddih5+tHniPRhIzs62CM6pN/Qv7oXfQZn1RkSGcz9TkxbD2PUqFOR1AOjmufHX92UQytVNzDZRpVACDsj2QTwTFMUDYtGwRxD0l/KDGABRkEQv0nC4DgHzcsZvdpDRs3xlC1KXmbZAB262glQZb2317Jbcd/ZZSsDfk2yHDdbLDp78+zA7HHe95zeJbzfvmc570CtklDUI56WE2zKtQEcPwYk9NDJGGIKOoClYea4KSkABAAOEPApoWY711+D11VDIkJ4DoAMDgQBoB4/DaeNJj4n9E8LYFb8TtyUFa5zG/EIsRVns0Vnk4UISAryIDJxdkYQWwZAA7qZAQ/6QvL4GoGw9Xjo81oepbP42IG16KMXDvcpvOg/GI5X7TX5cvP5eq9xtO9h6WB7nIlN6C/TH+6bnOPxvmeewWytWT3YzwAlg0E2zLQfZh2+/W9yVrO/bQ8T5N3Ft3sp4w+/KwBgGUjYXldbwwANOUicjPPHyCgL1XdQ0WpuTOGG1Dbxjgw+igkqLiXdSeoXfpy3EbYoRHg1QDAYoa+JAZwec+wYUhwjwxh7gtpCurDg40B/ARH//hDuMfvwTl+DO8sw6zxsf/t7y4YAA/EA+C0BQDUArQXbECwsVAwCpn7krHAPOTriBiawEbFfRyN3B2JAaTUljGA5XAHO7/5+8C9X0dOCYAY8QJhzRjABkXjiskvAYCG8gFU0mB2ixTV4SF++tc/Qpc1Ql2gdmuk9AehNV2h5Dvnv/z+bzfZbI4yY1Ygyys1PrI0I9Et1DXyknRkbrA4ITGYzoVTl/BdKrovofHdcDQ9+xLc0u/f9LVusFa3fC3lqLrxXn0BCyxwc0i3dGuYxk40N1ikZM6KFN//y79AQVfLkIZsuUYnNo3k23/6zs/w4F/fQsJNF6NozIAncNC4TLdkvEuNxAsQwYcTRBh7Lu6XOY4jD97OCBklDCsAALMslykAs7qL0ttD2RwgrboSpSGpeS7TG1JEdYbp4QM0s1N06xRRNkanzjAMHIS8QY17Nj/3ZcFiCxItIFiazOnqzc1zkaG3PcLXvvl1PDx6DDfy4dFJPi9w65V7qETKwGuhRpJlXooBHvxSTACLJ48QzCcYOPT2LDkOpSDIJik6pLAVlKW4+PjoCLPGxZx8Nz+UCZaFvheEiJJYDKpmWYrOsI/JfCpSjMdHh7Lp3trdkU5hQLfvusDu7q5skPu9Hj79+BPMZ3MpEnrdnjiUn5ycCGWfn/V0PsOtWwf42XvvSiHDtAEW89T8s4jZ2dkR3T9pwlIUiRM/JQYKkkn0Him7ot0PsLd3RzronNRZpJNez1VtNpsInZgyBIIHpAH3+j0pPOR6ZBlOjo8XEWbidWA7wWbpEdMvFjlRrHr+gjrs2Oj7XZlouglpy6dihMiCnfR9fuc58ZoSfDg+PkSazRDHLAAqSSogCkmzwCDo4vbtu7JYUUqgnhgs7Fjs0eld6VmLZV0Gk94/QmoUJ/EWHds80BbVFjnn9eKY0wzcZQqBZeIsj3/dhqX9dxapVjOvNHm5x9cK3aumlrY3waIbulj8Tae9rtS51byH9r1gX8tm+0pShNEJsnPA+0ePS/CGtO4l3ZTPYZFsj8G/2/9UPsjCdQnOLt55aw5cdfVfdmmXV8lca/McjdOxwCgN/vS+S+dzGQO8L6ndZwdcOueUiZSV3MdC/09iU2BHAhSQSm/Hh3SrJFKSd+vS8EjiAesKg34fh4+f4NVX7+Dhw4fY3hpKpi4Lcx6DFP6IkZp5jqooZbEllZ8dMnvbKQNgCYiUuZpk2ghQcellsrBHYMtRMO/8VLxbRqMhXn/9NRwdHaqTP31Pmhx+6AvQIZALi22uka6LwKOfgSZpcGyEUSQLCecGdv7nZYZo2MGkSXD3t/5PHM4ceFEI1+fGfi7A5Bk7d4GPxikRc/Nz+O9ojj7EoMyRn50Ii4Jgc5h0BahPc6bIMEc60BhGyhvoX0DDT8n/CaSwpynRYGcPDVMEuKnwQxR1g4ybid4AcZdxYQ3CTk+BDDIm6JgiQIDGrqpBEyV0yxvq6k346uLLOYQ6RnETaIFRSzBdGSpLDs1lxcENF/8LD1sCDM92hMuAjWc72stn/aKvAO88jlpieJwnCVazKJmjOD/G5PQYkR+gw+7ddAroACMAACAASURBVAaXbLzxEVyPUjj64dCsjBycy9ecNu24XYzwZ6+aoDl6R1IAcoRIhvvwGAXoJWhqshp1qVQavzWrVhZRzUZd3chcSbow5wch+0g6AOeuBEGYKHBQl0gnJwoMdkZI53yJXQQJu6qXyRdMQapupVeAHDfYUF/ysT79Mzdf542/bTGtWrsP8+PNK46rilkpFI2EuGEn1rYDJY2L9xSB5wplNpe9Vm84kIjW+SyVBBbZJ4mE2OytOddZPd7FdmbrKuqVMwnkzzForgavrjvwTWa/KwEwjrk6x/zx+3DcJ2iqOdwmQRQkaMqp7M0Z451nFVy/I741aXkOuDGS+DW40S6Q9LlaL/Zu6+NtPf7Pns96Y2ehJCe4Ili0jmrWwzQqxPwxDn/yP3D2s/+NXWSIpxOcpBkOvvt9ODTrq3I8/F//APeMJoAZAg7eqkLc7YokT2TaBOqrUiR+EdmPSYyM+xcB2sl/oARAYwCZLsQYwGq4g93f/y6wcw9p0EcTarMwcQsxA8xo6Mk1m758lGKTNeg7cIoU+eNH+OkPf4weZY0EAFAjFT9fVwADn3PXf/mdbzbssDLjVAlHvJjqvcCTlqg2Oo/TeKxgJrM6KnsCBFBLaaCE6+6WDX/fZDr1DId5rqfYc1g9yCpdd0nIaRcyZtBy0pVMdi1ULQDgxSGypsSf/sX3qdKHG7BDVIAdK2pdenGET956B4///W3EJQQA4MZR7LNk1ld0KGK2PDXeJMgEIc4NAHAYBXB3R8jZCaPeU9AjPuc6AEADpB2P0RCp5EkSAMDsVAr/2AAAjOGjbSEJnwpMGBaaTj2LsEMpGRwHaV4i6CSY5fkCAHhw9AiVV4uHRFZWuHXnHuomINEHVUUgxEOe0p2yRBNUaLIJqicPEc2nGBoAYFqlYhaWT1J0wy6c3EXeuPjwWAGAsg6kQyWmfzQPoUs3AYBGAQBuqHO66Y8GAgDwfiYAcHR8LDT7KPJkY88OHjfss8kMjx4+Qr/bl3HAwoDFDB/D7uA8m0v838effCSvqSkQjXz2LIDYIaRsgPpfG/snG37fl2KCHVkW1fQHODi4DdcNBQgQAEO6taSFsUjI5Bh8LosSFk40OGMxwOKEvz8/O1f4ZcFo4D3ZooQLyYJgA4uiCikZPEGE4WhbnPrpAxB4NWbTiS5GPoEI1Q7zOSyq+HpHx4cYj0/hss2ACgWdS+tSmAvd7g5u37qrJm7ckBjKOTu7BecUY5LZHl86+ZrztEuyQdjWJ2ZrnnMZALCI4NjQHd80MawzANTE3CyoLQBgUWpcYxK0iSFgsPpFd19ADMa0kSJvinJhD5nNlzCHjFGfAgAKwrJ4XAAA4rav3Wv7eAU/lkW7vJO1jsBVC7BMM8IUWH4RiJKxbse5NJ+U0SCRVIblYP2JeP0sVZ73N+9tjgPevwJkmPQBfn68j/neeJ/LezeUe3bz7UItkiq5PbTTQYo+QQ5Gc07GY4QGUFJ5AKlSFeIolOskIAQ9OgjgGbBEtucGkFlspgkASBNbMyzFF8EYLtuIPvqFUB7GhI+dvR0MR32la9YVbt++hcPDJyLpyirKc7Tgp16Xr6evqddM0wbohZIrlZ+ZwBxX9C4oUzSxiybZwd1vfB/jKoHb6aBoKNHRtATqHyVGCnMM4xz1+XvI77+LUTpDMxsLy4zrdJj04PgRUoL0rifXQwAAh/eRRi4WjDAlk4q+KWW9AAAaTwEAFvz8fdjpy/H47w6ZANwLiBkT5xKCgKZo4L0ii8Pq+Ln5gsy5i0UXP+vFiDOLzbIAWVhhLm7UtkngzV/t4iOvK25ucuzV8XeTZ7x8zBflCnAO0vnPYeef//F+LMiKPMX49BSxAAB91LMx3NhXAMDlGGMEaGXm8JsXlO052q8naA4VACicCLEAAPuAm0gRL5FwMo9oQbksDtka0mJRXFeaAo2XS4evkshOD4Hbgx+SCcQHFJhPjxB1O3A7Q8znDoJoH35nS8bvouZcLoWLor8NwF1kOtykBLz8s148++ku3+KAl9cP9oA2Jtc8xTTYrmJsrJ/t1QCAshmFSWLiqZeAUiP7fBaGZW4AgNGQRYKYTgsAwL2WAaB0zV2CnavncUWh3tq/PP2o+rwBAF6fAunh+3C9J6iqKVCFSIJEjXBZe3Cvy7qTzSnfwbycwHE76MRfgRvuAEn3SgBg/fNb3x9pC3NZ2ywS3eQWIsudIE4qUYVP/vff4PRn/4w9pEhmJzihpv9PfmAAgAIP/+ffwz07RcgUAAEAapHjpWQGSjOQXf4KFTvyaGTfwqJcTABLNs4IANRICQA0BABGaEa72P3Wd4Dd15AFPdQCAJToONxDNeJ/RhwlaihhJABAfzMXTj5H8fgxfvrXP0a3KIQBQO5SJkxpFxFCBQD+4te+2rAL0pQ1AmZ3SzSR0gSYT8juQk6zMTEd0yiplwBAi4rLDVjJDp92kSwA4IQ+vCTEf/rT7ywAAFKBqGknMtgJA3z072/h+J33rgUA+uxq03fBDzD2PTyoChAAwDYjXa4DAHqGAbDfYgAQAEg/EwBAo2g8lYeQAcB4i+0Rvv5rb+Dh8WMgdAQAoISEEoCCdJ6aGnYia6SncgiU5LQAOTtcjxcAgNsUSKmFuQQAmDcucgIJbiCgCTfWRNnorMn7ds44MUoqAh+DrREOT44FER/tbOPo5Ah5nmI46gp9mGg6Z3LS4d5/733c2r8lHfjAUyd9L1CggCADO3k0CxxPJrIhtoUdPQJYeLBwJwjATbgt7ISmb9gA/B29Avb2DhRjdDWOj0wCifwzMXvsprLTyd/xHElrVhMgBQsm44lx+FfIWcADrWxMp1wBAGrxScUnAEAGwGC4hShMpDDwHEoNGGOoRX9ZsCPviT8C33cYUfJwKskEZZVJUgGBE8afESzoJFu4dfCqocErYKKASCQAwEUK/mrHwVLbLlt4eQ7LrrYpS1tFrpmnL5XxtCf8i4s5i2obT7gc0/Y57SL9ssV10wahDQBY1oLo2oUiz5qVUT4XAQCLXmvsnNLHVWKgrSApKMUEb8lakMeuRP9dDmZcuMYbAAB7rE0AgOwlrczBZNlzoSY7RV3+lZnC72IwaVIoqKdXCqSa6PEesaCIMqmMSSELcwM8WACAiyZ9LijPIeNl0OsLI8YaBNIglJp/AmRnp6dIwkgkQ8I84HxgtlViUmiK/sX2UGS1Rk9pbiQ1heVno1Yi/Pm3fue3cE5qXxxhOlV5QJxEIhMKIv18ll1/XwATLqCcUzjmCYLN5nMxO2THnpIpAQCKFE7HQ7x1B1t3/gBz9OF1GXdE9gQ9PnIMBvsynxTVBHsDoBm/j/nHbwsA4GYzFIw3vQIAoEeDveZk8VkAIKsaDHf3UXF+o8EfAbuKEgADAHS6yIoa3cFQTFel/uf+wAIABKwaFkC6UbqwsdoApl0cQxYAWGUAKAJ1CQBwaYfs6be/y87mM1Yg9l7dKIF4lvN5+Zxf7BW4OQBQzcbwCABMjuF6ND29GQCwvv601xafEoDHb6Oan6FwQ0SDPQUAvESYkpTXmV6QUQDY+7QNAPB3pPfmaLwapYS9+AgoJyIAIF9XAABtD95FgWw/hXWAbH2cfLkBAC3+2wAA22VccYirEACghp2mrjNhAPRHI5FmFFkBSrUo1xAatrncXz4AoBLDv+z4Q3j+Icpygir3EPuxeFXpfpZNvgZeEAsAMCvGcD2mTX0FIAAQxlcCALYh1R537TH5ogGApNcTdjQletz/kPXG5CLWgNy7pXkqAEBZsVagDKlZAQAYA7hDAGDn3gIAYPOj61JaSMq/SgCeGQD43tfvNqIRlFi/4AIAULmQ7i43D8JCkptWb/NAqJrUazybBOBXgQHAGZoSgDBgbBO3i5rR2rBg3N/Bb/7e74ienzcv862Za0+yR+x5+ODfforzDz66FgAYhJEAAKXrCQDwsC5bAIBmPosowzIAqFPzqcsPMastAGAlAJYB8NkCALxH/CTGhO6W2yO88etv4hHN7CJXTCQJAOzffhV5Qcd+ati5SdYcbtlIRg1ABsDhI0QiASDzoEDhaVwYJQA9SgBychw8fHB0iJQAACUABAC4IeWV4PUNA3IKkFfMyC4RdRJ0+j0cnZ7IxnK0vYWz8RnG03MMRz3s7m4LLYufYZGV+PCDD3FwcAvjs7HqtlxHovAGpHDx5XxPigFKAwiWkeLLgubg4ECKOxZBT548kd+zUOd3FvfsjvJnygRI5WeUX5L0BQDQDrrqjQkAcPLjcx49eiS/Y/EvsWh1Jd4QfA1qlYkiyn1nCllrkiYgHuMZ6dUhkWKQnwkAMCqQPh4sDGhkRHNAiexjxGHGot0XHwE+h6/NXPOJjQ8Ei1IWoaRdNwIA7O/dXnTwtLhTAGCVfm4L/+UmQoo/Q8Fvd0aUoq2FrnXZtzT39uP4sxRba1zCdlHepvW3N5eWhSCcG0MLb3fz5Zq2ivTrNqbt12wDAAIKUptusufbAIBdnCxIYt+rBQBE075gSygA0GYAyP1iCtd1atsmZsImAEAL8PaXXkz7HnhxBXRYIboqaMJ7g6kSBADseSmIRSmCcf8vCunacxyoDGAqTBgyWGjwt3wPhppvdI4WAJCOvIAninCzEtV7jACDh8nZGbY4LgmMEXWnMaVHtoGJFCT6bd6j1f+TTqvsCbJjC0ShgnhcWGnWyvfW7SUS1Xrvtbs4PjnG3v4OHjx8oF4DTYXx+BzbWyONYTJeM2RotNMF9N5jXGiInF14AoLU5lMWQPpfVWCwN0Bn5y6czhs4L2P4pAxSgtUPxSg0jkfqk1LPMExy1GfvIrv/LrYIHswmKNlRuAIAIB2Q6w7fXxsAYKQSAYA5K3uCFEEk3irs+lMCEHX7AgBEna52I0WLSqYAIwAV5BOGwYYO1NWg2+q9pgwAq3dt/W0BAPC19YvXTv/xPAX7yixwDb35ulEvZ7UA4G7y6JeP+SJdgacHAOjY7xkAQIC/BUV+8/vatP7YtcVvZqgfvY1yfobKixANduEO9pYMAGo1SbLhXLtSa9O4VaO4Oeeww1+7mQIAEpriI/T68ALGp/EXOeaz4xUGQBjfgpcMNTlw5WtZjuqv213ilwDA6rVi9a4pYpRkkAVgY/xY4AkAQIA2m4mkUwCAOEGZFXBZuBoP1C87AJCffAg/OEZRjFGkDiKPAAAbBRpdS1a0H3VkEMyLc3h+D2HyVcDfUvnvFRKAVYmmWUdaDaQXDQCQAUAAwDIAZL0Ub7dC5bsBjXkVALAMgEw8AJQBUNMD4EUCAH/y1TsNzQO82hEKNDvZlgHAGLeSemQajrE9YKiNpDbQXCikEymyRQ70007tv0oAAE2kuOmkQ4MAAL4rZnh33/iK0DS9wBUqKxkABAAi18XPfvIvmH/yAHF1uQQgKEuMYqYA0OzOFQDgUVMJAFCP+lLoktJxOQBAD4B9lE2bAUA252cPAHhxtAAA3vyNb+Dx6SFyFCsSgIpul0YCwDY9japoKueEBgB48hBhCwCYN/kCAKAEAAURQRc/Pz4SAKCsDQPAqrG42fc9YQCw+1/UlQAAfhzi9Pxc6Fq9fh9plgoA0OnFuP3KLUwnU6H9P3n8BGen5/JzKeZZlM360vGnZsfx+ZqVGAWyyOdcEsd0vocAALwHWNwcHh7K76XQkY5oLUU7AQD6CZAmzQLacQLZWC8LOPqekP6numZu/mlORrMymqhpT7IRMOH87Exd0ukZYZpm9jgcw1r0W12+GgQRAEgSmvUx/o+TEFMCSCfiph7IUmUJ0HBw2WmmF8BMuqBpSodS3uEELIDRcA97u7dMsawsGF4DSgDsRmdhFNTiGtrfWQBgvWhoF/wrW3ZDybePbwMAV9H17DHWJQAvAgBQ8z6l57cBALsYWWBk0Qk30gBLgycAIEcQvb0pMgwDwBoD2msrLvcmZ95es/Z3e8xNc/Mi2q8lc7A/WgCA9+EmU0NLlSf8zOeQ7m8d7223nwW3MAJ8JllorKYFAHhf8961MZULOYSJOtJ4RgUaRBJhTPyks94oICCJAzxuxDSPc+xsb2M6GUsaAItnMgPm1O5yoTXyCQVMDDOWFF5uH8wvdUMPJJ0Y/UEPvX5Xuv2MY6Xun4DA7t4Ofv7zD8QHhAANQVfqODmeBJ8gCMGl3PdEK59mOSICHpQ9GLM+DoPR1pb4wnS3OggHt1CGr+Nk7sMTCUCO0SAUgC9NIYAJnBx+c4r86C3g6GPssLN0diKbousAAAJ9vL4WAKCLsjAA9g4wowTCD8Q8lAaBeakAQNwbCgAQMkmEAICJV6UxsDWuIhWR0pbnkQC4NB7awCDQGCxrrKufWBuaWt7PzwMGtIubp9292Me/BACe9cp9/s+z8UAs266WAFgGAAEA36dkyDAArtTHK2PqMhqyV09RPX4bdTpG6UaIB7tweruicSZ3ifFgnO+EtGsXeAFIjXeByAMMAODnqMWgkKC5D99KAESHXmA2PUTc64oEIE0ZTXawkABc/Bw2gQB21mw/+iUDoA0AsC0qEgCRnBkAgB3f+QSz6Ri90RYXF1QpjdUj8XhQaN2uSV82CYBhSJyQAXC0BgBwT2qihbm+EgBAhWl+Dj/oIup+DfAIAERXAgDrzLSVRo1Ety/9gZThaCBd01h5XgkAPQCYpMddGgENj2aO3LPR0Zz1Cc2FXZp+qgSA+4k2AEAJwLYFAPyuSADYqKAEgE04JqA9FwPAAgB+w4KeEQOuOBnLZaFuELVEAGbUFnITJdkpxLocRDSAal4CAGQAJHGCNMvg0myJFF3fxW///u+ivzOSGLo2AECsJ3SAt//pJ8gePL4SAPCLAltJRwAABmQRAHjiNAIAlIOuvtZGBgD1IAHUBJAAQJsBYE0A5wjrHNPD+8/sASA6eOpcSPeOQoznc/R3tkAA4PD8GIWjv6eEhBIAAgCkqJUl7x1XaK7Uk9MDgCaA4gGQ0gOA/hLVQgKQzTL0gh6anIW9h58fEQAgm4ADhyZZOnAlDpeu3bxN6cDKwoGbeDSYM1+bSRex8QhIpwhjD3sHe6iKCp2kg08/uS9TMtdNmoqxcKFZYFWXWjV49DtIMdoeSZHvu74Uu6T6bm1tLSQATAFgsU+6slLi6SasTAF+MUaMEoA01Y677Xhrk0v1z9YAj1Rj/p4ggHSr2XnNMpyeniDw1VRwoctd0LTN5pZmQbxOVSP/RVGCjpj3MSKIXbxUgAC+OQIeNO5LEsaZ0SFYCzhOXOx00vxvOj1HXqRKS28cDIe72NneW3TLpdPIaxbQRX1Rdi+NbgzJe9HFu8SDyE7Utki2Gylb3C469KYruL7J2tQBfxESgPUOj+2oy+dkjPssA2C908/3xuurLBNeYzU4tAAAVyMttpYSgDYA0GYAbAJJZMt2hYfBZQDAkhWgRnwWANAFUgseywCgAoGPoQmefu76nfcqz1/uYXZHWhIAK43h+7QAwOI8TeTfktmg11GlAHMM+wOR11ASQGlAL0nguw5Ojk+wu7MjfhZJFOP8/EwAAT5GfGuMvMACALqdJbihGnmeHwE7eg2w8CfFn++RY53vl+AbxUpM5tjd3cGDBw9wa28fxTwV4FwkBzTLE0YTAV9fjf54TaIIaZ7DCwNxBWb3/+DWLfgJmQFzOPE2/ME3cDzz4BI0rFLEYSXXcT6rxXPEDyiROsTs0U/hnd3HTl0iOz6E67sy113mAUAGwFUSgJznTZ8CegCUtRT9iQEACAaQASC0YpMiQI8VyhiEAUAGiinNn1UCwOsvAOaKd4VMcgrUmPVNYbBNxf5LAODzL6R/Wc9AHI4MZbsFAJQp8rNTTE5PEXo+eoM+KkZuJoFIAFYBgMtM9PSaXCUB8OqZAABVOkbtMZFjB24LAKDkRsaYMDvb97mC+fI/yTim6XMmxtESr0wAwOvBDzpSZFACMJ0cIel34CYEALwlAHCBAdBes9tJMZvG2cKd45lugF92DwChZxgGAD8hmqvKvkYUmfzc1NC5mU8wmYyVAZB0UWWFFK6UC7ORurziX0IAoCmRH34gAAAlAGXqIeK1KZcSADLOCAAw8WKSnSKM+uj0vgb420CQ3MgE0K4l60zJFw0A0GSzoJxz0aDjnUJAT5OJ1MpjyQCwAIDGAA7hbO+/WADgz752t2GniTEoNAXgDUwAQBZgAwBM0kxM3NglpElgXZRy49LQzqmZR/jllQDwMrGLzeJxSrf2MCTUg9p38cff+y6agNW/IxIAMgC6QYCQ9NimwX/84z+heHSI6BoGwHanKwBA1uACAKAESkoAbAwgYwFL1P5NAABrAvjZAQDns5kAAN/4zW8KANCWAOzdurMmAVDXbBpuNV6JOj1HdfgYcTbDlkeTyQqZU4p2Nptm6IU9NBmXOw8fkAFQs1AnAKBZ5mpRx8GmXTEa/lECwM5bQcSNAJYR97JDl5UZKqeQzf1wMEQ6zzCbzoQez2gwRnlxw08jEtH8MrpMGAAltna2pMtI4IDjgh19FhDs1h0RnEhTNSZLU+niW5NAdsdpKkgJwP7+LYRhR+P3DOVdO/xLp3VuAGwkoRgAkhLN90UTwHNGEbmqM17oy62UQA27GAdIAID+HTTxIgAQJ5pYIBNQUyxiamjyWRSVdP8l5ozmn2mqJmemC5vlc6GzkZXAuaLbGWJ7e1eKQBa00mkU00Pqndq0fxv5J1zeJY1XvAt0c7GpWNXCSt8Tv+x1sgWI5Nw/hwRA5fab56+bMAo2AQBtBgDPdx0AsGAG35u45W8AAJTZsOyw8J6wEgBeBwsWCAOk1UG152O/W5nBph2apN1wc7ly/Y3rv1mw2gDAJhNApigIQ8Xc65KMIT4AgeQfE/SytH0+jrR9NZfUeEAxeRQ/AeNrIP4Iapqo8Xuk8pMpQEM7gs4hJpOJFOqcTyPfR0CAinnBTLwIfJQmgUNMdpiCYE0AJaJxmfLAhbgsUkmC4NjlPd/tdaTrz0vCzj/Hv5j+HR+KBIdyGDl3eUCNkDOvOEBbSMGwcVgo0/OAAGRIfX0F6gFDRsDGEQZbasCV5lOkdYzRK9/C4XkjGlHS/6pyjCSi50CFTrcDz68QNmNkR2+jOvwQ22WG7OToWgCAygnx+iAzh91EmnsaE8D+zh5qgqMCIAbC8mPRT+O/uDeSDaoncYbyVsUxXDwA1DlTixsaKK4NwKeRAFwAAOzcYJAaziH22q4O8+cp/C8Ck89UwehVeCkBePaL9zk/cwkA0ARQjQCZApAiNyaAEQGAfh/lbAK/BQDQB4BzoxZ8l9+LV0sA5igf/AfqbIwm6AgA4PR20IBjVFOCZO0goLgBABDbOO7Z6fDt5QsAQCQAfk+SAKTbiBLT6RHifldo//PUQxgfwBMTwKs/AhtFt/lRm0fmTT/UX34AwKagcBYgAGAK+DYA0JRy79A7ZkgAoNtHzSxsPxJ25pceAGDs7RNNAaiqOercRxJ2UFAbL0w/ml4zAY3R1inG6QniZIhO/+sKANAv4AoJwHX34ouWAIRJIl56wtMUY+OK5aBaRroOJrPJggHASM51AMDdOcDW7/2xegAYBgD3UdYD4LkZAH/+xmsiAWBnnxsZ1Q5TU+yKeVre1BjPUwEAxAGYxYQBAEhn/7IDAOrYnqObdMUUTgAAFmOBh+/95z/HvMqlaGSklAUAImo2mwY//V//iOLJ0ZUAQFhVWAcADl0IA6Doky56iQTAq8VY5kIMIHP1GBMhMYBkADAF4PkBAGGIhAHaAMDR+AQlHXNDdsKKhQmgZQCwXc97qapz1AIAjNEcPUGcz7ETePDdGifz8zUAwDEAwKEAAL4fo2Hbn8UCKe8NUfBaTDeYk0EJgHxnTFgUKfW9qqQ7V9YFpvkURZnj7qv3xP0/Ctj5czCfp5rqUNENvJau4MnZifgLMPZrd39HqO6nx2eyCdCOOc36BtIdtO71trPb1rIv0UgPd+9+RQCMZbGpAIClPxE8YBHCt0MAQOAeRk+WpaDK5P+wYKFPAhdrmv1x/Poec9VpVkhHdFKUCRKQhRCLJlmKyIr6ZxqzZQL68bmMK0uSjgAaIoEwhZkFAdj9pykgFzS+zmi4g+3tHcNWUICFRZICALbotwW/+XcLAKAEoE1ZtxO27fDrZ7B0ib8OANhEt7yMHcBrqTGA2nlvb9baTIOrFpGrAABbbArln0WtSUiQoptu/wYAYEG5zgDQrrv6QGxiAFhQhEXuBQSk1Xm6jgGwDgBYwoAFMdoSAAsAWKo8HxtHgdyfBADIduE4IKjBe5XsHgICjORTNswUHcoATGSgdf+310lADYktVBaEeG/MZ9jZ3sKjRw9x99VXcXx4JK9hQQJ26Vgob41GuH//Pvb3doUZMxz0QXNbTTmQtpgAKqKnNWAbDSCn41Nsb49ElkOJAq+3gFvMJPY9Kfpn4nPgyXjb29uVv/MYNM31aZIjMXkKmrM4JhunYnQhwQZfTUkJCo+2t9Ed9GWuojyAi3+3H+NkWmPn9W/jyQmlUKGkbeTZCfa2t3FywphHgsgFhnGB8vQ9pPffRX8+RTU5kyjCqxgAHiUCpcZJ2hQABvfS7I8AQEWghp4NHgEAmog56A1GCPojcalmbCDNDMkCoAyAbC/+Z2MA+RlKRJn5uopyeXEcqQnnqgTAFFMCAFgJgBWktI/wWdD3FbR5vq+XAMDzXb/P89kKAPCLEoBNAAAZAJxvBADoMAbwGJ7PmNAKKr9qR7dtuMM3mGHatYYeAOWDt9DkE1R+gsgAALVDXTMlREzyoEzJ1ulmHFACwDlBPADaAABzwTnVeQh8wwCQ+bTAZHaMpNeBl4wwT10EMSUA23r6V3wEa6EyK49cinKuOsLlB/9VAwBErME1QBgbNIYl1TtHPqMEYILR1jbQG6ChnNpTAID+NEs48kvIAECB7PF7gPMEdT0HyghJ2BUAgAAb2brwAtH6V8Uc5/MjAQCS4ZsKADiBCTCY/AAAIABJREFUJjCYG3VdcmNNqQWqbT1msV694BQA1iGU0vM7awlG+BEAoHyeAACbiZQAWA+ANgBADwCaAG4CAKwEoHD955MAEADgRsmaAHKzISCAOfG8qXA+mwvKQvS/5s1Ld2Mi88wj9DUSzm6Y28N9fTOwPhX8MngAKB1WWmUbtwrUa7NIk0gWn7iOAycIMNzfwTd+69fhhJ7so4j80HG6w5g6AL0gwN/+6L/CGU+uZQDs9QdgQHM7BWA86CFNIpSGIukaB0liTdSCVW4lAMC86aGiBAAHyGgIKAAA7/pUAICgSjE7eoBqfCQxgH1GA+ZTdJwK/YiAD8Eh/eRU2yRDaSUGUPqndLKnYRx9EEIfv/V7vw0CAGmdIRn0MZmn2N67BTjscPliAui7AaosA5wK82qGyCkx++QjDFEhpkGdWyN3SaNy0RT0TYjFA4Co3zsPH6Ak9dYNZaM6nk0l53aazhF3OyJFYOEvKRZFqaZ7VS2LOTv3LL7yMse8nIsRBz9lofP77FxyoFaIid4J/RqSBR53IszzOfb296Q7yKLm0YPH0jFnAUG3bh6fFGV2KVm88t6wEgCJ4qIpGXO6JRaNhX6IXm+AW7duKeV3PpMupAgBGAmSphqfJlnlWhTRk4CFCgtxNHQDddDtsWvfQ56XOD8bS/G/tbUjGmQyDPifjQqwdzLHLQEA6vv1dVTmQwM/elrw+8oYXmzW6U/Aa8SCTQsq/sdiieck0W05j6c5yQQOO52uAAtkI5BpwfORfPSGHJaLLIDLWAEXCloZl6ub+HWd10rZsEKJX97HN5EQbNrKWJmGXWjE4Z+MKs9ddLu1zLioBbXgyoV5sTXf2Hx6GXwmE3q1DLq6AGm/rwvFmTGvo1u/mvQlUqSzG066vbwHgrw65BdXWRkTRgpg2CpSjhnzRi2w1aBRJCSGeSOglhAbDNgiMX+ajbswQGSXWUwFFTHncWhix/OgpwAd/jmu+JgJaf6jEZgEwPPnscg84MLK+5OfQxyGMn74GjZSUNkH3CiX+OY3vr6yfllpg0g4OHeUWuzr+CPDRWMKZaNBADMtEYexFP1yVbjQ8zsZTGQSMP6z15MMaMaT8smMKJW71gOKco7u6BVM6wPMqgR+J8Z0doadrQQnh4cYDQ/EP8DxCvj1uQAA7ul9dKcTOOkERZXTJAFuwI0SgQbGrGrhLBHgVS7AMz9TMgCEpkpTUC9Ad2tHYoEqAhY15ak9TGYZBsNtoSXysUFvKOs9AVz623BuJX7HOVViHg0AcDnItnp3rz5uOf7MCmO+mYuvM8MlDAD928rzrihkXtyfXgIAL+7avugjrwEA1Bdyv1FmKMZnmI/H0nlPCMqRyVllklUuOkSH67rK4K5iAGwCpO27cgkAfPrvaPIpmrCLkAaAvS0GhqGoVOcv7CgpKJc4L4tM1ZpbCUCFxstApXHFAhScA7vwuDcSoCBDXo6lERUkI5RNggojARw4d7QyONeKpGWM3iYg+csAAFx9B4roVBoynMzVrcHMSTWd3ksxWSRTi+tgt8eUl4HoVCV0nZ3tlYLpIqip1/1ysFMiw585heT5QNSncYDYtD4IQMKEigfvwPUOAeRoihCBG0lTypoAuhHXTSaHzZDVU5EAhMlrQLQHOKGsVXZPcZnkxl7mC+PRXF2R2Iisjek2Go0pTTcWPwQmpkd48s9/h7N3/wX7ToZocoTj2Ry3/vQvNAawzPHAxADGZC0yApBm2NxT5fnCBJD3S5mz+cq9d7BIAWhA020XZZah4nv3G/GLIANg+w/+RBkAjAcNKCOuxAOASVwEAHg/2RQARs/bGMDq8FBiAPtMGJuzOe3Lep/lJfphTyMoCQCwQ0MAgB0NCwCQQs2uxazMhQHQSLZwKLFtvCY0PqKRQUCTt5cAgJixsPvDLrQbBth55Rbe/I1vovbFgUo2m8ysTuggD6Dr+fibH/0YATvN10gArgcAXLg1xRlcFigB2AQA3EJWdcFPTM1K578QAIAeAB1meF8CAOTUyKNAWs3kXiIAMHIaJKQLkyLrKnW/KeibEKHJ6a8Q4a379wUQYZIANULzNBOzP0b/BRx0BBZIWyddvqRHQ0cKgl6vh/F4YlyxM5ROJU703L3TAFOSAAwAIJp9mvHRybVh3GKNTr8jngAEDfiVpyycOlL4k/rPQoSFPL9z022N/CwyqYVyV15/Op2j0xlIsb6/vy+PZX56FGvRIvpoMVJLRaZgi5Isz6RgohM5KcxcAJIO4wxH0u2vSnX77/eHOB9PlWEgOYHalV8AAA4BiEbQVp6zvp4nhT//EzCEgI75ksJOwCzVhkvRxqgicesnQ8jDkyePJDqQX5zACSoIAJB0EccdTTwgpkPHdKElGxHLmgzgpgCALU4vK/KvLkyeHwCw3XxrjCYLkHT4GdmnKQb8amvPpXS5SpvfAgDUN0DiV9ac+G3p83QbgBVwZOFez4KZnxOBJe0Wc6zwPUgRbjafVipgPQCE+Gg2IItSTFgfWiRbBoPcfSYZYB0AEOCErriGFSGO/Vqdq9M/s3Mlb1sXaLLVlILPsTdHJ4pkPbKvqYZ+2vWW/6oSg35PjnN0+ESYLQTZDvb2cVuM/LKFBGFhbGiMNpdeB3qvtot/dfwDulFPEkTIKKLUaE7AIwwQJLEs/Aev3EYQx6L753xEpkApbAFeEyDLpwi6u/C6b+A888V0Nwgp6UqFXo8mlPllOj9FPy6RHb6N2Sfv4DY9YE6PUHFiJDgRJmhczu2rAACZZ/l8JtGlBEBLdg9JLXY89LZ2kBO0pm8NNytRB+PJDMPRDlw/ls4EY5b4PvleFMxg7jKBi1IjP2UO2Axubdo8XxiPLbnT4vFWOmTGyEWicXvb/Lwd/OctMp9u/D3vq718/md5BTROT8sgFmw3AwAaUP5GuYDoYp6KRdIuULx6juo+JQAT1GFPUgAUAPCRV5q84XPNFZBbV20dC/o3vjYbP1wbajdFJXs/rtEhPKcLzyEAwL2NBQA8BMkQRdNB5YwQ9wgA+AYA0CO3z++6Bp42gjY3xm7yKf0yMACuAwBE/iyocQsAEGCohFtz0+qiODkWSSm9l5xOX8zeaKxKRqYa/Zor0ZZGmhf+1QYAWBOlmD16F65/KGOwKSKEXizJVNyPyzppAICynCOtyAjuISIAEB8IAKDpC63GQmt/dS0jTYByAmlygAUAwA2blMAs3Z8DAGANbWMAxReJTkKU5NEI/nMCABgHPoj6wvoXAMDGAK4DANT8jbO5mAA2ni8b+YaxYuwSchPGDl85/3IDANJtqqQIZV+HmBYn1Xtf/ypef/NrKJxaCkwa3TkEAFxX6P+J5+Fvf/RjRHlxJQBAE8D9wXDBADj3XIkBPO93hQHA7g3LfgUAlMp2MwDAMgDmL5QBkDX5pQwA3m91nguSNaumCJpcAIAtOnFXxQIAEMS7YHZAJB4AjR8LAFDSkZqLoMcFs5SN9oyRVyFNB3PZcHOXzW4VC1p2imnWSAoyu1pZSTdWjfWr6HFBXwtx2VT3fYkeI2JWpIg7sXTb7r5+F9PZVAAAorpnJ+eyQSewwK4/Y/tY+HPiZkfVUrX5b5v/ziKE4AK79UwB4KdGAICdTRZcLKBJM7aoJgsWiR+TQqnGk8MnUlDN51MD4Nfi4s0Cm4W/79GUMBK9/3xOMxUW6SbYnBsHMQY0xa9D2j+TBizgwM58rF1Wl4Z+3Oisd3e14GcNpLn0pKoTkazw4OF9uW78j9IEgim8Hjw3npdIEVyNHJRrY2L42gjtzTv4pgfYYiBe14m8rAP5rAyATedqWTKrhnPLk7zq/cm1bgEA+ljKPla78ItjLLrx12+51kEVG1+nxb4ymbhI8XPh/M7X5X1oyNiLqD+ty6xDv4IEtou0pOCZDasxsLKsANs10vtvWdot2ANGK6esACNvEd+AUjX+vsolxIGeMnyaVka8rzTGT70oiFIpS4XFv3hW5Bl2d3dFSvD666+h2+lo4Q8FF3z620gnR9kJFuCiZEHBBdv51/cqY5PmeKWD0WgL8zQVwz92+gk6kgW2f/uWzEWimWdKQl1LHKAAZ2QVBC5Sbv69Pka3fxfH4wZk3PX6EbLZMQbdLs7PeN57ODx+gP2tANNH/4Enb/8EX93dRvboPhyvXjAACAA07AjIeDfxiZGPcj4THwKR+fD0WwBAwTnOp8lpAz+IBTAcbe3CjbrKKKDkjwyAohRgI+71hOXA90HfEQIyl7Fbng0AsN1/gyAJ3VmP1BpBdnt8/U3/wh/xEgB44Zf4hb2AAgBaUhdwmhyOYQDkhgHAHu06A+B5AIB2kU0AQCQA2RS130E0VAZAw8jn2uzrZEpS4zD7ZXIB1BOm5h6lQeMqA4BwOlmFFwCAYgI39OEnAxQ1dclbiMRwsHVkQ8ldBQEu8/cyxX+LGfa0H9MvAgBYOSd5wdWu9/Ugx1XvStdA25lZrGjC9mVTlVp/oDg7VTlcpwcn6Uu6Q9UoA0DXzS8xAJBPMD18H55/rMyaMkbkUzaoTFmJoqaPEBnGFQGAsZhbRvE9INkHHHoAXC4BeFoAQJOGlwyA5wUACJrbFABhUxKsMwAA/Yrm2VwZDL8ABoDLmqXFAFgAANYDQCgBUhyIFYoUs5M8lRhAbhJY5LLFTcoozZhcGqtl0y81ACA0S26gqS2n/pwYj+vi13/3t3Fw9xUUwpE2EoCqQsfzENS1fCcD4GkAgMrzxQTwQVXASgCWAAA/PS4UFgCgB0CAed1H5RsJwIIBQMTSMgBeLAAwLWYCAEzTTCQANLhhKU8JAAEAVwrJErNyCn8NAAg9CANAAICSxomhMABooPL2A0oAlP4ixbUx/qNnhY0AJIDlSCa4drYJYLGAIMWfoBe7z7XHz05NxEipY/HLz5PFkOiySdmhVr4TiZHjV77+FZyenUpeOLvmBADoK8AEABa6H330keqeCfYkiTHR064/j3d+fi7H5r9ZFLNAJwhMCQCBAdE/B6Q7KfWYIIPooHe2tQiqK3z8ycfSraWeKI44qXDPz++eFNlhmEjxz58ruT7GkG/RWVMAgGik61Yoy1xeh8U6rxPfBwEKvj6NAS3V1lL9hUUgBZDRVQsIph2RT+9/rAWYyW4nkNDr9eW9NrVCVL5HNoNxgPdNZbtBBmCBh/YSfLGDuFw/ryv+Lx7v+RkA7c7/ooiV66Mur4ui2xa7a51/7fCvfm0CAKwEwFLtl7vBVgfhir1Ku/hf/Gw651VJgCw02nw18UuEvaL+AxYAWL622fi0PBQEplgRjKq5oHT2DSVdWQHLTpMtHBffjVO/vXai8/dcJHEkLBieZ1dkJApMdOII6WQmHgA8Nh/D8UG2jJoNskvNc1DgjL4Vf/zt/2SYMwp8dZJo4QtgzQjbmnRKCNofGc91qSV0ECU9nJydo9PtIul2hIG0tbeL3Tt3xASRkaEsmOVOY+yPYdSoDIgeJXNkdYyt27+LJ2cV4h7djueI3Byh72F8lmM42sJ4eoytvoP0yds4fu/fcLfXQfr4gTTp4bsLCYBQ/M04l/hDtxEJAD9fSgCoKCYAwCjA3vYuSl4fzpEE9oMI00mK0c6+yKyUPky6qoOMYH8YIumrhwFlCUw64N7hJuPU3ppXMwBMpb+Yp0RToXeMmLx+kTr/y3Ls2Sm4T1syvXz8Z3sFWgAAY7XqpwMAxKz3GgaAvd/XCxH+2ycA8PAdNOkENYsawwDg/oheHGTsqRdMI1JMe/cv++5s/HC816jdHBXNnwXgD+GTASASAKKkKfJyIp5eQWeoAIAzMgCANTDdVMlzrlsFAPR9WPlXWxb69J/MrwQAsMiVXc7x1EVSiuuQnVWXSMfnsnbFSRdezPkzFAkA92w27Uau3peRAZCeY3r8AYLwTBKpyACIg474Btm9lUcAgGtWnQkDwPVixNGrQIeS4hi1kQBc2EcJM3X1/l1ffyTFrMUAsACAZQBIDOBzMAB8NvrqWmppZVRWaGhoLLHGjObNXzgA0CvLhQQg5T7JSAAEAPj+1++JjIT/kIg/2axpdAFPnBKAjIs8c465iaHzsR8gYUeVAEA6eQkAUPNLx3UWaOxOeS6+9e0/wmBnhJxIoPngXVLQ6VpdLQEAn5pWyi9EzyVuCjAfiEwiZABcJQG4EgBw6AFAAGBPPQCqXksCQAbADEH1YgEA6wFwGQDQSKe7aAEAHwsDoFOXIAAwbTI1vKlchBRPFK4wAN5+oBIAdrXYWSP7QgwRfU++04Gb15KGVWQAsIsVR7HokXmdRedfM4GgEFM/Mls4+LULzwJDAQDJ6eQA8ejf0sWrr72Ks/EZDo8OFXgoajEMHI1G2NnZESMyftEPgAW99QEYDodiEEgAgB4BLOCp/a/o4AUXBwcHhhVATwQtcPgYGqvxZwIAXMtpsPfw0UNDg2YRTsq2L3Qy0fkzzjNM0OsO0en0MTN6e5UA8D8OcQsAVKI1ohngbDZHmlKb78h5WwBASjZltSsF3XRD1QC8FmkLl75c4tJqPHz06SI2kBMejzUcbqFL99tK4wi5MdHc9EblFy19/HqXetOkvgII6Iy18rD1Sf5yAOH5AQCr/bedbwEBNgAAl0kANp3rZQCABj9tAAtuqAG0n50t2KwHCzvrBH3UnI8+ADOJwOR9J474sjlRipx+LTeBmyQAenz1AJDrYp7WBgC0plMzxLaLvHS7jHxCaP45wQiyZTJhABAAILjGbn+vk6CYZwglAUPHDL+3fQDob0GflkG/izfffAOffvoJXrl9W6QtNGaKGa25AGeWfhbUt/NqExRQL4JWXrP9jDmOghBh0sHZ+TmCOMLX3nxDtP/n52PR/GdkULgKwFlGD987GQfi3+UWyJsIYf9NnEwd3L57Bx99/B7u3d7C+OwELhJjAlgi8VPkx++hePwh+ukc1fgUjl+L34D1ACAA0PYAoMv+pQDA1g4KAQBoBEppRYz5LMdwl9RKXwxBHbIFCADQsCqKkAwGAgAUhgFgN1g3Ad82AgULCcBCRKI3jyn6NwMAnzftvz0GXzIAnr70+6I843oAQDwAyDAiUF1nqMu5aJWXHgAm+u2St7Q+Li5IAB68LQyA0o8REwDobqFxQpRC7feE5WQBgOVLWOK9C6eyAAATjQgAUAIQCQDgkl3IoSISgInsiQgAlJQAYLgGALSOLhO13tcWAFie9/J3spX40jMAlKkkeyRrB0EAgPt+tqXyObLZVACAKO7CXwAAvsgGuL58qRkA81PMzz4WAKAq56iyYAEA8I7k/kCN1emcRqnwuTQQo/AOXAIAHu/li1mWdtxdBwCwdtCIYCMxNAyAzwoAIPOvHQNIAIAaWAIAIhFl5fKCGQAWACAD4AIA8L2vvtqISRMLUAFLlgAAqQtpXSKXjXqAinmGRSXdf3aI3LKU7HYptUxhsLI0XmUhaiYPu85/XkuC3Zyuvn6LnnqNCSDHrzi++4HQ0Hmzlq6D73z/e3AiHwV7Lj6LzhoEALqeh7BuRApABsB1AICX51dKAJjhrBIAT/NiuQiIB0CNQgCAnmEA7LcAAMsAePEAgJUAXAYA1Iz7QIl5SQlAgalIAJyFBGBSp0sAwImA3AMCAgAPUJGC2tCoS+moZFtEvZ4MOH4OhdHbEgCg8RyjGrnfjPxQOvNc50jrZ8dQClp+joZ2JHp4z5VOP5MeirrAYNTHnXt3cHRyhAePHmqR3LiYTLTYZ1efxROfy+/8N4GBs7Mz+TuLfC6kp6en8vos/BkDSF08/2b1/nw9FjgcU3wuC6JeryuFDR3OJY7QcRAEHvJsKmBAGCVynLJgd9ZHvzfCaLRzCQBgzX0oHeD9WwiIwXNuAwAcE1qos9jnhmBZgmojoEEYeAIgUI7AyY0AADubmmSgRU+/N0C/P0Lgs1NL1DuQ4/K1rpMAXAcAaFze2ublislkdUP2/ABAu4O/7PZrkfxFkAC03+86uGJjALkFUUaJ+jgQ/JJ9Y00WS2x2N7qXbHeA5MKLkc9qlKAyIRQIUZ8I+4Es59U2AGCvk4IFCgCwg8/vkihBhg4XTUep+hqBWMvGvExzcVK22v8FOGGkEbwXd3a3sLU1wvj8FHfv3sXDhw9knHc7iZgDCgXHfIm7P0FaX00HuXFbKG/NGqdyAQKRHiaMMXUc3L7zCra2t8WElHNPlCQ4H49FXmTjRwk8inygNuwI+o8ENbImQh3cw7yKcefeXbz77n/gq3d3cHp0hCQeqYQpcuBjgvLsA+DkPsKzUzTTcwEAyABwfHZJQjHuswAAy4Qg9NQDQKIIL0oAStYZQShyJMpzZlMytW4L5bLMK3iURDUOckoEogjRcCAFOucnMgAk/WCDp8VlINxmBoC9+rbwX+30S+d/McwvQmDPt3doTR7PdKCXAMAzXbYvxJOuAQAmY3iNAQCMCWBdzdFQKmBMADkqnzZJwhbTXp2ifviOpB+VfiIxgG6PBpwByoYAoe7pNgIAsu5ZAKBZmgAKvt8GAJYeAPQooQSAAAAZACElAGIoqGNqOTbVc8bOe0sWgJE+GVbALwUA0KZvbZIArHWIn+62tN4nTG7iXobUcfXFUUtY1kdTFOlc2JKyR4vIAIiMyaqa3X6pAYDZMebnnyCM6Gc1R5n6iIOuMAB0/+nBoxyRG1W3QladoaopL30VXnKgAIDIaI0xb8tLShp0koJx+f6QDACRsRoga50BIEaOz8EAoJm+sMKtlFPuDcZ6agzgi2YA/NsPfyQmgMVsLCaABADoAUATQKn5v/eVOwIAyOak4g1NR29Puv80L8iaSpzmrU6wzEt0kgTdOIFDiuP07EsPAIhenOZxdSWuj4UDfP8v/zNmZQaRaLUAgA49AKpaAID/969/hKgoEVzBAGgDAJskALUwM4wHgNBtyULYBABYBoAvpoQqAXjxAMBVDADJzy4yQUrTmiaApQAAQ27uqwK+02BGZ1AjAaAJIAEAmgCqBIA6Kk/oqIzaogxgsLODjMUCY8myjFJ/0bGPx4wg66IUzTBdzjXf3nEbydnmF41aCOPa2DlucAkQ1NR00czRbfDN3/gm3v/5+zg9P5OuaeCSmtTIzyyg+Z1fqqcOpVAgG4Bgwfb2tnxnAUOa9WTCjXlHNt5kD/D33FjHiXY8RWIg4AG7gBAQgB3MKI6kg0kAoCr1fXBxYQcvz2gkWKPb6WN7e08lAEbaYxkAyy0vDWzoQ8BrxAQCRo5p117c2cXNvgUAcMJQ0Zvh5NYISD8WxgKNCUt88umHanTSqEkYr30YRMJ2GPQpk+jS2sgAjXRCXyLg13X/NxUabQDgqs7/osRYoeA/PwCgxa6mIKh2fCmL0O7xUud+00KpzQBomwBaJ/6V93mNB8C6xGAFEBBmhy6AvOcJJElhx9gaMYR0hM1h9yjL0stQQOWjUwBg0b81RbKMLXvRBTwyG501WQTPZ0m9F9RBjsff8RiSNiHGhL74EjCxhtdYXPlZF9J1lSCDeNYqUMDnMJ6Q4+Xg1r6wU/j70WiA05MTDIZ9eZ+cA/p0tTfnJ50A+gGQni8MAGW5mN2FdgocSlg0EaD2PZzmGW6/dg9k+FD7zzE2ns1kMzja2hJmzfKaczOujAgh9jp0f60xrwIgugcn3EbYSTAZH6MbkiZIdk4gawtlAZ0wR378LuYP3sduUyM/PVoAAGQA0APAAgA8Z55OGwCgBMB6AIgEgCaAqBHECYqiEvPQ09MxdndvIYi7wgKw+dYCAHC+Y4whtwo0AaRppC0G1qQtNwcAbKHRKuwXc4y9aywAsKH4X2zqn27rvrgf2xvwZznEgg3zTE9++aTP9Qq8eADAjoNNEgALADTZBIUXLwAAoYg33Di60tvU9aBNZTY+GWQJkAHA2cakAEihYSQArhvpUm0kAOwACgBQEwDYWgIAi6LJfBi2spcpW1/XJr9YAFg9XH4JGAAvGgAw65oyd3WN436I+0qmW1XjM1R5JgBAEMYKAHix6fqqf9ICIf8SSgDq8ROkk/uI4jGKfIYqC5GEPdQSf8xmgO7xnZAAd4mcSTgVGwSvIOjcBvyuAACLfVarEX1TAMAyALTBYVoIEhfMpjhlHM+eAkAZMhsEFgDgWPW5rzIGmmwwvkgGQBsAsAyAVQDgtduNdOOoteNGiJt80haqGmlRIqOZEi8qO0SkRuelGCiRiumUOYrxKTxLkbSDbYGmtCmjy5nemvo8D33os1o3NjMArFZVET4d15vcTrWTo4ZxgYAmUb8rAMAP/q+/xPl0LF0SSQEgvYIbUwIAzGBuHPyPv/ohEnZyGatoJACC9zo1GpdbrwoKAIzEBJCa97Hv4z49AIY9ZEmMmr4MLPEEtFUAgCgk46lzJ0S6kADsIqu7GgMoAEAGmtCE9UxMAMvxEZI6Ra/JEJgYwEEUCmtBUOgW1UucT83GR5XkJgbQcZCyo9aKAcybAp1hX5IktvdILaWzfgD16AtQ5aTUVShKxgBWGH/6EQaMp6ObP2OyeN0EAAB8J2bahsYAfvqpAADcaKd5jrjDaBtg5+AAsyIXKcbZeIJevy9ReCfHLKS7yOYpenQCn86ksx+EPnqDntxO6Uyj8FRWoDng7FDTBDDpxjifnOGPvv2H+Of/75+FAstinykAqnFX/T+9AHjP2Pg/oTB5nvgBsPhnYc0Cm49hGkEU9YS6T3mA6vBzKfhpNEiXfxZmNAAkIDAc9vHe++8KkEBfgDCkv0EmUoYoTNDtDlCWDdI589d72NnZl2gRSQEQ+r+ye/R21o13VVNqQAO1ElmqvgM8V086wfpvLv76+BaYoMYWSGdT6RLTbZyf4wc/fxdZNkdeKDDB99vUBBW62N09wKC/LZ0LRiCK5CJW9JZfFzrUhkLeHuvrhcVKl31DEXK1CYx2nNsShPVzWX/++rzDdy0otTBHGrmOvF7sWtuu+rrZ3bVz12KuaeS4i2JFirq1ImhNo7l+bPVjMNfCvvmcAAAgAElEQVTXHmlRkOv+kK9BRgo/d4mh7HZEv24BAQVZjFZuscBaHehSD7raKdcXs6+uG0bdyK6AECz25fqZ+1JiFBW1Fw275woLgGZ8lCPMmRrSNPIzfTx6cYxCgD71C2Bhz/PY293G7du35B4mgEdwin/je2Oqh9xvZLCQhmlj84yh5QqbzRSjdsNrx7MAZJ6H1775ps43wpIz3TQT9UdWDa9pu0No51EB5dwaTVBhVvjwul9F3L+F8+kE/X6E88NPcGtvD4dPJtje2cPJ6WPsDF3Mn7yNJz/7F7y+NUT2+D7cQIT+cANjlGQYAPL+6IHqNHL9NNGEGD/lAqE4/MdbW8Lecbs9oKyRzQs8enyEvf1XkAy2gTCR35dwhQFAk9U2AMCNmXS9noMBsK7sNxOBLXvsxKBz1gUBzGbd7LXja/EA2+m8+TNWH7l5f/OsR3v5vF/0FVjGANKBfGkCmMOaAHJuiKNQDDsZA0gjMo0BLHUuMyX6ZWfenuvW1xK3mqF+/DNU6QSlG0ssn0sTQJfxuPQv8loGgMZo1fiJCMuHcwg3ehyFCw8ArvPqASAAACfRkh4AYwgA0BmiYgxgYxgAYl5tGQCt4dbaGC+LfrsPUCYAn8W94fN82VrgmY6x2JOuA4My+5mpZH29XP33OkX8ac7DtkJ4Bdh8klfV6RhwuW+tUJwcomYUNPeTNGiOerJ/reCLXEOMpttfaxdk2XBZvqflw9Ws7tk9SBaw/dO87dZjde6/+HXx89D3sXy0/LvJUZ4+QDZ9iChOURUpqtxHQgNa7gPIluMIo9cXZQAe91dj5CUQhQfwugeA35draRYIY3htG1XKzl6uv5KjvHK6JRsdbHobeaUFAG6eAvCDVgzgP8A9O0U7BtACADwLvdf4qYttobIB5WNlVHyImn47WYayyLXx0unC2TnAzh98F9i5g9SNUQf0KGMMYCXNl4LpEzUQEzDkfrxhY9CFk89RHh7i3/7qRxjUFfLpRIzL54YBMIh6cNkc/LPXbzeW3ssL7fmRXPSCG4KyQsriNozkO4tZdgkZecYPMwl8pKfH8FubQ3sheVa86eWDXkwmegPIltH82g6iZ7wDn/9pl8xfumlvAQAWqGsjBg3ZlzSQa1DQVI5zby/Bzp1b+Nobb6hMglnu7HJ32KGu4DkN4qzEXuXjb/7vv0Lsu/DEEIaXSQcJC3jS+AkADMMICd3uSwcpqZi9Ht4+P0W2u42CG3U5f1JKanhMHJAy2EHl+MibBLk7RI4BcgxROtTLBMaUisMmQ1JNMTu6j2x8iBgZOvUcfjFD12kwCOlXwHFnAQDTrZFrQO2KXjxuLB03WGjwz+ZTfPt738HD48dishd0YrmXuv0Rku4W0owLCVE7B2VVosjncOsMzXyM8uQQUZmjR3PqulQtPA1AmIsrmZ8hTiYpjiczYabULg02GmEBcIM63N6BG0bS/SeIxXv69PxcznM2n2PQ70unnj4W7O6/8uoBTs5OBMDZ2d7De+++L5nY/HcU08W/Er3//sGOAAGjLQIKKaazsRRIBDEsA4CTzXisv9diSrt//JksAOv0z+KBv6cx3nicynXQMbX8YvGvn6ya9HW7iaDKZ2enQtlnUgCLNm7C+XnHMY0HOeZIuyZ66eOV26/Kd5nUanY3FXfUZAKdgEiR1hdSoGA5WZoFrGDEmStdVL43/r3fGyKKaNRSIfBVK84Ci/P0hx++J4VN3RSLbnK324Pr+JJMsL21j26HQAUN0SoEEbVd+nWBHrxBVrT6OFsS2MV300Zgeez14wvCbGHfS2aSTee0ON9FZ2QVvOAxV2jt1sjJPHGxETR09/ZLL0AQ8+lfx2pY0jcNL8MABIuC28Qx8l4hcMsCmokVZHyozl/THwhgifmfGFfOpdvOTroCoGYebMW92U1hW8NogQ4FKQyd3y78C9roKluAVHtJkJCuP9kken9aGQA7/9Sw61ysHh1cHGfTqRT+w35PHP4VpKoFHNvf3wNnBb4PFvyy4ti4QmmemU4/HHRonCmLkbr/EviTf4qBqCvsI27E+eKkIvK5vNv6g6G4/LP4F9d/c93FQVisi/V3IoGwpnZmw7roClIC4FfwO9uY13uY5D5GO1uYTc/Qj4BslqKb7MlaXDc5enGB/PQdzD59G4NiBmc+FfCV81/c6YrkiRsOOv6nWSZji+Cgzjccwyxc1OSX/05GQ6KqyrpwfKH/Pzo8xd3X35BOoZpVuWIYWDD6NyZNWecpSifIsqrZIdk4fjd069fGuAUOri8C2i4RK6Nlo3HWJUN5w69Xqc43f976I5+vCHr21/0iPPPzfu+Xz/nXX50lAKApAIXQjNllyMfnmI3HCD0yj3z4THKqyHJLRf9PPTKBSokqu+IGbncmZZk1BTO/+80cOPk5pidP0AQd9HZuA/GQmhxJ82Bsp8SiGoK57g0VCJO4PyYgVZxnKAEoUJL9yUZeEyBw+/AEAOBgzZFnpwg7sfgnZWWIuHcH8HsaG2rnp8UFu+wzXf89Y1l53VZ/3wY6rlq/VBF1WcqAnswmk9z258p9zYZy89I9xfo90aaIrzcg2p/X+vNsYc51QgpVWReMJI7sR+7D3RrZyaE0/ri3D4eMeAxQMwGgM5DmEaPVb/Z12X3+vOPvecaPrefM/suCLi0mg6zlpPDzZWiIW1eyjouvDl39Tz4CynM0TaZ9ScLxUmbofkDiFbkmGz8vNkbJam1oCO73EA5fQeMlpnxvy0GVjcdGBj14xGtIGHpc57n/1QYUWWxyB7FWNQwAmwIgJsRim5sB+Tke/N1/Q/3ofXRnx0hmJziezXDrT/8CDj/XMsP9v/87OKeniMoChP2ZllfQeFcYAItWiAAA9ABQCaZJ5fJNRLA0AQlKBJIYQQBg94++A+zdQuYEqHw2Pho6AwkAKTUnm8iiM2hQBWo0WKcTeGfn+Ne/+hHoAVDMJpLik7su0rxA1++I5N/5/ldeMePVESd7h9mURPwLdmVrzOapbiiYyx6GYmokdEfmGHIjdnyIwGwM21QKzTBeamR0E7ZQaC7qDOmIPO89fLMR9BSPWvcA0KfKeba0URzU/I83F6nOpe8ijzzce/NruPfaa4hpENXQQTlH0w2Q0/vTc5DkFfbmDf7hhz8CgWUuQwoA6OuQAbAAAGi85AZwS2DeuMj6fbxzdop0bxtlxwIANXynhCugAXsyhA4iFAQAnBFyp4/coQEgu+S+UuqpD21ydOqJAADp+BARUiRNCj+foes2GFBbTtM2MYmUM9N+PxkK8t0CAKTSkw4KocWuAABuhbCbIC1LdHojdLojzFNO+qF0o0QDUxeImlIAgPToMfxijkHoMfQP+WwGnxEgtYuaA8ANcTpJcXI+R0WKMJEwummX3Ewzp7onfhUcePw3je24GRaAIFSzMH6x8OEEfeuVfens+36IQX+EDz/8RHPq6dDK7iDjuygBcJkWAIQRQbCJOPVL/CPlF663MA/kJtsuJCyo1AW/h5OTEyny2Ynj+NHHuOh0hxifTxexePw7n0Pqv5ia8Vo3Fbo9avyBs7MTVLVGFPK1ZGIU534DAMgwI7Ic4s6du8gzxvPpa1kpgDX1U/q3da5RA8HlwCSQxPddYjo7x3h8Ki7rZCsQuGARnyRdOA3p4mRMcKKtBQAg8s2ChROo0uPpZuxjMBhhb/c2Aj9GUWhhxElJxtYlFOJNG4jl79Y05evd8daIX+nqmt/L+Znu9mWTw3UAgOCbG3DwRTFsTO7WgU5bQF/FYNh0XdbPcwEAXBETyIKZ94pIX1gUdzqGtaS6f4n9C6kDpx8GgYBUMmrt5kgBAL2D7Jfd5C0BAAOYWpbCIru6NZcaUECumfmsZHwRpXd4L1ravcoPuPGm58VwMJCxQA8MMmHIUtje2lK+HgdrU0mhe+/eXXQ7XZyPz5B0EjmmAlzL7oy8D9Ppp/1fh+O3aqT4l6Kdg5xSAt79BGhY5PI9id69EU3/K3fuYDAc4eTsTIz/lFmj10Y2g2bdE7BgQ4esDQDUTo6ov4tJsY0cHcTdRHw9OmGDKquQhNsoSp5fjn5SIDt+C7P7b2FYzuCklBpwrgcSfqaC/LHDHyDLcx1bLsTfg3PPdKx+IZwj52fnSG7tAzOCekSJQszSEo8Oz3Dva9+E1xkKAMDE4gUAECWI1gAAzt22D7QcK5s6S+2OnNkIiIzZbJyfYnVePlR10E+rwV4+n5PlzVI0nun0vhRP+rw3b89TwCgAoHPzJgBgsgAAuG8jAMBCRWIAnVIMcD0m7FxxCdYBgPYcoQDAh5ieGgBgmwDAQBsd4nWifigssDVvXgsh2YVJQeHCLfgYoPZyVE0pzAE0IQK3B89jkocxAVwBABjnaQEA+oY82zWUMyGbyoKerft90/u+MBwkcvVqAOBqANzuXZ7t/Hk+m0xM2695GQNwOd/LKi3JUwLQmAQAn7OyUyI7PRIAgI+JBluaWy8AwPApAYAv6mRimoK6i9NiekXKYGNd6abPa6J9JkoMm+IcxfnHaPJzA6ZplLmABNIcIXuWexStaVwBq5imowkZTdBFOLqrAADHg6JjZj0whbWk1Bh5hgx0u1pJMaeRufyfAR3sbo6vqI1VnksqAMD9v/2vAgD05icCAJzM5zj4kz83AECOB//w98DJyQIA4G6mZFOBkdctkI3Fv6ZEEHjQqPLK00jsIstRZCU8NwGSgQAAe3/0bWBvHxnrIPr8lECHTG6mCnmmMVLo3qO2AMB8Au/8HP/6wx+jV5TCAPDDAKmJAewFCRyChz/42qtyj0tWODOEecFrSPFPECDLC3FSn2UpwojUpBrD0UholNy6kwFgAQBbZkjhv0KZt53jXz0AoC5r46Cdog59TJwKv/2H38L2zg4idpEJplQF6sRDSVoQGvRqYHCa4if//f8RnfuvMgBAZ9rLAAAOZLIjyFxImGU7H2P25CHcbIph5CNxHczHY3gGAKA5ThsAKBlpUeWi/y/F8I/mf5EsaOyEkRFAgz52yZm3ORwOJAqMRQ6/e4GLnb0tMfpjwUwa/YMHj6VbLoGKzL72PAxGAxyfPEGnG6OsclRVLjpidvipbydbgNRvMYM0VHApzptGOqqk9z958kSKLNL/9/b2ZOGZzVLs7t0SLwDON5zo+Bh27AgAMH5QJiGPMYLKADg/P5ViiJR7vqZ0CTyaorCoJv2cNYAn3XYLAEg6gFD2daujHUnj0C6oNX/fBgBUv0YAwPXU2O/07Eh11y69ASAJA1ujXfgufQ64WSmk6//RR++LqSN/Vg05CzwW2r5IEggAoKG8gK7jIRzLQFgr1u0/v+gAgGrdDRLeLvbMxobv33o2t7cp6wDAVUDDlUv/IjJtaS5ngQM5poAweq/QvFWc/WlUylg3KYT1b7zvLAOAAABpr7yfLZNgHQCwG9mnBQDkzjMAgO2Q81iU40jsJhcfQ+cnAEAGDtkLO9vU09Noska318H52bmwedL5VCiX9+7dU8mKQ8PMHk5Pj0VKI+aAjgWitFCXX/E7xyc38BU77NxTuPDZ5ec9yyhQdu89F2GcCABOY7+79+4JCEBgvNvry7rYBpeuAwBWNpfUiLKzv3ULp+kAiEaoZCdSIHQK+DQCa7pkQy4AgPz4LUzvv4URAQCTIcxNRtLrgnRG0Q0T+BTAnl1ENXKcTqaIQpUgzcYTYXhw/+NHlPax/o8xy2o8Oj5fAABiRub4TwkArBf/q5tzvSfN714CAF/UXf1TnNevPgBAMJRFdlOT6aYMgAbccbPhogZil31ZMLD9dztHtAEARD10t28B0UBczlUXrOXIggGwaKBZTbFLWbRmi3t082C0MdcjNQEUAEAmasb8niBaMAA+QwBAitvlBVgvmC8roBfr+8UU3Ke497TZcRUAeN3r35StcNlJEaThfsoCAGyQcT8r5nGMtT5+It1eYWkaAKBqPHjdkRR63Dv+8n7Z4t8U09YbSgpqM8fLwCFThE0hpqW5ArBXRY4yPQVm94FiLIwyNePjPqYFAPhk/3J91iajBQDYrEbYhz+8g9pVSa22922rRdd6HWt6hfn6Vsts9z7cblgAwEDUC4a6BQBAACA9xSd/82M0jz8QAKCbngkAsP/d76sEoCoEALAMgJgABvf03EU/BQCQp5ma7z4lANBmAHBeqq8AAOgBsAAA/vzrrzZS/LMAYGeY+dw1pPjPqdOVjrSL6XyGiNnQNDcajVCUOdyqQjUdw7dOwKZBrkBLW7H3qwkAcCNDHSq7TjR7aqIAZ3WO7/zgz+RakQISO57oxcvEXQAAW44P79MjvPX3/1Nymp8dAKCmX25t+E7xhWQAlNzMXsIA4KAuappdVYiph52PMT98JADAwHcR0lxuPl8AADV8lE6wwgBISwUA2K3j/crYDRpTEQSgISOLBzGrqktx+2dhTlqxaNSZMd6NZZPP4p+38fHxqQCVRBitjp8AwNn5CZJOhKLMMBr1hYLPgimisYvrSbyfxKdFTBTQGEECDQQAWJAQAODPBADoE8DzogdAGHHyctHvDwTxV3p+LXR7LSxIe6akIBY5wGw2kS6uUJ6F7aEdzZAynZQdCgUAaCx4+/Yd0QfxZwIAlKrI341vBM9TKfAWALCTpwEAnAppNsaTJw9E8sBzEK+LjMV9IFGDvQ7jBhnNVqCsMnx6/0M0DYEJvc7sONL9nwALWQPD4Y6YADKtgMUWZTHtr5sUwl8kBkAbALDvwxbNUtgKrV25Zet9CqGYrecDbmBDXLVBYMdaEVx1r5FPsG2EY7r3Qjl1CcboQms7HywI1VCSkpK53KPCBKDGXu5Fdd/nwdsMAMuXs3+z0K6AwIZVsdD8L6RUPIaJCOTGgIujmA2yaNV/63nxXFUfSTCChf7JyTEGfXp1NDg7P5UxdH56hp3tEV6796pIbHi/kfLHsXfr1oE8h0aZNlaQQJpk/ppxRQAgECqtXmGJ6xMdv/qasDDu9Lo4m4xx5+5d7N+5g+lkLD4hnW4XGeUTQvG/GQPgApglUpkcg907OJwwB5z+JSk8so2qOZIg/v/ZexMuOa7zSvDGkpF7bdhBgqBIUaQsL227vcuW21Z7fu2cM6dn5JZluXum3bYleZO8yKtIcQEIEkBtucUec+793suMTNQCVIHmWjoQwKqszMjIiPe+7353QZkRiOG7LrDlGACze/+EXQcAVCEdw4G+vA1MlsXPkgwAIv68vo6Pj7B96zaqw0M0Ff0pIrz55pu4fuMGRnvbmk6ESR9pXuPD/WPceeV1BL2xY1x1zgQATALgGRa+mm9f6ev/boUpGiOwhQc8eyF82QngFwyAZz/nm7/x+QAAPANgKQFwDAADAJ5tAr1kT9VzkwAcPwYSBwDQAA0EISmR9PsGpZ3qVFoMABu3eQCgiQsxADwAQAaAPAD0S9kGAEAJwG0nAbgMA4DY6mr/Pqn5P7sBt+nlZb6W8qpTnuQ8AOCkX3saBoA9rx28BiCe1i4mG5kRNI/LMGM9K9+b0AAAWl03EeLR7mcaAJCXnGPEeaBftWpEjznWoiXq7BDB4v0lAKC92QMAMlMM6WILNaSOKi+zRXar/D7lMr1rqCIHAIj94uWsKwne6jO2OsmuOemWDVhwDIA2AOCKNuPX0QRwcYB3/+y7YgCM00OMsmMcpimu/dbvbngAHIkB0GVdwHqefkBPCQCQaewBgDgaPBMDYBMAoK8IJQD/cAIDwAMAjCcIPABArTBPyGr6X6uh4vSf53S6mMtojf8mAEApQFhXqKfHAgCs6F25gn5uAAA6+nd7YkrUnQizsMY3/o9vSkPKdYAMAOrcCQBU5NJTpxolKP79Pbz1w78Dc5o/6wAAPQAoARiOd9ckANKrkQ5UZIoARDpFtv8QESUIXEhp6KWpupMAtACA/ckCTFqtyaAQPRei2/DfnNxlnHDq2qVmiFpza9gJArA5ZVPN75PRQq0/TerYQHMaX+R8PN36HZ1XNFVOw0mQCfDqqy9jNp+q8FdWdhBqYj+dTjXxZkPFRoaNP+8VNlkffPCBaLgeFGCTxYn9bL7Q+9vd3XNZ4bZczWbzpbkcj5nNEJs3AhekQJMKrUmqzIJDTdOzjPKDUIAJaf9Xr15fsgHIAigL0r3NWVW0Nbqpc3x6KgBQYv/ggSQAec7jZFNmhYm0d0GMna2r2N3Zles/mREfPnxfNLg0o0lhR8d19co1uf+z6e/ETBjoytNBDaCYBl4qtFqqz6L+fZIAADXGfqDpqhk1hK335F39vYHfqijZiAq8QDUkyrrOIDfJlUmgP0c+ZkhmjmRiMHuW0hWHjnsAgAwADwAYA4DXf5sBYDQ5PW9Lu7ka4BjIuwkA+AmWCiXJCNYZALxXeM+wMND7cKaMPtqPx8CmXg39/mNd+6Mx79UUL9y6jZs3aJT3gbT/vCf43tgAk+Hz4osv4OjwQPcJr3NJ1Mg08FpFHouSLggSRJIBlHzP8jSN9YcH/drrrytDezafYzAcac1QsodkN3YuV5TQJyUAp4FaTAFgYz/au43HsyF62zcxy+YIwwp0CB8kfRQpdfY85wXGvRzZ43/G7L1/wm41R5inyI2kKACA+wxfi/IkAgCc8meLBfr0SZjO5AlQpyk+ePDAjD4pT7p6BRVTD7oDpEWDhwcTAQCkH1KLfJoEQEBSwumMBwDaCSHtsrpV4a+liLjehNfhZZqAE5yzn76h+AIAePpzddojP9sAAFmcZCKdCADwHgichvicBrS9Pvh1LmoWaPbfwmJiAMCADAABAFx3DLRXwols+owqr0aTg05nArgJALQlACEZAFqWCQAcOgZA9wkPgItLALwidv0aaDfdHz0AcPbicREA4NQrvcXwWz2vYzlyByZYzgG3ghkKIJ9hynqWNUIYmQSgYX0aojPes0kvJ9mf2i8vSDFpypLfv+Q8mtSW+7HYfd4Ezyc/VTM0x2+LXi+vgBYAwFOie4bmf6TnSYfH+8GqjIDf7++gifdQRcMlq9UYAFaVsBYuC0qjzfNn2fjzs2pY25jUVxyAlqGkrmab2qwAgPk+3mkBAON8ciIAQNo9AYBOWQoAMBPA0yUAlNCS1VAyuc0BAFXBuvziAMDSA+D4GP/w7XUJgDcBJANAAMDvv3an4cVpJ4LNKg3VSP0vjQGgBIAIizRTkcGzyHgjMgDo/p8fHiB2haJR/90UyhkD+oLus+gBYCjXCgWkOqwaJPjtb/4XFZMEAHos0OjW2AsEAJDecqM7wMGP/gUP/uXfpH+/HADA128zAHhh86KjB8AAebDtPADGKGHuo2seANUU8/2PzgPgPAYA79UyTxFVGYJ0qmirTr5AP6gFAHBKx+uTHgA8dkZ+0ATwYAkA0L8qlgcA731mVRMIWJCCT+Mu+QMU6Pa7mE4n2Nk1PTHNwQhisQFnId/vD9R0c41azFPRfT1NaC72Swd5kWE07uOVV17GhMBXHOuxXMS50FESwMaEf7h4EQDgpJKPe+CL7oga+p7TCRuzho17r2tMgsFgpGMhm4B3EhszYxXUAgB4Hy0WM/CYSP0j6s+FjY02AQX+TWM+5npTc89/d7t9sQAIAJCOb5uOxR0yb90qcAIBjk6nkShXhxLvP3gbVc1IwoVkPwQXKC/g43k4w/4Wbly/KckAF56j4339PZ0dm0liFOPOi3eVSjCbpqgrRqzx921y3URPanDPav6XG4Nre9v6+/NAg82fPw8PAD+T8U3g8m8HACwp9BtExaeVAJxbwDgJgEIelqvRymyKny+vG16D1JcRlGFDbTGPJllZlwCYGeBKAmAe0XxfqwQCL3kgeOkLsJMBAPPdcRNibahPSgDIxDHSgAFBou079gHv39FwiIP9fd2zbG4JopLyz2glrh0EyA7JENja0u/T6PDKFQMEpCWUMzO9KKwIaL8X3gM8F5QJ8d8EAAje9gYDJL0eXnzpju5R/jcBATJ9kq4xexgFSjPRswCAzdpubbokLxV6AFyTBCAeXpUEoCznkgB04y6CarAGACwe/iNm7/4Ye1VqAACZSmIqkIVjBksECwsynUgvpYkidYnbW5i8/z7SBT1VQhwdHuLl199AEYdKl2HsX1YFeHQ4xd1XvwrQA0AAQMsE0HsA+BjAJQBg7/LkaZwvDN1jlrkQXpF0GQDgUvQBNwX6wgPgcv3HZx8AOFUCwIbPMkROPYVnSQCWAMD0AGF3hN7uDaAzFAAQaI80CZeZ7HkPAA8AmHY5IpBOXXOYoaIIQESBLqLAeQAIrT9LAsDo0IshcEvtdPvdn2EI+ORJanuEXe4qfJ6/fZIswH/vpL8lc2TtT2NUDq1p7EVH+2yKxfGBfFblE0UAoI4MABjtKnbVhjGf1i/nTbGE/q2OdLu8dn0Ousy4lzJRS85w8yegnqPafxNBMTH5rPwuuPW7FCAZ8XK/1+7ihlYuGaDbFQCA5ApKMgCUxkFDxpUvDPfaNgCwlCvKBJANdyNfgZMAAJ+uQDkHqrkYAG0AgAyAoywzBsB4W8ah7//lDxBPJgIAYnqM8WbktXEOAMAdyAMArNEIDHXiIQLuwXvXn8oDgAwAmiV6DwAxAI6P8Y/f/i6GhZkAsn7JKKtOcwy9B8A3X7trMYCCrdgs1Wr+PQAg4CXuqFnqD4dqbHd2dzRtYJBFdrCPqLLMxjYA4JU5n3UAII4sGYGToVmRo3dtF//5t37dpkgEABh5RmSnS4M8M7i41R/hwQ/+DvtvvY26yp8TAOBMAIlseRNAnAYAWEkuE0ABAPc+MhNAegBsMgDmCxaqjKWyFICGdHGaSS0myA4eolOkGMcBOmx6aWYVUcvKfIMYZdjB4STF/vFcNxbN/nh9FswLJ3XYAQA5p2HU48taw2+elZoINkEqkqsS09lCx8HJNgGAfs+AADIA2BgwS5zNNifci2yuKL7xeIhuzyjSjMVk4ctml4sdqf5yXB8OBQDw+icIsL+/71p+B2sAACAASURBVPTw1OT2l5FxbDj4eL6+nLl7A4xGBClsMsqGngAAmzIuWow/44SWKQH0BKjInKBqkFnhJZ97oNSE2WyBJOkJABgOx2raPQPAdGcnAACek9sCAN559981pWRcIF+fiyqTDzj9b2rSHyO8+OIdgRFc2LNsLs31/v4jHT+p/zdv3JZnQJ7VqGhbysgSOINFailbIsrzmv9PGgAgbXyrfvLHv8kAWG+DWpPucyQA5wEABMclM+BkW1IuZwbjWFksXumyL4r/nBT/HnJKV+jn4ibG/NtfYzTPSxcL+QQY4ORZBRYDuPpyTf2y/j8ZANCmLnMkmxa4sL9l00w6oFEEjW1AejqZJnxtuvvzfmWzynuW37969Qpu3LiuY5REIGVDy5jJAQ4PDnTN0WODjS6fo98jB8uh+Uv9P98T5W42UZPjP1k+PEY2//0BhuOxjPXI4FnkGabzmTxwKAmgdIf345UrVwTUqRQ/xQSwXdo9cW2zuAgrhMk2JtUummQb3WEf0+kB+kktD4AoGJtREBkA3QzzD/4Bs/d+jL1yjrDIkEsC0OhYLT6xUVpPneViQ0GFSIXJ4b7iqJioMJtOMR6OsHvjBurhAEXUQac/RFoAj49muPvlryIY7jgTwLMBAA9KmrdI+/o46d+bjzE06OIMgC8AgI+/dficAACMcm6nAFACwIbvHADgpM/Hr+lhPTcGwPQAUW+MLgGAmDW2mXFLkss9t50CIBYA7xlrdAgABDSNDukBQB8k3lJddIIxwpAO8+yo2gBAH1lJDwAvAbgkAOAnv6c0/mfv55c1AeTZfX7X30nMhTXAtmV26B/LVc4DANxn2wBAPj9CScNoBwDEY2rF6QkWIBnvfYYAAHU7Tp5i5pSeEWC+WA7gV/1oppWsy9n4l4dvIyimmsgLmF+yAK2u8Sk6HlxWSg+lex4A6F9HFXoGAFl8KxCCzya2o2okz8rkC/CeUlfA5tYMsp3cZtMEMOYe7SQABAC8B4CXAMgDYAMAYAwg49sbZ0z+tAAAZcoEAMgAuBAAQBPA2NjKlfMAWDIAmALAFD8XAziK+zIoCP7gjVcaGVUpIozGZzWoEUjzUlNVHytEinu335POcGt7G0VVMNAC5fGRAADRO1oMgM8FAECstdPF4eEhdnb3cJQusP3iDfzcf/4lK8oZnUQHZ9RIOww9Z9NV4oXhFt79s7/G5N17Mk+7FANAFWxjHgCKrGAbTESyC4ZRGAOAMYAjlMFpDICPFgA4ywOAzSyPucdNbH6M+aMPlAKw10/QI1olWr0DAALzAFAM4NFc71ZJvIwzY8NAOi8bF90CtkhoUp9Eiu4bbw2FpF+7dhVZnsrVe77IhYhx/yKQs7uzh+PjielnIza3L8g/4ODgsWIAt7bGSNM5Xrzzgh5PjT2n6j5G7d133xUb4MaNG5pI3r9/H1/60pfssfQpyHM1K2wgFKvnONQEDCqKjhuLB+RCpPi8MNIkjyABTUzYEPH5GQcYRg2SHun+TiZBOUp/oCn94eGxIgD5fOMxY/v6kivwfXqwgZNfkwBoJVyirPYNrg4F3nzrXwQAhFHtMmtpGlfLJ4FRJWXeaBqr2LaEjRsb+hoPH37gvAl62NneQ78/RhgkCNBBkZMuB/lkFDRVam3inzYAQJvbCSZI7RQA7wGwKQE4yQPgSZbC2QWOBwA4KfcAgPeR4N+c5JuDfoLFbC5jvCy1fHquRTwGXlcEAJQU0GdSQIrEeQPYtNz5CpxQbK2wm5MBALu+jL6qQtZR/P375H3G+2IJAMSxWCk8ZosjjHVs1Pfv7GwLkBOdPwwFEHQTSlsYc2UJBjzHijjs0tSzY6/tWWnef0DJGZQfBQjlH2ISNrIA+Byj8VgxfwOCD8fHos77BBxR651RJ8+jFS0XAwAI4BF3J4Vx3lxFEQ6xdWUHBwcfYNRnfjejhFoAQJJi/sHfY/rOP+JKtUBIIyUmnjSN1hTfLIDShTzjjY75w4eYTycCSQoaFrrPoCpLXL/7MvMMkTP+N+ljQQmAGABvyKWa2cT0GKjIcOJedgIDQADAhgSmPbFZNUBOYdlyQ5aK9jIAwHIydNE2+AsJwEXP3CYQePnnuegzXGx6ba92fgqAjJxpAvgcAQC1rVxvapMApDNjACwBADEAEtXk1Eo73//lPkkAwGIAA8UAhj4GUCkAbHQSxIwBDMgiYAOTI3USAGbQpyWTQHwKQHw5BkCL0bN0W3uGj/LcFADnFXPyU9rQ8UwXxqdhN5xA7V+CNC7mz39mawwAmqcSPKbUlJFsDgCguTTyBfLZIap0tgQAIgIAZfAZAwC8B4TVjyZo9pHSbn3XxJ0j6kpxmgETNcoMdXqIYP4BQADARf/KUNH56miPL0zWamxc1peUsXIQ1gUGu0D/OppoaFpYJtZQVmyiCxlEGiPAhg/cH42RSCmkq0hER6C04OQYQAIASgGgB0ArBYAmgPQAuPk7vw+MtpYMgM50KgbAfzQAEIsc3KByAIA3ASQAsGQAdGKkDgAYRD0ElPH+7qt3GjqI01WRhT2bf7IACsah8oMISVkRrCh6JN3t87IwanIUID94jGpB3WKo6U1VcMECOpy+uimUN4gyE5MWo8Owl480BvC8CdrJDcdGvJhbfTZjAHkpcaqqnPf5AmG/izs/8xW8+MrLFilV1ujzokSNRVShO+Z0bY7tJsTR3/8bHv7kTaG3ZwEAu/0+CV1osgroDfEIwL2ywPzKDor+AIXLgY3DFQBQi3XACKc+FvUIDWky4RaymvF4NLqyXOtOk6FXHCM9fB/5bB9Js0C3misGcBQBO90uory8VAxg0KGndY0mipD0RugkQzRIlFXLm5SLZkRErkwFAGB2jCCbodeU6HJCVxBVpYyCcVQdZHWoIvV4liGIu6K1LLJc6Bbjr0j91/Sf1GfG3MUhOt0Yk+lEEX688W/fvoVFOsd8kaHbG+Ld997Hlkz4nJdFGOjzfPnlu2pCQsoIigyzxUwNLtMA2IzQN4CfPyfvbMp9U88GhFF/nETeu3cP169fdyZrnPTH+kO/AAJH3b65r3OCTyM/ZoBygr+9vSsAgJp9xqPx2OhZYHrlQJNH0u3DmNN/TtrJaugoDpDJBJQAkAVAMID6f7IByC4QmEJgz02OuRiaUz0p0OZoy+ennj8vZnj/wTsImI1Mx3IBfQoeFLigrNKgI/nCeIvSBUaIVsiyhXwWjI6dSdZwZe8GuskQizlz5wMZA6rxU6byepO7nKK3YtQ271P773UNvS8S2o/1m8nJk1g31W4VACc14Ce/tlO8sZGkF4o2MMbWRDYJdVmznLzb5mNU+nUKocUwSgrRio5TU9SaNvB64TXCJo+fO8EiXmP6fl5YE0pd3RLF9ln3Bk6IUs9SsHQTYldUcSNlY71isPrPwaRc2iJN8r8k+W0W/ozB8o9TMeeZYE5Gx9dnE8/jHQ0HWMxmS5CBx7/cS7qWh8z7SFRK0vYVX5gpBtDuN6brNiqKVb6HBGBturA091sScm2n4QSgT/Pa0swMrXm3ZIaj6RRNHAkI4PcJ2G3v7ui+Fn2Q0wN6JvA6dYaba/RQ18Ce5QJ+JqDF4iKoJQHYn48wrxJsXd1R1FiZHWFntI3ZcY2t0Q7u3f8p7r60i/1//VOEh+9iO5ugWczQ0L0/pd4/RpcmiVzbsxTF8TEmR0dq/sfDofK6CZTQE2DQ70v2ce3VLwPDIcqIoCkn/V3QW+XmnVcQbV8V86BkAksYMyQNcbeH3ha9ASzGiQwD0TV1YfsGf33yb+/ff2/979XV9gwdw3N96BcAwGVP53kN3GWf/3xA+KMFAIa9vnmXSGJFwDRD3WSSx2ld15J69jGcBupGNAGc3MPi8EPUcR9DMgC6NN9M5AHgkknXAADLKLcUAAIAEVl4XJ3IAOAQRRV1ghBDRODz8GYlA+AkD4ChctYvIwHwZm+X/Zwv9vvLbuJiv/4cfot7vyKllzK2CglH/mWG+WQftDnOF3MNZkLHAChKkquGCGMn89g4js365azDZM1xma9l1G/Lv6hdR53dP7EWPBsAsN83Dwv6nXG/I+M3z+Zosgmi/DEiFxm9KsPaskKrQVpFikVHBkDBuMvtFxB0tyVhr2rWQQmiTk8eUxzssR4WRuRZNBpUGwNAXZ5qa+tDCeaIGUv5oaubJAEoZ0oBuPe9/ykTwMHssVIAjvMcV3/zGwiZAlDmuP+D74t2TwAgYe3wFB4A3GPbHgBeAkAPAEoAmt1ruPF73wT4PkZbmOaVkrf6TawkhTyy+i6pzNOr5NSZ5zidgWAEAYBemmFxfGhm6YxSZs8adlHlFYLfe+1uw+aDWoi8KJFldPMGior0YksAkC6SxVhZ4qqmp4wYStBn7v3BY5Tz2ecWAGBDRDfzPC9QxRFe+8Wfw7U7t03zkpcYOAAgjWskQ1K5UwEABz/8Z0kAmJ3OizN2CRUqtbmQBzbNPw8AyApzteyELJppSkONjAEAJYaYln00CY0ytpE3XemPzDnOJAC94kgAQDZ9jC7SJQAwDBvs9nqXBgAQN2Q9Ieh00O2PBQBUNQtH/uE7rxEyCaBMJQGop0cI8/kSACjS9EQA4GiWIYwTXZ9pXggAoClVygaCzQGLU97OjNmMQzEBCACwKSCNmMgiGS69/hbu3X8gur5HF6lJzotCAAA1v0R0KQGYzWfI81T0//HYtPrTyUx0fR+Zpmi+shQoRNO/R48eCa2UzjgM9W/+jA3dweG+kgiMok0AoGdNOELJAAgAqCEnFZDo3hIACBWJdnS0j96QTAUa0fD5TTJA2j+fJ01zJ1EwAGDQHwpksIXWmaIwykicLCKvXGwNYDAAYI777/9UsX5kBIi2BRoBJpIUUAoQxz1d670ej5+mi6XOUVVbY5pnpJf3FRnY646QZWQPcLFN9H6aYD1GyJrJVTOxpNptIPlPCwCctIGtNtjzAYCTNtfl8bnG2E/I249dRs1ZftQyBWCdZmgpAGcBAMu4GqdV9479HnBgDCSPR4PVpZHNKglAeDin8KcAAOa+3wZg2tR+02iuNPz+Ha4ezyLUfxYeLPAtn2rPqnQT/QJDygvmc2n2ef3zuuF9W8g0065DGtfxeMVMqEqZ/xFE4RSOz2/6wEb3k5gCGb0wjIYpnb+fFnDNcYfJZlXJNQIXuIGGMvGjp00dR0j6Pd3/dPYnA4Dvh6wAr6lXmXlSl+9BmzNIGucDAA16o2s4yLaQNl0Md8coqwXK9Ajj/ggPH0xw54WXMJnsY/dKggc//A6io3dxrcmBIsNkOsNoe9vlIBtQP99/rOafwMd8MsGgT/lPLqCKk396KnAf2n35FWA0RhUnKJsQTbQCAMINAIDtTnQKAGD9jwFQ6w1/2xdgEwTYhJIuU8Ze9He/AAAueuaWK8E5Oe6Xff5PPADAKZq8c57+y+8BBgC8h/ToIaqIAMB1xQDWnJqEHU0z/cTS1mA2/0wnMRCArxsp9m8dAKD1dLQEALjwn8EAcA72T3/0q0euMt8v8tvP43c+XghRKxqz2IvC2GTay6nfZneargEAbEQjegBU9FkLEHToKXM+AHCxAebTn1tvYttu+p8WAFgyU8xNb4MBYFUAz0e7+ee12JQp8mwBFDNExZEDACyhajMraUUYc3WJhijm21I0HQT9a4h624g7PbtnyJ4JE3AISkDAvO2WDgIunY41k/hnMtB9WgDg/vf/XwEA/ekjDBaHAgDoAfBxAQDc0wsHAHQqDqJqlDSaJ3zhAIC/+8PvYJAXyGcT9Uf0AKC8fxj3jQHwzddfaeTsjcCi//LSHNVJbZb5ok3+yRAo6krNE/0A2PT2ogDl0QGKmTmibzIAWHjZl0PqPoMMAH/B8uKlCeB/+vqvY3hlRxOlfJ5iRAolPQASIOpx+lpgqw7w4V/+PSbv3b80AMDophUAwOLWvCvroCcA4ChLZJRRxVsbAECAmE7T1QSLg/sCAMgA6NULMQAIAJABEBfVpRgANHkjABB1u+gNtgQAlBWNx0jncfnfDgAgA8ADAH2KGAIyqRYnAgCHBAAYBRIEiuPi9cmpP93/JVuhi7kDANhoLjJq4pl9TXd+SgHIDuB/d/Dhw/0lJVqapZicjAZ3797F2+/8VA0/v0fZAAtn5msTAGCD/uD9DwQASJfk3E59tBn/m40ap7ZsUNj487ogO4D3y6PHD80Dgdpnug0nRC65EFIGwPjAsb7vAQBStf00l5KCyeQQSZ8Nu5nM8A+BAE79OaHn88xnC/Fs2LATABDbR9Fx7r5sAQCiSzk6M6UpFuv3Fuqm0EIupDHpSqKQdHro8E/cM/lPQHYCp6UFyjIXU0K6ahdDuDXedUkA/B6ntmacGGjB+ugYAJsb6HpB+ewAQPv3baJvSQr8fAXSuDWPjb0Z7RnA52MA14/HGAwnAQD6dMhgkXmOsQsk2Yhja2Ldc3PjPQsAYNO3CQBwneaXnNxZrJxE7dcx275uve+TMYb6rlgj3lzPme0JNLDhEzcpnh8eu/wIXAynffaWWa8pO93+ee/WjWQLdn8NsLuz7c4PGTAmWeDz0nuFz1sVpOGbXlCeE46B4Scj/r48PjqWZp/H+vjxY+xsb2mtuHLjBnpD+m4Mdf/yHuNxcAqggltjuPVoRftsHKijQvz0gus8AIA7bHd4FZNyD1nQR3fcQ1mlKNJDDCjbSWMM+yMcHn6IW9d6OPj3v0Bw8DZ2sinAIgowg16uaU2Dh/fuoUgzDHo96f15A/K8E/CUH0NAadFAkqTtl+4C421UjgHgAYAbd17B0wIABEqeLB5Xzb5dCZ/E5t+tf5zwPEcd8dOX3p+NR37uGQDPAAB4ZtdybScAMH0Pi8OHaOIBBmQAMAXAMQAo7zIPFTIT3Xrkamg2LsYAMAlAHRZK1GHjszQBJJCgF8uQpsYAMAlAgr73ALgEAKBawdN6L3I5Wwd9kd/c+J3n8RwXOwxK2miqSwaAEnZqyirp6pZhfvwYcVMuGQACAGrWvisGwIZ1gjWrrWHHRw0A+Djgzdd9mrNhdY1f/2Wm05IA2GfL+kPng2lP9KvK56hzJm0tEFQZomqGQD5WjjzIaqlFqPHDBR2fXs8GAGL3MVIxGiPsjDRcJEMadKarOFWnbCfRMNtR1FYpRC5SUwCATAdNMHAiA4DjRJoAZkd43wEAvclD9OcHMgG88du/94kCAAgICADIZuhMpvjRt76NcVmjXMzUH81pIp7m2O6OEHKt+IOvvtbQ+IgXIun/BAG4iLDcY74wddJGpY6Vr36FDIAsFQDQpXRicoR8OtEHqHxpGh/wY+BzqojyN7mNpz5LEgDlUUak4ZKO20HW1PjV3/8G4mFP+uZ0MsOYFyHNHbqMrrBpIAGAt//0L1E8fAxckgGQiw1LDwAzARRlJTAPgHUAYBsFfQGWDAACABkG1bEAgHTySAwADwAMghrbSYKkai4FANRhhZKRft3uGgOgqkg5d9S6ukSQLyQBqGdHigGkWwE9AMosWwMAUkoAjqY4mhoAEMWRaMR8z2z80yIXDXYFABDYyuVZwem7wJIkkkaYxo0Hh1McHc80+ZMzKOnH1CmFAW7dvon337+PXr+HuEMAgBvpQj+nF8DW1jbee/eeKPX88lN+YxJY00a6NlkEksiw2QkCSQL4evQHqIlBqoGy5p1UfC5IbLS3txkhaC7j/PJTUhYDLOBn84kkAEQz1fg7FgABAIIJ/MOUAjb2BAS6+l7XIs/oGMrmkJQhXUKmhTKzFfsZm/kHH7wjIICvyckt6dHdhEBGXwyAkCZkJU0COfEncYoMiFz/LSiKGquGJm1j9HsjNHTCpGNrQ1+GTOf1PwoA2GzGlvT2MyQA7Y1w8/dJKfc6/nbDqcZdEwFjbjwNAOBfp03pM2CIoKGZ9BFIogyAn72Z+JF+bQDAaRKASrpER+Inssu1ogUAnHT+l5utSzJYAQCbhZYVoX6N1ySejbhYD/a+OcX3IIfYDqSOe9YDH897wk38+T75bGxQr129Ito/9xoPtFij78AGuyGQdDj1b0keXCSfim1n0MT7j8w1nj+eUzJz+O/rN29huLXl/D5Me+gjPOkHQOCEjTNf0/44C0PJM5xc6DIAAOH1oEbcv4J5cw1Z0EM84H6Roimm6HW62OpfxWwyly/A3ZtDzO79LYoH/4bx7JA1J5r5HEG3i+OHH2I6mWB7NBbNn0Z/BE8Ym0jQUVIr97lzPVukC+zSA2BrB/UJEoBgZ10CsMkAEFDK+FWeh2XRuqrcVokAbtM/wyn9aYrNj+YxXzAALnteP88AgPYt5fKdzwDYbOq0tjcLYPIuFoePWhKALTUvxgDwBrMGImvN0e3kJQAhPUQNAIhypQCY/toxAAgkqGmin8qBiwE0E0DzAPASgIteBacDe0/3jM+Dwn8ZCcjTHeVpj/JGv5SptiUAIWsqMgCOHyOqiyUAEG/vCQCgBJISAEpYCXhvfv1HAgDnAQxnn6GVp4/MXJ3+XzF9ru9rmByleUMJVCmQTlBmM3kAoM4QNxSXmQGwKga3b6+zQB1Iy0QMjaQ9ABAr2awO2W8NEY12OWUVy6JCB1EykERX7b0bSgRugOBrTmMAnA4AhEzZIgCQH68BAL3ZvgAAegB8rAwA1v9OAsCY5zUAYDoFGQCjokQ+W5kAUjI9JgOFg7g/+JmvNDw5bf1/E1C3bikGpCFxk487Zq525doVK9zjSAAAZhOkx0cuUzwSAMDCmDnOPm/6s8oA8AAAzwcbqzIK8Wvf/AaahA1Ygny2EAOAzWc9oJbSKL8EAP7tj/83gskUzIK+uARgiJINvWwvcmnUzARwxQA4TDsIuldRd3Y3AAAIABjWE6UALI4fCgDoN6kYAAQAtgjycILLjchPjIWecaNZaRZ4jZBqQ8CIlNqjxQy/8Y3fwoP9D0EJAD0AKAHwHgA19f8NDbrM7ZsSACGDHgAoFksAgCkA3gOAhlRZYx4ABgB0EHUi0fXpa0ADHE71SP9PqHN1Omp+PtwXWdDbRLWSjn842sL7Dx5JR23gAKnvhckSohA7u9vS1xNkYF/MNABGCdKxlBNKNugEAMSAco2HN2BTU0ZKc2Iaf8WwOQryCy+8IGCA/gDsXqzJI4hAFk1H9H1eT1evXtMyuoaCkgJYlSrs02yOODG6NJt/0v+Fk9aMT+1Je88F0Bp7UqTpP2DRfDxmTYBDa2QYHUnwwQp3a2zZzD98dF8RgLzGeMw0FCSbICDVilISSoRKnjMCGfydAkWRygNA16XON9DrDsQAoAkgvQP4emnK++bJHNz1xd9Rvy4hAXiy8W81rQI/WpT2E0yDTvt9TbnV3a6aQZl/Otq/9x9oAwBPMhBOZgB4VgCn0j6m7yQAQIIRudh7YNzey1I6oMbPNa6SCzjjIl3r5YkATBsA0L+XDIAnAYBYTBMrTpfP7c6pof8GeqohJ+DkHP/l8ItGQOkiS82xv9/H3t4etrfGOmYZYLmPynsCSL/vWBN8XuJHa3ILySFWtoyT6RS3X7gN/s17kfcgP5evvP66wAdNLQhyO3MhFUSK0jPJDhkMnmGwBFLcusLHnhDisFYznckA8LrEZAtZeBN5OAB4PwcFYsqx4gTFPEAnShCGJUa9HMdvfh/F+/8qBoAMBA8O8Ojhh2JEdKIQ0+MJhoMBRoOhmA48j0mva0wUvh/6PiQJ0myBa6++JgZATcnQhgQAlADQS8Z5ADwBAPCzJAtFXCn/5eUgrcZAPzypSF/XeV6uFL/ob38BAFz0zPnf+7wDAI0o+GcDAJtrwFICwMaCDICDh6jjQcsDgAAAfZKsuTcerpcA2NTSJADeA6ASAFATCBAg2wYAjAGwkAdAF4j7SIsOBmNnAqiIsoteBRf+xSVo7MHjix2BZxdd9jgu+uomv2040nceAGQACADIF5htMAA+iQBA+50/OxjgvdJ4bbZTAOxZre7hzsEatACKOZAeoxIAYObfHFpqUODo/x4AsILG9P+qLfz0n0zUZbQwDSy7yAriZT30xnvAYAdQbxGL7cI604AJl/IjE1wa+xlwbR4A5wAATAFwDIDqwU/gGQA0Abz1jW9+rABAHpsHwFICoEbNMQCmU/zjH/2JPADSyZEkAAVZ0pSmRz3UZI//16++pi1a8X80AOTqwpOiiDZDFAkGxAn11hADgI7qLOyToEGwmCI9OnQ5jiGIQnyeAAA2p2xASSdPxkP8wtd/HUHXprYNtRakOtMZfcjmtUC3E2NcBfiHb/0JuhmjW8xM5mIeAEOZ42nS2mQCAIKGrszGAKiCEQ4WsQAA+gCQAVDyxnARWFG1wBgzTB+9uwQABsgEAJCCP45j9Bl0cwkAIOqGT5gAEgAADWpYYHJC6QCAanaEZn6MMJujH9brDACa1IUdkAHArGrzAOjIL4FmXTQD5DKRVzU6vR66g4EAgCzLxdAgUGBa+1gu5zQU6yRdHBwxgsQKfjYXpLqXjr5OzwBOIbkWERTg81B7z46IDAACAD996+1llqungHvasZcA+P/29HCaA3KSy2jA2YLSBIIEuej/pP4TDKDO/sb1G0ZB1oRztRjyfbCAp9ae/gRq5COCTqbvzzNOfWP0+3RMZ8Nvf3gD83GSFUgGIIGPc4Pn5DYRAGA+bmwYGOf3IeaLqf6bJmlbWzt6HHX8MgQU9d0ey42vbnIBBmQNGAOAx0eX+T56XQMAIjocs8VJaX740QIAZ6HrS1r7GQDA6eCBtTW+UfWMD8/yaBsDXgQAsB76fAkAr12BT6d4ALBJ3gQAPANAsY7aMDYb+6WwqbWRuw19vb1VCoqBXiuDQZ4Xgr88B4zhYyPP/UKu/R2jo0vK4DZhTpLJLuH1xem8TwHg43mfCmDwzy8Qz4A8YS9lDvofsrk1IITZwa4gJ1sgDDFfLDDe3lK8J5//7ssvixVE8KFmSovYMAZgGIDjfBlcNKEBDN6MyJWsudWehQAAIABJREFUS+PGs4vHpwEA6niMIr6FIhqi4H0UVejFJeIgwv4HU+xu72E0ShCkH2J274dIJvcRPbqP+YP7uPf2T3Hj2jWx7cj22BqNUeS5Eh+Go5HWRrL1TMZHiVSh/ybocuu1r4gB0JzgAfA0AADXXLb//mqx99ouxk+L6Ws/5uOj75rG5QsJwMXaH38frCQgl3me03737PvnNHDpaY/k/BSAs0wAbbq+cjw/71U3JQCxMwFMDw0AkASgOxK12QMAtpStqM8+AlDrvgcA6PsUZqjoHeUAgDgYKXXHNvMci8wzAHqOAfAigngo1uTHeQe2OMHnnb4Tfi4I/hSA8QJP94y/Qvq/2GtinVqUbF0VMrtr8gWmR4/QDZtLSQCe8ZCey8OfHghYmaWvQn5Xa7s6R/YjpPiXpvlHNkFNIKBiv7Jae63xd/GW7t82VLPam0wCTpLMT8AB77z3ggT0QaP2vzvcRjjck4zG+osYiGhMzX7WY06catvz6M46BwBgJ+UlAPe/9z/RBgDIAPgkAABLBoA3AWwBAD/+zv9Ad0E2yqGYjjQBJABAE8AyKxF8840vN3QWJQOAPygdAMDpP8EAy1JnxFcbAMgU5cBTG2dzLA4PNKUi9bMNANBwyGiTrsj8DEoARMcSVTbEzvVr+PIv/hw6Q3NZ7iBEv6F5Yo5w3EVaZeglCcYV8Df/17cxbui1wMn9xQEAzwDwAABRNaPD9yUBeDwLlwAAYwCfBQAYRREGnBxfAgAgm40SgE0GAE0AzXiuQkCAJJ/DAwBRvlgCAN4EsORN7AAAMQDkAUCNvTIGBMBwc8yrCl2a3fUH+vdikcpkjNcvnf9J/SeFWpR/MrVIWyAKTvOWDqfajQAANvlcVvh4/ttAAN4n1E2HAgB2dnbxztvvuqbZTxGN+s8GxzvC83f4PTb9nHKSbWD0cODe/fvK8M7SXI0IfQVoKMlC+tbNWx5KbQEAFYqSrr6pHNIJAPBvNvWk5/M5qfsni4BNNw0B+TcBBQIMfF4ZBXbY7JNiTg0btdUrAIDHYc07MJkeymuA50Qu6Vt7auBpxC7kVIkSFqtCEID65SybCwiwPHfKIQhsDMQC4KLM3ycLgO/zJBfb58kAaO+ITxaTrnV5SgDgCTDAthBHz/RaeJuCrmbQjsYpSvy6vs8kCE5n7g50UwLgmSSWp0v64Er/rwn1OSaApwEAxnYpTwAAHONiWRb6c7QJANi11JNxJQ3zbFovDb4DANj4DxgdK+CtowSUfrcrGQ3vAT+N3trZFtDm2Q6custvgskerhk3loVjGTgAQN4LnAjI68OafRcJoJMuCYCTGExnc+xdvaJkDjbAnIofPD7AcEDtvDX88hHwiQls/pVb7D/LFVDiSxzumycQRtYhkjMfYLtHGQ7R9O6g6oyx4H4QlgIAFEGcxZI9DgYxwvQhmoN/Qf3wTSze+lcc33sbi6ND9DodXL92Dd1OomhRfgY8v1z7EsYlURpFmRoLAO41SQfzRYpbX34N2DYAwDMAHrsUgGcFADabf//fT3rEtWnDz4MCfJma9wsA4DJnz0DKLwCAZZbvGSdzk9a9lAAcv4fUSQCWAEDbA2C5/rCZojm0Tf9Fs3YxgNzHPQCgaWeT4AkAgB4Awy6a+HkDAJeFD86J8TvrAl2CLx8TA4DrP/cZSlA3AIA6m2Ny+BAD1mcLGt9ezATwsvfnub/f3p9cHfR8AAA/Oqaj/ALIp2jyqdHpKQWoc6fnXzX+bQBgjQGwAQAouUr7NG8Gps1FKHgtRD10BrsIGA/YGZCO7IwBbaBtcKHVa2IAqB81BuDTpgAQAKAJoPcA+KQDAGQA9LMci8mR9v08CiX1JwOgKRsEv/86AQBo6kgAgJp/ng72CgQDlHFJUlG3pxO2d/WqpgcsRjtEYvIF5ocHiiSI2CWJAQBRPaU/JULWKiY36YA88R/l13kX82kUznYBv8SZVfOuFjyVL7xpWJgDuPbCbbz01a+gvzWyrO1OF0kTCACIRl2kZYpRr4tR2eAH/+e3sB1yKm0AgNIbrB2w7NagVnG70++hy4l+VqPpD/AIgWIAs90dFAPGABr9lo0/p7kRzTY43Y16qIIxHh5HCLrX0CQ7KIOuHkWJBzetkAyAcI7ph28jO3yIPnL0ghxhMUc3KDGK6SUbosMoOiVvMLbNxUy0cGMz22NWdI0mDnG0mOI3fpcSgIcoaUzD64ET4AFTADiV4vs2qrqmbk0p18pqdiwGQJwv0AtqpUzQ0IrTaoobaI5jEoAJDmcpIqUA2AyK0ygWt2lZiv5PFkBWlJr+8fpm4z2dzjDs98UA4PWsRlumYdZECwCITAbAD4STyk6XdPVa35c7vssrHY2H2Bpv4/Hjg6X5m08CWNLAGYfZieU4zi82H7u7u2qACArQ5O+tt9/W3wQATJ+8pck4J5K3bt02JomaE3t9AiZ5kQkAEKOhy0Y6V0M/Hm3pvfB90piQjAAeU88BANaoNYrgU/JHGGAwTJxDONkBpOezyTR5Bxv4NJ3j8Ghfr0cAYGd7T2ACAQCuFby/bXLKi6DW9D+TZMAAFR4bj58AAIEIgj5xbAkCBnSstei2SLtNqT0xWe1TbUmAM/HbfJbWkrL859KhfPVgbd4bBeyJE3+fI/+EDAFa43ievN7fTP9MGsBGzJvsLMmKrffWBg/8UXnqvpcA8Ps+BpDXMMErAkn2mXeUZLFiADizQSdHIROL14ho+G6t4tSCz8cv85QgYNEu4tz5XYIiHhAwsGP1ZUo/Rk5y2u8n6N6Ej1p/0fp7jLbMZUQ3m02VBED5CgE4TqfvfullB5a5pAJnmmhyArveeX7JCrApPM+kgS38eU8OQy5vmD9hUoBcsu1vTmh6/T6u37yJ4Wgs0IFMHp5fmnFyfSFqZiyD9vnz+lv73tKEi8/ZOg28hgwaXP/SfxM49J+3//HygfYPgoxVOAaGL6NJtjDnlAQ5umGFpqywPbyC/f0DDMd9ybXSN7+P+z/8U+QP3sFuJ8Dx/iNsDS3dg1+8JhgbythDfnGd4zUySxfo9BibGunv6WKOG6+8CuwwIcZiAJswsRjAl15B4FIACj4XfT6CUCkA/bHFADIimOCK3rmf/Lv3tt7sPHl/r2qAjxkAcPTqJxkwGx/mJ/Y/n0ftdMkGzpnTXfQUnWwt2lqjz0PYLlU/+gkyr0iyJ7nv0wE7RzY5VoLGsN8TwMglNAgICjIGkPI2iyJ92gn0iQAAqcWTdx0A4BgAvS0xABpOLtng6xVYYTkTQBNfLiUAsnwSAFDKbNocSxNE5G46E8CmLjDPJugyRjXuIisjDEY3xQBAEOu5LvZltdfTf22+jgfgznoG7yFy0mM+ZgYA9yHuUfSuCSkT5cJo10aTTwQA9JMI+SJFvzdGOKYJYCi2dZj0lGJFP6QnnO9P/DxO+4ye5fw/eQ43r0vtSSc5E55w+n0zbfuYk466+9G0+hYfjXyGenGIppghrFK7z/iHsdvqR1x94tpzRahvSADEAJDxrnnMCQBgbUzCc9xVg59XIcLuCMnWVaC3LSlAXfPuMd8pzyhwLhom+a0tPs9YBS4GkFJmsmuIKcjPYQKkj3HvL/4E9YM30Zs8Rn8xxVFR4Nbv/BeEW9trMYC9okCHwwMXA1h7c0QXqSwfAnZi8lCMrFYRe6cCYwDzokZIl/7BDurda7jNGEDWzsMxpjRlZwwgKCnOUYoxaGkgHL4zBlDshnSGeDrFD7/9HYzpDUAPgDjCoq5lAjikBwWl23/w1a81dPVn08FJqS5GTpAJADTUaPblss6TffPWbUWhcerHoqLfSxDWBaaH+8jnc3RZbNH0i3RNaQRDFOwU2gW5oy6F3jzqfP+Up19fnvmR61TX035dh3/ifdYoVikZ9DGtCnzpZ94QCDAYj1GxuSEYwiaDOtV+hLrKpasf5BW+99/+O/qlXZr6WlJg2HtyC6gR17UAAF6DdRBhHkSY9fp483iC8MZ1ZIy6C3nhNJoW6SKOc71eFXSQ1WPMiyuo46sooyFyXXa6YxA0iVw4k/AQ5f59BI/20a8I4mQIggyIiBIBO3SkL2uZAfI8FKEV1+6g9ZcgC67TMZU+JdImx1d//mcwLzM15GHSRVpUGG3tYTDcwWzOaaHR0NlgdqMAcVWgmByimh6iU+QYRoFSAOgBQHYKog5qRsdFCd56730EHT5nqRuVC0hDB3pO74kW8t9KtqMJn03Ui6xAVcg7F8wuD51uj8aWPPdLHbU2WJ5T/b+kA2xAJrMJki45L7Um9gQM7t59Gffuva8miBNyarSV++6aFK8ZZiN0/fo1iwHsJcssd4IA3Aw+/PDhcrJLkIAFv/TQu3vCLEV3di7wfF0mB3iwgcwGygfY0G9v7+r90fSsKOlrwCabOvuOQAY2+FlKyQmP0bLle70I/QGj/FYeBWzcpdHmAt3UODg4EADA7925c8dyb6WpYpNrWkXbNIwpYY7uTAMw6rcmqw5o4WfOssa+780IOdllE01zQGMtGgvBaezVSPG/bAJsjZW7ITWAWqcU29TWLkw2wUuq/8ZNrGdwk+L2Rtie1PN9te//9cdx01gtDJs/81Y47SNcHpu7c9ab73WGAB/S9gAgkMTmn9eZGmgWHr7Z90wr/zm4a5pTeFteVn7sfqqt490EQPR2/HsisyZCpc8basL9dWGfTYg8y9HndMN5a8g8kpKcKEC/39P97XV8NlGHjl2xe4MBhuPRUkJg57oReCwQLWjEdpHfTIeRk7x2zKDSAyTdJJHMRVIT5fdy+zJaK5v9Oy+9JLM6etgYm00KOTNO5HpGCY6YPwT+bFO2RIdawJhiAZerXOuztg7fWB3S5LZgbk3p7H5Y3hdu89dvOYmNrmhe94PrOK6vIeiOEcYpgjpDP4q1p47IDioKHCxS7NYzNH/3P3Dwj9/DMCww2f8QFWNlx2MMt8Z6f5SjSZqju4x/GD3aExBKF+CQ8rROjOPFFLff+Cqq4RaC4RiLrETcG+K9Dx7jS1/5GYTDLZQNHz9AShYkTUQHIySDgQBm+Z+583heE7e+r67fq5dvvlvZl6dt4Kd+3wMQlyuin/lln9svtNkUF3nS89//Wc3ASffFsx2FsaWe7frZfIWLNq+rVdnWHWsCRLcpM+TpDAX3PE0bGbPMO4prGwEAGpvanmSsutO/NgFl/0jJuygBOPqpHLvLsIfO6Aow2EXVJKgCS/IRzVwspxUI4AFOrj8mAeMAxq81duez+ZdHD/fYqnbmyDE63SEqmvCGXdNM10wAMxD1mb8cS3IZA3rWE7St3d3jNGRjg6hVeeNzdIlE9tD2zy7zeT/zOzz3F7jOM44xpGdDnithG/Uci4N30YlIkyw1LOkOrgIBo+qoTY+RFXN0en2EnMSunf+TAI/T7vPVPn3ugZ7yAH99bt7nTwcCWAqAgf/0yiLtHpKg8V4huxTdBs3xQ+SzA/mURU2JOk8R8rruUJbKQbP3UArVW/q6xLMeLXHHalFK3bxUj6BLw0hFNsdMw8lyMQF6ox0kvJcEcPFnHOKZ7xUbJTba9Kuyzttd+0EhObFVIHxsor4ralj3LoDF+zj+0Z9h8pMfY5TOER5OMa0b3Prt3wa2x3zTeP8H30N4dIRuUSBxAAAHjGr3V3mGupdDgXUEGgx00Oi3YgpfjrSsUScD1KMd9G6/hOu//GvAeAeFstvJXA7Q4XvXAMdqbw3u3dADHGAuZugs5vjb7/4JOosFwESgkqwHAg6sg6zHD37/9a81etE8s6ZCAIDRk7nkRJ1EP2MRsXflqqYnFv1DKjGNhxpMDg9QzGdUXaDLT4fu1I0BAGXD57QLVUvTUrvktg++gY/pnm5rcy9yA6m1INjBKW9Q47Wf/1lcuXkTfVKxc9P2syltwgZhPxZKtNOJ0U9LfO//+Tb6dNjXZJ3XofO35OSraZDQ4bomA8Aubl5As5AAwABvHU8QXbuOPCEt3ijwqGIHAGR6PZo3ZfUWZtk11PE11J0hcl4oAePZYgR1H02VoRMeoHx8Hwmj8OQYnqMOM9RxgUHcYLcGBkWFrgMAcjZ4KmZV+hp91iFYDQ3/ggJpneGrP/81zMsctIejQcciNwCgP9jGbE7HeCvaaZpCJgkjrbKjAwEASVlgENq1RIMVAgA1L1hOqkICAPcRCFTgyaMRCIGNWmwDWiLwT5DEKvwFVuVE1gqjvHCxZgOqa9yBGe76s2mWm+c5yj/vuTiJMZ1NNW3n4sGJIh/FZvjNN99GV9p7gmWcqhuiRa+A9uR+b29XtFwCCGQgsCnnpJ038+HhoZpx/pwaZdJ46QtAE0AVJ+5Y2XjzXlXurK1mamwUIahYPsuVZfNNfwA68TcsVsJADRcn8GSrMSaFiyKfJ0kC0OvAx9gZzXrleM7F3R8fgRADAGyCSnM/opEygHEUaj+151riF3DPiPDNqn9+fp9MBb/Jq2VZehDYwmYgCoEFa93UMK8BAO461JO4dWaJtLYbX4cstG50UcBOAAD4EAMO7BjWwYT2SuFN4FaTXl+u6L2eUBv657Vn8UCGP+4nF0KfAsDrgdN/AkN2/STLyEHPGrCnNEqun5DLZHONdWDrjVhH/vsbx9ku7D0AwedlA94GACj56sQdOc6LEeb0/YzJ5N5Aw0yCULymbNPlRDrRtcg/fC8eyPKNMpF9i/NjUcV9NVsyAMS0WJ43mxJwXyLVnb/DVA8mgtDwj8DCrdu3l2uAYkLJ4JHbsAcAlFOo11oHAOx69t4FJwIAauRXn7HtYbbT6bpyzCT/vsy4yF3phpjpsWlZIdl6AdPwlpzA6+oQTTnHVjJEUxQYDRLkdYX9rMCVaobor/8YB3/3Z+jFFY4PHmIxm4jJMNre0nS/UDHF+zKyNa6s0Uu6ovwTAJA/TWJGrQQA0u5AAACLjk5/hPcf7uPVN34WGG4rUonrLQGAOuogYYwoJRMsYjUlcRTYi2yey/v1ks23A1oufAhennjxJ/gYf7O99l3kMC4LADjQ9yIv7ds+XqOXnuJf8AD8rznQ1ACAGo0HAOixw5QO1gAcrLOZY445i3sn/zmvUVoDhR2bz+8rBgC8hTqboYr6iEdXEPT3UAX0auJay1QgskNpWkaGgjdedqZpBC3NKVBruQGLNskkk09oPE086wZpXmmI0ukOJPcJohg9TaQJADzpw/NUZ/RCAMBqj9Ok8lwAYLP539wj/TX8VEf83B+kWrihwXIXcqNjQd/MkB28jU5EMJb1a4De4CangPJ2oHNtUU4EADRgTegBmNPu59O8VDwj+eJr6GUAAJMv1po8c6BkPlPGipQhuYzNUlTTxyjSI86sxWquKfFjGdehLJW1gauzlsxFN1BytaifCslXSPedH9jxvEUCVLiEpDnHjyHi3ghdSgG6WwCNddHVdNKGheyW2HzznuI9Qz8yHgz7JvYZHGzxfdjgNSZLJ5wB8/dw/KP/jeN//zHGWYbgcIFZE+DWb/8WsDVSb+cBgDYDQACcjDZtKGGf8AoAILQnKY+5cqu+X3BiT6ButIP+C3dx8xd/VQCAWHox1waTWhIwYIozewpW0UsmD03RFzPE6Rx//d3vIib4zz8cpPJ8BbH6SZm3/+5rbzScGniHcg8A2GFy/egIAKDhGRtb6iwpAeDEkR8+Tbznx4wCnBI3Qce9ES6kmn5zkXDTES5QnPzzxHoGAAGQTzMAwJuATW4aB/jZX/llbF+9Kj06TzYnZgRASO/wAMB2HKG3KPD9b/0RhmygnITuowIApulVNJ3rqOIBfTjXAADqcAgAFI/uofvoAD1pb3NUQYqmU6If1dhjhJsDALh6Fk8BAGR1htd/jgwAPlfgpvU1hmMyALYxndFZ26bMbOhCxu/Np8iPDxUD2KN5WNAIUOKNURSVNi16ALQBgKwkBZ30VUZWVmIfqPnvkOaayPWSTTblLWVeyvCL6IVufFd0eImKUHVtsKYnFpNOufa1AADGZpENwCxyTt053bx16xbefPMtNSKcxt6+fUs3MJu2hw8farORC3fScQZ6W5hOzVBP+er8PaLzaSqZgKaNbhLJc3Pjxg0tF2yS+B743PyzMpzraJMfj6if7lkzTXRQud8ZJpMjdJJADTunrZQXkHJEEICIqE3oSSEymjkbOH552rrXnB8dHel1jQHw4jIqjefWAADblNvSBwMIzA+h3fj7gsl/X3nwS3TUNrpVEoGb/LcZAEsgwO3lsjD2RcHpAICBA+v07WcBAFZXjGviPMvDowOt0uLUxtozE5aPXQEAm5Mi/9+abDvdvwE25mTvDSbb57gNANgE3dgYy8bTbbA+ou+04xSA4M6Xf33vJeClDvq8gwDpIsW1q1cFOhGgiDtk9Sz0umS9HB8fWTpAHMrobzQaKk2C74PXF4EvXxAL2edjXQSflwDwe4yV1c+dFMeMAGPd35wEaL8iIhUE6A8HktqMtsYGCdmITO05WQL+SyAJTRKdDmzFAHAwg4wH/dW1Xmj6j33F8mg1/9qM3b7nvR/cOV2Wr47hQpZdPLqJ4+YGGtLygilQLTCK+6gyTiKnWkOnDXAdKeK/+S6O/uEvMOwC06PHmBwdCAAgA4AghxhNShOJBQBURYmeQJKFin4DAGLJtAQAJL0lAJD0xwIAXvmZnwOGOwIAShBIDuQTQACA3ipsKgx/9JK1i9bVz6F4/wIAuOjJdy342Z/B2QyAzz4AEIfNEgDQNJcMAPqdPIX/hy09dse313fPXooYA3j4Fqp8iioaiAEQ9JxUk02lGio2C5wh0hBklYFugwrzV1/tnxop6r+15xKoY81UNWJgslbqcAjAjS+M0dsyx/QLMwCcBejTX4CbDe4ZHhxLBsAnHwAg3TRm/NwGABBzmKZrJlwHABJKYCeICQA0ZlLnqoonmRB+BzqtSbrk+ncZAMCuQGegKxCEQJKl/QTsNiJKew+RLQ5RF1MkIRnPBNgK3T8EpOg/5aOMrQ4wCaXVAiYBdAWCpv8eAGA9ocJVkdIGvXOf5LXNHiHp76Az2AMievzwHPM6Z8KOr/PbAADrhhUAoHtiEwCYvYuDv/1fmPzknwQARMfZfwgAMHjxZdzwAAABDAcAcPhC6QmZSW0AQJ9nUSBM5+hkC/zld75zNgDw9Vdea9gI+PzjJQDAk+80GZyqXLl6zSaNvS6OJxP0+wM1Fr04wGI6Uc4gKeu8BNjQeQDAskntunbDO0QOBNAH7hrKp19Ent8jL8sA4JHEYYBZkaHqJ/il3/wNDHZ2bAJTQ7rXvCpQkQ4z6Mixeos08EUuAGCLVHRHIfuoAIDJ4ooAAM8AqEPqlWKEDU0ycsTB/pIBcBYAsJQAUOHh2BybDACL/CuwqDK88Qtf03khMmUSgAbD8S76/S1M5ysAQLEppA0vZiinxwjSqQCAnpNAJJzgOwCAtLgy6IgBEHZpZuMBAMpVKG6oUBFQSCJE3UTTP8pa5PJdkmJDna+zWPDGX7E1BmpYNRlsyfqcwSwb6pTTgCiUezhBg70re2oy6ORPSjan9q+++uVlI//BBx8IAON9xcbeR5yRTk9AgK+nfG6+97rB4eGBGAB+ussb+ebNm9rIKWHg9/m3NxTk8/EezPMawyHp/Yl8BPiZWEZ8gdn8GBEBuvlUx7C7uyf6f5Fz0TaKP/VqZAoQACBIILd2xzDg9/gYDwDwmMkA8ACBjiWwRX+Jyrb0a36xbhc//nc9YODfj2c58PNhY+f/e9m4OzdkYwA4KQAXlTUJwFMAAK3lQ+XrOQyAZQPYYhqv3s+KAdBuKleT3tWLLQtBv9UvtexPFuAnTY08s8I34D7TXU2rb+yXjbsVnHLJdxtq+/g8AKDfa5Ue6woJ29x9c25RfgbyLL+aBlevXMX79+/r3hiOBgIChsOBrqf79+8JKNPUf8wIyZFAAM828eCFL4j5WQt7c078Ag7ICHD+F6u4P7IEzPGfEhqC0T5+k27/169fl8M/pW0ESnSG3cRaDY3zEtD7V7HiPACcvl94QcvI8TQGgCMM2Tlyk3/9W4woBwg4WYPAlhYYsMx/5unsXsFBeQ1Rfxu9fiGqZKeOMDs6xuTwMdCJsAhj3AwzdP72T3D493+OcT/A/PgA6WyG8fYYQ2rzQ+ogueLynFHmJE4gel1jANAnJUg8AEAGwBuohyNgMMQiNwbAex88wiuvf00MgLqJUEVdFDRaop9Nf6ipFRcVb6p0OQr/FwDA5aqZtbv3Ak9lrKqzvj7vAMAaA4DDnJppPQYALA1Kzznzm+BuGwCoj36KujAJAGnLYX8XtI9mupMAAILoHgAQCOA+LwcAaIrnGv4lW80JgNQgiQEA6YoJBvD+pe6Z1OTuaJvTErErL/rlgeKn+/3N69V5CDxBlfM0+E3A4KQJ+XNYQ57u4E98lOYPNQHX/goAqKdID34qCYBSpdoMAPoykAFQkVFKX7W2BODTxQAwBiNbPbIevKyWNQWvUcrGc+TTR6jyiZz0O4xBZ4EnqZ2lzXFoRQDf6goz0hbrxaX6mITRMeZIc3esM3kXuesbrPF5LIzabgIUNev/sWMBEMgmMzZxDADH02MNuWQAPAkAeAYAJQAgKH/8Nh7/0ACALaaKHWeYI/zIGQDDO1/CdQ8A8DTHXRT0ZDsBACBlUnUL6/J0jpgAwB/90dkAwG/cfaVh8WRu3UbHMOqQUbOo9efJvXrtuigGnH5Kg9qnc/kCfV7MizlK6gw4mWLzK12MTTnZmPkCSb2VZwC4dYwT24vnkF7izvXFsqf4XvCpSB+dZAuEW0P8yu98HZ3+QFMpJgB4BkDZlIj7HQR1gRHP4SzFD/7wO9iJjCnAr48NAJAE4B46H+6j32IAUAJABsAVhGIAnAgAuEn6SgIA5IycqUwCIGCExXvSVYE53NrFYLC9BgBwUs1FISBlfTYRAEAJQEJgoCwx6NJEzBgATwIApmkRUCX9P1HAGjUUEFYdAAAgAElEQVQXh9jiwGzQ5og3XEAIAihI1z5w0YFlOmIcXen63P/4ECKNMc3sJI+waTrNy1548QV0e2y0S4EABABee+0rmvCzkX706JHuJzbubFDYEHFSRwCATRBfT2kAnHbGkWj2bGo8zZsLIP0A2IzzOejRwWaZX2xqLDJtG3nORbgD5hGbd4vFmJlCl+BHjunsWGADUwsYDVQyNqU2mnNZpijp/RBFmsx6ynd7ssz3xGMwlsPtZTydsc3bhi1mWNj+atPTPSugDQxoqt1xGm53LxAAaFPNbaPhh+Mb/5X7ur3cyQwAfsZcKO0RTxYKvmmzYeY6tbBN1ffT3nX6vl09Njz+6CQAOvalEaR9Zr6B9r4QHnyxC3pdArAJANhjVs39GgjgP7olq4HTLysOfRavfy0VsTSUmc9x6+ZNafUpe+E1zb/JGLl584YAAUb5bW2P3XVvDBNP/feGhP5u9CADm377twEAnqbflnnwAXHSlQcGr+8rV6/qvtDxSm5gJphk97SBp/XzZWC1v26tFnU0Q3dJnAUA+GvdD2j8NSWzVCchsetk5Uuh53NJG7z3YnoANLcQ9rcQRjPURYpOE2ExmWjPoLHqDCGuY4Hwr76D/R/9KQZJg9nRY/nMjLe2xADwAICxgimXMFqwTwRggSQGQIcMgDleeON1YEwAYIQsr6T3JwBADwAM6AEQyzW8AIGDPpLBWEaAFhPsr8vLuMA/h+L9khMwDzCuLVqfmv9YX7Oe/bDPP/+fdwCA4kIOGzsR7yUDAASGOgZAe1056fxv7ivL9YIAQjNHffQ2qnwFAER9an2Nli+/HD6OFY4moewAHBLt9j35l3sGnfs45QDi6P8UpbM/y0oaGSdIun01EPx5QgaAAICLGXGdtC6efw0+ec2uVwz+GU4Ctz55AAC7owARYjbyWY6AtPd6ZgBATEYma6wA3f51eQBwEk3edlrSU6qHsDP6FDMAnP+ragGXSqE6jWg7zXUXSKeP1PzT1yYOSoFZNLfV/YMQBTX9AgDs81aaUItN2gYAKBfgmE7MPecpZU0m9fu8lDsoqCYuWf8P0e3vIh5dXQIA0r37JLqnBQDA9zEBJm/j8d/8fzh+cwUALILoPwYA+KVfA0bbAvJOAgAoryT74UIAwK/debnxhbkHAKQlEEeZaQA0goqxvbunCYKahooO3wnyLEUcNKjSOapFKgAg5uNV8JghWEH3xtaXAQCBo7438mD4NAMAbPKneYpkbxu//PXfBBhHVzfoOv0WGQ5FXSDqcepeggmV8XSBv/zDP8YuNdvOrfmjAgDOlQBEhyge30PyLAAA71DX/BNFU2AeTWiiBlT9L6ocbzgJQE0kjwDA0gRwG/MF0UFr8iqafPFyy1MxAJgCEFFiwjzVDQDgCQmA9EOk9RCwou88GQi1/AA02dV+YZNCy72nNYW5fXMxUR3O7c8jZwwU53uRPteMAMM4NG0zj0d07FK05VdefVVyAP55+OhDlEUlBgAbZU7b2egzd5wbLe8rLlgsxNlMs8H1MYHD0VBAAp3RPQjHZoavRZ00ndNt+s/pvhXdHgDY2toVhSzPqI0yQz6eCGnvYyAh1ayivGAiavZwMJL0gjKAgPTeskRekK5tZnI8br42/91ONOD7JVLL4yAowffjj9Em0IY8+slGu8FvSwD8OrPc4oMAi7lJH5QLT5MS6pvYqHhTtuWk3DYW69NXDbcVqKcAAKKp+5yRE4rdVizpeQDAxyUB8A1/m/6vCD1nsLhiULhz4AAALwE4DwDwE/0nyy07X6YntbQEOfI7ZF6fZVWB3hYPPzS2C4EtHicBMHoAPHr0EK+99poYL0nXtHbmDWGxmLwnVkaGRv1Xw+88APxnbSCAj5O1q8cMezUrwIjxlNvbel3NHzg1c7FMHqhYNvheP+jek5dJ+HurbdBH4GE1VVu/fpYYScuzaVlcOAmAaLo+UvMEAIBHz9SM0d4dzKMXkQc9LNKHSOdHGDDGqGQSQIo6CiUBuBFkiP/6j+QB0I8rSQAobdre2ZEHgBhPXrYgk0NL5REoIw+AWCaASDo4njsAYDQACOYXNSKZAD7Cy697D4AOioAJAB0ZLVEiwLXcqJQOLb1UDNz5Dei5DcXnGgA49+w8xQNObr/ajeppT+JB1YvCEAa8foo8AOhn1RRrHgDerPbUc3SGBCDEAtXRT1Hm5gHQHe0h7G2j0rSS6yMZAFL+CnwwcLeN0rqG2DKKl38MALDpv+oBMgAolXIAQCn0LkRCBkCUXBgA0JrpaOBPcaE98RB7J6aNPv2rfXWdBAo8hzXkIgfvfoe1pmSXYR9NVjgAgAyAtxFH1MIzYY0AwDWAvFYyJqMAi8IAgLi79akGAHyNIDNMeULZoAblAlUxRZEdIqCRXpOp/wmIRvFadMMj1uzcx63+chN+V+fa3uyueQfi+9Qm1Q8e+JL0z9LYCB/QCJAx6EE8Qn+XUdpkAHTNL8zLALx5Y0OzTA4SM/MHUF3gPABImkEKYCoAYJ8AwE9+jHGLAXD7d77+kXoAiAFwDgDgJQAXAgB+9cW7uv/koMzJjJqfFQDAJ6XreZ+6TboJ0+k8YTZ6gJIngs0Wncnnc7lghmw+eEmrQGuWDABbLCgPMADAPAA8AHD2EnCJ+/OcpcXFPl3iBTghXpQF+tf28Eu/+etCoLip9SJSrTNECYsyBwDUJUYEao5n+Ov//l1c6fZROxO0jwoAOM8EMImPlAJAAKBbMHIvR4mFmQBGjTEAygpdGugxoMoBNmqInAnWkvIaNciaJwEATo1WKQDbWKQ0IrSpLxkA1LGERSYPgHJygJimk00lSQnnjzQBbHjzbngA0EBLiRUCAKiH4/VmAIBAJecMTuCKIJa2q8qafxbmS+MuF9dlJoBucueKeNGQmWfvTNC4UHFK/8YbbygZgCZ7Dz58IHkMKftsYtnA0pjs0aPHoumzgfYxXbzHiry06WRdgQCAufBTO23ggbmq2gSUgIE33fMafV6uclIfbitWsSr5ZmmcxubdoufYL8Ud3sdmCOg10wQKqNvnH7ELMpoVSkmoY/AgABs1gg42bTZTFr6nnZ0dNW0GADjndLeAtwEAT+HalAG0GzG+v+OjI02IzdSulquyBwDU3AqUcUjzclJ/PgCwXG9kk2pRSZt05fZ3TgMAlhPyj0kCwPfBz4CfBT8bXiOUf3ivifMkAKbTW33p/LcYAG1K/3p5ZWfHywuI2Audd+g7n4cJKKT7bW+NNenndW4pGGb2Jyp+1wAl3ldKCHDXtm/0zQPCaP92jZL6GulzX0kO3LG4t8HnUyIATQHjBLduvyDzTPpo8PkYNcjnIBOB1xWZCrzndZfwdxxYRaCPBAd/DjVVkBcPqZuNWAdnAgCOQcTD8s3/E//ekAC4bdE9L8HIHMn4Jg7rm8gaSo32UWQzi+lhbGe+QBk0mNTArTBD90d/gqN/+HMM4hrHB48xn82xvbOL7b0ddLqJ8wDwDAZb79YYAAT4ko5MAF98/XU0Q8YNDZEVFeLuEPce7uOlFgCQSwaQiB1AAIDmq41A1zYAcNH9+zkU718AAJeoXnS1nvn7n3cGQBIzNcjVs3VpKQBLDwDfuJwNgZwmASAAUBIAKOeoAkoA9hD3t1EyvoxxuUTxuZfLsGzVCNkHZq338rk9I8BL4gKuj3TlMgBA0XNxVwwARnjy9zsCALqoZF3/7F9S450LAJx+fdnO9CwpECeBAc9hDXn2t778jXUAgAwAbiATLGgCGHO/bFAWjgGAHhqCMoxXLqefCQaABhTeuFmeUNwXKjT5FHl6hLqcIAroX5+D7vSMxjMjeBf76wduzvBP7DwHzqtOccAAwS8/IOPJZ70Q82e8uJ1nl5K7eCwhE8N6KOoORtdeAkDT7q56CCaDWfSguLIIa/YFfA4DAEz2fgIAMH0HBwQA/v3HkgCExynmTYhb3/gPAABOkQBsmgA+AQCk8/M9ADwAwGLI65G9DICxQjQpG43H6HS7MgHcPzjAeGts0gBOaKln5vR2vkCZLjS1Zc1OBoD+5+OQnG6cAEDkTAD1czWUFy0gLnHnPicJAAGAlI39jWv4hV/7Fbk6sxnsx4mmmzSjWwMAuCQfzfBX3/4urvYGHzkAMM+vKwWAJoA+BYBNM1MA6AHQTY5lAth5uI9eniGgCaADAHphjWthtDIBZMTHkrHhKD/66IwBwOi9rCmRVjQB/BoWTAHgtUCablFjtL2H4cgDAEZxy7KFAICozAUAFMf7rRjAAEWaysRGNy/R6qiLN9+9ZykAJY1tuMkxAtDUjAQAfPPPhSEtCpkysqnkVJANuumF7Zrj3seFQzP/JX3aosS4+PisdC4N3riMINjXvvY17B/uYzjs4b3776nxYRNi9FszJXvw4AM1/nw84wjJEjCKNGPc+mqY4oTU+4Gb9s+ws7sjgIFfNvlnOofF6fF3+eUb836fTuo7CIOutPhhaNE/tmhyml4i6bIAoIGfSQRoJthNBogjUqczLNKpixKxJt+8BejOXus4fEPGa3o+X4hi7Rs98zgwZoTXpq8aPGvmvHmgL1TWJ7EBDg/2ZQxnU21zeWWsG78Yrei1Yfb7q4LHM/bXFQfuM23VCV4CcBrVdzlPOUUCsAkArBdzT+cB0P4dvYvla62nABjQ8WQxyWuX14KPAOTfFwUAdLeyCXeF/5qmv8Wl8NM93TfcNHlfiZ7H5tsxwQquH7Hi8jQJcFP97e0t7O3tiREg00pXvHrqvXSDznTTGCIu7lFaf7uWPCWQAIIxR+za4Bdfn6wCTrxvvXhHdHT+TofHVROY4ORlpSOkKREBABYW3vDP1oDKjD4dKCHgSfeIpWyYDMH7JJzAAHAAwGbz71SGKm8FIMiZ2wHgHmPUe+Ex1UgxwP3pGCWNwLoFoqBCL+pjfjzF9riPnEkcZYkbWKD3I3oA/Bm6YYGjx48wny6ws7eH7Su7SinR+uejIHmuXFKCZwAEBGQ6iSQAd974CjAaigGQFxYD+O4Hj3H3K94DIBYDgABA1KUB4AhB0hPbiKArpVNKwTmniTx9l34OxfsXAMDliqAvAACj1TvW6mYKQJ8JOd68qipQl6nWF6/F57543tdJAIDW+maOYvKOMQDCLrqjK4h7BABY09BUjcWJBwDcveIYb7XbJ9RGLTdDOyyTBRgDgGsjn6Egw6djEgDu7R4AaCI3lT7vTZz0c8kT+D5Oq989an7Sz92g0fgNT/nqbfZD+1c+nv6BR7ACAHqosxyhAICpAwBou00AAGYCqBhASgBCZOVMEeucVH96TQDt1iFLUMsI4391QRaos4mZ/1VTxCF9bdj8M06G75YPspSKhikJtQHufrggrl8rhcdqFkuV8qaAGgKQXVuUMvsW2a3MtS+FSQ9VkGCRB9i6+SU5+isOUACAkwxTgEAPNsUArgAAE0dSUmspACE9AJgCMH0HRw4AGGUZwqPUPAA+YgBAJoCeAeBMACnhYQrAczEB/OXbdyQB0Al3QQW6IflJOpfy7V1OF5g/SPmfy1uuGyQ0CcszcNBYzObIphNJAGSrVrNpMVvnZUKyTqhnAVjj+GkHAHTWOhH27r6I13/+5zBjLnZ/gDrNzbyKrthFKglAEgKjpsHsvffx5vf/BiPeAI6KzmQ207LTexnoVJViAPeGQ4v7YgMWxbifFTiKOyi3tmU8WAW86Mm66Zj5RrhYxgDmzTbOkgBw+hRHBwiOH6J5732MSDeLChT1DPEgUD7traS79ADg3c4UANF2FOlI9ZM55RP14WdJAID31HB3C9tXryh5ADGjrGgCuIM46aEoG8Qdowtru3IeAJQAYDGRB0Bc5gYmCe2LUdYMFomATh8/eec91HQAD5wTuMukJrXNQj4Yv+gkANTRRRESRvA1jZpvHr3i1TjpC2r9LXf1sjDX/m6ihkvFP5ua2Kj//G8e80svvaS/u30+Z4msyPDgwQO88MILGI3GePxoXxKZ/f2DJd2fgMPR4TGuXr1qjtw69ghJLxHNn79rx2cgAI+T3gJc8NgE8bjYqPAxvmkrywY3bryEHvPDwxhFzp8HAh2sOc/EAuAxknNl8kEWB4wXIs0emC/IYjCfDh/lRomC7k41Vh5QYHHhG2w7dhsCrjbfk5rXs7/Hc7IPZrnz+Sh5mE6mS5CBzWN/0Nf54numm7kVL3as2oCXUTFuPfHFnJN18HdJD59MjpcTZoI1fK13330XV65cMSlEnqtppXeDJAnODFHv04GXa/MHL01oeQssp+WuNqH4YFN7vv4cfGCb1unM5xyjgs/nm972JG5TVuFLIWtWW5+HKPflkrbvH0cAwBvqedNH/u1j+ajr5/U2Gg50HfpmeXd3x2X8BgZI9Huoysyt9eYhQYCIz+MNsnhHPvnlj9GMtGgUyPuW552MF8VlCowyxgPlBB504Pf5c0oPxtsslq2QXAJL7sK1httTCjUrczr8FatBwOXG8XkPANXV7lzaZ/YkAGBDN0ZxWUax//xNRkTAxAyNekmiFANu2NQ/WoFTq2D5l3/7Z7zw6s9jHr+EpruFw6P76HUjdMMeqpxuyQXCJBEA8HIfqP78vyH9l79CNypQpnM8fnSk+MNrt64LgCWYLs8SgotkO8gkLEBARhoLh34POYHcALj55VcBSgBk0lohb0IczXPceOlLSHauAckQZRWYBKDTR6c/VHFlkUbG0FinJT9lHb982BcAwLOesdPvpYs901kT/vOe8bMgAeC9UdK7qpsoy9vW40oGm4qyDph0RbCLfU0mDwC976Uj+cX087a+pCiO30ZdLdBEfUTdLYTdMeqgKwYAG6sOqbQEPxWtvWLnsqZhbVKXmfOh8dHdJovSZCOIEHf7yLMCJZl1lJzy/XJSG8VIeiM0yZh2y6d+1GczQKyeX62PHsBere+rJ2436T5umY8nX/hJAGD9dTefb/PxHx8AwIQvFuBRk1iyFP0c0n001QHCIDXguo6RdK8AHaYwkVLKZKwKGSXTCY0YDWTXjtN6K6v9/6OLATzvHm///MlrwT4H1ohqDlUjW7Rjkx4jne8jDBZAnWrYyDo/5oCKDDJiAWooV0PiZR2jbcVacfpjyf1f95vtsV4qoHaHL8d7JGTCD+t5nt8OmohxeQnCeIzutTtA00W5KNV/cP9i8l2S9BFUlkTmGQDGfk8ABwCAMYCUABAA+OH/EgOAAIA3Abz5O2fHABKQOCsGsA4Y1xtp0NnrdOQlxv14Rl+vrT0QAJAJ4GgbtMjajAHk3SOmvViI7r7gdZWn+vO9b30L4WyGiPWAagGCgqGkEoqDFwDgXdB9MdUCAPgZbe2Qatw193dlt9sENekYAJAEAbLZDNnEogBl9CAAwGIXVD45b4j1GMBGzap/zLNcjM/jsZdOAXAu23Unwo1XX8YrX30DC7q+k9qfsrkOZUZHACBuAQBHb7+Ht//qRxgRKnGurhcFAIomXQMAgihV7GAZxiAAQAbAaTGASwBg8hB47wEGmjQbABANbDG72TEAoCvjvAa5AwC8BEBJtQ4AoIwhlWlVgPHeLnauXcE0zzVxYik82uKUqo9cLIlEUye5ebsUADIA6AFAAIASgEhykjMAANLWCUKZ/EjUNm3fBLMEAFhMDq/Abr+na3fGhkZ0fl6pvPYoLzBHfptWWzPBRpwNTewc+zkV9AX+3bt31TRy4jabHaNqKjx8+EgNJKNQqP9nbCZd+2lQZs1qoMm5qP+k4zlfAu+/I/lAZY0o3dKns6mMAXlu2QAZ3d78NHwDWNdsnrYxHO5oql9XJgUgACDZAilXoTEBDADg8sbG3TwAJDGYHQoy8egrzwOnGgQK2gZ7onwrY5xNm7m28phIxfYTwIsAALPJkSQOfN98bjIe2JTz3Pv3adPujiYiZAloekF3dwdcugpotTG46a+fOLOppAu9ncuOXotMphdffFEZ9txsCOiweeVj1cCK/eEM9Z4DAODPzZJm7wEEz5ByO/8SRNhgArSZE+3HtDflkwAAr9tfY2C0ptvePd+DP/xvMUycpj9dLPRZ8DPiIQlQ2dpCkZsWtiwW6HU7egxBFe/noM+GVla6Pta/VsdvODPvI4KcdO5nw897xEcddsgwUJKHMXDIsuEffUZRtLy/7dq2L+3n+g8C0S4lwX1PhFN3bvnXZQEA+YU4NrzzMbL9jmtiU6FDGVKea2pIymKfiQVlhf3Hj/Dw4QdIyxQvfPk/Yd65izoZ43j6AbpJhIRNQFEi6YRoohCPswxfGgSo/+L/Rv5vf41Ok2Ixm2A2STEcbeHqzesCXmm6y7jSgrKjDinEZvjFON+MhT/TUwjkArj16qtoCADwvNMlPO5iWlS4fucViwHk9J/JK2wQOj10eiOxuXw60BcAwPOoQi77HJdrfr4AAD4JAEAKTuINANhCHZgHgPxrHM1eOeGecE8/I4MREQYGMrIeJzZu7N3YintSoYMQWc67PVQNz727IhBIFlVvDHTGtDm80EX4/7P3Zk+SZNd55/Fw99hzqcrau7obDTZEEABJgITERRRHHFHS2Gj0oMd5nScOTS/6V8ZkNtK8jN5H0oyJpoUUJZEyUVxFSgDEFQvR6K69KvfYPNx97Pedez08IjNry6bAhirbyrI6KyIywpd7z/nOtwgYZ30Je9cK7L0IAFhRuhW17Kv1GoB7PmDga/nrM41e6+O91JMqOlDmX3XP9x8BAPtWlzS/88CcYwAFALDVAgCqAABsa539pAIAqijZxLkOmPAnAFULq2ZHtpgCgkQAoFBfSLMLAEDtitwzUf8XhwRhwBRON8dTMd0CAJwBuGJ+hqK/YkBH3CXMN9IAKkuy3Gq8a+quWTq2/t5bYgCUc1gwDgAAgtGDdMrAAEgZpCpLQB4AiQ0Ebq0BAL/37+3w6/9VHgAZMYDWsU88APAjt++qcsIDIB5+GiecGYXyp6lchjOaOI0QvTBmEREAUCysS/wQAMDJqWUhtzQCAJyQeOtSVPvUGO1FmNCEBuyl7raP+UEfCwDA4pt17O0f+At29/s+vQYAYBAI2jdfzi3tpZYntW0niT3+k2/a/a/8gY2gdHyMAACyCxgAEQAobNfwAHgRANA5eWLVd+7bCHOuCAAgmykmdjsAAN3g0B4lANS3nMsIAAB0AGJEAGB7b8/2bt20J4eH1ulRNHZs+8qeKGhq/AEAFj5FBzlcnh7b/HBfAECvXNqQxoCmU035RQwA160LAACApPHnu6uXBQKgt8IYqz8cWJbndjp1h3L+jsEfQDkTf2nw5zMtxDShIHFMPGk03ASv0HVPA8m0XtnseWbT2akAhCePn1qP4no+t6OjI+mfacRPTk4bijENDA2OGuywki2KUrp6Jpo8l8aBZor89KPjo0Ct9mlbpEELNNHzSTlIbWt81caj3TDZR+7gG4om+6CxmvDHRTbQA2uf4E+mAAAOLDAV4PP5+2Ph9Z9FwC96AYh+JVlFbP4jM+Askv98UKCy5WJmh4cH0m/v7z/TcWXyC1OCz8Cx4b3QFAJczKbz8D7xDKC5C27kseHbYADQCUa/gkePHgqkAWC4/wDfBijjlZzuBegEcEDxjGSpNgkCEh+szSkiEt1OFziPAbBZYG9KAPxX+KS6/bVqUs8/pvF3vQgAiB4AcZoQG2WP1uso3cLN93ySBSPJQR6ny3Pdb43HwYeiEiOABhz9Pw3ucJDbaNgXeOLnqAWcnCNnWFH8nfrP/cf1zPHHayZ6HcwlR3KmCe+H7/xerofhaLQyqpQRYKDa+ycIAIBPCkTzj3IHgdDtxIaV50c89q/KAGDflBdBlMTrJgnRXRjk4t2QpQIyi+nUJsfHdnp0ZKfHxzadz2zRqeztz/6onXTetqq3bafTJwIANFHCTLabGkaqT6Yze3dQmf3mP7fi679raXlqp4eHNpsubby9Y9du3bSyU8l0FwAAfx5iaGEhiMUTGACKT63NFlYLAChHI6t76CXNssHY5lVi229/StN/loUq7XoKQN6zvD+yJOuKZukpAG8YAB9zSfIaL/cGAHiNg9Y85c8DAwDH9LLTF/0/6Y6tTsgtp7Ly5gcmmVJEuO/Y82XO7bIsUgoEAFD3BPo/YF+akzDE63hUqlz/AQCQTAbJlHWHVteujX6tLy2fEXUI+1io9lf7Uqz+V81b9G7jGdGMeb1OOE868OcdAIABAAAw2QAAkJ9FAGDFALBs6YOw7icbAOC6AwBwV38uwKVZObNydiAAIO3MLan549GZ8g3DJY4UKl2vTO1j/RghoZjb5QNnNf9rDIAoIWQC6/JedOU1w0fABEB3TK6rzJJ0ZP3dW2adkVXLRD4YyADoX/HBSkDN1czMAxvBAYC6dglAAgMgOTU7/Y4d/e6vCgCIDABSAG5+0hkAX7pzt5EA+C3mtOeYAtCBLrtFzjgHlMgGZwA4igj1YykJAM0/IEAaNEucNCQAGJ05h9YL6BR3UwAAjAA1QV9dAK+1CF3iSZcFAKKJ3DJL7LM/8kW7+tZt6dL7aFCmc+v3cFilKIPG2XEAoNOxD7/6+7b/x9+yfpiq8xFelwEQJQAdUZBcAgAAUKa5GADH073nAgB5dmDJ8WMBAEOxNpwB0AEAmAcGQMsEEACAQTM3srM5nBkA0AEDYF4Vcq3evrZnV2/eEACQYvCWpLaze1U5tPhHgL6BTGfd7AwDIAIAvSSxhejfFwMAanRlYqmAEG2ECs4JDIAkS22+XFi33xcLAACARh9qEehiJ+/Y9u62GiAM6WgC+fvBwb6af/6fpp0NTbT/Xk9O+DxGsgIrbb5Y2NOnT3UYeCzNrGug3dAP8zy+X7lyRewATO/cDZ37yOz27TtB330ajPh6kgWcTjA1c1aC91I0ityDUZuMHCcx0gAAATL0fKI0raLbUiIW1PyvAACAA6AboJLF8sQqFs4gLfDGHl2jE99hNDBd2HQ75jE0yiQINM3TObfp2XYAACAASURBVA3fiwCAuizs2bMnOrY06ByX+Xwm2j4/I3YQSc329o7WoPmMhhWgohsc5Fe6eTYSLzxcJqHiruJay2wynTQgy4OHD7SmUVQN+wM/GjBJQjydaPELj5aTPvwSDIDNxn49SpDGNjBoQhO7eSzbx28TFFhRBMPGeY4EQE12eNE2o0H08E7H5gC4IXVCMZPyYHB2iFgv8bnl0ra3twQAxCZ/e2tkt25ckQ9AjPPjNdrXUkyv4GUiyyQCDpoCJZXuRQd+HGzT9wLWR6b/h1lA4z8ajx20CR4CHn+1Akiac9/6qbsGO53Qj8U6ANCWTOg9qhZpoHB9+hXFddVsObwQ9svGD881ipTp3HbEh5XzmRpx9JGTp0/t0f37Njk6kiSgNxrY49Nj+9QXftyOO2/Zsrtts+LAunlqSZk5XdJK63Rzezqb29u9pdX/8Res+MbvWl5P7fTo0CanSxtv7dg1SQBqm5foUBMxDvpdT4sQYwcAgISN/hA7Jlskid3+vvdtMSQFYKSmIh+MbbqsbevOO0ZzAACg2CFYQ1lXzxUAENbZNwDAJYqPj+2pl2uMLpRvv8T7eyMBcHZNew16icO22i9JATj6wGoaJiQA/W1Lu1vSL6OUZo9W469lxyfl2CJDG/ZsAGiP0USVddHv8w6xw3lf0ktYPUadyfuM+3oYOlmnZ3UpovWFb/u8/bvZo7RUhvov/D2ut1qLG3ngCgSILu7+GoplWpvsr37fJghwuev8Vc7Lqzx2xQC4GABAApB3rwYJAE0QmwO1F5R0JACfXAaAWPxKnOEKhde/RA9uxWzflgv2OZr/haRsTnak2loBABWpGop39l1WrM3AjlR+E/YCMu2ODICwG4v9SZ/a13BaxnLitcF2BQDo2LJiiD2w/tCPvaj9gF1ixlBEMIim1g0AgIbR3FfBBDAyAFoAwMEff822MHc/mtu0k33yAYAv3n7LSx5RNsO8KAIAanL6YeLCAXUAQHTgQCNi0o+JG83/DAlAXYrqgWGUu6cDAISMdScgWxpYAKIOQRl5bROhV7lVzz724wAAaDrKNLEv/tRP2PDKrmiWIK0AAGTYA4AsUVzkLOeVXc1z+6Pf+B2bffjA+hJ1+HF/XQCg6oQMzAs8AF4GAIABUH5w7/kAgMCKlQmgAwCuAfNRcccBgBIPgMRGV3Zt59o1O6WBzXNpTrZ3rggAgH6T5z0xATAAiTGASACq00OlAKAKJtTOjUWeDwAo51tvrwUACATgHscIcCEzxm6/Z7PFTJp91hbAmayX2dW9K2q8Hz96bP1eT83n4eFhmMh740+TFCn8/DsmfkwiyeCEro9eP07II1DA9c9klNfiZ0y1YQdEczTo7P3B2G7evKVmDPCAZh+DM+j+NK1o10Vk0NTfN81oVqhpapopDWA8umJZNlDEHzozfy+VZXmMT4sAAIgn97C7tRbLY9MiHMxcIgNAui7P7Wji+ZxV4GCATNfyXO+rKQheEwDY33+qz4v+ngYK8GNrm6lzYb0u0+Udu3Hjlg2HI1sWPs0AgFDDutHQRb5RGwDgwBFD99nPfr+9//779n3vv69G8l/9y39pX/vKV+30+MSn2ugsg78Ak1PM9jjnHwcAcJEEYJMB4DS3VVN7XtPfPt4vYgC0AYAomeDVAQC45mm04+Q+Nuty8idSM6RAcCwAonZ3tjWh5/E89+qVHbuyMxTqH6UEDjJEMz9PpGg29mDwtwkAwMDh2HOPAXohBeB5kebPuUFSI5+Ochm8Q5ydEqI8Wh4AAQAKhzDeM6t2vRXn0DLna47pKwAAuj8CA4HSXOAcFHzmd9TbchQs7HR/346ePtYembCeIXkqCpvXlR2US/v0F3/KDus7tuxu2dJOLcs6Vi061styW8wn1h+P7KBY2lv5wop////a8uu/a4OssNnpqR0fL4IE4JpBgFzUhaU5jArunVwpAIrpRBLG1GMwkgfAstOxW+//BSvG29YZb2kqkmQ9O54WdvX2XbMBgbWpjFeXFFpZ1/L+0PWVlEyRjvkmBvByRcilnx0isF7rdWAgcjbPsoxe5uXeAADcW6/noK81sZ5ZdfyBVSVRn/0GAMADoMRQKcks67ixKfszwwIGKdCbKyj+SHs0gQWA7Yr6DNPHjebCd/7ukyqnW/EVzNg8QSnKCc4/4y8EAOK1E4B3H+v6mh+HFer8gk+K+xhFOSIShvZwIoACzVtpgwCfTABAVWaZWo4EIEMCEAEAvKOQkbrU6pMqAag00XdMQwDAcm7l4sSW8wOrlyeWJjMlAHiMJdcBHT2DY2edYFC9DgA4oMCXVCLsr/LACNdM+DeZEsNizbbEJlb6Qg0AUATfOQcAyhI2zJbl/StmqRsuEodJGkCJFxkyAWk4FhpGxBSApA4SgHJilk3FADj+T79iz/7oqzaezyw7XtgszT/5AMAP335LDAC/YQNSyPSMBoApRX8gaibN1ZLiBUomh4xiAoMG4tqY1J6c2gwTQEAC8lLFAIAq6BrrpggMxnFp5YZVvgBcjsb2MpvVeY/5OAAAECqM8X78Z3/GEnKwa2KWu7aczGxrOJSxHBAANIm0Lu1ar2df+ZX/YPb4wPKCttg//esCAEsjvsJNAM+TALzIBFAMgJMnVn/nvg1KpquFLcqTMwyAfjhNUQKgCA3FOnoeOI020/aCIpTmnXi77W2rmbSjG00S2969at0Bx6RsAABuuRgDWKAHP3pm6XxmXYCBEAP4PABAU9AARLMYCQgQikccCH8SW+Amj5GYXLJLXY80mpPZxIZbQ+sP+5rWP3v6VCfjejDqY1ofnexpBpEF0BzxB7p/fzBUw37MtP70VH/3GDT3EeDPzZs3xCagmQU4iE6mBSaHSWbbO3u2tbXTGK1Js40RYTe345Nj0eO9yXUQwBc+mmA3wkP/1O8PbdDftm4+UiKAHFbDpu/6fu36TUMvIxpNEJZ2cvrEqtr193Gqz3RdDsTBTVgNf5IG3b2FBsw/62UBABqlp08fy3OB4zSbTeX+TzICxxEPhdFwbHfu3LW9vesCN2BORGnCyhjGi4c2AMAHJ7EEhsb/8rf/ln3xS18UyEJTTyM7Gg7tn/w//9j+61e/JgAgas0jCq2Gk5i6SzAANtcd39NiwQ2Q4u/7IglA05i2jAHjz857zqYJYAQALpIA0FC3Yxd5bU3z60pNJH/vYRI3ZfLvrQISGEAAJtVE/DDFicBFBF4U6Yi8Amd9GlCQ/cbhP0hYAPjx9ew6mMNjuZe416Ip5I2bN/26da3HyvE6HoS17WM1aYqT/gYAaNzi417j3yPM1RznVwEA5IYfV3AvHVROU+WVC0vKwk4P9+3w8SM7efpU6/+o17Wc63oysaPZ1CZ5bp/58s/YfnXLCjSi6VwRiMW0smFvYLPpsY12tu24qu12OrPZv/vHVn7j92yYLW0+ndhkUtpguGVXr1+VBKBMSrGaiFftcn9S4GtNhAlVWYf1F1AvTe32X/h+W25fsWS84+BpJ7PD07ldvXnH0uFWiF7FAwAPgZ5lvX5gAATJRfDAed3992PR9f53nwJwGQAg9mpvAIDXNwHcXEFe/m5I6qkAAEkAkp4iABNM+fAAMOoI1uFg7hfo/UQh1zT5KXr+3PpZX6Cc/hAxJ0d29nZPAXBLbp/P6j9NPt0vxYkFr29i6E93/ffqK8YVhu/q4tQx6Pe6jNGbOfaNDC2wwNNVg7/GEjizbm+CBC9/vD/2R1JH0r8o2QzQHN8sJADPrK72Q4Y81PTMMhgAAQBQAp4kAAAAVz7RAICuLyR6HjhpdTG15fzYysWhJdWpJTa1NMG+28+xfKpo3DleTOorj9+L/WFbsqg9XEkz1QYA4EzYkrSMdFvGfmnK69PEL/UcsQCq1IoCkKtvg+GeWW/L6iV9CgBZZsW8tJxkhsgAIMksxgBWfScVIAEQAPChHf+nf2dP//ArAgDyk+J7CwBoikllqq8AAJqc/mCg9oHGTYYLTE/LWjFMUICzTiIJwPyYFIDKKd2BASAKh5wKWQfi1DhGAaLD+O4hex8nAPDT//PftALndYhbONRP57Y9GtmiWFiFDlsyldKu9/v2O7/0b617OLEMl+ePAQAAKnvdFIA8P5QE4EUAACaALHAAAGr2OZesYwBDBSBHrSbbfQCWVtNwk4bApHg4EAvgyt5164/Gwfwvd3OajlmXaSSRgceHtjzeFwMAE0A8ABJl2l/MAGA/89grwKYVAAC6HT0AaPp5b2j+SWXoDqDGFvbs4Knt7u2KFUBzjsHZ8dGxbY23dF6Y1sfYPnT5mPLJxC/oaqEeKaJtPvcFrBOacszJ8FPodGxv76qa22hANxj2xQjgrqDx7/e3tNHzmjADaIB5LHTrp8+eNjGA3ug6qs4ytYpCSwUk5Nmw+RPjANX2ywTNN01vAllQ+c7CXdjjpx/4IhwmzzT//JFu2JgSuxwAwINGnM9UFE77BwBofz2f7r965OpxleVpYkdHB2I6MGV+tv9kzVHdm8jcbt96y27ffku0SEAB3h9NYkxn8FdfAQAxxpGf/pWf/mn7m//T3xAYx7mCTs45QMf+4bc/sH/6j/+JjifNvlOmPSs+xsN9nADApgTAUxTWAdCo7+d7zKiPjXX7eL8MACA5RAAPmufGyXdIytg8b7pOQqHGMQYc49wgaQIYunP7dojHo/iZqZCLDX5MZ3A5hXtmxMSL+BkaMIJJeQ6LpdOwa2AkIJXhPpPh3/aOFculwGfu88geiH36aoDkRQHTprXrfa2AXAEEwhRUuGx4O7wGAOAFK14S7G+VFbOJzY4PbTE5scOnjyyBMohnCMcJQHg2k+9JmWd2kHTs+3/sr9vT8qYtsrF1cqf0Tk8LGw9GViwmNtzeEgPgVmdqi1/9p1Z98z9bv7OwycmxJhzd3lDrGACAZbVYTbPZREkW3MsaymEGhhM4dH8KoLxrV77/s1YPd6webikhgMnh8XRh127dMesONPmn2YBOCfW/2x+8AQA+9i7isi/4BgC4zBGUTOxSKQCXAwDs+DtWl9MgAVgBAKIhwxnl9EoKhFkK921PtH6mmEmnZ0mHiDOozR6rRo3NHo+z/2q6D+DqjX7cy5qs9RcM4Db3mM1jrb1qtbG09rKw1gaAO6aFRPYi/8/EmIrZwYHAhm2xB/wNt/fHdfD2Muf9Y3luAwBQ28cUgAgAPLOOzd27qew4AADAi+QiAACkAHT7Vz/RAADMMtXDwY+iWkysmB1aVRxZllAbTCzrsIMwFOZYOABAQ0QNR6qGAwCrGiheTxoQRxPAhgEQKj0BALmVnW3ryO8CYIk6nEEC/lbuj7VcZlaUmY3G1ywZ7FhV1H7vZLnNpvjzjNZjAKMEIAIAMADy2RoAMJpNBQDMs+73AAPg1h0veUICgKY1cu93IGAwHIkFQNSRtNvoGTm4KswxU1hogjuDAYAEgIYNN/YWALB2s0EZoQCVRAi96Xp01ZkFxuv6C75ePkH0oldwEOA1lwM0xx3olLX97N/+WzatKgEATCeL2VzmWQuyKcGVOpUKwBuDgf36v/wl653OLZszWwkMABYKpX1g/0IMYGVddOPQzJmwZ12bpKndWxADmCoGsOp3req4hAJnBckpiB7p1LbsoN3ctsPprtX5dVumI5/84BpLcwf1pZxbPzs2O35ixUcPbLAkuYAm6FT7DI6mN7s96y9L64YcbRnNy7zBF36xP3C5BnNGM50mMkIkZirB9G65tN5oZPlgYNdu3rSBjonrdKazmbt/Z6llGAGeHFl1cmzdsjBCCPrQ3vV7U1vWbBU4A/btGx98ZBWLB6trJzT9QQLAliLVNl4VxPaJgQKbju48kQ/AeIdpb2EPHj60G7du2OPHj+za9WtqYu59dC9MPV37zxQYZ3iaERgAUPq9KXOfDPfDqDy6DLpXyBSn8aZxIuOe3xWb1d0rO4oM5HWvX7spt9/5HIPB0shPPzk91uNpgh49etQY0zndPbiLW2W9fleAAUaEYlnX6OIH1s2HMjcRshK25lVD5OZdEQSALvXhR38sAIDfyRfXrjdqcWqAQVxmo9HYruzuWRd/izKaCvF7Wgv3K0sAyGxf2LJwk0W8ER49fqBjyLF2oMWP8Y3rt+zu3bdVDE0nc/dgwKwvaCBjdRMLjAgA8Jp/7+/9Pbt+47qh/Xe2iL9nPB/Gw5H9/f/j7zfTf/6NySlr21ySDM+4XW/cV3FH55kAeqG1QeUPh2mzYFpR1H0Najf//P8mABCb57hmt1cuf+32RupNMSY9yuoNn73RwwczR65fv2V8QhSnNH49BIS/k9jdu29ZDiMg7wrUcgaAG0xGxsv6Z/BzFAEAj450dowkAyha8ZFJat1rgGxMlG7evCkWAPfc4dGxHiPgWYBWmBYl7j4clj9P9AjFo8cSByBAAKHj+qtr1f+OgRXr1yrJslXKRtCsOZyuaY2PDd7VoT51Iy5x45DuHB3Ys0cP7GT/qWRfgOI9GDuwKmZTmQEq+rTfdwDgJ/6GPVzetHk2trzr6/npycLGrP3LmQ1GQ9ufzux2Z2bzX/v/rPrWV6xbz+z42b5l6VAUyJ29HasYWeSJ5f1c5qQc6zxjmsjJJRUmse54y6wH3XhgWz/wOTPoxr2hDKkopCaL0q7cvKMmYyFnwK7WXX5H3u9bB12xACKfzjQF/WttoR8D+P9dZQC86uT8dQuN59U/5wEA7M8vc0JifOarfo742pdtyHy9uVwV97rvfbXeSuLX61q9JOLP0ztOj/bFZIWh2luLAUTL7A2re2Kf4wFw3rE/523CAKhP3AOg6uABsGNJb9vKRgCZW1kxjMsV4YeDORFhKs407e+aLWmmWEO9JlPzD2Cgf8cg2c0DGwNfvWev3XyocNYItX3lvAgAWN9/2teFHwTtb2smb+1rho7QzWT9DfpwwxNUojQgvr8WeHtOs7h+ta9OwAa0/jI3xSs9xn2HWNsBadDIxhSAA+wXAwCQWtbdNctHcr/XAC2tbFYU1u9jcpw7k6KJAfTdys9b+ASB0bl+Gf23TVA7ey0k8pygBuvgH4aUtDi1xfTArKTxLxRxmXao4WFC0Bdyarn+vM7Ef2od5AmHX6wSWOYk2eCt4wBRLDElQ6fBNwelOym1t6deUbvJPBgJQJXafJHYaOua2XDXaijamP91+zY7nVs/H+r3V52lagZ6DU1rKwAd3MUBAOZmpx/Z0e/8iu3//n+x4Wxi+WQuBsCt/+GvmG1vmS0Xdv+3fsM6h4fWB1Bk8IZ05yViAAFCFiEG8PToRIa7E+L6tq9a751P2a0f+Utmox0rStgLXUmBOrDvQ0qa6kSOr1d4liwXljJ0WMzt1//FP7dEMYALxQBSB7ImeAxgaskXb9ypKQB5Ezijq3FiMpIzWeirqdOpoDAM35uzIPrLXPn2ZBZPj06snM8tR6PL4YtmI+GcyrypVYa5BMDfdPza+N+zhXfr4U5kFjcqLDavthk0SFPUSK3Rc/01o4Z1faHzZ4Jc0YCj0fzRH/8xW3LD4pqO9CFJrNfvyekZpHPczS2Zz2wvy+03fumXLcMjANMWOeolmt6Q4ayimKxrpAR1YqMMh/rMZpXZLM/so8XM9umDb163BfprTfco8Wiq8QMovPFNerZItm1SXrGiw58tK4h14jMFM6xuXVi/OLZeMbHDex9ZZzG1YVpaQrRXp7S8nNt21tE0vivQJuZqrxoVX7JDw80nhXpDZB1NO5s7jRTTrwFF6lUbbo9Fw2eqRwNNIYketsRcbDazcWK2w7XHzY6Dtkz45nK/JYd6WpT24NkzO57OtMmpMO31xCZA648MocbEjQmmUhjAHistuipccTfPM+v1umpmnz0lao9Ga2k7O1t27/5Hyj+ncT85OW5c+WlQPKKs7+ZyGCP2yaifOGBWM9EfiyWAaRkNO4/DDBBTO/6fZoiFCRd69O67u1dsNncTNiahvAei+/y6o0min4CajxldLYYCjJv+oGu9nkcDKmtcesBU6Crfu/nAej1i0qDouw7b5T3BSRigalnaspzZ44d/akniRoMshLE50+ZtHTs9nQmoGI22be/qDTs5ntlwCIBSSRq0ZAEPN+B5DIC2pj02t14YNCREsRwwUSQ5IdLhkVTweTme7gC/LQ8FvBdoivk4pGwgQVptTKGxU4qJvz7T/p//+f/dbt66ZQ8fPhS4w7mggQXIGHQH9g/+wT8M3gye4kAKwXzqfgx+HM429LG4ieym9mfTVh6acd5rnIr7euhT7Li2pCogLwZRojv/6phtlDphEWsa05bpX2x60c/RTHJMB/2+rmuuf66pvavX7Mmzp4rH3N5h4o5kYibmEo/hmtjeGtvO1thd5YnkEzBDcxk2oXCc+KyYLvLZAcRyNf+ray5KAjy6s5I0Y7y9pUxeHkfDf21vT/cPIITiCMOxOq+j4TMDC6yuJFe+eLzn2eZkTbNMHeBzMq1rAl+D54W/RpQW1X6s6tKmyHwS0/pAgTo7PbasZIqAHKqWKd+zRw/t9PBA9P9e2rGMC5VjtphrnePYKSWAtTLt2DTN7b2/+DP2MHvbJsnI+hkxjDPLh1taN9IKIGBg09nCbnZmdvLr/8zKb3/Nxra06cGhtGOcx+tv3bLpkudR3ADiJzZbzC3v9q0oays4J+Md6+1csWWaWTYe2ejGLSuyvlVpz1IMAysTA+D63XcFTBIBaJqWdG2xrGwIeJDlioDk3Pras2mj+Cr18/cCAHBRA9tuPWKBstGOvFSTfvHx5Dd7wstLdpzNarZWzbzKCTvnsZf9EJejoF/yza/sD8SK4rNUVgFIzyZWcB+SEsSQireJvpkaI4CLvu/47tCA7aHBju+r2f9WD3HfJ/mFTMwWD2wxOVRkWX98zTqja1bVA1uUyCYHVnd6lvfG1u2PxNoJG0eQRaGllhAz7FDOFvB1LF6Xq3nqeo0dft7OLr30wWwV52uvtXmNtPe7cP5jwx/iU2UObl4PcV6Ii3O2HBWnm60yzVBUYquWaHcYwkQcCvZ3ozr/7PF4/Y8dpBbIoROvv21xZPPJvlk51bXjIQn0ViNLyKYHTGVY1Ens9HSiBjQH2Gn8bEI0DvtD2w+oZV0TPozf903j97qf4tV6pvXfgsl7bbncbhdm00O5/9tySuh10OQHz4cQA6/CLRgra5cVC7EF2CgpoH1bhtp1TWayehf0pdqr5enlw0n6JSUTSMIKQ4GafygAwEhdgF0j1kyuvZmvJWbM9Bh4E8inwD2y6gz/ghOz2TPb/41fsekffs32qoXN9x/ZrNu1Gz/102bbO88FAMRzUVJZqDAY8oqpyDlO5a3HRFxk+OnCFvPKqt7IlrtXbfS5z9mVL/yQWX9s82XHulxDZa1oYN5iR8xs9zOjE1MqCPfMYmadxcJ+/Rd/0ZZHx5YzaKU3U98FcOPMjeTLd96tnULtugkKOOiWKS7f/b4NiAkKVFFpq5tCKbo++iJJZvH0+MSWs4UAgDxm3IcTF5t/n3Kvtqw2ALB5KSrVTidy9dW6VnyJ08V0cQF9XlOydhFHb7T27zjHhGtty4xGFElty3ohF/kf+8m/LP0/5kpFXduMBQokiilZXdk4T60zndp20rHf/OV/YykpAZZaBhpGDCP6E5lQlAIAurVZr+7YzmAsGjbsgmmW2kfzqe13astv7tkcExiRWCm6MbYDAFgKAS6SgS1sy06rnQAAbNsy6Qv5AWjAAb5nCxsVJ9Ytpvb4wXcsWUxtnNaWzic2TBwA2Mo75oq0Wp/Dc19DgyPJA8BFnIeFiBouNJxqaZTR4GOM1ctte++KDbZHasjR5QcnPquLZQAA5obbxE7eNQgIAAAYYS2RCjCZ7vbseLawx/sHdjqfS/tDxA1FLpc/034AgFlZyIyw08vtZDbVz9D4CeCSL0XQXNeJFQtue37mLufT6akabJp5mnvYASCK3j+je+8GwKAKfhh8dwCApoeGNbr/02wyyXd/AOIFF2IQYG7G32lqtYCS152Uou3O5hOn45OVgfShMG/mk0zPwahkMOhZf0Bzn1gxdwM/UL2yDG79bDi4dmddG423GhDLUWUWHQAAGrm5PXrwLUtTLyI5BlFT7/cNAENi/d7Ibt++a4nl8ho4PDgRIMDnK9n4ngMANEXHc+4pJjCYKJKuEKnkkY7vzX4tkCRqwzkONJNMp8HANp2FXSrunTDxij/3cz/XmCwi9Xjy5HHwYqjsW9/4tv3rX/plvZ7LGwrb3uI6mARw0j/BZp0Uiw6VFxEoCJ9Rvzps3nqfMWKvAQC86NG/tTSY561VLwMAtEHTqNPn9TWV5toE6OgHcKPf12dzo8nKMkzdZJLYtel8akcnRwK/huOBZBm3bt20Qb9ng35X03Lc5QEBiAiEYu5aznCWdcl4NGf8w33JdRINJJtoPzZdAK/abDge6b4ApEA+JVfhEFPoxoyxHV8vP2jc2wRcB6pDCUhhFCdPsf+KZXLciGGgBdWfA9yxmIjrmRciyB9gqg2HfU0jJqcnhvntqJtbP09scfDUnj1+bCcH+5rwJ7DfmB5WpceYKqPLi1aOl0oTGEwAAJ3U3vvyz9j9/B2bdEY2SAEA5paNxkorSZZT2x4ObD5d2K10bke/+c+s+NOv2haAxP4BO4hYPbfevm2T5czSAQZhICOJTKbYwwGlmRr2tnct39qxGetFr2tb127YMuXfu3IOL+tkDQCQ3phpiQCAMgAAXa3H2RsAIFxN57nAb4JP58Wa+bXcrmdetYR3AIAdfbPBel6T026CXvU3rj/+LMT26q/3wvrs1V/ylZ4Rk5y8/NeqLAAA880lWt81AGARAABP4vFJ9QYAoKtidYx9gORUZm/YXIOvfdZmVk3uaR+uOwPLeju27IytqIeWdHetP7qmeMBONpAHhyrucqnBmsiP2ldoQlsARPgUrYq51fQ2u/Fqwb6kB8ArHewzD/ZIbNjMfwAAIABJREFUOH2FtBYB+oypiJNTprxLBAADqHM92jgku+i2ckbx6maKoOJq/V8xTELz0Tpel3v/7H+YLLKPU3/PzBaHNp8eCizCaDfKLWlAoZ4DAOClAgAwOZ1ZP+9ZxrlFlqVrKSSw0cq5xX7z0dbvaoc2HAB4XRDusmtBAABwAEQKOD20eurgB87/OpchsSeeA5kBKiknnKdWXdhmGAjUDzWU/u7U1bXTFQEhTid1hPPwfCiqGgJwSKwKPGwGlgx3PA2gM5DnBvU1/SNfC/ZIS61LKoCaVI790sruwtLq1Gx2YM9+/Vdt/gdftWvV3KYHDwIA8FefCwBgcsT7imHEoaqWJwIMj2WVWMGAjr4LMtekkDdB3RtZsXvVBl/4nF39wR+yqgdzumP9xBm4ZUYvnogByadmQMF90eE+AQCgdigW9h9/6ZesAABYVtZjMIvvHGxEWOQAAD988+26mdLQwFKkmFlvMJAbM1NOncRgtqYpamgO+FjLAq0hYM/SJscnVs4WlgEAABZAFQ6nLBZnziKIHmU0k88ngLXb/+YGaAo6aCVl05C2r464sbxwg2ldVC98bFw2IwCgdr2wK9eu2k/85E8pApCirs5yOTxHSj+00HGeWTqfW2+xsN/79/9B+v8B1KHSWRAl0X0sdMRiBQCgax3b7Y81yZ0DKuSZ3RcDoLbsxlVFOXUqnGC5mNwAg0VTGZgCALZXAECy0wAAOuI0+Da3fnVgWXlqTx58ZDaf2BjvGHSnFgCAbmZdK02JsipevWjRudCNR4xjLNGdftZk1VJUo+8tl5b0Mhtd2bHB9lhgB3nVfBElyDWznEyEWAEAbGe59flsmKQEmr0ob2lmR9O5PT08slm5VOM/Q0aR5toiQMXoCCcFubqJDXcw1DFb1pXyzrngubqbZcQZu1oo2JChi29vj4WkAQBQiBNNRwPPF9PnSKdzAxOfhBJl6A1pqsc67dmnoEw18RKgCcJUkCY3Op7jao/HhnLQy7kdHx/aZHqi35VnPRklAgAMBjRGXQEANOldzkkPOrXphmaaDwAAUCQ2wxLqNjF9JHjg5r1K+YgAgBrramEP7n3TsgyUtXQZAOikjNto/t3lGEnBzZvQvwc2HGzbk8dEJI71+dAcPw8AeNE9RREDGAEAADOCr0gVj+87sik4rnxFt37FkIoB0EbxQtxb6ITxVPjSl75kf+fv/B2dC2QVTPjdvyCxf/h//l92/96DBpThPCLdiQBAs46cCzKGGyEsTKs1xwGA+P6FRut4uh9DpNqLHRC1mRvyifPWr/OO5RnQtPUDNgbOKQVjHlITAKeWithDH0f03lCAGEylwXBg462RvCcw5/vc535Aj6XZl8svFE1dN6V+pqZezDwHQTCIdWPIFcOBew5wQTGLgfofQQCKYphm27s7Ymr0MF1cFEKpdV8BML0OALDBAljR9n2zjCZYkbavRqpp/n1hi2uEPjvFPukmMu6srQsgCFA+m9r88JlNDvft6OBAkX9dmBGsOfOp/r/ms/CKoREQwBUKE4z45mkmAOBB/radJusAAEyMTjmzrUFfesU7eWHHv/kLNv/mf7FRVdhkf98yIsOSxG6985YYANDxlhQCeSqgbzDCV6BnSa9v+Wjbkv7ATuEQIk/au26LBFOxrhgADQDw9qdUNAEAVNBT3wAAF/QJsW1s34UbbfFah98uYP3veOm87tcbAOB1j9zqeZcGALTIrzdSUW8vAD1IAhtQeu0tL2x+dM8p8MQAdretTres6oytO9qzZMR+2PNJpQZqtQAAMYjCehulu75gBZO/td+x2eStjdMubQJ4uTPgUWxxxY1eKjQyArYUD8d6TcrMUmlF7jfjOIqUqOoxVjWII2rReDzWeq3WeQOwudz7dwDAV4EZ41urF4dWAABU7BVcGzAwfQINiMNgjLWWDzCZzKz3vQQATPatEv1/KvnDywAAm9BFBAGaMxYAMz/FZx4dzrX7UBJlG0cF8j0SC53nAAAMLRtsm/W2re4MHVjr5B5jvgYAQP8PUwQBAHNL61OBG68DADxfAsAwrvPfDADoUoMGZjI1mtiaX7jxVi1jJVGHiPdjoplp8s/ETdPSOPWX7rkp93VzluVU0xEkAJMjGABzAQBSxODWHadfa9MZP8Z8+Qk4H8HiIVULRPCFYvXl8r+VgcS5BfI5uuT4CloaNyhb+h2t57QlAGdev8OxKe3K3hX7i3/pxzWVZtqS4/7P0WT6TVNVlzZMO5ZDvzg+sd//7d+2XlFZjwlWsVRRKfo/LADFKDoDAABglONwmdu8qq3ode3hcm6HSABuXNWSI0dNWm7oR5IBgJ/i3DwMEoBtMQCWAgCCsZMOYm15MrVB/czS8tie3P/I6sXURhEASErRW7cwzdNj3ZuAO605btLa6pM20xAaUZZDbkZp9MnypknLUxvsjK07HlqdddyNnwkcjwMAgEoP/dpqG3P9haR6yQ5AyGTq17GT+cKOJlNbwLBgQl6CQpot1PUSV+UMgHzYt6s3rlvazW26mMtd/OT0VI/T9U6TgmRr4foznzLn9tbd24qhw4Xe9eWJ3bt3T8Z3AAB8Z4Mnno4IQ5lgdr1R4XXdnA8TvY6YADREZKdDLUfXjs6Zhpaf03zt7F7VZlYsZzaZHNt8MXV9e97XBB86ENN2tLw8r6zwE6DZ4m17A8l74pjT8DNZXBa4y3s6AEye+OVrqBvl+eR2ad/59h9ZnvtEYokGUiwH11sLWKjMet2h9ftje/edT9t0wsLesfmsUNOGp8TzAIA4wb5ISxg1/gAAyCUaE77gGC+tV4jni8CEpqgdogCRPfB+NgEAZ9VwoULfZqp/584dgQC3bt3S+QAI+Ef/9z9SxCELHGsdkgMBN13XuCtGLWwQsSVcXwNeDgBgUq477gUMgGZduoAtcREAsMaKWmPU1vKJiD4CkUkRaZLRzHJ//0Bypf4ARk1ht27ftJs3r+s+cGUIkJ5T9+QpHWQGMkoM6yeaNM5PG7yJ3gJQ/jlfkgiE+wQWDLGccvkPYELctOOELJ7nl2EARIA5fhf58wIGQARnNG8Ja+FZGDquc5X18szqZSFacBdJVC+XAd/TBw9s/8F9Z0aB6FPsAxQQMwrDibUm7DHNxKMpSpB9dazIXALwAAZAAwDMxABAApBbYcN+1+bTwu52Szv6rX9m82/8ZxuUCzvdPxAziDvwzrt3bQYNs4sEq1bsKeshACAAQIkjOFP+vCcGQIbHwo1bNsOUqgUAnMwKux4AAH7OXvIGALioTdgEADZn4hdP/ps18wUAwPM02L4mxdlS+z2uzwrX3/1lp36t5jn89XXnj5u11uWasdd79scCAGhxX1Wm0RdAVVFDUT/v/CxtcvjIGY5Z3wbja5Zv3TAjGq5D5ObQrPI4wOi2zl7nJucuu2Rd0q+OGvG1enfzOjjnuvguMwAUR6zbJE6Eo/bf11Rv6AGdYSc62K/Hyo8legXEHiL6Bfjz1ifj4boPQMl6J/F6145iUmvSt3g1jF1PrFoc2HJ+4gCA9srciiWS6qFl3YH7M2Sw7oh9nluXdBV8VT6hDAD2/wzGWTl1CcBk35KK6L9XAADCZenNun81g+OYWKEozPVdmktdrFVd/rj9O4sdbbvXEqQOKHdRDIC0h//Ntlk2sjojZSoTM4/ftmIAXAAAzA7t2X98dQYAzATvhYJcW2sFPZ7/3jrJ/owBgH8tBkBWlNZD3h8kDw4ALC350lvvCgBYFfwYM+UqiLsyNvPmTpP/VvtNMUqBhekCE8xivrDTo2MrpjM1/+cCAK3pfzzVa+hd6z6MRW3bRyDUaq1HNXMbv2ie0+xfeIvrolpH4duvs/maa/8vjUJlWztb9qNf/os2nS9kfAdVnQaVaTPUc5qUPgZ0VWWTR0/s61/5ivWrWsZ6aDOAXioinBodBwAAhGsHALigyXAuul17vJzbEQXetSt2AssgRyvG9sBEHRoIDV7uAIBt27TcsmUDAPSFODkDoLauTW1cP7G8PLbH92EATG3AfrOY2iAAAMMMCUCtyRbbUJz++/nh/EcTMK4Sj6ARW0dSg8SSrrMhyhQDqqHl44EZDXOI4uMzltOZVXM0K4X1rbZBkthALJLEchpauYDDqOgow3q2LGxaFLZYyg/fllXtxoKwL9C+El826AkAAGjiPKCHnUynyhHnWgbY8WaTJtLBCJolKM/E0TEl5jFQkz/88CM5z3c5r2zWmGl1ocyyuJTS2/Ja3EdM+OOkWlNPjE+qSg1nnHbzOJpSAIDx1o5P8quFtL+g3KJMszhBFCo7Nh5tSwbgLueYnLCYeMOedXgtBwBgDPjnCV4AXb924lcEACItCwYPAABCDo6ka7KcWuiNt5u2iE2QD+y9997X+0nTriaS6MWLF3gAvAgAiO8N6QQAgGL3wn0cjf7aWfI8PnoaaAoi34J1Hc9KAuB6e/du6IqJwfnh+H7zm9+09z71np2ewGDyHF4aVP6NNYfma2s8ctnFcyQA57MJndkUv14WAHgRgHlmLTqHQhyBD//dXhi5I3/wIoCin7nfhAC4LFcCxvHJiY7jO++8bf2Bp1GgdceksWn8uSI55joevmYCEGMMC6ClYxj8JsQqY3oe2CS6nsI0TMyYnW1p/cdbW87OAZnW68M4Qdfuxj++N50vAZCJbHs3aOj//tnPBQC03gczvzBKivBlPGZq61SUyoTDygVmQR3rDwfY89uDex/asyePNd1P+Uwc3wLq3tQKJAB4phDlmadBohYkIeG9ShfKczheedfe+/L/KAbAJBnbIMX7wCUAgIE9PGbyzKbThb3Tr+34t3/Bpn/ye9Zfzu304EDFJBRCAIBFtbROP7c6S6w/Gui8YB6WEEur6L/MSthp7M+YAF67YfMaz5QVA+ANAHBhpXDOP8Sa6BwGwJnJ/wVDjhd0zy8GANYlkOvl83nsgjcAQPtEXhYAaJheOtR+vMUSDBtDHDRo1QlS27hd8eiT40NVy3lvZH2MysZ7ZulIJmSYkaFfprlhX1/tQ27aqnKLdbxdNzc18EXN/+p9+pv9bnowcEzWqpPGX8H3LjdkdIRgFS+oJCTJqdyk0d3JfCDiPkaB5xl01v6Pzzser3LPtx8LAIDenI1nalYcWak/Jx4Dy4CvwwCicgCgN1S9KgBAktDCsk72vQMATA5sGQAAeSJImR4MguO94VEAjQQgDoLbvd25UoAoA1gbAmtk7fW85OnUxW407KucAwBM+mX8l42s099RHKBlQw8BBiDAyFwDQSQAAADSla4kADAABAD8iksA6rlN9x++lATguwcAzCUB+LVfjBIABwAaCUADANy8Xcd4pjgRYtJJ9F+cuHk5FY21YhXjjvU0nwIAFg4ALAIAQAF1ngSgPanxpegsA+DMlP8cFVO8DYM14ZnmPxbLz9tA9bmEEK2+NovstYtxk6arSrhS4/gjP/plmbF1h0NF3k2Je6Jx7rMALNREo+J6+p3v2Ad/+EfWp4ms3Ok/DccR+j+LF58/DwDA1gBnbIz0KivyzJ4WMzuixb+6a8dMbQd9k4+gJgG+SBIhgztmkYxtWo5t2dm1ZbIld1m/9fwG6dVT27ZnlhdH9kgMgJkAABMAUFlaOXCh9850mxsrGnjIXdbTDXyh9mhAMWzDXS0GQJ7ZvKoUkZgOe5aN+tbpd20ZAQAQstncaope6MJM4qvaBkzBiRAMZhVMowU10PDWtU3mc5vMCytwycUZk01B5oMmCQDb4nBrbNdu3hAIMJlN7eDwUFRnaYSCuzzTbmKA+H8m2pzLw8MDAWBcCzRITEhZrDEX4XN6Q5oIQctz0jKYlrvp33vvvRdMAv3/IwXwgw8+0PSfhpJmyb93ZWKo2JIODbdT/EUR1+wwtX5vLA2+ew+szHBgDOBX4HWmG8fQqGNSSLMOqgwLQOc6xMBF7wP5m4iKXNmDe99yvaMy32FGePQcXymyC8OsZmpb413R/m/fuivqWr+HWIPkhxXA8KIG9rxtNt5fxPJh8teeVkfwoA0IiPIYqORcbLCPVveoVxP+ef23McW+cfOG9OwAM7AyMBxkbdvd2bXphKga/8z8Ps4NFHQa0NHQvRpW65S/5upzrjMAVp9vBQDw2MtIAJ63NjVMnLX1K8wWAw0eIIv3gKkfxm0ALGJFlA605CnX977dvHXD3n6bc3uq5p/nUddkMDEk6nFE3TX3q4QD7jmOK8eNoy9df/BTUPMe7gHeIo/h+A8x2dzakonkdDYVG0esnECZjW6/7eN8VuccYvyCuVCs7y5iAMS2xyVnwbeA9xYYatrhJHHy70z13SSwksQKTf/89Fgmfzj8F0SVwngAel0UtpjPBPQC5hJtq0hAyhMckpU04MdMaQxSIdQCAJYwAAQArBgAmI9lQwcA+inyDTfjfHdodvxbv2ATAQALmxwdWsJaEgAAmFX5CE1/Yr1h33X6SIO6PU9NQSLE3sQ0JcttsHPF6nzwRgJwKQ2t10brX+c5q19Q55wx99p4pTO01/a/R2BsE0V4wwA4b685d/8JncfregBoCt30l+G4twAAmfMG+bKDAG7U51TaxObzpY2G29YZ75r1xmY0IDj7Jz0ZcJZybPZYM2crxQSC0Bj7ctJ8+Zr5EpP/+IzvOgDQfvcBnG1uJ9ifrllugHYZHgUTQMkBQoxgNMRUDR1ZwdRL4YM2k//mg7/sJfKcx4U4O/RxJDrMD225OLC6nEiHDUiRpz2bzyvLulDQt1TTwRIGAGBwkybu1/TJZQBQg2GUM7F6cmDl9MCSCgmASzgi29TXyMDaEJMw9CrN/uuHeW3KHzzgGpSo7Tfkj5Z5nv7G/ib2cQCVIjtEr4HHFqBLXykb6YBktJF7A3gx/BIAwMGKARABgF5uN/7yz7zQBDAyAMIo3RnbgQFweQmAH9mzHgAAAIX92r/6RSuO8QBAxt1pZKhiACDN/vL1qwIA/OBD9+3ZCG1yn3zRlqYoVNRaYMKmBQDApFsvVhR2AgAwnzsDgEVw6Y1E/FoZNMVFK5qh+CPOxatb60NrXQhPOGdTfSUWQNy61yO7miUCN/3CXdnPZwIw4c/V4H/uc583cuHH29vSqnNcyJ5XTGCBLCKxYZra/W9+yx58609thBOzTorS6QSktAEAIhvQvw+6ZL06A6Dq5nawLGySVJbv7ggAWJBpT2EZAAAawkq0UGIAhzar0LvAAsB8j4IwmBZxrm1u2/WRdZenAgCqxcz6rGkUnqCnZWEDGACdxHqkRAjpDBpa3Tgct0C30rdwbSiOJpzjCABw8vq5ZaOBpQMoqZ5Rn/O5yMVeFpbXteUAIkQgWmJ9TWOd5s5ygREVoAJXFREqJ7OFLaqOpV2PqUTrjw/AvFranMK7l9vtu2+5L8B0ak/3n4n+TcPhOn2aEgAANNGZ3b59W1NiqOA06zT8Yh8sS5tMpnLkj9pxXRdi9YDuutM+f95//31dM3GS7fF/pX344Yd6LtPPyBbQhJ2kh9HQev1cMSYF9GE1S24OQzOfZzRx/joqAJLSTidHdnR0IAAAkALwiYUOX4HdnT0xBpQigGQjAh6hceY0cc+jmDg+fGwH+4/1mWkMAR+YQPK+if5DRrD/7NA1iHVib915R9/7vYGaysEYJDXcjs+T21xAa+eZfK4IAKymvv6aNOC81whStu9Dj7gLZkyrVaYBPLgCAXK+8+EHdvfuXX1GHPBhAYjuzzqFEQx3TwAAfH1jMg6TwkEcX5tW4EJrRVsVJusrXcMAEIh0gQRAjIMWQ+NFx/E8BoDHqcYTEOrKsJg6CRJGlxtI4unC5x4MnerPPUDj+ulPf1rrPc3/cNAXCAagy1Sb5lNsUxWsPu2WLj407apPw/nhIW4oGwyqAgsA2j/3Fx4MMGr4XWK5pKneD6kcznrBJ8HjfpyNElf8ixkA7k2wGvA8FwAIVNN1AEDhfYEVAACACSsNvzf9RLcmy8KOnj2xhx99aLPjQ8XeAtrCesOcj+tIngUpyQieCKBED9gToux61GAE4nw/cVpg0XgAOAAwxAQQ6v+IFICpDXv+u46PJ/buyOzkt/+5nX7996xfzG1ycmQ1EquqtLc//SlL+93GYwXpk2J+aBxgAFQY1KaWdHtKBKiIcxwTOzZ6YwJ4SQBg7dbX/8Qbsl28nK1VdB1cigEQf9cbAODsOXi5n1yOARDlFyuneWdXOt1XjkkMDIIs0gsGvycdBGDdG1hCY4jLP3ymRW11yTQzt04KAzeyCSLwqsnaqsndSOFo+w+EXbl1IFoVtha9IKZ/uUP1Z/KodQbA6npuIIy1or9lBKcnIg2YyyBQgy8xJINRYGAQOFMttl5hY/zYPgnnl33MAYBqDv2fBhg5wEL9D3XcbEZ8OlHYGNBlTgenZyJ6FVPATywA4Nr7jPjZYmrV6b6Vs31LiP5T3DiSZo/LXAMARIEPg1eZY653fg0IwJ4ZAYLQd6ydOrFgVqCbatQ4cFBsIAxWBjsOAJRJVwBARhqAIhlT9arcr84AyJ7DAAAAgAHwtcAAeGCzXtdu/GVMAHcvTAH4szUBJAUgMB0CO3hlArgOAEgCoKQwlzxjAihG5l9756Z2D4pRiq9uvnLbVmxT0EoHAKdVEPttRSNHIQcAcHp8osKRho2p1xkGQFOY+ml0KrJfCG0KSFMIt+rauK9uXCpWCkkJS905Dch5U8n2RUSUVaPHO+f5z/MA4OEjTLOePrF37r6jOKbBcCR0j+l/bzRUcQtVO087Nu717N43v2VPP7xn425Pja7PWB1RcboMtCaXUKCPV4Gv10ss6ffspCpt3klscHXXTqvKFnJiBwhzfS6TJuZ0ZZLbMunZrOxZmQICDLD102bEL6Pw6Fpho2RmaTG1hw8AAObWY6Iq6ilraSH6KQBAVwwA2oDQ2eubsrRWqN0KeG1uemIkFwAVnOs8tWw8sGwwaAAApv71fC7tLMcCAKDDwmmJJmxzOZZ3HQRZLq3AAdNqmy+XNl2UtqhTS3sDmxdF0/TT2RZocrPUTqYTG21vafrJ9J9GyOnJTjMeDqH1z9Wcf+pTn7IPvv2Bpv00v5EBA/0OFsDJ8URmcREYQPuPbr836DVT/8985jNqagAAaJJoQAEdHjx4oJ/RfEJ3pxmaIn2oEyUFbG0P5SegqT4SiMFQE/fZFMf13ON91Jg6/f/k5MAODvc1oWXqr9alrPW8q1euCwBYLDDOCUka0ms7HTwCADQsy/mpPXz4kfwJNPXtJKLMc8x5X3t71+346MTu339oo9GWzAlv3bqjY8TrwXB53v2nxbwFHrb/zvOi8340AfTPmDVT/bamvH0vOhOA9amVlRsWiUYCIFDT1xeAHqbNNPYNE0MeCwvrkqscpAWAM6x5+EEcHx06EPocAMBj0DYL8HAfRq+CV/AAeN569VoAQOLpFHPAmsFAPhjytyBOste127dvqZHlfAMAAbixSShhAbCtQMsYvoL+kmuu3+spVYPVF/AtMl3YCyJYI8+B4EHAe7i6tyeWTZTAcKx7/a5iACXHYc2LQAAme5wLcoAvkgBERkIAAOKQx1utgIy0SBouX1oZz0qmxPUjCMinEzT9NP80/hkyrtmpfedb37D9Rw9skGU25v3OJnZ8sC/DQgF0KVR77k+X5XAfe0pCmHqEuna1d3k0IpGpRZrap2UC2AYA5pYHD4DtYSZJwfHJxN4e1nb6O//CTv7kd+UBMD05tqLTkcfKO+9/2nrjoXxWAEIpjLj3e32YOolN5oCltXUwMs271iHhZ3vXSpqMIAE4Pwaw98YD4LUaho2G3w2LztSvcZhy0a84L4a4/djzMdc3DICXPWUfJwAQIGLX5gdrOLdNFi9IDX4E6mHroe1PoP2j81ftRDHdNYOyXFGfUPt5AhG1iicZx6l2mHyq3ltVzM9nAMR1vKm4z8bbvOyB+xgf17z/lh9YcwWzd8rhbRX3q88orSKJDZOQFuC1czQQjPGYouevcyTCfu4f4AX42ws+JcUv+nKmWRM1vwAAnZp6dmGVAIC+AIC8O7IMF/rgZZUgA/2eAAAiAwAA4FkAAGaKRXQAgDotAPTakkMMLsAAVSu1XgAAVn5LoZ9r6g6fTp9lY4dUDV0LsGa4f7welDSHukQ+XvgDZLasswAAXLGkO5ZUFre6swDARgqAJACRAdAGACID4GIAAFnCxTGAnUuaAK7HAAKINTGA9FQNA+DEPQAYOoShfJMC8L9+4b2QAqDURL8pwjRTumiaC+k6W416KJbVUBAF1Wrg1V62iq5I6fW7zm/cOAkJ7ItzzB3C1I3HbxhDrIUCajHEBM51JnHSyfc4kW0XzZsFtA+0g54qXGybjzlvA141MSzMPiVk+i16Z0B/ZSRJgxVeX3gwmv+qtgxzRMwN+Ts0bRmzebSLruX4ufn50nO1BSp0ElHpcf8vcJpmgkmEiBbIpTtNA+SIBZAahNQq7atJXibEQzEldgRaWZz1Eoa+VeVCcVW4XDOJB0yA+hrpr+7+H7Yypn28H2l68S5wzY0jGI7QarKNxp5/DzRbMq9rpqrEV1Dk4wyedmzAPYt+H4d00LqlxyBiLu/TvbjR4eYfYlFA7EoAgMoOZ0ur2Uy5DkIUoFRxLMqpAzGci+lsZqOtsRodml0a/tFoYLM5efDuBQAF/cmTpzL4u3fvvtHM81k4Xo8fP7ajo2Pb3trRa9DUAz7RkMMAoOnn+TQ6TDlJA+Dv3/rWtwJokAp8iAkANEEARouisps3b9po1LfpDB12KW007wfaLxKAJYaRPRIIaM4n1u3hLVDYw4f31azqWmcq3x8qWhBKIQUGgACslEibVwkaj6HOGPKTUkwCmA80/rBZ2BYBKHZ2oP0PNSWHAYFpzcHBkV3ZvWqf/vT36ZgMyES/4N7hx+0Yu/N209g48vv5ne7F0NfxAzx5voTHDenWC+K44a8KpDhN9ltzfQoimUOvjeAhAAAgAElEQVSgZMfX0cRWspp2afViBsDaxLoFfHhskzMBnGDg/y+vhSBBOtPcP4dN0d4ou2TeiiHj4E50h+Z2hOI1L+Y6jnhfKIdWHgCpXbu+Z7s72wK/3E/K72vPz1WupDZQAaQhKof7lf937wWn25FhGyn8fDhALjT9MbaR++LGjRu2e+VK47Mg9okiBEOEZmRXhIos7EKt03oBAyCU1U0hFz0AmtKOjOLMPT6CmaybGvo6pVfVBMLDtDIkD7yXJakkJ1bPp/Ynv/9VMQCsWFhdzC2hEGd91DFwvw3JnzCEVTfnkqjV9UOB5DKZkrWcNTtIiQBG8QB4/8d/1j6023aaDG23n9l8NrUacGoxt1HPQZis27NrydTK3/+3dvgHv2XZfGqT4yOre7ldvX3Ttq7uWtrvWdLNFIdKhjRePsj58E9BarQoK0kAWLNJldm9flMeAClyHqRVZW3z0mzvrXfkjcTPl+wdfL40sy7gAdOqhnHi4NfrF9HnT8Vfqbc4p7F+pefr3V/iE2z4j6x+96YM4Oz6EYce5zEf4+ts1h/r68RF7/vPDwDwogHMq52rj//RcQi1snOkaVjYfHbaxAD2ezTkeIFgbuYTeBKAFA+Mp5AWkJVHlmuRXThFvZ3lfSsrjHOZiuY2HG1ZNhh5s08euUYfHunnYMHZeL8IgjbRZ03VzePbV9D6uW9qswvMJi8RQvGxnIx2BrxahI03tD4Y3LzeATpJRXC6PbW4NOEKdA1syXPA48377fXvfo/5c5saUl8OrZwfKBKvQ8oVUivpc3M3oeuOiFdTs8pegASAgSv7iCQAqkXidRRApDjgbkmF4v743Y8B9JWTKtsWJ9L/2+LY0pqhAebg3CdRIuNMTXoJ99hxAIC+xoui1eW0eTW3zQHVGwWWpupazi91FcwKvAjFOKjEuKZOARCwYmlGn6ReqGsdWAD9basAbwAAMBMX27hj2bKj9El9ZaWV+cLSemI2P7R9mQB+zfaqmU33YQDkdv0n/6olgQFw77d+w9KjI+sXhWWwRzV9Y/+kd/FBrmpAqjVqDBjg/ZEtMEc2/ITMOtPlWgxg73OftWs/9MNW9fFK8hhAnld3Mx/kYTKg/jFc96RnIEVk0FksXQJwdGJ5YFU3AEBMAfjffvDdeq3IDg13rD81yQ/TtsalObiI69SiZ4k2eu2LNJzQzQL+zIITJshtJLxNlVzpPwLbdq0wJl91NdncBACeq98P1CB/zHnF/fPXN3+PAXjyoAktXv5z6J0Aut6UNmZUYbqtJjecuDTvhRx3z5aNhBi9Lzng+0FlU+H1vPGX3Z8u+JzpMJMdXpubK9xw3nh7oYfmSC7QTPSCi7+2GJpM8iJDbiYFsJYfXbzEK5aWcwPx98C2ibFlDlqQYemxkHGjZ2GD8stUD3MqCkfR9jtYzRF3SAhlKu2qWBHdTHnZ0KUEAEAxrhwvj/ReXpsbu8lFTRIVtdOitMfHMxXLSerHnMk/oIuOO1p6GhZkCIuF7VzZVRNC8+5T4Jl10lpNNeeM5nk2navZpdm/fv2GO/J3ewIN+OP05dwTArR40WRnanyIsaPx4Q8TbZ57cnLS5KCLZRP00WpatCi4Cdt4TP4BBmBTXXg08Ez+u92hFQuM/9zNH4kAAAB+AY8fPwoUeO4Div2hjcdbNiA6ssNj+LnbpOl8RTAlrLBKJq6IXXNggj9F+Hs04IPqz3VCigFPPz72z3P79h0dJ3Tc8et1ir14r3Nso+8CwAnniIn1iwGAdYS/3YQ7LTAyEPz7el9Nw+tpEO3f8yoAwHkMAK0L4aAIjFT8H/Rwn2ZfFgCI51P3JEBZjN3TZ/WMV7GziB/dHguoAfzSZt3pyOgShgNmgFFjqaY8MHxiNGukT6osTX3zihGG+hx8pi4ax7mua64LWAFi1QWWDcaOAFrID5wO6MaMfi3Dkgn52Bsg8npTdjEA0LawavsAuEt0rd8xGg4ltUCe5rKG1CVq4T/FX5aY7aVKO5keH9njj76jqb8BkOCXQKEPUKjMZwcMGgBAH5gP4M2/zHFj5crj4/mRvAEgyEGnRV3bstu193/sr9lHnTtG+OpOAACS3JlJgy7Lb6H7e7c6tuJr/8aO//g/2Zh1bjGz3u627Vzfsx7nl2PZZdJBzKqfD8CGuA7Q4FNownqADbBz46YtoCH3Ya05ADBb1gIAljhX9wiD5fXeAAAXVgOtFKL1x5wPAGy+zqtKAF5ujX0DALxsd3p5ACB0Cw0V382PmfRSxVRq6GlOAOpZHwfWh+4v1lkqnb++xxjSWAGGeLzV52jr42PNynn2hID1r9X51/Wi8naz7Q1t5IsuwJc9kK/xOH9bKwDRl8x1S+51AKD9S/gXhnc0/YAAAQAQI9j/uCdWMDf2KmjljhAlquu95yt+Cml3NXwWADA7sHJxKAkA9fOLAAAaOfYCDSE+0QDAMgAABwEAmMsDgHq27TvFwVXqW5AA6N6TeZ8zks+sjVF6Hab/CvaLBVz8GTW4vIYCUybUV4LFVFrUVhWlgOu60xMAkPa3LR/syCsNa/MGAKg7lhUBAODySiMAcLoCAP7wa7ZXRgCg+7EDAMkEM+HS6t7Illf2rP/5H7A9AIDeWABAz0h1wvwd4CIJAICbLeqaR7IoAKBYBwCWlXkMYPD3kgdAacnP/eDbAgB8yu9nwSmc/l2649CMNoVxOAm6taKhyeYSE8CAtgu4GhBNwCKdI1A44mSyVTRHl2mnc/g/xJ+1LxQKUrmChkI/XiDxd5y3Ya797Jwrr/3vz32+Fo+gqQACaAAANgEHAPQnrr00t7xPnCkFAAAOossPNHpp+VcLoOja/sF9TqH1xqmdunmiGSxNAOhRcMXWe5YhXm1TitcuzqOeC10sl5qGUcyTLX90OhfNTMW7moBAn2EBU+53cBkW/dcnf3zFqTP0UV0DYRTLpFF0/GKhKX2HgjMsyRSlXgN3hNrx+66Mh2r6xQAAnAhARtP8By0w0/LoIs7v4uKdFJU9mcytzqCppjrWNP/83ggC8B0aMp/7JnRnpCqnp6LiP3nyyPqDXLR7Xh/aP+KLBw8e6mp27bnT+LkPmJCLGq2pe+nSF6QLUKHLUpN/maHVtYzVNG3VpNNj6+Lfo2EgTX1/MNZzkCJkOWZfDjSgC9vewpQQBgANhW/yih3MmbTOJD0Rmop5Xbcvij4eANEzQBE74XmbAIAaNBbHEhqzx7dFt/iYkBAp2AAa/AwjQlgMNHwADQIlWh31yxWn68t8XB8iY4L3we/jWAO2vIgCu2IAnD+hj832evPfjDBfCQA4+/mcgdRe0xpgsOUbsskA4NqJYOXrMADiEVQJRBERnfYDiiqDSzF03ECJa/2j+/dEv3/r7l2xPND5yyWXWMkQwycoRQ69kGf8eqVhZtKVd93lP4LBYn2pyQ+uu4EVRJPP+8HkL2r+Acoo87gHeU5Mx0AuBhDRALBeo0UeWutCeQ4AEPGfViEXC0uZ+vG7WV8AFdsMB6bhotXiaUDvXtliOrHj/ae2//ihHT19bPPTExvCVsKHRNMLj+CKKQgwvrRMyiBXd6d8XJoPERIqFIXLZIf1DaYY+ysAACBInttnfuJn7aPkLQEAkQGQdPFpWNi4z+8o1KBvF0e2+Oov2+xPv2J7uP2z0Q/7NgTY7HcFriY9ovscAKD5B6SgYGA9KZbIojIZH8I+2L1xyxadXI2+fGuWVQMAyLka12qkZG8AgHMbA1160aX8zCPa61God1qSx9iSvU7/1V6HzhoQxlduf99snJ7HOXj5Hiiuos+boL7OnvDy7+Dyj7wUAMDeHgYuTY2maC937tcYo9O1JTrZhMHA2LLeCGpNaPqln11RoBunO6GJax+uiS7VP7W61zMAwPr81EdK57VW/rMogbj8kXz1V9gEANau3E0mwNpFFj8jQyhSnUISgLwRYLoBCJBy4xHbzgho+fjE4WT4ha/LAPCceR8CWjlR8x8lAOwZ7DlKZOr0rJP2rQMDoIu3mtdaYmYpso6BGGwQXih6PnxSGADum+MMAACAI0stMAAAZWLPF67ndQAAdu7K46Jd18Q6gPUjDkPbAMCqhww1briPBDjg4yOA3oc+ON930q5Vna7N665lg23rjq44+wb5TWQACABInQFwHgDw6x4DKADg4IFSAK7/5M+8FANAI9Sm/qDfKXxf7g60VxOnTU+4CQAMf/DzdgUAIB+eAQDoDvGKk9ShDQAsC0tJ0yrKwADABLA+HwD4+c+/petfDXQ4A6JOhCmOCvCItoSfxYLNzR1WJg7tpSfeVG097+qkBU1Ho9XcWDzE9Ha0Jy6wOvmth8WNxdkgq1t4bXNs/by5uDYYBBFduKjR33y91e/1aWJB9jLLOY6Sun3D+w4AgIzpXLylz6QmHWfmwLJFB6rlKZq1tT4lDbuK54iS6gB4IRnPWVwnU6hIDHgipuKJfDavFyZuK+7uTMYDHTZTtAz+BG7uFrYDn/SHuC8+K94O+n2B6hjp/xEAwN1UNzGaU9gJdakGHBNEJlHuRO1mdHLyB/hwKEGNx7jfC8wF/x2AABEPj67gMgcTeODUWoEbZWmnRWX7CyIGoU9xnDzyr6hK0WC5QWaiz+aixL736fdkNsd0/t1337Vnz55IP8akFHr7jRs3lW//6NFj0fehaNEE04jS+PO7vdmCVbQQy4HPAtXWG+Rc/857k+laz70BosEc/8/jACFocmEcSMIhjTr5pZh9HYqOj24JKj+GfriV8v/OfmKBW9pkcmKHh/tqYvid/cHItrZ2RPklezZSCmEAxPtOIFJbAqAflNbN8RjA/G8RfAZ4TtU0+zRycmkXMOg0b5oLkkIUixi+zruHXiQBiM+RKV+S6JjxeTjuHM8XAwCxA9QdsU7x97uk+bn/Ln9MXDNelgFwkdQgMgDaa5so8rFBbq1hUQIAAKA1gwLyNSQA7eMMu4DjxM9880MG4I26e1wMdL1//gtfsE7aEbh07dqepsscCxzraYDF9IKyqKbYm/RcRkWFXh8vE60HrB9C1x3c4p5Woxl+J58L5gZ6fzwkOI+6YgPDhOdEkEzpKGiQLiEBcKr9ii/Q7AQByOR3TU5PxZQYDYZq4KeTU623W8OBZXVhy8XUTo6ObP/JI3v2+KHNTo5F4eyxppH+0Uz9HeeMTZt2JIFsoWAIxaYfH3EknPaoWCIvFqNUjIfC5lp0c/vMj/91+6jzlk1qGACpLUhG6AM64sHCmg0DoGs75ZFVf/irVnz4+3YVGVAxV8TqYGfbOngtAE4OeqJVLmH/KFIRuimAL0aA7osCiEySihgAAAAtBsC0qGzvztvKru50B1bTwLwBAM7tbiIAcDahIk5oV5KjCJw5WBhjy1bDjYvap3a90X6M/3xFO19/ftzPz2v0zzaXr966xWph/ft5r/PfBwDg9Z17IK8YAHJ4Ige+BKAfW4+mIx85hZPijFSOMxKazVDqpjTzyjDsYf7TKBVo+GZxJ17tyc9hB2h3vLSE5nWvnrAznzeA8zd2rrBhRRX3hRgpBnWTN/kMAjm4pPgQ10zbFSUBob8JPjCxMtD9+Jofwdd/ZiwUuBPR/4v5oTwA8JKhJ5POXADAwJLu0Knocqx3CW1jRBwZAJ9IAAAGwOlKAmCBAQAIE67ZWHtGCYCfF+dpnAdirqeoOoAaeyudu6YndWNN9jQfE4R6Dy8f4tGpsYqlJSnSt67NYOEMdqy7ddWs03cUvpNZIXZm6gwAYgAjAJBxLk+cASAAIDAAXhMA8FqAPodrFA+EnvqkCADY6UIMAGPwd2XPtr74Q7b9hR+0KsPnLJEEIDIA6OeIUT8LACwDANCSAIgB0PIAiAyAn/+Bu40HQCyQ/ap2ynBT2G1Q3djE+AByMz1DV/KCiFNxXgOghUx9YEwfR4++ugt9iuYLgKM/Kzw0/jw++kUbTCz0Nx/XNAMbGsDzHrdJQ47vT+V2iKFIoXbS1ga3Z5kwUWyiHdXYyItAVCei7Ya4Cqjx6ucbar5/dml6VUi2AAAa5LAwutt/bQuMNujvoSKhN5MUwc35KkxSUujw/Odu/TGuj0FVRzEYFP66SxsQaHVsgtZ3w4CDR7vHAue364qrpFa0X0mcHUaCZI2Ljswm58VvXeJpwJTfmQ4cA1FWmmQBwNxAdQvnPE5L/fex2HscJY0FDIB95LnS//jx4ljQojgByT0DAGEAAWj6nzx5Yg8fPlRcH9P0g8NnmnDSGH3fpz8j7f98jvO805TdhZ7GFHPMgUzLuCCZ1O8fHFq3O5DOXlPXAAIwIecY0gjFqXpsfHjfNNA01deu3bDZbOmU7Xpp88VEbAT+XaBMndq1vZtKA3AAgKaLRn1qR8cHAgHY5HjtwXBsOztXBADwPJ7Pc14MALjpHu8zvm+msm7Ot5BhIY0cjXk8FrGBgwHgDboXmq8LAHB/8docG6QZcc1pN5UX7dFipIS1pKmPzjzYKdnxvm3/c3z+RRKApgA/Vya0MjtZByFXEgAxK4IEwLXg3pjz9ToAQPsYqyEPAFBkaykZQV4DoS2uK/vsZz8rRgpUfP48evRQho8kT1hVOIvEkVStQ7wW94TiKbU/orHDsIapRalCF9aLwN2yFkjIdaDG/+pV297ZcSAsMLO0BwTQhfcVgSQxIwJF01egV2cAtPHc9SGRM5kEJOF4n7FVJorvK+ZzgV5bGPodP7NnD+/Z/Xsf2enRoZp9jFCh+6PvVepBQ9J19/54rmNRorI/NvyxoFZNHkqSUOhFmZiWpTqxZdqxWZ7ZZ37yr9u9wADY7nZsMZ9ah+k7xexy6pTJvGfX0pml3/g1K+/9oY2sssnxoVWYWu7uWDbsy1sFAEDpAhhMAQDAAFhWMipk4gQDgP2I6MBtAM9OtgYAIAG4eudtWyxKAQBMK98AAOevPucDAKvm35+1Yj164RqZloEh8AIR9vl1S1P9XJDj/gYAeNme7vIMgLDqCADwJkTNSOIuSmWVWpL2rT/ctc5g17BeLucUQ3hv9CTBauvgNzXwqzMdzumZ2L7YQK1P/lfPazMAzl4Xfx4BgGYvCGSH9rlsPqXPkTTY4btP+qFjrQMA/v/OYo0G1hGw8+b0YwAAGBlXE1vOAgOgwgid7v8cAADJB/Wqz0C1byIBgCkrD4AQGynjOrFJ/NNHX7XVsYmeM5dxYbk8GCgjPxCtMwwAZ2CsAwCw6Nx7yvf9FwMAcfofmeBtRjk/w9tGzv/ebIYqzVkJmPqKfBckALDZZiUAwLYDAOkAzbDMOAtJbCMAEHwGkABkM0sxAbwEAOAwlF91fsQ9BlDz6Q4MO/pIZ4XXJ3NbzJZKBqn2rtv2l37Yxp//grzcAAAGmLljhE5/9aoAgGIAWXtcJioJwM9/9p1a2vNA+4+blDvSE3vGIubGCppsqJAL/4/JGEYmG3SlsO011NhmMQrVWpzmO24XY+Ra+px2/GAAAGKDsYlp64C2Ht+m/rcnfWuLSFM1RhOxdQywveluNv9rn8UlQG4+WcnjVU2tbLTCv3EL8Bj++OTbpaI0ujLlUvMXCm9c/0W98IVNAID+vWXCqILUgQZec57563fKxNKqo/fhXgR+UdUpeGghwzovvlPrVKBc/BJ0pItA9/VYrggERBNFNfAN2uZHv5koq7Cl0KfhrmyZ1lZmidXdjjQqFJsYXHBEABr4nYptRV8KFVZD/2Vj9BcbEP2WhuXghmk0TdCLYyPHVB0A4LDsCG+UEzlPC8caEC/6AEA97g8HokAzDaWpxbBvPB7Z4eEzQS3z2ULGdt/85p9K8x9d/OMkdWtrZNs7TMK9sQIAePps3+o6tSzvqUHmmCEXYIKvhT1MzaPu3yemIH/VGgDAc8tqYSenh5rMylyIjODZUgwA0gAiAMCCpun/0TM5jgcPMzEAdnevSgKAmYmDM2woMeJz3QNA90yQnqzkNn4vwXbgc8OMQIsPA4LGcTqd6DyMt8ZNaogDJRcDAC8qxKIsguMNC4BzpMZqIx/2otdpAICwS65AzNUzVs3/2Vd5FQDgLMARN+GwSbfWlUjZFItB8Y3E5VwOAGjAiPB7WGNixB7/5jGRHlXZ63Z1Ht99520lUNy5c0fXNEDX1atXlE8PfZlCJW7GipRUvB/0f2d76PwooUQEd4FpMrPp5pZnuc0nU6UocN1HgIHrBWACUEefO0T+6bZuGbZKqXQJAED8s7AhrDf/vgMpEaWubYCUpFjaDM+KXte2uZYnE+n8D+9/2xanhzY9OZEXBoknxPxFAAAWRIzxi9t3syUpeSVQS8XyXxVlEc2Q0axYdKS6pFqbYVoAAJRZZtM8tc/85N+we507dloPbCtPxABIB+QUYzg4V+mAV8z1bG7db/+GLT/8A+uWCzt8+kRNPwaA+WhgcnTtMbFHboFXQarGvwIAkATAo2nllcIadPOWYWsGAwAJACkAAABXbiMTqSzJ+28AgOcsYJo3acrYvvrW/x4nUu06wv/+egBArIOatyXa8ObXGwDgRftO/PfLAQAYh7UAgED/FyOSRo7UJcut29vy6LGM6X+Kn6glSSZ2pE+sQyRaeFNneRuBaaTacD02bd1Eb+OZGkZdzA7QKvnngAEgEtU5Y/h4X60NB9dOrLeSvta68V9kAND48//Ip9YBgJWc7PIAQMD31OxPrJjuW7k4sk4AAHjf5ZI9FAbA0CzHANAb/TDmCpHQmaVIAKjXtCP68OaTBwAEE0BJABwAWEkA/MS5BIB90+XN50kAQinX9BoNAz0OlEPd6glX3GewmwMZL/o8cf7lYeYeTEzaq6Rr0yX73Zb1t/YsgQFAo9DpBgZAZlmReG8kui/s4mkAAI5emwHQBgD4LDLf1j3vQCH7dZ3Wliwrq45nAgA6w20BADs/8kUbfe7zVnZIciJKnrQw+izvedYlAG7sniwvYACcBwD83c99X2CArzYl/5s3/GpG+L/WpiVyY6iCZEIXYKp4D7dB7egCGe/bdR2/50RG/EAoT5joRQmAXMJb08WGftkyg2gmSqHgi68Tp7LtNWO9iHedSLMZr8kD1reQ9QlfoPmj4QyLt1zrKaBbAID0/8GczikqLUYDdNsQ6xYBACfG+4Q7AgB0eA7GsMg4giaX/LDZFKk3vhnNPxd3RcHqdHUW90W10MXlC710CT75B5mGglpOJD2iqNdmIYAnmIDrvJ+VWDQAQAld31G3olNZkVRWkCrQTXWBwgKYQaHFY8AyByiWgAC1dfgTTP0bDDakCMTj4Y2gSy24TiIbwJudyAAgFSFtpv06XnwuIryC/IJrd7y9JV05DW0EhrYwzqpL299/Jrf7a9euS//P32EBxGaS97C3d8XGW/x8KuYAO9bpZGanJ3M58Ee6P0aAyAyYptMAxWl59ACI35mWotkHQABwiAAAhoT+mZncmWQA4/GOe60q09Ts5OTIjk8OlEDAYqIpZ7dvV67sSZsvUAY9UWAAaKM/1wQwADrR5T3LGy+AOKXm/uOY7e1d1TU4n88EAEANd3lQSwL0nPvnooIsTvn5bN6cXm2YFLr3X/CaawAAV3gz8FhVFJsAQBsYfFkA4CIJAB4QKwA1rAvhXuWYI/WIMiY57NNbBufoV2UAtIFOfQY1ci4Bic011w6md6PhyHrd3Ab9nhrzp0+eyHCIv89mU3fzV4oKWviVLwjsD/5NoFsAYiKzRiAmHwBwQDGBqUDEa1ev6bxFgEv3LUZ7RB2hRfMT0Nx3q7W0tjwAatr0vW8P28F6I3WWZh2a/M2aN05MAgAglgKym9lccgsAAC6RB/fu270//bpNH39k48wkRWDavyzmVpNikHUUQ+rNe3x3cY7UWLWGcs33sFhM67uYYcgrnHbHHpl3iPSjIGEdT6xCntANAEByx06qvt5LQVzl0NemUR8fkkQAwJXk1Dpf/w+SAHSXCzt69lReyzt7VwUAwAaoiZ1FYohBbNYV6FAWpcAaGAAwglyqVdn4xk2bAloDMPLvEQBAAhAYAG8kABe3kmcBgA0goHWvXzRnfFkPgPOZAGcbQn+3bwCA/6YAgOy4w9og9iaSSGcAZNL9j81622YVvh3I6/DOcVPfxKdBzds9/3qIk1qn/DdAZJx6N09qLYZhzfLr5uLr4c8LANBu+uLBaACANsAW8ZZwnTvQ4lNVNf80QGTQC9gutZ7HibMzAP6MAIDy1BYCAA4FAGQdl/dUS0wC++cCABQrUU4JAwCa+vciANDmKJwBAIJ2/yzoFa/ylQxcAEKU06meDSwKpRG5NDj2C5hbRwCAPZz9EwBgQoPfHQkA4Lwk4V7Ei4furQEAZC4IA2BqaQUD4HIAAECHeugWAKAo4FoOCmcAABgA9bUbtvujX7LhD3zOlklXHgAAALwM/ZXYn2seAAAAZQAANlIA8ACgWtmMAfy7P/gZmQAyIW4XZirYYkJDK2sU1/2mgA6TjHjyNkG8TUBgpZ30W9wb4vUYvvgPawBAqwnw5SxMHENjQ5G10r2uRwJuaojPAgCxkFy/BJ/HAmj+DS2l6LzBtT7S2n1lV4EePQCgqcQiWJd2oPxL0y3tux+T5nNzThRx4ReOjlNLIy/6PBTgRI/y5rruWErWZTQjZFo8nyimjqxSafELgASKUXcBF8pVF9JSSVuioh/qOLTf1BZoeKXCCBtJ2FD0npQ+4DOOJQBAWtsi9e/8UQIK7uGdzLpJbnmdWgL6jamdIgHacVnBhwJmRDDt4heLhszhWpMAdNSAwgB4eFoIAJDEggIYrwOrbV4tbVEWch8Haceg7969e0LPru5eERNAjv7dzD744EO7efOGIllo/Gna0P/TqC15DeWl37T+sGf7+0+trIoQUWd2fDS12RxNvDuk3717VyaDTLP57vR6n2jT6NP4AxYwNcXpH32/PARqzAm9sZdJIKBJymR1y7bGu5JQeDPlPgGT6bENBz1bLgEa5qJCXb16zba2dnUVVoBAze4AACAASURBVO5CKZd2X3e8s3IWxeqOBURQ7JiaVd4T+vswsQ5+Bvfv31dePBIIPld/gBOpxx9F+Yhf8u1iwwtRn+RfPCFzSrzfs5GZwXXIOYjeCetF7Xppt2kMus4AWHkCnCcBUKMap+ktvxDX74ffKu+O+A7C1C4+h+sefXZYfyIQCXhSQ5Wva53rCABEBsDLAQAr5kZ78t/+u7OMvNmOLBkm1tuKcNzW5Ht6eqq1A1CAj8E15KAH1wHnHJO4wo1Bs0yAAaAVX0qtCKo6geJpx1lC0ZS0Nrtz87YNBw42OFvGYwFljhi+dH7D9bF2PYTNMLIl2q3L5jVzPgAQ6uHmN4Xz8/+z955NlmXXdeC69tm05bKqPboBkKBcyHAkEQQhxoSkkeYfzOcJzcTMfxsTCnIoKUL6MARoABopBAoE0BaN7q6u9M9dP7HWPufe+16+zKzKagxAsl9HR1bmc9ccs/faa6/lkn9CkyU1Kuoa09EYwzTB8dOn+PFf/ghnJ8cYRwFiihaVme6RaZ+QBUFzIFvxuGEK8BS45IRVBLAaQ4ItFGb7x/Xekn5zAbB/855zPBMPoBOBOgAdIGAAQIKv/dN/jk+Cx7ioUkySBvlyKXsgHsDO7kDrCteCneIMxQ//I/Kf/gDjpsT8/FS9/PsP7iOdjlHx+MjYU0ISyc60zIp1AIDrEfU+6gp7j46woB7NaIIwoUZAgFVZ4+DJayY8SoearRoADkyWAO/L2AC2UcD6pH6h3zaijiuR5JbS4sZ4uZ4EvF1iz0cvllA40ce1Na47L2Pl9LnM68dzHeV7/RK0i9Hanw2wNxXt/il10ZH/a/+ibAu1X+iCb5lt17//NgD3bt/8xb3LGABWlbPUmjaAmQRBqQ2ShLC2P7rlyAbQNj2u4SqO+Ra4nup/HdBxKUGFBKPJHoLhVFXGpuCKlCjxIN1YBQJZL22Oic3z4z0zsTTdc7KIdM9VQ71aPm8By809efPec63yY/WLu6bP+0laIa/TAHAfsnXddyCxia+6AiX33F7Pfxja/lZmhDgNZDEgwBf8umt+0wpx07ko2tFSWAEOAKgFAGQOAOBaz6V4iCCi88NIwA8FXQlccD9R7EYnADpZ+RYAlgFvZAB052C6Ey91Bs97u7a+7moLwKVEAOX5JbtMCuO6ZjgHvkic1zMA1OLc03vojV1+IYuH2mPUbm5Wxf7BuJrtt9RSkJ6C2oP5Gr6+NHaxiy3J0q3DBMu8MQBgumfzsCZLNkVOe9sgQcz7pXtKEJ8t1DnC2mwAz777n5D9t/+Mw3qFxelTrNIBHvzGtxHu7Msm+NM//ENEF+cYUIRPIpC1mHUCBD1YIUc1xkiWZ5WVa4JkEbasxADIlsYAaO4/cADArwkAyApgQhYRr24UKreUpoIKTva5ViguERY5oqLEd37n91BezOQ6FxNw8GxUMifIzv43f+uNVgNAS4Hv93Y9sx4U6FefZN3h1PmvDcx6w8UPz60oT0988EVHopZFBbPeVcA7GNg3+XPxPbG+H1sDy4lRMfnx57Z2ju5g/AXbDML970ys7Vr44JP7gzEb1BMuETxT5vPX0g9ofkWcRBYQOuEt/k1CfZwkDB5dv3D7/T5R8T9doG3xpjVX+Okk5oa44HYyPkHTZHI9/0wAmUzzO/m8T2J0/ZQ1sZ/UBvJ8mSmwZL95RmVNJt6k9cuesMCyzpCFBZq0QTCgsmmAFfvhqbA/mCCfZdhJJsgvM0yphts0qii3c1ouACYrSZsu3tuCdhYOjPIAihczzOoAn13mOF/lSKiKHZGRQSGEEG99/R28+8H7qlbzHhx/fqyknnRY7gd7O/uYzxcSxuIixUVY1mhO2T8vcjEOeH9Y9d872MWTJ49VfV+uFjg42BdYUBQNPv30qX5fLOZ45513cHl5oeu9XK5kA0haPm9CWVRqM+D7KJ6XJvT0DEw8MKVw1woXszPM5zNtbLT1Y/KfJEP5lVrCCrz33k8QR6SWcZEy8GY0mmAxz/D2219DREpTTvCE6v0Q0OF77NOBWRgyERxPBri4fIaPf/YRDg/vyQLxq1/9OmazhZIHLrAEBZ4+fSqLQ44RtgRxTBEEYCW5peorktj8vy+CZUCZJcvSn3e98JXo6KenZ2JOECA5OiLYMNF1kmWa+9z1YNKFub1FpT9H/Vpic67bIDcD0ja5d4PQAwj9ir+tC/3+3a7taHNN869tiZe9zc2tSn3jhCvUx20VG45J3j8+59cyXsdVvkJEj2rlfZH6+nemE4nd8T5RZLN045jrA39n0GqimiZ+yTvhQSluHn4dMECBa0cg9X5S/Nn3n7GHXmNngldeeRUpfY3bCtPVQGSTOeGhRLdAm+vIrQHM+j1s7y1boKpSYpSy/MsyJfC0LqVtH91F6Ac8og3ofI6ffvABPv7wQ6zmc+kCjAgAVKT4Scq/PQ4fJKqm5y2KOsysd75OFNDvlepccuPcsQilzcC2n6oSG0CAF5k8DAAHQ+TDCd78B9/G2fB1lINdzOfP1L84CEZiLVWx9fITOL0fZYg//WOc/vCPEM2ptlziMlthl/ajkzEaAi9xjIJAbs0xYew86jRwLSADgJZJdAugXgsBgBwJKgYiNZCOp5itcuzdeygHAAIA1ADISgZxIYaTKUCqqsBYxybwFOgX3bxtAPT+v9MHrN0L+4QNsPHaBMe9TmuR+7dbK/w85Xnq/rfHqaDCHahTYt9gRvpxbYUNt/9eC4B2FG1L7LproHXA/99rsdyEJGQ513t4yrflVT+fxL+dfy1X54sDFV50FLwswED4hu1ONQHtmno8AZp8KSFQKnUz8R9NaXVbo15Rj8MYqVonQ/Zv+15eroNDrAoWTSIMxgcY7t9vhfpsdWESL33y9t7oFm9d/zbvne2tAhq98KgFaTdesu76bH/dtgT8Re/By7z+ptS1O+KbE9zuWVck0+B3ooBMBEVFpygg/821t8csfYn1y+4Iv6sEikvkyxPU+QXioNC+JhcAxwBoAYB4IFtI+sIzL6AIr3KMIBaLk1ovXKalKOa0AjSTW2ZcH8RwbmC37p/X3SEfr939Dsr1h3FoPsfq4hnq1QUGMedFbXMqYpXb+zA4kXQeLwEb/sd2U+mj2XqleE1OORQWduC5BMtZ5PBFEb69c1YRQ06FCRPE42eLLawlmi2L3BetxYJgPIFutlzIkYNJA5PraCKrzriqEMs9qRISwNIF2/CQn+LsO/8B5Xv/BeHpU0RVjVmU4NE3fwvReIogL3Hyve8hODtDmK/EPqFwMvdV6XHZDXfAQoOa14znU4cCL6QJyjxWGgAmAlgd3sPhP/oHGL/9NVSDqRx54orXpEEwZKsfC7Z0D6h03FxdqoB/43gskBYl/uDf/h6qi5kVWxkz6twCDBx7M/g3f+v1rQCAT4a3AgCeym6SJ88RwF0/wG6jwN20wAsDVWW8WwKuiEQ4QSxbOP2GbAAA0SV6Q98EAHSsiG3n4Crz7ilfCfTHLGCgt0H3AQD/ab5NwQf3/LsHHWTD5RLzrd++8fnbXtOnUfePS3sHNR5YEVIDjamHd9V2ThQGeRSpAIZM+staIEBesce0ws7uvhQrJcoXUmkgR5mUCAYBwhEnZIPZ7FKVr3E6QkgVS6Qol6VaFVh15GDld0r7gOfTggBOgNCppEsvQYKJpihO6nVWh/h8XmLJAHcQiw2RU/AwbPDGO2/h9OKs1TU4OT5pk3/G6DvjHSxXmaplPE8+lBzJ+rJEqcpeg9F4iMVyjuEoxSuvvqLk+XJ2If0AaS0GCT777KmSL/bIk0ng6f9sOeCixpYCnmGeFXj11dcFDBCMSJMRYtLDeN0jnleG2eICy2wpyz0CLaMhbf1o2WbVBm5e77//rioHXPPqgB7slcCC1bLAG2+8rc81AIDVZyiJJ6uAx07Wh5Bx9oCjwOnFZzg5/Ry7O3soigqvvvqGMQcY/JO2nKRKzglSMFH0NG+e74piZW2G5/sU+z2KRskyII4AE/Ej0xDhNS6KDGenz9RSsVgs1aLBxJ8AwN7evhZ8ghAW5PQ8YFugwVfqHfi2lsS7dKC3NmxbS5xBRzt1/Frgo3HTbzAAYD3QDkw530O77smXAQCuBmsGyCnhHo91ffga3gcCS2T2BClZHgnGI9pAjlXBZ9WZY4UbMKvZPsj0/eg6Z/1i6QRZCr5VhVeSAjECAHwP/Xis9gzee7IE+PrHjx9b6xGF4vQp26qlXY++uxsO8PBgqT3/fACAVqy1e6A4OElwenaKCTU+dnawnM9QLBeYpKn6+QkfPfvZz/DT99/D+fGxAIFhmgo1L1YLDCm+o8rR5sO+yyoOXdK3uV/59dUnijbWzS7Q1nQCrAa0mFuDtYAIjCblc+cQb/+j38ZJ/ApmQvnPsD8dYxpPMBiOcJJfah7EeYT74RLx59/HyV/+EdLlJeKmxOlijt3795COaeXHQMeSec4btgCo1aAHADS0gyWwGjQ4oA0g+5TpBtMAg/EUl8sc+/ceIiCwQ4vXKNW6L+C3BQCox8I/GbtpPdF8kWDSAvXrK/DP81k+iO0l5msTdRt41L1WAr1tPOPHonOksZrretVwEwBoe8B749P1uXp20zrK1z8eWzM70M+Dmn1U09Ew2wVofbaI6NWtXm68bvpq+8/7YhP1bhZ/sZ/7PHfdv+aLAQBYDWOybwAAsiVW8wsBAKwijqZc4xrUq0W7ZnoAIAxzt/JRtHOEvByiDsYYjg8Qj3ctyHf3SCukEwr0ibvlNJsJrt9L1wbyxh7I53raANdctNuuzy34wYvcil/Qa7trJyZtD1Q0aI+VYMY65gzgXQEoXSRQX65Ud3v4hjAQXBAAcIqmvEAMAgBWaKIGgBgArNzGJqrKDnCma0yeyVQwlnKElKArRe0axj10heqKH3a3PbDRAadWXb/r4wsAANSCSLXsGVYXxwIA0qhCzNiUyabYrSb2J0aoPw+na1b3bdI9DEBw3HuqCRj19sNuzPfiP7uGjMVcjOYt4d1FyUsyNE0Mm9eTsT6BcDJj0yH3TGrYDZFFO6gEALB6T20tgjLGbwhqAwDOv/vvUL73nwEBAMAsTvHoN34L8WQHwSrH6R9/D+H5uQCAhgyUOETOxJvxtBjaPH5a/tXICRwGAZKAbFoTaqc9POYZSrIUnAigWgDe/uoWAGCgYietnqO6xoBCh2wHDsnortTGOMhL/BEBgPOZuU3FIRbKtwKMKG1MW+D/9dfuDgCsD8i7DcLbBu/zAADt9tbrM/W0Yk9n7SfybcLP5aA0KrP/nm0/++9dBwQs2PN/8wCA0Cj32GxB2HaV/Pv9+/x7blu8n+eK3wYAEGlrgRR3Hfi9rIqLVhNFSvrT0Vhq0BezBS4XS3lGP3zwCNkiU1JXBCWKsEQ4CpBME4QDknwqKckTAAhrKlgO0axqpEhQUuhCJ2BtAAq0zS9QIIDUyHtCdbZNmhYFj40TmwDApxc5KqJ7EatatVwZlmWGR68+xmA00Oto8Xd6ckYpQlXeyAIYJgMtBIxtC0eLYbBugIwp8xJQFAMgz+Qp8OjokfzTZ/NLsQW4sORZjfPzC5cINwIGSF9nFd8YJ1RHH7fU+sdHr6j6z6DeGABGbaKfLXUAVtlKvT2DwRAjLgKat6RXsxeKVUQCAD8WABAn1IpgLz5fP0KelXj8+DVMxnui8EZRauKBzqfcBAhLHTsDmLPzZ5gtj5EXS31fVTbY3T3Awf49bUhchAkeMDnnOb7yyiu6YwQ4BABQrIxtJLo5fjNZ31S4OIsSz4U6YkILgQ98b56vcHlxJpSWTA+CIpyv+/sHYiQQDFA7whoA0P8eU/f3W+Dm3NUznplzpVJmq4bF/9sABPubtSEYkOEf/B7NdVclt/mz3m7gbQD9ltX99Mdsn3ZF08R9iUe7OVYojEhhSSb+fLANg84MF7ML7OxPkQ5TuSdwbDLhZ/Jv9p20eCSS7toYCLz4ZDRNBBTwfw+atlR9d66cZ3t7e7i4vJR2ALUg2Erz+uuva04MR/Sm9QngXQAAr958/Uq2Vn3d8rK8yrG/v4f5bIbFfIZ7VMTnNbq8kO/t+z/+MS5PTzA7PUVQVertJ0NA6yLbe0Ii/EbTXk9j+gCAGyM9lkD/UPz1s55wlzy2rBFzfeBYESuDrhC0SC1LiZdmyQi/9pv/ChejN7EIGRzOcbAzRVQEyIsSWcL1MUS4CvAgWgkAOPvx9zBYzZAGNZ5dnGPn8FAMgDoMEXFuc9yWBAASBwAQ1DEbQLIEPABwSACAFRBZEQHJcILZqsDevQdyACAwQNokAYAgijGivggZANzzWKXyFqNb4JPn2ZtaCvNLhLDrd21LNHFF5Kz/GhPQdQtYx2NxiYRqtsrQelT/fsGBf+4D9L3PsqKEr+6tf2cXsjNRdwCE9t51gTfFKT5T6aeJWsvsfX0AQH9la0q7Hrcrll9Vnu+2POervgQAOAly3aO6HqKs2DKzgyTdRzzcU7KnDe9LAOA5R9RdXnY7AMDKP5N/xnCmEcCF3FlKvxQDwLHX6gxNfok8O0NTXhoDgLVjul4x8QtHCGMmm0MgHjoAwAF5Yp+xuBVLTDqIhwYAsCTsWs38XP9lAwDE43QxKco5istjlMtzJCELD27P5B7B1JTxa9vDz0Ifi38UmjU1estTKD5Mu2FzJuMSGqcD5QJqT+b+JXFrXlOLW8iC9PGNYfXGtfdMZnOuIgBgVuG0x2Vek9BuejSlATcQjrAKpy0AQGtgAwDEWb0RADj65rcFAIAAwB/9sQCAuMxRk0EQBViRKY0IA2qgWVMhCjp+BZRNB4bxWDFuyXFZ1WhmKxGPosleKwL4cwUA/rdv3B0AsKrPyyH4L4Ng8XKqOtdLXDXsXKWfwTuTsb7ydF9d3PztrwYN2xKJ7UuTuSRYf7pVkbsKogsrNj5/M6nvAwR99kK7dW9hELwIMHAzAGADnCPdV6X42VT4jiiAxcQxivHs9BRF1WCZF+oRJZiUlxX2dvdQ5aXuQSkAoEA8iTHaHSJIWVmn3z1pqMBqtsQ4GSG/zLFLektWYcCgtMxdFdAp/3MSCDUzERUGzq3SrsszeX+5aGSI8OGzGekJKJi0M8FMY8xWM4x2Jnhw9FBMgbPzC1xezhCRZsW+e6phC5mP1Mogf2y1YFgfvwI0+qNTaZNU4ijEcjXH7t6ukg3RbphEVA2Oj89V2efBMinmZ1Aw7+zsVLeQCZxU2QdDJbgP7j/ShGdizer6cpG53iUrFnjghRV4IsIZ9QVoKaTFj8hqjQ8+/IkEv8mO57HYODcw4WD/AQ4PHkgDQDQy2ZYZu4GJN3vO2MvP3vWPf/YBmiATkKAxIDAixhuvv2U2YAHbIohQNvjwww/xta99XXOLCSjPlZ/VT4y7FoButvB59bwHBCRY/a/U9jFfzMyL3iVfPAcu1rymBEwIABAI4MLfAQCdAJL5r3e91n7u9X9eF070548HAK7OeUvoPQBgbFxnlemARgm8OZHS/ncZo6UHKq6F3xsAgKeY9z6gzwTgOCNjhC0Y1Ejgg/8mA4BtKaxORQkZG4ljJHRVkGhTv8Dtqjxurlus5ost0BNPNe0Xo/9zLGrsDofSs3jzzTflXnE5u8ThvXti0EhB9M4MgE5rYe366Zcuvdh6H9VVxdadQCAjGRBVUWAxu8T+dCrK/3/50z/B2edPkRDxpiAi1+qikOYF15bxMEVQ5QidL3v3PV1bglX23aNtV+v2DBN27OniuMqG/1ur9+BaX7RnOgCpjBLkgwne+fXfxsXwDZTDXVTNDKM0RjUvNR+iXdPwIABwL1wievo9nP/k+xhmc4EXAgAODhAPaQMYIUwT9fjL+o99pWIAcP4nKEg1JABAEA4NDtkCQNHYZIiCbJ/BGJfLDAcPjogGgKFLyY5OCrYmCcY7uwhdQCbAS/2ZrlXsLrG772H+QgCAbaUEz5vdZAf0kgbvIuqOwaqINv7Uq+r3A6fBYydswpDWyre5768n+1xz1x590eEWNHWxwjYQQNRXUzq3HnA7Oq3rDgDof74xVnxZsA9pvXy1b/MWfwkAELrOlVxUFV02UkTpPobTh0Aygfkgs9Tsm126+9juaV8yAO60cvTX6m557uauz03MFcDcAcgCsHjDPG061tptZcjth+hmoKxaq/wSZcG2kRm5nrKT5VdQ5DkI2EpFEGCEJiJIFJlOC4+C8aX2XAMABBox3lPVmzFhz2Xpl4wBYBooZHZWQDFHNT9BtbpAxATaDA1Mr6LPAFDYZmuoWloHqYoSnunMfUr7iiue8XfG/x4A4DWTva10hkKwVVfLY0/c0RiO5NRHKMnCJYAuIMK1IxDspt7VeEf0f4RjZKExAKKqgAAAtQA43Y06B/KTrQyAx7/5zxARAFhmOPnDP0J0cYGEzCFW4rk6UP+H7I4mahkAJSoxADgCB9FI+YBnABAAIAPAuwD83BkA//uv3h0AeFkGgLfKu2n63UTB5xTyXtU+8PdBugSs2APKRHajRcC/hmrMnsa7jSGgMKBXQdyWJPQBgP5rr6s8bi4l/Z5b/5w/Pn6Gt0nbvA5rQecNS+hNAADxD2N3mugXq1KcTexd4YRhjwkD/PlqhayqcXpxiYyK0sOhULTRcIRIiFyAosmQNzmicYTx3hjRIERR5ZZUI8BytsAoHmJ1scTuaBd1VqkKX5edD7laAljxZVLl22W8doJEQExY0QM8BAA+OJ6Tu4qMQEJKb90Uy5zHm+HxkycSBGTixCRdFW0uMEx2i0rie4ss00SU0JZgS7IMjP5DAIAI52Q6UcJKIIC9/pMpe6wTzC4X+PzpqarsfB2TYrY0sA3gmBZdbQDJtSgWE4Eq/RIaJNrrKj5kHiSDRL36vO7KeblgkJ7En2QIEBhpCiQxAYAfI0lIfbIeJSbobBNg0j8a7uDoESv1kahTRqNnIkdxvwJ5YdV7Vt8//OhdRCmtCwkecJOk5kKNr33tV7FaEjllUknacoj33nsf77zzVUNdVysJI3K8mFufrwJrFvpsyQWqBDUMdedr+W/qKNDKkImbvODdPWbCQxCCAMCDBw9xcHCo3+0znUvFGtPAVOy9jdJtwN024GxbC4CtJd2k8q24PlH2a40XpFkLs13ltzUj6F2RNrFY++x1ZsHmVOZ9YRX++PhYbQC+Zciq8CuMpyOys1sRVC9KJiE7NsRLVNOqDDxXtvykCdkrzimkZ/GptijXMmWyfQZiUMeD2hZcF7ieElR99uwZDu/dR5YzwDLQbL2CbuNiXQPAQL0uue9AkvXz9p/V7QxrxGeX1xF8LvIl9nYmyJbWn0vl/g/efRc/+osfKAgbDwbIF3NR4sZpag4HUvavkZAtUVEtePP7fGrTE4NsD9sdE8EnFXkdU8mNYd8C0AeMOg0aY8KonYb3ksKED5/g3jt/Dz8r76FyAEBKZ6I8wHA4wpKaKjy+RYPDYIHIMQAIAKRhg7PZDBOyHnoAQKM2Ju5tttZ1AIDXAIA0AMgAKAgApCP1RbL/lADA4cPHEqwiAJA3XMfpXmUAQMTWAAkrWZD1iwcArtv8rkv+u/GnfzkKju2vvXEgYM8BAF7orw1cCcY6kUjHANgE/n3Kpz117WHfY48uKV9fm7y6v5sfrvdV13uDrdgxALpCSPvZ+pqfHwjwNx0AsB5hFggS1PUAVTNEOjhENLlvHuOudeZLAOCGAPWln9pkAPj5bcVJaz00hwAPABgoIPisBfvuchg2Gys0+QJFdoG6miOoFwiaTHuPetBrUs+Z2FMIcKiWKgIAsvrjCkNGHiv9ZOJGCcJ4KKtAJas1438rxNlM9sfcCY+SRn43+GJ9/bnL+av9W4BKDmQz1MtzNNklIip8y4/c9kfGldbJ6VzOpAHgWuUGqUAQtck5HTQJIJLF6Cyz+2uYX2f7+Y8H6QXe+pibsQ+1k2ZzE1+XWCSvqUWL6XCEhABAMgWCMbKI4Huk/v+I/xMAIMOT+gNqAbgFAFis8OwP/hDx5SUGTSUGQKmfjMGoNUR7QWuFJUu5jCnAGSCsrY2uZjGDN3Le1wC47zQAfo4tAC8PADyPiNP24fU8AMDNA3M9wOwPCl/191SQzQ1aQVVfZbInJNgfZH0RwP7ffXBs9ObrRQi3JR39c/JK5z4J4nOeCcDn+gDAJhjRf8911+lGAACBgjsKeanXmH3iDI4pElXXyEhTLUvEVK0fjsUEOJ/NJaDB1oDpeCIAgIJ0eb3CslgIUCMAkIxoK0VxwRIJaT3sRQ8SFIscMZ0KSsiiSiK4Vk6xJJd0fAkBmgaAFtFepcVfa16bDDE+mRUoIgpclYjSmApgAgnY///o6EgtAJezmSX9rLwnqSrv2ZLK+QlWFElTVc5AAC4irI57AIC/jydjJVtsPyDNmpRsUqIvLmY4fnah6hrfLzCoKXF09EjWgtabPxBlnqglKdRkApAVwJ9+0eP3UshsukP6IMX3GMAzuGbCNdC1sHFGh4IaH3zwl4hjai8wyKXVGm2+CCjEAgzeeP0rSt5d3ucqjmzrsBYAJoaL5QxPn36CJswxHJpYoMSFmhDvvPN15NR2YHWXAEQYS+fg8OBQSahZ13BBdTS6tS2oDwBYsGuMCQ6rBlm+xMXFGVbZQkOWgI/XumClmwn/zs6uLBl3dvakfdACAD0LpDbpJFXLWXHeBABszkP/+20tADbnu6TBjz9VcV3l1/a57S0Afp3pQvFNBoBBBds0Bvh3XhtP+WfVn8n3o0ePdA/29vekG8HWCksy3XFqDtsVYm9c50IQYqAkuG8baACRX3d4XjYfTFGXn/vWW2/JUpO9/xyzBGrESGDriwMP7wIA+DX0Cmiko+mSsX5F1q9zSp2aGnvToSj+PM/ZxQV+9Jc/xOzsDGkUSuzv3t6uKXpnmSwHB6TF880CGaXP2ydXrwEZJgLYrazdP13q4/YQWbd6AKCvF6BE3GwavbYIJ5jhXwAAIABJREFUX0ddEc51igdVk13svfm38Wl1H9HefdT1DCCYmQem++AAACyalgFwyhYAAgBBLXB2vLuLcDhATdCHARXXbwIAXHfVT0o3Aq7HVwGAsokRpexdpkpkgstFjsNHTxAOxshrajmHyPm2dIDJzh7C4UhtWsYA+GUFAG6v/Pu76u2O+/NTY8M5dbd9xQ4g8C1/JsplmkLb1h1pE/UKCN0oWgcAbE/3Vf3+CHOK7y7h99V/c9fobIjVU663+SRhM+HvnrNj2Pb8XcL/PkfnKvR3t0988XfdFl/d9okmAng3DQBuR03IxkSquo8QhFOkgwOA9H9WfR0A4Pvsu35722dNxb7bW9ZWmivN+d19v/q666//bdfnr5cGQB/I9Uw4BjZM5owFwH9LEFDtWmQ5brv+t40ae56NmwIAshmy1QXQLBE2K4B7csOVk1R2VqpZ9R8gYPWfDFS19WjXcGxUIvgcQyy8pQjoFiCNgI4BwFFmd9nEDXX8ZkHwCwMAxJxjIF/M0awuUWeXCCu6LjB+ZtHBed2L3NuNX/3L5U3MI9gK4PMsn6/5Ip+trwaE9gXK/R1qNXh0aSwX1Z7NG0u2G+1/eeVcNZ8tALz2Q7oiUaOD7gzh1DEAYkTMI5pSLg4GAMQOADjG+Xf/Pcr3/hzB6VMw7JxFKR5/yzEA5kt89p3vIpnNMKL4a1AZK5n3mqKDrK2q3cTalAkAWD+s20PJOO4BAM1ggvLgHu79+j/8+WoAvHwLwN3xJ92zW0Qs+pT9zWnZ9of2qlh9EMAPIl/Z0vc5Wwj/Os8Q8H/XFukDe6+E7b5420ZvA7erlvUHcL+C3wYcPTaCPz4eAz+7L/7H13sAwB/bJgDgq4E3LVc3MwBCFLKKoy0NsFgu1Q+vSRkEyFgxZrAXUgF6Yv3/87lUPWk9du/gUJ6TaRwhr1a4XFygjipM9ydIxxT/YIUuM8XtwQjVqkBQhQIBBjG7YkKJcsmqw/X4yJpCiuX0GXfJSU+80QMCPK88iPHxZa6fsgEMA2RVjtFkgrPzM9y7fw8Xs0tkSrgtEWdQzN7yxXyhNgfaHDK5sUXGklX1q8fWs8vEu3aK9XQTII2fvdgPHjzAkrSfYwIAqdgDZg0U4ujxI6xWC2sfCAPRp33lnFU9rwvA4zGKMHuSUkynu+r7D2gZVPP6sfrPhIUAADetHINBgw8+/EtQfEibgRT/mWSk6vln4v4OnQAi2ug1RgVO+FlkxNjx5cUKFxdmJVjWKwECTPL5euoSvPbam+BhGSBgAIAl55X83ltwjSjrlQSqHen2nNB3shW06svq8Oz8RGwEXl9ukhz/ZEVcXFwqMCL9n/+zrYFVTO997IVhusoZz/9mAGBbANT/2yYA0D3nGCdK7LsEvT8HtzEAbP3oWgBuBgC8TWL/mq1XxZlwk3ZPtgT77zn2eIz8N90oJFrlaeVsgXGbJcE0bsAmAmgAAavfskx1Wa1fn/ogp6/8E2gg9Z+JPufO3sG+rDP5WjISOHaJqjuNzjsxAHStXFWzTU16rjDazB1joBVc0qWyYIgBCC38wrpUi8oH772LkrT5gJY3AaYUSzw/w4jnkhCEpAaC2QJ6FoBn/fTXUB9SWTDRB7T66ZMdG4GHFgBwGiXdHgLkRYHY9f5zDeA1pV5DOhigihOclg2OvvHrOI6eINq5h7pmEFWgnlGQLEI1tO/3LQDUAPAAwCCoscgLAQBBShHUAPGIfsd0bjD3AM4vAQBx0roAcM8lA4AigBUBgGSkPn+KU10sMtx//Cqi4UQAADUAPAAwnu4iIADASgav4S8lAPB8lX+/ZxMA6CryDhhyyb/AS1sInfhbB/T7MdIH/roxZK+77rn+94lJ0evp92Onra63z2uytMCcACe/2PQGr9cO6VYUP36vS/zvnrx/yQAIWP1AKcG2EdLBPoJ0Xz3FaBwH2lumtuqhG2K5hmRuhHBfigDeFNOuP9dnAPQBgH57slRRHABAJwCnlC6GmiVld3kYAFCiXl4gzwgA0CYyA9RWRpk/AwBoL6f+f/Whs3fTK9ZbnsxWSxnjkbEZDRCSZRXG0hAgM6AFkNp1ySwOnTntLxAAILBSolmcI5+fIigXSKiJQQCA8apcAJjgm/SiBy6lUkJ/RGmMeYs8A0ZbJpbbd7sW0/4csTWer2Wbotp5vT6PY2spb5QrgAdYLYJgGxyLZhLNne4DGAsAKIIdlEgcAFCZiCNbPAUAkOFwjPM/oAigAQASAYxSPPpNpwEwW+CT73wX6XyOsYr+lVjJ7IUgCO8ZAF4EsIjorMMmXcbptRgAtFQnA6DIaokAVof3cfAP//7PFwD4X35tuw1gP5HuJ8XriexVquaLTqQrLLWND+gL6m37bOYVm0l9v5deXqvsj3XCfL41wAfFmwCA37T7ifz6Ofe2eUc3abdYh1LxFV4XoH/8faaATyT4k8fg38Of/j0M/j0DYBOg8MfX1xDYdn1uAgDYh1QF7LmJVdU7v7wUC2AwHiNhRYmJw2CI47Mz2UAVVG6vKgEAzDQe3ruPOsvkr52VK1zMz1ChFAAwnLCXqUa+ypRw0Jpsdj5DjFh6APvTfaREQymIx4nMPhjaH/p+fPb5ULSj5IJtCwM/x0SZ7JEHEd5/doEsMGoyEXkKlh3cO1SP9MHhIZ6dHOte0LZsvpjLFWB3d0/PM4BlpYwAgBcj5DFz0UmHpOSTVl8JRODfdnZ3laTyWGiBxgT59ITP8fsjzJ044IOHtMwrTGm/oUjguQAAJk0EABiQk+ZO1wAm5LTxI/V/MtnBeLyHOBkhZAWBdAqBAAYABAEBgBrvf/BDAQBCsKOhaPtRlAgEWC5yfP3rvyorQFmelBQIHBjdvqkwGMayKzw5eab7U8NEBPnePC8xGe/g4cPHWrvNBc4ScAInx8+Opf7O8+d9ofq8Vbq2gYBuQdfS7/r/Uar6TwCAx8KWB7ZiMDnhtTk/v1Sl8ujoCe7du68Epqm7vv8+G8BGwIsDAJuAwHUaAD7vsxYdpzXSKwdvigD2596LAQBeMNSDiOuz2PQdEiXdHI9MHnk/2YZBpspkQiYJx5oBSWxbobtJZ49aizXA/71AIOdYPznhJsrr4hNVAl0EGPg/75HAtqLQ/da8y9naY9RE0xDh48VbALSLu4pm+xluI7e42MaQbd39Pj+7VrTvW5x8jh/9xX/Fs88/x3Q8lughQUdSK2UHSIHMhCg8LZkKHe2A51ETnLQWpfXH+p5m42Wd5damTM7+1YMuIoT2esJ5bmYx6twTRkNd08mU4kPAoqwwj1K89rf/KT5rHmIZcL25wM4gRZRZlXcO9jAG+v1+tELy7E86ACBssMoKjHZ31P9PBkBINs8GAMD73WcAiCGABvsPH6FuYrUAZDm7EEOcLzI8fPKaAACCw5UHAJIhJrt7gG8BEMvE2TJt0le2bURb/+aD75crIvR2ZIfQ+M/b/Nk/CF+J761f+lOnocFxRzFNc8voVe577QLbAEa/X3mAbe34Nkebq5LZn3uVfQ+tugDJx2MtCOB0Aazc1aep9JuP+s029vnrj23gwHPfvJ5Kx91BhOf/tu2vvK3CfdvnvwwDgIURimLmTOIixjz3gWQHKFk4YDLHhI8MDUvWWo6GMjrHAFCu/yUAcNt9uv75bQCA34/83GaiSkDcvOFFw5YNnYkq3x0AYGxToJ6fochZvMjV/w8mjKwk+/iFMVRI1izFqkn1d9Z3HAesDHOcNIxF+fQQwYCCgdyjOGXJDLA9SAm/mH1dC8AvlgFg9P/y8hjZ7FTV/2FMx5tSIEjF/ny6jPU0ALSOad90TF+vceLYUl4wuq34M5l2ItKebe1jBf4MWTxtjc9t/fathwaS2vooOIjHITwgxIDW3NMDJf8Id1Dy/yaRoj7Bmw4ASAwAyMkA6AMAzRUA4Ge//x0BAJOIzIEKqyITA8BrAFAEkGOPGgDXiQB6FwBqADT3H2Lv7/+9ny8A8D//na84IHl9EfcJ6s0Tc93mbttr+xUz/3xbSVce6VRrr/millq50YvvN1lWYLYnIPaBNzEItExsEQHsH8ptG4x9/90fm99/2/dtftNtx98XJ1QIsMZpZaWfG1itBGy+WGDFgCcMRfuPBgOEFOEglbWpMV8sMV8utPGPp1PsTCbISWun8BQqzFVRzjEYpUhHpMWzouxcBqiIWtCeomn/52ycpmZbxvvkE0sds2MB+Oqk0D6n6+Dvax2l+ORiiUsJEVolmQCGbLO89kNINe3CPFfjEMtshb/zd/8ufvCDH1gHl6OyKhEIeB2W+rm3v4t79w9V9eR1sQQpUULNxJT0XFaoV8tSQn1M0mhrJ0X+YYLXX38VT59+pio3+7e9fR5F9SaTKWazufroJWJW8vggK7+dnUOMJ6S+s62BCGYkhXziV+MRK64znJx+Ir9wYyyQIUARIgardByY4t6h0ed5nEwMeS0INgwGCeYLOhhEOD55huVyLp0GOhewLYHn09SBGADEJuVfSj3bmsc2wk9+/C7efvvttgWAwIX6zFvk9sro1PmJBVWXWK5mAknIQJDuQZLg4oyWijtGc98/xI9+9BO8887XVHnm+fjqv3xgXTuATVlbTLcxAK6sMxsJSn8O+PVjc975t9j60Uenu3PkzBf1fjOs9kI3TldDwFVbee8SCZ6Hqd5SyM7GkAF+VpFgos17QwbAdGeiWJ9zg5/lKf8EhpjY++MUiMbKuETnQjEGWuqcE6jT/HHJBgEwalvwwc/k63f39tTiQobM2uMKW8tvsD7gunr/b9IA4D3kuiKhH81vaxfielIWORbsbx8NpdvBe8DEnuk65835+Rl++v67ePrhe4i9jZ9EQ227DwkYclwyEHP3g895GyIDSCwnatdQxz4QgOOCLps/zhbRsb08KEvxIgot+vtPcJFjmkApP5NV/tliLrr//uGB1gw5mJAVQAHG8QT1eBejJ1/DafQEq3CIIFigyVaYBgQKa1SDRqBlsGywW18g/OyPcfHen2JYLJA0FeaLFdLRCDv3DrAkA2lML/JCFoIEABnfshJlbLJYLV0EeJd5hr2jx1JBLmpWOkJwus2yEkdvfMWUqoMEXGMpEEihQGoAQPagBGQZm1qvpgWod3l8EQBAa5DtDmBb0t9L3nuHyXFCoLYNNtWKRkHfSpV/tc645H+TDeIZALcB8GuxRDtSXCqoIeiPrbuGDgps32qCfwYOtLGTT/yNWrUlt3f2gUYx6CX/zmtbsc9V9sGL3EV/nNugvxf5nF/ka8V2VMtH7bzbCxTLOap8KRtAUsaHYyqRV6jylY19B6CGFPGVPsYYwyHbY1z1v+K6GdNCCGQ0WoLv+82988N2AKBlg3h3iDY+tXu4vk99aQPYxf4eXvEDm6OKWh1mwap/OxFA6QFwL2SDE4GBuzIA2FJQLlAtz1AVCynHB8iQZwvtP6lErlnFNwCA7XKyHSUwLFYRO1ZT0aD5Olab0+EUGFGcLlZ7AMEBv77akOhmnV897j5/NsDDF/wguec0K+Tnn6NYnGFA9f+g0DWpy8ziQukd8AqbhhOXIkHu7E9VT3xH79efXbLvgXcntLPGNO23V1EngfNXjGE5IFkhkXEdc5iqMIFBAils+eW15HtYcIvTKYLxPZT1CPHh66jrRHpBbB8kQ4H7Ll1yUo6b8gxn3/k9VO/9OZrjTxDTsS8e4MFvfAvp3gFwOcfTP/hDjFYruQCsiiUxHZ0/RbyrRY7piKLeS6TjAS7yufZPagAwpyADQJlSjwFAAEAigO98DfVgiorl04pMY3r2psg5/qhVVtdIc45zswHkf94G8Lv/1+8gmFNYsABraUVs639KYWDek//pG6/fCADcWIGnloOreFw3dtY3LHtVHwAwk7LrH30AwG+A3d+4aN8cfNyWUOv5Gz7ixve7gPMmAOI2BsPmmW9+38sCGDcBDAyRFxmr+g2yopDYFynxJSemU9Gc7HIxYnBYY0kxwDxTMk0hOVYH2dfCJL9qSiyzhVV2xynSARNITkb2QgWi85PSVOalnAPyVS5AYESvakdtVCgkyesu2GHwzL95RkUf0KiCCJ+cXWJBQb/Qgm8yCQQA0KNaPUre0rCyCYkGX3nnbVGG2fLASWhVFS7UFEKkNkCAnb2pFP9ZvZ/N57pNccIF3T6fFfw4SrFYZGoLMFE80vTpMRoLAHj27HMp3nsfdya5rP4zmWbCrYTAeYKTjTAaTzAe7yIdTCQeU1I4BDwnMkECDGmtWM9xOX+G+fxYVf26ZtK2owof1zkyAaaTXbEJJCDjkkkurEkSoShXCnovLs+kwp9rodasVFq4v3coK0C2AhDYMHFBVvATfPTRR3jy5EkrFMd3+fG9HYgylX5qFRAAoN2gtUYU6lvXPaoaDAcjXSMCAe+//4H6/w8P7omR4G1hFPw4b9jueHl/rQXgagLvg+yrk7v/2k0GgJ+PflnxG9EabuZ+0RVjFWhjEmtJcYGbKu29K+zbCXygx2c9zZ/jg+OBLg18397erqrynGsEB5QQqq3EAQBKC4yh0J1To83Q9517ATp//F7l3I6786X2yT/tBQk4SGFXFjpdRXGzX3Q9UbkLA8AQfP+Q8E+eKwlL49iYRculWhdWi4WS+72dKc5OT/EXP/gBnv7sp9gfJia45AIjn+ArtJEokBMGcsBAVxOwb5XLSA8EVnWi1X1gGxYtjYwlwOBC1QV3TRhYsA3q5PhY7yG9n8m/5kQYiI109OSx1ph0kILMCl5XBhZ8bTyaYBHEmDz5Ok6iJ8jCIcJgAeQZJqD6f4Msss8LVg32mksBAOfvfh+DYoGUvZM1BfuHGOzvSs8EaSxdAAKNZVFid7qj9iqJnjKgIQBANtZygb1HR6ipy0KdAIKFdYB5XuHozbfRIFb1v2aLEQGAdIjRFQAgdgDAC0aO3R1v1bjv+gldgNj/hOtAgPXXcCzwnrZzXUCmua1wLKodrdcOoDHlGSG9+b0GIrmv8M41/bVm0+bPXurFshwY1a7FHadG8Y6SP68X0lvbeoy47uys53W7kmlnfPQlAGAg1l0BgCAZYFmFiIc7GA73zes9GAINAUvr62YMYgCAZ5F0AIAHbvoMgC8BgBddCfxcd3OiJQSYivQaAKCEldwnguTWFhCwh/1lAIDliazv6nqFOOI9zlHmK60bZFWayRGr/qz+M9a0fIMFM8U0LPKQ/l9xJw8RpxOEBADoBsAN18npawStBRrbQc0Xu3pfAACAFfKzp2oBiJsMw7BEXS6NBaEKSexUCzyAxdY9MgCs7ddALWttUsuVwDXn0NDqY/Tt1t156zJ27QOepcnYgfGyRL0TMivIyjP+jew6GW/xe1XQG6MOxsiDKSaP3kYTjqQVRCFhtTBEMfIqQCqdg3MBAOV7fwYcf+oAANcCsLsPnF+qBWBMraGKrdMZArJ7+b1s7cgpUMwYvUCQhFjQOpLWwAFdtjgaqistAPW9BxIBHL391Z8fAPAvnuzdCADclkA7Vsq14+6mBFTjQxfo+mG7DQBQMOZo4bdV4G89/jtXL3QUqi7d9Ljt+7c9vx403LW6sv2o+vfDtqRYCb9QOgI6TJhZuVRw2SClurQq5bWq6/yfN0wVrDjG4f6BvqgocyyWVNxkzzkpyFbR8wH0gOJ7mlhAkRXIs1xAQCLhOlayKWri7DvavjlrqLbEZ11skX8TtpsMsFiRyptI4KwuiTUaZd07LDAYzyT2V2OyM1E17mJ+iePjE7Pw8YuO6P+NKviTnbESMfrVn4v2z/WADADzK6WIX0gbwcwUTJmgmd2d6Qm88soTWQFeXlIjIDZFbwcAEDywpDpCKTeCSMkBtQkGwzEiJt0VKWFseWAbgOkTCGEOcqyyc1xeHmM+n2EwnGB/754SfmJxFNHjxjNIR21rSVFmjurM3rcCx8efS4yPgAUtH6lRMJD4YIPXXntDLIDhcCKLQh4rl1qeI68XKeiko6sFILHKbYegbY5Vh7xLeMcECCtpGdg1YiKVSrzQNgBTlz8WKMAWAAIrvK9tz7/bAX0g7f18Nzfwm+bPFYCth6pzHPcT6e53rwOwXoW7SQPAAwBKJt16ZVfHlMUNeGSSXSjhvri4ECDE5ynW+Prrr+nV5h1vgT/Hl1phQuvpt/XHev3t75b48750wnNdguOZGi0jgcKfRYl0MNR3s+rPYyGwR5tNthn49qRtYlFfBADA8cfv4bUZkXEUMP+lkFIlEIDshuVshv3dHVEK//RPvo8PP/hAxzhJUyBfqhXAawX4yr00fIz4t6Hy39H5zWZ0Hf/VfekxAay64O6cAICOVeaDFV4zzm0CJpOdqdZIrqUPjx4hpeMGGUhcaZNE6ynvj8CAdIhZFWDy2ACAPBohCheAGAAGACwodUqa46rBQTBfAwCSmhanM1X0d+8fIqfDwJSOKKZTQsBVlqe8eRQFJF2ZOihJgtPzc7UANBT7IzJK1xdEWBYVjt56BwgH6v8vBRD8VQIA+sHEdUGyo9L26P7ag6SaSgDA/t9sB/A7at9yqu3P3dD2MWrJpstFl8TbZzmrm5aKsg4C+PllAIBWo16wbJ/gx6t9mlt/PaCumNvWVq3Srt1GsZMYVMYEurECckNw8zedARAkQyzqGOOd+4gp/FfRwYcWykNVHE35nBfQW87ZXklrTlUj1AK13gLwJQBwczx927PruYQDAFTld2wjaTxZPGIAAOMRW9df9BE2Bcqzn6HO2f9PTSPGCRWqYqVgWvFixuoznQDYouosIcnc5HdK7JrsMm9RF8kpIB5OEQ4mzhKQ+zzZIiZu3T1+GQAAxrs5irOnWF48EwAwoDYVk1/62jPOYQuAmH5cqyyOMWaeORPxpMju9CxLAmZW5LPzY/xjcQt30A7YtbTNikJrJCcxC0zBX4CL24u1Dsphixbi1r5G/axVHoj+v//KryBIp6gVc8bG/mFrNAGAHgOgfPfPgZNPkFTAPElx9Fu/jXC6C5xd4OPf/44AgLQuUTaFAABq6xIEouIZ92LmRqsyQ5VA7dSjZNICAOoB6TEACABQBHD49ldRCaxIxADQ1pQmXwwD4F+8ev9GAOC2SeGD4Ote5ync7WbVe6FElG6s/9sG12cZWHXGVW18D/4NNP6bKPKduMZtZ7n9eQMwbn7cRtHvv3sbGHDb+28DGDaPzn9e25pB8TcXKhMN5yQhMpVXFQqn9uypRxZEdFUQ/n5wcE8TirZypMBz3rGvnaOelF37PcYoHWA0IMU1VF9ltsoVoA5i2oCY57jtiwQgGgMbWJ2JQpR1pYRE1VR37wUK1A2S0UgCckx6R6Swy3fT+qBZ9eKyQYozFTnzMseDo0eIkghBHOCjn34sdJafXVYmqsce+el0LNofEy8GhdRGkK2WE9bjEkaPbS5cTJqNXkuaLRe9RpV5WgFS9Z8MAGtvIKW7EBCwt7evJHe1ysUooCvBkIyK0VD+pKKKSb2bKvyxGBLctJqarQBMole4vDiW08C9+49UsZ/Si5S+3VQebkj/NtqyxAezBUYj6gBQuK3GRx99oESc15OJCAX+mFCNx1M8fHgk6j11DYqcwAavAy0Ml0pyWKmnDgDPi88ZAcgFtraSdEOOoIWuoSX/zNLECHBsC726IbhgOgV88DvPzs7x8OFDozDLa9wCp3bM8g6rwuU29Z4GweZ8uA0M2KYC7NHobs1yFZwNCq6vCN7EAOhfEZ+ctpijWlUSnJ2fS1yRbTi0mKSLxGx2KQZA5zJilUIm/2onUAW/RiJ0weYGQQGCKEwwfZVaSaqurKHr/pxMGJX0sxL7+wdg5Z/v9Q/56LpHP/DYxGqFrLvPvwpV3mwDqGMR68ZomgMCF6SVU/eDgpXsVc9z3H9wHx/86C/x/e/9sXr3J3SicO0AMRkRfe92AS4m0Ge0bfvZ93dXquSY4+YxcbWVrQNw/IjuCcA50MBf18VyIWcQzqXj0xNphbz2+huqwlJIVRoLUWjJ/8AAL4GqQYRlE2H65Os4jV4RABCHCwQ5AQACcpUAAGnYZMA+AYCn38P5e9/HIJshqSusslItAJODPSzLAtFwiEVGm06CiKwqBEhFQ4xESc5mM61XBAAOjx4j3juQlgp7TssmxKps8OgrBABoV5WiDGIxBMgAGDLQSUmHdvJT3Cvcun23HfTq/H3Rz1kX8esCxO5zro5YmwQcA2ZN2iX9Zh2sPlIXhFp67OZ/nyni/mb6MeuPfqVfdoHdhN+gcbvz1xzur5sd0deqxH6G+SC6e62Oz52iuXfY2HIIq62f/nf3tlblQnPAMYFe9MKvkZG/2CLFHQ7lzm95OQbACKtgiMneIwSDXdQrJhcE88dK+BjDkOm2DQBgVVD34UsA4M73btsbBa64/Ui7nloAuHeuAwCKp1hCChj33RUAyJE/+wBBcSkxvITK7hTFow+8i0NJ7adLBAEhbnamByHzZh2lFavoRc9CHFtyE0QpRbT3ALYDULFVLhNuvHS7cu/0N9e4572kdwf/dOwCUYwBQA2AhCLVEYW+MzEtRNgUg4EFxB6Dya2v3DtIxW+ZSi757wAAblmm7bWWJvL9TphVooq60Q4QaZ9z7F9qjDEW5v9yrjJ3Bc49OmVlWYMymmLn8deBZII6JzuVwIExALIqxID3yrcAvPtnagFIXAvA0W99G+HO3hUAoKhzhEkkAKAqakwptLtYynL7cjlDMDIB8kFkmmBkADRFKQCgLoNWBPDBP/51pG+9LQCALQCJbAMlZIRVlSt+eqkWgH/52lHjNyj/s58k3kZh12vvOP44/NpezBvG7BpFcw0AcOrtzzveN15nQ6bDlV70Y9og84YL8CIU/m3Jy/O2WFx37P3P3Ez++R4m50ykqY5piLX17AgAEJXGkEdz1WDiy+SC880ScPaPsp+ppHVVYAJbw0Eqio8o8Y7OQ+9xsgA4XJjosPLILxomJjJGBgDXOjIBwhTfAAAgAElEQVSimPizR5XB82g6UQDNJZOv2XzERNSWGZKQlOGRql0Elbiw8jtE75MoRyOK7JPXXuHKhXiQ4IOPPnKVdrIbVtqoJ9Mh9vZ2kAzIILD3X8xmVrEnolvwGGinNmx77JVcOLES9gtTZO/Bg/sKtA2coMgihdoqjFix3z8QEECKfbYyEbw4pVBYKHcFq9owNeExBIipBCubRFLyCWjUWMzPcXp2gsN7D0ShZ/8+k3YrUlp1h8fO42GyPpZYHBeMCj/96YftBqQecLVPpBLfI6uBdP/Viu4NTAgt4WR1k/fz/OIMr732WgsAUKNAdSQpsdrm2ylRG1PEOxDw+rK9wuJZS6jI2FAVOqVooVmmff755zg6OmqT/iuglYCNDjXWcr7B5Lkt8ffjqK8hsv4ZNtYMvNkudKit+RYNAOtHc0r8G3oCnG889739fbEweM4EAHi/Dg72xSBha4kqk27++X50XWeKOnK8iMZM14qkTf592wzBL61zrVWpsQd4nfmTgpisYJPZwdcR4PFgAp8npd0/2tnXJhKWuNwVAGBixXMje4b7AEX5mPynSYSE/XEEOMIQ/+53fwcXp6d483Ubd6fHJ2o7GhDEYBDRC/j82OoDAH6sdXVUOxP+HkkroOf84k7W9jXa5zlNBh9guO/yQHRZl2JOXF5eapF89fU3xKphu9R0dxe5WEGhRFVJ+2cQwjnH61ohQhmmmD7+Ok5jYwDEwVIAwE5APY4Ki2Zl9zQHDjBH8PkfCwBI87kAgGzlAYB9LItCIoCrPNN8osVmwrkdRAhYgmkCnJ+cCPCkFsrjN99CsLuHjGsNq/1sCStqPHrrq9aDGg96AMDolxwA6O8NN/zbrT3+/ksFXHRUS/5F/3ce3mLriBHiKrgaE/2EvxE47defjqLvKa1cg7v4aLMFwMCpdQChq+JbkNom9Gsbn2sJ6CX/fJr7I6tu+gyjWNn6ZQtZywSw1ddJZ2n+3i2B72bR3d7/ovHWz+P1LwMAIBmhTHYx2n0IxFNUWYWyJAhLAIDtdixg6M70WkmMAfAlAPBzuZsbbGI/X5kMOmDPMQAMADBh5bsDABnyz99DVF7KDSCiJzZbEuniUnIdIYPT2kHEuBEpiIUudzyKgUgMoBB3CnaBEwQI4jGGkwNTqef2SyFA9xkejvTrl13FOyZgL8H+0ZLCJL9eILt8hnJ5YRoAlMevzArRukodxN7aABrgSoaf9IySdA0AcH7UbbGH8QEZsiAL0hclGJfTvYsFwPb9Cni79Zk6LhI3tsq/jkPvd4UNJTEs4NGzYIzBw3eAaIRylak1ldpBagFoIgMAijOc/b5pAKDVAEjx8De/hdi3AHz3D6QBsNkCUJdNCwCwEEcAIBxTK4gAPWN7jkADAIIFRSQjRJM92QA+/Cf/HeI3v4IqHgkASBu2ghoD4AsBAP77o4c3AgC3JbA2EJ//cVtFe/OTfMXXV3/7QboGR2v18PzH0L7SSng3vvG243XdoXf4cnuLDdL1Y3iRqv5tr90GAPiD5beSksKJxCSedh0Ug/KKmQIClBAYDZbJB/txScvltWexOa9JVSeIYveCfbsM4K2wYmqrFFRiID1g9QgEAHJXNU/EArDSJh0JZNaCvKmwKgsBAZz4sopk35QDAHwPtCzOUGO1WCIOIjEAwpqkKqb/xjQwpkCNZJRitpzj6JUjiXCQEfDJp5+hqqw6T5o8xWF296Y4ONiTDeAqM1ovNQC4kEQUdXEAABN5Btmk+PeFSqjUzmSOAACTrE8//UyifwZG8MpSQHCChw8fSam/LCxZb7hxyHrElnML/Ngi0CCWFR43kwYDAQUUjVsKaKBGglHoWfGX2oJ+8rtEX3bMhDghOyAT0PHs2WfufAkmpE7PgOr7j2VtyMq+WAFsc3AVeCbxSr5OT/Dqq69oTJB1wVaFPgCwrU/VKKc+UHY+rerPswDbU7iYfDLZofAiRQB5n9cBMBdy+h78Xq92fwI+b/LP93AM9TfQ7r3973JQ4QbNl/NH9OyN2d/XANAm50BL+2ngmQXs3JOsL/DNN990YjWmr8Hkf5fq7k64j/iK0fp5vYwmR7s7AgAKD1xFv+8aIgDIKff7MMGDPawQ81qTzWHHYuPFzy212LAy79oP2jBjixBgZ9W3uQzezADwFH0Ch/puBBgPU60dJ88+x2c/+xg/+m9/gcePHiJfLnF+eorRcGD+60WBnQmD7qx3/d3Y6lVtu3vbpSv+KNmLSP0ADwDo/rgnPWBCVoJvvdDY4Mm6NZvXWsBinmm8svLPTX08mYr6TzbALlukyNpgFV90SBibiUtePEBWRwYARI9bAIAtADt0AalrLGBtGGHWYB9z4Okf4ey975sIIB1KzudIR2Ps3buHVV0indDSr1ALgGj/LGYTfFxSlbnE6cmJY5BEePgrv6KK/kogL1sAQiyLBg/ZAhAkGwAAGQB7LQNAixSFVn+hDACrpm3e4/VRuMEK6HGEJRbJ97tg0e9Ximl6DBK1Avi53xPStHnDHcsq73qft+rTGhWI6dU9rrYAmA1Z97Dk3U6JTDyj72+LUezzPZNlDRxXXwvvKfteTQtAQmLt59n3abSzP/WFIrj+sdqn/E0VAUQyRjh9iGiwp+ShKni/KTZGBx+KdV0FAKxCbQCArt2XDIDNTeMlfvf6Cn638gCAZ9owc7I2H2MkMrumBlIHcr/Il4dNhvLpTxBVM7kBkP4vMIHtjhR267koWeOZs0WmNbJea7EvAYAwGjgAIEYTcq09QEAQgMptahGw6vW6opBvZ/sFAQBS+19iJQDgHKOI8Sb/RgCAwIrrsWNeYf29DnJgxusYvay2u3ZGC0Rc+5W7EZ5dK60uH4sQPKBWWUWHI841v2D6vUABhV6jar40ecimdUQBrYkUDLQWgqIZIn3wNppgiCLL1XooN7IkRVYFawBA7UQA2QIwSwZ48M1vIiEAcDHDJxsAAPvDWVjlXB+RUVeSKRyoBaBObU2uMts7CABwnyYAECJBPN1HsX+Io9/4JwjfeAtlSBgixgAsCH2BAMC/fu31FgC4Er7dQK33r1UCfsNjred8I4A2ZNrXZa7/EB+M+apLBwowuL4ZgLgpQd6kxm07gpsAAOsF7AS/tr3/tgp+S2veAkT4832RRel5XttPcihY4qsF6lsTx5/9MUabuZwR3bQEiIKLaWxKnlJQJk09GormoudDqpqSfs+F2NA4BtXqNVcfPFsAAjEAeF0S0k6JIjBh7SX/lGmhTzUBAVbQAocAigWgqrZ9Fv295xenWF7OVPkfJgPEDQEAU97kZOb3MUAf74xxvrjA4cN72L9/iOPTY5ycnaMRxZ5VOQrqFQIADg/3hNzP5peivbOax2Q3TgbIM1ZbI+xM9xRkP/38U6fObr3WVG1nP/eDBw/UV/3BBx8q4WdiTaE+vpfU6ydPXsEgnXAma0KXFAWhf6oaky2wEiAjIUBqKhB4iQxcYdBQF0pMBiP2CjtFZ1XiDXH1lHmBNwQBal4LOjlcoihWUuSXIOFoKr0ALqTUNSDtXuADkyMnrEjhR54bwQ4CAE+ePFaSSqZAVRpFzTMAOkEXVxd2c75NfF0/no1t7se16MpMNmlrx6SKFo2Tybh1hvCU/G6KdBueMQG6x4swAfiu21wA7JNt/G9+jwDuW0QABaD66rtaWPx0szmmlpB9+tFCVXj2/wvYmU7USuIZABJNlGCeVc35OQkZOQQGnCaAyO/uMD1g2jJ4nPgcEXPqOnDs8roTnCJAxutvgBHHpwljEZDZBBB0Nfr5SCvC/uIigErAAor20DfYxER5Py7PzvDBuz/Bxx99iDHVbpdLDNNY6w//TRCA7USr5XKDwNwHAOy+tYJCLkgwzNdOQE4BEil1rRWyGbVWE///MDVxT389JSwl0CBAlMRY5Ss8fvIEw/FIIAop/hJRDYDJzq61MDl2k9Y5WRE5oIUuImUo+iEBAIoARqzy5xmmoDp0jSyyOUEAYLe+XAMAKAJIAC4ZjjDY28UyWyKQCOBSzgkMgNIgQrFYoVysxIwiOJmSiQXgwdd/BeB1JADAlqkgwkIAwFfVAoDIWgCoEWAtAH+VAIANFkCv8u/nsdlRlV0LgOv/79v+qUVIKvFdC4hvJ9HYWgt/fGuinyCbCb9L/tqFzNqh+o9ubrm+fU/p9zybtTYEC2AV/gpkdQ8PADhg3fZ3DwA4RsCXAIAu1ssxAMZIDl9DjREapHLukec7zPrMbpmzGPZ2pqr+a+f4EgB4nmD1hV7TBwDcvi0VvqsAgPWUk6HK+PeuAMAK5Wc/QlzPjPLuBQXVrslElkuLwYytVJKq/yz2cI9wzEUWb9QGMEDZxKiDAZLhHhICACGLZmzLNZ0Al3G0V6WzBHyhC+VebOvRXR9MW1Ev1f9fLs6QBoVYAAQFJKKnwh37/6XE4wpUDjJkgu5a47xOiW9T3MyJuF+3TkY9i3WLV1gUUUBs2j2+qFtVrYgxNW/4HQQMeA1lHShrKtbcGhTByBgA4Uj6ZKZVVlvLnG8BKE7FAOgDAPNkgIff+hYi3wLwne+KAUANAN8CsMhyJFGKpA6RklHAfCsOkIeVjoMAgNy6mlLsA7YAxOFADIB87wCvfOubwOtvogzSFgAgs4QMgGXJlt6XbAH450ddC8DmQPBU0OsGiN94bhpAmyrhm4CAKbPf/Li+BcAC85uG8G0Mhm208rUN+RYQxPebXnuNbmIY9A78riyA245/M2lpgx/XK0taORNE9qxZcEoRMlIJzZqPDABtlG4DU3LvAABaRS3JAlLPedCyAxioy+2ElS8HAPD81JdaMwldmD1dGCMlvZ0ic0GDrCpVxeK/awINcYRlvlKgbf07PDYDAJgsTcYjXJw8w4oAQA2M4iGiOkBM0RVEZlcXR5gtFtg93MXJxSl2DnbFAvjo449kocUEm20NTKqYUO/sTnDv3qFoWqT1sr9XFnnDgVwAyF7ghN3d21eC/+mnnyihMAcAAgBTnJ2dCQDgv2kByKvHvvbpdBfDAe3cIjy4/8jUYZ0KKMX5eBISio0skPSMASHJBDVI3XaUZC2pQYMwtmTdHp24kAePyGAYDmkpmEsHgNZ/k+kIi8XMghRHLSNIweRgMp5IlI0Jok98+HeOkePjZ7Jfe/z4SA4JbDmIQopEuhaA1qrK2gF4DERwtXg7RVc7Vluo+fdslWFnZypQSIlVYC0ipIX3p04rnLcWiHsXgrZu+4KtAH7729ZCYFe0f7x9QE7/9tTxtcnvVOTdquZbG1gRkEYEPd2dBSI3gFdffRVZbkCVKOdk2STcKAx0kQiOWkyMgeOBFDIX1GpT8/raBmltIjYW+pV8vldjh1oT0nqYaGzy34sltRxoR2mWkar69zZcryDgT/HqWr1eWV+vd/rr2qtb9FwRlIpUudqGaP+3mM/wwfvv4cP330OxymQBSDsbJV/Ozo8KvbyWmtsUPSTq2Ach3LrmZkMLlrRtIj32iMKpIpeOi4QVHZijZMoxaMajob6LSbtshljjoUUQvztJ8Egq/6Y4bGtnLVFFAQEVHVFGaqfimkqEVGg/J7SmaoI8SLD76Ku4DB8hZwIRLp0N4EDHUKUMWEIEqwy71TmiT7+Pi/f/DEmxRIIGq0Umy7/p4b5anMh0opvLMB2o4nD27FgAAOmFk9HEXAriGKuswNFbb6HZ3RMAQLqjNAlKBwBQhToaSBiQAAAFC0cMdGgDaAuH3vOyDIDrA9jNkeZ+X9vsnXDf1s13AwCw2bz2So0r1yPsWz7Wxf8sb+4AABPbtI9yftNasPmr0Xk78Mhe5rVY2vXZsQTch7TtUO38as/P/cMxCWwt2jhRFdhcA4x/UtV+zyDrEn8twK7y1QX9ns6zHkF1v90cmflk5K8sA8CKkrp3TMpVy6pylKtLVNlCVmC894PxSCJvsgGklDDvNSuzyRTpgzdRlWzVo54LGXNsczTP8U0LMysWqebboqiyhbuiYdMlZmt7+4YNoFvpN4b1xr28En+uP993INg6jf6K/bHTAHDz3QMAXghQiaITlEbOFdR861uXhu6Eu2TbgXFuDbG7QybYEuVnP0TcuLHiHIkcIqdxRYqHEjaXpVAjSiSf0JqPFWNxv2VxyK23NVLEg12k4331pdOq1UAAayXwbQB2J7e3Jz7fbeuAyud7/fqreN3YQrE8/Qz55TMMmhyDgBoAuVzBuLHWdIBSyEfTORayQoH+dbMyJiMTQP7NFXJMg6UD8h2K0NN/MvakYk6KCyrGD1Us5LyMwfbBEHW5EoOXzLuYgrtgjM+CQ4OYWmHJwNqgqhIlhkgefQ2IJqhX1ACgCCA1DBJktdcAOMV52wLwKWKJAA5w9O3fQkBtnJMzfPj//r4AgKEkHktEaYLLxRKDZCAXgMlghPliJgYyXQB4XDRLYKGNAEA2XwDLAlGQIhnvId/fx9G3vonwjTdRIUXVxEiD1NgUaaz9XgTSukJc0EOiRuUKFNQwSPIS3/m/f9dsAMnkJtdFmuuNXAzozBb869cf37jK90X8tg2S2xgAN1XA+cVSuL4hg7+Rgu8Cv5tcBG4c2HcHv/qrxF3mTu89N2+ymy0CHigwOqqiibXeeH+9bmIW9A/Y8y90FG6z6G/o68CE59DYFOQkpFK9mAOuisj7yURfdFdWEfMMo/EYo/FIga8J4zG5CTCMEwwJHiBAETRYNiUWnAjcZCmew4DbKZx7gTL2rooBMKJidqAq3uXpGXsRMEkIAIQI+ZkMaJsa82yFIInEpKrDWuJ/FBYhdZMMAS7SrMxzcShIwWF/P4/fuQhQOHBnfxeL1UJtAWVd4JAAAXH/8RhzTtqGlHxWbpcCCEitZoK8s7erirkSiKqWbeBgMNX/BALSdGTVc/VncqGka0Jh1lQuIWmTOkcXlyAYg05pNlTSKtBWsjaMOr9g38PuE1ktnaoGu97+wvrHu+S2lYjSPWZCyOv82WefqgWAYoAcJm+++YacB4rKNAAMobVF+SbWjc11O9h2M9PCbNR4VoEJNBzu7zlmheu/bdWsbdJqT2HFdcOrfjPe2U7p72aAFca2HbNLbD29bIvOQCuA2mM52HWwz+TxcYP3qvwUZSPQxPFF0bjdvT25U5gmt08RbPNjYsu5xEVarS5KMqzyr4Q5IXMlaJX6vfCf+pjb47HE368hh6Sp08rNty44OoJ/3oO1/jN8O0F/vVjXKnPieg7MsTpLNxD9NRAIy/FaFprr1ANR63WRY8T5GACfP32KH/zXH+Dp00/UKkShP1Zo2T60JurnBPy0XFmzkpcw1TXU/WztWck09DaJpoJu8JONHWooTNNErRS0D5V9EAEainu6CsJ4MtH7uHZRUpQaHXz/YDTU/YvJhGFCnTMRN4V/BjyD4UDgKasOo8kYl5cz3Lt/H58/e4Z79++JJRQNJ1g0MQ6O3kbR7Etxv44rlLQBZE9oHWJJgDRskNQz7BcnSN//Eyw/+qEspyg2NT8/E5jDJEXjyOmzrOYLzM4vMB2wFaDRmksNEzoFhGmKVVni1W98A3WcImOVOWSiH2BZ1Hj8FQZDA+kTBOkIi7xCMpliuEOfcxM+JXil/vbnfWyxkbC74QW6NhN2u1Nd/uvZHN36YTdyncB+fbzg1py1hdIsSs1Fwwlk6mVmD8j/OX85B7kGKmB1mhjS/qBDxXwu8MfPM/t+m80ce9ynOK74dy8G29fZ4Dz2oIG/lFLPdutop1F0NVhRMumvq1tX7ZL0Ew6nKRM6JXKJkXVrqPRFNh4Gbt5+b30C+osEADq9mecdiL3XMWGjbVlFL+2hqwqu0KzOUWQXAh0D+oBLoJYaPkvU/FnR1ngHg+lDYEgXJCYTTqlMgEx/Nfe/euCoS+7VCrA1Bu2/ph0VLajenkHbjtX/kN6/e8rrfndZ/2lMpdtLcHe4tv9/vcVfwI153c5ntz+0bLBWy4Uzi+4sc0afSp7EWm3HPYE06luZAj/jIALmbD1j0hgOE2B+jPL4XcT10t7XihL7zZwC5rZTmfa9n3cWG3gNHO3tTNzY8shfogGCaKT/B3uPgHAIwCwFmfyJ1h7ys73Dz+1zdfvteLkESH5hQYb5yc8QzZ9hROo/tb0Yuydkta5QsSUAAeJqgKCK1aKLMEMdX9C1HkFNu0MyG92Yl1ACi1tspSBWY2J9LEgSrG3q3MU3AxO2pY11WGPBxJY98uVArXFgu1yYIxfTIkFU0bKch5YBLLAMdtGQ1dsUqGm/u/MGovEDgC2+vGcsqFCqIEoQ1xQ1vMTT//B/oH7/v2C6mqNelZhFKR791m8iZIywzPDhf/xP4GpQL2YCP9gcFg+GsjwfNDHy5UrOYvN8qRaALC8wou2jWsVKCR7TujdsqGe2g+XuLu7/9m9iQEFhsNDG65Ago1MBNbNY/OH3sEjLdngLEtljiJCxTAV859/+LorLGQK5l5FRzUKjxYUq9vzLJ+YCcN3jNhHA2yjut60DrLy8zMP3wL3MZ7zMe2/rkrgxGepy7msPoX99Nz9LN27j+m0GQLd9/4ue+xqDw9kIitpKAEAq+KE2TFbe1XvPYN+BFEVZqNrpafyDMEaSlVovihDIAva8ViiIjkYmiKfKusQ+TO2TgTYXQAbVqsIFIS5PzhEUNUbxABEp8xQCpMJ5U4tRUIdkGNQoaRfGliBVzc1zfJikQiW5ZhRMhvVeipJZYs1joEDfqliyFQuDUYzJzkgIJ89NAi1NgDwrRfOnsB/nzHgydoJuSyVp7Kkn2yAdTLEzPcR4tCdNgU612dBJt+q16u9MiGWZ6Kjysh/kYigrE9lo6LHJktG2sxFdaNPx/eiuN1QMEpfkekX8FhRyntisXBMAYPLvK9NvvvEGpjt7Eq2RzU0PRHj+Med6VV2/LXc4VrnZ/32wt9uyBDrQyzZRVdrcwF0HILuKcxs2tdegjyp3o9735/eBtQ4s6RwvtgEL2tb7FH+fsPTuB5kMpPL7MU/miq++i73RAwu88jjvgwAAAjUU94uJnBPhps4GE2hacNqNVzXKVxfcQXq6nOaHA+IoMEgQzf9PdosCGtf7b8wE/5kGImwDANbXCzdme0CkmfV04AnPmwk/6edCocsKMVtLIorTAfnsHB+++xP89KOfCvnn9eJ5UhDQMyK6Nd6U29t7qzM3DxPdR2drZr9bSNExOOwPJsRkDwIAtBCki4DAmaoWoDQaDgUCCClPE/XyczCqEhiFsvpj8k+NkoSvTVPRDQVKRtb7mwyMLcS1kIKau7u7OD45wYOHD/STwouXqwJFOsbho6+griaoggRlbC4i45BAQoylAkGGNme4Vxxj8OM/xfyDH+pvRb7ExfExHtw/xGh/T8rFZFEQQOB1runiIaojdQpyHeeKwRU1PqoSb/7qr6IZTZA11F8JnQhgg8dvf00tAHU0UKVkTgBgPMWIvY5sFXAMMS0dz7uBXAsAGIjTo3F0lF31kGp1ayvubrVz97XrpfaHcWPBwL2oe41R8CXM5S0B3Tl5PQCBbh5Qc8CAB1E5Z7ifSQfEOxO1wqEGnmrvc5oR/deJZUNwjnZYvfViDeC/9dr2LJQ3AAC7auZ9LX0YqmUr+TdAwOAzd+5rugj+VtyeVNi6s6lOfutBf6EveGkAIMpBka6onsqOjaJmyM5QZOcS3Q3qVO4d7BUvijnqkK1qBC0PMZg8BAYHppfRS/r7+18fHNG/tf7YrNG61tMd6S7MFgDAaQdcQQy2aLL0Z6XYBr0Vc3PGGgPg9nv9hd60L+jDBLW1Fq3rhQuvDdLuF067xRJvmx0NaA3tAQDOc2vXsAf3ZsICLCQRAK4kYl3nZFPlSIYxMDtGef4hYlazHbTcljY8ctkCQqaV5OeMDQTuZ8bkJMgrzyru8wTroqEo6SkFJoMRQE2YytpCaa3Hj68Yz/4iAZyAhaoC82c/RTJ/igGFtHNWztmXCGTNEk1qAEBSDhFVbGvj+rNEnZygCQgAkF3jrJ69o5Tb19U6WbP4YXG2ISBkDvATOSdDExuMKqz40UiQ5iPEtCpvzgQ0FAQGwgHiYoxQXoRLAQDF6AB1QgAgR4UBop03EU0eAQVvgBMvZGwUJgjrFdBc4Ol/+D8dALBAvSwxiwkAfPNGAEBCgqsCoyBFmeVq7SR1H8MIOXXB8gYp2R8cjRlbc2mhGGFnsIf84BD7v/1Pkb7+BsJmqOvURIneZ4UGY3/S3ct02kK1NAS0Fmdrdd3gO7/z/yA7v0TAQp5jKpN1RHY12YDBv3rl6MbZ//zB/PZZfev7b1mAbtrQrdJzcwjyPAHB3dcj13N7wxV8vmro3RdgVwSxDeWWa3H38+zeuQ4AkDqaCGNlkCO2iKjKsaGUxK2GRqFlpZOUWC2tXCDYMtBwYWAjAVBGAfKgxqopxQbgAJWCueh2pg7PzcpoLxGGk7HOVwDA6TmavMLYAQCcwGQAEADIKfBEMQ6ScriAhM6HnWFfWWIyZIWm0tpidC2uy2xdIGU6FpCRFSsUdUFGEO4/PJCAC+uBXPQHAzIbCACw54gUauvvTSiGOEhEu2cgKHBgVSJJJ9iZHmBI2yBt6mYK44UWKRLCgNjo2IX6nZmslUWl6q15xQcCAER9chvWJgCwbSxcCS4lEtXZTPn6qO939ZR89qSz1YEAAJMT3otXX3mCvf17QlcpUPNyAICh4UQv6YRw/LkBALw27IG3se213p3DgZsy/fnfDf9ekthSvm3T9w9/Lfz7N1kAvoJgLUTrQVJ7HTc0APpuAf5+eCtJfg6T/709045g9EeXDbE/1FbDYN6+R4KbDgAgJdn3xvv7QUBAdHRVFS0h61f9PQDAz2TC/+TJEz1P1gF/cjzxOPjTM3XuDADI5socOnzqLzVytyzzWCXG6RTpx7QCRYOLs3Ncnp7g7PPP8PRnH2M+m2NHbQlsU1koMWIiripHn+J/DQBg148Iv11HT5Dy1oAievQAACAASURBVIs+5NNPB1iw8j9OTfGXVVoBFHT78O0UBDCHA7X/sG2Ja9LjV56I2sd7t3uwLysfWndyjSMDgNfeWo8SUDuDLCG2EHHOUEuEwCAp+tzASbfPk9EVAIDzfhwS4Q9bACDBOe6XBAD+DLP3/kLVkzxboFzOcbC/iwGtEbOVdEsIbHJdlBuKU6EnQ4miRuKbJDGWVYU3v/ENNOMpKKPIVbggA6AEjt52GgDxUBUQOgPEo8nLAQBbNh8/3lteRhvM+vnmq2q935Us+yD9dgDAz9XNOKADhm4GAKz9xAlW+T5uN7ZVue/tux40U7saXXQ4DhwDh6e/2Q7ZFzndXJv78/mmfbsnW+nSGs8udzCuF4gVV9TAAJOmd88TbHfn4wGzPsh203f/tQAAwsIYANXUQJJ6fisAwHlJACCdPgLiXe2BPaqKrm077noQWQcAaEf7EgB4yYD0iwEAFo4BcB0AYOJ7XO+pQ1OsFqgy6tDEqGbPUM8+FQNAFfxeG46Px8mUcv1ebt4Z5d0hQc6znomMrUOMKkXmZlwVDDEmAyCaAMFQgoBimpB99EsBADByzbA8+RmS+acYkAGQM/iWMBFW9QJNSlYtkOQDRHViAECYo07OxKYJaia2zspPnXEWTwgUdskN23kdnI+mIWuX041Jc2AMgKjGakAQJUUiAIDJ7xkQrFCmBuLEZQ8AiAkAHKJJUlkW1sEI8e5biMYPgdK150g0kM5kZC2sgPocn/UAgGZVPRcAEDE2yNRk0DIAFsUKzYDt1SWqrDbtsojtsEvMF9RPCLE3OkB1/wF2v/2PbwQAOA7o7mWxoTmgNXmJmAXCGvju7/4elmcskDpbZbIoeDUZlzG2+h9fe/XG7PO2FoDbeuxvT0pvTn5vS+D7ys3b1pPb3v9Sa5AO/blrIFu/SsHMDR+xeX39+fjgo48Ib6sefNHn3/880pVqUkJd9cNTh5nUMHnnT75ef3c0YVEniUQxqCorTCWMB9MAaCrkFMMgsuksjHh/vRIoQYMlvezTuAUAKKxxcXwmAGBItM4xAAgSlBTRIgMgYoWLrAKD3Ul/V5BDyjlFrlaZFhVS9KWgX7GCSN9uUv8azOjbGRGUaPDktcdYrGbykFWio1YBHiPXcquISEhNIAgTsFiUb36uHASCFMPBDsKAFGFDcGVyKATPepG5+Mk9gRMUwOnpqQCBg4ND7Ex3DaRgYkga0AYA0E/Eley4qv82gIjDlwBHWxH1ia5ru/DJKNsYnj79TEwGo7THOHr0CPcfkJ5miseb3/vc80oMCldJFgAQOQBgR9ee59itIU6JwjEAeB36CXyX4Hc9/d17uyS+vyZdBwAYZdBou30AoP9eX0nwLAI75676zXvLa0bUl8k3kz9fVfdgAVkyaslox7u1RXFD4P+83lSl9doP3o7TJw+WVKwvIL7/nz8fPnyoo6LaP90VOJd4LOfn1KSYiqb+Ii0A6/eVc4nCdtaL3QVkfkQZmEGKGucb2Ta0pbs8P8dPP/oQn378MZYXZ5iORtLhYBJOhomAnzRVNZ6A07UAgMBjE3nyDABugCa75H62DA2rMuvIHOBCxg0DupgxVRgZ48KJ2hqjqRLVn6yjh0dH2N3fw9nlhf62s7eH+XIp4UxSwJns+TYlJtv8G6+t0YchMVECBDnbHsa0esxQhQlW0RAHD99EU+9cYQB4AIAUx6Q5w4PyBMN3/xzz9x0AsJxjnPCMzXI1K3jtTDciIpOxKBE5/2UGsAxGMt4rWpVWJV4nADCcIBMBNhIRdlG6FoCQ1YaOARCPyADYM3Vz2c25VoCXAJ0N9HPg31oh4HoAwCfuNg696Fc3/jf3u7Vq7LYmel8Fv4YB4AEAuVSoK82Bpp454/a4FvBjwM//CQA4oEd7tfvu/r/7YORVALK//ly/mm6GDv2CgI11p8/iEn8DUp11K9saBIb1gFGnY/A86/dfbwDgzNqP6sQYAE2GolqgDmg/FiEJD5FMj4Bo6kBwX4Dxd8SjKl0F3oeLLQPAWTFeDf++ZAA83/h7WQZAgbpZIAgKhIw5nWCjfbcl294Vi/smBZiL5QxlNsc4jVDOj9HMnyKikKBAcNdG1NPhkNic7rP72QJwoi+Y2Bxvt4tNzS+JR5JIDHAwOkCQ7ADRWIkyi1MWKFpL0mZx4nmu2xf3GsatGRanHyNZfIYhqfJUBOc5xyFytQAwea6RlqkDAFjIy1Eml8YAqNgOaMXCdhnyOlEKp2wu+DniW4Jl9M21ioyMuMZqSH5/grTcQVSwnYPCjEuUYgbEiKuhYwBkWp+Lwb7YbdIrcABATAaABwCoAyCXl7AFAD7999YCsJMtQQDARAB/49YWAA8AZIulxLPZAuABAJSBGADcV/oMgN3hPsp7958bAPCOeIwGIAYAExLgD3/v32N+coomLyTQTv0irUMUBuee9z+88tqNGfgXnUBuDr51G5+rQ/PGFgSXANykAfDzPf5Nld+rx3/7969XFzc/wQek/QDCv+b/Y+/NvyRJqyvBa7tv4bHmnpW1sKgoUKvVaO2mS9KARpqf5j/VOXNmQUICiZYQagFiE0uBqILKqtwzVl/MzdzM5tz3vmdmbuERnpUJKkETnCIyInwx/+xb3rvvvntrOqujEcsiagVk/PeLtmicu1+tIIqV/0Js+nR5Mpmx92N/JO8dqbGSkNB33NGW+VkYXHsU2AkcnYkdWVUp9nycE/IcEQwhs5XCHGq5NS9y+EmImHRc30M/ThQAWCyRsFeIYqxirULLrQpz0q9ZpRRRQW6cjk5KxIy9uj4BANUCCPh8fiap4tPPl8IsbDuYSxsAwgrXb17B2fTEIbbsc2LywxYIUrpYmaWgGvst2bvkYTafisgdhdeqktVa0rlpZRbRpUtVoMWpSa9Lk/7S9eh7mE9nAgBwXPf29rC9vWP6U0oDalWj2gCQBZTdShJ/X88lYTqpsJk81w6UDgBA+j+FDVmZFXpzFOJgbx83bt6G5yyPLgKfNgGAFgyJaCRvExkATx5jZ0sBAFW+b4Ir0w1Q8UsVbmu+XrwFoP1azfuebx+Q8XWuFKYj0B5rEZVzSD3p3ju723K/TGhP9mBXxde5onR/E8+U/n93yFPRnQCAIuMKSghwJOCB9vTafbWqP5N7Mg34nrSooxiliXASlCAwwHsqc6hlayeHntMR2NwC4Cj1dYKjPuRksagAkjqB0EqPwjzzyRSPHzzAg3v3cHZ6giWT+2WBrSGDG4iqP/9BBwgCXNPJRBggFwEAqqSsQZDBIEz8ua5XtACkTUL3WfleAwAsIMwlnjL3g5X14VSMWfUnbY777c7+ntDpp/OZAHIiPBSE2mMvAp1K/SbzScAdtwdyHrPyPxwNFRggHb8A5l6CvWuvoipHogHQbgEgAJCGA2EcheURrhZH6P3kW0jf/ZEAkIv5GYJlhpLsKgKGTP4T2rBqAkrKIYVWRWSIjKE4xpx7dBggLQvceuNTqOhEwNGjI0vlY5oXuP7qRyWpKbm2o55qAAyoAUBWjhjnqXPLMzDwLgs2TQOgUWaQiM89xZ2LDhhos2sMnOP6p4JM++syAKA+N7v9wpe0AMgatx5+2Z+0/1ajQ22Vaf9H4EcAADLiXLtbO7nvJvqqUdHWYNGXttfcWGBpjZZulI0bgMUH2mbmHGKcXawqbytIb0LCH7SU8asLABw1LQBVpFZjyJAtp6h8CpeFiPx9hAQAfK5PsuCar6YtoWHX1YyLdguAnGDq4rD69WsA4LJ9o17HL9wCQACAmkbsu+4CAFps4G+ZxFObKaaVMl2U0jP0Yx/F7AgFAQAmvm4GrNQEa4tjt/7MLakWTWb8FWmbExFbd9vllPdiVB61JfoIexQDHEl8KWtOPO2b9rYPq4WDcSrbKGaHBADuKwOgBgAizOkGEBHALxGz/58KdGWMyl8ij6bCAAiKAJ4LYpskn6No+7oDOaRdQgtstXaM2GeR4Vsg77OXP0SYj+HnHoJyKvcWPR1Uf5lIXACkctYRAEBIVkWmIoDbr6EGAPjeJkpoAEBxjPsdAGAW9zYCALQBZIvRwE9E2JgaAGwB8AdkEbJNrxILc8ZJ1EsjKyDwIoziMdLtnY0tALz3NQOAOZOwIgplQVTA1/76izh7/BRlukDMHKoqXOFS933vz1565fIS/IaVuDHA39QkL+IZz7Lc1zym1SL4nK/wwk/b1IO2CQDYpIFw6fNdu4qN36Z78Twftvv+KwwAxkDs9W8JpDGgEeV39s67/mMJYhwYIcmFe7xU95ncM7imqAlVtNnXQmo/afRMwiWAptAH2QYe5mUGvxcjGlIUA2KtcXp4jCKlBYljALQAADoL8HlV6Imatkh5ibgPF56PUTJAkVEISG1b+F0ZAPp4yS+5cwQVgtjDzt4Y2TIVMUD5TBIIkzXAk53JKoEPinWoM8JsPpFEjNZrAftqieKWVPPvC00452ZAvQPZ0FWIjP0IZA8wCTw5OhZ1fn6JcNyY6vtqYcLx7Uo4tYPJdjKz7t7XFVujydcMAJcsyYCUuH//vljTkdIsolhBgJ3xNu68/Cq8kJZiDCbPC+m12QcXzT0DAKSyJn72Xg0AMOi3vlmd2062WZBZiXZXAIB//xYArXwbA6BJnH0n/BeIG4Sc2S7plKuux4qfV+eJBfoSdji2jFUcWQlXBkAbAHC9xS0AxJJ/ARx2dqTCz8o0hTf5Myn/fAz/TlCJSarmMexDfB4NAGfz45R7FfRQxgTbdpiEDgc9se47PTnG00eP8OThQ0n+eTcJDAiswaS0UAqbjpP9TjUhLgMASgcACHDiNAC021JZPtbtLEmVplY14MUAhtfHOS02iALA6VgwkWMfPyv/p5Mz9EdDUfRfLHOMtrbk3xzDfkL2QihMDxV5UwCArTpmr8j1Yi0C6UIdNliRZ3I9LSNtASiHDgDQaj41AAgALKKhAABReSQMgPgn38LinR8gLxZYzM5wfP99DPuJXF8Y00JKGVcce44bgwuxGeL4RhFS7r/8XhW49cn/hCruY0ENjzASxf9ZtsSVl18TwaElwYPeSH7HFoAeGQDSD0vmk2MArLUBfraQYj0AYHfK7la3ytUWA7T06RIGgF1fJw5pMwk2aQA4Ja+aAWCWemQvcL+2fZavKaAfAQAyBFbE/9x9aYH0CuBpoNsFULvA7UX7p9XGZFbLMDQaHI3ehePEuHaAWnVb7F7lzWsW0QeJIX5lAADqlpUU+7QWAAIAZACQucRWvh6qMkVezAUA4NqIgyvwCQDQxrduAVgDAoitslYyrdXCVodKPf4aAHieuNR2iRfTACAAoC4AbKasRQAFdFQAQPNZtqIuBddbTo+R0/M+9rGcHqJKj+BTyl05APpR6rZD3Sv1tRwAR0eVWhfAWeNJG6BaisrqlQQ/qQGAuL8DJARfI2V/ch075t0qePq8I/l8zxMBXgrwPb0Lb/IekmImWlwUqlsGMdJygaBHFtoS4dKHX3Bf5Odi61sqAADV9H0BAOoGQk3+rS3Ao4CqxsQexw6JxAmS3NMGEAnKYIksIaDgw8+34eUBPK5VQtuJ3hPqD7A/Hh5l9yPk0Ta8qIeKDABfWwAuBADE1vAE977wF8IAGJN1kBZ4FgCA86fISwwDxkE8+5UBQABAzmQWBLk3UHA2zwQUIAAwCEeYj7ex97nPXNoC0AUAJBYlA4B23iXwjS/9HU4ePkIxT0EHJRGyZXxg8+ezL7/2bKf1BXPkgxwY615i0/M3VrA3KBFvev3nm/r/fs9ad/3t363RVvq5XtylAADVs8liaimpW4WTgVCbvm1Vf6lsuN5pBj9M7qVdoC6qqCZA7ACAHqm0AgBA3mtG26Z+hGjYl42EQf9JBwAQqxEyANgn5ZgFZBnRrosImGgKBD76YYweFVcJJNJaLMu0+u9E8aQa71fSy8+AOxlESAakZUWS2LPFgIEz648EAOjJXYklYuiUoemSoB7iSUz7tRF8qmvnrPTG0ju8yFJ1aHKFJaE4sW3BtQCcHB+LRgHHkwndaLQFerkrGkqEWg+YbvW/HVi2K1TtBLRGq60C5QCANt2KNNZ7994XUIfXykSG4zsaDvHRj30cZU0tPY/iPQsAwA8vgbPYADAgBp48foTxcCibFXvCNWE2KquCDTrvG99f/fxN9fA8I6Fh2rTXz4u1ADQAQDPekHnPjZ4Vd4q/UUDIbCKNnq9JA50hNOm11hjpXRcleipNazItIoCi+kvOjWpoWNKhFEOtYDOh1zlCpwk6WQSSmPJ6CAJQg4DP47+ZhCo7pxEp+6AigDoF1WXAaPgCANBSM+dayoR29uj+PTy4fw+zs1NJ9s1WTW6hMAW05YaJNMeJ652Ax8BZUV4EAEjfpcf2IlGhcOr/jgHgagiiB+BiMrvvdY1UvKDVnpHgI8Emiv5x7LbGYxH7I02OFOAp9S/KAjt7u/I4VvPJ9CGNh+0KHMs2A4Djy3GhbgbHfTKZCIPn4aNH2N3blZ+j4RizShkAbQCgEQEMhAFA32gCAFeXhwh//E2c/ejbmM8nmJ4eYvrkEXa3t7C9t4O4FyMrltJmwHlN5khFjZUgRE4VYCb+bL3inupVuPWp3wKSAZa0/KMVqhdgslhi786ror6cUwelv4VptkT0XADAZaGFo/7XKt3tY8s9r+6rbdZuk7jrvqfp0zMAABKhd6/HVe8vYQAQLLZalOmUyFx3a5Bsjva6EfCImQLXt2MIiB5ORXFHPQts7XJP5VzTS9NrO79vXXacd/Zcqf4bc6IJqfWltffY9lEVByQllNdjIEQHyG2xxdZVaX75AQAmXdQnoQigAQATYHGEPDsW1xKviqWNh1TnfEkAgHMmQhJdgUcAoOS6USvj87GaJ4majZ27w62Wu18DAC8SrNYFDAGRn0cEkPv+GgBAQwuTonMAANd5iez0MbLZMQZUuZ8dw19O4VfKWtUv27t0bapgsc0B18MvL67VbKH0y6HPSE5bZeVMD1gp7wHeAL3BLrwe2684D9Wd4D8GAEAgGJg/+RkwvYuomMFfsi2whzIaIBNr66k0l0WsVIkHXU+KfWnIMctVA8y1TrA45xT45HE8k/2Ae+YCJTW4EMKvNIapcCZxhI8tVEGJPD4UJrKX78MvE/jiBJACPl26mBArKAsvF/vdMtyWMWb7R+71VgEAabNwIC6tCwkAFMe412IAYFE+EwAg9rp5KQwAtgCQVTxZzOD1Q9l7CQAQpDcRwJQ24wiFAbDY2b0cAJC2S2qvcYxcKynnUl6IBgBzhG/+7ZdxeP8BlrM5mEvxfXjuCKOR0/wPb798KQCwyQWACd9lXxspbBt6CDe9v/r2XnwFm97/RTYgiV/V5+PCr03vv2n8VinQHYq/u4n25uvaBF4UALkMAGDgLZR9l7Tws3YBgDq4cUgqK+P2O6EeuoqfLGomvUx2qQZONwEGoFRaXqQS5C/9CnMitf0Y4agn70s18ZMnRygWORIuaIqQ0jqNiq1cHuyt4ev6Sk8Wer2zUqMvZzHPEbLaVhRI56mI65HizuUhSZtfYTDsYTqfYDDqIUxC7Oxt4/j4UIJtCrJQBZ9qpcWSSZ0yAJjcc7FPpxNJaEgj3Ns7QJwMRQyQL00XAJUAVEE/SwYZdC4Wqrh/enKiyVFEQcEBhkMmdz1JdkQBXsZzFQBoi8BZsGnVaQsyZV6YUppbg6YHKKm0k9qnqvj9+/fUQiTLhOrM12dy9vHfeN31yGng2P16FgBA7F0kAeQhzmoaLeEeYmugCRTbJwwAUCaJBrEGADCBbFg4FkQ3V9JclwbG3ets9++v/u1ZNAB0jjBZ5T7FZFrvU0+q7LS+ZO+30ss1ma91Mly1W5wPAmXLsNot1H/+7OvrEZTi7/lvoQu3wDMF05Q9wISTVX7+x2tQ54m5gAH8t16fgi22plml5tp6XgaA6HqIhaZS/a1lh/eRwNEyS3H3p+9gOjmT5J/zWuAK12oirAbXAmkBnDEAVAGYh5oTy3LBVVugjHsCK96i6+HCbAMC2PWz4grg2iY0RHPVZfbAOTslEy8NRPhTbUYHo6EwmSj6RxCANHtJ/Pk7sm/YV0894liFPjnuHFsmegSueL/MAWJ/bw9PnjwR8cVHjx9hZ3cHaeEhC0fCAKgqtgCEyMUFYIFhwD2JNoBUgy4QGwDww6/j8PvfxMnJU5wePcbQ9zDsx+iPBuIvLEQk3gu6LJBhJK4kCgCwhDVfFvDiWMSOb/4nAgAjFEEMP4xReIEo/m/ffhlVUSGrCAAoA+AcAOCo43q+ddd+k7BffDhfBgAolV3PidXAujmP9O8bWwC6DIUu/V/W0MUuADJn3d4m51PBilSj20Emh7GUTC/J2kl4rVyD9ndbZ+aMI0y5zpps78+2d18cXSj4YVwJ851vK7tbq1TNL3ae22SFiC4N+9AEeDBwQM8FOx90vFdBljre0N2opYD/otHUB3/+Jgbmpa9I5J82gDUAQGYdAYDDNQAAq3OpMgCqWAGArRv0CRPgrO7rb7EpZFydGHJzn+x+aavirxkAH/yeN/PvRTUAWgCAaIB09hoyVB0rkfZzvr9EdvIIi8kh+lGJbHqMRNoHli372wbIk5Xjqv0q+HweAKDFnYCFoilFWz2C2mxXTeD5fSzLWAEAsgA8CiIHUukmACDvtGJd+Pxj+TzP1CuohAGA+c+QsOJOmz+2KwhjgeflY9FIiESUjkl1HwUIbHNwCsR5Kk48ymDifyx+MSYcKsAbpCgqJvFsJYjgV7ty1leetsVWxY6wc4v4sRT4/Ooq/GpLafV07lg8ooQjPFYPWf0GA+8YXrCtxTsBAJLzAIC1ALQAgPdbDIBnBQDYAsDbSgYAWwAYF1AEMBhS5LfCYpohCWMp+FAEcEJbcScCSA2A3c/+t4sZAAQ5qhJFmUuRqS4isd2PVoCVh38hAHBPAYB+BwCQff4PXvtY1Q58u//eRGF/nonzQZ5zWQIqAcBaCuKzv8Omz/eiCfSmK9n0+puub9Prm1iYBR/t6mGbgmhJeft7e3zXXocLvpuezKZ30V6nfX/aNVr5O39RU5k0zPBZiavERhQBFw8nMttaSIvvRZiWGfIAGOxuY1FkiNh/O5sLAEBCccze1WWpCpvcvBNSW5koq9cqVyOrksNBH+PhCKeHZ7IAmXCk84UkXNyOJamjZgARNlKY4gBn01PsHewiSkKMtkaYpTNM5nNxAeglQ6RzKvdXiKMegijCzs42njx5JBV+OepJqQ17iKM+4rgvlENB43idbDeQihcrimQ9pDg8fCr6B3mmPcPsOSYAoJVvin3FWAgFdT0F34LJdd9d1OeQbicW6Db0OimugLPTUwExFMhQD1YmMfPZDK9/4g3pkVNV22d3oWjPefFQT1OMt0aYz6aSUD998giDhElVLu/FKpn1qgtqKqCLAz5qGkPNvFtxSrI5rq02DQ1Xeu6dQFx7Da0CBpD3JhAjIisu0a/ntiRb3ISV+ssknP3rTPytss73sEC/se7TwJ8AERXoqWMgSX+kib787ETpdN2S0b1UizmXcAhoIm4TiVStDw4Oano/K/wcLxOmkzlWCxquUv7ZgmMgI5NYPk5cPJjgkWLXUjFv7wcGZDBkkgRHYgHSzkqcnR7j6OlTLOZTEXRkJY1sAP5NqPoy4AawSNea5ImuZqJAjaUdLpGvq/gtUUsDIKM4xJKeur0EKQ+6OBEBPDIKVIdAx4+uHlxfTdVW153YlSaxsHZu33kJJ6enMqak+mvcxj5QFV7SYE1BBFmDFMPLlzXLgqAKq/6cC3xPAma7u7sionn71i28//772N3dEQ0BPxlg7g1wcOOjAgAsSh8zqTRm2IoSYQtlAYGwDMX0Hl6JUpz8/efx6F+/jtn8FKNeBD9LEQXA1ZvXkVIwcpCIM4FsrWRBOT0T+hFzrxIAIEkw2NnG7sc/IXZ/yzAREUD2UGalh/HNl8R1hNfnxX1xBwA9k2lBGrEKpTdHhQA5Ay4CABpGTrPGrEKmKRHXT5MSdU+zdc9ffUwjD+V+36nyXw7Q634g+7PTIFHXGbKwuGYU2CKVX+a+uLgp64dfwvhoXc46AL577lpSb0Bcu+K/7t+Xn//OFkzcXGxNaYsdJ6fohNTjUa+oOinR5MRR1Ou70CT/Bry2W6/s4xr4+KsBAFgLANlLLQCgyOBXCaLBEGU2RVFmyIoFPKqz77wKeDyL2QKgOiw1cCL2frrL8W4YQN+uUcvYcsxr5fP2+dkCXAxYNxvA7hL5X9wGsFGHM4aPMWDcdyvQcT3YWnAic5JsCgOAelSaTNVwmhUZWGQr6erCQ2SO9Og+sukhIiwQIhMROdrIagBkJ0Nzk0QnhWe59Po7K07x+uPe5wkNXdqFuMeT6i4zhnNJNQDIAPDCIeLxARCPhNFVsa0rDOUcI5P1w9IAkJ56fpTJQ8yPfojEo/0sz4U+woOXtJqfPcH85CESxu9sK8sihFv7wMGB9N9jfozZ/bsijCut8N4Sk8kCo8FtYeUGMePrCZbLKQJvgDi8hSrPkS7flfMtDl+RcfP7DzCZnSGO7iDZe03aJQgA4OSnmD19X2N8YQPnCGNqDg0Q9umoNce8DOGPXkYyvqkigGYDSACIBT1nA3j/C3+B4p3vYJTO4GVVzQAIRiNgvsC7X/pb7LAtbHoGP6I2GjCn+F4Qo5zlkm9QRysZ9XGaTYWlTBHAQFoeShTLXGwACQDQBpAuAKM3fw+9V15VG0C31yz4mlJs0PlKAIDti5ZrMWeKXTvkd7/yVfz0B29hQLCDeYRYq1MQmC2GJbzf/dhvrNTPuwnpi1a4u/vVuSN+o0bA+VdoH4ovCgBsur5f9N//vQAAG7NnAQAswWkH/OsDEa3c1t21HbVjC5L0ODsXqgkNRdJfCfJd0M8EhElFWSFilVuotb4AAEEvwqRYCAAw2tsB+/u5AabTGbL5AmHlIyai5O0x4wAAIABJREFUqhaYsgDJABAHAAuQSq1CMlkY9YdIpwtE3BxK+nCyapnLWc7XFTbNciGWfkJPEtdDH6PxSIKsvMilIrjIlhiNdkSkJc9YFRZ1P+wf7OHx44fS1y69aqRvgdXeRACDKO4hjnsiiGgtABxLMgHYc8+kYTgYYOl8P5kMi5ggV6wU9KK1LQByFrUq8hf9W4MWRxpt+eO2AQAmnEpd1d4hzgOCEU8eP8Yrr74KIpwvAgDwo7C1YMRqtLMZPD46xCCJBQAgfZrJlFJl6R7BgF3Fq5oWAE1A7CO3yQhdAMAC72cFACTpJtPDCRK2ATXeUlZrOZd4nfyPYyPOCm1FYPH6ddRgB0JIi4wwTVg5d9aZTlxMkxENxPk4JpEEC/h9b3dXABOxkUtTXLt+QyiqfF8T+ePzTFxMdCIuBAB8sSsz5NgeZz8bg6P9/DZYwHnBOSmAA/vcFws8vH8fk9MTLOYznBwdyjoiAECgQyh7Tg/B1HylEnkJANBlAKxIPpIVxHYeAQAysQ0kAECrQfbTUR+EIoKnp6cyNqJfEYUylvxdxDHrxTqfAh9jrq8RLZc8eV2q9lvSz7/XrBkL0wgAMFBkL59jP/G+CNgg7hrKECEVX7UiNGnUdowB5hQB9IfYu/YRlIVqAORRibzIMPRDlFWAVARDl6jmD/GSN8HkH/8KRz/8FhaLKZLQQ7BciIjhlZvXMGfLRZ8AQC5BJAEQTkOxAOReQWeT0UgSGnoh927cRhX0FABgKwcCZJWP7VsvIc8UACi8UJgBtBBMBkN4USLbvSaZzgb3UgBgJUVeVZzfCAA0Z8tF57DZRsnf18QSm+IXVt000dVbbQBAI8ja9PJbm5IBAFK971xY95zsnu/tJF8SRKc50d6z24+5DAAQkTIWDWU/1P2vFkv0FDhsGADyDi4ZdYBtS4xM3kcA0ZY1rIGsIiK4SnH/1QEAyDokADBQ6nV55hgAR6IBUC1pOTxCuZyjrHJkBfu9EwzGLwPelvRqNwBAq4VDlX0bgUUZQ70HWhn+NQDworF1C/vXENQSe6sm8/sGAKByLQDyOEmo9ItVeMNcmJyLFnExRXp4D8u5AwCqDJw8qh3gvlZAACcSLqyb0AEAXGMi+KTS/w4AQMUYK28BAKxOJyjKBF44QsSkOdlCtVSNALpP8fz98AEAD8XZfcyP30LipyiX3D+GiPfvaF6weIz56QMkFdvSQuRZgmjrKrB/TQGA7AjpvZ+pWw51EIIlZvMKo/FHNRHvzVBlTzGfHyEOxgh7H2e/LvL0h+KiNdz7NJCzr/8nOJkcIkleQ+/Kx4GS4EkGPHkL88O74uDAJUmnsTDswycAwPf0UsyrXzwAUM3VcpyMy3jYw2Q5FwCAt3wTAJC8/AoC9GsAgMVNLYgpeG4AgMQoHHVaLotsmYfv/dM/453v/xB9Mm1zghGqR8QCh8R3n/6NT6ycYZsOsA+6aDdXsM9Th9vvYYfhRUyADx8A6IYAH2yEXojC9oxv1a42aLCjSvAW4Ldf5oPcf5VJaW2apsfQCsTs/rWlbup76nr0GwaB0kIFAKCAFV+PqvMhg9MSfhJgkqfI/Apb+7tYCtVV1cXT6RzeskLkRwgIJTKYCXxxFlCQwaGz3LBLem9G6HNBpqTIEjSo1Aec9BmKsonKulaBerQCo/frsI/ZYo69/T0RxONqW5ZL8e4cDsYIWLFbFFgsKBDo4/r1q3h6+FguhVoCpOwvRWAwRK83RJIMBTjggqYLgAAFSooQP2+q749HWxIkcsGTzt3r9bXiX2lyqC0Aq192jy8KPu3RUsWUNhI3F9wf2gAA/91UhTWx5Nd7797Fzdu35aBUpcTnYwDwrrDiOaBF2iKVDXI6ORUGgCbekM/NympNWZU41lFWW5WRdQCAVb71bw39nWPTZQCsjpeua6XoKhXd6LrWtsPDl/dsNBxIr7/185KOJQlF3e7iXC0Erdcvqd6TSk6TGkf7bz/e2hUMOGDPOCvJ/E5hQYIB7Pnf278i7SX8mQAEhf743Xr/DQxYzwCgeKX2MBuw0X4c/83Pqu0JrJ43fcxCMY9CaVEZDYY4OnyKwydPJdk/evIEx4eHou4vSsEEIKzC4gCAlT1eb81aBsBFLQCajLMFSV0peKj1kx4W8zn6TPaptO+umffl8Oip3CO+ydl0Iq0SBFB29/eUWVGW8m9W5nd2d1Wkz1X+BbxbI3KppE6SeLlNFcomKNjSwcSbLA9P+vGH/T4mkzPsbI9F0FOYINw76A0cjrF98AqKcoiSlYIewYccvcrDIitxlHJ+VAiyx7hRHGPxtS/h7EffxTJPRbiqF5AJAhzcuIZpniLsJyJUyNlLgJCCpkJTj3sIkh6Gu3sIKEJYlYgOrqH0ExSBJjFM9AkA7AgDgPvtAOmyVHXlXl8SIRgAQEBQ7plrAVix4nHVN+tHl5vtKJ6tlHkzA2DzAVdLf6wV+Wt669e+Usu7W7uhGn9RYwBIxb/lAiCVGrcv2by5bO+zddNu/bG9x9amXVsXHNj06dn4QsYZE9daPNPZYkr03HIE0NcyAKD5zhaKujBqlGVxB9DTvfYsdywzuybVNuPZsL49YNO1/7z+/kLxk/QIEQAwDQBW/wwAOJS9scwD9AkAUOHcKwQAKMsIgxEBgKEoiQsAsFbMkQCAG3lhDhnHybk+/JoB8ELT4OcDAMwFYFUAwO4QAYCgAQCKDCEzqmKKxeH7yKdPpNrN3nYRW62byhoWgO54be0ittyo/WajcB+IBosuQArdsXzO+IqHJCvWLIJEqPw+ouE+0B8LnZzzTeynyUqsN8AXGsrnerIwACgKO3mA+ekPEPspiiX3jhF6e686AOAR5qf30CPQIgBAD9HWdWD/lgIA+VMs7r0tLXUlxyBk21yI4d4npbUW8SnK6X2cnT5EP95DvPVfVDH/5Bs4OZvg4LX/A6AoX/ZNHJ48wmDrdfSvvgEUBO+XwIPvYH78LuLYRxWo1bgIcC/7CgAEi18oALAQUb8QtPyhDTJbAlnITNmWIEn55QDA1h/9vrQABMYA8NnOx5hHAQA9j3KxA6eWmsw7BwCwvPTWN76JH3/nX9HjPi8xEYuUubAhBXz+9CfeqNpJX/ffG3vwN1TwN1HY2uDZulnYTvDXvdamCvpzzewP8qQV/+IP8kQ9kDWA+sV/XZTsbxo/G/N1jxNt07rq4AL4NaKMVuFb9Wx3oK3bPMVDlb28jg1gIADRPiZKDGho/zfJ5sj9UgAAJvac9GQAzCdECknvj1Sci+r8EmRT5otBkgtCCfeL/WAgwnwLJt9+qOYiIiqiAmy8rQz05L3pPjCficUWX3N7eyxBNR0L+OoU7iCtn339DMhoJ0iE7cqVfRwePUYp1oaaOKsqLCneEcKoj4P9m4JkMn4wNJcMAFbFj44ORRPBkkBWwgkAkLEgQodMTsUqbhWEqpPbDUm5AgAGnjeHnyiou2yadHSroltCyL/de+993Lr9EjwZn+cHAFi9ojcpkzVWbafTM7FDIUDDDY70e/bTU/xQAQDzm+fnZ8WmCUDXAQBNcL5q5WcgiUW/58ESXZPqZKFe8/ziWPA//r6XxNjZGUvLhnjACyNAhb6Y5PE/q/A1gIDqEAjlnw4AciD5Ne2+uY4GgLBK++PHj8XSj8n9yy+/LHOB84nzne0ZvAYCAUx4JRElNd+xAS4CADjm6kTQaHPYbsTnmLCdAYb8m7EnuFZp60fbRvb/s33m/nvvCcNmazTElFR6HkqMWvRo0rBoJZl28+4ZWgDkue257hIctk6QJdNLXAsA+/XzTLU8PE+S7itXDnBydiq0ySF1ERYpbty8KcASq/1MZtgGcHp2hr2DfWEHECAw69J1QKbu4ATsAlmvg35Per6pAZHTgo/3n84eeY7RaAgyW65fv4Z79+/h2rVrODpboEh2sHPlVQEACtLx4xKLPEVckBlT4HjBliIPSXmEg/lD4FtfwdmPv4tymaHI5xj0uNdV2L9+FZOMAEAsrQBck8IQ4vwIYwwJfgQRKv6ObR2+j9GNWygQCwBAgiYBANL9d2/dwTKvEPQGWNDMwQsQJEmLAWBScyZm5fo06mOsAQCairT9zuaB1UIb2m1zCl5eFGge1yZVt37bmiObGADt9dYFAJTqoC0Asn6kvKJWrbYOxM52Dduqni+X9PjLSKwByzedyfX6lOSdlrMKACgvo9DzxvUTC9i/El40e7vpJzROAkpdrxN/x7Kyn23dVlZAqMXMnvV+/fzjnBcCADgyBAAKYwAYAPAUeaYMABQREgp6FhTrLZEx2C4cABCQAaDimTo5VrV4+LMxMJr7YAwAOWV/3QLwAlPi5wMAzBQAEMcj3U90vhMAEFQQZbFQAGA5QU4AYPYEMfvdmb3VrAMXIXQ8yc2tiMk/9aG0XdM0I3wEBADki9V/nkPKHpXklwyAIsaySpAQABjQhYWuW9QIIACggtkfXguA7v/l5AFmp99HRACgDOD5W+iThs/tM32A9PR99KqZAABZ1ke4dRM+GQJk0+QPBQCg49aSjIpwiaLsY7T3n+WzIjlGMbuHk5N76EdX0N/9r/KJl4f/iKfHx7j2sf8ToF7W9Ks4PHmA8cFvYXDtU8A8pvQ/8PBbmB2/g4SdFkGFOYHvcIAoTxAQzA6Xv1AAIBMxPh+hUP0puFyIIxntfqWFLiMn+OIWgPEf/wGil+6IsCEBIbbiGQDA/ITsEwqNF2R8kQnWAQDe/s6/4gff/DZiTkS2KrJYslDBYolNf+f1ywGATetzUwV+EwBwvn9w9R3XHYbrDs1N1/mL+3s7sPmg7+IoQh/0ac/xeDmA1iSKmxga6wCAc0GThffi1dm5f9I7qY1qFia07ymnrHQtGhXdczRhJh9MuCigx8nKSmkcYpqlWHolxvs7ygCIAizmqQAAZUZ6Py3TSJ+FVAfhbAp5YUx02OtFBgABAFZOU3pmRon0/Gu7L8X4WGHnxq+WhkyqWBFhokAlby16eJjOzrBkD5j0cw8wOZuLfcnOzq5QjXs9JhSHSNMZlgVVw33p3WJVTgHnCC/f+TiWBSnggWgAqKicUlLZS0wvdL6+9p+HiCPSvfV6+SUiaO6rXUFqB6B1wNitkl0KAGhCqMrsWok3AIBj9OD+fbx0544or5ov9rMGru3H6erhPa8kUTo5OZaXi6m/wH6qolhhABTGXBGRFgI1jQjZOgBgZa46scr2DDVQqjuGdqgqhV5dGey1+Duh/A/Y899XEIwz1IEDluDzfit4Yj7fypIw1X8CTZHHlg+9v929lI81S7mzyUSS/5OTE7z00ksyF/b3D0Q0hmNERJggAFkB/K5UdAUBLmsBYN+ZgRP2+Sxp4s9MkJnUEnTgaxGE4jwgE4F2fsdPHglY8/DBA5wen0ifGwGcORkLO9vC6qhp2jXXX8dDwUMnBncBAKBJf8MOMABArtXN/ZoB0OthTrVbAiBcR2EgCT8ZJE8OVYCPeNFsPsfLr7wswTnXEpO40XhL2nl4UUz+t8ZbOD45UWDHaqeN05pzClGKNQEI7hHi8TubCgDAn/n+BCK2t7aEzfPS7VvynS4AYu0ZDpD6I+xefU0AAFbf594Cs3SKpPR4XqOIh8IAGHqn2D27h+h7/4yjH3wTLB1k6VS8qemEsHfNAQDDpBYnpRAqk39+H2yNxdIqqzyQxEz71v1bd6jDjJIAQNUAAHsEAJYVwp62AIgOfhgi7rMf1YlW8b6xTaGQUvAKtd+AHmXcqLDVapDqgCBJTRsG2fmTY9NBtwoArDvLnhcAMHEtFaZVAMBaANoMAM6ddftve89dBbxWdXI2FVgu21MldAz6Si2W7ZpJzFIqQgQBpOa8JjdfOSeaU7kBCozVJQ4tjgXgGAAq+Kse0nLff5kZAAIAEOAhXZaaPPw8Z0BKEUACABlCvy+JQpHPhMVHBgCTsuH4FSDeEQCaVsANCN4Gw9cBAGqdagKAv9YA2LTGL/77iwMABOunogRvbjTaK9oAAAJ1lhmCkFZREyyP3sdy+lgAAF+YA24JuNWzEv5qq3/DvIEm/soE0HZQL9DedOoR+Kz+OwCAyXIJ2kmPkBGEGuwBo90OAKAx8ocKAJTKAJidfR9RMEdREJAcY7D3UYnfCADMT++iL+McYJEPEW7dRrD/CirqAi3eR/7wHQQx9WcWqAIK2g0x2vltwUMQH6LIH2I6fYxeeAXx+DMKkJx+BYfHx9i7/efAMsX89Ms4PL2Pg1u/j+TKp1CdcWxL4PG/YHb0EyS9CmVYguaAUTBAksWiZwP+rop/YRoABgAkVShaQdJWzJJkQqbEZgBg53/7rwhZaCuUEUIAgG2wFpd2AQCZDWQAMHavPLz7g7fwr1/7hooCLgvVF0uZixgAsKEFYNPy3BT0X5pgst/MiaVc9D72+t3Xuawyvema239/oeuXtf2CAMAGBsCm69v0Wa3ybwCAVfJqNH8NKNB+zXYyIB/XRRT1fdH0vQ6S6yFxL8KquuWo3VhEVbpVhEj8q0UBVYMW6Y1mQk6U09HxWYGn8B97+rd2xxLo+hF7jzMsZqkIAZJuEzAwZU8/qZoMwkXtWyvs3IIpNEgAgAJqZ+kCcY+ifLHSeVmdZbDjaL1cLEyo+kP6ele4evUqZim3EYgTwCKbSsV10Ce9N0UU9nDlyjUsi6Uk/VR3PTs7wjwl9deXKiOvrSiYMEZ49eU3sCxYraMCSinq/yyaGsVHK7S0GSQ4oOJxdAGg+KEknTJelmCe79NcF2Da2rmcAaAHIRkAZkPIW2q95e+/9x5uv/SSMBBeBAAQZwZxjlNmxtOnT9BLIkSun4nvyaRW6PVsGXGq/5I2yvzRw1Tnpk66dtBrtH2tPLveS/cAreo1s3J1rbk5LRV01QDgPeE8Mbs9AgDUiLBAW5P7xhHBqp+NAr/25XLzlj57VBjEIYh1WIVIzBfcmrTXYzLJ/nSCAXfu3BGWARkRKedu0pOeb14Te8vJlmBybmwA/v4iAECq887Cz96L721rntfYbgHg6xAMYP88Ww3yxRxYZnj66JEq7jvRSIrwcWwmjgFQv7bzvGizAJQYq9RrI8i6Goyi2Vy77m8CVLh9Rea8+7sAAByDpId0PpexUAYAPbxjPDl8KhV47gfs8d8/OBCqP1sCZrO5IOcHV64gzRYYsH0iWwjQQTYAwQT5cnaFvBbSLoUxxEoE20MIMhaKrosbgAjt5No24qjlvFb+bjQayPgRlDidLeENrwgDIF/2MV9WmEEBgB4Tckr6D8agAvXYn2B3cg/9t/4FD7/1TyJclWUzRCETkAp7169KCwDtUXMCahFZSAmGozFytjWFFEP1RQCwJGOkKrFz5booIJd+jIJUTi8AIdS9Wy9JbzkZACUdUlhpJmOFIoCinKxB7QcHANrh8QYXAEdXv/x8awCAi+KDTQB3u+1GqLyuCqjtCaXsSyYCKMwwsVFiIKdr3QCAi87pdeK7tsb4nXP0sq/LAYAQPm0iRWCMN6Wk6bSIlvEaCb44WZGVJEFfU886LdNZCmECgNq/zvYupfrzZxW6q1sD7MT/VQQAFk+RL5QBEAV9cTrJs5no9BgDYLT9KpDsSpKiAMD59grbNowZYLmgDKlr46vKRh2pudettgo7n34tAnhumbw4AJChwgQeq++yv/Mt1Mq5rtIzLiUDQEQAJ1ge3sVSWgBSeOJPb60d1uLUTsfVrljutYtT+LoKCqgjAIFXPfxor8zqvxYamNqzQBT1dpHmAeL+LnzqAIAMgEAYACIw2GIgbMoFft5/p8o8vbkJAEzP/hVRlDoAYBvD3Y/KHlPO7yElAIAzGdM0IwBwB8H+awIA+Iv3UDx+R8S683KBUgCAEQbj3wZy8pnuocAh0sVTxN4BeoPPKNg2+0ccn51i59pnpX1ifvI3ODy5h6t3/huiK5/C8oSiygAefg3zox8h7hUowhIzAQD66AsAwL2TrIDkFwYAsAWARSraAC6l8u5jzpixryzlTS0Ae5/7jAAAVc4WzEg0eAwAkBiDGUaLAcB7TACADOq48nDvxz/Bt//nPwNphqAoRa+KOY3Fxd7vffT1VdCqAxlvSkA3HbCXT7rNAED7+ecOeY1DXujrxT/fCwIAzwiAXPghW5X1dY8x+na7umeggPX92vPaY2H/tp7vlaqBJVDSw78KAEhgvhLnaQVPK31NciPJV+WpijaTDtlLXK++A1UCT+0AmaRQRZw+1xQD5J45HI8wzxZCy2eCns1S5CkR+0iq5JwY7IVlDE0vbwILIWmxBAIo4+MHCOMYT6dT6W2llZf0u5Oy405uXiMTdX6RTkvV/YgBNHuji0L6cM8mR7JhU9SPzNvBYAt7e/tCMSYAkPQCHJ88wXR6KgGEUooVBQ6CAa5deQ157tUuAKS8My8jIKD9xKoIz+SfCR73e9oBise3AACNJVVX4LEbYNaJv0swnwUAkLDSIY78nExw+P3uu3dx6/ZtAWCeHwCgjyyr374kbDwKnzx5jPHWUAAAgg98L6Oyi2GXU9VVASyCQ+IncyEAYEhnu4+/DYZ121KataD/UsBMrSFZDWdiyORa/6ODwdQJ2zVV/Ob1m4TftAS4dBj0CzBTFRjGVNBXLzzNMdXW0BIMrl/RP/B9AZ/4dyb5U9rFeL64TViSwb+1K/7mM34ZA0B8LlxCY3R/A3l4nQQT+Jn5uqxasw3h8PBQQAiuz5PHj9CnQOF8LgKaFLrhJOW/SYkni8VaBmSdi+WaCshx7Mn82AQAKFlWgR0m37YX8fnCfpBKvxMBJACQ9OT66A4gFXrep8UC23u76A16krRvjcfSQ7lIMwyGAxUhcm0AfC5bfGzuyaJjYuiSQ7Ma5I1XB2ht+eA4cpxEbNDZC/La+DdjBgiY5JwM5rmHcHwdW3t3ME8jAQCysEBGYUnS8RkAiW3oBDvhTFoAtn7yHdz9n19G4FcoKABIBoAP7F2/glmRIR71seSa6SWIkh6S3gApNUmYrFKHmSKitIlcLjHeu4Kl35MknzZV2gLgY//2HQUA+kPkJT+jL4BCwwBwzFdSWWV7XMcA4B/UYq/NCOiEx44B0KGN1QdZKxFaewDKgjlXAWvHCZviE5vzRvdvAwD8Hfcl0bDgPBJQUl0AZH2KQGjDAOheop2z62IYu64XYwCw2sbKdQQ52CSTZ0aqDAB1KLHxl93M7ZMKo5m+i7BqXKuAFGRMsE6sHvksrVaJ7orTBjAQob7/LxSFPf+TNxWQLn/lCxgABAAytt8xwCbbLhILwCD0xPY4y3yMxw4AAFsNDQDQZE9WhLkAOKaEtlY40oQrpDAx+DUA8Pz3/ucKALg9vgEAWGBxkDTZm5EyAIrDu8inj8XyjiBs44KxqnGyUhKjar+sH6cBYCLV3HPV1A6eT8YOCzwab5alLwwAUv/nCx9RbwfheB/wCMgqACBsAgfgP/8oPv8zfR48hY9ych+TyXcRhgQACEbuYGufQnxwAMC76OO0BgCCrZcR7H9UAIBg9jaWT3+GkMU9MgBCAgBjDLd/B8hKLIq7qLynmBMAwAGG/f/OIBrV7B9wPD3B7s3/XUCT9Ogv8fjoXVx75U3EB5/C4ihAMoyAe19FevRDhEmOIiwwY2Ic9jHIe/AiCv4C86r3CwMAUlb9Kx/jeChuZYwjJ4sZ/AHjd/YoX+4CcOXP/gjezVuoMgWEDADQ4gxjMFwKADx8+6f4xj9+FZWIpFeircWCqcWo3u9+5PVLbQCfnUL3fBPpg27ga0GA53tr3agbiHx9iLHRpeCi4OXZLmrT598EUHQa/FbeVJI3oSC7fnHnrV2zAlx/d5P0WCLVoCqXAQBSkXXJtR56TP5XEZmVClqdUGngptU0FcQikGAsAIkneaayuiZU/CWWOZNp2lWV4vc53BpJFY+gAHuP59O5+GzSckOE8nwfebGUNgAK9Yk3Ni3WWIH1PVEIJwPgeJqiL+J6PQnumLiodZhWg0i1ZvVsscgk8Z7MZlIlZBW/34txdPRUFPup7M9IfDQaY3t7RyqSpAxGkYfjk6eYTE80cOQFEICIexgMtrE1uoaMfUCBL5uD2M2J4JwngiG8d6T7MymZnE0l3iX9nBVxqVCRKVH70GviaFR0fjcKsyWzK98vbAGwKrYn700AwAI+AwDeFw2AW/AYeNbq9c+GxjVzWqtpUsEl8BEE0k9O+0QCAHxvXr99JklkpX9eE7tCBBUlHXNBl1a02hhmDQCwKuqE/FYE7zrq1jqP28Gyzut+P8HWlokR6hgLMBCqW8QKqCDrzYk0ViXiKHIieyoOKE4BAgCU0gIgCbBTVNfEn+CQ/sfxZrJK4T9DbZXq3xeqOucjExFW5jkvTAyQPxNA2dQCQKaNrXEDKdj6QtCJAEASx9J28PTpU6muc37ymggMkOafz6fC0iEgxYRCDhfSz6jD4QTThO0gSphkcGirBP8t+5J8fusH13G34Td2gOwTAgY5CSUHDPFxomjrkm6uCWMAyO+jUKr5FPHcOzgQIEBYQbwHSSwtATkdPLZGYIsFQQA+jxX9s7NT+bucN676bz2ifF/hCDmfaLYGiQVhOnctEzNxGmDyOKAo3yIVEIVCibdu3MD7790VMOfJ0VQEkXrbN3E0D7CoPPgJ+4KXiL0YWV4iHGxhPj3BOM5wkD3B1s++jXe/8iXE0puaC5pZBsoAmC0X6I1HKAMCAD1hh/DDUniUrQAZracIGPkBMooeXrtRMwDaAMDB7ZflOWF/hOmCHtcMQPtICETFBFd1b5QAVGjghsHZWWhJOQE708/o/k1PHd7/y7827CkdEaFufHB5/MKkngCihNwK9gnIY+E7RS8z1WERP3Bl7dQAumvxEbE9A1Vb8YIBcmLz5UCE+uxtsbYuAikEJL/E5phVwpIK1kEsc7ZeOCWpzZr8m17BCvDSYgCYW4mOgfvkTmCVhzDPdxVc5Rpug70qHqNDLfsMAAAgAElEQVQf99n2fXuP9v3edPc3RVGb4qfLny8UMjlHwpLe4JwGEyA9wjI7lgSlWHqIo1jaKmz/YKfQeOsWkOw0IoDu0FFAWXcI3c3cOnGOCrIyXFVYO2AuYgC4cV1hALQ/jRvztTaAdUTX0Ziy+2Tf1YHpxb5e+A6+0NurG4lhjKt2fDJBWy4AcrbUDDvGCdYCkKkAn+zz3A8UBDORy0qEcvlaExRHP0U+fYSEFoCyt5lYZhuI1Hsu513B92GrTlSLAMqRUlRg95RH9o7EYdxj+J8aR7L1RgGAPczSClF/BxGtAL1YAAAmwbIuP1QAQPy5RQNgOvk+ojBFyRaAYBv9vY+JnV011xaAnsfWTh+LbAACAOHu6+C4epMfYfH0HQUAihRVRI2nbYy2f1dkEUqfDIAnmKdPEFYHGPTfhJT203/AyekRtm/8KQU8MH3yeTx88g5uvvIZ9PY+hew4QbyVAA+/itnh9xH2UpT+EmnlIwmH6BOoiGnj6QsAEIxeQjy+ARQhqkLZbbyBYiVezgFMcO8Lf4Hq376HrcUUyAtM4wRX3/wM1tsABlLUTPNcAIDtZCRC5XQlOpmdIRjEavhYkMOqOkl03KLuEMdt1NtBuX+AK3/+JwIAlAsyUyJpW8idPTOdj5jLqAggi2kOsCIDQKzUPTz+6bv4+t9/BeWcmhUVRv0+sjTVWJLP+S8f/YQAAO1EU6tezUHXrv62Ewju/mIL1Xp8+4CTA74lLtU+6Ow1NyH03ffuHh5MxFauyRLRFs23+/eV67jkgF3ZbjvUd9menZgXgwwG0ab0W4tk+b5Up+vtuDXO7Yr8ReO7KQDg67ICbjREJkx8DoMNHitMPPj+sj9aEOuOJ0lYJOzR5K49BywQskpV++82LyTJBHtolcKov28OHsvCmCzUPexOVIgJpSWpItQlVQU9LI3vq37ongT0pOSHkSbIEoS5ia7v68ae4++q9fp+PvzAkyofKTISyLWsuKSSyMoXe2AZeAs1m0GOBoCW4EnQ4xgAoqpNLZglgyuXiJYljo5PhJbPxI7iXkyOpAe75GdXqziq+quffCnIHZMVKrhHIcEK9V3XI9+qNE3fuCV87MN+9OhRTQNXarn2jrcTUJubF62deu2RDhWTPm0iV0qrV+FB6hrECP0QR0dH2Noau2tXP/ofv/VjvPGpN5CXrC6ub0HonuzdypwE1U6ckdeUzlOcnZ6KUBoTWCq1MyHrftXVJxsxd6gb1Z5LVcTXWhZ37aS+/XriMNHq3a9p264/nT9T5Z8UcvVe1X2Rc4XPlUq4U1+V9/M9ubfa/08Gh94fzjebk5Lku6DZ7p8otTvRPhMZ5OtR7E/aUwhoubHQ64BUvcfbYzk0bJ3ZPJBWFmc5RwaBPJ97UaUAhABK0zOMtrdqhX+x5ivUj5YJN9X937v7rhxMTOw5/2jVOKPoplT8Fwj5WVoxYC05JnGZtfO0ckTdLdwtqCRxUTsbV+EXW8BKq65y/3wBITgn2Y/NceRnldYEsjKGQ/ksHDPbH0S3I8/kMWxTIcvErCr5fsbgUJHGQu6XuSpMZlO51xxTARwcy6DXU3CA917acwp93nxKcSPnrEK6qNi60e5PHSI4XmwNYEvEydERBj32E+cY9lmZL/HeozPcfv3TOI13MV2W6PmZeD1TYZwJnrafZAj8HFdxguCH/wNPv/1P8KdMTjJUiYdke4CtvR1J/lkJZosUL4JAmQWbtBsVAICaEGQDVBV2rt1A5ifIqZsSDzBlC1U8wPb+NVRhD37cx+lsgeHWNhbLJQbUP+F5Ynu+S2qb9WSJcCvZv6D/X/c6aym7jAFweX6ge0ETA9j6bJ+554oG1mLD92+129g1uW1FvsmaWQGo2sJ9un8JACgAl2waDjxW1oACEAZy6VW1wYIN9YeVdqCV/Vw+Nyv0Wp2X9xfBTZbd1KlAzrtOfNMtKDB+svODoKqMnzBzArUztcGoLQEV+NJfs4JtDYDNfbL9uf1Z3RPcg1azzhdNIS+bId3Pu/JYa3NgQC1gCw/3Gar5MYr0TIQ2uU+HW1tAlilILQE4rz9GsncD8EdYUojR5rMsvWa/cdm+sChkFjjrSBGYE/yhq5vUTdKbsao/i8vaLclsj1977GtgZgWkWR371cdfvtbO/9UAhOe9g8YWfT4UgqxOmbMGosuEW2UcicYUwXqJc/UTGPOF9n4oU/ik83tz181LtTjVVRFdKsZ5TAYpoOLPMbn3TcQ4g0/HFYaGfH/bf1ofQ0dEGTTcApL+SOyh+Xrs72f7HuNJKVCImxWfrGcvzxe2Wi3yAkE8hBdyby4xvv6yABSVtGzpHHvxFoDnG3v5dMIcqlA8fRfTo7cwiLXaXXlDhHsfURG/xTHS2QP0/CMBWdJFjB4t/nY+xQAGKH4KHP8MVbVEVmVYlDNsjW/D6/+WKOcvvfcwTd9DnGTIpn1sb/8pqwgoF1/BPEsxvPY5LCenWHrfxINH/4YbV/8zkhu/AzzpA8MEePJVTI+/izAhA2GJYtlHLxxqnB0PRER1towRj64h2r6BwhugKiOEZST3tvQz+BXZljO891f/F8K3fohxOkVRpjhLIlx7878jGG4B8wV+9sUvYbsskZ+dCCuP+lhBRItx2vUyTtKzioJ9GbVHGH8TxM0Z+3EvLXA2ncKrAmwP9pFub+Pqn/8JcP0GwmCEImdgwZxF8xqxjy4rOaOsEKesAB8xC4HzFCcPHuLv//qLYgPoF6UU1hhL8b0ll/rD3/ztSwGATUm79CK7g659+HY33i5CfunG3Npp1gEFq9ekvcr2uwvBCjt6Oi0OmwBsBn2XXatWYvWgb/fL26FqAmpyXl4AIrT/Zh/dPs9lFEHZelzQyecJnVHo8hpQW/XWqu0CzlgAIhsX89imh2Dlc3aYD3WC2rIQlE2AwUcbQBB4W8WxbD60ARG7VzJecuhanxTvoaMH87h0/bMy/vI+WhXXcW16uW37aiu1a0CmcQqfw2CIAACBAC5AjhM32ZD2VxTnIGtS0FweErqpSXXd0UvFe14S4kTaANS7XEX5FtlS6NhK6/ZFJHCezmqRDgMjWAVkAsVrYYLS6yciFliWWvFdF6jZuHIMLGkj/ZqVSTkk6rFvVNxt/rRBge7B3QYAZAN3XtQKIBGMbNoeOL6z6VwAAF639YT/249+jI9+/GMoSINrAQDr5nJ3TtvP3IQ1LNJ7wt5oJmIHBwfyXqyarqPYNvPUgCMXXtY9+BpkWwCs4yjRQQ2U2DUwibfX4+NtHikLw8f+/p4IpxC55e+aOa0JtgIAEgnI+udjNGEXU3EV93POEiJC6eauBCGuesBWBtL6mVSb6CHfm3OJVX3bA4zKz+sVIKksRHiOQIC8Nzd0vq6wE5icNA4jBk4KmGZAAw+gXoynh4fyWbfHW5IQ8fkUn3x4/74KMWaZCG1mi4WI+hHIkqSbojIhceb2VxMMtgEAecRKn7+7H1ZFdWCBVPplY1L7QLJ/CABodabUf7u9hVV8tgHx4XUS7pwLqNlBtX8BUQP2SpOKrwGX2RryHrGKzntrLgq8BwQVqOpvewXnvAEAMs6u159tQ6T1yVzhHJD5oYEmwUfZ24S9lCFi0p0tcGVvD0WWC3Bw7/5j5FUPNz7xaTxN9jArKow8WhoVKINtMURNIl7jQuyRrvpnqL73N3j8za8gnoo0H+LdPsJRD8OdMaJBIm1UZD1xTIQB4vRQ4qiHvKQQUigOAHkLAMgIACQDzNKlqFJv710TYcAgGeJ0lgoAwErGcG8fVZ7Bi7RqznmySjFXQLZdbe70g63+rXUmftDUo95DLgD6u/HAOhBA5mcNVHUCYXtdqyC6N1x9HZ4TFO9yZ7sDAOQccwwhAYQcuKVb0Cpb4FkAgG7cUO9/3AdEi8HtYa1rtnjkcgCAgSSZUW7fkBYdl7oIC8ndZ0dpt3UmQ+Eq3esIkk1V/rzwsIN9bDtY+f68c+Cy510Wu4mbgecsO6l+Qfr1MgVmp1imE1T5Qipz0WhIni3yRQ5fREOZI/ro7VwHwl2x86x1SiTBU3CmYUa4GNXdLwUBNBlQAMD2zIuSf/39anymcVObO7X6GIMkbOLqY1e/PlgL7rpxNnvl57t35xmjH+x1xPPCWTzrSMj+68pJfC2esywMtQEAA8nZKlOVC/gU9PMnujcVVOUnmyZXTaqKrYixuPQRADi79w3EOIG/5J7O5exagDpMDDvbmfAznOoNthwAwMJUpABAoPa6BAAsXmCcKhpBYQTSx6NkCC/qY5qWGN+4Q/VWVLRuZXL9oQMAqllQHL2H9PAnGETKoqhoOrf/EbEyLKdHSOeP0AuO4CPHIouRjF4Dxr9Jmxsgfxs4uyv3sfCWWJRTjLZuwev9Jqr5EkVwH6ezdwUAyGcD7O4qALBMvyKW3OMrn0U2nyL3v4NHj97Gtb3XMbj+aeAhAYA+cPo1nJx8B3FyoiKL2RAJqf+MW5MeKiSY5yHi0RWE2zew9IcoljESUd2nBS7FHqeAN8fdv/y/kfzwRxjPJ8gxw1kS4tqbbyoAkGZ4twUAEIzVqjwtxj2EhQ+fbB8yjrwSC084zzUAQCYpY09aFDcAwI4wAAgARAEBJAYWoWizsOjL4gsBADIBPIk/KPSfS6szo7IqJQDwCP/wN19Ewti4oP4BAQCy+hwA8Oan/0Bz4DUHqSSMrYS5+xhJMkW8rEn2ugetLeguMn9uQ9uw8rsAQh1QGrWqi+S7615HAWwSIN0TL8MvL0rA7Xrs9btAyTrgYt1HvGx8ZQO7lKHg1PPdfZLHsv82X0oA4nIeDUBclVSutyX0JeyTlj+63Zfu9dfe8CsMCyYb2rNs1VcNgq2C3lAYLUBfmQ/uTHL1m7rfWuedJu81rcCBA03y3wIBamCljkscpVPVMoW23GIB8FpJ+WdVDFWEYqlCGktW1JxqNTdlCWZ9T5LSYkk6fYJ+n5VgJoOs2gegKn0uCJ76arJ6qJVnrdiq4Jsv9GCCAExaRPFfnAMo0HY5AMAhsko2x4UJCrUAmCQrZVvHwRJ+u38GunQT6PZ8U+xagQ7+3pwFCADY2ieThJ9rOBhJGwQ/E0Gvd95+Gy/deUmrTmsAgIv2gfa61wBcD2yOE/vLeW8ozkaAoz6ou2FLvSdpNUopc40YolpiaTLSBM9N4Ur/5gJdR0XXpJpVO60ks2KrtotJ3ZJRV7cdkKDj78AqWacqKsjPsg4AaNwANPgTilnJnv4xjo+PJdm312TlX+6Jm1e2F/D9mJDK53X6CUSD7e8GAFjiwc/A+WvADQEA/o3vQ6vK2XwmApdC7y8K+dxHh4d4eP+BMBzSmVb6+Z0AAKvXRhvWMNcFp/U9ehYAQO6APINsHj0bdB7w+mpxMrdXkckkSuyuym9VVgpqUgDR2tBtDbA1YrS1JUr+c1LfqGBP5wynvSCPc4BikdPCU8X7ONYCBCQM8vVzch7yb2Q68W+8VnscwQi2DFm7h7J+HYvJ2cZJ738cY9jrIZ1OJeCfnU2EUXE6SYF4LADAYW9fGAAEAJCXKPyxAAC9mPoYcwEArkczFN/9Au5/7csYLIB+EiPZHSLa6qO3RXo+nakL0TjQ2UUQOJI9mntNTveRGgCAtAAs/LjFAFg2DIAgEZGkSbpAfzSuAQA4YVW5eS7JbZ+g/1EBgPaat6kq69lR/s8lip1CQTO929ECwVP2UzYtIRoLOSBbKPhtlwOX9rVAhQ0SQPU+tbJvtq6NKaSxW9r7pcVb3c+1+rOq1JvmiDzHqqQCCjhmma5U2UBXni8uAeejml9KAKAiAEAGAAGAEywXCgCw9bA/3hK/d7YL+VxHS7Yr+hjsXAPifSwRO5xLK9qkOtdAh9MAUFs5XSlqL2eMv4aFspqgnwcDuveykcBsEvvmMR0AoN5y2yDA/7oAgOxdtH+oKOL7cwAAVmJZ5fzo/aHNMZAMtoT2L4yCMHYAQKSFIlZzA60AE1zXmDHEfJEj6o/+4wIAcvIusTx5gOz4HfSDXKrZlddDePCatMdkp0+xIADgHyPwqG8To7f1KjD+JJAugPmPkE/el72FFP0McwxGNxAkn8RylqMKH+F0+i7COEMxH2DvQAGAbPoVTNIp9m58FgXjk+rbePz4p7i6+3EMDn4LeDoEBgmq46/h+PR7iJMzBBRZXA4RBwR5dC3DJwAQCAAQjK9j6Y3E5SMpWWggEE+AiABA+kwAwA7zgbMTiYtJFGL7nAEAgbC1FABQBkCJsPJlzGoAYDKV4qIxAF4MAFjg7NETfPkLX0CPezlbA1jkEyttjQG9Nz/9h+e28HbwbgHp+uRVf9sExusOAwvGG5reRYfZuvfoJvDdTVBbAFaRzS5i3j38azDhGSoQ6xL89vhYonLhAb1BQ2Ddtbav91IEmwmHo8PXCbYDAEjbleCjtq7S/karDDCYls8mzz/f8mGvV1dSOgwG/btLQNlpxn5ex4dcB/bUQVc7sJLkTemqeg3GAHC0SpfY1pZMK2PptthO+4JV/t1R21R9UQoLQBWcIUlsktDCLZYWAP5NKfoq6yWsAaoAR5oUkPbPYDqKSO+mvzhBD+3D0iq/tl/wdaWVgP3QDs3lOJ9NTuVn9rez2sukIifFK+jBb7UAtMepG9DZWrx79y5u375dV3y7AEA7GWyvn/NBrmpgEOxw59dKBZnRnVHJCXawtcF6zB/cu4+bt285VfDVFpL2Ou5W4lbWiQMArFL+8OFDGRuOIVXSxX5xTSDeDnJIfTUAwF5bQaKmL98q/92X0iq5JeN61bx3rKrvbI+ln5v6DlbJ5kO1iu8o364VQMdf1wCrrsZSkR5/AhkiXOgU4ev5qiPeHwxxeHgk7Q6i9j8e4/r166Kyz7GwhJ+PNj0EawVgAi+sBQd01ONi7VtsEXIigQpU8DBSa0Vj4IzGI+nxH4jX9VKAnWWeY7y1Jb1iBAPIANDkX7U0xPjBfU7+zuaOjuBqgmTJfL1Dr4iWsgVAQUsDLCWZcowNARdo1UdtDNLWCm0/keun2j4dNYh6c037PoajoYAooqzu9icZf6dnwMe391thB+WsxOja5Ze1X5ARxLHl85WBo98NAJDfiWaHWzsObVUgQ8eBFEm2AGyPRiK+c3J4iOMnTzCbTNFPEkS9EWZlhBtv/M45AKByDABK8BEA8OMKN+I5yu/9NR587X9gVAQYD4eo+gHirT6SUV/9hcnoYWDmPj81WXhGKgBQSgsANQDIACAAkHkKALDyTwYAaf/SAuAn8OI+5nkh4n/zLMfWwRXUAIBQhRrGlq35f28AoBszXAY8duOAZwIAOuf36uvz9NLzpGG3WDucY0K0tQEco8yYADVCvy7wcb/rFhba+2ejnrEaY7Uf033pLgDgYLj6Ydqfrmf7OgBg9Ry3JGf1XX45AQC2b7UYAAIApMizFAMDAHICZAkyUrk9H/3ta0ByRQAAZvdaaHFnoTUFGAAg9H8HVgsQYMCpQajtMewm7/rzeQBAd97VFoDaJ6X1gq34uNMOoK/ZZQZcMiFX/vThtgAIe1EKNvXu02kBMAaAS3jcQjWQfBUAmK4yAHwCy8YAiESsTRgA97+OuDqFv1wgEqFXPf/sELR7YQAAYzsCAPFgS0TxpEwbRKoIT/Yc4xeeX86RR9pMWEBw7FLuy17Y1xaAmgHAFgAXe4oP4bPer3WPe957Lw0OQutfTh5icfwzaV8ryQxke8yV14Coj2J6jPnkISJqAJDmv4ww3H4N2H5DGQBnP8Di7H1dG0GJrJpjtHUTfvIJLGcZED3B6eQugmiBZTrA/pXPCgCwmHwVZ7MzHNz5HJAtcJJ+A0+f3sWN/dfR3/9N4GQEJCGKw2/g+PT7SPpTcQATACAkzZ8thLTVoxV4gHh4AJ8tAGClPUIiLQAFyiiHXxkD4P+5lAFw90t/iy4AQHedLgBQ0k7UAQABbURrAIB5gmMADLUF4DwAQBce6vo0DAC2AEgcxZyDWiWeMQAWmDw9xJf/8guICfTSHpDikQ64l33+j37vv8n0aR807aDdkrnuwWpBsHni2s91ItpJruuk+1yl/vLJ26bV28HWDuJEpZ1WHK2Dun0NZrPT/hztBFWS1ku+mAS0x6c7TtYi0H7Peju6JPm31zHa7srB3goaNjIAWlVOPQ4YoxUSrDKQl+uSWE2DNQmkXfIv1+CqVu17vi6h5N9XwAqxRDJ97m4AsOawWnd/2F/L6mWLom3vY0mVis5ZUtAkXgzQGWyGvgXvbXEmpXwzwJeeGOoBiKIxKezaBkCUlcm857HSTMutpahvW+8kadX8mYF/I5Kmqtecc3yOaQKYqrv0zEfKLlC6PLUHWCH0MZ1OBEigkByTW72vpFn2NwIAHAtxBJDKso+3335btAZY3W0npCshRCtJ7QYO9jMXPgEkUWdvUVWZxEoLhPZGOAZDiuPjI0lSmZjSA/7W7TsIiKJSIGpNor4ueG3Pc2MAiNd2WUoLANsbuCb4HmQ6rJv/bQDAZfqtNaoVeZvDpth9/vL01FTWgybHBHsUGIqF9q8CgioAxudTBdzYG7KWmCBSA8U9v2bBCPVQQQiK48lnVg08l9wqWMDfsL1ExvPsDDdu3JB/c4wJCFB4j3PF9hgDG62tiAmt2H11eqBFXZ/orhPJ42dSQIqCNAoKmKVf0k/kcRR1nE0nAnywx/+Yug+jIR7eu++s0LSnWUCQViXwooTLaJiy/+jdWYnTdK7q61kIYowNdZZUJgAPt4QJvQOpON7c36RiH4dYlEuhanLNce5w/BhAERQhvXkwoGAnbUCb1gd+du77EcEEKhGbpZvTK7H7xfXLNdcGAPh5zGKRAICeJcoWUnBEd0UZJwIw3HeWuQgmLmYzLNNUnE+4rnIESP0+bnyyAQC2/IUwAAQAYJBXZliWC8YpuJGkwA++iCff+keMywjbwyGmyNDbHiAe9FAEjFMrseas2UGuB7UGACigGQTIBAC4jqXTAOA6VgBggPHuVZQUlov7bMMU+7/ZIsP2latUr1LWD+ec++ztfacLAKxWuAWqe5FodeNz18Up3fjGfv6gAED3tXW+NvZfCgI0FH+rA9axR135N6HLDRY+Gz6tUvLVRaf9Gdux2EXjoS/tGFTtW1KzuXR/kmTJPVbfb7WCbJXs1bOnSULP7w9NwtkkSxtv63M/YN25VMdn7RaA6jwAUDIeyFP0t0bCdiHbhz29BNIo4NbfvQH0riKvkoYB4FhR8r5S8ncFKq5Le2NBp3V2mD1cJ4LqJOWXAQDtFWVxl92j7nf3Li0Q4MVEFF0L6XPfHQVMnvtLNAAIxths1r3Y1p3McGchzfsn98TZTCsLlpR1FhmoA2AAAOnhZDW2AQC2ALQAALYASFsXp0XLBaTFJm4DACwwRYMRFbP1tcMEhQMApPDFGEPYu6W0i5GpRpE/YZxEPdEAmJwDAFwLgOzDzz2CLwD+cAoT7F5icfoQ+YkCACwWkNjev6YAABZTTE8fICgO4dFBo4gw2nkV3t4boquBEwIA9wRsKb0CeZVivH0Lfv83gHSJwn+Ms+n7CKMcy7SHnYM3pR0nm34dk/kEey+9KQDA4+N/xunpQ9y88gn0998ApmPxJS5Pvoujk7cQ96YIeX/ygdgAcswJAPhRjMXSR7QWAChRhtQBmQn4c/fz1gIwXdsC8HwAwBoGAEUDLwMA4Ev7p7UAEKT0yMT3qU+2XAEAZkfH+LvP/xUiFspztSqWNnGnVeR97jN/UnWT82afapDldtLcPmAsGDX65bpE2A6n9YfR5UFBOzHVBd0VrHMHWYsG3H1c+/NZL6xd02U99nzMOgZAe7mJCOIFTILLD199le7nqw8nd6jb669f4o0lkbyWbXJVhWyRSSIhCQr7eEVEq1QxLWvZcBq19Wuv8ZO3BEz82ttj7wIBqvjb63WrzW2P9XUADe/80qly60HtQg0XkPO953MV2WoE3hiQmIhgoWrjrv/ans/gXpNA3aCtOsvN3zZsrWCqNYuoytMSbKE9+vxitZ69/Crw1hJKEtENswijIIcmVHw9TV59FQcTxfRSaO1sC+AXPwvHgfeUid329h6qiv3ijQhge+1J8OWAF6tM8u/37t2T92CSSICivebsXlgC3J037YBIV57TghB9CE32meiq2nsuFUz+7uTk2DEAUqmy8qB66c4riHtbIlbWDbQumtfttWIaABS+sWSf48IvvgfH8HIAwAVRbm7qetKKrN5fAwab9oBmfWmgQNo771+/35P3FMq/OB9QaC6XnxUAUFFKAxeMrdJjFdpR6us5Kokt2QBK4dcNwl2D6AE4zQYBdjQwIeXfXoegI1sCDCiyPcvG2NaZ+c8biGkaASY8yBVF3Qkmx/ziv0mx5+fkF8c8nc9w//59SVoJfJCyzn2Cwe7DB/dVR8AlLpbY6lJ1ic45DnM7XbCEYR1ZVV+DCeXqmeGIkzJ+vtwfERp1oKUAAKZFEYfwe7EoCBMM45qw+cIgij8zWecew6sylo4KJtK6M5aAhSuc94n7pTxeBAap76D9mKoPwFYhXfd8DH9nIoKyp/D+VtTgC0SZl69JRjGT/mw+x+T4WA5sj168zq2Atn8Y7eHaG9oCQA2AGgDwVQOAAEDlsTcfuBZN4b/1dzj53tcwriL0adNYpOjtDJEMaf9HUIGsLk3AZM9wGgBR3BNlfxMBVAaAAgBLMgCiHqZpBj8aYrx/FVWgDADaAnpRjMk8xe7VawrEkDUmvUdOB6C1yXzYAMD6c3L1rG0ew55flzB0EMKLEsfVM51zVR0t5PdW3GiBALpW9Lyq92aXmNRMgEsu+iKATfY6V6k3AKB9dtg+uwkAYOJBhkgNvDuGk1HYuwDA6qWq/sD5M+aXBwCAp2e/3wIAqjk1AKbCACjprEEAgIy9TKu2uVBoPfQIAPSvCwAgYIljAUhZRAAALkKXnbXqTAqkSFQBvv+63nx3aMQBb/EAACAASURBVLihdWyBzl67DkBpsy9WX0NmxMrUX8cquGz9rPvbi+Tv7lj8oG/ZPF60plY1R84BAJJXa+wrjiPuHNYCBwEAFsnaAIDTACAAQNCGAm6iAUBQgAyAryHGKfxcGQB8bYs7bSwaHxFSvskAqBATABDxSL4OGQB0qSFTTa9P3MhEINoBAJxnCwMA+g4AeNlpAJAB4Fp0PnQAIEN6+gDZ0c/QD5YinFl5EXoHdwTo4Pk1P34IPz+Ssc6KEFu7rwC7H6fCKnD6b8hOCQCopTUBgK3xDfiDj1FCHwiOMJ09QBgVWEwDjPd/X9pxlrPvYp7NsXXr96RSf/Tk65hOn+Lmldfhb38UWGyrJerJ93F88m+I4pkcW2XWUwBA2JkxPFri5h6S4RV429dRuBaAWFoACMRTRH3qAABjAKwHAKgB8IFaAJgLkEchDAAtNikD4DIAIJa9pwEAShEnbUQAl7UIIK3/0uNT/O3n/xL+soS/LBQAEABTdYK8P//jPxUAoJ3g2+HB7xY0tRNnSy743QLYbuJvr2cBWff19T0kBL+0KnAZgsvXoFptt9Buz+H3tgif7Rw1INDZE9ftRBcBBPYe7R7rC6threCifW18v67NXvcaLwcoXK+8Wb8VWoHie/Cwoqq6UT4IADCAtf5uu8e0+VFklIf5eSq39ss2NHej/srj5WIdw8DNIemjtpaCtvNAPQZNks9/tRkA7fEzQEkQXpfQNXPBgUamFdACD1ZPuLYlnAasbXq4Vi/Yk6UVUQIAvH7xpScjwAECCgo0egbCOnGgD8W/7LpYwTWwggkc1wwV9E3IjQkl5yPfi0nelSvX4XlsAVAAof1l68kCM37nY/h8JsaslpMqbgBAe53Jumg5A9jrnkvSJT6hBY1V9JxVnkdwdoE0nWE6OZVE5/T0RN6brAgmiqRgv/zKR9Af7oo3bffL1nt7/p4LRqXnGwImUNyQugZMrvg4S8TWrcn25+DsaEQUm+qbMkCUyWB7zcrnd8kLk0x+Ht4PUv+1ym5BO1kXFHzkV7vlpAEYJIl0XuDSuydIPnOwVvLfAS7bYBbfj2J/vDbOE74WE3Mm/6v2fErd59gYa4hrl3OTavg1NV6ECJ2No2N2GAghryeaHbovLtIU7737LkYEdKiszx73spA5Ozk7w6DXc/Zl7GRjVVtBEAPcpP1qhULahKR17UmzHLdT2Di6u+oAAGmdECaG03KQlgkFAPh5yczg2hGwxonO8rFM/Hev7kvCa2MqtqQyfxQU4Phmzj2B48C/MbHnGNC6b8k2E0oBJQlm0yn6vb7TAaD1Zyq/t2SfjCpeF23BBEwR73UmgJr8ieies2aquNcuCzx99BgxRffSFP0oFiZALyKAsEBFWn5vjGuf/B0cdQAABDsCAPjsVQwreFGJfe8EwY+/jMlb38Qw9+EVBVJvicHuCMloAMIc1ABgNUByD7KGWgAANQC0BUBFAAkAFAQAqlCYPNN5JgyArb0GACgokhaEmMzm2L1+XQEAqQorq0KEAFtf/94AwLOA7KvX1y6XudaTjtaR7e31xqETs/M53RnkacuHXkdTjauJ2RLksN+4cQmSeq6x3lrAwbq9bhMAYBTw9t62AvJ2rnv1DOCZr218wpLhNTm2nNT3nEPAKqS3ckr9UgMAMnayPgoEFQsFqgGgAIC2AFRFhoQAPhmBi4WIfS5FVd5TBsDgJnLQQlgr/va/uvjhYoXmEGoKXuoKwCTQnf11Zb7DsnC7Z/ferQcAGoZFk/BfzAR4cQbAuln77L/b6AJ62Us5t58VoVEBXJox5tCS7q3sLP29LMkaACCou2gYAOVAXADgK7OsAQDaDICLAAC7I43ArzJ0jAHA9+Uai5sWAJ57BBEEAChATRoy2CCA9BJh0nctABW2rt9Rm0KzAiTzckOL8eY78fwMDMrcwVsgO3of80MCALlU+emuFR7c0riQyv/Hj+Hnp/DYLlCG6O/cAnZeAdI5MHkX+eSh08YgALDAaOsq0H8FmLMFYIJ0/hhxTO0cYLT7WwIAlOmPkRUL9PZeB3oRFsffx2x+gt3tl4HeLSAfKwCwoEMBAYCFFkDzBFHQkzgopKBwEGFBq08BAG6g9FUDICIAwDzGZ3zQYQCkU+TV/MVFABnbcH6cAwCC9QwA5wLQBgCCqkS+SNUGltbhxgDgGZ0ukB1P8MX/7/MIqFyaq2izME1cnub92Z98TgCAboLfPUTWAwAMAHSKrQTlLbTbrLMsuFudkCpCdhmHpR0YtoEKOxjN6mjlWHLJJq+pW5U+l4B3Apjugum2IHQ/qyYZ632A26BI+327/+5eUw1QrAlMuuNn1Umh9Tv7PwaiDFbns7lQnBn4s1dXAAAR1nIBCCnyTApYcSfyb4lDHZ9r0slDT5SzmWg4Grp8Ntdf2lT6NUkxpXtej3jItwMeDfPd/1vy6bbsjnMA3yPpa/Wyvc9pzsGjlhVcrebxsZYEa4uD9vAygbOeZzlvay94R6uTz0cngMJV6EvEidq9MQEgusbvTED4XEsi5LO55FkFAyux57N7x8p/XVVx81DbDrSXmNc63tpFv7/zTACAzTtWKfnc999/X3QAmBwZKNOdV/x9G6DqAgAivMIgTzQLNOmVynZZYDo9w2RyiunkDHEcYjqbKDDixoHz6OWXP4LhFr1pVwGA9vy9CACQsaEKfeAL0ML+/1deecUl7U27yboAuP05mPDxPVb3CbO2bO9NnGt22Ln5V1W4duWKawfRSr1qRFAQUVsCZG5ZQOGCfL2Pei/5NzIY+GUtGto2oU4TbYDPAmxLVnl/7tx+qRZ5rCv7Dujh35l8WhuTtQJYpZu970wkKSxpvf7CInD7n1bPFVCxJJuVffb8E0AiSGiJKq+Nr3V8dCgAhFSyiUpzf+AmL+JWSm2Xg1HODFXYb8KeZm3XxOGV+KJhAsh8djZYwjpxzgQ1cOx0RQh2iVASq/hVhX6vJ5+V//WGAwy2h0iZTPMwjWNhO8heJoCmAti23ijax/mt1qwVeiLiRyuoUp5HjQuCIUzuCQpx3RNEYODPsZDXgSfvzeuidZMf6vzgkBMqYg7BA50JP8EFugSQ8p8R1OkPRABw0O+JCCCSPk69aC0A4DkAoJcECGP2Ry6xtXwiAMD8376D3qLS9whKDHfH6I2HAgAsPXUp4AUR1KEHBbf8KKZ9WSXJvAEAe1cdAMBWJGEA5FL11xaARMCAJQH2IMLZbIa9G20AQPfuXwUAQJOC1UD4HFh6AQCgziAt7ZrWYSVrwAnzss9XRUZbLDdheK0CKOsC9otAAD1fVAOlG2u09+B1sZHbGeVs5zo2AEDPAj0bLwMA9PUZNziGU+tNflk0ALQi4BgAMABggXJ+ikIAgLl4lRNcQ6YuPgIACGvRw2D3JjB6CUswRjFFe7J/HABrrMwaO2paLm38qZROPYH6a6Wkvpq4N3OygaSbHbd91snu6l5yXfLfzHXlKj3n1wYB7Wd51RY+/CwPX32MtAAo+8oFlC60bCArYYFWPDsKBwCoS4v4XXA9ynmfwfecC4AAAEymjAFgLgDrAAAFWVXJqmnncTCDzom2BgBFWEsffhgjSxcaPzAJ5RnLg5WsQ2oAsKgUhkhNBNBpACgAQMAoRiFOBR82AJCLOn5+eBfzJ+9iEJJJs+ShC3//hrJbyCI9OURUTOFL4hkgpHvG1nVgPgVm97GcPBXg0QugSf1oH+jdBKYUyWXv/xHCGJifFejvfELHa/EzquPADw/g74yRn72NdD7B1uAaEOwBJQGAJRCeYnH4DsIok+LnMgsRh32NZ+KEPbDICh/x8CqwfQOVP0JZJgiMAbACACgDYCudYlnRBSDC1TffRLjWBtATwgdtQ2sbQP6CuhUmAigAQNgRAWxrANAF4I8bF4AaAGALAKn+ngCXygDgfHBnPosU4gKQIT+d4Iv/71/Cy5fwHADAvZvPl13iz/7ks2IDKD+0LN4sEOtWoNsHi7AA2QvtDgEGHEZj5esZbbl96Nl7yes7yrEma20BuKYSzQD6osNNr1kR7PZ76BmsQSoDX6N3WvLG62QQLaJOKweX21hbh32d8HWAgouu117O3t9UvLuPtyreOorzs++EmgDzyypmmqswKWHCr72y3KQMBDAtABtT3ayUBs5rskCc10twgMkFDz2xzWOQvuI5r726BAIskGmLYEkSnaYiPlgjRXXy76zKREhP77dZB9o9YyCr1+M8/Wq7R8lGNBlxPsvnx6xBgVf+VkPOeueJhLEfxsbFKv200lAmQI7337sriaCKgoWimE5aPxMlWo0xAeH4sAWACdd0OpVggZ9pHQPFxt5DiJs3XxNfWKvYdz8H74P5wEti5nqSmcCxBYDUdQMA2gCZJZltAKz72nrPQ9l8mdgzkdX2xApnZyc4PHwi86vfTzCbT8TJgJ+fX6QS7e1fxd7+baUqX/IlPdduHfLfltSOhgMcPnlci8pZYtdlM7RfuhuYc44o4KNJv+k9WJKqjA9lt9hY8DOw4s+xIyXe2AKSCEjCrwCAthCotZ+8rln41SCSL0rsVlEWtwZPW0AkIXWtISZmKKJ1bp9j1f/mzZu6B9HXtrP/2T3lc+2eSzKaZZKUiv1gxP70TGK9/5+9N3+SLL2uw+5bc629ep0NmAFIELbFCDkUlhRikBQBArZFa6FD4R/0kyNsRfhPs8NcYApLQCJFEhRpEBRBmiAwM9hnMN0zvVRX5fb25zjnfve9L7Oysrp7MCIJTE30VHdVLi+/9y33nnvuObZPEhxw/f7mYY/HYx6CZbGYIdDRXjFY0e2NRrJaLgkIgP6PvaJ3/DBxPq1sksC4FrFpF2DfxG9/9ZgA1sbiVWXs9THPkITjfXGPTGByOIITwRnnPee/o/Lr/Y06aj+Eb6JBwsMMP7c2AO5FgTF2fIcaz5KNvfpCW8EyzxXocF/YC3C/wSLgfXHgqqGQttcit1uuZgQC6F6A1qG8kGKVMfFHe8E4HUgAW8WLmYxgG7jKVGARoEUylGK4Jzc/+ffl8eCYLgB7UKSG+UhyLGE0kDgCnQRqxJUcNmcSf+cPyAAYl4E0RSVlWMuAIoBjCiJSA8ABpPg4CQSnIGCapFKB/ZGk0kIDoGnl8CZszIZSlKh0RNKGiSyLVo5f/Ii0TSio/ufIT+NU6iCQ/eNjDJg0ACFTtCdgD9+2q3g/XCvxXbEnP/2B92N+5Dogte3Fr0q++3NeLXf7L0cA7paAMia0H03BcWvVM4aLHzNcGs0tFb5L4MSOUbkE+q4Va3oXgO4lunaqvpK8iwHAPvZNIV7GZAoQXP7afN1d5Z/rb/e2z3f9s+wRbHrjP1DNRIVS6kLafC4FnQAWrGiOxwOtmtFy1Hnn4PMl+zK8/XMUDcM/VRwYoCn2nF4oVReJ98cYiwRvEP+st1E4OUGOXz//NsdSIVbG7N6v1hP6yyCAgTtPPUYbwNjl+bn7la69P9cAYLvXH0bALyDaeBloj2vD7xEbYK9CrKzq/13hkXGDAQD4tQ8A4DkOAEDyFWYqAkgNAG0BcKJbek5QU0ljVYS8ypDTRD3ZO1ANAFxCELGNlMD+cCCLR49kAqFJOMRcnNOGVpJE8lVOoVi5BAAkHQDQtZhccRuuG//rCAS7nh9KIRKvRB58X8rz+xLXS64f2MQ28UDy0tkgI1mFuwZi9SCSOhpKHsPeGMz6h5JIoVkB2BoBYiGcLXtkToRxLhIgxqlF6kSkPlTnoeiJNCGAk33XPnCuLN12LGEzloD3sZaqOZMgRHwBNX/kDCMJwoHelxDt0SJlkErRjiUan0p69KKIjCTMKfokTbskAyBICmoAyF98Q05qfO5SzuJAbv2CAwA2bACRkIMLDRFAUPrNBpBtyLDqxbnOlkC0CgKR0pbbDIzENpK90aHUpzfk1j/7lOQHhzKI96RpEsgDkTGEpwBQCelk0fC9/EIMKP+o+jfLXL7wG78lUd3SBpAFCsQ3sB0EgPxL/+gfEwCwgLOjeLvNBZUO2+AtSemTR20BsGS2s6eyhM4lzVcBAJrcaLV1V0K9bRLaa4L+uwsAMBDCAmnMM7Myo8Cco17vQvwtsfKBCB9gwGv6IAr+bddnLRT+Rmbjfd3ivH6TVhVzuxZehwEAoAs3DbUAMAZ0BdioyGvZV6N6/xDndTEr0n5XjFFHW3b9pfqeWLNKkWaSb+62nRerMKi3ANqvCvbJqhs7+xwOiIgc4GDvDxBgTewISZkpqK7BOF04xb/oGG8TW9IFg+SXwIOnjEkBrzBisgMV+POLM1nO50wIkSQrLRyLG5E6tDV0M4cAGd4PiTrmmM9+8fvtfABgMjmRvT308mvvMcbFEn7zmOf9Y4tCzsQVX0jm8LjT0xP+e3N++XP1qnlkgR3HgH1yqpeADeXJk8fy6NEDVwmPJC9WTDaRGOFaAACcnN6So+MXdgIAm2uG082tOTINZhfsf7Lkf5Pxs7lGNv+NilXP0lEQy6a17S+oElglHu+DMZxMxkwkYWun61EPc71eFbozO0EDAIz+zscDECDNupLRYNjdG7w/7hOSUeyduEc6hyO1+4ljzhNQ/GFvx2t1Pbib+yTeh5u1q2LjerU6reAlPjuuMcu1zx/jiio22n4IEqC/nToa2jICYAoaIN0Y1w1705EA0yoQr+nZIiobxPkqbwEAOq9jt40YNmD1KZ2XCswAULG5YIAN5tl4oL12GCP0v+F6Ua1WIcQjfl6sVIrWQOl/MqFTAmz90DcYJSH72fA8c+DQvUWBGx1TD5Bw1V5eC2Yu7ksFP2il8NtZxN+5ucWWCv0wXRuGgiH4dy4j6BCEsExcypPHZ5ItlmwFANUf1n+4z2gHmI4nBEQxBwHEFAhC9o8pAng+uSFZE8hhVArimig9po9y6zQAqrCQw/ZMwjd/XxZvfF2GIDEA4A0bWgDCBaABowsBlPnSA8hCBQpnNHpKMYYJnBMi/v3oxi0JoqFUiCaiVJoglotVKad3X2aA2cYDKfBiaJEKQtlzAECdrwT7s+pAXEoJ1hl9P/EAwDqDsZfM0/mC+WSMNQTAxmTh/OnmZz+G1wEO18cE64/YFmP0P/sQAKB+DVPtTQDgQsp8IVFbyWgCynBFuzEkkMYobJM9Gd38WWnCiRYp2AaAPcRs/nox5I5F1sUimhzi/aEF4N8Txi2uMr8OpGxCTZsAgILX68DLVSCAP0+2ATXu93+nAACTJlFqAscc1m9s0wL7BskSkn8VkOaD2BKHc3LhNGkmrgXAMQAMAIAIYOBcADoNAB4KTp9GC5WumsDkH73/IXzgJdQqcYk2XMQoaEurJB0MRZJYZo8eyt7BvgIAaL2bjFlFz1YF3QPgAjDLGtkHA0B6BgDAJo27r/66Lsd4fwAABGsfSvnwB9LOH0rcIMnPtdiSDKSo1QUpRGsyWJJkHwdSw+EgHkgQtjJqVsjIdOxZUaaqloggzkUwApYB7huYiNACUv0iiZa8p3WbKgDQLjWVaYcSgpHjbPwkWEgrmYhg7eL30AmC+n+q7TeYHdFI8mYkTXoog6MXJY73hE9BMBTjuucisQIA4V99U46hcxDm8ihs5c4v/pLe2+cFACplDRIAqH0A4Ejq01O59c8+7QEAMc9q7BctNYcaiXwAwDFy8Hra899IkBXy7/7v35IEqUrdSmB6Ly6PC/75Zz/DFgClbmsl3npN8XMEVZsJRv9vHCBKi8ZEs+cbUIDnWwLMTW1DPdrYAn7lcjMRNcsrf4r7j4eQwy4AAM/zGQD4tw8AGIq6bQnp4d2jsJa4G+2fk+eKFoKrEhf/8z3rYX758X2Q2lewnfCMCz5Q3aP9nwME8HctEBmC3Pf4W+8+NjFYjFHd3t1bfh7zV3cJZ9/3plfG8XJIN3qT8D6scDoAQsVOmAp3fZNWQeDzXeCKYBXvC5EU0x/o3rshhtslbXzNrbuYS2+1pL21zURRx5710QMU3fFLkTS8xHvv3uNnW60WcrAPhfoFVchhu4EWAKwTJF3Ww41LQlKmtG3n+dt9N5EgHPxDuXnzTmd7BxAAr4M5huQHiRGSOiRxeO2joyO+18OHDwkYoA3AB6h8JgF+vothQvwcB4irdHO/I+27krOzR/Lw4XvufoINYv7vLauXqJyent6WW3c+ci0DoO+9VlV166uezy5YFUMfPcbKetUtQdy8/q2HmWMw9mvT7qdW1dG2YuyUvvKvgnEAM5TC17MErEfQlOGBqCF5RRKoAICeS1wOPNpbVnWhXwD0FsAAktTHj846sAYJrbbPaF86kn/S2tFOAQbCVgBL38oAWVT+fQAA/wZwg4QCfveYK5gPABdAWYerwIQ2hkuCRaD9Y4zgSmD7PYKfh/fvdwJ7+HTKfLBE2I2NXZ9OFW8t2WGkP+vCyA5vM/FF1z7gtCY6wJKtBcqqSZMBgQxWUdgCUTPRX650DaTDASn+GD8wAnATyqqQKSrfrPAEBJLwXKNaayemu2Xcd3owwPYqVO6NnaT3wumyAF1395uMBd3gnCaCa6mgy0MrVZGRTYHkntR+OtPoYYvDGLoFuDfUI3CMDoJ9qJIkY7n73/wDmU1uSt6GchRXBACCWDUAoLLcSCllWMhB81jCb/+BLN78uozKQNoCKskKAKQYB7gAAC5RM3JuqAQAHAMALQBM5sNAiqaR49NbEkZDwCgSJmgRCOTJPJPTOy/RGjAcjKVClYQAQCDToyMyAOo8IwCg9P/N5GGjyv+3HABwJ9eVR/G1CfmGCJnbHtx6UOvdDoTuCh1OqNTA6Q0A14+3NtlQ/vVYfLIrjvgQANg5Oipgy8QADCDHAMgWUqwAAMwlllqGAACQOOYrniXYc6lJEk9ldPIxCcfHmlAwwUPSB7tRAL6qT9PNMXONMBCAAABOkPX4oFtTDFA2E3r7PNsZAF2hwdECDEDQedCv1fV//10FACy5R/LoV/97AADJvgIAFUEetALAupPfWajCf2jJNADAiQAGPgDgbAAvAQDK6mHrpEbAjpHRMwCiWG2m49FEmhz5lbbN1HUrCcR5g0AuHj+S/cMD7tnLiwsFAIJAFstcxntHEsRDuVhVPQAQDqRp0Xp3ffvGBwsAZNLM3pLyyY8kyi4kbnORekX12xZnXd1IGqea04P9YJpgocgKMWfQyBj3B04+a+1ROMdRpcehjfFVdh71E5DYM6YvGIA1KAxSBLx09zIRmOBBKwH3OIpBuUARslBGOH6H1wYwEyYsiISDPcmaoeTBhADAcHQsUjjx41EjUl6IRIW89cXfkegb3yIAUMtKHkgtL/7TX3lmAAAtAJWSDySswx0AwA259T86ACABA8AAABeAovBBAKBWBoCFpw4AiAgAlNsBAMRieJlP/8K6DaAlEPbdElyr0PvJN25KnMD3XJXIDTjwAQC/Os3tzCGKVmnxaU52oNljLPneNontIDQRQL96ZgeoARBXtQAUqPywFaG/Ltteu9d3wbBdu0+3xs985oJ/DTYG1rd7iT3hktZdCdquo8sOFfYzbQgJsajoglAIWyEI0d5/F5DY57VDgTRolygj+UfynSZMwJkMuIllY8XxAmvAQLuOg+Y5E7vKm7IO9MBsHc1W+6r1cPPShk6ACIkSKKsRaDSu8qd+9Z4WQOcVfpWGhH+o9RXAzTGtTDVeG8N4TX7PN5K08XhIAGB2AWG/SiZjVHeXEqeR1ESUhckZkliMkToAKAUciYzOnd4ysZ/P6CcM5OaNO6TzYy5ZvzLG3arWsINDIod/n5yc8LFI6JD0IfEE9dDvg/fX2a4DwBgA6ner/u4AAACqQPUfIABI3qj8I+hhGwRER8qCAnFkAJzc2QkA+Em8AX74bEhgQf0eJDEBAE3InV6Fmyf+tV8FqBEJ7Sr3nk2kiZwgMcR7DBWg0SqxtizgM4PJ4AOTHQDQKf6roB/AAiaLXgJsAMDh/j6TbCSsenAv5fTkBivuatXXyGA4otifWURiXHgdCEIc0Ojvjf5egnHBeOG5puqPf4MBgPv1+OwxE3/8AViES0SC+fZbbzkti1yp9GnKz4D5iccBuIC6tQFoah+oa1NBGNd+5QEU2wAAHZQ+8bMhIqCA+cT9qfeM98GanE4bfd8xND/AyNEeewVNDo+O5ODwwPXfqnotGTpRIOMR2i30Ov1E3UAfABo+/Za9n0zksR/i/gMQ6XVK9GP0QCY1VEClcxoEFEJEq1QYSQQq33Imy/m5zC5m3GMBsKDnn+1XRUmgrAPHKUCoIBj1IoZjqdOp3P65v08RQFju7Qe5BBUo+fvSNJGkaSB1WygA0J5J8r2vyOLNv5BRpQBA0ZYynIIBAABA4QKIV1HvAhRKBEgINpng0wNSaqy/ppGT05sShKnUDfovUynbQM4XOQGAHCrTyZAgAJ6DMGpydIjeH6nyjGcD9rjLImIfAgB2snVggAHUbg34Sfw28M//vR8fbMZeT0Oe/xAA2A0AqFmnAQCgGefS5gsplsoACNtSxgAAkKgUK20FqAqNZ+KJhNOXZHBwm3oekqPtEmwb9Bbj7G+cRoK2kllF2grF2DcBvjkv5i5O0Cu2oGtbcu5AbkbwOgvW73PPBOjn0qZFYA8k7ByhnQyA9fjt+nh1yyO2AGhP/zpAmlWFn11fHVgCdX63h2v2yeRfWQBo+zU2AFOwLQAAznkAAJp0qguA0wB4By0AvQggS/quLcTuARmlrMNpso82gngMBgDAI2UFIC5MwAAQkSePH8nh8REBgGw2E7TA4e/zRSbTg2OBBcz5opSDO6+w/x8JbNMqe+S6rw8aAMgefUea2X1Jy5XEQSlSLfSeJNpmBvp7Ak2F2uJr3KhGVmhrk0YG2BuduLExfHGm8D+yu/vWcN1GjS2j7FsIABMAcBaLaKvFmYcbgPuMjlUAPly/ZEgj1sC4IQbENTaSjA8IAKyaIVsApvu3RAqg6aXIBIrY52R//PBLn5f4mgal/wAAIABJREFUrwEAlFI2C3m3KeQjv/rZnQAA5JMxkZIm0qnqNAC2AwCV1wLgGAAeANC22gLAnIn5ymUAgDOay6KRCHbCbAH4bYldC4BZwqOtm/n2Z3+xBwD8oNOCYguWu+1izQoOlNMFgzQfAFhTdPYq6H5iookzKk6gYfi9Tuub2TYNALsWQzd3MQBwXTsZAIaabGx0/ljYwWtjYsCEBfHbQA57rJ/QbVZn/eTouoW8/fee+EiX42qyX5VK+afQl585M7jVYNkSQCDV+ELCjSobK/9OSIqJEoVUHMap5VKXNIWK7FH9tlfc50NcEN2gQl5D+R4WIVZt1fmL+w4fdEOtUdHEvcJ8wsaJaqrm5Hg/ABEGAmj/DAX9uLlv0qC6up8bts3f64+5SbuHUjiNlUtnceWSFlw7ksfl4kLefusHMhig5xyib0DcsIVpQoLkSiv3SgG3yr8h7XQH9+aYzi9oDIjs7R0wOTQGgQn9WfUfAAAp2lVFnYGbN2/y72UJ9A/2bUM+12832QSqts0fJlJAo11VwwAAnKZgOMznMzIgFot5546gSG1DsbTp3oGc3oQGwO6DyPrzTQ8DSSyp7WFAAMBaAHCNPosIn2eTYXPpQDN5CGO12DzViID3BfcPlH9S8T0AEn81AKAPtHUeK2Vd52mvAWCJbs8AmI5HspjN5OTklFV3fO0fAKC5kIOjQ91kw4h+9AAIsPEieUfyhOSTm/gWdpTtKbiuXQAAdBnAAADYgNcFCHD+5AmtItEKYC0DeA26OGRwd8gIKJkGANaqzkdTSHZr3RwU9DTl19UAQF9h95kAdEXwKPg2D1WoEO+rDAAo9YPtM4DzABSanb7MAXQuxhNqkUCTBNRJ2jZOJtRfQPUdThLcz9xn6IkalozCltH2HKcJ4LRD9Kzyf6a6JmyFYCuICqpiH7CzBCEjtVXKXJ68947ESLjxKs5mFR9XRRRVLJAiqmh1cwMIUJNrNUpl7/QFufkzPy8P4wOZF5XstZkEOLiDfakaCFFii1UA4DA4l/T7fyTL7/wlGQBNUUpWFTIiADC6DAA4YTKCkbABRMyUph0AAA0PBExlBQ/miD3/s1UlN+6+zHaEKohlMN13AEDQAQA1HBCoj/AhANDbjl3eYfs0TYF3PfHWBYN1P7L1dvmc2gUA2Os/a+zQ76EftgBQupPnvrKRQGFuHABQ5XMJmkImEzCOoKKds+KL858AQDSWOjmV8dELIpMpFMykAQMgHjoAAH+PuzZtjVPAVnJlD7Y1kn9wOYH3K/auMNHfZ+/Od3Gc/ta/txrk+ACCK7tcsm69egbtTiCVAfa+vljd3R6f8fJ3ctR7AAA6VJpHmBtDF+FJwMwLcRqqxJU0AAGoB4AvMEBQ3PAZAAYAYK1uiABeAgA0FrQvxY8RG7qx4VhHEk/2NQdFvAzhubzUFgAROT97LAfHh0xmi/lc0uGIh9VymckYVtFBQgDgEAAAqtcOAGhg0XpNi8Z1v39/LQCZzN59Q5rZuzKschkEcBlb0La2SUO2mbV1IFEdyaDRPA/JfxtWsoxhWNtIAnCEtHbdHfv/O0Yx4n7une58dzaO6tQAvUZ42mN/jSjeiORez393z1kcAOhiAJGK4uLxqtEgMpgcSFYPZSUjGR69JBMAAMjQoa80BtB+LkGYyQ+++DsS//XrZAAU9VzebUp59bP/w7UAgGkA+AAANAAYfzeRxwAwACB2GgBoAfhVKQ4OJU32pG3iXgOAI9JIAGauAExRVQuGGBsAwOc9AAB6A9ZWytj0f/s3/7rFD2gDxaSityrDA0jhvsImUPuyURHpWwD8pNb+voZ4u0DNAIAEaOkGAOA/3iroNpEt+bYFhyBrFwCAA3SXCCCFEK5YRJbgb+oT2MaE32+KJNp1bVYvrerlX//uze36bZXVT9e7rFU2DUIRsJZFye9dwdJb6V4Rk4k1AYBA/ewRgLN33SX9vbepniUd2szkG+gWkn1fdEUD520AAD1THSXSKnSYP0T8kOg40T8AAK5XwDEA1OICH4FYhhMeQm4B/E+FXjaR8m3I+eUx1X5ZR8FzAICJFnJbosq8om1v/fB7EseBLBczGQwTKapcgoghXQcAYC3oWlLEkd/5GR2I4a0ltjyFaLVImdijsm/UfzwXFV9Q/WEpiOdb6wrE41RhvpH5bEkAAJVtU4vnJuCsG3fNMdxLVPKQkLDaS0s9xdFR5cef+cUFgQD00WuFvmJVF0rmOPxv331lJwCgdG4csLoOWflndTcSiACSAOkq+KzMupYaYzTsdDHAXce98Q/gTvE+pNAJEmKMi9kl9pZ9qjvACnwHaPUaACYCiNfWvngFzSxJ5nzFXlZXcsDK+4Lvha8lLNOOT2TlbOQOjwDujHn/MNboX8d7kg4egUlzuVXDxoFgnNMVoFXdEvdbe+TBAICQ4Ww+69oqfvjDH3LdAxCCWKWNO94b8whJf7cvo0dPKURuj+890XVMzOe9P551q7SAR3te16ilG0wA0s/p0qCimvgiu8C5hWAuTaZjWYI1g3FwffcAUZD4w6qHSRAYNHBmSAfalob9AIKFdSmJCZM6T2bOfXeddK3oJU06xxAy06ki7UBU1wZnFX7cW5aVHHsKa4NMBYgGlSUBl3wxk7BYUYmX+ztbBYxB4eYy9te2IQBQVJWkYDhIKyNoeUSpxMNDufmxvyfvRfsEAA4klxAMgGCfVR4Er01QShEWchLPJP3+fyIAMChaqTMEIiVbAOCIoC0ATgPAUBDn1JKmQxUkcgyAvFYGAIKmvACFMJQmgAhgI7de/IisKqFGwWC6BwsBagAoAwAigJmEADRcYLa+qxro4n76E94C0NmMbkliHFbeCczq9uHiDbfXbVL8u0TCGIIAqLyz2/ZzA7t6gbnr44XLscmHAMBlAKCQBiKAaAHI5hL6AECOfmWclQAEFQDI5EAmB7clRIIHIBwBBSrGAfzfYTMIgNElODxrXODOyYFWq37/3KziW2GE920tkdc7qZVA9927/T4IcNmlSxPl6xLDbXHs5RlmDICni7UuP9/EoZ8XANDeft3qrcKs1d+OlUaXANfewV5yJEzIadSRIwjg5IP4ZO4qQiO9j0GhNoAtmF5XMQCQZyoDwHICE7IOsG5pAYiYIpYYIoAVqt2q/UAAACr0QbAOAMxmkoIBEISMI8YHJwQAzma5HAMAgIVdPKKbgMXOu1b+dff5/QEAuWRnP5Bq9q4k2VIGGOdmAV47W/AL2g5HkjSJquo7AECiUookZ9qaNDE8aBwD2a0FxoCqhwWA2qkDOhDHaS20yFHUHpeCizXuIwrROPtxwqpwIJmSnmgzc1kI3LIzRDUHksFY8nooRbgng6MXZDA+ESndvpvCzncuQZTJW1/6PDUAjqqcDID3mlI++pndAEALtkETUATw6QCAwhMBvAwAVNhTrDKFuMMBAL4IoA8AsAXgN35LEogNEmvDYPU6XMH//m/+NUUA/T/+hMLPrSe3Ez/xZs1ima0BAFbts+fhBvgVckuAmVQTsnAbZFe581WblSbrV+0sgLSDMIl3awDsBABQxXH9O5sLxV7f+pft3/61bP5s22KzA97Gd3Oxvj8QANKzmoDqxFaOPINr0lZrJgMWm2j84WFtTEAjVt608u5U9x3t33rtGdJ5li99r4mzvHE8NH5G55duIEBVov9G1Y81oFacypI99JJi0Uahth1QNARWVdwrFd2jRYgTASSxi8VzKG8jhvcR5MsH0SVEfOMGkObVVf37Xl9lAyD5w2/VQ/biHL3Uj6UsQIEN2YMcJqowj83cKsy4PnVUQM+viswZyMD151TrzUYNj1NhukknHGiCgO+99x7p2gADLJG+c+cOEzyAC2WBg0zXL+6huTXYGO9qMWEOhETKjUlX3fUqwkiEwAZgIhxpmw8s0lDhfHI+k8OTmzurAP56MYAR956aCcMBhUz8qhiPbm8/2lxjlwIT5pT9AYy9kRZxIwBZqvaPn/njwAo/5jsSUheQm5WkPZZ9/04c0RJIC+jNDhJjg+MJbSJTKrvDXx4aAFMpIfq2r6KQe/sHnAtI3sF4wb0EUAT7Fs6vLSCkv/8YA8AHAKwFgIBMErMl5OzsjOsKwALm2MH+Pq8JySrYCdSRAGvE6aKAgQCleorQcE32AICylZw/uJfcbAIAQLfXAQC7H9YO5BLjrgJv76WJYt1UdNSAACDWP8YGQdTRyQkrJFj/2COwN2GNJUNtFYHeAqz1xkksA54RKshI60/YEJk9G3s0nVyhAwU6F4IAbbuVKje7Cj7HBs93Ao9waACLgYz6Wi0EMY7o92+KTA4GsVTZkr3/5lBA0UY8Lstlb39fVrAajEJZFbnsuV5PsEOQKMyWjdz+2M/Lg/hAllUjR2FJAAB+AGgPQpdILYWUUakAwA/+k8ze+LokWS3lMiMAtg4AoJrfVwK5b4Jtkg7IAMALVkEgWVXL8ckNgXVAxapUIk2YyCyr5OYLr1CPoIlSiYZjaeECEIYyBU21AwC0iVGPE3/f/WkDAPzP6ze06agYiGYJu4qNwrZDqa1XxR1Pl4DpWb+rgrotOfDPRC2AeFXcnzIXgOsAgCSoZThO4e0pbQahMbg4gNFYShBPZFlNZTA9VaZMit5tKJijLAF1/4Q9yhqz6DxRpqSxJbX6v7Z/dsWojUT9CgDAHJw2W3H0HoMK388A+9n299uVRl71u17s8KpH7I5v+1ar53s+ABU3//k5TYjR0+1y1P8OBIDiPNs2LcHcBABMA8AAAGMAoNq0klnHAMjUBcCBzoy7oXXl3ABolw2qP2ywAzAA0AKgVPUwhHtPTTAbX7DePTw64BmRzS5kCHAYAMAql/HhKVssH19kcgIAABZ2BAAYlW4RfVwfyQ8aAJDyseSP35FwMZeEAMtKJEYLQCtlVUokqYQt9DFQbMF8gTVfKXW8kjpsJapTCYFcuy+nDuaE//BDFVHUQgPAHIgC4jAGoIAqmasK1tDpwJrDwwEMUSVX9Xj8I4rnFV5P2y8pQIh2nWYoTXIoKdg8FAFk0Mjef4HAYFrKO1/8HZG//IYclpnUksmDtpKXP/WZnQyAbQBAJXWnAXCZAXAdAKBMaKUcPgsAEFAEUElIfcEp+Lf/y69zN+JEcee4JWesEILC5CyqmGRagM6KGCo7CKTNQ1tFBP2gnz3kXULhxOc6MRzcnz54x62x97IKmHo2O1qNe15XkUeSWGkrQZ8o9AGmfY4rWwBA6/R8bPskzSwVdED81zdRF/1MEIrq7cH8xWafeZMhsIl1Xu6hfJaNWIUfLvkL24HTtl1PMMfHvXkPBCB5hd2VJq+gqvIemKgJ7rH7mcV5vhI/XjOCF6lRdxwA4MJpHnZQGKffqhNLYbLnfIdJwUFVDf20EfpdtYqtqvQtKb9kA3T8Xa1YGIKt+2/hhZ+XAYC+heXy7/iZzAXA4jgnYKa0QIdQAy1uIBTTyve++22JY7AmIP5XSRMohVm92ZVWhHs6HIxI+0bljf3/7kDGAcCDAiANrRYrjr1Veu3v8CAH9f7Bg/eYgE/3pgR1cFW3bwMAmEiBHuPBWLIsZ9KHMUTCq8KdLQGDqz6/3U+I+ylIlrCCybkEtVDnDIJEGHoHRpVG4APwAYHnO/fuy50X0ALQH7x9cKEDCuYAqryoxCIRNZFDJsEU1lOk1YJhfd/e2WIbcNbtLy6QsjVltqIAKNCioHZ8TnArVIDE+s3xc9yHQQrRGLXvMRBAe7z131gLLpRywZvqAVgfd8x2AfWI17YUzONUjo6O2fePJ+tepsGSgj9aTcZ1AiDbwYDkemRCWZZrGgB0iIhDJs6o7AMkMrtFcxdAkop7++DBAwIAaZKy7QB7Kh5L0TxnTd3v2TpeBEKcT7m/ci4DAOvrqv+XJkPj0ZgOJGCT0HWFYn1I5lXjY75aCPr+zdby2LlaDEdjJvmg+uveBOEkqP6qGwDGJMT+09QdAID3wD7D3zkAAO+lbgZmNesSL4KfENJHS4HacFq0jPsJdkFV4jBGOyOYTi1tMKGpQqE/tP3g59lSUldt5+f0nDy06g8rolpG04lAb+T4xqnkVSnD8UjyspVVEcndj/+8nMeHklWN7McQHUJj0ZjU/AgURymp9n8Snsvw+1+Rizf+XNpVLfkyk3SYyGiqNoCIkWgDaGc0zu8wpt4BgHJQMgXAU9tKVlZydHJDQCNtYUOaDKQOIjlbFHLj7ktShQn7/yFU2FI4EACA2gC28B1GixjjAl0d7tTd+M7Tc4OctXkCXl39e5aT8Pke2+8cVz3/OoC+q8RrpHCJh8YzyrP4tD0G84maKFuKp/57rgXwW5iKDfpUn/HLf02tULo4xwHCfUzS//wyw063LWXj9Q4func4kL67rrUdZO1q3/fdfwY6++VhQiIBoU2tyvctALABVBHAYSySjNCHk0ubQU8JrZVOEydW9fAo3ZPR3pHIBKDeUKSGNhDillRV/p3FsZqmOkqyY8Zo+1w/PptJevfvbQCA03+ykk7/XP2k3X3wnvus8ebuBPL9AwCb9tBPN5X7dUsAoGMiuZPaxYg6O5UKrkwBJP5K/1cAgPr8/H3PAIDKPCxRwRRAdTmU2GMAzN/5U6cBkElsAAAvB0Lqap2NMVMha9X/QaU+GU+lLQEcIdYAS7SRFCKATUP9oKNDiP2FspydqQ1gEMtiWcjk+Abn0NlsJcdwAYhgCzjmta+LTG4fuevun+7f9uVHUv0c6n9vj9XvIaTymyeSP3hLWrjdQEyR1oCNQHYecQbGjgl+hTgPz6qlDQvJo5wV/DQcsU2AIubUbXAuTKGe8wQAXFsH5b8DtAo6AADrKkQcrgwA3EvGj8YAwH1FfoeYy2OXIkYLnQMA8QW0IDSptMNTCQ9ekrYdS5AhNwmljcCizgQl9Ptf/JzIX/65HJYraYJCHkord3/5U9recYULAAAAawEgAyTAzKtpA8j8GjxqrUIyPsoYW4SyN9qnC8DtX/u0lIfHkkSHdEEoUc/AfoHxoW2pZwPoChzUAIbzgtMA+Pxv/rZAC5EuAIhinXMfY+5/+6/+eUuldVRZnT0XB4t9mEZj1CqnAQUqGqa936C0KDW2r9zh75YoWgLc6WR6YACDcG6I68/VjUsno983709xXjzNUnorDEvKce3maoDgzpgLfmWRbQ8YpFhROlRT0YeK7+wpcZsIFiqoqJg0SLQAOECFGuMBNXRIcfgVTC5+R7+28eoAEA9o0Z8xld1CX3+6bVAftf0ItaVq7R1IGEhBdhuUVYqHrt9oc6MwauwagLPh4kAAwFXP7IqNAWBxX56t3OLWYMfYCUz+koTBqNF6kYTanOO98qrTeu/6SoWPqOsYPAWtbWOouK9QjVQXoAPpuRExpaVGBWuBFPxCgAAXgIuLM5nPL6SoMjk62ZdVviKNf5BC9R+JBnrLUeVNZDJWyzJFfVUkCJ9TmS2gE+eSprFUpSYu+IgAGLAU791/W+YL0P81IcfzUXO+AdHAgxNW7hRDUTr77OJCHj16SGr97Vu32d+OxA+JKKrEqErjQDLGB9hJWa7VfRVeARVLBVjM1giVfnrNk2eCdaU2iBgsJJ37R0d6/rYR9TwCURBEhdlwb3HdSymKjGMGmvzBwaGsVmAOgf2BA3gzAHKD7x9NXinD2htYyU9j0uFpTZhqKwX6/dljTXRek1ldl+t2p0xyHciD3xuDwqwQcSgpA0hZCtqP31ti9kGWJpW4B9PpntrUJQNl5HgVHdtT/APXWBVMBty+ge/GEqGdn2vLsvcAeIIq9IOHD1n1N7CGu4GztEQyinv07rvvurezMNE7zkG5J4tm84i3x24+p9f54Gd3Xtd2rbb3aTCkDCQAAGAhwZHg/Mm57O/t8Xes4gMUAHtmPCL7BZ/LlPyZxAOIcW1BMcWUFFDCFwHDJJblfMb7asCR7cV2FrAg4FqMlAXiOQOQ5a/e0CqQqvoWqKtg3SPAwzNW84Us5jOpqKeijAJ8xZhTCPDcvkqWwkBtU5H04zyJAO4N4GIwpJMBgwoWgBspIeQU78vNl35GLqpE4uGEPaAA1NtoQNZDWUFsNKZ132H1UEZvfEmW3/sraduB5EUllZSydzBhQg514XTkxDSLktaDTG9gKxhinRRkoF4AxGgaefm1j0swGEmBAAj7k4SyLFu59fKrUjYhmhGkDhMZgN3SNLJ/545WvADqOzHFTQbI5pnUA/Pb13hnx/UsR96P7bE2F54/DTWAcReK1wPuduG9DgAToB1vvzuAd9WJHeNhhRR7nTVAdUOf6RJ64f3gqktskfxvWikburz2gluQjrWd6XluqgEUV7/27vED6KdWYJqYN04EcC754lyKbCZgAIwGqP42IlUmdZHxbMN947kXJSAyy2B4KMHBLZH0SKRKpG6HEiQTKSF+xtgEc62SEH3orJTiTEXsoSCBnSX+Ttxfex8j+p+Hxy6DSD8xW4+DLjN0LGR0MftG/PZsd+HqcX/61+Hq2DETrgYMtZgEF6i+jXP9fR2og/vq+v47QTgCAkj8UMCCOxU0AHAUTFhxR2Kp4CUI6hGr9yILWbz7ZzKQC4mqjLMbOizdud4BYZ5eFXTnU9j9OQo8mLlIdMNY4BUPBfyL85nsH97kOZQtH8hwChBiKItZLpO9Y5F0IGezczm6+bJIckMkGEjdFIyfWUR7zi+ebhDo45dzj2E7rYK2Vgb1Tkzne6T3PWkzkfy+nL31poziUKp8JdMx5jOKIYg1SzIOEwLyqM4TDRWcWk2o7ctJMpJqlVEfjMU/iMmj6IvWWzglFZVEozEr+YiVcRZiv0Eci3MoTFXDCqwbtCKTzcgi9Abw3LHWwQ5weQSZWPBljKUIU2nGtyU6/DjZd2EBC8NI8mouKR0kSjn7wy9L9qe/Jzcll2U2l7MkkZc+9d+LDKcSLFby3v/7VZGzMxYFqC1GgUJcV0gRQCb6TgQQAAD+jqQ8lljaGqzGiixBxDb7k4mUp4dy99c+I8XBiaThqUgzUAAA8zlA4aiSwGmwAVRA3ovXpKwoxqCoJSpq+eJvfk5aMJHrlq4MNXMUjW2Df/kP/0Fr1Ugk6bTpGg5ZleENARXUWUPZ3zsROAlkEIEepdU0O2y0EqYHQ6chYGilBwBgisWpehr6Xz5jYBOBXzvIgJooJNJtoBTq7jZEF4g6i4k+cdC2Bib6PMA08cG/AQDkRclgCQkTk7kU/c5I+EExbTkxrR8aFF6jtRud2A/IGcx7FU7fdk737ucHAGzYdm3DxoIw+rUxNKhCzap72ttHWCXA1wtwQYJfoeV2YQwIHCB2Aa5q3h3LTpMAc6BBH7j1emNy4ncIlBFsD5SBwKTNgU5rgcoGuGTv37+PS1S2VEh2BQAE3mKl6OlhoH/jYezsEpFIWQsANjVUBZHMqsUI2rpKmS8ueJijF58yByi0ATWWUPb3DiVJwAKAMjg2VySQqDiqwikOJoBUSO6tyg7NgSCs5d79t2S5umBgomABDq1EbpzelcPDU6lIFdbEk4l+msrhwb7cv3ePtLIXX3yBtoE2p1GdBCIKoUcCCnUh4wlaaLSSh8p/ix4jzYf4nTRx9FozyQKwp24AqJDO5hekZAP8SOKR9mvh+bwdar0zmz+WslpJVa7IZAAAgOo41tFoNFWqpCckpPfLR/iNDaBjYICgJoPalqAsFogwDl0SaVVfbHLaX9Yniao3wddBbzae3yX3aiPXAQCmJ0CmQthZ5NncVPaNHlR4fzAOwMBA0ovDlRaD3ZrSMHNtn6N9Tc391ZgJHDmPcYXK+K1btzodAPwe9xrCkFjTWLyYO7wOtp0ATCrk4uJcFvO593YMF9dDcucW1zWBrJ2Z68e+BQne1toxIkypV9H33olB25G0FQF6BIN0QDYA5hPGaZ5lksAS0d03sDF0nPVz8N4R7e9BZj9h1F8psKj3xF2lA4sUJF4Hl/2zBet6PEjZzwuGCoMOp+1gLUzZciErCCwCyMQ6cEEMASOcHU3L75gLqP5QYwJsE7TJUKxwzECPdqoICNw5iLlbQYAvnMrNFz8uyzKWZDCRfLUiK60JYwljnJ9zFRILEzkuH8r0jS/K/Lt/IXUwkVVZS14u5PTmsaTjoWSl9lXifgK4G8OhB5UiqJMXtSwWS6nAZABbJYrkpZ/7JBOYAnM1jKSSSBZl0wEARRBLFcUynO5LXleyf+e2bW5uz8B4Yx1dHYHuBAC0bvbMFPbnjHe3PO3HBQBcH4RvxjE2N7exBp7682kGuPPhOwGA9Vzwqd/WHqh5PpLjvgDkIrGt4nPbWATP/KYbO5ry9N4vAIAzAOwkBwBkc8mX51ISAKhkOIAGUS1S5VIXsAJUEBB7D1hYdRtKmOxLNL0pMkaCNpUWtmI11rzGjhpDQGkDFUWwFpW50QSDKwGA9aJGn+R3Z4rFYW6P68a++/cmE8MGrxNz6sCb93Mf3t9zveDx0gttAAPdRuN+rgewAwD8OaBnnf4xxX9U9FUNHnsOYyrGfIBI8W8UQjBeE2lhIQcGgAapEqNIAfl1Wcjy3a8pAFBmmtDi7HXFPOrUuD+d7jbo/6D6p+sAAMFosmsrmT2Zyx6cJIJG8uV9GRAAmMhiVsgEzJI0lSezMzkkAIDHDaWuc4lSK34+JxBD7S7XysWx1QSScnJbAQCzrNScJQE1vn4oi7delwRnVbaS0TBRVm6LYlfOn/MMd+e4Fl7ByNA4AbFjscrUQQf5JlYiziecq459jLa1GppUsNJ1LYAsZuKcGw4Fegu8/LqRGoAMGG/4mav+Owq3XgP+bIJeQSgF7HJHN0X2PyGN7EuQFZJELYGgFGBRU8uj3/+iZF/7styJ4AJQyXw0kaN/9E8IAITLjABAAL2uHAwBkDgiKVF1vxIAaFipjyWRtk4lyxwAAO2q6UiqkwO5+z99RvL9UxmEN6WtRzy/W7BegpUyACpZPJwaAAAgAElEQVTNXapWXRUUaGwlQJEFxcaqlS/95uekyeDQUEscJh0AwJjz0z/38barfCEBA35TVZIXBfsjmZQg+DfaJVArTwUeFAarBFkAisCHCSYCH3cTzc/dkmMVdhLJi9xVIF06t6EFwCDX+7IEoBOG2pK0km3Ll9ONoktW3WewIBvBGlkACPqZKIT0cQUNA58fitNaIwQ4gOKHq9qjZ53VWvxODwLdzftE1DbptQq6q1QZcovromXFc349DQBgn99o5xaIWIWN1+eCUv8y1pDmDYo2ftdV2Bgpu2cafd6NO3qbsYihOo5WACRhan2mzBIWSJNUwsT1/rvK51VB4+Y1PQ0AsKsHHosUWqQGAHTj2X0O/Wg8vEP1GkXfNpBIJOkQAoR81tmTx0zGCKZwKmBzi6QqGzk8PJY4TiUMtJcJFXKioQi6QVcONUlFkq5zBe+Fl6gIAKyyWQcA0FYoSAkAHBycSEm1cKUO7e9DJbSRs8eP5OBgnwJ1r7/+OpNSWAcen56SeYC5jfVNFkIay3I546ZPNQfap+C7rgXcRtqgsWKriTF6zrG2kGTO5ueSjlL2vA/SCeltVaEHKw6zui7knXvflxrKynVBCvV0OpXj4xOCakdHp1JweTsRRj+71JXraIx6mJuYi61fHCRJGtM2RyvIg66NwegcuCd8rgMl+/1DE3/Qu40Z4AOHllRinuJgwh9lg5g6rR4mOIgg6GYVbIAwqLYCTAIFTt9f58RVAIC/T/pWqlij6hjQcNywjiDyZ2wHUP/BOlFASa0VoTOwXMzJTsJ86FuQfswAgN0fHZDuPlnCjfdFMk0AuGnJAMB1Q6vghbt3lfZ444ZEoxGF6dj6gpYEJNaO0UINBlTaMLE6RpgTJ3QVezzGdwHpMcA++bd9Tfet3lYIi3WA94CnN1pVHPiAn2O/wlpfzmb8DgATjADu+w5YoC0k26BcVd+19UDMFHOSIDruP1pJnKgqqhUGptZhegkAKDL09aOajwAG15sRqCUAUD2SyetfkNl3vi6VjCWvUBVZysmNI0kcAKBBgLoQjNOBFIuV1HkpZV7JcrEi2wniTABdX/zkf62K1A4AgAvAvKjl1iuv0YEA/LZtAABYU6wP8bjbDQBsO9rWq5gfAgDPGb67HGc3AOADD37xxO6LJvHPF4D8ZAAA1gLg/OKbXMQBAMoAMAAADAAFAMAE1PhHz0WIa9bBUOLhkcR7t0UgIlalMs9A897rAAokmlryUE96bp1gAHAf2QRR1s+M9UKRA1k9AICPvlRM2lVccjf9mvhzN4Pi+eaN/6xNYKz/3VXJv8YF/LxIYDsWbf/zPvlXC0Aq/lP8r3JWgIhhNOZ5VgBgcf9PZRjMFADAl9Py0A5bY6mqWxX+INbbBABQvWYcglxKagUADm8zAV8HAMAA8AGAV3oAoMkomr1diPVp7wvGT9s3We13IID+vWcA6O91r9d8yAMAmoeyevsNJvpFtpQh2GpVDwCkCfJHR8N0ra+852RjKoABxzIcJolrQ6VzmRsjiADjSiASDNYcAHWcwcjPcJZCMBGW4czdikLyJYB6jdlw9ralgvImMIzcFBaFeu9UEA/AzQprZ3JL0uNPUoA3yJCvwLEAgJ22mTz5/S/J4qtfllNZSVFXshhP5MY/+QUJRusAQATdMxTJwBKvAFBdxQB4/wBAUKtLAn0ADMRBDoHYDwBAG8p/+K3fkXqVMw5ASyAYAJb3Bp/62EfariqCIBkBsROEoziSsxnBpMANoGK4aw/AoKSR9g5rQt4n8SqGoX3IXKwevbWj9QehDKB46VH9Nyu/pqxtQZNV7ywBh9K2JQoai65vHEbhJd3CqPnObozCdHyOtjuoQJv6d2ouHyjNkn3bSgfSx+C1UNVBAmiBkP/e/WakvaWO8reFQm/tE0+7ZNcet9leecWL9Al7Tz20sdC0wKMkutfw78Na1cyr8JEazftuiKyf5gD5UsCNFnZlwQQTSUEXhAehJMORBGu92ZevxQ63DwQAwDxlPOs1Y3hABoPpCEkJkt+SDgCLxUyapmLyuX90QBo2aPIJrbH0YEcSrVXuiaTJSNJ0RBCAqr+kXSkdGVUBnwFgAABoVO/c+6FksCIiAwDWYwAMhnLj9I4c7J9KUdYOZEOiVTBBRRUViTaE6UBFh4sAbQkrUOQHFKSbTPc4f8saGgLqg27tD56mDTeW4WDgxAc1eUKl1AcAkmHsLAgHkmeV1CUON6wTUKBBU/+RNA2UWJEQZ3wsWgCGg7Hcvv2C5CyEmA+8TeCeaq6MlfUKr80HDCESY4w7gA4kjupmoKr91guu98PR/4nQq/gh2DspKs2O4YTHafVdLQqNis/DBICmx2Jigptoz5kv4KjMAswVdVbxAYDN/kusO7IprCrsWFR4DWvRAdUf1HjY+qGXH0ADDjQk+tgb1f9WbenQkoEEGwkrAlOAEb2LwrMDALoD6lcHtm0mC651gXuMYy6wOu7WNK4TLJR3792n1SVdXcJA7ty+w554AgBOfJT3wWuhMg0GAgwuwDUmil6Tgq+XRSS7ouSajdTmPAow3hRi1PlC68dWpID+xnzGyj9fm04e6KNXUMOux+aHgTb4zEj80d9P7RTTstDtRdubLJTCPhgOpIgmZAAsikjS4VR8AADzO0TPI5KMIJbT+rGMX/+CXHz7zwkAQCOgbXLZP5xKACqkIOFAC0Kg2itlLYsn51SfjgLHMoIwKZgpcSx3yQCI1wAAMABuAgCoA/EZABn2kzu3yYJgGwORTq60nQyAXeca58yHDIDnzb+fGgDwz83NhO6nGwBAAqT6VZqQI/gDALCQfPlEytVMkhCit1jLBgBkDgBQejkJQbAKbSGiOZbh3g2JUM0Nx5Ln0BcbdRV+ZRjWEjlhYVdaYFzp77L9PVrffdcSfAqqXe4eWT9j1p+/2WoCMJD2yjsW6d8sAOBfmSWo/cUqAOBk49bifj0T2DOO+8qefwQaagWIn5O5Sxcr3H/EGE/HAAAAYAwAjo0Jb6My6wEA2kYMfBWFlp4BAB0Aa/dTp4BGZk9mVwAAGwyAWy+LxHeUAUAAAAm0f0o/axah48dshePR507GynZQizttdb831g0ZAOV9WbzzJu2cy3wlw0FCe1xUp+GQRNDL9C5ceyJekzbj0DbKIFisJTjEWBg0OJgZexLtqxjZFUR325Znq7XYcfwDZX+ialblueSrjJ+JBRu4mVUah9Vki+KMHdDWlvo1iJ3QRh+EkgeNhNObMjz6hAQhRACxeNFmgAdgzgRy8ZXfk+XXfleOmpXMViu5SFN5+dOfkmg8YQvA/T/+EzIA4qroAIAPmgEAfQVog+Hsx60BsMW2GBTHwERuQ/m9z/07qRa5VFlBzTYwkdmij/X/f/zqL7cUH8gy/eM8zFWBXR/IYJk6AUrNxM1jcC2BrJZARHv00q8m40bTUs51k/iJpIm5wYLIbOCMHdAF+G4++yghroPBNwMsFYekf72zy7LE1VoBlFaufS3GULDADclCkmrSoJoB5j+N6j56VkJZZRCvUiEPtAqAKs3+EwoxRM6Fvo+KO1spl1SjEmOfm5/PA0mUAfCsi9Z7vFuvu15iG3W/S6idQCMPkg2hxl0MAG4Y7vGmoK2cfg8AcO0AdCJAhQ2JnBMANKEuqnujP8oDZuy1N0dlExhao1C6zX/bYbXrAGsQgFJnYEOJoWtl0KSVPvAhPOpLWcwvCADgYMGcg5DW+cW5642HojZ6wtA/pMkhmACDFLTwfYmigTQ1WCYI7JUl0zQ5e40wp2yuMsfwAAAcXHitugZKOiYAsDc9ZquKVo9htVfyOgcpvN9XVERHP/xbb73FBBWiaqCKz+ZLMltQtd87gHVRb4MHgMaYAKSyuU2ZAncu2QJoxqS1qdn6AIoUmQEVquFAOyMiuRBJzPOlLJZP6LuL/Z4gCRT60WI0GMkLsBAM4IXrqcB6zB3MAbyfJfK45yZ0BwE9bOZjHgiqu8HxdmCzUfn53dHDuXe4Pj3S/GHfiL3M7W/WfsK9wgEI3DOw1zHB1coPXgeHDv6Mp653HYcKXtHtDaq+boJ6VonZ6M/knqQ2cdaaY+CotQFgT0YfvwF2oP/jfgJIgUPE4cGRnJ9fEISi6I4DNDAfQKXrrSGfAgDgB7BQtA+++jByXQOA+4i1EXhuMfi5tRjhusFUuHP7tpxfXNDqEn9wrdCPyNFi4wEAfs2K+zYZe9oWoPdHK8Z4XSTsZKRsAJhsFXEXbcm52T12Imw6udB9pzouXF8VxTSz1ZKBBEBLAES477j/7GVE2yCFd5wuB5Jp2BO6eQ0AAIAUX94B5qafg58ZAMDkNxxIFozkxgsfYwsAAAAk7mAAoFuYNkegC2N9EQA4k/Hrn5fzN/6zlDICo0/CAOt8KvEwZRAQJiq4uZwvGFzVcCeQUFL0OKJ9LU055gi+7nzi5+ADuhUAqJuwAwAGkz0hAHD7lrIxyIRR4Ok6AMDA5ytPOdCud6Yg7+N8vPapf/dbAK4LH7YxAPxh+WkGAHhawGpTN24mYxD7k3whhQMA4rDZAQAoWEzGDtp5mljC4b6MD2+JjI5EAgCw6ggA4J8xt2v7xOmqiZfdDTsb+jvaJfMbAoCdWLWr3HIlbrQ/KoPPnx3bZooT8btuEl27jj6IB/gJqR1Mm1DFJgDgnmPOUOz9h9gfKv/2HQUCo0qjeoq9ejcAoBoAiF+hAdC3APgAAM8mp0XAIiFaKnE24mwDAJAMuM0BTLYYRkHi9goAYOy1AAy0BeDHDgDwBHf77wbY0s1N3+oRn8lcK9A8sBApfiTzd96U0WCgDIABnIUycKadQB1af5GUIuFWNzAWCFiJh0tWzvgbiSnPeDICTKtM4yzkXbDQRW6FFgAtSrdksaHtwGKcAho3pLnDDUtBAdwEJsg8pyN1XgDQgLMZjFpJ2TRXBJWEo0MZHHxMpB2JZBnvjQwDkWwFlEAe/8kfSvmXfyJHbS6zVSbnaSwv/dNflASijfOl/Ogrf0QAIEEOgDObugoqArhdA+D9MwAMAEALAFoGAQCg+AcGgAIAgfzu5z4v1TKXYgHhSjCewGjHnA8l+F//4X/bav/siIE5URPX24oHIbkB1RZJAIK2nP7g6JlUJAtq5+rprKrmTHJjBxREEZEb++oOI4dcUmqNImDrKrJ+EuhTuC0JtCAZSNAsm3f2dd1ju2o/7NnQ46yBK6jWprKugQl6uIz+oixTRe7AAHAsAFC5ayQeUKVXlI80GGfp2aDSaxi+fS7XH4b3JVDhUejNuKNrS/iAN98ObdxoldiWUPvb+C4AwII6jqsT1tLnen3DDgzAgtfKoFJf1RFA+9YTqNWz7WT7IPjB4wcBAFCd1zFc/LxT0WPtpaHvL3qES1DYl7Jagl6dsfcPAorT/SMqmDPJRfANteC2lnSgtOyyQBV4JOPRAWnyoJwBBAjDlPOxrrIOADDLSaJ4DgDICyDTuq6QT6LXHi0Ae9MjyXLtU0PAD9p/XRVsAdjbmzBR+eY3/5rJFiryELJEOwKAALBakDRe0D9e9QDwR1X5kRBrRR4bBTZl0MktvsD9BLiBhGqxvJDhFJVFgGQYr1jSWCnpYEhAqOb84hH71fAUgCMKggGwS+Wll16VdHDQAQA659YPor79oG+VwTgh8R9Q8MwxKVyffp9Aq9AJGAxa+XX2bp4gnFV+je7fhWJMOhX0xJ5oPWREVgPdUxTEGHDfNKcF2xPJDnLuIrbn9dWBdY0SjdFMYFDH3XzmkfyDKg+WAxwUsP8C1MH74N9wmUDin61ygrcm7IJrx5xAv33PQLgaAOgold4GAJr72n7g1vcaYGkOAhbM0iXG1QwcqAeqHsdQRPb29+TGzZv8THfv3pXz2YUMRmMGSQq0uLC4c3uBOJPOS2V3gPKOlghtl6GIjRMt6kAKN4dceK0gG21RVS3Xzgjel6aWCfzs64osGbAtsuWSByjXA0EwE5rSdiayxQg6KKsNtSWAQLhHFC0i3VDfB2epOR/YfmrMOIIBQSplPJUbL7xGBsBgtEehQSQUJc4fVPTjRgGiIJEbDQCAL8jZt/5UynZEheqgLeTWzROR0VCqMpNlvqJrRwEKIwA86hRQeYQMIr42NhIwAD75yUsAwLJq5cYrr9Fn2hgAAABWZfHcAMCl839tYv10AwDcm3bkT1dTpHWrfL/hw087AEAKNAdhAwBYqAbAOgBQMLnRFgCX/OP0gngx9DJonTmUZHwo8eRIZLgH90A0mklNqzPEgk6sjG2AyNHXbYx1n/DuqnPZ2Jrge4AiUzn/uWstBT2Euw7+2C559SzaVUD5caT92+e3Tey+Im3x5eaZBMFiVqStDZfJP+6N9vkz+Se7w33neJv7xvUAADSRTAMAAMDcawHQo1sLXwQAGDMiN9DcQQEAxwBAQoqf0wlAzy/GLpFstADck8HeRKT1NQC2AQAr1wJgSfzz3o3NMV4f4W0MAGsBiFsAAG/J/N63ZTwaSrFaSpqgEt8DADFskgCY1xWZibUrJqFCj9ZfaCui2KqFGugmacufFk8CJuwE2Jy9IrR1UM3HdUE7qJzPlDkAtjYdx1DUGUjoLBY5Nxx4gIKuuoopg40E8FZ17uqokni0L+HeKyLtUATrPAlFwP6BDXbeysM//iPJvv7HcgTdr6KQ+XAgL//yL0gCzYbZQt7+w69QBDBtKgIAYDgGELr+AAGAuI21TRSFDOiZIR8A2xoOV4D+q0b+/f/zeamXuWTzlaSRtkswu8HYf/buKUUAzXccNwKBLZTuYWME+qZf/cfPEFQqxTMmxZjCDlXV/6mtR6qlGrJ9+RZyli5Ss9BRoLZtNlp97L/sMUwO0YuMKokT+rIKIR6N5AoLzAAA3HAfAGCiAPyBZvKYhC7pod+8GrYwaIeNUovJVdKXEwsb/ct4MmjVcHaAmB2vx12mbQYKAABtUlo7K5EmM2cien7m+bxr+JoAwhK8zWqAJdhXbfJW7by6BcAAAL2buhWtVw6BeDNopyBaL8iFgJ/sEIok9owCu1a7Jrvm5wUAfABpc5gAAGzaUFql2xILVIiR+KMquMqQhEGwBHT6REajsYynR/LkyblUVSYpNgso/ILmFztLPeZdYAFMCAKkCQReUFW0JFsTak101XITAEDTFvKjd37A/nk9zBQASJOx3Lzxgkwnh2SnMEkYJKQsow9rMh7J97//Xbn3ztty8+ZNJjWgjR8ench4PFUrujYgEAC7GUscSZMqYdcGsEPXMq5lNICzAfzttffaBAGVAfBEjm/uSQ5hpAbg2kiSKFVrTjgnRCJnTx5Ini8Iumr7gG48cZTKyy+/KuPJCcdjM/k3wKFrqXD6Edib+IdiMPgsOq865w0XCCk1HGsVG16f0APcUEaB2ne607ur7NvBjCQaX7QSpEWNBg2Ys0j68cf2FjzH9h5b81alsX3BXBX8eawpOarcCjbguRh/0OaR4OPeYJ/F343hhN9Z8oufP3zwkIwLrqVWdQeQoGJs1ALPP+AvQ21G6LO10YeCbj17OAB3RD9hcQCABUDGFFNtFG0tQh8ePtONGzd43eiLx7jhsIZ2Avr3VPRC75GFv9aKgdck5Op0RwgodtaO1kaj+4qyq5ylpPs+Hg6VAki7NG254KOw/1aVDECXzzKOOdaKtqxBRE9BB4AGrFrQFUhHhwAE3i+J6WAwGCt4ji+2OzkrwhRMGPq061fPMNHrhQZAnUzl9IXXZFlGMhjuMUBCwJOj7QwihUOwHGoyAG7JuaTf+rw8+eZXCQDQeaMt5ejkAAtKZsuZrIpMXTuaVgZxQpFCOvVIxPMKYAtbAJJEGQBpSgZAS9ZBJJsAQB0nko6nCgDcuqmVFPauPj0DwP/8m38PKNu8Wdn7AA7CrS/5N88A+MABANtIrxAL/OkGAFCR1yphBwA0BVsAaAO48gEA0IULqfPM0crVtkz1V+AVmFBQs5aIzhnxYCrh+ICK7U0DpXKc+QDOAVqq+w1bnGCbxqS034GfFgTgnrKWu2+wCDp1/O1MgC5i24EifeAAgJPPutxHtC0xXd8rtEThTgzH8lVgRqv8GNceAPDtALWtkHZ/1zAAtgEA1gLgSIQaH3Q7op6onQZABAaAcwEA5twBAJqfKACAFoA7TgPgOgDAiQB2GgAadT/fl131pmK+vaYPEOk4W/KPv0cAAJbflYv732FBBtX4AdisZAA0FM5D6ycy7RaaajnEoNEegCQd7N9UarohqPgv1hP72cGidABKiuo6LfLAPIskHg7IBICOFYpX+WKubeQA45c4+1D0GEgEdzNYTFM/SNvvNJ8z0XLE06EgLIihCRAVEqVjCUZ3aONJAGCA9VqqVkA4krOvflXmX/uKTMtMFmUlq8lYXvmlX5B0b0oA4K0/+EMyAIaYe1EoJYqdHzADIG4jtkyAAQBNL0wFAC0B3OsAPpR1BwCsZkuKAKqVveY+wWdvHLZGL+2qZ47+bwELg6W+xLJmV4XkwhgECIpJx8DG5toHWBFB5QYIkLOiMzs6XACqmKqe2Vt0bSZ73da4UcXGsquAZlgC7irtWFgQBEOSQAV6R/HH0623lokhLKhGA/1sqPhgM48U2ICHpzjrJIi0zBcrOb+YMXlC5Q1IEijYFXvI9bVss2T645JaWjqxkOy81X0AwHyAd8koP9/KXgs6fQDAEgK719sSbD/ht8Rk83H2GLMAciFu1ytsF4AqGhTAtUcdSb9D+7gQIb7o0D1rKTAq91MwFrrtaUcLQC+CdnkgdU57KU/H3FBUHocIqmk5guoilwq9PazuBTLi/BrLcHhAEAz97sMR5g3us/rOonIOsT2o96N3H1X76eSIQn7YeCjmloA+DF9YRYWJfDoBvbd/9H0HKPQMgEE6ZQuAAQDo4wcAMBymcnF+Jj96+4e8ztEQiZcm7tr7fyhHRyeSDkAdBmvAEz90UajV2H1dClDa8TpcL4EmqErTKuRi9ljGB7AXQ1Kaygh2KG0kS7QFSSvDYUIXAwgZggbmAwBJPJBXXnlNRuNjZwXohUDdLdEgwHQAhqMh+96h9q/z0tm9uKcabR73B8CNJcVWzce+gJYcAwCYnHf+8FqF1/1Bqd4GgJHBA0pVHDHRw55nlX/Q1Xgt3XXqPsIN1qnd8vIotqTWlmsgprt2PBYJP5J6JKMm/gcAwgBaOrQMBnwcXADQ888k3wGMeF0V33Pgk2Nk2dr0GTo22k7WUC/R/dDWVfezLj9bb1nitskYwgGcrkWMonXuDDk+ORHcN8ybo+NjWSyX3JeVxTHp3VjY5+/4VR2d1YkRYU04yr1pANj+o60ven6wP99EWb17pgwA1a6gjSNbWJQBUC6WBAAwpkxueQ45kVO0iCXKIMANVicJnRfYy6I0kf3TY1L9/HYPA1Yxfto6ogOIOcQxdfepjQeybFMyAHwAAGdQRrYZxIz0tZGc32rPZfT65+XxXzsAQCIZhdDpiGVZ5nKxnEuYgn2ntGbsvZVrAQAwR1GqJKELQIsWgJ/9hAIA0Lah8GBMFwAwANo2ogggAAAwAJZF3gEACG70FhGa2akB4CcQPgDdnScfAgAfLAPAp4ZvAQE+BADUZaQHAEoHAJxLuZp7DAAUkQupyABwjEYA8oOx4lcAMsFohL4/bLYitKjtSTDaZ5953UAfCJ7mqQQCUBp2ZowwtNfY++r7+P0mf92VN8GBje6A3iq5YwD4ItPrOzz3pGviyw8WAOjtvvszyg/JrgIB+ou2VgpthneC3K6dQ8X/NBbDSOPfCjhqPEUmb50w3rpKA+BaAIDsVgW7tZXUAQBOE7wTASQDwAAApV9TwDY2BgAAgFpFAMkAsBYA2AA6F4Bbr4jEt0SCkWoApLCPW49hr7mdG7/G+brJwLI5Z1C8P2d8xw1Y7s2lOfuWnD/4Hq2nqyKXETUACCkrEyNf0eoQWjtlDrs/aIG1MoDiP1yzcH4AqHZ0/QbOVnZeAirbO2ASD3o/WgVBt0crQYbYGq2vKCRMp2SyNYslY0/aio/HtE+UghQcit9qqELKgVtLMbVuwFJoZaFtG8G+VKtKwtWc9tyP8hVb8w6O7srsr74hiz/7YxkXK5kXpRR7e3LnH/93MtjfZwvAW7//BxKen8tIqwVkAMD464NkACQSS47YBWak0PMCdxgswqqRIfT5yAD4glSLTFYXC2oBsdDotOyCf3HnhCKAm1/UGHGBCjcKR7uwHkb72WaF3jYpO1ggRGY2WWAVWO+sBeGgc5gGASowFCxj0t6rNfeBvdI+zTIL4iurCuFXv8mxghO0DNL39qa0zMJr3rlzW+7fv0dGAyjbSCQwoeBDDfQIfZyGitDHnApMoQzHU1ZOkORj0JYr+JmrYAiqqAwqkdSCHgqhNgAejPedJRdol11vtRPd0CYhR2XdMOJ+thW8dQN/lk17DRve6CPDpVhga4CBXd4mAOBXDv1qLkEkBOB0VDAdBq3AMiFiC8D6l722VlP7/vDNobFExe7+ts9twfg2FgMrlo7W2wt5WU99Ttu6s7PH2gNMSrhSq/FaoNafnNyQLGvk8eMzCUIotQ+lqjMmvGACWL8x20eANEZDAgDTyYGEIYCBigAAPyeU4906ZEV/cSH3332brQBI7mezuRwcHEkUDuTw4AZfCyKAIM8AwcRwvvnGt1zPG9osXCUTFT+IqrSBvPbaxyVOhgQBVqtchsOxJmCuSkmRM6icu957/I7JEteo9mVZpXuFzXZ1IdMj0JzRAqDWh9PxPu0QARqsVnO1MQxryVYLznck2EWuGgSvvPIxSQf7bB/AF37HqohrGcEcwfuy134CsEWtSbV/n7NTgRpnD6jVe02AbexNTAZJkYrM9XsFXsUq677aPpBlJIw29yGmh1YCgD4GINoehM0XYADe2yrIOIAA/NClADaK9FVEVUCFVK1lAEknKP3Yo9Anj+fjy8l2PvUAACAASURBVEA3fw/Ec7CPIfHH85QRorZ1oM0Z0Irnq36BCm72a0LR/s1agVL9dfx94MeYPEZXBHCiiXHX8KQtLpmCQwAmQPfH/ktRxuFQpnt7Mt2b6qt7ArP+GPo+xnxPJ/hnASH0XYyBoetD/9jYYJ/Hcwg418paMcYHnDAA3I1QnWfyrQGi9vA3kmEOnz+hboPda9WX0bDS+hUNGACoxHkEsT8w5DBPoH7sxGRVxEhdOTifHQPDx7P88a+QcDexvPTafyVFO5AgHMj84kJVjWHhR5XnFYOjVV7LS+lKor/4Tcl++A1Z5GAnRBIUKxkDaCtzWCGLgHkEdeQkoQ7AEIEnrIgg/gOdEbAvsI6jSO4CAIDIZ6RUTDgNXGSl3Pnk35PVk7mke4fSJKks0cY0Hsno8IBnIk9czgXOmp9oAGBrbOTFS3pkrp9g256z7VjHU/31tPUx3pl86XX/hloAbE+xHcWS0H6vQRKxFlm4j7augfKMoc7lGJU/2W0DuOs9NAWEEBxaYqBWvFQ5mjKT+aP7EtH+q5JhilgQxUDEpoUyhMg6hVMHRKxdVdGBYmgLhYsHev8H+8cEAFpB7/JIgmBEmzmyottK0hFylGXXvoX2OI1VAFZqpc6+NgX+eAZstmqttRBsggbutdbm1PUgwM4x3BIzPtt9tc93KQrsX8YJ1F2e/0wfu32dzDCAM6T8A7RFC5kWcjRW0OIKAQAuW4z19QAAwFPaANYXMn/3azIK5+oCAHazA7+1xof/OycA56QEvSXEWyG87FE4ASAbKeNxvpjJ9GBP5k/mMj26A3RAVvN3ZAQAIJjKYlaqC0AMd5alDKenEu+/KlJDQA+xGN5/fY4829hjA7EWFJfwd4ig/htjrgVEpymxdr/nIo+/KdX8vibjJdT70YOPJYR2AFSkG6nnM8kXMwlQpTZTAPYvhSLpkG0SiqzreYLKvTEBYrBWHRsA7br4HXI1WtKLSLFckq0OAACWjCxWoYDbaQDgJSNeF1gD1BGA8xjOMRINcJ7j7Rdsv1ssA2nyWsZw+EhCeQTg+/iWjManUn3/LXn39/+9HMACMC/loYj87Gc/I8nenmoA/MEfsgUAsIa1AHCGPkcLwP7eWMrj/WttAMEAQIEVRCYwACqnTwRrYlhspW0k//ELX5az+w8khQUgnAGiRAvUiAd//W4PAPhVXk5lR7v0J5Xt61cdcv7hgOcRIPDs77jubNG0DatDSMQQVFlvbadH4OivCMAQoBuDgFoEec4EaLx/xEp9OtCbisdQBI2BttLM8diTk2MqZKNXGo8hNRjK3sORNMYgcKKeZE06VU/QS5DMA0PEYsYk6tgCQSiLxZyAg/WSW+3YAAMkAkQGISII1I9HjmkeKC36uWWUr0Bwf9wAgDEINqs53BwcfdePg/ocy8S1aieOhn458zy/+vDeZCBctak9LQBgc85/HX4W9NqziqxzUgN9DcqyHJTgJRXB8YXklZU/V7lEz+8gHUmW1+zDBuX/+PiAye5iec7kF9R4JCj0hKcBeEQK/3i8J6iAY4O1XBa0HFV0B3CJtoOFvPveOwwOAABkWS43b9yWKBrKCNZCTcz5iE2KOhZtLd9+83UJ3QEH3QKtwg8lzwu2AKAy8fIrr7J1AHoAWYaqKPQIgNeqSIsl0Pjss9mFrJZKPzefe3zH2ppfzGQ2PyMDAP3+oFOB2TAaTGhNh35/MAPAiIAGQFEA3IOwGlZIwPe/c/slCeMRx8avvNIeEYqtsIZD0pVEqvKP9ermW4f2O9szYzFRsM9ESz1gQJX+XV+3t6/hzMZrM4FEy8NopKKKDPQ0GUeyNwbt31WuCWo5gBI/BzqNL1S28Tkw3ljzoL9DQ2Vvf5/JFwAf0N4V2KiYJN+7d497G5L6zjHFE9TT+wf2ifapA7y0pBzgBhI9HJZ2/bgOA0DWHUa2AwDUNdhYYEalZwhglq+6iNyacUGBs2CCDsx8ueD9MqDw1u3bzlrVWciCVYF74wRc7T5eAh02AABcnLZf6ByxhMvugdLZvNYjE3xlS4D+PEcbzHjE+cc2sCSRe+/8SHKwEXBNjq2lL+QstpwwI8bfQD+eUYmyMCDEmI6GcrFaEOnHFzUJPABgHYDpt3kbbwAAdTqRkzsflfNVK+kA1Q3MwTFbAGCRG0cqgpmXrbw8yCQEAPD9v5KLDIdVKKuzh3J8tE8tAiQxgJ/rVoGnMi/YBgC1YyQWtP5Bxd8BAMYA+BAAuLoO+iEAcPn0/YkDALh2QhFUK1GNLzOZPVQAAEnZEAB7hEImdFV6JlEQInGBuJvnhERXAOw6AAAiacOETAAZHlK9XQr4nOO8jSjaFQ3gi442Py12YJ12wqWID1yhRLemy6CKzlwfJPArtv3vNh1odCO1CvzmCfD0aeSzxJpP/6qXK/9sleOX/s7WZd9s5pJ/6jO4ij+kVPnRrMpt3w0INwAAcd92FwAwAJ4OAFDWbw8AIMbXPReAbjgc0zIQsYLGMdBHWzLZX57PZQzniKaUbHFPhlOAShNZLmq2mEJAaZ4vFADYcwBArK0OP1YAwOlN6HzanFM+G8Xdn2Ym+Tv/WarlexTIpfhcIJIyfsrpksXa7PyCAADU9COwLei2AWGaUMLBmO1oBAOcJR9aafj+yNDRPuGuh7ANmdsotupP6wwi2ilBkhbtq9BXQIzBrF5Zxi6od23u7pwm21YBgCjGtSykLTJZrQJpCwUA0Or2uK5lenRL0uENKb/7A/nR735JjtpasqqWJ1Esr37605LsKQPgbwsAgLUB7R8CAE0ov/eFL8tjAgDanstio4uBg//5KgaA23B8auPGXqPr0dEaL6PAHrLoLJDwcIo5dAF0Q5qwVmW0VcD+2AJHoGXJgAEDFmiiSv/wbC4lrR5KqZt1LQMkD3g+UCE8l5Rrp2HAnus0lQzJvteCQD0BKvcriL1YZZKg0iNwhtBq12Rvj4uYyXvT0k6tRBWJ0XfEA6BqAinrmjRxIk2gdDq6DsAAKq5zXMgRefq9ceOR2575LJvy2pGyBc31QaFLdM6ux8y/KHWNsLvPz+juee/Fbqm7yyk23veDAAA2x4SfC8BNg01LR1F1LEopSgiCLQkkMah3Fnz4HJOx+dijjxngTcSqbBQFcuMmKPagwM9kNjuXxXJOujorvi16eTFD0J4CV4CJblxsAQcoougc5+hAafUPHt5jcICkBcnfSy++QgAgRF9hDZo1sC8EG0jAK3nzjW9KEiNoAOtC3QjwRao1ASjYlE3l1u0XJEnQHoP11rKXCmMBsAPJFl7xYvZEHj16yJ+xAu+87vH5MR7LxUIuZmcSxNhwQb9OyUoAAIDPR7YExP9SsCaQ+GdMXgHCwQHg9q0XCAKgSmIioNwfXDUVLTxYs9brr/fBhQBeXzuEfkzEr+vtpyCgJous8FOQDtfYKXC4IELvOcbH2i+0Oo/xq3jfwBRCwqh/dC4YawJzaDwckYKFvxM8SJRxwWQrimQynVD9Ph1gHiQcA1wn6hRQ9/f3PQvyugDbfU4wBMAOMCFWczNB7xeodNaDb6vwUq9+FzhdZgCYjZ4VMZlke4EWqtg9E2G9BQCfGYI7i8VSjk+OOUeRMJ/euEE2AGz/cN2o4pO5hXvoABxb4+yzd1/bGACuYV/J5u4+mqAomVquQoGX6DUd4EaB06GVPF/J8dEhK+vY+1fLpTx6+ID36uLsTKaDoYApoICgsU/sdR0AAkvFga4Bayvh+8KFgO1eCogYW4mMGmtZ2GCc9J8V+jWRrCSVOx/5WcnqRMJ4SB9j7AsNhZHgrrHk2OVVKy9GCwm+/huy/P7/J0/mqmI8e/ievHT3toSgXmINtxWBA+pTQAQzSS8BAMYAuPOJT7By8jcBAPQ3/W+3COCHAMDl0OQnCQAgO5OiNChb5lohxln1oAcABmyrAV1chVW5D6GUSf0Al6zYnkkBX1CJkeZAdwM5zFSi0YFIhHaBBAufLTaoCQRJSyYAvnjGAYwnI8ml9t3+4Vfz13bMbvfsftrFU+tggN63dRDh+SNPfbdniTW3B7lXMQDwaEfp7y7Zkv8eDGDspoE1E2JNil2ln/pAHU/Fvb3/icG+RKL49ADA7P6fyjhaSFisJMD7sM/btABtfNVdwQTDUZGmKF0DUBcAQEIWAPSk0IKcLTIZTk7ZYrJavSujyVDadiyrTDoAAGLnAAASYwAQAEBi8X4ZAG7/3ZX8+0PmxloHfC7521+TavGest2QU6GYm0RqrzsEcyKXdjmTcrUQqWFDp/aZIa4dsUCcUvNGwSjMp5g/U8RNq/ecs8jJUCRza4tlJFwXVf9VT4taOWCnsZVboSErYOByNZcN+Hg6CaBwAkp8iDaRC5EKhaqYAMAAbx7HMgsjmRzhfD2V4o3vyltf/rwct7VUTSuzdCAv/8qvSIw2hfcJADQV7LsrWQH0TyLZm46kOjl4JgYAWkIqMH8hso75V1SS1IH8xy/9B3n0znsyjAdSFqo1hnFg3PLrt495ezcPOn9hb/u7BYoULdpgfPkHhCa4VuFTNKa/Ka1kS/icK93J/2OVJPTDbm40BhIgnxoMp6TYQIRiBP/lMGTvNZ6HgNT6OfFzJFKotqE1AIHpAIH/cKRCfvSJRD8KAABdvLRCpJKjBuwYMIggwuoJQS0rcfDgBkOBkw9FmdD5wgIAwBkBOosKuKlAKSY6GAE6OQEbmOfm9g1y90//SwAAV80Fx+31DhU7tOxM0kC6BwPW770G79aP0x9MNhd5T7qK75ZAxB26u1oA/EPRT6wUAMB2gsNXgScARagSIoBmtdqpqBMMonBdInt7+zKd7vEzoyoPn1L4s2MzPjk9ovYENnaACJiHZYk52Au84X2RJCHpRPKEIAJsAPTpm3c852m5lIcP39V9sKk4X195+VVaCTKIaOFzCgsTuG+Aep0TAECwgvWNFgBU0vEZcL3QsNibHhLxfO1jP0ttFFTejdUAqhwQXHxuOB1cXDyR+XwmQ7oE6FxFYoLqJCvmVU2WBIogaFmAOwFAgEGC3yPZxcYNK9GcfzDT0U7x7rvvEUR54YWXCQRQJMVLkiwQwjiCHWRJ35p9W7exoxcbc0rnSd8CoAk/kzL/Ow4S91l4/919xb2wxF7nG143ZMJHFwWlhbjeT53j9n4Q9QE4gPlTQA8girg/aLvQipQs9MGvMij153zNsydP5MHDB3yciaf6FHS/BQCtAdAFMJFWPM4YGVVRUqxus4emd7Hw18x2BoBV1I3B0611WtCxntHRHPFYKvWbIF8DJ4iV3LhxkwyG27dvc26vspWcnJ5SowBzxd/X+Vw7jDfW9zYAADR47cHvk3INDLVXEHNSwQTzfnZaAtxwQYWPZDmfy+Hhgbx7/57M4TwwGMjFkydyenwsxWrFPdzOJOz3Vo0z8A/AxXCMNavsDZwr+IP1BRaH6TrYXkXAxIRft+xfttOh535eh/Lia5+UQoYSxUOZn18wQEQQRLeNRoUgl1klN9sn0v7Z/yWL7/0lAQC00lTzC3n1o/CHDqWA84Y0ksGlBK08QdABAGwBgA4NlZebXgPgvwAAsC2J/hAA0FTswxaA54l69DlW/b7KRejpXtmJjEIIDGy/qKUA2JMH97SGH7Z6pkYB3UJMAFSBTGXhaJlT91dzQVHuEVpLEymR8KMdAEwACAMmQ0HPDSjHZheGtYqqsMW9yCrtTFrTBNhIutXPm1zC52ICvF8A4OnG+KpHbTIPtl2N+1nnJd/rJahUt6n+uxYvR/1Xmj9PGs0f1o5C+5cyMdCu+bQMAAAA1gIAkTszdtVwwgNYCACY7k8k0QCircKYUDXG0AoJ4eiELj7D0QnF84rykQzHiAXR4hnJeHpIBsAsUwZAsvdRbQFITO/A5t/z3AnnS6lN8l2l3X8lKwfY/O7YFPzAc2nv/YXUiwda1KDFH/IoAACZAgDLuZTZXOp8JVFbSYyWDGozKAAAPSoUXJmQumJYjLgYwprsyYdAnwoF4u8srmoHtZ7TYI86Ojv3BMR7VmRwc4ZryyX87PhGDsrnwIIZQHslEQCAppSyjCWALgCuMYpkMRjL5PiuyOCGlK9/R374xc/JIbXAWpkPR/LSpz4l0fsEACIIhNaprFalZGVBljRaAOrTQ7nza78q+f6pDMKb0tYjAg90DgkAQFXitwD4AIC2ANTKAPjil+XxvYd0AKihR2YtAMi//tWto60AgFEzfQTFT8T5c+eX7id4a0sYKv2uv5hBmq1Eh1Di+QBerQBuVaFNFoAFpfbdNklWTmNVmTbdANBOzKILVF5Ubow6jKoIKpAI6gEQTNEOgL4cIEEObeR31eamsiKU0nPc8ECoYA3vev7eBa8MzLkNaSqJXkowCqgGGyCRo0EDNDNV+AWoMRMvPfzttZ9n+faH4PqznwWVvY4BsHlda2CAQ+367dUAAMcAcAwHnUNXoMVeBc9/bZ95sPv46BUgtn1u7Qn2gQevBQXSWmEtTa3tJQCHkLjT1q5T78bG1NL5YW+6T/o+Pd65camFJGzN8B7Ql8Bcs556rMHlcs4EHkKCqEZiHDAnVQwRvUkRxfMUVNCKNJLnssrk7OyhEwQsCQB89CMfo5gg6P+oIKDXvGrAfMH1Z/LtN79FTYE4AbqpDABszEg8p3uH7Dv8yEc/xvm4v38ki2UmMS1WQDMOmNyBufDgvfuyXEG5H+CEqpBbAgp6P/r31ZatlqPTI9cXP5Smxg1HDz4QWMwB0BvRr46+I7RHKQAANwIwANgLx4q7fmEM+1aDhCCbgkQ4K9YpaZrgtLy+HgDAZ3AK/07lXzd/jc80UVufTXAjAPiiCaX255vII/rzTRNB+9C1DYTAArUGQvr60imgbdXyNAhcUoi1D4aIEPU/ODyi0OMb336TySPaAjDfMJfMccFeF69lSSYYA/i9sRvwd+x/AAEAwihUuVEdcjR4bDJ+y4SFKGsHvGX+pgFgGzgOcjdYSGaVgq9sOu479D1uKeKJvfKjH/2oc7KIZDqZkhUD/RdqNmysv6vX82UNAAMAUHmzudDvJQpKde0PThSSh7wDbGIK/tXyve9+x2k4xLT6Ozw4oGXmkC0UCBZNB0ZPM7RvmOgkX58VfwXMfLAGSJqdR/6ehb+bLe6lPdT9AAAAWgCObr/CFoDhaI+q/bAXXZU1wbjJSIHx2SKXk+qRNF/7PyX/wTfkfIXiSiVBvpLXXn1FclgZosIySKSo+vYVnDxsAQhjstSiQSoF5nIUyQtwAfiAAYBd55qCQb4N2vOegs/7vOtdAD5kAFweW7/Ao9Xufv92f/s7oQGg+5hePM46Ji3IRYpMzh6+SwBgNAS4rUEqAADVBXHFGyfs3NfZvWKHSzCg5VEVNeNA6u9MD0RAB6f2AJS4Y2md/o8R2wxcNoDaxlTHff0cNABAN2XXq33plm24A6yBCJtJ+POuped53i4AYK3svFZIsvNHCzhodSQPy4EwVmlzvf9dKGoHlz+GLkl/BgDg4t5XOwAgRDzAzEFZnD4AYO0A+A4nsYSq9DGF8pTxqfbKEJoDEzNJD6QuIUT7hKyAIgfDcyDDyT736IvVjABAihYAiEnGdJl3DABf6PFZ7gOSSRezbwAAPSnZs2RkwucYF4gx6pk0b39dmuVDF/dqywWZcUj401ia1VyqYiVNsVJADWwLiDHi2slwA/tCGdfaHqo5nbVdR/FAQmriDDkOGGPka9COA5MaCTD1AtDK6LQBLOAzBqwVBxgLei2GsK2uYQNIid1z6mc1zYA5GkGKMJbleE/GR3dFhjel/Oab8sMv/LYcVxl1l+bDobz4q5+WaP/9MQAAAIAB4AMAB/uT9wkAwMkATIa4AwASaACUiFegSYICoGMA+BVXC8St+rMrEcNjsF9SMdvNOxMPtGkINEiLSBoQcfG6X3LaVkrhtSDKAlY/2e8CTk+wzJI6KB7SUx5UXyYF+uKqE6BiWewjhoJkohRcBKYIsPchaoTgFAKAzlaQBC5UFTGZokDS4YAVFYkC+j2D4pvD1g7JlVN4BzIFJwIk/vBvLoFSAQDAlA8w2CrY1DYhBDGV6l0hqGykxsHyPvbg/sjpF/7TAgDrx8n2BL077NeEj9yB4iqoG/iqay8z5FYTB95X9tz3GzsSF1b3Nqg69kks2bpqS9Nh2w0ArL2fJTR2DdyMcsnyOSuY6jHubL8wL6D9UANAiJi0Hh4c0+oONBp8ZiTyF/Nz9sojiTw6OubiAgVcq9FaGQCdf7GEGv6cSrRxoklrXSGoiOkOgGQTgACSbVb+glouLs5kNj/nY5H4vfbqzxAAqKtQ2KKOBBRWN4LWBWUAxBH8QPG2ik5j3hdFJcPRRI4OT+XkFDYyoLIj8f//2XvzLznS6zrwRmRE5J61oAA00EAv6IVsN0lTkj2eH2aR5aFGi0djSZbt+fPmnBnPmXPGP3hkW5utjZ6xLIqkKIlikxQlNrux15qVa2zpc+/7vojIrCwADbDFIxl1uroKVVmZkV98y3v33XcvK6jceEgzDuUcQADg3r2PMZ/TZ75jliKNNg6+T7YvdNodra3R3o6SMFb/CwIAhVX0xbxhPbJMESfUBygldndycirGAwUN+Vy0UvPzg+uXyTQBPG/x5yuZVoSv544XZWTLg09MfVJesQaUqJtImW9L8WCUD6qSmK9loA3/jq9NAIbMB+4TorCrpcCpx1f6JXbc99od9fV5yzsl70r8QwEBZBXxAu8/eIiT0zO1NFAJnwAk77nsbVy1x1d8uDexes7X9skmx4XXx3nqK9RMbGM+v2MT+XUiWMqJ9T0NAKiRffvruiffxlrjX23ujnboGBDcIzuDoar9vGYCq/xgewjp//Si53XbMm3cO91MpzGzUTPbFAFUkY096+7s8Pfdzgsya4zax0+eIxJAVNBngA2tiQ4fP1Irzmw6QRJFUiw+Pj4SIMAEmWvLzolE1Qs+kQAAJzopMFAsRGtXkKgjkwZSD0l7dAwWD/xxzLin+3tX7WcbG5kA4rCNq7fewjRrSQNAjJKkjZRMZFYDgkxrmADAQX4kBkB+99uYLEIlFvnsHO++9Sam7F/Ml+iNBqIBco6orSXj97z8loImaQA4AODWjwgAWAN6XwIAFzQ4mtNkGyhe/f6lCKBRh584gpdFD4o6TPmbrUwR+5YXKkiRqnx69FjVyn6X4pxczLlpAJS2V9iW5l1ofOrHpMRdTV3tUpsgNaGoCM7Xo0BZxISwPQSCPhCS1WfgvxUsavFWq+zXO/smCGAR0NqMucCo82fdBR0Al7g+aYR+dL+zd2Vn/nqUW8UBrISu2LbhQcRa7M+z4OxJXOvfBZq7sTQQkMX8DBoA+RnGjgHAFgACAIppXfzatMhrAgCMBZJu32wi06XmHfdmOWOxtWQVopXsKEkOwgmCJEbGXvSgbfoRUYSz2RidwVW0yQAgAEAGwAsCADZF3ezxY6RkrVHSczbLFkTxsYV6+dliGuZjZHf/FKvZkQnx8VyUtaHT0yAAMDkVsLHKl2IAqGmuoE2tiWRXon8F27h5zlOYm05yPK8CRG22VbYNNCMzziVLDipAwOo5gQN1XSgAqMAgFejk8mRtIZb8M+Z2IpABnRk6SvyxOnHziPoLZB/wOUPMezvoEgCID7D81nfw8a/9a1whAJDnGCcxXvv5n0XoXACeRwOgxeJK2RIAMJulYgCwBeDZAQC6rC3UjWQMAFJ7V/AMgHYQ43d//bdwdO+xGACMGbwLgBiBv3LzauUCsJnskxq5GcRUwYzb6EiDsZ7TpgO8SyabwIBjAPD++WSfwVcktKUpDGhJov/01S+fCGjO+gqco//ysV78T5u5Ew/zmzS/sv+TvyMwQConv1IYiiJ+UqVOnAI5K19RiKSTIGrHaLGfxf2M1SglLIwwhXRFWCxzFOzvZlWYk9b5KdPGaalZShVwVktDU37NLPFjBVmK4B32bj7/NqtQdOPvnxUAEAjXPF42y6MNRfLNRFqJlOaHtr/1I0gtITUbwO63PYS+7T44fRoA8LRReRYAQPNyQym3Ok7DEnl6LqV6Kv7b4WtzUWghnRxi0vM76LRJbe8hDEj35hw2sbnZ4hzj8zMwkWRPO8ECUnP5e+vVDmUROJmeYjYbiw5PYTz2qtEdoB0N5QzAZJCXyXnJucoknk4Ah0ePEMctzW+1AIQd2QhlqbWoULSIDgRFkQoACOQ+YCg4gQO+l35/qMDjzp13MZ/n2N07wNnZRO0LTJCpdUB8hnocTPzJACAQYD3ITECsqu6DE1You+2uqMq94UB6AgQAViWTRb5vW0t8j+UqRbvNBHuJyflEAnl630kXo50RgshYOlyzXoGd61EWSWXhNBjWwSlfgVELmW8BcAr/20QA/TyxdeHaBRxdj/dXTIwVtRDa6vkXcEOBUifAx+fU8zaq35ojgCjW2oApuEjB0CCQVgj1Pzz4+YOPPpJ7CBkbZDVQCJBJHZN8CgOSMcG/4z1m0s9P70rg2wFkr0odErIMXL8oD7dEvajrK6XZAlDvBRZEXdxq1oMrW9d1WClGhBOLMpV9uyfSZ+j1MNzbQ5rnGA6Gsp/h9VL4Ml1auwNZCi6Sq66zqpi5+1FVEF3Jq75GsgycBaDb9z0AYGuaybvtJ/wgeMGtmeNCEUcKEZ0eHWqfZ7WFCT8rMGwDkAsMVohDW1ukDbK9hXovrKpxLvJ73gc+O4FfCccGXM/miEHxwHYQIlIrl4F0/t5wI6kYAH7ebGxocgHIgdtvv68WgCjuYjo+1wG9ahHQDrGYnmheTmYprmRHCL/+r1Dc/44AAO4z89NjvP/eu3IBmCxn6O8MBQDIjYHsBtdPTGCSuhStdhupAjXHAODPP0UXgG0FhJcAgE0E7UYNV41t591LAODyKMBFGC8EADAx53LgOcJEhZZgTE7GxwyYA3TaphLP4I1guFoAKttpJgkUhabmB/o9xQAAIABJREFUCPMjR/r28QbBBQbZTFyYmJRsz2G8SJCefeEjRN1XEMZDc0Oq3Ehsw5BOFanQ69GVAyA8CFHHWfXDtjABXPJ7ITZ8Qovl0+IvnRKXxFbP8rdPfsw6A8AfHmuvp8Sf5yFZuJaH2BlXgwasEttK833KPNt9u4Rjr3xCAKATnMsFwDMAfFuzq3wZKC3XH4sT+ZVtygQATFzYRM/JJqGDUquVIIpHKLI5WvFclP/lhK3HFJodaa8mANDuH6BDDYAfKgDgEaQmSOIjetof00mBl+x0FcpMVpiyuE5PkT/8c4SLU8U+GmbGToxJFjMgbiE/P0WZLRCUtAbM5apBACCUQ4M/6c1hoKQ1tWNMsKhKTewgottOBwEBAGpm+YxFBcVYBSf1BKgTggKBxtRRjqbYiEj6EiuC/EpACgF58hAIKTA4EPW/AgDCgQEA0nYIkdFxa3AVYbiH829+Gw9+61dxrVhoPzhNIrz28z+D4IcAABRZJAYANQDIYv9kAABdAALZEnsNgIitE2l+gQFAAIAaCeaAAAS/fOumVtr6Qnb0zwoJqkq9jcep9FKhKjrQtiSQJpCxUfn1mgBMIUlJ4BW4Xl0FoK6fl99rE2TPDKsvTqk9V1XD9XqG1ufJTdnTlD1dmJs1gzYGePJaL/h3pX7GilUSEZHj78ggIJV1hZTiaXKnSBB3EkxpZ9FJlPhT7TmKY/QGPQEGDKio6p5S3ZOrnH6W7S44vc7TTFYRi4w6ArQQ5PVHqsSEQSS1V70/TtgXFAG86AX7bIiCtXA0jo1PAACosui8JDc3ciXdVc+WJVyWiHu7rbpn29u0eUbHJzk4ngUA8BXQ5hysXiugv+g5ptMzVWT5hqxq78QJwwg7O7uq/pMqThV9qcISkST5jB7kUYnjk0Nu6RiN2C9OWzxS780yjEmwtwYk0MBEOGSfoaq0AXaG1zDo7YhWz/nL5I9zkUn/bD7BESsREWn8C9y48apsAJOkp2RbtnIrXoNV/D/44JuGZkoYz6y6+MEe92vXb+ja2AownxNk6JpNndYHDyXObYJUKU5Pj3FyciQnA4q7eDsz2QmSNRAl6FMFPWnjxk1S+RkksVdbIhg69LTXilKVoa0+t4kqw9zgl7KOa+HKwRUFPv3hoOqv1gFeUSwL9UPx3012T1Xhp+CMFWwrUFDMCycWp/2oClDWASnf900AwMCeUEmhqtii4C8qC0TtbQ1Q0tgdtueQwsY2CgIATPhsL0nU/39yRiHImfXHubWSkaq9JKsiAJ0k2J7hwRUCAmxR4u/jKBYAwQ/uX97jngmpZ0rwXuh9KEFvqiRz/24m9jamNhZ1V5+BIZrtFYjn9/AqSVcrhWlYmDq1ASNsdxkMR9I7EVPG2TWaQCuVk2l1ZQlx1YJR9w/USTtp9VU3r7sWH/s5Rw6Jh5I26c4I7usS/JFrR21VpNehKGu6lI7FcjFHO46wmM8qBodhtwYYMwhjcs0xJZjVHwx0NlQ6AGKNRVrn63R+O6PaDOIWCwEA/L23xBWA1TLArNp/mhubA8YpElZEXRzcfBNnC7aYDXX9dJ6ZL3MBc6t8JhtDagBczY+Br/0/yO99G+MZsJhnWJ6f4Auffx+zdIHxfIL+aCCPZO90w/ugFo6wJeokxagEAERmA8hAiwAAY6gijHHesAFs0wYwSjAlK4EaOzsUMgt1Tqq6ovPjogZF861uBwDcI3R/HUD0STb+H9pj/+a3AGhves7xqFKsT/gEVQW8kW6tx3/V7tGMLvT9Mxcn1t7T9gusAYAnDcCT3pyzIablXgBk6QJxzPlcYHp6jDgMkBAQEN05rQAAnoc6WmhxtkprAIB7najJjX1M2VOdkBLQpJMUWaR09tjbv42oswckTDwI8rL6yTVbgmcF121lweZSW42h39/VvmQf6+wAxyKogkOXBG+0EVSo9tYhfPrEqM+djQ3uGe7f9ru2WfF3/3bvt2YEcN6zwEB9IQIxzhJYT1qffTUAwB/7fvmGaJmCYMZMBPG5p3XF2FWftWI05rGRLOZQnGF87+vosEqfzRDKarnRXloxQ3yPOlMCMiMZW7GvvQUK9/I+RQmT2RWmk7HiySQeKrGO2rn25vk4RRj1wD2YAd7ZbIJ2/wo6ozewomUs2zxFj3v6PXrW1dHgsdj7kuwRAS/TywLbLbIpiuUEy/k5wvQU2aO/BBZjF7/xXGTiHSJ3LaTL6UQttkz+I8akZABQeNuzBRxbUrmELN2NeUsRTSWpQWQsgO4AoHOWADEm+nQYiNhvbYPNsSd9R4LyVoggk0KaBQTuqM/EGM4VBxg3UVCbdotc2yhPBB6gNQDIDMippxMiOLiBsHcAlAOc/dkHePDv/w2uc74UBc7aEW7/3JcQjoZUi8fd3/M2gDbVcrYL0vNtFSIq+NUKUGVYImtZozlTATIAiozi4aYBwDh8d2eA/GAXN5saACVjdo6J1wDIEK0CxwDwAADHlyKADgBYtfDbTgMgVgsKgRc2Y7gc5x/fekO1eaMzOTpthWCyd5cBoJMYqSpgJrAU0IfaUbD9Qd+s3jeZOz7p0uO8oBNtt+S5bCGg9d97lodNcAVQKgK56SkFfQt6GeSy/1mCH54C4mZ7c6PwtmAa/IbHeEQqdB6gZL9lusTelT1TYWQfZZGpmjKnryTBAYoL0sqLd4DBDwNfTiKxwckACFDQCkM9lRFSsQFaCNtd0BfWRoqJEY0AyX1g4Gw380UAgKed/U87cF/o9w2QtkocKkVtO5B8kF4fUOvlyi2Yw6VvafNafQVFAOXGE/n5yCC/mfyvI8il7Omms3PRuOs2lJaqmKMRKdo+saq9UI1KxwlHAb457t+/h0F/B0Nu1ism/rHQXaHSbDMI6UE6x3R6LusXXuqgP9TjO6QBrkyc0leh+ZVuBKLvZ0tpDBAcuLJ/RdR5EwtkJdYEbLjhxVELX/3qV9Hv9wQWkEVgSUAb16+/gv39K5YEZExKaqcL9eDLTziXcKCWW5Hh8eFDPHhwz6zvBMBxHAl8Ekm1ammPFdMoxsHB1apVgv1uAtzcAUePUrYSEKS7d/djjE/PMBoOzI6t3cXewTU5ZTDx0oHLLbPq1Sebh9fnAROjoPP3UpWnxgeZOw27P7/P+Eq2Kug6IJrMIfbv+wQ+VzVbto6k2TdaDXif9F5oJ0pwz2k0eF0JIan8qZgeVqnh4ynaNx6fSyBPyWAQqC1E1HAngGcVACbTXVDoj4m/Ucjd/uj6SzUWVYDnl4ZfQ9yDOG52sJjwkfc6NiskgUAOHLDnsaqUfVsSpHcaCgZISr3Y2aCaQwStLikymYvBQBtVtkZwrLgOyGhqBXz/9imbT5fxS13bB2QNkFPXUWEOtXDWtlDGGGAUcLXx5dqoxp8sEed2QQCCjgycbw8fUsGb+hVsuzL6H19ewJADG/Q8EhmuE/+63YKtAASUTeDWNB5Ktcpw/nu2ClWPmQ57Bpvf43yMXbGeeOY4lpwHLNS2QNAs6OLG659BGvaQyU4swHgyEWis9pV8LoulNF3hlWAsDYDywXcxSVsYj2dYLWd47far9AGRAGDcjpVccH4zUWEUpfHi2mewQfCbYxJF0gCQBCr7lBknlQHISjh47Q4yitkkXayiRGcYGQajG/Sq5vySbKoxZy4EoJu89PX9vpoPTzu4/lp+/3wAwPqlNYG2yy96s1Lq45ntrJxP8Oa3De8n+POnoQdPig98vXX7y7ndZuNc3ny+Z/Gxd5vVhZfRW3cU7PqXayUNVzhe31mqa3BAHNe2XJ2WpsDN4P785AjEAjpsx2NiwCohe5ndnmDyzaUYbBJytrJvzQLwLymaODcuVj6py1PojKFNLiujx/c+xO7ONXSuvwf0XwXCESDHACBl8qQtmU42PJvIPjTXgGK1VDLFTwrBGtuMb8gDcs63XVoDTuSNcQvBeQ5cRuHqDHEv2RJ/bgFwtvWpUii22sztbKnulXt8FSt5/Lm6UTVwW+8JTtjOC/i5pN4SAC+459vQ7LFNoHudg7xtVjavz1+tOy8Dc/FaIVbS5t+NQGdaKqczIJzj+Ptfx6iTIyymKDLatJKR6YpGmgf2WYFkOuesXU2FER87qvWAzktzOQQhtKRT75X7Nvdj2rj1+lhFbcyKFVrtHXSuvCHa+jwt0e0NUGbp05bwpbuBxkuxgKP3OwtLgvrSLVuFcsUMOOdb7F+Zojj5CIvJQ5TZGbA8R5Iv2UlvsbOvxrB6ni7FwGNBifeIkQ/jS36q0MapSFZpyvytju+a/Qcm0tdC0GojTnoIkj4Q9yxBp7A6GTdkS+TUUgqsDYHOXgQVeLYTAHBODRxbYzC63FUSBC0EJZmrKYLWVChgQQAoD6Eu+biDZdRFmxaNyQEmX/sGTv7g99CdneuKz7sxXvsZugD0gckcH//+f0RwcoaE+S3Zs9JISlBS/6MIkQi8KJESTGwZ0zxirJWR9DHAyck5zqcTjHaG6HQiTIcdvPMvfgmLwT6S8CpWZc+BU5yrU6yKhRj0RZarOG3jzzbzQnhNTOAhhzQA6ALQjigCyHiK2gcrFQCD/+7qTdcC4Ldz99Ul6qTnCtRRlcyrahvdktO+xUWooNUtYxf0VWGrekvctuDopT4A5dYZcnJJCd+FsALnDK00eau6J4WBFkM4/tb+7/qdPdKwUUn3iZQHACx4tIqDqnh8B+kKUUh6J5FXzqsV5ss5MvaPFgU6/R4iTiw5AZg1pTZRB0y0VX5l9SREzr4e90kQICPixySYaIxDrCQEGJAF8MOxAXzaWf9CCf4zIPbN59/2vQ/WfXC8GTz9sACA7c+/Dgw0q1EeRScF6+zsVEkzkzHSlr1Pq9S43fyz53eqrv6iA1b3Z3j06AFGo32p7JeFVYflHU7UM14p+ac1ICv6Vs2lPWUf7XZf/f/WP29UZiYXpkNgVGt+MKHkzwhKMBnxvYIS6YsJFhh48JWv/JESfr4GE1rO8W6np+SfYIYw80q0LJQGgFVwuYLZK0U6ulH3T8+OcCz2QQQ6fahXnelmRDu0vtwQuu0OxmdnuHXrlg43gmNmocnNzVgLSlGTWBTLx48eynt9ZzTUa7E38pVbb6Dd6VeUOLkmtEy3QywvBUB1pZr/ZnLG5MgneXwNYwXYZxOM8vOtCQw0K/g9UtkT34LgwIIKDKWgn9HAidyzDcD3hXMclxTkSzr6apojSwFJTPZ5D5jgE1zg/eN90XiIas6fzQQO8CvZJ/wdr5HvSwFE1ddf0/Yrm7tqEXE+ehsqv3+vAwBr7QA+sPHOG07lWqBBs5dWgSLHMhKIwSoG3zdbFzq9bpUA8xr77Z7ug8bemu8diGFK+PYzfmxkKg0A4MLvGptEc09pAnl6PUpOsO+918H5eIzz8RmWZFQEAXhfyTihdSOraWpFIPU2tLkipk/QQnc4slYY2lZWFH4CtSvkAtBiBQ4W1HmrQQcmca2Qbrj53rRX2Hv2e44Hlvx7EBAQxFiFfVy79TamZYyU7XBRC1O6RzD4oo3lKpXWQJaucCMYI//K/20AQBZhfD5DNwRevfmKgiABAHIhYVXMEV9VxWHFPhQAECRtAQCrKMKtz34WOcE/AgDsQS5DZGjhymt3kDsAoGQrQruL6bMCAGtn8GXJ8WbW+mJVrKedgZf//m8BAPD8b/6Z/vJpAIDtG5d/XADtNw78NRG7ZhV7LeHckpA6uNiOZ38FlyWulwAAKjZZImkAAKtvBM0KnB8fIWYLAAEBAQApsJxbNVNzXL5QCvRNBs62uEqTXe+T9GMyBFTetN5n15pH4BLZGKcf/zn6nSHaV94H2N+dXAN6e0CXtnGE9dgGRYV17kPGJJMwerxCFK1MbM0x2Cqau6e9sy2VC1vFMvWs1t7oWpqFXOQuFqD87lGdnj6C37jRBAC2reX6Pnh3AtsH6/tQyTBV88HaIg3sd0C2S8kZR2mUPQjgrbM3RBifaUI3zxblLbUNNxXmLfm1uyjQmFnIKgNyagRMcfbhN9GLCb5MsVLynVhBzzFcmXmJFeHeqlhSDgCw+NF507v8RVaAzC9opyQRPHkXC2iVvlmvq0R0lgcI2jvoXn0NWHWxSENZOpeZOSw9z4cBAE48Ubec75/5igcAAlehpiBeDswOkT76HrLZQ0SYAtlM4AAr68qxpJ9jNPsVrZAZl5JBIEchS7wt//LncEuaCHb94lA61wabU7wPJc/EFh1yugjjARB7zQznHBCZDbsBALSzZkHXieByHNl3zdeliLDTCvKgq3LJghecAeFUZ2/uAADKDSLqIIu7iEevAPE+Zl/7Exz9we+hTQAgDDHuJnjjZ/4h4kFfDICPfu8/IjwZVwAAGQBhK8EqXyEuQlXl+R4ztlEQACDAT0Avo53yECcnE0znMwx3BhIfnY06eOuf/RMsBlcQh1eBkuyUSEVjAwCWYgCwKCEAQONPVmop4IYAAG0AxQC49xAJ1f/VVkQ2oFmNBl/cu7pScOyCbSX1rgLHCcIgyEll2E1WwcvScG48RFskfOI2IQWxTqBJIAqVG9eUF2tkmABArMlhFA7btyzK8nQUWfk52qqnuyr5F0Chmn4jwLx4FOlaq6TANntfjWHgupzOdP2snJ5PxhiOBhJ6oUo3qdHT2VS0fy+cYKVESwTVg82AnQmUel9ilKw4swLMz1YLS95gbsS6+ba5yKDE7T2eTv48C/hZ/ubTBgA8xfWya9G9d5v8xWvxCPKzvJOLVX6lG0qW7DW2vc5m5WWtQkyaTp6q/58JrpIc18fttQ2E2lbTyg7GuoJA5si5aPp7e1fFAmDgLDE/qfAbADCdUSjwVLZ5/CCwQCE89n7t7V6TC4A2PNd77EXNfN93XfE0pLlWIWffOCnmpp7/jW/8ifWgL8yPnZV7Vv/ZXkBww1dPPUWfLSw88Lhxc0p7AICH+mIxEz2NY0Ofe0teWxj0Bq4tgolfS57qVIDn4bZMTfxO9HgmMkzAWDk3bRacnZ6gFaywKxFOWt4U6A730OuPJNJmCRPFNUNV/rl2mczwFhDsUEVUAIBL+LVX2V5kybMdxH5O8ntPw27OU/6cAR8/D/YJwBgbQPfAKf17kKDJYPGz1LQdzMFgkReYL5d6r7PpTD39/LA9hzRws30ki4OgDF/7/HxidoAntFqcVK4R3oFAB5QXyWv0CF8EADa0ERqhuPZUB+LarDUm14V14hgVutaGwj0p7JwXZLJQ/JQAEu+RLHZc5YfvsUehQ61vv86dboyYVrYW3I6/kec7sKCq8mzfA9Q+4QAxv5f4/dzeY64qysnJiTE06OZBl4WBOVWIXdb4eybTBAVkTxjHSDo99cQxSPAUfmvdsQCM9rJz6YNwf2iLVcDH8Vr4vVWm6gTA9iSf+FLrhS1sZJysOwhoDwkT5GALwB2MsxALFubbiUQkKSDLa09Aq0cDAF7B2RoAMJkuEBUZXrl+FTMmJ8EK7V5X55a5VpRiRTwJACBwvQkA7L92R0HJKu6AAMAnYgC8BAC2TuRPjQHwbEfncz/qhw0A8EKaz/mjAwBsV3oaANBmCxoBgFWGFRkAAgBM/E+tSIzmhO55ZmqjBYCsHMavTAqZzBdMGE2stJCI2hnO7v6pClGd0btIdt5CHl8FuruIRn2A7Dd6otOrPmOrHs8Ts2IJYwNXyXyyeNvHlLYXeSFBgtDVftmMwwQIsIq62YLzjMm/1L43AYAm0OIz4M3nW2839nPBkmZL/uuKv6eeGyBAAKAGCazdS+fZc85uOz+eDABQ46zFbKqcA+kpJve+jSSYogXmDQR1eAY4xoADff356O6EY4v64pEyJ7tixmpyAnA6RLm50bDYyDFQ0YFnbtLFjGFFMkLv4DUJRy5SFid6WLkC6vMMgb1/f/8NmLDk3xwNmKm0BMoQPJ8Dx3dxeu+7CNJTdOMCYbFALgDK0nUBUa5tT9V2AeceADCwwSvy25xkfm4F4MsBAMamiUCAiG0yUQ8QdZ/MRw69tW2r7ZAsUg8AOIci9v4r52Nc5+x5BS04FnlQcqwNAGCQWoBjGiLmvIi7yJMeIgIA0R6mX/0Gjv/z738iAIDsHeIaBACopkSAyAMA2jeKUmdtOxnh9HQqAGC0OxQAMN/p4s1/+gsNAMAzAJ4dAEjYAvBrv1kBAAQLGO+SASAA4PPXbxiTyt04LQgOnruppNjyxnGz0wA6v2WflPMN+AC8plC7YJNTyKk31z7OdRCq7ihZFrngsUr+fQklEI3Rsw3sq0v+nfic+o8FLvqNbz3Itf7mOgltRqFEpui3yN4vvjQFOvp9Bky5VMBNZTsyuy/Srp34k+97zMoSc27sXAEMdJX8M1uJJeJUsBoa0Q6Qau0UE+QEM3EQsbJAyqzd1E/r40cFADQDnr8OAMAHFmsJvksAN8e2SoLYQkKEUL3/JtrH+coAn4mLtxjzcG6tyOuOnCDHdHaC09MT7O9fRa87lKULFxiRPgIArP7PF6SDnykw5xohAEAdCOLL+3uviDnA5M8nq00AwPcq+z5xS6p8lbuUswDXKAGAb33rW9YekOVKOtX7f+26WbG5yjzHQlR0VvwEAAQSJFKyTHsWl4ATDOB6oMMB570xF1ro9/oCSfj32TJVcnTjxg3rEVfFl88VSkBNCZX80DkmwHRyjk4SYX93V4n9Ms1xcj7HYLiD0Yi0p7Y5dkjTg4mkbd78NzURDMwzsNJv4qr+NxgAzfvvQRXPDPD/5ljLbjCJJRDHg6teJ/a9BwAo3kdkWbZ7JVtGzClC8yVOcHx2JhE8HtZM/i1JbbIQQoEDV69elQsCH8Pn+uijj5WEUvOhyV7wIEgV3JjeqIEKPsCoJrQJQFrFpBY5Yt+j/7fCL+8y0Ai+LRZkO4DTV3DaF2pdkeWdAb1siyILjPNJAadjUEmnIuE8qm2xfKWjImT5OvSaCrO/eA8APN0GrgauajCXwAwDjOWM2hITjTHbE/hBJgCvt9Nui72iY8XpNvA84bizss/1TR9i1Sdk8WXJugcAOO/53rkOOA/FSuE5Ual1E+C2Hl9/j5Rse2CSuwCZPBQErQSPjD2nfaYIMC9iXH/tXTEAlqX18XE+rUJrbYnK5RoAkP7n/0sMgGkegwBAsipw88Z1LEi3RCkAQK0Ln4ABsCIDgJomJTs1WyAAwFahMupYC0Cni1m6xM7NG0aBe1ILwEsAYOtR/l8rAFCt9ktaAV4MAHiRFoBGNVrnv1m0iXVX5jg/PlZ7lPSl1OOTSaW9LJbacy3RYQ+6JZCemaq2J9drzO/FaGOiTD0cVirVrurE1bJjLA6/qdaDuP8WuntvYxnuIW310Op3ENIRZzBqiJV1ZLPLWJTaPzKYJkDAzdoBj0ZBb+guSQuo1mCyeKfeD9dFvv2YbCTyW22qfAzkCnCXWFltOg+sr4OGxZyuyiWCZEmolc1YAZYgNpNEt8fKnrYpY/3JougKJFcBkuxfq4A3GQBMsOOYv5wD08eYH30fQX6qCjhdIvIl8w4PABhLWrlUJYBuO7Gu2DEAyAA220DqtOVyE2Mxknatam2WhpLTgKA4crsnAGAVD9AnABD2kaYUKqfILkGlJ3FwLh8T+zvTMaDwnbUpm0WcjQLPdrJWZsDyFOnDD3H28EPE5QL9hA4zMzFjZILuLsFX+gXo6N45ZqJX4Hf5o2fIqbil8TeApwYDNEuVG5XSxaCAMh0B+kBES8VEOZdAOIIMZKf7dla1qZpODc9wm1qW11p85uNHtgAwhmELwEwAgGcAJI4BUHQGaA2vVwCAZwAQpHkWBgC1saQBkJNNwTlgrXp5yxWiHQPAAwCT2RSj3RF6XTIAurjzKx4AuOYYAKZPsZ0BwHYlgoI1AyChDeCv/SaO7j4QA8C3APDV5XD2yz/907p1vBEMHCigRFSGA8txOj870/esZPD3VR+FAh2KPVmFv9qAHJXZV0Is2aj7WhV2NgJuPp//mZ7DSl/VrJWytChMRvu3e2cZNEXUSJ+uQ+SaieA3PW/F5qtH6/tFgensVKrpu6MhPvf+e0pOuu0Y88kYCZM1gRSFqMuz8wmyxdLtRSsQAFjwhiogsgSIiT1ZV1QBpS6AAAEieqyEMtFiTzC/cvKGCRZFBwXVLD+lj7/tAIBVS+sN0M+tJhXc024vsAE868XRgnkLrL/ee60bHd8+/I7eOBwDzp9jAQBkAHQ7fQkF1v3sOY6OH0j4Ly+oIMwN1SrDPASI7LP/b3fnSpVgGpJfe9Ir8Xb2Yx4gkLq30wmgxR4/+Lhvf/s7SjiY/FDM7uDKQfV6fgwsEbLWAgIApAKJASDbMiK9tpmKEeSqp/rqKHwC5MJQdPf5dIbFfKqecD5aImrtDuaLhR1qrgJrqGMgsIB2S1xj3Ev4+o+OaY3XM1X5doJur6OvQocL2hfSHYCtDsYIEIDnNAFM9b1mAGyrdGxWvPkY3h9LEBNR0Dwt3FgAVhlR4EL7HgIZOdsjXNLP1p48F22faC0BAgaxRvWr/ZbrOQfdCzIA2u2O/u7hw0diA7Dv39v78bXtvpvQnmcANDUALgAAAe+VaaB4gSO6MPCT3E728BG0MRskT9atVZLNAokaC45Z4oJTjnWb/tdxhL29nYodpgqMkmlr0eDcy3l4hm7fFRXSVJYVmCkK8sBE3c7lyOnuXnra3/YN0K9Zz/DQvM0pkLdAulzg7PgIwwHXnQG9smt0DA0CLry3ddKfqGpPJwaxVBwrS4CbAz68E4W4ZRIazAUUce6prcepgNtewX46STBWlShdr9BdA8uZ/FdMBCcQxseQVTOh6m+Z4PXPfAF5PBAAwCCEQSHVj8XEy2Z6jjwDrpUnIABAF4BZQaHJVAyAW6/eQFbm+iSDQArNdDEgqChrpctbADLOubitvle2IORhhCu330SallgRAKBzBTUAXgIAl5zQl7U5rD/8v3YAwI/GZjxi1ad6rOz3DZE2f/aufbXH+7+92AJHhypaAAAgAElEQVSgQLI+tzf+tgn2Wjhpqvy5xEBbFQDAbwnw8SuFwoqcPu08L6xAxvNcbACXMikmdYUyrTuXBHkAwPqfWVE2cDvMj7E8/BPkixnagzuI9t9BGexgWoQoaBUcx+j0huoPDuN9oMU2PjLluF/zuZggWeLm4wYmQxpSx5QjYGv0bHPV4b/1fp2zDZXX6+FvVu1d1FP1rG9O/6fV3euCnI3xOk1d5+OGhoCxAPx4uoRfY+Zp6l7ozz13NXmedi3bl24NANiU4/a7CQBw440IABRTrE7vIZ0+QLE4RBzMpRFR0K/VvzUmoY6GrfOD+70XXKuaQ3ivWOBQc4EsWVk0qQAAadVYDCg7V+7j3T7mOVBGfQwIAEQD5CntJDsqVj4vAGDCftSq4jPQxo9xJYXKORy07FsA0QLgex4/wOz4Hhanj9GjNgY10SQSrcZotyBd+4OSfFNSsDyyZsT5GKaaDxVbzj+Pu9euBcAAAMYoFNalU04PgVgAJqrIM5i5VzOu9QVrFXXZ1le1pftdw53X0sswBsBlAEDe7r8QA0BFXrTEAAhka8C2WwMAZCVP+GStBWAuFnrXAQBv/3PXAhBcVeuHF6hcAwCkAUC3EVPEXgMAwgS/++9+A4cf33cAgBU5jAFQIvjFn/tZawFwgm0+yTdlbaBDWoV7MAMigQHOa5DjenZybqJRDiBQPwJVkx0QoKDceTVXQIBDKTnxfHJjG4LfKOqEjlUcBcM+0auSfyOphAEnrlKUqtLvK3j8KiXlxuZjCJ1LspCj02PgnWPQ7+K/+Ykfx7DXBWlfp4eP0ItjDDodlIslZuwxPT1FRssvIids7+JYRNK1dEJzbH8hW8Kxbyn+xeCSwb0aOknpsk9SpPNWF4vWCBl9YD+ljx8VAODfjgde7FDa3KhfvAVATLaGy8QmAODv9VYQIGDPPcXyaE1nC0Ne4M7yzvfL+wilqWlmp2yB+eIMZ+MT7O1elbUdRQOZ1PGAz/IF7j/4gVT/TQzQ67FxHAhnxdgZGQDApNRbXlpyYcIqnpVg4pXs+zNHDP6e183rJ9JJNfq7d+/pMV4rgErt7EdvftTAiDFRpLfhKNyeKsUKxVq7j6tYChhx1ClS+FV5nZwrYeeBdu36K1KGP59MdPjxWlWFdQDAbHou27qdIZkSqV7/ZDyRPoYSvCgU5ZqWiPyq5Mra0SsXAI/e6ufcPxotAM1k379nv7/4BJLgCe8PPyUS5ys0TgvB6zz4sSGQYffaKPJsFWGLxWwxFwgi2UICf7o/NserdgJZC3YwHo8lmvj48WPMZnO9Nn9G4MTYJlah8Sr7GnsXlj0ZAMgRhEYrlWqUkn7S2Q0E4Cf1TXT5/B8PYx36TqwIoaznsoLBCn9HwTs6RfQxGPTQ6RAHt4qVVdG91gIDSt6AEkEs6NOicWevRODBeigv+i9bpaCqlzc8nC8J0hpgsYFelvyTOZEtF1ITTpxYphdc5Jh6rQwJRToGg/3ezhjtS+zgZBDlKna+1cbPMd5QtsAMqAMTUYhvqQDfnA4MEDBQz6r69Tg7amlZSl+CyTgFA8ke4Vrg+cHrH8+WyFt9vPW5n8CqsyMAgOdEEwBAOhULjQDA1eIYyz/4lwIA5mVbAECYLXH71k3RIAkACEBwAABfW4HlEwAAnk+rpCPP5YyOAEGEK7fewIIAQEz6KSuRJgK4SxHAlwyAjYn6EgD4pPXHZhzwwgBAM9ev7swWsL6Z5lZxiINFmXQ1RQBlA3gk3Rq6ADDhZwU/z+YGACjOtr5++2r6Igz8xExygLG8x137mzQAtFfwXHeti+khFo++ilW2QGd4B8H+W0C4g0URqEeYqZlU0Ft9JNE+kmgPQTySOCdoT0hV9HkhtpAx+KyqWAuOssLM6qZnxTpcxAniEjrnel4j0W9oL2xW8N1huI7abN26m+tifY0oD3BVWO8vbwCZ6xX3ouT6agwxzwhwB00NulSWfp88gDYAwCWFFQNA3EK9P+UdBHl5hKZjzB59HwnOsZw8QBIuBADIQp4sMiX7oUTp3CFjyjoEAJRvcND5O3MB48+ZwMqcjowAFcFdMUtDYSKTzC0oBCgAoNXD4OA2kOwgX7KmaADARm/dMw8EXSxWoQEA7C/HirlebD39WAKYAK0xisPvYXb8AxSzY2A+Q4eFkVWEbDFFnPB9G6ikAoavvjOGrIpKDrhpaOhYocPF/2LIeA2Aeq4YMEHdC7P8q7UAaKlI5guFlNmi4JiBrlDGOW3tIt51rCKIb4wVVwAZDxdbABLXApDGXSRsAUiuSAPAtwDwnq4zABZOA6AWAfSF4AgxYqJLEuGhQOAKecvAuEhCymQamQYAGQDD0RC9njEA3v7nvygRwFgAANniZJNvMACywokAegZAUWkAJAQA/u1v4PDuA5gLAMXFY2v3JFDz8z/zP6+qnlZPXQxYNWHlIsTZ6WkdrgnRtODJgiaKLQ1MaNFtfgzQRCN17QIM1urHWyuBAQlEQKyKbhU0N4FcouNfh9UPa0soFTj56r+higG6naHbe2uLOZ9s+qDVKmumzMnqj692isIFS9R67QSv334VV3Z30G/H6MYt7PS7KJdLWT3NxueYj8+tp4tzlNQNTnYXvLuQt6aCuU2EIAEXsUnCrZAT3XOKmcuog+XgOpZEsz6lj08bAGg+/7bvP20RQFWF3ZzxVRZPqfbX4+fW5hAzcZbXvVMHNXq+JdjGiMn17wbBwL53EQ/vaJpNHABwgE6nh4KCH3GMxXIq4b/Ts0Mp9RsI4IQEvR2NGADXBQBIhMi9nk8Geb0eGOB78O/Lz2f+3ic75is/1WNY3WaCYb7lNejSTEw1JkygySaoBsa2XBM8s++5Xplke9s1JhR8Slayz8enqsIShGBifHD1GvavHMhu09TkV+h1O05AL9BjO0mMkezv5mIAHJ+dWw+2c+hI2rGxFw6uSJeDIjlen8S38vD1vbaH+h8rwbz6Dvu54IUUfeWfTANriTC7pw7bdzh//L1xDA29ewJ4GXUceNiE6vXnGGtPk5ZDfd2WvK+zmxhEmLhfqORfqvkCbkyk0Ts/eJaUrZVaY8VAKQ8FbGkBYG8exXmkRE8km8l/ZMl/aU4jul+6WofKy8/XqHb2Hq36ywoRWzAGg75E9cgA4NpgkisVfokyVhwsm1eshMUWplgVhC0FPum36zYbJv9hQZV91EyOJwUwVWXLjRtBF37q4C8KdEmZp55EmmJvf0/rlnoABMH6g76umWwFn7QT6FBVQkCWMSQ8wOzXVS34R/cGVtNtzlvbidd3MOtFaojYOePa3rQ/1AAAz8FuQpC6xPR8onUpQJ1AUgFkUR933v9xlO2R/k0Un+KzDHAU/hSLNQBg8Z/+zwoAWCxzdIKVRADZAuAZAATXuC7IACDl71kZAKz+UwRw/9YbWNK+ttUWANByLQACABwjSmOktqINUPdlC8D2dKh5iLiqs41c3T7yKYUAL/S0T4ofXB32iQRkvw9vPk91Ntu2Ue8Qn5QBsAkAXKj813tP9d0aAECAzAEAXOvk/TcAAOZzTQCgLGnbajarBAVkZ+bjXVLzXWzr9VfUUe1E0AwAYMXXtGaC7Ajz+19BUCzRGbwB7L4OtEay4yyiAsuC9qPc9ztoYQetYIhWOJQiOjoJIDtiVkIT8zxvbK2mpxUiZ6Llfk5dF2m4KHw1Vi51fNZXsGNg+C16K8W+8ZiNv6738rrqWyX7DVFUn8h7+77q343k32KC9QqyZya6vl9XwX0RBoB/o74FwK9IxhUriZwTtMH8BKf3v4dhO8VizGoqAQCCPuZDrwIkzxTGBIxJ5aRj1X1jFZgGGHvCKa6rmCekuxiTMWtrNrc9+tgT9FBZESkZaP0BFnSeCzoYXntNWgBlyjM7qQCS51nkrESXLWYlrE53EZQstibW9w/qVZ0BxUPM7n8Ti9MfIC7miOg+xX72gnTyDK2Euk/GFueZYLmfOV1YG6e58PjYzaypDSxjnMhCqI24iztdIbfeW0wIkIK51AJoxdTsSQwAoI2u8v+WEyB07SCMbb3if2NgfBee35OshBShbLQAUAOgzAK0XQvAvNVGd+cG0D7A/I//DCd/+GUk07Hu6Vknxhs/81MmAjhZ4KPfpwhgAwAQOSRAHMRqASCTXO81JtheiOFhDADieSOcnhEAmMkFwAMAJgLYBACaLQCbLgCcU2ZNLRHAMkTSSvA7/+bXBQAY2GCFTkFqjDe/9FP/UACAr5RJ9Ep9wqQ+OXVnt760abtkyypenLjNIKBWPfa0FE9XtupiaYqFAgnYu0EEije4tnfS81aCDbQh5G5pG4FXcq4yMlYtMj7eKqZEVDyFVueKcy6wa3UAgBMK870jnLBKTNqx6MD7O/RiznBtf1cgwKvXr6NMl0inMyxnc1l1cCB5DQyu2CYgdwL3aSiedYsbuh0InSFRRcZw3Bw4rvSnjnuY9Pax+BsMAGweqs0qrE9k/WH/aTAAjLJn4E8z2Kj73i7WJ/w1EgCwKrr1eHMOWY93XX1vJs1KcBwVXsfGKpcI4Pj8FHu7B+h2+wIAuHbOJ2cYnx8jL+YoKQiofiqKz9FOztYMVX0PrtzEzmhf60+WcxKcpIuAWZbw316d3IsCml0cxWJjJdGk9PO5mWzyZxSYI/2ZiY9vYWiOh2fnCOWW4JndRV9ttgqpbeLWv+9CVQqfuWSdbQ+Hjx+JIsnXZGLc6w9w7fp1qcVT2VYsBlngLVWlZQ/kiIJyg4GJCy5THJ2N1TagtoJ04dwOejg4OJAugLHya9TFEmTr02aCIxS5AQD4OeBBHw8A8CuTf+/ywDGlTU2XPdzOpk2cImd5aAg9D55QNP/pdC5xNu+gJzsmKsA3bAPX204MFOW4ECwhQMLxoCgq55vXEhDLQ/fAg5QEFqzP0+aDUfJ0f3zVxP2bCL6hkRwi7kPGAuAn+84sxVW4Z5UnHtSqQPFYMuR8WRAUpbMDmRcjDIcDxAmtHOlqQHAncaAYwQ6CZbbf6rpjWvQYuLDGACDo4HQH1hAzd9Db5T+bcrEfF44Xk2ef/HMOJK0WpmRSDAeV3ahX5CZ4xHvc6VJB2M43ey5jOnA+8F5Qx4IgiZ/jpr9htFnZ6IF0fa7hQkwCnom8L3wc75PEvBo2lAriHPWR82o6Pseg35fKCx0zJucTrQlW58tWgkXYxWuf+YKAgDn3DroO8O+DSEFMEuQS0qQIIBkA8////xAAsFh1QACADICmCGB30LfWBIE1tnSeBgCQAUAQyAMAe7ffxDItBACg0QKw9xIA2BJnv2QAPIkBUAfbW0R8lRj9MAGAbZX/KkKpXqiOQxwDYBMAKAqMT8gAsLw6Ini/ypBnLGYR8GNln6ArafwszRZK2rx2j8S1HGvVW+vKLFAAgFmgKR7Nj7C4/zWExRJJ/zbQo9jYSG03q6TEslhYUok2wnKIVdlFWTA1MbV16kz1D27WAIBr97JBde1ssu81gUCeZ6pIU78nt5ZeuqWsf2wAtu4E2f4Y97xrv2wk/oZBuEjYfl7PBw8A+/5+26y8xpgHBJgzKGnylRdPWPRtFwK+XxwAYCqjRF1TyOYF76F1xGfA9AiHH38HVwbAfHwPcTCTRgRow0sAQIAohcAdAMD4oAIAvLAeBe1ixRghmYVk50UdcxajngFfigxiKdeziLKSpWtnMBQAUAZtYwB0drFa0jHmBQGAsEQhBgALBl2ERRutkgUEFhUmAE6B5Yc4//hPkJ5/jH6rlK1csARaZceKsuECgbzQrc/eimk1AGBxmBVwrbXU3StXMKYVnpWi3Bj6YNTdByWqYgCQNZEgjDoIyXwRm4IMAMZsZAc4G0wLzLUmmwLOm7mH5iFjJFrxbtEA8ADANIjR370JdK5i8Y1vVgAA3/HlAACfOkAuy84ArMLXAABZkwHykBoPmXMBIJ63g9OzqZilBgAkmI+6eNNrAFQtAHQBYDbZcAGoGAANFwAKD64IAMQCAB5/fB9xQCah2YtLh44AwH//3/4DtQBYgGlU1IrOKEcKSy4U8Llqt4IKX0FklcDbQDXo9d57WsmGUyRuVnr49wQA5svUOny8QIObSP5cWLJi4tAlb+NQUzVZUbPE3ldH+VhubAwY+bUOyi3Atkqm0x2AMRjISKD4mapiFPXLl2jRIzsMkBAIYeJG73EnQujFCEmVYTrHT/V6UvyMwSRpPp7lJGtB98lqszATio0A81aCeW8fS07orRT5LfHGJ/zRZRV6/zRGw6lF0JpJtK++bb7kZVXl5nP6730C3XyO+u+fHjxdVjnw88P6pS+6AGyCDs3E0OaT3SCfGNjvrcru5yl/5oExu/51pwEGAueTE5ycHOHVV287Wn9LicLHd3+gjWUFtheQKm5VR0v8eU4k6LQH6HV30e+N1jQAmHTxtZns+AR22/zgFUtLYBPDr87D5oG7pQVD4Nt6+OYV3T0qK/VzCfqZtQoV1MkKOjo+tITUUbnYOsFKedxuY39/H51uT4kSH+/BxOPDQ7FsmETRr50H5Mf3H2K4s6P3SVCAhwT/npVoE14j8mvghHnNU73fVPv926wEaLao3HtAhV89u6OaU3x+BmSiuJsgBDdGanmoR2oFTGd0K8gl3sd9yoscctwsoTehUw5jk8pPMIYAB4GY6v5UlkC1UCnHlYditQc7hNwLqwrgqvbGumVGySxtIzsdJ/zIdRAgaiWymVT/esYAr23q0wGTQlb/2cdOYR/2vTGJ72K0uwu2i3Cv960lAloEVnBvsnm7Kk27ghUMvgbXBsEdnR3c/+T4YAg0Pzl3dP3OGslaSzjMBhpofbEC4loo/BxvrnnOITolEETxLBj/e6kPE2Ry65IBWLvD9g5H0S/I3nCiRgLfuDbbODo61ByjdWCfFoBBKBDY62145li305FFKFks0gJwwrCa1wmtO3ONL78KmCA4zHGQav9Smhd8foIMBBFIv+Mlq42GWjFBhGXUwxt/58dQJEO1ABAYJgOAtF61G5A7VpRI4h72lo8w+fL/juT0I5ynrTURQHHZSHt0VRcCDGKoye/Y5vaSlYF2BwVZaFGEG+++K32ajNRAguitGMtViCu3XjdHgt4IZRRjmuayw6VlotnfOpsrMWg3RLj+ljEAnnbcWnvh5Snwtgp4M9axhOfyj23nZ/PRzQT7ade67fdPqvA/7fmehQHw1OcXLe5ChNHo4fcnffOrPd7OPxNTqz+qU2HL5W/7nYGadMyh9hXdZlZZhrPTY3TakYTeCJzScostAORyStaJAV6RIZ9PQaV4JaoObOMb8udoZYHm+ti9mj2Bw6g4xfTe16XjkQxuIxi9KoG3VUzxaPb1LhFGDB5bQNGT/ztWbVWMVb2Vu1SCFvVC1LoYI2J7QHcg4I606eJ8htZgV8lOScCQooHU7WKiydXL5/fJ9IURe7oWQ7NFwLfa+lhKMUQDAKh/78BfJvwCov0drPVpKmaMA1Kaj9FMcMiRp+s/ba5unfuNFgAPADAu9xoUkqCT6usc6ckDLM7uIVmdI2ZyXFBfpsQq5V7OAMUhEzo4HfjiipsqqZJpoeQ/cdV/VnJbCMjmYDLrkv8VGVsFXWZMG4cMDtqQZ2T3tbrojK4DnT2gNAo8i1BP2n+eNC50jSlaZDHHCIsOgiJCWPq+hnNgdYj5D76CcnEPSA8RkY1WhAgzzkdT3EeL578xvr3ujU6FtTXtQIBGAaCKx6ub6XKBSnPLiqcGWDH+4DnOWCJCwIRfgAD11OgIYBoYlXbcRkuwbRZ1EaseExMZJEOXLgC892QAhCtS9ql3FGMSJhheIehyVS4AFAHsLqYqXJ+2IzEAkuEAmC7x3d/4LeyynXK+0DlOAGC+zMQA6ICtFY4lERBcdxVjuQAYA+BsPKsAALoATAZtSANgeKAWgIAOBSwe8u/LCVbFAqErOHvOiJqAWKDh+V0G6CQd/Id//W8xfnyMYplb0YMgQGxfg1/4kokArn00koL5fFYl2M1eR4+gkNXgAQC7B+7ONw5Ge6zRW32y6QPYnb29NQaAJpIvs7GPuFIwNcCAF+0rMHwOqj8zAPMVU74PCTw5ejeBAKsAeWVuC9wFTBA9WsUWrAoUYFBqnqMM7KlYfnp8JBGodszA2llcqUfGGBLFYikaR0zVePfJa1ZQulqhS1cBAYqW9NMxQJtMGGAZxki7O8hEZ9nWI/8829r633zaAMC2A74ZlPx1AAA+BN1M+ptzzY9K89r4vfXrGzBkvXOWyNUhhvtuI1G2+7XCZHqK8fgMN2/eUnLEmisThbv3PkJeLFCU1KDgJmsghbULkp7bRqdDAGBH7gFeZZ7P61kznLtPBgBMrG6TRFozHBuMnEYrQHOuNQEAjVc1ferD2Hq5LNBlFZ/vV4ktWQKiwreU7PYGtNBc4Y033lTyaEcpWyIiJVhMHF69cV3tRRIVLXI8fHykde1F9khDZzXa2A4rVe312gE1BVqiqfvWBlVhWdn1+0VjDfl770X2bE9wFoUeyOTIUTjNi/eIol8izTIs0lRVkiwvTdyTr+EqKLqPDkH1+5p3WeA+JIHEudHS9XfVDmujW7sEuIq0Oy3tmnVarWkAeIqGjzGquYwA8/kStBLtdXuYTqxfnDZ4/V5H+xiD1enkVAl/v0/6Ife+Bfq9Nvb29zHa3TP7H6cpwX0z6dCWyMZiMp0LrEoSCjUOEEcd5X/LRaZ7PuyzMuXGR0Cwiev5tUhnCfXiCQCjS4Ql/xYIW/usqSIbiKuxde03vCbu7wbmmjAnP5sJFEFYVdPLUq0vnM8Ej8xvmNbKudotJpNznQtklbBFQGAQ13lRSufGC11aKw49jDMT0WsAYAbGmBOEXqvIMZ+yUmLrjEF/J2lL94LPly2XODo8FPVP54uzrdoEAF5/74vPDQDEZS4XAAIAbAEgAMDxTuha4cCRJwEArHqR9q9TL0qQBRH2X30N06wE2j3RjGdZIXcBAnW+tYfzxMhQGw42LwGAjVDKpcmN/Xet2PGUFoCnJdAvAYCL55/dgPVKdn1TNn7u9j4TzGSCTG/gDNOzE1lxqRhExtTKRABXJUE8c/ihMGCQLxEQAFbfsYnBCgAwUrTo/966zhwA+GPuwRlaxRmmd/8YrTJDu/+aAQAtCpwFQJIjK+aOXs0KLfdzCgCa+jmTALaoZTmTbIq38Uwim6uDpDNAqMSSSVoMdIaMKgAmdyw20ZpMdnME81IT3r6AwjTAko3zq/lYPz/rpN8XVyyhs9/76r8l/pUmlzXZO/0uixV83OW/X2sZa6wsL7z4IgCAMQsMTWBMrmqzAwBMv8YBABkBgPui/rdX4woAkP5DzgiISaTF+E4QxsazAgD4TyaspP4TAIhtH2Xm0O5J50HXQSqAzopMc4T6O7w3UbuDrGyhbHXQHl4D2rs1ACABvssByCdlEAIAVBRoIWTyz+RegnsZsDwEZncxvvt1BNkjhMUpklWGiK2FOc/Bjombl1MTpPRJt2dsrOHCPg71MaWbI2tXvtkGYPeD8YQAL7YBcLyoF8XEn617bH0hS43jJ5ClGb02992aGbS+X744AHDn5/4nRAMCAAv8hQAAGkbMxawlAJBmJaIgQntFNwATDi5I/+e4E1w0HBFJNMT4fO4AgJH2numwg7f+xS9i6VsAyAByGgAEAMqcLQDWPsJzXDPGFecrAKDdw28LADjaDgD8r//oSxqpCqlufM+fkzJrG5kPTuvHSu2Zk9lXYATmNgeeNiiczJY8SBDFKY7rNYMAs8Wyrn75Crv6KY3COqGSM+maTMBdH2p1o60EqWCNQTf7in2w6Gn/nBceIDDqdMOXftVCvuBTkN1AUQ1OLgaz5l9pzlgWYJondqng2npzrRLJ59b7Eo2UbAGX/NtWp2RQHwQP3FcPCBRBC0XcUx+QJQZPqgU8aSlf/rtPGwBovvK263/yz16cAWCb+HqQ9aT3vBkwMZn0AIDtIaYL4JkAm49fV7Ndqcef1OTr129WhGv2xD98dF/2f+VqYT2DLk5We3xAcby+9Cu63aHEA70NIMfTdAds7XxyAMBbatr8qz/q75vj422Y9DPPWnFzkWtZGgnqA6cuQo7J+VjJlIQ+aTdGkKvbwenpmRIEtiS8//7n9MpiVziq9NHhI1y/ehUH+3tmb8b1VBaYzuc4PD7S+qX433BITQ9LjPnaTLSY/CmpaVt7A5N6fjDB0VjJEaR+fz5R5Hvi3/u15ZNM/3uprKt/3gI3JcGuDYRVf653cxs15wa1BPgQxW20zQCI94tzgSKBBlKaEKIKDRdAAAuMFDOsweXuZ9Xja3inLjLUQEJPzhO5KvEKRZjARwSaGLAukcQB+v0EWTrF+fgY/W6M27dvYrRjOgyzGR0b2N9vc77TbaPb6yp+WaYZOlQgni0xm/P9kBZPl4ae2U+RQietAesp0x85qyOOHcfTKvAcR4pgEkQxfQn1fvK/gueKUfQ5lryP3MOl8u+++sq/f4wHeyUAGYbodUzIj/fa6yuIBu/6Yj2Ivbu7IzcGPg/nGc8W6Qi0neK+WALW/uCF9CyZjtQOQRCZVXm+hoCpPMdAQIuxy2i/yao7P1PnUqAWA7HnGha2roLlGQDbAAC2APDcfBoD4GkAgGlAWHB0gQHwzjtqcUmDFjLON4oBxm3s3H4Ds1mKnDoEdPVwAMBgtFPZiaqXUyKiLwGAF2EAVJXOS47wp8UELwGATwIAbMZX1vIl7Z1WaACANGFyTE+5VybyOVcnEPvA8wXKbK4W0YL7a7aQBr90ANweb2C0c12R6JlVPy1uMFFA7n1yASjHmN39OlpFIQAAw5tA0MWK+0zM/n9axJLFw5YqgopG/5egtGjX1m7K1yMQwE/qASSdIeL2QNZpecn9l6ABbdTYP922hJNAQIfaJJkDAAy4qD+2fb8tPl1PPpvV/zqmdeezA7c9YGoBx8UE9mLyvwlP1OCLIf0AACAASURBVK/5wgCAi9O3AQASw3MMgOzkHhZn95HAAICgOLdzrGTs3qCfeyDA5Tc8Fw2Kdv3/LYLwDgCgC40q2HSI57yTN7PpQzCdIzNRYBDbBEKUYRsxAYBkByio3UTK99Nj6MuyA1W8VZhiVZ9yQqUpydP67/RjpI+/i8nJX6BVniLGFO2gtGlH0CPoyNkMGQFwJ4JpJaI6D1dMuQH6uAiq3rdcHOTugwoq/jEunlChoBJRNAFF5Z0EvkKyZc1VodorHauIr+EZKj6KWntdaXG9GAPgzZ/9R4gFACzxnV/7TeyQATBzAICssRkdtQQASN+BOglBvgYA5OmqYgBQZ4otABUA8L/9EtLBPiIcAGVPQAibyYvVuQMADGpk8u9XktioFQOgh9/5Vc8AYFHDKv+M+cQA+Kkf/3uuBaCmpTaTUV/5s+qgLTxNuaoX2jYgv/CbLAHr12XFxm6q79+tSAJMHnr9qu2AN5EBC5MDqyIZjKQeZwaICsBNvkr0EAWp7Hs22rXvnfYq0QzipBadp3qzXmW72oDKEF0qarLfkf280u4wWpLeByv8TPYpHCjBI3vfvJ4kbiOmboBD6eyXbqOqEhK3UYli7IN2t4k6v9GCqt0uO3zaYf88EMCPCgB40nupf/f0zWvzedbej5uNLwIAqILusjNLDH2fkh1aHjRqHmb1vQSOTx7rMQdXrlfrgBXvw6OH0gAIW67nWn1/rKCTpk2xNaP+8/uEQltOeNAnO3w9A5rqAHtzLKzY0GgBcHD5dhypicg3YIGNM73ZT89fEcwgfZlfCYqx738+N6o++4kYNDEZYq876f90AXjrrbe0wRioYIfoDz78Pj77mXfQd5VT/g0TLYrAHJ+cVIkbf95s37FKoz0HE38meV4LoSkw2dQ68JomJgBXg2tWYW+2cRCIIGWdCbS1DdHiz57Xkn5Z+cghgHY0Xu3fBXkE/dxGyj2HNHU+j/WeOWVa7Y3N/bIRYjmwqaGMV1VLmpUPA1/9/lvvJdwdKUpKYUUmqNevH+Dxw3uirqaLCQ6u7GB8doRWq8T+7gg3X6FVJSn3Bfq9rmjw6ZIuAgHixOzxipLClqkKRHGSSJSGyX4cc9y7Cl7YH043g8Wc1bBErQGyz6QaskPpJdDDvkZWQbw2tdMskA+2YwDEOsCt6u8r/wbmGiXfs3E8aOMfw/GwdhCCw7G5TTTWC8FZPpbPsb+3i8ePH4k54sGj09NTXDs4wPR8jDaFMF0riwFx1r5A4FdtKM4BwDMAvPAmWyxCUjQdu4yA1HKxlMXfYj7T/CYrTJoVrmXFt8TxrChbMdJ4gDfe+6JsAEm7b7YAPAsAkKyKigGwrQXA0n/uaSEWWa4WgJwLO45x45132OeBPGhhyTMr6SDo9NB/820U8xQpq0FJG7M0FwOAa9sOSfUVuEBgw4TqJQNg7ZiuCisvGQDbw5cfSgvAtsTUAZLVqzYq2o0rscKOWfPlWSo2GCnYk9Nj9Nqxev/NSCUH0hnK5Uzgqj7zpZTg1cXs9KntqT2TzopeXpHcMwKEfCp5JADwNYQl19drCPrWAkBqP+IMeblAEjsGGSnf7EgnHZoAAjO2FfceAoW8ZgIADJbbSHpDoD0EWh2k0wzTRYkw6qHb3xUroCzZKtVD0CdLgK0E225NY/ws0Ljk/l2m5XJZVXq9KEFtpE0AzeMEFyAIL/DY2GMq4Pl5gmPHUFTauoUBYAAAb/0cORkAzRaAcmyJLhNh6RBcxE9cxOWaP3z7nIkAegZAyQo2dYcEADgWgKP/a1w4gdi2xTM2aCMZNQAAgsQvAACwACswiXkLwS9WpxgulTPg4fdwcvcD6VQQ8EiCFMx2xGbLaF9H4cmIAUhDz6fh7mABcwMA8LG+yyGriojLizwbo3JssxhLTEs3/whWE7zyOk38nnPct1Awf7SKinvtukm0Ubix57UPp5n0Ai0ANQNgie/+2m9hxPbH6cwYANLa4FiRAUAYwMCOVYutF2QAEEvMzQYwGmF8brbSO3s76HYiYwD8s3+C5fAKosAAALNFNA2AMp8r0eezWvtCPVZhsXItAD389v/rGQA1AMB2XQEA/8Pnv+Cz1ItJqqviVVm/r543BtjrBdSVUdv0PJVVAbhDQDcrWPwbWWkJ4vHJs19Jrv/IBdlR0la/a9LtSmSMPcaqrsv6xCwffPLEIM/7ijMoZzDHN8ugcjqdYHxuFOb5LMV0wtc3X2tWMimARXsEBWoE3xgEWuemEbuENDFpVMMAwoR0LIMNmm4GHijxvcr+Gfhz371squA1SvUSALi4iz8NANB630LP98/0pL/njGsma6ZQykVk88X39laVWrpIOMFMDxacT8Y6hHd29rSxqOoZhTgbH+P45BEkIO9ogKZXEaHbGUj4r9cbSoWUgJISJSdk6JNUQzDrY3ArAOBAsebI+bW39rM1MZ6abdKsIOl1G6reTQCA9nBcY4ePH2KxYFLYUo95tjSWAsEyVs3ffuddjEY7WqMaW+eXfvfjj/C5999DHIbqj6ZIm/rfWXnxPe6O/u1FCg0/sBYC2fY5gcRmEr8p/ugdTXRNji7uk0efTPpk0yibBGUsUST134MKvmVAgk7uHjTXt0/wM1q6ueSflHitb49Gu55/e53NuW0ApgURm0yNugVAoKmjxtc9dnb/WH3a6bYwOT1Stf/qwZ7oqmGQoZ2EuHqwi1s3r6PXTTCbTHB0+Bjddgc3b9zQ+7330V28/bkvYvbwAZbZAnvXrgAUQV1MkU7ORCknyKk9j2JSdAcWzMwKAPfCBNMp2Q6mlTCdUfMiQtLuI46tt5FJpw5xT/S0dnRZHPG/JKL9ZaFzQACMA2r9HPBsGD96/n5zXyYYpCAGwO7ODk6OT8QiodgehQHJcGCln8k+27j4u/t378llQpX+dCntF1b4yWaxtWvCf/wkqEBdCv5tZblJar8T68yXS9lEiQJMsFBAUipQxSsh+zNJcZZjRfh1vYraSvwJAFAE0LsA5Hw+VomegQHwNACgyQBoAgDUALhJACBOQCbanIFd3EarP0T/nc8CKaHtlnQB5mmOuNNGdzD06P9LAMBNyBfVAHjJAPhhaABsJvvV6e++aST/zWTW0G6BngTopAFA2qcDAOgGRYp8QLouqfKLCbLlRG0AVvVnCxz1o5pJhXstlxdbN6EJi5oYa6MvfnWGyb0/QsgWgO7raPVvARhqPSKiSvgCbXrQ8+ldpVnnlezbCNwWCCS0awysnA4srQQRKf9JX1X/VRHi9HyBVruP/nDfKsmrEJ3+EOhQAJBQ7MWzaXtLwCYIwAtr9vA3RRibZ9ol4IHOhE0AwIEnDTaiZQT+uRvXWgn2PWf2749etQCYFF3dAmDAjkLCfIHcMQDqFoCx6/vnGJrVrn04xoe73CpX0BRhC6IDAFTIbGFFJf/A2tHModcU8vUPkQJKgbapGABddHauWwsAGQAvCgCIuW1MMzpRgNZ/YQosjlHc/x6O738PvShDtKLjQaa5zvYYadnovbSwoj+tX2VmfrC1JaFihrhYR//WPXYAgGx5VVmuzl8fT5sQoGMXuuo/gTu1AEQdY0JoklhLrOI1o1Y29OLtdTYZALJNfgEA4N1f+Fmgby4A3xMDoBQAQPo4AYA0KxCuWogptqyWhsABALT4XFUAgNcAYCxpAIC1ANz55f8F8+EVJK1rCFZ9pwFQiwCuUhlJOp05A0zUguQBgKiD//Cr/85pAHB/o8A4i9pkAOQI/sfPf15/YghmTaWtBsohKv5GKaFVldRsj7xKdZ10uIVfaQCsW3k0q/980S5pSK5Ptv4T29Ct8hZpEOdpiikrKwwQWaHTRAilKM6+zqvXDiRkxf7hZt+5twurqruOOSA6aaslJPTx4SHu3r2Lw8PH8jVnIsAEhyiJaVJQ1IXVJgquEIkNkKU5UlKjY6JSMgERYOBp/iZgYdVLCTHxOeg365IsDwJYb7FbBNtLt8+/u220FWwDGHww2qQy21qyqmMzQawW+iXXue35n/yzF2cAvCgAIC3Ahnc7D2pWUyXili7dwW3XyTnkK46c95xD7FHudLro9wdrAMB8McGjx/dUfWUAoT5oUsJbbQyHuxgO9mQbSNs0nzBuAgCb4385ALA+RWwD3Kz41xtr83k8cOfZNnbQ1hVnPpY9aQQ1CIzQ+m82mzhl1xXSBQXlAtHGWT3/ib/39/U+CdDp/ZSsFk+1ru68+YZENT0AIE/3dCmwgGNpFm+0zfMtGCb+5yv/PhmsRUANcGnO100AwCvBNinmXgOE18mkXWfzhhCmHVDrWbuNW2OPRIDj0zMBH9xU+WFCeLTPo8tA3hDRWw+I6ntg1aD63xdbAMSIUgXZ9tIK6CT8OzvEqBPgx378C+i0Q1w72MU3/vgr3KGwmJ9jZ9hH3AqxM9zRZ7ZkG8cUvU4Pe1dfQXZyjvHpmZgsDx/fx199+D2cjo/x2p1b+MIXP4+rZA30u2iR5sZqU14gXSyR5xSdCxC3+zqI03SF+YLsAT4kArGQ6TxHh0JyK4WqBqS6NgoP2LLvsUn55731Wg0cE96rJruDP+O99CBvKveXlRL9k+NjJfnnZ2cY9Htaw3wcE3i1blEUkXMtDNUKcO3aVZyfGThQ2c7SOo99ehT9SxLNXQIEBADEMgvpamHaHNligX3aOc7nmM9may4FTCTMHtMLzl5sUyF9keJ/r3/271YuAJ4BIJujZwAAntYCQEFC3wKwFQAgAyCMsCCDoxULABh+9u+APQGqNrRiTClk1E7Q5R4nOR/uaT7CZfLR+HjJAFjbjJ/GANhaAP8EJ/628/kT/PkLtR3afd9ggGy8+FOLGi/MAPDzb1uSuQkMbIjaBSsJZ3JPpUsNBUkYU7IFYEERwCRCsZjqDGe/fzkfY7mYKBEiM5tCgDwbjd3qhN/8+/c6d1onVqSyQoK1P2mfW53i/CFtAFN0+m8i6t3GCiNQ+hMRtWdMjFquUita+rr32iqxahkAULoWI0LGUpOP2ojY/0+tFpDq38Xp+QxJb4TeYBeLlK1YMTqjXdvPQSHBzbFz/75gqbj5OL6v9QR+cxxsfjrWXbO44GIUtkLUjjDOQnYTE5ee1nYQ4ZIfP/MSWNcAsETKp6ViAAgAMAbAsmIAsHXs3AEArMqyONJIXF3sZXGFKxa6YoBiPaaCjKsIMbCCzVyGGYKAHh93WIXYRAC7SFctFGEXXQIATRFAoQYXqgvP+P7Z0kZBP7YxL4BwAWSnwMnHmB5+hOXZI3TCAq0yRUQRYebZZWYaBbx6slZdAqpY1SX/TTHIqujS0HfwibjVPnzraQMAqMaSS9LbFVv8IB0FFZzIfogrAMCPgBdz9l9dFFxzPRoxnbkmkan6/CKAd372S4goAjhZuBaAdQBADgVsMc+oN8V3TvBuhSwkwM49QFsL2okxANYBgC7e/KWfx3x44AAAJxgZ8i/pArBAuTRhYcGLDQeLCgBotfHvGwBA3QLgRAD/wTvvGADgkv+1r5UGgEuCXc8lb7wqZBIHsx54H4R7BMxXq4w6bAqRPokyoj1RVYqnsMdJt1aJhKj/XAxEQQPSOGmFUWC6WGLCQIuCUNzpZFFIMTH2B1twRYrmaDTCK69cx+3bt3HlyhWzbnLq4arSyK97hVZk3tbzbKFNn4EhvaP5O6pDHx4dYzqd4Xt/8VcCAcTKkW80Ww1o1WaoH3vEvIiI3iEHw8QOhEIxAFT1n8k/31lJvNAWO+d+pgnxNxcAuAxU8DvQpy0C+DQAoJ6XzTnqv2fVfb3KblX/hQXz6bJqYVEbi6Mdc075ivTJySmGw5FAAFGWyhIJA4dyifv3P0JGmo6Ez+x1qPw/Gu2h1x1JAX37gWkJKdeYT3A334fWrKbkpgoyKwyWqPrXtHfr/92kqm0cHBK+8eZxRjnn+6EgJmmMRZkhSxc4Pz9TGwCFk9g+w6VNujgT+R/78Z8QssgVzTFisn98fCTK+d7uDtqkRmWpgDquDYJotAzkPJGugGjctdgbK71N1kUTpPRzzCfvfsx89V6HrFOV9WCKKihe9HFlfe4SrnN7m/8bgh1KtKv2pppdJutQVnqzAuPprFJC96wAXpdABnrmSgyxGbystyFwXL3Vsr0Pu1ceIPRidAIwXHWBj2AC2glT3OhneO+tm7h15xa+/50/xw++/108fnwX7332Lbx++ybooiJHklWIbruPpLeD1TTDBx98Bx/86Qd48OED0fqGO33ceft1vPPZN3Hl6g5a7QBlSFGsFUoeOA7c5J5FYJTe8KwgzcdTtLtD2fPkGVkgARbLAKfjFCenC/QGe8gZvDgRH5uvRKot0JmMzzQfOJ5NsIbvzwMp2q9p++fmggfiIib2ZJnwHHDisRw+2Sg621gKAB4fHeLK3r4qfLLBcbaZHM90Oa+YZBKVdAAAx51Cejo7WqGzRIy1tatnmHOfff6TiQCALE0N7HVAEgFCnn10MLA5u8WthpWL9o4AgLTVkw2giQfxfPvhAQDU0+FKpwaAKv7Uo2m18Oq77xowE7eRkq5IgaVuHyMBAFSgDtUCQAAgShKJfDrLHrfH6GR7CQA8IQB/CQBcVv11u/cLAQDbRXDr7OfZAADuwVzrTIR0dmYpJidH6MYh8sUUCUH8kor/58iWUxpm6kxkdZ9WstbXb7pVouO7JMMDtYaasb/HEgB+bwDAEc4e/yGCcolO7w6S3utYYc8BADxDrOoayqaNsYITm2uxBSCVOwErsoohCLLytcMIUacv8U5GnOkqxOlkruS/OxhhOk8Rd5hI7qltgJoBTERdRLTx1eL+6nfrSJ9zd6EPvO1t/rFmPmv/9gBAHb/ULXhiHwgA8FCSK/w1XsfnBev3tP6XCRg+/8ezAwD3sKQGQEMEkDd+teoJaKliLJeQW0nQ2ICMMa3QxDniW5sNACBQIxE+Z51rAICzRiQWxVig3UVWRihbXbQ9A8C7ALwQANBCvrQMNI5TIFoA449x/uAvkJ49BL0HCDAjT+V0QdtD2gjTCYPAj/ShlmSgrDvBeM0Lf26bTt36far2RcaczumhYgA0AAAbRlc84OuocEvqPz9jEwGUrbaHH7gUjWZoLZx+DhtAobPY56srrqsXAwBe/+mfQjwcIJws8MGvWwsANQA8AyBpd+XoGKbcQxz7MSiRhezjL6QZ9yQA4M4v/2PMBp4BYC0ATCJ9C4AxAJzAfAXCXGQAnD3yIoBW+a9cAL5w82ZjiGoVcAfMIOmSYmGDyk+rsMWyOrKWC6ec7gT8NMyu8seJYGJBTgOAly+bQecKwGSJiTKro05VWwuFFFMrpWMVtrAoVpikKcbzJeZppl5TH2zneSpxQPVKu4o1X5J0YfZu0nf86tUD3Lp1CwdXDxA7WysGoKT9xJ2W6K8M6vgcTGqs4maf/f4Q5+MJHj16jIf3H+Ho6EQiX9zkCAIQFBOw4IQYNG6cgK6vX0qWfM9yfXA0EOJ9DgBYklqm9VOjn+ub8dpuuAXt20KNauyHzQT9smS9aUPWDFg2K9DNhMt/7xP85gJvfv8sAMCTQoTNa17/t/WGr28u9bPpAN4Ap3wV1x9YeeY8TN0b8vR/VqPN+s4SRvMPr63EqEZPYcqjI1Ydd9FudwzVlRo5lUkL3L9/Vy4BrZZRf7huer0BRsM9JEnXqv+CVdev2Q4OW2u+glgfoBuHXeVY4H9eW8VtVpZ9K8Plx2XtHG/XZElap2M2gBQ+4sKk7SGdAEiRZhDB+U3F/Bs3buKz772ntTmZTrG3uwsKsD1+9AjXr19TIkXFdYICtBZkkhUltQaDCWtS5KWmbtGGzo8/15Y0GrTOrYpiCXZtwadK+Uavv0/6PcOibhuw9+uDlLVgnfuaYyGtgQhiiCyV2E1nc0QMtHgPXOBnvsXeiaQlurhfwWKxOUs2f43N1/TYIbcDtUvRCnIxU7CZ0MlE7dfmsauWpVaKL757FW+/+Qom4xOcnp7g29/6Jt568w0EDGpbLVw7uCrAslhk+O53/gr/35f/AN/68++i2xvirTfexnt3PoMux3iV4mx8hPPJEVYB7ws3rByj3b7AgauvXMeVq1eQDEkDZ+KcCozt7YzQcmPAfjcGlGQFFKsYs+UKDx+fIV8lyEv627Mfhn31san6rlY4Onwg61Vf6ee4eDDGxtGCK/X5dzq637qfLtnOWSXvtHF2cioGGBX+X7l+DWdnZ9r/uYZmkyn2d3fEdCBTgBRGAg4EoajmLTHXjMr/lth78NozAxjb0tKPLBjpLuS5xj9fppgcn4jGx2uSZaVA38xED91+YfPHwAHPROH7pe1f0N/H65/5u8hDAgDsmghV9SE4aKcCq49kI8TYWzzC+Zf/JZLTjzFJ6YAzl0+1dwFgNVNuM6tCrjW8TrUAuABtkRcI4gQ5AYCohVvvvCsWR9jpSgcgpc5Np4fh259RC0BKAaN2D9NlKn0PawEwsF2+y445uLaf/EgYAM+fBDi87ckZxBOSjBdtAfjbwADYHLzm3XgqA4Dn9/oEcrnUluT9Qh+6BwA2r2AdcK1/26SoW5nZYPECrThAQQ0ACjPPZhgfPkCXW0G+RCdmwaZAns6QpWOEqxyJ2rxYoTS9FCtaWeLbBKm9mLBDzqwSpP2OrUNHOD/8QzkMdHtvIq4AgLbs+fIiRcTYQaW9RCU+s6uj3SeZdzlabh+UfS3fTCtG3O2rb5wtWFQhH08XGIz20e4NMZkv0e4Pkezto1xkYm/VVp6NZL8atMviS2MZrlYEADYS+AoMuAQA8PeRFGi1RlT128rer4o1L1D/16NFAwCed/1bvqMGXrZVuAqq4HcKy1UaAFPkJx9jMb6LZDWRIF6Qz3TuFyXF+KxtrG7nq5sqrLXT7ZlujticMGV7AucSZfQMEhY3lczyLHWWgnEH1AorWj3TAGjvYrVi64BK8usthFU2d7GJ48IqWQVY8tDJF2gnKZAsgcO/xNFH30I5O8ZuL0aryFGSCUtLXeaeLd6zFCVthJXrudZox6K0WKtuyfYi1tJta3zoDGmKTldBknNmcCuzro5Y26EEOZT4+08C5W7NeSDJ0f9rAMBOUhvz5nU4EWMCad4GcNVHCNoA0lEnwiSgDeAtoHsN06/+MY7+0++ju5gpLz1tx3jr576E1rAvEUC2AIzUAlCLAIpFl0MMAAn/654CaUga/woBXaYythsOcTaeihG7s8sWgA6mgy7e+pVfwHy4jzjcl/OC2QCSHTTDinsP+/hV/ScIUO+llQhg3JUGwFnTBSDNweKJNAD+/u1bK1Ii2Z+YLZbodakAHeB8OsFgdwevv3UHk+Ucs+VClfejoyNVUN6+8xba3TYeHx9qIrCqXSxTURLoo0oxFVtcZvnEnqkoCJDQd5sLS30nhf6OAUshq8wAMQEG9TAQAV2hiBKcpCkeLhY4I+2+4OKM0MqYbBW0xkQesAoUyXqLiT7pmKwsUfiqtSpw5403MJ1NcHo2Rm84wu3X30Qr6eDNO3cwX040qS1xMBXtZrsAA0UfgHp/do7Bhx9+iPsPHmsDjSmeRDVlBpFEdgkMRKRsWX8z6cEENWQVRmXxgsBIy4LIgpRnR0F2yKkdIAYs1OwsISON/hjBMq6H5yko+xPCmwZwu/VRDFi96JUcHVww7vtgfXJUbdjP0MZQBQUuQd9EB31yxOf0dG8t4c3ndjuIdbE5Bomo0jYePklkQM89lxU5HfcM0KUyHyJjj47r2faBOq/HswDsGgwksAol1EPM5IGLlXOOzBEySMwKzl6Xj2Ui8OjRw6q3mNXIwWAoWjiRYFUNGiJ/227AJoCyOQbq/2u07uggUpJs4+Wv3UVVjflkm6KEU1zQYhu3Ax+cdaYSWFXDTZWfc1ZiaEb/wXc/+DZevXkTDx4+xE/+5E86Ozn2oJuAGsflm9/8M3zu/fcxn85U3ef4mVXeGKMhadbnspgT4Mf+xDbVTn0LkFU9dI/9/Nd9t428yNlWYcCB7/v380bAXIMh1Gyx8POpyHKzg6vGwGBaa/eh+ntqdDNAwB9bPtQ24KrSpJ97lo+SO+cmQFBE18OKLq+B5xd1EvIMcyrKx5HAILbQtejDnmXoxAmWs6mU5d//zDvq8f+LD76pqtOo11agyO9fvXkdN165ijKfYNjP8erNA5yeTvGDD+/hwb1DvP+ZL+DVV15F0N/Bx9/4M3z5d7+MP/qjr0klejjaU8CRyTIqxvHhIXodMlpoAJSjkwTYG3WxO+qqpSBqkdo/xWw+Nzpi0sb1Gzfw/ue+gDc/+45cqWZnj0VZTXoR0mKBqNNCMuyLuZUjwTKLcHYOzOYRwmBXfa4nx3M8ePgItK3uD034kTR9ska0R4rWP7I+w2qesvpulH8PCCzmUxPs63QkXkgdl8VyWdHvzcopRM5Dj8AuAh2uFOtLs6U0Xzi3+HPOTbOVLFCk9P1OsTMciPXCPSN25xN/TgBsOj5HJ+40JByawYXNUdvbNn7uFjor7hhdxa23PodyNVDCjYRMmCXaCghbWNIylAlIfopXyhMc/c6/wnB+hOOzU621JIoxHA0UvKa5iWryfZTs82OLntgOIXK2UoTs6edzlujt7uDqrdvWhxq3sWC/IgUL+yOMPvMeKEhAwkDUG2JGoCFJkLDXUQwOA8/ZiheRNbCW8W2+123B+ebPnv/8etbgf9sZoz3Aqaj7/XHzflX77aUgwPr93XydbXt6Bfq5M+pF3v0TjvYfyq+emsBX1ePGyzVyxqoyt9bmVD+2ngl1wm8xuv275c4n/+/NtMb+/rL5tG1k65+pDsVzprVCFlDXJsJqESBarXD4l99Cslpi2IkRsPQJxkETZNmx2fYVbBtisYdaUS7+cNfcyGe1HgksqCipYkUukI8xSTb9GIuTP0ZYpmh330DUtxaAVdiRex/3AT5Uc5QaAOpX9iKAbAEoEUr531g4rKUHPAfbXQY7JhpYMJZPw5qxBQAAIABJREFU0entoECM9mCXtVsku1ccvu+qq1tny7PMzG0J+GV/t+3n6zNg/TKe9fVfZKorfcIqJGvR2p6wIm27jVDuCynQWmA1/hDnx3+FsBgjoTwqY0ruqxkr4nULoRVE7bo3i1U+TlPMxQnBJLZk/GYggfrcddaFAm71GIrbpjla7SFyujh09xH297HIW4iSjsAk5y/mBqEu4vLCNkdwE/BkMSYsyHRdAukx8vvfweL0LqJyimi1FNhllr3GSmAcyHxNNoX/hb33frIsPc/DnpPPzaHzxJ3Z2Yy0AEhYBZZoigRFkbJoBtm0WLbLVf5/9Jt+cKlctiwnqSxKBAkQiURaECDSAtjFhpnZ3ZnZ6Qkdb74nu573Pd+9p3u6ZxZhKS64FzXYme7bt+894fve93mfIPswJdzlhP+Ifr9cUUttvzosHH9Urx2lGPJ+XAAghKbcMhpY+kQOnQPYQUMjLhV5kw6z+uKy5hxZ18v15BhTQWE7TQEorIlG6RVN6S/9IpV/j20X7ZWzQLiB8Xd/iP1vfh21+UzSBw59F0/+7m+h8B1Y0xjX/uILqLE2nEcyYZ+ydnRDZEkOK2L/6wiQb7kW5oglotiDh3pQw2Q8RZSQ3c7kpAArvTUcBB6u/NHvYxTUEPpdOHZNUgXUDD/DjP5jJaNIJQClTIK1J+WZhQ3f8vDVv/gC7r99Bw7NlpNMBpes5VhzWb989owAACSYUtvJIpQbe5yl2Dh3Bo899QTmWSJ/eAppqJSnuRhJyYJGMRRPFF1IJzPceesmkulcjJFkgWIzwuaBbsqsbxhKwkY7z/VPWXgnOiIXvSrfvMvmP7eQ+QH2khR3kxiDlMQT3pwe/IQ3TYbcjwUAsF1f6LzMIOe05nB3B43Qx2qnhccvXZRG4K0bNzGYzKT4PRzNZKpx4fwW+itdbG1tYnV1RQpIaRJZMJVunLyfq8gWPzcLUP7O23f28NaNtzEcjsQlmc3dYDgSN/BarSGggEoHNMqQFx2BFF6jnAwzy1HNEUvaVHnhGhDgKABg9D4GYeTNrjqu0x4nTeCr26/c2A9ZZ99NAECkH3L5HJsBVPTYDwMABP0lWUQWp7JgqGrxilyLYWkC1YSHf4+iGVLR7lFjzKjGUOjFxjSOv5MJEtQQV03mdBpfiM6YjS0bjllpNEYQQE0d+XuWGvarV6/Jx+Pr8+f4x/f4u5SxIsZyJ5y8kzeRo5tKuV0o0FYeQ3O9GKZD9fweuZZ0i5LrR3+0RPEXMkndDmUi62hzRADFeB8YAGBv5z527nHCv4Fnn31GmAIEDcgOkKYujmTi/4EPfABstre3t+U302Oj3QoxHt5HFI3R7azA82uSkkC3ebJ8uBCKho7vThB6RcYZJ7cAfbggljFyZvpvNtqlFk3ZAlWgREAmvhGaKAn9XyeayjbQzZjrHSfOvF+5tqhRHSfFVV16aSRp0kpKJhOLNtdzcDgYwA99ATelvPBd+TfRXwIKjIN06MI+nyH0PGRxjMCx8OSli+g0QszHA/z4R9/DpfNb8m9q/Ff7bdx46zrOnV9Htx/I5P/W2/cQ+h2EQRdZ7OALn/1LfPVLX0UzbGI+Y361hTonuNR0zyMM53NppAPfRT30EDJJxS0QukDDJwjL3PpYpl5cpzh9b5Dq5rgS3UgwlaDqM89cxif+i+dx5sI6/IaFVj9EnE0wTSforPSlqc3plOy0EUUBtu9McevmPqZTstFD5FaMWiNcMADqtcYClGo22+KiK2CQ5P/SoJWmXbx0ydZyhJ5IqmwQBohiFrqhnCfP9xSES2KN/Ws0MRqOhO0wn81Qr9XF/CthrrcwS9RjgaAWjQG5NjG/wJXISuGJII3p8D9FHM1RiPmWTUlkCTie1OSb67TapCyfF9suig4BgA8CeQtJZqEIyCCYoyZXp4sJSwTfgpPuYDM7wO6X/xSt6T4OB3vyuSk9ajI60waiJBLQqQoACBxqAABKimwFAGrdDtbPnUdheaLznzJ2lAZV9Sa6Tz0LRLzGOaEKxOCRAEBA9gfXUwIb/K/s36V21axhf6sMgMXY6JEdwMkAAGuTqnZbpRrVh1lHdbk8DcxYfv3vFQAgnc8ptUcJAjwMAFicPdnADACwBAJkH12k3FS/Xz1DD2tAH95ASrweQTenQOSMFWyMXHgZsP/GSwjyORqkAZAVRJ8TAgDpDlyuNynd37k4sHkoP8kDTYcOtQgePggAZEgntzHb+76YAIaNx+A0zgPoSCw0CUAEAOgzoAAAa0fuUfScYsPK+iWXyHayTbnSUE5qkflKeRZrTWqcUwvjKU0GO8itQACABC68HieKRyf0j7yJ/s494Z3f/ye/db2mBMCxYvXyIshCv4W8DpvT7SICnBkweQvjgzdhpQN4SDRmjfUeJRhlAa3kvqoLfaW2LU3KZRkRhnA5zWb9zj6HimjxxdNaREwBZWoVSH67E7aQOjXY9RXYzRXMUkf6DwcqodbH4p2U3fcSNlt8/iNLWIGCOejJBFY+BgZ3ML53HZjtIrQjOEUkSRdabyl9XUFt7o+LBV9+q8RfLj5jRVa7eG96nx4Hi+WVy/tfwLiSGajMBu1N1Ci6BADcGlyPQHRNSlbZi07Elapf1PP8IJjJd34cAGgJ+0MBAGBsOwoA1DYw/g4BgBdQm0coLF8YAE/+7m8qADCJcfUvPo8aB+DzuTDNyVYXhgcJBmQBlFsLTTwTR4GjIioUAJjSey5GxkG5G2Klt4ED38fT//1/g5EfIvBbcB2ti1mDcV2dTUbwKL9BXjLQ5QjLiXkQANiGw2OYZhIFyEG1AACfOLvFZVDiikgZ5N/F3M738cQzT6Pe7yBjo0ozrrAmEUecpnTabZ1sOTptlFSDJMN3Xvgmsw+EPsNCSoZrpE8XbN2BgK/DyQRZA2yCJeZBTRFEElOiFw7zFAsbWRBgP81wP0sxzC2klg+n8OElmskcOzPRqLJQYaH+xBNPSATTvdtvw8pTnF1fEQCAtOxbb9/GrTv3ECWFFKacxMUxJ/BKJWfRyAbtwoXzeOKJKzhzZksMzxSMW2p3tWBkUeqJi2e90cb+3gF+9NJLuHP3rrig93p9KbxG48nCJCxnTFY52ScyzAI25+ZQBQDKSfaSAcADaO628qaoUqbKTeGnW5sNben0n35vAADLVY3N1HKxox7fk0U6SUjp12Z0HjGii66nauZIAz828ALqlG782rzGMt1VEIKTOaX6kkbM53PCPxUAQH+eC4zo34UOTO8JF7du3SoBAJr/6c9xqiGAkqFNHUNgqgvVwyQQiubqor8EDMq1/4gpjfn+csM0EgjVn5hru2QNcEERczV1ReeUlL4HPJZsLha/i/ewbeNrX/0qfu3Xfg3MWWfDz+PEKStp8rzvXn3lx2K6trmu3hwECxjfeXiwgzwZIo6m2NjYkmhEouFE4YmjsEHkgqYAgLqmHgcApIgrz7lKA3TqehwQMaZz1QKdU3oj4VlsEKVpj+TYS4ydgxkn/9NZKccotWXiI0AtFTV+6oOgBj/cDEmQUB8DppFwIs3Pa/SOsn64tlD7p5Mhet22rKFMSODkuUhiPHbhHC6dP4tOs86jgds33hADRccqsHPvrkT9kYa3ubmGVqeD8TjCK6++gT//8y/h2us3JKbn/NkLAi6QccTYvoPDgfiocIrfW11Dt9tDzk2ADBcCYkWKwAFC34YvVNUEjXog75Pvj5+X6xYlL6tra+K0/9IPXsT9+7fRW2nhk7/ycTz9HLWsNmw/h9/wAd8Tloysk51VjpQxOJhg+84OBsOpsD24XhJQ47GiZo5ROIeDsWhax7MESSatOGy3BssJZRJAcFikEDTUokmlR+PBSJgAPNb0leD75f1O5k00naHVbGLn/o5IU+LZHGEtRJRF5ZRBXfqNJw0lFwSjo9mkNG7NhJ3BFBmCCjQGDLwQacQNWEHwysJT/tXkX1cL1Z8eANjKDxcAwMHhLih/q9XqaLU5NVwCACKLyvLyfWthSFCfzv+pZS8BgLPnZJKR2e4CAKAHQJ8AQML3Sbqlj9ksguN5Kv9gL8IBpsT7ksmnGs7F4z0OAAghuGoUpQh1WV+/DwAcqRR+IgDg+B6kR1XqHNO+lOC9kaxoQ7PUk5/QzlQYkdV3drz4P6X9495B6qn7IABwUAIA9dCRyEyO5ON08g4AgOq9oFN/BQC0TpaIaY718xTpdFsAADUBfAxu88ICALDovcK0gdIE8KEAgMSjqZ8UwQrfAAC8f1PDAOgKAOA3Okgt730AoGyYBQAQuv1xAKBWAgDUxs+A8VuYHCoDwC1iWAnBYTKnlxJSbf4NAFB2zKXXTZV6LkaTIlkuc+gF1K44uFN+bNzsOZBl7F7YRGKFsGo9uO01zFOCsz4c9laGAVvKJY5c/ZptfuxhnsF+IgHiETDZw2znLUzuv4GgmKDp52J+KBIPadLNz5SAWwV0EFnYwrtAitLldnAEeXg4ACBW6aqHLqUNBP9VCiFUejIADABghbp2qPrywceRL77bAIALaxzh9RIAgAwgfAEACLBzvO7Rb4B0f9bV/J/HRt5BPi8BgMlIpehSc4fod9dxGAR4hgBAUBOTQNcJFwAAe5L5dEzCoLAxCCeUNqNyLJxcGQCBE+Crn/2cMAAoQaAvFXsTGfIzzeGT584UQiUkVbB0RJ/xA4QBPvj885iRAsK8e4tUzZYABIz+4oQvYWNFhwPmhcNGaLv4yue+iIAIlpxDzVdlbIpDZIPRSjafR2qCrLsCAPByIQBAJE48MumWTr0TbMSej4M8w/00w7CwkBAAsAIBADitSd0IKVEwRyd1MmlME2zffAvxbIKzGyt46srjUrANR2N89wcvwSZt0w0wmkxlym/o/2zoTNMnRbpj4YMffE6AgHPnzkozQ3M4IjX8e7PVweFwIhMSTv7X1tbks9y4eRPXr13H4eEAzTaLe05QS+fKgi7ZmUaOZWyUgvJ+0cZCFqQyeeDohlfeeMc0T9rCnI50P3wiocDHe5cBoB9dIsXKh1CnzKOMkKNRD4GeKKZZF0GfSKZnfMgUlqY4tZrQj5UJoLIH9QFIkKUKAJhjySZeAYAUo8lI5AD8eWPap+wOUnEpS5nppMx2ZYqqOeTLRpVaWlGbV+QNPwkAoOtj1VhOF19tgksPjsXlod9b/ioxrChjCPVJbGaJQprnydSfU2uf4MjyOUamwQz1H7z4faH/82uUTvBBAGA0GgoAwuk2mUNcsQmy8Hg888zTWOm3MD68I27162tb6PVWQddULvZ0lfc5IS63EyK9qtmkxEH/yweJ69XjefKkb0nFPlLcs8Uh4MNFWcfKsigbKQf3tNFojHkUyx+l/VNqUOrQ2ThzGlMyUMSlWeBULVy5iQ8Gh3IsQlK/JC+a+c0aB8XIPteJ0euSZh6JIR2BU16jNd/Har8rDSlZAb1OW/7LGL+11VUMB4eYTeeo1xv41t98Fy9841vYOxjD9Rvw/Dqmk0i+zwWfDBfVz7tlYglpr7ZQ0vr1lnKIbDb+LlqNOrqdJtrNGmqBh4AAR6bOv2QC8DpnY719+zbevnUTm/2+0FRbrRpm8yF2dm/jsctn8A8++XGsbfYEGfa7TSCgad4MM07kSScPqVGlyV5DuKs8B3If0PciFw86Mfi5tzfEZF5gzvXebcByG+IlkHG6xbQJlwU2XfkdAXQFAKCUIPTlfZKxwgjERr2Og719bG1uislrq9HAeDyCHbgkE6hXiHjX6PSfzT8p9CnXi9lUQGUef+PToNUHvV0oWDsJAKhUXYrUPdCsxLaHvL3yjhkABAD2v/pnaE72QACAa1qVAUAJgMpglgCAYQCI502FARB22lgvAQDq/3nXkgFAD4AVxgByw2fMUlBHWgIAVr2u7DhpNBTEfM8DAGb/PEZfXQKI7wMAJ5TX+qWfBACQyefR+0TgXC6y5Z6te4oBpMt9/AFmwPFax9xXJ71L89yT6yNO1q2M60qByB4LK00ZAAUO3nhZGAB1IqKeOo5HJQPAI1CaGAYA69YFhHHsTXCv0imxAgAcaimIyqKdAMB093sLAMBrPyYAQMYq2OWeRfo12bNHGQAaA6gMANswAN4BAMB0AcMAoAeAMAB0pz/1FP/d/kYVWP1p3ik/NwcOBgAgB53nhn4LNThEOvM54EXCAJgdvgU7HYgrPgEAYS+X8tClVKg8luoMqSxPwz4smWbCyjWZ9SJ71Jg7jbojsK1DFjHXoyltwijABmJ2WfU+vM464owxeK70VawZTgbHyvdwshBARSPFDEhGwHgX07tvYrp3A00nQehnyGYj2fO17tL6dymrXRqv/zwBAKHkayUqtRWHUKxVRPtOcbgTwiEDgKzCExgAS3mxngddx/+2AIAvIJxHwDwSXyLxqyOLrgQA2JTL8ePnKgGAIrJQDzgsG2IWzUQW4Dg++l1lAHzgf/wjjEIDACgDgKbHfJ3ZhACAGoySrSAc5zJEggN59tD1oIGvfIYAwDZsylWTTHpV1rvsQa1/eOFsQVMkmvpR/8gCl3pPJwzw3Ic/xKqQYc2Y0rirXhdNIaO/aJbHk+NwEkU9dVqgZrn4yue/AJ8VFQu6LJV4FU6WbLpIokDNsVGjozNZB7zIORWns7JNGgMdT1kzFvDE0dRBQqO1NMPdNF0AADaUASDmgY5KAPhcAgDPP/+86Cx27txGPJ+g7jv40HPPyHNZCH/281+E49cwS3KMxlPU6k3VLafxQm/OYlKdxC1xO+eV1u60hRUgjcvKisRD7R8cotFsS5NvIuEYhcYmUjwB4hivvf66ACWcghlDMDEoLKfNqrGuUuCMFEBNZY6y4ytFZLmXPhA/c2wdfJQEQNG90xdP1ckn6uj+c/YA+NklAI8CANhosblIEMVTof6z0WLzz42YiwNvCDFzpAGk5+sU0mf8Y1FS2Ol8T8dTvSa4wLD5Z+FNwOhwsC9NhmnuDZV8cVCLMgmC/he+Agym0JHiQCQAegJMU23+fmJJUwUKeNn8BADASRIAUsONfl4mpjzHnKz6njT9lMSIK79IfXQKrMACZS02xqOhrBtnzpyR909wjJp8slsIfvzN33xLvs+fo86d01iCAbxPa4EFKx1hOj5Ev7+GdqcvU3/HDhCnBRzSGEUCQJqerhPS+HPR0+pzQeGtTv2rx2/Z8B+Fwfl12f7l+lBJjmy6JTuDpoak+pPqzu+RDaCvu5QL6LtRAFTeoxRUmmKirr7skwiGFjLZp5nUY+fP4vJjF2AXGXZ23ka/R0PVVIACSpd6vY4kJtC4jsXF3u6uFGobq+uI5wmmkzk8N8D3vvd9fPpPPwvfa0qUD1XszGuPskLc3h03kOKT69E8msmkgmCjADquLfdzO6wDczW0UrMe+hkwiYGFAUErC6PhAVZXuui2m8JWIgVe8q9ZzBQ5mnS7dy00aiEuP3YO7WaIV1/5Ifb37+HxK+fxyX/4y2h2a6h3Qjg1G07DA1ps/nOAEZJuE5iQxk+r3JIa6XpwqGP1apjFFoazAoNpgSijL3GItAjEZJD0YF8mbHQx9oSNswAAAgUA+Bn45+BgH6v9FfGGWe33MRwM4PquSAC48wiIxr1HJGs5CjJ/hBFXYD6dIppNBSCguZ4wt3g901dAzPqqC+gJDckRAGB5V1MCkLdXxQPgNAnA1PJBn0tKAAgAHHztz0UCsLdP6czskQCAMQEUqVGFARC0W9ggAOAEYgBID4CEwBYBgMefVEGxx3MQIpnHIgGw6AFQMP6R/Fct1H5hAADT0R6TAOjZep8BcGKF8FMBAMtXWjIAlgA411fDABBG1wPDkJ8GADi5vhH2WAkAxCUAkEfM7IYAAGFOIFabMEqnopQSgF0oAKDu43AoATASRNkhKr9MqdBk6rCWZM8nqVkCANADQCUARTJHrXkJfveyAgAcawpfmNPddwYASCCfbDgVBgCb2cwWD4DjEoD3AQBzrrg7s4iKSlmh8QBQBgAoASADYHIDUSkBcIsERSwwzRLUNRNn4zptfIVKkEvqB+5F7CukjiRrQ697Q/1XAEBrTJ3LERBXAIBmrPPcgV3vwe9tIsk0JU2sYmV5On5fGC3nCV/XSoa5MEj2b8FNh0A0xOzgDrLxfTQ8DkVTJONDqW35EH15yV42iTusAzkcEuo/07QW7KmfngFwGgBAQ0txmiML0CUQrYNTGQyZY15hwhpagPp6vYsAwD/7FIrAgzWa4/XPfVE9AGZzic01DAD6cDgpxbZqBi4xgHJ/W8jmuUgACADMY2UALAEADx/6n/4YwyBAGHTg2EsGgJEAOKVHw0kAgJMBrXobX/3s53H35m1YeSEyXAEA2N8kMax/dPFcIYZuYoRGWqon7s524OHpD30QVhjAqQUYMQ+Zk6wgFAdoMgZIZSH9XqYmjAOLEnz3G9+ElaSsmMUHQF1MM0GqAgsy/ScIwHmYJ5GoSu1NmalKDIM/A0sYBRa1Cr6P3TTFdpJgkAGxxZ/04aUEFnKkVoTCKcR5n3ncH/+lX5K4seHBnupb0gjPPfOkZDZTo/8XX/iiLLCZ5YoUYD7XVAF1eTfGaXmpZY5Rb9Apms0gTcvUxIzNDpkGly9fFi2vGakKwi1NxPKm4w0/Go+xu7crNGjmPBrNqTQdoj3WRl83O6U0m8n+EgCoLDaVomRB5T55jztB91J94qMlAO91AECNS6j7n4qcg9NVY2SiRoDKoGATyOufjTxptZzympz4+SyS57F5Z6Nhvj+fTzEYHgiyz+/x6wb80SVWm36ibbyGVJ9bFs6SouEiMZPPY871D+qV9LwdYQfI4v9wCYAxeTyiZS21/XyHBM0UAFFNLyexvH7Z+JPlYowTdZ8xbuaqmeafvd0dPPXUUzJ1lWg0AmCkTBa8t2b4zGc+I3KhZpPNgxZE/D0f/ehHBQAY7NxENB2g02VkJ497gLDeEvkPWT02mxLjzlu6NqvlRbnJSHDv8SSI5XGqOvgfufJLAEBo7ZayIPjexJ09ioUyT005rwGh9pfAAM+lkYTosVUGkaaY8N8EDnUqzHVxNh6h5rlY67bQbdYlVzqZjbGx1sflx87ApvmUrWvPdDISf4B2W93WeT0NhxP5c7A3wLmzj+Gvv/Ed/J//9v+VTeLwgPT0BjJqxy0bU06+Gw3ENKEEZN3p9ruytrHpDz2aQsVI2MySfeR5SEZzBLYnfig0BWRRwgKFjXS9FmJ9bQWj4SEG+7uiB+x3Wji7tY5+j5GOtkxDus2aGF3t3ruD6eBAvt7vNtHrNjAY7WB1s4eLV85jZbOHqJhhMD2E7VtC/bdSTtkzNJoN+G0aQXJFJV3dlwircGULSWRjFNkYRy7GsYNZ7EgsEiNZia/z3qXpzrzCACCAxSadD07gOu2WsCbaZSwg9wjCN6TdCXlOwBqCWvRlYXMfIY0ipJRIcGEWTxvFnsT3uFziJUrryOP4v8tvPqAfL7BkADwaALCT+ziL4QIA2N27JwCAkQCwEDqJASD1EaOoSgCAHgBzmiaWAABjqBg2RgCAfju5H6L/2OO8PGD79EmwMI9TBLUaPEoA2GhI7qcWqiLTrH7k95oE4AiDrgRvjnnSvA8AnFJcvCMAQH9Wn3q0GTHT5yoALrumQaqPaOpPm2ZWL75T7r3TaqMHAAAXCgAoA0AAAM9WCQDvm3SCNNsTh/AgJQBAwNIAAGVTdaQZY1oGGQAKAAhzjekgBADoPyIMgO8jj2eoty4j6F8RAIDmm2QAvGMAgF4kxxgATPsQE8BTJADvAwCnAQAE7ukzVlN/CAMAjN9EdPCWeAC44r5eRvVW17tlnq/WJNJQ0BdK5YQCAJQZ9mrktvT+IoAvU/ayWTXEXI0651ocYpZacAgA9DeR0jwQ9OoxRqbHQQDDQKh6dJj7z2xeM+y8/m248QHcfA4rHsKJh6h5XNRTpJNhyRAmWFG68JubWeonXt86hTpNArCcYOra+jAPgJMkABwyC2B2AgDA31mVACxlsAsjqzIG+t0DAJ74rz6FwndhT2Nc/dwXhQFAAICAOftox6tJCgCZOjThY6/A9xzb6iNFj0nxAJiMZP8mNZ9eWAsJwB//IYbCADAeAFyKdOhOCQD7W6bqaQqAGURBBusEANrNLr76mc/hzs3bwgCgRJk9Cq9HSQH49QtnZZklA4ATLzY+CXUI9Rqe+uAHMOUUv1nHaD6FH4RossDkRMBSU7BxNBEarZsB4/1DXH/5FcwGI9Hy09Qq5+JHpIiYjQXUbFv+y39z0i8Z1baFRLINS9BAnku6h4esFuJ+kuA288TTHLHlw7Z8+MxFpVt7NlEWAqjpj/DRj31MzPzi2UgcLN0ixeOXLqCg3TYsfPfFH+KNt24hbLYRxaRThEhTHgzVey9ifcqpDRsbfk7+Ed0FPRDokcC0As/F+Qvn8Il/8AlcuHABu7u7OBwcotfvyiSZelGhZArNW00XyK7gBHRn5z729w9k6qn0mtILj1qRBwCA4xMms6MdzbA/aZ97lASAjd8vJgOgkqcKNnUKAJBmLQ0GKXiSoWumvuryzwW3FtbFF4CMgPk8FodOAw6QRcI/PK68aUfjQ3ktnmc2+ya2TP/tIwxqSnMs0xMMI0MmybyRy4xTM/0/zgI4mdJeggFKWlcc+hQTQAMALMuwpQRAp9bLZlmjB21h0BjDv6oBpohySs8Ps9jynqCufzolOKaTfgEC4lgc81966SWNCUxioWEzno0+HVtbW8iiMaaDO7DyGL3eSqnzssSpnhNs2/OF5ia58bKmq5Gedl8GANCNb2E2VSnexWeByPQJsYCyj5U3ncb9KTDB+52yEOr2uR6ykeQmLog9zQFLk0Bzr3Hx5THjeyOQqMaBZS5wnmKt38Xe3W0EVo6nLp1Hv1XD/r1t7N7dRpFF+OVffl5M3xiTyCJxMpvo+7Is9PqruHHjNs6cuYg7d/fxr//1v8GPfvg6Ou1VRHNQSD1/AAAgAElEQVQ2rfS3cMUojw3weDqGE/gY0rfEY7xpLCwARi4GHsUSORxm/oqinqAs12Geq1ReQ+ZNstE70vCFpPunCVZXerhwdhNrK134FkGNIebTEYpsjjydYH/3DvrtFlY6bUwODuTvH/vwB3HuzAayLMLBYA/TeIqgGSJoBsjsHBGlECgQODam4xGC0EW9GSLNY7g1TwwEnbAGt95GRvdbu4F5HmAwAQaTTCYgFk1xclf8Iqj5FzkPPRfm3ID5dd1keT0z5q/ZqGE0HAhAxeuz0aA/w0w9YMhoMCaQaSzNf54kYvhHKQD3OCleypgmAY3I4CmlRNX7q7oOHwHyFsu4XrtkAGSt/kMZADObwEwBAwAcfv0zwgDY2b0LApBcp4wJ4EkAAJGp0wCA9TNnYdFwEzYYbJt5AVI/QP/CJSQJDSsbwsRJshy1egOueAAUKhEiXVpYIO9xDwBLJUQlDW+5rhwBAd5nAJzYQz8SAFiazGmz8yAAYBqh5Y5W/qay+V/6AZgG5/hE03Qk1f+eWAk98EU1AeS0nWDcRCUAcxdubgCAmQIACwbAEgDwDQCAWIZgR00Ml7+KQzLG5x6VAJQpACUAkEVTAQDClScAqyv1KBkANgED+gDwHitNAMWa9JgEgOD0OwEAqhKAoM8UgPclAJIhbyQAAptrypgCANwQKAGYAUMCAG8C8SE8RuCRKCn6+qMx0sJYLIsuSa/hXpMVMmghGESQXSSEZSSdDqB4ThUA0I5aH7onsS6hAoWs5QJ2vYtgZQt5CQAQAF/eEcfPZ+lJUIIKS8BN7yWnmGD31a+iGN+Fm80RWjG8fAaXnaOVIZ9NSrNqpeCroVtpCWAkU3qQTmUAmFhkI4H7SU0ATwIAnJIBwCa2ygCoAgDqHfLuSwAe/51fBwIfzizGtc9/SRgA+VRTniYcHHqhyFRdptfJ8Ih0fUrXy94tIU1fAQAyACRZx6t4APzxP8eQ0uGFB4AOjQ0DgBGOvE4KDi7KGECeGgIAlAC0mh185c8/JwwA5oTS58/1mNBFBkAC61MXmALgCFWfBRQv4JxFY7uJpz70QQw4Zei0MZxOxNmQMYHT0UQKIWmKrVwKTDcHdt++g7evv4mDezsIXBetel00lAIAME+c9H+aALIZon6QxQmvH5sSAN6GBAAyeAQXLFcagDQIsJMkuBnNFACwSaEOECIQvGwWj+HSutpyMBiP8eGPfBira30k8ylcK0MyG+Gpxy9hrd+Tidz23R18+WsvoN6kfn+GecybRPOb5eSIXqdML2C0kkwBKznwHjWWenGRzuUFLg4P94UV8Kv/5a/iwsUL4so9nU81c7psMiUarvQb0Kk6wYA5rl57Sx3Hy0gaapAMACAxgtI8GvTbbHIVis1J+2Flq/v7KwHgMeLGzMk+wZeZ3GT0A2ARy3PHcyN64UDd5mmKQbSWTTsN0lhc0wBrNBzL+aHemgwBNvpEz0ajASbTQZkwoM7/ZtrP1+TPU4PN86cMAZUXGDkBo+bYdBkPgOONqlAgj02jjjMAxCX5eAzgouE1q7W5IAxgpNcP/19d7hnzV0hjxMk/qeICDHFLks+UCh19YX5ZNsu8L3r9njyHTa+5f1jsMFGEQNfLL78sciEyaC49dlHiMz/1qU/JceC9efutH6MeuFhbW5fM4nmUCBsgrDXgCFVJUU0TcXJEEio3YflZyltCm37j+F9GaYqz7tK80MgFRMNcmpkR/NPmnwAfKfBK1xPOQ6kjE9mAOjmV/A5+k5QtFhH0PiVUTwCAJj6FZETTpO7seh8+Uuxt30TBGL/1FfTbDWlC9/cPcfvOHVy+fAlXnriCFqf/loXheAIvoLdEG3v7Y/zLf/mvcPXqLVy4+CT298cYDecSIUhjmMlkCs9nw08qaQ2D0QB+PZT30mg2xawvJIrO71sZWr4jm/vw4EA+R8y4PonD8pExDz7LpWjhXkAwk1F7NFRtNQJJIqCsimyCMHQQ1ixsbayg5jmwswR1xl7NZ5gODuFL3FUm3iitbgdRlkmkLOfymbAtUkkeSOIpVtdoLEin6ghuYKOz0oHluZhnmehWg9YKCqeJw3GGg1GMKKXzbAPThI62NKmk9p8pAPQi0BgeYaPQ9X8+k02SE/4apUw0WpSpRYZcJCvl5D/PhCGURBGsUgZBfaWkiJBlYNkClLP55+Rf2CNC5Tt98ngak4dr0E8DAAxe+Kx4AJABQHka16RHmQAaAICTTDIAZjzu7RYEAHBrYgwYc6/xQ5Hc9c5dRMxi06urH0eWo95owiIAIB4hjBRU7xiaTL6nGQAGAJAF8di5XKy97wMAPzkAUJq3mnV5Me1cvhK/JZIrM5A0x7sy+X8QADBAwPF39CgmQMnuqNZGHMXlpPHThJoeAC7yuSMAwGHpAUCPETrriwQgmSDL9+DmKQwAUBR0BF+mMh2v1Ti9FKNnIRqyoc9gEVTgAGKyjfHu90EAoNF+/GcCAOigUpUAnMQAOAIA9PoauXZ0QnDiaf67+0Vzzn8y5kcFnhEPJE2TUgmAzv082LnG2wkA4EyB0RuY770BOxkqAKC55ShimklrjS5XWBnFprJFC36tIfWVMAC4f/iMFxbivtT9cv2LE73K+GTSXrrKCONMAIACtl/DlFFyjS78lS25boUrXfG8OtLgywdRBsJywrfMiefX3HyI6Ma3kB68hSKeILQzAQLEsp7XdMIIRL5XvkbZ/Jcic+6HUlsz2o0H6hQTQDJKF6jBO0gBIJKl9ZZ6ANBo3jAA2KdRAuAw+x0B0hMAgAUIUL7fJUP63UkBuPzbBAA8uPMU17/wJWEAEACwXQUAKGr3XXarngAAIrHkZwsZ7+sjmSao+cYDYC5NOX2wep018QD46P/8P2BADyefMvNQ6uGjAIAyAMiAl2uvPO/iqU8JAAGAP/vsAgAwDAAx3k9TWL9xZr1gYxLNaANkCc1/MJkI9f/x555G2O0gJzJa6jPlXmHElWhhWZjT4T9Hwwtx47VruHntDcTjKTpkCtBxmkWCRP9p/F/AqQ9vDLkASzmvDWSOAQBUAhCyKScAEPq4G0W4OZ9hL2V8ApuTGtxU85odjxOKRMCCWRzhyhNP4MLFs5iOBmjWPEyHe3j6ymV0WnUp4mzHx5/86Z9JFjajHKYRC2CN/+LnUQqwFogs5A2F2DQW0o4YJJsO1KCpAqnPbB4znL9wHs9/9HkxDmShRCd046AuRR9N5YSaSvaBi0azi/2DAba372B3dx9potmatsXXZNNVdcF9EAAwxefxQvPUwvPIal5uihUQ4Z383EnPOUK/qaD9JzEQFs8tTUUE3jg2HTj+etW3bb5n6gSNbymXv3KirWasWqS7rubvsmCejIdinsVJthiETaeV6bkyMdhUU+PPnHa+igEACArwd7Op4PNee+0VuLyIFyaEZYareGmwUSjlBZIioJNh4zdA6i5TNZqdrlwHS1BJn6smgmTlKI35pIfMwR/hAXCU4bE0w5OG2Lal4RVgr14X7bk2r2x6tagRAIv3LE3sSFOfMnc9l+fz0e52BEDhcaQ3Aht9vjaf/8LXX8BwqB4B/BzdThtPPvkker2uACiOlSEe70oBJE2oGPE50vj2VlbR7a0gThn/pyCJbqrlkSgxMWqaZKszqHt5HZhaUppzyZfVe/youRfpVDbGk8niOqgCCNyc1bRwCSosQJpykzZGQGL0SFq0TQ8YTvFTNGoesvkYj1/YQrvmIrBzrLRCyZFO5xM0am00WlsS03Tt2jV8+7vflmO4sbmF849dwsHhGD/84Sv4zvd+hDRzcXDA4+Sg21nH/v5QihdeQ5Sh1EIPSUINPFMLJmh120Km73T7omFnbnEnDNCg8WAyRzdwhMZf0ByVcockx+Fogr0BZQgN1JotASjv3LsLGj06Vo5oOsKlC2clMWCl18HGxhriLMZguA87i2FlEWpOgfV+B6udJhohQVreEzRgneHO/X1JX+mvbaLbX9fc7WwOz6MXxxT37t/E6noTHh2InQS/889/D/fvvA3bD9DqraJwmY/dlGnI3Z0D8QVInR5ypyGbIgsqgjCS3kBJB4sr0gRp6lea45HRQJo/H/PJBA16BUjahxodSuYx4wOZ2lCCAxLPmKgngKSMlH2iJyyLiRT3vNdNjKi5xhQ8OzYhqtzIMRlA7T4uPPEhxPNA6ILMB+bA0ZrzPvIxl9SDGHVniPVkD/Pv/CXsnVsYjg5kPTMSADqLMwZQfUo00YCshUfGABYuCrL+HBfDOEVzbR21jTOyD+UWqYLcwF1h/zk1egLwzdH5gvsXp//vDQbAaSvoo2IAl8WrNnAPPh5sLN9pw6TMrbLpqLC4TtrrZOd/QJrwTn/T6c97J/v9qT9tWIvHniCAtjh3azEvQPYiaWZJxzXU/wePanXgceRoVP7xzpgAy1hHNZGtPkTjnTqwfDJgBsIAsJIATpzg/tUfoiv2V+LcJoV8lE5RYB9ekcFPaBTHJbgSA6g7UaXhUpNlxo2KmRqrRf5dgNEc8WQbyejHmI0O0ek/BTEBtLpSm8YZjaVJ/yaD9nQGALXFXIC41ldTAAQAEEM7F7t7Q/QopcpdMZPjH7fTfZ8BwIab14Douljz6yDEorwMbDKZW04n4G3kg+tIp3dQRAewmBzGbHfWXjyX5UO1/OrJb+qVWrMp+5Fm1SsDgHuT0jY58dekFf49IVuRxn4u2c2UrvG6KU2+/Tpm0wROvQ1/7QyQUz5KCj7lKQ8ON1SKzP6Fvj5aI7H+ZM3Hr/FzBtYYuPVNTO+9BjuLJN3AtSjfjmSA6tXryGKu9Ma0UFlvbPYp7xYJLe8PAbYWGmYF1009bsq1klEtSTtmSCNX7TIGUAafkupUggoW+zVbdPGUhBoPANetw6F5sONKnPfDUgCMXLMqLVqyRbmdBbK/wp4qjR7tcmIfi7P+zPPR7GzArm1g+sNXcecrf4k118NwHGHeaeHK7/6WJuHNUrz5+S8hmM0Rj8YCWlA6FzZaoAdAOonRrjdERm57DkbJVPoImx4kjPazgf2DfbhkK+YWVrobGDcbeOZf/AFm7Q48pwmLkb0Sh6heXPSVynieXBsxgXkeodK/rEhy1Ji8VGvgi3/yaezd3VEvn1Kmy+dJDOA/PrNRcKqZxLEgWGwGRtEcbqOOy88+DbteEwAgF6q4XWogSWooDQ0sUlFztLwarr78Cu68dRPJZIpmyItnLlN6BQAgIACn/wYAoASANFReX/S0ECoO5QeFJW+eTX3i+7gbz3FjNsNeRgAghG2HcIncivYTUoTyufM4waXHL+GxS+eFptoIHYwPd3Hp/Bmc3VyTXjkIavirr3wdN2/fEQAgQw1Jqo2/uTAl1ovTwRIQODpV1AZNNjWLKApzMnlzacPGi7/WqEuUINkAG5sbshzw65KRTrDC1lxtFu+zOdE2zWKn7vje3V3s7R0gSwtpQjmVPsrRPxnp/vsJAIggV/St5mGSLEwaC4+5+FCILyUpvTOhzvKP0IvKIn3RHIpOh14AnL7WpXlUGrktE32zwfN6eeutNyCm/iIpWJYWyyaRZmsqF9Cvqc6er8HGkuc/qDcl755NtDGGrBZ7D2NwPAoAULBKJTZ6fSwBAPm3gBm+0JXk/dDpX8zQSjDFApqNOrZvvy1gCe+LwPfR7/dk8eCUlQsW3zsN/wgksrGX+LswwLe//W0B00i/JmDw2MWL2NwkLZzyixTNOhHQQ2QJExqYwJEgIf3RctBotiRlwxI6vTHKkU6/Mm9V7w59lPfkgglQgiNERgVoUsqeuU+U1ZOL6yplOXFEJH/pAWL+Xk1/WNxji4Eg1zVbzPvELyFwMJ4OEfg2trZW0G4GaNU81H0b7bqQ7cUDwMoSeAJacfPpYR7bePv2bXz96y/g6rVr2L57D612V7xK6o0O9vZIkW8hji3cuXeARr2LOE5lKkvQYT4bI09nWF/rYjLaR1ijbMESc9Jufw3T8VR0/2Rf9QMXLSeHl8yRZXPMkaPZ72FlfRPjaYTXrr2B/cEYIV/b9fHY5Uvi8/D2zRvSFB/ux1hbYUSeprTADXD58cs4u9nHRr+FaHqA2XAPgZNjf/e+eMWMRzOEtTbOXXgcbbrbDqa4vb2H8XgK33MQRxNEEc0Wp/jkJ5/HhYureOvGK+ivNPHRX/4I3MBDvddTqiQzsv0Qw/EMURHi/tjBLGUkIvWVPgpLUwTMv7mO6v2n9x4bfSNxKVL61sRC9ScziOuDOGvLPiTRBPJfj0WYBDVT+s4iRc3JHNdClLApWF6Dcq1VZCcn37/avMRkmFQAANevPwAAUALwrgMATNAhAJCkqK+sob55VgEARgTmbOZceOFRAEBSjGWteB8AeBgD5GEt+i8yAKAa6CUwu3T614ZJ1tXy4Jw8v30YtbGKAh8/wkcBmaWk88G6ySbbkmbSvo0YwxIA8GHHCXau/ghtr0DACacAAA6idIICB2ICqAAAv8e88OMMgOV70hqSTb8BACgfVXYdAYB4+DLm48ESAEAHhe397ACATJlp0PY+AHD6PUgAgKA9fcjIAGBCDwfPDjPNtNbLpiiGtzEdXEc+vwsvn4gHgJOp/4moh0oSPmuMZRSbQMlS4xmWpzT/vq+SEhnsEQhiwgQBAN1TuH8JQMC0sFilxjIE9OuIohROrQNXAABNHGJaK4ezi6HYQgqq9ZBp+HgMjP+UqXU9DIEb30B0/yrsPIILSmK55yXSWDr1BmSPlA5O61e58zjQksQcmq8bZsvSBHAJurEGWyZKSclZGgmqzLFMc5KFkK+vAICuD3IiBCBQnzWCF74wANj/SQqAAF8cEJ1whitfXCaL6BOrAAC91njeC2six5EAgFU48DikKXLM/UAAAKu2gVkJAKzYjgAAUbctAADZcPYkEglAOI+RTsje9BElpPu7sk4U8wztelPZiJ4tAADZtx78IwAAa3E2+f3OOibNJp76734Ps3Ybvkv/nQcBgCKeVQAAlABADgIAoeOjUW/hi//x09i7cx8JmZEuJaM0iebAKIH122c2Chb/on/nksFiPk1k8v/Y008iIyLBIposgHKz5+0hf0SkwgzpTBylX/ru97G7fRcp46mCADmngbzwrAJcR33eEAYA4GDBAABEXmSwksmFxXSAmtA9fCRBgDvzGW6QAUDjAieA7YRwM3cBACScPnk84CnOnj+Lp56+gulkgJpnIRofYqXdwJNXLglyRdf/a9ffxFe++gIsry6O0gQCeFNUQQAeD6P1r04OqxNEXtBRGgmiy6/LtNS20WjWJTWAdGo2R6urqzh77gxWVkltDhbUc+pu51GKIKyj1WpL3NyNG7dw9ep1zKbMr25VGktt4JbFRnVDe5De8s6Q/Z8fA2DZMC3vRgFJTpha/PwYAGogqZFw+nsNAMC/s5kVc0dphPUPV9l5NNXYjRlROF9uBEVJdZFj0S6O/QSgklTOgwEF+F+JCJzHuHd/G0VB5ozS/I8/dMHU1zOxgAv0lc6etYZMFti48DoxSQLVhXqhJz9hjVNQdWkCaJp881SZLh0DAPR7Su3ntdphBn25gZQeltAoRV3QqYF+7bVX0Wo1xSCw0aiL3IX+Fr1eTxhD1F+rV4YeS75nAgCvvPIKtre3ZQ2g5v/ypcfkM/K5fAQ+HfITSQvR+4+AGtFeqOFora5odXlsjRqmZP0fux/k7JcLvP596SCt/yYiLoZ9bPwT3t8pphGn37FMeHn8qg0b/00U3gA65nuKdtO/pADpQ41aIBKTRsPH+fNbAgrRRXdzvYvB/g6yeIqNtR5a9Rr27t2VhrNZryNJPFx9Y4gXvvEivv/iD3BwcIj1jU1QGhLFKQ45jQ/qiGIeGxt+0BBWQBg2ZK0gVWM4GaJR9xA4GToNH8ODe2i3SDukW7uFJLOwuXkGa/1VWX+d+RhhFqNh0yE/Q2O1g9F8JokLITeoJMXBYIQ793dx5+59MQP8+Mc/LsknXO/fuH4Vd7Zv4872PtqdFsLGOg4Phtja7MK1Y3SaLh6/vIXQy7HSa0qxsLqyhvk8ww9+8Ap+9NJVjMeJAAKe10AcZcI86ffqQD7F2TNtbG60kCaH2DrTx3iyj42za3jiqSvw6zUxOOQexb2h1tvE7b0YhxPGquawXB+WQ9mIjYQyRtsTQIn3MkE2XaPV54WFCc9DNos1sYZaTkk34KyGrLZUZA8y4GERQw2n7H+M2CuQk5mCDGHdl33L+HwY9o6pSkxyyvL2Xa4TkgLQ6S0YAP85AAAWoLnjIWFRw7VuVRkAJKkZAAA2ncVD2MwXp+szP7kutL9QAMCiWXxgrV0gfidVmg+VgJzefJRDwPcyA0C3kvKxLK6NkZkAAGJqvNRFq99Kqc8tb4WfnMBd3WuP77umRtJXlXP6gDGlvmWb00YCAIGDuBjItNFOQ9hRLAyADlMwSwCAGeQRm8FiHx4yeAQAuO0fSQF4kLlA8J0SIlGNUubKAZAM0xQAiA5/hPlkiO7K0/BaF5UBUAIAnscG9eEeAMIAOMkE8H0A4GG3Xvm9EgDgabNpBstELhrVObALAgBEaUeY772J6eE1WPEuavacIbSwedxlgq855kbTzxLEMAHED4gNf2mgx6kwjc3lYhD/AP5igvVcUxUUIPtDhh4yC9VhoyQD+BwG5nDCFpzVLWF3FIWDzPZKAMBEPy95NcpIK02LpebTe8UMTTyMgDe/gWj3OpyCUe2sdQiCpOKB49bJmmaNXSYxya2kzb8AABJpZyb4RkK1ZI/K7yoZcOqBoZKGxaMCAKhmn/4LRwEASgBY55C5bbsh4JKZQcCEJpeiQXsoAGCYoQaAXPxuI+uUuPmTAQBCH1EQot5aA2obmP/wVWx/+UsgADAYzRH3urjyz/4xgzbgjOd4TVIAEuSzmXgokb06JWjDcxvn6DRaiOZz2L6NYTzR5DFy4VnKlQyAKgAwbjTw9L/4/ZIB0IDFPrVkALCOyZMISwBAjZ85kJN+9RgAsLsAAFgTqWcZTa6tf7q1Xoh5F3+I58ZxQC5Ac3UF5648joxmSpxscwpSIkA2o8Msh8dezCI4KenWm/jW117AeO8QeRQhpJ5KYpSYl1mIFEAlAIYBQOlVaQLIm0aGLIw8yWWqVrc5mQwQeR5uTye4MZ/ikHpVh/FWCgAIc4fxgRJLxEinHL3VPj78kQ8gmo3gU58Zk/6a4kMfeEYKPj+oYTqL8J/+9M8lTmISWUK9rE6Cjdkfp5pszIwM4DhNm41TzEg5/i+nJ4IvrtukOPPBBlNys9nc5Fp4Ev1lFFq325UpZ5dmLBYjGEmxtnF4OMS9e/cl7ot0cepal4/K5mbwgFMiLv5zAQDSah2j8x9fiX++AEBJIyoN7XSBUUCEAAD9LbgB52LWopZ7wgSII2VkpLE0rWoAyPg249KvzvA8/tQwc72gZofnmM0/pR2M4orjYQkulAhpyQ4xn5kyDr6u5/olQ0Qd9Hld1LkgcEJJEIDRmKVPAJtkAwI8qoA0JoDL43500iEgQIUBYIz+RI7guqg3wgUAwI5Zvi/ZeGw6U2n29vf30Ot2dXJRFGjUG5KOsbG5KTGGXtn4m3vIAAC3b7+Ne/fuoVlviCSGaQA87iYGczIewbEL8GXFDKec0hojPUEpudAdo/Vr/633gknuqDZY6qeh4IhIOiTCkSwbnvtMmn9GO5JaRgCA6wepaQYAkOuz/J3cwKq0fznO5TXObbtGR9fpGOfObuDcuXWhshMAqIU2Bgc76LRqWOnz2Dm4f/eeON73uj28/to1/KdPfwE3bo4xnvIY0CeBcZWMYswQMo5tdV2AQDGinDK9whKGFtcaXovD0RC99RXMpkN0ag6iMan4c0xGOfqrdYk7vbc3QlhrodXqoNdoYJ3vp+4hLMjMmKDVb2JGppbrChBJuuJwPMZgNMUs4v2R4tr1bTzx5EUxb6QMhuwPSkf++q+/hzStiRt/HI9w5co5+B5lTzu4eGEdRR5LU3371m3s7IzkuPleA0VO/hjjCOuw7Zo042srLdRI/S8mSOYHiKMDbG118eu/8Stw/Bzrm6to9Vrwux2A/gbzuRQ/08zHLLExmdNThWsx9bohskJTXhrNjhRYsznfM9lajDzklMWW5BtS40Tbz0QDm2aAOgGR954niKYTSTggKFajySf3PYnM1Y2W4LPEdJfyEllDxKSHFE71h6hem1WgUDwA2l1ceOKDIgE4CQB4tyUABAAKx0PMoiZOBAAgA0AsECxfvSHIAAhC2JQAlACAFn7lWnsEiz4+aT2NNl9d2R427X3YCvjwGfKjO4CjMaJVgP2oVOh9AODUY8lrYOFTpM9SgFZp/1ozaROjjwoAUC6mjwYATnvGgw338hzq/qDJNeZxlB2gAIBTMgAIADhHAIC2lyP01fyMhXecTZEXB9IAurFKAB4EAMwOwf+qTEZkR7LJGQBAi7dkegeTvReRzCforT4Dt3lBUgDIcko4kWXRzAjtR0kA6DRfegCwTvfDmjBiRQIA730JwKkXLwEA6uhZJFQBADKdhdoJFHPE965iuPMq7HQPTTeGz1qSAIAwAEowy4wjJNbZXIUqqVYAwHhi6MAqZ2NdTr0Lyp2F8UxgOxQgWwGCRbUB+DUkcQ47aMLprSsAYPsS40rWgDzdUO9FcqomgqzhhKsnA7Bq3cR/jJBe/TrS/Rvil0YJn0MJQKEyaL8WiixBvA4U6pX0IDb/THUTzraAGeYDm3ttKcmVhDipifV+UElaud4/BACoegA8AABY9Gco43cfAQBoXWzWIIM4GnCQb/1kBoBLFgRZ27U6wuYqEK4j+tFrAgD0YC0AgCd+97eQMd1hAQDEyKYEAMLSQJcYhYd8nqJVqwsAQM86MgCk1ub1R72+oxKABwGAP8C80xEGAGsm4SeSHZKqBCCPjASAAAAlAEw/KlCkZAB4aNSa+DwZAAsJgE7+yd6VGLG6eDYAACAASURBVMD/+txmwRMiMUF066Y+w3XQXl/D5mMXkfoucjbzJWolOE0JANDpn3ERBABWmh186bOfQzaLkMc0v9ImgkQYAQCYprKQANjEcAQAoIaWT824OFIfxYYCNhoOC6IAc8fF25OxAAADTl/dEHyGl3tlDictFehK7IK+HLVmHZ/4xMcRz8e0L5KCOJmO8Esf/bBOccR93cfnPv9FHI4ioY9yaiTHoKQFV//OQtcwA5aTWaV0s4HiQZ/HkRj+bW5twQ880RSzCeLUbDQaiU7IaDMN08CsSSyuyoHigqbMJlS1O5kU+uVKpHeZoNmVDVE5OKdq6B9eBP3sDIDjmupFc/8QEODnCwBwYmyOBxFE04gvoIAyn1QRy6XREzdniDEgbwhD0+fxEnStpC6RptPvr8g1wHMY+KE0QNS2kwFg27GYDBrmwBL80MXGFEDaVC41kQIAkOFhcS6rFC5JDRCTQQULZMl8iO5TgOvSBFAXugUqVKH8E7bV7/HbCjR48nuYYsHric2QaXrlOWXRwsXq9tu3hPbPY9dutTCbTOT4iJZ/pS9NIhcdsl/M+2WDT90/s+15H9BkrdVsyYbEZADKCfgZeW8EYaBJGUSZufbQLLOi1V8eB72Sl82/bnjVyE1lnOimKSAAP7o0d540ZTLxn87AWEfeW3xDBPCMv42JKRQRRDklFs2buQPN5L80PQwdi6n0ePrxi6jXPGn+bSvC/u62rD9nz2zg7JlNbeIjSn083Lmzhy/95dfw3e/9AEnqIE49SSNxHR8R0eOMZpNNTMczTZQoGR68jg4O9rC2voLhcIButyOmp62VFTGu++izV/D0pbNCT/zmX38DB4MxUstD4bdwOI4wmcVizLraqmG9XcNaK0CnzuNOXRglKXrNiRliHEsR2en28BJlXffuiaFNEDbwxNPPSGJAr7+CrY1zePkHr+GNa2+i2awJkt5oB+j1m7h18zriZCb+KLUwRK/TRavRRjSNsb/LBp9xkTWsrWyK/MJzCkxH+xgP7qPddPDs05fwsY89i9W1NjM80Ok1JR3ACT04gSdZ9DSnZYHCjOTJJMb93UPEqY16s4/cDiT/OslovES3f7IEUoSldwULHCrk43kixn683aT55yTEyuA63LOodUwxm4wlCcAjIEijXNL/mc8sjjwlZZM8IJl2GKkP2TOx3Gf6ON6sWNJ0J832AgAgEB1ZbBYKmULSAyBya++qBMAAAJFlLwCABgEAiZb8xQcAhMa9mEqpVK/6OMKqet8D4PRyosIEWDAAFgDAMt5sMZErOWZKoT7t8SiA5ycBAI4yA2RvXgAArBQVABAPADIAXv8hBACgwfQRAGC/BABKk7gHGADVz6J1okgAOC1jggbp40IrUgbAaOf7yOIZVtafg1M/h6Joo3CDdwwAMF6MoCbr0KoHwPsAwMMrX/0uPWIMAMB0KDEDUx26jCoJDCRItl/F4P4rcLN9NJwEHjdp5d6XiUTlZL28kkUGVgopqaPXBpkmRMpA4z5hEmp08OHC8gJ4IY2P67DcYMEa4M8IUFBrIo1zWEELTm9NmQOciIuEgK+hv0MYrxLRZ5gvHC+XSxxlbWJKrTUh8jGy699GOrgtAAAj5SwaHCKTuHJpYktfAkUYcol05x+3BIBlpCa1rUJ++lgCABzCmWGNAGIGSy31AAqH8FhKNbtgABgAoCoBsMn+JgPASACEmfBwCcByvVn2SMuaml/jYOhBDwCmJYmvBr266n0BAOKXr+L2X30RnbwQACBd6WMBAEwiXP38X4oHACUAZH5QAsDagwBAOo1Ro0ydQ+VGgEk2VxYuAUh6ADhFCQAozX+luw5lAKgHQOC1SwBA5bAytKSZsUgAGIusHgBkcgprNs1UAhA28LkSAJD0vooHgEgA/vDCGb1cuchZFiJScD0X/a1N9M6eQR54CwaAZEQzoaRQCcACAMhSrHV6+PT/9x+hEZJqDCils9AqyQAwMgAaIKoJoAAAkiVEV2jSMHPYdGGnOZ5LU6QAM8vC25MJbs6nGLJgckOZ8pABwAmOGHcQSRKWggWaIf3qr/4KkmgMZHNY6QzT4T4+8bHn0aiFSp2FjZdefhXf+8ErcGpdydQ0TT4vDh4kTulpyMUJJkEANn2mweFzZBpcq8HxPdFT8PnUOVNTTOYAT269QdMHxkzpZ6xSiY3JG/XHfC2llpOCY8P3NE6Ov0c9AMyNpc6Yy3+XNKSygXywcHnUIvjzAwCkxD02/T6NCfDzBABy2lEJDctMo5RyqORDpevTAIxNpyCWEg2mjvZE5RNqf3Nt+A1FmOfbUHcJ4tBIQ26W0pyPz2Uje/PWGwhD/t7jRl9moqUTEKNBNsaA/C8bg7DeUMTXZuyesgvEqKUEo3hNPkoCQADA/Db9PWW7UTb8YtRCamMZ8cfXoyklmS0EAOJUdUHSPIueXiPRSP2fjCei/2Ye/P7+PjoiUyFYkuMjH/mIutnytSsJABKPyX9nmUz7KR2YjMfS4FMWQKDAyAS4SJKqztdho228NuQ8lYkcBBMWDbhhmy1AkfILR0v2JQgg1CrS/hVQI5uDZoUEAESC5nDN06zm6r1tWn4yRxSc0E2MlDyh/tPkMAhQcy184PHzQDxGt9MQwPHu9ptw7QzrK13ZhIfDEdY3zuLNG3fx5a98C69f38bd+wPZQIJaS0BE6vm5QMwmc9RrLTz11DMYHo4knm935z6KPEUt9DEc7uPJJy9JQ0hc4nA0xs27++Jsv9Gu4ZnL55BNh4LQ3909wDAqkLhNTDMbk1hjSNPpCDUnw/n1Di6s93BmpSnIPz1geI902235vOJGS42aH+J7L/4Qd3f3xbyPRn691XWsb55Br93BWquFeDrF9198EQfDQ3ihjzPnzuCJJ67g3s49vPji99HvdcULYEZDVNfDxuqaNNPj0Qhv37wF33NR9130u01cvriFi+c2EQa8BkdYW+/C9gqsb60ibNGEzoLlOxJz2NzoA9EIqNfA2m1/f4Q091BvrSC3QgE+CAj4tTbGkzmmsxieyFVoXDgU8KxeJzBF8JfgixZAQWCh2QhQD100Qh+jwcHCUG9vdw9zuvxaNNBMYdn0fqhXDDsVTOH9lCbqJbNsMKuTbgIALpJm6wEGwN8qAABSSF3MYYkEoLGyhubWOVARZTmcALEW/cVlAFQBgJMkAO8DAI+qISrfl0t9aVqsZoClidmiCzHPr7QLDyWAHGeUHKlyTpDeVRt9wwCoAgnLAYp6AJABsAQA7MSHTXlfCQDU6KdyEgCQBCdIAB48VjLcEgkAj4WyD9UPgADAHRze/Q6QxQsAIM9bgMf7joaeXDnIin1EDCAZABaXQB2ECQPASADeZwA85AJ+GADAwRub9hnm268KA8DPD9FwE7icgksKgGr1y5Z3WUOUolR+wV0AwEqRp6TQ9BqGwSj3iRfCDRuw/QadBcuhUJkqRRI5AYDcFgaA3V2TYQJ8SuwUQFAdQjngEjlbCQAkTDGQbh+I5uLsv5DF5lPk919HOqJXT4E8mSsAYBUSj0tppzAAbDIMaLaVi3+RI2lmyhbnpFmSC44BAIu7nE8spzHCRq3eziUD4DgAoHum9jrCoOEwRpISyhQAxgDaBAJM/3fCKS49AAwAcDRNZJns9DAGAH9rHNbg13qwyQD48TVhALSzXOq3bHVFAAD649mTGFc/90UEswjJWBNFKKcMak0BAJJJhMBxBQCotWqY5jT5dYBYvSROZgDU8eQf/R7mna4AADYlAFwRKIWnbDmaS/KSxz7GAADGBFAYAD4afg2fFQDgPtJE61npKzxfBiLWH5zbKFgcc4rHEzlNYthhgP6ZM2hvbhwBAMRtUnT7bP6p31Wta5GmWO+t4N/92/8bTS9Qh0jSDIQyTJWzTlPECFBSAGzxBCBDXxgANGMlfkGKfK4AQMsNBQCYArg1HkkKwJiUYJdZ0TRp8AQAIGtA9hY6SjsWkjzFpz71j5DGE+TJBL6d4eD+Nj707NPYWF2V+4JNNTWj//4//Bn81irmiVL4NcdcKb/9fh/r6+sYjyeSXc6JLwto+T4sdU1vdySqjI0cL1o2F/zZeqMujQ0nnO12W9kVMt00BWE5rS01x1XaKItGTpb4NckLXUwk1BRDV5yK6YzQvJYmIIsb7xE0fLNslXfu4g46rWk/DVyoTqhPmv6f9HrvFgAgdG+5KkstvwAAaQkAqIs9ZSmyABpNEsGnEhSoRsHxc3HTpn+DRtwplck0r/z39Tdeo5e4OL5XB/WC7JWGcyYWkI0sI7s4+SeLQEz/Al7L9ABQA0BliSyZKHwPD5MCcFknddz88iUt3lAvdaJFd2OCC2zwZCLvapNOYIAUZtKOuDCz4eUx4n1rAIDB4YEgjKPRUCa5nJayqb/y+ONyXZP+ZFAHHkfDXphJukIungECujA2VCb/ntxHfK/1ZlMM57gYsaFaaNMYWVcmOAioZDweZCOpXIlipCdj/uoXy0hNlQDo5J+UNo18JPXfGDFyj0jJUBJwqJzgEgCUolXBIl4DKg2hlnMJAIhcwwXO9ULUvQJZMkXdt3B2s4fABaLpWECN8XiOl358DV/7xot47do2oiyUOLs4cWVj84McUTwVGj09EPrtVTz79HP48UuvYPv2baz0uqJHd5wMWTrDhYubuHhxC7u7d8Vg5kevvi2JISEiPLa5gn7dx4Xz57B7MMaN+4e4PYgxyV2M4gIxqahIENgZvDyCn07w9NYKzq/1BWDgcfZdB2kpiaEJpsRfpQVeufoGRrMY43mC3PIoacNTly/Anu1ird/C5pnzuHr9Lbz86jUxNWq0ulhb38Szzz6H0XCAyXCIaDLGeHCI0eEB8jSG7xZY7Tfw2IUzaDfqwhJj7nbNd9Go+fBopnhmDXd37qBwCzR7LfQ2VhE0mYk8RxACKz0HljjJ8niSStmA5TYwjW2MZhk2z14C/Abu3dnB7e17mhSQpHLsmZAwHE1VAiP7TwwLCcLQRrsVSuxhPJtgNhmh02qhHobYvb8rAIDnepjNaCBpIQjp0GsJ2MvX1nuMazfBNNMACUR65DpVCUDnCAOgmgLgOAHebRNAMRZi9CMZAFGCxto6mjQBpMnV3yMAoDqlMmAg/6sMLjO2OmlWfYyR9xP0yzq0ew+nAFQYasogKwGAUvO8ZL0cTzLS+2DRlj9SAXIaE+CdMgBOAADIfKMBXOIKAJDQA4D7TuwJA+Duaz8QDwCmqxDkXkoASgbAwgOAA6gqa+Toh1kAAOxfBAxQAEBMoad3sb/9N7CLFKsbH4AdnkGWt0TvTQDAFklS/o4AADp4MQbQSAA4CRQJgOW/LwE49Z48GQAgM0R15tRxjRHdeR2jvdfgFwM0nBg2qdMSQ0sZyHIIYWp1ZQBok0m2h6l3jQTRDGo0WC1HytrSC+GETTH7y/OSMWOxH2HfwDjBJmKKzYMGwvaKsPvcgA7zlNNpvcLmhsMC9lxSMzH+ejLSJAsmt8xnYuSraw5z4ucohtvIZwei7CIAYBMAcCxJyvLCQNh+VlmXMh2HLAGbTG3Tc1HCegwAeKD1KNO+qgCAGYpq/aa1mjp6l2sDQQzeV6K04PEkCFGaADIG8B0CALLrmmjF8o2ZnkX6BTIASg+Ak1IACAB4YRdubQPRK9cFAGilmQAA+doqnvi931Yv0NEcr/7FFwQAEBNAuuyTce748JxAGAAEAMiqrbcbAgBIn5IcBwAoLbTQLxkAT/y3v4uo2ysBABoCExDhYDgSBsCjAIC6G+Az/+nPBACgzxX7DDJsWXPLwPn3tlYLFu5sRojoTOIYdi3E6vlz4gMATs15to0HQCUGkMASaZMEADb6q/i//rf/A52wvgAA2DjQ4IsmgLwGKQGQJABOudUTRYAETnAzi01UBkcYAA6abk2mTyMAN0cj3IoijOlW7NLkyYGXOjJNyvIYhYY8y0I9SyL8k3/ym0jiCbJ4gk4zwJ1bb+LxC+dwbmtTjLtIOd3cOIN/9b/8r0DQA32gSP8iHZmTryiai0b/7Jktmezv7e5iZ2dHGnyiJnTpbLc7aPd6SPl6CXOiqeNVh2g2fZxqMjqJdFrRiKqXpYAdbCpkGsypJ1vI+bw0mQvlv/w3Lw5JZ2AW52K7NMiY2dC46Z4EAFSiCheL32lEu8X8WJ75YMO+/DljrLls4NXlk83RkZ+trAAPAwCqhdbx52njd5TWvgA3jNmbIIgkvqjLu5n6V3WGEttljmCJRPK1jSmJvAeZNqszvbI9NE6LTR4bWIIF5nxR3iFNfBDg+rVXMR7vHTEB1Ek74/5MLJi+Lz6f1wx9HwKakokG38M8ZpNZTuArGfaGIWKkCCfuYWTjMO6s3GzMBiTsKjH5U/ohm27znsl6WBjdMaueRmfScKthC5tWuqQT6JhSenPjLQEEQvHCyGRyu7GxgdWVvvyOgkyVkm3AdYS/h9fDaDgqDQiBlX5fJsy8f8g+YAQjmyVKHzyZnmoDrkaMpMPrDF70axo3ruySatWoh1V8Q45etyX931wPliO0fzrOc8Ezhozcd6j9TwpOujXbXSjdJb2b7BFhhTBq1LHL96T/JqOJYEropJjcu452aGFrcx3ntjbQazX18w+G2Ns9xJe/8g289OPr2DuMkNsNjOeaXx/WyTxKMZnuIi8S+DQ8pbN/0MDHn/8Ybt28hfl0hu23b6Dfawslna79aTrDRz/2Iezc38bFy1cwi2288LVvSMzMlQs9fOxDzwnIVWu2kTs1fObL30Bn4xysoIm7OzvY2bkHKkabNR91J4czG+Cpi+ew0u3QDButWiAbfJHEwtgYjsbwacZoebh+axvT1ML27kCipEIf+Niz52Bl9EppwA+auPn2fbx+7S3Eqbry03vg4oUL6LZbmI2G8tprvY5EBHLCP5nuod2qCbDcatTk68PBgSRHUFbwyqs/xiyZwQ1cTOIpxlGGesvDpSuX8Usffw7PXllFFg8E6Km3OkDYYCwMhpMIk6iA3+pj5dwlmR4wOYDZwfd3drG7uyNxh4eTRPaZuu/AtXPRQHpuIYaOtZD3KDCdjNDvduW+uP3WDQz2D2ALCyjCcx/6JfGQIai1u7ePwWBUpoaQwUXgiAwWRtyUrs/ljcyrmRKAot3D+Sc/iFnkwgkaiAtKEmxYUSwRT1ORxszRssZYTw8w/fZXgN1bGI32FjGABJktl5GE0ULOw3VZonpLMJSANF2OuZdHRY56t4O1c+dlepRZ4v+sAMAqAYBzYqQIJ5DYxmUKQKgxgNzNjAlgadq0WJ8eMFw7rWmurmiP7ABPKeFPawxPefoDX1Yd7xK81derygCqa+XJr/oeBwBOMK89nZZ//FxqRrmRIOoaLQWOdrsLozMFB4w92REg7KESgMXOfVT2uLiHTjojR5v9BbCzuC6rDACNASQAEBVjsSlwYgfOPMbOay+h7VsI6oxpY9FNudgUVjYQE0AnVaM2McE2dvBG1lB5WzwMYibtcihRIEspAeB6QADgHvZu/42Yr61uPgcr3ESOBiyao4pZIFuiUjed874rzdhY91iq7bYSTTihKWfCTY2JPvQQqgAAe4wB7G8hLhgD2HwXYgBPqy3f6X34szzvZ/ndxgSQTQ39alQKyr5EExR4gufI7ryO8d41ePkAoTWHFc1gkUnslTIQYQgqCLRsLvU6q7IyjcRRBzusE9WkT4Rjrg9XAAB64miUINdd1iQsS1gnEYjPHR9hs4u4UFPgNOEKfwIAQDY1r4l4jtAni7FAyqYxjYXhSZknnf+j/beRzYcIPE7zCYCncDxbamD6F0gUeSmDFC8t7jFSByoDQMovXqiL07A8H6YuXUgCymNkmMLSJhjwjM2F/CkZA3IEyC7gtc6/EegP4FAC4JQpAEKr1u8feZS1n9S0ZeqWYQIsVpSSmUeAXkJtrbnUsbnVKFMAMu3twjq8sA0vXMX8tTex/Vd/hVaSYTCeAesruPL7v6PLwGCKlz/7BdTmSw8AetLFGZNEQuSzBKEXSB1cbzUwTueKHSUsYikBAA4PD2B7WjcwBWDcqGsKQKeLmt9RBkDBWERNlCMDwEojSQFQBgAxKb/0AFAJANP0CAAc3NsVRinlvKwFmFIgDIA/3FoT3jCRQwmcC0OM4hjnnriCeq8Lt15Dxu+XTuFsEGiIxD9iMpFG4qLcb7bxH/6ff49evYl4MoXLpqmkFYsBIGn/BLCo4CcYIECCRqwxyiq3SI2J4OYZ6q6HGk8yJyCujzcOB7idpph5AeY5dSIO6tS+cFLOCJc8FRoyAQAunJ/6zd9Ams6RxFNBtugB0K55eO6pK4inI8m07rVb+KuvfBOvvnmAwm0i4YSSDuVpLOZ9mxtr2NpcQzyfCKLmux5ee/0avLAOMnZpb9jt91BQO8OmpXDlj8NFVhw9ib46KFxGV/G2SpHkLOpoJsfv5QomeORElM3NCftdVeOsd1k1z1ZmwIqcHbsDDMZeZRCwITzSLBUWcsaucccvX8LcnCoLMTdQ6bMvP78EF4R8nhAN1KbXfAppy5dW7dLY8WZnQ83XV62syiiYPy4IYmW0u2z0+BwW0LqomM+0vN9LZ9OFBEAPQjViSH5XuSaJEqNczIRWRKBGDO/0CWxwJ9OJnH+CLwSBzMMcFyPlFRpXnuDtm9eQclOnfpo3lng2WAIkdDpdiRNk09+oN8tG19JrlQ1u6cZZLYiWQMjRc1XdWKpgiSYcGJOVsnitABZs7kVuwOm9JHmoxp4PfnZPssIrQIthq5RRmATDkjgSRgzPBa8nvpZKZTyRlNGYLk6IaBYCmHFxImNA5QCONMsme730w5GfVzdSXv+ycx7ZQBVDYhSmei4YnwZ6C/B1BU0n06j0LjHnRxZ0yUklq6cQ4E7jdoy7rJkalbQ4ajglLYFXM+9dT1BoiY/LtdFnRByBThr6cl1hc9hu1xEN76LrDvD42VWcPXsRB/sT7O2NsdI/g+vXb+N//zf/DoNhhCgB5gkZo2yqiGLTzEWpbZpEoZ4JSRShWa/h4rlzaNRqONjfxf17dxDNGbGoWnLGyPihh+ef/wi2b9/C1sYqbrxxXVguN964g+c/8iTObG5KfCOBD065/+RPPy3awq3zF4VxcW9nD6PpXJNKOOHKEwSOhd/81V/B7q03xCiw7QKjvXtg0A7BKzaJt3cP4bbXsDfN8O0fvYrVjTVY+QSXLpyVwr8W1HH2zAVJMnnl1dfR7nSxf3iATqcj74ceBG3eV5S+8F6bjOE3AolGFRAuyyWmczxiQsdM7sd6syFSlXa3helsKvenMDYsCxsrDZzve3juyhaefGwTq2dXgMke0KkD9IyZzjGnZ0y9jfraJmZpgXqL8ZJNOa6Z5eNg4uJwMEVoFWhwMhdNUA8ctDsNWbPjghs2zRG5gTso5jMUsynu37iBc+fOwW82MadsjuvZ/8/eezZJll5nYk9emzdtZZav9m48MAYgQHBBt0vQrESCC1IUg1zqg4Khn6Afog9SbIRiYyNkVqJ2KS7JJUjYATAGMxiY8a59d3VXVZfJSp95TSqec94382a1GWCGWpHaLkSjp6uy0lzzvuc85zFBEfsHbfT7MZLUxf7+AGGwIEValrBQox8GozZZeKYYEcCrLeHcM5/FNr1zvCJCStzGGYbdHir1KjqFEQpZH420i5W4g+6Pvo/CwW10DrfF/JFmkVxn2KSMEgNmEZgjIM3GIGGSAX1mBC0Uxs4wS1BaqAkAIG0EgfWCi84wQampDICMMVNeKN+PGbFIxkuVBSr33Vi8OkQ6YzxoZgtlviC/X3N8dyN5ZAP7Kf95/yT5+ULvyO6Yo2up+/RHfN1T+z99hXs2p0dfP79my4RQdLq6xj0I/vgoRl6egfdRH+Oun+cK5fzP5r+dGwAoz3f6edmasii1Hja2yJa/7bQtVwfMM2D0Fe//6c2en/O1OerPIJ4tmrB+5Ovo9XU/EIoNh4dkkiCNVAYUEYNutdG7eg1eNkbYoOxogjGd0cnUGvUQyARV0GctYqdvQPXQ86+mcjYLAEwYNSp06gRJ/w5am68jcBjFehxObQNwKhJxRlnOOFZAXrC2qdm6/ofUZ2S4mX2NbSQBAMqjKE2V5lRo0wFae21ElUWhlzvFmkyPw6VlaTzyldXPfP2YM/jxfu/v47c+SfNvrr9sIvUYz4t6CjkA3dU55WfDkg0w2vwQ3b1rKLtDFJ0h0n4LDpPHWAeN1cR5npo4u0f4X1rvsk/WC0UlqATIQyQ0YWVzK3I7xgexRtP7gqD2cETZGg3RaQyojICUD+CwUcwCPak7WT/wt0aM7xM/KV8ADP6bzEuRkvKao3EcG3gmEvgFJHubcMWsV5NxWKXk7zM20OIYT2P3UoQRZXyMhif9XJix2oDbIaAF3Oy6xOOZT1Hj3mdZrmTO0j9Ljo1A1WY/kQNgGQBq4yk88oIP16e5MWUSRWl0LThxv6vJDtCsBGA6vFT0wQCYvKcY2UdTQ7JhOWCmPNRD3/MRluvwi3X0372E7e+8giZcHHRaGNVLePR3fwugzGO/h0vf+h5w0EbAtCHKBzj8ZtHIoZLFCTP1j2T4CF/fowyJyh23gIPWgZoAZkCjtoyOAQBGHD54VYmspLCesiqR0g77BgBwMTYAAGW11gQwdDx53ZeefwFXPriEwPXFxFjV0o4wQgv/Yqkhol9G/Y24MYYh2uMxNs6eQbnRQLFWNfmI2iRITridyk0mCEMfTjaRGMC//Hd/LgyAuD8QfwCCAKSNkNopAABTAEQGQHxNkTauoUSciGimyVDQ1cj1EbFwc0N0XQIAHdxKUwzYMFIHkzkoGwCANykXZzFwEQAgwa996deE2sxpWcgGPO4jKKT41GPnMRn3mPqCWinEm29fwvMvvw8nbGAYx3Ky+PukafleAY9eOCs6UN5EnMpcuXodCdRdeuIGKDEarUCHaPG0lv+5pKHyqxCq4QAAIABJREFUpBY8OVkj3uw+Cy9SfXijceJqwBPedLyJzSJ/VxM8pSDetT1Pv8Hjd3RjzZtx2MzZowuUovUzBoECCzM2gLJ62GSpXt4utXrfaNPJ8zcZ06VWFznNcdfYNEZvceHSqS4VGmwElRbLi1fpUaTscqPiRa0fye73duqrtPD7AwBaj+RQR3Nxzt6vmn9MG3gxkjPWIzQ40aAieW02rmwy+P44yWYzy9+bFll8HmPOKkVcFuP61Q9lQigJGQUmPFRFHsK3xMKcVBuCAPR1IH1HiyuTWS8mmUeIwdNzcG8AIH8lWCaDIqxKlJLvMV7E92UaGJXY+CsjQc6jMYrhP3jdRjTIs8CSQazzYAMBKDbfnDLyuEgDGqpXAZsPZtMyWUPkFSKt0GtBIjEF9PFVbsC1QJZy1dDrdcB7gRuVHuPZcbYgkz42b5yp8gqjyScAIMdSWQ36fcrcEr0WY/pxKJvGAgB6+C0lNUU6GSjSzIaH1LuMLu8+PKaQCLJN3d4QS4uMcGkjSXpoNiqiE1+quXj0WAQvHaLb5XVfRq8HfPv5H+D577yGbm+COPUkio9aOoKoEgHFYzRJZeOGoxGsPAdkSxEbXG420FioSYJKv9/Dwf4eel0CBfRF8UHfkI1jxyVa0Mv6IhF48623xazy8LCNzz73nEz565UyaqUIm5ubePGl11GqFbF24iz8Uh0fXLmB3jhBZ9gTBHl9uYnR4T7+i1/5IgZ7t9EMgLI7gZuORA7S7g0ROwFasYuwuYZ3r97GoTCierK+M2ZwY20D9UpVNqCtnR1cu35DigY/8GVaFZPpFKco+b4kvZDKxqM/IJpNjw0NUxLT2JAMi8DH8lJTNPidwxZOHt+Q87HYaODzn/s57GzdAG0BzhxfQnf/Nmol4JFHjgOrdaR3bsMtF4GFOva7ffSyCVY2NsSj4M7uNkLfwcLxc3jv0j4OWkNEhQkWij7CQopqKUS5FmGcxfArRTiBi8GwJ+wFT8A+B51rVxAGHjojavqqKK2uYHjQQrFcw40b2wiCGg4PY9y+3UY5oo/Igug1h4OxNOU85mRRjL0qzj79GdwejzCGh6AQwc1cjHojRLUInUIPPoZYTHpYGrXR+tGrcA630Tm8hW7nANVyVYAWAb95z5HNYgEATvwpSSBLRxzLHSQOMMoBAAT9MwJSBU8AgHJjBeXV4zJpEDMy+hQQOwh0v+OEUYtlTTcRbWa+BftPzACwTfT9CsB7Ncj5731Ug/3Rbcr9QA7TYJi96R8jACCfTMBRUxfYxtM297JzamOi6+r8nmUL/fsfw6O739E6ZzZsONr8K4DC1ivvifTRZ2vuEZJTSOPrFEnRFSZWmfmhB20MrlyT9Ci/WcIkyDBmasqoD4/u6KzQBT+mUYZ5RtNQyLuaQyTI3Erg+TxWXOMJAPBApki7d3C4+RZ8J0WluY7CwpoCAChKBCcjTFmw09RN9+iZ1EDeOr0BDADA+zFmfGngwSdYnAMADvc6iCpNFAQAqP89AgC2yvrkjfjPeOb+3h4uTT+bY2H/GcO80QCTcZ/YCZD0MLx9Gf2DWyh7Y4SFIdJBS3xznDAgacCsgXdfu9LYcg3msIjdgJETWTkpTe0SREgnrrBCSBsX9oz1jWHtQ8mxkVlKs2tTB8QseQKvVNG0NbmmMmEvs67Thp/MVmU9yvOytyEAYDwpWIpk/ZbUD7MBzPz9xOfmc3EIwwHpeMABRFGehzp3qc/t8pCrlW09x7pzDgAwAzitQxUA0PvYGABaRplJ7WKvQYq9BQCcoASPAEChKGDIlKF1nyvCHmv747nhmchO7U+U1ZbRR04AAPZvvsQAhuUanKiC/lsXceubr2BhUkC7f4ikWcYjX/5NAwD0celbLxgAQKWlCgCwvp0wLEQafRo6siNKpB62AABZrwUcHB6YY1oQKSgBAEoAxg3KSllXcbWbBwBc1igeh+DKJCGAIETnOEPIhj8BXv7Oi7hqAAA7IBMDbNZcf7C+IgBAJvF/wKQY4nA4wjEDAASVstL/bZa5xBzprJdlNLUinP1St/+3f/nXqIWRAACBmSxSk0Ig4CgA4Eveph4Q7h+Zk4gJEwGAkhegyHiLBwAAZACQNkoUiwsfmx5+Dk5BCAAkWYwkHsrAggts3G/j6ScegTehG6ODoscDPsRf/M3LGKakOmqBzqkci/RO+wBPPfEoNtaWcMh4BsfB9s4ddPpjDJjHGZIaEiAt0OuAzZTP+Y5BZImyEOJQ5gRpHdJ88YInzVpYEEqRG/AmNcBKfrp+N6J4rys8P8005IA5/DnPGJifsJp2G64YiNyNWuuOrq7stuGfNui5zV7oUuKrMJb0AzbQvOmYH84mmkaKXLiU8j6b3AoC6nriBj5HIcyhiZpGNzPY09rSbDam0OQUP198HL3ReT5ndHwuOmr2Jw2jNKIEJ1TjT4o6kU6CFWziaYIiOb4m85SvbBdjeR1GnF2/IpRl3nhs9DntJNWfn69arZkpt3GhJ51LnMNnunIDw0xP7tGCdJqZfCQNwD6O7sLS/IurnW443EhItffowB5FprmeRbTY48WSJBL9v1305zdyvgYn4Dy3PI82NpHPqUADFxs1JdFjrDsBjx9BA6YA0K1+6m0gi/ps0dZkBXW6PwoA2PfI4sn+t/3M9rHymQX5VhDAggqMaWTjTxBAjFYsujw7ygYEkKRXuX89Ou9SR66ppuq+L3KhARr1Mg72tlAqcsrNc5fgkfOnsFB20SiSLk9vAQc7O2388Efv4/uvvIlbtw/hehWMxlxTiCY70pxRX0c5kMRPpqlE9HU7PWFIkKpHjZ7vFtBs1I3uXNMSbt++LWh1WIzQ7nTEyO6zzz2NWuQIaPDBhxflM9GcslyKcOHsaQEAlpt19Dpd/N3Xvo1iOUJQXsC5x55CZ5ji3YuX0Ol3EbLxdYB+ax+//LnncGyhgu6dTZxYbkjMDHfJTq+PoLKA1965hPraScRuETd3dtAfdGSSXwqLWKgtoF6pYX1tQ9bjazdu4NrNGwIAkKHAfYAGsd6EUjAXIIOkUkGfsYykVRJ4lfW/gFrRRz30MGrvY6EU4KlHz8GJhyJR4J+tzZtYXl9DeWUZW/t7sk6cOnNSJB3dQQeVhRI+9exToqUdJ0Pc3LyK5ZUm1taXkVHHSH3/MENw/Ens3jnEqHsoVFz6N1QrRXhEE2THTqRxFolZmmDS2tdkgP09MV8Epzb8WeBj+9pVNJeX0e6OsLi4AbgVbN7YQ7eToNcdC7hEOiCPBe+l3hgolNdw4dmfx/Y4Fnabk/oouhHiYQo/8tFFF0UvRiPpod7dResnr8Lv3kG3vYV26w5qlYcAwIP2yocAwEf0Snf1bhakNnxDu+8YYF2BdNv0EiBVw7L8HnwU7Lj/O/hoAGD2uzkmggVVfgoA4EEMCTbQrGsJAMRFNgMxKhYAuHp9CgBkPpvrMRKCpWyEpGtg8TprfvSg6B+puqYggAEA2FiwnhJqv3pjCQBw802pT0uNNbhNZQBMJqEAAGmmwwklGWijNG25LQBgNdPcU+4FAMBHKwcA0PQ6hofi8ooYuM3e98fpqf9/AADw+EonbIzzeIR7h0hHHdrfAIMW+rs3Me7soOQlCNwY2bAN0KOB7F0OA+/BwLVrkgwwpO5R6S+/LCOAmvYEITJobTwFAGxXymaZbEd68ogUkVN7XyMF41jSx6JaXabxcv9x6kwJt8Rf04RW6f6s72T8YtIHbDQgv8/aQUA0kehYMDN3r4nk0ZEhBYdKYhbMqDkDOswSuHJ3ao7NaYc99j6cq+F4vfKPuZbFvysvAeBxM7YAHxcAOHr/z9fXrDvtjXpvAEBSABglHFXQ+8l7uPG1lwQA6A47mCzXcOF3fkMBgL0eLgoA0BGDe3ICCQBI78dzT6mOkZuRUW8BAJd7vpSxBbQOjQQgVQCgXYrwyB/+LsaNJgK3YhgA2jcS2I9HfTjZGIFPBkAmkgXx8rMAgOPDTQt46fnvTQEAriiS2kCj5/HYMAB4A7DQ5+IuEoAYx8+dRanREJSLFyGNINTF3GwA0sDrxIZaQ/Lin//aN8QEMB2OFACQKakaRigAUJgyAAgAiATAAgAFzV72C9kUAOAieC8GgEsJAGn2bKY8IioKAPBcWgCAE7YsZZbzSCid/faeFJHVoofQyUTvUozq+NrzP8G7H95EqVZHfzSShp0NYa/XxupyE489cg4He7tyA3V7A2zfOcAwThGUqtIM+gFvNjIwVQfDgy+TXjY2QtMhkmQaWVJ1MjIgHPlbGtEo1CmmaarnNthcnMa9l2cyMvQCy2+Us39rw2u28tmENadVUvR+/hmUgGRp/zNigN48R/0FzNyOepfxGCNxGdWmmwghV6Dp9N02vmyEZGRMcEbp8HYBs69hp/K54YN5lGUD6N+kDVv60fR5phMKpp4oApqfJEuTzKi6IJQoNS+kO32CbrcrizObXQIA8l6I1FkTEwMATFkBkxT7uzvotFuo1Ji1XkOJC0ZIdDIVT4nRWNMD2JxNI+woobH3ks1XtcdgWl2ZYzJFfI+wHAxbwk7d8y7/3EiKRTUWlCmMMZ/kU1tvAQFAJIaT97FeI7ouGHDCSn48elKQgh7JMSLYQEo4j5X6IZRl2yDwQbq+6B1NnBzp9yury1OU1l6LUxkGJRi8bw02cVexJrFJukHY38kDBQKOGISZWjW+P079Gb9mGQBBwKgcLcxmi78t1oiQ03+DoARBOiPbETNdddStV0oYDTpYqIRIRl0cW2tiY20RnfYeTh1bRb+1K/KgW5u7+Po3vofvv/IGkpQMiSr2WwO4XllyermuyNTGAgBkKHE98CMBK0LfF/r/aNgTmh4TS0pRiPXVNdGe04i0dXgo6wtBgBs3buL0qeM4fWwFg15brq2rV68Ka+XmjZv43GeeRq0colKkt8AIly5dFr+Jw/4Ix06dw9L6CQziBB9c+hD7e7votbs4xec62MMvfe45pL1DRE6GpVoZRYk2ZXxNDT9650MMJx7WTl/AXruLnd1tmYi3Dw4lIm91eRWLzSVJQClXa/jh6z/WvNkCUC4WERKwISuI+jPXxdBQyelkS18CMrPq5SLqxQCVwEGzGmG5XsHl999BPOjixNoyep1DjPo9KX5utg6xy8jEsIRqcwkT3xegI0kHONi7hS/96ufxzFPnEHmkP3bgupmmCTQbjJ4BKisY0tFwkmjkF5EQMVVmvG0CGh10trbgM7mjXCZNiPEE6O/tinQooJuu6PpKQKkIMA7T9THokU00QbmyhDT1MRpm6HbIFOmBAJVoF90KYn8F55/5Ag5o0px6mIxdREEVKe336ZWBPoreGPWki3JnB63XX0FxeIBBdwftgx2UixFq9fpDBsB9+peHAMCDGruj3b8piHOMvynunGPRyX4m4DkfbyP+7mYA8JUfLFGYIglH3uS9WBX6vTn2hrRePx0D415HQQAAMgDYPB8BAIZXr8PJYgSLZRAAsAwAn7Xt1Lhsxk60jbSNf5v5JamXDUFm7jPCAMgBAK0bb8JDgsriDADIDABALbjsVGJubD6/OknpXkIJAAEAs8cnnKYeZQAcAQAsA+AhAGCqXFPvFAQA4CQ8Rna4h6TfQuClyLp7GLTvIBseouil8NmnJH1hf9I7aB4AyN9P+t+k/VvJq5Uu2iEU058yUtnB3sqRbHaZ1EvtwZPOvswX536yxqQ2E/kbVXuscdjDRBhTliaafzb9ygawSU4qcbXghr0LtFHh7wQmZWm+tp99Djb6Uu8SCDBsTA5DrYxBmDhH2of5Gs1wtHJMqBnDVCLj9DgZBoBltAi4xgbh/2MAYBiEKNWbQLmGwU/ew7W/fQG1dILeqIvCagPnf/tLUwDgw29+D2h1EbAHZJIW73X2OnRpSOYBgFjAoAIIAIixPgfSRgJAJqowAEolPPZHX4GVACgDYB4AIBOFAMCI4A5HWARnOMyONQXASawE4KL0WhyIWS9tAQC+sro4kQhATu14gUWRAgAXzqG80IBb1AZVcx+Ubs2TLwVylkmRGjgu+ocdvPq9F6V5z7hIstAT/TUzIyFTLfUAYANcgAUABD1zSPNQACAsTFAKQoREQAs+Oo4vEoDbWSYSgDHp9ROVAPDA0QOPAIDQUTDBMB4LA0BM97JYfACqJR/j3iHOndzA2mIdSIYY97tYXFrHOxd38Bd//Q2sbBzHYbdnJoqq0x/2u/jcZ5/FsN+T+DM2czdu3sZgnEpmJ2+K1YWqyhlo9kIjOdKfuVFxcfA9DBNOpAYYDOiVMEGxECBgiGJMQ5hUPAfyjeu0WbYNoTFEu68McR5uzmmRdCKsLvL56f/8JjqL7Tm6B2tTmP99MwTIUQIdjNgUmg1JmlBO+n1L+eaAjKZvbKyUom31u9TI97tdMVMhUKTXlpnmy/qkG97dFM88AGDzR2cr0Nz0wR7DHPLK5+VnYkNLs5xivQ4noCNmLE2tbWZlcm7iMeeKGEvfl7soRb/LhIhDNBeXpAm2H0WMNem4aSiU8r7MMZAtXFBamqjMO0DczQC4ewEVsMS8D2HgGHd9dfr31e3fpAqwIdfHm+bfU/BBvicgXKJAnjFGJBrOCf4skUAza9n0t1otMSrh8eBn5iQ6KpXkz0kavS0sCAWNCxA3OUbgra6uTF/P5qTPAADdVCwDIF8w6vGyJjqzY2A1XUr5VzSTVCY1byTrhy7/pkgSVYs+/7zPwjQYl4NbxPFQnkMIBdTi0UhJjAEn2Ll1E6ePr2Pca+HMiXWcPr6CUa8tzCImJCzUF7G7e4i/+qu/xfe//zaickUavr39HirVRUl5EOdWmQqRZUTNnJpXqjyWhospiqTFG78BAU0ldSCRNSZk5GgQoD8cyIR/ZXUNd+7swneAJx49i3g4kHVrOBzhsNUS6nwUODh78pg4+y426pJi8sMfvYXmyjL8qCKo9mNPPoXtnW28/fZbYGpDldKV0RCLtTKee/Ix9Ft7KPkFBK6Dg4MWvKCIMVy8f+UGTpx9FIM0w23GFE4m6Bx2kIxilLgusnbxfTSXlwSQ3aWEgSyBYlFMEkuMvGRMamGC5SJlYWq0yMKYe5HIRUSuwoQG1UQyXpWA2pDxlPQB4Hva35fPfuzkGYwmPg44UveLuLV5Ewe7B1hbAL743BkcXwzw2OlllKMCipEnJjxFGuddeFTznKWCSYhSiz6Nk8CE6Rj00mBSR7sNjya5NPgZkkKpYBNTaBjdtH35IlbXl4FmHaP9HYRMT/ACSuXpoADPr4ixF4vFXq8vYA7PYz8JEHvHcPLxn0Ob8hOHk38HpbAu2AP3tcQdIyiMUIkPUenfwcGbryIaHWDc30XvcE/Ad647DyUA9250HwIAPz0AML/bzqbZlmFl9xxpCAzrimvbx/+63+/ePVlWt/B5FkC+Mf4470EAAMn9SBFHBKJnEgACAEKvbZaQBZkwidJxH54FAGSzUtNa+c+8BCDHALDSuDkAwEoAerto3XhLpniV5hr8peOAU0ZCwz+Hblk6Bjn6OW29NQUAOFWmjIGJAaE/LwG4HwCwtCw+If85MwDoPZUQRGEtlnFQkwLpAPHubYzaOyh7KZLeAdLhISZxD76bwqXpuUh5NSFo6qGlV4G5DM3fRiprWYz5ukfLQR+ktFNuJaxqM90n00w3UTFZk17LMmGFSUz/I1Mb0DB5xKhxGUKq3EAM/tiA0siPQzhhiKqURwyWZY7HGo2NKv+tA7lZ72EGgOyvpM7V35VIaZNSZYdg+eZ/OhgzwJ+CA7PBy6zxNzU8ayG5h/7fAwCOrgvz+0G+LmQPercEoFNwUG0swak2MXrzA1z96ncFAOgOCQAs4Pzv/LrI5rHbxYffegGTgw5CjsWp8+cmLkaP9ACY0GZA1hthAJC5y8wyCwAIA2Bf+1gyAOrL6JbKOQCgYiQAMwBgPFQGgEoA7gYAQseHP3GNB8BFMdxXpqx2VjSoL/zRqWMTuujnPQC6cYLj58+i0mzKRZkZurRMUo8wAIho0tzpYPsO3njtRyjSNmqs32M6wAwAYKGnPgCU1swDAFzA2AjHKDpAOSCoQHqMNwUANtMURGMIAND4JA8ApFz4OAnEBIPxSAAAzYbnNLCHctGDjwTLCxWcObEmBfx40EWjsYJ238H//mf/AWGpgt5ISFRCaa5UStjd2cLnP/sZlEtFDAd9QdyuXt9EbzCGw7jDOMH55UVEvPlIuUljxFkspoSZV0BKN80CsNs6xMFhG0k8QdEtilfAZEwWQiZxUnPaf9OsTkXxR67gHLPMaJv5OY9spLJR6k2Wz1GfAQHGsdSgn9ou3XWrqPHMVNdnCG45nZ8UDIy2SBKZtHPVkTz7omn6GevFBrFclukwPxNfiyyB3d097O3soOJ64qitzZ8inxZB1DJDv/KsBv23vmtt8Gbv/UENtG0eyfBgQ+sSAGg2kDquTClpPMYbkBO1YlSUJpaNNBdVG+dntebyt5iu9LC7u4vFpSVUq1WREFjGAY+FKPMNKiBAiGzWeeMTRQjt1/3f/0yLmV+saaAmjvTFUD4TEV37+rpZ6O/p92bxgPYY0hCTja4AEsLyMewE83h+Hur4+VmuXLmCy5cvT2MTCbIpyJGi2VjEqVOnBARgA06wYH//ABcuXDBggmr5ec40Go0EHkWX9dyTLTR/Ddr3zZ9Z1HyOSsZFlsZx41jOHe9PvjZRTgUwSF0jCGmuk9lRNq87QTHQKFF5fuO0JJIKLt5ZjEa1hHLg4NTGCpxkiMVqCYsLFWxv3kA2cXH15h6+/+rrePnl19Drx6hWF9knYjSeoFZbRLc/EtMeHiv+j9QwkdQIr5MNbyjTXrntqeNKYwECOBEf9vsCVDGNgYwUMjvYyJcpy6KWLB6j5DPqkrQ8TZY4ODgQY8Bua08AizMnN+DQxNT38PVvfAul2gLK9YaAADQWYprD3t4eLl66gk67jaVGA4d7u3j2qcfRrJURgJr4ohQZNKUKy1W8+MoPsHLsFIqVGpxiUbT+6VjN5nodxj9CWDX90RD1pSYODg8xGg9RKZWwtFBHNYoEII6yMcqjA5RcK+FyhZVDYK7gegI8M0uXzKzm8gquXr+Bnd1d+GSg9Ho4cWxdAN0bNzex1x7C8SN4QYTbN65hfSHCFz59Hv/NV34NezfeRckbwXViFGno57rYITh1/BgWjh8jDUncvCdFF4Wyr/KxNJbkC4zIIuOF42L/2g0pmphukFFakmbo7+7h1o3r+Pyv/hPZv+K4j1anhcXlFYyTiUQ2ZQmLJw9eWNJpQZZh2G5jvzPB/rCBxeNPok3iQFBFPHQR+Gr4wwKCFinupIdycojauIW9t1+F17uDuHdHQG2akKsJ4EMPgLu2sPtMoOemyEfHV/d6kgd+76ebQM8B0/9QTAA1P2duh7XwuqWz2wHBzETLOPybSdSDJ/wffTDvDx8cnfjfHbfGt64Vxf2/HiwBYH1Dk8sUcYlGnTEq3C8O2hheuS6SIH+xhJSNoJEABKRAmzpFJQCz46cGgPMSAF5elgHAfTYvAUgo6bn+FgrZSACAcPmEJMTEKXnZoTZmptaZDklMNaQ2hAU44ghHjXQmAAAZAEEpZwI48XBwDwlAtLyCjBFvMtj7uCDO3UDNR5/xfziPYPMbk4LNxphpQJxGj9sYb1/DoLWFshNjMmqjkPYBav4JEksXZ2SkYuVwpGg5IlFlcSoeAEZ2qrWO+gFQQlkIdS+XU0DWMK8n9k2c2lOn3e/JgEaHIRpXbodj4uZPD/tYfWnEb0BMuVnLOUrXJ2PAAAAz9q4yAAg8ZLzOyFQ2NeL07JjX0bKEA1YXyXgs9TCfV/Pkjb/AkXsw3+gfHWhO2Q/GT4tguzyGQAzNEI9KAMiY/AQeAEevtrsBAPsI9Ro46gFwOIEAAF5tEaO3PsT1v3sR1SQTmeFkdQEXBAAIBAD44JsEANoCALCnZh8oCXWsh1j2yUyViR0FxEIYd4Siz1NuJQDsP7isNOrLwgB49A//hXoAuGUFAMRHjCbVKpt0mSAlEgBNLaAJYN4DoFjwBQC49L4yALhmiAk40+bGIxR+f2OFTCNxJhxxJBWG6KUpTl44j3KzKekAkgCQ8wCQJsFo/Kmn5PRq+8Ym3nvjLYS8qOYAAEoEzHDFKUgKAEEA6kAdKcxNDCABgAndqIFKWBQAIJ64aBc8XDns4i4AgG7d4iBIJucMAGDRSQBAEiKQYjTsInAnWKhEYgT4xCNn0G/vS5xFKarB8Wv41ndexqVrNySLc5SoK73SaUY4sbGGM6dPSo41p8TXN2+jL1nYLsI4wblyCQsSk0ZtDhkAIwyTEWJ6SHsFRIsN3N4/kD990bvTEIvO25RIOGYCPptz215eEHYCM6Y5lkfkDGcVvWbdl4/gsHv5bGPPm2QIQje31s8iNGaUe/sAQ2GSLnK++Z86foqu2RctM83/2OCwySQNRbJDXQcnT59Co9lUw0QWvqMx+sMh7uzuYn9rW6drxil4ivKbf/OdqG7qXl7B+j2NQLl3A22P2VFK0lQS4LlonjwhNGRxmudULwxRrlTEwFCOr+h1NR5QIlFEF68NMafEXBRv3dpEY7GJRqMxjRC0xntcxC11Xowqc+eUDROdwdWJ2pRed0kA9PPnqVbTRZUSFDaLvoewqFNicVmdrnoaN6PyAC0m1C/AbECS1EFUVyn2eZDAygHUqE8b6g8++ACXr1wy7v6e8UPI0Ol2xMyPAMDx4ydkEr11e1uO2bPPPic/Uy2YTuRFhyQu/oZeZjVjR/dSY6LD60bNXGYGgALKZCn6w5GcF96b+cgX1f5rysjdEgD+RI8SjemEMUGqljMRo06i0pR1+84Ep4+voVGJkPTaCAsZCOkU6fkxyfD+xet4/9o+Xv7BW+j2hvCDEu7sHMjUv1protfnhskVj0i75C/IPaL5tjwYNBwsimmhKRtlU+X04lQ6AAAgAElEQVR1Rco5G3vGttCbgudDACXjVUGwKaFfhcQnxiILGI1H0rQWJikqRQ9Fv4Cfe/ZTGFPCUKuKUeDm1jYqC02sHjuBy5ev4MnHH8fCQgNvvPU27uzuq1llEsMrTPCZpz+FQfsAjWpZKKwsLkZJih+//iYq9SaCchXLGyewfWcXnVYb8YgMDG3mucn1x5RUcRWWSl3dickw4QooYHCKepnXYCLnkNINGvtwTWMCA+U9h4dDHN9Yxfb2DtZX13H69Bm5VxuNJtJJgvcvvyOU/WZjCft39jAZjXDhxAb++S9/HsfqIQ5vfYiiM0IYKPsi8T306cQbhFhcbmJ4sIVKrYhCLUK0vIDyxgo7btHX8T7P2j20tu5g1Omjtd/G6voJdIcxbu8eiFSjQvVbr41HHz+HqzcuIqz4KHgFLK+torG8jCQtwIs035mnnsUarwe/HAGlVdy+XYBfPYGD7hhB1MSwX4DvVZgrI2al9IidxG1UJj0sugNsvfUK4r3rGLe3kQ16COChXms8BADu01c8ZAA8oDk+Qp/Pw+2qa1Yn8inQbmF3AfLzhcSDm/D7vYNZ1XOvRxwFAPQxeTPAWbv9cQEArT8FAIhouDYPAIgEYKmMzMt5ABAQn2rWDE3ZVCg6mZ8HAFi/3A8ASDu72L/+ljBSKQGIVk8qAJCQDUT/IZV3yqzQMCJnPgPaNBVkig8kOQbAQwDgpwMZWMPTD0HyWajpdyjvOsB48yIGe5uICiO4aR/ijsaIwHRs9m/DgBF2BgcMR67/XOQkazWt/+bTmoTxRqPGqau0xurJFCSNZRDAuoy58XYQZms3K9FlTUBfHUmT8s3Ag9nwbOY5SaYprJF2Tt3ucmbL/PzwSpI4YQdbIv2dTv7Vr4n1BWt6awAof5M1y9QZYWLOH+98vS2Vlh00CnNhBoZoypgyVPMSAK3bzb31CQGAPCtB148jLKJpApkFADRlzpoAdh0X5XoTbnkBAwMA1FP1AMhW6njky79hAIAO3qMEYL+DIlkSNM+eJAIqsP70aFgo4IYyAGImQhDgE3PAmQSAfQOlVU2mAJQiiQEcL1gAwJWWVwdbMcgAoHxo3gNAUwCyJEWRXnqFAC9++7u4/MFFeA4N6tXTTCQKZAD8wcl1AQD4ppgCQAlAP81w6pELqC0t0dFLJjHinC7Qgi7MsjCxQHEmiHwft65ex4dvvwufCMWYkUk+MroMTggAMG5M5ZVsqwgAWBNAuuXz+eLJSDIoI6+AckAAwJdpPwGAy4ddTQEIQwEFCkwBgKYPsKiTxtP3ZLKaBwDYkEuMXzqWSVE86OC5Tz+OzsGu0Pbp9h2Vm/jg0nV87VvfkcKYxZ3nF4WmyelYOh7imU8/hV6HAECC21s74gFA/5RSmmIDGZZ9F9WIEU4cGg4xGvcxTkeICxMsHt/A5sEBNvcP0OqPJMUgpXyBTuMc7wiIrIp7ObIijVddF/8tLumzvl7+SweVRqh3dPExvY1F9qXxsr8vzpOzqT6/zSxywaJsKkDu53LjWmqQZTXlKD28bcmGYLNP6riwiThlJs2cMgDfk+Z/aXVFNPKD4Qi9/kAMzJgv3j3Yx3h/H/40KmgWcWgN/+72ALBHw5QgBFFy68/cBF1YVKrhz38WPpwLEYPrVs6dQS9JBA3jNR5GkfwhAKA09AKGo5G4sHMazpuPbIZSMRJtNh9y/fp1LC4vYXl5yTjbK6LKG03yNmUyrSgqjxNfh+cloMv22EoA7gcA5E/+jFKlNEygVqsKTVo8DXgO5LqwLAqd0GuOvRowWiqZpbmTzpYHAGaLuT6HTPhJeU4TXLp0EVtbW8I24KY2GA7kWvdDH8UwEhd6OtXzMdS1r66u4dOfelqiEfOFpAUAOGW1lLb5y3ge0OEGp5I443A+mci5IG2/0+sp4jndYFWqpJ/VGA7mJADzDIsCvAIjCjWWkxF/XDMWFso4trYsLvt0A6YRHsOukl4X3iRFPYpw/coVvPzq63jj8h5ubLfRbndRLtcRlXidxxjHZI8wHjGRe0LXKY3Ykb/F/ZagTCCacAIQbPbZ9PMccSMQE0Lqy6NIfBh4Hkj3pgyDYBMlNCwRo2IRrU7HHOeCgJtLjSqSYVfWvfNnTyCNR9jb38etrR0MxjHWj5+UVXzY7WJxcVFkTR9eugKHecSeh0G3i2eeekKMr1yk8J0CqmIEmchEfzhO0OoOENUaWFk/hls3NrGztSPnnFKp7d1d1JoN7HcOEURFMaQkWEZZGBkAK80mGrUK9nZvCrjAooPyDZ43XqtcEwk4LNTrGPaHeOTCBZFC3Ly5KY8hWHDQ3sPiag1B6CAdDODEY/zTL3wOy6UQ6LUwat3BybUmPCdFd9DF6oljcMplXL51G0OubVmMLzx5Fv3eAS7v3sZhOsLCsVVUmjVUq2WsLS3hjVdeRTBxsLG4JvdqbzTBd17+AfppQdhh8cE2zp5YxeIqIw+3Ua6HCBfruHPrhrAAnBInPGT90AzWR4GaE8YmpDFGGUGAc0icJnb3eyhGBI14nZd0AihUzhTp6BBVd4ilYopbb7+C7u3LGOzdZCYkKm4ZC7XmQwDgIQDw03U9uUfZGkGYT7JoartpWk6F1zmVnH7PpNeYf2txP9+U59+EXZPv98YsAHDUgti8mek6nqf4zacB3EsieHczct/XZwMNVx27I0ZnxijnGADqAVBC5s9SAPyjAID1A7AZJrkYQPUYVCkXJ3xkAEzYlE09AHZxcP1tBQCaaygSAPDKGLMncsii1NQkgVtM6oFyHpQ+rBIArcf5GawE4EEAgPUAeMgAIChP2TMB8wkC9h/OGBjuIbn5Pvq711FyGEs+0Kk/qepszDmIELaxDjGYtiMT+qNFuqm6CYYz4UYHGFa6qYMlGshORuqZJXW2yCE5jBqK9E+bdzbkFmTQ2GsZKouxn86N+D6YDiRAEOWA0jeoQ7/czfb/xKDMJFjIm/GQciSbBwBs7WhioMXPKY7hhQFG/T7CUkmjAOmblWpto+tAbuyUAxks80EHQDMAQOpxNvf/CQAAWw/e6+/p+5YBTZ4BwKhmX1jnxUodTrGK7psf4ObXv4+FzMkBAL/OyQyw1zUAQFsk7vTvGdOHTpWsEsfHgTebbQ7UFQDgAFhiycQDgHWduPinwGJ9RQCAx//49zBaaKLolpEm6tHC+1/8rqYmgB5GTHgQDwADAKTqAeBPHLzw7e/iygeXRQLANd5GN7KvKfze8dUJjQrIACgEoTRDE05HNtbFUKlUqwmaxAtWmgmL+JiLiRTiSrGI9998G9c+vCQGd8lgKKAAM8apnSdNRfT/rjMHAJAF6xSUQkw3fdfJEDqkyTMmykfmhTiEiw/2Wjgg/dVxMEw5RQrgDlNxkp5wgumTLsnJPZHQDM9+5lmsrK1gMOgKC2Dc72C5UUU27uGx82ckBWDYbaNWqaHT5ZQqxL/5X/+tGPsxI5U3BgtdNng0mzp3+pS4cm9vb2M0TmRSRpZAjW7x7T08d+40CsMhsn4Pi6UQw3YLw35HUgJimgpWK5hEEVqjBFutDnbbPQwTojC++ByQtioGhmwUCUywsWTW45ReZG4yaf6VMjKd0083htw2acX6ZofWRpYN+izSTqbI5lzy+GsGqH7N0ECT9mAM4SyaNt3YJbKDzS7PMClFiUxlOTxgwa+GJQWUqxWsrdPh1hE3cU75qIUlDTY5bME1qKA1orNNOxdD65x6lweCSDzkA84AAAtSmM/BYzSNIUmVCm/172ymhpMJls+eRt8kDUhYC33BqjWJL2PzRl8H0q55ufuk/lIW4HiolMvitE90n9dFtV5DvV4zDAFPblA+lr+vk9tUExImmRi38HtKd9IGdGZyZyleunDbhVKphIqeagRfUTTRXLZIy5IptjT52VS6YY0BLYJskVg+l55jAj9KP1dWwezvfNHE64Y/I83+tdd+MNV18fM4boYwCqU5ZyNLqQQZAFwrKpUanv70M5KKQGNEUvX5x3U0l5bXjERC5mioitCqVEHRc3XQlag/XmeTiTAL6IxPLbhk55orwDIE8huSgpa2sD1aCjooBRUBEzj1Fz+cyRjjUVfKQq4Tiwtlcdl97OxZjHs9rDYbuH7pCr777efRjx28+MY1pC5jaVykCaN5CJZaAI8moaGsb3T95/2hMgND6ROPG4JIhuo5lUNYSYyCQ5a5Ye/waRSrUAtMJjX9JIyxD/tLMqmYL+1mIzzx6DkMB7ppX75yFd3BEIur64jCoshwaF558sw5vHfxMnb2W0Jxp8N96LtYqpdlrSx6DmqVijTpnW5XmAAML+yOUpTKNYQEO4Zj9Ht9YdJwk6N0jJugXOZS22Qi9+E0K3RchE4Bp1ZWxBiQ1/ZgOJRjRTYLJQ/0tuB/k9nQG/SEXcOf82LkfczGnpFMLN5+7qnH8QvPPIXx/i62rlxENQiwsboqkwteQfQrcKMibmzfxjsfvo9f/JVfQj3y4LTuYKlZw48/fA9tesb4Dh779JMCBi3Warh58SLOHT+FbMTCbIKovor/4V/9GwwnPr7yu7+N4e5VXDizhnqDaTkxyrUi+iPGbpXglCLxZCjX6gKwt3tdNFeaGMVDMQ1MCyUMnWXEqCEKFxDHHg7anLZU4RUrco3zXLqToURQeeMDhHELw92bSNt38M6rr+HCsUfgFagToEGQZg9LQUmjWQKz1CNy7eN36EnDLOjCBNXFBhqra0jE/0djANuDeBoDyOuYMYCJ609jAKNKGQUWKKQ2UgMr680RCvE/ghjA+zWEH+/7P50E4F7PPS3OtTKde8hR5sI8cPlR5nq5fuRIYZ5/ERk6KC1rtmPKPqDJKXkGwKzVNmuppS3/lDF8R9+/7tz8so76+vnz9GF9U/njYo71tPjhj2d1y9HXODr9O3oOhEXJ69dz0PcYV11AMBpjcnsHydaOAIRuo4hJMJEUAMYAuoMBfNNYsVKX5oz7o4DIesx4H1p3dH5LWADJWGoiMQnl7/guktY2OpvvS31aXVpDaf00UNBs+IJX1AQhAUOt2aEFaUyqDAEAOTyT+zMAMhf7ex2Uqotwwso0BrC4xDSU/9wlAB5GrL8KDkLGATsjYLiLyeYH6N25ighDWXtpJC6mLFIcu6Kbp3eAeGTlAQCz9uUn4rYO5DVg/bSkhiQAQInZeCzxv8pg1KbfpP6pEbdJTsqJS0zjr3WSgEEWv7NmzrYpZyRyPNZryAykZNhn/NwSTqX9MgquMjQtmGA1//wc9LuxX3czdo74if2MC6h6bFH2SBCFsfGMzCMQx+OgJrj8/GQREqxhWkLB53CuAjiR3Pr3Ynj9jG9DH17QqTj3adblfqoAwCiIxGA4rC8hef8aLv/H76KeAv1xD/FiBRd+50uYkHnbGuCtr34T1aSAcaeLlAbWhUzeu3w2JnrIesPPUsBYPAAo4dF9uts9VLNuWXld1EoN7HkunvvTP8GovoDIxgCKilYZAPQ/YoII1xa+dw4YuNOzwWfVyCF60QnwvW8+j82rN2SQEkUldDpMfiqiR++IPzx3QjwAhmxYPBYIGZyohNWTJ+CERXhRURY3bvbWuVyuFL6IiZEohyHe+vFPhAVQLHjIRmNhAHDyz7xIFjGcIBmPJcMAEO8/AQD4wS0AUHTJFPDgGwDgICvgw/3DKQDACbrvBvBGmRhJSc4lF1NDa+AhJACwtLqMIU0SCAAMumjWS6LzOXNiQ+QA/XZLpks0XGDyy1/+zdewtXcIeMzl1HxIj/SXMadpC1ioV9E+PJSmfHfvQNDZECm8/h7OryximaZx7TZWwhCTXhdJrye6W1Lf2Why4jRyPAwLLrrixj3AwTBGi8Ci5yt4ISBGQZwjpYDmMVb4zuyFehEp+8Lu2blsWO18pte/GmnxejH5oblRudzwUkhLArmhZGvzOWsUSc/VRiwfR5efttIPRSmCvLbZ0fCmptmfRp4RzOBEkJNhfrYRDzaDR5hhSs1zpz0PAEhMugEqZFKuC+0RllGuMDDgSB6ENXUDf6JafYUJtJGaPTB1HdQ21tCnW5fJ5SR1h+esWCrJBnxw2JKmVin0pAlmKEclVCpVWag5Bd/b20VzaVGmsrIpMFJzzGY4RY9NsqFRscHhsaHEgNpuJke4Tqi0/el50/dn9fps8C31ywIYbOT4hw2S1hxGv28SF6YTfaHb67zAygaEgC/6M3UlVv3/PACQL7r4OvyMNg7wjTdeF505n4NgBgkq0uDGibAAyFjhIkOwgMaXn/3MzwkAwO8pVT+RRl7dSImm892ZhleoZ/Z6MtMmm6yRqWkmN0o27PzDRpM6uqNeEPcqNu+tc+Qk1pMJe5aNMR52UAwKaC6U4RUS9NsHWFtqolaKUHRcVKISdrfv4G/+6j/i/Nnz+F/+7f+NcbiIxInmNmNRHZgrVpyC5aogi4Jgh7hC6DHnY2gCY5Ie5u4xc63KeZM61yD+5lxqvI9F9NXIR19XZhMIDABQSAZiYhh4auJz8/ZtDIZjLCwuo1wqY+fWpoAzzZV13NrZRZcgzqSAcomU9RjHVpeQjYdwskRAAQLABO/a3R5oVD/xisJ0YMMZj2ORAdBDhXo0umtPmD3PzVCMY1MBAKj/pxFg5Hqo+IHsFbY44jUpmdmSc0x6Gz0ORhgMe7Kes6DhZxT6IxJ87plH8fmnH0MJCQ63NrHA6EvXxWhEOU9ZYg8vPPVp/E//879GVC3htdcu4qmnGvgvf+ufobd/B0zdpsdCFga4wqjFwMOTn34S5UoRm9cuY//2bawvr+DksdMYjCa4udPFv/7fvo7Hn3kC9WoRT52qo1aaoD9oo94sozdsI4g4WcmwsNjAsZMnsbW7i2K5hH7MJAUf1YWK3DeFsIqR20A6KYvGjwBAq5vALVbhMx6y15cUB7+QIHBGGB5uIZx04Y+7cMY9fPDya6gWavALRWnueWURAJeJUMFVQDDNHgIAH6si/Gl/6R8HAHBPKYRZYywrUAyijK+OggAmXlUrZMv7nNUj+Qb+Iw7XAwEA08Tb6f78e/0oAGD283uv+/d/Yz8VALBAl9IZAOAQADDJNDKqswwApT/qMTLkTAUByDQlCBdLTcQpskx3yYg62EL31ocCANSW1lFcPwnaZBMAcAMFAPi7Wu9pbLYyAPSP1DQPAYCf9ka963EEPUcpa7ACAqYBuUMDALw/AwDIE50DAMiI1mhfMaklk89o9E2RrneLqees/FNrN52CWwCAYCoTZcgQ4SBJTfZMLTZ9TpPQZFgg84CYMkGmAEBO0mNfn1TwvKGzTuS1vo6TDF7AmG5Ni5LfMUMEO0O0vlnKNpgxdO3B/GQNuPYLDwIA2N8JuH0UACjQo+tjn/ojv6ifizJNBQBc+Cn30wDjsCQAQFBpYPTuVVz56vdACcAw6SNZquLCl38dEw5sDxQAqBEA6PYEV2QvSmaOMAAMACDMRiMBkHs4IzueAEBbhxvKu0KttIB9z8Nzf/ovMao35hgA7Md5zOJhX7ztKBdh38IBq0TZMxmNoyUy3N0A3yUAcOUGRoORNv69vrCc+wQA/qszx7hCYUykJwiEFh1Uazh25jTcYoRMXCOVRm6LUaFsSbWZSmFZDgP88OVXsH97BxFpS2wGPOoNJncBANRH0ESFwzZxNy0EAgBkBRpKpGICyN/1qIH0QuwlEwEAWmGIDhsrnpwcAJAkY1lYyQDg52AB9Mxzz2J5dUXoyQQA4mFPkgBKgYvVZk2K+nZrTwyvSCvtD8b4ydsf4IVXfgT4JdHw+qKFlfRJceJs1Kpyk/Lg7rda8IMisnSIwBmi4k3wxPGTiHd2seJ6CAYjTLqaB8lJKCfJYzZexRL8MlkGrkzhdscxrpEOz5uRmwKbItHM6sUjCJHRMstmLM1/ngFgqQCKBmrnOCPUseGWG1im/8b90y5OnKiKNnwmEWBDxwuLGxepf1w4lPY+DwBYdJtIFU0N7SSDNBb+IdLNxo4/4ASONG0egyAswvVCYQCwmSaAwzitAh1NrbREEDNzf07z6fPt2/SHZqE16RQ5UCQPkNAsQ6eFNHszWnLDDOACXGzUZComtDwuNI4DTroY+UVAZufOrjS1PI/UN7MRq1frqJSo1aNzfII7e7uoLyxIBBsbf1lcxVWemnK9qflvNqyc/JMtYAEA9QDIO6Uq60HOjcebWTcGfunkP5TpvzAIZPLAW9GABmaToRTAegFYbbmAOvInr/Xns+apaQq22I2M75+RiGz4K2SxTDKJmrt8+ZJ5f67kwFMCwKa+WIxw/foNMQIslWj8GOHM6bMClhAAIOjD+0fSjSUWUWURIuIh+DUHAMyAJ/4ej+twMBR2AY+lXOq8X8yk6qO2gntNhxRq8qVJohdC4JGBlCH0MpRDF2WuF0tL2N3awmOPPIatW9v4u69+HcViCe+8/T4uXd/C2K+D6fX6fkwygQzmlZEkVD85qpkAJmxq+bewMEgXFcKMuYaliFS5lRTcBozTJ1CDTHuvHQUAJGpQ5C56Trl9EcSgcWGjVsL6yrJQzNi4k77P67ux0MD+9rZO+oKispIcD93+APWFOvqdNtaXGogIsI4G0gLwXPIc7O63BAAIS2VkZD2kamoq9TAn/2mGETcmj5uS+pnItcjiOU2FBSDQTxYb+YMvQEAUuOITUKAUYjwUmRCPoHjDFD0BY2n+d+r4cSwuVbG7fw1FP0OjVETkueLSn6Y0tS1ikPnY66f4xndfgl8M0esc4MRKGf/1l78EZ7iPSUxjwAj7rR6aK2t46dUfYOPECZw4dRwrSwv48Y9ewbVLH+AXvvDzWGgsozvI8OO3ruIb330d5598Gsmwg7q7j8fPr2J5uQkmmqYYo7ncxK2tW3jj7bdx5vw5/Npv/jra/Y5EiS0sVeHXQtHCjfoDuOVlpFkAP2VcYwEdmgFGVbilqrBlKG2oRD7cwhitvU2E7hg1N4Obxrj0wmsopxUBAMRtWMySFMzlNUWwhvu0RqUyktZ9yAD4qIXiZ/75P2wA4EEfR965UEoVRFYG1ezPrOmfOtQYIEDLVLu3zDcl86/4oKZcmwpDbxZG3/xEUQ1s889397H+KKbEgz6/AgCuTBr7Ppl9QDCKhQEQ394WE0CXAAAZAIWxyKG8wVAYAKo7U7ajWeB1/ZU1XI8n361I/wwAQJ12HgCI97fQvX1R4k3ryxsIBQAIkNLo2ifF2rDzTG2jx8s0fbJ3sYHQH97XA+AhA+C+lwCbSkavslQNssEUAEg3P0DfMAC8gkaJEwzX8+rJOSZIrkCrnOXZRXDk1cSt30TlKQ3eGAia2psSY15Htv6x039lttgB4NRa8ggjhtebBDnLa8zuhRkoJu8xxwCQvUEShphkQ4kqAQBGIOcHZLOhkUgX7AWeY+PYGl08jR7w9WCAYCIp5A8CANjcyt7m8Lj7wgAgaEGgTPXwd48Gf7Yl3IIayv49CgDERbLeIoSVBvpvX8aVr35XJACjdCgeAOeFAeCjsN/HmwIAADF1fJQ3OIz2ZcoWTQANA4BDRAIAXBN4B2dkPrjoMsqZNaO0cAoA7LkuPvOnf4IhGbROSSQAZFwzspogYjIewCPrmtIUITMpu0AGx2QxOB5KXojvfvM7uHbxCpIx+48QI0o6fF97u985viwxgHxuTvwJAPjlCtZPn5IIpLBSFhfr6Zcp3HT5yeA6EwEAXvjm8xgcdlDkxZSkCF1fTChId1IGAOAXgKLR//tibMKLjrQF0i/oXkndAos9ZQAkjo/dOMPFgzYOWMC5ngAA1E5TAkDqKKdDBAA4ceLn4NTp0888jZW1VYlyytKR+ACUAkcm/5XQxanj62gf7GFxoY7I99Du9NDqJ/j3/+FvkBRI2XURFssyzQo9V/T/y80GitRzxzGYbx6EEcYEAErAsHOAzz/2BMY7u1hIgQqj7QYDiTwc9wbKnKD+0/UlI1qUQ5MJuq6H69kE26OhaND1QneEjUEgg9PNuwAAccu0Qb1EUOwFPNvI9cd2A9I4kTm3V7vZCyiglCBLEWKMIYsANi4SJUctskG3pbUw7qDS3BAeGVHXxrKTAAZlTS78kOCBFqSk0rPxbR22hVpIfwUij05B3f+zQR/MYGVTZB3rpbyQekBp+xbSmKcg6UVpgQN7feomaVWL6tIqE+8pi0IXVU7HeLzdyMeITqTU55vEi7BcFhCASxuncNK0smElcMGEiHIZpWJJTdoiH7e3b6MYlaRB7/cH00WJ593GACrV0pHGv1KtSgMvOJowCLUp18+jC7/EwhBFZLMkZn80HvRFdsDflUVdpvg0ilRpAAt+KwUgPKrf06Mmzb85DtYYUMkl+Y1mvtiaAQD7qNVqcu4P2y289957InEYxyMsNGpCxeeis7FxDB988KGkIfC6DYMiHnvscQECVAahuvw8AKDSEX3/coymjv2W+VKQhp+0f/oKjFmgGQ8Fnf7PACD77vObTn6DsP9t/+Y7cblOpZywUnqUYTLuoRAPsNKo4sT6Khx6fRQj3LxxC1vbe3j33UtIMwevvvYTYQv1Jz7GXH0NqKTMCAXR+EW2BxMmRNtvEPQp2CW6DqK1Ol2zsYZqiUEgwIKu6gAsj7LFhDEOlqhVArQGDNHf5eMSKWAjV6MeL5w7g61btyQ1IU7pneJiaWkJg8NDTVFIMrhhBDcIsXewj0ZjAe3WAeqlEIuNmkihxqOROM6TOrjf6ggLihuOfFTeIxONthSNGnX63KQk+lDfrLx/FhQCAhAQmcjmyfWJcjHKDEoBWQEuyj4NY1MslAIsRAGa5aIAMgUarA76Qn+jYWNzrS5/LzcW5HrrdgdCn4+dCFdu7eHFH76JxZVVMWm99O5l/Hd//CuI0jZOLxGQynCnmyEtFLG/38YPXv0RfuWXfhlR6KNWLeLSpXfR7u7h53/h5wUYGU8C/NmffwPdoQcnaIDF4SNrDpL+Fp5++lNiIrlxfOZCgwIAACAASURBVAM7uzsYjse4ePmSRMCyEPjFf/pFfOq5J5BggOJGE1nnDpxmHZOUIJALZzhh3DOGBR9OuQJEjFMsYHzYQTkKEEYe+t19eF6KgMUoI2lf/CGKoyK8LJhKALhvSNFm4q1YXJA5YwGAkZiFTVBpLqCxto6EBcNDCcDPVjPOPfofJwAg9HhxhFZ51QwAMGC/YSXJkjz9vPM78YznlC8Q5w/ldK09InHQFY7rgQSkTiNfZ3u62cjnJAB3f0+bq/k9IL/mP6gB0YEKI/cIABgJwDhGdmtbJACMhnMbkQAAkgIw6sEdDOFJUW8avxwAIGuvYVZKzSUSNhqlKQOA0dL0GRAmVOBhvL+N7q2LAiwsrB5DsH5KJIESCxcUBQCYMvjkEOmeqKC36qqkEXsIAHys+zejvV/mqkSZnY+jDIBEAIBr6gHA76eUAVgAgEC7cWOXZtre//NNt74hnfbnhyq2xhNGAAmA8UjYbtr4zQi8FijQaznvdZG/1ywYNAMA7nW9HwUA+IwEJsjIDKOq1OVWaiv3k3nv0hNIlPv85H+m8tJCeybhvPs0fBQAwMvY7ldugb5HjmE7ij5SWJPKiFYAgLGJrl9SpgwlDDae/mNdAXZqqOfwbglAIBIAvmaRAMA7V4QBQABgmAyQLtVw4ctfQkq2+34PP/nqN1BLHSS9Pgoeh4laA8kqk1oAgE26g5if2zAAVAJAAIDeUDMJwL4AAP9SAICgECGJVbLEgSSvD/o6OSnlqxo9L82/DJDUb4BXdiWIhAFw8b2L8j3K+eljwecQD4A/uHBSRCcj6ot9X+jqdHfeIAAQRRIDqBmns8ZK4ifYtHDKJJOZEF//669iMorFBLDAuCi+EOMpKLHiJLhAaj8tryZiAMi/iX4UCmyIJ8gcMgBmAAAZAAQAdkaJAACtqIiep8aABAAoAQhJd8hiMVZjwUmZAjWnT336UwIAUHObxEMMeoeoRoEAAEUfOHvyuOhalxZqmCQj0aV7xTr+/V/+rcRJxakjAAA1E+ViEd12Cxs0siuXZBK5eeuWTMgZ08ThS2t3B8888ijQ6SEcxlhg4zweI2JjnU2kuBXNc5aJ4ze1VzwZ4yDAHd/D9mCghaJBoMhmEKK88ESt7stEZcxJAHjclFJsEWeb6yrgtp0iGhaHbh664cvCksv05DGULU0iKVwxo+BFQj28gAdiJqgLjS5XCgDEvbGYe9G4hHSdgqsUXlLM+d7PnT8vmvfr129if7+l0SOcHAaRRpYQRWeGpejbFU08YmGg35v6Hswm1DYaZa5EMT+2LACJQRSq9Kzxt2CA0KV9Ro0xQsyDEwZyAwWMLqxWhRXAz9xqHcpiSQ8A0YuRtizac5qvFGTaF9LojDcVCwRPKc1BGIjZIf+bRnhkQBAA4N/84uIqt6lx6bebw5Tyb4oLNv2lEptoarW0sBDQhpNSMY00Ga/MJadfB1kgvIYS+liIJYlOnPlqObd/WeANA0CP+wxNtU0q2QaDQV802WzCuXFcv3Fd9Mm7e7sIQi4oKRYXl/Dkk0/i9dffkIxzNup0amcKgNK7jfsojflM7izPn/h/TKNtTDHK64wZtRmZFIkglTr5Z2qAMTo0jDQ1qTLL0z2KzPznOgoAcN0ji6NaiUCleNxrIZzEWG/Wsdaoo8iNh42x6+Pb334Bl6/fxvrxc/jbb3xHTNoOu0NxeOe0O4+029xfAi3NxSbanY44+ctjjKmnJDHoTqxMAOmQCZrpAi4ymfsCANa0M5OGmr+rFDn+vhaFBABI2+fUPB70cOH8Wdza3NQYGU4+khSrKysYdNoY9AcYxCmCUhluEGBn9w6WFhvodQ/hFzKsLy9JDGC320OpXBWfAyaakE7Ga4PXFBtNAlnMlmbhKhsR2UxSnJJZxDzjVGRhZP5Q5lVwQ/QnIqQSKqVYEjkpKkEBCyUXtaKDtWZZGFaVYILIJXMsgV9IxZ+Ax7I9TMWkp9sboE9DJTfAxWubeOfDWxilwFOfegyHrT2079zBV37ri/j02TVcf/eHePzUKtrDIXphA/u9DK+99AP4mYt/9k9+GU7Gez3FO++9jieffRStYQdLx47joJfgf/xXX8XKxhoKhTrSfgu/8OQiasEIjz72CF586SWcPn1aQJJSuYLvvfSSrOMbJzaweecmfv4XP4tnP/cE4I2RFgYI6pE07vKgHveFCSZs/EslpGEoAMvWpWuyl0bViDZfxI+B4QCVUYIrr72DalqGlxGIUasLKwHQ5oYyNve+EoAFegA8BAA+buloV50jU7n5p3tgA2rWZa2t5pvoj5psP7iwnr0H+7h7AaE6/acXy0yCJoC7bWKlHsg1NkenbXftyXcfynsBANP3JK8s1ls57f/M/0QnoPc6PUebLX3QvVheDzpOosnN6IRuPABc9QDIjAfAvQAApz8QAEC2ZtYurHMEvDb1lqVSy3HUBADrAeAHNPgyAABZqwc7aN/8UNhVjTUCACcFAOD6SgCAUipp8WxTZvaFhwDAJ7xlp3cupcNkS1JOxgEcPQD2FADYvY6oMIRPD4CUDABqXTW5R2qZqUTPNEZ31SAzI2YB2+Yyjk2qEyUEHD4JS1cHPlOtqxmIWBnJvT6xuerN8nG3Ht8O9SwAIOxeMSPkdUlfohRRifW9egQo1mATp3T/UPZpDgK8q8a6P/iny9oDfi7DgXkGAAEArYtVHkrvJAIAMjjNMQAmk0DAy08OAFiAxgAAwkBmCgAH0wH6ZJsXK4hqixgaCQCn/IN4gLhZxmNf+c0pAPDjr34T9ZQ9UR8Fn5N+w+zOewBIrUYGAE0oHRRSle8KAJDzAKiXGrAAwKBaQ1AoIRG5tQIA/CJ7pEBwirbSBBvZm5m+Tzx/sgKqYQnf+9Z38T4N+qV4oPki13xgnCQofOXMBvcBDEirNRKAqL6A42fPIqxUFBiwTvCS4c0mQqfQpL+QAVAvlfDXf/4XYgDI5p9/qPFkjB519HxcwCkPqTZE2+guPo0BnAEAnjsx5lWuSAAIAGwPYwEADkuRAABxwYPvBHBHNAFkkUyKtwIAnFYP0xhPfuopAQA43YzHAykAlxYqqJYCVEJPNLEsjheqZaFx0pk+KDXwwis/xpvvX8VwzCY2ElMrATLGY6ytLKJciuSCpus7F2c2T3TH7LQOcGxpGUE2weiwjUoQIB0N5BhUSpEifCnLXBpzuXDZBKUQWcAegFYcS9a1FMoGxSETgLEgdhqo5n9q+pLXfqXMr+aNNJUAWEq/Rv7pMJETZqUIW3qx3vC6EOh4Tjd+uolKE8mGmDIASjmoJZUO0miYDDWZAEA5iAQAoD6XWd8pY9TIBpD3NMGp06ewcew4bm1uodVqC2wwHBINDzHo98XETDVQdnGaSU1kEp4rAKzeTXd7Re34OkoX0CXSzo0tC8Bnnrgxz2PzPjVESdQ8o1qLxJSLiwwlASljDItFlGs1aYb4+Xd391TjHhRNE+2iRDmDy9yKGLdu3xKmg9BrRiMBhwThdbmZ07TP1yk44y0DxvsQBOHn1smcbcp1wZwtSPxcBDBI+ycAwOm+uMhPNI5QTLhEw29N0ejTofAGmy1Sf+kQb+c2Mjew4IE5/0JHN6BCvojKMysk2lHiEDX/td/vSUoGpQ/7+7soVco4ceIEzp45h9dff11MEfl5L1x4RFzruQfo+TX05BwAIFSpIwAAH0/AhZILmfozolEc4jUVg9cyPxufc+ZSfXSLnN947PVuP6NsynT+x1jyff1JglrgYq1exkqNTacLhznv3T5efOlVtLtjXL+9h9gp4fZuGze39hBVdPPke+MXF3JBZvm+PEd8GigLoYkkc+sJXih6q1MrmQAkjO2RK12KC2nmlQMi96oCHnkGgDVtVDiPaysfx0JmwkQVIxniZI2NLAGAUb+DY+vr2N/fF9qfF9CoLhYAYNTvCphDRgATXwg6tjuHWKhXkMZD2WTIlOK12usNRC9IGw/mJxejIsajvqzxPn93UhCAU4Aa/pvRQZQ8iHcSExc0tJPMnwkfR/8V5ttyTadfCDf9bCTZtuWwgErRFUZGoxJgdbGKxVpJjBkLk1jYZVy62r0Em9v72NprISUI4gUCyJSrVRw/toZb1y6h7Gb4k9//bVS9FLcvvY3PP/M4DrY2kZHZkXn48TuXcemNq/jSF76AM0vrKPseBv0DvPrjF/G7f/RlvHX5XdTX1/Gd7/8YV64fYoI64nGEjUYFv/jkIvr717GxsY7NzVtYbK7I5J4sJzLLKLUYxH3UFivoxS00Vor4td/8IgpBjM7gAKWFshwTdEg1LQALdYDHlewkL0Bv50CyIorVMiaUWDFull4iqYv+m5fQub4PL1XpmMi/pgZQM6+Y+0kAHgIAfx+NxD9sBsBRNtR8k8z1RhmJeXB0GhUsva2uo/PxwbPjdpc575FDehQAmD7flEk6azBmHgAzEMBOJvVpc2u6eWHtq2ZFwlEQ4EFneAoAGAkAsbiQDABKAG5tC73WXSwBvu4TZABMAQArAeAibvAbYXHZ1CWDXHCvtgwASgDyDIB4fxutax9IclRj7TiCjZPiCZNkvM8jAcalJ7RGz1MzWyN9e8gA+EQ3sO6xBK4JsgzFxBWjfSSbH6K3ex1FKABQyAgCsFq3hpnKepN9XL3zzDVg7pVpsz9rpmVObr4vLEHugUksscIaeXdk8mWkXHkALv9hZZAn14ZqzO8FGMrKZNiS/NvW2Pb1OUEvlipGAjD/GWwdzfpwKgCSj/fg9e7oCbEeAvc8USKO1x7EmgAeBQDIAHiQBOCTAQCW2aCfUQawUwCAZyZAj2ltxQpK9SWM3ruOK3/zPdSsCWCzgsd//7eQcTC338cblACwpun2ZeItUXt3SQDmAQA+aCYBmJkAHgUA/EIJ6VhTAMRAUgCAEQopGcdkKBH8VxaAADr8H9noYRkvfOs7ePetdxARVEwz6UMo+SeztvB7Z49NOEkcE4UKAgwyuiWXsHqCJoAh/CiSxk8KaDtBzDEAqGlq1qr48//z/0I1jJANxwIAMOopi/WmoQSAudICAkjkhgIA4hnnEBLQnAQ3DwBMGNFhAIDWvQEAX56dzZAOUQgADJIxHn/yCayurwklc5LF2L2zhWOri/CdTDK9N1YWUQp9VEgHSPoyXUwQ4vrWAb72/MsYkWpBZoJQvjXGcKlBp2sanEW4ceMG+sOB6CyDQiBTQj5usdnAzs6WNGq9YQ/FUijyBLomsyDn5y+5LiLHRSCS3oJMsDJKG7JULpaYCBwXCCI6RIDFnVNvxykAYLwAeNGmpC2b8bhOES1NTH9NNiU2JmaTJKCgM0Min0r3s7p/cZMPixqBx43M5Iny92WlM5ubZRHw90OHx4lo4khYAOO4L6wM6+7LhvjcufM4ODgU2n+pXMdhqyO0IzZ3jD+TmLnkSFSKWTFmOkOzRvJasasfF0+xwTXa6CPTf7sz24m/nR3rdJzMgxjrqw0MRtTsUALggTkMBAAq9QX4RXoW+PI+pXlNmQ8+hu/5AgAI+OBluLF5Xdze2dyz+RHWgfFv4CSQTaqwBzxG+6hbu9xPufc7WyCV/s9Gnk0kJ/AS2eerrMLSJXXDYM+o/g7CIjBFh0wNzP1KI0pL6bKfX6QApmaSGGEDAMxPyPW4svnmNc/zI1IWI0fglJ+pFSxqmAbAL8YA2ok9n4teALy3bPNvPyOvPX3/E6VK5QAAfig2/4yKZKoA6en6c5MEIIubGt/opjeFfOaMFC11Lj8By38+BQBSOCHz57toRD5OrS5hMQqRUY/V64pT/TtvvYv3P7yK23fa2Dj7OF74wVuYBFUc9mM5n6QqkMkiIIxHnwmyWRIBbdj883OQOcHjImAFTWCMqaRIivq8F7gC8v6SFlj+CBAwZQDws5pYIKEdGrogfWqdgkzcY3GXdaeGPjI1ylJEgSMTpkpUlGu+PxyjGFUwjBMsLy6JuzFNLAOawhC8otdFGiMMyF5KkIz6U5M+Iu5jatyosS8oy6Uw4RrPNZKroSPsJjH4DEMwjqrT78k1ymvX91z4vC4Jvo0I6sQghYzbr4BzRPpNocJLmdcu/zCGKB6r9wPBQn4JEE03XN6PQRGNlXUM0hQ7e3toNGrCINi5/j6++MyjeOLUChrhBMPWHTx69rSsV1evXkPtxHF847338MG126imAb78y7+B4iBD1fdw9eq7aA/38au//Su41bmDnUEP/+6vXsNjTz6OzZtddA8d/MIzT+J8Y4SAjf1CE9/+9ndw+tQ5LC+vw3WL2Dto4fKVKygvlNEe7KO6GOLcY+vwogTnHz2OU+fXMUz7wowrEACgicByEwg8DCfMdg5xcHMbJboQ00yWdMLQR0CPmsxH60fvYrTVhpeqz4IFAOQ61xGVHKP7SQAWKAHgSv1QAvAJGol/pACAGH5xzSGTTSAo3S7Numxamdn3pz32EWD1fsiA3b/NnpRv/OcZAJb5N2ue5kGLo22PBf/tG56t/9P95S4m271Pr0hQJ540IT2mALgFBQAoAbi9ox4AOQAgHnbvAgDE60iOmTUAPFKxGJNdSgAkBcCaAFK2erCD3UvvgKO95vpxBMdOCQBAgNULlQFgvV7kVR4CAJ/gPr37V0WKS7CFAIBIAMbA6ADjzYvokgHgjOFNBnBoEJiO4YjBzYwNLddp3nPLGOjJqcpN/Gfa/1kSldRE8UgBgPyU3TBzRR6aI9frfWmuATPY4x7Pa2fm4mVYMPY59I3oe5ahivoRTFMAaHQelsyAcBafbF9KGADWi2B62//9AgBcgu4nAWDLITHlxgPApgDQA8BxCJB9Ug+AjwYAhn4RblhGsdrE8N1rAgDUs4KA+sliFY9+5TcUADgYqAdAyhSAnliLiAmgAWimJoCUXeUYALzfCQD0eocqATApAAIAeC6e/W//GKNaHXkAQAdNEyQjmjMPzSCSQxllXsrQlhdLMkE5KOGl57+Ht15/E7VyVQzZw2IkEkXK2Qv//Zd/c8JprxSdnovDXh/9JEG5XhdQgLmPomdieWdi49RMjNPoTLIIl+p1/MX/8WeoF8tIB0QlMqHLM95CaJ+c+hcmCEn/5HZD93C9wsUEUC5sJ4bvThBRR85mZuJh7PjYHMW4eNhBp1jCwA2QQk0ARW5gUgDUCE0BgOF4iEefeBxrpGlycuk7uH3rBk4dW0MWD9CsRVheqKJeKSFiFGeBFOMx2sMMY4T4s7/4KmJOVOAhYATSUCMNayVOfB00m03cvLWJw04H1KyM2yNUorLQfM+cPYOtO9vwQh/dYV9cp7v9jpwgSiBodufECbw0Fadq5jRm8UT8BFjADcZjYVzQiC7OJvJvNpbSxJs2Ls8CEDdsl4Mjc3dKV2dUY1IDKgtAmncToUZNugp39BxKzjs9B1KNk2MjIBR1NhZElKRBpN5cQSC7DkgmOy/kAWUefB0ijGOM4oEAABITVYBQn48fO4GtrR2Uy1U0Gkuit6XzuGiF2YyTAUBDPYk9NCkE/w97b/4k2XWdiX1vy3y5VmZW1tZdS28ASAKgQFIjipQpkqOQglpGDu3SWCPPWHbYY/sH/z+jcNiOsGcclmc4IxJcJJLgLq4ggF4A9L5U115ZlXu+fC+f4zvn3sxXhe4GSNAKjwcd0dFAVVbWy7fce853vsUWHCeoUycXceUYsISdAQBKmbOSAXXO5XSSxnj8by6CMZ3EBVWfYGW5IQ7jPOcgAEBaVhiiMleXB8XP0fmcU3rSdLrodroCABTCvDTFBHnu3Lsj54g6d663bPz4+QQIMKZK6uVAzaWeQTEmlKx3bWS1yVXTI1IF2Rzy5zn5z/oCKDDA91JEmYACp6ukX08dXEn99TQW0DICDEfRgD4mS9ZIPng7TKMfLYhgzj+Pi80sPzslCAQECErwuhIYEMYDp71Cd9TJDRtefj41RRyZyb/+Dt18jByA18CjH4bqluXelYz3sXgpaDyfmv1p827+ZsCAWUygqcMMlU2zrfW8WmMrbRytuzVlFNwQOR1v4OxCA0Wewn4PcbeDfquF7lEHr75yGQdHPYwmPirNs3j52i3sHPUx8fLI5YtIeS8ZnwleF2vaSPNEsh/IhmBDzM/Aa8JzRFBDYhJLRfTaR4YBYBg2hvov7FTzOfUeMQCA1QqaJz3w+QwlUjQK/Z+ZvhIrqF7R9F4RnW06ETkIp9LlyhyiMWUb81L0Pny4iWK5IokXvJYEniZJJNrICXlncg+QvRJiNJ5gzIg4RpgmMcja4msECyNjiMwGz5d9g873Ehk41tQGHkMhl0O1VEKFMpvAw52b10AjV7oqSzHi0QXbspZcOWbuIbwvdOni5ueoL00Si18AAdY+4yUplSkVEA+7WKwE+PAz65LScn6phoKbYLFZxytXrqBSn8eZ8xfx+a99FTf39hHkHDx77ml8+KlnEQzG8KIY3//7b+Ef/covoXymgbtHe7i+u41v/+h1bKxfRO84Rogynj+/jo36BEc7d3Dx4tP4wotfxKd+9VM42Ds0e0JPgJZWt4tJzkVndISlsxXM1RxsrNcxvxhi7eIi8r4Lpx+zGgMWFyUijPsYQZTW1q6YNfpzVQzplxLkkPfywNjD5nd+DL8zRhDz1BrDKCMhEaB3MhHpkUitqPP0PdADYOykKM3PobGyInFWE3o5wNMYwMYiSktnxedCYwB9AZfIhjoZA6hrj9AHMxPYmYOrbSdPNoyZNjOzmD+S5/0Oiv2sNvbRL3+nVPl38Mse85J/CADAmoHNDmH6uU6c3tPnkfuNMrykqDeAvwL4UnSJDMdevxN0fwFXT/5e7fVnv1Bqkkdd3ulhKhCdbYjkOba0YPE1UbhT9zMLAmR+x4mPZL9u4QmdxD6K+m8P4UnXX6paibv0MBAlgINcFCPZ2sJ4exveJEIgAADHTEyT6sGRFICxgANqAqjGf3IM0z1KT4t6vpCpxyELjbesCeBY2IZxawd7Ny9LEze/sj5lAEQZAEBSAKZez/ZZm5nf2gx61mr09nDznkgY6U+jwE6Kg4NjFMuL8PIVuIWyDNYK80uZGMCf/e5/mxvg3bzxP8DPKnhODEekKC4ZAAcYPWQKwG2RAOTB4V2k8laK7Di1lItrIrZM/Kre4zOm3uy+sw039y/1oxJpKYdeo6FI7AgA2OfC3kdT5rx5drNPnX0KJb+LOvCsWbC9D6dAggEAJEVJAQArCeA+6wT5twAAylDU/sDKGfXRn96I02tj+5Lsxco+sk9kAPBEutYngUMpDqt4bsy6IH1dLINHcmESft8vykTe8Qoat3wKD/yZbhrxwdJBaiz1koecSADyiMIi3FwJuXJDTQBf/Cbq8DCI+0gXq7j4O7+GST6A1xoKAFBJXIzaXSRMN+D1kd7ZxAAattLUBFCAemUl98QDgEp+9QCwDIAP/eUMAJjE6tnC+oqsPpoA0gOA/aW8pwEAyDKV8xjTzLqIb3/9W7j8k1cl9p69Lg25+4OhDPCc/+nP/0jvLZk4K8K1vbeHSrUqE2A2hRY5CnLUMefUMI5HkiasVdCsVPD5f/3XKFMvQYMpuqDT4Zt0TbbSkwlKcFBikySNf4wJ88ddfhBTrHoRQjdB1XEkcotum4MgxPVuHw9GCdqctHNRM7FZNFaK4gh55jzLdI26YTWiW99Yx+r6uhjt0YV+MOgJuOBhjKfOnUX7cAfPv++S6EmpwTk4OEShtiAAwPdevorXrlxHHHG6FkikIRt3TtAuXjyPdr+L/miIzb1dPZl+AYPeQKa/PFfM1Kah3+7eHlZWVjCkezYnfNRbkF1BOcA4QrlQwJnmAg42N0ViwIkzi9ghJ9N+gKNuTzS5BAG0weJ0kQ+LaoZlrxGzJ22ArfmMSAfEFMzoiQU0NOh0poFSIYFq8JjtnQvVdIaAQ4GTy4iZ5TqFlIm1aVpJqRdXWzasbGaYeMDNR7ZI5l5OpIGwx2cG9NoESqcZwKcu3Ri4sSHie/JY2JiTls9NTTY+QTyt44AFNizIYR91a46mcjwuhh7/sukSijQ/pwjK9b2sSZYqZ9Bc4nkfiN/FiNNH3qPFMtEkzM3VkSMCKNN1nVSzMGcuOe89fu7mwjKuX78hzR518nwNTfCI8KqBnwXOZuCJLcaUjq9GK/w5/jebbDZbbLo5MbWUK54LlQqodMP4NunnM9ExkhxgQbqMOcpp2v+Jou1UzWip8rao4ntyE5A4QBY/ZIkEgUgASqUycn4OnXZbziuPewqQExw0QIuaFqpBIgEEOslzkTrudKWhEa8LQJpEMgsIIPCPyFYMYKJX+60Frto7mgJSJumWETO7b/i7uFkkY11z8kEojUs8bMOJdvCxjzwrxnR9GlUS/MyFQpnafriLnd0DtLtDPP3sC/jOD39CqTbaw1j05XzmJ9TOm+PnZ+P1kYQHMSjVyEK93rMIIP6/JEsQMIjHiLjGOA6KJTryunKOCGyIOSsN3Mx1FUBD1l3dxPm7aHQacyqekRfwdPD+YZRfv9vVrGpT9IsdBu81GnIK5d+V822bAmkaDaDDqbtMDGS4bOMKZ+wEnm1dC0jh00JcvTxSYREVikW5HgQBxDBTjC8nYibI/26WQ6zXQhzu7eKgP0bkMXk5h4lL81Emd6SIe22cWaiLRwMbYBa1lDpQgkCD1qi9D99JBAil0d98vYLVhXksVgooEUzj7/UcDEZDJL6HfLOJ3cEAr925jdb+LirjMebLLv7kz/4I+ztbKAU53Lx2HQdbLXzggx9BXKxiXKrgX/3ff418tYqFRgObb9zAhbkG/uAzv47dndsolwng+vj6Sy/hD373d/Dwzk08vbGGy69eFuPA4wjoOXkcDXo4d24RlfwI4+Pb+NSnn8PSuRLC5Tq237iH5ZXzQHNZZRy8ZpUixu2WMFWiJJL7w80XxLk8ORrg3tUbKEUOJu0+3BH9E5i84yAiw4Lnj2s67yNeG7LZOBRwgUE6O+S+fQAAIABJREFUhl+vYGltVTTHbAKpR+wMCQAsoLB4BhMDAIxdRmXpICAsl2aEG64LY/rv6LM7qwizHeHjmuPTXePPDgDo731iF/rkmvBJGtV3VE2+OwBAzT3f7s/Jxvetp9s0n4aPrM2EBRAVWLQbxszl3zzHp86drAOnDufRNH99VdbZXJseGzlrHYf0+rAcFoDa6Nrta097H7zNxTp9ZCeb7p/pWqayBw1iyMCHgojhg7vobd1GmakwxUAcrFP6S9EfYNiHFw2RI2Wcn0lkeCaS9cSJ4znXwZoAueIVEIuWnHUx/02Od7F366oAmcsbl4BaU1MJ8iXZr6jRtoMLqXqmJoAKAGglxMaV+yQjvGM4uRRhZQ7wq9qweSO0Do9RKK3AzVXgFkNE8FFsnJUlJkOWeLub8BHffxfP3c/w237+P0K/mkgGea6TZ1YbMNrC6MFrGO5eRQn0e9DfygYrIafaGWuNmeggIWUDa5p/uR62ZmWtaWo64/AzS7mwAw8OyaZ23Y/+dEKPN824HRTZV9qv8x5kWgwHV+N+H0G5zNgpYXRPBoMpuHCSWaOeQ26Y1/VhCgoaZmVmMPVWZqg5AmM8zZrEegvY2G1NNVDAwy7Rb5XnkFU7Nl5brpj66cDHleEyQTMaistdLvF5PpxcCV5YRuLSBJBYuTJcs1KjLMj4REmQDEH5/uxMxojTMWKHULiLICXzvYBJroTECxFUmhheuYU3/sNX0PRoHD5AvxLguT/6bfHOc1pDvPqFr6ISu4h6PUnPo/iRfdgsBUCJ0TMPAPasZnCXjCWlqVIpixdQOVdFpxDiQ//in6JX1qSflH4lTKGQ80EJM00qua4m0tCXyhX0+kNp8Mk4pVE53+v73/0eLr9yWX43WQA0M2dks1yrf/kXfypPsTT1Jlhxd29XAAC+gI2N6sR5P+VEGz5Dq1KMBl3UwwK+/H99FhXSQg0AMCK9lgsdp1CTCcqpg7LjIc8indRSl8g0TVG0yfG8CEU3wVxKFgA1jQG6fh6v94d4MEzQlwe0ADdWndXYp8NiLNNY6kGJ3oq7qpNibWMNa+sbIgsQamu/B9ehAVWMSxsr6B/v4f0X1yXyy58kOGq3JeeRSQA7rR7+5vN/i0atiWFvCJcFVJJIw37u3Dq6oz5645EAAIPhCDkvL/mKfkDaPKeebP4maLWO0CQlmjoNbn+kW3C6LEU89eQ5LDdqiA4P0D48QJFmex6TDwhF57B/dCxaVkowhuOxgDD83NKA0ZxMXNISoZTpZN7oP23zbwAA3ZJPAQBmM5HGiUaJEk+nrpqcOpG2PhyNZWHgFFwo+qTf8lwYD1p5V94zY3XzZvPPh4ddOItxoa6RCmzoGVqQ8BjV20A2LTHUC+UB4TnhueLnkU1PgCLeI3b9MJ9RjM7skqpTfAIGom8n4MMWYaIgABcRoUeJE+cMALD0LAIAc80q+vFIAICI7xvkkS9V4Pp5AQB4fGqep40OjR8lr5PyEnBCWcLt23el6Wfjx2eIU3v+O4uA4RRgFvWnz5s+c0SCbSFFCrQ4/ec4/VegRTWQFhDR/9cmXc+x+Dua59eCDdlp/hTNtTKeU/TI7AJ5miKfXRMIALBRZNPIv9SNM0d+0B3I8dOokGwDJgPw/PJzWN8Aas8JANAcjUdLaj8LUTb+o4myItgsq9Zf73W7WT1xAdc8AStuUS8MRwEANcYU+oq6RAvXjOePevO8AABu3MUnP3IRftJFu3WM7nEbOceXuL/rb9zE3t6hxOSMYqDaWMQPX7mMfpJiyMfO4bXKYzyMTgAAPF4CIWzQJSkhEucWvdaZ6ZdlgBCV52Jsf47XTgEAmkdpdOXUtDNTI9h7gPewMIGM5MPeC7xeYT6P9nFbNuLTxyDGffQ3IeNCnKoVPCJdXEEkR47DTguspMR+Dinrzeex14qTLpVAJDIdzuWVJWC1h9nmgOtYyUtRSfpYP7OCTuzg9tY++hN6cZD+qgaz8+UQ2/duCWtrY/WsgEjU1+fCMvq9DlYXawh9GZrLVI5AAZNmPAJ00QhzJW6Kfaysb6DUXMAPX38DV+/exSSfR8FJUOsf4Q9+69fgFAkoD8S49kuf/wF++9c+iXYfKC6dx9988++xn07QiwYIJhHczhE+em4dG4sN5MsF1JpN3H2widevXcFvfOoTON7dxJlGFffu3Ed74KAT+zgc078GeP8zG5j0d1BIdvD8BxZx7tl55MoBur0J5lbOAWEVqNaQHh3CyTFuqI9cwZekA3nmQW+WEOkYeHDjLnDUg9MZwemwKfFQpEtyLodekqAbjYTNJYk9lKmxZXFT9BDDb5SxuLYGZ8L3o/kpGQARyvMLKCydwYTpBH6IscuoLAsAlO1iI3uDAgAzE069yd4DALKl/JMn0Cbp5m07m8cAACcmw8qaMUiepjRbSaAx8LVroYCR8nItJN/S8RufoexhnQQBZp2urgezKDDLYrOgrPUvod5T9iKT7iPyL03+m67gb3saTr1AQctZAsBPy/YQuJiDKPqGjBk/mhMfkv7mHfS2b6EcJCiU8+KNwsKbAAATSIJ4gFzCfY/0ZE+GwWpmaKak8h8s1vk99XGSqS8N39KxGAcjjZAe7WLn1hXRgq+cfwqYywIA7jsAADTtRQzSJjmRCLm5BPlKDfDqGh3r93B4cIhieQ1OUIZXyiNyPBQb6+BEUWSM7wZA+2kv2v+nXs8ajR48ZGqW4QoAsInR5suIdi6jnPbhJJq4MHE9xE6C1I2UwRxrY0oAgHuoLH0ZAIDnXoBxG1ScBYcIkovxpU66T//JPmvcu6UGkstkmaKzCb3UCSKbjAU011qeiUtMaDOFOH+BGaRYx34Zi/GYTAqPrQ/svm7/tY39o+owgnmcXnMQmK3X5LUmclueeeMdl5kO6esFJOEewq6IiVm6ZklKFc8fGdNiJq5yJQIAyBfhhhUBAMh6DAwT+fQ5PMGoeNw9JzUh2aXczsZInViusTjoJ+SqF5DkS0jcInJzCxhevY03/8YAABiiX/Hx7O//JkCmbwYAGPUGSD1NpMsCAJ5+ZAEM1QRwBgDwsx63DlGplpEKdV8BgA//V/8F+uUyfAMA2LhnqbMo/0i1rySln9Hbg/4Q+XxBPcsoyU9SfPfbfy/DCGdCX6WSYQ9Qpu3MAACd9GkzQgCAuea2kZApkCkYuZBZoEBY0x5ksv/Sv38RJbonUloN5qZOJPePD0BASQABAMMAYHb6DADQFGzHAABsEUJpYhUAuNobYDNKIaF6XgiXA2+yFQIHETOkWbzElA9wgVWazvq59SkAwMkFAYAkHiLvp7iwtoR4cIz15SaqhQBBmqi7eVDA/nEf+UoT//P/8r9jceEMjg5aAmgQACBldXX1rETG9aIhtg/2JT2ABVkSU6uvE3peBDY71I1LQ8jG3Uy3pUGl6UU0kgdnvlxEM5/DvVs3ZSOhqZhLk7ggJ1KM424P+WIZAxoE0kSQxnxmImvzZa3uW6O2NHrPsgDkBjNLk7bI+sfYQxlzmYlQ2UnvJeIsVM+iMgBY5DH+TSb8pM5HY6XPC2VJ48t0uM7mXw091OXLqDo4CSR9e+ojohEY1q2S71Ct1KTpEI1vRDoTC38FAJRibLRJVtpgcG9NptBYNG6+/PXT6b80/woAkHlhnYYV8JiZmlA6MTdfUQCgWMSYgEaQR8jrkAEAdI807AEWLjQsk6QDbrweNje3pOkjA4DHzObG0sEkBkg00JbGLkvrtIlX9oo2/vLXmjCaxl900cYMkc2/leEo+ksQwMgfbMxfptHPTvNPorgz05jTJiqP+hk2itxUdMKt14MSAH5e3hNWemClCjJpTCitGcrz8OD+A7nrVlbOijRCPBUY4RLkJHueQBrZBQJymc8hJoncxCRB4PF/lGI6K5B5TZX+r1+1hjecYHtCj1dPDRaOBXeMS0shhke7KBVKiEdjDLt9fP+7P0Cvy/jOPKLYQaFSQ6vTx5u372PA+93LkRgI388hIZ2frqpkPRHko8yJDBczDbcIvuzBmUbc3g/c4MnA4evZtNvG2/6cZQ7YKt2uybpBTxDLBqrVhZq9qUkM70E28nT4twCAvXY8Dq4/fB2dYMfmnuXXBIwwgAWvt8hUxPiVFL23Ftv2Osl1k9QMNRuSdUbTxTQBhUCDYRQQ3JLjj4ZYn69h0O1gYXkZc4153L63ia3dPWEJsTAg8HhmeRmd4xa67WNc2NjAfL2GQa8nABnNR5kg4NGjIolRcB3USgWUS3n4OQ/VxpxMwvdbLdy4dQftTl82yAL/uil+8el1PP/sRXSTLo46h/jRD34gY/JmdQUXnn4Bt3bb+D9f/FusPvcsDtqHcKMeSvEQf/irH8fouAW3EOLM2hpe+vpLkkzwkV94DlGvAzceoz+IMIh9bLf62G0P0ViYR7NRwMKci9bmFfzihy/g6efPojvqoFCuY7/VRVCsCvOrMEfn4QISJ0JQIpCichg6FHtkwsUO7l+/g/H+Eep+AfkoRXTcxySiyWMOceBLnCwbdIlnJAAgDIAU/ZQAQAWLa6uqgSbTzfEMA6CJ4jKng+8BAE9ceKbf/IdkAJw6ohOMXGsEbGjihvVnk2xsysiUwiEItAVKH/W+J3kAjwMA9CdPnQO7x5o9kwWApapPX/9zAAD0vX52AICfnwCAw3SpsSeMT87X+g/voE8AwE8QVkIt8GlePBgiHlICMEJ+QgAgkUKfml6mGbEQt3prLYIIAFBnfhIA8HPcg8bA8R52bl0Wr6yVc5eA+qIwXJktTUkUgfGsBMAyAPjeUs9Jc8VhhI+JAQC8/OQkAOB1cXjYQqG4CjdfeQ8AOHGr//wAgNnToskNtkaWIZaNddbi23SBKhdgz3L6z1TyYb9hAYBMUy13vhnasgG3zT8HoqyjuOc+jn5vQQBhSFNiaoZR2eOwDf3jBjHawFP2R7bayQQCORc2xUA+v8oJ7J+p55MAIDossAAAiwaVrdI5msxGW9t5CgAQ4C5UEBsGgHoP6XtnQYp3BgZy4KFDNY9UDzdRlkeSwouZHhZibACAsLYoKQDXP/dVZQAIABDgA7/3GQMADKYMANaQXBdi6cXUu80nUWfKJlEm3jsBAD7yl38uAICHUCNCTVHF/o8m+y5BRXp1UY4cFmS4xrpUzJ7JaPIDfOdb38XVy1cFAOBAkwtSMjam62QA2KLfFm57+3sCALBItUWpnVjxZrGv831OAYZwhiN8/8tfQz4G8hLzNsGYcAdBUNIwSYtOZxKALADAMyGNjD8WnSYZABYA6HgWAJhg4IRwvBDOWDUtSc5RmQFpVkS9AjqDsxlJpgAAG2EauVECMOh3UAo9rK/Mw5uMUC+HWGpU4Se0fQMGMSd7LvLlBl784ldwfNRDNBxjwtzxcYy5chnNhaa4O/bHQ+y1DnFwdAykgdBICLARdWGDQwoGwQB9SJUexsaZWlyl/UYS/1XN5/DcuVXcev119IYj5IvMnmcGbB4pQYQoQndAZ33GzfmgBIMPN5slLh5ybYwJifw2Iv3WlMTG9lkPePMA6vNkHhh5gEkzHgv1n00/TcAsAMDigTeVxAKKbompCjT7G6lmX5pvIwdgc8qcbuqHZWGjW4MD3yQXEI3kRJPGhuJASRCBWfEhxSEa/cEbmudFs+t1EbU59oZcqKjr1PjNNv+G40DKkWn+lQFAtoVStqy3+mwyod4JtYXalAFAsjZ1r0GxDDdQBkAhLOmYQhZfLhJK53PoyC30oxz29g6Uwm1SIrKIukg2DHX/hFTW0vZBHwY22Dr5F1r2NA+WCQJswPQ+0un/TK+v8era9GUb92yT+LYN9Cn6l30f2yyyCWRDy/+3DbpEyIy54OTlvmZzyDg90rzVsFBzSnl/0ATw+LiNcZTIvVQuVwUUIABw1O4Isj6k4d+IXgFKGbMmJ+8EAOAEYwoBGO+zrDSV50+OG6mYePK1/H8+h5UcsJAbI59GaNQb6LQ6uPnmTbz2ymW4boBSqYbt3UMsr57D6zdu46Ddx4jFl5+XqajQ1fgMkc1iQDI+XbZptnT4bOPN758Ag8ieMTR/6+4qZncG+VcAw7oJ67mxoAand+IyTfmTrDGxXAt7vdj4W8mALg8zox++jtdpOKaEIDHxke4UALASBvtzlAXwGbYMADUO1elEFtiQ9cgyHdhgkPVkQBzLiBHZCxkyBI/iGOfXVhG4mqk836ih0+vi1p17Ag6Va/Po9oYSOchElZhyLqiZK304OJ1jEVLyfRR9/ZeYmfHtxht3rsMP8yJZiQYRaoUigsTBYmkOz7/vKWysLeD+w1t4/hefw7/563+D+lwd9bkmJuMAiyvn8eVv/RD7gwgxTRTTsRT+haiHP/70J5COBmgNIzSXFvHvP/siPvbRZ7G6vIhoMMDuLtMx6nCDMr7/8msIixWEBR/LzRLm5zzsPXgDn/rkh7F4poLEYWpCiK9/++/RPHMGe0eH+MSvfRKL68sQDip9asYDmeY7bP4ZFTZI8ODmHVRSD1UngN8fo7t/jGGHSQ2eJAnQ14RsNMn/ZfQsAQD6skAlAMIAIKWQ+5dhAJQaTZQIAIgE4D0GwNuDAP8QAMBjjsLq30VeN1sjxOKXaxJXOxNle3LfzLj6G7zgxG84NZV/lATAlvPWN2BW3+tYX/ZK2QN4/2bHD5a1/+4ZAELyejcMAAGLKR8KEMUKAPCsDcgA2LqBcjBBSAkAfUjgo9snADBEiBiFlJ4mY8RsXthAcB2eDhcyIIyjNY8avXA6FiHI0+zUAgBXJGmFAIDTWFYJgB+qN4f5MR1u2LqN760AgKYDUIYQCAAwYq1BAKBMCUBDG02XAMAhiiWaelfgvscAyNzqPwcAgCCSefZmiVUGAJBnwBg5Sq1mmllTG8nAxCYATKtyxdOm7fJUU6mS3yngbhpe2X9ZM1PuxYhKDqGGAxnkcfglZteG7aPjWJXhCFCfpsiXmcLzVh+NLADwyOm/0RgJA8DKNLMeHlOfD4N5nGIL6ufjuaGPGYc8JxkAUwCA3ZmwjJQB4OZLwgCI6RXEW9+yQG1/c4rh+uT1mwCA1tWepwAAGQBCZDYAwChXQuoVEdaXMLh6Bzc+91XMewyNHKFX9vDc7/+WeIg4rQFeoQSAHgBdMgDIGDEeAMIoYD+ifh6SDiDSEY0cVJLyGMdHh8IkVglARRgABAC6pRICh15gMwBAvKYol2Z/Y5KguOYnYo7E+kq03ygVy/jWN76FN1+/LibNPvd7vsZ4Qjj/3T/7k9RSh23BSgCg3mhMJ0m2qJVJThYAYOGZjDFstfDqN/4e/jBGKGjkBGTIkB7zdgAA44ykufHGKHoJqgYASFIfnSCPy50etpi76IRCfUSkN8QkrxoLxkaQRp0FAFbXV7Fx7rxMwhnTR812p32EuXIeS40ySjlH9P+X1s8gHnTkcx71hijVmmj3x9g/7OCLX/g7FMMyxv2RFKrVchlztSqCMMAwiXDUaWN7d59thSQZUGs5NrFk1GoSCBj2B3JziZkG6e0p9cKe0EzZQBc9By9cPIf9h5uSF08WAJtwEocKlarQ5NkkcUrH5p4eAyywlR7M/2fkVTLNflSJ2Mz4T7DIk0B+xnleaUUEAMYEUPIKALB4JAAgbADSO+XhoB5XZQds8ggCEDRQBhGj7ibioJ8r5KU5lpuT9B2CeESkQOQpL4ZUnP5z4hsx89LxxNSRJogBdUyM9hqr6ZgMKDL6qNmMVzdXJRaR6q+LqDT58pcFr7IBZEMWfbKJTjOTCvlpEwNXmZ8TSQclAMIA8PPIUQIQ5FGt1lAuGS2dlSPo/ouUABfRxzTA8VFbWCQ0flPqNynV2ghZqrYuorNYGNukFwqhuJ9Lg8XmzjT/dtpv0VDb/Ft6tkoIrBu8NXhSICALAJye8M9AZb0xst/PNv/2v/ksE2giEGA9Dex0Opfz5bmqVEoCSm1vb6PdPpbPTbPMs2fPSoTiYDDCgM9RkqJQKGG+0ZTCbe/gQNguEqlpkgBObzaPO379HGTe2Gn/DBjS+14/Hxt9ASkYqUgnTt53EwJ1AeaLAVarOYR0wt8/EOr/7Zt3BNAbDmMcdwYSr7ewvIYfvXJFdKIjPlCBAgDidm8QaH7mbCOsILhe71kDrHq+LECgA4FZlKMFEuy9Y5t9a3ZlAQB+P5nwuaVqlSwepdrzOWVjL/e3nRgYc0YLrPBnpwyAJBY3WNkDyKwilVD8BBQ4sdMEC05ZZgNBCrkPDPgx+6wztguPi2ChBY4IDunnMeizqwDaqN/DSqOE5UZZwNlqpSReKNdu3MXYC9EbA9X6POYqFQyPWxi2DxBiLISjcn1B4gAZeUjzWMYJMsWgN+6hHw8RVos4ODxApZjH8lwdxQRYrzXxvrMbYr43mPSRq+Rw494NbO3t4tKlp3B40Mb5jffjb178Cia5MqoLy7i3t41KOY/oaBsfOLuA55YbIgsbiH4e+LsvfgO//7u/IvsQdXh3N/fRXF7HcTfCyy//BGeXmsh5MZ5/Zh0P71/H6tkG3ve+cwiCVAxrr9++g8tvXMPy+iru7TzAb/yTX8eZC6ukwyFNhmKkGHJPoBRuRIDVQ2e/hSrpftsH6DzcRdIdIe+SOSGp1mIoK2athgFAsJYSAGUAlLGwtqaaQodKQlckAAQAygQAUu89AODtu/+3Tr9P/czPRwLwJABAHZDtVE/2RTED1dQeqQcsa05MVs3KaeuC0wBAtvmwTckpqXe2pJDnfjp9M8dhwXLx7zF7ecaoTJbmnwcD4OcBAAglPyfJTzk3J4D66OFddLduigQgT31RPsTECdAhADCKEDr0tGKdMlbZIOOwpZIxTAc5yXr+rQeAmAVaAIBpAOkY6fGeeADQzIseAC79PySVICfGm0KHttRyA8rotcwAAEYCkBAAYP1ZYFOXAQCcDg4yAAAlAIzSLjQ3ePjvSQDejQSA18ih8/pMyqNl3mxgZIdZdvBk2ZJa77AunT1cOjk/pcix039+z+7nGSahTc3hoJOG5UFYQNTvyxCAQxkB7Y0RnV1FLAhAIYJHEP1U8/xOmn/7GpnsT4tzUwNlmn/2LOzPrCeW1JzCXiUjU3TCkgQkFH/Kx40v1lQCoOZCAgDQG8gxAID1AJDhlwFCHwVUvB0AQA2+1tEk7I8xNhKAYMLzUkQUFDHxSwhrS0YCQAaAj37aR7/k4fk/oAeALykABADKiYvIAAB8x4k1ASRYwfuFdSKHUDKkIIinyUcEAKwHACUAMw+AP0NXPAAU+LcMgNMAgDT/Ukcq6M81gsx0Mh1feukbuHXjNnzWW+p3iMBljTvEFACwmlUeIAGAxvz8lPZri1jeVFzIpvRcFyiFORw82MTNH70K9EYCAEhxGhCb1AzULAOAnvZ0O2R8nbjLJ76atQWkb04wx8QAJnOnHjp+Hpe7PWyNUwzdgjAACAAI6kUAgBMo48aZz7HxIj09hgUAiH5T084oCaIr9WpJMqUb5TzG/TZeePYZdFv70sS2Oj3ML5/B9t4RavVF/NVf/a8IScWKJoiGESrlkkw8K3NljOII3WEXm1u7mIDGZznRYNiNNiwUUK3OiTmabbKJ1vDYKFWQRjcm4wFYrZbEF4EpAryAdOfukw1QKIoDfaFUQqfXQ7vbE8SOxb08VKTUsvL1qd/UblDo//Z5NHIA2yhNG7/MAkNqiriN0/hLMuwj8WUIC6Syk1ZEWnpeXdqlGRhLca1GhEq+E426Q+8AdYmmqZhouekOz2PsDRBQc5YvIMyH4lTZG/QxIoPA4wQyFQfyPA3V6AMwGsrv0obExqnYFWZWtVgAwJ0QaNDJv1DipiCAMgCsy7A6pZ4yJqIbdq2MfhzBLxRlM0e+IACAlwtPMAAsjUtozqy5XHWt9xGg0+mh1WoJAEDZh2qnafpmtNnT5l/1Xsqo0L9kDbAZs5/X0inZgNnm3zb7tvmfMgGsAWAGDc4yAezvOl2E2tcIMmzYA9n/tgACvydUcs+Tz2eBJzZ/BAVovNnrHUmdSbf7zc1Nw05Jsbi4iKeffgbDwUgiIIfDSLR2XKhorEgwiIAZGQASY2imxFlKefbYHrmQy8pvMqP1bjR+F5o0oACHLIXiAeIR3U3HDHtApVxAo5hDYdRDfjLB9es3sbezj8PDIywurIj53/bOAZpLq+I6+/Kr1zBMHPRJpQ7yetycPkmGrXnKMiZU2U3UUuAtgGIlIiIZMJKc7HR+CiQYv4fs9TstASiWC7KQ854TcEGYNjrp5/0ifgoGAHiUBIBFwIAbgaH583fT1NAyAARUoATE3Ad8X8sAEcBYGg4918paUAaEgA2m+BeJVZIIO0SZJIY95OXF1ZfnMB0cYqVWwLkz85IsMxwnWFzdwNe/9woaK+siwei0O1hbXkDBmaB3uC0pMC5NWIeRfAb+PvHaENMuMtspSwDyvoMcTSqTCc7NL+AXLj6Fei7E3t4Ois05XLt1XfT9GxcvCODabJ7Biy9+FZ3eGOsX34djmldOIlRLAdrb9/Bnv/UpjHceoFwqYZAr4/7DTWzevIPf+czHMBwOxDNivzdBrtjAlavXBWjoHz7Epz72gvhOtI938cEPPYdKpSifYXllCZ//0heRK+VRXawh8RP88id/CXOrTXWmdumzksANaVQARFGKXGkOGIwR7e1juHuI/vah/L9PuJVpE6JNVk04MTKPBpjcN8kAoAkgAYB1BQAmBgA47o8EAKisrEoKAILCex4AbwsC/OwMAMUw36oBfttfaV7A/VufvWxLbg0BZ8aAs6wEA57bSd0jpv+n3mla3E+nl/Z3W+jDAgAG8FSQ2/rt2HOjtGi7TswmpQqSPspJ/B2dg3cJAKgvgcpkotiVopiff/TwtvEAoNdIABSKSJ082r2hxAAXfQfFdCQxbpE8YgQAYmEBcNWbuaVrnLN6ALDQJ/is0bn0OoqPdtC696akC5AB4C6eAZhrWkaLAAAgAElEQVRARS8oMRYw8liTbGTlG8p3VAYAu3gyGAgAMLXLCScI6QFgGQBo46DVmjIApgDA/Aa9uN8DAH4OAAD9r6R+smHbYnZppv/SAJqi2zwXtsbhsz/9mcxzNa3VzbtOtfPGWG/afJu9WAB9A9ir75IC+o9jUNqf51FTHvckBoB9Zi3zT5Ysy/DL6vvN/m+HDrLvsB4hE4EAQBxPhzzC8pQ6hU+bGmmKz0IiVqE6NLUeABKjKaM+AQBUAlAVDwBGOCocpqtWFgCwn/HJoAAbDDWhJyA3cQgAxPCYNEcAwC0h8gkAFBHWljF8/Q6u/81X0HA9GRz0Sh4++Ie/jdTXGEALAAwlBtAyAPTo/MQRTzT+N8+3SAAMACCPcRLhWEwAlQFQMQyAF8QEsASfEgDQVFRBXWFQjhkDqLJ31tNk27KPIxOdfVwcJSJ3fOmrL+Hu7Xti2D0ecXDiyn/TvP6xAMB8sylFvtWS8KJJ0c/IQDE4U2M1ZkVv3bqN+6+9jqTdR9FnFFoqsUcxF9dHAADWBFDivRJP3dv9GEUfqNIzgA7dqYe2n8drnS62OXkzAEDK6ooPVZ5lPV0kuQIz4kqp9XSOpAng+vlz02x3nrDW4T7maxWUcy6WGhV0W3v4+D/6EI73twUAOKKpWbUuhWel2sBnP/si9nZbovEfcTIiee4uGvNzorslJfPe5hbGaQFkK7AAlaYmTqRp5gT06OjYTMmpFScdJ5IJFRtcNrtkABTiAc4uzItpIC8cp/ps9sUkjcZp9YYsL73BAN1+X849kw34ZzCO4dIRc9rsE0Eze/Z0l80gjCeaf11m+N6c4POYFQBgU1rSRICA2fXUnyYYy7mlORsf0ZmzAD8XEfB8sYDyXFW0SMPBQGiwLhesKBYAgOYTbI55fkjxHVAPzIgpxi0WStJ0EBQRjwETBzjTd9vfNytPBGPnlJ8aaFmIDAAgyQjKBLBpArw/pq+ZHrtKAMq1CgZxJB4AMRfNXHgCACADQDTUou/jfcoYFxbSCgAETg6dThdbW1vil8C/pLNzqm/p/7po6ibB54gNIME0aYhMwyRaKlM8STNmctOnEYCG+q8NoJ3+m2n/EwAAuwBmF8Rsgz/dbDIyguz3rYHbnTt3pLnn/ceGjp4HLJ6Go4446e7t7kkTOlebkzg4AmCcplLvf9TqGE0SmQQEkiYImW1OjwyxrrDxgJnN5RQ48aiCkPed42p2qjb/ZKkoncyWlbxf8wEb4xhpTL34WCa5dItvFPLwGFN31BYjRwIV3Lc73SF2dg9l+j/XWMJRd4g7mzsYpy76NL1koehqk0v63Ul968nPYDdnO9lXvwddIzUajzpPbdrtxmqn/2LSZSQkj76ODqq1Ko6OjuSaiEGoRA0q04BTexYDWQBA1mYxCNL7kPTV/kCNHNnk8zj4LPLneb2nrJAMUGTZGvx3xAQRGkAK8szJPplD5vMwSCef0/VjpOsH1wfe93xfFrnjhKaMpO7HSHr0XBng/MZZLK0sozOIJH7n29//MXrDBM2FRUTDPgInxWK9KmafxwdHci2QD4AwwCiN0RsxijSW7RKDAc4tLWCxXML6wgI2lhfRbR1g2Ovi7Noqvvvjn6DV64mh7C98+CNyTC994zsolRs4aHVRay7h4JAFdAA37mPOHeF3P/1xDHfuCwNod+Tg6huv42yjgBeefRoHrUMpGHooYXP3GFsPd3Hh7DLGrfv4xEfej4d3r+H8hTWsbKyJh0jo5XF02MKPXv0x5pcbmFuqoNgo4OO//nGgxPt5AIdNiCT0MFmCDBKVAnR29nB47wHKhCEHCaLjHuKBOvM7+ZwkmcTjBKLGmwIAZAAoAEAJANMLCACQcmwZAJXls0j4HL0HALyDPvTdAQCPTwE4Rd17y5HoRj/15bCbwpQCa7r7Ez5A2qZk/5xmCM729pm1yqz5t/uwvsNs8KdMJ/1r9krzS7QMMQI+MSrN/qSZlr7FhfAdnHbzkix48CS2xSPfMQMAjAkAUGPspIhEAnATpYAgXg5gKpBbxFGX0bRMq1IAIB4NkLKZpwdJSgBAQQA11tNzrdUSgUptNNJ4BJdMtDjCqLWD9uZNjPpdrGxcgrd0VjwAUjeHsZj782dUQiq2jVMZAIEFT+scjvHdAEmqAIAbUgJQAwKVAKTp8RQA8MKqeAAIA2B+Q1QIqi04RfF456f/P/JXvksJgAzQOOY0kcxyf+v5FGM8sk8tS9M+B+LOqRIZffYtPHfyVE4fG7mNzDMrwIJKK62mnvWHTZJyaeo7Hsv+a2uA7CBC61DzDAsY7CCgXPkJEoAsAzP7XvLfRgIsx2IYh1IDSIxfJvZZJtwnjQKnSWbCYFHDTGEAiHxJk7uERWwAgMkpBsDEo1Gw+mDJM3KK+j8FSTJpWG+5WXn92JjL4bOPiTMMADbcBQz9ItKghEJtGYM37goAMO8FAgD0yx6e//3fxITJaK0BXv7C14wEoI/UJ0PdeACQyRObeHIjRmYULwF6SvCIEKoEIJsCoBIAmgCqBCALAFBmnSCmwXzC1DQ2+iG63Z4Mb0cSM81+boxysYKv/O1X8ODepjT99DEhrEhGdo995n/753+c2mkkp0Us6vYP9tFcWJhGf9nJFQEAxjvZYpbN31y5iPtvXsfWtRuIj3socSKdAQBI85imAFDzbRkAkgLgwU2UCkIThoI3QZW0dAIA8HHs5/Bqu4OdiSsAgOvmMRkR3SATkgAAEwV1C6ABE42SCACsrp/FxoXzxqGV7+3j8HAfC405hF6Klfk5HO1t4dP/2S+jc7CLwHclqooPRLXWQBSnePnly3j55SsI/CIGgwjFQkkW9oWFBibpGON4gLsPtjGaFBAljgAAPPlCp/V8LDQXZWrKQptaVWE9kJIjGpxYHuQinasHHVxaOysNJBuCWq0hF5KFGxsjGgDONxekWTrudNDudqaZ87zx+gnjMTSKRqg9dvMxOnq7VWfpRbPFRRkAZB7wBuLmxpMrGu1JKp4DRJUIENhpnj5PjE8h5XisJiZuKpnfc7W6AET9bg+jfh/uJEWObumOh0qhJKZxPD/HnWOJUiTSzQeZhntKPx5LQ6WiGF0kbWM8nf1n9ipJBzUMADv9t/Qra/inMYAGnTVAwXQhc1I0FhpTCQBps0mQlxhATnkpAVheOqPoJWUNBBJ8phgo9Yvv6k5ceZDu378vzT+BHzZj1PTz88w0+Hrg1lCPYAhfw4kh6f9K27YLNOnq6rtgnWRlI8nE/GljZkxYMlPY0wyAxwEAtsnPbgjTZi8TXcjj5ee5du2aNJps8rvdrjSxcTyi/QhyoS/3Ln+ewAATAng/PfP0+8V1n00/uRJs/LsdNpsuioWyoMMevTseEd+URZ4fV2XIvW6cVUzoo9CkCARYq0tGpZQKPgInxmTche9GaNZLWGzWUC+EGB8c49pPXsWN67dEAnPm7Dpu3LyLbj/C4vIqWp0BtnZb0oymTPxImD4iojphM9h4ySxbIWu+o5NvZewIvd74qlggRRlCnIwbepg0etbnQf0KxBXXbGS2+ZZ7wXPRXFzA/v6emDLy3LN5t9eCMYDiF3IqBYCbsQUAyJIiACDXzgC+BAL4exjJKJN8Uoyzrr5TsMhFfzSS30uzGX5WMoTshmzBKzEmkkhEBY6a8w25f3i+j9s0aI2RRj3kvRTl0EeYczFXLaPRbKJUqeGo08fNO/dx2DpGGBanHhFlrlntjpy7JOcj8jTijqvVXKmEZrmCCwuLSLsdMJAw79CDBajVKojTCLfu3cdxf4KwVMXT738ftnb2cPnam+gPYwEc/HxR5En12hyi/jH6h9v4pQ+cx3LZx1wwEbbW7sjH5atX8OmPPo/5WhGbDx+KbKHvVPDt772CjdV1OKMOPvPLz+L2le+jUfFx8anzWFzfAC0Q3NjHD3/wA5TmCkB+gpVzC4jcAX71T34HSXcPTuhIdBejYsdJKqkjTrkmYPurP3wZFS9A3csbAKAPP3VFwjVIEhweHwsFcAoAsPhwUwwoAaiTAbCq+n9OC1IHlgFQJQOAk5EcWVFMIngvBeDxnc67BwAe/d7THe8R37YNgcoLZa3UDWLW39tJgNQF2bb75LTMhqXOfol5tdlnbfM/pTCfPhqbbjJdH7KMBoKbmgQ1O4qTEMRP3bSf+v3vFgBgFyzpS7Ej+lgCAOPN2+ht3UIpSBEQACgzEruIg85Q6qE8iYKTCPGwhyBk+pMCAL4BASQr3jTVJtFcWJtC/2bBzu0pGmJwuIPu1m2M+h2cOfcUXAIAlN7AB62uRIJpBhnSKBoAYLrX8WsSo0YAII+I9UkWAJB1/1gMUK0HgF8OETs+wvcAAA2CftcMAM7/bXOrjTmvFetYjd/V4dSs4VXWjzJfDFPgLff0CXRNn23+lUzuzPPF2p3yRkqHGa1LSVqvJ4M2/r9Id819Z+sGxRN0zWC/4zIxIAPu20N5XAOdHVLI8EKaWHt8amhskwvk69OEhJNGgAogECyMpx4AsWiJrAmgAVBMViUn35ThOCFjACvSNxCsl5CADIB4GqR4sgcWo6HVaNM1HgCUAJBV7sdMAQjR8xQAKDdWMHjjHq5/7mviATBMhwIAPPuf/wZSMh5bQ7w8lQD0MaHUm/cB1z8yNIwEgM8w7wqVAPA6zAAASgCqNgYwX0EnLBgPgCJ8SgCke9RIV7KyRVY+Hqi/VV7r7kKxJAluIkE3AMDfffkr2Lz/UAAAafpTR+oCMtSd/+Gf/1MxAeQfFmUs8ru9Lmr1ugAA6myuGg65aU0xqheQ7vghXvv+D7D75m0UJ8xP1PcaIpYYQB4cT2WVhYkoPlWEIJEaKVAMikiTGLmCg9CdIKCRBT9kUEDL8fFy6whHfoiB/KSPgJoNMm/9iVDiXSa3stEk4hIPBUwqV8t4/3PPIpL3LaJcqeDhw00U8j7WludloS4GDjbOLIqei1EqraOWTC85+W4ddxEWq/hXf/W/YWFhFd3OSLTL1L9vrJ9Bt3eEYiEQx+r2kKYtBTHS6nR7oqUnsDGOYiwtLaHdbquTq4mhE6NC09gyhjA+2sezT12Si8HGmX9YoOeI0PR6co74nqUKaek5AQEOj44EZCjXGhhMHAyYh0E0j3pgJ8WQhmpkUhi2xnTzNbScWaSX3kiq4yUTdyL55BJpSLf+OMbI0NnHPG650XK6STJ6ke72PpuUMWKkOLN6FtGYzXKC4/1D5PmgdHrYWDkrWul+rydJBpw6kgVAky9QYyMNm4EqTC6y0vU5lcxp8032ARc/o5dm0U8g3ZEoDDMDNlR7WVjEmIRaZ6ORJOIqfgAZxNUFmktN9McjJKROcSrKBIC85novLC5LoypoZgZgIXOAuC+/XsqXsL+3j729PWnu6/W6TjdjpcnrxFU3ApsUYCfAnIiGeY1s4etkwWZ+t5EPqEZM1342e+LEblz+7TXVxnA21ckCANmm1J7f05Qoq0fn1x/FDJCouCTBvXv3cP36dWkotfmP0eu14fhEoNOp8RzBAm4+jMOcn1/A0uKKaLTjMV3yafSo+kiPU0qyiopc2GYeANkN6nFF9xTUEBMnZQSpHSUbbQmCNABAijBwEY+6qFVyGA+OgaSLjdUF1KsFeHGCrRv3cPlHr8rt0phfxHe++33UGouoNZaw32ojQYDdgyMcHvcEaHP8vCQAWL2VT0r7OJrS7Sz1zpr4ZT9D9troRqr0Nft5rDZeAiYN/Z8T/Gq1IvqwMuNgfB/7+/uo12uoN+qIxpGsMaSO8R4skJkxSQWMeurSJVy5ckXuGwIEvI68B/nf3IjOnTuH7b1dWS/4h5R2SS5JErmGNpKRoE+poGACf57XnvsCgUoaedrYIZESmZhYNvX8vXxu7f3C9ZOsBAJffB8aq5KHurezK/sKP3+xGKLTbgmw95EPfVAA5kG/j1q9gW9867s46o7ElPHugx08dekiyjng3t1bGJHiXy6hVKuiUavjzHwTaX+A3DhGwCIpZlyjAz9PFkcf260d7LXaOLP+PhSLdWFgXX39Oo67fVQbC0jcALv7hzhz5owcCyMDObH7rU/9Mto797BcL2DxzCr++gvfxHGnh//xL/8Yl1/5gazT++0Brt7Zh58rY9Dt4peeewp1dBG3H+L5919ApVZGbwI0F1dx5cevY29nD/WlKpbX53H9/lX86T//I4TzIVAgfXgskgbeb1wuc7kC3FyIQWeAY8ZUxhPMuTn4bojNl6+gEDBJwkOXJp0EpDkN4C7JCQTvWydFn/nK8xUsrq+Kcpn3s+PnsH1whIXVdRQXaD5IuZaLmCwtglSsBSoVjY0SpgflFrpvnPjzn0AMYLZp1dLp3UxQZz97clpnJvhycjNNe2ZkL+uJnXCdGOyf/NnppD7zXtP99hTRQIFz/e6jmv8pYGzegHVPhgtgHL+yO9KMLTj7JI9b2X/Kr0+P86f8uenLJa9KUgCS2IUnnfkE8eYdDHZuo0TFK5lF5TmMnQJavTEcN0CzNicmwBj10NvfQTTqw6NEqJhDMuwCzJavloFeTzyP+OxKXKbxKwr4DKUxkqM97N+6ivFwgLMXnoKzcEZNAJlsRePOIEA8GmoDOZ3cmgQAZqLz2lFaSilIUEFvNARyCUq1eWBSVm211xUfHsYA5op1uOW8RO8WGuvKnv1PnAEQRX3kCxVgUgAmNKHeQbT5MgYPX0HVGZ6IAUwoxXIobTUxgGKfTy+rGQg4jbm0CRjGGHIKwU0beFOH8htmmi41g1lObFMt8eGimZ86Q5vhmLIH7LNnG/PT9caTADbxSWLzKvX+zMxXakoz0efXs03/lJ1ojskyAeQ1huI+rTV5e4415SA7pZ/VQXzc2FfwqdNYcPUTNNJd02PSmJwlNMn5Ocpb8mWMU7Iwg2k9/zgGQNb3iO+clVpK/cUISDFTHgmbg+l09Mzxx5Th5DDKVxEU68gvrGJ05Sau/tsvoZa6YgI4qAb4hT/4TTFtx0EPV7/yLUxaXQHh+WiJBw/rITIuxaeIs0ONMRcTQIkBZ3pdKpHGNEFnz8A4Uj8NMKxU8OH/+s/RLVICkBffH5H1WR8lsqWjAXy7Dxi5EQnU6tHoYKG5hM/9h8/j/p17svywLw1Ye9v77HEAAE0AWbhZ/ao9eSzU7M3C6W+1VMBPvvNdtG49QDhxkJvoVHnEBknyTicM8EMldVGUEn0GAPC2KFDLQWp8CJR8UuJp5uRj4uWxn3p4+bCFlp8XAIDIaJAqBZo6SZoZuvx6kiLHQj9mdBcBgJIBABKhuJTKZWzvbCHnOTh/dhnuJELBd3BmoY4yowonEfp9TjWV+toj5b9ax5e+/HUctAYYRWwkSV8e4ewKTacGCHMOtvda2G6NMXFDucN7/YFQ5olQsHheWFiUaak2cXpTqy2MIoLMrHZHPSxUK5ivN/Dg3l0UiNwMhghzarxGc0HRXvsBCmW60wfoD4fo9vrSQOerNZngcIrKJp2+CDxBgnwZCrE8gIb+Lw+fAQL4rCmBmg+/GkgQOeLEkkCImEQYijp9FBKmGOQoAaHhIafbjAcTHFVu9DNnV+XnGCXW2tsHY1X5d7m5IEXocNCHG9AVN0a71xWmhWh5TJSPxIVwqmpmFmyAqWnWmzVjsCNTUhoAUi6iuv/pHW0p/vIlBUGmlCuha5ung3UOXccXGiIBsACAX6zAo+bP9dFcWBITwNn8RBkWBADEAyAFKoUyDnb3pCnjuWWTpouRNvxC1yJYIVN+E89mIgHl8zFj2OgjBQCQ58s8neKgrv+vzX9m4mOJ73K+3jkAIPfCI+j+p5t/u3EIhdx4T9BN+PLly/JZhbHgpvByKUbRQMAxHr/IRow+no3IxsZ5nWrQ1TjRv1KwsJkmO6ZEd1MFQE6zER5X1r09ACBttVzraNhDs1bCJOog6h3imYtnsbxQRWtvC3nHw4+/8yN0j3pCmz467mJ77wBr6xfQ7kVYWDqLH71yGUftPnr0MCD1OqCniEpn5JyJi7+eI37+6dqYodplN83pscv3mX9hY6y0mpWpubn+ltXGdaBSKUucqUzqQ643KTY2NnDj5s0p5Z4NvjTdk4mAj/W5mlwrbkBkI/He5Pd4HRebC6jVatja3cGQEZzjMVaWlhWEMp4PfD+CkGIEKNKgokoKrOGhbGZqTmoBYgEAjESM1H6CI9zUBEQ2jBiyW/i1WrmIas5BIczh1WtvCqA5ZnLEoI9aOZRi+oX3XxIQp1QswAsK+N6Pr+DG/V3MnzkvTKJmPcSlC2sCXG8+2ETrgNf4EuqFMuaYAHN8jGqxgG67hZjTnryH+9v34YY+PvaJTyNBGd/45vdw9/Ym5hsNub4Pd/fhFUu49Mwz2OO+wZ1n2MNao4L1xRqW50vCJiEY9OLXfoDzFy7gH//Kh3Dn1utoHR/huDvE7nEEzw+x0mxgrVEGjjfx8Reege9E4iESNprY3W9j+96+yDa60RHOXlhA/UwZz//i+5E/UwMmQ7r1yLWm1IKNBONafXoBJBMxG8o5OaAzROvGPZEA5JwAAQGCJEZvMFKmBzWNGQBgwPhckQCsqt74PQDgp+ogf54AgEr4tXiWHWuKqBjeWgZbEM+Rqe7fNOmZqf/spY9mD9hW/PSHtZiCYjenG3bbZJyM+rLID2sCrfAzB/ooI8GpPvrUbz8FQPyUF+JdiAf0s6a8+wUA4DSROv0J4oe3Mdi5owAATdLyJUS5OcR+EbmwLLppNvCcviHqA90j9I72kHNiuPEAk/EQQTFEyuaddGwDAMi1JWORNQnrqdYu9m5enXoABGQAsCEhpZ9wHVM8OOAwccfqLWD0/wJWUH3ABspTAGA4BPIZAIC/x+2cAAAoARhyAvgeACBt508DAMjQ0o0eAQDYqbwyV/XZMDn3UwDATry1Lp3VOgoACGvQNNHZhllAAZv2YR6OWdPN1CStNX92ACB4NABg5AJPAgCmTb1JKbLyBFPIaGNv5AC27pnWnvoifY4sAGACu7MAAOntwlKI+aR6yFHeki8hTgNJv1BgbOYvojXU7PxmpZWnB2JKQlAJORzS8RIkHnszTxgA6SSPflCCV6ghbK5idPW2AgAgADDEqJrDB3//N+HQG2+/h8t/900BADgET1zG1HPsT2knmX4TAQYskKMAgLiJS//KlDpbK9GLJEAOAwIAf6kSAD9lL0GbUQIAKg1lfCjGQx13mT6AQ3G9BXUoVi5V8IUXvygMANaajP/jkNfGtzv//X/5ZyIB4B82I4xL6vV7kgLAIp9/xKDMGnUZqqq4TscRmrUqvvfS1zF4uI9gPJEYQG4oESfrAQv+GKHjTAEAXzTkygBgmV7kpCEawQsmKOc9lCYpQuYYIoedJMVPjtoGAKDbtY+cbIAGABAJU/6xAAARGEbrhcUCdnd3ZGJ8fnVFGAA0d50r5nBmviYAwCRhDv1AJrB0LffzZdy6s4Xv/fCKmA/GiSMAwGJjDoU83VkjDMYTXL97iNjJC8LLODNBZ2h+N44x35xXHa08oPy8Kcggt8gdc6tJS+W/59c3cLC3i2gwlGKbyQOk4hJBowyA2vl8sYjyXE1MnmgMeNzrY+IFkhvNc04ZAif6lGmIsc1Y0TU7TbfNv9285dEhfZaGG3Q09wIUwoI0cWw6OCnkPcGpPTW1nPpTvyZgQEpqM+0yKA7QFABqdAnKxFGMdusILoEZ10OtVEHAjUvYBhBH6+6gr1E3Xgjqe+x9JtF603xTY6RCDQ1lImYqQVMR3lecRIXU1lEuIJujMfozDS7XRjuRVJ0NDdH0PZUWTQCgjgEnuMxEp2lJqQKfEghHAYDaXH2qbZR4Q4n20BQAPsx5N8De9i4ODg6mjTLvIRpG2omt0v7VWM02dXYxIgtAmBTGFNA2/3byz/ey9DH9mp0Y6yJHin12QnSaAWALqmxzbZ/n7KJ80lxutqGwAZyfn5f7gRQjgkJkA9Dxv1AM0e61BDm1C6/8fi41BgQ4d+6CoKwy8WfKMtcHis5M48us9tMb2OmF+nRReBIAUL27UqNU/y8XSNYGlYik4z6qBQ/FYILVxRpWFmvY2byLOzdu4eHdXRTyZXS6fVx78zqeeuZZ3L67iQ889wLuP9zB5WvXxReEucxBnkakBMfMVEfoXXTg1+fMsikso8NuntnznP0svGVZdGaLAUX+TUawmEhSxj5Ao1HHYNCXBrwx3xBgiGyT23fuyrSf14b32zjShnt9fR1xxGjGMXpdToH2p4wkNsvPPPW0XMuDo5aYcnKtJ2DAJp9sJLIK1MxSQQ0WIZbRxM9HYLNYoiGq5vgKAGAZAIYOnKMx0VhjJMkq4PrJhpT3dLlUxlK9DKd/gI21MzgeTvDGnfvwC2VpQdqtXZR8yuDHeOb8OsIczUnLcMMartx4gJsPDxCUQlTqPg52H+KDT70PJcdHd+8QD27cxuryigAXiytLKNeqKFQKuHH7Jrb3dvCRX/wwFhYX8Z3v/wi3Ng8xmfjwJtycucF6kgYyJMUOE1RLRXT3d3FpcQHhZIRnL20gGfcQFn1cfeMGdg4H+NSn/zGKQYpO+xA3b12XtTqKNR7y6fVVNIs+FosOmpUcFhfqOGy3UGku4KVvfBel/JyAO0EhReT28dFPfgjnfvl5tHduo7rcFLkRmVnc2Ll4cvOm1lM3QSK4PtDq4d4PX8V8oYpOqy3FQFAsSYwsG0sLAAhYRQYAjTCNBIDNxnsAwE/VdmaadCvP/dkZACols39OAQDiGj37nrj7W8rt9MuP66BPfv3xR3j6542fjmUASH9hjtFq/E2RLcwtS+9/zC84AUWcmthnPtpPdwFmm9pbPQVOvdOTJqB6/Ak8nz4lLjyJ90kQb91BXwAABx7jP6k3Li8gV1sCinOKkUQDRhzpWK9/hP79W3DigchYJ1Ff4s0o++SzKnF+wgBI1eCYvgHjCNHRHg7vvIFht4Ol9fMoLK8CXgFiYPIAACAASURBVB6cho2NcSvlqfILTYOoe73d61IxIuSe5woDYKQAQL2pDAACAE77LQAAGQBhY934DcymyD/bRfiP+acmGI2om64gnRTgpIznfjQDgD5bZABMAYAx6wwOO8lAnN6Q0+tk9f1TnX/GI2M6ULLJGKaBntYNmVOaddlXssBJvw2fHPgnAABZOeLpKyUmdIx45p5iBgd2kGHruUf9a9/HMomzDIYpOGGiAbNygKlcSZYUU6/LJmYYAOyQzPBM/OVkuJfIMdIZnx5MFgAYT5iWobGdU9DSsBXsMWt9rN5Ks+VS62c9jxxQK0udTCACABPib2SoCgAQoufTdLCOQnMV0bU7uPJvv4S5lP3tCNFcHs//3mckJtTZ6+K1v/sGkoMOcjQs9BQAYBKdHEec6kDU5RRfTQDF8NAhaxXiSTQmA4DeYF5OAIBRtYoX/sWfCgDggcxOIwFgz8Yai9HyAgBobSCeIwYA4ICN9XA+FwoAsLW5Dc/1JRaSaQDs9yZxAudf/sWfprZwZbFHAGAwHIgEQJo/ySGf0YO54FsX6Ek8xlKzjm988UvAUR/eYCxTNa5RYwnIZo9G+qSLCnW/bOSSGI4zQUKAgBPToCBmBn6ecgAXBU6bqBd2c9hNgFfbXQUA5ER5BgBIVQIwBQDITCTt+iQDQAGAIhiR0aI5Uxzh4tqqAAClnCe0rUtrdF7ViX63Q2p/Xib5jIUZjl18/kvfgOOXQCYLgYp6pYj5WgFJ1IGfK+K169sY0ECG7osxGwU2B9SHxiIpIEIn3gqG+i/u+abAdwQA0Ci7Uj6PhcY8bl2/jpWFRRwdHKAYKh1X6Z8T0YB6+TzCUhkBp2qOg4e7eyIN4AbD3ysMDTGg42SW+jCj0cm4ZUoDLEy/VCZM/DnR83jU34bSvLHoZAMgJo4BXXIjafwJALDhp0FZGNL8i2DHGGPGcMlkksZoqQAYbPpZCZPRwQx2/uXPD6Oh0NWIgE3Ig5CGUDVvonsz7qYJTQ7JZqAuiFNw6Y0mIhkROj8nYmzC7AIqruNqImIbWmEA6IogPyMGjLE2K1ycFxYbiJKxMACGnHSXqwIAUBs731xEo9Gc0vj5uTn9Z38ptzlZHKmLrQebAgBY2jej/egFQOo2GysLnin9aIZYyqJLYzRp/vU6Ke2fjAH9mkgYhDGiH8MCCPo+/JwzAEC/rwtctok+PVm3x5NtUO3r7QZjJ7ps3lTTTx8LbfxIE2fzePXaFRz3jsQEUI7b5I6TtUIwiWyStbUNeMxXJlrL6QYXeaKuXCSk2Z3pJU9vULZxftzXlXpHtyRDeWUzbdkk4n5OUDEQo88zC3NYrJVQ9CeohD4e3ruNK69eRhCQ4ZHDq5evojbfFP13EBZRrs7jBz96BX3GcnKT4L0p/iaOPOeC6srizkJPN7FsvJ+9FvaeyH6W2fXgVjMz/7P3LrttvifXTl5nym7IsChXytNncmlpUSj/fO55bTjhlwl9FGFtbU3AgUGvL/fBw81NuV6UCXD6z+PcWFvHw62HksRABsDKyoo0+WQF3LxxQ+55ygD4Gfm+bGYJNNjEAfGBCEOM6FUi0Zd8JsnEmjEAQmn8Y/G4sMkgXDcIbDbn57G2VEd8eB+h72DjmWfx6hs30RmRK+dg2OtoQe3GKPjAMxfPC0tjMHbh5Cu4u32Izf1dtKNDRIMIFxbm8esf+wR2bt4Rw7ud7W0xdi0vNHBnZwsURS2vraJcqaJ1eITW/gEiGj7GjhSARTcvrrnjeCKxPkmOxcgEec+BH40w5zi4dGZZPGTKlRD3dzdxf3MLi4vr+MAHnsPDh/cBjLG3ty06X8YSzldK2Ficx7mlBkpeKhThaDxAY2Ee3/nhD+V3VSsNFIp5XHzfOn5y7Qf4i//mzxBUXAzTAYKirvGMS2UiDD0z+Nhw36UJkM/naOyhd3cHh3cfohFW0D44lvctzM0JxZAbPtlXvjEhYgxgj1nkhgFAMzECse9JAN55I/PzYwAoeG7Xcgvk6vubNU2zfU3jb/dyU8SaQ/7Z4QdZpU59cAsAmH9Fx2sBAN0zsxM26zl0Qvlh3vFJzX+mZXrrIbzTS2HNf5/w+rcHADTtSE0ACSDHGG8SALiNUugq2yYsY1JZhltuArkSZMpBACAeAClp4wN07t8Sk9BS0UPabyNN6ImjTDFpqnwKYTnwZA2lAMCwtScmgL1jSm82UF5eE+krk4joAcXBDONqJSve0MSnRoCGAZCORzJA8XJVAQCcfIIiAYC0ogBAeoz9gwOUSmvIlepiAjjMAACUANgIyXd62v//8zqyXFnPVJCmRQUAJruIHvx4JgGIFXBJWBMbAIBreyA558QAKAGYgXjCRs3Q/6fNvjWStpN1GwltHt4TDMjM8yMSHykZpy+cSkb5DSkP5UDMECxzcST1JesZcOrCiQY9lxcAgL9najCYkQBMn9O3aL30O+Jxb0CJLIBh5QC2/pEEK1vzTVMEOHk3w6OMvn3KADBSANBDyQIATL/JlUBhG+WHkh9wagmzz3wWALBfOy0B8Dw+l1zTxmro6Gu0vEoA8hgEOnQoEQB4454AANUJMHJGiOshPvh7n0FKNuxuF69OAQBXTABpyskYQF4ej72blKo0+XQQGRNARk7z+wQAOCDhoJASgLwbYlSbw/P/7I/QywAAygBQlifBP5emosJgUKYB+081UiT456EQFvHii1/Ewwdb8rvFFJh1MnvKOFYAwE76LQAwHA2FAaCUXqXF22ZBp8X6l8KMZr2KL/27z6IUAWl3iAJjAFkKifMQn4UEBdfFnOujICeCRoMxJp4axOSo5UgT5AouQs9BIPFxLhI/xAE8vHLUyTAACAAonV49APgryABQAIDGfFYC8L7n6QGQIMfiNQikcRn2u7i0vg6mHlcLeQw7LTz/9AUko45M9bvtQ9RrZTGnGowm8PJz+Hef+wq6gwmSCdGTGJXQQ7NeFEpxWKzg2u19HPXGAgAQ1BINPAHicYxCsYhiiYt5JCZYlEyI4YTVDPH4XCDveei123jm4kVs3buPCp05mbseRbJBsykmIkyKF2P0KGuo1Gqi8aTRU38wRExfgSAnk3g246TiC5omyBDPmf7LB4EmEPwjk/s8p16q+xM3cj7SJttcrrl4CzmI4pEAAEHeFwSbDSr1umzIeb9wEkiaqhgRMdrT8cR8yiFfmuyFIJDIO96/jFEcxSP5THS1VkSbU3CaoWnKhDBMxtTI51WyIIigcfMnKij+D1w/TLQGG3qTGSqNFJkBjiPTR1lQZBGdII3JHqAWnQ0LfRoaGJPR4PsY8NyWq8iVKwIA1BtNNJuLjwQAeG/TYLDg5nDv9h2ZsMoCiIlMYpeXl+RfjQNU1NYCadlmXx3TZ1N9ORt8LrgQiJ46q/WyVCf779sDAHYDyIIC1qWdX8tq1e0zbp9va1THSD9OhAkEENjg69hIspk7OD7A3Xt3sX+wNzW4I3jExZ6GbWfPrhlGgNHmy3SemwEpjvy0OuW2DfPp4uJRIMCJZtoAiTb/ekZnVWCNKRFzhRwqORfV0MNyrYLW7hauvPJjYSKM4gDX3riFfLGs1H7Hw8rqOfzw5VfFCJBuzGzAuJgSVSUYJ5+P+GbgixmmBT9UzqHGfbI5CiCiDIXTJn72mbQMgFmhygVcC22CAASTeH+Q/l+pVuRe5rM3N1fF3bt3UanOyfFYaj4R5Oeee04ada459NBgQ0/QhkwCXkNKB7j2PnjwQOJLS5WyTPf5s/1eH9tbW3LcfHb4PgQFioWCfI/yA66l4g9AwDEgQZ6NpsyR5Z61kT+FfF5AUwIAIgEwekaCWnNzc1hfqmOt6iEetnHY6eO5Fz6CL3/t68JyKpeLuHPrBqJ+F8sLDcxVSmg25rmUyLWozS9g5+AAV269KQVAjnKoiYPf+JVfxa03r+O400ZtYQGv3byBEdcvz8UwoQ8FgUByUehF4iFfm8NRq420FyH0Q+Tyoer33AQeo2yHfcwFPopxjAsrKyiGOVm/bu08ELBpbXld9InbB3valLNIHNF0cIgXnjmPSysL6B7s4+lLF9DrdVGt1/DalVdxcHSItY11AVeWzizizuZ1fOijz+Gp586jn3RRXl3EmGkp40RMUkPuYwRYESOJGKsYCfiITorrP76KQsyiJUUpKFAdAM4FuVcQzJ16ANCbBBP0mb1Sr4gEgE9q8h4A8FP1ND9PAIB76mkAQNc3zfSVSc4UALBggH7PrnXvDAB43KveBgDQqmHa1DxKrvWok/dOmn/zzv+vAgBvNamYHS1XWrJ8qIGOxzMAINq8jf7uHRRzLnKFAlBfAqoriFDAaOIJoJ1j5F/chxP3gckAnYd34Iy7KOeJCxwLNZ+GyARupYYj7ZbX1OiCQVPU1h46D2+he3SI5hkCAGeF3oxcQYA7rq8y4ZVIOZuuYH3jtTH0JMnAhZsFAGpNim5F300TQA4naAL4HgBw+k6doN9vo1Rk9ljpLQBABQMxKbcAQFYCcBoAmEUBa71m0zB0am/lq7qv24ZZanDZ0E662E+fHTNkMIX7iem/1vLm/ngXAABjxBVYdmZmwQYAIOvkcQDatMk2TJUTa6KuWAItSpNpIoazAIBKHjjsUvCEdZc1uDsBAPB8kYnOvZsszEcAAPJEzCZjj5UA2JrM9kHCwGRqnSQyRKJXpgTAAgBJqiaADll6C6sYvnEfV//dl1GOJ4jcCHG9gF+wDICdNl79yjcNA8AVE0DKsa0JoEuzQemxaGbIATkZADwjlDg7GPV7AgBwYEkAIPQKiGo1PPvnf4hesQTPUQaAyAZM3Z5lAFjhFgdUWgt7MrQiS/PFz72I+/c3yWsQdrZKAHSQLzGALPRsg0AGAI2lCABkJ4XT5sBqxFjUIkWtUsRn/49/jQW/iOS4h5AAAB2vCWwQXUzpdu9NAQCXdNlUtRbUmjpstB26yAcyCfKHQ3jUOgQhDp0APz6kCSA9ACgByAIANG5gXiTNER4NAIzEBLAgjTEnUMetQ1xYW0WO7u/VMo73tvCJj34IEbPMJ0N0jvcxV6XZH03tAsAv47s/uoZr1+8jyJUQDUeCCtdKAfxJXyaF9/cjPNw9VrdNx1UAIIVM1vg1FuuyaTLOy3gBEAAQag8XePFhSZGMRqiXKyiHIdr7B2hUqzKlYuEuBX48EVMJmsowY9I1EX212hxaItvoqw7EcwX4IPWEoIS0E9LfayOqPbI2+Yyyc3NsrbVhE3Qq4fQxFV2qZIuSuUBPByLNSFAohfDzAVzPpBskSjPmjcn4Qhp2iPEU3aUjmi3m5bPR7I7NDKUD3HSjJEKXho9MASBF3NfmX2gspLzyMxi3cjH+Y9PPc0hdPEEJY/U2oQGipUZJfTTLXeE9y+mofok0ZnVn5aIrzuMEABZqiHlMPhMVEpEAhNU5AQBq9fkpACANGc+AohFyb/M9q7kCrr/+pmyyekknqM5VsLCwIOeP9F5r7sbnyWaky2BFWBd2qqOPMBcIiQAMfGMGaLRjU6qTLnb6lz878wCwi2CWzp+dQNuv22bUvj6LmGYpZjwenj9+Nt6HBDS4PvDa8Ov9QR9+mMO9+/ewuflAJCMyCU5pQjeH+fkmSqWKNPt6xez0f2ZmSDBQ/W1mZnjZbfrtAAC7eeqgTOnzAirw3HLjTSJU8j7OztckdnPS7+Dg4Sa27t+F6+Vwa/MAOwfHWDm7LiZwH/mlj+LqmzexubUnes8BrdoNACASTkNtE1aK54kXhiDxRsIha18GABCzNCOh4vcsuKKggFjBZihpJh6IwJyAQsD8fAMHB/sICVgOacL3/7D3pk+yZPd12KnMrKy9qqt6f6/fPjswGwgMSYsiKYJhUDIlhylSFBfJX7yFv+iD/x07QrLDVtgmgyGbAgFoBhvBIYHB7BvezNvf632trjUzK7Mc59x7q6r7LQMMYFIipxGD7tdLLbnc+/ud31kKWFpa1HmQRwg3YOvTQe+QleVlPP7449je3jbJGskId+/c0fRefgDjsX5+eHAg3Xy+WMDKKo0aUzTn5vDeu++pYSfAwyad3yfoQ3Bga3NLXxNEEDhEiQANM+khwsKW+bIERZJEf1emBr/f08Rf59fGF1EywT1ntVXFr7zwhBrmWqOO67duYe3CRXz3L15VAgCn3lc/+kggBsG/uVoVTz/+GEI28/0uzp2/iHu7B9je3cdbr72DpVYVKwvzeq/be7tYvXAeWb6A77/1tpgFfqGMrR0aqBYw31oSoNqNuqhXqqjmCiAlgGuoXwzQSwc46h6iWS2hkKa4ONdC2uvj/LlzeO+jqxiGgQqn5eoc9ncPQCJenCWoFn2EWRcrpRF+5YWnUSPsL4YUcO7CZbz1/nvoDbqoVAqYa9awdmENnUEb+8db+Gd/+FsYhwmCko8soENzXiCUny9qLVcCCSmnJO3nRshlPnaubmD/1jbW6gvo7BygWiBbLROYSWYY11IyscgAkANxLpMEwG/VsHxuzcQvfQYA/EcDAEzXO0NPNYw4Cwg4w1BtFabQOxnj9ygo4FEAgGs5Tk3/J9TiaVPjkj1mWWX3gbb2GxN37lOeALO/b9/KT3T8J788if99+J+7BJQH/YYSkBwAQAaAsclEvHFrAgDkSyXkFs8CjTMYpiEGIx/5oKC9xJNpXBfoH6KzfhOISf+NxA6lb4ni2cg6tAwA+cOz6OZkfjRCcriL9r3rAgAWz15AhRIAmmGFJTH+ZdBsBx8uM15KIOcDoFKEzQsTO2pKZCEDoEQAYEwTQCMB2N/bR6V6DvnPGACnLgMm3bQnAIBHGrhlAPTX35IJoAMARg+QAHA9zTjBlr+X/bDT/9mIP90zjgFwikHDIZe757VHzrxClZqOwj5D/Xe/whWAPlyPZAA8ZHKvmpnXI2n08nOaYQBYSbjzJjhdg03qRZsONNv8u3hC008Y9rNqHb03y4eYYQCYoEwuZ4yjNYNAw3i1axFZkAQoHABADwAyAGQCSLv4GcnSAyQAzgRwcsxMsWkZE6aeM2savUDGkLIgFxgJwLiIrlfCOF9DnQDAR/fw/p98HZUkRZSLkc1X8Nx/+RUZ4/q73QkAQBZ86nvyM+K0X+xq2gG4Ws/LgTGAlJXkeO/SNJ8AQMQoZwMAlIIykmYTz/zBP7UmgPTKIgBghroTD4B4cEIC4Ho9WAkuUwH+/Z9+Fev36AHgIx1lSmziEFj9IGMAOdVxJ5mFJbXeBABmGwrXNHBRckU3r71Wo4r/61//G6xVmoj22ygx2o0mUNT/C53MUAmCCQCQo3MhGQCBiTDLp1yFRwjLAUp5DwXmWI59JF6IvbGHt49PMgAKOohkAHDppgSrZAEAnGIAPKOGmVMT0uV5ove2t3F57YwAgJWFFvY27uCXf/7nNM0fJz0MugcoFXxN1APSKQdANw7wtZe/h1K5IZf+EmNhg1RIL10oj+IQN+5sG9oFqa52Ck6asAFNjJEbC2OXbynESaiumbyTll4O80iHQ6wtLaPNBTsMEQ8GonAweoaAAhd0okZDbh4ylvEVqUUKPpvuiG78BBM0JAv0egx7iG7SjkVkppFqPsjQIOolipmJI+NBdRNOxdBZUzICAOyDKrUy/DBAysgbUtRt/ncuCHDYpizCRAeGfh5Rb4h6uYJRFKEUhmpeJCPIe4jHIxwdtZH3iwjzJSUd8DVp41PihOnlSGl2AIA03TyebJS5QPDNkQbiFhZHubOrKH9C00IedzZsXIQIKkhWwfNkAQBepwQAepSfVGoo1RoyVmzMtQQAmA9jAEgAwMgATJNZL5Rx9X0TkWfuI2hSS/o/GzTHAjCNv2n23X9OqqClmK+R0zpq/m3z5+hjE0TZIp1mQbVAjkCTiQjtPgmAm0DPTv0ne9WMRso1pyenW+Za4SLO5p5sIDZXnACTEVCgIzyN9kaJXOrpC0AqOt8rARACAMaf0ead2um/MQE0/41G8QQAcGvMjw8AmCM02aA0FCGjwLBFmMlMVlGQJnjiwjnkogGuf/Ae4s4x4l4Xu/tt3N3rYPHsRdy8dQfzS8yej7C+uSMpQEAqpkJyyQDgoju5iSbu/bp3NJXn+eX1O53GO28Vd+x5bJWTy8m5BQCy0RQgMGkrI134xjAyQKlUQKd7rK/pAUBAiedgd3cHYVjAYBhhrjmna40RL49duaKpMr0buL7ubO8ofYOvgQyASqWivz9iRKnv4/yli0pJ4TmNowi3b902TADr/8FGnb8fDYdoH7V1PU/8QcIQiVtbCGZao8toMNQ9RgBA/i62iCFjhl/LC8D3Jcm4vFDGz7/4tCj/9JTp9TsolCr42re+gy//xm/isBvh1e+/BkYaNqtllL1UlPp8NsRomGJ+8RLubu4iRoqrNz/GMIuxdvE8VtbO4o233sZTTz2ruL23372KzZ22Jm39BFjf3UexwnWHdK0ItXGISr6oTfh40IFXzaO1OIdh5whVz8NSWEI9LGJnZw+9LEUv76spr8lZN8XQK2DseygEKc4187hcz/DUSgP5qKv1apyvYnP/ELT0StIY584sIE56WLt0Fu9//A5+9w9+CwfdXVz5wlPodw/k4E2QNx0HCBl9RKMyTotzRPAJAsZgHuXNt2+hGdRRSX10dw+RDmkWyJghX/I3rsVco2UCaBkAlAAELcMAEKvlMwDgJ2pAf5YMALd+GIbe7HpmDP+kHRcbwDT9ruMXUGuL2amW3s6BHtjrPwwAmNk7nDxtBmyexPK6qebkd5xhqY3rOdG42Pfh2pn/iAGAESWYASVWQIFF8zhFRAYAPQCKPoJyGV59EWiewyhsYJhRiirraRRoHBYdITvaxNH2PTX/QdozktJiHsmgpyhl6aA1GOMwn54DxgQwtgBAr304BQCCokAAljViX6rOMfuZYTPYuEfDf1TigJID8gQAhgYAaMxPAQCv8xkA8NC7m5LGIwEAyFW5Mt8PAFgJwOgBEgA5/lMC4FiMttl2038DApja8UEAgCjqsxHO9nXOGgKKVXhC928HQAKCeAlYCdFDJACPWtgEL3lMAXi4BGAW6HND4MmQaKYeUjNp3yo/OSDArlp2/bKVtP1dU9catuTDAIDxKDEeAKkxAcxbAIDCNnhkjzuG7PSdzg60dK/NMHBnNLS6nShXfRAAIBNAlNAPKsiCqhgAkQUASvFIKQDjhSqe+c1fh1cIkd/r4Z1vfg/jwx5CwnIcxLIP5m3KXm3iAWAYAPQAIGfSY+ZdzpMJIGsP1mwFAoz5CkbzLTz9e79lTADBPvd+AGAc9acpABYUtjbz6kmZXkcPgI31DQEblABQnss+SH3ewwCA1vy8uXStu7UrZkk1d1oPkjbocvx//M//C87NLaK/fyQAQA1cYLPSsxSVfIC6F6AoSrgBALRmBQFKQQFZHKGQz6Gc9xFqeuajjwCbSYqPBjGO/AKGlgGQFyqWYeSTzJiDLxNAskQ8JLMxgM8SAKCel9MTE2u3tXEPF8+eEe3+7MoStu7cxHNPXULRS5H3aBY2QN4fK86vXG1i+6CL1sol/G//9k9QrszhuH2MUmiQ3/kGjQHpYt/A1et3VHSx6VajzhhAW+gL0QlprlcADV1STszjSMUu0RhmoxMD4s8Tul+XKwIDDrZ30KzROcETDZfNBwtCXlTdYST6qibqcYRqpax0gEE0xIA7GRtNvgZOgXxjQpNysq/9wxMwQPAgx4lojg0LNdxAgVMmFoSj1FKKM1QqZS1g9ACgfr9Sr6gfipKhYXeIoWDe897BIUJmR0cxSoUyov4QRdLrokjNQKHIvNoRCtS2IsPu7h6GffO7NGokNYUXpYkWMq68bCbctF/NPxdNLSAEA9grGWTR1Ecm25REfC1S5u0aF37phQxaqum/pAAxzqzMS8OV0YmbkWFVMgDm9O/aXMs0sVqkzeqm5p+/b2MA58pVfPje+2qYqLE2U/+a5A7Hx209F4EBniuyQdy9Y9g1pPqb7GE1/3nS/ukZYKj5bAZd8zS7ggrAUR1gqOmzHMopuGAKOyVIWANPZ+jG709eh6K8ZnPeDcDnmnGXJ6tpN4GmxMS68ecEyphIQaYLG87NzQ01h2wYS6WyfW4CGvQzoAmgfwKIMku2MYZ0NPnTKLHJkZ5sI+arGbqXXGDlRm8MLQnSEFX2SMfmpDON8Ni5s2iEeazfuIGj3R109g9w7/YdRKMc0uIcjvqJCu1ao4n3f/QRgrAot9X+IJKjuoo3HTNznLTBWEMsKa5s6oYDAHgMZtfNWQBAfiAzrABO6HnNOLkAp+N8e7xmCJj1eh2BSfsHe6hVqwIACLbwg6ajPK7nzp/XxL/b6eDJJ59At9vR3xN0pGEjrytenzxv9AYY9gdqDPl1c2FeWn9+fPjBB6hVawIMSPsnQEdpAJvv7a1tA0xZwR1ZIXOtefRpfKoUkUw5s3wuggU0IOTf6Z6hKV4c6ZoVqJgxjrCAlVZD07OLKy1cPLeEQp4FUSL2QbnRwofX7qDaOoO5+VW8+upfYq5ewUqrilHvEM89eQHH+0cI0JBcK18rop9FeP39t5EgxeraWdRqDazf28GlS09iNArw+jsf4tbGHoqNeeRrc+hH9H4ZIxv04fMxWGDwfvCBEbWANPrMEkTtNr709OdwsLWDQRRj6/AQF5/7HLY3t+D1BmhUGzgcRChXSwi9GF94Yg3na2P43T0sV8taa9qDFLc3t7GytobmfAM3r72PF7/4eVy/9zEee/oyfulXf4G2sjjo7GHt8Us4Pj6S9IQss3KFet5Q+yTNioTTjgaIO0N0NntYbK1h/0fX4MVjZDGlG0XE4zF6A04U8pJjeYposiaAWYKwSQbAWbM3EJgLQmwetE0jsriqGMCYg6tJDGCIEmMAyXRTDWAAaN0KJ1jks42m+/pBzaebmp2moD+qZD39s0c9/o/5OI+YkD3sEX56AGB6PLRuTRp/J9cz038RaV3M61QC99PUrwAAIABJREFUbBMDHOOJMzB+PXOMJw33/efiUUd7NlbM7Ddmr3zQ920p/5BDdD8AcHIFd3/9KMbCJ5+/SXNlWakP+otHMQDENuS0MaB/E1DQZDBGsnETve07KBXz8MtVpGEF/twqgrklufTHPRoAZgjDHNDeQnf3HgadAzTKefgZJaxEE3z09/dQrpRNPJodlHBPpzkqB0ADSgDWr2PQ4X13ERWmAFgTQB51LZgaFHE/c54Mlk0nSRpPEX9Ot+MK+sMIDAUpzTWBcZmLLeANcLB/gHL1DMLKHLxKCcPMQ7G1Zk0ATV3zn+LHLANGvfDEE2JmKDRhz0zfoYu3JP/juHOISrVBv3TFgTsGQG/jLVRzA+TZwSnWzXoAIFLtGaS+4uKME5lpwic8GivXeBAAYOjmU5d6DidPHH5Jq43EWvFx+XDG/2H2PFngjQDQI0wAH8SgdEeCuy2n7o/yAJhlkJ4GALj4izXsUgCs/4F7fB4P1rWzDfkE5NTyxXrKpgCoCDSDFuGaNi3NAABsWB0A0JRMhsA4AQDeHzPloGFGTYCYsWFmzyZMuXrS+qDp9pLkcioBYFOetx4Ao0oLqV9GdeEckmvreO+Pv4Yih60U2S1U8Ll/9GtKKfAP+3j7268iO+gKACADm/0X1xeBI9aDR0NI0v/FPiIAYKSlg/4AcTxEEHhiXxMAyOYX8PTv/Y4kAHnFADJdwDQ1MvEj83rYFQAgoNj6AJicPbNOlMtVawK4KRPAOErU4yVRYtgZ/+q/+ZdjIVGWnryxsYFKtaLpnrt4JkYO3PAlYzIXcTAeY75YxCtf/SpySapCJ6SLuy02xE4ZJSgFnlgAJKTn2HylZurHgjIslpCjYZ6XQ4VvhMUF0wj8PDaSDB+1++gHRYzogsh2mI/pUatBam4OuZQoECfVpG9yCs9seh/PPv+cGuJGs6F/U3d6984trC4vYXGeBoceRoNjfP6xcwgYCxh6QmzjQd9cQLkA5TpjoSp45Tuv4t7GjormcokxfaSNmhMSBHUZyHx49SqK5aoaUMbKRKMRopjvM4eFhRa6nTaeePwK+r1jFMIAneM2et0+4mGqIp40BhoFlsI8qqUicnTN7g+ESjMasNvpGtPDsIAhm1dKC3gCBwM9HrWlwzTB9v4ewlIRxVIJR+22qNrSuRCVYrUX5JXpzAuUjfak/tF+b1yHXfPMz/mQTSunSmYyWaoUUCyF0j73hz1JAqh147Ho9yP0ezHGKRvuvNwm5XrJyXqe9PecdLVhMS9PAU6L+aaajSY2t7c0NaYBI19KozGHJBkhsWwCNe+k+9N1nDcUFx0+Ljc5rfeGEkl0zWyVdjlmc81GmxRt6ZxMHBn1yMwgXV1uaYCeIIf+KEVxrqlNP0YOCyurmFtYlEmiZBxaKEh1NjpsNlh5L4/rH18z0WyA4sr4wZuYTY8KKLuXOy2la76VhpHFWFlZ0nvntcL3rEt8snBaavxEujGlyosK+ICK7iTL4CTrQNu9Q5QNOGmn9C6mxsUkGiAgCCnpiCWjoamkHI3plzDkFDdAv0tn+pHAAUcxZ2Ophd6uzERZucgRiDMsD8si8skuMA3vZNNwmbf2GyZGxr1nyxywsThmkyCA4AnJ5oLK80/dZECbmCzCqLOP5x+/jKzflbSGdO033ngb8/PL2DuOsHEUqzDi/bKxuSlK/WAwFCOF97uJV5l6aMweP11pRHNHI03W+b7IjDCAT0nXN++/s2fP4u7du/q+87fgOeDvOAq/HlfMoOlaTDaIcf6PBRLMt5q6lnmc2bTXanWUyjWh2AJkqJdfWdI9y811b3dHayxfB5+bXg7b2zuoVmt6XTTEay3M63r4wQ9e0zUbUh+mKL6hLlcyCm7cuIHVM2fE8KjUKobZBGBza9PuE6Sy6aoVaEekWetIat4LH6hcLqB9fCjVLdNDomiIpVYLtTDEQr0EpB289IWnMOjuws+l2N3eQ5oGOHPmcVy/uYELl5/Eq9//PvIlxg5muHjpDLpHh1iqLqDg53HYPtA6XygXsbG1iXfeuY1f+/JLXDDx8re/hy/9wi+jtbyG//Xf/hGWzl7A7lFHzDBqELWeEMN0hmt2uEYwKeQknufZGo8KVvRz4OSQ+10Q02WftUuKRjXE2nID55YaaIZAkESohQVs3t1At9vH2vlzyPk0iO2hNV9Bu7ePuTNz+OJ/9nOoNSoYIUZzqYkki7F/uI9StYJSpYywUjHeKmRDcVOlzOK4jYPNPTS8OuLjCMNOH8POAOM4RaVUVZJLn7G0NqFBa4KfwyCJBJA0FlpYWFm2rCZftMqNgw4W1i6hMr+iLPKItykNHrMMxUoZPsFgR6Hk91NqOD+pdXh0czEtxj/pcR7Y3tlvfvoG5pNe/myz/+BXaBrlh30Q7Dopb5p18daGbmVcJ2VQs549DxPJn9jnTrwAt/udBABO0ItN92hzuKfMJqfxd+ucqQFPv7+ZZuchb9xBAJMfP4KV8JNcA6fPx4P+9gRAIxO1k08+mWra+50O1CkndJymjvvAxg0c79yViW3QWEDMhiAsyqy6yO2gWmXIt2rbweGmmn4KKdm4SarIol+Z7kbSxTWb9RJrTpkXcz0JfPR3N9G9dx1Rr4u5pTOonb8s4C3Lcob9I9q4qTcm585GfBlPmhwymoAFJiEr5l5J7yAChmHZNo5k57VRIYshrCBXqopdW1o4a9J4TnZPn+Ym/Bv7Gw17rBkiAX8OiEQpnzXR5F7EusCCYoLYNLrnxC7D4fEuKuUG8hnjm/m3+8g230J7+y1UvCH8hGMLkyxE5pZSALSlGcq8GN4616aumhgA2irUxPJSzmpYvwIqrFE113TVoQIurE+QvV75+6wruI7z6wmT0yXAECRIOdwxQw81mTOXuevdKMcTi0DXCuXJTCKTg7Vxkqc5H72/+HnmWtDXMpE1JtX80KDPvn4+H2sz1viuZ5ABomnBTwy6Zqo7JyC3v8chl63/3DDLSgBcbWfKBw7dfMgpntd1WMaYTBmZ2dm0ALGtzWDLeKaY4zlhW6pBtte7BVfM6+b7NhIAmQBOYgBZzzMFoIKRV0Jj+SKSaxt45//+qmIAEz9BXPHx3G9+WQNXDEd47evfwuiwiyqH2vTuYa07OSf2C54rexS4/DDekHHBvd4InS6jhel7lkeNxqPNRXzud38f/VINeTrqM5nIDr5HWYCMJumjgdLtTB1pvEYoAaQ8nh5cbPZfeeVbuHn9NvJMsBoZE0DKKvu9gTEBdAeL04LNzU1RmGlgx+/z4plSVk3D4RoYIqalUYpv/tmfTajVLCLZnCmjnWBBNEA5H4gFwMm7T60oDVTYFLGJZWOWZlhgJKC5ypByAh4YAOBau4+hV0KKgm52FrYEAEY+L5ycNDoCAHhQrfkbjfCee+45aZTnWnOasrIpuHP7pprxxcV5fY9xLXMF4MxCA+WQr5s68xEiTtjhIV+sIBeUpAn+wQ/fQpAnX9TEyc01akiTDHmvgjTN4UcfXYMfFkTrYNFEAIDUfBbadPEeDnp44vHLhv2QJdLGko5xfNQ3xneaWKcIcmMU2FjycQiWRDFq5QoiTtqIItMwMIowoo5kOESDjSiBjzCv7NlknKLT6+occRLNIpCTdU4xKRsY8UbJ53XjK59WMRhsjO2ta2MkDOvQaIyyMaeW1DqlKBRDAQBsXmnkx+uSsYMs+qPhCNEgIbvNUFt4DLmR2c3P88dIOZXlhZFjozWQGRenjrt7e6Iic6MkcNKYa+o8xMNYcgJmaI7ZHJMyzVMtAICmW/IhtXrIKQgwLZqMPpu6YRowmiSAxEQCZgmWFhqaQBMAGKRjlJotBBVukgGWzpxFsVo1Oh5LgeTCxPudjQElE8VCCR9/dE20aWfaxpXIAQAEjJzkI2EDrRQM4/JPUITRI81mQ9Rql7zAxlrnTBpuFpB2GjTRyU8bYumCZz5mm39+2y3es4u7K4B4zXGh0MeMUY0Qbef8TAO1mFNHxt8xBsfX15z8c2vsHXeVLRolMXZ2diaacfMeDNOE74uLrVgnfE/WNV/6NskfpnX8bFQMX9lpAMCcbVssM0MiIPNnJHpYRgonj6vHpixBmPH+SHHl7DIONzawv72D9Xvb2Nlrsw3F5kEPA646+fKE1s5JuZvkc8Nzx2/2GJ9EtAmSGfM/p+93mzUbfOro6dbP9821gPp5ggV8jE6ni/mFRYEnbPJ5/RDQcowBLmk0EOVj8O+eePwx3L17RxN6NvRc6IuFitBfygSYysH1cXllQcyBYdSXbwCPM0GZdvsYKyurQpvv3LmLr3zlN7B3eIAf/OAHmGvMYdAbKHlk0O8jiWJcvHBBQIM7HgecfF++iPX1dSSpAX0M9mYAAK4B3HB4XUy8ROjgO+a6QZZIh122rnsCG816A+3dAzx+cQ2fe+ocksEeMGrj7Mo8GuUqvvr/fhNrZy/jzJkruHl3B2cvXcIP3/0hjgZH+OUv/xI+/tGHaPhFJL0BmnN1nFs7i62tTezu7Cj/9sOrH+OFL3wRUTrGOvXxc/Pwwgr+8rU3sXL2HHb39gVimcLNaRTNZ0dhJJMnTiKh83wfOUM7MqydbIxC5iM3ilCvBri4toDVhZrywHNJJOffax9+jGqxgjOrq8A4wYULKygUc3jnvdfRXKril7/yS6i1qlg+y6YbODreN4OQIIfD9iEuPPU4EA11rMXk4cQoy9BvH6N31EOY5DFsD7ROso4Jxr6iSXkLc/2k3o9Z7aKLBx4GyZA2gpL4zQsAYCSvDxSq2NjvYH7tMqrzqxgHZJvx3uQkg94vZXgEIlTBehj7ge7jk6vPT9YLuMnyJzXhD3/Un54B8EnP/ckAwGyM3/2v1NBLzYeZoJl/m8fl+s+xyHTy79Zp9/nRzz8DdJ966pNTe1OUmx1+9oPrPBuQaczf9LVZw+D/PxvEH8PF//QRPXk8HgR0uGM7PeYPewyBlqT7MN2FYKUawI4AgM7OulJOctVFZF4exbyP4dEe/OhYQHaPg1eMUfQTeJwcWxzINUPuObn3CwAYxWKpmonnLABwA1GvMwUAfJpJe6cAgJnzpo6CdbiNSxYAEKhBikc0ZS3IxFi6af3uGO3DNsqUBRTKyBXrSLwCSgurFgD4ae7gn+x+/1n/NqfX6QwA4I9HAmDsRMiaSxMcYQ1rrvxpbBx/b4TO4AjVSgO5cd3cB+k2snuv42DrDZS8CGHma01lj0HWLgEAPqXAN/Y5Yo0YU2AzWJn6Zbi7U6Ca4qcNUGBqNMtYtbHUpn2xjB/nVSUGLwdohnXtmJzWbEp1tav/pqDWyaPMBl7SXtVSpoEXKE9AgH4UIan0vmEaWW38iRWC/ZoFAPj7blisWocSawIsmhlN/UNc+gDry/tlndM1S3liGixy+zUMANW6Ex8n4w+n4yfJcsGYZOZLAgD4PQ2b7RrF82E8mqYSU70uK7c0jz1NLdAxUwIZD75NASBpBj4oAUCuZAGA8gMBgKTi49l/+KvaVwkIvvbydxAdHKNGEC8aiXlnVd4GpLH/TdgiYmanCIISen2gw//LJygWAlTpA9JcwrO/+y8wKNXFTsR4hNSPlQw0SkMDMowoAYBAep6BgHImAQBkkRIACAQA3LpxR/GCYgSzL/PJCh0g99/+/m+P3YXFgp1THsbXEQDgB2mjbuKvgt2al6mg5YHt9fGdb3zD2KcQsToFAIzjIUpBgEo4BQCozc2Lpp6TViJIM8wLADB+AGkYCgC4FyW40YkeCQD4LMB4cwrRs+7vgS8AgHGGZABQR8umjQyARqOG5eVFxasEGCFq7+CFZ54A41To3MpGsdfpyoAq5xcwGgc47kf4+n/4lqagBBUYQ0dX6jQZo15dEABw49YdjGSyRPqHLyM+Imw8fizuuXhcvnQB5VKIOBpo2s9C+WC/Y0zvNCngxZ6KBcF4u1KQR9zto1apGNd66mezMYbcVKinp+nLoI+idf7nlKbebGD/8EB04KXFJVHoeVFQnsC/jZhbzum/qPLs34P7AACzbZj/GQYiLyheYGaSr/g/UnlzGWLqSUPa53iK0YqHjNkzURq8r9iocMqrWDtGAEYDFZ3KfycAgQBhnjrnrrRxYSFElxTkZkuu42wu816AgOwEZTEayQRvfNLwuAA/GACYLmNs/DlNFegk1M3EMhIAWJin/svocQgAkAFAACD1AiyfO4ewXDGJAhYEICJPMImPx2udGpuPr14T1ZbNPeUeYsdw009iSSSEiKYjmaMRBOCKKWpuSFf5WAAAafMOsTRGiEaGQb2OW9BcETkLCChSaObDAQBu4XUNrJv6z/4uz7NYIaplzMZFFFdF6gROzgl84pRBru80XvEDtI8JMpGGNJKzKKPkuHaQLcBmk9MTatG10Ygixr7BGFGa7Gi3EU2CKnS9PAgAMM2Y2cBnzWT4B2RhxAIAOBnOa8o5HsUIEUsv/sS5ZZA/dOvqVWytb+L2nU2ExTq2dtvYOuih1FxFlOZkdMj1zzXolN04V/9JMTczSZpsuDmgVC4KzOKmyKafenqev7W1NZ3n69evY35+3jb6iYnrk1FehmZrXn/Lhpjvh0ASn5ePz3ue54Sv6cUXX8T6vbtq6HkdCbH3mMRR0wHsdNqSnRBEJMhJNgDjGRl/yljAw8MjTf5Xllfw7rvv4dy585JpbO5s670X6X5PCYwfSJq1duYs9nZ3JR2g8R9fI/07lleW8dFHH6GkxnhkzEUzs+Gy0OA6wJPNiZomJPa+4c8H0UDTf7FKCGyQiUDQIB1ioVXAF198AsPuDvK5FJVCEclwjO9+5zU89dSL8MMqdo6OUGlW8eYHb+L85TOKErz5o5tYnJvH7s42atUKvvSlL+LN19/QOVhYXMLe3oFSBegrsLN/iEtXnsD3f/g6eoMYhVJZRbPx0LCu67NGaxy25wlsDmwBb0A7FS289rhuHHexOt/EwnwFlZKHRjlApRCInbC7sS1mwROPPWFMKf0x5holdPsHqNVDPPviU2gulbF8dkEvYUSgldfqvVsYxAM8/bmnUW41EHU7uh6KbMApxWGiDa/PsY/8KI/D7QMcH7SVY170C0rR4WZERoOjHk8BgMgCAE20CAAg/QwAeERn8ugG3E3/T1FzTz3e/Y9hm3FG5jKNQh4pU2DTrfNalh8pUfjxAADzyDNT5Mnr49TaUIjNr0ypye65Z4HjRxymT/ejvwEA4AQ7wLKWpgyAUwAA18RSE15QRDH0MTjYRto50N4/HJMVkEchR1cPa0Q8M0SZ7BmfAgBgLDIZAGygDAPA7n6um3gAAEDKL2OiBQBUqgYA0Gn9uwEAsKfgf5JEGFjaAmwcrpEhbO4Cifnk3sc1PBELq15rGgCAg4nRFtL1N9DefQeVIIGXGFD1YQAAB1CnAQADqDlGpV0jrAngFICbca5X4zr1VnP3Ib8nBgF9q8Q2mMZb8zqWRDRv6j8Xu3dfrWJp+uZ37HNYGrwe0wIAkovYNeC0+z9jfvUjCwCIeWIBAO01FvxwjEgBAFYmeT/DZFrLaZhKE2hKXsUYvR8A0Gj3EQCAkfXal24BANWadlg2BSDMXjj7YQZMdm3M0cg8xYjm3pQCpjR5MwBAkithbuWSGADv/tGfoT7OaQCdVDw8+xu/YgCAOMNrL38X8WEHFS9EOkwEADjo9ZMAgP4gJ1N0AgCF0Ec1LFsA4A8/FQDAup69iQMAbt+8KwCAdSeBTzI3eoyJpgeAc6nmQXsQAOCcvbUZcIpqfQGKvDiP2vjeK6+o+BMAYFEZvnUNepMYJZpZUdvAqQkRpWyEgFNrNpGKAhxj3vNRNA5wyOg8Hvi4O0hwsxs/BAAw1Go/owSAUUYPBgCq9aoipQgArN+7o+Z1be2MPpfyOezeu4Ev//1fxLB3LBCA0/Td7R1p6mOCU0ERXr6Et975QG77jONiAxkGHsKggMAvIx3lsL23j25/KCoyRZo04xOFJk1VPPP5FxdamG81RFt2NKJud4hut4ehJm08tmZCzRk7EwGyiLKAghor3r5RNkZQKqKxsKBFbOf2bU2j2YCxGWy25rQYEABgg1wqGG09M7S51Q+yVHn3ZBCQQhXmyDVwDAAHZE9IKgQHDeAot1nDAmARHxboHhogIeoqelEq2jAnh5qgWc/PUpGNAinMpICz8I8Edmjhkp7EaFUoR+CiUW/UBQYQAOCkkloVXlN00BxTAnACAEi1QE4WAKscMnIA86FtQB4AbFCshIRyi1Gi7M9Ws2aSEnIehpzoNZrwqF/PeVg9fwHlel1u2ibOz0gACCgU8r6mndTYfPTRx6JO8+Ziw8ANgO9X9CmZ+xn2AUEAmhoaZ1Sjh06SIWp1arsNLdvowc11ozQFGx9k2EsnqfACBnQhzUzFTy18zgVVjbfVr0+KOnt92uXTUtFOUlpJY5IpJr0cuOhLSgLs7u6rCeEUl3pvXn9kD/Fa58S6XK7oPYnG6HR4DqmV/MckAQj4egQDYHZj0/s3cIg9uYbSxdKWRjZcTwi0kdlTDXNYqBbwwpOXceNH7+PO9RvYXN/C9m4bXr6Ce1sHiNIApblFHPci44ivBAtDt+e55Plwjv4np/7TbYTn2w88TcpdOoJzvmXjzMflB4Ewatv5Pfol8OPChYs4PGrrb0mJ5+GhBwSfXwBQzBg/SkliAQCv//A1eXI4d13GgPLe6Q/YWPNvEiwstiQ94WP1+l19n6+dzT5vCjJyKG3g5Ht//wC9QV8pADtbO9LsEwS4fOkiKqUS3nzjDXkB8O/pQ8CJL9e/9vGxgIDtnT34TH+xUZy8xnVmrKeEAB26ZXOKnIwwYMKLvEcMeEH3/VF/oIn/4f5dPP3kGpq1AMUAGHS6uLB2GV//s+8CuSJe+sVfwddfeQXPfekFvPn+m0i9GL/wC7+Ivc1DbNzdtAarwNraWQEmPMaf/9znpX/94MMPdazpy1JvzAkQ+cZ/eBkxEVuf8igbtWaBgNkpKVkZBDB5m4lh4Y0REcQcZyj5ORRHKdYWW6jVGHnYlYcBm4Wo18f+dhuPX76Ii+cvqIgvFQMcHW0jitp44cVn0GgWsLhSRb6QE1B9cLSPt997G5mX4bkXn8PZyxfQbR8I1KqQdsxIMiYXHB/rmJZrc3Spxf7mHtr7R6gUSqIORt0h4p4xYiUYK3qgDBg8DEexjDvJjJtf/QwA+OkYAFwrbbE/2W1OP6Jtv2d1qJMEF5a3nEmebP61b7m18hMBALfLTdek2em/ezXueycaYFHVuV9PAYzZn7vp2Ymq+Wf5j79mAOA+MEW0cMMAYBpb4BgA65YBUCgB5Xl4+YKm9/HBDrLuPgphHhFC5At5jHXPs5m00YwnVBcGTOfAwAxBLAOAlH4rAeit38Swe4zG4irqF65oyukAAO6d8jpSuI0DaYyp8ywDgHsf92XHACg4BsDfAQDAWEKrglTqjzSlet8GABh7eUkDZTzMCal+mAJK70nQHR6gWm0Ao5r5XrKFZPMtdA8+QL2QIhvQS+h+AEAqdWa7a88joGDOz0kDQAOCqzG217qGVTqXDgRkbLbxFXIggJOsiGimutHIMmfZneb3jexZvfPMdTe5zt3fTBp0u67YKbhYx9yLCdyzyXfT8Zn4PzXQtsaeBQAEQJBdYCbChgHg6tOZKfsnLReGAWCe43QMIMEcOXrNAAC5QgVjywAgYMDamr2GO36TYZN9LW6YYm6fk3WymnOZiHMklcjYO/V4J/kIUkrOnQSgLABgdN1IAOgYERMAKOXw3Ff+PvW+vJTEAIgPuxMAgIC8SexgqzPLAJjez/RbC4Iy+kMIAMiFI0m6y/kisrlFPPfP/6UkACH3CQ4ILAMgTUMNR3NJD3mPrFr2v5RZh4gTDp/HYgAwsvSb3/y2GADsV1lLcsuiDGACAPAguQ2HRXxrviUGAA+qK4Inm4HNLGchRwCgu7GJ73/nu8prZ/EolIpSc6JtFgAoMjOekx9udxYAIANA1CgWx7kc5nO+4pZkMFQsYs/3cLsX4XZ/9EAAgFoIvmafZhA2MuU0A4DT+lKlhLm5ui6k7a0NNdkXLpxTMVcrhbj10Xv4h7/2K0jjvvKVOX3npI0u/t1+hCQjHYv59SHe//BDNbqkdSXxEHP1JsYZJ785dPoD7B0cKVaDzaRqSzrL93pGyxN4OrHzrTnJB7gpcAEZpTns7e3bCXhOry9NYtFLS3maykC+CgJhcjklG5QbDaycO6tNZdTrYW9ny8QAcmLFjO1aXdFPR3sHKMnEjNTovCb/A2QCABICOYwKdAwAa5pn8DD7/1avYho03iSkIlF3RNp/HmExlFaar2046EvWIHAkH2iT5HRe8gcZxREx50Zr0MxUOuMYfo5xG4b6RCo35SdsaKhPZgPE6EUyAHgcGCtICQBRP15jdLKcbfXNjTaLME77RBpliAWg98KF2ZgANueq5uak2RU8Y6BTKMqH4uyFSyhUKjKSNDQ+Q+EnkECzMC6OYaGMax9f0+SfjTCbSC5YykMnRUuTUZtAwGYiMQCAKfKMXt24/htaGP+eBmm87wx66ehiTsI0RTINpcksMq5onEU+Z4tIxwA4UQQ5OY92JW4y9rNdtQ2GxeY2luM5qUVKoYgSbG5uycPi/NoZgT5MAuDawYkx5QzFYkmsBumSyApyC6G0APyelQNQEvFjAADuvYgNYBFenmvKWihJUKObjZAMuqJgn11s4OLKPJbqFXzz61/D4f4hdnb20R1k2Dsa4Lg3Qrk+jyjz0O70J+79ZOxweuzAGAIBZmOfTsemQAxjEkOxWgy910QA8v2TCcB7n/+xiWaTz/uAAAA1/NTjLy0t48bNW1PqoHo0czAMwp7Jr+Kll17Ca6+9hrlGXQ0411oxOwTgZLr3K9WyCsyFhXkb1cjkhh5WVld0TTEhgAwAasAIOLL5599yjeJnxnQSfCADgckiVz/4QOevXquJnbCphZPxAAAgAElEQVS4tISd3W0cHh3pvRVKRRx3+vCDKqLYrIm8t7Td2fgqBz4R/KB/RJIwxhTaoOh7Qm+TzuEBnnzsPMIgwf7Obbzw7GPAaChdf+eoh2Ef2N3vyJS1Pj+PD69fhaL75o3OvVJsYntrDwuLCwKbKG1YWVmZxCc1Gw1sbW6g2znG2bOr6HU7uHL5Mg729nBvYwuZRy2huT51H9lJkbtPBNyR6k6fvMCkVhAA4D1bCwNcWVxA0mvLmK9cJrurj87xkRgVK0srePKxJ/RcBIzv3L6OUgF46aXnUG8UUav6WF2tI5dLcGf9Dt54+w3U5qr47d/9bRQurOHuW6+j1qyhSE+XckkAqYva5PVZqlRxuLWHfruLLMlwZmEFfr2JbHMP2/e2xQQQOD4ihZKFHiUAzEsYCwBYWFlUnOlnEoCHl6mfzACwMVYTAMA91uw+ZAD22SLZrd2kvs72jJO//kkAANflnzL/O0n7d3FX9hksPZwsOMkq/yY+/poAgNPncPpvm5dN2iyNpNU8GgnA8c4GCmEJhdYZZGOC/Smig22MLQDQp/SUKVYeqwYLABjdpKVDmwNqAABTO5wEADx5ABgAoGMAAHoAkHU64wHgAIDJFvkACQDXcMpj7wMArPD9b6sEgPu/EyH5Mv51k3fb7NHQmvFydGgwZYcAAMp8DQAQoT88RJkAQFazDIBtpOtv4nDnbVTzKfyRNwEAMicB0NDbSAA0mLEAgKkRTkoATDP/CABA14ypLZyE0MkEJk76eggHGMxMvN37PQUY6vq2j2lM+gzAIPbkjAke95OUtadvEoxOg46upnF/4yQE7vscopHzZ00Aphp77aPWV+QEgHl6nXFm3QS0WDw4MNQwX3TtnwIAxvkycgXjAUDZCxNu3Ic5foZtyg/na6fz4kI07Pf1Xjm4lMSWf5Ag86wHAHnRpwGA1UsYXVvHu3/0NdRZw9ADoAg8TwaAAIAxXnvlu4gPTgIA8vJ6IABg4AgO+SgBGAw9dAd95EKa+JIBUEI6t2glAM4DgABApMEtJQCzAAD7qVkJAPus0wCAYwA4AIB1oCQALBBF7x+PxQBYXFpE2epUnYmQ6ChyFTUXIL8u+z72btzCG6++avLqCQDII0m4qm62MY1TAl8MAM1auCBSu0vqf8BFK0XJ8zDPZso21wIAPA+3+kPc6acY+Cx+Zj0AeOGaxoEAgGMA8ECLrk0TwGeflQSgWC6i1ZoT5Xt/b0cN7JUrl7QY18oFbNz8GF964fPI4gH6nbZYAO2jQxk4MB6pNxxhNPaxfGYNP3z9TVHqWZQPuGg3migV6zJt4e/e3dhExqgFxtdxUp8PNRHlcTUT/1QmgufOnlGzInf0oICd3T20j490RWjSTGQvpUqZAAcMq8I6PQ5GMWrNJpbOrqLT7eDi2ll88N67cgbnUySDAWrFMppsoPtDjFn80a2UbI0gQMQpUG6MWEbDxLqIbk53fwOUTRFK5pzzBlFkHVn7jHDk+SMLoFhAtVrXxJGU42jY0zyjUi6gTNmFpcoLdVLTlzdUrJyvKeT+fhsBC3ASh0lt5cQ8oLlUqmPHO5lIFd+/R2woTk4AAPy5vAkmxdf9Skfd6IwPBAEAT/85AIDT4jkLAHAKQBCg3KQJYAVesYSLjz2urb1AGj89F+LITPnpuyDQjK87FMWbTRk3ed5L3G1MQ2rYAhNU2Ma8uQVeDT99MMhIcIs05QqaAhstOPXi2kDsOjfbfJrnNxIBBwA4Mxf32Rm3zDaw7mwbkYcyE6wO2kI/k0XUNJhiIoRGc87kC7rPb23tYDgY4OzqikANMnDoAcCG1zTPeb12Ti7ZqOl+su62vBYmm80neADIFG9GhzorEeBWyxg6AgA0cMoS5vYO0aoW8fj5ZZxfXsDu+h288rWvI4pG2DvooB97WN85AvyyTD4PjrpiOLDxZ3NFej6n9vzsqG6uYJwt4N3x5Xnq9jr6e/4+G31KILgeyjSvUhHqyuvG+DwYPd+lS5cE/O0fmDg+R5WfpAxI7kDQMI/Lly/j9ddf19rB3yNFX+uxmAqxelYeojNnVvX8vJ4Y58rzcMHq+OlD8PzzL+D99z/AjRs3BT4o2jE0rBPS50dxjMWFedy5fQvRYCDdOt8T3yMf/+btWzouNIjd2dtFY24B2biEYUQ/DQJjBDDG1uR1rGubz1Gp1vQ7jE3l5GowTOD7od5fKU+/AGr4CwhyEYr5TBT6S+fOY2tjB8gKOGr3Fdn4zHPP47W334AXesjlx5IgjGLg3LlLuLu+ruk+r82OQFd6azSxv7srQGPY74gFlCZDRP0eGvWq5CxR4vS0NhrVThN0ru0ETUZPFvxkUcI1hKke1byPVugj7h4jzXiPkG7KY5Gi1ZzH2tmz6B0fIxr0MYr6WJyv4/nPP4ZWq6L3vLhYQ96P8eqr38aHV/fx0i9exD/5r/4JonSIvYNdnL24ZmKmyDBMEgyjoYoJgi8CGinpGg6RDGPF/y0y/7s+j/HdTdy7fhdexrWT4DGlO2bvHtIAlQwAyhZWljT1+AwA+CkBAF0otjCfTJoMADCZPFlgyQBNJstZf8P94RHN96MBCNtkOkLUzAPd768wNR80DYkBe+Vr8bcYADh9aE8eT3MeOOGPlALAIqOLsfMACEsozq+JJkyd//BgC37UNqkqVPKRsRWwUTGpRabjn2a5ywzQxkCzZmRtIw8AxtSeYACcBAAIRjgTQBoAKvHHoAn2ejrpASAQd0YCUJiVADCo4G+pBwABABe0x0ZxAgDY6b/axxwjqy1LkAxk/p4AgAjIhljfuoG5WgPFXFPnB7lDZJvv4HD3HRS9GOE4PAkAUPJhPQCUhKL+/aQHwKwEwNQu0xjAmfbdrAMTCeYUAHC1HKOr3fX6YKaSG0rM6OAt+07O/DaaVwMnq8fXpN8a+PH4GQbAKRNA2xybBpkJSYZlMeshIMCC9bp+YIdHWvKcJNVEnNubYvq1zBJ0MZvbRW9WNruSTuuzHSDQz8G4RGUzJoDWAyBvTAAd09jcHsYDYFYCoCGE9QVwwIBqaOt5IFYxO+IcJdaUAEwZAMiV0SHD269gbvUS0usbeFsMgByiXCwGwPP/6B9MJQCvfAfxQe+EBOAkA0Cdh/orsTuUQMyeoQyy/zuDAUAGQDFvPQAW8fl/9ocYFJ0HQCoAgMdslBkPgHHcQ8ihsdHYThgABAAKZH/7oRgAxgTQSAD4dicSAAIArnhlUekAABbuznjCNRGnAQA27ptXP8bb3/++iltOQCcAgFgAdE9mCoCPEqemMk4yWh1OUA0AkKBKh2uiOZywctJdKWM35+FGt497w7EBAGgCqMgEmwLwCACA3bYzAaRrNQEATuwPD/aQJBEee+yyTnqtXER7dwvnVpcQehmYxzqKerqgeUyoEfXyZUQJXZBruHbtBjbubUgLEw/7oleEpKSM2QyXcP3WHRmRkVpKR9aQGjLr5il9eN5XkX3h/BoG/a6o0mGhJBpwu3MsYy1uxjlSvzjZ5FVN10Y2rzRVC/Oa4NTnW1hcXcHewR6uXL4ot28Wuiw200GEokcTiaLiKKgDZQOX8L7jBD7MY+hBTAACAIqHmkxUZ29Mc6E6l3ZqX9n0c1quiZgi7Ng80Fgi0eRrlAxRCOmEHyIMOfU2wIFpnNjY8zOZAGwaEk3uspToY95SuSGPBTU2jM+jjrxYmsRYjanJ4PFg02eR02TENAiz8U6o5o4mbu4J8/w05hMAYIwkpckfxVhYbIraTAQ99TzU5udBCl2x3sDjTz+D434fhXJJABnBHDZcnJIWqDfXwuXLJV2O7gQAqN9WRJDxBJgFAHj7G8YW0WPT9BsnVwOGuabSGEWZBXJ+vnUKADglBaDkxGpIT0//+W83wZ7Q/icUNLcYTQEAl3Mv8NYipgQAophutAWdMzZdcTxS48rGf2m+NWlCSXEnAGBAQyKQRZmNkQ2giMdTAIA2N1cL20tv2uBPNauuPp1IAOymSqYNMWg+Hw2APPoplAOcWahjea6CSt7Dm9//K3x89WN0ezH2j/rYORwgHofwCjUM47Ec/53HCT87H4bpuTipixUQZ2MV+bVYOALJjGEqX4ujnXHiz4aZTTDfq9bI0Uh+ACwit7a2xTRy7A/eV7NGO0zQuHjhPG7fvi3mAJlJLSYB0AtEyQyBaP5KOQkCRfYRCOQ55/Owyec0nCZ/Tz/9jL5P/T/lGfx7vh4CAKurNAbsIR4OdX1urN/F5YsXZTZoPC0ymQwSmGs2W1qzmTBSrbXQ7QFRZNyXSwWCVmS5DOSvQZCV75/XzvbuIZhR5QW89ykjonSAsUsxiiHXtxFK4Rhb6/fwzFMX8Nily9jd3kfol7G+sYMgLItlFVaK0sfv7O/ovcWDGINhjONOD6tr59DjurJrIgoJIpKZxPdVq5bQaR9gdWlBztm7W5sol8oYSwJF2Y3RH+qensldls6SRRKlWZlx6K3XKjouHqNcO23tb1wXuTZQGjU310CVABLvYa7pWYz2/ha++OLn8PilVXjjCFcuryHwM/y7P/k/Ua2V8MRTj+PCpfPyJAtLAcq1sgxTC9UiUqQgEMt1iiyqcrWiNVLrcDHEeBijc9BGJV+GX24guruN9Rv3UPSLAngpA6DRLM1MI16v4wyNVhMLlADkRp8BAJ+6ASet02mOVcnaR5rG+HFNddcVhXGmuJ/KtgwAcD8E8OM0/pPi+tTrt6KDB1P7Z0wIjVu3i/kzDzK7TzzisPxsfvTXwACYfaH3H1PDgvSCUD4wDCfOjbsYr5MBsI5iWELYWBEln+bM8dE28tExcsUQI0Zu6kBTQjEdQhiTWgvI3wcAkO5t/EM4NRwwBeABDIBPAgBOSwDofcNWyTEAirMSgL/NAACvcFsLmAQAN7jiV2z+jccGAQB+0FDOMAUSgAbWaR/3Nj4WS9aLKxpEFsMu4qNr6LV/hEo+hZeQAUBZpwcxAB4AAJgG3za0NgLQeQAo9u0RJoApeyZLV+f16XotMakV92a0/5OPqa28LjN6c80Ohfg6HJOAnbDkjJQP07Hf1idqlBXdbczDeQ9MWvWJaZ6h5bNfcbWQkyg4XT1TuAS6uCgpnQ+zDkpewGGwwIMZs86Z5n/ynBYAcAwAMzBzDADTh8hrKCggF1ZMCoAFAPjcEwKUfU4HALjX7SQh7vuTdY7HVR5AUwnAyJ8FAEro+JUTAMA7f/xnqGVA7ACA/+IfcEI7YwLYRc2ndJsGiUy8Mqu7lBLWWN3yR/S6afJNBgABgGP6QOVHMlmvkuXQXMQzv0MPACMB4DHJPAIA1gSQA/O4q6c39iMPBgCmKQBTDwCaAEoC8D/8i98VA0C95mgkGq9jAPDfmuxb90iZYs0wAHjD3Hn3fbz9gx+IKkoAQCb9XN9YENMoyWMkqociNdg8qWx45AHgiRrFaXLVD+QBEMgYK2UHiR3Pw/XOSQCAUScnAABSenInJQDSRM8AAPW5ukzWomEfR4f7om8SAODGVykW0DnYw/L8HM4uzyNLBoj7HVFPWCBzuurnSxhlHg6Pu+h0evjw/Q9EyefJkEM9XSkZGVit49rN24rZi9OxQIACIw5zxvE6ZmxXtYzjo0OsnT0jmigLb+p4GX133O0otlC6HrWVhkXBppcNJd3B6bbPAq65OI/ltTPY2d9VLvjy0iIO9/dx69p1JSqUOWnvRwiyHGrFipocGgCOwzzSUgFDL4eBykrjpi98dLLIuBvOLKaKV2QcFuNlipzkMj7ENC2c7EYRzfQyjEZDFfP5fIZSkY0AIz5M3CObPzb5CanCCJS7OhqRbbKPJKZfDc3LjEv84dGhItkoA2DueTEsGgYEpQNRos/m2Bj0NOaibEoXow13UV62oRRdyR5TZWyy0c6ZhZYAwPLqohoaMjaYnV1ttVCuN/T5yc99Hu1uV+ZbRAzZyFH3RHCoaCPtKM+6efOWJoJy9KRra0rJRzD5zOPIa53HkM8vff+Quu/IaMQEipqFXH4FQSAZgI45TVo0JTdSAHeazPkyG92DAAC3+LEJdRvEaRBASKsAYZo8GvTUIagOBFBG6ZCbAJvNgc43p6t0lOdrn2/W1fjwvuPUmceIH2R4cF2ZazbVcNIU0GwKzF22EUZyLn1YCoBzlZ0tq60HgBu2EGwbs/k1hp6V/Bhr8zUBAP5oiO7hPn7wl3+J4SDB3kEX+0cDfHRrC8trl5H5Jdzb2BYQyYbaMRd4vOhdwHPjqG6zhaPzLnBO/d1uR8kYXC/4fgnq8bEoIyCFnl/z8Vz8H7935swZgUYERhStSEmMAClzL6lYISqf83RvX7t2TdP8eq2Kdpv08oIe86h9ZGI6x5liJF0BwShXNv9cX46PO0YC0Ovh2rXrAhIc24T37+XLV6SZJ2Nl2O/j7u2bWDu7aqUuvpgBBIVp4PfEE09IwsPrgFKdQwIqOz3ETEPxgXIpQOARIOohS+kz4OHnf/7n0R9EeP/Da+j2E+R8AgBcT0zyQlm5WjFacxVEgzaatRK2Nu7i8StXUC5WUC7W8P77P0K5OodOtwcyoOI0gRfkJFugES2ZJ/OLK9g9bCNfqiIoljFIUj0v1+BO51jvg2ZdybAvjX6WxDqOCZkJnAI6AICFxqxfBvcvZQlT5jASs6lWKQv86hzuo1YkEk9Ggy9ApVwuWtNPguFMlYkw7B7iS9T8lwOU/BF+8aUXMOy38fWv/XssLS/g2eeeRaFEcAQ4d/EcjW2wtbsJL8xhNE6QL+UVb1goFWR0Se8VSq9ADTLXWHq7HPdR8otApYns9iZuf3QbIePLcvQBIBBrcoK5fyRiALTQWuU1M5I07LMUgAf3tI9uxB8EANgGkLQNmblyXTfXFz1jbJs9KZLpkfHTAwBTAGEKQcyCCjMgpqb+9meOAXAaQJhtOH42rf7DDu4JkOLHeaqT5+OTUwAeBQCol6I8L1+Q3xNHTLlxD9n6DXR31iUBCOvLMpGjgefoYAve4BBe3kOUEDygvw99kay5mmqOaYKInpvsQ+tNQ68Y4zrGEZyPwd7W/QCAFyKhqaoFzFmrcIjAqFI9nI0BnPUA+LsKAJgSz1zximGcAQBYJWqow/QoS0knAMA6gWsyZWbIaKjbBtIxunspxlGESr6LuHcbSf8mGhUP2YBx5+wxaMZ3PwDAc+MYNU4CcJoB8KgYwBH9eFwEn23eHdNQwwg69dv70SUNTOAAKzucMCpVspvJvwMB6CHF3oP/Zh1gJuKsN3jd5uATQDacWE3K+XuKU5dvFVm59L8xJtgOAOC/+aHhlU03EOPAMpp4XxlMgExY01saDsbs9N+tT5b+r0hrywSYAQBo3C1AgM+pGEDrAWABAPZGDiCZpfq7+nda806BuQkAwC/oASBvM2MCmAYi0iOgCSAIAJSRBlUxAOgB8O4ff80CABHiEvDCP/51o3WPUvzgG9+WB0AtKGEcZQIAWCvfDwC448FjSJCmiG4vQ2c4wJgMAA4ZSowBXMIzv/37MgE0AABZCux3XArACOPk0QBAPijg5Ze/KQYAo9mVJjSbAvDf/cHvjN3UigUZM6OXlpc0rTOGZKYgcpMvlxqmHOl8Hu/9xV/icHNTOfVseqT/z3nI86LmhGcUo0gAgA2QbkDGA471c6N/9pDPMjRIm+YEjhd1tYJtAB8ddbCZeGIApGPG5Vg3StIifRunwsgU/i/wFR+nSLowj8cee0ydA82VOPVfWV7EtY+vaorNFAB+btSq6Lfbov+fYyM46KBRKciln/rZaq2B0dhDsVRFf5BIS/lXr/4VysUC+l3jgk4KuCUWIReEuHHnLgrlqhYeal1pvsXJKKm8RNPIAmBWPCduNPRaWzunaXeH5lqdY5kB8hhIRiEwZYxRZIpV0kCTbIS1S+dx5vw5HPc6arwa9ZoiAeN+H9c+vIpizkM9LCHu9G18RA5jNqR0tPY9dLMUkUcjGp4vbjDGkI03WsqLjJsWN7eAGx+p+6QJGSSTr5XXQ0BPBzb1SSZX8jjuI0fn9ZKPconTcWp+h9JIs2FmXxNHbPhomlbQ33U6QwEALpzFRCGacogNN48DmQ9l5vHyoh9w4U5RCPICYYSO8jUGga6/znEXhbCgVAE6qPM/Ngks1vUeMBYIw/d2fNwW1abWqCrSrjY3RxsQtJZXcNwf4LGnn0ZraRkJj0+e5l+eNNxy5mdagdDUQDRiZrwTZOBip0mwzwltpNcuFgCvfRbtNIzTNHEapcmoLr5O3Zh+ThNTGb3R2IOLr7wyDFtGmAcjvWaiTYyDtDl/p6fWrpF5eGFlUh5STTfHMg5x0i0Wrsoj9gJdxwcHnCybSEI23HzPpWIRc3Xmwls/RxkXxjpOBAAIILJRaTTmlFlvppa8xqZRWCyOJhoUS4tyE3GXMS7WhHWeVZwO5UW8dvOMYzJMg7lKiPNLTcyXAyTdA3zusUv43//Nv0a73cHx8QA7B11cv72FUm0J9flV3N3aEyOFfhtkHZk4FqY6lHS8CQCIIi9PB7NZnW7++Zroyk/wRokHpGcXCjg+Pp54CvC18bE5rSa4+tRTT+mxTVJAJiYFG0eCKAQKTZykifxhNN/R4YG+ZsO/sX4PKyvL+h027bwehlFP6zVN9vh6yFLhD9j8M+aFj0Uq/I9+dHVyGfDxCATQh4AoMN9vr9PRtJw+JdLy54BKqYg7d+/IV4DnfGGR62ao10yH/Xfe/RCjUShgr1HjcWOs6Q6ydIh6rYyf+8ILiJIEvX6Ed9+/CmbXjlHAMAaK5brxTIhJxy9iOOigXikiDMZiRy00m4oHHac5bG/vaY0g44Nxk7xohzF9AoB6mMN8s4G9wzbSXB57Rz2MwyIynzF2MsM3TIDhUMaGfOwqUxv6Rq5UVHIBgU5bXJ8yZDOAIS9Ro0fkxIPHx6SKcKZr8pC57hiDRiAe9CQ1ULGZ9tGqhbi0No9zK03UCjlUwhzah7ti9yyunkVzYV5gJDfP5nwde0e7qM5VsLmzjr2DHTz74rPIM0Zx2Mf80gLCKhNoIhVvg2FPTI1SUEQpFyJXnUf3wxtobx9h1I9RYHSSUhpMJjGpx0fdLtYunEe1VVcKCWNh06CEzYMuli8+gWJ9ASMvQM46kcfpSB4EAY0IxcBjfC/TNxIB+Z/2436a+k/6SK6IfBSJ/tGP+WBq7f1/M9t4Tr8eW8brtDkzf0namQEA2PjroLnCaTIhttT/nAFBP/3HNLHlvgZBqcrWb8a0jxNmmSvKpy3Up38Fn/ovfwwGwOxxd4Cs3onVW2vCaEGN07/r9oyHvT5DOybIRh10Af4oRpAbALv3cHj7uuSN+fqyOZd0CN/fQG5wAD/kniiUViweAgDTJMWZtAXrwM79gXu7ARFT5IiWZgmGh3s4vssYwK7xADh7QRFnpK1zb2O9p+2RMP9ES60bUGxYnUOaMJN1aBkAHgcmZABwWKdscCjvO2CWeLWBQRYgqMwhbFC+ZcxY/1P+mID0ZM/NyEHpxUWQxA+LxtMnzAv4TQcd+OOY2mEgOsZ41GYEFHJZwzSZ0SbSg2uIeteBpItCroBc6gMjgnkJMgxkBMskJNZ/ph6zU3B7jznphzGDpjk6B6P8G5uQw/hceUP4khSrt5oxb9aYw3kBWQ8id2+bp5jS52dNnnU9uFQs3h9sjvN59Qa6ami6bKONGR1JZgD3EP4Oe5OAyT7dnuIvKXeVATXrTnX0NipURZmTNdBMkXIKSmcgNmNQKOiaom8UGdTcm+QH5qTNfBw9hjF8F+ottoYBAszdw+vdGGCKCcC6l2wILy8GgF+qYeSHurw1HLQMZnMdTxv9k2DhSQDAgAUmScxj08rqPxgj5YybvLm0CIxL6AYVxLkCWheexOCDm0oBWCqU0Bt1kdUCPPsbv2yWh1yIv/rTbyDXT+DHYwSZL/a1uXtnGQDuVRppayJ2rWEAHPV7SIMYxVIec5UGvMVVAQBHXgEFdnK5DEnW07WXZgUMuj142UDsJJ5PSSno+TO5HD1UyjV87WvfwJ1b9zQI4PuulCj3HMkLapICwAuVhSkBADo8sxlzAIBQIUt9NXrTnJq6WhjizW9/F0ebW9IDKwJQpVpODT7oZk/3ZM9DgSZKJOSwuGWUmlzZc7o4wjRDLc0EBAjsqlawOTYAwFbqY+CVMRqz0ebjc7tMAZ/ZxqR2swh7OABABgCn/QvzTVy/9pEiAev1quIA2RzG/YGMqJ5+/AJ67X1NoEgRZWFfoY5e1yj13Xw7GT549z0ct4kacoJsLmAupEGBphQBNnb2NE3mAs3JWKVS1YHWJkVdv51Cs+ng1I0NA6PvMuoz40gghmiDyrrPZObH52KzRRTuqNvG8pkVLKwuKZ+ZDRabzV7nGK3GHPZoznZwhGA0RomLoPS5PCkEAPKIGXNI9gI3JPowaMEwCwqn/Zr4s8DNc4rP5pp6GTN9ZqliUECT76kM7cxX80LaL6f+lVIgBsAoHcoTgE0smypN+Wmm4zFfM0B/EOO43TcAAO8gq4U0GhnzikzkG9MQyijwoo9i8IQU8wYA4Ec04kJTRDSI0Dkme8OTb4BubvowWAMeNt9cdzihY3PNqWCxVECpWrKU2Jb0/nMLiyqQrzz1FOYWFiTl8PMFo+9WXruZ9hEA0FTH85WLzmNCAEzln7TGxsHdTf/5M+n6Z+heikuT0ZthnPCks2FknJvYSXRZtR4Bk6bfn+rn+Vw+Ix6drnRSGD3A8f/ULm8WRwJ7bPwZQ2lyRPlYvP7Y9Evzbz0keA0LzSToRenPxqaAp2qlZJgi1keAr9m42hvdO9cRkwhQl3acx5EAwGQ90fm2xekDAQDbmdlrjueTH3LJZ2xjranXMV8tosHklsExqnlK/Pr4i+/+OQ4OO+j0YqxvH2E48pHL19CPgd4wwWAYoUJGjGUtON0/m2g+Ptc4Z9ioY022gIvEsWwGrRNVM83mFJ4Gf9T9kysP74QAACAASURBVA0xCwrwa8btEZikHp/HkEZ8bE55f5C6Lxw+M4AGH69eq6Pf6+p1sIGV9wSp5za9wSQoGMR+cXFJQCOBF0oBeHop0SFw8L3vfU/Nvhgs6QgXL17E+fPncHRExsZABcWgT5bSQBR3ggBxNBQgQIYR/5bXBYEc4+Hh4Xvf+wtUq3OIhmNR6Q8PduDnRmrm+90jvPSlLwjspPM+TRZv3LqHQcSNqoxBTOadKltpMSkdoIRIYBJS9LrHaM3NYa5ex3AQYTCIBERRikKNPxlCURwhGMeYL47x937hS2Jf3d3cQ5T5aA8TjHJsakN5RNAsqNcnGFlAFJPhURWTp0AmCg39xICxrZBde9zkQOu0PD8IapMKbKikau/4NacqgXHbj+jiO05R5JqZRhgN23j+mSu4cn4RnYN1vPDMFXQPdxB127hw7gwuXLys17l31EaSxqjVGUs4wLkLZ/DBR+/hGy+/in/1P/3XiNMIYz9DuVZBqUZDWjOxyRdDJEg14SH9P5exWMtj78ObiI768JIcPPKUFcRhAAA2Bu1uB2sXLlgAIBIAMPKL2DrsfQYAPKQbehgA4M6FK+umRpLOwNUBJFN22pTTJArezwQAUNks13jz4V6va4rM9+2af+I9Pige8K+pJfxZAABqlKYMB/e+3f37KAaHBg2+LwBg7IUI0gQ++sDOXRzcvoFquYawuWKqdwsAeIMDeCFrHmAs9pihEDsG4uT57eE2DaoFAOgjQvYSWX0WAGjfuY5k0Ed9YQX1tYsmBWAGAGCN/IkAAFmH1gNAAAA9ADh5ZSeAMXq9AfLl+n0AgAZqp6LR/prO/M/saSbnWc2/vQ5Y/3k8JvYz/XLIpBgn8ghSxz/sYHi0jQJx+4xDmTlzLIZbGB1eQzy4BS/tIz/Ow8vyJwEA9h229lPl8wgAwOzVIxMDa1NyTKqaifgjy8+hzwbUsjX2jOnfRAL5gKMmLTv/RvfSTHpIao3/gkBx4aYuNZICY/jHAWUMr8D0JPpQ0UzZggK8nuwQYjJ4mTHzmzISzMBWKQb0imIuvcConL5WcpQ1BTceaGTYsAYw96zAA7GiLACgeMucTUwwAAD3Uw2+WJdSrkcAoFxD6oUC9x8GAEzuQ6v1PwHCuikXrwRGXNOTw+NQOUMmAIDRxCwmy+j5ZUS5Ilrnn0D/gxtKAVgMi+iNehhVfXzhN3/NAgB5CwCMTgAAeiqTZWAlAGZhECOCLQr73nwZvSHQtgBAYQIAnLEAQIgiWPdlGFkAIMs4hO4h9LhmEVRx7AnKL0yNRtCfLCYCAPfubCBNDPOjXGTaUzqVADg6K4tMAgB0jja1gkkHOM0AcAAAGQDf/8bL6O7uqQhxAICTABAAKIcBQrrBs6nkQmg9AHgzsJgqkeqcZqhSd29v4qxCAGCMHx12sIsC+rkiMpBCbKa40nDTA8ACUYqdewgDgDGApH5Tt3nj+sdq/Pn3dIQmGkszhLs3r+OlF5/F4e4GmvUSclmiqXGRsVjU/kh6wGkusLu1g3fefhu1cllFOSUkbEQqtYZ+t90baBpFMID4ABkAbPJ4spwLPYtKAh/cnIm0MXEhLBcV5cAmkyfJSSmo0Sfd/NLFC+gPejjqtDUJuvzkYyhVK7rx2YTQuPD82jkZ5e1vbuN4dx/FXICkT5q5MGhtCgkjAxl6IQAgp0aWx4EZ36ZYyJR1zck96cWmIWeBbBFArSQm6M9QHGmoOkKcDOSUS0ovGQDUAEfxwDjmB6EaVZkRjhn5B3S7A3Q6A/hEWLkRmThRNTNuTuHws1q5glIQ6r1REhH6vlgA/IvOkCZjVd1I/W5fyBaLcS6qjOYTQpulOt78fQJAbNDJ8GBCRL5YQFAIRYnlu681W9hrH+GJZ55Bba6p1AW+dt5Q0lbPyB9o0sKFcmd7y1K2mexAGQC/b56TzuqSQdgowAk1yYIuctZPMz027zMedzaEvMcMA8AXwKP8Tgu8ETjSfUnuySQmcDrLchRvt4i7feP+YsgcaUUwcvpv46mM0Z9xbSftmo0kzUr492xMefZ3d3ZlGMeGUdp1+3401R2RBk5WSCxAiyAJ74NqraaJugMA1GBrom87/5lNjMfMMACmEhX3vYm2K+dhYeWsDEVLXopqMEbVz2T+9+ff+qY8O/YOjkX9v7d9iHprFXHmY3P7AIViRc2vXBwY62gjGPmanYxhNgaQx3sWAOB7dABNmo00UWfTz4ablHQ6//OD521hYUFTCEMRL4shwPdweHgk4zr+DqUEBNLKjHqzAIeJVjUAGpv78+fWJAHgNWaa2Uj3apO+AL6vZAb6C7Ra8zIY5NcEp8gWMFIQ4MqVy4rKo0yAQAWPAY3kyD6gMV69UlZaCl3zyTZYXFjQ+Z5r0YvC5Cn/4LXXxQjY3dlHSA+QOMLSQgvjNMLh/ha+8p9/WWg1r2XKBfYPj3Dj9gbWN/dQaczTRk/Ri0qJSDmdMHo/JqQQ8T9uH2larwQC6tRy9BKoYH/vULUSgUdRq5Menr+0iN2N23j+576E/XYP73z4MaKxjz6HEn4BTOlm1B/ZAGGpLA8LFv2UGHEvKnvGmNYBANKUWpBOcwoye8hSIxPKTiYME8DMbf1iAd1eX3S/aqmEbDhUg7/UrODKhWXsb97AYxeX8au/9AW89dqrWGo1sLq4gMVWC7W5Fo76I0kXqtUSPH+M484BPr7+IV57cwv//f/461i7sIr99p4YAatrK4rXYRYHmW7c5zOmyZA9R23kMAUOerj70S2gz5jCIlK6m1njVbIdOX10DIBas45sHMscdhYAKDUWkTCT+TMGwJQuP1N8nwADZggQU23/dH880ey76ZTwdpPdZRWin7ohMgZ+1rBlJqnEAbyT0bQFAE5bDv64DIhP/QIf9Yc/AwDAmaydbvgf1fifeEmk52sAUYCfxvCyHrB9B/t3bmh6Vpw/Y++fkRgAAgAKAUtbAQDS/1MCoC3MVCyz7u1uGqw+x/qIeBwMkIV5uIejuwYAIAOgRgYAUwDgiwFAtuUnAQCUAN1nAkgGgAMAxpniqQkAhLU5MQDy1SbyjQXLvPwbvQJ++stq0pi6gYaRRaZqGE1kcalQkCQtHXaQD9iRRUh31rG/u47WYpXjSvjevGEA9DeRHF3HKLqLYExT4UAAQC5lTUcDbDLsprIeSpgfBQC4PYRNsgMAjKTaMG+VZDUhMk2ZQJPrd0bz787UBOSzfiLsAeyKYmWwUyBBTb1YxTZ22cpUuccRAPApI2N9yrpMJtwmzt0xC1z/5+j/U0q9Mf+TeXGWqqHU5Fl16ZTOb6SMhkHH61/tvmPDsM8RA2UKABhAyrTMswCAPB28vCQADgAQA4A96gkClTFedWCK8ytwwKw7ruppWWfJg8EAAGSFEOvhTu9lrMNKDwUAOqMu0oqPn/vHX34kAGD8EJz+3wxRtVhYk2Ge/3xYRncwlgdAGiQgANCsNuAtncFTv/V7aIsBEKimmgIARTEAQt9IDWWI6eRBZAULoApACcA3vvHyBABgrUlZNXskDovkAeAm/Sx8CQCcoUu9nXh9EgDw53/6VQwPTVFKAIAoNJdFzT7jGEXG30kCkBMAEBD5cikAXg5F6qIZ/2YlAKzX0lIJGwIAutjLFcQASMUAIN3DNKR0bDQQikG9HgYA0ASQkX9sVO7cvqlIwDgeKglAmeXVOj549x38vZe+gIPddek05SjO6XrIIivAME5RLFYwzkxsxLdefkX55/z7iCZpyQi1RsvoyFPgzvqmYgP5eqVPDvJoH1K7GwrAoCkV9bxs/okI09iJ1Mwky0C6pTYRG3VHhItmGy88/xyO2gcoVcu4eu0jPPHMU6Jlbu+y2WgonosxYUVSx3oDbNy6g87+IRqVmqgfpHfTn2BEt31Ol0lF52SLxn4CAKhFprkfgR9P9Hiai9HVmpNGLXIClqyLsYzsKBMIBTAk8QDpiLShHEpFat2t+74y7Y2TPCd4vGm5/mnCHGcIg5K5O2yeqdiSvDGJKlKGQokDG6d8QQwAggA0ARTDhBToUYJipSwmCFkAPD88vlyQCkoS4OOQns88dE5XQ2M+GUeoNepIPaBSr6HenMMoG6NSr2Pn8BCfe/45lBibRjYG2QbaTHgDTmnwAalOwz4O9vfBZo3n1hgBGlqdNMqc2LppoY6dvV61iptIPZ4b57Mh80nSqAQAsJGOJi7y/B5/xgmxcWY3yKJjAIj+NaPfdIug2uiJhnB2k7FUfMsq4+sgIMFkDhr9kdJFczU+pwzyiOySqTAey3SSk2FeP9KbWR8JhxiTks7FhjRGMgdIHa/T9DJk5JKhq6vBtpR+3csPAQCMcSMZEYxh5H1ptPaMiswzEo9l9KCDuWIgGQDBxj/9d/8PjtpdbO22cXtjD3tHQ9RbyxhE2f/H3pvGSHqd52JPVX1f7UtX7z29zcZZOFxEUqREWtRm2bLkGydeo2s7zr24doIEAYIgya8AQf4lQBAgPwIECRAEQWD4+tqyrq/2faMkS6TIobjM0jPTPdP7Wvv+VVXwPOec6uqeGQ41ku6NYDUxGE53V9W3nO+c8z7vs6BUriGR5PPXlnfGxMS4imwW6SyUeYz84nzIY3QAqAMA+G9n7km2Bhc0nitfx2Kbv8dr4hgFLHTZ9Sf9n3/zPSULisUF4DB1gAspi3s6x/Pf/J0GO8qkqVvmxGh+BDs723oueLx0hc+QzcTnv1CwyQsEPD3EYyaFgGAEj4/PNucJAgAEDLO5jJVxJLGyvCxGwInpSVx5+020mw2cPnVSCySvcyJOI8MGciOjeOXHl7GxsYXJKWMcmM+k1EHf39vWvPm7v/NPUK+WtNiTQUAj1Bu3VlBtdnB7fVtUW+r0yayS+Wy/g3q1LKBsSkyDvgAAnjfBSTKfOC6mp2awsnJbySu7O3tGT92sYC4bQhRt5CcmkR0dR6cfwSuvvykQoNUPwaN8q9NHtRWgG4rIDJXPMxdIAomhoCUgQDCTdZUedDisnEegM+dGPvsEsMlFk04yhG4kJC8HzTu1OjJRH9OjOUR6DdQKm3j2qfM4MZVFu1HEzGQeCTLnUhltyLr9CNrwkR+fwNWrb+HV136kgjyTS+B3fvcTmJwexcuv/gDTc5M4eWYBmXxaUUXsQBK8pfQqEo+bPGpG1TYCVG5vYXt5A14QRtpPKTqV87QYABzUlADUDAOAAABNrbrhyAAAmD51HvHchDEGJIBK0O8fsQTgHTvI7LxZ3atmcxfHamVZZt4drnHutYU3IOfDfZFGOhw9duj0P2B4Db23YwEcBwGOghQPdyQP9aqfAwBgup5HzQvduufm7Xc6Nu4bGbsnACBoywMAW7exe/smkok0UpPzpsFPh/ADSgD2JQHoKOeZjBvj2eTuv4UA7Ee6ODZ2Rs1+iD4iIQIA3UASAAIAQbOBkckTSBMAoAcAZa0WACBj9J0YAAQA2MF1KQBkACgFwAIA3PMMAwDNvm8AgJEJAwA87NB7qBv+838Ri1UzX9tIPluACgAgPMN1OJFEr1NHv1UhFgzUC6hv3EazUUQ8E4UXSSDqTxo6emMLneItAwCghXDXMADIruK964OpXqw9rGGsff4Gbv62YeGSn3RktvNtdPDuy8iq2YF2jvDH929qsLHxY1+in6tLNgTaOB8AO43oWgxFCnJfyn2Oky9y76Ci2CYWxVJxMWA9mlg3GvCSSQT1Ojyuu3Zv5pKJ3PM0qAn5/FrZheShBOYlp/EQTaRMfLTSarroM3aRa6i6+kQKDmWXKu41j5oUANfkfVcAgGWdD67qIH3QzIWH1/RQhjWY03mdOoH2LSGauVIC4HNp9RDqMWUgiVo4iXY4jvziBTQdAyAWRzWooZMM4+nf/oiidEMhxwDoHmEAmBhAiRmMB5bGix0HbMxSNuEnxACgBKDvEwCIKpmCEoCLv//HKIaiauZyBR8AAN04GjTc7jd1/Ep04OcIizQAABkA8VhSAMD66qbqQO1vWbN1aVocHJoAclBwA8yN5Nz8nKFg22LvyIW0wlznAfCNz/w9gkpVg5QF0T0BABb6jK+iB4ADAOgBEGaMSgTxfh9Z0rW73Ij1ESQTWO/1BADsh+MWAIgRcjWTrQUA+kRe3wUAwK4vC5X1tTtIpWhq2MHi4ryoyiPZPK6+9Raefvwi6pU9ZOIReAQX+FBwEmVsVSsQAMCxTur5d775bf3Ni0ksr0mteTIj87+QF8Pa5rYoroy9Mm7odKAuS7tLGQALf+n2203RSjkoAm206EbPuYULCz0fukhEqfWoYmZ6StKFzEgGe8V90UHZBWLhT1OxQqmgh42FLo9tb3Mbxb19xMI+glYg8y5OcPQCCLhxlfutccQ3EVcGyeaaxq4iHcZ5GOxuUhagRVVj4jAv1EX6cZLhyCOFmEkAYnewY2ZlI0SaOBmwwFSxSn2pRajCtL2WUYuh/htGFAvRwCCR4RCyqRSSfhT9TiAAgKpd+kzIu5N+EizYhBpwQgKatbq0VUpO4OJI3b4KVZpaxtSZpHN7Lj+CZrer7n8ilRQAk2QH9+AATz/7LPw4WRkO1TQPscl+DYv6SwO5Rq2C4sGBMTvpkzJvpB18TAgAqHh1dn0q0M38rS5ByLAhzINrKFvOj4P/ZlFJmraLjnMMABaWHFMshGnSQtaE2YAcBQBc4X+8+B/+t55tq1Nld5TGac02ne15del70NIGg4wYXk9pShn5t70tbThZFnwP/fYAHOLaYehGxjuBFO6IjQT0pR02bIeYFmhz8PcDAGjycrhJ5vXk+bOYVQebxWwyDi9oIRsNY3Z8BD/+4T/g6tvX1GleWd/D0vKmTP+6fWo3qcuLChXnF49RnWhAHXxec8fAIMA3MLGxY/k4wELzRz4fBAtclCBfw/vHwp2yAIICvDb0AaBEgPeYhfnU1LS6x5x3jVkm2TNMkyAbp4dmw7jy8/cZ50c/AIIEHDsCUoIOZudOYHdvT2OSgEy5VBGwwO7/D37wA6NLjxjGy5NPPo5ypYjZ2RN6BujjsL29g4X5eRnPbK6tiX4/e2IaUxMTAlso3WCxzRhFMiooqaCcZ319E49ePIdW7QCtWkkL/Cc//psCA3iPGJPKc761vIJrSzcwNTuP/VIFhWoDPiU9ybRAkPNnTmJrYx2RsCevAr6G8gPOjfTPyOUoA6jj7OkzuLl0C2dOn8VPXn8TUS+OcFDHYt5D9WAPz7z3KewekOUxJhPAVy6/gTLHMucDywZgdjBo+NXlQmxYNExzIag8QNCPFHSGjsiGhaj/XLu0fhkPG3bsOz0ytgJkE0mk/BhqhQKCWhmXHlnA888+jowopg1kszEBG2dOn8P16zcxPT2PejNAM+jh81/8Am7eaOD8BQ//7J//CdKZGJbvXMeNm2/j1CPzeO/73oP89Bh6vSbCSa5JXTQaNWk3Y4k0uh12k3yg1cPu9RWUtwvwgwiSzEom9aFnIpbknmEBgNnFBWTzWSBMuUQYnXAM28U6Zk5fQIwAALs4BPRp0fiPGABw8sd7ly4mqdpt64c3m8c70naSu08F9HBVmCk8TafssOi1Jn8DidfRTz6UAgwfyr+jLvD/HwAA6qLJAIjElOoR6hoAYGflBpLJNNIT86b+D3fRPthApEkPADru28YAjdAsmC8OgDXEccwEc18OAYCBBMACAAe3l9BtNZGfmr0nAPDTMACYAkAAQCkA1gOAzE0HAMSyefzbBgAexMQ40lF+CHzgOAAg+ai05LyvRioVI2DaaSLUbQChFvq766jtbyIeA+oB1/gUEtEZIBoDGttiALSbBADa8PqxAQCgorVX135ZYJ+y661J3aBTbxiLwwCANqeqzIxEZwBY6PG1z76lpQ+aNvJjOuzs89KYhIn7AABDOnhnAigZI00ALQCgvbBNOuIx0G8sbiWw9wMA3Hu543JznPaNXBuNtb7MoSmDdgkW0dFRdOgLx72Q8wmQFIKeASY22MxftnAdAgAUe0mZhfUAME3B+zAAHgAAyLhe14w3yl4/y5Tiv+grZhgAgQCAnmd8rwQAIIEyYuhEkhg7dRHNt5fx5qe/hIlYHJVOFUEqjPd84kPvwAAw5q9HAQALCPGY2PjrBGLvGQCgip7fQTwZU2M6PHECF3//n6IYpgTAk3/eIQAQEwBAjyGPAAQLNzGS+baGDcARk05lJQEgAEDcijUvWe8EANiYkwcAN+L3AgBcUeEAABnFDXkApD0fX/v036FXb4jOQgCADyR7odSu99otpGM+oqTYchNFVY6VAFB7Tl1IQh4AXWUretKEhNBJxAUAXDmooOAlUQ8xBjAuvblBh3qSANA0iSfyTgwASgDY9SUAQGorC17qwMkE4EOcTmaxfuc2TkyOIu51kYwSAWJVZhgALrLO8+PSUDB58sa169jb3lGRo1xlDVXjOhqJJrFfLKPWYDwdc7rp6hhHp0XOWM/EHJJ6mkigT4M4UcigzZl6/1ZbTio7ZRUsejN0oe918fiTj2F7dwvxDCOxqphbmBdFNpVJo0DNcTqpYoQPPaktfBq31jbQarRlNuHMmxj70SM1h+g3nU1V4LvuP9kU7OzzShtPBlPeuS+jExcKyBx2ph2wkxkOqajiZl3MBunFD/XMpKnyerLj6fTmNBGkM6VZYa3XgAUASB0n/VlFSDKJBAvsDhMk+qL/i3zHjrxM8A2VipnX/FOv1IzkIhwxRasyeI0WL51Oyk2b3eTMSA71dhtj05MCe9jdT2Qy2CsU8Nzzz2shEY2MtHY5aLn4phC8aFQdykatjHLBAABmsiQ9mxnnIXkAHBb/rvA/LNSlt7c6POMEb4GWPgZmekxwMOCAKQT5rBLRJiWakWO835ogj3X4B4uHRYuPF/0OHGD3UBMHpSStDmoN+lAwK9x0tMxE0tdYVCKBouoCbG9tDQAATeJDXRjzWWay5XXlM8B/E6jhHMLrzN9RXN5gWN0LADB0KROVSIPEBEZypvDnabHwIrNHSSP9DnIxD7OTY/jM3/yN5CXFchPXlrewsVtGNJlHtcExRRMUpnEYY87pmVlUqlW55DughdebxyaafYtu9ofa/2EqnPl+WBF5RsdfFN2ff7OY5e+yECfdngU8AQW+LyUAPP9sNoedXRbvpkBfXFzA1uamXquOPo2GrCPv6dOnsXzrpmQCXMgFtoTDmJqeRK1OIz8i/ZQijOn9rl27pr8JeJXKLPpnMDaWFwBw8uQidhkdur+vczt96hT293bFkJqZmsT83Ky8QfgzjrPNjW0ZQr7xk7eRyY6iQRG/Mng76LX2Zar0qT/8QzEHujRiJehTq2NlZQXrG5t44j1P4fb6Bl75yW186KPPYWVtHXc2NvHCCy8g3O1g5eZNg1bHDRuI15TyIQKKlCW0Gg0xI3a2dnDu7AVcu7KkuTge6uHkeAz14jaS6TSmpqdlkEMjonRuBD/88WvY3DtAtUXkNiFWQCiaQKnWFBuAY5sMBaHn1rmYFEYHN2kTz4KfzzJBTW5DCJQq2o8bug4QbguZDwV9pP0Yzp88iSfOn8X4SALdZgndgHKPAOksk064s4ljbGIW3/jm91Gu1PHKqyt49NFJzEyPY3ZuCplsDMXiNq5dfwPvfd8TeOHFZzG2OAX0aKpZh5dPAe06KrWKIkvZuQwaHWVVk8609fYN6f+jXZrrcuPLjaQFG3lilADUKhAAMJoxnU3O4xYAOHHmIqIEAKiL/hUAMHC+dnuhozUK90MShth9+WEh7Tb5DyqAHqLmGVqJeW8NIGvmc+fw73xTbHfcvuJo59/NvGaF+nfy9XMAAH4WCYDOnAAAm0iRBMLdNiAA4A62l5fEfMpOLWhvRn+TVmED4eYB/GgYLS6QYdOVMxTkQ3aH4W+6WYT3hfGy2vGrCRGWCWBXDIDdW9e0Tx6bmUeaHgAhH20yK6OGHfcgE8B7SQAEAFgGAPcjwwyAFqL/ViUADxr/PysAYCgMAw698Y+yAADnWxockyLt0/gPLaC2j8b2HRkAJjJxlGtk3yWQJgBAZ/n2LjrlZbRba/D6LXhIHEoAaALYp+nvIQBgJKv3NwGULwcHg4185vEaDT5LDErJrKXeMSqGo7ULgHSj6x444QB8HAIGnMu/YUtSvmmSBpwJIPcPKtq5VieiajreVwLAvbWLbx5qMum+8tj0DIfQaLURZfpOO1CsZnLmBOq7e4ZNSek3//CkApouk/XABKowuqShsx6RIacpYg0Z2ECrqlolD74PAHCXieVRCYDzbDqMCT/cK/MYuq2O/CEMANBDlwCAYwAggULPRyeSwOSpi2hcvWNMANnQtQDAU5/8sGUAOBPAYQ8AUy8YCYCDa+1NtPeVVHxKABwDwAAAZACMiAFw/vc+JQkAAQDDADCmzb3uIQDA6eS4CaAY3zAmgF/4wpckAQj1jYyZAAA/VwDAX/zxH/Sd8zU7UezKzC/MDyK7BnSPIRNAjjUxADwfX/7rv0GYbpLclPKBa3dUeJFeyYktRQ8AywAYBgCUAhBiklEEsV4PWUZGWBf4jpUAEAA4iCSGGACGZs1ymYYNZABIQ/MOEoBMjrpjUiF87O1uo16v4sSJaU3E6XQGUT+JeqWCflDDzHgOXogoMAsFFjxRxOmYqNZJRG7XpHoyOu8nr76mzWa5XtOGs95iNFUMkVgSrU5fudfUuxtUmCZSvoy2TBKA0d3LhIoLAim6XIg4lWljb28QO7Gtpgyx+kEHFy6ew9rmmmQA5UYVZ86ckfs9O7T1VgMjY3lU61XjZh6N6TjXV1bRrLfQbjE+gm7+vj6LrX6acXRF/WfHkcdBUyu6vPP3OEcYtoV0PpZqpKx4627M8+exihXATlG7jQ5p+l2jCWIsJH/GjqaJyUppoBJ5NJp2+m3SgMVIACg5YPIAi9FWp2VeT5+IaAwx0XW7ApZoAshPFL1cwB47dSEBA9Ti1spVNKp1XXOOFzEA7HvTxm2B8wAAIABJREFUA4Jxhq1WUx4K9aCD6dkTOj9q01M5OooX8L4XXhAVnp1+SjwGAIClfpF6Tm+GRrmAUvFA19xQ/GiKZozxWMioeJWpKycWbiQOu/SGcsyIFWPCwgdS5nadQMUi//D6GUd+yiF8FWQsgA2YwrFiuufDtMfhzdxwJ+r476hzLzlGgGazLVkGWSjSckmGYRYrbix5b51chCAWfQ/YcSbop/tPl1dLjTdMBrrkssg6zMF21DUHxOrYHJ3tLgYA6a1mE8WOMjvtWZkOJvW+HFPsEo8yhrBeQcYPI+WFMJZN40uf/wLq9Q6WljdwfXkbTU7iiBpWjlIuu4j0u8iPjOh5KMgMrz7wPHGIuWj2TWMe52QB/Bk/m8fOe06JBtkl7PKz2GfhTj8A/h7p87yHvHe8Vvx/vpb3mPeQzAhq5M31CkuKsLG+LjCJzwddeBlf5z6bDADJdGxxTlNF+grQBJNmeaTpLywsqrD/8Y9/jNOnTwm0uXb9Cv70T/8Yt27dUMbsxsYaTp1exCuvvIJfe+EDePutt3RdqcGnmSi9BmZnprF8a1lz1/bWLlZWVnFiZh63lleRy41pXiwXtrE4k8Lv/c5v4upbb4syODU+gXKhiBvXlsSo+LUPvIidvX115te2t7Gxt4dmEODZF55HtVzB2vIyNlbXkElnxczgM0CGB+fpSqWE/Ajn6IjWFJplTo1PI2j3sLO1j3QsgrF4F6OZGCrlksYpz5nSnt29fUxMz2Bp+TY2dvdRrLewXaig58UFACQyWXjxFJpB33S7LQAgF5ShzRgBGAp6Bt1/ywDg+sbIw2SCT3CAmdEpXDx9FtMjeXQbVQSNErxwB81mAfMLM9r0+4kUllY28fef+yFSmSQymRxmpsZx+tQ8bty4hrm5SbzxxitIJCP4r/+b/wK50QT8XBTwGWdQQ6/fQjjBxb+l+Fwvm6MJALoNAsk8Sh8bl6+gV23DD0IId0MIsT7UlB0WwHwIAMwjO0oGQFd62XYoKhPA2bOPIjoyKSpnT92LXzEABhjlEPXWzKsEAIwD+9GvoYLkrsr6+C7+4YtvrW2KgTRFkBo1Q1C9adwMl6b3Oq5fbgCAhc3A/G1I6nZvBsbRm+GKdGmWw3FERFOuA5u3sb1yQwAAGQCcE/wwKfuUAOwhFo+gYRkA7C8eBQB4EDaS2N0LNVesBICu/dyxdwM0CnvYuXkV/U4b4ycWjgAA7KYSADCd0PunANBM8C4JwDAD4BgA4BgA0RFGgNou9i8Q/flFAwDukeR+WhALJztR3E3nVc2roI0o0xo6VXR276BV2kas14Tn99GkxLXvIx4ah8eYuW4BneoqOu111QIEAEK0hmcKAIvXPj0ACABEdN2NefX9AQDJGlXsd9WIOg4AyIXensRRBqcZndxrvRMAcNRQ1I5oNpPEoO0ilkiYFABbv3FvLgBC3lJteHFfUmDeJ+7NWZ84CaOaDErZMObEAxDUygwMqMExGkGt0UQ8mUa10ZJ3THb+JCobm9q7cB+nECvuj9tNBO2m8dPxPXSbJrVIoI0FADTeabQrYNNIj9WMsykA4URGKT9k55IJPIDeLPvGLd/DrAVznez1cQwA3hvWj7yfBAAiNgWADACmACCBImKSAEyevojGldt489NfFgOg3C4jSIfx9CcpARhOATgKAByaABqYarD3tcAPaxwHAJQadcsAGAIAfv9TKIZiSAgAcAwAMu2HUgAsA0DjXd1/JzYxAMBnP/t5rN5el7RBaVdhz9RnBAD+/I//oM8NFzezdEbnBnZ+3gAAovC+gwlgxvPxxb/6a4RtNBoHiAEAwoixIOp01Pmn/j/BHHvFADIfkfsQ6riZbwrEe2QAEKUzWoZuMoW1AFYCkEAzwhQAExdhPAD6Ql1IG6f5G4+RxSMRLS/mw4v6OHP2rIojal3Z/aXZYGF/Dwf7uzh37hFRaWlwFYlQh9rDzuYdnJqfUUYos6I7rYbp5NJJX3r3sDagpJbPnjiBb339G6L4lmtVpNIZlFhwxlMIRxMIRaK4vbqpopHvzy4rwQb6AJDeSoMrpiYwUzpKEyoiYXK0J8XIULKlKee1iUUFUHDyYAdvfHJczvc0AuR50nSMhQpRPEYeHhQKcslmcVopVbCzuYVWnY7e3DQa/atABubfekQFSRRoG6dSIYER0f8Z/8e4ExYcJg3AaOBNl9p0o+ltILO4oCsjsRbz4kNhW3hTo2qi1XjsLESyubTemxFeir0LR1ArMT6QdFp+rm+o+owbVLRgS91ujiUW/CH6TCAknwOCG0xN6FFHYoEEav4JKFSLJTlyJ8i8kM9CgCiBKGrH81ndVwIl0XhMJn+zc3MyL+EfxgHuHhzguRdeQL3VUpSJ3P/5sLgJKkwKdkzmMrVSAaUCAQBKDIx5I4s7F6Uona7VC7turlBTIdUEHdjxJB3ZRLTwoaRfAgtSFnTqQjdN0cnJlF1jvr/0xyxGGM94bA/pFhL+7TrWw8X/gGbGaMWgL4d0uvx3+CyxoI94MqR0kYd8rtl5prSB95KACjvIJ2ZmbCygiQvl+DBmhsZAlLp/gj382zjQGidUg4AbRobrlDkU31DkDPhkNq990f1HR/N6hnmNzFgNKVGD3f9+p4n5qTF06zXUigd46TvfQ6PRxc2VTdxc3Uc8PY7tQk1FK8GEKjvi0xOYPTGD1y6/cUSZ547NADEcozSgS+oZ43WT70erNQAAeF14jflzgSTRqHHwz3KcxUT5P3XqlLr+BASuX78uKQCvz9bONshQKlcqWFxYQLlU1hK1epvF9ow+f2pyQjT+paUlgSA8d7F8or7mHRaRLHYJdrH4v337tlgEjJjb2toUs+BTn/ojLK/ckgFqrU6zwZZ+9thjj2FjYx30Ftja2BQt7+mn3oNkIm7SDJJp3L69itXVdelhd3f3MZYf1/0tHhRw8dwpvPDco1hduS4DUoJbr792Gbtb23j0wkU899z7sLa+jt39fYxOTGBrdxdXlpZQrJTxsY9/HJvrG9jZ2ED5oIC52Xnp/TnW05m0Yjr3D/YkQRrL57G3u4tsKiMi3PzsAq5fXcJIMopUuI0nL57F1taGACE+7/QvmJicMNclQX1dC34yLbp9349heXUNtVYb1WYLt9Y3ZLrFTWDQ99HpeYoTNPnRRspEphbTCiL9AAnGx6YSGCUYlfRwYiaDaKSPCE2imh2lrpDVNj6aRW4kidGJLO6sreCV117F5nYNJIItLJzE+uq+NlSXLp3B7dvXxABYXVvFhz74Hvzmxz+EUKiN/FgayWxURTpSZN+0Ua0WEIlGkEjFBdxFuRlqUVtJaUAUay+/Li8ALwghQgCgazsinC+4AZEJYBlzJ60EgLUIQmCvixKAuUcelUGYzG9JFSTQSqZNwsYAOsYVN5CKATTg78N9HS1Yf/r3eKdC+92/293Hf/gdN38ONr/2bR0DjjI/SeGOfP38AIDhTvLdZ9RXo8IBAAOg4p7HYuZS8zXc/f8ZLAje/SW+728eP/bjvzhcQLq9qM7AUqZdtNrhmmbewa2Bw/fv+HvbEsuYS0fiCPM5pwng5m3sLt9AIpFCfGJOa3QsHKB1sAG09hGLh9EkWTXsaS9r3seYZZtj4xbVftfmmHOdHngAkJJuAYDtpbfU3Bk/sYjMvGEA0AOADACup8YM7SgAIMBiEANIAIDaa3pI9RGiLEgAQEIsA5oxV2oNRJM5RNN5sPTy0owBnDCeWrYzefcNeqen+n7jfXhs2ZF2l8nA0deaJsDRMXivMX/IFDw6em2PwPgoqYFoRpSRqlK+RXYWi9I+UDtAff2muv9xyajKSOZSoK1RpJfSnhu9MjrNHXQ7u/Dpt8K6g3M7fbTESGWKACVXBgAgsHPIvHHnz5avMQc0dHZjlEctvpKpnH8Tm0NKszJO+iqoXbfdSgBcspSuppULHH0mjriQmvF3DABgCoAKfO7BbNyxAwD8ZAyhKBnDbUQIFtRqRvpKqviA1eqYRUe9Nlx6gQEAGkims6g2mhq7qZOnUV9ds0lybJZwo9ZDr0F5bk2QqaS4FpyQeaCVkAqsGAAARmIgDy4BAEkYAIBMYrZljXu4A/y4jx4ecgOGiWPvHmHK9uWjIx4uWd/hHvqMh6QBbi9O9yXUvBQ6oQTypy6ic/U2XrUSgHqzjG4yhCf/ifMAMAyAcD1AuEXDe8YAGtkBp4LD4v+QscJx0Wh2lAJQb/YUBd/3uzKEz2TzCE/O4NLv/iFKoSj8MFMA+uh0aazO+cOTCSCTkLiyu3FvzIxZ19G3LIJ0KoO///vP4fbKGnzWokpGYzS68egK/QvLAODAc2ZU7GRxE+u0rPxbBQdNIewGXlno3T6+8el/DV8be5vfLkTUaEOo90+z88uCkshTL0DMFx9Gf5jvHqGDPqMCW2UkxQAJo+ElsBNK4vXNEkrRDBrMfBzMUCZyhWiRyCfUz3cDQzXudrRpY4eX3XJ+nwAA9a00k+u0mri9sownHn8M62trmJmZ1s9YFNxauo5Hz5/T1ErH9kqpqA50PB6Tgznzsrnx1wacevd2WyZbPdvJbtlIwJAXlSHgm1euiRHAQUp9zPz8gjpqcra2emECDwREZA7IwdBqaiJzefL8fHVgFd1hHnQ6eFdqVf0/Y6DSubQKWUXy2cI8SsO8IECzTnfvhvTaDXYyEzHRaVg4svjnM0E3bFOssqA32nwVV4za48TQo6ZdFrboEAGVCR67/SYnnQWysidt4cpjoOu/7rKKZlPMJRNRpNJx9PsdNFpGRxWLJtGqA426cdeXwZ11QWeHnoUwGR7jdCDnBN/uIJNIGjO6ZkugDzvWmvD7hinAC04AandzU0BLq0mghbFqDRVb+fyIXLR5HQQwJFOIJ5Lw4wktnn4iiYNKGS988EOokLKtXFPmjxtDO3XeCWZ5nt6fnyOE1OYSm82HnfR1PwxCaUkUR0z63JA249iwRQgANFSQ13Xv+HkGdCGdfFSFJhcdFuPssI6OjaNSqUoLL/O3eHzg4Mr3d7QvZzLoXFE5hqnz390vKeqP/28mSyKIBqAQRV8pEwZBNrF4HVQrFT0DvF+xeOLQYGaIAeDGk8uzHXT7hyUJjAhMEOBg7B4jDz35KpgZnQtWCCdmpnWuXDQ5YZqkCvOM8LkNyHxJJ6TxG89l8doPf4hbS8vY3NzHreUtNDo+wrGs4uEobyB9M5OmD0gThYMDQ/ca6uA5sxxdn4DeH3GBbPw+i3hH43fX1XTvjemjSQXwdI/4xQnWGQFyTr1z547ej2yAmzdvys+j0W1Iy//I6bO4cf0GEtGEWCzlYglnz5zVM0hWFjviNDTdK+xqHLOTH4tRdtBAPjeqe0PnfvpRSD9vpRocM2fPnBYQwNPk/bt565YkCeya97ptXLxwDi999zt47zNPY2pySnII0oFiiRS++9L3kUplJPlI0tSSa0+rgY//+kcUlzqez6u7Ua1VcO3aVck8zp49o/komTKgCd+vUCxovuR9u3jxohbe7333JcV7PvOe96Cwtyv50PTUBGq1qpg39UZT7Jtut4+1O2s4e+oMeu223PbrBFQSURQ3l/Gh55/T8/UPP/g+xvIjyGVSAo3IaiD9loDjfrGARx9/TItxJpfTYjt/egFBJMDKxi7+9ee+i5cvF5EcGUPPz2O72JSXQJcxe+0KxvIJPP3EeaRj7KwzgrCHdrMMzzcxQql4BqPZcaRTI6JBrm5uYH13CzdWl1Fv9ZDJRJGOp9GrB8jGshhLcY2twk8H2D24ozH9X/2X/xxPP3MR+7trGJufRq9aQDjqgUYCtd0tJcC0eh3Mn5zX/E3HZkR8BKUqvNwYsF/G3o076FZbAgBaVXrMWHCRG0tuViNhtPtdJHMZTM6eUHcoTDPOSBQb+yVMnzqHRJ4eAJ5xXQ5F0GwHSKRS8LMZ7rjMhtcz4CIjeB+WQv6g4u/B9eXPDgAcykJt8TYUduOAzPufn5kvh629jh7zPTi7d1Wh9neO/eqgLhpo+U2VpE6cNfkyBcYwBfr+V+y+QII6Ue/iOB98Mx7uN4bThe71DoMW7z0ukLse9nUP6jbf/fZm38rNctA2gDJQQ3v5Ouqrq4jHk4jOnlQUMJtY7Y1lRCM19Hpt9MMxk0hiC3Q3BszfxwpkAfUsBkwiUYjPdDdAu7CHjetviII8MbuI+MycmKZdsiqjRn4mDwAWbzp9N9a49zXrZIgpHnwO/TQa9EeKRRDjXNBh6hE3603sHRxgZPwkIvEMykEbqdFxeNlJCvRMgoHjm9vPGOaMHF6zQZ/1bs9KV4VbJootdw7f5sj72mdGhYpNgbOoiaKblV9v5KOuQaCUIpY1XgQ+TZVtx5rNPxVZcv03ElylXRlfecX+oV2FF6cUqgbsbyAo7Wn+7gem0ReNRfR5LPAN2NIE+k30ezX0e201mhw9zJnh8cYL5BEQoMp8aGiZMeXmNoLiMsHjeizDJxP/ZvaDrkFjWKGK9HPjPaAvl2m4CQRgs4hsAL7WduUVUWyp/YbNeegxoP0L/YziCRNdHQ5rv07GoLr2YuI24SVj6LNB5fwrLLjmADUWm86fylzXIZ8p7RON8Ts9vppMFfB9JNMZRBJx7SEa5bL8tcTmbzXNvRXTNZDxb7NWU43FSHM/RuCdjZc24jHu5WkeaBqiHO96LuIEAFIyqGX6Gplvw1OIkSdbiXLI7MF0be065XJXNOS4Z5MvQw+sMCnHFutZxTNrpSTqfV6fFFJz59C8uoJXvvB1jFDaXSrCH4nj3MeeRTgTgxdN40f/5kvolzsyAYwhijCZQPxDWbOS1BizbtjWxr6bhmsJ9ENRlA5KYg/zGiZGRhDO5JA5eRqPf/wTqHhRtMmAiBhghI3QHlO5Wm0xE7kPFguoZ1jEzr+L81osnsTXv/5NLK+sot1ig46yIhMdziZm6F/88R/2uSnl18HBvjaw7La57h9v/iEAIBKhRXXCiPb6+NbffRY+NxcEAOwcYQCAnr6fpM7e9+DLRTlAlJCpjU4hAECdYircR7xVRIoRHaEwml4K20jjJ1tlFH0LABCh4WTljCNC7MzzRhMVIYrCARGIjkFt9PmL50VvJ22YA4wPKo3Mbt+6hScefxxrq2syuzJFaRfX3r6CUydPqtMc5+TbNIOVo4sbetP149gIa6NfrdUEInT5fRZuQiCp3YorEnB77wCVWlOu6uyST05OoVwqCXnRA8hoKS8iAIDIn+mYGvMwggtOh+xmFsU3xOOmAJSxWhMhDohEBGPj4xjNj2qwsWjm3yzAOFFVqhXs7O4qMiwa90UdZcefKwoLPRbRxojNaF9UAFrqt7r3vKY0t+uyC003UcMSMPGjfQ0w5cbT5V/0fxPTpbusRAPSeXqIJ3ykU8zWZJZ3Ve/l0XgHaTSattsqVsFQ9CS1qe0ORrI5TZ4CAJIpdZ2E3BExlMmHBOEm9o9IJoDt9TV16DkRs8jk8aczKbmmKxSRjIYgkB6c5+BxwvIMALBfqQwAgEjUaKR4/2lMyKKXEzIXdI5fdjuPAgBmo8JiVdOOsl7NdKPvDdFI+V0Wt6ZLYSYuXksCAKVSWYU9v1gEEi0dnxhTIcz7QUS1VC4jlcoqqq9BKlWIjuRxawZp0id43No6WKTf0fQl1wjoiF8HY/90zEaoOEgkcPGgruNtAIBApnUymInF5f8g2p1kDpSPHN4/FcfWJFALitnDDOQknGujboNDDwjtcY1mjnIRdoLZ9ea/HYtCz6Bd9DgZskfphfqYzGcR6gZ4+Xvfx41rN1UYX7t2B51+Aogk0e5H0CStPhpRwkUnqKtgjjBb9q4O3uFnuOKf581C1slZeD0dQ8rsXwxowmeY18A9xwQA+MfMrweYm5vD5uamQIVitYie18Pps6dRKZbRrDVR2C3IzPLCuQsYyY3oNQSqqONvBy30wj1MTI0LlCN6nEyMiNrFzjejQAlckvHCjhNBz0fOnrFAlzEX3C8caEzQ3E9+GH4Ib77xOp5/3/s0zsgeGMmPIpHO4o23rmgeGx+fwMHenhz/m5UDPPPERcyM5VQ8xmOUKMTw1ttvIpFMYGZuVgs5GRBkF9y8eUMACcEGshkunjsntsHK8i1MT0xhcZ7d/CsaBycXZhHzjFni9t4uIl4MlXoTq6sb2NzYwsLsHG5dvY73PfMkdjbWMZL0Ee+3EQv1NHenknHcuHZNi+SJ6Sn9TYkI/QQKhX1Mn5iWxImyMIIuEzPjaPQaaPXCiGfm8ObSLv7y09/CnZ0mkqPzKNQ7MktNpuJIJiIoF7Zw9uQ0RtJU5HUxOzMh2dTB/gG2N3ZQOCij2eopcrDZ76HR76IdBkbG8xq/9WIJfruHsXgaeV43P8BBYxUf+Y1n8B//2R/h1R+/hGffewn9rolUjfievBly+Tz2iyVs7uwgFI3g9COMgOW829MmShuWfgT97QPcfPMa0uG4gAYKpWSMSvo/i3abWtDudZEayWJKAEBbxUbg+dg4IADwCBIjwwCAfxQAUMOlCzbGDAAgbtbdtdW7+s67K17v/1Y/GwDg5iMdxZBvyXAHieaU7wxwPOy527M6Uny5Mz1kRgwX7iqIJCc2HTmnKn3oI3gXGvx3dRsf+pecV8E7ABDvCACYbufgqt3VbX7QgfW1MedGude2XcpQHa3l62jdWTX7gtmTSnpKRsII1m8hEqmpicECQWxz7kuHzMzMmdwLADC6fxrJwcYAtosGAKC/0/jsPFIn5uUbFRC0szIwzuH3BgC4x6IGu6WNf5j7ZBqxxUMGAGgnzGFE6gYAGD2FSCKLSreJ1NgEIhmmALDQsWlaWsSGivwj5zAEauh3jo84y2c2NskDAP9Ir96+ztwi07U11iSmJNM7sthWwW2Sm9yaqkLYAgAs/g8BgC48CwAEpDczqtsyI8jWYnc03K0DXlfdf+xvoduooNtuqBmIbkcMQi9M5iMPu4N+r4VuQJ0/3ffJADDmfTweMoBNb8JcA90XCavs+B2O9XR7Pl1XE33FfT/Pz1Dc3T7IMkbc3tCNd3YOKQsdiu3j683LtPk2+w+r5zcfY/woHLDAmoGsWLdnYeOR7FGZa7P4HgIA1HUfOFcQaDRNrXsBAGrEuMQmMuX6tOcKxAhjIRpNxMVO5hebVPJs4u80Wwa8JLjh9utd7qmZDNVRugbrEgMAROXQT9065Ray3o34CLHhJADAswAAAYjD59wBAHbTbfbblkGgcTsclRoOoUZ/BBqJ9wh5m+amBkMkjn44gXo3il4/gczCBbSu38EPvvh1jEViCJXK8HMxnP7oewQARAQAfFkAgNcCorQq75la0SgTyG7nKDYgQ4SIXsRHrRNCOBJDtVASmM6GRzQ7gm46i/TCSTz3yd9GxfNQJxBD1glPh3UVwZR2x6SiEfCwElwXZ+z7Me29/Wgcn/3cF3Hnzob87LrdMBqNlv6QmRv68z/5o750Guya7u6owKTz8jD938QEuu7bIQDgd3v49mc+d08AgB0Sr9dDKmwYADT4GwYA+OCzY0sAIB3qI94uIvkAAIAX0Sx6pFUcBQBcvBjnAz/q4dyFcwIA2AniACOSSgoPDaceu3QJ62vrmJudEQDAbtmVN98U7ZZa0yRjnZSNTi17R0WfYUR4iCdiWoDZOd/c2EDp4MA8NqEI6s22cbgm1TiexI2bKwIpGqK1ZqUN31jf0KaNA4OdaWqRGVvHws0Zh3HTz58TrVPsmtXXO20xjcYIAFAnX21WMDUzhanJacRjcU1S0tZzZ9oPYWNzAweFA8X8kQHASD8CAEQp+f/s2DkAgL/PAlQZ23wPmY0RVOAiw4KbxT3lFkSPmDjADpEpWoUANlsIOoZNwMHMDQtfx4UqHqdcIYFIpI92h11PIq006cui2WKXjSkBhzojvjdTE1jEcpzQRJH+AhozBCY4+MmMsGOXSC29AcjIiIbD2N7YUOQWUXcaoRGlJQBAEIQTtjECDHSvWcjSBZWTCrt+B9Uqnn/xg6g2SWeKavMs/XbX6JOVPUr/Cs+XGaTq1gEDwJpS6qk3k7Hr/g/ygYf2JaLVa6yxE0H2hXHNLxwU1XHmuFYRmTLPJccku7iSMVSrGne89pS/0JDGFKCUUpi/OU50H8UQ4eRKXXJTr6HmnxGXqt+trtwBBMMFLe/NIQPAFMIqPqIxYwRJLwYi1VF6FCQHrAUtQHECbOb6OKCAF28AjNCgkWwDJSfQGJTxgFE9t9lcVudqNr5GKiMmgAUqeG8ZMUqTn/npSaHNX/viF7G9uYvNjX3cWd1DL8QubgwdmXSya2qkLTRUoxyHAAAlOrpPlDHoXhjzSi5cPB/ee56zQ5Pd57trJCReQA3Hqyn+3fuw0Of3+Xr+vuv+z8zMoFwtYXp+GpPTk7j86mXRtcqFCkZHRnHh3Hkc7Bdw9Sq76oYBwedu+sSUxm6r3USxVEY6mRPTp1qtKJaPc4kBLeNIJROK/VtdvaOu/NramuaC2dlZja3x8VFcefsNnD1zEmP5URXlL774Abz22mVl1K9vbqPWbINGlLlMBqvLN/F7/95vIZ+OY2PlhhhTW1s7WF1dw8lTp5Afy+P2nTuIWMbQ1atXxLLihoPnk8ukce3KFQEUTB4gu4evZUc/EfNQKR7g0sVzxqk4EkGxVMHKnXVMTc1g6foSTi+eRHF3B/FIWMkPpd1NnJoeQ2F3S2Df449dQrlQkFaz3aojFvUwkssI4CUDgvd+ZDSHkfyIWGLsTBRKVcUHFupNhOJZxPPT+PK3f4RPf/5baPWTiCRGsXJnS5uQiYkxFAs7iIQ7GM2nUC7WEOrHEYGvTjuBSXblCUoyHlDSUdbgoQDVShGpaARzY6PolEtoFEoYy4fw5//5v48PfeRJbG6sIJeNIjc3AdSKQDqB5uYm4vlxLF+5hus3VxQN9vhT7zGeJTLkJKIfwKcXQLmO4toW1q+vYCw1gvp+BdlYCn0IYSmZAAAgAElEQVS7HjBlxgAAAAEAMgCm52Z/BQA4euYQADBM574/APDQZfexqvTu4td1D82+wlDHzcb1kIr7KwDAQiO/YAAgcmJRAECKDNL1W/C8+s8HAOgGaBX3sLn0ptgAozNzyM4uqItNAMCjeRslNscAANt3Juz9UABAtddCcnTcAAA0Dg1bBsAREPx4kX/s30MggHnZMBA3xCgYkpoYyQZ/2fli2ftHT4RhDo2VdrgxL4NnFzOsho/xG9JeguuE9aTiPqjLdpq0/4aZQXNa9EjZbwF762iW9uAjQKteQ7NRQzLqo0eprx+ya1aguMCgU1ejio0rk95oClayXB0AwH2aaf5zf/5gAIBR3gKrjgEAZq45bCAMGkSWeSCQ1TIDVOA7gMmxgBxzYAgAcPsYRRPTdNvq/o8DAGwKRhJRwwCwDStzNw8BADIHtHeTmaGNJx8CAORB3WcDlN5R5OQbZporSMk6UANEUeFtMVl4Lbn2O98s7m1Yy5DRzLKFe76oH1XtFSEd3xqsU5JmGABJ9BlpLgnAvRkADgBwk61j2A5Gqm1IteWx0INPXyjHhuFBhKPohhNo9hMIujHkFi6gvbSKlz77FYx5cXi1Ory0hzMffQqhtI9INIWXP/sVAQDhFiPvI5Lfscgm+kEOi2MACABg4ysSQbXdk8ycsmWeK33Hotk8uqkMUrMLePYTv41K2EOTewqOfy4JDgCgLFe1lnm0WEOw+8+ho1oi7Cnu+otf+ipu315HnzKhgDVAV80/MQD+4k//wz5vhDSpW6Yzxe6bBoJFS4YBAFcoiCIcdPHdv//CIQDgQG1OT2QO9HpI+z4ykgAYACDmE70iKmIAAOoUUw8CAGgOZVkDPw0AwK4v2QwqVtXx7WD5xg1cevRRAQAL87PaFPJm3FxaUvQVETM+NHwqWSBoUxchatJQ55tgAO8Cz58d/bXbtw1bwo8pM92LMbEgjLnFU3j5ldcQIX2jw45/RN4KV69cldaVRVg2kyYtQe75BF5Y4PNBo4kXH1reC36uA2P4b34WiwihaxV2BZtIpBJIp9JIJlJ6H2qZ2q2OXluqlFGiQRa78Mm4KDZkAci9lOwJUmydsR+RNmZTKurOuIDzDzXDBMVYSDutOwe1WBdCuIh0dWUkJ6+BHj0eTCQh0Tw6FfvsvKUTiMVZiDKWsK18agKx7Y5B/dzD6ejnBADkT0GEnkZ8TFTwoyq8GZ+hwtSyBvgQKCmg29XfBAAECHRJgyJtPyQAQEgc+uoCil4VYZRWAhHeV8sAKNTqYgAQAKAEgBpYSkC46PDZIADAzRgfvv2d3SFU0aDfpuh3RkCWuOdkAa4bb6mdBlgzLv8OAOA9YXHPwksmbzEjOyCThWAMJ0j+P4/JrZeuqDbO/bKlMawOmUoauQwLVWMu2JTTv+4zDUGINnPRtFR2l0bgOu3O9I73272HYQZRntCTNOKIXp6UL0uBJ8AkCpbjtNr/1/giMqJIGMOIYdGdTaeleRdrh+yUAYvE7IX5LOqcdH17CHU7GMmkkYr6KO3t4Wtf/BIa1RZeu/w22h1uA+Jodz2wQ8DCjMU/jbMoASDKTf0aAQB3rq5w53UnIMd/0+CPBbwDCRzV1Jnl8Jrw9cq1Z4pJpzMABPjMsuPO626M/wwgw/cdmxjD9NwU1tbXUCyWxSSkTouu/LVqHbs7OwPwjwAm57HFU4solQq6LmRfbG3t6n5yceX11EINM055/HxNo1HHo5cu4sevvKLvL8wvyCuAyxKZUTT/40NLtsDXvvZVvP/55/GDH74sh3NuqOgPUa9W8Vsf+yii7Ez3WpibGsO1t9/WmKW/iYrpojVADNp48803MDk5IZBzbDSP0ZG8zP7W11Zx+uRJsQFu3VqWL4OON+4jlaDWDZgYH8M3v/VtPHLuAvxYHAsLp7B0/TrymQx+8uorQLuFxy6cR2FrHfOTefRadck5SP+nXwCZAMWDPXka8Pzo/8H1pt6oYnZ+FrmRrNglnU4PydSIuuuJXBKNbge71QoWz1/CXqWL/+P//ltcfmsdsfQUqg1KB8awvrmOaNyDHwuhUKggFhmFF4oLiBLLt981NEYKjbh5pPuRmn9tRMNcD/tIRvp49OwiPvD+x3HmTBZMoUylIshP5/Hmy99FMuHhO9/5JorFJqj2yuSAS48/jguPPY7Zxy6hV+V8HkLESrqoBUzkRvHWt17CpfOPY+2t60iF4miWa9og8UmRPtYCAK1ugDQZACdOiGH1KwbAoX77aHeT8/j9JA6/GADAdfm1jgzWCtOFNEyxwy9OnxxvD30kvywMgCO63SEdsujVv1gGQHhmQQBA2ov8XAAAxqWGLAOgWdjFzq0rxuh5Zg4jc4voh310QhHtO8ho5ZxuOs1DBXTfzMsqnB/EAAjX5GlEBoCXzKHWb4sBEEqNHQIAgyE1PJKO//9xVoMBBQ5xA8fmMfI9VxQP+yI4J/ZBl5Y0aJpP38WCOaTdyz3OMlTFGGCnU2xGk0GvYogfJ6YOr4tJFqKrVohMDRb/rTKaW3cQ1EtaZ1qNKprNBnI0gT6gfw7ZcrwIpKY30A2a3C0hHKY23AAA3G+SYi/gzTJs3y0AIINCK2s4AgDwIxWdPhT5ZxkA5hKapsldjSP7Mx4LvZokHTgGAHCukJFwxDQkuHcjAMD9tGMAOACAGyvWA47J5eo+MTiHAQDbKBqAFDLRc01DI9OQJMF6HPAwJYOkRxmPh5R13jtraq1GntiKYcn0yBw0XmNkivva03DvTwCAexFJAGJJhJMpE2f+LgAAJ30VY0PpEObLnaNhchDo4TxKabAGmTEZDMfR97NoNMMYWbyIztIqvvWZL2DcS8BXwyCEC7/5DELpKMJ+0gAA1QCRVgiRHrXWlk0go0juyfmfYQxJOsK0I8scLR0U1DRlvGg8N6pFPzO3iOd+67dRDXtoyLzdRopzz6yEODY6GrbxwILfRdIazwTt7XshvPS9fxCLslJtWM8BsmpZ23kI/Sf/0af6vKEsbNfX11SEsnvkUCRXGAiItqZdThsc6QT43me/9I4AQMb3rQdAYD0AeObyWjYeAAEGAECCBgykt1sJwOtbZZT8DOoeFRpGAnAvACDggGEuNvX5yoX38Mj5R1RkUgPrAAB2nm4tLeHihQsCAE4uzqtDzZjAtTur0ueT/k8dMv9Qm0x6Bc+Xm2h2KVU49/sqtDm4V27ekHcCDWMIAFACQM3k2Ucu4JVXX5eqiNNRux3ARHnd0rVlQUCHb2bA8oqw+NHD2aU5iXEG5/dcwcX/d7IM1xU+KOwhP2a6pCzE6BpO51pzvA0VkQQHqtT/ki5NjY04QoCnTXFIOlvHnNMDIkWC6UY7CQDfn+AH4xMJAJiubF/fU1SNTOwiA+06z5UPsLlGlAWwQ8qupC8mgMgJBCJ6QLXCRABTlCsFwBahfH9OfJy4eA+4ESP+xeJfLvu9vnFu92NGokI5Av0SAhp1edLmR+2mnC7iHAPJdALtgBFmwMhoXteWE2Q0HofHCDLPRzSZQqFWwwc+/BGZhDFrmz4D6noLAEgrxUFumqHQfQEATpycUF2nxvkCHJUAWKM7C+E5AxMDwpjFxoEwAissoEIWAK99sVBENBoXTUsGhXYrKEMcUUX5LMQF8HDs8F7TWLAlUMZ0l6KeYUI4hNdNjg4AMqZ7pkB3hSuLWCNRMTpD/pyLiWQB0aiukR+LDlIBDAOBx2iuh/MY4GlTdskuh+INk0k9EwR++LvmGvBzaIrp3J4PwQoWxb12E5NjeXmOXH3zLdxeuomVm3fw+uWrSKTyaAURtGngSUoWTW1AuUlL5kjcXBGEMuCLOT93HVi4j4yMCIzjOHP6fl4X1/F3bv3uPpnnhQwNMx/xOvCLQBXfgyaApMTxb76WnX/Gud24eRMnTsyiSBSYninJFErFohYKSl34yMow1PcwPT2F3e1tbUp4jBvbOwJzHEND+cOAjp1A4e7urmQvU1OTeP31y3j6qae0EWCKA01fSYvPZlIqut9+8w08+cQT+OGPfoQ62Tw9iIJPpPipJ5/ERD6H3a1VnJjIo7K/g7U7K8jlRvChD39EUYpFGmKWSrhz57aK/8WFeeSyGexsbclDgJKq+ROzmJs9IXB1dW0dI/kx47MSNUyOZr2CWzdu4AMffBErt1eRzuSUdDI+OoZep43vfesb+MD7nkUm5mNqNIf6wa6AZZqelqnLI2U/EUc85mFvZ0vAHwEBzvGFUgELi3OI0ssgFkWlUsPY2Al12jr9BrrhDrpeHwEBTS+JbjiLN6/v4H/7Pz+nDfrbNzYQz4wi5MfgJWJaUEOIGaNijid2jNg8kMmqJ5ZapebYX3FUi/sIGgU8dn4R733yotILFqcm8PqrP8D8/ARefvk7WFlhPCXvH/Dhjzwu9sbTz74X73nmaXURktkkOmRz0feCztZRypOaqBXKSIZ8xMdOAOUmtl59Qz4AXcYykajqJAA0fSUDIJsWk4Bg4z9mAMCVKmZeHipyBiZuzmTrocvsI0X73f84ZADo2eXebSin2u27DmVmlmRugnMsO+oBH3G/H/8yAABDG/bh03DrqCsw3br1012JB0sAQtPzAgAyBAA2ln82BoDLPycA0A3QLO5hd/kaOs0G8tOzyNMEUM2uMMJkHirxxbinaxQOOuiGEm0kAGROvoMEIFzDzv6+AACfzCB0BAAgNYY+TUJV+A5aL0OX7wEAgH7zuP/FcRDAyFVMxeWer8MYaemgxRC1X47+bs3ujJuwcaE3D4Z9K7uPUCRrzzjrmxOhiRj/WNo92tLzo7KP2u4a+p06UjFPgAsbKalUHEG5pCYCddlsTIVChvqvYrBvWACHAIDVpKt5YaL8mOL1IAaAAwCOSwA0hocAAMco1PeHQAF3eQZAwNDPjgMATqPP6y7qv0zxTLOOxuMJ1hjsrHNf22kjTEbsfQAAXlcZB1rmgu74sIyV467Pxio7yrx+zKM3ht6Satg6Rybl/B02KQSoGrmCYSnT2yEsXzADAJimD/frTCQwu342sDwZ/4UpAbAAAD0APHkQHA7b4xIA/sSMQeuzZY9fe0uyK4RXkd1gEwdkKRFB14sLAOj5adRrPYydvoTujXV8/W8/jwk/iVgzQM/v4tHfeC9CSQ+hWAqvfP6rQC1gMrASeOgrIRiXe1eZdVuvPGsOqX+TKdjvobDLRmJIsoZUfhyR7Chy86fw9Ed/E7WIjyblLQRACKBQQkFz8w7lC2aP7FganAtM3LB5FrK5UXz1a9/UXirocu/KKxKWL52uCQEAfos3iRu3qakpFRpuc6tfV8fNTBTDG+Vwu4MffP4roBTAnJwF41jMOQaA5yFNhgGRPhbqpD5Y3ZHo3N3wQAKQ8NilOAoAFJ0JoPQTNhvymARgGACgBIDF0dlzZwUAjI+PmfPxWNx2cfP6dZw/d05U/NOnFqWrTadIzWdMQlgdZhb/pLxy802zOZnhdbuIxakHId29JbM6vh+jBVdp7pVIoVprSLdKzf/CyTO4fWcd+wdFFWGkXPPashBgYc6igEYXvJEx0t1jsSOGbU5PzYeYBRcBAL6ORRKLOcMOqGF0NC09vSIdQvQVoD7d03HSBJEPV71Z14MZ8sJo0yiR10gAgHm4CB64hVTFp+2IcgwYar6Z5Ay93Ex86sQyvUAGhea9GJNYqzVEYeeDy3MSHZruqbYb5/kstFh0Gdp7u2WAAPoZ6BrYIswhdwYBh4pC46baF22f96haqclwhHQhAgCk/nNRyCTi2N/eEgBAdNnQygkAJFGr13QtxicnzHWNxQUAOAZANJVCsVbHBz78UQEAdCftUPJRb+iasjttkEsDAOxtbw8kAE7/ZrrbhwDA/SUALIZN91iTvpVgHLIvPB2jYV0Y0z2Zu5F3BWBnewe5bE4GJ4YR1zWdQRbmdE0ljt01xiDNVlsAQNP6S2jSt+NdkTFDiR8CX6yen/ffLUwOAHDfI0jkFniOSRYi/J1UOi09OD9DMg0V/zS4MZPxgE7GhBAmM2Qz0ozL/NIxKOycYwAAPr/G9Mh4UjgTQKKsbeTSSWTiSXz7a9/QxPvlL3wFu7tlRPwUWgFVerYzQN1+j+dK51cDahj6v2UUWBmA4j/j9DeIYWdn50js33CH38URuvvFe+LAAQfo8Znl8ZNy7+Ibea3PnTsnYG6dLvjVCnLZEXmU8BoUC/ui75ssXCDBgpULY7slWQv1i5S6yPU5lpC3gUkP4f3mwxRCPj+qMU4Ag3M7rxsBzSeffAI/uXzZmKJ22gLCKC0pHezj1MlFAQPXl5YwNj6J9c0txFMZfODFF5FJpXDj+hV1/pfe/gniYWBxYQ4f//hv4TsvfRera2u6/4XCAS6cP4+LF87j5o0l7O/u6t5NjI2J2TCSyciUlGwzHnNudFSfzzSNWrmIna11vP99z5n5jZpBjuOA0TURvPqjH+L0wiwqB7sCAB5ZnMdYKoFMgh4vIRzs7YtZUDzYR71aEs2TnX8CAJTQNJt1zJyYtsakkMcGXdw5XiN+F81OHWG/r813rd3FXqWNqYVH0Y9N4E//4n9ANDOCRj/J+hp7pTrGpmZk2kNQKYw2fAHUhi7aadMXJYyR3DRq1ZbxDgn3Ee7VMDWeRCLWxdbKLSR6EZyZm8Xu3ipOn57G+9//GC6//g/40Ifej0w2jqc+8qI2uc1SAXvFXYxOjiI5noXcGDsNNLotzZm3ri7h4rO/BuyVgfwkrv/1ZzBCt2RSDDXu6dPD1EDj6p9yAEDQ/SUGAIaLl5+u9HOvPAoADCoR2w27X0f0p/+s+7/CssaOyMhsDaOdrS3Ohrrgbo4crDcPezi/AgAe6AEwDAC012/B99mcMR4A2kAPNOCmGD7uAcC1gftENTbYoOLaYwEAxgDurSyh3agJABhdPA34MQQsSsiuU3ecq7tpfLHzbMz/ZHFnv/dgAGCb/i1jpwUANEIBkgQAkqOyI+D+8BAAGB5I9xr7d4NgR00PDzv/hitv1kP1lu0aa0a2I7ITwHBRb0Nu9oOCTi7Ktuo3Lxs4qttoVqazGICAfgYm/s+cDwv4NhBUERxsolXZE3Mt3O+oaGctQZ+yMAtXRk4roi9AiM7/rE/IrOmbxpX8CNgkURff5N47CYDNVjHHeA8PAKWWsUC7hwTAsCLN3m0YyNJ7OfNBgwDqW056yGLa7dHI7Bp8X54shvXpAAB22/nF9YcAAOuWdwMAOMDRgRGSIgyxNw0TgreE+5JAnjpiK9iEMe55KAVgI5J1Dvc8YgAQHOC+kBIAy4SkZJAMANZtrAO4xyVAz/eViZ5kHdTAe6L/80+Pe3AyAN4lADBg2Nq9tvbK2sPToc/KVggCEFwi61kMgBiCUAzVaoAT59+D/vIWvvqvPovJWAaJdg9BKMClX38Gcq+PpfDqF74KMAWAhpIBx37XRCyymcXEOvTAWpXnp6I9RAmzYRMzoY5sVKpM0qPjQDKH7IlFPPex30It5KMdjur8DdeffmhtAQCUTpoY955YfhqG/D1Fc/sYyY3iL//qX+Htq9flARCJkEVs2NpxGp//p3/2T/t8MQvLlZVl6UNZ3Lk4q3cCAELNNn74xa8KALifCSCL/wwHA6keBADI8eSkSWd4mgAGIQEAsXYRDgBokAEQSuP1zTIEAAwzACwayO6KMU4jDcaYszkGgAMAOnSpHgIA+CASAHjk7FkBAGfOnEK701Q8Fs2vglZbHWEeITesfODlNs9C12Z3E+igoz67SMrUDPXx+uuvq8iv15sycSEAMDYxrXiZ60s3kU5nBQBQlz0xMYHV1VXbGTb50sMAACdMZ9rBYoCAgUOxXIeVDx/Pl8AFYMz5TBfSE4BB8yg+iDzWSq2mrrdc/4m0tZvqJPGh46WMx9ICABzt29HR+aCKVaFYN1O0mU6wcaDX+7NTYYs6TYhEqZR60FbOpEHdDE1PBibcICvezegZTSFoKJbqdJNaz66nLUZZ+Gqj1usq0o/LBpMR0qmU/l2v1eFHY2JtkPwSpcab+e7pFAq7OyqaWKSz4CN4Q/pzqVoWOjkxOYlao66oMz8WEwDQj3jyAiAA8Gsf+rCiwngWXJBJs+YmWpIEC1Kw27izuXEEADCeI+8MAOiaWAmADLWOmRcpFlETlTER4XUQAyBq6FyOir67s4tsJms0WPYekkFD2QnXDxaI5UpVIAAjw4gWO58dTRTqwJMCb9Fbi8C7z3AF7uEcYAp6MyaM1IH3msfKYlKuxUxHSNOl3pgDOs2+O2einfx/V9RTF86uP4tjc6+dD4TZojvKvwCVIRaSgEgBq4GkHrlEClffuIL1lXV8/rNfQrcbQaPFKdcHmMbBrHM9Wx0TMWNNGXndHOuE5+bYNTxGAh2OjeOuuTsPB2TwKIejA/lvJ6ni7xLA4bGKbWKBPha3ZAGwA95sdxCNxWRISOMbymxq1ZI6Fd1OU1r3gCkJrSaSZMPQwM3G9JTrDUTHJpRJ3eECyzHAZ44+Jqk00lmyg0xKBp315+dmdc2uvPUWZqanNKYWT5+W1CCbSuDEzBT++l9+Gk8+eRGvXb6CyelxvP/XPiD/CBbxLKp/8uMfYWFmQsf3xKVHcf3mDQGTjCfl9nR8jE74KSxdvyawgmPr8UuX5PBPsIxgBA0BOe7e+9xzuHbzJnZ2d7B+ZxnT46N44X3P6ncVsVqparwS/Lt18waWl67jE7/+Ebzyg5fw0Refx8LUJMLtFnKppNgMnCfmZ2dRKh5gY/2OPACqlZLmK/4/jTOp4ycgRxCNm5bsZB4HeztiT2VGR9FtNFAolxBLJpAZm8DqzgHakRQmTz2O//a//19wY4NFdwZtZNDzY2iwp8Zs6G5dlFMW+TE/hpifhh9Oo92IoFahlpepIT56QRndoAQa6k9kkmjtFfHsE4+jXN7G2HgS5y/M4dlnH0Mq7SOdS+Btgi2pKOKpOGYWZhAaTcm4q0+fAN+ThrBSqWM6P4lWsYrEwll0Xr+K3TubaBZrSDGWltthCwB0LQMglc0YBgDlK7+0JoCuYDnsov80tbDJTTZr2CGt1Rm1Hi92flEMAFPcuTXAMMZMZ19qXDvfuyJtwJa2bS9nh/LTnPfgd39JAIDha6N1y9GkB+uorRGPraMPviYPZgBgak4MgCwThywDwOxff0YAIOigXtjH3vI1OaGPzsxi/PRZRjtpv8EihKAt510BwQOPCq1cR1IAWAjdzwSwH6oOGACKAQx3kSAAkMijF4QQlin3u/m61+85BoBG7D2BBK6hTl7nGh1Otigmo9FNHT2AYczLdqfVTGDZfkhX1d5ZHXh9TxFi8vkxbv4s6Fsy/6vursLvNRBFG616WTLkkB9Bu1wmbKBrSylCr8d9jQUC9B4GoODPlAAgN38bX0AZgEgJzgTy/gDAO0oA7P7X7ae061ESgtkfu6aL9hVspHAuHwIAZB9tJwEV6QQAuD+1TEQlcZHhTdlxvS4AgJ11j3v7oINQzCQMDEsAhtlGfD/XXXaSJMdEkITSi8qNnjJQ92wKnFCst6c9VIyRloGJnRuYRFsGAM3DuS9qdei3RdYcG1ZtsfhoYCt2ncwdGUtrTAAjCSsBYM3zLgAAU9sY80QxUa2BM0EZeveYHxr2lTryAgCouY+iAx/Vcgvzjz4N3NnDl//qM5hOjCDBgIleG4999Fkg4QkAeO1LXwGaHYTpuyPWbRsdjiv5AHVVIyvdigbNSvGJ6D7w37VKVfscPsvxTB6dcBypyVlceO/zaIZiaNOriibtYmmTAdBWBGyzUdUeWUxpAotsmPQoqw7EJshkRvDt73xPfk4EF8gAYJOayW0yAXQAADfgt27dlE6dRZ7yx62D+DADwDmDq2PYbONHX/zaXSaAfKD4cNIHIOtH5QEwMAEcAgBSlAC0+ocAgG8YAAQAtggA2BSAYQmAmwh/GgCARQhp4AQA6BI9DADQIZoygf29PTTrDVMwBgEmx8YM/ZYPgGIuWkimkibHvkW9Cg3metLPfv973xcYwTx1ai5IgY8nMxgbn8Llyz9BNsdUBdPJv3Dxooy9TPfRmJhRF6NINcYxWZ02rzM3y+wccjNMaq2TBPBm8/ozxSDoNNTpkuGHssFTKqRJcWq2W0bnzyg/6sijHuqtBgKimxzoXXZgk4qBc5Rzt9i6YsVplvlzvid/7qjOvCZ8X2NUGJIHAaNzWHS0Gi0lAxhDQLNADFyLBbrxM00XluNN9Gua1JGOSwp1jPGLCdQVecguXlLgDFG7fG5EBVSL2mf6AkSjQli1IHQ6yukubG/r2mbSSXVW+X6pdFIAAK/P+NSktM0c99TbsetHjY2nGMCqAAAyADgeWVSR1cBNNI9JuqheH1Evgu2N9cECZiQy1kHeegCIMqWutk0GcDQ3u8lTcW8RPPdaTlSi3gdGu0VdlOm6G1oXqfccC4WDApIxpkLw2hnKPxkAnARa7UD55zSKk6GsJnnyk20smKj9ATwinhwIxzwAtJg4ZsKABWQAAB6DW7CGC1wzBqNIZzJ6TiQdUYSNSyEwSQA8J15HFrzjo3RIP0T/ya5gwcbXsqPM++M2xW6cDC4h2RPoIMn7R8MV+Pj0v/w7/Pjly+h0QqJfh+mGGkuoTyOTSmWXh+Fb11S57A4Z9/G6krrPc+Sz5+RO7rlwCxh/7qJSh70A+HO+B68Tr40zAGTRzy++5wc/+EFcvnwZhWIZ4UgUjAhs1CuGbthtI5OKoVbaRybuIdLryKDm0UfO4D/45CcxMzYKr9/H6soK1nb38f9+7oto9MMIekSZwwKxQhFq0qICgghucfDxWb106aJo/kwKOH3qJErlCkZGx3SuczNT+P5L35EsamnpuhywFxZPIT0ygoXFk7hy5W2UCnvoNpk9G+ATv/ER3F6+iYNCAQsnF5DJpDE2OopSsYTlWzeRS6clKxjJZHHn9or8Vfi8MBVgZmpabKjLP5I2vyAAACAASURBVHkdJQKcoT5efP79GM1lsLe9Kc8AHi/nD7IAbiwtSQLx7FNP4ocvfRvTozk8dekCIt0OKDGrl0v6fIK9K8vL8gLIZpJo1KvY3FgzG7mQkVHkR7KGScLNj99HvVfD6Pgouu0euq0esnTQJuBXq4jm34/62K+30fYz8LJz+N//n8/ipZdvIBSbQqndR4OsNb8P3+NGtI1+l9Q8aj7pAhxDNJRBMp7R2kK67vhYHKFwFa32HrLxEBZyo1i9tY3nnz+NZ565BM8P8PQzl/Dqaz/CxUfPITuSQWxqQo7VckhuVuBnEghalJv5KNZbiPoJpNI5oNICGl3UN3axs7KBcAeI8nkXs8gwABwAkMxQAjAjsPWXHwB4NwXM3b9jpLTDAIDTwdoO5ZEC85hE4MjbPRwAYUBY2+Uf6vAPin8VJmbsCoAc1FkudtZEpT60CcCvAIAHMgB+IQAAGxvdQADAzs2raNaqGDsxh4kz58QAIHDPzjf3QjHG3qkQtTR4A10LANB+ShKAhwMAOKU4w9aHe4KOAwB3vwvncccaFtDuGkJW5jjIuXeLupUIDjAB23Uejut0Txv1+SE535u1T/xg7rPobcPuf7+JoLCB8s4dZKNc53toFXYRYxpVKoHu9o7o1ARn1fXrdlRU8Q+fS0oMldwwlARgovYME9XsaYdYOvdhALwTADDMoHD0es3VNgaQRT/naH7JfJoNqY7Zf6lBM+QBIDr9MQYA34fXnwBAq9HQ38MAAGNm2aF2n23ARwtIWi+wQfzhvWIA/Rg7fgOWJPfFPYImthEiAIB1DRmLLPajvmkKSuIb0fe4N2eTkgk9rE3YsEsnGB3ITS2vto14lAfAoQRAHgCSUByOu7tSAGyd5WTNilAUA8GwOiRJEABg/Cm78skhAGAYBwQdKsU65i49A6zt4Ut/+WlMxnOIByE02i08/bEPIBT3gHgCl7/8FV2LMJtYjPkMGLEbQd/rI+SH4MU8JFKMlWYamYkfZ5OYe7SATN9kyuBoCXrDMT5oQglWLVpXhphG5hv/C4I7lFYzSY1AgmXYUspYKBRxZ20dt1fXsLdfQKFYkfFfIpVBsVRFsVBFJjuCXj+EcrmC0H/2z/6kzw4ON2SvvfYqHnvssYGmwFFJXLdSeY02fo03tbCxhbe+8wMBADbZwzyALBJJGWfBhBBG4jGEOm2kYjSiqGhzxu58LOwhGYoizo0c6vBBenoY7UQOt9s+3tpv4MBLoRGJCkEhHMSJUCWVZQDwe/xPjAVq020M4JlHzqDRrEkzK/q6Z+LY9tntymSMrnR8DImkMVbLZbNYX121Xf0Qsqm0BoZB3YzzvTV2P0TMZBBiipxXXnkVnhdDuVxDLpdHsxUIALhxY1kUlo50Mh2cPnNGGeDqeLMzqBiKkIqO4cLDsTJcB9JRi11Bwk705MSYECB2DMlISCYZ9cWi2zip86GirmZrd0fdf1HPGB0oyg2pUwQ7eG1o7mdo7by/DnmUy7+dEBwDwKFpA8RSjqBERw3CRlSJBarLh2aRPcgOlVbFTJhmwuH8amIyeHOMSzypzGGlE8hzgXIDS6PjZEY6Ee8fO4gyOZFbqPg2KviTBHuItBEho78CqTfdANlcTqAHtcrpbEbUY/7/6OiYnP6JuLN4qnc6yI6N49Qj5wUIUP/PBZmxfEnGmZA2H40qJpLd6/U7t4fi/eyicB8GgJtcHVI60He6ts49tHiu2+EAE+MJQHPFjgwX6fKdSCSN0Z/A6RDK1SpK5ao6wqQCcWFk550PPf9oAnZRhaK6HVLMBp1664Y/DPi44rZQKMgYj8W5M5fRAiUTPMZwRjWpG3mAYQEQdGHqBO8/C2R6jZD67SQewwuQ2fCaSV0AgjtW+z03doi+MzItn8si1AmjfFDF3/7VZ/DmG1dFwfaiSXTEhOjpjyvija+s9WeIhAb6NX4W5zVjfEkAgtGf765DMtyVGv5/HvuwQSLfW5GSmkc9obLy/iCQVysjn42j364DnToSkR4WpsbxZ5/6A4ymEmhXykgwx71eRyaRQGpsEu3sGP67//F/xu5BEfF0FkvL6xibmkKz00c6N6KxS5YMne8pAdhYN/Gnhf19zC8uotVmskUCb7z2KibG8zKVIeg2OTUt/f3o5KRApFKpiFqliGioh6cefxQ7G6so7O/i4qULej2jOglubG9t4sTMNMbzec2fpUJB/8+Iws2NdZxcWBS9/9rVK6i3mjh36THML8yJ5bC/s4WRTAojuazAFQKJb771ttbmXDaNULetBAIyEGLoIcbEl14PuWRSzzjHGyU6pG+6FIBWs45bN5fEMmE3h8kvYgBQBz+SQLlXRtgPIxqKI9L14PWj8MI0gWWeboBSo4bU2CgKrR5akTQSo4v4n/7X/0vmgF52GquVkFx7S+UdTE7mUK8VhdBHI1H4IQJTEdTLNWTTlIzVEQ5X4flNJgDh6cdn0Ksc4KMvvh+PnDuFUmkX4UgXp88sIj8+pk0FNcFotIFcHqW1NeTmZjVH3njrdcyfnEeU+kN2ilsBQsRhqx289Q+vIgEf0T5jZsPoWSCRcxmNCXvhvsCDucV5zbXscPaiMeyUaxifP4VUfhK9SEzSmW4vDE++Nm1kZqZNjBlTNEJmY2k2aO/uGblPCf5wtce7fNVd1Nqh12kOlEHq8Jc7l3t3PM1vup+5V94fAHin+cO8yyEAYDptZo50a4WbftwcfXhU9jMf9tKbhX1AWn+Xl/Pn/GvvMgbQFiTD93K4WDp+UIMCZogtcO8DJ/+O9HzGB4dkQIpwA53VW4oBpL8QAQCyx1IhoLl2E/FEB70umwFkFPkmK1734FACYFiN5kvMPYL8LDa4xxFbs6fuX3V3G3vL11ErFTG5cBIT5y6qCuGa5cn/qaPuHo0DWYhy3Wenm7413T4bJ1zemffeFQOgxb+jfcTSI0AnaeIGQ1Vsbm9jauYCQrG0kQBMzQARMomipvAdYqC443bj1vn/OKO5o916azr7/7H3JsCWpmd52HO2/+z73Xuf7pkezT6DEIOQhJAExCCQBQZbAgwYB7CNyyFF4iROKoSQItg4xjGWUy4gEAx27CrHFRK7DEKAhCTEaKTZZ7qnl9u3776cffv//yzJ83zfd865d3p2UgainrrVPfeee5Z/+b73fd5nmdOFu0HSlOZP4Eo0fuMCz5+LHs56awKxExVZbS90d+5cYpA+/5wZnjvv9vI1v8/FVPRpIxOOR5jrHiAy6qJ2+yV4ow4SYRuRsIPoxBdrYBj6CCjl9dKqJY28kO+P54nwCsE304waoMUydRw1X03nDADQtWkBADODMWidixLXtE0NrXkuEw1NwnBiOu1XneOGLhYgsaNro/221AnJENwx57HV4MywFOSXxR4qMIxMMmWn59T+wy0Z/AixFJvKV7JqXEmqGm4OENB7tq8tKr+iEa1nlTMPlwxAZjgI+v0pI1bm1KzDpkbZZAkkTcIC5RY87mS8sCdXbCINyQwGg0gCg+EYhaVlGeeBCVSSPJsUpxlrlezkmKl3yejkAETv3x3+2bHTMJkjcTN5E+hGAMCfjEGedCA9fRQL5QUkKqtAvYfP/qvfRFjvoZIq6Nw9+L6vBTJJmTw++clPIiqz3wnqtX0UyllkSxnky1mUFkvwsh75zQiHgWH1RGnQPEGuXOVUDM2tLRQXFoAYGbxxRPNVIE7Pnzj8MVMuzKCPdQmxKd5DrFd5Pp56+mn8/qc/jb2DA5QrVXjpDLZ39pDJFtDrM/WNPShkAphO5+AlzXA58td/8HsnNDgjNf2ZZ57GfffdN6VnO2qJAwCU10gDCfvCBACe/b3PwuNJNdGerwAAspEo8l4CcRZFrBeGvozguPSyTczCAgCRHuJzAMA6AYDDHmqJ3EwCYD0ApIV6gwAAzagkaaC+BBPUpEklpTWh71eqJU0aWZTubG1jFBqjinwmM93mCQKI9m7pI7qEdVFRjz1UAfz0U8+i0+kpF5v0Ct8foVpdwu7egZoxNqoEKPKFgo7f9vY28oz54w1Ck69MRg0VL1oCMnx+NkpcgM303cQBOkoQG69ypYgsAQy/r6afX6SdkM5CzTsbXjbRBAB4fmgASDaAmjG62NMALqQTuFmQ3YblNlq3CcwoznwfNBw0tCJRm4VOmiVF8XM6rmbqxPuLn0VGHup2XRM2uwlJr5oBAAbKo1yBzSTRQm6WKtilwRpqQZNenC6gQ/PeuVjExjQBjCivN8FVg6Z0fl/6aT6HjEgiUFxerlgUCND3AxPdxpuIcR3M2wxD3ZDnL90tMx7p6CcToWWkVfNz0OBQKQ65DLY2NmzM34wGx8fcyQPglQAAj9FxBPl4oWI1VdbIxYFA+szKgR2jdlgTiMHjTo0/gSYW6+1OT+ZwjBMSmc2wqVRguLJPebTT6cJsYXeUr/nNej4Cj7pyGl/y2JWKRaGwvB65XBLkIlCYVGJBoIaMjT8vES7GlGHwe/xdHiPeg45axkbC6MxmG5K7Lo+lKlDqJ2YFp6596conQQy1vQZ++Z/+Gg72Guh0+sqyH5D2T+aEvBOMbk0hlW6kwPvCZg7ztWQoaSn77jPfuXg8/t07AQBus3QAAK9BPjc3ZnMPRRWbKZrhyEe1mEGvcQAvEsrd/pu+/utwYW0JlWwS5UwKyQhULNLnIptKY6/ZRj9bRH71DP7pL/8qXrh6QwYyvXCCVj9EMI4gkc4ohYSsjAZd+stFFTb0GCAqHkuklCbRrh8h9HvIMDEjGsHDjz6CXt9Hz/ext3+g9a/dquOxh+7H1ReeRaWYk58LU1Sou6dJJ1Hpe+6+WxMG6vB5zy5UK6Ie7mxt4sK585JUcJ+5//778dCjj+DqjZuiwFHqUMplpWs72N/D5uYWDo9qWF5ZVWoL4wqrxTze+fB9ONrdRHwS4tzKMuIssMXIMY2T5FrDEMNwoAkOqf+tRh29TgvlEtfLlDZPnq9xYowwNUbEIwDgIT6KIT5JyFiI14f8FOhQPJogWSph87CBaLaMXHUNf+/nP4HPP32E5PJ92G6ESOdo+NfQBi/pEql88ST8dg8FxiCNGDnpI5kK8U3f/G5820c+gPrhOmLhEU6vFOk/iupCEfFsEsN+Vw2AGTzFEE1m0e/6SBdK1EPg5Reew9rpVWRXFjDu1I0+dUCyYgLBQRM3nruK1CQOkhISLBqot+T+MxpaAIA1Rhynz521AMDozywA8Fr3rmaqcoZ+rWZfd/Hc05x87J2pzycbqZPvw7Ca+LvG4d80NLOoP7NXGLmUaUBODvq/AgC4Y3anY3uyhrnzdfDGAAAOAjKYvAIAUEMup3njIzPvATAP3MvDR0kxNPAyAABliN2DPRytv4x2vYblMxewcM+9YugNxzRsTioajXWrTJSdjwBHa0qTMwMpAQDDsQAAmk8TACCF+M0BAK/UoDvgyTVW7vPMgyvmmFqXev3CfCqDdnMTQWd9Bqa+TsYp1RrdWd3+VH5o6l1TY7OONfXbVBo4lchQ+gtMoh4ipKErjtpITBNRk1SDYRutjSvwxm1EB3WMB03ExpT58n1zz2XjyCWewAqp5zQHNqkE8ibQFytAA8y55l33rm4/c8ad8e7rAQDzMYDOx8MNbuaPs4Yw9OWi7NZJPucAAIdYspY46QGglAHrveRMAF8LAIgzBnBeAmWUDPbUmmHcFLiYv4nclCY050t9ytQj4XgtOZV+yNqAgyibugSyn+lXNtbkny9MFoDuE8uCEDOfCU4xD/1whGx1AT7rFurX42QTGDauG0g6BoDhIBhAxawFph8x3lf2iw9gv8Ra2rEnkwlMEgQCiG2bY0mfMPCe6o1w9KXn0dyto1/v4uCojsc/9EGkCNYn4nj+k/8efqeBVIKvNcDyWhX5ShbRVATRZASjSKgIdkpNuCYk4kxsK6DfCzWg5iA6c4oAfwwYjNT8I1MSbW/gT+AP6RtANkdSNXbE89A8qKO4sIhOq4k/euKL+NJTT0k6mcrkZEQcDMcaRrPxj8bJMs+Kqc4v9gwCANjMkFLN3ObLly+bi30O6XEbEynmTsdB5KG2uW0YALxYCUTdAQDIRWNIRyNKAqDZRkLBmqSk0xdgMgMA0EM8EmJsGQAEAJ477KH+NgEATvn5vlM8seMRmrWaXLDPnD6Dg4N9nDl7yjqCZrG/u6dilQZzLLBdrBYBABaWbJzVkFhXNwIANBEk/fTmjXXc3thCtbyIZrONyTiKTCavieuNm7dQKJbUEHHyfvnee0UBLpdK8Hs93exsiJwO2rmsK3LQulg6Oca8OSMp7QRTEh4dN9k8Gc00UUyCmjRi41J6VD+SGYU/DERb4U3NksMjws1G3aKZjqql1xQVh5onk2/OzY4NJzXfJvbMNEvK/jRXi71m+PoTIYOOLTBt3myBM39tCVmVuYuhh0v3nYjbKbJnFgMuENK8hGIAcJpHAMcgoTGTKcrs9lgEKXoUEE2kS2bgI5emSz6hchb0RMoTyBYK8GiGYqk/bJJJg40mk+jRY6BcxZkLdyHg4mPzRskWcAwAShEYI5PPZrB5a/1tAgAnC0gXo2M3GAEtBpwJA045ZwZ9XOw2bm1icXFJW1G90VDTTwiVGiB+RUkbU3FiCxTrKWOMdumiyr9m0/GTG72jmrkNir9FBgABAC2wkYiMCLl+sJEmAEWpDK89Lmi897jA07+ATSjd6ZkyIgDDSgTmzWUcW2S6SNvC4NUAgFg0QI5gXZjAtZfW8b/8wi8hEU2jVm9rAt4LBgIAGM2mz2Kb/yhjWnidR7khzXwV5j+/YTC8/p/5Kd/8hML9pgPMHFrLNVSbM6MPGVUZsljpY22hjF59D4mxj5/5yf8Ke7euIx2dYG/zFm5fexl+t4NHH3oI7/yqx+SFsdNoIFKqwI8lsHr2Av7bn/5Z7DY6OGwNNO0JI3GlH+RLZCTR9IVavEATKfqekIHQ7YfY3t5BmqygXkteADT3O8/EkvVbopMVy2W0Wk18zbveic/87idRzKWwVClhdWlBbvvczKjRZ4LA6vIy9nd2NcUnk6DdbGJ3Z1sggaIQM2lcvHRJz+fLjdgTS6t5dIDtzQ1djzQrIri3srqm6/n6tWt4//vei7XlKjZuXEEmEcFSKYvza6sYNJsY+TTZMwwoF0HFDZW3fatRQzIRw23626ytagJH+QenUJ2gj0gxjWgyDo80SBbZEyARYapIHKMhi+wUEtkC9o/qGEYjWLtwFuvbGygtlPCz/+jX8akv94D0GRw0aqguLSpJhCAcEx1WFhYxaLWRT3kIei2UCkxyaenrAx98D97zdffhg++/G0cH1zAa+2h36lhaqaC4tozW/oGcmjmgEEskV0A6X8CXvvRFPPaed2PUbwuEpIfJcBACPpNBMmhe20Btcx/eKIpIwM/D5mOMuMc0k3kAYJ4B8BUA4JV3+Z2a/jsBBW8cADjJRmAT4CaM5plnXgDu37MMghnL4CT/4K0TMP4UMADsiTnZeM6v0yfPnTvOU5biqy7hf3wAgNG5uZixOZ6G9cFxAABp5gJ2YlF093dRv3UDrXoNi6fPYfHe+8jlV01FtmafAwwaT6tJsV410jzPmHxvGwBQI3cSADCNz8nrUVfoMb2+uX5m52Im51diPCexiom2+ng1fkwesE7w7BusqeHsOcx+zPpTAECKNSoRD6v1N7RJGw0o61VzzOx741MnGOkWdhEJWqhtXkV60kMsaGHitxEZ+2J6zN4DnevjU2M1yiIVS8iGlDJmMTBYB5sv1UHW/0gdz4kBjplu29ACvlVN/kkJ5+8LuZlyRfSZrQngfE2sa916ADgp5rTClixoNkDjHkpvMckQZWxnQUMLApA16/6c5DaxuklkOEmfYwDYZcYAlOZ863Cc8GmY9wEQUGE9B5xcwIEITjLpKA/Ow0HSX372oZWnsSPhEJ7+DK4mtR4AZOhEvTT6foh0ZQGDcIhENotYMiU5hDFltCuo3r+JSBGQMtOSTE/KlGXB88NazHknMS4+Q5NBDgN5UKi17xv/DfZKusg8oBvK7X/U7Kj2ylSrYlY/97ufRNhropDz5OGztFZBNEN5SogQAYKxj/Ek1MCD8tdEIotBJ4qXr64LD2NcMU2KKd30UjnEUnnjNUIQwKNHlgHNxE4MfQ1oCtU1DPuMtaZJfZpPokH27//BZ/HEF58XSJbJeZI2dvsBjmotyTvTmZwk0JIAsDF1JoCMqpsHANzFw+8Zba4xs2JTeLixiSufewIeL1YCRe7Cp0s3F77xGDmyBTBBOZOG320jl6GMYIB0JgVyEvJIIjkMkI/2pdsZMxsxVcCt0MNzR5YBQEqEjQ5UG/MmGACVStnETKWMZr+jgnQHjz7yKK5ceQkXLp4X1YrRcvWjGjqtlia8NObzrCu5OQY2ko2JBo4NQKDGp7FGCvWjBna39zCUKVNXuszhcIJKZREvvngF+WJR5oG9fh8PPPgAXr52zezb9sbhRSl9uaUf88J12mT+25mpsImQPlyRawm5ZxYKOTnrJxJR6Uu4iAXBAKm0iVNrtpvwaMqGsVyrjUac0WEGgeM5VR5n3Jg/mtc1cWbG3M8ZZxhHeTWhzKplLJ3JlbAeAuZvmQoyN9Xmjx4HAMwK4xolp3E0Ji9m8aIuzdDIPRMHQj34oK/m0ovHda54bkj9ydMEj4ggNwtM9KXECcb9DQMZAaYZochJ8HiEFB3qczllwisrk8AOzzPNOLykUEYHAPh0iGcsz3giuUA2Z3TcBABozkgAYGvj7QIA89WJKyZnIMC0iLGMCmOsaBkVkSi2tnaQzebU4BEA0FTXpgDIC4K8H1uciFslcMeALbrGhLbOjAjnm1nHBJhSvqy7LBlDpA/JJK/XkxEhdew8XzxXvN94TwxJXQT1R2kUCnljoEhAgp4PLtqPEXxzqCzZN69soi0zYAoyORSXSGqIVMJDKpbHp37rD/C///q/Ri5dRrszQIK6t6GPIYmeQvMNABDj9IR0EJP8q3V1nu3kis35Y/FqNeTJ5n+62c5JBxwA4CQ1LnaRBqLMhB8NOlgo5XG4vYN7zy3hb/zQX8aTn/193HvhLD7/6d/D7uYREhEgaRQ56HSBU6dz+Nj3fS8KywvYPDjAfq2FB975OH74b/4EotmSYuw29+tIZArKjCaln6yjpaUFHOzvyhCQPhHN9gBHRzU52BeyKXgx4JGHH8Th0RE2NjfR7nTxwMMPq8F+4o/+EOfPnkKvVcd991xCPEp34wAvvfg8fuD7v19r55eefBLf/KEP4ZmnnpbZX+3oEKurK9L1l8slYwCZoBYuo4hCTqZpgMg85167JUM+ygkYD0iPhHK1igfuvw8b6+uoHe7i7vOnkE/FtNFGRyEurK2hS9O+JAHUjOJaRcGnYeYoRMqLw4tHUTvYFxjICQ8jA2VqSB1dOiUaZII6PWsARQYA4/3GwzjS+SXcvrmJMxcuYRD0sFfbweqZRewebGCYWMBP/Pf/EkFiDZ1gJEO+1mCEM+fuEgOncXSEaiGHCeNkxwEmYR/Ly1VpTHkuLl1cwNbGIX70R78aH/zQ+7DywD1A2EZjdxOl5QUDNA8pRRhjZ38PrU4Ll+65iBj1hPkUDm7fxkJlCWOfE68YEE9j58lnEbb6iAUTRIIx4pYBQJmTAQAm2qujXgJnxACIwOf05s+oBOBVez87v1OR+KoMgNcDAebW61d5oZON6rFCmo3OiMy+4+/ANV/HJ/923zzxOq7efa3P+er9758uAMB9jvnG3oG0J9fqkw3LnY/BmwAAyB7cvI5kirHGPoYjm6N9IgVg2v3NvaCGMpYBoEZWeekRdHa30by9jlathoXTZ7F47/1iAOgzxWli20c2TYkjjelsbBoHHuojDQMzEh0jtAwAJwFIUQIwzL4xCcAdAQDHyLcjmRODGzPqM4MDTcitBEIeRMLMrUu+y6dXE2a+yErV7SZ6PafcxuyYf4yfhX2sUqKGkioZHrh1ajdPb19fQcKamKpWcQAD93S/A/TqONx8GblYiFTEl6xOqQFiJEoHZpIDNOWmBwz1/5bRIQkA46wtOKAIR7IGjOmfaWD5FKb+1eGQY535l0z1XgcAsI88lkKk780BADoubtrueOwytDM1ENmerPN0/VuJgZt6qxZX/Wf+3AkASGZTYsbq+eYm/+59zAMIJ59n/n40ElUHcJjTeKwBd0NT+yb4MzKDx4Hh5qscY0pO3Bw3l4LAOi1G87+Eh14wRKayKFljjGxKSXFtsoCd9OsaVCqkkULM/phr0pAAnAzW+BUQZ5jQ/yuZQpxDBBZBlJyPB9i+dQ0co7C/6DbaWCovYdgfIZ3IIpZIyyiQQARCH8998Q+RjI2xUGUKVgzxVATDiI9xfIRRlL5r9jNGIwKWIpMkmrUhrl65iVwuLTYlB2WskRcXV5DOFBFP5ukKaOQ6HADyKdJJCMUaR9HvEESOqd42emn2ZfQLiCKazuJ3f/t38MxzL+Cw1rQJdWTkUF6dNClIjAF0KNPe3i7OnTunZvDkBM7lcbuMa77JvZu3cP2PvnwcALAkYxpVUZ+ZPQEA5LMpBEFfmfIRUjrgIU3TB/QQgwEABqkC1sMEnj3smRSAOQ8A5n2/GQCARScnjjSA4k1Ox9Ub16/jax//Wjz//HM4c+6Mml0ZznU6qB0eqqHg1D9tJ/CiSvOGFxPANsNcoNRYmAWdWnrS6a+9dF3rSj5XQrPZwam1M7hy5WWdFLrOE60rlkt6rt3dXeXa0yCDf9jczzf98y7s8zRini9JMexUnw0WFysyAcplxsKNVAgTFEilkwIAhKRyCk5UM+HJXIs3C48lGzk210KmUik13WZ9NC79XKj52fh4dkt0+3dNKD/TdNGaQwldIye2gNMrOS2RuwlJTbdyAgMAmMVfAECKF6mJHeQkmQCAmRjzvHCqbzRkZ06dUZYnb9AEF+zJCAm6y07MF9E7JioG6AAAIABJREFUnkc+N/OvaYaRotSChR/PKTVHfC4u9KT2D8fIVxZw9q6LIABAsS4BgFbbSgAQ1WsTAGBDsbP1diQAJgJm9me+oJz9wJ0HsjAU8cj4RJ6z4VhGH2QqE1iS3lCsDK2+QgQ5ddUGaxtrV2q6JlebrtVLaZNwi6M9V0arN4ua4XXH16a0w8g7THNeKhU13VdMD88F/RtiEQFSOX3l9N6cRpDnmAZHdLR1aLLZVI2m2BR0DsF9dQAgmaTuLYJMvIRf+cXfwJN/+JxQ2jHNOIdm4R0iNOCSpf9zKhodGWqYWZhnaLF7f3ea5M+fqelmaBv91wILXME6vzHze15khEx0gBRCmf2tVUr42J//drQPdtE+2NPkv3l0hP3dMZZX6dsxwkEdqC6R9pgAgZi/8SMfQzjysbB2BhMvh4PuEP/lT/0s0pVVtIIJRox9GUeEmpOlUa8d4d577pYGnyhwz6c2M0Q8MkLaiypS78zpNZn1sTBaPXVaMgCuD91OC36/gw++/30YBwNcv/oCxuEA3/c9H8NnP/MZFRgf/chH8L/96q9K99/ttPHur31ca0mr3UKxVJSsZ29vT8ktSkuIxhXBunHjOkr5HB687z4VBIxPZbTqqdNnFEtILf99ly8inQCCXhOriyXkvTiquZyAAwIABJUFAExGov4TACATgCZbTCRo1A6RJRhMA1eZ4kUQyviTciOpVC1Cz52a3/AApJDNlNBotFAqFdDu1DCGj9Gkh/1mgPTSI/ixv/33EcSSiGcXUesB+/WupBXLiwvoNg4QGwY4t7IkBscoGGF5cQV9GgsOurh4ZgFXrzyFSWSIdC6K+x68iLMXVrF7uIV8Maui6ObGDXz141+Fv/Txv4Bg2IeXoTZ/gFg6ibDZQozDEy8NBBPc/MMvAf0hov4YsWEESSboSAJgGAD0FhpNPQDOquj+0w0A3Gkqf6c79ZXfM8XgK6e280XjK0rn+Y5bFfOchOsOLztfBM9Pps2maQAApwee/3U7I52DJu4MU/xZBwDcMTs+zZtNJOd/fmwnPTGxvPMV8eYAAMYAegQAhpTaUb5GoNDUf68mARDILlnSUOxMN1nmiW3v7qC1eUsAwOLps1i4/A4BAFMGwIAMAA46OP12AAApzwYA0B4lAICeHgVJAGJJ4M0BAO5KO852M9uaqUEMyDKnOzejYdWcisrT/88y+sx+Z2oO11zrTashs/eMJuz2rOh3zQRYX5qY0/eAunD+P5sx67Zvp8PmjdnJrDorCyxwms/70u8CgxY6m9eRiVFGGoplhyG9r0wuvKP0m05+JPmvaZgttZ9AsgAAMyBjrarinjWqbfCNZ4f9IG/AA0ATeskmzGc3pZpLfbKpJBYAcM/r6iNbaB9jAJDF6oY58iyj6TalAaORpIZGYPmKVcw8FXe5bGraFOt7c5N/vrmT99cUe7GfWekyfAbrjWCiAZXPptdwsg8zHDaTeRlByisugsjQnAcHABgPMAsgsLYUQ5mNbdwM5xZXTEwma/qIiaF2xvRmYHUcAJjVZbaedJecQAft+PLJiifTZoLOPonfG/YwDjrYvn0NnB3HJkO06g1USgto1mnYTJPyAmJJ+mB5oLp/a+MGCpkEchkad4/RC9oAje25QbNhJ/hlWV68lsZhDI1aiP3dI6yeIouXRvFd62WUx6BPv5EYqpVlVKrLiHEAyffnUbIyBHw+Hf2SImI0U4LJe4xJZoxI5+dKpnMIhhP80RNfwpeffg6jCX3Q+jiq1ZHL5RH5oY9/14QHiSeKRk+MARQNxppRCKkRukLzDhNHxikxv7f18nWsP/mMAAB5ADh0h82/JrFjZKJR6bKdBIARHJy7cUIjCcAkgfQwRDZyHAC4GRoJwNsFANiYEAAgA4DXXjgY4OWrV/HYo49hY+MWytWy3jez5XkAD3Z3FU/IiyknV0aaNdjYMk6KI6SSD9Hr94TQeilOWQPEYwkZilx94WVpsgr5si6UlZU1SQDYlHW6XZSrFTTbLVy46y6sr68jEY1Ns8OdOYqjWzsTRr6mi14jSMD3psaaWirqq6L0vDOaV7pc57J0mjZUpNE4RJOxW2y+pNIGUhmaMJqFaxiYaDTdqBFj2MbmTdps24TRaZ/af67BouMwjoLNO6MuuDnZhcM1T6KWE4GLRGV4MTMBPL6gcOEjPdVsFlwUDCIn7wKLhPH9sPngueE16CXikgG4RrFKg45oTP4SMgazAAA/bYLXLBthOulSh8cNk1GJ2ZyM//jehTDL8ZPHMqGmnwAAJQAOAKCZngMAuHdQfiAGQCaNnS2aADoKlUW537AHADfzKW1mipI7tNyxTsi64PFWbAfZGz6bsZ7iJmvNloAAMhx4bRDA8QmYBKH+n8W//qixnxFKzTkzjAtp7OyCPj+xco0rrw1nxmdYIeZ6pAyA0ZncaDjhp9+G0jF4jckHwMPi0oKNPTEyGqGyQrSNdi4R92bItJyuZ3QuMezs3mrOt3n/M3AyRDI9FmAXdICf/3v/BPWDAbptRm6m0O515fQ+nAwxIS1QAEBMtGgDADAXnRvAcbBl/jVeb5J0HGW+c5npns/dJ+64JiMBltJD+I0avvrhd+D9j78LB7fW5Zly86UXsbu5JTkSgQxq+SkLaw5IJotiEk+gmIkhO27iR/7qx5AqVND0Jzh194P46z/xX+N2rYNJsoAw6uGo1cXS6hpqtbrAvUIuJxZAMpkRAMD7uFLIoHG0h5WFsmQCLGwWl5aRzGSwe3CgGEGug5cvXZBR363rV1Ep5fDI/fdi89ZNPPTggyjk8vif/v4/wTsfuyyDzHvvvYzbG7d0UBYWF9BoNSRzyuSyWL+1joVqFdu3N9FttXFmbRUri4tKKOB5ZqzqwVFNBTGZIw8/9AAO9rZwtLeJlYUCWrV9hL023vXwQ2IPcM2S9j7CfYpGnZQIcdqfkAxgoVzCzuZt6fFJ8aT7M31GaPTjZZJIJGmyQ5M8LXJ6XUa6evR0GUUUaxr4A5nzNfd3MRoOcNjqw6ucx/r+AD/1c/8ChEInqQomybxMJ6kpjQ47KKSiaO53UM4CC8UFEpNQLq4gEfXQbzZx5tQyBkEHXnqCdv8Qu4c7WF4tIltIIUJmQnyCv/trvwQMu0DQ0t9B2MVo5CMlo1TSQ7JEHnDrmSvSDxIA8HS1s/lg3rBhAAyjBL0IGMTFAPizAQC8OgjwmsCcKwbNqnKHm9euzfMltCtyXAlNkeoJG8E7rQLzzf90TeH6awcI87/j3P5dqrx5d/NI8ezfBgB4iyDInwITwDs1+A685kefl6bd6Vy/9vr9JgCAaATB5vVjAIASjmROLSjpjhIAvkc2ixzykHU083yYoLljGACdRgNLp89h4e7Lhp1J5iQNt4ehYrO5HouOrhQfxwDg9J/nnebSBgAgA+AYAKDpefs1TABNQowB2ucm7NNL6jgDwDDWjSZcyUUcyHBf5YfUemmNwCwLYHpdWqnlrLk3MeDSaPFnaqxts8/v898EAIYGJKWjOo37KNEyX0YSII8iGlVzSEHmhMy6Sd9myoJPpBhh64ge6mr+6XEjpiujvgXe8LUNJZvFLc+RXPOdJIKSMPVsHH4ZCr8x4zQNvOprW/+aJYT19ZuTALBv5nU0X3cZmYFZkRTTaifZBpM5LgHg8IrMB9Xv7Lv02WL6LJSIGYND8+ckA4CfJJkxDAAZ+rlia85scP7+mtL+7ePUcPNYCbOx039JHGbSAdWX7nhqQm2SGnTHkOgyjumz6nm0lroYaMNI4CCRw9VJxAAAhZVVk5LBaEGYvmx+WGPe2kwCMFtXZwCAWz9oiBuQdeB5SKVzYgAIpAoHCActDP0W9ravIR4J4PdbCOkVlyui12dSGU2vTXPN9LOFYh5Br42MR8ldHwkvgq7fkfHfSB+Un9vW3yL4svaPY3ezgaOjBhaXywjCvkAAxRYnPLHKz5y6gAhlfJOoQD9e25lCFvlqEchWETYouU4iWSxi0GYvMDJscz9AOl+USWar00Pl7F1o7h7gV3/t17G9s49yuYr1WxuI/OBf+s4JJ3O8WDg9WV1dncV32RNpjLhMc+gAAB7Y21dexu2nnn9NACAdiaigFT07RtdIYwJIsw6PJoCjuFIAsqBb/IwBcCOIGwAgWZAJoJMAvFkGgAMAlANNJDYIpCm968JdZkqeiKk5zNJJHRPsbW8LDCBiy4LWudTzGPBi42N5DHi8BtSHxHmTkqLFRSQiSsvO9h6SXloIzuLCMm7f3lJBSBr5wtIidvf3cOnuu0WBDfqDmTu5NeJzDYKLF+MCwIbLTXjdxket/JgTrnAWW0LEmNGEpJRQR9XptNHpdsQEoAaedNIk0SJr3sfGWi7ObL6lcTKULuM2b8AJafrliWKwPaI9U6SNi5eFMw39n483ximaLhuDf/MaJxkAnL6QgW1dYE2eg4EpaATI1zfJE6TdGRMdFvbKxhVFwbwvAjaFVFIgE4UOZAJQBkAWCqf0fC9JSSDMJDSdzyOTJ2Lu22QEE59GCYA/giQAp86dFxsg5qXkpt9kHGM6I/CYAADPPwGA7c23IwHgZu6ackf7dywAU1gaNFfEHzXwBGPaLU7fu9rwu4PAaO1sbJ+afhvV55r24wXpzARFWLz1+zB15PFJuENXTfSgMR7kvwky8A/NANuNpq5LxcBVK0hl0qJi0+GfAAD9AHgdms9iFmz+TU0+n9+41M4K2GNotzYWU1y9FgBQLpRw5bl1fOIf/jKio7RyW2kaI3ZKnJsUqVNkopAwyHg2AgAGPaaEkBvPfKE4X0i+VQBg/vccmDrPLuD3UpEB0v4+3vmOs/iGd78bN158EVUykWp1PPXEFaws0TQwgXd+zbtxa/cAn/vSM+hMovCpA/VSOF1Noxxs4u4zZXzzt30HuuM4wmQRyfIafvjH/wsEsTQagxHi6TxinsmtPjw8QLVcFj2/UKyg0yMAOMJiOY9Bt2k2sFGg8+clUxiEIdZv38bS0hKWlxflsNw4OkCpkMFiuYByLo1SLqMc289/7nP40Ac+oLg/Ag3bm5tYXllSYsTO7g6YzOKlkri1saHzv37jJh576GEsV6qYjIYy1KRHC5HpcnVJDAX6dfB6fu7ZZwR8VwpJgRXvfPR+pKJAjpIgKz3hes5hEOtKaqsNABCXhtYjDZfJJ1zjGO/KYinO9S3QNcvNf0inXC5TTHxJMBWE60bCRKp2e1hcWMHOzS2sLp7C5q1tVJdO4UsvvYyHH/8G/Of/3T/A9d0eEuWzOOj46AaUhgGpRA9/6699H4adIzz5+T9E66iN2gGZAAnEkcQ95y9p8hRPAs32ISLxEMlMFF2/jXwph4XlKv6zn/5J0Ve3Nq5jYamAZCkDv1NHspBhJpSZSsVTaL90Hc3dGtAbIuKPkaI5Fr1YjgEAhgFgJAAm8vdPPwPg7QAAx1vrk2vlcWDATjmnD7L50W8QAHCF5zwAEHsFgGAn/XYS58CF45/wKwDAyWP5aoytP04AINy6gQQZAGEfQWi8eWJRBwBZKYkTgNtrhK/PfYf1JNfFWerDGPXtLTQ2bqLXahkTwEv3aK2jy3lK+yan/mSXzgEAMrszJoBRaelnAIBjAKRpWEYJwJsCAGzdYXngUwaAje1zEccaFo5NBO6QcdiRMRIyg6UW39DxzT1jABE3Mdd1TC8nn8fO1zAgSV8wn7R8xtqNzORXHbcxxeW62Os0ELFsAAK9AgD4eLneU/9NSjOj7OIYUQoQMT5dAnnpyM77i8ZrQ18NHN8XfWf4Xvn78QmHd6axVq3LOlP1htHvK8LP1i9KzbAAgIt2ngcA3qoEwAEAZoJtahG+B3oE0bR6OvC4AwAgLoMzupuLAXSJXlNa/1sEAKaG33ODGXfvSUpqa3z1LFaC4NgAAr8IUJAlwJ9Z/wdG2Rm5AAfkNNxlS0EGMIeSc54FTMNgb8DpcjQhCUCOvjpkUXBIy8EfE7xsX2GOk6mTnQmgu/+Nj9Zsref3w8gE0VwGUenx6R/EGiEUyzEcNDAZthFHV/9uHO2opiApeDSJoTfgACGD3iBELBJDmQxXjFU/BYMOCoUsgnFgYgA5TJUsl32LyaBi0lA8ksL25gGOjuoolDLoM+I3GZNfHT3oggETBVICADh45XUbTkYYMEXAiyKVqSCfu4AgiCPPtDs/kNSVtd7RYU1JAEwkpoyZaU+lyiK8ZAb//rd+B5/+zB+gWCwZAMBlVfMGWF5eUkFvHO9pPMasQRPHJnq6ZQBwQVh/8Qq2n6PLJhkA8sO0SNOMAZAGFAMYDQM1aYNeG8VCVoVXmnnmw5gFAHrK9B5JApDHTWsCaAAAmnywqRybrHe5VpB0YSkVbPoUA8i4gwi8VAKX7r6oKX2pXFQTSTdV0nnY8K7fvIGVpWUZI7F55+eiORWd5Xe2tqQxp8lWsWAAAGNmZ6gmymW3tGguhH5IyulYkWytRht3nb+Ep59+FqOQ7y6OpaVV3N7c1j3R7nZlqHVYO8KpU6e14FAjK4ffEzR514Rz4zBTcGMcpum8RQRpXkcKix8GSCRiQitJey2X8igUc/D9vj7vkNnihbw+B30I5DOgLHeTscGpOvX/vCmZiGBM/oxRFhtdurzTMIw3kKQOdKO00RrGRdWABUIRLSXKIaRuA1RTNQ8ACKUjqmXMYqjZ4SJBN1CCAPwxJQ6k9pKhwIWYi4Ei5QxEK8OT0A+lxadDeDGdUjRYjPn2XMjHI1RLRaGhNPAjA6DOGMBSGcXqAjo0YGSyBKdozE1PpjX1z5YqWD1zTgtOMpPVhL3eaBoAgOBjgvEdfRSyWWzfvmns9dwUhhQmm8VqolucKYupCOYnGprICwAw17FDkO0jp5MlUfrlqDuWYzuzPrvdvsAcxnvwffH64HvieXAMnfkM++Ov6+iDNgJvrvl3cTMGzBmJNu6yfBU9OBhILsPPu7+/LzSer0l3/0w2LR8ARvxVFyrGkNJGHon+6Nx0nZ+G1ph5ndZUQjcrsa2Dq2EGnGAAgKkQE6wureBTv/1Z/Mov/Qvlrg/6Y4SjiYkFjfFqIkvFAFvG4T2GiAUAogmz8Tike8Z4mmVtH28Kjv+fM2g0tEGd4ek5dt9x0gZerywmePnKaDTSxVKsjh//j78XN1++LkbUsNvHC089jYVSSWDlOy7fh0JlAfV+gEYwwUtb+3jyynWMkznkUxOsJurwhmN893d9K87ddRkHzT5W77qMX/iV38ATL1xDbTBBfxTFKJJAq91Fic1/p6V8+UaTkaxVBAMfGRrQLC+gcbiHxYWKAUP399H3ff0OWU+rq0uKpGIc4PLSApYqRRny7dzeQLPRwMMPPiSAjmtt6BsDyOefe1bXyyOPPiwm0heffFJykMv3XsbS4iJaRw1cv3oN4aCPxWpF4AT9JHjab29uYWdvF71eF4898hDuuXheMU5elMGWQ93rkTDUPW5kKS35TTABxQCbhPxGSuto1etYXqjKLTcYDDQpoQdDGPT0/hKprArIkHczbaK9iK6dSIKO3YwI4zUTwdFuA5l4DlmvgN3dI2kG95p9XH7s6/EX/+p/in68jHowQTKfQT9oYRQ28cM/+FF82ze9FxvXX8LYD3Hp3CVcefEanvriM7j50k3UjmpK+jt9rohkzsPB0QGyhSQuXb4LP/a3fkw0X0rN4h4v4AlQyGDUPMKg1xFwDRp/IoZbX34Wk/5QDAAaAKbjSe2VTgLgk+bKZmQuBlCpFPx+wsQALp6IARyODRtjGgMoyq+JAWThabw03uIE2kq+3sgE/c73oHvttwYAmILw9d77yZ/P/7/T0M9P5+/0TmdryXzjakDyWVk6jch1EztNTk0CgJlrzV7b1VrmB6/3GV5lBTsBMrzWOvf/zc9ePwZwfl1272H+GJ7c106+z9cDcLk7yOA4oHs8j/cA4e2b8Dc2Efc8YGVVjUaa4PvWOhJJTr7ZxBpwng26YwBo5z+xnzl5LdcjNrxTdt94hKPtTTTX19Fvt7By7gKqFy9pMNOndLZQsKx2AngcMJn6R00KBx+2xmCDrSi8RA4+p9fJGNJ5OoenFC0G9MQAWFq7G9EkhbZjZOdjAF3DPg1Tt1Ns1fO2uWR9b93xNQ0f+jLLHtJElbJL1tZeUo0GqdrGVc7u66r7rKN+6CsGXIO3aASZZAKDVk0NumGfMkaa9S1/hc14oNcQG4DNv5V0EgSYsga4LrIvQUyTYcYj8qbigJG1Cf1fjKO/qeFVx3KwNeLa7xsAwHbJPM6sX5VOpK2cqVdmuDbz4zATfnN0OHk3kgFdZ9P4YssCsM8hk+VjJoD8uHbEP21arRmenaSbaytqfbjmDO2Me/PMA8APJKsTW1j1xZwpI2u4oWVozN0YhklgTpOXNiaAx+4tF3VoX2fqQeDWGccQoDfZHAPC2De4hAQLAwkwsv4ABAAIVlhGAFMYCIMrkUn+ds6s2cSgKn7d9h50sO/5ITI0dmb6F03adc0Zzwx6MbB2Y2PNc6zQBukr7BcZ0bywCBLRF2ccFxMuvVw29Hx+NrJZu20MOg2MAhpGdhH0jhCZDNDvNsQkb3d7ctPvD0Yy6hsOI5IHRkcTeLEYirmMPH4Wl6oaPFFiaobM1oxbg2LjvRZDCus399Dp9rGwVMIg6LKgQRAO5F3mRTmuimMYUNpLX600hpEJ+uEAXiaBfGkFL754CESyuP+Bh8TWZCRmNO6hVm9iYZlSw776g0giifpRXYkAi8urePn6Dfz6r/8GIj/wXd8xYaza7c1N0TTlHK94u5nRhRpCRNT4mPz1QFnszz7xRexcuQZPCI7diHj/UYsiKvYYAgA8D3lSNHmSRqHJ2aRpHa2WRjEk+HwxujOP5bTc83JYH6bwUsPHYSwjAIBFPG/EuAAAXq7MrzTSBHMrMls1Lqd7auxPyeRqgEq1oqaRDX46lZQu9caN65poqfjxB2peWLhyIanXanKhLhYKYgxI6+OMOKw2yDUJ3LyDoKfFhkYVpNgysoL3xAY3kHhKsQs8GaRvdLo9ZXLzRNKcbXVtDdeuvazmjXFqbPb5SfheOLmnWZVZ/Nlwmzg8uf27BpNFadw0o3KVjMcRBmzQEkhTH0pZABdAttRyUTUyDumzecRGIeIxItRmAXMTX5kfOpTOMJvsouOaVWcaQo2OpaTxJlRkoZEWzOhGEen3/YFhOihmjZsYNUpMFSDsY3PpBQLwvRCZI+OC036yHOziyYkdP6O50WO64UDaVhhiabGKKPNfY1E5mnNTzVP6kfCQzWTFehhFIkyHFX2aGiI2/txoeN0kUmklAJBmtHTqDJbWzujf0QRNACFNcqlcEZhgjBEjAlxqe9uITjdPV7m5ms0sxmbjicr8jH8MoMTjznhKT/4KJiovYrJ+rSSHDT4n6PRrYOPP62cwMPR+MgFk+BeJSXtfq9WwtbU1dWMlE+D06dNmY7BNOoEBR9/nPc3TGifAYhdxA+KQmmQDAy3zxKRAGDaIpCgWHOA6EDLZIxFXjCYZANWFqu4nZyRpcB9XIBt9lxpiaejs9WQBsPnizQEq8wWg851wP4tNRsin4liqLuIT//gX8fSXX0IYRNFu+9qyeRydSWc8YWRO4+EEUU5PtAnwWmN28KsX8Ob8zaiQbvM1fzMZxPgakJJoJhLTm0VFEBdkXjM0FqXT/LDfAcsVmv6FRxv4R3/nr2DzpaeEKMdjKfz+734BlUIa6XgU77h0EcVMUuyVRreP0qnz+NyLN/GpJ5/DgR9BaaGKkV9DBgEeOHsK3/r+r8eZ1WXlSEdKVfzNv/OTaE7S6E9SSOaYL8uUCx/ZcgHRVAxb25sY9YYgTEyAjYkE5WIeaS+BXqeLZqMuaQfBRK51yyuL2NhYx+JiFadOr2Hj5nUg7Msw9/y5cyqWvuqxR/FHX/g89nd3JUuiez9Bo72dHbSaDaytruL8+fOKJHzuuedRyFdQKpSxtrwknxaaAG7d3tDUq5jP4L53XFaBRoI+/QZo1JdJxrFQKckzgDs9VzizfhG4NiZCTOno9Tp6Tsf+co7MvH4JevT7XZQKdNfluuQhljDF0JhJIpkUvFwK1BZxTxEozlciO3XAlBHuQ6xU42iTWJCu4p//X5/CJ594ATU/ikShhK7vo1zMoN85xDe+/134nu/+MEZBDbWD27jn4jks0z04XZSDf6dex87BAa6u38Da2VMy+8vTCJC0wBGTWwyNkGt2z+8jEo8im8oAja5+v31wiP3NbQw7A2QTSXg0d/UDTVfk48KrnEU9J/7DEOl8Dqun1vR5h7wPk2ls15qonj6P/MIKxvSOGDHDOynWFPWRyWJBcpkxGTNK/WGxxwL7LTagAj3fWNLGqwEAnKa8VQDC7FInQYCTa8FrrA3TmdLcRN7tffZvp5/W+z+xT+hak/aZdNdZY2EotKYINs2Fw4JnDaagBz5GAMJb/DO3T7/FZ3hD8of55z7ekL8SNHWPPUnnP9nIv15jP9/QvPpnM42qptrhgEle0tb66zfgb2zJNylyalHmwZlYCuHmbcSYVDXhoMmcFK6byl6PkSFnGO2qf6x0ls9o6OMj7bVsntVAxmKokfG0vo7G/j7ufvBB5E6fkiwxStNisgAyWTXaZNwRIKW8jrR7TiwH/Z5SnCIj0vE51Tb1Cw3JUswVl2owKgno9t4+ltbOYsIpZyqLRLaEWGkBQ+45cVbodgAhGQAbQ9K2zX1BjTn39xGn9pMAEcakDNoYtmsmvYYgqoZoCSTzBYj2ZJtUxiqbmDVqqgNg0EMw6Kku1fHQQG8gEMG4/huQXveC1hY7fSdrSyZ8ZACY+8K0G9SH87Em1YpAJ8+DGAEyzvZVvyfSaQw6bWPezZpmONJgp9dsIJPPAv4AY6ZMEWSw51T3Lb1kaK5GiazqcHPODaZh2bJkU805zpv6l8wNI4GVv5cDQCw93t7WJvaO2fPaW0xz7JgIfIySo+trAAAgAElEQVRku+wJptR8e6bm/C34eTmgSeZyaB0dobCwgAGHVdks+p2O9cqa1S+usXZ1TJyfb77+uYN3Bms+7o/si/i8TC5jfUnQfQrAzd1k8/X/9D614MGUZaqeKooxR9TcBqbsePNeNYjSm6SMWd2dep1E0rD1KNdldN+QTA7VlGT1cTshKM0Un7Qm7TINGvUwivQwjiqkF8NRCsnUMjxer1lq6RvykgybRwgHHexu3UTamyCZmGAcdsUQ4b5L2e2IYBtN6UesLcfo98dIJfPynOq0TXoRe69Uho34SIy+UpnG7AZIqpQq+rx+n4PLJVy5so9Gs4dMgTJEjivMOsQZBKPoe82OanyeNzG4I2OBfIlMAnEvj4S3gn/9f/w+KksVvP8D3wQvk1dqEPtRXoMZRpyT6Tjoy/ut1+uj0x8gly+qn4j8wHd9pwCADToKL1bVcJBGoAZF2fIsOo4DALyo89ksnnniCexcvY44C2kVF9bngRgLJ8tcOBFB0fNQJAWfN9jIIG6cOCcQhccJA1MAIj4SsQmG0Sg6iSxuDZN4sRGglsigHyMAwJuEbsdEtPhf3KaYmwtGSC4N44YhCuUSTp8+JYd8AgD8HLlsBpk0M69pAnhNAAAnP4wCpHZZcR+TiW4mGmVVK2YKJi27dfzkwuQ2ZvM9Nv5ER41BHmMZiD6F4QQ7u/vKXsxmi3Kz5s84OY/I5MWYpKysruKoXlMxTL8BhyoSABgwC5psiF7PyPzpnC4JDR0kzSScTbCZKtIbwtMXgRX6HTDvmsAEfQFMg8+FhE2GQVlFSxtR109AZmY+4qQOImLZSBF3Qx5vfli0MK/UIHW60edNQ+yCkElnpg28a3r13DQy5GLupTWB0sU9IZvBR3/Q16bLBZFO8iZRwExOpReicSBnXpEI0syfHw+RyaXFgmCxT9pvjAkU1MP3feSyWXipjHT+ARtc/g6bYd7ZbM5jcS0q/XAoBgABgMXVUxYASGqaTACgXK6oAXbTaDY+dwQAuKRamFVAigo10uQMADA1wrPNNnNoCXhw3xQNjWwpShIIaPmBHP67vb6a/4BMENHELGlgPJEnAqfxNJVUMSN5BzSJ5/kkQCBvAJ+uIdTnGwo/2SBMh+AGbu53bUPTDceZ1vGxLuaF1x5BHPM6Q3S7LU3+y+WyXkdgmq5Dpz2bFcfa3FVzuRzW2QTvZMHn/n9+wuOo9G6vIRuokEygmM3j537uf8aNG1sIgwj6g6HMTkyGLplLBnAQAMAigSaWkrGQQfHGTbxOFpICgmImXlQTBpkimXMtvZeKSzJWYto0M3H6oUyQS0TQrh3gY9/yXtxfGSE2aKLeHuDmrW00mz14sTgevf8yzixXkUsw+t3QG69u72M/TOCzz9/Ald0WBrGEcuPzCSBRr+Fv/8j342y1gMpiFfuBj88+dwX/7P/8HXRGKbT7pJWPEUulMOJm502MO3++pGaRAB2b9sODAzEPuHFwvayUS9jd2cJjjz2MK1deFKNqbW0FL798VQ7VxVQC9166qGKFsaRf/vKTOKLz/8oS7rpwXk0/af3ZdBqn11YRDnzcunlT69D585RhDTU9IkhYOzpQqsBCtYRquSAzXm7IBOizqbgiCgkKKHpQRdhYMi0HVhKQUjPP+5+0O8s44RrogLgpdZO+JqSwmicSYCWgi/co1/yUJ5M9sgECTiZs4TkJhgh6ffBvAkmTURSdwQSl0xdxNIjh+3/sZ1BaW0J7GEO91dc+kk97uHHlJZw75eEnfvwH8e533YdOewetOhk0EyH02WIZ+bNnpfFFLgO0mwIw0hnC5EMV8gTqyJYiMKo7fDBEIpoCdg5xsLOLbr0pp+AogUHW8jJ5NfebKJgCWKGpTTqXxcqpNbGilIFsAYCFeQBgTM+UpNIiXgEA0BuLa8a8+c+b7iL/wwIApvmfgdrm7U+7bfO/zpX8Dp/N6HRnYPcxoNMW0gIwXYF9EgBQu2kcwyWRmmt+XgEWKA/bvNcZcGFyz986APA2wIM7Has3cP7/5AEAZhgyGvYsADBCsH4Tg41tSdgmK0WZB+djafibmxoyGACAd6BpRmlkanTaJmtcw905AID7JJtbAwCQ0m1cyo82NtC9dRu1vV1ceuB+5E6vqfaOpFLyJuE95w8omU0bAICRutSse3GBlymPzSnriQiiXkqMRZmZsclgA2vfEwGAxbVTQCKNSTInACBSWsB4wLhoJ8Gbu+4FALCpNgAAa02Cr9GRj2hsCPQaGLcOZYbI6SYbQdZqHpt/Up0lAzV11WQYqvGRZp+1XDAQuEvWZIzsSwTA2EQjuiGXpuO2aebvaAAmFoKRlprb0kRAG7s5s5e7YQHXcNZcMspmrczap9udmsXJyDyZRL/bVUKUJAjywSLIYE39dN+SWZwQ600AhAXpDAHVvF+6SPB86vxbM2UBAA5YYgOvutiwINz03XwIUw/pWNmhnmNe8sccdsl4cA6DNODgXE3FmjYIkMxmZSZZqFQxoFw1k5Hhuanpjv8On8812ASVxPRwxZmWwBlgwPfjjN9ZPxIAGPq+2DGUYfAYn1x/5t/ffP3m+odprTehCbjT/Lu11y67FgBgHS0AwNZaHNSxkaU5N2W7QTRhAYBA1wS9nSJjD9FJRh4+YtVGfIzifYyZuBT1EImRFb4G5LLAcB9I+Bi3amg29qT7z6ajGA7aaDePVIuQ4UKgiYkDvNfiMcoOogiDsSbqgwGvNfpiRdCi/K/Xl4dZvsBheh/EK1ZXykh6UbSaNQ2j87k8Oq0JXr7aQrMdIltMwkvznuPQ1phgkiETpYGvpEZRySbpZzWKsm+irCCDRiuGazf20Aso7S7izPm78dDDj6FQMAxSNv5MeujVaxruR0oloE8jTPq3jQwAwOndSQDALGC2cOKNR8NNTkpjpNGHyt5+6gtfwOGNW4g5AMA6V+jmHo+QnIyRnmAKANCdnQAAb3wWgPFIFKlJDHELADBWitNgAgDroScAoJHMvS0AgBNJ3nzMjueB57T85atXsLCwgMXFRVy9egUXLpzXzckLnKDAxq11rCwvi0ZKeryh4xiU3tzIDqWiAQSdzOmMzjxO6myj6PdD0W03t3aRz5d0kbCBnPCCJxOg00U6nUW5UhGqe3vzNuLUBPNmZJwdC35OnXgCQ1+MABbkdLSmjIH/r6g1GkLEI0hTHMsi1SKYoiVNRtKSBH7fGLFaNJWFsdHQE1Gi1j4hUGJ+4VFDb5MGJP+wdBynz55H8YSSW+f2eQM3t9CJlm7lBELK5yaqXJrSdK+Whwyppp4meCos4zYqTougYS8IJFS0CalaJkuX/geTKFFooysjqOH3u0iSOjSeyM8hlcqIxhpOIiAON4oTAEgIECCFm1s56URkJBDqWj59FtXlVW2opLURACCLo1Qqv0kAwAA3ah4I4tim2EyFjL6JFC2Z0tDRVA0Lmw0LiUaiqNUbYosQBOBia7RUbGiND8KY4MhorFgxavKdJkqbgk2xINhFKr8DHpxEQCZDSWOG6FgCOj82Z9b4D5g4yGkKRSo1lQBQmsEpb6GY1/2UyzGO0lD9zZTfuf46ytoMAJjWj+7qOkFjnQcA3PU2/zd/nwBAkeae/2+t81M/9T+i0eiDMm8atPBqoX6OfgT8P94TMjCUvs8AAAJKphTOO1evJ4EI9yjzfRstYymG2uD1bVYEhq5JyQxTKEgty8SAghdFchKglPHwox/7CNrXn8Ri1sP1W1t48cotTdbL+Tze865HkY6O4bcO1PByA/zMF5/BKLeI7d4EX3jxFg76IfxEDFkvinithY9/63vx4Q+8R8XpgT9AmCngP/lvfgb9SQZj5LBz0JDUJVMqYL99JES8Uqoi8A2oRRBnZXlJa/z+3h62bt+WY/47Ll/G1SsvIp9N455Ll3Dz5g1cvOs8es06zi1W5AtAmcAffO4PEIlHpPXn+tSoH6HX7eD06iqyqZS0rtzQKoWCDjtZK/VWSwabBGjvufuSmDx+ryOqaDzKY5fAYqWIaqkATIbodVqYjMmYyqNSKuNo/0AmgQS1uHZKLsSzT8DNOjWb/spU5rwPeY3ysZyucCI3BbhlXJlGlHmLXlzN/yhuNXwyRY1iNAgQcgMNDRDNdaXtj1FYOof02t34ix//awiiRbR6BC/jyKayONzZRjXv4fRSHvXDm1hbzuF7Pv7n8dBDF4FoH6NIiHa/j2Q+JxAymowjkUxg4cwqht2WAFzjz2KYRAQGSWWMBly5EuhevYGdzS1wOOdFYhj1fUxCao4TJnf6DgBAJp/D8trqnwAA4ETD/QaayNlDRBJ9ywyAtwcA2DbcMnlPNrZG+2ynwa8BAFCS4RoBM/W0soIp09F+WseWYltiR2Mign8FAHjNK+a1mQI84mS9ccjL6GaejBHCW+tTAACrJQEA2Vga4eamJEUEALjpmJrKsPAcAGCJzyf8dMx0mwAAJ+mqqy0AMNjcxsH2Fi68414Uz5zS/UgGwIDGu15StXYqmZJsiXs168JYkqzPLtLJNEj3cgBA91UAgJ39gykAQLPQeKYIlBYw8dm8OvM+eyHbo0kAgCA634+GY2zaRwNEIoEAgKBxQCqUjhlrAB5nNYWEK+UbZaSBrI1l7s/rVPIBTmqNnFeSXgnA7TTdXv/OL4DNOD+vAwTc/WGkMuYPB27SfM8BAI61p8m6mJcJAdwcXvCP89Ly+wNJuyQpFSPWGGKbhty8Z4IfRo5gAICZtNUMDsYTUs9tAy2gwrIXrKRXrN7XAACcfMClKanhtgMcvV/tW3OX+IkJvTveZLi2m03kC0U1/twPGdGs1LLXAACUguUM311snpXqunuHx8sxQD0OEJRAFpes4a0AAA4I4JTszQIAHNSRRU0AgCkAYZQmkOxVDXuDuFx0wvqOhn4EzEbGByo2NNNzLwUvUwbSFepBgWAP4/4hDva3kU5G0e/WkM/E0evUFXPM69X0S5RjyHYQcUpdCAAMA8ny+gQGRpQeZDHwY9jfb6JW76huz2RpxO3j9OlFrKyU4PsNxGJDFAscjKbxwrMNNJpDJLNxxJJkFwyRTsfEikklopgEoZjOfA9kHQWjAME4lLHgJEYPgjReuLIJkKE0jqLTH+LedzyA++9/UEOXkT/AwlLVmMX3ySLuKjHAK5VlQPwKAEASAKtp5kLFi4A3Ii9QTf+olxoOkUml8OTnPof25q7M1jhZEBmf9G1JFcdiABAAKCc5pYopns0xAAQAUAIwiSExCsUA4AHnDKcdzwgAeL42QDtTfFsAAGUNLP6p56cEgI0RI7DIemDk4TPPPI177rlbCxXZAWyW+HNSVTmV4oHXIkI5gKVzOwCACxhN97iAsUErFunkODJUkNEEV65et9qNHHb3DkUf4fdJ5y7ki9oEGHP18vWXMQwCFcFadDixIiDR75lpfspM4xK2qCVAwCkrAYD67pYMKAySyKafEWjcmMYoFHIqwMkKINVSCKoWNTeJ5gWXtEXULLJDjaVt/OjarRt23qfA0a8iE3T63SkCykbfNUxONuAiOnjtqHidRrzRAXSCOJ1ruYlKR0YAgJ4AlJJF4REBkwRjjAQRZoIxAgEsbSgRQ3dI+lMafjiQER0fS4OzXJKoOY1fSF9KShvWC0boMlebUXpkAWja50k7Rqo/qdOctDoAoOuHNgbQSgDmAABu9K/GAHDUJTWp8bhBlvVvw3OaItVkHogxYozY3GbFnxNF7A0GyhMnu0R6fwPVGsqoddzl4s6NjNP/er1uJBaWuu8mowS1yAbgF39GSjbva4I3lB44xoAx6DObqdlcjQZNG1/MyBW4sfBcisERBsjlMor54/TfAA5OFzff9NvMYqeRc7KA6YGac/539e4cIHCy8XfXGD0eFvI5NA5q+On/4e9iNIqj2wkxGrNJ8pTOQQo7ZQqU+mgjk3PzGwcAppvVHcpMQ3Wz9Mm5yaFiJWX4EkXAoiwCpOMRZKJjxOkMO+rj+77ro8hjgGh9E5NBF1evrSMYjXHu3Hncc/ECVqsFhO0jdGq7yKSo3+9gq9bGbneMROUUvnhlA+u1DvaDEJViDouRIR6/9wL+yse+A0HYw9HQh59IYf2gi3/wiV/BUS1AJldFo9WVzGqcjAoIuL29g0wup4kI10YCmbznKR9ZXV6Rhv/+e+/Fs1/+MirFgqbKfq+Lu86fw5mVReS9KCqFHH7z//5NGQey+WdxWhOLqiQ/gW6rCS8aRSGbkeP19saGZGKrK8sqainZImDQ73Ux6HUFgFbKRRRyJt6U97RkNnJMZxIIjXI8SRaSnif2FEEArhW8JmkyJVYGY4601s202o7VZqlEAi/oV2CMLhMy30pkM4hQGhOLYEgzUoKvqaTxfqH/ScB4UXsvKkUkhUmcZzOH3/7MM/iHn/hnCMI0spkqDrYPcHZlBe3DHZQyUVy+uIy93euoH3Wwchp474cexYc/+h8hd9cFM7ULBowIwLBxhHaniWyWACkNCxmrGSdqawAb6gNTWYw3d7FzYx21g0Mjd/JSAikIAHCvNqCHMUWS0ZJlAPzJAgDeVNc/e7Ci0GYu12/+WU4yAGZSJfNcrim6kwzATt7nab32d7QuzE3RHLNvSuV1TRabkTsAAAK7j2Wv20g1C5ZOJbpsqr4CALzmaX89AEBmejLpI6V+BgD4t3fEAHAAQCaawnBrSwDAaOwfAwBY1Rh2mmOTHN/PDC2cDX1CxnYaBsRjOLp1C8HOHvZub+LcvXejfPaM7tEIp7eKZTZU9qSXNAAAf58u9tTO99jkzQMASXQDpgBkkJoyAExS0+7BIZZPncYknsIkkUEsk0e0tIgJpV/WXFjbrbvMVctz+m/i1wSYSgJArxEf6NTgN48Qm/B7vhJRWDFofeTv2WhnNY38HGr++UpWi8+fO00+n1vftwCtNQs0k3jGT1Mk6ngvMxM+F+XHY6SfWvM8d775t6tj5CRPMGDO5Fh1ztA0sNxDxHYccdARGDmxEonMAId7kHs/5nVn64QzL1SdwO8LnZvR2FVb6YY1jIFjDABXWFseg3vPrj40xsezl5un1uvb/Ix8yfFYtRdjmekJw0Ema2mCHmJinqT1u2WNn/EkAGCbf7El6aHA1DFbDzoA2h1Xft8wnI7/eS0GwLF6ShF/ltFx4sAIxLFM2nkGAAEAMgAiFgAYchov6SyvvLGRiFCWFvEMA4BXTyyOkAPSKOBl0ohSysbrJuwg7Gxj0D1Er9tSfB/d/sejATAOZHRMGaQZgrIXFu9Y9Ho+L+OX6QnCGnoYMi6b4EQJYejh1sYhbt7c0aCORvQEKDLZGM6eqyLh0Veug3xuCS89z1rJl9fQJBIi7o1RKeeQ1GA3Br/dmvU+MbL3KFP25eODWFYMgFY3gsNGx8hIU1nUGm3VB+97z3vwyIP3oVU/Uh+ZqpYld+l1e5LA0D8h8pe/86NTCQAju+4EAGiyRUfGOQCAU60vfPrT8PdrAgC4lNwJAKAEgB4ARZp7yAPASABERacGmhKAOwAAN/y4AIBurvy2AICl5SWheuVS0aQAjEa4euUlNUqXLl3CSy+9iDNnTusGZ7Tb2tqafk7qplm8zMLmAABjAGL+cGEjJUwoIb2ZimX0+z46bZrLRXDj5gZarQ4Wl1axf1CTcRsZAFyUs9kc2p0uLl66hNtbm+i222IoiLKvyBdIBrBUrYjOz7gn5ZGGgZUBcNuB8q0LuawWMt74fH80WeFCRkoun++kAZtz59cNzAZ5LobEuf/zM7IoFoJo1zv3uV0DRr1+LBXXPebo2TNdlpm6OY2TW9REZ7FIbHw0QonTb0XLmQbZsE4miCcY5cWG1Lh6s9gno4ELs8xgyMrw4jjsNpHKZ2QAyRuNz00ENJ/LYeiHCKnXRQx9f4Rmb4BOOBYAAC5sCQ/jmCe3fwIApMISAFhcOy0GAD0A6C7rJADzDIBXAwDmm381/UTBbXasO0bSfQpZp+ENGTVmOu30iJxctzodaXRk+GOfdJqty8JRlDiyRTwEfoDDw0MBAHoed31aQIYLMps6mquxgXePIQDgIiB53nSurYTAnS9Hi+b9Qg3dVO5h+x9SvUm55gbkzEKdD4SmAjaxwTTxBr+QzdAU2XaT9OPbyLwkwAEAJ5txMgBWK2Vcee5F/ONP/KKMXTptUqWN0y8X31TakxkmNeF8TQcAsBMSuPkGYrzmX98dW/P+Z1+i/esNRmUaZSQALCJi6LUaWMxnkIsOMWzs4YHza/ie7/gwbj3/FIrREV565mnp2xaWl7GwUMWZtWWMBy1063vIxhllOYFP1lVlGVc2a6iHMWzVB3jy2m3c7o+wUC2iGHTxLe95Jz7wtY9g5VQVR34XrdEE41QJP/8Lv4z1G5yUV9Du+Gj2+2iFfU234/m8XOCHAnniiovj2kWfCU6fVldWFKXJyX10NELrqIYzq6tYWVjAww+8A6nEBP/qX/5zMazKxSLazTouX7qo2D1JcbgpT0Zo1g+xt7Ml6ien/IwiJL2TfgOcrlCvyTWWIAJ1++12E4cHeyqc2OwXi8ZjYqFaEajDYli0OOo8LWuFBZajcUr6IbNWS710/inWMdmApCPk5ZXiI/B9sWuIjnMSH8tkMPLiCBhJSnPRTMY4+bq8a5dxzbipLAuKHGq1EMWFu/Dur/sWYJJDMpYD/Im8cIrpOBaLSWDcQjYzQamUxM7hFiZppo4AK6cW8d5veB+WT6/KCJX/Xb73bq3jauSVvsKbh25JzIcaA36IvavXMag3lVLAdZwgABkxjDnk9SkCKFlIJzwACABQAsDv/4eVANypuX6DrfwfCwBgO/DpS7rN7tjY7Y5ad61YcwDAbDI5M8IyRb99rmOFONce+k3MUmBmTRIp06awdlNMgT+SjDmJNTXDegNfkQC8xuXydgGA0RIjPUfIR1MYWAbAPABAuZYkqTamdgYCmAbNsOg4ALASAAIATgJw+7YAgN2NDZy/9x6Uz5w24l9q1gUUmNpL4Gy/bwGAkaKLBwPjDWAYAIz1TM0AAHkAGG8J7uPzAMA4nkI8U0C0RH8RjktNwpfZmN21b2QmnIOLes1rlFJR6g0mPtA+gt+qwyMYMGwBY98OJ8wAyH1uiqcnlAeowbeNsy5gYz6tvylL4juwjbMx26OfVKgJs6HNz/ljOHmArSEEAMxNrNUUW9q8u39YJ3HfN+Q8C85ov4uh1zEmsBEaJg5D7QWGwcihhUvkMCaIzsthRms3958rkA1DwXTsrpoxEt2ZBGBqETQt0pyflmnkXXNtAAWr+XeeCu7/59YRDob4mVifkW3L+Dj2AqzFjF/VzDp0+r7nxhaKbXbHxF4DXHMcAODkog7UcSCAgA3nvv8mAYDZUmvzAG0tOU91cACA9i6aO5K5ScmjAwDIWlbyA9MnyGIwXmbc06eMDDbqEYaDJzAcx6kFhVdMA3kPGHcx7Oyjub+OVJyDoQnqtX2xLb0408ai6HZaRi5twT2TfGZkJwQDONlPZ3kb+RgwnjmIwEuW4HlltNoTHOz3cP36DlZWTmso0unWsHa6hJW1AqKxPvnPuHUjQL0eAtERwjF1+mMsLhSRocs/t/3Q15CCptHsj8JxqPWISUXxZBEHRxPc2mpgEkvBpyFhh8l0Jv6bvWIhm8K3f/jPiTG5vb2JpeVlJBcXMWx1BJxEvvejH5mQHkwTwKXlxSkAYG5it7CZQoKIFIsR3lCcrHz+934Po1pLemsVEjZLlPsSVfuelQA4AEAMgLGRAIiKfgcAgBKAZjQFBwD08pW3BQCQAcBNmFpWMRmiUVy3xnt33XWXPAA4fWLxycaIVObtrU1NXKSNp8nLCQDAIYlC3ycjLcxciKhl5SSXUz/e96SN31q/jVJ5AY1mB/V6U4grH8fmhADA2qnTcvGvk77NGDuPro++HGl5ApcWKsjRyIobA6naMu4zRoBGnzMWEmwaJtNwuyzSVDqFZrNhL2LzeOmsRGeNIMLseJ4rO5GdTaZJeyL6atIAjrVmc4sPAQDqavj3fHPmkEou6mw83RSZixI1V5oiU07CxZ0MBbr2c8JMnwi6/NOEm8ciGZfJIieonPrxGJAZoXPCBToRRSKTlJE+vQPiCUaYjREGoRZC6lOTiTRGowh6/hCN7gCd4QRj/ozeBIkkhpG4jftLGlMRRFFdWRMAEHCfisRkAnh4VJ9KAMxGQgnLcQ+Ak82/6QfNRF0NtvJmrAeAwAGa6xgJAH/O6SujIju9rq4jobvT5t/Sza3fglukeTz5mcleoQSg2WxOgRtHw3fAA68Nyn3IfuHxpwSAmn1He3PAjJMK8D2R1q/n4UkhVdICDNw0Sa+vVsrT4piPN2uGKX4cAOCuDTPUN/DzmwEAZr8/uxLVzE/GOL+6ik/+u9/Cv/k3/07OrP6AchBOWDxde9ROEwBgg8k/BF1ME2We680AAPNygCkAYMEd6Xilm7QAAEEARCRBaR7uoehFUIyNEO/V8EPf/e3whh3kImO093bx1JMv4oGH70GpUkKhWMAo7CGOAMN+E1nuW9EJSuUq8pVlNIIYvvjcDdQHwCefeBr9bFnnrzjs4aMffDcef+Qe5AoesksltIZD7DZ62N5p4bf+7Wfw9FO35GQbT2VQ63fRY8OcTGKg9A0a5Kie1H0QTdCA01MhkE2m4He6WCyWkGWB0evhz33oG+W6/29/+zdRrZZQLhT0s8cffQQHm5so5zK49uJziE5GCP0uctkkzp5bQ7Vq8m6b7QbCfg/VfF7rD88VrycyNWhwVSoX5OPCfYLTfSPlMOZ+jO/kuSCYmOQESQanxlRTDBTSOK2xJdcV+YeQPTUFuEyyC4uFYjatyQ9BN1L2+LkJAHicEhAg45qTTiJOMx2yR4R22rgrXkLcpJnhF82iH3rwUov4C9/5AzjYbSMyjGO1vIgR4yiDDoq5KIbBEYIAuHAxhdWzi1g8s4iVMyuIJQPhlm0AACAASURBVKLIFrIoLZRw8fIlQ0/UlGyCCLW+wUgGf3EvA2TzwEEdu9euo39UQ2JEx+uJmn4OBiit498uzcUBAPMeAI4B8P93AMD5eR+vYV8NBDj+KAMAmAZ81mja33WTQNUI9veme6f5hjOcNMW+m5LK5MY0YzSrVAoTDaVcxJrRxBqnc77yVwCA14KLXg8AeD0JgPMAyEVT8gAgC8l5AHD6m6SEUhNo4+s0jRubM1WeMgBSngDLmQTgNvydXexu3MaFey+jfJZT+igimZRqQjEAxgYAIOuKYDzXLTIJBv7AAgCc1BoPAMMAyCJVrkwBAH7+vf1DrJw+o2HHOJ5ELF1ApLxotHLWB0n7sp30Gu8AaRZlMCgAQEwsAwCMm4cCANKxEAjqgHi7NpnJPocM7ZSpbk3wTJtvTpUuWyelJdNg9m2NBzhxV8yfbeYcg8vutQ4UMPXVzL+Kdbmri5QhTwajBbIlEbN6cyNNGMpJvi85bkbHgUaAGvqxtpRvFoEDS42gTEGJYEaO6modM84w1H/j42HqH3P/ukGHZQC4YzN/wdrhmQ6/nbrPGmQHQMz9wolpPgEAx7KVTNPWh47F6w73sftgzgOAsbzmDZs/8ywEJ+Pgc/G5ef05PwDnhSVg4MQN+Nr33PxneXMAAKXKDgAgGMDafKxJP9nFBER5vEMZ5pIYxkjI0SSJMQ0Bo3kkCJjlOfzzgWAH/e4exp06/E5Dg17KDjmcEOskBvVOrD10XNRv8ZTyXjdsAMo/0hmaY/uSLJOZELLX6HNNziOZWsLVK3u4tb6PWIxMxzzCYRteaoi102XksiVcv9pEt8voPkpWu5IALC0UkYyNkYgMkWDazigULsjeiD5pBAAoJ0qkK3jm+W2kcsvyG9reryFdqOh47B8cauhN0+TdrSN88zc+jq9573vQqh2JTVyqVo0X3cc/8m0CALa2t5XZTBNAGrCZk2gaSme+Ng8AEJH47Kc+hUirJwCAb4yTTeoU2ObMAwCSANDB3UkAlAJgJACJEb9CFKKcdEy0lLRiaVwfxMQAeLsAQKlc0sXByRFNn7gQUOPPRokSAN7k9XpN9Hs2RZxkkora63Y1kXeggRrOKQPbACOOnu7yzdnAMTubDT6ZALG4h6tXr1naf4BarSHKYtKjF8FABSUnbpWFKo5ovsWGLJ1SvJNYEpp8R5ETA4BWlEMZATJOhgUDC1ZEedEZuiunwo7ebajchsZDlM+xAPg4t2CQQl2koZZ1dXeNukNxeZPTQM8tDG5Bc80dz7VPUwot7seNRpxfAItyLhCa2NuIOp4DHmc69mcTVNXQjTamJt/Ixhl5Q8+JiMzAyLJI0iOAmyOvTZpS0riaE0YyeehEn0xogmcm2XGZS6eTGTTrHYzHMXT9EVr9AL0x6c8pRJJpMQCIa7PR58LCxodsgPLSikwAyQaQzsiaADI3c6Z5mksBsJ9/uoi6xVSf29DlKfeYn7DzIfwZjUX4fnlM6dDZbDEmp6/HswEzdE8XLTeL15k26TyfbDYnEzQaDezt7ZnoRtvsmOvUoPhcwAkA8EuAg9I8smqO3aSJjb4zgiSqzN+Z/1ykO/E+4ZrBLwI10lNPZQNmAzSaSEOhm10bZk0xplfOPNL+63U8APSoExsVpSN3nTqFX/3F/xVPPPH/sPcmwLZlZ3nYt+cz33Pne988v37dtLpb6paEAInJATSYMEhAQLJARsYVbOO4ktiJy44rFFQIOCZVrjgBV+yCJHZhKONAZCGp0QA0iG6ppZ7U3W9+dx7OfM4+Z4/h+9da55x739BP3QhSFV3q8fRu3+Gcvfda6/+//xu+hP0GXW+LYw8Aatp7/Y5oFIU6OU454OhNG5yKA8S9p5BmamDek7n2xqhI3o0YJzlSNNGxls8S3yHXajbsoZRHqGGEeXeEv/fRD+Lys3+MlZkKvvKl50Wrd+zkSdTnZ+H6Dgb9NkoFB4GbwckiAS9rM3MYpQ5Ks0fx4tV1PP3cZfzBs1fgLy/KNS4MWviB73onHn3gBLJ8gNVzx9FLImzstZFlAT798afQ3AtRm1nE5Wtr2Gq3kfkB2lHEOQ5o5UPwlRFUA2o49d7EY4ASk1qpjJTusZSYJCmWZ+fQGw2QljzEWYJaUMDD589h+/IVYXwNG/t4x5sfQZHdfaaMbRw/xyDqYpQMMbtQw/EjR5B1+liem5f1z3hCvhdO+rlfdbtdYUQMR0y+YEHsSJoHZTUCtHI/5z0VQJn7B3WJjGQdCJDAgooHuHij6Bhb2Sep9eReSkNM7isCmtIbJxIg269WUZidgVMpIy8WkHNvkWKYoDjTR1j0K3aBVQqQOrwGvtD/2p0E/+43fge//r//G7i5gxPLK/jpv/ERLM8XEUcNnHnwGFBMgXAPoAP1MAdYgHLDCiwknQbcSiBArzKrKirAKsoVOpO7wChBe30Tu2vrsFmYcc/jLssCl0wNXeBJEcg9keA2O4kpE8CvAwBq37ndBu/w5P/wrj5d7bJZmZrwm33f6PjHhmWqhDxIxZ1mAGhtsdBXtQGapg2LCbDni46ZewtfnRRuWlI3SQs4VIXfzz8Pyr7v5zsOfc2E7ny/33ywOfj/QgrAvU0A7aNzUnCXrADRFANA0mPos+T50vwdBgB4Rhit+WEAQM5H18HejZsI1zewu76BM5ceQP3EMRlm2EX6EdFTig1/JvVk1B/IWUy/Ho+g7YjJTzQB5Nk7zQCYAgB0LPPu3j6Wjx0XuSNN0JxCBSAAQJYQgUbWL2xsxwCAoyjSljLalnOX/53UojRE0tjBsNtEyUthxaxpKQ0QDaoyfDYpCGaJ6RQEme6PaYC6QSarRSdaqC9XkmPxZ+F7FQt2NYGfGOlp6R0ZuJwQkxGqWRjiWUSNukiWlVyZ7K5iqaxBBfqoqJhar1wRk+iAjaFjI6ZMkNNzGZCxIVd1puJDKEDA+GwJSEApJA0CtfxA+QNMAAADOCimoGJsHm6WaV4uklwCtsbbStc5irlA5pdaXWawNr3WmGgwMWXmdVNDTv0NY4r+3QAAwwA4sKsdMgHkzzP+aKwtjaE0X9udXtOdAIA7ggJkcOkrMh4O6RdyJwbANAAgvmU8wS1fPMx4T2WYYyfI7Zj6YvEASBJ6lM3AKywCpQrgDYF4E/3RNaTRPopkNe7tajlrWaTWjB1mTDrvC1OeNJYjoBg7HYIARG/Zy43ESDNHsWyLid8w7qHbCyWar1RcwXBYxu8/+Qx6vQynz5xDlo/Q6uyiPlfA8vIKNm91EJElWCCo14Nlp1hZqqMSWPAoCaDfSEJ5vGLTCgDAe+z7CErzeP6lLQwiD6WZeTS6IW5u7MjaLdIXKeAQlL2Uijum5PJ73v1uuPUZbF67jpUjR2D9yF99b0797sbm5gEAQOmCJ1GARNTY1NFYiIucRdPnPvlJeIMIDs3T2ARolE9yrskAYAwgPQAKEwDApgkg3wwbIi7SBPBZQH6NAABmTpPGsbgwL409J5qc8JMyffToUdGNMxaQaAmnmsJ8sIDdnZ0xa0CaKBVVqZ1KTVNFoymlvefXdLs9zNTr4gXA/82p3eXLV4T+Hw4iNJoscF1xkWR25Ex9Fu1eD2fPnhUmAjX/zLTvd9tgxBnN/ZiDSg0wnbCNo6pPtDJJpFEsVWsYhENpqLkRCFJHB+9ySaYHPDT4R+jbmurD/y3NEN9rws1yQj/iYufPkQ1HAwpC9dFo5rTWShw6LSX/ME2qadIMc4DTeNOAjtFZTVlSU33V6BNsoZ5cIrsIEFGv4wAFn2kHuQAAvsfJFoskbpq2/DdKSqLRADOzM7Jo+cHGudfpo1KqIhpyku5gGFvoDhP0ee4w7otaWUaIOJ447tJdlBg3AYCZhSUsHeFhTPO1+wEAJHNHXTNTBMrfxn1cuf4qirwyyZGNU0wAc/EA4L2kBIXUawJp6pqpKbKhhskmqil55l7y+xjbyHtMDdjm5qb8HN5fow3jc8BGaGVlRZ5//ltpnh2E/Z7Q3gTRdR15jhhTya/nehgfbhrA4ULg7zIAgOStH2jMlRGekZIIQj6m6KkpwHQKgDpr7u4BMKatHQIIFAMgx7ljx/FPf+GXcPnyTayv76FWI7JpI0pSkTw0Ww0kCeNqFHBBQIrXnAkWAs7cJwBgWBTmIBbAw9B7tc6aAAApkwIA6OchiyPUCx6qdoRS3MPRco6f/MD70Nu+jt1b17G7sY2z585jt7mPE2dOiadGucIImwS1alHW/vmz59EbRNht9lCdP4oYRfzqv/43eOn6Opop8OZH3oSbX34W//BnfhL5qIFzF44jtIZA4GIwyjAa5PiPv/0pbK21YIEGUzaqC0u4vrWD2HYxkDjOXMwxB1mO5jBEKwwx5HNqKRYD2VpEViI25bWaRA4VGD3kWBimiXzu8QcfRHdrE8uVMk4uzInsoeCkmK2SYZUgHLbkkJxfnIHt5mIKOF+qIaFpXZ6hVCqKbwn9TRSLJJPUCxoPqeI3E18MItg0nAooC3IsZZZK8z8C0VEswICY1up9Tq23bLwHSuoFE144NUhjMcshqBCSBcCiq1REifGx1QrsWhWp44DfQSCQYBvZRTT+IuDaSxOUZ+cRpy48v0ZRFjbX9/B97/shFGwLc9UK/sef/yfwnRGefubTOHlmAcdPzcPxY8zOLWAU0qCKO2iMWr2EfthBfX4GFo1g+fscH732AIEdwGO+d3uAzRdfRmtrByUCF0w+oLeF9ughE4BFIHWvMrHhNHlKAnDYA0AxAKy/xBSA6V3zfttIs8m+cQ8A9ZPGhN0Du/fBV3NwZx/3NuJMPvkwg5Mx7d9og6VXPhh5KHWkmKYKqVSxCbghauozPyVRXmTj0F/FAAA8Br4OANzXw/JaDAA2ucYEUMUA3iUFwC4gvHVr7AFgAIBKsQTmmSuWnz6ztS6b9Q7X4BgACLQHgAYA9m/cRJ8mgOvrOPvgJQ0A5LCLBQEAaIpMk2CankX9UOoyYQAUCAAMNQCgEqhsv3g7A0DH0O0yleXocUWZ1gCAPWcAABZ/bP75RzvOk+1HlpNDfxM9ABBPlRRIQkSNbQEAigQAUpq1qgHUYQBAGmc2t9x/pybn5mvl7Bc2lYq0NF4tpP4bFheZxiZyTzG9tD+R1Awy7BzX3zL0IgDAOERhXNIEledfKDF5pF5Jg0yZKOMVqzVh63Jox+KeQDd/79gkm74HB4xkFYNWDUaVNpXnu9RIOnFI6rZxzv0UO0jXC4d3Gz4bDmtz4ruHAADpszQ4YOqOw3sNwcBxvU4WH9+7SN8U4KjqFM040n+P226y6JhyMC2NmB60kFGhZcCsKVkPkmnKv425twyaDq3EvygAQEbNFmPFCY4yDpDGeDEyAQDUcDRNi/DcediVo0CJfP09hO1X0Bu9CifvIO8MUC9VZWjGOpaGxBz0yXBVjLkV4Cr6fw1WSb0qXlIB4iHNy1nvdTFMmoAzQlBiskYBoyhApXQSV6808OyzV2UwdeLUcaT5CDv7TBSxUHCriEZM7/DQ73fhOBlOHFvC3EwBRTeDz5E40zYsNSRlAlhIDyBPAQBPf/EaitVlAfVubOyg2RtKT8heiLV54DvCuF+cr6PZ3Jf7/a53fSvOnDsPsj+sH37fewQAoATg5KkTEjVUKJE2PZmMGQYAER9jAkjX+j/41KfgDyKZCAmjlg7uGu0jAFAkYJCkygPAd0USYGeKziCUTE5eM0sAgFmP6NUQmeui71fwYjvB9ZGDfbeIIV0XqcfJE9jidM+GnPoOXhC1+QiSxrxSmt/pGMDBcIBqrSr0US5qToj48NLkj4iW8gE4iytXLouGlYXi8vKyAAV0wSYooIxA1KJWRzWLQDXNVdFiqrg0TZqKi7JQojFVuSobzNPPfFFyI5vNDgKfNFfmiuYoU39LhDKOxX2bwASNtqg9qRR8yVmlGQTZAIxAJArLKXiBxS81sFaOKh+2cfyImoALvV43/byPqgEjQ0NPkjUQQARLdK2iaZk0avptysI2m4mKYVFfY5pPGTpNZd+aazCtZeI1NXoiKXTG7vBC1sUo5sHGxtMT9I2gRzFQf3zHEiMOPi/xsC8RYERcZ2f4gEcouBYqPjepkcS1dPs9oRJHQ1Lbq7ByB6OQv99GozNAlLsY5DZoKxPUaoh11A0121xQjBVhDOCJs+cB14flBQIAdPuhRGERWOC1VeYndP8F9rfW5D7INRE9nY7H0l4HgzAUNI40TjbeZqNhUcfPddo99HoDadp5f/gMc0NWjbdhVUxtsYcaYdPkc0Pms/3cc88pH4ThUKj+nKLymWbiBV87n3t+DwsTMcUMB7hx45pcN35PqVKW18K1sUr3dmq1NcJNwza+F+O6Lk2+RpvNM2GQ3AkocHCiJv/9QL19+xRuGlBQGspUgAkekHz+zPsIHAcXTpzCz/z035EIlq0tmiCWYFmkh6kGiDR1Jcc3EZ6kcPGJ1ykK09TE+yopJ19kKMBqGqBikxLW7zws5IDgHpeJ5Ay9fcxYQ3z4e/8KSnEH6O1i59Y1YYCcv3BODGpoNlejpMKl7i3FO777u5C12+j1Q+zstbC+1cDadgvf9p3vwc/+/C8JoBWmGWarZcwgxkd+5PuRDRs4c/4YskKOURYjSnIMewm+/Ccv4E//8EtiVEMX3P1BSEccJsmBoiy7VMQQwGa7jeZwiJjmlbz2YuqYKnCSQECeYdjtoEjWiusjpIyGUUSDPuarFYw6LTz24AX81Id/DEm/jbC9i8bWTZw7uYz5mQIKfo52c0d0dgSRF+eWEPYJYhHFtxAOerJXM0uXdH8+w73BQA5kNv2kQjOaih4LBVJhuyxAefSo4i8ekcYZqyZKM1CMblEKJXHEzwTskkQVAhjhQPZrAgAxZS6OjYgGrQ9cRKT/LYahck9V7r1NJhFPg0IgLCK/UIUX1DAYZCiXZvG2t7xDrtegE+L4kRo++pM/ir/y3m9Dp30LX3zuKfRHTZw9cw7L9ROwcwelIumNgpxjNOgiOLKKvWs3UCrVRcbkCNXRw0u//zk5U51RJMwtysGM3l+ip2TYpDx7uD5JJRYjUmn0lREgwXoaPy6tLEkRm3L65XjYbHawcuocivUFxOTneQWkuSMMNk7QHMowSLPkH/EjJPAgXMuvcuVMf/lrs2/u/sPvNMH/al7K3V733Sbb4l4ykTzpRu/gT9EsJ/0ypEnRYPrB4p1sSd5SBbZL8yXmafobw1CYQTw/hYnFdAqJb2W2u4p4cyQn/PYYrvu+AvfBALh3A6202a//w7Ai7v4M3AkAnjDiXvs337sZUSkAQvPOR7AzuvvniG/eQOMrlyXyNFuuSVxwIbERb21hGKpoTup+CSqXgoJkmQsgrX0axoRA00D5rsT/cX8TORILB9tCa30D4domXn7ueTz2jW/FzImjwqbyqmWRAVZm6zKc5/pWk119ZrEwEFmeotiT+MO1aiQApbl55RNC6nYUSdT0yumzwhZIGZvm+JKHztpNymipL7V/Cs3yWD8yb50mg0xpGjeRCRCHyPstpMOe5Ku7NmP8Ih2xS5q8iuqTlWlYV6lmCGrqvGlmjQGc7NMS26qm7mxceEgL45NT5jiSxlzYuDxTdbqQAAOMBheZl4r9k9+vvMhlH5TIbF2XsZkVcFRqd53Sw99KwINGy5JeQHmpZsUTNNYSMvW7dekisbBKDmA04nwPSh6gWAnClpXUFm3CJ2xczY5QbYQiTQhremwjoEpvQ/PXfgY8c8xU3wzgDLOTNSe/fjwk0jIH/pzx0hwzSPV6McklVK/5TAFTP3/65xhGp2EDm5U2zYKcmKHfvg4PszWn1+G4VhRfG8NwVYMj833yWuScF52H1HPs98jUFcCGvZ9EkHNCb4spoMO0JCdGghFSJ4Il4FUVhfIqUD2qWBjN69htvoRhehUFZwg3hIDrAh5J/LYnyT4EBmmRwYGDrA71QpQfQZpKPZLENkrBgqrd7Q6K5QyZM0Bv0EWSkenNoXMRSVLB1Wu7CIc8d4sIKBvI+iIPWKyT7acYQYzT9n0HpcASAGCxXkTc3xefJTtX64K9iudzWEnJgIsXXt7A3NIpjDILW40OuqMEvTASoKBWraBS9EXawHqL/RUBDhrWX3rwIXzzt3zL7QAAC8+gWBgDAHKztLnFnQAAtzcUBgABAIvFiKbwsFAscVqYpBIDWKPLuwYAZMJLBsAUADDn07Qg/KoBAPEd0AAANdYGADh69AgMAECdMwtMFpZsXmjyx2aHN/3SpQfw3HNfxtLignyOKQCcIDEPW5nyKQqUyeid6HyUBICHs2iA9APLSRQfFOryS0WCChk2t3bwyitXCPcLk4qGEWQBSDGrzfaWl5ewtbGBWqWEASPDfNLYSTGjG6SHwLNlYuVryqpc6VQ1wUwHELqKpn3zxaqJJUFPiiomOZ+y+fHac2NyXHSHsSyuwwvUKP8NxWdM9TmQccvmTO9k+ncYNNH8Tjac3Jj5x7jNm+2CoA21M3IACcCSC9hBtgOTDemDQAmAlVHTzwhEC5VyQQ4GMZfLE9TLzGkdwSv4kmvP+0uX7FKByLyFaMRdwkenHyGxPIxsl97r8CpVxNxgOGHn/SXdnpT8NMfJcxek+Zc/rn9PAGB386YcnkT/FeVWU7X0NMAkaijPu4kOmQ07nf75+kZsWsQIURUG0xp8ZSqkPqavrdneTQFGZJbv/dVXX5XngGwANsD0tCDl32iZDCBkpD1hrzNmxlA+IDeC+GWxqKb89bpKACBgUCwKAGAM/+QwMKjyGFRSr/TPCwDg6xSnXg0A8OdyzfG5IgCwPDOH/+rv/pdyj/f26ODqwpJsWCVloDyE2jDJKBm78FLOo1z6DWvptUvJOxxy6rRWgCBZOTljWlSMI/Wb3DuiQQ+LlQKCuIuVkoUPvu87kDbW0du6jub2Jk6dOYZqfUY0Wbe2trCwuiq5xY9887fgledfkBSIYyfOEN4E7ADtXoQba1v4V//6/8DK6hGZlj/7+Sv4x//Fj6CICMePzEnNlgds0iwBDwK7iLWXN/Db/+5jWJg/hn4EWQe9OMcocRCmFjLfxciysdProTUaYWgzoTnHYDTETH1G6JGLc3UcX17GV577kuTL0myxPQIWVo6i3Wkhy2JUK0X0uw2Uiw7OnljF3/3PPwo/G6GIkaQaLFQClFl7xSMx6txr95T5JTIx/ysFvux/jC+liSnlKaQc8pr2GCnquqjUakj4724HZRYwGpyUCRSL5TiRyQVZUrImpejmPeKUYEKLlzOBIC5ZUK4nezH3BDb9drmI5dOnBAhgEkDG4l5STDQAQC0gX3XgiY9IUKzB9Qn4MrKnjA98/49gf2cP8XCIYZ/pLECpCnzTux7Ghz7ywzhz4QS67RasofKyoOSDcUVhv4livYbGfgNVyj5iC75ThM9KHQ5eePLTKNDhPx7Bl6WqChKjeTWFLwtlTrrEB0DORfo8ZEIxZnFQrlawuLIMy/3LBgDuvfKmC8k7f+Ub6kDvYaB3uCk1MqyDn1cO2bfLBgwfzNRPKh5s8iEZ4sIAUCZsZG5wCqtTu5ETAOj35SxgY0n9qlssqmKYXyp9i5Jfve4r8HUA4KsGAEbDPgpFF1FCuDST6M2MJkFsplwak/KeqPtsmidOeLN0CgDQ0yQCAP1bm7j84kt49G1PYObkMSR5BLdCJtAA5VpNmn+yADLNPhJAXHLRVcwpOYIiCfEmDIDS3IIyD7KYVT5Co9HE8pkzQERplwIAYsbgsmmlZloDAJy8G48oRhAyGtnxOB1n5rjwRIFhD2mviWTYow+6RJrl9EXg9+rhn/JjURUKm+/pKbSpW1SNkwkzgF9n0lkMAMDX5GlQQBB7MabTvgCamSxBSDR9Y8dOI3IOmwiUaEkU1+ZoOBKGpJwD2pF/XCcLz47NozISVCwy5RejpvipikDUzbuYdOrFxteS5Qp8MEMy4ztD9oH0JBJDqCQMSgKgpdVTDThltAYAEABkehCnp/jTAMC0xEL2Rl27m+Z97DugaxNTo5n6XtXxk+yiaQBAXrOWrhiQbcwmOLT5TlgPE5PBe+3kh4E8ee1aAqDABu2hMDZF1UbXrwEAuE6gpvO2BysgozdFbEXyN9krrksp3xJQmCeyjrhxFc32q0jyW/CYPDdyUXTLspcOoxSjKJWhifnDiL84yVQMN+U23G9NbCJ8WHlFgV/ownZHgENDZaWuofS43eY6ncFuI4Tt+CjXSijXAgQlC/u7O2jt9FAqFjXoQDaHg3qtiPlagJKfoWCP4DuJaPlZp/B98ueEUY7eIMPNtTZq80cQWy7ag0hqulZvIL0Fa0P2TBymsqcae31xn3KZuObA+qH3vls8ANbW13H6zClhAJAaoFwftaZFAwBGAiC0EMsSBoABACS+RAMAhDToJV1i40AAwPOUBwC1OlmsKN73AQBcG9poeKV7MgAk3ojNNzdjoUikwgAwAAAlAOIarQEATjpffeVlobDwwXvssUfx1FN/hNOnToqGmtNSXuh2i3TZXFCTaQDAHLgKxaKZPG30+CyrCaPJQKVuK6DW3HLgeQV8/OOfRCEoYxgybnCIcrkqDxUn8HwdS0uL2N3eRqmgCuCix9lKjpWlBaFwmAgVggCMdOCmxoZZCMfa4MosYFnEerMxC1i0UVPTeG6OUhSKdvmgfn+iy7Hk95gPMYIUNoQBGIiuqkxMtd9oqtFURcKHjA2coZ2P9dO6peWzJEkLHH45pMTYwgIoF31hP6wuzSGNhqiW6dYdSrQYHTULxQDRqA/XUfRZv6D0cYzMoXmhywxQGv4lxDkK6JNm6xcR2R7C3BL9F+m+gsrzXrIBsGwBAE6dvyjNP411SIO7FwNge+OGPM/qsFfNu6jG9Kjb6PuNfljcWZMErXYH7TYzzRVowO+XewWFRKuJgskXPlhiToMCbIRJnTYAwgsvvDD2W2DsHwEtU4gYeXcwdQAAIABJREFU9oaRB0hGb8ZnvSm/r9PpiB6ODQM/eO9Onz0jzzjXDUEEMksO0OHHMS7aMFQ3JX9eAICZ9hsDJONlwPddcF2U/8zY6B/9g38Eyw7Q6dBAjhu0J4iwWgOkcunMZjOZkDbujQMA+hFW0gJtRiSbrI5NJEvKTmMsVAqwB00cm/Hxw9/zTnTWLgsA4GQjHD99DNXZGWxs7+D8Qw9JjNPMwjLcYgUzJ88g64/Q6Q/xyU99Bs9+6QX0ekNsbO6gUCzh3JlTuPbKi3jLQxfxjkfehFGngYcfPCcUuMTP0B30MBgMcXTxGNZeWcdv/8bvYnZ2Fb0oRz+30R5RS1ZDcxAhTFKEAFrDkZgDxpwe87ATYIO+GzEee9NDWF2cQxaNMOx18PQfP4N6bRW31rdQnqsjcXI0wjYqc1XR+/e6TcyUfDGv+5s/9r340H/6Puxdvozh3g7mKE0ildVxUK7XxHiHcTUsSwkicCWMhgORBEnhx2kSzTsdV/Z4ygBYtAV8fQQX2eyzENYU+MQwASSrWUnZhGppYo9EkkP6opLbUGtLo78oSxFmKeory6gsziP2HGEEZBLtyKfGAADc8y1knovEclAoz8J2K2I4lKU+fu6//0V84j8+CSe30Wt3MFMrg2Sr7rAlTXixamN1uY7v/Ja34OFLp4X9xvifSqWA5dUVYSDR4ZjSAt8rwefzmmZ49hOfQCmJUKQDsesglr1eWcNz2qWmzcYLZcIA4DkpxSWjDTUAsLS6Ilv3NANg9fR5FGbm/8IYAK/d4L8WNPe629+pCdmh36H3sKl2feyJZD43Acanaf0TIMBIAMYMAJ2kNP5+zSWQGEDutVrSJP/gOS0MgL4y9RKqLovGEsCUDjY7nDDqpIvXukJ3/e9fBwDuCwDgSLiY2Eh2doQBYAAANqkGAFDMS9KR2fAaSYA6E+nan9EoTDMAFHXdQnNtA90b67j28it45K2Po36a9OAYTikQ4JVMXAlBlm5CeQZx4svlrgL8WDcpNiIEAMjEBPAgABCJOfDK6dMi4cqo66dvFF3MpaVnw0wehHJQVy7qHIjQeNKXZoZNIt+DoIwho9NayOIBbCsRwzUyOWlELKZ9kjyiNPMHhkiGJaQbVhlECGAQqzQt7s/adJtnKL9fvFnEv0WNyMkE4BSUNRb/m60Ns+mOzjXBus/o5uV35zmG4VAZemtJJJcbmVJKdsDSlQMD5ecisgNtMC3lGweWNLrWiQUTWY+a7oscgOwznZQlDADxZNLwn2ZiSV2s02gMECg1mekbDAPATL3NxF4PF0zKhDTlmo1p1vRUQIDaozRLVyQpmnErb2WaBTBlAkgPANPQTvcP5us5bDlYs0+MApXs4d4AwJ0YPOP9SAMA6ndNGADmTOB5pZLlFAOAT5RhAFD3T2aaY7lqOk/fL89D4mRIWO8x/cwPUCjPAVUa4wVAaxed/SsIw3Xk1i7sfAQ3DhA4ZZn4h8MYnd4I4SgjVoYkI6uXXHad5CiXV5ndCwBEw7++kjjnGCFJ6eKvzQATB/0Bn+saktTDXqOLIc0FvRTlmoeVY3MoFQLsrjfQ2uvI4KhWmxF2N63I5+sFHFupwcnoBzdCnqjobkcMhwN0+zEarSF6gxx+qY7E9jFIIbXdXquD7oDMalcGp6WAQ9IYAz0UrNbqCEcjbG/vKQCANEsCAGfPnREAgA+FioBTjZ1hABgTQBZbIgEwHgBEKO8EALBZZTweAQBp+BMFAOgYQHEs1hIAMgCMBKDnlfFCKwYBgKZfvicAYJpXGoGQPs0mcBoAoBae8XAEAIjmcRp69cplmZCyiXjb296Kz33uszh75rTEqJEqzfdLE0BSQ2kOOC0BOAgAaAaAKRhIFxXzpliQYFLGg6CIem0WTz75GfR7NKayMBhwqlUC0SU2KnwPC3NzaDUbQulk4cvJFE3yThw7IkwAFshJxNl1LtRtMXiQiDlFS+QilQY/USijmJdo1/ZpqpUqXCZ6xqDoqynoYZqQMWkzi1xPeLmxcuKpFqmNwFWHlCxivbLlf5u6TCZwyhBnIkdQXymbMbWrgmZz4k8AwBHEqhzw4bVwZGlBJvzU/5PqXyoVkCY0zrMRJ0PYLicpRIHVu5ImWgpiJVkj64KLJoxS5F4RscPwGhtuuSzxZ2zeCABwA5kGANj8O0FR0rZeCwCgh4FQiGQSqZz/lbGNepecLorxjPZtoAHkMGT2OJFDFQspB6CORzTXyVClzHU9WCyr4mIUKQBADsAkEQYAm2XKetj888OAP/wabuhmU+fzRKbJxtpNAcToHcFm39CGazMzOH3mtHye03/+XIXTqmZCwFlNjTKv9c9bAmAAAPOaeY2M10XJD2CNEvzcP/k5cVZnCkA44D7AqQVTDsh+EfKzmhQIwUIERJIVq4Cau9F976es5pRVGTiKhlfupgpQEqYQU1BcG7MlH3bYwtnlGfzVb30bti8/j8HOLSwv1HDk1FFEeYLzD1yS5r8bJjj62BPo7TTQ7AzxL371Xwn9fxBGsp+Q4s4H68K5c+i29uBlA/z9v/O38Kef+QyOLS/i+LEVuEUXsZtifXsT/e4AF89cxLN/+EV8+ZkXMYpt2EEFN/dbiNwi3NoSNhsdtPoDkRMMiGaz+CsUVHZunmF2robRoIe3Pv6orMudjVu4ce0K3vLQo2ist9BsdLAX9tAY9pEUHIR2ivZwiMpMgDwZoeo7yNopFgPg3e94HH/7wx9G2XGl4e/kMQbxELVyUTw92o1deHYm7vxMD6ABKAE/3jfKUVgMcDqmzLFocsMpEs+OZGyCRwYAtZA8pwg+GjCL5xplBFLQEgwgHT5V7sbCHqpUZE8YZilWTp2ETYM/30VMloCwqxTFXrIANKOH7IDU8VEsz0our+1W0e/l+L2PfRY//7O/iNnKHBq7DZXly7jMoge3QE8SSnYSMSJi2uFv/cY/xMmzp9Bv7qJ84qSYI45Sxv548NwiWBY4SYIvfOJjKCdDVPNIQOKQWj9to81pG6+TFH8aUKSBosiWjOGySFVyVKpVzK0ui5NxRuDc9UUCYACAKHf+QiQAf+kAwN2aYG3dPx3tN2n+J03/5L8f3C90eT8ukA9P6s15yYA4OX5kD9GDMEpRKHuhmaue+LIhK5TLsLRrN88O7jhiIPZ6P74OALwmAMAUAA63irGFZHcXZAD4AT1myCAFAof0fvU8iAQgp8ePqnX4wbPKMAB4n00iCXvQ5vomWpdvYO3aNTz0lscwd+408iyCVfQwZA0pNauDNOYEkAMCpXVms62GBmxmlQeAAQDsoIyyMACk+xOzOwEATp1SDADLQW7TtJRSID2I40COMkZxrtHTWL5AMoikqNJgKddEMkQy6CBPQtmbGVdqzPlMXLhUP3parppSlZokFR+bOakHCVxw+KMBCHFxtyT6L5HoQGV6RnBXDYWpreN+HsnX8LpwUEGGn+lTZHAiQx0thdINs8i2DANA14hqKMKX444ZANMAgGIAKPPB8QR/7FOgXo9aw8qAVll4KD8QkQDw5+soVpnsi7+CkmZJVaimq2pwqEb/8nnTbBvWhLAXjL+Ufj/TDbkZHo23AA0+GbDAaPQPAwBSnmsPACMBkNczxQCQc1NLA6YbeRm4jn0PDgIA5uvM6zFn0WEPJbmCfC5076BYo1MxjZoNYQAAubIWTdMDBEw90wAA761cOpEkukiY/CAJYT4cv4BCbRYoFYEkQrRzE63GDSBrwXZ64qnmWSXkiYtRlGEQJuiHqcTp5Vpy1xsMldGE7nkEAGBsMfsxpqjJkJf3jeCPkqey/mQkYEh2n1PGMMrQ7vXR7rXRH/ZEdnPs5CyOrq6g7JRw5dVr2NpuSO3NAaZrZ1hdrOLMySUgbsLOQ+QpGUdMBCnDsotodyPsNfqw3RJSeBjBFSZnoz/CbquDUZyCKXA0j2dSHd+rYkRyLXtK+s118YH3fE/OppgpAOfOn5WpGTceYxKmWhgVZTMNAJAB8Ief+hQKYTL2AGATxkacdB16NFICUHVcVF13AgCkkQAAwgBgMZVZCPIUBgBgoUUA4PlmJABAK6i8IQCgWCpidrYuAACROYIdN65fE200adNvfesTeOaZp0UCwCaIzuFcvyweORml1p4Pr5gWKlhQR32oBoxTKW4CBqXkw6EaD+6brmjRfS/AzRsbeOH5ryDwyxiN2KiLk48yDcsyASkG/Z5swDEbfZ1/vTg3K6AAaa7Uv9MATxmhEKXKMMpU7JgsKD2BF2SYm7ZotKcN1iauu3Jf2RRlQ73xTzYmU5TJppmoTc18TjVQ4+5eQGNDf5dF7ig9kULFDB1eUdvHDAENFnDqwUOJVG4CGpQ6qObfQ4kAgGtJCgIPmiQeolSk424iJmnixsrrwhhCZAJcCQjA6BbJS+Y0kKwCIpweemEM+AVEtisAgFepCN1XEHU57F4fALC5dk3ACYMwczcXqjGvKh25tdaMb5V+AJ1OF4M+Z61qYkD6mRj/CdVT0daNnmt8UOjddHxf9CHCg4PeB2xiCGYZ6j+N/lh4GFDCHCz8W/whNKrLuMnAztHvtJXu3/fkNfL3Hz1+DOcvXBAwQ0wjdaEpeL85ZHnd9Cb+tQQAKM1RZkrqcOd7YIFFZ/rGxjb++T/752g2B4gT0rltBIWKUMR5XQwAwBcqviMSa6liAKVwGlfdX30VzXtMraTIWxhDydQOylNYD8iGOxIzT5rhla0Yj104iXc+dgk3X/oiBrsbOHFiGbWlOgq1Cs6eu4hGewCvWEPmFPCxT3wWn3vqGbhBBbfW2pIbv7K0hI0btxgNi9VFB7NVHz/4vd8lJoOtjW2UPB+rR1fhFH104hDNblsAwZW5ZXz+03+C/e0WRpGNyHJxq9lBUqqhiQCb7R664VBM5jkZ4iFLl1neZzaIBLieeOxhzM2UsbNxU1I7InpyBCUslWZFo35zZxvXt7ew0WmhxcjFUgFRnkqyxUyFbvdDVEhlHkWoei4unDiJv/HRj2B+dQ6tTgNx2MfsTBn1CiMHmwg7TXg2D66RSAM4iZF0DBrn0KMmy9Hv90SDK4kj1OZxHbHxj5ghrSYgg15f5RxTC0otdbEgzAMpyhlgRYddn+apjPQpYxCNkLsOllmMc2IXsKiwlFGeppYKcE22D5M0OD3yCihWZpGiANurod1KcOv6Dn78gx9FvxVivjqP+ZlZMZ5yPVuiEOlYbHsDDJMb+I7veBw/9TM/jfbaDdHAVmdmsdvpY375BAYxn6cAXm4hSCN84ZO/i2oaopqF8qz1YlIOLTmfud/rTXcMADA9getapv9S0SkJBJlxAgBgAgBstboCAAS1OWEAMN7wa+0BMM1m+upX4Bv7jincXjUYt5EJDtL+1fl1kO5/uOA1r+h+AQAOTsSg0pyxZLYMRwIAJHpPJ2ODZmpBuSwGcSxGVROogON7fdwTYLkPAODeV/iNgKeqiVIo+WG5xeS33mmCeKCZeY1H4E73Z/K51/YAwGpdIORSYiPd2xMGgOdb4gHgOEwwYo10ZwCAv0fkcr4nw4uxB4A0u0BzbRP7r1zD9q01PPDoN2D+/BmJMUNA01ElERFAL2HjSFd75XslEgCpx1nfqKnkQQBgUTVXxgNgf28MAFAvTamjMADka0jTV0wC5WLD+pKeXtzfyKL2xaeKz6hEkTEKMB0ii0P5OmZAqe5XT/31gIkAgFpfgpSOm3/lN6X8Q5SGnstOnc3y5QRteX6IBwDfnPIUUD5XZKKpRtrIDJWfgloDdPBXk2+9kE09rOMBJcKY+6Q2YxYfJ5FtKBmOeAwdkACoa2GSOcZAx1jiqBph09yOJQAiSZhEHZoJt7xuzc4yDACRwWsGgDyXwu5RkmL+b2HgTidB6UGdAQGE0K8lB/L3FADA75fP3cMDwDAAprX90wDDdM1uarxxPTk2FVSLcHqt3en7pvciBVDcDgBMAwXTDAD1FNhjAIBafa4DAd14qYWlx7OaTF4fbqECv1iSSE1JBBjsobN7HWF3SybqrC1YG7kOB7Ep+iFraNYDNP3mHxtpTuCcgztlRsxndjJI4gIkeMOoVj6vNDOnl4CLJGZCG88OB/vNjvC3KeFK8hSdAZvzCOVqAatLizi2uChR4Du7Ldy8sYYwTLG8WMHJYwuYn/FQDugwNBQAQBgA9LhySmh3YjSaBCNLiFILse2jH+fY4DCm3ZOekNJJsqrZM/rsLVivjGIMh4wtVH5e1vvf/d1jAODCxfMCABBZuxsAwCmDkQAQACiNMjhEPNVAWAAALmIDANR9JgC4qBCVSWPYSaQiDXQKAA1EpwEAmgB23ZIAAFdDC+1C9Q1JAAgAzEkTLWQ6mYyur90SujOjAN/0poextnZLuX96nrikC/roOGg29sf0em5GZD0I6mom4EKFJ0HfoFfEPmIBAORm2TYq5SrimE2ph6f+6E/FvJC5rb0uJ65FwVw5GSbTgNFViiqkEBvKD0h5V8l4iehwjRmJyA1yGn1xCklDOdKQtYJQkEa1ITMn3kwphHKls0YVghfDsxmHRaqTiTacNPDTESRCCzOCc41WHjiINdBgkE3Z8lk46w1SinBBXRWtR34em2AmRXgeysWCuHFXS9QBezKZZgoAKcF8XgaDrlCDoyjEzExVrhULeiMBCUeK8kL2RYESFnGCZWSXignpDkbIGNflEC2zJOpL5sM8EImEvU4JwK3rr6IQTChmprHn1WdTwaktUxrYCImOiBuJmAYpwxHH8wUAMJndfO4m1/X2Ak8MbvR9UFM9LX9hg6NN/kwsjAEFzIFnNuWxZi2OUOAmlsTY2toa+w8sLi0J9X9hcVFNUFmk6g1e7p0GePhz0lgduF8rAIDPtND9C4UxMGKYEnO1GTz/9LP4rX/7W9jaaiDPybipCALbIwXKdzEcsgEkQKejR6VJYlFFJJfxjArUez0fipLGZzISw05Orku+I94V9K3g5zilrfg2qnaGxx88h4dOLmPr6lcQpENcfOAMigs1LB07it29Fo6fPIdCZRb/y6/8Gr745VeQWWRjSNem9iciWtEAS/USAifFE48+iDd9w2kM202EjS66zQ4uPvgg5leXcXljDYmVIxqOkEcZXn32K+g2B0JVX9ttYsgIQCfAK+0QeyOWm9TI+8rAUCiS6ndSu3rmxFF8w6XzuHn1ZTzy4AW097exs7UOK4qwUKyIEyjZAxceehjBzBw+/unP4rlXr6I4w/idErZ394Qay0hRApkE+9jcFDwIiPGz/91/i9MnjuKFZ59BveLhyGId3ca2GE0FLDoZP8WiVFNMRfOpmS1cbwLpcEDEdTQcyd/SEDPWU9x9lWMzwT4DAPDfPJClyZf93hVTtf4whF8pYeHEcWT8IUVfjAFZDHNNS/MvIYBStiKmQa1fRKFSR5TSObuCVmuEKLTwvu/5PpxYPon2ThPJgBi9hVqFUgCCvgkWVhkz2MSv/Mv/CdevvCymp8ceeAAYjDBi8eGV0Y8ILvrwcqCcx3j29/8fVNMeynFH9seQLAFFg5NC1tA9BZzWYCLBOwEVNTOL4Bk9ABZWlpA5OXLum64PAwD4BAByR7TCbE2/liaAKjf97h93a7Bfz3o9/D1jGJvL34zmDnyRoqZOitsJc+7er2sCtMu+KHvntFbfTA9VCoDQlg0AQBpzGCImEKsjvUTKxPSJUgkOAQDeV3nNry1/+DoAcPve/tUCAPTOKCc2skZDAAAOz8gAoF7XJgPTMHAI6HOvJh3eGAEIC8BFmlFrr54DiY92LLTWNrHz0mXsb27h7EMXsfTAeWEA5FzYno2I7CQ6/9ONLLsdABDpJyUABwCAijAAFABgi58V69jlk6fEMJCaHwIABA0JAIi+nFNsAQC00z+n0twv2FuTHTUagskp1BMHLs+2SBgAHMaofVH5N0nNOVV7yuRchgTysGoQQJ2/lHApDb1izCmpjNLxq4YqE88r5SWgh146GnOcGKDrSVPPHHbR5z0QUHSKBcn/Pc209Fxf6nR+rfjGHAIACDybWtpM8WUIqH22FFNamz9PSwCMGat0p6pKE2bqlGeSXBUOrQ4BAGOzbjI2xXR6KmXL1GFiRE2546H9U3+t3rTkfd1LAqCYcBP26Xi6r1/nNBggNbsGWwxDQUM74z3yMAhwAJw4vAFrWpoBVoWhOWYXaz8Efe5yXmokAGQAjAEAgqGUadCA3qEfTwG5U4JXmoNP1/8Cxe9tRN0b6DZvIYvaMvRycxtJQg8kCDt4OGIzHyADay4bg5ADVg60lfEfn1d57lhLKlGAgAHiORCz3mB6mjL0o+8Ea3/eG9YTBBCKFQ6lLPSHMfphhOEoEfPmEys1zNVrgF3A1uYu1tc3xNvs2OosjixXMFPO4TuRyAKU1wDP5AK6vQztjvJESrim3QI6UYa1nSZaAzKjlbSDfZV4aWS5sIEIJpK1qkwUMwUAUN/LGMAHLl0UAICrTrnPKnRlmgEwDQBQAlAcpgIAGAkAp7EEADwrFwbAjOcLAFDmzb0HADAfUK89FKolAYDnGiMBADrF2j0BgNcyASQNQnKltb6IE/6tzQ0BABqNBs6cOS2L/uaN60L/l9xzmjIVi7Jxij6dtGMNACiDEL0QpKlV5l98MBTCqxgAspFwWhWURIdeKlXx/HNfwd4uncoLaDW7KBTLsuWywTFxMWrjs2WiSABgcX5eNlpu5NGQm24qh4LoVw0jQVzI9WTe6I00a4OggZgVmvdAiopM6ZWHAe+93F9dTJgFKDopmmIZCq0GFwzKKE2qxNmoCYZsHDJl0o6kegPh1M40kKaQMlNlvqblxXmJopXrK1RIFkMsO9WhRO0/xGSGhjPKsdaTAlo10QW3KE9oGA5QKBUk8o1gikxP9KSX1LneYITc8zUDwBIGAKO1CX+klkoBeD0mgDevvYJiwZNnRChoerLP18ZNQMzLen30B8yiJ3qtjDKFNcFYHm4w2rl1vLmK/4byBDDN6eHpv4ApFmnvofgf8D5yU+Ykn/diWjNvTG+UP8GE1oUkRrXgYdDt4Nq1a1hcXhIGzNFjx1CdoXZJZcwKyGIKVJleTE2dqJP6GgIA5hk0kYRsts21WZ5fwL//v34TT//x09jdbcPzyjoG0MJeo4naTBXtdkOvTSL/XMeaphlx46ZBmsBrr6ufEOI/mySCXCJtShDYGXxbPb+ulaHOSL9oiKKV4s2XzuJIrYDuzhqOzdfw0MOXsM/s10IBq0dOiE7t+Zeu4F/8r7+FJ97+BF546QoarR7qMzOwyXzxLZxansGJlVl4+Qinji8iDPdx5vgR3HzlOkZhjFNnzmP11Clc3d5AP4rQbrURdga4/sJlWCnjanysN1pArYaNJMdLgwjNjFKmQBDsWIpN1p+O7ONHlxfhIMHxlXnMVYsynX/+2S/i/JmjOLq8gOOri2jtN1Apz+DGjQ2s3drF297+LhQr8/jdjz+JV26uS0Eaux7W9vfg1auIrBzdUYj5coBC2IQfxbhw9gg+9J+9H9/+zW/F3uYNNLfWcOroEmIi5oO2sIAqZSV16fe6steUJceZyLhk9Yj5X84/pF7ycJNENcXOUh41jsSpEQQgiMACO2DsajgQw0tOWtv9HmYXF1BZXBATxZwSAIk6VR8GACADgPrR1C8jD8rwqjOgeTUp+91uBCv38e7vfA+cxELZofGhj3Q0hE+DU49StDLO/xl48/d/4R/gxo2XhFVxdHUZ7WYLQamKQeLAK89hkJK55sNluo2d4LnPfgwzeQ9BuC/PXOqpCYAUtnpdTqcA8NkUmRMBX9GcqkkN0z4IFGXMM9cAwHa7JykA//8CAA6a8x3cCLT+d/xJtU/cjfavvkx9ze0eANO/5yAAIGZhBHB4BpPBEg7EPJIsFt5T7sM8/BhVy6QQOQiFAq3u670+vg4AvDEAwDoyizhLxwAAJQC2w+aArDRX4lGlQdcSAOMBwDXG81xFMXNaSSq7ZihKhJyF9tomNp9/Ge2dXZx84BxWLl1AlkXIaPhc9DGMhmLGKykDfAQYmUcJgDSUSjNPB34FADAFIIeSABgGgAIAGnt72gOAaDLBXTYNSjFF4JNNuzT/lgYADAuAtRxZBCnrGMUEI8htpSPJJufXq9qX+JkaOFGuqoZYmt3B1yyNr+yeGghg/aYp9hap0zr2WDNvDQDAxoWafzJg1Xtlk650+lLD0qeGMhk9BWb9xbVialgZwmljbDWQZ8M8kWtSJsZaWhijtwEAJjVISXP43kzCGd8MGbYiwaWHlWmKpwEAPYmX/yaJANrzYIqVIJdkCgCYbDOqljYGw+KvMP19moLPetJIEMeN95QpwBgMvoMHgJEAcNhrBjrjAd2Uz4D5nHltZj85LAGYnvibOl/2wTuAlONaltDT+L1pKZQxMjeGiFMAALX+9AAgAKCGFYo9pAAAsgDom1MC3BoK5SW41SrgxIh7t9Btv4oo3IKbhSKnQ0T5iIVONMJgxJ6NbX0gnjv9AaP2GPurHPfZyCtqP/smRfenDDlOY1mjIvPhcy6sBg4qaBAZIc0Tcf1vd/twPTINKAug14CDra0uHCvG8RUHlZKDxcVjKBSr2NrYxs0bV1AKcpw6MY96BWD4ToFpZymZCDbi1Eevn6PXZ9/oYRjT+NBDYxBhba8lqURBqSKD5Sp9u6SfjDAKR8IkKhYpI/AkycD6wLu/Oy+Vy5IfflEDAFwk/GYCAJqYo6I1iGaSKi3Z7pQAPIlgEEkKgDEBFLMOGglaOYq2hbrro+o5KLFpZmZ4OjEBJLzgJTn8PMVMCchi6i1c9NwyvtAa4eoQ6Ps1jCQGkAcdPQRIyWET4sscRsUAqikoJ8Kc6szQBPDYUUkB4DR4fmFOFjEpOgvzczLt7LY7Sht1ZAWz9Tq+8MwzOH3qlGwYpCZVqxXR5PN7uNjZoIpsQU+y1cNti9u/2ljUA8ziIKJRCQ0P+X/0AnBBsDQNAAAgAElEQVQDuG6Arc09vPTiKwIGtFtdcX7ktSbtWgzfdB4q863pgk0AgNMyboSqT1GTfdkLqdVJIvEJECRKiZBkwVHuwAeDzY5kXAv1Wf0xk34z8VCu9ROTkOmNxCx+M901zIfJYqdGmE2vynYff4wXvTLMMGWRiVDigqHZHOUVvqcaf27oHv8WVR6bqEn8oWj/aQIYj1Cv1zCKhvDpvs0pfyqKXJABwHtG8KXG5j4cygRwFEZwXR99jlK9QOLNhpSelEoY8aWxgbNdQcwYAzjMGAN4YRwDSF8AOqmbGEA+B8bkh8PjWzeuiimjcpznwqcOiNEkBHYitDtdBQSISY7S4wvdn3TkoCDAAKdghsEhev1YZbkqqr4CA6Y/xuY6Spcjz9vY5Ib3nzpnxmn2++OfK/dgShss/ybLxLPR67Sxs7uDRx59VACAA86wYlaj7pwcpnzexoh6Cp9I4xgAMBv+3VIA9NDKvB1DDTRls/78+P3qQ5AHO6fH/FsmupLx7mFlcRm//Au/jBtXb6LV6qFUqqFeX8RwGGFje1s8EJh9yrUpa1iMQImoA3HEZIpERSnd8eO1QAFFSeOklIc8p/NuHomxn4cERd+WHPiiZ8OKQ8yWAjzxDRcw42Xo723ixNIcLl46j/VuA2cvPYjhMEW9voxf+Ze/jltre+iHzLxPJUp0NAxx7tRxvPXRh8RNf/fWVZSdHIGfIyjb2N3ZxKmVE4iGiUQ3eeUyQivH1t6uaMqsKMdzn38WywtHcOXmJkZugJ7rCgBwI3PQkukSKWIsqIg2Wyj5BTk4AsfGt33zN+JLX/hjLFSLiHpNXDp3Cm998yMoFxx8/k8+h93NTSwvrKC520a/OYDnlNDrxTh38WEsnziD/+3X/0/0WSiXS9gZDhAy3nNlBe3mHmbtDMNGAzPVQGK4Fmol/K2f+gm857u+Hddf+jKSsINKYMOnu240ECCEhSgPWha3PqPq4lTOJDIReExYzOWOVSQV2TXyzJJq6VjwywUUykVhBIySGDOzs2LISdbLYBii1eti+dhRBDM14dcmZLURANA0SpFXsRCR9BAfKNZhFSpwyjUkUSKMjUE/gp3beN9/8l7MV2dgRQnqhRKKjPjMOIVL8JbHH8OP/vUP41ZvH27Rw8mjq2jsbGN+dhZesSJaxHY/hkXNH2z4SFF3M7zwh59ALevCG+yDWhC7UEWUKWaVmDmZQlc7cEvcraa8KimELVKGSq2KGQIANBfihNL1sd3uY1kAgHlxCadZmDzj2XQMoE79cznFI8it6a73bEPv/h/fGAPgtRyoX2sNm0b97l8nU7+pj4PN/52+b2r6PzWkN5M41QipHVU1AGTasK6RVGtuTIj7iv6vnGQUi45f5wQFoWSD95OMP54PwuO+O4apzuXJ+TH9ilVN99rX6F63VkMir+vuK4r4vQEMU2vcRh9+DemAeUF3YmocZADoRjqPBFBTMYA30XjpVfE+gQAACcoxkDVbIn2ybbqEs/h2pcbgeS2MPmqFp3TcRoLHWoU1Jc8gkSjyzLEtdDa2sfnlr6Czu4cTF85g+dJ5CkCRstEuF6SmIYMzpiOZllqynqTZMP/Q/I66fQGgaXQcZUBBAQBKImAjCUdo7O1j6QxNAGNZ+0o/zaZSDbBYNxIAoB5fGScpqjNragX+M9WGNRoLz1hkWUgjNdwX7bMZEk7M7sbRgZQtSGyFMkc2IACvlwIPlBWhNO3iAaAkAKxzmfZEsJc1sEgQuZ+P6KOVSI0j8oR+f8x8Eoq2SQjQ7IAxCKAny9KQW5bcs4iDN2rF78IAENYZZZyahXA7AKDWrvIAUGkscn8lHUmlAMjr1s2/aXanqzmmsIyba/0/JgxQRUwyU3i5ehpQ4Odk/51ijMr30U9KehT9c6cYAeO1pH+PrClhxplh05TBnwYcJOXskIRgzBIQOcPEb0GW89TXmmt/+PsnbFGVzCAeZTpKeyIf1r5ifOSY1iAAtg2PHgCk9hvvJTnPgMQlA4CRxAQAqihVF2DVqkDcwqBxDe3mK8iiBgKbRvQW0iF9PGz0klTilAchZQAZOt0E7V6CYaR8ANQsgX0O63DGdFOCSlmekYAHwiov+IGwk5mEVCwwaY21Rx9e4KDb66NSmZUI5jyvIgxtvPLyOnrdFmZnUszNlnDkyDHUaM7XH2B/dxthtwkHEY6uljE746NS4UgpF28Bxv/1Q0c8Czj07PT7EgG62+phpx0hKAciI4xYE7EOYHIWjTC5HyQphiEH1GQgu7D+2vd/X85GgbqEc+fOCqrBBcK4AzHhoDuyPqT4MJbZOIVDQeb+8FO/jwop6DSk4Z4mK4VdTqxSAMQDwMFcoYACVwT1iPw6HclVpPab2kuPRVaodAojC2FxBk/utLHtltHPAqQ0yrNV5idnMQIAWMphXzl50LGR6QWkK42wvLqMSq0i/+aCXF5aFF19hRFmvicX+fq1a0oP7QdYWFjEiy+8gCOrqzJRJWOAjd7e3q5MnsvlkkyYlSGghZmqylcXmqVoo80xOJmEq8XAa6IJo8yVjHM8++xzAgbwgkkzo5HFad23onaphr0+U5WNkAYoZAIQYeUGyb2YTdEwVNR3UqT5h42/sB00Cst7KBEkYkqjJg+yAI32WW8Uhw9ao/U30+npTcpQgcTsjuixPtgm7vVq8+E9kYxWybdnQ2uiCpUOi6+V7ycg00R8I4AyN3YCGnEkmjMVsUc0PYfrU8fLDVy715IBwAMxSWSqR7YBszSJdDEGkA3BcMAYOM7XbAzZ+PF+BQFSUmeEc+QLNYcygJQHo+Xi9MUHYBH58+gKnqMfhtjbb2CuPovA9+X6FwtFNPb3JTnCaPd5XSQzfTQCjf64AEn7N6QM45VggJVxETiO0JsUtGbTnKZQmY1TDlztIsv1alxczTOkQCBPDkk+Y3x9YpozFSnInyG66l4bc7Mz0vgTlDHAAw8uHgxySE8dGKZnHzMCzCEwFQN44ACbBi/GJ5/5mYdBIzNhm2hvhcYcx1hcWMDezq6sXa4Npnykf6a1+m/+63+M1ZXj2N3dU0DPIBS5xerqEWE1cO2SFUEtJq+HyCJsV54/MjMIdsj1HL/NgxO86fc+XeWqCEEHuaskAD4n1IENNxsiG/ZQdCzMVUvIoxDVwEUtsPDmB88j7e5hf/0afvQHvheN9h6iwMXxM+dQrczjS8++hN/7vc/A9StY396TUqzTHeD48SV8+zu/CWG7hTo9SaIIvd09AcV66UCe+dbOPi6cO48/eOopzCzOIaiVUSyXsLK4iI/99sdx9sgJ0YxFThGXd/bhLa/ilf02rnVGKMwtiA/EyvISNtfXUQgC2Vt6nS7+2oc+iN/597+FSsHDuZNH0dq8iW//prfh6ssv4JUXXsTFcydxbGUFvVYLw24fVpLh5NHjuPLqVdRnF7C518Rjb38H+rmFf/s7v4vN7hCJ78IpV9CNaDhYEIo5z5MKAU8H6LcbOHt8Bd/z7d+Cj/zY+9HZW8P+xhXJxD1zbBHD3j7SKESN6RdRhmGfZwcn7CmcjAZ9NvZ3G5ifX0Cj2YRfCuCWPOQ+kHkWrIINy1ftVbU8I3t0n7GwnofeMMTqyRPwyTZw6TTty9lIoFmkNOJFRVMu6vHK8OZOoN+PxQuGFO1oQOp2hvbePn7igx9mvLiwEGtlD+EgxlueeAgf+vEPob4wi/VWF6Wj5+AWq2jv7mCuVsFcfQbdVgtpZiFKGMlbREyWDxLUPODZJz+GShqiEPNaMxeYoLfS9rMYVOiwKgJlsqWNqKRwtC2MeI7wXJ6tY25xXupxAp+JowCAldMX4dXmhCKcO2T/sPhK5VmySamUPZO/R0XuquX9xprI19U9SjthnA0PU+HN69F/3+U1Gmr+/WjQD77GqT3xju9deSYd/LlmCqo/rz0ZWNEoXxIaUqjpf8K6gPR/fV7z3pFlLqZtBaYBMJ+dGdfiPmR259su41gfbCRjemgx+cIJvfn13AOZ+b62CuGuP1q+9bYYxdu//HATP93IqKHL5Nw4/N3jemfqHDLnkzQorid7D0FFofZyqnf9BnpXrqM+W0GyVKbrJwqpjXxnF/1uB55P+mwqtaTUYjTf1A2mvBZ9mPAcpiSR/01Mi2PKTClLCyVRp72xhf0Xr2J3bR2nH7yApQcvAExwYc/oWgI8kHErTR3lZowAk38rUIeJJvRGIrBPo9AozpCVKyjML4qfi5M7wCBCa6+JOaYAJCOMSGESOS7vPet1w/Llk0RBKif4TM4xCToyO1fXRoZvyhiPAIFIVcUEykTL6XWh2QDCmNbTeUU/UkXxNKXdYT0nDFJl0pslEVI6+lIewPqDun1p6hXjVab8uukWti4hE7JMp5iNZuovUd/jxCpljsp+xjTSBEN5T7hvGvNU8XASB0Dl9G4GZ2z+yS7ltVGmg5OkBzNYEVbtGABSoIbxRlBGcUoGMF1rswkzdZu8VonEVV8rTb48M4xtc4URxH/LAElLPg0jclxT6usrliasUfTAid+rrpHymVL1Y46UgwtPyYcN0GAkDXydcn2mafn69StAk/5caqAiQ1DNWp1mEigJniUMVdZh9JtjnS5+Vd0uqsLqU6aW6gWqDcUMJhlJT7CK6VPdfh/lSlWGaaTUs6dR5t8WQstB5ASwilUEtToKHJuztMt66Nx6GYP2BgKboY8qNWM0ytAdpijOreDKzW3cvLmD3oBnWwVxGgg4QHawzf2BPVcaSf8pa0FZmqn4wYTPEJ8JDqWIp6So1gqYmy3D9wk00YSXwxUCd1zF9AOx0Gh0sbffxvZ+D5Wqh5VlUv7nUC0VEQ9C9JptDLotLC/WsLRcgeuTcTBCnntotRO0OzQ6LMMKPGzu7KDT7WPEJKcRz3db2JE0KJyu39V2q55bMY/nPfzxH/j+vN3pSMNPx29pKNjIyEOm8jX5typ6gHKhKMgZ3TgJAJRITRIxkdKzyCZChE4AANwBAFAbLRd8yXFQYsa3S0bGUACAYGhjUKjjE/ttbDklDNNAJrTUWojjqNwEXkgCAKRdKARcAQB0ex8KAECNY6ABAEbs0fGcAECBlInBANeuXJVJLbUQx44fx5ee/RJWV5Zlc+bkkJT6waCHbqeNcplF/kic0Pn76BPAr+PmrFj4euIpjbXC1NWFzjEIR3AdH75fRByl+PJzL6ozD6RnRfAlwkQtdrMxqE1LrMpQr1VQCDwxTpS4FkZ0RUPR0rK5kegZvaiVkYqhoRBZU8YpsoEq09HxYlYSAEXvkpJkqtHjGzB6f9KrzNTafI1sTHojNtNms8HxWRF0VibFXLhchUSQ1QSWnzfACZkKNDvkfbeIltKdOggUAJDECDixExkKQYZczDiV75xG5LIMAa+VFOMqHkym5gkNazzR5UQhkWpa19gYUQfDjZQeAQQAZANjAU2TL9K5PURwcPriJViMAPQCtaiiCM0m0bq6AEOcPFbLZfnc7l5DKGhSpE01/2IMx0x4PfmXumCq0R8XIYJ8HnQ/nb4fdzN5kk1W5NpqKm++R7JuifrpCEHZmE0tqqctBrDge2HhQzoyn2lzMJhmwSC4pqgyoMPtZlkTqpcBLMbP8muYVE2XyQpc0A04rxVNlLhe+wOZSve7XdTKFdEyMbXjc599Cv/hP3yCSoZxigLTPQi+KEaE+lkEOLkZcv3ywDTvSzE21Ls7CAAcNMuU/36AhaEQdgEAHBWZSgCg5OTwOElKQpRcGzOlQJo0Nm+zJQ+PXDwNN+5h++ZlvPc7v5UJk7jZ2MGb3/6N6HeYE13Cr/3abyDOOJ3OcfXWFkpVD3NzdVw8fwbd/X1UqVmkMecoQblUQGxH8AsedtY2hMnk+i7OX7qI2mId165fQ6VQwCd+50ms1OeE3obSLF7da6JXLOHKfgcdq4iIOu9IaTqZxEEmDf1RHn74YZlAMa92aa6O9u4G3vLgeWzfuIK5coDFeg3VYkGo7aeOHcXexoYkEXSbTYz6A4m5jNIcX3juK5g7chRnHnwYzVGMT/7BU9hpDcCQs75XkYNbOWirLGZqTZk24FsJwvYe/uZP/Ah+7P3vwaCxgfb2dThpiIV6GcNuG3mUwOca4KHeG2LYHaBaqiLwfOzu7oIeMC4ZOgUHKf2UCNKUfKHYCoCZcq91MeDElYBZlmLp2BHYAZlB3BPIR1KjXD4Dsp5y0vgZjVVBbNeQ2wXFtOE65H7rOrj27Jfwt3/q76HsAcdX53D29En84Pt/ALW5GTz34nOoL82juHAEG6GPytwqqoUAszR5y1K0Gk1Z26rAzYX5ULJzVH0bX/79j6OSRyhEoTAAuP7ZiAuZicaGuiFinU8ZB2URxjeEjT+NGakYqM4RAFhQ55fjSjrKdmuA1dMX4c7Mg75mdFXm8iAFegwA8FQi3ZHngma+Kcvxv/gPBQDciQVwCAA4uMD1CzVN4/1NoO/87m7fJya/ynQ85tcd+j0aAFBGb0rCwgFJMgyRDkf6PDSu8Yq1QQDAIruP5k0BWZHaaFftYAcm/ePXqyPPzD7LfWsCv75RAEBFYd7BPfE+HwbNWryPr74zCKCAroM+Dffxw6bqHe4B4q/CabrchxjDa9fRffUaZueqSFdKwgoIyADY2cNw0FNeQxxYcL2Js7bRRiuttzkv+PNUPK9izxlZ7RgAWN9G46Ur2Lm1jjMPXcAiAQArRsKBGBk2rGmZvENmExtTix4ffL1qmi4UdCTSGHpOEUmcIS2XESwugmQABy7sXoz2XhN1MgCSEUJH1eoutcBk+QgAIC2n1uLTKI8NPvsABQiMNfjjKLuJ8z8nnodZJKo5VDWlGBfKw2dA/YNTYqkTOdiSjnUS9UeDagL9Qp3Xcgo+u2QmK5q/I7WBmGGHAwEXxp4nusEl2C8kSWNKPRWjNzbu0zUxf4fcK0lb4HUmk1lbz8kgRNG+GStM80fVpCt25rj5ndLHG68Ho/k3wzfeq2kAgBIM1ZApHy7WOeZnCgigfUD4eo1DP3+meU8qrn3iryXTeYI7+ueofxv/AVXHkKkiPR7rap/eP/rfwmCYsDdNTzJdg073KdKhEGQSOcekblO3W91vk4bB2osAgKnBWKdzHTCmTl6j8bbSfYmQRsQnXXlicZ1GSYJisSRMb0b2quGvMlMfWj5ipj+VqyjUqvA4VbZjoLuNxuY1RL0GCgLyqd8VJTl6UYbYq+DmRhPrG02h5sOuIko8SeChPxhrfwmMEuBM1er8EOlVZsu6i0cEkdgns+fjQJbsFSCJyeIOZIDuu2Q7e8IUEKblKEJvmGKnOcKIAII1wspCHaeOrmKmVELY6aG5t4Mo6mJlZQalKmOIM7HxaLaG6PdJ85+FXS5ibWtbehGVtEZAxxeAkb2hqW8NUCvGzvqPXNePvP8H8739fWnUjp84jhGLCmEAqMafF5kIxjQAQN2NAQDKmT0BAIRdQ42QYQDcCQBQph5cIGXHQTGKEdBU5TUAgMyhM6lGHDUAYJMwrrM47wcAIB2+GPgYhaEAANxEojjFA5cu4ek//VMsLswL4rWysqI7ggx7uztC9eJiV81lKo03t3pq9ZUxiEZTiPRKbjapGopiTAMI+gCUyzVx/n/xpVcQhkRy6Fiu8rWNht4cXXKkcmMCMFOroFJSRg4kApAIQnkAp6KUN5iDX20CxmxImxfpeycNpjYqNIvTTCeihL9/gqAfiCnhUEI3TPwJPIw4SeWGwM1SoYMTF1K16elGX2urmcAgD5qjIhPNAhIGAAEAehpwkRPVJbhSKMh7JOOBAIBKYWCjS1dcBfYoalom7AGWyPL99BHQ8ZVs/nloEjFnDJphANwOAPDgZtY21zKbuQkAwOYffiCIWpSm0hBRi81Diah/TSQibWxu7UrzwvfIA6ffH8jf6lDQ6jHVQdwRADAu9NPT/ck9mhjWTH9uvMEK4KQM21SDentBSvqcbMZTBynvIxkMvLZMVhC5iE4NMM+gNBWcLBDWnP5QD9NtH4cPANMw3w3AMD9gDCoZAEpADX0QynTMEsYR3dzp8rs4Ny/xWA9cvIBf+sVfxtZWGzvbDQHt2Ojz+vM17+83RNfN55f3gwAAGTL8NzdKxdzhvVQA2MGPQ8X7AQBAvXlVSNOAhuiuDd9iGEuCII9RcHKRVhRdS8AsJ4lQLzh45IEzKOQjbN+4jDd/wwWcv3gG13fXcO6BB9DvcS2V8c/+51/FI29+Oz7x6T/GkZPHsbm3K5PapYUF5HGMkuth1OkiC5UTMyfci3PA2WOnsLK8jAsPXJCc+UE6xKuXXwUFGi988TnU/Bpcr4rIr+DqfhvrUYz1MEFUmMVety/7ECENusYSAOB6evzxx3HlyhWR6FQLPgKWDP0Wok4Dj1w6h8V6Ba2dTdnvTx49glOMLE1i1Iol9FpNYWLsN9rY2muAsXKDOEehPodyfQHNbh+ffOpptPMA291QzDCZ49sJB9Js0rulsb+Dom/BySIcWajgu971jfjQB74Pca+JrVvXUXaBim/ByxI093ZRYTyq4wibgdP0XreDgBIqxgVKQ2/JVN9hhCqba+NnQRlWFMl0Fb6H2aUlpPQIUNCj6A7ZPKvoKh7unki/4JfFkAcunytlXEVJll0q4crnP4//+zd/E9/8xBN488MPY3P9Fvr9LjdwkSCcePRhwAmw07fQGebCZijQiHREJ2pSjCkTokdIhpRxnY6F2YKNLzz5cVTSIYI4FEkdz21ZqzKYV/ugUIIPAQBSQHItUZ9IkGeujtmFeXVmjBkAA6ycugjvfgEAYQCoCeFfxsedAYBpNoJex7ftVxOA4HBjedtOMA2M32GfUD/6IANiMv2f+vxhqrv5uWwuCNomMVKeGzxvKbGkh5DW+orJGZtJ7uPiBRDA5TBCHMKNsE6dMbdtzrcBAGN3AtV0CUB8dwbHQeDzDjulTBJfHw3A/P77fXZuv1em0Zw2ajx8XB1MH7rtd7ERIujIuKxDAAAZADhaFZljgQqjnT1Ew4Gcl3QFJ+An2vdxA0aS7gQAYG2kGiClRWfNJJrdISNAi2gbAMAwAB7SAAAJkRoAYL2VS7OuAABO/xUrU539OeuirxEAIJJbY3pm0qeEATABANgQTz8/pvEzNbEBAA7n10+GIao20WMzGfwoCYACAIzjv6mfOLkkCMCaS4ZDWSISuWkAwJgeHwYA1FJVE1B1hnOK6qpmODVmbgoAUJ4D6r2q0ipFkmoAQPocNv4TAGDsC3aAAaDMWdWHjs7Tk/jx7yebSvtnCTPBiK4NYKIntfKaTZ8xVY9MwBFtsG2iqPXPkck+zy3xn9KDDN0NUjvPRlmeY82uMGCGNOWaaWD2ANP8G5CAbAX2NGZYON1Ymvdn/lYN/1DqLhWfF6i+R/cfIk0x8mpdNwvpX/Y+ylxjldjAnrFamyxjXk8madk+Yr8IpzojAIBFZkkWIty/iV5jA/mwC99RHhJxwom+JZKZMHextd/D3v4Aw5GDOAswHNkICaZxzFwpy/kq8e4pTSK5X6ooPZrzZikHgnxtfG6YbsG4Pq55Ppcj8TDjM0QQgO+ZEnoFH5F17CLKPTSabXRbXVSLHs6dOolTR1fgWjG67V2s3bqKubkKKpWSXItwlKLR7IlnQak6B6dUxdrWDlqttsJDLEuYvDKs1t4W5mLJ7qTNgM29tD76wz+Ur62vY6Y+g+WV5TEAwMdWJsq6ieQDxIONsUuknXNS80dPfhoEAGwikjZvluygitYtMYCHAQA6ZWuqFY32NABAN2gDAPihjUGxjt/TDIARGQBEyQgAaG0Sl4lDBsB9AgDLy0uIqakvFFAqBDJBJADAm9Dp9aXQfebpp1GrVuUCLSzMCwBApJdRgKQCjbVb1EMWiwKKcHNiE85rI0ic1jGpvPehxC20Oz2UihXU6/MyHLp+Yw2tVmfMfONGJ43bgQmj0sZJakGtKtIDKSz5SGapZNHyPbCBI5JkDn3lTKq1/jryjECNoayYX6E2abUJqmxtjeBNTf7NYjQGUtMNLL/PMACYQa/2Ve1KKoXoxMBOAQB0W1c0OJkiiw7O0dR/Th3p1JlIwVNmwS5KkhSBy/dMAIqGKxpd10wTZTyTwUkTAXWICtPLQmQAxRKiISUEvgYAPMGxqfmPXQd5UEBKfS+XsgAAubBMJCXAcnD6wgPIvQC5ywicVIpxUv1niCzyICdduVzG3u6+AABceLwevBc8dKiz4YdCaXlom+JMa7jMkSAaEXU4TN9/dY3UwSHF312KUIka1AWgmUJwozH3gxuPNPYygVDXX5r/YlFMLmWKqc0gDaJsGnYDABhWgNlE+Kqm/R7Ma51+jZPDfTqC8s5lnjlw1FVQ/39SRJDtQrkLTUwm5m4EX+jl8Qv/wz9FFDlo7HdEwrC9vSPXn9RvTn/NNeU1YBoDm7eEun89EVCSlTu/LlUhTP6j/Kwx31Uj7prBSlaRZ7HRHyGwUswUfNH+ixGg+Lam8LIIb3vkQeSDNnp7m1icKeHd7/0OfO6Zz+Hxt78dnlfB2to+tnYH+L0n/witAfPobcQEF8olMM+d97PIvXA4kuhMLw8R90ZYrgN//YMfwP7uHuYW6H5bwLWNG1hdXcFTn/ks0jBGEUXkVhGNCLjVDXG918d2DAz9GTQHSm88Uyuj32vLYfXomx9DfzDAjRs38G3vfCduXnkVbhrBiXq4dOY49jduohpYOHdiFUUXOH/mlPh3zNdq6LdbKAeBMMWajTZ6/SFurG9he78trrt7POzqc7j4yBP48rVNPPP/MveeQZJl53XgSe8zy3eZNtNmuqenx2Ew04OBHwAEBRJYEtyVSGKDwT9SUBH7hytF7G6EuAz9WMVqdxXaCG1IFEiREkmRoRCpAI0AEIQhMMAAGIyfnvbeVJfPqkqf+dJsnPPdm/mq2szAiaiJju4pk5X58r57v+98x5w5j5XyJhL5ApoYoE5TWUdnJ922Wf7VK+MAACAASURBVK8KUGluN3BwrohPffxj+IVP/izySWDr9iVEghrajSry6TjG82ncvnEFCFqKYeSez/XOxBUmfXDiRVof/6ZfTKbA5n4gACCSTCBdKiE9PmbmV4RE6A+STAnsaUvrG0Uum0MilSbPRppbThNYhHKKSBUwDfsunHoTmUgUuXgc60u3UcpnlV6SmShie3MDi6tLePjZDwLjC7hxY0nnKnnevQ7jCAuOykdzUnrutJGO9lGKA6989YvIdlvI9loClmQwptguDkJsuutZCmQARFggkUL8IwYACBpwjyAr7ScHALhz8u8bstFdfhd2wH22gPsDBD8cA0A7Hgt0FqWtlgAAAgGk/8c45WPBpihZk2/QjZ5xlNQ+p7NZgGvGmfGO9s9dIICXfTkzrdE5Y4DxDw0A6CD+wQCAoTbuPtd/95d2vh/vHAAYninuAf0ZpagxxtGxxlD+szEAKhcoYcojuo/moAHS7T66axtikhJU5H7Mc5BDIDtvraby680mzG5S6HTpYoqpZmsJjN66tYzyuZAEIAQAeAkAGwZJAOg74uSkxmwzBkB3YJGnPyoGAGAeJYojJAmaU0/vwn8XBgClmUMAzDWoeo+GzapNeMMMAF+r+IGVMQBsMMh7gYZl9ALwyV2+ViXoTgBA5nfyTeL02QAAdhVeyy8/rahJbP1E3U/8RxR9qzPiqeRw4i7Da/aTjgHg7w3DISg9YK1tDAC950oMMOq8f038vDVXLtpQr93EOuGIPn6/mbaOZJa6Bm57GtZ/0m2bA/xQauDut/DQZUeT7uL1VMIQqHAMAM+VYgOrBp+APw2sBX6ZvMKDI/512KBkNNHfAZ5wgErgnEkS7jp4trCvsTyIYB5ZNmzk54wlHFNfZq/D9pGhlMZ57XPaz72vVjf2AH82NzEptpQaXsVsx9ASAJBGcmwCqVKJ+fJAp4qtZU7/1yXNjEcYX9zS0JfNPQcS65UGKo0AtXpfDMmgm0CzA7QEAESwVW0hkWZTTR83DsOiYnJ3u2RtMAY+K0BBppD0zmONxH0hTuDF2D8WP2mSej5pMr/5wcFCPE1zwC5qWw30Wl1Mlop4YN8eTE3QlLmDjbVFN7zl+xCXzIdSCF6xFBPmIhnVVWRX8P4gGEPWI0EAu64j5o1v+j0QoPXxa7/8S4MrV69ibn4O4xPjcjXUm6DFaXEg3LSEILH5TabkvEkA4Dt/8w1khwCAi+MkbUgSgD5y1D7G4yEPAAMAzAPASQCYA38PAGApnoUAACcB+GEBgEwqpVgEThIJABBJ3apUcPLkSZw5fUY3JN/IfIH6DTO/IMLL6S9vF77B3PCJ5PAPNx4vj9AN6m44TtWbDQMAWp0OUsmMAAByScqbFayurqPnaDrcwIbn56hDt2OKzs+5LAp5OjnSIIVGNTS/ahhtLRZDsVgKNTHOSVOmHrYYOJlSCgBd9mVk6DVAHsXcOb0ZbpQhyuuQLkWqkqMJ+RvcN/S22bim1wEAul5suJ1WlOwIW5BW1CSlqe3rtYUBAEoB+DpTCcbMGTpPrZgMZ8iCSHKDN3S432pZrBgN7QQAtEIAQELGaEMJAJ352VgQAKB+zpmliO7KXNEoHb/jOPDgMQEAoNMojQQ7gQwjCQDwd5EFQvCFkR3LyxtyTmfj6elOw8m/c6H1prjhxtgXJN6F3qOqvuC52+RliJC6dWYaTPNYMImH30ANkDFHUqZG0CMihUwmreKFPgbyipDxmzugHWDhG34fr3gHMKE32p5l+PncCwB4u9rOU9iGwEPfwDQyjgi8yQWYdD9KXQaQodEjDx/HrRs38Kd/+mcIgjg2N2vmt9Bqqcn3k34yAjgpIDjA51qt1HSAkEbGv7lp+gPujkJTB9LoszveD3mQODpZ0FVsZSo2QJQNZxwoUctOuhk1hLyH6ehc3cIHnn4CTcbb1beATh2//JlfwGvnv4dDR48gkSigODaH737vDL70tRextt3BNqNpUlkBUeXqtt4vmmMSNedxkI008cDEAP/gM7+A7dUyxgpFRbiuldfxzEc+iAtn3sJXvvBFTBcnEe8m0GpHsN7qozyI4Uq1hqtbDVSjObQHMczOTGFleRFzczOoN2p4z7PP4vTp03juuefwree/jo3lJeyfncShuSls3L6OmVIWP/93PopLp17G8SMHkMsw2q+lbPo+QRvKlwpF5LJ5TQnOnb+E6zduCxJhRu56eRu9aBKZyTnkp2dxbXkFz7/8Cq6vt9Fjby2acxrt3kATfBlA1eqYKY2hsrEulsHxQ/P4p//rP0S/WUartomrl85g//w4JvJJRHtNyTJaBA/I/khm5XwbjaQQi6cRi/Jc6SOWHqAX6wkAYHM1PjdHVFSbme0HMZnhUSZEoDCZTMuYkTFEAQsrgQlmhmVZu0BQq+D0q6/g8MJeNMobqG9uih1R3liTKzCNCM9fuoATJ59FrziL2+sVTI5N6DrVaoyvzKBNJUE6i3gypaYjOehiLA68/JUviAFQGARIDKgH7YoqzOk+DZ08AMDTO06mnAJqRgCAJAAE5uUBMGX78Q/AAPjJAwB2T/7dEbqDnfD9Nf++8L33HvYjAABI42bCD4cqrSaidP7n+SgAgIqSEQDgBZAcNSXTGWMBENi5o/8eTeV1Po827B3N+juZwN/tHApfDz32DwEAvFMTwt1AjC9ujWr+9gwAf976c3b4uhwDQACAYwA0nQTgnQAAmlK7D9MyjyjZ5vrv3OTdlJnn7xAAWFxG+ewVrJIBcOIo9ngJgPMA4MRR55PT65tjP+sgdT6q0X/UEgAPADCNgBKAtwcAdJe4my0M3pvWXx6hTtAdblhHNaU1R6K1s8rudtAlGOs8AHQNyTjwrDulF9j7PQIAGJ9tEgA19c701DMAfJ2i3+ma2SGVXYMR+znWdX6KqtqSceausSMAIAmAAwC8BOB+AIAlj/lrs5N6zZ9jvxEy7be7NPwJeYQa+9qaSEf993HaISZDeBATlgDodbrrPzRrdgDAgLLiRHQIAPjaPgwmhP0AwgwAX/8T5Lfm1yUphPoD/qwAAgfI8Hv4/752JJOOg8wdQIb30nAAgE8oqDUayGZzqg0L4+P6OV4vmh5T7NKilDeZRnp8CvHxEoVr6NfLWF+8hEF7G2nFnVudTs8hJvjwjCXTl2bLNNRrtSEjwGq9g2qjiTYHuR2TDCg1wwVc6PfKmD4pA172D54pS88v1v+W6mbvua9x6YPGmrbFuHcMkCQ7V8bsKQSNGBoV1k0DzEzlsTCfwfgYB1d9bG5solahBxzZ5ZyA9hGJB+qL1yt9ARha906Szt40nTGGhZ1hFqMZfv+G1/wffuaXB2fPncPhI4eRL+SHAIBMJ/hDDrUUgtfrI51IigHAxoIAQKY3kgBYJKUZqZABsAMA4J0VtBWDtFMC0EXaewBQk+wYAF8iA+BeAMCAbvzvjAHA5zk7u0dIUzqZRD6bkbbnyqXLmtRuV6t44okncOvWLWmMiZ5wQU9MjCsqkLrv5eUli8Ym3ZxT01hUGguaWPhrFAYA2JCJ/h9Qr2R0LUoAlFrQA5aXqe0g6hmRntz0T7tOcWekkorHUCQg4RxYqZknXZfmhFx0gWMAWPO3kwFAAIAHjmcFeADAbl5rYhSL5rbwcIPqN+harWoRGCEkUM27mshkSCJgDBC/eRgYQHdxk0kI8eR0mjovLxVwBTPZDdSqcvlk2ZjyehBEcigaJ6yk2JDNQBCIzAw1znxc6fd4Y5jfQDcgvTsh2hwlAEGbAADJ2VG0+b5Qa0wTQOr4tBNFdQOTRtTnxH8QxQNHH1KkCBsvGoMRAFhfX0exWBQAQPCFxdn1azewurql99KbsfA62YHCl2BItUc43w4ACDf//jruRnnDTbcWJR9fFA6XU+qAGJGXI3ypST1nNv/8I9mFm/rzsdLJzB2gjqHDd2GleJQntFR94x5+nn6Df/sC2ooDvVb3mGr63YHHf3P9MO2B00yCAPQDeOrdT+LPP/c5vPH6afT6SSwvl/X+TBAZBsTW4CZo8hVgenpG74UZNpphJtHouwMAriR1Jovh90Svy32C965s5FySAht+8kxyiQgKqaTWLgEAFvSlXAaN7TJOPn4CkVYVtY1lBLUt/PQnPoSJvXm88sYreN/7Poo+Mnj51Qv4wpe/g26sgJXtFlp81Jhp0+n4qpilfhfV7U2MJwP8z7/6s1goJtCpNpCIxuXlkCvm0ei2cP78OVw5fx6T+QkEVRpSRlGPplFPZHG90cCrVxdxq9LFsceexOVL5zG7Zwrl8jo+9XOfxPPPP4/5hQUsLi6i3azj2aeeBNp1JPstzE8W8MDsNDZuXUGmV8dz73sa62sr+vmtjXXMz86gsrmJhf375Wje7w6QyuQxCPr4zndexvLyuqisjFC8urSGVGEM8UJRQEArkcI3X30DL751Bf0UTTmpxxtgdm4BrUYLzVoDpVwe05NTWLx6DrNjURw5MI3/8//4TRSzcbz20vNobq/g2MF5eTHIg4H7DAvnQMJ2JGJpJOJpJcsksmziB2h1O/IIGXvgIBT0zTWZSKPRHcgYlHrAaCKNdCaPVIZmeDEh/+z4ue/1SBEkVZ857b0ubp4+hXwshjzPNE2BehjQuyVB2VkLm9VtpCf3oPTIM9jcqLnUAq49enrQfFRIp+LeyABgjORYfIBXv/pFFAcdlNARKNBhwewAAJqCDRkArG1oTiag2TGPohG0SGOkzIMAAJluuwEAmQBOquBhk6/sHe8BkMsNY8R+cgCAME53J51nxAD4/pv/t9+/fgQAAOWVjYZ8iQigxUm7leTU6/Pd9M1FWYpbFomKBcDpZYyTnrs04PbMQvI8t3PtSAXw7rT3RjjuZCbu+t7/VgDA3d8LP1m+NwAQ/rm7sTk0RfdRc7xk3Q4aNAG8dE0eAG8nAfDJS34QslsCoIrY1T+sEQnEEwDg+bR5awnl81cNAHj4KGY9AMBBoTMBJFiv7O6BabeJ9shXyEkAQGbkj4gBoKzBXQwAzmzuxwAw74DRfTdkWjjqOvdGnfGu8fa1gdUxNkVXZLard1nX8j7wJoCSV3LPckaAdj19KhFrQDIAWENbko0HAPjgbE7Z8vv3XXWvu1eGdHXeazR7JZtScg1LyhKr19WWXgIw8gAYSQDuBQAoWcEBQB4sME+uURSz/azV/uZlYe9luOYw53ZjAOiODn2vb+iGU3M3XTdbNKtUjDkw3A2MTaQUCWMARJnClTDGhAcLfE03nPZ7Yz4HJij1S+uPczvzjLtXvcoazLOIWXeJleH8sqiLZxrTyIiJZ6mZ82p2LXm/pTawlxKblaxxnUPGJGB6Fz1p6GHTS2aQnprh5AEIGmhtLqOydgPoVJBEgEjfaj5d4hjZvX205V/Hmj2NZCqPRCqvxl5ZGIMBKrWaJu4b5U1sbtVQr9GI0bxLKf9sst0dsM9iXGBcaWEEJGLsOQg0eHY13zd66RGwl5TEIillmj9IoN+m2a+hDLlsBFNTMQEAM9MlrK9uoLYdoBsYmJumbCMRoNbqYGm9jVZgjGsOJblWWe+nmDzih8uuN/D+EzuGdQQA3jx1CiceOSHdJRkAcgIXgmGRZGwiwgBAs9HQ17779W8iQxMlLwGgWJQIaL+7CwBIIc0b3AMAoi33kI3GkQ0zAO4CAIRNAPkzcgslAOBMANn4sRu7lwcAnyepsNRueQCA7x4BAC4qOrwfOXIElco2lm7fBinrXLSHDh1U8Ts7sweLi7cUO0c03hz2ByiViqhs0yAwN3T2ZONvzYyjCA2AldU1xZIxZ5sMABaQt28vix3AxwlrfkZnq4vycI3w+FgR6WRMGyHp8RZPwjhFxhOyobOpvjX4jKgw+hm/lc2yacNHBhaenubpUP73Dp//UGNkaKqm7U7PNtyM3E2fz1r+PDcD0/hzIzXnVtO9GBLG5+PdU41NQQMNZwLIwpXN8oAMk4Q5dQYWccgmP5NJcbglNgPprt5MkKgsY8p4QBGwoqEhny9jwUj/Jy+2KwDAmQCSfkMAYGgCaFruYbEbS6ITAgAoCWDkEiNIymVmnefEuiBow4b7yuVr2CxzqhwygvEOq86MxZDR0TvrN1dfmIQZALsBAI/qhhvqHc213lW+10ZDVEwNjI7EzYDrgR4SvF7cENj8mwzDzBS5OyUTKWcqNJIb6NBgJONdcqZ3SwDuaJB30dPuU1uGBgc2OeC9zLUz0pL1xRLhRIASAIKPnCrvnZvDZz/7b0X9394OsLq2Ke3/9PS0fpbvVTJJfwwrnjmFZsPPe46HED8oFeGHT6/0R6TeqrvoWkeTMHP4FqA16CGNHlLRgSj/pKnnkjFNwU3GQurmAGlWUZ0WDi7sUeN8/s1XEeu1se/AFB5/z0NYr6xje6uBj//8Z/DWy+fwR//58+jFi7iyWEayNIWtZgcN5h/z3e22MTFeQKtRwbF9E/hnv/4rWLl0Cu3tOlJxxsXkdahv1Su4evUKgnoTiUEc7W26yCYEAKwFwHo0hpcv38RmL4UIPUqyKVy/dhmf/OTPoFqv4PbSkrLib9y4jvc+cxJ9AqjoYn48h4lsAv1mFcVYHw9MZDBTyolC22hWMT01gdXVZcxMT2p10o+DplWMi6QZ6rkzF9Bp9+SDQufaJjOu40ncWl3HaqWO/ccewQPHH8WFxVV85VsvYqPWRocOurEEtqtNZPNF0UA5GWg3q5gsJRA0t1HdbuLJx/biD373txDrNfDC3/wV2tUNHNk3r/cmIS4etdYEBi06lPrVdHaAeJp7wADtXg/5Iw+aIRt3zxRNaKE9AXHGDxWQSOWAaEKNuu6RBKmTPNB7MggrZNNqIprra+hWttGpbGMyn0OFHgW5DKLZNAZBW8ZC52+v4/gv/Co6lQ4Wby7KUTmfH0O3H0VPEgUaEbEoCBT7OJkEXv3y51HoNQQCxAeBZAw06ZOfgap124tYUDKijPFyOyQAHgBwHgBDACDKFAAzASQAQBdxNvl8jUHPTABjDgDg9IRF00+GBOBeAIClA/lJse1D99P73H2nulvTGD6n3Um/44ffuQcArdpj6DcbqFdrYs5QRsPYJpr88uzj1NeGC5QLkI2ixHZrBJIJpIqFuxrx2SsNxYG5KiBcn/BgeqcT+Hvt4/8tAQC/n4evv1HL7w0AhCVm/ueGTSoneRyiyMnfIoh5rzWu30D98nVMTBbR3UOWxb1NAHk2jViTjurtfpGVgqYV5wffR4LwrGM4PNm4eRubF64JADh0FwBANS2NvOhc7yQA9I6yBvhH7wEQBgDIACDdfZiOcE8PAMYH7lwdumfC7rouQnz3GvIJWN4DgK0fm+xe0FaHJQd+RqdS/sdaWc2gmS2rURcLlIxY+q8YA4Afit5j0xgCAPw68FHWvsbwE2Y+vjXZ3onfvAlMnmkSAD43Spz5a3yda2bDIQmAkhB3SQBcbeYd+YfJBGqEWTsbMOEBAM9SUaPsXrs+51mXIUr+bkaLNfH3BgBsG3SJCJQn0qTOMSbC7F5/r/nXtoNhMGQeuD01ZPAYBgLCQyH2VKxNWHf5NCb6MnFA500EZYjqJTXyRWVdb6A2gSB5BzCpimzmBKM13fuTSKGbyCCSKyAxNQ0U80BlA+urN9BvlRHpVBHvt9WXNluMmqe0Lq2Unfm9C1qqvb7Exuj3ORAcoCH2dluJKxziknpP5mK91sHGRg1rq1vY2G4ikk2rEZfDfzSJvmKhU4qpb7W78i2QzIsmk72uxaZHCF6wzmXcNyVgZHVmEaEEgQyJfguFAjAxnsKePePywEI/rrqJAEoqTSCkKynlZg1ots2nz9f47JdY63c6LcUVmjzbJCThvU8nBAGA115/HY8/8bgoCTQBvB8AoCmcYwAYABBV9BM3SU5pFSHiGAD5WBTFOGMAU8iEGACaYjsPgGyHVG+gHWtpkus9AMgAkASAMYAqOBwBTvEjPxwAQFo/AQBqtknXX1hYUNN/5fIlNRFcpI899iguXbqEuT2zAgA48SfaxYvIvycnJ1GtVNT0emSFzakuqqQEXAgxtNoBKpWqJiecepXGJrG4uCSDLN1wDvHbXWhY9igdoNuYmhhDOhXX9I8mXZwwMV6C6GCBBb/7fcPmztHsbfIjxGAIAHg6jpcI+GxSRdKFnVpdscSGTKZskg4Y1UcNknNUVY4nM1sTcec8aYCD6WAMmPBGKkMAwFGZ+H6TziwTPxlXEQBIiv7FqZdyZ6ntd06aXNC8xqSvc9PipkxGCcEQxgDymlInRPlFNkWmBwFi0qYMACDAJgnAEACw8kfYKiOvaAI4iGH/g8f0bzYdsriJRCQD4eHNwozrn7vstas3UNluKkkg3NgP6WUudsVfV2NpjHJf+Xnqr+4wgQzHAu6gGO4sYN1sbxgDqIIuyvcipvcikyZLw5p+XkuvUzKPBrJoqP2Km2usi3DhcxLdjLKRRMK5GIdojrs8AMIHxKhJHmnGwp+7o4h0nhN8DHo4SIPm7yFHsVchQJBGEaIxPLD/gPSyv/Pbn0WvF8WVK8totszUzz9fu/5Ep0lhtDXI5p9/5/MFocCUB8jM0xVnIwDA3m+7+0YfNjkYuWYrZm3QRT46kMt/NhlXVB4BgATTOpyhjySSXft6IZ3AB55+F57/yl8hn6CrbQW/8mu/hEvXLmJzs4r5+UPYu+8oPvvv/hjXlyuY2XcUVxbXUWkHSBUKMtLsdluYnhpDeX0Jjxzeg09/8FGkgxpmihOoO4kDzX0G8SjeeON1xWR2m12gGUGnl5AE4ML6FtqlcZxd3kAnOYZKq6P9ZHpqHCdPvhvnLpwT8r65tYknn3yXGtur587i+KH9mM4lZGK4f2YCE8koPn7ycQTVTU21xsYLOgfanQampqf0ObJ2ZqZnUK81BTYxlnN7q6qYQCWERKNY3SiruY6lcko+KNPXYN9hTO09iMWNCv7rX38Ny1tVpEvjkgWsbW4hVxpTzOs283JjEcztmUJ1cx2RXlu+BP/7//aPcGBuCm+89ALGcin9EUtD7w1ZVHTP5sHaEKLO5qrd7yF39CjIBaREK5rJSQIQENFP5pAii4vT+WAg1J/Pn6a39E1gUkxMnV8P5cUbSAQBurUKxskIaDXRrlSQymeBThvrm2UxB27Xu5h/6mOIl2axXd5COp1FMpHGRrmCZCaHeDKtCTzzyYvJCPLJAU596S+QD+rIBnVEex2xmAKB4A4A8FMnZwKoGEAnAfAxgGQA5JkCEGYAOACAMYDJ0iREliADQAk7PWSyuwAAlwLwt+sBYD39rv7DblonpvXN187m39/Zb+9R8mMFALhJkb1Wr6NZryn+jCWUwCruYdKmMz44sCKYzDYa8CoTmz8bR3ZiPMQe3AlHeNr0Ti3T6PwxiOD7B0XC+/gPagDoH+P7/f0734+3ZwAMp5i7nNL9mZxMpQQAcB3Tu4O1a/36DTSu3BAAEMyklT6UYgzgyhoaNdZ8lgLAepmaYk+HtmNjpLm9LwCQSmHjxiLKFx0AcPwo5nYxADTB4+rmXhThwMRSq0wyHbUYQE4TfwgGgMBMLQHe8MYAGPRJKTYPgLcDAGzQ5NbQUMLqIi816LN/76wgvOeUumVjSMjzytY8a15O9lWjsL7eAQA4AMQnA6B/BwNAAADvEwcA+GZf4EAoEUBAqRvYqAZxKQC85zSd5UCCbE8n8RIA4FIA+IL4vHcAAKEIP/lc7WIAhOt9X4fzXr4fANBhIoi7rsNrGJoo3QsA8IZ/uyUAVrebTwFraaalEVjxU/kwYOavm1/f/p4J17dKXqB3jUufCrMHzPPCTKjZU/kIQA5hvDEzJbrySNDw1IAVm/5zIDSaoJMxw4QnynzZSCtNgEac8YhkAIN0HvFCCfHpGYDpSJsruH3rMpKDujyCMjEC/wMND1LpLBKZvBr/oNvW72EdzAY+wSSBCGuzAM1OW3R9ggGNRkfgQCyWQyyWRa9nEoKLt25hpbyFao3m0nzeHJ6TIZhGo9nROc6oR4Ll7Y4B/5Qwc1BnZpfsXygtZ2x5DNVKVfVEIZ/Enj1jmBhjdH0chXxO16y8UTamNQZYWd9Cp59BjdeQ/FF6T2VSJhmPR9Fs1iWf5joNAwB+Iinmxt//e393cPrMGQEAnaCDXMF0Frwx2MCJXsNhSDI5NOKigdjKyjJOvfQqkgGprxEZKWk6T4p2ZGAmgJEBCqTT052ZC73bkbM7AQAiINkoUwB6cnpux9nwRRFvRmQC+OXNKlbiOTS6CfMACAEAjC/xJoBcxJF4VPGFdIFvBW3MLcwhTSp/nFT1hKb6pGcyui1JlkEshls3boo2nGWe5GCA+fk5GQFSLsAFTldxLjhmv29uloeaYaNXpMQYmBifEELPa0QAgTcS0SkiV3ZQ2ajVMuG5mfNrEdTrTWWQK5PcTW936/jkLssJGtGuCJDPppAmGtrrgLIALgo237kMF6OP77BNieYTpvtn8UANjmWtErjQpucMatR0i1Zm01cjVtmkXlR2NujuplTz47IENb2XFCImhNqzDrx+XMitN/yTUYpHa0c0dTVsvFZq7KKi4WWICLaa8mngIUAaNR9L2JzTYjlGkNV4ci3n840oq5vZl2YCmEO70VL2Zq1aR5zsCxbuTDWgToVu3ylqgBkr00M0kVTBS5PAQSKDw8dPoE2UlE6z6axYIqSPE7n3DAAaRp556ywCPujgTqM+v2n76z3Umbm14Q8ArV+3s4/kE6PjMvzzYRTWIU2GjDqXVx46bPgLxTzGSkVkszZt4DXjNfLvk0AhZfeaUjgsIh0iuKGqekdjvwsAuKOp3/UJIfeheBy/VsVYkcGRaaR8qoRnANjD2D2QTWfQbjSlZ37qySdx8fx5/Mc//ANRsW7c3ECrTTNO+huk1PRzDYjS1jP3ZU5MBGommBlBJgkjGm1dWtHDF8WW3ShWw+mKO4hEgNHToSTK5B9cu+lYzXMOMQAAIABJREFUBFl0RftnbF0mEUOKqgw/LaFjPNcbgTveV/0A73v6Xbh24Sya22X00cK+Ywv4+Cd+Ci+/9KomwKXSDDK5CfzeH/4XHDz2GE5fvIEGnyLd/4MWZvdMol4vo7K1ip/56LM4vlDEgckSNpfWUMoX1SxsVraUY//WW6cQ54nTGSDWTSCZGcfZW2toZYu41mjh3MoGyi2ayRTl5n7s6GFMTo7h1OlTaq4/+alP4dbiTbz28kuYHS9pCr185Rw+8eH3obG+giOzU3h4dgapflcHsbaSmEI60R2QttnH5PSk1ijNepi4cHtxSVr3Bw48oL356tXL2NzcxPraJoJ2H8kED8w0tiotrG1Wse/wQ5g/9CDOXr+BP/7cn6PBuz6VQpNoeiKFWi+qg5h7B8HDPZMTaFYr2FpfwWPHH8R/+O1/jbWlq7h28RTiitphqgrPgB6CRgXFFP8dwXathng6jeLRBwXYNKo1pIoltPpAKl9CJEb+QwzxJGPBEkp3YeFmSiQ6BHNfjiKaS2P76iWgWUevVkWKe7QYIB2ZGbKZjtO4DwOsdxOIP/BuFBcexMbqmoxLZ/fMYun2CsYnpjT9Z7NB+JLmi/lBC1deeQGbl8/h4YVpbKwsIV0sCQTg4ykC0HuB6LShD4UBaCraLLYY7V4X+fESZvftFdNq6AHAGMBDDyFRnFB8Iz/PzYPPOZ3JGAOADQjfaCYW8B76WzUBdBIit1fciQTcjfa/u+G9K3xwz21tdwP6dgwAntFRyed8rJgOWGNUBoHO1HZlWwAnAXCm4fC8oy+OTKSG+n23Gzp2EoEhpjkk8zkkmHnNyouPN5QucXqaMK6q29O0ze2SC9wf4Ljz+++4MMo6d7Rl0YtpqseC03kX+KnlXWQKb3d23O3ru68/z48wuHPHIMVpk/3nPSAwHHaI7m0mgKyzKFOtXLmK5tWbmJoeUwwg97N0Z4BghfeopQD4GEDKSUeDE2+EPTIFZANkNZilAChRiwlHmQyWL11F7cYSlq7fwPF3PYqpIw+gz0llOoE24/XIMOIgiSw/FYga6Zi8kE2TDJfNOT4SsPKOoZ/PIz42JjljPxgg3uhZDODhQzJGvVsMIBmEovnrjwEAngFgtk0EEZ0AWmwLtWieqD2cLI7qGNOyG7AfGAjvPMXMJM6ZJLuYP14TNus0TuPfBJw59PGsVV5fO69pBm31Nhu5LNe9TLFbAkiolffDSw5p9P1h6MFN0XcCWK7pdPR5/oSeq2MjCqR2slsOnGxcZBN/gQCu8d3xmENmjUuIcDpsegz45tnT5gXwOukCnz+fr4ZbkhHT58tiAq2Rd/KBkFle+PF8E89zlrR/X48PPRicLMMHknASzYaaQxcPJHjNvwCCUMSgMVnsc0MAQHIUq8TDMgB/LfiY3vXf33fGKDa/AD6PboeUeso+be8Si9hJBMQ2dobhXlrrh49Wsw0QkKlCIC6WxL6nTgKM7+51UNtew/rKdWSibcT7TaRj7JWS0vyTQsWawe5he10E3mMxyn27kvyyn6s16mjSpJCc5AGZs1yTZJCm0B+YrLjG9AhEUC5XsbyygUq1jU6HQySmD2WVMEZ5Mfd83jVBPxDwojh73sNdyNyTvSDZPWQuVyt1NBtNMQaPHT2IRIJrv4PDh/bh0sWLWFleQzKeRa3RlVl0LJFGr0+gaoBiMad7J0r/DgEF1vcJ3HKm4hxeWUR5D0oBOHP2LB57/DEhFJlcxr7ZGeIp/o+ZxC4CjxMFZkOvrq7gzZdfRapDL37uRLsBgIEDACKYTKeQYiNIWjeLJF4AThWiUeQC+gpE0Y5TehBFrAHUM2P4ymYVy4kcml3GN/ECugjAAani7xwA4OZCPT89AEqFgpzn2cQtLd6WUziLMb7eY8eO4cXvfhczM9O6MJzw8wZUUxoEAgN4IXnx6HzPKSLdoC2XlXQOpgCQlhUJmZQwK3mg6SMBAG7VvV4EjUYL1WpNb7o1YSFxcajxIQjA68SGf7xUEL1U6eNi5NPRvINex5p6my4b3cNP3E3fb/QQQyPt+0zTb0UI93xzSR/p/LlA1Yip6TczSJm5eKM4TVvZwJOWY3EtljtvG4GadtGavP6NdaRNUI1SZQ6oaj9lrEg3UDp2p4Soy6ixSxd/5nQzioaMAr4Gexwvb+CT58vg51mk8rBlM0ykvNuxzbTV7MgDgMrKDgthNoHpFLp87pQEBF0kCaIwm7MHMwFkCgApy0wT6PZRb/H9qjrjRR5ATYFJZ8+cQ48V9T0BgDunK2EGgK7H8LqMiq1wkeZp+GF2xnCzdXQ4fo+MPwROJSVXMZYEWScEGCzSkywAA2Pce6o31ecAu2XoKfy76uIhMODW6n0n+6HT0Bdeu7/fI9OUGA0PuBCd016jXR5SmekRQSBgfnZWAMDn/+IvsHh7DbU6J8409ss43b9R/VkQ2KFmzY+5BrvoP/c7tV6H0wuFvY4AABYnXL9di3AR8CRwLdCkl9IExvyVSP2PQzRzgps+wUKPywYubjEwjKijZODA7LQYAzevXEBS2fR9vPeDz2L/wl689OJLMvX88Ic/jt/5vT/G0noVSBZw+cZtGcIxBrPXbWJ8PCsA4JMf/wCO7Z9Eqt/Bwdn9uH7lmiRJjAl77a03cO3aNZSyBfRafeTiBVQafdzcbmJ9EMPVehM3Kw20ImlEEyksLMwJed7cWsfC3nn83Kd/Ds9/65s4c/o03vP0u1FMJVBevI79k0Uc3bsHl958FT//0Y9ggodK0EaH02idZpTXMWqPNLsYyEYgjZPTSxZvW9sVXefZ2TkdTrx/ee9vrTPabxkbS2W0GzSBIo0zibXNCm6srOHE0yfx4BNP4NytW/i3f/Cf0E9AiQbxiTls1ruSWY2RBUEvhFgc73n6JBZvXsPq4lUc3D+Df/l//1MszBXw8otfQy5DUAmYnSgImOZ+c+bsGTz8zDNALoulSxcxt38/au02Etk8UqVxSQCa9RY6PXqIZhGJ0XiUshTC3zT/6iLOZjgdR/nyRcSCFqKtJrq1KoqJpIzdKltbqDEKkBKdbAbtzAQu1HM4+dFPocspQ7WqeFfSPpOpNGr1mu5hphv0G1uYni7itT//EySb29iTodQkhjrdikULd+pjx8fl3qfoYhaC7h4gQEADQBoB5kpFAQB03GaBQg0lJQDzBx0AoJjjmPSxlFalKQHImgeABwBYQBnr4W8rBjAEAIQSOzx4uPNvAxR3MgH8JvfOQYDvFwCQc7eoyTQZc27nngXmmFad7W2d5Yr941SLCUQCMC1jfnRy2uZr5q8RmVbGcxkkC3m9LDqoG5psDL0YZVCuadjtCRAu0u/XiL/tPn8XAID1UBj4vRuw/YM0/3oHd8S2mEn1/QCA4bl1jxx6rV4PAPAidjuoXr0mBsDkVAn9OUZ9/ngAgNsXr6B+a1kAwMNPGADQ67cRTSfQ6fO9dDIySnmc1C9C8I33s9YA77yezkcCAJQMDQqFuwMAhw4C3faPDABQLWlquSHl3a61k8EKAOhJh8zazSeK2TTSBmQ2ZGcTxvhTq/8pg2k26simGWA7umcNbIzqXpLhcr+v5vWHBQCs9h4xWlmP7wAAKKFV08s1zWk170kf/ehTHnatZue+bgCGexWucQ4b7akRdlHO1hBT6mFSTM9ICAMYw8ntrvrKN+9ex69oY/c4uoLehPEuAACl3pYU6g0rRwwW/qzYoHe8PPc9pL1HOOEP8Tt2xSr591oT/XD+PPsV/kd/na6XTBhzms+F/UdP68dYGvy8ByfsLeP676MZNLT/kf4/9dgTNsgJWmjUy9jeXMZMKSkGQKRLl3zBLRrC9qNJS83ps15sCt8i64+9GXsIPl/S7TkI4f8HXV4LggUKHke/b6xiZCgBaEsS2Gx2sbZeQasDtAOIyZfOFhAMaBRI1qDF9ZLJyT6R90Wk515v33wBWI836gEadeYURDE/P4V0uofDR6axVV7C/n0LWLy5jKuXlzEYpFBtMdGA17+PTDalJCfhy5QXsIQSAOA8JBQ64+XCBNX6iPyDX/x7MgF84l1PoNlqymhKdA7fULoNlgCAqO7dHtKplDEAXnkNqW4UCUGR9wcA0mxEAsZXWZwdNwICAPkAyCSjkgCoOWkCtXRJDACZAPbTdwIAfUZspUXboAbyfgwAPub09JRQxXFGPLExikaxtrKKlZUVvRls7t/73vfi+W98Q47hXKhjY2NqKGmyRzq1vlfs+660LJ4u5Ht3o8abBkyLltMhNpm9vqQGdIrn4qMxRKPeEgOARetduv8dVGMVyRFgrJhHLs3cSQbSmnMqKSSK0JMrZdw5u1vjrcg3UbiDuwIAmtDzB6UXclo13aTUf7tGPRYVBcbFcg5p4vEkf1fSgAQ15rbBi1mgjd01mtJgmkmM1OqOCaCiRr+Cr808C6irp0cD/84z7oOHsmMuCACg8ZFuGjaFXtbQF0VNJjI0y9IEnIU5sXBqa+jkyveEDBEIAFB0EnV4kYgMQOjmTQYAbzcxAOIpAQCc80YSKWzXG9IKcaqsRIx4DK1mQ8yL06fPIjrghuCd9EcNv9/4+Zo9aurXhG3U3Nz4vEeUzN0oqoASdxh4AGDHNN7RpOj4Wcjl1fyx+Q/LPthACAAYsjI80GAMFfJ3wgS94YF1l5p4OF26BzvgbkVdmC7mpSr8HEE1xqEIYBSyZA/qaWBW+BpFkPsOp5n7FvYKbDp35gy+953v4K3TF9BoRtDtRcUAIAhAaj9zWQ0Qs4PUn0kyFPJGOY5yNtQvapHvBAB0e8iIMALGylKaMugylYBxqCnR/ceSnPoPJEXhH07/LdqT3+/MFugZks/Z17ttPHzkIM6ffh3xBGUpXeyZm8FzH3w/WvUaLpw/i3c/dRLZ/AT++b/4V9iu91CuBMg6g9ZYvI9CLokjhxbwkQ89g3SkhVw8irF0AW3q/ZMptIIOXj31Omr1OiJUc/RoRJfGdqOHG1stlKMJvLp4G61kFlv1QPKXd73rMTk+X7p8Hg89fBSXr17BiRMP42Mf/Qjeeu01fPULf4mPf+BZPPXQYVx47SUUExE8+8gJebgkeLCzBeUZQFMqdp5xY4Wl8hmbIiv2hvR5PqEoxsYndMhzbmWRhlGg1UVrq47y0jqWbt6W+c30njncXF5FNxHH1eVlTB3Yj8eeOYlTly7ic1/+Bq5sDdBCCuMTe1CptBCNZVCpNEWnz2Uz2L9vDvFogLdOfRdze3L4f/6v38B7nzuJs6++gNtXLyIV9FDKZNFoN3Hy2Wf0vMkiy4yV0Gw1kJmalvEkm95Mjnprnqo06uNkiIP+pkmVuE9H6c4bweqVi0j2AyR6ZIck0N7aQmN7W82YtPTJBBqUArSjCCYfwt6jT2BrdRVj+SyCZkNFLfcFmXYm4whaNVTWlzA5XcLpL/0lxuMDBBsrkk7Rp4BJJXQT1u7jF7T8J3Qsm9u0aOMhAGDMGACUWoVTAMgASBYnZYioCkKU854Ai7jzANDdGLcp6N86AOAakZ17z70m//ea/v/4AABnKz50YfZO3nq+rLOiEQgA0DCAAEBHb6EHAAyktCrDz139v3v8GhNHCmRmGEjKdSPqLN8+MgDcS7a/DBzYfYbcbd9+p59jQ8YpuB7dMQDCTU64+d8NJrwd+8AX+v653Pn9bw8AhF+H//nw43gAgPewPAC6HdSuXR9KAMIAQHd1XYaoBNcZ9RxXDn1YV3snA8BkadT63skA8ADAravX8PC7HsWeBw+hP+ggmooPGQA8+6xRMq8fAgAGAFn6A5sgno1RAgCOAZBgDesYALF6VwyAcTIAfgAAYJgCsIsBMAIAmE5lHhV3MgAMlrQ1bDWbZ4eM6kJreLkPkbHb77TQpDyP0inXSPNvzwAwAMDSfmQG90MyAIbNpJgrZMQaAMDnx/NJMtX7AAC716ReZRgAMCOSYUz2UGdvhY5JOXx0M/sGd396AMDjmqpnPJgQWnO+cbd6x/b5MACg5+J8CTzVPswA4HMImwD6KEBfe4Yn/v53qC4iG6BLSSRZnO58CYFs/r7zP2NNfU91n2cHyd+ka0kHw/5hmHBgzb+m1I79G95LBJ5EgUbQQH5qErmpGaSPHBV7r9tqoKNo4E1kYx0xAGKDjh2GZPoytatn+2mn05Ckl8+DS7zVInvawAYNgDNpeeBQfy8QoE+2L0EPZgrEEEQGyJfGUKs30WwFyOTGUN6q48biCtoBVz+jOiMICL7wGjhvA8oYugE9kjLqK2JJG87yd/S77IPiYgKk0zHMzRUwN8f0rkDeSsloGt954U1sb3fQj7HeC3hMY6xUQC5Pc/yu8wLju2Axp+rpxUwZAQC8hyK/+umfH1y4eBFPvvtJNXsEADRRDtHELUqMdDJS1OzfZAC89errAgDiAgD4+FbQUQKQJnVXEgBjAKRJE5Wxm8UAeglAoRtBKhERAKCJnwMA/rpcEQOACdZ9Fl2OAcDiOtKPIkEqxjsEAPbsmUGtsoWpiQkBAGxSNzfKWFpakpv8RnkDP/WxnxIAwEkq3wg6vhMMWF9dw549e3Djxg0tCtKNZLTFSItWW7Ri3bSK9NQRrsbON/aKkOhyos6Dgs3KQFNpmpYRAODn7/qhN6uv59sP2kgn42IvMAGATQYpa3xjJ0ql4VSfB5OfanoJANGt3RIAP11VMUJHUIcMUgbAP7wmZAjwb0XMkYovPVbIbJDNv+hphmR5WYFKDNdcaVo/9CNgTIX3RuDvtIQJXjZ+Hxt/xjTy+uYy1O/TACdmYIYm/9SscxP0Na6XSJgJF7V8NO2gDIDsjBSNQdrU+fIJ0cjPAAAyAAZkAPC9VGRcTvT/Bs1IEklN/PYdPortZlvu482gq5uWm4HoWQRF6nWxQCgBiEVoNncvAMAQYE95G22G9o4rMsgBOLunJP7/eeOG0U+Povo1UyjmxOCgu7CBMubVYGY3DnRxiQyeoWH4iaGhGtmGaHL3AwBGHfo7LQ9HXgAepba61w4CUr9M6mKIqFUQIQRazbTFYXEq+uiJRxC02nj1lZfx+iuv4OKl66jWKF+xdUl9/9bmlkOaSZ9OmGGSK4j9YRl+9kMChsvktTCiEUjC/YYAXCzSR5SaTBpPJqLIZ9IoUHNFNgClKNoCyU7imnavKUKJSV/Pg5GWlAgwDvBdJx7CxsotbG1tIp0vol6v4fjRB/DfffKn8Sf/+Y/wyCOPIJsfw5unL+Gtc9dx9uIKMrkUao025ucnUKmU8Uu/+HMMv8HCTAF7Z6YRaXPfjWN9o4xOr4tvv/yi4g5b9aYOjHa1hyCSxrVyA41sAX/1+pvIzs6jH0mqCHn0kYfxwgtfx2OPncBrb7yKZ9/3rBl4BgHeePl7+MRHPoynHz6GjeuXsL14HQ8dmMfxffuYmyPncr1J1Njxv4FJAHroozg5JqoyY/ZijL0hwk9zyrFxa2gIhLU7GLQ7yMWTKKSy4ueVF5ewvLiEM2fOYt8DD2BpfQPF6SmsVraxUathcm4WuT37sN5N408+/zVsbjewVq5hfGovWt2oDANT2RxarQZS6RgWFiYwM1PA2TMvIRoJ8I//0a/hV3/57/LGx+WzZ/Dyqy/h/R98r8AYavS2qlvIMn1lfAztWk0MBsau0VNEsiF6hPQHKrZMnsT9bYBIKob1yxcQ63YQDdpob2/r+iQlFyBIycSBAORXteMFJGeOYfbEU8D6GsrLt9Ft1TEjbX5P6TPnL55Hq1lDIZPAeCaB2tJNzBWzSHctapH2DpzUKwaQtHF/N/Nw5xR4YGwrAQAEIzFgQBKyjgFA7wcZ+sVTZgJICUBhgqqRIQOAjT4BgBiz53l6c8pCc8efSADgnTb/wxJ1N/3uvpvb98sA8Oij93nxYLuNTs31mQAAjc94VpLGT1CFZ6VJ+RxQr5fl/UmMgN3jQ3APKhbsfXE0acnGZaBlAIDfz+4GAryTJvx+F4Tnl/dR8QAAmwjPALjXuWa/9+2Bl+F5tGuy6JusYZPonuTu1/N2r4/1jWcAxDQGDNC4cVMmgIwBHMznjQEQAN2VtR0AACWSYmkOG587AQCjQHMIYyZmQwlAOo3FS1fQWFzFjStXcPzxRzB/9DAGRGyTMaV7qClyk1I10KzVVD2PJABS45AhsAsAYIxxr9PHEAAgA6DX+b4ZAGEAYAjIOw8vv5Y1GPS0+CEDwGn7zTLKNfPGFhALQLICDnbMX6pH83E220Fbfhhkg+rDJVVwbasnoQkzPVo8ADD44SQAYQBAYIvLtLd0L+7t5mFF+r9iqOkKFWIAhNfXcDXL2d8YgP5zBigY+0Gf98750nB4iG9oXaLvVfPrtjMbiDitfIgJY/XlyIRQtZVjAFhN7qIIxTCwBxsBAHYLDr/PAS2eru/rVf9c+LN+Cm+SzS5iZADwrdxlMOdfXxgA8MAB/zZfgRhaDaYEmJzY12fe1FMDV2cwHmb5eHCCjUFzECAzPo6Jhf3A7KyMfoOAE/0Wuu1txLpVoFNVKoBY032g2emi3u6pTur3OJyloTqNxlNqyikdJtjmk70EqnTZ12kcC0S4r9IfJ4p4OoXN7S2kMzkxrja362IH8vtuMOZzqyo5HSOECajH2S/S2FPaf1oCmTlgMm1VY7NFVmQeg34Ga+tldIMm5ucKyGSbeNfjD6JZr6CYLWG73MYrr55FNGks5UQyhnyOSQaUulKKzrXCe4ZHDPsgPwgzEFh1MWuE//FTnxxcuXoV737q3WIApJQfaNEU/sblA7Dp15ru9kT9JgPg9GtvIt2L7QQAItS79t8WAOANlYnEUOjdCQBUU0X89VZVJoBdZJXZKBNANf8mARADAHEEJEDcxwOAzRD1/Zsba5ienFQTTSperVLFzZs39XpX11bxkec+Ig8A0ovYSLHJZ+NPqcDs7KzAAi4EOo5y2siivllvoFAoGTDCTdFtDJyHcfFQa6wDUnuBXXj2+0GnJ8M6OmHzJroHAuA07jH5F1D/TwkAp4+UBJjOA6Kgjm5Ye7PJDJBBCTXujLjhQUVDQZoYevMUtykzHovvLRtoItpsxPj8/euRF4Qm/gn9LemANm0COba5cDrvqSUjFbXNKYYxgPy3o2F76hfp1URYBQB0OvKZ4PVlVCMLIRpYmAkcJ9gGAHhQwYxl2FwRNesgmU6J+k1aGPUzdB3vMZ6vzUM3pSlXZxBBhxN1GpMw5UIRfSzKSf/vK5aMJmMzew9gi3RfVwQLbWcxzSI+EkG9VpWB3NnT50AoilDkKG7KQT/a011UyZB2b5II2wB95Mno3d9dLPEr0oElzPTQo8L8PNcoG7TJqfEQs8I2Vl0r5dta8ShgzckzvHzCkGHe4y5G0D2N3QCAP+CGn7c69A4t6dtBAnycYePvCkQdadzgvYaMa0/FxcjciVR7/qlsbeOJRx+TF8C3vvk8vvPCC9goV9HtUf9kDU6xUJKvByf9vG5MAvCFpp/8+wN/iJz7fmEIALgjWwcuGSoS+ciIjX8S0T5yqQSKuQxyjOFiUWf+sa75t/hFKyRiMuzifkFpSzYVB5Vj8zMTGM+nceHcBQRBDJMT42jV1/H4Yw/ip376w/idz/4bPPu+D2IQSeN3f/9zKE7OoDtIYGVtA8995IN4/htfw8REDv/Dp38G0W4F6Rjw8OFjuH75msBGNmt/+aUvYnpmRtF3lMm1G31UWkAnU8KlrTq+eekyYqVxodYnT57EmTNvYXysgGIxg8mpCRVoBLkIMF45dw4nDh1ADj2Uoj1cOfUafu5jH0Y2CkyXxgQStNtN21+IeVNukoxLAsDJejyTQpONTSaNBI004zEUxsYQi1Mf21daAr1AqIkm8TNFQJFFYtDF5QuX8OKLL8qolQfi3gMHUK01zLU/EsfWII7nfubn8c3vvow//E9/hl4sjX48i3RxEivlbWSLY6jUqoglImg0Kzjx8IMy93rhW9/Qdfvgyafw2X//u9heWURpYRanXvyWAIOpmQmZGm5WNlEaK6r5D5pN1Bt04c0gQzo8TYTkAs61Qq03zXJiKF++gH6zrj/deh3paEyMEd7HrAN4Ldi8IZEDkpMoFMaRmBiDDE3Kazj/wvNYZ4pAv4v5/ftQKNDTo4Da5jqunTuDfBSK2OXe3+EkwwEAngVgzK4RADB0mOb9FXESgLES9uzbq7OF1UI3ZgDAvDwALAVgKAGg+zIBAE7cqPt0DAgxmFS2/C1KAHYwAL6f5t83oHYuv9OPHwQAGE4E76aDZ52wvWVTYrmgm+mYUn8F/noSsHuOagLt32QAdGn4WqQ5pU0qI1b5GZDPf++y+bN9fPQY7/R13+v7PAVc+6pjAOwGAO52rvnH+35NBHdf/x8FACAaOusZMpL6XbRuLSoGsFjKKgbQAwA9xwCg/JEGZGxYJaZ7hwCAgfmUgXY1aLp16Qqat9dw7dIlAQB7jz+IfqRrUaFd826Sj4fT/hvFVAp0DSXE6SHwGAIAKAEgA8ADANFaIAbAxOFDGDgGAFmvcUULkkVgzc69PACizBzn2ebYeALo2RCLrmz+Pt4E2y0t6xtco28WV7YXWT/PIZOTAfTImvIAABkAMccAqBkDwMnozHvHIpXJbyYAwAYmrf3oxwAASBppDABjeRgAoD8OANA03skfdtwbQrU9V2fEOBoCACHPADXB9FJxHTkfU6ZwjirPv1lbD2sXdw15eX3TbtfUQXsRDsNY/5sHgDXZBOisnvIMAO/5ZC2JDajCj+F/H9erN1b2fgBhAKDb7SNDwN49Zz/k8c0/f7ef+Pum33tf6Z6hzEwm3c4sXDWi9UPyiJJBtmeWjNI+fIoCPbo6rDXyBRT2HwDyRSt2+x10u010mpvIpnpobS5he2MFnXZTWn5G+tLsu8tBaiKqKEJGA0cjKQRtPi/6mkTE3PYDKQKFNNygnJgAAPsGOWZ0OyiUitja3kat0UBxjP45fWxXG8jkC9jYqqBUL1rHAAAgAElEQVRab2GrUkejGaj/43ktLx1w0JoUK5I+Zaxj601KmQuIRFPY3NxCq1VFIh5g70IRs3uKmB4vobZdwfzsPly4cB1Xb6xKfkATYpkZR2iQmHT1Tl2G4PZ+2vW2ZeB70gEin/nkzw6uXb+Op55+Co1mA4kUX5zZwXHReiM5Nolq+OSsHRUAcPaNtxwAQDoGf4ITPc8A8CaAOxkAMgH0DIBIDPl7AABf2jQGAAEAegBEdgEApLRysvt2AAAb1oWFeawu38bszIymytScthpNXL9+XaaHa+urePeT78birVtYXl5GNpsT7Z9GgBtr65IDcKpMJ3jX1+nG4MIpcNHpBuC8y+LueEPz+/mHhzAXOP9woxWCSxZAqyNzQDatuw9p67FETtOUJ+i0UFQxXkSSrpdR5rfTeWGAtiIZrQDj75bhA42dSK+XuUhfTTsbcb31URoj2qRYktUEgQSbvsqz1efJGyPajK7IPkgRAKBBhxnI2QyChUrsrgCALTNr2O17De31MSx6fTIhpKEaIys68pYgA4BZ2mwqNFlzjuqisDsGgGcZaH0miBLShIyOuPx/M6uUKQyjO1odxBNsOpKa+Lc5WUkmZQJIl/92uy8TDWZus7Ctd/uYnF1AI+gjls6ixSm1M2XRcx8wCqSKfC6L82fPIzKg4MYzAHwXPaLDcUOzZtzfiHZ4aqrPAy802RiiwqFm3AM2Kvgcgsz3jwyVXD6LZJJrK9Tg2zE7RJjlaDtEeZ18wh1SPBeYkBAmxt4LAPCNsxtEDc88//33KyQ9Sm2gGFkvZuhD5gjNrxS949FqB3lbE0NJR0KeHYzJOnbkQW1+b77+Or7x9b/BdoUGLTnRpijRGB+bwMrKqhpu6bcUBTiivIoG5TPR/cE5jCty6RaecOvcjWnGFel1SORCItKzqL9UXIYyad7bjJVjwS5CGAsdKcPM+I7FCj1TKE2oVRUPWMwmkIz28eDBfbh49iLqlZ4auShqOPjANJ555lGhuN/+zot411PvQ4Ac/stffBnFiXkk0zm8+dYpvefz89P4lc98GrHuFm5fu4jpwgQa1Tqmpqbxze98B+XqNsYnJnWQbW1UJVW5eruMPccexRe+9xpu9XrY6vaxd2GfJF3l8ipSSe6VsygUsugEbZx8+imcev0N7JuZRjEeRSE6wCtf/zL+1T//Z3j9m1/DWI6eJDbF1xRQYI6BfjatiaDerEtv3uE+RJ+GfBYdMsoyGSHl7fYAqWRGniI+aoksJ6aDkA6dTaXRaTTx2//6s9gzNYWV2+t4mE79A2BmYQHdVBLfO/UWHjh6HE+//zl88evfxh/+6edR6wKZ8Uk0uhHUWgHiqbSofwaiBfLLeM/Jp3DqtZfQ77YwP78HBw/txWf/9I9x4/XvoVTKYqO8ggcO7tM+TJM/GRTRPLTVFtCSzBfQbzRcKc7ifqDp3fLFc+g1qggaNSxMTqNPcKPLHOOkTdFJnw8CuQQXZ/aJhdArr+E0n0urgV63JSPPrVoVh44dxdTcnH4fE0hOv/4qCsmk2HSMxZTJv0x4TRPsebhi1nDooIAAp+8kA4CxfugjP1bCzL69CFoNc/uPp0cAQGnKKItc3zwvHQAQdQwAtv1DCcBPDABwr+bf9sOdH86WXJ8Wde8d98E/CABgEzrXIPPZOOM49UbtNpqVba19P/U3GZ2BAYroGnbLYbAiIgCgTSPSYlHRZ+Y3YL4/PdZpPByHJ/XoJX4/IMD9J+hWT3BSGt5X78UA2H1WuJ7kvtc//DN3PhfX2ITe3/s9X/+18PdoCcixnTMmAwDai7cFAOQLaUT2FkWzTzH7e3VdUlIPAMj0OaSdVs0jOdDIBNCo/wbiewBA+086jZsXL6O1soEr5y/gocdP4MDDx2R2Tb0Z/biMfu6m0laMmcZZ9H8D84IekyOiiHUps4rJAyAMAESqHQEAkwQAHAPgBwYAvCTPAQCiLhN8dNNfvVcago0AAF8rmheFGUl7HwAO4jwr1CQAMXkBNBsEAMwE0F3MEbuFTZ8AgL4DACwF4Ac1ARzWNex5/LV2AADXNf1rNKp1DACynMn2EijjXufuzUNNqxPshNeCNzwON8rxZEoSK9HidwEAmnR7/xZnAugHUWEAwDMA+P289yiB3A0A+L7FD370vCRZHtWVw8m60/57AMBP9z2g4Os5fj4ZZ7z5Tt+A8NTfD3487X+k8TdWNPsH642MyWDTfzMwlDREPihuD3e/xz++TGqzefTTGWQPHjFHTNb2oAxgG43KGnrNDTS2V9GqbmqPjcZTYpQz2pdgPCfnbPQjNBUaJGgfoKFeLML+zsw71RNp6/X3n5m587UROKw1ajY4B1De3kIilZJcsFypIJ0roN3pod7keR+g1uigVm9pkNBoc79wiZkRAgA8z3nmpsTe6nTbqNeYctTD1EQOqfgADx7cr0EwDYUX9j6Ar/7NS6g3AuRyaeQLGQFUfE3R2ADlrQ1JGAyg5O/hc3bgrxtIR37xE39ncOPmTTx98mnUG3WZHmiROGTobgAAFyoBgHNvnkZKDACJX80hUwAAGQD3AgBEVjMJAAEASgCou4w7CUArgmq6KA8AzwD4YQAATmf279+H27duyECMDIB2sylt/9WrV5ErZLFd2cLBBw7qpjl//jwKhaI2bDb+aiaj1GNmJAOg8V+r6aJfZH7HfGsz+eHEhguWNzQbEgIA7C9Y+PEPAQBSR7mayA4gCEApwN1RcNtEOIEkAFDIpDBeLIhmqoWsZqMvMIPvrrmcE2ww2j0bfBk3Et12U3bfGJqDP5tZ1qvMme0J0RZaN+hpI+Y60OQ/lbKoDScJsErGRXZwnyeSPGzgXCkls0HnTstD0bmoD1WMDgjg4ckix8wEuwIAyADIkKJPV1j5GMT1WnmuGgBAlNRdMdKt4xZ9Z46eSW0qZBqQXs4TUmaApOTQ5I8SDE7SmWgRj6vhZ7QH6Tq8ooz+4xxmZt8B5X/TBLDWaCFK/wtXULNYqFWrKObzuHD+ggMAbDNwp9XoEPSULc9ud+XYsEEf0t7vNAAMT03C6Cybf4JT1PszD5SxcIzflAzDTZjC9CuuTa+r94kTvqA0AMDcSf3H/QAAfY+nELzDktmDFp69sEMfuosBYFWkPbAHebimWSgwfnR+dg43r12XRvDbL3wLl6/cRCxeQqvdEzg3MT6J5eUVsXfoBeABgDBqzcc2MIZWGqEMY3PCGd6LWr+8r0T9DzS5zyajKGaSyDLqj0UAi5BYUiAd8WBZMym6yQpjAwD6ZjQatGUSl0/R+KWNg/tmUd+qo1UBmtUq0N/G0QfnUCzGcPjIAbGeytst7Dv8OL78jZdw/vISFg4cxsXLV5DLZ3Du3DkcmM/jn/zjv49+cwuLl2/g4WPH0W4H+N3f/30cPPagnPfpQ1CrtLC10cB2s4/M/EH81xdfRr1YwmYnUIoH77MHDuyVXn5jYw3V6iY+8IH348zpt3DsyBFceOuUZFyM/XtgoojHDx9AMQY57ffkNsuIKrrpRxGzk0bmiQTmOEEpUE/PZiadRnasJAo8YwrprJ9MjoGMxVbQYnYAogm6l0fR7bYRMIJnexsL03vQrTbxH//dv0eqH5NXwGShhNn5PRgk+xgQxY8nFBWYnZnDe3/qE/ijP/s8/uhzz6M0M45WP4FKvYd0dhz1OllQMUyMT+PatSsoFFPI5xMoFDPYWF9CItFHsZjC/n178Bu/8b+IBjw1OSZTHe5FoMP2Zhlra+uK5pE7sdYs6XZ9Pf/bly8g0m0jEnSQGAClHCP9Uuh3AjTabVEHadxHg77OxiaWr1xBp7KJBOP+Mgk5+DKOl0yBx97/fk02gmodiVQGq4uL2FpfF6uAxibytdBE0EUmOc142ARQwD2LABbfZFsNekoBmNm3D0GzvgMAWDh8HPHiJLrsrQRi0beGgE0aUc8A+IkDAO7W/Luicbjn+g3LZ5I5G/UfNwAgHxFLepEZoDS6nFCpXRODqFWrqgkl00nGfw4AkMePTCY9NTg8uTcAoEkn76LVK/ogQ0/aWTPP8qME1h7hj3cKArwtABCSuGna6GJkPXA9ZAZ6yrM/JZ0EYCRLuPuBMjyP7iEBcO328Id3P9/wz4cBgOGZ6hzfCbhEyL4Y9BAsLaN68SqyuSSi+0o7AAB6ACgdy6U+sYG1AtuGIrsBAL5+TZIdg48/S1YmAYDrFy6hvVrG5fPn8dBjJ3DwxENKUSGi7AEA7qNikzkTQA8A9B0A0O0HQwZAj5G++TySExNDBgAqbVQ2tgQA9LtttFgvfR8MADGbKCX0Da1LuNGkVqxIA568wfRuAICMMDV1QxBslEsuhouWbFypT6xVKAUgADBKATCpzFDeEgYA8vQA+DEDALqfQhKAXSaAQ4Oh0PINAwDD9RiSAIQBgAQB7q5LJXIAQHhQYUoCb7oXEvF4P4BdTfFuCYA1/F5K4W8+d9c4wDh8z4xo+PY7PdCwezgVuuGczHc3yOq2Ixkv7/zwDAcuC+O3mFRB0/YQm0zDfLd32iTep6s580kydvNj6KdyKBx72AxPU3T5b6NeXUelvIz1xUuI9huq35icxqFDMKDfF6VssshDu0V5bwoRNuBtSvVSiEc5SLR9m5JGG/CydbMhrpf9dlqMk86g1WlJQk8gIOh30WSkayqFrRpTyNKIJ3OIxTNiGzdbXYH/9BpaWV/WtL/TySAIUuj2koof7KGNVCaGWn1TKUXdVg8zEwVMTxTx0NEDWF+7jiOHj+HSlQ2cPX9VMujpmQk1/qAvSBxoNGtDibEtATJsxR8R81dX/7//2HODm7du4Zln34NGs6nGT/R/msm4CS2ndop744t3uu2VZQMA0v24AAA2YeEYwDR6uzwAmAJAE0Cj1HoAIBcMlM8cxJmRGEG/EwUlAF8rV7Eaz6FNKIEMgAjBBWMYRPucDFOrnxCNQ4U2DTtSiVEMIHOZyZfHAAcO7MPizetYmJtDKm4xIqSXXrlyWdraRqOO6elpjI+N4/XX30CxUFRjxEaLkYeUBfDrF86dFyhQqVRcZAUprIHoXGYa0VEcHT/Hn5H7f0C6FwvdlKatjJrgY/Pz/HqtxgnSEOv0d+jQOI+FNQ+dTDKOMTo8ioLFaJWI5BByHRdiZsZ8bJg4qU4m6AZPMMdMWGQaSOqp0Hq7WbWoqeOJWYY6DyelASTjilSUoRDRTwc+D0cRIQmADgEnARj2ht5gzf0OUdItEsB077Sek4Egp/S2tggE8HrLC8ClAbCwNgCAaQFOZuzM4Ux7R7DC4u14vcncqDea0j5zLfPgVAwtaavdiIz9eqT+k2nA69ojgpdGpdpEhTFzqSwyYxM4cOQYqjSoi5AmxEOd5nE2KeD6r1UrSpS4eOGiEgAiYQaAZ0e4LtsXALbpc/g30joJtCDKP9Sce4PDESBgm7+ZShKEYnPL62RNLLXIBoDwPfCbtOhTbEx4X9BcysfGcKsN0VD1nNhIhD4MxbetWCX0rsLrTgDgXtMzg5cJhPFQ8m6y9hxtb+Fa5CR2CPC6aYpnl/A95tdrlW3smZ7GWKGIN159DVMTk3j5pZfw7W+/hNLEAhrNLjY2NjA5MSUAgOwImmxyTfPpm/u/yWPCAICKcF8Ys5DTV+31CLRS4RIgPugiHR2glGWefFru/zSLIkhVyOQFTNkc1vY1m3QYYmyFt8V58vEIJmSSMZTyGYznS+jVB2rqup1NzM0WEY93sHffLB48dhzb9TZavRSOnng3/uX/97vYrndEy6aTPmNfFmaKQGMFH3j6EdHmn3jsCZw+fQblrS1RtknRY85uBEm8/vp5TO47gpuNLl69uYStdAadeBwTuRw63F8yCRw/fhRLS4t4+MRDuHDhPB579BGZ6mytLGNQqyAdtPDQ/BQ+9ORjaK4vI5uKoc+kCaeXJL+NAIAYEG5PICsqW2ACQQOJbAbj09PoE3zkfZ3Mot6OmslrlEc/DQKlcEXQaWo6PVUqYeP2Mpav3UJ6EMPXvvBlFJNZJCPcxxuYmZ/ExOwUbm9uYe+Ro7i4eBuVdhdT83vx/o9+HF/42jfwZ3/1FSxt0QMhjlRmGrF4ERurNYxNTmKruYl4kvsRAaEWpqeK2CyvYHZuEkcOH5Ap16//+v+Eh44dxu3F63LZHZudBkid73EPJ9OEwKsB4JQIbly7LFA7yfVMWQPvMXL/SMvnhCIWQ3NzExtLt3HqhW8hT5NJekvwbOx3ceTwQTRaTaxvV3D8/R8AyGRhvBGZB+0AX/vqV3H00CFh7jx7eY+K5ekmOqYb5r1OAaCBsTKG43bIyNRBD0UBAHsRNJoYMCUlQQlAHfOHH0KiNCmtJBlSBgD0tZ4iZAAQOOMOHndGaN6s8+792zv87N2Lx7f74bC/jH3v3R5n1+eY0x5+4GG8mhWj9/9weu/QTnHnz7hdxBuYcQ24M1dmX90u2s2WecoMBkjSE6JeMyacZJYW98XSlEDBCADQKbHjN3MCTNiMDBuC1Nq71LCwYeK5xcjG0c/snsCPQIB7v+r7AQCecOInhAJaFTc88gDQGvTyAP3DXWOxTH37fud191/zDUm4Qho2764pDf/07ufrQQn/ec+W9E2VRbCZzJB7OvdoAQCXriKTSyK2dwz9iHkA9Fc3VIvxzFbsszPWtcbE1p/3bAif24zCMz8aO++tZkzixoUraK1t4tLZ83jo8Ydx6BECALaHEAAQ+8M1SZaZxALeTkcLEnOJSmQA9Dj7YwrAGJLjkxgk0+gz1qjawNbGJqYOH1ZKRIsO5PQN4HTbRJS7JACkj9OoLTDHewLbBACGaR8mXh4BAM5o17FfBVGpl3Naf88Oc4FHllTFPHbTJfP7WeNqrTMGkHGpjboyzXUG+0g+AiEC1ckAoAmgYwBQlksGAM1Kd8UA+ppouLp31zL+bvIsDt4zGjL5OEtjbxr9n2c7r4mlKo3kDnfZMzwjd5ef0W5DPa7tRDozBAR9beajBfn+c0hh95n9Hru0I1+j4Tr2dH8BcGb4RnBm6OI/BKl2Pl+TopqHl9VIxkYwNoD9fNgjIOxBxedr8uLRh38+/m/JGNw0X++79zbQueF7TGNp+uewQwIhFrBr+EMpUbwL+pySxzNApoTJR58COoEkeINODZXNJWyWb6HdWEd00EaCtdeAaySODqf3lDQzPpAJRm2CXGScUAJAWTNfE/3eAsm6NdRVJKGPjPaGnJ7NYlp7MgV6TANidCTP2U5gw0OOh/pkEjjmAGEvyehY+7DmYfTfANVqF/VmFytra6g1qsgXyQ7pYnuT5tPA5HgK87PTyGVjOPbQXtxeXMShgyfw1a88j9W1KubmJ8DYSkqWmAjAXqvZbqg/sFqeLRivNXsqY6RHPv3c+wfblQqOHH1QSD/19HQpJo2dbxabWzZXuTR12bZpsHG7fvUqbl25gXh7MGQA3A0AIHV0IpUEUwBi3cCKHOmAyACIojSIIN4jRbOPVr+LbiqH5V4CL5dbWItmUY9l5HIcZfvGxleFNumOPPD4Bg5El5CeI5MUAMDJEAsWrmm6ou/ZM43bN2/gwP59mqh3mi29jsuXLijqpVxeV/O4f/8BfPe7LyKXzSObySKdzmB6alqT/yOHD+PmzRtyIOVmRSBgY3MD6WzWaPFyd7TszmbLmn/p+yNcdKymIkgm6R3A2A27+AQCNjY2hwehp4N7+r8KHNJhZYgH5LMpeQFYLB6n9ywce4qDEr10qPmzJot/eJD4c5eAiAadiu41VGt8rDQ08OAeo2keGQKOTTCka+vgcIe5u1kNV7Dmhjewd5pUc9pn0xcous03dGEEzwwIBygyXxqQEyddu2mIxs2fMYA5ZnUJhLIDyLTVpifzBYEObx4McvWkW6BlV3MtEZChvpju6MW0OXg3KVkYG0eFOjtEcfvGsjQ/yWwevWgc+YkpTM7Oo8vJODdAGbqYaaHSCppNFQv8bdeuXrcYQD+2Hp00w2LUN/62RkalpzXC3AesQfTFgzZBl6Frm2VXIBSbWmqBCfKI4um+lpFpp9HMFU2Zy+lv/j83Um8+xIkDm/E8PRKadElP2+Gw6/waFYk7C+dhYeW+X4WZqGI8EM1x3/8sp0+Ux/BrpFfxOfsDWlKq4WFDupJfN1x3ZMnEhpN5FgQ0PcmlUwL+Zqen0ag0sL25jddfex3f/NZ3MTG9D1uVhn5PNpNzEoDMUPdkIIBHjz2CPKIAizrY435Es0s7CGWO4oz9aGgaZ8OUSmCCun82r9Rn6r4jPdDup15kgH6ULaylaHgDp0I2i3qlglwqLRq4TCSbDUxOjiOXTCEziCpCsFbZwMryTezdO41CPoP9B/Zhfu9+NDo9LK1uYf/hh/Bvfvv3UG/3ZVi5sdXBnokYnnpoLz7+ofdidm4Gp958Qw08ATVKteKRBNoNHgIRvPzWJWRmD2AFCXzzwmXE5xaIjCAf6WPl1nX85m/+E3zvpRdRKhUUedloNbBnZhrz0zN4+YVvolctI9tt4Zc/8RHMF1JIdmrIJuOotTpaw56dYxXqKJqLByAhkVgyiXS+oNzyCN9n0j3jSdSoXxsrySCxtkW6XhlZvg9BG1urKyhlMqhsbOLcqTM6wCfGpvC9772M6ak9WF3bkOnngMY6+QKyYxNotjqYGCsqmeHW4lU8+8FncPxD78Nf/vWX8S8++5eoM/Y0NY7tMglCafQycTSCFoq5LGrVbVH66H1Qq1cUhXhz8TomJ0v4rd/6f2nRg/WVa5idHQfaVSHtrX7fjGNTcQy2NsQAOfv6qzj+yAkEjboa8HqF8o8EUrznCwWgWsGlb7+A6vqqmAI8sgUOMGU4lUY2m5f7fqMd4NCjj2KzvInxY+ZwTIrjt/7qizh8+BA2VtcwnilgoIQZyxOWG4FkegYC8h7lhEnrMh5BR38Dk3umMDm/gG6tLaEZAYD1WgOzh44gni+pSIqnmIFuxrXJdAYmAehLRkBZFM87mshaRvkP8OHA0vs17qOG7s7mfsgou+evvvNnPEgSKllDjX/4tbiCm3u+GoyICjuLAzNQXf0E9aI7TGDtbPAu5zy7jUasHCljVrZa2qPl3i6jL9v/h0DoMDnHA7CjVjm8YbOFHpCBQ9Cf56zOWjs/dA4mUpYqoLrAcq+5V3lGFKfLjms1vBy7QYLdDfXO/7cG1Bovqxupx6KJG69PiuvFFxzD9sUDAL6bccWpY6lYg8sG0T7vM9H1Xmvbts8PmwLF3IYodi7lxTPN/Gv14PjuBkU0Y07+OWBw7K324iIqF6+KUhtdKFlBzfAleQA0xNTgPcXmR03h6Oq5V+mbNQMETALAZo5pAPb/vDa3L1/DxpVl3L55C0dOPIjDjx5FN9JGjz4AnHgITLUBg/0xmY/mpASy1LhykBJBjLpnXuv8JOJj0xhw2sgzeHNDySKFub1aYV1KobptZKKBGGzMK+cQg3uZ6frZPJrhHc9AK0+4Rq1ZF+rooqZ1H7ikJ/M28uvYvoePIdPDgA201U+8/r4pZd3IGo3fK9YL7ykn0eIV9HF83muAv597G5ODeB+JkSVfMmvQ+OE15uFGNbw93G39epBJbFaXvMTno/crlQQoR+tSVusGLlwRrink3m+pG16O4u4ozVGc0adzzfdxbP55qjYLLLFIa9i59Yefo6bw7muq44fyEqN1s8Zn/cIay9d19MDydR8f14NeYnu6+0NSYHpZdDgg8iwDu37eO8nkmna+eS+AcErATiAu5EvASbNLX+Lv4ePQ6I/Pif/mz/m6jN5BHGhRDs2PUmlMoDqZ0YVCAeVyGaVSSdebhuY0u1bzT/lBLosK2Wljc5g4elL7HarLwKCGysZ1LC1dRCRFxh8NeYF4P4MUpmR8XI83EAwCDJi2ST3/gElhEXS6EfWUne5ALLhqjVG8FnuuIaaXSGsz4mZKdrGPUHSJILpD7V4QQ4+3lfYzY3CpVnaATacXjDwgyLiLRtBqd+RzVKt1cO5CVcdGLhdDo9lDcSyLIw8eBFXLxXwK/XYN0/8/cW8aJOl1XYmd3Pelsvbq7uqtegXQAHeKhCiKhERJFmVtM6HQKGTH2LPEeHdM2DE/xpIlWR7PyOMftmIWUaKobRjURnIokSLFGZGUCIAEiI0AGo1eqqpr37Iq9+3L9Jxz38vM6gZAUjTHhWh0d3VWLt/33n33nnvuOZPT+NKXnpQbVipTQKvTRaFYwFG1jGyBNvZNjUUoR2MLuU/GcEIW1aEf+553Deg3vHTxonXTOS9OAGAoYGbdVQ8AmMNTGKvLy1i7tYIoL6wbAXgtAKAQCWOCAAC7tQIAwqJZMWCkwyHk+5BlUjw2QHPQQzOZxtYggWf3WtgLpVGLJNHlHPqAiDkBADu0CAAwePUDzlfH0GU3PBVHo9PE3MIcEumk6Fi0QSMAsLO5iTOnFxEjpb7VUoJ88+YNzM5NSXCJC+rha4/gK1/5qpInXhwyAUqlEtbW1nDu7Bk9rlw+MFTQddTDDEJaGHY0USGa14tzOCr8pSbJgMrDLCawgotCugCRqIQe+GUUDZ+wWBKhIkSoaFvsh2QiinTCFMX5fYoBpsIaGbPXZ6c7oFqlBQa+toqtkeOIBXqXoDCZa3eaCgC+aywGgOseM3hw8xvSzUV7PNOSPJHTGOC/CDl0QVjBmgASfUbdJxxPLoS0DgbIsjiUIIjZS3ZJlZb9H3+Wrgec5zcAQKwHV3wb5mKBVzoEfTskOV/bp1UfqT1knIQjqFA8bHIO4UgC64cVdFIZlGMR7BzVEBswqQvJZ52dyFxpClMnTootQLEO7gN7+xQxDKHTauj98t6s3FlFQEoyD9Dh1+geWvx34xKO4uQfNkxaKLKjgtiSPH8NbUY+jEQ8pnvAIMngp9ENpwirBClOcUADALju/O8s8P0hyPvAA8L/OwMsn9OEXY7fU0/Fch96CG7dmwgOi32h0XY0+eSKvq7mfEEQiF62dr4AACAASURBVEIyLOyt0DcAwK4Xkydqe5gdHNcd14qJHaozEGXA6qHXbmKqVESKn6HextHBETbXt/AHf/RJTM6ekvKqFGnDURwdVYb7i6/nu/8GPrkkZ1h4MBAS5WbRbntAyYBTN+f8f4SjStEIismEQIA4k55eF/EQATjeewOIelTADw/QDY0AAEvM+vJ4z6bSSvh58O0fHCCbz2G6UMAsdRzQw8b6KqIROoRQC+CU4taVq1eQymRxUKmh1Rvg3KUH8fO/+E9A2UE1d8ot/L2/9RhmS7SATKFRr+KrX3kC8zOz1EzFUbmGTKaErzz7MtrxPEITc/jSK7fRyhSw3mhhZn4OwdE+fvanfhIf/vCvSwdm6cJ5fPZznxUj7KEHHsCTf/VXKKUTuPHsV/HY29+ERx9cQrJbw/nZCdx8+UVEkxk70AyWdYmQdRAYF9WpYoeKhW0+j0QmS9EPUem60SjqkTCSuSwKmZS66s3yPvqNupTRq7u7Eooldf6oXMFhuYo7q2s4e/4ivvS4uRxQNDtfKGl8Z31rG9ceeJBNAMSCJh56cAnb5TWs7m9icuk8vvsnfgqf+bPH8cv/x28hEc+hhTQ2uwECObmY8roVA9z7YXS6HUzPzeCBhy4i6Dfwn/3Mj+P7fuC7geY+DndWkS9kELALQUovWThxziBGsf7Vr2B6siShWSbtuXQGhzu7mFqYR+vObTz/xONYnCqhvLOJBAVsqYMRCiOTySEaTaLTDdBlEA9HsXd4hLe8/e3SuklS7T2dwt7GGm7euSkmTKjb171m8c9xLkLlJvpEe6eomFAC9ZMxkC7W6DZFUSxOT2D2xCn0mvRtiModZbdaEwAQy+Y1TxyJEwAw69p4Mo1wmgVmYABAjN2Mgdh4irt/na/xruJ9Pz/OQHKq2vc85t6i8Bu9BRem7uEJuI699dmc6rb9WVHNOdSoixVnsdgxazPmAKp5CLpYF9kXQJbJs3PndG4iIQwozMuCgrGi1RIzSywN5/19vEhxxZbLCUZ98nsBDbIFuqr5I7GEWBnUZwgIysQSiCWTOsPU5VaDwuK9XIHU7WPhdT94M35OvzEAYLoGahL455UImTkacCTPqgs7H/TLia36nGdogWaTQ8MkmU8ozSQH3nKpjAAfawbo/HcMF7tZHlywAmH8y38m/3n8775AZ25BZirvW5MigLeWkc2nEZonANBDuhsyAKBR1xipRABjDgAQT9uvGeOEePV2D3xT0Jg0XWkCBAQAUti4uYKN66vYXNvAhQeXcPnhS+iEOxoDoJ2ochtEVaDQ+coaX1ZcUJfAxInJzA0hMmhqrGiQmUK0MANEMxJW7R3tCADIzp3EgB3QZAbtXgupcFtgJUKcXbYR1hEAwHPSroUBAFwnxkox0RfTe2HeYcxf9+djAIDl+OqGSqhEYiRDOr/uJ8GQDosTy5G8noAstp1QMuMxF4ZGP93ZzHyB1zVKNifZAK6rrJyJ3Wx3LvuO8/G9Nb6HRrmZuqNDAEBDU+bIofff1b4noCHGpWPdCuQbGwFRrucjh8vRCLKNGiPGhFRRz/evRtlIr8nnf+NjBcrRHER5/xrmpbsfACC46At2vs5II8zWlO/KE5zhaKLpdLl4QGV7p3nFvIg/H6Zg3dhoD//dN3H857E81+stuYhFHFK2jW3lZGKk3gMABHQ14yhTs6WPzTOdr8sR6VTSctpcPqccsdlsGGPWCTRSVDhgbVk6gcLFd8mZBkd3gV4ZR7u3sbO/jAZq0lRKh5OIdDII6nm0ukAjWQfn85KhtJT/5QzQ7EgvqN7uot3tyx2MzHIxpLmudN8NJGM9QmvgBq3+7i2MtP9tLbD+MeDSWByeDcEYrDVAu07GnRDBQbK2eH8kDYNOJ4L9gzaWV3axvjlALAVMTGblTjQxVUCpmEAu3kYhl0a93scXvvi88sqJyWkcVo5QLOXQ7tXQ77dkDcj8RmzlgLGOgEwcoQ++822DerOBS5cvq4gWAEDUi8mb87PXXLY6WBQiMtXRleVl3L29gliPwYc2XkbJRihAnDaAVJEODUAAYMgACDoCAOSn7QGAIGQAQHyAxqCHViKN7UECz+yRAZAZAgCRIQBgRkd9qTESWSeFJTocAai3m5g/OYckGQAOAJienkJ5fw+nT52S6RkR/U6riVs3b+L0mUUp/FcrVXzPe94rCi2LchbrxcIEigUyBPYxOTmpm7+6uqL5pHK5jFSafvUsqPn5aZlnc8VcwFYAGTWTc7ksUKR2GbURAL5nLoZarWZh0xWLw8JrCACYCwAPJ3ZCc9k00sm4xAwJEvdaTReMWXDb7B+fzAsP6nAm60KbnO+V98hE4yKREJJUjOSsvVOVHxX/9k58sOBz+OJwGFD0ACvMdRxr9p+6CFYQqODy4i9DAUDbCNoM4nAQ9XVAAYuqaFSaB0QnJczju/48pmSLM0L/5VfQZ+EXQaSnI0Nd+0AMgK7mcgadDjKxBLKRlGbFe/E09noBbh0dIpTKIB6iN3lfImFkABSmZzC9YACAUjj32TwAQAqgytdBIACgz3baEAAYK/5dzuMBAAuYI7EUXQN5d/MQsevhDzJePxbwDB4UG2Qw5y+7h/YaGqGIRtFsN3WdWdAzGPM+8nf+3R80vF8SrZQyvo2tGCXR6MH3fo1/T0mBe8y93SFDlnjAGKo/BBxomcKuup6fh7Kn4I8AAHsurkXrqPEaEsiTG7NjeNj4HcEvU8i+cO48nv/ac5gsTuHVV27hE5/8U0zOnhQAwNdrtzh+w24AmUtJJ7pkh5dPcOzz2N/5/sUe0p4xHQ0TT2NPdKBYxe5/IZVEnjaLFPpj5we0dTOau4kBMR6x0B2gF7KRGRtbCUnMkjGTgm3cl8lUEmsbGxIwWlo8iVS3hUIiilQyhpdfel7aJAsLk5gsFWRDemJxEYtnz2F9Zx+dfhjdQRQf+6NPYu+wilC/i/e+40G86YELCAUB1ldWsbOxgXSC7A9mVAlslWu4sb6LmaWr+MyXn8Z+EEFyZgEVOl71+/iuRx7AU0/8FX7yb/w41jfWNTZFVxQCAHdXVlDe3UE6PMBsPoU3XziNdKeCa2fmUd9Z0zVpd3g97XC0LoiBLFrvYfrfBhpbiKczSBEA4Nwmu270xmWRTWvRZFJd9gSf76iM8vYWyptbKG9sYTqdR/OojhdfeAlvfsvbMQjH8bUXXkSLiVMQoLG9rTlqUuPpEvHq9ZdlR7u4OI9oMoJYJo5QKo7lrS0UZ0/ggTe9EydOX0K3F8Fnv/oi/slHP4Xl/Sq67SZmpqY0g00GxPTcrJLXSr2Khx95AD/24z+EUycm8eZrS6gdbmD2zBxQPUSDgl7pJIJWHbFCBtjdwvrybYm2ZhMpDDoBdtY2MHf2HG4//jhuvfA85ktF7G/excLUlNhTFCrluuWazeWLSCTTaHd66gJ0ggCtoIsHH76mQr7aqstZIZFMYv9gDydPnES71Ua72caAqka0KuLe61k3gsAhkyhOMFLLhSwV0hOLpSKKM3OyCgvCMQEZO9Uq5s4uIZ4rSAslEqeoEAuWbwAAfEPq/OuV5n4fHk/K70/Yv7MAgO/XjorhMQCArgmOjh2OcWStrQKM5yGbniFSqO9hANjcmRVM3hK312yYrg3zKhZmHRvjY0PFF4t2ho51Ub8JAIAq7fyPe5CJaJf3PxRGLJWWDSaLRDkEWATU/+0c4dluvthWOx8/CO4tNvw9uRcQYB6jbp/XPnFgPv+u3CDp/Nw9COAZAQ4gdInD8Dex+PzolAONdeoNWREGtHjIydOV/fu793OMF/yvBWLz8XJg8AAA53fXNzQCkCtkvuMAwNaNNWzcXcfFhy7g4sOXEES6pgMgbJk6M8yXv0UAID8NxLLfAgDgcxNbtxbDmf0YA8ADA+Y/oFWqMQADAMaAdaf9NHoOY2dqBMYViFa8mb0drzkLQGNxkmHq9Ctckcy8lPHYRgVcPqo8w6yRoxRWZDPPqeZ7AGDY0XfihPfHk+FqHuojvS4A4DQACADwvbK+ERvIJaeeru+bH6PIYXuK+9znu14HyXf1veXgsHD2lpJDUW9j14h44UcAhmOSlmCym8vch/mcb+yQCfBaAIAfh9Fod5iMS7JSOscAAHnDu9fy45NcEuPUfWuqWEOH18LGOc1JwJjHnoFsBS/flzGezRWAXx5k4PicsSlGbCTPbOAY8+HhITLZjNaI9qlrvioGcFQ4GkVm+hRyF99pVqhHqwhaeyjvruCwsokg0UMoMkC0F8agmUC3kkGXrl/pFpAIo9ekyDp1eDuotzpoyB5wgK7cNsxy0xpu1uAgk8vGYkwPgK14xdix+KnHu2Zuo14f3j9fG/lmK8+NNF0UNDJq4BLTJglIa8SdYsxxrNzdxdPPvKrzO0YGRBhYunQexUIM+TS1kup461vfjQ9/5N+o4cP3n81lEYr00euzPqCzjO0x5gcq0wkAMN/+obe+eUBBk8tXr6BNcaZwSCqG/IQ2oxw1YTYCANy4HgC4QwBgGdG+WZUYNYhBYyQCmME4ANAbjQCwEJUIYFgMAI4AEADgPBsBgM1+HM/tt7FDBkA0hS4LvEHXCgEhoDzkCACYAqkWFoVWEjE0Oy3Mn5hDKss56TCisTAmJ0uolMvSAGCo4wFcq1SwfOeOmA93bi8r6Xv03Y/isHyEl1++rmSMNH/Sr/k8pJ/Mz8/izu1bWgD08ObYQJ/0S1GzXGjUZmHxY51RJnIEAIxuTQq+iS9YgR6W0qMOZjenOTzI3GEtOKjfk0MU7fEKuQwSnPej4GCvK0raMIFxQjGirAhoMKaCXABE0xe5Tp+HM2hEpbnoPABgRSYXswvyLgFRYBU92hX1Q8qTQ7pUS1lxq3Ndln12RBvFyPnZukLXW9JxybADwiDJzjXdC9JUuGzUkaVKuANBDB32YIATAtT1YeLTMxEctqUYDCWwFUKj1xIAkEumcLi9i4XSHMLhBFb2yuhlsqilUig3qUlBYIDiYzF1EYszs+qM0TKQStikhSt3EdOA4FFD1DnPACACr9N62FfyIlN2J60Id5aawwTP0eB1Woiu4R+sa8euP6n8spsczvN7Oxij+1LgUUGeAYmjnw619UFe84PDrrtTa3bzWB6tdS/6BgmgsTheCyRwaaMObQZv05dgUmD+osaIM4sXC44jWpjWg9YZr5XTpGCSw7kognrO4lHJbdDW2m/WanjwylU889QzyKayeO5rL+CJJ58WAECLFb5u+eBQbAOiydybfnzFd5GGXQ4PAHA/ksqsTphRDsnuoAVdnBRWdqfDIRTSSWSo3cAZ0X5Xav5CgEm1diJsYt5yXkwz7MYW4biRoDC3VLvOT/32ygoSmQwevnwRwd42iokoLl04i2efeQrVozLYdFiYn0apNIHZ+XlMzy2gMDmNWDqPRqePP/rkn+Avn3gOjzx8AQnU8YHveTcy0Tj+4rOfx8zEFGrVpjrz+/UWyj1gr9PH7f0KbmzuY+HCVTz9witI5iZw6tRJ7G+t4dLF89LSuHDhPFZWlmWpubx8R3ocD1y+iE7tEIuTBXX9ry3OoLW7hvPzkzjY2kQynjYrSVf8KykcG2+hhsaAAoHpNLITE/rcfdJiOXJLYho7qxQ4nZ5ALJcFOk0c7e5h4/YyNm4uY7E0i8OtfXzmU3+GdmeAgypw5ZGL2KHCbiSE+VQMB8urODMzhZ21PZw/PaXuWKVVFytj5uQJ6XjMzZ7AXvkQ+0cVjSAkCwU8/P0/itPf99N44D0fkJ5K5bCshHNqagr75QPkink02i30gjYuXDyNv/t3fhY/+aMfQKdxgGSMnzNAkywjOqRM5FC5c0NMtRtffw4PLl1AtBegvn+EzKkzeOpjv4/tlVWcnJnE0f6unCS41miDlM1kZWHJtdtotofCsPFkEk8/86zUvguTRZxdOgcSjmbmZlA+LGPxLMVKuyhOTABkVtTq2FjbxP7egWxQyWBjbLWkix1Zdu2NBs4zMTc3j6ATCPjsxWLYPqpg/uwSkoUJAQAhJjcOACAocS8DQMkiZwr/2gCAP2feCADwFer9j7Fj6lszkru/4e0YAGNaAMdp8Wafq3gapi2rEyuWnRvPBI5keRHYMUDDMQCMvttHu1oR85AxAexYkhbORM+LdI2dDcYGGwOLXdE1PgfvYzdzcQLoKtcEAJjNVDyVRpzjMfxcTt/E5xmjeM5kcHRd7wd4x0un0Xk2+q6Bnyq4WPALOLVcoN9uadRJDhRj54EKBDVATHSV8WA4UG19Xzv1DZ8dUqN9UWl2dSOXnREUMPau/Ad0o3v8F69ToLc3Vkzx7xLpU2OKoEUPDccAyBezwFz+O8oA2L+zjfVVjgCcx9LDlzCI0CK0J1ctMdhC1IX45gCAHj9vZgqxwgz60Yz0R74xAyA+ZAAYc2UEAHgGgAcApANgyZADAKxoMRu5EWtFbQ2iYwSC3bU3QMzABD3WiHPKo+Qg4/InGwFgTmNFtoBkp4BPYJM5opyVRGGnBZQVnh7cGS/+ffPq2wIAhIBYvUIAoE/OuHO6kUYWX3+IJ3g2kfuGLtP9DACbzx/N3XsAwDMArGlm61TNtuMp5djnZeS1/IuNnXEAwI8AePFJ/3yeAeABAF5PrX33WmJDOrCGuRtjPEUax/cQQxbPFHbz8/mc7pc1gAw88LWNz/MISKjZ4uyZ+X0bAaBdOvUcrGHDpitHp23sIKlrJDFn2i27wt/XJsqpE3HU+33k5s4gu/RWXafu0Sra9R0cbN9FvVVGJEch5jb6zR4i3TSivSk1Ug4G+6h3W2jWAlHnSfln4dxjh5yaRGQT8Fzk2lO/j7moWUF6cJdxiiOQtsqPf3kgiJ9hHFr1TBblv4MQUlF+Tl4zNgJZyxpTPBZPIxpl/E4hFM7gzuqW2I8Hh2Wx288tnUUuy5+vIZOOIZ0pYnrmBP74j/9EsZ/NaeYt8QQbjU63QoK0DM+sz+gEF0Poh9/21gEDzeUHrqLVaWsMQAwAFg8OaWOHgQrtFIxj0cbibvXOMlbvrIj+LxEsZbkm0icGAMWfCABQAyAeR4qdWnZLIuMuAAQATAOAAABHAI4xAEIZ1GIGAIQlAEg6uFGfgpCp6nNGnnObHdosJUwDYOHkvAEATiCuUMhrDndudtZ1b/sCBO7eXcPi6bN49eZtdUwuXLioeZOnnnrKujGZrBb0wvwc7ty5hStXL2F7a1OaARJBCdiFYmFqlGYd29r0vgCCZlJJZ7FZaUO3PThgfHnpN9sGc4eeD4b6Zylh8rr3RYmnPQq75ERVKWbIzWE2amabwaDIDrKpwlsRRjqxVPwlBkFAICw6eSIRRbtttBpP67HD0RetjoYmEQ8e3KMOtDvnzQbHiZIMz10vTuOs3fhYo89wMY4YAFwyLN5JGWTHmiALdQCo8s7Ot/QaOu1h119z1RK38lebVMzAzcA5wT/OkIeBRq+t8YZIn2MGKfRrXYn9JUrT2O/1cbNyhMkTi+i2OQZBe5C4RK+KMzOYWTg5AgCkpOwAgDDQatTVIWYQIAMgpATQBwB3FBxrpoyPALjD0ychihJkiYy6+iz6+dkJiAihlUijUdt4Xyg0wuVCBoA61kN2h4EKvujVNXf0L38oenDA/+7v9XjoOp4EHj9YR+ec/34IgaOG2XybvTfd6WNJlk+QR2MChtYTZKRGBXcODxmbp7WSwkCWRDws9WL6qHPemBTnJ7/8FayvbuLW7VVMTM2JusUO6t7uvnQ7eIjw9/GOz5D+r9PU7okSTSby7FTxHTDp4IE36KvwT0ejyCXjmk+nFgA4r02WN2duBoHsiLy7B1nQnp7J9WkAQBgxFcc2KdDmrGwyieu3bgq9fmDpHE6nE+iW91DMp3FqYRavvvJ11GuH8vJ929seQqVaxdVrD2Nh8ayKMgIAFHv6jY/8Dvb2tvG+d1/D4uwUspEkXnjqeaRjGRXKyYkpfPGZ59HJ5rFw9Rp+/3Ofl2BOux9FOjuh0SkKLM5Ml3BY3sPS0jntTXZ+dvd2Ua1VpA9SrxziytIZRLsN/Ohj78GzX/wzPPaON6GyuYITU1PoNMiVcUmSo4Jq7bkEn8UrFf/pqMFZ/zgTfmprsPhlh4RslnQS6cki4tmUGGikxG/dWcXtF64jN0igGM9ia2ULH//Ep9CLxDAxv4D09CT2tzfwjgunMRHq4+4LL2Bpfhabd5cFLsSKCVnuSbVmEMF0dkLia1Nzk0jkE7i9cxfJ89fwRG0Cv/gvfgdnTp6QTzBPSNrG/puPfhRH/8GG77d+93fxb//kk3JmOCxv4x/9z/8tvvd73olBt45kgoq+demuBUETyXQUd298HfF+D6nBAIluH4lMAV/66B8g1OogG4uhvLstIcFUOo7KUQVTpXkBiCbcBNEeabt3+/YdXL9xB4lkGK1uH6fOzmPh1AkUJydQmCiI+ZMu5pCdnhAIQNprsTiBULEkd4Cju+vYWNuQFkciFtcYAhONerWq60u2w8SpRcWXPtlDclE4wvw5AgAlKSWHokYPJgNgHADgPeWH5jnGPTmkCN2XBn0z33gtFsAw0gy71qNnGitYVbD89V992M20dNvRz0d/trBv9GaLv32tEXb/GZvJHApLi8jbwI4+iyjTTKR5gFPpv1KRfgzHhiT0x3zFKcPbfOjYJxwrpvy78aDA8SuqAWgrqljk8+xzQADp/4lURiNxij/6eAZEq2BScc386fhr6/VeH/E9FlNVvnmlcDOjtFo+6En/olmr2lnt1Ls9QVq0YuYGzFk4IjhkRDLxds4FbiRAVobuvLXC041a6OYR3GCr3B/R938Wu4deNO042OHPRTVJVOhRp6GD+to66rdX8B8DANi7vYW1lbs4f/UcLl27iG6ki344QD9kXdVkLPWGAEC/H71vBMADALQfDSq7bzgCMIAxaf14hS/k/QiAgG7PZrF+6JAhIJaA0w4YMj2HW9f2DWnHBizYmKeKJ99g4n3lAhHFnkwAzt0bk5A1BveYck7ec8copGaAH9Oi1o0qmjHwbPxeew2k43vrOJCo0kVd9dceAfCuWtz7fc5r981iW4pTjkkz6piPAADTERoTcyawIXaiaRUw3+YviYH6PNnR88dHAPTcXrJobB0bC5e5sDUwxjUAxkcAGLdGGgC+iWRNUxsBIANg1MEe7+SzYGftx9ycxSLfu2/0GNu4J10qOQ9Q58ExAI4zMSC9E/vMZoXJuONFMRuNqu5zPm8AOMWbmb9pXFoAhI1b8b3yQvD+c12pGUn2XDiC4slzSJ59RAVUr7qGemUbu1t30QmaaIU7JsxHna9BDpFOCZVmB2v1dexVDxEJZzDoMx8BemwgDugOEBEIoPE3CZebq5Ffv8aOsUY07cWt7rN7P84EESBBBug4uDsW67kz4iE6StEdjrHTmDes5aIxNp7ZXEljgs3LaBpfe+7rYPMonU0jlUkhn41gYTaBVMJ0C97+jnfjuedfwnPPPS8AgAL31NjSFDibafwsqldjiEcNcAn90FveMuCbvvrQg+AoAGcehgCAYwBodpjzZOx4Eck5BgC4gkz7nKlpAE41MHUgAFAcEwGM9jgCYOraRFJS4QiyATUAekMNAAMA4nh2t429cBrVaBpdzl8wOAsAsMQxCJMiQfE3IlghWe9RAbHV7YgBwIsUjpqKfT6XFe1/ZnpKF5uJ0MHePjY2NjFRmsbK6hpikZgW4eLiIm7duqWiPZfNKticObMoy6hTp04ogN29u6LF2Gm2EXUq8KMupxX/LCqU9HOepMPuqNGhpeCqmSUiS31qSKhw8IepFtGwp89CwtGgOJsaggCAbDptgiqkYbmFZ4cqxwI0mT8M0kLlhTCZgJ4QJlH+GYAIBET1d9/9V/LuZv69ur4996iLbY+xoEHLPU+D8jR3H8D4dwVpZwU4nlwI9QQkesUgZMWrIfE8BJJ0NHAByhf9xhr0c5rcMETvGuCsNu+DuCic2w8DzYAAQAuhXoDqbhmlVAGhSAJH3QEa8SQOwmE0w1EkYml0ewONAHB8oDA5han5BZDZzCKFFHF+yROWAh0eAOj3JQIYiSRd4fpamaglhB4JtQ706HuaHxOLwahSLMjY+SfrxCwdSTm1A2IEwBiQIg0FsnScsjCDM+8h96ofA/CgjuYO3XiAHD3cmIAHFYYZlF9399CZxu+bR5B9R8Wvbf/3EQXMgqJPsjwooIPWqcxy/QW9tjFVlERbB0hrSzRaXvOBtC7IumDc6TS7+Pzn/h1Wbt0V/TxTKEnzgqIxZO9QwEYWWA4QG3V+3IyjV+jnvZAlmhXn1AaJh3hIQHP+GQrkJWLIEX2WCBJjG0WN2Jkw6qJdy6QlzMP9YUJCfD5qrZLgIRSd+haMC9EoXrp1Cy30caJUxHsunUdrd0u2gufPnsSg18LG2h20m1XMTE8iV8hpvve9j30/ytWG/GvD8SQiiRR+/ud+Ce//7iu4dOY0tpY30K520aoHqLUCHPZC2CGzZXoOX715G7d297Bw7iI2t/flnhIPxTA7PYNujwBlC6kUvWdDqNer0uHg+uN6JODxyAOXsFDKIT1oob23hsVSBufnJsH+cLhrNGZfLAkhV4Cw7iCvMfcj1e9T+Zy6kqF4TAWL9iq7qKkEosUsItkUwpkU4rEEKtt7WLt+G/F6H+FmgMpWGQcHR/jYJz+NhfOLuLm5gR//sQ/iM7//x3j7pQW84+IFbC+/ine//U3ITE/g7toKNnf30Wx0kQxTbDGGhx64isPGIT7/xF+gdH4Wl97/I/jgP/xV9HIn5as76HWQy6TwiU98XOMR07OzSGaz+OznP4d/8F/9PeTzaVy5fBb/43//D/DQlSXUq2UUCxn0ug20WhVMnDuJF/78Uzg3P41Eh8B0Atc/++/R2N5HY/9QwFKxkEOrTdeRI8zMLiCTLmFra19dFurNbKyt46mnnlOBduXKeYm4ZvNZzJ9c4pi9DQAAIABJREFUwI2br+B73vdeic8yAWjTLjA2QHaygInSJJLURGC3hkgOuxiDkBwU6tU62vWGkmgJUYbCmJooIT87K8B/kEhKA2Dz8FAjAMkJugB4nR0WugMkxxgABAAk4vj/AQDgC49RDBpWEMM1NWqh+AJ7lNKP0+ePF8ev/7cxgtuIf++BDAcMjmAF62YqRvUpRNXQucRcQ2c6r7Nil585dwK1Erl17K6gi9bREbpMpjk/y0KHY1gUAQucsrR7u/eOACj22pUYCuCNPhnV/jv2b6QCcD85lwbaTlJhnLHCF/xmC2ijP6qdCRgweL7BCMC9V/E4jd4AAH6JoUewg5+Z3f9aVWy5NCmrrmg3au+IHsx1Wm+1tWaZ/HOmW+cti/oxdxZDMBw93RWTVhWRGmgMjOGqce/H4tGo2BvvEvvHjgo3Y0nS8WUcAChM5DCYzX3HGQB3l1dx7spZAQBBLNAIgGcAxMLxbxkAiOanMYhl8c0DAMzqXV4ytFszAN4DAENNC795NALATr2xSll8DZmFXq1dRbAX9wuUQ41yQQMEwhKONH0MK1BMO4hnfZznRGCAgLfD43N4DQBSxLscgR314I8t19cCso6vX8dCeAMAQHoZThyRn5cMABttNdaCWYDb1zDX0aW062E5sXWQX0sEUAXiUATQAVVjDIDXAgB8TsPlHeH41rcxAkARQjE1xlwErJPPOsno+ybiTMHGnnIe7Xc5BxiT048A+BzPP5ftQQIAvEcGeui5xQbg+cGxaJ4tCaTS1hgI2h2BANKOotOMrMn7egz3KJuEjMdqjnH8IJ7AxIlzCC/SBrCHfmMLRweb2Fy7KxCt1ievvI9Bt4egHkb7KIlaq4fDcBUcjAuH0lL9pz2e+OsDOn+xt2sjwHRr86OtEqP0FugCUdl4thHwYyCj7/j4uDQ2wjG+VqR91qWNJ0OeNWeNTcPwRztgjvWypklgYnIOG9u72Nk/0OvWGnWUiklcvTCHVuMIJ0+dxs7OPr7/Az+AX/u1Dykkzi/MWoM3ZvWb1l8/hFiEtZUDAL7/4UcE2z547SFUG3WNAXgNAB5OLCo4AkA1dw8AxMIRrHAEYJkMANf/dAAAL2M81FdyKAbAuAbAMQZAgFQ4jIw0AKhyH6BFqlwihe1+DM/tEQDIoBZNC+UJhcyCQwAAYYawjSmEex3zSeR7dSMAs/OzmrW1uXUqKBLlCTBVKllnLhzG1uYmNja3EIuncFSham1EYnKzs7M6mFdWVkTBZdFHxW6qVTIAkA2wvnEXtVoFfQkwOYVWJ1jD7j83JLsDdv6YqqMQMtdlMKq0E1SJesVIt4jcY1xIMVRda8OUWAkA5EgPp01fiF6PDRWRRsG1zqMPUAyetNTj2AQLKcYiigdyI6mrLFCgr3l7bvJxxVz/mGFQd7TpET2INGhTqpVtkSxBTIXaAAGbqZaS6xhlT8XwmCcwX1fIrwQDY+pYMahyc/DvuoLaeGNzUAqwRv/vdGvaQHF2kKW5GEUv1Eez15JjQ7teR5JT2w0eHGEUFhZxMAjh5uEh8vMn0OuyiDbFYlIn86VJTM7Oif7PT+EFlORZSwCgXrPXdgAAPT7lr2W3euxrlKwaWGL/5BNFBX2NVnBMJSa6P+8Vr4envtnoAxNPl7A5IMDoQ45ir/tpSLJ3AuBz+Tl/AgJefZX/zoDOfzdlVi9e5ZHq0Qe4//C0fxvO+TvqHdf2WJ41BIaGSKibWePziS7vbWp0IFgn3USpCFJYUqfDRfYrRPvbmCjkbIRnbgGP/+WTuH1zGa++fAvxRBqxZBrRWAIHB2U0GzZrxmSSrgD+OrgrPxTqMhaKJkbQVuJuxT8BSWrMJgdAPh5DngIztLnrdQQA8KwX5XHAQGo0RQZqD/AYa8EklWIU0+EhGqKdTEcuE71wGK0QcGN1FTXuzdAA7zx9AnNpeteyv9/F5aXT2Lh7C5lkFNtbayhOFDWmxHV5/uqDbO7iyaefQTpfwEQhiz/9w9/DY+95D156/hX0A6LWSazv1bC8V0Hu5BksH1Xx7J0VFBZOYmP/AOFIXOymqUJJ6vQSn0undC94veuNKnK5jPYsR3He+553Y/nmdTz61oexeeslzOdj+JH3PYovf/7TePjCBWnARKkB49SgGWcVf7wlHQWzqPkSjUq1ly4AEdqmcp1TAKc3QEAGUimH6EQeSCc1gjZodtHcOcIrX/4aLsycwtHmHqKhCJ567nl89ktfRJv+p5EQ/v5/+bfx7z/9KWze2sL7H72CTBw4dXIOJ07O4+igjLWbK7h0+jwmZk8SjsdTzz+NM2+6isL5BfyN/+af4cUyMH32Klr1I2yureOTH/99XLv2ELZ3drCydhfzpxaxdOUyfvM3fwO/9Eu/gDNnFvCzP/NT+E9/+AdRmMgCQQvl7buYOH8S9eXrWLn5daQGXZw9ew6V51/E05/9Ak7mJ1HfPdDoGX2CB5EB4tmkhBxbzTBy2RL29vbw8ksv6ZxaWjqPTCYt0Vl2+5n0ZPMZ/ezmzibOnj+Ly1cuY31/C4NsDKFUzIqnWEz0v0wuj5iYFkZjbO7sYX9nD616A/12V2tzamISuekZY1ilUhgkk9gsH2oEIFYsSbeLyRDX93cKAPhGxf8IMFXkvC/RH+ce3Nv79VR/DxAMI9t9TWL/jfFnG4302XtwY4adlqwnmXxSr0LMN8f+syA46gB64TQVv70umpUKeoxJFJz0CuPSDRrZEo6Kk+PF/hsBALJqE1XQimaC1tQeFgCQSCLMGXzmIjwz1EWzXMnHY5u9HRUw4yeYL2qOnWrjwZ5ANMFlgtTMMZzbQVCvoiOgPFABZznM/aMaaoYQPGGcJKONY4vs/LHrLyDLNFSsmHJe8p4dIQZRGJE0C3Qvdjw8ZN1Ze78YoJ3Bo26dZ8GNAwC1u2to3FnFfwwAoLpexsrtZZy+uDgEAJhUEwBgwv6NRgDGGQDjIwCDKMdTu98EA4CjgtZdHY2Y2Div1r1jABzr3MuK2gAAHt3mjDFa+7wLpOsbdX5kQ21dfjvvNSYg9q6xeDU65mzoxGKUVTSbS040zw0a2bw4NRvCBqDJ5WrE8PD56bCovmdB3w8AuBGW1xMBZI5E0MG5AJCmbVM9buzB5bPDveKKf991980OtTTcrLz/3jhL0jfEjPI/ClJ67D1DVqP1K2L9G44A+AKd788zP70GgLfw8+wLGxs1hjJDGR9veaJ93ws7D0ENF/Ps/Yys/OzfRw0gNmcMAIjZunBgCZsPqRTzEepWmQYAGzgEDPgzBHj41e11dR4SBKBlO98c/6zIEk8gf+I0MH9OAF7Q2sHB3iZWb99VTKyhp7HwRuUIzaMeerU0AtrHZwfSBqKb70AuAAQzDQRQfalRpLDYeLweHig1JrMxkeiUR9H3exkAVgo4Vwe/L7y95LFCgbbinaHF5jB3Um7PmoENvb60y1hnhGMJtDo9VOp15feZVBQLU1nMThVVb7JWn5+fV9x48sknkC/kNLLGs4o5Mdm6QY91GVniFHePIPR9jzwyYBB/6OFrqNRrQwBAgV2LfCBhKnYl5fPMjRmOYHV5BXfvUAPAprA8fXSkATAAJYSK0Yi5ALCDJxcAPwIQIBmOIE1bpqCHRKyPNq3byAAIonh+v4M9pFBnh9YBAKJHMHFnLy5iIwC8g3EqKbsRABbEnJHkhyZ9iCgiFw9v2mRpQoUTn4Pvf31jU+gz17sULxESWHBhaQlPP/005ubmJPjH5JggwOrqMh588Cr29nawtrYq1sCgw460dcN9d5OLQpulP1CyzaKLhZI2lgKBC5bsJDrbMFPxZ9PGJSIugxGNyRXEDKixSFioulHvaaNGmoyhVFLi1UIT5Kh/p1ggpSwYqKmqrq4ehbdckcXveaV5fm+8Q21zN/6w9OiUQ/yddyjppKQR8mdlH+g6+UJHNaDoO95WzPrArKDGA56HDH1gu13kczk06g25AVAwiQWxApcT4BipPjsAQNeugyit2thmpOgiA8YgQL3TUKetkM6gXakj1GKiFUO0OIV6LIF1BrZCCT3aOIWiSHKGloyU4gRK09OGAjoAgO9BqPQYAEBEd4UAGAGAN7ABtMA7ElD011NBMgzRq0jXyWaz+tyeLueZA7w3I+sV84pWweysArlHCRowUHPtcmaKwl8eAFASEeWoR3toEeiFwUYAwCiAu1RwGKT5uUffGx1iHsQyoGukAOsPB49S+wPIKGcEAIwWZQeCqWprlAFOjZ9/YiJJbdReW3R7alWwc5aMJfCXX3gcN16+iUathWajIwoW0ePt7R30qOge9DX/zwOEn9Mj1ga8uLU4BgB03Mx6IhRGmiwMhECt80I8gQL3PinAZClQRCVGhJjuEjYHzFl5IqpCtB1rgV2/EQAQEXBardYRS2VALdb6YICV3R00mbQ0G7hcyOLNS2exubaC82dOYCIbR7tWRnjQQadVU4eFBR9FvS5euYpGN5BK7WGtgUG3g7/63Gdw9eIl7O5X0OjQjSCNzcMWDoMoXlnfQWUQRq0fQo0Kx7TzSSYsVkYiyGVy6HeMsVCvHUml+tTiAvb3d5HNZjBZKqJaOUQ8FODyuZNYnC4g0ixjMh3Fxq2X8b3veDvS/QiooW/znEy4TaTJw5oEkxnXOfcfTacQT6cRS6ekUB4lxZzWOwQPp/JIzkyilzR2QCocQ6IbwvYLr2L7+m2cnpzF9toG2kEX12/fxJ998QkEUSCajOMHf+iHkE3H8fnP/SnQreOhS+cwk0sjVK/jzRevYHt1DdFIHPmZOewGXRyEQ3hxdxO//afPohJOoBfKiHnxt37qb+LnfvkXsfLyi5ibn8et5RWUqzUsnjuHk4uL+PXf+HX8xoc/hHr1EP/8V/4pzi7O49zpeVJGgG4F6Fbxh7/5r/ATP/h9OLh5E5/+vY/iuy48hKO1LUS6XBcUKQ0hXchikIggCEURi0/gK195Dmt31zA7PYWTJxY0GiPgOptCpXIEjrA1mjWUj8qYmZ/RiMaFi0uYmJ3EfqeCeD6NJEemCKyQ+p1OI0xgNRSyzv1/YIsgGgcOK1i5eRsHu/uYnZrBwvkltKoVRAl+JhwAQBeA4qQSBc5DMgl5fQDAvJX/uiR8KzhGAl8eqBv/3Z9Hr9vlG0vwfdp875y/KciP4QfjIMCQQvDaAIAHtvivFKclA4w5BVXcVZgOuzwj1XmfIOo9U9Cs20WrVhMAlIxyt7DRbKy3cVvCewGAYVy1cvY1GQCaodYIgCnmkLKqkaZYAtSQiGYJUhGQI12VdG9nuyoBVIu541/3Ar/3/v1eBgCBPGobsDlBRxp20Du1CoI2xx3IXqR7k6NMj2klGCvBmCrO6dxRaslMjCHM5J+AqUS0RuKipr9jcZxU3US+JPcecylygd2qfP3ylOvxgpCvPX4+Wa7CUYKeutEeACiW8ujPZL+jDIDGVgV3bt7GqaWTcgLgCIBnAPC9pxOZN2QABIGxPukC8NcBAECXAQkv+g1iYI1lUhqScyKAY9R9NQIsv2QHl3m5H2PxeiDMj9QoUSPI5vjJ9GRbReMWotSbw49pDYx1kx2dnI8z4bIRuMDin8/DJcDGlWllWA7ihep8gTneifZr/FsGAGj92Wlr7wu80JSKARhWsLn3NhSKM4DJry/mHxrX9M5HckayfF05UMwaCK8HABiF/HjTbLQnTYj0jTQAxgEAz1DwAIDl6yGNhPF7xgIm6OIFnK1rrP0oPTG7inwsP5fXHPDX21gBo1pIDIWIzfEz0Knr7/JFXqNOt4XZ2SntvcPDIz3/5OSUmjd0c+I4HB9HFhyteQkU1GpVMUAIAHRoQZ7JIbtwCpg7hUG3hW53H7vbG1h+dQ2DSBx7rQaqzTrajRbCPSAVmkU/kkAl3NCYcDxCIXfm9wN0pQHABg/1VEyTiiKnzHHlduD0GAR+ce0yN3b6Kv4M9PfRu4J4sGcUYx2cq/DUR4z2wZ5Rot8tF7dfZEnG9Kt8WEE8mUGz08VB+Ug5Lz9vLhHCpfOncXR4iEuXL+CVV17GY4+9H197+il87Wt3UJpkHpFBIpkygIN9Z9oFU0SfK+t7H35oMD09jVyxYIdHaIA4fY05i+nEb7gg4poHaWmmlUXm8q3b2FxdQwLsdHlFc0fTJ2UjBLkATFDJPBSSf3ZcqqY2JiAhOgbtRhtpbnS0ORCOXiKNjRZw/SjAdi+KZjyrBDEEbgQ3e0E6ihMBjLlZO6GAolJERP23uWkTu+NNOXnypGarWQBzwb9y/RUcHR0JDdAl9+qVDr3xN3JqqoRYLKyuGLv+FE8iVfbFrz+PVDLN827UAR4ecHYY8wJT5V9enVI/pT+6IUraKLRBcd1dS5/dL8cccOe+iZPJ8saCJ+3QNAMTdGTvwOvCz0rE1MT+AxVOqQTn5whsUF3fFVLxqAkAypeTc8AMQEaBM8s/U+q05MMEcvwG90XpiCEeEivk3gTQz+gzTNqmd5vHsQJU+DvlVt4zL2DHoELqF8dNlCRxNIB3nmIjuaxmifj3dCopdVCBGnHasVGsLaZ5VApaNinuEbRNXIRrp9tHKsSEKI9WOIn9PnBEqji7sv0wkpmcuiWkUTJ5zhYKsjDq6t64+SgnaHOwt6v3Uj2qYH19E7G4AQDDLrA7SH0H3JRLjXFhB4PRSVm0U7OiWCzITkjB2NMeHZ1UXWo3hqN5OIFMdthJgX5IPbfDc/yQG9HEzHPVAwS8hiyMGbx5zzlTFU+QbmR2MnY4eOE+l4oTDHEOE+Nq/zr83HseodkOLnCLZPzAHUe8h2tKlqDsBpg9IAMumTs2g8iREDJKmxIfvbh0ER/+0EfQrHWwtrop0CBMqn4uj62tbWlv8PAg6Gb5n+0z0cgcbYz7ht17rWuCtHTCiMchJYduD5lIBKV0RgwAApY8/GnVFqMWAWjP1kGPe4pCgFJr9RZ4zHd6EpMj/T8ViyNBClu7i0g0LlXZdiiMatDHermMnVqVIrQotJp4/zveiurBDrLJCM4sTCEZ6QsEoHNbu1VHp9fB29/5TmQLRaRyBTSoEN9sodtsYfXFl9Gj0Gg0gZXdIyBbwna9hxtre1jdOcQgltaB1+h0JXSZKeYlXNfudeRwEjTpaMC4wcSadpIJHJT38L73vRfra6s4LO8jl4rj0tmTSAzauHRqBndvvID5UhZvu3IF4XqTSqdi2xCwY4zqDwKBrq1225xlaFVJuh5jVDqDbLGIOLvOtKqLJFGniGQ2jszcNGKlgka8Qt0AKbLDQglc/8zn0drew9zEBOq1Cp59/hkMYmF8/dYyDloRHLR7eNt73oX3vO+78cW/+Bwq66u4UMgg1aiiFAJOn1gQxf3W/hFKDzyCz71wHb/72acwyCbQJmsiGODC+dP40L/8VcQjA+RzGYEkN27dliNIpdFCaWYWc6fP4qd/8iewsbGONz9yDf/8//4/sXvrJUzPTwBBDduvfh2D2h7mCml8+rd+CzPxJFqbByjFM+g3u0qsKHrWprPE7CTKtSa+/OQLiEVTYu9k0xlk0knFZAJ/pn/VQ7PVQIqWR7yuuYzcGq5evSKQM1VKI5FLI53PIZyIocOYzXhIQDGXRVyaGGYzmJicFktq+/oNVI+qOHP6tMatoskUat0eyo0mZk+fQ2rxLFBvoSP3LhYH1IiJI5pKkmKm4kB8NolmjhfOx2rJsXPDx5F72u/qrI+8ssdp9P6ZTFRyPKaMRq2YLEl/QsHEwXu+CeyewHcVycZRAcwcp9lSPJHwq+Z6+1qXEhTjU9HakYk7O9EeNCR9tdWU1SbPYLoM2flM2l1U1n7UTGLjwdQCWaQM1IXtNpuyAiWsyffB1/HZtDQyxrrS7kmdzo37EK4DblM1PoEc2bZZz8DABMsfTfmfgDZBIe0nFskSdzaQX+e7+/P9d+2b/Y4VLtSR0HghGV208qxW0GdjRvbyrqc2ZACM1oDyHbJU9N7JTOBIhfmQGwOAmjsN7RuvLyDBMq7AXk9jetFcSeNQPofwMd9Rko4VhV4YdzSu5sEQUrm52QhWBOhs70gDIJ1NygWg3W0iN4ihsbpmYIazf6P7Ah1HjI5n+0B5pFiLo2JJYr20W9O5xuuuhYOdu1tobldx68ZNLF44hctvuiIXgB66oi/zfcYjiWMAgORWxmwAyQCQck6/IRtAZKclAhhE0gjabYQaZY1j5OdOAqSLp7JotOtIoIkI2SNhzqCONIzGWTn6M2fYhrbRDkB365XgQC+gfztBg1Fh47EE9aHcvLYX+5PqvxMulkwMlfUHnCG3RgB1dVjIZ7JZ7Sm/5pXWSgyQxZeBVmp4SYXeGLXDde0L6jH2oc85fXE+LLrdY5WD3GMDyDXmRwAUJ+4RAZSLAbW9xkZohvmOmLEjDSW9N5fzjjMANAvvK2u/L8figXI+deSPsxx80BvmTWNU/PHn5897IUDmfMyHmP/x/SgHdPZ2vsDnaxk4YffT2/z5+khuS23m1sb69eMY3t7O544C5EJh1Vgc6eNr8mct72QTy/RzslljH45GDJirETQy0EQNHDZb4jH9Yj5NRpxAO46uRRKYOLsEnFpEr7qPXlDG9ZdewuF+R2f76sE+emyAUkEpiCHaK0o/rpnsSSS4W6cdqxvNJslIYwD8+AYAdHsm6O7BJbs2xsrm56f4vBrRYzWkHUcGjLPuszXBJpEbwdI4OBdvVGOheg0y2CPGxNbzdike33aj5CHVGWSb1RpsJncFyhNkTYY6WFyYxrmzi9jd2cTlS+extr6KNz1yDR/72L9FOhNW8c8mZyKZEVu2ztyx10cun0foXZcvDKh6XGRhS7TLLO1VmBIA4I1jAE5TBLBHVVJSYgMBAHub2xg02g4A4M85EQNY4ZUcDFBKJpEJh5Bh0aPAaDYK6s6Hw6JnpyJApN+yuadEClutAW5W+gIAqoihy662Cl37WVK1ewxcdEnlTIkYK6bWqMKaaKLE0UwDgN3V06cXJZDHRLXZaGB9bV1+rOzoeRVan0yMKOoDFPI5JJOczU6hVq9gYWEe+XwWL7/0dfR6FAXigvB+tTb373UejFlACpPN3XmLMn9IaQbWLQ4xAHi0OQaAXzTWXXRJEhMVV7CYZVkXE4W05oWlKqy5XRaSo+vMeeVUPIZcNqPElnRfFjzGAGBcYXFuSZYlPIbuctOZgIhXWXUiEu7vHsGk9/T43Ld7AqcCawWYPotDg8c7CgqKbp6IfxaVkGuCAAcGUrDmhqgT9et1UcjlVQAflsvaLARlOt2mEqpwty+RSqJynPkJogQwzCqMXNvEIIZYIodWNIVKJI4GFZJzBYTjacQSKRWSPTerncllEYnFLTAPVY5N6/Ngf0/vo1atYn19wzamm2v3ydsofSJViXZ0Y4hvNKLxFO4rr25KpwHdDwFIngJmXXWBP06TwYvOKInw85TO09kAGwva4797BoAfERgfAeDhJt0FKtzLhtDGVvz9NJDGrWkGwZ4dtMPDdsiQcFn3mMaBvwb3dpCOp5Y2Q2cHu0ugCD4onlJ8hUrZIc0H8vOeOXUGv/5rv4lWvYvtjT2BBrRqy2RzYgC8FgDA17cukHUiBGqJsmjFBxXc5bJBy7RoDHnOqisuATGSwFjQ05qFvswhesP2tL4I3hEAMAkH0yzQvCM7YVS3ZrHLBJuCoKSSDcLohKOo9QkAHGK3XkMyGkWBKrbhAX74A+/H9t3bSIa6mCtlkY2HUN7dUNxjvMkV8li6dEmWetnChBDqeDiGp77wOF65cRtBNo9OKou9Xhh/+exLWN2tI5EtIgiiSMTNVo7gbqqQQT8aEkCWiNNHNicgQUwhBwJcWDqnorNc3ley9va3vAmvvvQcrpw7gVIqglsvPoP/5LH34NzsNNrbO7peLPxZtBKs4QFNhJ5gHNc2AQCidbwLEc775XJIZbMIRxPS0GiwO5SKIzUziTgBAN6nYIDUIIw4s/xGG9f//N8BdAdJRHFU3sPN2zeQnpjDK+s1PHNnHeVQgMxkET/7Mz+NeKuG+o2XMUnxyGYVrWYNU+fPYaXewal3vR9//+f/GbZ7SRy2eihk42hUy/jSX/w5Vm/fMBZGMY+jSgXbe/uYmjuBWDqHZo9WeBmBfh/84Adx4sQJ/O5vfQj95j7OLJQQnUhh48kvYnC0jS/9yccxG49hIhxFuN5BvB9B0OI+S2p0Y79akU3p8voWqo0A6UxBoCKBTXXzwuxuRVSUUJOBAB2BZFr7EFCZmprU+XZ26Sxu370lRkFuoigxxS5rMNYyvO6xmL6fnp1TjGxW60hSsyKeQKfWQLvRFPhDsLMZ9HHYamP65GkkZhfQqTUJK2tkRABAJK5799oAwOsXjOMF6/ijFK9cEu8pvOPx037OqYkPY5rXFHHddmEBYwrMbqxnHGZQDsDzQVhlhNmWRiEEpnMen11qdmIIAIjSD7lEkPVoc/5GsWdjIWDu4AEAMiLtsFMXiAJ/TFb9rKrJLYcRtNrqkHO2lemfuQCMaL7WuT8+r87P7fTF3CVxYwivCQC4zqyL/boyPLMcAECQg+USQciIK6yt4LARtHs7ot9s6W9JLt+4FdGs/fWmuy2xSggAMG5yDMAzADyDb8jmkEaIaRfIQpmgDF1vPAAAoN1oDPMHPwbou68EVcPZEqJJCj5HVWD5c3C82+mFzcYBAF/A2Of//w8AqG0cigFw5tJpXHrk8jEAgJf3tUYABHY5MexvCQCIxNF3AEB80IBxL6wTOJ6zjNgm9wIAuuFjLEUCAG1jZHAMzDW9TADPbNP86KTydp6covvzJKCmD89XOi8E0qKhnpSKyyBAegwAMCcNppDGQvXjAjYiafnqNwIA9M7vEYM0EMAr4L8OACBmCKna9wMAasLdw6DxrzMsAvyFdayAYxR/54bk978inouLx/alPeC+9y82sWuc+PXumZke4BCD2DlEMQ9iPDQFfjZL2mbZPQZ/H3PUAAAgAElEQVRW+df1NuL+8ygXdR18a6jYWBTrKf9v1v23X54JQFYmH8uC3pgDI80D6qmkMxx7NdaPAQRtPcaPIbApKbtsZwPIhcA6h2AA2Z/tIILJpSXgxDza1V10gzJu3riFva02aq0QtustWTSH0UKkH0W0W6CSE+rxnhybgmZbzDxdS8Ugi0PslvOnBAypAeYaVWIg2Zeuuf3J3Rt3/5TAmgaSTgjnjsARJ8tH3XoNxdDohhCNpxCLxtFqtlCr1gSSsOaLqU4Lo9kmyMaaNqYRUOveR9BtNZBPDLC7eYhHH72sJjn6LZw6NY/q0SGWlpbw8U98BulMEpVqC3MnTuKo2hDAMTk9gyqb0286uTDIFwqYnJ5CtpAfggBexElvmPPFCZslY5HF2dHl23dQ5xx1LOmsX1xQEkF/INVsEppjvQBpUToNADAxEQMAmOzE+mGkiAAFdYTCA/TjSex2gOU6cNCPoZvIIpCdltkAqv/gRACJaph2whjSZuffUG2eN470kZmZGS2iVrOpRUvbP1EtSWEy3N/NtPtZc0O3OQLALi0BACbExYkCCoUc7ty5rcVK2zITMPO0Hy8AaEvDU6R5080ugx0yD1Rwgfmj1AogzwLwQVldcWeFwmun7oMTyIuE2G3sIcoFzmJXIhJUFw7JLrBA8ajZGSRIoY7HjCHgbG94T4mmZTOpYYE6KtZc8eltWNw1NfX0kcI7ARMFFS/c5ha8Cl7NiDtxEac+7NWA/eYRgkhQSQGKlG8LUARqSEOjOwCpNhQ9rBwdib3B527U6hrnYKHBzdLvdDFo9bQ2zc8thH7UvJoJAAw4Q9OjeFoGnXgWjWQG3YkSwsUSBlF2/q3Yp00bmS+k15CaxXWhboRIFRw/CaG8f6DOaa1KBoABAAoSSj7GExALEOyyW9Fsehqk+3uLP1or6pK5EQFR7xxY4q/zUAfB2Sv679sMXl9zk+MH2/FgTCTRGAjcBwRTxkcDvK2jddx5WJtQJYM/34Zfr76b7gGC8cOJwMnw0NM5Zcm5/93rSvif8dfIn4v8fAJQBOr7jetohdRwD5PtwE5xBNMT0/j1X/sIus0+9neplB+Ihs/rubm5pSSEhwfvmR+z8UCVknh3kLBDzb8THMsmY+i1muBIeSmbRY7gE1H9bndoBeitp5h0md2fS7I19+RyIvmswgQpbTxdRQeTGmobsI4dxJKgaef6fhm7ZADEE0gGA4Q7bZyam8R3vfka7lx/DqemCzgxXUCo20CvVcNEMYfy4QEuXLqM/GQJ2XwRqWyOrV48/9UX8fzLN3EUjmje/+bBEV7dPMAgnkU2P43KQR0zpRmJzNU44oUuBomwftEpoVPtyKu+NFFANp2Q6v/CwhzW1u5KNDWdSeGovI+rF8+gkIrgi5/9FD74fe/FWx66hJ3bN3G6kEeWIA4BSGlKBNq3vF+tdkuXh2MAdAJgf5UABlk2ZJwl0zkMIgk0CS6x6z05IQCAgoFkpNDfJN7uir5efvoprL38EqLtBibSSWzeXUGmMI3c3FX8y4/+MV452Ee0kMPa+g5+5L3vxt/+gcdwdPMVHNx5Bb1+B810Ct3SLD7+1Cv41JM3UVy8in4kgvWVF/D//F//K65dvYh8JoZBr4FMOqF4UKk3kcqXkClOYadcl+PE5NQc3vWuRxEJR/Hu73oLfvnn/yHQOkBt+y765S3Eavt46ctfQGNjHfFuD7EAmCpOo1prYnbuJG6vromNsba5gVavj2S2gEyugGIhrxjNBJkzp4zzNv7D9RwTWNhoNlGamkYv6Emo9sSpeZw6vYCQFlzYrjHPUgomUVAxGZdVEscBYqkU4sUJIJlCcFQRoJCizV+TyUZU94BMjNLCKcRLU6jXmgjToijK+MekMaH7IgBgENzDAPhWysZRsWud0pF9mMuqXHblOv1iYRkYYF9OtdM1378RAKDYx3PFAwAd0vHr6lrLLYdjSHTY4QiYHUxsNwl8JrgourFsPSMIum00alWBZQmyIRjrBMAO0KnXlVAzYeX9UpbI0bZqTbP/ZAIQAJAplAcAHIPr2wEAfGfc3wEV94xzDgQgm4H5CdltUbLVmGg7AIDFto+P39oddJfK3w4JtLqg126iVatgQCFRXZp7AAD3M/4ZxE7g+xgCAFGxFvg++dUlA0DUWwNNDASwTIlXNJwpIpwwAECMC9eZ9GcSzx0PAFhX0gAL/zhrUDgXADIA0Ed7c0sMgEwu9R1nAJRXduWmRReAiw9fQi/cEQOAi0VnfZ96P9REMqaZd5rhguYIxTcCAMLNQzEAco4BMEjnxADwAAAGptt0bH+N77UhA2Bs/zlGAM/FoE9mrs2Mk9FlTAD73br2pttlowQU0XNWas5lnSLePPxlR+dGFVnoEyAOPANgbJ3Z6IEfWyFwQwaANVheiwEw3g2/N08a79y+LgOAe5mv2etoRG7AJqRyB2s0Ulxu/Gv4HsZQSF8wKg902knKtT37wI8ReCDQMwJ8xHOOAvcCGB4A8CCGr0FGOY+zEXTFqi/Klc86PQKJGI51uPkc3CcsyL1qvzUsjd5viv8jAMBbNvLz+Ocft34mGDQSAYwN9511udvI5Wl3R7a2uRmwpiKL08KYCQxqnFtmKsxlzcGMe7ZJNnU4halLl4C5STQrW+gEZayurGNjpYmDSh8V0vulgUYAIIxIJ4vuIIJajA0R5nkGDnsAgOuA3XWr2wwU8A2+oXuba77pp9zYtM+RfSOXa8OLvqsBxREIgkl0PXMWir1+FM0eWVlJJZXMrzttY0uz5OPRQgtDfm7GarK42M8ka4fuY71OE/k0QdJ9FIspvO0tD2F/fw3st3Ck821veStu3ryDx5+4g1OnJ1BtdBCJU2OJegIxtDle8paF2QGDJ7ueBAA4I8pX5hhAKpNW0dJqNJHgTGEvQKfZQqV8iG0m3J0eQkK2OTPBwtwObdlgaeJ6gARndThXyxnQ4Ryb2ePw8A7aPQltRYI6wrwhiSTKvTA2WhEchRLoRJNKuCP9tpwAmEYKWQ8nROzQzXObzRcZtrcsqPH9G4pvf1enld0oCZIQmbLD5Bh9a1yIbzBQx4VFP+3/VGDHOLNSVvHFOVZbJFa8jf5su5cq6Zqo4oYT8jMwWod7077z6Yt/Q5VGIkSiensKlrqLNvskFIwsv34byRiTRXYzeOuMwjo3M42pyQmhrEPvXDmgmVWbR77JbvBdfh/IfLHE98IC2zY3EUCzo/OzVdygrSbno0eggD94fbE/dBRwdCxfKKs4dgJCpqTq6PEkdjvUlUlYX1TlvMZPNHPl/WXDYRwcHKDd7GDQHSBCcQveRR7oESYHxu5IsJjt9BHt09ojiXYii062gGByGtHSFBqBdSF4P0RBdKMQBAC4DESXEkXdAIDDg7KsIj0AwO6ZRwD9Z7frZ517L8JnSqcpMQKGjguO2mQuEC6jVZLjZsJCsH03BixYEmOAhAcAhtfcBXofjH2g9+iwMToMlPH33wgntj4ZgDzyq3EV2dY4mx03m2QMgbGOwbFW1WhduQ809lp2itu695+XuhQxR5VzAJgHi7TP+Z46plERiyOTyuE3P/Tb6LYGOCrX0WmZqBrp0wQAGE8IAFDwZBwA8Pdi2FGUGwa79CEkWbj3u0jFYsinU0gTfNLcbkedK9oPGthi1yEU5cFvdFtjSJryNYFELmN2blUTcMSg35duQbfbR4/dqkSaODTW9vaxfXQk60kKiUaZvHQaeOjCGVw5s4DK9l2cXZhEPhlGmnpY6EucjzH5gWvXNKdG1kq11sUTj7+IWxt76CRT+Pr6Bm4fVNAIxRBNF1GrdzE7OY98Kqs4WW/W0eg2mPMhnIxKbI8AwWShpOKfsbXTbIjmzPVKVXqCpW9588NYvfOqvHUfOL+INz94ESuvvoSHz5/GCVr4hSDEmeAsu9gWwfqa/RMAQLSeqr1M2tmRSCRQnJxEbqIEEqi6jOexGGL5POIcieEMuxuJGVC0ktey08bXP/85RKoVpMngaNTR7YQQxCdRDSXwr//wj9BLpDA1O49W+QgnUgn8D//Ff44Xn34Cq5tr+NG/+3fwP/2TX8FnntlAuDSDvTqF8yL4wGPX8Av/+L/D+sotLC5MYSKXQKNeEbWPDIUOYrJOrLYHOHF6Ccl0Af/LP/4F3FlexZNf/gJWVl7AnWe/jLNXl4C7t/Gx/+3ncJpJTbMqADxgB2QQxszCIpbvbqIfjuHpr11HqcTZ4hAKU5OaJ5cQo7rVpspMjQYvNucpl3VS9Ofm0Wy1sb2zrXGNZCoqkIZuEdmJAtJ0jUjFxQRo9XtI0Hkhm0GYQktcwJqvjunsIouqe1hR4sXivzUApk+dQbw0jWa9hWg8rZLVjwAIAHDjORwBUMJ378D9N6gkx8FDrRNPqfQxxRf7x+T9x4sPnxV7T/LXZgD4tyVuDkFmUdqiYgAEjeYQAOBYBYvmRC7nalJR4UYAANlHzBscAEARWAJdBFONgmTz00GDThAts8zyAADFWSsVsQnoviAHJT6bUzVXXP42RwDuBwBMMJYZJJNTagGoZ8U5ZAIA6rZbRqCZ+W/jSyFQVojOIYjfaDUklDvokRlqccAYAD7PGqs1NXTEXNDECT0DQKMKAgBCAgD8jKwXEnQGIwhI081MKK4KiHbsNH8++bXmAYBhV9LNYHuwXHZ1bHawIz4I0NrYRO3WMnKFzHccANh+dR2baxua/7/w8CV00UIQ6hmoxyvgAAD+znzLAwCeATAYxN5wBOAYABCJY5DKotlpjAAAjvjoGfy5PM6fMcvcEUNn9BhdW7IQ+pZHGwPAxwOzZLaOtrkJcMyUYJCp6Dv9AF5vjrGSAdC1WXkf61KZLPrqLrt8gzmzHwFwLFQrxN+YAWC2c6P8dFQjjMT/vPDda44AcC9TBLDL0QTm8mxSGSvXMwBGzQ03WsPPPaZb4LeYGAzjmkneKWes8z/MA4dhbmR1Og4A2GsyljjAxeXX9z6Gn92DINLk8qMUQ/tOa6CO6ycwB2SO6q3/7Oets89iVtR05sPD+GFrxjsveSYAlxTPFoLN/Dfmvh6oMXZ2T3a4Wizkd/cCFf/8na/NBolyWcfc5PU2O3OCBx006HIUy6J09SowlUGzuoVmexfbWwdYvlnHzl4XzUhSnf5IuIloP4RIN41OEEY1SpgtQIxvXaOvI6Yrb511/l233oEAQ6OXoc21AwjcGvW0fxX+llhrW9lnMhF4vhyZkWzsdgOOgNP2l25YZPVyjDsusNmuCRnNLeWWPFcITDSbHbkCJJM55QnVox3MzuSl2/SeRx/C9FQam+vLmC4V0Ww0cfHiA/j4Jz6NWCKDTi8kLalkNoet3V2NsYUePTk/4LwjKa1xotosjlkYR6MCAPhGm1JkjGlujl1W2tmwC5uJJ6UBIKSPh6AU9pyNHFMHHqzq5JjNlrQCNL/kLFyItwYhJCMhRHpVYNAV/a7aD2O7E0UjkkY7RGXrAWKDFiKDriy5eLgFYZoNkmJ7nJKhoOk2PPeXBNK6JljBAogX0gRj2C1kgHE/L+zCbyaZelsB32qJQUBRLAqBmA8lkcwAuVweHXIyhrP/DghwJBHuUd7s0YFk4wF+syk4Wdg0zQCHCo7kfrygnwVRddRlwRwSCJCMR5DkqJzs0qCO/+zMpAQLU0l20UjbJsJqP2uklrB1PlwhT1RzPEDan5kcGO3GH56jA2I8YzBLCQs67pB3apc+KeBcJBkM3i7F07UYADTaQGFJV0QKkGFwFeXLRGIyqSQqR4diKsj5AJAw1vrGmhYdGzR0YmCnTX6a7LiH+mgN2uj1uwIAwtz4QQT9cALNWAadXBH9qWmEipNo9gkYmDiSNCSkzG8gET9XLpdTMGcXiZ/jqHwoBgA1AO6urWlU4PgB41VORyAAC1QKcTAAjoQWLT7QooMUVK1bkQF4XZyoGu3k2KEaQ41NMd/T4YwB4F/fF/oeEDDk1h5vAZeAl4EAdjCYn+o4AOADPQM3i2nHkHTvbnTY+H3mLaX8qhhhA/cm7Zx9HHUatCdIs1ICaTNY2kd+G0htd6AZeGpWpJMZeZf+9od/D+1GIB0Aqv6n0uacQACAnUyCFlKbdQew/8y++689xHjDDivFI9s1FFMJjTgx5+IvdvGZ3LOrTQBA1kM9u2ZUqNa1dMwj53uh8aVojAeUeboOCDAGPcTIECJNdhBBJJGWj/3GXhmb+/uy9Ku1+8ik0yhlEqjvb+HRNz+IxakcKturODGZx1QhDQRtFXtc96fPnZOCfoNzXKEUXri5h7/4yguo9gc47PRw2BugFgCZ0oyCfi5bFK2MMVszl6KOcoTBHDMKxSkxJlr1Khq1CuL0ONdMnq2Xa488jK2NdezvbCCXjODKuUUU01EMOnV879vehN7eJubyWf0src0SsaiNbIAUQ9OZ0LiElL3D6Apki6IwUURxigBcgIAoeiSGSCqDWL6ARL4ApFLSDaBKPcUYQ0EPr37xi0jWamhvbaK5vS1gg935u/uHOHHhCv7gU5/BjTvrsnYlaL26uoef+Js/gDOXLyEzN4ef/a//ESKFInZ5gaIFpNIx/MHH/gX63QPMTGQRDprIJEM4LO8pAWp2AxSnT+CAay2IIZWbwomlB/Cvf/Vf4SMf+V3cvvkSbrz8OKLNA6QQ4JO/8r+j2KxgNhbCwd07yGWSSHJsKZ7A+v4R4pkCnnv+ZWTSBdTKVcwtzKE0W9La8fOsjH0qMGMjn2jO8G1sbGFx8TSWV9eQzmRxeHQoEPv8+dOIJ6KIJ+NIEIzJZZDIpuSEUu+2kchnEUkl9YuFLUUC4xSGi0Y1Cx/p9eX1fNhsCQCYO30Oiek5tB0A0Jfnn2kADAGAfqCzngXkN2vDN174+/ikeDfUO/GgogmQjaio7vtjmONQjUoh5o0BAL4/AgB0PlBRSYExBwAwFnIMkE+ja8I/8EbI+ahjqvbGPRYAwC6gAADR1GMm8NdrCzSmaC3zDFlmua4QYwzth7kvGOc4PmlNcYv36qg5MbDj1+ebHwHwejsW+10XlOc8zy86kXC0QV2ZKEA2m7PeZHLLfTmO5X6rWICuLen/vhJjYddsoN2so98lAGCCz3Q98GTZ4WtY/WL32TU9PCgRpXOBAwDIrPD3gHmM4dUEZGgvGgUcA+D1AABeYz/H7M/CoQuTsyZjg8jyDs73B2isrYsBQAAgvFD8jmoArL+8gu2NLVx86IIYAN1QWyKAxN0E1stmmja4TgrZNdm+WQBgqAEwf8osEx0DwGsAQADAaO+9JhNATgAOCBDq7Qt7FuXGkKGOgAogLW0DAlQXqAB3AIAravoEDUj9p0CkGATUxmqPAIBeIAYA9XdMI8RWDcd2CMZ7XSo1+KJvrAHwbQMAsajOcmo4EACgC4Ds7xwLxbsxGTgxYiL7fG6YFzlQwI8AeAbAuAioASbH3TLs8WN36NgoAH/A7t94/PBMAP7Oot8LOfv1r9dw2gBkAlsMH1nZGTBmNtTqjA9ZNTZOyYLWAABj03i2pwcOmIf5n2W3u9lkHkDtsYTAA299SCCoNFkwQMgV3cw5mcOxiUMRQJ7D1VpVuQSZVQTF/fgmAepWN4LSA1eBiRiazR1U65vY263g5stVbO8F6CUL7nytIUJtgW7KAIBIFx30EacVatcLM9pCM2aITic1OBkrtf6GjWHr7vNLbCrHmrWOvwMPXKOX3yNgzzrajxN4NwV7Dn4mjv7FiY8h6FqdRg23RCKCo8oehTKUR7FB2emw0USHuySara7m+7u9JlLJPnKZEK5cOolCLoF2oyYAYGb6BMg0+PgnvozFc3PYO6xoNJBCy61OG6HvPTE/UECUpSrnxajO2HUggBXMfCIKWgm55kXkouj2kEtn0G8ZXYP4BtfiIGoFpAhL7PYwyFLsSV6xduDoIumY50JLIM7EtHWIAQVFopyTDeOgF0crmkY3pAoXsaCJ6ICK72a7YACAUVJGHVPfOXWlvDtgWEBI+drNvvCgljALKSXe1sHRluzGe/TG1Df5OG4KdvdUSDgLMM0F6jAfz07cZrKVpAXviyWvNcA5dYmpUVneRQhNTUkVdzRXwtcUe8EpshqVylwX2PGXWFSEzlmc8U8LACgWcxpb4BVm0KLwoS1dW75mp+sRL+o8sGAaqXf6YpJ3h9fW6DYjpdXxP/MqJ2JGgR8Xp+Pm98/ZbDbcHDsRbNtGQxSWiReTEBfgtG5EfSGFjIcLbQypAVDBRLGAgEIxTvTl+vWX0ax3kEyQKh1ClFRq4k+khNFCJ0KHgL5GAKL8bxBDFzE0aCuZMwYAiiW0yVORXZZDiS3DGDI6isWiFqwX6eAowkShqJGE1dW7Kmx8Z8ECrwVEL4pCBW9SmDzw5K+fZ6Ko+HaJG9caE00Js7himd/zqK5bUgYoeZ9ZCdGN1j0fYyMHlgx6ARhvFegdA+xgMDTbHDyowWB6FRKtlPIpD29Hc3+N4MfXlRLqGONm1MizYn9c2Mvs91xnwwWCfte9hgu6BgAwgWWCTKGahroz2XROQfKjv/MHqB41pQPALmU2RwpZBBsbm0JP+Z49ncy/1pA14bQuqHnAn4n1u4g3q5imiFoqpfXFKMziS+CZK2g5x+9RcFqo0D9ba5jWK0LGKYDF2WHWSmZu9f8S955RlmbXddh+Ob96lau6ujpPd89MD3owAcAgMA0kUkyiaMo2SNFa5LKXTEtmMkkvhuW15B+iRTPIpiBSligYEimKBGUSJMAEgBgOA4g4ARO7p3N1dcVXL4fvJXvvc+97X9V0mBmQy4XV6J6qVy983733nLPPPntz7TJhiVKoip1+JlpMwBJplOstrO/sotrto01xykwW/WYN8/kU4p0qHr3/BIrxAY4tzmDQqqKQTaLAoo4COEEPhw4fxvbuLtIzK3hurYk//PMvYnuvinqnh3h+CkhlMXvoMKbmFrC+uSUHEo0ARSNoVvcwCLqYKRaRKxaRKc3g4qXLEhSdLuTRadUxPzuLra0tHD9xAtlcFhdeeUVgYzGTwNJMAZnYCMdXF3H/6iLWX3wWj5w9JVo0LZl45nPmmeNVPC/FfOJ1J+iY5JlNd40RsvkCirPTCLhHKXzDABhncVpCemYWo2wWXSL++TTarQay1D9pNPDq03+GRKUK7JYRH/SwW9vBkePH8ezzryBTnEMvmsWn/vILGOQKuLxTRh3AP/rh/wm//KEP4/qtbURiaTRaAWZmFvAD3/99+OZvei8iwzoGnTqm8ynUK5toNSpIpdNibeSnlxBJTaHc6GN68ag6Di+9fAkf+M7vxsL8FP7BB/4O/vH3fACNLz+H3/1Xv4j70jEk6mXMZAhcDzDKZdCNJ7DXG2K33saFC9eQimWkSXLkyGHkZ9IIhh2BTGR7EeTM0K3BdWsI9GSzebTbXeQLU3jt0hXslveQJFOuUsbi4qxmazkWkEjGMbcwi0Orh1CcLcljO5nPokWr3FwWmdKU7AHj+ZwJ1zExY1EY9LDXaKJKDYDVY8iRRUFxpDiVMGKKOBwB4CiBRgCYhKtze28A4GDh74t/HyUN+psUIDq7JAxq5xcTPsWvAyyzSSH5JhkATDA5AhDYaJSDGwTUWFVu3XImuQQAJN4qGnNUrCAWtyx41U3r9+QIQZYWrz/3p5hj7N0Q+FZi6GxxqS/jABMCEvzEBkA4htU+2u+bAwD8mWsx2OkjOGo92TRCVcl+4L1mQ4WNHHVqwoXfmy3/rTlMoTStVTIh6DPdbopFREE9Wznm4X4wQ3Il3XhMUMcpC5MYRxVSAmH4RRtf3Xs/GudEn8WCowtTduquIwAHAQDFrBADwOKi5RUcpSQA0LyxJgYAbQD/pgGAtZeujgGAMxwBiHHkyWwANb5H7spdRgDuxQBAs6wRgCkHAHAEgAyACQBghc7+wt/ytPH3vMWrKlErkmxfM5n0IwDWNGMX08AAd4eZHzttGfkqMSBSR6fftTXi9AAYO5j30HKcTFkBAF0TrRt/iUVrgr7+/IjfAwC4+wjApOF3NxFAviYbaWz8EdxXg8y5AKhb68Yn/Znl36+0C3Sk2N9mjehYAq7ZJ5E49wv+moX3im8Shr83ye/4Pmxc8+A56x/jRzD9PfNNIZ+fssFJWNIAxMnzTHJaP9dOxoPVOwRHBU45JrW/H/w5mwkcN7TcKyI3Jq5j2Vs7u2rflGH+OT1TUP5kTgMU/TPAgO+FDAB+/mqtqly1WCwoHrApwKdPZ4todaOYfeAsUADagz2Uq9ews1XHhRcbKNcSGKanMNAYaR0xnuNBGr1hFI3YABzooLWwxrM11sBz15gOdi3YvWcTzEZTvbKFrw/HTG2fu7IODjFn+W/moqqnaRfo9OH4N68/i/zRoO0E3mNur1s7mPuKPOYTJw/rb+ok8NqSV09dxO2tKq5c30SmsIi9agWFLJDPjVAqRnH29FFUdujkVECt2sHh1VO48NoNXLxyQ44p9XYbC8tLKFcriHzj6mHD9oiAMtg6BgBFAH1hQm92JiWcZSMAoLlWedqmBASQuqX5TqncWGDRh6ANXpTll1HfvKInwQZJggiFTjoAoAoM2kLT26MYqqMM+okcmiwQiNQMHQAg39so+hFDMRh4NZvuaBkKFp4FwBmyXg/ZXM5mnwlwDAdgUUpqNwNBUhZkHmUMFf+OWsOFy4DNBSjbkbG+ADWp2rJu88id32TWfLRC3h8KHunnpuGXkDP5nTqEz1nYCBh3lj4C1uXda7NO7Ax5sbEU58nTSSRiwOx0STPxSc4E0MGS3UiJIJqCuoIbuxZC9Sj2ZYc1DwNSXdXxZqLikgdPEffAhw8Enh2gT+euM328ifaOi3rHIPBgj0f7rLh3c0L+ugwGcjQQDZSB3c1W6XEsqlgc0wOU3uDxqAoBXg/SZembfXNtE/1uHLFBHAnFGScSExthkGAywRjDWe4E4kOj8jbjGQTFEgbz8xJcF18AACAASURBVMDUDDqjhKiEBA40k6VieDJPRjVzfd4hkE6m0Gw0ULoNADA5YCeOCiz6yR7hPffzh3bt9otV+n0mZoYDAHwA9mvZ3wN/nb2lohec9MXu7dI4rjW+Fy8AyL89AKb7IgUnCldT6MaEAJWQuQNsMnY72R8eARWlfxydLDhOvkJJhEseJu/TCQd5ET2nO8CAKIGgONcKx2U4BtJHIVdEIpbCR379t7GzVUGn2ddsGQXbmKQTAKDarAcAZOupMQznEe1GTLh+5HpAkZVeF3PxEfJqDhrtyhJoz0qxcQzpfGm9295Rp0MMSB7Hjg6Y5IUcYRCxg1taJ5bVir1gNjMRJFJ5dAYjbHGMqt5BK1nAXr2JWK+NUiqKmeQItVs1fOuTD6CYoI5KD1PsJCcoHplCrV7HzOycvGB3ghg++sVLuLFHt4wY6vUWZuaWkOKISzKJNpV+udZSCUxPlyRouLe+jnhvgOWpkqwvbzWbuHrzBgrZNBZnZySwx0KFTgrHWFg/+xyOHlnFzRtXsbq8INsZjit8yzc8iRc/9+eYi/XxxMMPiilBmzOCDErmKPKaiAlsbHN8h+MsLEYIihJ0TCaQLeYRz6ekTk5Ue4AkErkS0rMLGORzaEYjSM+VsLa+hqlUEsulEl782O9juL6JuQFQXr+CdLGPzY0byMfzCIIYmoMkFh94Oz74sT/CK7U2Xi43MMzmkM1Ooby9g9lcDqVsBocWZvHv/u0vIehWERl2xLRYv3YRhxenMeh3sL2zhfnFFdQ6FE5cxHathyMnHsT19TJm5g7hscefwNGjS9jbeQ2f//zT+I2f+HEMrlzCfYkI5iJ9dGo7WFhZxFqjhmGhgF0CAI0Onn/2OlYX55AeJnD2zCkEkTp6QxpEEvWPS2tHSsAuYaRlT7VaF9PstUtXMT0zh+2dMg6trMoVgCyGKPeKEvOh3AIyOSoGD9HqdnD/286htDCHaCaNmzvbqAddnLr/LFIrK6RSiU0nNWKOFVSqKMwvYWpxGc0O5w4Z24hsORcAUbNtZvqtAgDhRFXUen8gOpCZ8VLivG7EiQC0BwB8MWBniG8h+zPJcPixqr47h143AkDHCjeXL9cVh29mikU7mBmfnQsA8yED/M0iWABAq6m1zbOaKusEAJgb8QynaLJnDRBY92ePGics+Hl2ODB54pDzNwMA6Boxp0vRjJl1P8FHjndyMJOMJGMA+M7u7eLGvb7Hz8Q9T3aouNgEAFpkG7VFDSe7QzP7oRlnxckQHCBnJ1csyBGJ9GOnVcCHtUkfFiuO5y+LR1lTmJgrR/eyU4ilc3cUARSwLRFYF3MdAODXoQHiZEeRzcgt1Efj+g0BALQB/JsGAG68eEUAAEcAzp4/g2FyKCCZEFu7zcZbeswAuN0IAAdsReK/gwvAqLErAKDkAIBhCADgUJYTtHG3+gD935emcpdwNrpuX/k4GQYAbASAZ77lv5YXeztAYwIokRqxoO7KXpdaYYyVBKWZ0xAAYCOCOXtfDDKePxMR7DEA4Fyq7gUA+G53uADen6tawXcvAEDaLNSzcACAxgJZP2gUyEZEwwDAOD+WPfftAQAyqN4IAMDb4J9DQMLYTYD5iQF64c/k6wv/OLGSQu5eZiVtzFI/quEZAGIchPaKf25+HtYOzKvCAICxAJwN+QEAgNu+QbCVjU7HOuZzWzMsruaOciXWd0nzqmf33zQDaE/OfK4vZhVzPObiHgAQezVO3l0GM2dOAbkBuvEGNrcvYWujigsvttAKCugni5r1j6KKGOutICVB5mZ8KHc5AtzsuodZthpHECuARbuLLywmQk0wDTep+R+3+tc1dQOn80ZKv37OteXOPA8s8BpQ4C+XBup7W2rilgoxrCyv4sjqcSzNzyOXI7O4h62dNUQifaQzBFDIbOX9jmN3t4GrN6r4zBeuoROM0GpUcfxYDlE0cfzoApbmZlXvbW/VOIiPE/edw+987A/Rj8TR7HaRzmUkLhj5wH3HteutIGcnK4YoaZwUT3FIG6kt6pAFVBkcIRmPi2KpIMaZMgZtMQDoNWv2dtpw7CJ2OUvr/emdcIbrAvHCMflg0hjtNRhNTHgnEkcrkgJon0TPQgyRGHVFF2JfRe9XAAB9b3tjACC8STyVhjeGqHytVnMUbM5dkL5fkL2c0K+QhYnxm5yiKa27uvSgzArl5mHGYMEignTuOp+TAEBYA0DAic2T8A/p3yyyw3NoEyoOGRWmUL7Pw1aFqAEIRKc9ECAGgkMfRYvOpEWN4Rw/O3zsuiWSZG2wS8lFSXTeEEor4ixpMlVVZ+Hjxj2U1LnZKk9T9zQfX/CHUWI74MjycIXcuPVrId6+THPBJxkEjqQ66oR4OBeZIegkWyQvzMZxARsDUDPGAR+0YKRQGT8bPbH5+Zv1Nl56/gJSkSySkbSo/vLnHPUxIANAHrUjJKIJCYAEgwiasRQCqqgvrmBUmkV3FCNkYixJzwLwHSd3uKnko098OqO55tmZGVT2KmIAcI7aF7VGTYoqCafzhBw0nKOCZ0VMRPGY6DKAmNigR2Y5l+vV/vm75gIwoWqOO/vuQLXZookGhT+ow/OOxuRIy0aR74l/8xAmOCNwKW6IrYmTmAWkp37x0FFwcDNSk2rfABONJHgqZ8gFYAxUjF0KvDigdRH0c+qDCC3mczAYOn0MUTyNAUDghyBWkVaNsSQ+8pu/g1vrO2g2uhoBWJib0/W5efMm0qm0uge8ZsZeiOis0nJ3YzAanUnT7jKCaNDG8ekCRu2G9iyBAb4p7jkJQNKiRwJXZK8wvXFzmE7lmIktx5x4HsQS1EFh2hZozlGsAFGcI8jn8pIEIGUrnSlotpxUrI1qE9er9G+OIUe7Unpo1yuYL1KcrYHV+SIef9tZkJfF7hTfO90A6o2mnFA+/cUX8NxOB9V+HLlUVoyIxYVlxFMZ9LnvKCqXSqBNhWXqhvAzBAGm0xmkhhFs7+xirVrFwqFDSn5pccn91mm38L73fRWeeeZZBep2s4m5GQIIAVW58PCDpzFbzOL6K8/h0ZOH8PYzJwS0sfNHHQU/M0mAk2cUuwAEQNO5nGZ1WZjyfiezGZQWSiDldxRNYkDtglwR2dlFDHN5NGgDlqCAGWmwfeQGfWSrDbz0J08hX2+D3a16aw2p+AD9agOdVh+FhSNo5xdQmTmM33/hElrTy/j3v/MxJRccRUsNAiQGXfwfP/vP8ci5M4j2ySYpo9etoJjnORHI6pXsor1mgMLiKrpIotEdIZUuYfnkg2hsV3H+0Xfh1Kmj6Hc28Qe/9iv4+e//x3iokMHw2mt415kTiEcHaA172B0M8NrmDnILK3jqL17G0dVZBO0AZ46fQjLBeMmZPrKwyOhKKenRmA5HI2hLFY3LA3j91iY2t3awsnIEhWJJAqTFUhGDURfJFGc22X1JYHZuGvMLcwIBCBDsVCoozc9h5fzbgPl5tG5cw/ruDkpz85hbnDetCtLfe0Ns7pSRnZpBYX4Z3WCACAF+dT8olpeQkCC742KQCaj23bk7tnhDDCAXESaDlKbXOh4/Nqo9PzcFwQx0py1lejIHzNfzA+BhAEDv0YWcg3+rvnAsI3bBgx76HIlhh5/nBJk6AHJTUwaGsOBgIkrxXQf4e6beUABAS6BFgo2SbkdrXvaX8rUmA4B9bwP4mQd5C1xz85kAAKLg6j6HzsVxxe2ARxdH7ay0EaRJrLHvqW8wfpwvthzKLOvDuESUCQDQ7pGCms6Yz60zdnDDXwd69bq1k8Jwwk9U0DGwj0UQ43gQaASg121r/ElsRYfVHHhW101zGgFOk0YaPJ4B4HQBCAAwxihvkP2faWQouyBzj+ep1wDwDjp+nbAzS1DCjdDJtUX3ZjJiQqCTOZRslJ1oYevadVQvE2wrIn7IbABzSKBxfQ0J36zgiJSaNwRwHBg1pg9PrifjB2MQ17RZARsowq+ttQ3ceOkaNm6u49SDJ3H/w2cxSo0QSdCPvK9zM5PMqKseGbpGlcT/+IcZOzMT0wDAsIsBu9H5eSSnFiSuyvU5rO2g02qitHwUQ+ppZQrodpvIoCFNLYxcYfO6274f2LeC30M3tvbII5nYBDKsc317SrqXDzBnMNMB8K4CA83UD/t0iiAiZna7ZNR2223F8AkA4AQ1jSPuGADWSbe82GbJx8W3+/6Yyero7vxvo2BPhCLD7lXe6o1X1FtNyiFJuixk61qhqmXJO6+xQIoQU8BN3ZJxYa4C2u1V1g9jFwNnBejzaXXd/bEVGnUI3woBiSGGp7FMvSMXO9uO0eNo+v588GPGfH2KJDOPMxr6ULkfH8daRvmnYyWE94WNCKttq9+x90wBO68BYCCcWfPZHmMexjjrtQYM94uMAQOxBqIs5PN67lqtgmjUmi7MM8jg9KOnfL/MoQmC8T5Is428JacDYKOFKQxjWUyfOg5keximAtzcuIxbG1W8+lId/dE0OpEMBhrtqdnISZ/ZVBQdEpZYvPcJhBjI60sYukTxWjEXJuOTdoDaaw4EMIcAAgAGYfccg0Bz/U7h37PaWFPZWLHl8V5Pis3ofCaCr37iAY1WsknEmowjBwGZLxR4T7IO7GuvE4Bj/hj0IiiVFjA9s4QhpvAHn/oyrq9to17dwKhfF6P9xLES7jtxWHuFQAYRReoNxFJ5fPKpz0oDoNXpyU4w8oOPnrbbNA6sFjxsXtcCmavl9sdYdz6o0AgRhiaEFvs1m1x6/Zdf+Hy8AoUTC1Exw2KA1JbxbLCnkk0Ug41+IaJ7qOC8zQvd9Vtc3mwT76fQ7D8YJohY+KlELTK2+F2/TFF98qDwHI4dqrxB3t7ISaTJHs/LBJoFkbeI9z7y3GT0j5+em9HisATSkL7JZrGCxbbh7b/u8fYPUIvco92TscNpDAqzT7Kj0V5sfH8lfGIijCpunW8wH87DNeOSe+uYMjiSYeLABVIpg74Ogu3tLSwsUZU8hWQ6jmp9T2ST+eI0fue3Po5TJx9FrUxPcroGpFFrlpHIpNAVjTSJxHCAgBZQRD5nFtFeOIp+gfO3cSfYMRGODHfTfSDR+6cX9HCo93P92nXUavSEJjDkROVSVKTPjmf9eSnE4HAFsu/8MxGw7hDpiOZ/OxZXdJR/3/U6SO3a994EVEw6G+Hk0B/mfr2Rth7+XR36oI6nJdoTrQc/A3VwvRxcQbbr/aF5kAESBiDCz+RZJAIq6BoVtJXcjSJxdaXk7MF1wvdHgIQslnYLiwsLouX+x1/7DR1ea7e2kM8VUSpOY3trW1odTLSksqugabOiGXqjdzrIZzOa3RWgIn/bHkrsrA8CuZDwg/CaKUg5W0Z+PskBkE0gkWvnQU3RKPqqO4VgvZZm6hmczeZIjgBkq+Ty6FHJHlFkUjlsbuxoRp2CLlvlCirdANvVJlrBAIlMHpF4WrNZ7I6kYiMk0UMpn8bRlUWsHllRIUZa/9XrN7FRa2CPwBZsX6WSab0eA34ykxGQ26aGC8XJKPbZH2C6WBQb67VXLyAI+lKhJ6PgxvWrWDq0iHJ5F48//jguXbqs9Z2MJzFdZPd8E9lUDKePH8bq8hzWrl3EYjGJ95w7iVingWIuI0r0HAGKvV0JvtJ+lK4rBvDwvKZKKTU65Kum9Tc1PYV4JoNRNoUek45MFrnpWaQK00AqjQYVosVOi6K9t4vDC/P43K//J+RqTQzLu8iloxh1a+i1yzp91naqyCyfRrt0ClNn3oHffPoL+M0/+iSG1AgbdVHMxPHt3/JN+M7v+K+Q7HeR7lYQG9URy5JW2MVsPo9XX7qMM/e/E9HCAq7UW0AmL92PWzduIYME/vUvfwhP/dWzmJ6ZQirSwNe97T5ErlzE2WwMK9EA87kEBrERar0BNpo9NHtRXLi4hl5fUqM4ffYUijNZNFs1TGVz0i5hZ4NJaGm6hHgsgd3dsih812/c1H1g8lEoTukxlUpVlkAzM1NIJkfIZpOoN2tIZqkDkMLyyjIarTqCQQ+tbheHjx3H8tFjGNIN4IH7gUYTf/b001g9uoqjq0umOpwpYtjqo90ZIJUrSiC112pLO6DH28XEjhaCUTYHTDhs3MFS/HJl0JgCZN/T+IejEOn84WPHYYQigH2d+2wWUJmfdnlsNHAPq+h13SixqFhkOq0WdSSFJRowp3PFi2p5NxX2d8hacB1mR2sSCMBkTZ0p2b8OkaA4K4EQaVj0BUZyr+mMZmFvmT969bqNuAjcszNKhWnoNT2DTPnPmGbvtYmscPZJvOjzt6HwTkanJmw7f476hN2s1CaFmZUT45JCI5bcW12CPPEEkhzZ5HgDzzmOmySTGHTaOie99gtfw8bACMI7KjfBYc72d9qm4yTKM0dWDCT1BbnU0lXk0O7N6w7dKz+y7q63JlRc5LUm8MwRCWkA6F2Fchj794DdtVjSHBw4NqAikTRz9yGYu/L9WSvOUURM7JdAZDSRQtBs64rFkjHEuaaCAJ21NZSvXUOxlEN6aUo5JvvslavXUWDDq9dDd2RrRyMO9vbGOZDdAft/agex4PIsEl43a+JEsH1zC1dfuIKdzS0sHlnAY1/1DnQGTcTSFCamCG8PKYpM9/m57H6w+Jd1tURnuVYZlyjsOMSAI2b5BaSnZu187bYwau5pZGj+5ENoD+LoxdNIRQdI9csCDUCXD/ZfeO/4rmQfyU81sZ70XXwjQXtZdBPGJb3acj/TstI6UvPPiRQTjPHggQOyTFuKIrmBiX+LMWc6SzaGyAaAE5x2z+1/7hXordHBHxqgMmYayCLZ8jFrBJDhStp4T80aAtGcyc5ksu59u7vFM8i5WRAA4L8JbtF9ZRB0UK9Rhyqr71E8LeBe4LUi7bvXH+dvfH8a5eTadcW7zimeW6HRTJ0NBCVcoyI8RuqLfOWVY5X5yViq5dlcE3bVOXPvmS68xGPm0Zj94hm6BiD6n5OR0Rt1tZaY+1ALhr8/KeINNLHVaiMCBpTw/hnYyPvIhorPi8vlPSwuLImhq+an5vmNceDdsnxziec9Ab14lGyALjLZrPs7p/vFmobd/3DRr9xZa2Ko/Y90DsWlWUQWc9jbXkO738XFqxu4fK2F7iAHJAvok2EybGI4DJz+CmWVmaGQ0UuBvbwK9Ha7iU63KZtoTXa4xhrtY+n2xvjd6/O8pXUuGQtZ7FUaaHcC00JxTiRksbCOkSU7r22/o7yQ4Wu6lMPRIys4fmwVi/OzaJT3BCpL8DcZF/OV7gj1RkUNQuaCFItOpvPI5meQzpZQawR44cUL+PKLV5AuHEK90UXQaloDPUK2bAyrh6dxeGUa1domUmky34GFpaP49J9+Ceu3uihNL2Kv3ETkhx5eNQDABe4wynz3o9vOOFnU3eUrXHTc7mHhQHfP13vdAwwJvWcVfqcnpjWDRLoOAgCTmeoJ+rUfffcMg0nAvU3BpM1oAIAvkMIAADcQhcP4HNr0fFzI61dFCYOpRWTr4iVoCcXFRx/MGOLphA4DbjCvLh8W/ThYQL7Za3y3358AN/a+DbyZ/M3XIv2IG90f6nJt0KxNBCkKg7BLEnQQMFixcIqYaJCnZCXj9lnb3TZSmaRsr5odUld5eHTQqVVw+uQ5fPjDH8cD9z2Cdrkm+7bSdBYbu9uylWQASA57CPqBioz+9AKaiyfQL8wp2I1TptAe8NcpPIPGz8LPwQLr6tWrqFVr1rFz3qo8CL3Kvw58WaowUZ4U6Z5lYPvC6G/eXeFOe+V23/e/bwKKB2EcK9b9utaeDoll2XrkbRihLwtDb2NoQNQb/wonnJPfCp8h+wGvgyI5TGCNHkZBT85cUyxPYAUDT7+HQjqFRpVBZV4jDP/5//koKnVSvcpCXw8vH8HG+gZaraaBUa5DI20JUssYQHs95DNp0/ciTY2K9L0ecqRVkYaojMx0Dyzomj+49rhyDL5PAlY22sTnZZJggAODv+me0OaIQkE8/MlckNBgKo0h9SmcBni1UkcmnRejYq9aRySVwm6thd0W9Z+TCKIpKePzCWnnQuWKYa+FQa9lYmQUnZT/7QiNoI8R6cdinWQwNzeH+fl5/ZvIP5keLHS4bnd3d3HmzBn9/eyzz+LIkSOilkeGcUxNldDutrC7t4sn/9aTuPjaa9jbq2B+dl4aH1cvXcbhpQWUChlQtLfbqmB1ZR4nlmcQ7NzAu99+Dhtr17E0M60kesARK755UQxZADqWCBNVnofac0a95F5KFXJAMYOA85wcbSpMITc1K3/veq+PSDqFQRzo1ms4NF3Ejb/8DHo31tDf2kWnUsFsMYV28xb61OzPlfDZl9dwqZrBP/qpn8d3fN+P4mazhVpQw9LhOawemsO//aUPYuPaOvJM7JtbiPT3sLQ6JYDg1ZdewZWrm/h7/+QnUNmookurwkQCz37h8zh5+ChmciV867d9AEceeEQg0tUXP4uThRjuT0VxLN7Du44v4tBcEdWgjd1WgFo/gW4/ieefedWYZpEeTp87gUSRjJceksMYcmkbM1pcXEKlWhXQtbS0jJdeelmBm4n+mKaqM8V8k5nA5TIx5At0yhmi1WujME1tBzItItLxIctuq7yHQ0eP4+Rjj1lBRAvJTBpf/tLn6ZuBB8+dQ789RK/L8zqP2NwShvUmosWC4mvAop0znAIAkhh5ZXJSWNWJdMJg4Y61K0ZlxapzjgeSxWoJxrrOskYX2Kng+BFnS+ksJO0MS+RVtgk4sPl8XkKNJzpnHc5wmqbwficaO//sXJwkvM7u1Flgcb/TxYXFPq0qDQBIqHih04as5QgWcozMJ3f1OoI2C2F2ZV1DQklyyIrYvS6vy34AwLOZ3wgAEOq6HziTfT4hhX3NV4dU9if1vwEAFN5icUfHIjraxBPoSvPJAMw4r7UDADwNeCwjoDzbtB76LRP3I1glAIDANYusEOjgr7cvYPy1v1d+eDA/UsxwhSit4O6YvnGUIRJTF5bMARsPYEPFWRKGmGxGlWCMMXVvnvFJWvj2jXVGH1jNCHNE5OZN7N68gdJ0Hum5PIa0WkYUe9euY4qeLD1p9RsgRaZHqMEzyX9cYTkYitkjFgkLPgIAjoW5vbaFqy9ewfbmNpaOLuLR9z0mACBKqlLcNABS1I/ZBwAMxewxAIDClFwDBOUi6MfSiOTnkS7OGFOm2wJae9gWAHAerWES/XgGqUgPqe4W0G+pgArTZ3xEd7vaMTis2NO99qMAYm0SdCDzzVLwcbNE8/EE9dx4hxeBdHteujD82bCLONoCIgi6cZ8pd+XtYG7r/Ou1/50Qc9iCzusksRhUFiSHKLsfxpw0kToCeRoBdkrq0sThmpGelAFoAu006mMWf/pstLbl2u8FCLpt5Q18n/y5nCPkPEGWrgEA1lUPjC3Is9FpTdjYoH2FGyWqnJy1ZXh20gpty0UoIs5cROMfoTqC65nAD52Q2ITilzVxbL7c72V20K3ZMtH58u9DtVOc69gA1B7zCf2+NWH8cxhSYn/CAADvL9mSPEfUIBPTug7qZu3t7dnMugAF08nywIFctZwrWjqe0mfTuKnuE4tvGzXgWjSNKhtntjDg9cYG6DMnKxYwtTiN1HIBlZ1baA+Bi9e2cHmtge4wiwFS2vP9URuDEQUrGXt4f5PAKIVGjTGAY1K81m30eh3tLQMAzFKV45vUcKIlLl3fgt4QtWpD1r5D5qtR18ATSGJNzGSciv5A0GmgkE9jcaGE1cMLWFyYRjYdV+Or0+ogFc3g6OpR3Fy/jkajqmJ9Y/OW6r7iVAmDURRT0wuIJnLq9D//4mtYW98lIo9MroRgSHCL4vyMmUMJ1WaSQywv5/UnlSb7cyjLv1RqCru7fXzhC1eQTs1pZDLyI28/Mo40YRDAH7r3KiDD5cJb+v03VXAcDAW0HtRyfuM1y75HmjaBPwAt4bdP5A8zLyLivxfexEpkfCF34HlttxsSGA6I/vl1XUW/n6j3egBAaKD+kGbCAEWbsYhZM2azSvBJIeGOoNoz0V+jmBuVO5z4eADjLV6gu/4ar9RExHDS+Q8rm7LDoXlOdVHZPXD+6BTBiMXQqOyh3yXtiyIwzEspgpU0XYGBoY38DIlUAp2ghYcfeQjrGzcwVcqi064hHefiZ7BYwh/83qfx0Kmz2Nm4RRYnBkwW40mjFw1pqdETANArzaO1dAKD4vy4Exm+v+EiOKyaLz2I4XAMAHAEJJ8rSASKxf/YYcKtCQEATl/Bd/xFA/IJotSl7ZDzCPDBIBF+L68vzi3BDHechNaOKWOevjVZE7YWGaCNAeB9TsOB6Y3ufR84w9cuvGD4nB408cErfJ7wMOccoubRlJwRAGDglgSyCgMWkv1OG9k0hdES+JVf+ZCoS+VKXYfxocVVrN9cR7NeN+V0CSlGkKYtJt+M7LdGyFNVnpS+SEQaEgzuKXb6nViVsfhsH6kD5cZUxOAQAEC6nQWgMADA5yENjoc+gyEpkURyCQDw+ojZEYmrq9tsdNTJ6VM3A1G02l0Vl41uH+VWD5VOH21awziBLs7HEgAYDbroNJtoB0AqAxRKs6J4NoIeKDHK7iWBJ/MgT+p8YGHNvysVjqpcx/nz5/X32tqagILNzU0cXllFq9FRRzmbz+D02dO4eeumzhmBIYMROq2uxA5PHDmMnc2bShpXVxZw4tghtPdu4asfeQCD5h6uXXoNjz50DlPsBnQ7sljk7ClBPgkfaa2xs2XMLovo7HwnkKWOw3Qe/UQMAXP3dBaFqTlkpqbRpZJ5PovOkAViG1MsZra3ceNzX8BgZxdZRFAt3xKLvd5poDWMYreXxqPv/wf46X/zW3jqhSsYFYqodPdIKMA//akfxYP3ncDKzDxuvPo88pEaThxbQmNjXR2dj/3RJ3H+3e/DiUfehY996k9x4r4z0rq57/F3AlsVfPd3fi9qvRiuVLqyAn3k2CyOp0Z49/IMDke6OJRgUd9BrdvGTrOD5ogzvbvERAAAIABJREFUh2kBANQQKRQzWD25jGGS1OkoNYBB+6nV1SOo0jJOYzkRMTDI5uBKSaczAgBIMefeEKWTVpeDHgq5lAQo4+k4aq06lleXZcdLsJSPbzQbskbcLO/JXeHMo48D7GCRmlzMisnB8bjFuRWkknnkl46gX2shPj2jrUxB1R4BANpCpZg0UwzYZn3ZGSHwMLa0HRf4Ph4bAOq7t55GrP/21HJ2EDsddJotGxfkXhOx2TEHvZsHS37VAU5vyBXcCVI0QwD+wRxEhYZ3BXLNikki7YStKGxMkcxcjspTKl7k7eMebwKwNkrXrdbQp3CWwrcJ/e2j4IeSfD9WNjnzJoyp8CjX7RkA9wYA1P2kWwqLCHdN9zEAmCAnk+jxzGcM5EgaRamYKBK0JotQhak/tZ2tlYsPfI9k6cl2SwBAGwkCOgIAejpnqZDu2Wq3A4/DAPrtkokwaDCJW16QN6Ii6k5fJrdKf22ev+FZZBtNk9MTu4xqYrK7za6fObhQvDeVykjjQrbMJJewGxn00Ll5E+X1NczMFpGcyX5FAIB0sNgEYeHo6OSeFSsA4IWr2NneGQMA7X7dAQAMXX0HAFD74HYMgDcBAJx6GO1REoN4ljAzks11IKiZLgTZFgQGud659l0jakLv4+tbDPRijF6LYST2nouLqtCsWPeWfRIxFigf0gfydPkBx2l7QL+DXrejsRubF4+KWSIAQE5ZluOzkaSRR0d3t0LXiV6qgGcBa6CcRkjDAADFKiUqN1T+QPV0K+6M+s3fM3DGAAA+B0WB+W+NbzhRYO2FoGtFL19/MAEA+C4JACgvZhHrximtAPdNmYkIoF0uJyoYYgrpbHCsZIqE2giA5Y2mjWJ1igAAMhs4ChPSGzOw2Lr0jK+WnzmW1D7B6BFanYbyF9MEoPDzRAiaN5YF+YQd5ECAsU6U6XTxmjD38PR9/pvWf3xOshINrLZr7cXwrCbgCLQ5R/AxHHeQaB5HzcWONR0Vf50MDPDraCT2SSSXwtRSCdmlPPb2ttAejnDh2hau3myhR4hf8ZeNrjYGzKUEEHGsg6NsHIvgmRfVawc9MiBszED6KLqmDFTGAOCoAC2dqcfT75uQur0n067odEwTrlQsKK+noPKDD5zGdCmP6akcEnGuKdqa9pDNcIQ7i9EggvX1dd2Dnd1tgWBLy8tiiCaSGaTSeVy8dB2vXriO3UqHlDYMI0k0ySzsBMjRMYmMhEhcgPSAc/2jLmamE5ifz2D5UBGJlI2nNVsDLC2dxsc+9jRGozzi8TwiP/rI0X3V88FD/F4AgCAe9xU+wP33xiMEdzjFva3ZWytQPentzXQtJ680VsZ/nRXRhBERBgVe9x7Dh9rBHzpOvEcxw0yCcTEkCp+zYXNJsmcA6Kpy3oUdCSbF7PCnkkIuvdWQUxYSAHAwePr/vuf9e2sX3g4VR/saF4zuNngU2bAZWx/mEOnUfNXdMaYeZ7/EAOi1Fc5p68KiQURtx6Bgp41UrKDfwaOPncfNjWsCAIJuA/FIgGx6Cjs7QD49i88//ZfIJOOyz5ien5fNHxPVBGe2SOuiNdPUHNrLJzGcWnAMgAnoY4flZD35gt0jnBKVzGa1aUk753w3Nz2LrbDPqm4rOyRChi0uhot8uzTsJFv3OJwohe+Z//7tkisfuCwDtjviD3v/Ofz29CDUpNvvdAMctcs//mDH/u7Lw3XzDsyohYv9yTyYWwchgE30+m7XGACxuAAAFojqwDPBZ5eJThCJmArg5YVF/OzP/Jy6okRfp0tzKGSL2FjfRLvV1CwuO3WyUWNxzxEDCh5G6SKQ1r+55gr5nAAAAgPSzZRSvbkxSHDKuYXwXpMm64t+iVm5eUZ1GJytKeevZUs1oNBoTJaVPlHg9ZO3ayyJ8m4VaXa1WWBFST0eoU7aXTyFziiKSitAszfUdSD9S7ajnQYyKeoWJNXBYHE8inEmfYBqs41Wv6eRBZ4JDLzyIXedS3/Pz507h6efflrzdCsrK1L453qlaGK10tB6npufQavTkoYLkxgyF4hQs9k0Ing37GNmKodB0MR0MY10MoLz95/AQyeW8ZlP/zHOnDyOo8vLKKQSGHU7yNIVgDRJ1vnOdURgE++swE1STS3Rz5YKSM2VMEwnZAs4iidRLM2jMDOPAb2AqSMwCAQq9He3MRWJ4tVPfAqJeh2Deh3t+h6S2aEK1e1WgDqKmDnxLvzoT/8SonNHcHHjFrLTabzribfhh/+H78VcLoUcu4DdKqqbr+DwbBGZYRrPP/8yru1V8C3f/wP41V/9MM49/DCWp2cwbHXRrbbxux//JD7+9OcxyM1jvQkBHMnKDZyfy+LJU0fxjtU5pGubiA/aSBWyKDc7uHRzF71REmvXdwQSnjl7EqlsFMNEV7oRTABmZ+fRaDbVMWGcuHDhglgAs3NzSoxE61THMikWGDvTpGlSCDaVjIn+T6/jTCGLI8ePSBeH1EmjMsalGZGfmUWl1UZhfgFH779ftP7EyhLQqWocZK/cwMPn36HEorSyKvFKjWvE4ACAuACAaJS6GBMAQOV4aA7OEnCdbu4ssn+P6enhUK1WV0/rhAAABeXoGMT9ai5Coa66kZIN8HdUfyWmLtjsAxYPuKKM49MYeHV0Wuddzb3PWXmJVJLlJeCdeZ9TxxZlnMn+ED2CNAIAbL6cGkj+84aLWX1+pyvjz0OLAyHGHwtsRyM+GKcPfp7wOTwBMJiAEgCYMADCI4nKG1j08HPHzQJyRMFHvndnN0ldA9n4jWEMKzbU6aOlKruPtO8kANCiIwubJqS2GwAgDYmQS8O+BscbyC0OAs9vJv8UP8QBiUbUMlq6CAC+I0t1b4E5BKxMQUpmyNo7Gc3HegZAlGwugqqOAUCF8tRs7q4AgNgTd2EAsPHBYtYDAB404qYeAwBbO1g+voRH3vsoWr2aAQBabgMkYwYQsmiZjABwzxlwzn16VwZAu4Lt3TLmT51HB2RSZZEYBUjWb2DY3kNnMJAWi/QhNM5hWmC8rlzzY3E0idk52043aqFCnCCg6/Dr3llSophK4Mzm332R7lIUjc7QKYf07kDi39Tk4Ey6NHckIOscOGQT7GyhJbBmAIBvqFjDy8ZNNMbAM08EECvMNL5DKjkBGLJ9htTisREAU3Z347d+VFWC2zxX7PnYwAnIfKE+AQu8TFpWoHLHcvOu6lqrUCU4YLbazCP8a/vMbFzAO90P4eBstIsWa1/WF7QmjQj+AlAmPc7xpXTnHkdtvOq+BxX5OnxP/MM4b69rjAIBB6GRUxauXJ82OmwWfyzS9do629xYR8jqzgtA84jrtG1Eh6A0GZr8GZ+fDER/jvjGpLQC+hOBbWncUNRuANOo6nRk/UcRQDpnsSi3JquNV5JpaRbOBu4MKbqcjqA4X0DuUAF7e5toDYFXr27i8o0mBpECkCgI8OwNyACgjgDHkyIY9Ph5ebYRKLfPTa02jVSQ/eAs/Vj8m9Ai5MTTbHbECFD8TdH9pYPKHjXJyOBb0JqpV6s4vLKMR99+nnKCGA4ICvWRTkaRSVPTbiAdM7JW6fJjoofA8vIhbG/vsmeF++9/CNeur+NLz7yIVnuAVmeEYBBDtxeRmDSBAToplWtlY19EE3QLVAwloyabGaGQj2JldRq5PHPHBHbLDSwv34dPfPIzGPR59iUR+eHzh+8KANwLwb0XAHD3DrT3KX/rHXzvg/kGYs1tHsLtPxF/OFj83es5PfngbvCD7yC/PsC7zrbmGg2h9vONfF3PBkimUwIBEu5vuQj4ApXKtfTFDFEvdfi4w+he7/8r/7mJwzkIOJT22TMr1eEBxQKcRb1rOUvoKTB1dyYgPGxlJMmAQA0AUqc5tx8zOyZ+puGoj3Q2ifvOHEeluq0OP0DqWBOJOCm0M0jGCuhW6njmC5/D3HwJtXYb/VhGQjcJhzoP4jF0i7NoL59AZGbZ0O5x4bwfCPDrwV9THmQ85FgwccaJj6bwHBF+jWRIaMYOOAkXSUXahH8mCfHk/qjwdwiwBxpul8iG79P+BMlsBw1AmMz4hylkVkB4yunk7wkIZbNd/PLrxoLqfrr+7dfKBNX3gJMFMXsd/5x3Ss6VRFNsi7OM0RjkCMyOuXQl2IEOEB/2kaQbRKeLhdk5/O5vfxQXXr0E+pOnk1lwRGRna0cJVoGz77wXFHRi4upEqkjxz6bT0hIgAEAGgM3qUSDSKMoUBlXyQfqbEkUKXLEQJkXNNEikPk0lYN03YxpYskkwwGhjmUxKwne8L0SEKZ4qRsMoht2diuzUapWGvkfkuUkEP5PDIJrQv+k9Ty0EWf51WwIyGPzYlY8m0+gMgb1GB/VOHwxXzY4JOzLQ8/3rc0WjEjktFosq+J966inpVjBIb2xs6N/8XJwzJyAxOzsrC7neoIeNrVv6b8JzrUYLuUwezVpdozory/OoV7aAYQeL8yV82995En/2R7+L6VwS3/i330/BDvQadUR7XeTiMRsDYDRTR8PcJbwyrgcA2GulV31mroRILi0AgH0YAgBT84sIYkk5GnQi1C8ooHFrDdOJJC4/9afItrvolssIWjUM4j00R0NZx/azC/jJn/kIkvOLWKv30UsmMLWQxU/9xA/g7OospmJDTMfjuPTcZ1HKtHH0xHFc/uwF/P4f/zm+4bv/IY6eP4ff/pOPC/B4/9sfQVBp4POfew6/8bE/wUPv/7u4Xu3j4Xe9Hz/yP/4TnJtNIle7he/66ndjbtDE7KiFYbOCTq+D7WodO/UA1WYfnc5AScP73vtOlGtbyBTpuMM1Q4tar5IcF0uDoxvLK4eMtsqknCwIznALALDOmPk0R9BqNgTcUH7y5NlTpgmDAarViu4zwZxXLlzAqbP3S9yu0evjgUfeDpSmJIqEmQJG3QA721VcunwDjz/+HinHI52RGGQ8k2LKJD0JqbOTATBi4mzURxP48pDvOI316azDJB11eKwIbmeEumxBV3O1LKpZLFGokvR6ddiV/LvzRF1Jo2QSWLXiPCqNmP2FtxXZPm+53QjSPoA1Zh1gdvMoRqlCyOlUjLMSPw5A6netqpEiFn0cI+JZ8fr4P2FAMF5bTHCz+g6c8OeriujbagC8EQaAdeC8M5AHIsIgAAtdaW5wjIROAAJaDQBQ90rCZk602QFN6gjz7coay0SsOAKguWfnge4BgEhIPCscIw7ek7vlGgdZG+HYczvge188lIaPos6YHjwOaMobnCCzQEcDAIht0ZqVHTZx0Pi5U2SDDRChPsTaGrZvXNMIQGa+8NcCAKgYlF6WSffxPW5e38C1F6+hvFMWAPD29zyCZlDdDwDQ7pr7gIXJWAOAO9LODCb9FkvuMALQqUrsdf7k29CJpDFM5BAfdhCvXke/sYX2IEA6l92no6CRUwLx1MdwAooSnFRUcIAHi22KNrrO9Dh31lFgOhC+ULf74dazBwiUjzHf62DQb5uQnIsVFl9dd1XjoqbnY2J8BvKwwGdxbmJsLr7Ietc0OVTEs6vNPeo1AASGEQAIkKagqWP/ao05yj/fp1gvSl7pyBBDt1EXSEZxtkwhj6DR0LlssZY2kmYpKhcDjQCYaCW/r+LXLVg/+sD7qe+xg03MRToezqJbCIAr+l3xTZ96rQEK5yaSovMTIOA102soFjitL5e7ebE+uRRIxNnl5KHmFu+djVDZO5TCP0VSXedddsqaefesUjtzxyMjIQCAOYgHABirJH4o5wETuDUGAEEha1Zqj7PzHyFzwEaFKXpJIMDn2GzYeYarLXTmmzyrPQAwBDIj5OezKC4XsVfbMQDgygYu32xhGCuhRx+lEaR14PXiPABA6jxvNOfsA6fTJLvbKFkTjG0UVU+r8Kfjm7fF5v5gXULGQDoBrBya1Wfd2yujVCzi/EPnMDs7jVp1TxoApak8ioUs+r0Odne2sFve0pw/P8fc4gJeu3wFyWQG+dwUjhw5ARJJP/GJp1Eut9GncHmbAE4UyXQR8WQOPQpKdwlsDhBPWQ1AujPZFHTZpGByLMq118PsfBbTM3nMzs+i2eqi3YngwsWbGI0yaLd6+0cAbndIv1kAYHwQuCe7+wEe9gl/K+UoA5jNqry1L6L0puIaLmDGaYzERMKU7f1dTKFzDs270+v7xe5njcYIuSzHHADiOxZOvdZ3//l3Np/TfCIPLM6cKaC5kt8SHS+GYnND/Joozb9VYGXyae5+/3zx+Prr771/ldTFSc0m1cfsUthZIFJK1LfTaKirQDsXdjM408guboa05mQK9bodthTnWFiaxcrhBbS7NfQHbcSp/h3UmadgfuEM1q5tYz5fULH26ac+ieLMLIaJAkbDGJKy9BhhQBGk4gw6yycQnV1GV7NGd2YA+HXBa8pDyquqcsZJFErnbMB14oWdjC3AhNnEWeyPV1K1+2MIts2p+87QwcTHrx1/N15/L2zzj5/LCT76QMPnmwAAry/+x2nTODZPxgd8IX/3fbUfADj4WANC9mtgeBTaxT/ESb9lUsrgyYNagnpcVwMVlLlkVEVlnrYptGGsNvHhf/fvkUxkUK82kcvkUN2rKvjSJ5ZoNpMFAgAsPCUuOhrKqovUPYICvI9eldncJwQ3OCVbs2LkkjBHAaoCOwtT+YHzuelm4WeOuYd5T3nPTY2dYwNSSB6NsLiwKBXcfm+EarWBbqcnFJkJXdAfIWDxQbX1SBRtJp+uq8IziSMrLOI7QSCp02AUxV6zi+1aC91hVB1LaQ4cEGxloU8tAM7iXbx40WYJ6a88GGBqikJyQ40GZLM50WApPEeA7eb6TQkBEtxiHkLrRToLpOIJnDl5Autr19Co7WBxfgr3nTyCfruKWK+Jdz3ykCwGF6aLyBIM6XXRrXE2Py9KmpgTbtaE/xyLAvokKJNAaqaIRDEva57eKIJCYQbF+SWM0nn0kwm0o0MUCzl0trdQHAyw/sxzGO3sIj8cYndnE+1oHzcrVZx9x3vxuZfX8L//699GK55HO5bF1NICfuFf/m8Y9fYwFW3jgZV51G9cxZXnP4fVuSTmSzP4jV//BJKlQ/jGf/g92Ama2Ktt4Nm/+jP8N9/7vfjCb30UH/rI7+Grv+27MPvQE3jy734Xfvejn8RP/tAP4uxsEnuvPI9/9v3/LS7/1Z/izHwB/douavWKHGzKjQAb23WdMbwv737341jfuIbpOQo+sp5OqSPF+/zKK6+IOnnk6FF18JkMsYtFMEddFXbI43E9D7uDpO4T0MnmmcBncPr+03pOxgda3S4uLuKVl1/G0tISKo2mQLbC3JzGTuYOLaFw+pTRsPIF1Nd3MBzF0Wj1sHLsuMRBSYuX6BjLfZ7hbHMcAACMIuL8wd0svGWzLul3Ql1+PtsorAa2SUmcXZ4BwWCbRSf0p546O1bqkBuAKvVuic06uNvFTNFhD8T/gwXlnc4wY4ZHjf1D4IHsGYlnJo0e7BkIYmrFxVZr12p6zywITByQwwq3+7LPr/zBWZAezI2kfv3XAAD44tczGsMdaRN0M/o72408Z0w1gHUG3x+dn8wWmNeSIFWMszJ8jLpJ5vc9aLfVAZVjE2+P6NIsBkPtSXcZ3hh4bA++HcPtzQAAKvu9IrwbN/GWbIrdBGBUU7HdGnOW1QYAxAUAUEMpIgDARAB7CG7cEAAwVcohu1D8ikcAmCd4AMCLyXJt3w4AaHQrcgGIJjgXPVBnTyP/LNY0PkWw2pJ/xf0h8ybmhQhpAFAEkBoATaBbw/b2DuaPn0M7mgFSecSHXUT3rqBX30SfAGwug4SEFK1YZJXM/UCmFr8ECLhZdY2buPEXo/Z7uz+XQzswy4QgySCx+fT9AICB6Wz4jCjONmBX1c4E09VwttAEHkOvyzPExANt32hEx2lsyYpuYAAAP7oBAPRZHyASTyjnJBuGa5waAByr8ro/zB009tM3wIu/Kx0AEzlD0Kjrefi6qUxaowG8HmY1bGJ/nnFCQcCDIoD+fBqv63HHxbQedLJ5ENBjpbyuI95zAgx9EATg2+F/87F8bRb/PsfyOSXjA9eKAQCBfs7vMQ/0uZgBB/acXF9kmBhIOXHI4NpSId+x53BLYPw+PcAna3SJXZsbAAEEggFkG/IsISDiRwB8c2wMyg6pc8TGhfgGDkAw6r8aL9QN0FiHMV40mx9nrUBwKqp90o22kZtNY3ZlCmUC74jglSsbuHarg1F8GrUOi3/23wNECLjrXkfRCzhSN0Sr0xQ9Xl39OF14sgIA+BgC3WQH8DMRlJi4ZsUQ55hnbITFuQKaDTZ2Elg9vIKVpSWJsRNBJRO1VCqgvLuNzc1bAuttLJSxpY9uP8AwHsXc4hIG/Qgy6SJuXN/EM89c1j3sdLjXCfZnEYsbWNnuDjTCQmZfIkVRUAITAYl0cgrh/8x2lU5WXWRzUQGZyytLGiu4vraFdofXIYNatYXI//yY2QC+1a97ld5/8wCA92d8K5/AbEl8ATYuzkNUwXAB4xe9Lwq9ov3tX9ku6/7OLu3+jAKog3Wc7LtnYHBlcehonqRgpeQjT5uxuChZPPTUSHdlqwRPHIIf7rr6578ngHOPy3YvAMBbPvoz3siEThTGMQCY0PGAp9c0A2EYCGBxYUnkAP1BV/7Bpv5sKq6kIrOYpjjH0vIsVo8uotmuoj9oIR6nUmsd2WwJ1TrF3mLICWwAXr3wEnardSRy8xj2o0ho7hoCADqFaXSXTyA2f+ieAAAPT1lJusSbn5OdNc8AcIaRuqfh60+NBh5U/tCwNeMFqSaFtmOzju+CX2O+G39whObg/ZgI4Si9DAEOdmgr9I5FZRzt3/1A70k2nvvf+726LpMlc7Dz93ox0XC3LVz88zWU7Pet694TAMB5YxlmGyOk30WGMb7fRXI4wnyxhMz/p2L80//rT6uj3g8G6lA36nUdwFNFgj8mtGTWfcJxFbDJAJDVi+YDidR3RePryp7J5hh9EPRjG9pD9Pp19pukuzJXTlFrYOxfZoQcirfQolLqtBxbyKRRyOclsFet1NBuB+gFQ2xtkTli4kHtoC8lW74rKlOz2yJ135ANKOFJggSdAVAPBqh1BmgEvE6kgieQy6ZQr1W1zti5X11dVeG4vb2NW7duoV6v49ixYwrIDMZekIdBmoGtNDWNar2KoNfBoZVlvPzKi1haWlRApChQmjTZwRBHVlawt7uFftBEMj7CTInjAA1889d/LdKxEfa2NzBbyCOXiGCxNIVIt404kzWOcbB7JKqsjQ2N5bJZzEVH6LMZXsgiM1MSDbU/iiKXn0ZhbgHIFTHKZtCil28USPYCJBpNdG/cxNpzX0akXpNuyKXdbQxyBTz47q/Df/3f/Tha0TRGmVlsNwP82P/yk/imb30S/fY22huv4cxcHrHKNl78i08jM2jimWdfQGn1ITz2/m9GL19ArVFFee0iVopZxJst/MwvfBBP/L0P4Is397A5yuED3/3fYym/iP/i6/8WvuaRM4jVNvGdX/812HjxS5iNBhjUyugHHSXl1VaAja2q/n38xHGcOHFEDKZsjiNddGnoYXFpGc8884zuz+Iyr/3AgJ9uV8V/Jpt2wkjW7ebe4f2s1CrY3tmR6v/M/CwKpYIEnVgkcJ3nszlcvnQJCwsLSnYJADSCrv6cvP8sFs+fB0olNHf2kJtfprE6Gs0OGu0AS4cPa66RYBwLANrbMYGWj7yzPxKzxTFjHHdVa8UGWA0As1jHs8gSfPOMngAAElFzXUUWFvyj+OFddkKUeYIeBCO84wyfWRR8N996u1AWHr27HcgvD2cHAMTIHiLQTmsvb1XrzkoV/BTWrNW0ljmmQBbbpMA5+Or2uT0DUF3KkEWZL4p8OhA+J+3MfmMMABlsGIXAdZcnLgvj4s0J4InH5JyVuB5lY0fQXVZqpo7PpJ3AIK8VgUuCncw5eu2mxA+Z1BIE5blo791cosIxI9z9v1csuVd+cvC6HLzK1ll057pYIdQBNLBfzy0WgBIxuZAQrpAGABkAqQxGEYpARhBJRo0BQBHAtTXsrF0HRwC+UhFAnnnsBt8OANi4dksMgL3dPRw6sYyH3/MoGp09IE7GjROaI6I3ZDFoLkTc271BoK6xYqgTIbs9A6AJBHVsbW5h7tiDAgAi6YJGACLlywhqG9LwSGVSSGTzNGhXQc3lNPaWcA0wzUY7qI05p+/wm7iw5R1jG25Hp5eGBMcUnI6HTZq4kYAxAFAXAMCiT80MzzAgMM/7odc1jQvS+7nu+CUAQBoADmDTeEDPhPwcAGDMOykKylmE5xcZq1ScT3PcR7mCYz46+19Z/xEAcNo1XN/MH4KOzf3z53xtdfrJkiBzUXZxxsDkfdZ9cffcmjwTkMQXwT4fjPA+62xw8+YeT6NQnXeZHBrTlgW7hPTICHDgpNePmgAARuf3DAA/nmDvz5qZAgACAiYUkTWXosm8PR9ju4y/Q4AzzCidAAH+XGf+Zjkk/2bDjhpDzDvISmTu49/bxJnKrhWfi2OIfA2BKYio0PYjjKSt06LThN5pEUr82YmhJ+MCANrDBvJzacysFFFuVccAwNX1NpCYQb0bRUChRvJLZXDB+X9aSwPdbh/NTlOjBsxG0+mcAInR0Gb9GcIIsot1rQZRTxbPZHnOzJZQmsphd+M6lpfmcHhlRaOlYolihFwmIyboc88/M64NTF/BwPQsXakyadSCAHv1JqaKs7i5to2XX95yumBcn2makiASSYrhQwcCcYGcSxUtAoNeTWfwaMD1QkDQ2YUq3gaIJgZIpqKYnZ9RnKvWjVUAJKVjEPmxR4+N7nTIevTobjXiQQDgboHsds9jjJS3ikHYfMpX8OtjCvXB5MCjdXcDABR8KJJx2wtkmYy6ga4LPN70Y1ojWZkp1yHgIqfdVVyqtkQa4+rAUBjNVI8ZiD0I4LvN7HTKX9gFQr9x/UY3CtBb/7prABd7MZSohAp/zwBg558sCdqEBfh3AAAgAElEQVSBNesNHZASTuKN53gAf66EsC82hrqpoib6ZWEzP5HoEHPsPJ4+gr3KptS0o9E+spk4mk3Se6ZQKsyjsbuNTrOumeZnvvwSGgFVdGNI9KxTJAZAvoTg0HHEF1Z0ONyNAcDr5yle7Kjyv5mUs/NGypqNQLjD0F0L0f9F042JBm4degsK3gXA7xMh1aEF5BN8Xh87yCmytD/B8neTj9EISMhWatI9MZDBRFec6r9jiPjn4+fm+/QeuP77t0uUb7+CJsyG14FjfibOBUT+vmcqeHBDwFCrIxptn2AJARrea6K7ERaPXQwobDZdQmVzA+dOnUVlYxe/8LP/Ao1aCyvLhxUkW82WRFQK7GKMCAoxIHNf2BwxFXypD6C5QH2QkdZhNpfV3JksoeTZbYHVZuTs0GfCwaSXIkAUvmL/LK35RD/baFTEXD6jOX0KAfYHAaanS1heXkaz2cbO9q66/uw6Xb92E9lMQWuRlKxYOoOe6354MIcqz0zG2YVhn43jAbVuHzu1Fpo86BMZ2V9RDZ00blocsivM9831wiDqgSOuVVLK+XPeo2q1qnXB/y4Wp7C3V1WBSYT9+eefxdd+7Vfj4msXFJQZnJl4Hj96XBoM9eoeup26ZtkwCvBV73kc+WwCtfIWvuHJr8FLz30Jl156Ae957BE8ePI4dm7eQIJ0NCaCfnRbnQ1HExXYAwn8RfJp5GdnRMNmKpDJTiE/M482/edLJbSiptI7TwG8ZgvRWgMvfPJTmGKUjkZxrd7A6vlH8Wdfvoh/9osfwfzqCtZ2Gnjo8Xfh53/xF9AOKsjGO5iJNBDbW8fuS8/iS5/8Q6yUplCcXcRg/igyy0fRSyRR3lzHE4+cwx//hw9jOl/EZ164gG//oZ9Et7SCf/p//hv8/M99EN/x5Ddi89IlvO8dD+HE4hR62zfxwKFZoLKJ7KiHdAS4dvUqehQlrDREPX3Pe9+NTCaBfq+N0bAtwIgAL10ZeG9K09MoFAka0ZHAChjNVgYd/ZtJA5MIOjlU6zV1xumOcmh1BfNLC9ICKM1Oqyhn4s2Ow9atDYlnHjt+XOssSlurWBTVVgsPPfEEItNzwNJhIBig2+5JXyKWzKDd7dromeIX3SccACB6JKcYvaq0zfuq8GeXTLO99sfmgG2O04raiQuAooYXk/Mq4laxOqqxsyZ2I1U+0igSeqcZd/QyB/Bnij3tZHxJIPsBTQD/cyVj9IIm/Zfrkzoa2SyiYwDAsbZkBxoBFelb9brWMgVsbfzAMVrcuTI5Jw2omTDDBF2Mmw32OPus/j2Hz9g3DgBYQ8EcE9yfkIW74okYTUzsTTTPuuaQPRYTaoI8JgA20Jw015wAAHbveG2pAdBpI+BICBk+vE2OeeQFEO8UM+5VwIcZlgdjDJ/z7iOkTmyt5zqdHgBQIanZLMUDAwCY/TsAgHR6dkRTOWkAkOX8VkUA76UBoBFInssEXyUIa3ay7DjfunoL11+67gCAJQcAVBwAYJ+d4l4UY6UqhgEAnGeeMAD2AQDRNCIF7wLACckJADB77AF0olkBABQBxO5l9Gob6Pa6yjUzBABIi2dDxg/1+LFU1502Kr4f7XQde60tNwrq9onZ3ZnwszF4nOaTns+PCLDAomBZA4N+S4w8Fdeae7eCX7aS1JqQ+KCf8Tf3AWlnsUinR7uYpRwhcCMr0t2hT3zMMQDo+kMGAAU+R2JcpTNZVxDbCAU3BBmCxgCIKaYr/tOGLkJBt7bs/9oNazawME2JLs6YO9EA4J7hl91zCgRTQ8i+xH51sd6nt3yu8ZiKoXKOUEUdgih2t3c15sg/fO/+zGFXnb/LRoZnAPr5e/5Nxh+BDjar6ELkrZ4nAIQBN+lk2s39eytD030wcURjBu3/mrBluT85x27vwzr/ZMaurBxWnsHcg+/BCnoD6ixcO22V0QjNZtMEBPsDjdM2Gk01MBjn0hlauJIfQSc0gr9mf0kWgBgAOogHYgCUlgvYa1fQHgEvvnYTV9c7GCVm0ENazZPeqCewS2NjvRHaTbIi+7LKNeFJaoJkEY8mEXSNPUGAhPdZ8TQRQSbLszGFVJqgqOVe73j0bYiyACdTChQx58gosLO1JZ0wxmxZ4VLwOJnSH+aYDToT0WY3V8TU7AJefeUSLl7cRS6bRiSSQb3ek1BhJJrSe2PxTgYg9z/ZB8ph+zyPCVhxzyQFAgxpjSBGhVYcBuiiRyZtIatmV74wpbyT46fUHIr82OMn7lp93/UADwWa2xcI9/5ueD6ajz5YcBpSNHmL+95PqPt9p1c6GEjDz28Bxrw2+eWTZk+ht4Xhde5v8940N0MfY3t1LmwVeS4Qibrouh5KNlwByIOOiTrnz5Ok25F+SBEiKp3T4o8q+EKs2XCxuTVvgeSvhP9cBAB4sPCz+FmbcCf6XgH0Xgi9Pl8ogdoX6EkPldCUecDq4KeAiCjYFGOL6+AM2rT565qlkASE3Lw1Z5o4m6gsitfKDnCjTlqCyffP4JDNJXH0yDJm5/LoBOyodTBVpKDansQsRpEiIqM44gNTTRdHIpbGS69toFbpohhnJxMYJmLYJVHm5IOIseulQsoOSH8P/TXhNfazXjMzM0rMeTjxcKWQmikUu86mo2FPQB7r+Nvh590l9rtM8PUO2vjdbv37tR1ObP19YDJgiaYhfx4M8MUs799khsv4GeF7aAnsfotLvw8P7r3X77H9DIDbraW7dXjY7YuLDUgomI73FMVrCa3c2b6FQiaJaNBGlidru4N3PvwoPvx/fQhXLlxBvdaWhScFGGW7o46/XXMlpW6tCQRwNELPtrD9yk5iRB7Z3Id+ho3JL4OS3fdA3X7SCokHsPCPU7VcNEPbzxITIiuA4nfsWkR5z6N46KFzmrHnz1977bIQ5m4wwI3r60insiqwOcc1IsVPVlKkjEkxT2eKnJ9Ib0xksFNvYafWRmsYwTCekd+z6RWzfh6iwBlOek1L/McCGv82MT9zBvC2gETlSQ3n9ylAs7GxKSAkGmNAbOszEBDgjuZc3IljJyQG2CaFfMCOJ10OIkglOY8YwaNvP4dOq4p0NIJXvvwsHnnwLGYLWazOTuPw/AxqO5tIjIZoVqvI0KGA74Uof9QBZExAi1kkpnKIppP63KRgZzJTSOSLiBVLVG1ENxFFnAyLTht5fvBqHV/+409iLhbFXrWBcjyF9/7978S5J74D0WIMpfmjuHj1Jp76y8+gM+hi8VAJ0V4FxX4FnRuv4i8+8quI12t47IHzuHxrG7GjJ3DozAO4euUq5rIZTPc7+OUPfhAPves9yKzehyf+/vfgi1e2EE1N4bf+02/h937tV/HIg/cTnsGjD57BX33q4/i6x96GxUwUw1oZCZ6b/SG+/MIFJNMJ6TWcuu8+HD68iE6zhkSUCW0Pt26tCbzi+uPZQpEpFd7OO5mjAAQFeA6W9/ZQq1XRUVLCfD2NXCGjuf9cMa/uIJMcdus5+9ppNbFDt4dDKzbmIpp7EkjEZOtX6Q1w/mv/NnD4OFqb28iW5jCMJ9Hq9gWMZdMZs86UJVdMVFpPI6drh84dggoY2hnf6Tpl+L6AAHbMuIc86GZ7ziKY/38J2Hm7Px0nruh2LgH+d/WjMf3fR0HGHM85u3uucfBsCucFBNfppNHh2EMqhXSphCHV4118pxAoL8SQNPhmEyMWBW5W1wmch+K/o007qzNzQbHuv4EYoXRLAIQV8HdqnPj3HY5Jun5jluIEpJgAAPYawtfEYHMUYwlcmaaEZwAMIj3HSmSjwcACjQGwY+hig95frydRUhOxszNW3VYX98Ix6uCd2N8AsVgT/t69s8TbP2JcmozFmB0TIlyzsJCT+GhEcZ5nPrUACABEnKI2QRHPAIhyBODmzTEDICwCWL56DQV2YymWpkQ8oX/fTQSQeRDjksTW1FWmto1Vedtr27jx8g3sbO3iEEUAv+px1NtljGKc7SVtO44+Z5NJ84e5NvDYFy2aomjRGLqtjgRmo/EE6t0hkjOHkJ9dRNBpIT7qITpoyWVg7vgDaEcyGKVySGgE4CoG9W2NmZFOnGJBTACd4y8OdON5IX0er+kjtwmbGlLRPaKPvFtrAtdtPMSvPX5WqeI7doBo5WIcUkWdFPQmMskuhr2Gzg7mxcbQY93HcQCuNQMCNGqiTqcVW7qOStisgLZmjMFb9h5sLXAdk+LNFSvnFAJfg6E0dZK5PIZdKg/ZfvLvnftV1tVufRNcUB48HhV2OIbYBGaz69czz22NuIZ0Acb5lQcmpbFo1n5Mdwkg8LBh0cn7TOCA5xrtH2XfZwoQZiXsQE8/MmAj+V5h39gR3L98br5Lxn3+UbedYISbxeffyguouO/Yj3bfJvtT1nzjEY6JNaGulRthHdP53RoxJoc/z+w1dFo4YUOBQV6IMB5FvVFTLsI8jm+SOYevu9jcIkAlm0ISSQgEcN+lEjZeGx2iH+mjH+/i2ANHsVvfwSCRwBdfuITdBpsmjLtZdPoj9NlcjBN4o5hfTwAAO+EU3y0UisikqAs1UPHPz03Ajho4HJFiwT8zU8TcXFHM41q9jPn5GTz04P2olcso0so4lUS72UR5Zxv1KrvyxqYiq5NnKvcnKfitNrUD+shm88hOzWCn1sWFK2uoVlpIJHLo92JoNvsq/NOpPFqtrtYrr0Eyyb0YoNtjU5E5axKtRkWaFclEFrlMEblMQTu0sldFeW8XqTRjl8VdayIT3KJeGXVDgMiPPHZ3AOBuBeJX1Lx3Z3rYBeBexX84DGghEaEbcQPfGcPwHfzbhRCVoyMTErnTlxVQk699AIJmX5zN1fggtMd6ZVJ+vnHHQbY9XhneSSc5D3lZyFEsQ75wbr6JCRYDmFRRzNZG9OBQy5iHZRgA4GvfSYDtrQTag4nHvkAv4TN2mQMV9QxQmWRKYAADXrfdQa1adfOdbt7PHRR8XgbHdqOlJIgLmmJnHjTxGBaL7u3tLdFtTp8+hkKRyQlLRR5sTWQpUsWZnmFGFJhYn1ZrhpTRA/T6rSbK201kqDbK6iIZR4XCTSfuB2YW0OVoQMzmo8KJiQ5DKpSzIxSNYnp6enzo8YDiCAALGROAmwhPTe6NrUkeYvZcLjC6f9jjzK/2IIXlTiDAQQBAAImzwfH0Lg8AiNbvujr+nnn11rGKq/vB/18AAINZmh24wQBtjllQxT+bQq1WwaDXAY/vuXwGaLfw4MlTePGLz+IPPvr7qO7WkM0UEdc8sqe+TmbyfUmgwsIJ9vmkIDSBI4CNntg2xuLZENYxlLgiCwN2EYZG/U9Sq0LJr7k3MNjTTohUNTJYCoU8yns7ePDBB5x4jVpPqFbrSKYy2N7axcWLV4RAWyLOvU2hJSYABjJ4QULS/tn570YS2G12sdvoojuKYRhPabbcmyPlCBo69oLv/PN9sZj09GMmADynSM0zVL6jEYHyXgWl0gxq9RoSSa7xokYBKpU9LMwv4tyD53DhlYto1ZsCVLjXhsMu+v0OVpYXcPq+42oYNap7aFbL6LXqWCwVEB908eR73olbVy5hZW5aowF9BlOpWtO6aoBk3IIj0WyCPokirf76OHz0iGbzMtkiau0A2cUlZBbmMcylEaUbRL2KBDsb3R5uvfASepubqNTbmLr/PGKHjuG//L4fQrUfxW65if/7P/xHPPDQQ2gH1ExoIoWWAIDo9nU8/esfwqMnT2LQjeBWtYUnvv3b8Bdf+CJW5xcxl83iE//5I3j2xZexcO5t+K4f/HE8f6uJzPRh/OXTn8W/+Lmfw7vfeR716q40EpqVMpans2hur+NwMY33nn8QzY1N7KzfUurGwqoZ9HH67CmcOX1SnYN+q4H63g4uvHoZi4sZrB4+gtk5ijEaY0t7klZIA3YjOqhUq2JyMEnWbHAygeJUEWfvP6WZ4A67oEwKqAeQTqHVqGNvd1caK8tLiwYMOr97CluRCVAbAPP3PYj5hx+T00GEdFDOmMYSSgwFrBGkjrEYiZlKOBWR2UVxoqOcoGay02u1NeIlejC7/uzgsLslYDVU/LKIdx18lWWO6q/PPAYAJhHZF1dj4CCscDcWt7pz/J6cffsfsw8AIEuYwC5neSnqOjVlBYVm3QlkpCymCwBoyAfeBg9Vrkzmdz3DmQWE6/QRcPP5wOsL/UmxcicAIJxgH8x/7Hl9sT9xWvAjFfy5BOKUkOsKWzKqmXEmhLR8IzVWMtt2lkapdUNrSVOE96Mc7MRal9bE7NihNf2ZyXW9U7Pobx4AGPesQ2C7u1oeABDjwYAAdoZj8SQisaQstb4SAEDrN9yg8uwUt05Nt9Ko4QQAfBed13bn5g4uP39FXd5Dx5fx9vfZCMAw2hcAoHuv6Ug2GahFYxoA7Cgyv1FzasBuMz9LXONhieklZGcX0XcAADUAtsYAQNoBAIE0AAgAaHSEoA/BvmzOGADCz00gzXaiG1/0SQyrKDLUuM4J5rj8x4pTp/Lui3QPGjg2jPzsXVMMHOMc1QUAqPvOs4JFO/NKrb2B1poKf9L7x3P+9jiRL52ug5hGrKbtbXsOg2K0ecpT0C2l5hwLKoIBcYL3srs1XSprAjnmjssbvLbAWMPLsSH8Ocz4zkLPd9aTceYCBuJ7C2wNAYRALwMbpDePfkCR7ISU4DOptITwWIwyroidRKV8Ff5ulIDjV1pvbuzCkoaxADBXvRqNZEY4oMEX5f78sM9p8cWSDjtDjFXsoFm3pn1jyZ814ZEq6aS45qP/uXeNkDYExxvHNqweGA0BRhoBNNavOT1Y99psHt3nIoOQls5xspfY1KNji41KEwAY8DkSAxw5vYxaQBvgIV64uIb18hD1bhLDaF4sX1oGErni6EOr2WMfQaMAbMAyT7b4Y7aHZFVwLdGRjIV+Pk8NthgazbJYK6dOHcXi0qwK/YXZBTGb98q7qFUqErTlnbJzO2JxVEK/I3T7HLcpqAvPOf7tcgOX18ooVzty1olz/GDE+E9Wb1x2gzyLqeczGJK1Ekc8wf1PsCxQM4pANUWtC4Vp5HNFaWMN+iPUanVUqzUEPLe5vql04pjJ3O/jff2jj5+6KwPgrRSNb+Z3/KZ7I4HaJ0aT56dwAw8oJ3F5mxe+HXI+CVRmAyEETsWaeWZ62rX/7zu9NwVYlgNjmqK2gQV8hlcn0GYK8WQLsFtrSBw3KamHwaCvZJ2Fprf8E/1T9jsxqZPbTLABAPo8f40AwJ2Ctv/MYQAl/Fh7H+yQkwJFugwP65iKetKmG7W6Nob8WNn/9DNSTrmUG4RFwDCwa8LOpyVIhux671HOFC0vLeg+cxOeOLGMdDqiMQDOjnEeh5ur0zMxE863xSLs3vDaxtDu5bG5XkW8O0Kv00MklUCd1OYTZzAszaHTI6UoOZ478gcW7xn/MIEjOMPCyQup8b2Xy2W0W0QITQ3e0/zDxTs/i62hcOffrqx/3BgxD88BhH7uEdNwN95/j68plV7XQQoX/0RcfXffvaK7pa9PlsOULH+Qq7sXEsC8/Z7+yhgA2rndQNe21m7JqqdY+n+Zew8oydKrTPAL98JHZkSkrcws39XdVe093a1WG0kjWAECIeQGds4OZnbQ2WEQs8OwwIJmYNhZQAcndgSDmUFoBga3mAYhgYQ8INdqdXd1VXW59Ca8fS/M7nfv/8d7EZWVJXXDns1z6lRlVmTEM//7773f/e73TWH16iUszc8iFQFapR0cnptFMZXBf/lPv461S6tCdSLaSXuWEYNoNG+swUS7V3rUmhDY74PWYoBHyh9V5mnpmMlK9z+dVkVbsRI0StncbLnVcOsUHQDH2LI5caFoU/W10awjn5/CysoyukxojNItuwSctyL9v1xpiIOB55LWFkIsTrqbJ0UhWQU8H49q/gxGkThq7hDldg/VDl1sI1KcUZzJrgHSHome273K7kV2LXBv4X5DKiBfQ/E/glcEBKbzBdTrTaQzabTbDVRrJczNF3HzzadkLvDsCy9K9ymTzoooJ7vKLP4T8QhmZqaRz2dRqZTQqJXRqlVwfGURneoennjkAcQHLiK9LtKREI4uziNMqh0BM0kIafOkSsHU+CALA6kYeqEhctPTgk4n4ml0hiFk5hfhFAtocUaXdoh0PqEzSKWK8vmLKJ9/Cd1BBLP3Poxf+ZMP4X2/+zTi00Vhhzx79hwunX9RkoZeyMXK/BRC5TV84c//AI0XPocHT5/B8y9exdFbb8dOp4VTp06htLqB3/y1X8fUdA7bHRff9zM/i787t4bVrTa+8LkX8Acf+O+465470BjWcPbCOaTjWRSnpnDh7Dm87rG7cPW5L+LU/Bxe/zUP40t/87fioMBZ/nKzg7nFAo4dP4KY+MlXUd/bxqsfvVdUe5UBlhQGAL9a7bbM+TebDdQadZlF5L21I12ZbBaHlhZw+PAhlKt7qDXriDgRpLMZYQA06jXUKxVkUynMFYtSvEnyFo1gQPZKwkFjGEI3OYUzr3oCyOSET9IJRRBLpdXruEv9BgsAWK9wdezoEbwiA1OsXYboNdUmTn4q7i6e3GMZDxBdC32dNOxNN98CALIfmmLWsnPMq0bsAa1fJ1MVX916//3J/+n+DAAdCWLOSwCgTVE/WmkaAEA6JsKs02JYAIBWS85Pz55iTkqnHxXixpbM6hxYAGAEggSKRS1HDTgy9nP//YIAwDXx1/pUazkwei//fTXOsF5T73BV8bZK3uKBxC4xNzQ5Fwr+qcWksCINWM/9k+wfuqIwMVafdD+/sTEjeA/Gr0fQ+/zvjwGgd8AuqAAAEmQljGwWfQCAowEWABANAL6P0QD4ahkANwIAZKTFAAC07QzS6C0AQBebxaMLuOdV94EigAQAIo7SpCnS1vd4A1mrKeBPBgC7epJTsXCIsMsXRrXdEwDAMgCEd0QNgEkAYKgigIParjYgKDBIkIsFsaFra+BUGvzI5cmmDtK2NloeXDsSI01uKmtGhT5l/ZBFy86/sUNWAStlxoY5iuCWAK85ot+LppWM7ukstTy3ZHX2XFl/QvU3gnwUdhRdB2Fw9ox2lMZ5ASKHA8ndJL83elJssokGBDuhHL9lcRSwF9TczOZo/Gh/hIn3TsAsA2AIEGtm2C3zTij9xgLRskdHI6+GATBq0CECklV7XRZxGdnjC/mCiBqnkml02mTKMX80egCyjU7kbyJzoWCAigL6IuCk/tvxKAtK6EiU0QLgPeJjbllZJl+Z1BIL5oJjTSgRSlUxSttUsuCE/R07HkFAQo8zwCQIDUTIjiOTbCDyOYmxOUfgoMd1bhiVnPenTgkLXtL4+W8jTsvcLeQAxeUp9KN97LVauLhewvmrDbS8hIwA9BEVy0DWUi0C9g0XvS5PPIpsjiLhOkLChh5HGri3TU/nUMjnUCzmEA730WrRVSeGo0eXEIn0Ua9XkU6l0G33UCnXUClT98dFwtG6gSwfdvolYwzF4JGejygSqSmEI3Fsbu/g4pUtVBq8qdR5Y0OE7Gha/KVVP6haQ74wjU6nif6ggxjFQcOiCoVQiE2UCKazOZP/JVSbR8QL2ThQTZfdUllGXgT0cmLS/Rdwz9Zk33fviQMBACvIcKMA+3L/f6yjPlEETQaWa1/LzYmz49cHAOxxBYPn6N/0VqUHd4eUcfWi5BeTf/s9k9TJr+BxcL5S5sCFXmGsdQw1Qh9KV4p7doo5i2GLQpnvJuWJyuGOI59N27jRzWABZi2EgruSyZbUe5VsTqVU8ZjsuIItAg5iP+x3XW50D22n2D7cfD0TSymWubH2+uLnzMKYCv9EV7m5ivWHCcrcNEUMQ449ioQgpn0Jaux2SWAwNBUmXrkslTGvYHZ2GqdvPYl4nJtaF/EEBUMoAMYOKtDpReU+JMK0ZtL363hhNDpJ7Gw0EG4PhG0QciJoOAlET96CYX4WPVEB9mmbPDcm2aSCyz0xnuoqmqbzXbx3nHXihiHiOAaTCV4fxWl8hwbb8bcikPK96Q7Y6z6ZpPLnej2MZkKw42OYIFxDQoEzHSdLv7K2L3b+yoS0a9ey7TaaZy+YuO13PONv8MoAAF4AzpbPzM6g3myJcAzpzt1WE8VMCqlICF6tjDtPncIf/+7v4bOf+hukKWIUSaDVpkVaXGxhBAQIOC3IPRqNOugRq0CRebpsl4KJrTS/VDSHyQKfd953ERI0Lg3McaIsmvgHQzjRMJJxRzqt9A9ngVYo5GVG/dSpk6peKyIs6r/b8wao1Rr48nNnZVYrFI6JIKAk4wQCmbwI/VH3MdIq3VBUuv+7TU9AgLo7RD+kDCE5i6EmVrrmrI2XUvOkmKSiuRGupLI8kwsmCFzboi5PWirnIqOO/F8qFcfyyoKMAmxtbogAWCFflJm4RJyoch+NOvUDhjJ6M4Qn3/PYW806FmeLaNfLeP2Tj+LwXAHo1FFMJ9AsbePw/Cwi7NCQzsfgQwpmlNeA9MkE4ukUyu06CnMz2CvtYX5+Ed1OD8ncNAapDDKH5tFNxsSTfiqZFGpob3VdAAB3Y0esreYffDW+40d+HB9/4RLiUwV87z9/J9765jfjytWLSE9l0B50Eem3MBPt4VO//1u4by6Ll559FvnFoyg1Ojhx8ynpNn36I59AqVLDG97yVtRiDhLHbkI4XcBHP/Qp/Id3/wfceepWNL02Xty7jC6GWJpbxu7WNn7+534KjzzxKLaf+Tze/No34sm7b8ZMIoXt1TW4PRelVh3DSEiEgggAxNyeUHG/+RueAob0TI7IKAbvW7vTkREjjpAQCLBAnOwncv9D4vCwvHxI9AS6XkcQ/liCnUCKBRFw0i51NplAcXpa5mMlRlFrg4yWpINOOILKMILbH34MkaUVKTIIAESTtBoayPiWEwojTjEoUoONjdwgFIEnxQHghNSGtN9qy7Os95cOHtq98y0C/c6/UPlHozpqiaX7jrRo9XsL6vs877Gtx/5Yf+3lMwCYUEssMu+nzJ8AACAASURBVAAAdQASAgBQ8Ml009hF5rPMuNZuI8SiRlIoOnfoiJWG6CA7T/clv4kwnmZZ4NIyk67HANhPg8h+lsYH64Jg92KTixhgwSbd9hhtZ073DCOCbBBSJol8t6BgmIiMCYjQkwSXaALZTwLWm+bEZFCZBCr+oRgAZmfXa2/Xj9jq+utBlOLFKk7t/9QRges5bhgAagP4cgGAG40ASDfQ+MOTAaDsDFnwZgRgVUYAFo/O455X3Y9GVxkAFAHkNU7ECLyyS62Uf85Ci2IFAWnmTh4V8TmaEzYMgEVkZ3QEQACAXjMwAmAYACMAYMeuXGF8iPaFsHyUEaIz9mpZKM+0IkkSq4QRwuYDg6N4s6sNnrRzLZNnyFnrhsQh5qnyZYp/jdEe4FYEAKDQnij2yzifuZ/yeWQUKftEQEyhmNsRAGpixZXNYo4v2P2XtUoLQOp0mRls7mOSOZumGt9TvgLjzHZsV6johqFp8zl/39GxGnbpSZNn3mBp/wK+kzkUc0YdcHEaCGg16ZqNwGuq0C5zn2JxBuVSGfnpPCrlijTIyNbR9Eb3xtEyNwwxW4Dz/21n34KG3Bs4m2+p/8xf+ToFNEMSl2SyXpT21S1AhV39r2CzSS7TRJ7FeGNFWFUQUr9sjSAj1maclz8b5adi68qilMUq76+OUsfIxhX2goqzitsIWbQUow0PSPKVRgA1EvncUsgTMSCZjyCSjmJtdw9blQ6eu7CL7oD0f0d0bXie7S6L/zbarR7CwyQiYQqectxxKA4nrZY6krHwZ3Mj7rC2Iuupg+WleczP5dHr0X0shE67iRdfPIeQ2Bgq+KjuUFz/KqqtOBUL/xhi8QwiTgaNVg9rG7vY2t5Du8sR7ymEqN0Rjup4AIWXOY4Tjsh4BHWlWOwTdBgOKaLeFCA8l3WQn8oiFeeYnrIMWccy1xyNOFE7qt5CtdYUTR/megR4CfSyDpHG9P/68JkDAYD9CuDJDf+VfD85IzxZdFgRn+DCsv+WLVIU469/Cge+f4gzcbRWuD4AMAmAjAWXIUS0QjcFTb6FEm7n+tiFdtnlolgI6SXcbNSGTMTXQkOkp3OymG0BP0b5s/7DgY6wPXcbZPl5kwBAcJ79RvfmRkXeZGJiX68bdVjmg+M8H3aFui6ajYYkjgx8BAV4bbjxMFhIYiGIs8KsnAOmOqt0YQQE4GZk6UmKBLYabZl1rVdLcGLAXXfdjPn5KfR6FA8hANGSDZ1+n0xInFAXscgA3V4XjfYQtXYC1d0uHDeMdr0pVKA6qds3n5ERAAIA/aFqDfD4eG/YteEfoXjHaUWowi+iimpcASjEpd7mGhiDhbMI0Bm9B//nmieOjQJMAAD7rXHeSwsA6Abqg10Cppvuv244hn5nHodRcajts4mlMAplZnberOLgTN8+gNz4m7xyAIAjJHYmkEg5541ziQSq25soppM4sbiAvbVV/MZ//GV0m23p/NP1od7sCj2K9nUj2uHIalEpi5JkGCsjq1CsnQHzh68RASx1ebDFvwjQxCkYpLOHzHGYj0UYsKj470TBuWDSsAkAcEynUi3jtttOyywY59OarZasHYoAJhK0xXHxmc/8nXi4sril1Uw6o3R8hcXVCYOABOerO7R8gYONahuNXhjtPme4VTCSs+NRBgXOEJo9TJIss0ZVxFA1NLhO+XO7jwXXj6DMtSYOLS2JV22zVUWjWZXZ7XQqLSKAh5ePYmtzB+W9kgS3RJIUNYJ1qrNBIGy2WECv20Ihm8Tjj9wPr1HC4bk8utU9OANP7AHD1FOIhMDfJlVcOkKktYZZWEawXdvD3KF56XgvH1pGvd5CNJFCrT/A8ulbkFieF8XeUL+HOBlGV1bRuLqOzvo2OsM4znzDW/HdP/qTeG67gpfWNvH5T30S3WYdmXQcjU4L7WEP3VYFxegAv/3z/ycemM/h6NwMdlsujp44JTPsMzPz+Bf/4l8jUZzD9777x/HCxjbuefxJ/NZ//R38x/f8HIrpKTz9J0/j1B0PIH2kgAcfewyf/Ogn8b//8A/hTW/+RvzJH/4uvumt34qffuf34L/+8h/iH7/2fpQ2N0RluOq20aaYH2fqOU4xCGEm4+Ch+08hmQwJE4LrkuuGLBQmblwWtXod6XRG9kLeO6sPQBurTCaNntsWUIYdfVIlmdSRfUJ7pqlsGq1aFQWKCpKSSvFKJyqCSLFEHH0nhlY0huXTZ5A7eUr1UOiVHYkJq0qEs/oDxCPsajiAcQHgmnPF3nNALWFJkgkAtGnpqvbW2iXXxarz4mYLEraSAG8KYEvSP9pULDvHxnPD590nvo/IAK8AAODnyogG7e8IALguIok44rmcFLuMRCLmKkXNUKzweu2OdCdF/I2q1a4WzRIXDfBvE2Ddg67VfVGmm+7eN9IAmBwBCMYZ+cDgFmxYFio26NvzWTEvSeZ1Utsk7ayvuBcpZ0Co5UJf1SLAB595GpyLpp6D8VgXBoDx9Db3bzJXsNfhHw4AUN6DOosY2rcAAHpAvDQyJmdU7cm4ktdTAFA0ACiy/MoAADJdDhoBUDcaMr5cGQGwAABzBzIArj6/hp2tHWEA3PvYA2i6ygBQigkBgLiMLloAQE3jOLamhRxZjTICEI6i7g4QLywhOTuPYbdF1QOgXZkAAFKICQBwCYMadYxUZJhCuGSjhQgA2EKehZcp/sn+IgWf4KtUpOJYQ2d1VsEcT7A5jzovGJRaXDM4PsT80OZ5MsPPZ4vWbm4N6LVl7l3GEQxjTwB9U+izscTjVJV/5jgcu1BnBwIAwuA2GgHGk0D3HL7OzLwLsMX7LqJ7Cgj5tYPuN6Nc2BTT0uE3YoCToJbkZByEMWwC5rg2j5D1zn3TCEhrrmzn4P3nRp7DfgjdtiuuL+VSSUAAMvTIAODIlxbrtvDW0wwCjbwHfnNNmwqWbSuWh52OWB4KW9SAJ3Qu4XGz4cYmBoVkrfUecxZ+2YZSEABQMNHmmLqvkcWs56dFu6xaM+fPfSTIQtXuv1+rCcs/qhuY/FzF/oW9J6MHpkkhxT8Z1Oz+O2GJXWJRy9USJs2/DyRcxLIOrmxvodzq40tnt+AOUqIBwHzK7btotJroUACvTy2njIg40kmsUS/LmF0um8L8XBHZbFIayz2PuZmHE8ePIsExz74nHf693R2srl6VIj2eykp3XfQi5OQpfMuYxtGQOFodsk8o6J5BtxfBxlYFV9a20e4OkEhOycw/p8x5viziCVbxnrMZzFg+FHYggSZqX5DF15E6KD+dRTE/JSxrqw2inX0uZBU7JTZNB4FqrYV6o63PCRV7yMKMUuslhtC3LuUOBADY+fyH/JLu18RXsCi9XlCxv8Iu8o3x//GHZvT+3Kg4Z2nm/G2SHPzedn0nC2X9PiRolXYw1E5QVd6VrmhRfouacevmZkj7MV5XLmQQZTKotaWdS+E8mjVSVNQiavbffvmmKJkFEOzDy88MChhe7x7eCACYvBcWxZRzGpACGhdlUiv0RwV2dv1VREU3C25CFGKRYzcdTCaBInjCYiBMRJ7sB1ISh/C44dOLlgwlzp9GIkgn43DdBob9Ju644xTOnDmJwYBsg7IIJfZDtLXwEB1SU8AT8RACAPV2Es3qAJlhQhgAFAOpM9jddAsG07PwKP8bVtoOO6O28NfNbijCf6T7W3BAFU9dmaEeiSAFAAALAikQpEm7BhddE0EAJYg677++VGRykgFg31PybNLtRj6tvvWffT9N5iaeENMxs+vWdpKv3cB9RHf/9fPKAAB2AuNJB6XSnsy/ZVNpEVUpZtIYtlu486aTqKyv4gO/9mvo1hricdrtDOAkMkCY1Ht6zDLx9gEYP5D7QX3smmuEMgmimQvzPLn3LLwYiEkDy9BrvUcBowFiZvafYwCJWARJitAY60BShkkr5Oz8radvFQCgWqsgmeI8F2Smj7wBIrOf/dwX4Tgp1OttQYdl0ycwJgmTCmPy1vRCUbToyT6MYbXUlH+7Q9UC4SRceOBJ55VFHvUA2M2yInI8MVLHmTxwnXI9E8Die3PUQimR6h/M35vOzwhFzHNbYheTySYF/OBz3Gm7aNRb8jfHayhWF09QmdYIdg45H50Q5dpENIwH7r4d5Z1V3HJsCdF+G+g0FACYyhBmQ8aJIRGNShdV0HKyHCjRS+A0HZMgLZTpwRC5zDRCThy1fh9Ty4cwdWwZ7b6LEIPwYIC98y+hdP4SItUWyh3g+GvfiO/59+/BC7s1rG1t44uf/gQG7IJFgfWdTQypLxEFckMXv/OLP4PLf/0JfOfbvw69qIN0JoeZ6QKeee48Pvzpz6N4/DRufvgJJItzOP/SRfzlX/wZXvzCZ/Hff/sDmFlYRGrpCE7dfg8WV47B63TwwQ/+GX7h//p5fNM3fh0Wchl0Njbxv/3T78Zjd96N1fMXUG/W0Rr20O6Z+UC6VDS7OFTM4HVP3Y3BoCkCUPVGw8z5M05o0U3Paq4T/j/BUyaIpP9LJ4V+yTH1oZZEPEoOiZYIBKnSyYRc61wmBY8iZLQmdSLo9DriPoCkg14yjtzSEhbuuJPtFAxTGbhcr9ocRr/dRYIAgMPuYFxmhC0AwBngGMGEaBg9AgD1Bm2tEePeaWnygdEcK+JnGQDyKAYAAB3/CqQjVnJ8n83HbKemAL5xBjC5v2oxrDGIh8jnuMX5TSeORC6nY20WAODzSQVuumt0Owiz6258s0nrtFr+Qn3mvLJJgINU4sk93OYGo276dUYArtm7Rl043es5H6xfOmYh10+qIwsU+9R/G7MFAiDLLhxCt9NUxxNjlyeUYQo+EhhhkUemkWELiPK/AADaFRYAQObE/ZEFe6tsLLHsFf+a/H2OAIjkmz8IINWGP+qlgVcZM5pb6OvF9UWKQYrCsXv28hkAYmMZuHcjhwqLUN1wBOASdrZ0BOC+x+5Hq1cTAIB6HrxmCgCwE662yDy//rAn8jHMSTrNjviXhyMxNLyhAACp2Xn0eV+HHtCpYntnBzPHzqAdiqsGgAUA6lsqtidFPG1JafMpXml6EVmEtFrChlP7ZnZOlQVnmSukZVt3ixHIbtx2eF0IqsuI5GhUQ0dH+BVh84QdzT4tcrW4lxyRxyOicUoLl7holOntc6vAWhhDEQFUZoFIZRkL1NGYgbUxtKwGFqqMouaecZ+08/wW0JIczoLtIwcTXe/Bda3xW4EYWzCzgSTHbAAAxmJZhlIb+nbLI1CgT0ahIzGauWa5XJE4TRV9Kf7Nb4+KOws22mfesI41L/dHlmzu2W51pFFi9YD8wl4BPusSZAEAO8JgLeuCDFQlg/jACp99gtt8xjRftv+vx2F/Zs9BjpEPm2VLcbIhpAxXge9ocyfqx9QHU5COTkfSFCHsxbGXhIN4Omkc0jjKk4Q7dDF0qKgfxfreLkrNHr784hbavSR6Q44YAq1uE6023SbYqU8iFslKXdFs7giLjqzGleVFJBMxNBoVRMIDFKancPTwMpqNuuSnfAYuXnhJmpwcixSAOEHHHNpYeprTGF0EniebPGHO9YfiqDY8rG2WsVPiqCuZMnR/ixFfkK4/c0iuHY7BinCgNKY8ybf6PYIWXcllyHim9XM66ag9tc7UKIuCbkrGHpMgl0utqVga7Q5HFjpotanfRJQlLPWWjJW//djcgQDApAheMBbfOOxer+wchQlTpI7Ttvwk/trAMvaOpnE2mgPb5+P2AxDs+2uwVDGT/T4ziLTtV6CNPK1HSY5Z+NIwYCKgBT9ZALwx7GSz+GcnRhSfaUPW78hMCx88YQYwMFs61ZDKoKSHKoI46gQH0ErbOZcNNeBmwPMOJh03uhPX+//gNeBrtNOsNiHDfgjRoYN2o4N6rS5JpuYeqsrKQoOFCf+2HufcyFi02uMTL3hj4yRKy8IQ5iajsyykt4mVHvooFrIIh12U9taxsjyD173uVfDcioiw9UKOqBRHhk1Ewj30Bx6anSHWt/to10PIhVJw210Mo0PUODZx+Bg6qRyiiRyiTlKOc7L45zHyZyymLJVTbfMGAgBQuEYAH8P+sCCNBYEsiKBr62AAILj+gvdiEgCQ+TKr0kvEkKj4qMDXJzJ4z4IAgKxhEWcxrzPMC1XP358BcDBA9EoBAM5zQWbnM8k0YgijXipjJpPG4ZkiiskE/uD9v4mP/cWncMvxBRHC4SxVu9tHMlNAuVpBPM6N7Noum93UmMCOPcdBMITKqGYt2gDJ+yvPLTvURNcNABALh+BEQ0g6UaRIy+I67ntwkkl0PQ9Hjx1RYbZcBju725idm5PinwVcuVyTjff558+hUODPuREPRfhHWCWcqaV9obBgFACo9cOo9cJYr3Uhcoik/4cpQsiJth6SkYEU6slcXgRlWOzbtWF1LHguXLsW2OLPOQ7A19Eb/tDSiqDDFKpht4gAQIR2e522Kgf3gUqljqlcHtl0FpEoQS1WHQN0uk1JWjgeUK9W8PrXPIlWbQ/ZZBjO0EUuHkICPdT3NnHTyiFk41GkYhEBACLDARK0oBmE0Gn2RIMhNzuNUq0k7INapYbFuUUJrqFMBuWBh+kjS3CyKXE9iA/62HnxPEoXLqMYSqDmRRC66W78yp99BB/4i4+I3dP73/de3HbqODrtBkq1ChosAHouTszm4a2+hM/+/m+hdvUlAWGrtQbe8pa344d/8j340ff+Gj78+bP44Kefwd999hk43Q5OrMzh617/MB598mFcrdbw0BNfh9vveDWOnbgVWxtX8YlPfxw//Qs/gyde/QjStP/7whfxR+/7VdyxchTljU2UKntwoyF0GaC5t7VdxFoeTh2exeHDKWBIWp+ObrDoJ5On3WbAVl0KUvv4b3Zy5ucXRLio2+lKV3/IWf1eD+6gJ4JIFHWKRLlvahMxTotK6qTIaIuDRDou9m+ZqSziU2l0Y0BmcR5LDz4knYMebSkpEkfhKQIArY4CAPGUAQAcEd7qiPgXAQAyCyIYtNpoVGuIsptuAAAWyb7IqZb2tvgfzZ1yPMwWtaadLUUUE03uq0I39798GQCz6xmP9BvFtxsDAA6aXQIAfKamQPcFZgUyUsNEiQBAt4MB/b+N7SHvE5XkpRobsdiUTsvfYxzQosK3QOXrbEecOcKNAIBgHA/u0Sq2pd0yLS+MxWIQCDCuA1pU+SJcqtauAIDbaeoxGGcAuw55dSXW0/rUjHJwDIBFVhAAsCSE4PUP5lz/0AAA16mvBGDsEKXYs90wmyIzLVEnDBbLpILzb66+VwIA3GgEICgCSA0AhSAUQFENAB8AuP/VDwgAQBcAAgC8/nHqJFGoWHIh9bwXyrYpnLotsn0IQjto9gAnfwiZmTl02w1EBi6i/ZYBAOgCEBwBuIRBfQtRdhbFvSaCMI+PgrLML4yuEeOH2HoK0MHRF2rhcAUpw4RLX8Z1AsWt8knULUC+pPVrsxSFYyRGscBnV5MjSx4doGRAw9Dd9TUifGisNoIFuL4xj0Lvvx3FtOMDcszBHJjrm51t7r9SRGvRSsceqyvgP7fK5JUzE4DEdPAN6OW/jg4DKtRmmzKMazZHZiNP6idplvkAgnyuYegRfGDsZu7Pa51KZ6QRYe2nR7mL1f8y520urM7vm2aVOnZRb0HZqjxOxhE7FigWeHSwoMUd9+ZQRNaXHQ0IaqDxd1VAURt3/q3U50r2BAIAonKvLBzbHLT3hr+nIwC+RoDmKIaBKcwTtZHk+iZoMnDJnjAaDdaxhPuo2twjkohJ3cSxAALRFM7r9DuIpvsIJUMotRrYqXbw7ItbaHSiaHt0Ehii0apJTsOiPO5kEEFKOvqd9hby+aR0/llYExBlwV0sTOHQ4jzcbgeFqTy2N3dw7uw5hIdh5LLTsrrdfh/dYR/dnlpFJtkMYkOZa5nNS1o3hhzUmx42d+rY3muizVwlkpSxAM8bIBWLCzuImiv8IyO9pqinK1Mmy/yAjAI2WyLIpOICUkhYHHjSfKF7muu10XFbMurAhigT6/6QABX/7aDV6Wuu16EoYcwwowYIvfXIzL4AgL3lN+oiX6PLc6NIPPb/1hZngoITDPgThclYQS+bImlK14cigiMANvCOFjNJTPQUPcAGcPJ09GGwl0w3EkW+NNBzA9VD5m3ke9OTsyPFQaGYF4ExmxTEqWDPWS76QRs7M87aigJxYPNSrsE4zKFIqCZVQeSSn2yVOAXhGVETr70x+yH3uq3ajds0FqgvIEmAPuQCAPAY+8DuZhkefTPZHaEfqlH3t+CDRUCFlmSCCwsdHpvMOInQMAU/DIVd7HtJWSY9hxuQoTKKvzuDURfpdBSpJJHbBh5/4l6x6aDQBv3eIwP6s/IkBuh4IVxdb6HRGCAdTQvSRhHAKjeU+UU0InEUZpcRT2Sk0HdI+zanrjRqdnZ1A+T/WzCGGyNZAaQrMyniQ8/k3dowasxTtNiuvzHq/8RIR3D1TiaqBE80mdRwOgJfjKo3KVhyz0xAGwetKKZiRipGRf64DaDMWP29AwABmpcE0v2/5PmIDmW2L8LujNvDdCqN+dwUFnJZfPTPnsYnP/RhZOkT26HwSRiZXAHbu2VMF+fES1WmOmX00M7D69UUxJzddMMwstdlcqpB1HqNIF0mTap+C/yb4A7V9Tn3z4SXRAMnFkaGnsmJuAQPzmo7qYR0lE6cPCHP9ubmOhYWFmSt8ABq9QZKpaoAWc8++zyceBr1WhPJVFb2DRYaCjYY5ssgJN3+qgdUPGCnTcupGPoRzhqGEQ0N4IS4nkMizFeqNzUI87mjyFSAdcI1bK0ALTOlWCyClpZMNtY3aAGYk9/l+TCIDPpMDujhPBBdhKmpvAjnkM7I32P3aXt7U+blHNLien3cdPIE5op5dJs1LM3ncfZLn8PSzDTSsSGq2+u47/ZbMZtLw8FAmAIpJ4ZsMilCg04kIaCfO/QkmbGWUQR7GOALy0vYqJaxdMtNyBWnRXeg12qhtbWNYa0Jb7cKL5xCb+lmdKYX8T/+y38tivs/+WM/grd+6zehWt7B5770eQziMRw5ugKn72Hn/PO49/RJvPCXH0QhnUKlVIE3jOD5q1v4lnd+P37xVz+A9//OH+Ho4jKitTKOLU7jO77rLaAq5Zc3NvGPvukd+JEf+3l88lNfEL77v/3xH8OfffhpPPXEq/Dqx1+Fdzz1Wgy2S0h5QCGVFSeUaIoiP67oIIQ6beSjMTx41y2IRhviasK1QuYTwRhSCpmQk+7P2Mbin3tXKpUWZgq7Otx7WFBQ6E/21mhEuyQmMVfLLO7RPQGsBj1PhA2n81NwEg7mF+eRoU1jpIeplUNYfvRVXIzo0MaKomJMIFxSdPtIRBw4ThIgC0CsAMMQlRwyeMID0bEBNTwqVUQGQwjRmYnviEIrO+LIxk8KfCs8ZZS//ZCjOYHl6Oi+F9hP/FRUI5V4Ht+4FbEfACCNT2EADIVS2na7IgwmIwDd7ggA4Oy1uHMwceYcvLAvlKVGFw/qNyjYa5sJyr7jH7FBtAroAXE6LWYIkCiIOtmosN/bDpyl9creZkB4JtIqEhYEAAz70FwzOx6odFxDtTWguyartJFTITg5JqNgrcxvbWKIKJtQmJmIalOD10NfP54+Tp7HOADgg9OaiwVo119V3mhf7DMAgj8Z2+MNsCFjJ2YEgPu1BQBI3JUIGQsjQoCDbEaxAbyMfCEHsQGkjFgoBN8GsK82gCxCWCCNGACqiG/XLo9JRrE4AtBlBy9qKPR67WgDeOX5NewaBsADjz+Ibq+OvmEA8DWxKP29lR6t11K7fTwmUdRnB5maRo6Dhgs4hUUk8zPothoIs2uILnaFAbAfALCJodeSMRAmraTHK6tQdYVGeYfQ62nLxy67sl+UsUYBXR0FEgto/jEK9wJ6WfV7ARCUaWBn9KUTTf0oirnRutbO9luAzAoF8pwNeKA4gnlWdLpInj1ZR5Z2LluBEZM2jAIWVixSZaZcGJkqqi2x0lgP+s+oYcOIkKGek+R2pmC3NYTkE2Ix2BMNr9FYA0Ww+32Ju7z3vOeyLwQaNwoq0houKppZ/GIeIraPIixIRoGyIcRG0QqA76MFRa0hpdAzXhu7Q7JbBDhRDQB+KbtYBc8Z+wVcipG9q7aKdoTQAgT8Xq2RDYNhwrrTrg16y0sBbx46C4TINabNckevA3N5BQQ0z7dMBIrWWmYAAQAq2JtTUucGajbwPpFpFA2JU1QsRTYaBdJ5Kx10vDaS02GE4yE0vC42SnU8f34b5Qa1wTjiMESj2RhpICUTtAQPw+00kJ+OYn5uSkgv1UoJiXgUx48dwexsUfa7WqWKC2TxVRsoTBcRjyUkHxI9XTIladtsm0yk3Xc9sRNMJjPITc3i4uV1of2Xqx4isSRC0TQ61HPq67jxwFN7ZVuLcQiLtUYkEkKbDEYyThOOODCRacd4IRbU0hQeoNWowomTvUMmmo7lcFemCCBHAFyP44VZeD0Kp9fRapE1S22JsKyN0LefmJf9ym7c9m9LQR99H+gsjoKpnbsKbN6TgdZfENcpAl4ZgqDFzwHB46AOpu0y++9wfTLE5PvoeuemmZAOoHQNqbLImXxJHdgdIA3DRSIZF29tJsyi7k/l+CjRq4iIUEx+3Tid0d+w6HIAjxj9U85ECiClWyk6EQi4fKC5JZvzsBQlg2boexN34mKmxzhVLYXOpZsahcO2N7dlA9FZKEU5J4tZ66gwOscAIMHPUK9Tn90g1ZzP0h7dXWVGcH6lJ508/juRGGBrdxuvfe3tuO3WM5IMd6oVTGXom93HxuYOSvWusAN6VOJkQU9QIZlEP50ROtwAcRxaPiIq6QQrRPk/RV/POHZLJVHmlqAo3rEKEPA1V65ckQgUlgRJA72du9Zk0EdKD8ptLG3LBiD7LF6LdvvqqcFgwk+ZBAgEHBpdU+0ssiC1bAYLZojoi9mUg4mmLSIFJbbiPeb5H98nmCTYO+4/uXW+zQAAIABJREFUO1bAK5gcyvNiXms3OyaTLAjBJKo3QD6dBU0kj8wvYvPSJfz0T/x7LBaKSrk1F1HXLH9TaWNcjwQ5uI7HGDBMNpioBtHrscFh7VOIcurISlAV/pUkyO5/H9l0EvVaRebASAUj7Z5UagnOfQ+tnoszt9+GrBRmLfUE7g8EECM9nkXbxsYW4vEUPvaxTwkCTYE1nQ/ryF4hxyhq4jynGDxEUen0sNt2UeF7RaLoieIxDWIgNGvH+BZHKVgYcIHgZVLEX9cjrf9YhFi3leC6ZFBmt0G7BQq0UT2eSQB/xu4zn998viCic+z4r62t6uw3nRPaTRxanJP5uBS1DyIhhNmd8jo4NFvAlfNn8eQjDyDrhJGMKBhwaGYauUQc0xkq6KpWiFA/TcdU0fMBpnJTyBeKuHDlMqLJJIqLC1KkNdvq0sAk9PK588hxL2r3ES4ewaFb78fb/9m7sLpXwy1nTuO3/ttvYbe0jgbnYGs7aHYauPe+e/ClLz2D1UsXce4Ln8edyysob27jn/7Qj+I33/vLiKam8ZGPfkxU7TcvnMObXvMYXvvYgzh/4Tms3HwTdtlxzs8jf/gWvPGt/wRPPPU6PPOlZ/DGb3g9vu8Hvx+f+9AH8fZv+nZ8x9vfhKd/708R6UWxWJwT7/ih20SkV0cxFcap5RmcPLIIt6Nrqsf5/04HbYqncqyNhTY1UCjE53BMpox0MiWFZ6vZRHmviqVDFI3axeEjh4SKSSZUKpWURJtMM67bYiEvABaTBhWkVVcIrrnZ40ewCRenHrof6aUlDLgOkik0XQIRfUznCmhVGoghimQsgVAiRQsboduyPy46YaQjcyix1UazWpOnMsaiizGRBYKZJ5f1JRR1g9cbqq9NwO0eORmBdV1eWyja53qCOX9tLJ1E/IK5iomhCulbnQJDaZdCziqbW8aU0lyN86F2II26vg2xsn9bJoPZh4M6ALbYtwAAKcgWLN4vTvjnGdAuCczaWp/u8caEn8/5Nss+w8tnIFBYTj91tK+b7q2f0KtGg85L+3dJw7gZAzAMh+CxBplV5hP2DYOTlrQHxcp9r88IHhrPmkxLSRXfGcNMTCbDinuNgKXxpIh0kVvbDw+YvSNG6uzVq9i6fFEcUWL5FAZkXQ0GqK1vIOkOZGwxTFaNWCLqGIteP7Vt1riidGfubXy+WeRyfxQNBcOo2F7bwflnLmP1yhpO3nIM9zx2P7qdKobRPryBK51OoQeHGac1zqkFLfMtMn880Q7R8ekQGu5QAIAM7Y07bQHnBs0Sqo0G8kdPo+5x1GoK0UEHw50LGNY3OFQn3cXRnTWX0cZus2r0GTTr2tfcMhpI9rkW1o5/H+RcWQATAKDWgJnTFx0e7vlsk7Lj2VPvd8ZNKQ4nGmAmgVWxP5l70XyRHWyClATx7JeOF9iGouZMdEXh/Rdmg30mecwDLaRUE8PY4hnh5lEux3vF680C28RF0rXZta23mtJt5fpig8w2aaz2gBAuB/1R4UnbONYBzMU4ahgeRlAv1QXEE60R0w0XC2fTKWfM5XrVIpqfxf3CNOEIWLEwNrajfE9eP44RWN0fvyGgml0qTKwNA8b/bpsMYwX/bK1m9xS+F/MIf7/Qfdin+hOMImDB5oS6MWgzMiiqre8tI0cUPO5RF03FCAkssrBljkHAW4XsOlr4U2uLtnnxhOgMiHsMP4cNFwLaMdoAsgkYQSTGZkEbPbjIzxXw3LmLePHiNhrdOCotB9XGQCjwuVwWbrcGJ9pHLOJhtpjDTD6LTqsptQ1tnJdWlqUW6LRbApScO39emh9W44D5pm0MEhwhAEaGJcGIJovrWBKpDBssfWxuV7C+sQdqzPcHbBCmEI4kROmf4PFw6CEaayPmDCXnItOP942NFoIvChzxXvGeMS/yBBhgzODaYh1EVh9t2EVAXWKsutpwn6NDDd0F+v0wYk4KbneA7e09AQfi8SS6BJfeYUYAgsitPCSWQWUCqHQJAyCARg1qV3GG/8Yd/K92Y//KX29n3vb/jUlEeuxV9NYkhU4S74AM6PiLrpOA8DeYlJMuqXUqi3pugQwM7EDzgWZSxu5/PEEaZUxpvFT+j0VFYIQzI19pwb/fGYZ9yFmOwSZQFgDQ/sI4SmILMJnDly47i2qdNWdXnmgnO3v0mIxSUIJepMbOjw8KUTEmoXxAdXZrPImwx8nNwgoSaoI0fqaGKDGykBkr1gzSq5Rs2znwNyoR6EsQ0eV8vitWVzcfP4Hl+UVZ/Xs7u9jjcRLRD0fgxeJwSbdxEhiwqOe8WzQOJ5FDo9lRVe2VFRFC4ga/tb2D+YVFmUFipsvNkMGdGx7BgfWNDQnsHmftRh0eX63fJlU3YtAo+HT9FWCvn3ZvfAGWYCEeBADsaySgBbQjrECNRZqtuGAw+Qv+jv25/dnk2vMLSQ1A1yR5JimQgGGeLQmI5pUsWgmexPquCMOlKDLm9nDzkePYXd/EB37tNxDy+hiSVaIQ5WgdMxjYBI9z5FyH1wAA9BIOgBf6DNgZWXu4HDnR6UQeJenlTIjZlWBfiAAAFf+z2bRssrMzRQlWDFIyp9dqYG55EcuHl6XQIQBA5V8WsO1mWxB22lgScT1/7iVsbu7I3H2XSZ3QTwF3QGHQkIzTMDBgGFMGQLeHvY6L6qAvgmue0D9DJGYjSvtAsp9CQIfK+jFV/Wdh5wsBKtBIEUCuQWoTsCjkF4/fWlpSld6OeVHQjwwBvheDGucQZ2dnxRFjdXUVm5ubAiLZZOHQoQV02jVBzOk7z0S453Zw4shh7KxfBdwOHn/4foS9NvKpGGKkpHL+nPN1uYwkgOl4XChzjDeiwcLkRvQGHCTTaZTKZelu54tFQdxpm5rOEdHu4eL5c4j1aCNZRK2fALLzKPcT+Hfv+SVc2NrCm972FvyrH3wXXrp8FpXaLu6+7y6sbW5ia7eExeXD+PRH/hqRShkrs/P47DPP4dLlq+J536mUUF+9hIfOnMQT99yGRmkLK0eW8dmz5/D4m9+GZ9Z3ce/rvh5f+6a3IxJNS2H+h7/3AaxdOofv+e7vwE3HjmHz6haWZleweWUXtZ0SEkNgLuMg6pbQqezhNY/dgtkpivQ1JDnqDYYiQteloBC/HwKeVCtMhviEDPHS+fOi6N+s17G0uICpXBozM1MACxTZDx0ZoSDjjGNnTHhYGpCxwoKBVkVcB0wu+JpQNo09J4LbX/0oUkuH1LaIiUfEEQAgFonDaxKOiiDJ7gU7Jyz2TTdfxKcGnqqFt1pokAHA9clnnp21kcipL+5nAQBbsAoAcEAVP2pATMYOAyT7s7H7x/+DGgD8Dbu3BFkGstuMEEftFmphQ7DKgoY6TmWT5vHPUR2Ga2OeH531vGhjbMDzQFEffK8gmDzZpAm+/+R5TuY9+wEJ/HwLENjj0VBkaOpmrOFaAMCfsw8WiP4d8M/TP65RJhK4UbZz+PIyoPHPHpeCtvfLjnHwOOx4IeOlCGCJiGw0AAC4iJGNdHVVAIDZuQKcQlrmlKPsBt4AAFDvcv0jRZIZgeFssDQtxN6OyvJ6CbZWt3H+2StYv7KOEzcfxT2P3ItOt0pdMwEApMNICnUkKloPzMmE9C5+dGSg9NQPXYrXKFq0ECsuIZmfhdtWF4Bhq4xKvYHC0VtR71EpfQrRfhfD3fNAYwvhIUHYSR0u/16NryPz89Ht4ve0qTZMVMFA/PugS4mFdk9FbkUojcC6XBwBcQe0y/XU2k/WGe3LDG2eBau1PWVxyAJ+pHlkNKTiYWeUPWlcMmCMUhBkLUsORgp5YNxPibxDidHBDNyeuQUE+JlSuJoiWwpxocb3ZKacOb7NvwTMtjPyRgicn2NZhhRs4x7N2Euglve0Xe+KtpE8JwGWpo41qLWf7FPCAtDXqTq+3n+Oe/Fn/AzGZuapzQYFsumQpO4MKg6tIB9fZzWAtNC3Yoa2ePddQPh7137Zc9Q9nTlGUDvNMhcsUCDggmEz2GOxtusEspwIj51WpKT0s+vdEYCH+RTPUazCjX0sBSrDBACScSBBJhqbKWym8hnowOu3kZ/L49zlqwIA7NWA3UoYlQZQq7koFKYRjXSRy4aQcLqYyafhhGOSt2UzGRSYY9DVDRx9rOLq1atiq8svri2bJwmjRIAQ3gOOFTBzJGBPNmgaXS+Cza2adP49Lyysz+EwglarI0U+f5fadeEIGTQuhlARyPn5efn8Wq2Obpu2f1Fx9JG82YiNc2SFAIA0d3uuxHOuA8u+US0XOiuoC4G2swhaUENtgGq1KZpO3C+krvrWYwuToPtIJEufEbWfCAp8+IFHH+QgC+yaIu8GCLwG4Jf7NVbu7vsmBwIAZhbo4E8fP8Ag0i6dSEsrI7pr0DhuNiz2mXCHOY/JQt+Jijo4ZxoVAFDrPCZKB30dlMBYO5nr/b7sx4IW6znYvy09WuhaY8gdZ5MYbAyMRPSUKJvXl4eYc6eks1bLFaE5cfZMKDuSFB18I/dbFxIqzPoZ9xH15yTtzL0tkm3CpQBAGG6vgj6tOcIhzOQLOHJoCUVSlfsDoV+3vB56VLUmlSiRwoCoP1FFCrdwk6GPLucBw2EkUymsHF7B1vY2Di0tiw2XI/aMpMQq6ky2BwPA1ha7ug76LgOoT220CVuw03rQ/bVKqcF7FLxWVozFAgDB97IASxAAmEyY7fHo5qtq9yI8Z2bEbOc/mCDa59vSN4OJpv380f0e4WY+gOavBFOES8EeoLmaAp4iQM6gixTZHNEYplMZzGan8evv+xW8+KUvY2luAX2Kn5k3lPfQvFvSawZuzsASoNoPAJBzDrom7AMACAAohQCZKKr4T8u/aJgcA2UEzM3NoFarYGlpEY16QwI46Z+RuINjN59EOpuG2+kKikyxGHZqxB0jFheXkNnZefzff/jHSJH2jzAazbYwDxj0+iGd5R14BMv4J4zuICwAQKnroRkCurQpnAQAePZMYBgQjeAkz4P3VgA9CQp9KeB5vCwIrTe5oO+kJwrFXEV4+DtLS0tiP2dBq8OHD4vWBde61cigQjHXCgNWs1nHradvkr/5Pttbm3jN44+jsreDc889i6mkg9c89jBCbgvJcE8Sz+r2KorZNBbnCkjHYkiJlZXugdKV45wiBUQZumhnmKKQz0BYOUyI+yFIUO54LtZeegkZEagaIlFcQmUQw9zNd+HdP/tePHP5KnrxOL7/h34AT73uKfz1x/4Kt5+5DYuzC/jMpz6Dv/zgX+GNb3gDLp59AX/+9J9ifW0D1dIubj91ArX1y3jy7lvxjx68E7sXnsPQbaE76IPl7VPf9p34g098Fm/83h/Am9/0j9FpePi2t70dbqeKv/30x7C+egmpRAIOrX36Ebz3596HN37tG7A4PQ23uoNiooeoV8E3vv5R7K5fRjwck/lHb0DgeAiP6L2oy/dkr8lkc6LbsLuzLR2AwlQOx44eRi6dlro7kYiiWq8IgMmNiOwUdgJq9SoOH16Rrr90aKJhVKrcK5WtRrZTNJdFeLaIux5/DFhYhFevo8drnqXLCok5A/S7A4QHYcQ5kkUAwNqEEX3iXAyTeybYzaZoAHAiV/Luvs7/qxq3ptWSHMvDpj13Ib4YoOC6MczElX3zCglTX13cmfycrwQAUPacFnVsFihriGCAH1NvBACMCmxDxtM9VUXLbGwOxtAbAReT+/D1AIDrASj2eCyDy/9sPR5L7JKOnrl3wRLb5kEEvyU2GfFDP3ZYEbBgETEJAvx9AAD+HQ2uBAsAGNqj5GZBAEC6qdTbYOJuGAAhdum/SgCAI2JkxPAaTAIAXDB8BggA9AjUGgBAheqATQMAbK1t4fipI7j7wTvRcmtwUlG4dFkhUsCij3+47oRGr2J3loKvzxN1Pxy0+2EBABIEAFpNAQDIACAAUCQAQPXzzDQivY4AAKHmNkKD1oEAwDiD91oAgN3JMQBAn2y5KaMxkQFBPvFEk5E6oeszEvK6dT0ZF+K5yXPALjLHFnnt7FiK2TfGWDqCxxnbQZPbWlaN5GocxTX5uOQ63CsEAFC6u3TrKYTLER6bX4zYDwFGkBnjYB7hGT0M5n/8LGpKETCOWg0rcxzB51g78JpvSd5g2Jjcp/k6sXgMNHf0+SF4b4tMu38aa0bzGUqhJ/NRXcXse7MLz/gpXWlT7FuWkmUDWAYAAQDS1dndtrmDBQ2UFeCDAv7+Mg4AkCFg80QCC3bmX9kQFjT1RQGtNTI/z2ofDchkMKNldGTjfVNmZ081MHiduAeRbcGaKhUXFgBtabvdodRWQ7TR8RoCAFzlvP7lHaxtt3FlvY22R3G9MBbm55BwBpieYo1TRyYVQ61UxfFjxyW/sWt9Y3NLnRjSGR3HoDvZyGZb16kCQWGxftZzTiEczaDTjWJnt4XN7TqqtS5S6Sl0u3SwcBHjDH+WGnAhuN0WWu0Gbr/jdvlssg02NjZEnyGbzcmarFYrwhq3I+XcPzgSQPE/XloBgCKB+2GeOtGRop7CgGARHxOuV80vCQLUqg1pQpFdEXrTyeV9I+hIxFQCgH6NlDwD3VxLC7Lb8I2Q6GAAFs2i6zXer5cRXPPzV4IgTNoOTb65vvckhhE8xyhtkyzyyK0vHBKUTzydkxQE4eJm0a8KzAQACAjIAmLiZCn6X/H5+i+0veOD8HM5A823dIM1s9GylRtBPksXEpTLZeEwRIxU/wi7Sa4oJVPQbGdrW5LRGGeMRFCERZLOqSryuR9YMn5ik4nSaOBnny64BlX/7Oxn2E2KD2CjWRbBDq7DMi3PohEcWTksHUOXiLnjaKHvUAE3JTRW2lz1yApgkBEgIaEbMztwbhcPP/II1jc2RdyFSvMOxT2MFzZndBlc1tbX5bOI/clc25gHtJ8YWlrY9W6vAh8+gBIEAiRAGHphcCSAnyWIsEF+g99Pfo4FCYgIs/Orc10dQYitnoClu9kgIM+6oZ3ZYKHPwfi9kM8y9Bf/v0xCa9adLSat0KY+UFoIRId9pMM9pCmCiTBuu/lW/Mb7fgXPf/FZpLjxdz1Zh346IUz5wJwlu40RSR6EzWJ1EoS1oTOMct3MRVEV8uAaJdqtBZgOFegf7q/8Q0ZemurxTlQt1zgn77Kgigkd/qZbbkZuJi8VDwEAdnwoAkQAgM9RgjPT/M9hGE8//efI54uixNrusOuvokRUUZb73+MaoAhMGC1vICMAZc5kc1aLDAAz+iCimbTPI2AhtCNrP+aPiOj94xoxPTKD1LMQtNfI3l9RuE0mhXbGQv/IkSOy1rlO2PUng0DUaWnlafQSuA7ICphfmEMqm8CVK5dQ2tvFXXfeiVtuOonzLzyPz3ziY7jvjjOYm85gqTiFQaeGXqMMr1HGqaMryOdSyNBzXeawVb9A0HdB2lUjhAJ9ROU9do7YsVM/HDhJjl25KG2sI9XpoLpXxoA+u9OzaDppJBaW8T+96wfRjkXQ/H/Ftt75fe/Cqx9/AtOZKTRLNdx+/9fgg7/5AWysreOXf/U/SRHWqJSwWMihvbuD21am8G++6x24+LmPIx/x0O+2EJ/KoxFNYeWhJ7AZTiN1/DZ85FNfxC/9zC/hrttux19+6M+xdKiAx594FGurq8hPz+DQwgq+79/+H/jWRx5D1O2ikAjDK6/i2EIW9545gk61hCjZZzLbSkElMkLY/aMdUF80ARIp6kpsoLRXwc2nDotd44ljh+Gxg48+Gs2axJRUJq0dk4TaU3bIAJjOCUhJO6FsLitMESYVWztbwgCYX1lBZGoap+5/AFhcoBonqFwRTXI0igkYLRvZvQshRqcUCjdSa4BFnxlhY0dTfkYXAFJiTZ5ANohVj/dBAA1DfFZ1v1Av+YOmAK9XwMpe9P8hADAqKK8DAAT3RzvuYH/m7+lG5XwUL2SIYBSXv/r4qYCf3ZcnQdxg/Ay+ZrzY9+O2f621eOPvKABgRwD8vdO+n7ViDpZM/mfpPR7/CoIAqqH0cr8m857A0Y0YYhYAsD0NzX+MZR1ZWBRx5Cx/ZIhXAgDomRq2iNBHVOiPf4TObAAAdsFlbGA4FAbAxefXsLm6iaMnV3DPA3eg1WsgkXHQ7XUk1tGpQHQZ+GSJdx3hQf1b15kEPunotfuREQOAGgB0iiEAUKrWRAOgMXAMANDGcPcCwq1tDHuNV8QAGD3HpmdkBwVs2mmfcW4mNsZaBkCYgAZjN9mmXGeGNSGAMOn5jH3kT9svG9MMXZ8rs8NNyrIOzEZCVouAyQRehDat1meqB+Trc+hlVJE/m/NY5MtqDRDo5/vwOetQGJeggRGC7nc9JEjfD2kRbJstQcV+m3PbXMTmYwqIqg6IBc9GbKKRTafNq3UpBXNMBd2GYuHHWG3dyiwNmPkdQV6l2xs3LcZPk/fzvThfT5ti0VEzOgR8Xz0XBQDs9/75+c05fS9lSFgQQ8YyR3oJppcc2AL0PfVclMmirA0CAGxWMm4J05GsW7IayNilbgAxZb6eY9RJHwCgnR6L4lDERaNTQX4mj51qDReu7OL85RIurnqIpzLC9J2ZnUFo2EYq0UffKyMeC2GmMCejOhyV5LU6e/aszMbnCwU5f4Ia1uqQOQmPRUYWZIQiakQY2VSLodUaYnevLX86LkGoBNxuDxEW7XEyg8gerYmb7qmbDuP0mdvwwtmLYgutjEx9b+Y/zO0IrnRdqu0o04JsMZ4r6w4xAxX3N/9+aE3njwAQpCaWRnCQgoMcdwqHHcklanWOUmYQesOJI9dU0KMN3HY2bfJ/TbHuW9AFN/F9C4V9dnnmvgQAXj4LYJTaXzeGHIykm1nfsSA1jiNPjgYEwQC+ksrMUkiZokOtsuLS7acGAP/mAmDyTaQqHLUigQqoMPk9qIAfR2AnT9MWyNeCICa/GhX/9jPGrgdFgEgjM8WePtBKw7KZmqj7e31wfonUFMYcnjNf2Gl7iEYTYwyA/Yr2660NEUokhVR2/vENzh6n7VCPdaNNB2kcadWCRx6KcAjZXA65fB7ZfB59blB86mIJDFlYcqZa0uchMrmMXCOhRYGNsAWh9/Ph5PytzJEbASUyAYRCH4tidW1NtRyMyZDdnCeTsYPXn/qiWgE/uzlbinWQ8h9cB7bg5zWxIwLBz7eByCagfM3LBQBUWTbgHGAeALn2ZvyEBbR+li/uNUoQTVGuAVVnlOwzFBv2kXeGCHtd3H7rafzVBz+MP/3DPxJ6ezE7jW6zpTabwrLhe6sfrH6sfibRd2srJGvE0LUsACCgkVmAKjw2DgCIOI3VMiFSTxZAhHEmjFg0hBwVZ8Mh5PPT2N7ZGrlBEGHnnLlHFxGuY9Px1MDFbgdVYZPy7Dz/3FmsrW3I/H+z1ZH1RA2ArteDR2E4gdhI64rBHYRR73jYa3VRpyic0P9ZdCkNWUT4mYQYBgCLY72m9h5oAFYNAO3s8xqIgKB4GislUWf1Qjhy+LCgz9T0OHnyJDgGwP8j3Z9jDkwirHaEqP4nEtL9z+fzElDPXXxRfakBPPTAA0J1/exnPo1GZQ9nTp1As7SDMycOY9CuIhUeYH4qjaU5FQyczWUR8/oiCEitBB4PXRN4vKksRXSmpOinIjWLTBEDYlJMUI9CN40atl54HolwGIlMDpuVGqL5GTSjcRy+8z78Lz/8buz1Qri8VcKjj78G3/2d/zMW87No7JTwEz/8o9jd3kFiagrtThOd6h5mkiEcnnbwzrd9A6KVK3C3LmI+SR0UF5m5RTy7WcbNT70R9alDqCRnkF84jtc/8lqcPnUzkqkYfuIn3o33/OxPiQUkEfa3vuUduOPMnXj3D/0I/vz3fw+P3HUapSvP41u+9jG41Q3M5lJolOsSBbgG3D4Tuh66PYqispiIoNGoy/zfkSOHRKCokKeo4B5mClOCvrleF1PT09KhSKQoBhaTRJXgM91lGIPabgdziwvITuVQbzWwsbkhbIBUJodoMoOjp04hd/gwwH2d11hhTekcdNs64sVjFMoo1xSfIaN5InOIIi5FJW9XADuxzPM8SeDF4lIybQsMmiTCaAAQALimRgwEjP+/AQD7jQBcu8ebrqhJpm8EAOwHnk9G+uvFFUtLnTyGYGyc/F373lb3w8Yd/zOtzZsmlwcBAOzq2v1cPkfsj829FnbRftmN3YctAHBQBnTd1E5jjlk8fiY4ynTML5pXmJhh8xOJFQSPo0nRsCAAECFDjuCbGQGYmc0jXswcOAKgoLEdGbHz0QoAkDXLIkbU4L2udDzl6RLmR0gAgJeeW5URgMPHl3DfQ3ehM2ghno4JAMA9zgIAZACoDLN6jgsQIGOnaoM3DIXR9CgCeAjp/Cy6ndZIA4CjkLQBbCGBSGoK4V4Lg53ziHX3MPCo23H9EYDxdWXu2+h2WatrjccB48nRvZHrbMRIecwc+5MNhfmygH/qGCX3hedB9prLeWfO9itV2i8ubQGi4wAcCxjw/U0+aHMQxj+yx5inaT6o9oli7WnYb+repDagowzcNFaURq1CdSz+rTUe6emWRSngmNdHpE9wVIH1YN5l8xObP/HYhCpuZuQtGDEcuqM1HHwOLbtI897R9jnWhOG5NNstAeP9fUABZRanbNYx79OCW4/PFrCaE/DaGiF1aA7sH68/6z/OMB1nPZG+z+ttz13ZC8o6lrFZaeDogtF8Vp9au65EiJT3WpTrQ2KpJ9GGDUaXAACPfyjjAQMyYlhXJRxECAI4cbg9ijGyqeqJ1k9mOoNSrYGLq7t44aUt7FaBbH4RTiIrYxetVgnZNEedu6KoPz+3JPULNb3Y7MjlyH7rodFqSifepSaPGc+wrIZRzs37Hk2i1w+hXu9ie7uKcoX2yzymuIByqttAfYCKrKnbbjuCu+4+jXa7jmeeeRa1GsEvvk6tyHn9hEnBJgi7/GTYGbYcR44JALBhIewPEZn3wRdtRBsdDgFWw3A9jqKT/k/AkHlhHJVyDZVqXRrhbpIOAAAgAElEQVScoaeO+QDAZBAR2v8+Hfrgdh0MIrbgCG7ZB3VALQDwynQAJ5P68YBxUAEmc7+yN0zS1EYhMlAwaIiZBKy5QLjRsMBnpzidSemsrQjweUimEzoCEFOvey7W0cNAkQ0+mAfEuMmuwORLJ6+/Pl562MGiX0OSQTr9iC3dI3a9iTpxAWpxDzQbLUEH2fkvl6pC/08l09oVJ92ZAhK0JqOXpSkA9zvW/RIRew6kjwkAELj+tri1RSc3DR9RtB0UbmQcS2CiQhoTWRYR6X6Jldqwj+liAfOHFhFNUrk6KoV/KEoKsSbbnLPl5Uhk4qKozSKHBUe5Uhb0b2d3DydOnEA8ST93duQUKOHx8D6vbxoNAFqLBG7gfsXyQSlMUETKBgCrkBos+sfBDl/xfvL62s+3SaXdjF/uCEAQAAgmkgoAUOrCLzzlPE1Dx3+tHSMKpGhMXNjhJQNg0MHpE8ewubaO9/7sLyDFTb3ZQcZJCP2LDhM2zbMAgJBSTeObBYbqkBixJ2EfqxCQZR/4Jb+vF2J/RoBB9S2UVkkAgIU/rVYIAiSoWJ/NCBLLQpnBloH19jvuQCqbRod6HwSCGPhk9nkgyYuU9OEoOh0Xf/3RjyOdzqFWawgDIJ5ICfOAjBMKCcpF4yhCmJ2fECrtLsrtLhosBFlcEVQwDACZqxYvZvN8W7qjpeJaNeYxMaSQUMMpniduF44z0gzY2tyUgp5/zp07J4GZwoAs/gkK8HxZ+PP/+Xs8dxb/pJxvbW/BQw/F2aKM3dCWjnvqs1/8PA7NFtGs7OL0iaPIxcPw6ns4VMjixNI8Qr02OvUKjrLr3Gojl0zL5zBRo+sGLX6m83nk8tNotNtS8IfE9odkChVl4sZNJ92NF19AZXMdqWQC6UwWialpdMIxbHb6uOfJr8XP/sZv4+mP/y2ePbeKqemC6EokQxGh5Bem8/CGIexubaLXLOGO44v4tq9/Ap31F7HkdJHu1RBqljA7O4P1WgulcBqnnvxGlFKzAgAsHLkVb3r9N+PDH/skfu/9v473f+C/IJvPotFs4rv/+fdgfnYBJ4/fhH/ytrchTRG+0iacTgnv+mffjisvfB5R+l93CbDpnJ7XY0LnodmmxF5Yks+93R0cP34Ehw8vyqhTz6NqtIt0UgVnmWRxPKLZamF+cUEUqXf2dpCfKSCZSWOvWhIFZe6FiWxK5G4IGl1dXcXW1g5SiQymi7NYPHoEheUVIEPdAIU1CQCwc8AxL4keBEIZ19i5MqCx13VFd4CJNte+Q3osGTAclbKjKWYMR/YMUoBHYJWKZL0yAGC/OVV/xz04/vNwDEAxcRBWA8AmrC93BMDmP7pPmxzCxAslMezPANjvuPcr5IMAcDDO+EW4/czxLMMejx7fJHtPhXntz30AIHhd9d/qDODbgtnfsXRs3YOvbVD412K0kx0UJg/KkALvb+EA/1zVpWkkyzheQHHPpbYFhVuJbREA4AjAFRUB/EoBAK0PdMTAFmtWWI7FrYgA9lwj/keGmXo6bRsA4NL5S1g5dghf86r74aKDaCIsAAD3uFAkKjPfZACIN30AAFAxaQIAuoqsCwABADoiUWuFGgC75QqKR06jHU4KAAC3KSMABACGvforAAC0A6zppp6/xGq7vtWhztgIeqbg11EAggDSPY7R2pf/x3NUAEDcNnoKAFiRWN5Dy2rjtbbsRSrxa3PAX8M2hyRTk4tT/rYdbmHpqj4ObxZnzC3LUnII00QYsSOp42VEU61ujtXZYaOMIoSk0E9S9kWXYcTQVCDeMSr8/H3aN8td63tS0AUBBHVU0E553NgK8nvND/VRkK442XL9HhLJ5Ei4187c8/0Yx1VMTu+LvW7WMpjHzEYEGQCS47ruSHNA7qNMt+iIoC3wLSuA36vwX3/EKtR81T9v5uVkGZDOb485mO/yM1kg0/qOgA3XjbIsIKAKXcWEAWpYLkPuJWyiEgDg6CN1vMLUCKDQYx+tTg3xdBy7lSpWt8p4/vwm3FAaqdw8egMVOu50qlicn8J0LoqpXAZud4i11Q1Tz6jjTjKZkibu7t6edMl5TupSxnNVMUaxVOxTGyKFRsOTeqFSqYnAngg1mqZiPM4RAg8rK4dw1923I5WM4dy5F7C6dkX0p4AUMpmCfP7u7p7cR+ZWXPfUYCLzVK2suRYIFKg9NZnlQgA1OlcCuBiHBVkqAvgoAMDckrbTygCIiQYArY95f0KPHDs22p2leAjS+41wxL4FqlmQEidGAe3aVx4EAIxGAPaLD19RODi4+L/RW4hKqdSBfnHi/04Q7bw2eNsAxkRHfbap8k/qfxKJZEIfDs4405NORrmY0Nnuv87WSCNFOnkvFwFXayV5vCeuodwW87Pgv+352QDPYyOKp+Id+qDTK5LdfgIApKI26k15KNmlC1NsptlWuinpzn278fvIoP2MYDEc/Nno34JsKXY8niApxV03PFvIjYuU8OcELdCjG0BSElsKooWdCAosSObnkMyl0aW4IVU8ZY6fM+FCqBHEjYwMt0dafFKCAjdTjgNUKhXMzc8L0EFqEC12+CXqr5wTjMWwscURAVXEHqkgBuhV+53v/utRlaSDXX973kFEOfi7weRQN2FfcMpeN/t+dt7t5YoA2k7xJLAxAgCkQ6T3ykwz6L8tyGTsELmA1OLNjBdQ4Ad9zCdjWJjO4T0/9TMChlX3KpjNF1Ha3sVMfkZ8bDVNNur/hu5nHxniaRYAsJvhJAAg11NXk58sBpIULd45c8hAPETCiYi/KkEA/pyAHjuxPCdez2Q6hZM33SSBi91QBnuK1vB5Y8In78e0yuuJevuzX3oO2ew0yuUqPG+oQoBdT/U5aN7CzZueraBv7QAVbtBdDx1SuDiuIgCAJlmSbI9cC0LqbUu7woALhTJ6NMmZmpqS/yMAIKIynieBhUU9gw7FbwhsMFmgCA3vK7sG/Bn3NT4LVMUlM4Cvn5ubk9fwfeYXFsR3Nl/Iy+sIMGxvborvPBkAyWgIjz90P7Yunxc/6qViDov5DPrtGjLxCIqZNOJkSkRjAqqJF24sKglNKpsVFWyh/zNBj6iHNxM+GeqIhJF0Ylh/6Rza5V3kkw5219awMDODuaMnUWm4uFzpIn7oJJ5d28MffeST+OLzZ+UezUznMJNLY+vqKhIhB6eOHcHD996BxSkHkcY2soMaYvVNLKTD8Kp7co9C2QLKkTRyt9yH+bsfwd9c2cGRm+/Gr7/v/ei2XXzs4x9FNB5FrVnHk695Co8+9jiymSw+/MG/wK/84n/Gv/yuN+NvP/Q0bl+ZxeP3nEZz+zKGtF0chkVBmH9Tj4QAQL3RFgYBvwhs3HTqmBT/mQwFiyqYn5tGpbwt94fYF8Ekpf/HRSeB6zI7nUNhbga71bLoJswtLSKeToqPcjybQa1WxdbGtqhQix/x1BQOHT2KwuISQpmc2v0xweVx9Uk3NcmxcZbhmhdqrHQ4YwJ6CTjKmUmxsvWk8ymrVrDC8UJd94drNYQm90hbyE4WxPL9KOm/fgJxEAAgyeroV8ffYxIAuNEIwPjn+CKA4/mPn2fYeBdU4Z8E0A8EL8z++pWOAASvqwWH7Tz0OFhg5nXNCIBV/+drgtdKBCBH++lBBb795H06SVIg/n0CAFroTMZKPV89WntNZd9l9uWkBABALPRVAwAEbznbbm0SLQDAv5lLEeTms0DKLr3uqf5PkJkjADwYugBcObuBF597EctHF/HYkw+jF3YRig3F2owjUCRjcp6XAIAIh7H7Z+j0Sm3XfIbMnaYXGrkAUMWcIwChThU7e2UUj55GJ6IAwKBTx2DnHOJe+RUyAAz1wWj6jAAAcwO0lmB61FNbUDIAAiKAYlrqDOGxCSSgNkfh+sIA4N/8ngCj5A5m7lrH2LSTLVoBMoaqa9G64Wj+oW4PbAjZOXULlqnnugJDjNuqmaOjNLbYlQLb/Iw5IV/P+GfzKM3vFQxVcT5j02ysEKllYIthvi/zGGVhqhsT47bg2CwqDYA0kiMeiT2zd8WxuIAOgEljLADAHIJ5qR1NlMLUUxcfjnpqTsTzGp/V17xaGQDRCIVdMQIA5Fk3yZwWvb6qv+TcdgbeWBzye3u97Dnze1LpOWdOXTELhlgAQApWOgg4dNMYBwBE/JF2ij0KRZr9iOAzG3CODwKQARCKJcRpLZWOojdoIxqPYKdcxlapgfNXttHqxRBPF8FRATZfQ/CwvDSDWETFZy9dXkcykRmNOLLhZ6n41ATjCDRBNh4rz0fyPwIufToL9NFspVCpdNBoVtEbdIEwxxcpJA6h+nOt3nvvPSjQ0ejcBQEbEhxFDoVRKtcQT2YFdOD9YdOF+xRzM65tfg7XNVkArJPotmQBANv4VWBMWRfW5pKjg/y3UkMJIPIh5DgMr7my+chEpcZZ6METNw39ZP1asT+d4zNfgRlvu81a+u1XXvCMh/iXT/+fSOgnM4fRIR+QHGgveIyCo7/mU42CQW5E/zctdgIH+ek8EnF61hNJsBoAcUGQePM5g6nOjPp/dmZKPmagPsQHMSAOAlAUrdHjDYY98yP9mQFqRhRMS7UyRQTRVxayXNjcnKh+Sd9yblic8bfFMj+I/tOkNHPj0BmrqHTGFfXe/zpbhVDdlK8FOmSexaDB13azfQSSYIrOvPiqo8PeAAnaanAEAwM4qSSKC7MozM8g4kTR7rkYkvocd6ToEiSvz0SG9yUhhR3zDxb+cm/EG1NnvHksmWxWHno+mCz6mHBz4+b/cQSA101tt/z562AytR8AMrlM+eD7sz8+NXv0UJsgdL1k0FKAdNP2gRO7IVt9h+vZAErnIuC5a9kW9mfBBHxfQMcE51FCL/N5epb8a2TzZaz8GI6YMDHwOsMBXn3PXfjxH/4hlHb2ZLPPpbNo1hpIJVIipEeEej8AQIkHKtIn60JYyUbMJsAAGF+XCgAYQFwfc3YhRJVVrdI4Z8XCP5NOIpWkXRqk+FfRnoHMnt9x550KupD6xo4nhYUM9ZmFEGf/GcxbzRaee+4FVMpV6aq2Wy7C1BwIcxa7LiIzahXa19nvYRgNr49ysyt/e2Ha/yn9X036tGthVCPkGrPg4jkG76EIZMbp3R4bBXWCfMFOnPr+OmJnlErq2iYIwHVC2r9dV1yH/J4denYTyADgZ1FckJ7ypCFyplxEhzxPAIXtzXWEBx4eeeBeJMMDXH7xy1iZYfGfRs4JiSDgobkC6rs7WJ6dGwV5PqfpTEbo/1Gi+6RfJhMCCnikZIq1Y0wSBn4uLYRCfRdr58+ivb2JeK+LuQx9hUNIFRbgJfMoR7LwMjOYu+k0vnTuAv74T/8Izz37RXEmOLVyGA/fdhdmMxlceOFZLBZSiLpVzCaA9KCFmNtElHZcqTS2m124mQJmbnsA5WgWK/c8hO3mAPnCCh591RO47Y7bsLO7Iw4F7/pX3y8F/D133Y1vfMPX446bTqB0+QK83S288x3fjFizhH5lC8l4FHXXQ1eUr7kqI2h3+6jWmiIeSZDl7rvuQDrN+DJAt1vD4vw09vY20Ot15Fq7bYpa6f69ur4mRTm7/eQZT83kiY+i6XYwv7yEbGEaA+pa5DJyXTkStfbCBWxv7qJNu8e5OSweOYZpMgGSaaDr0m1cxAl5dKI4boQm5fkWaq3q2Vj7Rp2PJTtL7aFGLStjM3lNnhAQ6dwvhB8IAMiz/PIZABrmbUx6eQCABUiD8W1keTgCr23ss108tdzi66wLgOxm+2joTMbEyWu0/+fbz/FZUH4KN24naJ9z/XwLJGtaYedLRcNh0uLXKKyrDZnvUKPXQRNfH8AO5lPBMxAZ12uK9uukcvv8eL/GzfjL7DHYS2vjKDMbgltwUtpJnAAANi+9JC4AB40AWADAniuvGgsDLYJMUu4pA0BGAOSCsuDTfG3r6jY2L+7hy1/8sgAAT77uMfQjHgbhngAAYgNINo0BAJyoAtIWAFDdIo5QhmVfpAhgYmYZyekiuu0WokMPEbeB7d29AAAwjX67KhoAjntjBsD41Qw2xUyabDWMrqMBoDgf7f50bCEoAjhAD81hC70BafDcshjMB2MAAIF0dsTJLhLGg2GUCEuSrMweB5ZM3mM0QTRP0YXY6TKHIFuKBbvmSJKTGsYcdbgsAMD9TOz4ArRq5oNSiFGIt9uVPdmC7YxHcFiY6loXAT4yUHlsRG4AKfr5RTcgNqoIrGfSaS3OeSxmDHi0LwbYtHw6RInfLHMp4mUNmZyNvDGeS5gAg9rFSte3qzksj9XS1i0AEBwB0JEESmBogyvIALAAQHBf43WyAACvk93rbTHP/7d2f/w9vpYABpkPQQBA2QXqSKAAADUA1KqRrEgCZ2R/iraTUOHVWYM5n8f1T+eUeBQhNvUi1APqYmoqAYR7cBJR7FUq2K23cWl9F5sljtQU4A1CwhB0nLAC6KUt7G5vI5GalmaMHc0Q/QEZaaDAHxkRZFhowW6bf2QINJotbG83Ua6SQcyVQGZnCL1BA12PeQGwtDSL++69Bxsbm7h6ZR21ahuDXgSDPoFBFehjncKxPa4ZxnweRyKelPtMnR42lpm7hdiYotUy9Q5kQSgzg3WavRf8Ka85xYPpksR7G0+khVkYCceEDcBzjTspGbVcXd1C6P5TZzQfDsS//YrJ0QKd2IYlaPD+BOaEfYRZ0Ylg8Jn894EF7lcUCQJdva/o9f6LbIHMBScIopmLVes5CjJQrIsPGTvjXLA6I8OHi7RgWmhZlVfZmASIDUtnmTeOSbj4aJpiZdSFHHXtuQEcDAAcdEqyDLi5mh3C2pDI7xjIO5lISJJPCr8CFeoJzwSNDzy7dvybGxSTewYUFsndjit0ZYciHIbapp1qo0VjRP+oaWBFTyaTNVtc2rWxXxEr3qRiU6Jrhdfa0tbVB5MjANrNtBuNLXYZUL1GC1O5LIpzM5Lgxii8GA0R8BLqK4sKOzPOYML7RcRT3A7k83QUgJuPnyz4CQ1BAEFLo+r3ae1VOA8mnqUmswiu/+C/9+ug24RJN10WZtcCI/sBKvtdvxv9jPeba5bHLsHHdHytSmwQ+Z5MQvne4msfSEzts61jCrRpoSUOWRHqY1sulzA9PSVJT7VSFkV0dgPjDKyc2WcB4YqkHZ545BH8+A/8GxEQo9gPLS2FDWNAGgJN3NBk9phACX/XKMISdRfNB7FXMsWIYVKwLFC6oI5s+EFM9wq5z0pWlOMa9lUZPR6LIE0qeSouaCu3BVL/+X98v3K1jIe+5mvkGu7xPAtFdEQ7QjsJfFCYrLAmEap+KIKPf/wT4oDE/Ieq6oLCinq4yGzJY+qRyheKwAtFUPf6wgBo9YYiVsniUGW4RmjfqPMmbABRWt/vS+czGbQ0qWHHQ7sa3Kt0LSekS0tGDxMI3lvebynoej3ZFyyoMpa2j4A83ROZIJFp0GkrM2h+tohaeRePPngvXnrhWaxdeAHf8j+8Fv1GCTMZBwv5/4e6Nw2SLL2uw87L5eW+1L71PtPd07P2bJgBCJCCAMncFKRsUSHJQYUVIZtawrbCtiJsRSjsX174w7J/6YcdlATTpMUgJVKkAZGgQyJBrDPAzAAYzPTMdHf1Wntl5Z7v5Wafe7+b72V2dfVghqbNQgyqqyorK/O97/vuveeee04Be/dv4+nLl9Cq1VDMF5Aha4roerEoRTRn/jthiPJ8FZ0gEDeONM8ysb5Sil29VsPGubOoX38ft77/JgZHB6ikE1hZWka6UMXbt7Zw+uor2OqOgMo8/EoFK8sLKBcy6Nb3cXjrFvavXUdYq6HbaSLtjZBPA6lRgETYQaLfk5nVHIGafBlNLw1vaQOp5XUMClVUz1zC+lMv4cyZp/ATP/k5vPba6/jv/4dfFPT9ypUn8Zf+4r+Ls+tr2Lr+Phb9BFazSfzlz30GXn0PS5kEWs06DniNc3kRitza3hXEnqDXt79zHZ/59DMS6BcXKigVfaH/e16AbI5JRIhWowU/kUOlNCeU0k63i529XWycOoXDRg1nLpyDX8xhwE55Oomzj18QdUs/nxEXhVyhRMU/dPcO8fa77yIjX6fx9PMvwuNrKhQRdroyLsWOv5yRckjoajTBIffVDMBrInJKEZcz0SjwRjl3ui8nxriHAMu6qT967NcY+WgAwIo526syscBzitokZPk4b3A+nZ31Yq0nc5qz9H7NAKxglE6mnD0Rfdk6kMflTMfu8oloV2S5azmV7XX7PQMJ7TycjR0TOrdrDvBx8l7Mt/0Bhtv0SEdE649eqYH20dShs4UV9gfPaHYfjz/BonNbn+/BmBizdbVGh/vT9vcsvtl7jcfrEQHWRAa5chnBiBaAY9EA6G7ekrGiSrWI3FJZOtR+MoGDGzeRDbQzPUwlMHAdbdM5YKHOQkG6tjzX+32xhRXFe3p5Mw6mUwi6bcnFCABc//5tEQGcX67gM5/9JOCPBACgDSADG89+nnd0u2F84Xoh49BiXpwBQBtAAgD5+WVnA9iH12vgoFZHaf1x9BI5eLky0uMA2c59BPubSKIDb6xr0NarNb0sH4rymbiOj44xGL2c54O1oeIuALIGaRjCZURgkHP4QntnTTfEiIAH3QrEQrY/Kf5F60YEdFWpn5+lA+8U9WWfUCiQwFS8drE6xAkFxteMCfvJfnPrSfQZ3B7Wjqva5Fqnn/leXDPH4iFfCxmn2YqyT23/TzR32JX1EpIvGp1fQT99sRrNOSZIXSkyppwOAgtQU9AnFd7ZdMv0FPOfgdrRSR7LIp8K9dLwcLnAjO2ejnCqjkB8/+uZQ9cYAvdDFbtzguTaSFJgzgTvojUw7QLA+G/vS8EVzrEbKKh/Q7a6A1/iotfyPYst4tKhwoaSQxFAGY2FFcpGBRuNZMT0RgPkq2V0xwOMyRLwfLVX9/oYjZknpGVccGu/hht3d3DY6qPe6SNbrOLUmTNIpxPY27mPVv1Q6jhqCLDekdcpYw3KVpCxGq6vZEqYz4ytfAxHIcmgvH3nPsI+2YjzaLZpq0fwgwLhIc6eXcXlJ86jXMrjrbfeVPu/7gDjURrjIeO4AgBKh2X9rH9/wjqhtLrL2WwvclSbOTVtAE0DgPfLQBa+Zhb9cg8dU5JxihbndADgf8wtUklf/t1stYXl7b146ZlJQ2w2wEx1ku1gdYHTVrF6fLtF7U7dh6HWDxQSesJHnrvHRLjjCpzphz28w39cwIx/T+dpteBkMWPBgkFPwEixWXAzco6EywOABwU7v0RkZM7Rob0y5+/ER0T0j4INpsRtfziWtLDYeRQD4MT3ICIROh9iSZYFSv0zmljwYK0yQe/RHzqU98vvcZZ3c3PTzQZxPiaQGVxuCCJfYcjOeMrZHfFv8fl0HkYPUdJqJj3VY19qtPGnheR0Lai6rTEIeK/l2jt6KDurQnOTe6Pdf0Xn1HveGw6xWCqiWMijWCkhWySdL4khPV8ZcGnnllFfT0319HBlQBEAgIcLC9zYK58FK1gQiV2i8w5WdgDpTaFQj8QiMMZuiBf/k3sxmXmNDk87NNVr9f89AECoQceIAPJ9aRGvugrxkYvJUvVoGxJOoeKK8mpgU0pbVwKSzeeRVdHrtrW4Ztd80EfQaYvfez6TQW13B/OVCp668iR+85//Gm6+/Q6G3VDmvWQeX4K+zuaqbgF7NY7+z88iUsbujZL+RNHBzRVPJdKOVjcNSkUAgK6IsSR2VDIXqn8mjUI+JwwARVpVZI3aHezuXn7isrBCyAbhuiHSKhrCPCyo9syARMYG2Qgs5htNvPGdtwQ04xw1u7wRAOCom87vPfQS6HkJNMIBjnohugOq3qYwcEBBBABMd72IFM+uHts/wpBwgB8DNe8N2SxmG0T0mE4fBqzF14N1OUxcKL7GbX3wb1crZezt7Yp7gNgFZnMCyN27fRNXn7kinfbz6wvYvnkNT5xdQ6LXwNnVBawvVsR2b65ckb+fzedEzM4nBY9Hl1P752cZA6DzCHUAuDakwPLQ7wWYLxTR2t3F/q3rGDRrCBuHcmasnTmHdHUR1w8aWDj3GOq89gRyxkOErSOMOg2cpnXe/iH6jQba3bZa5I2YhAYYUuNkROvTHtKZHOZW15EoVdH1s+iRlVIsY/nS0zj1/Kfxqc//JK4+97ywPf7lv/gtfPWrX8dX/+ir+P1//bu4ePY0tj64hmS7g5/9M5/Axfki/HYdhZF6+NY9DwftDhoUMEz7ODioCRiztraG5eUl6RwSkEolOVffRTI1QiFPC1kPg3CIVj3A0uIq2txjhQK+9/3v4+VXXhaxv2QmhXA0QIa6NOUCEpk08tUSCpWSgCxi35ctYnDUBN1s3vzu90UjJZnL4eqrnxLLPw4iiOq/S1kNNGeCLkUD16ctwGPrOGXYKQCge84SwuPW1GwQOQ4IjR4T5R6PivXH/VzTlpMZAB8XAJju0OursM66nAAOKLD3GQcATn7v+lyzAAS/ZwC6UGxp2+g+7HycjcmzeVnEKHQNHDL0hAGg+cRUTuacVaLvxXPBCKDRkYGICWHxX6unhzsBxP/WcQCACxby+iZxy11jfv0gABABwmMBALLIfhgAIJXE4QkAgFiVOYE3NhiY00iziB1amaOmYya7bwQAOshlMti9u4cPvnfrRACAGgBy5o21UaTsAXUB0Auqeh38AwIALJxGfmFJAADfG2DcORIAoLxxEb1EHl6u5ACALQT7Nz82ADChdB8DAPCWc/3LjLusoaHkAwJ6iXYEczrmo6r4L+KhYV+aAUGnKyJwvJZkuUlRJgJnkG6x5CuuQFQwMrr/Vtyr9V80ly5ryQEElqdx9Iz2vVbw25ph/EvTKckJ47EolYaRYwewMA4HAUpzBQw5CMiRAedmIHtQVO4T0nhzN0pOGtvfwnbwkiL86hwQVYvIaVaQxk8aOFkDEoNl6k0ZjvZaZASLYrhib2iuRwSaoq8VkDBtitWDAFEAACAASURBVNg1cgAAx8fIVojAn2gXCejgivno/IwOecsz4jmWAgf6ofZ4ycne1Gvu7FTdPSNopqYZGkfkFfL/CKZJM4gq/9RL6ksDgIV/Ya6CgC4Y1MdgUSvWtOySj+A7RsbuUQN3dvZx494ukM4jW6qiUCxLw6J5VEM/6AhYEbLRIs4uWo/Ya2Rc49cUBdzZ2RU7XnNK2trakYYOp/T8/ALqzY4A8ssr87h08Tw21lfQbB3h5o3rAhbQCYC5XzKRQcKjqCHXs67hbtB2KvjRKLDVKZr/OucKOgCI8w7rTV5bV+xLU1NBC2FGihi9Mib4lnpkN8gYn+abyQQbep6MAJBx4L1w+dkoDM7U0lNMgDjKZgFFVnpEHYsWiVvyM5Tv2QNcm33HzIbFnujRDIGPDgBIATpSuod2x4xirnZ9NmehYw4jUfRnx5xUWCZvonLsCla+TlJuZdbWV+9G3ZR6FfVVTncs+BNlADwcAZ+9pvGvFf9Wm7NJguU2rKGifF1kAdQOa0IZ5UHHRclCgJTf2kFN3j+/TwCg2yPNSa0AWXzRQkIpOw4AkO6lvjehX1JoZqqEPv4VzxbWcjUkoNFGUNeQFqKkkOu1N4sR82/VTqzStAiupBMezq8tC6rOzj/pNFL4i/Mai0UIfVi7vgos8OAl7Uv8X8UOyKnoOvqjLGl30PPxvM/xrzVAcEMP5ODlfJAlkZasxD8/AHo5UCZCg+Od3Qev3cPAtMkxfcxYRTxp0sCp3rfSkchkJlQm3nNL6B4GAIh4jRONk0OG9CILiuLd7otaKmnyQdAVb1QKEHHm79TaKoJuC6MwQJZzkLQfTCRwdmMD773zDn77N34TZb+AcX+oFD+ZxRdEyXWH3FwdaYF6Y0QUSQRWiH4OySzQERKZE4wF99nv8ddt/Eb1L5hUjZFmckIv3XRS5q1JK6ftX8Lj+uMs1QDdHt0gEnjxpZfQbLdlXp1CLaSacbSE144sm1yGbAeKoSkj4PoHOvNlAICwACTgW+eECsljKbICeGiPgaOwrwAAiQTS+XCCbK5QsXPEjgwWYpP6KwY02VlDAIfnlYyqOGGayMYmLV1kK/Z1T06LKZ10pjMR7TSbWF1dkTOD64RBknZwr7z0AjAIUNu5I5T/7LiHtUpO/ssgxHwpi2HQldk4vgPO2xUrZSR9sh6G8NJJZOjNy9vOMQsdohIQwM47WkUmugOEjQbubX6AsNPAeBSiE3aRzOcwzuVw8eoLuLW9g8cvXsY3vvpVrFXKmCPlrllHb38Xg1oNCe5lso0oLkUV8FCteBjc2CHphQMBFPLzc9httbDXbiFbreLUsy9i8YVP4x//8q/jf/1f/gn+3n/yn+HPf/4n8OXf/X38z//j/4Snn7gMDoDdff8dlEYBfv4v/Dgqwx6Obl3HmWpJuvb7AyBVKuFw/0AK/9rRoQDML7zwPA72drEwV1FQYtBDf9BDMqFrNZViFsBOQgqZTF48qhcX5vH222/jwoXzyBfzqDWOkMym4OezmFteQCvsyVgAyJJYXZHxFRZBXiZLLiI69QZe/86bSGVzuPjU01i6cEGFphj9JKDpSJl057T1KPFbtCmm7Dltr7k8YAIAuN5gbGTsUQD/owCAaQHfk6Llw35mxed0HhGFZJe0mijWDAPAZmT5PiI2lY5BzQKskS3n9AjAVGcwdp4/UGwf8xasy2/nvMUvA/VmAYV4sq7Xfjb30C5vdKa4RsLEDjDmPCRLIlbkx5hB7oCNMUNngAMt5YT5chIAMJXvPMAGYQfR7NRi55ZT4Of7E/rshJ1qcuqOnZKgHfDJAEB+uYLBSAUtazc3hQHA9W8MAFLaBYo2ACDh3DLIEiB92YFe7IJTDX8CAGSzogFw/bsnAwAEPqVIGqprFIsAdU9zc+uMEa6Y7AwJAJABsIiw13U2gDUcHjVQ3iADQAGA1KiHXG8H4f5NJMZtYQDE16DmS3rl42CR3O2Jk482VFSczoGANg4Qy0c1DvOaKWhB+J5isaLbMwio6SZCeFKhsBIWb9yxxEUtTAli0yJOWQDKRHIWyGS4UXzUjdeaHbU0qtw9ic4X7TDP5s+M5WTEWmPD3jOBm2wmK2eyFFVOsC6uqTQccJ5f2Vji/GNjmE5UWPJZl9vyZ3KNlf4nL4NnarpUFp0qcaGier+IzKXlM/MhzoMztopdoQAEjv4vzMAxMnnqROjPdNzWEw0AAwT0HFBRQZ4Flufp/ZbTQnKt2fzcfsfGYeP5qubpeg+sZrKvJ7WB0xGQ9eEue3TeRLbXkoM6AIALW8Eb1sSqz8IRABlPZiOKI7jjIYrzVYQEHjlu5qVlTSQ8OjawY+8hHA6w32hg76iJt6/fQWl+Eel8Cb1gIEUvGajaQ1DrXWOsmMAhgRmpFxJkS4dYXFwSgfDbt+/g2rUdkChSLuexe9DhBILkhqc3TuOpp55GPlvA+9c+wK1bd6TGIOVemlhubUzAKdEU41y+AnkTloYbHWFtGdWQyhoje4HvTwEAbd6Nhsq64IfQ/mV/aoNE8k7WcRwvdexT1lsEHwgMsN6bAADxjWGdf3lh7gfx700eK3tRN9Zs4mgLKv79B+IX34ihPg+JzycnCNMF9Q8b/kW8jMqIIkTjnsvNr8l4o0eKdiDXk8gLaf2mpE2qOj9MYIQbhQlw3Gtbi9qZVxXjK/Gfauf1w75ydzg7hHMCAMT+mKGiTCYp0DVXqcphwvvBIvDOnTtSvBFZ5gFDdoDOAIcScLRgVjEzRcOs8I+KBGV/6HTySR9RAJ7WAdDE0WYA9fpH91uDDUcchF4uiteOdu77qFTKqJbymC/mZH5bFVVY8WvxT7EwIsUikujoYDxQxQ4tmdIDVvxPnZCO2dTZendJA+83/37GCQEyUChdaqBFyYyI0WzxbQmX7QM7SCNquk50z37Y8/xxAADxYGDdIfv8KAaA0KScOixfk61zYc2MgW6Ptoi+7I3Nm9fx2OPnhNqc5QjAwR4WKiUpsvvtFgrpFBbLZdR29/ArX/gCitk8UqO0OwScq4Cbc5dA4sRmBHySqOBmwXjYifXmQMAfoRbGEHpR4+facXR3u7bcHpbuSxAjg4BCnRSUy2UEAMhSYZYYBIsuUfiHqMG+9ImXpPBXz2WO+SgqTYCMNLFuu4NCPi+z0GQz8OJ8+/Vvox/ytVELgcmo2rvZCIAkLKR1egl04aExGOAwDIUFQABgTJcN/mejEYKLcM1FvhksxDR+Rh02/bfuJ1L9NcAonddEIxXIGaBaruqISzIp5wLvr86jtWRkhMnRVGyYOmPGwr5pN5vilsHH0znj8uVLGPcDbN+9JYJTQX0Pn/+Rl5Dut3B+dQ4IGgiah7hw9oxMQJYqFRH+k84/A10uKzQ+BnLGQ7IDeCYx0aEgkwFX86UK7r53A/PFEu7euY07d2+Lr2yxWsba+dOoLC2gynn4UxvA7dvA+gaCr3wFezduAu02hq0m0OsIAMSbTistrqtuL5RkgTNz6XQWzXYX5x9/HHMry9g5qmG/VRdqffWxJ1B49pN4f6+Jv/O3/mP8y1//bYz7CfydX/i7mCtXUaSIV9BGHgPs3XgX/90/+C/w2pe/iAsLFaBZF52AgwHQQwLlUhGvv/6azCh+6lOv4v69O9hYX5V9RBbAYEC3ERXRFEBUbIDYpSqj2+UYBkUrM2g1G9jZ2calSxSpDOHnfAwwRHmhgkwxJ6+73eugMl9FeWEeyUIRwWCI/Nwi0AulM/DG976P1TNn8Pizz4mGgAzscE8xiSQtkpdLHT0xYLJtxYLkkzFjtlhgs1PO8gijm59E/9aYc1JsMfOxhz/m5PxBenJueX90AGCiPTIRElOBwjg1VmOgi9smjCoixNEMfXRORUyxDwOQGCvOYkp8BCBewM3maPq44wAAA2ocuugYf5ZTTN6HK36j5kYsvk8lNVpQxt+LddykAXDCCED87DmOAaDkK8dIdGtF6OUOBIgAALvNygCQQiqRQj+R++gMAJER1DxFu7B8KyyyXFPJjYSJ2DT3BRXbM7TW7EhThgDAB9+9hZ0TRgDMBYCJsthGi7C9FtPa7VObYhYr7YGHDG0A5yMbQI5d1epNAQCCZEEYPwYA9A824Y1aDwUADFSKAyhTAIDYHDoNDtn3BpZFDSlpnlHFnKOcTNG4LqRb3gf6IZJUMw8D9MX6TwYepNNNdyeloJPSrHGfOQDPG9PDYe3A80kaPc67XptVjko+cQKycbtoj2sDSwMjiya+R9tHLKClOec0heQ6xwpoA/vGwxCL1SJGAwUQ+BjVy4hADtEpcHmHdPidYxALPMa6g04LVLfn3xJdLY+AwlBYEASiK+WKuzZkKfL+K2OWjQaCH0NnQ2yNMXMBsJxPGz/a0IsD/bMAgOyJmPC2NQB1HDpe302DBWSATj+vivvpmiF71+V1rjGpWzR6Do1jE0dpF0tUUIJ5jzjFJZPoUpuL9roEABbmRAuAGgCjhK+Cd2PS7/ncI3R6XRw0Gqi1u9jc3oNfqGCU9NFsscbpOocmZSpw/JKMQrtuZqNHXR3mddXqHOqNprAAuAbJyNjePkS9DiyvJjD2R/jEK5/A2sop7Gwf4u7tbexuHaLTCpBOUQzeGFhkGrBpGAigyLaPjAslqY9grAnGWD2nLKeTnFW0L1jo62dlYimooyLAeo8IJkg+7/Qu7L2w6UQbQOYzYjzvxNC5vrwXLsdGAGbi6FTxL9F4+qiW806USB8OADxILYmOdKOFfcT694GO+olV6DE/FFKijAA4SpHQVrggda5eWUZUu9eZ/slcP+38XEAjPdg6pPF5WUXJBKp96MsSG8JHAAAnJ0A2d0hP2+MCLNBoNkXJnl1/zp2xyN/b25NOHX3uh/2x2EIQ6VS6r2LWhtb1OQYwoyU43dXWza5nqQEFLiWY6coem8w4JNGlRvIpAk5UAdPo5cay4Aw258wp1JZJOhcBhyLKvRTbxbR8ppCHxg8tfojWyUy0BGoqZErV4UAzK5wikIOMDibWpE/z7wv136nBymgA0bdZb8iZOx4/QC0pjDoxURI2Cx7MJsDHXb9HfS8OxM0W/xbIdK1GrgvxRDT+GuKP4/tgbC5Xl3Hr9j389r/6TaysLGFn+z7++s//NUYoFDIpZJPAsNtGNZdBmoE0DPDLv/RLKOcLCLsBkuABqBQmnTWNBC0tSPNA4/0TNFs6LRa8lWGjDBEn8MMOjDyWlENljLiQ49R29d1JMKZ4nzdENs2xHre/6TPLqcQhgzrt2GizlsfTzz6DJn11c1nHQCA7Ri2YCCgxYBMkkqIo7KNZb+KtN99Sj3eOzZBq5rr/SvmjuJG0ATBKchITqIUhDoJAdAACyWpY/CtDKGIJETDQERd5FleIPQiyadJNYI97nYAZNU0IBrL458w+u+/tZntSUBuKz/VtAIBpXsSXdByk4xFHEPTs+fNyfegWsLG+hv2dLZTyPrywgxefvojsqIMLq3NIBg2sVPMo+EClQFvRnNDrSLccMDFkspzNigYAgzOLftrc8TPfMV+P7b/5ShWjXigJ0Qc3NtHrD3DqwgVxAElmkmh3m7j+/jt49id/HPjB9/GvfuVXUPaSKCCB5vYeMsmkzOmpaIOC2SYAJBZPwzF2dg/QH4xw6coVrJ0+JQlIwPnDFDCYW8ad7AKufOpz+Lm/+Ffw5d/9t/j7f++/xHs/+EBw0REZN6kxUoMOUv0W/sZf/hl0tu8ArSMsF3LY3tpFL1VAOlfEN77xDayvLcLPJFAsZLG6PI9SMSd+3gOeYRxXoZiVjGSxk0QP7BRaIcecKBoEhL2efL7+wXu4fOlxLCzMSdJBiVSKb1AglV9xNIA6NeWlRWQWF1GoVDGkuGs2D2QL2KRwZaeDq698An3eByb6oubvITEcI80179SZpbvhQHzHmoyonCyC3Ty5rE+XP5B5Y10wXcUPAqC23v7/DgAY8CippyuUTQPAuvNR4W2ZjrGVlNItBUtMDJHXyn7nUQCAjQBYscbXERcxs3Mh/pwWq48HAFwCKpm666o7cDwCADRO6iMcN2cCOrrflwTJRgbiuUk822M36+MDAJZ/Wq71IABg4tbu9bhcZUQL4eTJAEB2sSQJO0Hi/Rs3kQs5RuQYANxLblTUqOZmvyUNFO5aYU7QYUYZAAQA2J3/sACAjJgxp6GCjgAKarVq1nFM7uXnybQAAP7cOuI2gMP2AY4arQkDYJwpCACQ7+2gf3gLGDYnGgDRXosAG2sQGKj8AADgOphC4Xa5o/kia4jia6b130AEtwkAjAnecxSAgnrMoVy3mM0mxkayrzh+SsA8JRpUPH/0+flZrgmL81QS9W5bCmkrQg18kW6/LFNXbIpLjtN9Yh7oOnyyZ2Oq9rKPrZASEEDH+kwHwKj+8jUL/15LGwkcJ02lZE5bxY/pZDAQNXsKDRP0IOuB710+i1vACLlSVnIMOUeM5cccp6+6AJl0ZqIrxPcogt0s8IbMv/roDnry+3w/5iNvIwAGagiDgM1GetK7kVDNlzQHthGA6WbV5Iie5PZWE8SBROYUkle7PEuZA8bm1eae/M8xFwwAEFataKAoxV1G/t1poiMvevu48vm6CQAksxkEGAkAQOAHvDbUUGAMGmlXn89CgPug2cRRuyN6Su1whGZvgKDPc9bVfLIuOF44cACA1j1WNHOtcPyEgAG1kg5rR2g02pLrqGW6j40z67j8zGPSGLp7ewvvX9tEv+chnchhQPOKEesPHSNnjU8u3RABxhzN8Zybwpjn36QtpUjIVETUHJcNaAIA1KLTc845m4zUgpLXnACA3FfnDsLXSf0Q7ikCADIOMFTXINlTBNwIABgqf1wYtp/FX5Q9TgKAILDHl/AWdGbqoSkk+OGhf/a3Hvb1R4cPNFjqjLgFShX606KRaEs+n0WW3cE8/bPVe3mCyqSSIlzFpJQbM765DJETpPMhH5Gf98Pfw8kJkFKJFXk1+kxEhWOIZmet3mgIrXR/f1/m1vlvJuq0o6jXWgh7Km6oFCEWLGrzJeJ8U+I6jpYz9XJdIRITe7RkSAoUK8Bi9Gy7HHr0Rur1ExEiOdC0Y8L/eE+YaPAezM/PSfGi6qpUzNSCzV4SN67+l5SNIKAGiz36Z/L9pRQI4L9F6TOgII0qWXPsI6Jp6mtjocjinyCAUajNR1WuOwV/HpHAxgGA2fsZR0QtMYt/jj/+UcW+XddZIIH3gNfBiieuVUscVSTm4QCA6QeYGCA7wnz/8roSGYy9Av7gD78m9P/Dgz2srS3BT3r41KsvI5vyMOy0sLE0j9b+HuZyWfza//YFZGmL02yiUqqi2Q5kDxo4IXOOjqrGv0GatGpyaAeANCeJ7UnTCFCwzhBv7ZIoACDrz4FSko659STv1wEA+bQntn+8xyLaSbu50QAD0vqGfSmUqPrf7nbUFYL7Wez7dO6SxaGIFDmlTIIABABub97G3dv3JFjYCAA/kymojBptXdDJYpzy0fHG2CNy3QvQHFIUkFR3WgsmVKfELXChNgr7W7+R5M/cjZ8G4nT9qrsH3Tu477MCBnBWnAGDbJ9KqTIJzgQBCRCauCWfj+dA/GNqDXpjZLIkuY9FUGZtfR2tTluSnKQ3wmK1hFPLc3jm8TMI6ztYLqawXs2imBphsZIXDY9qdRG0rSFgx/l/0iIpUEcAgCMA/JntXevQGCuBow3MrAsLi4DP7lYJCIbYJlqPAfzECJWMh2Grhl/8r/8hXrryBFLsyAQDsf9bWlzC3v4+xI5qGIqlF8EgjoFk0750CvYJAAxHWFxeQXlhDn4xL/aiLKKH8yvYnz+D3Prj+MYfvYZvf/Mt/P4X/y3mKqTg9kVbIpUYIJMcoLF3iP/0P/r30K/tYT6TRHN3W8ChejeB7/3gmswN8jWPxwFe+cTz2Nu5i+XFOfTDnjBKmIQKWC2ZhPQ3MUr52O+GWF4/JfaLjaND1A8PpMiYK5exsbGKUjkvwkitbgt+3kdvGGBlfVX2T6KQQ5DN4sLzz6N29z7mVtYx7gTwcgVcv3EDj734gqybPkf1JJcfIzmgUBrgu06OJdDS+RdmimMEuAJQLTl1H0qKZXZyMf/wP+0AQLzg5jkkgpsuqbcOmoIDMZV9xwiY1QCI769Hgf+8rnEAwB4/y0iw54wn7hFgGGVgU3HD5XTynG4cbxoAUAjARhAj9t50LuPYqJMiYpot+GgAYLrZ8GCexOInzhx0vd4JkExwWPK1CfsiYkwpAMARgMpDRQDpAkARwCwBgNkRABq3JnXMQF6nY01OmiiOzSYAgGgADJDP+j8UA4CFUVwEkKK3JgIoYq0CAKTkMQQA0tW1CQCQZVhyAEDl1CV0vSxGdD2gpWiwg37tjgMANJ5HTQnNu+INgocBAAZcabTRjrrdJS2pVPyPAADjAs9Yghi8FiJiJtUeo7OOgmgBxtyMjCzaNPN0Fh9teMzVWVCzY+6r5enC6qreXAICIsStavJKt9FxAfls3zdqry0Kfp51Ion/vnT/7b+JGrazfx4COV+YDGCc7HUxbrfRIXuu1UC/10XQ6Tjgg+OnjOjK4JCieMwY0QOZBDJC4FgHIkTnLiiZhVoMKyhInSE7UwgADL2BNAOMwSd0cJdD8XuMlQQA+AyT35Nxg7EygNkN5jUmKGNgzqQE1XEDyw/jAEDEZI0agC5ETPa6MQDiAIBpXvG1cayGwJiUxo7ZwSaALhq3i6iUzxyGelvCABihyLgoIwA+BmO1MsSYTAstlgejAQ6aDew3mugOgZ2jJg7rHQELksmssDHHAwW5BmPqnDkKfkzU0tYk64Pt7X2pDXi96vUAc3MFvPjiSzh34SwOGvv4/ttvY/PGHfipHHJ+Cc26Nlbn55ZEbE8ZBozufSn8vSRjpDJUUzICrddZ75tqnBlArjkcx0JYt+i1MgBA9stQnVQIJjE3li0ouTLFIjmiTA0zZZ+S2chGFEEf8b/jNX6RDICHjOFrwJ6uXuOAgNDcJnNgD3aAdUE4jD9OHbWOMZ9/RsVztlY+EQGfejEPqbJP+LYhf4ZfSDdxTLqM0s5JBy7RMonKyVb8C92Im4nFP73kaeulRaXcwdj7FZq0m52Tl+GupYVcZQBoUvSwj0cBADI7Ysih0x2wjgKflR1Lbuz7W1va4XKz4HzMDukxyRz6YYTa8fukMZMGNXkvMY2CacBGBz+nDwgnDjXphrgFHQNZJu9VaJJqwTfpQLuAbl1/ZWJ4AsLQeaFcLgmAofdqCN+p/FvhqOJ+boZH1DBdB1hlczVYuLggiLLwsfXvc5Nb4NP4oKKE7LyJpRUUGFFLNaX7cYb2OADA7psdqvGOTpR8cfQtEgGMfz+etNn1+igAAP8uD36zs2FxR1q4iftFc6vHMwBMO8BUYpWFQYs5H14yh298611cv3lXkMlGvSYCes36AV5+/lk88fh5zOUzQrOez+fwa1/4p5gnVfzoCInhQNRV270hEiy2eHATjHCUL02qSZknqkm0XKl/guzLetF1Z/PsE6DJCdeYt+6k+JDDNbq/BgDMl3LwUzzcU26+Utcki//heIhTZ06Jqvrewb6I1JGWLgc6/YPZoRYTlISoPbdbLbVm6wV449tviEgb56xsBEAZANMAwCDow0tn0EkAu90udns9dAgUkALppVzxT60S13VzZ64BAGk+5tjDQzMIs64xW0DrlOjnlAgtGTrPZIE0fhMKVZuf4/zb9Q9yHCHh07u+g+rcHI7qpLX3ZZRi1A/wmVdfRiWXQtkHHt+Yw933v4dXnrmIU4tlIGyjmM0iny1Lt4dvj2MEI7JshNeWQCabE9CnFwSyhrnmjIEjoEsmifxqFa3BEJ2Agp4VhGESYSdAied12MZaOYPf+t//CVbLORRTCQStNlr1FhKej/2DI8wvrqiQK0KMww6SowDZ5BhZUu4o5BUOBCRMUiyUHZhiAZlSAel8BoXzl1B64TO41wbOnX8Sz118BSt0hmiFqFTmZD2lU7S1aiCXHuDS2RX8uU+/gtq92+i3GmjUmti8fShjNBQPqtV2cGpjCRfOr2MQMpGso5DLyPri2iGowMRCLE7GSbGJrNP2aQzs7WyjUathb7uOJy6toVzIY3FhDpVqQZIH4VZQbCuTRHWhKhoBw2wanWwG1ZUVLM0toFlvobJxBsN6C8liASjkBZAJSVh0IzW03UoPgbSse0e3lTAQG01xYIAUiDEgThJfyTVU4VnSGQck/PDRWwOqagA8PH6emD9I3Px4IwAGPPLV2GiKgMjUomGCJ3O5lgdZkWWv1xWGMXVwY+HY75zEoLTHGDA2CwBYkm7XNg5EzwIAs6Cx5SQfHgBw92OGCSDWyC5pmL4X0nYRYawPCwAdlwuR4RLFbOc0ER8JkALmOACAOJoxAB4OAMwyAKZcAGIAAOOSKoi7IlbClIrDSsee/xwMkPshRwBEjYEFshMBFDq9YwDImuNoABseKR9t6olUVpEnqBr2YABAvdmGAgA5DFJZBQDIADi6PQEApnP1Dw8A2P62UW/ny6CdSMUDNL9lHJcOOF0MpKQX5luDALk04XiWyDsTXZ18oYRsrgh/YUlHBKlFJbZvauFHtxIxWm+TOzdB9ifzzxHar/dgIlUhryWy1mMFOsmXJVd3KvySKyaIsEXHiwEDNjpDZ7BuSxmqTphW/5adSfxb1DoIgU4H/VYLrfqRjMx1Om2g10Kye4RsYiTsQSr+c/2wgdDl+F0vwOL8grAL2Ijj9+28EaYhBW1HPbHAjgMA8h7cSAHzPRaCqnel7j78HvciO9taROpZNb2/FECZBgUk6Z05qiMLYvmpE0Q3sIBNBtkHjiFl+a7oeDHG09KPeZ64O2l+x3JjwoagnpKfFgDAz+dBvkOeIoDUaEqmMWAHnDR7YW1QY4N6ER726ke4t7eHwEvioNFBrdVDn+Jg8LnwJhqa4wS5bTajr0WxzM07/QkWwT4BWwAAIABJREFU17Uj2qJr4+nM2dP4zGd+VHLo117/Nq7fvKVrbgQRDCZjOutnZFSDDGtaPUudwYKcDVWuFephjVRIvMhcSRgxrmHlGNE6xqpnpwIAZLZKwSwAmoKeBG+U0SC6ZA5snzTL2OyQ/UIxQeZRfRlJlZEDAmyMxS9devrEEHwsAOCWAH+RCKwFk1mkOb6gZgOMLSURtzgh+lti//CHfDwGAP+4iWhYd5+f2W0ulgoCAujF1vssM+QpnddRMTqqyFsBrQvXupnx5EDfrwNDJhFZGliTBGZyHWJvSQ/Sh71HHjxKoZN0380+EQ3ShuRYOlx8jwQrSIfne+WHWP51+/ATWSlUbKMLKutsRtgxbjdbk0t/3OubaAXEqPyTA9V8kGe7/7EnIlVKhC2Mgh4DAHit2YGam6ticYmdS9J19UPuQcYXhXADIExAxZRIpVZkN5i/oBWho6fqIcPXyY0cT4wUcFDbQT6v0G6d0COBIbM9kURNEGedVYsnWfG1arYw9j3bK5ro6UiBWqNELBT7dzwox78Xf/4HE9zIbcEOXVWC70nnt91StfAg1KJKlYudqEssYZd3JDP/vorQICFUbAbno6MG3v/gOm7d3sK9+3XkchXxgl9YmBcArULrsW4TT1w4jU+/dBXpQQ9/8KUvorm7Ay8IUKCom0OliehT5I0fgz677pwVVEaGiPtQuE78Z0mb0m4IWRx6bdTmTuhkbl6P1Gh+2Lw7uw9S7E+WgM5RS9MAYyzPV0RDgsWaJqo8/LX45/N/4pOvYGtnG/MLVHttoEiLOqr7cn5KhGL0IC3m8tjb3UW5pHZ4f/hv/hDFQklmGKUBwtn/KQBAiw/abRIAoG/CHgGATlf0ADizJlZjrvuvDX+l3SoDQFeBz+5PfEG466LfGgtYpiNK6hVvXR1h+DgWQHx22M6ufkAPXH3Mw9Ybi75wGOLU2dO4c+cuUr6PS5efQKfdwrnTG2g3DtFtHOCVq0+hlB7gB9/+Gk4vlvAf/LW/hKB1pLZbtL1L+RL8O+yipNLIFApiPUeLxdW1NTTqdbGbpOtKp9WU7hGDbD8xRDcLjHI5BIMUOp0hjmod5FNZrFcrCA92kWwd4itf/C28eOUiBh2ynbrCKqD68tb2Ad6/dgtz1RIW5krI+wlJmgt+AgU/BZ8MoU5XGCXZfF6ECVO5DLrDkMZVWLz8DHrrl5FcPotTl5/D3/7rv4CwPcaNa5vIpnOSCA7HPZQKKXj9Frygh5/76c8J0HDn9k3c3dyGn8hgY3Udo2EPzfo+/sJPfR63b72HjdVFYaYc1Q4lUfMSaQQBUX7eVlL4EuiMkzgce3jtrbeQGg7QOWqzzYBLj83h/NlTMkpwsL8topxkThVKBSyuLaE3CjG3sojs/BwSoqg8xvLCEorlqiQGIhiVzaLH85GjIwSSmKizQ9Qfivd2eqjzmTKKIvO/7kx1Wf+EVujWoZx7rvjXrqAWCDPubTMr+VEaAFFMtfUeoex6DjyQP0wJ7lqPUvdK/OPDigCS8TChvzohMKUXa1JtcUTPfZtXj0QAmQRLEWWzn+Iq5CEp+26M/tglexrEMBTAX88F/o0BhSEpCOl0T3gvOCZCES0MRvDdLDVz3/54CPqWSFeJQKsruiYjbE4vxx397oy1MQDN0+S+WXdVMp/Ihlh+b+Yw0vMjEmi1a6y5IeMrrdcengFGOWTUoY7fp+Gor/kNGXwGPojwGTvNSr+X+Ob+hAkcSuPXS2OQzCJTqiCkDSCv7Ak2gBwBmAAAaXbZyPBxDABeU+moMhl3omsOAOD7FwYARwDSKfSDLjJ+BnsUAXzrFnbuqQ3gpz/7KcAfYkgbQHaHRRA5pTZlFAGUhgTfi4LUYss8dqJxtE3tj5GqEgBYkoKJDLxR+xCNZgvVUxfRRUbeL/pdFMJ9hLU7SA6pAaAMgEl+6kAbXiMReXO5kDLtIhcFXQZuhMVR85XKrSC3wHMTQF67nCxeZGyMYImfRn5pmSIvQDanHXzHCCC9G34WCFwBzjyLeQILRN5bZ484kdC3Ij++lUWkzqz3dAFIrmcNMxEPtLivPxOmkkOsuNaVTaiNPX49aWgKAM5Eg3mgzkDJPDvXHOOaNJy4yMjccoCAJOmizKbfHwVAtw4c7OBgawsHBwciUMdYV8hmkfMzaB0dwSdj1bl5iSq+FIO0oBsg4XObR8CAvD93qEqXnTaHFFiWMWeKvxHk78qZxXzu+JFUh5mIe5EKCurjZIe7/aQigByBZm5m9cOEfSuHnSdgg3W1haZuTIeUNlxS4iIylNs+OUlYJAtjTC3CxXGJVtO53AQAIBDA3JEAAHNS5gTUyqHIJlmbu4eH2Lx/H4NEEu3+CM1uH63uAP2BSGkq+1KYpKz/DPzQGMA1w/yOuRv/6/U4Bp7Giy++jGeefR537tzDt775LTSaHaT9guwvfvC+cH2TTcp102jQ2UfBLTIcCCywDktzrEXEhgPks2kZh6EVo8UrqT/cec79J3UmnS+kx6x5qQEA0gwQ5ozWbQIWil4aHayU+SFnCAEKBwBo1FRmjPfixSdP1KA/tuvoTmA5wmOd/Qei95/ANzh3EyHvbk7YUVm4ASQIe+xaZuTf/J51uAS84AKIiYgxUc4X8kKXFUV/Z/vGt6msgKx0naWAc3NyFmTib9cCjiUm7vh5kFEhD3TJxyxDwB0YdgDxWhvaT4sQClb5WVXKFgVImXlmWQO02h2ZyRU0kGhpQt93Syi+gWxqWpUNQ1VftcJ/ogzvDlJJXKw4nXzWd8PAwLkT6zBzo1Ix3TzmufhNfMS6jPL8oh6vXXVu2rhOgqD1rhPP63Lq1Ia6K2S0A28zl9LRzGSQdMVjvLDWBEwPKNoaUm2TzAcqiFuBI53lyYz4tIL8ZE27927FpMyhO7q5gS2RyEeUrMYBBbNRm90n9nXcNuW4Dsej9pccko42JQWe+9rWit1PvgfuFT6Wh7oIi6RJDe7B53gDD1TaXjK5cN7UFDyhKFgqnUMilRW6Vb0Z4N7OPu7e28bhQR1HB4eaoCRTYtPCdUb6dymTwEI+iR994Wncffe72N+8Dn/QRz6VliA34CylCK9Fi16vqZ4pZHEQVWfA0qUYofxyrwUwIo2KCLNzCJDsUw922zNcO3w/zJHZ6SdVDKM+8tkMKqUCcskEKqUiakc1EZujmnov5KTZGM+/+IKCg24EQdbwjBWWgSc8wIng94M+bnxwE/fu3IPPwOTE//oyf8ZNo6r+RLoJ+vYGA6TyBRz1+tipt9DivJaXRJ+sFEcFdKlUBFTxPRpSLAFfQTDef+49AncMGPweu/o2UhHvFHIdTGZnXfeS54PR6wl8ETggI2CSOEn3JKb3Io2YpBvTSIlAH5NgEUJlcRJ28OlXX0IuPcY7b76G1fkizq0v4bmnLsEbBHjmiYtg+r+zvYVkLo/uYAy/PCfsh1bYx7vvfYDrN29K5+zyYxdQKeRwfn0V506to3l4IAV5kPIwptdyKol2EGBxaRGJ4RB33n0Xl1dW8M1//SUs+imMW00kOcsrNkEQOmEqkcatazdx58ZtEfrjSjx3/rQkV7StHAQBMkyg+oFQ9EnfawctZItZNDsN7A8SyF16Gede+Swyy2vw0iX85Od/Fqtz6xi2+8im0zhoHGBprgS0G0h0Wzg1V5Wiba9blw79RrGCpVIB77z9Np65ch7LCyV0mzVkfdHYFreWLsUmM3mksiXc3amhPL+MZjfEG9duYjf0sH9Qw3oxh9w4wLOXzmK+kkEiOUSxmMHu1j2x3dzd2sHG6Q1uAiycWYNXziFZzGOcSiNfqqBKgKBcFv0FXssBaYTsGmUySLhzRdSlQwqfJZByWYNRsGWNWJE1CYQPAtfxUk8Fs04G8ONNheni0SWj4Jk2lpjB4ojgXRB21bVHtHrsL1qx7+wKJDJOnvGRAIDZKimYJ6maFiGO5SfJpLPxmih1cwREXEpc4SQKzYw1NmNNjY4u8tk8+l21lCXAtLt1HyuLixi3jtBLhMgtzAH1log9esU5BMMUksjJRPQQdYzRUyYivekxRjqRRqoPhIcdFLJzemOSY7STQ/RSBHyHyHGOdcSzku/Diee6eyhkI7tMuvkjbRYyPwTMIZjON82/aCDhg4V8XH3cYrReDw37LBiOBwDi6yJiTEw3lSK9IHtu7YS4os/GTFw3emoEQ4DUFEL4yBSL8PwExkGANBPnrS3s3bmFhaU52AgAx9p2HQAgwFc6KYVDQuzsVGjYyN3SOZYLqO+MsZbUfRaFZjnLOe7adg3Xv7OJe7fuYnF9AT/yuU8iQBdjzthILczZctOBcaC3iC5Td0OgJySTedEI4SgbyUFecRGZ+VX0OBrA+9Or4+jwEPPrZ9H3shim8sLOyg9bGDZ3kQxbSBJsiKT1NEZS54RsA2mg62fO3HPxDyiATAo5v6bGCItDMiGTaYQjT87xcTKDhJ+Xc4oaJeXqAioLC0Au75ilOkKn1+q4e+32pisYJ1t10pF0eTN/n/m+AdU2isrX6ay9SYtn/sd7JN3WWLfbGge6d2MggRuJ4PlHFkCcEWvxkDGULDX9WkEfoz3Iuiagwc60A7v4w0lDSlrNtJrtqZA2qzu+h3Yb3b1dAQRah4cYEyzyPOQ5asz3RvtBetIP2d0dIeFrAa3ggxNDZi7gRgWYI2vh6eOwVpfisxsEyOY4Xkc2o446W+ErhWzah+/cvzrtNpqNFgr5ghTvftpHs9lCuVSWPUxwgTWAAgCagzC3nzRkxuOJy4KOIERjS/kcx+zICCED0DUxHeAioyDs/ku32pOfcxTNYyOjmMOYTj4iDKkMAK5fgoFKxBij2WmLS1OrFxAmwdb+EdLZEhqdUEADivxyPp9NlkKxKA2yXtAVtncvpFjgAGnfQ+1wjCtXTuPJp54TsPLG9du4du0DNBsdJFMZhIw9osJP5rTqpckImAMhpU50YyeSP7qlrqAIySEESLSu44c1XKzmYHywfE4FNVXvQRo5Ix3jYD1HpgU/GEP43BwNMuaHxi7WQkNhKJh1p7yGly899bFa6I8qUE7CABygdAKB72QEwTXstDMRQ/ttbsUSXl4woWPk8/KZInJMdqnk3+t3JShzcbJbxsfwsyXQOhcedf2ZFNvzKo6iyOnsdYgDALK0XRCKvyMBUKaRgknQMMBA1DAdHd0OHkPiqcxMBXEeHrbgRC17SCXMnrzXjJ+VTUoki77l6l+v1hQcv6CXNj/P0gV1ZjqaATIQwNIuAwBYMLEIMIu5TlcBAH6tiDgLGbV2Y6AQmwp531TAJMJHr1ftuOsc0kASNya+7PiXK8VJZ1bHAvRe8G/yeQnszFLw5V64jr9sLEHSIwuUKJGMOgTymuJMBaF86CONNi3J3ozgpQOHXRCI6S/MjL48DAA4eYU/GmDLZugT6xSBNVeLHSLON5Zid0L5VjocDypJmAmK0LpuTL/zrtDVOKNowkZMcnvhECla9XkZ1Bo93Nk6wN2tfRwetcT6rrG3owcXO9ZE7YlwJj2UMh6q6TGe2FhA8/4menv3kR6EyLDDSNu/cUKDsjCI9CqodY+uMAFGCOBQb8Bms1ySpfeXKCnBCtLZVNBG5/xIl3P0KWGKEKjjrBUBLwrt0NKJHfsMivksylSVJzBRKGB3fw/5UhFHzQbOnD2L8lzVsQ5UWNIOXlnTbn8wCeS6zfpZhEEoNO1r77wndGq1uEpi0Gfn1gAATbi5jsLRCD0yFLJ5NHpD7NbbaA89BwAo20E7JtL31w6cHBpK4eLrqZSL8vN4cc9rxnl+FvOiLGwCmC45kuJfxhdGoqdBwMOYFNy7ZNKI24V7nvgaNWqefY9BKZvjGTPULjGfGyNcuvg4Pv0jr+L2zQ/QqO1i+/Z1fPLlq9i6fQNnNpbx5z/3WeRZvHdaQtvLVubwxtvX8O2330W6WEEiU8Br33kDG6dOi4L0ynwVte37SPR7eOLCWZzfWMezV59F6AHtfg/pYgalaglLG6vo1Q5w47vfxelKFf/0H/0jfPbFl+B1OxgTcS9kUCjnZZ7/5vWbmPNLaNXb2D04RK3Rwn7tSIJnqVjC8uKizHByX5w5s45CMYtO2MIoMUSKVPozFxBWzmC0sIH7wQAXnryKn/3pv4JzaxfQ3mug02iJTVOO4j3tBqocY+iHQsXPry+g3TrC8+fO4PDOLQz7XVw4vYZihvam3MShsI3CwQCrp86g3R+j1gmRn1vBV77xOkbJDHYbXfT8AoJugGc2VrBaSGGpmEIxy9E8doZ17pjslPZRE6lMBueuXMKlH/sUMF9E2GkJ9ZDMMK7FdD6LwlwVfqGAAbUYCE6xKJUEJyHCVNy7BACM/q8uMB/1w1WBJ2QgjwIAqMaoe0J1Y1SFQG17VSA0XpzGK1sHYkfc4Kk3McsAOAkAkAJIiBDq4637VGOqJoM6t6kCajzvIgCAQlgUm+r3qDsyQjKbFkAW+zXgcBeCkLEg6/SB6gIwt4hgkMDOPpXk01iaJ0vlUEHbhIeOKEwnUMqUkaXqe51doCQGSaCTHqPnk2E1Rmk0gj+iholw3lSSRAAAHeuM3BwcmGrirG70Q+ETFn5qwxZ9zEA8Boy4pJX3U4t/BQGOBwDklcSeUr8+DiBn0RQfAdBOtoo5W0dbvmegsFx7l11xBABppPPU9EiKXW2anbn797F3+xYWlh8EADLOBnDkkykzRJIJuaMtu0xQLb2kAxoBAAQRWTAbAMDz+mirhhtvbOLe5j0sbszjU5/7FHroYJwm6Kxrl00a04GROMvCX/7TWflEIi+AeiEpUp/wSotIz62gS3trsg46NdSPalhaOy2Wh6NUQbztKco6ah3A69WREgBAJfZY7BsAIKBANi1FKOfNRTdkwqhURyV2MZW+nRSQ0kvnME5l4WUKSGaL8NdPk6uutACnds4YL0UTmzchG0Cmau66m5YjkjlBtt8kyTJ6vVwJub5Bt+1SvRkrO5fLWVyzUVCzAjRQvMMZ+5itXTxPsz1sC9E66sL85Adz7T6vnWOwSq6pG4krlgVaygEeyv7T/yQfdayUVJJAeYAR7SrZ0HOOVZp7joD6EYb7e9i/f19A77DdBodOC3Qky3PssCZNEJ4vXF8+i+zREL1uR3IA5tHMpQrFshS8fibr5tJT0uxgykQAQDIMtycFMHE+8nRnaDWVNcrbwJ9ROJh1EmsIdt95jU0Xy0YPLB+ZWEaLJbpqUfE/5iUU8ebonYxcki2nSbgDBNXqSMILx2pY8PK6ZX2kyATO+goA0MVNQEQDAHTcpt1ti3p/s9PBOOlj++AIqWwRB/UOBuOk8+9gEa7x47B2iA7dOXIcw/DQITPTA65efQErK+totQO88Z3v4f69XZRKc0glMzioNeBRWNGNeVmzb8IIm7ghTLNyo1qDDAsySWfH5yORWD6WTSwdx4zErrU2o+CfihKKi4bUig7Q5W6Wr51rhBtrYO5v1p3CYP3TDgBIn8Rd6HgSbB0xXkB2sZjY1usNUcQngsUF3e11MMRADhkuaAIDavuW1oJaFOiprqlCf5ZMW7kiM/zSJf5oAIA8T6zQtIChJZB+SJCZKJvT9iGi+3Dh90U0RRcDu6W0duDGNCCAG7bbU9oPaS16qBEdUmGpIWeQZ7y/ee14AAjKFBMGmdCjrGmb8IRKnvaVBsRrTMoPUUedPeZ4hH1EQoVR60W7l1rg8EMLGd4D+qyXSqScc4GTGq5UGO1w+hrcnJDJFADgrqcc5CLgR5XV6RTFNqDjbbnb4BJCo4AdAwBI8uKSO3tXFptmg4UFkkcV/tMdjeg1TGWjJ3zB5FEoh4YMurlcBUp09p8fTDSZENvrlBo6xS4GDwoFXriW6THO1ywF4GCEUmVBDr/9oxYOavyv7T430G23MO51hLI2pCAL4bBkWrUzMgkUEgMs+GOkOnUkuw2k+j3xXPdISfMUJe73AwW4nHWJUUNN2FKAKYXV5doLSOOSEDXZ4O/LTxQIc60rFc1hsusJTTNJ1VX6OSdGKOQzAgBk/RRKGarsKiuFNLNmu4XltVUsra4o8sw0y1lKToC/GADAxIgfVOvl4Xrn1l1s3dtGr0NmggrUUHjFAABJEt3h3Sc6ToZBJo+jTh97jQ46o8QUAMDEnvtDioYYACDCT6TxZX3pUJsyPr+ndqQaNPg197Da/un+l/3thDAlGGc4IkDWgDJEOGsoAd2NA8WX3ywAwBEdMjUoNsqOAlk/Fy9dlBGq6++/C280QLd1hE+/+iJWFyr40u/8C1w4ewo/8urLWF9ZxlKlIuNI/+xX/zkypapYWPWGwMa5x3Dz9h3cvXsPxVwOZzfWxEoSYQcL5aIwN1ZWF/HkM1dQqBTQ67MLmsRTTz6Bxv4+7r5/DeeXlvGPf/EX8cLlSwiO6lierwr402zV8cRTV6SMPdg6QD5XlASjUK7ITN/97W1ce/c9dDtjPH5hHevrazh95pQk30h7yBSzSGZTKCyuIPArGBbncePgCAsb59EP0/iv/v4/BHpjFDM5SVAR9JAd9uETAMMYxXIeyUoe6eQYT51aw5tf+xouPX4WlUIW3ijEfKUotP1utwM/l4fnZ5HOV6Tg/9Z330G6UMG169tYWF1Au98Xq80Xzp3GRiWHYXMPlN0IBh3xSJdTdQzpCtc7XTz50gt45md+CihnEDSPkClXMGw20ei0pGOVK5VkBINaDHRhYDYlPtwEAAZDdQuQr1xh+1E9bN15L23gH7IFET8zGWO49xknVc9EO67cLJYwTXWYZ/iOE6D9ESMADwMAtKujxazSVrWTaCwwV1ZHNGDXwdXwMhKQjUAoEzkC9ATP5otl7P7Ol9G5uYnDnbsYBj0U/SyWL1+C//QVlK5exU6jjblqBf3dOyikE0qhzvhih0UHFuqIjEcppPvsINPuLoF+ykM/RSExoDAaCYuDyti0v9TYxn9bi8oyEFd4TwAAzXnEwpRCVjJDazdwlgGgxX68wLLOuMPHFeg9Zq54FgCIbCNdpmAAu5uTnYqzMcaFAg4nAwAs0ggAgM0M0n/v3ZsAANQAoAigMQBmAQCR03IAgM7Bu1jlAACzfosDALzvPH/r20d/YgDA8vqZCQAgI1QCAOxj1K0hRUsyJe6zbHUggIJo/UEgDMp0hixS5nu0SKWSORmEGXipDN8Nkn4GuUIZiUJJnESE1u9nMW511M2GHWXfWaK5JhTzULGpdffL7Bw1z9R8UF4TO9tSOGoMIwOB+QpHAQgea3MjaoKpHoM2iJQNqiCWAnVR/NPfidan2gybgKCLevxaVHz1fGG8NB0aMi8W56vCJBXlfe590arh+EJG9AqGtMnjGcXmCNd6vGPEdyjEDl2f9l5Fd0CEBVnYD5ThYHVxt4Pe/h72dnfQITjQbiFPpjLnyvuhxA0SHcluLBc58tkUTS++JtLp+R7pBKTCeTwynL6Vy0nsevDVsIDkPWq1W0j7FMFW5XyOLZItyW4Nn5dnGJsNxs613IOPN0Fha56YpTRzlFIxL/kBAQCymakzw+tvTg5kGY366mvP+DwiAJDzkaY+DcWHE8kJACAjMeOBgJu8jUE/EBb0Ju3Oc0UME2k8dvkpJPwCmp0Q713fxO0796V7zr9nYwB8vb3eCCurC7jy5NPI54vY26/h+ge3sHnrHthoJxuCNoHsqIsNp9MZs1rJAAADn62xGMWEqNnI3FRz3Gi0xsBOYWmTuSu5nOoGCAvA5cGylFxzzMYrnGOlNsRc8S/1ntM0MODVwJ4/9QCAzMI8BADgBjfRMyaZLP4PD2tSXFIFn/Mr6Sypq/4DnX+5WRhNxgCs868Jlc5gcM5DVI0/BgAwWyDGk23ueZ0j1ABtgIAtAM4fkwHAGW1duPRTJSKvm4i/R2oIv9/pUgncbP70eakubXYbk8UZ61wfl9sZTcpeAxFgXkc+H5kTRB3ZEWSgsIJicqg4IRKyHowWycKGs9+8pgwG7EhS6M+KfKF5OyVf3gMCNfYzHuim8jrp3gubwHX7XaFjAED8Wuu/nUXN5KyPIXUOAJilTxuCPAsAxGepJq/FJR/22OPutSWzccAg/u9jux5TgAABMM6yaVGnIw4qZiMAAIOIm6WPU9y0PcHfSStFTJSrlZ4l7Ix0RsABUqV294+wvXOAWr2NbjBCpxviqN5Em7PZYwqv+Bh4afQYMJJpQZ3LuTRy3hCFcQ+FcYBsvwOv14bH9UI0WFpOFKkzm0ZjKygLIFozESIslmIOIZc1Lm0dFuDsAhkXR+2XZH2KWBJZz+xZMonoIeMnUS3lUchnZdyBtDoyUDjfT7u/7v9jU/j4pYtIkD7MQ9clE6rkOqEqTOiCVJzl++e+Syd9fPPr3xShtm6nBz9NAU6ub2UAiMiRxF1FZ9kYIQAAPzcBALpO3E3onHK2PRwA0C6CwH8T9oqeEdrhNyYUv2eAEPeQjDGRyZRKCRBKqiRBUlqFik1gEErQEVtDe88GfMXmIOV5kxQT8sVulKNGp06fljVHL3rO+GXSCfTaTTx1+TEc7t3HMGjjz/3ZH0Uhm8H62iq+/vWvY2d3X7pHpflFHLV7OPP4JWzvHeKbr72Oq1efR+PoCN4gRLdZRymbxsbyEvLpJEpF2gUOcPHSeTx24TxyGR/z5bJ0tuk6cf/mDXzxN34Dn3n5JdEbGIc9UWbm67p86aIoKs+Vq3KvWp0OipWyIPrskrRabUHW3/j2d4SFMLcwj0wxj+rKEjKlPAL2EHJ5FK88g4PNuwiSGRy2B3j61c/i6QtP4tknnsXevW3kuMfCEOW0h07tAGc21lAqF3BvbxsvXH0aw9o+7t14Hy+9cBXDfg/eqI9yqSBnYrPdFnp+vRNgceMs/q8/+hbu7B2htLiKBt0z/DS63SO88uyTOFPKozgKMWodolrOotmtI5PPyvnY6/VRJZDX76N6ZgM/8rM/jYYXIpHzUWQ3hQnnrn+EAAAgAElEQVQ1gWGhFbKrmxDRQ/6nSsLKIlFrKnZWoyL34fo0J6CWkx89mgFw0rMwPnN5aped7FjtghAUNTeb6fNzpqvs1LUnRXrsj31YBoABADJP6WoWAwBcqaqFjM0BxwAAbXFp+cx7KQUQAbWtXXzwf/w2ErfvYa1cQJrdrf4AzVwancdP4eK//1fRblDI0kOOHfsPrmPzu2+L28/y5QvYePYpjBfn0RknkEJGNCOGY5dEJ6kgMEbOzTuTKs4cwuKhFd5RnHfjC87jnBd6ItBFnQPXjY6K+GkQwM5xKx7cQOEEmNK/OwsczDAAJFZF9y5+Tx0xfpqBKU2OiC57EgAQjlPSpSUAQDp/kgDA3bvYvbWJxZV5fFQAQNJ5BwpxfRoAwL1mjC0yAG6+eetjMwAGQSjOKh+GATBOFycMgGF7Hwhq0oV1PWDHtNBrx/8xN6azSzfoCVCcKxSlsOZ5WW8H2Dh7GQk/pxaiuZyK9QkTz6nyC9VdC2gtXvTeyl0XEV9VLrd80JpMwvb0xhJHVOSfivGq9cN/CzMXHvqhNhCMAWtixZYrcA6bzRGjqceLMp4R7BLbXLsBVZbb8rMw4pzTF3NPxkuLnxTwCpt1acpZni0NFzdybHRsjsZynFI6xSaSx3+nfGnKia2x5GysKTyxnBTauIxdeAIgQxo5RPWGAlSpsvAYqDfR2t3D7s42uq0m0t5YRh055jEMuigX86J7w/FPEcjzPNH14vUizZ/Hkepcaa5jwBxzZrGVg4dGs6HNFxl3UkCQAACZggJ+9J1Gk8uV4iMA8aaDNZZMHFWctdzYgggqOyDNzgqHR2kexNjE3C9HBkAOXi4TjQCIDZ4CAAlPWVfMy4TZNhyh1mzj/u4BTp27iPnldRSrC+gGQzRbHbzzzjuylu/evYvaUYi1tXk8ceVJEfGlaN57793AB9c3cVgLUa6QHc6Z/zbCYCgi1tJlN52ImWAVz+0NiLQ6S98jc1PWTio8b2LoElNcsa+sEwO4LK8zECBe5CvzmzmmjtHqGLTmn3TbUJaaNsaU7SEs8D/tDABS7mwEID5HwYtoGgBccLS/Ojw8xNzcnNjhlZko9kNU5svI0OYtl510y3gfRXU6o+iYUX/ixb8k1Nw0LJg+JgBwXPiL1pJDiCbFj0PrY57oPVfkq1ep28RuozKR5Y2WLvFA55RmhT/ic72yaO0UYGJyjMd9/PWygCNFhX+bAACBCLGbI5pu+gxWkE1mt6MDn6wpbgQeGiwc6VfOe8EDcSDdVUPBIrtFtYVTBoDQpGPU/Um3wYEmPMRMoTUOpFjAMf2BeNHtYrfkJcb6sKI+PjetBxoR88gDegLOxMRkZpPY2aLqYcX/o1NopY8q9YeAs6LgRHxF70JAARdINMxOJUpcB5w/FaVW2hl6CZk35kxVIp0R+v97799A2B+h1e6J6AkPv067J3QyKvl7QVsOsQApdPq0tMugRBCnkEMuOUam30ZuFMjnJB/Lgpkgu9Mi0I5dDOByDBXr+Gt67GanjHkyYXnwJ0wg1EnBui8yQmDMHFKoUmQAcOSFPswpVCtFtY/kaAB/m92F8Uio8LT8owo9E3LO1Uoi4UAlWQPxGiLu1w0P9VoD77z9DnrdUITtOIog1n8OABDDBxFMU8YOi/yQSX86i1o7FAZAj/0YUoIdACCKyW4EQDsljrLrRgBERFPESSO3DQsy/MykhWvYkhYZYxmpeCL3BhMkU4/lvpUEh2M1PF8GA+zu0lIv0rewITYNbmPkCzns7e2iWCqjVK5g/+BAmADVakWSFXYkLpwjjb+PTqOGtZUFrC7OY3VlUei/33j9Ozh34RKub96Gny+iNxjh4KiBdi+UkQK+bkI7OSYvFNFKeSiSIk1GUIIeuwHmqwV87sd+DOfWN9BtNJBNJDBfLuJXf/kLeOd7b4u43/nTp3B2Yx05Kk8fHIgI2qXHL4BkQL5OFstcA0xyqZMiwPJojGKhKAltrlTG2qWLwPw8Du7exl7jCJWlRaysryORKyEMPQy8HEZ+Cb/0z34VX/o/fw/t/RrmkxkUaMfqjVDIprCwOCezihx9unj+DN79zmvYWF7A+XNn0GrWZQRHksFEEq1uF0etDs5dehJ/9Ppb2Nw6wNzaGdzdOUS2VEW7WQPCGn7uJ/4M/HYLwd4WFvNpLFQK2DvaQ2luDgEtnkYeCsUKhpzfTI3xM3/7P8RBr478YkW8uNNUjGZ3zo3cMCllxydHsdBuIPtAmSTsdMUo/9Z9ffRB9ZBHPBoAsI7dsU/gUeioA98n04VaDYxz3F2M2QoCEBydeGpZR9E8tnhqTCr9aRrChwUAZB+4InbStHSxOg4A6KQfH+tmuLnvvRFSmbTMnPJUIJchMx7h9u//AfC172K920dq0AOofzMeYX/QwcFKBZf/5t8A2gHbXPjar/06TmULKPeV6VhLjtCdL6H43BVcePlljBNZjEdp8aTWM5IaAXRxUCpylzGMgLmmhpNT1A0yOCayUrPlt/nZaeNwVGDo3B/0vVpmMD0GoD8xcD36HM9xpu/v8QDAcWD4LABg+YsBANYZftgIAAGAZDaHVDaldP7hCL3bt7GzeRPLa4t/LADAcRoANgLwxwUAxEcA/PlVdIaaI4kGQO1QRgD6HrVSdAQgM2xj2N5DYlgXACACwZy1o3Pe6VCjolQUy71Wp4ujZkvEXtfWN5BeOwMM2NkvTgT6OFMiBY1SYvRcEQBMz9lJJ5tdbf5HJXqy03qcu26j3W4JfZ0z2SysNzbWHYMtlE4zBXati8wzlI/R0VE3fuaAbyn4RxRvow2aU6qfiNmZjg23Lgvfhx9g8a6u1RQ2Esq4Wy3nsTBXxcrKCvLFEihqzpy73VY3HbJh7U2bAj7jMeOsny0gXajqCI4IO9ocv5vpH1MpvicFIK1dE2T4EJbh2MVwiDR/r0vrh7QCAkeHONi+h/rBLjAI4DP1G1FvicDyUBxl+kGAVrOBXqcLP5lGOVNENp0VfazJeK7NsEtRPhItMYJBHE0yW225BgQpeL3dtbfrYx1w269xjTZtUOkFF5axq1e0Bx7ZdfDcZrc6TfFHFrJshvKclRGAHMa04WXtxwxOAEye/dosUQkOVd6/9sF1JDkmO07g/MUrSOdLSPo5DEbUD5AWIN55913s7Oxhfn4Rq2unMBx62Lx1Fzc372Jre0+aNwx7ZF0K44zaaXzdsnDIENH3Y3n8cU09W2HRSJpjAbgG5+zYusirDtW620AvPocx3fTvKQDAGsTWlo7ORm4GNvMv9op6CksOaTWh9/JldQF42MejOpDHdTV/qHxAmSgf6YNhhmIXVtDOzl7YzInO/neE4s/inyAAf6c6V0E6k5JDikUsP7jAhVqbz07s5uzFReqLCi5wA+gM0EcfARCk/RgGnVtSUuDa4SaFktucStEeotMNhD4j9Bt348MgQLfTFUqyFHdkAzjLOwUCHIJEyy3pELuPmB2k0o11buc4JoCFeJvZj48ACADAxFK6Go6GOkF5Y7N8Qj8Yo1gsSOef90kKVjenx8CpQoykVVHIxYqcaMMxMMVHAKYKeacrIO/BsQLim9SSGnv7U4W5IJ5UwVfU1H5mNDLb8Aa4zO6TCWBwgop6/NCI/zv+Ok7eX6TDa5LLOS6d8Xd2VG58xQQVBbjgEeuugyCMAxbFFKIKkC+WkSuW0eqF6IRDHDU6uLe1i0aboyNkmIQIeqTgDRD2dMacCHOOIzTwEIyT6FHpPqldgjz1NNIJjDt1+IMO/LCF7ChEKeWhkEpIt2VI+mt8NtS617JmXBdf7B71DhkuZddEqfGRv7YFWivURe2fgm/yH6mvHig8wxGAdNpTECIMBRknrTFXLODKU0+iF7L72hJhNP6bAJKxK6z7NUGpAdlrVHV+6823MBqMcf/eNpYXV9Ai/ZH7zo0AaMBxDAAnAkgXl1Eqg8NWIABA4Ok4BQEA9aLlvlYqJNF2AZtYncQAAGMA6LiSFvvKlNGxJaWHKUpvM3mSNDkHCAZ/JkrG2KH3MBlTtCLic8T3lGkf6HqlC1NL3B/IMOKoEd0S2CFiIsfEZWN9DYcHu6J2Wynm8dzTTwob4+hwHz949xquXH0Rb7/zPs6euyB2kLfv3kc4GOLuvfuYn19wtG5WGmQrjZBOeMhnaJnEM43CWj0sVPJYrlRxenEZl89dwJgd92Iev/u7X8JXvvptVCpJzFXKONqr4ezqIl557irQ6yMxDJBOcDZ3jPnFOYQDovwqCLQwNy+jLa1mS2Ymd2pHSBcK8CiGlEri9MXHceHyRbz73js4feY8xsMM5i8/h04zQH79LF568llszC3Db3RQZqc2BTz15CXc272HZrOBV194URgK23c28clPXJVrxWtWKZflWpKJEI6APrivEvjyV76FCmcRyQxN+Aipwo8Ag8Z9/NWf+lF4RzWEezs4tzyPfIbWR4eynnv9sYB5PPLDRBIHowB/87/9b9DutzDwPWFBkFrLe8wuET9Y5DOu0n1AdSR8uaeaaDNVs3jhZtk/UvSWHa2d8RMSgPi5+sBZ6FHLhIwlxinG7ySIGYcBkx3GZ3XI0Q8bKGURYnRnhho3z/sRRwAMAJBkzBS4Dax3LDOB7I4FAMbok/7aJ2CYQC5BsDKBD379t5B57Qc4TauPHrVEaIvpoZ0YYjPZx+nnr+Kg3ka/EyIT9pFqdJFtBlJU9EpZ3Bx1Mbp8Dk99/s8ika9iIKrXquPATZvmf7zm1EYi853dVsdgMKcGnun2b9UwUEq4si4ce45nm0wDPFjw6zWPbIKnY+xxIEB8ET0IAERCgxYLrIjQ1zIV1+WcVN2FDwMAJDJZAQCEzi8uAJsCAKysL31kAOAkDYD4CMDHBQA8L/eABoA/t4KO0wCYBQCGyfwEABi0dpEc1ZH0HADgXCrUclehdzLhOEfdZZzMF7C8uo7k8rJ2+flr6TkgldNb7WIM/83RTS6LTqclY1cpdrLZ7aVIZ68jwDPp6cwl1HyCuUxE/TdDirv37jhwwhKASDhUASkdi40XUDK6F/NFF0B8Mj4YjUEKIM+77vQhZnWw5NSI5W8GrDPOav7PB3BWPHLG4BlaLlewtLgsTGOen6qMr4KkUthOxg7SqNXJmC2iWCqJ6xibkU7JLgIuBTzRMU+OHFoHnSLDoL1HL4QcfLzQRPeoCVA/xKhRw92bH2AQdNHjqAD1HJiXMyEajVHIZNHebyKb0vNdzjLndCav1dkIc8yX32eO3qWqP5kP1GYaKkNa8xLdj1bgGyjD/MOcsIyFKM/t8k9xKzEXM4IDjs1hAABBiggAICXDR5LMtmzaDa6k5BzjqyULgICE1sC0AE9id/8AIy+JZpdslQuiS5FIZ0m5ktqKjgFbW1vSOc/mSrh9ZxtvvvW2OASNRilpfGULJWmKMS6zsUlwXEZWOcpKVqcupIkbTPxa2Lrke7b1Y7m+TpeYS4Sea9oM44mm11TstkXgmexeHcmeaA1IbaiWhQJUjVkDKCAiItMc/SQj3Elw2HlsDUtpHL78xP+3AMBHLf4tXJCmGkeY4ptWGQBqUcGk2EAAfr2wsCDUdWUq6by00b15eKnXuXY+otkLVxBbx5lnEscPPg4A4Ah1U9fBYQI2B60K6NrxZtJO8Q6lOo3Q7YXapZS5fSr990Hlzl63JwiVdodVtVdoH1RyjtH82a2Tp3dBXCh69vMYqmUgwFRCpmWZLE4TAZQRAPrMOwBA6fvOpsip+PNrudZit5hFoViQ7j8LfZvbNKtFsdRIqeCMbSLdKPqctJCbTRLlca6Ad2nmJLuYTiKVcjWdnLgEw+UvZp0mz+Ou/yyN7EEKY3Q9DUGeTV6ngIp47jPzbwO1jnuIdbxV1IMFrpt5Y9fYAQK8L3o9xhO7S52356z3QBBWds6qc4vw0lnc3trFYaODeivA1u4Bxjw8Wx1BtHnQZXi9h0MpEHvNOooJtb1hoTJM+OJNzilhFg95akN0GvConD7soep7mMsmkE+MxbZM1XvVesf2bVxlX9aJ2fsdc1DoEtDOlF4CZ/k0saqhNYsnQnqMi7RFI/U/xeKfhTUPySBAqVRE0A9x7vx5EdKi1d/e4QHm5uflwLeAb8BCtF7UypHXsdls4u3vvS0WXO1WF7lMXoAV+sgOBgzcDOBOQ0J8YRVVJgBA0MQAgDDhTwEA6vuswmFxBgDRaNnzHP/NpKXg55nFD5v359pjAmKFv7BCRDjTV6FT56AhjmGDgXRgRPV/pMyBQj4v9zkKWJH4oRUBpSLFE3eFNk8GALsFBFN47WjfSb/j+tEhnrpyGd12E+urK8K8oPYDZ8zf27yHZ194CfWjI9y+fUesa1h0V8oVYRNVKlXZdwQ1uUpk5lNU6cfodRvIZoY4tbKAAb2u/Rw+/cJLGAV9FAo5fPH3voRau4H92gGaTdKrgdOLaZxdXsVivoTTSxWUMj3kM2MUijmk0wlkskkkyAjgXhqPUSrksbC4JMlGh4yIRhOt4QB+qYT9xhGeffEqfvD2NawtnsWlq6/iB3e28NjTz+MX/tbfxY3vvYsz6SLmkymcP7OOxeU5vPHOm2Jn+OITT+G7r72GhbkCLj5+XnRp2LGgqjTXScDEM00xrSJ+5/f+Daqrp7Bz1BIV776XQiZfxjBswuvew2eeu4T5MZANezg1V0bQqWOUVDG3TJYCnhwFGqGf9HCEAX7+H/znQCGB5rgvc7ySzI3HMvIhQHF/qACAnxFvY855MpkSzRiZV3Q1+58QA+C481ljSh+d3gGCsCOiTOXSvKiihz0mScyj1UpTXy0BAOkjuc9u5lIAAC0i4x8flgEgCZ6zdOX+ZFJo9GZlTahPvQtX6uNsVk7O/o8/z5UyYs8mPpSvv4Hbv/Y7WOEY0SjEOOwKOIZiFnuDHrx8Hom+h6CjVq7FRAq57lC6sP1cCpujLhJXHsNjP/7v8Ikx9NKyZvoUH2VxNvaQ52UgHThJBoBjTI2VoE/piAkg4Lr+ogQvSSnfr0ZVYTK50avo2sXAAD7fDIMwHvdkbCvGNoyeIwIAFGCZBgTivyN6BMcAAJZYq/L4wzUAyADw/IwAAD6LBuZUm5vYvnkDqxvLjwQAHiUCyOLopBGAzbduf6wRAAIAsyMAcQBg3D06VgSQDIBRexcI/2/i3jNWsjM9D3zqVJ3K8ebUt3OzmYZxGCZ7gjQSxtoZ25AtS2us1gIWWMD/F7s/FgsIXqwBrffHQrZhS5bXhmBZWslrWVmWZsajGc6QQzbZbDa72d3s3DdWrjqpwuJ53++rOrf6spujSZcgbt9U4YTve9/nfcI+kqCmX4++DgpYK2isZ7vXR65YRLFaQ7pSBUpljefjhuuPgFQJ40Raflf8qpjgJOkAQ5ExpfIZDPod7O/vor6/C6/fEc8dgo70mqkUS/JY2thEMpAirV9MzWQCygHP1CTQDsOkmRK5D6Eqfd0KyuvNZq8R1qGTxsuYSNtaQ0w3U1l5K1YyN3s9yrVj6hPb1KrXiEoUotATo2GCpHwt8tjSkClgv7m5Kf5ApItzz9WBEv1UKIsASrkqxkwKGtFEVxmvZFxJClk2I9468gbZtMt+zaJhII/N5iUMh3DJdqKTP49d0Ke1vDb5LHrSKcDvYbB1F6HXx87WXQGAaAyZHI5RdnPI0E9oYvitEdtSb4PKAzrM+7Jmzc/NSX3An4u2HyNJE7DnxNYJ/Bw/T/a+tv2VBQCsy7+qREZC87c5onIeGIZhqOziTsFFNOsKA4CfyQDgJN8aQtskBDmGriZ/cX1iEkC91RFfoUyBMr+MMOM4QE26jsT43bp1Vxr/O3cbqFTJTszh1p0dVtUAkzgkfpqxg0O5Rnm9c0Cg8hbdSywL09b81oNrlnlsj5P2MDPgpfHD0JbJxqOrpwWPOx+b9R0/6M0jfT+xTsOc1QGR+VoSF3itqhxAmLQTBrielcTzP2YA4LDG5nv53uRispnzBrWT4lhy5Jkzr80jG1M1mSuosV+WlkwGvWEWOHWvZmpmQW2doKl+SR9Tp9C6AA2n2cYHUHDd8CeFi0w6Zr3q9adT8l1s+zN/y21PIzxSUmSwWSdNmTef1TuyEbC6HOozOY3sC+1fY8nkgpDFaCyTfylY9NRrk2wiQOLNtVBbjDHgAc3/ZBI7LZaUZq4Rg1ysreFiJG7+riwgbOLYxGuPpiCKBVjWNtYmxk32IueNoyZleg4t80KOV8zRXI4JzWDMzTIBFuLT/omexmYvmybRIG2S13rIh7xDky9sNwCZpMYiZMwtNClyZpt8vlcrS/kgAODQ545LMKzj7KGvkde0pgDIFM/4UfB4EQWVmEXDaBEHWineHKF78X0MggjlQgmhP0AqncPWfgvffesdiUqpzC0LSrq739QNkr8fhhiQmkfdviyNIwy7LQEEGKmUoOnZyIEXUc+UQo4Ge5EPBD3kEAk9eS7rIIsBUkP6L2sShTWhJCghvg4GeLIbRhw5jR8GnfCLE6C5HxVMkO8bjwDSgwcR9fjqmF8s0nSI9wEtC1mP63RuffOI0L9Jb6TesVSha26o8VqThZh/ap7LsBQY05TL5XH+rbfQbnWwu72H1ZU17O7swXVpMKgyEWrRLAAg9DTjAUABAwGA/Y4vDAACACM66xoGwMNMADVeyrgzxxIq7Gu2LsgTBoONSTJFk8iGzCTFSp1YbwvNkhRGAypMjvsBviQbcx/5Yl6uETbvpXJZphkEAcRsCCM8/dRTQuPv9zo4urmBd95+W3Lpb965g9L8AsrVOaEldlptuWa8Xg+rKyuo7+0LAKBGpkTfOS2lxwnTpArSyM3NF7B37zYKNLzp+hi0e3jszCP4b77yZfyvv/y/waM1ZcZFu9tGJplCllrobh+LuRLm8ymcPlrBQo2eCA6qlQKioIvl+QrKuTSWaLLm9QUIIdOoMDePfhiiPxwgV6viXn0PHb+HQr4MrzXA5qknkFxcRZTO49/+5n/A7/zGf8RjlQIWM1l85pMv4+qN9/De7as4e+Y0onobzZ0dPPnEI3Kv7tcbSLP5h4NMoYRWz0MyX8Krb74Db+igE46ELuqNHXHa5s8pgSinPRypZnGiUsFKLotKCqjv3pMIsz4NodyMsMAymRzcQh691Ag/+fe+DHethmEhg4AyFWpWU65oQen/QNo/9w4WrYHHaKS0FD8aoUXqul4NWhwfBn9+2B38r88A0EI/xPkLr6DfbyObLeDIxgnMz62J+d1wQEZDVsA3/TCT/4TcccoCkN7SxtD94AAA0cmbPUjZFYcDAJw2pwY69UzmHdRb26gWXSbA4do//WeYa/eQo8THp2+KVJxoDwMMHQe1XAXddlc8ROYrNXZqUqhn1haBjWXg0VPAs88CCZq3pSSmrU+JB6fcwzEK0ZjJgAiol51EoOmgwEqo5PhYAMBM/xUAsA25qJYPUv8PmCwePum3jZqt3e6/WmYYADEAYLZBiwMAk30i5gHwPQMAozH6164JA+DDAABkshEotNIuHdpMUwB+lADAgNddeRGHAQA0AaQEgB4A1gRw2NnG2N8RAEDu5wlUpgwAMtZa3R5Wj2wiuc4I0SzgB8x+k2sKbp55qupkZyIuyVThpL/bbqLRqOPe9l0xcWbKkO/TcX8s0lqee9YTbGbFVNROPiU+TRvc+OBN0rJidZ424GTX0ehXmS0ibaMkwNQQMnE2DDiJ+o418/xd8cRLUiIwZQXEh2M8JgTFLeVfVhHDttUaRXz+hMGjjRYNhzmEMWwpHifjA8EmnaA6pcfVag2lYhE5JiYEI2SSGakzWOsK+4IAoV21zHthr8JBWZqAgNQ8CsDBTYvhN8ESAnQkWmiyoponBu0GMmLYNwByWZEJ8Jjfu31b5HLDTg9pw/7hY/Bx0/RGIwhAACDwZT8O/T7mapSddYXdyXVNTBbl+W0MoNbncQkAe5X48YsfX8KNbkL7F9bx8q6NH4kOWzgdUYmVmAASXJp4AGgKQMj5JV+HGZDwPXCNkqSwNGOuPblWe8EAa5vHJF6ZlR9ZAaz17ty7jdffeBP7+03kC1X0vREaTV6rYyqsAAG3UlKvkWnN61uuKRpkBpRZJDE2jGo7LIwDAHz/cQDArnW2PtP1dBonqzJua2Zrj6XKoC1D8wAAQKBb2CWasMABsMQ70muCJvERZZIplUpz6CQ94JSt8VAAYLZxmV2sD0dwP2wBoCiHXbgPXBwGzXvY4yvKbh2ADxqh8SYXBFE2ZAUA2PyzySdiJohlKiVokTpnm8YzRvnWaKF4cTBFbKQOMg317HH6IADgvkaQed+sAI0bpGUzkNrNG4w3l1BgGBlGar9P/bXS9vl3pDnypNvYL+p2lZJi9crGQ4CTGy4UXFBsI893JmyDmfc0UYsYE8KYxn7WBVzRUOtqabT9MpHVRomoJ9MUhGlAnSPdP0sloUexcRBDF1K0zXmwjUr8RlHdoT7HAa0z9xodt0wWHUvjssfZLkbxosP+W8nYh3NQLAAweyXPmgBaF+P4eT2sYbU/n/1sKYq2oI4/3/R1Hn4/2WLDTrC08dVtXK6/BCebBdy4eQvHT57E9s4uCqWSsDN4TXFTohNdtTKHS++9jz/7y6/j3m4DheoCCuV5pDJ5of9rtN4IgdcXcxlSsfn4KU5yu22Z5AugTT2d40qxyUZGKUfUqjFzOkQ+MUAtk0Al4yCDIRKMb+O9aRrXOAUv3vxbQOC+Y2PLFkP5ZCHA/3X/o45uIAyAXC6NTDoluv98nuuBalozblrADPqDlCsVmVzEQRKRSxjU1ebbdtsduYb5N/t7dXH658T0tddek/uKMYAsSrgAZ7N59HqeuumKOYuaAHL9lfxc7m0EycYO9toe9rs+omRGPAACThKZ0yrKOKUsT4E7G/UiFCTz8+nma68xC7ZZxsosBY9rC9+XzUuerL/mlrAYpgWxhHomhpEKgnL91AQQNTKiWatgUhoAACAASURBVBw3R/451ypufuvr6zh27KgUgEuLC7h16yauXnkPZ86cwc7uDtIFjV4dhtxMHdy5eROf+cTH8e1vfhOnT53C1SvXsHnsmEyqr16/IR4VuUIJiZQr9Ont/S2cOnYUYaODzcUV5Dnp9AOce+scinNV+IkRuqGPYqUEv9dHZkRTviFyhl6dTYaoFIGlpZpM6ZfmS0gOPRRTYyzXSjiytMCkedHRUn61dnQTo5SDTuCjUKtgr7WPKBrh1tUtfO7Lfxf1aIzC0hr+1W/8W/zhb/8hHimW8PSJk1iYK+Py1XeRLKXRbbXg9ENsLC6iWGKEIj0n0pqlzWn92EHLC+ANEzh/+RqihItBIq2fybBh0SR07iFCbw/Hl2s4u7iEVbKpCK6NQ5YnEocnshAWAATxkkA9aOMTX/oc1j/9UbRbdWSqSxjwvqWjNht9KcxZgI9FEjTwqUHVc8rXKXV+jI2lcWvTj8NA0Nn7dvr14QBAfM+PA9PxPUEBgACXr7yOre1b6HZ8VMoL+MiTz8NN5VEs1NAjfTOTN1Nr5lF7SDjqdE4fhmKxhIhTzIcwABTr4z7F48SCn+sH2UlGfigvbGoCGD8eAsbKhN1aBUwZAMnBGJkxp6lDBI6HIOmhN2hgxUmg+7VXsP3NVzE3Aqrst6j94N5dykr05ZAZ1k5SAIC93SbmCxlUlxfQHAaoHD+CxHPPAbU5OenXbt5E+cwpuMuLGOUyMuXOdUMkoxH6AR2988Lg4ZokdQcnS2yEPV9BZDMA0etJQflJ9OpIndR1KVZ9aXwv07VDQYXDasmZuYl9oEnNpWvXQRPA+PVE8Dlen8meafYFgSckaSaS2kdYnow8s0BpIoVglBQTQOsBIKDIzZtiAri4Mo/0XEHSP7jX3b1yFaUxo/zGCCTOUQjk98UACmxipJ28r8TAzqEXTCheJjQEZC26c2MbN8/fPsAA8MY9iQFUj1w1aqOsLMF1izRth8wxTYvQ4U9a7u3MOIAfRSivHUeYymOcLWkj6TUPeAAgXZoAAKPONhLBHlJjBQDYiEg8LU3tmAQzHKJQqsDl5JpeKIy0I+1caMasWZMY9Dz0+n2RNdEtnlFqbIj5GGzkhVLupuAHvtSCXca+GjausC85rZ5kv2vGuTJB6Teik07WwXxtbOLtnsb7igMviYE2E3xbO/MSlDrSmIALHXxGAirXKFNg6i0BSflB0JvXj/jOcLhkJq22JtUGSqV0Uqtweku2g7nmbBwbayUBA0QmoFRxsgDIYuNrJNjKx8hnsji6uo5SviBZ9ARg7dpn6w3W9VLTSLyggiDqT5aBSxM9MmTNkGLS/Mo9x4HfQCQcgnQQpODkmns+71+yCZwEWlcuod9uos342zASw+QM7xPe84z38zw4amQkkknWamLGaGS1NH7mHWjrWL4vKye0fmBkIdo1gT+3poq8J7MEEDggISOEx83ILaVBhgPXaNrpzxOS2ZrPIFMuChAQMrLTAAA6RFLvBLkvJZ4vCfqjZQtFbO83sHrkKHLlqvhYsJ54/c1zePfyu5Jg4YqMJQ3PH6PVDtBo9NHphXDTBUm5kBpYfAUIjvE/uegEAOD990E1/8P6Z9ZOBCt4jKyJOj8H4v2grHRlOB30ylIgiowz9j76ezbdTXstZVNwz5IBoWGtSKKPmAOqlCDx3COPH94B2aX4UIrWB2/4s63KgyjMtrB/0MF72AG0mpP7qTtKV+P3SSOnWZWlyWpTr27+vJEk5sRNxQ74tKE9uEHpobLfUwBg6mgaf+8fFgCQzcJog+3xkKJH4U6ZqnFj5uLExl8QHGEUKNLM5l9uIP6MsgDj0izTGaJdBAQM+4BFXYzwrkV83BBpsnlO92FrsGjdWRWZm75T3mSqMebrUEdXQavSCqaQAizMihxpUDm5yHkeuMjymKt+UyPq7EIbP+fTf0/lFxOEMQGE4p5pFqTYybLNs06pTOs0YxZoCdmz16xuDqZ/nbn+Z28WpTgeLG7stTj73Pb8xj/bhfMwoOvDAACWMqWmd9osarml76LRauL4iRN4+52LOH7ytDiLc3OnQy2ngt1mF+defwtvX7yERDKDUm0RXjhCh0Z2GRaGOdUVUTIQBRgPInHPF/29IMxkABhzSVkkWaQo9UrTKBxBpQUEGAYSDVhOO8inxpIg4A4jpEzur8TUWBp/DBWNHy97rrTQsxFVKgOQ55L/FXggADAeRViYryGbpQ52iHSG9DaNCOQxK+YL4g2SK+TlnBOF5jXNRlZACGOsyOfjxkZ9PP9dLpXQadMszhUg4OI770g4WhTQQ0SlOCxO6CQrC7UBAAhYEQCQqE5eW6kpAFDvBd8zACBUP2E0xGNkple0vQbj19Lk31Z6YaQ5k7+yTv+ydjJ2c+olQAmRzf0lu4cu0eIuYeJIea+Xq1UsLS2hUq3KMeNjdNotvPvuuyK34FrVoVlflpPlseQZf+LFF3D+jddxbG0Np45u4pW/+gZ+4ef+Pn7lV/5P8Qf45ndew+LaEawdPY6degvdMES774kGmSDOSmUOfrMD1s57O7tSFK0fO4qG1xMAgMAOwZsMKEFxUXBcpMYDhF4LnIuSKcnHKeWAR44t4/Hj6zjJaarfhRP5OLK6LLnF3X4Hc8sLKM/PYWt3C9liWuqrtFPCXjdEbv0YVh59Av/7L/8fePOV17CZLuKFRx9DPpvCzdvvoxv1laHihTi+cYRtNapzVdSbbfTZeHMilUyjG46k+WckYuSQ7kgQgM1/UiYfLF5ZgCbdsb6+Qh6PH1nHkVoJo6CLTq+BaOBjrlLB7taWJCdQhzvKAv1kiC/+/JfhnjqOboO54xlk0poMwXNL6QrXJTIAwlALNu5F1vBUrx8WHNp8/TgBgHcvv4rrN97D4uKKTP23txr4ypd/FoFP/SMbCmVBkQnEyaOTZuMyxsDryXQklWDxr0VW/CMuAfhhAQAOzaUaPorlMpAKECY9DJI95AtZ4KvfwpU/+yqK4RDzIwdul5KpMVDKYJDgWkzvIZ18Kmjjoz8IEOWSCNwUxrkC1k8+grev3cSoNofVF5/F2ssfRavfEZ17utVHplhRAzFOc03RSAYhv5dw01I493xPAR+TLkMwX/d6NhPMIy/HjBQt9Xp6RUzrv/vlALawvX//nTIAflAAgAUuZwEAmwIQNwEMbt0SBgABgMw8I0L/+gAAm0GpbRz2YIEAAGRtfS8AwDAiU07rI/YiwzFZW0oBfxgAYD0AFlY2JgwANoGMARx3d5AK9ungo6fAeMWIezrZVjT9ZG1DBiqbViTEpDWIhhPfKdLfbaoBowLFNJlyIcllH6HRbgtrlXRrTnmTMj1VQI0NK03qCATY5lqm6gIw6/BJGGzG+8lO9hVUMjR7o3u201d5HDOllwFUIT+N7jPmyJM620ni6LFTAnZR6sZkMNXsT6OQ+Ros6/RAfS+1QQr9UCMRVYOodaCMDA2LlgM51uTZTBahrwAAgQGy67KUL0e+RjQndMKby2aFJTBXrcmwslgoqByHccJ8XyaWW5pDN4VmvytAAJMGBDQw8j7q1Lmk0ceH9Rufk88hXgIyBKTfBU3zIvUY6fWxt72Dnbt3JU2g4KZRzueQiAbot9sIaP6IMQqsBwi+ByH6BIdzBQEAtAFVc2Fl96Zln7cAnJ2Ccy3m94RZPRxKxC//htdcRNDBDCOlZudQge+eTSz9Dwh7M765WmLushgos2aVRtfGvo44/dZ7hceD3hW8drlnLqysot33Zbjy6muvi8xTjExlUMU9jmyGJDx/hHY7QLfPaTr7MAXc2fyLBE56azWBFwarmagfVsM/eIBtfDaMtl+GMRKlrFJo+z7i3nO2l1F2DMEY4+0i7BQaB2qzrz2lDpf5GnRwaddl2/+OkXj+0ScfCAAc1hx9L9+z06PD/kaHt/Hy4f7fehiAoK6HOqWXN2oNKURboU0Qc+U5dSYbQJAxMYrQmDQb72dvelsc68T5QEkw6YonDaUsmn99AEAOvHFXltdkMpeVzqR0DRvfR1THUjdEMyMIDin//iTSYdIETBYg1QMLmmYQadPXmvbQ1D6m+DnQeJtzw8XLygAOO1/ixD9xcVf9mFywZgItzX82g2K5OGVfiNkLf2Eketh4ITDbqMgLnaF+TZp7oracgD4AALBgxezj6nuaoRrGTrcFAOImMArMzH4cPt2Is1niDWwcjNDTb3yMZ4CG2d877P6RW5qboWg3TRyceU9ERHngqCOjiVm1No9gMITPgp6bQ8KRHNRvfuMVtFs9pcO5GXT7ITw/QiZXRKFYwkB0dindpMWwhOkCRkAyHMLvdpUWb6URQsdTipXQmTld4ebDbT/swx36KLoJFNIOCs4Q2SiAKwZTxmne+BkoGETTHBt5cvAI2I1WJC1G+sDXSAqeuOILJYzGcUNUqyXxmhCjRDZ6Jl2C1G4azU2LFhPJRTCQWj0jD+E6YTc2ymhk885mZTJDBPa9S1ewtbWlyGpEY5yMeCYQbSWAJxIKAgA2bIkMAOogOdhKHg4AEN22JoAPYgDYGMB4o2/ZEzxGbN6tpIbHauKgbLTc4g8w1KaeHxLFWSqL4Q+PDyU9PBf8W/6b7sE22ocTJk52CPhRilIqKf2fx5N0OQEtg0BolDRffemllyQxgFMNgoDbW7fxlS//JPa3b8uE7amzjyDLAnA4wN0b1/HEo49h694OGu0usqUavvqt72B+fRPvXH0fja4HJ5NDoVJDq9WG3+5ioVLDzt17OHv2LLa2t2Vz71GHmqMJnq5jdE4e08iSBo0joFAqotHYF/r/MOxiHHaxVMmKZ0UhMcIzZzbxyOYaVmsllHKuAEjdbhupTAonTx1DNOhJUfvW+StIlxdR3jyJM8+8gJ//b38RJ9ePIudFeOL4cUT9Dra2bqPZa2F1ZRlDz8fRjQ0xxOIErTI3jxbTNUYJhOMk3nr3Ctp+JGCATOil+ed9ZeMuE6KJ9Fg0hQGW0y5OLS3gyFwZhayDdNZBsZBBt9lAmWtsEGBjbREXr15AbqGAY0+fxtkXnoWzsomBHwkdEiYKisU6v+aKIv+mSZTZp9j0cTJj91qJcY99zO7nswXQwZ9//wyAG7fexsV335SJfKlYQ9plTFcR62ubmKstyGvXrGcFmf2gr/K/DCMUaQKZ+6ECAHaPUa+ZaQqAgicJYeYytSIZdiEvpbMN1PfQ/e5b6LJ59zyUxykU+wr6o5hGQOAqCoS6m4ELv95Edn0JSI7gR33xeuj7rBdScDMlZFdWcMcZ4ZH/8ZeAdh0ol3Dz//tDdPcbqPd6WNzYwMrGEVQee1wc2Ukr9iLKXGpodLvaAFrpkGHjcYqYclIiH7NJCtNzO4Wg498TwOLAxcI9KpYqMfnZdF/W6+evzwDgdRtnLinz0zwn2ZMmBpAAgND5YykABAAYA/ggAOAwD4A4A8AQFI1efAoAcBCye3MHN9669UAGAI8x9xlnrMZzcQCADIDh0H0gAyARtIUBML+8PkkB4GQ4D18AAMfbQ1Lc/AiAMs7OF42z0MrHQM+nIakrWfb8zOz1sZnKcu8p5FgbmJg+XicibxsioLM/95XRGPVmS9gE9VZbfGL4mBlJjGI8nbJjxLTMmPkpK1SvFYIHNlZuQjSRRoz7C2WmygCI1/5SDwoDwJF138ZHE+gXBjCHT/T3Srq4c3dbYtIsAGAp63wfUlvE2MB2UDkBBCh9FfYjKfgqRZiw48SZnUMINd3m/kgGgEgyObgjfVyc7Hms6XdgjLzpGsTHocmvYRVxSs7s+UIuL/smQQF+TfCdoIumXFEPT9BFigpZ0/hPyg00ItmWuyqTlCY8ORYfGQEC7MGNInT29rF9+xaaO7sCABSZCMN6iPtmnyzQSEAA+tX06dXA12xqBO75dsJvARyRI5uoQQuoSLPLOsqljl1rEDb5vBjkGJokp5HISZnVQ5+pkRgAxgEAOK5hSk6jP8UDgIxiglb0p+JxocwtX4A/GGJrdw9vnHtL426zGQQcaoSEHqj1Z3QzmQNjeN4Q9UYbYyOjYg0n4JIcYl3/WDjLym5YRXYJe1hfa0+H8q+VqcRrw5omWumzlTApCDDLmKfvY1aAWDF3t7IZ61Um8hO9D9hT6j2ifbJIBNi3feyp5x4IADzsjTwY4Zg2OIc1MKa3m7yx+O/MNlAf+PekyZqbVLX62nxaIwtO/2nmx/8lOs4gK1wUbMRCXKOhB0eb/yn4MFl69LWa8b6ac38fAAAXPksXs2CIIH1E0oi0c2HqSSHGEybnghd0OJAimoUNHSBtHEX8XFkNVfyCtHiGBUm0ebeN8EEwxjb70vTGmAMTMMA0w2xk9GbTxV8AFkGnVZ+9SAptKimNqJVYTBt+Gk+599Hw44uuvehnG3h5XZINSrMaXTT5Yd+bfZ2kvx44Bgahta91dvJjf9cCANbw5cD3Y8CVmizqcx9W/MYlCPHfsb9rGSyz1/fsMTjs+pfXaDwCSM2yIMDUWZsLFhFLR9IiqnML2N5roFiu4sbtO/j2d76LVovpGGX5v9XuYn+/gVyuKNM/NlZEuQVZNqi7Yxgb4ilBkzkvUIqZOLBqZJ1MByW6xUGhXJPHEKfYQYDkIJDpP13R8xigPAqQHmnzKSZa0tDrtaOXU5x1M12qpsaB6iFgM3RTxhiP8AMbZ7r+c0qeZeY5JScpdSbmvb+yuipmhbJ4G+NN2dzFHFRph3w9XJTZ/MokPJkSYzR+z02m0ax38Oa58zqp4CYc6WZvAQCyLbhxSGyM2YiFAUBGhTyvUr4pAWj0wwkD4MMCAGQ52BhA2+hzM4nTFvn+7GYcd+RloSTvI5OesKOkgJP0kEBiANVDRVFkFkekCVoEn9IpFmIs5GSamqLEIi8bMtenvkeDJNWePfnkk1KIXb9+XQwTCSy+/PKzaO5dx1w5jY+cOYXWzhbOHj2KvJPA6vw8rly6jHPn3sIzz7+EdjDEbtfHdsfDlTtb6PgRdpsd8angkk/6unWT5nslkFFvNuFms1L81BsNZMn24iRzOJJiamFxBSsbx/BXf/VXSCW1mGWgZcllut4OckMfmQiYzwCLBWB1Po8nHj2Np59+HKVSAfXGDt469yrOPvEkgnEavbGLI48+jf/66jn8/h/8KWrFCh4/egKLxQLae9vYvXcHqXQSm5tHRFtJA0U6YecLBezVW8gWy9hr9XDx6nVxKybIMRTKf1KuHQsgWSCfwEB7MBQqaYmTJb+HXGKAuWoe5VpefC+yTgJzhTyqBLUwQL7kojfqYu7oopjKPfOJTyOAg+LiAkAQIEEWSyCJByo7I0WRAAAjbzU1RBo+ifYewCG9JwaU/6gBgGvX38S7l84LnZ+vk1IAxgB+9rOfR32/iZWVNQX8HU1ZuHnzhuxDx08cF+3yeMD94YfHALAAwGESALJXEjnKNoDh9etw23Vsv3cB3u0bcLb3UHSS6A9C5BIuyn5SY7/yLrwh2YCeyF3SoYPdq1tYPFqFjwAdJ0K+WpYUhKAXIYsMomQaybVlAQlST5zBrddeRarTx+3rN3Hk7BkENAMcDHH22efgzM8DBKzqDfQ4Qa1WEUlTZxzRreRROCj8b+oBcBC0noIAurYfzgDQRIbZEnSGATBjAnhgL7QSAfNNCwxbeZ8CV8ZsVmjL00jTRDINf+gckAAQAPheGAAPAwCUOSlQj9zzZADQ14XrJAGAWRPAWQkAG8FZAIBzebJ/JI7sQwIAZACESIMpABYASPT3gf4uUuKLMRYXf13LaXJmfGV4wLhmikyVAATBoKSAQjL5p7MqJ8jGvd2eS2XTaX3S7XkyiW20O6rH9n1ZZ4KIEaN8PCONM9nn/DOpm8hsoezI1HW2eSRrN52hwaeDXo/gnqlRXNb5aeTyzGvPyeCJzb4FB7iXcR9nzCvlCtybmW5Eo1C7P3KtsE28TOtNMop9DHvtyeuT46LUa2n22QxOGi2dsktSGCOys5qoYifg3EcJIjONhWYcMiSRWD2mGtBviaDASNZ29TPSibjUt3IPKnBSKjLml35mOQFVsrkCcvmiJAuwAV5aXlGNvWEi8PwwqYC1DPcHjDyA9ZeY2Wk0Y4JDP95XozFuX7qMkR8g8jyMmCjGqbOwi7WRZL3Dz6wj+GE17xK/aBgl9jjyWPLftn5gnUFZgUTbkZlg0DIysimdEI8Hxk3TzB1jDHi9zQAAjPcTo2hBgQyzgYMg8RFLIaCMxEmJFwBrqqX1dfz5X3xVE1DCCAHlPFLnkF1BqQj3QIISlF8nsLvXwGicFLNB9YpQKaeNAeTrtH5ph9XoDxpgTzAXxhtns5PBiOdprcn91dZPChhPmel2TXUSZJFoypMFrDT2Uo085fVJMzad+lsAQB7vU8+9+EMFAA47KAe+N0PR1j5AX5Kdaj3oMWQxEjdZG0VBLWpSaP+Txl8oG7axV7M/jZfTmCC7cSmKM9WbKzAw2/pZAECdZU2ve1/z92EkAEo/4bpKDYdO2XRqFiIMImm8OUHkAiVNJm9koWj60vwPQtKTkhMQ3b4PCevhTWXoS+bKmRxGi1bxs77O6SUwW8BJwWw0CvZQWDmA0A9JVzHsC3k8h5rrLAqlglD+ZfIiLv7UFhJ1Ug2h6uISsunEmQW28bWf9TEPGovYDWICABgKlXAKDAPEFgLi1Bn7iAMYH4YBYA094ldB/BhZAOCwht2+dnvjPuhz/DV+mOZ/ctYMACDcBBa6bBMmhpNc0JS+RD3v3a09rKxtYme/gX/5a/8a80urSGeLkiRBjRqPX6fVkfNNnRfTJPihWiRjwhOj5nM6OB4ndeNjcz+mvQrbfr2uyQLIlefkM88VKX8kEjLLXT4PPCynRsgytobXkEEw5b431OIJUBK7Tu1URRY2M8yRaCWdqYnkgAyApDNGqZhDjtExKb4Pmk9q9AujJxlZR5Mw1fOp1lBM/0wcDd87F1O+fx4LKS4yWWEAyDFBElffu4HLl65Ic8n7leAdTdMoAeB0otf3JgwAOQZm5sXmSvVkSQEAaAJICcCAxmVkBXwPDAACHJbJZMFMew2xEeeaYp3e7TTEpgDwM9F3rin2d/mCBfRhFJ0xAuTjytrk+Qd0kIwl4n3O6YplSnBtIqWPx5UeADdu3MALL7wgEgAbK0jjxMhv4YlHlvGzX/5J3L56GWGzgZef+gi+9id/jLPHj+H1V1/DiZNn0PUjnH/vJq7c3cXHf/JL+LXf/B2kiiWcOPMo7tzeEvBqv9kQ+mO2kMfV96+JiSALKNFKi+vyQHwe6H9x595dicgrVWr4+V/47/Gf/+CPhI0wosFa0BWGSn4couYCZ9eXcGZ1Humoj6C5g2ySZyxC2k1gbXUZj549g3rPQ3p+BZfv7mFx8zT+8T/5VZw4cQI0iDy6ti6shtQgwM6tm1ian0OpXJQpLq8BN+kg8EMk01m89c672G12UZpbxH67j1SuCJ8Th5iox246vD8IAHiOi0wqjSx1lv2O6HlzWXpxDOV8zpWyGPV8zKdT+MjZUzhzZhN3928jUXRQWKwimc+juryERz/yJJKlEkDWR7eDHD0x3LS4gPM65nsZS2wF61WNPuIeQwAg7vv2owUAQly89CqCsCMsE8Zu0oF7YWEJu7t7+Jmv/C10Gm25N7iFEUx///335Rp87LHHMaYPxNBSKA+WQT8oCYDdYzQpiAuUegDw+1FyjObIx7FqFd2vfRvNV19D+713sZRKSHSkPwjRzbuScFAKkgIEIJOEF/qIAh9Fx4XTClWXnUuhvX8b5RMraA99tDpdrFQXMdztIZvKo+F7yMxX4WcS2KvvYTFPkDeP9miAYSaDrXYbpbU1RMUizr78MjC/SGMMdJpNDDj1pWlWyhVNLimvIyYRcQLLdS9WQ03Pv7Qok1rucA8Ay4j44QEAfD1TUNnmrZvJbjINb5C4zwMgjEkAHuYB8KMCACgBkGZUyj2uCeoB8DAAwKYA0ASQAMDAyU0AABAA8OtwHZpMaNQqvVgmJmQEfvlt00wIq11AFILjStMfhJ42XoZ5qFNw/Z/AP+tXNvtswAh47zdaMqkmK5G57kMyMiTVdprypHIy2+wkFJAXEEr3ajaLKkOLcPLkWWHcsYGapOBQp8+J8nCI/X16tETqnWUacKnLhGWQFAYt6+/4unWgiTeF2Wxdaus1SUvgPi5GzOoPYE1AdSqudbjIq7gnMjpPpt5DpHNpNPstOaeTvoeqwGRSElhYu7ZbjGnU+vcAi1c08gRkOXSRylJ16uICxXNEDbwrDSBZAKurK1heWkKZ+zTNBoVBHCLhcDrP50trI0vggaC/1SXzmLe7aO3X0W004fd6whQRfwEOv8gYGgzVV81x5Bjzg+/dNv7WiNiCcdZsXbzKjKmypCDIXhczgZb6jmxtMuCYmHQQAKD/CWtL8S2xBHfxXNHBBu+XZqst/jqEuMi4XFpbx5/9xV+g3e2JHCCRyYoEQBjXQw61WPPxWuTj0tSc184AvX4g5Cg5WZQEDHVQS3mKPXeHsd3iDOLZPpbXONdUgjM8fp7vCVud+zbZ6uqXoMOX6WDa9qtC8Kc1gwAA1v9CgTOuu5qsQBCEPxNvK2F+WL8A/ZvEJ5994YEAwIOa7x/Ezx4sAHi4RIAnX3X0usFy4SHyZwEAmVKQoiRRHSlzYSi92I4u7ARXQYQp7WcKAJhDZF6snR5bYNpOng42mtOvpDkzTdmB5pGLq75omR7KQuX5EuFHFJDrKqcacnGGnMqpM/eAtGKZyvM/IlCm8TVPKQYpovVRdE5MSswIYrZA45MoXfzwY23Pjxxfk19qTUlsA04jRUvx4QWby2eRL+TlMyllXGw5LeRnXUj5ZFymIEijjVE8uMhOp+pxAMA2+EqHc+DTnMRQxiYTCJuzKtIHtS2c/Mx0zvL1AyYLlgFgb+AJKBUDqPRwT9kZ9x3b+PPGfAgOAwLiYFf8OMwuKvFrk8CzjAAAIABJREFUTF4jm1W9A+Q8clMQV2KB5BPokUJanUez02drjIXlDfyTX/mnou+Pxg4KlXmMxw7yzJ8djtDc3xfX12zaFY0ap93CUiDTgtcAC4CkmlKGNCdK0mF2BGfgIzUKkRpTmypKLnFb5SSTNGbxBZAcdyAjAMAQmaiHDXeI7FAj3njdWoSbF7VesjqajwNVFgDQyEq9QiXMgpuhtNSMROTlQX15BgsLcwJJ9L2usABWVpeRyzNujS9dm3ZeS5yE8zpWXG9ahPD9+56n2jYCSgaUaje7ePfCe6jvN0RDzSZTaGcim9GNqef5BgDQvGwplUwxo1GACYlQnGUAMAVA1raJyd/hJoBMAJD/zaRCCiQjm+BxsZrGeONvN2duPCyQCHpoPJHRGZq0EItsT9k9GstjN1cefkoAWGxxXSJAYOl+BBZYlDFj9yd+4idw8eJFyX7e2NjA/n5dNre/+dOfRT7ZRtGNkEuMcHRxAXMZF298869w7pVzOH1iHadOn8Wt7X3k5lbwzo17+NNvvQm3WkOYzKDV7uHIygZOnjqNNy9eEIpgJ/A0zcFJolVvoFYoI5DGkP4PGTEd9EcDfPTjLwsA8K1vvIKdrR14QV8mIolhiPlSDqfXV7BcSCPc38LPfObjcP02/MY2Hj95BImhh9Dv4NFnn8Pt965jq9PHsDqPZz/1efyDX/pHWF0/gXajjzt37+GFl15Azk1hvVpGa2sLC8USgsiHlxjK661v78oaf+vuPYwkri2JbjBEoTqP/WYLqWzOQGFThk9CSxZhBkSMsRqMkCfrgbDb0MdwFMDJOBKFOPA9pKjF7EX44mdeQi5L1lSAzrCL1WOrEheYLmSxsLYKt1jEsac/IqCXk88hHCckvYJO2fSEHlOLTABglNAmkFMi2oPETGF+pAAA88uTPXzn1W+gXq9LQ8sPNfNy8PTTT2OBjSwSuHdvWxhNrWYb5XJVAIAwYGDpj0YCMPGbkYm3NkyD5BB+coC5aIA7v/X7SFy4hGKnifkMG70EwoGPZpERjBlUAxduIi1xYGHQhx/5KKSy2L92F0vVOfEG2GrcwXi1iL2oi9ryIubzZeTGBYyu3YUzTKDb76F44gh2797EQq0mTBwxjlteRod64UwG96IQG08/jaVHH4N7+gzGYQiP14GkKagpF9M0UmIC5whFWyZ3B+qH6bps90j9+WziDtdYnT4f/JgyALR+mX59X835EAbALAAg/EQjt3RSGfQZn/59mADaFABlkE1g64kJoGUAaGTc9y4BOIwBYD0APowJ4KC7L/4ry+tHRQJABgAbOJEA9OuIejtwE5T1mTQd+ubQbM0A/WLwaph5IknjZFUGArq/2bpF9nw2u6Txi++UTix5rNPZrJjCupkstnZ25bphYzZKpdAZRgjZZAoNWt3MRWctLvcqdZWrRD5D6sqFhQVUazXkcgU0Gl1p1vg88Qk/zQjF7Ni8BhtvyOtBpbZkMJAdog1nfMIfH8Ac5tFkf5cDC7I6dDYxNQjklwKgu67Uv8JIy9EEMFSXfTMdz+Sycu+oh44O/yxQbwH4CYPU3CLy3FbGzOEE6zIraeGgRXqhhDAYacpLwEHSW4zZYqVcwtryMtbX11CbqyJXKqqcOAq1qR+zFHKQZn1NqUK7LfumyAq6Pextb4nHjqQjDAYo8Ll5bk3DbeWBtpbg+7CgAI9LvD6QZZAMZpFIjkUCMDTXjTAxhY0YmTg/xgAyLUUlAON0SgxQuQfyWtRkUu2zeF45vFDzyQD9IEChXBYZAOsqfv3Vr30dSKUR0dmADvkTzwnGxiu4lkiwLsqh0/HRbHbR6zFyndcNxVf8G1abep3Gh9Yf1EvNrl0Kcmnyw0QCIKbK6pPAeth+to85HYyS7ZBAwPhXk2IxeXyzzrK+tRIoAix63au3lUrIBw8HAB7UgHyYN/qwvyfaZRGO+AH6sFNQi3bw99l8EjkhAKB0c+P0z+I+rcYT/J2pCaBlGehk2voI2PelN19s8zFTyHijaeVps4XPh2YAUKfEi982+JGa+gmzwBiccOHo9zzJRhXURkhBCrymkjSVMfoPAhjmIMqSat1udYmbxOUJIDDjlhs39juAhsYubgsATOhK8tpHMnXjBFBjFvWY6dTfTPz5bxq5mPxg1arwfYzhkhFgKF/Ti1vfBO/nWTrzhOLPRpQun4TAYgCAwRYmvgfWg2LiBaCHQhvL7wEAmGwSsag1fk8M8qz5S0wvNnuzT66ZGSBg9pq//0b/YHxOGlVbfAnuqykAXMTViiYhlLCexyLNRbZYxX/6z3+CW3d3aM2LXKkqFEgudpHvi5aY5yMxpNaLSG8gSLTIOoi689qT6Bc281AHVrcg00Bn0Edq6CM9DiVHnc8tfIBUFkjnBQRgIcHXl3GTyKUTKI58LA46yA9DE+dn/COM7nMiATgAAEwlNxYAEGRTTifBjxFSDt2T2RhT7ppHuUSSLW+oEaq1ivwvRYWhBnPCQWCDMhVB7UmZN6aCk2mAQfH5XrlBcvG8duU67t3als1AKIRhhFKxLJnuovkjlV40cqY4jAMAlAAQfBDN9/0MgA8LABAgsDGAtvm3Ba7V5QlzwTTkXNMsi4hT+uXlZc22NXp9fubqIhKpdBpra2uygbN5b7VawgCw9wL/TqiY3JidpEw2rG8D/4bPQ90//RFu374t6y+PzalTp7G7u4v/4Zf+Pi6/+VW89MwZLJdLGHXbSEc+/uT3fhepwQDN/RAnTm1g7egpXN2uo4cMwmwZ/+73/gtOP/U4Xnzp47hB88pEAvn5Kv78G1/HKE3QpY/N9Q3s3t0SmjTCoeRN91msZVzs9dp48oXn8P7715AdjZFJJtFoNkSTGfg9Aaf+xosfxRPHN/H//vpv4W9/4Rl87oWnsXfjMq5eeAOPnNjA2TPHxUH64nv38MLnv4R+uYJ/9L/8Y2xsnsCtm7vIZ8ugEdN2uy7X40qhgKQXIM1J0WiA+tATb4JSNo+d7T1kCyWk80U4mQL84Rh7zTbypbJoaCetBa9vYdgoACAiF95bgxGyjIOkARK4Ho6RreRRLBVQyGThRgOskhY6HmB9eQ7b+3cwtz4Hf9TDqVMb9MTHgKBe2sVLX/ppgDRlTnM4RRDHZ8or6J0wgsOGiXpkUiFZ8Dvqhm0/frQAQAQv2EMm5+DSpYu4fPkSjh8/JvFjTJmhqddnP/s52UcuXHgXzUYbyaSL+blFnD37GAKfBW/2RyIBsHF6XIPooK8yuAHyxTRw/QYu//q/x1qnh2JyBPTbQssdZVPYZ551IoO5HpkKBgAIe+iMfXHvH/niaYiEO0Z91MFwo4So4uLUT3wG6IfY/sOvw7nbRnXgwi1X0G/tIpVPox/2keEekMpjGETY8X0MKxVkj25igfGBp88AK6tS9I8dVwpn0mSHPGY0EXS0wB6wxpoIiCdXwQSY1e/oJvXjAADsWiU0atK1xzqRVUYiYzCTSGZzkgIw6wGwsDyH3GL5gR4ADwMA+M6/HxNA6wEQTwGIAwDjceaBHgBBa0dkRqtHjmPgZIUBQO21AABeHUFvF86Y8jVlz+mwStcXMcnO5TCiq3/ExojSA12NhA0gcWqss7nuczaqf0smgTUKtnuRNK4EmchcFWlRiDCRQHM0RIePb0A7Tnutqz/vEn6fkbxkb3FKyscjkFWvN9BsdZDPlY2prjY0HHxpXaYyOLnurDafk28DkEuM9mAoEb5aj069KCxIYJtvO9nn+7f1p4DsIi3hGmL/9uA6yMehuz3fO1lydkprmXLZdBaBF8reaV+vbSY1eUPNtSdsCFPnxqXJ7HE45LRMVDGqYz1mgHqyLiWqW+pClWrSyFmik5HAkZOnsLK2jmNHjyJTLjHLF0P6PrDmoveRTPzpW0CFGBMgkoi6Hdy5cwfNu3cxzzqq05Y9WCPTpxN8aTATiQkAwONgde7sFXipjCOug+rjxppLOxiTe+8khelEwGnsJCYMgEylKACAz2MkjbqjkgQrj4j1DalMBq1uV65jDlspRVlYXsZ/+cuvouuH6EcExNnIc3BirnFjoMfXlUrlEIb0PxrA6w/ge1w/qCMiAJCcGBfadWa27n+YBEDOm2nIrf6fJoA6uNYeSnvog32AXEskUEQccsai6Y3+3xinTXpAybox4JetaQW8exgD4LCpZvxNPqzBf/DfM6tXNaKKqilqGKexzlKwZw+wEVjJ36jjdEZAAL35ibZp9IttRnUjmtKLdECuBkEHGt9JDGHcpMZOymPbmqXHxxwD7cR5ym4wfzczZRf0j06VRKl6fUEI+XBi3CAXNZ1jI9FZEwAgxVgWCrpiihs3qSM5jRSz0SSy4E3N6mR6axgBMmGNmc1J42SAjzgTI34cpJ2P/Y01OhGdlOOgWC0LQmgpQMKiIFWHoIu4/Cv7gAuVHQDY4y1PTZlC7JxPGm1jVhHXNfN1xKkupN9ExjjE3mg2p91S/S0t7AAAMDkP9qa6v8me/CQmR2HTOEGnzZRdJ682x9YWOrEzP8OumAUCDnpo27xooxs0ejLdcmV0fODyt5Fy4kpq8AxioUoVU1IUN2keYSeVxatvvIVvfPM7SKVzSOfycNI5pPIVdRMOA3XrTwCN3W343Q5q5ZLG6dF3Qih1nJQrsswdPxLwMaMSgKGH5IgygNAUAtQgORjSbT1bQMLNimEOjx/NaziZr6QBt72H3ChEmhsIm3cildS1m6QBTpcN9WTaZDCCy9wffI/ioqvliDy3AAAuUeAEVpbmJX+YBQon/3PzNXiBJ//T54DvReKv+PyZtOrNDJBm0X8pYkxWOs17OF0mM+L1755DvxugXKoJvZjfW1xYkuKEOfXi32EMggWZN+keSqvUGEAeQ6LQex0PDaYAuFk5Zg8GAGz+Nvfxgcb6xOJU+bqtEy8bIatvtE05f66USRf79fp0om8KLkHxzRTGatDixYvd6IWxFPqaFECaHeOjAl8ojJVyBZVKVX525/ZtOXcsPGnGur+3i5dffhG1UhKZ8T7+4c99Ga/+169hY66GtUoJ57/9bXzrL19Brw0sLKaxunkCy8dOYbvt4fy1W5jfOIbeYITvvPYmfvEX/iH+1W/8P/ASI6U+Rz7ylaJMKHJuWiL/mKy+sbyG/XoDxVpFstBf/PQn8fWv/yUSYV/jB2/dw8rSCqJhgF6jjr/zxRfwuRefxW/83/8cecfBM098BM898QiSYR295jaWFmpY3ziOhDuPP/z6t/EHr7yCQaZAUTcwTgMDR6ar6XIevtdDwvdRZWRV35f40+1eE7lyEaOQ9EkFi3y6a/PiINWa3yOl1DgM62zRGn1qoc41itcu3ZnTgwilrItjm2vY2FzDIDGUcysRYXSYDkKszdfg91twUnRT5vXI6LwkltaXkVtaQt9J4ukvfB6R38c46SBdLgmAJUZL4xSGAYE+BQBsQ0vw4Pv2AJDGIb5mTpc5tb2JT4GnUj7SEQbDPvygh2q1gjt3buP1119DpVpCp9MSAOTo0SNCgb3y3jUEwQDFQhWV8hyOnTiDoE/zK5UB6sd0H9CXoyCqLvUEs0n9ZCPMCafGL03209jr10eL7y1Gn2q4RVzPCAIkx0NkEkMk9uu4+W9+E7XdPZRSlFmQRquu6Z0sG7w0qh73GRdcpLt+B51EgHSxgDvXd3HqzEm0ojYwn8bqz3wKw2AfyaMrGO7V0b1wE/e+8w4eyS3B32kikaKb9UgaEll8vADUwiNfRM910cAYHddB/sgaykc3sTsYobC6gQoNLctkUjkY0geE+zabATbVZvOZTMFiJdO0ljgsBlB21AcyALShMAXwwe3PpBEdlkJhv2fOwUiNzwScjEkjKbsJ4SKV5/7kwBlGcAYj9G5cx/aN61hYqqG4XMXI0X3p7pVrJgZwJDGAIoEU1pnei3rWzTVjrymZ7qncUeL/Mq6an2Uz2Lm5g1tv3cLt63ewsDGHj332Y/DHTOUYSdwfj2eawHnExo3DHjZC3Fc1BYANSAJZYfzdHwPIxngIr7EFr0cA4ARGyRyipAEAxh5GXh3jqAlnFMhzWRCAnQWNcrn3a1Oigye+R6HOi16d+yQZIGZaaoEDsgcwQtoMgCjx5L7DfYRGe2y4qcGnyW6XtW0qhf1uF12ay/E64tRagHLNuZf9czQWCj9larwZKfWizE4o/H4kTIQDnjdmeMRrb8rg1ClzvP7iNWF7Du0LzJ1rpcCAgN7c5wQwMKaA06n8WNiMYkJjmtZZ0ICNPB+X+158eMVjQg8hr+uLiZttoPnehKHHgctgIKk5duIva425BxRQUTBRfBKElcjhhU7ZWaOw/ibrRMyRKXEUaacmOHG6zqIoZBM5TiCfy2J9bRXHjx3Hwvy87P9kIjPRRzpN8RAYiIzTSjXdwQBbFy/Ab9SFsewaOjxZgqwB+PvCbDax5VID0JTXmK/LnGjIetVo/I0ZoMSzCwNAkyIIAIgEgCBTIYd0qYAxwXquQfT+MTHV+vq0XhXZBJlKTFrAWGrPRDIlPgn8+vrNW/jOG+eRqy6K8e5gyN5ruhbJ9cfvD1hL5uE4WYThGN1OID4zUajHjSEBDGfRMl892mwymCF+H1zfJmC5rhi8xi1LgmsyPSrIcpE6il4IvOfN9WhPvlD6B7xHWQfQhFN/z4JbUqfLlqUyDBmsijTAmhWqTEL67E8++4P1AHgYYHCwgefkTlE5pRJNm//pBT79iyklXy9yMf3jRDGbNSZW1LzoRmPRk0KRtEBLX5/q9+M3vP13fHH44PcxXURkYzL6p/saO9MgCupsEEYb9cHn4+tngdfp9xVVJaND3ESNqZ9ah2Nvd0/cJkkFE6q/nHwJZ1HnT6JHcRfUGaTILlrxIo3PP6XVy/Iiz6W0K704LCKp6KI9P+oqTidVRpVQ6x/wTjDnzQI3EgPIycUEhY2lA8QWWmWdmZvdoLV2wbavQQEMjSPjBkKaJxdPvg7Se9Th8iC6xeNsAYA4gDR7TuXGmNwUJlLOvD79mf5vgYf4BmA3HJvMYIGLg9e3fmUfJ/478lqMW74aPBoav7jX23gtLR7iJjAEgfReMVofTu4k+obXDp+LhjhpiaejVomGMG9deAdvv3MJ+40muoxBiSJx411cXUez46nqigsFNzKe7yhA5HuiB+QipNwYlToIz8BkovLC5eKt74uLL1srTiGn1xM3OaFTTaKElLWQokwnxylzClmM4FJ2EHiosXgI+0DQQ8oZSjrLMDEUoqhe9bwXXJZt5riM4PW7YoRXpskfF/ugj0KOk74KclmdTuSLdKkvytQqGkQCChK4CqOhxK4IrdFoHqdwnZ4/2dySKaSTLgZBKNGB71y4gE6nh3a7j2igqLsFx8RIzUz/rTxJU4IsKMMJChkAgE/6VjorHgC77T58sgmSmnErjrim6VO7UN1ktBU0qjcWXOY6tfebpePZab+l5fEeslp9FlOM6FxeXESz2RDdmU7IRkKdpGkRaZbNZlN+JkCaQfOtOSK/FhdmiWRSoIZrQq1WQ7VcE4PFe3fuoU0XaN8TP4Yo9NCs7+ArX/4Sqnng0aNVoF/Hzs0b+MInPoH6rVvYXFrB7/y7f4/tu3uST84+5fGPPIXK/AJ26g0sLC9he3cbF6/cxbnL+0C+Js1/lHXw/t42nv3E83jrnQuozc+JidLS3BJaey0095vodz08/dSzuPDOu0ikRkjmBvC6fRQTc3ATWfhDH6loBz/3E4/gU8+cxeW3r+Mb37qI9/dHePSxs/jbX/woCmlNYLl9Zxt//MdfE2mNNkIyZxHwzeZyWAU/iy/9X7d9DhFY6Cp+fH/zazF/8aMwEzeJQ6K79GiMrEzmaKAZYKGcx+bSPBbLBXF09vsdKeBV6qFrN81WGWOYTLJwZL5xAoWCg9XFPAaZJPrVeTz28U+hWJuXWKlx0EUizcKM9x7XYEqEUnBHKSl4R45mkes7tfFvB8Hiw4YDB9dgbnoK+lvJkhryTY8Hi9her4NirYSw30EY+SgWmZNMnWQGfUZB0pwwQfZfBvv7e7h+4yo8v40w6sFJDgUEIOOEwqO0W8Rzz34MgU+PkIyJ71L50TTf1kYAqTZUk4Y4maSPidb7OpQx62Hs9cajZa3un/eGeJTINEfZb/xgXKnLYrXZwBv//J9h0+9jntN/pjaQaUOKcqFIAgtyvDa7PWzv72Hl2Aq6Yw/5QgnjfgLjTBI3wx0kljJYOruK4uYcRtUs3r14EU8/+jzQS2L7P/wZxnselmrL8PY7KCTzkg1Ogwq+lSs397F56hiCUYRgHGC7vYfi+jwut9uYf+IZPPFTX8G4uoRENi/rxfJcEUG3h1GCqzencIeb4CojcOYjTjdkXGvMQVuvD2WCTa+f+ydg00dUrpste2RbnHjgKKAux1vOo4IAPHlSf/E8ZhkplhUGgMvGaAR41wkAvI+V1UW4c3mMEkO4o5EAAMWRI/ukz92IgyWzIsvyLq9DAQB7DfO5CbSy8VHQjMZyrI0c7N/Zw90Ld3Hjyg3MrdXwic99HD76GDp8bFOjieifkhu79nNfoPSOlx/v75S8ngwC+GGE6sYphKk8xhmldgetbfH0IAPAmgCy5sqPPAy6OxiH+0iOTQygvH4bn61NBA0Btb5SWvu07jGO85zSkqbtJAWIFuMyw/xk8yleJZwgmzqYUjrWUUJ5NlRr7nXtMEDT99EeDBCSWWqAJRoIJh31o5EaWF7i9JohkD5llsShN/133KNp0vSIRtpImLiGpRzZ47hvsuFn89qo1yVqU0AYeoa5afm+/TutU0dSw1BLP62RHVmHmKLD/8kEZHPGmtnWrnfv3BNfHBoup9NZY5B5cHhkh3iTBi7GHBWvIpozC/DPCbKtMaf3mq0TZV8WMzgTI2lklgQA+BiTib0B2QjkL8wv4NTJEzi6uYluuy2NPf+e8g6eS55T1gNMUkDoYVCviyygS1kHU8coDzNeAtx/ux0ymsaSXsAbldGEfO5adV5ik2nESOo/H4/3FJ+Hiyyfl0sFZUYO5RQEWYp5FOZq8LhvyPVG4IEeL2PpC+R8sVaRYUYkHiUEm9hYs6Sq1GriT0Qq/B/9xdfQIauKQ1Q+J9dohybRjMoO5JwRBBjJ/zwGZMMyPWaAZqOLVrePZCYv8ihhCyQzaigZcX1Rjb4CA7p+CcBmvOikdyWjjwyqyYRfAR67TnEtZB0pchvCakauKj2H+BRo46j9Bb/W5xP9P4dzBMsyafUAEDPNqTm7ZWMnPvnsS/ePP2Pr9cMa+tlN/mG/P7sXiMZJGkx9I7aJ1Gm1Imv2e0JFNmib/K7V7TLj1+RgSsayydS0un9ZOlUKb1A+O8mfFhrxJi3+7/t3r9hGJ0j+YS629nGntBgbv8CTI9FbBlWkqYrQq6j7IGrHzMpogF63i16nNzUZNFNPIzjR6Ade5IY6I5dZbFJvX/ds82kXKvvz0Zh6E6OJMmwBm6bAx1NZhTb9pBFbrTDRZfm5y8bJmJSYOEA1gVGphaVh2U1dzkWMKm/1/7NUmek511eqxV5fXoM1JrMoWbxZn/13nNoVPyaHnVd7/OLXsAUA4iCIvU6tlsa+p8MeX5v1g0aTk98/BABwxCRKHewFVSabg0W8uONz0XYFEBKtHIB2r4d8sSQ0PJr50bgkk86j1/exs1vHd18/hx0auPQ8pIiaM36FCHHaRaFUEW2+GMZwQxxGGND9PQqE9sdFmJutHg/zv9GZ2a8VHuBlKiQqsSeSZtXQsfhzaZ7TGTEVsxBBMpeVCRYbp5zjIOv1UfB6WBiFyIU9pKI+su4Y4cgH5x00gOF8n7osZ5xC0gAAGLGw0mhCmuFRfpBMjFAsZIX+TwAglyfYoM7B3Dy5yVh3T8JfghQTAKDhikzpdSLJ982m3ut5yGVyon/l+2FxcPf2HfT7Pjo9auBtoTG93nlPc/G2E0Tx9DMAgBYmI5ny+2RJuFnUuwYAoAOtYQBwxyBt7/4YQAsAcCokttYHiuhpocMNJJLpA//n9y0LgP9mUXX3zi3kOGU0NLRsPoe5uTnN8TUaSm6YpFNzgyboxsdgcaNmfwONJuKxzpl4JU4iyEoKh9i+tyOb/1y1jJvXr2F5oYwo6uGnf+rzaG6/j8c2a7h39QL+wd/9WQSNJvp7e6hmC1gs1/Dr//Jfo9v1pdG5t9XBpz/9AjY21tBjIxj04Y3SCLPr+I9//g1c27mLLgb49Je+iH264VcrOHf+vIA0BKH2tvbx0Wc/itWlFbz67VfRbnZQni+hPWwiCkZYTG9g4AHpQhp+8138T7/4MRybT+P61Qa++cYd3OhV4A2HKGAHjZ0GWLfR96FUqAg9/oM+DluT7e+yRFAhlG0XFNrRiZIdKCh1lkwV3t88Fozk2t7ZRaWQRS09wtpcCcvVMrLOCInIFwYNm0uhVdI/hsADnaJzvP9ZhAyRz6ZQLqSwUE0hPV9FtHEUm898FG62BJdsLZ+NKJ2ueVcTZMyKYV5yoL4Ug2QojQi15aYFO3AI7PuepdYePE4WAJDZ4oS1pCCAfkSMCXXJNiNQx+uZ6RId+TfXFDeVlRhTAp8sBJn7vXXvNt449x0kHGaIR5ifr6LLtIV8GZXSEs6ceQoBUyCH6p8he5NZbycH3tyr9wMACgoo65evU2NY9cNO6NSPRaAd+gwaAMDKDG29w4Yi6PuoJsa4+ru/hfy9Wyju76Ek2reUuK73h0Pk8iUkaFjopFDf2kKpVgQyQL3dxmCQRHlzGblHFpA6OY9efxvvbV9DOxnh2eefh7fdxmLtKM7/2u/hVPUIGjst5Icuqk6R4zjU29uY2zyCvXt1kS+xCY5CpqSM0BoF2KOT+HMvIXH8cRRPPYYgm8fQGWPQb8BNuhg7eY3POhQA0GHCAfrqjOzOuokf3Hv1fDwMALCA6OSwG3anuXUm83jeT/r6TO1h6kh64NBLJEEJQM5FhuuShxfTAAAgAElEQVTtcIT+9fexe/MmVtYWkaxmMbYAwHvXUGThPRrDJ02eEXYGjrXXjY1EjAMArJnY1LBZY21FM1rWpvU7ddw+fws3r97E/HoNn/z8J+CNPQyZzS6saE5uCbgxB96s83yzQpmkpFPcbmSvdccK7FfXCQBwQkoAYICguS0MgJUjJxDRejeZl8je/NjHoLsNJ9yDM57KuqZgjB2IaM3Nem9aW2mtybXF0tltQ8pmw/oHSCScAQVEjsaIRc8z02oaQI9A/0HKnLqjERphgHoYoE05HZvtFP14TFMjgzGtg3gIhPXH/Sz0JxR/AerMBFwz0Uey72lDFItJ45rImnvElK2WNJ827Uam52S2UAqXSEjzrwWO6T1iJnOUtaazZBAyKSUlTCPundlMTo4Vj5tlKvA1sH7d2dnB1tY2et3+NKc9xjyY3Udm+ymd9JsBnWEwSDVgau/Zupn1sj2n9jWJUSEBSNYOlDCIZEKHUDJgpNzRTSGXyeDll16UxBwm1iTZ8BN8MbIG/l2/VUe+VBTmxnBvHzeuXsX+1jbSThKVfBFDyk0yGQSeh/renpEVrirYQklWIqVR5zSITqtMmPcKr1GeBx5/1h8O/ajIEC0VkZuryf3Hom8UaXQem2h6pLEctYkEvP6YjlCpkqHZVc270dyTGXnp+i28+u776FHNMYoEqGu3m2IQzfVHEg24xnFiNSKjICP6/+EwAY9x2cFAzHpDuTZ5TiiVI/OByWnKENOYSltHmyG34FjKcRGGq2U4GaNYYU2btUq3EZM+IAkRvC/52JoawftSeytt/GVFEoDaDIpYP0pghWFgm/VXRK782Y8bABAyYaxxnWwYAtTqJiB0c0FyVRPDC1korhnd8LmY6u9oNIbVv7hp0icMHeKHDADM9t62abLopLIArFGI0SvRiEFMloguUVc8hN9XN27GgAjlnwDJJGLENNZ0fxR66IiKz4kO3C4e8YZzFkGMb7T8PS5e8Q2aFwqnLhZQIVXNunbys5wfYwgngIxxVLXIsGVpaBOii7QtjizIIxu0nVqywY3R5OMLWPz7fG7ekBqPoRo+otN8rfHHiwMAUpLNUPDjC6xdED8ItLLNe/xx4s8lt3FM8zT73Pz6QcffurbK3wmRQQuVuKuuoOVc8E3TT+BHbm5jnEJtk6DkyRTKlTlE0QiXL1/FpctXsbdPQqcjCKvo92naQxqWUgWQSmeQyRWRJGNAJt0RQr8vuiuh0/P1m83CTsXFYdZkkUvpbxplivDHiREiukoPI9Hjs1kmXZQAABdimgANHKqUE3Ao08lmJWIqn3aRY0RS0EfVAACZgYdCmg1rV4MlDWUNY97ndB5TZsRoQFoli38HowFBCzY3LiplZuVmkMulUSozGzytgCLXDpraOJCNRcxyRNagQNY09kPLS752ynOYkpAmUOAkcf6ttxD6geSI+yHvYQUAbOPN64YJCR8GAPCILtPMq+eLDCCAixHNaaQr5CKoeszDGQDGHHHiEmuZTzoh4Othcx6XzVhfADbxBNCKJqnDIvqkHfJnvCYlKiibkekpp/qM9ZNNNZORWD0WN3njJp4vqKSA9zzXMZqZUt/IiTvPU7/bRqmQQ3P/Hp588hGsrsyjnBujv30VT53exBc++XF8/Y//CGc3N5FP0vE8JRP73/29PxBQNKD+eDTC888/L3Rvr9/BOJXGVicAckWcv3IVV+9t4XN/88vYanVwe3sfW7sNbG3voTa3gG6nixdffBHn334LrXYTlbkqukEP9W4L6VQBZSwincyBPmte4138X//z30Giuw03UcO/+a2/wJVmDnCzWKlEyDgRwoj3oYOQFNQZaU58jXkYAMC4TAWJpjpSnRQqa03YYbyeokjOQbvdkcnG2vo69rfvYbGYxsZiDfOlPMbCnPGQdXUax2uQBlzMQSal382Q6UKgDCjk06gUXdSKY8wfO4LcYx9B6fhpDDjpILBNACDtkO8PRi0Nh5T6pOBEvOtHGKYoDRiLKSD32w/6iK+Ps2uvFEGMD1VycQwAsIAjizofpUoJ3U4dxVIOQdDDpcvvIOGM5Do8snFU/pbTF66JvCczGRaNPZx781V4fgtOUqe/y0trWF05hoWFDQwCpi8MkKZb6A8RAOBJFL8bG7mbMGwZw8LL5HNI9dp4+/d/G9133sbKcISqkfBQxhBGHgp0+e8MMFdZxrDe1UI8n8SlqzdRe2QFd0ZtPPMLX0I0bmGcifDuzUvIr80hm8tjY+koovf34G77uPCNN7C/7+HY8hLC3TaWy1VCq7JW9FoexkGE+WIRSamxRqKX7WcLKJ1+DBdaAU5+4m8gubyCwvGjaO3eQalaFQq47gmHMQDu10bP+u5wj4mD67q/SmUxoVxPC+SDV9lkzBIbYU33cuXVWDqx7s2G6WEGQtQP98ZJNQHMuUizdhwM0bv+PvZu3cLaxjIS5fQPHACgHJIMyea9Jm6cuy4AACUAn/rCJycAwEi8IhJwRX4jdCEFesXLSVkAwr9xMocCAKN0QQCAsLXzAABgC8mIMiGdytvzEAdeuC8MZU83EdvSpEwn7dwDbPOszf5BAEDlBGpqxtucMjlbV7E2IIBIgNJPQGIn9zwPu70efJ4v0ZxzSk2X/alOX+shjYkLI86FTQNkIpntgIZ1Cl+bfq1JWtYokBIxri2VSgme31f4zsTZBX4g4Lg0oMY0TZpuU8/agRnfU4kS2LTG6HJIxufSCG8F/wmcMxKY3jfynH44+RnZXfLebIUcY8LYc2DNfW2teYAhOwEADPxkampbQ9vjYEGDuFEwf4dN/nikUg8BBDjpl9hvM3glvT0aiDTg5IkTWF5eQsZ1pe6WZno8QjGfwTgMMBbjYwWpBq02tu/cwT5B6nwB7WZDQIaF2pwA3O1WU66HhfkleB0fXt+TKb/0cSn1NCAAwPNLRgIHEQQAODxKFgvI12rwCJ2nkgIA2CEj90UuBRxK8oOvkcMdRiHS7JgfOlF3UCqXEYwdfOfCe7h49X0xhaYsVPba4QBLy8u4t70tQzOR07Le5PCJSSyyVzECOYG9VgdeOETgUybDco0NOH+XEhXWYMaFX1grbMZt9Po0MnJKYZpG0Nv1VNPhtL4cRLwHZIWUfkA8GhjZORkAaeug+7FhMEsfpuRTso/IVuH9LPUk1+wfOwBgcuZtY2U3ANtk2otXp//2Qk2p7jSbkUkmaRS2+I4zALjI/rABAFKfpw3ilMYzbQaVbkQEUqJLApr8qWbHTlFFTzUcygLBhSIKQlmAOOEYMp/Scg5ts8USjOABDU1ien+7PdoFOt7gTpFd/S1p2JMs1tUpVaadott3RR/IBY0FFhcFeX9mQ+a/ZXooJotJuTklt9M0UvrcepFPgYi4HvIgA0AiSaxEwriz8u/4emcp99Yd074Gvnb7+ux7iIMfs8fjsK/jDfpkY4tNVOPH8mD5cf9X8ee2f2ffQ/yx46/V3qjGxlQArGkzYGPoXNX4DJXWxK6A0y7qm7p9D7X5efheiPPnL0jjz4af2iWyAEgxU48INlCkHRkEmeeMixujpIRiRDCYFK8QY2ohOdchFc8AAHoN6OR5OslWt2cuuKkMCyUWjdTq9YXqTCdZWaDFIC6NTC5PeBZDTpv5p0RunSTymTSywwjp0EORRoJ+F5moj5KbwDj0lAYvvfk05kYp8MwujpDLkKKXUgBgrADAXK2MSrmIXJ6+IAQLVa/LK5HXK1c/MiEkQcJcuwQA7JXK57LgJBs8Ti9y6Qz8voe3z5+XOpYMANLTuREI+moYTDznZADwmFta1gcxALzBGKN0DvWej91DAQBlACgIoIt/XAIgDA1TlNnJgDTzLq8ZXVcscMfGnuAiXx/XT07seWw0ujMnjQApkI1mE4ViQQwCJarOdWUDpeyHAEC708HK6oqsValk2oCFPHZa7HGTFXaAx9jAEI39Oop5Uh0HSKdGOLa5isWFClYX8njq5CrGvTq++JlP4qt/8PuSBNDa2cbG4qJE+O3vNfHbv/OnIJmi2wNeeOGEMpFSSclRRjYloNKNe7uoLq/j6CNPoBOM8av/4jdw5NhpvH7ubXzsk5/G2voGvvHtb6E0V0bH7yHCAFduXEfCzaBUmMe4m8Hq0hr2WjtIRXfwL375v0Nv6yrKhRX86q//J9zqljB0MsiMmshnEmi0umw7kc/lpszxQxaIhwEAdBKegGsTKqA90zo9ZtHFc7V1747QKEuFgjh7P/n4WezeuYnFShHVQhYpxnByksF+wbhKZ4slk8ftIJUmMMSpVgLFQgblvIO5soO1s6dQevZFoLYox5l6UQEAkmMxBeGkNIpcjIfJ+wCAWQbAh1kvp03aBzEApsw87vmZXAaddh25PPXIAc69+V3s7m6BoBP3qBdffAlRSNApRKlY0f2SsqFhgO9+9xXUG3si/zl16hGsLm/CTRXEp4EAwPfPAGBlZV7vhItuIoJlNG3qFjEc1ShVoeXynk068KIIS6UcsPU+GhfPI7q7g1uXLsla1us08JmPPYX9G7cw2O5hObsI9AzrIBHgwrW7ePwrLwHPPQJsFIG96+j39tGKOmiMPJw4fRq9vQ5qThFOZ4zdK7eEXs2lZDFfxsXX38TNKx7mi8AjR5eQ8AIkvRCVbB5BvY1MZR5BlMBuBOw6WZROn8WpL/4UUMgBq0tiFMu9ZeJBYxpDextMAf94h36Qzv8wBoCtJw6wCCYrod2VzDcm5r6TVyDrtpoWUx+trFJx1+Z9lyStOKUmgDnKysZIhBG6BgBYP7LyUACATdDUcUkB8endq3s511WC6xLzLoy6MdIZF+3tNq599ypuXbuFxSPzEwBggFCMB/lBDwALAMgebTyWuNcSAEimcsL3TYsEIJwwAD48ALCPxKg/0Q8fBOw0Li8ux5iwKIQppybIXO+51/A4syazgx/Wu6wnKKFjc0fokB46dk0cBOQkJEUKSyZgmEqiGUbY6XbRZqIMGQAiBaAf1kEWpYAV8v9BhuXsMEcNbwOZvvPfVhJqGXBkGJHyLaZ047FI5ERqmiN1XwEAqTfN0JExbbVqVRhwuXxe0x5Mvcr9lZK5ZlN9A3hsOPHnnksPL978ujdTt67Ub5FomUsmvlc8CACwAAqPqEhszKA0/ve2FuV+bet9PrcFB/jeWMPnJZ3AV6mHvE+2t6YXIMPBddHrdcWNf3FhAadOncTmkQ3Zg1l7MIVAoiMHA7jSbCbVL6DThd/tYovmv7zwxSQ5kEET5Wj8IHhezlXQ7/YFAGCNl3LN9SZm53rcOZRIUq7J6rOQPxQA4HtnvaXXJOs7m4yWwNzcPLa3t5Enpd844wswxLrLi3DuwkV0uh251vwoFO+efLEsjBqt21SGw6k+J+w8YWQuUIczTKbEh6LX5eCWEe7s13gEXZGravOuqWwKNFuA0zCok8aDRtjklqU0BVNlys/HIOPbJCboGSIDPinHZnreuf5onSwQugBEZD3waFOyw+tfmUgEyTmw+bEDAHbPPHjjasEvy/ukGdMNVNypOZki5Z8IluR3q55FmlA2ntaULTbQ+2FJAHiA7eZkdRjxIoj/ts0/0T/ekLapIlLDDOtWsyMLBy9KpVKp1pOmgKR86+Np069IrNlQ+X020GbKfVixyWNim+l4o61TT73ZaJrIhp+LoDYL2sTLgsCbWkwUpyyM6TnhRpaZAAB2+i/FzYT2fnjzb2sFNWKZegzYyaV9rbKxGKNIC2hYEzJB92c0hrMbQPzrw372MAAg3qzH/94ea77nBxX5B5v9g4wEueEnx8rUDYYRYZsCUn95/TCjlDc+p/Ua5aGINjXs5948j2tX3xftPylHrXZXqM/kEXLzs3QhW0Aoc0M1fJlsQR19bSMp+kma3h2klU9LKm1A1RiAja8jk6ZcMS9AabffRadLzZc2zKSCEQTgwpkrFJApFNRhnM7zoxFS2bwY0KSpJB34yA48OP0Wkl4bZWeMLKlhPM928sAFkcwCQTTHSJEOJaZDKY1x4+OkILTfpcV5ZNgkJvi9pGjBuARbajsNd6R4tS7BBkyTa9cUHCxYapUa2q02MqRe39vC3u6uMHR6TOYwubETIMewQiwAwGOvbI3DJQAEAMQDoBdgr0MPgLRhAEgOoGq8DgUAFJjTW3VKl7UghGVEWbZMfJKgIF9eANRut43/n7k3C5LsvM7EvsybmTf3rKqsvfcNS6OxESBBEhQJUqQoyZRMjzzWRFiOGE14xmFbMxNeH/zit/GL50mhsMMznomRJmxJ1jKLRqONIiVSIAECIIhuAL1XdXftS1buN++9eW86vnP+P/NWoboBiqLlYoBVXUsud/n/c77zLbWpqjwW1yAWMUTHOW3m8eLjcXM8dfq0MHAk/sdxsLe3JyaKNKiiXwDZVtx9gsCXiQcj13qdvsgAyJqoT+vU3s2O8OwzT4IyvZliBs9dOomd1Rs4tzSHp86dwrvffRXPX34cXvPARM2lsLq6jj/52ndQn6WzewulYln0iTP1KlIZH12vg7mlk9hve3DyFVx8/Bl8981rePU7b+HHPvdF/Nmrr2FjZw+nLl3CZquB6sIstpsN7DTpiRHCSRWRicqY4nnu7SEfb+P/+Ed/FwdrN5BzKviXv/HH2PKnEKUK8Ns7KBeY2RuhWqnCp8HfEd8Ve6/Y/Sv570M/s7FhppjW1cAaCum/xKSVGcl+H3PTNXRbB2Kw9ewzV9BpHiAM6BoRo5BNo+xmkGehzYKDxl3sg7OM4EzDydEQyUE2x8lPCqVCBqU8sFh3sXjpPEovfUYSO4bIwuUExWtLE00AgCkVw2EW8TANZ6j3mGUA/CAAwNH1V/aYsfHSxLg06QGgjBJSO8lgIhiVwr37K3jnnbdRLOXgZEZYW3uAL/74T8qEv9v1xGis02ljZmkRN6+9jdu3b0rB/tRTT6NSnsYwJIBK3aeNwP1hJABJz4JJcytnUqo9nfhbBsDYL0MsQdLi5D/0WijGHY7bgPoCsLEBdJuINu/ASbdx/7XXkG+OUPZLKPhVjV4FmzYPQSrAvYM9XPjME0jXskhfPIXGzauY+fjT8Pb2UJieAyqz6L95DYNhhK1hH5eeuYxsvY7VV1/H2WdfQvu1N/Dud97GmekinM4AVaZtNDxU3CkMwwxycyew1Wxh8b/6+wANPX/sM8z/RJNrs1lfH8YAmDTwti/+qwQAjMxiAtuOayVry6cDJKXLSpNgTMKkVqF2OOMinXPh5DNwuAcGITord0UCsHRiXjwAHiUB+CgAgNLf2STrwEUK8HwO3d0ubn/31iMBAMsAIAiQBAAozLEAwF9eArCFdLiLVNQfT/gVPJOVy0yz2dAbw7CJck5rc2kUMzKUmAAAnLCq14I4+4vkVX/Oa4TUelsvhQOa/zImThMBRrkcvFQKDc/DvkeJ10gmv2TDxaZL1mGaYdAabx5tZifxZoOBJ023jZ+z8bSWjWpBDg44hE3m9aWn4Gvjvkj5LRtced+ptIABXD9IG6+UyxoVbFINDpotNE1CDvfHMCD4rSxeaxxILxzWbOLJQIklWb9ck60B+hH2zHE1a3IoZvcQMboz8Y22hrY/S/YgY8DAsHFtzSu9hgAzCvSQWcFTLw709HwQf4cA1QoTvlxhTJDBMVWr4rHHHsOFC+fFK6qYpz9CBkMaNXa7SA0jlGgySs1/8wCtzU3s7+yAhpBkalrQL4MMclxrhEnpy1pJAEB6AzP0JMjDezZL6S+vuGIBhampMQNAmAfm3rYya2Upq88Sq8NytSpMjHKlMvaLYARqxqUJqINWz8Mb3/ue/Pv+5i5mF+dFNluuTckgh40+x0EEmyS2kH5PPGp8HrI1xRiWLIAIA3+IwI/l65AJB9TcmX1eIrQNvd9GXquETEs92zNpbzQeRWn9OG7+jW+QqSnFJHDsP6I1sZSEaionwzgec55n1sW8Xtj8lxinmHf/+gEAm9uo9Cx90+L/aYzlFLHTxYiIhUz+XaWl86ARV7EAgIAABgCQJlUM7cxU/kckAVCUe4LY6MRPTwk/24mbdW1MIqxcXHwvxMCbTOaUSk8AQCdpsnDKjat0coti6gKik0xLEz2uEbU3exL5sy6cbJ45AWRzNM72HoMu2lRYAMAex2RRK+fEdRMAgQIHyQtZX9NkApD8mSxSRwyAjkoAlG2gi6fVm3Fx5nHQ5zpcXn+wyNSfH/d9u6g+7G8s0DEBM/Rxksd5InE43gBr8n4NbS4pdzDRO3KJ2iZAAIDJtJ00Hzb5sTTaJeToDh6E2N7awd5eA+9cvYbp6bpMYok8d7uks5EaR31bD3P1OU2IMKaZXBS4IYsbckxH3bwxCmPTrxu3YirUNVmDLkPClHvKvA/5xGs9LZP9UrWCjJtFf9AXkyhSx0iZJwBA4zy+KQIF+TL1YhkE8VCM7gqlqiCz7B8zqSHcUYC4cwB0DlCKQpSHwzEIIDNm9kM0ipHsK5poiaW+6ISLRVei/1ho0QBwfn5WtMJagKSl4eVEmxs0z4sYqQm7wBQ4FgCQI6gbImPviCA3G02RQ6w/WJPv94TS58EPJcHYmLBMDCM1Nonrz8MBAKYAMPItzrrY7/rY7fThU2OWyUlCgEwXzIRJQYDJdWFNAAnUWMr4cRMA3js2W5jTDTb2XENZiPT6PZQqRdnkOSHh7/Fn8jtF5s/rNU1qI+83RjG1O21B0/m91kELtcqUTAm4FlNOxCKB9H+CAF5vgFKhLFMUSgB4TnqdfXzus59CEHRx8fQC2hurqKQjVHJAKR3iuUtnMF3MIvZ6oh3c3W2gUKAb/Qi//Tv/BstLp3Dt6gpOLNcxjDw89tgJRKMAUzMzmJqeFU+GgU/jrTLuP9jC21ev45kXPomh4+Lm+hb8bA7v3rsH33Gw3+4KhbbXDTEztSz6VDc/wslZ4H/5734eu6vXsDx/Gv/3b/0R3rzVQjAqIBr0UavU0Gl7cr8UC5kEO+ODrf6jwMGJsabuYxN2h15HAsTxJ8NAGvzI7+P8qWXMTlexu7WOublZlWX4nuj+S5TEUS8vPB0mf2TEkjPF+Fs3KxpLNv9uLo2Cm0bRHWF5voj6uVOovvwKPFoaZwoouHmKOxUAyDE7mdTenDAAHCGMHQYAHiUBsO//eGCWa4wB0KXAt820XdRHsvb3+13kC6Se+nCLWfS6LbzxxusIwj56/X0sLs3jxvU7+ORLL+Pxx6+AJlvLJ08JjZTTvTfffFMK+hde+DiGYtBEGUReDcLM/vSX8wBIvuZk0WZTWyYAAAtaKVSFJaPrKgv4UrGE0GvDdUPE3RbSUQbtvR1Uq3TmD9F852tY/d6bmAlKiPdSKEULSA0d+FFHjPicfgepWgEP9u+hNFcRecdOu4WZC4uYfvZpMYKFPxQN60FjB53pHBYeO4uO18H177+LWrqCp688i8bV72GmWsXma2/B6USYnz6N9t0dVGdOImp0QJu4XqGAW8Mh+vOL+OJ/+UsI8nkMSSEWuvrxEgDdHx/OABBDycQAQPfqCeNw8veJx7BYwtggNVlfqCrfng0dypgBinkdOoWj7C4rJl5SGWdTAgCkw6EwALZXV8UDwJ0t/5UAAATkWIRbszECAF7Dw63Xbz5SAiCuMyJ3s2a8wsUUvx2uDmknL4AfGQDWAyDMlsceAAOTAnC8B8AWRoOtYyQAE18r3r9W3ik1gUnr0vqaNTnd0Q0AwL2eYJepIwgGU0KnNHw95pwC2w8CAE5EgCCCz2uAdV4uh14UYa/fxwGN26gBp9SVDZCcMwVzWE+wKcpnc8Ly4HNZWZsdsqnfguaqs66Rhkco+pzs6n5qrxTRjY+AAtkgjjM2yz3DeDzX1eGYUK5DaSYJgLfaHbS7nkQaamPPAZ0mctmmm+9Vh1qTQZytK4UdatzZj9aYtmb9MAkvJ/PHNf1JACDJQlUZtbKWWRPxfGlTqEw+a19LRiW/1+915Xdl+Gq+x7+TQWQU4ZkrT4k/wEytJnJC7oYjsgn4usgopblipQL0e1hfuSugNcEB1lD9dh/FNGNIh0K7F7cZM7SVu9hYqggLsVAQDwCQtUj/ISMB4GTFjiutDFtq9MlRETNiyl6VEalBg3z9rEe73kCSBB5sbuHN71/FKOsiZjIU0ugHQ7nexCOL1zRfj8YsKEBB2UoQIpMlU5pmyARMKEMLpT7o9nhN6B5hr13bzynLl7Wp1ppyfxgQQF+66YWNz/xEYm7kv0ZSriDS4SGQykbVcJTNv5tj6pMabisQQMkc/W8kBeCv1wRQAQCNilOa/yRHkje60rxJh8+ayX92PO3n37DIUZMDY4whiJgWrjRI+NECAKqrSN68ukAqSsnPpBOpI2fSeV9pIVzAdrf2hM5tYxxosjWZ2mWV4mHpLGPn0glaxK3g6Efy5rcUYBsLxoXO0oOlKSJ12ziDqlb4cAqAUFBGmriQRA4tCCNp1Eem/XYDUPqKbSLNTNsaPRqghouI/v5hHakFAvicgs6GoTr/DwbSfGhurC5MyY9HFdzHFaHJ7x1XrB5tqh52rB/2fbsR2OdJPgebNwnpk53IUIFtqoMmt0IowpKTSgp7Gn3Px87uPtbWN9DYb6BUrOCgcSAUM6HjDWOhZnNZIVpdLJQkB5jNDYtdQWBplEJ6V84VmQC/MTmKZqqSmALwh7rhGyDAvFlpYCghyGTFCKZcrWA4iiQz3qNDNKl/RCqFAUCz5Tyy+TzdZwgvy/tysgWUKhXk8hnk3BRcJ0bcayHc30Vh0EclDFFinBqbeF6HzB0nAJBRACAT60LGzYkgADW9JZqjzVRRrVCTZ1xVjfFfkgVDCpVasybMR6Ws0ZhBxcM1fin0Q+zu7KDVbEnD2213RGrRH4RybmyhyePEDdYCABrjcjwDgE2+z7XBeADstAkA0KiJMYB23KIUU8O70GvC/Kf7hLl+bFGbQMR4zfE+YeNPMyRuPjbTmD8jgHiLQ7YAACAASURBVMhNt91ty3rECQf/k8lAVsFW/seGn4UKAQMxFaxW5bGq5Sq6La5vMXzfE6qgT02mMaSJh4xkzEoKgJt1MPC6uHThFCplF4uLM5ipuMgFPVxYnoXf3MHZhRr8g008df4kcqkIke/L9c2p7v21HThOAXfv3MfMzBx+93e+jdoUsLxcwpNPXhJqOP0e8nmmP0zL+dnd3YdbqGFrr4O1/R7OPf0ibm41sdEd4FtvXUXIGK00TTFTyBenEIqEpIdf/FtfxldePo/W+k0MvRDffv09fPvqBoJRCV6XKRA1ofiRPul5TbHye9jHo9YjqSAM1U0TAY6e6VgolumIk7IIpxZnUc6lkEvHqJUK2NrZwoiifp5L0ppJN2Zes8g/NKeYP6dmPCMMgDTcbAp5Ny0MgHw2wonFMionFjH9ypfQZ8xftiRF9ajfEpOzkcNcD67jLkZDBxmCBKlYTADZ+GXoyZFYPexx+Gjr8FEGgC3JJ6uR0uYJRnP/CYXBEAQD3L5zCyurNzC/WMadOzextHQSO9sNzEzP4wuf/xJ8n/sFp3gOvvnn35T18Mc++wo67S7cnH5fADpTbP3wAMARpluiBBXKvwUAZH3Qoj1L5+gwxqDbRK6g+lDXrYouF6MOEGxgZ+VbCHY34DQdxE0X87XLaDT62OtswR30cMqP4Df24MwWESLETLmAZqeJqJDFzQcDfPqVpyRKsu/72Ay6yD99GjdbG3jqY1ewsnIPJ2fPYG/1Pga7a3j5y18C3r+FP//XV0FO0IX6ItDwUaDlat5Fc+Bhv1zBqpPDj/+D/x69XEF0uNSkPwwASBaz8vUPaAL44QCAKXb1wRWgN62dTKgz1OpOGJMSGUd3cfm9NNLZgvjLRIz64/1DadfqCrZWVjC3MIPCfPWRAADZOY+SAHDHlDqIbImsTlR5LdOU1m/6uPnajUeaAHJpYfMv/xmDWo0AJK2Y+696ABAAIJWeJoAEAJCvyCTXa2w+0gNg2FsnT/AQ09ZKEHkPW9NnO6CzqVBSz0hOOj0AVOanPlZM2FHQhU055Ut2Em8ZALa5IQAw8jltZtoIELAOpcY87aAx8LBLGnmKRrkj9cThWuZoM83aWcwd4xGo2SeAzUm+BRtUlppGvT4j9QhNQFmL2oESjd6qlQoe3L8vex73SErcSoUSZmdnpda0slb+/f7eHhqNhtRWfD6p75FCzwvEoNU66pNxyT2Xx42gI+tVBQa0zuX3+Njchwne0lj3g9DWZDdRTwULYpm7yRhL83oQRomRvhw3yLL+P7bG1v5Ea3ZKpGVSLs2k1v7jiD9GBQszmGwj7UK1zlfgYAIKxZir13Hq5AkszNYFtOdMOkVggf5VBBwGnjwW00383R2srtwVhtr81By8Rh/pOCUUeYKJQlmXVlpsLgzrZYRcsYgBXyNj3qtVAQDY+yVjypNpOvZY0AOAAJOcC99XtrSRc9jhc98P4Lh5fOPV72CUzWN1cwdT80vY3m8IK0AlrzLmkT2Whtk0T+SxHLA/zXIIyuQB6vUJgtEkMETf43+BeESxLrcsFkq/5PWNuC7wa2XHHLeG8tyrgaVN/zJgpgFNRZEwBuXoF0Z2Wxo5SW4AKkzGEt8fjcWW8pB1dKRDwP8fAAA2k3Ci+x5Png2NiPpH1aTTxVsbGNWw04WT5j8JurqBgywAYCniPxIJgGiyJgCAvblU+6RoIE+0ItyTm9oakVADw5WPzo68SAVpM5sTv5bMedEMUs+oecv2xhM9s3GXTBaf9ka3TTmb5aRsYkKXUS2cpWdZ6v2YiZGI6tGbaTLZt4wBkRfI5n+4CR+fH0aHmGmH8lysTtr4AxhZgy7qWopZAMi+TzuV5CbCm5gLPZsZNSrTxehRAEASibW/l3y9ViJhUVkpI45EAB4tZpOATxKwOg7FfZQHgAUAdEBhJhcCuEholC45lICk6QAeYnN7F6v31rB/QHM/TvIKopMmg4TUbDadXKx4PG23vjA3jxZj3vo9MXjhcw6DgaDmQk2k0WRG9eJs8Vmg8DWz8B7LMcQ8L8ECGLN1CMC5EkOZLxcxVZ8RRgg14u1mU/TyEmBCKTFjgtiYUHfEiEiXMTI0MPRRqlbhll3kizkUCg7CbgvB3g5yvS5qfoAS85PDAA4LYwIAaRYKGumZHo5QKhZFz8ZFjUgnqeJTU9UxvS1fyMvv2pgYSxfkPcX7jSCA/M8wUuQe4v9I0XVddFodAUtu37wlRRiPj9friwN+r0/tmkoypB//gQAAphzQCyGP/a4HAgAeCd0ZxgCSAWBifh4BAKhc43D7aSdqfC1cN/khekYapxodoIIUBDB6mJqZknuLf8ffo7aRHyxQqGHk7/KY1WfryvgxXh1MR+CEigwMxrIJQDAUop6JNQX2dvZx9vQZycAm2DVbr+DKlcfgDzrY33oA9Fr47IvPoJAO8PipOfR2VrE4VcB8rYzIH4j0olabhZMtYWu7gWtXb8j0dnFxGd97+/vY3d+VxLTPvPwUEA/EY6BWKYgOnskNG5t7qM2eRG3xHK6vN9BJl1E7eQH/+H//Z5K8wCagMjWD/W4fC0uzuHf3Xfz2r/0yprAPv7GG9u4uvn/1Fv7oz68hStcwjArIu1WEgyGiMEC+yCtHJyrHfXwYAGAbFs28tiCA4QIw0QIRqgQ1KgVp/iu5NLLpCHHQl4if7WYbldoUCoy3pMHWMJRrlsCGP4ykgGECgEgAHIIDI2n+y8UsCrkY87N5lE8sYuZLPy3xRplcBRmuRb020q4jRVkkST1sNLIKANBMKOMrACAzn4fHAB4Fdg/vFRYAsAOPowCASkqKtQr8XkfuZ5WYBmi1mnj9u99CEB1gaqosYA/dlysVSn+W8cTjT8F1i8KM+trXvi5Nypd/4qdEmkK3bp4XjS+z7urJNB8LzBwXA5hMAbAMAHvmk3OnydcKAKgvjl0f+JnztjIn9CwCyg4GvQ7avVDWwFJ+gHR6H9df/U1M51II9oG5ykXkP/lzQD8CWus4eP8aem9cRYlDglIavW4TqU4Xs7Ua/FGE2smT2L7/AHuNFi5dfgKtfIy10hDdCnBvbx2nzp9HMEhj0G7hpafOoZyKkaUuO8ph89oags0OCp0Q9XQOQfsAm80I7oUFrLllvPT3/iHCYg1hbKZbD2EA6PX/cAaALeAPg++TFIAPAwA0C8cS/lVmlQQA2CRIg8OmSTyOKB21Gmzecxl5hCGd/umpT1bm/XvYvHsXs/PTyM9V/soBADY5hWIeQSsQAIAxgEwBYAwgUwDi9FCYwQIchEL0F82xBQBYc0nijoDEuTEAQKPfqZOXMDQMABb4/f2NRwIAQeeBAADjK3gcAzipqW39J1pm8a+w9bcaopH+LMlbxjNIQHcnLRJWyvtIybfnV6IBTb0YDnwMPV/WaRZznh+IKTClAK0gwHangyGTZ7jC8ljIHktgYShm2WTnMXpOcu5lym5jm7WhtSlirHFZH7AW5jElS83WvdTzLy4syP5HaRnZawQGWhxieB5WVlYU0A/UP0D11brhqjjPkTrA+lPZelIHgNrbsOHnZ9ayylzVcysAiwzg7LT38GfpAY4AAIcHUqqR1+x5w2UwDb6tZ+3rsc+p51B7FoIksu+YoZ+NfOaxIRDA4ykGjnJ8OVwhAKN1kX18K6Hghj9fr+PC2TM4sbSAAhkVHNwIozSFyPMw6HdRoGdbPg+vsY+N1QdwI3pvsI8AgqEva7t4C8iVpexOOU6GATAiU6FSkRQA7mtyT4xNkBO9gKnhi6UyDg6aAu6wRpYkLMMqbh4c4MTyIpqttsgA3EoNv/+1P5Nkph4TKtyipPSwDxMAhJJTqRg05UokyALg0KeALBSyC3iMyDTJijSAbESf/jQDsiMpy9PJv/QK3N0pqaPE4JBhut6NskfkGDOpbHB7PY3PNTsEmiaaAS1re7nOi3mUGLPtZhGLySP7AjWTlthII737SCkAD61szA+OQ52Sf8MLngc8iWLZJpVvmkW50I6Ni//kZCo/p1rVyZVFnbQxnDQnY/8dcwNY+boilLr5yPMbokhyQxIUjPQvc7CPe68f1iDK3yScmoV+FBId0kbSRk9IbBuzZwOlCwkNaThCyka8mNfPS0huUl5gjIkQjohEG4wbUzlGFkknmmeaVsuC4GJmNf1H39PRAswu7vb35MIc61G0IbfnSzVDavinxyyWTTXZME9QLLuYGUaHlWIkwARdRScavckmNAEb+P5tIoFttm1Rac2U5BQc44CafLyjXydBo+Siaq/TyXU4WVgPHaMjoEfyOB93T0yu+UkGLRtWFtMEtnjQRedPJD2bl2z5bn+AE6fO4NbtFbz7/g00DtpS0GdpRjfwZZrVa/ekvlIjOzqOKqWS10ClVEGfwMBgIDRh0QrSz4FvyVAv+XwWuOLfNJoHEmXDxyB9ljp5bf5t1Iy+U71GGQWUFi1UeaqGQqUknhTC1PAG2Fxfl+afE0VOgefm5rCwtIitvV34RICXltFu9pBxXRSmyihWCzqlTI+Q9foYNfbRvnsXF+sziA/2kYl8ZJwYlaki9jsN0eYhjFGfmpbFmPFwLKyuPH0ZntdDfXZaGojkeUvqi3mF5gqu6M/EdDNj6PKSQZvTbZ4TBj8QEIDaQLuRsjhot7vo9xm9qBNXaeZsxrQxAdTnm0ylrDRIfm/EqcdINNb9OIV2EOOA9DF/iNjJSGoCJ0d2Liz33BEGgEoDHj5DsCCO9Uix944CpLEaw+XUVNXm5xIpJ3OJAECSGcDUFRbStoigM3MunUVjb18YAMVSQYwmKUXhMeMEluZsdPKtT9Uknu0rX/kS4qGHN9/6Ds4sz+Gps6fx/BMX8I1//zv4r3/xb+H++29ioao59GxquXLn3CJ6PaaeOGh3Bvj3v//H+MIrX8DpcxeQLVfwtW/8Kd5/922UXObaV/Hic0+hvb+LTquNJ598Gpu7bWSrC1jZ6WD63JP4d3/+Gm5t7mFtuyGb8/T8IkbFAnb3t/DVr3wef+fnv4Lh/goy/gGa2+vY3TnAb/zOnwLZGfhxFf7AQTFbQLfTBAktYoX/kA9bLB33Y54DNdFiYUADqop4RfDYE7Ev5DKI/B7OLi/A7zZx4dQi/O4BYr+HkpuB5/vIVaekgWFcpJotmbgrtg00+eR0Kpc1Dssj5HNAtZQVECCTDlCtpnHhhefgPPEMglwFo7TGXabDARAFgOvAF4Ca8Zs5ZMXlOESYHgi73DnCADgOLH3owTGTJUXHLYo1IebyahcTRCZ40AdBUl8cODkHjb1drK3fxbX3XsPs3JTcd5REnVg+hc2NXVy58hye/uRncHB/Q1JRwiDGJz/5aTm21PNyHxZwmQU4pysSO2fZh2qbbM1O9eVxSsPJo7p8ixGUmS7ZCdGhdd88lhbwas6ke6lp7FgI0mxqRGM0D07JRZgC+j7lKHk4mRba99/EoPEuik4Kt97bxvNf+HkgtYShP8IwPwQdG+D5UpyufPdbaG9vo9DuITsIcHr5JB7cXcVUsYqiW0Cn10UjHWBwtorSxUU8aGxg4ewZ/OlfvCGO/1/54qdRcCL0DhqIugHOzp5FepAGVjew/r23MZMG7twfYeGZOYRL51B+7tNIzZ+B405hlGYjeHgQYOssnWBNmkbricBrQmqr8YAgIQEVwHnCGLRo9tF9VQ3LDgMAybVWGABGPkgGk0sgWMx01ZCZQHsuX1KjOYd+MjHS8Qje6ooAAPOLdRTnq4jojBHHWL95ZxwDGLCQ5kTtQ0wAtflklBgpyDqxJQOAJoCdnQ7uvHEbO+s7mFqs4vM/+Qp6UQ/9oItsXmWPbsbVOnGkkjTx7mEEM2UXjCiT9gnCAOhTn33iIiK3CpoA8n4J27uS7LNw6jz8KI0wXVB/ntiD31pXDwBjAmjrAKXOa/wzTWHZOHO/Y53C2pWfOdlmJCnPAP2GyADgfUyzTQ5pbDoTdfV8PL5vYaOadBqRsw4GAjayRhCJrNS8aQwdB90oQpPxs4Evn+n+vrXXQEkauha67S7q03X4HGyYxClbkwrr1DAYeb/zNekkm7dcIGzier0udQ6n1zQpFBmCH0hG/X6jgd3dPWEOcF+0DVty7+Ylyp03oIfPEQZUcg20/lUWlLe16pjhKizlSQ09rq2MVwXvESvh42vRoY3W5Nyvef9YYEH3ExMPZ+o7e88cvXf0NWpfoR/aK9n71n6XoI6aQCpAyvVL+wAd2vE8UzIhMYK8f6CRv+fPnMbZkyeRI1tAEqFGIg2ICQqQecDBnT9EY3UTg04PvmHGEORlzcP4wFqpjD6dfzlU4TCjVpNY1FJ9BiElh5p3J3JT3t8c0ug5DmXgw9pVk9d0gKr9ng67bN+Tc1JoHDQwoplxqYqddg+vv30NqXwJu802nJwraTp83wRAuM8S+Cfzh8eGr1vTtZi6w/NCRrpGBTIpiEMu1sj8Gdm7/b4Hn2kFAtowhUF4BUd6KE2t4AfBqmR/Ze9RSUrgyhQHYnDN67tQcCXSmfR+xonzfIjETq4x1u8iRjCeUYZZ+mESgIdv3vqTDwMAko2/pd9ObhDNmdcbl1pcbXItGsLPbGQnDb8CBXYCJQipKX7t6/hBAYCjE4qj73fS7B4usu3zKcXGTOkZzUe9tdygE9oOL0IWDZICYFBA0QlFI6RZQAn1U5sscQbl5H8csceLSxFs25Qa5y+5KEmxYoFtC3j7fuzrS5p/HX++Jhu3vdC4+Sb7WwssKPo3oUtrNzQBJmzzn/xbWTgSLIHJgmSONGMrrK4rAcTY18JjaSe2SXaALpQTfwh73sbvwXwjeX0mF+ZHAQD2sfQmPaz5t8fwUdd98mfHAUiTa4wLBGn7ZnKf4WITC1rIyYSbL+K1198UCqcYjQxjWYy40fe4kNC1mUur8Wpg0WpZJwIAlMuiVQ8JOPmeaJdIEZaYLy6MxgXf0pB5rUhTwZg8E6NiKUaWomT3C0XYlaxFKnu+XEJlZkoo/qJLIi3cG2Bnc0s+V8tlXLhwAS4nH9EQm7t0x/WRy+QFAGC8eKFaxOx8HS4XMK+PGkZo3L4tUoBi4KGUjjD0OwwSQIZyAaYIhBHKBdKcUjKBXliax/z8nEwKeWxF6ycEFovbWzdhUUkhm88dAgCGocZvMrWA3RiPLSfdnESzCJJL3qD5lAAwp146ITsVoF6R97kBAISN8QgAgPRTf5QSAKAXpdAcDNHxIzCHgcWrUPwMA0C3aZUAWPKyWiI+HACw94OlM9rPsk6kgHzRRcqkqPD+Uh2lL0aJFrAkcDM7NyexqwJgSlFHKlwKvaY6JnOq1eqw8R8Io0QMKn1e145cC51WE88/ewXz8zWsrtxENjvCExfO4Mmzp7H34C4+++JTODNbwruvfwMvXL6AxuYDTFdKAqZy4p9y8mh3POTyFbz66mtYuXsPf/+/+W/R5NSIxUE+g1/95/8U22tdnFpM48TcHD7+wsdx9ep7yLgVBE4eteWz6Dgu/vlv/S4aQYT1nT5OLp8StP+de+v4pX/wt/Ef/uTnsHn7Kq6cnkfNCbF97zoau3v47d/9Q7T6WfTjWTiZGjIS+UO2A82LHi4B+ND90aTgkHXBaEV+zNDkqKemcHNTFSzOTiHst7EwU5Wov7DfQa1SFEpjlHNlfeA9LaZQ0mhqjjylOWQQOSKPYYGUgpsZouimUS44KBQofRjh3MeeQ+bxpzFwK4hTebgEtAwAEGVS8MlSi3LIpPLIMY+edHzHR8qhIZKUx+Ml7QcGAISeba/fI1QWoz0VqQo9Q+gizSkuvTxCH+3OPv7067+HmXoFW9ubWF5exq2bt3Hp0uNot/q4fPkZXLj4JN547S3cW13Hz/7sV+V1cp3jVJKaYHu/fxgAIHTxNJvHCQCgEU2H98/JgVAwQfXHLI6tA7zWN9IQhAFc1sFks9EMMJXCwPcwXUkhP9pG88HbyA53sb+9g3z+JObPvIAwPYcuI6jyjEbzUOHaEA7g0otiOMTWn38bO+/dRD5OYSpbQH+3iSqNVotFrLR3sFmJEM0XUV6oIT87jat37yFFukzUxU99+fNiNum1upgv1pHr+sjly8DGJu7/ybflLFXPncT05Y/hRj+Nx7/4VfhdlqGkvx5eg/6/AACExM9Cd8wAMGB9EnQV8FoHPQpmpwWk1Hozg1Qm/9cKADAFYHttG7WFyhgA8MLeBwAAmt+w0RUTyWMAgOxoIHu3BQBGblnuF8YAcu9/GACQGTYEALD3rVD82bBRVmemj/ysbvK6H1qDv5yY29EcLlATuDAUXx2yDdWoOVKGjbmPSdGX6D5fjQAlEYBUcV46bKTFKVcn/d04Rns4xMreDvb9ATLlCrYaDeQLZdlXmCBQzBdk3eP7VGBF+wllMyoQStd+1ecPhebP2oAUf+kr+FoGvmj6d3Z25TMn/XqtUNdNg8KEpE2m5wZgZXyfeDXpFD1ZfybrO7v+j2v3I1I9K+E9Wqcm69NkAzih3ht2AOe6ptm39fHR5zqu7h8DALawGwMAh6M71QfKykKVQm5T1/i6JOFBGIGUqLC3HCKTSqFWKaFWLuHy44+LNCDPPi+OUHBz0twPvD4KjsbqDXZ2sbm9JdPpgdeTOrU+NYXOQROlfEEAO/pbsLbs0otobk4AANaRBJQmg0FtpNkrcc+Q9A2eJxlUWaNxI/oSjx3WwaGAo5lcAfvtHuZOnpFEpq9/69uSEjCiVMzUyoR8+NectNt4Sz6uJoyQLSFjMpEDxDGZKox4z5lrRJm9EvXuBzLAI3OGDACmCyTPN2vGCSNbQUNhlVtvibQyn3lruUVN9uH9RiBAmn/x7zKNvxkUT5iik3pR3v+PGgA4evHZi1Mvan0jOk1UlNga1NmYOX62Dah1F500pA6ihKma6UeVbf4RGQCTmzVp5JfUIB6fcWxPmKUG2cZfm0Y7PdDH5O9ILrbVDpmLkQseNbIiKTHfs3S1cdNvkEzeguO0Ay5QovNUh1JSu+0FkzzecjMYT4XjF6jJu08uMkmdnm0YhB5kDouCNIYKlEDq7Tm16Jo2LJPFIzklGAMB4raujyW/nzTJEw8BjdGxjbhFOfXfprlLnMSjBejDAJyjAIBt9pMAwtHHOnoMH1bcH13Mk8fWPo+83zQ1ZCyyOOkdYUDdar4kTv737q/j3fduwBsEgiIS7SdQ0O31BEVUVJJ0YItmcvinix0bcKL2jAw7aDQwZKQOkUQeS3F3FX2JbhwyRuF0QWPyqNPnAsWfMSVCQAJzDo1cXqhQer3yoswKOjvKpFGZnkZlZlo2cb6/crGEe6ur2N7YxOxMHc899yyiVIxipYS1zQ3cuXMX+VwBleoUPLIhnBROnjkljvFOGKBIzV6njfX3rqIQepjOppDyu3BiGvNVJCorQx8BifJTH5HzF8+LLKdcKcGnQ7oBGPXiUm2/1TOQPcQoOaK4RLFpWER3f4n8yXARp5v6UKb/nXZHmlGLmOv7T6HZ7I5jAO1GLJQtM1V4FADAAoLN64BTpziFwSjDuG9hAHjUjPE4mvvfFrljAMBEvRCR/jAAIHnd8n6QAkeM+zghU0kVX7tlJ8m5Z9OYy4khoI0IJCgw8AdjKhqn84OOJ+c5HPrYa+zJhKVUrsim2O1Ql+ljllOWMMBzz17BvXs3EccDnDm1iIV6DfVSHvlRgE9cuYi4u4v91et4/vGzWL1+FRfPnpH857TDJrYg2rpiuYatrR385m/+Hv7h//BL4JCS+kCeHzbA/U4Pv/5r/xf6rQCVYhEL80uYnltAg4BZNoP7zQPc3NxAdrqGtc0GDnZ8vPS5L+Bv/he/iDgdSiThcrWAUesAl5ZmcP/GG2jubuIbX/8Wrt3sIMjMIZefRdTrwc2kxYCQGvWHfXwYAMDri8ZTnXZbJlUsfrrtJpYWZ8Xdf7pSRK2URxx64vCfS8XotZuYq09Lwe+TZSZgDPcSG11JKVlOphcQE1kaYGVQzDvIpQNkUyFq5SxqnDQXRjjzseeQuvQUvEwJoxTlE1lkOP2PQoSpWAAASgCyKRe5mJO+4V8xAPCwo2caDkfXesv4skw0Ai/vXH0dd+5el0jARmMP1VoZjcYB5mYX0O8F+Jmv/A2srqzjzTfewc/93N+UNZPXNwEA6oB5/D8KA8ACABxmS9xUrBFoR/fX8b1mvhhTeA8BAPoaGFPoZCJ4nGC5NZGADIMWqrkuCuEDtNffw7Sbws33V/D4iz+NMCjBc6YQUHaVHcEL+ojDAZaXZoWFkm63kHPyQM/HzV/9lyhFaRSjFJxwJH4do6kC3o8aWBnsIVcvoUu/Fk6ScmlMz5TR6R7g8pUnMDc9jb17a3hiYQmFbhfB5pakrFz9znvIz9eRnj2DC5/+EoLCHJCdPQQA2D3TAgBagxh5o4COkzhnYcckGAD22NmhwaSWmYBEyftJAYAjEoMx2GohCa1VJHrNmJeJ9EtMlF1uAJJKM6IJLSeYUQzv3upfOQPApgDoNRyL/poMgNXvrWDz/iaq82W88uXPoR/3MRj24RZdnZizPuThOwIASNcse3ZGGq5HAQBkACyevjBmAHD/JgNg0FxDLm4hFSuwbfcBSa2QmlLXDn6fr8XKMLUR4bpMcFtNbrmfDPr9scEs63ZhC5jItzSBgeaBeA8RTOfxp6O8UMw5AyWQyGEQWyzHQX8Uoz2KcWNzA+utJoa5HJo9D5ksQYecMI8kF1lI2iqHtfWp7TF43ZHtU6I80fjbyOsceJJ4026T1deTJtaysKSuNJImHT6Rok+DW62XkgCAaloVADh0XY7bBztRt94Xx6xziQHTcTUoH5fDPX62YCIBGZ4PDiSyBHkNACFSYTOAPNoHHLfC2l5FhxfmtUr6UxIEmMTTWfm11unGlNiERqgsWE3YyWwVunwaKBcKmKpUcOXJJ7A4PwuvSw+WrAyEwn4fI0ZVz80KG+raq9+Svz2xsID9A+mPNQAAIABJREFUrW3kCV7z2uAwIQiRymQEAKgvLSHOMEI1UKjP9AkWjJWBoWEp83xJp5xgrdo1m2eayUQ8ZqzDS7VpYQHQGPTB9i7evXkbXY9AN/10ONFX3bwAutavTvW7podTAIDAIgEAMnrTnPLzmpY6lbpVAwIwJpnmhwEZCsr05nXIx2KNZn3aeA/pdceJv0o01Q+PMeA0Bqe1v8o1JDGII3HT/AvrSO5fPYcam6lm3+Ne7UcNAFi9SXLSbhsiQcKNfkGKTkMftjF/QiuxzuSGtmHRJzkJcuKTVDEbi/XRAQB70x29YR5WuPH3J0wGRfglY91sZMp4sDRvPbESC9Kn7iixEfImktdu9LIJd1VLuZbXYOj4aZo4EOUxOl4W59LcGCTrKOpnG/QPBQBM3FkyhkIXC10Q1DRQtT/2JuJnbSQIwEwcgA8fM+PgYR4rCR4kj7WUrAm2xFHkk797HC1fv2fiLh5afuvfPmzxs499GJSyOrKk6YY5IgmtVRIoOPr4yeNgtWFJqcm4SCJ1KOMKNYjFJB356Xp+/fotHBzQGbogNDsa9bU7bPz7igLqdi3/T/BHNm7ZpJiDqu726pnhYnd7RzJcOW2iKQslAAQBdFIYi3pZYsLY/EYxFhcX0ThoIuTk2Sx0NlJE0U+dZystzEykHQceqY6FAmYWFpClBjmVls231+5gc30D3U4bH//Ex+G4GWEB9H0P9+7dR6fZRq06LZu+F/ioTU/h/LmzqErBwGashJtvvY7oYFcM45bKLpywj+lSDoHHgkM9QMIoxPzCPE6fOSW69kqtgm6vK4ulfhidv/G5lQhDGqxllcZFAICxN6STsZHKOFlpDqj1Z6FAFoDejxNQjQv67u6BmLzYwsDeI1owqPnnwxgABFxC+gmw6IzTCNI59Elz94foBXTGVSqmzrAsDm8YAMY8jvS6D5MA2DUrCT4JMCb3D+PVJnGrUiznNBaUYBCpknQK9hjxQ425oRnycxRGmKlOo3XQRLN9oJnXwrqAbNjDUDJaBIR68YXnsfZgFWdOL6JWKyCbGaGxvY5XPvUJ1HIpvHj5An7vN/4FfuGrX8bqte9hoVaSBrhYoB8Br40halMz8Izr7vXr10V2cuHpJ7C6to7lE6clemdudhmZ5XP41X/0v0rjt7O9j54/xJMfewaRm8H7ayvY7Bzg9JMX8dnP/QQ++9JP4sbqA3iVHNLuCKPOvvhNTKdzOL8whYO1a2jvreHuzVv4t3/wHlK1kwijEoadFlya5JnEjIctQR8GABB0OmjsY3FhHkNqU30PhZyDVDzEU09cROj1QJpiik039fB5ymmamK3PYEAvDxo7sijheTGTZp5YenNkcq6YtPE8F/IZVIoOnJEHJ/YwU3VRn6sgXXaw/LHngAuXEWRKGMauZI9nhr4U2ENE8JlUEdPciQCASgCG6YEWHlKi/WUZACqxmXx88GvZV00BIw2jAAFGwyqg3xB/+vU/RCodYXdvQ0wCKRNgAgoNAaenFrC8dFa8I378Cz8hezCpogSqeDtzgvRhAIDUGAkJQBIAsI7aR8HiJJdhwgCYyOm49obRAKlcAIkCzdTV0DbaRTG1g5x3C72tu6g6ReztBlh+4afQ3QsRuRX4qYzQX8U12xnJue31D7CUd+Hwgryzij/43/4pnj59Ctn+ECXHFbbYzDOPY7hYQrsE7A3auLmxiu5oiFJ9Cm2vi9mFOXz3zbdw+dJpXFxaEAbWPKUovAf3m+h1A3TiPO7s9uAXZ/GZn/gbSLtzGI5UAmD30cmxUHbEDyoB0AnO5FrQ2iH5bz260qqZ/ciu8fazdQVQWdNkT+ceaa+fUTqDbLEiRplWAuAQjP0BAIAPMwHkexeDOBMDqGCIAgDt7Tbuf/8eNu5toDxbFACAHgB+5AkAIMMPmv+SYidmt+rTQwYAN3AOBaJYXFhEAnCUAcBr3G9uiwSAKQB+7IgEwAIAfmvjEAAgjFpj9qzrvNZY9nhRQ12bmUbIibzRj/f7AzHx4z5L+jwHD/x97i803qMhKR+TIDLlBKQoEwBgXekNGGXJtQvIRCM4fI80RiMThqkTKWDT6+Hq6qpIAeiNQ7ldxnHhpnPwB57c/yILMuCOmgCq2R4b5xMnluUzXw/rp/39fTHzs5P9SWqXMlHFlT8RK0cvL97/Ks2VaJ5x7cW/5T5v69nxUMsOykisMWuVpc/LlZzQ/JMtR8ZFsgZNsvTs13of2XWPBqaMCSednvKSCQM5afqXfK6j+9Bk0DZhYCclANYU1Q7+bMOob9aABRJPRzNzpciLHICgkZUKpFPw6ONULiMOA8zP1vHxF14UrwB6QVQKeTjDQPxduI6WqMe/cxu3b9zAifl59EjBZ9JDjjUel2AHLc/D9MIiGBtFGSlrE7m/yCjh8MZ4LvD1smG3f6dApMpWpW42soXmwb4wXhnluLh8Es1OD+WpGRSrU3j/xm288951MaAkAEDPDe619pwLAGaY2XKNmFpP/Lzo48VhXJr3qLl2uIfIPcU9VIMEqCZgHK1K0kIBAaxhPF8zr1Ne21wveI/xP3ucRXUj8kNFYay+X2o6C4qJdFcvSOkFD0muUz96BsDkppiY/NkNnxcNTYYs2shFwcb88Q3b5s1O/pOT1EmD+8MBAJPXMkHxkq/5KK1G0RjdRNTt2pxcs8noIkpzPUXjOK0l5UmRHKvRUdq2FNESyWGe2+gDOXklgsXXQW2H1Q1KVicb8YRJHW8kPqfV+I4bEIMEsglMfhxeCMxGmkSEEo/Nv7MX28TcZMLUyGTZNCpa/MGG+KMBAI4UVpMmPdmkJM+DXWQnC5dSKS1abX+e/Pywovzo7ySLtyRgYF/LB4q7cerBw+MFk9eV/doCR+N/M14kX0U6V5BYmfffv4HdnYY0/rks43WG0kQxUo3XERc50tp5LoRm7lMTb5gYZNFx46X7bLGkdEcAjf19yV9l3ogwACxpzWxqI9Kk2DAIjWmEU6dOo033XRr0kL4qnadZrYj6S3KBfk+u3xhCzWoP+ojSadQXFyU/ldco0fMCi+3Ax9tvv40XP/4Clk4sodltCo2XWay7W9vodXooFCvCHODznj59GmfPnEZAqnMhg97eJtrrq+ht3sfFeg1Zv6eGVTQh4+sfRej2u3jy8pMoV6npZDwrpRWBriFmYRagyWzg0rTwfsumETBhgCAI6aGknFNmhLTQAzmZFcZFoJGcPCCWisVJxP5+S/warEmL3XQ/KgDAWMMBZR8jRwAAproTAOgMAgRmY9Vi9ygAoPmxNIl7FABg79ujhYdegzwwE10yj6Wsv/QDIMJMxL2ndE4rw1HpAE1vQgSDAPWpOrY3t9DuNMXRmNdn3xuIBEI2v4hyiqwkMpw7ewq3bl7D5z73KfzFt76Ojz37JK5cPIeR18HHn7qIP/qdX8d//BOvYOvO+zi3NIdOg67u06KxG4RDicE8aLcE4KIR6PWb11GuV/HUs89i5d4Gzr/8eaA1wPrqNsLQwS//yj/B7NwS7t5fwzDjYHVnG1/4mS/iP/nbv4DS3BTevXYDo56DfG0GK/4B5pbryPbbSHf7uHLmCeyt3MBsoYf2zl30Grv4p//iDzEsn8d+M0Y+9pGloaaJe3/UWnN0LTgEEAahFEYHeztwSdMHfRVinD99Al63hUrBFfMe0RvSCJX3Wqcj758FDnPYhT1HAJ3nRurRFFJOToE4YQAY479CGk7UQybuo17No75QgzOVw9zHngfOP4kgXUQYa3GdYSICGQAJACBrJAA/egBg0uzx+mW8JK9VywTTKFw78RshP1PG//kr/xjnLpzA3v46Op0mLlw8LzKAne0WPvHiZ7C+totPffLHZHpIHTEbD1KHpal6hAeATbQ4TgKgHgC6HybrBP5bzLkS3jwTDwCdSIs2NeojnRtgEDFHYh7pTAqZ9AaywxWku9fg72/BCWqYrl8GShfQ8lJIF4sIohGCfoBKoYRiLoPmwQ64zZfqNTT/4A8x3NxA88EDlAnud3ws1BfQ2N5B04mx+NnnEC1U0RkFeO/eLYm52+220A1ilGvTuPzEE/gnv/JbODcH/NLf+SrWrn0fJ0+dQdAeYK/lo37mKWRrS/CdErLleYycCqIRk04mTczkXtDz+FEBgEN/lwAAHu4BoKtiYuCqD5H4Rp6RluLLQhmlLZRp4h1J0kq+VkfEvc+hmp5N6GicAvBRPAA+DAAQGjzjx0wMoDhvU66TSaO11cKDd+5jfXUdpXpBAIABBgjiwZgBYAEA6wHA95YEAIZRWhgASQAgztckBpDXN2MAKQE4FgBobiDHtIlhX5q6JMDG65nrFOs/O9xiykttZkay38XXAIA38OX+kYa+3xfPLnsvUEPPyDedXKfEhI20fb4uPpc38BDS2JdMhyGQjSAgAOsQAgCek4aXz+H199/H6t4+ilPcC7ISaUnrOBrLZly2qpzMaiNO7x6ujRw+kPLP/YzAw/4+Hfy10Zx8qNlnEriS6F2uuCbJho2Z/dqaS1rGKmsJe20nm3/52jJ3jXv+8QAAn14ZFMnBl2Xp8Rjx9YtfhTHo5WPb+kPqficDfzCJIUzW4Rb4f/gwk2xQK19MTP5loKSafw5crf7fMnit1JdsSqmZjOGhHjpl+Mik2hjSNfb2UMjlUKKfQhzj3JkzuPLUZYmsdWJfTHsZxcmYwIX6DDKVCu68/l0MCS4NY5F4CnMz7WC/00GtPisMgJAyVLMv8JwqK1bp8HxNlMiJL4BlAIihoNbs9MXhftLzulLv8FhSWktH/9n5RdxfW8epM+fx2ptvYY2R2wctYbumcy4CSnG5/xgDWX3/kz1LB2NmHzbRtlIrcw0yewJrY6mPhpoqaI0mpW8UDzntDwmoqZzByCwEr9FjLMCR8UBJ1nOWqatrr54LBZBUmm5Z53yuH7kEwC4k9sI82sD54UAWGdv4Sx792G3S5CEbFkCyIfyrAgCSN8fRhtMeQHsybAOXZABYoyD9W0WZklp/O/m3yJygjKY4+MBNn1WndG26VfogBkJjUz5L1VHDFKGLJBw57THWhfwwMHK0CLX/tmYT9ua2x9VO2FVzpEWLHgddGARBozYz8TyHFxo1VkoujLYg0s96g0wWoA/S/20zngQFkouaor66oB8HFsit8hGOQxJ9PbqAJnaL8ZfJ5zpucU1+zwJCShk3hpRGPhGlMmgFKbx3awWbG1vI54tCie92NUOdmlNmrU9YLjb1wMRMCvii54JnheciXywKBZt9rtf3xASQxY4AAPx9UoCogZTFaAQnX5AWUg9iGnMLCwIGiGyl72FIiFJMLqgpUjMXq0mXc0Gql+vCI9MljlGemcZUfVbcVmUBKxZRKZVx7dpVnL94DleefRr3HqwKE4A/9/sebl6/KZPESqkmBj9ckB977DHMzNTg9Q8wW3Xh7a5j/+4NzKdHKPo9VBFjtlKCFwwkeo66zstPPyXmSDT2U53k5PxLU2TkJvLZKEdpKCYZsYY+zchCbmp06GNBw2kFUVmhl/EeMBMRua5SpLnT1IXNhGrm+SFrwEeSANDME/CG0ZgB0Isd8QDoBqEAAIreWgaARleJBwCjIT8CAGDvnaPXtb2XaQg5dgHmukP6XJIyN4rFQZfFlDT+gqrrsaDxU2u/JRMAuvcScCEgKHN/WedocEfn/7qkMoSBh2I+jXZ7D7NzNVw6ewKjQQ+f+8TzuP3Omzg9U0YpGqA4ClCjOSE397QjTsku4yy9vpgH8dzW62r8+K//zb/CSy9/BjMLyyhPzyNK5+GFDnKFKfyP/9P/jDPnn8Brb72D05cu4Rf+7n+Op1/6OP7om99AnHOwOL+IYpTDzXurSJ2aQZQeItfvoO4UEDWHqLtpnKgN4B+sIuzs4dd+/fex0pzBfivGVJaO4dQhKu3vo3wct7+4mSxajX1MVUtw4gBzU2WcXJhFv7UvRn+UeNj1ltcUdf387FCiIpRA1fuJG4dQOXg+CQBwH3VFykHcquCmUMyNkB314aZ8zNZymJqtID1dQP355wQA8FMKAGSRQS705Z73RiEColSjAtxMAS6pt0YCIIkcP5QHwHEMgMNactYDnGTavGqVdJE1p+w5sqZarT04mQD/9t/9P8jlI5TKOTSbNAyronUwwKmTF9E88PCpT34WM9Oz8nfaCChr4gcBAA5LACbTM13fjZeRiVXl+ZY138h1bC1kAYB42Ecu5yGM0vCjRaQzdH2+jzh4D1HzLQy7baTDE5h98kvo7mURZipwmJISBBj1YsyUpjD0+Rgp+IMDuGEfa9/4BuYQw6VJ5J1V5AMyhLJAP8B7m5uYe/ky3tq4C3e6ClRz2BzsorK4gJQ7hVZngJOLy8jHAVa//ypefu4yTpxawuadFaztdvHxL30Vu80IlbkzCFOMdK0hnSsh4tTW6OqTdYallH9UCcBk3zzMALAAQHKft32+rGuHLxnzEnTNlIHJOD5Zp9riUUPTt2iETJX3PZl4KgGwMYDbq6sSA/hhJoAfBQDg+bYAgFLVFQBobjYFAFhbWRMAgCaAfspHOPKRK6j7dxIAsAwAaSMMA+BRAADvG8YAkgGwdPoCBhEN9orCACiOBvCbm8jGbYzC3ngPsDWvNNSpiUeXSgAGwgzj4/KDQyqhx/N1ZjIykLCae/6cDf9UrSbXBv+Wj0nyNH+X+wgZTMPRUAYUueFI2EXOUBulgCwARscW8njn3gqurT5AdZZSlwyIGWRGTB+J4ccdTWnIZqXpn5mpo1gsyT3N5p0pNmSu0aeAtToZIbxmCKZSlst9LGNYtcqCjGQI0WXKDxOISmUjCbBkJQvsGW8Dk3Kh166puQ+b0Y+h++P2CA5QLAOWj5Gc/vO6IZOBVH8ef/varSkg8+3JwuN7sXGD9u9tHfKw+le/n0JW4uvsR+JG4pTfRkklGDnJYSz3f+5fPNbSL9CYLxrKQEXfSxqddgtLCwvCJuu123oQoxhzs3U8/dTjeOzcMoYh4xsDzM7PIWKUcLeHYqWKxt1VNLd3NZWGgwQ3j1a/j/L0DFI0yE0Zw79xEhh7JWWN8/qiVxGvBQV0JrJV/lzS1ljnUILO+8kyG0WGTplIgCJlU04G77x3A+/dvIN+ECFXKCNmKlfAxw8FkD8quxCQz/QkNLe0vRyPOQdDtg8gg3Q0sh4AyiK1/9l+gbWXMjOMRkaqKyt70nNo+xxlbcgFNe6H5J4z6RkkH/E52VfQR4ODxR85AHA0BSDZpPJiIgOANF4uLDZzlO9JzTwUXZITlsi6Otzomt7FNNU/qAngw9Axe0tYtO0QSmiaSqv9sCCAojiKxlk6hxbM421xrJ23jbagM2ayb901rdkeX1vAQizhsGvRN3sMlM6o5oJWbyggigEQbOxIcmNOLkRJjbweZ2UT6N9bKH1Ch9fnN7R8xhp9oPnWN/to7f/EOIlolKVhHQaHNGvUNvz2dclNZFBcHqeJXun4Evw4gOdoIXEcAJD83nh5PEYC8GEAgL2R7eLO98Fzws2x60f4i+9dR74yI0glb0rSuoZBhH6PzXsfbtY1lgzqiC3JAWyMDO0tDEkRcoQ2RzS5UquiXK0JHZBUN06x2fRLocIGwtCFaQIotDaa3Zk4QFKa+N/8/IJIAvj87VZL/pZazRT/VmLn6EqsEDmLANLY44wjUT2Rk0ahUkW5VpPXRcSfLJR+rytynxdeehHtXhs+J4yShZ3C5toGmnvUIqbErZsbcG12GmfOnUbKiVCv5ZH2moj2t4CdDdRHEWYQo5bPoTvoot3rYG5+TtgFnP6niA7zOCWgUGn5jwEAyAAgAMDiioVkFIRCaubGShd56hS5gNpCR0QWxmiG023P4/2uDsLJKSCbNMlHfoQJoBh7pkbohwoAcPovHgCMjQlVnvHDAgBHAdhD4COfP9aYH7ueWNBErn8A8/PzQpFTQ51IfCjGa8kohZ3NHYmd49VEAzMyA1hQaSIFX38GjFpaW7vPo4pzZ5aQSoV44skL2FpbwRPnT+HHXnwOb33z63jpqcfg9JpI9zs4uzCH1DAEo3rKlbKATAE9H9wsBoEnCQ+lQhG58hS+/bWvY3pxCf14hOnlkyjOzOHe9j7Wdw5wc3UDL7/yJZy+eBnNQYTdTh9d+grkC+JCXYpC+KkA3VoWIzZg3Q7KUQb13BymMyO44X0URw3099fxnTdv4F99cx2DsIBC3BcAgPTnRwEAFoBJrjmHAEQCSwSgRkM8fv60SFu6B7uo5DPCcBkGnhrIyQQkI4BDxi3IFILU19QoEHkAH5NgiUbycYEmmJOTQsfNOSjkgFzKRy7loZyLUa9kUaQHwGwZM8+TAXAZAQoIItXXEgAYRSEG8VAmpSkUBQDIE5ZhNKDjayTnjxgAsOuwaCCtuZMkbrA2YHOdgzfoojJXwLW3v4nbd99BqZzB7t423BxjAEtIM8k+XcKzz7yIpcUTGscklGznIzEAHi4BUI207FFHspotA2ACAOhwwO6x8nXYQzk7wCh00PXngVyMbGEFvvcWBs3XMRwMMF35BIrLL+OgVcQwU8bI8eBEMdxBFsVsXu6FYjmLdmsT0f4mGm+9ge7tm5hzM1iemsFwcw/DZh95p4AuYvQWq7jbbSBdymPxidN4e/s9FBcXsLrRw8zMCXzyuRfxzl/8GeqpHs7OVdFp7iAiMyk/g1T1JJ7+zH+AvVaI6ZlFiUAj9CSWxYYBYNcGO0BQxuTDUwBiMcCdCCbGjZQxDtaawP53uNbTIltBr4QIRX7JlMUCTpLRpUW0yT830kkCW+lSDRFp2IYB8IMCADSxmzCwdI8xr9IU5hoFRyCdUzyt5RQAONg4OAQAfOGnPo8gHQgDgAAA6wQCAHKPjTjtVQnAUQDASgAGQSAmgJYBwKaKMYBkACQBAL4KSQFobiIXdxCHvbG2mS/aTnS1ioul8bSxy/YY8rVxX7BsWO7xBKb4u5y0i0SAwwHRM2dA9gCb2W67I4Ayf4d73xAKAGTDEfIEAEJ1bQ9ZJ7lZNEYR9oYh3rp1S0zZyLZLjRwBAJz0CP1hG/liVjT+dPWnXIW1N31AWs2WMS9UY1TbXPE9WsZsWiQK+pxkVEkzZ6SNWpfq1WTHHtpsTSRzdLm3HkmTC29yvWr0pzZ9+jEZzMkaZgAAO/XXgdvhVAA7WBjv0WY6zNfFOMQJI3mSnmWbwiTwf2jvN++D19XhFBNTm4+9NVRmwzqPDORDbGweB7pTGwN3AmusuVh7aZOrSQUH+/vCYKuWyir34P0Yj9Bp7eHJx0/i8UtncPLkSQHCmfxTq01h1OkilcvDe7CBbrMlgzA3X0A/CFGZmcGIDXzWkXMWmvWFsk07lLR9GyUW2qdpPZPsNehdlSm4IiWgUXZ9ZloMLJk8cPHiRazcf4Dlk2ewsbOHmysPcG9jBz1G/Tk5AQ/pz1UulcU3iiw825uNvWrI/KHJJYdLFgSWc2cHU6y7jEcAJanj60qvMX7YHkcn/UZubRz9de3jfTYZDNvF0DIQRA4oMb68BwjKEABzJMGK8Yg/cgBAJthmgZ9Mzk2TmGL0UVGiu7g4SCNjHC1t1rwFEBJ7hBwYe5PYpX5SVOl3koicvAajVFSUJLmRHAsfj29YvZASuh3z2HpjkTKstAq+bjbh1BkRjROdoEGdZNOXrEela1tKLSmznOQnm+pJsyntmVKtqPczE2Sh5ZjHEWQ5gSjx37ZpVpqkooZ20UkWofZ5uBAmm127EFkTCqGajB00JwkNcnyNHCpZ0Nrnshs3C6TDAIZFUHVhzdIYw96giWm9XQjtc9vXxce1U0gLlNjFzn627+fwdXKkeEhcUHp+tTiYLLLWNdQibEf/XjdzBR8t6GEPiDGaE6q0OvzLNM5hZmwodLQHDx5ga6+J0swSWj1faFy8Mdl49rt9KShZ0BP5FJ2RTFgMLcuAMLKBjoYy5eMr4GI3PT2DSq0mCDap2YwAZLPucEGWCb5EDItmmNSoAYtooUyR0uSg2+/jwsVLYH4qG/Gd7S1hC4ALnCCbxveWVYnklLroMIon7wo9qtnviVlLfW4BxXJJJse8J6glv333Nl74xIuoTtfQ9Vh0kI0Qo+jmsXr7HrbWt1AqlIVW2Bt44uh/8bFzGFETCR+1dITWyi0sF1xhAKT6baQiD839HVy+/KTEPLl5F4Ohr/QwTjDGEhgtzqiYTMsART0AWPhxoszpKc8eAQBuUqEfirZd7iGyGWImbpFpQIM8pT/yHm+3PSk42OxLg2ImlBYA0KtDrwtLVh0v9ARTHAcDJjsw0StOCwBACcCAxmv0JBCal/AXTPmgOddiNqPY9kcyAZwUIEnZCl3cGc1knZMJziuLQQqkTEbOn0WsKSvh8eV5o4nSwf4BSvkSQur941DdgXlDsHhjrNOQEyRek9PodlqU7cm5zLspvPTS8+h1Gnj28mN4cPsG8sMBfvqzn8Lv//qv4T/7j34W/kFDHNL73S6mpqdw0GqJP0S33wFZY+cunMX91fuYqs4I3X2PBmjVCsJsFvNnziHOFdEdplCqL2Gz0UV/SPqgj8HIwcLJs7hxZwWXzp9B3NtDMPJx4IyQy7soMXe7N0RhlIcbe6hk9rA4FaO9fQ/7TR+//M/+GJlsHUGjofFVdgMfl3eTVkRPmBaDarxjrgbZD1jUx2LOuTw/h9Mnl8TzIPS6wNDHKPCQ4xMIUDYSp/9MLo8ei46pafS8APkCz4UvoByBNPoJULoiq4STkRhAXl9FN4tCJhbqfz7toVYEpmtZOKUMnMVZzD33MeDc4xiNXAQRjZcySBHQioYSTccajyTjnOMiJxMLfp/TM16Jk1zs5Dp8eI8db7lHviCycXT/PfxvrvVWfpLUwOo+QOYOY7pIyWyjWE3j1Vf/CDduvoPTZ05gb29fNJZOuoDF+TM4d/YxnDx5Vq5Lmzwj7Khk9rkWD1o/mAZgDACA9YmaOFnhaM+8AAAgAElEQVQTQL4hrVnshMkUzOMpjJmOiSb0MACA0EMlFwNBCn2vDCfnI1u4hW73bbQa7yIKHZw5+9MIUqcQ5ObhMYFg2EM+lUY1LiHFS0MSCzkkaGLl+69h87tvYMFxsFytorm2gcIwQimdg9f2kC6XcHVvE5/5mR/HfncPURnYSbex0+5itnIWoyCHN7/zFp6/cgUzFQc7W/dx8sQi1neb8LNVvPyf/j14zQBOcVp8TyiN4j5xFAAYDwiMAaBtYFS+qOw1WWOEGn88g08o6aQiy75kp6tHWY3mPI0BAFv2TspfOtPTdEzMpkW6aQvylABbTnkaQ5p8MV2CkMYognfvLrZXVzC3MIvC3LR4LWQYA3jrFsrcNlnrcYvnAELei71mJ0kzqhUXsq749FgAQPXRykQ42DzAvXfu48HKGsr1Er7wU19AmA7gEwDIk+IeKkMyYtNrosF4THjEhRFNNpB6+ogEgADAqUuI3SqQr0hTQwBgOFAJwCB2MMyQTg3kDQDgjrqI/a45Lno8J5RuTlI5BS9KTcsmP/AHuscOBmBySafTleua+wSpy6xBD5oNFAp5AYabzQNp+OkHwAZre2tbGnXuH6x/BwQaySDghJfnwxiiyd7n5rDV6yA3M403r99EOxii0ydNu6DeI6kR8iUOPUryHGo8q40N6x8F4FViKs2SYekmewaaiIvLu5HsClNX+gvGuanUUv/WaLd5Tq1xn3gqcf077Jyvi5wOzbSBs2vDxC9AWHbigabn1Q7trMxJgdyR1E6s4bl/2ISnMcWddVKnn0jRmqxBWuur1v1ofW5rARlqhIyiTpjCGdNHW7PTgV5qb6HMa53Ax5XHoPSD52loJAo0bKefhkSq6j0hrAVhiTBdKZb0qdBXaWal5KLV3MTMVAmPXbqAK5efFFlAv3WAEqWs+QJQKiO4u4oHq/dlqDDwhyhVqwI8cnDKa8gTdslIrk9S60V+KQAEAQLGqOvBYD1jmcwyNOW9m8vK41TLFWysrYkcj2AFr+Wp6Rl0eh4KlZokBHz/vRu482AdAY9XlgMJ3stZGdoRALCgp8iShSWt/Z6ASnwuMja5Ryc8JngPq8TE+kXZl6s0ElszaJ+h9T/BgIkHF2t/7sJaYY4/uHeJoaVMxFRqEHO462IUp9FoNMUf6YcGAHjzSNN0iKZuG+aJrshOx2yk39jFvqQOl7ahtwfRXrSWjqoHIxk5d5zuPEn51UNB04Qk8nW4Kefx1IMpm7ihxSRRM15Ekk9qG3BzMclkRxyg0hhIvmP/UMQf/866bVv3ToIc2rSrkyRvDnHMlIZuQuVIvtckYHG0jJo0HPoTC3okEXXetEeBl+QGra9NFyDb9E/+XhsaW3jZxWlSiLEZsZSUyfmZFH+HX3HyuCbfYxK/P4pY8t/J5iV5Pdh80uS1cvQaIXI9AYsmr8d+T9EzXbAnnyeOqEITMouxtGHizM4bm7EnMfrdA0xPU7/uoNvzJCiEueVc2IlWs+UmHZef9xst3Lu/hqaY4LhCX6W2WWJB+jSK7AuayJdC2hObUqLqMuEwgEvyWonSI4xc0kcZGpfG0uKiuNczT3x/Zw/7u3vq9s9FPqajsBYLAiZI4cKGLSd6JolJ4QSRRpOFAkqc4lfKcv7393YFxSUAwA1PnOfJBjDFiEQrGTavZJKTQZLLyyR4dn5eIlwoTSCFmyZCZy+cl8ZWpspkrrDphoPVu6tStBMU4gJdKRdRrZWwOD+DdBwg74xweqGOnbVV5FIRcl4Lld4uHK+FuZk6Tiwvy7XOWJdRNo0s9bKMLDMLIZv+DPWDUQpZ2YtHCNIhaGwuZor8DqcPjJZjdGIQirs8jyfZGTxPRKHFvC8YIuvmsbt/YOj+Gv8py7Toe5NrxqT5/+CsaoQgiqXhZyvXj9OixxUQgEkAdJS1SJuFAZITr0c40Ms7nNCPxsChvQt4//D+t+uvBRbtGsn3w+ad//GD18L2zo58JoOFxWk4CAQg8XxPAJhun34OJXiyyWdRKpbQbBygWi5gFA0wivp48vGzOH9uCcNwIMDQW9/+C/z0K5/GiLT3qI+nz57CsNNEvVzC+v37IgfhPdPqtOWaHEaByMQyNIB0C8hXqkhnM9hrttAJQkwvnoQ7NYfS3Anc3txDf5SViMVADKbUZVr8H9JkP6gDdjQqIE0DvGEWGTq8jzh966Ja7iObbqOxtSou+N9/6z7+5PdfRT4uIp8twRv69OdKADy6RtgP+l8UCEIJYBbBzSl1NQwG8hyPn1lGrVwQ3wRKgCTaOI7QbTYwUy0jxf2B92tMaQUZI45E+/F90A6U1GX+UT7mhF+nUTQtGtIdOpcTTSzhqrliDim/iYobYGbKwSjdQfnEPLzpOVx45YsA3eOzjHOkL0mFyIYYXxKcEkkBjb6cLHJpR6K3yE8RqqNUJkdAj6Mb1UP/bQGA40H4D38YNnUqAyuUHKSKaXQbD/D+9e9jY/O+8YdJo3nQwbmzj8MfxPj0pz4rrIFSZVomS3z5QguX4YP19qHBmn6PTQSdnJm0UCyUxbCJued5tyDFLh2c9RabFPnWNFWYWsbEU7eYI++TVOxCEb1WB84whXKpB+B7aOy9j8CPkS+cRrH2IgaowSdQKcBtCrk4A3eYRTbKYugNkZ8rAcE9PHjrW3hw9T2kvQj5VAGjMISTCjA3OyN0571WE1PL87jw5Cnc37qGQj2H9HQZBRQQr3TR3/aQyk3BLxTRn6qgdvKkmNIuLZ3G/NIZIF+SonnAPd/hNCmLKFCDOllnDMBl1xHuVdR7HxrOmEtlPBSyx+TQoZk08pMBBZlnug+yGbIgv2VI2XVOpQhK6ZX6SOSLClPZ9dmyHodsvvIVxI4rsatll812F93VG+jubaE6VUNhZkHuNQIDm7evowxq1odgAK/ch0Z+Y8vviSOBvlGCaHzdnBTzvnbpjj/wxAxvf6OBB+9t4p2338XciTl8+We+DH/kY4gQGdKLuPILZZp7rTYTnAeQscYLl0kf3Maz9IyKmB4wxByZPE4RIXIC8vsHW/B7XSycPI8hsggy3L9iuBggbG8h4x/AiTyzT+g1zIaOx1nuiUhNrKmr53Ekk882MNwPi8WywtBSH+ueZ9kW/MxakfeA3AeUz4lhtqxc0hjSrFPOER+Ffy+MWY7FdZ2OUml48QgHno9rd+6iM4zhFEvo+EoZn5uuyt7N+7TZbhmDP+7THCyWBAiwYJ5Mfw/V2ZQS0a1dZbuSCGIGQTqAohQykMaRwDhPBVlVfI88B3Tg5zou7EGTSmWvfb5v7q0qmdAYNx4/y3IWtvBQYxPpt8O3TBZDt9uV32E/wXjv8fSf0glhE5L2rufEH7Cu4+tUti5fg73+7QCOnjwfZNFYI3OaiFqNv662lmlrm1cLNtheQ323dLjJ+1AUNmKSalfrCStYwSQCYAljdOMXoIlMNDDNottpIu86eOzCGVy6cArTFfLMhshwzwwDlN0CkMvj2ndexyhKi0w27xbRarWxtLQgyUQEoqZn6tLwBmGEHtlTM3UcNFvIFwsq3TQO/gQjOPShdxWBJtbuNINlzR3Qv2hAs11NjuCayzWPLX2z38fNu3dx/c4deKxPp+aw1/SRztJkcmJQqyCjyrP1upg0+DpfMVIPxkzSjJZmtlJ/0hMukntO7qMRB8CsFyyorPsMB3qy/rGW5zUh3lbGp8v4HAh4zQGiQ8ZkjGhEdkQBo9hBr+uj0+ohGIQ/PADATVDUIiY6wi7EkwHrJAqD39OYP3WzJ4056TI52TjslPhovMYHAYBkkZBsfI82hbYYTk67iSByXkJ9hdBxDd1n0oSyQUoAAOYG4a8J7YbmXX1mrBvqkI33M5NASzOyE7SkFkQLatWGPRIAOFo0HKmKDgEkZhqdbOAtKPDBYsrS8PVinND+jamceV4LWPBxrJO9nWTIRS+3iH4c1+AfPT9Hz1Hy30cfwz7eowCAJDPkuOe3Dc7R51EAwKZITKZzE7qhaqAUANCbVuewljLFBSxGPjfC7u6WaHNrU3WJhKMmEsw3DSMUy5xaBriz8gCbW7v/L3Pv/SzZmZ6HPaf7hO4+HW+eiEFcxA1YYIsLcDPJpWiWi6blkujyj3bJrnK5XNYPVrnkP0QOki266KVliRRZzJS0TNjVahcL7AKDGWDynbk5dA4nup73/b7ucy/uACCH9HJQU5i5c0P3Od/5vvd93ieIk+gsSlQ/VK1Jo8kNifo5bjxCiSRSyKLDoIc661UDWpknmnuTOBmGeYRqI0Sz0cDG6poYszEar3/cw2Q4UsR1OpWDVRgALN4JB8o0ikUuEUhtUCkjII2/RMOWZhONZhMBXcd7ffS7x4jouksjQOMFIACAmRjrVFp9CCS2zfWFWcDvw41WvEpZCFUrAgJQqydrzhip1Gt1HB8dY2d7V4z3Bt0e6mENWRLjmacex+pKG9FshCAgAJOi027g4MY7WB3tYMmJsdxsi8mMeByQfug6GBOZ9lhEKBJaIo3SAAC+LNsckZsIJUKnTab5n+q9YEHAw5aoMqeGnGqLbks0xJq4cMx4wFQb6QUAwAJB9Vz6U3T9PKzNIQAzZdZt5ogZ4DDOxAdgTD2kAAC2yVKQggeA/W5kMRQZPqefcwugnWYALPZpfa75eXwPlnFFsJLFCycrfF/8HBpV8rkhfVOyoaeRXFMWCfRhCKhXnE1RYQMxY8FTFnB0qdUSOrlXTlHxUoQVB196/RV0lpq4/2Abb37vu/ivfuXv4u2/+DZeefoxrIcBLnRamPS78Msurl+7hhdf+jQGwyFC+j5M1D3ardfgtJp47LXX8Be/9a9F+vJg9wDNlQ2sX3kGvRiYlmuYwMMkLyExUyBpCHjdnFgo1XywykmIclpDOQ2kcC7JhHuAao2gRRe1IMfR1h5mRzH+7//9/4UXh4hmEKDpJACg0yJ7x8VxO/AF7JhNhpLCEdYqaLfrWGnV4KdjBGVCAmXEqSPgIbV5bDLokoyYDB6ybzjJ4PiRi1WEODKdT4joZTlCGprJz80Rybp2kcsUJQQFGqsVF27UQ7uaoN12EJf6qGysYrh0Dp/68jcAMrFKgRSUqDaRx8BgNNW9zMz5ORnxWRhLb6ImRGKw9Fft/8WwgIXOh0+nT/YRFlmBSIsiRuLlXIO8HDNsbt7GrdsfoN/vCeW/016VVICnn3oey2sXkEWZOONbg0Xb1NgcdKG7lqmV5ASMhqIZqlU6nGfi0RL4LPo4gV0AAFpbaCMkxHjuk4b2LQMDeb/6zuRzuSd5bNRn8OIBavU+4t53MB7tIUnaaC69hKT0OGaoIfbGMokupy68zIeX+vAyD/EkRa1RBvx94Og+Jgc95FOytGry8/yWB6F8kArLaXsYAK0cw3d+H3AnOOj2UZ/6WN7JsHttB0m5icqVp9H4wiuI6ZfghZLVXaaPLBkhroLOmae3jq/H4Zox0ypO661nEPcURq7ZM9rWIsVz2mAnZ9zuormfuaZs/guO/ry+zL4+QbEusDnMrEanlib1hj9IAQAmsDjwwzZytwoKvyo+Rcw9jO+8h+HBNprtDvzWOZHTlPIE2zffQz2fCCA3I0tGzk4ribJEcDLLbL1AH03GykLAd+6BBAA4RedZdbB9hK0PDvCjH76L1fOr+Nlf/DnMMgUA9CWm4rlD4IDNlgyjKIFkc8Dn0OW0k4boDhyJDywAADmlPDmiIwUA1i49gRQeZuWqTGh9xwAA08MFACCPIxtXygy1VuffWetyuirgIgEdirmETcE0g4rWDsYDQpt3e+pp46LrfeEHJfeL//HMG0+1cbVTzYyxnJQaar3FOomSp0GU4Ortu9g8PkZKo9pOBxvnz6NSdtHrdnF4dCznl0zLZVIcYzSeSIM9dy0yeKPtAVhGUbqnL9n2KdrY2gGR9TegNwBftdQCxgic554aiS4AXwum88wUmYSvXkjF89Z+DtdJUA0EYGCdQb+BqQDBFRkG2a8hwEC9Pa8IP08lxpHIJWkbS16jje6es0RNShb3RlvT6uDPJmIowzgINMHDPpPFQazdp+aMHVMnLBjBykAsMmB0SLYAwRUXNFxFkWEoo1jOFAOaVAKPpxmyZIJOq4pPPXUJTz52Hp1mDREHDQRSWbu5PjY/uINklqJ71MPG2jq6x0dYXl6Se01wlufo6voGxjRRZrwqI48DvWeJTOlVoiASMEoVa6EABjR/pvUzTasJ7JCJK+CP5wrzk1GhJd/DYDLGva0tbO/tYjTLcDRIAVcBAAvAyLNgWCFMkVj4xOnAmLuYZQLQBFOT8PQ6ci0JG8T4v1GSoACAAgQKAJhnigbS4tUhK0AjE811JahBcIMyp7zkIy9XEMUl9LtjdI+HAtxygPPIDAChH88pLospqi4CNQjRBa+FJvMLbcwfAQBtIBa09uLh8LDm0H6OLW718DkJDtiP2en76UJYP5/GSWqwsCCNFcGHkppHmAfYGkxwMQntN4oxHk0lq3qBkOlmYJtq3lhLw7EPtG3a5b0XYvTsA1d8P7apON042xPzxMfPAAC0WV9IJhbXTDclUritdKCoPyo2DPbPp9/H3wYAoOgNcVbRWKRdnr6+cqBKk6Zr1f6eI9jmY3o/CHVybSyaMa6b8aiLjXPrsokwqo+Tb+pzSQ9qtVdw7f2b2Ly/g1nMYjCQz6ObOTeA3d09odjxwCMVlVN5oqn6UxaTDvu+pMG27gpclyUWeCHCdkOy2JfapFoPkcxiHO0dymSdDABqSTlp51q3Jn6yFQnAQIql0t0E7SSVVXT8DdSbDdTCUBrjyWiE0aCP2WSiPgDGjk68AcwLVO0cLxZZDyyQGPlXQ3t5GeMoQqVOk7FUipgnn35a822hm29Yq0tBfnR4LMkFw/5QAIBhvyca5qeefAznz60iSaaYTPo4t7EKp7+P8Pg+WtkUzUoVFR6UGSn7MtLHKJqINwGBDZbk4qRMGhTjhjJtllKX0xQtAEiHmxEBnkzlNQlljZNWoQlzL2DhQ4CDE4Eco8lEdGAWAFhMoT45AMCvIb17DgCQARDn4gMwisnK0Gnv3IFYDtRPDgDYxqZYhBSfE/vM82OWKcQDiM2/lWVxGsGvPz4+lo+zABFdKOMr2cSQ8p/G8Ctc+3SmDzCN9ODjAVivVdEMa+ge7WCpFQho9vxzT+DzL38Gb739I8TjIb72hZfxx7/5L/B3f/4bqGYR1lt1THo93PjgBr74xS/ije98V9bn0888jQobYxaxrTqyRg2rly+g+oUvIHnrR/LcHfbHuH53CxeefA67fdL+PUSkwfHVsrGT5yuTCJ2McXZ81tIqylmAUuqbJ3wGpzRBqTSEkw+w2q7h8MEW/MjFb33rt7F/9wiTUQynWlNWgTwRWugUAYAkihBWyQAg6BYjrAXCbGnUq+jUA+TjrjT7fiXEaDyD51cldpL5ySzss9kYJRYujHxjJ2EAAAKJAgCw4cqBag5UzMRhlqeY8RnwfNAFnQDAsuugQvf/eo5mg1/XR4mg2rkreOqnvwrQDIpu7mkZTmMJyThCbzDRrHRJCaEGmawkeg0o60CnENbx+pO17Cc/69EBgDjOZE1mWYTxpMe3jKBRQTIdYHd3G/fu3ZXpd683QD1sodlYwmc/+wqSOEfgBxr7aYo3rWMU2JDMaxZQBQCADA2eF6PRRAAAsiKY9awMsYW0UAEAC8x9GP5bTOS4p5QQuCm89BCed4Du7r9HHI3huhfQ2XgZ49kyZk4Ficu5e4JyVpbG30vYkPmI+ZOcCWr+AJ5P7VLOqhDI6GrHG0UwKQJ8ggCcFsWAP8Tm1d+Bk/cxPhgCOxOsHZbRu3mEaRyg/sSncOHnvwlcvCysmYTGj6xxePOCEnK/jIlD0DpG1SFzxmqWufQtmK41GRukOQQq3eDC/0drl4ehRycBAPt1pwEA19PJm1zTgl+A9WAQc6+CqanWadpeRhnXysoCABBTjx5Gt68qANDqIOicXwAAN95DHRN5XmN4cwaAvj+zKwtIv3hPcobIa6CKLpoDADzbyADYuXmIH791FSvnVvCNX/gZTJLJHAAg60eAg/8fAACdOCpjgQAA740MfCxTT2oTeuUoPVpZrDSBVsd8jYZbPAOmRZEBH2vwuemmmZZLE0lmrcTspSIhs8wZacYNZZpJSBVGIScZtrtd3N7bx7RUwsrly/BqIXZ2d0UySKO8jGcz90AZ2qlEjw07X59M7Y1Ph8bz6m/xSJJJtjHcLjIEZE0pEMKJPz+fZ6N+LzUepLTD1qAC8hnmhGUA2L/zddnzlX8WunrgKy3dLctEnzJhXhMBAsS4UM9Za1TK+oQftyaA0vYJ+KY9h53+688kgElQXz2jVA6gKWIi0zP7kx3AnmbJFuuFIgBg34fWxApSLZ5vrY0XDDjDDDKPpvownAQAtHFmM8qaMhGWYKPm4vHL5/H4pfO4dG4dg+MjtOsNAQBYBBzc38LB3qGRyMbCTlFDR5o45gjrTYw53WY8IIEsygIILNFzKvDUqJDSE8YKTiM5U2dMfOr1ZW0zmUx9usYCIJG5ShaAX6kKOzZKE2Ej9kcRpqmHVHT4Rp5rTNvtOScMGBrykpEnA0duHyYlLmUvUFH2rXl2ZE+kNDDhM6aAlgLHJ3YVvd+c/FOeyhUgXkL85nyujKyFa7caimlhnJUwnqToHY0w6I2RkwVb9h4dAJgzqM07XqC8+gFeABaZpDJw8q86DWNSV7Yxbobadcr84nRJcbrJP6spLgII/PriBPg0YCAynLmuYt5SzylrXMw2WkJRSqXOEJUU0z0iTiwABITRDdM+IBbl4+dZ2o/NKFVdPzWMkehvP4oBcBoAOP3+itdIB0+LA5Z/tgDAhwESLUzoJGqZF2dR5W3TXPz6BUDB5/2kp8LDgIrF1ywOx7Pey2kAqHjP+D1OSwA+CQBQfF8nkVj1UFCN2EkAQDY1g2TrQ2k3NqLdSnvif0RwGZXGqScb3/5wiIro2GO8e/U6dveP0O6siHaJm1Oj2ZZi9MHWtq4LFghy8hYgKOsmbSbqc+CCxQCpRWLIUqZOAKuXzqFER9Q4QavZRMrowCjB7oNtxBM6eWdIiGDSnI0MHKM9FjqlIPlc1dRTsVEuIeLhxtKyWpXmvd5oyDPLTWnQ62E8HAhLQWQE1O4RCLCIpGG5ivbI0O3ke7TbIi0IwhDTOJIm8cLly1ha6ojJGcEPoeelEN8BeiCwCeL0pFatYHfnAdbXlvHZz76AICjj8HBXvEMuNAO0JofIjnZQK5WxQskCneinY5mgcPo2I3WaQ1IBcEiVUiYAgQDZn0qJOioTAOBzPZ2KBIDTCZ0glTAaUmdHkMSVaEbN7gUOjo6kAGJhYWlx9l7FZkKiT6Ss/jMHnTzwkwyY5bnkgU/IAkgdDCKyABIxnJFrab5ezQwLU/+PYQDYosQ+V0Vgzz5P9oDnfWYzJdIMsiGM4z+/htREAjYsSvTAJRDE5sVT5gCp6q4CpjxQ+Z54zehhsb62iq3NuwgrZayvNjHs7+Pnv/lVMZOjFvSnXv4c7l1/Fzs3r+EXvvo61upVTHtd1KsVvPnmW3jhhRdlPf7qr/0avvjaa6jUKgIkd6dDPPbZ5/DSl1/HaP8A4RNP0qgBPWrbggau3tzEKCkjkkaJzY8yHaRdpzSEY25XCwPS/53MQ4nu0lLQErimyHqEkOlF0z7qlD7sHOHB+3fwZ3/wbcymOWbwxQegCAAUJQAEADxO6PJE8to31lZQDytIkxmcdIaGm4sxp1epIckc9Ptj2VvCahWemFFMpYEjcMezQl2LpR8ThJ9gHZ/xiugxdRofOzliJggEvvgC1EoOmnmCRinCWquMsJYiLY8QN2twHv8Urrz6RW0QUzZTHpxGB5PeWHwGOOET2ZOkPijl0+oNZS39hAEAAnLKXuOGlmIWjRDHEwQ0UQyriEYDWbv7ewe4ceMWqtU6Xnzh01heXhVDpNloUqBqahNDAEAaWWqAIzqcewLcMp6VRSyzz31Ps6nJ+NKDokhjmLt9GDbA4pSeMwHsh0jpdyeouLuY9G9i2LuN6ThCu/08GkvPYRS3MXN8JOWZxJ2VcygDICGt1UNapSN1H042QM2j3z9d0jWRgNfEq+izW3ZDw7aaIGgyKvOP4CZd5AdTjK7vonxrgHZcx2RQwrTaQuuVz2Pp61/HzsEhyo0W6rWGNjwEl5wEM7rl0cMnceHmVmesZ+ZJ36DFDjhvGgq14lkER8N3k2tqU47s9VU6sTFWIxBtTNaU8q+1iOBkln5r6k/+29yLQACBXKZjBAAyt0poBVWvBETH6N9WBkCr3UF1+aLsG6U8lv0pFACA8Zi+gnHzBohnXsHnxbxHK1cg+J5EM/EjYHydAADbx9i8to13335PAICv/51vYJpOkTrUrrMZj+G76jPwN8UA8GZHKCVkVCkAQEZqEQDgOU+t/2g4lDOf5zGbJV5L0VuzeZmzEhfPQLEOtNKaYg0ovTXZemLqTCM36shVLsHzjUMHPYNV6kBpF+VeR7MpRtR7t9u4s7ODezu7KPvqr8SGn+cTwXlKn/i8KjNPJXn896JXhz6LWgdZI1x7ftspN6+7PQ95tjHaTmQSBgCwnhL8uuKwSUCCuVm1+n9ZAICvVVLPTPOnDAD1EeLP05jSTM5YASkTnfpPJ/QbUvNk2fMowSHgZxmi5hmQgR/9eOb+a2rIpwkYCnTorw+DNrY+sADAaQaw9WmbP8tmgGnvrWXK2tck10AAGAVc7P/tGcmecDaboOKX0WrUAAK5lAR4wHK7iZee+xTOra5IglV7aQm9nV20LlzE5jvvYjwYICgz1q6M0XiKWtjQetZxMZ5FAuANJxNJNpIxH/3XAnoGTMCISjJmtmmEZ2oYjXumlxG9Dkw8ohg+0wcnlUadwx96YEgNiDKO+lNMZomwEtnPFVkWi36FPYNGRVNOZwEB61Fge0Xpbdb505UAACAASURBVMytUc+ARS93ElyzjGAHM9nyKO11RAJIGYMQ9CgV4m84GEwi9IZTzGhgmJaRJQ6SKdmefw0xgNTynm4OtfFcmElxsdLpn0WbNfTRmthQGqy2y2zai+Py5J/OAgBsQ3i6sLVfyQfprMZWP8aXYBCsIpfcFOxKQaJ7q7oOS0TIbCr5kjI5JlWbJi1S7Kp7Pn/ZZkARcHVG5Z/thqDGfKqP+8sAAHZTLf6/+L7PAgB0Q1uYj1hE0lJWFJlS9kSxubYb4dmN/4JGRCMo++t0Q188BIqb/8M+//TnnNW0nAYATk4XigZn+me7KdvXYjc2fb/KAHgoAGBxfTOpsK6wKrdR8QOnCGxOSDMl0khA5f0PbuL6+zfheRXRyPWHRBJDaRY372/Jz6SGlA77Sn8y2yZ/jtkoJbrIVEeW+i+6VMpngkCn54xKCwOUfVcm151mS9BLggBbmw9Ez55RnmIAADYRIgGQTZmTCTVpEWSc64SHFJs33ggzwa+GocTrcBpM7eJw0BeaGqmA6WyGCq/jHPk3UgLTGBAb4+slfWqZUVNSQNJ00BX61blzG+Cg0peGU5kYTIUgu+Zg70CMEjfW16QwYIRcq13H5csXhD49mYwQlhJcCR3Eh7uoAehUfXjRVKLlfIfZ6dwEaQaoAIBS6Vm0CVHKLENSqwnkJUb7H6kxDqNtjHmnxKWQ1VAAAAgM7h8eCujDgsMWDPa54YEhOatSFOomfZrpzI1aTYcIVNDROJPmn3N1MgAG0xhpgQFg2wopWgqa25PNx8k90+5/Vveqh/ACtLMURf67ZWbxO7D4kAKE1E9HM5xtJBENn2Rf83xx4h+PR5hFpIur/EJ8YUSXWJbG4ejwAMvtFob9QzRCF888dRnnzy1hNh0i8Hy89urn8a9+7Z/jmcvncWV9Cc9cvoh0MpaD7Pr7N3Dliadx1B/g9/7wD/H8iy9gNB4JoPziq59B68o61i6ew8b6uuhJt3f2cPHyE8jLVdzbPsTu8RgpGyhOt4WvwGY8k4JC9Lu+oexyTUjEnVkXcjalcEupTCR6e1t4YmMVR3fvwo9i/Na3fh17u12MkgAJdEqu99hIhIwzrzh/50z3GMMvA2urS2i36sJ8cfMElTzSKV/JQ6O1hKtXr6PTXpJmnp/Pz8kTrohMik+NQaRxJb+GOmRGmmXwGDfEtUYWM48kUksrNO4roeGWUIsm6PgZNtoeKkEMJ4gwCQO4z7yE9ec/rQBARgDHQylso8t4x7yMsgEAdEpuYQ41aJO1/rAB7sMO8RMff3QGgBc2MO52kSQz1EJSMR1MZ4w1S1GtBqKvFB12tYrf/Y3fkIQTRkM9/9zzkrRS4vudN5Vaj1gAQLxNJMZJAQDfr8i+z4goNhiaLb+YYs/PZfvE837IvragF+tOYOICDaiTZ3uoVe9j696bqJZdjPoOzp17FY53DuO8LuyVuExhB4nqCdzMh5vUkTke4kqOmFKWZCZTIBeeNjNlFiUpZslI2A5Vv2PSYProtEa4eet3kA+3ccldhvNgjAd/fh0XvVWURj56qYejdhtP/crfx6iUY8aEJr+qgEcUgdKzNPRkIuaMuY5PAgAioyiYOZ8eShSXwIcBgKKKXndMq+kXAZ5p3uXj4L0REfJ8/7Vmm3Oqc6oggdZlLIe1VpMBDOVLTcocagoA8HvNjtG9pQyAdmcZteWLsm+UEWP7xlUjAUgQEShj7WQYrIvm33A/zHMh5bgU8jRcIwDgiuyv3ghxtHOM2z++h6vvXFMGwM8rAMAsQvH+SyJ5ftUD4G9GAhDEXUmjkHOINc0ZAECtXhcPIK4rAgCMB5b6WVKg5mK0E3Wg1nIlaVyL9bfWxvqpSoYmAMChAFN0+D6lWxRwgIYHrGfYyAxnMcKlZTF5HSYpRlmKN997D2OnjLHR24uXlcv1r94dYgJICZ2czyaH3bxPZe3wOhu5lvEAOr1t8fm1AADXoQzvjCzCDvLserLnqm2SrXyg2FTbPkH8thidSNlCEAjQRaYd9yLWkPyZvHasRSRZTIzFOXhRUMzWxmRw8mvofm/XvB0o8v88J4WRJN68C1DAsmbsgM0+r8WBga1lrOeX7d0WQzTDezG906LGNvUOPShm1MkVXe9Psn5YM4hPG8erCSUyZYQVX1hv03Ef68sdnFtdxutf/AL2trewsbqC7tEhahy89XrYubcp6QLq9aCMFDb+sziFy4Q03j/KMIQppTXucfcYO7vbGEymQKWK3kj928hc5L3g5/K+CMvTsAAIdhEciDgcMp5c3BfCRlvkJpOpAgD2ulrWC6+JsDgoleeZbQcjYu3BvYm9oK5FGbpItLeCTrrurK+UkZOaZ0d6G/ICOWQxxqSU+1L2w4Eah2ys6+H66I0m6A74+ggcBXAdH2mUiYTzkSUAthJYaH0svUZpWZwWkWbCi+AHdGNVvZgWzKTHf7Suv/hAngUAnG4yiw2xXcxnAQDaALIYVADgBH5v2WQ8NIxzLy8yNSWzaCbRE7J5WFp4gQGweG9KRzotAbANuD2QPk4CUJxY22tx+j3PP/4QD4AiemQ3IN4TvS4nI0eKjbL9vsXmofj6dWP5yQIARW3ZWQDJRwEAtqFX2tIZEgAzTdDvawp8U7Py71SqJSW6ztMFtyGTlrff/hEODo/RqLdEC09qEs3+Dg+P0R8MUa83hVXCDYcT+3G/p5puY2xki0Np1IzRh/K3mFdLg76K0JJobMLGfzAbo9VpyUPfajREuzTsDbB17wHCoIIhc+ynjPRiiUONEfWCyjognZcHB9czNzs2/aRFkdQvtHMeLMzXbXcEBOA6INLJZnA8GiGZTEAyNuMFhRLM62iLAk5cuIDE5T7GxsWLMq2kL0AlZKb7FMury2g1qjLt5OSfzxhptiyuudHeu3dPNLwED/u9Ixm4PPPMk3jq6SdwfHyEuptjNchQz2LU+H6mI7jTIdpeCVUWvyOaLZbF7Z9mQtwwM3FtFyhENVf8t4RRflNwWksWgDqD6z6mhoSMBtLmTgcljtAOu/2+fMwCAFr0KOj0SQEA+VllFzNSi6MU09xBxDjAKEV/wmLbVfBiPl2yTtMWUiiwAc5oumSfMqkh9pApfiwMw3kkEg8gUgzt5N/uFZaKyH+jJwD/nQY5UqRMppL1G6fU3EWyLsmQ4ppn8UW0mzFcjKKq1+gb0Mdjl9fx3LNP4O7tD/D5z30O5SzB9/7s23j1088DsxGunNvA+fV13L59B3uHx3j9y1/D//WtX0d7eUVYWEfHR+j2uvhP/t4v42d/+Zu4ef82Oq2WTKYuPv4ExsMpslKAP//OD+BWW4hzMjY0ro/blVLleE9TlGR92LZswdYQyYhUQJlo9PPJAOeaNZRGXaT9I/z7f/dH+P733sY0ayCF6kztbFwVeabpyGLJZCcDgMJ6miHWQ8ogPIn6c2Y0U6RvSBkrqxv40z97A5cuXUJQpilRLlPdLJoKY4HTQ+4DpKMSAJAGhAVAksJN+DxLD4/MLyGv+fAqdPTPsVTxEIz7WKmUsNqi/04EN8wxrPpYfuV1VM5fFgNA+pZkNJUKGtjdOUSl1lQpDw1tjXRCjMmsFnFey/1VUYBHBQBY4AZSZLL4ktgpqTHUvTyK6Q6tus/6pQv4rX/+fwjoyEiy1157TUyQ3FLVmPnah8fkXxsqNws2Fn/0bSEFVXXDsexRMtE5QXm1d13NWuxert+50CrZySMbijKb1wfwg2u4f+/HWAovAMkymisvI5rVMStVGBKApEygMKLFlUagJU2ZTA8xhFvxTVGnEWmeX0JWniJOJ8Juok+C77SQz2bwnB5qrR7u3fhNBMkxqn0XzbyD+//mTXiHGVpxA/DauJcDT/7cz6L88gvocjAu66uMCqU0To4J61buK9OckIOpJVQCYItgrb/0vS9+nYRBiwBAcfJvV5SQ7/hJNkGhkK5AAEAtZExij/khWifqXswGbm4UaDyabD1DBoDfWkXu1YQmG5BFMjlG79ZVjA53xUTMb23IdaZh586NqwhFUqEMAJ7vZAAo/6MA9BaGScIUlJg0SswoAVAGQFgnAHCEmz+6g+tX31cGwDe/jmk242MoJoD8PGseKAGfQrmnd4F6ANBn51E9ACwAoE7lagDIibzd+/muCPzS/4X7D0FIAgAyEKD+nRPxUyiOne7y+rP+IYDGa87rwJ8jQxfqoE39nfJ6GkBWOiSpT7hPy44t+yqliaVqDSkNZ7Mc+8M+rt3bxJDO/7HGb/NnUNJKlgi1/TRW5s9WwhxZBQb8tqZsxpeI+78C9afNyDVPniwqYY/MGQAq2RQAwH6taeDsIM2+VzH6NutuUXsbpjCbQEbRsSbyAwHceaby8/l/GkCTISdSCVnH6gvFn1FsMNVs3JX3rzJdy4A5Lc1YeDIsADqVcFtq/lk9k2XOfBgAUF26PmsKpNgBm530W8aCAD7GPHv+eQLhyRRWwCCemjSZ5v959rmlHOlsglrAocEVfOrpx4UpQObgdDLC+vIydu7cRR4nODruCnAiPS/PhCgVtu2U988PpPFXY7wSur0e9vZ3BQCgowX/L6bUvFccdkwmmEaxsGJp+szmnXufLCTRk2g6CeWNlD3qunFAw0XeB2EXRZH8Zp3Ec4LJFAf7h5hMKCOBSMhoksyQgnJJ4wt5IUU6UgDJ+J7kRwozTf1m5tdaJACM4szF8FW+mXjTKWhEc2lGcpNZSLNxspIJBpfp6SLyEefRAQBOJRcmLNrIFCnlzSbdQ01+pJki2GaHF2qBWi0M/4pNaLHZPQsAOGvyf7pBfhgFXN1hjYnF3G1e6Rp2IfOmSGQENf+cqIpjiB1/6AhEotqM7t82AKf/bhtn/t8+UPz5nE58lATgdE3/sOZfStgzAIB58WHui90krFEPUdOPAhZ4Haz23yKcizSARJqy4tefvl/F12/v38M+3zZQxUZ+sVb0q04zAD5E3Dh1wU7/zCIDQAAASwJTQZO1sjOgEIsnPbgUpZNXYLJ+ZYaHPGhgmuS4desW7t7blGKRDy3XC5cKD7tutzfPe2Wjax1mSalv1qoLPa0kS6jOX35xoycqTsdzsmfIoqnRNVb1Y2xe6ELORpqNazWoiCt79/AY2/e3sNRoIRZN+0R+S964+ABw0yEViawW1fMJvki0nD+TByQ3a2rfcqBWb4hpH+UAXP+kT/UHA2R8L3R7NwZ4UgIZOYVazOTy/ag9rdRDuJWqGALSZJAfpwdIveah1WpKDCIPa01HCNButQUR53Vlwc6r0mo1UK0FWF9fFRrX+dUOgniMZjlHvQS40xHKTGXwHNSdBPGoh4AIP/WJBGzI4iFKbH7z2XUdIqETYTeQ+i9gjDWMkn1Ao1s4AaSEg00A9wGCOcxd5scIABSBur8MACA0x5IrEoARnf8zGrR5GEYxumMaQtHEkPNfG+tiAk2tJkwkOKe5BWc/k7YQKU777X7A188ChNfcRq9x+s+1wQZLddaZRDix+CAgJMaAe3vo9btyjdlQN1oNAUeYwU5EnvgqWSNryx3RNs8mfXzxiy+j391Ds1HFS88/j+17dzE83ke76qNVC7Dcakosz/7BEdor6/jTN76LFz77sqzFrd0d3Lx1Q7OmgxL+23/43+DZF56RYvnChQtyKDMqKspK6A4jYQEkOXV6StNXxST1ckaLyAZatnNm3ZE+qEUJZ6l8Uhjz6pEpk8VYqpQQ0mzr6AGO7n+A3/+dP8L+Me8N4ScFiGR/MHITftfpbIwwrArTxUEiIAgdj+ncXfPLqHPSxymZV0VYb+Hbf/JdXLiwjuV2myNDtMNAJC1OrnFmch6xWOZ78RkDSOZ7LqkWUjyS9cJapVqGG5CenWC1FsAdHmOt5mKl6cMpT1Fp+wIAXPjGLwBhCygH8puu+rnj4/7WPpZXNhQ0YQFEAECaMZtHbBN+FhTU02fVx//90QEArs1KRdN1bPStnk80raP8jsV7hGC5hT/7g99Fidnh4yFeefXz6CytYTag6ard4/Vol3GAkrHkfOe+xCmPaFA5HSIYUCZ1ldNNewAWJlsEZ05o2xccIPUHMGdZTgnVFJ63g9HsDQz62/CyC1hb+hxQfhyjSYDU90TSkZYyZA4BAKZHKADA1TzLu9JAlPMGspTNDqv/BEl5iJiGdQRxUUE2q8CJZqh7fYSVbdy69ZvYWHIx2k2xGmxg8O59bL15GxtZB04e4sivIHnsEp76+7+EA0cNSmteFU2uEeTo5jPRxQZZGWXKqiyj0kT2LeqykwDlh3Xihb3K/HHBlTISAKGZ69Nlz3M9x+0A4sP6WDk+TaMnNaaRQ9q6jP8nA6DcWAaCUNgUFQIA02N0b76H8RHj6lbgNdYVAIAFAEZzAEC8c0xGywKOXQwL+DO0ZjIMAHoA+GSTzCRa73D7CHfeuSsAAE0Av/KzX5UUgJJHYJ4G6FMENLQ1pnjCWOTEnDRnNntiTvtoJoCUAJABII05HfpPAQBs+Pk8HR0doVEP5bWQAchkGMb9iYO9yJZP7gO2SZEITVM7KRhi2C+SpkT8hFNTegBoOgDBAPFtEFqzypuEJ1AqY0zKcqWKyHFwb3cbe6MRtoYjZJ4ybIWaT78Bfp6KB6SWV6IxzRRVdiCvgQ0c1wDBXWkOjXeLZSGbhlao/txXhTWpEgBKMkjRVmq59jxWFlAEAKxMwNatKoUuDEGlsdPprwAqspdV5GzjKiLgriZw2lOpT4HV+xM4TGU4Mu+v5H0UezCVWNtnxfYCxUGATqYL/Y59Bg3Qxtd8GgAoypLnsJcZkllgocgosHW9TbKQ05aNLmMUA1+m96Txd9odAeg52SdI32YKDmWCR/u4dGEVy0sNfPrFZ1EukYnhwM0ztMmkPTzE1ta2sGzJuqRhK72ZlpZXMZ7QV4cAAOVzBEcDcd6nbJds1HvbuzJ8mSWxpGnNeG/ZK7m+AAJMuiCYRK8KAksBU3X43EuKASTGksNUxl6G9RpqteoJs3Te72azhbrIE3j2TKQf2Nvdx/7BMQZ9gtTaeYhvHNeyJNIUPCtMPSp15pyNrOt1ONEIRErDKq6LGgftZKJLxCTkvdEngEOk8Zhx4/QicuCX6S1QenQAQAqmgokBNwuiXiweeWFYOEorMNenKDq7aMrN4Vgw8TvdNJ5uGItAgF2cxeax2EDaaVexkVygXI40RLbZ0te4MMOSr5XIK516cuNl7iQffNncSb3kxZXoBS2IFpu+FmRy0EiWqEaA8Jc18ZCIh4KEgv9WbCRON6/2OhRBjxMN90M8AFT/o+jgwuhPvxuLm4+63tbDwQIX/P/fJgDA5qzaa2evjf2/BS/s/T8NAChqUpxgaflv3Wx5/1WvZlOceKwo5TEr+TgYJrh1b0sOSPWAKJuJFBH1XKJK5NrJVNmuAUVwuYGwzeAOYJszuzb5j9T7U4JCGj0bf2n+qxUBAwR447SvlEs02nAwEACASeDj/gi7WztYbnckQmXc78umGk3HyEhTMj9bcplNo87pAjeh2OjlNMovwCxJReLAacjS8or8XDb//UEfeZQgHQxRimN5BniR7GHEZ56I5SxJELZaEptSb7cEBKDPQJ0fm4zhljMxUaSmttFQdgQptoyHE/ftmDrxYzTbTdRqFTH1arUbUhCudJqolTI4szGaroMlz0FpcAR33EerlOi/xZqTrgCAphywoeZvkRzQ0XkyxnQ8luKBB5Gg7GJ0nmnWdS2UBoBTQDIUeCgwXoboveTdPxIAoKaCnHAIAEBPAYcMgBi9yUwyZ6kxVwDgpBeAHhsfDQDYPYnryrJhWGyQxs+9WfY1RhLRVZj30cgDioW2pTSurq7Kv/PrWJxoXNFIWBrixo0MyyvLAiLQfZ5yi63727K+iQRw8l2rlvHqK5/B1tZtPHbxnDTko94xnGSGg50tvPKZl9BpNnFv8z7OXbyM3PXx//yrf41qo40rTz0l6Pi/+/af4vLlc5jOhhJz9o/+0T/El770Om7fvoUnX3gBKHkSYXdrcxv397pC/58DANwLBQBQyUnO5k8avhi5kyKnHETodWQMsNjzEBDImIxwrlVFPtxBkPRQio7we7/9+/jRj7eR5RSgWFtMAgA0z9KzgCZlNDmaTUfCAui0QzEALNPAs5RjrVGTZ7Nab0vE33e++xaWl1q4cumi5HcvNapIpyMxECR9mIcnnymNGw0QR6kUTXyNMpFyS4hLGRKf7D8HNRfYqFdQ7h9hNfTQabJgn6G2EmJQ8XDuF34JcNjYuhoDmBBgKGHz/i7OX7gsTAMLAGjIACm8GgGq+ms5eU+cIZ/8L48OANjzX30K9Jm29Yhgjx5NPDmpdHD9+rvY2t4UicDlyxfx7DPPA2kAh/IQM8W0ZC+uCTE1FWDlbACAz4CdJi8AYrIKT8oCipNt+YYGsKM7RTkdoFI/wt7BH6BUitE/6OCJp76Jab+DURTArfuIuSYJAJAB4ExQ5i4ft+hDD88bSR2Sxk2UnFCKwtSZIfMGgMumitO0GjCroMo1V+kBk6u4+d638NhjSxgPq6jmbfDTb3z7LVxIO+jtjZF3VnG3BPzUf/8PcEQAgHFzcFFLlD4/9dkX83XYKa2cwLIUigwAO31f1DYFxuCHFsoZjbyNXy7USYsYQNZjyuRa/DJ/tl/HlW1c/4VWbtKXuL8R1EDYhhPU5Syvkh03PcaRAAB74hPhNzdk3yWQtn3zKurGVJEmgOzSqWHXn19gCc7/PK/YjCE2XeELAMDWgQIA731gAICvCAOg5LNeAyJGq3IyaAAAYQBIesGCAfCoAIA7PQSi4YcAAFvnhRxQAOj1emi3mpJgQABgaW0Nh3s7qFQVELKXQesXK6/j+lSmjLBlhP6sNaj84lQzUZNIRrQlqbIP+M0ogWLGfDSe6rIquegOR6i0WmLse/XGBximKQ5nERKylDjAMwCA1lrshU1qhMi+DAuAcgAxSssgCZbVAInEwuqEWNiP4rFimBu89zQSptlxpjIsggcc3IknhonAOw0A8O1ZCYA0djKl1+Z/fiabdcJ6go0/z18y8g4PDoT6T5aljTG3bCKV9Gkdyf4hrOv90YbbxpgWZc+L5t7WtNYPg/Wprf/PGpTps7IAAKzHWbGGJiCkPYjucrbxt4wCe6/tAHQuv6HnAQ3ixZiUca4cq0Mi/mr0JSMrIZ4hiabotEIk8RDlUopms4KvfuU1ZGmEZDLCMr2qSi42N+/LlJ2SrfX1c9L4a9JWKEAZpQBsghndzO2ZvRzZrRx67R4c4Na9u9g9OhSGKg2wuQ76oxFqYV1S3vjaGINLESEltpy7kGmW5PQMUKkFvQGs1N1eK9ZZ2iNq4gTXPz0eApFUlXB8NMT29h4279/XJAuRnBDo19G0PPPG1E+YpgUQlJ/D2lwkGmQBwhEQgEAFa28CHIwJ5DXm+2ENyzAh6V9o3klw4Esv/9TDx0fmh51uquy2Jmi52fDtYmHzz8VsKSlyAMzp1XbKX3SC1e9WbOrn22bBBOGszzk9DT9rOv7RH9OMVcH8CzRQ84rkoGOzYxe4uDUaYzZB+gz9b0FXO1kIffzrMRNnm/NeOMbs1z6s2befavVJsghMprF9yOxBzA3MGi8uXpNlLShIsbinJ9/DosBZ6OuL38NKAD7pvTgBWBTG92eBHXzvBJKKCGXxelhkvQj4yLlitfOF+JUTb3LxbuEHFY3dAmTzZVNMOjjXrNLc1JxF8OSSizBsoNfty0PZHU7xo+t3RadtXwMn/qRucZoqG4fsikVQabHeJW6ME4RTr1PrR9UssUYhA6DeagqVvtFuoVYPMRiPsLK+itF0jDRLZGLKRmAyHIsEII9pg5sKgk5q0Eq7jXd+9BYatap4AnD6z3VB6pPdAMyswkwzyXDQIo87HEkulx+7gka7jf5wIBvUdDDE+OAIeaTxheq2rLFFolrgxiNZUcwjddUIsN5AtV6Xj8VJhGqV1w7SzDC3l94IpBWy6bAAmviJiFyBiL7GFMnXkEFQ8dEOKwjSCB0fiA620SllCKYDtIkSJ1PRk0kDTDCOIACZAGzyqZ2irGc0knsuOksWAILw29gijfwjUs8iRFDcyVR+k+ZPAEBpwIrkzw9AAybK2tXa45TMSL5KiglhFfDexanQG1mYjo0koD+NRB9OBFukAIUoI10muoc87LniVIG0fetLwsmNOPhTm2cYNfwz16v1KCnuPWR7EIzh5J+/+H34nPBzhJ4ooA/RZoIjPgKaGwUBDg4OhfLGg44NCrGmleUWXnz+GRwcbOGpJy+JrOOJy5fwL3/9W3jtp15FSPo2ctTDEMe9AfxqiK39I2wfHGNzew8TUuo6HUymI1QrPr76019EWErxG//it/E//+P/Dt/8hb+D46MD1NsdOJUavvODtzGSKEVfIrC4jjVCUc2nmKmOXAHQvBQhNyAAAYDU4TSVzvgVMYz0khhVRGi6Y/hJF7PuJnoHx/jWt/4QYbiGne09OELlYxEQonvcl8m07FF8MEUCkKDiM++9gmrVR1DK0arQ2TiFG9RwcNjFrdv3UK1UcfH8OZS4pusVMSebDvvyvE6mU7Q6HYk54l7DPYrTiZIxw3N8Vwzgs4BFSS5SmBVGAA67eO7xC5hNe8i9FM1zHaSdDlqvf00BAHpvzFL4YQc7D/YQVOpAyRcpB0E/dcXXzUymnnKsFxufs3fYj/7o2QDAx515xe8pYDTTTCQeixN/zc7mGcjiOUkpD5iKKeCNG9ckGtApZXj88cv41NPPgdhKiWvD1CACiJooMwsAKFPMJD0oXivgrrzOYiaTSRpZNINGby7NKEswqR5MJBob8wi1YIph98fojr8n17hVexm16ouIo3WMZi6Scqw+FWVu5VNhANAnxUnqyKMYQbkPl4BAvoo8r8qEOCspAJAzu8/xMRvmaAWrKMVDuNgCpldxdPgnaHQCHEcdrF14EYgD3P2dP8PkwYtVtgAAIABJREFU2j7cyIe/tI6b0wm+9j/81zh0ckQFAIBnSuQ5cEj/jhXY1utn+4BFSakSvUV9J+eDPe9O13fzHdIAATKAKYmEiGAL99awVjNgZYRGg2a7I8Pc09Qc3bsWngsEdefZ6wJw0pVbTXTJBnNbK4BPdloD2XQMNx9j/+pbiAddcRMPVy5pBGTFxda1t7BSydHvHqhkpszJcCzfj2cEmX9MsWm12nOdux0McbLNfVdjJlN5loeHA9x65w627m3Drbr48s98GU5AAEdNAKmNrwWeTp9JgSdIz+aF14/TYJEgUF41FqNSmpp1Lj+DLGhixrhIghyH2x8ZA5h0HyD0VKs9Ho2FGWg9E1j7UfPPiTR/sfknCEAJAP+NTAYCAGQkiQ6Zz4k59ywdnxIAlVhqipJVC8izIxRJymk1hpsQl9SsJhVJanNOXoWFyVqIonYfkzTB5u4O7mxtYUKzSzZe1G/7PmqVKhr1hqZ0CJWc6SUcixhg0Bj2UmJIkP39nR30qLGPE1TrDQHiCbCSbVZl8yfDO361MgkE+BT5r6754XiszEhj2me123YP47plP2QTdezHpR6nCTQHEYY1yXvACGQaLvL7s5nkucyfxLqUX8P3aYdeIm+iSaQxuNRrv2j+VYKsTDf5PXeqVyYBUwfmUcVzAPRsSbYdTEnfY1gS8v2N/4L4E5x6nhWsYPLAAvSwdT6fAw63xlEsdaJbpmGtL9F04skizA1KpLhMIiCnlwCZMx7ObazgypWLuLC2gtH+PlZbKkfc3d7F7u6+PCc8e/lM8vtymEXAnPeVYB5BAP5M7u+MKWYPECPDu9evYzCZYMT0hVoVw/EEAVN+uNcrQVAAAMZss8nmXk4JP+WPvCfVGu+z9r685xyU8P6x4deBiImPlrqD19lDmhC4KgmjhiyGGzdv4bjXw/bOrpTvlFSSFWB9CUSOZ7wBRuMxglpFwCKeBedW1zAeDMUTgfUp6/f+ZIrm0pIAINwvxsOJSmynkQwMPxYA+LgDXLMV1QCPC5QPIS+AICBlnTwvSt8C+mseILvZfBwAUGzyzmoWFwf4yVf80Y2pAgBSvJu+d0FhUVSThn/2e8gmJTQMk1pgzBtOzz8eVoyf9Ro14uGkeV3x8z6uGCoW69bow14BPvw69df7Y6fh+u+WKlTg8M+LoMU1/EkDAJY1MS8azEuzB/1ctXtKC1BkADx8DauuTsyczHSAjBZ7aFuXznqjJY0fs+Cp5T9/4SJ++MO3sLN3jFK1Dem1TdTNfJo6Y0oEnw0i+KboKZivSfMlBWP6UACAzT8LOjb/jHRiwVUJa+IFQMMSin5TQwGvVipCm0umMfrHPTRqdTEAnAyGYgxCg7DbH7yPsBKIkZNqlahBWwAAco3NdTRtpRQbEn0Sp+isrKC1tCS6YKKn/WM2Qn3EAnawONUy2XDttPAjhVE07CV2JAjCOir1usoLiKIHqlmr1GpCKydVigCARqMYep0pBLlp834TAOBBx8KLngaek+PCShvp4AjnmxVMdx9gLSihNO7DjydwObE0EyRSJ+lFwCkCD/RJVz0SOH0Qihqnv6RC2n3BmLWI2ZccmLlkzo4ZxzP3BjAzvgIAIO7IZrt7KAAgCA/fo/ouTBMCAEBEj4EUGCcpuowZJU1dpj+cUCht0CiMtZn9mAGs7smawMJCRFz7mU9dUpMm+3d7YPPZKlL5+DW26ee/KartiecF2Sc01GG0nUg0qlVcvXpVvn+FmfaDCbg26/UQS50mHru0gZ3d+3jqycuIpkPcv3sXa8tLuHRhA3du3sCFcxvy/W/evifyh8gp49qN25ixkc/JqOmKuduXv/Qanr1yGb0Hmxgc7OK9q+/gP/8vfgX/2T/4LzHY3hZa6Ls372AQZwIAkFXBolmuHIskSa/g9TcMKAEAWCAwNUIZABmdvvOKxJy5KZX+ERreFDVniGy8h9lghD/83b/Auz/6QPR8ZBOUyoH8noy1GZ27lNMxxGFEpSPNBOMAa76LUBICcrh+FUfHfdy5e1+u14WNDRC3p09ApcwwgLEYhvI8CpnCMNPClHs7J14larRZKBMkK+fIfTphZ6iVE6zVPHTKOVYaFVRDFxmLlrCMdbIlnn4R0TSF32hDRmKVBh7cvo96c0nADBsRKmZZfGBkv7FrTkGsv24GwMedecX9nHuBpbHyelADbGUrPP/8gM8s0wwc3Lz1Pu7evcUdBM8++wwuX7yCaELQ7+EAgJqF6rMvJk5CYSZIaFytbQ48E0Zk/M3rYYzF5sCgMmAI1mlkkDY6Lsaolnro965hGF2HF4QIq5+BV34SUbyKiBFTBABc7ssEJigBmKHMNIssBGgS5/RFz+lkBgBwUom2TN0BUGbzXUUycVD3WignA7juDqKj72M2/iFKNRdD7wrqjccQkiUwLmP7j7+P7Zs7oou/+PLnsPbaKzgscepMl2kPtVRp2QkNJzxXgJe588EZAIAF6Rf3rDBvslP9Ewe0YYSazZN7G2sQNRPLzaQ0kj2L0prpbCJngo0HtLWNsqMUeFcGgJoASqydSFrKiLnfNzrIPAsATOARAHjvbSSjHuqNtgAAnJzVKmXcf++H6PgJRoNjlIKa7Mk8RxklR5YY2WKBx2d/glo1lNdsGyaN9PIErOe6lP3zaIAbb9/C9uYOvJqHLxEA8Hmms7FTE8Cq7wljj+9dAABOlv8aAYB8sINqWb1fTgMA2nD68m8CbqeJSBhohiZ1oaxJptjoxF1enzkD+WeeOycBAAOEWy0za4+EzR39ggreG6qdlHWWRfTpUEo0z9sYjMxNcNDrYv/4WLyFWDtQQy81Lhtbsv1IBZ9Fcu+lWZPXrzROPqdctwKy+wHu7O3juD/A7mEXtWYD4ziBH4bCfmTtIgCGkZTYlAIuf/4iA4CsYMugKxp+897z7zxndWKv6We8RnLmkl3pB9Koch/jbwITbOh0yu8q88DE+unQxrAdxPeCprs6dJGy65QXg7w+MioKQ1r7qEn9XGAqFZv3Yn9VlNzavqT473x9Ih2RQarpY4xvB79nkXW8ABG0Xqb31IT7B4G4sisAACWgkvQh2KoODiidy9IZsmwqjNF2O8Ta2hLWOi18+qknsb15D2E1RKfdxtb9Lezt7BlD44pMulkrs2YlqCOKFOprJJIv06aeXjpuWej/D3Z28GCP/gATeBXuL3T2pwyHxTgN9jg8MGCjeEprihSfbQI2NmaxCPoQaNHngaBAKOAU60gyXSfjGO3WEgaDobBseU32Dw4FpLh1544AGpRIDIYjMSYk2M3hGGsLAeGSmUhk22EDnUZL2BCsYwka0NyQslcO3+gHQM+Qvd0DTa+LE6m1HxkAYHwHC0u+eXU7VLRHXOZN9ERx8z+tAStSRE439g9blH8ZAOD0Aj7ZDFoqqMlXN5uX6FP48MuCsdM1TrmM3MEAAEK1MIYlJx6sh3Scp8EIeWAeEQBYNKtG61zIYhXA1PNMBIjS1hdAikXlLV3rwyAEX99PGgCwG+bpS6rv5WTCQfFz7GZ41jUvfh6bf+qCuE7onCm0cEFmS7JBa84zr61myzK3+c///A20Wx0MxjOUKw1pjon0qRlVLFNdicmza8fSyXSXPgH46P23Dp8FOYo4lupraS8vYZrG0vxzoyIjYHVjHUfdIzECpNO11pY5klmM4/1DbKysIxpPkBLhpPPpwQGO9vdQIaWQmabm0GJTZGbRHzpELOrIiT1NUUiPanSWsLy2JtP6LilXU8a2DCQekC6ulFHyO5LzJMUXCxhGk/HsZcFUqyGohXANFUsKHRbq1P232/JbdIWmeBP6ubmOPGi5p6hWUA8cHkC1wEfNL2mDgxnCPIJL/f9sjFoWw0siMZoTuY8BVRIjXZocM0JLaZzCYCD1jM++MZ2auwcbeIPRKQQAGC/D9UFWiElwnBc/Vt+mhi3GMu0sBgAvTKqUSQsATBk5wzI/dzBNcxwMRnPJgpoYqtbctl6cKktRYoGbApuEH7PafTbVNGTl+iRF38oBON2x8hPr3SLX1UQd2cQSiS0SWZcrTT7/z2k032uNcWvRBO1WA3fv3pXDnZIYJgDEM4KQPNwpB/Nx4fwqBsNjPPHEJaF/dg8P4btlhNUKOq0GljptocIN6Fw7nKA/icVjg4cZ5TTMxmYj/Mu/9It44Ykn4I6G+D//l3+CVquOldUlPPnMk/iPfuk/Rri8jLevf4Co5CEpezLtEx2guXqc4ghV2zAAHOajEwBgKSoAAKcGygKgRpx6Q48TiNIUoRvBy4dwZhHuXr+Lf/a//irCGv0xuMcGSFICKNRsanqMuo+T6UFAnFMJCAug0wxRFod/0vWr6PVH2Ly/Dd/zcH59TcwHPWYMUMqSxghrFdmjWLDE1P0Hvk7NkhTlhJ4e9DPgtDiHExAASCUpg9T/y0sNZLMhVs+vYFJOMQyAy1/9KhAuoT+Yobm6IdPEZJJia/sArfYq/KAm834WHXIOlNiIcq9StpnGUZ7Wuz/k8Dvzw4/KAMjFeNIW3fwR1nSKr4qmTDJ5F6PaFLfv3MD9+/fkY597+TNoNTqIJnwfWlTb5lFbEfUNsQDAmQwAM7GUc9w2/vOi2jQNMpBW0ESAk5JePyne8z7y6SYm401EeRfV+ioC/xmk6TripIXcqSAv0yRUgReaX7EYpiGVkwX6d6cnpk7IloE8QOrESJ0Jcm+kKpSshlIeIHA8uGkPleoeDu/+KXznHmI6j1efhVu5gGa5ilpzA7hzCAxIw3aBx64gclIM6EEgky8XQabTOUk/JPNCWJEPZwDMDfjmzYlp8MV13fy5wI2S7yQbp11fyqKggR7PU9YzSi9OpTllkpIdZhTvocr4jAGqAJpkdanDNoEy/p9Aa5nSm4DnEZ+PCXxnioNrP0Yy7ouJWG3pokSKhb6De9ffRqM0QTIbwQlqShenW/l0ipCAO2N+6w30u30EXkWbNwMCCQAQ8LVrQgLfx+h4iPd/eANb93fghz6+/I0vU8sjtGICVgQAKqScs/A3dGALAIhOucwEIaYK/NUZABjuolLS92ABAPsoaAa9MbWlmZrLWMyZXD/+IuWZqVj2fJazzgzJ+GcxiZUGSo3rbJMqZ2pC5iMNVjXmMBEQINOBxJwBkKHqMclEfx7Bz4gASskRGSG13NJriJxPG2AC+POoSCnYeGoaQJvntTTTHJVA2ANOewndKMG719/HYBrhwf4Ay+eWMZjFyGnER6DP6q4NA4D7ntQ4YpvEYYX65PA98pzU/kGZJzx/7RTc9kb2bOV1YFShmCpPmMSg91kHgurTpACC+jXZ66sNv6llDAW/WOdaEIbfSmPQ1ZzT3lc7TFM7s0IKgvmExc8pSrV1dyz+G/+utVLRA0nxQPszrHGg1uoLpqIyAGIklDiaKDsaLpNFQ9NF3TYNUG/AzzSZChuADPl6WEWj6uOlp5/E+dVlHaQAIh/Y2drGztYOmo2G+EHwezJ1imcZJ+GylxsGKH+4gHezqfhTHdPYuVzGjdu3sbW3LyaA8pwZt32abIvmnk29RM/GIn9kTWQTF/g+beQ9v7f2KgQ5PFSrNRNPmWI2jdFqddDr0+NK+0sCBfyZHDCx6Wcjz3QjAhFch/RXIruSpofc+2bxFBXPRzNs4NXPfl68v5Y7K5I2tnt4hMbSspgcEsAlqHCTwxTG+5ZcNOr1RwcA2Hww3o8L3U4VeSesFngxqbUVwEnFgW3QbXN6eiGfbFo/bBRYrCvOavaKGtgP1yCcAmlTz42n+GDqAjbqLrMBCCXQUHr5s1SLZvPCT47h7GspamrPfK0iLv+rMwBkE7Iu3ywHTfyinfwr/e2keZ5+jVJ57Ll8+trZvxcBlAV4sCiW/qYlAGchkHYjKgIA9mP2IPikZail7gklyGrZDNWazT8R4CimXqiC23c2cffeA7TaSzg8OEZnaQW9ASPQYnVPjzj1t5E9uj7UPdYUNR9iSNrSabGBzp8S6mt5CBj9P6FQMgDiLBUZwOr6GvYO9xG26opA8wAiY4WN0/4RLm6cx2w4hpNkogu6feMG4skYnilIq0EgRigus60FFTd2iDri0gOVlHmCBdWKGD4REac+anX9HJqdjoBkxNt73S56R0eIzPeXYaEx9RG6EhFvHhLU/wUV+LUQfrWGMj0wXF5fzba12nROm4OqAopcc7ZZFTMn41uglHal4rIQTOMJLmwsAbMhNlo1JEd7CLMIFWbM0nwpT+GbaLeULrLUl8UR0mki0gnLROL0X42CtHgUtNTGrrExjxIM5MCeCgBAVFX1v3oP+brktymE5Bl7mAQgd1A2DQMLjYhGfKTX0mgsp9+3g4P+CAnTJjj9t0wKNrM8xGTvIEVycTCfbuataR+vKa8nKf0EAQQ9jiIpPuwvW6jw75YBYOVEBA/429L/+DlEqymPoT9Dqxni7bd/KIUKn4VWo4W9vQOsraxjNlFgjFPvxx+/iCyL0FmqY9Dv4mBvVxzx11dX8JmXXpTXt729I0yRP/mL76LRWUXYXMJRryegQoVT84ovAMBao4HBgy38xq//Op751JN46aXncTw4wvLGKp556SWUwzomeWkOAIhluAFdLQCglpi8gyzWVQEqxAAJ3uOkQO+v0D6zCH4+QaUUIyhREpDBnyb4Z//kf8P2zgE9jAEnQDQjdTlAiawDAjqc6Dgs9shgoTloLD4A9LDIZ2Nh53B/GQzH2N7Zl31jbamDBqP8shnKeYKgDAEAOHETM1p6ADBHmt+PIGZWhlfyZDpAC4Kyz+i3HA0/Q8vLcGW1jXg2RG2liR5iVC6tYfXVLwCoYBQBYUONAO98cA9B0EBQbSCosHghkM9ih0WTaUQNACCN14cM7z7pzmt2GHP+Fb/qkzMAlILPPYLPHIsurmfWI/r8sriMjRFgjHubd7C5eQ++7+Lzn39Z3JeTGcFTG2Onr6kIACg2uzB4VI8gIwEQKYSlq6tEQOvyBSvC0v518q8sEBoR8nUhOca0dw1xdAzHq6DevIiSewHjWQ1JWkPZrc2vuXy9yAh45zkh4wQ2ReqMhH3iZB1p2jNnpgBAeayxrjGno3WJvfTRRVjdxeb1f4t2OMA4LaFy7qcxSVqoOT7i7gTL7Q2AzBfHx/S4i7weYsYmUJo4auEVABBncpmmiYjNNAcflgBYnxm7Pxab9SL4be+/KiqsGe+iqWNdY+nN0kgYWrRMOOdO5KYuMYJ0/k0BAxrc8bmjHMfItTLdb91GG06lDr/WpuseXGeKo+vvCAOgVm+iunxR5DZ138HW7avwomMgo8SiIr42h4f7uv7iDBfOX5DGgI3MZDiRqSRBAE7kyDATBoABALgXj45HeO/717GztYegHuBL36AEgD48yljJ+DWmQVa8xUgABIBRSRrBn0cBALL+tgAAbGCZoqINvw4vLADAP3PAoRGAlF8pi6xaq8o5yALTyjwW91mbyxOTYdOkK6iuE/4K3xNlfcaLiDubgjX6725OwzJ6qrDhn0n9wyEIUVRe9xnlm+b78cwiiC9MZNeTs2g8pImeDkdEGlTwsGKG+swLMKK8wq/gnQ9uCOPszs4hwqWOyPEozdP4YMsCMLWSYJ/qERYnPAe5z3AKTANorWcIuvOXZUfbyT8/ZhkBpKATkGeMHNex1Y4zoUkN0vlWdaCq9YWh2pszn2fBWbWv3UNt7XSKILuQ4RiA6nT/Zb++2J/ZZ9TWGAI0cKxufi1+hpVHQYYG+j0W0fD8WcoA4PTcFYmNNNWGuk8AXO8Xhxu8Dno+U/cfJ1PZA5nuFJBN52T42pdeR7Nex2Q0wjIjAMdj3L19WxggfAZlHdMfByUFAMTXQf0YMnPfBsOhmO/R/I/+VHfu38eN23fEZE/SAwxoIDuP2Qulr3IIRCq7cmHCznuuXhccbFECQCCAhQVjGwkGCBjklMVodP/gAO02gYCB+CJQ5sipP2UMvEZ8xuh9xB5FDakTAQS4npmGdbC7j1UaltIdxnExncRS19/d3EJadjGYzJATxHADXH33upxR1aCmQMsn9QA4fSjrgqFOpqIRfz5REp2I8xpxwcoFNi6op1HasxrOYrMvx0DBWK/YfBb//HHFwmlAwS5W/ToFAASxI63NPFz8HN4cHhZ8wObN/BwAMEkHZgK9cK3V734WELF4SE7xdU9NhE9/3se9v2JBLioqGsbMKUcaN2I3Z3tNBbw4BQA87PX9pAGAj1onfF98vw+73rx2RQbDWaUpp2aSl8n1zGKGGjAa1vD+86Ep+0iyEr73/R/KZjWZElH1xHH0YH9f0Gsbu2F11gLIyIRDC1MpB03ObPF+6utRbVnx4zKYlDg9oNluIUoTafqH04lQ5c5fuijTv/FsgrSUo1KryGYXuB56R11hAay0lkQ/lzCGEI4AADQVY+Y4p/OMI+IkmxvFnAFgEFcb8yWvSaahEAM9ggCEX+kDQClAo9UByp5oBLuHB5gM+pII4JXZMCmSr0opY6pDepIfCLWqWqvDq1bUtMykCPDwI8WQOio2m3RV5UZq162tMudItqC+pIdOUWtUEM1GuHh+Bfl0iI16Fe54gPRwDyGnp0hRM8ZrpJPNorEANrkxseKzQ/CGhUcRqeamTTkCzdC4TMiEIDJLJJamLKLDPMMAx0oAPgoAIJWMTRtBDBo7if5QQIBUAQCnhB6dWykLyEn9pDEkm1IFAGTKRWaDKQZs0861ZumGBACEieG60pjTzImHlQUDigXbWXuXlUKIPKNen8cFKTODvhl1WafbO/flINzaui9UvPFwjFqtLto5pqTw9ZAhcOHiugAAcTzGzvZ9MVVaXV4WMOALr74it/gP/+iP4ZR9LK+dQ280lQxbTlo4eekd7ePJK5fw9/7TX8Lta9fww+9+D09deUym6hm5Ey7w1HPP4NnPfBq96Qxu2JSsXDF9FIaHaecMyCXSFGnwhV9hptqagqGMC3WIlj00T1DOYm3Iab7pZGilM7z1ne/it37795BlNEJk7JOLslvlDPoEAODTsCznBHAmzfxyuwEnmcqEi/vMcDzD/v6hUECXWk0sNUL4pAMz5tIviQkgNdGTWSQ0RjfwEFMbmeXwM1ecfdkk8G16fo5aAKw1XFTzGc61a/AqJYzLOXpuhme+/FNwVlaROjWUqy3Rcue5izfe+D4++9lXEcU5KtW6NP9nAQBCivpbAABwys91zT2AaSKkQxIUTWZTMRm18Uw8J7a3t/HBB+/j3LlzePbZZ5FEpBprIbZY+38ZDwBKIWwBfBoAMCIdyo8Ed2LhTsMonkm0ZZkine1jfPy2gKVecBnVxmNIS02MZ9xr6VhdQ7nMNcR1ybQCla3oecIzIkdcikxMXUuBCmeMzGH8XyQmlmkcokqX+2iIitdF1d3E5q030K7FSBAiPPcVdIc0CPQFDG3UGhj0RuL9IO4IfkWABBL9RRrD54D7bkygMxND2kcBAMQv5uRMaB4zKffE1IG65+uwRpsC1Terx4D9BgsTQQsSSAqE0Kt1+m+BXmHL8XwOqihXG6g2llDiaylF6L73I8z6xwgbTVRXLmE0naEeONjbfB9x9wGQR5jSwGswwHHvSOUEsxiPXbwsrKewEmLUH6JVb0o6jzAYZCKsEW98zQJWHY/w7vcUAKg2qwIAEHuxAAD3dkaEMsKXb1GkLmTTiaGZMgAeFQBIe1siAZAEDRleKG2cr1fqeknRSAVYq4c18QGoVWsCGLC5YWQam+BFk6fgebHWtLU/P1aU2JZ4gDAtiY2kRJhq3LGJ4VFmHrXLbMJJj48jUHIstZGQ9XKUM1YAi+QxaZJFjknjNmX1iV5fyEbq62NBbZ65g2mMWpuGmwm8RgtvXruOQZLjwVEXfqOl564BAFUGYAYllrUiKr7MAJC+YT3QGd4V7xwCJ5YGb+vUYq1HUFv18zyjVd9t/Zn4d6YTCa1chnX8OQoAaP2uZ7CCkovrXmzm7fl+su5c6Pxt/fwwAOCsnkzul5E4khKvDA/b9yz8N9g/FQEAkeAY6THXFNNUnHIgDFprNk6PA6n5zECWP1/iIuXZ530lE4jx8SX4roOQ9jVZgs+8+CKeeOwxjHo98b4gqH7v9h2pktSUnrp/GuBqHcczTaTR5ZKcGWSq8npyvzuixxeHu6Uy3nnvGiYc8FHuSckdWaiUr4qZZAKf75GsXOkdyHZU7xn+X3tfB53OkjT46rmgjE9hOni+/GzWVUwHa7XbwpihwTQ9AWTgwfQlE0EvXmTy3HN4E2MymaFWrQvYuL+1i4vnLuLG+7dw6eIV7O4fS+3EaGlhP7pMNEgEAKAUoeqzXo7/cgCAbci5oBWpclCjo7FZoPOH3hiJiD5xrg05afR3+mE4vQDPAgDOAgE+rkE+2fCfarR4eBhkkAgLD7Tie+RN5XS3CAAY0r6hkhHRIS3v5AlWbEjPaqBPNKKPCAAUG1wJsDKaOW0AVJNVBABsoWPjF4uyobMa6Z80AFC8Vqfv/1+HBKAmru6c5iZCcefGILT/sie03MPjAX7wwx8jbLblz+sbFzW+gw1OpYJJ/xh5Gs8bozmQMo+7MZtt4Y0Umy57GJ1ucq0R4Mr6GqbRDK3lJfRHQ6H/EwAgFZjT895kKAAAmwbSn+7duisoKDn3TACgDIAmgEd7exgc6wRVPABEP8TDVA1GpA2SQlM9CSwIQD0+D3k3CERDFfPw8QMx8ls7fwHwK/KMsPkf93vIphMppMR5P1VjQHm//AksYDil9HwBAPywJno+Vh1zrZgBDykpIhDQWaLBi6L98qwLzc8eiCwMcjUhopSAMWuNCkK/JNFnTX5kfxdhPEUtiRAigYcYSKfiys5ixisH8u55OPEa2gJTDjnqpggQMZJFPBVzab6IzvI9iwGwoYbZ+2dZRJ8UAPBLmiJCXSenDdMslbgjSgGoWx8xvzXJME0YW1QSPwALABQZALa4sqAXD16r+eca41QNWmZ+AAAgAElEQVTCTv9pCsiP0cTPSmyKhcLpAoLfm5MNHqQsFPk1ZHyRik5/jM3NTTFbYxPfbjdxsL+HZr0l07DxaCYTo0ZYFwosZQCk2kcR0wOOpTh78vErst540O/t7YkWrlpv4rvf+wHC1hJmcSaFFCmoTAt4+dMv4HMvPS+eFrdu3MZXv/Jl/P7v/Taef+FTiNMpgrCK//Ef/0/44dX3kJV9AQAY/SjIPdsaaaR0ekxDSBlkkgXCx77AfhEzQImyzEVmI0WX6AYzcahulVK43S044yH+6T/9VRwcDpCmpJNX4HpE/MkAUBCQjaLLKXquDACCJY3Ql7XKIpsGguNJhKPjHiajscSDri+14LJpzCKEgUaOBRVf1iCfIdH6u5q+4aeeaLRNfgWYGFiv5Li4HKKST9GpuWguN3GQTpCvtHDpZ74ik4Sy30K5vYbkuI/RKMIbb/wH/NzP/SK6vSGqtcacAcC9Zs4AcOiIZBlDP1kJgPW9iYUO7OC9a+/IGmRSSKvdkomlnart7x/gzTffxCuvvIpOe1nooUhVu784+04yAD5SAiDsP5VvGUeXua7WEJ6laOUAk/edwBf/XCpniCLGs25h1v8x/FIAz/s0ysFFcTQnACgGrCUPnlsTTxKCQNL40uFRcuXF3h8MCiXrxEWor6U0Qo6J/juYEhGKs3YaH6NW6SGNrmFwdB0+pqjVL2DiPIestC4N/fLKKvrTqZyDLA5bYQNxjxFdJe6amDkZYi4DFuVRKjpS0mY/CgD4WAmA0Y8vjscFK84C59yb1RA2lz3a1p9i3GoS3Kzm3+7DCgDkogFnQyh1ndSpAiko6F52Zfrr1lqoNZdRZsFeitC7/mPMekeoNVqorV7CkABAxcHBgxvobb0vMozeNML24YGcwULpp8bXDfD8088JAF/OyxIZpjRmnXhaNgJ/Pp/j8fEEb7/xDvZ2DgUA+PLPfAW5RzBYGQAC7vLlGpDkNADAs8ct+Y/EAKAHABkAfH1y3nHoxUY7SeT84N6iMdgaYaj7tDrDS+JRxCho9fuyzAF7L21DtLgnNg1Mm0TZc40wm5I8YQEI+0qbK5EqSuQagQD1TuC/0w9DmQIZ3IyePYvm19LvZfgg03P1BZDXYAAAPuv8WjZUbKB4fwkCHI2nyKoh3r5xG8ezGHv9Icq1UMBjS/pXH1S74nVAIia4xvDOnrW8disrKwJO2h5IB6W+XFv65wyG9OTgGaFGulLnGJBLJv/m71q/KwB2gnEsTFWNLbfAyqK+1xrJDqX0fNc7YyUZWlMtGARnDVZPD1CLdYJ8P2bJG4C8eJ+lvzAAgB3YLAAANROOY07jPZmKC3tDjA7pH7e4Dta3jNfF3lt7rd1Sjk7Dl6EAJXNPPf44ap6Pdj1ESCPi3V3sbVNSR4Z6KLJVrlUyDshs5fX0AspU1KiRfhX1elMm8V5QFcbr/nFX0ieO+n1M6MXBHoG+HxwKRREafoCKeArkQsnne2AUoICCsZqAk/Yv1H+fTT/3ejJbtS5ud1rzVDjWVLzRHDjx3tGcnHHTfG3qVWaHu74YKA6HEzi5h1FvLPtNPE1QC0IMBhMMRpEYJztBiBJ7nCTHcW+E96/fQBDUxMyQ7JNPxACw6BJvNBdsMeav7C1MKOaLz2y0Vvehy+7hTtX2685Cm4oUlOK/n4WmndXAFtHI4p/ni9UcDqejvORnlRyZDs9/ls0zNbR7u1kWAYDTr6H4UJ3VzEo0zSNIAIoNOl3SLfXEIrIWACgyBaRcsVS4+aZwtoSh+H4+/F6Mw/UZrIez7sXp+3v6e5/+mpOopd28LN3QapoWmsLi9T3ra4v/bv/MAsF6PUiD4NL8q4RJlGAyS/Dd//AmNs4/hu3dQzHGIrLWbC1Jzuigdww35QROG0er31rEFBXTLhYauAWCmksTZdfiiddnGACM/iM6yU2HyHetUUe1HopkpeSVkZRoIKZmMXT1fPetH+P5Z54VRPDC2gaG3R5mw5E0Llv37qIRVoUiJQ0/N6mMtEI1ItPGSLV5Gk+ZiyHfYDREQPdlmZrQMJy5og46axso15sSF0iN8nQ4wLTfQ0pjJiLwdDcX6po2yuKjYLTYfoVeADVx5eehbl1uNWucG6BGq6wsL8mGSlqvPcSFYSGHOqmX3MQDdCcDNJaaOOoe4Nz6MvwkEhZAI5ohGPXhj/sI4jG8dIpSOkUSjWXDdsucdLHYUt2eIKwmtpFTDiK1bOZJ0efBMZ7OhDkh1DtSHA1FuFh4WgnAx3kAcJpHB28WXmLux4Iqz2QaMSUwWXLFCHAcZwIKcGApDACCDlQhsjAkWd3YeNjDnvszKf+UVNgIUhYcfD88ZPhx0XxyHZjiqPj6i/uxLSLsQcy1S8SaIAIPpeOu0ta63QM1qZuOpNlnVBTdygOvinqtrq8lIW1thqBCPw2aPyW4e/cOXv/iF7G3S81eHa+//rog4P/yN/81/Aq9J1J0llckN5ceDnTF/8JnP408mUo85NbeIb7+ja/j5o1r2Nq6i2a7jq//zNfwqZdeEN8AhykEBAAkurOkcg8pPtVYjQ0N179MkvjbGLuL6Rp/l3PELDcdwyZiwUM9neOhWUpQ7W+iVc7w+3/wb/CDH7yD8ZgNJA/5ujwC4vJsMoPFQZ8TfSeD5zrwyixgKgLK0YWfCH23N8CwP0AY+LiwtoxSwtz3GGHVRzKbIGzU5XrTQ2OSTIFAszsqWQAfHkp8fQQKAqARABeXa2jQ9b9aRqVZxTBw0Hn2KbhPP4ZJ7qDit+BUW4h6I2xt7eP27U389E9/XQCARrNjnt2yNDofBgDYSBnzu7M214/92KN7ANBRPSCTKE0wmQ7/P+LetEmy87wSO7ne3LP2qt6xgwABEAtJkCKpfShqJ0chjRQeO2zPB/v3OBzjL3JMxIRjwh80YzkkUaRI0RA3kQRBkMLaC9Dd6LXWrNwz75aOc573zbxVXd0EoZFdER3dXUvWzbu87/Oc5yz4xje+hnqjgtOnt3Du/FkXo2XmgIedLl555dv4wz/4igyYeOxkp/zXAQCcX8ARSQQLc3o2GABAF/9CkdO7mRhI48EHSMdvo1ZeQSH/GSTYQliMEedjJDTzYyxWqSV2Ro5NIe/fNLC9Jk9PlrzAQfpOFFBBIccJNhNapmrIcjMCw01R0tN4D/XaIbqd1xAUDjHpdbB5+ll0xhdQKJ1GxLzsagWH6RS15SUMhgPaymO9UEWZ1Nk8YYUEU0XUFVAOE8zCZK6ttTXjXgmAp+cvboXMsISTPOvH3cdRTwCb/qduGl3SuuzjR03uMRCopgbJv0Jm+szmlU23XPRdzSbDOVKLuYeUA4y551UaCOorKLBpLEQ4vPgGokFXoH91/aw1iAFwuH0NO9feQrk4Q2c0wY27d1GuBeZXQ4Q4meETTz9nxmJpXrFhmtyT8kywxMkR+EkW9cPOGK9/95+wt32AWrsmBgABgDBhdjkXJoLx0psIRMgCAAYQ0Vsl+GcBAPQAKMNFwJLRUcgLAOA9prjX8Ujnn9ec+w1BWBrV2X5A9p7VMLwGfpJNoIUXlefZU9ez0ZC6Jwj6M1ottZgzurBHvNYzyufsmrN+SBmDLKWJ83xyzb8xkPIICgRAjLEwv4s0TWefQtfz4XwI4eW4fugiIzTWLrk8DichAoIAYYJxvoR3PriJO50eQsceswQeD3oKTbB7zg3cfJPvk4sIAJA1x/vVf/jfSzCFgLakcktMELBmVHIZGQRaWgU/R9mFnTuX0aT6xF6RtzrLkLk0OTPN89r+eyXIvg7VK8wBMesTsrX1oh842vQv2B12Bbx8ypmiOsa3wHI3DTegwRtt20CSxxXHM0xC/pxdW8bqiQUhsH3RV9pxGZBuZtw2WS/keA1G2Fhpq6alzOljjzyKM5sbYlVVSyUc7O7pRHH9r1Rr8vvi/ca+jn42HBqRRcbhL6ODGfPM4RTru73OoSSre4dd3N7fQ4dpUTxrShDhHCNFg1p6uunnIBkH32cWADDw2UwA6QnE1+ex8FJNQ3vOGW1NlgDvB3p+bW2dEkDEGmt9Y9OZ2oZzzyWeD/OTYIIQ9/wSrl66imq5hvEwwvLyOq59cBsRivJQQlBDpzdGpzfEBx/c1nHEEWuQDyEByBaGnlrOYk6mBwHdL3mDL5owHZhbAPyia83YYuFfNGems80WnMcRp2zjqq9ljOzmT4F7wk5qOv0DcD8gIHETfkl6/JTR0c70My7ywn6FGTV4BE3In6O1+If8+DF4DU62FjryHj8SADDf7txhWXFqKQxO2zLPljcAwxfwbumYSwN8k3K/4/v5AIAtJPcDPo6/7kmvl73+2e/3i9LxZj4LJNh1c6fBGQstrrUVACd/2A9xISY6RzodET9SvWlYd3dnHzfvbKNab6vpz9FJPM2JFsspHSk7nJbTxCvnYub4ekSb54hzJnt9sTm5HFr3NaKB/PBe/HpKhHKbBwABgJX1NU3/KQMgE4CMAEoAiIJPORnSxpGiXWvg9Vd/jF/+7Odx9cr7ePKRx/HepSsYdntoNxq4/O67WGo2MCJVn2RlOtCyCHa0aG9uwwmnz5en7mhA3V+9JmkEm9SgWpVpSoUTkpV11Fpt0ZOn4yEGhx2MBz2k4RQ5AgCuIJakhqwDp6vj5Ig676BeN2kB0VjS30T5d/IcAh7VihZCusgb7XNB45PRF+PaaHZZr+Jw2EOhTNrcEGvtBhp54FQtQGFwiEL/AMF0iGo6QZWz9GQq08KQKKib9ApUcQ6xdDqejCbSkMlROKYLcYLBZIIh/R6I0pIdQImQixDxGyXBRLGJ3HPhPQD8GuLXVOUUc0Ic2+SD1DKeH0bjTIgwU3KSsPlPMZhGoiPyc2wWVQ5QgiAAYBFByGNg8UEJBQs4Uv75OU7/uQasr6/r/XL67/0KBHr4KcmxSEoPAPhnjq9BehpBAG6St+9s6xliIU6KO6MZGWNELZrybFOmBjQFSHCtZCY7ndlHoz6icIIL58/h5o0PsLW1gUcffUS0bW7UFy9fwcFhXyAcCwQCde1GHfvbt/Ern/sMJsOu6NzPvvASiuUC3vjZj8X+IGj1yZdfxq/+5hfRHU3k9J3yvnFacTn40qCP9z2J2QUWAtT3mx8D/zZE1gAANllhGsqkyqKs8srSJbjRKMywXhghCHu4cfkdfO2vvo6DfVJVy8gHjCiLZEjFwp0/RwfwXD5W88+ekKDZylJNwAlBHflL9Ifo97qolUs4t7mu/PESEtQrJYxHA00MuAcVKxX0x30keWOgVRCAEAD14SyMqgQAqjlsLpWx1CyhUSsi5i9dbmP1M5/EiMdSb6JS5uS4hMk4xuUr1zAchXjmmRcwHJKSuOLiL/MneADYM/r/LwDg9p48zf9IRZ7hlX/4pkyiqLEvFHP4zMsviyhj8a19fO2r38Cf/ff/Dp07uxY7pVrFsxik87D1eN5I8v6wApS5zUoAyHgAmKkfm22aRTr3ar+C5WhuRjqwrc/UdNM3qlikBOkWhoMbSKZ7aFTPII9PYBq3EbnYvzSfYBrS4HQJCTP4mGRACdWM0VFsVGMBv8Mx7ynGZ9FzggDAQPeYnmkeE00AmWwTH6JR72J75ztYbuVwcLePs4/9EgaDNQzHFbHHRnGE/FIdh+ORomaZK1PoTRCQFZebYZpLEJXNiTxgIU4KKSeY88bBr3BHaz3PQLS9PxsDmIpdsPhwng5+KOF0w2zuSA22/XrkJEyUnvWMPXMMAPBG01z3Korec1NOzASI0vtFNVEQIKV2N6ijVFtCjk16IULn8ltIRn002ssor5zSml+v5NDbvY6da28qEYAMgA/u3sGE8pxGA7vbu2jX2zi7dQan1k9jeDhAs1JXNjfnmYkDAEhh5/GWKwGGnRFe+84b2N85QL1dw6/85q8gLRDonaCkwZpgYckMxbog8Cs/AVp/Go2ZMWf0AKBEYZIkWD7nYgDTou41iwHsY+Pcw0hQxrRAY0/mm0wR9e9i1r+DYkoJzVRANJ8HD4SLmjw2w1juJdPxRCwA7iWs//n7OTVljcDzKQNkGV0aKMP13lPXfRzdotazSLVkHEojyHAJDjgMEXJM3VmKkHsLB48aJKQI41BSXXbBvA/DEQ0rzazaDGvtGstQjy78rP8cRd7L2byskN1z1BtoIotyGSPup802RsjhZqeLy7duoztl8gD9dxjDS8q9WwukdDYAk2s8PR74+yrV6lwSzT2v22ccrJnnegkeGaeKLGQiTzjR86yQpLJLCeAVcsbQ/jzagMlR//VJSyRjrcHBijX8/ticf5kSnrxcYLHHG1vAWAPet83XzH6f93974MYPgee1tWTS5gsi1pmT49qz5t3/baLv+yoPavg6jt5awxGvE+n47FF4TY2Wz7Wb32fMLnt/Fg7B2oo1tPkCxBFr2ypKZJpGEZrVCjbXVrG5uooWa9bxCOF4IhaVZ2BwP1afWixgFI50L5El1G4toXvYnQ92KHOle/7uYRe3dnexc3iohIiE4Bf1+LwioylWmi1FVA+Hfa0tHFbxHvMyGg8CsAZg5DNlBqqNABz2OgJ8er2+DP84lGEiQHtpWfcLnzF6AZBNsrW1hXq95hJByBysYtifIihUsXNnV4bL9RoZBTNcvXYLw2liEcj5Mrb3uhhNYrGXef7iMJEsIfe5Fz4zyxaAWS0JD9Cjfzx5RC35Zx5FYergOcV83phlhsmLG+uoBMAvBNQ46cO5RM4ffreJ+t/F1+ambKnaXlPt4hjcDnJ8wu9fyxfmx29ivpQKeN9BOo2SbzyzjaY/SF8Y+E3r50VwnQRKZHY8h+xlP+P/beeF55vXIEv/4INhsXN0izWDEB/zlz1//PdxJO34ezoew+h/e7bpPt4g+PNvD7Lpd3iccsOt19UQsAnhMWYbC/9z2b+NOraIfPOAj5+Se0T1pDOkEtRF45ge1Rm0sHB3TaTFRNkCwvdBhI0bljJIR2Pn3p2Tpich1lwMcGt7F1ev30K+WMFwzGlKWfod6W6G5vZvcUJ5Rcjxd/l7zMsR/XVXc+kKkHkcEfNJi0UVNSzqBRhwA+UU2tHc8tQklYr601pdRr3dkv6Im6Si9WacFMSafg0Hfay0GhgeHmLn1i08/tCjGHYHqFcbchrd3dlXiTsdjzHoHqo5ZxfTqFZl/ONjkXgv81i9kaTfvOVJ4HXu/t9y08+j1GhjdXNLeuRyNcDewR5KhTwOd3flP1DNl3SOCCqUgwAzThhY1JSKKFWraC6tzKU3fAzngJ/7N9kPBjiSPmXglr8nOL0j/aoSVAVQkK49GI8wHg/lzNqqlVEvAvVchHY+RmHQQWnQBfod1HMzVGcJZnR0zs0wnjGCL0XKzaEYcByPlLnoKEgby+it3f19TYz3+j0UaoFRtRJbg/xzp6baURI9zUtf84tc5m8fG6aoSNJEabQY0fU+kdQiYUxfmpMHQM/lFhMAoGERZ/8yl5tBmx8/jEZnhZCn9nsKoiZhaYpHH30Uly5d0rn07IDsmpCdGPh7l6/npQ0sCpnUwJ/d73T0LFmMYKhicXV1RWyUg/0DfOzJJ7UeDPp9+UTw361mXY07AR2CTO16TQkSn/nspzVhHk2GWFlbx99+/e+wsryGXn+kaS2jth66cB6727fxhc9/Ft/6xtfw5OOPcgHH1uYK7tx5X+kCH3vq43jmE5/CY0++gIgGWYUc4nyCpDDFjAZsjOpLAuQTy+VNCxNF/3kQZy4n9pRLXjv3SYGN3uBNBo6U2ZRQCQ/QGl7Ht//mq/juK++jVF1DVKkjpEY5IROCRRDvTyDKUSITo5oWQfFJtcapQEl5vyzsqftjFjQZAGvtFmoEVvJAQLPM6QiVWoDHnngM71+/Knp5UCroHggnMdaW1xBNGRMXYxYP8YlnH0MS93D2/AYmyZjOPyisrGL1yacwZdFYqcqQM2ERH9TwN//3V/HYkx/HqdPnqRqSBECmRWT0qSATH1nmc6a7NtdiOyf3/5ivjQ689wWh0VmPxWMce5nsXpzdm/xrssCfTKh5T1DdWMI3/+ovMJ70UK5YUbm7s4Mvf/krmCU57O8c4kc/eB1/+Ad/hMmIruZsGMykVUyNuRWqM/vNMTqJdYfR/BXXSckRoyXJtMiTETUE0gJyUVOTmKKSRowxEuciRBiqmZ4MacZaQ246Q71ygE7v75CkXaTJGRTyp1EorCPNVRFpH2JNz0QlmhlS523acU46eaxWExlN2vYZwYBOw8Lm1swZjelC+UgBCc0mi7vY7XwbwpuS82g1n8AkbSFFzRoITrZk+GeWsJRHMkGdzSsd30eTEaoNl20d0OWeeemsxBfZ4LpeDvj06998T7znFjFK82I45AAAW0znDY+95vzqz2sma3eMQanro7uT7DX/f//6JluwDz/BTGWqGpVKqK+sA4WatMOIBuhdvYjB/i7WNreA2or8b4q5KUoY4J1X/x55mubNctgb9LHdpU63LmrvZDBFq7aETz73EnZv7qBRJvumKjPewMVjDycj9mvIEagexvjZ995CZ7eLQjmHf/Xbv4FoNkGlVkKcThFGlHK4hlqcPe8zQQYcGXU56eIL9AEqzjBNZlg69wTCQg25ssVEpr0djPtdrJ25gHhWQlhuaGLMqX/S30HSu4VZ2HMyJRteZL2MaKZnUX6k0/P+5z1ozTcBcyWDuPrHJy/Ma0fefy569fgUWdede1wYyYyMTZi8gFw0pCR5YWj7mCFuJmd1Eg5dRd0uFs1pTa2nsy96DTELJR/xtY3dbzpGAimjUOsnAYiY61y1gpT+SrMU/SjBd3/yBsJ8DtNZUX9AbxcmPMwKSLj/hlMsNxtORhphaXlJ5oi8LvIGmMWoN+s6vv3OvtHNq1UBjZPhCM0So+rUTau2E+vMJfR5GajYD87DgI2snktNlD0jhvUpDSZ5mjhNt3ogSSJNmLkeEBCVXFn+QAQ+zbuIQBSHWUxY4IdPcuP5MSYC1/sMa+fIU+RkFebU4Wg49qyaTDOnxvjIeu8kE/IAmKYYDKibL7v7nKzPPIIK6zyTlPCtqH7mekY2Bs2S/VCALIMZ5azU+dP4kdHOlhxApisBgIfPncNkOMBkOJTXznK7hWatLv+n3mCASrNhHk+qexdx4FoDczkE1RoO+0O0V9fwgx+/hk5/iCL182KcMJ0kQbNBo8EiwukYcUipogEZkqG42L55418IlCTGgRJ7z4ODjvZQAjkcsHGoYmMdG8zR+4jDKNVqFHUFZbRbLfndNKo1bKxtiH1EPwVGD4dhiskkQW/AFIGpfACq9SXs7HVx2B1ie/dAEgBKvAgs5H7l05+f+WbLnwAetNfkzs1AXJa0UQ+MgmsUf2rQbJJ/b8O8WPGPI0t+weYU1e2u85+fN0+OBj1Ho4TM26xUTalDwrL7ynEQ4KgGZuG27r/veAHjC2Db8E27ZfvR0YfA///+E+Z7drsTP7EwsPGnwQxLPKktS22y82Dn2ZrmFLV6ZW64mG2efeHkPQKyDekClDAUMDvB9w9r9mBPuq4LhNDOqTaExPJtPWiUZT+chDDyd5B+47VjHmhYLBj3uuNnj0sRVUW6e9rWyGLAih8uQlZc+n2fiKdR0fNynzf61AxBuYrDXl8u3K2VNbx96X1ceu86mu1VjMaRjD/Y0PlcWTnHy1HY3OPVOLgcuGyh4s+xRzv1/p2u3Ge7Cul0cS9c/EV946bB5pfIabmIQlCeAwBs/DWgdJEwpmPKIQmn2FxdxrBzgIPtu3j0/EM43D+UPpC0YuaL833yR+nUTzPAQbcjrT5ppV7Couff3ee2cBHZds+nX/gztb7UjUGNFxFLG2syJGwsteVMGjPGZP8ANVqSh7EmnjJkYo4vHbDLRU3/STPmQih0XrQxp/d3jwA3Jp9Dz42zVq+hVq+brncGDDpdzEgJo7EKkXY5vjIakYUysNQMsFwvif5PEGB44xqq0QSz7iGa+RTlmC7BCaZUznIjIJ0xzxFiTo0/3bGTcaxJ9l6ngzAPHAz7yBEAYIGT0EfeaQwzKQAWseN8C+Y3rZWsmVVR//cmZGwAWQRpI+AGTFCIyQMpMIhj9CYhImfowqKULAMaKSnn2BU4nqXl6YZ+yu9dh4kkU7Ov6UloMUoPAgA8qOALOJ/UwGdcEYK8nqQytluaujARgt9DlkCdhXGxIDobke3NjXXcvXsHS+22PlcNyghk8JPg+RefU5OZK+bEOHn1xz/RZl+rkj3QxLkz53D1/ffEFBgNe+ge7iGfRFhvNXFmaxlXr76JRx+7IAOfP/1v/h1K1Q0Ua8vojIeICkTtx0jZuBIASCvIxy2tGrP8SADAR/0oB1Ws5Ieo7byGO2++hf/8f/4jUF7HASfFdALGRDRJzOpaS6LCWDKbWlxEOc1JDhFUDQDg3tbpdMQAqJaKWGk00K5VQL4HzTuTeKrvPXv+DHqjHkbDIWrUJCbAaDRBuVgWE6daprwgwvlzayiWI6ydWkaUTzAjnbTewqnHPoZZpYkcM5crdE9MgVIN33/lO6g2lvDIYx9zAACbBRcDmAEA1HQJBJjv4g88ff+SAADBSwIAQbWIYnmG13/2Q/QGBxhNevKYIGDFBvrXf/U3EU4SfP2r38If/fF/i/EhgT/up1bgGifDuT1r2i8lsuj7LOL93svhIwGAlB1Dkb4dAwEAhWgZhZSTeP6cUfjjPM3iBqKdRpMCKoU6goTsk2sYjP4KcTpCKfgMkDutNYfRkQn/MJYwz6K4rASaIhMllLFu+mOjV3P6ZTnx2vkoc2EzRu0/1RopHaHJwOqjwqzqaIwkvY3e+DVNnyq551CvP4b+hFIY874hpZwsLRngyvySrtkOZGDT4Y2uTKelpYzn5l4AwNVnTjK5qGaO3yb3AgALOaUHElR9HQMAHPuE73zuV+NrtCzUavXDHJDwJZyTmWl9LZVRX9lAkqugzH03GuDw6iUMD3TEP6EAACAASURBVHaxvnUa5eUt+bPk0yF2b15EIdzFiPcXGV6lEm7t7+DWnbtYW91AvzfCSmsNj5x7FKW0KLBnpdaSD49c6YsFjKMxZlznSnkBAD9+5afo7vVRDPL44pd+A2E6RlDjpHmKiPJCDwBISuQBAO443J8LLgovRaWQYpoAS2efQFSsCwCYJVMk3W1MBlkAgHGlQDCLEA92MBvcQTrpzqf+AlFcbcl7gLLCIwCAMyLjPcRrT1CVAKnVNwbczGs9XjqfkevrB19HK4Z1poaYwEJ2UKK+Qhp9c9PX+iFz3oUc175gjEupJNwxmw/WwuTOqOW2x/lBjPU2TLMA0nGk49DwhetaUMCsVFAt0AsjbPeHuLF7gO3eFAmb9aCFcUyTTsZi5lGMQ5Qcu4zJRZzQEhCh3E0a+CobvgSj8UiSFTJA2KwKxOMzRQkST52af/vbfGfMTsSwARfz7EAL/hz3fDbYEWNk6atEnlhCKaOBQyadCeU3QskR3ywBYw3BWOMw5YavQ1BHLAJjUfCe0nApZDNpZoZHEDZ/Hd3f2ahLDxSIqeCOz8cX2q1gw1als8gEkOkSvFYENLkO0xyTMXic0BN4NdNAu7Y8DwYARKExGHTfJATAzC9BbAOtFamShRq1ivwAuJdWiyXtoYzBrpRK8sDi26bvkq9wPRiplZ+1ul956Lwfz9AbjvDWO5fQXl7F3Z1d1BtNmQOK9VEqKKWAaVS8gpQxsBfh0IMACxv+crkqBjErRqaHke03Sw3YYC9CBrKSxwi6EiRwSVfGfCAIYmuZT4jg8JywNaUmK6vraLWWUCpVZVS+u3eI3f2eehhKKTudIfb2CQKQIUZjWTNozH3+pc/MsjT77JScF4vFnNf8LxrPBcWDGjcfxZOl8/ulPltcZh9MvynI4TRD7c82gaKVOG2KimnD7uYAgH4uq/nK7C/HgQBfhBxpbEEEzSjAx5vO48fqf+44EOAXlftVQMe///j3qSXIMBCyjbrOkX8wvZmaM/PwD5JNYQyRzb6O/z1+Wnrv6xpqR413FgCw37loUjxt6qRJvm9u/d8eBPB/H2+AssfgX48oo6cZ+WufPdc+h/yk86uygFEWzmHfaOs+tGVRQNi1tzJCD7aQ5IJcQTnhIqWaph9vvnMJd3cOkC9XcUAKX2tZBTDvETYwkos4p3Bl1UaxDEZIxfYbFf/20wYel49c0wIoucdCc8r3TfTShjhkIVAHZ0Y3Puqm2mqgvWIMgLRgLAGCGD6xgMYipJG1qxXcvXEdk14Pzz/zLMJJhKBcw+UrV9ElG6DeVBFCMx1+/8HuNqbDAarlwLR2rvnPPq/++bu3bLPPyCmdLq4zYPX0BnisS2srijWJGSs0GCAdTtQkc8vhNQ+TCNMkQoGMgXoNSyvr2oA88EbQge9P14kUNTIhvMuwGByc0Ns152SKGejUJHJDIE2x0WzJFJE/R70t6Zq14gwXNpYRHe5itQh0rr+PBs/xsItKPBTNmvpDkdfcNJ7pAPEkRpUUywlpozMcdHugt/aADAq5XxNFMgqgv/6+4f5wAICtgvZc0PyFqHuCkAwAauSIMMsXICcvALIARpQL0ExR2cg5vX9BOO588RWzev3ss8nJPc8pm0w+o2Sy/DwAILt+eXDBswkUd8RM5pBTRwN4aNLFDWljY0N0unqtKmM/Sg/Y2A4GfaM+ElhNE6wvtxUh+NjjDwu0CeoBLl2+jA9u3NJ9S5rbI488Bpp13vjgOh5//FG8/dYbqAQFDA4P8MT5s7jyzj/h8194DsiFKoj/7N/+j+iNCkC5hWmuKJ+MuDBFKs0gCz96VpCBQJSfDICjINf91vJ7Pq/lp4iN8hTBnddQm4zxH//8a9jrArvRDDk6GufoRk2pGL0I8kiLobwMKlHBnosSQYCSpD48if1BD73DQ+YHiB2xtbwkqQBdDHIzbuZFNJeaWF5bxu7OtorIEgu+NIfxaISlVgOlfIq1lSrarTIqNaDWCgA2+jQ6ypew9cjjqK1uifZaYC4o6dWFMt5/+xJu3t7B8y9+GtOQKQB1awoJmrJp0bbg5EH/HwMA2XO/2NvJGGYBSzp8DpNpH6UK8Ndf/UtsnVrFW2+/gUa9rvX53JkL+Nxnfxl/+9ffxG9/8feQmxkAJvREOwP3QRev6Z4n0ZkLytaZsx2SOOcKUK7BxAnHkgbkwyYKKXXq3FsI4kZiAKSFWKyu/CxQhF6rXMSg+xam0++xTUCj/TnEMddA1josSg0A4OwdMsgiuM50B5tiqttx+mpOIFnoGhm2gFmBU0QDhcl0KZD0LcZJF/lZB6PRVaR5utiX0a5+CpXgArqjUMas2pW49rk/YiU5AIDPO+nfPJd8fukGT9CFRbfAkbkni8v6Vg1h1OAjzeA9D9BRAMBXeLYquiZf7GL792KPzTqxZ1N0MkMax9rw4EFWJuBfhwagBABqS+tI8hWUOMiIB+hcu4xRZw8bW2eQb67KnC6XDPHa97+B5x7fxN7OTSWMMA2HoOfrP/2Z2DLFIjk9JTz60GNolBuYTRPUihVJJVissyGcpqGaf16reDLDq3//Orp7PZQqRfzWb/8mpskI5SqBqBDcAXh+bY02+RELd/DaKqUqr3srl+N1jucAQFJuzgGAqHNHAMD62YckAZgU62p8KogFAGB4FwgHTr9v59VLKJSgUSip9uEexUk691xrIskAoGSSIIC7Ni6L/UEAgL8FtOPNZhiNTKPv9ylf84odwPhGV5sQ+MoCAH7YQkNCPt/qW3zLlpEJ81gtipJljgG9Hgwndykeh/p51iVksxCcIUuRaTxDxvzWW7hy8w6u3N5Bn3r1oIk4V9a5ZnoPo1pHg54ms2S/8X0Q1OD9Jip4iUa4Q63NiSbCXu9e0BSfDDbdjy72mWdSAIDrc/wg7wgI4M6zB+CsD6KXEN8n7w1jDBEASDkhL3ISb/wYG97ynHGwZR4Ndo5ssMvbywz6fLQh16J7P3jNOfxiQ64n3cl7rBdcxMATK/S1vhLKHCtZvyMGphHvdYIOZBIlYiyQEUdSIwEDDwCYySpBC6Z1sl61e5VhvfJBEtODQJKtF2z2y5QT5GZYajax0moqDpusPTIBCABQCjBm+s08FS1zr7AeZDITjSgrNYymobwB3nr3kpr5nb19NNpLAgBYAxB4Z9MfR/SXGmsfICvAn2/uo1zjCehS2mXJB+xF1DGo8efrUoJMOSABBzKOOeTR0NcNmchwIBim+50SW5fmxv2BngBFmgyWCUIVMY1mSvNhJDENfm9TJhDTf4aDWvoUlZD7wic/O7++2SmtvyGEoGdot1m6tkdpNHXNoG7Z2+XBE2gzZPLNvT38mQmZdceLBv0YAJAFLk4q2vzDs9g47LuyjahupGMSgPki5Sbt/v8nsQD8zX2/ovHBAIBD9twPL5qvhcwhS49TI6uGf8HQ8HF+RzX+i6PJUujvBRoWkR3Z4z8JADgOLvhj5YPsp4lswLhZEDRic5FNKPDn/fh9cpQCuKBuZe/F+51b3hvW7vu5KiOCslMB02jxtcyp1hzd+WCp5CsFGAynOHX6HH746mv44NYdFMs1DqzlQk5DLj64ysiljohuxGKeEJFmtjCRPql558VJ9t7iVWSRyQdNG5xQPKPSqYFVpIuT0BAAEGVshkTOQaRk5qX5JwDA5lrTc9K4SFXjazAvfhJKL3xqbQW3rr6PZDrBYw8/gt3tPeWB8mEnjZrmI7pXqcsjva17gHA0wixkg7JIv/D3M98bNywubve9t6WNKyJfCaTBf+iJRzFNYy2cnYN9oa693X05TBeor3MOp0TBmdtGHwA6MdPEz9+nkvm4JYCvY1rDBXBDAIAyDp4/nk9KGKSPZCwaYxsJ7JSKQuJpBhZFY2ysNFGehXjszAZGu3ewWimjc+sGKoxgG3dR4qRljq5SxztDGsYy3yJ9m5QzSkH6w4loliHvKXkF2DHcIwEgcvuhGADZ9cjeIxf8kJQusgGIL0h/W8AkAfqSAcQISXt0G5gQeB9P6sDQ7LPqryf/poZsb29vDkp9GADA7lNrkE3L5lId3O9iAUqPhp2dbWkdT586pWtD4I7ADKeU/D1kHty+dVMgASnuykwOSji7tY7NjVWcOrOJOI1UUL5/9Sp2eN/kiigVK7hw7mFcu3ZdNNqnn3oSr732Khr1QNrWIIlxeqOJ9Y0yptND/Hf/w7/FYBxhFAbIlZcxmZURkWJXILDGsorXl9OXio1YFJfmndzve6uf/AU1e3k000NsTq5iOU3wzb95Dd/9wTsYl+uKcWSAGmmZaRwoTg1ltWooR0w0SKVX5zkhAFCgf8JoiH73ELk4Rr1cwoWtTTEdOOngdFmNeHGGp555Cjdv3sR0MkGFTUy1IYBllc73wy4ef+Q0ajXuEyHoFVRuGLW1n+awfPoc1i88gnxQUWxinrpCFNA/6OGHr76OX/r8r2lyUCpX5Y2iBk8piuYavWAAeF3pv5wE4PiJPwrs5xAwj308EjCSgkZ2efz9t/5WhnuHhweaum2sr6Pb6eG5Z15AEubwxGNPiQliQLVRX3mvsbFiMaoS0vsWieLs2A7UACcEANhw8JxwajdVU5aPq8ilTGJmPUcAIATVw8WgiPF0Kr8BpjksN3LYvvU60uSiIv6abUYuLlnxl8q3XhN5/k0wgBMdRx5zRrO+wLZorJkaiJwzVyWgZZ4E9Aoo0CAxP0Ea3UWpeAeH3UsIqjHSuI6l+qeRy21iqsQBrj1udqYK2k0RucO4hCfG2XFyyeQU6sAlPyJ9TZKHRZG/YMEJaptfvpPvENYfHoCZV1mZhp97xuLzvjF1u+0cDDkq2/G0ZFV9tve75mRhnmb1FdlVKU2/2muImaRAwFkAwBWMu/vY2DqNSaGqtbaICb79jb/Es49tYNjfR2dk3kEby8u4+v5V7O53sLa+hYPuAC+98ClE4wiVQiAzQIJ0ZmnGvZ3pDQQAFEaDH3/rpzjc7QoA+NLvfhGTaKC4TuS4z8+kebf52FEAwOuvjQ9r6TZsSpfPPYksADDdv4XpsIeN848gmZUEABBoJgCQDPcQd28iHw8XtH9Xb1tdaexGSjo9AOBlJ3p2lI4jQZ9dJMcAmNfPavLvs3Ty0ynTXUY24T7CljO2pMXeGfWfzY6vheffm5GG2JDHr+OLmt73MfxZGzYZW1W9g9iTsQAAgojyZ+D9TiCbhpOczldq6E4TXN3ew5Vb2xhEOQTNJemqB6Mxmo0qev2u6o2VpWUXpxibZLFYRJ8ePGrWnHeRu5/5fzbE9PEQg8KdJn8uVQe5P2rQs14Z/DwZraT25yiboByI+xrrSo1a9DvpOUKGNptqWiupNtZrkW1kjT4bV/97NLwQw2hRh6vf88c8v5QLKg1NmNl8LgC2xfqkeygDwHBoxuvAgQlfN2QtlXCdY43BmjyRP1AQGANAnjluxmuX1gAwMXI5KefzygGaY/qyrubP6X06H6tyIaf6uBYEqNF3gVIBDk9SMhAYG8xUIgOguA/LQ83JFnheyf7hry5X6zaYSWZ47fXXkePgsVgyY2bQTLeIaoV+IxGGg672yGolUO3DdaIcVNT09wdjGYjLv6MUSPLJ989BpKb/3IdyTNdI9H2mjXcsTRkf2r0g0IwAFlkyLgmCzb3gGCYfpWbQWamS8VOQLODGzTuSlo1Gdkxigvzqy5+fecTH0z2p52bjz7+PU+KPNoJG2/hFAYDskmAJvG7UPf+nu+McA8A3+p4Z7yUAPBaZdj3g4zgTIHtzZ//tF5XsQ3d0UbpXBvDAX3z8vZzwzbp11Rh5Ixy/cC1WTW6y0kNpozenUC5gfhGjnsdQpoXWZnFKF+DJyce6AACyQEW2Sfc0fn/dPajiv4fH5aeJJwEAxwGS7GuriXMN8PHjy/6++51nm+jbvaLXlQ+AM0txm/78eore5BYbLp6aeJT0cHznuz/QQkA0j1nc9UYbfTqI59msDGyBVFyROeXTYdRr2AzBO1reeEBL78/psn0jlX2e+Jr0cGCDq+On0Y3LwpXO37n+k1ZfqdcEEEypwZNJCvVOOZRzhmq2ahVcevMNNCsBnnvmWURTxvOUcem9qzIj4zSPRRyN18qFPMLJEMl0iklvgJTGSD4qyd9HmUjM+55/GrMQbWYebTmP8489Imp/qRJIBkCn9XG3j2QSYsYpsafs6QVnmoiGdJVvtUWVEguCx6G13s6pdPY8L86Yi/cam0sauPBcUpdKEIZMDC6JUWToqHwD6vQsKWGWhjh3alXu/4+dPYU+m1WkGO3cQiMaoBxNkGfuMd1iaerDYkMyD27HOaG/h/0xJozn44qv+4bXi9EskdMl2vrwizMAFmCfz/Ql6szF21IX8gYAzHLKdO1PIyUCCAAolVRY3A8s8+sXiyCeE+afMwtd66YMdkwT6P/wfPv703+O3+dlSJ5l5P/P1x1PJ1hZoYPtGK1WU9N90vt5PXld7ty+hbNnz0p24CeHnrX1+GOPYDzo4sKF09jYXFeUID0kDrtd3LzJn7ugScXW5hlcfPeSitEXX3wB3//ed7C+sYL+/i4ubKxh3NvGCy+ex1MfP48nnnwIp8+dx5vv3sThiHTOFUQ08PQUS5vlWrGkFSOrQf4wK3rme5iSUS4AvVt4qjFA/mAfuzdG+N//w18gra+gx2dQwB//0Kwyj1zJQMoiAQCZbhHwz+uZMVPdKYY9mmhOUMnn8fDpUzIBTMMxAk7rZzHCeIKXPvUi7u5s62BYoJPdw8zoU1sb6B/u4xPPPIFykQXXVAKXarshjetwlkNtbQOnHnkcQbPBvh/5SkXSfq6F3/3+q/jUy5/XmsH1g0WKAQALBgDdyW3f943fvzwAcNI+znWXjTWLrGI5j1K9jM7+bdSbAf7qr/+LAEA2GGweVlfWcOP6TfzSy1/AwxceEyBAt2bLNeFTzkk6adYmBTAplKPOck/RGk3AgBMo7ge2BlNWoiaT8Y9p0e3lBAAmcpimtGzE61Ni0dlDqzbE3ZtvID/rolJZQrX+FMK4jijiNIiNH+8Tm/6DRpolc62eP5fzKac5o3NNlwSAa7Gb4LFgLFCWwGlXLkSaXEehfBHd3vuo15aQRqtoBM8jilp6u4pfo46afZej/kt8m7daw0v7wslEU82IJrRqAMlGMxDsyH7tWG4L3f3xHdLWf2vQCT8s6p3FtN++bok6/hn1E2rHDvDOKvP+c8EUUHScm2Z7lmVWXsBrxnUV1RaqS2uIZmUU6esTD3B47TLG3QNsnjqDUS6QliyfjsQAqOcGqNcKmLL4DmNsNBpiAl794IYkNTTVffrjz2E0HKNWrslDoUxJmZtoM02D6T3RLEIuKuCH3/wJDrYPBRT99u99EdN4hGLAIw0liQqj6bw+8AwA0by5hrEpFCgXoTgLBQCsnP8Y0qAlSU8aTzDZu4lw1MfmhUdl/Tcu1I4AAGHnBorpeO7xInd7NxHl880ptQEAsGvudOS8LyhZUgSvbxD9ZNrXvi4cM/vs+npMgLs7J/N8Ol0v3uuO7jz3JBLH/0QGgL+mi/p1cQ/4ldr2LQ7bDQDw96oN/8x5XyaFLrWAAwZqwKMZYzYLmAU17I+muHzjDm7sdRHlS8gFFZAPSkYHq8nlpSVL1xlN1JxVygHC6RQHu/vSatPnQHGUWvO5FswwiaYo1vm7XA3gAJN5zeqHlWp4nKTQvSmuB4Tuwlko6egspSyEFHgzPTQmB00tefuyafSsGTOl1TSdkl3GWJLJ4ab+Avsdw4PDH7GkxPY8ujcaZMEUFe6jfvK+eK4VDc/9wcUZ8jk2qe/CtJgprNOELBbKcQ2sIABQqbCnsc9ZioQdgNgvXJtpYke6PKM1XWSgl0QoBU1omxAOeeSQ/MCtk40/4wGr9DSKY12fMiljjoWp2OQaa0YOpAgG2/seM+5vaQmH/T6WV9fx96+8Ih8FDWg4BCOgFpTRqFdVDzIOmeALX8dqMF5ud+xs9gl8RLGZeWqIaXJksr24xxCEJljAPVjn2IjDdl0lhTDwSqkolBeVAyVxCIjhWpOzqMNpyAEDh2CQFPjW7W3tJ5QLVqv0LSkh96lnnp/5otpc5Mv6gm8yRQ12E0Je3gWiZlQhbgAWb7RwmcyCBCc1gNlbSUjNAyQAymf3TYnrtXTrzT9nbulHgYl7/2+bwb2xbEZfvb8EIDtB96+RPf6sRv+k8vH4cR35HsVDsRj1gMdRFJPfSyRRVCiHhhGlsutjOj3pgBUzsaAhzxviezTIx4+QFFTqQRb5rMcbdP9aJ72+bw48fYvnyuv/vXRgPkHOeig4xgVvYBa8WSZHFoDR78wyQu45wQtPBPuSmf+5M2F2XZpYQpRqfoUPCicvfPiIsr359hUMR1Ns7+xhZX1DFBxOH+v1hjI4Sf/ngi0tE4EAR1329zwftKxCUefLoFY35XfmNY5m5ZssHhfpYf4tcmrNc0WjP2nY2Rk4QICxf2wQpFOTUz0d9U3DRhfdKmnIy21cevtNtCoVTbxu37qrBaRUoetvAc3WkhZzOvVz0Q/HQ4vYiVJENIGZOCdgNtzuWOVum4nXuff+zqFYrqI7GiJfKaNYq+CRp55EsVJS484cVlLU49HE2AZkTNAV3WWgEl2lGWBreVlTZM0ynHGKrpuLi+H7lbLWmWHq3DrJBJsn3mvc/khXJP1NlEA+64UcGu2GNGVpPMajF86inEsVrzY42EfAGLXOHZTGAxQmY1SSGDUyWpJIU1de40kcYxRF2D3sIXZIalCmiYw9dzEbCIff/eIAgBM0efNxt1nQkJIbANkG3GA4qSIJnBMJAgBDxh7xPnP+Fx6k88+Rbxa4VnsPFzZJq6urcv/3z/RxsNPfm9n1g6+ZNYXKMgC4VtB8cX9/X/THU6e2cLC/r9cnKLB9d1tNCuUA7733np4hNl2T8ViMgIcunMOld9/AU089gbX1ZU1Ot3fuKoLs1s07ePzxj2H77h6eevLjePedS9oACSJ0Ovt6bib9Lh5aX8W5U8zufQ//0//8p7jw8Lq0c6NpERev7gHlTUQ5xk3SDdfSAAz+y3wcr25OWshPXNxTlGslpIc38fF2iOmtD9AsLOPf//v/iO1hgt5kJiNRNtZgfruaKtNBskFTXBgnzHymOZmosNlLMBkNFKVJ3/Oz62toMKZoMkStQonFGHESigEwno7RbLXkq0CjRb7OhXOnEU9HePETTyOa9hVZRkOxoFmTf0VSrnBTwamHH0VjbQ0pXeyp++TaWKri9Z++LQ+AOMmJAUBnYk4rTgYAHtz4+1N2/D5bgO0/3wQwu+dmQWq7R/OYjEK0NjfR271rfgrtKuJpDzu7t/GjH/0joogMIUvMqAZVxVJ+4XO/LE8UMiaCwDPIWDhzGkYggEWx7Se8SPq9Ws8JpHHPsoLbYtlcYyIrAWOX8HNpbiLpQKFQ1TXN51ng7qOQu4GD3WsokYbfOosEpP+zKePES9ovMQAIvrCY4z6lib6acQIU1IkyTpPMHzNZ8wCAg751HPIAoMQsR3bTVSTFH2I0vo1K8SxK+YdRxJOYTCpAyTNjhOZo+qQ4XKN8zIFCNjdkUzTrdVGaWdzKVExWAV7G5N3bncwty7a85/lxFa1jAFhp55u3TCOf+Zw1NYvv8Xff8c/rV+kC+sbKMVRdjWD3VIqYQEu1jerSOqJZ6UQAYFqsiRI+7u3i9rW30Lt7Gc1GCdX2Ckb9AVpc04IAg0mIy1evYevsedSaLTQbS0jY4cSp0gBo3iaH8GqgfWnKyX5SxGv/8AZ2bu3J++R3fv+3EKVTqnEkD+F6KFM8lUG+ETAJQBYASNNQDIAwzWH1wlNiAMyKVemRx7s3EE+GRwAA3lPVXCIGQH68K0NATWRDaphNkslOg38TWCRN/ygAYGwweRZxQu9rNO8D5661ro+8l+w6ZOXFHgDQhDdjAm17aGy1Gz0ZOSGVCeD9JAC6+vO7K8sC4Cf9gMqbTfu9kl9jjcL1zQ4u0TXiWsFmnVsCU58iEOzJY5IvojOJ8d6tbbx/ewdhLof6yjL2hz0xNLm3sq4hI5H1PJvrYX+olCEmCbHuIVuLhm0EB1g7UHaQBByEyE3Jmjt3zsxj1cz+BIp4+3PHhuQeFs9iTFOuMwZgEgAgOERzZO67rPMYNWvTf7fPgPR35tDbUIAyAX/+ZFroPZ9cT+ZriewWudg9eU/yXnS+TepUPTBsgDFrSSZ1sCm3OsK+zmed53dKRhXrnITHkZocji6lFMA4ACB77/O4+WuiKDbg1zGUZDbpwAar1cm6oHlzDkGxADIB2GuSH0HZVJm1tjRcxqbg+koAgEwO1ihKR6BXAU3OeTQyvWYqV00Mxdt37wKFkrExQT19WXJHrvU05ea+o5g9x9bmcVtTTmkFWRtqYuX1xJ83AIDPu+0BlJyyP6HprHkkGOhHEIQgklKmJCm2HshHG/Jng4D7dqDX0SwrhpgHe/sdre80DFQsYqWC3Gc+8eLMT/y5yCvvUw6QsW6QbAOcnTTZ1Jlv/oQUgMxi/8AGmLRSv3gcMe5wU13nDDpvEOUD4DdjMyciZVoAWaZRzP7b09DvLR6O0rZ9UXKc8TB/AO5jAngcIPiwtaN9X05xUlnKoUe7F5Mpr/GnZt05a3ICLM0Or5WZiB2fmGdBjSO17pH3YSt2FgDg9/rz7c9JdkJ4nAHgizvfbHgQwIMC3iRxjvweuzc8e8E3Fv58+2P4uQCLHgBfCpju32QAfheiVtMePm58NtEqotNlJNIBLl66jmZrRSgeXd6brbYKoBs3bkpPTpTQO64aqkjKGDWddt+RKuZ9bubH4RpUDwJwY+X5IUPCgyZEmeuNGiZTxlfZvUzHe35eBoA0XOIGmCYyGREtzSUE8Hv4JklRZ1YztYur7Sbev/gOLpw5jYfOX8BgOJavwQ9e/QlyxTKWllcNAJjQkbioJiMej7FUqWMWut2uUQAAIABJREFUxQIAfDYtN0J/H0i2cF8qH4+7aOBKqYBBOMFDTz6OlY01ARa3b98ymhIBhv4QEd2EKQfw0UgAJsxrbTaUZqDfQypWYKwWGRDSuIXJI8xQdhuUaZJpVpXDJJxId05mZbVcQVC0jFX+bJTGqLeaCOMpmq2aNFoPnTuNSqkgTVgxHGLWvYt8v4NCv49qOEWNDAki85zQcLg7GWIYRdhmPEyeqQ0JGpU2QsXXmMO88X5/cQaArWW+sPFxOoYoT0KaASaSWHASwUKEBoAjRsXRFZ/oMQt2ylrYDGQAJr+J+3uN6zqlObz/bNM33aEMgNzPLqYiRymA2eeSzzCf7+wesby6Iio6m38yAGgCSK8Bfs+1q9dw/txZMQL4Qc36+vqanimyAuJoip3tm3jpxedQCgr6Mw3HysXlunZq6yz63RG2Ns/i7u1tgXGkIHMqwMgdejd88qmP4e7Nd3HhQg1//Ce/gY3NChqtOvKlJq7d7OPuARCijTBXV8Gf0KSN55zO/7qvjVr7kT5yCQpBDpX4EFvpPmrDLtqFGv72b/4ffP27/4SkUEGSo7af2mBOXTgN8BNnmxZzHYnIImGRErDpo6P/WEkdpVmCtUYD6+2GAIBmLcB03Bcd//SZU6jWq3JlP+wdyteBU4e11TbK+Rleev4Z9Du78kqglrhUCzCZpaiuLGM0m2Ht7DmsnDkt4zgCcTQz5NT5vau3EFRbKAd1NJpLzhxuAQCIsu0YAHpeHwjQLp6Lk/eNDw8AHN8/bE/KYzqO0Tx1Cp1b10V1bVw4jbsX38TWk4/g1W/9HW7fvik65o3rH+CF51/AxXcu4pMvfhLPvvRJDPd35cGgCZAmZ/bHNKmuL6DwyvsQ0Wgv4VTWAwAW5cQaaEYvJO7F4PpDAGCkwjyPqoraJGa81DaGozcRTXooxRvYWH8S3QGBTjIRCDrw2edAg3K1snnUiCpMCZtlZPO9EDT3MWdyUBcDwOBvLkZit9CkbJYw4BHIX8Eo/SbSWRf55DG0as8jic5jOikpBYOglJp+ZwCoAt8BCwQC+P7ZUIiyLNM10xJ7gMRLALLTXS5tRu32lc69Txjfy1EJQBYAOAoInNTk66XntG+7Ep72b18Tz8zIZO54bJ22NY5r6qzSRm1pU7punq8iTQCvX8bocE8MAEoA2EEdbN8Aph2MD65hf/cWmmubICOiXcprslhptvDmuxfRXt9QMf/4409i0BsKoF+qNw0IDyM1CQQACN4xNeL177+LW9fvYFaY4Xd//7eR8KgY750ytcQZVMoo1Sag+kPjMBfB5hkABACiWX4OAKQFegON5gDA1sOPU3iEUd7SRigBmI0PUAo7KORjYyjQrCyc2jR8Rv19rEaJLBqCPEo94jhR3lFmHsc/3Ie1DpwAALBZ8Xuj/1vPk9ZeP3m3Z8zX6h4A4DrPusTrncXUcTeU6nnuR4oNXAAAbsWZA0UCAORztWhA50A5X4M0aL4mm1Nq/vWa1mwlfNliIPPdsFhCWq7idqePd96/hv3BBPl6AD7lG2dOKXaXjvB0bKcsk8aJBIBY3yslxRkV8m/W7ZQWpoUZJjnzphEfjQxJl74h3z7+erIrJbWgANQaUfOdnkkuF81oFMlnrYwCkwDoEcTJN40+A8qaIpRp4MoXd2zjAg1GudawRkpIQTfZZbZHMgnCYvK/OMNZvg73TvYeLrrZyTA8JV8pAAQiCACwd9N95QAAnvKUHgB2DxEA4GVg81+pMv3E1rlFn0MMiPeNSbRI3+e94eXpVpPYaxNwEOhLIEkglkViMpaaP03z4WoQoExG8JSpCtbzVMV8r6NSrajXshSHRAO5MY+lXNYayRf/wY9+iHypggkb9GJRzEeCAGSbsdYyfxmu2wXR7ckYGE+m6HZ7+pt9keK0w9C8tGbAdMqeWzxv7TMsw0MeH1m++ZJiQCVTo3Gh9gXuQ5QQsl42U0f1IgRJxDTgsk5QO4+9PXrATDCZWqwizyFZ/rmvfOl3jzw9vAl4MnwKAG8S36R5eisfJhaCcvVOSSNdaEY+TEGQ3QroyMiPRe6uHY6h7vZoZwGA7Of4i1m82GblNhq3QPjj8E1sdhHKfq8hggvH7pOmFSf97P0+d3ybOw48HPk6KdylYL6Heedha8hNL8PJP9F2olJmZmITLBYD1DyHIW+QYxQ8V5j5Jvzerdctk7NUqJcKlgwK69kc/NszJO7HAFATxJxeGkyNqYurGiW1TIO92DEMFnqm4+fD32/+9f1x+HvufsfOz9sm70OoTkD72TjRxCOoaLJPEKBA6k6c4tr1G7h46T20lzexv9/T/cY838FgiAEjQ8qm32GBNS80eK/wuugp5XzHDNlI48neU3NGSz6nZsib6NT5wLFp5cJVLKLVbmI8Hc3pXZrqu+m+zFgc2KWGuFjQe+H3lJh3y69PY1RYLMaxAICLb72BU+traDWauHN3B7N8EaNJhFmhhBZzRafc4Ceo1ypiAkSjEdoBaYomVeD7HQ2GGA6HatIEACrmy9V691yMnICG1Y11DMOJxZ6VCnjquWeQKxXl5s6rwzgfAgCUGxAMyCczlJ3J1Jg+A6J8Ge2WU9AqgRIa8YQheM7okE4AgPm/fA9E7jV1ouEOKZKMwssVELBoZlFHdJTXhBt5paz+jgt5vV5FrRpgdXkJzXoN7SCPStIHuvvIHXZQHY3QmI5QCkcozQjaAIfjHgYEADqHyBermAwTNKtLCAdGvU2KpOP75+kXkwDYk+waQjIjeE60cKdKAqAXALOHOdkhXTXNl0T/74+nGDOPVuHBJUSuyPIFlPKYXUHFNZt0fDr2c80WTXFisU4+sSML8B2XAPiveTMmbVzMz3b3C+9TPvsbG+vo9bqiOZLNwaafyDojcig74GbDTXlvbxfPPvOM7rWdnbsoFmb4zGdewnDcE/2v0ajiJz95DWc5Sas00G6u4NrVm2i3lvHjH7+GJ594Am+//SaazTq52Pj4ww9hpZnHwcFF/Mkf/xqef/ECgkoeg3GC5fVH8KOf3kSIZYEAUT6QvwYz1md5m3zkOZn/ZwAAMaZYr81Q3H0PFxpllMZjXH7nKv7XP/86Kq06RnFZEWMy7WKxnJpmk8CNNmJ6PTAyisUPCw8afYYTBwDM0A5KOLWyhHQ6wlKjitGwK61hs93A+tYGpvFUppfjCZ9ZOhDHqBRz+NQLz+Fwf0faRLL08kEJkzRGa2sDvekEy6dPYeP8OcxKOUlNgnoL7GHv7nQwGEUCRZdl0Gl5454BkAUA/D7xoDXa75P/UgBAudrCgKaWZTZhNWzf/gCbZ7ewc/cGNh46i3dffw0/ee1VnD61hVs3bwiQ5FTzN3791xVJGcckc/NJtsg9CAgwqZjVJWYupgmMYqgsBcAYAK52SUmip5cAK/OKCr90NtLPJVERzUYFYbgL5O5gr/Oqivxi/BBObz6HTi9ErlDROWbzT0yX80BGkRKsZgGpKaiKW1bkpOuaNlbDB6dBNSM2FuRFS7pgTGUaoZQbI1e4gsPJXyNfDJGMn8LGyucQTjYRRiXMCkzB4LTZpv9eCiA7Xa6rjAyTYaiZAI5HQxW73B9Y/8moy0lBjgIARt+XunHeGB5t1Cw2jkCc//z9J/9WFB6V66jgP9L8LSSN85EA2TX3AAD2e2StGSwAgJKTAHSuXRQAsLF1SgBAIQiwe/sa2pUUlVkXP/zHbyOgQXCaYLnKcX2KxtIStg862DvsKhbwmaefxaDbBwMY1tpLRPJljEsGBfelCffGtIxXv/8mPrh2W3Tu3/uD38GMPh9lIIondm5J3Z4zVFkXHwUArHGLZAJIAGDtoacRlxogABBNhwIAGAF5PwBgNthGtWhNOqNWCQCoHpxZzDR1zAQA1PQTAKAE0dWfMu/l8fia+1ggqGcAnLQ+eACA9xX3DH74YRrvb947Sk0Y02TzqAfA/PXk72DX8ugAzNWbzvTO9wCsZXnNPIuZDX6se5fPizLBGeyBEn2EnCkvtd80AwxpNloK0AsT3Njdw43tHewOxghWmljd2lQ955v+wdCia+m7xDWCchA2Z4xdowxVHlQ0zyvnMZ4RgGPLR98OAwD4tyVMuehFSQKZUcCUD7vjNQyRAaMNIkpMCiHATX08YzvLJTTrFYTTAQJGhWvqboA3v4+xqKwzaEbJ1+YQgWuMsW6dnJjnIAOwZa03Xbel5n/e88mLwA2MTJ2iIXGg+GZS922orH5LTAaa4nE940SbTG/WEgGCCmOHk7mPmA0hzHTReh2L5GZdzTpdHlsaZlgtRVkAgSECDgQexAaIY0l3Sf/n+iUfgCRFeUYJrfWY/DwBAPVEYijQ4JRvwkwawzjSQKnWqOFbr7wi7xTKbopBBZWgAkbSsjadhlMdO9/X0vKyJbbI4d8YFvybzxaH1+od1LwD05DPHNd486IhCDCdElw2YJe+MyZTM9aXQaRkhxlI5A0Dg0pVyTPcrwbDic7d9vauAKr+cKj3F4WxzJpzf/x7f3AcPjvyvGYb+mxTrW9S/J/rDtxPHQcAfGOX/dkjr+koQh4A4Mt4AMIX+X5j0YE6bpDdqHS/tZOQbcAeVJAcbUBnmiTeiyAuXsFP0+7HIDj+vubHmjHwyDa1WYdu3tDWwPpdMouA27/ZJOoeEc2OertFs8GfZYbmSQo7/w6OT/D8ZmKgipnUCanz8WvHmA4/r7jzCzdveO8BwIbDm99lJRa+qc+eMxY3uqwZ51b/Oz04cL9j4FWPtdhZA6nXmpmsgfRMblCj8QTLK8wTH8rEg46ely6/h4uXrqDVXsVBp69ii99Pag6bo9Bpoz36KqM16h35WAqNV/CspvMJmRgZycwcuHAUKjm/OhPNObPCaStJX6eJjk2CbSIrGQBjCp2MgAvw6toadvf3EFQq0tx5ZkE8jVDnwh9FWGrUcPuDa9jaWMP5s+dkYBjPcnjn8nvYPHMOd7Z3dX3YgHDywkgxRfPRoEw6UtYlXFxmoniyYaTxIUGcQPp6iN4m4xVnwsdFTZpRp69mGcxGo9amS/kqGm0aKXblgDsdjZEyx5qmOxE3WsujpYKO00++b4IcBI7KNAV0oIeKzzAUAr62se6ygmcCKbiQMV6HjIWAZoL0I6DuWhTWPKbMp6cba70yZ1AQpd1YW8Pqygrq5Rw22iVM9+8g6PcR79zFVjEP9A9QZ8RXNMQwHGG7s4/hlFT/MmZxUXrfYsrYnRSzMhtKKzhsETYPAu/aevTetUV7fn8fAwB43HwdUsHoZcBJUr4U4KA3QH1pVdR/ygDU/COPw+FYsYXccr3RJK+Xv894L3vd/vFnzD+DWQZAdu263/dnn1MBhHGEM2fOaPNlodhsNPQM9Xo9rCyviPbKa8X1gdOv5eUlbZT8Oqn8rXYNW1vrOH1mA41mFYedXVy/fg3PfvxZ7O7so91axaA30iZ47doHouhxHSTtnfnLq/Uann/6Ydy++VM8+cQKfuu3XsLyShWVegPTpIIQq3jtjTsImhcwpPN+tYJpOkUMmk9xmw3UMH2UDzquV+pFYHyA5nAHp0oJct1dTPsT/C//23/BIC4gzC0jQWBxn/IosYmZpfrSpdglOGiyY8ZOXGvINCqmMar5HLaW22gFJcxIZxdgRCAzj0otwPqpdQzHfdRqgTwUWPQ//eTjaFbLqFXKGJHZUq1gMB5hZWsDB+MBSq06Ni+cRdBqIldlE1hEqd5SnN3Nm9sYTRKsrGyKBWCMqfsDAB/lvC1+xkxa7xngfegXZXHnTPvUCHA9IvhnjtL8Q1Dg9rX38dqPX0WpkMdh50CFKNfIhx86j0q1KKru2bMPYZbSPZteCok0kiqM41jrJtef6YTDDivObBkuiH3HZi1OhybxIABAPkE5kS40njIlhElJHQyGV3A4eBPVoIG1xssoF87IhZpFsMU/0dm9JODWqPimQ9Uz5/d/Tc1tQKCi2JmNsnjnv/O5QKkQef4nHiGXdDHLXcE0/x1JQWqFz6JefQFJtIneIEQpiAQAqInj+iOxsbGr+G+ux14GKikDGzMnR+BeOA0nc5qrr/UEjouiajneXq+6YBpawym7G5VfJrMwQGAR3avGzt0c5rkzD+ZyNcNimq8q1MkDvIbcGEtsqdzrZipdHhet8wqNdQTNdTDptcbvHXew+/47yMdjtLl+BU0BAFfe/RlOr9bQrqUYdXbws3cvK+3m8UfPi7W0trWFD27fVopMr9vHw+cewtbqBqb9oVh6S7UGgloDX//L/0sxqC//2q+hc3MH71/ZxltvXtIU+Ct/9IeI0hD5EgF5musl8geRGZ8m2E4OIsNKm4iyVqCRJRkAMQoyAQwLjOatKTWkd/t95NMIa+cfQRznEQUt1UUyvp10MN67jnrJmF2a/Iv5y4YzFI25Vq3I30VsAFG5mWxkslk2GTQqe5AEgHuz3xv9nuLLeE/rF5XZ1f3GUIt0nxFgIgCgDxd/6V/LswjICKNx27xncHUUgQX+bK1uiTPcHz3wTcBa/jeseTWoSpCQpZlyMEHPBtLabShCfTpB9nECAQGo1rTn3ry7jYvXP0BtdRmNlRXVIv3BEN3eQHUmKwADT4sC6NVsE+SXIbSxJ9hgJpKEkepvDECCxPxBshE4yGBtq/fsZACKgXZ+Udy/6DrPJpdNoejijHdjzJ2afhrRFQUacyXhtayUmepGcChBp9tHie/HSSUEkAhHNN36EXlHBhSYez6QvUYz0LlxpNl+qml2bBzuPWRo8v+KwiRzRH4DltxUogmfq4kMR3LIh3vurT7xJnjW+Nr0m/XWTHn2THziOZGUzjMOWJMKSDJZBZcZ24PJqsgjoOFfrohavoySe33W3/Uqk6TqYuPJI7jAOL5Ifwjc0bRxEk5xZ/su7uzs6JmjfxivP58H+Uc4M+eIwBFZt9NQ9a0m7kz66fcxnoy1bnYHA2PfgSk+U7HAgqCu5n80iiQ3Iyg9mxUwnaZYWmI8eYiABr70vioTrPASMdL/CYiYbI/XklGDZDOz3hqNCKbZfsLrRplz7s++8pUHAgDZh/b4vzWhllb2qLO+378/zISAVBU935nG0xeZvJG8K6W7NY7oq7m7EEHxAMBJ0/Z7QItjxYU11Pc/BfeTABwHOk5qYP2m5AvrbAOsh1paHe867Da3TIQGH4hKlUpQboq2Mc79AvXivPAmIbjfh0c/FxukXStP4bOGwf6f/V5/TR/IYHCLtjcBzLIAeOPbpnKUUnz8PHmA5aMCAL5p9dRmldVuuswHoFZvatp/+uw51BptfP8ff4Qbt+6g1mjKHd8oNWQxmKmIb+B8tJ+f/otO5AAA4xZyAU8VpUUKkIEOzovBLdB6T06jNI+yczR3mfgp+oVMgoWRm9f3a0Fz9wIBgNvMT19eRn840EIialuugFa5hmGng621Fbz+6g/xcWrwGR0XxtjrdNEdsjg5jf1OF41WU1osGlIROgs43Y9SDHsDo2lzAs9mP5cTE4C6YoIBXEm8gZ+WeNfsGiXNnF70b5dfWyRjhbT+Rs2QcTIPJlPjfNHAbhphFhpynXKh5jUrmkSCE38yHmh2yMZ/aWVZhTgbzeWVFRXivK+I/hrtC3ptZeNSoRFGCErUN1UR52YYK3YwRuqYE/yZShBgc20dp7fWMEv62GpVgM4BWnGIg0vvYLNWRNzfR6WcQ29wiN2DfWk8SctFwuK6hCBvBqnTGWO0PjoAIP6Znm8nAVAhy2EEHXmBvc4hVta3MJhEmKYzNJaWcWd3H4c0pyTKW2uip4XdKJRZw74sm+mkNZrn/6MAANnX4vXY3Ny0eL9aVTQ6xv7Zea7ImM5T9VaWaZTEzxlAMCUNtpgTCPCxJx9VbONhZ08g1cbahkV0pnn0ezRRq+LSpcuSDnDPuf7BNbQbdTRLAR45t4a1ZWDQvYp//eXP4bkXH8fe3jbWzjyCcdjEm5cPMElWMEUNaaGMkA1ZkcVOrGuZSz86AFCs5EQbbowOsFmYoty/g3g4xp//h7/ETreAIVaVMc5ItjwpxjIuBaYytqSJJynVIpFb/KfzBMixeIkjVDDDequJJs01czMEZW5YvDfoWA2UqgWZ3QXVIgb9Dl54/hmcO7OJcb8rc0/FBJbseWostzFIjLp66uHzKDWrSAk2FphC0NRU++btXQEAGxtnUQ4YJ8R16igAYCkAi7zt+24+P/cL/zUAACsKbQJOAMUkHhqN5zhFGqG9soQb71/BjQ+u4crld9WYL7Vbou1fOH9aBdqzz7yIcMr9uKZCi+dMAJ8D13xRx6kKfQAsUYxFJiuqBIUyI0vJpuO0n7GhQ+RmXKPzmMV91OtT3LzzU6CwiyQu4cz6ryGats34lCwQeckQuCzLZNSb8UlN7yfpLuPamn8DAEjvlBkcdxG5zZcFABQoNUn6mMW7iJP3MM39RIBTUHgZQelpRPEKxuMElRrPU2zruIoLRgked9LxdPzFVE/NipMPWsG/qKNsz3QNPcEq51ptACmTb0zWyGaSz7rRGDzz09cL81nPvPF/0MR/fqsRRHNxu7YmWlPiG0Z/nDynBABQXUW1vSEAoE7p3fgAe1ffFQCwtLqKaaGGYqWC6++9jdVGAcuVBJPhIT7Y3hMt+M6dG1hdX1VMb75YxGG3hxvXb+B3/9WXMDjoymOnFdRQQhHf/ftvyRWetcLLL7+M5uoWfvKDN/HW25do84mv/NGXjwEAqdZHD6wsAAAC9aap5+/0HgAPBADOPYw4KRwBACgBGO5cRbVge7GujTNqk0cCJ541AwAIClDTLONJN7EnE3HCvdwzIB/gAeCHYPPr5NArXh+Z4/k0MAHgBo/qay4FwAMT2XpUYFTme1gTEDTg+RI7Wc2jUf95zmUIOpupSRJFu1BAucZhVSQ/JGrEKwUyCfk+7VmQvE6GbzlM+LyVA6TFIjq9AW7v76PKmNay0bt3dvckLeW2xZ+RPI8DTspo9Mem69KUSz7Byo+gJUFfx/QgC4ByPnmDmT+CB+CM3e2n83IqUTwsGQukxtMZn/8iUMO5Ju/w5aW6GCIEgwnAS69PGDmaib3J90Q5oUlAJ/Z+1ZMYy4DsWVufLCHAIrTpX8XzbI77Ao4yXnHqJZwviCb/jl2scyr5AuERi5VUne3aL+up/E1kn9T6qv7S9yd23/P88RYiKCvmiBuMZgEAXXeZZZs3mPzmuCY4c0s2/u1yFQXKrhzzvV6raTJe5bnKm8RU9TnXlTwVI2T8AsPxEL3hUPfBTJGcJsnm82jJOealsre3r3uN543SArGmlIZgjBcCvwcHh2rOOcwlA2A4mCq6r9VcwWRKGX4VhSLTsMpYWlrHYXeAoFIDJ/2sjVUfh+GxP5E+T/nBzva2JZk5VoLq7jQVUzP3b/7wwzMAsoWfX0g9OnnShP94k5xtQv1CIFqk01PPP5cRjrEh4ofdVHZj+QmoGn8ZGC3yZo83rNkG9Pjxq+H9EC7Q/jX939n3etLrzwEMd6L94pZtcnUTMweaD8Ec/DD5hej9RSu6PO1/sXFlp+U2RXoQAHC8Bjt6TfzDdTTG5/j7fFAd55teIkrKC6azpqP/zyfex2QZ2fsg+7uO3y/+obzf79e754LqNhCTrfB8Gn1Rf/i0krqJPG7euouLV95XxiYXtuFwjEpQ12SbC6AHQ/SAEGWkIZxcSC1z07uaeqCERTsdtPNENrk5qql3cgx3n/JcuPyVOVVK50V590yxYF/MPN0FCu7dff0iwaa40z0U1VpFjVxtcygz9o65nv0+ttZX8PYbP8OnXnheJjPceG5v72F7v4PW8qpi7ESlL5g5TD7HjSOPaMxccjOvYcNPaqd5jEKT9cODDibMsI2oB2TONWlJRrunZ0EkU0K+ni30fC8sCAqVQMZm61ubijrRIhinij4j44AAADc3ngcuVP59kQZdlgbLTFhq9bq+h9R/ggpsOAkU8Bh439cqVUxHEyHmSjOYTAWqBTSp4kZDMIFTedW3pNMyf36GlfYyNjZX0Foqo1kpYJ3FX6+D2f42pnt3UEmnqOQTjEc97O/tYKTXpcaLyHoJxRyReU6RLAfZTyZ+UQZANifJimpzd/V6rrs7e1jb3MJupyuX6VK1LlBgMJkgyZcwzpfRG5umjPeH0c2MBZBdd7Jra/Y5M0revSaofq3Mfu9xkE7PQQ7SP3a7hzh9+pTum1u3bmF5eVl6yIkruvg9a6sr2vz2dncFOHEz5bmr1ct4/hMfRz4fY3/vLs6eOYXxcIRapa4JLx3SOwdd0djaS0tYW1vFd7/3bZzZ2sK418cXPvsSCmkXvf338TtfehFPP30GqxtNMBR+VlrFjbsxrt2Jka9sYEiNZDGPQmDUe0oA5APwET7UaBZTBJiiFY6wknZRH98ERiP8xX9+Be9e7aOf20CEKn19TWNMTIPeF9QY0qCI67fSHgwAcI51FteZxOA8uU1ZTCGHgKaWNbKdOHkJZRLWbFfQH3awstrC0nIDn/7U80jJBGA0HidNUz5b9AMq0gYZSTmPWZDDmUfPI18rY8bpWbkiwz/kygIAxtMUp888jCIzzFPLh7doJJVkoqHL/T0jffoIp8+KvX8WA8B5OBgWrg+L1PJTJOpIx2ittDAddDEZDwQAEGTifZkmIZaXCKYm+NVf/xLG/RCVoI1wqtGd60lt+mY1CKcqFtnECQ2LUk6MJtMhRuFAUz3wWhdKAmroZRWPe5glXeTzHeztvwcUx6hU1rHcfBHjYUXbt62bzima7v8E9d3vmgMAbjom3bx8CQwASKj159pFIFnZXkWUWKgiRAE9pMkdTKZXEc2uo1iso1x4HjOcR5g0FRVVLhtTwib/jgHAZsX9n2sJr7P2VlfwW/dpax4ZVdkGQKxQt4bx+wlUsYax6C9zGzdTREaTcZ9ls2cGZUfqINcMCJdwX89KAPy9Z8W0q2Pc5FFAgYtGVfPsmAEeZPCNRpILkAaOz4+SAAAgAElEQVTL8gBgzGqNpryTA+xfu4hCPEFreUUAABkAd2++h1ohRLNAbfdY6wiBgfeuXsbVD67ik5/+FHq9vpqrK+9ewq9//pcxG4UoRimaa1t49atfw6g3UL1HsPvFl15CqVzHT//pCt58yxgAX/7Xf4gw5bSQcjhSvin5sxrQ+mWCG8YUnAMAbHTjqSQABACYAuAZAEhDdG+9JzBo7dzDiOI84kp7zgAwAOA9VPK2/8oln6wNxzi1pp90a/MF0LE7oEC1CRl8Efc///AdrUStOrVmIwsAqN53xn6WKuFMLd3ryC3emf7x+kl6rKQiMwT0+5BSJtwwgtI2gspkn9K0kGC0Z6Hq2B0AwJ+fswFI+260NA2lTJENIqnhAQc6lH7KY4jrLNM+mMaTNyNZGvjFKSYJpQE5MUDZILP5P+z1xdAj+3BKKR/fB3066CGgsYsNPLimss6jzEN37xwAc92w64NVCzi9t54rZ8ypvZ3nIgxBGXWJkiEyuYpFxeuWpPtnHUAZRxGrK20n3eF7ZeLBDONpjIgxx/QcmkwwHI40dNGEntNrDsS4pqnvYkPrHe3pP2AMH/4e76nhnkLbFxxTQUMa3785MIDXgHV6wDpV6VC+D8kOMu3ftib4z1ufp8/JD4MJOOYDwBpRkj7XP1lk7cITTOldrvnnPcm6vswBWqkqCYBeMyUTxuooO252h6xRbVBHGamCWjS4M8Nq9hWstQ0gIajD62vGhrzFyYC1Wo6NPKf7ZaUcaGCY53CDoBTj/AhWx5iwHi9WsLK8gZXVLf1pNFdRCprI09cjof/AT9A57On3DUYjY4c4how7a0fqUZo0kw3Ba8x73a/BrNFyf/rlBwMA2Y395A3/qAYn2/yqXHAT4Ps1ooEoII7WcrygoAmaK2Y9AMBmwzvL8PJmGQAnFSH3+/2L7/XFwskljH/Px4GF7Lk4/rVs43t8wu2bRx2XR/3cA+Kp+IqyUNa7bbyabGRAgsU5XkRk3K8A802AL+iPfJ9YBYbkZ9/ng5ry47/Ho9N+YRYq7ZqPOSXwARR//4Afby78w599jXvfI7VhtrnwPJEOw+/npkQ0lCMyImwra5t47af/hJ/89A0sr22iUAqwv98RzZNRPtS+saHkYmyAhjltEgAQAKPixPSGsuNx54v3XoE59RkGwJFmn1MOFt6qHm1KrgbPgVm8vkT42TT7+9QvZv4eErrpngvShtqt9pz+zkaX6CV9rIgE7929jbNbm9hY38DBYRfbuweYxKkyTIlSyktABRpXPBqkzNSU12t1bUCdg45AAJv4zyxiipsDN4bxWCCA9Kg0yyHKTn1gNBXwQTaCikLx3gRvyjypvbaCkHIJbuKktbFgoNuuyRvnxSDfLxdUyioI+rWW2mgutXVemJHOdUBmLNOJnM89NaxMo6ww0qSNGyIN1MwDgDE7kbwIqg3GnVFPaMY8lVIglgDbrhc/+wLGgwNstRoIwjHWgzxuX3wL1WSCcjLF4GAHnd0d3SMy7iFaTBMmOXSzkLXN7qMBAK5hcZuPFc5GmfVrIhuO3YOOm9I2JAegEy3vuTudHg5jRimykC/r3jVg5GSDv5PWgCxI4DfX+z3/x8EA/R41H/ZMrKwsC0DyMYCD/kCmfSzOuNlQT0qmwP7enu4jSloYibW6tiQqbbtVxe7uLVGz796+A15b+gBUqw18/3s/RKPRFH3u87/8efyn//R/4ONPP43DfbJflvHpTzyJd9/4Hh57qIF/8ydfRKE8xsrmOiLU0B1X8MbFQxQbp9EdU+RZRqFKL44xSsxN/mcAAPQTqOVnaMZTtKN9tKfXgGEP//DKm/iHH1zHsHQGUa6K/GyMUhqjxAIhl8OQNN9cDhX+bscASJzBk1X3ibw9GqUiamy+KAlAikaNhZ7dNzSwKxRYpI2xvNbE7//Bl3D50lt46MIZ9Dsd1IIq0igVTZL3DNkwpdb/S9ybBll2nudhzz37ufvW2/RMzwxmsA1AAqRI0IwWkBJLlBjFlqiUE9nlyP6T5Ed+pJJKVeJUVE6cH/mhSpwqK+WomChxLEoWRYqrFtIUIYoEd4DAYJt97Zneu+9+77lb6nnf77v3dE8PEQGuSqO6Gt3TfZezfN/7Pu+zRJiEwOq5k8gwHYPFY5yD45C+GOPuvR20OgnWTp9HJkOvEXoIHAYApMQx2/Db768P25lkhX/3AIB5+BkLUEB989iZiRRb3U4Tw6SL0sklTBt7uHvnJm7euCb0WWpk+Qcf/5VfR785QBSWJeGDlZ5Ou6j5J/tHJzzq4sz7nokjZG8oZVrMJVnU09CPsj7uSRggcLpwQfDqDcRZB7sHB3j88efQ79WQDMjuU+BXgAX2sqR3CwtAwQb7vvTe0z2IzT8bRLZX7E+kmPS0uc6MXfiiKebz7sJ1N9Dp3MFk0kUYLcB1H8VgWBV5jDCapgMBD47S/+33ljIqTbwFAGYxY/QQOiwRED8AU/+LcaDxMkrH8unapnsM96JZg2+p+loOzvK90/R/Pd1zxqb4IRj8zq5Dsqal6f4GQDjUXpABkAkwCcrIVZYfAACcUReFUgVjNsyk7e5tIJM0EE1amI4HGHsh4kJRGoOvfe2rws5jFBy9F3bvb2KlUsejp84Kw27n9jpe+No38P5nn5GEEy8IcOHZ92Jnp4H1ewe4+MZbwgAQAIAJNCLYNsxAMihEpkpMUCUACgBo0U/5HEGUvykA4DEBp7+H9uZVhJnEAAA0A1QatW2geC55/fOYijmeaUjlFFJ3LTnxbw8AzBo309RZAIATUVLE08a04kHAekFi+Yy+WRoXZWjaDw4dmCjDKTJTZxqNhuwze3t7KBTz4lvBe4PHiTIBNkDyPkSvT2lBBlGcFQCQDRI7No8UcvFnUVBcGmLj1M6JPtdsngYdPnpocg+h5tp48bDmYJx0q9dDu9dHn9nxdAgRXx+mOOlgSgdA9HXiWspaX5tYETJR329AEy0dbUKACgutpIaVpZuMEAehpJqw+WfvQPM/eutkMhy8tJCNPdljuf922l0k9IUSA74Jpuy/zBCVx4ESU54LSmf5SYo6bzB5fWaqLR2fLAwEIYYCWIl01QzfKKFlDc7H8pk6wzqZrATKFYVZQv0UEwroRcBrzpY780Z/LgvQRl8/jZTH6N95/gla2Jha60Via3i7v1gZgBw7WXOUYeFnMsh7oTA+NG3BPg8wHCTiL8VhE+V2TA8ajhOMCH6bSFz6zwmoI8eCx4DGrRy+ZdClEaSwQnbNcFBrJIIzZEHy/9l7jAZjiSIUP5mpgyjKoVKuo1ReQBDm4XpZLC6vIYhK8IIcmu0BPv/FP5VhJs23bV9hrkgF76yUQhj6Y+zu7ogUk7WYmvtrv0E5Zubv//qvvq0E4GiDm97S0xPqdBM3R2jnFHBbgNp/I4Iu9F1TTRwFD5QuoqjOwwAANhZpXvz8sfVisg2kfQ/p96L/bz+PL1TeDgCwzW56gUsfhzRiKVuXRbDM07GYsvoljV5UGrndzNQYZW6iJ8C8TUwQ5oMc1YdWWT8RADCI2Wz9Tr224xryhz0Jn4Ov2Tbi9nspbN5WAnBYIpB+jvTjHPfcBmRMTTr1NZBOyWPCAifOFfH6W5dx/eZd+vAg4wYYiuuoLqTdZksdYCX6xlaTpjCdPWlan2jiTcSB3YUbRtLsUoc0o/mnWCri5m+TKoxxnWVNcCHhw8hWn9LB2eudT8/zz1NsdWwad6JT+IK4C0+Qo3v4ZITt++tYrtekEKHnwb2NbaGuMa6ExQwBAHHNFSdvs+ERmWaT3+uh2+lqY+966JHetLsnbAKSxniftppNyR0VZJ/nmzF5U53m+JSjsKk3oBb1SZy0DtkoUKNFJ17h4000vYBSAAIC9GUI5qhrf5jIxkEWAJkPXM2KlbJO4ZwMmq2WSBlkKsXsc1IQGWsUBKLropZPpkkCACToUCNINgI9IYYThK6PfMRYHlcW+KXTK4iyPgKMcG51CePWPvIYYu/WNXi9Dvq722jvbGE6SGQyIMZHRvogpitSDBsd99/YA0CLKFkTWLwr4driPXJvx9kcrly/jlKtLtdbo9OVyRSzadd3D9BxshjTB8JxpKjhJxFsNt2zCKWHrg7zjdcCkw9bx+xDHAWByQLhtbi8vCQFGiUjlKiIoWSHU9aRGGGKL8igj4ODfbnWxL2X3hlhiLXTq/C9Kc6eWcX+3gaWFmvoiAcFY358VCt1fPUvvo4zZ86i1W7i4x//OD79B7+Pc+fOC32O5k0/99xP4WDrJnqNG/hHv/krOHk6h3w5wtAJMHIqePVSA1N/EQc9GidGErPe57VBut47jAHkNcYIpygDFCdj5PobqI+vY7y/g9cvbuCzX7mIQfY0BojgTtsSLxmOM9JQtENlAETCplcGAH0/1M2djCOyZcZCSyYI4JKNNB0j4CSee4abQS7rY5g0UV8o4Jc/8QvYb2xhYaGEne0NnDv7CC698RaW6svodPvIFgpoD7oSk+cXAiysLQAh58RAXChhOvUQRnkBAPYOujhz9lGZEPs+XcsJSGvWs21C1Y9GneHf+ce7BQBSGnFTGstPZoMEnbqQp5MMaF5HrSgXqTHefPXHuHb1LaHJUnzzsV/4BEYjF2FQFOMlzbamv4myLURn7HpScHK9pI5WmjCaCLo8p4wEpXO4mvBJONaELIw9DAf3sb7+Gsplgrcezj/xIbSbLtpdFn/q7szXPSQ7RTSlJsLJNhqzNUHf74SmgwJKk43A+4hsQTO9FYYS41abwHQDnncHvc4upuM84ugkMt4yOgP6YHjwKFlgHJ3MupSeLI2/gCj6/7Z+EuBafFXVkd7Sf9Mzm9keaoKrZT2TmFbmn+tkWa4jEwlGWnfg83q2DACW03ZNmk/+DzMEzMDJgOmSoJGqiWbrlIBL5rHeBgAo1E6gP84gosF3bxe7ty4jM+zIPeMWFtDhcGDQwqizgxgdTIZ9yYIPohxycYSdrW184QtfwC//4sexfX8DGIxEmvTo4xeA/hBf+8zncGbtjDavriNSnPJCDRQE3bqzhYuvvSWNxa9+8leRjAk28dhbAEATIFRuMo+E1Ek8J5IqowgdTYyxDADGAFoGAD0AFsgAeEACsIv9u28g9ngMzeNZUNvUqoxAVhq+SjnkbNk6URhgOg2Vj4ekAKQBZXt+ZMJvnosMTkv1t80bAQBO/KX+MfsjryPLJpB6ic30iCyfobDQ2PgTAGDULWNpxcvAGOLSWE6ZDMoAEADAmHCrBb4xmLRSIlNz8/UMyTwg45GJAWRVccAg0xxHhhtC7ecqI4Ah45vJOOUUeIJkPBZGQIcsUyYEcLJOhsCQDeYYijUqG2DqOboH8JyaKbM1oibNnwMTGZ5MuXT7iDwf2YyL2HhYaSfAYRhLLb7mPkolArtT5PORsDl63R6GZAAY0zkyFUS7btY3NvG8ofgayX6gazwZnJ1uT8BPFqz0aKJ+nFIqsqgUMNJJP0EE/k2P75XDHoIcnI5zhTNNtjTMZkgh18YhBoBe6w8DAOx1Jj0SdfNMljItkKakGQauYbHMWLvajCjr1CSC0PAxdlxkpXbUaEYBfgnIG1o9vQDowyFrvEgB2HTTH0FlqYzt5vsjWOuxkfdCAVYOWm00mh0BUTic4RotMYcBEwPUeJ0RkdVCDfs7DXhegDNnHsHS0qo4Foy4jnv0nvGwvHoWownTwXLodIf4/Jf+FAfNLoI4FsNBMYeUhKyR1FuStiD7shouMn1JkmPEW0MBMN48YgL4G7/2/40BcBQEsM2znYAdzw44Pp5v1qRTryJOuvPp6CEQgCZ1xiRONiJjhjNHLLj4GEwstRMdN6maLTyzSbpeY2kK2XGFjG3wZX07QlWxr/UouJBuuo8CAOmGWHVwqnXS5l8jtmwxrjeJUnlnV3nqRer7fHjzf9z7OXye5gwA+/7sc9kb6SeBP3LfGZkDX7tM9ULmA6vpilAbUzFjDwA8YughY493ZALIi1gBKNV5cfHhc9ioP7ZT6xtbePPSVfSTCaJcUTQ7xAe8IEK72cKo1xUqvAWyhKpm6TSza8oef93hWBiq7siFw+ab584YASqyO5cBEBkl6inTJBZRwu6wXgHyELMUBns80+dCTT18yVo/ffo0Nu9viA76zp07WDu1hp2tHcSBj0oxhytvvYH3vedpaR6y2TyuXLspDID+cIzF5RPy3KT/ixEgDWiovzTxIZzc9nt9uZpI9ediSRPAve0dRD7N78ZoNZqi3xb/g+EI3aQHhy7IBCrohjqawiWwwgWW2kTGtY0TuLkYoXHz50JLBkGv1UGv1ZZcVqKTvM6oKeTxs+kH3JTIMiAAIOCK5woAkMvnZC2gjINgDzdkpe1Rm6txMsxVJpDAjZSpDvydXJRF7EVwmXEOZTBsdRo4eXpV4tPykYMoM0I1dDHc2UJ7/Tb6Gxvo7Wwj0+8jDuh6PQEntXxvXPg9uuq+YwAgI9MgueYMAECqGos7dWLWNafT78OPY+w1GsgVS+gOBugNEvQzPm4d9DHxdALB3xXTxpCmluqgrAyin/yRXsfeDgA4+khE9lmknDv3CPb39wQAWFxclOuV1wgbBhZnfB3tVlMYAJINLEkWDqJcDmtnTmHj/m2856lHMRi0hOaeiyJ0yCBIRqhXF/Cd73wfJ1ZWZbJz/tHz+NaL35KGjFm5zGtaKVdwZqWCnbuv46kn6/j7/+AX0R/twyeIFFZxfX2M3XaI7jArx2uc0QxrcWB5Wwj8+OMnAADZN9MJyhkHhcEGlqbX0Ll/C1v3RvjUv3oRw+JZDBDDmTThjxMEJNXQKCzkNZRBLP3oVPwqhAEgTCFl0khs0XiCUhwjx3uXDVSGBa8WPfmsh8VaFs8//xxGky4Y/ctJMFMCGMeYE6ArFKkTWTCdYR9e3kdpuYR8PQ8vH6HHnPJyVcyG4lwZd9e3sb3bxPlHLyAZstElAGD3JamiZlnPb+ef83bX3btnAHBNVQBCGtapatcVAOCnNsthwCniAJMx164hwmIWVy6+LHIAocnCwTPv/SBq1RWZ4Pd6Q/iexpJy2k6gkFMbrj80tCQoxYlNk7KsQNNIkqmHbsIJGhuFEDk/j9hPgNFt7O++hfFoVyIGK+Wn4AWLmLox9vab4pNBvwGy1Xgt0wTK8ZgKQIaRstjm+4ICJhYAIBspk+Hvcs9hQ8MYM0Ze8SIj7fMW4FzDsN9HZngaUbiGqV9Ed5jBYEpDskCMz9TWNi0BMB4AZvJni3Qb68dJsDAU2azInmvrPEsNsBnV1BDTLHUk5nICAIiUxNDCyWoRWbBl2M2N/CyLmPXZYYaANRDU8ytO3SkDYa1vZnwQvQQtC9XI7GwNNHZCYQAU66sCAASMYyMAcPsKkLTlnvFLi9hvtRH7Ewyam8iCcrge+hPWACEKQVZYba/++BVhodEut9dooehHOH/qNPbub+H29Ruo1xdkXysSoF9ZQmfQg0dD4su3cfG1NwUA+Du/ZhkAcwDAOrPbBl3TKHQSbwEAMgAil/vSgwDAwd2rIgEgAJA8IAHYwcG9N8QDQKn2Ggdo608CDmz6Z8MJ1i+m3uQ1YY3p3g4AsOtA+jxZAECZlVq/Wfao1Lwpvwi5/mQirr9jf1eVPjR/ptZZ06cINFMKwPvVggV8DrrLW3aclQDwug9sTJ+xwGCTJ4weYdmooTT3VL4GgiG89+V+oaM7hwGcaRg2hk722cyzNqS8TfsTekVRMjCLe0uGso7Q1HcwcdCfTNCn59FkhITPT8q5NAZa23Kyz5QjDle4V1C7zposRxZjbygTbJqRagweQU+uScI7wJkzSxiNe3A9bQYp9WRvSPCQ3idCzzc1K/+fAABrEt5B1P6z4Wfjz0aWQADfK9crmtBJzTEm8KheKbNYSAKhslM46A4SrVf6HOwoTV5UBdxTjB5e/VsUWJw3/9rXCAhrPBPS+4n0J/R/on+DOKEquMj3YqMGuT7x3LEGEQYTgUsz/efPJIJ+kCDieybwIUxA3l+Eb/W6Fy8DkQDQ78pGCE+l8aY/QLFclOPDaFih/09d9JMxWt0eOt2ByGSkBhO29dQwAMjio/k2JRwZ5OMiqpUaKpWa+O4In5e+RA7lsCWcffQptLqU1oZodob4zGe/iEab+32E/cb+jJGgS5+mnvC5ePnQZ2lzc0MSglhn8+cEgng9CwDwn/7Df/ATy58HJ+Z6GiwAQJqN7UGPAwnSDefRRtnwXeSkW7M/2zzL31FfWizOnm827J41ZqpPPOoBkH6ehzXthzbVFKXsaNFiX//R92Z/bhv8+eOlj48xnzGvN11cywSMmpCADb8aeMmFJ82j1aRaV1xzY6TOlL6euUHMw4qtNJiQPhaK7Bu9ZOr92+Nvp9BpytVxzyFGFkTyaQjDJomo1GAgTUj6b49jFAj4p8GV7wwAkLglIp6K2hEAYCNOg4x+fyg6mR9ffB1ekJXirN2lY636AXBB4g3hjBIpQpQCZA1XUjQz28xrOamHgPQhurkSBOBXcV1VHwAWiUJJ4vElnYyAiNE+qqtoCgCQ42/YB+bgpq8rbjKSLzsaCa26VqvJFH5hYUGM1jgR3d/dF1O/2Hdx5c3X8ezTTwklPgxjvP7mZVQXl3HQ6mD11Gk10DO6SxqSkZ5JBJuLlEgniFJ3u7K5iRtqNov7d9fFWI+Tf7IA+Nik7BEI6CZ9TCOVOPhs/od0F2a0muZIE8kekT4VeHCzMQrlsiD0vuujsbeP/a0deOMJup22gEc2CUA2JcoK6KI9nYj2n8ctm8+hx2ssG8t6wQXQDSI1RCSIJnRFGqjw7zMYjBLkCnl06GGQMB4toh87poMxfBZwYYieO0VYyOLU6RMYJm2cPbWMTL+FBc/FYOM+7l+8iN7mBsBoSCK/zEd2phh7ukGG8OCw8XhHKQAEhJgtroW9uNVazatobFU6Qao8qYU7Bwco1arY3t3Dz330o5hGBXzxr76Pjf32zK3cFtfqtKu+HOmP49axdwMAGL4ZVlaWxWSJ030yEEjV57LCzcayg3i/zSOelFqeLRSxsLiA27ev4KkLjyIKAS8zQaWUFwCq3x1gcXEZ3/7Wd3H27CMoV0qo1qq4fvMa7m9sikHitUvX8Z7zT6AYUFPfQODu4Vc/+SGsPVJFXMph4pew087hzWtNDDNVjN2cmOLR0XdKw6l3DACYhn2QoOIFqIy3sepcw+71N5F08vhff/drSArn0EcEZ9KYAQBCKY55fwBZYnBcuwwAwH+TgZQAABM4ozGKUYSc7yKkvtFhNnBP1r1CLsAT50/ggx+4gN2D+wiiDGoLBbRbB2g321hbXcOgy3SGRKKKhgQ9/DFWz6/CK7gSU6gAQA2dzgC5fAV31rewvdvChaeeFQCAxkQEAHRf0oZY4Xqlx6cnwA/bgx7+83fJAKARoZSaBgDgvc17MeWUy71VEk9cFq6kUfdEnfTaxZeEKTHot2U9WqifwHueeQ7ToSvuy6Ri6r0yQbdP+jwZAMwlp8dNiH5vgGtXL2OUdFCt11GqnYAb5gQAkCinxIUzbmA0eAvNg0uolJn9XcRi/d9Bs+3DzwVotFsSDxnRBTqjYBaLSNfX7zXHWU2CTVUxk6MRBBCwwGHByJ2pI2U3JS1ehn4rGxgNr2GauQSMHLijZ+F5BAB89KdT+eQJDCmBkRbcAABSd80BgHT9ZiVKMrAQMzKILEzXDz0L4tFkGAD8aq8RqTYE1DQxYcIosFI0NQG0NaU8Dh/T/I2dzh5nAsg5ebr20mt0zgyxYADrDCsO0d9nBFyAkVdEeekUBmNqghUA2LtzVQAAgpNRbQVbe3so5wJ09tYRTzsYJV0MBGjxUfFzONjcQblcwff++ltYqtaxv7GFSjaHaq6IezfviOHs9Zs3cPrcOUwjH3GlhGngIcjmcfnyLbz22psYTkYCAHDPEsq/NBtkKqosUZsgfa9SKxoAQBhDjIp2JxITSwbAwIlhGQBvBwC0Nt9C7CoDQKjZAgCYposNYGr4ZCenMwBHsujZmMwvz0MyC3nRqXGdAWrskMWCQmys+TPbaKvskvRljQe0ALllANg6mnAELyfWfaw/+brsdF/BAjUMFhkhvYAGjDgkqKm1Kps8n4wbYfqorEoAAIL8YiJqHe3VjI9MLfkb3pO02zDeTWrWrPW7yJKFYaomddqfaE1PYIBf+e+UNA7GU7THai7YHw/RGSXoToYS16oZEDoU4QPZxj+UiX+AiD4jGQ+9g5aAGHZ9dr0MoshFQBKRk+DkqTr6CWOuhxLZPuiT86VRelInMiZWBqEE05RNzeZcGEnGEFBZVXonEQCQJp6fZEIIu8eCQUYkK0wJT2WXwnYYYzAaizE1WQXCJOAQLfCRkM1kLhorcEiDANq/PLiDyPogSjlNSxCiq8hl+frmbCOee6kNCaA7BHBcMVkUMCcDdPcPhE2h8k6eZw5l1SiR14qCI2TmKdhIBgABAV4jkuLA7Fye06kj3mK9Ad8rX4PuSWKSafYRj8k9IdmuysT1aEDeBZ48/yQWF5fQanfR7Q6QzZcRZ0sYjlx0+hM8/exzaHY4zIrRS4A//OPPCwPA8ZlIwJhXsztIn0EGANMPFHDg/+/sbMn0X0AAw/iSCFN6APyPv/Vf/40BgHQRyYNrKeqyBRyhuNvv7Ve5me3v0HSBVGHSgnlAjeNnekEnqicUamt0IBeiRZxJVbFuuKqJSj9+uuGV6atp5tIUe6uxf9gk/e0AAGuSM3/M+RI4W6hMlWRfm0ypZeLvIJQGSo1NbCPMheQwwGAmyuZOSR9TUkfstMPeJgqU6Gm1DAZ9bqJDlsKnjylT4NSHBQDslPrtAACLkLLhJ6pJzYylIUtjZjXwR54jvYjb8z0HPswFbW5AU+EdswpQl6Omg9xnaM7E6T9NlNbvbeL6jdsyIe72qcuiYy513w6a7Y7QlGJOSmUabgyIjADhYKoAACAASURBVBHRPK5obrhn5Si8FrnQ8Lp1uTjTDdVIAAg+WA2/TGVcnl9Oqbn4ahwOf243cF7zjNuxExT+nNoku+nxnNUW6tLsE9kmta1eqUozzvO6tLgk6Hc+G6PT3MfB7jZOr55ApVSSHNpLl68JvXdr7wCnTtMEiJMtuqIqlViQbk7cjWuyIts03CFq6sjCSJO9nc0t7O3saV7vZCrNPz85tWgNqKVj4w/RN3tjzbEVUI/3XBzIxjbiJLhSwcrqCRQKRTT2D7B1/74swFxuef1IPulwqNm/gJgWcnpPCj/hTJsCEDGHWuhXASacXEymom9j9i0LYzmeLhMHqdki6hqJrGHUH8r0P3IDkSswziVXr6DRbWEw6uPRx84in/dRzYYIBj2sZCOsv/oqOvfWMTk4gDtKpJmQJsjnvTNFZsyZiAUAGOdlYgAPxXXYS3cm8jY/mOfsSsqCQahZZFiNJ80Mufn0RwMJehq7EwzGA3zq9z6FPgL89v/+h/juj97ErVu3ZCrJjZ2bPJF8JiGI6aGtz9KSJ62ulZWiF+BsXT68bh5vkKebspDVZbpC4I/Hn4UVqf+yeaainLiOMNJINZ3WBddHnM2iUMxhe+seHn/8LIqFSOKrIp7L8QiddgenTq7hK1/5Mzz33Ifk9a6dXsP9jXu4decuStUaGvtN0Mb7zMoSHj+9gK/+2R/ht37rN1Ff8rB0dlGQ8964ju++fAdjdwUjJ4fuKEGcy2JCVPwdAgBaINJIs49yEKKMfax6d7B96VVEwyL+2e98Gd38KXSnMTKTLhzGdbFwzGTQI5qUySAWCcBEwv3GpEZzOspzIYZuEwT8Hcb9MAGACR6cjsk0dYpiPoQ37eDDH34GtcUi4CQol7PodlsyIeq0uigV6PaeIMNpje+glxngkafPYRJOkC0X0emPBABgbGguX8b6+hZ29lp45tkPCgCQybC49HSyZQAAXv+aAqD3uVmtj3y1/3aUoabgwWxKKyjwoR3oyEM+jOHGn+vES4Fs3T+FCTB3a5F1jEWQDHgmCUajNsLYxcs//A7urt+UJIDACxF4Rfz8L/y7GPWm6FIykctJgUfqf7vbEfov19xh0pfrnCkTP/rh9xDHIeoLS6gtnIRHzwXex46H0A0RuH288tKXMBlvoVrN4uTqk/AyjyIZ5TFylEpKCnMcZaVg7g9YUBIAoG7WE0kAi/FD+6LUQUbHKTHAseSBjyYNcboOUUDoDDBJrmI4eAsZ/wYyyCMz/mnAWcM0YONLYFFpzBQrmE5HHW6OGAHa5t6uE9a930oANAUq1Vwbeq2sKWBMl8a0qSv7SHTZrDn4PX8+GQ7UFu0IAKA1wVwGoEZjChilQSfbHKSjx2w9Ku2IvXwMdm8vLr4+pgAkbg7lxZMYTjllncDt72P/7lVkhuq1Ei+cwMb2NmrlGI2NWwhGLQwHXQwzAQInRJSM4CdTbN/ZQi7IYXdjG51mE6dPrWDc66O3e4DefgvFsCCu4a3pGNtJG6vPPIbHn30Gb1y8gouvviHX2t8mA4AAgM8YRiH2St1gjbAtAMBhxQwA0CkKAo/rh4fq6UeROJQlhuIhcnD3BpzpBPW1M8JyGEd5aU6C4UDiS5ubb8j1wvVaYn3Fw8mwUNnwpoZtUk+aYQ1/X8z5rIldaiWY3bHmWjhauPE5yA7jV9bA1ghbaMoiC1BZCN+vjaFMmwDaulZic9lAGxNnW7MqO0WTAKwMLu0BYBkABN/cibE8FisW0/ibqa9qHWll5EqTSZYkJZfiEWDMDUkPV5PQw9Nr1gQ8juIvIGadBDi0P7EMUspRm2T9eFybXanFKKnsjoboslEesW4dikkim3U2sIU4i2wQaVQhl2Fef/Z88fp1IesbwWDHHeHEalVYdTSG5f1HgJ71BWsFAjCyNkr8tJr8ybGnH5M4/9OPgqxH5s5oes3Ml0Qm8BmMaAhtpv88DjTEk4hDXh+8VlyNmc14gbAgGu2OyFPJnuTgjFaXBsKb9UDzibI9pnoFpcHI2e4ydYynACWhxkNBMlp5bXkolYqHvEsETDRgIOvU9kED2SBGHEQmIUE4ALLUaOqB+hxxMsPv+Rys6cNYWZaUnEoPNJ1gr9nE+uYOtveb6NFfIaOJANwv2QbRm4GfIudgrTfx8NT59yLysnqNyWXEc0EPmJBwLpwgi6efeQ73txvoJhn0BlP88Z98Gb0+PbF8dPodY8hrAFaRyRAA4H0MtFsNtJo0oWVkOpMC+sboMyMymcw//e/+q+nDpkIPdlwP3MoWO37bX33g5NmF5QhCePSBjjaQabmmbGCk2pjN4+hXPtYsRsSAA7JomSKdv0+nUP07gzRaOk/KeC8NAii4bRyQSf8UGkuKlpQCQfhzTsOkVDZ/w8eSG85o4RjzZxvAw1NyXUaFOtvWxtq6mjLuhA0htTygi7VkBmsZJEWpjBH5yfc3MM+nTYWgZaY4Fwqf0e9blHlGrzLggV1ULULL1ySTbksNOwaeO3qu7WPYTUOe3zTC2gzYLWNuejS7Dsx1cnwZyIYf6PZ64mJN/U2nN8Rw4uDlH7+GRqurphxjIq4myoTn3lwD1MqI5nrmA3mkEzC0ImnqWFryJjXmMHSrp4FMl/RQkxOd57R+MhZDINJGZaOSG9tojwxVUt1r9W0n1LtTIy8Ov7q5iJyBG7/vSaNLYEF0WUxYyLhYrNWRDUKZ8mWzOXQ7LWQjDzevXsbJFZoA1gV53Gs00UvGyBXLcnyU7MnNNxHtJ1FxcR9P3T+6OCp+pPtfBstLy0L/v3Xrthi4ceOldnWH/y95q0rpJ02NvgSDrmrRs/m80JppVkIDMjIC3vtT7xfdlCDAmQxuXr6Cva0tnFhZwe2bt1AtlVHKF7C/vy8NI687ST0gy0P654z8PUEBl/osyWVNFNkVUyKi5mSBREZ2wQ1CG05O+rjp8z1aJ9jxdIjRZIgxRihVilhaqQsFPesB1ShAARO89b3vonn7NsYH+yg6GdSyMfY3N5DLFwS9l83RJiDIsdTiesZYShHc7LUuyDblFqGHvZ1dnDp5CtsbO1hZXMHN67exUFvU66vfQTIZAOEEO+0NxBUPv/t//XPsNO9j5GRxfR149fW7+OpXv44rl29gPGIqBnXAgdCYee1zYqlst54W3wGPlZ43mTSbluz4RVzvvNQcJ3W/MlJSC3s5vsYQUI1mFNTkvS46yuFI4hd5XfDeJ/q8u72Fpy48jvv37kiUHfXAa6dPoljgVHOMTqc9S/i4ce06isUSPvCBDwh4R5+BH770QykfhoMBeRioF0v4qaefxje//kV8+G89gr/7d38ehdIQTqmEYTfGpZsd7HTy6COHMQW/vDcZRymOwofv/bcDfm0BwmPIpjwktbm/jVP5Fnq3riDa7uH//NSfYi8soZPJC9NJrgtwYsCFINBoTdvY8No1sZhSRBmnbM6PfGY40wyQUww2vWQuMVfZnaBaDsRcbu3MMs4+chL5XCBNra4nNENTZ/chpzyBg54zxKPvfQLIOnCiEFGhjlEyEakdKaGkMm5s7OLkyTOoVJbQ7iSqbZRCUKP1HDGYItDFi1xTV8TFQPxAWIipS7mY4cl4wh5fnajzd9X8jpFMnkmB0+OjW4GVpmlE4mFwfr5X2H1VnkykAPx7e+Nxv1PKLh/DCz20G9uIYq7jCX786ndx7z6d8R30uyPkwxV89Gd/CdMRHb4TKaD7wy7cgAw3II5KGPQSjJkqsFLBn//r/wOVWhHd/gjFch1JMsZ7nn4ag14XpWJOGAcv/OWfIoqGCIIplk+sIIrrqFYeR6NF8IfgnMZScZ0T1+3hRHX5Mv3n69R10h4/mSKaxsgaovF3RujDzw3Qbw9R888D3V1k3VfR7byEsXsPCJaRTH4O/ckqhg7ZUhmEZA+wgMdUKL+aVa1yTN6rpPjymhCpjpnE87619H+dV/BaoH470fNE8IKmkbyfOAFlA8fi2WhUdaZJkEMBJBbjEdeMmbO3BMma1cYAOwI2zUEjXaPs9+zalLZrrycBhWbRznMmgY4w9VP+mxKg9jHysyiSATDUlA2M2zi48QYG3T3kSwVkF09ga3cHhdhB/2AL4bAtRrOjDJM9Mpg2d7F74x7Olc+js9NDrzPAvY27OPPESeR9B5tvXYGz20dyq4kK77VCjNdb93D2V55D/tQS7t3cwl+/8C2UKmV84lc+gf6wL/VbEPkCCvAz/WH9Suz+LJJk1lKBh950israacmpD7wITjLG3q27Mqwor62hOUwwosN5xkVuOMW0vYO9+68hdOnDpZICiZI0gzIO5tK1nGLGuk7aWjUNMM9+bpZS/j4bcNaLrGv4YaOWdf3U5AECamSP8VpjbVssFqTp5evg1F4ipY1Mk4/HD+4vpLOz3qAvh5jwSbZ5TswA7XWrv697kGUD8H3y+ziK0WuzgdU6WK5TgwbbWlpp9Yahyt9QXd6sZtda1pg0GhkqH0ruFc8X+RUp8xZg4X1lWbL7+wdYOXESd+/fx8LSCtY3NlBdXMKte/ewevoM9potHLRaVLiJ2zsHH9w/hbqdyaCYy8Fh/8L0Bmq7A07VM/DCjMTCxixipmxQ6R0wxKDbkYbdpwO+ARa5+7Ne4v1MrxNKKHX91XNNDyJOpmkkTW07B66sJckO4LGIJMpP5RIim6AHF70XyEAkg80PJWVgNHEw5Vqc8dFLRhJl12x3jTeUDsXs+aGnA98fpaiHhrqHvD64X2TQI1srzIrUiL2EMNIxRS6XRT7H6DxlrfE1ynUg9bvZY6YOWo0eJgn31xB5mjny3JlBDJkKUS6L1bU1SXUoV6rY32/IYIUSx8VKHcNWX6j2Y2+ETOzhxZdfwsZeEyMnluhm9guUZMTRVORikeMKE7Wcq6GQraFcPoE4zCuQIGxJHSw5rO/7CaJCGaceeQy9kSNsgOHYw6d//zMYJhxEBsJOUwhFgVGXqIasrQoEsPlnHcX7jGCsHT7yexpnZv6H3/ov3zEAIO3aIbrV8SWkXRgOLWQWAEgVXkcbx4c/WupfDCIwu0ntzWq+2gn20QLPfq/aWbMcpdgLsiCYHPb06yJdd9bMOxm0qGkVjcmcpnV0kbSFygM/Z85kv/uACNWCDHwBlmFAIMHSm+wCzbo7DApyI/DiZ9PIqSwLNT0smrdLExmDB+jiZZo7vi9u8haQsAtrGqywzAldwHQz4o3Kn0uRf8xJSh+vtIfCYYDD/qEtvG2jkWJQCNvefH/clE4Wa3Jo+T5YMIWYOiG+/o1vIV+oiAs+Naxs/unmKhQzEzFjiw4WQXL2U4+fnmmxmCVdi6WLGKWYZlRcT9n8sBCPQkFN2XSyUeVkUelhSkHT6YYWe6qjVNCBT921TrXUUtJcymi55fkMBV6MRuis2h8g6wWoFktCAeMGzea2VimLM/G1y2/gmacvIPR9XLl2TQwPr926g1K1jlyBGexZNW6hqQ2jg6j1EhBoztzRy0aLaNFqe4yUIeDjiiHg5uYWLl26JMVdHEaSGkB0mvIAvbYIVCTytzLpbzWF+n/QbsFnBvxkhGc/8AF5XgIaoevg+qXL6HW7qBbLaOzuIRfF+l7jWCZ4BGCEnsZNNQoUQHAdQV39KJCWIvBpdkPtGhdGNethUUuAxCYGsBng+5A1gY0pN4cRUwwyGE6GcAIX1YUKyqU84tAV2jW6TZxbXMA3v/gFjHe3UWVxRCNCc2+OGHlpGl3L8pjF4phNlJeWgj7W39/E7lGll3RRq1bRPGjBZ/73KAPP8YUWTLkDZ8PlxSKu3H4T555aw3//v/wT7OzdQv1MDXAL+Nef+T6C6ISkE/zpV76Gb3/rB4gDZpx7kidbLJalQCIQ6Ic+gpATeOrmmORAt/L5hX/8INxOVu39ehiVZzMhTtyGfmkLycPeH4rSE4iQCElkpIg52NvBhScewf312wgCouXA2bNnsLKyiDgbytpI/RqZRTeuX8eJEyfwxBNPwuc9UK3htddfxUFzT1ywa6UKGrv7+MDT78Pm+jWUCwn+3m/8AlZPenDLBSDJ4tqdATYaWXQzOSSkg3PiwTi3dwEAkKavPi5TTAe7WM71Mbl7HYXNJv7V730Fm16EtgAAgawVYxbbXEMnlAXwOmALJkivRE3xNXF6wmtbikte4xmNKCMAEHAdoWxJwMIJlpcKKBR8VGoF1BdKKOQ5zeZUzUXoE2RwBIAbsUgJHPTdMdaeeATIuYjyBYT5OthjSMFr5NJ3726gWl1CFBWQDEmXpIkmoQdt3h26J9FkShaOQBgwGcdM4yWOjsWWMmM4Y1Z+rV1ktQlU2IxAnGkYTR1gG0DdQ+bGZ/NtJj1psxpRfT18TCl+5KkUAJiQVjGF0C5By0NngOGogctXX8HNW5fg+hkkvSlibxHPXPgQFuur6HXb8LMsWhP0hmyMmZ+dFU+F9sEOCoUMvvT530OhGKE3dBHnSmL69+QTj6FazIufxSs//q68poXFspiZEiQoV1cxmRQxHMUY9BmpqlpQNkAKAIzFm4aJLZzAyfTIHAfBOAQAUN8iHWSMdELnDjAN2pgkDkqT0wiSfYST7yIZXMTQ2cUkWEUPz6M7PYGxQ4NAIMtrj4U5r10DAOhepYAp9wYFAtSwSms40my11tGXxX2R3gNkhimbgACAgABMS5EGUusQkbrx2pCJMQF1DUQLxQRH2Yl2cq/nUMEiTTtIAwDz1Ca5bydsLBXCJCtGN3JNS+DPdGpu73H9yvfINYgTNkSFGQBAIC8zaWNfAIBdFMpFRIvL2N7bQSFyMCAAMOoi6fYxZjwgr9nWNtp3tjBcH2EpdwIb93ews7+N8moBGHbh7DeRbU2w6q9g/+4W7g+76J/I4syvfRjeShV33lrHN1mvFPP45V/5hIn+I4nRRUJ2hLl1tELlWzIAhrmdxHiXE+AwQA8TlE+fxIQRa0ypSKY4uL0pIFz5zGkcDAcYZX2hveeTDNDaxe79iwh9bartsGwGABxJ8ErX0FLD8CgbDwlb88nxng2YmFJBhqMZspia3w6ClM3BvduTRBY+LwEAGXaZNBtek3wMgcEyBKdU883rhQAAPYU4XReqtzEMtHuQ+hoo+G+HUNyH+BjKEKBjg6sKE3OVzvZuCwjYf0y3HDOmqAILBEdtPSwsCgMA8N8EnPB82e+2traleaRHAaWdfI8ExbudnhhOEgCkaz59qhw/EiM97glT1xVGAD2Lmu2WJD+wnmUtl/U5jHHh058oM0Iy6QsIUF9kzHFNYnUZ1UegedTvSaMp6QHm/TBViKZ+pKZLyoMwHtQoWprvKQdsHHIVkIxZr0wkRYsApZzzkQIs0mtQK8+7e8p6jSkAE/EAoOSW5qZTl/VmgIlhN5Eyv3PQRGJjDmfHUfciHj8pRWfMRQs8zWsRJ0OPEd0ryfzgusXrSQlImmjB/9f3pcM4aYalH+D/c4o/QT4IUTIAAI8PVwiuyflSUQyYB0MCADUc7DeRzxXQarRQyhYx6RLgctCdtuAVfHz75Zew30vQGwdoUHIsxt8jlIs0qO7IkMKfeDi19Ahy2Tpy+SV4biTgDGn7rMl4owe5rMgnnDiLk488hu4Q6AwmGI9c/MGnPwviNGRxkCEisZnGdUEkcWQPTRWQp08N7y3eBwNzj1n2UL1e//8fADi6qBzTT5rNxzRqaf7XMbSQ4/7eLk62mbXfa4b83IRu1pIeicWzjatlGOhmqEU8i36yAKzW1k6+eCHyZ8WUh0H6tc0uarNBHv43syAZNgJvBNKc+HgbGxvylbTw/b0mfJd6QXXWlXxK4x4qTADT9dtFzSJbadMyO423i376ddgFVP0C5hq09Pds0I5+pAEAmcqmDF7S7AFL9zr03vVsmwXZvKcjM6DZeTKTBU4wSJ/ktP+lH78uWv/7m7uo1ZfQ6fS1uJL4pkTMZCw9UczWUub/M+jBehlJ1i2pmCOZPtNFn5p+iWsxQ3w2o9Srs/kXSm8uq2aVbkYnSWyyDU1PFiKDLvJnYqLDn3lchIZitMeiXY41J38iiCadKxQqfNLroxTnEPuBmNjlc3mZEO1sb6KUi7CzuQ5q+x87f16ACgIg65vbyJcqiLIFacDYGJDGOhyoQRwf+ygAYC9JfqUkITYsljhUZ3luZHu7u9jc2JR/I52fea4iXzAIOWlUfNts3gnQxIUC9lsNMbtZe+Qszp4/jxbBgVwWu1tbuHrpMmrlihRXo4Fmw2YZ0cOIIIMws9MiKEJmhHRdRFd9X6UWobq48vnkXszQFb8vk2JeT3yvsuGbiEqN4OT+xc0tFNSa+ktOfaqVInLZUDbXSuTDH/Rwrl7Bp//F/4bVfBZhMkBycIBiLo9OQtseTlm1KLGZ4fYaFXmFifabQ1tKteWm6YceNjc3US3XxKRw/fZdLC0sCnWt2T5AMumhM2jikQun8V/8N/85+hSNhVPka3xuH3/ylZfheDUEfoxsXMQ3/vJb+PKX/gK+G2E6cdBstlGpVMUUifT8ZEgUWOUf3BiyYfQAifvBNdSqZ9Nwnxbd3K9mud4pYNDSVXWtUCBT5UIEXyBTkG67iQ9/6H24c/uGNAbdbhunTp7AiRPLyOYidDot2ay51t28eRNPP/WUMAdq1bqYat24eR07u1vY3dnCuTNncevqDTx2+hzKOQ/37r6M3/yPfglPXqjCIwAwLmB9c4JbW64AAH1XaffU4cmU/B0yAJghzGJJeqfBLhaiDrytu8hvNPCZT38J15MQXbegAACnJA8BAOgkrQCAmmASBBDJFk2XMkDsOch6DgIW12QFTcfwnTGqlRCLiyVkcwHTDUUCQF8Z5lkXCwWJGKITNaVK9OsYRRksnjkBJ+ejuLAAOLFMuKl1FE8TOFi/cx+5XBmuyzWNawaN5hhCqABAxuU1rYW460Sm4GUByGuB6ywnOCxM+disrq1RL68szZ1XAIALnVJJ7Z6hLABlL0hR/gAqdRiA0ukbF2wFFXT6IT71AgCwPuVj8ZoPcwEwaaPX28PWzm289vqPxD2fAIg3LaNePoWf+uDPontwAC8Wfrw4wDOvnTh9vb6I9t4Geu1NfOfFLwvVduLGKJVrsnY/+fjj6LUbuHrlTUzYKA47qFQLqNbqYrC4tPwImi1OhKrodrmuFmT9+UkAgKXHWgBAYthSZmiiMXapGab3hQ+/l0c+00Jm8F1MRteQoINpeAqDzIfRn65gxIQABwhHqmkeM4nG93XKSgaAJAso9doCAbP6gUuuJNeY85UhyE3gl5RTtlJkHqmBlgCLWr3PmnJhAJhpvgUAGMVFVzIru5NzP6P501hr3mDoebZcfoFVhXVgAQA7ubTgweHVimwSrS10ik74wQfCEgoLJ9Ef0pDagTNpY88AAMVKCX5tAbsHeyjGLvr7mwIAjPoJxk4sBp0Hty5jsLGDxvUmzi8/itZ+F/c37uPEI8vCFtm7dRsXVs/izo+vg9Ln4EQB0WMrKHzoHLxaBbdeu4tvfeNFxLkYH//EL0nkmCHNYMC1WtzDUx8PAQBA+VVmeggAcAYTNO5szQCABiVxWV+igwkAZNp72N98Hb6rbMXDa/acEav34TEMKRkSKJhiGaHSnMu6oDR8O/FXMGguw5WaUGL+CDBmZkABJ9wyzTfMXA6+OFCwdSavUz2/9EIZaLJPSLC4L8CBMgiKMinn89nB3GxoJlN6BazF8V5phXqABbC3PlC6n4tM5UiSlTaR6eQCZcRKTSdML629+bNWq41CviDvj875GxubwlLg3wsIfrCvniIDshcK8jWT8bB30JIJLz1yKAmTSGOaILfbxnhwgihLdrECa7xmvNBFEBOQDJEvxsKq29/blthYh+dFmJ8jYV5yfxDQPlI/JU6HqREXSYBaIsxAFfplxdm8eJL0B2Pxk2HMNs8CHe21OlDKudySYqQ4EhCb7AHuZcPxVACE4ZgSNzVKJBiw3x6gQ4luf6AMVZOIIjNtC3pqN6/MVFOczmJFOfQ0g0leB6z3CKpwzdfebt6r8f3y2uT1xOdjSgGNUBkNnQ8ilOOsMAA87hfch8cTVGpVAWU5RGQdxdShcrGCYT+Bz0Sx3ghhNsRBfwdBMcJ3fvwSuhMHB90pmt1Eztl43Ee9GqLb3MPp1VUBAB478xSyYRUZrwjfi9HvtNWhXzyApggo6yVQFWeFAdAdTtHq8prz8Yd/8FlQeUV/HjKIef64Tqo/z2EAYHdnW4Y//CAAMO+uIGbN754BYFgADxaNh3+SbgrtSTm6sBz9nfTvpafH6Ybebk72sexCZb/aZtW+msPPYfSvqQXAisbSiGa6OT48xVe6vf1320xz82SBy8XLLkTHvX6LUFsJwHFNuKXFcJqpm/JIFrrt7W3cub0ujpFkAMjtSPqI3Gykf+gNyg3beg8o7XnucGlzVtOv7egxt4DGcedXULe3AQAsMmofNy0HOLqpyDlMP9H8jj/889TvsGimU3ihWMYPf/QKtncbgja2OwNx1Oy0iX7ZBXtk/Y5nFCejnXiAyWCLB072RRtF+q1EgtDhlbeZHl+yAvjBaDo2n6TykVXByTRlAHL+ZiwZPV4KTqp+mk0+ZQLjAY2bxjM9nJj/cFNnBFUcCWrMxrhWKIk5WGY0Qb1Wl2WRrt+TpIftjbvIxyFOra7KRjN1PNzf2UOcL8JjTqwfiFZeXJeZHUyGATdic9AVqLBqWuPJOgXqtZpS8Yi4h5FsuHQZf+3ia7L58/+5YJJW1ut0dbqeURd6Xqt0ry9Vq+j0e/KeqG174qkLKJZKQlEqFQu4e+s2bl2/gVMnVgVQYAFpmSZyDxsJABt1HjeCPlGs8hpF89Wtl1Nzbqi89+bZwgrQSV62SWDg32iBMhQ9FzcrflLOkctnJd6JoErWnWIpH8Hrt+G0G3jhi59H0c2gyPziHp1VTSRQSjKUvoeEuXAEqJRBlcRtQZByghiMRkz6CZYXFoTGdfvOYu0LSQAAIABJREFUNZRrOYwzfSysVvGP/+l/i/tb97By5hR2GgeonziBe9sdfPlrryDOrxhX8g7qtWW89cZl/Mt/+fuIghiFQgm7O3tSGPGYkGHC98z7UjwXCLa83eJ9yD4r/ctzt21bbClqP48ttfe/NIucVsr0RrPLSVV/8vFHcP/eXUHrCQCsrZ3EqZMryOVjdLsduU/pb0AmwIc//GEpDFeWT0i04Pr6ukzMXn7pRzh35gx6zQ6c4QTn1pZw68b38clf+2n8zM+eh18pAJMidg58vHUzQd8tKAAgDv6cVr5zAIDO32QghIGDzOgAVa+BmJPC29v44uf+Am80gLZTkEk5bzMCAPzwxqFQsO1KQgBAm3/SshUAtAAALZkUAHAhLib0v5gQAKD+c4BHH11DNk8n+SEq1bxMfFjokR7Lpo6SAi+O4OYjRPUC8ktl+IUQxdVVYESGk3qTSIE0zUjGcKlYQxDkya2ZAQCq97UAgOrQXYepL9rQa4IUDbCGEqNHf5oJNUAzAID/b/0DlD02oc5dIve0yNN9fO4TdHT/PiwHsACBlQAYurj0nGycSNKmvApSBOVyAZIhKbVd9PoNfPvFf4OM0xEDWAxzmI4i/PInPinpJHCn8CJfClc2it3OGJVSGcP+Ad547TvY270q9PfuYIoozuGJxx/HzWvXcO/Obaws19Fq7aGQj1CpFlEqV5Er1FAqn0C/T7ZYEUmixzVhNONPYABoZJaizWI09gAAQA8aoDvcRz7yMWn1UQrbGLd/gAx2ZE2b+KcwcN+HwXRRzCYpKwmFBUXneJVUSdyYgM8ORsOxrPM21UfvZ42eFG9bCwBY6QUbEK75xsfbiIVVr2+n92zcZT83xsM0qRLjU2py1R9nTv+fT/wPAwBG4jGrBtIGYXO9vx0fiGndrD6xpoKGemcBgKCMQu0kuglEjuBMOti9/ppIAMq1MtxSFbvNgxkAEI1oKDsUAMAZjtG5cw2tW+vIjbLwBx6coYfXL76Bs4+dlanquNvBzSvr0lgsnSxgZ9rDT/3G38F6fxv5+jJuvnoXP/j2S7KXfewXPwY3YLfGI6HsBwJzs/JUbg8FL8yhVB04wWSeQweonDklDABO+TP9Mdr3duWclk+vocmmLOvL3+QGEACgsf2mrCHavGqTbptma8p33ODL3Kgz+rvUDik2mfV0kPVfmn3DaLKmyvJ8PO8Ej+bgg23ORZ5m5WPJcAYoWEYBAT36CPS7feN1o0xWXrNsAvnVgs52/9X1bT5dJiOw3eqoJESKcK1ALe2cr4/AuWURiNRCmL6MBlWgk7/L+9IeM4t52edk7UmQhBGFKysnsLOzKyA2ZQr5Ql78RbK5LHa295CNchgMRoijHHZ3D5DLF4XNSE9RqSKYqjToy7BChh65GINpQpxTBgnZfIRsMYYfssHm8WNzPND7i/IP8TAgAEDJmqaOsb6U5Cqp+yazVA7K6iRqOl9At9tDGJLVCtkrfD8SGR5ZSpQTag+m/gNkCNHszoIBvHY5gGMEoiQXJWOZ+EtiAMVtXh7d/lhYBvJzSnPgyLrLtU9kUMKgVMmIJnro4IE692FCwMiV9UpiGiWpgvKLQOThPLfcn4bDsVwv1ryQTG6mc5FpwyFTIYxQiXPi0eOMJ3KM+HSVWk1qbL6OYqGEvZ19FHleWL9NMiI5zpfz2OlsIixGePGllyQhZLc5lL2B52yKBLmYAEwPa8srqJcWcHrpHHyviNGE9XRWzo0AkDQxlNflocX0p3wBp84/jk4yQbNN1oKLz/zR5wUAYMy5sPskXYHXIvubsXgC6BUzwcb9ezOGJgEAy9rmtbyysvJvBwA40rYdW04+DAA46hJ69I8tHf14MMDS0o2ZlSnqbUObbj7t4x5uOtWM7yd92EbhuNeveg3VltiFUygoZvp/HP396OOwMNHYhrmjf/p3WKRzeq10os5sosyF8O7de5KDTuogcyk59WSJJrp+11fAIGWMyJuBejBhABjfgsMxgz+5E7CvK30M3w4AsHoruxGngRmLGh9uKWZnSienRiutS/OsFtL9h77HE1eo7levXsf9jW2hUVFfVK8v4959pb/pAH4si5xFEq1uiSvVjJ2aeiG2KeKxpBFbYOj9BIxZnAswQHmFmCZNhebJxa4k+n827XT/1/gYK8dQjY4uLEKDY4IBiw42EcYUhwwA0bdxYaasIBfLczMFgCtwvVjGhAVIPxEAoNlqI5eNMB500W7sCgPgqSefxO7uHvwoi7euXocf5cSMhZtJLhvLIkMAgNovCwDMgK0Z1VBp69Tu5bJZOQ9EVrmICkrPeMPxBBdfvSjxgZKiMB6Lnp3vJQp045RzPAX2Gw0sLC+h3esaBkUG73nmvUIGzcY0fgNeeell+Uq9H69R8TwIAjVjMTnpLGgTIvhMWPD5fnIqVfBJBeMUuSv3NIsA3jP6Paf/2vzbTwEXTHEojA6CCFEkyQA8JqTXLdXKyHkZlEIX084Bnj6zihe+/HmsX3kL5SgQkyUnIU378IREcSuTDWwoiEeIS3pdEwBgzFu5jGaDbB4Xi/UKrl17AyfXqrh09T7+vU8+i7/3j/5DjDIjHHS7yPg51FZOo9Ec4Hs/voL2qIBmj2ZbI3GipiEeN8JBf4jf+ee/I27ljAjikwldU2JwbMMlF/ND+DUPrMRHfqCFlMXo7PplARb+my2krBxgxuwxfijU6K2dXBYPAH7Qy4LT/5MnT6BYyothDRMi7ty5LWvfRz/6Eezv7YknBamUZEMVSkX88AffR7lQwGKlhtdfegXvf8+jGA7u4MknqvgPfuN5+KUcMCmh0c3ipTcbGIUVJD5j9xw4Y/ddAQCEU6mbjGMf3qSBIvZQ6h4gc/Uu/vxL38DL2wm6XnEGAIwMA8BNAwByGtT8j3ISCYUw0ygyAEg1jtwMcr6HKEMAYKQAAIZw0cNTF84hXyITbIhyhfpzxiMNxMAzGTC6CQgLOXiFLKqnlhBVc3ALAaonT4qHzJiRcPwjo/++feceatVlxDGdiCknUAbAgwAAX7WCOpzqU+vo+RphyQkRm3/+uxJO7ZTf6BUpGZgBAMbkdgYAHAaQDl94hyeRWs9bAMA2jgYAEBDAQ+DR9Vvd/8eTvjhk9/pNfO3ffAF+0BLviekgQq81wS9//FdlssIi2yVANsmg12djFMBzMoiCEf78z/4IpQKL6w7a3QGeefb9uHP7Ntbv3kEuCtHrtoRBlMvFOPvIGYRBFqXKMsaTCH5QQ7vD48ImhQ7V9AAgy+x4CUAaAJAIOBMRavXajAvkWtgfkE0FDDv3UPD3Meq8ATdDA+U8pgQAnMcxmFYI30i9EZD2QDCV25inDAACAHyOYaIeACycVSKpRTeXNInTMvFktu5TlR5BADbzpumXaZSN90tR+GeEQTUOlILVNP8K/Fj6vzIHWNTOJAAPeAHotDFdf3K6f1hulaonDLhkfyIZLtEC8tWTaA+miEMf7riN7WuvYdjdQ2WhCuRLOGg1Ucx56O7eAwEA7m8EANAfIlm/g63LV3GqvIzWxgHCcYC7N9ZRyJexvLyMqzcu4ZHH1nB9/QpWHl1F4fQikkKAfWeCpeWzuPS9G7j4ozeRzcZ4/uc/Iuk1IpXgNNBnfTN32VeZoo1LU2IFp/nKGVYGQPXsmgAAjKelMWp3Y19AvcqZ02jTLyX2aMqDbH8Kt3uA5vab8DL9GWhrm1ypT0wTbtdxacRmQKHeo1Z7L3s995aUQaHo/zlpTsXkWomA7hMZYSNanb2t9dm463Wu9zqj3lhvcI+ZAwCu+MMMB6Tzq36cewRBbv4dv7dsgvRexMcQTwLWA46HZqM1YzDMjSQt+0ElLJYBoCxCNqTad1h/g3l6l56LNFmC+9TO9o4MQhqNJpaXV3Dv3j01yx70EGYjGSyJkS2JWk4oEkDKAoIwFqq9yIHIJPUcJJMxGt22MH2dKEBcLSBbKaBYzEv0cTLui3QpQwDTI8uIsctklw4FuGLtKPeoAcfavY4AbzRZ5PSf7KCARtH86Wgk9RW9poIgkvhASg3ZXHfaXfSSRNIrlP3I4ZWDKPKQy3EAw2hsZRpyCCJG2GISaAGBRHw3kmmMZOwJxZ5+VYMxkEwgCQmjiaYkWe8TvgAFDVXa7Lo0UCX71hcJKI87rxV6oxFUJkVeWWBj2QcJAug8Rut23jYTlyBCX+j/VQLm8gIJrms6RFUAAAdxnEMuzknqFvfV0GVCVQb7nT4K9RIOejtwsx6+/8or2Gv1sd8aYwyy/uiDwut8H9ViVgZ4F85fQM4vw83kMM1ECIMcRpQC0wOAAAClXTSfJSibL2Dt/ONoJ2M0WgOMRg7++DNfwJTSNibHCJgyZwAQFDkKAFiG5lEAgJLKd8kAMAv/Q+ez8637nQIAD5vgzyf0bHz1edLPYf//oc9rXtrRpvboVFoXvDSSPKeU6GvTi5ELA5t1G0dizQYtwHDctJsvm0V/+rWnGQz8fy5qXHio17ALHH+f33MxfPW11ySjs8eINk66ecMZ/WBIE7EeTTH0AElbJXoss7hSX8rpo6EUHj2GFoE9jho22wyO9glHzoMFAOxk0LIRbCNmH/vINm2KujkA8GDzzyWK2fA5bG4f4NVXLyKbK2BnZ18QykajLRNHNkJ2IqBAi3KLCADw5hQjMHstHH4RhhJGI5SsONLrAjYWCpZ185e5lYAEkbABGFkn2eCMGKPzJn0HzB49AwBMc2QbW0GP6QFAanSoG5gAAK5jNKiqg+OyXM4X4BK9HAxlIRJjkr0dhJIclOD6lUv4+Mc+hpAGN8kIF19/S/KGYQAAItpc6OlkLJuh6OZT5j46pNHrhE78QahO2tMpqpWKHCE2q6T+qyRlExv3N7CzvS3mfzR/4uJJxF/YACDdO4tmqyVO4mQz9IkuDxOsnFzFY089gb39PUk3YLLAX33jBTECpDEW3eTZmEh+r+MIyyLMxjLV4vHgtcOkAjIj+FoIApAKyNfKgor0PU6M+ZWPY+W0FtTja5NCV6xeXcT5ggAljA3ke15erKEQeVhbqqG/v4XFfIBT9SL+xT/7bawt1dHe2UU4ysj5MAfRlGfmhBtzwBk11Rp1mnuE+t6EOjPKFIjyjwbY3bmP02cX8dobd/CPf+vX8Z73n0dYzwnNPVuqY2svQamyhtEkh09/5s9w8rH3odUn+u5K9B4R+8APZGpOQOBTv/spKZKYCsFpq9Jf6Z6sVEXX5iAfuo+PcgJSBbz8Xrr5n9O3+S+2SFJwj9IbRv+pF4YFAuwad2JlCctLddy9c0vooO12C/V6VT5rtbJMEYhgb21tStPx/PPP44DXSq0uhSinKfliERv37qPdPMCT5x/Fn33+S/jIT78fxTwbvh38x//J30ZYiACnit6oim+/tIFpti4AwITa2RHpyspaSH8cB3Y+sMfwSNLzIunLdDmYthGPNrEw7GL05nV842sv4of3e+i4RWRov85YTJcUVsAd+RIfqRROo+ATZ3IFAuQoiwcAYzXHiJwMcoGHmA0bC+QxPcxHyAcTnDmzjGI5h4w3Ri5P6RkbRb13hwPKlzICANAE8OTjZ+GXYzhZD6XVExgOSB8N4BkJ0yQZ4eatuygV6wIAjCfeMRIAHivG0DFWlMkOLMlIRaRxl8Zs8XAmA+pICXgqN3Q+5VfAwPSNRyQAOvG25+Pw/nD0Okwv3EcbQYJeZPiwscsaI1bWCiP4uRDtg218//tfx2C4jpB+EAMyehw8deF9WFs7L3RVpsZ0BmOZUGVz9NUYirP/5z/3f+PESoQkaeGJC0/j6tVrElnJa7NSLgmFls3v+fPnxITQ82NUKifQ7WWQzS2h0WRjXRbw3vf+5gDAXALA+14LX64dUdgBRtfg4x4mfcrBeCiXAW8NiXsSg0keQzbIzD+nDIMTwimNdAkAMDJUAQCh/lPna1J85FwQeLJ52iYCkO9SJ5xmTZjSUJONICd0SgmmNGw2vUuZrMm9JJM8bR50ymx9AIx3wAMAgF177L0qrUvqttXpn+xcxm9lXv+Za8dIDPhHY4TwoyXkyqsCAGQZ9TjuYOvKqxj19lFbqmMc59FoN1HKeWjvEADgMaZlbIwpTb62t7B56TIKZLu0Eni9DGJksXPvAKsnT2GrtQWv6mLt+aexs3cdTjXGgIATvYl6PjYuHeDKxRtC5/7Z539WGADqRT9BGJOxwuhifYvq3WT2FjErI7XbNJ2+JwyA2iOnMeZEmh4M3SEG200ZmhIA6GSmAgBMBiMBALxuA80dBQDSdZnV0lvDPSvhtCCvnaSLabFh3snaTr6NadSl/hXPJTUVtLpjCypwn6DmnAAPpZl2em99rlSvrYA1qdwCJJAK39d6lr/Pya040ZsYaqut5+8QCOBX1uT8sA07H8NGNvNxep3+IQBgbk2m1wvZcvbD1qz8nbSs1YKbeq3ZT/tXGRmQkPZPM+98viDsXe75XPennmrUKWUYJ2PEflb2abJayS7MFQpilsd+j0aubhyiSzZTqYCgkEVhuY4MJ/4uY4lpgD2QVBDrtdHnwIVDFdZ6lGuQeTrUpCf+Q5zPagIbZaFJn29MI+RY545HKGTzAgCEfiSvi8AuAQpKG7qsyxgDLqkk6jwfhQ6yWR/ZmFp8Uvp5HDXRgg76RBFZQ7Nf6SdT7Ld4tYcy/adzfm8EJFMH/TEwoExJko2sbxZlS5QwceDDFJEMopj9kxVKadPOJp+mrDym3IOEIS3gBU8pa1ndX7iOZvypvO9ylEW9UJJajsbArCt5vgvU7Puh1NOsq3qdHrwMJXa+pI3t9vqISjn0Jk1MvCnevHYNV27eQ7ubgRfk5X2yNui0N3FyqSZSgw8+8xwyQ3rnRHB9MvYi9NnnGa8CXneUAHTpz5bN4jQBgMEYuwcdTCYuPvdZJsuwCfHQHymbQr1SNBbXAgBcV++t31VAgYaa/Z7eUwbI+7cEABzOVz1URaWX5uO0+9p5zH7raLPOf/jJE3peVDpx0A1E6Tv2/y1CeVxhZ38mDZA5KPqzoxMGs/EZ6rYsxKTACS1EMyJFSx0Eh8zx7OuYu+janNsUgEDE9Jj5m339fC5xiJdGhUyARCPSplPROdGIjjnndMHvDQZCy9k/aGBzZxeNZlsoO+IPQH1e2o2Z9ZfEf+nxTQMAR+UOdoGXYjTlBWCRVFK1jn6kz6NdxI87t/KzWVyabSqOFHn0NOBZMUwABQIssdBHqzPFSy+/hnyhiNu376LCSKuDJpqNtmjkRTMmcghrTqNL9Oya8eYAgBYlqUvAZIva5p7FEkEDG/HHFyZUIX44GWlQrWafCD4n7HTxtwDAnDo5n46yyZdmic6nU0hTzw/KOPhvA6Px4fU0i4HxQ5EBULtEE6jlpQW093cw7Lexv7OFZ57WorRYruHqzdvCBKADKxcxasuJ1LKYlU1UL5JZwa3toRwh2bTJSBCX6iFpzoFsrLz2aVbCDbdUrgiiffXKFTT3G4gJGGRcdJotAQCE6j6FbHg7u7uo1mvi8B/ncuIHcPbx8yKXIMugXCzhR9//AZp08fXU+JDFKY8jp+S1xQUBYiixEOoaEd9uT2IKSWWn7IbAjhQEvicpB1zcCXqQxcG3pYwdba54TIXdQPZCxhWtl8NpoXEgrpSKWKgWEXtTnF6uIGntYqkYIcAQf/j//B7quTyGOy2JQJQiecZytUZNKr+Z1wRqLiGhZcIA4KcjYAgjKXu9FpaWSrh89Rr+p9/+z3DyTAkTr4Vm7wBuHGOcyaFQfgTJsIhXX72LncYE9w66WDy5hmazIY2o6vsnQpGn+RCneZ/77Ofw4l+/KJKAfK6EVqMtm2GtUkObTrz2Ap2vxPP7YHZDWPbMfMqqt6L6Gdj1jusJj7sCfqT1aySgXb9s8cij8Nij52V6vn73tsaEjYao1SoolWhoV0U+l8Vbb7yBRoN0yBjPPfdBiTGqlMvyvAcHDZlMcx27eukS/tYHPoAv/fHn8NPPvQdR0EA228Rv/sNfRL6YBfy6RAB+47u3gNyCSADIAHAn/rsCAFgM9HqkcYYIpi0E/XWcyIwweO0qXvzmj/CdWwfouiUGXR4DAHD9UzGRpf6Tkq1rnczNpGrhtD/MYAYAuCzSxiN40yEWiiFq1RxK1RyCyIHnE4z0xQiUa7cmxDjIhD560yHOP/MEwmoebs5HbnkJwz4BCOZGB+Rvipb95q11FAsqAaAHwGETwLGaALJJmVIvykkPmTZNbO9sCOW0WquiWCCA4xmPKLvL6boyNywyoPSMQWPXIeuRoYX2fF+2GvDjagZ7XWoBbs3eOPUh6y0MQnVBJkshDtHa38He3i28eekb8Jwhhj2mKuTgZWI8//wvIhnRfCvCcOJJtjNZWE5mhFZjHS/85RewWGeBOMTyygkxRd3a3MRCfUHOGdkXH/3I8zpddHzk8hXk84vCAJhOshiOAjhuTjTp0yk9AB7OAJCa1fauxgTQapBJZxWfhYTGftzPNxEEb2HQuwp32sV0FMN1zwMu3f/LGIzJSuPk1YHnCNQk6/9xAEBI3asxCJY93FD/yabiGqOyRYIF1gh4gomkAQylESCzgdpuymPsbq0TbCsb0v/X9Agt4A8xAA5N++0BsJvzvJlnMyH1mFnDhAFgLM6st4R1MOFkXZ9Tv7LxCOJlxOUTaPcmyMUBMuMOtq+8KgyA+vICRlEOzQ4NvwgArCMcdjAl4zITY9xJUCMQeeMGes09jBtdhD0X4SDEzq19GUjsDRt437//EaDcwnp/HYvnT+D6nTuoE3TYGWPjchNX3rglBq0/83M/gyhHE0i6fVOaxnQIUz+kAQALbhAEMO97mgIAyAAgzX/SSZDstKRpq549gy6byNjDuD9E3JvA7zUFACCLKL1+HwcAWPDWMrys1n/OR5hXgVIrmnqfjEE7JEnXtXKXkuXAFI4BwVpPgH7uE+1WW+5XfkiiDONQZS3LiLGvyslcqX8I1M+TvNSUzw6d+Pv8XkAEutKbBAErLRwzls+A91qLHq3/rR+FaUBnPcx8/VFAIzVA4T2aigDm62XaAMEImiKTmUntP98XjR95bZFZxUuT5pl0pGcsKdct6ucr9brEy/H8TjwHxcUa6DpUrtcQlfIYeRn0x0P0E07+h/CY8OM5Ei9N1tO1a1dFgsHbyadWiOmyZJAOx+qBNB2iUMyjWikjH8diIDsdj5D0uzLQYT3Hr3nGRw7HwiikZw5ruwGp9Y4rbCne506GHlYZZDmVZyKBOxUZFFNj6PVACZHcd0wKkLrWAcuP4cRFdzBCezAC7R4HU1c07x2C1+ILoOdQZEaMw/U8YY2GoScx4KMx0wtUikH2I0s8RiFz+EcQRU0/FRwQRjCPgRgP0uxUowxL2TwWyxV4XBpGE6l72Rsyas+nTxKHdFN6J2iqDO87GjU2ydwNHIxdGoOOsbGzhx+89Bp6CevWgrA+ioUYk1FTGACVXB7PXHgWkVvEZEz/sFgAgEGHUjRlL/HyoWF2z3gAnHnsCTR7CfYOOhiNHfzJ576kJqsZXxgTHGCJyWrKA4BePPz+/r31meTTegBYI3IylN4VA0AbpsMN8wPdoPnBcZN4uRxM7JgtJo9rJo+bnuvvUZc2v2mPe470BP7odH0+x9JH00Xp8CIglCieGMMEsNNRaYY5lcllFQgwrvhpp/x082zfl6VY6eM6SEjRNfRILaZTTIYMG/9AFjguIIxHIQuAzT//nuCAuP4TMWLj5QVotDq4ffce7m1sodMdGH2S0p2kR7ExJqaJkxtyll0+jyi0TRKPn431SgMAUkRwqmcMONLnLX0eLM0/rS+zx4qvRaOH5hv7TDNor6sUACDkQjk/WiBTm/md716Um+j+/Q2h6VDTRRoQiwBq1oUSJjIINRqycgvjmoCJTK/mH0cBAGn+jdGcOHMbUIAPRM0+87b5ftjol6tVMeUgKENqFLXl/F4GMcak0cpCLK2OrAFpZOmiP9bYSD4eF0h6A3AJHJCeNWWB6kn8XzlXkBzYTqsjjbQUWeNEWABvvPIyfv4jHxHd1mTqgC6v44yLvuSSZpDP52TTpXETN1UavKSHnwoA6AePFRkJbJLl+al7HzHLmfRiGoSpPpEbHqew67fvoNNso91sCcJczBfkNaq+1EetVhNDN8bb8WYjkt0ZJ/iZj/ycoPm8D2hc9s0X/krvR+P6W19cwKm1NdQW6uJ+u984kE2Er4umiNfeuiyxLEwN4CbBmEO+VtL4Dw72kKemP0cZBOnVeh3wmpdNWLw6GJHIyQtNBkmlVq0fpRWeM8FitYiFShbOqIPFchYr9RK+9+2/wg+/+dcoTwP4dFE3GkhOdaXwlEs6FX8mYzJtYOR6kLz3qWye2XwOzcY+yqWcmJP99v/8T1CuO8gEbTT7mxID6MV5wCvDC1axvZPBCy+8ju4wwNKZczgQ6iM3LG78pERqwcN7kxsiqWtXL1/Dn3/lL3Dt8g2Ui1Wh9O3t7EmROj/jR5IK7I0xK8aFqH4YIVMoVIoynfS7iLP0m1BqONcrvm+CM1zD7L3P1/iep5+S5pkoNUEaThyyWV7/kAgfAgDU/lMaQEnA008/JTITTln5OJS/0JyH0pSXf/gD/NLHPoavfukrePLRVfTaN3DhQhWf/PUPo1jJwQ2XgegUvv6t68IA6Dmc4jnwEb4rAIBSl067hSj2hAHgde9gzZ+if/EKvv/iK3jhyjZ6XgkOIhmETzy9lx3LACAAILo/tcUTHN8AnLJRs8EZjxDxmIQ+YhpfEhwkADBOsLpQRD7robpQQK7I5oHRbR4i8frgdalnbOK5aAzauPDBZ5BfLIkHQGFpSfLCmUUvciaRJzm4u74pAIDv5zEccaoXq9u8odpzwkCNKddUaRL/X9beA0qu6zwT/KpeVb3KuapzA40MMEGUKIoBIClZspLtsS1rbHmO487szKzXPvbZs7O217tWTXANAAAgAElEQVT2ztieHe9o1971OB5rzozWo2DJSqQsk1SwJIIECRAkEgEiNDqnylWv3qv3qmrP9993u6tbVPB4m4engUZ316sX7v3/7/9CKID1jWVcu3YFVreF2dkZ7N9/AKkkgQ+u72rqohYLPelVVHEBprc9I9QzoyZqqpBWDAB9I+7VgOt1e88KPpK2wd/H/UAmgl0lD5Imo91CMhfCF7/w5wgMO7A7DjKJLNbXavjAj34I3sDEAFGYyYLSrYpZHzB/6xVcvnQGmRRBeBMLC4solUoSY9ZuNZHNZGRdZVpFs8H43jQKhSkEjRTC4TQ2NhlZRsdvmiSqZILvBgD4qKE6L7tSAHjvJ6SGiIXC6HvzSKSuoNW6JlMqr8djuRsIjsMNcC9iooqWQtEITVGZWejuZQAQANB6bA0AsPHXAICA2WqXUJVYn5prR5gI3Fs0AKDZEGrHVkwp2Xt9VEOMAUcGON828m97DdqpFfi9SiKhzsxO8++7zgtDwZcY+Bs7m2vNNOgHTMQz04ilJ4QBkDAJALQFACADgABALxJDy2ojGw+htbmMKAEANj7DKFzLRbjroLWxDtduoLa0hrnMJGq3KsgMcyLNXGiu4JEPPoZuuYN+YYD11oY8C5lgHolAEZfOLuD6lXnJGScDIJ1NYRgcSkNHXbdEb+6qT0bYDT4AIKfA9wAgA0ADAP22A7fS3gUA0APA6/YEANhmAPgAAF+Gz4f2nVJmnv5ewvPoN9S6puNknqCtnqjzWeXPsN4Smj3Zea7rJ1YoiYAeMKmak14TIXRtFePH/YH7RIvxxqwRAJE+Stycydx1ggQ+g0oAAAKQymiQ+wyd9TkgE28b11U0+64yO+b9psFE/XeC40yU2TYc9X1XdurX3QCA3Of+erQ9lRapwo5MQK9bO/U+G071nLHpFHNUf1jIR4dG0U7PEWllIpZEvdpAjrGirocmGZCMg+vZSJULiGXTKE5PoNHtCP1/YATQ6HTER4rPJn+XpBnRWNFnPK6urgoI321bwgSkzxBN8LjhSIRzgGCKGgayM45FwshnMshlUkhEo2jVGyJ5ySUz8Hoe2o2WTNMpz6TXlk3Vj/QSrA+DEkediIUQjVA6BnQ7dYQjXOu4nivwTdgAlBJx76G/it1Ho9NFiz4AjEANhNDsuqi3uyIHEJDfZ5EYgQDipolUMiGsW8th9oW6trwf2Sux+RfKP69v2BSjR7Xc8Dh1rCq3ItbUhgzfcsk0yvmCSGdoWElmKEFfxv+RHcfPvIZZSnAJHLmeDNa6wyCcQQ+IuOgHPFg9D1/9uxfguGTiJaUuzaRiiEaUae94oYgjc0dRyEyg75I9EZTEJ6YzCOuAdSGlwZGweACEEkloAKBSa0nE82c+QwCAg0sDzjAotQPBeA0A8M+MZiUrg6w0bQJIAFwNftXKPTY2hsBv/s+//C0d/GgDpxcDTd2RX6CNPHzUVjXOu7++8wCoTVwjjLJ8+4s2PytTtN0I2+gU/9tR6BVip6JfRieroyjjroXTf9P6wdUNxig1XTWpyuRGu5gqp1JFHxbdOBFzIlCkhdNozNeo7UI3R6IItTmIfr3RYxLnXBY62y7Ivv28PyFU50oZs6hzqPJLWdyJ1EA4YApR4/bKvGY2fS9fuIh6swPHpUPMDgVTSwHUXuhr8PaKk/dQ+PW1Gj1vo9eQv0c7+2uaFf+dizD/15psPph6QWYzpl2HhX69DSTpY9KbPNEtlTFKFI5oT7trCyKYzmTx5a98Ax2LPgyG0BYF9WPsiMvcT6Vz0vR1NXlQkwO553waf0+yudU9qR4Lv0/zEWH+G/X9dMvn5JkMADrRk33B1/BsRyHUnDAbQZlw0+yOU23qu/hC0syLTEQ1RULnJ+U8HhN3fzayLhc/aaxjvja8L3T3bs9RUX3MVDZCSMcToAl3kJtiRC1MnOjDc5CKhnHx3Et48IG3oFqpUeqHsBnH0toGosk0zHhc0EA2xBFmglvcHBXtUyP7anlU9x2vLRt90vp475GGx2sqMVSMKGFEjzjqBqVxX1tewYXzLwvS3OR0lvUez02Im7sj9wIn00RqyQLgJC6UiKFld3DqkUdlXSHL4Bvf+IZs5lw8eW/xXL/7ve/B5taWnMt4IoGuYwsyTU+E8y+8KMDG5vo6sum00KkInLE4IZ1tenoK8WQctkwAg8IoIELes214to3N9Q1BUccnp1EsjQlQoqYIlAHkUd1aRTZpIhkzcGBmDAPXwnve9Q78T7/4S/A26ghRUxmLywYbCobg2kqewU2dRT5zWNnkc0IfDNETQU2tSPPsurZMtwnKNBob+PDv/y7Yk1ca8yiMx7FamUckbmIYiiNgZNEf0v2+g0olgErDRTAeRzgeRaWyKU7SBCSlWWEsVLcrUwer3ZW4pODQwAvPvYinPv9FibNhk9ZstoRuqCLbVOOlJiMDYW0QRFNVO5+EUQBAYIw3oHerUZXaQ9TaoCieKpJJryMs+GZnpqVQocY/l88K1X96ahJR8VAxcP3aVdx91wm89toVZNJJPPjgW4XRkU4l5efk2F1m/ibw3Ne/hp/+yZ/EX/zRH+MtJ4+g7y5j/z4TP/vz70aE7vfIIRibxVfOLAgDgAAAgTHNANhVZY/8ZS/4PLo3SjNGhyYBYEnrbyDurWMCLvqvzePFM6/imasrsCM5BANRFY9kqHzrUJ/uw8o4SUsAdgwA/WmU0HyH4MSfEoBUmBIARhe6YgQYgYdyNoaYGcD4dElkAL2+JUU1r50ywYogQH2sYyNdziM1nkdmIo9+eIjCzLTS54c5dWO+MafcYdyeX8LM9AG4LtdJSpJYbDDZhGwlHhSrMkU5pLzH6rZx48ZraDQr2KqsyVp3/PhxHDhwCENOnAMKBCAFlteN92ir3UAyHpc1hqaf4tuRoikoNflRAapZ8OsmRAPzOm1DA+VcF/X+ox24lTO5v4aJhlg1DXwGeM+y4RVdsdnH/K0XcPaFZ8WMjnTXeCwFM5LGseMPIJ2bQs9j1CuLLDY6Hs4+/zQ6zRVEIy5q1XVkMlmh9JoEZ+IKDPqRn/hJ3Lh0BVEziXbHxaFDdwv9v9/nfU0DwACMkHIsJ2WWFbXanQioKiBSwFV+9gvWHQMcdb+peoO4jWJtgKkugUVE4hcQNLYkZtDqZJCIvxn9AbX/TJzhzSY2kgIUkX2iQB9/MKDIoX47rYYaelqq8rQVXV/vZdwXuK5TZ8znu1rdEu+Dft+Rgp+MAO5NrmOj0yY4klZRY0ygE/ZY2o86VazNHbBHrx/+a/peAho0GB2U+BarUkdx32EtSWCe9wKXLO4n0mz6cT+qBVGvR41uKF5CLE2AJEo3C4T7bdQXr8NqbGB8ehxOmLFsdaTMAPqdGtzqmqTwOP0IevYADIisrK4gnQqju1VD7dYaYlYIvbWe7K921MWpn3g7OqU2uskumk4TAXeIuB2H6WVw61oNF1+5IQycx9/+OCIxSoVUlBqnuaq+3PnQTAepmSSogvX1UCbElAAUD+7fBgDIAKjdWUMymUZqahI9MwwrNJQmJ1CzEPe6qK1eFLbI3rpYD6ooK9P3gL5GutbnNec9zEGUBgpYE20POXwPCalfRybweiovzNMhI9kcievl7+L3xqI0b1bSV8XmU8+rTNNjMTHQY4Y5awyyPPXPacmKTgUQ2rM/fBhlNfB9KIAioozh/Bg63v67BnC+vFcDB/p3sIaS3sVnFygTVCV/07IY/l31TkMBQnjMXCtInRf5QyiEKJlI7Zas/1ybOJ1ud7qifae5WyyVFtp/nxGwhSxi+QzYdjuU74QNP3GIvl5MPaIyheMiskJVvch9l7XmjddvImpGsbayLs8GfRpYp0hP4efHq3KXFHvWmUFk0ynx1SEIQOkpl/1Bry/u9/0ezxnXLAMdhzX6ANlMCqHgEMVcGt0OGZz0gOFwUzGCAr42XfycZR/hpJseF2TKRiUBp9l1hAXgDANo2S6aHQdNi7GGZG8GUavWcfjQYRw5ckQGTnUyI5h8wujEWk0YqdTRU3JBQJO1JsEOzcdU96/qDWTtHAQwXZ5EgvtNr49MMgXHolwjqRp/RmbT94G+WZS1aWlefyCM0y4ZBggJCGEmA7CcjrAirl67jUaDflQcMVCuwKa7i0zSxNzsLGbGZ5GKFhEOsY6lwaUhiVI8z5WNTczNzWGzVoPLeyyewMzBQyKNIADAaGcCAGaIg6oQOpSO8L1QRcyUD9cWY0aOE1qtBrpWR8yU+d4JgLNvJADA5+LAgQPfHQDQzfsoALCrCBqdWG9TQrdbqd2L1wiCKCCCT/HRGeyjqJqeNm/3ZG8gFeCm5Lqcco/GCKnNcW/Dqo9570IndHJ/AsHXEndJf+qvFi7VvIl7vpicqMm3NCYSnaQmyKOF4uhr6WPZW2DKcShiyvaAQ4Ma2xrbbUaAbxrHqQ8XjqgpTQyPaxhQeZ2SqMxM1EEQ516+iGbLAnM2VQmp2zp1XUYpeaPXUh/j6Ne+GwDAhUCdC4WyaudYvchpMEejxvr71CahWgo5Jt/lc/vY/FuI74w+BvFkWhxCW/xzIomrr13H5lYdPZfNnLqhiW7KYkyk1c+x1429Rv13DBcV1ZYLrfQx20DEjkRDoAlmJicSkpXK5pMsADakTAXgQhILm6rApL53oGJD2LRHEzHRV3GgpTYQBVTxQ28oLKi5QLNB5jHzXIrmPhwSsMGhtkoaRXVeSUvKpdISAUgdYpgLfygkKQCu1YIxcHHuzHN44vRpmfymM3msblZw6bXrmNo3hxZpRuGQRKxxr1IIPRdnRQsV4MvX/ss9MBxIM8Zpun42uIDItNf1VAICjfVCITSqNeQyOXlOPvGxj6OYK6CyuSXyC14LboR00SbKz82QDT7TAHoG5HzN7d8vCx//jS65n/3sZ1EoFqW54+L+yOlTAsRQy7+2vi7fY3U6oqnaXFvHjevXhcZWWV/HxNgYupYFu9vBxMQ49s1OS3Ncb9Rh2ZbagCM0BwvBqtUURS5IM5mYUL747wSraKwzt38GS4u3sbxwE4lYWBbxN5+8W6Zc9xw8hF/9b/8lxtJZbG5soZDNo9d1hc5HlJg0RtvqYv/cPty4eUMYIcl0Qqh5tUYVuUIWXbeDfDGDamUDv/fh34Ht1JEpROB4ddTbmyhNFTC/tISDR+/BVq2PXP4wosl92Nro4ZvPX5BEgN7Ak+QC3id8DSYhSOyZSWCgimK+KKh9s9ZEJkmqXwrnz72MJ7/wFJZX1pBOZ4QxQlZAOKRylanzq9dqcp12WDlvBACMGrztAHdaDiluzXSt3wYA1PNFAGBmZkbon7y3+T0sWMbKZYSNoGj/GZFGQ8D52zdBv4AHHngzWs06ioW8FI28pyrVhjShL790Fh/64I/hs5/4JCbLSXi9RZy8bxw/9TPv9AGAPIaRKXz9xRUM4xoA2JEA/FcDAPJoMy4qAMOrI+5tYHzooH/9Dl46cxFPX1mBIwCASpro+wCA0Y9gSE8GQzUkigEAkSUoX0YlARATQAEAgj4AQKCBjB9PpCi5OJkuQHmyiEwugWHQEwlAMpXw15kA6AVj9z2Y6QTixTTy0yX0I8DYvhkBjIOkqFptAQtIm7x1exEH5o5hOGRsZswHAJRpEqf9ynpcTRx4Dbgfra0v4qVzz8Pr2yiVCvIcnz79uEyo223KNgoIRhiF1IDV7QjAw4KEdFOCh1p/TrCg0+kilc6JoSgLft3w6eZ/e7+QtVXRgRVbQLknyjorDthMOmFTOJT9gQBdNBpHrdrA+MQ0+m4H3e4KvvjUJ5FJEzB0pDDudof4wZ/+BTgbHaHrD1ldBVn0tnD2hWcw8OoIDruw2g2J7JKmpFlDPp/FPffeLaZTzMtutxxks+Mol/fBcYJweszrTmIwIBvPkGKUiQ1vBAAIHB0wBGDdywAYnZj3PWUQGQ1wqncbvcEZ9LxNIDCGoLEfweAx9AdpINhT5PuBKrYHQa0Z9afx4vuizqPkyotngwLt1LRO0/79TO1wSCj+3J0Y50qghvIy/p0gHadP6VQCG2vLEvV64/pVkapRG5wiGGt35Wcisdh2DO0bAgAjzb+WCugmTZpOAjqkNrOhJyhNqjOnn2L8q6UF/oxLdAyqyxM4M2giEC0glh6DJwDAEKF+G7WF12DV1zE2OY6eSQCggXSUpnoN9KprMIMh2DQuswcYUrdthlCvr2NufAKDioWLXzuHcBPotNpwTAenf+o9aKeqsKJdNDo1hPsG4p0IkoESXruyhYsXb4pE7bEnHhPaPxkABAAYCcjPbwQAyNDNBwDYRH0vAIATCQkAIAkBIwBACCoebLTW1kM+3Vzvrvl3GLFqbVcUbX2+pbZjjUBfI79m1rWh1BHsAukCP/AEWOPvIABAwJofnIhyb+d9yHuEjTr3aDZ1pNOTFcDmjlIBDk+4d/GDz7gakNGfQw1ZxJxwxLhwtB6VFVb8oHzwyR/+7ZwHxRYRxpZf96v3oXwBdpgF6j7TAMAoICBAFA2N/ZhNviedjsTfTakHa5xb87dx6PBRrGxsIUtzZ54LMgUScdTsDhwaQ5oh9IJDhOJRxFIJ2UOLmYLUG/RVIpOC9wsBGT04JYBz+/Y8erYrxn0EO2gKLPJAsjX8N7vjj0UfD/qmRIQdSbp9jNJPAsmDoTTIjKNWMcohOB7XCgOFfAZhpiMlYgIAUAoQGFL+wwGVXo970qjy+BRL0YPrMa2LIDXToTzYjAqUOr8nrABq3ElQo7E3G/319SZO3HVU6gTHHWBlo4J6s63kon68sWYl8/ymkkm5T6R+jihDU34v65qJ4jhCnsGcGzgdW+4tMgeo++dTx+Qcj8kLbk+SQDa2KgLYEIwiE5G1c7/PNbqHaCIAd0jz7xjq9S6MINlvEalDU0kTsegAMTOITDKJdDyLdLyIbKaEfKEkoHc2mZYa+vCBg3j99RvIl0oQ8VQ4gsn9c+IBUGt0YNt9fP5zTyJiqF6vK2kG3woAMF2j3W4KK81x6JtB1gYTshQAwOeA9fZ3ZQBo6szoBF8vBhpJ0w303mZRT67f6OuCIvpNsELr/UmwDxJsLyojbAH9YO408VxEFOVVf00fy+jfv/Xn/K/o6bfGK2QT5CDXPzZ/6s/2WaiDkYhM1hRqztdmHId2ltttQjj6mrsW8JGJuwYA1PRte9nxJ2jq72qz29GsywIXIwOAqKvYlKhzxyaO7sX9AM4TAGh3aWb5BgCAmiDot6xgmN0ffx8AgA8bj2n0eo3eD7zh+MCxSCJNi4sdP/PvLvVhkh21w0jQhkL6qBTtn9TtIIKcVFkObNfDmefPImyyyA3BdjxB/Tw6nHKxFpdPZXYkrI7Rc6vZFaK1oXGKMiDSH/qelHPP5ptTcAIAUVOm/2zypfmXup+UKR8AkGMcIFcsSGPL5p8TftHy+9NQ7cbJ+0dr0ngexCyHUwtP0eT4ejR9aZBazMlx35OJN4ECAgBccpkCQOSQC44ZDsFqVBE1gEvnz+HxU6cUhhQIIVcaw/MvnceBI8ewsLwscUMs4qkRYuPnsGEVuq0qnEUtpY0v+SzweOjS7wMCnOBp/R+lER3bFnowTQGtdkeQbFLx/+xP/hQH9s2JORY3HX4mUKIzcCnVSOeyaNqWGAPSAPDw4cMKlQwG8dyZ51Cr1+V1s/mcMCXe8973Ym19DdFYTKQEjCfs0WdgMBQPgnAwiEaVcTomMqk0GvWauMqzYWQR23UsAezCzInlTcHillNSvl82qrIhufKsZ9JpQbV7PUtc1TvtBtZWl/C2B+7H3P5ZlIt5lNNJfPnTn8an/vNHcXDuILqtrjLyiVDzJdw4OS/UsJOBwIqNx0CTnogZVjniARv1VhX/zx/+ewwDPcSSBpqdCgbowep15PobZhxGJINYahwRs4ybtzZx8PCbsLyyiZdfvYD5hTsolIviJcAkAzKCJF0gkxWdPOOFFM2sD8dyBMFnw0Wa7+ZmBX/xkf8oQEGcWb89Fm5smHooM/e81VLrkCqZRyQAmgFAcEhJl0bXMA1m8ryzsed9o81oNDNgZnZGUTfTaSwuLsokUbxNAgFcvXwRx44eEVS7WtnE/n3TeOtb34LNjVWMj5WFwk3Z01alLmDQpVdexnvf9U5888tfRTo+RM9ewCOPHMD73n8/zFgY7jAPNziGs69W0Y8WYDHDXDwAVAzg9/qxqxDmD5EySGZWaLjNABhHD8PrCzj3/CU8fWVZAADGAHJmMgoA8B7RAMCAZlY+/Z/LtjyTspYRAPC+DQDgoURPivAA+VIWmUISoWgQ0RgNaVV6BhvkZCYjcW80AQxnoijvm8TQDGDiwH7VQMfi6PcceU3mHN+8uYATx0/CMEjDpckc17u9AIDSHMqkZW4fGndu4KtfexqlchYXXjmPY8eOiezsrW99SJIAookUmrW67D0EDD7xiY9jdmZSCkQCjMeP34V2y8L4+JR8f6tFoI7+Dr7+U5o2Td+WE7+dPc6impFMulCnRIHT516PTto0JKUsgkVxBM16C+nxGWzeXpQGNRzu48WzX8Ha+utIJcICMFkdDz/yIz+DIL0bjKR46RghDysrN3D54nPAoIWha/mmSiFkczlUq5t44MG3YHx8DCura2JC1el4OHrkPgQCCQyGjLXkfUJdvikGgLxGItAQFhr3Gu51igGgGQGiPVXGIdsSgB0AYCCeGFFjgGSQZl8LaNtnYTl1hMyDiCdPoGtPYDiMIxikISvB2LgwAfoGJWEDiQXz2fHbsgsBAHwJhvIB2KH+63pEvI+CyvSra7Vl+qZlPpRBcOpEgCduhlEsZPHs03+DWDSEXCYh151MAXoWDYJh9b6367wRyYdf9/Cdc+9UH2qvVgMisv9Ym9HHg07ftkQcipu/mMcp+rn40PgMC3YgoimmP0UgAiNeQjQzBncY8QGAFmp3rqFTW0VpvAwvlkCdAEDMQNBpCQOAkFLXCwnIw/2SQOVg2BN9b8ZMoXLlFuZfviqeAvMbS3j3P/tBtMMV9KIu6tynEUGQYK45icuXt3Dp0m0BAE4/floAAJJyOPlnIoBKOdj5UPIydT/wukkKyXcAAOoLzJ1PCQNAAwCaAZDo28IACAdUgzBat40OxfS1UUMC30jar2kot9MfeirO+oF7vtLv+ywT/n7xG1LXTuofj2p25QGhm3a+KzanrOf4wWaaE26VWkUvAFOGCAToee9rBgBfW8yCCSD4AIDyQNk94Nv1Pv3mXA9/eEL1kEb1O37knN/8C+AkTIbeNjtGewCo+sm/J/3IQ/U1phUoIITvhYw8DjS4z4k8IWyg3qyLl8jKxiZCZINS1kB5cT4PJzDEVruJ7tCDZwTQ4yQ9EhamCI18xzJFcaQXXw5/zid1qy/J4+svLixh4c6CrMdk+ykqvCEGdawDWOMqxrMC9GToSVUJ5XzS/IcRZ/wzB18E1kT64SkpQI/MqqjI8sKSkhKCY9E0kEyfAQYe937f7JHA4JC1h6L0swYlYByJ0ig1LExXMeUOBtGx1fTfCEcZMIvbC8tw3CGWli1ksibe8sCDSGXzmF9YxtVr1+XaUyJNcIa/PxGLyfllzUFDaPYFlGkRBCB7RPoSmylOISTNlNDvkzQ8bHfQancwv7KCaquJjufKteCdKvGL/vCC6Vgi9xwwSauHQKgHy3YkkrXn8jzkRf4mzOdYGLFoH/GYIVGjQ5eRo1nkc2VJhaAxJEGVw3MHcf3qNTE5TmSycj8kcnmUp2ZFEkEAoO8F8NQX/gZhIyJGtTRLJO7NPa/fdxWITZPRoYdmsy4x27xfeb75rGopBd8/BzDfFQDY1vvsaZT0g6RpMZopINvUCAVeobr+0r0nH5rfx4mhSMNGpvCjP7+XCTD6+9XOpShH3/H7RhfQ0QZcR8z5TbbS4vssAH9XZBHGY5TJu0kKn4oj0bpyFnWKOrQT4ze6yGgJwGjhuP0eBGcnWj3ipD1ifsNjUU2jLn4UdYmFgwIAVFGuPjilCAsl9qWXX0Hb6sl0R5WQ28RufSXks6DIvq5w1yYzco6+GwNgFPUdRVq1rwDpWPwzF2M+DPy7pmVx4yIiL62E+qOv7ve1gpxAkM1hkE6fxJ2lVRTHJvE3f/sM0tkc1jYqkkNtO640kGygacqn7ymdaT/63sSAzX9Nfl0KBLlg6ru0QYa+XiyiaTxHvRGbRp0AIJJWggtEsvm6NDEbDkWnzok2TX04ZWYzq6ZYKouaH3qKzmPOZ3PotNuKUmRZco5YUCayaTSZgx4JyeSQoAIXnRQlADw9PQIvIVkwqZcedDtIRAy89uoreNM998g0jB4Q3jCIy9deR648BptATJxTbuU+nqXbfpiLI4t7hVTLRuBvhPIZ1GOzgOSmrtgwUoDSlDDCSTXfu9qguSk36025n/fNzuIvP/r/Iho2cWd+HsVCSSQO66trEo9EtHV9axNmIi4xOESqCQ48/sQTymfA7eHs2bPY2NzEgUMHUa3VJLd07uABWSsYASdmOjS/tLqoVytoNZowmQXsn1einwcPzMlkipsQ0XZuuNzwGEfIny2kM7A7bXFbppkZp1p8pogmM8d5empcFlJKCY4fO4rDhw5IU09NotuqYzwaxK//yi+jT+pax5Hmn/CxadB0zNmOQOJUttGqI5FOCLWzWq8gYHhI5wz829/7LWxVVpAtJBEw+mhbTXS6FsoT06i3bEwdOIF63cFP/JN/it/5338fJ+9/Gy5deR0HDx0R+vHLFy6gWq8JVY5IejSRlOKaMUKmGRMXX6tjy/1DaQKlJNTz8V6jjINX+b/8l4/j6uVrSMSTol1mOgDva4IE2/pd33lDPSx7AQBF+dcfigGgWC/clBVwpIyH+MBxHeMGJJGlwSBu3LghawPPK9fh9bUVPHb6Ubx+/TWZkOZzaZw+/agAALlsepsGvbFZFS3bhfMv4tEHH8SFs2cxUUzAat/E20iwXtkAACAASURBVN9+Ao8/cVS5aQ+y6HgFvHrdghvJoRvUJoAqBvB7/dgLANDojsVQMDhAqK8kAGNDB4PrC3j57BU8fXlpGwDQDAABTPsRJR+gFEERMeV/CT3zjRVlTaTScpcEgAwA5QEQGXoYzydgRoZIZRPIldKIpUwYkeA2DZR093iK5qQh2KSxp6OYOTqHXtDD+NysFJGBqImh+IwAa2sbuHVrEffd+wBCoaQArIzSUwAAjZwUa0HMCxn9RLOkkIGe20GtvoG/+/oz0nTzec7nC0incjj9jndi9c7SdjQn74FPfPJjSKfiqFbWcOjgnBi4/sD7/5EUOLlcEc2GJY0LAQYlEeQ+tjsmTqaLXAN5lsSI06eXGvQB6cJ2Wjh3/nkpwHiMmXQGR4/dg3qliez0AdQXV6RQ7Pfb+PSn/xz79xewsb6MkBEFhim8/wM/Awzj8LosRF2cPfsVVDfnYbc3EWXkltNDNJbD5lYV99x7HMeOH8HG1rrQVXn8gWAUx4+9Gc0mmXspdCyCwWF5LjlJohSCkyQeOLfCNwIARmMAtQfADgDA5iiAgNdEdLCJcHANbv+GmKsOQ0cQSx6D5RSAIRvilnL3JgBAmZLBnVAlTIgmfzsO1H9AfVmmrlXUkGXHI0kN06nBtoX5weit++57EzKZHOpVAj0BFPN5iZuNxSN48czXsb66gGw6ismJIsbHi4inMwKSUEus6gx1TDsfWuqgjZ19t2+/3iJjgQZ3qvpRDtghNkiUKXARHirpKQFq+Y6hPE1izEhw3KMJYGYCZrqM3jDsAwAd1Oavol1lrVHEIJ5CpVYVD4BIvwu3ti4GvB2XgLGqWTpWR/b6brOFmUIJyYiJ62eeR7uxhTtrdfzwP/0+tAJNIE7j3AazB+BuWchFJ3H5YhVXriwIKPboY6d2AQDi2yzJCTtlm6Yz/30BgOTkxDYAoBkAewGA0Vqdf9bu+nt9rXR9y2Oj4aWu/aWeJzuWk3e/SdSyLzb/SmKrfKaEou45YlxHDTrrQzb4ijEbFDYH/67ueTWmomGfxFSS6UEQgR4+NBPu2vJ3nQCka01+Hu0L9oIaMqDka2wTRHaA7B3JrWL8qjhMuvP3tgEAzQBQALiq/7XPlj6XBKcIMCgDwoCw1Qh6C4BBGaPrytBomfVMqYhKu40uhsiOldELBNBybWlCaQA4DDMGkKku6knxKDnsB5GMJWSiTdYXewOeLOVxRDZARFKazp+7ICwL8VDgME2YCBzekNGphl3sbTj8FLDN98ui3p6DEpqMkslDWQBBAV4fygG4dxKAIHjPKGia9A3o58S9n0fJeHK/XuCwlk24SDFlkMmBJSnrQWGE8RmilIoMWNa7lt2ToZ8RSWBhZQPnLiyhNJHF6nodh48ew/TsPhnCXrl6VRlLxxizGpbjkIGD58lztbW1Jc/p9PS0gARktUhSRCSOseIMapsNrCwuiycSk6dozDykxDcURtPpCuBCyQUBCs0AYfLUwB0gGVW1ZTDswvVsWfsHQ0atJ2Uv473judwLLORzCWRSCfQsF67NiMaU3Df33Xuf1PXwhsilVToMkQT6CWgAoNV1Ua234bkBPEkAgPIVAQA4iGbsOy/TDgBAcKXRqMkQTNVd7FmV7xV7HN4v35MHgLTYvoZ/tEjSjADSf/W/752+a/RNN4Y7C4dCAblQ8ELopmtXo+YDAqMa+p3icmfiLwv8CANAv4YGETQVRm9ku5tBdRxcYEVO7wMX0vj4jbi4KYcUAKD1a6p59ifIhMFG/A90gTjaOH+75lohubo515ur7kaV866amqnimhu/1g4JECEmSr6yn1pA+rk6fbx0/lV0bcbPqW1RAQAjXa7/QMpWL5Om3eXv34cBoPNa9eKuF1y+f35NswPERd5PMtAmLdyYWRTLtZJ+QS0augThn6izmZiawfWbd1CQ5v9ZhGMJtDpEE1X+OX+3xJoQrOEixGvqU+o14qVbFg04bA/9JVtUvX9Nq9PvX1BbOoWajAsyxZSPPx/gSNhHlnkVhNJPlNB1xQOAiQxsNDlt5vXiw8YFiVMRTsEFmabxn++sz8k5TUW4MHFzyORzKE6MgUkfHddBIGwIuMDflYjGBIVlDU6t3FathmI+ixh1X3YHl18+j+nxcczO7kPEjEu2aqXRwlajiXy5LE0wgWqahNAdOxFL+feguv+UzGUECANEcy3ot28wJ/eiTD3Doi8WiYbk3DYkKpC521bbkvP5hc99XnLbb924KQU4rw+NacZJ0/fZA2Q36FhFRi6+6/vfJXr/9c0NaQx53ik34GU6dOgQ0jJhspSf86CPytammNWQLk1AJhWPSzIAEWs+MzMz0ygUC3KB+f7JqNA0/4A3xMY6J3a2TKqYYWt3SfMiJSyMo0cOCbh07OhRuW6lUhkzM7MibwgPbBSJ/FbW8C//2S9gamwcyWgKja06UvGUMovp0+gogk6XPgAxaZ4q9QqOHj+CcxfO4z/8yW8iYHQRT4Wk+V9ZXURpbBydbh/ReAHBUB6pzBR+7Cd+DtdvVjEzV8L/+Gu/itOPn8Lt27cwMzmN+fk7+OaZF5DOFWTTTGbyQo/rDwKSBpLP5UWOQIBJIhPZgAZImbTFcI5FCRv+T3z8U3juGy+gQLDG9sRdnA2Wip/SzKGRnG5Zv1QDtoMZaiaXAgD4dY3KjwIAnFgQAGAztL6xgVq1qtYLifHpIxGP4W0PPoCXXnxe9P+UXDzxxGm0W3WhFOZy1FO2JEaR15ISgHc8dhrnzzyP2cks+u4S/tEPvQ3HT+RhctroplDtJHFjKYBeKAebTSLbggHXv/86AED05AaBTUdMz8KDlgAAJa+Lwet3cOHFq3j66jLsUFYxAHwJgAYAuHXQilCUmD6dWTOelASAz7lmAOx4AOxIADzkGT8YGSKRiaEwlkW2mJYpBCOhuK9ls3mloYyEYfUdxPJJHDhxGC23g/F905ryJpnPvI4rK2uYn1/Gm+9/yJ/+awaAWvNUv608AJSpKp//NsxoELF4SACAdqeOSmVLCgzGFZFZ8vi734vWxibiCUX/fvrpL8F1LYRDjCpaxIkT96BaaeAH3v/D6DlsBEhTpRO9muDK2dhmwimvHg0ASKzTQEWVipeJMZCiy+k18c0zX4bVaUiByfWH9+tb3vwQWk0bk/uOwmm6MNMmvvHsX6Jen8eg30E8lsD87Sr+m5//JSBWgNNswunV8eVnP49EtI/qxiJKObKnKIPKoVZv4oM//SFU1xbh9nvY3KrAMKKIx/PYt/8EtrboSUI9Khv9gACeZLCIUaMgyQoAYC/CmfIoA0DpTr8dA4AN+BCBfgVmfwHGYA2uuwHbCwPmXTCTR+D0VZEZRguGNMdMEwnD5XQ5oO4txbrzTRr9YYHeH/WAR09DxXOJpmFiGtnDjRvnsLq6ANNMiFnkvffcDyMYQTKRQq1SFYNDUoF7dhOvXnhBEhcoWcllEzhy9Dg6Pb5fJTEbrQ93WHm7QQBVx+khE6nkal8iG4EUWwwICDfQdxnlqmjZlEYaQfo1EQSgfC+GQDACZxCBmZ1CJFXaBQDU77wmAEChXJAYwM3KFnKJMGLowauti4u61ePvIrW7Lf4ztUZbmiDTCCAeHCA86OC5r38Z7hB4548+iqbdkiQO7u+cwPfbNjKRCVx+uYrXLi+JdIspAJzscvLPfYoMDZVNv6uC/HszAPj87QUAgvUuCABUV15FJKgGE5our4d+kqDky3T5WZvX6dpOkQD8Sb+v/Rc5qDTnSmut+wTV0Ku1eltLT5aOx6g+1aiPNs8q3s932BePUgUE8GsaBODr6LQgHpuOnNVggG7a90pUdV3KrxOk/04AAN+jft/8OfUaCoDQTAbFmFHXSSUC7PRMBAA4ba/X69KAE7zgcYm/AeNdk0msVyvi+s6rEEolUZ6dweLmBgL0FHEddNnYEWzxPJEw8nUlapVGfgNlfqkkf6asKZx404+EDDnHdlCrNfDiiy+JIR7NBRWrivJTxvdRQksGEtNAlKxZfMfEK4tMWjbxfWns2finEwmRXVA+yac2zvQkkRYpFgE/qxhoxawNyeSZxoSGNPasEVWsr4FcIScsR64n3NPDYbI3yLTm4Ey52zMe0ON6NYjgK9+4iGgqic1aB/FUHuOT49i/bwzNZlVqSjF1Tqbk9Sh34HnmcI21MOORa7W6sEY4aOL5I3N4aXULts0UGFcic3mtuA6TF9Xj/UsggYRvAb/plaWCRilTDMFAvdqSQREBgECQzEuyeE14PfpL0D+MRpRNDNFCqZSW4UW346BVdxA21LWil8V9d9+HowcOo9vuIk2jQRjiiZApjmFydg5t28NWtQXb6eMLn3tKxTIyLpFAG4E1st4IDrGuD/M5ccQAu1atbA9LeD1l6BMISIw8mZPflQGgF+VRmjS/ph9sFu6C2+6Z7quFWj0UuinUqKJC+RQNhSiNRgV10773Nb+dhECaEmpaRhgAo8e5dyq/ZyVVTZ82hPMphbyJeaKUey2E/szGXyg26o1vb0C8IUgJV07oO6DEaAM9ikDuZQHwFQi2qdgQ3YWrxl+jZnwYFQiijLjYSLKhELSOjBlp73mwdJQMoGN7OHf+FQECiO5Jyskufq5uhf1G+x8IABDEGQWARs+DvhZcaAn00JiKGyA/8+9sIAkA6OZbMq+36cZq7miacdlc0/kyzp57BcvrW0J9ASkwNIaxu/6Kq6JnpFTkAkxXUDIPZMKpqgaZ4PsTNjk2MQLxJQI6jULMANV9y82XDxcXLk5K1WdmrrK593XzfiPPB5+NbLFUEi02c32pV+fCz/dLEIlmcGzCRKLg6+Q4+eex6saHWi5S4vNjJSSyNH1hVqly4Oa9SqoSKVgEALihkBjJJzAZNtCpbWF9cQHhQAAn7zspLquONxSjlEvXX8f49DRqjZrcRzRqYoM6OT6tnCj8Z0gt+ooKxyvABZyOq7yFiPYrQyCeX+bIBkQf63p9uZ5cVNjI5XJ5SQIoFIoynf/sZz6DUqEkkyFG/LH5X1laFh0fN0SCiGKGmEygUq3ikUcfxdjEuDBFNrY2ce78eaH1TUxNChPg6NGjyvHX7qLZbsl5LVD/v7GJiB9B2KrVxBOg1WhI80+aOdFhSjmCYRXbSXOkpcUVVCsVoatNcCoVJVCjmsxSMSd0/9npGWmESSGenZnDv/k3v4Nnn/kyfumf/wzedmwcD9x1GH/wf/4+rl58DVEjKlKAsUJZ3i+vKzfjVruJWCKKZqeOqdlJvHrpGv7v//CvMbs/CQ8N1Opr6KOHcCSEUCSOZmuI8tgRmIl9+MkP/QvML1UQS2VQ79RhmEN85D/9sRxfLGTKhv533zgDBCOoNjmNSqA/JGhkSDIGKW0skslc4Jrh9RxZ37j5EKRiA0MgkmDQU0/+Lb7y7NckKcAmi0g8HNS9oKRDqjgYZQCI6ManhO74l/i0HnHoVbS/HQBANWpE5DkEX1palr2AQAvPF0GysbESDh88gGtXLwtV2zCGuP/++yRqiDS3crmERrOOdCYnQMjSnXm86+1PCACQTxsoFwf48X/8ODJZW0wULTuJ1UoYK7UEbEaihai35/RUvb9v9/FGzK2d72XhxahF6k3pGd9BzF1DodfB4PUFvPKSDwCEs8AgIhRCSgAETKYHACN8hi4GovnlOh0UIECij3YBANoE0ECM+5N4ACgTwESYe1QQ0ZSJwlgO5ckCtwIxmiRwmUimxOckaEbgDD0kS1kcvPswNlsVzMztE2CAe5r4YASCWFxcwcLCKt76wCPoMyIxwGhN5TjM9YcMAAEAuPIEFADLotMbWLC6deQLSXzs4x8V/wwWG4yJOzB3SJgF7/vgP0ZnY10yrL/01BewsjyPUMgVbfj87UVMTMxgcmIWd504CTOZQ2OjJkWrpqOrGmMHgFJ7qzK5lbQDMQ6kXp0ApQ2338L5l5+jOhhduy2sl0yaa1QbDz/0ONKpCQy8FFqtKiLmJj796T9DOqW8BBKxMczOHMeJB58AOh3cuPEKXjr7VZTyJrbWFiUyqmuxII/grQ8+jNl7j6GxfFvO/e35O2JMOzd3AqnUGJoNMmCS0nzKBCZECrSip4sxoTT/nOQoAIBeN5qyTrnSdwIAXLeDRLiJRGAerrWAVrMK20shGL8fZvoQbI/FNO3umgjSfNQHAHqUsbF+oITSHwSoxkB7eihQTDeD+tnltJZMKWXkZeP1Gy/g8uWXEY2mkE2X8Phj78LtW0uIx1OImTFpHOxOE6VCHK+8fAaVrUUGfSGViuC+k/fDCyTFCVx/7EgBdmKTeYJ2/AHUd8pQSVpCNpssaqkVpzltG12a9TlkPKiBSSyWFEfuwZAgclTyucnOsPsRRLJTCCdLsPtsZIaIDLtoLFACsCYAgGvGsbaxLgBA0uiLBMDrOrA8Shf56vQy6MGI0J8mJHtHKg7kM8Dmxk3UGqs4dt/daDQ7GFAzbbsCIERJrw4WcPlsFa9foazNxMOnHkE4ygmoYqtRI89zPTqf8Uclfy8JgAYAbMZ1hoaIBEIgAJAcONhaugDTUNF6ukFX0/i+7L8yqWcDx9qD7CzfdV+aO24ibEzdnWg+aQJ9Rq9eVWUa7boybee6z9/PDzHi9bqyD2nwgfU8awI+F2LozAbQj/JUYKtK9Oh0LJEasn7isZBlqdYb1U+wHuHriIeAH4nK7xPdO02l/a9xz/lOEgDuXawVtJ+A+v3+/Se0foIBQtXw71EF2PE11Pkkc5hePBVpTulXIIlEkgIUgE0jRA6UGBkdAA7cdQKLlS1MHpzDnbVVYYBKzB4p7JaFRq2GPqncCMh5SsRT8lmZpZLoxUjX8LZJuRhvWw6uXbuOeqOlQBUyzdg49vn9SfRcZTDuLwS+8biKaGRTSYkp/x/SkJJrVigkk/R8IoE4fYd4LQlsGGEZZNEQmfsC7wMOmXgdWeuTRdtoNrGyuirXNZ3LSIQhlxyyicLcQxljK6kBrLODMCIxVJsWMqUZ3Fmt4qvPXYGZTCEYSUryzj0nppGIByUFbGV5VUAPXg/uO+lkGlOTM1heWpa442wmJ0BAo94UBmmt3QaFUfRKo4EoGXlMYiCriKChw+vHoSW9v3R8tMhaPAXMBwwk4xlhsLiDFkLhgDKkBA1CKdRVzLPB0EYobCOdiYpfV7vZQafNtT8qYAcHgPtn9qNn9XDq4VMwI3HYBL5DUZipjAAAHXuArWoTtu3hc599EpFQVO6zHhMmxMNqNwDgurYAANXK1raPBeUP4kXh116SOPbdUgAUMjdK7VSP9SgAoJD5PWNkf0XXzT7/yodFo3SyiDMSw18MvrU5Vr9g72vvbrTVsSnjGj+OZkRy8O1+52ixJ0RWTfsXrY8hmkSZkgXp4EiDGVV0UFem9dGqRR9uAwCqx9wNAmhgY/T1dh2TFJ679f/bhbR23RZZjEoh2A0AhP2Jp3L15FNE/X/H6uHFc69I48cGUMWc+kvxnmzd/z8YALyZ3mjTHp2iy2LnI8T6sxRzbCf8Q5PmndfSd+Pnz7CxCIejqDcttLseXr54RaYXbP5rTcaL0dii46f+KsCG03GikFIw+PRi+V1+ZJ1qYdTEhdeVkdacGmu5wGgspS+79BvdgGr6fSCAtHdeFxb/3Nz4EFp2F8VyWdgAAgDQzGxtTTZOQd9sWyHOpOz49yuLAaHdyzRRbfZc8FP5LMZnpzFgAUD6ukKKtgEAFRkYw/jkJDbWVpEIBdHcWkcEQzSrVTz04EOCcK5XaghGolja2ESYUWw9migy1otaSWrVVf6sNrbkpi5MFx8A4HNAAIAbBDVEAjwJxY8FygBOf4CxiQlZxEhHZ3POaCxuPNzE5T31B/jcZz4nBQA37aXFJRTyeaHss6AhErlVqUjDQkOYZquF9/3A+0ViwMn/0888I2sHARYNHj366KOoNxrYrG8JlXa8VMbq4hKyqTQWbt6Wa8o7iDpU3guMD+T1I8jA68+kBjYNhcKE6NzZYJYKadlMwqEhxko57J+dwtbWBpLxBO69903IpPP4oz/6UyzcWYHbG2BoV/HPf/wdmBvPYGp8Cv/rr/0vCINRUgFk4mlYLcbzRYX2Saf/jt3BzNwUzrxwCf/XH/wWjr35CCqrr8CIWAhHBmhZdQEoOt0BZvafRL1q4K8+9U38yZ9+ErFkWdge+w5PotOrIJEF/vKjHwFzcnKZAl6/MY/LV29gwEnX0IDj0bVd5QmLuSFN+Ng40l2aQD2zg50urC511xNwHA+dVhfl4iTOvXgBf/nRj4kbO/0AFANArXi7AABZvxQ9/DsBAGLGFtEAgEpv4f0/NT2NrWpN4vx4L0qEE7V5TMOIRTE9OY7q1qZQe/ftm0KxmEMyQcCDMT3ULioWysWLF5GMmzh+6BAunTuPZHSAh982h8dOH0Wu0EMoaqLdiWFhLYCtNqf/WbgRGqEFRUrzDwUA+EyHQkPEApYAAHmnDe/aPF499xqeeW0F9h4AQIrgYdQHAHo7EgAfABAI8g0BAJUCMAoAZONhAQCMaBC5chbjMyUEw4rSRp0p9c5tntdEAm5ggNRYDvuPHcBqbR0Hjh0WCZFwQGUDC+L2zXkBAB5622l4fYJ93wkAYIHHe8xBLG7Asuvw+pboOr/61WdlTWGhR1M/Fl+8i97/Qz8oko7lpQW88MLX0W5tSGoBp8Z0OKYx0ve94z2Imim5J6ntp8xi+w4UUy6fNcY13XfC5xtWMVsAPVWDQQdDdPGVrz2FTodpIgEk4gmZ/OeyYzAjKdx7z6MIDErY2FjB1MwQZ858Fqur12S9KhdpSNrHD/3wh2TdffLzH0entYZEdACv20JUZDRBdO0ofvhHfxzBENenNuqtGtqWhXa7h3vufSs8NwLPY0MVlv1YojA5JU6YYp4nbs4+AMCJMpt//i9bkrj172YAqMhEnyrNIMugh6RZR3RwFU57EXbHA0JTGETfhH54Eo5M8xyYaMIQACAq2neHsY6sZwY92T+18d/OufZB8G0NtWJastjdNgQMWvjSlz6KUJg1SAx2d4B3vfMHETJiCPI1uj0Vs+V1EY0MUNlcwIWXv4FEnEZ9A8zMziE/dhADrpkjQwpVW2o6+I6Ge8cE0Kdc08SXjCayGfoddDtVMWo0Q5w+c68lCyCIRDID00xjQD8LxKXpQTCGrhdBvDgHI15A1+NEb4howEFr6XUBAErjJVjBMFbWVgUASIUGwgBwLVsAANaK0RA9SraQK06j3m5jEHBQLHPSuozSeAzrKzdFameJBQN3Z5WAk8sn0bdM3DrXxc2rGwISP/zIwwhTrhLh+t0TFg8BYV1Z+1dENNy6uf5ePAA0ANANBdElmxkGjIaN1MBBZfkVYQBoTyKuTVqiqGNbdXPOOkZqLp8ZQBkqmXPbxs+6BhejOUX1l17Bj9wV0MCPBxRTP9eG49lIpRRYKFNxiXJzJbqWCRME42jMxkaSBrWkrRP85ySZ5qHMo+fHKADAvUXLTWXQ5HtUjfYt+muiZf8OJoACKPo1LpvsUcaxpvkrGZLqb2Q9oieJDwDw7wQAVByhSgXg8bEuYIPZcnsw0ynkxsowmIjU95AaK6HSbsnXGZXM60/mJOPqrGYTrtUVmWOj1UKAcZ1+Qph4nwojQ5kU8nXK5bLs2s1mGzdu3lI7+AC+cSK9YjIgeZYpGTohQ4EBathImReb1AglCEzT8Og9RV+oGLLRCBJDF2nuxR5ruwScroN0MiMAAMFEBczSpC4sUhyCSrV6Ax2rC49SBbI0mXsf9BjcDWNoI0IgwKRhakRYjVsNC8n8pDynf/X5Z+AG4jDMNFyvgwOzJvZN56VOuXVrHo1GC5l0TqbofKLrtRYmx6dkkLiyvC5ggN1V0ddd1rQpU9bIeCSu0pvImmXyQCgibAmP7Cz/XiYbnFIIan84OFSD17AYsfc8GlvT54XeNVG4Dn2xmFDRgcH1MUyWLJ8txnd3YXX6Ul8xJYVrJL2Z9k/tQ63SwLu//30IGiY6DiUARUzMzKFleag3yCAGvvCFL0rNzsEb/RLYe0i8NE15fQYAAQCmsmgJAJ9hsipFfh0KYd++farG+K3vEgMozdOIQZ9eqGXq6zdYvEF1tqBudvlv+uEn/UM7D2ptuH4AdaOmEcg3avj17/yWKbtvyqG+rhppzUTQDblGG3c1/XJsO7R6/ptM/Q1FrSFSIhdbpts8qaTKDGSKS8BCZ48y+520GRUk59dQvhxAyx7eCDzZ/uah74HgH4tqevUv8iduAgAoVgJLAtl0hAEQVto9jUAKAAC02rZIAAgAMBbw2wMAMmfyJQC7J2Cjm/EbXXt9nqVEGZE/aGrY6M+IBoYOnKa5rX1S0TERoTRxGiLXynft98+imuogKDr2aCyFL//dc+JrkCmUJZe5VieayekFaTv+ORNHV45RNLvBv3d5byjY1m9hfICA11TyjdTPbOdR+z/PK8Apvr7XJQbLpzIJLYwIMzVhkvFK7XYHuXwevC+Uf4NC1bVEhbR5FpejPgO6uaKBoWyOZgSWYyOWYv7nIaF/Me+1xxi+SBgpxoX4Egfep4xsWb4zj0zcxNrCAlKxKNaXV/CjP/yj4ure7Nhw+kO0ez3RmbGwoCEdo2dyWTbhNLkLS2PPuB0CXpL17DMB+GfGdUnOMzcr05TjJBuAC4+ZSMqUnhs2Nfk052OTzueLETtkANCsj6f4zHPPYXlpRXR7Ei/ETU05Vaoc4J4jP0sWwKEjh/HoqVPydU75P/WpT8n38fV5f9IsMF/MY21zDVPTU5i/dQuT4xNyH1HXS8nB6sqKNJSacsgNmACDJCxIwUEtaFgWaUbWpJMmCvkExso5HJybEbMq3mPVag2nTr0dv/iLv4JGqytTRBpATRZiuPdAEk88eA8OTs/it3/jN5EImHBaFuxmB+PlcXlPHeZIF7NwhzZu3F7Cr//Gf4e3PHASMIS2AAAAIABJREFUlcoicsUgtqrziGeoMeMkOIKwWYIRnkbXTuLxx38S5fEpbFU70sjzd4RMD5bTwtN/+zHk03GZ8jebNj7511/A2NQBOF4QzTbNYKLS9PB5I02d6xcLeE41+CGTvBCLJT5HigrfJ3iRymJjbQtf+NyTuHrlmlondD77SFwmv19zdnbWjJ11S1O21RRFScVUY+sDADPTuL2wgHDEFHBIYjDpCt734HQtTE9NiBSDtP9HH3kbei7d5FOIRumu25ZEhV6fMUfXcfLEvQi4Lm5cehXFTAA/9oGHMDFBmiFgxFNotlK4uThAwynCDqbgkS5M2YxDUGR0d9j95+/IAOCSYoRlU42ESIe0keitI2e3YL9+WxgAX722BttIYzgMq0jToCp0DcRk4usOHAFBlYKZj42azKrpJie0QxiDvjT+SSZ4UHutUwCGHsZycZhmAMNQH6lCEmPTZRgm1ylGkhZljyYDJJ5Jo28AyWIas0f2Y7W6hgP3HFfNv1SYBLqDuPHa67gzv4xHHnk7Bn0WcARapEVUbLltDwC/ERcCKEtHriuMnmzIZIbFx5e+9DcC7jGNgpGNktxhdXDq9KNITo7js//5I2i3t+SlCSR0LRfJRBYHDx7FieP3wu5yWie2pMoD4Fs8hISbqZ5jkWIpoJ6xS0aIBr0OLl56ERsbiyJLIGjE723U2yjkxzBWOoiDcw/JOmXZt1AeD+Ov/+ojiMdMNGtsikI4deodMu36kz/+fcxMFxEYMM4pjj7jpYaMui3gyNG7MH1oFst3bqI3cNDpOkili5iaPoyuxb2bcU+cbNGxvCPFWrGUFW1qJGSKfIGNgVBPBwpiEz8AvnM/gUUVN0ouoGjGbCV7CPSbiAQ20Lcvw7HWEQqlEU8dgRM4goadgEH/GTKL0IZB96mBoSQANN+jAxEZhtu0ej1wUWwKnlN6POjXUxFelD6qaVN/2MQ3n/ss4omQGCcagThOPfpO8vYkASEWTQjbKJOMotdlSkwYzzz910gnQ+i0N8XY95HT78VgSN3ytpbR329HAQDtAaD3dT1sgTDs0uk4HLuJrY1FuT7lUgpmmCkMTHhhGkEWZjSFwYDvJYqgkZS5ZceNIDN5DIEY13NFaY4Ge2iu3IDVXEN5vIjuMIDl1UVkEiGkwkP0apvodRz0XFP2TM/ZRD6fxvpWHUYkhEwhDqu3gQE24XpVxJhgRmbFMI6QQSZCAsurqyiWC2hsuFi7OsDtq+tizvvwow9LfDABgJ7nCAuArLXRDyUb3QEAuG6zSeFDxBjA8oF9GFK2RWlEp4fq4jpi8STS4+Mg68M2WOuGgJaN5NBGbfFVmAHVxAs92G9OWUexadXDG8U8ZQTwYJfZHhmYej/RrEY1FefwhhI8xeQYjdITYFD2YJ5HB6lMGnZXOfgzgpbraSpBAJAJX0rbz2krzQE5+U+lMrInk0FITTlXT7IIKGlTkbP0hhiIRLLbdXyQUDETdCm4w1TTEdu7/SXUOR8K2MDP4kvkOP7EX/mREKwIk+Vi+JHQvgyVx8oPghw8XmFO+HLnaCyu6sRcDk1KH9NJBOKUb5VheS4KUxNYr9cQScaxUasK25Tnj/2IkK/6AzEtZt3fbHWw2eyIDE4xuJTcjudUD9p4jEw+YY1w8dJlkdwR5ONxsT7oeWS56jpZZdBTV09aPmtf5ffEaT77n6DfFymZgNF3kA0NUSRDj0zRBAEZro8Z9J2BGNUN+0H5zH1N4ioDAUk2qTXq2Kw14JHBaHDoQnmSg6HXIbdBzEU5DGH6l9MPwAtGEc+O4drtVVy4fEMYNwRck3EP9917GIcO7hPfIEpG89mCAMkb6zUk41m0mhYq1TpaLTbQnJazhzPhERALebAHLmIRmlhbSEQTsC026wlhZfGkag8MNs68spz+8xpQ6ioy5oELu9dEOp1AvdGUGqrTYlw1933K5Ri52kUsFkIqyfvUFSCaDEDp7SRmkbucIUxZ9vNveeBtiCWziCYzKE/MotVx0WhRrhLGk09+SfbqLo3AwzQhJBtXefIMB+xJmYpmCf2fiRlcA1n/cVDG55XP8r59s4ot8xv/6r8fqgmzugn4WWtbtG5bP7wa0dPfJxNQPwZk9N9GG8FRBsFoY7jTBPuP2shr7wUdRjf+0QaflRsNJfhQc1ET/d8ep1IdybFrEfXBAmU6x5xytbhpqs9IG74NfmgpFn//zusE4PRsKX/eaPovRbbokEfpbCNAgZxzTYH3m3E5KL8plsk5jX78CB4WN9sAgChvZPHllIcFA4ww1tYruHzlmrAB+IBTR/OtEgBVKEnbLwXWDgCwt+DV12/vtdMMEN7A25jFLqmB2qQ1JUufH/29cp0CQ3TadYlqW1/fVIuTwcY6iq7jSYZ9rd7G7flFrK5ticyB7r0dy5aFXbnW07Bkx8l/NFJy9JpLEeMzVRT7QAu2FFNAnQvVCYyyAPQkTmhiijKx41mg44T09dVSzRE2CF+LaC83MW5O0uD4tDpOydlES4QJ9Wj0B2CRStAkMMTBo0fEeIQ0MMYB9ny/CQIBAkQMPJRiIXQqGxgvl3HXseNignjz+ut4+fwFPPTQo1jbYD58CpFEXLJF17e2RE9GT4NoLCGIIlFafnATJUpIpJfnluZ/AjIQHAgZgiZS76gntTwX/F1sIOW9yGZD13sVzUb9G+l7Wg/GjfKZZ56B22Psm4qboXEjpzg8N+lMWv7OhpWg2gc+8AE5JzyHdxYWcO3aNfmdWpNH05fJqbIc0/LKqmwYjA5k081j4znf3NwSkIbTeIInGnChNowGd2xOarWqAEnFQoZht3j3978DkxNl1Bs1cMM+euwE/slP/RyK49OIpwq4Mb+EVDqPu4/Pwevcwfvf/jYkvT5KYRN/9u/+Dxwcm4DLCBs6dKdS6HgWgrEA1qrLeN8PPIEPfvD9cJwa6NfjeTaqzTVkx8MYGGE0LfoEzKA89iBOPfZDcJXF67bfRSqeFbEwG6df/bVfwAc+8BjMuAHuDZ/74lcQiGTgDaijS0jsWYQmfD02qGqtJhPGMKMSr8N7jYWYoDPyv5K/kJmlDFGD4pr+73/vw7AtF+XSOOq1JqKRmNAK6cg8Iv7f9u7YLq7854BrnHLxVtR/bqSigwyHUKlXpbFUUh2at1EJOZSosEwmhc2NNXEMP3bssMSsdTotSXYQ3b05hBvs4Jt/93X84s/+Mp5/9qsIdqvIp7r42Z87DTPeRjyfgNtPYL1WwOJ6FC2vgEA8BzdEk6EWomRPcY3cw2DT65U2sdq7fskeJxxHxRAbuD1kgy5S3Q0kOjVYi0s4+/wFvHhjCy4BAE4KRG7Uk6LOHUYhCluDsUeeX2xw/9rZi4XlY4TE9C/G9Iq+i1SYHJMBuq0m0tEwJguM2atI4x+MBTF7cAZ238b41KT4hvA4HYKLNPoLBRBKhnHg+EHJI5+emxEDQHFe7vHYQlheXMfr1+dx8r4HEA7FZT1WaikySsiC8t2mhWqlo9aU1wOLECUN2DHr+9rXviomnEvLi8hmM7Ku8Nq9+73vwYtnn8Pa6iKarYYYfHEdIhNgYmIaj59+Aq1mR5onTmM4zVEmYDRWCksxyYKcJpeynhPD9SNd2ahy4m+EeIUcPPnkXyMcGaLZqgo7oVwuwnYsRCM53Hv3E0glyE5oIxYb4pULz+HSq+dRLhawtroqMiKVHa2eE4G8fOYBkZtIMCppKt6gJ67xqWxaZGon7n6zOP+7PSaocKpEfWoatm3J/dzp1GTvJyjAgpGU03aboCok7opFMtd4GmcJ13CbzcZ9k/dcAOGhBdNdQSzcwMr6JQwNF8FwEsnsQTQ6BZiJWTikqssxdxHkvSciOFY4YfFDIE1VfbCIZKGqKM5KdhFCPJaWKRqptWy0rG4LiaQpng/V6hJu3HgJK6t3MD19EL1eEEePnsTM9EGRWQidltNIz0GCvopeC/XqAl58/isIGYxojOLgkZOYO3RcpGNcazl1I4OO15eFLSe7KvFDDV6Yay37khnBxuYGwqQTBId4/doVySDfWl9EqZASmUGnXUWGzKt2C/tmD6BaaWNsbD9cl2tQEoNIDoH8PoRj4/DsKAxSogM9VFdvwGqvYGIqj45tye+Jx4aIR4ZobKyh2+ghgqKqGYJ1BEMOQhHGMLN5asJxa+ThCTOC7ARqrfsDNkFReP0wbHpBDAyYyKF+Bzj//GWUxkq47+R9IhMTiQjdQQiy+FpqmcyT2kKgyyV92zfU4/fyUSQYEQhifP+sGMGSOUNK8dbqlnhw5Mtj6HPCzvolFBazM5OyncVL8pn7sZ70K1auanpl2s/73m/o+Zb1MUkCAtMsIhG5g1iL8z5VMW8qVYdNJOsbRqXpelhFwKm6gHswzw8p2wL0iSxW6cnp28HUhEQ86jv+kzpvSP3H4Uar3Vb0cbL3SjksLd+RuFgyEble0MyTvhtkoxgBlQjANYoGafI8k0kWjUkNplkMuv/RPQzvPzbVfC87zCOf4j8MwOUBcI3inikNOn2I6GWj5Kg6ylBA3gBQbzWRzKSl/mp4PQwLGeSnJwUctphqkElLzde22jJgojSEIIew6Lj2s5+Q+rEnJnN9RGF1XTEVZd0kZoPbiHZApu1serlOMkqP569abcg9QTYrj8nu+VI/6UcUk0Gkf9prgMA1vbI4qecQVBJVDETIEhh05XMqEUMunZZp9tDxEPKCiAVMqq+QTeYkVrjdsRCkD4DVgpmI4sq1GxgEYuJRQ0ceJmlQvtVqVzE2VUaltiXHd/DwUZH9VmpNzB44gk988vNiZt3s9JDKTmCrtokn3n4S8fgQjdq6ABH1ag/RSBb1aheraxtotJuyrrgSmxdGIJiQvsgbdEW7L32dL1/ZHgT6bCu5J/xBLIfCZMVKLLzMDlWcKgdqvNbU5VNS0em6ftILPXRotNpHPG7Kvcz6mVIQAUYI/lKmK5GwavDGZ7xUHpP3feKuk7DsPmb3HcWlyzdgRrN46ovPCoBB6aaSpvI1LTl3tBHm+yFAu7y8LMxcAYuF1TuEZbVQKhewb3ZK6t7A//brvzzUTZ8udrjYjOr19dReN4M71BdD9Cz6QxdRuklWlB41bVL9lTaI2qGXaZO+vf82WpDtBQC2fyFvSLp68z+fxsNj1f/zOElLGdWo74AcZCVAYmropKuNQvY28nuPj6+tFwkpaGWCvdsDYbThH2UgfMv7l59T0W/SXWomg8CUPqNhBAAgRZ7aGJrN8CZkG6sMIJTZH92flpbX8dr1m5IRadApknX9dmOuR12jAIBadPXH9woAqAVSmbqMoqmjTbfeLDQbQt8D+hwTADDDkKxKNv90++/1gWg8LbT/YCiKVy9elWk/0S4Wgtwk+PDI1FKYrn6M0p64SP0+9Dkf/bzr3pKf34lFlOsrB6pJp/5nmYioD7Ug7Cih30gCo19fR9boZ0ZtKApNJsWJxmDU/bOBlnrCjxik7mhscgIhMyL/90VnRF2QgWgiLp8DbhcHi2nkojSqDKNULMlEndT7p//2WUExx8YmMD41hdXNTRiMdEkmcfG1K6jWG8gXywiFWICqBUISJwIQjT43dZrjFQp5YZyIhMHpit5X0Gbfx4DHz4m6oOC+tk659KqpHY23iNaLYz9zXm0Hzz//gsRGsfG3JMtXZX2Trs/P1IFzOlYqlfDzP//zWFlZEcrS5z//eYm14znl7yoxccFuy+dUNotmpy2eEsWxMsxYVJkMBg0sLSwKwkpjwBQR+GZLJAOcOPM9k4JYq2wgk07gsVOPiDt5NMpCzUGxVMZv/9t/J0604VgKlssEAQ/7DhyWBn7QW8VbTszh4WNH8aaZWfzuL/8KYsy3Zh51OITuwEPdbiKWjyJTiuF/+Ff/Al1rQ7TGBL/Y8JjJENYbtxHLFmFE5pDJn8R/+ug38du/+4cS7VZrVCTpIRqKobHVxczENJYXb+HDH/4NPPF9R2EmArD6ETz1zDfRN5Lo9UmXjIlLb4zUf143xvNwo6dJJnOW+0NpNPo0mZQOT7mBq2ZBJ3IoM6epiRn87d98GX/+px/BzNR+aRS3NqpIJJKi29frIYsCkbZwiiAFHqcG6r7QMV7SwPlGUDLdcR3ZPBWQSACAgE8fsbgpIECzWZM17+67jiOZJKikEisI+gTDfbw+/woyiQQ+9L6fwl/8wR8iEWjhp37iCZy8PwUPFQSjJlq9FNZqZWzU0+gij0A0jX64B8e1SD7+hwEAHP3zvPU8ZAMustYm4t06WstLOPPcOZy7vgnPSGFIk1aul8xGZo54QJk+DYyBZDdz+itNV1Cx5QSE5OSHgA3pezQUHXhIEqym9r5rIZcwUUiExGBtbHYMobiByQNTsNyuPAPiDsxzTA2mOBkHEMvGMXdsDk2ngfGZCTGa4r4xkEizCJYW13Hj+jzuv+9BkV/xWPXSRwAgEFJAgN5ShNWho1W1N8QIAECDr6XlBVy9elma/7X1VSmkH3nkYQF0/vozfyV6ePqGEACwOl3R/Z965DTGxydFMy269AHNpFiIqkJL6W7Vvjm6f8naLuaTNKvj9w5w+QqjMq/D6bVkWt2x6shkEwgiipnJe3Bg/1FYFn0wHHGp/9hf/kf0nJYwgTqthpK9+PI/xTZQngOydTCb3DSRzqYRTcaRKxVRbVg4cvxNMlU2zSL6/QhaDdW0OHYHqWQUg4EtBZ/nMYqWawVjcgkAKDCA7uDCPhuSBaEAFbWPBoX+ydePDJoIWzdgGg1U2+uodprIlmcQTU6hPxxDz0uhP0woqD/AmEcyfch4GSJI884h3wu1pDyNPR8A6MmEX7Eu6GBNwIEMMcb5OlJkMvEhk43h/MvfxNbWbaTSMbQ7PN4ETp96J6pVC8XCOKx2VxqjbDqGZm0NmQSprlv42pefQiYVkYZlcuYQ9s8dluaf5rm0s+apJchDXxhxS/enVizQyQgSA7JQUIp6gznpjTq2NtcRMQJwrCamJgrotiviA2AQ1Oj3MT09g8AwjGx2AnaHAHcMrpGBUTqIcGIKQyuKkDBdHFRXrqPRXMT4OE0jPbRaWzBNTgkpr9tEr8W2qyRgkOWtImB0EAoxEYNNYgee10IgSLkcI8HoDk5PoCySySIaLRd3FjYl/SATncCwEce5M68KI+Dk/SfFJJMAwIAQAAF/v27mtZe4Q1KqZW1VYBhpQqywacbbDwYxMbsDADDil94bZGKUSmPi18PoU4KWTbsLc9BFb+kyzD6PWYHy0uj75rmUNqpalmuDGmbpmk4AKQ4AqM/3NfCcHPN/1Wz43mBSo3qKpuwzv9SAz09oENNX/laVJ89mSEX/kY1LynhbanwCvzSyJbDB1Cf6OnB/TqQSsHuWsI7a7YYYsrG2GtJ8NEZmASfLXHuVh5eyfuXASH0eNTHXtd1o7chhg+onVNy2rl35Z+6YLtdH8ueEqeWbtnIt91mtrC3Z2JvJhDA7I/EYLEqmUkk0Bh4yhw8gWsxvMytYX/EoCZJKhC6lID6jVMfnKYd/xY6KRNKS/EVpJ+sisiBY91AqQTCAYAnXz67VExYAa2kCiJyGsxl3adApPZpKVJEmVpi0CrzghwCgfkqHDFv9gaQR6CMVNZCgbIWMgeEAmXgc5UwOUcbjtRzE2eAPDNgd5efQDw7hDFzEMwmsb9VQrdoIhpgmZSOTS2F5fQnZAhOwGgibhtS+ZN6GyMyOxVEslCUCfHm5jmgiAQd5GY7l8n3cfc8MImEPi/N34FhB/H+svQmUZddZHvrdc+d5qrm6hlbPalnW2JIs2QbbYPxMAvYDEvIg5kEAJ4EQFuQFQkIIecmCPELCYpEYEhzAKywefkAAG9uSbFmTJas1S62h56GquqY7z+eee+9b37fPvnW73HZ48KTVq7urqqvuPWefvf//+7/Bc8OoV13U6m14Iw/BGPshtuKk7TOBhWZhBEbZNO91LgJ6/HXPeE7JyvyYRDIj7Prgd+I14P0yjC1GcjryFOgxZcljxG10LJ9k809pI0Fg+laF2O90hjJgJhhFhgXPGoI7NMOemz8gNtztt9+DZosy1gCqNRcPP/oEYtGMPB14j9iCEQCg+S3ZEzz3eM821tdkhmik0Ia51e22MD2Tx8ryglh6YwBAC9rP7LTTfAsIGETIHIK2udWBGAyKYmD/m2xw+TkbnzHZ/O9/yPY3jPv/frMGfPw1Dht3P57In8yzIbcTer5G2/yPPQt880EudjY1UUY4+CZ+k6/TPuj23+3/nHkfPK/MtjJeFH5lNPn3/U313gVjI25M6CRh8AEAc2D7K5JUG9+VnY+jBQC4ICcBABWQoQguXrqGC5eu+qZNjKaj/t02+LaJlVDed5P9qzEAxgeDdF9f6xExuSYmN83JNUIAIJWIYGNjHdMzc0LOOJkk5b/RcrG1U8G585f24gzputszTaRpQsn80BjqBnro5BqaBGPsPZwEACba+PFk/4bm30pgfNNA+711RX1jwfHHxk6we9fDsmjsOjK6WH/qHw6L/kZKGKnvlgWgHHfSfhMJNftEi+lEynhBhzKAbEY/u99uYCmfxMlDB03aQDKNbquNleUV/MVnP4/d3RIefPAhXLh8GYvLy3I1LVUryE9PY7u0i/MXLunwmJ9f1FSdL58Or7apW1yY12bEBl1Zoj4ywgbO0vOUjMCyickHPl2N3gTGZGaIPnPCc3lR/qlJJnDDrNVnn30W5d0S4pGoifNJJY1UxHfz7bRa+n50in//+9+Py5cv68+f/exnhfDza/OFvAomNrYZThfDIUzPzuh6Xbp8SWAK9ft8T9QK0m/htZdextz0tKbofM0rK0uikE8V87j7jneq0Z6fmxE6Or+wgD/4w0/j2vomqs0Out4Ic4urcIcBFKZmsbg4BQxKCPcb+K73vw/3HTqE//SL/wq1a1eRCAYFmIwiDvqOh1A6iJ/46Y9jejaOSLSPjbVzAhxYHCYyCXRHTQyCCQQjq6i3cvjod/0kRqSqw1UBpWkJTWGcJPqdDiKhPn7jN/41TpzMIZ4KwQ3E8cUnX0Dbo2kNGSIx6fHilCi5XUR9BgCN70LUJHp0/Y3ItMc8AwZIY+Oko0xU/YBMc9aubqiYWlk6iN/49U/g2WdOIxZNSF7AfZTyFWvAJBCL+7LPKjMVxB5AasEzM40xxpxm/zCNmym0iIabArDVrCuKkUZx2RxpvCbXlwcpJwVvn30Z3/zQg7jn+N34r7/+a7j96Bw+/iPfiVB0C/H0CM3+AKVmGNvVAmrdPPpOASPqJoOuikFHXnZ7Mrf9z/JYtjCxr4/BRPaAPLT5VvoD5NBHrrODZLeO+to1PPXUabx4zgAAZC/dDAAYEQCQyZMPAvvmZvrbcCRaMudr6UgIwUEfiWAAUTKN+i6msgk5k5M6OX1gGpFUGHOr8wIAMvmczhA+Q8x7JmDoRIPITGexdHgJba+NwlwRDkezjDLssZiJYn1tGxfOXcGdt59CKBT9nwMAvH5ii/j30feZ4T1kUcPzmaUyjwk+j9fX11RA0hQzn8/oHr788ksm1WMU0JScjf7K0iqOH79VABk/LrkJ6fEC+g0IIIaR37RMegCNjQJpGDmgFGaELz32BckCNjavYG6uiGptV1KefHYZt6wexdyBebSrnJaG8ad/9AcCAzotMhO47xnmivVJMSZfxMxGGHY9FYfLq8sYBQPI5AtwIgksLh8F5cnDYQIBJBTfJBfuXlsSBc/r6Fxn2gEpuBHKAzqUkwU0ESNoo/QfX9tpQBYfJPJBj8iwinDvnFIAWr02rpeqWFy9FeHEHALBWVTqjGwk3Z1rlA0+873pA0AAgECdXV1awPsYAGzIQqLyM9qP75nTo2wugVp9F4WpFD7/hT9BJNIXSEHTw15vhO/93v8d9XoHQ8/IM0hVpj9Hq7aLVNxBKNDDC6efQrtZ1iQskcyq0D1x8iRK5QoCpK/7OnTSaQ2zzNc0+zHBnLrxHpN95oVCuHTlsiZxbpteIkEszBVQK1/HoN/SL2ZvE4ieLswhniyiXSd7KYVuII3QzFGEEwsIuDE4jAMN9FBeewuVylXMzGQ1da1WtvQ+49EB2rUdeG0X0VFe4MAgsIOR0xCDwnH4Okk551k4FIDDoQXlYq7HxCtga7shgCQczWAuv4LuDnD66ZcwNTOFO+++U67hBNg01FLEtalhBfw4IbFPyJKzjBByXMYAQCCA+ZVlBIKMrAuAAMD161tIxFOYmZnDkPF6ZK8EyRjrIo6eAACeXxYA0FDL9/3iuWyGgYxVNF5UFgAYeznJr2FvsGcbexYLJh7UMPg0JLNGsuN6lDR6IzsIBiMIjOipNPRjVflMkMlAYIlsvo5kAGx6XZceMKwxhvIN4rSczTEHY9Jcqy9hwginrwRT/fG7NRG1AKEerz1T75vV/3xtewNE6z1iTgnW1YyK8xhfSF04WTm8Tz6obJv/RCqlSOdUIY9Ks44UzZ2HHjLz88D0LPq+D5r1vpDsWIM903yPew2/1rZABNcXgRUbnclzhMbIrLUouaLOnvtku9PD9vau9tJms4MYBwBd7osROJSxKqLRSH7EvPHo98T7uuc/Zmp40+/YSFCling9ZJJx+QQ4oyGS0SiK6RwinoN+vYN0OCls0et5yGZz6PR7AgGcaAhd11O8MWNUCzMFATkDMpBCQLNbVyIGZXqMOE6lMyhOz5ihZn+Ap556UfLTUiOIWCqJZmsDd955C44dXcL6tWso7zZwfa2EXi+gPZXDr6CM/TitN/WRzg4BojaqcE9aZHouswblfaLUE3MN7Hrg0IT4vwBaNf+0B6DEgewl84v3SswCuo/EyQCg11FLAIDjhDEaBBGNUKZlNPz0N7Ks6WQqg2JxFt/yLd8Ot890mwS2tut4/ImvIhCIwnWNOSTP057bFACAkatIQH6vjfV1AQA+cVkAAKUBs3NFLC/NYWd3C4F/+TP/aDS9ir+5AAAgAElEQVR5eNrpPV84XwgbA0uPsV9nijwTcWbyLc3f7cOynzEw2XDtL7Ds9Gh/A22nxlZ+MNnUjRtKGpKIMnpDy+cflKbpta/ZLN69TE8d5r7jv3HBnTSb2dvQrObYPIT7nf4pQaBOau9z9nXb9zNZQE4ii7omQvXtpHmPAfCNAAA+aNzoSDGiXocLgFMjZdKGojjz5tvY2NwxBaefjntzAOAvJwHYD/rc+B5u3BD339ub/X0SiGF90+s2MTszg43NbaQzeQQjMVy6so65+SV84ZHHFGVHzQ432Tap/+2eKFBCvnjhRf83h9AkWGN/tp2827/f2Pybh3dvgnXjPGn//brZOra7s10b9hCxwMPY8ZZGgX6xyrXHdUUaUzyVHHsj8OM0CGJjSvoV/1taWRYK2ht4yq5nIZ/KpMX8aNUquO8dxzFXzEvHSsR+/eqafAaee+40eoyES6fwfX/3Y6g2GijXqkjn81jb3BByMjM7j53dCq5cviYN4sw09UcDrS+65hMIYGNOlg9paJQD8D2wASPwp/fGKSV9C9pt7QcEZ6hvY6Ovw6TPDOywpAGc6q+srOqA4p9ff/U11rcy4SsWi2oimRJB7b42Xn/68YEPfEBmNhZ9/cIXvqAM7nQ2q0KZ6DABE1LKl1dXpC0sV8s4edtJlHZ3Ua9W5QuQilO728Mbr70m9kGW13HAyJgG/sa3fxjFPD0RqipA7rnnHvyLn/95NFodRONJlGsNFGbmcH2rhNzUDB567zfh0sW34fUr6JQ28GPf/3dwcm4OZ554DG8+9yzy8Qiq1R0EokFNW7/vB78Xd9x7Aq3ONjyPkwoWMWGldYTjCdXiLuIoTr0TH/2eH8fGFtDtMw+3q+lio9bEsD9CMTMFt9NAPN7Hn/zRf0Ey3kAk4Wjy//TzZ1BqjuAOowgE6ZDsiZLHKX8sTCqma5y/2WD0B4aBIg8GCwgaZpCRRnF/cJSxTE8ARrLtbJVQzE/j4Ye/iOdPvyj3fpr/8Izg/TW+JD7oqnxlY/qkoazt8/ft1mwKbeFj9lizL3I6EwhQx1vDQw8+gFarjsWFOezu7uAd7ziJaqWCC+fekGbwox/+ENrlKl5+7kl890feh7vvXMUoWEY8E0Vn6GCzAmzXUuiO8vCcDPoBB57DiSgZoaa5/Mv8tx/I5bXsszlk094fIIs+8p1dpNwGKlcv44knnsNrl8o+A4Bu+2QAcMJKBkDUELKp3ZOYgDIPXgDffZ1njeI+yQIA0tEwApwcEbTmmTHoYy6fQaBbRzQ8Qn4uh2g6gpnlObijvvYVFni89vQosQyAHJMClmYwCg2Rmcr5AEAQA5e01Siub+wKALjjHfeaovwbMgA4jTQA8hgA8NcSm36CSo1mTSZ/LEo4nWKxwpjT8s42kqkYmq2yAAJqf8kM4h5P1t783AKOHD6GSJiSKWtUGpFkzcaD2Xpj8szdOwNMNBIZAN1eU3KAv/jcnyLgkFrPc7MPl89eMIPbb7sDt9yyCrfbQmqmiGe+8Bmsr7GpJLhiKJ6GAsokBFNXqGAmc2oQEDWbAAAnUZyyrh4+gUg8j57LySX/XUrRUGzg6FgPNsyDrmnEmcOtSV5cVF4+jmQAELTR+3LMBJYFIoEI1TE690YIjyqIjy6g17yORmeAthvC1NxRhGLTGAQyqDUGCEbo0y2xoMAEFukC+NSTGRMrwz40E1F+jZHjGwYAIxkJ6MoV3m0jlaaRXQ+DYQdfeeZLCDH/ut9FoTiLUDiBO++8D9vbFV3bXCYnpmKnVcdULg2v10A6GUFldwPPPPW47zIO7eOn7rtfplacmtHYk5eX95kTWp6lcqJnnGGITBBSlgcIxWLYbtRxdX1NzuS9NtNgUkjG6C3TRLuxi5AzQJhTctfD6vItSMQZ3zhEMpFHBwQAjiOUmMeoG5IhMJwuymtnUa2uY3o6J7ZFtbKDcIQyhgG6jU247TaioySGgy5iKcrVGvLIUStOho8flai6rA9Eoim0OyNsbFRQrtIMjjFkaQQHcYTdJL765GkBAHfdc5ey3BVswTx1MU8M5V53xKFkI2Aml35DTgaexzvMwYIAgBUfAIBMGLe2dm8AAMTHJbvC7SGOLtqXX0XIrev6mlrJgL+qp5j/7u/PytuwwICdhpvJme9Ab1i0XKvGkZ5xl2HVDUbuaZ8bU6+ZfoENk2WQRTSlp5mblVtyuNPpsqE3QzYaAXK/8fp8Dqjzp0Y/JRNZAtJkqSgdYML3hnHMxt8r6Jv96ZQxgB6b42Zdem7bJ1h5g+1L9tdzttbXxwNG3mljqFnL0E2eDEbuu/xeNC6m+XI0ncLl9TVMLcyh0e0ogSU1O4fSyEFLDEwDMNpEBcug4M+z8gzTS5j7IAldyEGv3zQSaB9wp28EmQCWJUsJQK1WVxwrp/6xKHXqDQFKHZfSBuM3MgaYZGDI124AAHsvbRS5j9sbIIDrzutruKDowVhUgHVoCCScKNLBGAYtptVQruqgUCioBuVZ1B26Yk70+w6uXltHvphF220jk0+j1q7BiXC+PkC9WUfP6wsAkGRhFNC58NWvPoet3SYabkSA1nDYFKvy9tuPYGVpEVcvX8Nrr54T28EbBOWoT8+RDk1/HSYtkclqAFGxH8exsrwPRqYo42RKrC0j0i9ibK/Bfxc26biSgRDIZR/GCGYOdsjA470zwxDGdkcFAvAcJADAB53xpAbMctF3O9rfTNy8I4Ym41UPHjyGe+59CI0m2Uh9PPnkc5IRcX/mzyBBrtdrKe2FVaRImKPhGAAwnmMsLcgsaWN+YRpLB+awtX0dgZ/f5wFgCyHpdlxXC3yyobdTdQsAcFFapoA9kC3t3zY644nJTZICLJI42WzZZnuSOj7ZTE42W4lkctz80RV6r5g0m6T5/mZzIkqomC3dXDaQpIn0dLEnPQz2T/33N/57heAI0RjnM3saUtv4Tb7nydd7QyOqiL9x6JxdSSoCLSnd5nHyZ3CjIsWJlGxuyET8dGYFQ5qeEwB44aVXUK4SDYoYcw/7vcYJALYS/+sBAGZj9N2jfQbA/gJ5Pwtif5PORUlGA5tBTnvOnr+EdI4mepzYPGlMSvqiNkgb2O26hnLGbFU+VNyoVFB9fQDg6zbt9kb41DS75iZ/H4MIfgezn00w+X5vBgDYQ9oCaEIDg0FNwrkZcu2yqeezFvPN9bY3t0SP59rnZHt5ZVlFEDdBUtxJh4pRRjAcoFWvITR0NQ1kEoSidpi36xvr8Wdwrbe6Xblv54oFnL1wXs0BowaJptJkkVTutbVrylIl5Z/GN3ytyXRKm5d13lfc12Cw93fm2zcaQjWNiy/NZVqa+BuwI6hIGDaKbPD5XPG98/1xsrOxvoEnHntchc3c3JwABwIJBBdy2Qyq1QqK+by0TP/8X/wcXnnlZX2fWq2KP/+zP8Pi0oppyItTMkzidWGzTNpWNE6juJY2XWacd5pNHVirBw5g7coV7GyRGkl6Xx/vfuhBpFMp7GztYGZqRofhJz/5O9IgJ5IpRdXxF6/jidtuR6PVxnaphOMnjqBUXke3soV/8sM/hJVsCsleC7/5738ZhQQBDBe9UQe3330SH/vxH8L29XMIR/uo17ewsjQj8DAUy+La9R0ZvSQyi/jk7z6M//rf/hybux6yhXkMRjykh4jQWXsURHl7Ryh3sRjA7/z2/4XAYFsTzkEojdOvXcDaTsu45IZTILNPNE3XFUJv9fX0kOjQPTsc9Y3TTONt9MHW6d9f/Wy+2ASy2EoZc8CrV9fwqd/775Kd0KGZv1v2h5ozRbOSmmaM/4g67JnE7lHo+BPkmGxTOMYTBqOtY1HNKdvdd98pL4DlpUU0m3UcP34MVy5fxtkzr+KeW4/iOz/0PvzZH/8+Di4X8OEPP4hsLohIgvpMB+1hHFvVESqtGDwni0HIuC8PhJQ7CAyN+d1f9r8b9jhqCjWlc+B4Q7lqF7olAQDlK5fxpS99BW+uNXwGAKdZHkIEAGgIFYjB1dR/YOJJfZ29FNp+sSz7O+rEHQIAEQTI5AgwxotJfAPMF7NwOjUkE0EkcgkxAGZX5ilklh9GjMwXTv85LaePSHCE7EwOmakM4rm4AABEQ3Q6xaDPvSmO7eslAQC3n7xbE4pvDACQvmvMI29kANi5pGEAsKl03Y707KnpKbgE2ajvTkWBVBj1jWvS0XMtbWxsSr7EM/mjH/luGVhRw0oxKOn3pEtaFoCZhO1dL3MmmTspf5ig8QKo1UsoLkzhxa8+hfX1K6g3KojGCLZWkUkXUdop4bbbTuLdDz6AkdeXnvzC+bfRbtURZKcskNmnMPvyBzUx9CzwjPlVrpATkFdrtnHqgfeg3qJmlvR7Ns+mceH7I6jF54xRV2xATKHIuFsCAK4AAO7LhgFAM0cDchM8Ipih5tLk3CKMEqI4h8ruNVTrDorTxxCMzCEcn0GLOnP6TrBp083xY2/5fCtu1yY/+DG5lgUkpoHR/8uWSiaXpqh0ggOlPOQKcbz51ivY3LqKvtdUk7ZbquKDH/wwVlYPo14ntX8VDSbQBAI6p/KZBEBTu7CDbr2CLz36BbSbDSQSxqT15G23YX7hgIBqFr5kiXHv1b0esXCVWY38aERJZqRcLIq3rl5RygXlkaHACMV8Gp1mGfl0DOWddSRiHKNSatbA8oEVFHIzGPYdJOI51PsxxA68E4HoDAbtEUJMSAn1UL5+QekUszPT4HypWtlFLEZnerqwX4XLmNghmXzMI+9hCDINDEVcWeFKrSCgRzkPjfPCavyvX6+g22MqQQGRSAqDTgCJYQpPP/6MDG3vOXXPGABg888Gk/fNAgCKafQBAO4Rms4Ldvg6AEDXxdbmjqLiZmbmxQAgC5ASABrOJZ0+qmefFwBgKOW+B9iY9Wj2Num/5W5vzN+MHt5oxAWC0oyZDb9v+sd7ZaenBAAsI5f3zzTYvuY6xHVp+gf6mHFaT7mJaOiS9Ro2GBsXOdJzLbBhpSmcx/YxoIhYTrvj8RyaDXoQOIrbo1lpo1lBr99CJEoKuWlsDcOAZxBp65zAMmHga4eXFgDYP0CalLvy1EhGwjpfef9lCUOWhrTgBDcGaLTbKM7PYZ2+BPEYeqMBbjl+TPcsOzeH6iiApoYkpi8xzEk2pMYngY2+ZWfw9ZskDp+aP/Ika+KeYjY985wLRxaQTMnVtvY51s7bW7va0+mUT8kNB4TtNnsIfw+wLLRxTCDNFSlNNf0N7wfXCfssbil8FalYXIeXDNTpWRCJIslfwQgSTgROb4BoIISg9u8gdnZ3NcByR6YRp9EsTWqvbVzD0sElNDp1JWHQTJVAdrVRQ4wSUSco6Qev7erBQ5KVnnnrAjqDCIOQEAqy2W6jUIjj3rtvRywawpnXzsg5nywAOAkMhiGBHmTYcD3w/fhP1BhYsfeB8ixeawIyZu/ci58dn8/ah33PFNH4DQhAk/KeOzAu/ZSC+tHZHKBRBkAplQUA+n3u/fTB6ErexP6OXyfAORTR4CUYiuM97/lW5HKzqFQ6eOrJ04qU5XlhGFMQOBuQHMEAkEYCsK6Bqam9+LzyrOlhcXEWiwsz2Li+hsAv/OxPjE0AbeMrtLfXM26c6fQNBhm24bcUJGp7+XUWKbJNEiecXDzS40y49+5vyKzswE6aJ8EGi3RZFG5/Q8mPU29smi/LQpjMqXX8qYNBdeRuTsq/tHTGsS1GaoiKVV+/OhFxKLDU1z3dvMEzwRmTFPj9heQkPWryc9pApYmyCQrWetDQ/y0AYN3YLQDApsUCANx4+cYVr+FyAhrDU195VlNFNs/8mOhgBvTco9paKpY+9I0lAPba28bYXgdzT28EAG7WPO8HPyYZAOZ6MMOVZn91xfU44QieefY0tnerZoOgZofUGo8bt6HCKVGCFBulAOzFIn0joOlmBb60z35coLFgmLR/tK9ugrx2E6Mw+32/Zjo44UkgFDDEg8E4WfOZmpqaMpFv/uRcB2Y4jFqFesYdfV2nzYxcGnFRC+ahpwkuNy8WwaSwdzGdz6HbaWmToeM+G1lSsum0z/+Yu7pycBXnL13A0uoKvvVD34b+gA6yzC0lPdEc5ulMWqY6dFHlf3Pz80q4YHYrAYCxBIh+Q5GwXg+daTUNIVXPLx5YLBo5gQHduPDkOBsM6T1fuUIK7pyet3qtjm67p2acwAF/Bs2gtra25DXAj3Gtc/NdWjqAH/iBj+HRRx9Rsf7E44/j7PmLmDtwEGsbW5o2rB5cleM+38vS8iKeffYrmMozzm8Jpe0txMJh9NothIOOfAFmZ6Zw7713oV5jI5BVwbu5sYU//qM/RbE4Ixohp3Gk0iUzGeSniqg3m0im03j9jTO49bYTuPW2o7j45mv4yPvei9tXFnH78hz+/vf/LcQdF8VCHMNAF7/0K7+ItldHMhPCbpna0jwatR1t3u2+g8LMCja3OyhMH8U3ve/vMt0dnT4bMwIZUdSqDSRiWSSicTRpTBh18Uu//NM4eiiP5Vnm3o4wDGfw6ttXcfZaCYNgEk4ko0OCjygnZryOBAACjL4M8zDtaWJCxNo8t35j4QMA5tAbIRFLYGPjurwkeG1WV25RpNCjj3wRr75CJgWZLUbSoozlwR49W74Q/rRKTYVMdU1hYvcKPtPGVM3sh4oZC5K2yaKwh6mpgg5NAn3FQg75fA5ur6tc5cbuFn7wf/2bmM9H8Ad/8J/xYz/+/VhcSsMddhCMJRBNz+Dy9Q6q3QiabhTDUFIO2X0WlqKlmwYWI2O8t39/No3kjTG4k/sgC3SadbKRCwyGSA16KPRKSLtN7Fy6hEcefRJnr7fhOXsSgPDIleleNxBBX9IDM9Wx8IuAAH8vYuQQKaoEAFKREAKeiyibRzEAPDEA4qMuMqkIApEAopko5lcXEIoxKtVRA8WJOpkx0nvCQ2GugEg6guJ8EUmaXjIyUJM1GvwlUNosywPgHbfepWKaRcjX9wAgHVkexhMAgJG1GWLyEI1GDVOzU8CwL0MvJjicP39OEWeVyi7qjV3+eJ0BlHfNzs7J4LXV4J4Rwbvf/V5/MmhoqTIFHLv+G7NSa3rl+1iaWlgAAItoF+GIg82tNSzdegyP/o9PY2dnU/efdGEylZhSUt7dxclbT+D+e+/FaODhd//bb0sKxLQJglBS/BIko4u6r4E1AEAA8zNzcmOOJOj2P8Bd978bOztN0bwBmowZHT33Ru6VnPREGe+qJCUWjZA/AKm6lgFgil0Tx2oMOvsg5Zaxfw4LvZFHJw647ZfV6LbbORw6/BBcLw8nkkeLBqAEZocmRkwpDpJS+Ckcuj++LfoNK5+1lNFj83cD6jYRi4eRSIZRrW0hk43iy48/jMGwK0+AZruBQmEKH/y2D6kAZtN58eIlvPXmW2oO8hmaq3q48/Z3YKZYwLDfR71awdm3zkiDSz027/vJ225Hz2PDF5KbdjZXUH1HthuvlQV8lM7kDTTFPre+rpgu6vxT8RjSySgqpU3MT2VR2l5DLDLCoN8BHZOKuQIWZhblBUDvm0onjPTBUxhFpuA2+ggOCcT3UNm+jFajhHmuxfZI50M86iIR66DVuAi3vQtynYYD3uO2ZANGkx/S80KDrsGA080AYjEm49Sws9PQ1G40oqyG6RFJpGN5oOXgyceeRr6Yw7333auza6z/lyrUMKo0PJhgAGhiKwDgGzAAui6ub2z5AICRAAgAoDcNpRkhD5W3TyPYNQDAeOpt9d6+zFUAhK/5Z71rWbkEAMxealgDY+mAhipmKi1X/q+ZsJskJD2jNAtU9B+Hd6wZTLoSG5hev4t4gg0wn+GgJG1q/Dn57I/82qAnNmAqNY1W05NxKRkk/UEXzU4ZqSyjm4mEU2pFSWJAvzyaYw4dMUdMO71H7bZlnu1Jblb7C4ChPIvNNw0UabZl4zQptTAcNoEtHV6PaATVTgdH3nESTjSCSDKO7VoNTjoNcqgJmnB/kPFizwxfeZ1ZO5mzyUzpLVOBn6csIpNNGDkMfSH8gSClATTtZH1H2j2/L70g6D6/trYhSUSLBsXRFEZDuuCwfrPgqcmf4ZrjfTHxhWZ/N/eeTBEfAHAc5FIZxGNxnRF8DYy8nMkX4TZb2F27jqlUBkFvJO8lgnQc8LB+6pLFQ8AkGFV89toGtf8U0fUlYYul4yjVy3DCQZkVE8hmX8R6jANAsjzWr29jbbcmSr+kptm0DDunplJ4z3vulXzwxZdeRaNBxlACoXBKhpn0A3CCfg0ABmmafdauR91bH0zhx9Tn+ACA7TX1rBC4980tuWeRqUxolQwANuesrXkdbdQ9h52sZXj9KAOQTKfPZCt+jHGUNNQkg8TUP9x7uafEYhlF17773d+C3d0GnnryOaTSRWxulxBiwoSSnOgBQPYMVxPvk6fIQ3roTAIATOs5cGAOCwvTuHbtyp4EwC5220RZBgAb+fED76NSli7Ef8MoDhMzZbU+xuyPZmdsHOz329PR+BFs/kOnjPSJ5ttScLjQ+fHJ77u/2bIPxN5k1iCmrDGtXoMMBgMOmILARrLZpp3Zj3K99kGByYZdU1jSsSeo/zcWiUNlqutnTsTh7ZcB8N/sBz70PcfUW5WVdo6uYtACAEKi/OadDABSSFjMs3mV/ILXKRT2IyFi+NKXn8BgxAzN+AQA4E8A9GN8va3vPfD/BQCwBfHeWvlaAMAWyJPX6UbQwKCJ5mNs32mAFEWt3pQR4MbWDs6eu2hSAGig4ZCG6CnPXJugv9HIl4KeFWPN6c2dvL8RA0ANCV+LTQWwKQH+i59UrinW0u8RtCH7DcNk23AzsIcILteQBZJIzyKlnpNsHeByzY3IOZ+NBNsjggDckXvdnj4n9Zz/Gg1L2P/5pN/5B7dMSkSRZNNlmptGvSYqP6OSCtNFaSZJiTtx8lZMTU9Lk2vMnZgJTyZAUk3DbrkkKYI8CFhUZTIq0MlI4GYshJ8SIEpqeNDJBNBQufk+rR+AKWCNcRVNvhgRaMEB7hvbm9vKjL108SIuXLig/aJarggAEIAYj+PKlcs4cvgWnH37Lfz0T/+U4gfJDDhy5BB+91O/j2iqqIOA2slkKomtrU3kCznceeftYpdcungB1dIuVg4sIhmPKsf1xdOnMT83i8OHDiIaZfSQh2Qyg92dCj77mS8gEmZ8EAuXiNDp1VtuQblSxfFbj+PLj38Zh44cQqvTUvH1zrvuwMW33sB9tx7B3/7wB3Dq2EH8xN/73+AwFzYJvOuhO/E3v++jqFy/gESa2a1NOZL3e20Z0rjBJEZODrNzt+Gf/syv4DOfewGgZpzxOGHDuCDWPvKY3hzAdCGJRMLFJ3/nl1DZeRvHV6fV1COSxttXtvDauQ14wRQQTmEYMPRieSuEw2qiA76+nuARD1KxhGToSCDS3xv8aadYIIkEWo2WWCJ0bN7a3EaxOIVGoym65m994r9I9qHMaJlRR7SfsuhgtBMnuGbYaHX2NnrUFLeUKVizIR56fB2kwfHAJVK+fGABnRYd2s2+RxCAHhAsfhYLafzQR/8XvHb6ETjhXXzfx74dw2BLkZcDJ4tAbB7nr3XQRRr9QAxDTo/1HtmgchJrYg9lQHUTAEBFtz9tsWfMDWeBwxg/+hWEwM6NAEDeLSPlNrF18QIefvhxXNrpj00A2aQYBoAjCUBfL8XQyzmpNaxyM/HU+UfNIQsIeqVQY0mWS9BIAsgtnsulkA4OkM/E0A94AgAWVg8gkoyKMRRP0ADXMMSGpP8N+5hZmkUwEcTc0hyi2biSAVikkn7rRNOobVVw7u1LuPXYO01BHo5+YwBgzAAwHg7mZvP6GgkAmTjkm1+7cgHnzr2NnmsKSiZ4dHstGaVxUq8moEcvkDSq1bri8djwnzp1P9KprFgmLGZI+2Vxy3tnHK+NDM2esdYM2DaLLFjN9++hOJXH5uY6vvTYI0gkYqJABoNc48ywbyOTTCGfzeNd992HRx95GNVKyY+YNSGNjpIF7P5rTL8cb4SDSwfhkLYeCCNPb5DlI6g2XAEqLpuNgSO3fzazdLDn5JvPGhlP0RjjpngGko3Vhct0DpoFutRf06eIzwIbMGPgF3QoHOFzTG+CHdRrz6NS2kEkdBTz86cwHM3AHcSMvD/EhImOf5qR6RKU9p/7RcBS/sfkFy1CAxQIAGDxyeeDjYWnKWos7qDZKsEbtvH8C1+R8RSvL3XekluVK0pr4VnBqezy8rIitbKptMxe77vnXkTpZK8IwwCee/YpOMOmnKvZ9B09dgLTM/Oa0pHxx+tgNMmsBYzTvI2idbs9XN28jiqz0V1XMow4p2eUCPRaSDCyr1MDhl143SZmpvJix60eWEWEU7VgDPVeDMmV+zAIs2Hp6dmMRSwAUMbczLzMxAgAEHSNRRto1t5Cv7eNRJhmjPQRaUo+QS8HgMxS1oNkcEBGf82Gi06HLEY2/WmMhpSF9ERlToTSSDpZPP7FJ5HNZ3HqfgMAyBSU0hO/KdmTAOwxACyN/WsZANYDgPLKPQCAAC4b0j0AgIkiAwEAZBFZeaIZjFnAwXe7FwBgmLRmEmybXTYwNIY0+6cFKizbiywN0yjtsb7GgyN1nGa9cV3yGZCPFXsBGhJzut2nQzsNBBnLFtUZQ1Naavt7XXpLcBjmKeVn0GeKVw4DzyQklWvbSOfDWDpYQLdfRddt+uwgMprJDgyg1xwgQIYpvTzGAJM1Fd2TBNs6xsyLDDXeNIl8NK2JrgFxdc4pHSkgU0aHfjscqDoBLBw8iFEkhGQ+h2qribbnokOPEoIDourXjExowAhGI43gM8i1L1aBT8vnzxAroG+1+ubaE8Qx7AH2BGQUGNBR0/4R5K/CVCSCwpubW5KnOIgrLcFMvsMyjDQJTkZ6s7CwIDkm+yh6MXBPtwAA72siGkUqmcIoQL8HGipnMJUvoN/uYnd9HWdeeBGVzS0U0mnjZ0MjS8dBu+6FHzwAACAASURBVEu2hml+q6x9oyGUCBCn49iu7CBVyJi/M7LaCWhgFSfbmzR7j5n2CYyCYZxfW5df2LAfRCFXQLdbRyDQwV13H8HyyjzeeussNtZLaDUdRKNZyQAIDiFE6TZvKJngPiNcMd+G5cKDk79zWGLAL7ONmrPG7zNZT/sSHa5dsq4ZC8xWhQAAjct5RhEA4LVkXUOPKf571l/cA7yhMfck04VsMwLDZD7yGsfoVeQNFY3reTRCvhuFwjwef+JZxGNp1BptY+pMeadHw2s+pmTycCDjYe3ams5QI+kxkjg+T8vLC5ifn8LlyxcR+Gc/9ffHDACL2tlinovMTua04P0ifxIAIAOAKJE1LuBC5OfZ+HB6aQsnCwDY3/cObNM08Jc9yO300FBiTIrAzRpoPgh2oZrbY9wOla2oSf/ezbLAgEVwBAgEHOWXm8TlG1MKJBHwdTV2A7BAxV6xSKMH49Jr/9s/hVYDN8GAsIvIIkg8QP152BgAmGQA3AwAIK2ZC1SNGF8nY106jKKJ45FHvww4YUSinEawCGEDadtUW6TZBSwh0zdMAdh/7W8ESszGua92/ppiej8AMAZyHG4aXJiUZ0SxvVPC6RdfVm5tl00/i6FwBO1WV5MaMjX4atmwmbVKPVjP5FDfRF5iD6VJMGL8s30GiO48TcpMj7LXaPOeiZpr5id+Up7dBfZAIX/d7IFQN3pFsKkmQGafHf6Zje7s7KzWLp2OeU05GSfbNJNOw+10BQaYqahBVrVe/GaETaEMhqTl7ksb5bnUtGfQaDCmzQeJGPHS7WpiT6NBbhSkP3EzXVhcwB133iHHf34/3ke5wQY4tYhrwk93Zb6+XCGPqalpFWUZPu/djsx3RJ0bDVXcWaoa3xsp+nxv/J78OH+RskUdP/cTPhPlchkzM7NGdgoHZ8+elSv/2toaXEo9hH5T2xdFo17VJHhnews/+sM/jFJ5R9q/nVIVX376NIrTc7oe6+trKBTyivmiw2k2k0K9WpZDbZayh6CDWqUss7+FuTlsbV5XZAo9C6hrf+GFVxGPZeSgX6u15DjbaLZx7NhxXLl2xbizJmMmh77b0sHUZcRaYIhvPnUnfvpHfwAziQB+9h//MLz2JrxuA5/8vf+AVmMLySwTH9qo1nY0veNr6yOE1iCGqblb8eTjb+Mf/MN/h1iygFEwqakW7y3p/9Ew0XMWPW1EQz383M/9A2RyHTx433HROAWjxTK4dG0br7x1FX0noWm3F4gIHechQkBFz8qQxjUOXDlrh+DRXG0MAOhh8J+nPedxndQ84Hx9IPcdUrZJzaY/wJkzb0iTd/H8BU1j2KBJNjAcodMyB/34FzVrmmaYaSS3Tn6tCkvp7XhQ8jkn48fFzNSUmiUenvw43ZH5O9fGPScP4wN3HsFjn/8UfuwnvxvBeBOhxAihBKn+Czhzro7ucBqDUB5DNpT0TKHjrw+x0l9J5ntseP6KAADjreR90B8i4XWRdytI9BrYvngBn/v8l7FWHe0BANQtjwwlnwwAykoICuic8gEAZnrzWkhixwpzwEmvAQA4oWTjEWNNwmuTSSIXHIpe3Rl2EMvGceDgAURTcTTaLRV+BGDkDTwciFK5cHBRcYHzy/MIJcMYBEcIyMsjCCeWQd0HAE4cvV15xGrCfFr916YATHoAWCNHHwDwTQDZeF++chFra1cQjbEgpct/SCBeJpuSKVEkaiY4LFwZT0XGCxNNuO9PTc1gceEACvmi4kMJBLNg4q7BvY3NqQH1zRkuAys/0sw0KkP5mDBVgu7Lfa+HS5cu4Pz5s2i2qnK/5/QknUhqz23UGvjm974Xly5cUGYyE2rEjiENOeyIAUCgQ0Uwq76eiyMHj8gnhOkgt952lzKqmcTBuCknSAYRm3WTvU3fEbdLqmdEjUuI2lTGhjHjvN1R7KcAALL4QqSCsqpjZCqf8x6CDl2rCbaxQSihUn1JTKrp/P2IRo4gFF5CvTU0/hf9JkaOiSnGiEODkJFraGDBSRGNg/ybq0ZMVm9+82+eCV6zRJIxXUyvIP23g93SdaxvXEa1VpLGm6wcfpe1jXUxt/hn7jf8A88DRsUlYkmcPH6rPEPImGBe+BuvvYhm5SrCkhYMJQG4/Z13oVwzqUCUQbAWYkPEiR/PQrI2BB61O3j97FmEsjlslUrI5/ICy9ijJGMhdJsVREND9NoVAQCrdL3e2cGhlYNIxlKawHdHGYTn78YwMoVeo2MAgGgXle0raNZLmJ2ah9sJoVGtIhrtIhqpoV59HYP+NrIJRuPSA4oUbO4jBMA5BWSDGUaz2UetThYt9y7SrcPodvrSrxNITacySEazGDZDeEwAQGbMAGDzzwhAA/SbppN7piaCrDdkLmb2Y9YnkgCE6QEA3wPA+K4QANi8vq3Gb2Z2TnsdTdAClIB5fWQiQ5Tfeg5oVSYAABPtyZp2b6JvcuAndfKmH3A0yVTOPdkAfmqAhh3+gMpEF974n2olsl+4/3q0JDBpIx7lxHpj7Mn7imiLxnk+uShOZXUeGEo1a8IO4rEQ0oUIuuUyLl7YQTazgEa9j1Qmi1pzFyfvPorBcBe11hZqjV015vEoDS0TaNT5tl2kEAdcK7MwrAUjZ5uUE/mpBhYAsOoZuq8PuUb9s9E3BxX0yXtD/51gGOVmE4XFBUwtLtAiErv1GsKJuKbb27ubyGTSoukTBKB8kiZ9xjyavkllA36NWMuRAWEmw/wYJ/dB0EBuL51BfgQ09fNlAPEYZWAEGkk998w+6g00uA0HY4iEUr7RKlVFlCSbxA/eX7ERJAMnmzsu+TSbSwM0mDXRqFa0FxNHIQmCg8d8LofpfB7ZRBwvPPUkzrz4AoIDDx4ZqsmU9nq+D9YJ/F6sNSMJ7lddXN/dQrqYxW69LNf+Hk1YI2ExL1lz8hqQlch/nysWsVOv4eLldWSSs0odScQjSKWD6LpbePChu3Uv33rzErY2jfcGByJM/3HCbaVLMCYyHIz6dSoZPLz3Qw3RZMAoaSRrFMNWMf2QH2vMAYk0/TRvNX1MMESOnjFe5C/eCwMADHWeEwDgtyEAQLZA1yWERwCH/Q1j3slK5J8pb0kbM0b5J8yhUmnjgx/8Djz+5a/IL4ZpaU2aOUboHUEgzpdO8qx3+1i7ui5mimFY7gEAKysGAOA5qBSAm06n7YRznzmelQBYXQqLHy46XmhO/fl5Qxsx2mH7OTY+QriCQUWC8Xc2A9T78u/8PkZHbL4P/x2/nsU5/y1pw/yZNBAjGmWnjTz424qLievflkq7ovrzoeq5NDFjERTVoaGNyZ9ymQk8dSt8uCyCZqJQjG+AeeitRIGvlYAG35uNNJNRGemqEy70NzSYvoTAoHMmZ5Wvke+V15xo9qQHgNXuTDIAuGhYGHOzTcZi0ojIPdjPh1WmtBy9oyhXG3jm2ecFBDCOghRjUl7GfgJ+uMDYyINIpfJXb6S/3qxhvvnHbPFgf9/7KtsQ2/dqgQTL8NBGS4fcPhmoUWWRPvblJ+A4pJ0npfdhUaDNjNmdMhXzc6f93dnG1nG33r+G7d8nKbz7gRhNIkjxVda6af5lqmjdyX3QS5sqH2CCVP6akPumw8lORJT7SZYM3xvXKNcxf74xZTFafxX2vhyAsCKn6vxPEz+uSNXRPGnMXSN1frKg1dexQeLrpoaU279v1Ml6gUAANxxOmur0CAgZlxI6ydMzQv8+TMTdSAg4Cafh3fziAq5vboktkC8UkZCzagvZfA67pRLaHRo9FZFKpxVrw+Jkeoou+J4paGMx0bL5Ws3z0dfzz+eb14HXgOgw/86Cgc+EADWGcUVjeOqpp0VZYgPJQ4vXgM8c6d7SRDkQTfeD3/oB0fv53hKpDN48dwXnL15RXi4/xqxxOsSz2aWLPMuHqUIOb515HbPTUzh1z91IxCIyAWRjSQfhxx57DFeurosSR8nXaBRGOp2TCzp/JzhDQDGTSRldcCgg749ao6Fc2Xw2heMrC/jV//Ofo1e+is/9ye/h9NN/ge/6zvfhO/72hzFq78DjJC7QV8HEvYrmhLNLh1HthhFNruD93/wDCAaLKFU8xIj4Boaa4nLzz6RyMuAjvfVvfc+34YEHjiGd6eK2EwcQ6LXEaohkp1CrdfDEsy+jMLeCc1c3kcxOY+hE5alhJVrxSFjGNcytF1PDb/AmaW4TBJOxvMmClHtImAEOCQIwKYBTg3KpjJdefAnPn34BW1vbOnho6Far1vT8JhMpFS80KKJmUpPcsambSTvhEav9zqEkhikOCdHiSO+rlEvaB6uVMphQ8Z57b0OwfgmHl6N46H1H4AbK6AU6iCRncG07jM5gDvVuHr1RUtOYIemaAepZh+DKMI6INFC19GIDTIwb8AmT2/0AgWEBjUSBJSU5Fowg2Kqh0K9hVN5Et1TCH/3RZ1DqJ9EZ0oBIPA7EGNXDPQFhNXukRRqNJdkEpKka4FFANmU0DhBxAmr6KWcOjTzRTmnqmIkEcSCbNA3PsKOGfn5lHolsSg0/J/+k1CrEi07BQxerR1fRG7lYPrICxENybKKJUiAYhddh05nAS8+/ioXZFbFi2IzqPOK+yHEHG2DVQWbPldO2Uh78YsmyAORez2xnD8899yzKFYJ2ZCSwXeFeSv0pDbuMwZw5F0whTa2zdNSc1vQ93HLLIRw6eEhTMbJK+DEWy/Q4MSZNpjgz8YDm3DYxpEaXzBx57guUIOTzWRVLn/nsn6PntlCrbyGViqJVbwgAyGWy2NnexrEjR3Ht6hWtQ54zrB/SmaQkRrl8Vsk1mUQcxVQK2VQGudw0rm9Xcdc9DwHBOHoDTrkGAuLlCE09KLWyYmr5oLPkMjxTgjpfWJgrYFXgGRtKQzrTZXf6GHlNBB3qzatYWOBrOIPNnVeUMLB64H1wsIxWO2MMCActQNRnCwAwQs5cUwMAEET3EI6a84VyD1GBmUtNUE5O/KS0DlCrlVCcSmM46iEcHeHJJ2nOSzZAXfs4AV/52MRjYojZe8IGho06n/uDKwc1URfmINptEJ1GCa8+/0XEo9Ta8rUGcer+d6ku4HXg+tVzQYd1ut8Ph7oPBGKvXb2KRreHNgECnmmUhjjMJqe3wgjOsIcgXPS7NUT4zA1dJKMRzE7NIJ/OGePkYAHB2bvQQw4OsW+vAwzKGLhVXLtyHkcOHUez4sHrMXa2hFi0hmrlFUzlySjvyTRSA4oOQT02wTE02xyaeej0gE7bQ7c3UIIKn0O32xcAwnXJCWYhPYtOJYDHHn1KHgD33X8KiVRCU3XKi+hlwzON56jkIz6oQoA8lWR9SwaCigSy2dEfjbB8+JCed+Pk7gkAyGRyirNlnUgGAL0T2v0+Eo6L2rkXJAEwQwZf7ujXlgYAMJNlrUM/8tkyAEyMJV3U94ZnkzUW/w33eMo1rITQDtVMHzFU7J8iILuuBhAJ7hGBIVrdGgIhD7GEg1whgXg8JMYQ629+XwJq9HZIxUZiqLUarA3JuAkamV42hoOH51DvrKPVK8EJD5HOZHHtWgWJGCeqcXQrQ2SGKQRdGgpa/7A9Q3P2FlyXqvt8xpFpwP0aPhRApd/GiMNGQw0SrdukLQQwoCY8FEJxfgHpqaJiXykD6LBmUhKUYeRJisrBFlOT+my6+2J/Erg3NHAjmyNYbhkBPG+jkRS8blg6ei2DEAd/ZEKQVW1eD2uuCMFGz9OfCZyIcdpoyFeFfhjsATptGtORyW0ABFuzcm9gIhJlGLV6FaXSjvZ+foymvPVqCYsHDiAYTaDV6ePAykG9h3fcehyn7nwnpuan8ce/9Qm49arSbDrNFpKxhMBdpghxYEXAK0x/hGEfW5UdeARbyWIbeijVKvKsYkQoz03u6wQBwtwbnABShRyurm2hUTXPGZto12Vt6GFuPos77rgdL774Ona2mIhg1hlNYKNJAw5Twmb2PF/W4ANAtgaiwbWYL0Nzvwwr0EjIVaf4rZPj0HONacBDya4praTZoobUvgkg76Ik3HGybl00WzQQpUEuz2kOpI3Uyw48uJ8J/Ixn5CUSCiVx190P4JmvPC9ZAI2phzwnVYuw6e+KLWbksx2sX9vQ/YwwOcEjoMjaw8M777hVngmSANADYP+U105sNRSdoNfZP9uGlr+z8J+MgDIIFNGdiCjF/LMt+FXQ+1IBPsg0A5ufn9fX2QmibYa4APl5XnAWCtRN20kojcT4Wvh9C3kTMWZvDDcsY7JGpG+EVruhqZF1czRaVWqKaMiQ0rSRk6obGlNfkmBZD3xtxtncbMJskqxjJxurce7pBD3KGg3u9ziwBYqYEsr6/FoTQAsA8OfT9MboQQwAwAUksYBPw7IAAJtoTkSff+FlOCFObSggC6pJND2lHePsTezHedP/PwEAk2vFrik7CZ5s0McsCaYUBKIIRxN4+itfUaHUaLSFjDGztFZvaHETACA6aZyyjOcCEWTFlvmK4q8HANycObIHVOg1E4zxDz1T6N4YLSlQyM+wZeM/KVPJpTOaXLOZssAR3zOfCwtU8XM2u94Wq6aElgWYAQB8128CAJImmAs4npb6Jbe5j1Zfzw0/lQanhlqbBNF61MR1EY8xc5r6SkblRFQIMzXCHnQWCOv3eNB4OLC8hFOnTmFufgH1ZkOvlyDAbrms33nwbG1vy4fg0OHDeh5oGjhdKEguwOeCzx0PRz6P3NiTzDT24yptmgafZaLPfIYyKfNMt3goJFJ45JFHZaLDw6haoVM+p9auAAY2CmwI3zjzGj7+8R9RJBxlI7ccPYFHv/RlyQZo+jc3N6t1wWtA8G9rcwPLi4uYnioo/o+bdrVcwpFDh/DUU0/izbfewub2tqjwiXhah2k4kkAuPyXHXFLmDCjIyTGbVBpXmlgX1+tLqjJdzKGYjuI3fvXfIBlo4k/+4Dfx9mtP4t/8wk8ik3fQaWxpeibE2eXEsY9sfgrVhofs/K345X//e/jcZ15Eq0XqNk1dItJm89AjPa9Zb2F1aQmdThn/z6d/Cw8//Id43/vuUvFTSCfVTO+Wq1i6/S5wDPTr//E/4+TdD2B9u4r+KIw4wYywoVB6/J4O1EBK4iQTAEvP36O2mWfZmKxZudQeUOifeqOAspkZNcP3xII/m85oP71+fRMbaxt4/MuPy9CL01sySwwg1pN3ABk9lBGYAsuAFCxlxADg5KvvYnqqiHarIQCgVqkYQGs0xKl778ViMQp39038wPe9H/m5AVruNhpuE6HkLK5c5+QlA4SW4SIBenRTW8vGh003XYmlhw6TErgXq2VZQ5aFZhloXw8AkFM3AojQWbjdwJRXx6iyhdrGBv74Tz6H+iiL9iiq4oDTyahjJnvdEb0ITD9tAQA+x2MAgE0fG9ggo6VG0v1HOSFginGAcUsRZKMhzCQiSET4/XoIRAOi+CdzKe1hbN5JSZTLcyiI7qCHlSMH0R12sXx4GcFESKjCkIUVJ9FdTqITeO2lM5gpLgoA4CTWMgBMFtiNAIAYeP7E0PgZGLMhGwPI8+21114RAMDPtTst3/fFuGdroq+Jlpk8WSpqNEzAPiwDUO7/d99F+mMBpVJZ2cr8ehZHBsw2kxkrCTT3yoI5ZL+YlBL+TuYO6wGCn4899jAKU3GcO/cGpggm0MhtYOil21ubmGXslEP37Ib+LZtbUbQHNN9ixGYQB+ensbm+gXR6CqFoBiffcQq7lbayptPZIpptNuAGoNDer0J+KKNWNoPKdpfp2UjeLIztJQBAYy4O2Xju0dyOXsPBAHMFKxgNa4iEu9jcOo9y/Rri8QJmi/fACSyi283IAHQQcDF0XMDhzJHnJqf/vHk0z+VzbVTKZMToOoq+zqm9yQGXcbL2OQI2rlIUFP9XTOPZrz4tEIU1HJtTDmB4PbmuFV3mM1h4j971wLvUaHBqS6qt53ISFlL0VTjg4quP/xkwaKkwTyTTSKYzuOuee7FTKiPKOFmf9sx1wbNC0XKuK6ZY1xugzXfB/HIaFlIjzF/Eu1hIj7jP0OXdQ8QZwhl6WJpfEEMuyv3QySK5/C64yCsFEf0Ohm4J/V4ZVy+fxdFbjsDtODKK67vbCIy24fbOIxnrIjDo+awVPttsADnEGGF7t45andeC0tOIZC008rIeKAT5Wc+tLi+j0/DgNeN47Iv0AMjjvvvvQzKdAFlF3FfowUPGAwdPdn/laJcguWpXl19npv97AMBh7Ugyk/MG8gBIp7OYnpk1KQuc7EejakITAReVt59HqOcDAL7eWc+zwCo2pWZwZQAA85zZaDpKn9pMA5LBNkF6A9JMNtMcsCn/3fcFmGQRaCAmua7CKeVTwnqoXCshlgzilqPLiNA3Z+sKavUdNUmsf7odstfCKDIO2eti6HKYxkEeZTYh1PiauBcu5uBE2qjUN5HJm+aPhnDNJmnVs6htdRFzk4gMyUAwgPY4Bs8f2JHpxnvH68lEHDPEMWenki4T9JZhvchRg2GrWNNgRi5milMIkyIfCaPteejy2eMAkNeK37PeUnIA+yXuf/xlmB5GOknwRoa6PF9ktmsBAR6DIUSCWUXJsSzk9eQgrdloKRmBgGmlWlVtyxqN94b7J68hvaG4LVy9tKZWQsBDj2xmX5rX74/921jH7ZbI8gRmZjLYLdWxtDQled7hg8ti/tTbLpbIhEpmcO3amowz77/3Dvzgx38Ibz7+Rbz0zFNw+i5oXx4c0c+BBr8jDUSET8fCcEcD7NQrqHdb6AUGMtjl7qOkrC4beMrCmTTVRZjeZqzF0nFU6x206yP/OrA/6CIa5wAqiMUDczi4ehgvvvgWtjYrOhPZLPdcAmtJgXQ+on2DB4BhFTPhiH4hemrH6378HChFwJgcK55wQCUgAQDzZ/YvXE8CAHwWgSTcjPUe9gUADEbGG4xGjjR5lc9LwJjD8/znvY/FGLfM+jeFEyfuwFeeeV6gQLPjUpgm9iD3crdPAGCogdoeAOAJANAAiN8/NMTt7zwhAODq1UsGAPh6TdL+5n+yeZnU9O9pZPZpafwJKv8dF6c1BLSxUdzUSQVWpIWfIc6v44slWMBDe3GRhxoRWLrAm0kjf/F7salg0c8Nkgg/gQSe/eZrO2IATE0V1fzYPEd+f1PQE/EbybSCxakFJiz4wWtiGz2rj6L2lO+VX0s6M5uSSrVsigM/y9MWjJb6rCnJxOaoBnMcs0LwwJTVVg9vvAD8Ub1fDPPA4CK0DIAbAABRp+g+G1b832uvv6lpjgEAiJIZiq9BZgkhWp2maTLNtvfXZwDsL5AtAGAn8Hu6MXuIDNEfBBBN5vHm2xdkGkQZQKvTkw6UzR3NnqhxV94yDxBVoj4IQNaFpsimGfsrAQAjaJMUGyFsdEBaqxOHmAAIX+JhkV+irNLLx+Oi67OB5Xq1Mhiua65x/uI6tWwZi4Lb+8/CjJEoeu1jP4I9AMCCE0Q+7evia6EUgGuertPJfAFtUpD6rl5Tly76LFgV2ddHj4j52NTEHN56HdTv6xAitZTRJa4OiuL0FI4ePSpUNxqPIZlK4frWpqb+lALw2rD44po+duyYYeLw4PZBP/t86KAWzTyohp/PuQHRenp+zFSjJ6BgcfGAnLhpUvP6q6/LGHB3Z1dFWr1aw8L8HC5evCD61ML8LJ5//jn86n/4FaxvbMgEhfTQhx9+WNrwo0cOGw8BgSFdrCwfwN133ikgod1qolGri3771JNP4OrVa6KtqeAeBaRhI5Uznkgjlc6Jqsmv4d7C79VpNZD2gQi+DzWzrqcJ9S3LM/i1f/cLaFev4sq50wgNS/jQh96FYWcT3U4JwQB1rCatg7nQGcb5DZM4c6mOv/ej/xaRUAGdbliNmGQdbExVxAXF6Bh6HfzYP/wYvvM734NLF19G363hnbffimw6qXvMRoFGOZlsAVs7FTx9+hVkphbgBiJodocYOSGBajwguu2WyexNJFQwmOg5A0QZJxJf9qJC3sqoxtwm/w9mzyCAynXHNc/ClNMEFn1cc9xXqQ+s1xpYX9/A+fMXcOH8eWxtbunf0jyIGeP0FSBwRVkHExs46WdNRfo/X28xn1Xzz0jAw4cPCzg9fMshFDMO+rW38TP/5GPYrr6NVCGCWruBzTInCQk40VWMQgvwAgkZ/wgAoJkaG2+6/2tswkN7b4pszyp71tl96+sBAIaTSwdxB5FeC1ODJlDdxsb58/jzzzyKVjCP7iimdRZkI6+8daaFh83ak4TKSADY/Mtr3mcFELqlJjCEoab/AgBGA/2ejseQT0RRjAYVA9iDS5Y3ctM5ZIpZpXxExaRxjNTAZwAsH15FZ9ARAEDGQCAe1LQqyLi9Hs+ROM6+cR7Z1BRSqez/BAAwTDmeT4YFZ7KrDaZqIuWo4dy5vo52p6lnv1ot6/P062BjXyxOywGfZ/rYcBeGJUVvgjdffQ1n3z6LA4uL2m/M+eyfIYrPsi729gybkLv55lrZXA67O9vaf9ioMjo4Nz2Nrz75JZy/+Dq8PqmjUZw/dxYnjh1DrVrWGsukGd/HCZknP4UjR4/h2PHjxpBKS2eAdmUdL50+jWx2FgtLRzF/y23Y2Shh5MSQLUyDMVzca+3USPRt/5c5dxn1Z3LfmexCpogxkzLGjGye2YCm4gGEnQ76veuIsqkpX0Klto16q43FA8cQiy4jMJrCaJSDNwwhGAnCHbIR9TDSZInQg6H5+62OmYCx5RLgzPOPwwUjPVP0YZByhJEo/4ViSjIAOkeT0UGwV1Fj3Z5AQDYJ3Oc5eCkUC8hkMwL82IzIa4TRWDRsHrFJNEkDycgIW5dfwcbVs6pfuA/XGy1864c+pMQVHvci5wUYk2inWDyz29jY2JCYp8PzmWwPSljs/7S1UGnch9upIBIcSA4w7PdwYG5WPgQJytyCeaRWH0QPBTh9BwEOitxduJ0yrl56E0duOSTDOPotDPo76LSvIhGrYORV4JAG7QGRWB7lx8NfewAAIABJREFUagstmn71R2h26F9AB3jWiUavzgaBOfE0QyRlmuAzgb1+OwC3GccXH30auQKjEE8hnU2L/u8NWbCbiD373jnZZb/ByT7PJjXa3KvJACBlOwAsHzpk/uwDABvrm5r8Um7H5oRAqAUA4ugJAAj2yNAyMkPVbb7pohiFlhHrm2zLCs7fs8gQIOhinzjV1uNG31Dpuafx623daxpYU2MxijNAHwWmd7HZIZt46KHltlGYTmP++Cq61evYLW+g7xkpCmUz1XJdMrzF2UU0SgR44hh4IbguweURGqzFhi4SmQgy+YjkAKlMUs/tYGCc75OJKdQqHpxBChjsyXQNiMiGm02+AcPsHmOYYSauj//xejoyYfMbd0p2WEso29sM3+JpgtCUWlESEEKILBmmOA2Gimk8uHpCoD2NBCmVITjOushM4kc4f+6CQFJ+nIAbn7lata4BSqtFRtRA3iic3psJvgH0TLDOSLURrzV7KV53O8TkGuOwhSlNhgG9JyuxsmrD5mRqE5nbBtyzaSgPPHA/mvUyoszO5P10oqi0ekjmp5BIpQWqlrfX8d8/+Z/Qq+3iM5/+fQT7faRIke8NQPSE+yp9VfiLjX5v5KHR72K7WkKt16ZhADp9F9FUwrBOCWoz8UyDkbBJoGCMrhNCv0cwqidgNRzheUbz+Q7S6TgefPAhsaQo88znplSX0ldCMcjyADImh6b+9wF5rs8xK8DI8QzYbKUARrJIWakGeEHjp+SSrRRig8/0mYaeQwIA1keAA1yymDg45r2kNMgIkAmGERzV4ywwgM8amR4EZmOxtJJDVlaO4Jlnnkcsnhazk35vRp5smDqsl7hfNBsdbKxfVxyrYQDQC2ck01YCADSSFQDwr/7ZP76BAWA3Afu7LYD0JsemXntmIEarYoz8DJXM6Bf1gPgoEv/Mz1ud/+QE1TaIkwUXG33rK2Dp0nbCykOG34ufVwan29WhQzTHIEQ+HSZssim58Nn88+AnCsbXx+/Bz/H1UqNqpgfG48Dq/G0Dy4+z2eJ14IUlzdmyFfg9CDIoXtAHAPYzCawfggpiPwve/ixDxZsM/LNAwJ4JoIygWA4w/z1upqB7AIChyREA4IZz+eo6zl+4LN0vAQAWEkRWJxkAJlbFLHKTJ/xXb/9to2BNEO11tNdu3DJYwMM/OGwDTAOMdj+Ix598VtNDZbgmmXFPZJDsiKCoUDqQ/FxxXRk1zL5OjZ3CTTwiLCDwjSQAZpovXtV4QmNfs6WyMYKE99bmnPPjlvHC10QGAGnt/GXBn8lnxeri9g5AAzLY708DGPkM+L/s9F8CFRa7/gSdBysLRP5dcXfZDOKpNEZE93zAguuR1HaueTa53CjZUPHvBMoUnTSRgsEr57Y7YpmQJUAQRA16v494MiEq/5GjR7HkRxE2Wg09A7xelOfQV4BygcJU0ZjA+boxPiv8t5xe8Oup1+b0jn83n8so+pHvodVqoMjPtbrw3IGc919/9YwmOlvXtzSJIAOATQYLcrfXlsb/4sXz+Jmf/adY27iGQ4duwfmz5/Dss88az5LBAHfffTcKuZyuA6UKly9e1P2ZmZ7Bpz71e5JtsMFmwx8MR/0/A6lMTlMobug8+Dc3N8dgQo9TxCBlH6TTmsKGmkW61d9z5634xZ//KbSqV5COdpBL9JCMthGPdIBRG8M+fVIIPhLRzaFcaaMwewQ/8o/+LZ5/eQ29bgKRaF55zl2XUzujKRsOwmqGPa+G3/2dX0M2y4SHAF58/jROnDghgJOvh4XlzPSUUGPEEvj8XzyCUDyL1iCIpss5HrNvjUyKa4JNhcznfMR/r8E1zT/XpNnLvx44aPYNrim79wlEJSDkXzt+BQtVxlOyxSCLixpAPitvvvkm3n77rGiOxvehp32ZrJVrV67IXXduZgalnW0szs+jtLut90fJCk0nc9ksMGhgZT6IH/zB78Dm7nmkcjHUWm1c3qii4xURSx9E26XXAufmxjmdiD0BgNDAFHHDICc2e67V/NjktMruI18PAGBjJzPSYQBxr2sAgNouzr3yMh5+9Cm0gwUBAJzscs4VgYkV6tGbYWgkD5oKswk0VgtjAIAgTYza/5GHGG9rcA8AyKWSmM4kkQQNHoFBaIBRaIR4LoFMMYdkJo1YPCmGBc8HMgD6owFWjq6i2W8ZACAdBR0FyTwIheMY9bnfxHDt0joiwaTkL5MeAJYBQCmA8b3xwewbAAA26DYhhjRmA0SygGRBRQo91xTPZBa2bHLZINqi0wD0hlbMa87a4o03zmBrc1OmcsdPnFDhWC6XkEym1dASvJv8zwIour++MalhJnqSMfHs4DmeSsXwP/70/0YiHsLVK5cMy6RaUrQYIxtZ2xlDU7INgAceeAjHT75D0Uos0DHowK2v47WXXsDMzAoOLB9Hbu4WdJoe+sOQCjSrNLG6UVHARyxkGfFkTLq4p7MRl6O69nzqpmnaSQZIFF6vjVhogEiwpSY0k+rjyuWX4A481JpBHDtxHwaDODBKwQlmZTwYicdFJaf7uTWtMia6VsxjgD3KyVj8G+2/cf43gwJy4vtodyq45dABnHnjZUUnvvzyy7qm3KfvuuMuZNNZNdO8h3awwsZV5yQd/Mmo4ATUGMmPGaN83wQAIl4JX336S8jlCmKb0Uzs4OHDOHrihEwFCXZzL2KNZWnqPEcIAJDy7hEc9QEAGRf6EgdO0oLw0G2VFQU47DeVeMnnppjLIcpJa3Iewdk70UcRQS8Chxr2fhVup4QrF8/gyKFV1YdOgMDmLpr1i5gpjtBpbFOvA4xo/JjA5m4NtUYLfSYWMVEkGIHrQdcoGU+h3Wip+e8y3jadxsnjx7C7uYlYOINWNYwvPvKUbwJ4CpmcMQFkrC3B/smBlJXMEexVJCDPW9YEvAasLzHEyuHDNwAA62vX5dciAICsU7KfxADoiwFQfus0gpYB4AMAbGw0XPF1/bZWtDYpk3si15MdBqpXsH4cPguH947vw0grzSCDv+t8UWRZD6EwvXQ8Ad+pXFa08UgipDSXsxdeRzQeRJQaKAxlnOnRIJNTcyeGYZdGdFk1Un2XmwYbMW6qI0TjYUQTQYG/fPaTqTR2dmnoSI8pAvFk2+Uw5H0cgxRs9rgfmfOfDbTpC4xPGT9nhxyM1stnGbVsBoCMKDXFtWEDEAjgGd52GeHcQpWDom5PsZWlcllAxpVz6xh5Ae0zZBhwIMVfJgWAdT8p/qY5t0kAvIbmmvvsUYISPHNpwCufHv8s8eXY+npeIb9HYS9hWRzcj6Q41fcyPZA15ZXE1gmobuO1n5mdwpkzZ/GRj3xIEcYE1JIxI3FN5mdxbaeC3MwiLly+JLnG+tVz+MNP/SaG7QqefuQvECHTru0CvSGcgWFRMK6RPPpmr4Pu0EM/OMJ2rYJKp4koIx7pe5SIo9Vpa5/kMIQ9AfdOvuJGt4WIQAx6bHgyFVaKEJiowH4iLPYn2a30Krp08aoYMUzYMuCrYU9oXWrtWgDAgNpa+5Tj+QwRmgSOhyKjIcL+Xsc+jE0/Y12DEQsANNVfWADAxL+SHcwBLRklTDYwa4/7bZjxvWGypdiP8Jlhrcz1GUAimZWJ6OzcEl54/lWdEVRNcZczy4C9jPFl4JohAED2Dz0EBABIRk65NRkAt1K8aUwACQDcjAEwRgMn9NV2M7qhgfHN+9iQkyrHQ4DNkjW/46RPVCX/IBbdx9f88WVTH2wbJ4us2QgM/hwWi2zAbYNhM8r5mjl5r1R2ZBDGj1vavej1KjoJQtDEIqZCwjYo/JyaIk41M7ywdGilxsIYl01Oq/lnPhR8HXyA2Phw4mXQNdIjjXZk8nrZzcQWk/zehrJo2AcWAGBtPWkCaFaftagyFEYbA8iCiQwAAgCiwauZNguYUwM2/G+fu4j1jS2DCmlxG53pjQp9PzvZjx9kg/VXnf/fDACYbKBtYz5GTJlT7/sr8HPeMIhX37iMUs1kv7NQYMFJ+vD8wqKaL0uZtHF98mAaR//5DABfv/+1ReCNMV626bbrnYdQNJGQPsquOTbdXLv2nrGRFSulZzTTVtJhDgO6sw+kc+T6HH9f/zCZfK4swGWpoPwcN+VJAMDeC/ucWSCB+lAa5BABZXRgIplUgx6KxNBinns0avS4LJJo5DfidDWGeq0mhJfTLGqv6HRtnzUBEsMhCpkMdrd39Lxw+sD/qOnkz2KxbLKIgfvvvw/HThzD5taWwDQ29KSo83CTyVi/j7l5xvs5Kq75PPL1mCjRlDRj3Av4eT5DjASkpiyfzygdYH6OBj5tFca1SgOvvvwadrdLqhqZisDmjx4AkQijhXqa2BWLOXzXd/0NbWRHDh/W9yHFjaweTqU4LWBDzCk+3WxpPPWJT3xCk0BeY0W19AmiRRCORJHOZcVyEInMzzLmxSzv7BrdOE2xKFeIx2UaxoPRROwF8cD9d+LjP/J3MFPgxLaKkXsdhTQ3X7pE9zgqR6NGzSgnYwW4/TCeePYt/NhP/Tby03Oo1830dRigblop0HACEQSGUQwHPYQjDfzHX/uXOH6sCM9torRVw/MvvIIf+Zn/A1ffeB2FVBzteoXHgQq33PwSPv+5R7Hb7CM9tYhAJIVyvYWeIiITiGhiT/DTAIF7a47Fg586MQZz93t87O0YcRrz+Cawdh/lZ+lQzKKCnxMDyqelTp4DXIME+7hWyEYgMFGrVrG5vo7Lly7g+vq6HNMbtRri0Qi+5QPvxxtnzmgtHFxdxfnzr+Gd71jGu999l6jO17fWBQCMgikEIjMoVYdwYgUMOE2V5nlIY3Tw1YR8BoAX8P5aAIBx3h0iMAggNeqj4DUQbJTx0tNP46mvvIBGII8e4iZzgAkMI3PNCQBQI8pqVYC5b8wiCYCfby8AgCkwjCdzRkjSCJFRQQ6Qz6Qwm08j1GvJjCxAigAnH4mQGACZfN7QHeV6zL0jhIEzwuqxg2i6LawcXYGTickDgI0kteritDoxRQEOXOpHjXRkvwRgEgAwDAB7Zvpni+86zB1OcjufgafpId2O/UkLp1ps2uy+bBtVw4gyxRfPbu4dnM5zjzl4cBUzM9P+WU5/GN9J/EYIYPw3Fmvcg7j3kIVEbyAaYl2+dAlLSwvodGr49Kd/H6kkoyZ76HWbqFV3MTNdEBjFSTcd+T1vhMXFVXzTN38rSrs1sYTcThX17bfw9plXMD9/CAeWTyCTXYQ3isIdOmoKY4mYJvDjqC7G3NF7KBgTLZ5GbdxrSXYlAEAKNPcjTYY883V9FsFBF7FwG273GmKRBi6c/6pSPnqDRRw6esoHMOkPQ7o4EI1RI24cwVUB0PtinPxjpl5qKKTzptSATbsBwllA0xxxFOihUIzj8tWzKqS/8IXPY35uUZPHj37ke2QyFZaRMqdUBI+N/JN/ljkdp18hEyXLop2addZsZlLcRybuIBNs4/T/S9ybgEt2nuWBb9WpOrXvd7+3+/aibq2WZEteZCwv2DDGeEwGAzEMGAgBxsZMGGAyTDLhwTAzkAE8JBkggQwkMTEB28GLbIyxJXmRZEuW3N3qfb1996X2qlPLOVWnMu/3nb9u3XZbOMk8ydXTun1v31vLWf7/+97vXZ55UtYBRv8l6THT7+Ot3/U2VOoEAJicot5QbEjYvNDTYX1jHS6BJ9sWHazkxyMq0W78IHhD1pXbayCTtNCobqOQSSLkD3D0MNkSPpLFZYSn7ocXmoLlJRB2hxh5TbjdMlZXzuLE8UNBDCT3zV04zZuYLVpo1/ak8WTjWG17aPe5hnDPGMLp8bipGRgljRYsREIW0kw4urmKNz36enj0yGK6QT+Mdj2EJ554RgCAV776YflMMIjJCpzSshYx3kFCPRdESaUh4pvFejIAABhJukwPAAHiVWZC5tU3AgD2WAJQufAsIm5rzAAQJg+Pa+BXwWOvwwi9pQ72BQYo1u8znphmlsSYmCrE60GmrAIC7IPKMu8UCSfXHfp0WHDJThgB80uHUDx5Ahh0sXrjMpqdmjSJnteTgUbcTgiowv2lUXWQtgvIpPLiDq+mkQpi6bDEEgo86yM25hxW0AGfQADZhoNQFJFUCZF4WvoQTlvF0FVYP/QlGaE0Rdkg5bqDoP7T3oLDqm67g93VLYwGqplnMk6t2pAJPZkv3GvJZOU5ooeSyO1CTDkgp4vxlD6yqZKAVlorav1vjjNfhwCNEhfLXmG/N5GEECsMp9tU0/MAdFe2r070eczlvgmAfBkqyCCS4AINVUmTz+jPjuN69bn0Q03Oed/Nzk7j8uWLeOf3fa8YuRKkTdgWQoOemJeO6EdgxeGGbXzuySeRTMcQHnXx+F9+BF/9wmewfvks4r6P1k4VCRrgdn3V8Qsdj418B30elVgU5VYD1U4L4UQMrX4XdjKuZtn0Xgh8ecQkOwS0OXiiBIWMAO51LuWfGqfIYWciwYadPjJLuPfee/DZz34O8VgGTpPAK69VHeRoz7e/fxkmJPcuYbYFQIDWSYFnl6RAqC+AAQB4ihnHTh8OnnuRLQV+NERBCQAw0YgINyUX3Fd00EJz0DDicb5HXq4KADA9i/tPKp1HNJZCscRkg2twPTJsySYk4GV8hFQmzXWi3e5ia2NH1nUeG/p/EQCg5d3L7r8bGLm4fuOKxgDeDgAwF6GZoB5A/SYmmGbazwaKDbU2Iorom2LPNNvatGuzzYVtEvXXg7Cfc7l/E9CVPK7mH4H2mQeVoEAkEkY+T6NBpcfwNfAxJTs9iPAzTTsvchaa/D5/lj9XzBckZow/b2isMtUL6FC66Sh9if/Ox+fP0puAH2wApmdIu9u/MU0xY36PVB3+jjGEM+9TFlKjmdRbXhp13bD3GQCSjR3mJMQWAMBEZBkAgAubRH35I7x47iKqNRqT8YF4FVnfAADoxat0HhblQuc6UDz9x3xhVopbIIZgBZEmN3CC59+NP4RhQ3T7Izz79UuwbJr+qbM4zZ3YjHHhk4kiNYBiFxvchCaSI6DlG6fcW69h8/U3u7b5LnnLs9jg5FtkKbG4mPpxkTGNOotHXi/tZks+8+c4sWYDzMLnKqeYAbBh2CO3gkiTG6cBReQ6YRnGBSZgWY9JrEEzIA7A4oyl+jhKD4iGUosqiQCUo/hqojMGCxiZZHGRSaBeq0nsCpsrTqzZXJFST5BAQDiizD0XuQzpnYwtast9kcmmpVgrV8pynbCxp8M+3bq//we+H3cENPtRKAzHG6DTU9YBWTiM4+Ox4z3LBZWPRwoZJ9UEFsy9L2aeCVsoSdw8SWNbWjiMZtNBLJLAs888h5XrNOGy0Gk7asZFE9BmXbJUWchvbNzAj/7o92OqlJP3yqnS/Ny8bNjZDGm/e+LqTYnB008/g89+9q8xPT0jkX68J3f3akhnZiQahj4HmXxW0OhuvysbA1kRNBSkGRjLS9uKoF1vIJtIyTXAxrTXpSu1hff89I/h4YfuhB1xMF0MoZT14Ls7SNp90bjyWLebXWSyC+j2LKRyC/jb73ofbmyFUWtGMD2zjGq9jlHIgxVVGqIYEg5iyGZi2N49h1/5lZ/GO7/vDRJrmE3M4df+99/E1Y11fPub34Cf/1//Z6x9/VkcWl7EyHFQrTVQuuMufOnJZ7DXctFyQ3KfhQI9mDGkIThkYpuCEm8sBjCGmN9sRTC6NuqmeZ6NkStZGCwaSfHn+eZz8F7mh0i4AsCKBZJMP5lAQR8N3l/0W8lmxS09FrHwkQ9/GPUKgSAfr37lK/HimdPi80AmQLW2i5N3HUE8QZlJGlXKBDp9xBI5RBJFNDs+fCsmFHc2YWyAomTMkq7PZoFARVgZALwfjQzNrN3m61vv3/HXdIeXKCGa+YWRxgC5fh1WmxOPz+GFUxfEA6AfSspklwCAbQCAsA2fEq0gKkto4EGhLPey+O2NxAAwPHSRCANpmwDAgLNhlHIZzBfzsLyONDpC5xejAAgDgA7Jov8f0phoKAAAI/+OnDwKxyMAcAThnAIANJukKzqnKIww6zS6aDcI3N0eAJg0AWQhajLaDXBhBgRSQA7UI8dMKLiemNpADLXE8E5zi1kUmTxmw/Di92nmSQbTysoN7O7u4O6778Lhe+5BbW1DdJHUrY/BaDLqzKgymIroFFr3b647BHV5HZb3djA1ncfO9gY+8fGPIpMhmNUUd/F6fU+iAvn6GTlWLM3Babv40R/9KWxtVzAzvYhWfQvt8gVcOn8KMzNHceyOB5BIzqA/IPBOCjD3ZWZtKdNP1nwCPKKOEMtXpeSTHTEBAKgHgI0RIxaHFqzREJFQDwm7gzB20G2vYG3tBQz8BJK5R1CauRMhixNjErx5HdFYik2SOvornUJd//lM6vavsYBKCKAuXQEBnitOZAlaDoZt2PEhtndv4vTp5+VevvfeB8R8LGIlkIyl0KrVhVKvhmlsHDXai3R1vhYZeDCtJ3AOZ2Y1/VQIBMWtAaYTQ+ysX8f5Cxdgx+Migak1mnjVI48gnc1o0kqPEVeGsRAW2dja2qoAAL5IRaLilULAlLFe0kZRBsAieuCA9XatvIl8Ji4AACNhCbzF80tILj0MD9MI95MIeyP4/SbcHgGAMzhxfAH+sIt+v4qBtwO3t4NktIduowm3CbiehdZwhDZdzamj9kfo09iR9x2dwDs9RMNR3HPyblx68TyOLR3G4blF9NsOElFbmCLVch9f/OJXxQPg4Vc9jEyOkWojkT6SCaCGXmo2KPR0/kcqN+Pd4mR5uGNNOc8+AQC57tjAekNsbm7tSwDGDAACAB4oAahepARg3wRQ6hNh9MgIKQBf+KyBEWgAFvPfSWOPU3YovjauNPX0pOKaroxFsti0ThFmC2uWsWGnAjXdTlsamEgsgUQqh2xxCoXpaXQHfaxurcHpORqJyDsiaiMeJXgd1/PsW2jXexIlTGCINQzBJkbgSVBUKIJCYVpo3jQMpgSA+z4HEFxvGTdZbXWFiaWZ9z0ZRLG+p28NJ/wb62qkxq/Fyyao9Shn8Xqu+PDTgJKgu+j2eW+JnFOZDsIKCNIBFEjV+l7qT6mT9xms2oTuN+C6jqq5nw7RtF7n4wsYxFjSKEF09VIhSMFzQgCEcloeBxmGBibibPzZRyigpoNYsn4ILGhfovKf/QGoMr3U9HRdDPUWFueFtUlQNpdJoluvYnZuHrvNPrxwHJdXN9HgoMnvo1SI4eOPfwIf/PVfRr+6jSTfjOMiF8ugW6emn9KVgUSWcozk0XMiaqHWc7DXrKM96AsmzSFZq03mGCMR1XSewzceT2EBERikPICR1u4IrWYX/Z4OZuNxMrjZ9HTw8EMPwo4m8OTjTyGfXUS3QwdyBaX3GSBBZHzABODg1UzWtSfQakjWSQKlErtHuZQyTwZktNkK+FPORNNFiQnWlVlM3LmvkInL80XmK2Vmts2YQguxGMEc+ugQCh4FqVsukumcGI0m04yyrUhKGuNEGWfKa3d/yxPHGfFS297cEwDAMACiUfoCEQC4CyO/j2vXryD0y//Lz9463tF2NLjRXwoAkAKKOo6x8+7+xWym/Ebfbxoq/o7xA+DCLpTi4EMLiP24Bf4cN2z+DE8QUXzz2tiAsfHf2lwVZINIPTd1PgabHx4ETiJ5s7P5543P/Go+lvEUILrDfxeH3wydrEllC6g+wWc+LxcEXnR8PD4OXxfpqtyU6o3amAFgGr9JMEPddBXsMMfUACSKKo0xP921JhgA8mYljoUgSGwMAJiGWGNgdPrPKc8Lp16UyCGhHoZIR7JUUzpBkTe9pRRbBm38ZhX+3/j9bwQAJgEQWeSCiT8/m+kz/87jvltpYavcQX8Qluk/J0JESklXo144l83JhFWKQVmsRjKFNZMM1ZzqAfxPBQC6jDlJJeX6yaRZ2OgUnVQzNv8EcATkEt0i6TnMZlYjIv4MTftMEW/OsVlMJq/5W4+LHFqp8gPDwYkpbMD20kaMYE3EEq8AZiXzMwELAQBI1+L3JEd0JI0V6cgsMulPwMaZB4csF96ZnKSTas33wNfeqFYR4dRHFAh0ICcqrF4AXKCo7edCR+Ou2dkZKdw2tzdx73334Y1vfCP5ROiQ1s4804CWywK/VCqNp3y89vkYfFxeiSzEee5zeUYWNli7Bc0BhO6ayxZx49pN5FIFPPuV5wRNpzlXvVoVOj+rZx4y6kBTCQs3V2gK+Hfk/iWdjUXRzZWbmJtdkGgdxtR94hOPSe5tmnKNVgfz8wvSLHqDENwhkyhGMnnJFrLoD0mbHSGZ4VQrJFPALt1aKRmgCVCnLwBAOpGCSxrckPpQB7/7ex9AMuGj3VrD0eUsjh3NorZ9AZm4i5HnyO+7fWqf59DpRPCVr57HL/zSn6AwdwjXbjaxuHQU1VoZ4agrAAALdK/Pc5NAzB7B6V7Fgy+fx+/9/vuFkXB86RX4Vx/8CD73zNMoV3bx1je9Fn/vp34MoX4bvtsTOmC900eqtIinv34e1zYryBRmkczk0Gy2QfNHMgEYOaPTVnMP7fuPqKvx7RcBnVfQ4CYsj2U8IBhRyutefC9EAtaTdZXXI4EZAkUSLUTvBjZlNFLsqsEPHf+5AtJYip0rM4b5+PFoFE6rJeaApKdS8sCpBH+fzsEN5qojjEKeMhNO4EgLtmGnUqg0GxhSAx2IocgAiMBC1FepGKiVlihXBaBNAWRYWqYY2m8q9dd0LQ8kXCzIAgAg5VQQalbw+GOP4fzFG2iHS3DDCZlAGQCA95prxTDiBCIwc+XxVOZFIEcj7VCU4CMBAJJWCJloWFIAIkMPU/ksFqeLiI1caVIIAITjdJ32UZgpyeSKK7xEf1F7Ta18NIzlE0fQdts4fMcyrEKSWgj0hCXHRpp7RgzD7hCV3Say2UJgIhhcA99gAsjli+/BMEYOUpa1UCLVU6dOSkMMDB6DfcHILYyHgFJTA2CFs1DfQyrFrOowdne3cfr0KdknvankAAAgAElEQVTnH3z5AzLtidmUAQTn0nhXCLSr64oyEBTs4frMAp+/n5maQmVjXWqIubtP4plP/QXOn/s6SqU0Wq2ymCTRoIoARyzG/WEae7tNvOMdPwDLCiinThn1na9ja/0apqeP4ujxBxC1S2Lk2en7QsOnFpkTXa6dshNLtiw14dT2q/yBAMBw5I4ZAHSR9v3oGACIR8LiTG9bLSRjNWyuv4BW8zr6XhKLy9+LAYpI5whkOZKdHo3SfDmF0TBOe0p93jB9C+jmLvxoiQWUyluu47GzoxoaW0N4gzZ6bg3l6hpurFwUuja1tOlUEU7Lgz+McICLTJzPwYs3JBNvfpYpJx+TjSobJjJfojRXZeKGp54EnLz1m8iEHMStIb781NOy15GmzmhVMlgeePmDwojQwQ4bJ53SMUKSgLTPJm7oSfNoR1Owwkyk0Khg0fRS/uCzwO5jyLg+v49prvPppEgAhtECCsdeC280hXA/DXomjrw2Bv0q1lZP4eSJBfS7dTjtLfT7WyLB6LV3MeoN0a3R0BIYJuKodVjDDETzDctGLJEUrxdOg9mcLs0uYnd9G4+84lVo7lVRyuRkH+HSu7XVwFNPPYvSdAkPvfIh0aoTAODEjgAAa1PWnwRVuDaYZpNGueL5Q6YaTQADD4BbAQCyKekBICaAw6GmANAMcywB+EYAgGuslB5gSlFPmmtq/c1aaNgYdLK3YnGREJFFaQBMcWtnjSJyNsYU79cpkk/PuoIU+1AU2VRBPBNiiQxiyYykZ4RIoQ4BtVYT2TwZEQrORiiHcUfod+glEUHCTsL3dEDWdhpotmro9XtigNdiYz+wsL62Kz4OrJEZM821iEwx1+vC6/WQjacx8jSRQJI6As8J6UNCrN3ptcDEpED2M9Loce5+jJUdkm4eRNpKnLRkAKqBK/ckTvklto8SAqGJj7RRl8SPAaJJgiMqQdM9xjAAAiaLSJr302mkr5JUBbaHBG8Zycw1Ko6IRSd6gq5kKQzl78rA5pCLgBSjYWOyrrH3IYhBjwoyHeR8i3Rb/doEQJOUB6rzh5Lg8spXPixeLp1OW4Y9nVYDhRRl0EPUuyO44TieO3sR/ZGPerOMH/nh78X/9g/eh//rH/0iIr0mUhihFM8i4tL/YiiTaYfgEwtQZtnzfgb3RqDqtLBVK8NOJwUAaDCOlRKAiKbFGQBAkhZE1qzMMjLCus4Q/S5LiBGiMZrADmBFHRmkvOHRb8eTj38VIT8ngG7YJgCg0nUz2ddmXafq/J54AQQSCgVl1HyWw9gw3QukD1EJABkANDXncIwAAA2SRQIQeJeRwU0AgIea57HTpoScEuOoNP8Ri2CCL9cEz3BCZOYDAQCYKBKy4uj0+Jw8n55EVisAoGuemqOHZZC2s1VWn5JAAkD2LG1EyAAYDrq4eu3yt5YCYJoXc5FM0oAEbRuSyqAH0RRQekAVsTEbsEHPjCmeIlDmhlIwQaZKATrFm47Z5sZ1Ueh4geM6/16t7GE4dGWDodkU/41TSzaOGhs4DCaTabmxufnzgzcFXx8XVmbYToIOhgFgmjgjK1AXYcay0IAkrk6U0YjcUPxs2ALmOBgTOP4eP9TxmJqnUEA3SkhBK1EgOvtXbXhAA1I2gFKveCMmYnGhPbMQMqZLXKBUS2Wh7/mSAMBcSW4+Sm8h+rpP6dWaSIsjcw65eO5T+W9f7H9r31Udu2FDmGtBpe2qByRYwYKHf9/e2cbN9R0MQynEElmhqxMAmJ6aURO3WFzchUlVlselHinomQXECGQAfH8qgVEjPXlvQTMj+GpAcZS6K6Dd6zHjj4+wvLwcFEHqzkxkXZr/njq+8roilbzLxqWnvgS8ftlo8xrgeRG3/gC4YjHMfzvYQASeGfK8+rMaaUJV8MGvldEQ/DzPPYtXFmURgjny20K1E28CTlID3T2PMSdbBCNEkxUAVXFbWQ19MStsiwabDTqNAldv3BAGAKevRDnVfV2LdS56OgFVc5EhKV/MrrVC4qUxPT2N1z76KA4dOwaCKBLX2XWEZut06Ardx+IhOomnpMFLppJC42KjTnYBn2fou+Dh4waVTRfg9X2Ud+qYnV6A06BzvIcvPvkFOfecAPJ1CSDBiUgkimjERzI2wOVLZ/G+9/2svGeaCS4vHxEpwI3rK/jyl54SemAynZYJAJkGknVra2xmKl0S6ubU7LREMXW9LkbhEfzQCJXqHtLJlOjNnWYTe5vbEh+XiiUENGFJmk7ScKWC3/vd30IYbcxMRTHs7yCT6GBxIQmvvS1xVJQfhEPU4JcQiUzhB97106i349iuxRBNzAhdkNPCSGyotLQhN7MIIqEkrJCH/mAd8XgPH/jtX8SD99+LYZe/l8Pr3/rdeMXDD8CpVPDzP/OTeN1r7g8kB20gVwAGNnarXVxa2cPaVlWssVLpnGwSnCwZAFYEKabbD8Cog7fVmJ+yz1aSNI6BAjOUTdC4i6kvNrWICgLQHIwyAOOFYlhfpuFmoSsFlVCGuf4zl1dTAXyaIfJeGA5RyOdQo2Es2TmBYQ91geFYHNl8AdubOygVZ9BstOXrFh12CXLaFEWoIZ1kWVOmyiIuaBojjOQZavSrmVwbINqs6ZPrpVkLdf3UAkGSC3wg7buw29vwm1V8+i8+hcvXNtGPljAIczpJUuAQFgE6Fo+czrBhCKLeSPcza6asHYwzE9YA5QUeUgQA7Agifl8BgFwGC1MF2CE6lLcRTURgxWg05aM0O4Wp2VnxHWBzRJkOnYUYV3X05FE0u00s33EY4UIKzD/reX0xFRLQmMwIL4TtzQqy2aJQq5VWyr6OcpkgokRo7TIzDiin+/vK5HHUxtvEbOm5Nnsspyt05ZcGY2wCHOiPLcYnkQLbFaYQJ4WxWBRbWxsCAszNz+LlDz4Mf0j5E6ESFu8B3C3HUs8UTbmYGsDpng4RklIIc62idxDXFD52cbaIy+dO4bHHPopjxxbRbJUlm5nslenpWYnY5ET9nrsewiOvfQvKOw3kM2E8//Sfib58bu5OzM7fiVC0gFE4gXrLEY/9fDE7Th2QfYETQ5538d5hi6XRspyEuUNX2Cjcu0X6MwgjbiUQs4ZwWivAaBe5TAdXLj0nrI++m8Gxu74PlfoIU7MxeMM2nF4TySRNS6mH5yAkGLCI+aSCEDqlpMyAK9hAwGRhHgbmfwQjOr06nE4Nn3v8Mdxz30nMzc0IkyoUtmGF47DCCQHSRmQQCXjGBodmamFZY0UCRAq8ONl31NXaIk27g0iUmm4bw14bUa+NqXwSz73wNDa3VgXsUcq0hze9+TsFwCJwRP8BToK9oSv6aSbQhGM2mjSateNIxNICIAsYFBTzjATz/a5IpggWt+tl3HPyDvhuH8VcDm0vjsKx18EdlRAeJPXweI74AGyuncGxOxfg7K2i1dhAv7uDTDqMys66SA2cGtDqeOiG2ARSeqFyS8YXM9eezv80ZCvli7h49iLe9pa3wm11kbBsnnFZjryeLwDA0888h+nZabzioVdICgALHYLxXJMJAHAIQWBbDOmYchCJCrhP+na335MhAJM8PEoATtwhzcd+CgBz5nPCfJPoOQMAcD+XFIDnhQFA0F/7T8pqKC7mc4Vk7SYrS8wwWT9xb2DNP/LRZzPKuO98AaXilHjnwKIMI/A0CqtHgUz9gzhiskHExJM/RxDK5XoTBqJxAUQoU4MVQygSRUUc7H2Rhuzs7IlmnjpvtzdEu9mB0+qIsS/BNQIA/X6H2FNAf2edlpJ7lpp/AsNkSlJakWDmfLeFNFmKTKNRkcO4ATeGeDrQM5Nx9ieamMP1TVhrfG9xSlC06VdzT02FYWvIRAqJr2TDHmjtdU1SzT7JAb1BGyNL60UzMJLjE0yB+H3ui2NWcrBWinGfGIcy6cOognm9ay+hHkbawPN3tZFkMpJKF8WQ2OV+S28NXbsn12AmuZgI1WwuLdN/1mn8PkGUXq+DaDiMZNTG1k4F2ZlDuLi6ictrW+LoP/B7+L9/81fxshPz+MN/8htI+j3EBh4WC7Mob+6J3CwRS8qWQ78Lylj6oyE6BPTSCfEDuLm1Ide0FbcFDOLGz3qYAADBJUlsENdU1tMBiCLmqREBAMgIDVtMVnEQiw9RKCZQzJdw14n78Zef/jLSqTxcj/2Z7v3U90ttHjj+6/BSG37uRayVeI4MSE0GAGVjBgBg700QgOsRI00pCZE1MGCSs4Zm/cphLgEADkjIImFfmUhQdsx1mPc9vWDUq439NeM7WbM1mh0xTucaTDCMJqN2lMkXavAXkMrh+2G0mn1sb5G5pFHiUmvHwgoAvOxuicm+evWySgBupeIbIz1ePEa/PVmcmEk2n5HoidH1G62/Qfm0cDLGH9rYaJMYOIMGDpssdnhxsbEivYsFJXUTpIEKBZBTzgB5YUHIC1NeF/8eo8GBcfY/2NzydXLzMSDEJJvB3HBG021uatP4m/drWAWqjdMGSQtjbdw01sgUG9/4M/wXM+UwJoPjAlMDgYPIt6ApN3W2Xtd6TJpNHD92VC40NlM0QyMzghsBrxIxC0MEf/XZxxGLp4UBINMf0VwSTQpMmaTrJajAhYmFNC9upV6ac2re3zdr+vcb++A8mgxYcY5VEwo1KdSFiNdCt6+shChjfajV8gZ47vmvIxpPcf2V16oLKDcfUtcGOsmmPlaX3AAXnRxHKjW+7/XkBuL5oU6fhgiGwi/afqKcXOjZOHoueqS7JhPIFYtyfY3IQgmMI2nCwsaYzb9Ee1HKYlnyuGyS6b6r9MJ9zbTRyMu1PgFAGLMlA4RJUy8AD9/qvsZaNoTAfNII7VgQRjg558bOgi1gCdALQCaJktutruFC2c9kgsadETWBmSXRUlvdbfmZG6UBCdics4DI57LwJSt4U1z3xYyPxRqRWKcjjRwjkzgFl80hoGqnA9f3crWMu+69G9/51u9Ags13rSIUs3anjVqzATtuw44xiowGdIzQymGvXEE6m5NmPE7KMjqyGLm9EUr5OXSatFAOy8JIacLly+ewtkbq76YaIMYTguRzKsdJcSIaQiIWEXDjgfsfwDv+27fj6pUr+OhHPyr3CqfP3OhEDxfh60moBtAdiGeAGE16HopTU8jkchIhlM4xY7UurBBefTxWlAKQxk9deiwaEfPHJn0NEnG86qGX4Zf+/nuxfuNFHJqNA94elucTsK02IiEyCBriyO77CVSqXAen8M53vhehSBFN18aAdF/eo/JHVMAkq8uEzvdC4vTfbm0hmXCRzw7xoX/7B6I9S+fS+Osvfwm/93v/EseW7sLmzev4w3/xG1hcSsBxbiJVyKLTIC1yFn03icvXNnDuwmXMLRxGq+2izaIoU5CCkZNQrsGctCVTzH7XFAc1DDWsAGO4FhRxMiUyNqMB+CZr/P7qoVOFb6QR7MuODv7bvhwhIEqaSMyJx5hYIpVFIxSgfXd4I6cy4KeJvDT3qPxGYIama6S+BrP23crcmVwLJ5lGPF8izeGkhc7cvRpyVgPdZgMf/OCnsLnThRdKydoTsboICWcxJpKTAREDGQME7CLZB/anDlyj+aVQS33SpUNIMAXAdxEPDTCbz2J+Ki/sk1iUEjFO1bjXuAhHLRSmplCYnUXbG8Bh0ZvPicvy0tFDiKdjyBbSSM4WpWiOJGKwOBFl7nQ8iWFviJ0dNh0ZKTDYtKozNo8ci1WNkJNjQanZS4jIzF5nABOzd+o00Yc36CqoPQoK7GDCxuuAez8LJoIAtLFkITryXZw/fxbbO5soFGZwx/EHRW9N0ydOTvj+lSHCayKCjjNA3E5JwUQgcTBgEcviSlMhJL87MNmlTv7S5XN4/Im/xPRsFr1+A/6wp+BnLI2hF4HTBH7mZ34JTs1FKmvh7DMfQrtVRr5wAkfuIJ08jR7N+xIRNNsNkabQIyYMsq6Y2851OQpvSPYjDf5C4ifQaDfRH/SQyTPW00evBWQTBQw7HjJJF73+ecQTZVQql2SqVNslCHwUR+78NrR7BIo5kW7JBJmFLyNMWfzxOLAGY9Ep/kXJjEwHSYXlz9MlvdWuSWHNySzjkQl8Xr9xDZvbG8gVMqjWq7K2q4Y/IeAp73wCdBYlDgT6kmnxNBh4IywuHMJdJ+9GViJyB2OJkYmL1LomgmjYwqDjwo54qNavYG39PNx+Xe5N3yOdN4Lv+q7vQaVWQzLDaWFL8Km1zU3UGm0gYqPmOEils+i0O1icW0CHRbc3ENCI98TQ76NS3kYxn4LXbWN5YQ5ZTuDYlEVKyBx6FEN7RuIJbbqRuy20axvYunkW9z90EqisYnf9CqJhD1tb67ATKXR6Q9TbnN/SZpDgLE0rNbIrZicRCduoVxvCPnOabSwvHcb81KzIDgZ9V+4jvvfhMIKbKzV85dlTyOezwmoplQrSxHI9ZjOuEhj1AWAt2my2NAUrSF8g7ZmUfzZPFHkcOXmHMBEIKJO6TiNdMt5oZidDGNYgdOcPjZCAi/rV0xh1apoHMaIXUk+ozbwrPF63/khy2wnE1J0OiouL2G010aXUN5PG7OHDmDl6HKN2Xxp0+tlwTeiWK3Jf8z2w6e67XWGDkIXAvZdGmoPuCO3dHki64+N3uy72yjU0mhoL2XZYj1Gua8Np98Qokgw+SpNajbYyMmPUaOtoRIZPAfinGISRtmgVqT01X9P+Oqtgpdbz7COUuayMAFM7KXVfm37zs9LD0Lw/qOdk+h/sVSIG4ICHtfnE9qZ/n/DbkSU+yH0ONhmzvwQ70rjPGPcdweYne1Q4LLWWxpArC0qbVmUds3cwQ095x9J37bMNRH414ESaawbTUZiyRkYAz1cnAEocvOnNbwwEszyXGmldKhUlZz7G+FhE4doJPHfuAhp0pqORneXjMx/7Mzz/5GfwzGc/iaVcEuF+H+GBj+nSDNY3tpFMZWUKLjIytr08dzwmFuD6AwEBNsu78KNhuKGRsFZI+SeQzWtYhuouTVUDxg/Xcg5FfTb/Q5UQh4ZoO3XEEmS0hpFIxnHXXXeLs/6p50+JrJNAjQGtx7VKYO63v2/d0nsELAEym/RnAu8Fc44DuQu9IMi00JpCZReaZKf70dDrCwyrLI6o7GESOW1BJLfiayGmjir15npOwNuYtnLgyNfQJ5DEvTkcQTo1jWtXdtBosLlSFu/Qd5DO0KhyiLvvvlN6nJWVm8oA0CJNG1VeJN8yACAGO11Q18XfM42u0H6F8q60ISI1/DczZRE6T6Cz5sLNKSEXOi4Y7VZTpr78TISEG0Uuk5FmhRu73OSkMpGC7bqwk0lBX80Fz8cW07bAcZ/fNw3b7UAMQ1E3F4B5jeZ3zNR+svGfLAJ5k5mvb30ePpYBV4x+xYAlMgFT7pxZmsYFqC4Tukjx8TnxPHJkWS4Y3nxkMPDG5vuW1xWi4zDw+ce/BJsAAB1qebGJkzgfJTC4kEKZCxNjc4JouSGNU/apm5MAwOTxMgXyQQDANO86CRRmQhBFYX6OBRZfz8iKgukfdjyFKzduotHqoOmwweACLvxX2SB5bomY0lyPBYOGFu1/HLgNOSkV9C5gABCtpX98oGWSSJpQWJDqPifazHEu5pEp5BU1p9s9UW7m1jeb6vgc6IzEuIPxeJwcBaDEuJiVKlYX70DyNX6NxsXfpCtokawaOAUB9s1whNoWRFqJzt+kUPDe4XtgMy90OS6QxDaCqVtggMLryyQUmMWdEwMz1ZXmtt+X+0terTiEkvqlTBQ2/DxncdvGzZUVbG1sCsOFrvl0yeeUm8yHbDojkwCeI07ZqxUiix6Wjy5jZ29LdIvf8z3vwJFjR4SBw/Wg1Wlje3dbaLAR5nvbMdjxBDLZvFD0isUpVKo7sKNKQY+EkwgNdfLl9fS5QxgilY7iU499DKl0HCsrK4janOCRVhqRn2nXq0jYGvnHwpqT4majjkq5LFFjwtYJzIEY5cXpMAvGVtsRGmm30xK5A6cDs/OL0s5SWiGyisC4jseWaw8ZEtSpO62GgFSMdWvVq/gf3/N38eqH7kbadtGr30Qq6uDkkRxiEUe0u6pztBCJFhDPHsfPvveXsXKjhUrDhzOIYiDnU2AhKSrI6KEJGHfCaNgW13u318LCfA47WxfxD//h+/Ddb3s9yrVNzB6aw4c/8gk8/plnUcwX0Wys4Y/++LcQizdRr22jMLWEbtPHcJBCLJ7H6TMXcfX6OlKZKVh2Bo0eY3TIiOAUlpMjVwoB0tvFVFImUbx01VhUwDq5K4P4m9sBABP3q9lbbgsoyjk+CAD8TQDkrY8z+fP/sb9rmtHbPaZZy82eZh578rPEEI18pC0LWa7LNAD0NtBuNPGv/+3nUK5DDOFoYhUJk4LMLjcrJq2D6ED8JkIUORILCPTZKm/aBzMkNosJNJSBhXzYoz7iGGA2l8JMMYuR30OEkpUYJ91c2xndFkWGyTilIkaxOJpkzqSTcLweZhZnkMomUJzKIz0/g37PkXWRNEspxkjp9UbY26sjGlWtN6m6PN9sXCwxk2PBrSa7qlfXa+F2H5N74+Tx1u+z2GYMK1daGm/p+saJheyMQ1JlGYPGmSnZAyFY8Qj6nRbW11exu1tBKj2N+YUlTM9OodVk1rWCx/FYUrKmCWIIi4HJU4ExlCUuy7z4fLS7jjCiKO8jTTZfyuErX/kCbq5ewub2dWSzUTmufXpLRFLw3Tje9Pq34fDSnXDqm7h05jF0nTqm5+7H4WMPoTOIozukuSzZDS0kE1EBkCOhmEQy8X1GbEsmfwLgD20B7btuT+j7dC3na/W7UaQiGYSlMa0D4QtwupdQrV/HaJhAeSuH5aOPIJqZRdfTlCACdup10FdwQeSZWocRfGDkZqtF9hSLfB+ZXALl2gqOHFvC5vYW4ok4Gs0GLly8iJs3byJXyEteOCVoMuwRU7CAh8aBCO9dr4dcimtyF5lUFjPTc1inN0Mkhre99bvh9bnXqHZd3QZ12CAa2rANr8uJYg/u4CauXPkKRsMmnGYLsXARbtfCAw+8RlJmul4LvjXAyB5hY3sba5t7sJMZtPqugMwe2YOFgjT/Xq8b6GzJHmDD0haQuNuqY36qgFImg1wiAQ95pJdeh0GkJNNR26bPjINWbQO7q+dx731H0Fo5h9r2TfET2N0rIxxLo+2O0OyNxFskHGHTxcFAkOxg2fB6A3GH393cxdz0LIq5vJjG8j7mvilUYzGAjuLq1QpeeOEcpqZLMmUlEMBCnuuwEEUCM0xT15pBlWkoeBa4X3FSyj9HTp5QNgBp4O4A62vrAgBk0llpvgkA8OfpGRUf9VG5/IIAABIoGKI5o0ulEKI832Q8DkdyXmvNFlLFEnbaDiL5HDj2Wjp+AsXZBQGS129u4eK5y9jbqvC2DsybORCiLp0xxb1A1sD7UFmqjB0tJErotjj8I8hBLTevW0bJMsGrD5du/T2uA6wNOfwj4yckk1WRFNGvImDQypoxoVkT1XWgqzdrk0Zs61f8u9RUpvk2PyQ/oqABewypZSeSccw6JiBDwNod7wu3Yt230dCZvUUex6iVDtS4+8bdRlYq9V3AIN33UWDMImv8wFMgkNnua/i14bydFFVeAy2Dh6wRPaH4cz2s1yvIFyiHtrG+uYo3v+WNwsrZ2t6Uddr0aoyHphlovzdCOJ7GxbUNbDWa2KrXpB48ujSLf/dH/xx/8rsfwMb5M5hPxzGkx1QoLGyUvVpDBjI8l6y5eTZ4PoUaw8k65Q3+AI2ug0avA4fsKMoN6dE0HEg9T4AlxvhPwTSUPc06RbZZiUL00Ww1pYYhA5XSSoJc9BCi5Kbf6WJnfVP35YkBgJzvcezl/pVzcH/T/ozr7j4AoEtc8GACxBCwI/DGtBWp6X31QaLhJBf6XqcJMpVYuxIECBH0kwhQgrqUI+ueITXhGNAyiS0cepKZS1egDoYj1sUW4okSrl+poNVi303wnvdFC6mUegDcefIE3B6TZNb2AQBtIPRqnNRCThohje8PYwRCeh8RENLMJy6+8QVOhEwuQI3RMBeiAQvkQA+pD2NsQUuQdi6Qc7MzGlHlKwWKrtvUlvIUEyjg99VJdogI0VCX+ZlK2eZz8ADzQuVk2Li7GwBCkLmJOEOjS58EAPg+DUhhbiClfujzmovFfM8UOfsUnv2YRFmUTG5qwCAwjaRmSxq9ibluAg1QAABwAeAxWViYl2aN74dTTU43jfabcFHLcfHU088iYtPVXlxCZHGT/lK6Um2OZWlm8x8YJ0kKAYuhiRtgfMkH18TkxNu8nzEayotTIvpouEPqmGpiRLcv752gXBQe0asQtZEDnL90BYlUFrvlijhV6x6n9CkDABAMeCkAQAd4I2k26RPAG0XpwRrrIedbsloH0nzS7Z+T/3g6hShRTs6UKCehv0O3I42ySQAQ+rJothmjp/lFPITj8yvFqS4wXKykQTL3vZlYTsQryhm+DQDA9zA2mgw0qmrwRxdlpiQMxe2fAAAXfX6t2i8txvgejZ+EFnshidjjdW+uOaPN5gIjkWWBqaXcI0xAcPso7+6KJpv6Kol5ImUsFpd7kpIBee+cyFHnNxhKwoD4IBC9jJBl0xZ68Dve8Xbcc9+9Es0XiUWRSHFav4fNnR0cO3ZcNWmZLOo85gMfc7PTaDYqcgxIx2rW6bCflYmZGH91W8ISYOH/2Cc/AU+il2w0GgRldILku234nOqFCFY4YjjIaT2TB7geKLocQiKVkueOJSg5Ya5sD3u723BaNTlufG0zs/PCUqnUGsgVCmIWOOlhQsYIXe93trfEALBUyGJj7Tr++f/zOxh2mziyUEB9+yL6zRW8+dG7ER7VER511MQS9A5JY+Wmg//p538VicQcdqouWsOYuBHL5J8MAF2BMRqx6VFaLe8FOpMfWmKEWRM3V7fw+OP/GnbcQ6bI+K0h/tW//DC+/OSzePTbHoXbb+N9P/tuFEs22k4ZacR95AsAACAASURBVMY0NphSQQO+Ip577hyuXV9HcXoJHZ8AmU4GeJ+b2D8B1XhcuN4GDakpdnSKoQW9sSyd3BsmN8r/kgDA7dawg5v2N/9qEtSdbPJNasvkGjje3xiRxESMRAKptoOpqItu7TKq5So++KefR7sXhwemzxDgagtghUEaw1FEAACCh4xD+lYAANa5ZABE/R6SYR9T6Tim8mnEYiFpTmyLZj8spsh0sRDjOpdOITc7h/ZwgFAyjs6gL1R3Tv852c3MTcPjvUNGHaOJJMOYZkZhVKsthMMJpXu/BAAgedcvAQBM7iWTx1jPlQLHOn9Q7amU3kKxJQBsEnaol+Qe35G1IJvLiBM8m9SVtZs4vHwEi4uHkUpyosRjoI7xw4ErhnZCSpEBBC9pmlWSGq8+ErAYBUqpYA+xRAypfAbN+i6qtU189bkvot3eRcwOodfh2pRGNJyS+La3f8+7UFm9gusXnhAt8aHlV2H+8P1o9iz0yAxORSVrejTyZC8heEBgRYzBomE4fWZrE8Skv4GNYYheDDQf7cMiO2+YkGz6iDjJVxCLr2Bz63k0nU1EI3mUt7J4xcNvhxdOSeIA11CTeCQmWTyPgWs4n0dlYZrIRL8dAr3uoIviVBzbe+uYnZvDqdOnUf7/pETNVkvYT/RZev7rLyDNlI50RtYD1h10eJdEmoiF6XwGqys3MDc7j0w6gxvXVrAwv4Q3PPpGSaBpNx1dVwIgX2of8T4SkrQwIMLowY5XceHCU/CHDexubSOXnIPXtZDJzOAVDz+Mdq8OKx7GwBoINfzCpWtIZAtwOCjgNUNwmlRaO4aew0Qh+m74CqrQe8DtoNOsI5+KS/O/NDuDjpvE7B1vhmdRh05JJ6++HurlNZQ3LuPO5SlsXj0Dp76DaHgkrt6jSByOBzgeJ+mMW1ZaL/8rFoqSYEMAYHZqFt12F8uHluW+F5cF6RnUqVtNLmO4cGkbZ85cwuzcDF7+8gdEosIGgHUZ2VhcZgnocE+nZIvnxTDbOFn0JXbMFi063SYYA6jmk6wPRli5sYKFhUVk6TtA8IaSyODfCQBUL70Av0NpWAAA0CCODQl/juBKiPXnAJFYEr1RCC3q/aNRLJ44gdIhRl6O8Od//gmsraxjujiHfsdDo9aQpop12cxMUejHZApLvRT4TbBkZC3CmoMSSxrsFQvTEp1IKRebS94v9Png0dvc2BEAa3engpmZOVSr9YDhqPX4eO0fu6HppJ2yBVl3DONLRf7B92iLovIzNtIH1yfd42iyqABA8DsTIIPUmcFeeGuTPekDJZXqBBAw3j/G8Xv7+9KYATAx6Zd+iYPUwGxcXf116k9WBRdQ3bv32dZmD9tPkNifco+fA5yIqzki10K60xPYbTSrss7Ozk3j+PGjQawea001+iX7uN5owB34CEdTcEcWzly5DubbdMWQL4S/+yM/hPe8+wfx/p97L+Kug2I0hIHDKM4oiqUp9Af0LOHEn5p3pdkTAOAgRIxCCa4zDWPkY6deRb3rIMS6PWqh1e+hR3Z62AIdSCjrY3Os15QOK9hsE/ykXEi8M+hDYdHU0pN1/tChQ1hcmMeVixeE4apmtdrMT/bBema+kcFovq9l/b480kQz8vl5/RAYJYjE4R7/8BYgOKs+dSMMXIfqPAEAOMlX1o/6pKgUXo0hOf2XuFvGjPL9BZGtHMwlk/QT6qmRLDX/sQJuXK2i2+UwXAGAoU/pOuvvmLDJCQCsrW4oAGCa31vLI9OoTn7/wJSFemFOfMUoQU3ejNO7mQDHEjQ8UN0SERt+Xwyi2EzIhj+S5l6cepNJOYN0DJfNnx5NJnNbYitcAQbGCQJ0Lu/1ZMJoGiHz+OZ1mMx2ak35wemCQdVMMztZOBrzQr5PMy01TcCtLAYz1b9d8TjZaBkdzuTzyOSWzZ7E8R088orOKcIk0oMwUbMpmYiYho4burIsZDvFzl4dXz91FlY0IQAAHVfpwko0WV2IdRM2AACFS3p+DR1qgpQbLFbmHB5ALE3+OQsqMY7jXsYGmVQc3djUaEhvDJd0Q6HNeYgmUjh34YpM/umSS5oXtTyKF9DoT5t+Tv+FUhUwALQ8PHgrGgCACBynv2YazoVaNkbe9ETQMEK+UJRpBq8TAgKMr6N5zsB10aEzfYQ6MY2J5HVDKQA3JV6fnNDLvHOC9i/CDb5W4eh+CwCArBJslXQfMp/5jsYNEqcigbSFi4fYlnGDjMckSoeLhwEAhCzBYy+RS5qnagAANr6GlcJ/40KjjbBST/kezf3D9ycu8GxPEwmJ5iPdnVFrzFnm5J8F1eYG3bZt0cITNeUHQYAOWQHBQsXFy+k6Ehf42tc9gnqzJgAAaWrcRK9cvYpDh5dFruB0u0Lll+QOavAsZqPSK8DVydWQzB9eO114LiU8ETQbTXz2M5/HwtxRlHfbaDX6It0I+fRmaEmRz2khF3MyZEixolcBQTIyAXKFIqKxuBiiSVQQqcW9LrY3VuQzgahcvoDC1DSabQfZXAG1RkMmE2ZzEPdwm3TElsYbpmKoltfxG//H+1Hb2UEpFcVMxsfXnv44fuLd34lhfxujQVvcjcsbLUwt3od/9Pd/A04ngpXVHWxX+2iN0vDCpNSSraIeEXqPcvyjLuG8v0pFOvHeQC4XxdR0EuXKGj716X+HRmsFc3NTKOUX8H/+2gdw5tQNFHIlVKs7+O0P/AqWjmVQr66LKzzBk1ZtiEx6GpcuXceVG2vo87kjNI+k2RbBQEvOjYkgkqmDbHLB9RvcjLImBBP8yeXrwP4weX3furkE++p/LgNgck09UAia9eI2E5jJl2LA7tsVaWZ/mAQEJtdCkSANPBTjMdj1OhbTYTS2zwuT5kN//iT6fhpDGgBytQspABAapgUI9TjNlKbgpQEAcXsm3ZaOxiEf8RD9AEYopWLIp0klDEtsEI3ipH5gABH/nkjAotRpbk4KMwIAg/AIpbkSCtN5xBNRpKcKYpBIM7VoIi4AgJgFhhh325HiIRpJSaNGYFUiacFpp8CnyljhVOIlAABTW5i9ZPIcGS8XPfZkCioDUeDNAEQ2LugKlrMBVUkfaauUDzz7wlM6CLCSeNl9DyGZyIs8qFmvSEPnDRwxGiUwokCzjRBIv9Q4OrpoS5RvWJlWXJOisTCShTjWrp/HM195HOXyOnKZhNQk6XhazJV+6AffLRr2K2e+JMXUsTu+DTOL96DZJS08HJhLuRj5BAAoQ6CEQCnICgA0tS4aJaRRow54MOrDG3aksI3y+90Bwt4ACbsNb3AJO3tnMfBbGHgJeN0l3HPft6PSHmLICLzAwFIBZfXD4aVPQJgUbEqzlCGQlLQX7gF06o7GR0KRffHsWWSyWVy6fBn33/8AHnzwQfFRIQPgytVruHz5CpxOB4ViQdZJ7rfCbPK6OLy0hFq1JmvIG17/RhxdPoq93Yrso7Go7quyjwag/XhMxqGAy9pwgESyjY21M6iUb6JG9lasiNGA5yiKu+6+F1NzBfT9HvpwJbbyxXOXYHHPCEwD49RU+z4KlJc5NClLyj7S7TFGOoau00Q05CNJ5gEb5YV5eH4a83e8CcMwm2PuPdznXexuXkNl8ypmclHsrV/BsNcUURZrGQ80vg3BpWEmtfhOS+KgSwWySGoSU8eJ+amvvYB3ff8PinkpvYNY01AzzVqCYBbrCZpJnj1PT4tLkrFOBgAnscoA4B7IRobrcl/Or0mh4n4k+5I3ENYMBxxCkx75OHz8mDATWIXxulq9uYrF+UXxCxAAgKxc8R6CMACa185g0CpjQCM00PyR0ZxDZQC4HhLRmNDuc6VplFsO/EQK4XQGJx64H0PE8cmPP4Gt9aoYWlohJhv0kU5mELVowHcT09MKAFBqSoCb95myyTSZJZm20XO51pBlR7keTX5tdLt9OO2+gHp0NCeLZ2trV77mcaaUhX5NMj0O+jMOIpWtFlCyg+GbNlBK0R+vQ1LEATEymIajcT2ltbyh6ZM6rYMs3UaCSXvwhMIgEFP+yRjdgBkaAA8yJJyopyf3Et1f9sGJSTNr03IKKCr59Ae9vKRulOhFNf4z/cbkejvJbjbfNz+nBXoYrS7BPJpaE2SKIpHkgKWKQjGHRx55tZj+EYhi7UjzTT4v1952xxE2b7nVxdWb62h7Q1SbLZRmZ1De3cbHPvQnsF0H/+xXfxmLmThiZBXSayaqMkw7kZS9Z2TRJFJ7EPaSBgAg+5XyCkZbVhgL6DhwWeNxzyVYIFGfIYz6PfFwEAYZNfjSUpLBSfPpKIYDGsEO0HIcHZjJIMwSz6ojRw6j2dhDk4kD7UBSEjC6J5ngtytdzPeMIaDuYfvXCetepfz7ArBI3cCGnjI7qXcJABCxcGGLhI9G8SqZUQBgP5JQGPQ+gQllbSi/Rs0h6ZNFqRMNYDlEInhvAIBej0w67TEJAESjA0xN53D40BL6XSZcbCkAcLtG3xRWt2tux29eNN5KDzMgiGESmELJNOSmEefXpnEWkwqPulO6xobkpLCZE901J910mJUbVV1jxRE6FlO3c5/oLjN0dcJnnndy2m5oUypD0LxlIz0wBZ+Z4puGn4/Dhsm8TtNY8ucMAGCQIrOYmOc2x8o8H3+eyK1hDexfNKrdJq14kgEwWTwLoSWorKm5ZmNHAIDPoWi/FwAAKiK4ubqNi5euwYrS6ISTHDVqEffhIGZa9LUy/ScnRAEAE69jnnvyPd164Zv3aUASmUYTgCAAIBWHL8WqPpZOO7jgc9pr2XE0Oz2cevECwtxUHAI3MVm85DnVQSNgEwQeAkEUzeRxM+ctAHTFKIubpVyDpAhR989peJSLWVIafzbQopULsonZvNGQjhNjNv9Riamibqgv02fZYHl+RBdLGtsEACEFqvoSBIqKA4fpVgmAmhQGf+QXlf+3v1Hts034+uUakozG4A8BL7qhB34Aok0LGABmMee1pNeYUonMvWuYMOrlQdmNIpy8JuV3+H0rLLT2+fl5+b2tzU0pQLmanTl1WrT1hxaXRDNUq1QFUKA3Aqda/Duft9ujjCcpG8iVa5fxute9Fj/+Ez+G0y+eRrGYl+uPz0kQgPfR0tKSGKRQ0+c4DC+yJMeaxoaM4COtj8WpHY+o6yxph6TCuyH81ae/gOniElr1PjqtFkIjOsBT79gXcxuuG1yUaTJFl3jmqJIiynxp2fCYWcv5X8wWbfXuxgq2N9ZRKJRkMjI1PaOZ6T6NK4cCGlEuwPQP/uHjc7Hm+2k09nDijnl87zu+G06lhUTYxyvuXsQnP/r7eO9P/jcIDfYQGnYQj2excrGCUvEO/MTf+QUcOXovWp0Ovn5hBU5kCm4oLjndB/xAAqYODQy5YfA4HD68gOsrFzE7l0cmG0My6eEjf/77uHH9rGhe06kZfOTPnsCXv3AKJ0/eg4sXn8dv/c4vYnrWhj/qS3xSq+YjN3cY/WoFtXYXz56+hGE4JqZBITampGf2CZvxegnuT8kLD/SKATAptEPjBzdxB/zXAABu1/jfbv+63Ub+NwEAt/7O5PuTIi0cQjYShlXdw+GcjfbeVVw8fwn//pNPw0MWvpWU69EKddQsbZQU8JPxgzzjFtW2Il0yOe0HJQBCn6aPR1g9AJLWEJloCIVEFJkE2R9dpJI2skkaxPLl0HjNQpyJJqkkkqUSeMV7XONiljAAFpbmRA9JjwhJQfCHkrUsDCzu6dGEaG77fe65yQAAYPoJAQCVABgAwBTA36xIMsd3svCcBFGo39Q9JzBqFEkXJ/8qkWNDLr436QySaeY302CUcbwpRO0Qmt1dvHj2DMKhuLCCXv2qR9GoN0RL7bkOfHCyy8aOAwpSsLly0yzOFnPQdqeB2fk5OHQNH9J1mcACI/AY2WnjwoXn8fnPP4b5uTwa9T0U8llUynt46OUPYaaQxfrVC+g7Q9x59xtQmrsTrS65mza8UU/kDTR2Ik0zFqGZLKlUFiI2mXBNGYpYI2rd6dQ0QDgyhDd0pN6JkjnijRCmf0Osi43NZ9DrbyHC99wApgoPozRzL7p046dpmkT4qaGXNAtj1mEYTkebYDZipPFWqruYmZnCzNw0vvrc07i+ck2AWUbGPfLIa4UNIOZnIdKDVffPc1St1rC6uobNrW05J1yvisUMpkpFnLzjhExo6zVKN+nbFBNWnuwlgXmvkBEDuZ6mPpAHH0UiRvlbDW5/FxfOPQu328XQtRAJEXRhyo2N13/761BpVgQA4N5+5dqKJNB4IQLPPaTsuDD6Srm8TJ65F/E5Wm1GzzJRpYPZUgERf4Bhr4uFmWmJbMzOvxywcnL9hWwR/WF35SJqOyuIjrpolNcQFjNITVbpDkLo+zTcIyivgDqZgulURhgQvU4P169exw/9yI/hypkXJWqa8gTup9Qb89xyD+G1HYvlBAB4/vmzoql+8OWUAGSk6Vf/C6672hzxeEukKmWLCTX+4t3IQYQAAAEDYOnYUQEAJJBhOML21jbmZ+dV503AgCdDPABC4gHQvnEWXmMXA6kT6R7P1zoQBgABQZmQhyLCEotmcthzunjZK1+NUTyB1bU9fPZTX4IdTgtVv1V3BLim3IBrGiN7i6WsNP/itM7/pFfQBmYUHmIY7qLp1DE7M4dyuYrZ2XnsbJdRLMygVmuKqzvlAPw7P6+ubghQ0Gi0BGyhBGLSIWp/uj3eFeQvSjJlnRlo4cUMk9cfmzDTvKmvlAzLgux20rfHEoHxIDhoxoPhm4CgQcM/xgkmvMLk31SEOX6sMRBgClnz+ibQdAUeGCupvk9mWDTuychQYApT4F1wu6bVyLlNT3KAmcBBk6V9Aus3smDYDC8fWcKdd94xLkMJzLL/YJPMAQ2vQzHhtOPojsJ46msvIJnNC3sonUkhOvLxxKc+iU9+6N/g+c99BjNxG+i0EKeJH1kLgwGS2RzsJBk0bfEv4XsUBoAMLEljC0vzT82/pAp0Oig3G3BcDyNGZ0sMIBkwZEzpNcUpOVUErF0YCaoGsFy7QgJmOg59DVJjj4S52RIKpSTq9bIYbRrPu7FpXyCfOLi3HZzW/k0AAMt5sk3ZLGg85UBeK03OuSWTmRSX+D8CFuwpFPxWb7GRHGsyPDnUFYK+RLgGgyHxCGJN76PnNURqSPCeEgDDAJgEACzLxaHDc5idmUavwwS9HQUAzIVjLrDJr1ngH9iwDX0m0NAIqjimpOjBMV8bGr2yA7xx5JFpxEVz6qkDOX+HWjxOJEXDTTQ3n5PscKHoDJXizKm5ZEGS9t/vSbFOU5rxVDOg6Rsax2TBdjuKvizggc5n3BgFN5Q5HibFwDj8mwuEv2duMKXkfCPAYPTWJk3AAAw8TtQUT3oAmKJVPpslg8elWJQLRJDjwK+B748XFGktXMNIiVtd3UbIisnFogBAkEki/S03dAMAqAeAtrUH6S2TAID5uzmnk8DGeCHhBF+0fWYV1ZxS/Qghnkih3mwhkyvi7MXLYt7TI5I+GElzRa2Oof8bFgDpY1on7EcVmtegi/n+aw4F1ycXDX6f0wHSh0j5ZwPILGHjw0C/CWra6ciqzAqi8dSnaY6tFGIEWALDR8m+DXJXFYdSmpjgjcH5Zsk8eQTHAICgA+w59wEA2VyCxU2uy8BoxFwb/J4gzuJqShSTCRt0QI4LCCCGZYEEwPyuAaj4mfeITsKVzmTSLti48vrRokvBJ5PHTlBp+fBhoYiur61hcXFR2AD1ak109BfOnRczQAIjpI0SGEmJfkmRVWa9S0SOxwa8jZnpoqC4LMB+6L9/l5jLEE0mW2Rri8ZdBZw5cxp33XWXTOpGIzanLOI6SOWyqDMaMB4ROmwqQzaLCxqphPwwEnYWN66s4/mvnMHy0gns7WyLyV44PBDqP98DNxhOCXl8ZmZmMDc/LyZ/LLyJdHvDwFSRa0+vI6ZqN69dkeuUXgGUCnCTaAf+FDRHIwBA6iWPG6dgpMby+K3cvIwf//F3YmluBr2ai5lsGncuF/CZT/whfvyHX4dYuIq45aPb8JCduh9/8Jt/jC998bSY8KWycTz57GmU/Tz69D+Q1kv9QERyod3lGOnlmt+ghnVxBtX6HnL5FGqVNbzrnW+UqJ292ipyuSkkYkv48J/9Fb745PNIpW2kcx28/9d+Hr1uRdgRhcwcBn2aY3aQnKFet4xL19exs0OacRq2nYLjMLKN7JGMgCBatJG9whelQBMLUx3omTDR4I4f0+H06zHD5XYd4v8PHgAv1aB/s6Z08vuTwOd41Qrew61gxuQaZH6WiRwJFszNCuaTYbiNDTzz1Ffw10+ewSCchR+mgdYI1qgbYPe2AADU6wq5lTbILwEASOHAvSIEJC0gHR0ha4eRj0eQtAlK95BJx5EhAKCZpNJgijdOMompQ4fg+AM03T6GESBbyuHo8WVEYxay0yWJX+oP+oilkzKlJHU4mkjD7Q7QblMWZSQAmnVt0S9GDADVPNaAm3/TsZ7cS/aPM4Fo06ySCsoLglPNvrrTi3ktqcSc8KskhpRgOs2Tyk+KfTxDI9gunv/aKRSL09je2sVrH3mtrIWlmSm0RWIkGgBtjhERDXyEWeIBsEVggNnRXI/owM+1s9NpIRL1kclG8LGP/Sk6nT20W7so5JNiREia6zQThHou+p0QXvbAW5CfOo5WNyQ+Cl0a1oU8me6Q5RQNEzwULgiisSi6HidrEdghNnUuQhEmgNAUsQ2n2YDlR1BIpREeMC6ujMtXvohRyBFQu92K4M6T34GQNYNahzpoArFcc+PSsBNY0D1AtbX0T6GcyooQ1OxgajqPWq0s5n6XrlwSgJxsqUcffVQeg80Pjzk15Gz+x94MEbIWEwKmq+kY14EBmq2GUNvi9I9gseoSQFfGp7I8A2aK6GpF2ylsD5Iyo1YSxKx9v4pEzMVzX30CpEq0G4zYJS02ib1yFW/+zjej77sY0iQrDKxubKHGmFs7gQ7z3aM0VHSRFoB639iRDABeR4xrnSnm0W3W4TlMHshhcfEEcrMvAyIZXddkEuli88pZdBrb6LXK6NEgMTyS5ieRTKPDlKURGyfSpS24PVf2zL2dPUkMIlj9pje8CdcuX0WJTAnWx5TW8D6mVJYsWabg8J6OZnDuggIATKMiAFAo5ET7zykgr1v+nWsozXkpa6UMgPs6Uy14jDl8kTqKUgH4OHT8mEz4CWbxmtja2MLC/ILIPiiVNSaA/BwXAOAc3PqOJNDQt4z1EO8Vm/IDMeZkPRLBgH+YYJDN49DLHoTTdvDEE0+jslFHs+KgVmXCUA7TUwTTOsI2mZoqwhv01NVcAAAdXiiVmQMOH6EIjTE9qWsYuddqOkgk0trAhWy022QBjiQeeH19C4l4Gisrq0gm6OxPhklCWXK3sFblKSR1amJAOGYATFDyg6hbLWFJsw9c5QPDZpHRjB9bVy6Z9Aa2VRLZGfwuazf5dyF8mlSBwPR5AgAw9aKAdiKJ2H89E0QDeV7Zg4zk2rCnyQSW1wpkcvnx85tjYPo1fjb9h1lzpX41UeuWhWq7JR4fUpZaIeQLOSwvH0KhkJXai/cp5VZmkMm1Rc2xIzh651346y89hbOXr4h0jLVLZW8bP/i9fwvv/8VfwO//5q+ju72BCI3Sex0kGefOiXi/j1gmg3iCmUpMVyPbmg19YOIo/S1jFkcI0+A7ZqPV7WFtZwfVFmU4Fk+spgdYEuujUaYEAGiSJ7EM/JpsKK5LZD11xf9EDPUC8+xCMYNDyyVZE+k5x2uaOxr7PdMXSn830c/sjwLNtRB4kBl2SGB+PskAcDpdafo5xDMALRkA3EO8fhuJOD3sdBisfmxBjx8YeLPOpmeGxDUKYERWqJpXxmx6YjDJpyF+JFYkPvYAIAPA8zR9ZQQm4HVx8s6j4qfXaXexs723DwDw7ZjJtplYi/5cEIuDFBdzwfK9klYrRhSC8mpWqwENjF5EnMk5yZgwq5Bmijo9n5ukRqvNzs4qRTlqS7FK6i+zqnnRclopk94gE1RdglWzSJSOCyT/kEbChZGLJBsfiYyY0MaYG8F8j4/Bxd24rPJCN5NuvpbJJATzvow0gM/XdpQ6whuCIAR/30gGzO+bY2vYBkrXJrJJOYK0mQfqJzneAQDA51yYn5djR2TbxCgJE0DM4hTEPHXmPHZ3aRZkHwAAWFQZ/FGQUhZPDKIRE0ATaWEu5n13elOw8fnN8TAN8BiB1Ap/DACY5nj/zWg8DiMKKQG4eOWaoHROl1nnjCHS4k/AmoDyL87/ZrIYZGIfWNxlYQ+QVMoRaBTJRZ6LHa+pSFi0/slMWptmshJIxRkM4LTa6DksxEMy3efxrzWqWowEDBE+Fj/keqN5h/GMmGCZyPkMXFjFmX/iYz8JIEAKAzqaHKcgDkciAINpvFmQtUoKfkceW5k1fKfxBJ2X6RTPwkANHjVOR5FnwwAw8SQGABC6vcO4q6JePwN1Ehbwg8Zl2awAbgSi+H1OGTixkPt/NJLjVcjn8dnP/JXovg4tLUmBUy6XhYVDeqcUIkIbZgxhRkxB3X5X4q9Ij3z3u39YXKWp9yeFjFmy165dlYKTCG3MTiEkGliWCXR/9RGymWusm4DkC5MCRWogbFR36hh5IXzhiadwbHkZ7eaeGJmR1sqjx9fF9y9Rg+EwZuZmpbHndJ+xiTJfJRWLZUfXQd4OY3djTTSIsThjDiPI5fMqEwjTwJIIO5sTXmMay1go8Xha2Nldxf/wnh8UD4lQz8ZCoYilqRj+6hN/gL/33rfC760jQyfqThgxHMLffud7MD93XCm04Q4ubeziUjmEXjg1bv4l9i2YTvBaisdJ968ik8uKRGSPx3JhDuXqHpbmimiXb+KnfuKd+PGf+ltYWbuC6ZkjSCVn8clPfBl/8e8/LuYvr3vdg3jPe34Y0VgIlc0tSTFIL0yhubmD7NIJ3Ly+jmvXV9FssRgjUKTU21GI9MLAGApQiAAAIABJREFUXMeYiZKpEExo9wGAfVT8vyYD4NYG/nYN+62N6u2a/Mn9zqz5t3tsU0jF/D7SvQaK1gC+U8Fjn/w0vnb6JmAX4ELzu0M0u6NpUIjXEYMhFfql3vtbBQDIAMjYEACAf2LWCIlERBgACdsSmjJBJAIAFq/1aBTzx47Ci1ho9Hvwwj6iCRvHTh6V4qu0OA92X4xmozfKaOhJVFgsk4ffoyEUqbcxofZqfN03AwBuPaov/fX+es5lQ6NG6X7MP96gA6ddR6/PCCVP4kY5iaZLO+ONohGCZZSNESANyaS902NOegTPPveMJAW0mg08cP+DiNtJhOivwWtY08hgx8hs4brSE8Awz4i/vZp4HaTTRWxvV1AoTAuw7tDFfzqLtetn8fnPfxxRm80R2UBsbLvifl9I5DDsx/DKV78dmcIy6m0fkXgCPZeUSxZsA2EARC2a84ltlKQ0dD1HfYZIV7VC8MkQiXhwnCpWV64hNPBxYvkwYuEh9nauoVy+jBH6iCfzGA6zOHnyTeh5aXiICgDAxptFJTWnbOI1dpPaf8qZUnA6dQEk+BgsfM+dO43TL57BAtldnofXvOY1SNDtnTGyXVdqKDbo1Frz+/QPYHQZmzeJQxNp6ghOryW0dcqHGOMryTOi/1ZJJ/cd2ZdkHzaMQ5X6SdMXTQngE430kIwNce7Fr6Lf0X3a7XGcR9C1h6XlQ1g8cgh2OoF6u4HNnV1pBsKSJDQAJQDSaI+AQo6Z2Sp3YMwkm3s+d8gfYGt1BUnLwlQ2i/vuexiZ/FGEo+lAgsX60sONSy9i6DbRqO4g5PNYhFEuV5ChC313gAFZO2EC1/sSraXFRdy4dh2vedWr5f3Tn6bVaIrmWWrjwPuAgxKpd6SpjOP0mVWcOn1BGBlMAchmGVGtE3P64MjgK2AGGkarAVWl3iZ4aEUOmAByOipsl8EQKzduYmlxSaIAuY8ZDwBOVmN+D921S+jVtuVeo1+GP3AxkuQtrYO4/3W9IRLZIvZaHRy7537E8yVs1xr4i49+DG7DwcL0AkZ+BNUKJ/Y06uM0kzU991AOEOlFpUbU8n9u7moTKBRo7kc8vpz+X7p4BQsLh9GoszEiMKPTXDZ1BP66HRe9nivTXAEDffol7Q8e+Zq1YdfaiIMw3Qd0TVIpgH4hUDYp9IHcUmvR/ZQyTQ7i4+//zr6UILBy4Ko+Qc8PhKFa0QeMTxM/fSsLQFICbpNxNa5vJ/XlQa032eQTsSlX6vIeJ5lWtw4/WR+aJDTDgBZvt1AImVIeiTRZT64YUNIhXpIABh5mZqelMeX0nwxRSkDJ7OF1xd8vLh3Cq179GgGcyALNJOPYXlvBh/7oD3FkuoQ//qe/g2x4hOb2JuyRj7jsNa6wT0IEA3wPyYiPdDyqrvgE6jjICqAij+sGexz2g0NfJAZV9mqsB9mb0QLcphxAz9t4Oj5ukJURQBBTkgF6rsiSup2e1G/ZXAJTM0lhU/ICqVTKUkeaQbDxT5BTKdeY+WNOrlxRt3gAqGZ/EgBoO4waDMmgWvspNQIkAED2KhkAXKtlQEcJn0SB8/rSRAcCAATvCABoXCUH5ApkGAYATQAJ6pMBELXzwgDo96MCAKiXSAejUQf3vexO8cgiSCcAwPv/wc+NTJP/nwIAUFNEuiwPDQsE0QXSoTGIIRMEjhN1ZokHzaT2jXwjQC6rFx8bAtHmIyQmgESENIeyLUW9TOGDCaaZZvOGInWYTaYBK9jEsOnpc+IxHAoqy/dlJvXSvAUpBMYLgM/d6XYEeOCJkdMaNITmYjDf4+vgJic08nZbPk8+5qRpGL9PkMBQ5if9BdSELYF4nEjnwYJpEgDguWHjxYuDx5CPb4wLDQBAtPdrL5xBtdrGKBQVAIARcmQAGABANZU6sSMAwMLTpDQYiMs0/ZONvpFDmEbdNKxaJIdFU683iCyzAVgUxISFVOdPPfWpF8+j03XRbHeUOhcY3UlxYDRMbP4ETlW2ggBiE1QqM2s3Cyr/3XcDUEQAAJpCxpArFpDKZqTR47Giw3+z3hCkJJ1IIh6JottyUG/UYLFwnkBrxxP/ACUlWi/XS0AJM8fIFP+Scxt8aEN04KvAo0FGH7ooEG0VQxJ9XgG3goQMyTkNEgB0ZsLNXXX8BADU+E8BALmex3Q1ladIIS2NvjIACADwGqV2nZN4AgDU+fM5jJkk/TfoL8HzvLe7i8OHD8v0n/dRjgCBRErFcPXqVZx78ay8OX6fMUSq8YwLQ4CFCk26YmzeSbMcuiiV8kKdfMtbvh3Lh5fQbNQwMzMtxQ0fn9GDlPlQD5ZIp7FXbyKe5tTUgp1Mo+l00Gg5yOcLYiwUj5Lm6aHX7mF9dR0r16+jmMuIlIPXJ98DQQu9v6PocAoxPS3HKc7oQjsGd+CNQQAM+kiHh2hVK7hy+Yo8DzcoFtDUTIrmk/KVSBRt0lJHPqZn55DNazHlo4t3/+j3YG97C4XYLHJ2HMfmM/jzD/4mfvs3fhLljReRS9hITR/H//tr/waf+eRXcO+9r0SlsgdE2vBiSTx9pYFeOB00/SruUABM0V6uZTNzc2g0W4gQDWd+r+T6JtGs7GIuG0etfBP/+AM/h+/4rtcixCirIe/vIv7pP/kX2NvdwRee/Dw+/ek/QTEfQ7/bVK04i5tYHK3eAJmZRQx6Q5x58QquX9/CKBRHJJJBz+WET4E6lXnz2tMIOC3oVG83mdPxXxoAOACgmftwgoVwAKw8uMzqujXBaDOvfXI9mDSJnQQGxuuS7yM27KGEDpKDDtBt4c/+9MO4cG0PkeQUukOa6gEW6dcCAIQkpssV0yJSItWE6qUkAJwRcY5FDwADAFAGQE0zWR6JmIW4zTWK/bwF8d1h1BwLvNlZWGlqpYfCABhFRjhyfFk8AGYOLXCEIM1SPE3/naF4GsSyBaDvo1ZzpDFm7nmYk3HxQzESAFOmqQb2m33cjpZq1lAxZyIgIgAAO3QPnW4d1eo26o0y3H5H7ut0KotUIoNCfgbpVAFOm6wtZQw22g0kUjb6XhN9t4Vz50+JjJA04eVDx3H40AkMPTK92HxCXJBdr4298gb29pjtnsXy4ePSiAIxOO0B7FgKjXpLqO2NZgX5hQL+6J/9OmZn09jbu45EYiSZ0vVyGQlJL0nh217/3yGdPYRKw5PYWZfeH6RskD7eHyAWzYwBAOaos3EmyMDbKRan54sjUU3l8ibOnn4BI7ePV9x/L6Zycdz4D+S9B7Rk51Uu+NWpU3Uqh5tT59xSS62co40TwuAIDLw0ax7PhgUMw8yCtwxveOCH8Vvgh7FxxBkjIYOxbEDIxlGWrKxutVpS5+6bU+V4TqV5397nr1t91ZLBrFlr1nC95Nvd9966Vaf+8/97f/sLZ56DbVOW0ELIoZfJBKamrkbTi6DmUdfKQYdSwwlk8rMmAYSQSEaxtrYkz4WvHZaL5449g2q1KOfj6TPn8cY33SNAC5t2gi1kyLnNltDatdDkrc/JGrdS1Z5yK+j0OognIyhXy8oAEO8QvxnrkiGmZzONHsUpX49BmXTJZFwAgJgALelUCKFgG/MXTqBUWJM0oWqpIk7wNCAsViq45Y47kBrOYHZxAUuryxIBSAfyVqeLMD0qqIltupgYH5c4afof5MULIihJDqVCDudPnsb0SBbTY6O48YY74HkRmZqhR4YqERoXp08ehx1oIZ9bkak4a9Gl5VVkhkZRrnPOzsELTR7ZnnIaqvfG5ZddBq/ZVH2/sAf9KGNfHEyPJEnSEEMKemGF8NTTZ3D8hdNi8nzl4UOSXsBrRTicrD0C6qypOf035n/1Wl2GW2wAeB05LOCzogxgx/594PoSKZfXwqkTp7Bly1aRwsl9Suo0Wa/UQ3eaaK+eQ2N90QdhaH7cEDCAGn6+WWTMIRRBtdVFJDOCWGYMQ9t24rmjz+Nb3/ymGKDWyepscspPdg1rWl0HjP6jTIeJG1w2ujRInzeDqADsXk8iioeGhpHPFSXib201j0x6GOUy43dTaDZaiMVSEgmYSvHrOXntpVIVDVeylPQoumgT8uP9/H8zU3tDwuff2wGgxuEPARb/LBBzW38/08fzR3G+A7/Unv6Ul59M4pYp4k1tKhN61iRCa1cWwCAQoDU+H/3inKvB5p8/Z3oX1vrsRZjUwbXA95/SxuHRccTiSWFWcqDDf2e9KFJNPwqQP2ckjPyz8Y3ime5R+sKI2WhEIiB539A/g3VZoZCXNah9WE1MoRkdyKaTgx/WRG/76Xdi645taNarCFldNMs5fO8bD+L0c8/ivk99EttGh7Fy4TwSNHEPBFBtNuDEE+JXwRjnDA2bo3TF18GU+Fzx3uh2pJ5nLDPrQRpu8uSpuZ4wfsR8MRxEvevC7bQElOB7qtINAmNKSuZ6ISNJGAK0+Gw0UCqW5T3k2RmL9TCzZVya4pWVZeTz3C/0WsuA2bABZXi6GQTQNW3W9QbLTT2/lCUVEFNVfhYPMvqT0duL743NJJQ2Ig4HwWpcK32nSAHUyJyyLgEAWi1hYnFoxsfVRACID0Y4HBQmDSWzZNMGrATOnymg1eIwW80FDQBw5eGDIj2nOevqyjoCv/lr/6lnUCHT9PLv/I8fl5oAm0JI482ovdBCymxsonkMahZlo1YTNJEXic2URK0Fg8hkMkilkqLR0oNBmxo2WpprucE6MOXFxZNyvT31XvQjqS7hgkmUn9NLTur5mjKMZBnITedr5vcYcz3TYPN5svjj9HQzfdHQv/lZ6M80lBOdNTMXVWdtGkQ+Nv/j9/CxyUwwLu2cvhI9lzmvj0r2i1C/m+TPEEknQqYpCBsNJ196pVqWBvv7jz6BSsXVaUCH7vcdcWInlcx4AJiJnXDohEKy4d0gG+iAQaMxLnxVCi83qJDGyvHDUGd4w0nRGyQaFcHyyrpQ9oqlCsBC0lbjEnErFtMijfzj9N9gwyYyqC958K+RMSVTjBcIW0FUK1XRsLL5HxodQYrxRYyR7HQ03on0GzbN/Il2Bx2vJXpBYZT4N1vfSOYVKtnBPNeLvsVHby5u/vXg4IcAUzwMuAGEQ9LAGR8AIyXpN019po2yBRRFVtM+mpcQQBDnaE6j/ffKMAF0U1c3VSMLMHGA/Ex9vEZFNQUEUCOtmCCOTkhpr3Kv+9GVdOfl80olkzjx4kuCAP/gBz9QCUVHdYws4MgETiYSAjCI0VSjhmiEJj6kKirNaW11Ce98+9tkorF7z06sr63g8ssvR6mYw5nTL6JSqyI7Oi5mdAhGUW/1kMiMolJzBdAigru4uIAUo2cqJZn4z0xP4uknnkSDWuUG5QdkHqhxo0H7xYnVj1NkU0Skm3tF0yPFGIiyE2ZDHOhhYX5eqLp8TYlYQmj/pE1yfylXq+IhQLYTaWkxsosSCYQjwFve9lpUCgVsGd2N6uoa9m0bxve+8UW863+9C2PpLlZnL2DqwE143b6fxd233YqlhZxkUzuxJvl7eOiZOQRiY1oseK7uf3wfRcOrkwuueZ94jx6p0DwE7BBCvR7igS6G0hYW107gjz74Hlx2eJvGySCGQq6B//pf/gBXHb4C7/7Fn4MT6aCcX0RqeAStoppyNtt1BEhN69qgVG15pYInnjqORHIMdiiGVkd9/kXBaCQAPguAF5FU7M20uEEQYPO+Zu4d+R4BJDcYNK80jX/F7vKf8IVLPeY/4ccu+S2bH0tovGR+tWvIdMtIUPddruKTn/gs1srMGU8KAMDcXptgLCeRMq8IiHEb6eCSYawWRn0ZyMb4SAsaAwCQAZCOWKL/j/I9aLtIpWNwwhYSMQeOsMnUNCociwrN0qNkZ2QYLTor29Qvu9i2YwtGx4eRGs5Sh4YG112IDJmQsG64vqi9rdV5PxBMIkgdUmmKCGZ9CYA4h2t8KT/6wPTA380123zt+iwAoWNyjXmIRIMoFJdx7twJeF5NGgfuWS2PWnJq5YErDl0L9ELiEh6lIRkZgG02Gl2EnB7yhRXMXjgnDXwoGMXI8BQuv+ywmB6xuB3ZOY3Fk8cwv3hWAAaeLyPDY5ie2i7RmG6dU0WaR1mIJ1Mo5deRTkdx7NhjOHXyWdg288yL6HQqEj9KKkcwkMJdd78D3UAabjsk0aedLtmIdbTcGlKJNCplmj0l5D6jcVe5XpI0A0/0oR6arQIyGQdf/vJ9CLMwr1dxcM827Ng6ilMnjiAeD6NcaSAcGcOefTfC9ZIIR0dghSLI5YtIpzNYWlrG8PCI7OPc27kHk1VBijWv77ad0/jsZz6GdCaGfGFVtKmvf8M9SGeGZB1ySkyqLOnsyURao+3oA0L6Kang9CMhM4p1H5NDSKsgw1D2hUEQyPxZ5UwiF/I1raK1HzC4IjDDQUitkkfYptllC0efeRyhYA/FQg6lUhmjYxMyOCBw9ro3vRHn5i6IVGytWIQVYzpBUK6jEwzBa7gCWLOhFlmY15C1TcPCs6dOYjyTRrDTweToKK676gZ4XkjAIicWBlo1rK3MideD16yJDITMqxMnT2FoZAwB20GF543XwRBN8daKmBydFid+nqlMieGpXS5S0z4qZoY0CCTtn0MwGez5Wew6HI7h6HNzOHlqVlrEu+++S4A5/pmxrAIE+FNBU1eyjuSOQYCb9xA1+uJ9RAZdANi2Z7d81ql4AGdOnRFTRjHX9esQTk8Z/dkjCFVcRGHhrKQ32Yxgo/SA2mQOmxwHTZrD9oIoe11kx2cwvnUX7NQwPvvZL4h3ULtaEpYDIzmnp7ej07FQp7EcQfdIWPLkJYlDosh0UsszQ6aYXEOtNrKZLHLreWkyR0bGhUXAZj+RSGNpcRVDQ2Oy9sgK4A5EVpyY1nZ6yBVrAtRr78LGiHFyBKq19pLBsE/9N5N8refpYgI0uC5DBOB6Ip8hCGZAYQ5baBa9AQ5s0PHVFJeRnvTP0Qk763qRa0bUs4n+aKlMRmpkDnCisagA92R0Ovwenh0cOg5ImFmn8N7l4/H5sk/iz9DIWGrJAXkya0HyvnmPsK/gsJEggOlneE1M38GvaR2oUhL2LcIo7XGthaQ+dCIhqQUp3wiFCeZw723JgIXrTYDFpkqMOCD5wAf+CF/7u6/JELdZLwnL7epD+/CB9/1XPPHdb+KFp59Cr9lAtUh/jybC0YjUGmz+yQBIJFKoF2rotphuxiQCfd/I+mxSlktDbja+cjLSXJWnm1qMiwGjONHwDNoAakwzbg5wXjMCZ1x3BEX4d77P8m8dV5zxh4dS2LJlRuqulZUl8cFg0yzscWFpyEz/kgCAgZ02BpUG5PKfU4+yK97HZJOwH9OIel7DWDQsEoBMmr4EymgXny4O8fw+j++lgmaGxbIBUPGFE5Bpt13EkkGJAWx3KLsexvNH5xAUbxMFALxWAYFAE7ffcZOw6+kBICaAv/ueX+uZSSSfmNG5m4kvJ9WDDbBpbGVKwkldhDpddaeXr/nIBZs6Nl5s/qWZlwKBWh9FP7hgGdVCCUB/cuxfaL2YOk2Wx31ZObaB9emiUQBgcEJj/s7PZvrP18cbgG8sP0wjLw06Ewao4febKzO54KLZPEUalBQI5c3vOMzvMUCKQdr4+/g7JPnA9yigVIH53ozZGAQAzPM2jrl8fAIAbK4uBQBIc+hE8I1//C4KNGEJkvauDSQ3E6KwrwwAbLiimuc1OOn/YdMzYWIwho9Geb4JkRSCYlTHZpWbmIX5hWUsLq8KWsriUvRpPAjEwdWXgnDB+0wSueW089mYKJh+gQfogJmKW29ieGRENOSTM9NwYhEUyyWJLlpZXREjIrmBxTq/S2REZAMaC8VYHIE+XrUneHlzP/DtvifDywECXbWc9vN6UH9OVgYPA2HASeF8sYOt0XrJLmjWNNek3EPq5Ciu4GwC/XuDj2fWOIGzQZ2/QYC5Dk2Dzo2P9x5/XlFksmeCcq+ax1EmDmsCbki2FFQ0fSFwNpwdwn333aeHpGQVcgMdluKa2nt6CkxNjssmU6tVMDoyhOWlBUyOj8mGd+NN14sx4M4d2zGUiWPblhGh7n7zuw/j8NU3YK1Qx2q+inA0i5HxLaAtAyUjLKSYJ+w2K2i6FVSreWnUX3r+tNCIeXA36g2USiUxYpK4LQKZ4bAgr3wfJIqR0kOfgUE36HC3JfrqcqmIlaVlKaj4erm5ktJKBJ/SAE5OmoxDikTEjEwO9UgA/+4/vB35tTUEmiFMDw3jir2TuPezf4hf+6WfQDLUlPSBj/+3D+Hx757BcGobmg2i0S1kRyzUrSAefnEN1R6nrxsusv191I/mU2IYnxLvax8AsEIyFUaziqE02SFlOHEXD/z9p7G6Poudu3Zj7vwSzpxYwg3XX4dwmIVjDVYiiF7FRb1E1kYP4ThZMzx0ooAVRbnSxbHjZ5ErNNHuqiO8hv0Zms+GWZvuVf5EcOCW+NcDAPQ4G0eoVUU2UILj1tCpNPGJj38GhQbQsmJo08isZ4u82OpR167gUzsQ0cmVAAAXMwD+OQBAgg7L4SDiBAXCdOvnXmPBiccQTibhBoOIDQ/B5dQ1RPihhW07t2FkNItUNo2AE0aDRrwCAIR9AIAUwyBqnHYKm0QlABp2pgCAcsDVAYVnwEUAgG/8ZpJ3tBS6+BSXSZwfL6ouxS5C4Z4AALOzp+XvfC0sRlksUevbqLewb+8hkQ3RdIwAAPdS6pdpHCgea70WSsUCFhcWpangBj88PIrLDhxEPJvG6sKsUOIff/xRoXtTPsE9I+IksWfPZRjbvg/52RXEY1mJFBS9ayiA3Noc/ubLX0AyGUAszneQXjIuHIvxiRHcfudb4bVj6AaYN02afxtusywu+XRFdxu8AhFYdhRdcd8uS5HtUA7QLCE7HMazzz6GpYVZuPUKqoV1XHnZLkyOxbAwd0ZqGE6MbWcCu/fdgGKFAMUoVtbykvM+NzePAwcOYGVlRQrdQjGPVIpGiZYwAKj9/OSffUSucTzhCIMnOzSMSDSBcqWO1eUVuZeHsyOS0z06Mi4AABle+t6Tiq2Alc4tuZGSC0R3d3OEXvwe+8ecTsnE1IT+DcocMUMf1kbJRFwMXZ1gACGrjZMvPYdGLQ+3SYYlgeUoqvUW2r0A9h48iGgihuX1ZdRbLZRcmieGBNR3gmFhAPA9m5iYkFQaAgAEHPK5dZRya4iSURcMYjidxl233a3AjE0WDVNhKgIA1KtFaQJoSMt9n8DDWq4Eh94YrR5GR8extLiMsZFJeHVG5sZx8OABFAt5qX8jTgj5dTWMlOQmDhrYoPoR9Kw9tFaN4Zkj53Hy5JxcwLvvvhPRmCbCEAAgq47PQ84+PzmL9Tinnfx7PBYXM15hOrLutoCZXTtFCkmaNLHV+dk57NyxS1ht4hbPuoF1CetWt4JAeQn5uTOw6B3C96XjyUyEbJNg2EHVa8OOp1CmDn90GhPb92J2bgUP/O0/yCAgTgYlz88ym8YYrGBEtPxsXnn9KLfh/cM9gq+ZkZehkCOTTE7JRXobjcoQh7471PazFKzX+L7HpOknK6Dd6qJcYlS46r3lGnQDWMmX4LHe7JtPs2dQrihrFzL6dDiprEvDDhSwgJHhqYQAdjQgZgNP0N9M0lln0UOI+49mt0fFV4qZ8vTCYEPHSOGLGFCy2H1sG9Bhg38jyHvOms8f9HBf7Ii/iQ4NZQDDfoW1igAZGvttrpPIkwM6aGMdJx5M9KWo16U242c+Rzb3rONNP2IkojJhb1Nawkm09mL9QW2jplF0dlDqNpFtM+a2VvON6CiJJYilQ6h4NI53vvMdwjjrthsIdJuwOg2863/7Odxy3RV45JsPwa2UhF0pC5H1JdMGyPhouRLjx2Z1eakoCRIqX/UrcVl/bVnHrN0kEYv6fjb91PALOVIn4AFfCy+xr8ZbxAfN+HgKLGww0k29LP0d74SueugQMEynEqhVyygW89KX8vXr/14NANjoHwQU6ktNtJ7jv3ENCl3f90vj2uX6o/a/06ohnYr5AzgdInMtGGa1MswHAQDDQlCzCQIAlFJE4gRG9JoyBeCFYwsCALTblgAA7U4JluXi5luuQ5Ox5w0PiwvLCLzn//zFPgBgJtmmGVQKwoZJxeBkW/7ddysnDZ9fY5NKkz42IjrVUAYBFzhpFULrF2o/UQltPCQL2I+Nk0spI/2Nj/4E6eJ/7f9NjTf04BksPM2feQGNBmZQJzNI5Tabq3l9/SZ8gBq+eZJh/j7oC2A0/kY7ImaFdGsdMPEwwIKCDWQ6XDwF2wwACJ2HqCKnDf5017x4RYW4ymx853uPSsHGFAApJ43+SfLF/Vg++f7BFAA1mxmUKAw+Pz5voye6dIcsIyHfHM9EhenEkJs0qf6FYgVzC8soFGhSoW7jjMVQ0yLGj7XkkJTfQ1DALwqV2qGvT66175wva1NucC0r5U8BS0zlPBr60V/BtjA7O6tZm+KGy6m/J2gzdYJkGtA5VDRpIg59dQCg/9o3f1uf/6NyhYs//DXJw5lABtktvDfEr0AIGApAGbrygM+GyV3n4xE5lqQNX7+mZiLhDeqyz0BQqpiaPg1u7ER7VWbQFpoVgSiDcBMA4BOnVpLXSn4HN0bfPMeYIZ4/fx7XXHW1RAPy99Ax9ejRo4LcxpwISsWiHDr08GBxQzSZiC/NRliMx6KOTBj4ee++3ZiensLwUBY33XAYaBdwy63X4cSJ07j/yw+g6QEjY9sQiQ9jLVdDMJxAJJ7EwuISYskYAsE2qvUCEsmw0PYdi8ZLnugtyQKg3pZMAGoECQgkUilEojFp+gnyiRwgFhGUlWsiQtq0D1yeeumE7FmM+ksnU1hdXVNQMBQWyqTtRJDMZtVrwgpgZCyLN/3Ea3D65EvYu3U/LK+JQ7sncOrYw9g5Y+Omq/YiEQzjx279j7jhygNYX9I0AwQ8pDJApdPB2VIQ8znGWFIjxhgkUgbJFqH/AFNOZPbuc814b5HHQtCHk+Et+8dSAAAgAElEQVQuZqYyWF2exejoMBYWT+DPPv0+7No7CtctoJjLY8vUHmQmxtGurgABMiXYlISRnboBKNdQb84iGKIZE40m09LALCwV8PSzL6He5FQ1ocCDzwJQZ0tt/nSv+tcLAKg7fxBWs4CxcB2dwhq6lTY++tFPoxlwmG6OTpD3Xwh2hy0UAYC6AgCI0m7In2X86ABAJptAyA6IDIAMAGZ4GwaAnUigE3YuAQBsxdBIBslMCqFYFE1mf9uajCH7koDgNB4j7ZDNn+8BwD1d/ClUCsJmTrhN7Bj6kVsb5zD3kkGJxsaUxN/bRcOoZyAN/UhRL5XXMD9/Fl6rhjajoyRimL/TEjOwA/sPyUSwXnM1Vzzo63R5fJBO70RlT+UkZ/bCGaEgk8afiEdw8803i9/I3PlZBC0HTz/1OKxgE8kkJ0OOgAp2KIpbX/smtIpNoGvDc2loF0R4JI37P/FBYQAEaDwapFbaRcyJwmtauPW2n0Kz5SAcycr5FEtQvpOXxopu5ehEUK934UTT0px5jAekmaDNWGNOGnP4xtf/VthUbFS9agl7dkxgYjSMSjknkgcrmEEstRPTWw8hV/KQSI3IPhCyaZZWQS5PHfVY30yKjSQnsFNT4/jc5z+F0bGsrLyV1SWMjGRVxi+Apyac1Kp1of5LfjXN11odvOau1woLIMyzWyb/fmFLSMBmnUF2gfl4OQtAi2/WA9zFFDgS52wJuVGaeCqZgltrSkxeKEDPgwuYm30RIbsjFPhWqwvXs9DiYMOycO0N12FpbRHNbhvLhQqCbCh7lMQE0eKEkvrk4SGlE6OLSqWExYU5AXp7rou44yATi+OeN96D3GpJf2+wA7deQn59Ec1GVdZ2nY0UC2zLFgAgEqVDvw1S8Omsn18vIh7O4LprbhD9MOVv9HOg+308ypg+V2o8MdaTta5gn9D2BcxP4MmnzwoAwHV+1113+ACAMgDUCNASXXIiEZfGrVyuyGc2qmzORJZD+jB/jwVM79wBlxNUV431FuYXsGvnbpneirrSAACcMNOosrKE3PwZWJQEUH7WbomUiAMqGrDlKCnJjKDaDmBsZhcyozP45rcfxYsv8t6KyPNjbUeguNHoiHwmKqwMvrcuhkeHZJ2IiozXOeQgHKLM1pL0ETiUJWidSd8CY3yrFGdeIxvxeNI3+iMgR3ka2YlBhCJRBMkG8CO7SYkn00EYzNJj6KBRM+HVpNtQ6lmPEcYyHk/qr6RMAk0p0EmzeABQc94h6EJJoEaYS83c7SkA4N8AUmcZI0Hf9I/Te0P/59dleMXPxkyaz2JQCurfTaYHI6OAfQTrNnpalSv0O9E0CGF1yPTcEwBAosEl0k8HnPw+Sgj5b4bZbDzEuP74fQTLCG4QaGUzz56M3k1yzrPO7nSEhUC5J4dpbFw5JC0WSnjLT74ZV1x2EKtLswgxzq9bwzf+7ks4/dIRPP/M4wh0W6gUS/L7OTwpVqpC6acMoFyroVhzEYoOo9NT006pdPzYYWW+QAwDu8bdRmRzfvQsjzkaQyOMIP0hxJBUzDYUvGAt7Edo8nzi42mMNs8ubaIpTeJzDNsBMaqenp6Upnx1dVnYqWSwqAPSywEAU++bOHLtQXX/UxmHSlB4vdjvSNMvLF0/plVM4Nk3uAMAgPbbBgDg46gE2786ss4UbNdfRECNTKA2QhGew4xS5JpN4cQLywIAcCkYDwACANddTwPPirC6JAXgv/zGL18EAAxSzM0i3DwJ7jfKvKmITHOyKpN2dVan9sk8VV4S0tdpJEGqFzcvMYIVGo66wfqjAL+g3DhE+r9nICpjc5v1alNqfs2gX6YQ6etfBijvZmMYbOoHH3ew+X9ZETNA3TeUbuOpYHwJzOYjN34/nkfBkHabk7mLu0d53X4MIBs49UCgls5sUH7BpWM5maw//MjjaHfYrHDDUVmGpP31WlIoGQ8AudyUAPgaEkYeib+A0aH7QIpZiIPrYfO11zXoO5/KwJ7oJxvRkHzm38+cm0W+UBItH2P/CACQEkMAQCbWpLnxdVG34Lv+S1N8CQDAaIPEdFK0tBaC4bAwAKhD50bGw5K0f24CjOeh2R8PXFL+ybgQarXEZ2gusUyp/qkAwCUuQF8z9goAABtFuULCllENtz8LUUq/zyAYRIXlAPIn8oZKJmCMpG3Q/Epzn6XA9m8XAwBowawpB9z0eTAoCAUBAPh+slnn4xHJFluqi0A5lbEYRgCd/+kLwEQAwwbK5/ICuHz1gQdQLhTlmvJnSGWTtS/INt/jtrwvyQSdq0tysDAdgEXq9NQk3vi62/Ga264QI78du3aJzv3xJ5/Fgw99G8nUGFLZSbS7IRSrLiZmtqDZbmFxdV4ov26nLswDr9ZFpVRDfj0vLq7UrxJV50SBxZLJtSfNTVMYdBrBwpAAAOOOwnzuoRAWZmdRLhQQcxyMjYwIqCBUMfTQ9NqIJpOIppJScHBqYDs23vb2n0CpmEcs6CBuA7unMqiun4VbPo9///PvxJ9/5OP46l8+iJ3TB5FfqYhTdrfbQCBYh8tC2xnB8bMrcu9GYynUGnRqVsPCRouNBhtuw4SRksV3uKWgm34GVbT9KeO2raN43/t+HU6khtz6GYwMp5CKZ6U5SKYiiMTUqyGVmQYwieLyKmKxOgIBF16XdMYEguEUvE4I3/ruY6g1mSnPRlVzm/WA24DedMOW8PmLPv6/xAC41J41+G+Dz/Wf+70EAGL0pqnlMBGto7GyCLfQwsc//gUgGke1ExQAgJFzdocyAJq/VqRYaSNBoq8PAHDH/tEkAMl0TJr+mGMLA0CKimAAdiwKm7GVpGvS48NIADoutmyfEfAqM5IVRgvvKzIAbNKOZVqrFF0W9J7LkoNGZmQCUKLHooVnt0Y2yf4vkuZNgK1/vhoAefN17p+vIhVjYeeKBIDmf0tLF1Aq5aQI40RUAHUxIQxh+/ZdGMqOSk449zSv48EheNkNwfNIL3YQpQlem67P6zj63OPo9ijDqwhL6aff+fOIDU+itMic+hrOnjmGVqsuOdF8CZMT02JmdtttdwvToONRuthCdGwYP3jwK8jn51GrrSESpTFxE9GwA7cZwE0334NOL4FkZhxNr4lkKoRCYQlBTlatMBw7hWLRRTQ+hCbj1WJhAQAazTKGhmL41ne+JprzQCcAt1pBPGwh7rSxa0cWrluF55H9k8H01usQio2j2bGkIfWanC5D4rfYLIfI5AgHUa2V4Lp17Ni5Fffffx/aHVcYl/n8OuIJmiPSe4BmgW3UGw2JsGORGo3EkUllhVbMNXDV4WvkfeekSdzWZbJsBi5CrfP3hIHJlG4MWtKz2Tc6WYm48sVMPiuAGfD0lGlWycQKio7Ya+Tx/LFHhZ5bKReEct9FBLAiWF3P48Zbb0Qn4GG1WEC+5sKywwgFbNicDNPwtdeTxo+Su3AkjHPnz2FlaQExJyxQVoAJEckU7nnjj6OYqyDE5EZ4aFTzKOVW0G43BcSpNV14ARvrhQriKTraMxYzhGKhgOmJSdTLTRw6cDViDh32ucbIgPMwMpzB2soS4jFqcCmr46SR+fbKeNxgiCbwxJPnLmIARAiWiwSAvj4t8VHIZNJ95qpEZXvKZKVBr9toCuOEGaBd28LUju1oeFxXlKV2sDC3gD179koMoDjM0DyNdQRlXwQAastYnzsNq92G5Bp02nKPC/gcDqHstYFIAo2ejX2XX4vltSq+/o8Po8VQdiuMestDpdbE4auux9jYNKZmdiASY2RnAvF0UiRGskBF5slBCM/hMGk7Ajx2nB4aHWbQa/oEZXisH9ncEnzTVAvWcDpgIoAgPkj0nIjHUa435DXJivNNJvp9A5k2dI1/2caubR1bKa9WVxBlYDIvNRallmJupxRseUzfB0rqCPk3S2jqxrx54/fq9/OD19FICLR/u9hQnTII83PyM4YZ6u+ffJ/JkJCGP+Ign88LWMc6LkkQSBjNLaH1G78u/hrWYRzqiGTEZ3vye/mzrP8ERKAkmxGasZjS/sUrw4bbrPvJKRyUWVLDkd0Zi8RkyMLf9Rd//hf4wuc/j5HsEMr5VYRtFxOjMfz1g1/C1z77UXTdKmqVIspSQ7nIFcrIFYpoUGbJCX+vC7cTQMsii0sTqhhFqcDKRk1OiYVM+/3mXzxJ/IbYaltwvCCCHcZGU3as7CLaCArgGCAgo6k4vPYEtfiZZnwEgMieMecu982Z6QlMz0ygWilidWVRk7hZe+lI8yIJgLYMrO2NCeBGEeSTl/2emBHOlIC3BFgneMUP2QMCXdhWSyQUKsHdYG1wXUmdIOxq0w5t7LGyVnwGAE02rVALdpjrkQBJFGdPsQdK9VMAaGBr2y1cceUBSTzgQS8MAJoAmgVDBMnouc2U0HgBXLJokoJazcjMNFOmucIc4MKhbpDaiwiYZU8gQJt/HwUW2oumDGh9OaD7NyiNwB+bKsyBJ2Oe5+Dz2wwKsBHi8+NrM/QYMdSIRMQfYNDzwEwtpLk10N6AvMD8HvM1PgYfVwwjfJTRfI/Rrw8WRxddR0k00Ga/z3TwNw4jAaCBG29A0XdzgfsTcb5u7oOceBRLVXz34UfR7XK6rO60pBp1mQlNdFVcMhm7o9E7pNzIOQwaxnka57TJg8BsSj+MAaA3gC5QPh9u1kHbEZo/nf+PH39RzK5oSqP+dQoQcLEz1YDFq9LxlQNtLFEGe3J5j6VZ3zBVERd928bwxKRKHRoNWWuMq+MCZxEoxpPMDSUljBQhCQnVG9b8RwDiX/Khx8il1qePBnLSzPeMTqyOI0UJtyk5FMgA8Q+XjQNMDxbDIyN4Y4wljQSAAIC8/5KCoXQxRXnVa8OATFzX3Kw1rtISFgnXpKDJnCIk4sIu4MRe84WjYibDz1wr/D4+NtcgzQB578zMzIgPAO8bNv5nTp0U80DS5X0QVxsFaq0aaojEIoY0TxZD6i6s9382Gcav/qefxTVX7lN1V1ApW1wrDz70TVyYW8XQ6Fbkyx4S2TGUG67o9YYnRrG8tozV1VUxBgwFw2h7bTF3KeTyMr2iVo1AAJ+XMCJCjD50VLLCPYpWTj7QQR03i55Wo4GzJ04gGgphKJ2Sg5EHLtcdpyoEm6ifTGQyyI6MYGllGe/6pXehkFtF1CbBt4Wt4wlMDTn40uc+ive+5zfx73/m5zGVnYJb6QEtTmpZ4FHfVhaX9k58HMdOzaHR7MGhwVmTRC5L/Cya7SZgUdPtO2gL4UYjPK2eLfTbcIKTwa64y3/lr+7F/IXnsGUmjonJCBqVVbkxCVzQtJHAG52sSQsrlVtIUVfYrQqQ4HFfsBxY4TjsSBrff+wZ5EsNtLhXiNjA5M8aSpyh6/l796Y9efM+ubkB1APsYvbTpZrxf06D/qPcx/+cx9/8vQQA4pSXNPIYc8qoLy9ifbaIL3zhK7BTCVQ7FtoWAQAHdocyAMa4lnwAICkAgLZJPxoA0Gu7CDuMngXiTgiJWET8N1jwsLEPRqPCMslMjqPrhMQDoOrWsGXbNMYmhjE8PgIrzHXmSdNIQ1Q2PiIxskJwmzSDI2BK9hmbf71PhGfE6T8NQCw5XS669IPn5qsCACJ/UB8az2sgFg+Lazgb/3Ilj/W1ZZlgUzrIxBFOMZk1n05lZContFe3IYAFQRbq9ild4NSVdZZtc+ri4fEnHka1WhBTuIX5FRy6/GqMjc5InGmv08QTTzwiZnGTk+NiAsUY0LW1Am695U5MbtkJeG20mg2cO/MSjh59TKiUmXQExcKq3M+eF8Q1174O0cQ4EslRoZ7TKHBlZRZes4qw5SCbnkKzSWZPEnWCiak4Oj2mk3goFJfwrW9/TVy0S7kqHMtCwgmi1VjDlYem0Wo10Goz3SeF/Ydei1I9iEg6JV4/yUgCc+cvYHxiVNzWaZ7oRGyROTAZ4SMf/RD27duDtTXu0U0cPnwVzp49K/s8k1JI9eZenk6lNR875CAW5V4NTExMCSAilGrB533qv7z/PGfY1Eql5J+Bpkj2AQA/9q8PAKhFtIJeAgB0UXfLkjDg1XtwrDBsSgo6Fbxw/BGRWdCskDWw1+Z8Oox8sSKmY9v3TOPC0gLyNbKkQghbIcEiBAD2U5ao30+mkjjy3BGReNkBYDSdRrVYxPToGO66/U40a5rOEYSLZiWHSnFVWInUy5dYS3ikLPcQiaVl0MKGaHJ8HCdeOI7X3fV6JCPDKORKcg+TRVMsrGN4KC0sAhL3pL6g74E4f+iFM8xa207hyacu4OTJefl5MgAIAPDe4tSO9xenkJSokKXHmrVYLPWp6jQ25v3IIQGYGBAMYGbnDtFN1xo6dSQAsHfvPtFsG900GWw8y7qtKnq1FazNnYLltcSpPcSGyZ/eS/MeiSPfaMFJj2L7Nbfi4Qe/I2axTighBrLp8QkMTUzhDW94MyLD40A8A5BJ0mgiHIkgwCEDFw/P3LbGcAYCNlpuB7WWCy/cRcWtSS1OJguZe2y+CQCw2STVXoZcZMb5E1WCBFyTpO1zoKIrSmWlWr9r7S51kG/E1t+g/PpaAIAekKC01v85ZSEw9cfU2QTTeF7r4294CJgBpg49B886Bb02IAfDoDZ3iXyvKRclUUOC632AQR/LTMH5Z9ZrXC/VGiNA6Wbf9f09GrLOGdnMQZeJKufXDWPA9Dc8t3Q4xgQTTUZjjcchDesm1jls8Lnm2LMReCIbgGcTTaJZv7GuZg8nnhwjo3jzT7xZa3ivg1jEhltfw7t/4Wfxhtdej7/4/MeQjNmoiyy0idxaAatrBZFwqV+cXjEa+/XoiyIsQmXj6rVXhhC/UaQKptkemP6Lpp5RxT0HQYmB5DDMTzzzSxXxE/BrZN7PrH9oPk5GJ+WPWgdTNtcTA8RsNoFdu7bJ/lnIrwpATJMrE828MeU3jF8dypn3U/oUOQqVmcwvETAkA0BTqZSJIcO8Dr/uifFpJp3wTeyVAcD3n8+V76U5P32+5cAy3gAAJL4TdRnwuIwpbYUwd77cBwC4n0RjZFx3ceDgbtkLWUfOzy2qBMA0Eyzw+1p+fzJpmlh+z6D23TRlRCpED+tT+tXITZt+Tvx5GPMmsUmn9xMC+P7Lv8kE3Nd+bOqhLkkrM0DAwPf2C8lN1Z+5CU0MoGnO+yid39SbhlroO/6Nb2hCm0GASxWYfN28blyoqi9STba5eZXpoK9G6MS+UaD8G1EvyV3dFCXnU5J5U9CEkNF00tjRUVSmwKqnUq8TW2j2Tzx1ROhXNO1SxLyHFo1dzLSTP0v6fJsNt89BF5qKanoHr8vghnap1zz4b4K2SdQPG3Rm0tJVl9npDeTyJZw9NyuTf7IBDL2ZGjG+DurEedgoC0AlALLO/AQAuZX8Zp2vh5sDnUHZ9EqMRiSCqR07sLS6gngkgrXlFXS9FjLJlBjwDGXS0hDqxEopRppdbYaZSme9FAHgVTCnjZfva3xeCQAwiK8cUDTF9F3ciYIZCYAWBeYA6I9K+gwAs6HLuhItmy0MAH7I5iDGfxsAgMYuGUZOsL/hm5gRFhG8J4RZwjiQeu0iE05eb65jIz0x1DFTtBBYMSAam/lMOolHvv99rK6QLq86YU7ek/GkUMU4WZq9cEEKmHqjps6nNhMKEgi0asjPn8B9n/8EkskwJiezCAbbOH2GcXaTOHdhCV+876u4/e578MzxM6i1Ati+dz/Ozs2j5rlIZ9JYX1mWIpza1EatiVqlhlq5inKxgkqpIpMPIt/SRDBxg1TJbluADzYUsmZJeebXg0GcefFFdD0XsXAI05OTkiBBTwlS18ampgQAoGnaxPS0zGwzQ8N421vejIe//SBuvvYy7JzOAo0Cnn/8USyfP4e5E+cQD0YR4uypzYEImScEo+ri0h7KTOKlc8soVDwEnRSabUY6iZ073I7LU06y0Ukl5jFp9SyJDgv0bPSsHrpRHmod/Nv/5Wdw/dWXY3IkjlL+PCZGQ0jGg+LuTAOraqWDxNA4+WFYz60gmWUBUEeYKQc8QAnK0ZHdjiDoJPDCyQs4eWYWXfEA8AEA+b0KTqkW2E/e+VfMAIiSEukVkQmso5Vbw5ljc3jggW/DTsVQ79loWyyAI7DbbG7oM1OUqXm7l5K4RSOn+FEYAAQAaBoWZBxg2JYGMhoNyRqn2RKYVhMMIjs1gV4kjI4dQN2r9wEAGqYyY9nl1C8U8AEANs00FnPQchkJx32ZnYwyAMIEXqW41qgy0g7pBm/ON342rDGjOTXAifncB8S7vB/otwHUG1VxMyagwSkqGQEEAoqlvEytWeRS88zzcMuWLVJYckt3YnRHJ91Z6cHcHwX4ZeoCc8Ytvjbg0Ue+JzUHacGMP9qzZz+uuPo69GpNSSo5P3sap868KNcyl1/Htu07sbqSw9WHr8P2rTtkwuqWC/j85z6BTNrB6EgS6+vLUud0uw4OHLgF45N7EAzF0Wg20O1VsTh/FuXiOkJBB1NjO5FMjqGDCGou6dU2OoEWUmkHD33jq2IsSINTpgvGeV66NaBdwlWHpyWy0PMoL5jGzr13YK3UQmqcvitV1PJVTIyOoljKYdv2aXR7LhYWL2D79hn89Zfv16meExJWHM0OV1fXcecdd2P79h1YWV2VWESa5XFPL+QLWFleFSr29PQMrrjiSqGSs0kQejYnTjx//CJVmF9KdvUBazOhMsRZI18yRb+yPpXRpACA16X22EGnYSMSdCTZotsqYWnpeaznLogzPyfv1RrpwNRUd4V5dfUNh1CoVbCQK4kW3LEYA6iRvwJWex5Gx0bFE+jYsWNisMomdDSTRbWQx7apadx47fVCheXeanUbaJTXBQCQ6MZuF7lyFa2Ag54dRaHcQDo9JMMEitS3TU1iamwaXZcuIDbKlSImJ0axtDSPRqOCHdumZf0SlOkDAKzZmR7jS2uDdhrPHlkUAIB12J133i5nFP8sgxsCbCCbIS7NG2tMAePFy4reEnHxM2L93aMW27b6AADfN0pzL5y7gH379ss5zHeK8X8GAOi1a+g1VrFy4RSCLQ+ODwBQEtF0m+jZNjrhCFbLDWzddwWy2w/g3k/fi2qVMsoQKs0W4pPjuOU1r8Whm+5QW/0gG2Y2+MwlYKGv8k1pZniUkUlk0WQTaFCqYHVRqqmsgSwATkq5xlTnrl4+fE+1T6AhssZ088+sZSq1ssqU+ywApfprfcwJqurqpTXsU7O1OZO6kEwHfygkj0NmrN/rkP7PAYIwMv3H3Ogj9HeYaHJT5w9+5t2weYB68TBQay2DF5heS9i4HBr5A0UOLDiEMENG0xhyn0tywOMzOgfTnbhepMn315qa37nqJUXz7HBYwCjWSKwFWSMRy2BDzHqcchb2JeJOT+8yP+1LyBzdLu6+6y5MTM6ABAjumdXiPP7hb+/F8ee+h6NPP4xyYUWMN3l/1SoNNCkPocxQTEXpJ6CNvcuJtXT7/p7AaDwZKNMjy3CjtcbVEl519gIG0ZwyV5WaSFhofKdZD/s1PmvsSIxAKyVmPdpVKbtNjPMoK+K9E9TBkxjC9jA9M4aJiWF0u54wAWgGqruZGUT7ggADSgwAAFoQ+ekTwlpQAIAeAMoE0ZQvYe8KAMC0jZaYAJIZoN4AmgzG52bALH3Yi5nx2sLw3tBYW7ddRjwZRdPtoN4IYHmBUrUkOh1KQpqIJ4BYLIA9e7cLAMD0nfPnZlUCYIwHzMFtaPKmKR6cmA42iqJllu5loCeS6JOOTBuJHqWSzDX1jYPYvPoNnhii+LRmoYv52e79G8SfkuqCNZCR//mfAACYZ2QaHiJthhbNrxl3fi5+eR6C/uk0uP8m+VRqeQMGGvnBxtQgdKYJE2DEn9IbGr1BI81rMzcwp9JGZzLYVMs19m8IiW0THwZqx14OAAStMNbWiwIAOJEkGi51f6S9EDHnQmIx0lWtuyCdmr3M//R1iJPGD+vzX/HrLGa5UXEiw5uMujB6Eqyu5TE3vyT0MEMpleg0HyGT91yccTmdf2UAoL8pEizhxkjqIqNDkkk4yQTaBFTCIVw4exZxJ4JgF6gRpWR0XC4nk38hLpsYF981VI8Qeg6oU/GlPn4oCPDDAAApctSPgQCA6Pl9KjqlAUYyYn73xn3mN1m+tk3Wkb8xqOPshgeA+CH4oJBO+M1mqUCRoYuJQ3+zIYcC1zmvHxsFpmNwMm4OCx4c/DoLDcZsGRoZWSh8Hmtra/JvjI3Kr68jlYwht74G123h7NlzKORLcmCTRkqjpFiUtLG6uCSzCKOpkcQM0TUXbWwbSuDIE9/FBz/4XuzePYlotIPR0ZQkA7RpRNa08PFP349gdAxbdl+Bsws5lN22xAS6LRcdryK5xW1KDlpdhOiu3qKOdB0rSzTzUsobzaRkHxIvGkuNutgscFNmjBOvYbeD8vo6SutrCPa6mJ4YRyGfE6rshfk5JOnIm0picXUVw2NjmJzegrPnF/DWt7wZudUzuObQTuyYTCMbCWLh1Cm8/3f+BHdefzlW5xYxkh5CgOkJNJaSjGcLNU4Ch8Yxv1rGar4Bt+egE4yhFbDh0bQtyHkZDw5P3OP5HO0eCdm2AApdUjUjwNB4En/w3t9EoFNFqNvEwT0zWLzwArZvGUMwSrfnHgLRaSA1hvLCHErNJYxu7aHVLCHcjCLYoTQlgq4VQjfooBd0kK808P3HngKCNKsjAKBNoO4b9BHRVct1vPkGGpyUmz3v/68MgHAPiHariLXmEahW8PTDx/Gtbz2FYDIC13LQCpCeHoXdMQBAfgAAcP7FAEAsroZusbAtOvdYhPIrCFDV5d6YTCIxOow2Ey8cG61eC1t3bhENOE0AgxFHtLhkAFg0CRRwjABAWOLzCAD0mATRpSzoYgCAppykHfJnLgUAcL8YZBQO7rEKgFtiMMj9jBMooTIKoZBa4qBMUckAoCkT9xiC5TREO3TokOwp5XIdqfQEXI9gBFN2Aip5m0MAACAASURBVGIESNDLTNYIMIhpVTqFr/71l8RrgOkk/Myc+Ttufj2iDr1QXCytXMALLx0R+jWnrtnsMOrVJvbs2osDVx4WTekn/8cfIJ1iTGhIikatleKYnrkC+/ZfC5eM/F4H1eqqAAC1SgGdVg8jQ1uxY8dBuO0gWl3qtbvoBbtotir4h4e+grGxBJYXFxAPpRDqWWg3qgiiikOXj0uBXSh0sH3X9Ygk9qLeDiE6lJCmfjwzhvXlFYxPDGM9tyTxhnfefSs+/vEPy+tg+URjwJGRUaHu79t3GXbt3CsFMN+bkKNUczalTBIwU1i+PWygRIsthbdf+A7I0yTWjpNtvyHTKvxiEEBYd0J7lt1C9+C+XpcmvNrk9VwHsVACjh1Ag34lvTW88OITxEFRq7toNG1hLbW6pLC3sW33JLLjozi3tIam15EEgC4/C3Xck/jbialJ1JoNzM3NSR0Q4rScu1e7jZnxCdxwzXW+n2ULgVYVlfwyqqU1qUnYJK+XqujaMdTbAbgdC8lUFr12W1zNf+atb8WpF05hYnibMADIwFheXhBZCM/EWq0o1F46dOv0X2ssYWH6Oeq2ncZzx1bw0ok5afrvuOM2AWsIrqkshvF3UWHoGd8snmX6ZyZs1UWuRiZhj8w23wOADADeE6y3zp89j/379vcTbdQgsCvDk64AAGtYmT0Jy3XBnT4s10kBAO4f5EcUmh0cvulOrKzXcP+X/h7RaBb1ShvhZArZXVvw429/m4DLtUoTvYADJ54SThOfF2NFKRPWyGkfAAhwgBGkHzOqzZYk7vB8IABgqPf8Tq5Pja2jF4cn4MBGr6ISUjIH+1NTyUrXhl/c1tttifY1U3mN5htkCXRE+iRr1B82sTGTKXS/DyDEpUk8hh3Mx9CmXX0djCzOPIY2Z/756Gv9+0OeAQNA7RX4XHUAZ8ACAwAoLVz5ojQfLBSLcj0oy5QkMz6oP9jjb+O64LpnfWaMAfm9/Bnz3Mz62RgkBgUc4jCOtSMNZXlTyOCw05Ymnr9HEt1oNhhP4P7778enP/UpOJQgdZgeVMWubcP4xEf+AH9138eQWzmL3NqCMAA6Hj1Q4ohHMkhG00hE44gEwwKidQi+8FryzwThZEBKiasCAAoWDjS+vq7e7DFkJbbprMMGv93W1ADPFe8OAoD0bSqWaxITShNB9iWELMmQprcEmUNVt+6DB/S7aSIaC2FmegzZoYScI7n1lT57x9D+dQCi77LIkQdz3P390kzsWVtymi+m7/QBMfHfQnim34a3CQBQBkBTjBxNY6IM6M19ghoIk9kbRN0tIJmOCwBQrnSwvkJz/QShHtTrVSSSASQSQezes63PADhz+hwCv/nr7+oZivFgsWaaVhMltiGk2WgwWJ4SpeGBxwXMKSPjw6htZ1NB7To12dKEBTjUsmWDphaKtBIxoSCiN1AZ9AvFAdf3VwMAtAq9uH0bLDZNDIbEaviuo/xuiexwHLlhBht1w3TgjcefFefNgZvfNPeCMtIsxTf5M5N945ug14O6RE0XML/DPFOVTKi+8OXxhgRKFCBhbro0wcIWMIWWGkVwQw2FYjh9+jweeuhb0vwzKog6e2aHk+ItJn0+5Vqeu0T/qauvNpxqzvNKAIdZE5fskIXVoKZRRJtpdkcAgJR/Ov+fPnsBTiQulG41BbRls6Oui4uX66HXYZycOvJLZFCf/aC/URAxccFUAIAVYiwRFwpjjDm/dO0slwVobtWbCDF5IhhEJV+UTYZrkbssHWv1lRoDQalLhAb2sgVkNu9XetEbt6Kv9bq0BIA3rXhkyKSeFNuQADNs5gm3SoHsx30Mgmy6WW8gtab55wbC7+M9Y6hlEqk7AADwUDQHFb/XAFy8H6mBJSDANcsDhOABp+iNZt2PJlHkfXBix2ae9zHBAGaoGhYLDQGnJiekSOfBMDk5jWKhiBMnTuLUyTNIJ9NiGuPQEdhn1rDIJ2pNoILvOemYbn4dw8kwcuvn8Qv/8Wdw152HEQq1MDqWkUN3eb2IiZm9+MyfP4AXz6xgdHofSnXAjqZF61itFSSrmdMoQcLFMAxgOkS1XBUQgMwEIs4NSQfQyYFssh5NaKLymiOhMJo8PO0QFi6ch9VrIZui0VIFb/rxN+DZo0dx7PhxDI2OycFBR2g6aPOtnZgcRbdTwhtfdyvGh2NoFtexe3IK7/3P78FUehjNYgkxy5ZijV4IXG/xZAIN6sIiCaxXmlhcq6JCXWUkDQ82XFKxScnuNoWiHyB9nAAAEV/R5NKx3UK14+KXf+1duO22y9FrFbBv5yScXgNzp49hZnxYHYZjo0B4C774qfvwxS/dj2Yvj1vv3oHfff//jdZSHT2X1GTNhwYjOmHDCifw9w99B+0eXXhDagTYb/7VSFRwcd+kcPAOUAvYfgWkf/DX8+Ahpnu30RBfbOL6su/7offipb/hh+9fCoTqxysggf5XpWAbeGlB7nfdHlKoIlI/g7DbxHcfOoJHHjuODg34QhG0ujYCXXoAOLBAx+6C0KB7vaQwADRCTR2JtVEYnDa8PAYw42gMYITSkLYrAAInF3Szz2aTovOmBKBLUJZnTDSGKLXC3HIYdRYCtu7cisxwWtzUnVhUWFV8/62QGo9ZBAC4DloBuE1q3Yn0KwDA/VREZZK97CHkcH9TYJpnoBka6N/VBFf3s4v3SD2LLLRbPV9/zokHmxYPnY4niSFssDkFZS41nakvzJ7D8vISrrzyCkRj9DNRZ3yed1aQZ5iLNkfoXLEE9dgUMpas2hAmUHIog0e+83UUS2sahbdeQDI2gt07d2N6ZlRi+5bX5nHu3GkpoGn2xqlVo9bA7bfeitGRLO6993MYHqKvCusG+swQeEhhdHQPrrr6VlRqnCpZKBWXsTh/RiQG5WIZsegQDl52DdwWz4E4WpwORYI4+vwTOH3mOCzLg8eEFieFVsODw+2/W8WB/VNirrywWBafgXI9BjuaBZwg1tZXZfJNj5VyKYdMNo7hkRQ++7lPSvQf10KhkJPGPhFPIrdexFt+6h0Ss+a6CgLTIJHfR68TjSfuyZ8ZCciGi6C+AKREVrhKBcTX+4RGuhanpwPnoRalBgTgba++K4MAgPoCBBCwyQCo6uN5YSQjSTh2EJXiMtLpLp54/Juw7S7KlSo6Xab7NGViyDPcCvdwxbVX48LKOmpNXi+yuOhhEJWaijXB9MwWzM7PSw43z5tELCau5Ol4DJPDw7j5umsR5ESf5sFuVTwY6DlADw2+P7lSBaW6B48GeBMzso4C3S5uueEG1ApFZBIZROyESCYWluaxvLqEiakxNF2uN0biVhFn9FmPbYpmqdCHiGbEykbJ+gCAMgAIABCI69GBPKjTZYl0ZSxY32ibbbq+D2LSy78RLCBdutfFFl8C4Eo0Xg+zs3PCADCRtmz+2RiFmO7VqSPQWMfyhZMIuB7YJsrub3XR8OroEI2LJFHthLH31jfikX94GN/69uPIpEcF6J/evQtbrzqEH3vH2zVTj/JThNDuMUKUsW8E2joCtrOekXQoYQGw9qQZGg0MHdSqTT2L7bBISCWsSRLJOEgMqx8AGzq/HqdxnfGW0Ig60rj5eBvMR2GM0o9IDGwNLd9nrfk1H+tBy2YTp98ntSaXg+8xZVgIhkGg61gfQz7LFwbX/yYjcpHJDMTcvuyI0t1+cPDKfdFo+fl8WCuVymU/2aMg7CeR7KTTqFer6NEo0n/uvA65fMGXCJDSnhXmCGtAGuAZ8ICsJZWF0tC5hIzc6zSsDIiEjAMKrk+aV6qkm1KDGCpkdiYSeMtPvUXWHoE3j+eC1cOvvPvf4JbrD+AvPvvHWJ49gVRcWZW2FUI2PYyok0K72YHVCSAajsh95NXrYrbMmpD9IPsUni8sj0Wy7HvJbdQCZvCg+wuZA1TxdyXuWdmzBFS4zuQ/gvOxhOwP1VpThpH5QhmFIiPCAcuJoE7vAPFDYa/WgOexlh3B9h1TJNBhfv6cns3yPivtXkRw/gC1I144Gx5NMrrVALM+Y4r3Kut8SQPrx+aS+cykATIAfAlAS4fUXDPKsuXj6jCwX5n47CkJCuP/kf3k2Kg2CkhnWct3UCq1kV8nY4bpAhFUqkUkUox5DWP3rm0CbnOMdOrEaQR++7d+VSQA5j9Z3IP1kJn0CJKlzb9cBOFwsRCgzlcPf9Kyucj6MWJ+jJXE7PEGpylZPOEfNJpR2QcYBoosKcXM0N/nx5jfq7Xkxo24uW7bXPCZCbI85oA2x7zES5ncDRYrhk60+d6VxxKNvdJXzONfqpEeLIAGrzObK25cPLB4o/OSckoreZyOZrdPTIwLGkaggo0YN0NSo6QRC0bE9OjsmVn83u/+PpKpITSaNHQiqBKQDNL9B/b7Hg0agdYXavvNdZ9/tOn6v2yvutQ/8Gbzm8lypaY56d0AvHYXJ06dQbnaEDBAGQBKbRE9od/IchPpeETIFV2VyQCRcklK0RuaBwNd3PllUmniiSTGJyflOtARtVIp+CYzygsS8zkWLjxoqdsmUOOv4Uu16T9689+/YHogbPIBMA08UQYxyRyQAEjTLr6AzHFVwz+z5oT65VPQDHDEw4z/xsmcmf4bFglR9o3vN/SpDRqcScAw69QgzbLRkF6YTgowQNMkNtEGTDCZskI7851qeWBQcybpCkJ/4+HA5lSBGt7L1JqfPXMWc7NzYrLCx6XZDMEAvj+1alXWNg+deqWGCLXGjAscjmNh7kX87Dtfj1/95X+H5aWT2LFrEqVKHuVaHcnsJI6/tIi/+erDiCW3IOSMotYOwIpHsbTOJr+HcIj5wQXaBOhr6fRQypdx9Jlj2LF1FxZml5BJD0lMIHX/TtRBqV7UVIAegaOw/HuRkVHU90ZpSlTG0HAaf/Inf4zf+73/hpMnzkk2+vj4NnmtDqf0PQ+RpIO3vuPN0ohEgl1sHRnCE//4dZx86klE2x0k6CbN8WDAktcTT2fhERGmIY0Tw3ceexqRzChqzF2PJsUxl3FE3Tb1d8wSj6BYLIj0YHltDUEngkQqKbm9n/yzP8VK7hymZxKIh2v40hc+gl9/178B3CasUBqVIvCnn/oavv/ESxib3i4GaeXSLPbvncb7P/B+nHruCew5uB3VwooAt8wq7/aS+N4jR1D3mBNPBgtjRTWuhs7DvTaLtxBadIM3FoE+GUyAPN4TfpqEmDbJvq10RxYjquek3EfLq0s1iZfaci5uJF+9Yf8n7WFmaulvEr5ASH90gBpkfm8fk+f9yBzuVhszsQ66Cz9AJhDEJz7xIObzPRTtGF03pUkPdgMCALAx7dg11Qt3opJn3xIGljYHErHna4X7v49RjZSWcQrTayMbsTEcdxANdND1mPscRyxGw8g6EswTtgNID2WkyGcChtemt0QCTRaAyRh6TgDb9+1APJtAIpMUVpJAozJ9JzOGlEhSallQcwpP2RjPW5UA8P3iPS+vweK0jCZTG4Wvnn/+lZdpiDG5GnAvHmDUsbE05rZClRbTJWUMsiliD0JQgkit0FGhOco0d5IpTiAs7CMCBQSU+fP0lhHDMHqlcErEwipgCdjJgvno0SM4e/a0THuiMRsrq4vYu3cPLjt4UJ44gcwXX3gR9Wpd9goBLUNB3HnHLfi7v/uKFFxOJCj52HT4Z8pD2BnC7Xe8HpWaK3veyvIs5i6cQq9bk4ky3fW9VgA/9oa3oFD2UK33EE1Ecf9ffxYhpnBA4+LoZi8FPc+ydgsHD+wTkITT75tueg3ypTZSaZXyrK6vYmJqBJVqQSbNiWQUzx17GsefP4qp6XEszGsSDiO7GL92/bU3Ip0aFuYF31PWamRGcdonrBF/EmqcwnXiyqaMDZc2nfxZdWGnjrUjUzIB0vs1mX/KmsaHa9uf5rGR0PNHQTeXBsTBttSFPZotNj1EwyEkIiHUa+tYXZlFLrckdeZaLo+eZctEzwqFZccYmpjA1r378MTTT0usH2WmBIFZV66u5bBn/0E8e/QYwk5UriUTqizSm4MBpCIOXn/7zQg3yui6DfGXqdI8rwtUXA+rhQJyhZK8VnpfkF1Iw9vL9h7AlZcdwvL8EpKxhADOlKU8fewIOiTZpOKSTFElrZ058LEoYjy3mSpQKiEWsqVpb9bryGSm8f1HTmN5pSrJAe94x1sF9PJaTfEPoKkjwTw2e9SiS3qS7/vEvZRNgngosXWi11YigezwsIC16p4ewMlTZ3D9rbeKOSJjiD0Z1Ggsm2O10asuY/HsSdhdS65Lt1WDHerA69XgUWcdG4GHDHZc80Z8+P0fR57xsJ0OpqaGUQ908M53/xJGtm6XdcIJKxsjeiWwBiV4pKDpZptrszNr3DGfD4dElHqwXqSEwKKng1C1Vfuv9b/WiCLxlkaIqRDGoPbSu72aHntIpdPCXuQgY319XfxAuPY3Ehl4D2gtpg3cxpS/D2KJ2an6F0mENM83Ak+bjiHZ8y5VT7/suNrwmO+ff31qHV8jzRjZmNM8TsFVrm0DEHCfDImHGCQpgYaeAhTJdetIfLGYIPr3p+7vGssuwDNlBS5jM9X8j9dU2LiUoBAw5u93XenZVpaXkc0MgQbQb3vrW5FMpPp1a7mwhke/9Xd48dnv4+Fv/A1C3RriIbIT1HSbb1smMwIrEJKhzNjIqMRTpjNZNESu7LMozN7v++JoP6AfHOLIC/GXgbAkyN4kaEl7JU7ZXU1GqFZqSDJZxGsL+5b3jMe0hLY4lkkfsZrLYSlfhJXJosl1bhPkVLo8wdOxiTS2bhtHr1fHygpr2abUWl3WnGCdGEW9USdBUs5Ow5JSkMCP9/bZABzcEQDgkJT1viRL+MlcltUVAJfsPZ6jBAi5V/HMYp0V5vnCbVc8Esg20BQmsiT4/YzzI9OeUjzKrB0ng9m5PFpeFLUagX0Cag1U63kcOLBFkg4IfLeaFs6fm0PgPb/1K0pmMCCA3yNuUFi0ubmIiOF/LwuWdsvXjoSo4dGpuqHQm4ZbGoUBZ3KzmDc3y5cqAo0mYvPtbQqkV3Opf7Xpj/naoEZn85SCfzeeCIO/3/ysMCAGcuQ3//zg6xlEDvt/luKTVBsT/0DU0hNWhWhxel0MDw/J9VSEnhEotui/WDgFEEJhvYrFhVV88IMfFsoi9ZDitO+1xR15dGwM6WwGyTQp39wyNJaHC0jeapVv9j8u9RpesZCWGAp1r+TmKZScXgALS6tYXllDQyLNNC6St80G/UpvbNKnqGHj3aPUQDXyYBFnYv+0gVaDF3oHpNJZAQFkUlGvwmtUEaAhlW+YQWMUdaDXuD8Ts2eaElPXm/XM8+Zf0kYYoOqiqefABJ93qSDK1Ao7NOiiptp3g+WmRgHSQNzkZgDAvx1V1+szSQyoJc26RGn6JpxGO+Vrx8w9zcac7BzVWSkzRe5BsnKi1NFVEGPWvQ8K8fGFQkZQwBgzGm8APw/XSF9Y1JHVQ5DPbTaVcdADFubnMT83p+Zz1J7x99ohcXxeX1vD8tIyDl1+COtrRUyOjWFx7ix2bBnD+TNHcMXBLfjMn38YJ449in2Hd6NWWBdgqVTuwG3F8eCDP0ClFkSzF0WpF0TFo/NzW0xcON0rFChNSKJWqQoCvWPLLvz1/X+D6fEZhIMOlhdWkEmmUa6WYEV64hTN6o1FRyQckSk9AQC644fDHayuzON9v/9eOVze994/RK/D/O6UmAymYjbS2QQW11fw9p97J6a3TqHVLGOceqzVRXzxw3+C3aOjcPMFhJmjbYXEBCzAaDC6G5NgH43jyeMvoROOo0lHXDuCasNF1IlKSkGzVpVDms1Zhde518H4ti04ffo0/vSP/hhbt06g0sphYjKKv7rvQ7jx8Dbcc8e1CFK324mh1UnjzT/9Kxia2o86XXMtC+XcErLpMA5ftQv/+bd+GStLLyKTDoMMQEbPBqwsHn3sBVQaQYSiKXi9NsrViqzDZCKNthvAei6PxEhaDkC5Zf2eefDPimhzxRMI9Nk8pP35sVCcNvzoAIC5O15xh/ohX+Au4NOWfSBCD8N+B3vRvriZqUaZSMhtYSbqIbj4GFKBIP74Q1/DaiOGfCiBLu+7bgM2gR4CAIEeWjZdpXsItzlpUakH9zyjpVaqsN80y/6sAAAjzPoAQCyMCIEXry5azWjcgdtpIp5JwHIsAfU46WNRKLnbkSi8bheRdAJW1MbkzmnEhuJIZtOIRNjA8lSgCWdA1pgAk5LiQuotG2rWitqYir2R0DVJwQ2IrGej+TMTr41NVZlK/uCg/9lcVp128RwgQCkGwWJWq2wAHk4yiZI1wkQKOuHTIImyGNXIcpoooDLp6P4+KqavflWuxXFc6NJVf3LGv1+4cAHHX3gWC0snsXf/TnGrTibTuO3WO8RLhGyho88ekVEOPQKWFjlJZZ66jSNHnsb4+IiYcFF3HmAUVSiJu17zRlR9AGBx4bxIALqdCjy3quC+18XlV9yI4dHt6CCGE6dO4tmj30fQJjjaRZcu1cYtXvTLXcxMb0fESeLgwauQz9fgRNIYHZ3GqdPnMTE9iXIzLzKhXTu34Zvf+jqeePIHuOrwIZw+fQJD2Yycs3w9u3buwcH9l8O2GMNGFhgBHFtMAAen8/yzoVTrmcohhxDn0fFj2jbYAG2ZGgpoJQ/iA3laWfTnVlwf0mwQTOYaI2Wdk06+z4GOmteS2k/H9wCNUm10vAbqtQJOn35B/Bwabl3o5IVyVejllCUFwg4O33gD5peW0KhW5LmQgUrJAxvJ8akZPPf8i8JKZA1Kg7NgTwGAZDSMN91+E+LNMuqlAopeBw3YyDVaWMwVked0FQFJh7GYnBKJwglYuOaKq8SDJRZJCIWZazQcDeP5UyfQCVnoMnM70EPDbQibIUmgNmQjxn2QTuo2GVws3GtIpSbxg8fOY2mpJEzZn/rJe9BolGUSmYiTmcZdoYdKtSoNjhOJIUQww09cEhaB1HGsm8j2SyA7NCz1Vo0GvoEAjh1/ETffdpvQkNksiVGeD8YSAOgWF7B45iSCPRp8sgGpwHY6aKEGhsl17Qzs6BaMT16L3/ndD2N4dAbtbguZoTBCmQR++hd/BfGRCWWLiAcDY/PotE7DOtVqX7yb6uDMDKK4HvicCFSyP+p0aX5IoJi1kS0NnFEZqyyW7NieMD61ttJJ8Ct9mB7DeHUZVi7XnPoS8N7zZS4+/0ofSytEYd3KQIrfpmwtAwKo5Jx1uK7nS/UIr1ZPm7hnjYwbuEq+Jxh/Xa1eVbkkzWZ9Gaj2FdSXW1IDc6AWiyUUAOjwflXauXhr+GettJD+9Fh88kWq3ULUJmubtRn3aWV2sabTa0zwtCVTejIFUokU7v2Le/HRj3xMGux6rSrg5s3XHcbv/Mb/jq9/5V4UF08jZjFemYO4pjSnlHhkssMolSrS79BMkGzSZDqL9VK97wGg4LdeYwOEm2sqQzIjLxIfAja8+j5JNyHDP2UA1Sp1eX4EzIT9SUaJz1CmZJHXhJ5O69U65qo11GSqr+aA9FtgYko6G8HoeBKjYwmsry+gWSfLmM+BGjOy4SIqCwl6soepFYA2//I8/f8MG8AAAGRZmihwSTzotEUqRACAtZDnqrkjgUU+FkGTPgAmTQyBerJ+NPaQowH2YDzBed/YdhJnz62h3aL0lf0BPa8aqDXK2Ld/AlOTkyjkK/AaFmYv0ATwPcoA0J5EN/GN5l8PVXMHDzbsQj8SlIhu2ho5xkbDGOgZswzT+AsS6FPpdQFr02Ia+Es133KMDDIA/L8Pfu+gy+alNoEf1tBuBhBe6fv7ExnfC8AwALRYGwBQNrEpNr++i4AAn1LC6YTm5XIqTO2TK4ckjdJI2TYGHoKU0zDJBwBYmC3OrWF1JY/Pfe4LSKUyaDZpesSGzBMqJxf7xOQEJqYmEIlRL6qsBTHe5Icf6TN47X7YNet/ryBO6kxLyiDzjclAOHb8JfkzN3TqbWSlGm2MIII+FYZ1gQ8A+BiXHg5+Xc7fQwSrWqtLAz00NCIAACfqkvnuNSXHkxnz3Kgln5VFmV8AvlLTP/jv/28DAGY74zWgBEDocJovohNRni4DAIC5NwZNZ8QMZiCmZqPh1yn+qwEAvCbisOsnBPB7FRAIKXhgW+JazcLJ0Pv5PUSayTgxDADZHyyVA3CqZIpEvm80qSRiyfeVv4s7MzOKeXg89eRT6h5L/RrlPr4Mhw36wuIiJqemBShIxmKwGFE2OYxaaRkWqvjMpz6IZAIo5JeF3sR84Vyujs7/NN36y7/8KnrhLNY9B107Lk3B0vIidu/ZjVwhJ8ZWwlRATyi44WAITz/+NLbPbIMdCGH+wrxkFBdreck/p86Z+nY23ZwglotrcJtldLt1yWq96qrL8dvv+W187YG/x//4wIcxPbVdXI0TEQfjk2N44exJ3HzHLbjnJ38cq4uzGE042JpN4vf/r/8DB6emUFhYQMSigRbN9oKoum2ZzLrU4cYSOLO4irWai3Y4Aa9HnTBvhQAi1GHWa0LNI2NhJZ9DPJtGfIhpDTF8/IMfwvPHj2BqxwgWll7AH/7Bb+Bv/+pjSAfqiPSARhWoewncdPcv4NbXvA6La0zIiKK0voRohIVqHu9+98/hHe/8MdTKywgxdpAOA8kZfPPB76NrJbFeqoGBgzEaNzK6sEbmQwKpTBb5Wg5dmq2Z29av7wwYoHu8ZitTDsPNUqYrvhGsmgv9qAwAbTT+ZR8bdGV9NONpc/HjXooBEOp2EW55mAg1YK8+i+j/LMT++x9+GbVAFqVQAh5ZPxR0sInqKvDXDjZlTdITgOut5ReWvqDC1wpvAABcYw6LNOoz0UHGCWKIEgABABp9AKCNFqIpRv+FEEvSDLaDaDSOEDO3Kb1iesVQGnY8jOzkMOIjSaSGMtIcyzTLj/Mjg0ABAP4Xlhxhz2W0pvr3mAk9fQc4yfWaykbbfD4aEMPIkUx9neUa4AAAIABJREFUa0BJ8zNydvrnuqGbUlPOqTTNjUiD1ngnBSg4BaFeVKZsAwWx/B5/yMBCzcj9BOwUEALwpCDkuZqU/W1ldR4nTh2B69XkDGOhy0nmtddcJ6+Ve+LTTz2JCl2TLeD0qZewc+c2KcI8tynmo22XEj5KZCJ47evuQb3hCQPgwvnTWF2+gE67jHJpHTHS7N0O4okxXHvDXQg5Q/ibB76CcnUFVlDTaeTs6rL4pj+O+vVcdvBKKdj2H7gSsViW4kXk8xUBASr1ClqBOvYd3IWH/uHv8cwzT+Kyy/fj5IkXEI9HZOIdDoVRLdcE2JgYm4bXZBILwV4yD+n3oElM4uhPEEaotEaKp42VafiVpKcSQpUD0CHbjxgeqNWMf5E/YtC1IbppQ4HVWlDSWCzqjektEhAKPwtfm2wui/eAhyNHn0C1VhRgilNtsqeq9aZE/5XrTew6eBAj4+N4/rmjGB8dlt+zvLwsrUQ6OyIyRAIAbI445SQAECFLJubgDXfcjFC1ALdWRaHZwnrNxWKhghXGFrf4vEJiBkvFuoMArrrscmybnEF+LY/p8Wk1TrMhyRpMJAhEwqh1PM23D/TEcyBCyWLQQoapHGQh0Pw60IPbqCORGMczRxZw6vSSNHL0kmFAKKUDMo31IwOZwy4MADr7d9XYjFNeskWFnqwUPHH6z2SH+gAAZztkQNx6++1SM5H2fxEAEGihV17G4pkTkqlOAKDdrsIOtdGxXDCgumWlsGPPjXjueBGf+uxXsPX/Ie49wOw8q2vhdXo/04u6LFlytynGBtxCqIbkkpB7CSHkudz00AKBEAjNN6EkEEgooSXUVGMggZBrAoQQHIy7jSXL6hqNNL2c3tuftfb7zhyNJdlJ7v/c8aNnrJnRme983/vud++1115r516dQ91ABZc+9So856UvRzA7jHqlKmV1Ao5cJxSDJiDgKfjrkfpMAEAji2wWy+aN+50NHwIB3OtmK62Y4fLsdVs2G+Xkz/QLpJ15FlgDj0AXP/eDAAS+JLym8URqM3C/ua6/Y2Ty2tVIcs/CAAD7o7Ws/zgS5Vb6WRjG5zubNgIAVl9ZEaz4JqDHmoNhZ0G4xpRV/WQArB+1ZJFLpg672Waf6JpNwmO98KZ9lnArWWHBgFgExhAlAGDAK28K4xBzuHQqjWKhhInxSfzUi39KTgCMAxwRqJZz+ORHP4hdm4fx15/5OIZiPYTbFYQ6DbFtyGImg5dxdXhkDDY6ugnHjh7BAB2JuixePYua1+aL/77z1xX6Nnu/5hOmzrjs9Zgfu7GYZDwl1gPBMNZAvCcCmNxYAItWWWG2Oyi22ziez6NAl5eWASeyKKRGVayHRDKIiy7ejmaTFrKraDcJUIbFAiALVAyqLoE2A5wNoPAAgKexm20hdQik7E+AVYLeXPdkUNkIAOM1xW8btbI0QuS4w9HqpuA6Vwdzn3dV/AsEoLV3LKU1SlAOAebwKRw5Oo9OO6WBHo0HdWuo1vO46OItGBsdRblUR6XYwdzsMgLvfMdvOQDAJx12463wNhRIdaJDy/xMi7zDiXCm4jpgfdffL3gPAHgVSo9eibrhC0CXOJyr+Pev1Q88eEqh/975GABPBBDYiNxtvJazAQz+etYtbc60L+wv8s8GcKwzAGyR8P4x0eGG5swXNw0f7sTEhBVqwaDzbufnJuq1hjY3Z6cKuSpmZxZw221fkSVgo9FBPMFFwQQpJH9j0p9YpLDgSSQIAjDAmp6A/H3PMqP5hEAApwrMDcdxA9K42P0/MTWNIMcQON7QUom6ro7paObeWkO0QB9UlXz7SmL9q9zADCIEAHiYs/gnKMBkiTJuRC2Z0Ilp4qjmSlYdMqjw3KdV6X+FVvj/zwyAfgCAljUmPmfWmXoQ8lFnd//MAQWvAOvHAFisax+6eX/vOEE69XpSvT4C4L+mQj4eXxsx4WuY4m7M/IM5x9pu6oDxSbkH6jhrJ/HMPv4PxQBZWK+zeKzoF3joZkNJ+RcqTRuyYhH33n2PfidRX9oDkTLJkRYi0exCUml3MJVFfnkF1WIB48MZBLtV1CtLeNtbX4sX3nwTjh97FBMTI+pqHjt6HCPDY/jDP/kzhAcvxGKhrYIlMziCg4eP4ZLLL8dqLqcOfyadQKVcVAG9sriEhdPzoAIG59G4B3ph0hUjmnEmCEBLQVLfquU8KhUG/RKy2RgqpVV89jN/jqGBYfzyL/0aSoUK0smswGqKAy6X84ilE/j1V/0qmtUiMhFg19ggvvLnn0J9cQHhRgM9HsoUwAmGkCtXEU9l0GBnJpnCcrWFo7OL6MQyqLWBEBMofk8PvSOEuFKrokcdlUwKcyvLeO9734et45Oyytp75S585KO/j4P7/wX/9u0vozB9AEkmCPUw5pbaeOVvvAtbdz0FuRK7cBG0qgVZ9bS7FZRKs/ja338WoWAVsYg5eSC1CXd99x7MLJQQTw/q99YaZHm0EAxEEQ2mwQSzG+GhZiS+fuq//7tYPm5drAMAlrxJBNOrC58lBj2R+P1fBwDWf4vlGWvw9xm//mxnFC2zku0mRoMVhFYOoFOu4o8++A/opYZRimRQ77GQaQsACHZZRvTQCTX0uuEOLXI3AgAmFmbNLbsOAgDsQsZoq9trIxsNCgBIUESuWXPAUAS9cA+xdAzJgSQi8ZjGLAgER2NJdYXoFUgAID6QQHI4jfRoFtnhAWSydCNgB5GjVzZPLNEuenUHImCTkwAAaeg2suYjGhNrgtU2t+jjjU9QPTC+BhT6EYuzJcldc+CxTJxdRGOHqevGaxPF2SXiHEFwYwViVLSosWOJvuZag7SyMtErUqRpnVUulVX0szDPra5qLpbjNbTKK5aW8N3vfltioSdOHFecIjh52aWXYeeO7Sr+v/vP31HBT7MlUkTpy04W087t21Erk+IfQbsbxrN+/PkSNiPgeeL4IVHYu+0SCgQAknFZalYbQTzpKdchEhvCN26/XTaFgQBptxxZkkfvuqp+N4ArLn8ypk7O4LnPeSEWFwuoN3rYtGkH0ulBTM9MY+uuCfzw7jvwwP33YufO7Zidm1b3mICFRhRicUyMTeKapz1dgovUdeCzTCWzisHJFOeB6wIAmNOJJaj8zMSQzUfcnq81Jt1MqqNlx6jj09cUEWNsrWDrO9NcDPDNEp0x/C/oBNc4YmJzCAL0o1zPUVLY92Nq+pjcLugdTh/xZbKp4inkSG+OxnDtM5+Jhx98ALt2bkchl9dzX1halvvJqblF7QMWCuzIsyhJRILIpmK4+abr0S0sy11lLlfEoZOnMbtaRJudZwTFXsvEY8jQMjoQwItvfhHKuSIigTBiYRbTHUSSYUzPnZIWUTiVQKXdQJPXTy0dfp9OFehhJEXL1Q6iju3Dwi2ZHMH+R5ex75FjaLcaeNELXyDqP3VnDGgzq8t8rqBu7tj4pKjMs9K1CWPzlk2oVksOtAloL9OVhgVxuVpTH/Whh/fjhptuEvWftnyajWYOJt5KC5H6KmaOHUKIuRwoDFlCONpDJ9BEhxZmnST2/PjP4M/e93kcm+J95+8YRDDSwEte8TIM7boIiaFRtFo2kkO9CP4/mW6MDVaEeijIFXX9DAAFO8KfJs4mEKDDjq3ZRnsAwEa8vT6KjQepFqCK/obxy7XA3bOzx4vpSUzQzb5bXWIWglya6ihLmd2zFtbHjM3SzWlH9V37+kz4+jo/H+t443kmXlzAcb9cvaV/7xkAEvZz+blrngqQcD/LPcki0XTOos4pgc1YgkVkCZuAoTkgmA6b5KfC3M+aoucMrxgpayOi7l94DTI2cmjTWSqxSRTFddddj927LxQIkEnFsDg/hbvv+A6O7L8f37v9a8iQzVQvU4QJSbouBSgo2RADgDmZRKhdzKZOC23rRJnvu6/97CG7Z+tCpGRbeOttxiXaPfsxXxb18XhSLlS85ipHpcMRAQAEAsiK08Cic4ioBYD5Rh3LFdpaUyyd98W66T06L4Xb2L5jHMPDKTTqZempMHckCEEdFbpoaYzJ2ah7hoIxANYBADb5+PubbFAy7yHgqZGGrpqYFKWlZgg1ATqtukRVZU1NJkfDACp3GyT4SwBAQACfG88eghw9Nn7ZmEvj4KEZ9LoZhEJJAT0d5tLNPC6+ZLsYuI16B7nlOlaWiwi8651vEsfGo2yqlTTDwnkQp3DoFqWnWVsn0GjF9B4OydvdFSi+wHMdfhPiOLO48b+Dv8f7V/Zvjv6f9xT9fibAEy2w+ZobKfwbr6VfpONshfDZktA1QMILMvT90MbX93Tts90DdT5kQ7YOAESipPtTEXkdAODtZ+HPuMDil8U9D4TVlTzazR6OHjmBb/zj7ULZWHDH4/TxtQ6z5qtaLaQySWzbsRVj46OqOzVqoMStXwTrsWJN5wcCmHiZ0J0Q6UYLjx48rEOaqJ7+mLvfmtaXD3D6LFCJHQ9fofOa/d6xLiGLQ4ILnBdikONBznvBuU91S3rs+ttclO9CC4dTsmrUIN8k9KtwjeHr9+nZHvIT/NrjjQDIJ9RRnyX8FyHVKCKFXGu1GADgIvLazOwag8ZZ/GkdOYV//qwXnTSFZfuzZp/Sl5CL+hiLnTEC4AEAgQpM+An9s0hxjBz+G74+1yWfkwcBtV/Dhnz6fckuxPj4uGIFZ2fJEGDSwnEA2koxmea/ufPffqCEk8kxxWTkTtBro9FjJ24Jo4PjiIUS6kSkaFVYySMZ6+H01CP4zde+Er/ySy9DKT8n31R0G6iUCxjbsgd/+NEvoRcbx6nTK0gNTCIQSePgkRPYsnM78qU8whFST+knHERuZQnDmUF855vfxtVPuhqPPvoo4qmYmDLBHq2J2HkLIMrEoN1AtZJHJNzG8tIMIqEO3vym1+P6656Ju394F9733vdhaHAMHaq7xxIIJUnbL+PZz/1x3Hj9tWjklzAY7iE3dRRf/cLnsHfzJpRWVnWIcm/WGm0E6EfLSBuNi/q/7+hJtKJJNLpBROPUTmhJ5ZdCUlzj5WoFqaFBVNtNtENBfOELX8Ty3BLGxgZR75Xxzne9Hju2xPDZj70b3dy0FJ1DSCJfDuOXX/tuhBKbNNPPWctUNIhum/otTNYqeOYz9uDNv/1rCIQlY45GPYRSuYfvfv8+RJNZ2cpR5FOksyAtBKn+20QoGRADYJ2m2Q8EWPJFWrN8lzV7aAI/NgIQWgONnmjsfWw8+q8wAGwU4cwP9wXRAtc/zgYARLstZLp1DKGCYP445qdO49Of+R4i2RHUYlnUOpRTZIwCQl0bwemw4GO6+xgAwCKmhz29hggBgEQ0qs4hRwCyEUgEkABAgCJ84SAisTBC8RDCiTAGRge0p2WaFQwjnR4ABcHIPopn08iMZhHJxJAZG0B6MA12Fw2fZSA3AIDnBhN4ggB0T2s1OY9ONiDHR5hUU/uDBGFLnPkcLQZ5txxLTvTHhTbfNbMcwqiPok1qrIBaEKQzkx5NIS7qA9XVfWLCqOsTCNBVB0WJs2JhB62mqVczZlG5nK9FQFJJv9wNqKVTXWM9eSss6ZU0anofw0MDuP32fxTzrlCgiFYC8VgE2WwGT33Kk5BfXcW3/umbGscrFijiaWMFpXweaYqIhqJodUJ4ytVPRzKVEe319OnjNgLQrqBazdvcezCCcq2L9MAEOkhIoC4QZEOEY3AGfBDss24n09wQxsc2Y3h4HFu3XqCRDCZ1/NyhmFYmgePTB/G1b3wFT7rqSiwuzqkgpC4Er50+8cwvnvec52N4aAz1aguJWBqrK/TynkShkEcmm1QuIAais+Ay8S27Bg/02v5cL/7dQ9F1Wz607pTkbXxtTRgbw1v8nsEUYeJMRm2HIlvUYGEcpio490gbkXAPhdISHvrRvVqf4UhYnby5+UWxwarNFnLVGp589dVoch6XgBAbJPW6AIDB4dE+AMD2SkgaAEA2GcPzf+xGRJo1idgen53H4akZrFbqCHI8KxDSSEKKOW40iot27MDTn3I15k/NYXJsUjRj6VKkwzhw7CDqVO5PxEApM4pqRrj+mk0k+Z5aTYxlMojzrGZ3UTZgLcQSQ3hw32kceHRKa/+G65+payQYkKF2QJLaBR3NAlfZ/W93BICTBckCmQrvtO8UAyAQlCaMRgAoDlutq7h9eP8juO6GG6UJEo5yLp+FtWkGEACINfOmAaBeNsXHipxMk0tFJxxDs5fGrmueh7e9/r2IJifQoCBoEHjSUy/FS1/5C1htB5AaGdfzZzOJRTU7r4w9lvqsF+gGsK5T3dc63XIM4M9zfYUMACAoKGDQsUY4JqQUaEMXfkPjZGNAN/0KY7GYIDfnvE0Aj8eZuVs66VUxASymMcdW7uY+DARwPvPuPfjGyJo2Wt958USAAMd7WwMw1huD9h4VDrw2lvZXn6Cg8j3G6ZByZO5Trg/GaLJ+TCcsoHzMWFQ2VqWikfPjvJ98HBQRdJpb6zWgF5+DgaXprO7fbV/6Cj74Rx/C2Ni4E/KuY8umFD77yT/G//nKrajlltAqroDnYpsjLil2oVkoJ1EoljA6Pobp6Sls37YVi4vzGBkcViPFrIVd47lvjVhZYAw9exSOYu/iEPv+bPj5OoqMJo5JUzSUbBjO+hMgEgCg4p+deNPA4NcawQAaiQgWSyWsrJZQrTaNsSxRE1IwOXYD7L5wmwQBl5fmdS/ZLDNLVL62AUM2AmDXuL5EHZXZCWCy2cMcSiK7DgBgxz8Rpzg+z1aeASaEaDk3369zXfIjVjyjKQAsAIAMEBvTIoBPAIAMgIMHZ9Dr8ZklUCe426uh1Snj4ku2IUH3j04Q8zMFFAv/Lmr6zretMwBs/ToIzKktcNHZrJFZ0fGDb5xCXpyp4jvXAe78Jf3C94vZz//7zn3/aED/JjlbguV/19m69P7nPYDQDwqcK5k8288wGPiPs12DZytsfE1d01kAAN3BvsDh78vGNNMtZyU+SpykJ2D/z66GjQBktMmlItlipzwkGhiDGhf67Ok5FSw/emgfvvevd4gBwII8FOKmJw3NfOBX8zkdVtu2bcWWbZvVjSCN0ez7Hntl/ffh/AAAEVso6eGmyxdKOHjoCKKJpIRgSM9SAsAlJXTVgpoCKZFMp/SpGM5kQWveCcbInSAgKxfqGGSyAwo6lTKpZp62xTmjmqK26P+ui2QJpa1J+fauTXT1CVz2kYf/SyWEqxLOpQHQDwDI+i8SVlIq6x5lso4BsPa+18djdO/7BAH1ftzstNaVVxR1XzOE14MBxtzxSZzGPtx8pwECEROHjIQQiUWUOPEQOcP9oo9Sa8m+KQ/7UR9+jQAAhXXY8WDBqv3NwOS1Hbrs5BDdpKrzPcjncrIEzOfNDz2a4thQGNVSCz2qKHXC6DU7SGgutIZIoCqP2Z976Qvw27/1y1iaP4aRQXqUlzCzkEN2/BL8wYc+i+0XXIUTp3JoB7LoBOMqviLJKIqVJc3Y1qo5WaTRJjIVS+IH37sTE+MTKNc5X0kab1QsgFaDyVtE9M1GrYRGLQ/0aui0Ktizexv+4H3vRqWYxy3veieOHZ1GJD4qxfxwgvZHcR2ub3vrbyM3N41QvYRN6Rje+5Y347Kd21FZXUU8wmunUGdcyWyPCVM3gF48g0dOnEKVXVdao0W5l7to1esYHMhgdXlJ7heBWBT5agU//bKfxXU33IBsIoNIJIg7778Dd955O3ZsjuI9b38NMt08OqUi0I0iOXQBbnruz2Nk0yWoNDgWFMTE8AAW52akOj0xnkQ+dxhf+tKnEAyycxBEqdRBZnizPKqnTi9gJZ/XLDnnh5s12mcmkEhnUKgXxABY22NeANAdJaTdenEx7+srhV8WwQSN+0aQzh9rLE79XwUAFGN8QunfgSUchuavf5ztbIh1GxjsVDCAKnqFWdx/1/34P9/ch3B6BI1oGvWOGRURAKBnsaJ8sC2E3wABftdmSy1NXmcAGBNBPrtiALB4IACQDvcwnIwgxXqSRQc7OpEgwskoAtEARiZH0CElUcE0iHRmcG3+NxSPYHByRADA4MSgZpeHRoaVDIoI5gAAYyQxSYmuMQAYWo2WaE4BBKQE7HQtEbVzboPPu+iU7CAbXVH0cs/yWsslwpotlxiXighaAzKa2nnh7Xt5jzQ64s4KDyShawwAAwAaa77XjFEEOPkaPEP4/LwTj0Tuel2NKTE2cYSRs5f79/9ItoOnpk9IGb9eq2DTpgnccP11OHL4EO6449+QjCflKEBgopjLqascFdstgm3bL8D2HRdIr4OK8ieOPYpOq4xmo6KzTRBPMI6FlbLsszjP3aDTAasOAQCkkVrzhTGUBRVF+6644skolerYe9FlICa4vFwUs+PEyeP44X3/iq3bJ3H82BFMTNDJwGxWmbelk2kVAz/94pegXKqJ/p9JDWFpcRXjY5sk/koxQ0nROGBOM9YEkDpU5jYbNhM8M6DHJ+OCJwTumcjXOk3VCYBqXtZAA2kEuU4sn4MfCxGgHeYaMQAgQp0c3SjOIZMp00Qk2sUDD96NXGFFThVksyyv5KxA56BYu6s1fMnePTh08FGMDg1hcXFRYy8s7pZoSxtm46CJKDufnaY0ACg0+NwfuxHpSAgnTkzh6MkZ5Gk32IFGNZhDJKMxhAkYAPjJ5z4PEb6NZlf6Mc1aEy12VdMBPHL8IHp00JA4eFAAgFZ6s4VMNIZurYZNQ4NIcYRTom5GaQ9Hs/jhfYex/8Ax2WVf94xnYHR4SI0N6gtwvGZxYUnCaxQy3Lljl8Y8OUvNjiI7/iCA6/YERT+HhofFMKvUCAAE8NDD+3DdjQQAuhojUFHtRjGi7HJWlrEwdUTxh+O8zXpJ8YSWgp1QHMMTFyJXieATn/kqgtEhBCNJjdj96q+/Eldeew2qoTjig8NoNnj2m90fC1L+Lp7r0ufwDIC1kLpe+tKdiTmwOv0WhJQ32h9rAFnRyvXGjvd6o0NU9jUGaX/8XsvodU0skOgwQGCIubP/TGJUXbRsV2QyAlM2h2KEbiTAx2HlrH3gRX+d49/W2Yr+8wEB63fhzLOtfxTbnL+sWdZfp9h5ZALbLHQ1hinRawMAmJcxVjM2rmmqSLTcRDhlhcx4Q+BPYzwe4DjTMYF1RyaVUcx70Qt/UvUHm5AssBfmjuN/v/NVeMZTL8bXv/S3GE3FUFyYQzYaQa1UlLMS2SAcSUhnB8S4pLZZqUSr6J7EugNdWpKvteY2DPS5M3CNQWKaaS7CGKjIgloFNsVhOe5qwofpTFYC4qTeq+DnzWa9w/FWgmq0DWSoycSRr9Wwmisjn68YI4E5OUUmgl3UG0Xs2r1NLADqc9SoOeZYeiqR+xhRZzQYHQPAGrE2is1xzxYvhOvdrA7QadUQj4YQi5K5Qac8slAthxa4LstMq6O0Dij6SbCerDHWR00bsyGbSmN71JY5NCuXoUAgjqacgghLlnDJpbtMbycYw9SxBdSq/15T3vL2N/bVPw6FkeygocD8w24/rSMMBLDMTguo7wDYuND5d99dXwv4LoHzHcv+n+lf3P2J10aQwP9b/3ljAX8uIKD/6/3JXD/F/2wJ6Mbfd2ZWaAq35/voR7zP9nMsnBjErECzmUeziCFyaQI8XNhcSKQPswhmoc8k5uiR40gl0vjBD36IH/7wbiTiaUOMAkzSeJCbrRsDHgV30pmk9ADGJ0Y1CiAlSgdWnAuAOV9SLt1qHtyxBFZXczg1M4tcoewWvKFioneJXuUUYRwILPq1xkGMwm4z7gYAWMfH/vCQS6bSWmsMPI1aY63jQMXMdrNqAkp9ijP2MlYIEwBYDy9nPoF1LPq8j/C833wiDACikKKZ8SCjVWaMXWc7mPoBAFcz6f17oMx32v1IgJJYD7Yx/LhxAnu/6wBA/7r1ybl8XklnjJuYJI/mSJwCViEJ5vnOvrfbYWdETIC++TPey36RT65dJttMiCUa2O2puGcizxEWMgGWl5b195HhYRw8eBBHjhwRuCX7wXbdXCs6LL4DyKSG1VGrMzmPAMXcLEYHI6gVT+Mnbr4Ob3vH65GfOSJ2AO9DrRNBtRXH29/1JxjfcpmSlXBqDEVS1eMRBGMUP+qhUlqWJ/cFW7djeWEZMyc4d1lFKptCLpcT/Z+Bsd2ksi7F8NgBqqJYWMLkWFbzvJXiEj73mU8gEQ/h4Yfuxwc++FFEE5sQiGbAcDy+aQILi/N4w2++GgPxEDrlHPZMDuPjf/g+xGmv1mzKZrBSLGNgYEhdGiaqZdInU4M4NreMVVK+omRH2EHHLhKBVuoAcAa/TUeQZgMf/tQnsLC4jMmxzahUS/jWv/wjQsEyIljB+97+GiTbK2gVc+i2Q8iO78Gzn/8KpEd2o9lJqrBLRcMSFzTQp4B0uoxPf/oPEAlTbJSjOwSGBtELJtHqhXB6fl7gXn61hERsAKFeCuVqE6FUBF3z0rQC3W0Iv+eYkJC+7c8MmxQx5wBRMOnV47HzszDFNm6+/7sAgNHLDbJ3wj1+hm8DrXTt/HBvledxvFPHcDuPTK+GRjGHb3ztm9h/YFbCWd14GsolnE+60Rb5j011VYBAj31O+9WmBrI+/6gD3wkLkQEQ4Uxxp4WMAIAo0vS8l1qzlIAEpHHKYGLrhCjIpv8CUb3Z9aMgLIUcR7dMaAxgaHIIVBbkOA73fyhKEIDJChMMn5ATuAujXqMisQl8sVgWgMMik+KsPGfoDiDOqI/aTq0YXSV8VOhn98l8nZ2Stzs3VeCr4Gfizdc1PQkW5jy72IHS2RikWjgTHwN2+So6Nwlku/OCr0XqKwtXiq3GExQ4NEFZfoh6GQjoZ/h1JrFhhDE3O4tt2zZL/OmOO/4Z9XoZCwszGB4eRLGQw9DQIC7acxG+//07pKjP2WYmmXsv3IPF2dPqsoWjCY3eXX310wTKsOh/9JGHJAhKZXcWr9V6C/H0EE6cnkebStLxpFgOFK3VDD7zQiZblJc7AAAgAElEQVTi0gNiIhjBli3bMTIygUsvvRIzs4solhq4/Ion46677sXd992FwZEE5hZPYWhgQIU7YQZSyM0mrIKnPuWpuPzSK7G6UlD3PxSIoValzWIarTat1apIplismTUza3wyO8kKKJdLGBjMOiV2Y4h5+i0LKzLy6lXaLvoE1fXAXLfO0vegNSM4hULhYscIUDOAAo9StbbZXq4n5d2W2qLbqSGRDOHY8YM4cfKokl8m86TB03Wo1Qug0rJBzKuffBVOTU8hmYirM57ODmJ2fgHlWktjgx4AoCsH91IqFsKzf+xGFRGMa1On59AJUJ8lgkq1wRlJZBIJRLttZKJR/MwLX4Ti8iqigTDSCXqEUwCsh1yngKmFU4hnUihJFTwqwInJT5SsFmohVSrYMjoq54E2/dZFGe4gGE7iwNFFHDl2CuOjI7h470XS9ODZVymXbJyhWsf4+ARGR8cRCROK4Lgt2TnWfez2Wg7EDMhadnhkVMVFjYzRQBAP/uhhPNMxAKKxuPI9jdAEQ0iEuujk57Bw8ojEX40BwPwtgDap0KEktl15Hf7mL7+OR48vodGJIprMIJ5M4vVveI3GwuLjmxEmG6NKJo5dG1k2FFSz5pWxv3xO1x/PjWVsDUTPhmQU9BoT/A5fy/a86WMJ8JRWBf+w92OMKnf6rBeHSqbMucLsSC1PYWecn9ktDkYicnwQ78rV2AIexALwE0nWiPL5lFlqu2JZwqNn5v9nq4POlUDq1DnDptAywMfmq9Yw8x/+9zN9ZO5NViwFlhlLeDl6f3wGYbq4cETJ6k2yS/g1xnCFeM2tk1HZ9570y23cx5gT5tyzvLyKn/jJF2Pzpi0CZdiA7LRy+LtbP4z5k4/gR/fchVCrgWY+jyTV9CtVsysORyVeuby6Kh2n5eUFjI4Myj2ELhrFXNXFFHcQWhbhfYXck/XxxSnlUB9Ceg2mk8BimXuBIACBJ7INEskkqvU6ovGECm/ePWnb0HqbemFkRge6qAaonhNApdoUCFAs1s2JQsGYoyh1pDMxTEwMaRS0WiugWqOYobljUf9FEavPDrKfAWAO4BHl/wQeyMYT1K+jsku+C1JxutFEoIlcsoocQCgzHJcHKu5KMJh7vu1AAK5vc2WhBgDBi14vgePHl1g5odvl1zkeSz24Ki697EIxrtnEOXLwlAR+A7//jt/uz97WUXzN2JjQD6lImTQFhUw5k0WqCjeKo3AhcF7HzfZrCTvknl/rp/B7IEAFn1Mq30jB1+M/SyLov9Y/b8ivsbhdSz43CPDx6+ruudfzm7j/d/T//rMVwZ65cFYgQJ0N62psBB78NbGo8vfkXIGAFonctHwpInfeTpHJD5MUbnAusliUHQOi8nFtmgOPHMCWzdvw7W99Bz+88y4kkxn5g9OyiYGUP9egcEWYi74poTQmNTsv2K6DvdVumRCdizhne/+PBwC0qdoaCGE1l8eRo8cQi6fkAcuNb4c9i3+KXdh60a/iIdRhx94SHynciwHgaO4+pAeAbdt3KIHgQcCZPB4YUmaWTUZTCBoD2doa6Fs/Sof+HwMADExMxiV0w6KHM9ycme8DANZmLN2bEFjpDrm1++/omL741j6kiAtF99bGAB4LAKyvbwOrZAuVSpmdW7cjL3DGlrzzj+X3vWAOhfskQtkvQONGEgSuOCsTJupe62NwYEBzp7LqIiJNFNrpMXjA79T0NI4fPy5AUdT2UgWjo5NoNGiX1UUsllTySnXaRAyoV5YRC1bRba7iv918A97w2l9GpbiITCaKcrWAWGIAh47l8eef/weMbL4crdAAVkp1BBIUaaF6dAXpVASVUh4DqTRaNarfJnH08FFE42GcnplRgROPpsi4lx0g6aiklaYSESzMTSHBuchWCTddfzVe99pf1XjAL/zCL6MbGlFiRC/ZweEhoc43Xvd03PiMq1FbXcDerWP45pdvxdT+fULGKQpVWF7F6PAYypUKOrQFpHVndhiz+QoWynUE4vSuZUclLCCiXqMjQxLlWhXBeAzlVhOf+vznMTO3gExqAPVGFd/53jcRQAm9+iz++D1vQqhyGknSaIMUgRvCb7zpD3B6sYVQbBTdbhiVXA5joyOKnxRabDSmcOutH0c4Xpe6PIlRFDbrBuIIx1MaASDD58SxU5iZXgI6CdmOrlbL6PokyNP01shwFssN5CNwZImH7GzERgkLcPl/CgC4gtQDAObxuxap+q7Nxy6XnlCAp1vFSHMJ6W4TlVINf/GXX8bMfFn07mDMAQCesr6WyliCJ9EzKqur/lm3AbRYxgTdAAkWx2QAaHaYSVMIAgAIMDFhtwIXiKZjaAc7mNy+CQ3SOrknu0A6zRn/gBKhWquOsa2TSA0lMTw5gnagg+HRERWnkVgQwYgqUItC7Max+0AhwFobjbox0CSo52ywGNTaTRar/QCAgRhimNEeOEJB0TpqtQqqtTLq9apElozOajGJYwgjQ8NiEdF2r1KpKpnlLWM88mwl5Q9MZtlZZCeTdEx2BDVqYErcHDOianqIeUsqJYCUhRHXeaVaXRMwbbZbAvo6jZ465fVGRUlYp13DPffeieXleamxc0yAIOYFO3epE8viPx4zW9rlxUW5M5Dyn2BcabfxrGc9y1GVO/jRA/eiUS1I1I3XspIvID00hpnFFQSiSVRqBPfiskuVgKGzwSKtlTGTid0Vl18lK6hMZgjpzBASySzuvud+3PnDe7Bz13YsrpxGIkW7Q+YOVeVmA9mMzlYyNm5+wc3SmqBw59jIJGoV6pDE1uZu6ZrCkQHaEDeadXUI4/Go7Mc4IjA1dcI8usn+cgW8wJRQWMyHi/ZepFzEj4FY+s4Cwgo7+b9LDZj732wZ/Rwzz8C2qKtkXwXQblrhrEIlaBbTZACsrM7j0OFH0Oo03ZmXxPzCIiqNNnKVpkDU3Tu3YyCTwvLSgs4sdv0fPXxEQCoBZp5HfF124KOBLpKxIH7sxhvFJjg9t4CZOboWdREIxwyMIJ2608FgPIqtY2O48WnXINjpoFaqYnRoVFoo0UwCB+cOY7G0gsHRYawU8ogkzHGAcF8mnkC9WEKrXMb2iQlkEwnUKyWpr7MB0oGB17lCDZsnJrWOjx0+jKXFBWQp6JfJ4sLdF0rdXM59hAklpmxCb9EYR0+sQ84wkMq4EQCeGQQAgkH8aP8jeOb1N2j+WCMAbv5fY7yhHjq5WSyecgBAoGMChJzjRwSdUBo7rngm3vzbt0hwN0AvdwRx048/Cy/+n69AcX4esZEJhOIpAQAcS2Xuqnx1zUGLRZvDV8/I0nwf1y7eU7wNADB3D70GwUZ904BaP1rkLWRJmT4rAOCSWgIAtK8tF0tIj46iuLiI7PAo6mx4JJMo0b2AXf8Om0i+8DemCwMr35euxzVdLH21hhOhgY0NwP8qAKC4uCYGaDdM7BuX13qWsHIp7iaOH9EujiN6YjJyrJp5VUu2dQQDeekSaieLQiNc1gEniEvbTTJO1rixzgrR2yFyb1Ig9Y47foD3f+CPtIcHsoMolUq4eM8kPvKB1+Ouf/0GmsU8Fk9NI8R6o0Ob2x5ikTjqjbZpkvWo48W8sCrHJrIP+Eg5YmY0dw8ArLMxjAvlYESN0XqLRnteHgjxgDDjL69vOUfGTBzlalWCmRQPJWOGGlw8O7gHJBrOvnk0gLD2bAC5fEWjACqkpc1g7LpavYTNm0exY+ckavWCrEl7PQNdAo7Jdy4AgNfJWojXzhEAAgCqBQhgEPTtdTCQSSKTIQjLrxHQ6iKs898AAAFivkdBzTNVEm1jViMsdzTGRgKXBACmp3MIBYc0KlahnlyIgHhdAABrplg0hUf3T8ndJ/Ced72552+kJR6W4BCh5EE/MTFuncU1r19LUMwKw5RqTRl2/U9/obsuWrG+mPsLYqO4nPvjbABB/097Wl9/p72/aH88kcBzdb7XCsrzdaXkcbuugKwl3Pfz/H9Pq/ZgiBf14/sWTRo9JSWeJkt0k0kMv09qNWMfkfZatSGbImkAtHtS3d+/b78AgC/dehumTpxEIpGWOAULB7kAhGwmq+GsmuIJbuZV7N17ITZtnkQkGhEydi4AoP/9nO3+MvhUW1wzEZyYOomV1Zx0AIii8lopFKLkTV0NGy0RbVRUfUsArZClkBTRwrC65PxRHm6JZEpUHh4o8pJ3SvP8LNE/ChT1vIjgegjZwCM6LwNAhezjrL/zrhFX/DCe+eBvn9dQFVOpJRiikX9TQ2eHisFKDorexqZ/DwkQcZ0rJ7LZf61ad+61+Py4DwjQcV963Q2CSn6v8esSmeQ8sUQBbQwhliRNiPeSzJOQvu7XLA8UFfB9HVpvq+hvmWaiwlxn6yKC0gmIxvRaTGy59m2tEzCM6T7RV3Z2+jTqxbJqjgBReqrYkmYcIdOFYI91+MLBNlq1AlKxHnILJ/GL//NleMPrfwOnp/Zh82QI8wtzGBi+EN/9/iP4zh0HEEiMoxvJaD40no6hx2Sy1xTo1KUFXzeAaIDU3zCOHD0kyujg4DBqlYZLRDtIxJJmNdRpoVFlJ4YjBEC1tIjPf+7jGB1O46Mf+zT+4fa7kMiMo1ipSHyN4ArtXN7JMYCFUxiIAqOJCN7zu2/BRCaDkXSaUDDK+ZLAvSqBLSbF0aTm/x86PIVgIoOAklbZaBhQQi90UpXRw9ZdF+DXXvc6lOsNxKNJFEp5PLjvfoSCFaA2hw/c8ptoLh1GKtiSTUwsswlv+71P4N/uPYZEZouQ4QSTec00smM4j2c84wK89rUvw9iOASDYwsrJOYxQNbwTlLAZGQ4qJrthHHzkOKaOziMYSqIe4MFmRSAPCgJ+5hMeVKdVrhCez+Ogcc2suhMtSIf7vr3TH3c9yHS+88EnYGfuvb7EqS9xe8zrEE23CLjGAGA3ex0AMMmh9fPKLKgsxPeQaBWxPVhApF7F3HIdf/rJL4ox0QXthHhoRkQ59PZRKnh5Vp5BebTRHJv/pxCcxTOvEM19xPQoTLuxXhsD0YA0ADgCwLVJyiO9wjuhLkIcDRhKIxRjkmOqxmSasGOqjl82JZeALTu3UCAYAyODog5yljye5EiQ3Q/GJxYBsnDt0VKWVoBMYYyuKUq4awA0G04vhI4iYjWaZR9HYTTh0WuLWs9RAFrokaJuAl5dRGNkuXUkejs0OCiB0D2796BaoYBUQkwiriHST1kEZAayGmfgrDOBbbIfNF7hAFCCrYwz/EMgjmfE+OQEavU6BgYHxSbgWVurU/CJavMEAKj2H0WtzrnRBDpdzs52sH//Qzh27IjN57uitlgsY2JiM+ZmF9SdJ9jZrFXUdWbXiUXdi170Qsf6aOGRhx8U6MhEmw+ZIzRzyzmAQrZt2hmy4uAkqxflsjEQ337kvnjKk68WILpl6w4MDY/hS7d9FUeOHsf4+CTyhRxiSVqhNZFKJuR8kmajJhyS1zlZC9decy2addpLdRANJzAyNCbxYDpEsMMfjXFGN6xiP51OYmh4AN/+9rdw6tS0vNIV3yNhxWNSi5l3DA0NYfPmLcpLQuwUs9h3M8k2OWp5Ec+BRt3UyAlG8Od4lnOv8szgKFwnQDcArnvBCO5OswhiMcOzhf7ZVfzgru8jkWRMbKNcrmgd5Mt15OttecEzXb/yikuxurSkMyaZyWD/gUOot80ij+dTPBJGnYKwpNkGO7jhhhtw7MQ0Ts8voVCqafacDQwe1M1qFaOZDMKtJn6Gz5RCaypLgxgeHMHKSg6xTAJHFo+hEWyh0WmL+s9FrxyPsZUgeK2ObCyOwWRSjgKtOjUHygLtYoksVgp8fyHkV1YwOzMjNxwy6cguIb2ZoAitzdhko8AZ/yEtnqX03mwgloiankYAyA4MYnh0VLGjUmuo7fvQvn14xnXXo9FuSwTQF1V8XtFAB82V0ygsTqPdLItNyXVUKJEZN4l4ZhLFRgQf/NPPIT4wiVh2CMv5An7/ve/BwOAAvf6kXUNLW8+k9eNA5nNuCvYtglFiLZBlYqMC0hvqY/94OMDOAlcEcm8TJKIvOi0ymcNoFGBdxI7ivhS75O9iLOTrmjBpSEVgpVRCamAQtVLZMVUIcCWUY8cSKbQ4skCP+CabUU6UT0KEzFu4TqnZ40TQXaNpTZi0y2aFgUvMdfiaii+y7OYYrgmknutDp6BzxOn/GZ+RWjFvQsxmV2gsCAPV2fHmOWE2hBajuG/MppWf+fdELOpGityIGfepO7+kp6BYbuPHnm1M8Ig1RCKeFJh6wQW7cc0118paj9a//OBefvctb8CuTV0cevj7qOVzqOVX0a1UlVu0anXEwhwfCiGVziKXL6rpmM8tY8vmCeRzKxofi8WZ39MGkg1B0xJi3UJNCB4oNspMoNyafrw2Y0Tb8B5zIo2DWV9QJ6dYLo5LwfNXX19jFdva0j1k7GEhrTqNeyOM5ZUC5uZXlPNwtFlWpV02SjsYH89i0+Zh1OsF2U3zmXeb3GZkNllj08Aa47SwxOH1U6+DIzxk5XAEgCMBtCjUaGyrqSZTKkmmBKn/5sIg2ExvkKCH10AwBoCAMGkUEJgyAIggPs/r5eUqVlfZfKNTSFxnXSDURCzRws4LNgsIorDvzMkVVCv/HmNveevrej6Bt4KeYishZNMppNIUiDFUyQp8AwcMAHAUDHYK+uYl++kxvhA/5wbo69z+Z3/GVGrXFTvXrst97fEAAA8wnI91cL4EtL/z78GAfpbCulp6X5fadU+5TP08NTsUvNe8twwgfF0CAMJ9OSdca2oDsrCXGEwyjf37H8HeCy/CX3zxL3Hi+EkFKwIAVAElSEBElgcluyHsZHg6JhH+K664XNTPHik+52AAaPm5zko/qOLvMdH1diCK1XwJp0/PSBRM/R/6wPIaeLA7epFsgNys4xoAwENCAmFGSZNYnhJmHsQJUf/JYmCApZc8OyP6w4Ky0ZRYjpDEte7a2v9uIPCuleNnPMr/7AhA/1pZu3ePQRFc4SCA5YkBAGvr2I8v9DEB/Joy2pglNJpx1UOyv0toigGQfstBUoNModmjxjYiYDP8GgOghgfnPZmQO7EdX8jrGXe7lsycBwAwYMEoef17j4g0fz+7MTwM7WBuOZ0GCos10azU8dAP70U6kUK+VLC5KwmYGVqcz+fUCYlFQqiW8mg3Ktg8NoiZ6eP4xVe+Ar/5mpejtPIAwqEmVvI9DIzsxgc/+leodVNYLDSRGBhBi+/D0ZOF2jMAS/DcrGMo/EXbKO4pruFNE1uwsszZ3qgKEh6gtKSqV1YR7NWwujSNN73xVXjyVRerQ/rSn/t1BMIZhKIx6VQwqZ0+eQLv+b13INRtINgq45Kd2/Det78FI4k4ArUGhpNp5BZXzA+Xa7sXQCuaEACw79gpjQAgFNPBoUluJ7wWCIdQ7bRx2ZOfhJ/7X69EhWJLgTCWVpZw8OgBJKItVFaO4xMfeCvq8wcEAESCYURS43jvh76Af/rew0ikt6LdDiMeiiJA28ZEFIX8KXz4w2/B1q1EwpeQShFVpt90CN1AFEEmei2z1EnGM2jVoRmyE1MLqPfCaNFCKmKMH9LtGK9YfHqFeCUnylFcgeMsiXR+9/vc9u1Ovxc2dlQ2xuKN+OzGnz8fg4kL4TEAgEkjrf2xomRdxdQAAIs5qXYRO7FMs2YcPl3Hp7/wZQQjCQTYOVdThfZ7IY1I9AJWSIa63s/YJSWaoedvIUNKA6gGOEhXh047YXmjRwNAPNBFNgwMxGgt1kWgw+5KEuFYFN1QF+EUAYAMggQAxNSJiDXGdSQAIJNEKBHG1gu2qrmfHcmqK5JMx5FIRfW1LtqOicXRLc70UkGd7BfrQAoAkAaLMbpMm8bT/51HNl/DJSksqh89uB9VFj0Biv+1BA6Y7Rw7mXzLTFg6AuSGB4eQzWSlgsyic3l5RfeDwqlkUnF/MZ76eJNNpjX36pNpWSJ12mi6WJMdHBBYwDjmWQL8/2q9hhhVk3sxFZ6MA5EoEypeF7C0NIeVlUXcd9+9GB8fw+Likp5HPJbSe15eXMHOHTtQLuTFQuA5wPd40003iK0TiwRx5OABLM7PYjCbxao0NOJYLlbk+jE9tyCAKMwCSg0Ue+peCNJ30J/3vBeg2exgaGgEX/jiX6rYpbBjIV/E6PgIKvUCGs2aQAhZbsVjWjP8eMa1z8CVV1yJKllFCAvgDNG3nFZWBPXoPBTqIJmKGgCQSeLOO/9NQAJZiWRqsKAhA5T7aGBgECMjo3o+dFHgOCJVuLnvVdAT7OfYEjUXnAAcv877xS62ijJqMwQ5YkTKKkW6bNyEcWDdUo1AG3+e64VjAGHs2/8A5hdmTXyxXBETMl+pI1ejujfjSA8ToyOYnBgTcMR5+ENHjqFCsWDXiKFjQataFgAQCwPXXHst9h08goWVPOpNFnysJyIq8rt0pknE0a2W8Qsv/R9olkrYPD6O/GpeYyC0O24Huzi5ehKBJPnzQVTqddGOuRiTtMuNRLB5dEyv1apWRP9XYeaovO1OCFMnV1EqN9GkO87gEDZvmpQWAoXXmOuwyUGWiDrZMT4HAwC4H3j/aO1sVnUEAAYwMjYmVhE1ADgC8PD+/QIAeM4QAPCFEgNynGJipSUszxyVWCXdKMJBqraT+z2IbRc9FX/zpdtxz8OHEUwNIJRMY9O2bXjVa1+j14kk0mhw/UbsfPc5oqnPW26n58+93QcA8D0Y+4vs3PWI7hkj/QwsshT5/iS2xopKIwAhcythTIwYQGB5sml+SAxPOmXcE1Uk0xlz69A1QrkPwUAyA+j4QADbAwAGPpg2FgtsXqcHAHzRybzdswCsWWI5EGsRE+Mz5uPZzq7+r50r/1wTgpULQB8A4EavuRctzvH64gaYqKFmAAALSIvPFJDlvjLgWvFFzVzHWhZIw7EBr+Pi9MbIxJHGh7Or6/Zw8803qyFH+r8iVa+Hz3/mQxhOrOKbX/sCIhqViWB+6oRYjulYAtVyDbF4WqLkbAqyccffl4hFJHbH2r7eYsSz5gHPPApeslCmgn+j2TaLZscEsGahCVjqPtL9hcW/sxZW0e9GXJyMqQMCzD3LfocTnnX3gOA5vycLQIRQLNexslpEpco1FXL5DGNUG8lUGJOTA0ilQqjVi4q3Ea5/CalbjuABAN8ok+gkC/RIXEKe9SZbKWQVNMXaCPV6SMWjSKXJnvEAgI1yEFz1TBQrlbnymB2ba4/yrSYbfh0BgYFAFMsrFQEA7VYKlPms1sgAYJzo4IJdWwQO09VndjqHWrWFwAd+/3d63kOdHUTO+jPge9E/oto+iTKcyd18fV5X+ezv1vSDAB4BO1ci9ngJ3uN934v0+d/vf94nkI8HAPR///HYAGcDAvoLY0PB1y2R/DX5e8Cf9b9PSR89YdUFpq99VfR/6+Ca+I5nAOhBU5E2ldYGsQAXwaFHD+HyS6/An//ZZzA7M28WFg4A6HWpI2CdVNIPeahzvpMJ2fLKEq655mlIZ9NKAL0O17lAkI2gikcgaWvUiyRx+NgUVpZXhbwRdJDqZquNJA/KGg89D8+xu2H+oywujQFARUtfILMYJe2GMzEpvV8bOWmvMwAcGsrDgx1d5Q8bgKS+M0WPbOPf/XP0xfT5GACPV1D8RwEAFevsmNMNgAq1uvkOwHJdf39dqu0187++rjwoo68T/XQMDgPxnKCkK/p9J5+Hkbd5URESCimxizHBUaYm99K15e33jvl+r3dB9f+PYcR4cNBQab++7XeaOjiTNo+I+5EcJqmhbgBD0Sx+8K93oFjJo0dP6HgQzU4LxXIJO3ZegMX5JXWe2OnjbGSwR49UYOrEUXziw+/Czc/ahmCvqCJ8YaWO1OB2vP1/fxDdcAapoUmU6yR62YS19BYcOsvkimuQln9MSu+//z4kqFZbKGJkZAzzswsS/Oq2KEgYQrteRpOCgJ0yRoYT+NhH3i87pq989Vv4+6//EzJZUq4CSGWzmJ2dwc/+j5/Gk664CJXcAp508W58/W//ClMHHkG828NwIo1mqSLbKyZJzLfasSSa4QQOnbaiuhdkF9k5MCjx6WmvFpt13PCcZ+O5P/ETqBEJRwjTp6cxuzCDTAqYPXY//uLj70FlZh+SqCPBDnJsEJ/84j/ir7/6L0ikt6HdiiAWNHYGk9GRkTA++Yl3IRopIJJuobo6i0QiA4Si8ukNsZtBmnuting0gURmDJXFMh7edxyzK1W0uizMYkLtebDxXjMOqBjwIpyuwGGSorl45//uRW4eb5+dG4R97O49b9Hf/0JnAABG/WeXew0AEAV/PbnyFG1T3e4h2yliV28RjVwJP3gkh1v/4XsIS1QujLDqeNr8hTXn3AuSrWRuAGQByDtYCYtzk3b0bw8A+LEgxgjzEw8iGewhE4YsJhNEsShQFicAEGGjvg8AoGVaz2jC4bix9ALG9qFbgACAWAADw1kEoyEkaEOUjpHtryJdZ7zGt5gEJtCsMwbzyyyNqGBuHXymU2bjaKwI0wVifGPcYIeiI2r99PQJfWaR3UNHQHSjUVeSyhlm0s85bjSQGdBZQdozfwfPyNXVVc3bE2Bigk3BN3alqKNC0IDdexXQjgXgz1ieqfzgiBT3GNcERw3ErKMXcrmMTHoQ9QrPEV479yI7zhSebSiJ5vU+8sh+nDp1Sj8/NDQsQEKdRoqWEUAUU6mDZDqBcqWAiy/ag70X7kYiFsbsqVN46P77sXXLFhWtpVodtU4XtW4Xi/mcYkarTs0DEz30AJmSdAdC3XDDjdixYyc++7nPqyPFmJDPF0UrpcBTLMF7WVPnllR9H6OpsfKsm56FWrWmorXV7GDP7os0vlAucRQi5UZy2igUV7Fjx3Z8+ctf0rgGnYhWVpaVf5AlsHfvXmzduhXDVJiHaShwp/CeMIn1Z4pAFo3QmJijdGYkHGue1gQ15NbDM9zardbtC4ZN7IqzvRILZnxgUXYyf8sAACAASURBVMVcp4rR0QHMLZzGPffcJeCBRQjzodVSDYulJrpkPFL3IJPCJRfv1agHdXempk+jVK2rgOC1cL6+06giHg4gFQ3hkssuwwMHDmGlwPXFUVYCXV1zI2h3kAgGsHloADde+zQk5RTTw/DQMKZPnsLmLdtxaOoIFssLCMSDCMjil7R8p7FDF6J2Bytz8wiQblwjc7Np3ddgT937SrWNZHwcJ0/MoVIu4+nXXItdO3egWW9oFEYCZwTsKbDLtR6NK+nXOIOaO01E41GjowcgpyQyAAwAqInGvO/AAQMAWJxyz3AkUzpkAcQCHUQbRcwefwShYB0hAi6tDlqdMALhUWzZ9SS86W1/gMTQJKoA2qEQ/vvLfhY3PPe5qJdriA+OoN7gbAe75MbmtFEvszlmbsc1wWvX+IjrzvM9eBCof4TeIqEDX11ixfeoAtAVdpIUZO5MITse6QQZXK7h9z4/8/cK6CMAkEyixrFUCZiSKWDAABk5nUAYTbJxlE9atmhUc+u6qsvep2dmRZg5mfD7nu3mi37pj7h1L2p6n3jfxjPO25luPMH6AQCfw6l5ppEDqy8s1yJDgQCAtZttLNvryJibSFSCch5SNgBgrWnZ4/tuCDCUW8OaA6GN7rLOYE70rW9/G7fccosYi6ajUMOFF+7G5/7sj/HVWz+EeKCMbr2M4tKCdGo4OkPGBUeraDkXCccxNDSK5aVVxalyoYBsJoVqo4lQPIN6q6f1yWfAYplNSzIwqNzP+CClHkuK18ZdVQr3eqiT1anuvvhzKuZtOMM6/7KJ7GNZeLatsa6oieXWrh69iYxSD4CCgKUyzyg2VBnjCDw0MDQUx/bt4xKWXpifFRPMF+f9zI1+AVS+F4o6MzdqcN4kwIYsxzaodVVFOhFHOk1RfZ6bnL1sC1TWmC7RTXeteooS+LVnrPfnbADZtKce28pKDbk813LGAQCMhQYA7Nq91QCAehezp1b1bALv/7039rxVHjcKKWQKOC2zU+E/WE+ovIq7V6TkTTZVw/4ufH+O5Qtk/7X+5Mwv5HMnd2cq6p/t5/oLbl+o6lk+QQbAxtd8wsnj+S6673vcqL5D2g+S2DUSwWmbImWLnX2jOXGdE4ShkI8FEPNbNjotUTJDfY4fPYFLL74MH//YJ+TTKboIKYVBzgPx9xqil0oldZAz+aK68fLyInbv3oU9F+2Rcu35AAB/L/nZBzN/z9khLDeBR4+cENCghe7EX1hI8fqZgKwBAGvFv1GUDEWlGI4p4dP6hWkl51VT6YxEnLgG2VHwYkk9ZqLSFGjbDI0rJB7zHJ/A82FMESp8np99PI0IKurqHmkzWhFtn+3/Tbl6nQEg5X03AiCE1Yt8+MLaJbIWst06dmCRL6gFKLlhOHVQHEBg4jjrYIE/gAyYsj/++liQEwAIRcNrAMCZ1++R4nVw4GwAgK3XdfDAH3L9rAAeGn70RaKCjpnQqbcRboYQC0fw6OF9KFVyKNXyqNRKGBwaEs0ynRqUavX2LduVQOaWl2XRNTSYxYnDd+NPP/BqPP3qvYgmOKeewOxiEcdPLuLWr34Tk1v3IF9ih4ggm+TSnWgil19bHRYWY0wGMpkU7r3vXuzavRsPPvgQLr7oUqwsraLbYhbQ1uxosNtAKt7DzOkj+L1b3qo9ms1O4BW/8IsYHhlHocg54rS8x+nr+puv/XUszJzA5HAGoWYFH3nfe3Hh5GZ0KzVkInG0ahSEAupUqo2l0AjHMb1SRL7WVmLC2pndIDE6wnRsCCNfr+Lmn3oxrrnhBjTYeYhEcfTEcZQqRQykgzhw/3fx1596HxrzBxDvlsVg6AVT+Ma//Agf/NhfI5XdgVYriliQwotM2lqYmEjg43/6DoSCq0gOB4BGCZViBamBEbS7AVFbo3ECUbQHbCIWTiDQiWF5tY57f3Rc1mZM4kMEHJtEqG3uVjPujlliRzRXtAEAPvFzZkTn3IGPF483WiP1x6vHDQEOANA+c52fNQDA2QAqZnNEieNebq5dFL0QMNQr4sLuAkpLeXzlX0/hO3c9ikg8hCiT9jYZNEG0CaIEqf5vYlWRthWs3v/cQAcCDY4d4RgAdn5R9yUqBgBdABJBSAQwHQaSQYJX1jPm3DELetL7k8MZBFnoSPSOSUVCRRXjK4uFYCyE7bu2IRgLIDOclQhoNBnRCECYNIMQKZdMNJgEk6pLAIB2e4wHxvYTeOs6mSYW7IT4GM+d4J/EyXptDI4OYmH2FJaW5zE3N6PienBwQEU/2SdLSwvSF+JMKQEAxvW9e/auAQBMqJeWlqTwz5jHuMDOJ6+Rtq/hoI2Y+SK0/4w1VhQ70Ma+YEziXicAW6RKdSyFibHNSvy5/9ns4FlJdXxen53dAXz3X76L1dUVJZIUEWORQicT2pkyC+O8fCzOsReef0E87zk/LsiRNoEP3HOfFcWBIFYKRQQSCSwXC+hxBCwSQ5tCTPw+iye3LwSmSHAvgJe85Gdw22236QzJ5QoCQkgnpevO5OQE8hT67BJst9lzE8MlXTyOyy+9HKemT2mfl4plvPDmF2kEgGD95ORmrK4uA4EWMtkU7rjj+8jlVvV8TCzWEv3LLrsMmzfTOSip9Sgh3npTxQA/6HhAMIfnNAEaJvEaHaMAHoH8RELXQl0Ybn8+C14jv8cOLTuv8kLnXmkxJ7A5ZY2JgBZlHWkzcITrgQful8CfscnaWCnUcGq1ItbNytICJsdH9By3bNkiiu3J06dRrjZUEomhIBcAigB2MZCMYWLzZhw4Po0ci9l4UmB8u9FGgjlMu62u5vNvugFbx0awskD7v3HFM8Z4FioHjx1CLBtGO0gKPs+XoBgqfJ/sOFfyBaQ45sBuJmnq0lzq6XzIDmWRzYwit8hRkcOYm1nCTTc+A1s3b9H9q1DILJFQbOC9YlHEkU0BAKTzE5RlA4TjYQ5MIQAwNDKqAsgDAI8ePoynEwBgscVrkSK6dUPJKIo0i5g9ug+xaBOddl1OPp1uAmMTl+LwVA5/9ldfw6ZdF2OZ2gWxMN74ljdj2wW7wC0VyQzJIpRAg1HSjcHKRiI79IzNZwIAZH7YvLnRzTkOYN1o5TuGq5qGhL5knW6bS6bj1HoH2ACAIFqNumIk97rXGGMe5LXHJP5IfQuOsEQNRGTuw78zPnZBgMLyaXMssJlrAx1s1tzYBx6YMpq5LEkVH2yUk+vf0//5WUKIzlXJn0NndP9dUap45RNI94NmNmC1lrEWXGff/d3n4ozrFAb312agrIH6FJOzM4sjZ66HLi0mu9ceamGdZ/eKAuQEDcxFgO+bIFsmncHrXvc6PPjgg3p//DM3O4Pf+q034CU//Ty88fUvx+bxBK665EJEui3MnTiKcNcENJu1hphHkUgCoyOTyK8WxJ7hmA4ZMiWOM0cTqDRb0kMiu5kAFcfPKNDIPJn2lcyxKfDHI1osLjoIUEOs10WdMc/dQ5P0tdEAAQZiptkfMar0/i2nNgDAwayOQSB3DIkWB1EoVJHPE+BM6tzj6EWjXkY0ykJ6CwYHE7IF5BrwtqmMW9YvYH1jcZ33kKACgXoxTSh6HLBGCTVoeFAzR0ulIrIaRI/gs2nbCAAge89dq/J+zcty/cnoF2FadTYJkhFU7GB5mcAFvzMABGIoVyjq2UI81ZadIa+xXm0LAOCZHnjn7/xKj2gxizXNNPDGOgoNgQCpcDpqhbfm8eu1f67CF9wbE7ZzdXYeL7F73OTN/YAHL/zrbexWP56GwNmu4z92bYZOnuujnwHhC2f+vNnWdSWYZ0myrVWjTQVVXPAQtn/DWRiqmJJqRVSoI6Gkudl5XLznMnzwAx8yypJMTZm00VqJaKFD4BUcTYVZCCFRpF4H1990A9pcTOcZAfCHNd+ft9rzRVw3EMHR6QXMLa3qunjoMrDzYCcAwIOfVH1tBlf8S3HUyawKxWMRT/lLUtsYgANB2Yux28HfwyREFDAKT7LjyWLMFf98Lc1pb/g4V8e//8fWntj5NB78ut/wM/3r4z8CADCl2QgA9BdAa6/r2qOe1so1wKSVs5geBFDg4SxlLLoGAPAw9Ydf/370WhNm/2KAnpLjaARRukFIqdyYAf0ig0z09ffzjAB4F4e1/efibv9a1/W72UgevtIGIFJLsZW6HfrZgQT2PfIATkwdFgWXCe7w8BjqFSb5UQxkhjB14oQ8ZKNRWjcdwdbxJE4dvBNf/OyH8eSnXSU7OtJs6y3g9W98O9IDmxGKjKDZjqHVoVp9CIEwxc5Yxzi/+3JTSDVtpkbHhvGDu+5Up4tdMopntZs9dBu0m2wik6QgWg7xSBery6fxj9/4OnKrBfzar70audWSUN5qvYmxiXEsLMzh3e9+F2qVVTQreTz9qsvwlte9FpszWQRrTaRJwSdVtttGlbEgnkY9GMNSrY2FfBkNCUaYNRafnym1R5CrVfD8//aTeNr116POoiEUwdSpaTQ6DWSTwEM//CY+++FbEK2cRLRVkE1ZsxPBvmM5vPF3/wjpQSZvMcRDCXV7OPd7+vQBfPvbf4Vi/ijGRyMIBVoIkTre7CIYjaPWrCORjiAUDcneh3PLiWgWnW4c9z08hfnlkg40dtG6nOlXwUNqXZ+Ij4C6tck8S0q0r849I6ml9Dj7068/v7c3gljnO0dkLedJgurCOgaA68qraCRdlyw48kiIU1KEp8cxhwAmQhXsbs0gN5fDn/7dAeybyoNC3RQZi1PcsBtEk5asdLcM1XV2GwBAOzgbfTJWa0CsFvOAdzRCZ6cZjyUU40iETJDBFSIAwD8BkNLMQz9KinbcAQBDaQSiIXQ4cx6JKQEzNgHXfUhCfzt2bxcTgEVIajAtBwCKABoAYDRbaTowQUFMXeoWO308W1SsGXgbDPZQq7Ib7bp+Sox5zrDjzu6NUlV9n13/Yiknlhu7zItLC0pc+HjpcsEZZ54TzDlGR0aV1Ov+B4NYXl7CwuIiUpxvp+NIKqlCXmKlFAQkvdzRvD0AwH/H4mN+bk7nFt0OfPLvdYc4I8z3xOOb+Q/fM+fbmczzvkvAls8kGNBc/OLigordkZFhjQ1NTk5KTZzgPdWih4aySgpf+t9fItCQeiNzp2dx6uRpJX7JgQHMrqygjg5aAaBcrSEWjpvonGNUaOTHu8A44Hb61Bzi8YhmvJkv0Mt669ZtOHT4kMAU3kN28TwDgNabvA+Ma9KpDkXEXrjsksuUgLNzSHbd7OxpjI4NYv/+h3Hw4KMYGSXDYUkd3OHhIQEvL3vZzylWk4Wh0Z6gjfZwJ7CpMDszLaaEH+8yK15X4DOf7HZVNJDeTtCELAw+G57rfIYUCpP3e4uijjyDospzuIaoFE76f73OYpgipDncd+99WhsSYSzWcHKpjDp94xs1ZFJJNOpVXHbZpaK7P3roCJryc7cxKvYZwhwt6LYwnEkiEothLldCvlpHNGJUajbXYjwnWk0kQwH80it+DgvTUxgfHsLpU9O4+JLL5EBA4HXfgX3IDMYQjnOvmPUeWRFkKLQpwtdsIc4kvl5XlCNIw1ld7sHs0ADGR7fg1OFVHD90Sk4UZACMj41pHxDcojWgmnARethTi4E6HVQm5+hPXJ/VIZW7BsGxYWMAdLso12roBoISZiYAQEo1AQAWUubaGBQAECwvY2H6IJKpDsoluuHwW1lsvfhGfPiDn8VCsYtwdggrtRKGNo3hd97+Vo27xeMD6JEyxA60AADOOtNSm11pshOteWcAACnx5n3OeWU/AiDXCQU+JwKoELA2zL3Wjdd4qNhyXRWEbDSJSelikdcf8ICdFbRWJFq+w05+SyAWadt+bp+FfqfLHNmYaqYsb/fGisf1sUbmqb6eNP0z68C2WsyRDFg4GwDgQQlfQ/nPviuteNVnL+jSJ2EiVqyugwF2tlnmqrpG4+Cuw+0AWZ5XPKd0Vrli1DgNPiu2IthexoAMD1SQJSTQOUKRcVrMsRAN4TnPeY5cm/jzFJFbWlrE7bffjmPH9uMP3/+7iIRquPLiXXjypXvRqRSwMj+DWIjitTHta7orhZlvMJ/oBdGqNSWyWWs2UaJ2hpvhd5CHKfQ7+z6CamxAaBZfhyWbzgY2CRRwDTzVonqd9e4/36icttz71f10rD7PsGLNxNy602MjtiVWLYEhClKXy3WEENd74LnU63KEtYKJiUFMTg6yIpL+kvSZAvwZMikozcMOvLHOuMYIMMmJpNWl/JNcBiiozPyAwtMEqOgsFYmwnuGZSO0rZ4nLw1NPwz1Ql7PISanXk06DNL9oW93sYGmpgnLFAIBuLyINgB4aawAAz5ZKqYFZWma3Agh8+P1v7qkbyDldN1si2pab0/Ez3P3ddb84dWMdDbkfefc/y8++AH4iydzZkrXzFdd+M/li52wMgMcDAPzrb0w0+wGF8yaRbn31F1z9Sai/L/73+OKfAYPBkIuByBsXgbfiIZ2DNn1KjmL8bCCDFVJUXO+iUCigkCti7+5L8Xu3vFvJHoUCueCo8itRvRDnh0ijI83SBOJazbqS/qXlBdzwYzcimkqcFwDggW4OBebtzvvJgKG/d0O4bx+FdkwVuKGZLuc+QOCICKpmRPk/LHZc8c+N7JJIbmw/59PgrFg0hlR2QCwA0YD4O1kg9QEAZAAEGPA8svlYDtX5Htlax/98nf+NBcW5/m5EXueAdcZvtYBrFH0rhAS0OAaAHwE4WwfUDgUXt2TZYwU0EwCCAPy+KGDspMRJvXYiMI6G658X1wyfFdcaD2hbY3ZgaC3RxofP3wEAnjbn0XQGMWkCnAcA8AeSDiVB+OvXzf+TEFBf15/Xzt/Dw5hCe7FwWvoOudw8xkYHsLI8j/vuvdsdgBFK2CGbGcbU8ZPYu+dC0YnZDdq8ZRTdeglpNDF9/BHc9tW/wMh4GqVqTmvo6PEZ3HrbN5FIbUG7kxIIQGujXphVGE3NqWccQK8eFN2SftgROgLMTYs6vTC/TIa16FLBbgjBbg+JaBiF1XkMD8Sx/+F78cmPfwTXXv1U3HbbV/Anf/wxjI5tQpHdpATR3jpe9BPPx5VXXoTC8hyedPGF+Matf4sjDzyIrYMjaOSLspfqtuqocl45lkY9FEclEMHU/DIanIwhEi5kvq2OCp81GQBPu/46POsFL0C920Gz28NSblV04GS0iwP3/TPe/45XY2uqhkBtGdEgUG0GkGsk8fL/9SZkhy9EqxlHLEgbHyvIU6keLrpoEO/5/TegVV9AfHQArZUCIvGUFJJ7pLCHeAA30W03kdAsahz1KjC32sKRE/NS0w5HElIlNhDA6HTm7ezZJEYb595dMw7oi5/926efSXL++Lvuj3y2PXo+AMF7y5tij4nzeRFASxaYRBlLgt3/SJhxmDGQM+VBTIar2FE5jpW5At79+fuwUI8jGGkh3GkixW5mJ4BWOIkW1bZDdcWraDuuJIhdQ9n6kH4u4MGJNJkpldGjA0GNUTFu0gWAo8apYAepUA+ZSFCdA84ix1JJBBMhWTImBlIGAHB+lGMZDhBmMksQCaEeLtizU0VLZigrFgDF/1jrywkgTECYSSSrJY5xRA0AEFXdkhGzJ2KBz3vDsTUbAyDDzGiq7OK4JFRkJcaqFnIUfurRqolFHcX9kpqt77LLEQigXCoiIYcbiOrNtEfiWpUy5uZmEUuw69mR13m1RjVpriVLSvmsREFXt8dYd/y3PH9YbBIAKBWL+p0s0nReUxeBc8BUag4xNobls07PcM5be9E6ztWzqPn0pz+FLVs34cCjj2Dbtq0aTxgYGFahQdYS7a0WF2fw/Oc8G+l4AtFACLVyHcVCWbOam7bvwK1f/3uEUwmUW3Ur3rQMrDNnWku27mz8CtJBIRWf4DpV3k+cOI2R0UGztHIuR+oSOmVvFosUkePXSCWnUOHC3AKe97znY3hw2DyzmXd0OshmM5hfmMFX/+7LKppPnDiO0dER5SFM8in8tXPnTteJ7Ul3iLP309OnpAxeKDCJpF4RR/+crgyBSlkY2ry/2I0UZGzU18bBxsbGZBE7kB1AqVBWh63TZsHB92+jcbyndGHIZiluuKr4TKbI97//fVkPMs/JVVqYL3dwemEZA9k0auWi7gM1G+gedOjoMbQ5e+yYHDwmYyHmIg2MDmZQqdZQbjM+WpeZaUmcIyUEMZpNbB0fwYuefROqhVUkYxEl9c12F8Nj4zh5aga1BkGoinQzOGPPLjvrDY0AEXTrdKQ2HwkEVMzz3oZjYVTpLtFuIIQE8qcbWJrJawTgqiuuBO8NmyZcw2wA8ezmfuHIgBp0FC6jn7rE5zgjTVq/rfe1EYBuzwEAARw+cgzXPvOZqLI5w3lyBwBw7ccIZuYXUFg8gUSyjdzqgoCQZHISg2OX43W/9W5s3nUVlmsNtGMB7LniYrz69a9BtdFCMjOKWqWFaDKrGG+jq+xEGmuGaCefoWcAqJEgXZh1AEAFF50ZCHraALdXcrO/Ww/cng0BAFHyyQKwwpXsSbmQqXh3riKefKkCvSOgROK/va7YzYwxZEIJBKTGTYf5kGkDeOs7CbC6wtJ3eFX09wnAWmFPMMZE4HxezNf1OgD9tU9/bbJWH7kM0XK99WzU/3WtW+/m9j0A4AXYFYc7rqB37CG5wrr4a2eXP3P9/XQsULXT1/M1o/wzxpvdOHVV+O177r4br3rVbyje8T7mVlewd+8e/O3f/g3+6IPvwzf/+WtIJgNocfxp1yZce9UlaJRyyC0vIRVPSHyUFsulIpk3MbRqbSQjCbTqtObroRHpoa1H7J4xnQEYs1kfUSTAaUJRp0oWjK77rW6/Y0dbjm130NP/7Y72jazKlYTLkue8xVcxFLs2ktsLEFiidaap9nNtsENer3bRqLWl+E+2U6dFAAnYNDmMsfFBLK3Oo95gkU1KPxt01EChqwtBaavXyBaKxpL6Xb0AAbEeFpdWRMGPRVICWaJRsq56iMcI5jr2htg/mstzIymmq6F7oYauWfAKAKbAaLsnEcByhdeQRLMZMCaOAwAu3LNdi7xUqGPudE5rP/A3n3t/z6hbNj/GDcuH36RiYdNEYDwqt76I+0T3bORr7aO/0OX/e3TuXEnc4xXo563kXIfAF98eEFBi4EYAHu/1+wGGx+s2ne1afPO//xo2Xo+KIz/L7lSKzR2BgSYKKilTEZkHL7sjsVgEaVISpZ663rW1IGMAAL3Lm/UWdmzdjXe87RZzCKhwzonPz4R2xARQEU0hGQYpBl9zeKAl095LLsKm7VsflwHg6VReXI6BjcyQYqWJA8dPoxckDYWCQjZL5K/TC/eJLkoElRC/in8zWhUg0WmZiBWF0Lo9Ff6ZwSGpwhO1FgDVzwCg1QmDGteWYphtbP/hmT/nLRrcN/mz/5H1ebb18Z8BABjs2H0XKu5mjje+tgcA/IgCv+9BANL+fMFNWri0ABxFjQmgCS0Za8Sj3WvUvIAVlPy+HwFQccmkpU/N3x8XKt6eAABg3sIO9Oj3yeV8nntdvwf4PgQAJNMolBpKGIcGk2g1KohS5bbbxUP3PYijB49jYnQLGrUWhgaHsLQ4h8GhFMqVFSRTITQqFQSqPYwOppEvTuN7d/wDEKxijh7eI5vw6le/FWPjl6CLAQ6/CABoBVvohslfpCBWCMFmXNS0yU2jmJmfxqZtE5hfXMDxY9MYHhzD6lJJYmE9WkQRra6X0G1Vkc1EgXYNn/r4nygx/PmffyVabaKw7MqHlWRwPvc1r/kVVPJLUm1P9rr43Ec+igvGJtAqlBHj+u02UK7X0UtkUQvG0IlncOTUHKrsLERiSoiUhKCLWDKBUquBrRfuxs+8/OWodYw9QIS8Uisj3Kvj/2PtPeA1P8sy4eut/7e/p7eZOdOSmWRSSSWJSQQkFAEBWRVUBGlSpKiLoCgibD6xsEsAV1AW3VVA2V0VZA2iBkKLmoQkhGSSTJ8zp5e39/J5XffzvOedyUT41u/A+Z3MKW/5l+e57+u+yvHvfhO/8NqX4qq9WfQqK0jEQihWGDO4B8950auQHz+AVjNAPMT4MSuaEglSvBfwkhffgje+4eVYXz6DiT0XoFepCwCIp+Jo9ypotauI00GbG2Y7hFY7hgZyePjR41hYXFEaCNczSoMIAJBKZ74LTsrimn8zJbKbcHitHr5n/V7zve7PYQnA+e754SLs3J8PAAB/fdMYktMfxwAwlgILWTrOOwAATJMwAGBnvImptYexsVzGu//gm2gm5xCONhDpNpDR9RJGM5pEO0L9bE1TwKCdQEjSAJqT9dHv9NUsSALAptqzJJxOlgZg1B4nIiGkqV0OdzmTEACQSjCXuIUEGz4CAKTy55Po09yVWlyac4VIUTUAl+sEWfwEAOLJGDKjGaTyaRU/0SCk65XsGAGCpDOG40CEUpUu2g0W5yw2SFc3pSwN84J0FNXypujjnAizCSALoNNpqunnL0djLIQ4LWsim6OxaxzVasXc/btsSOnlEkaDkhiE9NWabnoSWUJOqVyUtpuO4mnX4LJxSMSjAgBYjZtW04HO1HfG41ikOW2dGvmU1s9smqZUbBq6Ap7NH4D7GTtxmi4mMD4xrSKYB5HrWiLg/tbQlOjTn/lT7c2tdl1ygGSCWktOdZqIB3Q2b2D3zp24aP9+JCIB2ZwImPBBw6tuTwBAh0VilC7wKTRrBC9clKGMpJxUxoS9Ok5sCp921dVYXl3V637k0Ue1N3KK7wFd+Zm46FgyKjz7jq+9Xq3hOc95roA7OsobcMFUhDLuuusfBNYsLy9p6s96gw0cjxmn//LwcVIeTv8XFhbxyCOPCkSgK3+/R2kGn9t8ZjQJbjWNHh3iOW+JXUEjRJ53a6h4TUQQxALMTM0hk8qJaksAgH2ZxQfTg4HALIEOShuaSiU4fvQYHjt8WLVNpR3CVieGIyfPIIgSyK0MqLOTUzNotAnMNEUVlo9OqI9MEEG/keEFwAAAIABJREFU08D0+IiiBJs0IdWgpKf3lE2llQAQ7XZx7eWX4qJ9u9CuVzCWy4gdkcmPYJPRfn1GUNeQCugBWkKhWJLTPhtSskf6dCxnjHMigQxlEGy+e1yrufeEJdOJ9hOoLvWwcmpD98DBAwcwv2sXtjYZ4+X8fEhSj7OJoEllTIpBDU2Y9e4AAF6jXOdGxsYkASCNulyrCUo8cvSYAACyEzwA4CWJCYIJm0uobS0gGqsKAGCU9NjYXjx+pIpP/o8vYmbv5Vgt15CYSOPQ1ZfjFW94DXp0iY/nRCWOJ7IOjLKGn/e+mKx9i3k+FwDgcbbhVFTMGZY/ioX1gKtLAFBMqvAA1/xogOKbRIIgPWd0TZNoa4a8z5GZWxI8NCYAASi+JrrQE4Tcvg75Qs0U0xsPCgjQqN/6GtZKXqpK+Ybznh+AFoxaYx3vp+hecuTll17uONybbAMAzkx9wACwHWoYALBhTchdDyar8ACAgEMNxY0ZYBJ5kwDwteodDElUB942zlNBzyW5jWgPuu8UIMD5CJvSaBxv/fm34Nvfvl/sFcrByWx876+/B7fccjN++Vd+GevlNVRrW0Cniuk80y4i2LtjCjtnp3D65EnVTt1WCNVyC7FQQrGrqVgKHaV3AM14F/Wu0/9z0Mf2QJHZJk22xt9wIBrg8X8y7tUpChl4zPfjXf4HX63AIBhnFxKXKabwmD5AP2VcOtd5Ddzop9TWYxtjLgr04nrdfP2UEBDUDIMpMxXkR1LYvWcWrW5NUdRc5xSzyIabrOZwSKABn5qT+UQyo+FIJMbBJnB6YQnlUh3JxIjOXzxGf7YYcrk4UkmmplgKgElAOPCzWslM070PAFDcKpprRYTmnR0xAKo1+vRk0G4T0Oce1kAq24MHAEqFOpbPFJTwE/rDj/x631N0B1N8d+14w4QBC0CGTkPtFqk1zmBnuOkdLrTORcH8jeB/hzqPf8/HNtXCLuThib6flD7V4z9VszjcjP2bDAQhSd4a8fwxcHwsWwz6appr9frAJdQKs6g2c05neaOTYkg33pG8ZfkaCGDUbzMYMQCAmzjvkOmJabznV9+LqclZofOk2+iCMRnK4O94cXIxIwpKah+1jpmRLA5dcakZwQ3oRlbc6Ty5At2aevseNYj8NxkIK+sFrJYa6IVjmghk0pw8RMx4hfr9Wt2oMJrUWMSVTwLwjpm6ceKB0ak4Zc1kkBsZ1QJQrpRdpnDPWADcMOQBYO7o0txsg5iD1zyYQn+PC4vvyEflnf2r2xN4rx+143O2uEDXl9u8Bs0Mj5k5lpiGnwust3hyOg/erGqKo8zZdnQz9wIGzBO3kHED9UUTryOLD7TrQefHbF0H1z4LOO+67wEAA24M3ON/c+Pl8/MaaHaokYuryB1utrzM41xvg7NNAN114iiI3ohreLPjf3uzG8uW3b5HSR2c3bFH76leJaBVUsOaT6WQYFRKsYYvfeHvkIilNK1m4V9tlhFL0l29hXaji2g7gTCdbMMF1GqL+NKdn0UmG+DM4gru+/ZjuOdfjqAXHkU/kpeuvo02uqEGwEaN5+9fY46y6ZwW8S41p7GQ4oP+1+f+Es98xm04fXIJqUQG5UJJwES7UUMyiKBa2UK3XcLrfvblePYzn4Ffedd78eh3jyrXlo0XvRUK5Q3c/sH3olbZQHFtET947TW4/V2/ipFoAtlQTM7SsUjPnKODNFqRGELpPB49uYAqJTyk1BszWikNBAAqnSZykxN45RtfhwrBxC7EDNgqb6LTKuH04/fj1S97Fm69bArd0iKyZA0UmxiZPYibn/UfkB07iGYzbmh808xGm80i0mlqdzdxwd5pfOQjH0Kr2UYiGaDRqiORoqa8po2EU3Aa15D1ls7PoIM0HvjOEzh1elExOtRUMlOXzSMBAaHerqAyZQvBOwMe7J56Cv8Yd518LwBgGH4eBp/9/fxv/b0BAEafVd6uJZqbzE5ghYFapLAKJIux4GoA3TpSsT7mgjaChYextVbFuz/8ZcTH9wGRjtGHWaP0KQGIok0PgEhdjXzMMQC6XgLQIUXSeQA4GrhnALAJiDNCDUAyGkY2HpH2P95rIxWldjBAlVGQmTQiiSii6TiCHL0wGJvEtc1ozZoiCAAIgUP8fQf2SfefHc0ik0+LARBPkA0UU3NCqqOtXVH5aggAaHJKx6Nje4FcisOkNJbkmL+0vKRmlesPc6jZCLDhZ1FusVlmHMgpKAtwav7ZwPrim8WlqM6iUZe174kaSeNC1Qh9nDp10grBfl9UfU744jEz4vMAAK8BDjP4SrmuMW2EE39OwzkZ5/XGhpr7F1+H0gASSbHnYqK+xrBr5x4B6ZwyZzM5LC3TfT6JWBDFAw/dj28/cJ+mRYrxrNrghFF69VoZo2M5dJoN/OAP3Ix4JIZMklF61GS38C/ffgBrxQI2Gb+XSaJYqSBKfambVFlQhneT3s4Dv+DCCzExMalz8sBDD6JYKmmNYhOoqbMzMyXIwf2UGvJ0Mqnin++fUYC7du6SgSHd5fneD11yCe644w5MTU/IC4DHs16v6VrkHjE/P49n/uAzXSQxd+Mwctk8VlZW5ZFCCSLPcyhivg+q0bUP0ZyMnhmmu1dTqDrGimLS+1XrsJgOhTGSGcHUxAxGRsYlVxEll6aA0vb10WhUMT6eR6VSNGPqfh9fuesr2l/boTiqSODk4ipWlleQy2YHgwiyEXfv3YONzQ15O7AwZ3OUTQbotpuYnZrEqdMLqPcjCFJpTd15rHKZDGrFAlMycdszbsFENqPUgOImUyBYevRQazZksslGs6mcdU6n+wIAOJ3W8IX3G6eqzSYu2LsHE2Ojaj63ipuIJei5kUCoE0djPYzjjy2IBbd/336BAJsbG2LC8LpnzRgLODm3rzywMv8jA6DDRA36I/QF7uU9AEDJRqWmdffo8eO4/gYyABrSVcsEkD+JRJGkyeL6ApqlZQG8ZHTEEznMzB7AZ/78Lhw5UUA8O4Nis43M1AgOXnEJfvw1r7IkgRApzX1FVPJ8qWF28Z68L3nM+frsGnBSQjr/8/wqJYb6ZgIiRl82daSxsKyXMCDWpvvWlNPQzTTanLyT2cqfmScWhyqMjiZwRI+QIBFHJpuR+TUntDxHI4qh29D1p2ZKhCU60vPTNcCSAbhG39V7Nu23+DXHyde+Ybcqp6303AgsstTJk7T28DxJ7mi7kR7XP76LppO0QBuhAx5c4e0rTTWTrBeVFGPMK/MEcPW42z/FvNIfeZmveRYM9tnh6Nnhia2rYfkcZD5R/s1kD3qrkKFJH5GLDh5EYWtT/hpnFk7grru+jAcfvB/vv/0D6MWiGJ8cQ2H9DKL9JsazAeLhLvbv3YW987vwxONMmKAEmFGdUUQ4HKA/TqevwUUj1EGrz5qU9HquJay9je3Bl0wAgJM+nl/R9Hts0g3QE0jWs2tmmAUwFEpnx9ZFkPNBLQzBvvJ5QtGEAEKCjGS0cZ+SxESGt9w/2EuF0aw3TWYWgdYiMpIIAExNZVEqb6BRrwhIZZ/Fc0C2AGsr3huNBhM4CAAEYklySHTs2Cmsb5QQCWV08umZnM8nMDaeQS6XAMl6IXoN6b4yAGPQU3BtFLOOr8sG9YzyLpZqWF4po9HgIHZEkc3NFteBhiQ+Bw7u1nsvFWtYXiwbAPDHf/CBvi/KfbOqJsTpYdh0UIfE7w1cXV3mt1GLPf3GFnzfdHs2AV82F3+vhRmADH4q5Awczm20nzQRdRf8Wb/nKM7Dzdu5RaAoMEMxgf53/fc6Kk78ouPoMe6X7LHOBhWkbfY3c7c30P6I7qa8c9PH6X33iNj0tFhRKyhHbK9TUQSnTfSrtYqaMW6WTGHgxjI2mneonjN1c9NqnvRSqYxKmdO4KGIh4I7/cgdSaRrukapKKh5japoqsAgoWKFtFxCLEZqHkOJIV+grrr0czU7DOalyGmNo6QDRjNHghA0jjVasoOekZHOrgMePnUAzxMgpW8CJGlKzzGuHUxluqnLoV0Ft1wmLgWGQhjclM4Kb2tQSGJscFzWozGLSNayk1HCqIDmBpmR+s/AF09mNuUdvh6+Lc//br4GMlpKrrPv0oJeuV3fMWfBykZBJzFADq2tDAJibcLo88+Gppl3HzuBB4IA9Bt9bwOmWUO1zPgaZpaSBm/mN7k2n3+dv8/xww1PEVZyU1UCLone/9nR+00S5yM6hlAqLUulJf+vv7QGN05n08RiwqOTrHdayedKZ9mhnhuPXDr/R6X2756s3qbEMtI5kMhnL4JWJkXgJGJsYQxBwhasjFm7Slgd7ZqZwzSWXobZewbt/6VeRTo4insqjUG+hGwuwWashnRlBuBvD8qkTuPqyPagVTiKGAr7495/HxvIi7n3oUXzpq/dhqxbGyOR+MVZYnIyNpnHkiQdx0cELlE9rrsjeKIoGOH3JazY3CxjJj2FleVWSKLJuSC+l+yujNJuNTZw8+SDu/ocv49TjS/j51/0Cor2UpoiTM1M4sXgUV91wCK989Y/hgfu+gWsuPYQj9z2Ev/ufX0C2F2AqP4pKuaCChLS3HkGdZALL5QpOF4roRAnmMWs7jk69bbGY2RSWimv4jQ/9FpbW15WzSxCo2CqjUt1ErFfHxfNpvOxZBxCpriJOFDiUQDI/jZe+/I0IxeexsWXZ0py08n4k4EiaNk1u0uk4pqfH8PrXvwrX3Hod0FjH+vpJ5PI0TmgiqmaVIvEYaqUmQolRuUbfffe3UK+3kc9PolxpIhxJotEk3ZvZzFG0KAEKkd5XRzaXRYWmUroPAnPfP1fr79YNbvLDH2cNS1QgbN89fs84H1PnvPuL3HTNXIjABe9TtpoR6iI1CuE/4qD8vRtm0wLE+nUE3TJGonVMRDuIVQv45tfuxV98/j7E0zOcSauJNDMtojN8DBa5Fqcb7kQQ7nN3J/uHa4M1xqb7ZsFrIGlAmUwikJlcpNtBEO4jz6I2FkGMr63DKWsHmdEs+tEQIkEcsVQSUU7Og8Ay2hm9pUae8YwtRGkCSL1yPIxrbrxOMpWJ8Ty6vRYilBSkk/qqiSmnyaxKuOY32miSsqlazJhlNNDk1DudDeOxxx+WORv3eX7l2pR1+mVO8EnnHx0dURqIRVpuyzZk7to1/aXWeTWw1JTTFJe+EjTBtAaOU1AW8GwcmGxDM1BTP5l2l8Wr7ffGUuHeStM66bLrjUGRz7WRkgACATSfkgdAdkSGSoyjI4Ou3TQH7K1CUdp47tGcDo1PjeHjn/iviMUjWs/q1YZM55YWF5DLMZIwhFajgRuefr2aap4HJgDEE2l84pOfwo75Xag2m9gslpBMpRTzlk6l9do4qee5Z/PHvZTgM9ebvXv3ot5s6rXee/99AkLrjQZSmYz2YoIA6VQCxcIWZqcsYzufyZgmFSHcdtttMlfk+2GO9/z8bvzF5z6nY3j6zIJqDq7zGxsb0upTn/usZzwTI/kR/R0nWaxVZNrmzNuOHTuGRw4/itGpMdSa5tMj7TenyqR2SxNrjdagmRlMGi12jNcS41YJRNJP4cCBg2IFMMZPE9t8TpLFhYXTOHTxRZJDNAmWoo+77voKIkES0dQIHnzkCXT7rCGAWqOHgNO2aBhjY3nUKlvo95iGElGRPpLPIZ+jV8MmmLbdCccFxIzmMuh3W2rox/JZxfY979k/hEaprPi+ULeNBPX7YR6HOprNqskbam0EibS06Ux5CMXjSOUYPdlWPOtll16CHTPTOPzwQ8hn0oqH7LWb8iqYmdiF9aU2HnvkhK7XXTt2igFQZeoFKdiAomIlFxW1PCLZnl/xVGu79YtJLZl8HhMzs5r+8/hyKLO6si72CIdMTCipUy5DmUYQR7RTRXflCFqVDbT6YVSaFDMkceCKG/HmN/wSxifm0epEEE9lkRwZwW0vfCGuvvVW1Nk8x2ggHMiglNGBgzVX8wxOZnkvm2RU9YM79zZsNLahn5JLy+3WBA8I6+/Efhu828EwZbAfcHhWpezAmfa5JlpyASWZ2NpnrbWTVg2+8nH5uulB4dz61Vg78NftR9vTcSfjdLW/Xhb3iYGxntVT2z2DrXEGNDANwajcBHR4bsgU4TFhnW4N60AENOgfTBLEzcl8NRh1qd7PxbHLN8QBZQ5DcO91qKIc3H/nDK/UaENAUrFUUD1D37HlpUUNRLKpUXz1rq/jLW96G/bu3ocKWS+tOi677EL81gffh0/80UfxrXvu0d5P8LzXbaLfpayli0RAplUc6WQcV191BR47/F2kUwFq1bLWeMVxtlgjxFCsUQpgA1IzW9SGZe/b1bN+ui/JnB1V803g/wkuOEaD9fbeBtCuEu8BYefVPoaPBJt93lfRoQQtguYy/guz9+GeVhEwwXM1MjIK1rOs39utEm6+4VKUtpbEVEolyWwrCiRIpQKtVRzykuZSYxpCLI1Ckey2LNbWNrGySmP2rIyWW90qJqdHECSBfft2INRvot2sIKB/UKupAR0HqplcXtIl+kFRXhFGTAaDh594AkEqhyPHloEQ17KUvLNCfbIrCsjlgf37d2gPabdDKBbpI9dB6I8+8j4xAAaTR0ef96wAoXSMHXG53kZdt4aCqCU3V+rMSOnlTStHwiHtv4/9GmYZSL/ssj2la3oKE73hCf75JvHSdLiG3C8K5yv0hgGAs5rPUEjaLV1z54AE1uSbtupJj+mfrGcaa/5cBnmOos/Cg00/nYv5VU6ibLzdRMm2RJvaqiiWvoubpdH4SF1iMeHpO9Lj6GI2DWapyAxK5hhHsHLmFP76L/8S6TQTA2jSw6lhGKVyWQUgJyhG4wOSibQxDqotNTmcUl5/87VoU9MqV1UWoAQRTLrhtWXU8rJZS6VzKuqpnWEE2pmVNdRF17FSlpuWtG8OAGBxw//2x5LorM49izQ2ElS+tulkyqzYjjSejHki6lepVRGJuux4or1tUm87g+mcbmStBq7BPk+3/6TG+nyIgAOzDAAwgzyb2NtiY+ffwBx/3fsGnysQo308AKDrxDUufCo9pvNv8NeXil8fU0P9GtkhZy1JHg12L1amJ/ZavIGfGidlYjv033kE6Oei7m4DGpz0G/7gwK1BFqr9W9NH99jDHgCeucOi3W9kw/fBYL0YJK1uM2DOuhflV0DAiQBAU9RUmWwlEtKIx4M0VleXMT6ZxeREFo36BibzCVx76UHMT4yjXSjj0gOX4A2v/3k8fvQM9lx8JU6tFdGOJtHqhpFOjSCGHlZPPoZ80Mau6SQ67RJ+63duV+TW577496i0Y2gijX44gVqlilwmiUSki2JpY2CCKHCna8aZzMqmIQ5lUDT7IlWZ6xw/1tbX1dBwSknAolw+hZuffh3e/67b8ZLbXoZIJ0C3BbT7bbC2qPYK+OX3vA2rKycwnklh79g03vPW/4gbD12NjcUVTZWIFtMwSmyOZIClSgWnSiUZyPUQINSLAU2ogKeL+0ajhF/94PuwWiggEgrQC4exVttEs1tDiPTWTBNv+omno7d1GumeZZ0H2VG8/FU/j1p7CoWynQ+Cg7wsGGvG9cniJnmtN7B33yyy2TDe8Y7XYGIiqZgo6r2jNC8rFsXwoQs0AYpGC7jnW/eiVKwjEk2iWm0jkx2HYkJ7LAkMvOLGSRrmmcUFzMzOyKnaM2DOiqF0hZOMKb8HADCQip7v3h5i7ZwfYOadZy7CXVKB+2G5F7D5p6Mx75BeJECzH0WLsqoIEPRqSHYLmAgTBOiiUazgzi/+I+75pycQi4+h18+h0w/EZuqHe+iHm9b8h7l2UQrF9ZGNGdlfXFtIPfSGQVRGWbFH88ZUIi73f3RaiuzKxGPIEPTlCiXxeBeJbIBwEEUsmUQ8lVK0lRp/ScBsYkrfkA6fIx5BPxZCLxrCNTddL+r/6EhGkgbKigwAIIuDvFICAJQARGRmRxCYwDGn4mYEyIKNtOQOjp94Qo2/ZGGlku4PTpB539A8SlIn5y/k5YbWGPbVfLLptb2BVG8CCzRRIjDABIBV7YepdEJN05kzC6hVK3oOatgr5aIzPiWDznuhcGLGKaM5jdPAjqw0r9vlayEwQTCSIACNlPhJPTqp6BPj02hUGwLaabxHwykCEVSzVBplyRE+89lPY3JyQtOtrc1NvRaeqrgzIGMx/ezbno3NrS1l0n/l7q9jbXNTZpkW0MX0kbr5svAP2ew4U8MgFjcn+GpVLvwEEnijUpq0sHjGUhC0zkcQjgYCidkc75ydwYmjJzG/YxojuQyKWwU873nPRTJBt/22JBRkLXz17q8JUFjnpDmdGsgFCDpwD8+mMnjebc+RuaJ/TX7Q4xNd+NrWNjfw0OFH0Gw3TVNNHTKndXQfp+lelDpaGsN5qY9NGbmO8drg6yKF1U9LuabM75qXXp7XkqjknbaiwwhAUCfPY04Gwz333IM+DZFDUZxYWMFWuY1aM4Rml2alST13KsUYzA66zTKiIUYJ13U9ptNZbGyU0KehIb1KCLhxmyQQRs1Gp4Ud01M4dOAAwoyBk+yQhpPc39toNstoNsq6B+LRLIrluu73IEswLoatcgVbpaJAt0qlih99yQswOzmOf/761zA/N41KYRPpgN4afZQKYTz+6Amtx3t378G+PXvQrDeUjEOglc9BeQDvl4GUzsfSuThSVmRMAkkTAJibQ7laE/hVLBQVD33VVVfLjZwmgAQA+qQqJwLEe1V0Fg8j0mlgrdREqRFGdnwX6u0Yfvt3P4qZ2T0CM4NUVmDLT7zqZzG1bx+CsXHUee3Fogg0FbUB2qAu4p6vYRjvYZtwDw9FtnuBMCJBQseX64L/3fPV6/4xzlrmqdPu8NbhkARiZZjXkvkGWDycb/rOBgCswuPfcYrho/K223CT4tiU1dfrGiS7ZlVcaMlQaWxn7IDtibsNDv1rNsmlyad4HvjfUcpOfKa9KOzeMNc/n70WMajEomWz1ydBy/nFWBNscbKOTXdug3sOO3b42PnaOcTIQiW3mFyLXh00Acxnx/GWN74Dhx85glg40LCAe+VrXvMKPPf5P4i3vf31KBQL6HbICOYQyRnm0gCWLX2Y0+suJsZyuOLyQzizeEIMnFazhnq94uQ9aVRr7ItMNmxDKTtyfhBnpn/2Ruznw0ALAWkC6dsf50oC/b/dPGrQ56lO5hGWVt8NgDmU9SCEi43mMIcmfmubW6LwM1UkmxtBgwaJ4TYu3D2C0Rz9ATg8pTcJ2agGQQm74XVJSUWMgzQeJw54mehSxqkFeuLk0EFEtVtulCyzPvbtm0MQ76HbrCAVhNGjLJxmzgR6MzntITQhZZQg679INMDjx44hlszi+Ml1hEIZtBpRMRBjjOKtryOTaWP/hTu1d/A1FIo9DWpCf/IHt/d9o83CnBultDlqDiLaHESpcyABL2Y2CqK2OIdXUq/YfLBIFmXJmfHwvy26zg7sMPJvjZajxbivZ12gQw3L+Wo7LRKOXXDO/Fe/7hsU720wDHAMfs6Fyk9vz6V3Dz3p8N/692DPT50HKU5GG5HuTeGkFlPDhkeUK06QOjZRFt3J0b49WujI9jYB6rSkxaMJICcf/jzwIlVB5wAA6Q+DGELtGu755jextrqF9Y0iOu2w3CaJ1BOUsck1N3JDPOXOzew/zroiITzt+itkDEUEzFOIpEcdOj+kgtab1F7mRfuq1Zs4cfI0Ko0WagQ3LKhCSDAnpVyN2bATADA6rZ8Unw0AqPUk1Zkusmx1kglNB/ma6V6p6I06Gw/HHGBagnc0ddqmpwIAvq/mXxT67WZ5GwAwFHsYABiYiQ7cy41V4RkTfrHXBMovxPwFTzly03APIqiBDwL0WEwPXXsDTMNtISqcHU3ZF7gqBpwpoPT/7vk8bZ/XoL+3eP8JEHBGgXp+B06wuRKDwYMV7lj4x/Ea3OEN+dzpKql+yv11ejldr07WowmAwA46O8e1trAw4TGyos+8CPh73MiCOGliHWTiIVxz6QV45g1XYzQZwcrpU9i9cx5f/do9+I+/9gHkJ3cilpnAZrmJeoNFNxsjoN8qI5dkQdJFfjSLV7/utXjg0cexuFHCZqWFbH5C0z1O8rNpUixD6HSJRNsEgEU37xNOvJTvizCOHzum12ixOM1BocJ1sNOpIJcFFo4fwSc/8t/wyH2H8cmPfQqJeArL6ysYnR7FydXjeNVrXoHLLrsAZ449gR+6/kZ86H0fQLobQWW9INpzjI2LnFwj6MajWG80sFCuoEpkPRSg3+HUN6biudXvoBXt4c2/8guoMOIomhIAcKawAkq2+60ausUT+OC7fgy1pSPIhzJqOOO5Ebzuze/GmZUoqo2YQDe+J5qEelCGU1suMVSmkO5fr22hUFjEL/7im3DTjVdiajInyUKIlN8eja86aHTCGJucQ6fVlXPu6YUVPHHkpMzjanXS9chUSWnSz7VwbWMde/ftw9LSErL5nDUzftIxVMCoYPw+AAA2qoO5wDksMX+fnK94tOuY92rXtIby2ScJGYj2GQE2DABEBABQV5noVZHplTAWKiIX6aGyWcKffOrPsbLKNJeMEP12Ly5n7FAshE6/9v8JAPBu8Mxv5vqe5sSP9N9+W/+dikZAs3626aQsMs4vlgrkA0AAIBoktPb7opXvkkwhkg66lCJEmUgAPO36a5BIMV0jaakG0YhoyQQARLvkWk63IwcAUF7GPYwAgM96pzdCkOzj1Oljala99wid6en2bgW9Tfz9usdz4RsArj+ckni4VdpVX0g7oyN61RCoIr2YpnCkRzdIVdea01cc6DAASxaAd/Tmc7GxYhPG16ehg/uUnMpNITnV2TO/F/EoXavNWZt7tlH865qyEZTg1jY2M46FhVO4++6viA5Pp/3FxSU1piyeSQUmgEOA8EU/8iO23gH49Gf/HJMzMzizuIwE/QhicQEMCUdbZuXLvZMNOKVJogr3erj66qs1SOAaRTo3p2F2I7T6AAAgAElEQVQra0xEYBQd3eAZoVgRA4AAOWkasXAIk+Njahye//znm1+Q2Jp9Nf7/9M//Ig8AToNanbaAkPXVNeyYmZUb/Yte8ELMTs1INkHdqyotRaJR12JSMvkCkYYbj+n1MTqxWNqSDESpAB1LBpgcnxBYSLYBv8r4UE2t1QI0eCQQwSEFG3zWDfv27sOu+Z2oVWtOahK2QVMup72mXqvpPX39W/cgns6h1g7h1OImStUuuiGaGpucBGhjbmYUjcom+p26pC18r5zKFYpV0X+ZthIkAnQY8RXpgZYDlUIRN113pUwc42x0yW6UKSfZnPR+KCv1gU1nEIygVGnIs4iT/1qrhVOLi9gqFnXdjI+NotOsY2ZiDPOzUyrmkwST6GUR5LCx0sTjjx7XMd0zv1sAAJkgcfkD8RJnTWisUk4dtRc5PykukCq3HACQGRnBxNys0iX4HjkoOn1qAddcc+0QANB2AEACQb+O7vITCLfqWCs2sF5u49CVN+JPP/t5PPSdI8iPTgGkx0cDjM/O4RWvfg1asRim9+1HlYMdDo049NL01Joo1Sj8dK+R152vt4eHEPb7YQGWvGZ9wtTwWr09aDlXXmsbBen38pxhVC2HRGJqOtNlonUcrjgWr16DKh9nimfVuMAD8r7cwNnWooFJNdcjk2h6FjkBAJO0iZtNQZSxXI1b7pi22wCAN2HmY/CxCMQpkSUUQYv+An5m75iiPr7OXp0Neswzy8y0yfi16GsDAMQA+XcAAG1FckbRaFZFX1fsOxkVnTB+6JnPxez0LmxtFCzutFXBn/3ZH2Fl9STe9Stvx/T0pDxoNL1XBKk1vRZpy8a6j1SKSStd3HrLTTh29Am9W4K7GxvrTr7CddyGbH4QLFDfFcK+vrXoxe0hnI3/2aNGz2EPDlf+3oTenx933Qx6B2Mf88lt37XTquuUtRfTqXKUmoWxsrap4efGFkHhMRteRXuIo4TLL9kvCVi1UkAyySEsa0VKpCyBh/0SGdqVCpMi8ooY5GOdOrWmeoEeam2yK4M+IrGeAIBcJoZ+p4Z0EEGvTWYs/WU4JLUIUvKgCQAwpYr92YmFBUSCNBaXywIAahVdMshKmkbJdwsXHpw34/BYRgBAsVRH6JMf/U0xAHwBb6YX3nHeNEje/I3f92wAOex2Ojh+/LioXqIkx+Oi1tG11ksHuLD7yaVvngeTTNfA+2blewEAwwuI3dBm0jFMHx1uUPyi5L8OFyH6PZrUnJW7fA6U4Ka+5wUAnOEOb2i+byF6nY42WDtmJi3QxS3Te3cB63YdnlrTQTdmLIAYY++q2LljTsgfmyseMzYkHgBgg8IpC583k4hj9fRREaCIokUjnK72cOToCSwsLmJzc0sFNgttmhpZ5CDdJmkeFKDRbuLSqw7JEIqLOG9UPq+PopIzp1YiouT8yqlzSgYWSysraCOMOnVYnPpzkyRIxN93AECPyLl33BRV3Aowj+ipkHQSKOa6Mh+XIADfM6cKvMNJe/G507wjfa6pP5d+Yn8+kOj7+Z4Z4tjGNWDCCEE24pgxPAZKqnMecpsBMAwAnMUycbovX/j631MDz3SFSOwsAGCw9vkL3Dn+q2l3TbyAJhcNSBTeb7By7HeMBo+Y6tqU3wCbgm0qv2/yGVlC4Gn4vuHPfFyfv1f12ENgiT0p7z9e/1aYeL8EH/NnzZ0V4fw5J15WeJvsgJE8LKpYaNfrLenOKSHpt6qYn8ri5usuxf6deeyczqFeLmjhy47O4OU//VpsltoYmZrXxIfmJzump7F4+jSKm6SxZjExNaaJ3Z4L9mN1axPj0zNoc1HvRZFM5eSYSpoxp5+cwBv92iaR0ts5wJPXHrO0qXmlfpVUWd1XpO71m0il+gh1WuhWOvi7z9+J5z3zeXofqxtrclgvtSqYnh3HW9/6Bpw6chjz4+OIt9r48H/6f7BvbhfaRHO5kRHconFjNIKtVguLtRqKrR56kSR6nTAC0Jk3hmqrjnAmjp94/Ss1cYrQWCccxunNJSQzCfSaNSwd/Rf80e+8EfWlo8iHUvb3/1qcvvM9v41vf2cTnZ65hHNtYsQNp3HVWlnxivVmFSMjWTU8/V4L2WyA7zz4AG699Wl476+9EzvmKFtYRyxKZ9u4iuhGq4tarYFsdlTrQ7XWRq3WxslTS1hcWkMsSGOrYDGJbFiYGDA9M6tYL5rUOCrP9jXoGWE96uOfWgIwoHi6Zdvfd8PT/mHQ7Mn7iyeLhtAJkatPhTsZAAYAqFgJx9AKRdEKxVXUJFFFtl/GWL+AdKiLaqmJ3/ngJxCJplCpkt46ik4vhhCpf6QL9+sCAMIhK+CkWTyLAWARQtsFqmk542z0I2FkqPulTwc6av7pBcAiUAAATamifQSZBFLZLGLJlKZ8cogXuGeyLDIASN1o9ToIJ2PoRvo4dOVlyI/mkM8mTALwPQAA5rUrqs8U61oQObFPpsPY2FjVmk0ZmybEMpztSedvxnAGAPgGwQ8cJIfyhkzexMpNkLkXselnQ10obqJWq6jBZqNJAID3LjXrlMoNJFhDLD4/QeL5597K4Qb3Za5RPgaQP+N/EyAYzY9h59wuzM3Oy+2engBcpzit1uQ8m1IaRrG8hfxoHnd85A6tB81GC6MjY7qWuRZmUik1wVzz5nbM4YYbb8S/3Hsfjhw7pqkR3dg5xWmKTs/pngO13d7J9ZjHhH4FY6Oj2L17N1bX1tRkn144LfBgQ3rcrIYOZphnj8FmnRJUekMsLizjBS+4TTGBZEsQrCAQ+4W/+SIOHLwIDz/8MGbndggY0Xon/TXk3P1Tr/hJFDY3JbmjOaxGHY7JZcePMZjm8r89lba0IYKqHF6QMcF/Fws0mxJp1wH51tqI6h0Jgy0QpRCrq9TxLwnsqVWres1XXn6Fimj+u1opywiW557Py+P7+S/+HxSqDSRz4zhyYgWFMg32MhpWUAPOidye+Rm0agV0W2xwQpKhcKJXrjQQJgDQBRLKLC8iRYl9v4VIr4WnX3UVGpUKIr2QAGaTM7AuqZv7f4+O4VHUW2TOjOi+I/V+fWsLxXJFwIoNLtpKj5kczaNTr+CSgxcin0qgWatianQaxY02HvvuUe0/8zt3Yc/8vCQAbMN4fyTIEuQIkcC62zf9UEfXPfctwqyJAAQAxmdnBADwXJeKZe1d1157HXj/egYAKA1hHG+/gc7SEdS31tHoxVBpRrD34JX4xV/+DUzO7EGnR6lSDM1uH895wQtx9U03CQAY27ETVSZnsAcgzdnVwrxGBKqJBcMGhEMwkw8Pf243+VYHe0DQr9UaqCkm2xWHT1XIsXmXzwy9yMhIojkgm2Jr2A0cPms+7N2Y7Cv9BjiscLR/K3adcd5ApmSv0ab/Vs/rb9jEq8jiZN6qNrMD2wYB/PHgMfDXPAF3n+tu9H+vXzfTQw9T+D1Mvhc0ftPzUHJAAMBSQ/7/AgAsHawuyQ0ZN4l4El+56+t4//tuR5LeRMxV7ncxPTUmAOD3PvQB3Pmlv8L07ITWPbvOzQhUdaXqVAMwCUrSqyGdDHDllVcKYCQ7igAe/RkCNyD2xHzR/R2R1jbFbY81bzLtfRio/fcDt+3e0C4WP1MTg2LAUvVy7m2QQP4BzuOBr5u1rG/c+ZqSqawGqs12HydOLKLbo+SqiyyBgU4DjcoGLj44qwSYfp+eDzTr5vGs2WuQoSplH5QHsGaModniBRfF1lYdpWIf4WgS/UgPHa498R7m56cxOc7BTQMBBy7cn02ojjAjCltd1Vw0rq2WybqMY71Q0LBodYPyn5wAAOL4I5kArSYZal1ccGCXZOrRKKUIPRSKNYT+28fer6MxvEH7Qp/f9zewN0vjJsoP3qBEbGdnZyUF4L99k0DUj02qTfzMyZefvqj2BQCNH9Qs/BsMgOFF4EnNvfu78wEAT0YbzzYJ9BcJD4i/WM6dbj4JMBhaiPwkn42+5ZTymHSFZJPmY9mzzjXZOZt6PbY0x/7CVmauORnzK2mOOxwAwFxVXpzcfPz0n7Q8FlY83rlUgOXjj2E0m0G12kA4TDplBMVSVTEaPL7f+NY3beNgo9knRZwTCl6EzIqt4oprL0N2JC0aIm9W0i25uCjORAZ0Rv+PJ1IolWvI5sbw0MOPir7bZcwRmQ0yKGEuq/OOoBaT9C+6sTp5gOjyNATy0yBH8/HZqzRkIh2RDazJQ0wXyimEwYOG0PnHGzihnk9D/1Qbxnm+b6fGFSSDjUoOG/ptTundkuLMYbxrqrEaeJf564fXy3Cxq01QRa7pwYabEWvgSVcMztmk7NmGmQACzryZpHsObS5KACA11WIC/eMPAA33fQ8A+NfDr36xNr3m2QaHnEZ4AEC6Tzct8+aDg+cSSGIAlpgKbsP2XiH+b+nGzZ+ZPwb1UZZdWqtxAhZBpUxH8DEE8SwqxRoSsTAysTaqWyfx8294GWbGY0jHqY3uYHW1gAuuuRG/+R/fi8/91Z248LJrsbpRwdpaAbncBGamd2F5eUW0RDpUX331JVjdWMTY5CgmZuZQbfQ1JUIkI9AhREf3KCcYBNEsh509pzezGh3JK6rsiccex65du7G1sYVcLo/Tp88gmYihXt9COojiyMOP4v2/9hvYM7cTP/WKn8Lcrp2oNZvoRcPYLG7i1a/+KczPTqJV2MBzb/0BvPPNb8RIIoUeBebtHuLO8bUVAsr9HlYaLazXmuhHU+iygQ/R0T2CSqOGYDSNm3/4Wdh/0cXotklfD2OxtIEgHUe/1cDpw9/Cf739dYhWV5BoR9Fr95HIj+CD//mTuPPvH0U0Pq77mnGh9VpHXiGM+KOhV7nC42j50zzPbAiSCUZJllHYWsR/+sAv48abLke3WzKkmywOxhVqrYsqlo5mgNn8uL4uLq3j3nsfQiTG9AYi4SPyCmCW9szcDCr1gjbowXrt79Gn8AA49xYevk/OBYiHf/e8EgDRPOmoG0bXiPWmsyQAQAkH77VwFB16GJAb0O8ghRryKGOkv4VEj3tgD7/5vo8jl8+hVGKMKY8tAQBSPMmAoATAKJFy8umF5AEQFh3QJAAeAFBaCtccGuLRdDAcQoJ03X4XyUhfDICAZmYEqXithnsIxUNIZdMyTyVln0Zf9AAg/d0DANqrwnShbyGRS6MXC2HPgf3Ss4/mGU/0ZACAhSkfB0p84PTdAADqI31KAht0ShtoRc01g/cMm1+u87Z+EBS3/GZNWIZYUGLQtGhCSbM6PzEbmqD5qCOaMnEfoRljq4HV1RVp3a1BoJcFKahcC6349Gugl5t5Wq5JAUrynvApKHKul0kT9atsWPqYnd2JgxdepNfFCaMGIiEgm8/IhGp9ax2lcglf+epdMq9dX9vCvr37cfLkCT13Js2YwbIadO7Tz3zWs3DXV7+qdJuNrS1Na2JBQmbASjhQHJkBXSzwjIXUVVoBhylk56hYrpQFAiizms2AY1lxb0nRz6NR136bzaTkQcDIvOfc9myBH5z6TE/P4JOf+pTi8U6ePKVJuDxZBHbUMELdeqOh6X+O6QLUK7sUHgHvcm43qq7lvfM6ZUypOW1z7eRzKfUhyukZC1QmFaSNXUW9vDTh9lgEVwheN3ptvTdKMahz/e53H8aZhQXJAwg+XHjBBZqiy8fBmQvzWuPjbRSK+Pu7v4FUfgLHTq2i6BgApOkSACC4SwYAC2nGd1GjS6kHC3KykxjJ1eqZVIHTNgIArWoZe3ZMYG5ijBEGiuykGRrNj+k3wvWX3hmcvAoc7AUIUnlNc5dXVlAslw2AC4UEWGWSCdRpFNhriwWwtriGV77ixei3WyhtlNCpR3H44cd1b8zv3CkGAGVqAsJV+9mgTUNmbkyOCm31hDNHI1U8IAMhNwAAeHzJADizsIirr75GNSmn7U16jHDKy8FAt47W0jEUV5YFpM/MH8AjR87gYx//NPYfuBjVegfhGCVmEbz7ve9FJxpDfmYaXdKPFStKf5DmgAEwXFdwvfVsm6caxPlGz9ciuqZdfeN9w85nwjyo05XSYbWaVvJ+SAAAP9uUbnBPdbLZ7b1gGBJw6w6RL9cEOk9lsXH865bpoXOnd5WcNaZ9cQcGk2MxMoaiAn1NZHIWk5gqBUHJOCF5d3Dw5eFf5x098Eww2S/ZFFycTAKgfPghAODfKwFg7U4wlQsgAdxSsYjx0XG85c1vw/GjJ9Gqt+QXtLG+gne+8x14znNuwRve8DNYWj4lvTpz7blNZDKBBjmUE/IN1WsNUdbpVcZGlceCnh833HAjlpaWXZ9ECSCBcdsb/JkxlqoBInaunUGjZ3b77w0GwK5Cd9Gp2/0c6fe+vnUpCVxndcmY5S+Zi7b/mHFfIkl2u8VlC4zp8boizyOO06dX0WyHUCpx8JOT70GvW0ImFcGunTMYH+dgqUYapgZbZK8Zi5sR6gRICGbXJKUmhN/vBzh1YgP9UByRgIwQsgBCmJoawdzsKGIcHPQaiFFmwnX1X+9DRqWz+S9X6urhWg0y8gM0u13Umn2sbVKGkEGjRjZ2FAnGXvcrGB8PY+/+OXnHUAKwudXBVqGK0P/4xG/1/c02XDD5m9fHAPqmnd/3Ez4CANzobIGyy1gLvZMMiCVwTo68mcXYRu015t8vAOBf33CxOEy5Prc45O95DwJdYEMUEru5PeWDf3n2FHT4ufx7254Qm/s7Ecd4kNRk01MMvWbI/sb0z1K7c0G3pznLdNBrPm1DNcfksbERxwrgjWl0aRU2fWi6SOog3/doJoHTjz2IUTmPthCJUF/CtSmGNpuxcBhLK8s4cuw4llbW5UCZSObFEmiw8YiEceGh/RibYhSF0dmpyeQN0aAWKGBzSklBVxftxlZJTpaHH39CCywn/w0utGwQHQuAKyUnBwQA+i5u7lwJgM6ZuEJG0eJxZKHgG0MZYTG+hUwKVyANAwBeV+/p7KYxOPfsf3//1hTRLT7ngkY8c6QHbm8ZXrbiKWmmYx2moA4DAMP3jAcAtCk4QIBFOgGGs1Hq4a3KSWSGpmfy0xZo5fNLORkwV11P/dfPHCDgfybK7JBOT8WvwBbL8PYfHo3XdMc59Xok27MG/N+ysaAPwfAEzt9jXvIj59QoG0hzy+b6wHOtAr7DgpHuqqRKpdHrkHseQ4LARreCZnkBa4sP4a1v/Alce+V+pONhBJksjh8+gnxuEoVKB897yY/jsqtvwlaRlHQacVKyBOQzWYR6dRy6aA4vetGzcOff/ZWKn9Hp3VjdIg1yDOn0mCiZ1NfRcIyNEG+zKEesLPF6nIAZuMfGv877vMyEC4IHDRnZ1OpldJlXHcSxePI4vv1P/4QfedGL8MTRY0jnRsDtjVq/ubkZvPRFz0c60sOe2TE88K278Y9/+7cYz4yjX+8gUP5uBM1eF3Vq+tttLBYr6MdYQMcQ6/EYRdDqtRDPp7H7kgvwnBf8MCrlFkhWL5CSSiFNq4nCmYfxrp+7DTuzQLTeR7fVRWp0FH/4x/8b//3TX0UyPYtOi01aGrWa0XqDBHX6XfTDTArJoFZlPGOAhZNncMG+fVhephHXPE6eegif+czvy1QmFrPIHFKNqaNlsRWJJ9TnlqsN1OodZHLj5IDga9+4V34By8tbyOUnEI0lREEOE/kI2fU8WHM9IOxAkfNJvPzvDsdPngsA+DWfv3t+AED2T1rjyADQSh0yBkCUgIilWqPL/GpQU9dGClWMhCoY6W4g2mljebmO3/vQn2nSWqny2smjy+Y+HFFcVz9E6jjpkObObGxRAwBsHWMT7e5z75ROWQinarQU5MQfPaRiIWSCOAJ2XOSps7AJ9xFNRJDKZZHMpNX8s2Eni4oTwO3pOivJEKqtBjJjeUkA5vbMY8f8DEYEABjFnB4ALEgpARgAADSm7ND4jD4sFl07iElkcFKHdGMDIC26jfcRhwFhA7b9JJT0UGe0aWbBRuElo81MrU1Ha8xagqYEi63JJxuFADGBETbX5VJR+y0ZRAQF5KNB5kHMzMUENru/5ePx+3xdW4VNaeV9fWLXBbfkCFKc9FcaAgHGRycwOTmNnTt3CbQcJY27Z80/p25f+OLnMTE5Keo/i0OuX1zP+FwEO3kcyNDj98YnJ9QYco+jFwAZAP6q4zqeiDNi0EBuAf2c6DufJa7FvpEyh/G0mn9OzQgg8PphA5JKGP2fyUBTk2OKZHzVz7xSEzaeV/7d3XffLckAmw4yF3gMCDr0mFFN3frmJp5x6w/iqiufhpXFJSTjgYwoZazIWkL+RBwg+MbIjHhr5aoKU9P+G/ubLAACADz3vMdV77n9iedbnkhkCXLySGArx8gqsmRCg5Si40eYqELjxjDmZmexa+cO/Tc9BdgY89iyMf3mvfej3Ojh5OIGyrW+GtlqnZKWMKKRPrLpGLKpKPpdRkEm9N5Lpaq04xxsUH8r9kS4jTijwJo1XHpgN9BuIkWGnhiTlGwkJHmqNOpo0J+Ca204iuzoHDaKFRko0mjP9l6ChayD2shlUlhnxGIuLSnPc3/oGWhUSsilkohHAlS32njkocO65mkCuG/3HumtWU/JK4iAj6+vHWvVx/7pWueeSq8q+mQIAJgWE4FyMTZzi4vLuPKKp8nDI0bfHSs0ZTgLTik3l1DZ2ECp2sGB627Ff/7gHVhcLSEcZNGPBEA4ij0HDuBN7343NtbWML53r4Y/fZracfDDya9boIcZvh70sXv9bAbA9mCNwB1N0mz98zWDBwp5/Xv/qnNrf9fyDVgw1tVx7eLAygAAzU2cbNZP1u2l+h2FdSg/zcWKQzB9cnBCgEPSPzJWqVLg4/YGjy/wguCRzrV7NdR+m25j8NUPPiyWm8aerAhsWENQhglI3iBRx2DIdJxvgCAPryU2/wIABBTaiFyT7aFowoH01B+s78MDQAa49IkZRHhaLOlLX/wyJNxezrXljGRPX8aDD/0TPvzhD6LbrSOZiiCTCxAPLNaZTMJYNNBx5/pHH6WlpRVUyvQ6SSrunDXM0552taJEyTRs1LdkhGsf23XoQMImkHz7nA08Id05dBX54Bo7m4HBU23NvT22SQEGPgFMyIkGLtyBcgvuFWGLrXX1CKftQSKrOqnbi+P0wprqMbIcaUIbj9FMbwtzsxOYn5+VTKLdZpoK5U00BDSpGVkq9B5ZWd1CJkNfGZ7LJJbO0DuH+3jMErkSUaVY7doxiVRAxmAdSdaj2lMjGpw02z0USvS0CaHf5TUY1z29vlXB+lYTIWTQqDNBKI5Iv4VopIGJiQh2750Rm4112MZmG5tblW0TQD/1Px+N0jcc/mdEpXmzkt4lLbOPJRuKbvI6MTIB2Ejyg0gY/47/1sTAAQb/lgnguYXb4Np2Jh16becp8IYbGr8A+UVmezGhNn9bozQMAvjXpJMnarDprj3yToMXaZgjvBioCyPyYou/R62MfshoPgIeLrbNaVlsQTAqD5F4urHz36Q8yvQolVSDwQ81Y9KAEFUnu4IO2sBELonmxhnE+h3UazRfjKJSaZhRBEEYUnKCOB47chSPPnYEm4Uq+qGEOZ+G4jIdm9+/CzM7JnVTtJp1oYA8R3pNoudQg07qSSDqyZmlNTmnN1kMEpHile20/zLmZMGgyD4WqVbYW6HLom5IAsA3xgInTB12V5Q/LiLc/FRM9ck+qet9kyZpMgArOvR4olFw6dh2lB50EOf8h1uTz/9jH0g+YMGYft6fQ7IgPFjhv7d9DW4nTPhmw+uUhjc9Xj9eVqMF17EgeH2oUD+Lpnb2yxyWOqjIdlmg/C02994CRvevo/sOR2vq3vMSB0fVE5g00Oz5bFlbfD1w4Jspv4F7YMA3/x5wILBgLt0We8K/80agtjZQjxnTva8FzK0HPCZBENPiyYircrmDcrGFTHpMwBGj1uamUoj1t7Bw7H68+fUvx3guhmwyjinSYp84Kif6cCqH57zwxzC98xAKFUY67UC3G6CyVUYQaSMT1PHlb3wBX/k/n8YX7/wiyq0IcpP70OyNo9mKIkEAQ2AeC3ZmWnOKyyKXpjSWac1JFOOzDj96WM1/YbOIXDaHjfVNSYhozEOdabOyhWc/42Y86xnPwE//9KswM0eJAoGaQGf4huuuws1PvwLd+pbey8c//GFko1n0qi2k6OcajqBBADUaxUavh1MbBXQiSYTCCcpZhaDzyZj3Hoyl8do3vhFbhRpanHwkYtiiE3ujhVB9ES991h5ce2AG0VoHHfp3jI3gM//r73DHx/4a2fw8GpqS0ZU9gXKlhHQmhnqT8WLmYVKvsTFIYyQ3jWqJiSPUohYwMxvHZZfvwC/80qtRr6+jz6kjjRDo0s7C0G23nHQmpubQLTfR6TLuMom/+Zu/R7dLdklOpjg0VAwYPadwXo/Kn633pA/NcMn2pJvYFcVPee+7jfx8AIB5aJFKeTYAQCOwmAcAyA4IxdDhse82kQ1VMRquIN9ZR7jVxj9/+xQ+++f/iGw2h06Xxn7MfLfpmLx0wjapPxsAYHNPI0ACoPTBcOC0AwCSkpRRKtAVGyYW6gv8SpEB4AAA6pmljoiGkB3JCQSgoROnqgmmAfgkjw7ZB2FptYtMmxk1AGBm1w7su3AvsllSaDlZNg8AAgBsdvnglCipKmJB7QAAYZekzgos4ZDUjCS5prFwpuksG2BK2dh0pzPcT4zSy69nRVPpMdgAGPDtAXkVto4BwMafTT8na0nq68lOa7fELmSDu3jmtJkGOlCZ0xv+DfdQNoHNZl3/5hpFuipZALYeWxNJAH9lZU1a0Ewqi0SQMslep4fx8Qlce931onGykT524hgeevhBgQCPHj4sMygC4sVi2Xke2PCD6yABQn7Y1J5NaR0jo6MGDPC8BjTLrOp4CTCXltpAWV6rcn53LuoySnZ1E79H524xMckc6PeRz9LUbh1TkxMolQq49rprcOjQxaLV50fyWFxcxNe+9nVMTU/LHJhNkRib5B/OX0UAACAASURBVNMxejceCET44ec/H+1GU/pzRn2maTrq7h/P3rMax9Fy+Zp5f7CTlnGwMaksD14Za674NR8iY22YbEFNcjSCcDKKYpWGqjRDNSkZp/+1SgUnT5zAwsKCWH/79+3Fnj17lCzEhpjHaatYRrXTw/3feRSnlrZQrvdRa3GSRhUiUxxiCPebmJ7Mo99ljWV1WKXKc8PUAA5JCLr0EQ+10W9VFGM2PzOBPgcgzPHucMiTAsiWandRaTXRopyRdQv5D1rH6JVS1Gtn06SSQlHFfTTIKNi1A5cevBCzUxOSsjGGMBGNoLxVQSYYw8MPPqJzvWN2Dnvnd6sGEgOA6wGvBxcVp32dNY+71jWlPAsAyJoHQJ364xjKxbLYcJddegWq1briDvsEceIENIFOrYxwcQO1rQLCsQxyYzvw7l+/HRMze7C2VUVmdALNXh8/8cpX4srrr0Oz30N6fBxlTv2TKenuWcUrTtd5fPnmndewWKTnAAB+nVe7p5hqV8M4xoCtI1YzUErQdAbWw33J8FpOYE1sWg1xzFB5e2LP2tIGcWa176fMrlUmcynKDHVqwQkYsenfNoTjazRJtMumJwjAtYwgFpcosrk0zff1ojEAnKbAgZkGeBEoMBNAHnmTPfD4efro8HDSjo3TpDtLarEBHEAhYNoZpyra9f/aA8BaYz4W1yyuqelkGnf+7Z34yIc/ImCQj14sbGrC/YmPfxQf//iH8eijDyAehJDLp5AkuBay+pYMMQElYorxTUQk9yMDgP9NKn1LE/cwLr30MpxZOIkITXLR3h7OSkqxHQVp3mXb8ojBOdQeZH4DvrlXzTrEwOD3I9RM+ObffTVJgO1jAvc4vAxTekfEiBCZ+RdIXsXBTDSFViuMWDyLhYUN1Go9FIvG4ApHmJ5ExlcCM7PjSATs+Sro0nOEmRoJG4ITOKUPEiMB5cPWJ6MNaDci2NykH0kUTcovFHvbl3RpNBcHulWkE5RqEugOY22dEs4wylUOfOP0JNXxoann0irlR7x/cmIAcE+LhshGqIE+sgQA5CcTTmJ9o4W19SJCn/r9D/SF7LrCnRcBm7+O08bzxPLi5VTIT/65WK2tr+H0yVOYnp5WrAoPhr/5+YaJiK6srOjCoicAP33j75tqvhgvAbCLfrsQ9AWdRxWHfz74vacoGrcbtKHC0k0/z57QakZvDd4QLd953riGyBzqeROr+XGFlSKAaH5TocmT075EOQkw91NriBKu8SGt3qH5zgnfN4gsWCrlkhpvvgy6CXMDzWUZ/2IAAKlxmhx3eLHRadkAgMlcCoWFx9BvVMGAZzYaxWIFY+OTKJUrKgaVG9vt49SZZXz38DEUSk0k0+bevVks4OLLDmJ254xonM3GNgDA64DaOBbH1JjUGswFz+K++0nnDVCp1uVEyYZFbsROQ9jT9L+jGBhtYD5hYsgDYDC5tzBp0efy+bwib0j14wbPTZ/URNIMpSVy7vlWeNoCrkWHN/MQA+CppoVnxYcNdQtcbM5moPjNwb7aJmsmenyfw2CSfxj/Pf7bA0cmEbFJ/LCvBp/LAwJcYEjV+7c+/PXvp/raWAcMAEO8WezoPiV1P5EYxHXyHqa+0n94qp2mOO59szj2dFl///Kr39B53/sNzoOEwwwAMmHo18ANmyAOGzYyN/j41C/mc1nd46SD8u/oqs/H4ePn81nUG1VFbZGdkkrm0W6a+RtzUKndzCY4/WyiXlzEq3/yxTi4dw6FtTOYmxpTkdzqAfHMBH7sp9+EUHwajc4I2p0Esok86sU11ArH8Pt3/DoOHhzHRnEV/+UPPoVGL4tIcg/iiUlNRoyRxHNH+jqbH8Iqlm9NWi03QjZrnIDWq3Vlr4ri1mKhGxY6PjESoN0o4uhjD+Nb3/ga3v3uX8O99z0kwxXms3KayJicV7/yZRjJhDGajeDzn/sLbC2so1dmRkEEQYR+Bi104nFs9vs4vraJVjhAJJZCp8F87Ajiybhi3JqRLt75nl8VitsgBpfLYnFlFZ1GG7loBdcfjOG2p1+ECGN26B47PoK/+uJXcfsHP42R0T3SjvF+pidIpVbBzNwoavUC4gkWyDU0GyEk4yPoNKMYyY2hVimBl0IkSsr+On7/4x/A1GTS6GnxCLrNulhD6fFRVXalQkGsoU6PviFZFIo0CuvgscOnUNiqodMNyw+AszSPf3nQSeu7y7/1zCfb5s7+4L1k96fbz88xAeR3h2U3w3+te5aAoiYpBgCQ0cQigBIAYwCYvwm1vlqRek1kUcUYEwA66+g3O/j8lx7Al+96SBnp4XBK77fNZBPGwvK+pEWqKy7EANByxavJJY7Ic8IATa77nPxTw00JALodpOJR6f05BeB/y1KOhlB0hY5QPdJFfmwEmXxO6z0ngcNrgHTcNO1NJlAol5AcyaId6mNqxxwOXXYRkikykv7vAYBWq6FJiKjh9HzRRMn0+1xbqNMnwMEJsXmNaOV2n7yndJbc1GzodwQA8D0yOstyvAkKcF9iQ8QhBBtOPnehsKl1hU0wr0FjBERNUtdi7BKzuE2ewChBsQ+7pk/W1JDGn3R4Lle1xyaDpPZ7Tosp96HhHk1qjx0/hnqzbg18ksBZTdRQFrxkzvEYbGxuigZLWQ0n8mJUkAUZJLRvcxrP/YD1ksxPlehiKT/Dumdfk/Fvef74MezHJDo4/YG4T1YqmJqe1Bq7f/9eXPf067C8vKTXxNrlrz//14oqXFg4g527dom5MDMzi2atjlQswOrSEt7y5jejXCho350cG0en2UJd/gAReRPxgxN9vl6CRXyvpPjS2I+vi8dXxns0ymvz3/Z7kogFgcB9gd1kFzaaaNSbaHSaaBIAYwqKY7lxmETAn+ARj8nhw4f1mhZOnxYAQIaCZJbUnscDhBIpfOHOf8CJM+sDAKAXionqmkkTXKlqmtYjU4XNUp/eM01N9ClXIjgTZ4xmr4FWtYQDe6bBpEz6bRAcIRYWJDLoR+Kocf0nkME1IUpgMIwnjp5wzWBfr5uNZEA/LEbdhYBbbrpBiQLFjTXk0gn0u210yFrhQtANo9OI4DsPfFdO/zt37BADgPsnwQczXiPQs117yrdKpoC29mmIxp9LApDF5I5ZVBucuJoJ4PraBi655DJUKjUEybQcXikV4tirUS6is76Cwsoa9uw7hEceO4k/+pO/wPSOfVjdrGBkelbv9wO/89vYrFYwM79Lf8f3H1A6Qn8vReFtr79+UMDv+MGhrx/81wHbiwzSRlP3yIBd69ZssRs48HD3yDBD4KxBnq8FvbqfkoCBT34YDTXc29/bBgH4PbKRCVI4rxRnhE3GC88HvwpIdZ5dbNoUHOuMvTmB5acNDrfXNWOoW+/hXysZGfw9AoOSJtDwt2tSHjXwQxHSPN/eDNbmUwayECA0vNv2CkvTMhnm8P442Ce/JwOABI+IziPXrFqFjeIYXv/a12Px9IIN7Dotmdu94+1vxq233oCPfuxDaLerAteI4VHG6RlsrMcq5ZpiT8WQ7PQwOjahppfywHKZaWTc9ylZruHQwQuxsX5azDov6RX5Xz6SxjQyxoQZMco3RPsmf8ZPKiPMq8dP97eJhDaKoFyJe4dnpHGtpUcN/03mVqtldRWvASXy9DmkdpG9HNDFmT7Tk0S13iAzOoyjRxckoybTmvtJoAiRDvK5JGZnx9FuVTTYymQJBvYFOstotGNMatZ4iUQKlTJjE1NYXNxQnUF6f5AwU979e3dgciyFfqeMTJI1dVXvd2l5TdIlxp0mEhn0WiatjSYSWFzdRL1J/y7Wa7xmyDSkTKGIfL6PPftmtHbE41kBAGQjyAPA9Ht8oWUUS0VdmNlMVk2Zp+zzZBiKv63XNPdEoympGXOIpaf8spljA2EOtNSG2UYix9dq1RbpTEZTNE7UtGk4ym2ZurCJSf2e1x77KSu/euYBH4vPP7yh8v1wc/ev3S88HmXzhSAPKCd81qRag65GS3Rpa1KI0hGl9JIFIviNlnke8EZuEwocyAe2S1QPUlgBagiWHt/9ri9MlXWsBdAWERYrjL2RCaAyoe24GV2QkX4Noc3MVU+Gu6gsHUGCDUuPyBPpekZ7ksEOKUXi5UVlgLa6UcZf/vWXMDO3F8woK5TL2H9wD3bu4dTUNTvx2PbCzQW6zUivEZl4hSIBHnn0cbQ6fSUCkGrGn3ODJ1WaxSYLB26EeiFc4NwE34rC7WxUXS9sZklzTVkUkS+CuPDysQQEOCqcPzeDIl6Nbw+xwPSAfkPkgR7E5sjB2D6eCgDwK+eTFQQGDFhzz4bZGcM5sMxvYp6mOfz3lgSxTXtjw84PafZd88v3w02AG6C/JoaBBP8+tRA+BcPFljhb/vW3KrQNjPJsFYID3j2Y1zPvDYF1QqDN/ZvnZRhoGwYCCNrp2kskBmag/r9JNea0UDmqw2tA2MxU+LekuI6Pj+nnLFAJ3vB8bW5uoFgqYXRiAo2WGXqZPtTAMk7g+u2OHJODcA+RTgWd2jp+/CU/hEMXzCIWqmF8NIO15VXFn4zMX4yrr34G9l10E4qFPhrlHpK8jdsr+A8vuRmv+dkfRqtTRqnVw4c++t8RDuZRbQQIRZIolirYs28PFhcXZByYyiSl32YMGbXFBN14jqiXTcYTmp5vbGyiWKhISsMmaHPtFGh4u7m6gOuuvQof+M3bcc21N2D3rgM4efIMLrzwAE6fOobnPvsHcN21hxAJ1xXp9onf+xj2Ts6htrKBKKV+faATi6OVTuG7pxbQiiYRilAPy6lYDSOjeVQZN5OM4pWvew1iiTTaoSiWyswpZ4pCBEFvC7uyq3jVS5+JboF2sDTxCOPBR07j7b/4IYyO7kOt0pCRDZsYTuCDZAhBMox2t6FpUacVRTScRSycQyKeVuEajTGPegnhyBbe+vafws0/cKUm05yFsfDnhcppt3l70lPB9HOdTgRBYgStVgSnTq7ikUeOYmx0GmubRcVLncuAGdxLDgSwSupsn4rB/UGTH7cPba/r2/fe8HU9WDuG1gROUEXzD8fNzJT/ogeALE4ZfE9X/BBtGpBLRhGtrWE22QJWH0c8FMdH//hLWCsA1WoLsTgZFYH0fnwP8QT/myUzj42LoVJRRvDBAYxs/slw4npAurr0/84DgPgoemIACAAIDAzotVuKnxK1vddBdiSPsalJxGkuxv0kFhNorL3aHTe6+1ebDcQINJO6mE7i6Tddh06viiARNkNHsg44BVPknblom+FVBK2GmXTy/uRUhqZPbAy5f0lAv70wCzwjAMB1RY27K+qsyDM6pk37I+h2bH31BZ//HYsG9JNkR+H0fzv0XNsxrNagkuK/uraCcpl1DMFprimmpSUYI18ZTdetJqEZKN8TI0AJ8IkKzKQDAQPGEvDrLNc6rpk0YeNxCXOyX6UUw/s5UBJB7xqn2SaThgkGzu9muDmy2snWY74ero+e5s+vbOCGpQqDa3swbbQ9LUF5Vd2Ae4IAT7/hehw7fkRr7uTUJD79mU9LrsBJOocwlCvyChwbHUe9UkWtWMSPvvjFavrpHeCp53pcsgGYCuEYEwbcGovP9i+j52ayWQE1ZGpwLYwnaDxrTJKVlWW9D9LjvQM6az5GG2bEWgmh0WKtZoW4309Zk/HYkPJ//333G/WfbId8HhcdOKj9jayKIJvHicVVfPZ/fklMnW4ohRqd/cQyIEGmLRkA9woaCMoML8roUl6bTorSaSER6yOfiiKfiiEZDYltk4jFUSfVN5lFtdFBo9fHRrmK0ekpbFVKWF5ZFSAlk9s+AVNG+zUFKl556aW45OBBNKoVRXaGKfVRlBsBPzfNRRytegQP3P+w3vv8rl2YnZqStxZZGdwMBAq6+nBgnuxqCA8sEQBgHTU5O4P0aA4tXveMuK43sLa6gYsvPmTa82hcvk3RRFJMhj7ZDBvrqG2WsOeam/Db7/5NNDoxpevE0yMoNtt4/ktfjFtuezaq3TZ2XniB5CzTcztt8BUKcVtRTrmv3T247wcWwylcw6xI1fJOIssm1NdTw+xITcndMM0/rgfJfI3CAYT9rX366b8m9DR4o1t6iywrNvJhsXXHxydRKJaQzVJeV1NcZKVc1rXOdWd0ZETHjmuoWMvyALCpvw1ceEfzXiAAYF4A2/IlY77YGmhMHoJfTBMxULCgJrtasSQTrrWsY1nzck31klJFcbvG1RiwzghSvYpN7RVfyQGO1lXbRbXmu3qRoPKwP9rw/ufrYUW+UuoaS6CwVUI6lcYtP3ALdszNol6ryBwwiIfwp3/6STz00L34whf+N/bs2YFyactAuhA18WVFc3Ld4lC3JdYZ610mNNBkOCMzvQ2mCYQYDdqVXICS42uvugRPPP6I7nuTi7FeZU1qKSGDZt8lBXCr8QwirTEdepy0VZ/yXiToyVqSTGr2HGRS+/3GA9FeZmbpbEw1oXyMIAHlaGYM7QGJSIRrexztFmvrFPpIqGHn9FzAIAgyNcUAoPFfJh3D9PQoms2S2CVMmVI8qvZBS4AzQ0m+rCjSiVEcPXIaLb6OIK1rNZtLo1Ev4pabrkajuoaAUku0Je3aKlQ0EEIkiUq5wQA384eLRrG6WXIMgCw6rZhAbUoI6FMwO5vAjl3j6rlpArhwpmQeAH94x28IAOAnFxRP0+eGxE2IoICn8/ub2tPU2KDxAvdReD7yg39n6I1ttgIJYjGHAtvzyE22S+MJvuntDZC/z6Z/q0CzrRxG8iODKQ7/Rm6+NLZRNqbR4z0ljMeUFxK/x09uNKK6OT00Lyi/eZmemYUNJwI28TSAwygovJ2o+aHRj0fxCAawAOBXv1AZQ8UMJYY/PADgj5Ubag1o7H4x5ALvL0wWKalkoItYr4mLf8yaOdLsSDeiIy7dXXkDBaEOCqcfQ5J0ZUahcCIpRr52GFO3ssBgYxGOoVhp4cv/+C10+6SlxMAIEEoAPABgJoB2frQRczkKk3ZuU7Azi6tYXd8SlYfUOfoMcPPhuSWNhgZG3Rap/yyieTNxw/PTZAcAuI5cE2Y26yE2HzQas7hIPQajnHguOP0gEk4NljfSc5Ez9vrMyZ1NrgAAl3vtZSH+3+cDADww4NHTbdbHADJwyMF2MzFgAriC1SaQBn75Jlx/5F31HfWer4ff81pIXU8ObOKir7VgyJ9C15aTCXgKnRogd4ENI+CM4vHXmq6pIUNAMw2y5/XXGzcdeUq46QHprLZA2qMPgxAecOPr532qY+yo/ipaSZ/nZM+BDrqO3eMIdQ2HsXvXroEu1woZov4N0Xg5kTixsCQAsNNlYcrrzujFNL7rtcMIc5GMB2jXSpjKx3Hm+AN425t+EldeshMbyycwNzODSrGMIwvLuPIZL8A1l9+CudmLkYiOo7i2gUS4gmSsiM9+5TNY+c63MDm3A4jm8Ja33470yDwiAQvRcRw/eRx79+9HuVrG+uYGciM0dCFyHRpEnrabxgYI4gEqpTJW17aAEFk3BfS7VVRKawjTWbnVwDvexgzdx/F7v/sRXHH5VVhbXdMGMzGWxs/93M9geeU4nnboInz4A7+NVAdItHqIqXYIod4HmqkUDi8uoxlNaDodRJIC/2ju1SJiHoTwwh99CaZ37EI3lsBGvY1Cha6xCST7BcQb38U7XvMShKp10fRJtT12agOvff37MTa2H5USNXwZTfvDlI7H6UZLUI5rNoHHOCKhDKKhjPTq1M+ur5/CxBQLlg1ceGAcH/vob6FdLwnBtyaP6wJLCvJyqJmjQSQnhIysI6jJBIWafAvu+sevYdfuC1FpslQyYPis9dNf60O6QCsaz/54ygJncB2evS4/qQjiVJMMgDAjOfm7hFEcAMBqQ7IbBwAEEUSqK5hLNBHZOKp4xt/9xN+iUCe6z4kn0y4ISNrati3FMbNB+3Bwh6Mwavpv1aoKOzb/TACgASBnQzHq/BmnRAnAEABApgL3LzajnP6PT08hngrQ6tJdPqLiVeuOKLIhxfs1aDQrACCORDaDa55+FRBuiM5JLw8blPF32dyS2knpF1lkUaVVeABAZoA8t9QSdy3G0dYv1+A7MyxL1jBtvDE6hgEAi7XtdX3x7s+Mj2SydYlxcgPQwE96fEqENLEEFO36szjSvgpAMosITiwsnBYLoNGo2e85DSj3DU5kyMJVkcczJODaCkwzAPx/SXsPeEmzskz8qa9yrls3970dpyf05GGGqKyyKoogyIJrWiMrq6SRdRSJAjKoDKKAMKOAu7IEXVyC7goiCKhIDsPkzunmVDmHv8/znlNVPczguv/+MXT37Ruqvu8757zv8z7BNbu2LOWNwJqFT7heHUECeXPw+bV6gTWE1Qf2pNIN3ptZsUawyZPJrkThDzPL3Bo2JSzFySiweNTJCaq/OgYH2y+esTxvU0myvsI4cGAZj3/i4wV0bG1tirGwsnoRpVIJc3PzqqsIclDasLqyirnpaSzNzuKJj71FQC3lMNzfSP8P6Qzqmw8ABxG+4efK9gCAJGcxSV3YhMQT5gezvbuN06dPYmV1FYkkJY0xMSBkJK3Big2LWOznCzmd4yzCjSFqqTWsB2g+xutANuk999yjCSivKpNYbrjhBk0aY5ksqq0+PvSRT2BztylTvp7qFV7nIeKRATKpqLwuLD2CbAzS18lsjcp0mXpd0mxz6ZiMAAm4xYMw4oxd7Q5lfMyovwdOnsbhK6/EyuY6yvWaxZ7JmT2Eyl4HM4UYrr7yShzYt4Rckqwtavm5vlkT9ah4QJTgWjAUoMGgo0E3gW99436958OHDuLg8n4xL7gP0CSTP8MDAHz+dE47NitBE9anPDZ66E8AAKLVCLgmA+DYsWu0J4XCzBIJIZJIoUp/JaZi7O4iOgwwM38IL3rBr2Fu8TD6QUL74dmNDbz5ne9Ard9FJzTENTfdiDrrZTLVml1R5mMBqd/GVPUDvksBoktZuJN1hm/YWbNMAgC+DvFNv2fD+BrdrwvVEm3zXfAa+zEYMFLNi4LO60QvK/Oz4rlnzKBabRuZbFLgFyM5OX1nrUMjRr4fq/MNmFfDyGGJAxZIZScN2wZ8Y505159r8UbJSJywVyucnKc09CE7WPIgx36xRBSXCBIyMFj/8f98isoE+CeTYg50YpbupBrQ74seEP+/YACYdIcRdjQEzeKjH/lrvOfd7xbjoFLZRa/bwC03X4c77ngD3vved+Pee76BfCGtdUNQg029Es/c+cVnVOAqfzZjMKenBbhRalUqVXTtaMJJqZUMtIddXHftMTz44AOiy/O6ifEldYuLlXTgjtnEjNkA3KzZYCvATHupDQNk4kfvHDLiBFJaApktHQNr9DFKmyVBs+k/VxEzNZgWYmkABHgpQ2ZkdYAetXOIo9nqY3e3Ko8jNuJkOoikNewKAChOpcUkCIUo/zbwfwRs86TxElxEkIrlsLKyjUqtqzQA7jcELfr9Bm687iiiAVM2OsCgJflspdYEaPYeSqDFn6+zI0AoGsXmTgXlGgfWOQcARBELU8a6i9nZCBaXpgQAxBM5rK5WUam2TQLgi37RujqdUd41KcT5XN6o7xMxYPx8fR6/Gd1+HUVtctLvkVwiM5N6Nt/oiI7stMGWFW40Qo/6Ec0hAEBAQtN+p8WebH54kIp14A5Ln9Otw9HFR/Hw84AAP+5/Bl8X0TMZ2PAhcTpGNtnSfavxtRQEmufwkKOLLQ9534p54g0LJb+BuRpvtBg9o2G0QN2i9J/vfQCoHeJiJpJP9IqHFxeS6Ju8NkIHQ5r+8yBnVFHQa6G6ego8Arg4CACokJTDPGdHQ4RY+HV6CMnEJsDd953B8ZMX0e2GEU0msbB/HvsP7ddhLy0Q9WECJQypogtsvdmRXvgbd98nIICAQL3ZRojNrzaQsMAY6v55aFHSy+JErtbaOK2Y0CLQ7u7o+wQBwpBpFZsqb+7D6b8osb2+vXcXI6QGfELrzgVfq3lNpxW61s+6otcZKulHTnQOEzwNu12jfzQpiOnJ7JeZOo7/PNLTu4QHHl58XX4NjU0F7WsE3mjnsvzkEeXLPaO+efeUez7PfN8eAJhEzdXsTFDFtOlNAAAjEMJtnGbSZxvcaPrkmAJWlMVN7+s2xsmf5YtMMTUcAMB/1/MYiwltlTZWrAaaqRjlVmCD05Xxnh89cpnFBI4MN80dma8nk5tCvT1EpV5FubSBen0XvR4lNRHEohmEgwzarQCdRg9ZFrmDJnKJDu775ufwu2/4r3jMtZdrglEu7SA1lUajO8DWXhfPe95tmMocRiqWQTTUxokHv4iPfexO7FvKoEWDlmgGm9t9fOSvPofzmw057dPALp5KYWuHMV9TaFP2w+eW6Dh9FEhdZYxhKCSKNu8PtaSb2xU9H6XdDcSjQ+xurchY8Mqjl+PlL3sFXvqS/yonZhazrVYdqVQET/3Bp+DAwUVctn8Jf/MXH8Lpb3wLC4kMAprkDEOoElhNZ3C+VEFlwKhNaArPKSx9E2RIHwWuv+Ux+O6nPAWVTh+9RAYr60wkyCETrqNy/u/x+l9/Hgb0BSBjIBFGuQ4857kvxfT0UVTLnDIm0OLEOBZGKMKJAqeihNjJnOEEitrggthFjPHZ3VnF3DyR9TIazQ3cdeebsTiT1yEnGSaZSCHuHaar5D7E/aq4/yDKa1vIF0hTJpAZw5e/9DVsbtfQD/KiUT/SL1vKE1XMmN93yaerhZwAsOxA/3ZOz8N/BhueiPakAN1HAgBcQgD/nVnTtCuI1TcwH2kgUT2HWrmD29/5N+iEZ1wKgjkH8zyz2FcWxWMWkjX//nWZ1EVr2oVM8yxg3q9YAAQM2dQGQ8TCpP8HSMbI7xiooVDOMkFiRreR+rswh0QmKQCA1537pgpxJ13jPkW5QJhAayyKTHEK1z/mWsSTAwEAdl4QwBkDADL54tnOqc2jMABITTQdpk2lfMPPAoz7szEgTOpq5Qv7FwAAIABJREFU+79vCGxyoWJ6Avz0XgB+v/CFtTXMXrtpBad+Jg3ZRukjRpHV62CMpSQDZBrWpY1XhGCL7sktNdk8y+lrwwKYU3+xRVwdT5BDkV08C5xRloRBnLbS7FCNPm8g5XkWFcvvxwaTAADBLz8V9e9PQIwDh2XlNfGMEijg3snv6xl/dt3Gp5U7OkfnnNS/vZ6SByg3iMWjKEzllK7B676ytjJmdw2g5oO60DKnn5mMqOrPfvrTUMxlUaeskD4DZE82DABIMKGJdYG7vp7NoedKw6wA6VwOpXIZnW7LIvtaDayvr4oNEJAm32fT1QU9kywxyXxv1OiHOYDhWWBSOYEo2neNVcrzicCFb/zW1tawub0lBtvy8jIOHDyEeruDeLqAv/74Z3H/8YvoDuMyr/OGngE6SCdZlGcFOkvuEU2o0ObPbDcrSMS4v0WQjNNvg3DkUNP/eIzGZjmxH9c3d+W03eNzHA7QaNXFUAnxfrF1aAM3XHMYj73xJgxZG9fqYgSQwi4TNzZ1pDY7zTank30B3Fnc880HtW4oATh8gP4sTfnS0O+A11TZ7HwG3cNp8cymLSdF2QAAMgDmjAGgCFOg1WBqxhauPnat3jdrOYIjHgDga2tsbWOxOI+VlR286lVvxlVXX4t+kES51UWsMIXfufOd+NLXv4JYNo2rrr9OdTEp3TTLTJMV2K0jNHQu74696wGAyWHC5LPsn2lz7p8YmEzs2/5rVe85Orgf4Pn1rqmxj/Eecz1tP5FrP9cOY9u6iCUYddtSzcqfyabNBm89pFIxyVkEtDCClXHcDfOf0h4jAMAMvVnr2/fl+uVrM/b0JPjpJ878WoJ6HEQyOpjPMmuBffuWsL29o6k1jWJtXfOU0ekxrpW4V2oKbufE5D7pN1Xus//vAIDR7QlM7u1VceTQ5XjWM/+D6ozy3o6YfY3GHm677UV46g98D17xitvQbFTMMLnPVJU6hn0zONdgKW7UeuruCSiTCURKu/dK4+dzb9ze2kWEBnVOxkQg4OZbbsLp06ckweP35n5CM1HfxznXGTGzRrHqrF1Bg9iorjPZQWQhUEZN6r9nr3oAwJ9DfrAlLh7ZW4pBZWHNvY4MAC9JIImZ8hsOTMNotgiEkm2eRb3RxoWVbURi9IEhUNiU/j+VCCORYBoMn4s24jECnkzCGfc/AjbYT4ciiAWUhrWxvlXVYJZsSSXahAdYXixgfi6JcIgDMzO95WugyXB/GFeEsxBs/iIDYKeCSp2v1xgAkYAAQE8AwNxcFPuWKWMg4J/FymoFpVLDAAD/YE0uUt9ojxqbCX0+/00a+EYDJ0+eFCJL1Mzns3oGABeqpsNuaujNAL32jRdeZjaugfYoM/+dHyd1xn/MN9J+8u4PQ/7Ow4wggzfi48Lig8Pmn1Qzf8P953hWAj+uhS53W5v68/AlWkdtGFcHaWvUqBOtY0Fgr9WZjqjZnqCKT1aYbgLgX7f+yWXCTx7p3HTkBE36fzIm9IdmR3xoLae8p42CBzd/kXpMBJEMgFZ5F/3yhiKrLMbIIi20sTHaLBxCk2wJxpXE0wIALq5X8PkvfAPdXgTJbA5zS3M4cGi/6cAV3xQTAMBrIzwyRCofdcId3P/gCcSTGSHJXABsmngoWYQgD6y29P9yUNX7ZbFqk46xAZRX7NgUXAAAjQ+jjO0hWsUcZH6ducIaYmdUVGnXOUHRxJnPVYBWsz4yF5wEWbxZIMEEPSuPCgBwU5+4ce4v3OhtPfhDYIxkG9psngCcEBpNyZA9/zzY7bYmiAAAP58Tc3pI+F9+c/ONzgjc0nNiRa5icByN1zc6kw2PilYHChhQamCUvjen1zTAmjDWsebEjDhTmbSbZo0vzsNBAKNmmWaV/2Zu20RG6wYwkcbGYo2FijNxUmHqCnY+y0v79qlIpZ6RL1GmZ2TcDFiMFOz6DzidYcZ3Sf4VlWpHeqvZ2cMY9GlK1UTQb6Hf2saR/QUcv+8LeOHzfhpXLS1hYTaLXqiCC2vncfiq6/G//uJv8c63fQj5zAKK+TzOn7sXT/vhm/Dzv/BM9Ac1HSDFwn6UqiG887/9JYJEQUXCXqWOwjRdlFuIJTOisvHZ47rna45xKsp10rPCLJXO4oHjZ4Vwb6yvIBYBNlcvIJuMo7yzg9e9+tWYn5nBs37kmTh62RFNIOkwG0RC+OVf+WU6wKBf3sGH/9ufYSmVQ7/SQCQURpVGYdmsogC3Wl3UOkMkYik59+t1JCLohQcoLsziBb96K+4/fQ4Zxh9uVzHsRZGPtbBz6pN4/W/8IuKdNtrNKoZ024/k8UNP+yVMTV2GetnMyTqkuye41/WNWUVNZ5ipI8zRpjaSUzgWyg0U8jzMafxKJ/E+jl11CL95261IJaPauwgAdLtNRQpSH8hpV71Zd6kCpEBmxS4gHZPTk8/8w1dQrhO+NPbPI/0aAYauGZps6z3VUf4jDwNhJ8+0R/veBACoqee+3w2TAcBdyzwAKAGQBwAn9aSPDgOkgj4SzS3MhKrINlZw4fwWfu89/wikFkYANvc5Y31ZLKzXb5txnk21HUqplyV4wAEA3EdF/2eTxD2c9P8AMgJMxcP6nVRiOuQzklBbUyhAKpPBzMIsUtkMOn2jZRorz8xURRHkHs0LRk+VaBiFuVlcfuwyFGeSoDyVsiVz/8eIASBzVwKIjEJsEfCnnnIsAaCpWr9Ljb81qjaVYpHkNMuUoTkWzZglMLGP8mc6Ztf4fjlGkmMlmQ/OeD+xPX7MmlLhPGoQbPqkn0nmhBgBNn0hC4BMne3tLdUF5nM0QKfH88vllosx4cpxNfOcHBrFVuauHDiQ1tszJiL3DMbqMu5SgDUnhDQIG9GEWZdZgyA/A6cV5n32YC73YhbPLMzoudMgfdXp6r2sytdlOpEcHjby3HFnNq8Tp4k0RiQCz0ECwV0OUbY2N7G8bwm1Ss0B7UAmncGxy4/isTdeq0SJaqms5zCViJuBr5v+k5FHLx89qxHzalCDx32cDEr+G0HRJM1mh1hZXcHJ0yfEwsjS3Z9MPgfi2fnoG32T+dHszjtlm+mWQUT+jN/Z3dOZs7C4KN+paq02kkccOnwE3cEQ2cIs/uEL38S37j+LQTgNegAYiBCowU+nYpibIZDpJZIuKYBESXSscE+SMsu3wPolhHQyg2QyjSAUx/kLq9jc2sHs/Dw2d7aQSCcEANAggKacN117JQZkPvb6OLy0jHwyjT5lr2THcj07Cj9lZQSPuOQpXWTsbb0MPHTfST1PM9NFeQDQ+C7imEEEz3l9WI5wfRrTymoSmctFCQAw2pYAwDzSxawkAPw8AgD0faDhGkHccCxJAQKiyTTqSmnqo7Kxif0Hj+Ij7/8wPvWpz2Np+QqU6l2s7lbwK7f9Oq54zA04sXoBudlpzC8vaS9kvFir1sbi/Czq5S0ELsXF1zOj59V5CX2nvV2E9QkjZv+5HiTw038/ULyk/neJSqqzVG76uskNnWisy4g0OrknGUPLcz0lGQBZDIyISyZjalh5zblf8lpbIhalF8buNFDXwAqrC40dy2ZUKSYT9a007G5yb2Ck0dhHTvbuQLP4a5oKGkOKzbBo/07j76pv1fSq553cZgSuaBBmsZBeWjvJALDy+9Htpa0e5mYyECsoIAg/jOIHvu+HJL0u7e5gejqLdruMP33PO3Hq1H14+9vfonttvi40Cm4bUBeLi00RJUMtQjkZ64G4ojjZ8FPvzxqJZ3+vO1AyBa8h6wxeBw1iIwGuu+5qnDjxIMIBewPusTSztCm+pR/wOjoDcCGQrKuphTfzUPaLYlHR+0Vmdybj9mwMDyb52px7TZgpFKyXFflH74e2zNDZI7LujceSLk2C39NA30wmr4+du7iF3iCLeDKLZqOqKMRomD1YBwsLRYQ5DNHfzQDXA3ijGp2DlgFB8ChWVktotOjHY3KyZCKMZGKAKy+fl4t/t03GAQGUQFGEnR5TiSJK4dD7iVDiXVESSiSSQ6dFCWdEjFR6AOzbl8T+g7MmAYimcPbcDra3qwj99ztv/7ZRib9QotjQKMdNznUIODaA4v6ciZ+nYXqkll9DuoL3AGCzQCkBP86FzehAmgcWp6dNryx9sCUEcFFwuuip+wQWfGPkp6Ra8M4N3k/niIDztalZjphpIQEB/lwh785ZdFLOwO/T7hjNl5spkWqh9jRKYaHDPEvX+PMg06JX5I3RridpP6MJlNvBrFAxc5HRpuYW5WihTkT/cZEnU3Hp/7kYhFo56h1peTYVGAjR5bem63Rpcx2hxi4ipGE6LzwhhtI88oAOUK5VEYklZWJTaw6wV+nh05/9kiItiAQvHlgUAGB+A4x4nGAAsDAesEFP4/4HT4L5ur0hG744aKArMzqi2jycyJJgnjI9ExQLaPEl3sFfk8UJAq8aUf7dAQBkYvD9CRxSU2uIpwokZltHY2o2jRdlDbgopjQckn7KO007OpIfHLpN8P8aANDN8nM6ayz0OiZWySQAwAjE8d8NADDOq3u3Tl5C4ILFpAcADAWcZBeMJ0J6dtwB4a+HNn6n6eX3HhW9imjy1Cb/u2OkuIm9DiHFcpmZFL+XBwBCymw2DwA/kfLf2x/o3Ay5rviLX2cu16QiWVNB2ioBHDPqsimnzFbodFwp49DBgypupHGmpMVlz7a7Q3S6xihIxDntJIOkrunRXrWBWrOPZocPGDfWGFqNGmbySfRbZWTifexcOIsX/uzPY3Emgam5DvLFqF5XPD6DW1/8Jpw+uYdksoBSZQO5fBPve98fIhiWVMCdu+8E8lP70YvO4DW3vwVXXnUtGp0BTp1dQ3F2Sb4CjL0kXdT2Ih5sRnnutBuIR8LI5AuoNLtYWd3Qe105f17Ml/reHoadJg7sm8d77noHXvuaV+Kv/+qjOHzkCDa3tlV8/NTP/CymMkkc3TeFd9x+O2Y5gWZcDg1eOJkkG6Hbw3qjjXqXJmVxgWK82bFEFH1Sy+IB3vj7d+DzX/smCktHUG+HUNppIB9ro776j3jJL/wIlvI5NJlQgDZSuQU87Yf/CxKJRbRq1MLG0eg2EYlzv6NLL+nwZHlY/CcbWDNIDFCvVeQEvLu9DvaEhXwaG+sX0GvXcOMN1+D7vu8puOWxN2Fx36wSA4ZsoIM+YsU81k8+hIWFeU3gmi1zz2XGOMJZfOLT30J/ODaqvASMc2to9LFHmIaK0fWoMVPOJPBRKlBO2QLq/QQAJGTqZZMYuluTyWQAgIwhEEY61Ee6s4NCbxf51hq+8fUH8a6PPYAgs1+ovZmfmTafh7hRVZltbY7F9msSABhaAILTarLxoAlgjGcs6e2kRofJ/giLAaDtj6aCgmbdfhoKI5lOYXpuBpl8Fj028QQOXGa7ouIkY9DhrRiwfjjAzOIilg4uYvlAERGmfT0MAPAeABGliDwaA4ATXEbNWRM+ag6dLteDApNTbCvI3P4VcBLH58QDOHZ9bBLvfUkmopscMOr186PLqefCgSvudz9xYbFqjw3lBB2xAGgWuL29LR0z16IKeRdfqz1Wez5Z28YOMN6CNSo8tzwAwMZiMDBGnB33zu/HNQhWaDp5l5Op8VwcsaEca5f1BME3mjfSwV3ro2uyyNGe7J4gPi8eCNBU0LnuyxAxlRDoTxCADXmr7bwEvFlfo4VENC4LyhuvvwHHrrwcg04d8bDJtYhgkAHA5rNNs0XHrjT9sVFs2eQbaGMSlzZNusg4iXOfMEPRjc0N7O5ta63zP34ezz56YvB6klFJL4JOs03F0MgoWJM4B/T76TCvdb4wJRlANp8TlXuvVNJ5xESDwlQR4Vga9z90ASfObiBKs64OY+As15sU5kQshKl8RulExHQ5saMBIAGCaNCWRCCVSgictYmr7YHRSBIrKxtyMKdMtVItS2Zx5tx51T379+XxvU96HNq1Ks6ePI3pXA5XHDqCZqWGUL+P5cVFVEplY7+ErN7hpJ4rlOlH4VAcm+dLWD2/oedvpjiNK45ehp6Ag0DpMwKNlbpAYMnug5cWaToZEf8Tg2CI2X1zivmkD4iGdM0mzp+7gOuuu4GjLUR4lg2DEQDA5rJbrWF2bhm/9eu/hU6b93FKAMB2vY33feSj+Orx+xHOZxDLZlCcm5NsgjTsi2cv4rpjV6HXLiNglrtr9n1t7hnD3p/JN12XbMWjIdP4o9/GePFsxoezbB0gTG8J7SfG7B4BwTa4CWnSLyd3MmDbXZkXcsBASQrXmMyd1fBbuoQ09ayFnZ+Z0ru0tg0A0ATaDaU0QXbr27vyG5ty/J9JXYwRxu8lGNh5CijRyQ3/2CcQX3M5BmKAEKDm/Rc44Bi5xizjM2C+VON9z202ftPxBeijMOE8AKAnsj/AVH4Bf/6Bv8Sd7/gTxGMJNOo1adiPHTuEP3jLG/G6178cDz74LQ3c+DNlaihgj35xSSUB2RBAO7gb+BlLhfssKf9kSnHifvHCmr6UTJwuTfgIklJ2Fwnhpsdch9OnjyuakVIAgt2sJU1qa+ksBh6wJ+A61QFqbAr6kcVi6jMJvE4yUaxfsL7BM0nYv1AaJ+lWh9Ljnta/oqvlD2LSEsld6WcwpLyMDbTV8eVqD+tbPfM3apGVzWvS1rR+eWkOqSR7NpO2+jhCpeiOAGyTNFCTv7Xdws4u+2Om5pCtxZqjjquvWkQqyeFqBfVGTZKzVicksIDShLBQqQGGkTC2dqsTAEBYrLYwGKVekgfAgUNzksxEomkBAFtbFTMB9AW/ECk53pvJiy/4/eL29PmR4Zf/XNc8iNbv9MZe/++n8d6YzPsMiMbjpAREvFm4e98BHxlmjbm9lsnmxPT71kjw99LenhIH5rhBRSLY2toSGsTXMzMzY7o819z7Dca0elzwCS1sxuvx5rIIlvkRCzguWvfgqQBwk2jbrnx8mkNl5QPg/8XdZPa3Dq3VhGpiUdr74UKyKQWLRkYCKZZMmhajPNIPwBZrSJN/AgB8zYX8FDYungMaJQEA/BxDySxCifSZcJRU/QZiiZTiyMgA2Nhp4tOf+QKGSCrH9sDRQ9h/cFkbDR3PiUyrcJUsgtsRd6Uovnn3fTIcIxOALpREgttC21jgMvO2JwMcNvwsPrX9OnMTj5BOAgB8RyqsSHEVyk337K7QSNvQnSmji6Oi4698DXRocOOxyJZeuynUlIit/AP8s8tnRhm1ppp8JADAAlTsOX9442EgwBgAUFvrgKfRtJHXR7IEzwjwaQHOBJCFrWMAiPrIeC8azbjDS5vShIu5PyQVcTjxzHtXWr4/ZUQ7NEJYtJMFjAAoR/H3eIV3CuaBMWKjOGCAjXs0MTaRefj786g774tMGh0DgGtLOdKkfNJYTLFb3Pz4KLBBMVSXchIerEx3YKpFIW9pIQQO+bzF4zRRSch5G/0WggHNzVhMDNEPaHsSYG2nhHOr6zKsSyWSKG1vaXI+m8sghRBWHjqJN77upcjmtxBLVDEYNDEzewSNShE/+qP/BbPzV2C7tIVS5QRe+tKfwvc86Sr0GztYvvxK1Fd2MUgsoNwM4S1/+A4MgySm5w9ir9JBH3EMQzG0e3a48Pp1OgQmqcmi9tgmfVNz+3Dy9DnRuRrVBva2dtDhlCrUw+76Bbzw+T+PH/qB78WP/8fnmEFYn3nreVxx7Ho8+UmPw7EDRdz5u7cj1egh3hkiPAhAnkQtGsVWp4c17kkkmQ6sEGGTSAbBIBigFwzwq7/5azi/vYvk9DIQyaJW7iITbiBcuxs/+v034qr9+1Arb6HeqyJb2Icf/4lfR7uVRrveRzSWRIMxbpxQUcs4ZFFBmYrJOizPnXsvdXGkpjOjXOFXYn/xnvIu9XstaQKpxyMwcOzqo3jikx6Lq48dRaGQwtzclK4btaLU2nFaQIOh5L7L8eH3fxq9oflLPNI61C452lgvpUPbFziP5keRADy8oJwsQFlkRZT8EEIvHJdBlmUC9OntriJMufcsXMgACPWQ65WQaW4gU7+Iv/3bf8Inv9VCP7FPTTCpkdR/kg1j5qUcpGqeOZKN+amLtZTfDgCw+Wfxz1dCACIeDWSEySaG9EgBANKIOuPAIIJoIi4AgL4VfVds6NzhJF7Tkwh6LGwouSPIGgL2HTiAqbkCjhxdQCTunN0leTAGAAEAFrpRBwA8sgkgn4eaCMiTBb43UOJ+oqLXA6ITe5oBoCG0u+bw72sQDwBon+P9cSal9gPGZle+iKJkhvuTcuRdjK65/9PMsiawktNxMgNMMtEXA+D8+fNYXVtXY6DJMw0BaWA7YXLM4pXFsSR+nkUh1qXzAlKsFYt7sic4lDDDRH6unRdjAECNJYFRBwDYZmnTRW8My4k6DVG5r7LJ5lnhGV7+DOP6nzzLSCFmMUo3asoUk2lOrHrIZjMCAFhX7VtYxPkzZzGVn0KKmvFuH8/+0WcjGaPRHfkL1PrHFL3H6X+K0jAyL1QMEzC2KaVJACzlwQCBiPYKXg/+fP7cCFMrdMbxYx2dDTyTlaSkhsEiAE12ESBOAxJRss080WQW9E7oqemuKVo0pPzqRquJcqWKhpOe8hkimECj943tBi6slRBOTqHWJOvA5BaJBMewHaTijKKl2SBJMKReA6lEFJFhA9lMFOlMWq+Vv8QM6ZI1MsDW5h5iyjYfqPkhuBkEfWV+X3f1FYhTMjAc4NRDxxH0BrjuymOYLUyh22wpVYHDLtU1bOjorcHXQRPcShnVUh3NnS6qu6Y3nykWcezKK8Sk5N5DAEARu84g2k+LjUlBgIr1Kc1L6fE0wOy++REAwIaUAMDFCyu4/vobCetKAtAlE4ARlKwlen0kQgFqe3W8+hVvQD4zhyCcRWcYw8Lhy/Gy22/Hlx+4F9mFWTSGfe0ZyXgKu1u7OHH/Cdx03dXIZ4yurOvm+gHPQPTDk8k995I/C8Ayr6qH1x6TNb+vt/weMd7T7f77vcFQTjO+s88JodEk0y2m6D7KV5lgVW/SqDKh4R/vtdiZ3GcGfeSyGVGtCRb57+G9CkZEfccA1usaSTKdzlupYn4GZP0UJ+Sk/C8tLWNtdR3z8wuq45nQ1HdMLq7rMPd1F2Zo+niardrr8K/F5LBm+GzIpr1nz4KwTsFJ4Ixa+oiX3wMAZOuxmU4ni/iJH/sZNGod7Q+tdgPbW6t4zatvw+Medx1+5QW/gEwmht2dbbGI6JvChn16Jq1mldN+aesd48rkYJT+0hy0gXgsrXM0HMRx4cKqmABWazCNgxHRQCweRiodxY03XoOHHroP8VgYtaoD0HQt7PuxV2APxKSXRDIQ/Z7XmMNemhjKKymbNRBX7CV7Fvzz6M1dCT7L28Uxjs3JLTD3fOfppsGr0miM5asUGHqzxaIYhtI4d5GpDgnF9JHujwFd95uYm81jqpBGv8+mns+EAdkybBRAYolAAn4iaTRbUVxcoUliRgBAJMxzvomDB7KYmyX7s4JyhQlMHL5GUK2zBiUAYH3igBGBe1XQIsAYAAp5RTI2RLu1jZmZsEwAuScnkjmZACp+8I//8DUCAHyDPj6IDU3zVAoPDviFqgXqXMXlYDmRbT5ZDHhjwElwYKThcRFpjMbhzfNafyI43pTQZ+AakjaeUvoHXYiOix0kAMCfQ3S/UCiM5APS+7kEA/86BFSo0bfpCAEAook8zKwpMw28nGvlSKFsipEhiC1IPvC2UEcNmO1G/uR3rGxHy/bNmlugLGLYJPHhYMNEAIBRNX5abgeYucGySCEAsLGxKS1fNp3F6YceQLzfQnhgKCEpyhY11RWdiNpeabzDEaHisWQBZy/s4O8+/c9AkKKKFEeuOop9+5fUqOnAjtmBLsRNDWoU65s7WN/ak1lXs90TdZtaKk+z4wNIBI0JAHytjMIRrEFEzU3xvUbKb2YCBXidAmryXMoC9ZOKkrKmmhsc/QHEyGBSBQt1/iyubGpkee8ZqSOygcUS8VnQQncTHV84jcCXiVLcU3L9FvltUoDxTu7v6sRXO1TYRZJo3TjvBel7RMGw4o60P5uSXMoAECgQj409BkZdENeWPUN+09L7obmUYzsYI4AaUGqqL5kvjjRhaj38VMV9Dv9uGbvmERFLxi09wNFoJ2l8WmMO2fdyHJPIGNpKSUO1SU09JQDU+dsElc+tZwDI8VjTjLAM7FiY2r0YIhEnu4fmUywEQ5pE0fSMhSQn0/VeC4mprKYPX/jyV0QZ67f76DW7mErlUNnYwf7iPL7+pb/BnXe9GLMzbUxNx9Gus/g+gi9+eQW//vLfRzydwpHL86hVT+DDf/FWlFZPICCNjUYqQREzS5fjwx/9OP7pC99AJFFEvriElfUSkpmi6IPSQTvDGdK7whHem66kMpnirJgxWxsl5NKUJjyEPCPCdjfQb5aQjnTx7j9+Oz79qU/grW97OxKpAkKRNGKJPJ7zrGfglmv248//+I/QvriJZC+ETr2NQTiKRiKG3QFwvlIDYjQOMn8ATuhIJSUmEIoHeOyTn4BjNz8WrSCNfiiNWDiLSK+EePs+POGaBTzxuqtQLW+h2i6JAfDCF/0eNtY6aNep/U4qEo40WosRTehQVs0g93QypBjL2cLUVAblUhmZdBb97hCl3QoOHzyEanUHiTgPZIJ4XP5tOekGAelvPXz3k27Gc57zI8hkCQiFkMinMGzVEEpEsbVaxj988Rx6Q4ua1GPx8B7fabD1j5PPuaiSnk1/aZEzLpiMgvlov9hgx5hhTCWhAwDsXPEAgGvqWJYNQkiii8KggljpPFKVc/jAB/8eD1WyaIbnRvnBPOxVmymulGeTBwC8GSEbSueEL4TAQACbOnAiybVyKQDA+L+YnjkzKeIZwXtj+wOdpGMozhVRKBYwUGXH5pG+LPb9aaRKOUs0kUSTJrYhYP/hI0gXkgIAYknzAJAXivMAGAEAMm5jEsYjpQCEEI8RSG+OAPbJ+kFGeBPxug8v6rnFd3q6ecQKAAAgAElEQVQskLzW3YGxjuZvMjgf82QAwKjYdzc1FjEaqQBsnVvmPUDwirULz0/JFZtmAsiGirXG5uYmdsjUAcFbUnm5v5rxrElvzexO78HR3PjTeTZqYkRPm4HFGPJL+DHJRXhuOsqwADvluLvCnk2055d5Yy/HMOMeyuED92XuK2S9SR3iJF76Ot4ePVnuuQ8Bu6UylvYvS2qjptB5utADQdRZmgt2OsjS8LNcQT6dwy033WzDkWIec1NpeYRk6VReq6v5TCeTJnNyGfRsQqzhN5NFsQUJFMmozjwLjM3G60K9q9y6rNiV9p11BM0k7d0rRk3sY55fjM4zxozFZnJCz9rD5BZMWihXq1hc2odTZ87gwePHNQElS5RmhvQYqdTaaPdiOLeyi9YgBkZtUxvPhKd0Kqr9Kxmn+zhpvXwfxmCkN0AhDbDvJ3BhxpdMQhnI9K9aayEcUOfel1fB7HQBu9truPnm63DkMKVnU7hw6iT2NjdQ2dnF5YeP4NDiMhrlChENGSuqPuWV4UNORkIAVBp1bO3tCQDIIIPGXkPPWiGXw7VXHxMDgDHKZEUaPdxqzREDgPJOx1qlVEtDkREAkBMDgDUkQdqLF1Zxww03afoajibBSPZJAKCQyuCjH/oYPvupzyuSLJ2ZR6nWw4te9grMXXYZVqslxIoFtEIDFOfmBQCcOXEa1Z0KlhZmsTCbRiJu0lm/ZiZrvO8EwBqqZB5JI1avq0M8+3Py6/33HdVEXF9a/2Sacj26waXznjJzowDxZAqVWkMRbAT0tRfG4/LGarbMo4R1uO5BPifWIust092bQssPhDzLx55lzto48LCan0D5WN5ljTnXCBtSel5QUsTzkw0xJ9RKYXKmkNyrNW4jK01RrzZI8aCnHxpd2oeY3MAP1iYHkKM25FHOPw8AMMeei7nbDvC0pz4TC3P70ahRDsFnqIUPvP9d+NznPoF3vfuPZKTZ7bTUfzA1gOz5whTBYnoC0BC+ZZJgF1fIH83Jf7VCPwWCaGRARLG2uqmkHCYE0fjO/BXYmBI85PM+wC2PvQGnTx2XwR+BOwKZ3J8JVjBemgAAmdJBhPR6nhHmH6K+ASGlpPF18Jp7BoaeKSctlteW9ifuVWz3A2nmdfIOoH2NDEj2ZexPZG3c73KH0x7HvTaWKGJnN4adXTIV2HP1NcAiIMY9ZbqYRSLONWyxuL75n4xtFDtvwPjuWRw/sYYh0hrEMGoxkegjm+7hyOFZYNjE1g6NpNm3MYZdPAj5lXB/HgQhAQCNNnv5HNpNe0/JGIHLLUxPBwIA+MwlU3msrFYNAPjgn715SN21UY2dkZqEJYYicXFZvivRc++m6CjS/He6i07QczxN36OA3AB98+2bC9PFOGoii+hMRjESXCSewkHk3ppBo935ZkRTSV8sUiPd6ajZZ8yN121ww6RJDA96auD481kM+BxdNpRsYogakQpGGQU1/myweQix+TV6jZ/6W0Mqyo4Oeu9QyevEoswDABONmH/N7sXqEHTov2/ueJGpoxR9LxGXbsYj7vw3QyW5EZlxDh9I5h3z4Y+Go/jW17+GmUwSAZF35x7Nxp8mFsqz1uYSSKfXbPcxO38Ax0+t4JOf+kcglEQoEsWRK45gaXlJWe7m7G6UGHkg8DVHYvjmPfchlsigVKkjFIlLN8ntStdJSKW593OCwkNdU0reJecO6vX/kyivAQCmWyCaZs7v5qDsYz74zKWzDB837SAbf06y+J8o7ew4dFDaBEcTcm/cxL87Wo/AtwkWwHij9LTRSW6CTWXcEzeh6TcQRkXshIGTcsJZ7DuaFqcxnICIykjGgos75Hthsz8pARAoQGr9xPrxwJJ/jUQnRxRnHjIsVJ3cgX+WY7MJwfSaPUjmi23f8FvBYJRu0fk5PWGRR8NJlwzgQUC/7ifBPkpxfDPFzxMDgBpgp0k0JJO0f6OC+vzadquJXDY7WiOzM9Ni5fA9ddo9ZNOkT3XQY9QedafKaQ1jEOqjG+qj3m8pKYL0w4sXV9GsttFr97GztoNipoC9jS0szSWwsfrPeMdbX4FmbQVT+SKGwyIQzOGlt/0Ozq9uIpONYG3tQdzxxpfihqv2IRlqoFlvArEpBLEp9IZxfOSvP40HTq6h1YsjlpoGgqRAr1qjqQ08nSYYRWplTRT3RCqJAaNWwjFUyw1srm+j2+yi16yjsrOubOnqzgpe8Pyfx8/97E/jp3/yp3Di1HlMFRews9vAT/zYs/G0p9yM//2B/4H1B44j0h6gsrWHIJbAMJNBPRzFic0dhNM5FaNsxOipIF10ZIh4OonkVA6/9OJbsVquo9LsY7q4iFZ5DcPKg7j6QA7P/aF/j0ZlA/XWLpKZGbz85W/DqVN7qNWYz818a0aVsTFiE0izw8Ccy0PMQafch89bC4VCDpVyWaANfYt4oKu5jPLp76vx4d5BJ3BNyeiAizbq5XVcc+UBvPxltyIa6SG6PAtsrqDdaeCb95zE2i5p6WQAjNecm43bx3waicsBNiaW811xa1qNrpdkucGIGtGJdWrr6dISyaj03oTJIrJYoDPTN4qO5ByRUIrjNSUppNHA1HAb2L2Awe4O/uTdn0aFmbuhvGh+1JKKmj9q7ly75kyjXPfqTEdd5JP1SlovLPhF/XUJACwE45EAyThzxbm46QfCNcwpiGckEQCIYGpmSgAAGVVilsWMhUVPFp4ddL+Op9OodTpi1xw8ejkSmRgOXzYvAEBMLovLtlxuFvSkaZJ5FTASjubABHasWWajHI8HqFU30W7X1GBrWulYgA7j03npz1Hbk6yJ99gqJ2DmkuyTBFx0lYtFNAuWSYCH5on+7yHUqzVNfQhqcnLHxpDfm+cpawhKEQUOd9piBNTqNRkB8iwVoMwUAEWPmqaa54cfdpBVxjPOP2/8Gk4NNa1WDcP7Ra8MMwxkw6oyfhQb5gxy9Zyas7c3vhIgruKcDbGxjMjWowyAk26yInnKio3ndf+Tzb8Dy3i2k/1x5sxpzM7PSoZCKUC5tGexf7WaCuZ2s41oKIrpQhE3P+ZmtJptVEo7yCSoQ+3g8KEDSiDis0umT6Ne1fnKZ9I3VuZtQZ8H07HrzKNUiOcuJ9Zsoh0QYPFsEM1adHAnQ1ECgJ4Bm7ZRO68EgsCAD53/8pXhhM3AAg9GERQ5dfYMLq6t6XPOnT+PYqGIcrWFIJrDidNr2KtTa8uJfk73PhqzGi2TNuNWxcsiUN2XiIZx5MAshgNGl3VVJzH1iJ5J1UZbru2xaBKZRBLDbgvot/Gkx92E6ULKaX2N9VjZK2navzQ7j9lCEaH+QEwLMhzkWcAhBvftQR+7Dcrbqqh3Wgh1wygGBVQ2Skp3ovzzxuuvE6OR61xJAI65IgDAXXevi1diFZMoOMUMhzCzbx7ZYl7nOhtT1gbnzp3HDTfciCEZFwR8STmOpRQ3xq0ql8jhlb/2coHhlXofhdn9eOD0RfzPz/wDTp46g71uG6npIqIZ1mGkFUdw6qFTmC5My/lwbiaJTDqm1AbNtyih1UTGzDhHKUtumGCreVwny2x7AgzzdZTvIzwL0YO44+bf4vg8NVzmoaPpvz1dGmAyhi+dwfbOHnKFop3lnPCyORS7h8abJlvlvlDI560XYR3j2Cp+kG7gtDFDbQ8LHBvHf8Q09QYGXDqsZC9CwIrPFOMA+WxaGpPt1zrR5BPijP/c92CdZKamxlSwe+9ApclI9gmUe5IhpF7rURBwnn+cotOVv7RTx/N+4ZeRThaws72tM/yqKw7hnXfegVtv/SWcOHGP2IBThZzkx7lMXlLAWmMdUcYXaa0agMdfBDNbLXolJcYAQI81ewI72yWdqRwktvtkxibEqOx0WcsydpMpIGHccMM1aNQrMnAla4v9Afcy+pdIzhoCKvWSmnT2eLyujFekhxtBX8m3BOxSHmyMhMlf3KPYcxlDnPR/nsFkNkTtTODEv9nU0KrTa4tRxXNVcp4hqf9FNBoZnL+wbb1xv4sozXoTEXTbNcwUs5ghwggydztie4gFZfEOVifDWGTF6YO4556zzDiRp0y9VkIuF8VwUMbVxw4gFKKh54aGNOFICrU6JSJk3ziWfBDB9m4FjTbBuIwAAMkLgj467R3MLURx8OCMzHHj8SzOnStjZ7uG0Pvf/+ZhpVQBkXQCAalESlruZILZlUSqGHXDbEZqD1qi7XGSSbdXIkcxUrgmrqu565oREs3deCB7I0BPxedDqWk/DwY28S2LEeHN5fWhUYGMEFKmv+UUWF4ErolSFA8RepkNWVOmKSOLFqLzzKeU5JFGFfbz5exPlFnNk329aGI0x2v3zBRIefLq7p1Oh020Mwjy04fJzcsSpHW4S9vhCTyjeoUO4gkBD9LXszFU1J3REYk6EnUvFPLIZHjjjUbkfQosZsZ013yYN9Y3BVqQlZDPF/DWt/wB5qaKiKlIpH9AQlo2NgkGLFhxKPoT88FJ/Vjdwic/+VmkM3lR+G+88TqkMma2qDhGbUps7AjORtHs9nD63AW0iYJzmhVEpUKljqqQy6PH++IKQhVP3Kg4mVLB4yUcjvKieKgJjbwOC5Na+GZTGasshgkGMV+XIIhGao6BwULNRaCIQaGN2oFVRPWI+HkzRE/R8q/PuWLzWTO5hDfmcjrN0c5pIMB44jghvJy4/35awcd/dIg5jwhed15H6h5FNVNma1yZyXwWueEQcMrm8wJcWPjJEZYmbzLu6+n9cyMVG8ZJNPhgMn2DBTjXC0GXOKl9nY42ST7DoqwjpM/jdSWVUEWY09OxqOPPkTkgNW8uwkeJHi41wN8PD9ZNMgNGBxFzwyOBDKf4s/n1BApItyUjwJI8siPdFb8Xi5xisShgjq+D94EggcWKmeGR5XcTMOGzZppbrlsZP4bCyujd2drB7u4O0qk4eq06wt0WdlZP4r3vfjNWL9yLK44uSO+bK+7H1Vc8GY977Heh06Er+DY+8P4/QjJZwu72eSTDacTiOfRCKbSGKbzhzX+MuaWrcObCDlLZWXT7xhIyIYk5xRp3xTkCswmIG8Uvn82iUi6htLuF9Yvn0K5XMFPIolkt4V133olGtYqXvPglKBamceH8Cm66/mr82LOeiki3iffd9S4MGy1MZwsolauotrpIFudwdqeECt1e40mE45aowusjzS2ZPb0QbnvlK7HVKGNA7xAeLIMOspEeQvUt/OKPPQOxQRW1MiO50nj3n34YH//kl1FtJjEMpZzxGCORkqhUKwIMC1NTogDSxZd56tT3iS5HZLw3QKNBd9ukQMaZAhMUAgxpMBVEMdDUaoh4mNZ+LWRQRy7Sxov+80/g6GWLqFY2cN8Dd+Oh08dRbQ+wcOg6dAcWDxah7jaWFE2zP2SBRjfhpMBLTuz4cYIUXC/aJ/hsC733RZRWonXUE9IAA8hstRPg0HyeUwfKKMIEKoBkxxhGjRjQj3QRDtUkx0gH82hXWogFLeSDXRS6J1DdWMdeKY13vutvkJjZh86QSSWOFi0wzxhJfu0IfLxEw+qkR9z/WKq67UUeADRRCvPgpuuAnS+5dArpJCnaVUUlUT7h93dNOxJxZPIZLO3fJ3MyNvNk0QgglYsxAe0IOoMhWgQ1UilMLy5ien4K8ws5zC8WJW9hUUMDJ64369Bp8JTUOUAGBBlifA54jWmyR5forY2LaJPRETBnnHR8ntMEr3kW8zb4a25JOyObfXfPRBd3xbIlALhy1Q0bOLX3wIGYcaNz2OAcLzubZHqoNnCMAIHaTobgI4Z51tu9YQHF2qKtmscbc/E5YQHIeoJ62Brj5mR0xXgm24f4i43CdIHyFovJ08ddnJ8KSsfAUg1D35QGM8eTMh6WQ7W8RaKqd0hZpc6de+M29e657Kgm0Z7O2LAmjTRJcbWvZ8PcIYzuYq0s3srSfJSp7eiv0UgchdyUmDuz03NYWjog2VUuk0a/3UC1vIMrrjgi9k6E2dW9lgOz5Ho2lrC4vHMDZByQ4/GZUZcxBmu8OznvMX/5uLCRhxInbJGI6qE2Xy+vO02j+fnOdV0NLhu9SBR7lQrmlvfhQx/9CKKpJMKxqK5RvdFBJj+PL375W0A4g0ZrINd30sOlygiGSNIojBGRjbpqO56ZbLqWFmeUJJTK5tT4l2t1SQxoFMczM8n6gudyp4HvecLNSIS6SMdCmC8y/aCEVp++B02snLuAx1x/AzLJFNr1BpJx88zhe2ESUy8IodHrYLtSwtrOtpr22ewcorsByit7aj4P7F/C0SMHRQWnpphrXAbRXqbokDO1mz5GlM8bBmgEQ8wsLyFX5H3uIdIfol2vYW1lBdfedL0o/H0aEEfiSCayqOzWkA2nUV8r4/WvuR2zBw6j1Olhvd7BkRtuwmvf8lZ87ON/h9zsPBKZHA4eukzT8tWVNa0NDQtClCl0MZVP6eyLErmg/FTedMYUERtnlNJh7BjGR/MpUfP+sKbsUXrV7/DhCTBBn3XpAMc6dUtq0jR/jCQYs6k/RKPNPSKiZymXK2g/IPBp7Gfv4TUeFhnV3f2cAQeZEUVMUt5IvzPKdjm1tj3QRRt7jwQHiErGzGtDCRS9wMhwpb+IjEfN1I71E9c789+nCgWtf9ZwXC+Sk3LtOG+y0dt62JWalFDz+9sjNPZc4T3KZfP44Pv/Eh/6iw9jb3tPTWWrUcLtt78KuSzw5t9/Per1EpaXpzG/MCeZLmPH280aYhG5yui6cp0SRKPvAv/jW1VCyoBndJSemWjW22IY0M8oSmPjEPcxDi3JxCADqwUuf7INyDpcXJiVDIBeAIxe5vFAuQ5rTNYDNLRkH+MT0JjixrOXYLVPpfMSauvtPNvMWKjsyySTcxR/Swzw4I2l01myl11Yg2qM3YRhDMNhDrulFtY2tpFIs07qC0jtd+pIxwMszeYQj5C1N0C330Fr0ENAiVXAvauBTAJgvHQqNYtGPYSTJ9cwVSCrlOuf4E8dy8szKBZTWFu7qDo5lWSd2UAilUKr01RwcRCksb1TRbXWRjRKpoZ5BLCf73bLyOY7OHLZLEqldczPHcDKuRZWL+4hdNedr2YaoibKRPfY9JsOgjfONOicjtNchgCAXB6Zn0lDgt4AySibDe+2SEqONRs0G6jV6yr0rWg1R+TJJABp7rpd6W74PapVZqsOkMlktagazaa0/GxU+P2MMhTSnzlNVbPhDjreuFFUhsuxZ8PtUR+b3htK7w9mTu4qNRY1ptXx7sVyKffUdXfjdcMvmUSYFyh9Y/hIUIdl6L9NhM0tlJMaNnudUbwIKT4CKEJGO+L7ZvNPFItAi3JfHSXeAyUsPghebG5sGXWoa7qiu955J/bNL5qTboTGGPyPG5L92VPvVNggjEQyi+2dMr7wpa9qo+NU5HGPu1kafMUbUQ8VYbY7KS9s7qLYKZWxsrEJyrQJABAh5/tkfjjTF/o0YXGAjKbv3tHaLRe/ARl9zUY/0i+J0UmQwD07Ll3BGy550yAZDYpiSIqe5QDzOvHjfD5ZNPv3qvvLqT8Pfn3cCmA/NZeu1KUS+H3SEbnG2+YEfDqiXbli9ZGgVNsQuFCdCyMbEmdkZCwAgjCWKcq1odhAp0fiAcSDhpsGi3i693KdJajjJDrJIsfRK0nNZFHLe8v3wffIhrlarlpzOuHfIXMf0h07XbtHMuw0kxtRjp0MQK8rmRylFHigzq8Pb/ipezWh3/VTPjZ+tDRKZ03Cw6/nejXWUFTr3jN5eFjxgPTfi+kcC/NzijQziunY2ND/2RvQefnPGAE3uhdR2fseugf1Sg21jTqWpwvIJ9t4w2tfiH7vLLIZZh7n8NXPP4DnP++3cGD/VWi167jrT34XhZkaCtk+BoqyCaPRjyFIzuKfv3ESH/v451GYOSg9FX0AeIj5/O3RpNKt8SgL804b09NFnDl9UpPy82dPqYhbX7mAeDjA3tYGnvOsZ+ElL3wBPvTBD+Itd9yBq6+8CptrF/EzP/kfcOzIIbz77X+EIVkQlMG0e6LGNfrATquHPcoeaN5FAID7neI6iVBH0e6G8R9/5j+huDyNOg1nomxuB0gQANpdx4t/7rmIdHbRrKxqMvPnf/k3+J8f/gw6wxmEIjmxrGxPJqDhJhcE6ujB0CMan5RGj01QmpnbVZtgZLKkmdGUMaVnuhuhnCCKHvXynMAGPaRDbRRCdUxFW7j2sllcc+USZuezOHjNUdONz8yhW+7KcJGN4ubWLk6duYD1jR30BgRWiLyHNLEKsVHrsLBQwLConzy4jYKpFWiN6cMAgJFHxkTzLyL1MIQ+pw6Rnox08h1qkUOoxIfoRpktXEOkH0aiP4egPUR0UEEhvIF45etoV+u473Qc/+v/fBXRdB58SR4wk0bb0bqNvmkTmIcDAF4mFiH84IwzPQCgCMDATABjkRBS8RgSMZ7NVWTTabkU0+BMP4fFYzyGbD6DfcuLaLYNAGDBpChATbHJBIuI69AihptIjgCAYjGJpWVOBuhfYAAA77v5QHASEkcobDptxewq85sAAK97HztbawIA6OZGdky3R1MuA/jNK87sDMfsC9c8alJmCQWTzAB/xvpYWhbSAhRjzOyuqh6huTAnjpw8R9nhObq+P7NtCGCSAO0ZDuz1xsWKo5OHDM1142i3uvIlGQMAPD8pu6BzdUfsB563/I90cAKs3Of4M7ib+6hDP5nVOeSaHp+IxD1RdPCJ3z3TjdeVtQxBVLIZ+TsBAX6ca9ODr97Dxf/OdVdqVMXasD3ZF7KuTHWmZfL2CIVR3qsK8Einc6hVWWDGFDHZbJRx2dEDQKgjSm2PfixikvC55fPpqCGjA3AsYXm06aI/UH0Nw7+PpJ/exZ57jwN8Ke0TTV6FuHNNp0GgDDhtYlZrtZCeyuMfvvgFlCl5oGyi10Wj1UM2P4d77zuDSrUvl2wa3pHizZfOqV0mnVRzWi2zmegjnTTWCA3MCOQEpGizaXamhrzvXGP0mzm8PI+gU8eTHnMdwr0GAkZ+hYcCfs9vldDqDbCzuY2brr8ByVgcjWpNoDt/ReIxxQdSarVXq2J9dxsBHdOTCe19M71p7J7blocKAYAjh/fL+LOnWDFLnbmUn2h1pe1hvD709BiiHg5QXNqH7FRRrJ94f4huvY7z587g+ltuQpNgJ6nMQQSpZA5bF7extO9yfOa9H8XffeIzSM7NogyTnN36mteieOAwVnZKiCZy5r+TyiKVzODBB49jdm5e5z3pzZGgJxPFfC6rqFiee+r0BFzYM88mk79EdyZs6GjpYtd8B6f6cVH2b/uTc4XR3sg1b/ukY465OkYf4x4QT6FDzwemOAh04uu0FInxnmWtnzWQvg8wJigbYQIiXKvck9i0k31kPmZubOCYT14a5kFO9Q+MveN+62TGYt9quh0I6GPNtLe3h6lCXjIU9TSuDjR29He+Nn7NPVx+5V8Dzyd6EvzS834FqxfXcPbUGRwikFzfwfv+xx/jwx/+M3z+859EKh3C1FRWNYSYUjpuKeFpWQqXvFGGjqXrUxMCY5oQ5hb9n2lCHTEvZeYXUHuTVG+hwcqQtWBbVPpMOoFcNqn1uby0gK3NdYG/BDa5387NzWKNfmg8fwdO8sspv6b9Y8m3X4fjq3SpXNtYI7zcbsDj5XmO4aTr501qHUXOs4MpmwwhhUZziM3dqtg1fdLy+Zx3GkjHgUIqwOJMDoNBA/VmFRGue+5lHQI9YURDLcl4I+EchoMEzp3bQjRKgIPnNmuwOmZmslhansXO9oZjiEBnFiW4THEiSzUI5eTq32gQvOVAkFspq0BKtWvI5tu47OgMyuV1zE0vY+1CDyvn9xD6wHveOOTB56kTpVJFFA82Flzks7Ozo+k7YzPiSTbefNMNNSInj59SviULel+4c3LPxc5NlKiaTejp5Gh0Hxad/mAg2uYLJtHduGmGSSM1FEzmgJrgW6Gg6T83FlLeRR23aYsdVtaIqTF0dBkubCuApKwZuf3zNTDbWbmKfICkp6SBghWwvpjgAWyTi7FhnH+YhAUpx9Ojjmbh4ZtCv4GwYGeTygNFhY0Mi8h4iCOdTBkViIZ2TmtnAIBNz1l0WJQQsL21o42CUzhelw+87wOYn5lDjPRbl2EqWmvIcnT5XpReMDSqYzyeRqlcx4PHT+keE0h58pOfqA3a6GWm7efGyEaffz59/gIqdaNNtUWbZLURQUu5qREMRft3qBkLK7ehkwUg2poz5Xs0AMDTdFUgsxi0almNMZtivn6ZMur1+FmfuxuDIbpEWp2HBS8Sm1xuAnK/NjdFbVT+uTC9mHOYdq9xLOGY3CaMlWDFl9/8v32z9fowf0TonFEulj0H/B8n+cxDJYDhHlRLNqC3AYtMor6cvNFgLRJGMpPS1zGmzwMm3Py58fN5FOCkTcNiaDhZ4gTLF5gW3cQ4tzD2dnZ1DbieOEUS9d4Bckq0iLogNGcM6NepB+v82vSUPH+QG6BBF+iWAAA+j/xanxbgEwf49T7Rg//m6bUscOdmZxCPho0Zo0LBmDmTOmKPWk/KEvhzuGYocUkXUjh76iy2L+yitLEOdLbw7//dNXjmM29RXF1xah79Xga33fomnD1Dt+UOHv/EK/HaO16EzZNfxVwqjk6zg0E0B8Sn0UYOd7ztTxFOTGOvQk1uEggZUOelHxOzALTYhLCQjkVRr1FbvIFcJoVmrYrtjXU06xX5VET/pSn+3Te8HlddfhSvfNlv4J5v3Y2pbAo3XnMlnv3DT8Obf/sNSNFQq9FCr9NHNj+DzUodtWFYjswtRrrEExYjRe269kNOySO4+qab8PTnPh2blW0MRUMfIDYAahsXcOsv/jjC7R0M2zsCWj712S/j7Xd+AEFiGQiyYkPxXpRKe3oGZR7VaaE4XdT+sLu3h7n5BeztlRR7yOeYX0MX7wzZRnxj1M2GiWpbgclnLBnuI4Um+qULODyXxLOf9hW3VY0AACAASURBVF34d999I0LTSYCUwchQ4GE4zsKG8TtDpY0wqqpSaeDUmYs4f2FdAEx/yMkR9yUWZmRx0fzKQDXtmQLtHI1yQkzgWQA6G2zh2fpzbIB+aIgeh2IDINvmYR6gGico0EE4qAoAiLSnkAkSQGcbU5FtdFc/z+MWH//sOu5+aBc9vqYRJZR7jjds0sGk6/moAAAlFIpEtNduYCZ9MPh9TA9KozLKYsjy4uSfOmFGFZEpYHIk6pejAgAWlxYEAJDW6QEA7gO2t0bQC4VGAMDU/DxmFoogJnfo8KIm+PyPNG5pUyM0LCVtmmeC6exZ1HYdADCUWWcfld0ttJpVuUEHDgDg+WNnPa8B908Djd3FdywNX0g7MNidv7o9MpDiNMjM59Qgp1LY3dlBYSovj59MKi2GE83rxEDzZ5AH+uWXMjAqqDf1VYHI89Di+VhnkBXEYkoT+9GEjAwMOz/Z/PN7k8nHPYCTJZ57bNi50miINdnY+j3YA0Lca/mccn/k1xC84O/mVE05Fhl9HRX6pAUzy9p/DvdN/3n8/eFfr+9LOZDzWTEzRTfwFFuJdFAa9hLA4USxjUQ8IwCgw2x0NtAtkzPtPzCvyKpQ0EF/wJrs0QAAv/u59fYoJmP+pByfoWMQ2dO6Cd6ZJa654muI4iSfqunYjDkqt1iCNCENQljZ2sT9J49jSBr3YIBmp49MdharGxWcPLWO3pBnA5lDlKmZxxJTEVjj86zkW+NZKJILNfm1qm49ZTKsr3hOUYfP9A2yuJ7+1KeYn0uUFlwdzBez6DarKFWrqPWYlBTIX+HaY9fonG2SOct90BkAx1NJrG9tYX17G4lsWrKrequJTDiLbCuL9VME0RqSYRw6uCTjTzZCNEH71wAAthyk/zciYRQWF5DOFwQAJNjMtlo4dfI4brjlJnSiIQw4bJCPTAp76yXsW7oCv/eil6PVHKBO0HF6GquNJv77R/4K//j1u9ELxxSxyH2Zeff04Dl//gJmZuckpYlGmfbE5yiEbDqlQR6BSmnEHBOA19wmqnauSzDGosn5Do3Sq/5tPf53/OxJAMCzsKweGz+DHgBQBmo4ImCbbB8DuAm+EQAyA0tf/xsAMH7+Jd/pm1M89xU/9GD9Lomkaxyt9nQ1KZmYrtYZ9ntIx409wNcs53rWzzwTAtZpJoFmqkeRTCPKe8jY1PcycEPeGt/h13ia7YwBJ6QY6neixlJ+9jOfA2XPcHrfruPG66/E6177G3jpr/5nhEINzMjsLyKwjIAH6f3W0lO5YL4oHGQRCNCMze35ZI1wKMpGVBk2PUbI05SVdHhKACxlR9GoGqYag4SMHUmSKBHDQODY9taGhpaFfFaRoIlUWpHNPKd8bynZ78jY0VJUxiDlmAHhL5nqex3QY2CH+6hFd1pMvYElLv7dPtnwe4IafcbkJrFbbWFju4xoMmPS9UEPyRgQD7Vx5dFlDLo1lKu7SOUzaA/6KNUbyOUzAAFFMtM7USSTRayvMz3PpHbctzpdMkoCHLlsP7qdhp4z7i+k9xMw7YHXkTVXVgAA5Rw0Oe20ya5O6PweooFUpoGrji0KAJiZ2oeNlQHOn9lG6L1ve7U6X94QNgSMbEg6J8VKpaoL6135ib5wQsCJNW8EL265VBEAQOSab7zZJnocONq6Nf2Th4DX4ptEgLZKQ02Y1CRo8uEmIqTUhcOiEFsTMFSGL/Vxog87h1wazZH2IYqzTPq8Tt8jeGbExnsms7+OZfhqmsENn/FaQv68e6ejcDqkUJRo3e/Jsn+84rxBi9cGjaOAJgobZRUT2AiZ8Y2mM3b4k4pmkwP7GYob06FlC1yFSiSqoru0R4zWJsjciD/5iU/K1IdFEL9GW5w2WmMX8LXLnIjT+y5Bkxj2SlWsrJmUoNlq4Pu//3vRaNSEypJ2LxaDAAA6G4fw4ImT9ncBAEa9FZ3UTdPpQkkAQMXo/w8AQOW5kgeMsmUMgMSIbKh8YN4CbhQO0GFhV9ndNVzOafBV7PKbOVmBN8gbx7UYQKSJPYEBh07bhM6VqJdoVR0yqBf47XCrj5sZywUcXOC+mW9NyATg/SDVX14AXBfcQGOc6pIBEHOGjYHpP0NDMQBYjPBAEarZtYm6mA2uqW+32qKUcoLlWxwWvvx3bruc8lTLFdSqVXPp5cbrYgDT2ayYHFJFPswIVK+V4NfDCjzv3SEKIPOr2w05T/vmXQaD7nv5P3v/Ac8M8AkdvPaz00Vk0gaCeRdhP/EyB12CYy4Gh74Ojm6r9R4NUG5UpEerbtXp2InttRPYWL0PP/GTT8Fzn/t0nD+/jsX5K7Cx0sf3PvkH8YTHPwZ7e6fxv//PXQh6W0BtG/12B4niPnS6MZHWv3n/BXzs459DH/TJSFnqBRlRPsLHPwYhrqsOporcuNdx8MABfOUrX8Gh/ftRr1awubaK7Y01xEmNbtZw1dHDeNsf/D6+9c2v4bde9UpkkjHM/0tD86LnPx9vfPWrER+GkAgiKO9VkMgUFP9HAGCj0kCdPK0EE0us8FZONNlGQRLRfwFkf+O1v4nV3XXRQckASAZh1LdW8HPPfipSqCERbqqAuOf+M3jFa96CcHIZ/WF6pNlm08HYUO07g55odgQFGbnFffrAgUPSUl64uILdXeqLZ1CrVpCOs8EIox+JY8iIKDLJgqGosgQAckEDkc4Onvm078Iz/tOzgM4eKvVt5BamLWYwoIyFoDBlYwTK0poM0IG70ezhzNk1XFzZRLnSQCY7JS8SFh/auwmM0jR1ogCabPT9rMxT//wkzcyVrOFg8RwZBMi0WaCEUI8D3QgZW5QAhBFuZlGMZ9BvrGE6WkLt/D8hGU3iXe//MvYaKbQo+TehugoF7c6jRBjLf38kAMA0n7yPpj/3AACLnwgHoQ4AUApALIpkPCoXclJtacREAMC2OU4iY8jk0pcwAFiAsxkZjYhodsuz3BBJFObmBAAEAScD+6WV5tFLoJ0O+ibHSGiCD0kAeHbSJ4ZGTwRdjAFQL+9Kp0nfBGYy9wYdFVNWkPE6s0QkEOsAAGdS6KUaxui3PdbARiuWtRc4toskL2ysSIuMx8UEYJ1AoNPXC5PJKWPTJ2ea5yLBCJpq/3CRXGQA8BjoKs7PWAEe8CRDhPsOf4ZqlRinKQaeEnQ1SZWL//OpLE5i5Z8FPQ9u7/JMGz/V599tMGEMAu5znvLL+oSAwIjBIDMri7ji1/N3fb0YBc63ydGSdf18RKQaFNLnGW1GCccAyUQGiQT9XCAQsVrZQTIVxsxsXqZeQ7QFCCijRwA4ASrPABi19Y5tYyaP3+mXB0IE7EycJfozBzW+MXQAgAzzXC1GEsKgyz0irEl/Ip3S5D+SiOMfv/RFdJz7dbMzQDxJ2VIYX/7aAxiEKCMiANATTZaaeNVVlJuwOZCp51AM02GYrBWbwJKRSv2vtPedNrLJGJ7w2BuR5DJqVbA4k0UxG8fO5kUEww5iySTW9+roDOhFUcflRy5T02g+RObbxPd54eJFMQHJFtve29Ugg5GG/foQ6U4WF45f0N58+dEjOLB/UawfmsxyH/VGxeMrfykDIMQJIMHBKAGARSQpZaCUl1ToThunT57AseuvwYARbTw/SD1u9JCNZrG3soc3vepNSKcK2G63kFlawr5j1+Alr3oNvvrAcezWW1g+eJmGR9lsAZsb2zYYI4Am6Q4ZhR0xFdisMcEqlYhpv6I8TDGrCiMZsxgm1PLG/vnXRtj/D8DAJADAL/fAg0l7x3JTDrqa7hwhIBaJxGQEHotZMpEc4JVW5ut/XwP6XiCkdeW9oXxjr7QRV1fac89rYSkavrbR9x30QINX7ms8QxU1Rzo8mR1OEsCGm2t+YW4OnTZfG9ejGc0q+eRfAQC+bc1NAADcpxOJCLY2N3Dri1+K5cUlxIIIvvHVL+EVv/lSTE8lcNc778DCQg60jWL6UbVSEWCwt1sSYN5p8ERxiSeOmaKJP5k7GuiFzTSVsd5uiEKggCkfBPKbzBn3AADZs85clP0LmWxs+ulrxrpkcWFOTfHO9qaAavYLTHmwATGvi4ERfuDsJRIPf4RG7Ac3rPNAoB/0ya+TPiSKqyaY5c8ok96ofBAWFJaPB6OmK80eTpxdESOhLqZGGHHax/TrOHxgTmZ87XaVqjpF9TIJhHHOAbjOebYNUcgvYK/UxuoKWQBxsYD7AxpIDrG4bwbFqRz2dncsbl3tbWAMAL4OZLCzQ38bRhYaABCEDMAPwh3EEmVcc+1+VKubKObnsbUWwpkT6wi97OeeMZyZm8WBQ4elzak322i028pelV8BFwFdMyM0i2hqQ6JpC5sRbqpyrXUO+57mOPnQURPDg42HmgcG/MIiNSpZLCKVzapQ4QSNk2PG0LCAXl9dxf333SPU69prr8ECN7hkQt4C1F9xCpWiNpZoq3ful7af385o+Gyg2PRzYUvr1+1Z1JMmuzadkDGNix2yw3usE/GaaEt1+nYEabI/4sajzWBiIuRpoHyI9XCL4WBNPt+XrHA0obAsZjZ7PvrI6w1JlSIiSZaGIiIiUXzta1/H17/6daRiaSSi5lQpRgLpV6SORiPOKINFgqFynARsbe9ht1TRe6fm/Aef+hSUKns2FYnGRWeV4R6L4VYbp8+eRySe0NfTLdz0t4bU80GM8bV7zQyLEccA4Mf4OjwC+egSAEefd7R4NfqchEWjmpxb5qpRADUNFxjhOBf0i6hWLbfVsUzUIIslwQLS6K/j4nx8AAgAIFhE6teoirH7Ozl19qDA6HMmQACZM7nicgQAuNcmXzJXoHsQQHnIpPOqqTepBeTqzmY/YS6/fO+k9jBqhJ+bTMgkcwQIOZMtblCcYpT2SiqOVUw6kyi+/lajqWkHEVFN1aUvjkgKQGYP9WRcJ8zDNcOm8eE0uYF6Gr4H2HxBa8UrnZq5kZEmb8WxlwfwOvJ9TtJiPQDgWQLcQ6hDFX0wPY6C8/fMXF2dlMW77k4uODZ/Yb72CELtKGKhEC6eexCbG8dx/OQX8fRnfD9e+IJfxcqFEq44/Hjc+qLbcO/dX0Uu08Pzn/8MPOOpj0Goto5Qr41Ydga9QQKlZoBYZgFv+oM/QXvAaLgEhkFMZkFEtZ3CxZ0pQ0Vt8hf3olyGhqN9nDt9ViDAvXffjX63hVp5F8VcCtXSFl75m7+GG6+7Gl/98hfw+2/6XaRjUfz2K1+Nv3zf+3DuoRPIJ9Mo7ZZFJaP7fx0RrJfrqHH9cj24ZpFTYiLr4WgG5VYTr7vjt1Hp1NDsMYljgBw1wpUd/MDjr8VsGkhHLarv4noJL/zV1yCa3I9uP6nnlwUGfUA0WeCeHg6hVC7r/jKhZXn/ASQSKcWmxRMp3HPPvfIgYeoKm1KlpEToHWJgQJjPxKCFeL+GQWUNkX4Jlx+Zxm2/8SuYOjgNZALUK9uStyTCCYARhGw0On3pTOkWnEhkEWbSw04N586v4eLFDYECSiqgLrg3BK0R+nRvdgi9bzSdT/po3Zvy0yH8QvqdUZMiRQNEBhGku25KGhugG+4gFG4KGIi2MpiKJTGguWSkjOb610Vn/IO7PoVBdF5RlRIa+yfCUf7trxOsBIEDfhbhJkmPAABIwuWiCM0R2jwAyCrhtc5Q99esCwBQk+0AgEdjAPCBFbMuiGDI9U/JVSSK/OysAACaC11+xUFFMIXC1LGTtjkGACgzIQDAS0YAoN1hLBv3KTJRemhWyzIsYpwUTaIoJaDmmq+NWlGuzUsbSE+jNYMweQS4X97LRQwAxro63xOel5QCkDFHIz+m3UgPyz3BNxCS7FlUlFH5NbORNjTsnKHZuNPYj8W99n8BE+GRTNBr+wVmsushvZ8eAi5y2A8a7OXa5I/xn5fKO8ZgND/LMxMmJVGeFcB/o5cHAQ7+jElwgJ/Pf/cGyvy7j2Pl79Km8v20fU44z0iT8Gg5yDLHIgnp49Bq8RygO7blcfPJ5OVrNvcwO5dX/FYszukspZY2dTMAwNbFpRIOu4ceaL+UKn1puT1ZC3pwxTdhot46IzOTUFJNbKelIp7pIdTpql4i0E1D4J3KHvIzRXzunz+PCpNcEgm5/jPVKIjk8E9fuBvdXhSRRBZkHyum0PnvqCHomEcQnxNO4SkD4p7HM5QsO3qK8OrQWHlpfgbf+91PwIUzD6GYTyCfjmJmKoUzpx7A7Gze4vxqbVF/qeM9cOCgqP987piaweu/vrZm/iplAvB95PJ51aG8Zkf2H8XuuQpOP3BarK2rj12JpX1zAgCYpEJn8fGAabyjTEoARgBALIzCwoIDAHqErgUAXDx/DgePHkE4m0aQTCEcS2FzYxf7Dh/DR+96L77091/BcBhFNx7HRrOJ1/7hWxGfnsW57T0EyTRyBcqDQgIA6FvjwScOaFha0fOD8grVn8O+4haLBQ6lmLpAdiZrNued8zAN+vgs/deEJP82FOCRGACPJAFgA0UPAPYK5tVlee/KeqcMgIWuk6vabj4JANgeIGxjImLOmLscSlqt6Y1Rx8aIzhtGHi9UTpH9Zj+XPhec+osNEDPwaGVlRfvcgeVlMQW0tukTRm82F6X+na7OiAHxCJ9EyVciEca999yN9/zJu/HkJ303Hrz3Xpw58RDe+pbfwQff/x5srJ7C7EwajfqeAF/60LAfqdeaiIbjaDUIwtI4j54pMQFgSu0isB2YgbJMyKnT51kkoI8yEPML4NmpE1nu/Pa7UsAcqE45VJvRe90O9i/vQyZDr6KSrTPV4g5cmmBtq+dwf1df6PZrfwn8RF/3VPskGcYGMmjPszmj/q5UMfZoSrjyr4vnRghhDmxC9NTIodEN4b4TZ9ENYqg1OxreRcNM+GkhnQD2zefApMRKdUdMOZoPcgBLIIMAQKMxQC47i3Y7wKlTF50MhcbCPJOZEhfG5VccwcqFc3p97bYxT3shS1PAMC1Xfxkvxhi1zaeIvn4Essgs3sX1NxxErb6NQnYWe1sRnHhgBaHn/eAtw8JUEVdfdy0iiYSavTJpaqQa9geaznPd8vBlU8HujxNnxpQoHSBsTq86zGJsRM0ghwUA/7yxsTGOMuPUcmKyWG+3Qd/HcDyOBJsYRlK1WqiVSvj/iHsTMEvTqs7zf/d9iX3JyLWqsqi9aKhCdGhQ29ame5zRmXF8psfup6d7usEFbVBRBHdFbNB2Q0UB0cIFdRBtEJ1WwcYF2WpfsirXyMzIiBsRd1+++91l+J33e2/cKqF09HEm68knsyJjucv3nfec//kvtRs7Oqzt6ezNZ3T58kXbrm1ubrg3ZUpO61DVyqL6fQotUAvUUBTJ3I8OfeKI4vEb4mTuvUcula4/cwOl2xg4mpJ9uXe4nblu+i2wR9ujgsWFjMZ8buB3AEDEKjEGeBQPYpnMMXN55rAB4UJn6E1GaLodQuh++0MSFJnvSVHCuRf6PwfKH3z4D3X50hWlYmlluPHs+3Fh0nThZukaRDNcseeJS3dW13d21bPoE+JR0vqCl75IzWY90tW6uCjMNbhZb9T2ddBoGXINnY6Blec7CEAeMWPrKwvF0EeNRACAZSlHAIB/Hn8TAODnOhpaa2pBAKGsYdKRdGwGK4qm68KNeehAKNsSOL0nB7wBABFy6/VfvkGbIX/RkA9YAV2OC9wlFTh0+NlrjfkVh/97BAQZNBxtrmbIqk+tAIByDaAVRBriKA+Z94UteJahF9SX8I9SwcUiIl1IEdtIfq0z61tcXJhtyP19xb2H5oxrgnuTj9uBAHOGjSzZzJjYQM8eDs1lGH8Pb4zikwW6XeKxjlDTecDE06r8z/QgwAwsACnNEC/k7nWAPl573itPa7VrMNp2+a0WQCKfU8EfBCokJmcFfDCcCaEHHbgX/cb/6L1xZdxQ/fhUyVxSrVZXqWlekyBUpcSQ3Nb29cf0+JMPW0zX//l/vEZf89X/So89eF5f89X/QiePlbW6PNYD73qL1NnWNOxoGCaUyi8olq6qM0zqD/7443rosYsKY5jbZY0FMOGwMrmQ74ehBifN+AfknoikheqSPv4XH9fNZ27SuSeeUDYZV233mlBgk7m9WM3rJ3/8LeZK/WM/+ha9/zd+U9/8qlcTQ6Lf+Y33qZzJcQtrMASdyRsDAAAABsBzAQAYAPFkXq0g0Ktf9w0qrS6oZ8ysiSrZnJLDju48uaIz6yWlpk3b1DbaoV79mu9SpnBKo2nOwESGfZxuMXZ1WepZ2/znCnndcsstamNUurBkHi2H9aYuX97WyZMcJj0zaHV3jDscAXDj4UCJYUepsK1yvK9ydqRKSdo4XtE3fdurlCynNBj3lMlnFXCm2LAGIywv8VsJjbuAtqFKSDiGNEI1Pf3MJTUaGOHhApxRfzRRQE2yAdyBuU5z7g7o2WDiGwWGVov9A03x+cApJcdJZUNXZwepsRkDKk68aly5UVFlnlfvhnLjfY2bz2i/1tQvvvcvFc+uWXKASaf8dimqI3aPRNIxu16974c7eByb6DkAgNXsiAFAY08qBgBAtVRUBZlNr6N8NvssE0D8cZBKlaulZzEAzJEYiRbbF2RU5NOzOaY2JJIqLy9reX3JZDI333LC3ceGR5IKAT2d+psVMWMeAEAaMgwHZhZoDAA2Gd22Ou2GDY4wACZTaKsRAIAUazZAeglA5NUQxS/OJFTRVsuR2HBUdhKAAMO7dMro8UR07e/t2Z8uNQhmnNMXoyl12k+nA/Xmdej4rRnlXLYGE38AHymMoZZjDPqexZr2KM+cvxsDiYHOjHzxRMrNQGWuQRYLDAtefuhrk78enClqODMIQ27jjMJyQlLpE3K8dMDXXP/13kOFe9JLA0x/nc1qTAQfTtAmj3M9Cu+NEeWIyIIh1+6a+Seu9wABGEgBHPLY8eHo9w914uSaDf0AAKNx35zJLdLMRll/b82BV3b/OAAAEOL5AAD/uvgzwzbIc67vNhtaTwes5Kjh1n/ZsgSDTOcggdwDMLzZawtK/SNPPaHdQyRPSY2oruOUxXJ94lNPqdEKlcyUIBObeTHnL75SFG4GccyuYd7gOxDyzWEBATYEA2XQhWOMlkubPCsVHyk2HujsTVuqH+6IVOYgaGljY0UXLl/WEPptyvlDbG4eM3CJ6wmWFC9Tu9U23wg8B3it+p2eMWa3NrcU9ieqXanryUfPGTv0rjtv18b6snkAWMzssO+MPOdoFn649R4A1IlxQuqnE1rc3FS+XNUYbwWWPv2+dq5d1fHTJ5WqlBTLYpxYVG23ro31U/q+175RYQcG7lSFtVU9vr2t3/qrT+rhBx/S5b0D3fmi+3RYbxsri/MN3wiuZa5pruF8IadwNFQ+RyQbXhwjS1aAok1yiXO1p+/l/TxKAHHDcWTk6j0e/t/N+M/72fMAgIGf0YrXzqk5EMJkATEWmBPl8wUD8XOFgprNlvXmzA4MWb7bm60AZ0sgZ3Dqe0/zjUg7oI4e35lxktAVgbXejNpkjngHxDQZskGfGgBgG90QWr8D7jAHvX79uvK5nE6dOqluuz3b/rPgc3X9+cGT2fOf2/zPFlzk7+ST+vDvf1BXL1/R5tqaHvn0py3d4Tte9xq94fXfos21ikqFpBmFknXPktaMpzM5SwRKJfJKyAEAlmIT1VrqLaWh0WppOJmoMxyoF0XQklnPvY58xxg/RgaiFvth1snHqOWYcTbqh9YD9/t4yhW0tbWp/f095bMZxSZ4t1DznAeXp/R7nzAnuz2i7Vt9jsAFg+ctptTNXB6wN/w0imw1FhZLAoy04+43QDBzW2ISUz4GQzur/jihi9dq2qmT8DFWOoex+ljFfEJBr65Tx5e1tlK0GpJIYLyYN4NlZhpoAeMx3nlIbfK6ePG6SdNsGZhyvwHabj17kxr1fVvysshjRhpOkV9wHWIW2YuAgbwBAHgU0P+m02ONJjX9oxedVqdbUym/pE49pycevazYN3/Vy6e4qi+trmrt2KYKlYptVohcg8pguuyplEd/CkIWS9jfQWbN9ZfM5yiXlAOSi9//5sXj4FxeXLKBBxaA0VYiakWj01FxZUW94VCFbEYL5ZLajbounjundv1Q+UxSJfRTO9d0220v0NoqMTd8fUxdzDbQW4zjSsICgOZmOfGOksmfFP/DZitCu3mBHVpvPgQBmbCOYj8bDGfRHUeDvnPSdU3bPDPADmgOKNxko5tw/k+nKzdoy25au8lx6zeHfsAOJ1dgA+vwg2hPHLEPjjaf7gIGcQPEAPnJ5wp63/t+U/WDhuLT5AwAICPcGeK54sLjMV2Oxfrhqp/TxctXLMaPC3h1fUVnbz2tbrft6LQ0wEGoDBKQYKTzly6bwyQmfJ1ez76em5XiT8HiUCa32kVSR4Gp3mQvYlT4RubzewC4hs+P1i4j2AEAvDag97Y5J1YH2nzksowxpUVc8SJHcYPWZEReEx659e+JL5QeGXRdo8vg5uudcZNjEng6qr0rMw3Rs4d/A4oiQPjIpdcZHB7t/RxVyBlq0Vy5A4FfNAwp3PpzWXMELjMhwXDAwDGFuRsup0RxTbS4tGSsFx6BB9BmlH0Q5yh9wfstmAY7k7Umk3sOGQBUOxgBnpEDlavVbFmkijFjhhhTujzfecDE36/zwz//bkABZm/5rM1eNKo+8ePIDZcB0+nhvAmgsROgSEUAwKDXtWuVrzdQJGJH+CQMB8gdGav552gfS0jdoK2V5TV1MVRaXNGlC+e0sJjX6mZRTzz1qD7xyc/ooc88pX/y8q/Um779jXrLD36PLp77tGLjPf3O+35Gy/muwv4h6gHc0VRY2dJ+raP95kgPvO/3NIwVNIoDAlBfeD8ig6pInFIouAQGIg2XFlcV9EM16m032E7G5gNAJMzB7lUtlLO6ce28fvRHvl/33nu7eq2mvvs7v0vFZEb/45d/ud7xkz+tjOLKpslrjpkGszWKaa/TV59hn6bfmCsTc4rnhSdDdpxMOxnbIwAAIABJREFU6B//sy/RC196n7Byo7lCApAdB9qqpvTCW48pFh5YfGHns03nN3zLm5TIHLPsbO4xS0AxcGpoXwvzhuEfWZc1z6Wy1VtrUIKRbtzYMwDOACwDBZ22Okb6C8BwGCgZdJQO26omQy2X47rpzKp29i7o333jv9bxs1vKL5dkOvIS5lyRcDDkMLP9h22qlMrJcvlSOY26oba3d3R1+4a6XTZocYtg7CphxoOCMWFIOG7+c8Zz5gAd0aLZbBoIQI65o+bH0QuPk0qP0nZfhqmxxnHMwzAHjKkwzqswCZUPDzRqbise7uuRR57W73/kvGLpFQNKzZ8kov17INHpzh398/kAAEzOfMNhXiZzDAAAALaBxVzWDLa8CSBMDkwg7Rw1KmFGlYWytk4cMw8AzhnnE+DMK7n/jGaZzRoDAACgtLRkAEAqPdaZm7bMkIhGgz+HYRB5LKSNNeY2xqTz9M0DAAlAzCi+Yw17XQMAbHCMAAA2y9zTNHBxGAQ+X9AV3Yg+HlFrveGbB98NDEJOBkV2rE6LZjxhm3/OTuLWkM5Ry2CQGEXTqO5jkzH6/GYDvbk2zITKbbDNuNnAfh/uzesNnd7VZX9WedCR//cDPwAquvBc3hmZ8jlItTjuqNcegPUeJvZMvTQu8pLxzCoDhSMZF3JKPxw7JqBr6H2T7pkA/mf6P+3zxlMVM0UzyuM154w19386IRYKFmFImlJR3e7ABjmadsAA2H6TCcayTd1y9rj6g7bFOhLF5VjF0WD/uQwAvVGWvU/+JPzcM5mnRfszw21FHeDM4wOss57NjJSNJ23g2BSpBte29RcwN9h44VczUT8MVO+0dPn6ttr9njnbB8OE0tkFnXtmV5evHiiWdFIiG0GJs2TAmjimFmARVH8Gk3GaeOGxSRFiYahiMqHYMNBypaCXf+F96jVrTNLaOrasYhEgf6Ta/o6ZYCIBuLi9o1wBo7yyFhYW1WxBww1Uq+3b+zIejrVYWTDPU/TVq4vLJttkqMgkc7p6aV8PP/io3fd333WH1lZJdQI8BMDv/Q0AAP3LyEpkL53Q0tYxFRcWDRhKkdrUIQXgqk7fcpNSFTxucnbG9Tuh6jt1/dTbfpbARE3iacVLJS2ePKnX/6e36i8++WlNsnltnjxj0WJQ4hnOuh0nweGeaDYbdk7YtYaqyBYSyBOd4wdpJcV8RhMc62ErWZNIzXB9sbFbOC8MiPqHYwBY//Z8AAAQq8lo3HXCjMAQTs9svU80QP51EMBd9wyD1B36G58EYIaAuaxj/8ykAK7mzDNiwOx4fWzYJHnLIjLdTABrGa8TQD/6otMAAJ22vX7OT8ylFri48s//ywMAsz44+lRbqCBy/Gzc3vv/r9/UYrmsG1e3deHJJ/TfveTF2lyp6tcfeLc2cLFPSQEy4WHfznn6vKXFZZM/pLnP8IkxUhAM4KifdxYeJrPDpJLhvx301YfdhWmwJgrGoUnJkcdMJvQy3PswH5LG9uv3hmo0W5aMwiI5l8+YLIBtPZ4A7dahUsiVAJ3N+yRuSzOWqbZI5L8oajXScbiz2Ev2Is7sUdSsY2nzilqsNUsmY88iB+D/kTfC+nJRjJzc6bF5oGucyKreG+mx89sKppy1OWPMlcs5ddv72lgp6MSxRWnc0Tjs2GsKWIvxKHGIuVxFvd5YufyCdm4cqF5v28xDP0G88Hg81PrasgEHhwd77h4iIWtMQtYRA4CzDAZAgNuvmRRivD9RP9jRi+87rW5vX4Xsgvqtoh57+KJir/2fv2SKvgq30pM3nTGKRrZYVMgQlsUAy+ng0hhUDCnICeX5AeRpiiLI4BgZ+6EtTmO2EjNN7JUrV2xTRCNJM0J8l70B8bh2dnb0zKWLOnn2Fssiz0FnGPTV2K+pdbCv+HikHHFGo6GxDe695247lLghlpfdNqrdDzRJ5JQrL1ruqzm5MviPJ2r1BurgiIhJD2hoFL9hObwOCowujnn3cfcxPwhykxQx+3G8m4gWEqlMDQCIa2CSAqf99IOj3/wYpRF0KtpuQPknBggAwDYRo5EhjkeUc1dMeX04+B3dypkWddo9a1Q4XHBj/aVfeo/6XShrGUPdQB5BHWeIcdR8oIHje1Bg2Og8de4Zo65xIJ44ddzMJfAAcK+Ti0TJFyvqBaEeffxJ5UsVo8k22y1DSbnwW22ahcjplJsoomGawz7DuGkOOOQj4xcO/c+XAmAYiUMCDZyJwARo8BwwNhSjdYzWrgxAfotg7yFmJHMbOMAsvo/FpJiXgnu/nLQgMnf0dAOKLU3InHMo9NOjAThyLo6a0ueWWa4AAJD5XyYDiWILXUMplxsd0dlds+i0ZVCg4vmsFclypeyGfzboGEPR8GTwbGiYxpxNK9cFlGzAAPd6yOjzFFHQV9sKkf8bDf3cd81G0wy0aDi9TwDXFZ/X6/TMkZXtGr9n27Q5V21P4Z9/jjwOPk6xJbIQFJWmgIOB782BxffjY974zxViJwvg33kPeTwZM8xxBoYeAOB7830sG7vrmg4vJ/BeA3wvCiNbq729mhZKa8qkcpbVCp01GLeVyWHQFtf5c1f0p//1L5WcxpWjEQkbOrjxlH77135Kd58ta9itKZPJW9GtLq5rHMupGyb1Yz/9TgWxosI4IEDW8qUdADCDq5RITIwJw2YtGU+r20ETmdfFZy5obWVVl86fUyo+VdBraDREuxyoWs7qbW/9YaXjMX3sTz6qd//cO/Tt3/hNBgAILWIcAEgKlFBnklCtO1BAEgHmVMbycAAAR9AgmChbLunE7Tfpn33VV2pi2kwpQcTWONBydqyXvehWJUYHGo8G6g6m+vpvfqNGWlJnwPZiYtp+6GhuK4k2b6TjJ05YDCvMo3yxaAfx6uq6zj31jN2jDHecE13ADxg4wcAaZ4b/3Hio3KivTNjVHSfXNekfKJ+baGW9pN64qde98XVSgaSRgeKFhMXxQRc0KYG5jjt35fGYA53oQ+J48orHM7p2bVdPPvG0mTVlSwvqCRoc4mUHAkwtmoe/R0wA2/Jw77MhYPAHBIgAAGRPgA2g75j5UCeSI43jYxtGMAcsTjPKBV1V1VRn94Jik54++rFP6TNPNjVNLGgwhIHmtq1ucHObUfcxRwe1M++5DIBISMi7yOc7/xsHACAB9gwAmmhvAggAgAfAeOQcyqkvADHUhupixWIA5wEAmhjObQAAzioAABgAo3hiBgAkUyM7A/ymAVYY7DpqlNOX4q/jzKkwhRzi+mwAAFGvI4uBbbfqzwIAbOMXAZNQ5J/tATAHALib2N1Ppv130bE0udG63tiGThIQmicAQ7j3cLGviyi6DPVs9tnuQiPlZ7L5Z+sKBu9kfpwd1jlF7wkDt5PXeWPU2dkSsRi9Hp+FAbWHxt4vNnjdSTqiXvtBd37j5v/u6f1sTqmR1DkPilKDPbjq2ZP+e9n1GEUm+80rjwdJmCWsJDNKKmW13zW9bFVDO+cYXNARc5+S3tHpDiz6FxNAdLMG5o8GGoWHuv3202p36kpnkH8AIPkehwY40hNEPg2OveLfQyMcPu8AZ1KQCFyZl3bZYIa3RMKxDW37j8kvqo4JSSiBebMA8AMAcA3AemP7f9A4VDqX0fkrF3XtxjVbAA0C0qkWdG2noyee2tY0wbALkFlSo9W2jRnNO9c1rJDJaKpmr6tkuaBgNLR+E4i9Qm/W62iplNU/efkX6vqVZ7S1uWgxXnglxFO4tEvb1y4rVyzqxl5dxVLVqP3Qfm/s7NnrWz88VD5bUBlDuW6gYqagY2sbqhbKBiyGg6GCwdi0v5/65IO2Jb/n7ju1slw1E0DItQGRns/LAPAAwNRMAJdPHldpcckt6oYjDVptXd2+rFvvuF2pckmTJAByUslYTh/58Ef1X3//IwrDpHLlJdW6HX3961+vlTM36fHL27rvZS/X05e2DTQKw4kxGPCdghFGD05dox4gEWYZw/C/tFi1TX+v07JzfW1lSeGgpzRmgVFEoEVEG7V6ZIN2hk3pPyAA8LlMAO2KjUABGK2eYUu6DfUUDzSYkUbxjySpUXc/a4NcyheXrFtw0HsfGXw6w0/nfUCig2Mzuc9354I3BvQSGH4Wyzp0FZy7pO5cvrLt+qJcVidOHFe307F+k+Ef+TWgKLXl+X49lwXrzigHRLChxqvhz/7bR1lt6HD3uv74wx/ST//4W/XLv/izCjoNOX4NkqihxoD+JBwMBsZi2a/Vlc+Wbcr3/l+0V3FjHDsOfR92OEkj41Ct4UCd8VAhxq6TsYYT4rHdWYPJbzhCggSbh5SxQO32wGYWZh5Yz0jT2IRnMillsmltba4o6OABxpnutnEuntlGf3tZ3NvEmRL96WCb6NM5a/l7lH4UzWnMqsjMzOgaUDZKU3Ejv4sPt+/CjIx56HCkeLakaaqgv3r4SY1ZXKSyasNey2K02lIxJ50+vqSlSkq99p7GAWb7BTW7fZMqVRdWdXDQVqW6qoPDjnZ3D4wRidk61wv3DwDtC15wiy6cPycWT2bEbyx0ZlokAMyIMLkwyOU8ha2QUjY7Vbe/rRe9+Ix69GKZqoJOWY8+dEGx1//LL5+2cfTMZrSysW4GK3FMyhigUs6hnC058SYDBmrYAOThDtHSkUKLY7DbHBrdN9IYMwBA9T118qRdHNZchqHpj/n7k08+qUK5pDSIemyqzbVVNWo17Vy5bIN/akqWNBqwQJvra6pUcD/GodaZc/SDQPvNrjLVNSVyJUMSQZIHsA7Qq+N8j5GPId0OzTa3xRD6RGBvI9+HIYsBjSYeNJ7n0ONgiBILoODwPPrdrt10/Psdd9zhYo5oM6LmyMdJuMssQjqtJ3QxH/lc3orA4lLVDkS0MjaoYfhmyKAblqFSzQ9d9Di5XF5Xt68rl8M9GFp3Um9/+88pk8pqTEQVmcUcjhjnURwsXz3K+uR7Qkdic9/ra3dv3y4avu/9X3AfGJLbHrBFmcbM6T9XLFtSAC6dRKSwBeTrafQtwcFT5Y3CShRXlJvpN+q20XORhn6r4m9IN9BHWw7yfRn62cD7TZnpcVwUkDf8M60ltCGYG9EW3TYIIPtG952j6Uf8QcfQcDm8rnhHrNAIDJi1LRwAdoP7x+Scu92g6ZxbHTPxiAI5o6Mj64iq7zzCeuRTMOcIHh1yR0iyQ0fHbOt47qDo6bQVf34TMcTrYIAGhwbXBTQrpB6R6QmvSbVSMUCJx+uLvT/0oI7xCwdZPpeDyg8rtvWlWCTTxhbgOYE4A8wRO+PBgHlJgD9oZs/VDBkxLXSyC/9z/TaMn8EvAwCjKESL1RoOnZEnX4N/SKSB9T+L+uDjBEF/53+u35LZAaqREjHy6Ul2SCkG4mmvFcvg0CQCRgGNpbV/o6EPvv8DGrYbWq3mNA0O9cove5G+5zv/tVKxrm0aofD3+0Qx5jVOFPT+D31ET20fqBkklMgtKJOvqtnGhwO9VkndTlOlIgcU3ijcc2iucLAt6tqVqyoXSzqs7arXbqiDQ/+kZ1rSvd0retW//zd62Re+RLlESt/5H1+nf/qyf6w/+uCHlBxNLY6nXF1Roz9UkMjqgOgcgAdi3SzhxDnF08Si0c4Ui0ovFfW6N36HLt/YtXqdmcaVHgfKT9t6xX0vUHJSt7i2ZLqkf/uqb9U4vqz+0A1nNK5kkEOxbbWbuueeeyIfFbcZSUTnADTQzzz4sE6eOGXDeu3wUJMkOvSxElDO2fwPuiqMh1rNJLWWS2k5F1dGaEGH6g0OdermTeUqaX3V136V4qfXpXFDyjlQluYLAICmkDeRNIQY26l4xg45yDOJBAOYdO0qAPI19SYZKUFtpaYxtOY1mZK/TB0BnHaxU4AARNXFE+g6qUYjZ1JFogBuvhMnAZjGQwMkYOUkpzEVRlJ53Fexv6tRu6ZGs64PfOijulYn35taHjp9oDU8Tp/pWw3eJ4uAnTMopVY5VoBre2kgPQPApwB4AAAPAM8AwFzLopJMk8hWwlUSajE1YWVtWQtLVXtuLjuc7RMMApcvDc01SaQjW5pMVsdOn1a+zNkbaGm5rK3j68aOGE3YDtPUcq4jA8jZ0JwoltTEkCmBD4yLDITyO8Gbpt3QIGjLYsYt1MDpMqFNsmHnf50hoKeWu8QBzgIkbS4XnnNyFKWXmHOY+QBgLMZzbjUbguGGYRaAJuc1X2/+Q9bAOXIBA+vMAwJtNs8Dk6U+sVxcF6QZOLM3HP7xtsBbx9cn8zmKxWZaZ3N0ntvKuwisSGOKdKuYs0aM95gBwMf3mZP8aBQxFGT1jO/Fx7wsyiULMCBH5oTRtnJ2ZkaySjaK3hCQrwdEMMllMmM6XIATKK+M0ZbmAyMrm7X7mrOT9I50tqClpVUNgpGGw4lKpYoOatd1bD2nYhEjK/w7xjMJB++HvTcewIkAALt2DQCIzC3N5PFoKfLcYcQvCvzZ488JgN12d6BrtaZgq8bwtCkgi8u5LbMthTKawExjWzx0rx0AgUVSjzCc7qnTbRgIh3nWRAVtX2/q0mXiwRY0nibM7wgTU6fXduZ86PWpnQkYJeNQiTTpKz0rQ1Vc2ZsNvez+u7VUzqp2/bLuuO0mA5VH0I1jocYCQJxYesBBvW2vJa83UqlmkzjctA3MHPAM+ic3T2gFLX1/qGF3YCxa2BuD/khBGNfDDz1m9ysAABIACNL4e+OxMS8jcn1MRGe2GEB6Pzq4scUAAgCUl5bstQIAGHa7qu3uanFlRWs3nVGnRy3KK79yXK/73/+9CrkF9YKY4rmSDvt9/cKv/Zo+de6c4sWKctVFNchrV1zLyyvau1GzPoHBljMfDy6AJmqESW/xLErGVSrkbPvv5DtdHdtYUzwaNM0Hi2cQ1UDro57rmfWcfmp+Y/68k+7cPz7XBHD2uj2HXcPHGbqPJDxGJHeu/rYEcTIF50M1W/FZrZmZUlvJ934Zrn+3ehHlyZsfgL8/Zs/N/YUONehj6Jo0zzU8dhaXl2zo296+an/SQ505fcpiwm2vRGsNyw7vtXBo0j1fHzyQ6H1HPJDIa8g9xexF38Xne08RJNfTcKhPfeIv9Icf/ICKqZh+/Cfepje95hu0tlhR0GkZO8bu8siAePZSczPSl4xlPmRDlgWwFzBSxLNkFCpgAQqIlUkqjEvNoK/Dbts+jolzEJIwxvsgG/wnMVglKXX7I7U7A0v9saPDkgXoRxxln1kMjf3qQl6xKb4J1GQkBKQ2OMafn6n4Ytg4nIVm3ApATAIPm31qZ+iYjwsLVbVbTS1UF+ys8sar9P7UQWq1YdORvNB4ZWPMI6HiJxVMk2oEU33m8aeVyFfUp17F+L5FjcOWqqWE7rjlmJr7V1TOGj1cjV5fSc5YJdXtIa0oKRwndO3qXhQp75bBFmHaaui+++/Vfm3Hklosut0MzfFcKGl7e89qD5KAyZh+NKtSsWrGf6PJvu5/yc1qNHa0tnJcjVpKFzAB/NZ/+WVTo+5mM1rdWFeOIRiKugEADkFm6LRYPahmhvAYvm7bbKJjoAWa/g4KXhia3piLjcP07M23WMOPThmqMgc3g8758+dVXVxQeaFiT4yGtn14oOlwqBMba0J5w1YJ1MlQ0KmL9OGGZKij8IRKKr98jPbSMuuVTNnw34LSzHSVTDlgABNDzCnQ0vd6Jl8wEwloitGQiJM61BrnHIn+aqharWbmMwAGzoHdbU6JPMQAC12Zywt1JcaiLLxnXeRcaRQOEBzTpWO6gV4qadttNm02nHvH+ucAAK74xeyx0/ACACABwLX4F37hF23jGGNLJjKAE+7xG8oNTcU9KjbhPE+2OQAAmHKwo+KiuvveuzSZcnBG8X44xHLopzI6d/6y+ShYXKdtaUC6XAbnjLHAMGLayr8bAGCDNbcuTRUF06iSbtj3uloGX99A81K7bXpEIYSK7mbno5rk0V2j4jsvCh8taI1V9Mmzg8V8Xuayu6OEAG8saBIQHtdM5vEcWcCM1uYPZgcmeITYgIwIfbSrZO7BenoUf/rnaOaHyAMyDoDjXvSiSBplt9nh+ncUYEAr4nfMFIqGIPLg8DRTrjUaZoqZAU5EEkLd44AboS+GetS3ptIfFHxf7l+AAO4BPs69zMf5k693ujdnQoZz+LxZoHf/9weRsQ8MPc5GmfNOMsBjWqxWHUU5et/4vp79wt+9JMA/bv9z3PuHBZtrEDWhSLIJAyRJKJGJK5YEHXVGY1vrJ7R3bUe//d5f0TOPP6RTx5Z15nhRD7znzRr1b9ghaOSAAASVqJa0Hr9wQ+/7Lx9RvLiqYSyv0dQxChgi8PKA3QMDgGvD3FcTWRs82Zj22321MNLDSf9gzwxgOs2aWo1dFQs0iEn90jvfoWatpgc//nE98enPaPvcM2rvHyo2ISZqpFimoOZwagDAgMNnDgBgSITKitFLmqZ5qaRv/e436Mrunsl9UpO4Mjg0j+p6xUtuVy7eVtBvK54q6FXf+B0KtaB2D7+JlG07cP0/ONzXiRMntLa+bu+/GUSawSH627w+/ZmHdOutt+n8hYtaXlo1Ey20fZPxUIWEVOacH3aVDXrazGV0YqGs7Higca+pQpbXJUR1rEIlo390/726+0u/QJ1YS31cajMZa07I9rYtLgtBnNdxare4Qxe5BOBBmgmNBxGIT17Y0UEdHwuOiKR6A6LsCkqni3agprP5iHQOC8mBRtYgmIZ5oiR+JTQxwpCV788GdWK+AgZ2D4cqDdtamdS1v31BYSytX3nfB1Uf5DVNFK0p8mCrOwWsU7FrwqJdR26AtPt75kLtAAAXVeogRNM8RzGA8wAAemDkcfMAgDOUjaBE2GKZtJZXlwwAQNqAJpLnxkBN08Mv7gMYAB4A2Dx1StkiTv9TLS4VdWxr3UARTPwAADxrjExh2vY0UZG1XSNojMb4TIQGABDE22k11OfaiqP55yxwrDfADZsXrVH0ngjepd5JADDg8kZNFvsHK8PnZ8OQiozioL+ylen3e+Z9whaK19SHNzkTKSjp7n53rIK4Ou2ONW9cw851HGM/54+A8zcnEICAZzXNp4w4HDvSEHuFaNSIRm5ctsGixHvqv9/Y85r7Qd/Xsfn4Y7c1dAO8DRoRLd5T5J2fwciAA2ouX+u3fbPvE6c/c/xDfFhYxNBT4HpvlHtbcGRMAsD2f2V1QywiWTQSddas7+rMiapyWe4ZRzPFzNFj3V5G4SUU1oKbUe1zAYAjFtxzqcYsgngOgLq8Nph6wQ7lXGl2B5qkCuoGI+EHFU5g37i1HcsMzKaXqwuqlkqqlCt23pjcyLX3dr12OwcGVHT7gCA5Xbhc09MXrps5KjUDTyMYc7yW9HKAUo4BMNEQFhr09FRCo15XqclIxaSUjY30svtfqAyAyLCjpUV8EzD2Sts90x10tX+4r2vXr2t5ec0YX612y1KaAHVymZwZomEKe/OpmzTFsLQ70KDd14RkgpT7t0KhomfOX9NDD//dAQDMCsP4RL1UQssntgwAoGdJhmMF7Y6uXdnWmVtuUbJYsmSZRmOgUm5Rr33161QsLiuIZRXLFbVx+oxe9z3frb945FGVVteMxhxPZ60XKRbLqt3YtSQMR25kQ9s2wBbPMO4TNNr1+qFWV5ZsiFpcqCjo96xuAWKmzVWd4R/vkKhX5v61i+1I9jI/8NuS52+guH8uUOBvDQCYa3wkx4mkwZZQaOaqDhw4YgAcxXt7tatr+49o/Z69e2Rm6ljDnhV2tHmPzDqB0cKRRX/iGbG4tKwmaU3jiS5eumz1g/vkhS98oUokrwVEBCM3JCUka4sf+vH5xYuvH77+2LI06tl83fA+I0E/0PLCsj72kT/R777/N5TSUP/8y16u286ctD6plElr0G7ZkGxbfc/VAAiwJ8atCkt7YvPdswEAF0FuUbvcq9DYSauYhJbk0eW54NiWcGDqcDRVQG0CvI/BCgIcmKrR6kUM7qP0BrcEMvt2peJDFfNpS6LiUoGhxhmGPN2ikqmr0PgNLEva8+Dx+uVhcgyb0s1P1WrF+ZplM5Y2ZwztnDNK9kwopxB2C0o7s0m+QS6CRDNTVHeU0KNPX1JzMFYsk1OIYWOGzyVVRDq+VtJSKaGwe6BUKqYuJrUAndOYeR7l8hWFYUxXtnc1Gplw3M41wLUg6On41rpKpYxu7G5bigDA/rMBAOZKjmYW8kSGc420FE/W9aIX32xgQLW8ovpeSlcu1hT75q/94qlpcjMZVRcWrImAimxbaKPluuxaioo5dU9kkSe8AKViXr1+W2HoAACHajl9HAMFpmM333STDdBsvLlZ+DsXKZtGqPw0FPWDA4VBXwMQqlxGZ7aOKTmdmB8AGwDbEkY6HdwjQT3swktmVFjZUKMPKhtXqlBUGEsYAMAbAjWMNg8kDUQKPSCFbABtD63PKNTa8S3zPaChALzg4KFxIzbt6XNP24bVci5HoaHSvFY0x3feAV1rOeKYRCSm2WbHxXRwWHIDckGZ5inaLJcrbiPq0QJf9PwQOM8AoGnhud/YqSmfL5oGt9Fo6oEH3msxFFAA43ZBeuOKaPPv0cZIV8g2AIQavQ0AGFvZMzeflmLQcMiSjNnrhStqbzDS5ascos793/tA0LTYljmizNiQSdzM8wAArkY6PY6nBYEg28et+XYGfE4v6Q4Xl4HpB3iX8MBrYyNfZNDkiTw+dWAGSswBANFU6Sj9/Ew/6Psh3JZQPt/Tte9W0KM8erpFrokI9psNqXZkRa83zfazfz176+/Q4LmpP3I75mOGfFoRnDMRizwDnOlhyujXJg3gumS95hx1IkwBZDdth6+P7GNg9rR7o1nGYiZj8dsoT7O3TTx+Evh5RA0on+tNFPn3+WEfMADkmAOJZpV7gF84M3vJzLOvWwem0fB5wMGDX8ZcqFbdUCQ5LVvkP8BjNmZO5HrNz/C6Q/40WlaUhIDrOAAAg1NcbAppYiP6l7HJ8Shls55HAAAgAElEQVQZm4v9xWcu6vj6pjYWF/Rbv/Ze/flH/kgaHeixhz6ksLejApOWgQA4nhY1HSc1zSzoDT/0E8pUt9QZp9XqA0iQVhBTGEXyoNV0Od+ApGyRGWAnKuWLevLxJ3RsY11PPf6oKqWsGoe7qh/c0KkTG3r0kQf1n9/6Ft13751q7N7Q7/3G+/TUQ4+oc1A3Y9tOf2QU9/3eUAe9zw0AYC7F804iK1os6tu+5426WjtwGe7ThNLjgdLDQ73sxWdVyQ4V9JtKpAp6zWvfpP6opHqbBidmWmY229T3u++5297j6uKiDg4PrfnDF+Spc0+rUlkwUzGGh+vXd+xzglEfyz5lJoHSYV/ZoKtybKTNfE7rhawqNCCNfWUSU1UXCmq2azp+akOJ9FT3fNG9OvlFdyqM9R2ghZ+E6X0xHI0rkS8YC2AEQpZAEsQwD5Dq3MlT2bKarVCdDo/vvGq1psqVFU2UVrcbKpsrWRMxZfCzvZrzF4ENwLVhUXuTUES+QQA2wDQ2dPdlLK0k6RxBV5VhQ5uxlp557BHFCyv6hQc+oL6qFsGYxPE+qiufDwDww7/f7HqndmMA/A0AAFnkAADEADLUU5sY/s3v1QpmbAYAIAOwIX4MK8GZ2Rk93NhTMKIzBgAQA7h+4oQyhYyK5bS9L+sbKwaOMNAiJ4Pt5WQAmBQlDABoHdSMYQAAMMGlfBwqlyRmtK5+7ygKcDJxySoW3zbAsydpz9MBJW6I9BsazmfzUIgkeRaHaLRLR/s2F23Jml6AAQAA5+bugBXipGxQt0Zoas3ds2MA3XnS6zoAgH9jA2yu72xKYUgACsBsixzp+bix9CJZnKvvRwk/HtDhOgrJa88cmZ5SJ2feKxknDfCu/86vAD16ym3hEvQkDNPuzPAsSgNsIgDAMRKhdjoAwDfv7rFy9jp5nDfBchGAmLNCk8WwkGVDVvlCWQuLKwZQskTAA6DXOdRtZ1eVSsC8QfrD++o8lpxfEt8fMMUPaU43bAUKLw2uqSjf+3MNYv7st8SbWMz6yL29PfsNMMCyod4bwyG1OM8pDNLpRP3h0AAopjCwBgAf4pJ5LQG7StWKbbUxBCNf25YTIazQuM49s6Onntm2bWIQTozVBEWdFAneaLsf0Htj1mcmNhi8ThUfD5XSSKnJUGvVgl5y753qtQ+UT8e0vFxRPE7cZsJoy7v7e+aJAnB0Yuuk9m7sOakGvVU41srSqlaXVsSAxTkQ9BBzxVXI5O359NodW2KQyNDujPTw3wMASAAAxCbqpuNaOn5MlZVlSzkAABi0Otq+dFm33n67pmzvK8saDGJ6+FNP6Fd/8VeVzlaUWVg3idm/efWrdfqOO3WAlCtXUHMAeFoQtHhO11ajqVKBBRR07IxJOpG/0EvS/bIUAwBYXKhaTCdGneZDgqQ4QzwgUhWo2M7c1LNp6eU/5xAfsTqfCyh9vuts/uN/WwDAfFhHEQAQybVMwgm4j8yNXmImSzXI1s5LN+W4HtZqLfXKt4+zUFrOhQgYi1hhxp6Z0e+jxeHEGY1C+S+VKyYBePKpc+6aHoV2n7zwnnvtngwGfRXI44MdhV+VGc565rDzbnJeVg609GbYvgb55Qn/zi+8hh5/6HF97xu/S+srZfWae/rtX323fu+3fl0Xn3hMxVRavUaLkm9LxqMuNvI3s9jyhM1HSLWYoTwDgHveWKkYbWJUyRenE5oCAoRDdfo99UeBgvHAelruxWA0tcXtOJbSiHQWJVVvdhw4YFGtbvHs4lo5AEn06KuQT6tYyluiCnUJVjrSBs7AFHUF1tWEs51laRyUwaj/mVhCyWGoahFWS2IWfQwKjczZEo0sbt4bFUYMHPPtcRGuRCNSX2Cb54oLCpTSlRuHevLiNRUWloQU31h1iYkyScxFx3rhHWfUqm0rnYqZiR8eayySeY6FYtUMoC9e3DEgAE8EZj4Xh03NH+muu87q/PnHzcT9CAAoRwwAwE6ALccAQEopDZTKNCwGEDAgmy6pU89r52pDsdf8r188tVgZBtVcRutrK063yIEcXUzu2p5aMYBeDiPAmAFoOnq48Tr3dUsBiKjAHFr9bk9bW1vWiIDmmu4Z53+jSjW1sraiNkgitDtyi2MxAwDKFOVwqJDYC3c8WkanOWUmQJYmCqA48aaWqmoHQxtcY2yMsnnTOE5x/01mVFlcssfLBTrs93V9+6oCDATRLjHwV6oqLS5E+b7QmJyRHkjQxfMXom16zBoQwAGew8H+vl760peai7nR/SM6j20wIB7YQOd4K2y2iyU0tsTrcCiFWl1bsxtwFnEX6d9nm6KZGRBUxIwNF/u1Q2u8ib/ChfsDH/hdo5g5AMBvPBydnV9+Y21GK4mEiuWSmq2W0ujEp1NtHd/S6tqKmV1B1UHnn0LvNYlpd7+hvYO6UVOs4IHUjqfGivDPkcLD9YEhxvMBADPU0xgRTs8PemjNsMv9iHwXXFGyG3tuKHeRIk5jy/cCRHF0UuoGCJ8rqv7X7G9z8S18PyvSZpDogATPrvApDEffwLMZopjAERRzT1+NqF72+CKzKmtm5yQIM4qelxU4QuqzeAoRI8DkqFEapRGCLMbK6VrNjA8NbxY2QEbZfEHpXNYYAbbHRCcZJXEsLi04PXAQ2BDHcO23RY4lUHSae3SjEQPATLNodIehCnzvKFuaoZ9mxlNibcsWHdJ8fxpTGjlqBt+vdrA/2+C7IuU+n2vOb/n505sM8idfC1WWz8UXw1PSaJz9Js5vz3jcfuB3yK9jrzg2Ac077KK0cqm8XQ/OhZlDAGCFphKfAGjIU1Vw5O4PdGxlVaVMVr/8zv+sN//gq1TNh8pMh5oGPdPC4QweTJJKldb0jvf+rnY7U3UmWYUYxqG7BTzso91leHbNvMsOdttHGDoLlUVdeOYZlQp5Xb54XplkXL1OU5OwJyLcGeCqpaze8TM/pqcfeUjd/QO96+0/q/Q0rkvnL2lhaV3BJK7GcKLDfmgMAKXT0ZDCYcb2AAAgqVgmrdRCUd/5/d+raweH9hhxsIcBkBzs6yV3ndJKhWjIhuKpnL7tO39QvWFRB82h1VIyqQ8PD81oFTOrw0ZdS0tL2qvtq1xZ0NPPXDCWSKW6qL29fXMARrPfhR4YHysP+SrsatqtayklnVmpagNWAvR4HIO5Q0wGlVSrc6DNYytqtPaVX8rplV/3P6iwUlSqmLeNMo1lIpeRueQYzO8Gfob4ZCZvhl+8x4ASIOSV8qpa7YGBHgeHLT308FPqDyYmoYBK55a80JtTJmmK2H9OXoTF6TSwuhzGIgBgChgV1zCWNRA6P2xredLWQm9Hl8+dU2Nc0m/8l4+qN4EpVzQTLuStRzTxyPQvYgD4SCjfJFJLDACwMmfBQlG9/twMABrnPHGg5B7TXJoExLtqs/V0KQBIAAAAxlMSUaC9uwgjWlOT5EQAQI+/RABAMpvU4nJJlYW81taWbPjHxR+zNTdwpuxa4sFiItbZPwIA2LLwnmbiSTPm6/WaZlyWSDKAO+oyvQD3grlVzIwS3fY4sn2bZUM7Tx7HtnK/ndkl7D/DUCPvC+fG75tcFhWuebKBzvoVQJLI6M82bJx/GGZFWlPiDAcD54lCZBJyqmRq1tN4yjqfjzcGZlzueIkafzY/tpV0kg9SEdge+QGdvsfXLmow34+a6j/G11InLRYZuUsSzwp3+jgw2umDPQDggVDHuHKsLweWO3kOFE8ni4tosJzk8ZhFs6KbdcZmsMpIWmEog83F+8yLOtCttywrHu8ba4P3nj/xE4AWzdcBZhpPzx4jJ10UEWgSGv7Fmzx+7tHMJ8Dw2PnN/wMKY+p12Ghrt9HRkJrJ2W7AGw2z83DgBeb9g64PIGBANRAE21lj6g1tQLf+MFXWWFnV9ns6aEAr5pyMqVDI6xBmqUY2lFqiA8kNsbg5dePBjoSD2aGUJde7p43liu669bTqtR1VyzmdOL5p7Ao+r3a4r/16XYVSSaVCSbXrN1TCSLc/sM3+ia0TNmQM+4GWFpaM6o/PDoM/5yyPlc/luWTSTrf795EApAGhYhN1kjEtbG2ourpiPVGc6OtGU7vXd7S2cUyrx0+q3R+rvHpSP/qmH9bhdl0TZVTaOq2nru7o59/zy/rk44/rzvvv1/XDhgYMJOFYy0sr6vcG1qMvLy6aEV2pXFIu75JiLHEljh69a9c19Q4mF74+3L8s8IgEzGaS5lsD6Op6Zkfl9hIbf+37HtjXUz+s/m0G/6Me0HfkR1/lYwDtKvbggqUTIlUCIKanipaY9v8OAKBH5145+m3dtXd1MTmUY/66/tR7FNnHrG92qVwRDdRVkRnFBuCS63pssw33MaDd4088aX06ABP15K677rQlKCaDACwAzswjSA8tSnwOgD6qDe7nU3uQUSLvpJbQGwJS8h51Wl295j+8Rvs3dtTv7Ovfft3/Yr9/5sfeoqVCTjuXriiXSFsvESdr3gMaERWfi9rAZfwzIkmzsbMiCYAHAIy1w+emSMzAUWCqQTg0742Ddt1592KmSDIA984EKTepwJjcscAlnp5+k/MhoYRFr/Ie0BvyTlHjpVw+rXyRORQKfGCmhVkkwPTJ7HXiSWVYHHDvx1PKwxYNQy3gqxPJcJNpx1zoETubR941sHmJkmSAoaX++NeCGgwgDnMO0LWgSSKjXij95WceV7JQNu8mQBDsdCajjvKpUPfeflppDTQd9xUAukYpKPRi+IkEQ+n8BZIAiGTOGWvLAJssSVt13XPPC3RYv2GRvHZdPksCAADgJQAY1AO+DhRL7OvU6UUVCpzGWTMBPNjrKfba/+2fTk2Dy9A6nejUiS0blIlWGw0ZPGtaXlk26pVtJAtFu0i5MS5fvazBqK98KW80L4sdQlMxIl6mb7GBbMmt0U9nbPjn8D08wHV7qIXlJTUAAIIAyFuL5ZLKuazbxEHNwOUYDV/CFXMQErShKaN1MkyTlZ61xIIepifIA/JF5auLimdzZi4DUMB7a8P7cKj2waHQVtKYg+4NYklliTwEJWIw5U2OjJya9YYuXLjgXIg7bRuqobrweO970YtteC2if2bQMM2Po/uDeNIUgMoz+LNhQ6eGqyOPdWV1zR3woPgRncXTWvxG2hUJIrlyajRaajbaBgDQIz3yyGP60z/9b6a9SaB7tp7TNU4eAPCFhvfNHNaLBUO1zNU0EdPNN9+sUqVkTR+6QRsl0nlU1bq0vaN2D1ZI3rlc452AnpFmyHTxbviFQu7oMZ9fAuABAM8AsG1+xABwYiqvt4++xxwIwE/xWw/7OTQJtp13YAKbImf4dFTUZ4dA1JT7LbhjFrgBctasR9ouJ7Rwv9zh4F/LqBnl+VnD4cAKX88N5DG90XNR7KOtv38fnwUCRA2fM2uioXOvgY+ldCCF7fvcJjSVViafNwMkzDpBJafGAoCKJfPH4HFxzzFEe809z4fhn2LPv/vm1Bvq8XNorPzmfp5Kxtfy/571wfdk689h4rdc/DwfCWT3e8SOYZjk//m1vr5uzw0ke57az78BJEC78sAENcT/4nXzxokeAPKHG//vAMeUbfhh5pRzRdOMWhyNbb2QTyTUC3qOEhuXVpaWzYDpYPdQK5Ul3XF2U4nJZb3w9g2Nu3WlGZg5jAaBYsUljadZ/clfPaE/+NiD6seKyldW1esPjVZNrRwOByqWC7pxY0cbG8fMMA8jMi4hPD8AQC+dP69iLmc1dTjoKTYeafvyJd115x16+qlH9MPf9+1aLGZU/eyW7ke/7wc0HQz1zFPntXnslGqNjoAkYABwkBAZCaDoAu8YepzL+hSGSLWgN/zQD+gGiH10aOMBkBs1dedNK9pcxoymaQP067/rh9UNCqq3cDlO6dr1Hb3kJfcbqNLudLS0smxNOvWqtn+o8xcuaWVlVe0O1xd1pGuRVzeu0iCMlBj3DAAoJUZaL6a0VsyqwDEPSBJOtLGyYg13PpdWMOwoFicxoaxYZqJ0Na3N0xvaOrGlfKUo5VJEzti2wIqZ+VgwFQB4jTWNJ5VMkZwCHRhQcmJIe9gLjEKXSOW0TWTg+W1NprBoCppGusIxsTiAAGw1GUsBGzS0A3gY57CU0hNGgpiCWB5OiQpBQxvxrhLXn1C33tTHnzrUXz56RfVBTLlCRZNR4Ez7ohSAoyjZKM51zlTUu0D75tfXBmspP48EAAYATQxNtPeW4byx6kDDOZlYo0KiyzwA4Ey3YDM5zxwaBWIAu1wz2ZxWt7aUyJAEs6BSJavV1UU7CxiULF5o5BgA7rWOK10uq31QixqewH3uKFQ2njKmngcAkARyMPF8uA/NHjfCaJ2G1EUwmomgKb3cAE99dGeFq7MAHXwP9K6eMQEA7YBLF3VJ7QccB3QzGVnE3HKSOvf9mnUXF8hW36jfE0w7HeOIwcZ8EtLuTLfzNudMcwEuDAAIQgcwGPXfsQBcdLB7/d1Q61JOqGPUMC9j4k/qpZdPef0/g5L/WMpYCRFoFJn/OoDBPX4/9PsB2th0EVOB9wd/A54rQztbVcAX6p29hiY5cdtK3P+JAYQxEAQwKmMql9Pa2ASeI+GD98THY0aSNDZxGCtZEoC9QxEA4BgA9p3NdHNuNzjvxyMZ0Eudd8ZxvNZpq922rUSu2Rvo4vY1PXXxgg7bbSWgNucL1rd1e5jbskl0WYFcK3TS+BIRk2vmsdOh+a4kk7A9s2ZyCgNI1EWG+x4Rr31VygWLpzOT3+nUNpX4N3XDkTGe8CVfqhQ0CdraWl/Q6ePr6ncbWl2uGp291WoaMNobBAZAcJ3wco0ZEAZDHT92XGvLK+q2OmaUXcwW1IMtlc25aMrIO4JBggUI0kwYADeuN/XI38cDAMA6PlU3GVMVAGBt1cmPglDdw7r2d/dUKFV14tbb1O4Mlcst6uv/3Wu0VlxXLFVUfHFNnXhSb3372/WhP/oj3f+KL9b2Xs1AGWosyQadZlvDQaC1lWWLjAYAKJaQjLGUKlp9qNcbNh/wPnPNO5NLx/qhm4FgB4hJTKC1f9F97tOy/v8CAGCQ0kd6AMCgJxZLFi7lUilgx5opLfir7Z6oATQK1Cdn0uaBOdfHuQ259ad2r7p+eb638X+3+caklG75tX31utUd/AC451mUIgGA7o//CVRwap8Bo9HPoTf1wMOMnRQxDfh/znV6M7+Y4XPpy37ix35CD7zzAd186oSuXHhc73/fezTq7ut9D7xLS4W89q5cNfPKBB45+Ouw9ba5xPnpWO9roIfbUJthapQq5BkAtuibN9/2yz/Gdnw0SAb4bOwggMAI1loipoDEKrzcuNESSG5g+Q3VH+A7B4iElt+BAPEUMY7o4Yk5jatYytqiIYnfD+kAMDRGI2ViMeXxu0qkDQjIJlLKYYwOYJXPGQDAcpZUqz5xt4Aa+byanY7NbOZqw3uOcamDryLAemzvhWOM8LqklSku6K8eekKtYKJhPG2JAOPpSEHQViUnLZZTesGZTYWDloIQFg2z4FjheKJSecGMnS9eQgKA9BrJuHv/cjkAtp6Wl4taWS3r2s5VB6A/DwCAbDIeJ2lhX2vrOZ04sap+Z6Req+AAgG/5mi9lf2ya1nDQ151nz2rQaZv+Puh1DXVaX19Tu9e1MYfoE7aROKBeunZZgYbKFZ1xiyE+Q0eZtoExGBr9GLodGwBo9Ry4AAAMHcRIJYoFazprN26olMtpuVIyY6EsbpjkwJM8wHZtii52aHRQAAD+n0O7jPYDamA4VgstXzav8vKqOWb3zUQKB9KUOb1D/Z8EOOdLOVzm8wXt94dKFopu65lkg+gaDJAsb25HQW03m0ZN5cIGTNg6tmXUR6hj9Fpk+hLPxGvJZtI1XWjrUoqxpcBxnmxuXNKLDN6g/O7xeVMLi5CzJumo0aA5qdUO1O8RLVI0AOBjH/szAwGgrgLIGwEp0p3OAwAUGWsQiZtL4hgOmoXJX8HcXNG+mRlWHCM6OjaoXQmdv3zV/sRXwRc95/GA7tOZkPGn6eP/BgDAN0pGu41i+ni/rJDMAQBeA8lj9o0xr4TXk3sAwBc6NxQ6TadvlmYygLmN3HzRnT9k7GfQyHlfAHP6P/plB5PX/tNQRsO/PR+oV3zM4pYiwOBZIIT/TpEcY36DNPcz7CgxnTBGeH5b59y3XSTMxA5VgxwATlKAXxkzS6I4gVaCQMMw4bmDpvNeAwL4RpEBfW1tzZlwRgZUDrWNfBS83CI6MPy23cCW0cgGfBdrk5shxwyHfNwbO/nvNb+98k3q1atXZ0i09yfw0YLm6YFZEGkAUbwQX8f384aA85R/O0zmDjaDfaEpsx02+nbMobuY4OWyRoNFyJ0ppFWqFC3GiMzadDyrYXek1WpaC7l9fckXvUDxQVOZaaCsRgoHgQrLmzpsDtWeFvVzv/J+tSd5lRY31Gx1De1mAAcAyJXyRmnd2NiwLaJjMxA5NbX83oc+/Rmtr6zYJoabCb0ZMiTqSyox0uZqVj/8vW/QwfZV/d5v/rYe/Pgn3II0llG9O1B3klAdBgAmNBYLE0WKAsBh0JrABT+mZCWv73rzD2m32TEAALN7GABF9XRqLafTm8Tt9TX5rB7629/wg2p00mp1DZZTs9XWK17xCqO1+ugjrpFOt6dzT583FkAdfWs2r2E4NtMrNIulTMqi/tSva7GQ0M3HlrVWSmnSrWvcbdOGs6oz7R2bFlyiKxXSFvZ0880nlc0l1O3Vlc2ntLy2rLVja8qViVycKJFNKl3KS4UcKJaxHwRjJRybe3gijct3HH6w2tevG828UF22bT/WoLWDth597LwGYcy8Avg9njIYEFvppBo2jI76xsIZxNl0T5WbsLmKK4gXzR+gFB5qTS0F5z6hTDytBz70ae10EtrvjiwtZTpim3jEuHouADAzBaTeREwiKz2R74eflz4fAFDIpWcpADZYm3GgYwDYphifjAgAQL5nW/wJ14VjHnGN0JwBAJCZDgMgkctr7fhxxVKxGQCwsoJpGjsYYgUBagDNEkpFAECmVFIzAgCgvdu2GFZHMqNus6lOt27GZfE4wyUMwrFlrQPeO9Ml5+5uBoY0Z4gwrZl05q4GgvgIOHPPdhRanK5ZUDDgQv9n0wY7jy9lUM8QF2k50s6cz9VnxxCjVjCQMPgbyzGSIQKE0pXyfYxpFaVaHMWAMbBBzc3a6+YBADO84oQ3bwB3fpdLZQMUqFNsQQFKqWvUYZ8swLDvvIUc2OokQ3iqkPzgXhfPdDIWZSRzot65bHE3NHv6P6+V+QgBCBpW4oYMMyCLe0Nh563A82AEI6XERTImFAyQTcS0dXxF6RxO0g4A4D2h1XVAN/plH695BACYeWMkAbAlwwQA4tkAgD+HeZy8Fp4JYa91BOx6JhhgYnVpyQb/Szs7eviJJ3Vtb0+xBLTeqrodBheXpswgNggnxtzkCgHwwHSu3epqGsuq3Q7V6VEfiFEjUpQI4alFZ8FwQa7T67ZULhTMF4ckkVgya3LU4YCEjYw07unU8TVtri8qGR+rWMiqkM9qd3fPap7zrIAZk1bYG2ilXNGJjWNKJ1KWhlRMZ9VvdzTo9LVQrqjTdOlJMPeQq/CbG9hYfKE06Ez1yIOP/51MAM1RfxxqkpAxAAAAFjfWXfxnEKpzcKi9nRtaWlnX0saWEtmSPv7nD+k9v/BeVVJVlarraiSyetk//xd6+Vd8hc5dvarC0rLaw9C2sCtrawayAWqQLLC+tmrZ5RjP5YtEATbn0kJiOqw3LL6Y65GlgwN6XBIWzxgQs5jPGqBpC6RIqjQ/HM8WOP8fSQAoQ/SzZnpJTxR5HIA+egNAt2XlGRwxAawWmEzJsX6f1YNGSySr6WZw6kbGGRt2ZgQbsbOiJB6AeBKNYNrV9veNAQCARgIAM5RPFON7YfYNKwM5Bv2o9y6hhtrsEUWye/M/6pKxlw8OdOwYy4q+Xvnlr9TpzVOq793QUiWtX3nXz+gzf/nH+uSff0SDxqEKybTG/bHik6T1TdDerT+3cuCWX355ZaBmVPe455l7rI+LPMncTEiai4tbBRwxWUA2pXq3pZYZA4YaJ6YaYt7MgsVcJlPqD6fq9ZGVM5uROMDEA6svqSFnCmcddWkamiddPpswyWU5n9F02FeKJRHJN6mMAQBpIjhjCWUBfgZ9uy6ZywBOSRfpBn3zLeDxwTQyrxBAYE5fi1ZFRh0BsbBcUgASMHBhVsVVqq7o4s6BntnehXyvVLFsbIcw7KlSSGrUP9SL7rpFEB2Hw7bC8UDhOLQFBwbs/f5Yl7drknIKh0nlcmVnVJvGEBCj167uuOtmXbu2bQzO6QTmLSaAu0qZ590RAyAIWACTXFJXuTLVXXfdov3dltr1jA5rfcVe89Uvn0IpIV5i0G7qRXfdpX6rqXG/Z0AANwc3fL3VtIQAosvavZ6qK8vqhgON0lOl887Yjs0/TY5d9FyAwdAaXS5KgIFGpI9DAmAuucSYHTumSTyuq5cvGQugmi8oPhmrkMna1giUni1EHD36NGG6MbRdAU98FKqaTVkzHkyh7SIYzipdLGsapQJAIWcb1zg4UH1/35Agc7Uk4q+6oMYkpmyl6gzUMJkxI8OhNe9s2GyYmkzsZuNGMwfzUsmG9H67pcVS1jSwaMzQPnGTogk0BGwy0cLSokIcUjM5xVMp5Yq4PE5Mz+39A58LADhzDbdpgAGws7NrGwmiyvjzwx/+Q12+fMXp783QwjEXXITSrBrZc6IJoAh0+10b+CnQaxvrOn36tILQGQDi/xBOZPobqHNPX7yiVLZorADTzlrEkqOL08ABFnEqO9f5o20IT4iCGnVIs+Jghc/cO6G0uPi4eQDAUx7nG4fIuc9pX9BkRRtpj6R7AGDmzjpnxjI/Y9vPmRk1RrRbLymITGjYAM62+p6KGQEA9vFoQ+UZAIZeQw8z59EjCcCMWmZNouMVuOfpZCzPhpjMnvEAACAASURBVBjsyHBmjdFg4MCPSN8UeSBwzVBsDIWkHkKpi9gAFFnMTqDjeVYD95VvsnyjCNpb5JqN0OB5Wik/z4MsNMleP+bZEv45+YHeb6U80szA6zdW85sse9kiBgH3kG/4aBpgA/C+OpAhNGaCp/57wyvzQIi8APy/+cfkD1vbQaULboM4Glr9iAGqzXwgyJYeazDqKV8CFGEgotbllU9XdGqjottOxfSlLz2rraWCNX/qNiS2gcmCDrtjpRdP6md/5Xe00xxpkixo0HeJHuNhRP2NXLe9bwVbKfNjAFBMJHX96jUzHW0c1O3eAEfnv/29fS1Vs9q9/ph+/qfeqpxieuQTn9Qvv+OdZszTaPXVG2kGAFgM4HMAAO5HnMCHsALKeb3pR96svXbXDbgjWQpAST2tlqa69XRVmTQDf0Lf8q1vUq0hdftxo9vecvZWqwF+y3hQP7RN5oWLl4xqb4P/cGRNNdphtqmD/tAcg9O9A21Wszp7ak23nFjRUj6uxKhnqQDIrPLZohr1ltVVGvZiIaNuFwApw9mv5GigXqehcBKqVC2qtFBSIk/kYVLJfFqlpQXlKiXll5akYsnRL2kkcKZPwhDrKrVYdQzLQahJLKF+wPPMqFRZ1SOPnVerO1azNVJvwK1GugbmgmkXNzfuWfRtP4EEYKrceGCyikGsqOR0rPLoUNXBroZPf0rlXFlve8//rX5yWb2pGwLiY7aUf10C4O6PiE3mO8Q5AIB/c4CWq1afDwColgsGAPAz5gEAc/nnjLUo2bzWNlZVWSibJp3Gmk2R0eoxQQOcpz9KJo0BgFeOBwCWVyszBgAAAINgJpcxXaNt/s2hOCYAgLqZAHLPBm4TbNFpCXVbLXWRl9gQCaV1ONNbm5FcdD65CuiGf9s2W+lzulV+cX24uhGlCEQRaJytPvYK8ytfL8zML5GxIcVHA3ow0su23ACaMuYhjARqjt++8zGSOjCH87phmjiaKqimxpqI00zbceeon1hPTQD/MMRl2+dYaPOMJf98bKlg7AM3xHtGkwcAkBAtVvFncckoHiz3tdPXU/opD4h6oMTuVUAv88mApeDur2SSeu6kB/ym6WaLXi4taMrQMklYvjbAwC0vOKlx4lCjacfedx4PAILJCezMouEn1iE6k4xx5jwAaLjtTMMrJeo5ZgB8dFFbTxWZ0/oz3vUMDtjncdpShiOanoDHm0iq3unp4pWrurJ9XbW9ug1feH4gSWQgGGDoF/lCcRb3ekNlc1U1W0N1++j+S1a3YDZi3ofW9tixFRVyKbXqBwaOFXN5dbtIBdBfd9TtkDIBHTzUbbeeUhmDTHp9hAWZtFGo8ZEw4JDXs1xVJpHWaqms1DSmcr6Ajbm6jab5YhSJJuz2zEMKQB+mWpcYMxiUZrLN0JBR7VpTj/49AAA8AIgBb8WnqhxbnwEAscFQrdq+MQDO3HyrcpVFxQqLetsPvk2Nva7CxkjlpWNqZfL6jje/RddJgVmo6rA/UG80ViKT08axY2o125ZkACi+ubGucDhQAXkXgxILwgHyN1gkDkju0ifTW2M6CMgNW9EAwdHMDwA/k5QZVXPf0lMesTjne0DrX/8BTQDNcDSK8ObEcNJBl0oCuMzZCNPZa/8Z7gxIjdgAbup3OvxZ78dZEIGP5jkBKzpiFB8BAEefjxEoLCa8lND+U2egnZMEhc/O3Xff7epiNJ8EQd+lJpHCs3dDx49vRTKpaHkYyV39Qoi6wfWN0SD3ICAl8r53v/vdeuc7flFnT9ykUb+r45tVvf2n/5N+7sd/QL3DXduMT4NQ08FUiWmUsEQtsHPLqD8+dsUxnkiJo/fJZs1Az9c7HkcGGS8QEJHm1COL3iOpbapYPqPWoKdOgBQo1DA2Um9M6hG+AUiDAF5SJucb9CfqdycaBkhlE8YGJPIdFgBA33gMeI/f3FSVYlpVwLtUQmlk2MmUyums8kgAoOtjbAsIPxqaVwWv/xBH/0zKzI1jmZTag55FHffDkbpIXjlnjAXgGBsG2popPs/R+X/w/iUyBY0SOT345AVLBZimshZ7SFOWS001GjR0fK2qF9xyXMNhU+GoZ1KyPuk0WXz1Rtq+eqhksqhwiHyrYHMfZ26cdKtpT2du3rAFVKvde14AIAyJ6OboOlA8EejFLz6ra1dqCrol9Sn7//GrXzHlZiSTul0/1H333KN+s66w21Gv3VK1XDR5AC6nqxET4PyFC1rb3FB2cUH7UGDyoNPcGCA+UP8SdiiRccu2iFer02rr8KCm5eWqc40uZNWCMjyNaf34CdX3Dww1zaXQXsZVYtsN/YyUR4N7U4ol0xqEI7W6PUOAi9mMGU9Bq51g7pLJSaD2HPSEtSaT6vS6ptXf3dnRYY288LKSDMrjsZbXjmmn01d5aWWm3ffGGhQ1F2PG8+JgiBuY0W23tbS4oH6nI42Gyse5oCcGABAfyM2BozY3AuY8xPyBWOcBJeJxAwCa7Y6ySCYiozO3dXXoGqwB5+3kKOtQrK5evW46kBTN/nCsD/zO72r3xq75FXBTuZHCm/+5x+s0lRPLAGZTzAFWKBWManPmppu0deK4obmDYd9yTwEAegGagoyevnBFuVLFPkYT6AAAbpShNc28v7ynxgCwGhgVNC9BiIz0vFbTiqNRPp25JAXWUWbd4/Q6KN/weK0RX+Z15dZrRKwJnp+hiJjikR0eDdy+wNogPeerYI91ppt0qKwNkwBV5iTtmReeyusoXLymNhAb4OlpqnObJsxYosgrP5TOwAfjoEbFMhr/54EJ9xgdWMLr6RzCnSutXfXR64R0hOvI3HIdr9YaCmQAsDoWlxcNbXWvsaN7Oca004xCNYQhwPfA2KtcwQxq0QY8NuUAOzxP//rwPb1/gEeVGeA5RJaXl3VQ2zfDH1gAvDc8ppmrbGTw6Tf98xR+vwUzPXLk9O82ZCMDBLynAAg1DT7fm98eQTe/iMhZewZOoBuLs9WNW3ORoQGOvCWchjZUd9DR2uaKOv2OHX6FXFm99tBoUBvLRcUH2/qSL7xVX/Hye7VajCs7Ab12zJJRPK94eUu/+jt/oqevdnTQxpwuZdsjYgNp7vBAWN/Y0G5t15x5QXJpGLkjkQAMun3duLajSr5k5mOHtQPlYALFE2o3axoFNf1PX/nl+rqv/Rp98mN/pp9884+okM65iCgl1VHKGAAhtDcy0Tnw7MIZ23uX5XBh0/VZQ6zv/pE3q9buuWz1EIf7oTLjjiqZse46u6lSIW2D4Dd9y3foRq1vAzHb4y946Req3mxGG0Miwsr61Kc/rf4gULW6YLr/crliDteNw7pdp7hYB42ayuOWvuCum3XbzScYmxULOyrnkhbhCm3UpSOk7fs06ocaDLoqldC1BVooZpXsdzUedNUbdJRIxbW6vqzVY6sax8dqdJvKVTF2naq4tKiNk6ewm3bTGDUOXimxXDjt2/0CPY8OjGQVlwhQWtrUYa2tq9cPtL/fMYowkYLIAPBsYDgcJxIaWBZxTBleX7MDyyo1HWoxVleqsa3wyhMqZCr60Z//oEbZVSnngCcYYHaeRNRI1whGbCczh/LUz8hHJMq6P6KNOtmWcxR2eb/zKQAAAKad5WlFG3T7u23QHIMMaRAAQLkKuIxPB6+5gxy5XjwDYByPGwMgXSyZCSAMgIUV6LwZra0uOmM3DB2z6RkAkMlTO6RUsRilAPBzSe0ILeoVsSZ9Qn/QUiJBpBYbiQgAwNQNl2PclzFcsrpvp1wkcCJBhMHYNdE0ugYKRrFMptMfBrb55984X6Eew1ShRmGyxnBLnXX6/2fLyXxTTr1Ajuhpuo6enHTMo2TKzIotWjWZVg+9dixh+dOAXjjMO1Yv7zHnhvMZASiwfw/RZuZnjv3IpMxHYOCitnwjjkxpfvh19RAmFuZ0kXGfJcC45YGTgbnzzwGlTivsQV0DwC3SzgEH/D/DlpksRpI1dzjjI5TV8uJKpF3GFdwBAHfefVbjOOBbx94T6p7PKHe1NvIAiIwqHXOFc9w1/5xZEVbjftQcCD8biCynOpLOeS+eyOeAL2YZYyw4+gzuI4BIJJ48t9FUzWZXly5tmwzpACAR/T9sN6QgsOSUMtOsMs7Wzb6a7cC0uB2GewC9fEb1ek3Ht9Z00+nj6rYaxtwsFnLKZwva2TmIrqU21q7KZqS77jyrRAyzY8AKfKv62tvdc87+lQVl0jktLa9ooVRRPByrkM7ahpz+NZtMqZgr2JDDcqbb7tjyw6oAexOYOzwyGxRT6jdgADwRMQDuiGIA+dlcdHhpzPkL2S7BDaRUAHM2ZwERl7rTqSprq1pYXTXZ4IiY7NqemvW67rjjLmWW1tA56TX/4bXaWr9Jzd2uEsVFaf2Yvv9dv6Q//v0P6diZM2ZatrN/qKXVNYuPNN+FcGRgBgAAtZatM21XMMQ0kgEjp9r+gW2rr924YRnx9At83A3AZktujxwjQLbXUNpZJCVMSuIz26OecMYCPXLYP+qdns0XmGdt/vXPcf/qXsG/LlPhI5bsblR9xxixPa9ted2jMhkAi7bIAJA6wBlq7ADruY76Qc/qcgRZtyRyadbe+dk9QufPZQJOi79j1oBhwhmyvb1t9zx9HGkZd9xxu30Nrxc96OXLl23RWCoWzXTx7C03Wy/H0tHdg85s2zMpvVwSeSL9erFQMrnGK1/5St15220attu6evFp/foD71Ry0tNvv/ddyuGYF/QVtLvKII3D4Z6N+8yfC6DQvbKuR6Z24OU0NOZlj9oWMQDMYJ44WXPgd683vQ81in5U6ZQC/EcwlyXNYjxQs99RZzQQ0FAPxkAS1l7GtPEY/nY7zCJUIKJ4YS0fRdPiyp9GLZlAQk5MYMU8iErplBayeeWZdXkcZgooVfJZtZsNBwDge5PGGy5QrszSu6Xq8rLawUBNejmWw2YS6ecO3v6piFLMp5O2RGeWGY6k6vqWPvnIOe21h+pNYmRVKYXRyCRQhjNy2NGXvOI+hcN9DcOOBkFfvW6gZApG/EjXdw6VyZBkQntLBCSpWZxHgfIFTDeR5xQNIPUSgCvbe7Yst/4GE8BERiMzQqXfqVkSzv33n9K17R0lRR+VUewH/tV/PyVjl6YKEOD45oZAFUeDnhr7NS2Wi7Zpp6HodVqWmWgZlMOhgkxew9Xjyq+tKRi2NRp1DW01xA8n62Zf5UJVbZwcoatkyAznphgonhhomoqr1h1ZfAJfMuiCkJS1WF5RfJJWp8VwSgRLzDQZuEdCpRj/P5y9CbStaV3e+ex5Hs58x7pVd6gBiioExEQkxk5rkk7SnayVbjtLlxrj6uhaSbCNCiJxwAESE2i7MUqiYpbQSVoM6opLo9KUgBSUMhUUBVWXmu587pn2PO/d/p73e/fZt6DSa+WwLvfWueees/f3vd/7/v/P/xmYNGTTLjILk7HqpZJZAXtHbZ07fzEcEDTSUHtScx22DrW3d9sPzWgwURGzwEVazfUdHQ1mWtvcNhIJhZ8MU/YKpvbEM0B5hTroh2o6NTvBPzeTVp5iaTbUYjx0wUQuLDSOze0tR+5t7uzY0Zbpfw5JASAFukpnvAf3TJoFZAdmu5jbGczgKOxsADgcqd3uetJxeNDSXWfP6Wd/5m3+N1CR3bw5AysALzyMLBQ2XjYGfp6p1o7AgiGb1cOvfGWgavkQD4gntLlUrmTtLCAAOjvoL9Co2ejHk5GLSU+2YAbYx2meRLCt6vcT7Sno+9JN/7goZvq/Osn1AHxFw3Q8cT6O/YgNu0vHlcxVHsQU9waKcWJKyKTRPgWADUkOd9z+Y5EepQDsYsVSxdc7SgtC8Q4AHA6G2Hh6wzY4kzSiNjOkKB3eUfjE4ykCMryfJRgRjyKTA8IBED0Mjo+oFxHikrMjShZMUUs4xNZWsU6KRR++bGJMcukmnDjBhHA+s6YbyQmbMtSys3edNcX33JmzpkIVoAyiQ+PQcmJD0BZTdKLnsws1RbMdlMPhEmn23T4wYhJzlqD1kX4WnLTDwfRSH/ycCGB4SpywM3rdrkEGmnYAH9hD3A/YN7VqTdeuXdPm9rZ6o7HZERyQraOWo0l5rRygvEeamXjfXEiPZ24cABdp+dDfF9Nt/cgPfKvObmZUTY1UyJPPe+R9aZLZVG+2rjf9xC/q7IUHdX3vuoE0JoSzCewbWDpFjXEDL+XV7hIFlffEu5wrqpgp6BMf/bi217bUbrW9rgx6dNuqVUsSLKpxT+95z7v1ucce1S++7e0qBjabdls99fNltWcpDZyUmLZ+DbB1ksa1m0ipgs1pUn8OOP7Y296mFgatgsQwVJHonWFHzXJer3rFAz6o9m8f6Cff+rM6OOi5+Tpxelt3nbtLvT5GMVnvd5j+jaFXF4qeljZrdXVbR4lMrG8ZQ6mQ1+HVZ/Q3/uLLdapZ0OZ6U4UcmxemeEEmFJ3cY3MQGC9B9mK9vWaqLSbqHtzW3Hm6NMDS5lZTG1trmi6mKlSLnnD1yJ7PZ7V19rSqJ0+Y+s9Jb1d4Jk3E3VGYTWhA+T4F6DJBTgG9P53XoDfUc1eu6fkr1+wfUyitS9l1dUZzzfJpDacLzYZZlfN1wSvLz9oqTa9ocvCC0t2Ojm4P9P7f+VP1ZiXl6lX1RyOVmW6s0FVjYWSGZPKshGjYUNyuNkaGBwzo8HqJcEWuRjrBwqy24FVT9Oe4tHwe74nExjQ8Upm0RtOJ7nvgXrOBkAAwoSNal/OO4j2aAOIBQApA9ABIFzLa2Gmo0Sxrc73uhoPiifvD+QVInSkUfQ7km00d7d5y7CVxRBTuyG0mvZAGsHf7mtLpicplYqGCLIL3RvPPJNnJFIAtGAE7pi64X2O0tWweDXAE6ZV/91/gtTHyGYRJly2fnFEf4mAx0VsafwIM3Vlre8+AJeEmGRPYhJJL80/znANAAOBG+jeJhn8UcuEcZV0R8+b4XUtuAn0f124AA3Kqocrzucha8v6YOP3zuYDdJsaxCVgUziCfaHesCzfREdCOBo4rBoBcP9P/AQZQu8M2MhU5NBygc2E9YWYczAnRFFO8A8ZVa3V7ChH1ub0DK6Cr+Xy4THEKzLqEq2EJ9PG0a3Xthl4AUMv5m8t17fMuOZ/4PYBU4UyLAI13MtY6z0d/pEatZjCfyScDCjdg6bQNGKFD2yw5DbNnpGevvKAvfPGLun5jzwyp9hQDz5LS2aITP9o9NPoA5MXA5DC9m1pk4n2pWStrvVk3oMY5cLB7qLVmU1PMHFNzndzZMIWYjPGd7TXdvHlF3W7btSFMWOjYDMI4t9D4s79DYQAsQYYE4AWzgMk4zJd77r5bVeQGrUMNBz0tMIrW3AlaGRXV2pvqwx961HXnq171CgNxMA8WNpezS13SLCbNP8DCkk2I6fPQTXUxVzFL4vTd5zVLL9SZDnW7c6CDo31dPH9RGyfO6XMf/lP9x/f+tqqlLY3GWXXTRf2N7/0+bV28ZEYFw6n9Vked3kCX7n/A/i+A1dSanMuNWt06dAYA3HtMwPG/MLCVRGg/+eSTOn36jGOyAfODhDDUSIBgToQA2MLIt4A0bGgDcJ6DEIMaIqzpIeypxbBppYkPE/mVjxfHQC89KMLXRRZBZBKsglSuuRJZ4RIgMNsngADRHLRL4gPs10zOOnGYDuwp+AydOLEdTLQT4+M4sKIGYd+Kfkv83FX5qp8Nzql8VU9fftbvmTP1+tUrlpwMe11VyiWDLUiSxwB9TOXDbuF9k+9HLf7Ay16mre1ND/So0y0FSkAI1uPW5paNKEeDsZqNNb35R96iy09f1qDX1nwKY2Wh3/ut/6T/8tsf0JOf+lPNBz3VicLrtAPwECDtwGhNbkaoa+k92K8TaeZxEbu8R9zvZWw39aEHfol/iD28wp6OESARoOPUXJ3RQAe9jlpIvkgyKZbU7o/MTm51+mb4HLU69gRIp9hfQzKWPU8sjQM8czGgerkYjOULWZWyKVWzGTVKRTUAAJFitbuWmoU+JBg2OlKd983ex6Axn9dBu20QIAf7E7IhCTIMZLgK7IGTgYjkdDQhMdvZoqbZkj746KeUb2zpoDe05N0GuXyH6VB3n1vXpXsbarVu2E8kvShpf3eiTptktpR6o67S+amBh/msokKuKfQ+oyGRkVPde+msrjx3TZMRzJSCWp2JDo4GTkcqlBvqdPseRE8mGHTCGiE5Z6yNZlP5bNEs1NSPfuu3LDrtturVqqbjoS6dv0fd9qFyi4X2bl5XBZfufldldO3EKlC4oWFiI2ts6pFnb6l+9qxyOTLuYeCz8igOiLiRrj53U41q0zFG03FXC7VVroLMTrXIprTbnWqRqZiaOxmSF1pXvYJpVFnj4VzZXMloG/SMyWysyWIsLOugIuZZT92OGpWqFily7kc6deacm27IPJgc9QZdHbUP1ULC4IknMTxFo7/rmye13xoa6RR5vpo5ToLlTnG3YCoE9RbTL3fmU2VIK0hLOeg987Emh7taq4E493yANdbX9eVnn9WFS/eqjwdCo6EcizhHEcpCJVoCh+vQXFL02XQwcannZ1PgsAEBAJhW1ev7hqF1297c0Tvf8U43jngRQM2KjqOWtJouQc5vxTSsoxYUE8wT2XCQJGzo/KWLjkac42CdQbLB+yxonsrrmeevGwAAaQd0IVOdTcUAgAs0ezoHk2biuPhcNAFc2VCDZj7RJplCn0ztEzpj3HjRq9k7IplwLAuIZI+P/x2b9liEeB+iWCmUtUgyOSPrISQDhITo6MK9bP5XtVhM/GCN2NQl2eaS3yMQEI8aii2+VwAgEjDFOdeJ0VKi64pRLwG4T+QwpoAd68ACRSzEP3lN3OE+cGerHKn38bBa/Z33HXTwFNjB+A4wABQWZ3BkJq1uR+tbm+GAhsq4v691zDdbLZsWpcYTayIBEPh3UBPNrEgKbbtbo7EngsqxfWx4wWHc3gVLLe+xEWPUofFvrLf9r3yEK0nDOjJNjbgh/j2GodbXoifLZvX44497ve9sbRsZ534dtVtqrK37vYI6c/jC+MHJnu8X1xiorMEr19uBuRLyxrPKpbKOZlmvHOldP/fDGuw9q2JmoMxaRXvPX1O2fFojbei3fu+TevKZm1rksspXyhoMxyoVypr2QjzXjIlRVhpNA13Zk9dUTpVcSY//2eM2hYIRwC0D7YV5Y6lQKm1d6g+96Q1aK2b08z/2Y1p0epoPZ9rvDXWUKajDpj9JKT3PWMvGBG6Unpg2TwMENRHp04/9zM/qaDCwmQ7RrAVHyOXVOdjXvefPq5jN6z2//B5dxtW/F57pe+8/r7Pnzopa+fCoo9t7h7pxc9fFszWczHoHfe9xt64+r7MntzXsttU9OtA3vOplun+nrI1KRhWb9UWdd5L4YaO60NTFOUxyTgca8Hyq4mSgaa/tgo+ml8ay2ajq9Gko7TV1hz0VG+UlCDDPp5UuFVRbb6pEDOv6pqUfULLZ/9jjHV3Hfp1kwttEDGI/GvAUbLaurly9qheuHak1KGtt5y4d9A+lLF42Oxp1ZgZhMqM9bZWP1D94QbPuUJ/79Jf1J48+o+GsqEwVY9eR6b4xBT1q+/2MrgAAkbwTG934DDMNYYJAwxaKX7SRgQEAgx+TQopBiA4wXCIAsNxLkj2Q/PRL9130Xg2Nv1jMq9tp2X/HAAN0VqfkHAMAMAAAAOobZfsyYHZGYVLIBukCEyP8fuaOZluoTFb1/m0DxrPJ0PeJBg4iAK9tf/+6ZpOustmppuO+P2c2nY8jmkrYPCHBBJZblimgQTqa7mPX/9j8U/YHXSUa8BAH6Mbfe2/4H6g57v+coz4/XgQAAGbyAVDGdMfFf2JI5b2LNZ4teE/jOgGe0/D6PDQTYaZOu+NmGiaAM8NtiAtYgHdOMElkDsbE04BxEnXMdB6JQUhgOW7y4/kVmSKwhlbXRfxzcC2HXVBMDIqDfj76rriwpkmyqWKQAIY1B5CUSdKMgha40WguJYfUFJwBp8+eUbmcV6HINQIyjLK1sFkHkD6wEFcUdMlZlUxTE0ZAAMeP27IVzou/VwQADDCvGh6yfJgU0/ES9TgeBykmLAgADowaYVIU/3xShUcVtYbB6qwBoYPuWB/82Of01HM3dHuv49pqgSQEA8AU4FJIWuJ7AgBQl5JJXyoQSxlSiKhTaUaH/Y4qpYIuXbjbUoFh98iN+KOPfkHgjXfffVanz5zUGi7sOZKwBn5GWocd12Xsnb3B0AAqjUOlXFO1UlUHULqQ12te+bAHa3hrVQpBirC1fkqdo7Q+/MijKhSy+ppXvkInEgDAIJrNpRkBJhR5Gq6Ekh5qBv5ubDlrOV1SPl3QzvmLjFl1OB/odvdQ7X5LF86d19rOOf37f/VLevapm8pkG1rk6nrq9pHe+f7360q76+ktyQZPfumyzpw9ZzDg9u09lUuVkLiTz/t8hskbEoPGlmDlCzn1Bz2vc856TLPP4i+SrFVHhyeDG0AyAH3WFDT07a11zcf90BAl54T99QGJE3AsrhefIK7Njk8Ty16DA9ZLfsT6KdR34SPWlBEgsEtG4nAfJLQMOagd57p8+cvuP5ASU2cgC2B4xjnC+c3Qb2t7y+xIPpA4RjNmfBBg6a0yeHjvcSjC+iSx4tbuntcejIjW4b73/V6n5T4Lo2NYF/4+iUGhvavse7KwvwRDGqbL7Nv0LwxB4lCNGp1hBANPwPFCrqjv+PbvtJylXstrNLip1/+FV+kN3/u9+t3feL+uXb4sdqRiNq324UGQ+nD25EIEqfdKG72HtJUC0/mVOxCvs1dsAkJYluV94NjclL/m/cJg9v4RKHBm+/UmY7UGPXVJjKIWXMgSb4zeZ6mMxtO5vTSQYy6YDoAe0E8BKK4ARADz+H7wXhiCNEqYAErZ+dQT+2A4vzB7hyEYCQvFZG1zz7jfR622/QHa/Z569FrJIBeTUuS57E+AeYU0Pe9Utx9PtwAAIABJREFU3dZBYO8Wy8rX1/X45at6+uqu/4zEGpaJDRznE9VrKT340JZGwz172fXbEx3uMqDK6KjVUzqf0jjVsenobF5VLtNQel7QcHCker2rs2c3NexOVCjUtbff1o1bhxrPspqSYJWvaHMLEI74+Jz63X2lNdTGekmjQduM8jNnKkr94Ld+y4Jp2872lhGflz1wn1r7e2pU0M3vadzvqnt0aI0Dxnm4eFr/DRNgbVOPXd1T8+wZ6wyqVah+E3XbLTs1oh25fmXXU7IQCSKtbxBFkdVocqCD9pHmuTUNJxnrOqaTtHLZmkqFpnKZinUe6K0C2kUBMA2a6+SX0yMx7CqWHVfE3GRtY1vdwUAURcVqUbf3b1n/ThHBoY0RDs62a81NNZqbOmj1w8MyGRqRXFtrmF2A1wGJA3NHSFEQhK3HFlM0PUwxRj2VRLLAni4/+4yp9LR15+6+R53+QBvb26qvrbn5h74bTeece5y42lPouIG37oiNB+gi2XDswr0f8oqZYPXJDs7rV3/lV93fMp0YW9uYUMgpgDPZJCIt5OYS5cXPjQfohYsXtb65qf5wGCYIOX42pnMZG2Zdu7GnBcZiEOAMREgTDCymYxd0prX7flI0fSUAsNxkEwDAU5UEAHixlputNiCEFPDB4fm4+Iga2TunZqtAQBjulQMQ4AI5HAZhw50YpDKauzQFTJrwhL5l9+SYUb0EJvzW7pga+9BINLe+P8uJH4UWE5jjGMbgYs3mGIACTzvDsXPnBPCOI+ulj7DVwipursebbMr+GdEw0KwRIsPKZac+UDhxD8u1qotjNnEMN2GoAFjtbG1Zs1jGUZ8ii+vIc14uW1e8qsNHS8zBxiutlMpB5kNjzWGdXDvuX4wKjPc6HuAvdULzcyieaepPnTrlqRyFBkkCNP727zg89Oeef+45Fw5of3Fuhtlw89au0VpeG0Uj3wsmBIY0HFhMd6D/mgXD650Go9KwLoJkolFKa969oXf+7A+oWdjXqHPdzv1osEaqapSq6tr+UL/y3g9okV3X2uZJXb3+gtbX1jUbJZIdNmumNnlMHQNokppiClXW808/q3HPAnQDAICRNhHm3hSK6nVb+rq/+Ep9z7d/q/75D79R7Rs3Ne2N1R5NdQsfAOU0htKlrEqOXZprlBp7jysXQlTn4s/9AQAADvv9EKc1GTmNBABg78Z13XXqpK4+/4L+1c+9Q6dPntGgD8o81fpmQ431pkHQW7f3dXBEnnvIvsVjZDYemQV2/flntLNWkzDV0cxF8re8/rXayI1Vyc787EWA7JjxEgCA6HURpuDhWeAX5jyFyVDpyUiT8cB7MKg9hfepU9s6f/FuTRdjN6oT3vNiomk2ZcogOtpSo6mtM3dJln4FgJW4OKjBIsKObGJ04jmADCJD8XkJ+zD5xrdud7Xbkp567rrK61WlsoDNdaVnefX3DnSinlVuckWjw+taDGb6nd/6oG7uSqN5UblaxZP3BBoOjU5i7rc0Yk0YAP81AICjxK7dqK0TACBO+wFEyi4MjwEAO0wv50Bhr+LEOH/xHjNQAADyMCP6XSfWWF7gKfh8CQBgAhgBgHIDeUZFJ7bWPL0oALBgqtsfGABANkCJViZG9ujQxToSPuIPSekZtHt+jUdHuxoNW4ScaTYNxkr2H8ixP3JeBD+ZkFmPoi9j2n0YWr80AMCairU765UmEG23p/kkQYyDgapp5skkOhb2/KzAfiBBYuppuPfmpDilebh9Y9fNoKfToGCmBCeuztOpysWQCsDPYvW6mDagEVIo+IX0JOSjF4NZF4wk9OzoRkcMFgKrbMk8W9KA6VkT0fDKBhn29/Ck8OdgHshYOAClfM6mgpzHmQDY0MDEXwZsvSdTjwUZIVIyznlqKZqwVzz8EOWNFtmRMrkg44pTynAu8h6DkXH8iD42sdc3TyWNR0SY0q42WBHYpQE0EBuDH1cAAALBcuKZZ8IZDFTtQ2MmGoP1lNMoYCZxjjGQYBqXYyg1Hifxnw39ycc+pSe++JTGUzTDGfWHM01t2sY1CMkPBmEW7P0jgwF4ZNDUAu64IZtPtNas6Z6zpz0MunXjBQ36bTVqJZ04saUTJzYt2eh0O2q1AzON10ADYIALxoUjHVkj1JOz4M3EuhqO9LrXfq02ajXrrWk+Rr2utjZOaW93rEce+ZgK+axe+fCDBgDIFucZA4eP+2e4tsmTvwQB8CCCbTtXMV1QPlfSqUuXjB4eTPva6xxqMOzp/JlzquXqeuubfkrN+mkdtmdKVzc0Ltf1U+99nx79s0/Z7Z+Eg6cuP6OHHv4ay8hu3ryls2fu8tnZ7/VcqyEpCJTzguqNmnr9rhpNWCVHXv/8zlqiIebPnMtxuMPnWQ9xTcC6OMm+48z2wCi1qR7kbkc2B7bcsnryI/HSAMCL6yO+OtaU/h4vNhZMnvsA+AU5ZogrxWh0qG6np739Qw/s7ONAPNxw4OGZn70U2fG1ABBkMh6iUKewngDXMRmNJni8tsh85T2FZIyeY7cx2y3QTPY69lWZU2vjrJ9j0LbCpAUohvXK/pQAdiGJi+hMDJsxu9w2QzHsEblkeJN35OlkNNUnH/uka4BSsaJ8dq7dG0/q/3nfr2jS6en9v/5ebVermg8GOry9a6YMwwoP2KNsltuUeK7AfGEYuPS6Wko3Erif15Wwr9iL3eMkYJBfXyZQ5oNJFtT6tOZpUgBm6k1Gpv+jvWeosWDt9QbKV2CptN18I4eeDoNfi4NCEoBsyUgFgIBRNJ+qXsppu1lTIbXwM0jcc61YVDVXcDQ0dQNsbO5DXGGW0DpNCuk57POpGXELal8GSpmsdfs8uzAA6uW8gUSkL6SLzHNlDdJF/ecPPqbts2fU6sNim1sqCsA/Hbd16cKWtrbyKhZGjqc/2h/pYI+1g4F1Tv1p373jfFFkXOmeejrpKJ87MnOvXNlQtzfS3v6B011yRLfPkLyNvQfBzMziyzPBxH6ikzvSN/6lS3rd616hEyfWlPr+b/vrCw77epUJVU+nT510xvUamoghIVQL0z/tdIyGJ5EiD/t9zYtlHWaKKm2sSSkaaDKwu9q9ecOU/nymqJldG0l2KqjRwCwQuvy+Uqm+C4yJqmp3Z+p2oAnllMvXlMmQl4opU5gacLFp5ih1MHsAlcL0hk2bKAdTUKBsFiqqVOtLAIB4wivXXjBwwMMBLYtNutsZaK25pXK5pi4PeheJQteFTINFUiyapp8rVWw6yPd2IgiadOuM55riFNlrqbt7TYPOken+NOvQZvm3yAcu3ntfmM6yqPAkSPTmcepLccYjASLE1NWm/rxPx19zLQp2BXXu/RwjxZn2bh/oA//pA37PFCGBah4aXw5+pv4YGNJQwx5w3nAmG4x2tNArHn7YjSBUJkoxCj42FfKy292x9ls46ubcWHrawsRnTuZ2iAB0XCbFXASmoX+tFAlxo41eCkb/XoIBENve5TQ5KQ5WC6XoaBobyRhZx2ZOoZ9GixtNtPBS8CYTNJMGARJGRJzCrBLIuIZMdSiSotFS0F4ypQqU/6hjTyDp42IomZCgC2UbjMCDHZ2jGzUeAab8Jc1BMhqJBa0x/AT0eKkGeRW5/soDDofzmFWb6I6TteTM1WxG1UbdQAA/2rqs+dwMANYFEZ0c6NC82DRBtjnk2PQq1eoyrgl0n0Ob4taNLUXpZOLvEShTIePZk5YViYYnj97gX/qj0wuxQbH43Lu958kl34eCo91qGQSAUsfX8DooLEDXOWhp8Hjd3D+8BIjc7A36y9SD69evO5eWf89dMlgWLRl5z3iYzMbKjbr6+lfepZ/9yX+gWfuqekddZ8nP0iVd32vr9KX79CM//i9Vrl2ye/4sFZqJQi5JVyCjddR3Igq0dJDk6XCiSragw9197V674etHoXNweKB8kaZh6AZ+Aatp3tev/MLP6x1v+VFd/eJTWoznag2muj6eqg9ZHtM5ZcUxAF8MAADAoVwIkahQ5SIAMLa+buiDaQ4lUAvddfKEfuH/fJee/fKzqpTr6nSQV5WdkgCVs9Zoqt3tm5a4vrHlAghpURFpyKin7GykxbCjtXLeh93f/Kt/RYtRRyfqOWXRKyRrnjUd5DOB8u71H5RNSyp0oGHObbJXJG5uBmh8ZAAAxH42GWh9rab77r+gMhKA9MwGQVCvMqW8hpgEEQGWLziKr9JYU2V7kzzMMPhnOkBFR5NEZFex7Bxjsrlno4lZH6U8usKydveHur5/pC89+7TKdSLbcLUf654TpzVp3dK0/axSw7Y0kn753b+lXGFN3XFG6XLJRaAn1cny9ntfwfJ4To4ByNDSrRahrMPQVgK2hOl/zhKAwACgITdtNgEAmIwd0+NDIx1kQNLZc2dUqbEWaBbJiR4s1zrPIY32KgPAJoDEJjWLWl+vamczFOKFXCjEWMN50nbYD5l2VYk1o4jAJHHmdYUMDk8Lphedzr5Go7ayWZSbFK/B+BfAhXcJPdmGsRxlgBheEMioEjNcU8qCt0M4zUPZz6Q17A1M+Gn0GQSEiZILT+/hdwIAYe9OXJqdLBD9Y4519BSjAOgLJjmJka0BAhv6hdx71hESBp4FJufs8/gFWG+PX8BgpGKpav8JGkL2RsufVjwGalXkQsnad1MTzoogCWDPpYE8NpFcPfv4PM0We2iUIcYElRizdWsvaIeDAXDw3w2mi+F7bm/tGACAxkx0HVNa7sFrXvu1mpAYkR0rlQsNTCzOY4pCNPiNr2nVm8fPsM35ynbkXv1wlkByDvjrwq1K7mjSyhoMJD+cKM/B0nyW1w9bgwmfNdho/u2slXYhDjNz7/DAjC8Air2bh3ryycu6dvO2JrO0HcP5RRxovlg1CwBgxyAbDSVn3AhjyLTKlbLPuxpGm47aTKtaLmg66mvYb/m5e8WD95v1guFWt9e2/pqzz+xG6iPLNgMYRW3phohiy2O7hda49gekpFT0sgsXlJkFee3WWtMM2cmkpEce+ZMlALC9tWYZFDnmSwZAJFS78Y9T8FCnuD6Djg4AUCrr7H33mS11NB3osNuyV9V95y7quc99We//D7+jre3zeubaoXqZov7X7/vHeuB1r9dnnr6se++9X5974gt+1re2T6hSb9iE7szps7p165YXFs3t9atXXRdAk4aFcfHSBadLsU45a1lf/Jl/Q0PMfwPa40IfvYViGgTSoXIh7etu/wqGJ64zQ4pJ9MUKO0HY6yIAkKwis77ilnu8To834bgHx7pklWEaBzmR8eOBVsLiQa63v3do9iw1PfeYxh9Ain9nVrLNaIM/AM8P9QjvnQk84GtkAoaa9dgUGTDl6OhQLSj2xcCc4/3u791WBaP1YTi7HS+3mj6V1PqedodCO+wlfm1D749OHbN/QZBYndg5qUa9oYO9Q/uAvPmNP6Ib125a1jQdtTXuX9PvfuA/6JMf/Zg+8+gnNG63lKNJzeL/QZoJrIepnxP2XvYGA428ZwBY19fH0drLAV3C/OFl2lsh8aiKdR6fd2xpwtR1bZsg5TDORrC2Fgvr7w+7PRHOiznlAjp+pxuYr8oYAFjMUsEPxE79+BMEeS7n6Wwy8bS9nE1rrVoy+yZNcsZkrPxioY1KVc1q1edNp93SHMlUCSNtkgcw5xuHuln0G3OlYG+zzyd709bOCZ/Jk0FbG3jwjPoqU6N2+5pkCsrWNvWHH31Mc4z8bBcfIkAByIeDjqqllF77mkuaTK+pkJur2xrr8lO7yme3bF5MMgLPNal3Zq/bvBiPHWKaU7r/oYc1GE104/p13bh2Q/PJQvlsxolYSEAZqPDevukbL+pv/Y1v0PraQpPRbSnVca+e+rkf+8cLNyxc3CR/N1ANKUqgR4x8sShM0PFzUWmmobOOQKRxt3cx21K+AD1kpIP9PaVmxHEVVSnUNR7hVg1CRlPfV693W3P1fCAtBHo4csZ0Kl1SrlBTOlvWfAG9OhQIjlxztjAInX3p7XSMN0GlVHRSAA7VlWrD2fVogpmOlSpFPX/lOffb1Xo10Bpz6FpHWm9u2eiHg6TbwaU6MAAouAAAoEAZAJhhwAYAwILnPbHFzzUZ9DTqHunW85eDBKDfU75QdAOOeQQaqlKlavqIKerRsC7JeOchNvUTqjDNGgi8z42Q32ujtwzmfft2+52Sy6K0Pv/4E/rIH3/ED6EnEeRZMnkAGc9grhIydtvtjmPbABaCC23QgL/ioYc8uaJ45XljEfFzBsO59g66Gk4w1gnxahxwTJQAUKzVMaUzRDoliIKNoNi4VwvbUBzEOKEQy7QqAVh6ACRFWqTurxZCccMGVV7VDr4YAMgRqZgguzZTTIqsGE8SaYe8fgABftbSRJAihA1tZdryogo+0TDi3WDR41LfGCYkScySq9lA5V01YAwAwiQpVe+MgYl64Ggu+FItctSufbW/56pCU3MhnWye8aD0IaWFTd4wCeNgYtrOOiyVS5YA0NijL6MQArV0Fiprw+yX4/fKgU3jjZmmaeGJ3wQ+AKCmqwBOPGBXfR5e6r3xWtkMObwocjHQoliwtmw2c7weWkIOOUwvMd2LRUQ0DUTfapArm/G/BwBg+s97Mp3UJl89DZiM49yNdwlUTUABwDZ05WtN9XdvqZ7p6Z//+Pfo5FpGlPsAo+jPKNFzjbr+7PFn9bu/97jypW0NpvgLlILnBs62UCGJBazi4jpwNMyMOFOianoDPXf5skFQ1kQLPX0hFyKyiKeplXT5y0/ofb/yS/qNd/+SHv/YJxw5t9fu68Z45og6sq3hABRsAjELDIDFVCmKcJD+UkU//rNv02GvZ5dsmnqKiMmwp/V6Tdvr6/qBN3y/p/+dTl+DAe7+JdUaNRsZFiuY4DBLTptWyJ4IcGC66u0bauRTahbTmnT29Te/+ZuUT81s9ldMIwEKNEckIivnuNdknODGv4tSAL7eAAAT3WFfvXbLmneYBVDIS4WMzpw5YT+AfCljqckU5ldmocFkpFlq4fPDwChAaqWs5qkTypzEoA/671Rd5CvcP8sDUtbrFlJZgyspJuKpvCZz4mCrunV4Wx977FMqFrZUK2/o+jNXdPH0jnaf+7zK6YUGR0P96i9/QNXGKR20J5rnc55Gw4xzuZkY+a0wTcPkM+ZAJ0kjfj4SeYD3/wRA4FxdNQF0X7E4BgDQ+fpcXtHIx2c9lU3rxKkdR13CjuO8I5/arwsDWyfOpExfxAMgVShq89QpAwAb23U11yraWm8ECQAAAKZig4ENbB08yLlSQGaDMTCN0cLMQMDwYRcGQF7t9m3Npph3sh9NrLGGzYNHCiZ0IYce8zDomsHs1sC2YxuDHM5+K2YDmN9qQID9k18UYhS4CRfL64rik4g/vs8dDAAX6ElKAgWgC8IAxsSJVIgHzmjcR0IXIJxgesrWB6MupNswIYbKTxNAwYscLxSvWU/uyFkGrI/pH96v5wtPQ2nMvnL/P/Y8iM/CEhBe8QeIZ2GcnoZowBAlaBqx2RNkRwdXfS/BZDJnJkOyOHiWab4YotQb6EK7fr0XLlxQd9hRkdhOpshL2n+UQwSJF+/b4ELSeMa9nHWcni80PGwrY4PE46ZrFQBY9YCJ/jVRIkAx3B6MNYTai545mb6ytzNtw9yL2inE/qU8eesNh06kYiJH07h766bvyYQmYJZSd8A1wdMIgI7oY+QfoUnhvDIoCegIvbqYM3h24uS2qtWyep0j7e/e1GI20tlTO5YD3Lxx1dN4nifnnSMBS3wdzEax7Gtig1f01hRxWf8vrcw8pWaprOFRW9uNhh6+/36hkEVSVSO+tIWZ5Zo+9MhHzdZ6+OEHTYs3A2DKsGrZ+q6AJ8ceAL6O6ZT9WgCI8pWKztx7UeOM7AEAuI7HwsV77tf7fv6X1TkcaZZp6EZnrGvDqd79H39Dl2/taZEv+j4//rnP69TZu1xz03RQe546edrsPM5egPrPI8UrYIZYtwkd9eXW1qYZedHAEho853b0AKLOYP+ISUCRHcgUCbNFok7Ru9MEA9A49pNa3yyfY+DovwUAiEDZscdT8v2SPSL6SwUD5lDfsv4wytvfw4kdZgfPGkD52EAUzCX2nN5gYqPZXCEYesc4Pp7NZrOhRr2mIsw0gMzRwHIiapGQ+AFjCQPkowQwgL3YVg2/CMuVSSRDXhjYSAY0EyTNAGdAFPyLgR/1PGyLqIU3Q0EplUjwgYW0SOnCPRf1nd/+HapXGwYwx/0DPXjvtt71r9+hX3vH/6Ebzz6v9XJFwxbAwEBrjbrG05H3VvYZQACDJAzMUplw3icDoWXtnuwDoaEPtP+YzGKNfuKFwN853Sth295R+0OwttxroQGpc6Oh9tl3MSEeDGyo13XcclGpKSyChWswR6uz9bFf+XVxhMxcxzDxx7utWS2rXi6Jbhr5UXYy1fkzZ7S9teFeF68Pp1PMSKfqhnqXWhjD1iC6UQqEzqw62GgYNOaVYciM3LJ9aEAYqUKhtuYUgOuHPX32S8+oWF93cgF7MWcy33ExHejBl5/W+iaA31CTwVQ3rrV1dIC5aV59fKzKZQ97MJ1FcoHZ4GJGgslEvXlXDz70oK4+d1XPf/lQ95yp21fqaG+sC+ekv/8df02Xzq8rrZaG/V1trVdUKqTsEWS2zY+/8XsXLFgWJcV8p9X2JocJBc0Uf0brl0fP2+0YRcW0hcWGOUEKHUUWM7RDAwBMlPv821TeaEWpgPEeFC/Ag7nKZR6gqbr9PZtiLaYVsW6HY/RdBWULNbs+or23tpVfnpBQJhDfx6JH+8EvNj50xgPTHxrNDRcUNBU8AOhibt2+YTTHEXgjaFU55bJFNerr1n/v7+9pNB64mEEzy8+iUS5iPgj4kENTxhIK5nUAGQAA42FP425LqQmNxUBPP/20dk6cNCXo/MWL1qlgBpElIsX0ljCRtau+JyAZ5eDXg96CEJodEOLyrJVJphBHh0d+iKF0oN/54Ac/pC9+4YumVnr2lKKBqHtqygfNDahrcCkmyzm43YOqk7d77p67TV2z5obriWNmLq8e08ab+wZfJhzo1mvSEBKRBDjEw8+CDcUF2ncnOdki+RgAWBYILwIA7HOQFDixqQ2sr0SbnUwsXDQnwIAnrBhqLCfqibY42WRwDc7XasEELUH4l2jrSq49GzuaNZo/TLHi1B3vggLXPjG/iyhloBCFiYgNEm3eyL1bWlMtgYBEdnrsIRDPbO9oUUrAhhIK0nAQBVdkron1QCv6yZdqlr/654Pj1bFpVJRopoIBZkK7hPFBY8xzASDA5Be6Zb1Z9wZcLBU99XdSQIJw83n+m0KWiXqgoWKOFKb9FASb6xumAXuS6SQLdGihcI6HPffvJQGAhBoxGA48XQCw4uuZJGxvbdttn4OVzwNQcBIyadvZ2dFzzz2nteZaUjSm/BoBOXAIB6zg9fq193qhaF6EjRqJjKdBXLd0WkeDnkG9tXxWqd6+1vNdfdf/8j8oMxtI86Hm6Zmj6MhGLjfP6Ofe+V51+jn1RgvVGuueCgC0mJJGMY6kxTE9adM/rRAfj/XMU1/ylIkmh6kmDZCbltlca2t1PX358/qZH3uTnvvkJ/X77/9PqhWq2m11dXM80yAFiEjgGgAA9zgwAKYcR9DwMjnlylUDAAfdrlMBAAAoKkGAmeIPu1398rv/jZF/HlmoYkwwyXy3oQ0Rg9aaBUOx6XisWqmgab+tafdQm5WsiouRXv+ah1TPp7ReLaqUT5tWa2+QGHvnBRko/quO4jyyNgZcemxAPlionElr3O2a/sghjUaXCVwabliloIceul85JADQhOcjZfIU9yD+YT1SauP5MsmklF9rqLS9plyzoUyjpnS1rNF0Zu0eoCW+L8V0XjPiAichHi2Vr6gDbbVIROuaPvrRT+vmtQOdP32Prjz9tMat22oUSnrhy1f1R3/wcVXqZ3TQZnIaor04HyOIt+oBEGrzOxkAfg4SQXWY2oYIIc5XR7hl0gbalzpYAwAAu8EfIJDow/VdMplgW+Qy2thaV3O9YQAgOLQHrwv2HbNzaEgSAAC5xNbp07ZB3jm1HkwA1+o2M6L5YOuzp0ap7HMA0JBrTXGEdhkz417r0HneRFwyKT1q3eL0UTaHDKjj12BzMJh5NBj5ss9eGgYKKpope9Og1wbITiJsDfzSWFnAPXdNQnONceBSUgW4YGCAexgYBAFQSKIFk/MiTqEjGBkBgOD2HUysLKEz5T867ZtPEzfvABjMyN3GiTltOUAEp4kBxKQYliKMCe4/+3t0vubM8UQu2d+j+3ds/FkOnnKuygMScCgWxCE1JZip8mczAJIYPbOrElMNf298r5ImJmqZ+eYMJbjWNP7ea5tN1RtNNyDZHHT7AOCxJqMUIMQhAwAU3NSG1378YcAPYzf2/xdTq73MQ5vvqeGK7trne5Tp8V6pbUhVgKLssxnGYeLyP5t74g8YcNDu6KjTsRwFQ2VqJWLoiP7y/RepHzN1eoAHabMZd29PtLFVNwvAagnv/XFizDpP6eHXPKybuzfsb8F+ubO1pkatbN+r9tG+2QmAfNSZS5AuYbuxB01w9LbhaRL3S2QirIPRVNPBSJu1hqbdnv7C17xK65WyMlPoyCW1D/adSHPUHuuPH/kT+3a86mse1vYOAAB2U8TresNILro1qCEBINGpe/KaRhNNfFlB2UpJp+49r2Fqrv58bMZTYZrSTvOk3vaDP6Gtjbu015fG5aYmG5t609v+hS5fuabT5+7RZz7zWZ8H586ftxxs/6gVpu3Jj4ctyHn62U9/2rr0jc3A2mPaCYOWJh8H+1i70R9sbW05c551yrrlI4IEBnmGwUy0Ui5YR+3zygzKkAwQYgKDl1MEjVZ9AAIX4tgD4CsZkuHnxQHSHdN/zrgkjSgOrziLAS2h5reO2h4A4J/B1yHD5ZyJVHVAl24fj68d9QcTs/mQLFKn0CvKrSetAAAgAElEQVQBMiFrWV+H0RHkcb1e17IAg2cGfBeeAsNGCd5RganC9+L7RPZTWLHHtaep7gaCqfdJNmJCHN4P9R1eN9QlPE/8YvB54e7zevKJJ/WL7/rXqpar3s92rz2jX3nXT2ujmtX7f/19qmbzOry5q0IqrXUnp920HHppsBdNABP/L4P4sEdXGExhApAs2djwJ2ygJcvINOKUv3fgcoX34nNtBexAAoScsT+b6dbRkdCZ32RdFgpq9Xt2uc8ukCuirZ87GYT2BOAgsZBNmNHm2zstrl4te+DDmTvutKVeT+vVirY3N9SoVSy/GPZhcwX5nZnPyBUL+IrALhrbSJ1+AEAIs2EztOJwOkU6BqyqglKFsvZ6Y+Vrm/qDj3xcuUrdHiW94dh1K+s9s5ioVBrr677urCbjA8uG0qrqzx57VvnCulr9oRm81D70L7Dqs0SRekg3U7HB62h7CD3sHGrvxlxf/9qG/ue//d9rZyOn+fi2UvO2CrmJo02pH2DV4n9D/Zx6yxu/b+HCPerKxhwwTBCIB0soymjaWFQDMgfRShSNipuyDtWkmFMPylSWIptCYWCEiOlMapGx6z6NznjS16B/pPG4o0UKI6GM9m/2lctVlcZRN4WZVlbKFuArh9xdm9oQ85W2AR83cWFHeqhCHFwUGhTS0to67qYzlUrlUDBA1Z+HjXQ0hiLDhpJSo7GmfK7sB+X6jWtuDkEhae45FGkgCpWaerhMFitapEGKgwkPDzNgxGw80GTQ1f7NK6Z93Hff/bp2/YbOX7hot0emTkzY2LAYmkOrZBLPf7NYDSYgX5iBguJeGQ5NHoqgWwSJnKrX7alSrqrfHapSquo3f/MDunn9pn0PAAAKJfQ+gZbNZsmmxbQThJJF6maXIns6dfwfpoQgeYAR1pelYQbk1e9P9cLVWypX1x3/h9kOIIopipxoOOlaQx3MP4IXgCuerwAAIgMg5qOawZE0CXdQHKNjcNKsr/5doAmH6ZV76hV6uYtrUDDo3KWSX6uZDj4xk0l7sglxLQ0ggNYlBxG0ILsT06AFFMLff7lpmLMcpuqhYI0AQKJhDW8/ABo8Uok/RCyPVg8io5ArgEYAAZg0Bd0rxdN/KwAQqKQYcsbXH+mWgcYL+MPrBL1lLXBA4A3A+qax3trZNoWRBsLJARS7XoOZgHL6MBotHX6N5nqqFSZGAFjEqcBAoQCA8sfBFWOs+Jr/P4kDYASUeOuUJxMDAbj5O7psPjfdHz1hzK9lys/nMBoCIceUiOuNDABZAACAY7iI+CoUXLSYhs2U2PTb8JyYep3Nau3UST37zNM6s1FReT7W6Pauvu3v/DWd2kxrNr6tRXrgCU/9zEXt3WypNVjoF/7Nf1C9cV5H7ZAbm8plQzwMBbZd12n0Z8G4jedjMtYLly97guuJMJGrnXZg5kxmKlfw+riqb/+7/5PuqlT07n/1DlXzlQQAmGuUwWgMCUBGeccSzTVOT4IBYwIAwAD4Zz/9MwYAYPs4IaCYV2oOwJjSxz/6UX3h80/YtApfFdhSrXbXhyWmid3+IEgaiLSC9ob+PJdS9+CWzm41NDq8qde/5hU62SiqsBhro1b0YeL9zbGcgfrP+wvTvEDhjGvFdUHi/m/2jAl8Ujmb15RzhYN2NtGg2zIDAH0wIMC9996jZhMmFc/eRIUSZpekFUzC1JXpNpIdmlEifLIpLXD9Pbmj6qlT4dn3OD3kt2OExIbsBBWi3o46QYpm1sRctcYJfemJy3r0kY/r7PZpvfD006rmKvrYhx/Tlef3VChvq29KSPDXiJF8oQgKv/znpChaSgCSz60ypQwAMKHwtQqUT5r9ACgEzXLZEoAIACxVwAkpNuyDGQyNmjWtb655P8dpGP1ojPh8KQkA3gpbJ5qq1YumLwKsB4ZjylpXPG1Y0zZPZJscj3Wwe0OlXFrtgz2bt8EgopBtd/aUy2HOO1a7vW+jSt4TWlPT/4HNLbFPKYu21QUrgCPrIudnk3ognh0GSpPIS0/7SYEwiOzTIPFkiY75AUiO58TqfhuNp/z6V9JmLEOgQWWtJwCAfWiCc1y4iWaLBa8d1o7Po3QwrQ1U/IwODttmNlAost+EBnpu8BKgN0QDhzbF0hhr9sPZEsDu4wYvNtnRKSPunzarS0y4+LlcK64ta9b7fPL9fZQhYYjmaBTy65sG+NGqszfyPu46d7fPhEa1rHGvbYp7LOIjAB9A/uNa/g6MOpn4c5nYd2NzlnyT5DkPjX6kVEdwPUrsAGeQFnb7R54E0vizZ/NzSIxgSAIz4MburiOeYQH0OIuyAHUVn1c0OXg/OZZtQSGMQRsPVVHd/kw3bh2o1YJZCrgd2HK+h4D5TCIXU5XqRRXLBdVrVTecOKPDBmXPZL9GDhvp2NGlPnrjMJtqj/thWgmLYTpTLpNTMQtYm9ZiPFO9WLbWmOk/QGdqPNZmo6F+p6P1tU3dvLGvj3z4Y54Cv+rVr9TO9oYBAGJSjyMX4xUOjeByh/GZlnXjkysXlK4UtHPxLvUXE00Y34ymKk+y6t/s6L3/+r1aXz+rW/2ZjnIlffN3fZcuvOo1jlpkcPboox9Xrd7QufMXLD29cv2GdnZO6JN/9im94hWv0Nbmhtf34cG+ZRBx4k99ZHBwNDLozwfn8913371svld1/5zj9uvJ5RzFuHf7hqpl6odK4nfC/gfbN5gBBunvKmQWBh5BTxWjr2Pl9ZW/L+s/M7ECwMXvBgN9ToUJtWs2jOa6ffsPDUnFSYZwPkO8mAPgEg218ZzAvwzwKTIVAusqsJl4th2bWGDwEIC8kIwVYk9JeiiV0gaZ7F1UqQg/Nl4TbB2ukwdkjtwI8imXjUkcJOcE5uz8buNzav5sxmbkgDn8O4aDXKyX3feA3vLmH9XerdtBFsveNmzrDz7wHn3m0Uf0+7/9OyozPGW+OhprwXDXZ3tI0oBy72vkFxFwKe+5GFW++LKvJLHE78FO/WIPAHut0bhZ7haGMjByl66j3JtUWoP5XIeDgdqTsTrU8Om0jQLxtckK/w7s20MdghSAmgazRh83se7jfnAvslmbXnNP8qTs8FpHMDYZatXMeOQcLGRJnIIJeWS5udOkMCikt80RExskYPV6U4f7h8plYa1O7aUHuxYAoDcGiEsrX13XJ594SgfdkVLFinojgNusQf1iDrbPoR58+Qk163lLR1OLvL745DV1+3P1Gc4Ags9I28CAvmDWJ+aF/Mw05vuFifZvd3ThHukffNc36b6Lmxq0r2u9UdR8PHI8KaAB0vdud6DTZ856v2FonfqJH33DggeABzJG2ZDfjPYjTmhBxVxIW88dHpZoegOqVamWNRz1XAhkMGmyWVjKm2K5WNXBPkjqxFRXbIMPD2+p2zv0YZqeFrTW3DblfjSbqzuamD6B2QLaeQ6vXCbjSS3T/wWuwGMAAIggcztoW4OcKfiwa7V7brxB5IlEqjcqyuZw6eXrkCoQbbalMXFRC+mFa1c1JfeRXNIsh+lCG1tbqtQajp6YpnJAzjZk4CGk4OMX5liz0UBf+sJntLW5rv29feerN9fWtb1zQqVKxQ8iWmpT1BMZAH9k4+EakkEc3I5D888Ug5g8G/zMmBRiBjFUDV+Ddl/Vck3ve+//raODI1VKTPzRa53U/sGh3UdDBFBo0kKUYAAAaOZo5qH/O/eeh4KmBS1MijgTpBBTPffCDdWb2xoT7ZHFWGNu6pJH/RgwsnlBp7MMINACQwThsVHQsghLNjlPhBNX/ojAHhcZ0IaDDj8WcLEwik30Ui+WNNGRTuTPc51gZGBilxRfjrDDeCcpCOPeFLJYQwSJm1gKFwCN0SjYmCQU+nCoBEfRWMDQqAUGQKDfHTMFAl00NPN3OiH7+y2nJsd/FxsAo8BaaESB+JVb6HJLjROZr3rEJQ7iETV18byy+TpaMpv1hIDfQyxeMPvj9eEFkC7mlS8VLXuJTq9u9NE8JYcv7AEKTaIunQrAtXcGdJhws3FHlJ3PM4mHdupowoSZ8tVeP9eXooEpAuueyVnUuEZDQQAFDkem/jBbXPgmr4HCPVL7ATZoCvnZB0eH4RmaTg0ohFSIIPXwwcxUlOeRqRpmifmU0pOWyugcVdRzX/iUfuot36Nu6xl8fVUoFdTuLrS2fdpme7/9ux/W45/b03iKIYwcDTPCYK5U1VEH7XTJE3RifebDvlLTsa4+96wPIJ4VCkj8QorFkumbAajs6Zu+7tX6a6/9Wv3UD79JpWxB+52Bbo4BAJjOEzeXVsHP9UKTTEhgIIZnAWX5z+UI/+ytP20AwDPgxVzVStnspPVGXe/9tfd434BG1ukOVShWzFJqNte0vrFpRgXXf63ZsFM1iPmIyX+1oEl7T3/5616psxtVLfqH2mmWVS9iNNczWBtCfYJ+MqyDEEMKVZRzIjQGiUdFYtjJPuVMaJheXCt0dpPRkoJbKWQ1nw7UbR/olQ+/XOfuPh2iWsdQsAPAkMsTI4VeeBzAQPSK2bRG7NHlkvKNmuonkshAgAKbVgbJBPRpJG14MIRmBxo5jyw+NRU9/6Xn9Xu/9ftqlNaUU1G/+R//s2bTrFKZig0ZUzmiH4mJC6BjaKCSX8liDznpoWldUllXpqUAyQA0AEWcvwAmOCN7vgObxJKIJAYwYQZEg6K4Z7AvkV1crZNqcwwAMF0whTRhMpkGzRmPJKBc0clz55Qt5dTcqKjRKGmtUV0CALh7D4iRtKlteG1O/phMtH/zmir5jNpMTHNEYXKvobjiv8EbHWn/cFd5EiiqFQ2dX5kxTZPXwH7GlIqGlnOo3R05tYEmO77WZSwr4LhBO0M8lv15IuPUnLBnJ4/2UoIWz5/IGmP9LfW/0c4+RqtK6nWYwCVNgb2GQoMYwGQYAgCJRZ/F7DslYhGZXtr0r+yfH+qKkP7hRJsJYADxhEx3cMmO0HJoZY6b/mNPiNWvOZ5phmeK1+8mwnsawEMAAIK7dsJ+S843V73IPaDAGpwm6QYAEdCx65rqwsVLunHzpjZ51nud0OzGuLVkAhfTEMK1O1ZmmIBk8CLtyfc4FaRm4QEID4EBCbMYU8HUL6kPjkGPINmYzRnSTFQsBYo1r8/XOWHtAFDOkbflcirXasqXK250Do5armeo8+gfqOmms5QBACjZ0P/xTOl0MLV73t5QrEGztYhRTMwRp3NqzXEAAooFD4Coc4p5pJSAuIAklSXDh2eYYRaAtwHr+UwH3XYoCBP1ikFxm6dONeoPdHr7hBNYKsQVw+RAdklj5r15ppvXd/WRD/+JZbWv+dpX6cTOlgEATFyPAYDjtn8JTgXltfPV2cuyZc6ynLbuOeXpP0kw6YlUHKT06Uc+qS8+9iVPFPemGX1+70DveP9v6Gavr1q5ZnPpF1646nPrwqVLPptuHxzqwoWL+uxnH9frv+H1Hv4xKNvcWLfUjlQe4gABoTifOeupQSOThsk/kgHuOX1FBAc4kznHzShETlzOm+WEVwYTV667AVEPno+ZTmGFxf8/BkJcU64UF7G+Wq034vMfvYriORW16REAYK8hhQgfIuSCDBJh0vpnJExaswFgx8BSWpCQAgAVasLAEAlspvDQBPZCiDUMkhozjL3HU/Rj9jfQeNT3NTlz5oxu3dp1rcXPPnSsMYM+C+oDQw+GjGtNjtSF2Veuy22sGoCzw6O2mSIbm1u+ZN1OV6dPnNL3/cN/qHvOndPujZuWcP93r3uN3vEzP6z3/eLP6/mnL6uaK6p/2GJi5PrIhoNJH0A/YmmoB1aJ4XZCjY94abzmkeHD74BGrE8DrqsSAL6YwSTVA543/LwEALAxbsJ4gAWADGCYkq7s72lRKKqDTISUgu5AmQUDQuTTMKgxLuflz4UPkpnW7B9IVjkwHA1I7ZfyeoORk+p3bUKMXL5WKWl7vWFgFFkj7AqDcbOxiiVMhheW1ZBgA2uWqFz6TlgdMD0Y6mysr+nqteuqYxCdyqo/Tak3kW53hvriM1eVqzY1mPGGAY2JoZ2oVmYttPTar31Q1XJON2/cVC5X0Wc++0UnsuFnwjnjs4maIuldSjn5Pp45Kf3t//Hr9Ze/8eWaz26o372iYg7ZB9JHWIUVdTpsUBWtbZzV/sFAH/2Tx/T44zeV+ok3f/+dAI7ld4mTOVEIaNiTnNkwleUyB82cb2iS3RviShK31cBL9i9royZTa1+Ojg7U77WUzsxVrRZVr9SUTxFzVHABN4HSwgLnYaMgYkEnE2abGnAw8+CRK4q7o2YaDtpGM7gRBqvQL0G7d34wTvcTT0dyTETwOVhwKPHiMA0s6vEnnnAhiZFRo151YcnXYeKXL9c1SeOIT7xM0NKHh3duAIColmtXnjUjwHRHDFR2dnT2rnNGUdkoaUyib/My8i1pDP2dKH4p8tyQB43jKgCAfiefwxhk6tixf/vuX16acDD5R+MWMP9QxEbQJqTMpfzg0WDtHx7o61//DWYmgBjjU5PJkXYwUq3R0Gcf/5LK1bUQn0MTDHiwIAt56PtKNIld9dEJmwUQUEDu/zLneoW+Hz0AKAAo7phusa5cEFDY2YQpY8rVi42z4toKYGowg4sFT8hqDuuSxh90MEfsHVpFptw2igoa9tg8ewNP3La5PoAA0LNm0HmSh4kSMxRWAejxhpfQ3oNZVUBhLQ14kRdAoDyHj2WDv6yIjg2e4vtaMgQAK0bDUOAmAMKLmQ7xa1/8/ZOeakmbWj3weO/LmUFiCLN8hQkN2w089TqHbrmkaq2maq1qIMDskOjazCFTIO80mEhyHWJRh4P9sNPzpho1dgY23OQFkAFmAPeO32nGORDie4xaQAAKPmIiBAUDfxeZChyO8XMciJHWx+so5qAIMwnKBg+AcjDA5Ofx86NmNkQqh+vMc4fbK1SuNmZ5paxSk67Wi2VVVdbo8IbuPVfQX/nGl6lUGKrTPtB0ltH69intHh5o+9Kr9L5/89t69LEntLGzY8OXcn1Dpdq6dg/a9jO5dOleXbvygkq5YMZy+/o1He7t2qOD/ZAsbii5TEGZbg/HR7p05oT+0d/7e3rLG75f5WxRB92hbkxmGqUxcYQuhjeBxb5mAKCM5RlEAlBZ29AbfvCH7QHAoekoIGjWw75ObG/qX7z97ZYNtdtdu/ynMpiyrunUqdN64oknQlMyQ49Z0AA9/nSoszvrGrZu66F7z+nUWsUSgGYxpUoW/T4Mp6Km6OiXTUNwbg4TliBzuQPASqa3oREIZmV53NRtFpe2ARLTn87hvjpH+5pPBs7kxhzw7OkTeuD+Sypitthte3pIk4mE3EBm2PzdjHD4Y2KKv0OmUtLGy18mYVQ76AV6H+eFp5895S3FQXs6V6a+plmrq0ymJKUr+i/v/z19/MOf0c7GOX34Q59QrzfT+uYJ7R92lStWDIgVilAgk+zzZKdfPufJdVkWgonuPE6gaPKhGtpY1jGbQRbgSKwEIIQBECaQoYCh2ItRihFQLVVKPuNg4hGdiHaRryfet1bhTAspAEgAhoC/pbK2z5xRKpdSvVnWxmbdMYAYj2WyC5+VAABQrTlROE/xzODZunX5KZVgCBztKwXLxXvFRP3BkU6f3db1m8+qUiuq22v53AFwYo3boThXcGHbxnNnOrbZWKcHABimVNBsDTR42s5+kPVEzH4/6BWtC+ZMm2liMJIoJtgJoQWIIOSq3tfeJrOZmXS1Kj5AxG8WPA1H+mggOJEP2JMgiFIDaJA0vwwv3DRyHWFIJg04dQIRk/53ieQlnAFB2sXrh6USz8cggfnK88Brd0Ui5zeTsNJK5WLQ+rpepihfZQ9wrwJTKrDcoodCMOmiPjAbkmamXNXRUcvn+qnTp0PEHyXzaODnLp7NXMvA6Em7wWaI4TzsOVIxBj0MNWoGQProZYtZ+3L4fFiR0i2BfJrjlY/lOQR5kEES03P7L8xcmyDnbLXaOmyFWD3kSSdOn1EeYLfV9jCFqGX2expOovV4J6h8e72xAYBsDnO/jA6Pevrys1fNMOFa8L6WpmWeIi+UL6Q1HuNUPzFrhhqQyR+AAPeN4ZOn0AnY7p/lBJng67S+vWNDZdYTxThrAYo1lPm1RlOndk5ogIkZEhEadRt8hgoaoODKc1d0++au18z58/fozNlTLhN5PhimsZ86+tF6bszJwvDNtON0xvtnr9dRioStk+vaOX9SR8OOz+pRe6iLG3fpXT/zfyk3IBFrqMz2Gc23d/Tdb/1xvXB4qJPrO9rf3deVK1fdMN5z8ZI+8dif6tSZs76nTPMvXbxkyR+UdNi9nMe8Xhh3gDRQ/zm7mZyT5MPf33XXXT5rI2jP3/O6g5dFxqABUoIS0qsiLui5IHMiatyNNCsxSQc4FgCER8OLaKXtX6m/orw01mJ3DCwSFkBklcZo0Gq97v2EYcJzX37GexDrJLB40JcH1uNye2CvoZalKbM/T6htXQtbDhnWCD8biRhnIUbL7MeYAwK0sy8xxJwTjU6cp7WksISDHDhyvfiZXEMGioARfA2DA/YxondhHxt4wNy8P1S72/V0OfgThYjvZq2uL3z+8/r19/ya1uo1+yzs397TW3/kn+ovv/qSfvVd79S409OoQ95QRkWidBdh3ZnlRt49YJ5BG0wb83aYHwz7yhHtlhTwcei1rFk9RAt7w4vrWA886XthELCvk6SQGK0bAEikrQMGdMTFEjXb66k1Gtngd4DnAWlOeLCQ9MH5Aahoc4Gs/xyTT1wjJSapANacrQC5DZgnGN9yB9kLMinLHpvVUjDQm8PegOU29HAbNjQ18sHhvtO28FchThmAFQPqcgXZxtC9H73rAgN7ZcwE6IxT+syTl13LjRZZDWcpNdaamo26Go/aqlcyetXX3KtmI63RoGVQ8qmnntdwlFerBaOvaQlrMb/QaLBvo+RKXrp4Rvp7f/cbdOnCXeq2d1WpUHt1NejvqVwtOAGvBKt7VtHzV7p6+nJXjzzylA4OYMX/+X35yTd//+L45oSHKppOxGJ+tTmJe3kEAY71iOEQjOh2fDyZ8huptzZu4Ik9DtUc5qAyOWUDoMCih8ZdKHgyB/KEdt26OrIiiYOxg+pQw05H4+GAMbyazbKnJiaUzqFS5pc5pWyMG5sYh6X9M02fyxa8aDAC5LwkMpAnvpTP2oiEDShEPOSVL9fEfHjGAYKbMcZ8hvNgQgQTwk9/8hNGk2BIcCjV6w17AaCxg/IamvoE30+c44+vIYY7OOGiswzTemtBbfAz13DApjQItFxMAOcp/eq//VVT8N3y25yQogIYMCqFAvAS90S00TR37V5PX/+619kog8mVNTjINaAhVat64guXVSjVNRdNicXvLqxTBnVoNJJYvQQASIVYAW9uxzF74Z3FzdAUKBeswcwlrqM47fe+seKCv7pJxD/ztS6OEyr/KgMA3TWbAYWqc++JM4wOxKYk35k7ahomSGCSBc/9mwMmWU8aNvgwuQi0/uX6j0kLSS5yAATC5nbnxhafnzCJ5wOGQLj/4eMYoQ6aXiaAplKvAAAvBgPielllD8RvGnTBqxh48nNWz8f4s+O5mQAYcQPOFPI+kCjwmfY7zqpY8Hq2vp3pPKhrko3K2jGrgPVH0Z7QY1eBw/geaOJjxCPXlgKABp6fF5kCvs6Jiy5/jowkXgeFQizs47+3YaaznWfWINtRPtHe+zUz5UmkIxHAjHnrISM7ay8DKJytYUfD8UB3nzmlUbuj9WJNR7ee1+0rn9FP/bN/pFoRFs6BJ4G15prdWG/sdnTi9IP62Cce1x/80YeULdVNC5+li+qNUjp19m49/9wLNpYZ9lrKpeamTh/t73u6CAjZ6yGtAWTDn0QaDI904dS2/sm3fZt+4p/+oAqpnPY6fV0fTjRMI4cKJoCO7cabI83hHCinPKuV5ob+8Q/8oPY7ITcWo0f2Fp7bSrGof/HP327d3wTmUyqrfLGiixfu1dHBoQ72bmtjvalb165oa62u3uFtFTRVdj7Uq19+r85uN1TCKGzYUb2YVoWoODT4OAWnccgN0pjg/h+MAONaWC3IvP4TJoAbBBz6odJb18yhjEZtrkG3oxGRSLiUs2+PkAgEWi4Tsvvvu6T6xpomg446g1bIowYkTNyJvcyTSCGkAQeDrjbPnVEWg8A600B8AXqqbG5ocOO6SpvbWhx1A6W0WJT6YwMAGuT142/6Oe3dGunWzZZmRDFi9sQTS8XtMXSY8vj9RD1jMp2Lh2k4EwMwFiZEYarLOZJLz31+sSaDGR2lDPT/4HnDNfnqAECgj/NzAQCY/kNlrtbL6nRaLqCZTGBCFSRlRKYWDADAFiEFIFvMqrFGjnRVG+tkVg8MABAj2B8BjIWMe56h6XBkltWtp7+kEiaBB3uOAvQUcDbU4dEtNdfKGk7aLjyO2gfeN5C4sM6R5mGoR7FEQQuA01zbUDZPck/DDScmauzBNPbW9ztqdBL0tGOSPIaaz2HRhKkRJ15/xBmVmKAm++tyj032cE8fk/2VexBZKRSFNOgA50GqEQcb0ZQw7NpuIpiGKUy0vQ95Gs8+E+QBUQITayAGBXZKB+BNGCABHIu7eTiv2eP8epMJWXx+AqsrDFQMIC3/PgGJkjrNPgrmAiZGfcmXh4T09FL/n7ff0aGb9+b6uusLe+CkSX4IsVa+Bpyh3ANMMjPEYMEMy/u/cT1n6sU64H0jHWv120EDH1Gp5O1FAMAyheS8geXlqNnk14JpebHs/Sg0D4EtyKSeeC0kAL/3+/9FrW5PuVJJJ8+csbwSk2UMGGkYYaNAm83nMV+d6NbuoboAAQNA1p5yeYymg1P7Kn0+XHKaNtZPMJl2A5eW67nNzQ03vUg4uNf1SlXrzXXXd2iuSaZh6LB7+8BSmWod+Vs5ebaP03BoAAE42RtoAvkFOMezns/ktJiwh4cMd6jGgeHCxBQANaRX+Twk3hnwfE6MIwQN+WUAACAASURBVE0D0hXq55Tlq71BS/udXZXWiyrVATClw5uHaqbqeu8v/Loy/YJGs6KuDab669/9PbrwV75RR5OJ1kt1PfH4513vnD5zl42rv/T0006FwTDy5MmTOnHihPehEKU7MbuWawe9nOsKaAP4fu3aNYP8nOuAA3w9e08wvQu1YPx7p2Zk07p545qTt2BEUFuzFjEVtRyX+nMJqibT/5gqkdQ8lpQkYFlcZ7HOioMif82KDDNOol2n2tCTnzVzU0yTjo9WSOwJnh+Bgh9qOEtXEs8rms0JcZNJpLfr9ySSkwsahlU8V4HJBDOOexgHYJa9jXtmnRzT+xOtf4hJMfhGI8s+wXMRgNFcsreTsJJ4S80X6vPMjCbK5oh1xgQZZ/uOvuahh/Rzb3+7bl276kj3k9tbuvr88/qd33ivnnv8Uf3Rb/+mcou0JsTspbJmlQQPEWqa4AvkgWHS/9jPylKGuSWQATNNUmlWfg9Gf6H+Xa2Tk04xeIkzPWUVAUzbVyTQ9vlvOzywz8ICYN1PpzYBbA0G6nMuIA8YTd2bcf0ABxl+AADABICpYbaELQfCfhgZoNzfaiGnWialAsz1xCiQiM5GpahaMSss4RhIFPPI6UipY08MoNyEKNFcTr1OX9Vq3cbTsL3xzgkDwsBIyOSLBgCy5aY+9OifKVVe015npGyl4TM5MI7YC6Y6eaKi06cYdnI+wgqZ63OP7+nUzr164bkD70v5bFe93r5qNemb/9Kmvu1vv16z/p7XGHsNZz+DgHwxMKTxV3nqmet68uldffrxvjp9UqhITT6pSmVTqZ984z8xAOCHItyqsNhXWN2xmD8+uuIN/erk5RWVkg9bHrCojeNAZAPh8xTv6OC9mEBbC0VnlkNJ9jTH+b0hYspxeXZtx4gu0CNRfkAiAUGbMoaaM60o2u11OOjZ6bBYyqpaK3uT5ybRb0LZSaeyKpQrQS9LM4NLZA5ny6B7AQDIFMrqTxZaZAEliktAgoeOG4dL85cvPxX0SpmMNz5oT43mms1/OFRZJOGyJgdQUgGEgjEYYzkOI8ZoJXQ8m3f0h951oJ1B5WgfdfTef/deo2825uFBNcASCpfo1utHKiFhsNmAHqJdedWrX7NskL2JsZBx8c7ldfnLV5UvVA0AoAujufZ1gWZM8z+lGJ8EMAYAghtmSnUoxlYf8DjReCkPAG8siZwkJgi/GCFcBQBiwbDaQHu9MpFBU5pIAJjoRn0WG4GvcbL5+9VCXUoKpUALn5lJQvQMm3VwiI5U5WOtWHgm4uTleALjm7NCXzAtcmWz48/RTDAioaE4DWkBzv724/bVAYDldUrQnNXn0NO/JC7rq3oIrEgBVq9bfH2eQuIPwM+2NpWJVc4HjX0CquE5pIiHIQBrxGZDmFohKTFwAx0pHJDxfsUGPk7hIhU/0uzi1J+fBaLZOjxaAgL8bH5Zu4+ZDjF/I9yQg/EgWtEY8RUbrgDqhCKdvwPw4jXYiIVpCbKCxBAT7ZufwsTxFwpooZrXgw++Qr32SGv1uhqVlFKTjnYaBb3w9Gf0D7/z7yi9aGu9wTSPA7iiQqnppIzxPK1Pf/ZJfegjf6pFpqbbh0Ot79ytwzZGP+xF4OkYzg3VbR3ocH/PWbw8t9MpvgWzgPanQatbumtrTT/wnd+ht735LaZv3jg4sgngKMOUM28dlwGAVGAAAACw4DD0W985pf/9h96o/XbHyDjXakw8UzGn9uGB3v1Lv2QmDqZuTMSK5bpe/rIH9dzTl234mpqNfej1Dndt8lfJzPXAhbPaapTc9GvUdxwg6Hi9EqaSHK7zDABA2PHDORKYR6ssj3huRFBsOR1EBpXLGwDgBKc45l6S1b1gAqa5OkcHQe41m1gug6Rhe3Nd95y7y9PuTDlIDXiuZ4ORY92YjNl4SbgIT5Qq5XU4GdggK3fmhHXyatY8xS5zyofumAspTcklp5rIadzO6uf/5fv00T/+nKrVLZsNdXpHbqIGQybaRe8hxwVOqF6iy3/Yh0O5E1NQ3ODF67XAxT7sATQZITqRc+047o/m5g4AwIy7sOa9zkdDGzmePH3CAECpUjDTLnwf+fr6DEImgpM/uvpiSafuvls5JABrFf9aa5II0g8MgELWJpI0OJ44QXv3ZCOvm09+QYXFTL392z7/OPOy+ZTavX1NZ31Vm8SRwWgZeE9hQggoH+QVAQAMzvZT+9dkcuUlADAlrg3mmRvywISLUZLQZDnT+Z0GKcSE5TScJPrcCDzHQj/RBsSJKXsKYCJTVIx1ozdIZJQFH5dkDRMrHE1kE8aTtcNmKYyXGvw4TQ5MjBBrZQDAjWTKLAB+D6aMK8/HquRrRToW6cMxlYDzk2cigACBSuz6NpGhsd9Zg41HjX01oLsiy6OxDQcAbt8MCbiuu3v7Onn6bGBW2iWc603TH6Z73Osc8qVZaCZobEbobJEQmBGYUqVWD4wAg3lp1Zrr/m+/jkS+GM1g/WJXTWBdKCwRAtcwk6NugCoSR3GfKZ66hnSVYrmsJ578oj766KP6/JNPemADEwHQ30DogKjjSfABwABsxo/k7Ki4zuv1R4lMJBTlqzpk9hz6D0dwWv7Jv81rY2NdJ0+ftO797nN3BxkP7v44JtusKbwNzB9LpbprrdBKcgmDhDNcj9h4hmQn9iTuJVR6N4UMxoYTrTcaBt9dG2OMl037dQRPlbC/sJaoa6mt2Nf5oZjNjbp91SsFLWZIXnuapgeaLkZOpcpM0zp4/lAf+p0/VnpY8hn1zGFXb/+1f6fnAdIqFZVTeX34//1jnbv7bp09d7dp5y3MFuehXn71q1/t18K18uueTT3I41oBAMA+A8uEjfHkk08aEOR5QBLA735eMsRTV/3sA/zzOYx+wx6Q11oTE+uy6zDaJgAAZBjWd7jOT+jEydJZpSyvAgCrjWZ8fmOzH8+cKAfgv8NgKR2MgidEqd3wPtx3sgnT9bElKbBsbKRKnQEbILknrH/GN/Qqse7h+1pOY7ZJYDbyd2YDJL5GvGbAEWvNef4ACZwaSXpJaLiXuv8knYSJ/tJI0WyKYF4KyMj15HkdjWEDA1IzvCGVAPp/Rw8+8ID+t+/++zq7s639Wze06etd0r9/36/pl976Zl156kl7VUz6IwMA+FfAkgXoWyAH4zyGNVkqOAkNFghMNHocanDfnZUa1Qagiaw5DmJejHy6PuDfrQAA+GHhKRVq9dCL8hxRz1Dnz7hX44mHHCQdCSklMqGVWD68CkLsOSxe6kDYgaHmNgAQXqzBHWJsayS/ZUL8LjVGPjVXvZhPIgMB75BQ1oLUnCS88Vhr602z2Phg3VAPALxUajWDZn77oRByfQcLIF9d02OPf1GHo5Tak5QyJSTmsJ8zNiZcTHvKpA51/wNVnTiR02B0oHJxQ4/80XPaXLug1sFC03FPm5v4pBzp73/3a3TP6YLu2ahp/8bzajSrqtRr+vRnHtel+x5UKlvVH37wMfVHJX3+i9d11M3q6q2BSvUtTRZ5dYcMw/NKvfVNb1h9npJHLVywZeF2hwPMCgyQIF/HKpzkTa98Rza6qP/0jCTRC0NLczTbOOj62ECjS7kXFlnu9iZg003M0nhV1vAmWhRKvMUw+T5MqaGnENfDIu2r121pOCJnvGnjKGuMgYZSoIw1NdY3gq55zMNIxEJwYuYDL2B0GqA36XzJAEDIngwbEsY5FG5PfuEJv34W+vrGhrXKoJ824FtxfI5avdVNij+Hn5c0gPx3LhzmbDz9HhqTbDBRzBRMF/vA+3/LD2c4NCMDINyroD1K5ADRqwNUn01tONJ9D9xvR8kYzYFObEGE42zuBAC0r6l0AQmQjQGhocEAwJAGfS6U+YWDdaMHwHKF3InwJfqnSK0M0XjHRkOxOXBEx3JytrKuVproyBbggYq08ripuoSh+CECkSaABgI017T34J8btY2ejwT/tEAF59QyOyEUbDSopjw5CipM1aPrcgRYVhFmR/6ZKBHQ4bBhHwNpS1DGGtx4hB0/GPZyA/U0XeNOA6vVzfTFU/94sEUAwCaCURsX9cV3Xso79bHL+iv8K2iYVtgmm7a128RgVphwkMqR18b2lteNWQAsNUAyS1VID2GCEu7NKuMiHrQcrvHv471YUnTngYoFGsvXxIiuwMKA6humBhwC1iEnpjR8b39PaGmYkGWYQgTzv26vZ+kAAJfzipNsbpvvURBTrCbyBJq3o/a+KWSbG3fp4qXzmk33lFkMtNNs6PYLl/XQpZP6W3/1L2jYu6JyAT+Spp3LhxRci4XW1k7qIx/7jP7wkT9VvrKto15K4zlRi1VH6TXqZRuGDvsdMwCg4KdTFOVZdbr9ECmkiUaTtk42K/qh7/5uvfOtP61pf6RruwfaX6S+AgBIpWEATJwCABhI9Ona1gl9/w+90W7ZON+bRTQd22Dpk499Qh/8oz80lRvJULW+pkptTc16Uwc3bqh3tK+NelkHN6/oRKOkWe9Qf/GVD+j+e077cClkOJgBPGdGoZlKcQ+YSPx/rL0JuGRpWSb4RsSJfb37vbln1g5YCxQ4IFLiNmo/jY/aOjqIK9gjCA0toq12q62CqO3GyFAoytZuCJTKpmWxyV4LVUVBFZVZmZXb3W/se5yIGN/3+/+IkynMtNOT9eRzK/PevDfinP/8//e937uwYfBYsZn82V7kgRo/fdGJ4qmC/vqrsDVPBx9Xp+ZH98r2V+7LlE4wOosHNNkBQ/oqsGjCBCuH1rC+sY7Da+soprPIsijneyctt9cB5Xaj+ASFtUVsN6vIry1h7Rm3AOEAii8vZYBmEwiyYBzNeNhEorwAjFMY70/x+te+A5/+xGMol9Z1JjVae/K8abeHAps9wdkDUp7rE3VNN9mcsbai4AeLXSoIWANx2i12memq3LySZoXzqSH/3hhXbtrrTPHoAXDsxFEEqYQSExqNmgAANrucZsnJ3QEAHcrbsjkcPnkS6Xwa+QIL8DwWFosYh31QAUUAoEN6Z4pNiE0ex33KAwJsPvIIUuMROvu7KtZJo11eXaQYD9t7F7G4UsAYQ8nLyCCgHpUTKcpO5uCqc72OJZAvLiKTLaguMI+AOaitSVefGfGMWOvpnGZBxsmggBf63Yh9YqZe/jfPx9mEyjGC/NSMhR+pvh6Y52uyf+caOO9C7aaKWp+O9q89yjEAxKpggo/khsZ+sWKXDCbGmJHQaFM/njFeC+wZAH5fN0aQ/Ww2hNpHZ6WX6YqNAWBYc3TQbiC/nVN8bsgMpCeIjC71I01LzHvIadhBtY7rrr9RjYYM0Ji4wUxpekrRK4jGVGw0GHlGBkAyjSMnTsozgqaXXEPgs6Gzk6BZIL2wOeJGDh1vGuBkOf68jsYD6vyaTJGihsf3dw4cNw8IM4kk4MyCntOsnf190dM//slPYHtnV8C/GI3ULCfJSkgJDBgO6S9AtsZYnkwhWYu+qWJT7ZgzZLDFGPumfPehagea0TEalbJMeuJUSmU1uofWD+PI4SMoFSum8XfG06lU1k1vHdWZnkZisVmjKA8INoVJnmEc1phclIeRPC/oAaNrH5OXBy8Gp4uqDYOENMWeBcNamdJF0tV55uUyGTn9T2laiD6S8QEGI5qW9XWrjmwcx5+9+S9x4bEtBGEB9fYECydvwE+//jfxwPYl5JaXMWr1ce+n78Wtt96GxZUV6ZfZ0JJKznqWcZF8L9xPufcoRpfNZ8BrVRTgQmo6z9/HH39cEoCtrS15APnffG7Y/JK2TkCfdTh/UzfNtUfGkQDbodXi1LXTD4DSFJPczhbIfJF5Ga0z9PPPULRn4XPtY6R9Yx5t1K0hHyvOkM7oHEZor6OvCZkLffOMUHqEa3TDSTjzl5IBrtigNsaSXNkzClyfY3uD+SexLmGDyH2CYCTPtyxTV2xspOeSvjyaDOssNSmqBytU97DF596j+0E2H0Gvyaz5J1jH9DSBk9MYivk8zp05jbf/8R+hks+A1cbBziZe9Yqfwtfffiv+5PdeD/S6yKeyGNJxnu3/NKb+g+AbJ/RkDJO5x5qC+w9ZIOzDJLm9wjw7sglEZQHW9Fyl2nCG1aZ5c1N/YwJcvZWQzs86nzLsfjhGo9NROsgwFsM+45xltE5TT25RBgCY1xkbdt4vA5StzLazk/+R9k/TP/5m0gdrnMRkhBxToQpZlHNpG4zkMlZzSKo7Uf1DFo7SARgLms4I6M4VimJIaT9WL0Zgh8PUNHrjOBqDKe5/9JxYAO0xB0jcDwgsT5CMjzHsb+GmG3N46tNWMRzWkSRg93gP5043kEqUkIjRa6CF17zmf0Mms4fVhQQGtSrK+TzOnj+PysKKElAuXq7jQ3fTPyCOdO4wvvClS8gU1rDfIABQQSKVQr3TVJ0fe/2vvEanT7Sx0P+7J+nqB8t/rX3amgejDFhzf+XtM525nwQLhZE5jTky+0LefjbRaE4iTUdqTpnmCGlULWvSWMirKeS/n9JNkf7bU0xD0unZUFmiAadILBpU0KRI5TETn2SKVP00YkS6qE2XkRH5u2QjWAwT35LiJIiEMZUgmXEAgDXrfNcyPHSRiMpzdi70foPjeyVyaNpxd7Ui0397JuY52ZrAkh6mQ8IeQAIAXKjMOs6m83j48w/jH//+Hh0+PISEaOl7uwgat7zluu+MQnjwEEnvDwc4evw4SpWymju+i5BOurEJau0umi2mOjBqiNNegjHUKjOuYir6y2jA4niAGDck112LWuMq4OgE2F6R3TeLgprTFn2Rxq9RMaOJ1r/8FV13/v99k6nptVyEadHMCtqouQQByFzgn5XZ6WiT3Eg1XeEadaMCm5KQveDWlwwCndZL68waa9t0/bZx5X1UUef08kaBjLADonRSV/h7ho2ule17xmSJTIH8c+ifs6uva/Tztu7d+o+AdAYOXPnrXzzH8qWk/spnsc6feUusSMzSABZXluW8TIZFQADJmUp6Q8ko68G/3vn6NqoY14Fv8GdNEO9Rnx4XpgvUIS3zOBZz9KGfT/Ltmtl1882ljV4oETEDQR72dC8ne8Ef/tKJuqhC+3q7Niy++PyShjcYTrCz18Kp607i+KkF9Ls1rJYXsFEuonb5DO541o24/ZYjGNFvJEUtZBe5sqUnjEZxZAureNd778b9D5/DYFpEJr+EcBJHt9dFNmPGUuGgh3q1igYnXgIAkmi2unJwn0yHCMcdLGQD/NxLfhxv/M3fRq/exoWtPTRoMOYkAJRLkQEQBQCUthILkC0t4KWveCX26w2h33T2JzZVKRXw39/+Nmxtbupg3Nuv4fjJa7GwvIa9rR00drZwcmMVjb1NZBkt2NzDNzzrZpRTU2RiQ6RgNHUeaLo/yZSlm9CA0WkZowygmYF6tB9wW5S/h7OP7vC3/Hc2Mq7QcqkN3FoY0ch83rDfQ6N6gFatqn1o0O3i4KCOfshBVlpeEIykXFtawvXXnMKJY8dljNcfDeSQvVXdQbqcR28aoj8NcfPttwGrZbSbWyisrZAKg369hsySxU2GBx0ExVN48b/7GdSrnLLYmZRI0a+AjaBjYLmDMgoA+Emy3radrjMRkF/7YsJQf5hgI2BApdVMji3gJr7UJRME4ATwCgDAOcjzc6Qlnjh1XLpB+knQA4BnFDXvTMn4qgBAjikZcSwsFrC8VJGWn1G+jFpsdVpmCkrXdRaVvb6mJhcfegjJcIjuwR5TBMWgWz+0ilgQ4tyFx7GwUkB/2EEibW658h4IeK7QFM8abWPzGM28VFlW5C47AX0tizdY4WvMQUoD+uj32voo3SwdkUfMp6YO1xsBRuRYwlQNPNSZL60/2WwJeRFxvzGZEEEye00eaJ7VN5IYmfxM0kFlks8lACZPIAvEGH4ytdSAwOoSzwggO9EkImZqZvfXrwk2P04C4F3KvQ+EA4b9OWRDB2MZeHBJAK4ShUwCyNdL8zmF+7C+ibsUhkQg4JFJANR487oJ7+U6xtCAACkMOfRIYsjrF6SRKy9g9cQp5W+zo2RzQmCAAAHXRSmXQ5zTaC/jczLO2bTPDQJmW4EHBvzhRICXHgw+hcez42YgDKfQAyxtbOhb7O3uqjkl5f7LZ07jnz51H3ZqQ1zerCq33awSYvJM4nSe4DSfMy8bVN2gotzc3+mJQldtrgHWEoz6onSKoAMNcMkiIxNtSB8rMouClKJES8UylhaX9XFtbcPYc6T3cwjhkpcYt+gbXUopCbiwkeff0y+AtRUvw1KlLO8A6ov1XAR8DngmDWayWZ5TnPZLQkBDxGwWZUY/Fwq4/vobkQ9iOLFawrh7oP0sHiOgPEAQT+PNf/g2xIZZpFHBhc0GfvQVr8aJpz8DOwiRWVzC6Ue+jFajjVtuuVU11PbunjwN6s0Wbr7lZk3sVQeqR6DpdkcAAE3C8/mCAAACLfQBoAzAG/+xDubrU7x4JiNmAH/x7/l1BAxWVpZRWaxIhkOwmpK10D3jC+WimF6cNvt90Uutrq4W/bAh+vd+yOQBAF+P8GO0DuF7ajTqWluSUk7p4ZC3lDPWwW6vmP0MWrF4vwuBNZQvErgxmbN5STkPJdLyewRLLKmB16vRNDNyXhfmxo/7ZMDIXcnF8NrgyvuG8X1oIOo8BsyEzz7L9cnpOPdXNrvsbVJZmo8P0CGdP0ji1Inj+PVf+SWMOi0B/YVkArW9bfzj338A7/2zd+CJB+9FiUwrTss7fSQoo04k9brJ/LRoYzbffMxtL6M8g6wFearRBNvVt9FrfIUvgH3iXwAA86/34KvtjbMz04UOcK8RG2lEFip7mZEAqoNOF/10Cj0HaJpxtzGD1ZiIRW6eMnytBALJzFQ/wFqdDXwQ02CHYFOKxpnjobEA0kmUsxmUckz0IN/TmDdMCyGDXbW/Y29zwFqtt8QAIOOAoDHZK2RNU1bOfZOD5FimjHsfPYf6MI7OJAmkWUfF0Gm3sFgsYTw8QKXUwW23HkWlQlZjGvs7E3zx4TOSKi2UgVe8/Dtx6kQW/e4Whn2yEgKUyyvY3e1ge6eDv37PZ3H+ovnWP+d5X4d2b4z7HnxE62LvoKZoXzKoeD3o0RP7P//br0x9U+EXuZoFr3lxm/u8EbnKsEwHFW8lkWyvPXcUOncY+tbCqMIJ0dM8iCwUgvfK6Q58s+9pkHwQrTmwwt+QvMC5YoboDBibETM3SI4nx9bkzWj6CTromnsum2CidTEmTk+NjhiQDkodGA2ZiNq7pk8RRRMglS2KGjoNUqZ14yKJ/OYEzmuTvTu6LWyL8/Ngir9+V3/kYWTyN2r/nRZsPFZ2Jz0ACjRxQlwAwMc+/DF87tP36qBn+8+imQaGaiS1+3ld/vwe8WbTSIPUpWKljGK5hBy/JxtXHjjFPDb3qxiF9CuIyxyMek1ONpRtmoxr6jIc9OQ+GSd1XY20Zdvz+8yKpsgO7DdtGdioAZ/TgtWguhxseTs4BsTVG7j/s//66PRMSK6KGG4OChkXA4DUQGoXtRREqbICyXRNZq7kgoN1zXg4275vzeEsqoWoJ5F5V6s5ZdastnH9+9x1X3IDP+GztACvBXIUAbtDegYccEPKk0Chr5wScPVBF70e+l4sUnn9IvQrdzP8ariCmiUmhvvli0gxEfxENtJcW9RwTDGBnP4niJSWS1heWwU9Axj/RJCF2kwxCFwR57+/v1dqPtyh670A/HqRG78z5/P/3jMR3MUSm8bneeuSutfqD3jqnryERtmsLp6Uk0m+Bhr5eNK1n6DICEbyiwTScZrzdDFmc1zfx7FT6/j6r/9axCgJaTewEExQu3waP/x934ajayXFRK0cW0Pr4Lz01mT59UcBJokF/Pm778bm3hCNDlHfrJg3k3EfWbKPem1F8HToeh5LYxTG0e2P1LyNOYWLDZCPh/jZl7wYb/m930f7oIkL27uoxwMHAKRBcl5WaAuNAY0BwL0hkcygsryGn3rlf8RutaaiwAqfEQ5vrOG3fuN1rhCeYmeviqc87RYsLK/iydNPIMFJL2nvwxbS4y5uueYQNspprBUD7F8+h/WlskA6fwgPKbPKFZDOFVXUBDQIjfht+PsXBYVmLsFOG6c9cKaHdoe/nh8rpKwCsqmA+DPMg2chNuhj59IlMSm47vmQb2/XbMLM6Um/r0PX6PFk9ExQWcyh0e5i4+gyYqmEfB+W1lZw4tQJPPfbnofEIU43Y9At4A9Lj4BhH8NaD7WDBF7yY69FpXQNdncbkkIVyjFNyhMx6nF9CrWPo5qzcWb7vOiAbhNxQLsmOpraTpEhuyLujDPdPqRmzwGkAgC4rym6zBgAtnfaJFOSlkQM11x3Cu1uy+ISaSo1HqFULGq6+VUlAJkkcrkAi4tFLC+T2cK4owQSqTjqrYb2dharOQI+NINDDOcfuB/J0RC96oEolARcaUA4TYywvXcBCytFOatP4sxwp6cA6eZ8v5Sx0HDNmmk+t4NRiEksQLFEyRxNXM0jgMUs2SX8Va6U0Ou20WrUxOrjWc1iiO+PjSxLMxbhSihy54oaYckMjNXFqR69dPiRGl82JpxGstCVR4Gj1EfPFxs82LSNDRDvl5/e+hg+zxaTnMtTf13NYxIAZ9onAMCDAH4t2OBk1hNHKf5OFmasGNYrTu4lcMCcxq0eMomZZ5sJ1KaMApRz0dWe7AQOVZLYZ+pINo/K4tIsEpN1VzhhrBWjNAkG8HccfdY9hRIWVjeQP3JMkWD9SQzZJcax9pChBGYwkv9LieAAGTweBBAjzhopsa58uoBnaLipmAdcCNCJ6eVYG4YZ2LW3MwGaljKKlef5QbWK85cuodluye1/t8po2yWLgG11cPaJs9jZ3pkxOni2SspIra8adD4fZrbMa9RusJllUZw1s1t6QPH18PU6wzm+hkQ8qevJ+pUsC6UgOS8cuck7WjjXC+/ZlZ5HVuMJVHe+RBx0EZCi0zilYtwjh6yvOLXLkG0RkbppKAAAIABJREFUU3Q1p9TaX90+qCQTSmLd5JmJCPlkAj/0nd+G6w4toJji53uKDWs2unjTG9+BSn4d8UkR7V4cr/39N+GJgyqyRw9hmEjgvk/fh431w7j22utUJ9JIbnN7W8wKAgBmvmw+VfzYqNf0kVNQXj+y4bhHfPKTn9TEn8/cc57zHLEB2OxTIkSDNP6/N/JVBGChIHYBWQ+SBPe7AoMIAPAZJ3BNAICg3wwYvWqQ5uuIaO0RHZhwDZk595x55eUp3BdYK3CSS5YRk8pomMoaoVziOU9zPQP1ZvJQ7QdWu9kAympQMVQIYNIk25n58YnlemVDyOdTEX2JAG36nzhWAY3Hx/0WYt4DYBb3Z0acZsLNNIKszErFEHImkkwFoTdAo9VBJl/UnslBAFk5+wd1+TIslitKsXj1K1+B44dWMWw30Ksf4Jm3fg3+4I1vwM+/9N8jMxqgSLPSDpN/JpiOppZORPAsGaA7HCCVZ6PK90Jp40SJPTwqZcJKHwvHg5sNmSLyU/VAEfafrw99DKsLZnZ/Pa9PVRM7JiGHkfwZZDF5kK/ZamOn0UQrFaDj7rOpc+y6C5TQzzaPNDrok6lCY0STA1jdzaecErtCJo0cp/k8UcZkAcRQSAZKBWD8PEECPqtMSSJjRM+lDDr7SKaZEtVDsVLR/RYbiwD1oKeEuFarg3g6LwbAfg/49MOPIyivisGA9FRpSsulVcTCPobdSzh5fAE3XEe2UQGPfekcWs0DVMpTvOTF34lDGzQOr6Fba2N55RCqnQk2d1t4710fwZcfN2LWxuFljCZJLK8dFoDzyBe/iGK5oLVLqQ3fN/2BFPH9pjf8+hUAgKcwWv9itNwrH6p5QgA3bvt6HmQ0WDAUyw41i+4hp8NPiLhIeSDRhI9fzz+PHB1Lm5wo2pzMhvoo4xTGu8l53fQ3muoK2ZmamR3HEGwwRV1JmCRTU2pSJSfo0biK7v4JmImJECEenCmhM+NhGwki9ixyp/ztnPRlKpFAOl/SoUgKCptMFolC8qW/nQgtFLrks9HdNJMPrnf7vHIqOtdLawNzJlJqFh3zgd+LDyARq0q5Ik1fPlvE+//2/Xj0kcdUiLF5YQNlE4jZbFlatfmU2EwIiegKHZPPgkXmUQcY5HNYOn4UT25uafI/GHKTyoomzEPIoo2oye0ZMkuN1oxG/9UBAD8N8wXTbIrh44E844SHpgMArgYR/GYSvXZXN5cyDSJNypmUcMNipjeLUoI1PMhNj+Niejj5oHxCB7r5UkyYNetNZJyhnswLnfmUQA4BLFaE+fdi987i1rgrexSUr1f/L8qYfbwC+vReEO7NeMnJ/+j7v2ItqUlyRlH2DfT6oiAAC+NZw+2m31Fggdcnqku2CYnxTfVkc9rPaxQDcqUiKitLOhj4LGQKBUWvSW4aYTFEQS5uMkps8MZ97lrz+RhRXzeNIXRRO3IIJnoq+mwgCrKmN0I7rPn3MhDPAqAEQPtohnEzzgww5MFkurxBn5/n82KTMx04rogOpgE2z2zqgG0Om1g6vIb9ekvN4/Of9yyMWgc4Wikg3m0g6LfxvS/4Rhw5TE220cdrB7tYWF/H/lYVhcWTaA+zuPNP70KzS1AASgRJxDmJzaJe3cOT586j1xmKNUCDF5bqownpdSESyRGSox5+9sU/hne88U1o7FYFADQSqRkDIEFKrwMA+pzWOwlANl/C6qGjeOWrX4Odgyqana4Vp4MelpcW8Lpf+1WZLw0GI4EOx05ei2Q6h+ZBFRlS4TsN1Hcu4JufcxsWghFWckC8X0M5zU23p2chmSEdMIVeGJOejYwDTVFJ9yYg6gpb693dNNZ5Aag2cc+F3T9L1dBjObEpndy3eDYILXBmbFPm5KZwsLuH+GSCCp1vwhEaB/v6u2a9g1aDJnGkPCr5WrRrUuE51WRcYrvTQr5AfW1XDRn3tHBEx+2jyK0X8aO/+JMYku2QyGlv79UvIFvIIuyGeOfb/x7vedeDqJSuQ7PZRzjuI0iRit5BMpHBdDzXBc/2PL8Xe7aXAwCsJ7LGxjeLpLqSAcBzyvT/dm56qjevAhlhBABSLl/ex/DqGaPbPKeP6SSuu+FaVOsHAgBIqeW9Z8NL34uvagKYDmSiu7BQwOJCUVIUAgABZQTtpowUyWITAMBc7OkEZ++/D6nREMNGA9mkTevTnJKkxmh2q0jmgCATQ4xMhEFP/hScSCUDxiumNPnj++MEkRP/7jBEoVhxzLyUik9Nm+k141hycwZAFxOuV0bSEuTgWgns+8gDxIEA4SgUVdkSaMgItOQSsQedQaiMRVnwsm6JsjicvMLuhU15CCZo8s66wyXDcPIyYwDoGxhYYGxHsgt47cgcsQbGYV6uFpoDQjyHvN+SDMQcA8AGII4l5z0hhHNfaSRI3wTJJjjdJpuB1H3GhSYzMg/mEcuzfnfvAIePHlPdlGZ8oWRwNAnl5JkzLgMAhtM4BiTWFcpYOnQEwaEj2swGUyB95Bie+MIXBQDuHlRRa3RQrfVVL1DqxXqHwDCbK+77apzcPVHDxCm4Y3L65l5+AroXJtswBcxczsH6z+o9RqWOBVaQcstmq9PpY23tsKL0arWajPJWV1awtLSkSfWFC+dV+xHAIZBGynmxRHM0p8Mfs6Gi7wyjopMCGRptpg90JXGTt0GSIBFfDyWEbo+iB9LUBjzyHRfZxQyG/TNMijbfBxsGTrj53mZnl9ahq4vjBvJwkZD6L28dnlOzfHXbLwQIunUgXTwbRMRQ+WfpV31nCy/7/u/C0XIK+VgP/U5NCR/nzl/GX/z536GYX0e/k8Sp627FS/7Dz+D09i7yRw5hp97E6cfP4sYbn4KlpWW0ZM45xZmzZ7Fx+DCWV5adVwa9SsiEGaJeqwpMoQyK0Z6xOGn0wH333ScAgPf8jjvuwPb2thp//pnrgWe73/+8kSZ9B8ZuAMZznPIusnap/2e+PT25KuWC80/xQOrcb0pnygwockasbt+N1iN+MMc1x1qECWP9dlupBdXqgWMgEORgqDGp4UyFoXTHQFZfi/oBJDsb+/6s/wxg42tRTcMGQw2PSYAJanfVdxgYQNCSLEU6yBeyaSTBNLGB+hpLAbCGmutbcYMc3DFOldTyuHlB0DS2XCrq+2zv1ZAvlU2KMeTzBVSrDQGD1548hY99+B68/653y7h3sZDGweZF/Op/+Xlcc/wI3vg7v43CdIo8zeJaJgPod5hQkNM6ZF03JFuG+3ycgAQjv2loyOGJrXcmqkkw6667HxzPakDHgI7WrdotXZ+VkGTZm2bbRmz1ngEAvG62P8vtST5GRPFZ19WGQ1zsd9DSnmJ1OO8RwSsvB+C/5f5HRhQBACUpuLAUsZEJzMYBmv8VCQJw36YcnMAAfS4ySSyWCshnTFaoVAd5hVkUrdighTxavYGi4zm4FVOL1R0jfjngoZQ9U8Bea4BJfhn/+OmHEC8so02pTtbMBRPDIgqpPMDaIj7ENSdWsbZWRL9fx+7+GfynX/huLFT66DYvII00WjtJZAvX4PNnG3jX+z6MM090sbBEXykgmy8jWyhLFsLUqXNnz6JYSGOxUkApn9J6SyeZElRH7A9/fw4AmC2DW7/eKfyqPHUf72QbuBUu9iBY5qzodDNHc+pEHAFSDyp/8+Zz8yQ93vTathicEyQXgENUFWM1HJoZkDQd6lbM4IIIFDePdNKYAfyeLgnAXF+4PXLxMLqCeeOWB8zpNx9KFsOcImRTnPqzKWQ5bmaDpAeLxkMaHR34ZdBBRInRL86AiYU7tVHjUA0EXyMPPaK4oi46SQA3hWhDJDK5f1g0OSWNxueMGno+n5DHtdFPhiFKuQL+9q/fiwtPnFP0Cxsa0dmd9t8bAGm67CI2eOVlvgboNSoTmc0PddfMyV5YQlhcxOMXt5BJ50WFpmsuFw4niCyWeR1ZgMkngYeY065zysLiUoeXe6CjDbrXMWpS70yfeF20ydIYg5TwEd2ZeegbzX7WuDoKoIogH7nnfsaMBSJHYdtkFf/B+xckBQAQ5CAAoOk/2QAsHliMCFQxEIP0KK4j6pwELMkPwAwZ/XWT+zQbSE/bdKBU1CFzEjON1gwAcFN+D8l4ehjfmw4ON/XRnxVnyA1tjnzOUFTP6Yi8f1s38/XjWfFRDwGXkTP7nnzPs/vjAAJ/rWfIuL+2rjk3R3eCXXEDUfiMk2VDPSZdjekAXCrh0PGjYMo7ddZm4mQa1uj0VyZ+DhRTQc3Jh5sK8ZDNkG7GCc9gMKNrclLAb8I1KANASg9cIX/1QcNJhMwJgwDNVkvpBfIDyGR0373xjqKbnF5W94sbEYfI7TE2L11CuhRgv1FDMl3W62vUtvBt3/hcHF9eQI77Yq+NRFjDz/7MC9FsXEQ6FRelfFivKnZqOM2h2Qvw0Jcu4SP/dD/KS+tqsumiTDfpixcv4IuPPIp2u4dOe4hGoyeGwMD5bKRSMcSHHbz6xS/CO+58M2o7TVzc3keHJj/xANOppQCwRGEDNHImgCxAgnQWxcUlvOw/vFL5zbwedKnmqqR053d++7exsrSMfn+or80Vymh3ByiQe17dxno+iXxyimc85VrkYwOM2/vIJ0bIJdhM2HOayRUQS2bQHk0QZPKKSOWEqpAhi8ru//zAdoCAO5DdJmVniyaWBozxAOX+yQm25GSa/jmzLn4dwaHRSDFG6SCJVr2uIpFsgEGvh62L26judDDoE+Qcar3Kn4IO2nzaFBtHzXdbDUCGwBULq4H5xqQqaUzXM/jRn/oJ3Hjjzc4dso0wHOAzn74fv/gLb0MptwhMy0gGWVHkB4MqTx6kgozOHIGLzvQnSu02QMA5Gjupg03wKR8zrxm5/3sAYL4BOo8Z83RhwWHO4TSWingAWKehJo7g141PuQG7+zvS7+dyGXQ7jAL0+23C6PWM7eQUKzePAVxdoxdEFgulgpgoiWxM36PVbuk5YHIEm/IJozknEzx5rwMAWk1NgsgCyRYyyOQDtPt1NDoHSKRjciJncZUrljQBCYK0WGVsFPm6NdUaTzVxpGO1xa6allv7upMASKuuxtdAd/rRkP6vmFm+/zglbqSSm3eLGmG/348Yn0QvGzbw9EZoKKLNG4tySmYU/Dk44+7ajJbO6y8GAA3DCDZrmmyGqfx/A4WdE7+XtBCYSfJrLMXAN/8+BcDYV27PVz3kmI0uutZP+lhfcdKn/V0pBfPazBoTm2WR6s/nj2cys+W5XSUTNH9MaWJPdsX+QRU3PeVpqDfbYOyZjBhZ0JKBImo8a7E4t0T0CaTmC1hYP4zE2hEgQRPHqRIkXvc7v4tas6v4xniqgGxlXUWnDFIlUTBgnffB2HdWj3zlX3MGhIz2fJk/q49symiTQMshl+zPX6dEgF6rIy08gQLSxTnNLRUY5VfU3kKzOdaQBJwOH9rA6uo/O1/Hppr89qTxNuYR9x563LCpIhCgZoxNL6MeZUzG92Xu6GreFZVMl/K49huuAR/DrGeb7BlO+AesnSxq0scZK4DR1c+5fAb1Zl3vkWeq9Pf0JMHUgbY0/XJyReW+G3uGCQAc6pCdGvtnxtLP/x8/inF1C7lJF1mSYTHBe+96Pza324gHFRxUQ3z7C34Az/j656PLiWghjycuXkS71cd1190gsL1D4DiewOknzuD2Zz1LUgRPoef74dSwUa+KScFJIoG9eCKDnd19ATB8T9S5r6+v6frzz2fPntV6IEOD9T/PZjI6+H1vvPFGdPsdFIsFrfFGrab9rFIu6n32u23kqcOOxAHOngG357LnsPVlv32/4Wse1ofcdwiUsTmzwU+A/f19bF6+hFyOMcJ9ZLkHjXhuZuUFQDCJZwSBHda48vfQsMkm/8bwJMAXzsxKBQCQocHPxZmmQVAtgVqjrfVFyRzz4+lBUimVFHEbxAhI05uMdSR9Iix6lWAB1w7jfHmttUZcn8Q9qsyUhm4P5y/toMR0IvqkkInD57c7wNLCKm6/9Rl4+U/+JIbdFlrVLRw/tIxebRd/+c634p4PfQD3f+qTCIZDMHtn1BugXCyjVW86FhYbaWv+h4xhpVdDmrW01QMEAHIZJs5w2OCkrzrT7f/ljeVq3FlTOWsQHJt7ls3hrqevtMUgsD1Dka2djryOaEbL1CNFyw9DDOIJPNmqCwDgENBLfzkYFq+LBq7qz8hWSaqv4RpQfGtoaW8cFspBP4iL8l9IB1DoMpt3PkW9Dq45fhRpms7Gpxj2egL1Oi3eU4LQY+SLBbQpmchk0Wy2tHaYzMHzcWvzknxI+uEUg2kSw6CIBx47h/Y4QHs6xDDTU+R8Y2uA9fIG1kpl1Pc2UclPsbaWwpGjKfzIj38rqs17USwOxSoIu1msFm7HO//ik7j7vicQpso6C/leWfdS4y+AqVDA9tYm9nb2UCllsLpcRjI2RqtxgJWlshIDYm/4vdcZ4OKnNW6z1k10kTl+A58/aPPtnAWAJjhc7D6SxrtiygDwSodIT4Gm+6H/mf5h9dpJb5hkCJxDhbwvgaebstElakoM1mn+7Dg0J1xtCI5fF0Xx7H25OBpONsOuTEe8BIE/U5m/KiSm0kuwGPGUNdG4XPHF6VWMLvo8RB29yxfC3vVdSJEveB31W8jTLDd0qhvFpqpDCqvcSamJjluhS1MzLqh4HO9629tQSadRTqXRazTcIWAISzA2jbtwYk6/KW1QrzBEjiyBwQhZZoPG4ugSYMnnUItn8dB+iE48r/fo0TZdRZkRxRSDI5BCOcNGP/OaSRrQ+clU9ID3bsbcqLz+TihXxChOeinKLpjrrGl7KEBBGaB+UusmYh7N9ZNgb7bnJ+++sbZ4PupLqaUzEIdaOm+sJFNCTY+ciSSTIDLFOYVJU313mDjNErcxFnFsGnhA8BqIhuX0qUJFZ2vNKJqWwey8vpUMYE2NHQwOThAjg6YvQ211MvZyG6l5Hbi8goivwLxQdSi4ZA5mBKNn2F07//8zQMV7QshA0xBtrUsXOTZjkFwFNvjrLeq+i2O0xo3SkxSCbAZBsYg8fSVynKzYJuSNBKld44HIhtTHYSr/lRMMl6XNA7dWrYmqr8QQGXj2FV9Wq1YFGPE5JuBF7S4RTX70gArBB5PmOMmFYy7YmrC9h/ROvmaLHzNQgOuP+cwB/Zg0kRkKVe53RzpgODrjZHttqYLbnnYjrjm+hlFvD9lkG9/9gudjZTGHyaiDCSlgQRLdwRj9UQylpQ38+m/8HvKlVZw89VSsrh3DQbWNy5u7GI4muOeej2B1bR37Bwd6TYwn5XsspIroNnbx0y//AfzJm+/E1oUO9g5a6E56mJCpAmZAGwhglf+Inqeayg8mU1z3lBvxgz/8Q9jc21axqyYzFsO5M2fwgb97nyRDKlwZ28ezMpVGZtRBuXkZ16+WcHhjFdlkAsE0RCo+ZRiofFGYz0ygVCpFrkt6lAgctUaLhUjUJIn3RZINN/XX9MBRAGfAkC/wFR8WcRH2bB0dCEYF9k20prsOpDOPlyFG/RHOPHoGzVpb0xK6H9MQjIY8BEaoufTAEuVdeu5p9EPGCMGsdBxBKYXN/T2sHTmB25/9deiMRrj7wx/Bxcs7WFs/jKFSYllRc85hyTOm0DRzz5li0zG4Zmwfx8RRwarJnTOP5Vp2DQL3eLISzLLU9h2nvDHKr15nYM2Eoy6bFtwmxdw/WTAvLS9gaWVJQBn3EzasNqlxOmcWwDzDaEY1nSJdKmHj+DEi36gsFbCyWEKZ3h6JCcIMc9lDxMKJEnrYRGpvUq7gEFv3PgC0LKKR16LaqCJfzGHjyCqqjX3FMi6slEGBSkigakJfgpQt2XjCikuaVvUt09pk304WJVmXz422PZD7Bs/Wfq+rpqHdbgk0ZRPB68NmiNNe6rN9Y88pDwu+drtjRrmqS0w6qMbUnediySjFxAOr2rlnMi2L4pvr9z2T0bhRsrSThtRkgVGDRy95tbrASze050bi/vhvtL+5e+1lWdbk+PXgziPHtoyCTJYElETCGSxy3yIDgE0OC2WeJyxK642W7j9Nj6lTVcgFDXjZvHL/SVDOwj1ximki1L2LMZt9YQWFYzcCQR4D7ssx4I/e+lZs7tbRbhMUzmrvoeTOrqv5vUQn3Z4Z5J+LK8EAy7TnRJ/n6ey+OJDbkmPmUb5WxCu3xtgX3Pt6Q8Xy9ZUOESpXnkZ+C5UFSShPP/4EAu554RQb6+s4fPiwGmruu/RoYfO+cegQzj55Tm7eFy5f1uuhBMXvTZKcstF0wzCxMHgNZaRo+5vuoaujDVi3556vk/uxpJBuKsI1zwQcUt8p4eTgzdcHqsPCic4UrnNL0SLIwyVHFoWBTmxKOYmPx8fIxqd45Y+/CIODbRSmIUqcco9j+L3ffxOSmRX0pznEsyv48Ze/GmE6h2EQoLyxhr953/vx9Ntux/Lyql4/mxeyOPb293H99deraef65VCL74fPHkEj/ny+n7X1Q0imi/ibv32f2BXpjIFtT3vaU/VaaZ7pvX/2dvdkptioN1CpLODgoIprr70GvLRkLPGXksEcYKZzJBxqUsm9LJ0M5JaeZG07sqEMPRz2tg9QLpVVgw/DHuJJGkfSHNum72SncKPrdUnNTqFYLOOJ009ob5hO6CXS0jPM5C5R9FkT+Nq7SxmAsXAoKaTTO7PdU9mCpEvUo7NmJsBcyHCyOlKcIdfOJJ7Ebq2lpi+RziOcxLC3t4dCLo34ZKSouVSSa4MeBFUUchU0610cXj+O3d191Sg0cz1+4jDOPnkGK+uraHDPS6SQzZXkMXR5+wCTOCWYNOVsoZQP0Kzu4/oT16KQXsD5Mxfwf/3BG5EJgEwwRLexjWfecgNe+zu/hV9+6UuRGE+Q4TBuMBRIxfVLMNE/y6FrKHWeKzHE/Nm0jrlP0yPBxaOqppxTqZzEz2qE2QYXkQZYbTnBNOEYnqprCPrzXOU9t6Ewgeysrq0xMnLprJ55mRQWy7hUr6PeH6DHvYdMBoJMNKtOUAdPmQRlaAmtTd5fRosSdKaESXP6ick8KBYgAzxLICCXRimTRobsHNYMgx4OrS5ROK64eHoQEcDpdFuK4CVY7vc99gjc4zXY45oeDrG0uo7dahP9cQzLh4/j8Scv4wuPnkZmdRV7sTGq7T6Wc0vIx1LYO3ceNxxbRzbWwrUnc3jpy74D/dFZpPI1hBMa8S4iHK7iLXd+DJ/47AEK64sYTCmtY9oJAfRA/STNR1k3ELDb3DzA4kIKa6vLks+x5iCLnftP7A2/+zqdcHNNsG1n+rNyci1DVzfXfdRNdf/PA0aHrDP68nFfnvJF6qmmwERv3W9PudZh8FXyz31D6aeFHqSYTS3VQMXkUmlLyOvjfJ6y35RtQuN/pp8gW4NGp2R+venVLJ7INJY+65KTCk+tVnvtEC7DAIgQEgCxh8M3pp4iZBNeO+DVqLkDQtpKAQkxdJjbSDdS3gPGpBTYkJLGc4Bus4lKLofsdIpSIoY//6M/wtGFslC7gJMzXlei7YwcEwDA15Aw5+sEi/CJXCxz/Jr+SJnbk3iAJu9DIY+9RAGPtDJoxsw0bQZyiF5qa0Caaqfn8/fUfy0bJ27IBAL8we4ntH49qZZ3G4M2EDfZtu9llCKbcJi5iVzt2bA6p347NOff3zZ2K8E8Td02HlfEaRpiTqBEIRVv5Ao2K9o4KSKkz7XHTPi8tFNqbEkbd3QkayBtMsPGQRRjAiAqup3Lspoib9li31KGh1Jh+lLNd+cOsZfhhX/9NNEyqqtfrfP1bZQnm6bMIwhN0uAaXjaQBGfsIs+KENf5zvwLZgwDp8/xgIoyZMfU2s5TCPz98gNJ/nzJW9gARfT3+v9kSkVhKpdDgUBAsaD4H5ooceNr97ooLVAXRafpmMXKxCBHXDmoct27qCACAfL7iBH5Jw0wJfYFXcy5HvhbDA1n6GisC6C8Qk3rPH3BO03zqhgDhN4aRtHj6+B91XsiHXU4xLDdRj6VRpaTwsEInXoL3VZXzTIbKBYby0slnDq5hpuuP4Lqzhl8w9fdimfedgPS8RHyKTYW1CwzwmmkqdmHPvRhPPTwGdz41GeisnAE/UEcu/tNNFs9/MPd/4j1Qxs4qO5jFHICRUZKArl4Cb3WHl71qu/D2//0T3DhbBe7u02M4z1MZNaYlUlnTMnPskkTRW+SSqMbhrj2xhvw777/e7FX29dUKptKizL/N+9+D848+mXpdZkmQgScmjpWNoVJFzdlBzhZyQjVltEfgR4VnPzmFrdmQbosUo2pz4m99fB8XWwS02bcKAmHM0DinuA8Jfx6t8SMOYNF+cGOseT39xlI6BpoTW+dvMDMgYwiTJZIv9NDp9pEde8A1VpTCS/hOKb7QI0G48DMJI1PpHkJsGE2an0CAQ1qY2yME2iHU+y1emgMxgJVmG6gqS8fV1Fu6bfgIv7c9MdeTiTlxjGBzMfAsdoiAAABBO5vvKak7quIdxpvX/BYYo7T/H41AMDRwBU3F5tgeXkRi8uLDgDgJIhntjFe1Egk6ZY+NhdlTiILBawfOyoZy8JyESsLJSxmyZoaY5glz2GE+HCMTJDSv5Vmlek0gxEuf+Y+JDTFH6ngpmwikYyhslQRANDsNVBeLCGeiiHIkC0Uaj2y0eYWRUCB92RA/wtOWVU7uP3drw0HvvPreW7yF4cLpJyqHolb48h9vMRJJNkOSTrAm+GWAQAptKmPzWQ0RRZF1LGvKBEwCqdRRud7rw0PrOk0uZBYS7PJu7PmchP8WIwNrwEhPlnED048WMAG3583fv0agGN7ulJ1dM7YeSttt+RO86nmXD5gxbf/3hqiTHjeaeRreeuM7UvQVd0AAIIrTAAi+FIolxW1TEkgrysBAJ6/TBiKhfQMmQCJAUY0BswGyCysIn/0qZgmcuiTlZFK4m1/8Wc4++Q2ut004ok8Oox7VITe1QCAMRJmxBbKnCDaAAAgAElEQVR/Hl7FBmBjxYEH/70mcw7wseGQHWucbFJLbpLKHJoNm1LyczTx47XsdGmuxmi6rACAUrGkNbZ5aRetOtdBXhNLygNYHDcYEZ1LYTwdobRQwvb2jpq53YMDMSbkVcGYSbemVNc4MIj7owYD9OMgOyv6Ln0UqqsduE459WWBzkbeM1S4X5KtINWyJAT0suGElbfEEnYIEnAA4wEAS1USYq0zLEhwADPGajmHF33PCzBp1JHiNBtxbD65hXe/+wPIFA9hmllEL17Az/7q63F6cxtrx09gv93AQ488gmfcdruuKSeqvMYPPPCAkqzW19f1ZwPVTIJ7/vyTWKxUsL62hgP6sHDoN0ngs/c9IACA15V10tOe+hQ1F3wm+DrPnD4jicfiIqUZPT3vfK8nTx5XUheHMjybudfz+WXNLTkNQXj6oxD+TgegZj5F0JusuenEPC5Ct4eAZzsn1SMMwoEGEfGAe1cci4truHRxB9lMAZuXt/VeSf8v5NPIpXmumZadIBn3KcqGyECgJwH3fcoTZEqaSiNNT7Agje6IKTgjDEcDnQvFXAqDTgury8vodPtodgd4cnMfmcoqRqDHQ6CkgWyS0Y9trJRzKBeTmMQ7Mm1NIAOEBO5yaDdpVMr1ADGr+qMeBpzCKw0jgyBVwM5+E6Mxo8wXcXCwi3yGRrlVXH/yKEadAa49+hS85y/vwgf/7kMoZAMMu3voNrfw5jf8JsqZJF7/X38Nx1bXMenTAH1e+/tzeFYHRgbD873N1bZiJc3r8ygAYKbYLhJRgzV3drvd1gMAwwmfAf4iyMZ9jH4KxirWPSZzL02QtyWglz2MjI8pc6JZYzyO3UYTe82mGErjZAqjGNANmYjRRzrLCFwa0cbFDp3EEpJBtrtDkBw7HgeuWp8iGWMqCQQC0FeDH3ME2cYjrFZKSMenWCgWNIXn+mhTJkf5FD0xHFODQwoyJLiWWeemszn1XJ1+iHE8KfbkzkEd5y9cwsFogi1a/ZWXkJ4Aze1tXH94HcWgjyPLU7ziZd+FYqmGRvscpsEAmfwi2r0K3nTnB7Czk0ezk0KHqRQq1eiBw+FWUv4cBE1Yu5DptLO9h1I5LdNNDx7ya5XQ9dIXv3DKDdTTtqIIrb/hkQ5lNj20hlod8ZzSG4nBUGnkXHj99xedV9mbLrc2bkZ8ftFFF1i02fhKf6+NlD9Dh7hvMq+OioOoGrOpjKgpRlGbTbjbDaP4OFoyX580y64w9V/nG1utY6ebJiUkFg5M7+Gm27OF7iYZ0ok5UxnfePn3xsPc5/wy35amHjygVUjT7Zb6M8aFjIbITsb4qz99C06uriBsNlBiYYExeiLtxZCacHrH4juOMWN9EjRI4sSLVN4A6A6QDtIIYwm06YpZyGEHWTzeL6AZy8/0Wf6gs+g+yy+1Ut9AlCgIQEmAfuJXoPhFm35/f/375p+NAUFqPjdQMzYS9VFMz1BRN2QFkEY3n7jYmFvUT19Z+A3KAwBilhjDQxMmNYL2cKjQcpJ8oe6k8IJSFMvtlaGh80pQyJijls02OTl7kj5kbIUxmwmB19agWv63gRySStCjYIaAOp2zjwp0oz6yAOxazUslu+CuCHWFok2v7O9mjBI2qIpDsxJkxpZxk1OjjNl6veq7u3tK8yzSE81AyzMDvCuzX+fzyYdNY3zcjTwY5M9BIzpG3+VQXqgoj5RgCqmUlJqIUklUPcdJPN1cjfVAAIB5xXzeOPEnxZDPIQ14iCwTBGCxp5QETkZYuGsSPI+U5MHIe8fvQYCBdGh+9PezVq/r2WSj5Z9934TymlS3d/WcpSkzCicYEB1u0+mYgA8L/DEa9X3ccP1RIGzhuf/LzXjskc/hD/7br6GciwlZJw+J1440sPLiKvarLbz17e/Czbc8G0F6AYiRwtfH7l5NAMDa+gZqjZohsCxohkBqmke3uYv/+Krvw1/9+Z/hzGN17O21ME70lZU7xVcCAKaIZ7PojkI89dab8R3f+W/R6LR1fTl1OrpxCK//1V9DNkiiU6ujkM3hYH/PGdjEsRCEeM6xClbSU9uHpME1XTmbVP7ZT0BmchNDuaRRNaMqRrWm9D3FCqGRqaJ4EloDvmEzjxNjjzj0wHAq19zz+vnmX+vb7ekqCh2l2DdQfKYYh8V7heEYB7sH2NreQ6vdEwBAORopzTZJsDPBxwvKX0YgEBMnmH8+RJpu1Qiw2+ig1uP0gJGiFu/GAkTyMMUgzlpFAa3/XwAAScwcAKDC/v8HAGBlZQnLq8v6XmTbeACAByMBAE7H1UgHSfQI6uTzWDt6RADA0mpZAMBCJgWGMBMAGE6HDgBgAgCpvj2k0kkEozEufPKzCCgHiI3RaFWRzlAWFMPCUsWMx7p1Nf+c7MST3BfiiDHJwU3LzOTPGnp6AvBl+cmv7pNLwWHTzt/eB4RX3jLFGWlHTxuLo+IylLN/ygAAfp7TIQIXLHBI/2UzZ3uWNfdqTJU4YkCgv6v6vLmf2td6/wbXoPtG3M4z/h5LCkQA4F/WKAbU0oTRnztR/xFfT5DZ5AEADRhmYINt3Dy3vhIAoLOU6zwkaGARixanSZ0wGYQ8mCxNQTToTFbTf3KkWWfI9Z6T0kkoOct0yHsxRSwYCgBAOi4AoHDiFkynaXTNuAF/ddd7cN/nH8Wgz0akiAE9PFxjO2cAGLvTRyteWT9G/+RNXU0mYO7sczYl7wFlGqwRyd6iwzyp5oyfa7fayOUKM0ZUf9BBqZRDpVI0zwyyJLtkdIW4dGETpeICwqHJNWksWa/XcOjIugAALiICo6Syk4VJzTCp3aTTcg3NzJ2/IgBgRmPRXwbg2P1nA81mn/fGyyVFOSbAPRwooYrnr5k5kq1iUhhWEfy5iv2k5EFDA55HNtAQeyjBuqOP255yPb752c9EOhwiSYd+BPjo3R/Hww+fRqa4gWoXuOmZz8N3fO8Pok7T6nweF3e2UW+1cPPTblFDzGeLcrW77rpLGn4CZ94Bnz4k3Nc/85lP49pT1wgcqNdqklBcuLyLnb19NRdsPvi115w6KWd9epD4FKhWs4XNzS0sL63ouebvo0cPyx+Hk1TG4/Ea8ecSePDMGbIAGPbJJpBxbKnAknsEXMWTCAdkI9BMd4JsgV4kMbGgOFBLpbM4OGgjSFDOOsYTZ85JzrSzvY3l5WXF8y6WM+YVJvluqHuvml1+V052RKNQMuooF0qk0O3TfNzYDb1eG0cPr2s6zDvEqSuFxGcvbGKv0UO6tIJWn3ViEv1uR6avo04DG8tlLC3kMRq3FLc9GkyRSebRaQ3cMxzH4lIFbSYPFbLY3N2WHLm8tIaDWkcAQDZbQa3aQaGQRqN+HofXy/i6Zz0DnWYHnfoIf/pHb8f25g4Odi+jcXAe159aw1++/c14z5+9E5/+yMeQnsRQiCWRcgMmXwNyLfseyRudRns0v3epPmad4P1t/E7qNiy/J3om5tW9kbHpODHnkuZ+5UAADjK1A0+0NmhEzom1WNEpGiKGYvTQ0X4wHaPW7QoEaDFanuZ8ZNxM6HfUQZEyTZoXOiYaQaHeMESj1UWnO8UoZMpFHEE8Jso+qf4EAvJJegKkJAlITifIEYgI4thYWdL6IwjF57dcLqnJJhuPhxmHSjzfufb5tphYclBvKlKVxtCdAVlxECvrC+cuYLK8gWqnh3yQwGo5jUl3C6uVPv7zL/wgppNLKJXH4N6WK66h0c7gzrf8Pc5fDLG9N8HS6nHUmlWZ53l2Pp8/ykbEcIzxTBhgf29X5zSfUdZ2vD2ULvAZjb3oe7596nVbnq4VBQG8CaBvcHUsRab2dFqMgge86VHTDb8x+ubiaiYADyI/0fRAQRSQ8BP52eTdN1DO6THFTOpZ+oBN6OfvA5pM+gmqFjXR8QgIkSVd1tHM/GL3TbB/rfrZ/O0aVxUP1Edy+s24FccM8F/nfz6LXSKbM/Myd1DOGi3RpCy+jEiS9LHOyZyTT37/MvVtkzHaO9v4+Ac/gFU6cnY6cqhkRF9rwiYihvSYNBYHAMSAgWMAKIqCLIQOY2GSGCeS6NDsJ5fF9jSNx7tZtOPMYXYTZId0R7OUPQDgG3d/XZQFShTcm35F14bLlvf3w380ZH/ebLKZ5uMuGg6vK8spSgKICHOS5SZpvuiSnMN3AlHpiqY1nmrvtLluI5KhidB679TvqP4y9iETI3D+Dg440GFrIIMmQNFsZkWKcAMy/wcVEM6/QmUjX4NjT/DjDACYOe1fSVW3zTQidZnRCOduszYpc3mz0h7aetQ6c2Z3fo4VvVf+WZ39XZSrqAeTpYt5eVwBALiGm19hB7hjNzjq9mytiDJm0xuCEHyWBQRwArNQQaZAh3U6r8cslYHX1NG+RSkG0Bv0xRogc4I0NNL7+z16T0zlysviXgAMTY/CUDR9fhS44Rgqs+LLFfW8NtqTGAu3vqaGwR9qPLTkhcECOEiiQEpZt4eR0ziTNk/fBAIPrVZboEav20I4bKNcSAKjFr7pjq+Vec+v//KrMQ33MQ7bSNElls65QQrxIIu/fvcHcPjY9Zgij8EogVZ7hL39Bv7xIx9FZWEBjVbT0ULjmAwJQ+XRrm3jFS//bvzte9+DR7+wh3qjj+G0Y1R/EDyh2z3lSVwxNA8khS6hHNxn3/E83PEt34xuOES90VTxdmR9Hf/l5/4Tjq+vo1OtIsPImWYDowEzmCs4XM7ga1ZzKMYIYEwwEb2Tt4z6VVkda+LP4nOW4uGcLAiWaUrjmiVbTewv4mraWDxTAjI3tXLu4MaNtfXG9eNYIDMGi2MfiWHm9PLad2aMIHdv+XejsRgb7WZb8YZkAZDyyeafpBWad81kNX4C6QpoJblQ+iWfiylC0omnAWrdARrdPpinTPYaAUpSA8UAiDCNLDKAv/51DAAPANBUS8ZyPufaUR7/tQwAUvrW1lYEAJgEgM2uFSNykXfTYE0rOSUnmJHNCgCIpWICAFaXylig1jwxwSDDORoZACHSiaS0sV0CcukkksMQ5/7pM0grwixErb4nYIDXkQyAVDZAo9NAb9TBNEF9JWMjramXGZzywNMWwqLXRv3lnJ3npXm275ixLv8NmxNlZ3c6mlayGSRITrolARpOSQ0AMLkX5QXmN9AVOCWDQM9g4rzOa+5nAICbaMnfxu/Hc/8GD0DPG3Fn6kepTGB76GxAMJMCuOWh/Hlr7Gc1jNvj+RVZxxCcyT8ibDUPDNjn/OY9L/YEYHM/cLHK3BeVDKQmxhI1qHslwE0ZVK5QkE5WbtpkosijYCAGAAEAAcXBCMNpn+6USJWXUTp1K8IwEAMgns/ig/fcjbs//EmEo7wAgD4btKQ1/L5+UiyhO9M8hX9eB0ZbZaNWz2tK+1yU8WZ7/EB0dHo4ME6OdPJSqayp8njEKSFroQlW15ZQKjLiyoYi3Q7fWwYXnrwsjyM2Drz3nJCx6T50ZEPFs9IqEgEeP/2EABL+ZlOpCECBTs7nSGC+xT+z5vESAP/6r1wDbljhJGd+DfPf8zqxWSa1PpszDTLXJ89AGj/zffk62taMGU97g0nVG9Qkk700bOF7/s234sZjRzQkyozHGga99Y/fgd29DgoLR3Bhr4OfeNXPo7h+VL5Pjf4AXz53FuuHjmB9bR09AqmMXE2lcO+99+K5z32u/mwyA4JkoQz+PviBD+Lpt92mfZmgBqfmn/jU56S/Pnz4kJ7D48ePyaCOcgFN0inb6A+Qz+Vx8eIl1Kp1ycYI4lCDfOwY/11bIKN/DdLbi+lFgI0T4QkyqbiZ5pG14qRPlLUx6pDXlhIAAo6j8dBYlS4et9Fk85fA+fOXFedI0D2XpWcEpTMT5Ah0pZOi7bOupUeY5IHcYwQEkKafVZoJn6Vaq4NWty8DX+7fg24DN3/NU9BtNbGyvIzNrS0kM3k89MXTSBcWMIynUW/31HcMGQscAMFkgMPLC8jnOI02v4dwOEEQT+kjTVe5r2XzGfQGHUUF7+zvIRakUF5cx5dPn0c4oTQsh2QsjXSKBoR7uOnG48hnk0pEe/jBL+MP33CnmDLhoIVm9QJe8e9fhO//rm/HH/zmb6C1V8O42UOKP9eB5H4d86Ov12f166wutb3Saj4yhmjEbXuTl/25L9AHfh/jPkf6Rvf//A6M3DOghYNgmqgacOlZu9l8Gu1OAyGZzLmcfggjTcl6qiwuo9ntIcZBUX+IzYMqDjpthEqvokRniGyWkYuMUzffGUbO0jdmMJpgEAbY3O2i17M0nRyHR+zpJiHy6RQqhRwCyk/YDzCRIx7D4bVVpDn1D1mrBtpL6D3iqDuWWqE9guzRodZTo9WWHxRBgO5ghGQ6i05vgIdOn8P+OMCIUq04fd6GyKeb+K+//MMAzqFYJK2/D8TzSKZO4M63fBCf+3wNicwKWj3KcLMIQ9bH3pifPiOB1rfi5OUxF6LZYERqiNW1ZUX6qm+ZhAJTYz/ynd80YwD8PwEAvsn3m5wVcM4pldm9jubvb7pKI0enjzb2VzTobtO5YnFEpsm+WYx+z/lBQjwU4OTcI7A26bNprjfzYYOh7+8MJqITKLb0Km6C1AwU0DSS2man7fIO5lrInpPmELJkPI4UJ1ee2h9xKdd1ckZ03jTIT8j8teTr4obGzY+TUG4SXDA8EEb9PlI01RmHKAYJPHb/A7j42JeQHA6QowaMG306jkGc72+K9CSBODsFHiKkhifo3E6K9wh56gx7poGa0Ik5Fkcvk8ZmGOCJfg6tWM4okZ6CycNNKJsdmLr+rvmLsgBkCugK4ygq6J3kfaE1Y11EDANnaKNMU80JVAwAbhYyGDS6PaO9tBnMpvF2N604mjfOwgtn0xs//TeGysyU0jnJm8Moq1BuOc4zwo1e2JjK7JGHvqMhmnTfGtbZWhVtlcgx4RSXDuCiy9yQ1KaYX6E4NJYBX7/9bE/r9xIRrVG+LnpcsClzxmn8dyKyRkxXVJx4x/5/YRjoXq+Qq8gmPBtYGLhh7AjHINAad9pXN3UTu4Dv16cleIOzCRD26CiaEu2fAAANWNjsM0M2XcihSCCgmBfA1eWzmIgrf5SvmXnI/EjjIE2vNHFNacrPJp1/TwBAxj18nfz+1H4T6XXGkTRz5Drlv/c0whlAwefPGUcRZCuVy7PpAgsYFiXjgXkBDLsdNXmkdk1GoYyYGDXDpp7GUVuXLyAZD7G2WEQuCRw7tIRvuuPp+N7vei6m44bOLDUlmrjF8cS5y6jVB8jmV7C330GzPZJr9ic+9VmZVLKZ0Zol5XMURzZRQmP/Ml7yku/AP3zwA3jk81vo9ibohU0xAAgAICIB8AAAi50wBvyvL3gBbr79GTJlrPPAUU53Hq/9pV/CkaUljDstadmKqQTajSpuuPYUrj28gvKkhfSEzurGsmDjL9aNZD9Gbfbu5AIuxb5hAWr0dX6cgbuKQIL2X0kCyMxwkVbR6f8MbOIz7wEAtz6j54tRbrk3GP3WnycsKuUPM56iQ30zC7N6Ezu7B6jVWhiOePBZBvAs9idiNuunqqRZs/ikUd0ICew22qh3RwiyeWTzeU3eJHHiMxwBAHy0kD1d/+MAAD0logwARbzJ/d/2N338V0oAyOBZX1+dMQDY6PvTTgkmcianUdkEcU5FCQRkMpIA0ANhcaWE1aXSDAAwBsBI0/50nB4pWT1v2hO7PVz41L3IcAI/HUm7WizlFaWaytBQNYXWoCkAIFNgJjWd1WkCSpM1a5hIq2ZzzwaLNGepS/gaZ6ZRc6aZpvBxiw7kPec0loActdts8G1iaDRpFrqKNZKHCKeuGU2PRW92lH9S5i0T2qR+KmQdgDrjSLksee3JYvq5+zOj6VsygCm5uF+ZlDD6y5hXto/KdXzGIJhLLd3ObMwxtx/LR8B9rT/jWMhpvc6cx30jaEZ0qSArEJt7ozWOltwQBQDYqJEVxX0nxqmyXhoPQ8rwhgIAJqO0nYdBiCH6mAQxJMuLqFzzdITjAANK6vJZfPr+z+Hdd30Q8dgCYokcWr2OmHN8Tq/0ACD7zaWBzOh6EZaae9MzhqHzZrLzaM6Iox6e15D6dNL3qaMmGMAseRpdkQVEyn8mE2BlZUF6clLrJRcZUDecxv5uFYN+KBMxTu14/5ZXFpEnQB1nDWnr6dHHHhcDk07unn3iGQliY1wBALj6VrLB+S8vz7B9zD7D59w74fOy09yN74mT31TGjCLFvnBpRfZvjNWm89+tCYIWUTAqiIWIjVp46Yt/CGVGsw3IFGWi6wB3/uFb0GyNsbhxDbqTDH76v/w6+vEMeoykS6bwmQcewB3f8HytGTbG3K/Pn2dqQknTcVKmPTuXr31xYREf+tCH8OxnP1tAzMrqCpqtDj77uQcEMJ04cRybm5fxnOc8Ww2Rj1Pmv11aXFIMJwF1MnP4PDOW8pprTqFW3xcYw5/FBs+zDlgD89wRACCZCqeqjGIkGk5PKhtMxBnczRo8SWZhHy0ODNQDpNHtDdHthvp46eKWpG2cKKdTCTEPyCqgNwzp2yYT8swM+qiEMtIlE5B7IH0zDmoNNJodmWUmkil5h5VyCayvLAowKBRLaLa7qLW6OHN+E8XFNYTxtGJoCYr12k2UswEquSQOLVUw6LfR6hgAQAkIPTwWyguKfyNAQV8L+hkQoNo7qGJheQ1buw3JCYNkEZPRFLHhFPWDLTzra2/E2loJ/QGNE0vY2W7grW99Jx5+6CEslCmdaON3XvefsZxL4vW//EsY1rtYKVQw6Q4Rp/dHxJsk2o9FexV/NmvfdDWsSZvnslx9jd/QeH8oCXQ9RJRhwPMgQTkaPXnUS9r0305IL8Wlj9kEw7Av83XWEjRzJFhDpnM8nkat3kW+vIRJIomdegPVdluSyUSK9TuHPFBTLr8xsnyVsmAsjXEsKWf+ZqePMc8Y7mME49i4p5KoFPIoZtPIpy2CmGuwUizIm421UYHDWGdmzt7FlubIjDoDJiRQimfxn9NYwowK44GGC+1ODxf36nhip4NpEMehtRwuXjiPX/mVf4tjx5jedgGFIhMkJhiNF/Du9z6Ij3/qAIWlI9g+GCCkLxyH3/2m5KDmtWZgKBkABBjZRnAvZCIQP7KOZXqHH4BRxhP7qe/+ZgEAHp32N9/fbD/Nj9786I2UNsYhpB4t8ouGL0qNdIQx4A8JNZJ6cOefv+IUjUx3r/57v6CUYc4GwGsIrVN1C9AaKxbl1hc6MxlnTmXfkwcuJ8BG1ZZhiQMtFDtDF1DXCGrBe+TKafhEWXVN39WvUd/dudX6xk7XmTEeSWanmhSCbq7Mn+XEjBpqNirUQHNyX6IWajxCMQjwqbvvxrjVpKZBf572+0inYwhjNESZIBkSubItcUztO58nomCjgaac094I8VgSYwIA8QQ6qRQu9Ka4NK2gBWpl5zRGXjgCAJyw+I3B94wzLwU2YPztDij//mXy5ooVrwnS++SC1LU0B1BbE2QQuQ2CRY6LPRIiyAJtOpHbt5n2OSfcWfPvjPB0KPtXZwCIBwJUhnlvBvfR8n0NAJDho435rYnhvXTNv4oamp257+0nGf45MEBgip7Mh2zaZiZjrph30YF+suM3TfvoGAhiC/iUeisXjKXgGAzOUM3o0yoDnCzBMRm87MT9O3l5eI8Kt17NsTJSeHkk1l0yz0Dw9897NPg/K8vZMRl8trY+Jx4vpw36hvbaXTGkHGVeYZqN0LyH+sBCXsAAZQDlSkXPKUEvuupyes5CgQUPCyE+H157yY8C9tz7ukKCwp8bmiTA7yvRg4z/ToABNa/OnEr0cWplxQDgIZ6W2VlK1C8OhCyOyoCDKQZOo8vDYdhtYzrsYqmUx8pCEeVciF/8uR/CyROL6PYYN5fXRLfVImU6j8987mEsLB7BpctVtDpj1Js96SXpDkywwujKI0xGceSDsgCAH/mRb8HHP/ph3P/pJzEcxdEbN80DIAIA2JrilIPURKAfjvA9L/zfsX78BHqkAstkKoNWrYb//sdvQTkVIDXqY9g4wMZCAWG3hRuuPYGTG8tIDhtITgx8sQgkk+IYAODypn0x6zX9zhTOioC5/EnAli+HHRhFZ2u5ZTvZlWn/bD0q+shP166SAPg1ywKVk6Qoc0jTBz7HI9JALZebrIfNrV1sbe8raYGTBB72NAWMMmw0PXPvh49ws1lHaWERsVQWB60e2oMxgkzOptbhyLLuWXjrt7147wBtz7LXcHsfCkchd8wl+TXwzKEJagQAIAPAa2v/ZwAAJkJsbKzJBFBshghlWOZ3OrQYMRa6FIDJDABI5pIoVrJYWSxikUCNkwDQBG4GAMgvwiZh40YTOw98AWlFvPUwGvXNAI/+HjRfq+TRHjTR6jWVDEAWQLffRYomTm5/Jcht033WBswWt/pBhmsCeXjuziU+cvDWezIvEoJLxkqMq8kgGMU9glM6H/lJDwCeo6R1+5+htFY3mY4CAH46pfUm/CrKBuBblxNAhIpv75cNEicvbCaiAIBqk9ne74FzB1hHJv8e9JapmntWjGkTMdqKsAGuSA5wZ4glHyV1hmgaLr+LhJpZpRgpnYlSK8oKUwLD5bmht8izhPrzsSaPHgAIkmMMpwOMgymC4iIWbnwmME2hz4SAII6HH/si3vqOv0QmtSoNcshZqDwAeD+iJoAGAFwVIjWzo7G9wn7xWeZe7TPa9e+cZwM/RwYAweBGo6kGlYUrja64PxGspH9JOp1AnmtuSnBpoOaNcdP9XohGrY0uU09yeUl+eE8PH95AqChJYOCkB+eePC8jUUoktEkp9cFqWNsyTI6hlCgy2lij+LijWQE4Ty4yMqWtb3++cXHQL4YFOl32c3kCWZw+m2eHrzP80MhifN36i9Q+/DtGsAbjBn76ZT+BGAXNvQEynHafPo+/u+vv0RvGkSmtY+PkU/CSV/0cntw5QGZhGee3ttUoPfNZXyvTO+/v8+CDD6/n5KYAACAASURBVOL5z3++qMHZnA3BbI+L6xn70pcexVOf9jRjMKQz+MxnPiu/FUp5jh49gq2tTdxxx/PQqNd0nVg/CkSYAoU84xhD7GzvigGg5zyksZ55HJAFSMYV3zcBPT7bPHMJsvH5YiXGqTgHZvKn0TnNAZd5SQWpQGcqmXXpTB7JdB7VWgv7+w2dBzzr+brS6Tiq1V3cdNM1ruHj4MliQmn0bGuYUZlZlMoLajSZdlCtNQSsMw1DsXKUZE4GuPnGE2g3GY0YoNHqYGX9EB760uNo9EKMpgGypUXRvQk+DLptlDIJrJRyWFssoXawp9fM54CDD66vtZUVAVqUhpAhQZO5WqOOar2FE9dcj4987LNIZysIxwlMCQD0h7j+miNYW88jneHa6ug1v+9996DeaGvv+ug978fXPv1a/OJPvwznv/QQ3vGmO7FA0+FaG5VS5YrBjh8C+0HfV+oNfS3LzynFx03653XqvBua8ZYig13fvwkAkAcS90xr/u23DchYW4xjjCBOCghpdTvoDYfIF0o62+uMbCYTgsaWiKPa7qBF6TBNKsdMUeBwjmbGJvuz5C+mkCXF1Iyls9hudNAdDMX61LYoth/N/pIoZjMCBAq5jL4HG3+e42RIkqVMnb0BAAPrA9lZhEMBVYyypByAjFYCW/Qio/cKZSmEc1udLlq9KTZrITKFrFIpXvvaH0BlkSkZ57C+UdA+FE8s4f0fuh8f/ti+4pe3axOUVw/jgCk91CT2O2IoqgdxSSOSAKRp3sv6pqGPXEurqyt6zjpdyuLpM1dF7IW3XzvlATRHXt30z/2dbwy/UoPrN4coSuQ3cl+w+c3d/z03BOV9O41obziYIUb+dUSbmCsmQpEX4RsXLgRNenxep2/UXQSFEGZ38Jlwz+OydgiSQuZdrH38mdchejfrKOAxm2Q5fFcxaVclKESvVXRCpub5CraAmeyRKsu/57VWzFA8juNHjuDmm25A62AfuXgMH/3A+5GZjJEja4CFEIuiCfXPoRZpwOQaBwBMWQgmY5gG/P49FHkY9kIt/FEsiXYsjmYigSc7Exyk19GcOq2WbyBJwXQAgL+POv8iQI6uHt8P49siTb+rN63pdPE9LNrIfvAGYYrysaPFdG/igTrTLM2rLPaID5slD5CNMJIDrQcDrGhy5bjvKmZ0ZJXdKjaI3BJ84KYtxRGnxcra5UFOgw97cPTePFDkphHSfcml2Rcrc6dne+28Z5xGW6qAdyq3ItCmNjbZm0MUfrLj3z9lG4oW8hukvjhiaucAKw9G+HQJj7QaW8CBIR55nQEGDoG1L5it/dkzJWqDSyfwSQSeO+O+F787Cx7+igIA1ONTplFMZkQpl9bbsV5mHg1shjmdy2TU+KeyGRVynOIR9FJUo6pla+gKxYJYAdwwZTzouR5Rk0kH8Okas1BkM+AYC1FwQMWZ15U6kxv/eV+ocqV12gMdDHQbpo5vOjaDIeY/894zniebK+Bgb1+GY8NOB5NBF19z0/VoVs/i27/1qXj5y16og5fTSBprsfEoLKzg/s8+qMZ9Z4+6/AQ2d6r43H0PztFgmDla2J8ilyihebApAOAzn/oEPvmxL2MwoLtARyYvMgGkX0Us6RzieajRhZrknhF+5Cd/EqlSGe0RG9isjPm+cP8D+OxHP4o8xsjR8bi+h+V8EhsLeSwWMlgqZVFgXzCbppCR4taqM13kvZ/tfzMGjTXBxm6ZqgGYycBcQe/3WTZiAnBoauSiUT2YKu8KTSS9+72dQ7OziLfYgci+6fcAjwC78diMTUNqBXuSAVy+tKOPjJFnpBwBAAI5Xo/smy0VOjGCTXQGHqEzGiuqp0v2AOICY8vFInqdVgQAsMmk4rdirjj2qQCzZ/b/HQBgEeslAOoz/icYACwCyACgCSD3BkvhIGPGjGwFbo/t7y0G0ACAQyeOI11II5mBGACLkqFN5QEQxnieGANAEgJGeHU66O3uofHoGSS6XfR7nKQF0lJzqpDOplBZKqM7bOGguY9UjskYHdFEKR+QjzRp55z62/YoM0o2WPNcbZ/cYYQv3mOL0aWW3bwmuH+zMeHf+8kTCyVKFTxYyAkHJ/9sHNWYhuZX5H1U/KBCcoEROTN2FjnNl/t/ew48AOD3bWlRGQWsZp3rc6gmxf/yAKrbbp0ccU7h5/pjw+Gp3V4+oNqHn3OGpn6QJjnHbK5hZ44v0mVFF/JFWLLBlQAAGTBkXTBlqGhpRlNS7i1Wz8dwTmP02UlhPEzpHJoDAECisIDF628HEjnQtrU7HeP0+Sdw5x+/HfncIXS6IeKpQCCvzgeXMGPghp2/OgtmV4eGuvPpPi+wzFjFNJzrjn3KEL8PZSJ8v9xTeXZwisxpNc8byjfp3bJCA8zAPD0oaeD9JTsgHE0x7I+xvbWPIOHjh0cyzSxRG6zYNoL+SdArZndvXwAJ1xPjIcXmiuw/cwDAEpJ0byIAu5/6+z1GyjWBVwZE05eF5zVrMh9PS/DbMwCizZdGUwJFXH3kPYyizAL0kIs18bIXvwghaebDKRKjOO750Efw5NktICigN03h33zPC3HLc74BW7UWVo6ewD0f/wRuuvlmlFwjztfLCL4LFy7gm775G2VATbBE15+Dm3gCn3/wQayuronBw3SVZruFu//hHiwuLutZW1paFJDBBAAyABSd6dhhZAAQoHr88dNYWlwWWEcwRxNSytiosc7lBO7wOVPaAMHXdAr5XMZN+63xyjifAaM3j2Vs2ajuu/z3sZhgiLGeTmJvr456o4tsJi9G3+JCCRcunMH6xhIWlwqKj+QUvd/t6+eRss20Eb7HxaUVFEsLMnC7tMkzparBkjW9lkySz8Rx06kNNGq7auw4+U8Xyvjy2YsYjhPS/pcWlrC7uyc/I4QD5AKgkE5gdbGEBhswue5zPQFLSwtIJsmIzGJCFpYDobf39mU+mEjm8PAXvoxpjP40BO3GmLRbeMF3fAsOahdQLDNqlUBIiHe9++9w/XU3Sebwu7/1q/jFV/8Evu62m/D+P38nHvnMvbh24yROP3Ya6VJRMsIo+9s36Hxso/2b/7P2I65Nvmim7/Bp95LUSJ3pmYHRfuiK3ogTazLTtEH45t+ZCNPrKz7GOD7GYNzHhPK0cITBaIyF5RXdH94H+i8QYE5k80hkc8hwrysU5G9Ck/Zw2MOo38WQk/D+QLGo9AoiK2Q4iaFF42DuVa4PsIQvpuewJkyoBiDTmzVhPptFq9lENp0Wo0DPN303gjiK+bym/jQIZLJKv9NGvXaANoe2bgeU2a0DFnlGNTtjNIdZnLtwFpXFEV7zmh/CeLoPTIfY2a5hde1aPPDAk3jnX3wWR685gvPbdfSRQLayiHE8ger+vtLhxKBwv7lfGPvS0md4PhMQIPhFDwA+Y3wWeK5JAvBjtx4XAOB/+Zvvm3H/9/NNbX6z+Xc8iP3i8bS66J99MecRpWgzrSvIqaHXhEZ16K6p8TSk6KKcAwSk/PNhsAaHBSYfGj7AmijEYtIu8RBi86fpr8uTtddjh5HR5awB94ejP5xYuPqGYTZhVdM0lQHbmBTzyPXzzVj0evlr6d3rbdIxN15z8LIaZDUtjJkoFnHy6BEZUATjET5x9z8gNR5jo1zGoNkQrX9Ec4gczctCJIZTxDXwiWvyOqa5TEBzm57MvwgAcGMcxpNoTmNoxBM42xyiXTiKxsTiW/QYEpiJAADzYnzuxO/vBRv/MbXTTq/ro9ciFYumNwJ9CAA4todnCZghkxV7bu7iwrVIR+YnxprOUm8TcurEqAuvb/VFkSZrhup4kzyb+FmTwiIoKT1yWkRNFvvUyRLdl8O5TAjtl2mYrCF2jGQhwRJCuwd3voH938S9B5Sl51km+NycQ93KXdXd6m51t7KELSfJMo4jg7EXgwEbBoPNYZc5M3B2mZ2BgR2YAZvBRGOSwUMYwoC9Awxgm2R7nGVJtiRLait07q5cdatuzmH3ed7vu/fvtuRNw9k+p091qHDv/3//973v8z7B5Ac0E9OaJnVI0YYuEzgIAkzcw6f6TX0fFsHhmD5eo5Py9agtJpsQSW89fZ3WwEwd1SfPr3sf/h6wkTVgw1gD9pFf696rtMzT7+OlHtoT3H1hsWJ6OFuz/EV0v9/pYsS4JE1G7HuwqDKHbhb7RgEn3d3rBv1UIUEwIJ9DtlgQCMD3w2e1fLDvCgF7XlmA+CghMYYc7dxdIplBWSTj9BBToy+fBpfP7Z7PCe3XFdtce/1+SIZynVYd/U5TAICmDrxGzJEd8FkNIZvJobp/gPlCQVPhWnkXN95QQrvxNP76r/6TJsF0E+ZEloVJJj+DKxfXcfnyDppt7j9JXLi8hQcefETuxGPqTHl4kgXQ6iOJLOoHm/i+d9yPLz38IP7bPzyBVmuEfqhlbv+hFEKhhIxyLCKOzyuLeR6QA/zz//VfYZxIotrpIZHJaTH//Uc+ggtPPoFCGMjRi7hTRT7cx4tuP41Ru4Z4eISZYk7TbQNUWI9ZvI9vSGjOOAFMlI1t01rpuMdDJJN02XXSALcPcIVwGu33DoKgYj055hP/z2aijOpJWgPojNn8/umLBw8seIYW/3+Sp83zp8NMeDYSLBxbYgCsrW+h0aTzOQ3jzARtEnHqChXTm1uBThSlSzlBdyAQgNMBmRrSAZggi1IAbIpg0wmeLXZm8P+9HMmAjecGAPiOCWzSY4L7jmcAuO/4/1oCwCODAMDM7IzMTrm3maktXawHis1kA6x/T6YmHgAEAJK5JBDpY14AAE2KxuinSSg0BkCSzRf1iQsLGFcOUNvYQvvcJYTqdK6uIpfLKDOb00LKzbL5tGMAVJEv5SSPoi5X0zkW2G5y75V0otaKeWdNoPBInyFPGrZ7fr2zP6VDbAQJKtEHgOuQwD8podR3cvKvpt4BAPx7OkV50UA/w7Yuo6rr3rExUxMy3XBNbmK7qcBPV0iZbMTYHGw0FcFGMMBJAazpdTGwAc8YDVAmq52MNwPLbL/y8gFHwXU/00uyputqyiSYAN9i6YQRo5PjyBz0jY1J6jgbzYjWfKVSRWl2DjnX7LXp+g02+pyCkWrKbPQgAMAYyB564ZEAgNkjtwGJPNqMUR31sb63if/4e3+MQv6wfE2aXZ8CwCmqeF9OLudc/O2gcQeXV6JN6820YtN4rk/jAyf3xw0H+N54vbyPA++nDKWZ8IIxlhZpQMckH64lY3dJAtIkBTeKi+cvo1Sa15qhFvbGk8fBCGcDSEJIpDK4urYmyRfp/6wRCJrI0yVgcm3DB/NE4T3V9NMBpP6wNOBmep56Ez+fZMD/pwSARTrXI0EqfuTP0TnrKdPyHvLXzSbdWrPTS4coWiglG3jH296MbrWNUC+EXmOI3/3AH2I0SiBdmEe9F8a///lfxsWtMo7dfDv2G2088uQZvOglLxMlmTUzX8ClSxfV1Nx5550yYCbDwje6HJh85KN/g2/51rfg0uUrmJmdVYzfI488ijh16YWimgwaonHKKKp9k1T0tN7nxvqG5Bfr6xtYXTksEIfrlNchmSKY09WenstltVTaraaBAilG5bGRUzSCAQBky3K6KUngQM0y0wl4dWi4ptg/AgDjGMr7dTQaBISMvdFoVBEK9ZDJRLF6eEFARzqZR61CkNd+Bn82AY25hWUkUllz87+6oel+Ll+w5K5GXXrxI4fmEB2yIYxgQDZOIoNzl9fRGYZRbXaBcBzpbB5ra2uaIitLftxXMtdCqYBOs4VwJKH6hWZtp0/fKF+VVJp+Ji2srB7C9s4urlxdx+mb78CZp84hFEriwqV15PIl9Nsd3PuCr1P8XzzBJIW6zoCtrR1kMiXF5X3oT/8IzzzxMD74++9Dt7yOP/r1X0P54lXMxhnfG0eFHlaUViiq1RtxThk5Fl859VULgqcx1u80Xg0AANf0koG1Gvx3X6sqEUdm3PwX8y8TPV/1DnsrgvItIA7c8cI78bL77kVpYVGs71A6R9oENajs2FkUWAE/MPapnP9pht5tKc6Y526IbLYopU6s+6U9Q591niTj5nfFxaKUD3m+WR1EbyRJCNIZNPZ2kSVQZeiv6cQE0o6oNcCQE3lNSwfoNMj8CEmDT1NAsjzavF6O0bhbbqA3zuKTn/kEKvWzuP/1L8P62jnMlZbQaSdx6UIV//lPP4Mjx45ic38fo1gUsVwStU4be5UaFuYWBPpJ7e+jvZ0HH58ZMowolaInx8HBPubn5ydeKhx8CAD4Z7ev6PL7b+Ap3r5pDTbe0+Zn+iduxNwogpN/v4H7//NF3fVAg6gvyYSmE95scEoDM2MD2yi/uvm078lC1AouFZ0q6jQ/dpNebgbW4LP55ERPDvuOfeDfozZyXjhSPJgzqgkx/+7Mi4yENZEAqHfjBWfBF4t9FQAQvE7+gXmua8d/M68Bp6HhTSOgAkh/UirksbIwh4c+82mMWi1N/uk5wKn7XLGA6gHzQiNCqJJjAgFjUarVFtCdOM5JSU9I4WxuBjt7FeQXDuHyfhXdTEYAQCWxiCZSEw8ANZacvDDDVc61TqIR4PJNFptnADg5hz+hVNw7VgCLe/M+sCmQDjFX5KnxD7uJkJ+YqxlgI83JPyd8fLAl5jWUlkwA0W4sq52GHIYGu1QK0uodlc438jJ+ZFFErwqac7BBVArBUJsxV8w0ScKVfi5CSQVcmJFdlG1wfZhu179HmRg6qYeYaTKrs9dpjSilF3rCtLmIUk+UkQVMmJmi5vgbPN2NLjtli7ivnsYHaoJjX8LJhn++DLyygktkEH5USoDR8/lCJsCBS0lIJM1EUz8jQL0NGmX6BpzPCItvbma8LnLdlqlRXwZ+cnFmoc33KUTVkhEEdjmWh6YapFDyAOc0hDFh8ZgKeE54MtmspgHcF7hOuDeIHRGQjqgZ5BphDFihIJCLr+tgf9/FgHWlgfdrma9LunHee5cnS18BOj1nsjPyGFDjz8N5NFC8S73ZUAO5s0faYBq9Th/jwQhJAlKdNkLDARZn4xj1LuOHfvC78S3f8k2oHGxjaXEGrUYdyWRa7IKnnrmM/YMO4qkZPPzIGVxZ38X23gFyhZIMELlJj+nk3U9gd/Mivu/7Xo+nzzyJv/vwFzEckrHTmsQA8iQkA0BriQf3mA7cQH88wg/8Lz+MJrV88aSmFoeWDuG3fvVX0aR7cKuGUnSE7KiDG5eKyIT6yCfCAhBzhZyKTuaGmw+A3TO5x0eiOkAMUaZZ1UgNF58Bc/qn4RivaV9yKe69nt0l9o/bM/zUnmuT+wA/R94qNK1zrKhgjvoE9HLGYsFzw//ZfyRASLM3OwPCSlrY3NiRIWCzxTgoAwfYtPN1SwOuqZ7poglisIFsdPoCAZizTB0wqXsEAIYy9XFpJ+oN5fmupAGBXFI1Oa2zU9/zX0zY41hNivW7FgBgMavpsm0aEwDA3MPZKNq011NepU/0bAFPBea+N+zh5MkTSKQSugdG7x6rUCatkffRAwDeAyCSTmP1+DGkizQmGmIml8J8NoVoPIwOY7FijJUloDwWQEkQkQVO+dIVNJ+9gFi7g26vqUkIafekNBdm8qi3q1haXcCltQuIJggk0PAoKpMoSd+ohxdV3MB37QEuqcWfKY5Bb5IPt4/7/ceSBGyf1+fznHJntbXr04pTYLAmdj5f3lggVkt440E64TMFxpp+o55bk2cNZkTTWl57RkaqCiBtnIkQXMuRkM4fS7d0e+vkVdjPMumSvTK/xn1NxSKNLAqBUKR0O/DdPy9cH772MZaIS99wxYQYfwOyGI3+z8EHmxfWOQQDSC8mC4Z0bTbEntLutfkE4oZ0DWH+9igtQAGhriZv/fBYBmart74UyMwIZDzoNBFORPBT7/45ZNLLkgCEqL3uURJiAwQ/Ned1J2ODf9dTMKEBGLXeP7/TazGlzk/vkcUoWxSdmc0qxtTtIY1aFTefPqkn0qGXk2mbMToMXOV+QKYha6vV1RXR7undwbOFeyrBvEuXLwsQaHV6uo4GYlqihA2hKIuk+SW16ATE7SzhL/4/XzMbWX70/icax5C90GnpbOM5xX9jA1upVEyaEeFrsYbDgCGuW6sDWbsxHpf6eU7uGJPLs5TFO/0wSlngxuUwvuNNr0PjoIVOrY/aXhvv+5UP4vRNx1HrjFFYXMUP//hP4ukrazh842mcOXse8XQON99yG8oHB3rPbNw/8fGP4b77Xo5cmn4KCZTLe6IL85lrNFv44iOP4J5779MuRsf8Rx77sl4Pa5gjhw+rwbjrrjt1FvBxUlPvTADptfPxj30cJ07cKK074wC5Z/PcqdQqasQZech7Qw3z7s6OtNSzpRmZjEpO0OsJMGAdQfkEryG/nt4P/NlKIorGNd1dWj6C3d0qLl/ZRCya1L3f2trE6soirq6dw913345Op6pr2WpSIlJDMZdBq1ET42BlZRWNVlfa8gtXNlGuNph1KhZHOsGEsLEmvbedPoZBa1dnQH8URrowi8899CjypQVcWd/G8soq1jc2sDA/h3QigfPPPIUTx45IClDIZkzyiqjYtkvL84oUTaai6A86KBRzqFSrqkEazQ4Wlw7jk596ALF4BnvlKoajEO687TbcdvK4TP7C4Q4azYruydbmDg7KDTz4uQdkUnj6hkW89U2vRKrfwHv/3b/Dam4W+5f3MFOax0FogO7ERd4xSd3+wvPbvCrMC2xytju/gDhrAMoE3ecHe0jV+YE98bn7H1UJrivwAIClCvjp/yDUxzv+p3diZoEyvShGrB+TaYRjPEuYQSu3P3n90AcglLCIYxlrsvHnvqqtWzRxpQfwt85vPmpxygw4uDETTi+1Uu3i+k7u9XLS0SDQIH4z5KSuzFjAlAFASUGc5g0w7HcxHrJX6akH4JCJPQu/r+HN5H5FMQgl8NSzT+HBhz6GN77xfkWVDrpR/P3fPIynv7IJhLJiKPRDPfRDfQwjfYzo7yafpqie+USMlH/rk1WDkxHOMyse07SfvRRfO2tsn7DBPZX7UegHb181XPw6GrtHMf3E7vka2Ml03DWz/Dxf+HlvAP/9gx/1eUQ56agYyKCfUEkdonH91/rXZTfDDhbfwFhzY4wCHjycPrMxULPm3h+LP5sIWQNR5ARyAgBEJ3Rkfo03LwpOT6fsA9OXK5QlYEY3ASvcgceL7n9dW6LYv5LSKMMU5bkbM4C0ZhZ+NKIY9bo42N7GXC6LFIuJ/gDtWlUbCIuTUNxi52QCOOTUlBTOEYYUNLvinDr7ZDiB4TiKfjSJ6jiErd4Aa+0RqtFZtJB8XgBATt9+ZHPdg86mPEQHVmcOZ0QM9wA7k0heG9K9FWkjqDuQgayaxqiKtmacVaOmz0QGvX7WCmg20HyYpJlTs8kIETbQ9suIh840zKFiFgWosY3pfzQR58+0aQGGnBI4rWzgTlmB6VgF3nTPNRFy4HeJDn7xWUHjgCoX+6hYECfpsLdk93ZS4NHcLuABoNLdFbaeFhsYnkyAB7d/2HtW7KG7Av6TPU3egQATk0CXw86/+wKbTqJBBgD/XUwa95tNvhpymrV5/bxiiMz4iXsw164kAT4ekSZ9XNcsCjnZ1VTZPuolufutCMOoAQFBRoOnC/Mj5QLcyPgaCA4oI9hFhfE5ZwPAj5w28CD1Tf5k33A0Yv/cSqpAvJlmYYw/6tvBRtpWOk5QxlgdnM4n0xllxvZ7I+yXK+i3u0gTKWcEXbOBVKyHmUIXucwAH/rQH2LYbyAaJoBHXW1E2sNHH30Kyysn8ODDZ3D24ia29mpqNplDS+qsGCQDDmIT2Fo/j+975/04/+wz+OhfPaT4re6ojpEi99IyAbS4HAcAhGhaFFXs5/f/4A+hORgBTDXoD3F49TB+5efeg3CrCdT3kR91MZ8I4dhcDtnIAKkw71dX156NcIrOwyyyBQQZG8CvUwNPIprIct+0jsYkAImEmZRpj3DrzU8Mrm/c1SR5NgBRcMbgcV0FNsjJ9MxN0a4HUK+fJDBGjYdZROY+YZT3q9jZLmNnd19/HlIfPQ7pN4sp+g7wbGBxrzU9Hup6MRqox7fGqbfzZmHhIJkVpwnedJTUX34/12zSROr/TwCAxeeJE8dEsycAYPsGG8vYBACgBIAMAC8BYAoAAYBkPolIYoxCLoG5NAGAELpJjjjHAgAiQyAZZwFtRqF7Fy+hd2lNMYCdNo0mIxqCsAGk4V9/1MHcYglb5U2MwjQDHSgJoM8CiVRPd2ab47nJQpSSw0muPHHM68GfB2IACXjyAK+jUPoCVRIv26d5FzwIrDM4YOZnDb83lJz6q3D9aj1r3/XRtGboqqLP0bw1aWYUlYhTdk55CYDMIWXc6JiRgRQAPg5mzOemxpP/s4kN1w0lQ0EAgD9TRWIgTcl7zATp/3rHoxBS0aRkjGpmJS2wWFbui9zfCkXSiim/M/DlGqCce3eIQGI4AAD0dO+oLOgSALjlJUC2hN5ogIoAgHAAAGDCC4duXvtvrAOCAXp/AR8CXTnv5atzyoM1Vihp+/AymgBIIxd6xuK5tSMA1wGNrDuOrC5PAQBRmJzEQFFiEbEAKAGQjGQwwOrqIQEAHJMQNEGIIGAYFy5clDaX039eKwOdrZqws4nzBg4lOFm0+oS1GunsBCV4j9g4e72/Z8ayUWUNwPVtgIGBGrwPlGkNBny2vJmxJQyIGeJAI2+KR0CS55u8WsKmyY+jjntuL+HuW08gGc0iMkrhv/zJh/Hss2vIzxxCZxzDK17/Brzy9W/AXquF/NwCHn7scZy++TbJZrO5Avb2y6qRv/Slh/HKr38FEpLo+GQFi5Hk/XziK0/hltvuwEG1pmzzBx96WOy7TDKJl7z4xXjqqa/gJS95sTNg5DSVCR0W8U0Z0ZNPPImTJ0+hvLcvAIBGgGQZNNtNOfOzpuOeRaq8DXSMcUWjMz1vAZawwJKoySOY0EO2AfdzBnYMqAAAIABJREFUAioEfQvFOWxt7WNvryIQnqAY3xP3ykazjFOnjiBNB/52BwcHbVQrZMONMei0UJopYHX1MAajEGLpPL70+NOIJLM4qNYxUyyKTh7BQD5AKwtFDNoHiDCOMZbW1P/Zi1cRiqUkRSAjgf4UuWxacsnd7U0UclnHXhihx7SScBT5bBa5Qlqm3sMRXy91eQZ2sdGfm1/GxmYZTz9zXhNy0td5Zt9x+22Yoalbs4J4nEOXLi6ev4gjq0fxY//6JzBXLKLbOMBb33w/vvEb78Xf/affxlOffwCHMiUkumRI1NDPxtF3LNYgiOn7GL9uBXa7ybVnL8uIlyZ+gZo+2OuwTPEmn5PSOvAHNfqUgKiW4PPqmIFkFIaM/j+/Movv+f7vRWg2P6W/aI16iRu/YZh6MoE0nOYbI9v2V4ItMcmuvMSLzzL7vJgiDHv9Bk8Bqwl9etR1jO7gAFq+KZP3MEaHPjgCgHmAmCyWcgMCApQH8GygdJnrW0PLYOIW09gA7O3v4ZEvPYRSsYSnv3IOtUoXzdoY+dwiGs2+9s3eqCtvlv64I2DdznkCt4zGTE0GtRO2JmOOnfcI92TeW+4lBAr4Z9ZMSs/4H29amZgABm+S34z9NP+5bqAuPaehbtITRHWn03Uzl5ssjKDcQDisHQDXF3bPhQwHm//pz7LDw30Td4hY9IQaOEfXlwzA0f75njjJMqSELAJ7jWa+ZnpsK1adI60/uN0CUYErpJZmW0Rwv/qXlwVyo77mul73qdwEzQTGDjb+5kHDRpdNVJJIDsYoZDJqPDh57LVayDErNR5FK2zT6/gwLACAv9gQ9CMjxYcRfWYR12t2kS/OY6fewYg6pd097A0j6KeX0ZWmKHAfAikA/joH2Dz6XK0LUjppnuEbALuReg2+iePTItaFYzrwp0xMIhkFRdd35xDNTdpfA0/BIfIrbaRznte14QNFI7fhAH1SEOXSb82/GZgZ4Kf1SaSeWj5OgzjVTDC/mMZSXA+k9nTtYHeuz3q/3oyKFFrGZrAADUzkfaoBDzYRhYxD47BMZ4insb9dJyH7DtTQNMsjgbxvRC1VALgX7BioHlCw5+85nhEfvcIpkAcAfBqAZyjwWlOf6asJ17hNeITauZwGza9tNj+kGomOSDSa2biMWbJnw9zfrVC3aDGTw3gkjqZ8dFQddMk8GaDH4oisANJ5ZdZhQIAkOHzO2MA6Bod/Bo2tY0wdn6TBAlebmwpLJ2NgogAdcxl7Im1iRvfcM4/8pqeNzq1L/2du9lYgz1rEWPUAyXgEHWq+qYms1QUADMekHaZtSEsGDt2lmw3UD8oY9SrIZwfYXH8a//APf42jJ1bQ3L2KqIy1QojkCjj/+LNKA2h2QvjQn31UiG+zO5aj75X1NTF4mFoU7sWxefUs3vG9r8P6lcv46794AKFw6qtSAAgA2DSQGuiBxSrGYvj+f/Ev0GZRmcmpsKGHyM/99E8jxwO2uo9Up4ET83ksZWPIx8giasjErMP7y4lKPCFmB031NLsmou4aEW/SxueAXZC52hrwIxM0R3s18MplrDuasxg07tr7+zsBUYlKU4MY3BMnGmjbR/g1/v/9HnXNfuomwmxyxuMwarWmpv+bmzu4srYplN0DAAIbHeBI7wGu426PRdZYekA5EIeMneICVRFT808tvT1GdICmRwA/cs07y6LpRNNNov97MQA4ZVYDKlqisQpsr7CiOJtJ4ujRw4gw0s0BALwvbM49A4CfHvQAIAOAEoBYJoZULopcJo5ZJt/EQ2IAjMMjAQDRUUgUegKvvK875y8C69sIMR2jQ4Mp7uVxNfj9UV9fnymk0Oo3lARAU8FUNuUAAL8OLB/e7yVcqzJenZy9xhgyM8Bpc+6ZAdYIOj8a7vf0gHCMgGkTbw2/l/d5AIFAiGcK2LSKkgkDBPl3Ns8EBie1SOA6Kx1OkZguBUANGvcza1T0fiYgAKe5BkRLQ+vWjq9f3A/UPSSDxqjkzhvAp1W4qGGtf2cy67/e/o0Z8EB4GBYzSUWeGCV8Ngl62TBgbm5ea9qSY5yUTSw5ntFDjIjycAI99AyAvgMAjAGwcrMBAIPx0ACAVBg/9a73OAZABEOasU0kP2RbMFvbJBe+ifbNvwcAdNJ5mYXX0DsXfP/e/DTRv2bPEOU98pPJmXwehUzS7gMvhgNnHN9CRqDNZhdbm7uKDePXra6S2k2w0AwAGa3Kuvz8+QsWOTkwcJCvX8MD9zqVCOLMAH3mt2rFoSU9cHLvi++JxCMSlp6dwAB/sQDnmuMkm5/D5T0cUPbJGapLdyC06HTIavQpeUmYR5NJ3aKWyEPGQX0NP/DW+1BMjpFNzqHfieKXfu79CEfyyJYOYb/Vx4+9693oRaIoLi9j56CCK+ubuOsFL8Lm5jYWFpdw+epVvZ56vYZ773mpzmfS4JeWFtFoMG4tgo2tbfQGQ5mlkiHRaHdw/sIlNBtN5JJJfP0r7sMXv/gw7r33Hn0fv0fxehGwP3f2HHLZnJ7pZCKF7e0dTdkpF1R9ImaNsT5ZTXDvUgXJ+lzX1Zi89MrSNScIQ7ZLMo56rWJeAoDkmjzTk6mspGDDQQiVg6buJb9nvV7B8nIJ8/N5JJNhXLh0CUPQPLSH6KiPbDKGpbkZSRpazIpv9fHE2UsozC0JTCYjYdRroV0p44W334xRr4lElJKRDmKpLNa29gQCHFBSECY7IYGlhTnM8+sGA6UnbG5vCWDiWUTWXXg4wOryIhAaSELVatcwM1NEpVZVbUaJyurqMTz08KOSs9Gnolgq4cjRI3o9Q3lwEZhq4WBvB+lECn/5Z3+FD//FRzGTywH9Bn7hXf8Gpw7n8P6ffxfSZIW1hiiGZ9BsdDBIMEZ4egL7vc8zwafPocW7i7U1eSiAAX+2Y0D5ibmPEBcbZhJz+tU9kqKhFXGsSt2P/yzeWPr/AXKlLL7ze96GZCGNECNnk0lEsnkae7lnnslSajI04eeQouc8vnjPyRaRBsSM4uT5QMCPAECI5HnKRXj2B1IQKLed1NSTrzcWq66LT0XTa2eyDfddY6mQ/dmo1eQlQRBge3vLhmGK5/Vmfa7+xRCNbl3P1xNffhbxSBrNOk3PLZ2Fa18SIV0b1vGeeUnAiUzMKBoNAtAEd13f5YaxlnRmgz4/IPcyWb5+selYm731+PJXpQD4W8Uv5ub2/L94g43+FGzYg18fpIH6gi5Y2HX712pMgt/Lb5rX//zg53gXeU8Tnhyy7rBTzqxrgHSRgvQzm7k7h1+ntfZNlJso29qcFqPBQ5xFHrXpntoXnHypkHDN7jUF6zXVrplcyc1YjANSza3ANxO+nowoSINnI9VpNkVBknaGGvZ0EjUi2aTs9lVv6QEdhscCAMgEIAJNVLddJ01zAZuVJsa5Ip7Z20NlFEU/VkSPNDj3AOhsdpFCnOgGAYDgIhOaTTS+TxM2NwEMFOzaOBwFzpt/iQzoChv+HBYoFh/nJjw+K9kVg/ocUsocNUf7FJF3p+8m+siICzl3qoG3TFGjVlkBJpIRAQYWGC6CQy6uBCRI5Rr2FGPFKDEVgc4Ej1R23hvlVjvJAEEj/vINkdHZTT+kl+bWygRsdIWlKIu+aaYHgaPL8zrTAMVM7KbO11ZI2nrk4Ta9B8HFY8WsNxbxjZLPYjXWi71WfaZvmgNeAFIwa81QP2lFuKafvgGPUVvGAnsKgGhanE4ZPZ90WJdo4AEYvh+BAIze4tpgId/taf3ShIX/5uUAvFyMDQykRNlr1ajLqmZNUhx92AMCej28J0R4h31FtnE9MiaKny8gwK0lTjeIdnpa+QSQmeRhs8lJoddpYSafxYD6zHhczr2pdE4IPCdJih7kpJOxhWQKSBvexuVLTyIVH+Dbv+0NeMfbvw1ZEioiQzT2tpCIpxBLFvCRv/4HnD2/hY3tGjb26hiHUxjTlIoZyf02RvTv6MexdvFpfPc/fRUOynv48w99GjE69fYravLpASAxXIABwL2LDXw8k8Y7/9kPoEP32hwjshpYKM3gl979bizQzblVR7rXxK2Hl5ANMVVkjG59X/p97jw+R4OsBaO+m/kbf6mBcX4TWk900qWXhzxTBtJoTlgqARDRN3TBpn3SWLkNkd8vlctNGsBJUoBDG/m1nkWm9ey+/zXfUw0Wi5O4CmqmKtC1mT4A585fwmAUxmBMsMpo+ywxOb2XlIcFerOhiYGIjCFOoU0qwvsc4WeOegYAqMkw1hebf3o4iJItSt8/ngTgawEA/Lk0tuJUU1REsshkTGoO2h4A8CkAlADQBJAMAMYARlIRzC0VkE6GUaTnQYISAH4PujMTAGA2Mt3UhwJSN585C6zvYlytYtBrOdA8Ztex3UAmR+f/IULxMWqtCmIpgi9kJQwR8rFibhJrwFAYUe4vKnioYXcUf9cgemaTnSVToN8XpQbMmrhCX3Ld5F9SDEkAKB/z0oFr5Y4hRmzyujkdtvZz13SzIeH5afEAfA5M889pj3ddjhO8CEBY9EzwTv4eFAicDrbyJ/WSMWiYycxf5i4/jYUNsiFlknsdpZY9byJEpoc123w2GfVHXZDa4XEImWwu4MZPkGL6M4YEEXmTJwAAnwEyAIYYOAnAClMAsiVCBajS0yFFCcB7kE4toT8IoTvoubPDpeYwHIZFOPd/zwIITP/N7NbLO4xFZDWHZwBMZQ8GQNq5pD2cTEcZAFps3eFDy8rp9hIAnuf2i4cSm0g2fR1sbe1qf+B9OLSyrEkrGQBivoUT6HSGOHfugnx2rE6gXMADAEar5Wug6SD3OtYk3KIIOltmuRkC+nQJ3jev5+d0mt42XJuFYkHnOhtuOt6TWVbIz8twkOssFjNfCK4xAgr8mdTBk/5PGQCbaaa78Mzn96/vnsdceAOpMWVKWTz+2AV85pOPodYElm+4Cc1hCD/1i7+Ipy9fwtGbTuGxM2cwO7+I+YUlRSSS2l+t13H5yhWcPnUjTp86iWGvKzd8NqHUCBcKM3jgwYdw8qab5YKfzc/gM59/wAzxQiEszc7i0NIidna2ceeddwgAUHys0jMgGcGjjzyqVIaZmRL2dsuuOU4ZUORYuvl8DulUAsO+NVE8chjPxxpYqQBy5jeGhQZeiaTi8jhtZRoJ6/xkij45JgXY2t5DIp7Bzs4+6lV6DkTQ7TRx6uQNGhaPRh2cvXABkVTRGDD9FhZmclgsFXWPK/U2Lm3sojEII5rKaZ/hfpBLhFHf28R9L7oL+zsbKBZzqDYaOlfK1Tr6wxD2ygfy8Dq0tIBBt4WZQk5nKpNqzl9ewzAUFWBAxl0pHccCzVM7deTyadWjfJ/8HqlUHpFoCuFoEmfOPI1kKoPLVy7jxMkTuPnW06gc7Iv9Q3Pi3a0rGg6Wt3bxo//yR1HMzgpcKOYi+PM/+QAe+vRf4kuf+nukCJD0mH1Jo7s0Gr22kjyu7+E8mMUBpd+f/ef4jxSXDiNkjNlT5/c+f85rn3Y+Lu6pvKaV47lLptHUJttJa8UKGAiIPH76Btz/xvtx0Kxgp3qAGutIptrIu7uPoyslqQBGBKIZpSj0LCZWC5+R3a1NMYUH3T467R66vaEAPzIDWUs1qxwAOpmq0ZAmjFq+LrLbTHbmak4/qDPYStGTNjMk86mnOMhWkwB5WzWj9ccm/Z3IBlyPxT0olaNMaiwT1lgkrbprOCKjiH4O1ttw0j/ss75hzcHzYYhxmOkR4mBacsJUYzU5C6cMZmNc6VybTHLdOfOGE0euYQBc34B7ndM1d87/RbD8NEPcf21wAQQRo2CT6RtpNkd+AuALTv9m+Dmmm5r+8siU12h4oxT9bL/9Oxf3CTV6GoNuFyfw/ahjvY7xMaGicaeZFKCKcrr2KnC5JqiDcU1LEADwoIBo0IFfuv4e/fYuw64pU1yWox7agrMc7nwur42ONOpcNqtpMvPREY+iHTGn+zhpxCNzjuXkvx8dEhqwFpgrgQBBPI3GKIJGOIbt/gB1FsfhtKZk11xjFUxOtz09Uq9BmaQLovkgQQKPOgWYHD7qz+uG9LYdfY0NHX9pk3GMC7eDOPM1Txc0upuumY+b8/FagrWo5zFjQD7kRNo4kSEgKGMSFh5CA83QzSZ3pLjHEE9y4hXXNZIbcK+nppUNrFxJJ7pcz2iYrvPJRJ1aUU0MbVJt5npOAuED0QSi0Z01bvdmyNxd08sLaGGT7Bxt9Xy4FWqZ0NOqdzoHtfLJJga2rfqvmiwtB2L5a+4lLGK4OOmCTdKIrhsAcP3nqBmjvpUxJtmMeXUMBqIS8//0b/QC8KGKzjVed0vTKaP902mXjUiXAFbbnFjlF8CGmteCDI+AiYwaGKc195Me3/yJteM2OhXHNEwKh5DN52TwRJMT3ktNCpxbLwtFsXAco0eFsptO0+TJg5yDXkfgmkCLMWNTWhYnFE/qOjGuk00hg69onjfut9FrV3HrLcdx/IZFZFLAvS+9A/nMGOnEGElShmdKGOzVwS3s/R/4YzxzfhPRVAm11gC54jw2d3bknj7uhwQAXDp3Bm97633otVv40z/6GJKpIlqDqt4jUwA8AGBgEWlgBPkY9ZTDd7/znWgPGJmTRK1SQb/VxB/+9m9htZhHZtjDTHiEWw4vId5vIT7qodesanosFF5pG0Zql3EjGwmH9ivH3E3hTf9P2QdZUwTPBjJD8sUC19T1Hi4EFL6q8Xf3UACh0kGMju+jQvn5PtXFS9D8fb/moNME3s90DcyiaSOzglkAnj13SVILDwKQ4k8GgBp4TfLHYAqNcWyMDcNngfeaRo+khdK5WbwBFiX8PE5Y2VQ6IDms6/aPCwCQYvl8HgBzs0WZALL5EfvCTcyCAAB3QhmfRmMCAKKZDBZWV7ScjhxfRiI2RoHAjwMAWJiQARAbh5CI0YV7hHAijvUnziC0sYfe3h7CIWM29QZUnSTRdABAq9dALB1Bo1NDOp9Eq9sSAMCkCLJ6+EvTYU5leA1V0LviSv9mrD3uqVxPpB/7//dKNK4BW3M82gIAgCajbk90H5UWYHJOrRQPTJl8kAC0AQQ2qLAzw16jGT+xMVERpsmsM/1T0UrQeSxJkLxdPPjlzkDDMIM0dzv0TSXj/50SB551DgCgBMKRqTxQPpHgeQlDgCZPACCfzKLdZANEphZBHEpqKLswZuDs3LyeB05f1Ry580pFPad3Ua5+ygc9A+A6AIApALkShqExar0WIqkofurdP4tUckEAgNaVpzjomlphKdYd78c1prqO6u6GMwbOe5YHnyHHmwmkuviEJjOWtSk6z07Suo+urmDc6wQkAP4ENDMxFvi1eksAAM9gXvyV1WWqAcUAsPowgXZngLNnz6kuGBharnVHIIAMQIuNtSmyvlJeAPQg42TfPCaoo7/hhhuwtLSkRp0NCI3xZAjr9P+pFM8SS7YgWM0lV6+1HejopHSSOHLqZ8AiI/lymaw08/yePtaSQEB7/zLy/csoJbmJp/EHv/9fMRiwIeXbKuC++78Br37jN2GTMXWZJDZ3d3Hi5GntcblMAQ89/EXMLy3ikUcewTe8/n414GO679NQMQS0WvTWSeHLT5zBLbffiY3tHZnd/bdPfxb0DspmMnjBbbfiyqULOHr0iFgDpPMTIOHklYMa7usPfP4B3HbrbVhbW8dMsSS5xa233oa9clk+BAQ4mMxQyGc1wGFuO581+gEYANASOMjXwsEN9wPeTzanHMB1Oy30hz2lCJkHUhhXrm5I/7+zVcagT+ZBUoyBUimPTqeOXrep9Bwk81aOdxsuGSejzaLa6ODqzj56oSRaXOJMkep1kQwNMJ9LYHU2i3a9ghglimQ17O2j2mih02U8XAqzhRxWluZR299Bv8NGbqyUAH6vLll8iZxe9x0njyDGrJ9WDcl0HMl0Us9ys9VDNjuDaCwjQ9urVzfVjJK9srK6iFQmJobGeBTRgK+8vY5SLod/+69/HN1GF7ubZSyUirjrjhN49/vehff8y3egc7CJeLePleIiumWyM4eI0qPFgXDBvi14pout6Vje3I8mNT33wTCZtD6H3g3Q3P42qWcD/U6wz9AQwcVbkwVrIl6L/zMAoI/cTBqv+cbXYLdaxl6tihbrRia/cacO2TCG+0GzN0KjP0CN8spO1/yV+n2k4nHzDOsN0O9x2MraggBpVGAoJRgWJWlngGd/e2cCHyNv5uAOZHZscr4Xekbw/U+TSzwQbTHK5qE2ETk6KZNnsA3Q6TYQj3FtFpRQQP+HXr+GcLSFUITDP/ZvBACYWEFDdLYmZMSw/iP7IDFJOVJPPZHGGwNecbC6H8Zsn9ZPBnSEXnfLzUoB+CoKgTuogjr+a9tf+xsPSRmXBLT/hqBP6c9B5Mj/LP+RiMn1BaL/Ofw6AQQB7Zz/v6k2lAfH9MYYyOCmmXI4d6/TFQceKPCNFgtNTyvUtMsXCe796Ge7c2Xy58khzsOAyPR1yIA/6N1UYQK6TNzu7TVJ+eL1zzLQYbFjJnH+etYbTZRmZiwOyU/CQ2EhTclsBm338CaGYVE2uf+N6IsRHcksQiZD/QHSsTTavTGQymOnO0A7nUaXBS+dxUURDFBIHANgOqmYKvZ8Uyk6C5t/TmifAwAIgkEeBPIAkC/qRWtjHJxGaaTRmFGdinOfGy3KkdMlOx6o1/pTX8NCjGYfpN+MSAUb0sjNjElYoLHJlLY0HMWATYubShBBjiUTGHFSxukTs+IJ1hCx1DqwzUzOv/pl/gX2vtxGoYLRUePFDzXqkFxM3RHOyRk3ERYSNMAxdoXfMC3u0PSEDhDgdZURlVWtFsHnMVJbZ3KknqBdvgWyib8vgfTRZRXr3vrpUUCvpXLXSQA8qKGizMe9OeNAxvcxxo+HL5s0ggGSAbBRYgPoTP+mAIab1jKBwWcJC1Ox+8Fijr/JDCBrhR/ZpIvmyQiWpMUF8nvTCMczE/SRbICYQ3gTCexXaKiXV3xgqVTSa6EpGV9fvdHQBKJN8Ex1neWk+z1Nr4MMJP4ftbzMK6ZekAZoYf4MHr5tFXgx5cGz+R/i1lPH8E9e8wp83e03Y2vrCrLpCG48eQj95g6G/X0MO1XEGVvTpptyCQfVLoqlI/ixn/hZHDSGSOXmsFeh47STjQw4gYjj4tkn8JZvealMa/7gdz6KdKaE9rA2AQDobKy8XAcAEHwh6p0rzeJtb/+n6PR7agA6rSaeeuxRPPjJT2AmGkExPMZCMoajswUkRl2Eey01tjy8iGDzl66tk9F4xQj/XZ4LLqedhYLAWrcupIFN8IA1OpmffBm9lSCiFYDa6/w+6p8mN9UdiFVgAIA3BrRDzJ6h52IA+DWuIpxAjzTHXHPUj1tTWN6r4NLVdWzt7AsA6I9C6DARIGQNPJ/uvgxTTYNImcDInDMlg4hHQkjSY4gmlTRcdECXn/7TaFET2X9kAICX+mtJABbmSWmdFRVbrBd66gQYAJIphSJa5wQA2FrEslkBAOPYGMdPHUYsMkQuEhYA0E1qriMAIC7gKyZwiGyzS196DLGdfbS2t+V8TSCw1Rkinc3K8T+eioIAQDQZlgwgneeeQZYPpxWupHIAn3bOKFMaLEptUny6c1cA+ERZ5ExbDfd0zCc23cbO4X2zfdkYK2b2505YN6MIxkBOZQBm4uTBVEk/JgxB+0LqjC0VhHWF6b91THFtkHmivSMADk/Wumv4da5ajTKRCDi2lYo7al2HXF+8zxwmmE5fryVitHUVbc/DAEiG4+g0u+jRNyieEGAreZs75+bmF3U9BADQd4HMF8VfkL7bxyhK8MEDAI4BEBpgEBmjF0pg5cYXALlZTfrqgzbCSWMApJLzoJ2KWH1kUTjZnC6oa/qNdevv45SKGjzNrgUAfHzg9F6y4eUvb0RmAE5Yzd/i3Jyl+DiGhq/DvJs490qawlECwPOXr3P50AJCEV5TS2AZDCLodIeSABBA6TnTQl4v/p2fY80BQUCncGTyEO8Pa4o+1MweO3ZswtpjQ8t9i5NrgtGc7gtskg9A38y36FM1oNN91qpFSRjMA4CyVBr90QfKm+nJZJH7m9PkU/KUGFQRrz2D2WQEjRrwq+/7A8Tiy0hmlnB2bRe/8BvvRzcWQiyfwaXtdcwsMAasoFi8XmeALzz4EE7fcjOe/MoZvOH1r0ejXpWkqVjITWj1V66sIZZIIZ0roNMf4vEzT2O/WpdUYmlhAXfefBqPPfJF3HPPy1xkIWupnqUZjEZYX19Xg0UjQC7j9bUNXdPFxSXVRZeuXMHMzAyy2bRJmlJJAwJCY2n7yUaQjjwUnqxv824IW21Btkm3jVg8jFwhK0kP1+Lly2vodYeIx1KKQSWfi5T5VDKKaqWM/fIOtRvyuWBNM5OKoJiOIcfI0uEQW3sH2D5ooBtKqrnk+82lU+jX9vDyu29HdeOiAPRKq4uVG47jqWfOSfdPyvZNp08iE48gHQuhWdkTcEBArFxtok+a9yCCcGZGJrO3HlvEoF1Bq11HLM7UJNbDBEWjyGRmlLTR7gyxs7OH8kEZL7/vJSCWtbZ5AcUiDYeH6LW7SEVD+PTHP4Hf/JXfwJHlI+jUO5I1/uRP/DBuOrWIf/+T/xyz2QjmM1kkhjFEukkZZBKg1SPr5UuO4u+bfnovce16dgs/zxsqc3/MJOPqAf2gWHuYk6SK6RmcTAf6H7crus7J8W79/4fIQjMAYG6piNe8/jXYb1SwT3Pmbg/9MdCl3xGZG/xIiJ4eQLEkBpGYQIJKnd4QLTTrjJSkbJgMMz5h3LFjGIetr4wQ3HUeJtpnPfvUMYcJcFpjHeiRuNepPrdUH0mSJVeza6NkDQcke78EVwRNJM6+Vi7k8mIM8Ps1mjXEEmNw5tTuVtAftJxfBCkOcYRG/L42cPZnElMFvDGuK+RchWX7rTx0nBzMhsoerHYMgFd83QvtqHTamuD0nf/2tUwc9HVs0nlIcroZ8AI8YV8CAAAgAElEQVTgnz11KggA+GLTLzjpohz64v/NAwj8Hl6zG5yuWxPk0QyvsTNtkEfyLVvTXpNwpQn1zLnxekqEc6VXwekdgNnI8WfwMHDvaZrva12WFjALgzjpub4xm+YxTvK0dY2ubaDdHXLXjlMn0/mZ47kd/lwQdgjRMTshNJa6bO9Ky+vCrGoh/6EwUqOIKJt8XXKJjBMuD8mFklUxAYBuH+hFU9ih4zVjXrg4uiQvTXWPuoZy4Z8+vLp2gQfZLySNjznBvQ4A8Lnsk8+b0DOn8SL8P06Uk2lOkYn6OQ8GNZYmuDQQwK42EcIJE8BfU113iwskGEH0miAAmzlBZc5xUwWPQAUWPV7HTAfjGMJE5ZXzSQ8Pr13vC0BggcfNwzfgWiMqNkxWwF98HPV+BVy4iDD+2cVQckNhIcF7qLhJbh62E7kDn/9kWYi69jTScwkIvgLmM6apuhcaOBaEZYpOAQB9xwnaZKuMm4N/voNSFlvgRgkVEujYCzIXUdaVYwsQICHgEQIIBBRnZpAvFvT5XIPU9nGtBAGfYKwnf75n+HgNkl6XAKQhIr0hes223EqJaIthQJMnUpJjMRxaXREYkM3lRPskzZnNPqcC3miJRoHNVlMUQD4v5f2yDAPL+/tYPrSMVpswmUX7EexRisN4rO8zOzeDXqej5r+yV0Y+k8PeDnOjSa2yqbKojCxQRn2Ud66ikI7hZXffidtvPYXXvvbVuHrlWcwW49jdPoeluQQWZ9NIRMY6fJJJXqsMLq8fYG7xGD7453+Lv/34ZzG3eBiNNtsxVoIRhAd0Cf4y3vzNLxIT4Xd+6y+Rycw+LwAwHvdE32+PwyguLOCt3/U29AVuUEs8xl//l/8dta0NxDtt5EMjLKUTKMbCKCbCQK+DVIwaxBDaXboxu8m9Y2/Ynjfd0zSdJ+1fy81HiDngS0ZAU3qyZw749eDBVQ8ATJ12XRoP93GXoiHjybgdoJ7+PMnZ9pvmtAfUc0ePFDrscoGK7q3AkBAq1YZ0oOcvXRXi3x0CbU4A5BxManpYWkHKpfisSoMoWqCxhwgAJMJjxEOcNbD4Npo1J/904A0CAFIv+qnHf2cPgK8FAHA/WDm0qPxoadnJflRsZn8SA0gAwDMAxmx4ImEkCwUsHl7FMDLEDTeukB+AbDiERDqKbsImwwQAEpyQRBNi7cRTCZx9+BFkKg20NreQTjP+ketnhDglNANq+clI6SMUG6MzaEoCMI7wXOvpufXxj3Ym0wQwZhnyjvau/dWd4QTquO0xz12MIOknJyennefjsEy/+NG2yGud/nlB1MANDBTwtYEHCgTkkhfm/U3YmOtrzI2dwAtpncK72BuzSdP5TCzFWEGSwTn5XHCQ4RlbBnZPzW2DhfZzAwBBCYBNt4IAQHBYw5eTDJG1JB2XvG3IcCOwxWl2Mk3jUDZiNluz/Z7nlZsIMfAxQvDhegBgOAEAlo/dgXB+TqbC9X6QATAPPnasgQg68dmw2Eb6xFBjb/I0L0UwmZ9LT3LlhB3t033Gvzcjltq99GCiJlluqMTpP5tGOqtHKE+xn2I7g0vq8AyARr2Dza1dTc/JQiEAMEJ/AgD0+2EBABcvXlKD2RHjxDwkpCknSC3DW2MFmhcAkx/I5hsjmy7gRXe/BEdvOCrKPDX/fG38efwzWQD8xUbK/+K64/nF17q7V1aTT7CAv3vdlv5OWSIbE4JGHE4oUWHA5B3GntIXJIqVYgzf/qpbEOu18YXPn8Hf/d2DCIXnEc8sYRDL4F2/9F5c3N1AvJDBbqOCpdVlUffzuQKeeeos9vbKmF2YR6fXxYtf+ELp6ZlqwaERAQj++uxnPyfzv2qjjVyxhI9/8jOaeHf7I5w6eSMy0TDq1QPceustkjbY5J/Xd6QG/bHHHsORw0ckl6D2n9esVqvj2LHjqv/2KxUxAAiSsFYlAMGzNpmgNtuAZT+ZlcmlvKSsluOCinH36raln+fvavVAhqiMz6MJbz43gxDlIGOTUxRyGexsb2Jra4McEFQHY03dTx1ZRioyRGTUQ7/bw9mLV1BpDRDNzWpqzwFSMhpGIT7GnSePYH/trCQI5WYXCytH8eUnvqJanPLBY0dWER60ERp00DzYlWE3Iybr3RH2O8Awnsc4WcDh1WXkQk0kQj3UGhWxAcmKWFpelf9PLJZFvTHA+sYO2u0u4sko7rzrZoTCPeyUr2pvrO53VQITqP63P/JvMGoPcencZdxy6hbs7W7igx/8HTzyyCewtfkEDi1kMZNOo1UmCzCLSDgBzhRoxHd972U+LO7aj0Ya2DB5gh9Zd0nG2u6gtrmJkPs8v3fyUfFfzxhh3y9ZzTnthXxNbx9tf7J9k2A2vQX6SOVieO03vBaVdg3VVhNNNttOAkBQhxJTrukB/RIiBLjDqLW72K9WJYVMJZIuUYPAFPsJm/7rIz2sCImTCeUZXBpEGqDJ3/7Mmjy7rsZWA08POJ4BkqK5z/BGtx6oDiTWeFmqPydCowgGJKeC0s0xesMauoM6UpmEzjVKUCllEluLUeguAW1EOdvQaljK0gSuu7PPS6wclc7OPyUf2efYzzaGpbx4XnbX3WIA6N4EsgR9w+2b+umMe9ph8E+kK5HmKW2Ob5Yd/ZYLxedLTht2mzb5Bccr503whM8ovoubvcUFiZwp7R1RV4tS4oHr93vFALqJv1GH7cbZRFmntisO9Aad5lpLx+JKiCDzAGOZJ4MHaohoEGFxbozY0wEvKr07ynWActLL6AnS2KcUj2mJYn8SDfD5AACreFRs6DbygHEabL4Xat1YDHPjp1nSTGlGN5KNEOO5RA/kJhiKIk39qiblQ5O//Z9uveG4TdI41YiGGMMXxUFngP3+AC1qeVNpTbA868Hffw/I+KmD7t1zxgBaJKHo3o6+Pl1LtuA8cCLkyU02fLSgaJagISOLa5vQsiiUZwALJ9e4ewMjH+0ULODIANAEl1pA/gx+zx4dOE0SwMPa1p7dD3suSQEOYUg0M5uVFIDaT02n221NpM2X1DEAnAmTTV5dR6iin2ZhzKO1+Za4AnzNBJCcIRPXowdxJnIYh61o0iqsyU2L9EfL/JWvAjOJO6Q4GqXezN+CYMzUzT+4yfrNzHbe6fM6+fdJJW1mbz4+0484FBnofifSKTVobC4JUPG+5PI5NeSa2pIi7B2cffa7m5dyDZMtIIbFxCnafAZEF+dG1OwgrphFKziYCc21TUCARRJBAbnFk3oWMVMhuvHOzXGakVfRxOtLgx1u3AQBdnZ2ML+wIIfjI0ePotVpC8Dgz+Xr4DXhs9Zqtgz06fVRyOZQ3T/AyqFVbG5sIZXKaIOkFnS/vCeDwHQygureJqr7W4iOewiNzVX6vpe/GK+49y7cetMqFmZiCA0bcubNFAqc66FZ6yEzcwgbm9Tzp/Gpzz2ET332QexXmkhlZjAe8WuiOPv043jTG1+GXCaDD/zmhzQBYCMlMGnMg5R6ZAMLx+O+1tsgHENxcRHf8rbvQHfEwmuoQuU/vu9XkMUI6V4XaeYOZ5KIDrpYKGQQGvRQoLsyTTQHjDkzAEDmUgT11EDwmjsTqmTCElF4D11kqbxKHH1vYnrlgLRpk+Mo10EPFTZYLhqN70sGkJ4iSETeGVBybXFf1rPrgS23lgUQO0kWaaLdVluHMc8Ofj4na/VaS5GATz1zAcNQDJ0+0OqPoZBVpj6Mw+iwmGB0j3OgFximWRHj70Lg9kmyoWIa3B6l6FcBAAa8sQEhQGcsmylUaPv+NAZQQQ5uYkA2iWJ6JMdxI2qdETYp1mRCU3E3EVQz6nxBAiaALByOHlnFzEwBXdKGFWlMRlNfk15OJixykwyAgd73IBJBZqaI5aNH5LK8enQeoXEXaUoekhEMEmbsRPw4EQojwWK/3kAiFsUzD38J+XYPre0dpJIW30oJAL0s+jRTxUDTf2o3u/0WiEgPWMhRP8+ppqQ5FrPrJQBaA2rwp5MJrSdJUKjFNrYUm4UJhXHimk6A37k7T8RTnk1ghQ7PUDYdtkfZ9NhAKdsDzMHZ9kiTkjlHaAcASFLKa6+0E4KzbJjJTKRUhgZ8BNDNQdrqGjcccLG2kxhdFVzTOsHo5yM1XDI5c3JA8wCYeuX4YYj/t2mTzDMhRMm+4vt4hjHmtjsYaF2zec0VCD46k1cHTNkwYipBGIYs2i40JD2da5qTtxEG4RB6oTiWj92CUH5WaS31QReRVAz//t0/i2RyVgkqvHcypuNXOkNOi9ELqW7RnyUJYBFqTIQpK4AFtnI0p8Wpr9dEjjNwhnWkN1tm41Es5EWhV2Y3z2mdZ/7aOiBegF5EJoCbWzu6HvRYWlyc0/M8GtOZP45OF+j0hooBJABAEznWWHxRbLDoxG4yKJOF6N6Ths7zsNvHO7/3+3GwX9V75XnE+00aPN8Tp9p0xy+Xd/VM8lxiA8/6jdNtAtdWvBvrU6Zl2otYD9IE09i1POOK9Axg49Xt6ZmmTOuWo0v45ntuQ2tvF7/xm3+I3XIf2eIN2KsN8bo3vQWvf/NbsFXdR3PYQ2lpHmM949RGJ/DA5x80F/5mE4cPr+LkieOaVNPUlfplehQQ/Pj8Fx7CbXfciZ1yFXOLy/jM5x7AQa2OeCKFu1/4ddi6ckkNL9O0yGwg0MH17L14Pv/5z+Oel74Mly5dNqp2s6X3770cen1L6spmM9rzqpV9eQAU81ksLy85GYUNAiU3cUwAnT3SfA3t9RazSKWT2N3bRr6QVx3RbHY0OZ+fXcDs7Dw6lDQkYrh86aJAFsrPwBo4EsFNxw+j26ii26xrvzl34QpGkYT8sertrsw0yztbeNEdNyHSbyIyaKo+7EfMz+fMmSdRLOaxuDCLGL2lONEPjdERCzGP8xevKFWg1gMKCyuodAaKBOxXNjBfTGO/UhbL8vEnn8Sdd90tvXcozOsyi09+6rO6RjfdfEqu9fEEvT1iWF/fQLM+wNzMPJ458zje/2u/JiPwfqureOlXfv29+JEf/UE8+ODH8E++6T4gNgQaDSBdAJps3viQaQNxxbHV8fJjkZEnqe1GY/e1qzGTXFPa6SLJGqnZRrVWQ61aFQhWpsH43h4a9RoO9sp6Pu23s/rzf9ZHM+22+tX6KmuYeG50UZhL4jX3vxLl2gEOmk3UOkP06ccQJkMmrv6MdVpXKuewAIAWoysVT0tmaVfPpp5r7lfU09MPSL8JANBA0rF8vbzKDfoEAPhB5MQA0PsEGFgxIDBDyaTONh8z7CLJXSqLzOcDJuL+vImMQ8jFGTFdQzjGOq+FTr+GbD6Lne0KohEm8Bh7iO9u4hNG+QJrQZm98jrZfVPyncxXHb3fy69keO78VMTgdPeP/3bPHS+YAAD2wqaIrBpYFTq+efIHhx2uVrD4yeTk0675g286rmlKHONA/a8OXG703u2cDRUPRbrDs+hhFEgEtcpVZJNjJNBHOhLBwWYZyUQO4UQeoUgSpEIkMxm0ej1kaWDSrKPNvOek5d/q9bLZ6Y9Eled0IxbhhWlJx9wPx9CPxDHk5M/TrsdDxBgDNR4iIsSH75iaGTbTjJPj1aIEwNPEr70G1w1jn+cCTYsC0ZQDDZsVBWbipvLwOcwWOfGRV8E4pImE2Bi8wY6GzlfGCTTb2Wa3jwY3TDZebLg0kfbsCPvZ3qWeP5F0HlF7rgMwJtNe6r7ZNJACrKm2pz369zFtVie04sleo7IeA0aRTUwE3dereTY9vSiAovBzQ4wK2NF0wSFrEzSNL1L0eVL5yQQwDacom46uY53GtNnmNI8siGiC2fZGdZaBUa+nA4yAhda47r015QQa2GR5YIeux1pbDjk0+qOLhtQDZP8nUMutAL5mAV0s1sV+cCwRd++l//fXSfR6o1N780MCFXYPjP0SZKeo+fLfJ7BmJvfMAX0qJKVqsKmnNS/GILjmo5gNlEfTHNDo/2yyeSCxuEuks4pOizCn3FG3JzQq9951j7xHgmMlKLOcRRNdxrVxDYyt4CjCOnyGQ9QqVU14eXgzXYD3UEeEdFsD50UQlx6RBQ3lA542Lgp5NIpWt6PfN992K574yhnMLczjoFpRBGNiHEGjUlVRxHWlaKTy/sRxeHtzQ0UDRn0ko1CubrdVRzYVRbvVUPHUbVcx6h6gU9/B7/32L+HY4XmkZzLoVfYRz+RRqdSRyc8hEuMUKIHLVzfwkY/8Db7yzGUMw0WEY1lcuXwZV65cxNvf/u26AX/6n/8C8VhGRRhlGnJ6dWYvNhnpmU4eUUSzObzhO78d4UwStWYdizMF/MbP/AwW6NXQaWKlmEMmNsao11akHWnzpHdzyp1Nx9zUia6zBDmS0l6y4SWVk7FMQfaJmVQ5R/pwBJVGS07sLCQXFxfVGNG8iQceJ0KcgGk/GttzxeJC9FYn7bLprEsOEBBLUCxsGtpMRqCTPAd8zJtrkC3Gc+g8GsZ6XwT/aAzEaVO92sT62jaq9S7WtyvoU+s7DCsqcRAhVZ2mKAZEyYNDoNtYBXgqEQPj/UxwRx+W6U4+jTJzMZjeK2QCAAT2QO8Orz3E4oNIGWQBz+bfMDY3HZ7Iu6zR9yAJm095zWiy30Pc5dGzgeB1vvmmU9ZEsAhQfJKjm+tnWl8k53Tu7Yw5G42weOQIwskESvNFLB9ik8jIrihi1IPS34LaQvnbhJHk/tvrYdxs4NyXH0ei08ew3kDYseWYnkAjP/6wXr+NUHiEWIK6wwG6w47cnMkCEEgettfHqbvtM2bMaI25MTiMrTeN1uWftUa8nC5sMYECX8OW0851wCaNLDkChM0WmzY6p5v/iybRSrUwIEC//V6sIb7RPAme8F6bFJAab9NC20cOBCx5xhu0EqyVb4hSZGyd8N5aTJzRxieDDi4nAQ4GbgiA6A+QYYoBJSy0odS5p9GDPpIS7FlOAi09E8IxG2LhGIZtgnYhFEolTSBZuzRbbf2d75E+LXqv7k2rwnOaVMWVclWocTcWjH4OmVKMikIUsys3IDq/BKQzqBxUkCgW8a73/AJGYUoN6DxpwIoHmgVYiJlm1kP8sWysD5i1XpzFzt4eZoqzODioyLBQAKDqHhtWmNbWaVl9usOIUXQ9TfPqtSqO3XBUrDBqYXndPVivtSNwnaxM0jai2CmX0VLmdQcLC/MoFfKqDZhhTp8EJoWvbWyj3aEsjVp/SGtOfxgz2zOPE14zzwrhe9zd3cVrX/1aLC8eQiZDFhwNSM3QWudSJokPf+SvDGhgFGa/I1d4TXLlK8B/j+hZEag04t5g7Az9PAHWBCk7iMUpe6OpJ5lqQ02xm5UqvvX++3E8m8fWpTX80q/9MUKpKLJzR3B+bQ/v+oX3AfEMEpk8aq02jh4/jnLlAGFO1kPApz/7Gdx6yy14+skn8JY3v1lgJ71nkvEoCvkCtnf30BuMcVBrIJ2bkcFdq9vD4088Ia09/Qxe9IK78MUHP4eXveQl2q95vTh1pdkff129uiZQgGAC///MmTMozhR1Tly8eAHz8wvY2doTlb00U8Te3i5yuayMZTfW1wRsklFQKs1or1OUGmPn1MCw8e8gPAJiqpHNM4vPK2sR1jsED5eXDule8XoToOHnbG1uqlGVidtggNvvvF1DAE7vmZh15itPK0Y2lc4KOE2maIRKRulQrL/awS6GvTaWllYwDmVx8fJlNGo7yKbCOHF8GdsbVyXbXbu6iWMnbsbZ81fRo2Fmf6y9MplJY/HQIrrtGlLhoaLqFg8dwoWLlxCNJZS2QHCt0x1gaWkVX/jCg6qfjhxewdLivOoOgpE7W9vo98a447bb8T//0A/ioLyDve0tpJMxLM7N4rve9m245567EQrR74J1hBnmGqPWeiKBTTqru1q7rKG4vnlW8xr6RCUPBnhA0rMDKD8gwMHryfvOgVWfLIFeD9VyGYN2G/tbW3ji4YcxareQjcXQqlSQ4nnD10LfLXd2KZ4PKUkgxLYKtzAzP8arXncvdg720eqHUK6P9TGaSov1xtqewwnK27jOM7zu27to8fvG4vJZIiOJUiCCAAS06QnR6w2QSpId0J3EGHr2mW/8ZRzJAaeTR/heYwpEE6C3eFH1S25fJ1htf2fqh9U2ti9e299FRh2kUEc83MGtt96IQ4dmsbBQRGm2iCYTOCjd63SRzxXR7vTx1FPP4umnL+BAyRYhdAZDDMjMYuKAwFaCBdxrlGcs2VPfnZ22t6pZUA/k71/ovjumEgDf5vMTrGG/ljpvSK0tIGtJWVx8bQAgyC4IdsD276ZposGSFqhG7AQAYhgOGU1H11fmXu5geSGKbmMTvVoVL7vrJrz4theictDCxfVdbO0cYHNjE9lMXje51e2jMDePUTSGfU75IjEhRtKIEvWiJoi0GWn7+ppAEz3i59MilAcgC1hOB9nuR+Qub0i7UPIx/5UTal5UGjJ8NQPAv1dPgX3u7t9ppQP/+ZwAQIB+b2e5L19sqml9plEXuRkKrXPxDzweIyyGADR7AzRpQMcXrik1qTBWiPmfy4KDlDP+XdmzXwMA4DVh8cIGzssGJq+f19YDApNB9LT59u9BEgWha073TqhCVsus3ZzBnuLgmBtuHy2Q2QoFMzcyNodJBCw+htN/Ft0ylOFD6L+/K8SVt8xINwInBAA0ITC9jEAAh4CaSR+/fqT1wgPYqgxPe3fgkvfRcOwW30TL7TpgvucfREYNqQFhJrCfGmnKH7i/NDlTUWzJDF6WEWzmaQ45YQYEF5n7Xh4c8Nd7AuF5kMFXw67x1/oKgACK0XRDNgEZZKiQqs0JcDSGbLGEWDKlxpuovg5nTXWNFcEpB435eoy6ZGFNimHCTBE50echriEonywHXtlttMYwFU8IBCjv7GpCT4YG2RD2vow+rsmdA0XEdokSHY7qtS4dWtY0oDPoYXl1BU8984xMA+utptDyUjKLyt6+1lQ8mcLioRU0223JBmrViiad9co+ErGwdM+k9jNvl+uA+utms4pcJoZmZQvHVkv43ff/MsLZKJobl5DJZzR17bS6iMbTMqijS/3MwhJ21zfwgd/9Uzzy5BYSmRIGjKRkLFmvi3vvvQ+//3t/RCI64rE0A4MQVmyNTf81idTnWxZsulTCG7/nu1AddtFoNzXN/bP3/xbmQ0Cu38GhQgbJ2BiDHrWnY0THIRmGsujLpDhNsogfrjE2/dr3qAnnhJPafnkDWJa5ADX/rIUjaA/GSKQzYmows5mvn02/PBwScdTqVRWLcbqpT/poHkBE5GkiSI2m2z/9dJhTNsYSKps+ZrGDDonnD/fGaBbvyb2AqSiWg0xWRiIaVZzOxvouygctXN08QGcUR2cUQYvNQTSOJjXxav7tvXnfDU5kCfjEFPVtbAh/gE/6KD9N1oEYkNgIzDOQcZLMaafohEWm9clnSBpiFq/+/DQDOl9seL2xWAJsxmOk8rFRN9YAC+tsJoUbbzyu98/GWiCA+9kGWjpgkWwANtKhsACApSNHEBIAUMCh5TzCpL4KAOC1tkk3z+RYBEjTuI8a3GoNF554AqF2F8NGEwm99zA6g5EBABihJ0fkkfS44xD30I5YAHSVZ7SgpGkho93r9Wo9m7Oxn8qrAXT7gTG9po27gAw3oTKSn01c/KRYsWIR+gpYwgCbOdLSjVLu8WnHduTPZgpFKukmuzaB9YasvP48S0VrZiqKsrINEOazYi7nxphhAStNpgOL7e/mjefZjnrd4uJzD2UtwrNziGw8aRGp8rsgAMC9k2cGC8hp5Na0+LTKyxv69ZrWtOYLRenXCZITCCAAwPXti1Gd8Z5honPCzmeb1TsWjhp5GlwSmA6jF4pg5cRJhGbmgFgS+2wGS3P42V/+FdCRiBP9cZ8MPAcAuOfbVydevsf3yr1P/E3XoJOlI36nYxFZQenvvSpB/eLzon1pYIZejNc6vLKCDCfNZDw5C095N3CYIT8IO9tZx23t7YkBxgHR4sICZsnK6g8RjzDidoRuKKJoPDaLZhI2cnR7Mk7ZSPrz2OJnzbMpJJbaq1/1GpQKJUsYkAzF7gvXSTwZw0c++peIRDlFHKHba6qZZUIJ2WWsMcSqQs+SjliH0KDRyVlUE9AMhhRfpTlF0Os0lT6TTcbRqlbw1jd8M45lF/C3f/m3+OSDD6M5jmDm0FG0EceP//R7sFOuC3QOx5I4duJGXN3YwA0njuFjn/oEWt025udmcfX8eXznt70FI9VJBvzxLE1l8njm3EVkirNodgYIxZJ45tw5bG5uIBINYXlhDqdOHseTX34Er331qwVUxWIJNBqc8Bvo+9iXH8fs7JyaQu73TAqYX5zX9aG54YnjJ3H5whWcOnlKcWl8Fr1TOleAyRBGKM3OIE/JKs+MIUEWO/NpKpyjR42u+TS21rMJvf5awxwZB5qhLfdOAtZcUzOlgiQbu6wByKINx3H23EXsH1QE/pBtyJ9HAJbSiEKeoDyjp8dIJLLoD5KadO/tXMDpGw9he+sCjqwuYWenjExuFtXGCJs7NQxGjJ2NI5fjWXmA+fkcVpbn0Ws3Ndxgvb62volcoYTizCwSqbT2bF7Pq2treMmLX4zz588hm0rJCJwNervZRqPWxPLSEt7+3d8lUILSwGwmgUhogPf+8s9jd2dLe7J5mNhAato9AM1GXf8+BefZexlYz2tlwE4ApA/Wf6EwqrWGamcBm5GIkiVy2YyBm/G4mv8CG9FaFf1aDV/+whcQJ6uA5pg8N/hzeB4w9o991TDt6PkE6AmMAK9+3cuwe1BBZxjFfi2CRi+EaDqlBBIxwi02A41OB6l8Hhu7e2IBEBSotzt65mqNtpiBMtEcGODPIYTqe+9ZEBiw+jNf3mvP4UHn62kPkGivcr0Yr5//e/Drfe3vvzaGJm67MYcXf92NOHrkEJqNKp2JkEiEMeh3JFnhHtRq0UCbQFQeM7PL6HZHePTRJ/DAFx/DU5fWEUmltGu/2+EAACAASURBVG8z2YP7azgS10cyIPhM+pQ1m+TSBN2Yano9r7jzbq2HaaPu4womGPmkrXCf6CzJTP9vg4/gkrq21fUN8HMzALzGloi75tJGAxmS2k40A2g0y5ifT6BeO4dmZYg/+MCPYHmmgFyEGpk4Wpz4Dkc42NjDb7/v/WjvtzHqAMXiAh578jJKK0voRhPokO4ViaETjqDHjZ356zJxkfgbGHYR5fSCrmQh0q9G0oiycLe0Z0oBwha1x8bMZQTTxVLeUc/z6/8JAHB98x+8L9f/efLj3OJUJJ0aM29WYZMSHoShWBz98VjZptTQsBAck3vupuk+GpH3SNPvnuneiIj+3wUAJojSZNmoerOH5zoAwOoP+8QpAGCNuwoTNf8+PNmafVampDiSrktEz2K8zMDPXxv9HF/tOSM/FgwCGJwnACtBPzHg+yeKRgor0TIi85zOeBBA1KFux14XJwDOpIdIML+f4rGEWvrnZwqk+I2WlHOtgYDRJv/PkgNsMsciKJgh7f/MaycAweq1Sf8UpPL3uyYR8AegwIGAcdTUiXrK9PIJFfq2vvlyC8o3//o/d+P4UainSzbwGyJfeyyVkUkQkWM1famk9PvSTXKCQQSVzWQsJoDF07o9xcyvYwMXjPmhwaXzomATw7VNYzbJhTpdVCsV7O/uiXbGIklrT9R1Ft4spEzLy9epqRnvXTSqGCZOoGgMqPszGCIdjaFZq6tRoD8EC2cPenDtdIlap5PIphkps450Moq5mZzogMlEGLX6Ll5+zwvwXd/xJrzulS9FPD5E62ALw0FbUyARRCJRZQPPlGZFnew1jT54Za2C9/32f8WVjSpSmRTW1q6iVJoVkFneY5b9HkIh5lxz+m9UXpssGoXVZDWc+szjzd/3dlw92JVU42BzHQ99+KOYC43BAK+FbEpGb0M2aGpGmfZFJgC3gAEy6YQmp3x2lIYx6Kn55zSc60tmZy6n3EhiDgDjjh2OIpPLq6hiAccYKOlk6SofiyKd4T493Zd4T8w0diobcsvb7pdrRkwKkEAqYxRNpRXw/bqmil/DBmREjbOo9ZzgC8bVdI/O6JubZezsNXBpjQVBBB16AfB55bSYTS2fS1EQba/i+2KsmwcA+Ix7ev+kAXP58t6x/P8rABAXjuxYRF5K4wFNlwfOn5GME5xk7KIBAEaFzuHw4ZUJAGBeNP5MDnrPCMLEMBxG2wEA4YQBAEtLOUQiPOfI7olPAACexaSwJkkZpBxtdw+Xn3oK42Ybo2YLKe7FPLWHY0TiPKt5Zhqdkvr4IABABgABgCHZBWxwBQBITDIBAPxAwIYO3mPFdOQmBbTmSlpz6rRFDzeAmF8rA1GXGqBzneaMIYsMM7aim3BPpALeL8V7A9jeYXupmcCaDMOAAQ313dkhdgb/TwMLMwjVmpZUzCaF/LsBCvaLL8MzAEziaOzHVCKlz+c9tQQg/3NMby72jTtTdS54zxfbJOUkzl+ZXE5GZdL8MzlohgyAqfGe1vrkHHbnZIhnnUYc9iIF9vJZi0hn2xuHsXzDcSQKM2qU9xptZGbn8Yu/+utoDziV7wtAMJvagAmtl+0QpImQpdFT00uTtGKxpOaK5ndkb6jRdQwQWw/GHKBMgGcZQWLzxxkKAOAzSfO5pPxgrgUAHKJgpmAEKABskwHQaesc8gAAjcM8AMAAvYtX1mxq5kz2uG645lLJtEnwgskLLqKPzeO997wcczNz+lqys1hsGyhrbJe//bsPI51h00kJZ037IJsRMQZokBuPoTdoGatkTPPRKCJieRkwwvOQEiWCw7lcUjF2NHsjADDqtPG9b3kbwuUefv29v4n9VgfDRBqdcAKvuP+NeMObvwMXrm4hlSmgNL+ovZS66NLCLP74g3+C07fcJGCrtreHb33TG9GuV5Ek02U0FJV76dBhPPjFR3Hi9G1Y29pFulDEJz75KV1znj+33XyT5AIHe9t49StfiXK5rMZf14JSqnBYKQM33nhSZ0On0xY4vHpkFbu7O3pe52bn8fSZp3H0yFFJIjj95/kxO1tCeW9Xk39O/RlJSF8AnRkTYMBy1/l6uUd76jo/ev8Y/pn3j7IE1sYeCFDjNxxKqsHoPdZnlIwx8Yeu6tVqQ/UlG1tKEb3ZLVMSqgdlMRT4uHd7fN4yMjpcmEuj295HKjkCwyLYf6YyRZQrXewdtFEqLVtP0W0il43j2A3LaNYPJF8ghbxSq2t4ubxyWPUtp9ds4MrlfaUm0GTx0sWLmCvNignKa0kJysLcEh5+8CH8h5/5aYaCyZuFcumbTh/H//bjP4L3vvcX3DTdjrsgAKD6jixndz24p07o/WLqxcx8PCC9s23C5E783F6HACQHPRk9zwQA+Jw1qjXMF2dw66lTiI/HmM/mMGw08KXPfQ6dapXaa4x7PURVs40x5mBF2nwyewjocLBaEwDw2tffi/1qBZ1BFPv1MBodIJJOoEvAV0NcxvKGxf5mM7xH+SjPCDJ8QxGBO80O+0s+12MZApoUzGpKe2anPWxwaH2tbOurGz0DoQ2u9L1e8O/+z8HebgIehOr41je9ELFwXcASB0z0bSB4s7qyKGYQ16jYthyW9QZihpAlks0WEE/P4jMPPotHHz+LC+cvat1wn+WQib8ZaexlCaoVfRMhNoIbXHz9XS+6pnv3dOyJ3iBISZ9MCacXwo6V5//1tRgAZubBQ5LlSVsu29SxYxh2jodjENxIJttotS7gda++C9/ztv8B1e0NjNumx0oWkqKSzMbzePe/+g84OX8I4U4E6Wge9cYQ57fKqCOGSiiCg1AEtWgEHdK6eIBEUuh0o9p84+M2YuM2ouOO6L7Us1FrEk7lpCEdjW0CF6XmfjRATM7QQN9FQv1fXIbn/e/JZPY66v/11y34EF6zmNzC01SJFEYZ1kwPUrlWcyoypga2j3afRliWY023fUdjmJg4yp1dkxROwpi52/uaEgDp/12sk5k7eYNGA5J8I+anDyqG/MOmZpXFHKn7BgDY/zm00hclNrsQYGMAgKGpBADECtAgzsY81gDT0d0OYjXDahDNXE8PpMsO90UZvzeRQenjEkmbODoTI14PIvSW/UuqsS8SyTKg78DzoD+ONqyHy7lc675NNlPbtGSc5Jz5pYt3SKqfHAkA8Ajk5NoGzCb5IAdySj0QwCpC18I1+PzzZPrvnngPzgQXp98MvJmgb7qseLTv4A0QRStm0xIxSre0fSlz8GdMIIEARfVQwuBlHi6OTywV3lNnIGWUUaf3ds0hXzOnxFzbPCTZkHLDpikZYzB5uK9tbtj3VxylyGMGAKhANqoT14A05S5P2sfYsMEf9umGn9J9b3U6Av14oLDx1LOk+Ce+OMpKOohHWJSOcdstN+Pb3vJGvOpVL0UqMZY5IP4P2t4EzNKzLBO+zznf2dc6tXZ1dXpJZyeEJCQEkE2YQALKIqI4gow4zjgz/6+/XjOi6Piro14uo86MioKiDgiooAgCwypBA4QQAiEk6U46Se+1nn1ff+/7ed9TX1c6EZz567qS6q6uOnXOd773fZ/nfu5l3EYuBaQSEDMgm0uj0WqjsLqKcbOpwzRFClyjLupaLMHCehlv+8P34t5775Up4dLSCk6dPCd203jEtWzxf5EI3bBZ0FPjNdR/tlTiSBRK+K43/wDOVLeQzKTwpc9+Fme/9jUscl+MTbGQSehQYWSm6MmUQg0mShsweiDpywb4sSjk90zdemEzLU9IN8nWZiB/CtJUGQkYR5K063ZbUVhGmTNaNYu35eUlMGqVDZH3CpCzutNLE7jx68IDTbrXHIMjnUkLvBHTw+no/EGrW5vsLk4UBADwHhjpPul2+vIA2Npu47FTm2j2gc44gkE0jmiK0U5De/42v9Tr4fomAMBJD7XF3EfCAIAxb/Ts9J/JZ/73GADfKgDAe1F09PEYC/NzWOZE7QIGgEtlcxIAB7+a7jpGEGSCfQcPAskk5uYLWFnOIQhI20/MAAC60vNaCgBwco/W6TM4f+IEhvUmIr0+cglyACICALQHU84lfTypiDzR2bgweYAgjZMBsPknCEAWgAMA6JHhkEZrlEMUff6ZhZrFBhrtn6C2n+yZPNEYIdwLSNVttWgGysaNIDYbLjZwsqdyk57dPUyOP84Q1G3TMzaVTfBZf6Qc48XOJQ9qsyvnq+RU14XXGLtS7An7WZ4VszPRySl5dtm9bwbF3iQwzBrQuemYaty/ua/Jv8jJHjjp5roR82kydMkpadPZk3KfTCOdy+vvfG+8yGRvESKTU3kD7TLupCtVQgbVsVGsHjyspr83jaBBCm2+iN/8H7+HZr8vpgH3B4Em/sH9Pq69nIahjGElKyiHSrWOubl5fc6kTV+vcykEANge90QAgNeezB6mjpQKBTG8PAAg4ITPwrm9swHldRhMJtiu1RQJRgbAyvKyGAAeAOD1ISB47JFH0e/RuZ6JJVY7kQ3AwtubYHswnrR97m98j665+mm48rIrNaHjjIANMKnmfK6MxfzsHZ9CsZSVr0K31xQAwJg4XgszeGYyEU39RohODACgq5C8WJwfCr09uI7yeWqF20omyadTmMtm8PrvfC3u+7sv4y/+7P0gkFFcWcOxM+v4zbe9A6NoCo3uEKlsEQcOHsa58+uYX1zA3ffeg2MnjuPoFZdhOOjjwPIynnnd00VDp6Eq9z9KISijqdRbWFk7jJ16C41eH5+94w6k0kk1wM9+1s14+NgDuGRtHy4/elSGgkpbirAOTSiB5+y583qfefZu72ypyT985LAMe3nf12t1kWevvOJKHD9+TJp/Ntxq+ktFMz1zUZw8oz07gNIYabMp/XGgmZae12n72kdgIcGTvH4fPYVYz/pJ7cBFSPJ9tkkpZL7GzwRpKJ3l8+EH6z+CsLXqjlIK2JwNmCozTspsOJ+jG1QPQcCBDyQdmCCBja0W5uZXFTW5ub6OSw+viTEYRCknYm58D8W5Ms6cPafJ/+EjR9VEM8mj3mhKzrOxsYHFhQX5YPAe3trc1Hla3anh6sufhh/5t/8WZ04/pnOcq5bDh1/8Lz+H0bCLv/vsJ7UnEzf05b6BALYPkrXF+9I3qqzh/LVkncTr5Rmfug7OH0DrdgoUcgX1C17uI/ZRsSTtfzwSxS03PhOdah3LhSKm3R7G7Q6+cMcdYgeMOj1k4wkDcAgSR+gXQrkFFxj9HhooL/Rx68uei1qTBnkxbNeBRm+CaCohCQDrZQ0OKFsgCB2Jam9qD+jvM1ViwObWjoZt8XgKbUY1dvsmLZYE1sA+P7X3dfesjr5I5xbuxXYZQuEhuu2GFxvohvuf6LSD733di5BNjXHm9EmUClksLhSxvn4ao0EH2UxCsg/FgkYmGtKwpmaNxfjMWmOMbOEQxtOM5Db33vtVnD5zHrEYI8fj6PftfbE2yoZr3uCQ60q9xQuvv3m2d/vGLAwCzCbYs9yx3c3eOzc+VfP71AAA6WZ8I0g96sqBMzaeiJ4anXAzZE7iDqbTbY0z/uJ9P4MTD92N+UIai8WyaJHrO2exVCjh5FeP42PvvhvXLKWRGSYxbpKiU0KlM0EDAbamEWxMpticTrEzGaOFKVrTFHrTOQRBGqnoQABAZNjSJEnO0GQNTAN3SBoAEGND4LwBtCCChBrq/1Mfe2+avQDBXjoK+09R/6VfZLEepjiyRDHX6sF0ilZ/KMqmNf82fRZY4G4QzwDggub7vpcB4Knn/rOM6SxjwqaRrrH3TbiZ25jWfC9TZPa9brquGDzXrIXBApuPOc0/3wE2/yyinC8Anem967wtLlkNO4aBK/Dkrk9jE8ue332uhj7a5kdqjDUzHgRgYSJqoFxP+wIQ/NZp0yL6CdnkObywbcXZHeGbG/++eVdzbbIyPjQGQfgjjEayMN8FANx76w84TansNfv3hA8aBlgM8LiQIRD+XcaasK/sTRDwB4Hmk3toUPp9vHcY+eZouDoUaDSUtIkyn/vi4qJdh1CEnyIEnS/AhDIUAYsmG9Dvmvkm2EU0arrFJHpGgCif0YhchFlQ1Ks1dJot+QQIBLCSXxMkvvcybnKf/ettd5rIF6lXZ9ROX9MzOpqzgWi2W6hVKzrMr7r8Mm3I1117NV75ittx1RVHsVguoVJZx2TS1nQ9oBRo0kOpwMbIN+jUGUWlj2OzxtK606iimEmJkjdlrmtyH+pdruEAv/gLv4Sz5zaQy5Zx333HEUEa0SjjkywayAp5AgBUztrmHo2kMEmk8Oo3vQHVXhvlhTm8753vxGh9HYuxKEqYyPk/wtzYsR3mlD7QC4UGOjExvFmEjgUg0lmbtHMVX8MBivmcmlzJaFzZYJNIuyf43pMqSao/Cy3+HIsIxUDJ7bo9YwJ4WYDdV7YO2UBpDwo3DiHmiYwmk0lzi3esIO530trq1jYTNVLWeX0ZA8oJ7aA3xE6lie1KFydOrqtoaDMFhbGXySS6dFd3E1U2ansBADK8PAMgzOLyDapnAHj2m+3b37oE4J8CAAjI8L3hWUcGgKLIHXq/srKEcrkoNN+88Gz9eMsCMT4dYCGDNsbuRSAAgBKAUjmPpcXsDABIpgiqciA9lFEaAYA0G7x4gNrxh1E9exa9ah2xwRD5ZEoFVJfr0vkfcDIofxQ+BkYY8xx1+n99ZvPPSY8AAGsQGbdJ2rbtnx489hp9c/E3I0Dbo733i8DSIK7m0rSaA61bZZenM+beHg3Q0eTHGm7f3Km4cxIlX/CZEM6m/rP7WwCBk3CIecKEDTszTfZOB3xOqwgUUSJGiYz5PHiWjE9wEWCks8uACC+7k0Gi02Xq94clIxNKW4wCTyCA0+EYp6ucVPM8c+aqdP+nCSC/g0VvrlAyp/bBCAElBu61+2JQWde6W8mMkiJ0pk8lYMBITIEA0wjKK6vI7luV9G5E08FUBr/1O7+LRruD/iSiIYlYB+EkJB+aSWPOOE1gLaqLlHvSU+XNIJNnB9yKOm9mzsby2PWAcAFherYEG9gY0qeEa/zJAADm3PM6MOe92mw+JQAwCpL4xkPH0WmzEbLYPz5XNgk+7sw3R5xa02hOtcp0gsWFJTz75meL+k9dMSduMm6ORbGxtY57vnIXsrmkGjPmfdMDQDnx6ay+z6jLbD6cBICWwpIxqDDQvQVJT8ZIpeNq0qPjoRgAVx65FM99xs34q3f+JR5+8DGMggRiuSKaY+Ad734fvnzfg8jNLWI0jWJl3341k0zU+cM/eSfmFssCijfWz+MN3/M66bHFaKV3QTKhRvMzn/0crr72GfJIiCXT+PJX78MjJ05oX6cO/Vk33YBPfPxjeMVtL3Mxxi61ip5KQQLHjj2MXL5gdUA8jhMnTuiMYFoCQQT6Apz7Rxnc/n37UN2pSJ//+OOPq7lZXFzA9tYm1tb2q+7iv+WyPo7OpHJqRIcDkwA4xplAAeeTEZ7cemmiaPM0eeawQOuYdWFPcbjZXAGtdk+UdrqvyxCyvysdqO7sqMamFIjeBL1uG8lkBo8+dt5Nw0dIpXhu9lBr1JBIZlBtdFEq78PZc1ti9dFfIRVQ1gisLOTRbNaVppDK5vDQQ8ewuv8ADh0+IvCFrFTuYQ888CBKpZJML1PJlJptz4gZ9oYIIim89tXfhfkFGg4P0WzuYN++Mt7z3j/Fb/zGr0h6Qr3zLCzKSG8zAEBgIw0/neafYIjvAzSkcT4AXlYxq/2111kKCr05GNecL5Y00EpQi05wrd3FkQMHsba0ghT3rf4Q+UQSH/7AXyOTSMiHbdTm/sydiPUM37+0KPo0J4xE6jh4JIGX3vYc1JsN9IZRbNcmqLdHiKbInjFzUO5nZG+yFqW0j1U6AYDuYCRfAILAmVweyUQaOztVNBstpWgYM+yJAICv5b1+P1zbh5t/lfmheMC9vdrFQIRwDyUT0yjQqFZ0v/NU4Lz1yKESnvPsmzAcdnD2zGPiMkVjbq/msCYWEVsmXyjj/GYTQSKLpeUVsUd3dmr4xv0P6nWS0dJosNPd7UXCQzyZ4HoGQLhRtye5GwVlI2CHgBvZyz+kYgpC4s4nNDNPJQHgcScAQDr7DoJJHwG1UTREmfCwGyGd5ubXQmmugx/9v1+PVEDtbhfZREo0rm63hVyhjHf98jsRbwBLABYTeaADjAcxTOIZdKIJNEjDjUSxNRlhq9/HVreNyjBAZVTCJMghHhVJElPnisnJJGk41Lga+dvpReVcab4A/KBWjo30k338UxKAC5qxizzOkwEA1lVFRKlW1jydk9k4+d5XefT23KaRQNpPmgByYiMXax3aVsT7Bk+vh9p3bjLOBFD3haOf+xt61kA7E0APAPjX4gEAb4KkhWLUgIvQ2E3/Lw23aNwhGYCbALEwtDg7Vzgpl9wgzUQmqXLYF3Ki9oSuI/9oVGlrIj3apzg/gjksSNWM2KGryD4iwozt45RB6CBNQ/q2Ser5ORoUPzsQ5MLFrs4sbMA/+xn/Rft+c+DfvSoX3kV+2OgBGr4X/n7yDYdhTyESzyyPxC16xxrw71kYqNFP7pEAXHA/htgaTwZMUXulHcGBEkr7dn4Uct1n1CNZAbmcDnLquj3NjNP2TGnO3aP2GP7nfVIAvQMIbLGBF3LvYhR5j7IApiERkf1mvYFuq41Bt6cUB0oFCAaI7u48A/hnglpiRyi5gY7XA6SyLMz6AgFYoB08fBiXX3EFjhw5LDp8OpXA2dOP45abbsQ1V12OdqOOQwfX1IwVcimcfPxhHD64htJcDpMh45wayM2XUNlcByfYojXO5THutxEZdhCfDtBrVpFavQTD5gTN/lRGOvFMHu9/7wfw+2/7Yxw8eCVOnDiP8YgmXrzHTZpiCmpOF2gcxjc/qaL89u95LTqToSbCv/vrv47icIg5RipNhsgEfL2MHGQjmZBhKNO/WFAP6GdgYSkzQ0nLnbdmh3+WBZ8mkPY1b4bFAoDpC4VCXoUbPQCojZUMg8USTS6dc3YiGZc3ACeqkoO491NuzEZFsDXizCZVzDlQiMaTRL416Q5R9XjrRmM0exshkBcN95CBNKHMgK7Vu9jcbuLRU5uod8cCAPossImic68hKBXhOaNNYsYAEMWTMazU5obAL7XeeyQA/38DANSecs9JiClDU1NRW3T99u/fhywpJzLW84WdaZV99Kx8WnycajzAMBrB/sOHuBAEACzMU2Ixlv6fng1KNeJE0kkAApksxXH2vq+js72NHg0zxxMBAMPBUDRri1H0NYNJ6NTkEwTge8LpzkUBAL4FBgDsNv86jdyeaAAAG0ab0NjXuU9w3zTHdZvwsyFmggzBAgK5NA7kNHJ37LWbBuQlBiYnYCNm7bBkXjTyE+vFjPw0HSMjwrEFBBYJqDTn9liCAOhQZxdlMvQN4O3szzKuNy/J4r028y3Qps6XZHp/sf2d+aDWnB16YIyWi4hX4y+NOK+XnKWnaA+6Ai0liQs4FZticWUfokFSXkj8zH1ixgJw3kAqH8jWiBjYM6szNBwg24YpOTHky2UU1y4R04b+SIgl8Lbf/wPs1Bsg1NqZWCSmzhIHAgjINfWC1U3RAN3eQPInMjMSiZTozayoxNzyyPOMkShtkj2miyPmtSawsrpvxTxJ9DoohTKnfD4W47FY0LMBpR9Cu99HrdV6SgnAKEjhoYdPoNPu6r1hE897jgAA/66Yakfx5V6Vy1MD3rOmLxrDTTfchIWFJZUtBAL4mnnPPPLow3jkxEMXeABw7yMok5K0gPsxo3UdgEkPAMlMQwAAz9YI158lRkQJsA0HKOdyeMFzn4P4MIZ3/vY7MewBmfI8zmxX8JJXvgbf+6YfwtePn8D88ipi8ZSGQIxOXN/axCc+/UnsP7iGeCqBc2dP4y0/8RPYPn8Wacb3DQZI03hyMMKn/u4OPP+FL1Z2fbY4h49+4pPyk+BeRO0/z7/PffYz+J7v/m4B5Xx81kkE3fiWff7zX8DRyy5Xw83rd+rUKZ2FTLISiyARR6vZRJFyPDeg8E2ops4xM1MkAExmGVMQTG9t7vSKoeN/fVLoA7E1vMbfR2fugns2JGMN4yPs+GeyqdhjcEyWTGXQaLbFRZ5fWBJ7hmwiR0hFpbKjNcrov0TCDIDJ+KDBH30OEgnuECPFEJ4+exaLy6uotbqIBlnMlRZkZNxuVHH54f2IjjtIRkeSOpw8t6n1Q4Dk0qOXYd++/VobBPS4ZhnDSFPbpz/96XoN1UoFRYElj+Gyw5fjEx/9NN7++2/HZMr1FUGnU8WrXn07fuBNr8ev/vovmQRFiL+hwTN/J1fo2Z5vkc7cA8IAAK/RzFA5xK7g1+SzFIuiXtnBQpmynqoMlMle4BqcK5YwGU4x6PTwouc+D716G7k4Nf9jHLv/ATx6/Lj+nI4mTUIUJeWfaCQ9j5haxka3gaWVIV52+3MEHvWHEWxWxmh0DADg/ZiIJyzmjmdCIoFap41YMiUAoNXtaZ8iCEmAh+dEpVJDs97U+0qgkGCDKQB3B5jad0J1hq+JLz7R363JLyYFCP/M3gEqze5r1S6SiQy2NzfkW1Yo5DDoteQbsjBfwKGDqxgMKA9pYTRqYzyhnwaHVWZwy/qHYFN/MEC7bbGXq6trAsdrtQaarbbORJoJ8t7nGpW/nXt9MwDA+sndCaM/0K3A8QBAOG/VcngVJOnHnRfpgp+KAWDTadI+xgimHcTHfcQ5paOzJwEAWc00MBju4D/91OuwvBRBMTdGt7mD1aVltHaayGfm8PV/+DL+/iMP4dpLUkj3I2ie7yITAeYKZbR6A+VDDlhIxOPoRoD2aIRmv4fqKMDxegT1SAZ9pw8dxigN4NTfa+aM6mdRM5qpuAPVm9Dxxg01YHuuwTcLAOy9uWZIjdPR770JfePOjZwAgJnFWfdvT9WaZNPBmFmTAQAsxuisb5Nb/qynmXvEj82V157zAHQd3oxi5alW0lyrKwlH09kztQmfYMpIkgAAIABJREFUJQP4ZtVAADfqcYtspl+X67sZ93mgYMZm0Jd8YWjFAR+T4AaNiDl19g2F2AHe2yDUmKrc0Sa264BJ6h3j3AjoSAfE95cHO2M9OMWM89qaJo/XipskD38z9jPH57hrMHfpZ4718ARSiEWK+GssGqvABbs+vrkXTUfUansALuzZR0hKYBMTTqJ2772L3YbeMM0DFGGWhlVYT7x3L3gc/+97gAXdZ27SMwMmfHHsgCWbEBu9yui2UZkFchLMyQDNw5IsALypoOKPbB9iI8hr4em+M4aDM1sR4EXEt91W8S8qOd9D6pW7Pen6FfsjihnkTMvPPIgZpcTvy+bT2KxuKD+Y9MgbbnwmDh06jKWVFWxtb6NarciIhQ3hqccfUzTRGnPX50o4dPAA6rUqWg1zYx/0Omg2a5gr5dBsNzS1pt4xnU3huqdfg3G/g80zj2J1PivNdXfzLNK5NLOitJHT5DCbLSKIpbG11cJrX/tGzM0dQLvN0o9eAsyuJ5jnNNQCAaLo9iYoLCzhxa/8DjT7HTENfvfXfg2XZLJIMx8ZI6SiE8X9KXYsmULA2DACAKRFMtubbtRkBuh+sGQJ7wFg3hfWoNiE0xkBOuplr9NRUUSNJxkAzUbDHaYG7HGa0+t3lczBQp3Fnxz+MxmBAQReCABoPSu1wUwifbY4ASAZTKbNzdwnRWi9jdmTZHSwEYxhEgCbNTZaoxHzpns4eWYLJ89sozUA2sMJOpwuEABQ5Krp2NWHqVsxD4AnAwDsHrTW6f8UA+CfMgHk1In7IhkAijx1E2MWuwcPHpDD+AUAgLdOcUe2WgfuX9zdaCQYi2HtCAGAOErzBZRLlDxNECSCGZ2d+6KlRZAjysIygRN3fxmjZlMAQGoKSQC6zDKn07HDv6180IbokgkooxsYAMDpP4EoUT13GQA2QLDJnd/jfaPvDQFtD3CmfzIBNPBdGccyoDU/AE6EzASQjBDSWs3cbiYrmB1TlvPsgUuaIqneUe66pd8ojm8yVpQbJ438Mycvup7eFIugU9xkOeYrA/PKUK1tPgKcjrHJJeBoFGmLN7bXYwCAD08xTxmuPcpwbPIfpx7Y7lAzIeYU3pvNRadoDZtIZBJqWNikc6K4/+BhxOJpnfeMuBOvwMkOjHngUhecCaAkcu76G7vBQAC+grnFJeRW99tNRL+CWBzveMcfYnO7IjCtH0lgJKDFmFu7YyI7T3lushYhJToIKCkciW7NRlhnmLw3HPjrEW8+P9ewKSXKdWGswY4cPmQGv3rHyIbi45IVQfKPefLo8UdjNLtd/fdUJoCtEXDyzDkM+lYcs4knE2DEx3IJWP5849mfzWVmfidslA+uXYJrr71Ov9deW0IAwFe+eg82Ns8qzowMAE5iud9Z7N3FAYA4wUi+10aDU+1BCUCKpn/tJgrZDOLTCZbLZbzq5S/HFz7zefztn38c01EcxZVlPHTyNP7r2/4AQb6InWZXBr2klXOiTI+ID3/kIxhQMhJEUZqfk3/Ej7z5zTjz+KPIphipRoAJeOAbD6puXFpZQ5eO6RPgjn+4U0A+98irr7pcgCsTcl7w/G+TGR9fN98mUo9JW//Sl+7G5VdciUbD4qpp+re8siwzYLIoqG3m259N0dugpyk3azjWWDxHtjZIczcAmfUCU34ogQnXAbzbOs2aQDeeKZ6+7if8/vF8b+Nr8dleMx0hn6ERcUeSUjZLvOdpBtxsts0HIJkWyK3UFtXZEQOAIpb6QGf/fftW7eyfn8NdX/oSygsLaPWG8l/YqjQFeBFg6TQrWCllsFhMY6FAv5wm6oOJvLkqlQquueZpyGZz2r+0bCJR3H33l7U2r7/+eoFRFgsNnDp5Ctdc+TT82L//cWycX0etsSN8LpWO4qd/5ifQaO3g7+/8NAICE2wW1fzvsrc1aOH23jOTU0+B97Ht/J3m42N+CbM9L+wHwPMyGkGWEsBeT3UzTQvJcAmilGwm0Wm0ccXhy1BI55AJUmr6GZ33ob/+IFqVOqZd5+EQZU1ND4yM9rxEjHtfA9c9Yx633f4cx5YAtipc1yPEsykNgAg4ef+mRCaDrVpdRoAEAOqtlgCAQnFO+niCxYx+JtgnoDhGoFhjh90BVggIUI/l6t8wmBSuoXldLmb+x0fldeP1C39/uA4nezEay+Pr9z8kdioNJ/mZ0hyW//kcvacCqvUQjRH4amE4oj/FCImkRQnTw46vg3UdAQ0ymQhc8azhUKlUnNO+ZkxmA88IqBM8UR8TNgG8EK0wBoDRCQ3VN29W+7M+T9kcUTOyGxW4FwN4QsPhvsEaWDZwRH1GCCYGACRIIWFhN43J8XQ0qmCKBn79v/4HpFNNjIfbWFldwMZjJ5ELsuhvDPCJv/oknnH55XjsG8dRChIIRkA+mUGtUlPxSHRIc1vnFukjddqRJO6vdLE5SmCbwEE0g26ihH6QRmcEy9ONc1MckatgBxWn6nxmjlPDSdkFE9iLgCD/1JeerPnfi0Q9AYGKRJDMkk5sdBzz5jKqpOh0zLb3AMBwrBSAvQAAN7XdHGJnqMR8bMXojbWpmr7eqPJhihUbWJqzScPjGkRjDJhpj9fgz6bVIbf73ebTPTbdmqW5Nedto9i7MYK+2U1wXAFjzTqjMAZqIDitJ+plRZabFIX09t6W2zfz2vB4GA46Osy8zEC0HyKcnJRS154yR1v+PGl73R7jRAb6flKoE/wdTgJhr9lKIBUNM/Mgt5ZCAAAXuprWUKqGvUyjQ7tSWuZc/tDzzc8uY8ODc84D4SI3WhgAuNj9tBfpDHNZWFTpemgLsANDBWIILPTvLR/HABaL8tP3OvNDPX8HCoQ3Us30WDClUkoLIDtA+nwHCMgw0AMCSobYNVn0j8MpP51c+X5q8iyDLXoHDBXtw8gfpQ30+/K06LY7M1rb/rVVPO36a1Ao5fVcuYmeX1/X+87nsbAwL3YBm0oWyRkVYg1FUVEnri1wzHSANJJJHpSULHVQni9L/lCpVRX1RHf6TDKKb/+2m3Dt0TWgX0c2yeK3gwl6aPWaKMwvyvuk26JhVhmPPrqBH/l3/xGjMSUKBACYXc9dyEepjbW2d3ZaOHDpUTzvtluxU6uglM/j7b/1m7hiYRHRZh1ziShi0yH6I5qFsSFJIzaJIj6ylA/it4plI4LumTpqrhlNNZbeVk2Ro/17qrS0yZhgoVzSWqeLM92Jufbp0E1aITXhRi80+YymBnFGGrrItSDAwtKCeQbQeZgxfgQc5P5MTflYMYD0kcjkMjLNEojmjE5l0j+lkStp/1OBANbEcaoGNFsDHHvkDE6f31F0UHs4RZsNBU1RaTnEopUmdnsYAAQ/yABg4zejfHtwyzcpzgPgf5cBQONZkzztGlfadNEYRLz2vHbUn/Lc9QAAC94jRw5p6uQLO8ko/DrzCQAOBPUAwCQeYO3SQ4gQACjnUSqlEY3QBNAAANLaTZI3QSoWARkASMRx4gtfBLpd9OsNpBGRdpPJDwRh9diztWl7kqbBUTYPA2v+Y2MDAGQEGDIBlOGTFVq77Ao7v7iRmOEf6xDG55mpn59k8HcyC5rfw8KVBTwjSjmFSsSTMiSTf4SOmF2WgafgWx1ghn2a6TvTR3lUuOvO+9X8X0yuwmZjJlCI8fxh9KFnylgUrXxDKFGgn4TYCBala3nallwgyZl+CWUd9vrHLsZMk0xHZzavCdNWK4FJaIvJ1chS7GOAIJUUzXUqycMIhy69DNFECp3+WFIATdZcPaAmSAZY5pNCKi7PL1/ke62oNwhmQk5icQkTTsQp+4jG8Y4/eifOr29K/jHiU3KgtdP5GQjg/KJsPkAggEAJ72l7HQQG+Jp5TXxNIbDA1S5i5zid92wMO+b0+agmv/oagaSnAAAanY6MwegBwFQXbwI4HdC7wFIAtppdbGxXFBPJqTzvGZ4DfAGsJ0jD9vsW5UwELru9jijsnKrl0lm84AUvQpzNTodRf2S4RfEPn/971OrbxMcwnQ4lAfAAgBl1GQNAKRmMK2bjGY3rs2oC3lNsiOkbk05gZ2sLS+U5BNMp9s3P47WvfBXe8Tt/iMcfPIded4pksYTz9Tre96EP4xsnHuNdoYjefKGIqHLKE/iz97wHR6+8HGfOn0Umz6Y6je959auwee6M6OlzhYLYc3/7tx/BS269DWfXN5FIF3BmfQMPHDtmoH2Mmv3LUN3ZQDGXxZEjR3SO8PWIQRENNEk/fvxh0dnPnTun/Zta+nwhh/WNdaysLKPVbiqGjdNj+jqQ/n/w4EE1wtlMVkw9nr1s/jW9n0JnONe+DKqZJBSPoddqqqyXVIwyGCVGGLikpCEaD7u1xH/T3soIyOFQporJgPt8H/lCSVIVYos0l2u2zI+H1PYzZ85i//5VnW/0HqLrf7GQx8bmlqavlFfsW13BsePHrdEcDJHI5CW/yBbm9Doo30gHwDOuOoJpt4EoTYIzGVS6Q2xWGxpkXHXVVRfIlHgf/s3ffAjXXXcdLr30UgERfG0EAWhQGUQCvOY7Xqvowihp05EhVlbn8Cu/+vP44If/Aps7ZwXuEgBQDKuTXc1i7ARUTpFOme5fNZQbuvDvPGPE6HPXzHsB8DqaWXgfhWwaAwIi8uTgmT3F0uIKtrYqSMVTyKVy6LV7eN4t34Zhh6Z/UQzaPXzgL/4SgzYZ34wSnWA0Me8FjJNmiBkZIh6r46abVnC7AIAahqMItipMMpsiIYNlnhmRGQCQzuWwUakiWyo6AKCNSqOBufKCAEdGj3JYRONCrmv5PowM8FSJG5KP+GFdeDga7r/CgLWXR1wYB2hsaqUrORDhguZfDK4ouiNgu9JQHdIkWBYJkFSaRlMmv43aFhYWCpgrZ5BIsE7r0MFZewrPpdGA719a9zt9THi22B7kjHDpKkIPrURSIB3XKF+T1hJBWO8B8ATKgyjuln2qrMTYBJkMXTIhxIxfi4D0qJTcG//ZHzLaGiA+6SAY9REMx2rgE1OiQUTWafZVxX//nR9DPF5HNj1Ep7mDfCqLZGoef/zWP8A1Bw6gvrUjZ+JJr4+EiinTf6u2U/NuNNaYKPx24w+iAdp0p0UKG4MAp1rAY+0odsZJjBJ5UWtFUY1Q38fiyyYK/I+DJJsEPTUAEGYAPBmtZEa/C+VN+q/5G80vPt5UFrkSV9M0VPll9NxZprszqVLzP41KY3Tq3Lo0fclcXlGAPNj5IafhPS7yxiKwxtyma1a088bxcSF8XTRm44HhJ/azSbCtpplWi4+1OxuwyMLZYnLO7d6pnxm9csVVM2LNpp8QCASY6RkdmhmYOZjqBufsyeKITbufZOxSSn0faxMgAjtT0m2MeD4zzJC23dp4ZZETBGBTyAaX6CwRR5+WkCQV1Uf/ubgiadW9RspJabxOPzxdn2FrjtbqZ/GzmbzXQtutZuCAW2jGAPC02yeuvgu+7ykW50z3H57we3qQm8wY78VpXz09ShC1S2t4isd33qMX/Q5dYxbEvqR2lDPd6y7+LV+w5ly6bwEzgTMziZrJ1oD6+6iaRVKb2JQQ3eQGZ9fLJVsMbZLAg/Syyy5TAcdM4U6PGjmbLsqbgJnz/oAb0rApo0KdOk0edGyKWbDw0OS0o9cZImBEpfNi8JGPYowoZqgkmUBt5zxyiSn+xfNuxOUHFjFqV5BOUMZQRTQyEm2tVW8hlyuj0x6j2Zri1Kkd/OiP/SwyuSWMJnG0+yNF7rHwb/faOtTIDCgsLOJFt78MjVYTk8EAH/+rD2ABEZSiQHLSl5fKJGKNIqeIBAASNBjku8LItqjl2c60z1r73HsnamC0FkP6aJMIWJM6HvRsb2UzFrcmko9lOk1OxEgpNXkAEwZ47Xa2dzQFYkNXKBVkPufjdLhX8Ot8n/necY/rdDvYt7oPd99zN2644Xrbg0TXJvssrgkw4xppvEh9cLvdETWu1R7hsZPr2Ki0sNPoodEbyQWfHgD0FGDWNycVngEgLamYDWQ22ZnBhs9PAuyAt8ZA0h0Bo7smgMI+nVTOu+wKXHAeCj4nnhNe7hn8PR4AUD/jUgBklujixngHy4Ve8ahG2yZFnxOztQOrFoMmE0BHrnJAhT0NO+tY/Pf4PsVjyM3PYeWSNdS6LVx6+WFkUrxxjUZNcy1Oufne0xueHgBqePs9HLvnHjQ2NpCn+epwiLQSIjjdt5jQCz/ctIlMgNgUw8kAk+gIkQRZW2P7OyffOlc4mbEsaTpe0zOEud3UD1PPn8lkNcHgRNakDLumcfydbP75BIxubk9EhejIpFtc09q9Zg5YFh3Lxop7BvcEd+UcVcCo/f4el87fJR1Z6x2acdOMUfpaAo+krRoDgH4Z3CeMEeDWlWNJmuO0nVUsO+eY6d5s6p7nvc49iWcMuxpeH7HcOGkfkB5aUjY4/84pK5uMcYS54Ys4fPkVuhUjhTnyyukEaIOZbB5odoDSHDqnTiNz4BIM1teRKM2hX62g3qhiiZKQ8Ri9ahWpTEYAGR26I6mUpv6dnSoyi0tAKoP1E4+h2e7gv/33/4FGvYr5uYxkk1z3fdZKsZjkXgTuFHXLnGyajsbi+ry9U0UuV0Cj2UJ5fl7TeV/jeHaC4gDdfcxzh/sG67Cjhw8bQ8IxNJg6QXo89xkCv6z6SOn1HgD1dlseANwrfAzgysICxjSI1OEV4PRWFTvVxqyBtSm2AS42JTSXbwO4zG9HU7+AKQ9xAQC33/4K1KqNWcwYa6ov3PV51Bs7kgCQAWBMAMfMJDtTPhCcodn9logEaNYaWCwviBm4vr6OZ93yLMwvLEj/zTU5XyjikpV9OHb//VhdWMRbfvynkYyUkEgWUe228bJXvwYveeUrcXprBwurB7C5UxEte9/qfnzwgx+0YUIE6BNojUIGY8+/5WZMBn3kM2lUtrckEfv4xz+BF734VrR7A4yjCXz+ri+h3mT2/BhXXHYEB/av4O4v3onveMXLzYthzBz5AZJsRKMx3PWlu8WKOHnqlBqPzc1NaZb5QSCX640Udrr7r63u03vH5pZrkdN/ggW8VAQcuOeKWVZvuEGIvRflclk0fO7TSm1xkdVstvkz/DsbWJ4rFkNIoM+GA34yS+0/xl2x3TRF5n7BxxlP9XexApotnTfLyyuS8ika2w3HWu223OXpgM/kBPoHxJMZsWTIvqH0ljU4gZ9Wo4pSNoFL9y8hhSH6zarAhdzCChqdvu6pK664QnWLBzDIBnjggQdUq9BMka+Hr4/AAL/n7++4E7/1q7+NQi5PuzLUGpv4wR/6fjz3+Tfh/X/9Z2j36gYMEHQVW8akqWwONfAajpBjzB8ZSo6p66+PzmF3vfj7mfLA90NmqzJNjKPTbiEWmyrph8kei4tLWt9M+ui0+0gEKfS7hKIC3PD0G5BNZDDuj+Xxdtfn78JD9z2Acds8m6b0UOIeOUnJCD4ghBWp4YbrF/C6192KamUTnS7rtQRqzT6GPFtUFyYkL+IwKeBrYW1EuQXjzqdT1FptZHN57FRq5vERjWFzfVPrL+DPdjkK+OYk3E8cZtuhy4k6ASnKXXgP8z3iNeJ7xK9740TPZuX9K9AgiKA/HSmdo1Frot/j+0AAkLWFU4i5PJN4fIJ8nt4ZlM/QvLGNfpem1EluDTas1/WwAaiYzkw7cRIm76Gjvk1mz/RpChB5wfU3WxrEXirwDACgwQndLbkgOZ0jjZYUij4vOcbjjJMB/HMgADNhi06JDHURG1ECQJf9KIJJXE7MqdQEZ86ewfs/8AtoNh/HqL+DbDKK0oFD+OBvvR3JbeDQ3H7sbGyq8adGitoUGbXw3XE5qqLoufg+ggCM86PZZD+IoB1Navq/NU7j7CCJc70Y1rtR1MdMAchJF6SCThnwvNpGk+VBJaLfU3gA+Eb3Ys2/NeAXZv36SUoYAPDf55FMj5xLFxsYLVh+1nI7ttB2a2IjMu6hicvZjS2ZYyQyOSH3sYRRao3Vsesqr3fR3wtus+Tjsjnw4MMMFeNvC9H//XO3+8kikoi4eQBgb7IEH1f0TTZgqqXHmDCHXJMY72Zt95Vdj11tqBV8nCi5Cab6Y4v2YONPRNIm0D6j2OsgfTfNunmMCKPRpqYxNWTUphc2KbHfR2NAggB8oh4AYvOguERnNmeLzlgMmoLTG2DGoPGRZ4Ye+Ym+biHFkFmDP2v83VLyw0ZfcnqKpV7BTK7jE5N319/FzPz2Prb/7pn8MvwNewAAATE+osxLNxw4YPrZi39YD/Jkv9ler6irzgAufJ/LA4DgI5suJ4nQdMpFBcr/gvffiBNcY4Bs7Wwjm88JqGGTvF3ZQa5YwLVPfzqe9vRrtTkTIOA0yE9Y+Cy4SYvqNpmqiBW1zOncWJiw2Vcmsd5fS7fgPcqNn3pcFjlsbAVcKOrQdJBsMshO6XWbKBfTyARjpCNdfN9rbkcuPkZsVEcMNUSmhqAz1zedLwHjOBDNolkf4y1v+SU89PBZTCIZRIKMUjx2ajXs27+qoqwzGKNQnseLbnupitztc+fwxU99EguRKOYY5Tdlzu4QY2axCzMyACA5CvSeTsgAEK2cgArXuRGlBJY62r/fO+3fLAfbGhv1lLMm2MeQ2vSUBl8+Q5eu2n3Ml20awkOJNEpqQsfTkTF4nLGfgQim9yf9k1IKggGMcGx1WqKSHjp0SIVIsVRGu8WYTr6H1O22Jccw5/c4mu0hHn18A2c3a9hpdNEdA7waU4JIdODmxEMHrh22YQBAHi+ice/u0VaY2SH7zQIAznpOTWEYAJgZxjkGgFG8d802PQPANOl8b7iVmc8Bm1ICAKv7V6Q/F2vYGzvZwTTzAOB7yn2J13iACZYP7EeikMEoOsXBwweQpkEkpQVR3scETjlYNQCAEgCelZN2C8fvuw/tyg6y0QDTfl8AgIofB54+AQIgOKkijU7MDgAgXZ55z+RfRNkUstAhzdfymVn8ci2ymWDzqPXlmAGc0NreHAKPpSF3jDcH2OpE0yDeAwBkUO0yAPTvnPSwQJrQWdlMr+RX4/Zrmf05iYtF8xk7RpjrDACwwQIlAI6MpoZevm3upOLP5JhXzbg7p4/2EYBcb5QnDVot5JlpP53IeJTss2yhoMa/1e2qqKWj/3alLkO/RCorPWs8lcbyFU8DohmM6h2xWc6e31TkG6f/0bjzAHB0+0KRpqVVrOzfj3azhSwBAOnjO5hbWsKo21UTxiKfL5TFLHXIfB/ojJ7NFxFj7HK3r4nal++5VxLNTu2cBjL8/o3NDbQ61KlOxH4yKnMEXfqD5AoCMeKJtDS5nHgy2YP3rZJmXGqAgJo9AAAbLjrDX3rokPl0kEnBeoR+HwHrEgJ5BgAQtyMAwAGNBwDY/ngGwPL8PCb0RtCZG+DUZgWVWsvF/XGtmDM4nwcZf9S2m6bc9kgPAsgHhdrzeBK33fZyUW8p57P3d4LPf/FOtDt1TWC5SvYCAP5OYjQmKdh8Pu1aE9lURiwtNv233XabgADR40m1pra5UkMxncFdd96JD3/go0gGc5hfWsPXHnoIb/vTP0E3EkWbLyKeVN2naLtYgI997GOqGQpzJZ199VYDz77lJhy95ACK2bQkK2Sq3PXFL4pVc/DIUXRoMpfO4zN3fE5gaTabxr7lBexbKgsA+IE3vkEUf0VuikZtQPrnv/BFXH3103Dq9BlN/3lfGT1/KrCX629nZxulUlEgfrlUumBqz72EMhyTCUR0T5Ll59cpzwpdk1gErXoFSecp46f//D7+Pg8A8F7jeRGe8PLfclkCAH2x+QRWKZKZsjqmIHRNnhk1HyMCAAQkuRe3W2QBNFGt1VAsz8kzqrJTlQEbTS4RZex2BAmakvZ7SKaSGA26WChmsX++CPLPxp2W6pM+Aq1lvp6VlRWtIw4a+PoJMBEMnZsr6zqY34mZifI6v/WnfgbH7z8upmMml0AkGOEXfumtOH3uBL50zz8gluDNTGq9SbLke+XOLy48AgBJ7sECtnd9tDzgZeaqZsLo9wa/R3MtdGiEmGIQKB+b/WEGO9xjVlaxsb6FUqGMXocDiACXH74c+5b2YdSlrWSAb9x3P77+la9jpbQsr6Zur4F+b4hB154Xhh1Epzu47ullvP57X4padRu93hjdXgL1NgEA1v7cYePokYlEAINDA6a8jcZi/tAHhHsATWGphycAwPuUAwietZZW0XPmo1bH+oGt72W8NOLidaz1Wlb72/7gP3tAxfcuvub3tbt+JjpFf9JX8hRjKBk/2e8TdGfyTNx5mrhhDBkRccY8BsikKQswnya+d5Jw0RjaDWI8O9ZVAm6Yaye0DWnJcDNQPPKCG272YrgLz3AHAPCXjEfUd5BqwPg1ZkV3MRwxwiWB8chcqv85HyLTswCc9BGb9BBMhogRAJgGiE/ops3CgHScc/ilX/732LeSAEY15ItZfO3Ou/CVT9+NI4kiFoMcaoydQFSRgJxaySF3Km9JaxLt9LaLwP/JcIdF3gATul7H0ujHs/IDONuN4tH6BGfaQCvIK1uVede8UDz0Agy1iHmGDPhvkgP88z7CDIEwxWTWoMnwyPTg/ubyene1VjSIUa/qbkY3/femPyOCAdE4tio10NIqoEMy6bvKiDQK4t7W07d0/KwF4KZJXgLADVGoPSUAnBCF6eEeDBFSbg2TJvh8H/Rnawi1wHicOwaAPBb4M0JXzelUEyxPh3fdsKF1u9ocFZnedMiBADJE4n+uqfAggAcEdPZzIQgQsohAvia5ErMQdLF8/B42cfQDEAuA+fYsfJkOQHoyCwlpRa3RNT8Daw4VjUhqHxtWvRRHpXcTBC9O9S7HF5vY+3SDb3Waf2Evb3+7GCigr4duW3tPdj92gz92s6hn68exAuzNfPImP2za9sQV4sAPHy0Yvjc8wOGBEecA76ml9jwi0pZRTsGYmLn5Ms5vbSLJxjIyxfL+Vdz0rJtVyBIQ4M+q0QyijPixAAAgAElEQVRiel8VT5UirdFQU88cYEFKQICNKBvWXQNCa/5tImz3N7XpPgPcG3OR4krNK6mEfEw2WJkk+VJ9lLNRrC3m8IbXvRL9xnkUE31MB6TZReRPQDMi0tKSSbq7Z3Hn5+/Dz/7nX8M4kkUskccIgSYGxXIZO9WaQL3CfBnf/rKXak3e+4Uv4rH77sNiLIZyIobYiAfcCCPFr4lyIYNVDwAMoiPtj7vNvTEr2MjY5J9vr0GgBqH577ViOEmJg2e8+Oxzp58WHd9c5ZR3PDc3Z41/yjSgNCDi+pW8jPt2MimmAGVbPNCoF6XB4GBok0WyQY4dO4abbn6mChI70E2/qOzl4UCMDTYeo3EEjVYfj5/ewuNntgUA0AtmyPdZtb/JSzg64BrUtJbPX80fG18DAHROOJDWG9GxWZVbuWQQof3sIgwADwBwr5GUgowhGcWRQcG/70oAPADAp2X73tSaAz9ZFkrK6VZME7DFpXkzoFOzbVCup06zGSI4yZ/ltSbll2ch6f8dFr35DNYuWUUqSd0EaeicDJC9wV9rAECS58p4jPb2Fh5/6EGMSLEnq6zbRYoFKoGcEeVQ4V3BdhB7TqT6jxkIqM80TJEUgGCUAADKN7gXGyXXcqdNR833kPeEdNl6GxwAHDoPjHwR2rFCLvLyBph5ANhExHsBhNt4m3LZWhYQ7dz+/Z9t/7ZBhZdk2D5mXhxBihRPAw/MzcD5ADiwrLKzg1wma2Zyin5LzJrKdr2lHGxFTdLhfr6MZDaL9a0tNLodlJeWZbLIRm5heR8WDh5Bv0V2C7X+lMyM0Wj1kMrksHLFVRhUqkjki2jUm5YjTjkls9mpRU0kNc0ko41FPPc2TeeiSeQyNPHszSLTVNdQ/phiTDI9aJgWQkYNaz4gk82roGYySmRI89WK9jmCq3zfCYI2OYklI248UQwXzVUfOvawZImMOGNzoywTxZo6UNzJ+2ywYmcqASw2ph4AsLVgAwne+wSsCAAIvHQAgLS9iKj4JwXYMwCWFhfhGQAeAHj03Caq9bbLOzd5hkkuLH7ST/Ks9jLwc3faFkM2lca3f/tLnJmY3We8lygBoO5fBmwOANBpq1rR7wpAs9eSh0qSzBqCXEOrKw5ecgme//znC8ws5PNIk8KLCB7+xoO46brr8Ys/+3PoNGhMHEdpYRWPr5/HBz/xcXz5gQcQ5PLojMYCjpgA8JV77pXLvEDtRBz5UgG1Rh0vvfXFKGZTKBdyGPZ6SoB5+9vfjltvfZm8I1K5IjZ36vjq1+/X/Vss5i2qrFzA8Qfvx2u/69WoVklLZ8oOG3uy7Ua45yv34vDhI1jnUI4u7Y4NqutHIFKGcxOZ+3H753ng7z8lLaRTir0j60MrjeZ0CUp9TJqq1Kt4HHOlgqJ5/QxC9ZuLlfXnt6fM+zhHX3vyfSUDoNdpuGGekySTVSRKOtlGEbGn+PpKZN/0GB9HnXVHHgV0+88WcmLuNJsdNGotAVyxgKLtOFK5nCSqw9FAcoN8JolsPIpcPIZ8yiIG60wpCQIsLS4gn8tr2KB6dDhErVLRmcjGmuuOjAPujVwfXMtveuO/Qj5p791oOsC1z7gCb3nrj+O9f/knOLvxOPJF6uT7iNDo2iVFca8V2MG1QgDASZ14XbxRom9e+XfWPwRxCKLwbPUAAL+Hvj+8nYtzRZw7d15eCGQ1EIBLxFMY9snMocwOWCgt4NqrrkW32UM8GseZk6fxpTvvwmVrl4lFTJM7ym8m/QCj/hCjbh3jwQb2r47xfd97G9rNGvqDKbp9YwCMBC4zsSSmGmhIUJd7MpvwaBS98Ridfh/NDp9jYLp4sv0iUSVG8YKa70PXyc0uTLryvZgHAPbWrvbvjGM1GRMBJj9g4mf+3XtQ+Ibc93EeDOAeRzNiJbYwJnKjimaT9xhr0hTGQzvDnNbUmHpRYzvm82lk0qxcKO3s6wzyEmTVchqqkL3PNAU3LJsNqn3/FEHk+Tc4BoAmlqEPFX2UAHCawyc1UbFAAICAAAGAyYQHNnWfpiH5Vj/YfCXU9PcQnfYQmwwRUHtF+v+UAAAXYwuxeAtvetPLcNONR1AgYw8j/Ob/+99w82WHgLNVZAcR9JptRg4jwSivmKH+RIU49ZBOjdReFnK+oXDNX2Jqmcei2gUpDOIZ1CZJnOvHsT5M4nhliDpS6CCOaYzTKeJZQ8TGPQwnY4yCNEbU2H2LH/4GC38Oo0R+o/KTMf6b15QQEeXNxEN6wvrNYnyN5ug05Z4SSY+F/miCequnjEwiw7LQcbTlEAF7Nq31jBB+1ubtnHj9S+TXpMMk1YrNkwMIPGrG7zMDQGfsJIM9K7JmPHvXwPGkVwGuX0pQwcwA+Z8mcKRUGl4TosAb5dPrkVWM+UmzLJW9XtwxAJyeUFF03vKcl8AgCGfG53OVjVI7K/LY3JAeTj0ZJ8U021BUkjOjUnSJvU7fHJFSxYknGxL/O6yed1IIV4l6bwX9Oo90uN/s7wujvNrKfPJZ++7Nd0HzL8qiAwAucn+GvQb4z+H0BD5v/zv1GKF4QW0oM3+DJ2/+/eH9ZEuDr1uHjmshdA0ds0AyFAfUaM16irMzHtT7zZ9HVKYuNPGrt1vIFvOoNOq48Vk344prrtKUiYUoaY9GS41JS84mn4csi19Smb0Lrmce2LSBsqes7pLdax8yc2TjGue65AHflb+A4gplfkV2wwS5Ao1YctjZPo9EdIirj67hsWP34XtefTtecNM1iHU3MenVtNdysivQacCikZFUzCKew2te+yY02hF0Bsy3TiBbnMd2pSbzRDZ1xfl5vOS2l0oK8ZEP/BW6GxsoRyKYi5MRRc3YGEPFsfHWjiEYB0hSAjCNgAAA49msyTFJkBpUp/ln46rn5j6bLMfeJ2/6Zhp2o7UpjtSBXly/muj2ujJDY0HHBp8aSvoxcD9IZWge5QCAVAK5HA0i6WzPW26i6CzGPDJFgOAcC5C1tTWXHEKgxgpMGteRGi8dqKaOIzRaA5zbqOPR0xuSAHDv67FwIWpuI3XEpqa99waHNAEMAwBE18PUUS8B+GYBAH9d/VSYjYqmO7zGSlqw5tF7APi14ifNZJaYFIGeLvRaoSwlhYWFBRSKOaN2ElwVAGAdrB34BgDwcViMJDNJpApZzK8uoTXoIl3MYf/B/cikyGwxAIDsCz4nMqJ4NrM45ONtnXgEZ0+cQIzFOYuuTkfMAAIGA/pjzHYKK4psZ+aatei/cYRpACNM2PzHiLgw5scYdN6EyQMApPoTYGHTakaLNlm0/3bd5WX8yZi8wE/4/X5hMXLWiHHK73cxBwL4v1u+n5s8OimcN6CVBMCYFyIRehmAAwhmsCm/TgaAGIF2hhFWEnvAbelkpPD8ZGICGTpqMN0Ej03oeDBCuVTW5LzWbCJbLKhxS+cLWFpdpaW8GrHT5zYQS6RQXlhWc3v23DrmyvNYXFlFhZKadBYnT5/B2sFDiARxZBcWd1FfAZaQJEnyBnkRuFqhz/MuJuadvkb2DY1SSV/NsNjiDyQANjXdgSQBzO/mOdps1LS/tFt1DEdD1Oo19ByDqtqoa9+lHG/ISLD+EA8/8ih2anUZhSmpgU11gr4O/oyy6ZTtOFZ7EDAjm4hNvmcAhAEArgkWuWEJACd7HgDYrtUukACQARCWADz42GmBKHxfRI1mBLXSAMxg0rS0xgBQ2gBZCw6w4J8v2b+G66+/cSY9MOBpjM/9wx0yXg0DAJrR7MKqeo0R7tEcVPX6yMqfhXX+BFdffTVuvOFGNX1MgiAzgM+7uVNFNkjg1/7LryCfncNomkKjO8ItL3w+Xv/mH8QGc+tTrEmZ4xHF/rVL8D//57skUyObivnhi8uLmkzfftutWC4XTO40HqHVaOLTn/oUXvySW7G1U5eZ5Cc+/Vn0OGGmcW8qgSVOsGOcO03kx0AfBTe7MQ+d8xvyhyhRckIz3jbND9M6X3XtIlMDJDNpTZb5utotY2Dw+prmPIJDBy+ZTfHb7RbmisWZpFS172CApcV5jPptF0PIe8QGU/4s8ibB4a95MJdrgMaqXNsy+XThqgQexZ6lkSyBACVAmQyWzCRSpwkIbG9tiS3YH5PdwhpihNFggkLODOcI0NGbg4OIdpevr4NkPCq5RSYIsCw2XNtYyKMh1vavar+Zn5vT86E5H3+HpA5k4yhekTKbocC8j3zko3jXn74biSnPkihqzR384A+/EdfdcCU+9NH3o9OvIZ3j2qM3g5eumDyG9wKHFBycZBJMOTF2hW9QPYjiGQAESzz1n9edQID5sDBmNBC7hk0vrz/3saXFZZw/dx7l0rxOoemYw7YYnn3Ts9Fr9cW6q+5U8fef+RyuPHQFpjKn65lsqxdDp9lGs7KBbus0jh5J4Pu/7+XotOoYDCLo9OImAdBgl+LGmAac7MV6PIvI0onHMZhMZUzY6vV0zWjYSPo/t/hup6vXrrQPmqSGzP5m9bLbky42oA0PanleWVTt0EBVB656oMrLOWZTeccW4O9RD0GLnVRWXgbVSguVSktAB8dF9NjjNTFJIN9D9k80uOXZy150jEyGqTf0GuBAxoxseR5xX+Q5JAm784izGXjojGYNRwDATmwrqGeF7gwA4NeJulFrQ6otD1aacfQwGdO1M4fp1PTk3+pHMBkjMxogGJGG3ZUmOyBCxepArAIe6j30hpv47tc9H8+95Qrkk2O0Kpv42l1fAck08a0mprU2YqQSD8aIKyqHU1k7RMac7vOg5+ZDdEju8fZyOeVJku4oar9pZCfRGPrRJFpBDs2giAe3uljvB9jsR9CeBohwSkJjh8lQ1I1JPDVLDLjY6/c3VPimCf/ZLzybKlrT4RE4b0QRnkAR2eQC5Pf3SZdnIesc5z393ybkdtjQ8b/e6qA3pl4xJiYDNUrUJsk8UGXjbo686OvugDNQgSiXTe+NPmKSBR8XyIJ2xgAIUdPDAICoxo6iosPTgU1qrBwF18pXxwIYmQ+ATRDtjjSSgSuLvc7V2U/KhNDVebNidOZIbK7Hpn2yvLPZopYu1Axm7HmZvlYJBi4aSbQel3nPjZeGdfxsBnWWRe4NjVQv87kKwXUxNSysZnIGq2Qdh8Felyisux/hKbxvgJ+0+ed13CM/2TvpD0/g9zb8WvbhAZoHGkJ0f9/E76VAeVQxzPC/GEBxcepU6AVrehYyFnT3xgVgmDNG3DWW8o3AVFMsZqA22i0ENOnr93Dzc56N8tIiyksLOHPunGQBmXxOzb9igIYDO8CGNFejEYxNDvheE/H3uk9+jYYqfK3UOhJA4uv1k4jhZIh2v2FNGME4RpjGAmkhiS7Tr4JTNJqKdTp1pOPse3ooZeNoVM7j13/+JxHvbADdKibTvpBdNuuaYA95v2YRjRXxm7/9R/js5+5FqxdDvcXJThm1Zgfzy8vYqu+gvLyAl7z0pWI/ve+P/wSZ0Ri5wQBFjvHHXdNdCwDgeoshmARIDo12OgrYoFn0pplvOpq/mmIa65mfis1H3LRythKNIeSBP02YBLI5gIgwhiafI1HzOTFgqgILPho9yZ9lynm88xBIkNqWmP1HTTqLLE4g6BmwvbMtLano06mUXHO7HXoQsAmg54NEQVqXjWYXjfZQAMCp8zuKDoowfmw6QYf7ptNCcgLF82IvA4B8rzADQGvVGaxaVrjtix63s2vwRA+AMAAggIWcBQcAUHvKEuapAAAfA6hiNcY6vY9SqYClpSUkkpQ5md5e76CTLGm/EDjm9k4ysaLA2uEDQDKmeyGRS+PAwTWkyPPnGaj0AwcA0BiP4LwuSoBTX/sqtk6fQioSQYZNUr+PcZ++QDxPneHfzMzUTzft6wQAjAUwwCgylAQgolQAs8GfjDnlt31MRZQrsCmJ8TpG22N2s+JVPDnjVTVtPsbJlTEGADjWgJeFcVTFotczAVwdZAWbxVKaZM2MKHktSA32LA/nQepAUsEbVp9QPqMECmcEKJBt9ywje4iTPq6NIiNPp0CtVtfvY3wYPSnZRLHx0fqklKlSlW/PdTfciJVrr8Ngq4JWlzT8EurtnpzdOUlnVN10BLSabXkmbGxuI18qodpootsfCFCgZEpu8tIWDzVpZaHK4jARUELFuot655iYN1xbim6bQo7kjJYidV/8hmlU+l56NRTyJbS7PayurQks4DXs9rsaSnAS1+5ak8+GnzT0SrUunfDJU2f0egWE0NTxAlMco6UKQHW1kExdZc41kgeA0hjcfkwGwMUAgDADIAwArCwvw0sAvAfAfccfRavDKRkp/WS0ci+yP9v0bXePE7BJyYJrmPj+33zjM7G2dgkGnHby58kKigCf+eynMSazlVOpEANAsYjOQJp1KFOcWKT3Oz0UMznpnwfdPi47ejluvOEGmVpyasmEgHatgUMra/jzd/0Z7rv7XgyHUxQW9uPBE4/jd/7oHWgMB8jSgZ7smQS9Ieaxvr6FT3ziUygWinZ20fcin0elXsUP/eCbEBsPRIPnhP1Tn/wEFsoLWDtwEL3hBKXyIv7qQx9Rhjonitl0CpfsX8b2+hncctP1tk5oMomo7kE2/V/72tf1NTbJiWQK1WpVjT4bR1H0JzSxo7dHWk0jp8EDGiKyFifY225pXe1bWda+XqlW9LXFhbKAYS/XY/M8Xy4h6TxLPDtVrBGXEMTPPhLQVxxeJsC/8/0UW5h58smkWDj0txBzj6ZsrbbqAZN7skYgIJ0WuLq5sSnvj0lgcoN+e4DIJIq5fFnXmWuP7y8lHkOybCNTZKihb7cRGU9QpBdXq4lkmn4ywFVXXalzgAw0ausVI0rmQzKJWo1m5rxeOVRrdRk7vvnN/1oJRMNWR2siX0zjrT/3kzh19mF85b67EGHMT2wksFWDBZ1fvPsIPBNUprR7hFTSAAB+XAwA8HWRB2i5j9CTgZ+9RJMeATQBJljBr0s2kCuIKZFNZ1XjDzpDPOuZz6LgAZPRVP92x6c+i53TWxpccLCayxaQTcypB5z0Wxj3N5DLVPHG7/8OtFsNkBDS6SZQqXflAcBejelmBCjJ9hawz/ojSQnGFN3BQF+r1enPYXUm1zfTQji8JBgyIIDlPbg8EBn6rJ7Bfewd2lpNsOspsSthM6aIZ2yH6/twXbvbG7K2jGMwnKJabWN7p47+YCI2yWg4UU3p9x7n9K5BKU0fKZFPp6NIZyhTpXSJw1D2TlZXWX3ifIo0aDAQQK+F8gUPAPgJ5gwE0CHGmAVOhri58VAktYAXbIjRkD4AMQwGhX82AJAYj5GnU+Kwg+mY+ZGcRJgxEN2dlXkdoRatg7m5Ad76ln+DSW8Hre0NlNJ5VB8/j8YjZ9A8u4U0aV9dGgDGNGCgjks1CTcBeiW7CIzZoJiFgRkVy7xH/trToZo/oqejhEkCqkjjbAc42RhhvQs0kcQwnsYoGsfYTRGejF69WzTaLRCekPu/+5vkQpqpfW/YgMZ/v6c28e9EvaJcwDL3ckWS8wDw7rts9jd2OC2MK3Kxz2uTSEojZ/m5RJVMa+kBCA8A8LNu5FkW7y4AIM28nPQvnA6LEq/HImggdwq3+bhUAP8GqNEzZNBDyDM/Aj0uKfnOOMdNfXdbZ4sMY3FNWpwivPyHq8h9iaYGWHe9PXe9B55OLu1EwjEn/HSeGz3vAysEfRQdlxDddKn3ChJJfaYmsjfka/Q+DuYzISq4izVkTJoKQgeTu1+tRsAXFzPYzU3A/UuZgUN+A3IvM9xUe32+B0D4reGZvI97CX89fL+Gv/cCkCq06e1t4v3PGGi1S+P/1gEAAl5ENJ3howcgQ0DkDKzxgI53l1bzCFHmqTEl7Z9I+jNuvAFl0unmStjY3kK+WBA9VdN/NvhMGXCFAVkafBA2qZx++kmvAV0WM6iiaTB0BcxUUy0ehpQYscEZEBylIRSbOiYJxBJIJpKaqtHfgNTXERusgLT6MVr1TawsFjHuNfGKb78Ft958OaKDCgaDFtKpGIYji0caDkgXzqHdieL4Ixt468/+BkbTHPoj3nMxJNMFTIModtpVzC8v4MX/4iUyAPzLP3kXFilZabdRCNjYWtM1mAEAgRgAqaExdwgA8N9nZnaOpeJ1/2yCjP7v6NG++Rf/2mCBC+8bJ9sR6GVRamz6eeCaizKNDrO67mQDdDoNHVpGr+VBaPsSiz3+xwlDaa4kV9z+oKef5Z7Ew5YAAHcwvndkYRAwYKwg36PNrTrqlACc2cZWpY3uKIIoc8jJIuC+xOab08UhI16fWgLgiwCbJDkW0TcJALATlY4/xJwgAEAd814A4GISAB8DmEklZwDAwkJZAADb/lhcHCY1jyx+/KRcYT08/lziwnA6wqVXHEV73BMIkCnlsbJ/GXEegg4AINigRjfkAcAHPH7Pl9HY2kQ6EkEqElMywKDTsYmey5b2zLMwvXkvADCY9mUGqNj4mLNJnBKUM/CNkzbmOlMGQNmOzPr6Emy46877w3EpXIMYjgr0Hi5kgPhGX8ZeLtudQwFzu981mLHJjZmI8bXuAgAxgQA+mi8sDRDzzChdKrY0YfHGmG5+rT2TzA3nacHXQDo9G2RrcmkSSnZigBtvvkVF9fn1DQHMC/v3i6FHTxDG+pWWV2UQGo0zLaUg0JnN/uL8Is4+dlJNzOLyspp+MtXIMKAjNgp5opVmTMCpYrej6at/LYygnI67Ys+QGs5YVpkBsriPxhSHRtbMsNWViz/fW8oNNshGiMWlEafZGbW2BO44kCDLgftdu9fVxJlMJVaSj588rWnq2fPr2k0IAnDf4Lr1tY2SCvYAABowOI8GMgA8AMC9hdeeHHI2cGQi7jUBrLVakgDwDOTzIgBACQBTADwAcO8DD6PTt2ZAkzyCHU4fzPvED2b8MIbvua9LCOy+8HnPRyaTEwBANhIbDd4Ln/rMJyW92gsAhCUAStBQoha9WGNIk2VBOdtOBctLK3jhC14g/beZWkzRqTVx7WVX4cf+3f+F+XwJ589vIT23hO1mG+/56w/g6488jEy5bEkniQQuv/IavPvd75W2mjUc3eoPH7kU3UEf65sb+Nm3/jROPfIgivmMGs+3/d7v4TWverXApVyxjLPr2/j6Aw9pGk7gaHmxjP37FvH4Iw/hO19+q6bU9Jog7Z+yE5pUMv5vaXkf6vx7saR9mgwArgc27UPVVjbYYUM76o2Qy+acBGCgRpneAEwH4J6/U9kWw4OO6Pw6wWDFn42GYiREJBf1XiFm0OjrJr5n/N2+6fcyT//v2tcnU8UY8l4VANCiNwUHnQm0Oh0b7nDt9shgMHCf99mpU6flZ5DM86wHWtUWIqMI5ovz6rcosSA3iwAAwdcRAVUaw9G4l7492Twm9K6Ic8/pi03B/SYRcKIfQbNenw2LjPkbF6DS7fXlw/HqV79GTTY9/pr1Cl7xqtvwL9/wOnz6jo/hxMmHkMyQxTDEmPWJlhDXOs+DuIxvuZb5uMSyRw4A8BIA35OEByH8mmcEsOEns4PAB9kE/DOlegIOJxNJWpjmkKcBqWTCCQx7BPCOYv/yfj0PRjF//o47sf7oOcllyQDgODI2zcokEMMuIuNtHFiL4A3/8jsUg9nvTdFqx1Gt90Dbv0kQaP8hEMAqnE2/EkmCQP2eZAGRiKQoqlXGZHvQYJzUePPzoVTTc9/3DtP82g838BeCAVb78LE4kKAEivcnP/PvnhXg+8ALhlquemJdIHkKz9V4Cs12HxubFTRaXfOTcAw41R2ueZ+xpdnog7LRmOQsKXr06Xik9JqDTFsjJg3wcmxvWux6oW8GAIhFWcAy05ANoRRi0pYMBlH0e3lMp0QBv/WP5HiCOVJl+lxodON2mmk284x3og503EC+NMH5cy388R/+sMj4g2YV8RGwkCrhsXuO49Q3TiBJOkejCbqyyzHZIbWi++rFk+Y0RpQFAZ2R1fwF6I1ZcRKFM/djIidTHiwcnrEBSKZRm8RxfhDgZCeGx3tJbE4yaAUlTOkqOW5rivNkHzY1so8wAOBvNr+wwuhbGMX0CCb/nci9j5zQz5Pd4CZAemznhmyuyI4SGksoziWezipysUvDpVQaQ1HeqG+k4d4uA8AKl1mnaTEWzugvTI/xTAFOUcO0/nDDb7pKpzfR7/BZz+56TLXkRcFXBKAjYlmsoJMB+KmeM+dzilmjhxMA0ARvxkd2Uxl7fNG6/PUP6fqNnsp/px48q4LEaM67Ro9aMETQoqYN57vIiQZXGDVF3MzZfDIjlwek6PP+NXIy6ACKXrej+46vz1BdQ+XUZBonMHS57S/h68wCaCbJ8J13CPDY6yEwa/RDpoJP1vDrey9iPjh7QiFGh79fd5+C3oHQf3bB94IAT2AOXLBQHALnKOWmOd9NfuBjyTnVMxUcE0CWNtzsWUAKpiQzNYXrrr8e80uLMjoiFY1O76SncQ8gsMhiXlT/CcHMhIz7LJ4upv/CG/Vs4gjI/IeHm/TIfIWaEAUqmKc0/YvR1oa1KD1NuFFHhdwy81n2SNxHRM8aIJuKotXYwTOuvQL18w/j5/+f70cy1sZ02EIkOcWguSN6l2iHQRa9fhzb/xh98x9/8pdx6lwTsXgZvSFTEnKod9oYRAcoL5fxghe+EI1KBf/r/X+N/fk8YrU6igk+F1L8DQDgYRiZGgCQdgDAULRsMwKdMVPEArKVRkq8WAGe4kyK+QwhNxr3bpC5AX+eLSCjLuf8T6MiNu9cD9S08n1ldKJM7bTOTLPm9aKk/JP+nytkRf2v1apq1MgEYFGnSUO3h4X5eT0usdhsLot6g+j5CCfPrGOn1lHz3+qyEEtiwqaF0TkEHBSvyffMGGNPZgKoBt5nkjsGgOWDc5pAgNxJZZ6EAeABAIJD2t+47xIooscEEXtK0Gw3u6gJoM6x0RD5bMYMz4Y9LC0tYHl5WZGToqBr4ZjnyYz95UBbSQ4IdiRiWL1kv6b/fYywtNnrkB4AACAASURBVLaCfCkvOi/3Pb6OvQAAPQBG7Ta+ce9XMG63EOf9PZ4izQLcUXZ5h5u3hN8LdvXNYiawGJEMYIj+pCcAIDB3QdN5T2zVU19LXbhAAOp9xcgh/du0+7Odxbn5e7BaUgxH9ze2k7v7nAyAbBoW7oo/Gtm0Ru+7JuNWBEvbL08Ge4/saJX4YKb7DwMAvvk3hiIZMPb93tjRuTHosdhws7nnEdrp9WTuduXV1wDzC+TkAzT9pK0zjbg6XYEEwieoCSeYmCui06LBHiehA010M9kCUqks0olAKTbdVl3NP7XuLHo5ya/Ua+b4PhiIKaIGvd+dTYT4d16D4vyCzAa9QzX3S1KdTYPPq0m/FK5VmuERLE3J8I7JDZZCQiYi/QKSkuxIshaLCozl9JpsBJ6TbPjJTqDBGsELPibz39nw+DNDvj0OACCIp0bEnQfcVwgAyFfHnZ2WgGHsgDAAwAl7fzRWAsBOvS4AgKAGAYB9i4sCADh1ZP335a8f07TbRwj7KC1O88NngK/PZBZJ7xMmwaRTuOWmm3V/8d5KEmDsGTPm03/3KUUAsqZ9MhNAnl9R7fW0gotg0h/J6I+maKRRf9/rvw9nz56VzI0Tm1F3gNQ/xoT9ys/9Ig6tHkC11kQvEsdVN9yAf/OjP4qTmxsI8jmM6HOTSCGZzuJd73oP5ucXMehRotHAgUsOokVzvWgM//qH/hXWT51QY1+vVPDhD/0NXnH7K8RAKy+u4It334tmpyc6O9fJ/n1LyKYDTAYdPPuZz1DTTm+Iaq0h80WuQ8b/lecX0XSsFM8QY7NYqezoHCTwy3VRLJZECSc7gZ4uZAbk81mUy3PI5+im3sb6xjnt+9wrmRrAay7vHd6/zqiU7CXWJ/xdRk03QMAzxVTnOMDQ1+GeJcAGlr/bGJ30jWkhmc4gXyxKwkDmCus+RjzynkhwXUZieOzRx5Ar5DBN2KiJAECUAECBgA0jaFsyCB1FxoglYqh3mN/Oe5108QkKmaJihSfjDtrNKspzJcnnGK149NLD2NrYEFjOM5S1itai9vgA73nv+/Cud71bv4dmrHTM+E8/9eNYXCnhLz7wLmSLSfRHTcSTlAkbUKu6kgAAEgYATJnOMUIkTmzpQgaAZyB74JvX1ANgPHcJAJCVwGQC6tQVr9whIMBrQ7Cki1w2o7g9moQn4zRbBNLxNK6/7gadt2yav/qlr+CBL9+PCIHQSV/PiQAA7d8TEUapNlHI1fHG7/9OdNuUUUzRagWo1HtMTFY8ba3bx5BvAesSxhqT5anBMTf1mACBU2fO2P7v/DV4PcU64cjZiO8X9GjhEnVW94aHjLvf7QBCq+fDMYph4DD8eOHann1Lyg0zeFwTdKJsp9Zoo1ZvSnojUVlIAiepmQBxk62NJmaEGg8iMmSURJ3R9ZSnwgZP6mt91lZIyqu1wBQAv0C8QsC6J88AYHHAByLCSbMPIrecgPXQ60fR65MBwCQAr5O9UAe4++JtoczMpDi9G49RosahT4SZZgzU6BodgknEvEEnkT5a7R2sHQB++M2vwdoKtVBVTPs9LOXLiHYC3P/FryHojVBf34KsA4cjaRN7/R7yxbw1/4y14WSBpg0EADQxCdCZBhhLw2+Ivfn6s3H1E74ppukcOokizvYDHKtHcLIVRTWSwzDBGD4LOvOazT23k6OEWVHkadOzCYKLcbPNyGil3jWfU0UWbqS2kj7PhoNmIGacxPcghiBJo5+eI3j4Esk0kMraZYOdSOHUmfNI54uSKtBFnNo+Gggxo5zTnvBzNibIjEhvN7gDADzNyjfVatAGQ/27v7F9w+8d8T2zwTfHs/tBxQXLi6io0wYoeLqSAQBqmrXwdjX+s4g+F5sVY5HgAABbrNaF6qdmUyJjAKh3C0XpMYcznsxJM2ypBa4ZcdMd/UiMbsNOlsHJMYtNei8ySiOVlcSCzIBdBgcBESuo+V+/2xVdRy62RFo5RST0MNPRO4NHb4S05/NMl+9lE14jP2u9XfkU6rxnTbr6s91/CG90vvn370e4UZ9tUnuAqxloNUuNcA2g9wtwAECY1TljFl2wC9qT17ohgOWi1Cw5YTfhQBuUZ9m4HsPCSe1+UOOfy2Lf2houPXpUOkX+G5t/GlFRqsNMeWlIFRdmzZfR9JkRbNQqMyDi9ME8CTgtYSFH3ZtNqYzmTo0jTY2USsADJ0YHWqWgC+Tx6RX8HWxspI/0ud8yl5oiHY8gn0kgNh2iXzuF//yj34ulIq/DAIlMBO36hhztyToIghziqQWcOdXAe//84/jghz+H7iiFSDyPRnuADPNux22Ul+bwvOc+F1vnzuGOj3wUB0oloF5DkdN7spqiY5kASvYjD4CYYgB555kJoG90XHPvgCyuR+8FYA72VmjNaO9c/26St4uWuz3eZdlzDfO1kGXBSYHog72uEHIWvvlc2nl9cL8zuq8Z11D+HGA4HogCqhipiEUEcq9glrQyo9NZzJfLOvwKxaJoxp1eHw+feBxbFVKg0+jTKCVg+FJUEUEsHggO8XGSNAbS2WVr0oz5SC8xQNBrf/n6jA7uJUR24PO91paje8LuaYvntH2LoJ83/VPw10UBADO68/e+af7McIzXj1PSQj4rxsBg0MXqvhUsLS8qS5tsYu5RyoX3DZSnxM9kW5AJYL5ckPlftVPHpVceRSIVR4rpFqSASwJgvgSeAcCcGE7+H7n/fgRsvAiE0uyICTI0/krENNFz6nu3I1m8mcA06mtZddI3iCKASV8eAEEyJuBCa5gMvDibAxbBc3K9XlhYlJmUyW8oEzA9v84f99r8JF9ReQ4AsA3eARA+0WUGUpqpm5IFpGywxA4aTHpKN5tI80EgKG0pFt6EUWwKL23x54OsZui/4AA0l9TgUwSE7yoijbKNOVx2+RVIMU6PFGO6jEdjSC0vy5Wfq4agss/S5vSHdRD/IxW0skMN7FhGY/zzsWMPo9duYnEugwQNn7TfxUXPpyaZ8Xo03WQTxQaKme+conEP6nRaik7rTyeoDyaoURMrvb7F9vG6MCaYgCcZTDwfCQA0Ghx2BIrxI1DD5zx06QU8/zj55zpgLWPAA5s16HOCk9MYr/dIz53TYX5orTsAzPx5jE3n32/zYDBw/fBhAwAMrCPww0GNSffiNDWm7l1nNUGJscCHzUpF9wzfA9LK9y0tye+A9R/d2r/01f+PuDeBtvS67jr/d57vm1+9GlVSSdYszxZ2JMvyEHlI4tgmHSAxYdENgbWYmsYBBzqJHdxACBBIN8EkDGm6Q4AmcRzbcRJAnu3YsS1rLKlUpRpeVb1687vzfLt/e59z762yZdOks/pp1VINb7j3+853zt7//R9OC5IJ5mpu2sUAyP8cHb4nZyTnDhKEVNL2sblqVXfdcac9uzAiOB/Y42A0IQFgIocMgO4HJ3avPxzkCH8wuQT7IEZ41FLzxF/WG+q0OvqBd/9RmxRnEmljqoIlPPONJ/XR//gRlXNFq18HuYLe+6N/TjffcYc29vZUWFjUCL14oaTf+/2vamd734A1GlcaOZgQfNxx15169StfrvrelhaqFZ19/nldvXpVd95xp4FJC0ur+uznv2RACs8YYPnK0oL6nYbuuv0WrS5WbdKZLZRN818p0xQeaGtr23xzoM1Tr3KGck2ZjG5tbdraWlldNlnM8uKS9nZ2VSxgolc3ScDy6lI4r50pcHCwZ+aD3OMlmmRLbxkYSIBZdAsafWDw+FkdfQAc1Iu+WUhxopw0TmJdOjS2JANAM2oNPBLYR7P5nMX6YdrJ/sTn0DhblFwqrQvnL2pxeVG9MYklSbXrbcN55kpVM3GsEe2ZgX08ULFSVL3VtOeT5wDHd6j4MOMGfXyDOvb7brtlgNh3ve6PqFk/sD2IrcYNO7uebpVM6V3vfo+9BoALDXq69daT+ls/8X6dPXda//yX/qkeefubdHH9nCrVgnm1uQeAe10RcWnxuXgUAaSUshrY0NOHaPw/5tmbpM+eCTcN5XpGCQCxgEiRTZbOlD+T1tAMGn1g4EwdBiEDFTJ5A9qb9Zbe8OAb7L2zFk9/4xk99vmv2sTfzLwBg4fURgmlRsQH1jVfaetP/vA71WrU1O0O1WgktF/rmqfbOJtVrds1Vh/XhsEmAECXc4LeIovUWTp3/rwBfLAvuI6FfMGko1a38X1CrzBdF9N+hvftHy4unPbKXpBy2bhOrHPWe/S8iIaRXMvIPHYQMTCtje07Vh5jYvpVWAAWRc39GGvvoGa1TNwvaPtZq3Z+WdoITMSkMST9/KI/RxqZtn0nm6EeQdLWtTOK35vBb5CuxdeReDgCAGbWPm3eHQBgOsbUn28OPR/XczY06Bq0vnnVWxWNhRP3WIPe0PQehp6aU7rn2foPBdtAW8gEHq3+WNnRUNluTxnTyHhp71fYxIdhmjFQr7evUnmg177udr3nPQ9pd/esBsNdrR1alQZ5DXY7+sYnP6vbV45p++wlzVfmtL69bVERPYykMlmVUxll6Bi6aH9D255KqcdUA20D+j+MSpgqm5YiYaY5GP/1QJRTeXVSBZMAbDUHunrQ1KVWQnvVY9oXhwUOjRT5kYbEwUVEBhsP7pNgvO5mZ/Fz1r4AMphewcPkqOaMasfUiZs2VH/YUiaLlphM06y5W/f7fA45jqQdcIMdAbNGdgKxkO+d0u5+zQ8KiwS0MbYVC6azC7rn60Ean6FY8xXc+2dN0HhI3G3VG6px3/0BIijgtF8Ku4HR4G3x2wPmRdIUAPDfTyjeBiJE/wF33+Z1ELVnxfV1OJ1vaPb6RjAYQib9DXr4yc+yv3cQIDax/v/r86OdoREa0OlYwjPm4/SPgyRQwwFYitUFBwBCXjAaNzaKOFXmdQ/Q+GEQB+oI7QpfJQqlULDEqQnfg4aVF8Hm7EVuuLZcH1s7XhDZLzJ4eV3hfc9SjGKSgS25GVDB7mu4Dg7uuEzjxo8bwYJJEXQD0MBU2S5tAGRopsznIIABFNVs9qY/Y9MyHwZfCX6gtH2thabafm6UaCQTZirFHkJxmi8WVJmf0/zCguYW5o32X67OTRyjb2QbxO8bdm2bzFvefXCR5rqgMbfpFfrEsF75Pxs51x+025vekCUeIgvtZ+H/0BuYm/GlK+tKphMqz5dt+gaNkue/XJpTfb9uh9w8Rkps2hy8RHQnm3roFYf10GvvUH4hp8beFWXzI2ULOY277BF5dVtZfezjn9Njj1/WmfO7urBR0+Z+W8tHj+vitQ3l5vKaX6jonW99RJsXL+jTH/+4sv2eVsoFDdsYSDEV9smcXVoYChYF6DcSiqJnYvmH37epa7BPQoPB2QyLxq6J5cyzr0+/fnbdRGDHD0D30rAp4aQxDToOm7S6z4LLQbwZ5rykuGKikMllrCCcX5xXuVLW3sG++TdQIPPZFCo0TyQjXL22aZppJqiQfUcIvJBkIOfw2+aMHkAGew/s21NUndcRGQ+xkZ9cn8l7naCME3B36gEQ97upwWk05DNtvjEAmCYBuHTdYT7ECU2ezTB95iziCOU5KZdpqAa6+eablC/korLJPUvs+XIgmULWtIkAOJm0geGHjq4pX8qbaSzU1DvuucPcqatEYzbrluVMrFqpmFOvVVchnbTJzuZzz6q9s6vmzg68TYvaNdDD9h3PT7R4qbCXGv4R5Dp2rqUS6g3RYrY1GBNHSQKNm7ewBPHRsXQViwR0szzWB2cbxTaF1YRpFJvBcDNgbiGzibIHp+t6HRPNjiiYIivAGy9b5Q4EJ6SD+p5TWblugYEEAMA+ZiZZhbz2DZyYN2NX1jJABROw/qCrYiVrjAauaWfQtdLFTUYHZgq6UJ3TH7n/tUbpH3aQpwwtYgwdNo7/mJR28YwBGMrkVChXpbwPVJgUMqXmQvFfmnFdoO+GTVPN7U1rxKDYn3nurOXRM3GDdovJqfMroJD3NR4SsduzWoU1N0yntMPnlPAaSdkkv9VDw296N6sfsvmigQBcayju/KKJwXtjc3dLxcWyO/kbyw3zxIw146bb7w9VhKmQK1rzxJrk3y6cv2Dmjuh2WY9mTmpnQMyz9BqD6w9QaFJDjXX06BHTjttkNHiNTGoVW3NjAxioPbu9oXZ2D9TpUlwP1W61dOjQilaX581rBaZnrd7R6TPXQorVzMEW1kh85mMBH+nlph1HZpXL6zWvut9eN0AGTWmtvq9a/UBnnj9tvweYDC7JoQaaOnDz/Zmaupu6s8qs2UpnbH9++Lteb+fAibVj6tZauu+ue/VX//L/ZIwQppiJfEEX9vb1iU99Wl97/AmNM3nlKnPab3Z05MRJ/ct//W9s+s9ZBnAytCjWedX29/Tgg9+l++6+S6163eJZf+3XP6LDR47p5KlbbaJPisPpZ5+zxo97US0XdeL4ET3zxGN61zvfYeFT+Dzgwr530NDRo8f02GPfsM/f3Nwyl/qbT95ijT758Pyf60fTevToUfvzkcOHVCrw7CcN+OPeAVoBBgACrq9fMhCO14dkChCC55B6DwYBsp0cMgCTg4wnWna+HxIBUnVghwGC0awC5vHhyQBtA8pY181my8976hZrsl1qxJ4EoLS1vaOFhSVjD+Yyrsnn/RVKJaulYSsRA5jPFVQqlm14wCCCupF1Oxg6+433jA8A9HcbEhge7A03Z+X8XNX6B2R31LUnjh1zEJr0EAMlx+a2/94feq8xOdYvX9Rg2NJ73/sn9MADr9WlSxf1wQ/+bd1//8tNLnb8+BHrq5KWuOLgldWn9B++2dkAhv17UjuGRLG45vFLIurZB1zTsxsgHjAHNpDJKuk/hgP1u12rHzjfALV67Y4qpaqataYZJT7wuget+a5W5vTcE8/oK49+iSA2q5d6HbqUjJKcA+2alqpplfM9/cgPvVutxq7qtZoaLSSVbvy322yoj7EiLKJU1szO0/mitvcOtLi87F4knZbFq/ozQH/hxrO0nKxH6gqTqoU6e1b+wP339AivT2JvMO0hXLYGqML18QbdjSMjEMrO5vV3OC+9GA3fi+GnlM9yro9MyupArEfissY2rm2pWED2AjuOnor+NGcSd5PIDdxc05t796PJ5zMql4nBxGAViRUAT896SpckUQ8GifXDL4sMANv1J3oI14RCyffpfzbDRKqn9AwAMFROjQ5xVRUNe0S4Uci4yYTRc9HjmNuykS2sWCT2L2PGeyNlmI5Af5o0h0GNYcZwHMjoNohmayuVbuvQ4az+2l//U6q3zqtY6WrvYFuLS8el2lDnHv2Kloc59TdrKuaKqjNxzWVU63bMVRWGQLI3dLNALgEGHqFLsZ7EEpYGNv2wh9MaZl4/zTNU+4yG6Zy6SqneHWi3Xtd6L6vTWtVuumLfgIgToz0agu2HIYvN/JgtpsabI3MVDg8fGh1vcD2aw0zxzMURNgRxVi1l8qDyNIagn0zA4JblHTTg6ynCgnMuG5qlV1viQVrbe1AB0wFucPd/o7JjjBholpPqPy5OX6PeCNh3nrqgs0BnAQCqajfpcbQy0sDZbAAJrFi8AQAwQABYPtBY/N+n9HePC/TYPJMYTCL0olonsh3Y9HlAr58aX/9+7B+vo/PNggCxSZkWh9OptmVOx43apk/u1u1TJt5qUiliXyiMcmgvPWWCYtCuWwAToIZjEgdtdsAGyXpMJoy2GCmp7nRPwezfw+ESN7Rh4/ICyw8DRhoTZkBAMOMEdsLOmG3yZ2QFk0YmTHIn0/dvumhBHvAtqU/+yQbr+QDUi2cK9OAJEHvKiFZadFrK3Xsd7SR3PKtCLmdAoenzaAx5Pxwmdh3HuvnWU0bvp2Auov+Gtk+6R3D1p3A2JJSJHhP/mPgQOlFv3r3gB3CZrkfPAedOcY2h+MfoFisoQvwbhV5kksS1PwVlpHKupLNnz+r4zceVSCd0efOyFpaXbD0c7Ndt71lbWVUS+lmzodVqWctzmD0NVEg09c43vlQvuWVRyo3Ube9ism0bNIdhNjOnUS+vs2d39L/9wq9q7dhd+p3PflWJ/JyIr8rPzWmQGlnT9o43vlGXzzynr37mU8qPh1oo5q2RYzropmR+w4w+ZtKbwDwxAHJ686cBGD79jgCeNRKRARD+byaBo4FH5gWGRuQOzXpPGMgXJnsx8zs2ulFuEpkFFuc147bOtQakga1EI1upVlWdr1ohM1+dMz1ls9G2uCL0fEz/+cU+B9Op2e4F41cmlJ4MY0Ap6wHTJfb7yQGPXMMn76Y9nqxy/11keV3XKgRX+VggsP9P9rPQULr5X4xUnAIA0PaS465S3IMXAQC4dFD8QPLL5YIVbCdOHLOpbpQT+f43dcyPDBUzuzWdvrSytqo8AAJ7S2KkO+663VMYclm1200Vy0WjExYLWQ2IrMq6LO7C17+u3v6Begc1JQEvDZ+LV8CN/hwkmUazRkCSG5nMeHPM9L/T75hr9iBI7EBgMqWCfY/rPgzT9Osfoxfjjn8du8h5G4Hx5s1/NIuNCzLSJ01GPSnyAmiARhfjYZv602g7cGlSAA+ot9/DXgGI5lrRnMAeOnbsqK5eu6KhOiZnSAC0AXaMBiqUCrr11CkdvfU2jfYOlJxflEjt4AUypaLOCLnojWbLmgiovTB0kOkl05jNFpSm0W4jjYC2C3IzNrd4QEcDyPFkWEFKgGs4QDiFADFXdV144aLWL63r4vkLBjajKzagySQLyNDGVgM1OLuDrA15G/UOQwKP00pbxrbVzcg0un3LIofqjm4b+56t+o45nQM84bKNqS2NP/ePqTPnASwdi4mDfZlK6eL5iy7vQMEKeBUBPzPIC7K4IGGZTM1GQ504cdyaxehsTeOBtwjrz5hBGtlZYgaJnQAAdDBUHdn+jmv82tqiMpbc0NPeXkvPn9vV+DukWMW9KjZJvCbOLt7TK17+Ko80HA20tDSvVqepa5tX9Oyzz1hMYYpO+YbhRTw7zfSNIRQsCJoYwKB+zyL/xr2hHnzNa3V0cc1o/xmiW9N5/dRPfECFfEn5YlEH3Z6O3HWX/vpPfVCPP31aS4eO6NpuTSdvvV2PP/2snnn2jCc8GFNprE6roRLMj1ZDb3nzG3Xi6BHLtOf9/dYnf0eve+D1NixaXl3TZz//OZNN8GzAXCwXc1pZnNfB7qbFB3ZNzz+0mEBi7yqVqh599FEdPnzYGmCLZk1nbHK+srw60YzTMMGe4LxfXJhTJjVUuQxTwCnZpXLZsuSr1TldvrRujbzHJDoAsFClSfaUKRgDNHeAV3H/nXhujN0bgl+ACCYTM5q2MwQAbAAALE6TyF6YYay5wGCZBa03Nq4Z3Z3PgZUE4IZMxkwyiQbMIK/BgwYZDKBi3eOGja1L30QyWdLkb0gYzGw6rNNcoaxGEwnOwOQPJAUMB70glSvp2JEj6rba5p8D4P0P//4/0Ec/+pvWW1hTn+jo7/zdv21718c//nFLcSgVCrZnUUcsLMxpbr6s5ZUFVefLBlYyNOx02wZMTAdefu65P9a0nmZv9s/xvZi0DyR59v6CEbZfqxDV5e6rQTaYNHPLYr6o+eqC9vcODAgEBLh6dUOLxTn9X7/8qxq0GBRixszem1Ea5linpsUqEuu6fugH32lRo0QpNtsklHBcZlXvdTTIp9zgXSm1eyMlM8iOGlrA64PnadC1FKGDg33bSy3lI2GB8WEg4Syi2BNcVx+HWtLP11ADzAwR+ZvoJQCgaQ05sk8DANwrKLKHIwg4YRLYNXUwArCWj5gYED2qqEeJW8VfBGDBh8TeJ0bJHT/fr7/pGQNzMqliESYANTEvHhAABgl7o8eSwskzICgCANOD09+pRzPR1LGAB8plYQM4AJBIQNvChiGvVm9ew1GRoABDJwAAoEMZkZ6puvVeQU4AAIDhjAEBEQDoBQBgqkOlYokAAJMYmuBEEoSupQ/93T+nwWhTS6tJXd64qJXVm5RpJ7Tz2Bk1zm2o1Euq3+ppRMY0FD+mfO2uRo22Un0on2G6P3KZAFMOm4IydTCNLAdYyKE3RyqitgAAUhqmchqls+oMyW/taWuU1dd2xtpNltTjZmNghJtjmMSbg7YZKrE8g6FM0KYgEOOBo7CzgoMbawe4F5pJYwBw+LaUzadtkgKleDiEFkjqAnmhLB4fvYJr+BWkgUy5w7JS2tzZNQDADGes44b6CEPDC6LrGt9Q8E4b+esBgNgIRQCAhjQJfScAAN64e6nmen+PR4rrKR6ENwIAk8ntZFIdTfPGNgUwIMKivrzRiN/TDoIAAFxfQU7/9E0mZTc8wDc++H44B3ZAAADcaCrozoMpjL2OZEoMaQAAmE6bkUwoRGhQfNLp2d9MGTF96bc6RvWjQTbtWqh9KYbseeE9uuDUAAVDFkMKg4EAAQCYEBTQrt/AAIjXc/a93Tgd93+byj1uvH7fztgyfm7AEgMAEDTMYYrsAMDkVfprRLMU3Ls5PGiuQcUtlsqiFUEwU5pfXNCxEyd06PCatvdYv97IWIxjGvqwN/v8GVAgMhzcLMrBKNYN7xkU2gG24OQfwKZIFTSqah7zJhBRtIVMVp1KyEeMB/Q1778maPmIWB9pZfmQHSIX1y9ocXlBSytL2tjcMNrtQrWs/e0NzRWzquaTqu9d1aHFkh55y+v1ulfdpUHtikoFDte2huoqW8yo32mZZrNUWpCGBXXaaf3cP/llKbOk59f31R7l9fjpF7CQtoQT9OSPPPSQnv3613T2iW+olJQqVujVzNwp3mef2ntEHM+t/QtGYLEBDjfWUzFiPr3fQ3sizLh9aqaJtxj7uad2T8tcmmuvecPXhmi6+AwZeyc+hwE8MGp9ZLaEgsMP2JAzn0RD7c0SgBBb88L8gpo1pjctK1bdjwBauicBEIdmj4slvzgDiilxdClgT+YsinuzT37Ce5yYG86wIybz5Zmn5TsAAN5QuseARSnac48JIDQ92BjfHgDgkIZqaiSVLwAAIABJREFUz8SyVMIELqe1tVVrhKJPQ5SQcSnNHd/ODy/QekPi3PJaWl1WtuhuyWhSX3LHbUG6NjImAAwAEhmgho96bVWIYmy39cJj39Co2ZLaxPRyonihxzNpusrglH6dhMgwVIdLKMAs1CcJCNAzEABPHtgyvI5hemzncNQKc10ilTsycibsAvvZ0/vhTb2z3nyRMm0JnrLmI+Ov0UCAySQmghX+JezTtv+EAtdAgChzGY3Nr2Jzc9MmjzQdS0sey/XUU0/q1a95pTq9hvZqe0bFPHnqZt16x21KVCoSkX/Ntpmkmethu2uGerxG09SSL27yh4JSuaJUKPj67TOdxAfAzwDAeq4DUaWcf4DGJEIYYyHpk1A3FkypVCgbIG1ov61L8tqy6jTq2ri2ocuX13X12ob2D/bMUJMLUymUrT5iaGEmgOmMOWe3afyNRgtAy3qCNTg1z2La1Wy1lAZoJLXHDIOZ8hOb1rPXjkyO+0qjxO8jC+z8+fOhaaOZB8zwe+ERo+6h4jfS/8FM3/o9kwAY5zgwlDxiFAd5Xp8PX0yGEAAA3LTbbQyr3biVhvPI4WXT5pO6srm5r0vrjW8LANj3DoBn3PdZHwY4pzK6+657NT83b7dubq5sdOoXzj+v06eftuk0wEAs/uN5PMuXYj5mdYI1U5w3TlHut7p6zX2v0Cvuuk97G9s6dexm/e4nf1ef+PgnlaehWljS+Y1r+qsf/KAO33JKO/t1VRdXtLVf16nb79Iv/5+/qhJsgFrNQF9MwqBRY5rHIO57v+ftKmSz1lgy6X/6mdP6rtc/ZIyJ1bUj+rWP/Lrm5ucNAKBuWSBydNDT8SOreul99+hgd8fWa61FDN6cAWNf/OIX9ZKX3G7PB88wU1ca+/m5BR0c1Kzxj2cqyQDFQk69LtP+BWtoWOtMlaE+IyPY2dr2iSj+JOmUlpcWtUpjNxyoXndGgbGMIhsERlcYBLBGaKppujmzABEAA1zP7uxXKNsH5MOHKFFbt4ziAOSgrw+G9h7wTnAmIKyovMlsAJxZ7zwj1NOWEFAoWiIGr9+YWMHIu1ouq9txt34YH2j9kcGRlrC73zBgjT0eAABJFlId1j6/v+Xmk/bsAzoSpfv2R95m+xkJINC6T506pr/yP/5FXb18RR/+Z//MtO0wleYqVZPOIekCO4QFgI4EfbhJv4owWHLmw8D6tol+iAcFBPfz3GveCIrzd9YzBNNTzpi26dS9vIvMOZP7GhAwtgHe6vKq9nb3LXK5UWvq1a9+jYGEzb0DfeVTnzP/BOy8SYRhWEoa3KBT11wpqcy4qR9419sMAOAMbHf7Zj6aSOfVAZDAwwBQcEDCRUKjZFa1VlvzS0v2TNWadQPY6o26TdTpmfLZopIJ2NSAPx07i+J7j4O0eJ5Fz7XpiX8jNzb0CiMHA/BF8fQQl0IBLtlzb4W+//LSyM8nTyELddKMUbmzjdgP+trZ3lOt1rC+OpNGmuUSKZgHbqDLqQyo7Z4oqRS+EQllsgmVK7kwTAaUdSYAJoEmC+BlRQnABAAIL8bLJEzLejMAQF+pBA2rAwCjREHNLq60UwDAIvxoZqEohJRim44bVXRodH8ruqD/83D3XgwAgDTpVEycsTNZCsED/ek/+z06erygVLahfBHaZ1q5Xkq6sq9zX3pca/l57WxsKZV3x2cc71lsqd5QWSXNbZWDvEFud7dtaKs1ZBTSNBVoVrsd12pyoFE4EpkBksohmM6Zdq87HKumnE7v9bTRS2l3kFBNWbXTJXVJMTANrJRLDMzQIgv1EYlLiOIboPFjamMTKCaUHlPkDTQ3xyUAoDeZnJuItXFzHaWVyRK9mLUNKp9hAgK1h2lMcFiYAQCubWO8MgUA0C3/vwEAgg4gNPWR/u/T/VkAwKaiNqWOOm7fQiazohkJwCwAEJE1awoiE4CLYN/HdUsmNTCaa0wViM2CR/JEGuCNTW6cRs42wjc2/E5tmj2S4+YXfQPcET5uDBM/AB5W0zpSzHJPssriWh7MlSydOzjSUvCzjnkvrLUBxRyMCdYYZZUxTlyTZXKDUMBHvfPEhDFIAGIzZq860OVnGQCzAEBkBMy0LDO/DW7W1400v/VnvtjXe8qCOzTGbxO4Lj5xTqa8QDT1CY0+6R5Oj+N1QqPEZDGby2rt8GGduOkmc+7HjAqa95FjR4OAyAESPpfvZ3FTUOxigxsOW8uix2CNYiLIMlhLk+ItTBVjM8/34SCMf+Zr+VzQ/tn/x/cfG1dfRylVS4u2CVOQQDGFTYRucWG+qlQCcyqe744ae1d1bK2i7//eh3X3nTdpOGgoPe6omEI21bMpN49tLu80UKPPFqvSOKP6wUBPn76sX/ilf69Td96vp57fUHuQ1deeeFbluXkVc3k98tAb9MVH/4v21i8CDaqYIXrHCwDfT5wFEaf/0fjOtHcBAPACPMhruOrBLD2yc2y5BSaAsS4AAIJ5pt37IAcJ3dh1g6+JGeg3LSQ/FCegXmi8477AdeHZsv2vx5QoPCdMWvNFddusA2cqoDUmmQN/E5B4GFzsd+yLBoCaNImixl6sTykCADBhN3C9Qlyfv9RvDwD44R2u7SQGMDCaImgSTBT/WwGANFNEGCOFrJaWF7S4OB8u9dRvIeqKTUVlL8n1jUwUF5YXVWXaVvC85EK5oJOnTlph54knAwMW+L+BEsO+Ua07Vzf09c9+Xmlojv2hslwXCw1gggDWwhTFZVR2peJv4jpI0Pe2lMwCxjCcHok0Ar4JRVcym9DYAIBekKNNi1DX67v79SzDYNaQNkoAIiNrFgCwvTeAM1ECcN2dDGtgAkaZvttBa1uPBlrxXmlgi9bM4RUCnRizSQCTvb0drR1e0cmTJ7R87KiUTZvbvl/7MKlptNStNY0i3Gi11R2NNb+yomM33yxVFzDh0LjnrEGjHdOdxl98DyRSNn5DCtkzPwibbMIo69NceaKGPeUUoSGuDOO9fLmqTqttev40AANTyF7PIlMPGnX12x3tXbisnavXtL27Y/IYk2Pk8ipW58y0b/3Khur4FVhsH40R4GvG7heGafjgNFsdtWFa2iQeBoP7AdAMIWnjeiGzZP/m44Xz5+3vOSdgjUIB8EjN4EwdEppcEogcJGVeOjilgxbghQFoZYwD0/wHwGkGAGi1+tra3le7RUHu08tKuaibThy2uookq/X1a7q2yT6fe9FDL66PWCfENe4ShJSOHTmhW26+xSQ5Jh1NjXX23BljANBomU9B1MPNMBUN3zEmZFhvDA5gtpGzniuYZPDld91nIMD+tR297K6X6W+872/YBBODverCorbqDf3rX/t1PXn2nEpzCxaJtnzomM6vX9V//vRnNb+4bPeItYKJ6JhnvdcxUdQffc+7RELRyZtO2kSZ9InDR45qefWwLl2+bKBAuYLBN3VdXyeOHdGl8+f0jre+RXmMCzste/bb/ZENQJ577jlr8o8dOyYm5pyf7EmklSDlubaxaRN7ziC8W/g8zqZBv6m5atkaS3vW6Sx6fZu4485/5coV26erpaIOra5oYW7OUksAhnlGM/l47/zpjlIu27fH7r/BoIVnmOeXetFkDeaAj6FcTcUS0bIkHfRsDXsiCGZ2Xbt+vJ4FfGZMKpSx18S/WSMMYNbl/O6bcSBnSwNWRfh+ABKAhttb14ztAXBrBnndjvKFkp57/oLV49W5iqrlklH/ibxbWVy0AQL3jQESzfXpp5/RX/oLf8mAi1QipY1rl/W3/uaPaWlxTpvXrumX/vkvKouPSRqQkDQiXOEB1NhboKbj3YZZKE2pa/6J+eS988xGY8Qor6EuKBQLgc0Q/H/Mo80bZtiamVzBDVXNI8i9aybb/1gmeSCuENo6qSbV8pxuu+0lFjfZrtf1lU9/StfWr2o4ogvKmMwBifSwU1MpN1Ix3dP3f8+bDQAAxOBcxyEfAAD5aZuGFo+EPv1PRr0RPj99lQBsMmkbxCTwzul37b7w/BRyJWmcNqAqnkX2fmYGabP13nX9QfSrCp/goCdJDgCf/UnE6SwDwOouk1b4F5nkwoaaMKcyVuvZ2g0DCKtrAcRINkmmtLOzp73dA2MBwJDA48SPWmQH0VMkJq8x5ef8AiAYqVzJW9IEM98ktaZn4tm/22t6w8tfbd+Kb+ri3NgA3QgAYGbEposOzgGAcQIGQFWDQV4eOxgn2eS7OqJJOxMBACABckddAgAYMFK6HymkNzIAXDWJcQMvPJXqKFfo6O771vTDf/LturD+hE7eclQHtZbSnZHKzZGe+8LXtZZf0N61HWULRbV6PVskHDQ5/C8TxEx4E9vqYU7SU5Kb13MnZgAAJvZG0zYjmIw11kzXOaegR43J90bPl0iKrbSRymu90deF+kjXhnntp6pqpQsaoFtOjpUZd5RP9pVnos8UH1fdRFpteRQHGlQcaQEAvPawWcUEAODm0RjQMHkeL6ZAJY3HTAZACacAgCkxeY2AFVz7cdIyhf+wAQBes01GDQRwunGkDcXqcNYD4HoAIFJHZwCAiQ45ZnGHaL2YFBBMt9xvwCmA8eNbT7pfvKl1imF8MGPJPztRcnpjLAAM6AhTAf4eNM5eOVM+c4bP2i+m1GyMbkoUpkoWewjrY2BIrXlO4EJvYudoioXkxeMHmWpYA289kjexk1oivGc+z36F3SWCDi/+jmf/xXVhk879W3zRjdfz+k+ZBXsCB3zyCeEagrbTgIfrw7qEpmnfN+G50quH1nTixAnNz89b4YiDLvpCmnOKEChce+jumg279kyAmSbQpGAOF9MlYpPv18yv1yKmSMEdmP/Par1mJ9HQ+kD7jdoWQKHogmsTwegdECUGAWzDGXthftEyfZEzFCgeRn1Vizk1a9vKpfsqZAd688Ov0psffrUSiZpazU3lckxT+xpDEYT9AGBuTVVwxWbax6GkpPb2AUAX9RM//XMaZw/p3KUD9VXVY0+c0dz8olHhv++7v1u/+R/+g/q1faUGPWWh+PY7E1qYN9k2+w8gQARsppN+BwhmZTbeWHj2bFh/QUphTAAkAFbIehM/C67FhIsJthQmq9djTcDMIas26Lvj94jMJCb73G/Whe1vuOb2ewYEuUu8y9HjpC6CoGaok/HizHZUAADTMEZD0eD8b940fvjGA3gC2M9Q/1jW30oC8F8LALyYBCCl3reVAFCoIQFg+pHNpnTs+BGbFAVCTaDDhiaI+0vTGM2coMGOhlo7elj5StEm7jAA5pfmdeQ4jRATHabHY5MUsJfiSwDVn8Lv6pNP6quf+bwyxByNE2acBgAQ2TEGABgnYIb+H5//YDiEBIDGHwYArth8Ok2SeQckBxDZNMZwN8gI/P6HGsTWRDC1nRiPBjAvNvdWZ0z3a7vXwTAwLNugtfUz1J9/n6CwbKFT+1YapzM0h0y9PI6S9Tk/X9XWzpYZ8q6srBh9dm5+Tg8+8Dp7BkQTAtfS9lKX+Wm/rv2dPe1u7pqxL80SHhT5uXkduemkMuWSmh08BpY1GjrAHItJkyPBFBu6nAB5BhGXTO3xa+D/5kY/RoQ5skoiPs1olMkM5znoY9RYKJr/Tx+dOs8AYHYu500+6SWwExotAy54phgYPHv2rC5duapGu6N8sWQygDH3gUQU2JThWe4PAG+grhPDOfDpajppjCqowg08SIoFew+A2axFrvMLF877mYUfCa8eACCAtM7VCtcwSAFpALn2t9x8k02NWa8wAviZ+B14rKPP1vgZAEP1Zk9bm3vq9Vgv7kOEueqpUyeMAptIDHTu3Lp291h70ejrmw/A2TNiFuSK67RYqOi+++4z/T/NFcbNL5w/q+fPPmeFONM4l7hQcE/Xqe0nM7JHT4pxxhlDqV6zrVfd93Lde9tdKmcKSo5Sev/73q9jx096AkN/qNvuu09/9ad+Sl996hlV5hfVHyd06+336N/8yq/agIqYSZJBahhqZjPmOs8Un6HTD7znXdrf3TV9/q/92q/r1EteYo3wiZM367d/53ft3DXJjHk9jXT7baf09JOP60//yA/ryvollYt5A37wG8C47LHHHrNmH4o8en7AABp+0kp4m/gCMEWnTsRA7vjx4x4/mSRdDK01UhxPXkBaQZNOPQlTwIdznItjdYKfAXsg9cJe7WACIHtaS2SpOeMPMJ33wOSd33PfYAXiAcBeQexfsVx240o02EMHAKhZOHv4M88R0gQzJJa0vn7ZjRVzOZ8sN5q2t8zNL9jncl3wHADEpLEkveDqlcvmQcAKIOGAMx+Q4MKlDXvfNOvEHDL97/c6Oo7fBdGvtFWWwHBEP/a+9+nrX/26sV5sXxz29ff/3oe0u7Olz3/2c/r0pz5lwwBAABiQMCaMaZBN2/5uKiIDEkl28OcYNok1lDNAt0v2nJAE08EkZSZLnZrb+o6ZUBNfFAM2/P74IM9llQB0JH0gAWA9cI1LxYp5IPzon/lRFTIpff1Ln9G5M2c0GHDfMQRmqDBWYtBWITNQPtnW977tYTVq2+Z0Tw8EAKBUzuIa28Oumf91eiOlciU12gM18FiA+ZlJah/WiwGGfbWa+E0llYclBVDQgl2Nr8qM5GGmzol13429xWxN7DR+5CaAUki2/SyOyTPsqfasBxCAN2iM1UB7QsvvIGYYBMICZjiIXNWuacqABUA/JKX4wjD5N9+RAU0+Rrmw3GLKWkgyS7jHHEwAYgLzhZQxApKcw4EBYCD3G17+Km+3AqIwPXythbQcafMAyJIAwKS8Y0aAbgKYVW84r14/a2YG0P9BcXBXZ7bJCop6aBgA6F7To77Sw74ZYQEApIhSss53FgCgEHUGAABAqUzW6L6yubZypa7+4T96v86c+6rml0qGLvb2m5rvp3Tuq08pWeupV8ckJW/5tGg+QcvSICq8Rzv8PbqIm9Jttk2fbc7tLI8QF8iDCqLllEqT35lGj2aahcfvB9ykUlEbraHONxO63Mvp6qisfeXVg+KfSSqT6CqbGihnlH6pN06qO2Ym6Ncpb1pUzzn26UZwozfUbmgTQZywWUhc00QSd2BiQRx5QuPr5h7OAIgAANOvwShhTrh/mBIAqpo4NbQGK0zs/6sAAK+qw8eNAEAoytyqNTTCU1pg/NJZE7v4YMZNKD5437YZnmh9b2j+ww+wyUc0homRhjNIfgp2BQAIzQUFMvTMfM7YAExTzBgkRE/51BQ+7NgMagCaxp2204OZUoYN1GQA4ecbBSkAANbYxsSFsFHZxGVGqxSb4EkdHg6tG5kP8VoxSbluVHvDxboOALiB/cStc8mY/0M0mrNlbGQW9zTg/ZDRimaQ8ox4qJVDq1paXlGxWAnuuNOISw7eFpnVnY45EzMBLpSKFv8GPY+PCDjRHHG4ceDy7xQO9l5DE8ChTqFoE7OgF51dJxStTJjMmwA5QIjaNOph0BbGdTSrgfdDMmFgDwX7zSduUrteU317WyePrimjgZr71/Tye0/p7Y88qKNrJW1vnVMu31d1Lqt+j1zbhhs+ES2UzJnBJ5RmDk7bOYe46oIEZ1VvjfTE0+v68L/6iJr9sk6f2dY4STRcRitLS3r3O96hX/7wh5UDPW+3DGBlahwnUD7l9+bf1OLB+R5pijeTU+TeQcjg62D9vz938VG1gzHce2cYuKPthGUQ1tAk0jHwsp1h4OydyYE1cVD3In2yToNTNmuHhqIODZ1JA009xqDR6M7wqxADhfwjOMXzXJAlDwXPShKTPEUneafouTYft+KprGGC1AeqeXSO/m8FANz1/8UlAN8JAIgeAJi3Eelz20tOWUHH0xWTAhzYChPkYALIdXDQZKybbjkpXLusGU9Ih44e0uLKohnQsj5is5tElkdgwmikfDarJz79GV157nmlewNlcXOneQQQ5+dZ3Buu8Q5kXw8U+pqyxgeTKRr81FgpIoryaUsAMJZ3YqD2iPvq953vERvBuOdGbNeLpsjk8TVJoxen+9MWftpMRpdm49QFw61IrXTf2KQyFJKGLAUmE9cEYi/XIevg+kF9XzedPK5L65dUKhf11rc+YowlAKagL/AoP9703p6uXlxXbfdAiQEgnGs3qRegplZXD+mWu+5UjklmikI0L9GAcqN7A+1u7+rqlauq7R9YsU6zv0T++vGjWjm6Ji1UpX5X2+sXdfn8eS3lcyKtAVCZiS5vBrow659iFACA6X+6WFaqWLbXOQi+RgxDqjyTTJx4/SZDMJ6vxd1iSHL10rouXbmiK1c3tLW7a/FU7h2UVH+U0H69p0Kxak0TNYqZAwNmGwOAnPOMG1ba33msLgCA7eH8mCRnpN+fyYdtN9HdH5dA1zQcWl0yEztc09l3LDoSs0O+kakGAACMP6d6o6Nr1/Y0GrI23SOGE/b2209Z80/K03NnXtBBjTX14gDAt6odpmep64nvvfc+HT9+1AAAbuPz587oytVLxtawlJsALk3iU8I3jYa+nscOc4IpNPViWon+UA+8+rU6urxm9P+PfeTj+q1P/LZK5arK1QVtbm3rL/7Yj2nttpdorw0DY6CVtSPWGP37X/sNLa6sar/WUKFYNACAOqlSKph5H0yA/+4977apMRPtL3zpS7rl1K3W/DPx/vwXvqjl5WVjpbFXY0pHQ7p1bUPvedf36flnT+vw2qq5/+832uZVgQ8OAEAsXDwNIca6jkymBXjG++OcBQyw8w1DSlIOkd8BXAHKFQquh1ZCRw4ftiaWNYA8t9fxe0/DzForVUhx8nQfi7W2Q8qbKUvwQAfeabuMhOuMNAWafYvYcSbDGJx7zeDApjM73SC4bwAAfwe9n7XM6+S9ZjFiSyFzaNh1yuRyNsyA/l9vtKy2ifRxapOtzWtG/ee5gMq/MD+ng1rdgCrAQQYIJ44f08H+rsmwDhFXaZ+bU6N2oCNrh/XQ61+vxflFY0bUa3U98pY363X3v9qYAv/gZ3/WEhXwG8InhIcL+RL7eJTMsNc7OSll5pqwLyOgN2s4bcO6wKyc1qJRAuvNqgGpxvD2pCaun7EoYXsG/yQboIylaxsbuvXW23QNc95GSzedOKnV1UN665vfoMvnntYT3/i62m3YZwW73owvAQDyqZ4xAL737Q+rcbDpwN9wpHqzYwkebqU+VLZQUKszVLZY1fZB0+TZ+AIgP8+WkDD1jVFqzvzJjHJZfBh8/0jnGJhOGaLXM3xmzJFilxIOpAnZLWj/rcaEtRbWi9VaZkbqHm+TAQmDmWAIaLW6XepgShvNAid+Sy5DARDrdvva2ztQg7SJYNpE25pOEWPuAIB9GBDgaWZM+mdBAIAAaghkILDTrUd7wyteSec4YQD4oerfiC82E8AUNwc6nksAEqQAJNB9ZTRMgjKBOPGy2GRBzygJ2dBoXl2XkDDqvwMAqWHfWAAAABx6HETRm9maCfMAcPSD7hvzo0ZzU5ksyE9HP/mBP6tsvqPeoKZypaTOXk3L6ZK2n1/XhSeeU6o3VhI2At/HspH921O8eNScZ3Nzg0Ba7fZwA5n8W3yF1SRG2eb1+OHkxoAg4Y5xgaZjpDNSM5HRriq60ivoXCutq92k2qm8EsWCa/nNidMnCyYnwJU6SXJA0vwPbIZiOnOnvFG4s9j5lS9kbQLKdcxk82a4grEx1A+bTAeqOeuO9woAgDs9n98b4ILZ/UM1ARx2OUzDAqbopOAO2ndf936yfysGgD8W8cgIyy5OtuO/BBq9L+wg8JwgjZExMaWfegPsD4Pdpci7ueEB9p8c9aPh9c82IP4Nwtf758UGx9+PyxMMyQ0utIa5AejkMkqT2pDjkHB38mgg6HqdQP2jIe12rACL06nZ5pTfTzRIk+vo8ojY6Me1HEGAGwGA6UR1moAw+RybOJDqcUNnP1P12Hv2M/WbPngSrIGcoJohos8AMwr/hFE9yYQ2IM4a+ZIW0PKtHdLi0rJ2d+um96PxBm3e3t7Wfu0gOIGnrRCZTO1np9DBeMZo3LBtwuSez7VplNFloU0XpmkKFIqzNEwkBUxc0DuHv+fzrbjtezRO1PzbDmBFRspeq8XiZJKqLGHiU1NqNNZCsahjK0vaXr+gcedAP/LH361bb1pVatxStYIQr6dOY8f2BCJbWu26ShWKHTanosYJfD18osouQURQBvpWpaLadk3F6hF9+F9+VF/+2gU989y2kpmKGboRz/Sud3yPfv5nfkaLpaL6rYbGA1hN7L2hcbIplPs0GA8gsGxsN4sMlXCvvfn3Gx5TAeL/4yKwz4EuicngjIdAbPBdjBQkBTPGlWbSGJ+fkIISODTWkE3vD2Cr77dMEfdqNfs9exyRSl6McX+Y2Dh45Ki4ezlEONnc5cOLdnPWaSKCU/1HEwAgMgBssYdnzLT2kz0qTPJmn4/vIAH4gwIAnAFRAsBRds+9d9lhBg08rv3p9DwmVfjd8wJtrFMvudWo9z6NT+j4yWOqzFeMCsovq9Os+U8oh8M57LdUSp/7jY+qv1dTstMzCUAmMEjYq4zOHTxyYkES965YhFNY9YekeDhOgAwAOQBAAEUo8YA9+b9PAIAQ3+fTFwqbeH5MAUbfvxxgNMAgMBACvj+RJEQAwM5W38zD+vLrRH2AhUw0pHUVHmA6lRWu/CQBdVQsE6fV09333KVTt56yAi5dKlrtQiGqekP9el2NWl27W9s2+U8Oxqrk8f84UKFYVrFS1TCZ1qGbb1bl2FGLycsUykqM86odtKyg7zTbFieGyV8xX9BctWKFeqPV0H6zZiaDS2vLWllbMWC1U6vpmS9/WbnR2Exls1CShcGs+4KwR7HnRgYAjT++IeliSblyxSaYKXLKSaNgERCbBlBr4JHv3xhptszgLKt8qWQNw/rlyzrz/Bk9/8IlpUoLqjU86i2eVeypDAJMB01kLsOQAPAAFFy6eMmAOhIgKFF5fVMZjbujc7byrBJNiSka0+tcNmX+F/UaqQxzpo1m7VlMK57UTv8UAAAgAElEQVQTQeZDQVyrt7SxsashAMCIpg/DwL7uvvt2YVgFdvP0M8+pjtyaFKcX+YjrMjIB4v7kf+9JT8eOHdcdd9xutRqMmiefelw7u5sTt+1JfNisTCYArDSFmH0BAAB04scAIzSrlB55+M0qJnM6duio/pcP/h0dHBD7mVUB87rhSD//z39Rpy9dVmV5xdKe1o4e19efeErnzq+bd4MzRt1zBA16NpWyBASGRj/4A39UVy5fVq3e0HPPPa+jx47ppS9/uT79mc9ZBCf3knXOfj0/V7Hqd211RXffebs2N67qyNqqnn3uDDlhqjVa5gHA17BeoyFvq9WeMEO4RwAEe3sY/FVDfTbSuA+j2OP4MDaEsUXDDIBgcr4wWSaFoFwsGhiBWz5/v7u34yydmVSZ6FQP7Z9GnxSPRoPXZptcaF6H5p0Bpd9MEsOAyWnbngAQyLjq84wnPNkMEIDr+czp07ZfuWmw1wrlalXLK6va2toxz4CFpWVrjBv1hn1umxjAZPD/SEjHjx7VC+cvGngGk4qIxHvvuVuX1y9pcX7ePEdgufAcZ1JJfe4zn9FP/eRPanEev4SxmTf+rR//cfPE6Hc6+ic/94+Nbp/DLb4dJMzGpuAapidgiC9zwFt/r1DzJ/Xs5FyeHHg2OY8ldKx/PejJ+yI/Xx28tb+zWhbvMmdb8TMYogL85FiT+B1kPDb75PE1PfCae/V7X/icJXIAAJACY3LxYUfwpMu5gd71vW9S42BLoxEShrE6PaSfLvWj2S2Uyqq3+sqW5rS5V1e9NzB/gDFJNqW8eQch9zYPB0y7MXQfYC6MjH1qgjwLYkcA2k1or/+wI8mOJa+peX+sAWoRY7tGNn3wnYnX174o1GNx7ggbAh86vo/XnC55Mn8dY64yfCfcPqVWq6OD/Yb935nFDAcxngw9rtWwsXZzW3hAAPpPlr+lyeXSlkzCujUGwEOveIWXghYL5Yi6MwJcApBO88WgZIEBgOttAABo8pVaVKeL+ysvkWkAtGi2i7SZMDntCwCg7wkATP/5BRjAm6CBvBEAsEKVDGsbExhFqNXaUaE4VDLT1Ht+4A167Xfdo0Zri+AX9ZtNHasuq7/b1Nce/YLyI7RzI2XNMTFEvYVCIurMogbDEgJAxHs9c0mFDWBSAKgYFtkWyXXBeTEmV9nlZaH1lCwXNCiuarOX03N7Q71QG6qZKUuVebVBpUGjgsmbTxto3j1XU6GQm1AQQemCiw83E/ScTRpqEYUEaKsbTbgTLYYojsb5IR4BAPR33f4o0Pc8BQAK4h80BSA2RTEGcNAhBsMRQDMDhO4Y4k++MwBwPSHYkcrQeISy3Y0F3VnQGvuZ5pe/j6y66xrnECHI37Hpxo/ZB9xJTyE6ccYx3w/40PgblYe17A/2bJMdjeYylitvfNFwjcfu/0BxZb4AhfBzoqu+gz1crwyPNQZYxASaC23YbCZGit6wWDE8Y144m8oATR4k+sU0TPHrvxUQwvUAHQ1nQjiUr9/sJjT4FwMADJkPzQYHQGg6QsilxikmRSPlikWtHTmsQ4cP2zQfPTdmV0eOntDm5o5N+lvNph0OFAD835sAny66LiqsDSbv5ssgKxA9ceKG2MR4hs2wNuIEf7aoQ49HEeF5xb3J4RQZALMAANeCAgdqI7nGaKqbA0yEEspqrHmor7UdHV0s691vf1gn1uaUGNSkfl3jUUs5JqBMLkIsYqYIdXigdgNpQ0G5/JxNozickomBhoOW0uy7oNSjlDr9rJrdit7/P/+cRollPfXsBaVzGSsW3vm2t+lnfvqndWRpybT/ZF2blCgkk0SndWMAWMxE0I+bUWc04ArrLOj/J/AYB31A6yLNL1QNrnsNQMEkSs/zWxxsMP0yiKXr/N0oKEQKjaEWBw+CAIL6beMB9MKCfa88N6ca8owMXgBMHWvWkDja7lrcyVQiJnWYFtGLwwkAEAq9WJD7YfntAYDvxABwOOPFPQD8fV+fAjBrAvidGADRBBA5GdvMS192r00W0bMaCyBoN6ES8jrMydqOGI/cRPN/250vMckbAEAik9JNt9xkTS2NrqXQONptDUKRIt4maCn9p3/77zRH547hlAH1vj7MS8EYT9TG7sIfWWBx/7TzDA/dDNIoGf2fGMD+uG/3nFSHVA4RTN+LsImCaAI9zWxE0+i0yDKygjN450QTUI+ZnBZmAADOKHBPuWkcajhSAOCTeB/wNTwrSEUwB+5qzOADx+xR3wqmN7zh9Zo7tKIRjC08Q2jaeGP1rtTqamd7W1sb16z4zhH7S1xvu6fVxUPa26vZ9D9dKuulr3udhP5/b1cqlnXxzHnVD5rqdXrKYyaL0TBO0mZ1DW09r3K1onSBmKueCOnLFtHol5THeT+d0ebTz+j882dM3433B74WMBlpLu0MhNWUx2ywYD5GuPsjYSTBJVVIGzvDrh2tMD9vbk4FKM9QdisVy4LH4TyZJZ4KDfHIwAP8kD7zlcf0jadO6/LlKwbksjcyWcO5moKfuhIAwFMu3ETt0sV12687w76ag569DposaLPRy4JJYPT9wSi5Wilp0Gvr6JFD2tm+pptOHPMBTYjDsgVInWV05pQxADaubqvTBU3AdNMp4Pfdd6cBALlcUk8+eVr1BuvIWWXf6mNW+udr28+kuE9BeMCx/t5777EMe6Ihv/zlL6rWODCQ15INg+bX1nisa4KcD2d75GcAmoDPRu9Gp5zO6fvf9j1KDRLKJXP6wE9+UPlCWeW5Be0c1HTkxE36X3/xl/TZr35Ny4ePWp2XyRX1id/+Xfs/zE/0xY1m0zToZMxT41bKBYv0++E/8cd18eJFPX/2BZ194QWdPHmz7r3vpfrIR35Di0tL1rhTX2Iod2h1WRtXr+ihBx/wiLph35rUx594UoeP36xnTj9n1wQmHIA9zfvi4qL9n/UHsE8jQ8TfxsaG0f/5XM5uvC0sknI0tqhral3WENfEwHjJWB9rh1as0d3a3DAZyIoNBmgyvf61ZpYuJwybaKK4tpztAAAwBqze6fdtHXDeIx9kbVJ7ARzH6FFLrAGOTkKbztl6BviiEQOtgAHA+cMkHjYW379SndORY8dtqg9LplAsqdFq2WtjKBZrVfZtGvtTp27Rk088rVJ5XtW5BW1vb+mVr3i5nnziCS0tLBhDgKEX/cgtJ0/a/dq4ctWuG+cJLv8//YEPmtzidz752/ryl75kMgH2IAwAAZEA+QHjMkn3Volnt3GnAqvV6OYhRQlQ1sxjJ5JSBwri9MdqyGiIHc5SQD5joMUhQmj4YW9ST/H96WGQfVDTlcsVtVttZyBkpB9891v1+c98SrV6W4V82QAAZIUZvM/UUTbR0nve+RbV9q9ZhClnvqWjpnJqY5Y67FtfVGv2VKwuamOvrtZgrC7nQyZlJrQAABjPUldWShXrKzutrkVM9wF7Q8xhfP7j9D7WiZOaZBbAC1J5rztdAsCvQICenDvsp3EoOYkCjOlgScwcOyoVi+H5aU08KvjZ0ZSS1wNQw16KGeD21q4Drhm8JNjjpwDARMoYwo65febzM0ZqmjAfIfx+YM0aY+bN998/dk0cz6IfqhS6PExQBZAAoPdH92/UfyQAoPZ4AIxTGqiiRKJomgqjW40w+sqZIYMNtsytmAIQ7T9UwoGSfQqKjgQ9wpgDYV7BwWX9Gj8XACClYR9EBBSpZT4AlfmR7r3vhH74R75fu/uXSNVRYtBTr9bSYq6s07/3DV17/pJKyqqYzqu+f6BquWrINtRjdMQU7zyE0J+4kEyQyEblwbu6vm6HTeOgpvlq2bTaMx4uk7xmWxQwADIDNXmjuapSc2va6mX19NWaLjalVmFBu+OUktVFdaCc9PoW5VGEGt7tWT68U3x5NKGQeEYvGyMbmC+YhKGiLKx0Bvdrp/bR7JMFy6ZueZUg7plgygTAkMloa2ffDm+8AEx9R9OUIkVgmsU+w8EP6z8oKsOE0FxsQ4Hnm2vMzHTNPwCA5SbTqIXNjg3BorSgfwcNTAQ4YuPg39Ob82nzHqb8/peTzXyWQhM3sUiHn4IN0wm3Ib0xStC4qIEe499xQjV2bbAjvjce9AAHZjJkDcSUejpbBFjdEuj61lMZjT9pLIChRdklVJ1fsMbF4DRHf4wVwNSJJi1jDBC/ptDUeeh5TxYMSUQQPgFmKDmdctu7iEDIDGhy3WsLmzhfP9v8x/vnCC6F/BThjNP+qRlTcM43bbgvj9mvN1oegA9mm+mURd/hOt4EgU6llCsV1ei0tLy2ptvvuNNAsE7fXfeh+RdLFV24eNmKuAlTwW/RhG1h4AofsxzRGZCI3NxZDwB7LGd0+hQSIP3R3C9O9jnA+Xv0gbPO9tFDIU58YgoAz5gdIJWKFSg2IUlIHSbwFH6NmgaNXS0VErrt2ILe+wNvVbd2RZX8QMPugTTqmjGPMujcQG6h/WJURkwn94GDAjSe1ALuN89QXwcHG5o7dkSdrV3lS6uqNfP6zU98Sf/qf/+YusOcJZ2cuvkW3X3bbfqXH/5nWsXVl+K63bQpMQ7wZMVm886wIJKLIhOdKdpC9maTcUQNvrdVE24M/hRWW4f9wNms0+fJii/TXXpjb1Npm/K7n0B0vw9psHYr7ak3yRLou+vhAsY3mexGxpW5oAOioj03iq83Kt4IOmgdNeCh94vneKTwTMw4YwRhfBHGUgiRg5OiJ+h17fVbsT8DUgaDuFnYMgIA4en4pkg7/3YWzGpeH/5nJrbs30kVstQf7A7RAC383EC7QftcZIrRxGRyWaduvdn00OYWDnOFtTNjGmQFmQGWTtGEArx65JAyhZxF8PVGQ919713ufJzl3OgaC4U88EI2ozxFAQ3c3r4e/+LvKdXuqkikogFH3vDzrFtM50xjE/eOKeOIno9Jcs9+VqvTUCafUa1VU66QdXPATErjTNRIh4m+NfaBYRUaep41brcld9DQMnWiuEU+yF46ObmCebwRxZxeSXFG4c4ZGuVDNNVokvHuSClr1NRStWSvMVfMKFvA3RuzvAM99IYHtbZ2SKXlJao1c0RPFotSt6dRs6ut5y9q0HQAd0wR2O1ryJnI1Jm4qXHKjKFS2byWjhxVlea/VNbu9pbOr1+yPZ8zspArKjVOqdvoqJAtqIw7f4ds+SW12h0VKxUtH1lTb9TXxSuXjVVFQ7W8sGia2f3tTV06d0YdDEiLeVXRtvb76rab4er42ZTMZM24i8l+Mp9VbdBSIutgEdcUSjSgEYU+tRvbLiD2/MKiqrjChxhW0wXn8lKpovZwrAsXL+mrX/26zjx/1mqVSnVBhWJFrWZX5cqctrZ3rVAnQhAaMJ9XrJQ1TA9tTTqjw1MGMPpiv6ZJwMXdfDCSYxVyKctJp2+kKTVPkwAUbu8SCU0DTtZ1Ts+fvaBOh/2V5h49csao4PcGAAAGwOOPP6VOh/3jegDgRqbfzIZyw28ZwhSthnzjm95gNVuhkNOnP/uoAQFMLA0AiDEHNv2bfhhohns8UbisbZzp80XV9w60UKrq+x55h1KjpC6fv6xf+qV/pdVDR3TQ6qjz/+jM3/f+H9fq8RMaY8KWcz1+vdnWY088ZdJSSlL7nsh5AKZNzz4wAIWS/JHvfovW19d15eo1nXvhvN7+ju/RU089bRN6S0xYXNTG1aumX6fh3tvd0Z/4Yz+ozWtXtUBevWTSgZOn7tAXvvRla+o5X9Dl8/VxcMD5CRDAuQmgAMMPKUCr3VTWTLepe3q2VzmTy4F/q+8IGC+VjAHC/c5yfQFM6geWXkDzz9mPwR9njg9Q3P3fPL1yTn+H+eGTVWek8PrMQ4Mo7H7f1hl6cPYKXPFN245eHJDMzC95wnxtAkxt7ezY+2RqjxEnZ8Sx4yeUzuQMAKAWd/YFDKK+D3f6A2P01GoHZkroAC4HL41YxgANJBk0/nzukcNrNijAkJzkg+9+y5vVrDe0srxk1+uPvOZ+veUtb7Hs+A9+4IOaw7MBDXq3pzK+Hxi3hhoyRqNEkz87fk3KBf8myrWme+5kUAZgzwBhsmQjUzYwqXiynA5wA7jqZ3T8MKPlvLNsADDwiQDc6bXruueOm3RoZVHPPPO8JYJgEkhMZSknjTr7miuO9aaHXq3RoGnPfrPVVptrm8i6Z8QI3T1MN9joObUwY+/01ODaUZNjdmdKBPeTaNYaVgMBUHJ+NdoNpQC1qC1gEiWQlHr0M2uX9ejTR69cvnmQFtz/6edgJAQ5dxym82WATQ6MQt/HwypnEpRoPs31Y63y7zTmfo3wNhm5TAMT1iHSLjKik+YHQKpCu0ONWFIqRTLA0NYZrzPKYFn39M6sFwYJlNKAkvSb/Dx+JR542cvG7nLulPhoPkDzBmIwGqL5h25II8HvO0qQKQgAIEyFMCQq2MR+SCbV2PWs6M4p2jxHHcdzaP8wAHpK0+jibtsbKGHRD3wEpkCgZjsAAEKfNcfPtGno0Rth3NDVB//2+9Qf7kmJhiFJrYOGKqmC9i9e01f+0+e0VlzQuNHVqDuwzNo+qHWhoGanbZmgGP/ZJkXBZHEVfQM90NGhNeKisUH1QNxCAxwnXZESPUwM1ed1ZTlcodrlNcovqJGq6vROR09cqyl55JSZBI6Lc8qXqmrV6hq2O5rP5c1N1WKSaAQEvQXNldPe2FRMP27Rf4E1kM5Z4+8aa59IjzBRJKowAACGQAUAYHN7z+7BHwQAsMMrFK3T5p/X5FT/sZlSOJ2IP4PgWTqAxYWxfmKDOeHNTHST1mZM9okprT02mt7s+wTcm9vYhDo9kD9idhI/Zp3G7WsDE8D+fUYW4N/L55uYVVqxc4NUYKKvNTfp619bnMYbIGqGSFzzQLsFIeUwis7jSqhYJsMerZoXrUYdNMdUaBmY8oTEgGCiaIgqnxem/4bSstkG+rnd90B1n51mfyuaIptPfL83FjJQ/JzKO224J0BD0GtPpu7hPkW6XGRmwJYx4ALaPUAAuruMM066w4EeeOj1anY69uzBBkKXTdd14eJFQzOrc4sTRsSkOQw/y94z05Y4SZ6UsgEk8Dvonh6TCMlguBgAEMA+QIBGq2lrlEKEw8enAWyMXmhM3ldAsikWuN4cAhwcHPhs2PFwNK+AfFG7TWiAKVVyKc3lpN7Buh581Uv05gfuUSXbUnP/ohsB5tOIiqVRWqMO9y9nAKvSFOgcRmhh4RFkXSef5J73lCwmNagfKAljKFXRYDyncXJJ7/nBP6tS9Yg2dup645u+W639fX3yNz6q+s6ulubnzQCIYgMy/IAmPwVVtm+TMBoOaIEW5wYgO2E5OW0/RAFbA28RlmGa7/veTNTnDHjn0333EQAIMAcXvm8ACAwMCHnfEcwxuqaZ0swUxUH7HxkAPCsM+iMAYKdEmFb6wRwYa5PFM/1eERiI+vEI7kz3C5c6+rMepno3AADXbQt/CABALm2Q4YsCAEymQezbrbrW1lZ08y03mYkT95LCHmdnX/s+QqdYddaSN+ilakWLK0vKFnLqMNlOJnTn3XdYUURjPkYPjdKOIo0NqdfVfLGkc499Q3vrV5TtD8UcLg3wAtjHvhoYbTzPJAn4zheM28IEzopMWAW5tNHo0Vo2WnXly3krupiqd3nteNjM5k7PGApazB8AqTnqB9+PEL/KnwHCjQoZb+i3iAH0r/W9nkLUJ5s5c4RmYr2/V9cyDUmnqUI5r3a3qUIpp3a3oYcefr3WThy1tzaoN5Seq7pD/+6uGgd1XbtwWeP9NhtdOI8SBgKMe2hYx8omMla/8OwqlVF3nFA3RVxwRj0MgUdkoBeMHsygIzlmep9WNgWzTzalomGuzs2rBG0acCZ4zPCum5gC9no6euyopTz0tjd14bnT2r26rtSgqyKgLM2zAXGRZu9NPbpjJu/JIlImnxB6HKvve+bSH/wkmu22Gs2WNTO8BgzRMHcrrqxI+bwZIFJ30PSQGLC+saknnjqt02fOqbqwonSuoEyhZPR1mvPtvX1tXNvSQf1AnUFLJeLP8kSoeXqH+RghgjLPFqeyknlORvp40NXK8oI5+kNv9mMdqVnKPGMq1XltXNvW9k5Nu7ukoFA0px0A6HZMAoD+P5Ua68knn7Z9eJZCO11KU13ujefm9M/UPR4B96Y3v9GKbX59+rOf0nDUc2ZNECPFKcoUAvDxh7Gh4jk/AIxNWk113+136RX3vkz5ZFb/4Vf/o5544hkz3Fw6fFhXt3f1T37hn2q/1VGmPGfu/2jO//OnPq1Wu2fXsIuGngY2GF8CPjItJQ7wtltvsXi5drujL//+14y+/vJXvFKf//znDXjhNTmoODIKPU0J7vv33H2nRQnCmms1W/raY4+Z6eDjTzylo0ePWqPPORlrDqeHj3RwcDABBvi+NENGP2YAgXM6qTfWoENN9nvv9R1pPG2T5R49smbmeaQBYJK3ME8SCuyChgohxpdpt/UtRqGGOcx0msGasxxpvCMLwIYWFq7Rd+aFSQaZEpcMMOLPUPMBnFn/NJlz1Xnbi4hWBHyjBoYpzBSe6w14trS8an411za3DTxAe857wvMpMnKOHztqtcfW9o5KAGht+qqkGeaVCsgcsrrp+HGTAxxdW9MXPv85/d0PfcjeJ1/Ha/6bP/5+AyQurl/Rr/zKv1W1XDHdP/0ANZmtKWPuTSjLJv2LBrHGiiKJLcvfBYatAQPRUNbXf2RcxQJ8Crz7lwGpWAhUmNnFsyjuykaRR1Yd7gmSAs4naqmkBjqxtqAjays6f/6yGdxhGNhu1FXOS8lBQ5X8UA8/+EoN+w0DAVt4SPSJofU0syFmhjC9EjkNElk1emPtt3tqUo+yb1ttNVCxmPeax5g3eL9kbD+rteqB3ugss6n3jAMCUwBgFvafkTxYj4YBKtJD5IVc4mDoHjywaMxtjdGgU+Hl8Y1yCYoBXfi25GCaOADA/73WdFDGgCdkXpwjCPA7PYs0bLeHpM0qlXYJq5mh2sw4svjHJpXx9e/xgMgBbCBhz0dGie962X1jqGxoXNzt3OMQTB+JYcHQ9f7GANAUADAGAArKhAMAGqHV4gHDUANtDZFDnkdsUyY8AAAByL2PDADya3GRtfohAgA+JTUPgDEutU7dqpRx7txVrtjT9k5T//jn/4oKJSLBtlQqpszhMTtKqTzK6KO//O90ODunzuaBCqmsFb19tJTkjg5dX4eQ3i5UmDCxUTBtpJmBegZiak1kyKG3AtZZjZMxA0m5PVJ7ctj0c6Ok0tyqMgtHdKElPXZ1X0/t9zSYP6xWtmILNJfOKdUfWbYyLr6pPNMGNDMdAwEyyPQozAyRGqnThuqBlwCTe5zlofknbXJrSCfMAHQ/HB7hIKakhAEAAMDU/w8CAMw+3ZGK7bSXoPW3JLZv7QHAIvOYG+scJlSiaJx0PQBwPRMgfk2ksEcakmlofFzgQEIMfg7NSCSQelkQ2QzRP8APlfhh/2pRVv43s5Pj+PMdSIgRUVMPicm03HfG0IfQ/LsW0ZIYEgmb3kCnLJUrdk9cduBfYzMPywMNeikKGTZdHEVBFM2gjqxPzGiGxkjAEZ2DlesSkfZZYGa2EbYiecLAuL6McQAkLOiQ084hZABAaJ4pGg3AuREACkUFb4RD1d1Uc1akNtotc+ZdPbymO+65Ww0AtExa5UrVmnBMcigQOCDMNddyUsP0c3Y8Eqf8M2BAXEa2vVnT6k1lBGhsMw1gbZzicI2iZt+aohA/yIFEsUCBMesCG3X+bI5cezZifkWDwdiIGAAzSmuQKJt2LTloa6Wa1lyup0Hzkv7mX/tTah+c1UJ1oF5rS71OzRg7ufy8lCxLw5xMgAwAYHsfImkAAM8gtr8zl/Sk+jvbylQW1KvjpVBWce6oPvbxz+pnf+5fqFg5qre+9fv17/7N/6E0exQauUbD1xVbFdfDaGDuSEzxgE6Q55K1BsV5cj2tSQ8+AYEVgLbY/dEm7jATNog91eFcdHDAJTeR5m/1rx24sfl32cHk2eU37HXhmXT379jQO2WYiZ670TgQEAEAv89TZkp4DCffyXccf3HGGAja/wjgxPUDyB1NAP17+D4VGQCTfce+4YxRbXic/r9gAHwnAIBmud9r6/DhVUsBAABg/zVnayZQth94wcIZznrnAKfAWVpdUalaNgo5cXvEZt16+63OXhP0zLTpg3HZhjaOKSmRV7/3sU+oyrm5X1MBDaxFHbl5bjILhZz74SZDEwAgbKTxGlvCQwrQEwZKxhr/QqWgpgEAOZtm40kAYBo/IrvDt3Y3tnVwJhRdE4MklyKwf3w7AIDrAm0dSi5JIuwHTBotQQLacbFgzCVeI4wF4rKQ9v3g//CnNNjfVbpa0bjRUALTvkZL43pL3VZHZzFHhEBT6yjFZQgxWHY04b6OQzPcrj74MiyWhNpERTFsKRaUpgmCgdFv27Ch1WgbCJBN561AHQ8TZnBXKpUtLxz9PdIpi5rF6DSVMBChC5AyHhoLoJhJW8pSbeuattYvqbazqcVyyWId8TgysJo71kdb2p/ET8Wzj/2BtWNNYPBIsn2QaTxxYObpNLB9nGYbY9dEPqNENmsgd3VxSSU0ykR+DcfGjDx/eUNPn31BZ85fUrZc0Svuf62+9o3H9eyZs0bBxtCP84C1m8zklMkWjKlgUz0D/ylsAW2Y/g/V7TR1z5232/NAQ7SzvWPa8t29PQNy1q9uqFJd1OnT54yN2u3xnjOWL04hfPtLTpkTNr9On37Oalc30Zo9fK4/K1/8T9S7Lr15+I1vsIaT5+FzX/isUW6RbpkJKztcnBrNfDOLZMVvBo+FED8L4zSbTOvtb3pES5UFZRNZ/fQHPmSS0XZvqJWjx1ReWtJPfOhDOn3uBWWKVRVhuI7G+q1P/ray+aIxTaMum/tozK9iwaKHWWuPfPebremGBfcbH/u4Hn7TW+x8e/TRR3X0yBGrg7e3tmzaDAClyWEAACAASURBVGuCPf2hBx+0r8FYj2nzpUuXtH75qkpzi7p8ZcMAIYB2mAP8PM4bGEo0PQe1/YkkgOGbTzadlZCHxcpa5DwKFPTY+Fh5HhjEK0uL5gPBH9vNhundOePmqhiBp42ODwDBzyQdyAAG2/cjOBcGNUEGEAEAJvj0A6bjRuoCNQRZCQaVmYy2d/aCu7/3JTCJ8DFiva6vX9Lywrw17iYBHY21vHLItP0XLq0bcIcEg4m3MYRCCsapW26xa3Btc9P2Ia79yvKKyqWSavs1+34ALhcvnNe9d92lP//nflQXX3jB1juTYzwZPvBTP6kLFy7pN37zE3ruuTMqFQp+2lm8ND4gKZMHuyeP13TRE8Wac2tUWfNuDMj+df0QxWuyKQDgv7faNsqpARjMUNjP2ukjNP26yN41bjmSIybSwVegWiporpDS0cNr2t72mDtMstvNusqoI9VWJTvQA699qXrtfTOww9sMc/MxMqtkyljUsNLGqby6RCZ3Rtpvd9WEjcXrJ3p22HPz0B56+7y6rbZJAWCh1rtN9QLL2TxLjH0SE4+ivC/Iv0ORMWWJen0dZQCeMBTql6BcZq/2M4d4ZzfcBqwEyDFfkpCe5gyAzgwTgIFQYAzb+QdQGHqNEFHZbve1u8ez5vcqgt1ISKcsWr4uDhBd2o8kwIeFUuKN97/KGACgC4ZcREff4MxP80+edSLRNQNAGAAaIwVw90qcqBOJvE22Bn1+AAyAvEsAjElmbUQAAHrK9AEAOkr22jIxx4hJP583BQCMDsrGOmIRQ4VOq1zOaXv7kpZX89rd29V//2e+V3fec1SJ5J7y+PGQpdgb6VBpQY/++49pcHlP6XpfRRB4DBaoqaF6YHKEOU5wa0QLZ3nJUJKLBaNf8O/1Wi0Ur07fNKqomxq7maBpnUca5qFbAW7gkgzCXdAoX9GguqLu/CH9yqd/T+kjt2hPeW3VYDIUlE0BAtA8pTVIjtUddAwAIO6Q2o2ilEk6lBiuaS5fNuTcpvvgk+ieAR9M3wNiz5TFAQAOTqP6pdMmAYDh8AcFAGiwbNoeJtWOKvuEGuAjZnhHD4AwjvKNZbIrfGcAwPuFeBCHXMv458hBn/2cKE2YadC96Y/mf+G1xXznaLIYDmFrINJZT1Bg2hniTKZyAH9wjOlgp1KI9JslRc1kF9srB2UOGmb0Yg7KsXBSyubzluEKcknhShQLxaexLMI1ts00ILlsLlxbo76GKUEszqy549AMGnl+f6MO3t4TKQITZNevbWyO+RMach7ACctipuGO0peYvR1/Rox7NJCKqKpi0QydKAzL83O6+dZTmltcMFYAhWGtUTeqGhsu9HMOW7TwTONByA15nfFhsNcSrkfsySaN28z9d9r6VH/sk17/iO+RyXd0LefaUfTwb2y2xHnRmLA5Q7maLX6jqaAVBDPaz0gVNzBsDPo3r3JpTo29bS2U0jo0n9blc1/TX/8rP6RqsaXUeEv5bEfI/Y2DNQAoRUeZt3s3GtWt2eeZtehUHxsFWvhQB7vbWlpcws5WAlgd5bS509Tq4Vv0x37oz+vy1a4+8JM/o3/0Mz+rTSa2xgpiqoJxF40H0qC0Sy4KBWM4YaZE0cmkhMMxNrk3Nv9mhmpmaVMqf8TBJ5KQsP7iM28TdRpGNOg2147AwRQEmOwn/Bs0cH/wA4IdDN4m2J4/0RNPCQPbQssZ5D1xAjFh6kVpUQDm7F6FyUYsaCIAgPHd/58AQDHHNfr2DABMAIkBPHbssA6trajTafkkIUfMYSf4ZThFFdDEza0SJrc5cvyYPeOZAABU5ufMA4Bml3ufz6fU67ZVhC7b65mjfKrf0xd+5z/pUKWq/kHN6P8enzswgJNzlMbdoJmRmxEa+2DGZM9JAURpdUxqAOWfODhAgHwxp06vY/4UI/Oo8Gc2avRp/Nw41UFZP0jcxG+22Y/Tpm8HADDtZ1oC2Li1vW0/BwCAfRg5IPGInN/E6+HYfvKWE7r//lfZ6Y75ZmPjqsonbpL2alKtqWvrG9ra2NJ8eU4HmzvKD1NKgbJxXexZ8EkMAADgfAoZAEkxiTTlifoY7XFeM50aDW2CCQW82Whpf7+mXqdvE558rqhjx064NCaRsIi2xeVF00nD/jMNZ6UkLVbVJq1pPLZn3wZ6+AIRc9bv6eLZM+q3m+q3/M82dea5oFEYjjRfqhqww35gRWHAwLjXxjybLfiDzKuIBwoO46WCSToSNG4Wj5xSs99XG0O3uXmVl5ZVXlxRH6+EXEGPPXNaX/n6Yzp36ZJ9PnGvND2eo+5Rg2h7cYw0H2turIGXgF3QdPtqN2t67f2v1u7OpjVE9dqBSTqpRzhj2Ed7/bEODtrqtEdqtTlDYV558XvzyRNKEweVGOr5589a7WqpVRPJ4fVAwI3MwOvBACpDT2N63QOvM/o/jf/v//6XjfWSyzFcmAUAbKObhTttajsxTmVaignaUHrXO95p0/+rlzb0ix/+FyoDBhTL2mk09Jfe92O65c47tVNrcIDrtjvu0sc/8VtmPsfAgdLWwBriO6G3h4aZe04z8La3PqLawZ49Y7/zXx7VH/uhH9a5s+f0zNNPGZWfBpRzAjp6q9mw+vc9736XRdkxoV5eXtJXvvxlG0rt1Vumj8fVn8YfAACmBbUC92Vvb9fANab+XEsAgMhUNLCD+jRIe5AWGbsxJhwlqX18f1lemDNprlG++117ZjCgxc8AUILGmJ9PDc/P5X0yOPS4Wr/u3ty5V5Cn2oytgXR3/ujzhA6emtlZMoBve/sH9h5XDx226T+Tfnt/pZIunDtrdQNRxtWFRbsH5164YNKKQ2uHrb7h+znzKKNuu6OVlWU772AZFIq48ee0vLhkA56drR37HM7PKhHHw5He9c7vsya5gfdNOqmHXv+AXvnKV1pD+Pd+5h+6bCKcsxgGcv7znmA1e2/vMX3meDOzr3qf0bbGPNLw4p7qQ4gp6OoA7BTwj3WZs6On8fFejYV9OpgFcg9oeBm4UG+x5/Esrq0sqpxJaGlhXrUaNHc3KO5zVmSIN22rnB3oda+5R60GHgLmamT7xHDsTBHORVKUxumCOsOU9lsD7bd6tgeZt0gK6S3yC67l0PY+ZBLFXMEA8n5iqGbPKfb0Y7x2Gnb+zznB39u1iI19qFOu74WcNYH5XzQBjM26eT6FfdQn8SGy1Kbw4bwY0PdlrR6F1edMAAcAuB9mAkjqHMwHM1501nqnM9BBDXZWNGHlrPHkujFpChZTPvUQc6anpxBMjNLf+uBrDQBwLSU0Ib/p0SDJpv9yBgDu/x4ByO+7fgMSaFaJVXAGwCgwANBo0JMzsYYmQ9xHiszGXkepXttZAANeKC+axRanCf4m8RQAAAAI4MYUChnt7FzW0jLRFTs6ftOC/sJffq/GiS2Nk22b5A87Ay1ny7r6+Bk9/ltf0moq+38z9x7QsmVnmdhXVadyvDm8d19+r3OS1COpR9EgJCEYMXgIhjEiWIA9eGmYBTYLjxnWBFtjksdr2cAIhiAYCSQZAWIkFLsFyqlzv1Z3v+5+6eZ7K1edU3Wq7O/7966q91otCZDsuWu99dINVeecvff/f/8XkB7ysBthGCQQs9hjRnsigRyReAIYXJx0m9U0JZJPAEEAXgOiijoonT2iR7s8JXZE/WWWB84AGSSRZTM5GCFEEsW1I6idOovg6HH8X+96L57Yb6N29Cx2D0O02iMszq0hky2gK7O+HuJRD6kgRjbLm0Q9R4SwT1ZCQQBAIpFGyI2HVCkCGdRXDgdIJ4nWf2UAgAyAvysAQBqn0CTXeHkWgPLjuRgiuz76kAsoacU2KZvO4GwDnkzT3AT/egbA9Nv4z7XJnXVgU4PAySHscqL9hJ4/3yiD3hzwawMAPECNRGDaUm68XoMmnZgDALz3wCSNwL07azSdCSJfmKbnfJ4NPeT0JCT1lBNYV3gSCODXsTmj6buBZJaLJJotPRS0T3CDZoPmL69DJp0fgGlhLRnhWnbGNO/eN7Czk0/PdDD+s3XQ/h7qAPCsCk8dVSSTyRS0KTmpAjcJHpTpXE7vhUDH0uoKjp08ISCEUUWLy0uiutEExkz0mFtK7SZXESlTbjNyOai+8fYDE//c2eNlyQsTkMi992nXb0+Yb/7tko5Q4OQsk9HUim7F/BxS+BYW50VLDtI26fdT/1mzQE4VfMQg37unN7LIKJZr2Kt3kcsWEYchFkoF9Bq7OHt8HtlEAz/wvd+CYo6GfPsYDugDQKMhUtGK5t46pPERHdKoHaOpmtfOGdgkMIg0tFIN/f0mUukCEkEeg3EK0SiB3f0IP/VTv4hXvvx1+E/v/TN0Gy3UCiUVkSp03D3hhJgNl2ho3R6KvF+aOgWihfvgF+/a761g+fPVHGv5WXPg/89AEXrou4mAcdAN4eY0dOIHYFTXCTA3A56p0HN0dT3Derbs23hyjyvdHAhgEwgzafJJRaQ6TimMk5/kmCD++1jEpjWZvqjn488y4qsBAP9/SgDEwiNNm0q15BjHjh3B3HwVvV7HqK7plBpsJVK4ibbfc5QpPhjg+KmTAqqzRcbiRmIErB1dMwBgyLOcZ4y5/49E/y/gwkMPYvvpp1EAUBgnkdGFIz07RMxnlN61cu4eybDJngmuabvTXtRn648RZ/b8ZQtZOdrz916/KwAgpgGdByCF+1kD5tiMkyJUzaADAGZjUicPrz2QE0KY7WMQpffwsC4AgO7m8jdKM8Ujizop6OMQmQILvQFe9vJ7sHH6hJg5cdi3opmU4IOGjOSuPPJltA/bqBYq2LmyhTQC5BJpDTBsBVv6iYFLMoVRDCCbeQL41K62+iH9ieURQ5lk2KMUMcD+wSG2trbFkGq0uqhWyzh37iyObmygUmUaAAtC0y2z8SV41xsP0cskUFqYV4PljWkZ/cVfBBhz6UDxpI2DA3SaDZnBDfo9xamN6MFENqJL7uHUkMMPUmV13jkn/qkpmMsCn0y0uV45vR3K5yZXLEkOIEiRYGuhhB49GIol9EdjHD15CvlyGV984AH8xQc+gN4gxkGri8rcAoJMHp1uiB5jE2l4lQjQZyGuIpkTY9KaB+i267jnpS+WGRybIUam0YiNAxwPAITRSPT/bof0b8obchhGZMeksL62rEaCk8+nn3lWccqERPz089oG39Npr/9X/3fqac2U+YUvugsVNhkY4sGHHkCvT0NbArpuQ3OI6fU8A+7VNAGjMRr3IbJVyVp97ateg0q+jHe+/Z04/+iXUSjXEOSLuHpwgPf8xV/gM/ffj7nlNSSDHOYWl/Ef3/EONeGHzFunsZ3TL6vOUBNtoA916HfdeYeeI8rwLm3v4Ftf82347Gc/q9qDDvs0tKTJn7Fik5ouv+qVr0D98FBrnWfn+9//fqytH8VBgwa2NKtk40JjvbI7n5kxn8PW1qaASjZVlNKZT4KL+eO6GbhBEocRdId3scG8wjxHCF5wf1qoVTXFHQ05hOT3zsoPIMU/Z+nlZcaoPKsJDrCJ4i82wtwrxUbleego11ZScu83s2/VNSqEmFDCodBIJnP9cKCpPv+d1H5KV1bX1qTLpi/CyuKi4vc46DiycRwPPfyImM/0vKABHA0Ela7BYYhLJFpZXhaoRXDlxKkTigAs5IuSVfD+81HZ3dnBXbffjj965zvw737t13BkfQ17u9vIZQP89D99i9gY21s7+N3/8AdYWVlFr0ONPCRbZp2hobEzmpwOLSxuUQAlh128JmQJ6G1PgRc7Tg3Q5Of7s/5aENYA3wlDdKJ9d2DtTM3K60/WGuViXKs8v/gz11cWMF/M6R6122S1sd5g1OwAmeQAqVEHtQLwkhfdjHZrx5jRrKs5+R+ZFJqAW4r7RTKP7iAhAKAVxQYAkKVG6ntgPmtlSlcYjcnYR+7BrLHyZA109PxYo8+pPvdZ+ntQcmHRkJ49wX3CPPN8zc3/1xWSj55ek1j2VlGLse3WoIGpBLcpiTDQkT50vIasPfn80jCRv3t2gJes8Uyl1whBBp5fvEccerNnPzhsoNloOUNk7pMuoYTAqyTKjmGn3mhqKK4+//WvuGdsMTmeZmA30JAzov40/TMTwAkAQD+AMSUA/JlsZqhXMAYAdazJZI5etWIA8EnkjIeq4IAa935H0/+A6Jwi743yagwANpXOEIZ3b5RSTi8pDfkcD+kOMjmaPtTR6Q3w27/zC2h1LyAaN5lxgFE0lASg1AX+8m3vwnqmiFSPtKchRtlAVLl0ISezjBINR0jTTjKOqy+H8ouXLuHEqVN45plnhGQeHBzYYa5GiIg+yWL2d27WLLJC0ga5aZgrkh6MJA/fcgFjUi9XFnHmJffgow88ij/4sw8jWVxHefEEtvfoQJnWoRkO+hiN+0hnaITCLM3IOenGKBUXkKKOjZIK0lqYEsCmMeW0ztQNXgcA0An3GyUB+GomgHwKaQLomzRrlmej+qbZ4V8dANBXXnfKukLQTe99VufsJ6ngtMB5O8C95n9C1X0uAHC9BGCcokGfNfBmZmYNi6Fv1uyqwdAPcW7VflrgDoxpvJQdILYdWFlsNEb7d6PdGyjAgi1XKqJBBJaHFDcQGjaS7k82BxHIJON7+pqoyuHYxQUKrEgHypDXx4z+3U/pPXromQN6fzPAgSZrzMiNLebF3v+UBjappN399MXgBHCQiZtJaBqdDqpzNZw+dxb5UlHFbDiIUKlW8cRTT+lQ5vdn/qqmTYMBapWqjGE4HeBhKONDuvs77b1v0qid8/fXv8/J756x7Zp+PTHaviaQFDitarVbKk7oXL2wsKDplQC+sIcKc7WnDOTJdMKDJIbAGi3WNnIrFqSTZWMzZNFTQb8dYaFcQ9zrYamaR2v/Ir7tv3gB7nnxWSTRwChuyQg1lWAkTwFJAqfjAN12R5NHxo6NGRVK0xreGrGNaCSWQb9Lo00aFUUqlkeUKtFROz+PL33hafz+f/gjfOLe+5DhfhYO0W21sbq6qkONkifShZWBrOnA0HKmZSSaQDhmFI5vWgx08lNC2+emEen6s//7BACwg8ymhw7088Z6rojzE5gpW8PWkTwxXOE1BXzcwSnXcB/zNlXSUlYjAzKnIaWMiq/TpsgT0Y9JH9wUUXiyz4HXJMhLTngujRHMOnv/f+wBkEtbEWou6dNfulYOAOA0moXfiRMbKJUZkdUSeOMBADN3mjqo27ls3+Do8WNyj8+XydKJsHpkHQvLCzpDokEfifEA5UJeOltSxYuZDD714Q+hRHCPxoBgwgWfATt7hoT5SON0spKsAH5OYqxoFMlqxuCVBT2TRmh81ObEvZRHq90UA0jMt5R75nVPWQdMAR6/f05iVF2RqqLUrXPpHqe0n+cAAJyOUe/PjHECgFzXXtfJd5PIJ3HYPsR/8+YflViERar2AzafNJmiG3+9jaceeQLpOIVRL0Zj91AgQNgJxcCTWRgjD3leUAJD/TwLWe71CRc51R+iF9HDP6k9c8ACbphA2AUa9Q62d7ZxUD9U2gWB/vmFGo6fPCaAks0vNe+1aklTUE6zqIemwWeP74EO5yrYA8UN0nSP/gg0JKtWKkYBlZ8HJPWQ7EXnxgjNw7oSCHrdLvpdAgMhon4PYbdrumWaLDq/FMnJuI/nshqYkI5dK+fFSFGh7AwiCeoxApdmg3w9XLNkiCWDtOI8z95wTvnYj154Bp97/AKevLyJw0Ybhcoc0rkS2r0IYTxWbdQLI+2H1NYTAIjCDm679Sb0um2LuYojlMtFbG1vKWGG+n9OyyUBoK9KHCAtt2ymEmSwuFCT7pka/StXrlwDADxfm//8/0537iJ6/RC33XGrwDlS/s+ffwSdbksTXwEAPuXCPaiTx5W3gLrzfB7NRlPXOhdkce7kGdx9xwuRQYBf+Pl/IUPs2uIy9psdnL39NvybX/lV/OW99+LY6bPI5Ep49PwTcvTn8y3TxmxWQBKbcdYMrGlIs2dncvTIuppJyi8+8elPo7KwhNW1dZx/7DEZ/rHW2NvdwfGNo+i0WkoGOXf2jIwwxUaUaXYa9957L45uHEe7F4qZyr3LqM6Uztkkn40M1xNN+qiTJwDAs94DADxXaZoprTqHLzxjWee4yScbVH4+PbG4RxEA6DJdIeB1T6GUz6lHISDmfYDY/LNuY/PvZarcKy0ukMMVa9iM6TKSDxfBMNYyOm/EnsjIcLbRJHNoHu1OTwaWBLk4zLBUgJ4YAMtz87h6ddMxdJbw+S/ej2KJUsi+fDP4k8jGIDuB14TX5+yZM2IsXLr4LO56we06p2uVmoYk1MATFGnU67j9llvxA9///WJesC8i86FWKeKf/fRbtMn+1tt+GxcvXMHy4gparYbJ73ie0VR8zN6hYAlVbhBi9SNBEAMrNWoc2IBJYL4z+J6Qbh3Q7qf6Vr+6iyct2BQg8J/j6Vy+6bRSjFNny6bnnsE1QrbMwlwFi+W8jA57faYecY8KkGbiDVnmwybmKykBAJ0mAQDKGTlc49DWjM0J3NLYdIgs2uEYzf7IpQAkQCGMAADu6eOhmAadegNVSmb6lmYyDIDeMJzEPk/OL6WSUDYkAzadaz5RxrMkVMMIlOX1dp5tur58y1b/E1aSB4QAOcXtCJhPZxwrJJ3V2jQAgCz0nOpS/p37rXxZnHzDov8snYLXmWCzmFSttnw2GLHIAb7/+WT083pOBppOzjuJLmdvM2EAuBghnX6uGOHiGg6oASJKZNN//oJm3IwWIJJEZ3rLr46HpNKwUOZEMI1Y1LikpgRkAAQEEwgAhF2k6IDPwiEmJXcKAJipFzd2AwAyQQHDQYxigTSICMNRE9nsUEjnv/iXP4a5RcbIdMRHYHxKKU5jDnn89e++B9nGANmBbVq0lewMiPbnNdmfyxWQSaXR7Yda/LW5Oewzo7RWk1aQtGbvIM4DlBo60bU0mTUAgBc21FQvQ0gfgwE3W7qhk9o/RHPUQXFtDsHSAm562SuxN8zibe/6MB68cIjyyg0YjPOqMziJGcMAgFRqiCjsyhhkEI1Rqy4DyOoas2qjZpe/WHdwY4uFbD+XAfCNAgCuZwD4KbCXAMShRZz4fcGzBUR186vJutTnYQBMm7VZEMAaQJfDPqGt+AbDNQkCZ3zDbVR9q0D9VJkO5RIRThr4qTzAGoQ4QV8FyyW1Kb9VsDZlpu516PpD3+D4ntu2UKYIeK3xBGkzLE7/z0XsY1ZE43GOx0KqyyWEjJ7Sxm0mWjKRIguAKKSbvE9i9vwE3jXsMltTTu50UuGbMQ8AePqRb2hnp9uaElL/5GLgrCb068/AD3ET3BjVszF8s8aCj5RWgmj0AJhbXMDC4qI0qnv7+9je3RWjhmDHIBwImRfFi867mayKJJpgEQTw7vwqBNymx/fNg3PybLlKbMJmED12Rj88Q+O0ia+Z8LBg1fVmTm6W5nuk/aeRpGlTNlCB6amu/nv768Uiyuu8/Gvj52jiFDUxt5xGJpvC4U4XS5UVVPPz2L50GRurCxj09vCyl96MG8+t4uzpVTX5vcM6uu0+spkSivkqEuC6JuEpwijJBoHu0bEoXImYAEAeUX+MQnEee9u76EQhHnrsEYyDBD76sb/Clx+9jGeevISluXmkYqBTb2I0HGFxYQEXnn4ay6srQvHZ7Mv8zxmHElwi+yJKxgYAiDUjL/oJDdhkT84YcDL9d/p4VzQQbJz98CCAra5ZJo7tAd4DQOCaWDD2rw52diwD/z3td0cYMimNp/87jScb16/EAPAAAA9JrXMHWOn+erNb2YNxiv38JoDXAJPfBA8ASgBmAYDJ+hRQYQwAZovz/Dt16riyxlnscQLG4pr3UHuMooIoJ3JgD2Ut+TwWV5bRDXso1coCANaPb6A6V0EqzXVIEH4gYy02+MEoRths4Iuf/GssFQoYM8aLkU2ORkvZGRlLtGE3BsAYgYzrHADA34W2TEpslRN0I88Vcuj0Osjlc2h1WpIl9Ic9xEn6AFgRxX3SoZGTPdUXmXL/l0GYfT9BrAE9e/wE5iszAHg2qohzxaxYC2zA2WSvzKOHHl73xtfJWIwFGumpxVoFw0YLQSaLvQsXsX9lB8EggagZAr0R0uMAg26Eueq8mr8EpXcCAHh9mK7gknbIjkpm5ObfafVMphikdWY0Oz20mhHisICrV/Zw2KyrWB2wTsplcGRjHatHV7C8QjPPA0R9uqYzSYIDPsoxx2rmN46u256WK4Bgdsw6Lp3T9D2TL6r55jU1dgbrF54tLBRpjhUjXy3p58rPRbWaGXhyHMeJMaebmpd7N3M2US6Wlfr9bmMfaWeiKSfqfk9yAjK8ZCBKbarTIHNyXCoUJybBpfUNPN4K8YFPfQ6PnP8yMvkyMsWKaOVkOJWr8+hHHDRJFyemFNmRG0fXUCiQQRWh12loukhWJAckTB+4urmLdpuyAnrsMm2DDtyR9OHUjOdzlKf2xbgwBsBUAmDN0NTte8I2+woogHbCZFaU8FtvvRnz8zWEUQ9PPvlldHttFfPyyfgqAIDkGHLCZwxnGlG3j+983RuwsXoUTz/+FN7267+FbDqP6sISru4d4H/8xV/ExrmzuLy7i+riCpKpHD74oY+qXt0/OFD96ae5xkQxI12b1I5AA7r19TXtxR+97z7cefdLsHd4KH20+emMEPaokS7IQKxVr+PbX/86Nax5MhfHQLPZxNNPP634OjI2NIl0lGauL15nAn/b21uiu1erFdTrdQHpSiRw3kZ8XXRl17DDeU3wBfv0Ar4e0vgZPUgAgEkAlIDQyJCMGKZ0dVpN/b+GBwJCOSmlzJCykaxSJAjEEASh/432Sl+PMipTNHjKAOirYeZ/opQnkorzW1pexSAeI53J4cIzz+gZW1tblzcHhyJXLl7SkIafR4bA5c1tSSO4xgnC0MWd94N1jGdsHtvY0Gvc39vBTTef071g47+5uaW1w1pp4+iGPZsSjgAAIABJREFU6sB/9N3fjUqJ7ICWGvvXfOur8YK77lBi2L/9N/8WhXQZpVzJpsZyfO+LEcEmm0kCvIa8J6wByGrwUamqbilJ6nOw605trWvPsLR9Q02vO4NV705qY5Pi0YHFg++eJm/1oavRXU3NKTxBCQ432fwTbCrl0yhlEui2mogp9x6xnk/I7DMZdwUAVApjvPTuW9Br7yHDxBgxBimBNqNpra9UgDAOpP/vDBLojzSylgk1a7whjeeTQDGfFes8S6r/cKwYwO54wDZTtaKxQ6zB5jk2af6NADeZ+ttW4E1CrQ/g5xPAoEeBgdIGIFBmoDQTp+/nvaYck8Mv1pCU3k8BADJY6BdhDACuE9atJrn2BoUmV1EpQgBGyHtSIC6B7k6bfiqsfc38ibu5f+6UyMZZkweFWBe+/hV/f2zFrtf/OzdBR5Eh6ppMsgminobaf9IGmQTgNGMpUnqZUUi0hCgbG3pufERpjB5N1CegBID0nV7bAAAeYkJN6HrNjZTN2nTqygKYIEA+W9Jr4yLv9Zro9+tYXC6h3tjGPS+/Bd/9j16KVK6PVtRWIVdNZVGKAnzpTz+G1lPbKJNqG8YIChm0w55Qc5mVlKqaoDaJktdq6PZ7+n1rZ0dxMtyw2Ih4KgZ1NdxElT0rAMAyXm1BOdNCov7KoR2qmB+mBoiCEYqr8yhtHMP8qZswKK7ikw8/i49+5hHsNEbIFdeEdrMBSGboih1JL9nrhaBkZK6yqigbSgHS9AEYx2IMJFKMd8mh36W2xsx5SPUlcsmDicjQ7v4hRpxAyG/T0DN+DpsBy9/2Zouu4NbUzLezRpG6zuJTE9xZE0BOFCcTGB8l5rQ/1wMAvqy3KbJhhnpQJwCBW1qTCa4333P088mEcdowTNBJDzCQ5iUUzg48mzqaEZn/u2Q4cunndbFrZYuCEgZqH+2Q4E+haY7JYfxg2TclDgAQC+DaJsjDpDp85cJpRSolAH6qqT2S5nhLC7o3/AksvtTsx7EmMaT/8xm112SHrDNWmDTqbLytYJkyDKxpcs7g7n14jb3nV9v/T3Pi9XOJDNPgUXE3BkJ4cyIrhKYIsBpmmrQRMaeev1qROzQ3vFa7o82UUgdudiz8IlLOnZs3i01OplhUcM37XF4/WZ+gns7EcKotnhZmvriJQnP41QbuWCCaICgKzZIyOJHzsX+8XmyMuLGmGY0XMllkKgHwbvC+8GNOMCVIogO7wteKqgCpzBDVRWB75wqGvSSOrp5E+zDEYnUByfEQezuXsbP5FIYDNuVtlAoZrK+uYWWZB3NaGtXROKuDORy00Y9a6HYbmm6Rqj8exKjvNYFhAvu7jNEqKE89X8qjE7LALCCJDAa9WN4C/VaISqGGdpO5x6QJSVTnEOcceh3S/41umqc5TRwhTrERN7Dreg8AAQKORuiZAOaH4tafAK0Zitlk73BAmiFK7nt7ENAvd7f/0JDQg0yO0WFsAvuwfHvno+EhRLcYta4l05l6P5g/gNcKumfa58C776m1wqNRecNTCYCn6E2uhaPsTWp/r0/w38cBfb6Ast3TTUj8FzmZivkpuM+UeWYKWVKY0/Zq5ZhwHQOA3486YhZNxVIOZ06fEIWy1XYAAKUW6TR61HuPWaQaAED2DemnXJOVuTl0+l01/WEc4eiJo4q8I2jFIpLZ6qVcFmkyXQBceepJXDz/GGqZDDK8ttyDXLoDGQCSALBodsBDOhGIyaeG3GklPfipqSBpxHS9H4R6fluUAOSz6PS6AsTiFIEvo5l6iFgRhq7Q5B6ivY/7owMAuF78ZI0AtT+zvLnqdFKTUOGthp80y0zWJjEqroY4c9MZ3HL3rQjynOLD0f6pb2A8ZYBLDzyM9l4d6VESYbOPcX+EHDLIpXIy+GMdwQgpOvNrys39k00vKamMMI6Bz3/2C4oWq1UYBxuIkcMIPxXjcQZXL3Vw5cq+WBLcjyjJKVaLMmpcP7qKSo0xTyMc7m9j88olpFNjrC4vKkJ25+plzBeLMvUslKsoVuYwoiEwaaKFMkq1OXke0Q/IXP4Z72z+HJpGBQm04tCisrxZmHf1VsU7ltO+xfwaO8wbBeocGzJqzDTu+lCTaeeEJhssYNIZtC5d1ACFUZNseNkwMcatTjbY/Cr2ohGeePpZ3P/IeewcNhHky4pLbfcjpLI5sXl4zeTLkAk0aV9fW0HMOmhAhliMvcMDzC0s4KDeEmnjyuYeisU5tJqMXy1Y3na+ABqP0UwuHobY3t7WAGBqbzqtP/xanEgQJ5vA9A/8Ohpw8XG89babsbAwh3aniaeeegK9fhvlSkngnXYFt8dez3NkE9zvdNUA5tNZbF68ip/40R9HLsjjfe99Hx564BEN0pKZPLrDGG9/17vw4PnzKC8uYpxKo9OP8YlPfcYxWwJNA1lv0JV/Z2dHuvJp7TIG6ednzpyWNv/ev/prvO4734hHz5/H2soKtrc2BfpkM2k11itLi7h65Qre/GM/pmm15DNBILYBmxfWvalMQdILfrC55/ri2c7n5cKFCzrjFxcXtbdxYLW+vq6fTWCddRrPOT57YtllzJCZjY816nzekprS5zJpxcU1GwcGAGTTqFXKiPpc3wY0Wd2QkMM6z/FarSqPCH4uSzTWchNzb7E7rZY1en5RtTFj5qjZZxPfbHVE7e/0Qqwf2cBBvW77a2jNFs/TSrEoajYlRo8+9jiKlSr60RCpTFYSSDnVyy+Lw7wqWi0CGBxE0OAzLyCWHgalgmnU2fzX9w9w6sQpvOuP/xhv+83f1P97v4L/9X/51zjY38UTX35cz0chXULAZ5gymUyAjgCSvBIfzp49IwCE4J3toRbLLtM8NbzTQZWWr/PSUgPrPjiItL146gHmJbM62TnAcg2wsSqscnbhUk6aSjCG5zyZGV3MzVWxsrqiSX9y2EWn2UTAhLNxUjVnPpNCgrF/ow6yqT7u+Xu3od89cDUNUXEOL0x+SJM/1vG9QRKtcIxuzOY/QDROWhJGCpKREEDnHsSIxKgXSmpRbzZoQScw2vTyNsDlc8Tmn0wPnh2MfpTD/4w5oGfUqs9w758gnoAW+r84BgHXA+tNfi8yX7hX8rwmSKa4P8kMaPadFthJuaqAAXl4GGuA+yX3IYJJYiUw/YZsdKZUDcmAKilKsl5v4GCfTAAatFtvN4w4oE5PIs1VUzkAQGvs21/5ihkOnU1jJnQOVV5EHyJkSVVMRRhEdbEBgsAWaTbLOA6aANJMiKgJEUga1WRkPscPYwDEZv4XdpDod5EmdYMoy4gIRdr0OWxiySoW5YHRfENtOETyLA+d3z/S66HeKhm08cu/+s/Q7D6DdriLcokUvS6KjNPaGeJj7/4wCv00CuM0MspaNp2tzNm886ty0F2k3mikJqbeqKu4pl5YjsquiZoWpR5D5JFkBx5pkPrWMi+zMYgcKBMx+okx5o8fxdzRDQRz85g7egx77S4+9IlH8KUvhwhTZcS5ETrooj3uYa9J935uehXkUmUE4wJSMY1sqPtMI03NU9zXZpVCFiVtUi1tJiz4SSFMJDPY3q0jlS1hMErKEZP0YrkVBjHGtC7mBj7KIUEIzH849/DJO1QjbaxI6a9ZuAgE4Ndz+uRc4lXBzTABPN3N/9vMyTdb4M9O2CaT3ZnDVkaJ3LgVCeQaOmc8xm+tBaqCkb9sOmH3yyZojrsjuhd3PE00Pd2djAqCNmrw+MzxGbRcZumnZmQJ1mT4q3Jdw/8c+cL1XcBXqB7k0J5EMl/QpMNMQEiHHznQaWTxUC7T1gAMk8hIJsNDhYs5HRiwQ6oPqUEaZ1uk52Qdu2fSgBDHDnY+H3yC+TOUfsHCl02z62Jk1uZot1K4kBbMieS05NNhn5F2j3nXQ8u8VTxYyvJIncO3Yg+dyaLPCObraR4e6rny7vyz0xddxUlE3XOLM087tEdvloXi0FlPK05R1xcow5ou6ExSIE1SBnRsojJmDsjX6z0IlDHN+TwzYc0RSIWKfED8HplgQ9RVfCcju9qtnk36OHpS/J01d7xiSdLaZhzNuaIIkvZHZErxDQyBYYh0YoRkHNH8HwHvMxsnNvMjNlBptDt10CWKcWUZJgTQTwU5YFjBoJfBaGB0w0qFs+0eur2G9gwCiIxoHQ1IpeXa4ESVQHhoQIFr9HVAcL92UidvAKgpntjRjqky4QlOc4Knq+L6Mnd2X/BrwQFK+iL3ldd92XOhwZl1pLXt1rl/HmlM55yK/aSDz6RF+9geZ6CjaQL4PjW9nImh823o9DmcfVFuT/B4qWQaNrXwjb/9Pr0SlFBxkkadI9etGTONVdRxgptlASKA0WvovRzH5Ehs2HivSsUcbrrxLPYPdjE/V8Xe3q4kNlxvnKrTC8BM9rq632xIl1bXkMnlNSmnzr0XdXH2xlMolKlbbquhYlGSZ3IATZASCXzqff8JJVJVqQunwzKjO4OkNPuMMmXjXiyXJvFWtsWa7Mu8PZwkyxWTXP/8+TzfCQ4abZH7FEGECIMkG1C3o2i9ujug/Zz6Ta4PD2Ya0On9VeTXP47UXLH44nvZ32dzQa1xWpKjw0YDuXzBpkVMTuFeF8d47etfh8Ia2XWhagpOhliH6KQ7bGH36YvYvbSJSqaIsNXTpCw1Tslzx1iS5s1AwJ6srkFMzWgF+cI82u0YDz70BB544DEc1undMI+/95K70aZhXmqEKO6hH3W1/h97bAthyDQOY0lk8hmkMikxAG657SYsLs+LAs3Jd6fdxOHBHvq9jp6LUiaL3kEdcRS5AUCguFXKHchK4DNQoOs6azA6/KvQ1UlusjQ+f9USIhfTxUKVTyIpqlwo3BNJIRWI6qJ+JUfTPbcoYJmJcn/VqJEsAnO217nLGoG/MjRLZRxEhPjw0AyWZWKZx9ZeHeOAEZVjXNndx2NPX8Sz23sIk2mky1W0hzEOOh2kcnmMUkkZW9KFnXv2mHFwQQoF/plFLVMrkMJ+o61fbJxTSe55I0k1ksMYc8USFqsVNPb3cFBvIKYhrztnvPmvxQ9arTHLmPPn0WQXGrOZYm53HzfffJMSOq5evYwrm5fkWE4fABpg2kZliQYzPEj7OxOyuIcMx5gr1LCxchQ3nb1FoMUv/uK/Rq5YRieKkcxkcfqmm/Fz//x/xqc+9zmcPncDcqUy7vvkZyUtYTMxYKy2A2j9muR5xumjRd2FuOXWW+QV8NSFC3jm0iXcctuduLq1hTI9JAYR2q5hZoVcY6pPq4kf/uE34ekLF3RG01Pjgx/8IJZXVsR+yeZo6sfm36LIRGNmUkUQaIi2tramn8/XQTYJn0F+H9b0B/sH2nvZqLOGJYOJjL0KE4OUZGMU7xrTIqIuFuarCHttHD2yKhYuDQC5FuoHhzh2/IT2QO77bK4J7lDqQEYKn8nG4Z7WUJ7PirwNEkaHT6TV4M/ThyIIRNtnDdZstwUAHD9xCvv1huQOnOhTZkOQhTJHSgAG8j2oqDbc2TtAvdV2vlsJNXSeLUP2Ac+Ahfk5recLF57CDTfeIEB1fm4evVYblXwRe1tbqBRLOHf6NN7whjfoetKHiDUwpQM/8eY3Y/vqVbz3Pf83drZ2kGJ6kABYD+Jza7V0Jj5fvBf8XfIAVwdZxLvVi2ySdTaytlO6l9Vi/sMzSCdn9IyhNKfPUUwwk+eaYy2qPiAAYMM7XlN/HHKPY11YqVWwtLwsCUD7YBv13V1wkFMulpAn9b3fRXLURznPvqqDO247A3rUxmSjS8pBAz0anrOPUY4BusMkOgOgx6Y3lREAwPvLvlG9pc5eDtJMps37qJeKoYApPnv8sEbfJJ7U5xPo8cMvV4HO/N0GHXyPpN/T36p+yMExPSlM6mKMiklz5aTKdrfMS44SXEsNI3tL4wztO1aXDClTLRe1DvmRL5Y1dIl4XvFzQFlUTyAm/y9I0/Szh52tPTQPmyjlyyIg2RyCJ779bMHmrDve8MpXuurMfpuWag4IECWYk0heFDrTHyKRYLYlDVaoKy2quOQkih4AcUw0irpqonl2WBgDIEaSAABvbthF4ACAQcwHkwCATR/lq+qKJQICLEC5oHlT/CbDzY4bcz/cxS/9yk8jGexjHJBiFAFxD+koieKggj///T9HqZ9DPgKyBBdGdJo146khnXmpl0onUCrmpfdnlAk3LVKWWUR7OrVvMHyT4X/3mcgqml1CgOwU/XSbNzgToN7tAPkAubkKsrUyjp49hcWjq2hEGdz3wC4++vnzqA9DlNdX8fkvP478/CIKFbIQuliorCBFmIrsiqFR4nlBOXnIZHJoHHS0EXX7LckCNPET2pfG7j5pjBUMuBho8Ej324A0xCHGKVJ/kkjFOST5/SfTtdmkWotR8TFgvGCiqPPw5yHpHVXd831tY2//qH9zC+AaBsD0FJ08dc8BANyk3tNzvPzAT+cNZTMXaS1ySQUcfd8h7tY4c1I4skxyDwC4hRYn086oQzubAAA9d24ucC0F0DuQzwIA10YLzrQoX/OPkg8ks8jkC5rYsdglDU10ItK22FD3e8apJVVfYIxpqXhAayHrxLfGXzGRgcWjqIWjrsu56cvEbfLLwBBRsmgC5wAeNjJKuKCBikM8+Zq0wXOzyGYQkAZI9/iRIec5NvWOZsqC3RxUKU8xmj2LSvkSOJCG/+e1Zup83S9/6MxOQfXszDRTk+djQtHkIU5mxHRirLXovSFcvKFF4SUFljD2iyAfvQqYx0pggKi4pBROgyx0l865yZTiYvTcO1cyPv906aVhD5uiVrdu8+kZd1jteTpAzPRQ9Z+mzm4TFkrMpmEscyw1OIMIY2omOQkcDVEIxsilxijlSDPqYX/vMkajLpAY4JZbz+Hlr7gHr3nNqxENGOFWxk/++M9jdztELrOAQRSj3TlAKs0cdtcpj+kUTLZVxjm287cYw3Hfnq/nAACTeGDphSUH8PZu7jDh+5y9P1/zgf8mfMI1IMEEAPCaf5oescBhY2qabJfB6WQOzMm1yNvp+7BC6vkAgNkMRO35nM5N3A8MQKeO1Z/53D81cZUOkXunTUwJCmTTKeQ0iLXG1lmBXudHYsD1/FwFJ08eEzuEPgDNZkNTNDYfPB97UV/u+l257qc1wV5cXZXu2p77rMxmz950CsUKwcaWWGBkGBETLlPr3WzjC/d+HGWCdQQA2GyRJdProlwty0V/eZWRTXsT12/Ka4zR5TxpJgCAWxP8d3dfZN7HNUnq/nCI3rAHYldxwuW9q7e3+yE7TCffsOmT826YyZXgjh9kEmh1mipoOWnn1I3+PVyuW9s7WD9yFIcN0uvJjGeSzghv+M7vYJFhzz1Bc+mCaYowQuvyFjYvXMS4G2G+UEW33sKI9v0yxCRLkhILkebl3ZErmKQpmWTznMP2dgvnz1/Ezk4L8ciieFfWVnHzrTdjRKPjJKOLe9jevYpWu49okEUyyIvZx/eeL+YU27i8toT1I2uadg846SZNuJDT9JNnwtbmVexubaGaLehMI9Bkk1MrKG2iyjqMvgYpizItWISsnwiySmADwCklnxGBpPw66vtpJkZw1Dlje3mQmns3DFDUW8Hc3RVlGw9VlGbTaTe1HIm6PNI0d6R/40SLn6vXyYx1TuyjAUJ6IiCJVjTCMzt7eOLyJq4cNpAolBGlAmzVGyjU5hDkC2i0O7qXLNkzg76aBpo5EwDgeV5v91BvdkQVJrWbEtAsz8Y4xnyxhIVK1QCARgPJQgmRo/96AMA3PZ695/eG50gDxpw607QrxA03nMORI+u4ePkZbO9sKraQTE3JdRXO7Vr/WbagvFfG8mWp5SvYvbKD7/72f4hitoIrl7fx9j/8IxTnFxEnA+zUG/jv3vJPcfLMGQRkmCCB6sIi/vyDH0Gf3lAE8GNLBdI9mngx2XnL90TQ++TpU2K6PvLoIwJA1o4cM6dwhlCHPQ1KLHmPDVlBpoGvfvWrFftnkYI9PPjgQ2LJsu5Kp7mmbO2LHaqG0thM9JAw0820GLNsiFjD898oI2gz773IyD5r1jgl5XRd7LwgQIG1BuNKByFuOHsKF595EnfdeRt2t67i5IkNUegZI0hD3kazqffFPYo/g14/uzs0zaNJJxk0O0pbKWQZCUntvwHvdI+/ur0rw7digWbb5sxO42Y+25Q3hIMYq2Qu1JtK2aIMgLp/ftx45oz2Mhqx7R4cijxEU+T+gA7tLaV2dLoE7AJ5GPCa0syvXj/AK1/1Kmzt76lhTA5H2N/cwmKlqqEIfSHe9EM/hKXlJUUJEhD5rje+EbfccKPMO/+PX/vfESQJ7KedZHsKHEs6poPR6iLWeRNZLDcyJ29lzUifDTIe/FDG11izklF/bM/W4aKla6BqEcNsrjVYYA2p+Gjz5OIexA8ZEvPnEtSmFKRYQCGXVo3TPNhHHA1RLZVkWhpTJj4KUcxx4NLD7bedQS5D/LDrzlGC95RDyzUQg0QS3WEC7WiM7iiJQZIsKHrPGPOCfSX3G/M/oHbe2L+miiIww/PZPJ68dNYm/ATPjN1iH24AOGnordfgteI14H1kHL03CeQzZTIC3oTZwbo77zWUJKueQHKAIQwE4F2jvI/sWBrS8jr12k091/Q7IOBH0KqQz4ISQsb4EhBg7c/BNtnjvXYfA/rOtLo65sTM4HsOUpbaQj0Z1+nfBACgEeBgcC0DgIceNVapZM75ABgAwGRai60jtXmGAXAdAGDyPLo7OJ6mTCxYsPGZjeVmywvEaaif0NmBy6nELn78J/8Bzt08j1SOedptpMYRUtEY1cwa7v2PH8BoN0SuD6QHkYpraxNJHUkrlosAAE0iFLnmTDpMr2Ebu6eAzTaCEyBAjYU9FD4hQIYmBu3qeUmkU5IeMKAGdPzOZ1BZnMfpG89h/sxpjHN57IXAO//8Y/j9dz+EE7eeRGOQQTjKYX5pzSjgormazzAzXntEFiWLyGEcjZAnQ2LQRZI6G2kumVGewmG9K3dMxpUxAGMsHqpjACQt6oLMAkUufh0AAA8YOdVzwWtKfi1a+I0CAKZLzaZLPpeei0z5xQSKlHtpDpsT6q1bZxYH5zK7PRgTu+bfTcEVn8fngBuocxr2AICXCrDUuZYC+I0HALROOGnO5lAkCk5KkDQ/FhNCOpv5LZCWPzAAwOeqy3fS047NHZXUNSK7/N20TI7TI7TAaG8syFis8XuOxxY16Kfa04merV1+d9JV2UAzi7pYqYjyz0mMqEnOXGgWLNOkX8WexetxCsv1xWad7AAP5PB54gGuZ8qlPXhq1WTLdQWT//7XrENp0ky35Z+ZWQBBhalob7bp0cRHhSNdtDNmVsTJhw0VDUySuWI2q8ad9+Lq1asqUDnpUg66NjXmjxsDivIBm5ARMLBDxeQWpr3skCbMfYW0Qlco82u5twzp/THuI5OmjtqiUqN2G+OoC0SMEIwwGnTxwrtuwt1334ZXv/oerB1ZEghwcEhTpTIqiyt47IHHcWzjJvzXP/jfgkBxvR4iky2JlkjHXU44SUXlVbLXySLcDuUhp/++XXV6fw9+eUmAJE8z1H8bNtgp6JvWb0Jv/3V9y68FAPB584DO9QAA1ze1gd9MAEDsMj0TXpjAdc0zkTnvCeQC+/PzAQAeNDiyvoLFxTl9H+opSQ/keUgqu2iCihQNBMyxmQsyOSytrsqRms9/rpTDIA5x7ubTKJQZH0jX4BgZGd0NsJArYuupC7j48GOoEhSjbw7p/5IcNDG/uIiLly/hxIkTMstdWlqSuSbX92Ttusg63RM/ARKt1wol+Uax8aZ3ziBCJ+ogUWDRQyWpXATF8nMJVDaxcPGN9rg5AyRHuWRhO6JjNOMu6ZniNJecejMWl/uoeFKpJFrdLpZWVvCqb3sNbcyBwwMld6jR5a9GG1vPXEJ9ew8kxwXDBIbdSKwo6SgJICVT2m9ZSPKmch2RnMt71+8NcFhvY2+/iXqD7Dym+xAgKGtiXeSUMAGlIVCXeuXqFbTaPfTDWEZjZCOxNuF0rLYwh0Ipr2lpuVKUtpzRa2oqw55YJDS0I9WX+eDNRgONekPnhHxWktZ8+Vg0apwZK2zrn/R/7st0Uc9Jd+4jp+Siz4ELp7kcJDBKlGwSmes6AFDVqruf4zE6zImn6aFr+ggAcKKmEkigBOmsKRm1Ud8q80oyDwhIZDMyMOweHGBrbx8H7Y70u8gVkastIKjU8O73vR9b9RbKS6s46PRw2KafxZy8m0wvRz8VFu888zJIprLodEIlCiiCkfdsEFvUWzxUhv1ctSwaOtMhaDo4uG7q6YFnowLTX2MqPbtmU3IAAPdz0q2PHF3Dk089gYPDPRk3ev2/ndAmS5sdrxjzlPs+50N57F3ZxU+9+Z8g7Azwnnf/KZ68cBHIFJAtV3BpZxe/8/Y/wPknnsD6xoag2MNWG5+5/yFJT7xfjwAANrHSM9sUlg0XG276XG0cP6bz7Uv3f0kLLZsvYWFhUU709MEo5pnoxWED67sYL3rBC7C8vKzBGJkD588/jkajqe9BJh0lnN53hNeJa0JS2THd+dkAccKa1pSeUkDd93xepoAELgmQeI0zWTzcz/jc8fnmfeUzX8xnkM8Ekr9UywVUy0WdmVHYFwVf+2Aca1IuKaWbOlNaeGzjqEwtD/a2xbKjdwalK4zLY3oDk3UOGy3dHYEApYqONsb5mXEo5VR5yUuYCEBAoFSuYHt7R9c2z4Y1jmUYSKZALxwIRJM8Mo7FkqD5IdcmXf9XV5YEqtKkkPeD4BP34Ob+AbKJJBq7e7j7BS/E//bWt+IjH/mI3OJZN7Fe+Nmf+RmMogjPXngaf/Lu9yCXyckgUgMGB5wa2O25nz6i24AmLwPlGlVZxZ/XaJnkwa1fD3Y9H/NFNZXfzxXWZs8YG34bMBkjzhoK27/V+OvnsT8x83SBweMhzhw/gk6rgdEgRpk+TTwfCJyR8UhT9GSI2249LQYnsfwuAAAgAElEQVQ6/ehkcKj4a0rMDQAYJlMCAFrhCB1KAJiuwoRyV0Nz7yNARuBGch/t45Yuwgk8+7VJ+tTk/VmJM2VDXN/8T2ARx3Qw0z6+OYJk8uJwAzgPAJhM15i5Ou/1882E0QAACwSWV3+SbCq+gEgyq7DbxsLCvM4exq3SZHJxYQ6d1oEAHv4bAQBNgces8QLF0u9sbosBRWkJ/S0opWIXLAYAz9qvBQDwpo7iCOmAhUuISBIAuhQaqkKDumy2JAAgHtCUhwgGkQhODg31EAOAhcmgj1TYnUgAOJD2PgHKcna0ax5gekgxlkaCN4oblFFXaIJAPUQW0fAQt9+5hh/60TcgHO8iHjWQTg6QHQWoYAFPfOoxXPjMeRQGCeT40LgmipM3xr+xwGf6AC8gHwAyC2q1mtgA3Ky4oXylyaRKEdE2zLF00nz453yCsBnVIpVNyyRomOQvyJyitjiPYzecQPV4DcXVdex3Mrj/iQO87R0fRlA+hjioodXny8waaJEYIhEkpAGmC/OA94VwYzhGhpmfY0bm2LSFxlphOEarQ6MfSjHsfggBImCY5PczZCo5DiYL1mqsaxkA0p27bAtJABwDQJu8a+YmS+G6SaztAX9zBsAsAGB/dpEjbio+oejpwHHTOzeFVuvPa+MmSKIsenDJTcAt2sw59gs1MzdPy8l1039nBv1NBQA4zUqyaDc9D6mqPGy4g4siJBdSus7zYGQDGumay616QsfmBusgEJcjbxu6UbwmJoHaZUxmwwKSGyIBBdLR9NVEbF2RLt8OTcTNFIfPFJtnAhT5YkFVOql61Pd5UME35tpIZ6bp/LGz6QV+7fh7LIWipwu7QmtWh+8PJI/MzgINAijsJDOWyqyG2h9o0rwxX5oAQFrgBSdcktKkkqIEMuaItGaCAqS/0qn68PAQHRkImgaZDQZ/tjLuSaeVXIBgpxnI0fDK+0iQYmhsjZEQfxYqPRm0tJSvTDogX2uQZOZzA+NhR1FdjGIrZtO49YYzuOnsSZw5cRQvf9ndKOSTqNe3kQoIOIyRzibR6TRQq81jc7OO2twyer0h8sUFfNd3/QiWlk7jmWc4RVgUEMTmPx51wUhXxsnx2adbLLfBMRuPGfnERCKio9IOPZcPY39ze5zbKia+AV9Xt/5N+KSvBwBQMePtDZ2+0UAv1g8u8nYymfvbMAAmwoHnMAD8JIbFtJr3pAHEok3zfEt/dQCABQ/XKSdebCpYPCq+b8JasMQeashVW1AyQMp/roDFlRUznuNzTrflUYQbbj6NbD6JXmQAQCGbw7gfYT5XwGOf+wJ6O7sosZigOzeNtDIscGm0xILW9PwGllPjzjgjZhI7jqFrEv2sQxMjB1Ba+2MaVP5ZcqFRhCg9RMwOiAWqzORssi6TSFc4zlIovQRApAOusZhZ52bEJk4UXycjC+NYKSvUhvMM/r7/6vtVeKY4FefPZgb38ooa/73zT8hgMx9kEYwSaO4dyjeonC8h7HIC5IxexdhKauqlqRl9PAiyD6FpH5sGyq9I244GIznbM6ItGTD+kPnsCewd1LUmd5j3LbkUHf8XUCiZJ8ncwpzYFpTrEdzsh13UahUsryzpdz4PNnEzbTnBDkWnDYYCAnZ3d9BqMHJ0JNDRWJQkOph+m++dJshsQHiWJ0KazzmnaNHy2QQVpMf2e7V5H8UmA3ASIK27REIAgJd5KTFIII7JDEi7VdiMS0bgM2vsA3O35rNMV/9S2YBladqjIQYIkJ9bRHFhGQtHjuGjn/gMPvjxT2KczmO32cHuYRPHT51Bd9BHI2oKPKFhapCkZCGjaMWIEcpk942NsZGicSWn2lUCoxXsH+xLM5sJGElnz9psc6Nm1sfszjCd/OdoK5Qlj6UknD59Ekc3juCx84+i1ab5myUAmEjUeaKotnJMW/3Gxn2IYi6Pw+193HLmFrzu1a9Fu9HFW9/6q8gXq2j0QiRzRSxvHMPP/4tfwBNPXdD5e+zYcXzwI/eiz/fnGhUzqDagxrNy/OSfctZSpYyz587h4PAQ58k0LfDZyYj5yuaUb0iAKEbySdjf28U/fOMb5TDOa0Gg4OMf/7i+js8ugS1NKwm8yeWccd15ecywvmAtzX9j/bW1uWWgVbGo54qvZ3mZIGLDzsIgjRxrHyQEDghMx0gMARpXHl1flvnl8Y01dFsNMaIIbFF+KI+eIIWrm1s4efKkDAoJfq2sLAv4IQBA+UypkLV6ZxQjmybdv4duf6iai0Ax6f/zC4soFMsy5KPEluZ+ZFzwmhMA2Ns/FOX/kIyUfA4l0byH6PZCmQB2qJlXb22TXNYcXB/U/rOqW1tbdUkEY9V70WiEVrOlNIHdq1eRikd48QtehG/9lm/RvrZ/uK91trGxgR/70R/BsN/Hv//135Dsp9vuyluEE2e+BgNSbJhisMxYEkZJW5WuZrW81WrajZHLFa6JbZ2ts3ifeJ9nGTCz9Zsaee7TbjZup+yMlM3JrjRccXUYv0aMFHkwDHBiYx3ddlMMAPoS5SgnpWkfIuTSlO5MAYBZBoAHANjEcmreGyXRDMdoM1mFuXXjhOpqo+cz2YQxg0w+YoQ62d+2jxJUEnDh1rtnQnDP+FrNv98zxIQl64PeApmM9hUf1WeX2gOIrlb1IIDm9ZZowwGtjXnd0IoyjuQI2YBm0KEkMJVySeusUq2h0++jWquikKdfhaVxEQTgcU+ZA3eB1DiJ1mFTEgACNDKD5L7M85WFyNcDAPCm0jBFAEAiRBgdIpk0DwBt5OkC0ukSUoksBhENMnj28KFn42p05gkAMHQSAOZzxgOkZNrlqAmuONRD6lgAPLAYTSMJQEwXcdJJiAQR9Wch1ESQa+Gtv/xzaEWXMYgPkU5G0u2hnkC2k8YH3v5nKA6TKDEjkxPrYaSiiHnaWdKTQafFnAp+Uge52XnnRZvAkoI9pYheiwZ7AMBMsey1z/zOAy8eqrnoD+gaHqoBoREQD6SF9RpueekZDNJJZOePYbeXQSOu4dd//89xaXeI9ZO3Y78RYRzkVNRwYkJjwWSek2tO4WMkw6RuMKf/wnXUPCbQ7tBMkNV6gSnQ5nbLKQblFWLxiTA/ReuehwEwCwBQ+y+HejXK5rY/2yB/MxgAvAc0i5kR0tiD7KbYLIhUZHsAwBXyfurko+2M5WzTcG1U7vNJqbGN0ybjztLEUNSJ46nvXL6xDADNBJ2m1fEVdBjxYKVxk+W1kl5k9E6CADa5t6ktX1/asU28GaXaNskBDIGUDt83xio4Yk2D+P24pnjgq2Bwxo0CE3SRLOaO15VFPyficrQltS+KtC50OKgQsudek3A1/7YudBA5kIzFLLelWaRV94YUoIm5ijXT/sC5vii7/nAS3ZobugMA1NS5r1cRyr9Lf+ymj6QjchJVKsqQjIfNXLGIfrcjrTBNYVjQssjndIOTE+qWjRFAiYYVM/51EWQZxTryTGOnppJgCrWv9FSIsLV5RY0e2x42KzSi8fcvgz5aO5u44VQZ506fwh233oJCJkClmEOnyczlAU4eX8ONN55ErkTG0gCt5h5SATVgfVQqcxiPCgijGEEuhe29BpCs4cd/4ueRzZ7E9hZ9U4pWlKd68m6RiauAMF436uVS5hR+nQTAO0joOk4KCkeCm5H0mFfAN6Gz/zq/5dcCAPjc6fn/CgCA3S/T5vpnbtLKT6Z+s2/Om3nZizMJgFs/jnDpJQD+5bP5sWQSytscACAg2wAA8wB4fgYA6Yn8WhoAskxgQUyncU5R1YCLos2Civ4nsdgt1GaS2sli1jSFCeSKObC1ogdAJs/GjbFRYxQ5RaID+TDGg5/8NLKDGFn6AbBYks+LUdPpmMw106PXAAvXfmiTI05WvURmRl5l56C7di6SkDuAWEC8J2RdpRM4jOqSpvFnBHR/ltkc34uZscr4T+eqi390qStmiUKdchmXL15Cha7S1Qqu7GxqylGer6HZaaNcq+C13/99aG9uorS8ZBr3et38i5DCk59/CGWer/0I9d0DxWPWSjVFcHZaHWTTNDRWwq/STsga9LF2cTjG4GCAXqMvAIZsIGpi6cOQZNRruYoDThLz9Ogh/T+Lq5t7iAZjHDbM32V+voBiMac9idN/AgDpHCc5jHPL4K4X3qkmiWwLnlE0j+LkX9clMUa925aBMX1HSBueq1SQTWcQdjrokk0UjxQL2m400Wu3EfX6AiA5qS2kMyinsxj0+trTVRVQxkWmGZ9VJ2OiQzz3eDEz7cZOGHhMfeFez7OAzEk+gwQPOPXlJ9Ogir4RnMbKiDVvDAUxwobcn+g3YIkg2st5bmVyKFQX9OugG2LjzI047MV455+8D7vNLvLVBTz65ScRkfFYy2HEc4o4F1OjKEXtDRH3WdwbPZpGWQQJmLBAg8XyfBV7h/toHDaQY8SyY+n6ht+fM14SMN0bppuSNdhsIuzcO3HiGI4dP4qHH3lIoA19M7hBeADAkFPvqO73FO7DMbKpDLYvbeJNP/AmHFk8gocffAy/97t/iOr8CtqMhOuFeMvP/CyOnDzpvCzGWoPve/8HUF5YVqNjFGxjangwnOeh5AyOosxz/fY778TDjz6iyDk28mx2We8qi5xeH922BkqL8zVcvnQRP/KmN+Hxxx/H3Ny8nrn7Pv5x5c5zypkr5OWYLz8Puue7BB+yBQgCzDkAgMC49/hZXlzSz2b9wYkmk4CsphigVp1Tk8YBHGt9nql8LflsgOWlORzfWEc6RePAtoaSXAdkuiwuLOLSpcsCHLhT8PVubBxVjTI/VxMgRikKtdReikVmMZkMnNyz5uIdYRz40vKKmHP0EmGfUJtf0OnN6THLUIIMZhg3UsLByuKi/FgYD0jWkYDRMWSM6GMZ77jzTuzv7ylenAwYggD0TrqyuYVcqaR6jADA1qVLmKPnQ72JH/nhN+nzyOzqdLv4x//4B3Hq5Am0/t+ksl/9pV/CkZVVrW2tOdVPVoN5yYVSFejLRD8i5w/AZ3ZqqGwGgDPY7XSy72ocL7ueZV/ODmD482SBp/PVG3NfO/CzKEj6bFnSxgQw4NAkldA9pVEh91+egxkClYkYmWSMbMDUohC33nJKDIDrAQDbq+gDkEaIAE1KuIYJ9McGABAYs2eLg2vWzvwHvhaTf4gdk+K1sw3Ae1TxjGD0vGeF2znmKw0HrnnQI0kmSjTj9J/Tc2XeZCZVsA//dQYCWC9CwM2SjQwKmAIAyUSMIBFj0K2jVs7h2Poy1laXNJi+9dZbVcfyvGAcplh1nP4T8NX5yJ6JsucE8hka1tqASgaQ3Jd4LyzsD4nveNWrnOzfIZPuxXoSiQEAjFEglZIHxSESScYU8IDmoUc6TlEAAE0APQDAw47jZl6E5wAAzDnkIaSLYJob/2Gb70jInbIRaWCSzdpr4DRE+vMBquUKEqkQW3ubeOuv/PfIlPsIh3sIUpF0cYO9AWqlo/jLX/9D5Hpj5IcDtsEqzjUVSWY1XR/S4JCRRI7276fLbJx4k7ym+fkWAWlDU22Im3N4s5fEWA+ed3aMqKl0mehyeCwAcX6Av//6l4N24uNUAQfDHNK1Dbzn/Z/CX3zk80gV1hDkF5DMFiUj6I26GCQGGAXmHV9IMGLNqMgsPqjMIf3ooN7GYMBDKI/RmMAJQRkXTyQEaopKewrwV2MAcALwlQCASZHnp/3XFe5fiwHgjkR91fUAgiiLPDwc68DTw/l5imbjM6SIHVtERvn2U+GZF+IyOidLWD6Q1uKQvmjmJ0NNOaSvd8kBFh84+/GNBwC4IbKQpo7OO1WThibmB12XObGieZXeL4smo55LFkImDKdmolo5p1Yfq+YkDnyOvZ5LjY4m8i5VgNSybldrjdeBI0Q2D4IXHKhCvTy/B59z/hMLf06QeLD4Qknb20zz7Td6aUSJkDswQOKbGTqlTZunlNLZCf71B83s+vN3xBB2cz532Oo1r8MDEUrzoKFVJu3ep0NZqQ3c3rG4qsA8AgiQ6fOCQJ/LhsWnBGjSNQMKkRbMlBIycWjSQ1R+GPVl3EIjG2oXo14bCUotyN4Yks7FqW8gOmw5C/zQf/mtKKZH6FIPWaCnxz7ma2V9brmURbt9gJtuPoPjJ9eBuQKi/U2wriXjh/rTKKQWbozSfF405wEKuPBsG//Tz/8G0ul1HBxw3yYoYwkuqWQkTSTzyWk8I/2rC7pUYW+QjqOte2mIJWhcs5Z9xNR/5gCArDudJ8SsBMCmmSyC/o4AwAQTmO49s2CCFUcEWm0qQxYAGymuuQxBAB30zw8A6OxMJQQAkO5O3R8ZHQQAzIOHQKFNERh3RG2lNesllCpVAQGcQWaKWcQY4uyNJxHkgG7YlPy9TMCRdOLNLTz5wEOYo4663UGeBYP2CbJHhlobZMeo+Rc1PGM/n5/PM5t7pQoe24evAWY4XRFLjXucSYEkEcqnsduhf4+b/nMNaomx2LYBA1l/HnCTf8Akzs9YS5wknjhxEjv7u9je28XGqeO4sr0p6d2rvuXVWD5xTLIaOYTT5K7X1zRvd3MTz55/EuVhgP5+SxT/uUpNnX6T2vNxUjF/1IByfag4Y0PlMu2bnQ76rQjJdgrJYUrNOHfOiKwGSg25L6fpNN1GkC2i2Q7FxDs4pHcI9dhFGcVVKmyWbfLOyT9/sXGkYen8wpz+TDf5cqUshgeNzjgA4f3n55BRKFmTmA0xet0uol5PQEaaFG9O1Eh4ZEwk6dmDgYAB7uEYxqhv76LfNud4Nie8xiyY+UxJs68mIhRoSd8Kef05kzAyDPh9+PuEOkw9LSnYOn/MhGswNMmmElgUX2k6dUWDJQgAEMjilJBglivc6QrOxizI4bA3wMrxM5hb3cA7/uR9+MwXH8TxMzfg4uEBGrkEBgShojGScQJpMk8FAAyRCTj4sFi5RIasySEKtRLKtTL2GgeoH9SRY8Sy0qps4q+mxvvKzMaDetanK1Z1HmmoYBPwtbUVnDx1HA889CWLWxQbkwQ5BaU5yrUZCU8mqirV6f8SI40A3/dd34tsMoc/+L134Olnrsi7KZHJoxkO8O9/7/fw+FMXUKpWsXHsOD772c/hwrMXkeT0WslB0zWoa0vGG7X1rBVYRzAtJOzj9jvuwKc/+xn7tyCNhUUaYTrjVwJ9lNoGSczVKmKrfe/3fA8efvhhsQSuXLmKRx97DCurq7quZMex1vRsAw1rRiPJDXjf87m8GQQnTf9PkGBhntr8HT0jZH50Oi3938HBoeL12q2OGneTAZPyT3f8gSb/2UwSSwtVbF+9JAM5AgDWrMUCJPgaP/mpT2Lj2DE1Skw1OHv2LLa3roodo72TDBT2Apm0TAi5vgk+FMtllCtVTVc5HWYEIIEBTvDtLvGaBooI53SYw5ClxQWd+3u7NJQ8NMM37vbyOuHzncbq2rqeJ163Y8eOCWDj9SkUi2IAHDSbAjDCVltGpIuVGn77N38TH7/3Xj0zBHa7vQ7+1b/6l9jb3cGXPv95PHT//aTS4MSxY7qG7CXIeCBjmdeO194/wxPTzmsiuad7NJPFJjjtjAzA11seGPQ1np4VP6Qh8CPplQsPdskKlsBlLAPJPLQXOCaoJHlmysz9hQCKRR9G8gShpIpK6UxyiExqgEwqwq23mASAbCGehZIkcviimpl+ZmlESKMRjdBkvJ8AANayDnCWZHlg8XyUTCQot+KzSlaegfMCR9y6EQdGsiAzA5x+zDbx9q+sHdkjqk9xKQL05fE9oQEAU9DA2eW4LnskBqKRBEwK7PNwCACkk0Ok4h7WFit4yYvuQLnIGNMSTp06KSZutlBQVK0ZoPJXGgFlXbmCvH9YxI+6oUxG3YQaQ55R8UADZZ7bXxMA4AM0pL6Q2nH0EYbMGg0NABiRdp5BLltCJihMGADxiOi0NZ1sTOjCKQmAYwAkHAAQuKmTLoq7JDz0uYCkU8taE84HJep1VUipQR/FQvaC9AhXty/jTW/+dtz9srNo9a4ilQpVvGT6WZQSVXz2Tz6K4U4DY2Yn6yDk2mEDaXQ+UuF5eHPCR6MNbhy7u/tYWlrQopqlhfG1XE9FzpIe5CaobrxslBhN4vlzBhalxovNTZOmGELuepZ/XGJAZQq33H0H8kvziHI57IcjBHPr2GqM8fZ3fQiHnQADlJCrLKqICcdDjGknkC9g0BspCpBRFjSAIruAD/723oF8ACjRoCSD9yKZTCPJ3Hu3aXNzMcv3GfDnOgmA0cNHao6FMs9IAPQOZ9CbvykDwAMOk5/vHgRfPNrB5OlstuCsmHc/l83qgAyNGQTJTdQnsXjOWsIWntPD+4kgD3g3YRfNdeLcbg2PJp+zpj0OXLjWcu5vbwLo2EFG2xJrx03uiYJmc1rcYqm4GBZNz0hH5z1mLNJwiAzPGgdUeAf02fWkzVqHkckBPD3TMzs4KdLn8DrIE9V8LVhcshGm1IaO+LwnwzBSbA9/J9TOr5N51VfITfa0ck6xJhpgUXq9lsrMaKSt9eDPzPeZBRc8OOQ34sk9oVEfN8BJuzELREynup6yr9xwxnBRH+vyqvNZMyESAMCimgZWTApgNJqMsczBXIwLSU48umcNSBzSCXsgN2LuUYOwi1HURxx2GUKNMideIwJVMUq5DNaXF3H29EnceO4cjq0t4soTD6NWJHsqxPLiApr1AyzUqmiLRspYogbS2QSObqzgxM2ngUEXKHAPCdHtdBAkcub9kY6QyKSkg6sunsI73vlX+IM//BCAOUQRKZos4vk6SI01rR73rYGLVJtcW5cSYSCAZXgbHXvKwvETJr8+/3NmAEw7UTejcBIA08qSvcDn92/HAJDfy3MAgGuNEa1Y8cwJ+neQSp2Qtw1NAKm15fn4fB4ALIJpZEUJgIiCBPB5iHG26IyHbFKeQj/qyRiwQW1+voh8qYT5xWXl02eYm56MZQJIAIASAMYQsvmv5PJ4/Iv3Y//iFSzk8ujs7aNMYFtZ2mmEUV+mmaS4G0uuKSovDbvk0q/zwRlJOnmVPze51sx/yNaXzE1ZBPLvfL7j7sSHwrT/bJyMPs7pqcUsWYfi9xlulWKBcX8OMpLsLK4sqRhk5OHCyiJefM+LdSaqyKOmndtNu6Mz+DOf+CTKpbLo74lGhBwli9xXI06e0shn8ogHI3Q6XeV/awI4GqNH7w56C4xG6IahtNrZQQ7ZRM4mdUw3yjKSr4TeIMLuYV2RgP3hGHsHTURDVjCMbRxide2oJq75/Bj5nNPkM3s9G2hiTaYgAQBF/jpzRO5R9DtgrSJGEh3N04EAn+FgqGaLWnue+pz0M16Oz5k8X0iDV1qR23fZkJOyTSkl64awr0aC9RVrE07u2Nz0u23RZwUA0EBKMW3GCGD84LAX6nefLe2LaIHAnCo7LxgfJ8vvLTYAX2uezEY6xFvahTLo+30BRNl8AflSRSk92cocEvkyksUqljZO4fyFi3jPn74P+4MhWqUCQr6OkNxXmoYFov8P+wQ07Gzgc0HGZTQaoFQrCwDYP9wTAyBNK0H1K8Z44IdnNU49hqZrehaY5pYYMDN+PJZPAwGA+x/8ktaMD+QZEPh1AIA3B/W1iQyK2TSMxjh74gxuv+kOIErgV3/536FQrKLVG2CYDHDyxpvxk295C5569iKqc/NYWV3Dhz70IRnNRSIiTKIzXMqPAzRcQ67hCKU34zGObmzgSw/c78zZElhmJG2SaTKhgB4yjLzX0OmTJ3H7bbdpck0K+qc+9WnR4ktlsgaKAvT4vfnMEIAS3Zr3j944iuRjxB3Zu1YjqAZm0ygAi+leGXS7be0ply9fwZkzZ6Wt5+fwmaU8gqD44lwVGEU4fXIDjYNdrK8uyviMPQAhahryMWqQ9TsjCm+77Tbs7hnIwDqJZoB8Znm+8gLxGWZvwZhEVjZsnJeXV7CwtCRQnLr/VptrOYcc4/kYoy2QoSvAgD9HRoWsFTIZxczRu8C/N4EfhaJ6CfoFpLNZ3HfffTh1+oyeRQINBFB39vZRb7V0RC2Uq9i9sokX3Ho7vuP1r8ep48exuXlVniFLK4v4qZ/6J3jqicfx3ve8W1p5PjdHj6whGVjChG/M/bBHE1/HrOD1975D3LOliedAiWkHrfY1xne+tvJSAmNgue5sRqJpAx+eOQbuienmYrRtz7YhgvYK19v510YgRQBVIsB8dZ5RRJZARdCSZ2OKkqUhkuMeCtkRbr35NDLpWACADOLVH9I43iIjaf4ZJtJohDHqgxG6owTCEYHEMTh0FbtRTFVi1F7Q6DwAJIV2Tv0zMlLf1phm3z6mTIBph8LrrAHdwPo8gklimTlGjDf/m/ZJXiCnrtEMaMmYFShhmVFiwCdjpBMDBAIAyvju7/g2pDjeyWckBSM7pLi0AhSrev8mc44tlptx4y6phkNf0xM7TfNMOJhIdc/PAHAT0kRSEgDqEa4FAIggMAIHKBRIOythFHMDoGkYI6g4maMhCFGSxDQGsN+FAABKAOTMbrEMHhmV9oLOye4wI8WHWhsWSkSgSYGmC660iaMQg2ELL375LfjBH3sD9lvPIpUOZV60nF/CaH+AZz73OFrPbqG7tYnsaIwCJ/sxs0LNJIjUSBrucBOgWQcXt5mIGJ3YI2D+Bl77ewJhz2lk3CabUFYWTRxsyi66m4zSaGjB9GDSnmn3MJYTY3MUYpxPYn59HidvOYPcchXJahmN0RiHYQJhqoL7Pv0YHnjsCpCZQzq/gHYo/2OUK/NAgiZNXaSyWVEP+4OBTGEub+3I6CIVsIAh6kUTsgApsgD0cHBqbDnhlgPu2ujnAQB8EUHHWm7kXgIwRceeO8H3i+b5UgCmjAP3872HwIzOWGCQa1wnAIwzBmQh3WO0ktP7G02Um5E1uly810zGJxuZo8nrHhPtM7qpBwC8ASVBD2uYJ+2RqIrfSACAucaSmZD+lM2pqCUVjTrRUqWCfLE0ccZi72qm5BEAACAASURBVMLimZs3Dxw+R6nImDQeHDE4x9aTL8JIweIzrUNZGn0XBcXr7Az4SJulsR9j/tLUtlXKQqk9muyb/0G3r42a5lHc8IaOIuzv9URP7tYPizn/wZ8rOtiMkYzz/rrmkPFFmJcQzD5j/n3qoCIAwCLPbdLWIHgvAPudjQoPITYiZrw3MDMyHVqc3BFsMYMqNv0EPfhMGEeAzZtRuHnFODVIu2KpWW+g3WxhTO2xPBVIrR8iQ+ouC9okV2gs49EjK4s4c/IYTmysYa5cFAtAfg40chsTGOCkv6WJQv3gwMxdOg1kspyS5HBli4VfCXe+4DbFnlXnKwYCkBHS7muSOkIXyUIarX4X9c4IR07chT9+98fwZ3/2SRkDNps0MpQoS02kRdKRVUWb6imA5j0AtHfRUEk6WMo5DNUXUj47xboGILv+Tn3z//61JADGHLdcYsfC1Yv6RgEAbKg073bGR2p2J0WDAYlKASAgLA+aoUBoNmpszsY0+fkqAAAbI06uFH1FD5kBo7eow7cijtIc7l1sDJmxXK5WJGdjsgibqLWjGwKFyQAYp0YCANL5BHqDNvLURbc6WClX8emP3YfwoC4vgMOrm6gW8mIYjUac2BsDoM/IwVzecooZzzqk5IANgzktW6HlYuDcrddkxFH+6b3Bc5FFsEBBDnzTjHFyOdXaS2xyaoMTAv4uR13+ACYPMrnTSOccY9zylTKanZaa5de+7rUory6biRk9iigbbLY0HWle2cTjjzyK9ZU10fvTNJzrxRj16aDOoiutQnQYUgqWQi6Tl6Eun/heGKHZ7poBr+IKlQGIzCiLXjtExAk6QRN6CREoJSDCbOZ2R3n29VZHNM9StSbTMTZeNMiju/XiQlV6Tt5DnuxMXSCTj74ANAEkA4m0ejaxwr+5uztZBY1ZecEsps+uvUytPCvKNfxinYgtQkMoNgE0ILV1zTNIXk9q8q0x43OquMEUc6i7DgAIdEay/uL3oXdA3I8w6Ido1OtoHNb1bBCIIHDM4lhGdKRG+2QCGgZy0fIwU51k0Y/0Y5HaZUiDVMu9ZpRhTIPF0RiZyhxKiytIFSuoLKyg0evjw5/5Ar54aRN9SjgGTJrhM8PnlB4PfF85x6wjU4WmYUPFR1dqZRwcOAlApiC6rz9r/NnEZ82yuC3V5vo6x6be1FBz/cWSOpw4eUwAQKlUQJA2J29mfk8AADnEmtksP7iPDns9eU284La7sFhdROuwg9/89d/C3MIqiGk0wwjf/6YfxvrJU4o7W1hiUlUDTz75pEXOcdLn7r/OYAfETYYdbqrJiR8TeTg5fOqpp1Rfs16irr9YKOr+NRuHOHXiuGQABwd7eN23vVYDK6Z+nDlzBu//wAdQLJbkp8PGlg0xWQDKOnfu/jS95fvzMlrJKkYm26VbP6ffxYKxiCTPSo5lKProo4/h7JlzuHjxkqQD3DdZSvNMrZYKeOFdt6HV2MftN9+A3Z2rkihsbm6ahBis53tq6F/0ohfiwoULeobm5mto1A9Fv2fjePToUR0CMhEHcPnSJYECZLHMzS9oatrtR8hSF09gh1Ni557OeovXgTUPv56gBVnDfK+ULCj+sFAQIDBZH5msmn3++th99+G22+9Q01+u1lAoliQT2D88FGunmM4in0qj32zj5372f5A8keuw3W3hFa98GV760hfjmaefwh/+/u9pQECAYDDooTZfQCI5HVRNa2TLrU/z+XAouNVH02hLi0M3szxjlRrLz5tt89+8EboBBlZ7Toeg3GLJ5rJ4UZVKmqazbrZajPfSwDUzhObQUlJSCd8TeOLhpxSvqihM9UgEALh/MYK2i1I+gVtvPoVMejRlALj4b71WsnsYI4oA9WiEg/4QnZjWaIyZHQu8Vq0npiKlqayLzeZYtSKHsBpkujhbL2lw18rAwJmhleOa+nqXJu18HWa4WjDQmGwbMqPIjlP9a1/vr/+UHcBkA8oyaUrPnpkDaXF0BQBkEgPkEhEWy2n84Pf8A/Tbh+rD2e+cO3cWS6dvANIloFAGOFj2eg4yqbipytzMTdcdI0MDX9ej6jV5E0Bfs3i0hrRRCgVM780FQ4SL1LAWhsMWxuOeDAd584Mgh2y6SEcpRBHRMjIAaLBnKI0MZHi40Im638G420FAVoHOeIscY/PDgpx6MVFscjlDj/2DxaJBFFom+FjOLBdAljFX6S5+6f/852j2ryAa1TV5m8/MAfUhSqMi3vsbv4PlbFYTAKKt1WIN8TCJVodxMmm0Om0dDCpsHHLJP7N58OYmXiLADFDS2Pj/RPHoxMn3yOaGU0Vqh5utpjKTiXTrc7s9VEplNElzWl7G4d6esj7r3RZQyiJKjTAKEshWi7jrZXcDpQyG+QTifBpNouG1ZXzh4Wfw8U8+isFoHtnsGnpdJi1kEbKqDdIqODKFIrb2DpRru31QRzei3yOnu9b8qzF2Wljv1KmItBkAQPFL7rSzhWHMBRYIjNNhI+g9AGzBz0zfbVU858C8HgDwnzALAMx+H0PrptN6ff5139fmeXy4SOliOsXA7oMDANS++Y3CuUabo7T4GTMggZlJeQmAxexZ46c+6ZqfawjdtRNnM1t5vo9Z9PT6IsI2BQd++Mm46EAW9GcqIaA2v4hcgVpvy9Hm1I103G6zhUQYyQfAEFj7kBEi36tIBbObl6gpesYV08diL23PMqdXpP9nSwVNsNglejkMUX16cTB+hkQgFZfeTEZmmPZzVTzNvkk3+fP/5P9/llXBRsIfOh51nm6WRqfz9EzPYPBIsmnz6MTk2Q1uSmhCVX1fAzAshUCyCbqvOxO/BBFbWBSOJmcyqiErwcVaUafIKQNBFxoJNZto1esqeAUIiE4UikrNPYnHaRzxKBqhVi5gvlLES150J0q5NBgHPaQBKnW82bSb/o5RKdeUFEAaJJsdggycKLCIpGs7GUqVuRJanTp6YQf3vOwlyOSo9TJDx2KxjEGnhf6oh/JiBa2wiTiVQqM/RHX+ON77p3+NB+6/gt3tEQb9LPZ2Ds28EUwY6KFayAnAUHwTacLc/0jzlSeGeX1YHn1q0kAoApRAAAHZGV/r510Ef4f/eM7+ct338ppGz6bRdFgGZHb2aermivWJE8D/Q9x7AEuWnWWCX9qb3jxvyldXe7UaqVsSSEgNYnGSsBIM0mgELGZZQWBmh53Z2NndYGY2xMIQxOxEzBLLsLgZQDCAELCSCBl8t1rqrq521dXl69XzL196d9NsfN9/TmZWqdQNaGEq4vWrrnr1Xua9557z/9//GcU8siBg0zddK7bu7GNCc7xlRTsdr2cg0VjWN1rO2Gd6ftpEhHuLZg40AJSxj2kfCSRpj4m4PF/tzdNCQYC9GjrIObpMWQiZX2QMcMExwo1GXMy4Jw1SXgfcG1ymM12Qx2OU5hcwt7iARDqJ/qiH+x66B5EkdZMDrdNxo4VCPImP/d5HEPDZJrun00U5n0OzVlMjR5aPYDxXFPn92TxKTL7EbYxgkcoX0kIdVVTyH/csWq1u+4UZtQ6RyQc6g8lgMOPWoTFaMFDD1mw1kc0zqSOKZrul/YCyJBaTvQjQYB0Zj+HkqRO49967Ec1lgVbDsufZvLEw2t3HhedeQCSkr8EYvWYH5UJRsbqNWtNikuTlEFNePGF6DglIkOt16ZcyRLfblwkY5Taa0rj7TUdARkvRAHo0ps4yQDiKolJroVJrIHSFqCiXfH9U5SmKyXwgJAdSbjr3sKgYBMqWphdIqYAkrw3jIjOW4y6fB+qjEzFp/pVk6MBYm1h7p3/P9ppO7PkzxNpyZmGiGI9IjbXzzxsGTjLDyTbR42F/bwCgM6B1TSf9Buj2zs9s8uj2vrO9jf2dXbTqDaW8ECig2SS/hsAD2QZkFrHRotyNlNkk7znrO0lk2FgQ6GKsZU8af9oZjZMB4rk84mS3FEvILx3Bnz97BZ958iwTHGmagFY4RL3bZ/uARDorUzYW5XNs8NzzvjQ/L5kEJ9vpLNMZXLThbZ4/KsxvYwHOst1sa7DIRT6PK6vL2K/sSpdL9kq9UUOpXJJsg2eumoQcAWmT0ghIp+nd5g7+xT/7F7hxdQN//um/xNOfP4deCJQWV7BVOcQv/tqv47PPnMPS2jqKc/N44onPolFvqhag14QH+1WnTYqAqd8AnzVKbgrFIvYO9s2Ak+BvPI6l+SXtYLwvBHoIQlcO9tRAf/c/+YCo85TZEPy7fuO6SxiKq2HmOuLAjNeECQH0z2L8Hhtxrk3uu/KC4J6sqEGTdBIg4nXldJZeH9xjLlx4GY888iguvnwJR48cUeO+urwk8U1lbwdv/vJHkYyPkU3F0ahVkOLwrF5HIplRDWBmx2TyGqMlm80ITGfaA3sFGg7Ko0CJFRFsb28LAKeLP1/n/Q88iIuXr+DYidO4eOUqglQWxfI8ag16BJium5KBpUX6DdzAvffco6EhXdk3t7YkR+D95TlZyOdxWDmUJwGHjPQVuHDpMo4cPY4XX3oZR4+fEAAg09AocLC3j2G3h0cffh1+/IM/gtp+Ba1GQ4Dgzv42/vW/+Sk0GlV89A9+H1sb15FNBzh17BiCZATxNJlSrH1vndI7SwC3Gqzxn62/tLZZv5MVOR5pDbNp5Wf2OqxH+Iv3ZrYeu/X3Dlh3skGxK1TP+irZajDWCwTKeF5UD2s2aRxH0Ki0cLhZl4SKOhb1pgxTjbG2ojlpiFRiiEdf/wBCmtaOQ52jrEVzubwYkLlMTu75FSa2pHLYqrfRjyVxQLaXIqxpWGv16oD7P9NCosZMFxOFA3IxHKfsUb5HkwUTECXDx9XVrnfwAL/OODdo87Wr4g9n9hH/tbczALSPuApfZ2GEQLmXL5OtFSI+7iGXGGC5mMJ3fds70G0cwOxhjHXcG0Zx+r5HkcyVkC2VkMhm1Ac2uxx0mR+F3nc/lFcGzw+l7zC+utOUkbcBAK7osVLINjW6m/Im2aSXRQydqwkAUC9GAICxc3qilUefiKUxHiUwCOMIh5waEe03fa7RnEhXHiBKimyriRgBAEef5AKh1pmHKilGvDkpdygStfYTK5uc07jBHEJJVWJEyH5tBz/1sz+MeLaDYayBOGmTwySSnSjy/ST++Nc/jCzpUtUO6KU16rM+yGrSmitkRbPhDZGTI90Vi0UZlRAA8DEmHuXkhieUTxmncUXMdLshCkUW6U0dzCyM6TLsI3nkvhsOkCHdrt1GOhlIS41kHE0M0NfKj2IYG+PomRO466EzSK7mUe1UMEjHMOBkIShh/3CEzz55DZ978gqG/Tzml0+iQ+pIMoXDBlkAWXkFbB1UcenGTcSpv+btdIwEGv94VS8RN9PLTwn0NvO8MwBAdIkSgP+/AQADH26VEmgJOh77pMC/LWHAP0ACACaadgVoaP06pq8eYBaPFotrrtS6JI4loIdVaQZmAvgPDgBMSD/23Pn7Id2ZDPiSZkqXIiXSMlsJBDCnlstm0KaW0yZoxjgxJNY2JGt4pxILAy9Ev4oTtSWjRlbG5ghKXTLN71xeNrWbSsIIBxiS6kU3aTddknEf94aZpn82/9zvJcY2sFcw2/jbluo0vS4FwFMvZw8Zz8TxTf+tjAwDt6wY95u0vW+lOggIMWdckzwYm8QDINz9R0FSRjxpuv2TAiu5UxRZotXJBA73dhG225rURGgcxn/PA4ImimEHhWwcvQ4Pp6HAghNH1nBkbQVLc0W5DtcOdpF1AAA9AVjQ0IGYP4PFQzpfUnQQ36eiR7UXWfNHF+kgnUCPru/xEcrzJVy+/DLe9c3v1ISUFN1IODSWSGSIRreOaGqEaucQ8+tLaHbZLB3DT//0ryCbOoNnn7mJTieKYqGE5154Cv1ODXlSb0PbqzLUd/c4zTsUCDJXLut10QRMzQHvmDLZLaKSRSUbmy8Of01uy9/5N39bAMAaS2PA/G0AgOkLvFMqwGR1mZGXN4JkQ+H07j7ex4ODk7XOhmnSNNmEg41fUqwm7VQGBLwCALC4MIf5uaIYADzzCFJpp9Z9cBIVVXxuEiQA0T4Ibh07eQLhOES2lEVpsYDFtTk02ofIJGNIDcZIj4FP/78fkxwgwWe91UGRXgKtlk0nZqzMfJQRJ43e7dq0lRwsGIShpsn5rMj0yUeV8n2y+XWyJG4orTZN8pIC+2k+F5IRkYiK/ULKe7vXcdbmnKjSn8OxCMIQjUGIudMn8ZpHX48gn8WgUQetLTFXRv/qVSSLRWyeexajDlmBI4TUQw5ojgT0WqQqD0EQUHpdBWrFpQcfD8bKUKYMoN3suEEIG3yf/GNDCxbOpOvzYRwOY+gPouiFEfBorzf7qLe6iHIKzesXZWY2gRc6UfPimKQoTsCBZ7gz2uT7lnt+LIJsLov5xTmBAWQpEiDgNeLqDlJJlApFhK2uvXZN7pnIZFRsTlf5QRaXmncaqjH6lO/XdYmKo3QMJ4FIipt10jfnIk7vCu+Jwz3U++X4SaCZCltV4SPoWHTqYzhCq1rDzuYW9ra2NZ0u5LLKdze6/wDt7hDFYgkL5RI6LbqBd5V7Peh3dB343slKa/f7IJk4wixsuoXnc8jNryOaO4LtWhcf+fgnMApSOOh2cUgGRiyO/UYTc0srqFbrus6UKrBVX1tYFHi+f3Ag0ICSDu/47YE/P0mdPW9uaf7t9NI6YN3YD3uYny9rYksAgIuMezkbTjItddby/GH+vJrhqOSUNNs8tnoEb33z29CqtfEff+GXJBGhhHYQiWNh/Qh+/J//T3jm/HmsH6fXxQE2NjY1deZ1IyAlAN4NTOxUtVrHn7lKv4iTMVowAIAsWhfxmE1lFDVN0JlSW7rkm8/DAN/5Hd+J69euqR5+8fx5HNaq0q2T6SImUL9v9XKpaNNwRNT8s/ElqM2amTR4Lw/w7CA/ZNN6Gg1U69MDgEyETrsr8ID7HKUnzGkne251aQ7XrlzAww/drzVysL+jEjGWzOHue+7DC88/LxCNuxWnqnRM70gT3xbdv1gs6B4oYjBIYuPmBoZMEYhFBHrk8kVjVMTojcO9CMgXSjKlpNzhueeeN9lTp4P5ubLAri6jgQEcVA5x/NhRtBp1fWZkubFkyYYeKzGAMZePvuHLceHiFezsH6DF95nLYX5hDtcuX0Ypk8cbHn4dvu6r3o7VxSUBxTduXMdd95zCe9/3j7C7t43f+e3fVBICpYSLc2Wk00wcYZzbrQDAZEDlJzOqvRwAMGFIGgDQlSrcJNB+yOmBgNl67E4ggOpVobq+BFPFpbVvflNj5OhBM6AUiHHjZEz31YR3Wh3sbhygfzhCNIwLAODdIzAeRMdIEqCOUF4U4pHX3Y/hoEW+jK4LGRYEALrtrpkPxpJoMOoumcaNSh2tURS1bg9xrtGQvkdmVCxjPO6WMQJQBowmA56fZC3Yk+Of94kEgoZLX8AAmNayfhCmr580/9PBoa8D/OBxWvd6lqljXfAMoGbfeQYxAprWhtlYiNVyGu/9tneg1ziQOSJ9z3htw1Ece7Uxtg9b2D44QIsMXjLuWLPxtbjmn581UBViQZ+BkfkAsJZ4x2Nvtbc+M4GcBQD0Mtm4g1oPGn8RAKhLDsCDjIg2tVZxuqmOiAIzisAkADRcEJOADAC6ww7DWwAAFtI0p6Fugo0N3xbzXXmbuCA1/dchRVqbRaZEuZkqSom12AiFTA6Xr1/Bf/ujX4/XPHocfdSQScUQNkIUIxnko3k8+/FPo379BgbVOkqZHKp7NNzKy8GVmrtqjWhdGbVaVVogj2qKKuSoYLzBRDP5kPiNhBOzfi9EoVBE5bCCYrkodJVfQzmB6F+iD0eQTWfQ67D5T6LdbGmTo946DOLo8LrESFkJZfD34COvwdH7j6M57iJaSCOaz6HaHaA/ChCLl/HyhS2cfeoC6u0I9rtxjBJFpPMLaPUj2Kv3sFfvoDMCqq02Ikk667JGscVtrt0eJzYqzEx5e0cAwMcAshEkkKEJoPTyXzoDgACAPlzDP6H0er2+a+lvbwQMGOCaMMdia+QJUrDhmzqRmpxDWUQGPM4cjFY827/zMYAeAPCSmb93BoCjmisG8xYWgDXrfC5I0SLVPVsoKptWtC0WEdzUwgFCTuhJy5QruE0WiXqzqJu6vtok1BhBflJODRdNKrOiBtIojzeVTRTZKwS5SE/z/hXKLmejwm/vspNvL5DU7LubaAwEBwBMCQozzTpf5pShwNfniyz/ebbxn0z+HYhjgKzF7Sj40Xl0mI+Ip6y7iZVrvAgostAhKEfzlEQ+DwWIUdPKAkiO0iHqh4eoHxwgFySQYKPHaQuBSlJfo1HRt9NJykeaWFoo4OjRdawsLerfq3hl/rUOMuq9Y6J9k5ZM53X+HF5DRpXF6ALMo20wVOFEB2VOPHk4qQkoZHF946qmS6Q45/Jp3Lh5He95z7vRqNWRTqSkXc6srGL32stIZsdIFWLooi5mULefwsr66/CTP/F/4uiRR3D12iG2tklDTOPq5fPoVHaRpZQjDNFsNEX5ZVY2lyIRdtF8GVvIaQ5lJC7nWQceb4CmXX9/v14NALChshNsTCbLM+v8VRgAPFf0REykDPb/WscyBprNAJ8yAPQFLOi/AABwR7z/c5fWQeCaOxCn/1wjvM58ThVB+woAAAtaGv8QAEinqfWjBwiLKJumqbBzTC0rZByET3SedPsRcOrMXUTukC6kkSmlsHp0Ea1eXZOWeKePUbOFz//lXyEXTyAxGKFfbyKfTglgYsNojAprNLSXOpRSz6sYAJbkoeZJVMopa8cDCJ6Z4fXIxiYYI50J0Om00Oq0dE6x0eXUm34GjXZDbKQRJ0tyLjbQmoXzsePHsXDyBMbZFCKk+ZMK32yATsSDWhXxxSVc+fRn0K03EA1HmMsWcbhbkeFauVBGo9oQe7HHYkr3I4kIozH7zFzuod8mQ4bNMLXpNuXX2ySzgs3/gIZ/ZBhAzsthGFHsbqs1gvCGkNc+Kgq7ihUSKmMEAIYYRdjgkbXBvwr0PY02THMxZtobYySdTStbnhT9VCZQrcJ9vtluinGYS6VRYgqTc5o20BNIppLSaXNPZ/yYrMnI4lHuOptTm3rxmZbUw8kElOoje2yL+OUL84aDBA/YOImVqSlqVEaHjUFPDYSYVYxCJWDEYUuHZqj05o4gS/ZlOBQr4OaN62jW6xYJlykgl5/H9tauGrdsKhA7ivsvG0CueQJCvHY9NoSUdRA4lflGFKncApq9NErLJ1BYWcF/+NVfw5XKAfpBCi2e7TSDjkTRIYujN8B8sYTkOIr1xSXsbNxURjslIl3HEBMg4xigfgLo5aB+h/P7hP9MB3ACNWygs1lG+Fqh7T0A+GzIjFZ+CAmtHQ6OWFuyeehVG/iOb303MkEGu5v7+IX/8H8jly8jmy9jc/8Q3/NDH8TqiZPyAujRYK/ZxtWr13SusxZgven3qmlVN61ztB9wD4vFlEa1t78vSQ6bd743MlF5lnHSn+f7aNQxVyrpXn/VY49p2k39/yc/9WmtIzrkU99O9gEn3p4NS0o862axPBxFnmdZxQ3SSI/WXjDkeTzNXefzT5kgo/96XTZrjIcMUCoWBMaTFRLEgLtOHRP9+d67TsgqrXa4j0tXruP0vQ9h/6CKl86/iK9+7DF87skn8MjrHtY+eeXSRYGiuWxGE3rul2Qz8H1TX0/WQypOg9VT6IVDDMYRNNs9pPNFyWbJY2K8H2USlFzwfL6p6f/d9r5yeVQaLTF/58tlGQAfWV1R4gBBBxkMhtT8l7BfrWN3/xBbuwdYWTuKTn+AjZs3tcZpxLy+uIzK9h7+5f/4L7C6uKipLWUY3/ld78G9953BuWefxh//0R9gab4kMzgzEo4hnScoaWvAOvE7FFr8c3eOeVCI94LAWj86JBNf9HXeN/ZdYjK4uFfPAJjtEadnpQ3b7MMaf5MnTc9QnU5iV/Fs4H9ZQyRwsHeAKy/dQCrMAz26ZRIAgKQPOpcifURHNIAf4uGH7gbD/cYjmtFb4oT8z3ocwgyRSGXQpfQnksDVgyqqvSGaBB0kNXGRue4lCQCIkvVBhiu9KFjvGqPRswDMmN56Cu81MOmRZosdx4xmc+0BA9tKp1+k2sQxB6YsDScB0q2aAgBmQW6mwfFxiMSYAEAfa+U03vft70TYrCBBfrcY+TyPUxjG53H55h4uXb+OWqeDERktcRr2Dq2vdv2dJBBGKxSgzjNVg/8pAGBv0RGvJwyAWwCAiAcAmCHcRTRhAACnifEojXYIAHCTi2NIgV+EenOefCOZACZIh+y1MG41EaERDO3p6OBI4wQWlmB8Bh0VE3LF9ZPMBDUhGlLSM4BgBDUS9BWIIB9ksL1/Bfe/YR3f/6PfiVp3C6lUFP1GH8VoFsVBEhvnXsTZz/wZggGQi8fQqNBhMYIgmdLwMBZnTmdLCC43LRqK8DMfhtkoCB56/H+r/biR0YnZInCoAePfMe93cZH53BWUy6S9mI6RaD032XKpKI0mJQFdMhrSWWmvEWFcYICt/UMUl5I4du9JHL3vDAbpBCrU1THiJJZEs9XDXHlRRjd/8cRzeOrCPtKl46g2hri538bc6l04e/4qtg6bWDxyFNVWQ/eIF9AKCwInHgQwEssrAQBqpMSnNQbA7TGAX1D6/y0lALYQpwwALxfwD4saWOvcb/lRngEwoLGZNNvGVhn0DaAQIu42w4nee6Y5naD5krpYjirfI0Emc+s22cOtv/5uEoDbiwb/3lRAq0GYvQOzDbQZ7CRSaSu0xyzuMsgXi8YEoAkXUW3XqPNA47NmruOmP1aerk9ImEkL0HNOOigi+n5Et3mdLM7JcqJZ/Pnrbz64ZoKnzdEBAEa9mzY9toe4vWSSCe1v4bSxcv/CdJsz/3524u83TwFXzgdiFlHlW+Te4SxeHHfFT2iNhsb7yNfMhkvaVDaxzoVaQEWCPgK2Abv6bwAAIABJREFUR5F212rUpEPNBkkh7fQToSYtxdfgpEy5IIW5UhGlQhpnTq+h06npevH7ZqjtDhKapLDZG5D+yc2L0hLlLHPfISgF9AnSyMnbmBDUSJIBRXMsgTVM/ei1sba+io3NDaTSSWQyAVKZFJ5++in8wPd9PzrNNtK5InZvbmFpfQX9fhX9cR3J7BD1ThP9UQrxxAri8RP4+X/3m1hevR8vXriuzHEyybvVfVy/fAn7e3sq3jjF7XB/jgClfAGdVlsNAXcJggFcD5QGaDpgF/e/OgDg15xnz8xKANgoGbhoe4T3L/ASgDulAPgMev47Nj7T4ucLAQDzAJjq/mcZAB5e1RVio0/AmwCAUgC4DqlJJCjkfEvuIAHgfsT1UixkUSzmtK4IAHBtW7PC+a9dAUoEJpPMGI3I4uj0Qyyvr2F+ZQGdQQdHTq0hkWHzlMCo10aWNPidPVw5fx7ZWAIBI6zomM1JO2VfZNDMsCom/gY+VtWlEUj/L1mFA05cMzVJZ5kBZ7Sda9MYo1ariD2X4QR/NFDTz3WfyWeQLebEAOiyUAuSWFxZwer6OjJz80AqLQYdsim0q1WxWAiQyvACEZz75CexkCtgSIZUf4ggkkT9kBPmIfKkfY8iYjvVug2tYdL+KQnotXrotbsC1dhv0gdgGBIQZXyqRYERYJYfC+d/yQh6wyFa7RD1eg+tDoExpu2kEU2k5AdAliRpQ+PoSAAA0xhG49AmPiNS/iMCAHiv2VDRFI/3nLLE173+tcqu56SKdQoZB3QF53ChXa2jV2kgE09q+i8Tuwi9fdyzGQFylEQ4BiAbdzG2JqaeI2QTSVHjfRnP+yjxmfszTgN9xJjZrngGGQvNKEaphIYMXgbANS7zwJalEcwVi+i12mKTECCQc/toJJnAzY1t1Oo0c1tAsZDH4f6BgIfFuTk9L/1+V34XAkW4RZO6EYMYmx0ypWJpJINFbO41kJ5fwN2vfwS/9pGP4MphFYNUBtsNJiYx2SVQfVfIFREbjnFi/RiuXrpsEXmpQCaZftrpQWavc/YA9u1nuP9/npeFQl5AC8ERAjWsJdgEEbgRAy4CMek4NSftlhNlTaLpKr+1ix/9oR9Bu97GJz/xKTxz9nl0e0OU5pdRbffwr37m3+LmfgU9AEtrR/D4E5/F/MIirl29quk6pYB6kmYYkrMMAJ3Vzi+C8oPdvT09e4y3JSO0mKWBd1w1BJtWRuax+T6yvoaTJ0+qHuB1evrsMwIRyvMLoq/z5zKejlR7xuCxeTx54oRkFRnni6BkiuFQtYWnlFt8sxmG+jOOQws25kwB4FRXiTNu36NJ2tHVJQEAkVEPhWyAZp26+Qaq9Taq7RHmF1dFvd/d3kTY6+ChB+/H9auXkA6S8k/hPsv6nPUhG0KyJ9jkcq1lg7gADj6LilNEHJ1whGyhhEq1oRqL0+uJF1K/r+tDw8TS3Byubu3KB6XXaWFpvqxBZT5DBsNA/yYSjeP6xqaYBelsEfV2H5u7+6g3O/IRaFPXDeB1D74WH/qpf42LL74k5gwTGLjuf+i//0Ekgih+/yO/g8uXXsL66pI8ESg/jMfHSGZYwjumpxvITdiWEyzApWQ5OaivB4esu9ME1EYCAHhveJ9M3kymytS/abZGmzYM0/5BfBOCqYq+nAIATEgiqENwlZKqIJ5CLJLA1s0tXD5/HXnMCQCg9wr3B7IuCQBExz1gwGc2KhPAeIx1PaVDtr8oZm8wUgxvPJnGIJFGcxzFjcMG9lodtAgoiMnqHP79hN9J2wkAWMoMTyH7mkmdoL7BMRtm2KXiNMw28zMAgNbyRGJ8e1c0TQG4pdYVcOrkimSR3QIADAQAZCI9rM9n8U/e8y6EjQNEKQsVq4F7cRqNXhpbB01s7u+h2mlrnxiQAeA8m3XtDfHVuTCR5BEHIJPeAIBps2QlOpsGkwBY7cJJIj/6GI9bkgAYAEBa20hRQDEHAIyGNChis8L2nnEwpHfwsRoZAEBDGSLYpNAz7o8AQEiKms1ImKVJQIGxYz6fXYUTN1SBF8Ym4FpOUL+LJGLJEIeDTfwf//4nUQ+3EI0NEOkDmXES86kyRpt7+Phv/hbKiQCRLqMV4ui06DBaQKtVx2BoBiWVSh3z82zQa0oBUFa6c1gXFZaGEy5b1RxjI6hWDTjY3jrE8nLRdEHhQBpeYwtENVltNtuYmy+iVq8LSaw1aognUggHZooW9uuYX8ii1W+hOwLSc3E8/Ja3IFaeRyRfQC3so08n8QL/TRth2ES2uIyN/Qg+9ulnsHPQxyg+h864iOcu7aAbSaEfTSCUwQQ7MU5RJmnYhIBMM/83AAB8CgALf1ZAmpjL9On2mLwvbNRVPLuO8HZsUlOh2wAAV8tOGn5r9KeeALdvRAIAFE/EDYYAAKcHFpGng9HRlSfUPiFnjvEiWhRZAKZ5pleFZwBYY/6lAwB33Djdge2vjZuBz3gJuEbZTYaTqZSQwR7XXyyJbL4gQx+15DRKkh8GI+c6ZthEc0D2Zl5nNAMAGF3XzBKZax3kCvIX4ESGhxrZKdTQkQ5P6hYLOx8B59ksfN0iAKtYnAJIU2R4CgJMGnbXAPhixQMApj2wK+DvkS/CbgcG/PeabLRjTs56NtGyLs0MxFxzwc/U1JNlZCZYMXNc98ALjZGCGJr1qiY4nMwX81lp7Dh5oO4/wyKOB8VoiEI6hYViXkUt5TzxGBuDuj7TRJCsH+p5eRgw45pFgKK1nIaWBQclCEoX4CSLNK5ERA0OzZVIDeXElZ8JAjC2iUU7NcCilWKMdqepielDDz2Ey5cv4g1vfNQylcvzKvTbrUNk5nPYvnEBhXIBiAcYIIP+qIRqM47//OE/wfzyKeweNDWhYFoB5Q4EJy+9fFFFOEESTv0b1RoWynPyCOBr99Re3neaC0kvSPDy7/HX34QBMAsA+Em19wD4UgEA3qtp8T/dzFRw88Nnb99iDuo8Bhw0JfDMUakJPNMvQmAKkfgxNYpfHADwUje6/5bLBbl0W8FiulebIhu4y6J5SmUmhZ5UVvoAzGFhbQmD6ABrJ1cRZGPIFlMYdFsoIoadK1dR291T8097pn6TzZpRujlhlATAqkrHADDKsaY98amm3IVBaf0TSOLrkwO7z4GWvZGTYbkaqz/ogns49zCdUfEIYnzmAjZu3J8yWDt6BPNHj3JMJeNLGymxqTYJSiKXA9hot9vaCM5+4k+wlC8g2gsx7PQQoyt0mzKXjKbtrXZPul6jyZt/ApuSfjcURZXNPw+JaITMGILDLDpHolVyv3Itst5LtdUUPZ2Twn7I70djUQIASe3VpJeTRizzWKohtXMO9X7ZBzXbZPok9Lxxn2Djz4aF0+S5cgHLKws4fvyIfD8SSRqWsq4aodmq4+UXziM3jmPcNUNI7hWc3PJ68/8t/5pSRZM9TVJgJkO7kWowG0QZCOBBXg+q07BNr9XFN04Egnw/NOEd21TeS894GmiP48/klD5gqkLSdN8uupdr1Yx9Y9g/OMTGjZuiqKaCtJgYBJ55ji8uLMglnqBBnF0Sa79YBP2wg1anKZPpMdIYRgN0xhGkF5Zw9+sfxa///kfx1MUr6MaSiGUKiKayODis6zrTtOz0ydO4efOmDWe0lowdOetB40Hn2SbodhCAr4jXmc0lqeZ8X5KUdjtanmRw8Z5w8uYBADbNBgCEyjxPjaL4nvd9AJcvXsFv/qffQiwaoFqjfjmF0/e/Bu/93u/DE2fP4a4HHsDeYQ37BxWTybpBFGnvDgHQJ19jqaFxZ6oHAOhPRQkA16KMPXkuIqL9Xlp9xwphufjoI6/Xn7FW/evHH5eWndLcQrEsGQDPKJPOAnt7u2oajx8/LsmABmd9c0Xnv5c0hYCiZziSYdjrywNAchaC4IMBFheX0O10VYeQAcOUlGuXL6GYTeHB++9GdNzHMGzjwfvuxolj6/jTv3gC63e9Bls7FZw+dQJ/9ulP4Z3f+HX43BN/JZr0+sqSacY7LQ3eCHLwJTz//PN6jTxT54t51f69/kCpE21Oj7uhWABkjpBlsb9/oOtK9/z11WVLzOBkOZ7EMy9dQnFuTnKCYzRqHY9k0sc6jOaCdNnPMM1iHMULFy6jEwKZQhnhKCLQqJhJoF2v4ZGHvgw/8IHvRYxbz2CoJpeswn/0Xd+Bav0Av/T//IJigfPZAEWCo0o4ITBqhqmKSzUY2Ek/rA6y/3fT3lsAAEiWlCyk0B+HOssVWU6vqV7PvF+c6d+djnfdyzHBdbfiXB1vTAD3GqxQFIhKmkHI+NM4fw9s3dzG1rVdpIZkACjvUGciAYB0nJr9LsZhE8V8DPfefRypgHtwR3Wt9koaFPONk6UVTWIQpFEfRrDXCbFVa4gBMORzrTPSkk9Uq3IaSuCVgAS9D0gvcVN4DwJMUjpYI0+iwKf8Gt/s87JKSu3AgwmI4C7YLfXwLb2EA8vVdzvPIsc4Mb44GQBDYwBE+1gtpfCB93wThu1DAQCs2eQrFE+jP85jY7eKa1tb2KvX0eFeTbN5+qUkArEkNPAlb8b58Ui6x+b/VgDA7SP+GJh4AHDax4abiCGpteYBQD+ASHwoVJvIYCzC0oHaLjofTgEAUczp7khRAIsg5mNzwsSJmZucWJZkzKh0RIyk26aO3sy2eDCyIEkno4ouMrHACIlxDIkwhrmFNJ67fh7/84f+MebWA/QHTQTRAIneGEXS5usd/MmHfxsp0iLqQxSCALVKD7kMo4xaKJWKclbl54ODGgoFoysJwXQZ5oo4cSaBHiFjkcnIEBoEkTZrjdNAzpfU0VI7JaMFucH2RG+k23pAwxD+OTWX0YxoL836vpgLmXwCnWEXjSGwcHINr/uqx7DTbiFRziNVyqDZOQTRDSYbtTohguIxbB0M8dS56zj74g7qvTyu7nSw1xojmi3LDIeNnku/mDAAXP/mTAH9vf9CD4CJGRjNIFmxzAAAagpupxx9iQyAyWbjdKWvBACooBLddCZPfvI6nbsnKWd+Cq6lOD3w1QRrE3NGIA4AsCn6PwwAYPM7byToPqubtUadmleuHRZeCWb+EiQLqZvLoFCeQ19cYMvMJeWSsU2cOgt0c2Z2szSkiQGiplIJBIWiQATeV5pVko4mrw3f4Ki7NmrXLYcLNw/+bEkRPFrqoAy3V06YAI4+fPtBIokDAUKfHe6SAybsjBkJgW/6vYGVNmYXI2rogdHAWXTJWdqxXag3dQxcW/ssyHmfKatgxnmrihLzVYsFTVf7vQ56naZohimab8Vp1BVDLkgq0o/UaB5SpHHTwK3ZqiKfz+hZ94cojVZ4gHI6osPC6XH9YSIGAg8mAnKpJDp9MogKbvpvBzDj3JqtljLAWTyWyyUZGhH5nZtjSgD9RiLIFJM4ffoEioWC7jnX9OHeDsprS2hW9pHKZzCMJVHrDJFfOI7Hn7qEJ89eRiQ+h8phC8ViHo16XQUbi3Iad21cu4bK3p7ubafZmqwlGnpRjqV9wGm+X61B/1KxgVf9/m7y7KfKflrtpS6vBgC8mgRAU0+3x9lgYAYUlAmgK7r1hX60PTUZ9PpptiqKwxUbhZ/NA+DVAADeb1JhWedzneXlMG4OxjadJDvOpV/4TV2dAKfBZheUKeQRS8WxcnwVQS6B9ZMrGEb6SNJjohdi46WXyVnHuNNFiv+GwLXPRU5QT07IwdoLLwGQazz3UkrXhpZyI7aRM/wiIMszk5NCm4JyKmHJO0oF0L4VQb1dk9t9OpMW3bvRbQkAWDm6htVj60ivrdk117/jVCfF/Ftl2CvmLl+wrZIgwNVrePzjn8Dp1XWENNhiQs+APg0xVA8bKM8tYByNY/+wqqKc53Vk2Nd+x+K+16UHCMEAXjoCNHRzpr6WaTLmAcDPrFH4PqgTPmy01DzwPVFnzf2aOIH9PQENuhKQ3UgQgL4fzKYeKz97MAbq7S5iSoMw/xmuDe4rnFzOlfPI59L4stc9hGw+LQAglTYpAJlBzzz5eTS29pCKmp8Lm0LSY1nYsuEitZtNDyVPFudphbCdB+aLQjaRfq+prF1qUbQdq05xVjQoJICgWFTHInB7vCQFwg8sCovSJd5a6cmTceTJ7KBHDZmb3tgyFp34FbB55v62v3+Iiy9fEeCytLSqAUW/21fzrzhopqaMQojEQA4FfVGiUezsHSCaTGP91F2KAru4uYMTDzyMJ89fxEs3trFHr4doEt0xDdOyuuZMxtjc2jYzVKV0mImssTWNDux9YrgXG7Z86xk3C0aTtWF+O0A2n1GiC5kLjAC0lAMzE+RQi/fdmHZ9rc2vePj1eNPr34CP/dHH8Wef/gukU3nEEinU2j2873u+D0FxDs3BAJnSnICkJ596GvNzCzisVNRcD6njnWUAuO1pelZPWVqUgOzs76kp4rPINZGI8HwjY42g70DXmtKvx972Vk3J19bW8NE//EMsLi+L9cJ4UfoSEQDgmq/Xq7qOfC38ep5bfD08DysEkx0zZdZ7h9eO64oDMtb4maxF8R5WqornJFC0urKEdrOOKxcv4Mvf8Ho0awdo1Q/w4H1nkKU5drWCdm+E3NJJPPH5ZzDos54P8NVv+0qce/pJvPaBezHodZQWwGacsgLJJAcDnDv3DObm5wSyH11bUaN7UKnh6IlTuHpjC8lMHr0hJTgF9QUEa2TcGATy+SGgIE+cRIDz1zY1uKSJ5bDXQSmfRSGb1j5P82QaACKawM2dfVy+von+mD5LBaRyrDfiqO5uYH1pES+/8BJ+/qd/FguFspghNzdu4L3v/S7cdfcpPP/iOXz0D38XJ46vyR0+n0mKZcDUF8qlyGAkACD5pqR5riaOkd4+cgMv0+k7HNcaz+gIxaUiuqHJmsn28QwADwDYoPOL/TJ5lA4+Tf6t+beNxAZ3bEDTQRbECcMup/yBYst3N3dlAoh2HJFBVI00AQBKG+gBEB31gCFN/ij/WEc+l0DYb8s7yeStI6STKQw6fQwJuqZzqA7GqI9i2KhU9cx0lMzCtWr+RRY5zVQKk3OJbRr3kgUyiG2Kb8+71bdiCbnfewbABCgUIcntqzNDvdmrNa29rceYHbYbMcdMZXk+sLY3AGCsIXdy1EM+McRSPiEAYNSuIsbkvS7jbIeIxFKIBvO4srGDizduoEK/Lroa6gyys0pyBpeApEGnr5V12yKzDIA7AwCmCSPd3QMALQyHTZL1xQAYMB1Ak7WU5vHjcUoAAGlwQsNfAQBQfBmj2thEyLgmgv6A7tIJHfaNZlPUHlJyOQDLZ1IoZFPGBCB7gDE8/TjSWeDKwUW8/ZvvxTe++zE1yel4CtHOEMtBCZF2H+f/7M+xe+kKCMGlo2n02mMkSQ2rH2pz4I0yV+U06nVO9Us6mGzKMjXJsNzPlituBuj2uLHTCIwxhRZn02uPUC5b1ImMezilSCXRprNtJoV2j+wJMwacy5Vk5EUki6gfDVG64z668QE6ySFKJ5fx8GNvRHqpgL0mc4Xjhsz1Qk2C+5TPRLPojUr47Nmb+M+/+xeo9XOI5tawedhGJJ0TIjQmIi0E0B1ktupcJsCrAwDKZeV9Mjc95wPwXxsAYCngqDtco2I0uAmv6Pw21Xdr3QpWIZWWi0uQacgoKFF7bJ2Lp6TMc0ejv2Xv+9tLAO5UPEwlAOaBYT2FkwNoi3ZTGRkbp9BsMRYKmtRzg2jRhZ5oab6AcSqFCDdNZYrThb6HkI7+zN+mdtsjmI4SxPdMShs3+GgQYED3ZiLyna4AAE7YaM7JyYAZ/VlhIyxZEyxdZE0RRKOm9ncaAzC5Wv6PREe97Zc2RaHTbBJoFDp1YJ0FlPzm6RFXv/FONmkxg5x3+uSeRkSVnXghqNAxd1mCGr5h41pJjvo4NZdD2Khqqi4XdTZnpNfFuD9EkEklUcilUcjYvsNClE7+AbVq6UDFC12e+YsMgGKppCKZ2dws8mytmTM7j0jqHcW8cUZopCGzkKIcybMzSG+TIaDbj/i5Xq+JlkmDIU71yDgYx/oI4w0USmk8dP99un/pICe0HcM4x2xoNCvILxXRHLZRH4yxsH4ffvU3PoZGO4v+MKXoUJo68TmhMSmNsji929/ZwcbVa6gz2ousJtICozH9vZg2TA4ISU8nVfxLbfO/+L//mwAA7sSeJBLMSgDYvLySBMCnAExfwa0mgD6H3kCpWwEANsFqsW3U5jZR22O9xECHuWIHmW1MForJ2UyawxVhDcEXMwEksGespKHWJSfENIqToZvSLAIxEXxiAJ8H/rKGlSZZAfqsdhIRnLz3FLKlNNZOLCsFgABAdjjG1RfOI58M0D48BE/xOPc/gWTiGkxSFcw7xM35XQrIMGqGm/yl9+RMIjVNdr4rahDd2mfjwQaEzUic1O5kRK7ETBoolItYXFtGYWme+hNmJQLNOoR28/cqKPvohWYaTEo1ml1gbgHdF17Ai089jZVcAT02+ARK600EzEhmM8kzlrFMETrKjzGmRIKARPUQEU6c2ZBzaiTrEIIVLJ65T7FZiqjp76vxH0kvTKai0n1BAzhepYEa83gyKkYDQUBFtmpzIwjAfY76aDZ/NA4eojcaKsWHTAfpDUackPH3rLWYEJJGNhPgbY+9GQsLZaQySUtKgEX3XTx/Hmf/8rMoZ22KyWvebjbl28J9X5TaICWwUtR8z45TjT4W9T0oZmQGZlu8qxC9g65rhHlm2HlpPgx6BS7COTEA4pwwyWPIPSMaT2nDFbuSsgWCF/liXs7+9Pzh+pVm3umXi8U5dDoDbNzYwebNPTSbXcyXF3Wek0HAs4yRmaRsc19mR0H/12a3JQ1/fxRBaXENyfwc9pt9rN31AJ67cgOff/EiLm/vIUwECEplDCkDy+WxW60I+Ew73wJ/1vizRUa5zjTuTmf4LADAk4x0bb7/IB0InJUpdJOsA6l1J1ping2sC3WpewN893e8V3Xsr/zSr2J/7xCjAT0uSogEafzgj/wYrmzvIDs3j1g6i/MXLwlcMqM8gstWpxhN18V9uY1M00hHCafHhU8CIABAlpmew0gE6XgCxVxOa4YNKRkFNM9721vfqjqXaVxPn31aAwdq3lmbcz2QPUZAaHd3W2eRIgED+nl0sLK8rEQAysfW19enAxiXwDMLANA7a26ehnZpxTHyfdFoj/ve9uYGWvUqXv/wgzIBzKUT6DaraDerKBXziCWz+LXf/QQefvQrcPXyy+h3Wjh+dE3pO69/6AGkEpbMQ2CA03heq/29XcUCErCgN8DKssl9uT0sLK9iY3sfyXQetVYHqUwely9fkQeApJjRqHwSqPEnE6vVC9EaxRX1yZrgYGdLzfnxI+vy/CHrJRnQFyKBS9c2EGXkZDSJSr2NcZQpTDEcbF/HV735y/ETP/JjuPziBSwW5zDs9VHZ38f/8r/+S3T7bfzeR34Hu3s3US7RQDOKfCZAOknZRhfxIOXAOUsA0cDOTZYFPHlHfitz7ah0LEmyt8vLRXT6nQkAQAYA1yf7HC93vv10np7JrLVd/ewZAM4HQD+Hw8chkJaMihsQAacA1UodO5u76LcGCJucdscF0hIAoDkuz6XYuIfouINMaoSTx1dQLqUVA2gG8GRehsilc+i3ugIAYrkiDvtDNCIJXNs7QIvDi0EoFpy8sFhLxykrj7vy3qLaB0NGbhsDyJjAt0aCyjjQM9/8Fum+xsfsGdThtf9WDN0+GLVr5j/s7yURpLGvzkeFRgsI8ABAYtxHKTHCQjaO93/7O4FeQx4AIdlPrO2jSSBewNWtPVzZvIkGQXz6rcj7ib0pPR1czCkHtzqLaC5u0Y/yJ3knUwD4y8chOTWYjwE0B0Git8YCwLgtAGCMDmIEAEZEOWlolEIkwuiINIZjTs7NaEFOzGIADB0DoIOhGABdNfE0RKExCjM4mVvfZe4uN5jBEFXFECUxpDN3NIL5QhZz+QzSzIwlcjuMIjmkhKCOFm6ifCSBf/6//TAabeZ+UuAaYiFVQLTZxe6FSzj753+FzCCGaHeMgJ7Ho6icTfMFy29MO+2SN/xrNjuTuo4HLDc3UodqNQIDkNsvaf1E+kj9ZTa49E+hUWp4IJAaRiOjeqspKiZNQIpzWeUCc2PKxOOo77cwXyxIg8iF3eh1UVoroRXtoJ8d4YGveBil44voEGyhkY9MuywzI4zwAaBxyhpq3TJ+4bcex+PP76A+CJDMz8tobMRGNxaINml6Pzs4bBjuTJ38weGU1G5JW0Qezf9I/5dDsAMA6BosdMxTYyYnzx2r+S/WJMgA8LYUgFlEe0Ibm3G59Q8Ym1ACRUI5xVJxJnVqXs3V36hyzibOxRgRKRUdUrp6DwBYoe2bf75Xfw1m39BEA2S4u2Uav4oK+vbpwSwAwCJN78dtEC6bYSoHcOgjLzvfq+4hM40HQ7TDAdLz83JFVkY9x4TjoUwBeYiHjFvixuZcQPnk83kjqEATylgQoM1IIGYvtzsCAWKMJuLPEBZCrw0WfoYW8l6RMmkTQRfrI1TVHSxaC9NukL+TQZi9w0lCg30v+zPKfaaUq5nv45gkFu/onMQF0MxIBVS4GlDDQktym3hUFHteCzZa1PSrAePakPs6Hfgt0i4YDZDoVBGwmJS21QxY+GyTBVQsZJBMcOLdJ+9M35vxQyk2X0LGiR5zskc2suXcsrjy4IbSJwhSxBO6Z1yvfD+aMrk0BhbWcu1mvFmG07C2PEg82uwPYxVmTBBJEyhg8xEiFowxjLdBhl02lcRrH3xQWkO5+3QGAPW26AoQzcxnRIsLkUUys4pf/tU/xjg+hwblWtTJ2k+0Q8lR25X53epg49p1XLt8RWCAnHpj9vVKhSBV+g6snztuArf94axZpP+r23YT228mK+gLSpGJ4c4kPcNwq4nhpafJ2zNmhn5qzl0MoJPouu/jD/vpGtP0wH+9HvaZ16OKgd4O9nxMwFUPaHkfDk6mwSadAAAgAElEQVTDXfSfAQB8DbZvUNdszbsPFLQJrBF7nAGvSwugMZpaTmpbs2k1UWzwdN+4BqOcRJnmjwc8p435UhE7lT3kynnMrc7hzP2nkchGUZjPA/0O0v0hrjz3Ikq5HA53dsUACLimFbvLjGea/JG07osaxwIgOMCJCTXnmjhN883153o2rNgwwI/vNaLvx4k/I8nIiMuuL2HUqWsSSNM7Nf4B8+Yd1Z9ruGWu2pEgJdA65D5FCUWG6RdxVJ55Dgdb20hwgksjMu5zNIdCFO1GSyw3Rqk2qEsfjRGks9g7rCJKkJhJBzINdfR+mkMNx2r2e6GZr7LhZzHVZQyuM1GVqew4gWgko9x5RnaSzERGJIciKrxjjC7sKRqQ0xoCAP1+BO32EO12TzG9SDHlhb53FoGXpqmmWAnUZMeQzSbxtV/71Th6bA2FIpOLWjIDnV8oY29nB9W9PT2fVy9f0eSWpm70G+JUlywJyngE6hFC4llImRGTByjvoM6evgSOAi8o1Zlh6bxXjFvSLIAEBBmtigAO9zNe32IypZ9jzwkETBCAJSBAU8rh2OIc2RjTLI9Ajxznk0nVToViCoc1RrXFkEimUSwtcofBC89fwNWrNxSznEtntO+wXsw5AzRLJxih1aFnxBhxGv6NowgjMWTLS+hFE8gvr+GwF+Jjf/5X2Ky3MExn0aEsMpFEZ2S1VsDBwQxIPcs+4xNqE0A3NLn9s2O7cHDjUxqYWsCJ+MLSghhbZFhwDycdnk0y9fBsntksj7sD/PB3/wCuXbiCX/7lX1Nsdrc/wiiawPG77sV3vP8DuHDtOk7cfa9Mvq5e3xDolQpSAmGNiUpKxNRE2e+QHgDgM8jkDT6Tatj39iyJQO+ZRhYDLMzNY293V274YjJgjLe85S1ic2xubmoAwYZ+eXlF5x33uRojHtN8b2YWzAaeOn42/Af7B1pfrJeXl5ed74QbGjm6NK8JowbJbCMoxH9DLX718FCgz872pnT1ywtzOLK2jCDBCXEEw7CD+VIB6VQSz77wEgqLx/DUM8/j5Mnj6HcpARqiXjnAN7/zGxQbHh0PcfzoOnZ3tvRvLr50Xk08G10CAOwvbm5uYf3YcXT7dOeI6Zlt9weS9JB9yQhJshUa9RruPn1akoeF+TLOvXAevUiA3oAs6b6YyTQA/qqvfDOqB/uSsLC3IXj4+GefkqyAZ+1BrYlYMiWWQDTs4sF77sa3ftO34PjaERzukulQx3333oP3v/99aDRr+Lmf/xkcPbqMsN/C0gJNAAPiuWLWsFhhzcF76wEA3lvPhDQAYJpaagWUk4xFhkgXUtpPuD55T7g+WVt4AID1yeyauuUEdoeu5LcivxkLQGZzAqUsEpaN97BHQXgSqVgG+9uHuHljC+OQXm0h4hFXk/H8klE52+EQdMLP56I4fmQB5XKAXodySwOZO+0QhWwB7VpDEXrJ0hwOuiGakQQube+J8dPhHuYMOLl/MPJasdOOtcB6sT+gRMoAeP+8sxbzTb+kfhMGgMNIfWqI0k5uN0J/JQBg2itMAQD3PcVGtvhvRyVEYhyiFAALaeD93/oNiNK4NzpAv9sSmAuy3DNl3Ng+wJXNTUUfMotjFGVMNM9ek5dziM8ejguEAKSYaKwhybx/51vfbnfKu7E76rG3heFhIUdYeVUzU9skACws4zFuwixGh0gEeSQCuuAnMRhxMQZqUkSxwghpUhlbTeQTcTT292WoxZvN5kQ6Q+YzJlPojSOotrpoc1LmcqZ1WYYhSqkAa8UC8iyYaM4VTwoxDYcdIFZDJ6zjQ//2x9AZVJDOxTAI20jF40gjhnh7iN/9j/8JhX4cQXOEoAtkkmn0Y1AzXi4Xsb9fw9xcEdvbNZw4sYyNjR0Ui3wgjCIovaW0m/ZQyAgwano7sgjY7FNWYO6oZiDIDZUbLm8EY9X4QPJh45/xuteqTSwu5DHsDVGptHFkfRm1ZgNtPpTUaVKYmY/jK9/xdnQTQ8QKgVD7i9evYP34Klq9GqLDCGKtJBKF1+DH/92ncL5C40DekwTio7aQol6khHEkQJyAzZj0udDlzROsMR2LLzz1QBscpk1GdE9mgnv6vxoxO0DECpjZFV5pYvcFIIBzI/6iDfSMo6YHBWa/PxvRyWbjy2+Xhev7ctMLGXRnNHJuUM5UjskTzkHZ0HR7z/o6uciTHmhr1MsC/HXybcCdQILZTdK/3tnCYvJ7fRPbLG0LNV81a1asIbMN6Na2yGuN6DDdGI6QLRbl+OynyqLeDkK02x0586oBjcSUmztXZqTYApqNhjZ7Tr55UBPE4vjLnJwtosjr+PwL8jTrWz5P3oJdI08Bu3UdOPs1ZbDah4ehORGfNkDOTVU51cbcsBhSAwCs0XFxU2z45fvQ12R+1ihUwKKLX6OrNNF4ARne7EokkKhoVvFBD1Fq6eJRFQic+AfJGHIZulRTB9d31ix8PjjJoZ7WNLV+cqvXFIsZrZWSA9GmSRU2Xa44HcqlNwWt1+SykJ71mJFOl/dKzYVdC3o9EETxh5KijnyywpgmgR0USgQOqjh5Yh0n7zqG8aCLfthGUGaT10a720amWMB4HMNhrYt8YRmVShcf/cST6GdPYr/F20GDJBpUEbgcY393T3RHUviK+aJYHps3buKlF85j6+ammokMzV85OuFhJKDDuYPPuMDPFtBTPZ2tcQlL+HzNLG9nTmvPhKMj+2fB2IXugLXdBwM63zsjHfUvtlgnnqEE+bQsJwj91NVfPjJkCMyyVJRlPP2aO+9n7qew0XTTfv+TjfLvM35NpeyNKJVmo2bfTUonbB/7mZP9V1GeLtBUzb+ZBcnLVXuXfXA90qhS7J8xC5wEUkk7d9mQccLeH/WRn8ujP+6hNWjhLV/95SguFBCij7lcFvFGF88+/qS8HtgscnIsVhKZPY4V5/cVRfjNeB3wFdUbXSSCDJKkQfPrWfDyepIuzgQNmmJm0ygvzOkjUyqo6RXYOupjZ+uaTK5Io2YcoAw5/QTZDlk1mKhUcbCxieruvjT95XxB63Lj+qb2NplTUqdO07JwoMKM70OpMCHB4agaXy4fUv15nvO6DjmNZVwSG/4+gTm+Rw4lCPDTm4DF0lhSBhbzeoK5PwoQ4RSOgKgB0SLecE1GAOLz4TiCVqePWEAT1xTa3RD1RkfaYk5SGVPVoJErwVs2A9zzhqFmQdQwM3mpmE/hjW94HR54zX3KrCbQQNov0TdGzi2tLulJICOnXq2b0/71GwIFKrt7WF9ew4hu0EN6KBEUtfUuo27GLne7oDac64a/aEbIfZ/3mT4fXH1sgsg04d7E+DI2gdRGK3437Eo6RQBaEYRuXXJoxD3c9nZ6GljcHJkRfi8jjX9huYhsjmynPnL5AoIgJfYKWUmkX1+9fE0RcSzaKZNS/UXqOo0PGRHNC83m1rn519pNxOiXsbKEVKmAzHwZ40wOv/hb/wXb7RDDLD2V5nF56wBRegQM+kg6h/RZI0A+937vmvgHzRh9ySOAzQV10wRlWT/R24NMT7pxMxZ2YR77+/syCeS1kMN6q6X9nVKNk6tH8f53fSd+81d+A3/6l3+NTHEO7eEYzXCED/7Tn8TN3QMsHz2GTjhAo9lCo9EUa5RTUu5nYpNxX3AsJ71esepYcdv5w6I/m3MG1a22pXl4BoeTyXECfuzIUTnjHz9+TGvgzW9+M7q9Ds6dO6fzig2hj5jktWGzSACl26FRMFmFJkNhzcs615+HXGasM/j/MhR0vlEECwiQnDl9SmcJ1y/BbQKauzvb2N7a1PO5vLSAu06dFI2f7CcJJsmojUfx1FNP4RijEXf39FxSfvDga16j4QbrUk77ZZoadnFsbUXJPPvbm1hbWUKv3VKiQaE8r2apUq0hXzTjv0JpTgPJCxcvay89dfou3a+dnW0cWV/XuqcHwM3tPdzcr0tO1GrWUcjSo6SP9ZVFrC4tolwqoNPuyEPg0pUrigukX8DNrR289su+DNs3t3BkfgFnP/d5/OIv/iKKhaKYCpQq/OP3fZe8xa5evYjf/73fwXECgPm0GIjLi3OoVQ6QydIbyqIy5eHAPVA6b2vCPfvEG656LwAvueQmkC9nJSeS3NnLvty9Iktr1gNjAn3789rSTK28nvgw2bnsa1rVs4OxJv/D7hiFVBkXX7yCg90aIvSL61pkaCIxQpqGnxysUCbD/Ts6Qj4TwbGjcygVuZc3jSQ/5jrIIB5JolWrIlcqo9LtC+C7VqmhyQS0Toh2fygdvHB4NrsuCm96hlJmzrVqPj+8dt73zddo/v1PBn/eLFBnk52Rf/tf0+5BtT17Eu6XGqy5Bp4gLWXzoxbOLOfx/ne+DePmLgqpqFigfG+pbBmdfhS1Zh/PX7yMzjCCw3YX0VTGMdfINrVaWrUOh1Py9RmaNw13i3e99WuspHLUDctlt9tnVEYaIVBDwc2cNCwnAYgwL5sv3HRz8aAgAKA34CSfB4eZWRHJ53aU4X0lNSqZQH3/AFFOFxQDSHpeaI0YXXNHQK3bR5vNJgtpyxVCJOyjlExgrZBDgYcTddA0dSF8HuUDeQDEGnjf+9+J+x46is6wiiBD1JvZvyPMxfP46K/8NoLDEOnGEKnWCLlUFv1EDIfNOhYWFrG1tYuVlWVcv76DkyfXceP6TbnochOwSaTPj3e6N+pQ1Oib4QmRXx+jYQiaxQgKEXcmgryyk0J5zJsY6N+Vi2U0601ponngcnKz36ggu1BENzbAa9/yCFbf+BDCbgUHvRriuSTqnF7mokgMI0i1AiD7AH7g5z6Dl1t5VGXCMkZq1EA0kkQnuqTYiAQpL+MuEOsZFQQ8vByN2sBBM9Rz9G810JzoOG29PusgNKR4WrD7Pns6IXu1B8M3eL75vdPXzxbgvvH1X6emcApQTv+5AwH4B5MHWBQYa6p8w2ZTWeND+UZTQIH0kPYhWqPkAa5Jd54Dr/bebnmNX2yCMLt5aJ1bo+Kd93VdNOmw3dVfJw9WEAAIY3F0SfcMkigUSyq4yfoQqyYWR6PVMiq6JkCUppRFs2s1mpZIsbcj2YAca7kRi81jOm9eO/7e9gPX4vhQhsmmr7gEh/i6qYKLJbNr4GnDZrhomn+HcorBMc2M9T/Tyy8mE2klgNhU1q9PaxBJmCI1j/SuKAK5eRvgSKss6a49/d86QJM1GBdKgACHjfw3LGDZ8BMw4KQhSNLAis2jaXN1rCn2LKKpC59vTse8Dptrin/G9JJEkj/d+VM4BN3TMXVFXLSoWAvORM2vU+mInWEXD3ECCjJvcQ6zouI6rwTTYjDbuIdiKYN6Yx/33HccR44uAokh+r2G5EksHkkFY8HbadOgtIzxMIpnL+7hY09uIpJbUSb28uqSolCpXV1dXZHsQM0FG4KxUfkImnKfunD+ZVy98DLCWg0FF/HE7GcWgAENaGgAx6grmYJZ7KLX2PI+8M8IlHQZ+TVbUGixeTmMB8JcE+yd5t3DxWs8GJtJ3RQW8Ii8O78csq+9w61HW5PWpLOQ9C7n/pm9fQr4xZ51ARQy2NFROkkP8dN9a9h5hlIfz8m/mVE6U25NbCQDcEZs/jX5n2+HNptWn81ur2QK1HKaO0Ipn9N0gyyCJCU13OtogJlOot1tIplNYBAls6yBMw+cxsOPvha9YQfpWAz5wRjnnvispsZiAJkxgQpefhZTiED8eCxTSoKF/D0dxdOZvLKIhQGxiOfsNpVCcX4BcyvLOsOCctG0ZvyQBwC1vx10e230wg5ypbSo7SmKPQkM8Ov6XY54gG4Xo04bBze3UN3aFdiUiwdinYz7AyW+0GiPQAT3ETVtms44LfdwLE0xncX53pRgQyd/t5757MpF3eUm0+l/SDAcBADG6PU5+ae+38B+FdJevqT1xH3StJZkBrAXVbQvXf3JVOBn4hyRmH7PCSNBBcoIuBdG4gnESHnuM/LKfI7olTRijCgdr8cDLC+WcM89J3H85FEBJTStKs8Xkc6lBX7tHOxoypxkgodctFPIUhrBe9jt4dznz+Jgdx+7W9tieXGdsGbR37OGStFzpC9pBdcZn1PuizwPCJIwbovniMR12rtj5nvU6+tsJCuBNRYbItYKotrSO0X7KPd7grQDAQwESHkJCSxYJB4bQrIZijoSyGjh/eMeUigVdf4cP3YSL710AZevXEe73RXYkk5l9bpjjGhsMZlohBj3asUF9hR3uXZ8FaXledS6bUTzBTSRwK9+5GPoBmVUwjjG2XlcubaBTII+TLYfvBoAoJrf78POJ2FEv5ck5a42YU8SiOC1GA5QdL4tpMgrc5wFuGrGQGD8u9/xLVhKlvDhX/9tbFcOsVdvIlEooxdL4IM/8c9wY2cfmQJr6iGazZYMejmx13Ul2ERfDCUzGGDsAQuxnsCBk0UQpuXwzu/RdJ5Jpm3W2SVQm/r/oV4Xv0+xVMCDDz6gSTfNEnXeCLiOarLs93HW/UGQmUT5yofCG8cpCtGAAwIi/BmlckmabEoLuI/wSZsrF3W+yDC030P1sCLfCjb5PE/O3HUaq6vLkscOnEkdv45JWqTi99tNsQgISh05dlxnXak8LzYC11utWsH2zQ1849d/DXY3N9Br1QX8nzl9AtVqHcNIEtlCGelcFlmmhtCYkwOR/gDPPf+C/A4efM2DGurVa3XQFJNr97BygI3tXQwi9ORIo1GvyhuIHkF06l+an9O+T1Dy/IvntS4IgFDGefzkSTz77LOiva/PLeJn/vcPYXN7S1KETDaDWr2KH//xH5XPxZ9++pN47tmzOHFsTfUJufTLi/NK6rHHkiwlA2C0hl16kM4W571iwLhJN9VweoA7OkauNAUArJ624ZjYJQ4AmK3obwfrLeHGJKF+MGSVovPRUnIbmYIJDDpjZGJ5XDp/HfUKZUpJAwCod0+aITPXNjfcyJADHoLRPZw5vYzlpQDjUQt83kYhKVNpJGMpdJp1pHI5HJCOnSvgxmEdh70B6pRZ0f8lwb3QvKpsiGc1vZa+nnk/nLJ1zfWrIZ9keV/Ifri9B/m7tP/TeoIgTUJ0fgxoqMnEjjhG8STIJ5EnzKCFUwspfO83vRXR9p4BAJ0OWkygzZbQ68dQa/Xx4sWrAgAq7b68KcaKD+d7YeqGMQdpJs0rQEB7BgB4uwMAHBX7NgBApFhJAHjh2Ay2MRpxZNRDMj7WtInxOImggHhQRJ+ojhgASW0q3PyTpLbRJKPdEgBQ29uX7l06/qi56wsAiAfoDIF6LxQAMFL2r6P5hn0UEgms5rPIUV8TDpGKJ0TZIeu129lDMtXDidNz+MEPvg+7tRsozWfQ6TQQtjo4Wl7F43/0KRy8cB35ThTxag+lbBE7jZqchg8OWlheLmFzs6r4PrqL93ojFAoEAAbaQKd0EOckOaJmiZ4H5nRMmhAfRO/+z8VEVNMaqKm2xE/46MTK2Bg2ATyYtzYPsLqygN29fU1UBtExUqUs6oMW0ot5fM173okOJRgpIJZNotatAskB4uMYUr0MmjiJ7//ZT+DmcFGTYbIz0qC2OYFudNEYAEPSohih07fnAkT+bgUArDE3/Tfvn5/8834SAPCTdD5QLGr/pgyA2wvpfwgAYDJ1JGXVPdwqokWNY1a202eL8m/yhlkAQPvllwAAzL7n26mEd/y7aRCnez2zAICtJDWwNELhhCueQLPbE42TcX48YIjycYeLU/87GODwsCqKK6mDxWJJ96/damOuWMDOjevagD2TQ+7d/o7OoJ3Tzd2BAbrpFvtlv6yR8WyiW9+bp1hxumbFCXW2dkzQjcUAFt0fh1bKTdpyQHWQsunxf0ZQ0jzEGCM6RlIMAPqQ0LuAAAAbf5bxZKiY/ksgita0S4ewgFLEIyyoInqOecAqvk8Nm2W2s0Hkxqzr7XLWeeCyMWchbVNFuwjSZDsAwDT/NuXWfXdFppo7d7gQACBl1h88t4ADkl5E9P1s8G3Xx3+/iW48QqCVkx5OL3vo9Kr46re/BdE4AaAx4ukEOk16tpD+RYdtNqWc1mXQGqbxyaeu4fMv3ECJtFmeQ8MI2t0+FpdIma7p+yYSUQEpbLjGg4iofDEEMnF97uzncOPqZUUrkf3EAqlHJ2dqRCNGSTf5EK8nJ5Bk1IwwoAv0IESSXgYzi2XKqPGjBc+AmTJAZht1SUz8meX/iWv0JT+bQQhZHHlAylYv14+ZCt3+LN7OurkTCCCwjuvT/aVv7AVSOWaP82bSNNpPQ91ysDWs4t3RNGd+iAcRzFhv+t7tOWDhIEdLac85Jcums4pFinBTF4DCtcOJK8HeMXrjHtphC4lMHN/wrq9TAznsNrGaTeOZJ/5apoScLgqcdlGPbFhYCJpkhR4kaWSyWX0NJ7ktAouJAMlMFqVSWbFYjM9COiOHfsGZXHD0i+h3VcRTVuRBtSFTbShFoBOzY8Sh3US9eqAJV6/VFIOvcVCRm38umUI6lkDY7mLIuOBIXBpT0pvFTpfbvcU2CgTg+2FcarurNTnU+uUkiHuHFboENcwMlsZkQ9H+CQJwyfKDUgBx3LxwlrpaH4+o7Y4SiYiBrmycyRZgvjtxDFop0HNgQMd0Ui6ZmqT8JgNk6bWSTokKTQ0xQcwE97oRY0iZ0R5gbWUe5XIeuXxKxT5Nq9LZlEzm+MrW1o/o/bIorNcaOrez6YwaeU5Vz9x1RuM5yiYOK4d6Tg8PKtje3tZkcnt7V1P3fDZnzQ2bRzcJU83D99EPZZLGYnVldR1MpWE9LRNl6lGd3I7NjsXpWqQui23up5Skcb+STC3G/PKMG5yQzUDg1CK5AkaTJk1Lz0EKQQi+B1KwqcNu1Ft44cWXsLW1LSA5iCVRzNDdvS+2CyehnGbSv3p+aQ7FhbLW1TBII796DI+/cBl/8KdPYJRbxKEK5w6S2uenhl+8lt73yTfJtzOCPCvPjiemeJi/C8Fbngv0PFDtl027rHE2t2Re2oCFzxqneP/Dj/wEzv7Z5/DxP/oTjBMJbB/WEMnkcfqBh/CVX/v12Ng9QGFuXgAApWHddse8HdiIezDCS2wc+GVL1csaDbAii4wgT73ZsLPKgR0G9o1QyOfVUJOuX60e4tSpUzhx4jhefOF5e28O9PDnux+k8LGLx2lsaOCbT5mYbZLIQvCNFM87vhZfIxNgXl1ZllQzrxSuCi5ceEkSp0I+h+2tLbzpDW9QRCQnmZTA0ayXwMCN69extDiPyu62amw2/WnGDWYYUUj6Pk09u2g1G5gvF5FLJ/VM1Sp7uPv0SVQP9rC0tIKDekdNF0G5Q0p4c3kleuTyRSUukFn5wIMPqjnnWiT4UMgXxC7YO6hiEEmqziJDYTQIVVOVi3msrxhocbC/h+eeew5vfNObtKaffuYZnLn7bly+cgXpRBILmTw+8N734eTpU9ja2hK7cGFxHj/wg9+Hiy+fx4d/6zdkfrm2soBUkufnSN/fEl9CxBLRVwQAbLhrH2KLWOdrn6NjZIuZCQPArw0PALAHUU02cy7dAgCIqepDmL8IACC2EYFNAgAjjHsxXL+0hVatjwSTyjrsIcgAoAElay/6SgGRoYJZKeLCPWdWsbrCaEUaXPdARWZkRPP0DDrNGuJBgEOCurkiNhstbNVaaA14MlLmS+DAvKom5t4qMpwRrUwBXQU7O91373nWBNHXebNDyS8VAGBNxgHcODS5OZMlxpSdjWNq3ONhE8fLCXzftzyGRK+CfEBZeQedYRTxdAHhIIF6O5wAAAetngAAyb4FilMGTdYVPVOiYunRnFZyYtbR73orAQAnAXBGX1bO+1XjNjkHAETGHQyHLUSifSSYWTHkJk0aSh7JFNFKSwDgLsyJoxgAYwMARp0OCkES9b19jHiAU2NGlEy5tRzFJdElANDtoUnKnYuJYwFOzX8pSGI1nwOjLxPUqVACQMSEgVqcdMfbGIzb+Dc//U9R7+6iOJdGr99C2GpjrbiIzecu4cmPfgZL0Rz6mzUs002100K93cHKyhIuXdrFvfcexQsv3MDpUyvY2NiW87IcT9X4+mJUT5O5xTr01SPIfLDMEdbFTChJQFZ1uqqKRHLukopioa6YU5ZoDJsbVdx1elUHHHU9iUyAQWyM7VoTpfUMkuUM/pt3vwOj+FBGgYP4AIN4l6QvJIYFXD3I40f//WdQSayjo6lFH+kIDVWS6EbnBQDQRTIypm9D36izMieyqY+fQPkm2KK/LPaPH7MAgNGyjS46++vOlNk7lc+Olusb7zt/yaS50pq87QG1DesOjIMZBsDk2zqHz2lMljXJEcKomrB7B342ibOUf2rMX4kB8DffAr4AANA/nXYtk+vv9+xJxrhTF7v35TXxfJi7REvpyksXZjoNp1MolMuiaLIoJYJNnwsWcZzmkI7H55IgFelWla2bau7MtMydFZ56PTMVuRMAQE21DABnDE48zWwyb1XBawAAmzFNzUxpYe74nBsy/ks/wGQYpParmeezJAaKrUM1bNSJ8dmQzp9Tf4sIVVMk2j+/luCimf+x4RBN25sFqv5xOla+mmEPQcLo//zg9xTNTCCATbPYpHGJEADQlIUMgQkAYHAJvz8bIz63k7xtBwAY2GTP/ewBbDQ9p0v3iLNjhQhko2qYZo2apLkpj5t0ilkUiwt8ZXrJ/sEOkgEncmlcv3EJ3/Jt70K7U0c6E4iOyj3M7+ks7GOkIGfnUBmk8V/+6E/RD5MIBwFGyAKxAI12C0Emgf6wiXiCAIxRqSNDFt5ZBLGcmqjBkJTWEW7e2MDZp5/G1sZNZIIUskEa43CAPCOvHCDAQ5j7hQcGVGhoAjt9+D3/zB3JrmC1CYYV4rcZ7NzWvE8Oadc2+28+iS9zP8w/iwSg/64MAHofcHKr3PSZ12aAk7MFcAwermlP/dc6cM/+7S7Lt4MJXt8vYyCt4RkJQXSs2FiyNbKZrBpcjgTZYDivUzWK9BlodpoIx8D0aKEAACAASURBVD1UmxW86c1vwiNvfATN6i4WUhFcfP4Z03uLXm3nGmn0E0MoZtO7pp+AAH9fnp8TnbWwOG/NPhtvPuuchnf7AtA52fNmkfTxUTypY0UId4mOEcYsSUCNBkE2xpn2OlYUkR3i4tKoY+faofN/t9WR+zJBj1bdwC0D1uw5UXPN83owMsYCG2+BI+ZHJBBwSMAS6CuznQwHMwrs9U37L/JixEpQs3p0pFaXPMN4QwIEoLEfPXxpRMcoQfpmUJ9Np3/uc5Govh9NAxWeoXQBA0cEJGj/s3BB0ocJWhZzaRxZWZTeNxkHspmkAABGAUZ4vci75ZshPb/VlXcIXdf5QXYXrwVZBbxXbKLI+srl8nqkuN5EyXY+MoeVmqMp72N7cwv7u7to1BsTeSMbR+a+ZzJ5ZUtXaw3RpQlilGhCzCaaDB/tx/Sf4NphTcgY2T4K1BT3CQAQTLXMGxqHcto/GhJoLJtXwCgUa0BSAUkmLe9b7u0d1jgRxeelSW8dQ5Ppl1++hHyuKKkbwS42gpK+JKICMCk5WVxbBRgD2BsjUlzCh/6vX0F+7TSevbqFaJBG2O+ohlNL4MBh37CKAedc0P1+cUvxrzKQEpCh7iX3fk68eRaz5uO5wamb9n9O3sK+PrP5J+X+3d/0bfidX/4wnjv3olh8AbPn2z1893/3QeWYV1ptzC+vytCrQ8f8bs8kOi7KVn4N6vFtA/UsGJvw8syyqC+eIZ1OF/VGw2jermZV5KOMTI0uLibAcKjpPzPqn3rq8wJtpnWXr7X8Lh1BNMEm0QAAL5Xwuzn/TO756bSuLZ9Frb9cTuAOp+hcm7xmBKAICFCGwOhh3ks2z/ecOSPNvvxQHEOFX0cGBSn325s35F1w6vQZNFsdUff3Dg70+vl+uq0WFuZLaviH/Q7WlubVnG/dvI7llTXUO/TvgJiSB5WqzA65D0QTNOwM0e50lYTAnynGxSDUmuTfkc0TiadlSMoVRBAgl0mrZjl18oSAjG6njcXFBZx79jl5HPD7n33mHFZWVxAbjXHh7Dn83Id+GmtHTFqwvb0l7f8DD96LT33yE/jMZz6FFRog0vuCKWgJ85OhsScTZFhrsLbge1XPIWamY2Q6sHKWAeDlXDaUGCNTSN8CANzOALA6ZOZ8npXrOQDA/nYWAHANNscVlEFSox9JYtQFmpUetm/so1PnWRBg0LP1TAZAkHSJNtziRnHVcKnkEHedWsTCPAHNhs4FGhzHI3mkkxl0mzXFnHPgiWweO+0eru1V0COLK8JoS9k/T5nKrm+x6D/WbQSRZ93/7Szxa57XdfaZv72/ebXq/5X7IZ5ZTOAaGAOAV5o9bZzx7UlLPRm0sJYDfvDb344grCKbGOs56o4omf//mHsTaMvXs6zz2fN45qHmulNuCAQTICAzAgZFgtAusBuhUVptRZxAbHHo1YrL1TaOrba6WI1D07Q4xaBE0JYhGAKYAQgkcENy7617a7hVdeZz9jy2v+f9vn12HeregGgvK6tSdU+dYe////t/3/s+7zO0NJlWvIafe/5lMwD2McV1X8zZxRmHvGboteI2B+NDjj8zUUsXAICU3/g4ACBLAGAAAADAAEACQJo1VLJqNTwAggGAThWjuombJ1r0Ooux39camdP7B5pB35tg1EMBFVQIOC0cnGeDkTrDod2Lxzjelkue8m3U67q8smLjlhIUd24OtNZRT/Ua9MIT9QZ9feu3fZ22r+ESOrE8YDocqK2qar2Z3vld/0Tbaqr78omu727r3v6+Nne2dOfOgZ54InT/ly/v6GD/MD1UNPQskEwdTos9oUaZUp4R0LzxB50G9sT5xDyK9kCbPfWbz7SyuqKHD0915fKGqYo0VGzWV65e1d7hvjqjgaorVXVmI9U363rjp/86PfOWT1bn7EjllbLG1ZEmmHjNN/TunzvSX3r7h3VWv64RxTlGQgUyVasaFjcMABRNaYa+FwAAc9LICFx6jO3yn6axnjZH0ZQBgECEczrEo4/Af60AQHanziwAF4zOp04xdHkL8/vNzWgc5K8OAJyb2b0KfvHL9PuPft7ydPMcCwhdUZr6pWY8Q3JpHBzZ1RSXaDuRoXDAknNbLqmNJ0C7FQUxUzy0ekRqpgQAxwBBCTw+0rRzpirNSQZyUoG8PPXwfrDQV5//3akL+KyYApaCh5Y+79zQIBIXgsgf+mymdgYyhIYwRTUmEMZu/TTgrmpo5Gkc43Dg4MsZ0+GsHp/rFZxTH+YAAHH9ABE8NU0yitwsWONVZPhI/ixFKSaKULTjgDVAnhzYQeWhd7K2R8QuIUFKxV7OS8+xURSBob0D4AgnZk9G+B4J/MsIvPcHXmv2pEiu6XnCwhWFMmkwkO9rU8HzfSgKLihhPdMghyPMmg705FM39JGP/oLe9uVfqvFkoFa76RgujNZybrQLtnpT/VJdr+wP9PZ3/Kh2Lr9B+wcz1drbjtBRmbvT0Wze13w+dAPWKK8IV5Vxr6AukqcVAN+RVtttm3Xdv3tPP/u+D1iHXJpLnaMTNSvEJzb9J1Nmpv82rKtgipY8OnKZsVg/2cU6FSAJj3Zxm+OMUrKDb9PCiDD2o/iqmNz6MM8fSwAQn5Pjzn4tAEAJZD2LCxIIEM1/SAJiWhgT53Pqf/YNfhTMyLp/r1dLB86BhPTknAMNBsdnmpRmNhxDOzuDkluqWWvNpDvYLvHOT04PVaoVdXC0p5W1tn7nN3y9zo4fqDg40OnBKz5L0dDCfqJpByD0FBaDUOQAxYITLihUVzCprKLjp5JAQz/1hBGaMoZh+EaEBx7MkZAT2UiYNYePDrcouVUX0yQ7T5H5PK5nNktkimd2wmwW1ODkwzOnwR4M1ao2UnBSaJ55HTE5DhM7N0GA9TT8dlINMMDTPNgAeEQkBsCC9o8UwJQC5IzGCha/swM++62TAlRLEgic/yfhgTAHCJh7qhimgcEwMPiZ9kAzU2gekTAR60gTTLpHtayru9u6vI1Uq6rD/fvWyK+vtdVKLACMqzDWo628efmGOqdd3y/vQdUwBONerqyuamUNWvNMnV7XU2Qa//ZK23sT//3Uk8+4fqOx4TrD0gE4gDV2cnKqBw/39PwLt9z4w3Q47fQMZHCG9M76ahTqcDBTgx8gAHupmVSlgjonJ14ntVoYs07Ijne6ALGF6OerbvzbK037sGRZDnrvRgPKc+hX2fvRitNsYsiMHh2p5J3793VMjKnBJaIDB6pVyrq0s22Qan17R6s7l/WgO9LhuKR/+96f1/3eTHuDuR6eENdXfqQm876QwVYAdDNZHv+LM69QLmg4Hhrtsw5+4ZPBSw92AOsQc2gAABp42AC//au+WsVZSd/79/+RDvaPXfNuXb2m7myuP/TH/4R+6aXbmperqmBcyPmNTANJFYMaN+2PGXwk2VmcOWVLN3xW1aqOmIUW7+o1vT/2mVohol/XNzaC7TMd661vfaud8m/fvp1q4LSfXeh2bCedgLcMoHjAsmQKyzXJUYqWntAop2hFKPpQ6xvNVvLw4HojQYQVPA6vimJB62ur/hgsAeIPeR/IF/EKgK1Hg45Hxcrqmu49eGCgiLVhScNsql73VDXuy3SsjbW2ttdXvQf1hyPVVzadPHbIhJ9B3yySl1hTnB0wisLbIMx7iRWGVUB8JecLzB7vSb7P0Nirllo8efOmvR/YRogdvH79hg6PjnVq88Sm38Nnfuqn6du/7dv04PZtMQxkTXc6p/r2b/+zOjh4oO/93u9Rt3Oi3Z0N91nNRkVN4iUxb63HEMSYInK6NCTIZs2urS7q8j3zijSP/2IAgM/cxNqG3zkeR3oQJvHjkvbuHGn/lRP1zyYqYRY/mnuvAAAol2N3pAcKAGDmFIAnb2xqc7NoBoCZRfOyCtOWKsWKZiMSsubqgp/WGjocTvTig32NizUhPsfDxZw5S/Uiis+1cxqklEsAkXFOZxBrGcB6nAxgeTf4tQIArDfLVMlJZIhHAk2hpGkZGaVUm/W1UxvrG7/6rWrNO0Am6vV7Zgio1NBkVlF3ONVzL9xWbyLtnfXdEyMBCL+NiEyFAWAgyDWkrbOj/zlnALBgznWSeVqUJQDErpACgA5jMuk4i55MSn6fAwCrGk3RHnAgAACweceUxADAAAZAQ2cHR6bwFaczVUCxTN8jXqTsAxPTExxyR3NodVMvEArttXpN282WqhSndkCtaopmfog7Ng7bJxpNuvqi3/QWvfVtn6fRrIOtgJveeXegrfq6fuS7367pg45mewNtr6xq7/BUK2stO/vX62ESRKM0hi5oWlOg9akPjnu/4NWwHgP5ZIOIHPChD2E2i1g8UHfhMqRGYNlJOj2M3e7AyKHN+SlOJuh0284H7wwGWt9d1d2DU21fb+l03NVnfcFn6+YnPsvq0LDSV7+AlnZD//BffUD/6uc66lavmBoO8l4r0LBUNCquGgAIp3tihii8TVyLji5Nnf0xNMem+wd9OgMAFHJhkJci8xJlfvmB+K8dAFjW8C0zAKK/iFWfAQD+O0wQX40BAADw2lvAx6cSx0HuyeZibaXCP/13GIvFf2R5hlkaBjEqpghSmDryhKkSsZWtplY31lMUWNUFBEWrs3yJDiwW9crLL6nB5C8ZQPrePZKFmtDQtDgusgBczD8CAKRHIzkZ5gMoJv98r4hkSz8mxZtF5JXfIwW7p/gxc8seIdVS0VFQOPDDAODzbNKYvEmCwRCGYfk+Ztq/pzsL5kQ0itmxnOKh3SB6Bp16aLUpOHLxak0WJp6wAJznjdY3Jm/8d8RroSMPDR7PPx+nsU8YvB8tT4CcOpF0ZYkJYC8ATM9SMefGf0l/RjFJU+OfBRBgycqj6w36MNOOs7NT/37mdU/p5Zdvqb3aVL1R0es/4RlrOunG+/2OCkTslGOaMmatcFCU2vqljx3qfT/9kibzTQ1mdRXrRIuONC0NVa6AF48cE4ibb7XYVKOyalOwzuTE5C00xGirV5strTbbOt4/0O0Xb+neS7fVOz7VsNNzugTGXdlgkqaMovARGckjbIBzUGmxQaV/93XNAEDagGLvyU9KqkOt2U6I/tJGlZ/LPFl65FBfMgF8reeXdVo22JSzg5MfRqL65ufae7+LrnNgIB5nJtVJ4pMmefYMcBMSAIDbxiKgFCZ2eEaERwe/8ccp1ItqrrRcNNHYYoxbwg0dU08nuACwzXV6dqR2u6HesKNur6Ov+/qv1WR4qsrsFHMeNxdmB2EEilZ5PvekjjXXXltVe33NjtPDfs+TRIp4wCtSNmgaA9SOfHveE68PczD+zewYIhB5TpAY+L3H1JCi12A4WfE07sOBJ//eA6BYm60CU2TkJgYgsdlu+2tx+F+thUM8d4DXxHQEUImizs8piQZONAlQ29G3SQ5kh27rIfEOCJmoQQDT/otpIBEmf9Ql5iCllIkAAIrqDGn0w8cINkF8Pxr/ubWW/I5GLKRPGZMJFhLrgQYiWE6tRk1XdrZ0aWvDvia4PWNI2mhWPAFE/w9ggKzDmnMVVEdqOYprBNDHnoIxqPcNG5DODQZDZWYS3EgyDkdg+drG9ed6co9iOl9d1D1oqqGptlbW9XDvQD/6Y+/W+z7wM27cysWaCsOKCmjxU1oH95o4Oe41e2pmvjSbNZtVUpNQg7DOmZRmkJWGyt4B1bJBAT6H68EeDzDbhAllGRJ68XiWOoOeWhtrbvZYewCLpwdHGvHa/MzLGvr62qaOxlK/0tZH97v6D8+9qGlzQ0NAuUpMvzMrM9dpZsEkACA3B8uguPdqzqgqa5NYXlIMKr6WuRkDiGJ985prpClMxt4ntzY39Ad+/zfq37zz3+jH/t27bSQ5pckslPS6T36T3vI5n6ujbk+VZluTYkm9wdDrK5uZ5nMuJAhL3CYDWZHAQeMKeIwOmDrZAECH/T8Ma/k46wdJDX5A1ARQvvf39/Q1X/M1+omf+IkFY83D4lTL5rXiawIDcTwyyzBPSt1EGfyMhiv7EuShFxJSjrs4E2MwwPPh6MqCzGKh7gTUxhgUyj0+HqwXpAB37tyxUR5mhc/9wi/ok97w+lR/B9vR0sdKRYcHyF1II8AzAoZB3Rr93c31YCU7srEpVRo6OD7TwcGhwUAm/ju7lwxkwpi0ATiJOyl+juQAWDKcqWY31ONzqBMBHLiOeJzAbGAfBUS5efOm7t695zUafj5zA5Vf9Lmfq9/yBZ+vm5cvq9NlTx3oTW/6ZH3D7/p6/dRPvUf/4l/8U22st9VusfbpCfAogvXHwLMS12cSSUR5iJABgBAdh6b/tSQAFxkAdopPIKCNXX9VDIBUQXMuWW/PpkmjX1QF2eCsopc/+oo6hwMNOmiswkOF91KrhWTZTDdh0BwxrUUN9PST29rdrapQiOS42aSocb/sfacMT5zQo0JB5L2cTKVbD/Y1LTc0nDrTyWatAAARSRf+ZX5qGLijwV9KGor6MPVD2Qx9uTi48PdfKwCAfAbfA94HtSYpeKN5UfMqvi4lNQtDrRd7+qb/9jdrtdhXeRo+PCOknzjGzCvqDef6yK3b6k4K2jvtaQYAgAQgee+MEwDgZxC/G+8RsIMMAHzxPFNGFlO8RSsUlMNsAkgKwDwxANCbIgHAqfYcAFjROAEANPM48HIIELMD1X/S62uj2dbpwbFmw6mKGJoU2IigN3IahjbOL9LYRcQM2XxkNlWjXNIah5MBgJHNZOzR7fFuFKrD8bHaG2V9y5/6Jk+vMALEKGzW6TsS8KPv/oB+7kffry3VVZ7EJJ6GHzTyzp0jve51V3Xr1j3ThkDpkkFC0JeXOyAXbDFdyg8MD2SOCqQYAc1kk1vkJKOvSwiUi6JKVaedjiUATP/JLK5ASUl0KdgBzCIOTnravbGuj9461o3XNXQ66Os3/Za3qr7VUu1KUyeFkg7G6/r2v/MOPT/Y1anWrQMxGGGKISZQTc2K1aQfB8zBsinMiPLB4oXvSL0AIdiIHU/HZp8SAHIM4ELvvYT2BlbweGT6cc9QNLNpo3iVh2z5++WDOH+q/+3jSADyA52nhPkA8/dYkgAsGsc8KU4bGOY9/2UBgPOufxkEWAw8M514cX0yIyPpmcsV9XGypskgsguXa2hXtZrjJ/mzhgZwPPGBjT6OQpD1fvuF5wWO7dxvN9Xn925x3XMzn1gASxhFMFEnafq+bAKTGuDU4yTNf34DYTDpSbzN+tDyRpQfk3xP7R3nWPCfaID5O8Vj/hj3Y1lLnCdEQZeOab+j1izHyfrqTOuKn8wzD/DQrMi0OuMEeFrACgBoSOZwnuhYxWBKQAAZbuZ5PaVIEkDLn6f0KT8652Y7bzkBALmA5N8CiY+pUeRnh47UyRbpEGZfYQKbGQOREsBkJwpWXu9kMvL0H9kQUz9PfKplT/shGMMG2Nhc1dp6W/MCDs09BHaeCo/RENarOu1OdemJN+tfvP1HdNJv6P7hWJNyQ2MKObxb8BeYDaOYqjSMvKPd6/Z7aqw3I0qnUFSdInc8MU27UigaCIAFcOujz+tjz31EJ/uHCzdeGkSow9Zkp2UXvJf4FRDKOeiV/+XRhjytvaU9J4CXcyEB9znEFL/8qI77Eff9PwkASEaTF2MQz+Gf9F6yxCbeWJTGC7AiPekLA9Dz5t/wcdIYR0PFRCoAAHwwoB8jlEP7DGWfa1nl/EBzz/lTkOrEQzEFGPW1vrGicpkovqIppmRKtyoT0W+dnJ6a8s81oQiHscK5xAS50+06xpa1HNGWcw2GQ437fa1D7x0N3YQ53xz5Dk1kve4GBF3ugn2RmE3hQo58cKrSNGInzdgB/AM4N2swWBNktfOMcIdohGiunZTBeARctg8tOpo1ml6a2pjoxHWmNqECsO9ETgOAbUiDPp150DCgyIcXyeQFqjaUUK5viTSV9HfWkU1LyVCOocdwIp30AREwXON7hA8AT1dEIXrces5CSXHtnkl5TwAYmmlIo18u2538yu6297rZaGCKPBPAer2iZos9G4+Rsiq1yGs3K2oKhy/qmDA0xEEfE1KAiYn16NxHota45jYcxPOk1bIsgMEL7vtrq6tu4mi4wrwzpp+AH5wfJ6cdO6Tv7R/qZ37u5/X8Cy+qUV+TxnUV57WF14abHBvB0bBC6+VaYzAX6SpuvpK3CqAPewYGakxO2XNXWg2trbQ06HdUKxe1vtpSYY6JYMWMLbLPAyCTBpOhys1GsBrYa1TUqNOzbAQwsnPWVRO9dqenw9FcjStP6P0v3tPzBx2dFapqb+/otHNqGSa/Xk0CkBlZPlvS9JTPZYqI6/9gNAimFuk7o1FiYtDU9u2rwLMZ/jXEUnb0GZ/+6fqS3/hW/c2/9jd1//ZDezBB2e2Np/rd3/hNOmXaz3sBcPaUObFVsoQsuY/zWuz071omvGXMVgXMqdIg1m3AV/Gkve/n2BRvmBhI2eZSjaFbYmHBGCGi8Yt/4xfrx3/8x7W6uhrT+rRP+j0v56SXil7nlr4lCjpnVjZ8xUQS1gbnEmsCHT3PHQ09v86YpK9t+Lnh45yDOf0nAIM4WwFRIj2lZJ8APhfQG4kAbvtMwvEguX3nrt/r3v6BB2jQ71nPaytt+6R0z471BZ/7OXruwx/W6kpLaxubenBwqocHR2YhsK8Q0QjAyMDEZ0ma7ufXQocCpRqQ7PTk2KkavD+uE0Z/NlNOsZrskTAT+BhJFkh1ACd3dna9z/7c+9+v7/ue79Y2HgewtE6O9bv/h9+lJ5+8qe//V+/QL3z4g576NxplJwDwKJWK1BPhUWTjvyLSq3MAIKJXg13poRASltcwAfx4EoDMnlvU3K8qAYghT8xGzwEAA3HsrXgPTat64Rdf1rg717gvzcY05QA0rFW+jJh59n4GKwCLnBFdPfPMJV2+TNxt35KC6big6RAforKp83gyDZGzDun4inrpwYEK9ZZO+2OVmQAzLU/TqIBFgl3oKmNK3ZnrqXMpgPfnIt4kEWP9aoOAjwcALDzIHqkwzmvhqSV7SHEArcf2jRkrMwAKWilP1J6d6g//ji/Tenmo0qRvcGxSqtmAV4WaesOZfunWHfWmBT046WjKmmCwYwYihuB4kkQiCGeS/WoSO7LwW7/gi5YAgFw85VnoowAATaPm/QUDAABgPuW/QRnbqtZXNZqAQkYzj9YYKh8uh1WicXp9rTdXdHZwotmIaL+JarhYOtohCiE7JeOuXS3b2Cxcr3Gippmdq8UUjEJjGBN3NNBkzHJQrq3Vddrd18HJUH/5b/0xqTJQrY22eWjJwDqxES891Du+61/q2e1t9Q8wlRhpfY0IwCMfKkz8oUGORiC5gSJnPdXy5J/X6sk/ubroI4cDF1Ag4/wZhoDEgZ1HeOVNLZBlQAdiPCi+umrgb3Dpim7fetmvh/fGjaZIH4yHqrfqmpIxXJhqdXNVH/zQkX7r17xFT33OG3VcqOj2aEN/9H/9exquv14n06ZKlbopk/Z9BIwpYgzBgR4FL+ZnQQSJqSxXP9z/Zzb6Y+PGnMUO1WlkG14AqYpJpm8XH4D/vwGAVGY9+nhd8ABwoZ+zwZdcfClWlyUAi0l7ctznKQBEeVUAIEViPa65yC8o0wkf9/z72ma0cZlGvOT4nw3FzueaqWFJTTTTf4oP6D4cWiziGkaARufH2tjetkSAh57PG7gALLsAvPfSLTWhWDquMmWlLTEa4mNBP3hU/ZdqDv5AW+tx7JIGbAk0WMwnEriQ15qn8LiczkemP0WcWtb4l43WUxTXKfQpVtjAHHPE2g0d9CInPU1MY08PACBv4DyHMVM9R3VpCk2Xhe6vsbV1FKWmHyc36gAEpo7ICspYTDy4viV0/lADeR0UKbwW5/HSnKdIpPR3ivKYdCTaHa/EMW4R5+fCIk34DRYuRU3xdnJmc6anWQ6QYkXpgBrQhI8Otb62kdzPk6TAfgRFDYYdbe9u6Kmnb6i1TjHa0YQkkKLbMGtLG+11nXaLaq5f19vf+W7tncw0rayoM8IOoOlnBA0ZhQ/ACyZU0IW557aHS8Z+NP8uKtO1MYtoOLYnQAOjpF5fL37sef3SRz5iIzLo4YAABpLSA7Ic+Rek6eSu7wWY957zp+kiAcdGf4lKw5f4+Qsy/mINnB/oAbb8pwIAfB/WQKb6p9rnl3tiJEbAxdfqyK4SzvcBvMbXx+T73AQwMZMMxAZ9Mejy4PszNVq1kHU4ESMAs3lylWeCOuyd4ZFvCunm5qpWV5u6ceOqRuOBdrZWNRt1tbMd9N/N7S2fO+2VFXX6PYNPAAPsLTQMNJQG5RNIReNZ9dg8TAKZGKEXh31EtJ31hjTEfD3nShwyCyd96NBNngOMpijscHIGcJ1M7RtkCVCalnHOhmQLiWHEGPkwSz4DIyL7fF7F5bdvzwQjzEoMFzDCG7PPxTpAAgBoAVCO6SUafaQAmYUY7KqqwQGmKaGpjPfDPovcisz24byqUQIAeF2O+0zyH/5OQ5Kd0QEmzN4ohByI/a5RL9vNfKXV1M3r1zz17p2duundWFvVyfGBfRxMoa+WEhhAMgOU2LEm3TOttVvRUJ2deT2vrLY9acTQbXNz3fRiPh4RosiOTAANl3AAo7T2aChagD4rK6ZRMznm2V5d29DLd+4aDHjiqWf00z/zQX3/D/yA5vOajg6RmoSPUKjnzqHrDIQx9ednk6pCaoW9ViolMz7YKzC3W2k3Y3+ZTTzlpGbc3lyzHwJRr7AC+HiwBkgSIPlhqt6YwQ/xl/XweBjPtNJo22CNZm5jZ1fP3XpZo3pLH7l/qJ95+b5GrQ2dqqxDUhEaNV/L1wIAlpveDACYIQDlG4+C0TDiXzGVpOGulA2w04DG/hXeE+ur6+qcnOorv+IrdHn3kv7SX/xLGnZGKhWrNvLF8O87/vr/rueef1Fng6EOTk/9cbP3qDNT1J4n6MnHhmfUe57PIAwp4/mE9g/wQ5NN+XlOfwAAIABJREFUpCJAQKfXW5w7rFXHmCXmkKUj5ZK2trZ05coVffRjH7N2PwPVBvFS8+99z4abAXh4Z04U6ljXBde/3U5Xuzs7/ntmFsEIWoDyxZI6vb59YLY3Y+9hak/yCODDyfFR2uiDZUdtzdc68m4GkNBSswH4VPAEnzUP0wFwwJGD06mY2LOmiP37vM/9bD185Z52d7Y16HdVqzd1eNbXSy/f1dXr1z3953tQH0DT52cBhiE9ODs7MUjFswmDgz34YG/PfkTPPP10pFdMp3oFWUKFBLCJJVEkM8Ek4Bpgwsk6ZY1cu3ZNf/uv/3Wpc6Lu0aENMOkhvvWPfbM9UP7hP/gudinNpkODAFevbms+I5mj66he4om5z+32up+9hYyQIWMCANh3lwGAnPC2nAJw0QTwogfAfxIAkOWrCKRgpQ4mmvQBe6v66Ide1HxU1mxI8w0DgKQZIibZPJC4YArIYKViWVSpMNTrXnfJDIAJtQuA1LSk4rxtD4D+2ZFK1bJG5YoedrrqF8t6Gfl2Y0VHZz1V6+0EAMQEKwCA87zt0QAme+zH3G/u2/L6zv/9aiDArw0AcLZGeFxNI/mCrgxJ97hYca27WpmqOTnRH/26t2mrOlFx0jPDBIbDaEpNWVN/NE8AgPTgpGtWvM+rNNyAAQAAEAxWGG6cn8kE8Cu+8IsiGTRRmhIhOUV1BX3WE2yK9CIF+ECzGVOkocro68e4zHMZaiqUGioUa1KBVj02VdD8Ya/nQn6jvarO4amqhYr27u/ZBKNdK4XzbYpUQr+ICQhTfTY35wJb45tivch8ZTNMdNmR9ceZvj1Rc6Wql+/d09d8w2/WZ37Bp2he7EkaqDgeqjktqDmv653f+T2a7HXVLtS13mzr4Sv72t7esD7HxUKi/KPFj4zI2Mazo3QUGWy0IQHIk6TIpI9fsSGGhun8Y3nSlCdUudKjQY3fy8VwfB84iwBlTCLwTI+cTyiJg7J0/VOu6y1f8VX6v3/8Y/red31I/eY1nU2IJyvbARm6WGi1SnYkxjneCxxJxzLdZQkAoJBCp0bsirVNuelPU+I8LTfNaDlD+zEMgNdCwM5LhcdMntNFiwI9Xa9lV/o89bvAAPDnLjUUWcOTPQCWJQAUlC6FQH6Wo8eWcrxt4DgFDOEZCDAkF/JuCM1aefTXq6GFv+wTY6UsPry0UpJpSTLWWVCKz6GGTHcOLX3WOGejqkD67Pg5m+rytWtqtNs6hrpLlE677SKcDNURyHQVehUFchQTGc335pcb+4sRbAaFzunLmRyz/GfeSPk+ocenRYGKmxpFmu7+qeolIuZqPmBxjXeDmZ7pkjNSQ9Nvb4DEDLCu2mZITDLOaVsLSUaStXBtIsEjipY8hee5rpYLqpACQBQUUyDo3HakDQYAy4KmBhZIxDyRvx2GYOwReBHU3QxnEzKm71UXTmZjJPoc+8IyAJBlAXHYnh/eFGB5cS2olrhG54if9P1crJlNxEQ29hic/UNicU535xpBGz462dcTT17Vs294UpV6wfGA6I7Je7ZpFdFn5YaOe1OVW9v6gR/+KR33SjrpF9QdlNVe3XZ2OSBAqTxTq1nR8fFDF7+lUkPzlCICOOg1nP7k786lh5KNeRXgiI0LR3adphj+mfd+wCaBTAP5twAE4jyAYRHGcZHYYBgnG2O6u8d9PQ42nzULI0Wmu5F/mzW8IUE5B4GW9+Tl5/Xi5+T9axnYzE0A94+JTqQ6cA/SOZETMbLW2cBVPFchCbPC3PTD6TjLB849CSIyMCQAvV7HzwVTfaiSvAWuFedkRK8N3TTWKnwvHJKxPwpfC/wx5pOhtjZWdOUSWcpN1esAVJhecs7yvFXsuM2aPD45MdWexoEf3mV9cBYzTXZzuyifgmmjglbrTd9Xpoc8E8QD9gDdKiWDjWOm/Jhk8TwAqDqilL8F66Ywg+5P7vPcjT9gJE190YaTgE1ls+No2E01xnRsPnPzzjoaQB1Oz6MLvBRvx7Sfo4lCPmIBIx4w03DtaUPkcKfvOD4bAZoXQ/IQjX5KAOC8hBo8CKYAeypgAXtKoVI3A4C4KUcZc05mgCOFH8bjEKhEgFvc22QMZ9wn6P9Mh1uNupsaGEiajT30IF+c+76Kdnl7U+vrq8HwGWIK19Fam0KRwUzItwwEJYCOPQyjNSj5MWEvx3kehYXvq8tdpqwVmnKMtsJ5n+kxzQu65XK56rQBrv2Jm5oN3bl3X29/xw9qOGurNwRQifQEaNVIBgAPmNbSCAdoxWtMcdJ4vsDsLEDtbwSDKkXbsQcDflDvYe5aKkxVr5S0ttLQ5vqKmQAAH44nZhUhM/C+UlERL6MxxmMJHFLBDA9WyKTZ1v3BRB+8+0APhjPN2usCGuZ7LVI4FvGqqb5jz0rGeOwDeW9YgLEYsVnnH+ywXPcFgwuZDj4zRZ2dnGp3a9uxiv3/6JHxZ/7kn9aP/vCP6F0//C7NR3OdnfYs39vc3VW12TbzBODi6s0nbOjLbuHGPjXgnNPIsQDkCtVq1L9J6mRnb4PU4QHAr25q/k37T340OW6RZJfV1TW/B1IC3va2t+ld7/ox+30AKGVZ0PHpia5dv66DgwMPuE5OTrS+vm62F/sZH+NP9O+wSR7cf6Cnn3rKjTixf7x2mEX8evDggf+8evWa2Yo8yzTIW5ubvkbso7xH4hPZw12HzOd+PQADvFca7163a+CIcyh7VrRXV/x5gAAwDgAA2BuZ+G+ur2ttte2owe2tTR2QinHctfM6wCUAA/sd4BcsAnsk1Kp+JhnGtZp1dU6ODUacnZ6oDVDRXtHNmzf03Eee0ye84RP187/wYe9xHroR+ZiABFKXMGod9umbSn793/EX/rx2W3VNel1LAS9d2tXXf+3v0K0Xn9c//sf/jzXxpBwx/V9dqatUdrijUzNgckX9cJ7CwLMGG4b+IJ4NGBoMAJMu395G50OG6Xyita1V8Wc+35brlDy8WbDyUgRqPjtdvy/YdxloDx5fjJBnPrdW6m2NumPt3z3U6V5fgzPAXuI3ATLwTUDi6IC6qPGWAIBycawbN9Z1+TL7xNjStvmUTHnMFqkJApTuzuc6hmkxGOlsPNNgBnMRf7OIMM06iFwr5zSDLA24yC7OdeJrT/CTnOzxhf2iJskMol9eQxCbCSmK+CW82igKKp7gM7rlbGgVR6oODvRtv+erVB0e2QSQ/eqoN1ax0tRsXlanN9bL9/d1NpqpZ1na2HtId0D/GvcDbw8Sbzi7nB9JehXL4m2f//lBRnSvHxEh1pH4eOdFRAY8WrUMAGACOBfmPBONh2feVCgEyxUmj7hOh77MUSg4kBLnUyprrbWi7lFH1WJVhw8P7UBaL81VYxPnp2HAQXYotEX0Xmh8HXeUtJAUw6CWoERmLc81TdM159Ojd6oVdXT2UK9/0xP6fX/4d+rw7K7q9bmauOmiRZlU9NPf/8P6pfc+Z0Bgs7Gis6NTO2njfgtlx9/Xzv/hFBkAQDbKO6cS21MoFTOm8Sbqz/Kk59HpUo5KO18xASpEK7zswp6bwVg05EPGOjZN2P+ba1Ca6rgiPfkbvlDf95EzveflM5U2rqkzCjCBiLKcUg0aZGkFD0WifQPOeINILycK2KDlh3tz0PgWAMBi+p8puv95AYCPxx5YfkjPN6xfLjtYNCKJupMZAPkAXcgCjJZGLMqrAQAuXi4AAAvNdgIALjIAfvUAwPl3OJ+ExrbrJnexQs4npfn9OwIrAS++PZ7Wh4wmT6xh0sAKaEIRh60yGnn98KwNDo80Tw1aTIcepUF5L0gfiwFeVvfFGjBAkr1Dll1n08HgS2sjv6BAssGHs/9c1cJMmw3UYZE/TTNCMejmh3dh74XQWAcwlkxiEm6WjdEWNe3CASCDRlEc5gSP3Lj5uuKOXCbycOIUgIsSAIpwF3GmS479nFBU5UaB68IE25GDi8YzmnWKZyb3QYeLfSGimRKVjAIxTeN8tzLl3x9LpnXp+lHk5cmP1y3U+ewHYCfwaSQJmDQd8aReJWYcMK3saW2DaKSubjxxWZevbKm2WtfpwX03fjSg6B2bayvWoHYmcw1mNf3gD71Pp72qmis3dfse8Uibfk+V2lz3H9zSU89ctsN4rbRiU55X+5UR9JhAhkkYv2zUNhqrWalr7/4D3X75Jf8JKIC5GzsXZ8Z6e0UTR7hhJlT0xJC1QQHMgbaxs22gmILRcXVJkmWtPFrXcUyoHtfkL3/81f49P1vLf+av4/kqEtuTgMkAylN8Kt0nTCsm8k6FYWoZ51oYi0YeOhOQzAAwI8jrPnliMEHBUK1cMvXZiTO4z9Ok05iPxz47aZAAzSgYwjiponadr5Mu726o1YAijTEbTTfrZe4mk7Ou3wPkDePK0LVPzbzzWsfobdB3IemIPV5Lreb1x28ajGq17iY/or36bvhglfC5TC3NFrBkJgAA9itHEHkCDUBJGzb1/XakIuAglGSAFUcFUxuN7G9giziA7yEO9xG1FhK+HDNasOwwJv1xblPYcI6P3aCGBjc3UwAAAFs4fnNj4v3TxCMFcC/pYgkw4Kw7UA+GVaFkIIDhwKxQ1qRUtwQgwL7zjG3+a8GgSvu34aFkRpVIKr6nNJH8NvuRPcnRa4DOI997N8s06fWKVlZaNhdDM99o0ICeWTtrz4i0RzppIfp6rbXb/j5MzjDIAzTiIrLH8gnrO1uWc1A/xZS+Guweg1gYa7f1yv0HardXtXvpslkAVTf5Fb2yf6Z/8I/eqXJj3alPjeaK7t3fVxFfgXnBUWpMQUP2aGGESe3R/AcggpEhAJIlDWZHxOsGVLU9yow6BInRzDFoNAtOC2g0HN2KBCrOjprK1vqSEQ5QHzqBcr3uxuB0Lt0+6+lD9x7qwWiqSWPVFHumjzyf2Rw4P9u5AViebC8D41FDsDaRRp0zvLyy017Hx4mfxCD1YO9AO1vbeuMbPkm/5Uu/VP/zn/4z2n+wr/KsbGo4X9fxmgJEW9UcNgGAgeV9sb5hGdB0M1VnUs95Xm237EuTgS0zU6nHkxkkHg6OxUOSkaIyOUMA0XguguUREhZqy8/57M/Ve9/7Pm3tbC/kBezVfL6lOElqwl7LfbtClN7evpv7vb29hWyAJhwg4OAwzLR5Ru0zUK260ea3X2eF4UOA4JcvX7ZxOPUnQAJpEPxysoP30ZnfdzYzNBPA6wpQ4aG/NzIHGCxRw4eEgKEC+vzLl3ZT5COMgrKBh24fYBsX+pq6AACwmJotsxdgIgAAYPoHcHB6cqTdrU3devEF7WxtaRNfFA8ApZOzMz351FP6wAc/qK2dHe3hcwYAWa/r8OBQVy7x3sYGpzCE/Kmf/Em9+4d/SO0SPVBBd+/e0X/323+7Pvuzfr3e+f3/Uu97709qa3NVk1HP2v92u65KhX2AAQV1TVShOYaRNRcmlI8CAFGDRN/AfhuMuNQ7zSdqrNQ9w8qDMjMdc6JDSos4H1Et7MIWx32Wv2Vz01zJ0vzzb8jS2vWmBqcjAwBnBwMNz6aaDqmfqt53iP+rVNnHI+2J57iI0Z9r755uPrGpa1dbqpQnPvcBAAqzhiUE0xk0xaIGhYKOhyPtdXuOkR9SCyF5nqXGKZ0dPseX5KyvBQBcPPMfV+OEYfer/3pcT7MYaM54VsMbJKcAzBkKFMsGAJCArZSnqo8O9ce/4bepOT1Vsxx+LUc93ndds1lRZ72xbt/fV2c8V4cYZ0DQBQAQEavjacQuh7yNjSDO98KXfd7neQUTxeWF4veTXGt5gbwQ61jPAQBMAGezgY3kkADE9KOuYhlzMbRmbCixqXKgdE9P1ShXtdJomfJUVkUnB6cGADARrJeLqhYwiiDHGxAgHJNDq+FTwrfN1EhHRERD4MaEg6Ja1XiAfsQ0Ak2KA538R7TkL/+NP6v+7ECV6li1wkS18VStUVGHz7+iH/pnP6iNcluF3tC0MTLSccUFyWRzY7IDzddIv9GR3IYlhmcMuhYAwIIFkAykoq88n17HEolm/tFfjzb/+d/yYHuxgPL3SxEfvJxhSXqJ1//M0/p3B1Xdmq+ovLalDkUd925O4QbFlOs4jelFiiCCuskDGk6RcS3DKT1pzFMKAIXJIj89odAGCXLm+9Kbedxi/5UyAC5+7aLBTw/Y4qFZYgN4bzsPMFi8j2UGwPL1XEbifL8eAwBkt/hAMNP9splWuHTagCc986HxDHOn5V+/OgDgfF0smn8jq/Hx8xzw7Bye1k+6DnnDdvOftM6xwYXAg8kCdF6mcFs7u6o3yX0d+r63SA/odv18jogoShNymimulTVmywBAehStoU/rnI0l6UfS1cqOqtEARa40E76pp/oVp89EfGStKO22G1iZLLT7C7dzvwkmRUu06ODmLBxKIuoskU6T0WBQcKN45V94D6YGJ7POkCGnghqnaib+6KIdBx+uzTbYqTFljyksDvpuZKwRSoCdowrZHeUpZUzkA3V3g4RplaN6Ig0kLxqvjQQAhJY/Dt8AUYNWv7xvmJKYnaUT0+Pc8TfcteNbphm596mIf+LjI4xAG+iGpU7vRJ/x6z/FE4R6Iwqq6XjuDO3j0z2V6mW1Nzf0ykFH08Ka/v17flF37/PztzTF+X8unXYP9PSz13Tr9i96MjIfMHlLUZp+HgLwyLucp1QJIInEyGCr+P0yQe8NDP7aSG4219nxiV65fUd3Xrylk719h7GTHgCVkL9TcLP3U5w1mk3dP3jooof7nDPsc9HuV7Ekp0kzuoXnQAbLLj6vrwYGLO9B3kv8nMXzH7c4zPo8wU9AFg2XQVQmm7yAJLGKUzbJVbLMIRn/uQHKUYHkw1fKpoUyeTKjC8M4aPbWzI/UwDytVlWzXlW71dDGWkur7bpqROfgjVMirpZnjMlquOvY9BKzoDlU6WAx1Ji4aW7zWfYN9P8UDXmimGPO8rWeQQEGRJxM/AxAbaXQpkjD3BHfGBvvpTUZBcY54I2kbVieaAYo4UjFmQrsPTTaaGl5bkkL4qwygj0TlE2ab87lnPBgX4yUFDAZ4QHA3hPsLMACGn40/rjyBz0/0ZltwkiPD4WdiT9a65jy4wEwtZ162XRJ3O8x3CrX6i6iyAonBeDMiQEJRM5aUkf8hV56wThK/7bw0PF9DMNhS+4SYyWa4/BHMWvEE+5YU+x1/MnEsw39uVXRzZvbNug0EOt9DjAF9kfRe22/c2YfiHa9rjp+I+xngGWwmliLbDn+/gBIYc7HdJLf7IWwIgF0YIWsrRMv21SrveLfk2JVx+OK/uJf/VtqtddVKMHOoAGpqNZY0b1XHqqR9N5mK/nqB5s0i0yps7IkIpgvAALByLILNjLKycjeAdm/mu8VrAGmiAAFAUTBAigBAsQYw/cUKelRf6CjyUR7w7Hu9AbqVRrODGd4NB5A0z/3AHkcS8h+SEsMgAw62dgypcykMc0CXMrfx++HRCa8d8pV/cFv/AOWPPzVv/JX7FmAF1alFE0wWKANS0kzmE7duMM6AzyjUc+eNh6uJb8J4AFAjlarrdX1NZvPrfn3uv03eEZg77C2YamQCATLh8k8NXprZcVrnmd8e3tHTz/9jH7hF39RLYAFg0KkCMEabDl6D2YAk/V6ox6+VaWKTo9PzACCFbCzs7OgUgNWvHL/fvKkiAqJ6+Ic834/pG+1ABABGdZW1/wna4/PA1SAGZA9tPjY9va2IyB5XgAMuNOwEng/1O68xt3d3WCcEXUJADyb+ZnZ3d2xgSAJAsT6AeYT+WewEONvzP4qnOWsuanW1la9zjpnJ9raXNftWy/qiZs3dOuF5/X61z1tgIO9Dv+dy9eu+om9ded2eAvsHzhql19nJ2d6+smndHp07An2008+qW//X/6s97fh2ZE2V9t6eP++vvVbvlnrayv6a3/lLxv4Wl0hkrBnmVCzWbZJea0GWGZNiaU9lUrday4DANRwyzGA/m/LtsLk3Y1+rqkZIMAyQF6UrrmBoASiU3fk8zrXt/kMz/99Xn4vKjf/UwxwAgBoVhoanA60d/dQ3YOhPQCmQ5iTNOikH5ACEAwAmn6eYSQAbJDT8ZmefHJH16+3VSqODKh505o1NcUMEN+TakUjAIDRUHudjk4G4aGBhAt2ImeBZyXJxJVnNbMbgnl9LmFZ9AsX+o4LTdviPz8eAGD2a+4Jl76n994pfi1InCIGkPdLrH1mALDvrVZnaoyP9Ee+9m3aKA/VQHYPANAdaV6qaTKeqzsIBkB3IvWmRXVhQJWriQFQNDCPlJx7B8BNXC3nGtKgBACkRioBAIEmgkKzuUaOPchTMAD6Go86ms7Ilx+qXo2JxmzKwqr4EAANDhr93A8gLqO4Q7eqTY37uD8WdHbUtaa3Wpl7gtFgE6dgdzAdRmC8ptSgpv47moGIwA0AAMSeh6Cq+SQmk972q1Pd3ntFf/zP/G49+Qk7jgcsTntqoVnszdScVPXPv/N7tF1dVefevlYq6HzDRRj6LofSYDDy311oJBgteq7zpj5kFNnZ/DxKwjc8PRmBrJ1TlC8CADEJWJAYLyhVY2G6IVgsuQTUcOyXCjoqznR/9YreNdzW3cqmphhisBkWoY2CqnE/+JqhNSGjYsgzqugRg96QHDFhekTTZq2/Tf+Y/ieDuGwCmGQABgBovl7lQbnYsD/uAYr3vrAOOX+HC1rRo1+1DBIsAIILAIC/ZaYiL0kSlh/yfE0vAgAXPQCyDjfctKO4CspTmronpsyvHQCIZj/f5aBWxXsPBoAJzAlmeBQAyJtZMEBzRFxqk21aFRM4Q8ZQz2icWk1PR2iMedYwJsLQjeuyyJNdklssdIz+YTmGCIYBz2fKcV+iQAbl09bb1vKLJmI6dkHKxLJZrdjVucXECVf65Aienq4s4U4u6AtS0gIU8ZQ1UcE9yYrSIpHOUoGfNvXMADA1duHEDv2ayQCTU/a4KDqzBCCmo0hoohDPrrFe63xsaUPHtNP56WnCz6PMNWRagw4zP7eZcubXnRyQPQFJjXoGAKJxXwKUEmDAO3RTsWBWxB6DQZgB2OQ0bhp0KiQDXOCwm7iQ2L28peOTfX3aW97kSaLXs0o6OT3S2pU17d1/Sa31FVPL5qV13brd0ff/6/fq2s036+V7JzrtDbXF9+gcaGWjpl63o+q8kQCAeCq8VyXPCL/3DH5w+CSjNhMUmPrxG+dq9OzQv+NNutEXxlmzuX7x5z6ks6MjnR0fu5hAKoI0AH+TXq/r+KrQPCL1CKkOa4/CO9zyOeCXGDZLf89A2UVIdnnXuXh4x5aV6LiBZMSn532BptyrMRo4wC7/SZSlGy0uSURTBtMlQAHr+hNQYODLrxMKZWShWxuNdhqwqViw8aMjsLY3/UxB37abchUTLqeOW1NJE1UirhevnSLfM8AIvGk448sVDK9g2hUNqPACh0TC1aqCTkvTn2VAF/d6TCI7TA8L8lQLlkar2bCkAykHnhBMeB3B50IrWIU2MITMiolhHdOjsWsBN7DjkX8X2DNYB14LyAFmKkDjH8GAAOyHRYMB6jg9e6HxhwHg9U9E32zuqC+ONZp/N1huzqMAZPIHA6YCOsbZ6MhDgodxx2DvLOgU+vK86Om/Ke71lr+ODPB5oayeEwPO42DjdAhTvsU54+cisqgzVT+A8XgtuabIDBAemRyHBvDDJJQpJusom+sZNCzjQj/R2mpDO9vb2txYNy2ZNefrCDCTAFc8VDJAEEV2GGAORn1TrQGXbHiLz1KarrOvfOyjHw0TwVpdtXrDscXIKlxzVepqbF9xMfo3/ubfVbW5IpWaGoxhUzCFxnw2Z9VH08Lay2AA12e6YMCkWiBJS3IKBgMI9uF6FRNB9mSub5jAOk3AQySaokguKJr2m03QoD8XdTLo63g80vFkprNCScNaU9NaQzPOwGE3wAbkEQkAz883dwZGSwYA4lFlch5TZ8fVDTAlDIZXUPFz4k3s4e1WS/sP92xSeHJ8oi/8gt+gl168pfe9973exy5t7jo204awZp8Gw4VlwTXn7zasTXT+WFdpn+X1W6IS0jHAA/ZYfgPwGwgHaG80nOTBXgmIs7a+5oQP/CkAF8wInM20vbPrn/Xg4QOfM2jiw6dq7gb/8OhIW9tbnrLTbHdOO7qyc8leGwwQaB6RdnHNmOBfu3Fd96H7Q9mvVf0z+TlIQ9hLLl+54sl9ZggAXgAM8CvX4jR4rHWAAH4DMNy7d88fe/rpp33PWKOXLl3yv/N9+TekC/w5djJIz697pdXyvURGgNcA4IZNQs1AiDBXvj77GvA88fwBqiKt2t97oGaSBKyvts3gokIgKvOZ179eL9x6icJCZ7i0j6c2FmSo2Ko3zFwjbnE+HuvK7q7+pz/2rbrMtTzaV7tR07NPP6Pf+uVv00svvqDv/od/XzdvXNWgd2aqf6WMlKmsVgt5ITIo7jO+ECGLygyK7CuUB6auRWBtmOkbTM3wdEimd4AIGqtcpQFPAFOurTwgS5+3dCD+MgAgsLYFzT6Y42low0KdEk1bVfeop707++qfTDTpFTQbYqJMgz5Vrcbaj0j5YHmGB0BIbgd64oktXb3atP8cxppFVVWccy9L1rNPMNecTXU8HBjs6xLxylghDTvj3OE15RSXbAIYH3s0Rvi858pn/aNdyKP/9drz/3Nj0VxH5OGE+xdeV5EGmvPtHACApc2Y3EkopZGak2P9/q96q660i05145w47o01R0IxmaszGOv2g0N1J3P1Z3EmESHaY1hSLKjTObMZbDYJ58yEIVBvtFT4TZ/1mWYA2IR/oWXiYAIRpkjBlR5kmKkZDdBA4/E5AFCrRIFsqkUBd9669ec+ZKdTu4pi/rSzue2M4tlwrmF3os5p300VNx+31/Z/1MQ0oLeCPrGxM/0scQiTMxZO/76Iqf/CvMTmXCDDbDDFumx0SAEz62ugU735Mz9BX/3ff6lGkyNVCkP8xVCTAAAgAElEQVRtNeoqdyYqzWp653f+I82PhyqeDiwDYOMJ1LBiAIDf3vyoHhJ9JPel0XwmDJsCNnkoLCZPMWZcTPd8xD9S0+eGPxWmOaYsaoELK+xRSnB+DWzQo1JRh7OpXmpc0n+ov04vl1c1mPSMiq9iAtjjYKkFTbjQs4ng0P9dMgBg+o4PrHCA537FvUwauuS27gPV4EBEBIYRYMqYXvI4eNwD8zhWQH6DFwGAx33uq3394wCAxecueQAspjBLJoDerrzWObRjQ3w1CYAnCUkCkAGAIEqEKZw1oxdoQL8aBsCyhUFmHFwEAIL9El3VYnlwbxJ25L48FZwZpMrrk0IAXSavEU0QYMDa5oZdun24UuhOp6bk9Qd9Hxg46PL++Bivj0mHaaGmvNCUhCaPzZsjxGhcbv5SooD9AQhhIcazMLMJaLOM6zjTqKqaFHTwPZk20ugsN7ZLDXZQyGOK7uuaNO4uoJMngDdwF+GpuMfYKLEA+BI7oGb/AH8f6NclF9UsX2jWudnnK5EGUBTSrGVpQOTqxgGKa3TsAKHnzRMsXp+dd9nHajUDAAABfi7ymkkT8HNfgOT6nlgAi4SADKylzSNAxXOKcbAGMCHFdRpdNwUwHgdhZpPBoEazpoPDPV2+squTsyMXEACrn/IpbzKAENTlsSrVqWrtih7cv6tL12/q5ITYyLYe7M30Q+/6adWal3U2nBtph5s7nMWUlwmWD9bFzC3qgXMzvgv/nZ8VTzklct5paqFkRnMLYsHkYOJ1hkv4qN/XwcOHuvPyy7p7+461n+Tet5st54wDJGRGQU4tyV4qTDszrd5Nz9IzFHVLuCS/5iG/tB6X2RlBb0/SjjTx8JQzS1ccQhTNP14VhvzNaklOdRhaJS8LDmrH5AFM4UHh6L+CtjbW1axHfCvNNf/G+4AGznNTh3yR2AVmrJTCPRtq9HSKlhswHgAgsBh+NmuZZ96Z1038QEoqQME2bThy5AEAoBGb2H5xf0t7KYVX16ZFUqvRNDuDNdHvdGPqSc52reEFwFsPzgNrlDONr5trXCa2NHLorcdOsas0sVw7ZA6kDUxx+09MAMePOj6sErp8MKPxVCOadExJvafNNRwBfPHvwB5RWlrwRuOUGqlBL+KEKZrN/CMRwIZeuPvT2EztETAcMZGloayYCcD35udbs5kbQ8sbovHPnhNRE3D7WBdL/hj8vVgwq8a67bQ/0PDaO8iNTACQcQHjzPVads477x8DZCROI01hcNFwNhva3tzQ5d1tbayuhHeGfWxwxsczAvlVfB+WLqAR4BJyHP5caTbd8PCzANiQnlAb2QxtZcUTYO4fmunLN65r7+xUm5ev6MH+if7+//WPVWtt2hOgP4bGUk8AQDTHhl0cQxxyAONnZTxIgkkJYBNlRQDefFEGAnI9Ra9rmQQs0cWk0dOi5IGSALopngxTFcsFDacT9SYTDZB21JuaMJG0Bpb1RZxhMgvNwN4SeJMbUCakNLbsu5YvpXMJhoJrpySfYarORNvP15Tmpu6zE+13u9X2MOzS7q7uv3Jf25ubkdxRrrp5ZnrNGiY+k19M+Z3MkUze8kYV5WecdxTzpvMa7U0jhIz82mQjrj3mX2YAjEde45n52WqvGlzg/aHxh0lw5epVT9otcWJPLqdJdhfpb9yrMLnrqN8d2IEf41CabGj0/PvDvT0ziII4G7IEWAM8dwAAgA4wBGANhDQqJv6uOWwiODR9np9BM28TvaMjT/0xJvXrvXbN9+LFF1/UjevX/Tn8N/cs/Gki/QM6/5NPPuFrCnOMe+h0g2QenJm+GQDK8Y0wBY6PDrTaahqAhrlCbXDtyuVgpfjRDWNt9qG9g0Otbm7o6OxM/SHPy6rfz2qrbWnbbDTSE1ev6cff9S7923/9r83IweMCM8yv/9qv0+ueeVrf893frVfu3jYoMBpG3F+hSJpGSe2VupotoobZv8ZO3wH4XQwPXCOwmKPfcBzkBQDAAEkGuhIAwHKzPM9sk1h7BrqS7GMZIM+DjPMaPlh2KZR3MaqyjI3nmJ5KJZ3tn2nvzoGGpzPNh2XNx5xjxK5jpFlcAAA+H5cAgKKGeuKJbV26hJlq14BOpdRQSSsaDAvqjKfqTaY6HQ50OhqqN585Gc6xrT4nAGnywDheda6b442m+egFtvZr9S3LtcLHAwByvZB7w8V1c/0DAyX87YqzYUhqSeVAWgYwADgy76k1PdHv/LLP1VPbTVXmw5Cc9GGqAZIULWO5/fBQ3fFc/XlZPUDVSs31Pu+WeOgMAHB1WasAhwCDhS96y6fNrV2HasaDaFMqiiIQCND7mPCHDi0AAEsA5kgAoNeA2FFgYPzSVLFMdqT8AFs7lLJPr1+5puKs5Bzp06OuBp1AHYtlcqVlAGAFAy0OBZp6aMIJAAgWR/In4HbasDwAALRh/Het1NSEZAGyqQenqm2QIHmsP/e/faumIuv4TKtM9noz1YZFffBd79dH/sPPa2NW1Vq14Y0IFCy8C0JTtUz99+G0NGGNhYQG5VFdTBRL58aA54vl3DwuF1RB1s16+gXR4HxqaGQ5TTZTwRLT7Vh2o2JJr/QHutW4op/efLNeKvNQHKlRLqgFitQdqlRte+pTKhAPMTUAAMeiZgAgJiOLyY5pKUH59+bGJASXVw7GJQAg6tdkNLJkDPKraeDj+58zAC5+7a/0AbyYAhDI2nlNfxEAyN83AwApjHkBAFyUAHgql1y3TWVfAnM4IJkS/ecDAPKqOn8P2bTJg+C0e8WfCQAAHEsF4qLYzDtcmh7bD8C+ADzSYRDUaLXNBDDNEBrvYOB8b5B6DmZ+nZ6c+v067i66RU/5+E1BS6b8dM60ItviJdghaZhp/uejgdrVstYaVbUqJbX52UxceM0uRqM0X5iy5Il3Apayx8GiuFli4MQ0LQC6YMngdx4gQFoGcRCmopppf5irhaswVEPWdQAAbDKhTwWQxBgwprZBvfWE1vsc1y9NXGaY9MBbOjfyy+/DtPTkxGzdXTopcnOem/nMAMgyAGh3oWlOJqoYVSZwJKcEcJ/5d6ePjKBSBoJPIZMPnGjAmRiOtL6BmdeBc8L7g65arYY/75Pf9EbVWlXVVmp6eOcF7V7ZVu/s2Hvg6uYlnZ0RJ7mtl+6e6gd/6L1qb13Xw5O+HXbn5YqdpZFrpRW4tD9mAm40aqYfJraRZQ5LkzS0l1wa2Cjh4s41Z70F0wrwKTwkojGmuNzf29PzH3te9+/c1bw/8pTYzzlNjSMkQ16AtCCAqOQdkVrQbBqZAaOLU43Yls7LnossgPOGmD09z3xT9JGbNCb4nE0AZmM3GGF4B5AOfsIUPBr3tVYzMqmrVdUBxhp1tciTrjH1Dc0/75uCEwM056eTnlMD/ccdvex77GTf9GxnLxrWRbffjb08TcYiSpDYrjC0rK+03ehbB8yzCK0awAF6NCBMOo3yNciyhWB6kF1e1Jgknipu7tBV66Zp8mzRJNBcuPFORSLNuH+nKpVGIAP5EaAXjWn+PRkO1MO89KxrAAAHiGwYzIQHc1sADFIAyBIfIxlgH5jO3KRb82iQNhzvszTKjv0wBDo9lZgUAUawBtnjgMQmROZNDJRS09D885u6CDCAyaGb1+T6b1M10glMF4/9jPrBwKwxoXMQPV9DXlOf8zYZgfrgWniwBCMse0iQyOPGP/sMJUaQwzgAixLbxXR212sWcmp9dcXSkJVmwyZmZEvzuRkOqcFK8QBg4ueMtWpTU3Y7A6fxZzZyoyGl2cM4bn1rXe2ttu48fKDt3et64eUHevv3/VttX3lKL907FDLVRmvdZ2QSGrrgD35FgJRILezZ5/oqE2kYPgWOBuvAeSVEGgJgTGGcxbPJ2YzHVDQrCQQONDzAJDykqFsrpQB1aHRX1jWr1DQAXKiUVC3ZhctrlcbRlGJrqyPazjRyx0vG3uS4SRs+4rAOS/Y8dYVmv8qQKdH17SsxmWpjfUMP7z+0aSVnKk3o0eGhAQHWLPsdbFNANDv5Jx08bxOgAMZMbtKD6RUMk2DyIvEMTX+QSYjhxKujbtkfDb/ZCTnG1r4lCTBl+o8HBusQc7V5GIFyf1nHMABoCGEOIPm4cvWaJQZPPPWkXy97t40hT8mwH5ohgFSAP6kxLM2FwcHegORgOjGTwAMGA/NTnR4f+73QKNPwI+/hT850Gn/o/Uzs+VyAA4CJHE3IawCcYm2yf/La8CEIFm+AkTwbw8FQ16/fCElyva4upnuYO46h2bcN7DCpZ/+0r4AiZnBtdUWHew8dUwkwyXP0xPWrTqswWxBACZZ0raH3feCntbG9oykSnVZLD/cPzbAAqGYACiMHtsqv/5RP1Tf9j7/PkhxABUwM+V6/7/f8Xq+Lv/Dt364b167qYO+BNtagvfNM4AMkraw21WohLaTvwJcIEFIGARbMTa6ca5YAAOwJ8BoMACJ+2VDze8+GwwawsodNamIyuy+fJ9FN5wYouhkzALJfkwGAuUqzoo7uH9kDYNSZqzCuqjAOuQ6RxLU6skm+T8QALgMA9Jc3b25pZ5eGuG+GX73alqYNnXXnOuqPdDIaOxq9iz9OuaiZfVsA5djLYE6dA69RQmcz22y+/qhH0MVmfbnhv/j3jwcAuPZbAhaXz2IAgP4gDE+JAbQ8CymQY9urUX9OzhwD+NVf+Kn6pBtbKk37vrdnGJkycFdJnf5Ydx4chn+TKiEBIN3GSRgTA7lD1iy9JAwo+ltYL8g+vvjT3+IxtI2knIseAADIlk0AEwDAhp0BgDABRFuIQUtnAQCUyw3rLkDfPVGkQKRoG0/0xPUnNB3OLAE4eHgsvBtcOuEtoJkBgI16Q22aA3SjCXTgOA4X/EDK/WIXo8+ZY2VgA5RV06jPYmppMOtrXO7pePhQf+47vkXtdWk6OlZ5NNTqvKpKd67C2Uz/7Du/R9ca62qwQI+OjHBjWhMxYZEJChobfUagvHn6H1VVKTJMPUWOpbFcHMZHzqejGcVeBgDQeibhQmoSgjIXWrAwsvGCjIFnagIjkWBcLGt/NNVzpS29b+tTdbu2punkWOX5SLXRVEViIsogyBgMnWpWnGlQgmZWVh0AAGqkdQypgeJQYRLDe7oAACzi/5KbcboJ8Q7T9GL54fiVNPCGSlLh/mpf+2rfJ19DqKz51+MYAIuGPzWOrwUAXJQAZMplBgBic8qUdB6m0In+WgCAxfpYjkJL81T+WHgApHWSwY2YMlGphHFfZm2cF1F+YIIRQ8OOIzyZ3ZhbIb1BR4r7byXiugDrOFg5MDh4+f5MZ8OBHQ0VYBAurDiNj8PAyeZ/FPChS2KBmr4KvVlzp3u0KkUDAIBvDSZOxZkgxkOFYyLlZjoBAF73CVBe6LMdjZcn/OcgWbABqN0o+LPkITvRnqs6+TRosxEpkwroBC4GABB0W3uOzKJZa9Yq1t3hDcB7XJ6acrhy4PLzaRZqVeKCzg9QrrebUTMFwrjJk4Ular/vl29kRHN5ypUYAMsAAD+D+xHTSjJ9Y3KZdWUuTqfjcP1OFFZT/Cx/jukZBwDfgxtGJNTOzrbBAIqk3cvbevoNT9gbYPvKrg5uv6RWs+bpSafTU3vzkoaDuUazhu7tD/WOH/j3Wtl52iaBJ108RRiAom1PWdT5Bi4RmZjqLw7UdHPzgZh7bFINeN05qiY/2xQh4S8Tx2xkrY987SnaWpWazu4+1MnegXWhxDIN+4m1QtGMpIz7kACAoNwH7d6Rp9bEPbp//UpBTDfENukL8z3YCm44WFs0+W7KiLUsOL4M6mijVvGElqKP4pRnZLVZT3Pp8wlvNknjdfM1vH/eV90U6KKnvUzNBqOe1jZbpt9GBF1AcTnKyvRQT4or4aBvk82IsPS0h2KJ3r8SAFXo3+lxSy7+oMRTEC7uX053yNdxXlQZzfcYE0A8AHqe8vF6WPcRORR0Q37T9lF8MJ2h0KEwLPQmqngPDV3fPLp7N25EVWKQhInwsNM10FOczg0E8E1gu5BsU6nWbRKIiW+3g5QpPDEiodCwnaP8KH5shMtk3zpqokVjVJRNJO3BQQrALACE8ASkkYIVwHqv2zcAwIFrC1MgHri47ria87G8P7NHeH9aTLbTxCkBsn0a78Ru8sQ/ncXeE5eSabxm7RERPj3Q9WE91OvNoAAndDjWTjCcnKAKOGQH/hShiuzKXhFNS7GqeMHgH0EcHmtgODDYRLOz2m7q7OQ4JCjzuamk7G00cUyKZ4Wxdi6v6snXPa2PvnhHzZUdPTwc6O9+1zu0feUSfuWazMqazgFmM0uNeilAMq5bfzxJ07qoabKZabACwmshTyYjNjdqVdY616BcLXvtA/QE6yLJfizXm6haYq8IHTtrr1RvaaSSBrO5Gs2G+t0Ds1sXEq6kf85Gl7mmY7+hEeU3dSK/+fonn3oiRcAF5Z41wPnKmcs+feXK1aikOD8nE+1u74ZL/cZGTKJHA334wx/Wz3/wg2Y3nRwfazwcGQzY2tjQ+ip69TPH3HXOOgYUQhIQTBrfWqumIqbT6SdmzMHqwe07cUgSKyCij2NE7P9NkVeEaS1MGF4/z64BAQ+gArDFMI9alGab5wPJIOD8xua2WiurZg1cunxZz37C6+0hkpNEHuw9VLla9eefnJ36LDJwDRNhNNTm+kYYYbKuVlbdM/D+eJazVCzr020suLbuWoX1CKOBP7kWsMKQB5COkX1/DCamWN4GNPxa7E1IGAAhALbwxyDm7/QkIjTrjZq/fnd7x74qJ8eH2rv/ig0pa+WSPukTX6+jw33v695nSiRj9PTCrZe1dfmSp//t9XXvLwAopATgsUQ8K1DNequlP/HN36w3PPOsjg72POB7/bOv02/7iq/UL3z4w/rn/+Sf6PLOjtM/YAEA2M2RcmFivtJQMwEArrkKPEuwTNjbw1zX5JAEALCHLwMAgbmeJxKx5yIBAFBYSGDS4CHX9TFYWeprHtmjErMpCPZL/i4xCDJTi4s0nuvglSMzAKD/l6fovpJfh9kNmDAGE9FSTUwAybg3k66vGzc2DQAUNDS4Vy2TplDS/tFAh4OpetOZunhcMPDAt4DzywkfIUgI89VzGWCwOeNiuRpIkprlPiKfeRfZb79aACDXE4/tY+aA7Bx3JNwFUxE4IAAA/Frmqkw7Wpmf6cs/6xP15qcvOwaQeq+Las4RggUDAHf3jtQZa8EAyBKADJwORgPvk5y7nIWMMi0P/s2f/ZnuI3wAp0I8nOmDThoSgNBuAQBoPrT+v1AYqVRiWtyLWJYZhxD0UjwD5m4mMB9gkmEA4MaTGvZGGvamevjKkQpzTLY4HKAhT9Uql7XVbLpRMAAwHXmKEuGu0RBnAIAJQnyQTX5kCm5hVtVoMFOztYoSQQ9O7qjYGOjrf+9/o9d9wiXVqmMVR31t1VqaHPdVXdnV//Et36E3k308mhtdBPUj9gZkkwLNsYApWit8ESL6Lx605DC8iCA7nxh5yueiHUlBbKBRMAYLYAEAeCoT0WhlTzJnmuJ7QHNhWjrHIc1XfC9+hbs796asfrmpe6rpZ4c1faj1lPZqqyoVadomKo2matVaGpCTiEtwoadZYaoR1JKFBICfmDaEJNlAWwsI4MbcNWk4Vmfd9ULrugRuXFzcv5LmPwCGQOtzE+zrujR5e9x/5wfwvElA97H8LfIYIT5MoRCGdRTq0XjZtCuZodgHIIEdoRSKr8tO3Jh4ha446LuhncwT50wtfRQH/HibxmITySP9bCO4TPFPHwOdX6ybBWsiSxDC2TVvVvZtWLz9OKDsgs01pnjElC6RSm3sVa1qfWvLhkM2f3FxFZSyDCpA5WUjp8EZ9wamY/P3MG5jMSdTJ9BoUjiwgAJsgNJckK7t7qgBtZmfjJvzbKQqlGgyrEdjZ4Z7TadYqlAZBP3MbqUUOdmkZekw8kQzRRfm5ytmZiHJyNu9p0dez3kqxloJEymj5glkMV6On0ixoHazpnarbtfp2YxYokC6KRis1UxmWhSdNFcUqrkp5fot9L9oEdutcDum0U96/wAAYmKTG/YFAJA+d6FHTYWzwQDEgIsGL8wGo2AKrZ6b5fRziAozuFAq2vCIJrvZwiTpZOHG3O2faXWzpU/9tDdpOOiqvb2h7sN7bhC6xM812xqMZ2qu7upsUNYLd070Yz/5IfUnddWbOxqwbjT02RFrPjGfMkvGJI8wwfEzGCOqiDtNWkRHveLwTEHPfco+FAn45LDjEEPDyINp6q9p7kYv1ZxWbOJq+RI0337PcoF7d+7qcH+PDiho0J6IxnQzkixYWhTD/OzF0b9gAgXTKlaR995EwV40ZW6CQ7uHFh8/CfTX66ur2t5c1+baqtcRGv4wtYVFFSi/89h9fE1UmEDdDsq3m17bTIQpZabssxeRW00jxnnKnsnEvT/saVYKZopp+ym33YWfTX7qGqQpdqPRsk4a6n0Gsy2rqxY0owGyI3fZzX9MyWOKzcfjPEvyrxxnB3g1L6qGIdN45gYCCVGtUVeP/HOMC7knrHmmahjq8j6YrKcJREVlVQdzFJ2xjyWmH6B/GG9O3MgOoaCjDbZHQPoNckMo8Whih3ru7tHhiY6PT8JcqRJSxP4gnPtt1grIBGQ5nrgBoelHn0t9AthvurfTDmiEoPmPVa03zFiIGMyiatWGm81+nzpo7shDnnlPWRNzICIBAwQIvXg65/M6S5IAXsusSuRgMgyMpyNJnWLgwAQrwNUEAqazK0teeE2eEGcQ041+yLNYc+Mxg5owEgzANmoJ+2TMZ1qpVoQ/AOuKiSdAFWuPNQtwRYPUOT12I4LpJ9OkXqfjv29tr6m5UrSJ2NbOFfWGc1P/X7x7oO//f/+9qu1tdcdFjedM5CLKLvbhxJYhtY/ppKfXQeFHw295iFOYWJfhr4LXEw2j2ai4k5sVwN4RzW8YobGnV1LcYRTW7PVtjJ1pjmdSc3VdhUpNxWpN65sbqtXwvqi5ocf9nT2V/R09PucDMW7c29CpB1MOZ3uM8Jhq83efrSUM2mpmz/D13j2Sr9S+DeFKeuMb36juWbjUkx3PPdu5tK1LVy5pY23dAAH+GaSrvOfH36OfeM97LBlggs3PtR8V4xyvV2Igh2pUGl4jOUI2AwE24U5NcjawzSa2Bq+TlLMMFy+tywUwUCjae6C9shoeUcnrytcGxlZirAAOANBAJWZSz8T/8PjI4Bl7x+b2lja3eX+X7Qewe+mS6s2GXzs/v03CxL1XDJQgf2D/6vUiScTDiFLJX5//znOF3IDrwL+ZCZBkcd0Og8i5DQD39/cNcB8dRQIB0gKeeeQD+wcH3vdhObLPnh4eaHtraxEB3mjWHZ9NJCHPHPtuD+AL4Hk+0xM3r8fzNcUnbKiVlQ195GMvOLYRMOuoc6bhdKobN59w3KFNgp1eNlOtWNDPvf/9+uEf/De6ugvD7kxH3TN95Vd+pb7o875A/+ff/js63nuoQedMl3Z2DDSsrrcd01eqFNRqIwFgX4vhC8CVZvg04FkUaTTeFdnDAf8tnw6JcsBTKSo3ncWc20MNVYFtRhQ0n5v2rZAYAaKmYWBiZubaN/+Z97dz3590ttLUwo4A5B1J+3f3DQAgdS9O0b0jAWDQHEbGJBwE6wivmpINzLnGxeJIN25saXcXWVJMjQvzqk5Pxrr74FSdedHG5sjQ+A0Dg/4pGJeJLZ4YCXGWB2Nv+cg/B12jj1jU0xeAgYvNf7RA533f4/7dkb+p/1gMLbNc1y1d9H9Fhbaf3XsyL2larNoHrzofqK0zfclnPKtPe/1VFUYd1xp43k/nANAFewDAAAAUID8JKYAqFXUZ1sFumhG1OdAQwIw9FqBvHp45hS///M+Zm1pFoZu0VS5ybIxR1myaijWzKaEaokFg2sBmDBqB4oICpiZ8/HElBB0HeaagGQ67unz5kpoNojVGOj0e6ux0pNm0qka9peGwY8otVOGrWxtqMDUsFzU8PVarhsN0xNTFZS5Gs5BmOizgYjEoW/Mp1B2mFRQwNNIDzYs9fdKvu66v+uovUbnUU6M603TQU6taU7XW0A/+vX+qzs8+1NX6qg6OTrW63vTE4969E7WbBaN3nZOOqjYJYto/s4MiF8+Jtsl4Km7weQ61J3JGaOWCFLMQ6F+Y7eCJAI3OmxqSAxb7dKYt6qhBV4VWRadMYmotzacFtacFFfp91SpznfYnUls6G6BlWtVeZV0/Na3rTm1TR6Wm+o5zSvcrXSNMMtzyFlJcm/VlJASkAjfFEtGMRcQGNOgksVh4AcRDs9yQL7Jz00P1yGT9wsce++CkJptNNfv4GW1cRGqlKcprPGB5ShzfP/sSZBp6+mgKNojPCGdoo9rZbT2JgBbUVoMSyZAPNB836tSYB4qYGB3pikClee0t4NXefX595199TvE/v97hMhr/nWb6S5LlJCsxOHQeT5n1rQarsuGLH5+kCfTfo72Bruas4flMJ2cdr8mGHYBnRtr5mU0SMo5P1Ds9UxMuGhrAwdBGeSCLzXpJdehbvVPVJgNttRraWl2xYRuTucBZabxw/5+qYuO/aAxpz7KJVphzBWhDURzUpLQ6vE4T8Oe1E/+Xt/LMQgm2QHSgnoh6UkR2bnUxOcBUi6IDhJ8GkcbKNOvkNA3S7xjAojwRZ6LLYZQpsTQl3Beef2JbiIJjImvpVFCVEm2zZEmFX5GbrKLzfiNyNSI4c7QSL3l5im8KJQkGNFFZerSIGc2Z9jGhcSRTiphjCsQ0ttGop8Zcfv9IqHjfgATWr0JVrFadZ/zmN32yGs2KWivkCE8dzcZsgCJCaBxV0XBSkUoreuHWnj7w088JM95Cra3urKgSdNAaEUxhNoNRGKwLGAcrq2ueVHraOuN1430dqDtrrgjIkp5x/5EMuWlq0m100xDTPyZ1Idv3Ep6VNB8SpQdLKozBPO13cWS/Rh0f7tvF+cpLb4QAACAASURBVGj/ofOfe90zTw4BFTJQ63tnQHlmAAiqPecOzTsMAibvrAmaodV2Sxtra3bhrxbnur6zpnatbL07Rk8nBwdOLEAPj9HlhKx6JuN18ppHbhA8IbeLdk+rzYbGwzBiY69p4WRN1rS1xZEcwH3jPMkT0IiJY4o9VIFIKMZTiSUR0XwR0celxIsix+FlsytP/1LhTLHq9ivF/PHMDUbDxRpxAZnZRgZNohmCPUPjMekBYKSJor9nipmK2ssgQKbdZ2AuS5Jg7lUwQmLaa4lNgLOLSRWFc6mk/YcPdfP6VX3ogx/Uld0d7T18YGqtTUyrXCewAb6yrJdfuqdmc8UMRhjs/T567TDkQuIE0ADF+fjkOLxBLD+Z+Uw2DRgmTbmiw8Mjx9gBAtBMQf+PZRosI77niJ+ZXLh5/az5kBAS65coe4/d/mMv4/0OZ2MvVGqEeC5iEwxzqhAI8veYZEZzGtc4XMDHk2GK2QuafDimJ6+SZGIak1DqufB7od7jY/hNrDcbZmPRZLMfVtifLHVjr55re31VK82amlWMuYjpIvEh5CzTycCxoqPxQDduXLfEgv18Uqrp373nA/qRn3pR7d1N9WZVDaYUq8EOo7AtmqI/VqkaDuUwJbh20YAkjwObv+FLg6lqxXsazTrPXtssmoqu7K4bvMBkr45cICUzAQTQvCMh4FmAqm7GBuaT+Dskj4fOEACz4Ilzs9321Jbm98HenhtSgJ4MBbIumq2W6fVcR6biOL2TQQ/DgI/dvn1bzz//gpvhJ598UpcvX7GfFJPzJ554QtevXdOnfeqneb3VGjUdnOzr/oP7enD/vu8BMXfQ3J999lndeMMbND480ssvv6zbd++aVQvwwG+fncORbj33UR3tH+jevVcsY+XZ5DqwZvmZVy5fNq2eNc7rA7TwvpqiWL0Hp6hcm9+RBlJvhEM+Ma3UqqOQxiAD6KYGnfXOqW4WHb4brB/LH8I3hLONP886nYU0BrCXvYT9Cfkh4NqTr3tWO5cu+zoBjAQYTApo+HBxLzi/BsNBMisM36pseAegkEEAWLx8fGNj0xGx+BFcurSbXDTS4CbJ64JBCIg8Uq1S9bVyEz2d6dq1q76+7D0HB/t+LvDC6Jye6ebNG9ZUf+Ib3uB7tvfggfBRoFLqDseaQatOshHoGS2em9lEtz/6S/ryL3mrvuUP/iGtNpo6PjhUtd3WyXyuP/RH/ggRPfoHf+tv6+rKqjpHBzEYi0g0pila3dnQZDbW1vq6fVHatapmwzNV5j3tboUkh73KBoQMK2GNAQBUy5omOYB3LwB275QckHMNCiMVqiE5ZACaTRgBaex5kdZGlI8xaOB59UCC551n1o03PVcElPOLfb02q6g+rarQl17+xVs6O+ig7le/B9O0ajAIQJFIU6dkVGr2w2AIGcTQ6DF3L63p2WdvGsx7+OBAa6vbKhYa+uBzz6tXLFsKnRnTGYiIbffcsP3REd1yxX5ea6eRZB6z+Tt48JtMPzPLIjf1rDVe9/LHMyPFQN2EVCmuWTZ2Po/U9vf0j2aPZ0DHPgNwRi0D+6Fm9kRh1FV5cqwv+6I36ZlrK9pulTTqnqkwBbBvajQv66gz1MFxT6cM2GfI8oJPQLDnWb/r5w9pD/28B1YAM/izwGL70s/+jDkF0cw0Ex6sNAV1NjUUWeghUTgy7cOQQgXQWPJFoemQ4wsNHxyfab/cSHpaRoNemjl+g8Pr5Lhnc6leD3S7rmq5rvkMv0NO8KE22w1tNGpqQP3rddSk0F44r59P92wvZnOTAAB8HWegrhkAYHoxlAo91epD/ck/9U0ql3tqtQoaDc40HQ/Uarb0kXf/rD7yfR/Qteq6Ts5OVG/i3F0TaCIMAIabg+5A5eScP8BoCBQbYMRZqvRCeYKdGkM/GImGyy1NGaZcE4pAaJJofVgApVpdnelMK7WaSsf72l5v695JR43ttvb7YzWrbTUHU1VB8QtDDdA11uWsx2JpVffrO3p3eVP3qsQ1gfjajSE0l2hvM2Mgt+9L7AM3lNGX+DAAAKBo5fVm13c7c7sBjSlY/I7Z5aLhd+G89N/ZDX3pY6/WAnvKnsyz8ueco2/Lnguv3kR7Spwm+Oc52o9+PptCNIbRADP1M0XOLPIwmVvoMkPvkTLoMQmiZEjbyYJGlCaDWVe/1JK/+it9/L8sIlvyz1h8Wm7487aUILD0fvN7BkDJry9Pyj1F971KKRX5xE+52P4RCQBgUrexueVDq08hyAFG45l0SxQFNPKD0zP1Tk+d1FGgaaDhAamfjlQtztScD9WeD7VRnGqrWdNqrapqKT+PiZpvV1fo+OSVR/E9gzHkKLXYDx3BZYfuoGZnl2xHuaRiOL8dt9GFJXZMgmKyZMAAsKcgE7N6rDdWFCAwHjjY5+NhGKulCRn6bLupcwJZYxpAgN3T2dNcOKMx90f8nGES5imM2TwWTAS67WxeNNA0WCSzlFXCW4BppwGAiFnKPhXLTtQZAFgAYolp5MIl04TdyIVGNQMAFE5M/9lr3E7BKGIPTdF0wSCOh57X26o2dO/ubX3hF3++mis0+TQk0HJHKlWhakJ1RmdbVaO5qW7v/6PtPWAtTc/7vuf0fm6fudN3dne2cpdb2JdLckmKjKxqJaQTUcWWrESW4sSxEAUJFARBjCRGEEEwBCFQEMkOEsVSJAuxKEcURVIsEou4fZdbZnanz53bT+8l+P2f9z3nzIikRVG5wGDaLed83/u97/P8n3+Z2IUL1+zy5S27eP3AOsmqZcrLdlirWblaVlG7u7criQmuzwCdPnFmv2FvZMKY0p8pFrrE33B9xQoIhoqABCFei6QBjiTlhKcp4txITLvQhBiukqUSsMkC9ZfvSqEJLZ8mYzyUlh5PB+mfdb6F1SZjSLwg0nKtl9s4CQ46dzAhHNhKpSw2C34V3XbTOs2GGvd+r2ujbsuSg46aGfZRpDEp3itFgRb3VHs9AAC0WsARzPWgxYtm2+1IC0pxyTqJILHi9Ar5IDNBRx/cmKPEJsRCgu6ncmlR+WUKFmQiFOGuT3WTQl8zyNR8Tbr/ia8jhS8FGrsMoOQkHjw9oOaGvUIu5GGSMdv/8cBIYkTkFPgIU2rwGv6uaWCU6IQHN34ezwkgwNzEM+5qvka5UxihQVff3b4pQ8SLb5yXbrd2eChTRPTkAEww4qaTlG3f3NcQIJFAisj3wd1+5NrfNsUQz0rKmq1G2NShiGOI6lGfNIvDocv6KFLVwNCcBrd6N2hzGQGfNpi4D4ybvgUfCzEmXBYV/Xrmu//sNNE1SuUy1uq0xTLDfZ8CeDRAmkCEKgDgRLUIr5Hvp0kOjVqgwlNfaaKl/drTHXyAE4cSzpbxAcW8DOYaAHQNOh3LYcDMzxbgSMoC9UZC8ZJQ6IvZtECuYiYpIKCQdZBgOCA3PWWVSkHTyI0j6wJQ0KC2pxl7+pWLdq2ORjcpA1HME6UJhhkZwFZAV9Y+7497RPPK3sWf+ffN45sB0MwJBKBGZU/TAGI6smG/FTwPXCcvAADQOeHJAHUkncSBoXPvD6zebqtR4rkg0nGSyloqg2Fc2lbW1gSYcV7UAMNV97LumbgN7bBWt1q9oSk1n0Pzk8sV7ejRTV1zJr5cd6bLOzs79sILL1i91phF1HmqlPspHD9+3O6+5277xE9+wjaPbarp5/9wuH/9wnl308/n7dFHH1VjTMRf9GHg9zfeeEPN3EqhbJlEUteL946M4LXXXhOARYPywnPPW7PREAiAtIB1DoiUB5wUKwJ2lQPRuTxnJGBFR3sFoFmzSeQ3Z6jHYYsVQ8xtYMliYqiBSaCWR22/8Hn8RLIYbPpeIwZcaMAVT5dMWq3VlQSEPQ/whXNsdW1N1xQGAtp93j9sDZpc7glnHNegP+hbs9N2KnMyYfsHh3oO+TwGCPxM5CraG7W1xGguBwMErwEaI32hqS6XVQcjgeTvrD/AGQwGd7a37dixY3pOuHfURa+9+oom/DBHAABaAADUlmqaYUSOLDnuWyWbtkGjbvecPmM//x/+jN156oy16k0bp9N25L577OMf/5g9+/k/ta/88afseKlo43bL63Am80tLSvbqAU7ns6pLVspFS8KcG3bs2Greijnuf0Hvr90fWBP2Newjkj2QAdGgR0Yp8c7q1GBcTW1aTNkkNdX74b3R+LsHA++rGGIYve5f9O8RAMCQkwFOEn+NsQ0xNNQMG5p/0nLjrOUGGRvVhnbllcvWb+LLUBQIpQEPQwmGFfmiDehzSBUBvBr0LJUAdEJu0rf19YqdOnVM51ar1bVScckmk4xduLqlaE+k0N/q49uzkePEYREQmA+ZtGRg0AZJV5QJRT+QeD3i7xEo8OGFnwk+9XcGMh++T0eGOHUPZ/fYJgAAYuFzcGYsMckZW3uaGN9x3T70vgfsntPLtlZK2KjVsNSI86lgrWFSKSwHtY61eiMbjJMyEWQsDruqM+zJ24d9Sya8ibSAcaSrA/xyfuRDT05de8nByDeNFGcKKjZU9wRwBJnpC4Vr31rtmrXbBzaetN2ddgKdNi0jPjYa0aVTJs3K2tqq9Hi7uzVrNtg4cZ7NWZLCjcqJiILJUBrhkxsrlsX0gmIJ0yQ1DdpOvLEVvUOkSdeSoT8VOwHUhGLbczAhtySSXds/3Lf/7p/8A6suJU0pR4mhtZo1aTGT+wP7o1/+bVudlq3TY9MjrgRtCoVlSgZB3CDUpLx+HFeHOrWp5jN6LZgORVpJXIRO5/RXLF00br9sKClQVWKdeMCmAgBwbBz3e3a8lLXGQdMqG3nbafQsx1S2D8XVLA+SN2oJEWwgqcnwdTkBAF/LrduNdFkAAKi2XyPAEdc7KqYwnPvxKsbXqX8Ouk4KkBkAoArNTYu06EOsjigqAdmNjYnc4f8GAYC5m/0cVPh2TfW3BgDiQx2jP3QizQAANkvuC1OIKMuIFCFFDMk5mXU91w7NdUR/kwCAtoUZw2IRqYxmZZF1EGrx2eWIjISg0gqTYm96owt+nMgFzvPMnVq3nvU7Him3NofbMFNkikAAISii5Hz3KAaT1sPxt9m0FNeEjQ33YhgsTOGHXSvbwI4W03asmLaldMJyijJjv/DYSZfASrSvjFtAAK7iGIkRG5Ooaj5Ad3M2nwb69Hs+/adRXAQAOHBiARxZAP51gQEmajmvNecMANDpLPE/QwEANIuiXUtrbpqKAwCI9j9x1183zuLv+Ah4nBvPuDO4PAde9NMkTSTJAt4k8FwIHeb78z2g5Wedls/epYYj0O4cLKCR9fE2co0YjxRvuN7SQiSoPFsCAOCSAZ+caGKW8/gfeZ/JHd6n5FEqoPuv6LWJLS9VbXvnur3vqSesWGZfG1gyA8AxUtFMI9TpUjiWLZ0tW7s9sq2tPXvh1Ws2zp+w1y5t2+raqkAVpsdr6+vWbLdlEkgREWUplFxcozjd1+tJ4ZyOAZknkXhknO9LmshDbYfCrG0Iqu/QvQICxVlpMSGdgaaG2EkZ6GH4mk5KS+kATog4JZUinVZj7kZ67Mv8DGKJkmr+oT8Dn2L8RIMEhROaNIZ0ShUIrCXOpt2t69YnDjGVtm6zZSvVqvVaHQEJ0Hlhl2iaErTxGO4xCcsVYQB05QRNrJ2mCfw74BRTqeA4TlMXMT8Zj8kw0NeJKPqspyAzA/TT/VUj75P7WfG7kP+soiQAgExGedY9DSLK04JRGA73MjubF+56toJEh3uVz3h0WfSpECtmdhAu+nfMdzEvxnlsqUydbRhpkrr1YQrsBnpjW6pUNPXfWF21ne0tazUbegZlApw0RUPRiI1HCWs1e1artQUAqDcZE+uFK3heoKjWTmKqyTLXmCkuFGHRtOV2nlCxxPQf/wCaGBkJiqXgyAYF4QC6NoxAqUPYbzybHWaGSybjQMDZLosAgDPR/J/xDKDxAAShUSP9Aso667HfQ17p8Y+sVTmuQINHjinXbuQRmBjGmm3uT+NGoh5p5j45zhaLBSj/r4YfdlAwAubvau5oENkHAS9DfGuepKZ81pZKBasU8kpJQZvc7jfEHmI/39hY1b42nE5t7fhJqw+mdvzcA3bYGVmjO1QGNajMBIBhOjYiVPEYkXQ0SL20tmTC7MwnpJmSg3AeA1fJH4JrPta6XVlfk5yD+EeaeGW44+mA98PErLK0Yu1OT87X0NcryytWQP+NHGU4tG5/ZAeHdcXR7eztSU7A/Wcd01Q1W22tEUwEiT9kugxIhNnczZvbWnc3t7ZtOJzo/auJHI1kuArlnOtJI3Dt2jVF1QEMoFUHLKA53trdspXVVTt9+rS9/e1vtw984AN2x9mzas7Rqj/zzDOitF944w07dfqUWAX8DBgCxXzees227mEDcKJW18/S3hbMVc+ePSt6PtNrmn9YBMQRXrt6za5cvSzNPKwFPFR0doRnIEoqFCEMa2LoppnQ/aG+Y2ao5w6fkQX2mvYbknVysGxz1my3Zs1/dJ/nWVCSANNVeC+w6ILkS3WZDl+XKYgZEowXeaRgXwCwcA2ry8v6tby6qmtGAxsn1Ew8ed4Bbea+DLA0fI/k2nPe8mzxjPALoIHX5Ya6aVteXrJXXn3F7r77LtvZ3rGNIxu6Ttwv6gcGhSRu5ItF7QP0B4k07Cs3ruXcACReYy0sL9uX/uSz9tk/+pQVs3kb9Aaa0H7kR37IHn74Pvv9//3Xrb93wzLdhnVqXVoiK1bNhumCZSsrli6WxR6bjvuWz5gVMlOr5JJ2enPNxoOeejRYzb0xMoS2tXB6T6dsQLoJ/s1hE5J0M0iLAQBqg6YVl5CHpfX+Oat4/wAsXAvAEH7/VgCA4th55mnYAQLoyQD6J2nLDDNWojI8HNjlV6/YsEOkZ1bPk0f3Mvgd2srSitjO+NNQ6SG7yGVJMOCc79jRzWXJjfwcBLCHlTK17cO2XTxofFsA4Nv1DmHkNKu9/XO/OQDgYICD7D69j4ySWxNEeEszpoTkzf49FwGAuAfreJ7yfAUAgOH6bQBAZjoQAPC+d5+zt9x91FYKUxs26wJYksm81ftTq3eGdtjoCQAYigHgAMBgMrYecZGwextN9bCTCRIivIWIUZxY4u9//AemTudmSuQUSy8S3QNAWYVCL3yaRJ4wmdKHtV2r13dF01AhR/M9TtgIh9y+62Y5oMqVooxT0OLd2NqzXocLRFHIVMnpYNPxwHJs7qO+3XVi0zLjgRUokKF/hfmB4r/U+ONmHmydYAAEAyoBAPpsml+OCuhM0ID27N/7+IftHe94wEbjhq0sg2o1jfiW0rRkn/mf/6WNttszlJwyBUScq9Xv9CyfLWhRUgSgN4QBgPBsIo0NDKKIrUXUPWhMVWO5S6w2paClodGeGX+RDToYq+BMD4m2Slp3MLFMIWOdCQVszlLQF3mAu03L5BK235taolK2vUHabhY37OupZdvOlFSMaHAjI0cmeTQe6L+9+ghDmmC6F5tOr1OkMmdDplgAeQwaRRqE6IoftYPRwCzSdmkOIxigxuWvyQD4Tif/s6Yo6sKjBGDBOGnWWgdN+O0MAE1EREWfP/qKOaRIoVCUgVM0bXJfgMCH8Pr1b4QBsNjehe8fCkb97AgkhU9bTF2MryeW1q479Om5dP8qMiP6HSUQUXDhLIAOOsIyk9uC5AA50O8Qg8UhyfWAaogT96DdsZS0o1PJVvSRSdlk0LVqcmQnlwp2opy14mRgSQ4lmbiFJzii7zEWLRxJGGs7a8WbEglWgu5QAEE03QgbswMAca4Wmsc4+V9gAHjL5xIAn9RgAOQUxAgA8Jy7ECLGbmGelQwTfnfRhv7NL89Wd+2qgwWeQsJG5xt5oOmm3NvEiSTe4EtPl0lJKwsIQIHgLABRl9xROjgQS6cZqNboOqO7b9SpxedOnxQAAIqRRQYAX0fjTBEJoAuFHHCTQjoCDbx2Js5MHJmU5/MZ2z/csac+/KSVquiccW0e6P1R+LbbPZswWU0xLSOSJ2E3dvv2+59+3k6efcguXbmsSWmhWFbRhTEUhbLHZcVDcCGGL8RIYvQWnEh0X8U+CqZmrG+m47DSBAAowx5fFSYeuObTqHfNJrAM/FllJSlGDzPZVMI21tYECDAtBhSRi7rYn/6s0aB7Zq0/90w2uceKo6MY5F5RiBKH1mpZ7eDA9nZ35DNAw3b86FEZYypRpddTjBoMAKZyPDdQ+2k2KU5pVJiQAgDANqPYAmj2tRNSH4JEw5/jie7dYgfJ5yFZELAkveNUmk8tpdB8Awjo2WGKDMglt3V/bhzbdX0/f+Z+0UhRZM8nx3hJOMgQmUTzHnbBP0X+JNGR3NexnldtUmHqt0jPjLvnAsoJABVmcX5OhvhOvUaeH6Q2AmmgWw6sXMjbm29cECsAdggRiRj3YoY3wBl5nLQb13cUScx6RUfO2mX9AwLw7A3xHxmRpJDztVoqa9KpPYNGnBhDnovQcHD93P/H/RNmcYGcuQseJd74z31sHH9ZKCjD3hUBEAcCeI2u20c6As0V5glyKVgr6RTgg0c6opflWUiLReT70RQDxlRMAQEUmLvXs1YA4PgdbTONYwSWtC+JscSeBwg1UlN75co1NZy8+QJ+ANSC7JlELadSMg6slAoCZdAkj2xgzeaBHaVAh003ZW3nlM29fvK0HfYG1hxMrBf3eaQSw75LCZI5I6QiAa9MdQR6fvebiPv+8sqqgDFeKPs29SReJrxP2FfJfEGeEqwVafeDKz7NLlPrm9u7mkmiVd/a3rHL167bzZ0da+Nlo/cO26BgR45uyq+FKDwm4Lrn06mmyQCb0s/iTF8uiypNTQuojMRk8+gxrf1XXnlF0/fdvR27eXNLzWJ0sGcZ0IgL7Ekk9D04o5HbHdk8IgYAQBSNLVp5mn1eyx333GM9TOSKRXv+uefs61//ul26dMm++MUv2o3r1+3UiZP24AMP2OOPPWZ333W3QAe57E8mmqrDwGJ6fbB/oP2ecxCd/Mb6hoAe/g8KNq8fGcGVK1cFhmzv7Nje/oH+jhSCph+QzGUEA713fk4+m/No6DDZZLqLBwj7SWy0Y+RtbKJibF1MG5s1Rz53mkkV+n2m0kUBCZ5Tn3LDR8lsHCBiwNUbDHTvuU/8zrWFMbB57LidvuOMIiuR/bD2oz+ZQCPSB/o9Gwz7uk6SVdC4ZzJ6bmiI6/WafpevQ8KUcACIg5yD68jeTlJIfzgOsWtBigkrD+B/MrLO4aE9/paH7L/6hf/cVkoV276+ZRtrG3ZwuGf/4//039tzz3zJPvWv/oW9/2332QNnNiyfHCv9Ye+wZbvNiR22ofKXJckrl7I27DdsfSVv68slW6tWQ90+tVQ2p/2o1etbrduz9mRkw3RKAICUieF8TcmcDwbAxAapsWVLuRmLkOvAOoxT7ihDXKztZ4xFah+lY4xtlJzYlL1KCSJJS45Slh5lLd3PWvegbzfevCkAAKkWAAAAOKlMo07blssVG/bHenZZk8QfZjLURCRY9Oyuc7BACpKbwhLIZJFS9+2gPbQLu3UbwkL7a33czgCYs7NizeLgR/Bwi41C2MAdbHKPBK3/EBkfazUfDIeB1QIDID4r6q3FQ5kEBgDMMw7m9IwBkBr3LDtt2dsfOWlve8tpq2bGzgDQj81aa5QUAFBv9q3dw5PJYwQjAAADgHtfb7V0FjL9FwCQZ48wS/zcj/2wm5jDd3f1Tpj6esqq+wAwrXINJhIAAICDgx2r1XZNvlQySXJHUhpiTHXQyYJal8pQugpWb7Ts5s0DTf8zLOYpehuP6ILmj57S+l27++Sm5W0iAGDYbslJPE44A2F8DgBgfhQAAGn/BQAo1MYmXAIM8TI9Wz9SsH/0j3/G6o0tW10t2nDYESW3Oinay7/zJTv/5Ze08KA6Q+3koJtinkQjrXvIFMAdfnHNp2ShSQJl9p+3OLf1xl8gyswdH6opBhu+WGRko0Lf9R64jY9HLcvnkipicqCSY+jCeRXnBYxuWk18HayGsmFpxbbGabueX7NnE2XbTRdnBQpvjChEJoPxdfujHz5CfF/8q5oPXgfvJ0oAFgAAH9+FLnjRPMM7YG+EvwsGgCjs4esXQYC/6vMc2Q16HSFRYHFiroeTFRTME6MEQMZNaq7DdMSfYl/r0nB6HOK3AgDiBqGJ9W33/6/62vUjb1k6Ya1/WwAgfgHN6FwmEAt0n5hHyUNIlAgLIFJxvSj1n41jMSg/v2jaqsgBUimxSaRPH4+tCe2x2ZRW1IU2yvCRaRtMmOmwZ8sZEwBwrJiyErSlQU9THqaE3gy4/MI9CcJEFmaMXNhjG85A0NkL7gUQr+3CxvyXAAD3uJg1QMHzIYIhNDA8u7cDACD+NFeKvpJnR3TSBgxwEywm/w4AZPRnbVgygvSpukw+oyGd6O0pNdQ+xfdmQYeuDNacAQAQQIPOr/lELhRLom775JZ7JElAxk2wIjPAG8OQzb4AAAhkCM2jDB7TSRXO/ByxmjTJxMQQYNad3WFqwUZS8sd0ZPlCxmqNffvw9zxl2Tz0/56aJQpumkky4inMoY5lyJkd5u3STtL+5PPPaDLD/tzu9K1YrlqnN9C+T+EY11uUHblUx3/hlD9/goLMI+yd0cwsRsJp/5QZbUKTm3x2asc3S1bIJ1SM4uZMjJ4kHaHdZcIVp/88L3wPCmESLtjvlLeutICUm4fxNDPFJQ5sMpaOf297225cuWIHu7sqtjjb8MVA1ga1FrmHJF4wYvp9KwCcDUba81lXNPoFtLQ0dkRuDvtqyPo9DGydfeAFVqRru36QvZmmR49OoFy6+VvwgCC9AymZdOFB7xhc7HmmVMzyWqIpZsgJ9yPNnznuW6T0CzQU6BhBf9/J4rM0b2gXgN7ghTObaugbwBgIz3w8duIevLA5OmDjZmm+Z4UouPgatCVPZt40GCzi51Aq5O3ypUsC8TmruwCTaYzDmDDlxcpn+gAAIABJREFU7fq1bU3/AQGQMdbqTWu1OyrqkUf0+t3QoEAppQPF8wNNJKkkRGkmrdFsSQvN/zs46dfEr4WzAdSoBpZSfO3hGJnRjZ0IsDhVEsVpBs4CKugaBGZUMZ+xUgFQrmvNBlFxvAfAgIQywJUFLqliWvnyx9c3NUnnmfbYOmdrRvZQlAZI5iZDzbEbyOmsD2dFiOCjweI9Neot26IB2dkL3gQ0/2k9I5ImpFO2trJq62sr8krhdS5X8jIky6RYj1CRe7Z+/Lj1sMrEQylXsDHnCt4J0svDvEpbcpoXA4DJs0An/FQyORlYOgiFkWNPTSW/+DPyjcPaodXabRumMprudzs9UfPZb3iu0LeyT2F41YOabQlbXl2zTaLs1tacfQFAVyjKXR+/khtbW7qO9TqGdBntvVFexX0HuIOBERNz+HoYNPxOo3/33XfLC2FlZVm/M30HBACswOTuzJnT9sKLz2t6vLW1pVg9Gnsm/eTd82xz33Z2dzWVRxpy8uRJ7W0bR47YD/7gD9rDDz/sE+ps1r7x0kv2G7/xG/bZz37Wrly5bieOH9X/wS7g/jz++OP2nifebWfvOGuPPfqoLR07ZtN2Ww0szApo6Cq7e32rN+q6drjsAyJwhgCKIQ+E6cB64F4oKavdEdhx8eJFu3DhgqbFvH55CIQhkBsG+nQ9DoVizGKcJrN/UmNz/fS1AG5ZB2QALrkWEZjja9zs0fcoX+sZsXuQJcgLIHxwHVlnNP6YEjow6qymcrkigOXEiRNij1TXVqyytOymgAFIhbkGU6Ipv5ihvAQiO2BpZVlsDuQAJB10qSPyAOKTIBuADeNnCCywQiZtezdu2nKxbL/+q79mWQC/AVr+VcunE/azP/0f2B/87m9aMVW37/vgY3ZsJWFZdPlKzsjbQStlX/zay/b1F163Qqli1aWCLS9lLZce2OpyWRIsN850ISueRESzHrQ7ttdq2jiXtSF7vSLg1JqHGFVAgYlNsmbZot8nrhu/LwIAns7jfUu8j7cAAEPu+Vjm5RRGkngk0pYYpS05zFh6mLP6zaZtX9kVFYEmFAkTcZkMfiuAl4AWjbaYK8tL0PsxxOtZr1czgu0efuR+7XuH9ZpYDrl80ZqtrtW7Y3vt5mEwNv9Oqu74uV573ErRuhUE8MQlN2SPH7c0+GIyeErb7LvOjOGDWfFCfxCIYc6GFbP1NgBAPjABAKC/GnQsn2zbW+5dsyfffp+VU0MbNmuWGvO903L9b7SHVm8PZgAAKQIRAGgPujMAACbtDAAokIJhlvjZT3z/lIKK5h56JWiOv8GUTYNpkxeznvsNADAcda1W37Pa4Z4o/ExK+SkcKBgA0kRRDHHgUjxycQ4OG3ZwCB2oIO3CVBP7pBdOFMO4/g/7dnpjxVYKWTECxr22wAG5ueo2+QE8YwDIqCZQgDGEUvkWJQBQ/TjQB1Zv1exX/tkv2XjCFJ0cV6L+JlYd5+zwa9fsj3/r34jutlQqWb/dsTyTq/7AlspVHZRCHsMGROPPT5STMFF7abS28ym439j5vMSpiuQk85D1dUDzkLGBcQNyGSZDPSsvZeyw1rKN5aI1ah2rVtdlODiYMqWbWhKDQDPrTVLWL6/a9WTBLqUr9kqibAcRAFCt4SZ3nnx9K/XE3fyjZtBXbCxQaPQoiGUCyE+iwAH9ClMNOIqumV+IBAnf4LsBAJQDfxsA4EVoaFIXruU3e8RnAMDsukfAaE7BjGZ4Xsi5RmsOAERqsK9jp3AG1/8wfVahGpxEHfSI69Hpbn9zAED43pE+OmMA+OrXJjy7Ce7hsIgfxFUXWQACwiIld8YGmH8Fn+/JACZKa6FUttWNDcsVivo3CrBOq20H+3vWJ69YxmsTy9KMJBLu5kuxPxnZUnpqm6WMbRZStpKeWIF1KyM1KNPebCw69McJJNPLKONwE0A3ANSftUfGyWV43TM5gF8TpzmH32fTzdBUhOg4jzYqzGOD0mmBFzIGZMIc6LA087E5ZT+gyaSPEQU3m3ZZiLLcfWJLY5kBTldR4t4fyKbkYiunOpcwiE0l7SrRgEkVllB4adIduPIDln9T4xQZAMGJF0p/TAVYTBhQoyVzUib9DhLMjGdS0H8xasQYNNIqg/Y/TozFdEEziWnfQGZexWLOWp2mPfXB9ytmCI0uRDD2KABddPtMPSiUiQdMVe6wvfrYPvvZP7VWp2/VpTXt9TRgTOAo5uayA6f1ywU8xJWNBv0QremTZTcxZX1xLc2OHt3QlJ7ovGqlZKUSeeaeaY7pffPgimRdkZ4HcCc/EyY8TPHlmk1kmsfssA8DeijJASCXeCukGkg4mHhjONVuW6/dsfFgYBffuKCzgHWMRIDmh4UJyC2AJ+nNI8ZFlWLJWuRoFwr6vuhsofNzhogJgPka0V9DZwZQ+OJfgCzCC7CkikjOTQB3UfmjG39giDhVNjTqyaQAaZ5TxU8GLaySDQIAEMTfIeKXs8GjfvW73MC9MdQsJFDv/Vr6JE5TYsml3G0+6hdZZ3wtngbRe8QZR2HvDrR+fc8wfZrtT2Ej559dQuaTX2ct+V6h0sgRMk0yKahxnm83G3Z884h94xvf0P2ApQHISGE5HCK5ydvebk1AlClnOm2HtYZi1CjY2Qd0H2gAB5jfce2HVi5VBObQeNCE3NzeEfOFpmgxgciZPb4/6c+zPTYaTs3TirSbzwAAPdVz9lK4GDwj+D1k07Anu/IoSiXxAyAbPmXL1bwtLeVtbW3JqtW85fJM+1NWKBU0sBh3hpbmfYYKyadODhByz1h7AH+eSBSYI6GYF8NjYgI5aJp5VqtLK/JOuHzpql2+fNXazY5qO3yQxBTQszWShxKGZEeWl2yplLPGwY6Vi4ClZq123fKlgvV5LbmCFVbXLbeyKqounglM7l1jlbT6AY0jdPeONRotDYqg7GO6yGu7du26pwdAK88XNIGnphSYwQysUvXabIB3AQbGxBzC9nEjOzX/xA32BrZ/ULOtnW2rNRq+dnk/MhyjJvC1TSOvBhUWFckpxaJAB55PGvm19VVNmNUsiXnlzRPGfDTVmDwDvLJHcj6ePHlCjAogbbwNjh3bdGAPcF1ePWZLyyuaKNPc33PPPQIfBDxkMvbmm2/KAO/pZ56xP/uzPxNDgPsKW+N973ufrW04c4D7DC3/+LFjkglcvnzZ/vRPP2evvvqq9iDOJn4mlO4777zT7r//fts8ctSOrm3Y0Y2jdvzECV3bdqstKUGsUbd3dvV8cCu5Nru7e5rI4xfAVJ3rEwERQA6AC2IN+QXIwXuP686ZsC6PEcCdJGUCGd5cY85ew3uPpoo8iy5nifHkAVzU8Q+7zQEYwIbZ2YgWniSSkCChWi8w9bhnEVzVugAUD0w79t7NY8fs5OlTdvbsnQJtz5y9Q/ugYiTpBQSwOWDbww+hWNB94qyhfpY3EExDGEbEHbY69vADD9pv/vr/ZlcuXrZ2vWGnjp2wi2++aT//Uz9m544W7ZO/8+t239mqPf7QCTu2lrBcys3jOr2ELR85Z0+/eMn++HNfs9WNTas3D+3M6U3rtHbsyMaqddt4GCEphu3Lhpq1aSZjjf7AdpstazMAIe6Vc4P9Mjh8IW2Fuj9IIEfDKDahtcG9hClBQgHXCfDpdgDA9xhP5EF+AAyqJCCdjwAg6A5SluinbaWwZlfPX7erb9ywTFIOUnpuqIfa9UMrJxN2ZGVFa0AAw4T6omXFAp4UDDLGdu/9d1uhlJNPG4AeAAD7e703sZeu7n5bAGA+fPim3cNtzX/8nDkIEFlxLv2as+T4TP4uJpJ6Y1+j8d+5RPwdJlL8mLcyC7Xst/MAAFMZ9QQAnDtTtg8/+bAVE30bNBwAGI+TNkhkrdEZWa3Rszbyexz1khn47/IAaPbaMwBAnNYJz9fU8tmijYYTS/zMv/+RKW8iiRYT0yTosGGhgBhgtCTnZk0WuPE8nG2XANT2QySGU9/QYQEA8ICD5oC2cYji+ri3X7dWm8a3ZIY+b+QmgxTgJRySmfZPBrZWzNupjVX5AGSmxKJ0gmN9bCLmAAD/4omPNAAKewogAWcWAMDAJomuHdQa9gu/+GN29q5NS6SIIOlaMjW28jBj+S2zf/HL/6vMzSq5vI3aXVspV6WtwpFZFFZJD6YyU4hNCYu4B/0/gTbvNgBgYeKuid4YCrIbAHLYayJUKKhwSUySloV+263Z8nLRWrsdW18qW6c9snypbDWcPjNmJYCX/sgSuYodpst2JVex10Zpu5pbtka64IdkoBTGKQULTuZNfASKbDTKk24/TFk1B8ffQJF3HKJO1eV1a6kuMABmi3mhiPtuAAAAB9Fvb2v0Z5TnmY7mmz3AEZgLLXiIFFxkAKiYDc2nU6YdIBEIwKYY9YUUdQsAgNO9/WfOWQDh54TJuzML/oYBAP3M+VRU12EmInVK7KKmNM6W5pBTnKR5sxe1vVEOECGDRbowTQzTDZgjq+sbVqpWg9t3RrTF2v6+Jj8YQ0GF5nfo85rkGK7uY8uN+2r8j5fTAgLKibGlR32XAegtBfmO8kcjI8MjazxyzDfFCAK4j8GcBTDnOsQ7Ekpe9QjeEEV6fGiPdJl4Tm8HAChIhELj7quphRvcoA1XcwrLIU3kl/+9kMuJCcD02af+TNgwrMPVGt/rGDUZI+6Y5LgRm9a1O3D5XaW5hQ0AXVW/Ui43iSY7To/Q6wEQ4EMFFJPghZQMFfg0etJnugQgUrb9IEKyhKEPtEcOZ6jDsAncxdcpwEk98zT2AAVkUgMALy1VbWdv25588j1WqhblPTLsNcHOZAALWICmfTRJWWuUs+Eka9lc0V586RX7xqsXrFhatkyGfHKKaC8u4jQfyQ064RhNtr6yqiZQxlSYgBWg9uc821gTSyaFHo/nAAxGaxRxaJcHVsqnFNEUc9wVb6bJO5PypPW6XX1/9kF+51pzz2kqYUCc2DwmUz/itsiShu1SPzjU3/GHyEMFV168Az8xEpXGmNfcAhgLKQJMSHGmV9uOf4rMC725jwAARRL3heKSxgcAAKlXBFU4Gyi0R6J8e1EhHX6UiCzIyZATkLGuqXWIe5JRH9cNSYLYAW7e58wn0gIcANAawSm6DygNG8qLcxUuHlOhs4/rNmvGo8QoxALyuhK48N+2NQfoVWvuFslK+Lz4+bO9S/TwyCQLeFqQ+bDfDcRUyVmzUVPTiUkUTL2D3T2b9IdWQPvaI3WI5y1tne7AdnYPVR3QSNJQ0sggc4IJxCQRgzW+JpvNB1q/04ppMtmDmAJzpkLv1dAhyKKY9EmjPosm9Xfj73NeowiED2yleVkZwL2FPb5cKdn2zRuWy6bs1AnkJC3b2b5qJ09s2BPvftwKhaSVSOgoAeSRzAJ7AVYNBoxpSxG/zH4qbaqzRiIIwD2ODRpNoHbO2X127wXWJnUaDTPXA5MtAAAYFThFv/zyq3Z40LBOq6fJntI3qUMwWMvn7Hi1bOdOH7d+p2H5bNKK+bQovOlcRmZk6XLV8qsb1pwm7ZVL1+2Vi1dtu9a0eqdrrS6ghC9PN5gEmM9YOtB8ma6fOn2H6PtoyQFsWL/sndFbhT2LdYqfBgwAznBAgBgliLGcmyMnBGwXqUmLAAgOPNUPDrS/44XD6xCwBeut1RQIgOM7qQPUa3wBSR7sPQ6ETdUg8YtnlgYKMBXPK/ZQ9tTLVy6LDcD3uPPOs3I9x+kfZgDrkrQKwKaXXnpJ03Qm6Swbvtfyyoq9613v0s9++JG3qvlHYsC0mvf/a7/2azJfBSDoIFsYA7jmBVCsrq7o3gNAsB54LbxmQAoYANs7MDx2LZeeJ/Uw5caL4NFHH7N3vOOddve5c2IDYCgIQHf2zjslQ2CpA3jw/G/d3JpJ2Pz9VwVI8Iu/ZzNEttX1fiNj4Pz582LwHOztWwKNP6ASe5WSLvzeUi/zrPJn9nb2KTVgYeSh609NAgORAVs+H2ISYbjhWdPVnsfXyuw0DJm8HnSWk2JBkclOYQi6VwspD0gcAH9Yb4CFAB2Ah8gKKpWq3XvffXp/5aUlpSbxGscYqeNlRocE4DwYilFWO6jZ448+bv/w5/5jsQM5mddXVqxZq9l/84//gV348ietagf21geOWzXfs9T0wLLpkW0ePWKFyqrd3B9YrZ2wi9cOrdEZyugQBhBSGwYTvOaZXFtRp1DAU9YlonQytRuNuo0A+gBAAjNRBQYbWGJilbWqWH6sO9aOn1VF3VOuie8rtzIAYq0OCDcaDzQkAASI3mlE+GE+kOgn7Eh10y6+eskuX7hiCfTnAN3JhK2sLcv7LTHo2unjx7ROANVJwCGZaHm5YiurVXnIVZYrGpwM6BWSaXV8AHrtcdJeuLRtg2TumzcHtw8r/9JneZ1968fiSM33ffntKGnGm/noVyGAPMTk8m8xDUCGsjqzfSATu4hFSYBXsclgArggARADYG4CiASgmO7a6c2Mfd+H3265SVseAKkxa5s0xaLVOwM7rHet3XcJAAwAJFgAAK1+xz0AiMmUN1XKhsjMSQHoDizx03/ng1M2B1gAMACYfnpBQHMEZYBGPUygiHoYD6zba9r+wU2rHe5bPouTv0+KuYE8cEz8aJ7J58Ukpd7o2N4eGxX6WyLGEnKExRCCgqlCPF7tQE1/JZ2we06fsBxaMjTKjfqMARAP2MgAcADAFcTk4frm4IU25mDTJMUmTqEH9qGPvsue+vC7LJsHWYX2PLTCIGWF8Zr9n//tL1tyMLICpXynbyfWj1rrsK4CUkuEgyEa4AV6PxsW8Sj9IV4AMbIqHPAzCUAoHILekAOKCRabmbRgFD7ctOnQJoWpdftDq8AM6I6tmK0o17I2bFk6M7WVfMa6nYFlqxt203J2Mb9sL/emtpdfsnYKFoIXeVFzreZp7C7X3sSHmDy553pzKwAg/JdiAPs9aXqUYhAmHTERQNNWZQgvFjwA+d+dBwBF9u0AgACocA3j5vOtn/CFuVKksC481I4AemEm3UcAADRtpUHmMGcSKsOZyHhwloTrkWOuqTfm8bv5j/j/CwCIP2ueqz5jAMxm/rMy+5ZLo/UaGTPSMbq5l1d/vt/NaEgBIMBchgOeJry6DCVuSbo/iqTdoHXW9BNUGiNAM9FwfTLjRlGJfsuKk74dr2QlBahgaNIhNjApZ3S/ByGhAoPKYOgpE79ATY605Cj75y7QxNzKArhd4DFnZ0V6vN8XP/Q50HhvFH2Kw9N0x5sy10e7AzAfngYgUxK9R5pUfkErBwxwM1LAAdfYK31t0rcM3ihBDy1WRsijZh+NAIADG4H9S6GjyC3M6KAP+oERp/z8FNfxuwmbiiIm1mFKxfd0WYADAD6J8ukezb0X0+ZGZwXX97GOmdwwYfeDKykGBPs9LvV8P7SgvJZOty0DpHrj0B597CFbWSVWbWTJNLTnnhqQbC4t6m0iW7RkBvr0xNKZgmWyRQP0nkyI92PqRAyigzTImSZj4m6cxu8Td2lAJONQykiI5VTJ7vQIp0eHBIYZGBBAuH63P89OZ5WpgfV9GLojVH9vYDFmigY+fv0ABC689rq1mk03ycIDheQT4jFzOaf5K9rRvR/4PxWi7OcZGG4Fa3VwyXbjrX4XD4CStOlZ6appSt2IjQaAaCreFACAT1vYa7NWyBV1Dym4oNOSj02jwH0GKND9E+vEXfzVeMPCAZzAonbm+j8R2i8AAKkGBnKl4kI0n+vyI/uGazT3j4iuxQ6eOACAPMYnHLz3SP2ksFGNgJxhNHBG+wJja3H/cRbDt/6QYXCUCIWJeUyN0PRlShQn+v6eDXpdJQBQIJbyebty8aKYFqsYvbVhpeBdAZvA7MrVLRtRv0w89m3r5o6YEjSVrP9y1Sf+BGIxRWSiyrCCZpimkQa+0WrOzg63iXAHZ6fbMhDh30KaSZQrRblFMAJdTAGYnUQzhhdsSth+Ret329Zq1O3MqSP23ifebqdOHrFOuyZfoKnisFhLTAa51s56Yl1mlDoyl+HFiZXvD97gxyI0Aj0yYAuFKUao+jvPIbFuOWQSyFNogt1x+803Ltu1azdFH8VRH/MokhfySbP+/k2798wJu/OOk9Zt1a1KktNSxfb2dy1TKNjWQc1Wjp+yQaZor17dsje3D6yXyNokk7Mumu2ca7d5Fpjq0ezDrHRzea/wPH4Z+rfGagEx8L2BqEKBg07HUENIegJrlyaBxi2TywvcxuuCe4vvDfUbHwKziTBtNb3hMbO19TXtPeyBgJHsowxv2H9p7KNmHhDx8ODAbt68qWu4sbEepvM7AgmQAmAGKBC9dugMKhhkeCkUi7Zx5Ki998mn7MG3PGwPPfSQmm/MeK9dvaJp/0svv6ymmbW5vbujPQOvgOglgCTg3nvv1TOMCSDUf6bu165d1dfd2Loe/AZWJCVQ1OhwKDo7coT19Q0r5tG6L0mi8PTTz9jzzz8vkIBBnjOXigIAAB/+3k/9tN7fk08+KRCjuuSDggioMjXmawEHaExZi+VSSc8Ma4+mmde/XF3yZmk8setXrtjNrS07f+GCAQyQbkASAg0pH3GdxmuGX0eUsHGPxdoMsZHIdtzbA78f9OM0ZQ58uGxunqbCWuIXHigkfURGBw0+caEAfywCgG4kGuxj0VxVpoT4kuTyMgsF9FiulmxjddlOHtu01eVll6RVl8RAeu318/bPf/Ofy7SRehN/mY/97R+yezfL9o1P/x/20Xees6UiPjP7Vi2OrVJOWaVatBEygGTR6l1i/cr2uS98zZZXN23/oG7Hjh63nR0iCDE3hkXHUCEvdnQH9gyDv0LRzt+4bgOGLIAU1OrRk0QDw6kVKpij+n7A/eFespcjgYhgzCIAEAFE1cUwCzgeAzAvnxBeCVsiio7e1M6dvNuuvXHVtq5s2bjfV5JOpVywtz78oB1ZX7Fcaqr+r9dFLOSyacA8Biz8hWvf6RFtONH0H/ZQs921DjKmRNZeugID4LsBALzWnhfIsVD2f+F5iSw4vw4uzeTD91GvKSNAz/+7xCkwGkLh7UPS8FPCWanEKDEAbgcAkADklQIgACDVtRNHEvaDH32XZcdtZwCMkAkmFMVcww+h3nUTQBgA7NHJpEwmkQBgBlgnAld+XA4AMHjoAED+1Mc/MGWT0yQKJ1ty/EL5BDMVfRYHH5sPL/TgYFcMAA6uw4O9WZElPrsyt11Xtby0IlSZaJ6d3ZodHqK1y1gmV9KhDA1Be/YYJDuhKCXQoGo2ZcdXqrZRKeiAGWEoEtA/p22DBDk9TFTc0FZEffMMhUebAYXVcEHsWLGatP/yl/5T6w8PrVhJ2mjSsmR3bOvTDXv6Dz9vL37165Ybmq3mSpbsj206HNnK0rLt7u9ZDpoPByWla2gW0ZYCaCQpOig0Aj1Ey2dhUgcKeOvHHGHiDCcvczAZWD8LjTdluUnKksOEpaZZTVdakw6sHksNe/o5idKG7WSW7MVpzi5Z1ranaRtkoEm587NoHiw0uff7tDhOWqKJmRdzIXM3GAU6/Z2osxDrEoppSQC8hHcJwAJANqN0fdsS79b/jGwBFZMq8GLKw62Na/yqSKvRK7iNJSA2g5/+/pjNOlsly/u/Be05mz3NJAiiaw1pzsJrCJ+r4k7IMuIYBwBUUIVrMfs5Mxw6mGp9Nx4AKn5nl3hh2h+lBnOBgTbd2fQo3JUweYrr7vZbEZ3xHQGfC5UiwALCDXquRACiqCpVO7J5TDRKGhbMaGiiAIayTL15BogLlNMv5jegWGNLDbuWnw6tmhrbej5lR4oZW84mLNnvWgJkPDTFmsoxQSONVvR/ntN5jJB0qKJGBjPDmRzAGQFR4CFjIU0Hfb9aXJcOIPi9AQBxKn54HALzxRkQnugRGxun9csAQ40/gABMByaOTKNXlqsqomSMCGNiOrIiz2Y0EZylAThNUJIA2AbobaGf5wtBR49VLAcJDZ2nCqg4j07IfjNnDb8y2uX6nREFcf5MBGDrtuaLayPaf9CUcw0ckfZYJjchVfZetIWbUYa9kQvIeALwZWRn7zxpJ04esWQakKwr+RSGZKD/TKH1tMHAQtOLQeAkYc0WcoKKmBYyge10bDDoWbWCnwATeGJZy9Zt0xwDMBDjtGfLK+QZ9+RbQHNQPzywpeUl6zRqHqnHhExAHW7NNM7QDgua3qspRn6hot5d9tGBdpptmYQhZ+G+o+Gsk6d9cCgAm4OIO0/jCyjA14smOmRC76aQNMJqjIM0isJA5omFtM7MGJkqk8GQsKCJMu7tATjSmpvR5LnJgBKADYDkdblLU+xTJFMA0/yLMhsmpA6MBnA0FHOKpxPw6xF+UKud4h/SX5QIM+cUxbzk2T4Rnz1RhObTEE2V5MjMhMnBpkh9lQSCc5AnKAMLYU6NlPHtgicM00uKyThRYmkhl9DUjsg1NaguFWHyhulXq9XxhJHhWHsPzBzHgsaW5rmBudDrW6fVtOZBTZM1qNg0fKL9JzP2zLMv2srqhh02iPEzazTbavBpJinMmZpyjTBEivnzvGeeNfYK1i2vxzXHATQJ04CAZzpIrOimBaaSAIA4jPCoTSWGCMBy9pBALdFHAfqGaujQ9T7x7rfbA/eds1RibINey3IZCViUVONxtchCHNybIbnB92Z21oXJUqSv3X5m3nYa++sXqBFkUxNeO4WipyrRbKyuHLFavW1f+9qzPriBHZDJWr/dsFJyYJNewzbWlu3U8U1bLhUMHwPO9VqjbtNkytqcEcWKpavrVtg4blf2Dm232bVrO3t2eWtLMXCsY+4FTT9T8VSaph2AK6F712h11MDPTsMkvh1JT4pKmLWabdGPm42mlUuY2pmzTzm7wv4PZfvosU09LwDd+AgcWV8XACrpVDqp5lMTXTGF+opU9ZjCnEzf2PcZmLGumY6TM3/0yBHVx3zt4eGBJv58zTdeeVk+AHfddZfdd9+9AhNWSzXYAAAgAElEQVS4d0zgn332WTlz/8En/8iaLeQPHktJE3bqzGk12e//wAekNV9ZWbF0pWwv/MVfKB4QkPCTn/ykvfbKq6KSs/ewZ7z1rW+1Bx98UCAFzxVNOJIF1TU21RT+xRdf9FSBCxf0mmEhHN08aj/7H/2sfe/3/i19f+RSGCF+6UtfkpQAMOHOu+62P/zDP9QzSZoBRoRve/vbND1+zxNP2Pd8z/fYfffdZ2urq3YYIgh5P6xtlis/k9dURyJFPGyvpzoLXw/AUV5LBLHZZzgzeZ/8fOQ+gArPPfecXh9Ah4BS7rNASpdASYYXWAScBfG5dkYsDb+DBf7hbD0aMHoQAHa+hqk/+yXnthIDApgqKR/pMPLX8qGXb71pySZWl0o26net125JoiZvEE6VTE5N+f7hgS0vVSyXTthSKW9//+/9mG29/GXLbz9rH3zsLmscbNtKNWf5NMBR0VbXK9aHbZLE5G1gldXj9szz5+3GVsvGE5gRFZkXZrP4VQ0EAADOAbr3RhPJbcbZvN1s1q2bMGsMBzaYmvoYlyumLI8OP4nPTFp7NB+AQ5xBADysG+4Xaz2CLjq1RG0fWgtz29Ul7f90OWrD8bUZjK2aLdl6adlG7aFVsgXFSDf298Uk/NBTT1rtYMdWVyoCNuWq5pMrpW75jNLBv0azY/VWx1rdoaXzReswdIVVmsnY9f2GvbHbsmHShwzf+ce3ShqbNzpxwr/YwAsADn5CkW15+/9rhw6gU/w/7cWhUPX6233zGIgQAzgxBjWcu8C6BUuLSdG2SnZgK+Wu/fjHPmr17UtWxMeJPjGRte4EGWDK9mpt2693bMIwGHCVAfWU4TLR9SOBnpJDybQsZYM+Z+vAEj/+t98rAIDYJBr8GBVFGUMEYCrJIe0xRWyKjSaxLH35AFCcQd0YsMlCA8F1cjjQ9ARUka+FzrC/35RLYYIMaChH06SajaiRk5YPitqgY5VM0o4vV+1ItWhFzPF6UDWd5hWbXJr/EF08SwlYaJNmxb+nAZBrPbThpGn/yS/8jK1s5Cyd7dvYOpYZma0Oq3bthTftX//WH9hmKWeZ7tiyI5PRGcVhD+MmOc56ZJo3C1wqGkqzzoDINJ/K+CEcXJJ9j7ntvI2teNyCzHJoeCdDG6T9AEqPU2bDhCWJVUynrGc9aV0T454NQW+KG3Yzu2wvTYp2NZGzGiUC1CIV9NH6Khh+MGmNTvZxlqFJFvfK5QxC2YPeU8Z30lQGR+3ofhkmeNFsbWGm/B0/c7cDANED4Ft9o8XJ0uLnxKI6AppiNMhcLDQvYaeXw7JoXk4DBERSI6a4G5/yir2iKYjrG2P0VixmbwcA5qT/GczwHV+H+AXO3AgLZSFlYL58YpMWnEhnB5j/wd/mnHni3zf8X/iveM3jNXMwx187E2Om/dHkkqJpdW1DE3PWOo0IzRv6NmjxorihK6UBDmtOVGfi1SZDy9vQljMJO1rK2louZfmpe3vg5UFzRXFMgzilyMtkrA+FLAITIUvYgazQ3IaCHPdfj6CMRoHhCi6ar8xMNyMV199fNBPUph2vjf4Mip3xHOGQk+0O8e70j/Eff+e54L0TzyVXdlHoE1bIpS2LBIA0ErVL7lw+8xSIOuvQLEUtYmQ4KNIt7wZ9opGH6VZc8xEEUAMWJvz8LgfwsPA9rsnv/yLdWo1CiBiM79sbOcAEBwDEgMHzg891oYZ/r+D3AThRLDMVG8h8CBCgsoynC3RMDLC4aARpQJtls0hbOkfWasZthwslGzZb+llMcPV+KyVR/0YkvOQKZmOn67IWR5Oh5FBMv0kg8H7WGRh4BbDn0ogPO11RNNmuBqOsFZbWnDc+mggIYL2K6k2x0B/Yzs1tFaXSrxLLNRrbEi7e6azy5GEKSDJA8Rh0o8GVTp0d+4BYUZFEE2jWNGbUU+MR6SnuRSPvu0Cf59qKPrgIvIVMbL9lLC7MJomj66r4YvrEFEomlTBzwqTWH/OY4OGJGfonit9o2hfo/zF326Vr8/mGWDH+VeEAclNEXefgwj7fK5xJIUp18LSYAU+hwVdMF98xmBRGgDJORPh6CkWaJ16FgEQc5dl7xc4ha5sJnbt5Q52EAk7hLunaFP8GJjCuXOVsglWBZAOqaLvRdHO6YCCnrHJy3dM5e/GlV62ytGqNFtOigdWbbcMbgTOSPS5O8Ukt8jrEAUdFyOEjEaj+MU1l0ZDUwcO4Q7kEMQ4gSCqaDyP8c6iLYPrwP0zAxCxKJKxe3+cRsbe+9Zy97bFHbHUFoKxp3XZdoGI+C/CkJ1uLan7mRW8f/g1g4NYJVnRV9/NhDurcXpB4+om3Krxvx6mcJsrvgADFQlVyCvSma+ub9pnPfl4NOc8svhzjQcv6naYcvVerZVstl/R7tYCocmLdTlv6Y57Ry9v7Vj1+2k7d+4AVV4+obumzdmTUNxJL4+LFK3bjxo7+TqTac8+/KEPGVhf2DKylnDdg4Tkbw/BhkJLJavIPSIgEIBoacrbBfMLRHsPL3YP9makjeymRmqxPtPkPPPCAGkEiTdmTuausT6bqNKT8vrq2oik3+wjygKuXL4shoOg/KO+AlkTQjUdqyqHj0/weHOzb6dOntBdCy//EJz5hq6vrdvqOu9Rso51Hr//CCy/Ys88/p68BmOf+0YCtrK3a93//9wsMgC3A98WBv8SUuT+wZ59+2n7rt37LPvWpT6lZZi8h1YDG7tw95+yxxx63tz7yiBo7Xj+Rg3/y2c/Y7t6+PffC8/aVr3xFzTXMJn7mqVOn7d3vfrd9+MMfFrDA17z++nn70he+qJQAmAef+dxnbG1jzW5ub2s/IRaPa3TPuXv0/fEo4POObGyIQWAMGjod1RS8LvZGmBeSVgyH+jf2PdXY4Xjn9UJN53NhXvA74DE/Z+vGDXv6L56WvweABIkFXHuBpsHTREBmYAKIRSejSwB8AN6x5VNQoR2Q9NQs917hrNb0F4lBYBN6zcS5GgYKtGrEqA6G1jzcs5VqSfHiAC9pTHHTWRsmUnb5+nVdp1RyYv3Wgb33XY/Zv/OhJ+21P/839t7TabtrFWf/nuWYqI+6trpK3O7EsoWktYddG7FBZ4p2batpr53ftfEEE/WKv+Ykz2LfUlPOdc7qlKLKR8mMTXJ5u1GvWZ1rC4OZzUSGz4DaPkxIZdwriHXukq+5j1CMsIyU93hdY60yZFpPQhlxvXhDwbScTK2YSNlavmLL+ZINml3Jq8fdrrUOd1Uvvf2xt1izvidn/zFDhng+hqEgzHMGx/CbWp2RptvN7shS+ZJ1SfdgM06n7crOgV3a73wXAMCtZfste2Vo1BfPw9i0Lw54lVASPvzroxeMn7P+uaEqn9WqcXX7+c/+Pk72NLD25D03R01NEpYcdcUAWCq27Sf/zvdae/+alfBJQmk/SdlgmtLUf/+wbXv1tgAAsasCAEAMIFIAgC0Y6xEAoFwZsMf+2A89OSVSCUpnPGg8p9kBALQC0Ot4MIfEZQxAikYCADiEi8SwkO1HlvMEfWjfCpi1lCp6I53OxJpNZAMUCtCKs2reQY1cZpDUYUgE4LTXsXLKbHO5bEerZavk0pYcD2RAxgbMBZXuFSfNEDsC7UST38hpn5G0PQ4QTWs6N7Xdwxv28R/9PnvyqcesM9i1dG5k6dHESv2CZTsJ+7X/4VftZKVsw92WlSxlecziuJkcNmhdEui/vHF25gHHW8rqRFtgbLOQozwrlLi/otrEjzkAoCE9Hjk0OCRuJylekpYcp4hJt+kYjSaaYfRIHpXYTaSsUzpiNzIr9o1p2W4m88bdQN/jxn+LdHdMm9CuhM10ZmLn0zNN0URbdOdfGmDoSREAiGicJpMRAFAz5YVIbKQWJ/S3Pk7f/G/fKQDwzb7L/EH1xs0fp7nEYd7oOo01ZgxzfYhKAQBgw+ODeyn6PzTEvtMlHQRzeUM8jG6dvH9rytBf5Rosfs6tAECcW/v7mW8TDmrMGQDz7zDbXGLzNltqkQExn8j5tV9sCTjzvNn2KDBoVhkrlSuiwjIt5jCDIs2UJB1czeWSHhoHUelpTgG+JiNLj4dWTk1tvZCxtVzSVrMJsQPSNEPhNmnKQ6HOdB3WEdFXi9Ra78Z1IHMA86wrMxhDm8gICEU3zdtioRsNx7xgByh03WBsuhfXrrwIaDhCdKRHsVGwezKADF5kJOe0fxnqhd4LLw+obCkSDzC088gPPVdiR0BFJUc7SKp4jZJMhOgidxSfqGCUJ1aY8ovmvSCridR//l1pAuHz4jRYrJYgl7kFAJChHho9p7pGwEdKmEAPlq9L8BuIh7yj1sHkUANvtOjkjsMCy9rRzTU7cnTNkpmkTQY9G/a6+v5MYAWqIQnjGQrXPF0q2xTH/dDI8bmAAawfIrhIhAEQUuRdLm2DMcZK5B27JEleCyFWro8ze7Fs/XrDcsWStestKy1t6FzxnGufXFE8E9FHbBXmQrSPy0vLM+otBTLgAGsbo1c196I3BdQ+ArnB2DFSrLUnOjnDgV7pHmn+ofw5Ay7KFnw/Hct3IRz/s/ug+NEwARj1AdKcJu+mbN5w654JPIhJHl54RrAwFqN4LMwKjUjFD8+Pr/8Y1bJI/Z9TjjizfR14oRK1zbHY49kWwEALHoHKSDmXlNSn0u4b4BT5uK9qotbFhwKndyQp3Hcc7TMCygBnkKwxwfMJW1pTd94/aUL8XO4NfgyY//W73dkZBbjgBoLu3+GJNy5JAgD4xiuvW65QkUdJrdFWAwm9PBPM4bhuTP4i2MBrBYBgYszvOp81BXSAYK7x151xSjGnp4+uglQwgJYzHpc3/+UicXcNGWaVijn9TsN86tQRe+zx+219vSI9b6fdUCrNUqUklkO303I5UkhU0N6lOEKeYTxCGKRgdriAgvrKCc38XJrxl6cReheWwECT09yVgYEqwj4oEZQlcPQ29mCYnAe2ceSYfe1rX7ed3X1PKUplNUXutttWTKft2PqKbVTLtpRLWTWfspVKQUzRZqdjR0+fMSuU7aU3LtqdDzxkm3feaYNs0pY21m11Zd0d9fFVmpJ4ULVCZVkpM43DmhpV4hmh3eMHQM47FFYmhC2MCqcmTTvX5ca165J3HB7WbGVlVbUR2mlkH/zOc4Wue2193Q4OD7QmGVyx/qDzl2HBHdmwzWObqhWYeLM+aGL5eqb0NMTc7be97TH5qLDGOVtporlPUM+hxLPX0LTTkJ8//7qaXJgCn/70nwjUJcP+oYcetnPnzsmZHiNANOZ8D9IA+H5ff/rr9qU/+zP7whe+oJ/N/sb363e6dmxjw86cOm0PPvgWfQ+501OTM0HvdAQW4C/wwgsv2le/+lXb2duVHABzwR//iZ+0u+45p1oOY0DOgK9+5at2AY3+5cv6fNY/QAbP2Ec/8hG768551ODv/u7/bV/7+tcERsAsgCEBKwJAhevI++S6Ma0HxDhx6qQ99thjYinwPnkd3AOZ4er5G+hz1UCnAJ8Ks0ED3geAtuzx+CzAGuA94hoPgJoGZGQfGAx0fS5duiyQ4PJlAKUbAi94z9w3nm+Bvcm0VbJlAQBsUNSE2nPkK2C6fmr4xaIKDvczM0I3RwUMUxRsty0JDNGZ3LtWf2jt4diKK2tWb7ctl0/b2krJ9q5fsP/6F/+h1XcuW+Lwkn34gVVLt3flA0MtA9twY2PFEqm+FatZO2ztWq5UtGZvZJNE2Z574Zq1Osh2QszumPXmEgASZQDh6UtGqYyNs1nb67Rtu9m0PrVNLmd9hhkycczrWhaKOWtIc7+s2pfnC8Yea1es7yDDmGvZfU9RX5DLWlNW8mYpwNzh0JaSaVvLl2wlX7IyjITewEaAPZOhdRv7traUsztOHrFBp2b5YlY09VChBRkPNRJnMcAwCR9p2z1o22FrYKl82frEsCKDS5i9eWPHrh32bfhtJADfcT2+qI9dMMb1umguTY59zOJ1iT8rAgH83ZOg1Lku1Klzw9jE1PvuaQopHWcNPTFpK1lFNaZGXcsl2lYttOynP/ED1qvdsHIa7RWMKZPeHwDgoNaxvVrLxjAw01nrTSZiABADyDVm4A4DQHN3ej5k+ADmP/kjT8kDIJP14ldTDBWgoP+eSYh2nYUB2kExCP0TH4BG7VC6lkG/6xo1aGqJsVVKZSuVqjYapWz7Zs36fabnFLY5b94VpUcUniPNIhtykPU6RrLskWrJji1XrJrPWDYxtX4Hl1qKh6lQfH6JJoyWNRhMzWaxM+Od4GzM45CZ2t7hdXvr4+fs5//R37Wbe2/Y0lrGpv2BlUZFy6er9nv/7H+xyX7L7HBgK1AK9d5N2hPQpinoHNQ9mkNehxr7lPVBYcSic5ptbA3nhZvffv+Ireq8ABP7QVMUX2DSziKR0HOln2AMHZmOtVJpq5eP2OXUsr0+XbL9VNGG0o/4xN8LE28dI1oVF2XUyYnmr9hGL2wU4CDm/9gLd4EDkZ7vTTAfsXH0SUmYMC9oP/+qD9rtAAAmgJG6HwvM2wvNxe9960QjAgBhOqIqxu9R/Dxfy84YEXCYBezyiCHdM8aIMf4vMAEEizB1CgaOunN6y9F2P0J6t97Xv+o1uOX9hI0h/tsMzAgTptnPjlPZxYFOKPRmcMRCgR44VTPDkjmS6dfn1mvq18ZNEjFZyoo6jSswX8ekA3Sfa6Vc6OAAS1Pc6fiEV0g709LJ2ApJs6W02XJ6asfKWStM+5YDHCBGTznPTp3jwHZpjd8vmWuFAjc4Q6lYE3uDTV8ts1PvZtFmiwyAQLGOszm+p/LNY3OzmDbBQHGaEEIPuCDibpCTAJo5LT9IApiF8fdgrsfaiABAYjIQco9cQE9KyJFHLhGzyzEwo+CQOQwT0AxRgWm5c6fSPLtOz1d0EvFTYj14MyXqHbcmGLcpPWAGAqQctOFwjzFwYRd3gIB9BP24m77pGscGje+BGWFwNY5A3kxfzvvNpOQ6XC7jqD2xXp9CLmunz5ywDU00Epp06EOAmhtMjDttSzHph1EzGAa3XM9x1t6CLCpfcMYSEnBcjEcDs/HAdne3beMoTf1Ummj2HxJltF4wF+B3CrZK1azZsd2Dhh3UG3bp4iXR1SW9SKVVkFMglgolObnjOM0ZFv8dgIsGUs7hYuH49RYAyDoORoIODMynrzofOc7lig+S3XWKdtgTw2DedZGxOfUd1E+A+IzOptp+bkQTKoFumKfNJuMhzUXGpSFJYsEjRd8v/tDZZD8Cwd6gR2B4/iriaQRjIYAWoViJQFx8rREgXBwkz/fnyJzx5t89VHzv1B5MFBbmWl2ukcfH8SHPDT4vlbZWs2vFYtl9OvIFq9Ub8jYg/gsAvn5YE90fqi9fD8wNC0D6d87lYJLp+nD2CoCvrL1+4aKa1nypYof1tvWGY5kBI3FiEkJjx/MIDTiu/QgACDRWcsYcAFBlFFkb4W5qzwhAgP//HKDxpL+JFXIZO9i7aWsrFVF/t7euW6WQsfe+55324AN3K6pY/hphWJGYulQgE6JJMTt0N3Ovm5TljPwRSUYafXxXJXT8mE2hwr4YmULfDAAQJw6fJEk4oiOwJzAoooqBQxuT0IJLAhIpqzfaVipX7caNm/bSqxft+n7PVtaOaaKIxjcF4Dke2LHlkt1/9qTlU2Prtg7t5OkTduXGDetYwoqrG3bs7F32lifebVZKk7kq93KBDmzuqBD1+j1+GZBTrv1ENRcKkp3woWuRyMjokShO2CKFfFFeHormZDLbatunP/1p+3/+4A/spZfPW3WlLCCVRpX8eKj3TJlpqGn8Gw3M/7zm5Tw6OKxpTWoyzWT89BlbW99Qs8s639u9KfkstHSYO29729u075w/f0HA1jvf+U418dDvob5Dk3/88bcJTHj99dftwptv6HcaXKbX0bSOZv4d73qnffSjHxWN/s677tIeoYi/tTXRtD//uc/ZuNe3V156WU0+k3ntHemMHd08JkDh/vsfUMIAxn7Q+KHTX7l6xe44c9Z+7/d/T6a0tXpN+xLJAEQHrq+tzfxyVldW7M///M/FLHjzjTfFrgKEoEEENPjAB95v59+4YI888ogkA+wBvN/jx4/rOjz3/PM+vV+qavLP++Na8MHZXF1eskKxoPSDpz74AXviiSfs2NFN9RqwuWBSyC8l5NMj8UB+y9rnTMZjAMAAYCVOsGF/xWaeZpZzNVnACyVhg0ZDPgOkFFy7fM1efvYl29vetZ29PYE13HcAI64hTRPnhEd+zp3e2U95n/x/oVDSILSKl0+/q/qI2vKw2bHqxqbtNzu2dmTD6vVdK6SG9uj9p+wTP/IR++Kn/pU99eiddjLXslHtpqWTLqvh+66uVa2yBKAxlH9ZsVq2ZndomcKanX9j3y5eadg0seznZxJ5FWcnRxhnvgMAStxIpkT/v7K/Jx+ARD5nLSRVDC+qVWt32oYHCNfTTRdzuneAAQAxum6B7u9HvBsu8ixon4GFF6QTGQZB/aF6p6OlqlUANIZjK2Vz1jw8sExibP3OoZ05sWaVPMVXV2kmg5hSRQ+kmGVqCI9Hn0zzNpoWbHuvZbv1riVzJRtSk+NtMhnZ61e2bKsxtlHiW3sA/Ntq8niWxfNbvzvdbkbhnw2nFg7B2O8t9irzP8/7AnkqzMDzUN3P6lDumXuRTcQAcB+WCcPfcdaSyONJ07KmLRU69jM/8UPWO7whBgB6Dobn4yQgSsr2ax3br7dtmMjYBDncBPH7ZAYAkFqHBGowoNZOehwgw5G/++9+WCkA6bR47aFxdPd/wG8OaDZjv+ljy+ZoUAdWbxzIlZfIo36vbeNJTyY1mQzTliXL50rG0P7a1T0bj9GmQN3KqpBniufNlCPNAADQhKe9tmWVBJCzYytVWy3lLU+eNZEqAiDQcHvOPee9nEOZXsixPSItXFQuNOCCTz2QAXQHNctXpvZP/ul/Ybu1S7ZxjMi/ppWtbMVx1l740y/b1z/1FVsamq1lCzZqD3So9WkKtejCqJnXTia2WAcp60/TyjLnoIrTDxUDM5fg25t+X1z+K8ZhQXYJB14ibeNE2kYcwOORZUc9y2WmNrSh1dIZu1nesIu2ZG9MV62ZLTtqpBrRpw9O63dK4mKh5jVooMiH4oxbIA2pIhydFaCbzjQm9LpRQqApR7DFn4EccZ3/256yhf//6wIAtzb+kdr4rQGAGMwZ0Vxt4gIAcgIARPciE7nbEf3VAZOAzIX1GSUA85c/e+deas+E53+NC+HtwEJxPl+//vMiA2AhjUBLcBEBiJPtQAee6bfDK14o7h3bmxutzQEBvy5y+5b+3h35uUZotN1Fuq9DQkZc+HFg9AkrLQ1a6c2P2+a57p39vWAjmQKeXsrbUmpi1dTUctBVMU2RAY839UnlnMcG1RFTFfNBd6v1DAUv/BIIEExsdYWgiy1szO55EK/tPLIruoxHBotecyJpfUAA+ebFhAVnN0gPruZYmgDdbxgCDgy5fh+JAPwdpAAcpFn+P9DAYQVQxCOPgsJO86LJYgAAOFhpztNZjy1l7XHAKuM5+IbwWme66+AJEJkATsNz1o/WbpgOR+AxrmfWuMCAEEd6i6GPPAFceuDygzABjzGHaK0V8wOI6skHGMXy/tfX1+z45jFr15sq0lgB5HPD5oC+f/+D92lfkpmP9PXQLwFJUpZgat0b2N7ugShwNH7EhqWXKlbf2bJSpeQ0S7EE0gYFatLq2KDbt1dffsVqe4eib7Y7XU0EipWKJkYUg9x7ijjeD40j9HD2ZcyuKD65xhT9ru3zWEBN80O8niP9zoCIDv6zHdwf+tm+Kur0AApy9LDwKb5fe38GvXiYg25aq+H/+Lq8IqRGes4woyoQJdgmgz6vAlMu1/J39YmTnpUgAXFsYpHR85cByTi5/qYTYCaV6t0DABcZKnr/SE243yH55hZqo583UWgjmjvnX1hrAGWaquKgXSrKewGadHymnCnjuvN2G9fpspo16P8YjjGdh3XIcQN4g1Eg5xHMARpuAQAh1q4rsAQwDQZJQc8y0bwXL1+zZqdvhVLVWh1okDQ6LcsSIdXtiUquSWBgEQj8QaoTAO74XEk3HG7mbOeNPg7sm1G2tWiuGGoSqnJ0/MVcyva2r1s+bfa3PvJ+e/yRh2zYZ3J9aJMp0sixvEWKhawmgC1ynpPEcmEAifySvdk1yXgYwKByt3z2FBg4wacgAvNh/5ufW7eti/j/gA5JORsFvNi1uKpOgpmpsu7TWUWN5Qsl2z+sWSabF5visDG0V87v23Cct3q9qUjnEvK6yUgmzuvVvK1Xc7a+WtZ7LFTLNi0UrDWe2kd/+EfM7r/HrLlthg5YeyNMEkAd1g94n6cnsfbnspYAsuhFEm+W1UAI9h7Peq/DvcVR3J8dJr6ra+uWWlk263qc3/kLb6g5ZUrNWVSv1e3lb7wiR33u+/LKql25cs0uXb6qtUjs2F13n7PTp++wI0c3JSVinaL3f+yRt8gs8NSpU2rwqVFpOk+cOCkQ/fxr59Wc+tccqAEn2hDAgTV37t5z0uyzL9MgS3bXbtuly5fs8pUrmlrzwd7AdJ8m/e677xYwcC+RgRi5Zb15BOC8cvWapv3PPf+CXb16zW7e3LZuDz19R2DI3XefE9DA+v+BH/h+W9tYtWvXr9nTTz8tEAG2H69N3gV33mlHNo5IAsB9WFleFgDAHorBIQADzbzAiM9/3j72sY/ZlStX7I8//Wn78pe/bPfef5/96I/+qN3Y2rIr167K5E/R4MWiEg4w6nv9/HlPMeh0vIkfD21jbU0/8y0PPqB9mX0dXwX+H9kDIC7eKjJvbDcExnPtafy5jnqvsBZpdjOYOPb1Z/ZlACQ+l+/BmbGxshGi2og17uu1Xr9+Q7+4dq+++prkI/y5Xmvo/uh51POesGy+YM16zXJMwdlHAQ0qS2rMdg6bYsgUinkr55O2d+2C/VC6ag4AACAASURBVNNf+jlr3HjV+vuX7SPvetCm9WtWTGGA2dU1ljtSNinfnYPDHRtPkcXlbThhrZes1jJ75oU3zJJVaf0zBc6xkRz29YsVkUjb0JKGxekol7Ure7vWQ+qazVij27ZsoSAAwBlZRHoW1fDT+HM2xkQhzstFGQDXjI+YyIA0GgW/jDSRU4ymtp7N20ahYln6x97AVqpLdri/Y2k8gwZNu/vspiUnHcvQK8rZP/QqIBgCPx0AmAQAYJIo2c29lu3gIcf+ziA2nTCo7d9446rtt1M2SoQhxHfQh8RPndf88zoy1saRWRfNX/1r5oxa1oIPjRY/bt1rhwM3iY0D2cW6W0wHpv0zBkAwmJ2kbTrKCADI2kAxgMvFngCAzv41y7NGJtSiWeuNiVXNiAGwW2vZKJER+wMAYJhwE0CqswgAEJVLnQ4AIAbAT/zwh6YcJCp0g9YMxEJT6OHUDg8b2vzV3CaYVJCh3bWDw13rdduK8AMA4CBLJgEAEgIA0P9D/d/daQnJoSWYgk6oIafpgEkQJQBJS9IY9NuWHnZtOZ+2zaWKrVeLVhINdyC3X4oE+lUAAKFw3IBYlEXlnQ63EK8gh8WUDcc9s3Tf2r09+89+8adteSNt1dWU9bpNKyZLNq0PLHnYtX/5q/+XrU/NlpN5GzZ985im0tafAiGEPGOQQGiMmpTmrUZxIQaAT8bVdIdpvECAMDVwbsXiYvGpkx7wRNLyAfHuc9CjHQIUGY+s2O9aLj21fmJg+5mcXS6u2oVp1S5N1qyXW9I1J8JRh6S0SpEFEGP+lAbvAEksFsPvACVDvfiECjLFbIXoPwEAgPGzGIvADwyO7bf0v9/Bg3c7APBv8wC4vfHXz501fPP3pCI0vseFotip1qFRRkMI/T/rqQlscIOuNwux0dLr0/TOm75FhG9BTRtV9zO08Du4BAuf6oZRseH37WWxbAurJlSe2kSix0HYjLjf8avmBIAFoCJQ0+P3jc3ILfdBpnHKeAt53J5dDxMA9B2KnhvKYRxCVnXPteMY2MkMbmIDzKMC/TaLfh6n+EHbTlaydiSfsPVs0gqJsaUU+4jZqNP6B9OJu3MHDXxkAMzMG8NkzVtMSurpXAbAXiCgb/EKejnsXZODYWLFLGR2e1PmAMBAYFuczjpIRiOj6bam7SCyfjDxZxr5yBTg39wsMGUFtKTZtOX4HExaUm5QynA+G6j7TEEpOKNGlz0wnePAjk3nPAZp1kgGBk6c9KpZD9/P9Y3ecKrJvz12LQBa8WtnoGRsWAEdNF2H/BEpjnGi7GsPB15FFuYcopxRw/k3DAABZXkfWeLtOjB2ETTZE0++2yYc6OQiE/U0RBqBqWJBoPIbF960Ny+8acvlJTWGx0+dsHve8oBw20Gvo0IoX6lYt1ZX0TcdIk/J2Ytffdpq+4eB9ZywtGLbpiqeI9uHSSDFijf4XgDyMyiQKWgU91QsOgtjYX+LRpl+Pf2XypPQ0Pvz5fuMgAJHUD15IGZVzwwWfe+ITAClIAQzLj3narQmAnnxZMkXC6ItAwAQYcVUDCBMe9XsDPGn341P/bXoewRl/yIgGffIOAF2UPz2UkUbfNCwh3sbwAZfY2nDe8P3z7mLcTQV5GVQ9MJik4yKiTpFsSj+xNb2tV/Ijb7XV3PB80ODxLqhaUwmmdZ5lneXuLdWW3/3MAtYN2lNdAEB+J5iGSVMxoBEY2qYoJz3vvZ2knRYJ1evb9vOQU2mw4DpmI62u0xxydem6XYtMCwQyTWCVIZvLu+MAKTHGNV4zecggPv7U6QJKI54sMC4eF9gKI6s267ZOx590D70/vdYJjG0+v6OVct5W1muCDDrdtvWxyzVJooDZBiDtp89NhaP1DEc0UPVGazN4BkyRYPqAIB/RBD7tlrj9toj3PVxkidtMmMyaD3JFFNVlAAIADqepZvbu3bunnul1aegxIgsnz9qF97YUvynpwZUBNa0a/vW79TsofvO2tJS3u574Jw1hz2766GH7eSjj2mQ0+i0rFDKuBYyeFAILMTTCJAQ4K/TkSxNkrAgU5TJKc8m8hCy2AsFrQ8Ya616QxJU2EAZZEmsYzwAdnf1bLGOK2tr+l4AU1mAlKqDA8bPRH7S7tgf/b+ftj//8lftd37vXysuFuDl6OZxu3FjSwAIe9rJE8ck2VhbXVYTXDus2ZkzZ21j44jWE9cNM2z09Ezgq9UlOf1Tx37lK19VE90bMGDD0DSrhhoggfXX6UI/Nz0rv/Irv2Lveve77bd/57f1c6C4AyTwDOCgjpEetPoPPPVBsQuWllckpen3mbbfsNdev6AmF9YLP5fpP/fz8pVL9sgjD9l73/uEQAgau2qloib+s5/5jCb+X/zCF7RHqulfXra93T0r5POi4V+/fk2fD7Bxx9mzel2nz5y2t7/jHWIpbO/s2DPPPWvHT5ywYrkknT5eB/ic5PI5Pbd8b4F/SU9Y4Bf3loEfw5kf/qEf1s8mFu/FF1/Q3kITz8/c3r4pVhqeCkgd+HXmzB1iKNBMK4EmgF1zkHeqc8B9CIjURP7hyWdKDAh+Eux9XLN8rqB7HZtBAJ5GvSkmBsZ+Fy5dslazYa88/7x1G3W7eumK7ezV7OSps1Zv9S2VKwnQ21wt2Zn1vH3i+95jN1/9qp07WrD7Tq1a++CGra+UrN6saRiQzAC6d+2++88JYPK6BQA/b70R4HnVnnv5vLW6Y2sPxjaR/CkF8VoAAE0hJpqwkjvTqfXTadtuNqyXmtoQV/1B31LZjO6HQNp+XyaW3DvORO4D5yPXL6YjOfvBDRYjkzDWIZ1eRwaApQl9U9bWsyVbIsZznDTkbdyrVrNu0yleLgM7e+aojQcNy6edvT0eOcMNz3oZnsICkFsKTAZa3aJtH7Tt5mHbJvjNpaY2ySSsO+7bNy5cscNuzsZGROdf/4OabLGx18mqmtBrl9l5H2R76inCMI1n9/ZTdbYHhyS2uHbi580BhqRNMFKAfZjsa5grP6QoAZiQquAMgJWSAwDtPQCAsWWmDKAK/x93bx5reZre9X3Pvp9zb93aq3rvmZ7Fy3hsg8Ee7wsOthnbcSQSwEh2TFAgUhaEEkAkipQ/QvJPnCgSUgyBAHGUKEqwsggSg40BMx4YZvX0THdXV3V1bXc79+x79Pk+73vOqZrFg8lipaTq23Xr1ll+5/297/N8n++i8XxtFtRpPwAAPAHwf2Bsw6UlBpAUADwA5qaVA16RUASTY6nCT//4D2ysfS1ghBYGaDbCmZM5S8G/dJyfD/jVwlqW6Wyo8/MTT/9Af5ZLMjfnqlTIG8Ucpu0P9uRkJMwlN5u6GQB2l00GLhSHQXPFA6AY9ODpSMX5RJ1KwT4ASAFaoP74I9rVFPPBlQEAo7/bqT8fVpjxRGEFABDygvi5hdaFqSaLE33n932TfvQnvluz9akNcMqbqjYXcx1Vuvrrf+E/V2OwUU9VbSY0OGUb1BgAoEjnOrEZsCFyUFVqOpuQMkCht6PGByrx9HR2BwDszXALePsuVCsU1cQBdyVNiKthOkFTOl+oi76stNGkMNPjWk1vNC7pN5ct3Vtd1rJxqA0pAeVoVrIjd6zneJ6ggIbTb+yGfM1If0GrBdOYyK12HnnWsjr6KlEZ9iUAqa7YFkJfgoB99RvxnxcA2AcEeIdGP3Pzn2nzewBA3McBAtDkZgDATSu0Pk+z8wRwByJQsOc4sd072jXWudgKUsQ/DwMgAwDb8m37dLnZT8SLaERS4R+fJWssNtDdZHL/NabGdm9qGQ3MblNbQc1POl97c7DhmRKdNuY0CadwD5l0xLkZGPK1X1qbv0AnKqaVVR8IFQwBl2NdKi10vVHUjWZZXYa5PJ/7bBp52azEqQxMTtOGaSKUJ5BlzaFkZwYAqSAJBAhH32AA5OsfyzVt5n4PacUnAMBu+NnDgv2MnGA0VP6HcchFXB33fiEoy6np4/4JUCCoh/k6wp4KMy2muWU1cYiuAQSgUd5YIsV1opj2BNOZ4kkr7So7jdySDjvT+zMTYAsq8i7z5Dc1mxxENIi5+fTrT3rk1DlsWS2Wgqfn4O8yCIJBlpvZ4i56sFAK6QC/oZR2k36ezHueE6os66R/dqYGjt/FtRotGtWlmp2KAddv+8i3aTQ4c4PjdbqUGnWmNG09uPdAX3j9TY0HQ+EjyPXG6f/G7Zu6efumRtOx3aW5BjTw6PjrlYZUqurzH/+E3vriW2oiG7D7XNCEmQ7lyQ7NJL/y92yoZ/O/pZsDplhMwHJTGx4UMf3N0pl8jzBlCjw3X9k952Aa/zWsl5gIxfWPvRddvL+aDp9Bg2zBF/clu9IS/xz7REQcGoAMk+ho/KGTRtTjztsi1ncUKRhr5j09M1+2O5MXP+s4U7qf3Zl5tejR7WuRgCavEyNCCchOUbjZ+T6DAanVVBH2AlPaglxYm37N+uQ+XS50fnaqFqZ767UG/b7vMz4n1t/gYsRdkcyrCjo7gwKNBKOgajUAHPT/yAgAgayFhyG0XGg5m0dG90Evco4xBKzXbfiHueTx6YXuP3qiQgl9cEPLTQnRoSOJfYRDrzRQEca+uci15GF7dgbL0FtJ/mzT55tUIyraSTz9fd6KkPTAptRS9QpT/+/Re16+pcnFsarFhQ7adS1mIzcOjVbHk0vAQ7wkZrOxViuGKdyP3Ic0+InZR0Fqw8xoz72GGKRsWWE7ECADPwbs9kDivDr8mAVp4bCgANK9jwHIwoZKIAC1IVRsmsPDS0eeML/86qtu2h6+81AvXHtO0/FSF5OlHh73defeQ/Uvht4na9Wi6jVcqqe6dO2Sfvf3fJe+8Ts+osGmoNrRZRt6MfwIDw5AJNgdIUegAeOe4N6F4cH6pD5labLnUutQsw6G5yqWC2bx2SDQt1/Rk9gMIhVaLS2HA5U7XS0nmI8myvBGGp6cq927ZGNRg+AFAIOm89splg+ee1GDh080na/0xpt3XDT/g3/467p/H335W3Yzv/v2XUujbty46VQaLjneAzDoWM+8J/wIAAAAN77hG75Rf/gP/WFVqiVduXakdrvlhhKXe75Ci2fK//wLL/hsbh4e6v6dt6y1bxwcaD4Iv5O7b9/RL/8ff9sSgs985rNurk9OR37+69ePdPu5F+I5KyQYXNe3fOvv0o/96Ef14MFDgwEYIP6lX/iL+o2P/brXN3vd5z77WQPg73vtfdbcQwlH3//8c7fNDDAbJ9PCqZEshyro4aOHTs5gikxkIfcQjSSpC1euXtWly0e6fOWKNf+vvudVSyi4PnyPteTYwPXKrBfSt7gmAMzEJ4ZBM3KNvnqdrq5cvuz95mJ4oXqDpj0idHPsbvbtgMHLZJv1tUsYiGheAw/0EvWaI+U4QyiNeR3xemZu9AFQhsOR+md9Mwu4bwCXaZaJT37OwMcT1YoF3b56zakkv/iL/4N++e/8Q125flun50MtpmM1NNMf/0M/ptHb/0QfvNnQC521erWVTT+J8ltp5vuk1iJ+tK/niG1skJaw1pwtoEiyQEWlZlv3Hx/rC2/fcbM3sDVa1YB4YUXNEQDAdLnSYLnUcLPRaLM2ALAswXh0QLrBU/Y/PFq4npmBAXDD/7O+eI/s6duzIQEBOU40S4lLy6XaKulyraUr1ZaaG6bXMYTlTOMsX23majRLunXjQJvlUHAHXPqsqpHGUAgJOYAav5BvrUWCQlOPzyd6dDbQolzSjGS3KgyAiT7zhbvqT1taqfnb7v7D+yTO46en86m+Tqy4zAzMhrsZANiX025rz21zFL1onlc+PcykOCUFiCpgpVVh6hSAMH4jBrBmE8AaHi2LM3VqA/3cT39Us/OHajB4W7Gma5ouAQ+qOruYmHGSAYAJpo+lghkAk8VcE8dh47NTVbmEsT9rb6bCz/7UDweTdkPGcZg1sWlNJwtNprgcN9XrHfomROsPqIb+fzg8dyG8mmGCNFO5ulC1tnEsUrPR0mxa0ONHbFQUmAAAQe2iuOTAofFw9jjulUSzUSjOJyrMxmqVNrrRa+kKrprVsrAnQJ9ul1Cs90G8jNbtNNmBWidNngv6dEhCKStK08VIKk105WZNf+bP/wk9On1dzRa65QLkAPVql/Q3/7Nf0PydvjqrqmqrsjOqLcegAKiXw9AJ1AwNqs3lSppjuMEk3dF6aeqe5HTh/7BrDnM7tkWCAABgVRSKaiwobFYaQ+vFSITJ3myh7iJkFf3SSg+qNX2hcaAvzht6tDiQGgeazaDsFGzswaTOAEue2KTCLk99o1EOICDcqgtaGwAAfFh5gvOsB0AUEqmABal6Rke9pSh/DbegH2mvATN1lqlOKmD2b8QvbbpTm7svRnUsI5tG/NqmAGTDwzQ9dtVg+mzJAAAaUzYmG0ua8ZBc8fNkz67fAQpsJ0PbF7R3d7sv+O02/7mE3jWw+7T//HT7lP/wId+1u9Hw5n+/oybvMxUykLFjMuwmmHbicBxVROBQ3GTjPf7M/ZldzMPkjCY5tPJ8VgABbkBsyhJGUct1vMpKAfx2qdL03D4AN1oVHRQ3amulFhO8hKDShDMmdwwhuiWAKApAT28oABfJdQ0+OWacGJ/EPclSWAF1m+mzc8HPmmdfnzQFzxO9SAWIa8AnP3MKR7oz08TW3iI0+xiOurmPa24WAGZBSTdvr4gKdKqF8LJwUkC9ZtOveqXoQhpmwBLNIpTeemgTudcyfSxM1HbZ1lx3DliKjErK6A48L0l6khQgf57QTHcU/j0aW1qWXsMpPSGj+D5gDejG5xtTfcDbip3nOYMwZCKbvtPreW/jNWDamHW5/Dt+ns9/OsVhHa3uVO0eNMaZPvLdv1cnx4+931OYQ/XnLFnMNvr0pz6nB/cf6frVa5oOB76+yAbIVv6mb/4m01JLRBONRj4bRoORI934nN95/U39k49/QkcHRwYGWLM8fl7HNAycEzHhj/dGUZddjmlGI+OYeNsc85QYP6b9B8PD69uNeTbiY91kw4nECsC2qcC9EyyMbQGRb960Vnb7WoBM2UeA9VTZRjEmw74E03LWsF9RVLsbTN8PRlNaD5bRxWeXcar8/y6q8l6xUx08tUuz/y5mE0/BtwycvDZS/KA9d/ZZX1na5gjXjebjkbrtlqf8NPiYLwIiIwPw3+MwTYRlKfSj7LnUGGxbxBidn0N9bfnzOjk+MSV/Mp5umRtMoqqWccTkjs+ZxpD3N18tdT4cGYBEp82Elz2k3e152v/g0bHP5lqzE9KASl2PnpyaTs9El+kU739r3phTRNI19oQyMwP2Gv/dkQ7tdg8cSFIc7xlEZWqpP/7HfkYQchtVkoUWds0vrudy6BL3XKXhJoUkiSqT//Vcy/nYTIBOp2VJgGUYbHMGgnLKQLAuzLLJCHGa2m/PDvblNL3c7WD5BAnuyAqj4CQlCUkHCuJkK8HnN5vZRZ/1CMuCpg2whbXZo7EmdWM0VaHa1KZUsxP1cDx1ksJg0Fen29D7v/79+tZv/zZt6lWp1dGEZh8670oqe3IZTTsNuNMfEhDMZ91sttzscQ1YS1yFkEhRQy7UaFdcl2aGjz0eJpjIVXzft3oHmk/G3ls8/e9hBHiqbq/jKVhZdVWqTQNNADEh/SCGbq7WlWvqP3zs10B1menk9VY7THO4wWBGLeY6Pz11E/7xj/9jffGLb9kD4POffz00veuNrl69pitXrltTDp08YvgCCHv55Vf03d/93ab14w3wuc99Vp/69Kc1nU1Myz8+OdbhpQPde+cdffjD32SDwm//jm/XzZs39OILz9ntnz2S58QJH8r6W2/e0W9+HtPBqV5//Q03rxhz463BVxgcnOfveeUlM3m5t2Ak0AwyXYfaD2gHm6B/fmYgBh8uHP1ZrzATbt+6pVq5pNu3buqlV1/RSy+/rNvPP6dv+PCHbThnDTCfFWamUPBp6DFJlLaxhwCzMCWy+7zTqVakR0RaAAxEmv+HDx/opRdeMIjL52qGlud7MIHD1I/7mceLvRJQqLQFG9l3kD5w7QFKHNl4AUj4SOeY5MEwYtqOxGa9NhsLyj+fBzup/U18L/HWaiE5aDY0JuGoVNKrL76oz3zy0/q9v+v36sb15/Tv/Kl/LwzOS2W1ygU11iP92z/7L+nzv/ZL+sFveY8ul8fS4lzVBgOImZqdqvqDE9VaGLqdqNPq6JVXXtNkwhkXHmqVRktrWFkF6R/+49/QptzQxYiLwJAhJPSOQS2UzYzpw7oC3K7XNAfULxXcFE6pVwryngsI2cXwuVKx8eOLL77oz5o1R8RllgFk0Ic93NIwQJnpVIfNhuV8rUJJlxtdHZYaqtKcrkuqFCpOeQCgW25m6h00dOWoJa0nKqwnSUrdMIiKGRASclMZ0gm5Fv5QNT05G+txf6Q5Pj44RlVLWwbAxRRghGHAFn3dlr+5Zts/9BJvbyfr8me6VxPvnW+e3Jvdtvv7mO5HH2OJIrXztn/ZG0Bta8rMFggG3VNAggGA6FtWBWIAnaljGUdxgwmgVIdhO36iZmmgP/bTP6HVkP9fqwSjErY4ng/Fmk4NAMAAKHuoNQHkwkh2Ndd4NtWIND18dCo1lQoVD/Yts/uTf+Sjrn6n86lvSih4mAM407lQVbtzoNnUmQM2CtyspxqOzjSbDYzglCEoXJwIw9ZKDTr6Su0Wm8ZGjx8xXehJTNldjPO4S7/RKLnZaIk5adrpHyOobr2s9fjC08Kvf/VFO4rjINmsVPX2nTvq9A499RyMidoAOUsu19BfkgmZjY1MbAPlDk3MyXlf7QNcMB/pP/5P/7SWeqBWd6PReKBOuan2sqk3/v7n9Kv//d/TUamu4mSjGkULE87CUgsWp3uVyA8FncFMgcnCbBkxC15Lyb0cbNS9airefOzuUdfdjNNw0OhvCqp44h60DV8Z9Jn4D87WWhJf06zpDRX1uU1VTwotzVZdf9hhdRAGORTvmLpQBHFqlioUOhETtG0TbQCYOdEbFWz4F9FnAADQZwEi7LIMvSj9cpGQ5BvbSevWgT9+aL+B384iMg05V7Dp59xQkqhggtMOgXuqQsUwyiYa21eRpuDp53cEBf9AJALsYJZ4ncEAIIvVAECtYbDEsXccJExQkjHa07TZVNg9BTjsXkf8385d/tnX/TX92YP29IE/ZTQW/9oWdNtowPSMT+EPWXLylZ7tabAirtHTgMWOorz/GHszpad+fvd4+8BErO3d9CmvkwIgAG7xkwtdKkvvvXygl9p1tadjVQYXNosaT0fWhtpvlyZgNFa13dFksvBG1aJpnM49PR9Oxqr1WrqYjVVoVDTBeZZDYhEyhLjdABkjyzv8BOw46OYtNL7xMxzyc0DNzC5Ig9WdTCf7tsY9b4o8rzHJjuwHQMNYY2KbAQCmwRTPa9XLJdVrZfXaTQMBWKwgF8AYcJsYgI55f3q81Z+X3PxzuOS0Cs95E3jB689/l5vBoOSFRjzfavkjCV+H2AW2cgFMzli/yR2Tx6s1Yio+mUEgw9C/5sM+m8+xvXEN45qi1yUqFUdZzGHRYMPVmun2c9f18ivPq98/U+/gwEXXtas39PjRiXrdI/3K3/01VfFZmS/N7DrAIAoH9MJGnW5T3/zN3+SigfOI6S+vFIfjYr2l84dP9Hd++Vd1+RAAAKPAoRlnvP+cZUxhYy3tcOgiZzudB/RJQG26fZ2FDIhIocMK2ukfI0ebqVfa3dIes7uGpp7PdwyirQxgz6SPBir/ylIC05JpeGhsluxvOwBqb5tMrJ6IPNv/tQVRWS9m76Rm3xP/IDGEOR37eoAbNn/dyhnCo4CfW88x9oy0CMdDVWum/fMZc20YCuTJGtM/fhEVxmcP8EXzhVkjdN3DXjcm9hWasmliu4SxJ497dn6herNlM6Ia3kFzTNaQZzABr/geAZDFO4AJP2eEZQCVqgH/+XKtwXhiV3+y06eYasInwk/D6S0br7cuWtbBSPfuP1ARYy1acaKxAOqxuTG9PwqvSLLcKwIzSL0FXHY73Xb32/PCAagMkIZkk5L129xHH/nId+gHfuB79c69O2o1KqpXClrORlovJqqUNjYHdOzXHBalVe8qQudfzmyIXFwvhCEgf+dXkI/tfJoT8VuUBsuRKkSJcg3waUoJJuzrFPK+F3jD3EWemgdjhmQVGJLVUlPzabC4TJuuBjBGg2gPEhiJmO2lRAm+H1JMWENM3SNGr9qIiSiT5Ua7qWa76UhP/r7Vbdt4LPhi+L7UnayEIVW1GGBOMCz2wfDYrwB7cjIKNagbMZoQe0FJk3HfTIn4mZjg+7UaSA7TWPYVZBmWQhaDAWnv8U1Nlfo19Qdz09qpfVjX+FaMLvrqtFsRl7xcqtyoaQMDqlHXejTytaS2YgBEspCjhgGOSxVfA17cBpOtal2nj5/oY7/xcf3qr/49fe5zmP1dWKN+cT7Wek4EXJiPcu0xw/uhH/59+shHvt1mqM8/f1vn/VNNZmNdXJzpU5/5pD72G79u9kHED/IZN0zjfv75F3Tjxi3VqnVn08OwefPNt/RP/+mn9OYbbxkohRHgAd84IjnZ+xyJt16Zln946ZJTDwACSANyssDNW3rxxRfS1L7lz5vakuqQBDF8fdw/jIbOhud+pBnHkJGaMmRiYaxq8+4EvNKs05T7+ZOUhs8tzL1DDudIw3bLzAA+GyQp/OZ1x/UOgJYGn/0ecAL3/j69zGAYxoUT9owL/x17meMaWecbfCaidvDzcjagSfe9kZhQAuCe+N4CFJ9MiSqc+Zr3Dg9Ua1TtC9HtkTZR0cOHpwZ6/tJ/9ZfVrtVVQBY3u9Cf/Td+Vm994lf1YmejD9zqqVOcqLgZqtTeaF2aJwn2RoPRhWV3vd6Brt+4ZTM89qxStaE1wBTndbGkR8cn+uxv3lGxeKT1mgErq5rBKLrwjU6HIx0PBurduK4Hp6fasEc06hrMxirXq2q0w2um5DHAlwAAIABJREFU4/2BJJiQwbJfIDOBgZGlH3RSfOaYBvKZcC4iUSvj0XJyomahrFtXrms1nOmo0VV9XVa9UPHfLyYw3KjfNup2kZQiJ8UHKrxzSutIsaHxNwU+AdrRaJN00tTDJ3094l6pNDXelDRaS+fTuX7zzXsmyBfKyDQYWjCswY+pEfJlm4GS1AKAs9QM81nA6Drxg+w/c9cvDG94r5Yq+rx0sxrnfYqRzEVVdvX3X3PNPSzaJeSYWUl5lAuMdHBnpnCwzRIDFCNcxA88d4HY0xiGZTPd4nqjdrWoCvL66al+7o/8pBqbkTrVtSbnTwysW3pbAogq2CjxfLzSVAAl0oj7pCgDAEiKeF7Y9jAzXDMj2fvX/5Uf2UDzHE9GGk+m1g75fuWlFarqHRxpOo2DpVphk55pMjnXdHJhBAcEdTw8U/dwrUo99Oj1elfnZwWdPIZKe6DNBso+Hy4Iz2Ib/ODMyjmbCFQTAICFJ/4AAL2K9P4Xb6lNYaml2tWqnjyG0kdsVk3DcaCLG2ASPqhV0YgJmsSitac8H5103foZXDnrrbLOB3f0b/2pn9b12xtVm1NTb6BTdBcd6Xit//ov/De6WumoMieDcW0Ac11YaFlYwPeMApobzVmVHKZMrzamE7GZGI4wqh7mV9lAyMdZ1o2maaJhCg4tHjHgIW14DudqAgCQjlDQpNbU/UZDX1BJX9hUdAqjYtnUas1sYaU1hmO1qupk4GKIRKPA8+3FgJnOvu2Ig6LgCZCb4KiIDAK4Md9rg/YMkAAXeFw3Iwk1gwWy77q/baITLTJunLSh5lJ66xi9MuXQibvPNNqxCTNlDh2kL6sP8x2nYv/t5Mb22cY009mZnHAoAwCQBBAAwMTRdVyHZ5//2Ub56RJ896cst/hKf//Vvs+VzCYi+f3u/7xfQ0IS4/2n65Ar0aQd3038f+tX8aUAwC4x4dlr4Od8BjB4qhFJnwqvi80qAzlQS1dsukU8LlYqLGbqlTZ6vl3Xa92mbpcL6hGFNeNAkYbTsYagqQddXWDiM+dekjqtnjZTQCIoQAyACxpvFlpVCpoW8OQgNhPqbNb6BxvBSy4VlHzOLs4SAJD4vF6SM4qJorNLYok+U4Qm8rQfMlgAwTAyxTnRvNm0l6b4Y1IWzb0Vx4WNapWSowKj+Ue3TP4uU4Fo/iLbHGnBDmiLQyf5D1TK4XqdNcb7DJUcCYiJYtLnZYO4TGHm4V3Qc78l8CDLIjJFmLjCxSyybM0g8jSedIKyjejmZM3YET0ZcfGDiR7OF5q95SLMhIgKXCzHunnrqj74da/5e1Babzz3guajqaq9S/q1v/V3vG8+eXKm27ee83QJEyeAWEyAisWNPvD+9+r6jWsqHvSki4HEZA535mZXdz77eX3iH6MFjalH3Yj2vuFprNDcJOc1nNdxlj6kpZtyn9Oa2QNg+PuYNsdEch8c3GdjYA67vR23Ep14DVv6fTzAU3tMnCOAVDsG0vZ59sz9MgCU38c+yGofnGzeDmDsx2TyFY00k3jSKdzErHHR2FrDe8+2emDBFJomjzhOQP6q1wBFOs9NsWt2AGuQpmoJaLOwpp/mnxgpIvoohCgmOU/CTijOkBm1g82ymhrP5qo3OxpNZ/bduLiYqFRseuIRwPpa6wUT8BzHSkGMHGRjkH3E1GK2sPmVrWvsdxNxt2awrZaqNTAvbbmOgRXA9JErDHUeyZHBgGD7ukjk3OWezlTOzCrM8kJrXt2X7ku14hO3nxF0aACxlA1OsYU0gfv24IA4ucu6deOqXnj+lq4c9dRuwGiIPYK839kYGQxeKrwOklLiN4KqMq+WRsegPNTyaKIMaEKXp6GtA9CFnGSVzRHNXgomlt3KSeMABPAZmOKCiyXHcDaqHQMAHhRshxfOQAw3c64hP0tj32wZuGGfsNN6re5YsXhMGqmF04pYWMVy0cahl44uqdVp21TWq8+NHTTlUkh7atB39xCu/evMvr2MJs8baDaP9HXgeyxU1legtwGVsNeHK4bBc8u1kuyR5t9Z22GGTPW6UctRpNC4r928qbPHjz0Jx+AaY1c/on1gYUtR8wVryAeGXwOMqYiNyyk2Pm/CK9rNNqkJjp30PcHnVXZsYv9sqF/+2//ATuA0qZ9//XX9o3/0Md29d8+0CADd6Wysn/iJj+p7v/979N7XXtH78EnhWi8mevOLX3STMx2N3Ugz5UfPjuQArTqvBwCl2zkwnZ/vnZycmtLebnV05cpl3bh1I5RUiXlmvxekaqmpccws9/F87gabSTl/j98CkXfTwTAm8rWKWgddrweiEgGJGjTAq42TWDrNiJSDPcLknUYLycHVK0feT3ht/IZ6b22+ee8FPyf3NYyAfv/ciUTBVGaP4OfjK+AvDT7NVAYa+P9Ll45SrG7saXmPBTBgyp817anc3DZ/EYUu+xzw+dPwdzuAHxV7ItEgd7oddXttDUdjXYyY4h+qUKiq0znQf/c3flGF+VSN9Uw3uhX9vt/zDZo+fFO/+323dKW2VmHCEPVE3WtVjecXXk+AEpz9Ti6iAytX1Or0VKrQARVsYA3YxH3aH4z0xhsP9OghYC3gAEMuMuGLBgBGy5WN4ACsTkdDGwCWGjVNGVYAmFUrjjwloQhAJU/6+WyZ2gN8U/cAVHF7Ag7ZVLFa0Yz9rdlUlS1lOFav2tCLt1/QerxQuwwjYKninJh1RAvUQqwFpOEV2UeQ6NzNPGqoNQAgrz2a//hNb+Kq0gAIXgoPToaabmqaEX2+qehsstBvvnlXg9lC5Rr3MD4A9JOw2hb2iqH5hz1erYSHFWsO02Ca/7WHu2vNRwOfV5kBx5ulZsz3Dz48IS+JOiu1SnG+O8Et1Y6ppwnJFSUT/XMwEHejsRi4+DH8cxvHRXstUycDAFj2FaA9uxPSeKDTymKon/mXf1y11YVapZkWo+NIcFhhDlnXeFHU8cVUp5O1pqpojHyOWMflXNNFYt0Z8GacgvdA+DIV/vgf/Bc2oGWgQRwCgdBR7UJ5B8VrBz3Gjsy8twAAZtOBdValTVXz6TABAOQe42bd1smTtc5P2Tx7XxUAoL4ME6CpD7sGDeVkqE55o1duXlGvWlC9sFa7xvPMYorQ6GgyIxezoA0wE9vqOmLI7MLN7WJ3W4rZgorlhmZLdC/Saf+O/sBPfoe+/4e+TptSX0vNtJosdLA+UOPgJf3iv/ufqDyUOoWmlrAMyMI2C4Apl2dozjwGcHBUIo0OngnQUdGVe8oIdSQ0zFkWQLXx5QCAjQEAboSoSNZGwHB5BAAIrvO42tS9Wk1fWBf0RRb/pqnCGvoYMYRxALJxYyTFRJJGyVOcJJHYNnF7VFCj6Giwh8OYgJvSuXcUJ0Ag638yKMbXzN/wJrUHAOw3kNwamRb75QCArLvMJlRp543KOf+yId/uBkokyKd/5pk/fclk2s72NHdMhisGAKAye5LBlCoBAM8W+flhfysg4P8PAEB+7/+sIEjmYXir3k+OoOCGmkd95jJrrfp6rkMt9WKzqld7bV0r4Rw7VqvOYXZuN1lxANbrOh+CVkLHrmo+mbtIhGFTb7d0POir3GpotIxMb0tkoVLZWDRi/3YNMIVYmO5xLwQbJlBdmh0mipYU7MkEDBT5guSmMrFltu7+IQ8JAJjC3z/s+4BmK3TKqI2hQaN7r7rpR+OLRKCSinN+Fpp0VvPur7M8KabQhGqYUxK291OmgCeWzz4AQDxS1jFTTGQAwDOvVADtwkoLnuZ6opelIMgxUvoAoCJ7yf6979eQqdLQrXEqX8zsD4M1y2R6oYPDtt7//veq3giH/VrvUIPHJ7roj/SJT3xa7VbPFDRis8ajoa8d/x4DWZrKbrelw8OeJ06g3Lj8jy9GavYu6fVPf04PHz4xCMs+bC34eOJin6aLXxTTPC9/zu7P230sAY0BquCOO7fJFwVANoPjZ3emlLuicX+rydcBwPVLeTa7fTRn3n85gC+KiHjUp/aZbBhIk77HJkgLc297NJ0l1jhFB0U8IAT7pqdqS0/WzfIBALAfTDYRjCjb9XylZqPp906RjzYU8Ce8YwIYZjJqhgRNxSIM+ehuKBBr9YpGw4FqxFey5+Omj29NanhYLLMFE+ZgSwAAILnh/huPpqqUapag8RwU5VmDuwBsQKKzWPusH0zmGs2WmiFXgzVjE7ySnaZhqplG6WYlCjaupyd8dvHn/qdhz81h0N/tkcAZm3CRgLYTO8Afyo6hFRO2RAVNzSVl0inAVWYcWRJU8TVEPjMaDdXrtV2I2gRjs1SrUdX1a5d1++YNXTrq6YWXbqvRrNrMrVmv+DwiU3w+Hmg5n1hSBACwXoZRWo7tdLMJ6wEPGxurBovAaOhmbbCRnw1mRBSrZlIQl5dkViqV7Zng0sPIOhOoMBalYcdTwSk6RkCZxmHGF9eVaw/7wWlFjqjMO+LS7J0a+161bCYAQCLXJGohvJNSJChrhSnUNrFoJ3NKN4XBApudphQTP0YCQpjCG0jgc4kSxjVZGMjusRe3qVOxZs0IMAALHWQanw1riYnh9Ru6uHNH3dvPa3p25jMGFgk68Wa7owFeI8gMcEjHrND+SVGDGpTAXBjJlE1ooUpzD5ctXaXh5Kzi2nIlmCyTpkKTxX7TPbxkp3MDHdOZv09T+LGPf8yGdzRH1Om9g44+8IH36/bVG1oPZlrPQh5L4+xaHWeNKrKNAFqQMNDAWNIHM63RNFCIAeF8M/WlMsgC+Isx8nzu33k/BLzYAaE7ZuRqyTNRd7ZtNDaYjD1cweGf55uOJuoDOFwMbbhomUcF5h4JEn0384/v3wuw0rdeXDvew2JOulDs5TlSlH0Mb5VIlolITMzGuaY7I88U35xiwrOfCfsvYAw1QIBisL5mfu95xpH13aZ+pwkwUYeW6mCc16gbBAKQAATge2dnJ35fmI3euPmcB4JvvXFH/8v/9Dc1G/R1WCvpO7/5g7rVLaursb75PTc1P3tXjfVUraZUbbHPwQKDnWIyuvfr+XJm8P3GzZvqHPR0DmOSpKFG09eP9ffuw4Hu3EFu00xs4rLGc/w4pn5EZBjFekPDxULT9VIrBoK0FLCj8bQpFNQ0e44455B1mNq/XKhSDRCI5pRrV6/X/FkA2jAw5mxlSLk47ZsBcPPKdc0xAS3V/P1msaxmpazZ8Fy1EiBQSa1WWZUKE/CZmeBuRdeAbAAAufkP8CN8a9ir6GXKuv+kr/5krWWlrWmhquPhVJ9/6542yHem+DkwSAk/GRpvTJirpYIuzp6oXICdWFK5inwCgGSpuffLgrowetKax7Hfkkyad58v0ZvlesrG1QbWEus81ZVeNwYrkjmw2ZHxPUtYo8COVDpLBzLLZKOqzSYDADCb28dRgOfuZVcLNYvUz1P94X/x96uxGapeGGs9O1Oj+jQAcDKY6Wy60XhdCgBgsVB/MorPO8k8GZKzX23wDlhtVPijH/3ezXm/7w0kI90glzjc1+ptT2sCueRmAxkZajLpa46WjcuzQAM7Ufdwo0qdC81Fq+vxw4WGF1wIAABoevbvTgyAeIu066tlbJxsPBxkNW6C6Vid0ka3j7q63msaAGhWSqoUS7p7776ara6W60R1TwBAcY1uwmqdZMADEo2jJqgv1FaoWhudD+7q677xpv61P/ETWmxOCQjUbDjV9do11TrP6Tf+8v+sz/y9T+pK/UCbWWTycnBDT/G5sgUAEv27HF8pwmABTKG1pgOSqJ6INIsmYavVTO8+I9am53l9IAEIOqInE2u+X9aoXNOdckVfWBX1pqq6UFOFVdtmEVBH8G/gvULZhYYX2elrMwFMkcpFXxqZbxu9xACgwADMYZHmSLyMtnuKtedyvD/95//ZCPdN5YKyHvTgLwcA5O+FqSQO2skZ/ZkyOrvw569xD4VcYX/ivT/5j/e1Yy9smz1uOMyGKlAcYYSUDABANUUCEBOgp8v47eN+lQl4vJKc+rDfHnxt/x8O43l/yI3m7t/+v8UAiGub2vm9Bum3ehe2RUvAVkzS4v7wZNIMABgurOGVysuZmquprhZhAjT0fLepy0yvZgMV1nOj3IPR0IZzTB3Ynk9Ozx13BerNFLBYrzvHtsAhBNIPMg7ti43aWsCgUgbwFXR4MwBSk2SjH3ddcc8C1mXbGYNELv4TDTUZf1lD73sjvAB2FP4U7ebo1IgIdHHuKWxIkKyn5RyuRkwgEgCGRzT+NGaAABWa+GRCGc3erkHjpVI850i63Njkz8sgns0ZUy49SLW14/HebfqXTNwyjTzVWanqiX/neFUYDGh9aYStLQ6aP6Ci/QLSn3MjbTnFauUJAs0lxxaNzHjSN0R44+YVFwvEN52f9zWZzPXZz3xe3c6hptOFet1L/j7XIGQoK18ndL2Yy7rIAhjAZK7RcsHWbvf0+NGx3a1rUCJXa8fQUlxGkRJxQLnpZxKcTYzy1H7/Puf6oA0G6Mga1JwKkI2OngUO9v/9s8BIbtYtBdhjJWxNPNMNlfeWaDihJ6cox8xeMSCbjDoTaJNBod1Zku/O+LcxQY/Jf6LEhGyP/X+PARCNXvxbvkyShIL3TfoAhR/rgL056IzocTH3g5IeoAHT6EqpHLTp5VyT8UjtZsuTewAIZABcez4fGxXNF3bnn+GbUwpKPvebm/7R0MACn+9kil4Rc7+lY/uYaCGxw+hogmsxU1XnXMeE1eDwYmFT0XxNKV7Du6Hs5olCOaSAMR0GBPC5a0Yc1VZQIl287Z3SWTbD+R37QsSThvloUDiXeBmVCs6lp3GZTCduprln7PWx4dqNfK8jBwrv0EjNMKxWxDyV9VdWu9nU5UsHun3junXdLzx3U5cPD7SYTny9V/NZmPQaHIp7DzNirJWhS3mKBcWaz2M0tLTEOeltarjsVL1rsCyZKhbcXLCH2HSUyS+eD8ibyvw/dUSiqyZjSN4/DCGKXhfc1VZ4MhnIYp+gmeZepDGse8pM4c3nE41xJBZ58mo6LPVarMZYm/leyHyy2KOysXLcf+lnYR4UYz34IZBmWloT4KC9xdPelj/f7b1G1Knm0noolUzjlAAQATmmMwmdv2VldmPUFKf4Wk1T1lstIjqrxbIqaMZnsGuS14nPiziTHHe64D0yQc9u92WzJ+JMmqveBUA799oql6oxwYfh4kZ4oWvXrrthxwCPxqvVbur45ESPHz/SYaur2qKoOkaX9vGJRtgAT+I9AERZ1gOzbjLxfZf3SeR3DMpSUbVtYADUWA/ZG4jPJRrDlc9CABgAgulsofPzgR4+PrY8DzB0MBrp7tv3LEEgErJVawbTyKldGwNy3DdIQPDSOWq3It3BMdoRV0bTBBjJ95jqZw8I7u3sZ8X5wM9VyvXUqMVzRF0ZdQDNPq/ZZ2HaW6n9su8ADXzJA8tgtNDU4keAhKKagCfWEXViyJHCJDZ8pwL0bzJVn0715DHMiomePD7RF1//gqbDkY7aTb1665ouN8t65zc/oSvNgr7jQ6/psCa1y2sdtJnCn+noqKN2u6nFEgB05PsHs3X2BQxxb96+ofNBX7VmXc1O29caMGA8LesffOyexlP8lyhCymZInSHjhrXTbKsECI7h6mRiM3OYGm6xmYzXGzrtX6gOY2o6sbdE9llBess9wzXKKRXhnRNsFa5hablWt1A2APD8zdvazBbqYF47m6nEGeGUm5mataI6LVKSuJfpV9D7c9eWAgAwAyBFkgIE7AMAy4Iq9bbuPzrX8WCmWaGuRamu4+FEn3vzrmabirCVXm2od9hnYLzBhiKueqKb1y45hWU+HxuYXMOqYe0kmcm0f6FWFU+HTgLKIm6VtW0DT9Y8j5dAU4NYyfPH1aRrz8RCY30DliMXAUxYrb2eAlDaMQUCqEygvesvJFVLEHxfh5AtFTwsKq1WjlStryf6gz/+Q+qWZ6pprMLywufJcsPnWbMEAPr/2XSt0bKoEff7cqk+7A9PmSLO2pKcBUB+0OAKf+C7Przh4HfkgynegVxWa+R1djypwZiFmxWDmun0XJPxudbriTdbLdiMl+r0NirXVqrWKlouy3pwf6r5tK6C2m70n5IA+LAFtY+4waBPocXGlX+l4mKmTlm63KrqxWuX1CoLX35Tju6+/Y7BCdwMFxyEhmC5wBVz8oKyxU2fqOOFshMJAAAKpZWGkwfqHCz1Z//9P6b55kSqLJ0v/XzvtnS20eLBTH/15/+KDittNQpVa9RdUCVtShwwMTXgQ8TEL5riyK01AOCiAdpJmj7vdVL7isJAuTwrDz1JcRMxF3bhZR+AaVDSoFTTW6Wy3lgVdEc1DdRWec3BzsFLw7MMKmsFl/sEAlAMBBfFz56pjdwcuYBxq8N7mEfWsnOcc/OewIJsPOftlalKkgD4MXiXIPP8X24cE/V/W+QmSoyfa6+ZDp3LdvSSqDT7YAkHen7c3RTWb2avWY+Df+euvX0dGVAwHS8AgHIVw5+6jRJB5NnYoV+Ge8rTNN/8fn+rJjjK6D0K42/9D7Y/8TsBAMio5f77/1rfQgAAQae0/4Zj+TIAUAyX/STjYJtuaqXOaqbD0kYvX7mkl68eqDg+V3U9V61c1rDf12Gn43VB0Ufm9KZS1pRJZbmqMUVXsx1RX3ZNp4h1hl0yA4rCyQirDbmIzmJKH2sgTEfDTZ/vw9gxHcyU0YgLDLZI1qMGNSwbAIUxYPgBhANuuP/n4Rl3WvYLyFIA1hZxTWYHmJYbRoLWzlJ4J1+RcCkOM7YdKJTid5g2oF1jupg03/lz2wcAKHTsmO0p3g4AMCMiARrR+eWEBKK0IpWA7+XkAX4ktHCh8/VzGeRg6sf7CN2l92xvLpElThGzXKE3G6jVosgNanUcmiDdbJrQtSPGjEOVRpICg8YfJkG1CvU4KNLQz73n4NhexsUf6m/ZnjQk0xArBwoe6TXZoC9Wb9Y0UghmgCSv8e0egabUU6XYI3PTm5t+HhPtY/61D5LlhgJgZAvA5CjADACkgnRHAXz6zgqG2s5DIIMUmenk5zODJWn2n/Fc8Wum0WNtuKFahXbe+fYUELHe+D7XKBvAbkEgfBL6F87Z5r1HgVcxa8TXIhnD8hWvCvLGATZg4nGPAi7A3IBJhQ8D5mvIdTBvhGLsAso5z9DkOddKGs+WBgSGsDbQZQ7OozBh2r/caLYqaA64j7luoaL+aKb5pujvoXFl+m9qdXptzI9oIJDlOM0I4NvT8ijsaYDy/bxvoBd+GDRMUW7GGbnjmOVwRRqSgPN2kaKG6Hk/XFvWqmNSY9pLk+YGObFIAMEcFWWGAiyAaP7tIVLx6FUF3/c0rZFCkgEb9pcPvO81XTro6daNa7p29bI6xLL6bQL0LFQprjW8ODMLg/MMCQV1VKtZV6/bsSwpmuyQFfl3peJiF+nNZDxMU/FEaU17hSUh3Fdb1kiwYmzinPTcFei+BdIa2GtCa28JQAGDxZpanaaOjg63pppeU5a9pYbM07Ys7XsaAMiSC9aQ/RViPBrbV5IgYZQ8T5N2vz8a/yDZu6nwI7uOCdAH9kOWOcQ0Z6VSs6jVeKBSq6UNfkNo0mB0oItuNGx0xoAfkJCm1FRonPD5mcVKzVpLmswtj4Haz2ukafAEkWl+8l8wVYxmwSyKSqphcJs/thFcsdUNB/DxNP4eiRP3w2RmQIBrf3p6pgcPHzoNAIr2fYZhlYYnqcF6i7hODBN9f8AEqdXdLHINoXyTNw/o6XoRDfdgrFo5mn32Skw8T05O7P4P8HeRNPp4mcwARpJMylN0BiiFla5cOfJzADAANsDc4jFhbR0/fKw6dVel4uYfj4AJlHN3GgVdHB/bh8pNezKs5P4yCE1N4ei5OJ8zKNxo0qzXfc8wleeiA1zlRp492ya6lYoHChkMNCOX+zDtqdyz5/3BVr4BJZrmDdmSWXFE/l1c+Dpwf6GjRqrMtBwAhP3r+PFDN8U0VCTWNJE6ob1vQJFfq1VSsJg3U3Ura7UKC3WrBR22a3rp9nXdvnHJjOUsoet0mmo0KxqO+zo5f6KDSx3dfO6GFut5eH1Uy7oYDSx1UuVAf+vvvq6T/trybcBNQFISAAqVmmrtrifdOLeMkHazwvw5IBtmidV1cjFQq9v1FBrvB5p7LgigBtcbqQP7P9cSGYYBgOQFoNlK19uHKi/Wun75SCs8c+pVrUhzW8xU1tIR5u06ACfSEh6a/TQGBk8DAEH9f1YCsF7BrmjryflYj8/HGi4LmmMeO5nrU6+/qcG8oHrr0NGvMMWo/2xQXI5owen4TKUS+x9pBHPNlnO1D3t6P7GRH/igXr5+W81KzT50NOusSXoDpCiAdkhmIkrzC7p79x37d8SQICLXudYALwYct/GA4YmVk03caGfzwBSnk8jZZodiYumdkbYSACDVv0RKW9I+H6uyHOunfuT7da1bVHUzkpYXPvuRuC83VU0WBV1M1+rPCxrMNxrAQFtikgtDDcNM4qwDwMN7CQaAZzrf+82vbbbot5leQe1CU1Gp1J0GABpWxrBmNdPU+n8QS9yDC4JTUobi0V2rVKFgqoo1dP8e5g8YKDUTAMAUHQZAmPVg8ADJIRtwxPS5YBYApn8AABgBvnzjsg5Y+Di+Vio6PTkzOgMI4CK1GHFgmzWrK4pV00sMAITRzXJOIQv9DcvAcy3WQ/25/+CPqtKaaV3m0FzoZue6zu6c6srV9+q//Y9+XrOTiQ5rndA2M2lI+v0AAOyGZ5tBf2BJXk/jzwKk6AkUNhbBs3PpDAK4dTRoEQUI9JxZCZfzmKL7EFuWdFGs6k6xpDfWRd1VXaNCW+VVx/9WmpkBwGbPWYjB3VYKkHPQ85Q5UXdz82ATJAqXhFqhu/JUJUkBbCaVkdNgsDzVKBtUSDFCbu6fcZs2KfAZP4HMAAj0f0+znQGEXbW9BwDsmvxdER7SAF/L9Nm4Ydn6CUS1wPV3EcrUtd40CMBGR74bAAAgAElEQVS/pLBjshIxSk/TfJ+i437VbvgrlfZfewv9/zUD4NmmZv+VbxkcX+HtGAAwAIdWKYNWPo5drLu5ht2zDKOrRmmj8myoynyiGwdtvXzlUC8c1KVRX9XVWtX1Sk1Ag8koTPcqRQ1BMeczbWoN9cczRzaNxjNVK00XYptK0U0sRWFm4mSqKYU/9ZdNCVNh5juLxsWTrJWWRp/DsNPTrtwI+IMJcynfL1sW1M5skrWGDBUQIO6pxBKgUU9RgW5bQHLdFAYItosTLKhZIQY1oq1owD2VSA1ppgMG8ECsVugzc/KGP7sc7ZdYAFkCECBAwdPcLQMoT5jTvebE3SrTg3j9uWn2v02P56LdQEBiGeSYtD3Aj/c1m0/VbNY4Cz3FgAnGVB9pl+nCpbJTAJZLJsgccrznis2oODMAji8uzlWpELNI1FItZciXrFlt1HBLnzgaCd0nDcygf5GkFaG1y7nFWcOajeG+HADgte3eIIEhe9cgm95lE6Rnl3/eP7NUgsd5auKfDBK9H+75Amz/XZJcef90Kk4UCBkkzZ4TPKZB2QQAeD/bfzGboPYz+eUs9j7OPeHpBoaTGMMt3MyEaVaAAD4r0npFKkARzXuFeotrNWstgzsANKb7kz3P+wIsS5PcbGLIdUfvy8RjxQRzjqEZ2tK1p/ow4nDl5z476w8NBownmP8VVFxRnqLLLGlKDO4yfs/WRTHbH83XWhgA4B42adv7S4AjAQbTfPFa7K2RmGLZ9DDAq/isg4y3YwDwx6XZLnFWZPAvAMFw3Ee+QNO485JJVPkkApovaNAWXt948HBv0ihGukdcx929tQOaAhhD1xuxj64b8IMoFN28YLIFw8JTfwrExVzrZVyzw27H2umDw45UCubNwUFPBzT8paIWs6mW86nNOY+OLvnfNKgLMG9LcgkXyciQHAkczb4nmym6kiYSTT+NVn6tme0X01D2JJgi8C+4v6H2hxcATHgaGTwQAszLDLuohILJFPvoGsCA17DjYUezn5l1vimi+Q+Kduz1/jxhFST0NbwvWJ9poJ1G4AD+dkanqfbXMEK09SN7d7uhkyePdHT7th6/fcexdGigeS/sS2EOtlSz1XTj0+h0NB1cRFynAYG6GRjmfqci34xZAACafTwOmCbOYDXZJXobywjteV1eWqPLv4UBQM3d8B631PHxma5fuxV0+ileHMHOeffdBzbHw6Ee+RMgCfcu646zFo02PhSAX/cfvKuz83OdnlM3A04t3OQxWV/Mls6BpHnlHjZwiBFco2HmCPf05aMjg7QGGfGF2SYGzZ0eAFuLfXsG8FQqWuZwdnruedlBq6tWvWmvB84YBlT1TkfVVoO5oYHDGvWmp//BCqb3oIGnWbcniVkpeGrFdHXJfpHB7M1aJyfHKcYz6NnW9hPrl+R+jx4/2YJGNP5cJ4DO/PfRiAHgBYjntbeVk2zCwDAeIfYXa7Z2cdEwe/jOPMmiapzTxZKOuh0V8TQrFzV48kBXey1d7tTULG3UrjHsOLE30ntfvK1b1y7r8hX8AzATh5WxVL2JqXdRx2eP1D1sq3vYUbHC/rfShGQQBgvtq/rMmyM9Ol2YFTKhyadnAAxptFSFlaWi4zbZgwFgRtOpwVc+L3xYukeXVce7ZTG3BCAD6U54Y+BSq/ga1KpVswSQdmH4aknIfCUN507yeO7mNZU2S3WbVW3mY5XWM1VLK9XLUqtRVqOGPxJ1FIC3Gx/3NzAAOAAZftL8e2iZPQDo5zC5K1Q0nm10Pl7qIbGKxYpGy40+/unPa13paFlAioQXkynJrp8cVb0Yazo+V69T0yuvPK8Pffgb9NoHXlMb02HAsIuhait81pJxH0PCcrBB6BWQpvP/GOMTUYu3xfGTEwMCpG08Oj62KaM9ZmACpb2es6Bahk2JnwL3SGpFwwRl+9uQHTXnBjl7DGvdU+4BAFVqgOnQAMBHf+i79NzlugGA4nrk+69ca2u+KmnC1H8u9WfSYL5Wfza39ON8NIiQLJY1fRDAtU1wUr/2HV//yibnrHKTgRhi9qICBkAYCWVDA4o2zASI9htaAuDoqwJOr2hJMFxZGUUZDld65+5IJRIADABwx4LER8xDUCDC/M5UHdxXiSLioF0tPe1vl6WGlrp1qaNrvZbzw+3YWyjo8eMTb5SYeJnWwQJaY3aVpt58JM6VpCBZa7NkgtZwNM+mOFR/dKY//Wf+oK7ebmhZGmi9mKlb7mrdX6l38Lz+/t/4m/rkr31Wl9FOLaFhpFxcf0Yp9zdPBOzCvyP4UziYvjVf+KsPgeTz/DQ5PVHl0WEAYASWomk5vnqhbHCoLOmiUNGdYllvrYu6V2hoWuiotGyFfnEzsbMtN052csZxF5Sfzxi31m2hGyy5aOLztpaKUYooKJl2ZAVBTI17zjh+qvDMsRjGQcLycl+r6uJs2zTtKtb9ItlULQMAu5zMeNe7YiGeM3Gz9yjq2bDJZVoS/z3V/G/jukLvjZ6UqqTOpogDaKKaUcigufxqDIBnJ4vPNgNRrPx2f0W2uIGSdM2ebcD/nzYB/EoAwJbB8Yw04qn+IwMANLnrbKgVRXYAAEw8qkkGw3eWKi7GKi4napWLOqoV9HW3jtQjGnC90SFmY8TGQN9az1VuVDTW2gkB00JRE+dxVgUqXGKXKBRw8NAqsXBiqpOBAAYo6eqmKDwzAFLB6IYRehcMoZyznQCAyNreSTvyBDYkKAEy8TBo/Jm2MWkNaiDNGg79TLFj8obu3+s6YV0AGwYD/FVqczAWKHRokCl+AFujQDYomoAET3QNEiSTJheb2d0/lSiJ8u9iJjXx6NtNq93TkufPltJm4YMnKLl5As3PGkhI3gj573bAYdCieYnh1lz2VIRc62oVUBejqNBle8poTT4u/VO1W11TW9GoUrAxXaHgg9pKJBEMAKLPeJ/8u1azaTppxPbFrRr0Y8wfQbRxUI6G8Fn6/v5Efzt1zPte6rJ98O4BIzlPmh/L7IEtfXTv5/K14DptfyUANN9TfJ+IvXzsezfbi0Gl8aw2Gt5DAUSzxCmDRNFgZ4p07BMZVI2tkUaffwuin9y2uUjpNytvMYM6nqa5iQoeWvZ4vjreFNYhZh+Iapj9MfWh8DeVGq+1hRt7r0moz0yDOXOSVtiM9kJJw8HQbA9A1zmNBSDAfKljctVLFV2MxjaP4/vUCjQBvLMF08g19eTGTf+EKT9skVI19hKbqqXpSAKnHOeX4vF2jJwgvblpTk1AkNmC4eNtNjH2WMWW0G2BbUDAXdReQMMRUWpj3yQdCFCfZnOjFt5EaG6RP6QJe57C8jysW9cCMCxTYxvnXlD2x8OLxLqouVawXwE06QRMAAAwTe91WmZAQhoAtOazp2hek5pEDeJzbG1GTK/b1kGnrXqtotmMe6ihK5ePdO3KFR0e9CzPwFW9Va/pyf17TiyJ6MuoVGF7uvzYELlG9nnsQ9zTQdePJp4CGRliOGOHWR5TNl4LbCB8PDCJzBIhG58CJCaQISa3Ow32ti5J4Ct/tvTIL2YvwWQLAEhrohN5TRTN0V4HE83rtqQCU3jOoVItfgME2L/eYlGzS5CYobc/OjzUwwfv6srlSzo7PTHQ4tcOM5XnxC+INWBjYtbTwvndGF/7tVqXEuymoKMHrd+SWiQVzXYwAOwczeeFMWVR4+nMDQT0/8FgrAWNFefSSnrw7qNkVlfyV0xVB8OhzfGePH5kzxTWCHsVDT5NGt4TNPg489+6dcvryz4nAD54ANTr6vV6arV76vSuqFZvueFvNVu+r6kDp+OxU5KGFwPfR8isAEC8x8KycWLUSsPBRAeHlzx0crQga75c0ag/1MnjY50dn9krgeYT87/T4UB2nXAKRkkdPgXSFHK9nLwmuKJzU/iXZspEuk1IDlmnswWMBHwYSAeIps3O/jD72JMS84zv5yjPOAOj3mT9ErU5Hp3beDb7UISem8869grA0ABxw/gxvAbCR8DMmiJJPkXVkdCw36Klr9ftWdauVnSp1dRiPFCrUvLX9RyW1EqdVlNXD3uOPZ+Ph+6Lrl490iuvvqBr14/sCzAaJ4+yzUIvvfqiUzVgHFdqFUsCKq3L+pWP39HZmFjFgUaTaRgj401RratYhg3c0PlgZFYyqSk0rSSVsAeFr0UrwJYE/nEN2atIXjDgkgBkgB9YIMTozonVJSJ5vtKsP9ZBq60Pvv+9ajdKOuzWtZxcqKSpmrWCLnUbatTwR+IKhrnd1vgazzaY25ZoBfM5DD1TveRrXtJkCj2+4Yz7N999pDn3RqmqX//EpzVRTRPqwUpDtWbbSp6L4cD3arNR0Y/88Pfp1Vee1ysvP29/uuOzE/sp4O7erjdVmCwNQEHZ5/5CwkL845CUmelcDx89dt0yGIz8Z5p72AL8RhJ0etH32gagm06mW7lceJUUzArZ+ZPkBix5BFCz4LEAWhb00fCxIh2tUFQVkNYz3rHqm5l+//f9Ht263FB5NVC1yPofq1LvarYsaopZ/LKowZyEhKUjIGEADKbhAWDJZvJPCffaqCYK3/ra8xsKMJu44HbZaqnbPfAehWkT+ksmClBUJDQ4ZPGyOVz4BTSqRPgU1cDkE7OCekMX/aXu3R2qVrmkzSayVXF+DAAgaLhOBoAauJilw7PizYfms1rYqF0pqrqaWQZw++hAdWE4uDat7e6duyqVazbJKEJxYzKwqTqD3K7IVvbO3IZgTVTclFQrERXB1jPS49Nj/Yl/80f18vsuq9ycaL2eqjgr6mrrsjSt6K3f+Jx+6W/8n7pULatdqhsEKGI4khyWc9CWm240eT4UYzLgYma18nQSCgmU2Uw93AIBqeDgoAJcMAsdamWxwNNr4QPO5bXWi6IBgLeLZd1Zl3S/2NCk2FFl2RJMmlJxphKyAQyt2Ph8qBKRE+Y4jVYr9B9x+u7oc6lqZWoUh2VEWoBkcgCY0ra9EYPavQUB9gAAu7zvTQeDCYDBRNpBc8HtafzOrZu/j5ieNF3Z/lwy0kgQxZ5k9SmvgdyIxaGc/o3XVehn+UVdwsFrJ1sorM22aU+8NMccMV1Zzb9qCsBvDQA8BY38MyIBO27I7wQAIDcoXs3PTIu/3BsLCUAy3kpu2qH34zNl/ZXt2E2EF+sP9LdaXJkWRsxVaTrQc+2y3n/tsq5UqjqgiDp+okuNqg/myXKi6mFHy2pF52iQqw3nhjfrHa3nBTtSn8+GXvOBHAftn3uHA48mJIr3JAEwVT0YAC4UnNrhAK5oLtKaSb7sQamksDTyHwWyUylgPKC3Z89cLrxRuyBMyK21k5jt4GnCBD5NXF2S4o6diwp076VIDKAws1YYCc8WAGA/hYIeoEP+GQMM3mtwCk4mdAmEjElG8gBInyGvP1P3ee5tQ18s6gwX8nrdRSENjLXP6b1sm1y74IaONze3lgMUSz70QmsfrA1AACaiZoxtoNJNUhZz0PhBxMm/puAD9OV70A25LoAI7O/zBABQgPK8nmpvkOi2dHp8Gv9+tnBkEXt6vr77azTvNdkVOr/vvLY9yYG5YBA5wA879qZEBe8fSe/tFb0X55qvy7P3ROqNdoDeXhLAPgshA36eeJmBEX4omLrxRrdMEe+lIbHZMZ3S1NtA1FqFNdPFien3NupFX81PUzzjq8OemKIA9997FFrxGCbyIZWA6oxZGPrF5cpTY1gWTAJ5XK9vRbY1ZwWUYNYs1wOqMqadj5+c+CssHQAA7rHZfGVjz3bvwBI5QI/ReGoPj9OzASe7VsWiZtBXVwUzAfAAYHpF0RrazvCacVfk+EwkfSWtSAUqh04V4AgTQgzwAIYprvJnuGNtJDDAohVi2pL+NOuUEwCQWQA5RjASBwJcTMSDeC5qtwx4ZzmIfXfCM8D1ALIkp2zU/F4yQxDmEPc/zTwgdZgjxv7Ee/IZDhAAFR+pCF4q6IMrUFxLfFha1xuqt9uxTyRZEp8p14IJ0UGPJha5wNoTTPYWHM1hDNDgfv37XrO7ecSs5VSKAIeo+ZAQ8PpY/uVKlpTEfYLBZY608r3v1xv0XkCIo8uH3iP9PeqExJbaMiBdKkT9kJv/VP7vqoZcAOwBAMmMKaSSVfa/dObTUBhYjetndIGGP1PqMwBgnTCa9PB8YVI6HQ49nWY/nw2HquEBgEO10xEKWo7QXdc0vRjYz8XO9+WNZpuRyvXYP9jTHGdneVM41E/GU52fQ6s/tecJXx8/fmIqMZjQeLrW+dkwmk1PDIn7G/kM5T4CQOLvPGFmnNYKlknIMzbq9DoGWWnoSS84unTJn2230zaY3D8jzaDmvZnUI8ABjFcviCIcjXV2MXbj6BSBwSCo7eyDBhE3YZScJLoAAdGnBOAKY4C8eoDcuWUvnG8R67jCx2O2UAN3dhAaomsbDTUPeqoQs7icm1bfYF0m6R3vGeYQE2nudzT8TKr9FVYLSTN4gVHz0yLPlqqWW/4aem2ABOL6FmYj0PyHDCkYK35tPC71LWe4AfyIituem+yebvh3dR0gt88HSwhTopUXcywxQLJOo6EukpHJSJeI0JuMDQBs5jMxxV0BdMLIOejpon8eAFpho26tomYCzmHDLJaA30Vdu35ZV68f2Tvt4fFDvfd979Fys3TUIufVG3fe0qrU0PmqpVWpta1dLIXA54p9fA31u6KHT4691vFgefDwkdkY+EpMJ6SwBDORX7AnOFMBl4jmRe5gid5yaYBjMZ2pTWR7AgCIkG3QVy3mOjxoaTo6U6dZ1EGnqtdevaX3vnLbE/h6FTlaSG1D/hSgOJNoRjlmaLr5N8QTAEAyYiwXqzrvj1Rv9VSoNPT5O3cdvVlsNPVrH/+EKe+IDUgCIJHj9HzotIQf+IHv10/++Ec1OH/iGFbgvtPTY739zl29ceeOvvDmm3p4/13VAQMxg3YKBWslM8p5Edxn9FOxbkKqTlxkeGzwSssYt1qeicdT+A94yu6v3LeLYDi4Z0p9otl0OQaYVLxIFqFOo5/MgyTqSjxuisuZWsWlfvA7v1U3L9dVWFyoiXSdOqne2QIA01UAAP3pQmeTmcbsZZulaxzYQLxHHxFukkMeVfjIh963YTNBO06sBdm/oY/mw+IN8bmFxnOznmm5GGg267tpNtK+XOnoqCsVZtZ88W/efvtYo0FFjfplEYNswLsEAs5mH/RPonOhCOIrwAbGoUiMCQvu8kFP7UpB69GFirOhvvkD79V6PFC9XHScyOOHj3xjQ3fHJGNdYNrd1KpQ0Qw63WqmUnGuCmyY1Ub1Ut2/0ZiWqyudXtzX9/3wt+j7f/hbtCw80Wo10kHrQMWp1NzUVSp29F/8uZ/XAYflpqbVYKY2iQikFVDowpSolk2zwgXXbrQpmmdnCAgii1QhGtAYQgf9LMlAbJiE2783WCCLgjQqbTR3DBMLhkVSCwaASrqzKephuaVZsavysoXSQYXCdCerSJOOHPnFp8bnSUHh3FZoO0zLfNAH1YRGIt+QbPAUdqZyprgn/rwvCdjq762zZsAbuqr8K8cNZumAC+dkJJSbB25uNh6uBQXePjMiT/LjVsk8hfwT+c/xbIAAYaoURbKjDNP/u+BLEgwT76CWIQGoYQgZh7/psIvJFkB4asK55+j5lbr6XPDnv9+f/OVm+tnG4enHyq83vZ8v90T/N8cAfqX3sv8e9q/D/ut/9t+6UYz5eUoByJ9TZLhuPF0vR0SNATL+C82UsJqlaquZ6pO+Xj061GtXr+oqsXfjkUqzoYGCcq2os+lAxVbDrqYXEzbTijaEmy6LcciVNyrVI+qOCYipetWaqf8AcBTVBubsXxHTori30j23iOhO/zkV4KYM2/QqOaz7hMwRlFEAGMm2WWdMngJn2JtSxQg/pAx5Yrk1+ws9Lk616/ko9GppMkZRjbEQ9Fw0tTRY4YWBlICgBMx0KqbicU/b4yBJfbZFTGrU+RyhJfteSSCdG/f0e4MZZoHJwMJABcUTzTwUyWwUlZvGvJ63U85Euefg4+CMSf/YzcVoPPTrtJswwr+nfu0DZhSlsAGC9eAoMYyeaGRhO1QqnoCHHn1H0zP724cser9kO5mlSs9EAn7p8+9ejNdCQEe/rV/5nWynR3uPkv/OTTOsENgtCUTwFMnFxsqazNBFF4ItQOOVgIAtpZ0GnoI/+Rm4kcNAslzUyaMHngIy6ec5o84CVArfCCb00egn9+79d1pAWxwmV3yG1TLrqm4AYTIa+3ebAQCfNfFfnvpjYFlL0V0xCePsg1p7MRi5GAeQn0wXGoymNl4lEheKP/fibEGzEBPuJdPjSscTf6ip0CnRcjKd4We5n+3XgQcBZprIQ1gl1rkDLJY0tQwQWQKAB6XhxveVvW0YLmAYCU3XjtaR9RyAHnO4jd2xeRwzUjAdG/Oa46yAKZmjAzMAEFBMYvVgnMkZkwwTt3tEBk+5jhTVrY5BRtgKTOUAR2d8luyBFWQZmEAx+aHKisjCKDALvsdjb4izjnUQ035ePWdvQ5tCNabyKSUAY852q+F7Mp+PFF0BjicDwjRNhervQLxySd1uRzdvXNdLLz6v5567pUuHBwYAKDRXS/bWZE65NVmk2Yj7DwqxWVFm44QHAZ4FNP+AAIFlEQu9YzW50M2AZdIEeCiQXbK9X6bYwrR+M3jq/XyzceHt95A8S/LZFTUQLGUmnQtLSNBFw/hCK4ypH3t3dTlVqxZ+JGdn5+r3B26+iUjEM4D9yX7hNjpk/QNywDZiDS/VH57p/OI8tOKTiRt4tPpM4F2e0IQlCZQlXpXsqB8DHm2YuAZ9PZgUIbXKcgeYCVlaRkNPc3/9+lVdv35N7cMD9edLjTHkIwVgNNLjhw/17v379tPhHhien4fXEsBZAs9yE89nAY4U3hSxfsz2YQ+GBWqQUWa4xV60a4vZqyrFlTp16d13R+odSt2DtpMjmKA+d/t5nZ+eW+KFwRrXrj8c6mRw4fq2UMNrAXCjai8rjMgPDo/08suv6qzf1/1333VKDN9vd9t698ED1Ru1MMYbk4TQM7jM9eCcODs98x6Gjp39lCa2Vm8YVCHXnnOQs+3Jk2O98sqr+sQnPqGjg0tojVQtVXzmIX3gvADYRPbMteff8Csa5dg3tmByEf05IMNca/xqYERrbe1/gUhOhgM2QfZCSPVpAhsA1SmBFxPVK0WnBVkuY08hUr2494uWnjAhvnr9mu69+45efs+r+qef+qTBjD7AR/1Ai0LEUFLnUOPTsPL/7F+5DkKKRV+XvZBYvySLEIPXM1gEIy/2c/uTeE9dOT7y9MmxWpgRs8sADLNXzuZqNztazjmb6RumOjyoazI81nd++4d12K3qoFtVrULM7MYAgJ0cfK9Gv8D15LoiXaG4gdnAQBFwja2mXm1oNBhbEqNiVacXQy1L0P9XevfJsdawe5o9vf0QE8qFaICL1ab+3J//D/XgwUOv116roU9/8hP6tV/9Fb3++udtCsu6oHfk4MeEmbMkN+iB74RfCL/xzOAeZrDE9N++bklKMltwViCzhLkZxpH8DIa5g4uBWRl44TglAnbXmlQLIpMZ5gCUBaOca4I0hz6Ks8jPwXBqvtBhq6Uy3nvnj/Vd3/YhfcNrt50A0KwyrJ2o0T4wiDjBG2FT1tloocf9gQaAkQCyyHIWM59DNjRcRHoGfTqvqfAt73vJDIB2p+XF5ux4u31aAesD3y7xGwozHmSo+ezCJoBFqAubtS4ddlUoLhz5sl6VdPfuiSajmmqVQ80Xns9KxbnRLBY3xn/zedE0Igm6aBj7gKByEQ86HTv/azpSZTHWB156TjUhDVir22yqf36ui/7AoAXF62Jd0mRV8QKYWnu/UrnEzbdRHeq3yqqKxQhas9Bg8kS9KyX96T/7cxrP7+rgoKrJcCLNNrrcOpSmBf3iX/zrOnl7rOsg4+O1auuSIkIBgyU0XhQzyBpKCSFKZlqJOmw3U24oO5+GERL6JqNKNmqB2Cgx39sHAMZlVP07AACq80WxorcSAPCg1NC01FVl2QZPwcfZrtu5QDfVMUWiuQVO00AmTY54Si7hGfajsHYznkyw3IDnzOcV0TWTQHDSRD87Wmc6/9ILJRtVBXK69Q1IbIBgBewqz21xnJqwf2YAID1WNrjKEzJvLAmM2FLbk8Lf2rJGy80hb4fPJAwQAQB2Job7ze/X0hXsgwDPAgD7zVP+fL4EALCM4XcmAPDs6/9yAEAALvl3ljNEcZNZAP7qpjoYAxS+oFeV9VzdzVLt1VzPtdt675UjXasUVRpfSPMxqYCOuaRI554oEeFYrOmiP9Zqvla719OE2KzUxBmES/eOXXExewRkTDTeKBqTo7cBovh7QxgUdWYB7PS/2Uk5uvu0xrMkxdFeAQCEJCAbte0c3T0lq4IeP81+yQ04w7X1cuLmJk/5afzRZJM3TIFGk2eHbwow/9zakzYAALvXm2H09CezT+eHDeTDNhXa+bndjDKprJYd4ZRBQJs14XSdGlamL/ueA/y7rJF3Y1auuGhgAsnBnYEA3ORDG71HkY9dassiCGpvdmjON0HyUog5erASkkY0G+sEEyFAGPbh7eaSdcRp8u6n2/vel7ufs6np13Kvf7mfyY319l7Z80HJH4v3hdTUZDAof0ZQWWlk+LMb7GSayQQbailTMiYBfOaWyBERNZt6X2bK6xx0F/Bywx/Tf4r98EY3ndvLJq7v02sF07owdjKlE1nWHL05rvLFNP2J5r9eww9oqm6n6+Kax4PN4WJovkyu3bBuwlCdox12zXSOajWm+RSkdgFPjvr4RD8ZrLUs2i86ZGzWnsPYYnmGGeQGlgZex+jMAXw5g5m+lAu6GI8j8S1hwdxL1QgFcUToiy8c6ujoyMZkGKcByNDo3XvnHT14fKxiteFM7XALjxDhSIlZqT9YqN1rbdMDAAEMAJgJEM0aUrmwkYh1mwWfblTtf7I2xW0LH/8AACAASURBVHyyWDnSsFSjxqoaBOHgn876IYvkEXxWYwoIgwhuPPTwFIO2JyQN+RDnbFXlYsdgq1MJEqjk+8asHYrWKObzhB7Ax9p/1kWpaDfsHRskQDVkNYApsDNhB0CJf+XlF/XKKy9ZRsD+RDNbq5d0MTh2xBZTd54zMurn3r+QHSBDYB8DCIDFwLZTrwfgx1WjjqNo9n5jdhL1VGYwFW1ulvevvHdlXyWO+1qlkWYSUet4v0upATQ/J+d9rz/2eRImiElzokypolpxo9P7b6leCkCYdRxlTsFJJYPBxF+Ho6nOzgc6P7vQxWAcMXWLaNiZWIe0ZOejwp7I1Jjv8d6yM32mVPtravgrJEUlEzz2BoBX1inmazT8NPqOkK2U7K3y6NED3bv3tt598I7pxwOMjPFQAShy2iQ33topUqzNOrIUmnjuZ/buGFwn36SlWm0A3AAPeYwwrK0YDDTQnPxs+HNE1/JZR72I5ruynuj2res2G3t8cuz7+/1f9/UajyZ68OCRHj96bMnQjZu3df3WLSf4wFxp9mACHOpsXNDFZGVmRI4shEX05PjEzTcU9R/8oR/SeDr2mnrplZfMYmDNco0AK/hFk88EG4NEru/J6WmKzazo2vXrNk8EROh2e3rrrbf82fzvv/S/afCkrzqg3Gbjhh8ZGmeg43cLhZCvxbGVOAG7w9YyakB8mDkM28oltRhiEPfr67/SbDxObMGI0SSaEZk17EVYPIMzro9dTRxxmEF+zlEaYpgd7Nn9wcDX1tIGUilomis1ndHQeUIdDIfwTMB/J5hKsT49d09+ZAWDV1PMJadTtcoFe2DAAHGUcRVQJiBOzqPzk1Ndv3JF48FQN69e1f07d8MMNsmpwmOZlAj8eYraLAf6fT/4EV251FCnVdZ82gf6tFkkgIeJyPkgTXtaAPFp9u+5S/JhoK2x5C9ADVhkC+6rSkX9ydi+UJWDI80KFd1/fKoHxxf6mZ/7k3rj7ftqtwEvq/ovf/7nNbq4MLuFzxDmA2AvpyMMuRa+RY51Dt8R7kvY21D62bsBGF1XJg+pfN/GOY63zYU+8MH36UMf+pCuXb3uPYF/G55RBX3yk5/SyfGJvvD6FyyPOzq6bBAQwImVRFIG/0/XyrCWBwUk4PUgUVhPp6pppcXoTN/+LR/Uh97/vFbTU9UrpJgBQDQ0mZOSg3dOAUsG9UnTQVJU4Htz13ecq27jFvhgII9Lnirf+MrzG1C03mEvNeIZDQGZYEHGFGG15EXxdWQPAKbmxONxoBwckFW9VKPZ1HwmvXPvTLNpQ5VSL6ROBgBmBgBci6zIRwxkn0l9xMcEyuo4DpBSyof5xFPC25d7utyu+3udesMmN2ihWPBMF8foHiYFXcxWmnIulyiY56oWVrrUaKq2KUNQUM+Z2kutSxPduf9Av/BX/4yWm/tqNTc6OzlVrVxTnUN1Wda9z76t//Gv/F1dbxbUKTRVnK4dc9GosRkzQcboB9M/JvtJ55+aZ08XaPxxVp7Owh/GtDR0yyVPP6wL8wQh/AWcecwHVoLSEgeSGQCbivrFiu4UinpzXdC7BgA6qq7DBHCznriAiD09ae8TwBBT8IiAgE4IU8FMgOQUzo2W9VCmdKV8y/1Jlem3vF5T5plAhDQgpwVgOpMbnHiqROdL6LEL4zTx36eVm4Hgz4qtc7epbun8XzL9j13YU//9X2YAZNoQtJud9CC3BhQCAAD1ZssTKd/MTETsJM26TsXx3mN/uWb+yzUA2Y9gu6c98/rye95+PnsPkovG30kAQH6duaDZf/1f6f0nS6atsjbKYc8ZQiPK8eYpvImxsV5xYCYXm8YaFLogvXJ0qFcvH+iQ2nc60Ho2UrNV02I51wwPEKhtxbKjhybjmWrNlgpVHFC5Y9Jhx9RtOvP9hNbYU/00VbPJ39bpP+ifNCMZ32La5ymcDQFDlhPxYdvUvJiBbHVqsR79ezuBjqsUf45s+kzpjr+J5AwXsz4MmYpFHFZ2VmcaAM2U7zOBowBEL8kryRFEUPIo/JhsANpmen4G8HKxnA27ssFfnqDxZ94bkxi+AkgCBMcEIBoKgwFLrjsNCYktgdxvp3BuXIM6z0FJ4UUBgXt/fowwHUt3YjJLjIY99rhqrRGTB09Ew3SR98L75IA2E8HF9ZfuIz5LtmS8/eu+W6lf7T7mVcS//+f/5YIgr4G0RfHclrWlyNP8WmiWghEQBWY2Wcu6ek/6KSq5DsTauahPU057tcwNAjg1Aa+FRHElU5jJvyPigt+cCv2gJcbqyyTL+BNFNZRgihC0ut1Wx69thvP1YKQa0anlsqcZB71DnUMprtddcFPsVKsNXQxHLpqC3g6tGdMpJlh1T2CZ7PPb0/RUmDJtZ2IxVRMz6fQ58N44L6eqlAumbnpOv5xqQ2Y31wESEDU/lOmidHSEyZTU69Z16eBA169e1pWjS55qmUWzSZFl06kZAFG4hVHfeEqxV9bDx+cu2ijMaf4zE6A/HOnhoyc+swsU2TTnqTF3EwpDyEd7aONpcO3EnwA1in2mntV6y5KGCQaYBQC3ggGADQ0BNZPZNMugabLuE9WYj4wGyHtW8szJq9Xw5aag2RipY7CVvJ6T8WS43cd9tAOdIkM9ZEixZzRa1ESYSNI8B1Dgc3FJKtBShwd4doScAPMvPh/AvqNLR7p01NN73ve8vx4dBvWcRAkew74DVy67SGX/CpUURWiY6rF+cVtHhx6521GAbyUb25ogvFjc2Kc4OoBG7pu5tSIVzSYL637Jlj/t9z1B5rrTJFl6AZKMhwzvY4pfA0Z55N1z9q80X0w9wc+GXVWMA5FuzJBw1V0Hx2Se5rjmBsKJLMWanjw4VaPejshSA6JldTG6g4VmU7CIYjYAm1lhaZ+DkImhthvAtL+is6bBHQ4vNJ1NdHLyOPCMIFJa/QCp6/Cw6zXfbUqH3abTIUjloKEgSafFe4DVU0RHXPQkmqQdQAB+O8ELtmlxbh8MAEA8aNzMWQIashHART4ZwB1LK1ISiWtFanswyHVB7zx6qFsvvag7sA/4bBcr/eRP/ZRqh5f18I23fD0uXbuh4Xiki/FInYMDVbpXtKhd0TuP+3r77j1Pbd988y196tOf0Tvv3Pf98DP/6s/qR370R3X9xjUNhgO98849PX7yyCaZc0uVoOZLp6enPkcODw8NqAAAcD8wjaXuzcaCsNx+5Vd+RT/2Yz+mX/xrf00//D3fp//1l35JDx89SD4XOLpL/f65/w3nWa7PgskaZ5Hvx81GzV7bTBBYQDT8DARKsHRgBSwWXgtRW4fnkJOHnIgSrB5S0+1clrTxALY8b3gBReN76fJl703Xbt7UYDjWjdu3Q1bE++odWvCcz+Wo6cMPjDO9fzHwfuKJP7hq8qfwWlouHc8MA4EpNvfU3bt39cUvfvH/Yu/NYy1P07u+79n3c+5Wt/Zep3tWZsb2eMYGe7CFbYxtOZAQxwYcBxwTNmUVESJEQYQEC0QEipCQEtkydgiJITJLLAzG8W6PGbBnYs/aS3VXd+13Pfsefb7P+557qqZnxmAJ5o9Uq3S7qu5yzu/3/t73eb7Pd/GQlT1ht9PVYjrVGukW4M8KV/+Gp9NOSIIBbRnEubRmL5rqG3/Xb9fBbkPNutRgwrmaqrCeeb8G9LBBcooz5X3DIob6jtzDXl31uk0kx8OxqoClE6Is6+qPJxrOZioixWFqzvXp7miismbrim7fP9E73/uVqjZ6Orh0Vf/j//D9WkyIpkVPTwwrrEpqGwDqoNrjrwJDyRN5P4MA2nODSTT7533YjDzvsEyDecg1BpzC3+RrPvxV3ttsIBmVn1F26hnWGpIcJAMAga+99pp+7md/VvfvPfA6BaBYwjAy+yuS3Gy4TApfqaJKsawZBsg0irOBvuI9b9NXvOdZLSbHqpWQPkas7nxZ1GCy1OlwagBgAoC5XGvMPotUBoZGSrmaL9Y29l/MWcd4ALzrxTXaoW4Px34a2og48GbsePmS6YVQpZnWr5ag5fweGNevN6rqtBsqlcmubGg4WOjOm+dazjsqFlouCELjEB4AptouQFoqLlTKZdDQqVaFsotBMjgxXOEh8uJcz7RTK+qZKwdGQlpMsgsFvfHGGxG1V6n5TT/sL3UyXmjsvKoAAIrLia5idlKsajnAoZLDbql6q6DPvPaq/uJf+j5dvrzUYHDPGrhL+/vqn/RVXpbUWNX13//p/0WHVelKq6vSZK3lCEMdaB5rzZbj0GLhD1AEcUs69HxYWfsX1EYPZPy6KiK6JrSBqF9kypABAJqRYkEjkhVzfBTRheuyzgpl3SqVDAC8Wa5rXGyrsoYBADKFBCA5lWbqXM7ujU7EyxKEzY7hbP4bAKBkhHAjAcixe4lCzAOSfRlY0IAAlglYSxIFpg3Ltsb7+TpE0R4PS/zoC/3/ZsrOOvPU5eLXhQlgFKihQUnFfSpht39envjn5iohJ7kbCJ8BilEYAM2mdZgZnGEnIC80pwD867QBb6U/3m46vhAAkN/flyoA8EWvx2b4ymmSlPib0zJMLAMEiGlPaLzgYjJ1CukAGqcWyPN8quZqpuf2d/T2q5fUxRH39EitWklNzG/ms0DjTRUvmJrFRKfeRgMV699mNuxSTGf8HMYByk+C8eEJf/aUTMpqxwulxoTJkN1yU4JHThDIJp9ushOdPpECLqIsNxcrgwEBazFFeZwBkOjegHHOog5qf2huw2zKzT06Zq2MUGPUVuOZTU2G8Xzoc5WSQVeYPVmjnwvoPKnPRnYu4Lb0/9E8F5wLzAlG897G4Xoy8QHMAQjDKgAAmAZ4rYTPwYWePiaGvvaJGpcL2VyIZLZAtJ7BqchmY6yJAABCf+coL2RSiY3Ea6Io9U5gbfwWwyjdgNzWPrlW8zP4RQGs34IEYPtn5p+zAUCzieoWMJDfh7flxGAw1TJN8G04xXqkEKKYTDwatLvjwTBit+w/EZ4UhtkS/d1AT5KTOb0lgbTEWm2m/wmcDBPAvOui5077s0cxKXrQzDT7Y7v5pxF69PCRdnZ2de/efbufO5Wh1TVtHjYcZxy608kcejTOzmWVqnW7UI9ouKDKp0QOwHG8ztblpkbjmQF1vITKRVIEhqanYvq7JJK9Jh3sSNcPd3X98FBXLx/qYG/f2dKL6bHz3GPG5aolziNT5fFVSPpfm9bR4DDdX7iZOO/PVK1e0skpPkBRv/BvgBnZeeHTn3kp9gQo38vQ9UfKCDLKoiO2DO4DbmHGiFY/MVcAE077Y9XbLa1LVY3mK3scjGZLmx6Wml0djVdOO8jMAQCLiDSMhpdotfBQgkUVfiVOG7JR41xNbLbTk2XwEtkC55oN9CIVyM9T8rPYANZegG5rvRb8mnGvrlXs/cBzxzqbjmFiVQxI2hkcA7Q0dcXzabYcuLqgcQ0mUEywrxwe6saN63rm6Zvqdlva29uxHwHmgJYmMPTBo4V1QkE+D3d6DMqgzzNlp4nBcRvGCQ7cTCnZl3i9liIVa1qMMCKtWtpHnrn9EKDN2kk+tPKAW4P+mSaYnzkfPAA0CuOH52eqpEi5yPCeBwiRvBeyiWcYF0bjzPNiMHRVUKvaUrlYcWIC6QHoqpEtBZMCY7G4fk5vMVganjkhpVppf7eqRh35RdcafibY+3s7lmMAzl25CuMChi61MSs8IlNhVBTXMzWLczMYuJ1os+eTiU3NaNiWXCvORgNnGIUuY//A7dzxk0UtyzAjxr6uPCsBRAf4GE7w4SPies5SrEjxiqk40Wk39NM/91F99vXX7UD+bb//92hRLuqrvvbDfobq9aZ+9Vc/Zm+EZqutT3zmM/rEpz/txup0PFe5c0Vno7kns3i7MP30a0l6aw49ohcHw74n9PaJ2elp/2DPBomYAALQsEaQgjQYEC6J7+v7HnE+ZnCNRo6G/tGjR/rABz7g9fDn/+yf01/9K39Zd+68aXYyrCPO7Pv376nX64Z/Rv6VmB52U09MWxpR9mCGlt1W08AjH5s8Pwm1YV9pd7rq9DBd3FG72zXwBhMGWVPIYhLLK8WB+nxerdzwn5yee5D45t17Oj450znPyGisl169pf5k5qSSDPSxNg2em3280s7Ojvc0wBJAgGxSadN1rdWplmwsSv/z1DNP693vfrf31jdu39Ynfv3X9eDOHcfk0cTsNFuaDkcanp6ZG448gGcoYsBn1vp321V99Yfer71eTTu9mtaLobSaBAAAo5Fm2exJt6S+suUafVFIAbjaNONsXrPJTJ1G22wS1gbv84RYOwwJ1ysNVksNCkUd3HxWv/GZW7rzqK+v/vDvVrN7oB/6W39bJ8fn6rW7Psegn5FQA3OHxrdUqniADMtpU5+5P4oBhM/oQkG7e/teP+xLI+QAa2l3b083b960TwMvtVwN3yWD7Oy5ROkmzyTiNHe6veR5VDQgBBsAEOr+nXu6tANICod1leosfFVIeF3GnIyUnnJR5dVELzx9WV/1Fe/QasqwGmlVsO1UrhvMfnAy0NmYAXdVM5tmL7SwxJP4Q8BljHnZq9nfeM1lFb7hqz+45uaz8TPNjQIvXEwXOOhTOIOkgsKv0S+AAg8sAUDLS/QTRSqaFYq5k6Ox7t8fqahdrZZMW4EvKfonNuczcrbgIGGyw8+a+PAn6qHWaAv01Q7085mq63nohNczvXDzijogVSCg1Yoe3L/viCEofKNFSY8Gax2NFhpwOCO110iF2ViHNPatHRXGGO5U7PhZaax1NnmoD3zwef2pP/b7dHb6ugqkCbBpz5eqqqJOdUc/9gP/p25//E1d7+ypPi9pOWYyQT011WxJ8cDxSWEeAAAbkOl5TNCYJtJQ4BCJWyZNcyH00Cb8gPKwSExvjLEIAMAEBNZOs1DDIzO7X67q9XJZL68Lul2salRqq7xqqbBiPkIJkjK7vWtEkZ4bcA4sNzkuChJV2YYTMc1gUzQrwMZFQREFJIBq5BisErq30JUC2JhmyILlQMHAJWVNb/bIDITkon3zYDw+uQ/KdIp12hSjmUKePze7w1x8bbRgeeKfWA/bzVdU2fE3m/gnIopqNp/iI4goh0QUiIZbHusfvljTsP3J2wfEk9PGPI3dvjaPNyoBcHypAADbDI38Xr4gEyLcW1w8rorR1BNtFAsmYixZw/5oR1fuCU788bnmAyxWalOALeda9E+1Vy3o7VcP9fROR02K6eG5evWqJ4CYjlbRylXLGs9n9o+YYiQDswa9JyyV1Pg76hFDUdDq9RYAkBz/o6gOOQAvK6b/IQ3JTADLCdJqM+U3mdR47boBi+L1c+7phtMSzZobLOs6gwLHtMiTOBcIob+N4RCeHHJ8mxuK5UL7u10j1DAAAAViApP0hE5tqblRZ2qQp+75nmUmj4vX5PURz11i6RAVV8cANlzg8YAhQokiHv013xdUHgDAudfW1UaxEt87N/VheJNBgJj6xwG6+TyHzoayGeQ6cyoLhcyeiquYPURys+zXmy6wL1FiW/gtpInakxKI7ectX4Mn75K3B3+/3xoDIBD7i4Ihf19/TOZZ2+yAx17HaqUmOfHp3PUMlH3X5y2F90rjQaTtYOqHVtH3P2lKbVroyKMUQUSBn+LQ7Ntienqk1mw/z3kt260eoJ31aPNA9nkACJheQWEkZowrBSV3d3fPrsgUY0zY0MnP6GSdtBJSgLWzzqueco+mC5XrDT+nQ2LJaKo2kbk0gAEmo9nnXNWSqe5CzYr03NNtPf/UVb3zxWdVgT5qxXs0+VmLXFhjwInJUAAjQeUMA7NsfMedcWPH7xTVZso5DVm5pTffOFe/P/eZB8hB80+RiJaZqdtnX3olAGMDAGEQxTjWaxz5Xw2vAO4ZjSUeScTvJck1lNNmQetyVVOiDHkHlbq9TE77I03WVU2KO2ZC0MzjbUDUH42WLT55T0hskBxQYxQrBhK4xjAKqKdUmmq5jqhFa37tqF2MCFbrgGPamK1k/PxkTxMYOBSBW0ezVeAMAtwAr9RpNze1ROxdyUPEjC7qmpFqdQBLaoioI2jkR8ORayGanNgq8PKIyD8i9sz5sFHWhd6dZ2MDsKT9do+YMlzVmWq3qA+rBhpoFJnQ95o9zadL9Ydjwdg4HQz9sY+L/XTi5AT02cDAxK814C4vZiquFyrQSOB54cx4mDo0SQAZmPnxG1AKaQy1DkxH9vNIY4H5ytuolNA4F90sHhzsa3dnx9T0Xq9jQ9ODgz1LJjwx5DrZiymo1pXyWsPBfWeU5/0ugM44I1jPMAF4HSSreOLHHUaCmqLSVlOo5oAgRdUAuLiyc8CBtaVDPF9O8JhMnVZhhoob/Yj2LLGeeNY5C3hfaTqb9cno7P1ceT0EqMGfPVGvXdbf/8ef0st3hjqeDPTdf+yP6l0f/IB+8Vf/hQ6uX9fl6zfcZHzkI7+i+/cemmFBnvoj6PmlskbjsYF9mnfuLV4BNFnUBNSG/eHA9/75t70tgKfVwtcZUIV7yzVl3WE8zjnIn3u9HbPu7LGDoSBspUdHev755z11fePOmzo4ONDdu3f1F/78X9TXfOjDqlXq+pN/8o/bW+HVV16y2eViMdPly4c6Oz3e3JvMRLPRW2IOmkFosBRTwTDnpK5nkh/nu9HxYCOwbqezYKJMZ7GO8TyiZ0jmswGgL81+49+7vR2dnJ5pd//A4N/hlav+8xtv3tVP/8zP6Rd/6Z8n0GTi4zBSg6IGCzAgANCYUAdEChBAU8sZMx6cao9kEDON1r6G165d1SWo6qWSdtodrSYz/djf/btq8Hwv19rv7ahZrVsugSHhbDZ2M7rTJfqzqadvHKpRla4e7qhRpelfOhKwREdr0+3wAvHr46Uyya9U4hpZygSYHQlDnEqj/tCgInvZ2Wjo55aWmXSo8s6+fuPV19XcOdSD07Ha+zfUHy31S7/8UfV6exqcD1RinTtdMA4f9ufs4+LnLkXvGfjj1EtyySzT45rs7sNw2o3nuNEI0+QqXi5jRx7zPD/WF1jWs9isNfZFQFT2xuw18fDuQ/3Dv/cP1Ov0XF+d9fERocesCWlQAaBpNlcLWexqqsu7DX3973ifND9XtTzz3kqsbq1JEkBBD47OdTqaaVWuaVkOkGRK7OdipgkpG7DuZvF7AwD8vm/6hrVpX4V4wS7CmMpywCzXgU5gCuINiHzNvuazvmP2QDCJWqjVuQAcqnU9vD/Qo4dQEy9pPgsdMABAoRgHVbgogszWgkpeHHkqXyjVVK7CJKiFfnE5VxUDmflI1eVYb7t2qINuU8XFzJv6bDzWw6NTox8cpMeTkh4O5+qDKoOIaiRNh+oVi3rm8JoqU7fqztqcE53XWGg4vK/v/wv/ia5f62gw7uvh0UNrBaeDiTRc6d5n7uon/vd/qv1KU91CQxXTDqGxTbUqAgCUtZqbhxAbApuqve2CWk/BAHWQSSWmM56KgOTzFVA8eGp8GEWx5Vga3MOjM1FhVRR+P8NKXbdrFb2igm6RgVlsqbhsiPyfpfXUaUqeJADWm6YJfZ62b7SuqQvx4nbTT3McE0QzBEwRDF1xmG/xaoLeGj0KTVtiAdhU4nNd9HPR7olpoqHm6xPrK9HhXKCYm5CK/DTPS9VKLtC3J/6PTf9TQ3Dx4GVk+gIAiFi4AABgAMAEMBKW8n3ZjB5nEVw44OdD+a2ah02h/0QD8YUa5s/9ty8dAOBJ0CO/1kz7fstrQGNPFKWnYQuDAAYCjP0HAEBUZdFSFsCABAAASSHFYX0UQ39HnFl5OVVlMdFOcW1jwBcu7ak+Hqo+nzkakGKrUi9pNBtrgvyo1tDZOZnzTT9vUD7z1ItnDICQGJygHUP3DyZOLK/QHEcLGywR2tJcSPsjDdLG9dvHxEYOEGwADLssTLloAhNAlYEqT2JT/JUPaAOE4cbNocBh5+lQMrOzMVMCA9YL3HW74fxdLVuPCeU7wAEoiEsfHEgBKMicPrDl1M//h7FTvD7/fwIA8usnmzmiONemVQIUZgCQfYDnE4aB6XEeGV7Q9E1bNP2t4IICeiz0Whop9nkagpAVBdneJpBeBPx/PKPQRwFQtynA3MwMWHhPzXtPAhd9xZPnwudr/n/TIN4Ww+jzPeef9+8TgOTV9IT5YN4r/Tq2QNEMingPZMJPsTedJOdfLhGa+6kbyqwhxaXajW9q/D09SXRB1rwNitKZ4Sz05AMAUBu+Ao8DAAFkxS+mk7A+aBIAe5mgUShB/0ezyOWhcGdCxxSk0+1ZT0txzUSmVI64KTTWOYfaU//FSuejiY3XpqulJgDHXAd3NwkwWZOTvdJidGZ66I2rXb377U/r2RuX1K7xAI4s42PwWc2MB5hzNkukPqEpQ6I23wAArn+T2RlACQUXaynAokJM8VmbTGArZLsXdH7OZAc5Q8jDmLZHIgbTx6AaM3HjOgwwR0xTStbueR+NesGgXbNe9TCE3/b+KBXVaLcdNTddl1Ru9VRqdPTG/Uf62G98SrfunGpR3dFSFXscEO+XbFNTNk6AlAwQxvO12QOLAq1sRbggEAlWqFABUNwhL4DW7ZGU1jCfiGVMcijXFOlJDLPSeARhiLgwTuBbuFOntA9qGjMoIgo6ppQx3WIQgH9Fox0mo6whlmc0X+GazTUIOUSwmWiwaV5pnl12WzoUedluiKlDbKSVUkeKJT16RL75xE0ik3xotZmBwZqf0RCgcWa4g163QpxiNSZ5MFrHQ9UKKzXITV/NbCpdWizVrkrtVk0Dps14rJSlTq+pS5cP3Aj2djs2nLt85ZILfTNde211e217ZVH0Q9Joo3OejgwkGkQw4wBXf9gQuPqfB8AGUIdfjVOvwnQTUGSn23B0qgcxNOxpyGIz5hw/yOmV/GDwAjD0A2A+X6te29FiEgMgGC6sfUA7Xge6fWq7zcNuekhMhz3EWax18uA4olWd4hCstJjyBwfGsgAvnEijoEewOh+iXwAAIABJREFUPpyzpnyoP/cX/o6eevGDah7u6z/6U39cv/SJj2tZr+nmiy+ovbur07NzPXp0okYdmULH4BqAMjFqw8G5GSzj0cDMX/7OTJwU6cdzRtN+fHKso6Mjr5lOp+X1CADAa3HtkEApXqaHAOnMcNNLRF+9YfYIMo9Llw/9NR/72Mf0n/2nf0Zf/v4P6N7d+/qe7/kP9cEPfoUBoL29nvr9M81hIDOdNjuP958ltvlECJd9i9MSy9X7uiU1AZKzZkN2W/VHioFgpcacqlknJSF/3xQFm4BpzgrWO5R0eojwBAlZy/37D3X3zgP9kx//Zzo/PQ9fBDoLswmpC6LOACy5AACCF5bbBN4XDBM+x/K9Ws2eA3t7uzrY21O31dLg9FyX9/b04jPP6Ud+4AfJZtRygsHh0saAmICSAAQw1m5W3Q9W8dRYjHXj6r5eeO6GmjWpXQcYsRWqZY9OXiCRgVkGpxsDSZiIlivAfgsPGlBNIihJsuC8Gc2nflhn64XWtbruj2c6X6z14HSk1+6dOBqx0tzRm3cf2sCTlDoD4Qa8YgPkPlKnAIREk599iOJR2Wb1ItdkwbHekVvC0gFAwlem1WlpskRuGoBanKdVS6Rysg5rNIyVh2bTwMhgz2UttmotXd27qr//f/19/fOPftTf9+DwUKfHZ+qf9dWsNWwSj1cJflmt6kq/53d9lQqrgUoF2Oh1G+1WGh3NFkQcDnTcHzv/bk5ENsME0uFSygzLl+Z/PIbpFF1X4fd/8zevMbGwFVaKgeEhRIeAZmKI4Q8LijcJQj87cxJAubRUrYZ2Ah0nGhsQ9Zru3TnX8dFcjfoVTSdBXTMAkCb9XHQAgNWqHgBAYaAKJjKYuYByO7ZPNvspLWbWApOB+NSlHd083NdyMlStVLTW6fU37hg9X5RbOplWdH8w0xmmXyVotVMVZkPtlsp69uCq1oOlao6EARUZalHmQD/Wd377V+jDX/t+4sU1w5Ss29FystRubUf9N870Q3/tB1UarNRRXTvobREhFuYqVcOBGg2e9VRuImJBWRoAeILEgWJoNt8AAHgdoI9ELxnOqqC1PJZM3aUFtCv+zD1YFrXghtUberNR08uSbhWrOi/UDQCsAADSJNWbdN5VNkJn4viSP0Cem6fJWUxi0AiuNsaAVimAXtaqQbXeljVkcz/+LmtLmZbivO5s1HgIMj0sinYAgHgwtpvfKMUCokRH5YI06YSzxn/z+dn8aAMSPF6OZ81jbriCmvY4AyAbMGYAgGkOLsxxmAUV/V/7FxvLE1/8+UCAL0UA4GKi+uS7iHvyhQAAGnwtU6RLcaklTX1xEbmmblhALuN3kUbPf5to4AU+HwpiUxOj1EvBZsX3ozod6lq9oud7XT3XbqtLHNViatdhMoP604GGgAX1utNEMInxWjbFHzAz8rtp4pnShY4/3enksB2HcG7/ATACGLA3N4VxAgQiGSAYNL4ebl6jgGZv41neZB8kMzDjy+n/TdVMjb+xNzsKJy0uBlGAU0kPzqvmYEQGwMyAyU+9Ula9WjINFOYTBy1nkvccLj9TYdgB0M4SkJeRa16im6Us6kpNav53CgqeU95j1vlbw8/02RNOXMsvTLX851Sc84QxkUGrTaEBZZeYPmKvmk0yhPGHwQgwMrMNwaTJVUiWoolfMgFk9zPonKNygglAgZDXZ25KLiQHwS7IAGJuwrc/frFnOvaKC4nRF/v8z/n3LwAARJWVmB9be1feUz3pY9Kamv2IY7XGI6bJxHFtvABkSi60dssF0mSfezHAMCjrD80a43MxY0JPPw8g+cn9aevPFJgNpt1MmhcLN/5E+oVPQdXJPJxlNMCdblfng4F/nj0DGhja1UxDpDgz9d/PDWa8a0eAwq9awMBMMjTLqZOQuKqpJg9O9KH37ulDX/k+Xb/cU3E5VHE5UL04U70U+n+oo3ZKRvPrrQXWAw7vS7WJjZwzrY3GJFIU+PPSP4ZpS2C04ewMC4AzD1CrVmvCn3Rcm79rMs/iI0UhRSIU3GgkwqDOCH9Wey6LqhbqKiy5b5gkMymehfN+AstO+30t2CeKVRUabS1LNd26c18f+43P6I0HNoEXcu1eq66DXlv7vZb2Ok11m5iElQNwmC3Vn8CikIZzaTBbazhdaEyCyTqSdKgxxpgxci+49lwf9pZ6I/Y0O4KnRiZHffKeie100xlNpBkk1stGYQygxPvlfMe0mXObRpFffB3MRvS50XRFjBtLn+ef5zOiUKseluByHuE/wTxxxrvNAQJw4GdEjFskZNgjhIm/995EIMsAJq9vPbcZlhtr793s8Zgsh3wVV/ZOraw692N0ptJ4qaf2ivrAu17Ue972nK73KjqoDFUvTBzHWW81Ve+0VCY5qV7WCq+EZkPrctFmqYz8KajH84kGMAxmUzXdtIaMJkDdGDJ5Uu94ORrU2M+2/AnTnohWtSmxfmCzMRUmnQA9PmZ5yDdM449axWxB76HxCBnEXrFHpuQAfkCKpE28Zk3P+2EwSjPFfYupihs4x/11utLZuc5Oju2uj6M93xuTWRoZ5Ed2bk9+BjGdnpmmPx/X9fd+5CN657t/u+72T3U8n+jP/pW/pPP1UndOj9Xo9cKjazgx2ICzOc8wzb5TZ2AfITfj+U3aetZh2cOxMKPlFzRqzBBhKt+9e8d1M34TBpur1MEBArBOYK5FukT8mTMGVgHNWwDTyAPO7WHyp//rP6NnnnuHZSZ/4k/8cX37t3+rjo7u22yRONtOh6g8wJ3t2jZFuKVUAPwfIkY7N9Yp/jMxC528lW5YJBBF7oyJARgl2+80mIBmRAGYpUhNmIEPjx6Zcj7CYLfV1mu3bxsQePmVV80A/qkf/xmdHAFunG4ANoDRjVlwPQYsuennGc2pFJzx5+OBQVn6nuvXr+upp58ytZ9lgtM/507/6ETvePY5/U/f/5f1zLXrZgHMRxN120QCAhJj3o6/RMFy8DLyzuVUN69fUqdRVrtR0m6nql6nqlYDw1la/nimC6SzrQoaA3QkU3XAMErIxXTu2EGkK9xf7/Mlnqy1BtORyp2e7o9mOp2t9ZM/98uqdQ+0rnbV2buil1+9HYCupS/x22bKNrGMATfnAiBB9iDJIH4GfDzIShmJHpikQU5OQgK1fuqF57R/eMnyca+18dDPEGAgE/8AjgABGFKtHMvJwASghXj6+flclw8u26DyJ3/yJ/Xqq7e0t3fg9J3z4zOnFFTxglrPVV6P9Xu/5etUXA+1mp+r1aprtlibFYYPAMyy4XRpqdlgPncMYKFSMgAPG9aJEPjkTTAQTADAv/tN37RmUVI5QM2yQQuocCEjZ6cRd2WGwEjTybklABWm/020a1BE43NLpYbefPNUpycLtZtXNB5TLOPqCvKPOQ5UPDRkPCyBkmg9VKMV038YehzwFLem9EF9Gp6rVVzp6k5bz1+7rOXoTJX1Upf39/TyrddM/1+U2zqblfSgP428cDQTpchPvNRs6vrOvoaPztUogw4XtCzMdTY50V6vrNL4RM8/s6ez0bk3pEdH0nvfva8/8b3fp8H9U/3ff/sf6PyNY9XnFe022lrPQbrHKleCkoSLtRdQVJOJvhXFrDezBABgikJhNAcASPmzdublcEAPmACApSUAQesCml5OV5rXm3pQrep2oaRXC2UdFeqaqq4FlMKNli8AADfQiQFgR+ktjnKmPWezCc8/g6sbB7AneiXTgimQ+Hvua27gXYxvjdxcy2W9bspf3fgDJKomh4dnkNta2K1IlELpIls86tLEAki6xAwMbNewjwkCcq8f/s0Xhn6p68lmbpj/5VgYUEY2Uda6Ab4EALxV4/6FJvpRim4BDulFvtXXPO5tsPVu0v353PY7fU7mbqY/Pv55QfG9gPj/lVuYZDpy4cS+/f3fGgDYuvoAAKsEAED/NwjgkNEoqKFemQFQ8O+Ik0w0cPYT4sOIsnI8JrwsXIUXamqh9mKu1myi9127qqfRjjLnGp6adVQGdV6MnQBSxBODrFXEOM5MLmgypUwr2n2b546qM4wI89Q+qOzhOh5xlo7npCFNhoEUlOEdgGlPGP74ucnyE3u9wMAJSU8AXltRgen/Qy+bs92Dvu0JQTICpNkwpd4GeQCXBeeYu/DGOXs+9USx227YC4BDjDVLsZlN+uJQD3f+PEmLwjp7cGzJZjaRhMH04udTiJP/SzPdaretwWUPsONwctT2XXfOMyaoEV1HgUZUEYUKJmpMcNDrQeWkOOPzAgBgK4F6HB8DDMirluuXV12Mpjek/y0fkQioyvvZhQzBxkGJIbA9hX+Slv9WT0ZMBN4CwPsij1F+AqKWjj8FoyIxAbb2BJpwO7Jzj22Au3TxjFYYqn+zUtZ8Erphgx5M92YzF18ULeNh35MWxzAxPcIozgVzrERTJ2m4pjNrgNn7KfbLAF/ZCDDvHamZu3h7sfZZo8TluSGgMKJ5ZEIywyUc1/9RNM78oGLJkUJMFmHX9MdTDfAAgLZbIqenbG0/rWKpWrX2kDfOgMHa5TX3iyJ3rYam+t7f9006bOM+jubzTFoObRxVLsw0Jw40kmv9fqkdOG9hcbmZh7oMvX4Tmxi0W78PS2nKnm45htFO81yrWLf8MsMlObVD6WRPYOpofawbECaMFPzJQTvJjJh2B2tiqTIgAF4HcXPNSmCdGpBz8k7NXggUZUzxh4uVTgdjjWcrVRot582bnZMYAAUospZ8xP3gzGJKNl0BqhQdmXgymOjodKD+CEd7AJiSzcW4HtQXyC+mCwYasut9gJpIm/gde5jlH0iwmEwbi88sici6hr3IR37ROGU2D9ePIjrAO/eRyfAOkzMaekDNeC4owB0PaO07DT+RenxOyKHYX4JwEdr6nEee9QoXoF8CAFKtsnm81nOV1mNLEZZFGnaadCRNkV5Voanqn+pSrazufKL2bKovf/qyvu59v01XmnWNH9zSQW2sanGsZXGtGWdMaaXqTku71y6pfrgvdVsu0AwCwKbBFI6pOk0E5xfNSTliaN08mx4P8wn9P9TlltbrAO4M8BoASU56tEHzoorlhiwm5kExTS0NJBxvEQBMcp7bsFsunAGX1kSbZRRoeLw+qNTTqSUkqRRK3LSL+irOh5h4etJJhONsYgM8surxSUDGQE0Xcl1AMKJbJzo5OlL/eKnK4pp+8id+RXUSeVTQqw8e6Fv+/e/Qc+99jx6NhlphZluvqdHqRPxauWpqN/sM+0nsGyE5htXGLcaLws9c0sHb0G4Je4J0iVqYp06Iqm3azZyhYvbMiDjKGMJlbxnWI+wIaj5YPKzRj3zkI/rhH/4Ru8U/OnqkP/p936tv/dZv1tn5sTEUehpYAIAgngg7rSnAMfaG8KAgeYFpf/xdjvj2z0VOTD1u+n9IgbOEjjeGp06piIHlzO/Xz4SHawFcWkZAahcDwdVKd+7dU4nzdLVyMsZLr7ys1bygn/2nv6CzY2RM514mgGx56EATioSDWj6idivx3CfAj+t65eZNPfPsswZYfIKtV/YgYi/Dd+bK/r4a5Yr++l/+q+o1mh5MltcFmwP2zzAKjKQinmc8MBhU0CtqNdPVwz1VigsDAAe9hi4fdLXfa6rdKKuwmhsMqbW63t8w7jw6OXUN1+vu+Ow6PT6x8SDSFpsBF4o2RZ0t5zo+O1Vjd1+DYkOv3j/WrbsPdDpe6Gy61pWbz+ro5FzT6dzMOFh1DCmDaR1GftQlgFJQ7a2oTLHoAZQkGSt9b9Lys9+F8WNIKjy04fquFgYPO+2WLl26ZPkEUiD8mWD6kKgRUowYhITUiLNsbhP3WqGh+SQkaPz9yy+/oo/9y1/T2cmZzTxXs5ll76TgaT7U7/93vsl73nSMGW/Z+v6oWdmP8FKoengF82vIcIFoeYxFYaHPIv7Usr111H6F7/y2b1vjPOtJkiMtIosZJIoz4fT0xFSD+WykcnGlo6N7pnlgdtNuMSVg0yPapatabUcvvXRXsxmaeNwV65rbJCJMwqyxt4sx6CONHxICqHhhyuCpEptA4t1mile9IB20anr6YEc7VQqHmToVCv253jgea1psqFBt6f5JX0dnfR90VDGdZl377ZbYAsum74cWh4NvzmRuMdZeZaGrezu69+BEzU5LnW5dL730mv7L/+I79dyNq/r1f/4x/dQ//CntVfa17E+1Czq8GKjXlSbTiVTBWLBqt1s2eT8MKQ6Ihw6tT5FJWEbqMSgD+UtRKkyBeFXlFNNBxLkHCjkJYMZrLWtcrOu41NQtlfXauqj70G3Rr6HBtr4lNaLpZ4dJTSD+bhJT8RdNXbiEelN3PieNSyoAjHSleTouwTitu1nBUI3JSIpSS54CS6ObkRHr6ct8YQorNBf+n2tuWmpySw8pQTaaYsqZLJ3fouiOt5S11+kTNlVC/NkMAOrS9Du3EjabKlD4kC1dsSM8uk4KDdYXpkV+CJOu+1+9dd4czZsvzdM9H7gburLLlcckDts/K4rux2UHj/17ZjNs/eVFk56ajw3H71/tXeSvzl8VTdOTE8MwGIoqIgAjH4jBlQ1KmdkcmU6fE6zj+3DYR1OXvoU/BAIe64yWJxdEMRWF/VNbLlTH5Go50wtXDvTMXlctmDezgTfDSpFp41Kj9crOsGV0x9OFOu2eRsOpCkWozdC81mp1OqYvNzttx2qhPSRbmPXhKaXNs9j0IxovtLMXkWURvxNaPgAD9ktrv+0qG1P8RB67mLam6L8oVnOgYEh9Mg3cckthXBSOvzmPmWbR0ySaZtgPZUyGoGdj0MV0hMz4LMlJAGTaT/h5NB8YbVEsOaM3TSSdNe+c2XyY8fzTqEScoJ+n1Fi62EsRcrzXRqsZU580tePzas2GEfnIrg0QJLKsYz1HEbZIEocAl7NZkdeA3W+DIpxNDI1f2n06imAoxXbTzuyix65r7F38CoAgNeJbz0xEkyU2S4oyzZ/HxzmNbwZK0/cGBOW1G/zwJ/sbX3yf/P1phpSazgSg8r7CzC/ABRp99j6kUkz22RPNmGLKCe0SA0wbhEXcrqeJrDE+fzrzfsXX0sCi37XxKi7206kLRKaQ3E8qZwpPfvmZoznDRNHJDlFw+Gy1V0OYgFH0TxcTe/+EDhjJGTFBKebM1OAw0rSnhuP5Qq/JuXY+HKjcbHj6ytua8dbWFRci1szPZzbNxSq8WpqZukj01MGe9IH3v6gPvOMFNfojVVzEIAmCPQSQiGsxv5darOeOw+J+QAM/OLhkaQK3Hfr4aX9geUJM/KKRtZHxGioxPzvUnjbaSok7JCx4ykNZT4qC1x/smpj8xxEalF+mkVGTxIQ709tt9AYNexExsl7/ZsmFk7SbADt/U/iHDA3JQMy+Yt/z3sdh7+lhyDoy/TTO46IGw3FcfxyhlyudD8Y6Oe87unA8LWhZ3NHp2dT+CzAwLUsYAMisncJg02GoxPhJzOeash+k5pt9jSz2kD0xoEi7WEo3CFZUnPfbIF0G2iwXiBL7QgKTnqF8ZGTGjq+3TYbTtWdPhRlSLrpGxAsDU7ZOo+GPLfYuABgnRUV9wR4d9WQU4LBW6siM8GgoF7Wg6C7BOAnAtVmUmrOx2sO+nikW9N5eVy9WyzqYTXWwXqvbqGpSXql7dU/tyz1ppyb1+CKa+RPdHzzSulFU52BXO4eXKHJNScbXqthoSS2Ms8NbiYhaDPgAvKiVuJ40j7xO8rq540giAHWnw2HUirWKygCt3uvCqBiAK0iPRYNb6xkNR2Ke4K/hs8aIWCr62FNDL24TVfZxGuq8d6UEEXfW7IWe/sfzwfSJ5247BtLhnb6HcQfH52ca9geWFbRb7WAJDYZmPuDjtS4c6v/42z+u8+ORxoOlPvAVX6PjwVSzel3Pffn7dVxa6v5sqOP5WAfXrmpnd1+VUlXNSl21QtnabBhLNPzBgErmlK6Jij47gnkXhrNmq7BWAXeIXBsDKl4AsTlxJ9ZoxEjiKwbLh8QS6oQHDx7pV3/11/TzP/Ozmg0YZhb03d/9B/V1X/+1Po+X9lyYmtU8M8CcZyxBoY/f1N3UtTTrsO/wuqBZj0FafmbsRVADCJvbkJDaA5DdUbv5vWVDbXsBIKukPsXjgqQSvNZCNpC/L2uM1Iv++Ug/8eP/TG/cvuNnAwo/e2SZKMJm0+An9xZpH0A516+70zV7Arr5jRtPOUWBswLAEQ8TUgy6zbou7exor9vRj/3oj+rNW6+pf3KiTr1pSv18AsmcaX/LSRWWFFlSHElP0RIwNMbfZa16aaVeq6xOvaROtairBzu6crBn87xJcakzUi+GI19TznsnCk3nYahpaSGRlPh0EHEYPRxrYlas6nRV193zsT71yi2o6FK9pWqzbXk4e/d8PPNw1YIg+88tfd65/yGJLfUPmb0cTJSLIZdZUUnO4T3ZfmoxiODf6Blx8Of75fQXDPWvXLuig0sHunr1qhnW1F32vGKoQ2/tQQz+ajzTmLnHa2NAcPzwkT7x8Y/rk7/+67p5+VDL6VjF5UwHvZZeeOa6nr5x2Wt2ND5TqQaDm56zaHnNkgYS9utSZobhHQNIP8L4djI1MIA0jD2fa174vd/wDetMXY8MVeoTHqqY5J2eHqvZpMFlE1vo5Pihmo1qOFQ3yCYeulit1XdVre7oM599U7MZl5uiMlykc5O1cacE9Us1Vatd9+FsnV5qmqKIDJSQxVZeLXXQquvpg572Kis111N1yys7Gr5+NNa0ULUZ4El/ZE0ELTU3qN1sqFFBHxnUWveOTEb4vmTBLqbaKczVJb1giPFPTWtN1R/e0+/4He/S7/7Gr9Xx3fv6Rz/6j7Tul9QrtdUtVzQ4uqde2yCw5sW6ipWGaYeADhjCUGDwZx5+50bSiDr6B/w73JFdEFhfbwWM/Qk8iS/GAbbMkVl82xXIXUPnxYZeL+AFUNRrGErUGiouY8IaTVZavD5oo4A2DfRiPW/odlHXotXBQTmKm2jNcmMWGmkQZBB1Rx0l9NNTS1zBQWJ5EEzHS02eI6hiIVM0gULb1JFJWwIlTIdzsYTmNZCx3OhHvvLWZM2cwUQi3gID8kPqv+Js2wICPGNk00SbbACgbKqZjdJMj0V3S6RlFEO/lV9PTsz9urbvRbrOn9tYp5/6xIT/ydfyhRgIufl50hfhN/t+LmCJeBcZW3nMcyFJM/L3DMfXAAV8MKfGaPtnZtaGS5WtxvStXle8hi0afSrSAQFgA1SXU/XK0s1eU88edLVTXqs47qu4mFgPPy8yRYj8Zg75YoGpM2wmnKaZ5FVNn/MUYb1Sb3dX5/0zH5YYRZWh5XpPiEl/UKWYpMUaskM+0zBeZzEiPJH2GDB1QRb7yWMPWW5S0+J4ksWyKaANvs2tM/RUPR0qMV0I3ayzc7kWpbWatYrapAJQODr0mWaQvTiZCJrIEEUgzU94C3BgRtEdB3NEfQV1JbT7zidOSLfvbUoycRNskGZtCiXMMMcEpmg73LZBwKGWBuMg1kRu/kMKFfS9MDeKPSlP5zkMAZ23Xcg26z09Fy5osxQpU+q3mvHs35ETAtKL2Cw14owiVgnPmYKBycxKoLEYDkIjaR1p8j/hZ+aJEmtm85rTz820QDOuUKWk5AIKCx/wjjCEZjdVuxFnw3Q0dCY0xfcmhovnBxpscoumKGTP5L3YvAvKNWtxihlZzbpdlhQ/j3tRqWLeiItxsKgi8SGKaZv3bhJ9uNNRtPI4Z28XJjCj2SjMa5maOc2GNcH+zX0q2UejXKv7TGXaSVWArw1FOFMFnIYbna6bIrLSmS7g9k1RvKBmWE1ULy20mp7qUlf60Je/qHc8f0WN8ko1AL4pTD38AWgIV1oxbQW/KHBWAs7RKEU2NaBtu9XxR64TADtgHOvRjvJQ3gE8aAhZ16WSDdmi3Q72Eb4K4QLFe1lrzrXP6RiJyeP1lqaRBmZMl75Y134yzQxaqFqDQh/gSsS+hXdSTJR4csKAKyQuMeDA5CzWeRRuPBYxcY/3AHhJ7YS8YkFqwHimk7Oh3cDJoQcUoLGB+HQ+AUSDDQTDrQlBXzNGaoWKPVJu37mnarOhUr2udTlR2BczNyLDyVSlCswfBs+RHMBZzm9OZfY/9lYDFRt5TuzXwXgKspehj6DCbZ67/H/2l9ryycnO33F2oCADsJmrXq1oNhyqXa9rPh6pCZsLHTs1BxR29P25+LcJa8RGM+KydIu6iXpkOdd0PlFpvVRLK+2uF7pWlF6olvWORk0v1iq6vJqr1j/XZDjSrNXWHOCgMNOsOFVtr6b9m3vq3tiVegRPT3U+G/r7Njpt7V65Iu3sRhO4nMmLmivXaIYLo6kn1Mtz76sYDM6RC0zGwTby2ou1W2nUNERr7sSKYGT5GbXEBxCyYgZOtlCJQij9ju072Ame3KYrnnwbwqcpsa8SI6XIZJd92sMfb6YhoTJ+SE0ev23Qls4LPyvsb6B73O4Z0g6kC1WdPhpo59IL+pt/44c1OpqoWd7RS59+U+953wd17cV36q//0A/qG77r35P2OmpfP9TKMpBo7kKzsXSkt00Gk3eJJXKZpm7ALYBpihO/wwuMwOsV4/F46wkIToa7GZDG86PT6Xk4QFOETI1n9Jd/6Vf0Qz/wA7qy09NyNtEf/EPfqa/7ug9rvsDoPJgqAKzRB+WLzVoOG9J4djmD516fAIN2gvfjEeAd14lawcBAprETSwgoR+1PDe2ha9y/PMSKvLn4u825yrOSZEU8qwADw8FEP/p3fkx37tz3hQEIBbwF0IfRx+cwja412BtqanWa2tnt+pxjyMuZsJxi9Dq179Dl/V0d7u1ocHKkj3/0o/rEr/2aGpWyQVtiDmvlimqAUimmNORC8V42AKLBgIJg9hJj3CDZBUZnragaCWzFlS7vdnXt8oFqtZJqXRzsh97PeA/2nPD5Ntd0Mt3EOnKecp5xl1kTdeIhBhyxAAAgAElEQVQ5qy2Nqz197LO39PLt1zWiLitXdPn6TQOir7z0qna7u04UQBLHeRp9BhG14XexGE0M0MctCDPji19JWpNkX9krIOqXqIvwXsAIkWvOecz34DyFAUA/yT5FHOqNp27q8PKhWu2m30OY0i5C7p3kj5bvIb1cLHX04L4e3bur3/jYr7n/JUy7Xa/o6sGuruFR0mmrVEbujvljnE8w9liupJJQ+5ohV6pqMJkZADgfT3Q2HjtCkbP8rN9X4Tu+9festwsz0IzpjKkAujgcA8emGjDhXszHGvRPPYlCi9qsg8wOrP+oN/ZULnf1qU/f1nzOxa27CEe3kQEA6DkuclZQWAMVwVyFV+1JaHrQfDMcD8ONI+t1qkvtpp7a72q3slJbM7WsxirozZOJhkTx4Uo5BuGOyZxprdwAKBpMuhMN1zQdCkFrxGbq4M1LnnGl7YUxHJ2o0+VQOtN/9Z//ERXmS/3MP/5p3f7EHV1q7YsjdnB8T91mLJrJqqRSlSIjNk/0umgBoXHy/uw2byoxE0WH0tqoh42JKU5MJgx3RCGHBACNXGoeMIgtrAMAGJQaeqNQ1a1CUbcqZacDFFZBHds0g09MjDkIeKG5ucgNam74HFuUCmw3//4vGrJMFbRWmMbB+l/oRKQ+YLpT0QxkNm5wOo/yV8d43lRWXKqNMGaaaYqdCi5E/KTc+Oe9dquc8IOZXtvjAEEqRL4IAABFBwDADVECADC9+lIAAPJ0/UnU8a2a5Sf/7t8GAJBZAJaZ2NQrAUdPrLv8fthkP9+vuKfBTtnmHbAeyzABeHbnY5VnQ+3XS3rmoKfrvZaaIMurueo0u3iFFIvh3r1aOZIMUzImXzQuxOcAYEH/63S6jpPCiMXMpm5P5+OpCs6ARTsaWb1hVsYEhkkOkZ8pbR7KP42IN25o7NC5KApCq/7Y0ZGdthOr4vF/TSWFtaLoGKHVQ2sOIME+Ii6wV5YDrBag2EvvLe1mXa1G1X/PPWhW2ZEuimw72DrXtuzDBybARXGepvOm8odswJPDpOt3AbMFAOQ/s3d4ipAAAA47/x0mQWRp28PgwkgnyxE8/fI+GMyhzZpIYIEpgPVIn7mQCoRZYVSbScKQa91ksJS/F98PtlGO3stNyWYvWa119OiRTXgoiHjNTBXYd9EBMlkYY9KE3j3RJGkmc/Mf/U0CJNO+9Nh9hhKe9PJ+LUyykzEVtHr2u73dHev5mWri6G8AAPmGjeyC7s9SoeHP1P7scp+LQApmCiMOePZy9LHBACi7AY4CPr6HC2l7JwD+BiAQ4G6cpwDSs+kstNYA/eFeFdRWr2fYB4BFACJVPTo+dZIGzxM6/ymFKywZn2kFm9qdnBMFJ0+WuGIMCXCz77Wrmo9OhTDgQ+9/Xh/6sneqhIxwcOxsY+L7Wg3WRUynvPYMCF3ExqLpxaOAa+AccqY5jiYmOoxnBhCJywpjsaRGu+Pim+fdzDTLi7aYHMZng8Vk4K5Y3ThC+/nL4Hnynom/iohOx4SlZsWFHhTSassNfDT/6ZTKLKncRCWaNWuc6x5U+Phc3lMASERxSuMJOniuZl3FUlN375w6rpCowtGYKRPrE/lkWSu8lerheUQ9gdZ6MBhrytSYzwFEwA16tXYMI0kMMABs/GnqP/tiGKMa1Nz4NAQ9m+IUGcdWP/LYACGa1QAW/Xg8joan7TDeZ/x77G8ZAIy1CvV7aVCMYQHxaTBe8D7hwmL+xT5GvQFV3AMSJythfEicYjyhsGJg45RXUo3pfqms/WpJxbNjve/mVb2431FtcKzC2UN1VlM18HKaQsMF5IQ+myQR1DN0Q9WSVtWiWgc9tQ53VD/oalqc63h8rmlhqfZuV/XDjtrP7WlcmMe6AxCuNyVkkzyrxZKncAAX2dzQDWxy04d1Uy6Urft3c7Mxm4uhCGcADbLPhPRMIB2zWR/srFIlJCto5j0dDRD2sV9Q051OEVPP7T24UqlrMWeBhwbd8jxTnBNY5qlkpD31z84DMyjgR9NUrdbQowdnarWu2Pj7b/6NH7Tpt9TWcy/+Nj31wrt0Npvpn/ziz+nmi2/Tb//636mTlKkOYF2hSakUdLoeaIlp9wZQSkCbPchSo5wA2qy9DqO9iMkkWSRUqRfjjMwC4LnHw6TeaGlOEtd07toVliDRhP/zX/vrutTbsQnrf/x9f0Tf/M3fqOGobxBguSRuMgHnqS8JtmNKNPJHEi2QHyRmXwIpsgSB1wiw50kzIKUTFKI38XAQg092TGucwrjbUY2pseZzwlwzpv9zgzExAWeiPx0t9f/+i0/r0b0TDySyiSK1BAATDAAqF2oAzOuqdZhbQ81gK9ttn+i5jgGSermk44cP9NKnPqHXXvqshicnliIVV0vtEFlYqUa6BKALkhcGIcj+ytUwCOeeeA2GLDmGvTMPKoATvd9bsoPmfVc3rhyq06hpD4kN0qkM7qeYVuJPhzZQDGkFe3vuAQIsXWqikq6/4336iZ//RT04PdFosdBgvtCV6zd06fCKPvXJz2i3s+sUAIaQXF/vwTTfTvnAbH4Zsjfv3RcsQoOcaUBisDKtgTy8sdWuJRcxvQ9ZTyTJWV7ASimVbBTIPcjpSaQZHF45NDNgd3/XjAY/u6z1FLM+m0zVx7Ty5ERvvHrLCVjLKSDM3CDAXq+jTqvlWNCr1/fDA4Uz3b0WQ6FIZGHYfT4caQLQ5l51qT6Gj4y5Fwud9QcqfONXf3DNxbS+1WYBFAc49seBt7/fU4VYjPlE41Ff0/FAdZv+kWEJUti32QEAQKHQ0ic/9bqWSzJjiVy7AABA0nIcDxexBmINRS+bgiWqehR3keXNxujIyOlEV3e7utptaLe8Uq+Mqyv0yJIeDRfOPlS5pjFfg6N0KQokUGUm3AAAptq7sIxW3SA5qC4RQsulet1LPpiXKzInC3rt9Yf6b//sH1CzXNatT76iX/35j6s6L6mB1ng1VbcpnZ0NNFsVVXYRHsipXUNXCxd/bNKmIzruDv2/PP1HO2xcw/rglM2apg/2VeOQSHs5kupo8usalhq6V6zp9UJJt8pFkYC8EgVM6H2DVbG9iHPedOh+PLXYNusDYeTrtihU2wWvJ+npgA3kLLRVbhjsaFryZMGe71mHazQ6sWbTwWzqTdKuhvYmFXtGxOFEXBQFuYrI7yODUzm6KsDurXbKaPUXZgBsAwB+r7AyoMekXOrfTLP9+T7nt8oAMHSzxXrY/v+Loumtf/q/SQBg08BlZkqa0G4zAJ5sgnNR+PkggAu2SaxeJAH+Gss5QgpQnE/UwCCQom0105VeS09f2tNOq67aYqYqUyOkNvgBVMo6OT832IPuyQ38eq2zwUA3n3pGd+6Q7bur/vnAm26t2XJRYgdaA4MUw1H4elKC8QxFpiUCAQrwMQAAmhUmj5nCe0Edy2t382byxDqXxJtpDXssFLcwXLMOMDl0+zzBWZpCjwiqLSlAqwELoOzpWAsHsQ2AlxrmTZOycnwWh1TEA2VJDWBeAHqeNiXj0pj2pz1kE+EXzY1Nm2hwoRqmKC5MNUfQ0jexgPEGrXm3y3pFo+Ew6Q9pVmPy5ALO1xw8NKYRMb3OhojBBuPn8rMySOZCIwEJWbNHjFL2DMjrzI1keq9jDKBSQgI/A1d4PtJQk3dOUZbf/3bjb3CL/RHNXnotpp2m/TMkVkzwQ8LD32dJkU3PKhGfWuF90uhPieEahwSAs5b3DDji7j993w3VPN6RJwLlsg/3aqXqXGT2UgpjgxiVcqKFXkww4vmJZj/MfBMl3ROUkOAFGMwwkWl7MM/y9JHJJYUy0haSUyggnJyCwzaMLktfwi9jsSqqP1qpaSr0XP3zY2k1Vq/NpGip5WSk97/rKX3Zu19Qq7zS+PRIe+2GakVpOuirWFmo3GHWNgmzWKeBkD+O/CVYZUyBGtCrpwsXuEyr0P5OJzODR+Pp0B8zawUKaRRiazHx5OudcuGuJuDmHMsV9ls8A3l/vYi1zF4lfF+DE8kk2eyZxFgjSmmFix9Rp4n1k9enDb3WGC5RwAcjLxqX8MxAXmNgZiUNadqnsAlorNrqD6Z65eXbeu31uyqXWvjAaTplD2J/qKpUpG4K+nZ/eqzdSz3t7u6rjAeDwciipnOa5JUlEnitAAJgtDXjvZjizz5HKgLPJRFlCzcYAJ6O4nLKSNr3kuxvUyQnenZohsN3aPv9X+z3YUJ8ARAk89S0x5g+TaGaDBv5aH8BGE+WH6W1ZlZiALKsO/bkwXhs8HFVJxVBKq8KqqukxrqonXJVV1ttXW009OLhnjrLqYrnj7Q4vqvOeqqrvYZqhblm52O1HaZ9EYuFVBcGBRTZFdGQOx2dzYcaF+eq77e1e+NAtd2mRsuJjqYnql6pikTrvUuX1Oz21NjZk/b2Aw1hLfINmZJSdMMOSkaqBrqWBTUq3ciapQni3phBhCwp2KGOhkQvvQBcDIDR/+7BUlGHN56NBj7tP3lKmg1hxxMkJOEXYz8A7mWa2HpaKIZIASDHICYBAQl0sE8SZoRopQsFDR481Onxqfb3D9So9KRhXae3T/Tf/Hc/6EDqQrOgwaKoRbmuWqdn6cSNZ57R7/6Wb9Frt98wW208BpBYqtCoaNUraV4Osz43WmlvCq/dlD6VQE1r5c1UClCTs4phmQ2tU2rBk7GunFc0ut4LedbXUrvd1auv3NIP/60fcR/CGfI93/OH9PVf/2GdnpI2sFS9Ufa5nGOeAxyEXeX2PGQ7BQBsHvzMEvDum/CuXBPHXoTbP3tBC6Pc8dhUd/bSPrGTVosl2VtikGbWnNNIYCrhzUYvEY7C0cDP1jq+P9LRgzN78PCLJhC2gc+60cg9Fm3P/v6OjTgHgzP/2ZPoVVG3Xr+vN2/f1asvfdYAAGzDJmlD8AMAPZdIqZseUE6dLsEgIqS0IUnDXK+gIkOABLaa6eSkmvDY4ne9yk4bUYCHAADXrqhH/DPStByLyOCnil9ES7ALzebiDMDQbjo1AA3YQ10BkIN76tl0qf/nF35ZU65RAUZUDHTe/Z7f5r391kuvGgAImUns82Z6GgBYqgBrJwrRDQs57rXz0KOfsnljlr9GgkMABGs1mxhRT+PebA0t3SdRj56derjA0AQvhsyq9NyruFa727JBIAkZrAlMazHgdP0zm+sRcfeDgYZnJ1rjgcHQvEqyD6aaM42GffUAFS5d0v7uviNHqUkABgHPSZ9gv6RMnSznOh8PLVPiLDg7P1fhfc8/ZQDABU/WQ9sQsOyDtdtpqoyxxHKms9MjxwGCPDSbDZWLIEIjm0ZU6z2t1w0zANbrugGAIvoyb1QBLrjBTpQYFhFFJVOTQB2Z/MRDw+FD9A7GRBwIQONPX97XTrWgbnGhAx7Oxdj/Nl6WHH1ALM4Ep9Ei0zzMf8bOsSwSEZSygeNmhmYZt2I25/JirNJqpW73wPTQZqus6fREx0cDffcf+J16282b6j881Ud/9l9o8LCvOnmrpmMU1D/vW71fqeI0HLRCQAcWBhsnExpytSmkmKBgygPwELm+Ye5hww5aeLT8bM4UZRtvtbXKHPrQjtY1jQp1Pao0dKdU1q3CWg9w/C3UHAuUf2W9f6Ze56YsF8SB/KEbC4p+UOcvFncGO6MRiJz0C2Hz440odVM4QQcokAscf1Z6YDzZTMU4C9Ngk39+ZDVjcpYb2Sen4G4E84R5iyl80WAx0YLKtP6CEoByreqm0HSyxCpxIZ6MkP5/ACB2xreSAFwIQ+IqZQlANmr6/BKA+PzHmuEnLnTsu3nfCRZAzmeNe7pSaTVXk4n2fKz1uK9Waa0bB7u6ur+r/XJJveFQO2WiAacqVcs6G5yp2qzpdAQ4t1R3dzcos9OZet099QdjXbt2Q6/duq0mU5sSeqmg/4dSP0p/F8EsfShwbnyC2keRnA3RzADgYc0xoNsslvxeUz2Qr4Pf8yYWLtyiI1s6aPhuMJIGM6iYILpMisItgY8cAOjvWpgroVvOSRkJiY/HL/b0ZqsVdDSodWnCH28l6G0cfnl6nw+7DALwZw4u9gunA+DrwT0x5XrpFAZ7J2xN/zODIE9rMBRk+p4NAaNJLgQoUAEMXVlDZxAvx39hMJb2Cc6IDdskUSX9b+k3DIDtX3mvyZTY0MZG0ZgBUIMU1hCzHwQlN9+XbaYUf8fhbRPIFM+1AVKTDwZURNrI+N4LG+liWMSZyHnmnGfuR5IdYeLHz6TRZrpXsaww+2wEtTwiXONdYYDEuQTziqbXAACMlmTwFf4U0exnjmw0/9HkO+85Rd/ZXyCBuNayF4saTCd5PusiBwopUppITsHsDJCB54HGMHTE7Pem2S/WajZ2dHxEXTDWTrei4mqgwnKkF57Z01e+70U9dWVHb77yaXVrFV3Z29P49Fyr6cz50svyQuflc1OvzfbAOI5JLrWAjYALbhSIlwS8YJJH7KcnekzKqnUN5wunEzCEcCe/JOJo4mvK5Cv/ypp7zl7O4pjZ0eURw7vFQLOGNcXkbUbaoUGO/exitZl1kdjX8ejzPYPG7VuY6MfcAyaQwT7FGZ/6BuPFlSqlrirlhu/n7Tdu67MvvaTjk4kZ5TAqmBBBJaXe4lluNIneCnkPUgHo/0z8Hz48shb46Jj4MnxKChpPFy6o1+xTBgFWbqBppCl/+BxRP6xgAIQPVEic4qNfJ0X3Fjgbhr5RGNPAVzxEiOuSY0YDqEv7f6qK449bbICtvw8MLJhcXLgMVjJu5HXZvJCvBrDEV2QtNwTni5nmLQyRrWFwMV+er9RYSXulii5VKtpdr/T8blfPd1vqLSaq9E/UmI3ULspTSYxnKUGxImLwXykhSQVQYsBR1smgrxIs1XpJ08Jck8JUxUZZ3f2eWntNzYtDTZYjG90Ru1VsNdS9clm13Z6qVy7Jk6I6OZYkQaycLMD/O3eLEfCsonKhsjGRdi2cIhNpoGhCeY3UidTg1MsLJvr4dC3WenjvSK1mJzLKO23vazG4SVxOm7jG/Uq9ZdSZ3nM4T2L/CRQs+9Nnb5XMaqI+L6rW7Wk9mdpBH0ZA/7UzlT671NmdiT7yidt6uJAeEglZr2jV6uje6bmn3Fev39B3fOd3BmBx6YoGw4nTNdC3vfHwjpMobLaWptvZ/+ri4U2AqJNkQ55jVuuatAtiHLdZJYGcBsMmUiScSEEsJXW4oyqbdlv/4f/t76jV3TFA8r3f+4f1NV/zVTo5eeRh53KFNHapdpPhXpgtO63G5oQhP4naJQzjWLtu+pJhqJc3z4bp/yuzmDDIpcEjQYUzAqk1EerZw8GjhFTv5vPNn2dp4twMvJzEY1BgAWMI871JAJ1Z3pXYZLPJRIeXDvTo4X1NRn3HLT58cFdnZyc6OTnWnTfuq1nb1XpeiMSZ1TJc55HcICbi/HcTADhBOg1s4RQX6fe/VLUNEBLyJRIeAFvslVKpbuJCSUvD5whJAGBJr9fRpYM9NUli0VoNR+fVfbYgS3pwfKx7Dx/qpN/3kAbvEv7ecqTEponvX1Wn0dW9+w+0tiHfSotCUefDoZ555lnduHZDo/OBZqOpm2hkOEgV3AYyFKEnG83CAyH3QJv93RD8xYZvdkcyS8/nK7WDn9UAsNzrwGRKCSfcNwYwNghF5uZeOEBNQGCuS7PFABfgL62XUslyPwPgIiaynryD5n5WScBjv2R4AEBw5dJlzcaTiEgl0hTjeST5tZqqtYrPDH4qfiNIoifzabCokJEQEfneZ6+vc8QVqKQ1pJWSKZ/NFtMlNCxsEHMdPbpvh0eM7nrdttYrsrlnqoEuVjparWr6zGfvqFBoGADgaAjHedDNMD+I4qtiGomnG44diQPDLsfJzAhqqqOkimU1ykW97eZ1ladD1ZcjXd9pWQcMbUyVhh6e9O18CwCAWoLJ9AjqD804rrqpyIsiPCLCmMgDAJAzDC2z29l1odXt1HV8/KZKxZne/fYb+rZv+kZNzof65L/8pG5/9jU1iqFVqxWh55YM8GLQFFSpha9FPtC46KB+IFlEHDJBAZnnMM6u42gceVWlCGIIAIChH5058IKz1PmLskaq6qza1P1yRa+tV7q7WGtcaiJiSPSVWLAu6JN+F7qL3aVzBnhCWXOhucIuOC3oPG3PgZkZlc3ofm4B42GJhskmUeWLiR/Uk4umLyLGMjBwMdWP6V6gXBRrKWItmRYCFOT4wPw1+bncGNKlgiKQ8t8cAOAJH+/VRlxxiFhX9Vv49VtlAHypSwCeBACelADkadqT0/8N8LSZfr8FDyAd1EHhC2aOC3X2g5QCYfbOcqYq4FphZe0/0oBLO109u9PVc+WyegUQcnxL0H/iegv1Eo3sTN3dHR2dnKnd5eO5dvYO3URQPDu7vobOFgZUrARPmVIUIMipZS5MfZMngI29PEEJR3Q0gY6USQXJZgCQ1lTqCzblb2jHcnHMkRKmSxS9dv1lMmhGDM8NWvCZ9xmMAL3ZELlTKhkA6BJb5WibKBxcPLi4iz2X18T7o9EGNc9U/A2ybcPAmFRH85+mFllvyV6dnPzNAHAGN7THsosRGhEXl5sCMxpPg7kJFORrONwzABAJMwEAOMVgSVHD5Df0nlnzaJAyTectIcp7Q2qQzSSygea2eCTtUAkouAA/Q1awLVPwiuOsmTF9jmtlMCPfm7Ru2dvyZCqDA7mV4X2EQ/qFY7XPMce7xlSHGCm8TyieYEExqXOEo+PquJ/BCDBIQYNDEQcV0F4AIQYANLEx0gwJFTnqgNRTN3fQ+2aecIWRmN+Hr1dQGmlC43LExwstd7BuiOBkj/bnMm2hMeXnUOwCSKHZJbkAX4DUPNoLw0aGS8oCtetVVYozVYoT3bzS0Xvefl1PXe2oUZzq9su/oXe/7VlVViud3H+gZqWhWqmq6XCiZWWlWWepeXGeknDkKCmKzuwpw1TJHmlc40pVZ8OxKo2mwadVpaH63lV1dvdd0Il7OTxT/+RIc5iKSC1syhvOz6bqMyFPxqN4GpVo6DyD23Jp2ZJNxPMadUP+eNHaOq83DTf4HhRnTHkwdUSeQIzyOCTXAPk2OqPgX3liN50s9dnP3LaWFwdton96Oz1ncx8eHqjdaZjhYDISVhjCwRkjTqLOqDeQsDDd7diPhCJ8NltqOJrq0dGZHp2c6c7d+xbaAd7gAO1XaaYR3iXsF8gLYxjBPhx0/+RaTryaXeQzM4j3l1MRbF+lamIRev/xECfbcSaVbHo+L87tBAIksBSAAYYSDS0meU7NAHSlIeHZI/PdLCxsIQvhGcB7wdEdp31kRmmoY5ow74MEkuVKLSZ086W6C+lmXXrXwYHevrejXR7O/rlWwzO1YaLbd6ag0rqkEutjvrLEhPOht7vjwnlRWGm8nGm0mmpehNMNC1JajBZqt6XLN6+q0GpoVSloVFzq4WSgSVW69vZnVOjW1TjsqXLQlToNfqCn+pGg0JOKtQBHNv4UaVCSaNTMwNhTcnrCZqVys6oNaTjW4PRUp2fnZmnRTFP41xt1G86FmWnsDQa3ch5hGlqlDiheQ7hJp/83nUvr+Vzn531PKKvdnhfj2Z07+tRP/Zqmv/BAnVlXxyvpo68+0gMy6lFXgL21Ws4jPzobaPdgVw9PTrVzcKhmp6vdS5d1ePmqrl25HhPdes1u6py3XG+/xuS8HnGUAIPMdMMQ0i1JYa3xAgZa1LfZ3yYnzOS6lbOGmtJsLYCMak2f/OQn9YM/9CM67o/U6fX0Xd/1H+grP/BlBlsYcCIBwDeMpjEsc9z2hzeDm/zYD9gjub7IMvg5MAq2a2AzklLPYx8AegaYLk5uYJ2NfC7YEyCdm3w+5yS/oYzzb+PpxJR4zoIMZNMQ37v/yD4t/fNzDySJbR/ysT9w4/jo/j3NpiOzatgiC+uFBw5cG2L2ijOM8Ipm4tR4D/aI4BmiwZypi/EjwMMS6RkMDCLcEwBTXGksgByGR7iY8W+RXsZeR2+Q1xy1DfvbjFquXvXUm75sjcSFeio/45x/9u8qagXTjcaZ555nPDGAACeZuK9mS1WWa3U7PdPaTwcD1bsd69u5lt12V297+jk3yBkAoE6k1oPhbpnchO8eAH6AZpsKwP+TU4Z8xnM+J7wsaoFgfW8D6/y7E3Qs6Vl7fYQfRKqTnICSa2Ekp+MYO5n9iFl5JZIDkjGs/UIqZacAwS53LUETzxoqlDQ8H4cRPAAE53UCU+O644s19mQPDwgGQQCPeOrAlnUt9u6nLhsASGdcoFnl0I4CADD9xyke9ObB/TuqYupQkmkHq8VYtSoGVawANJZ1vfzKPZVKLRULFNaxlYTzYZgBxpQHLXaKknGhk6bNTgkI91zHc6VIkN12S+987hlNjh6oMDzRM4c7Wg/PTVGpNzt6eHzq5p9eFgkABzwHLFMB9BMBAMSiCOpO5Hc78qIMtWWone6uC0GKAqYZzTqo8kh/+Lv/gOrFso7uPNDP/tOfVqPc0GI8VRF0BwfX6dQPDZpPbgo3y8UdaBoRTxSxTMyYZtghlM0tFsWcGJRUmJUMcScndTwArIuS0bii7XKLmqiifrWh40pVt1crvTlfa1DtalIIk6TQU6fmP9GkbMJox/B46HNsnBcnTATMEDwhimsfWswLJ3d/ntdrjpwLulX8vOTCn4r9KPqhAkVuMo2cHW4zAJEegvwQxZgktG/+fi7u46OvxZbb5mayt0XFiUYp2sYvZAKYGQAusDkIEgDA9/y3DQDkSfrnwyCebKy3P+/fhAQgAwAZDPpcAGDrVTyhg8+v9aJFexIEiAY4mEfBzDE4lopt3193RDN7AjTKBRUWU61mE7WYKDZqeqFZ034FbTwmaSOGKyqug/WDky6IL/FD/dFEDUCAs6FlOKRyQCPjc2KzzCacMTExQyfsnVxw2hcgxQJStHoiyD4CfTIxANwobrX3uVGMiUZ8fUwXE+06aS0d/VMqGbEtc2xDBsUAACAASURBVEon+iUFH5s9TvEMgnxgsq8Ui6Z60Xi1ysipEsUTbTY09ZxDnqLOQp8WDTaNZEQWxWtBU5oLpQtqfrAQMhPAlHmQ6HSoeQI9iyg4PsfPfGYXZOp8YgTxvjPwkJv2zBayVtDvPQo4N8YpicAMpa39IAMAvqbZtT/lln/OqkombnxudpH2c7TlhRI/CDPQUbQ36VC2lnELLPD7yialmbqcpj18TY4J4nv7/SVgk/tkjxG7DQcAQEFGfQ292dIfzkQ3cuxhkbTCr4if4xZEpF1EKsLAyABASNzQZ4997sXeHXR/GF5RUEU8ZFDc/Rg53g2pQjDALHVxg58ymd0UBkXSsi6mrYn94s8xQy05UlNMr1aqLOeqaq7Dvbbe8bbreu7mvrr1lSqrgaqa6Kkre3p09zZVkRqVqgsu9L/Q+qFET4pzm/85ozn9pvAOgJmovLqp3uSxT2kGKXTaLR1ev6ZFra3a5edVbnZdXGo2lsZ9zR/e1fmDOxJ53sD9bqzYSyIzfeOqTnI8JkrowbNJootBW5GFtA6Azyabie2TvkfoUplCjpNWOECCoBnj7s9txyep7axptPnnZwP1+0ONRhNPy3hWYQlSZ+FLwsSfpo1+Df1sxJ7xjIU/f5YScEZ7qLIkhqyr2TSyzgEbYDid9zEM7NsQmVqngllwGd5iwcwJ/FKGo7Gp2Mg047S/AAG9VhKrJGL9EvshyRQNTNnIVypB883PxSaGN+34PugvYja9lyckwFI8BuBM/KmT5jPXnBSsgI0wJwHf0ACz9vg8s1Aoyg16LTwBXSzKmmKwTD54raoZ4C97f6KyV6nx8IOaTNWZLnQo6elOR88fHur5Xk+6e9uAACxQJCvF+VTNSjHMowtr9fuzoJhTstWKWhNtWCxqTL03WWgPCQjms7WyJpqr0KyofXlHxV5NtUttHc/7GpVmUruk2l5T1d2myu2aap26yt2u1ICFxn7sjS/8Ksy8iWGF0R9TkoN6DJCV6cis6/VwoBoPD7Th5JuwHI/VHw7MgsUVniYShkC92Y4kA74nRhMYQFRq6funVZAGn0ENK+j89FTdvb1gyk2Y3A99ftDYrm+fa/1Lb+j+x9/QWBWdLgq6N17ozmCs08Van717pEqvaqbGrFLSgHVbr2vM+6jA2KlodDRVuVgLXwrABlhhRC5WSgbj2V9zbj3DQBrVCrF76Qxt9dqeaNL8Z/lcAABx5nK+AUA7lSpLT1XQg/sP9Cu/8lFdufa039OVy5dsdH4OQ6SG7IoeAOAAcNI7QJIfRN+SmTDIkZwalxqwOF+jvmf5G9ig7kzUdeoRzk2eKabYOUWIfXtb4uZaHJ37OORRNGsME5GDWVJrhhz/P08ywTjfMF+1qThAR7mk2WRk82CY20TKTsdDf32rUbGrfGFyporlEcY+DKwQ3NJpNNWqNzQeDmPvTMsjdPT4lPCMEdMTcaO8WUoXEh6w/SPdhAQUfJc8K0GuprUmmI5Tc5Twtxhrv9MJbb6BaIg8+J/hGkBliEVLzWazGNkxiEG+ZGNygBfYJv2Bdvd21R+PNUJ2Xa+pUiUNYej7Vcec0THrEcFXhj5PUogTiVZaziIZJ8wlc42WPGOS7xnPwWZ4kAdafiSDtZaZ7QbYc4pAYkFwTnOGhiFsTP9jPYdsbDZHopMYkQBgDH2ceBF9kXvACr4bNdd8/CvSC2oLGPCNatvyONa310Q62yMRJABRD1sL1BUzA0kZjJhQj7zn6ctrF8BMLRI6gblqBgDIMAUA4Pe9u2/YEJD/3+l2tZgN1awDEFA41M0AePXWA5WJxlM1udEyBQ4AgDcXeZTQVrMjcZB+KZ1BtUEwQXgormkiQUMu7e7qPS88r5M3X9fi9KGev7Kv5eBUhcVMrVZbj45O3fxPGKaAOmEvBJ2/UdeSN7lBOrnRtgOM/G4/2BicnOhg78BalWH/VAe7HVWK6C+O9Ye/+9v19LUrmg3H+qH/9YfVrDbUrLXcGeBeXMVRlsOHnFcKIl/0kDtkOpanMi6sMIao+MHnJk/RalC0gT7PechS3AmUmtTRgsohD+Bpm61LGlWbOqtU9eZ6qdvTlc7rexoVIdKAIwWz4ML8CF31Fr0lTVU3BT/aGJWN7sXEDeQqYrHi4M5ofehds/YxcU0TQ+bxNjSyxdE4gozGx0yd8XdILIwAY5Lb7FZX6/MnwXAs4ixPySYpRt7SRDDoNzM3iV8MAKg0GuFEnvT/Tib4EgAActzZBSr4OBTwpQAAPEZ7zYaNyQMgpvcX07PPYQIk/Ug2+3sMwHAEZpwe2wBA/v/8nZmA4+WBOzTHCBp4qNOlyVD7mutat6mnrxxKs5F2OezGA8sGZtCvMdVcrcOAqN1RpdPT2Wiqaruts7NzVTM6y6FjqtaFCWDQncsbOYB1zxSj9goJE0CYRzy/MWF9HADYXvcZBDB91kAY08CAOtg7WJsg4wAAAWxRz6GzwyU5mqPIsV0bAKhVKy5Su7WyzQEpciIzOJoDg32epIRvAQcQxTwTa6iQEWcGDRjl5oUPQDYPDEZAcHvtAWDKYmZwhTkRk7psbrNxK07XYbuJjql0NKmZ5s/fOY/d21WSIySq/Hazn5t2T29So5GfFa+1nJmdFlZu9P1xtbYBID+Hg5iC2A7yyV3ZsbDog822iAl8pJ0kNkWSCmTQIcCbC3aDD/PEELB2fkIUbEgOQioedFXuGW7/4eofUpvsiwJ4w99zsTMA4OQY9mac9DEtQgpH3v00GBisHRvIkm0N8y0d+nmSAesrAwA5+i8XITR2F8BcZMbDIGCNGMxgj8wJGIDUFKJp37bbOo2Y3Zg5O1aO5H3vO57TO198Vr1mWYXFSLXCzL9Ly7HmozP1mjUDHXggMCxgAmdAMUUSGsD1Gl8bwKP084RUC1XbDR2P+6rtdDVYL1RsN9XY7enyO98h1TsaFVpaVxv2CqmvoagutD66p4evvaLJySO1bBTKOc/kME3oixRaANU87wODB36ykqEnE/HVKjXy0PEYKtAB2i8gGARu9q0NjRhka5LxLprN3HQxMcV/gqlcBmVYhxSl3W5Ph4eXtbPXVb1FuZ5joSItIDMW+H685sgzTxICAxRM+meaT1e6d+dUk9Hcmk/2LoMPtCd+f1VLAqg9RkRBjYk3I+4ZoBFgoRCgVRBANr94pt1okrRAo+YVHAMZw1KZHeN1HCbCmSMRk+xoRnjOqIfCIyB+wEZmlg8V9OnIi+ZTTwWDHl3zx2ApQLMO1iagbEgnw6dgTQLSsqoBKQnzqQZFaVQpasBkmCLf0vilajB1livVYQOs1totV23m3BmP9WV7u3qu29FOo6bCZCANT9XUXA3q3vlUdUy+DJx5sGkK/zJJKoqLonqrhlYT/GeKmq5mWuJCiDx0OdayJt14+3WNC1MV2iW1LnVUaJY1WU/pfVVo1XXKwIkmMaUtEd/W7u1IjXYAAaleMjjuzZJmMoGUBi4xLZjg+Bkon6ds4aHCb0cyT2fq9/sanA98nzqtttMxAH8quKSneLPNAkgytERNiwkt9SzgASxWwEdAhAcD3f2Jf6lLq5buvnGk/hnwTEOTeVFzlTVkSHVypEmtpHvjgc5JFVsvNWTwVSipP1qqXtrlRHNzOAO4SckQjudE2meJUpq22xeE6X9yPSXlisYqDRCzGWCw+WJCa1kWjKU5aTvVjdnqTm/HkXaLKf4sc+3ukhQwjuFmt6XB6bH9WSowL/zk/3/UvWms5dl63vXs4b/n4Yw1dFVX9e2+g30HY5zRCUFJACXIJgREFCQSvoQYEVCcRAkf+MAgRCBBIiQBkUgOUYgEiEghUSaJQCbbsS83sXNtX1/b994eqqu7pjPts+cZfs+71j67yt2Nb8gHOOqj01V1zj57//f6r/W+z/sMMTzLHgTBBij5LKYZ856YGRZOAwigdDybmtkwJRO+2XB0Kl9pvugD8DrLfgb5rMvnnCNFE2PMf0f/gFM+LGNfE+5d/ASSzBZ/HqbI1BLliiWCRWmrw37HzCoSyo4Pe2ri31arGrS9c4RROk74kb5gYCUNyRgO8jvxZNmsNkLOxxkKgIzXALnyk+VaL84u9eLZmSYj2IqF2s2uimrD4IZ7Ldo5/Jh4jxmykn4AGDCdmHVAXCzMszhrSCEJyhNAQE5goq8jTt2+S2YAhVcdHgd48wxgZbfblgYVDaTlK7MX8PuCwWAWA/tsSigAXOZxahX09im9wdtbgJuZEQk4aanHS0bpIaGMpitqoqgfTNPyvmlZdDUiZDP7ZichAITnjHfkcjAP/On/xzRUqmP0zMS/TITv3Hhgr4uZccP95dwxkbAKgxjqYQe9lr0BAvEHMGPw4NqPOjix9ujBzXxlOPyF10+2aDShl2BSYHrEZuXIAqd9ODo09EdIAFhM/H+71VS5BK1k6UOi072lR49eaDItaQ5UD/a+LUUKgJN2KHCCxmQEwiOmlCNrYxJMLuahRTMSU/bXg96B7t+9o8pqqR6uoY/f1d1eS7d7LV0+e6LDfs/vwdOzK5WKhibLjeNwhuQD12t2+AQAyFm9HIr8iaLHelTese1aPVwVbbg0UQPNbGWt8fWZvvdXfLd+3a/9VaYV/t2//Xf1+N0X6ncP1G4caD4cOpe8AUCCNsVxeKGXWW/QaMGCauwWTy7Esw5zXa1qktgI5UUkHvgNhFZS5IBKojOqqqyI5JFmRUOzZlvPtdH7y5KelDuaFi2j+xz0XmS8cTjSuvkJesnu04KXYCjwv9wA2QUzsogTE8D0DXRqAALxMxkE8H2S2ATZ04G/cK67DyFQOm5Y/BGYPETMUdBs4iYLsCmlkaWT5yWafypUc0O5ixnc8yvgPUWvxQIoJ6viSEcLwzaoZGw4jXbLRjZuYDY0UEFzcjPwCS71ufB/uSV/+U+vSgD8MwYX9kzhEpCSC6f9R8gAwCf9jo/7t38SDIBMZYvSLk96bpqEzADYNfZpM8wgjTfI9J5EFmq87qCj7/gDO/XnTtKRJkiyU2zQq7zz4SKrsrWnoJXOgYf2BsC2ZXoY8TKeu69n6hQrFcup7vS6+o57d3UL2c/wWtXpRN2iovJ6pavBwAZNF+OJDu/d03vPn0v1hgt1TPRoSjBrOb11Wy8uLnR4dGwzwVano5mjIrm3whsgWDxBF3dcIEZge+Uv1zFM4+LfuQ98T7Mu0/XNYEhQvM0LMOrFoVKpMpUP9DZcx+N9CdXyXmKIi5KN+s0AAqDPgnCnJCk/Do8X71sqz1MBXylHA2DZQRFggrX2oM8pijB0auEynyeAAfTER34fM/19f43ug1lZEpB/Jk/v45owBQnWgj+yN8Ke0WdeW3k6kh87A4G4+jcBNZIxYd6Pgk4fKQAcdHxmd2UOygxA1gvOnqBV8jM0IzxWvvf5e64Nj+toJRsr1V0I2dk5gSc0/00mJpOx9Z7kZkOHpvhmCgWVFL8ATBHRgeLQzLpzSsYueziYGm6B09TebBPr7Tmvboz8vP5UMgOAfT9AkzAl9IQwgXLoT93Mec+PdZgxAKbDOPm76PISyeybiICLxLFkjunYu8TOS3t5abtUq7pSVUuvRRpt5HoYdJ72uzroNNWpVz1t6rbrLkDd6MMwbDfVrTe0upqoCb2XOLPVXNsVlFv0/hXVWoXGi7GW1a2mUO3rVfXunur0jQfS8ZGnnquiYRZdZbVQA1R+OZeuLzV8+qEmZy/U4uw0+s4xz7WGVQHIkZp4znzOupTDDn2foxFXfcMGSIVW8f+Y7PG+jEYTN/iL+VrTCc0RpktjDUcDXV9fuj7q9prqH3RsjNjpNnRC9vXdEx0d9j3VJzpwvpjiXezCtKjWNRyM1WkfOKYdX4DxCH+Cmp3ah4OJnj0914cfPNfl5cB0f/ZNSxysda5rcD0024lmH+NGvrY7feut8VQCRHJCEq9tw1aLSTHkWfM9kgQlyfMSs4fhTr7vbyQwqZ7Anmm9cA41euN8fzB4MUBIA79e+X6haaS2MPU3sXzarbZePH+hdhOfqYqnWABjeHPY/CzJXey54nSnSngaUL+5CYFVWtUWkLbMhHmjK+jq65WwBoUtcj2buTGA9srjQwemPmO631pvdGez1cF6rdf6PX3uzqlex2B1cq3aaKD2aq7Waqk6poQGY1J9lUAI5CSrDQ1C0M85vkoVJpgrLbZzLRkz1T27ET7OzZ50dPdEjdvHco50u6Lp4kKbZtVmXa5ZqIWpjfhztVD31i1oTJKN+JisQqOOJA7WkbDeo9BMDf/+vuW9M3krOGYb+dpsrtlkoslopBlmn0VD1VpDvX5PHRgJ/K4cEwjgjXN90ucnqlhQ85cLlaZLlUYrfeNvfVlPfvqROpNC3UldjXmhYl0YcKod9LRq1/X++ErDoqSz1ULPmM622hostzqb8T7B4ljZpXy23Whe2mpBDKgTsRidxzCJPc+eJo6/rTo9w7O9BFCF3Dgc2akvYTIDgGTxDu+fG3omsNCiVVZjWXJ9DXM3mFkxlABwZ43QOPL/NML8MnvVpMhykk66jahHDGhb5x1RdUy8afxLGO8tZpqvlypaDTW6bVVJJ/PBzlSaezfOI59R5bI6nY76+JpQO6f4Pcdhpjx77o8mSVzNipbFQhu82BKDDnCg4U9kWYAl9Gh4CLF+ExOaJtM18krl+tasBxpFHpNh4HQ0MUu2gWcCa4b7xuaCNxI5yxCWZW2mmEjWNCaCfTDSdIyD/VjjIdT2CDinZiI61gBSpRySyjQN57wMn4OthuOx91dMZZGCIDvj3IvUNuj0AVoiC8s+TC6dHKcYjGrkAx4+eoa5iXh13jc+ueR+M2E4hfTNXh+b6JN2MsPckFtKGevJ521q9l1bJIkf4L2B3cSCpu4LFjSspohYzh8Gd1NNnBkPMLZu371rPX7IITdqIkMfnOm11+/o+77/N+tL3/UF3X/9jopa3PP204MZWm9oOJzqajDUo3cf6W/8jb+hb33jWy7STo9P/X7Uq3UtZgDPFU1GE50eHdskcjSM61760sNbW/4HylUU80EhJbuQph3TBlDe9Wquq8szo2MccGzylfLGSQDcUM3Wkd5774Vmc+JsfKv5zeSm4EYsoFQlqmcu9jC3QzMXrpXEEi38u30cpZv+3r3X1QNsWC3Vr1U0fv6hWtul3cDXk5FaPOeN9PxioE05KJFkg47GExe2SxA4TA0T4gxl10R/AzMlo3foYzrNhqm0AAZoB+sVaTK61P3XjvSv//bfqvlsqG/8wjf0V/7S/6lWU+p1yDIu1NxOVWXyYOQbTWoAANA7PUVPRiAuOg163KBJK2J4ajhdllVZcqkTEsTGA5JMUYSvADQ+U2qkRaWueb2hc231/rqsDypdDatETYS5IIcRhZ0bKU9zUlOXjY0SAOCmniKgxPOKo80fSWObdT6YTWQAwJTcRNePBjBhs0EpSJKA9Pt203/qykDDOEjsfZAmgtYT2+03WAq7ZnpninXTVjguKFOV9kzUyJr+JACAmKAWmZmpiIcB4MhFimpoYa/yh7/dTnx/opZBiwQA5IfKTIqdjGH/d6RJ+rf7az+uYf92HidT0vOV/8cBAEznSsCPJ7359aQphf+cXKR3zy3di5lC6nvTgAFAAOuk5kkj4GFeh16fySBpZ3onJi9LbedD4UP+sN/XWwd9nVYq6q3XaoL+p5hLqGGPnj0VN+9wtVTr8DA8AJyZvjECXcegZzbzc8EllW7amkRPnqKMMEXNNEz2SVhHIesJNDcOF09KbawKDheHhRuvTB+LFjqmaXnVJwDAoKtd+8OpP7Vn4bSbjlT+35Q7be1FAsWv1W76cAA84BABPDAZKB04ERXIjRYUtB0AkPZmu+0b6Ihixnp8F+FxAObGf0cV3hsavnoLvQoA5OZ/f3Lv4jQDIglN4v6+6U7jN4ZZ0g21LQMC+QyJ7WzfiCcc4WnUmb7mey7vL1yHiKDlExkI1zKAVwMA+NlY05/19MFayP+eD3sDDdBioW5S1CA5o/GfTgxI4JgMAEBhZckEAECjYZYAjZJ1/Wj5p9Mkz0qsEMs4gtjAJ01dBgCYFmUn/wwATBZB5c8AgCf+Zpwl4CdNpjMIFVOIhLfQ+CdA3EtjD6jyRMKT1wwaxJrPAF8AOyvN54OgftJo80pWW4OxzMvN/cJFPA0lzfINSblfG8zo15tSt4zZIY8hNapMKKXDg4Y6/YbaBy1VmoVKrZqqvaZ6t090eO81ichBzg6yul3cJg019+/1QIuLSy1HE63GM5XR328459DmN1SpYlJMEV7Xs7NLm4QyMAha/MxMCwBrirWz8wtT5aHNZwAf5rTDfba4W3dVqzXVgL1TUE/MtNlSnAH+F/r8d76l/kFTh0dtNRoYRM1cSxncSxJBAM8GNP0S+s+WLi9G+uAx7tzP9c7bj1WUm37emzUTQRqOqpMQmJTPJoMkQZBG0HUtWcHHqe73igKTuMJIhAj3cupYy0MsO2K9UavEhJM1sNOvEhOK3DExXQIsjp/1vewQA8ZPMB9pYkJyk+nQLLTh9cAAQKbQAobBXgAAYx12Wh2zPKk7OI9z9B9NFrWZp1RJWkFhDUCDjMNyFktA8cFYOuZwjoklCQgqa0wsIvfPYul88CGAAeu01Vat3TRwt5xO1WI6OZ2pupiru93qqLTVvUZD33nrWJ85PlT1+kqt5VLN5UIFhT6mw9z7MK1KZRXdnhMWzPABpLaeN7whkIjMlgtV62VVoJVv15ozrChKgrpesMY/f4/cwljL1urD/ixZ76x6Vc+uLuxwXm02dHDrRL2TE5zBgjXH2YbRZfLXcuPJEMoJTZ7QRDMPY40Uktk85I8YuabzmQbr+dmZLi8v3bggRen1D9RqteMMSD4vPA4DE/YAQFve55AmlPTiq7+gp1/5ptbvDNR+vtHRoqGDcluVUqGp1poXZT0eXWnbbanS65tBgQTvvbNLPQM8Q2oEDMbABt29tprCBtBWo8U89OA0yKzNNFENX4CqFmi4E6suhlCxj4XG+4aB4lo8ecbEHbK1fry5kpoG0gAU0rSfxpzpP9P9BT5nTMbDd4AJudcrF3s9U7GdqlYlDrQW/j0A53j5cBbXa5qsFuoeH+r0/h31T49VqheOrgQgKJpVFS0MOpkYBzOQMzHuD9hqDFrDgZ9PdrDsaG/XmepWo+1Eq1L4iPGZp/gAHPS6SABgVtED0edEDYXhJkDTRssKdUzcYwB2QCCcqaSPsR8QPZub3PCVuelfSquqnr9zpeqmoelkpul4ps1yq/l0ofkMwLGu2RSAsaLr0UgXVyN7tTBgQRrBtH5ZJmY5gGXWXw1vl21Jg+FYg+tRMBUrVZ2c3tbzF2ce7j57/kInJ6cGwRhc27cJsJ33PdH2DTJiCmrgK73uoDmE8TB9rifj1D03uvz96T/nOheV/pVXvvMdSnUcZyDvD+a8ubahpvRjYDAIqwEDyj1J4e53+XsKbcsNPXn+Qr2DnobjgfrHPV0NL/X7/9AP6nt/w6/VcjZU0cSvaqLpfOKahaEsUY5cq1qjbclXp9NVs9XRh4/e15/5oT+rH/67f1/f8ZnP6vriWr12X5VNWcvZwr4J88lMt2/d0WQ0Vum7Ht7ZYtCAqZPpEZE/pcOjAzftGGsBAKCPGV5fqttpJqMMjPykRj2251r9QO+++0yLJbRFDpoAACgk0LkxaWLiZGqOGySrHq0DIt5osYTqE7o/prKgRbh0P3j9obPka6Wt2mjuRleaXzzX3YOumhgSsqGqrLMBRoBBaUTv5hQA9GMzaIdQdyKOw5MUi1LQgkCRwO1zY91PDebUaqUGZhhlNCojlcsz/cAP/E4IKy5E/+h/+b/4Rms1ejrqHaimiQoakTTRhKZrbafRwo0LIJgB+ARAKbIOLhW6q3JZE1O6KqquiN1IsojyVqsKZoERkwedpwjzaC3LNS3rdV1Jeryp6L1KT4NKKzR7zAlB3XlM0CZQ013XlaJ63Eglv3O7/iRN8ksu8DHF5gN6TrAk0nQpaVbd8BgQCBMza56Sn0H0N6EhBQCy4zaIZVGL6DHTnoMCEwY1sWnntmhfF39DHdxxzfeaBA6lMNn6OAYALIAmdLekYbaTqTVNEVH0T8IDYDcdT68jMwBeBQB2lff+670Ztn87vXu6Vr94Yv/tPMgvBQDwet21f6HPcDOVm4i9+Ks9SChRqCh4ucLx3mW2wW56zOQKdpD72dDS20CrCnsIzdIyNng29VglZiOx5iwaKq+1qTM5nKmYzXRUKulhu623Dg70WqOhLut8MlYr6b4G05Emm6VphhvMeDgAQJehWDNBpnGp190IsAfFPkFhxj0VZYN9AZJhDI3/gilQdt9NebHBTA8wLxucmB2TjukwYosGDfA0NGgRQcZhQ+NfTdNS0/OdCR1GRMEyCmqwZ7NMqeqFOt22qYBMWSk8bSKYZAABMiTKGhRKu+InvdkWfXkUdLlIpzExTYwYtWTal3NuM9iT79nYG25W3X7zz98awHmFun8DBAGUJP7a3j2R75Mdk8R0ZAqX+Lh5DiUXJzDQeE00DEwa+WQCSSEVhjopYSV5i7Af2SW3BggQBXs+pHdmqbHc/GF2QDkaF/495zj7zvA1LnutQn+ErcJkn8m/GT9uvErJyb/iaB4MeSyHoBA2Cy1N/tMeyoSWWEu+YljJV0tTVshPUmJFAqDwsqFg8kQmswASjhI+Fbm4eXn9+eUZ2EoAV/r5YApQFAZfxdTWPYDPk5UE1gLVVyhgA5uLCTvnGCCTP7c67HW0IVd7OdZ2S2Y56w3QBLf2rRrX0u22dOu4qdPDro56DR126up1CrVamFcCRGzs9j3bLFVtNdQ/PVHn6FCVes3FnzW30C+ZDo4mml6PtRjT7OCZSRLDSleXE52dD3V2TmE51WS6dFT7tsQ0PtzPQ2od960Zfa5b8EFIDBE06XbSijWIV3aj7rXS4AAAIABJREFUBnWYeMmx5rOx66V2u6a7d491equvL37xs/YYKFcAkvhkug+4x2OwBg81GMz1+PEH+uDxh3rvvfc1m8xUqdScV45zuA22kDbC1rCZWfr9pDgMB2ZjAtbReEyImtxsNZpMnKBwcnrLkh8WKiwA9KK+JW2GiP8KjStrMDmQ43ey8/oIbw/LdnKEVT6vw6FCFYzqoDfXarq+HpixxddIeFrq7p3b1vVnFg73kL1IiGhO3i+sRXStNKisUqax1OrcQ0xBLalJkY3ZZ8HTtOpGw/mlM4DDeJE9DHllVcs1e3NFc1U0Xm90OV/ocjbVcL3SnL3djWZJsxJNbl11tMIwI2DsYL5Wkg4kffroQLfLJb1Wrei0LB2ul2rBNoG5hlTF90ky9EyeJAYSk5zGZmXob3k9TIm56txPNLXFWstipmqnrFa3rXa/q/ZBV7WjrnTQkTpM/enEnEuj69lYF6MrG981Oy21D490eO++dfxMlUUSBuuT6aajyeaxL5FMwr859cVTOde5RJFabe1uiaNyovPzC11eXtngk/fp9NYt9bpds+GYxO8yMxPjgAaxqob0eKjrn3hXV199pNn7M9UWUrdV08V4odZhUwuGWWWAnrKq20IHrb5m662uyhtdrwFwZmbbrRh+sZ8i4QDIXS61oPF3qRoeJJZDeB8q2YSUheRprs2vUzxgpv8nQ1bPoj0RD9mps3tICeIcABC3QbSjOzy3pl7ns4OBrafrHPz0GtEo+4zaLFVZR4Nteamd+VdOtbFcpCK1D/u6GF07qeLOg/t68zs/K50ckdenq/FAq25TQ5JLPKEm6pIhSNnsAc7kzFrdgQ9u0ktJBrv2fekaIUUlZsNvGwt7Sr1yyolBbmRV+AbERbOLP0IraPSWSbAhUgMBFK6QjyxVOzgItBbEk+QJzqWU5lZal3Xx+EKEBgKcTscYnm49cV4tNgZZZ9O5nj878xlGdCRDnhcvzjSbLVXrtzSqymAP5xQ9Au8tsX/8SkBMgFeAAKIB0fXff/1hsLubTQ0HQ9/3sJq4p/D9cCqV/Ygi7tv3dTKYdxyypSWRtsZdNbxGJhoJZpkVyFfvp9Wqrq+vza4E9NqxEfdMj1l73GNRP4RBYk5AAqwH1Mig6k1dEhJSjOFrnWO1e32Np2N1Dzp65/239e/+vt+jNz/7hhqtmio1K9AMtGJuDcvTaQaYpjYbBh+LOtGJPU1HYzWRDpUq+mt/8S/rL/zPf0Hlddm+ddvFRsfdQ12fD/zenh6dajQcqvSlB3e2pp/keAQbEhRqd4luYkLPgbjUbDzUDG0tTwpKiTUlJbWavGia/J7ee++5lqua1mtQ2or1Lc4/LJg4UYTxWCxEFiw3FdN/jCpA14OKZnJIpaTOwYGOjk90cHCk2XisJhQL6/wWun7yWKfQCytkvwaaeTWeajxDNUhDXTVFzNoVXFGDc+Y3JzK9gcpAMNG2BCJWq2w8gQBlQxdcUIxtMHC41m/77d+nRls6uXWiP/4n/3s9fcZm0lGNSUIpEEDoM6QOBO0mGn82mILF5wY1aCiYB9rwiE2kqJquxvOob4gsjGacTXBR3mhNQoEZAGXVKK7w64OSWCl0Lej/Nb1d7uq8TJQPZzpIGIhiAgDcSKWYtdTIuc1ycxAuPNywMSVMOr1XUv92s79EU92ZBSZzK3RTuSjPDXyeErp+dtUeBXg2GduPDHSjtKOe3wAP+42sEbU92vHu37YbLabjTwQAQNaRAGQAgCKDi2VK1z/BFIAMAvhr8INurkuOaduTNeTvv/FM/nZa99QIfQRl/9t5lH9cAMDvaGoEeO9y8+RmKclQ/MZzkDvfPemqEih1I0fZujm3nCp7ZCT9qrXPGKclU8rIPU7TlWSIhTPzKtU1jeVS9flcvfVKdxt1Pez1dKfVdNwTLID1cqo2rtrLmTf/y+uBnysIM/sUa5JJKptpnv5HHGBy++dQySBAZgGwc3iaEehwNP2R4BZ060iZiOuczAV3TuyhqfVEy1G0AcpR+TL9Z8+kXmOiHy7EHOgpFxkjM1MNIvasUa+q1aqbAcCeDNhK0cfP8uAuCriuGctJLAAbzmyZUAf9N78vBuwaNCfs5e420r2bjBJ3DJyduOClPWB/De4DAPnvd/eKB1Q3ENwOSMtgYNJU+0DOGv29mCQc7j3RN5Ue49eZta58zdIDmvIdAJH2EL7fXjQ1wEgO74gF3AEL+fWl37uCDlnHWGjkxuYmxglTooAlHM/nXPfIsudc4f+z7CdM+m4kWcEXiVxp1g3FAk0+TBTyjil8SIyJSLbYpy1bS9OSjCObUZWBx4QtB+srCuXQxwbd3ROyvSSAWN8h3QpGS2r+MwCQmuF9dlaWYrkeZgniJsxaN45DcVpYVlYthxnVBCp1ExkAsyXMi4ZaryaqVDbqlKTvuNXTaauu06OuDrtNtaDEllcqSkQAM8UjmrehRqthOi37OU0/QBx7A8U57yfu3LPpQsOroa4uR5qM5losSnr//RdarZEUUY/AooOSGsZ+1AlmAxoAiP06G+BSA+HJgdFWNt3LuuLwK8KkizqImMrwsfB9V6tY9ndy0tfhQUetFowSejOMnGr+//l8osHgStfXMz16dGmjucFgppOTnu/Ddquj0XDk59NHDx7qmJ2TeY7xZY1DW6YoJO8dwIL17+in7daMk7OzcxsuIl8AEIDiS6PM2oP+z6iP2is0o1EIhwlvGDaHe3esHZrdaHDSxI58c87m1SoSPZiUtxr+Hu4TrmUAcXO12i3rTrN+nMdFHz13jCgNVei1mUwCADBxNVuP5wMNeAWzMg2ODIhQcLM+xqpWnFnhWDyy0amY6w1yxDt6djlQ0e6pgpwLR/rpVGejoQbTiUarrRa1tkGCKeAaNQ7UaUAH7h7AuvlMp9WK7tUqul+r6k5FOq1IJ0VFB9zug0u1eM7WXoe0kCm7P9cbNVttny8YF0J/oQ4hp5z7er7G6HCuLQ7Q9J+ljdOftrCSGiVt6yV9+ouf0aqyVpn7p9OQWnBreN0rzUtlPSXijDqOFV2rGkDAcb97ciC1SRzggZeWxuC4HrHbNGdINCM5gxxEX1tkozR/eEIxlFss9DM/9TOq426PQRnGcvWaet2OjQUNlo9HHl6tno5Uu8IUtCM9u9azb7yn66trP5/BaKTReOs0xG6lodqyrOoc4H0htQvNt6ypjZtfrj1sTfT/DLKenZ8bOAEMIAKS7+HeXyALWW3UqLUMapmhw1kH0xQAaWdKyxQ4tPxu5J34ECAAzX6nDbsmJXBxTwPIWiYaQzui1rIPAO+pdfiJjcqmF2aRcT4aPPTeGcbGeIlejRdq9ArVu23NN0sNpmPHSj5881PqffYtqd+Sem0mqSkedqaxJQPEX258Dns/T0OX4OtGSorxXVjUHpzcxHBHvRzf4CjhNNT1RoW53CZYvdRPRFciqzFbjeSL+TLut8Xa99/l+UVGwQ2Eci9zn4fn2VabKSbFce/jVUOlQuTpesneVNh4lU+YRFDS2XKIMYYlB23/yeDaU/swSkQGsfa9UTSavndI+2BNeMAIIDSd7+aDDBQBEuwLAKiXpL9mj/P9MDzwm0lDT3pPZDkLXsc26rVWsxXRjilxIlg8iQFZqejq6spr3gzJxH7YsQQ8+G54T4s9OnyNcq+T03ty/bE/ZDBghLn8eGFW0mwx0+j/7q//6H/1R9Q86ur8/KkOTw4M4rFPLFYLMw15Lv5ZAIRySePFXHdeu2c53Px6pPrhsa4efeD9sllr6i/9hf9V/8df/5v69IO39NNf+Ul9x1ufU3VT0jWJWL0DGACvbbO5U0ygKtbnUUzWG9C5QJyXGg2vTP2nwIxs0rWajarXLeuzqPXtAZABAJx0mbYTJ2gqq3UyYVDlwwUkq1TTdByAAP8GIrWCnlKv6fDkRMe3bkdBvVyqSwzV9ZX6uPZfnQnVO5q/LppZJumLjS6HE080MLaPeGpulLXRTmgToT+vhJGM3Xyj5ibasErBUdqqDtq9BaVEtkC82EC/8nu/qDc+c1tHt4711/+3H9aP/ug7KlcOLHWoFkR7YCaBGVdh582GTTjIyN2o2K5VMWVsZT1yyRT0AFCgw0wtHyipvqmqasOhAADmZW7Q8C6obaU61D/rNStalKualMt6VmnoW5WunmO4SP5mtaZNGUMVNsugzritMAgQG4JVHXaXjIY/m1S81HB7NUdh62ze9JEn/FkrE9mgaPBz8ZTNf5Krf6IS774/ySEyQgYb4EZV9NIg8Rf3sdmYY++5cENiDPdJDACQcUxBSinODAAAZBBE1bjQ/0sJwCd5AORNIW/GWf6R/56v/18HACxr2X+Rey7OPH8funs58MmKYdfwwgDwtMbmkFA4KTIyIJSmYamJoqCmyGCdQauCckgRG4dOMFHQtrtxJUsdQM/+IdwjGJJtVMxnqi/nOmkUutNp6eHpoXpM8Yh8qlcMZOJjMhwODBLWWl03AFNi1YrCk1fTt6CkMdH1sAxAjQMoaTQNcpAMUNKCA8/MotAm7oMAGdwKaUCK/sz3Y2LLQPvd0dqx2i1zPYN2xlcaESPYNiBiP6OyiI7AekRrGuM6cmlhADTqNBF1NetMpAFAU676jgUQjSfva7XG12RgmPX/dpCNeE/rxChwksYtMwFuKPV73hEvLZSbSX1+fftfDRbt0hFeud33AAB7SeQOaG/67z1lvbWhHFQ2tPWmC2epV6IPU2j4uSaXZhoTpoo2sYJRZif4m/zl7C2wA+iSCSKPk/X/GQhwI5YkE76PUxNlgJG3KAv5raeOCQJri3si7p0Aoz3ZXyyj6efrAj8cCiGm3zBVYEpQ9EY6Tr7HXr2e/nMC3qLhD7lVmEzdSLR2TIEkGwuafzYiymaWsYf73k57ZXyNdefXV6IAoXmh4ALkZzgQBr923F4vddht2U+nilZ5NfFnq17SYb+to3ahT989UKuKlLCkeoXCGwYeRWLJnwwdmHADALB/QAOOa0NT6NDf+H1MMKc00hNdXA51NWDKzxoD2KMmqGixAgDA/wcqcdyrxELRODO5Zm1wD9ttG4PK9BFbXorYtT9H7GOco/Pp0E0rTbhNOFcrT7yh3Ru0Q96AUScabmIh/W9hxE7TDKUV3T6/l3vtxdm51wrTsNu37+jRo0c7sQ2FqqfhuzN5q+lsaFrofAmzpKHRZGSdPU06r4lYMBgAtD4AWVwrwBnuHZI8mm3SPcL41xTg1MiEy3nJPizB5ovJamY08WdghC6u7CV8n+Z+Pdb+11LEFOy7VlOz+cyDIOpAZAp5XV0jf2k3VU7u1zYhXgfgYuaMpOPDQ19TJtJmKSQTRGQami71WrvqvT+bMFp2SgNrI8uKmp1+NPcAzAxHACo4X5awWqWzJ9dal+oas5arVY1rhWa1QsPtRuPlPDwryGtfzdVZLy0RIH3mdqel1ytVfU/nQO3pzBT7NQwGy8pKahU1M0nxAsnnnz1j8OhI8XH4N6xmw9CQMxzLAEAVEIBPaQRjETnJQaHjOyfqnR5IsHDRzLBeAZ+Tg/66vNFsu9RwPtZgdq3RYqLeyaHavbaObx2qi2ymGV4vEf0HAgtPHGrpigsXBRGeF2aLLFXr9ECsNCZm8PJS49Ew1gvN8mqug17DXh71bV3NSkeqH0hT4rh4806k50/06Ftv68WTpyrNN2otKyqP16ovKjpudXR9de77BPp9TgfjXnAcKSwEzMrYm5IcD8kPD81eyZ7ZbrY1n7NnYiHIGQgAwFQ4OzZkWrzzOTyAs2TC5zUAbsqFZ43Th3jKH1R/AB2+jymyKfdpcGQ/miSlms/9bnqnCKA9GcU6mzckgDjfz2joOWcZhOLZQ9pHp67aSVf1g479AWClVJFJ3D6VDntmc2yuLtzoWXFg5/80pU970HLB2k+xhGnYFiaeIddlX6Beom4ycAkDchEN5UzSBW+7/RQKFZxRgM5Q2u0PRnoA7LeUspAMoH3d6B+0VquBLj3MY/lk32Jd0dMR9T64uFK70dJkMNI7v/AtPXn/A68vrm11uVV7iUdLBqAxSQ/p8ggwH38VD2XCRJBPGDWcoWZJwDLC2QApnuNCaYox5gV0ZfJOMMwsMSGDakriDMyMNQ2AZQIAoolf6rM1YsXZZxkgc+0AwMxeR/aTznaf35ut6s1WxOklJmA2OmYPDwCAeNac0pPMBZOcAO+aRVFTrdPW0xfP9Lv/7d+t7/zl36Or82fug+vthsEKpCTcqsPRyCwuPCKIPgTo4l74iX/0VX344RP91E/9tM7Pzm3y+Yf+wB/UxfMLNWBFrbb6z//j/0x3Dk80PL/UQbOrdr1pxkDpe958sGWD9gRsvXYOYafbcVHUZLMo8aKX1v9HGsDGeYT8XatZJAAA3T0SABgA0FYADkICQKyNXXatyYkpno9Tpli42o+gkLOA7csoRuZQtg9OTtU9ONB0BsJUVZuN+fJC/aKk6mKq9fjaIEAbH4JqoflaenZxrVIVh00WCQd06F6cs5ncbh1Px9SOfcADN9BBnmJQeTAFg3FF9B6JB5P5C93/1JH+uX/xV6tUr+rRB5f6c3/+f9d2Qz5sS6sKRSCoWhQjSAfaRaF2UVUThkJp66xuPmvegEI/5mQCcjG3uFDT4CcAAFJWWZohA4ABsF0J7Kmxhklg0p3wDpiUyjqvtfXNoqcna/Iy4cxgJMMBV7aDJi7RYagYKUdBsjaBKhgAic4ck6Eb0zpWWzareJnSG87N+Xv9eDGaSBrUQF5iOsKiDxZGlE8Jxdyb5LuxwGU4Fe2ewCV6ZfxQNjHb0yekBsr/TMNlk8ePlwA0ux1XYVCEspY4AwBOGdjnL7/Sh8RT+GSEIGuM84/62ux5AHgSmdDYj5IA/P8BAMjQjK/FKwCAJ5mpoQ/6bND588Q7pkfhkMrmzucuN967QXiEpJl2AADJnwF9NFRKaNJRpEZkXDSs4cxcVFvWnnE/QTlswHIkO5uJf2mjo2ZVX3jjvg6LsqrLqeaXZ7p3cqTVdKzr4UiVVldz9KL8rjqUd3wFoAUzUaklw5rkAcDeYdAo1gRY8dzxnjGNzBpha7gzSyCEmbuJrCmMO0dZK+/SsqCrohDkQIciHa8TAMDT7zwF9yQ/QAAX7RgNpcPY2j6o1Y1CnVbNAEAYGqFnpHlgz00/7xuNhhT63Y1Ld17zeaLgzNikYbOxZ9IqZlaOgYjMRPmYeyVPRrKJWG6u89p5VQWzo/qjsU7SHe/fydB0p6lD6zsaaz6dufFwcZQ+ctqAp0zJzR/zPfT3oPmsOGsfkXOmyXd+njugzphpNCJMzHh8fneWAtgUKLEYmADSYAEUIFkLAzTOtgCoeD6cs5w/yFqCLkpBFnFJdlbGUIjGNLFhKEU5ywCaYAGwJt3Y3FCrdntLXNN9F4+477IEJ0AD7s8wYg0ZC3h4RFTtMpAtRbmR+rgRS/pw9npTZzMjawtbkPM90Sf9K2FrhCa/WlqrAsC9mjoRoFMr6bTX1munh7p9fKB+p9Bo8ET1Gmc4xSMDS8AAgKxwrUZbT8FJ4YdpmV2zMcQq6t4b6kheUooIxn7gEZP5SuMpTQEFMLdKRPixX3CtM9sC8AbzT96P0Wil6STS0XhbeS4AEMQAEm0FJR/avPsHXPjnUN9n6iCBwLwpgSUUywb0PTWtmd3IRJ2UCK+fUslmkdCqaY4n89FOYoCOk/uLFQf1lHVGikXeL2J/icjG+ODeRZPN9ah4yk5hD1g6HF+HcWWzaWYK972ZCoR0wX6EPEQiQBGJSV6rOYpzj72GDwsFSux7ycjURlthpDYaDNTgdUKb7/csvaR+xOWc4rd30Ld5FvsIIA7UXXTmh4eHKtdqahB9SEHbg2beVImJUrNmrxaaPQ2HKWvYOWoBpHJPXw+lwVB/6y/+ZQ2ePtfTJ080GQULvt1qODaTfdKyB6aZllkFEO217mtRqFPra74q62Ix19PxWB9OJ7ri3mw2VWq3NF7GZBkmKQOcGkAN9Vq5pMP1RrdHS73eLHT/9FS3en110YCziCZjleczdaASo7n370vanHROAiD1Gs2ICd1wn+PnQaO4NvuThh5GAGLubQWt9MZJV7AFDo/q6t86Vu/eba04K2oVlVs1lZANdLh+oMHSYHylOQze9Uzj+Vhzx7Cxr8IYazim8vjwRJUD0gAq0pR4QH4JPgJVrc8ugnKehmjhEYUJ2UKL2UjL6bUG5+e6vhqrUe/qsHfqn2UvAxC6+9ab8X71D3HGkx6/0OXXvqHH33pf7XKhxTV7Q6R4chShW4eJS82P9MWmfwZz8DbAKAQ3eeLTVs5oZ1/dDR3Maog1kptg772OFy0ZqDIdHgA2+3QZNoipPns25oKe6FvWFGyOOsAm50WSTpiNal/RsiqNjveW8P0K45YMlHrghjldmubDbGbGx2Qfyv+qvFGlXajRb6nWadnkdIXPmVZ6fPlC75/NDQLxPopbNpH+YjBAGgAG3tmPI9h5IcVN4Lqk23dvG+TrH/bVP+yp2+uqCYDUYJOtO0mFs8WCbDpt7hM2TfaLak3eFHnA/KKNqyRTcN4Jv1l0PuGB5imE5QIBDAvGLRx23E7RoH/jHX39qz+tF0+fqbYsqTUtq4mseb124gNDHdBR+OBT3l/kzjDvOm0NxiPdf/DAjJJGq6Wr0VDN/qG/d7xYaDyfaQaIFfoq79Oso/zB/WUGAO21L1cMRgJYDJahh8bJ4Jz30b4QyEhsFRRsSkvOEgDAPUMqlCVjMNPWIZ3x+w7ICMqYamTuB2qPLLdEKf9iNtG3PnxfP/j7flCf+vRbevLiqV5/600NR0P3LKRGsEIx6izoTcuwvMb6Rz/5Vf3oj/2YLi4HlqxyLlADAfpenF/r3/8DP6hf972/Rs1KTU8fPdbo7FL/w5/+Id05PNb4cqBGpdDw6lqlX/bmwy3xDjT+TDSgnPQP+taHETlAHM96PdfF+XPT2Iz6NOuOp+q062pCVbIOoae3336q+YJJB/TRVoqiCeQpYgB5b5JekeiipbRacJBgNoXWEAfElg5Pj9Xq9YzmMJ3joOce2E7Hbvo7la0GTz7QSRs60cw0D6j/Hzy/ULloajxbhPsiRfhiHgszx3R5GkJDaM6V6U51NtjVWEV5o16zbQoMMplut6HB6IkavbV++7/5L/mGLdUO9Cf+m/9R5+d11Tu3NdzMTSexS7knEls1yziLltQsSZ2i4q9tnI+hioHyMQk3DZ8Nf6LKdmMAYNfgJwCAA4CoDxxom+uSCjYamBWQKStVnTc6+lbtQB8sS5otiNeoaVMp7IMAAICTbEQqxqKOhR0AgO2dEjiwM+PaM44ybTuhnDvK7l7haUwh5TZzY2SDQBdjPiCCdeGM83ik6PPT5DLMBNkb0AKCHt5Eb+woNvvmYy9ZACSwwhAfaOXHAwD94yNvtuQIm26cUdxU1PJvn/TxSwEA+Pmba/SyBCC0y8G++CgoIWvpP/FJfMw/7pf7/zg//0uRACTBaMJjbgCADFxQHO1fozzt9tQDyl6OvEssgMjPTgc0+0IlzOr8GMlkh8eOAmNmFgCbcJ76g2CjWeWjsq2qvmnZeIbNvQL9vQZNHirfWAIIWIz1HfdO9cZhV6e4qE7H6gM4TCc2+1rWmhrZuAWa8FKFDVEjY511ybTR1k42RON8TOZK1iNyL2JgFJSsbJhmSrc11Ux8IsYqlCE3tGyvGee8JzdyNJKpoDfF0wsDqmbS4ELHpfFhCphAAK856x5zMgJrDS06zUvZzVGv3TSdESAOJ9iIUUogAEZLK3TZ7MuvUAgz4ybdl24ObAwYUXkGCHIj+AqI9tJ6yPtuYhfswMME9sV1eBlo2wcAMt0tdz0vPfZGRrzzRIb3AJM9zjGAA5Dy4eA6Jq3o5JrN8ARIIAyNZaVOgRZ0V8xodx+JdgmNkcLAcUzlQPX3TQGZGPj31RrWMHdbbT8H+wGgpca1myleqaSrwbUbp8H1ta8jzT1FMV4SNvczkBT9DqwStP0Ton6SzwSFWoRm5oSNoKpSkO1AlgwQZNNKithUEIbqKZk4JXlAni4FOSTkYi9xsdhb00TMpp07IIp4vZLaFN0+R4BSeT0bN8+tRtl93PX5Ux2167p33NfD2yf27uFMhBW3Xk9Va5VcG0Kdh0mH9RfRemu8hwTLZ2XvmFqzpaLe8hmHbt/Rm6WVigbnXkQjEm9n81uc4RPrwYOAHcCcGQxxJ3JfzpaAbRRlDYe9X19N9N47H+r9957q8nyin/vacw8IyogN1+FZVKs27R7tieFqHma/Niv3nND7k8+90lbddjvJcGhOSd8IEydYJOPJSM1OXY1mrE0YJsThsZ7anY7BP77HLIzkz5QTM+KMLOv2nXueqjtqGRYUE/Wy1GzV3YBDYbUUxQMX6hymnER74Xpe19zASgAABhqzvjnd0w0ace910VTQvPDpiSTShqOu6sgxu13dunXLjcbR8bHBjVq9pgo/zyCJopmGnsUBBYIm2TKmBJAmbwWHkfPJbwi0KZqPcEeNn+E+nc60wmjs1utmAuh6JF0NdPbBh3r7a1/Xz/3kT+mDb76rW52eapuSWtW6GoA4y41dzkkPgQkwZT03mnbAL+rUjnM9v7zScDbXslTVaMlUvWSa/RJ2KQX/hl+JRG1uAAgT6Brv2XplucDDbkdvHvR0r9nQ9vJcbaQRm5U6DIeqFdeIuMtTI20ZR+YYssS0YLoZ0Zv8E3vALE0bG54cc+0BE2cYg+ES35P6p30d3DlW9dah1KOxw+dmrTL/j66mySImQWBmEMA0dWKvF6y5oH7zJrfqLX8yGV1O5s6CLyFDgp0EYwPjRcfIYTgb5zLriXsHr43LF9eajWeuZavsYYuFri8vvR83my31jxjsHQnz0lajZc+F5XSm0eVAV8/PNTobaDle24SO3pIJv0E3WD6wUwAscWU3ewkUdFhNAAAgAElEQVTBcPKRSsMFJ2DlNJNEyQ4DvQABkOOa/s96X6/VoS5BGoN2m0k4Mgj27NnCk3BePwCAaxJHb4IQRi3HKiXSkOcFyADIDuQOeyBH9nKNImoTJ/zQnnP/GPyulDSejD29LjUK1Y96qh33VeWeOj1QcdjV5XyiLRN2IuFgegDAp5rAcmP0537s9LqTv0SWf1EXAfJV6zAjgpVgdCMR6wA3S/QLS3wjVsx7oz6gZbKGnT4JwISaK04fBjHIAWALbCYkMxURszufuu6ZL2Y2v+V68N72m201kVthSDqeqwTDbTx1mgpeHfQASDvYi0bIgpA+dFpq9Xt6dnHh6E0MMD988VxFs6EPn0GPP0lDSs7vrcbzuYYYJ1LfJwN5dx2wQ2s1Ndst+2Y0+x21+h01ex0zpvp4WyQ9Xa613LEa8ALkDQDXjJE00GRfpTzjtdZagJ1hAk89QRMeEi321VmknngL27q+cD9AH8jgplno9NMP9KkvfE4XV5c6Oj0BvdTP/8zP6LUHD4OFSn06menZi0v9xD/8qn7kR35cL15cqt3umHEHexCj2sPDI7835+eXBtH+1d/6/fpXvv+3qAwTbzbXUaujr/zIj+qnvvwVzYcj95KjwbVK3/OpB1t0Y+jdKG5AaQ8OD0zFarebPoRxrSUCkMkSphLoZuazibqdhj0AKCoq1ba++c3Hms1BpNBv9EwHsSGGBYLJWAfHxvXamhD0G/VqO3QjNIuYDzIduPeaC3E0Ys5a5qcXC2ERUSNip6jo2aN39OD4UMV0rGZRmPL+6MkzVepNDaegz0RobE0BiQlayullOs0O6oK3ovWc4q3QZjVVUdrooNPWZo7Zxca5i6PRmRbbkX7H7/o+m7bcefhp/bE/8ef1878wVaN3T1eg/9B1k+kG0302ltJ6qTLRH9utn3eDLFrogEgsipALNApoSTMbGVbXZVXc4Mdhu6ywsQRzwo+xAQAI0z6X+eWyBs2e3i76erzYamoAoK51mWxo2AMVI+ygU76GprkmbVDSQLlozA7cqfl3vmnaRKNQ3isaczxX1nSziRlcCYDFUUIRgO33mJuGRs7gALShpLvfIWwpV30/e3OnJ0+08GwS6FohFR67JsKGNpFDvIOBs0FMco49vnPL9DAof54gQptOKQCUuqCznyQ++KUCAFmYFEBAMsqjYEq05Nysp+Hars/4pSgQXp2Q7nUpCVT4+O/4OGAg3qWsD775rv3nuf86/LzdVCQru1RUh+t/gDf58XxAJRqWwSc3/9H48715AknLUG1A+QJEROMZCKs11GsoiAu7qpM4wsSCdYZ7NBmo/PpGua7p2VTdBgZFZY3nEy23CxW4LlcA8SZIDFWZDnW3VdMX7t3V7RQT2FivdNjtGmW9wlSm09bz83P1j4/1wdOnarU7msE+qkdEjVM2Qn3pvYPnDC3RFLQMlCUPBOohaxS35NWuAm7L3p9uvHIsJ1Pi1Pz6QKYpCeqe2VBpYgSaTEPpqCLidBItm3eCySjNZHgF+NS2sVPFEa1b3T49dpNYh6Js8CCAFmcpwwTCMDADMDsdXGb0bMLt2RTAACKyOY4lApi1Mu59CQC4obllYCw3pxkky2spr7oAOzIIFHdEvi+4Z/ndABjW6aUcajdLRDwB0uBujR66KAwW8/8wRvjwJLZe9+Sff+c5BDjJ+4L+sWpjvnxwR2MVQCW/izgmHpPJJnKD6WTix3K+eB3zo4nvcaa60H17na6bC76XIghwncdmTx0MrhNNe+yvnug7Jik0/jb7Y1oMZRk2gIGkmDTF5D+g21g/yVcj5V1bfuLIv5sYQK4ispas+09p9zvAhcdwasAN6rGTioWHyVYN9LRO0UFrH3I7F0r40nCNHKVZCcMim2MjtYN2ShL4Ur/2V3+Pes1Ch62GexBc1DGOazjSjax2zk+m2Ew5yirqVbv+Gz2ACpBNIp1sw1pkwpdM/+gSSqPIQjdDNxhIdMDsP8RBsUaicIWdFk25Nb9uLDkUGWYQdxt6/mqlmUZuTanckuZlXT671s99/W197ad/Xu8/eqrphIIPACzMw/L0nPVAo0PGNgUeTEkDAY4uxcgyikj+bMlBk/N5bi226frjkQ4OiAms22+Iq0kBadM82DwJEA8vFPbVqp49O/cECGNJzJbvv35PNSQHJ8eelprnPplaH3pxdqkPH3+oZ0+euf4CWLGemmaU4YVBgRvAhBuBJh4tbv/oyI390cmxeoeHTEekVo03NEa3AB0MW2DcTSbR6K/Qm6NfrGkzj8K41mx6r4cVUG22wx3PiSmxD7nYMxs0Z2QncCszGV1H4vnBmVLTcEj91vJ97kWwWMYEk0kgN82Hz/TOP/xH+uqPfVnP33us8mKtdlFXE4YALIZ+VxewLaaAdkSnVd384tBdb3b14mqky8lcL0YzDRZbzZBPVJuOHZxVSrrCvz7LPTEHhAmxXumostWhNnrQael+u6nXuy21MZO8Hmg7napdLalbb2o7pYGLzHifjwm4MsBFvWV5HWdnojQ7CjSMlRtNKMBjLbdz+xcwUVxzDzLIrUvLQvr0lz6rSreuKlpzgABMqfi0hMDUU4n7jYvviEDiGiMRhbPCMW31mvXcRI/h+YRhI/sr656s9eWcRrGh0raqzQLwr+vu+PqDpwYBTKE/PNRmODSjotxsakCMatFQZYVJWUMN7tclmvKFNpNFsAJg3OAPhmSH85R9ylPEMMvzuYQ5W5I9RSkSbEPuf9byrt5KU38m09sUK1xZsrmWAkAy9SdQl818bv+CyXBsmRF7eWZ0wQJwjUJCAAAiP0J97WEYQhs8MTZhsmgGWJxrPi+dGrPWYolcIeR79FLDyRh3FG1qFV2tZppUtrr91ut660ufl+6c3NAijERG5WZG5GKhwpKALMGNPZChTMQWx2AkKFnJ+I4a2ow/czy0Hk2cMgZojake3w5ln9cNUOa0gJTSFjZG8fvt2bbYqKWmqiq8h5gKD3iVhmoMZjvNph69/Y7mo4nund7yvTe8vDJoAcv78eBKQ1hGMJgOelpXK7qajTXGtwIJeqOuLT5R9cKGiiR6dfp9n2u8B8j5XMfb3w1GU821G3sWa5Y9LjaWqMs3TgIoW3YEoLgdjc3yyB49TuUFxJhOw68kRfly7sM05NVz9vHe4hU1Ja1qvbahMMMFaobcP8E+Yt36TMCw1gSNjVrtuo6PD9Q+7ulyM/frvf/6A6ciPP7giR586k3HSz9+8kw/9uV/oK//wrf09NkZrY42m0h4Yc0PLgfq9Q5sushgIb9GJPrb1UJ/6Pf/Pr12ciqu0OTySm88eEP/yR/4g+rUmvYBoJYsffcb97dsxjY/8P5T1mv372o+nxox4sHOzp67zKXIdL1n/eVKh4cdlUtLNU3zr+tnf/ZtbbaYqHRU1ND+F6akgYxTNFCgEBHBV25uzGgoxvjFUMOuRgP9sl/5K5zdDmXs8urSpjJG7tAaI1GgwAVhmU2l0VB3cOqFXVAv9PTizEX5YDxVrd7SYs6NiLYnz6C5v0NrRaHtj40tNMK1GEfM6kpNCpxwGVKn0dbV9RP9s//CF3XvrRN1bx3qyz/xTf3Vv/51rSvHgqBhT81EizG4ZjAgXLihBllzn+ikkc4SUVTNsnRQJY90ozqHL5/OioxmIFP1ee1spOiXeLyg45Q0rLX0qN7VE5yOF1ttK2hiCs0A7NiMGnXnj7rOsQljeOgGRSkKdTDUuA7ZOjoa+V/EjE9O7Zmun6n6Nk3JDKEdBTg1iSmeKmjxMX3P7v82B4Mat5MVpsI/m8vtYlxuTLyyA73ZAwELu7Diz6ac0wzYNEuqNtGNtq2TgUXi6X/+GTdAsSGwIX8SAJCblh0rIRXLu2YGzVDWxCZuZgYB3EQk0CHX2K82/J/EAEg2DP7RV1v8/Undy017foJ5mXw8xBB9zo1/g2msiSqSX68H8ztNWUT6uXhObBDoyfymbPAI9TJPk31eJ7d9v9+pkWSDjPl2SqD2dCu0rf79fuxIq+DRAQJYP/Z8SKAAzw+5zmo4cQJEPB4usBHBBMoNEwCX/EZpo8ZmqcNqRa/3+3p4dKQ+jfRsosp4YJMkDt9lpawZFHwOhq2skapjmGXqLVCorNODcrnCSRaGEoVamuzHpBVquYlFPoSziVs2Hw3CYeKEmAmUoPi4OXfvM6+Fj8i1D2ANzSg6PZoO9tNgUsT7HTTGaG6sW6VfskFqTCEpNPAd4YVxqPkZsJ8mk0E31zbiCrO6TFUDFOa1x9QfKnU48vNeMQXC+IwCkT+Hn0gYK/I9NM3ZXHDXY6bWPoC1dCjv1mB6LVnnjGyKJAJniEdRyoHK9JSmmvWBCRqNdgbagp4XZjzQ7+7cuRMu5unv3SAnDT5XjYg3njffv4s/47zxdIvpOr1ON65bpeIpbb/X9X0djVw96b5nbvZxQgY44rF4C0PCEMi/d90EgvHnxXqrs8Fc1XpLBXRLYtcWK/tRMFVgwhC+E/E+m4WSTCZdqJJNQwwq8VnzpQ3jJjSDuCcDXtVqMdk1PZHSlNeOlAagDcys0HzMYcFtHUWh1w/6dA9cuQ6sUc4vBgHch0uvPViAnUahXqOiClIKvCsqJXV7Lb12/47efOuB7t451QcfvpfS+iqqEa9bVN2scf7Bziygx6HD3U16Y0/yOW2GS8jCvBPQCJlVlD1FeE+4rgFieN9Ncoa83iJmNs6IGGsFwOYdBqR9y/mSTBLtCxQyGfOsc0yxI7Eo4AutF2u7UONIDVBz5/4Dxw5XmlDWkyMpe10uzPOZGJ3Ay5++WYKuGjdxmnZ740yvwEDWK7v//qEBIJJPCKejhON3BnDSLRYP4ZomGAA2KfX5R/5wNE4BtEXz5DeHQUCdyDnug9jn47nm18F1ZP1l5ky8jv1ny3u1/3Fzpnm8bfNIt002J8p7AgAkg5oYGgVTMb2HCVyPSwSoCTAcBX70f3vXmG8CEOBpwhq4Hmn93vt6+2e/rm/+7Nf17PETyzvazY7azZZp0JMRaVdjLdDFbyt6+MantVxBR95oMltpNJ7r4mqoFxeXOmOaeXJPV0xCk48Gmmv2We4fzSfqlLY6xhDqaqLP3W7pdr2i1nqpT792V5vzMx1A26Vp8H4eU9xIqwpTUIZoOxPPwOT8Xli3XAYwZMCT4v9S3RiSJhpmalMaSyghhUGA5klfnVtHqh4fSL0iog42vIdkrsLUAElbOlmBBmy9noUMAXNCPktA0zF5px5t4E0Frx1OtcXVgDAOLXAiSFiYRxoJngWWdjTSfQKFZMZrBrEoGajS+ZX04ly6utYWLbrTRQA3adISa9Q1SPbUebX6uakjPaVfRSrLJeB+t6sXz5/r1smpvQz6zZ5Gz4ZuZD2lTxGqWY4Ye8SNxDFkbzcAd/hOULME0GDZK72Nb+s4px1tmT/SAMXf68UK3Z1rCRhN+kF8MvFeV0tm2DT6HXWPD9Q57qvSKLTYhondnH2B6e5o7ihjzgwbKDp5K9YNgy9qX2RgSBsZskb+PHuhUwRV5udyBbEz9w1Hew9I987KfH96rbJts1cC/iSObxgTRzWS60d+HwlFrFWMSvFcgbkBsNg7PtSj8+eao83nNTeqKvda6t+7rdc//1l13noYmbC1G+Bjl0LBIcU9tsKEnDOMgc8qJCN5KEUtZi+aqAdcn/hsr4S5NOlPM/rJAM0BL+xLhjbf9cPS8YYGymEtIGEgWtD+dXSL0qpRczoNRspR0wD2Fup0Dm3uisl9q93V2+++rYurF/rilz6jh2/eUaVYqtlvm110DdtouVWj2THw+Oj9J/qRv/8V/eRXv+YaAQ5eZrTlvXW3j6a93KkCPi/DOJq6rihv9af+5H+ty2fP1CpX1W+0tRzO9If/oz+sh6891Gw8JQXg7jaKogwAlAwAEMvn2IRqSednz93QUoB64uNp7lqHB12VysswqirX9fM//67K1bZqNaIIqjv9eT7XuHjEQ+AQCSkHFJffzVQJzdi9B6+r1mrq4PhIV8OgbuI14MKWw4BGOH2umP6MRjrVWk0OxKLkuI3Jcq7JDN0aDr48V+gafEbGJhsY8WHQB+OuZflC54O8s1atOlMTyQpF0XKreomJwFStg4l+2+/8fg0WV1pX+/pjf/yvaLzqaoGpTDq4cqu1o3wTTWFXyEBx8+GYbw7MaxqLueo2UouszzDsQukfIELkkYaBSVAww2Wag3Fab+pZs6fzTVVznFhVaL6paG4JAHEXUKZiD079cdAA3YvFwUzDZPR9HwDIDf1u6rsrMcK4K84gf9hM7yMG0C+1nUkXn/O6symgkctlRP/EtpEfK8kFvAEnz4hdceC/9GYdDUB2xMSlveKBAjNQGCT1ZjuiEJMnQTblCgPAaDCDUvkJM/ZsSLZnQrg/yTRZLz3HjzL58+9MH7v18Wo991KJ9HHN/st//zJV9+UHTHVAwok+GQBgHe3YC7tk9pv3O1OwQzucu82bzY4s7X0AAD2qaWOZdrujr6b1n1IpvFn6AL1piL0GMsCQJCO0qqDT+HhQWIFGM2E1Ms/vWcwTCyU1DAb44j73hJuoUMwBcezdrHVQLXSn29WdTk8nRVlHeH+soXtKo9VcYwBLhKTbracALfR/GLFZL1toSgNVLzSF2WT6fYAZQbmLRs25InZmBgAAR0S/CTIf4IAnudnZN+nDdkr6RN1++R3FjC2ZirGx45bM9Mq/OxU86VkEwBheHw4mgrHVbNhIjckkyS4x0alEVKklOokWnpI+fF8nY8dcABhxNzByw2oJB3KawYafC1PrmMQHIJAb6peX96vrcf/+S6/FU7C0FhIrIbN+oNPThAcoAMsBIDnWVm7iafqg/7cAPcxUiGm5teRpUhEFH8PKuZliGZjkGQTb4SYbON8DJ8fHAXzUiTy7jokYBpVMPhPwAaA9Hk/8vqCxdaqLJyjEV4YhH/dLAABod7veuylcADUi/o8GONaT4113zX8wUbxWktKIPOmQ4VBsojNfR3walNtGw3U9jTuFcAaUyX0nuo2i5tbh7SjkErUTPTufrF4AtKOjjjpoSHstu9ibaZJBgvJW88mljg67unP3lo6PDz3Vtrmi/X5WevipBwafzSShK+KepcE0nVXaDs/seZEne9lkLiZdr2yc6ZDIayMOIJrTvbtl/zAy1ZfrnvfgDAQEWMBZaLO+dBZmWn3IkZJxJ41w0qXKbJiKWWcRJYT+tZE0p/vPg5sw7YGpGN29rpcAv3CqznwX/97EBNqBAh8LUIeEoYRRV8y2EtARQKlB8Rzt58IjNfE+ONL/c93DRXFHmw4QItOoadCd8xKyEyOUucHm/qDRnKZw1I9+s3JRvCt+die93zzncO/4PvmM3zuTaaqiub95D/Pp5MxymkwDEvTrZbuBO5kjhp6xNxgdRleDdGAqDcfS9bU0nuqDn/iqxhdXevH8TNfXI2Mn+D04UlBV+8usVjSgcQ3j7wPsnKrQo+ulno0WlpFRyfC5rsJ92YakYzrVveMjS1X7AODjocrTld643VNvu9KXbh+qhjEkrIXFSrVtyalPrWqhRrmqJSAqE2TrkGMPo6ni/uIl4amTXx81nOPunLBFMwM1oaz5dq3pdk2QdZhL21OgrGWxUeWwYh+rerOhg+MDNbtNVZuFah3MyZKfAB0ifhhQWI0MpsKPi45nAM2/6XFQVwE+oMAljjzrBU8BQHxYA+kTI7r1bK3tpKTtQo6+nF6PNBuN/Riw1etMKG3Mx2fEh+dl4Ek0+2NUOWlXTGtwX7LOGgC4Hc+9fw2vF+p1C+fTwxyubRtmK+xquj0/oyAWREPIxy6+Nw1FuO7ezzMz1mdWaPEzczS7wu83xbGNJe8SALj8oqhbjD0GEgueMsWIEuZ1jZi7ldalrYpm3VT4Ov4SJK2VK5pMZ95j+f2cJXbIx4uGHso2XWFUDDiQWXWYeOKRT7IAr99JMDSSmeeZ2BQBrmbQ4qY2vBlS5pShbFCcIBRc6olhbxROHCBysFTDsC/S3vCrOFvNdPTGPX3mi59X8zs/I50eRjZ0Aq3C5yR2uERHTus96u6tz6sAh8yASyBObPklr6swlg4gyb1YShdC4nJYtG34bl8nJw0knDQ9DkAKJpPj4Vjj63H0rpyXGFWu1xoDVCLt6bTMxHz27JkBiJ/52tc1nsz8zv74lz/U9/3LX9Tv+fd+QOPpha6Gz3XrzoGux2M9v5rq6OQ1s2G++Y139fd++Mf01Z/6usbjpRlIlkhTySWGbcRFh6k7+3xmtmd/GEtiYgyF/a2+/zf/8/pNv+HX67DV1sWTF7rdv6Uf+m9/SJMBDrkllb5w/7ZXNwAACD6L/rX7r2m5giJGQbvSxfkLN6ARLcUFDEo3AEC5Ah0JtKiub33rA9XqPRW1tlFTFhsXJSiZOG+ipXA1k1Q5MdkCzWP/+NJ3/1O6GFypf3RoAKDT6zrz0LF6AAU0fNwbTKqYAI2udbxaql8nBgKUdq6zwaVNvSAWlMsNba3bCwCAixfT/5cBAN8CfM9mpVp1YQCgxroDlTElcKrp6lz/2u/4jWoe4cB6qD/75/62vvHeQDNo93ZBjqi6VJ7F1DQVfCw6T5NSU5QnqsgF2qBJabrJgt5JCVJuKQU6oCzNj5kQgAHpQFjUG/pgW9G01rLT8WxV0nxNvEShFQU4FGvQM/7jQdKNHAaMUTS7WUrOzvkuZ3F7S01TN3/fnmP3DgTAhIyJzN4G+GoZkK+Lkx4SSpXNwKybWYSJnyf0u6Yo6hG2SGds5mYy1YTBtqCA4/dHM+ViOX0yvQAAqDVayZiNjSHp//PZ5QIpXvsnAQDZeMzbyd77F9cyvBxeBQBys5JOjV9Ux367uv8MtvximCJnNt78y6uP/XESho+DBfZ/R8443xnq7Bn+hZEfzJ1OMv0LZDWbx3lyl5BUUFWAATePFC+J1s1E2XSmbEqWwZ7sOsuTZKMl1o2IKK4/zTQu3YkVELK2OJ1i/QSo4wm6QQCiOEOGU4V+PJ+pV6nqTv9A93stvXlQ1/zqPA0o6m7owtU1DnEmqhgLEePUaLd1PZlYjzyezUxDtITf1Nxo2OyNm5p/Jrc2CEyabru68+8pLWB/nWQAgOuaGQUsHE/A7KGS3GnxA4JRBThrSj4FdGYAxJ3q6L+U/WskGIO1FBcGLbnZCCMa7+kOdEnvieOM4nX7HmXPha2R6LnZfdygrd/rsoEZEH5oyy4gkuGdzZkyKr17hje7w44lkybP8RpyMXfTE/ga8Byg5aEzRLubpvVhctZy45uzeGl8MUNDMsJrzBE9PBe+x022o8mCibaMMPi0d9+ADlkKwM+w3/B67t27l4rwjc7OznxmArDwOwAaiG+j2Yfqz3uIqZsj9swAyNOrKEa4VkTwlepdA9ZMlGkYODOjsasaXGKtBBcsf00nTJ60lIuY+uOWvVrp+OhIw8HARw1TLt5v95WJHZJ1uwZAMR6bj50gAYURYKjbaenwsKejo64b//Hoyh5Ai8VUq+XMA+t+v6uTk2Of/2+8cc/3GPs1A4Nmq6beQVfFQddu5evnT12s8HpXyHpSOkNIhzbqk3ee2HgB/kXntjMK9ZJIZ1diyPj8dEGI1pbyNdMf4/zd/8iN8Ut/mf5gXabBjv0p3w3ww/5mc2Sa4MQAYS/bTcDRCwMKeLoeZ5gnSZzTjiKLiOSbCX+SbaRC00BQ6mvzPn1DBkhNzUdt1Fm255sGRXl8by6Ws1NEPqOiSUlDiMyzT7RYYhajwY57b+dV4suIe7itizM8/1KkJM8Vv4aXZrD7tLXcEKX7/xe/B0zL4lyIzwT2J0mSt/vdHnJzTmf2kOVMbLCBCIXLN7ulG7Q439Ha46FEzWg2AFPmq4Fd7TfDgbrrOTeK5jMiKqm/KlrM17oejDQZz8wSIWZuOiWVBk+PMIE0a4hEhe6hJpuSWZcvBmO9/cFzDRdbFe1DVRpdLdZljcYzyy8YPJwcHqlVb2gxn2kxvdboeqw7B9KbJ6f6VO9Id0o1dZDGXo9Vn87UIO8bf5twptaa4RUNeRHSOryq0HB7gJMM6IKswQS57FQAQBF69Cy1NEs1UqBNEcdng+lnrVGoXMBqW7nJr9YBMpY2SuXvK/VKfC1uGBtm89kgAnDeW4oJBEgBuFa4wCfUO/ratBf5vlxjz5mGczSmSz6DfMC5hIGbfWtcO6Y2f28IkRSx8fbvLa4YgOyKxV3dZsA8yQyDmcl1S4zYHHXrtJ+o7XxOO6Y2WEi73SXR+uklKg1SgJK81IO5AJypQah1OBe8tvfMs/NTrW4qam8bqmLu7T2N3iSSlfwVXyDuhVrFYMASFhaSPTToZg6F1xH7N75F1qYDAMDsq1HLLM3GCxZOqjsyEy0ZAzMxA9CKsz0NJnz5oiH2/be7f8P/KIN6MEMWlZWZIR4sAtTs3qvYFXhNrW7bfcb1dKT5BmO/qk7v3tLhW6+r/+t/pdRrxKS/hek86xiJBP5QsZN5Wk9dQddofwVImyuvsVrzGFpmAEzpjDVjxPvxxow8XpdB+BTNaRPXBfLSpSZDmAGRKjEcjXV1PbA5dGZPTKfUmksDgcimgDp4DngmsB8QNzq4HrkGQBZRb1Z1eT3Rd3zhVB8+e2Hzxv/gP/w39KnP3NP7H76r01snlmo9ffZcRb2rVv++/sFPfE1/5+/8iL75zQ99HiAxrCAzwkvR21tak96SbwAAw74M7rPfzZ4s0AA+8vHyWn/sj/wX3vsYate2hZ6896F+6L/7IT18/aFKX3z9rmcJFJgAADz8vdfvabmcW4+3XM0MANidM1FQw9Bg6ZxbGACRWd3Uu+8+Ub3eV7mCbhZ34zCRcEZkMlmya2UkWvsmRddKUXD3/n0dnZ66acX0pG7zmaBQU8yiqaFhDgBgqyUSgCEAwFwnRGhAxS7KevzsiWm5kyn5kW2tWBxbQ5Y7BgAAgK87wlgAACAASURBVHWDrpfR8pFXidnFStXyXE0KIujQy616DeieY83WZ/qeX/MZfeGXf0GD6VY//pXH+uEv/7wm5YbWoMKJwuzDNCNpBtZvKHD7DWQusO2snOjoLkSy03Iq6oGevWlmIz2DBFGwLotCAzQu7b62JSg/KDAxC6lbCoGUgk3dgH5+GmngFowINrY8v0x0p309fXI29mVK9MrdMZw2xB3ssTeFcTmS3LNjmpKQh/T3+cDntYJS5QYkT+pDQ5QQv+TQmbdfU/xSwxe057RZM1V1VmxVFTRbjXDN5Mbf0X4TsOHrnZrF/ycAICPD+430fuPGlJXXkcGLm2ImbZv7w6lceKa/e6VW+qga9Zfwdy8XvK/Wix8HAOQHzpFku+/bM2fLB14uKPgepgpu6K1pI3++E2aO6QDN0//sOD7fo8DtCvcEplA8NOqtGwAgmZnt3mvqijw9xVsjKkJrrR3nyH5AjF1aD052SfTHmImF+SgU5nqlbPdmJkDlxUI9YrbaNb150lJLS7sxNwEiiY1x4xt6vcF4rFK9ptFioWanq+FoomajbWoY01cclql/eP0ZqYWy5ahRd69ovMPBGSAgmv8brR6H0a74TgdvBgDcSHjKH7RlU7d9T8YUlj2nYMqcvDei0fMx7uk/14o9m0rMaLFZmAAAddWgYJsZCp0tHssspNxscehut54i0+hac2iAJqjwobcvdD24slN5s9WKtbGbtkcBlAuL3Rawt0D9ytOf88/lvSM3L3x1lM5ypeH1tQEAn4MpwpQGJUsPaP6h6xuMWK/d3IeEIZp/Dun86YY8RQk6Wi3tUy/d5wpnXXTYPGa/3/fkn8eC7g/FHlZFRP8QpVS1sSQFBAVUo9G0rn8n0/ABHRMl9iXMxIYz3KwD3ODv/ME6TFuUY5ES9T96soi8C7gEWV04u9cbNU0mY7+nnN39XtvN/9XVhc/Y+PuI1oQ1wXXq9Ro6Pqqr3aqaLcGagi0wnY4dvzebj/SZT39KJyeHevDgnl577baODtGoQxF3dE582gmaqb75BtJ8qsV0rOl8ov5Bbxcd53NkV67T/EWDvL9nuphPNG4DAhbsx9R5F0GZWlZXx8j7PJWO3eqmkY6FlePAPnIj9dmHBDF14ftMgv1Gg3t3x+BI9NaUdJLBwli/Lztw74D/HXU+JoT5NcZ9fsMOjOf/8jMNzW3aiV/6t2h7iFsOQCL/bOKIJCxtN9k04B8NvtdOYpBsXAvFpDMzIPJ69fe6cIgzPOjPN8+fJ7t/yeJ55ieZfmb3gj4Ocs61xUvQc7rHY1/KYOENkyMGBNSBrt4TyOKmKzVeAc5RAJc1Gw41Oj/T+PxC68lEldXKdSQOV8Vk6HPBjSzswcVaSxpRlyAlXZxfeeqHnnc+o45dWnOLxMbZ3GVS9DYq6m3Vmn2tqMNWVV2NV3p2OdF8W9NiWzUzczhdGDTAF2YyX6h70LNnTWm5UG02V2My19Fyo/u1ht7sdG0iiJ9AE5PBEvUvBplzrTZzpwSgvGjTQlNTp3smJphbGxzylcaf/cN7czhXhAcc7+caaS1mpQGa26AbG87lPCaMZo+a6/2yeZzf2pDbEa/Iits13TSzMAFYl5uSfRWyvDSGVyEzymcakico+uind82+jU+yxDOmyy+vrQTzpSloAFh7IECWq1j5AVNi4/2b946UFkdVJsd231979/ou8cI6d/Lgg2HDGx1f077iOonpbzIs3WOK8m3W4bsRD4A+Ss6bpC3uteq6ovqipoIh5Q7CCzmJMcXUBJfRwNcqZm0ABFBvIAGYLcYqF1ED8doctZliZmGfxbQ/rkyuMXbnMeujBEAEc5b+Je5zSxEiMsPPIaeSmH3hcyjvsfiQbTUsL7RyR06tFhN4arYMyvFKYHeP51P1jnr6/Hd9QZ/9/OdUvX9XRr4OiX4JdMee7MlOFhZPnPHEuK9tQrmeLfx1gacJ0Zsz6e2vf6DZmNpgmED0qZOBYOHRvEd6z9rn8mzGe3JDGgP791JNEg6z7izTSzIzJMULPFvCeBmpkiVS7IEMD0ibGUz0qYefsuHfZDbStrxQ76imr3/jhX7DbzrRf/pH/6CeX76n+XrohA8kRJVy3Z55o/FGf+rP/E+EI/j3kCZRLgG4EqPKEBtfkIjNvum70tAyAQGADmHYHpKNYJuH/JMKdLOY6vf8wO/Sw9fu6qjT03a21nHvSL/33/m9euvNt2AA3Nm6eE1OtlBnYQCsVphpoZ8mASAAAAoJigeKbACAgz7aDpgCmMe09c47T1StAgow1Yu4L/wFOCTRwlgfUwo3au8oZE06wqbQpz/3Oc3YmJt1xzwcHh9rMBz4313xUGRtt47Z46cXs6k2g0v1p2OdghxhUNQo7BDJhjyaLFQULaMoXNBAsdkMWWyxzPyx4fkAAPB87K/vHGKoMazLdq2pSmWp6/EzfeaLt/Srf/2v0rpc19e/cam/9je/onm1q1UltDeeWhhpC/TJrDO0J3sxUxF5eDPRAK0L/TMFUUoUTY2QWQ/cCKmx2bntJ2f9FTQudFUNooJq9gFABoARIgYli/XK76E9AMxITBQdDwljGrEPALj4zhSanGG9u+ETyu5iLP3/R1ZVaavOTW4CAjIgsCtIfO2Doh2UxQB7cnygHbTTpPimrMhFQprY8DTcqMSUlQksJiBMaDFAdG50AgCyFt8llwfFbFLfHgMgNvJ4Dnkz/ygAYP/79ifyu9JoDwDYL3s+vkT66At989g3j/LtAAAZ2c408mBS7MpNFxWsZUc+0TDSSEA7w5SqwNG6qjpGRvl4TiBAoOepqMBEJQGAoemsJMOSoGRVvPnmDS5lkfOzjpaM98iyfte4W0+cvfmzPmzqEs2tWStQvAxg7VAur1UMTWmjMd+s8m+Yu8C+qWx01FjrM3dPdb9/qA0u7cOxTrtd73fPzp6HDrJa0WhFPGDdJknNWssO1OQNTyjK/ASjUfG0NlETTSvjQDYDIAAA9gTr8pJZW5j1hLab6xi9XYBzvl/3GoC49YLlYPoboGyK0cxxNZkhlOziPPnFjBMQgIk9un0mvWEoWLIRKUZvjsajyPH9lMwyU6Sb9/tUULtwSRR5Gmfohlljz9rgcVgnmf0RwMjNXPZluGprA7Sor7KpXQCRu3soTd85P3D0BwBAP+7JCpRb3KTbXYMQXAs3/jZ5isdw0kOi18f/ByDAMtmBqnkFv2R4mvcGRWRZakRevHgR0rRNFJU+XWiGt6QcRTZ11FxBo55yupuOG39G8mIqJpTh9caGtd67EthqOnpKvwnvhbg/goaaZ63R3dH4Upo4KnO1cErPYjFRrVbWcjFVuRKRvfwb64L4tTu3buvk5NS59FvNNRw91nD4wgZ03W5H3/n5z+m7v/u79ODBfRWYvC1nobW0zDppzO2kGmYT0HrD1RoZm1QwuuPMdrbuVvPhIJnQBiWe9yzrS0uMR6q90A5nUNad5p6OO6//xAzY7YS+Hp4Pxerap9bnb+JxmPrmpvTV7trNb3pNuUrPP7vrbFOCUJpE71gKCXScjkcRH2bzvBSyu2dWCzAUDfrNnHwfbEUOdNO63Nwp+8OChKB/xCFgWC/Wwg4AiVbCf07xnlky4vWTJpFJ9BFu5KkBzgyfqAfjt9rLInFz8m0S1yDAC//+xCZ8+Qnun0T7r3H/u1KTiWQp3f/5vo/JY0gj9xkCO+aQmXwblSxtSeeGnbnDzyoYf2sNr67C8469jn2L/Y3zCPPOBWkhHVUr9dA7I1ElEYbMh0ZT5UYrZa9Z1+Wm1HGdxFFyny+mGp1/oOvzF7o8v9blxbUGUGtVU7XoaLmp6v2n53p2OdIIFjzjDs6QLe77S7Vah9pMCxWlullqJQwhF1MVq7ma25W6WutWo9BxUdbtZk0ntUI96nCGYYAGgAjTpVOlltWSljtvmhSnzCSd5sUc8FjH3Kv2p+H3rcuqb5qOvA6wOVzivRd5AEz0aPagCIaGp9M5dYRqs83i4bFpXmIteJjGkC8VEzEBDzA+zvTwd4jk6sQwyYMnD8AijcI662SiHPdQknKlhchAsOaUknReeGnFWttJ45CFrpZhvjoaO12D5hDTzaXlflX3KF7vua5FauhmGPyelKrwIMmz8J2qB2ABG9fEWPGOlNNufE9x/YIdlU1budnyWmfvHl9OApRJ69/nTHoefJ0hmcB3CKcAbl5qMYyMK2UtSE6rlf1n1mT43ARrFvNiat86IHRioHlIY0+U+J7BVhodHmvKe8CasO8EXgGriI/dopQZpojvkAdwrbJaeFEqaQDgRu/DNc/mRx60xZqiNySucTKbqNFu6O6De+oedO0DsGR43MdUM3qxAO2XlnhOxhHvu5guQnHCEsP2YB6fDgvZSAd9GvzwX/BApCCyNYyA6cHyANaAOzIb+rokUVziiUO8PHK8JF+MdRPSO+Rh1CL1WjPqrHzkZInJSjagHo9GBs2anULHtzr64Pm7+p3/1m/RP/Mb/2m9//zn1DmsqdGua8H+sq5pPqvoyz/+0/rLf/Xvqd6O+hATYCdCUQ9v/y/S3jzI9vWqDltnnnu8871vfk8jEpaQsAUYiCcwIYXBUXBsoCAYbGKDyxAnBBL8RwJOpQIEqrBd5UpBbFyJy0hgBYNBiQVGEoTYkpgCkt783p167jPPJ15r7/37fed03ycc962u7nv6DL/h+/aw9tprM7Yxp5sWhwLkzoqWZKCQHSIQncKE5kbtDDTrDlvNKva3O/ie7/prUv+/urOParGMH//RH1eLa+FttwkAeMWWwSKWuHn7hgUUjaooXqcnR6KfqwXAg0QCAFtbTQMAlBC08crLDwQArMRRIgBgM2Yl/MCRJ94zQ9qXUl2OD6yUcfX6NexfvSY1xQmT1npNwXV/OFB7AY2X6N6goigF+9h7OMSye4Zm9wxX6hVUOeaiWsZZ9wz90RiD0VQqsQsqkzL8Z0+8lpkBAKYuYgKBBAAkqkS9AQIAFN/gYlqxBaCC+bSHUm2EYm2Fb/q2rxfd67RXwD/6J7+IQWELi1LDBCRSqo0Lh9GSBu2Rt8aCZWMMSElcYhamcq0qXMwJVyJu1X5rC3Qj6om5nDR7bBhMgkaOyDJhjQpWnN9aKNgIJaKHar3MMztStmx+KBc6KSSB4FrPvVXG8sAnqvwyUkl1xosJZnaT4CoVUZH4W4YQ58wAOyUi7aT4r9Prlfypd9P6je22JRTBqBpq4Rpaae1hpLE1pDRM2rbCQwc07Pox4TTggf+3Y0vTk4sx1hpgkST+WYJC+lygvxsAgc47yXguAwCIem4+b/MoNl+X/v1zgQZvxABQYOhCcnLs8cZxj6k/Ua1q1jwdtX6q8m8VYOuvvshwCcYFnQgTQiLuomITmfTkTc/hTG/Rry1AVsjn7SAK4kR7N0EdVqYZ0HEsC0XfdD85Eno5Meoo34v0Po28siBYyVmtijHH0tDZMwHmXlP1Y47ScoJacYzdSgFP7e7jTrON5mSCOqehkA0lJ7XAeMXhZCtMdLzW71ihssCKIuFWZbGelQAAvNffWQCmvWUaADEqkACAZr7L2Tg9T8/J6XcKZHxvhPqugWUmwqq16UERgzfR8l0w0Lq5VqLC67kaw0qQ0XI52tVapSQHwSSRySyvjwI0jQSzvlOOe2X7kc03d/aB+spJu59je2vbKu0M1IoFBVqsxDPQYJBnUzb8K03AopLi483MRiRUfL2EyuxWAZyTvj8kDX3mjp7URgJSdQnnRPDDIIJ0XlboeHykxzNYH49IY7fkn59kaDnFsOmHfCRqUqGxTckWl7ooeTElgAKEZAKENgKPjZ9NO9UfcKSW9V/S6HJmvajuDgbwdlEUks+RXyQoRJplYjdsPzEQsApkVGwjoHVrkdlUruVquYjhqIdmk3utK3He+XyokZjz+QTPPP0UnnrqSe2ZV15+Fa++8qqqIxy79+73PIv3fdEX4H1f/EXA/i7Q5Riuntr/CmThMXvythJFXbyfmTJ/wUS9lIC7HWWSsLQgkn6fs+GjrM1AhfY4F2mqoFJsqf3OnYj5kfhOqnMKwt3OhuARe9CLHM2b1yD9baJiyATWxBcv/6JPMADBqt8xLjev8skGJUKoxnSyFhnuK/bh+hPMp3ADK1cJRoABN5ulfQPGbFb12r2N6+gHnPufdegs9gvZi75Y1kEAVYgcqM5WS+ZJssuhBGUDGNHSczq++oodoM+vYhwLYypjV65/5Ql/7LcMWU6eKEE5thAI8woasiVR8b0OANgai2ti2lD0EVGDtpHUMRaTQTCZgNSJWbFgRCCMV4UZm5RSa5gPiATWFJPZmEGLSwkScMSWxDmVP+dTNmJP8rMrJVaxqjYz/f4BPv2p38HdV+6qtMjxko3WNtq7V3D1zhMoNFr4zKuv49/87u/ht//gD/D8Zx+gWbyF4qqhqS8Ug1usONuejLUVGqUVJidHSvqvlIu4VqniWrWOK7U6dqs17PFxJnvzKSbLuVHE5RM4tcN4tqL+Kg4hA8yNv4N3rGgux4wFmbhbnBaFGAOarX/e1lpqxiNoWWA65xQOv/4CgqzdJIQ1o/XVkmDuM5/2oHXOBNk0caI9VHIU2mM2Zjaq0eFfM8/ummA1FQb92OUvbV/FN+MN2iJS4plPUB2evkFTWJbsSmcF38b0qfUqBE7EwqI/tvZSMQAc5DcbZfAxdQsUn7gWUPgFK5rQB0Y936+txzgS00UBjc62ibwlQsvm183esR2aiT+LeWNOD2AMxckujO+xwkDaRBTKtbZF+iH+TnYeGQAjjqWbERS3c2RFXyKTsxnOlkvcI8uNgK3C4tDCyWShLphN3bVgPBaLmArrsaKu5So2CYHgDVmU/PydvR3UGpQ653nMMJqOtTxaLQqMss3GBHiZxLPtg8r+dSbp9NMcIkI9DBYWvH8/RNTLzM0Urrh2QRTWlFAb+4G0foEejLGiRcCFjCfLGYarCcbMTwkWcLJNtSbQnTkSk3LmQbQB/BvjBxU8OBGHDMhSGbVKVe2YtVYZ54NjTeX4zu/5dly53cHp4ACd/SZOzk8V57ER9VO/9Tx+6Zc+isPDMW7dvoWz4YlGNFYrZC1CbQlkIBEIKHEiSUYfjCJK5CtcI0u155jGA/eQrpgBL9KSY+Y7x3hwjh/4vu/F7atXZdf2d/bwM//kA/j4xz5uAEAYWX4EN8PN2zcVOBAAIJ2QAACrRZr9KadsDIDt7RZWhbE2TbXSxt3Xj1Cr7Whe7nRmfS9EfwzB9UTQ+9EcahS98rHHH9eipqsekp67sy1VS0OnjfZLeINrreoihINeD/PTE+yMh9guAVvbbRkXIsBHJ6eYEG1ZchMzGZYmv/W1ZNieJReM3rmQtEDmUxRWU9TKRIs5dm/FdBqLWR/buxXcPxjiP/uO/xAVjrIpN/GBn/8IXj6cY15sKRk3tImsB78ppK9yHJQjajSGVVaovdpG+slEwh8W+rKiFl9pxTwLjLOk1UX8CC4ABngMqRpN4gdFoYx+zOq+1P8FADi4ILYNUVoLUIhcZZUCh/Y0ws8psl5YsLaDRNwkKntGWMp7Z3n82XM3zIcUVZNgV87cA7D0vKN/T1VEUsgjMHeBkohXdDyOQijOLlrvf71JYIqG34xArL8MG3YwRdc4TvARIWIAGOvHlwchK05ZSACAC28TGzhxogEKPKqHTQ73DYCD9DM+FwBwgVO6FoAV1C4TMAizQyYzStIp7FkqoarxUlX9JFMnAKCYBa84YYMHSuNrs1AtuNT6dyQ/kO54DscuqaCdskCcASCT5wwSE3xRA2Y2h1cURI0dM0VXiihxpq+1AlgFQ8Qe73XkSFICCaS/axbwcopycYZZ9xR3Wm183q3buE6AYDhAp7jCVrOmFqjxbCzRHc5x51zi3nkfjWoDYyLmGgeUJ/95tcBV23n+ogRaYm9K7pYIEfmdslXK2jeNFRA6R7JZQUkLgMwesSkYFiSkaYERBizJNyr/yia0yP2Y42bSwnvBYLBaKeocmQTb+DIbrcPEXzGynk8VZRtjxmsfDAONaZzO0G515BQV+HD90DGSzsl+RIJLmcCRMxq8uhH2wyqJ9pXaGrMjLCRT+d/YQJYb+WQN0VoJSrUwEiV3rL1OW0lHzcoF1do1iof9ekr+vT9bfZqSEEOtRtaDgSlmD8wOB0gbkyvYny9l5fEYzWYr04ngPmCQKmqwKxCzf5/3kfdTwa18go/5kyqzJzgioBkLyz4/EHwfuygBUxrs6MFety6qgK5maNY5nYHsgwGKxSmeevo23vHON+GZZx5Hu93A/Xt38eD+PV3h27cewzPPPIvr12+i0aiiwvy9wGvEIIg9jVWAa2YxF42fopHBEssS/QBsObVAxT9PnCUOaOJjHM/FoJk6BJbcBa3SfjK44fqYc7a4v1+m4J4wRmydRIU3X+3BVFIf+NpXnnyK5ZH1vuVM34zxq6qV+UOtvzgPdzCR+FvCb5VlgZiuTM+iBv153Dj5TQe8I6HVffVjXAdxYtFv3FsHADZt6uVANUcHZ/QMf0NLsCz9t4p4fFmivw5GcJZ0VNX1U2vKXqudGaKE/rdM70bPiGRv4x6ssRqyT78EiFlisrCRrmlskVf8jTGWgiABVgRYQ4ZsRlfgR0WGYpEGqaJm+GjQtCa56dhcy1IiAPYQk8c+ndq0E5uXbAfNRIkzvl3DScmsRmRw/KGa5E0AbziBNeyyzK/BcPZ6gt4EB3oDDHt9NLe2bapCuYyXX3sdP/2PP4Tf+dQh5vMGpsuZKroUeiMYQHCEnnmr2UBxOkORtPXJDPUF0ClR0buhUYNv2a1jazFDY1VAe1VEY87JfhS9tckdVvByNoUr9xeZ7HCtEh8g7Z/AsCcOYgLE6EExWA3AjWp+VLJlJ72lQFG1bBd/i6ql1eWVwPt61EjxlYly0qZIsHBJVXXGpl4Fd9ah9XCzLZn2JxL6pLWfeSfjc+YFwbiJ56mY4MchFrJN9mE8WKnRp1tv/oJ19RLbHUyFP0AGk1Az0J62Sq2lWWXemX4EJ4o1LKq7mIm2TRtlQLK2WfTKx+hOgQmug0KF+cUcQwCnJQ4CN6p7xEzWR287+JxilUzasdLIX4LGavOgJg7zK4qpV+vyR9IrIQA+IRuMCWVUwG1/pj7G8osF2i0WI6lxYzpmYbdMy8D1f5L1T1CD7AxNOSjMUCuNUdHIYSsO8x9FCRVH+LQnlpU5upnroN5qyO5zWoYlqgQK8jZh/p9TYpQLeaIe21pTihQjhSA1/U6uybLGIvLYiXtasQgBE2dCSI9mPtcI1nKda9cnB6yiMGB9FgFU01cRCKKP5/UNBmyhXER/OlRh+OHxa3jT5z2Jv/TN/zEOTh9gvJhi/+ZNHBz3sH/tcfy/v/8q/o+f/5e49+AMW1tX1SJ/Qu2pKls5hiqilEoVNBotlEtkMtrnWWEjrkB2JVwLgDokFAFhLleWaCkBYYEw2l9LTMc91KtFvPudb8df/8//Kk4PjnD75i186Gc/hF/8hV+kBsCtlVG/guKzwI2b10WbrTUqmnNMAIBVBs23FZqSAwAoWYLPFoCHD87QbO5juShjOJhqpBGRJtpi9hdlDkiVDVuUe3u7uHHrplAXCmtZ9bakxS5jRBRNdK65CQFqSskU/fNzjI+PcKtUQGu1wJX9HQVyZBQ8ODgAR3yO2bvFpJgTCbLk2tSxpdEtSoeNt+IXAQBWOYIuRkhiMRnixtVt0STJQ3nmLU/gS//El2riwO89fw8f/eSrmBXbjg4a0MCgT7i0nBF7iXMRIfWNOgVFBpgVRHc25ujSMSNp0m29SkanMkel6m2hgBMFu0zkmaBVfXY0c2AbFSO/VXaKrdBWE9+hhdEYqaR3UvoFLpinoNsNfRZWrWUcpDYbFTuvoNgxBwigTZkmiQmFnp+bi5wlQoCuhRDJY1DIgnqWVWw8TFGlzBaZxkly/B8dAJ2XUZkscVLI4gJBbHVgUCf67loalcVLFgOEwn9sw0ywyO/FBgCwWU3JGoD/PQAAOeD1w3KnbA96qHPJM/KetfSPcQuVmDi6TaNMQ1n1melUBWYyxwCSjxEAkLCbC3DF/Y5gLd5f1doQ+lLitt6XG0i36T0sNYuU6yzG02SiTwSvuNcJ4lBcS0DQMlM45vuQRlaokbo507zg5XiCAkGAhY8zLBbQH49QazU1JpROx3RJDJ0mJZF9fFu1CnaKBTRnE9xu1PDWG9ewjQVO776KW1e2lQhtddo4PDzA3t4eHj48UBJI+jYJastgF0nMNPr3jDXKwENJvfFsbVKAVwHYA042EftCVQ3WpABjAXAtcw1LFNBUWmyfZgxpo+3Y3y0pjkBeu8FZPVHBFHtLbCq7PxJsq1awWkzUuk2mACcFtCmgxykBAiWXaNTYgmUj4Gh3CQATKJAiNR0qWRFOcSfdz/qCo2eD8S7n8OY93FY9MRuhfD4UlT1AsRDSaZLcfwyMXAiUQY3m8ipZZXBYxen5SDaPn8nKf4xoY4VbbVheIQj2Gal8RPRll3RNySbJEzcxtBykpV9gAMZj5edR1I/0UV5rMlpoa/i5Q1ZZuJZJP6QmgY+MpE/r9gcG7pA+LFDa7plawcpFTBY2Bz7o16wg8z15niaw5RXkDYDY9v0CtcoKpycPUa0Vcev2FXz1V/8pjRq6eo0+61jgD/02GR6WrHLdG+VQLTmVgvr/CfpJp0f73cC/hdt2Z9WanUyKvdHuYgGIrVEmyaYkbSOXqA0Rfp8+3xhZssRq/ypiqp/mKm3thOgonxWVtawYEO0inqR4z4wHuHZVwo+K1ZddvzQAjlIRK1fsUU5r2xkcmgVelvCbv2A8YlOPqL/AxWX3Kk8aYx+6bc6o/5da8BwcyFCJ3DrrbLLqfOp449BoIHPAwx419NNAmyjXxeP+DIES/rvTRmM8YtgO0zaVdLZVh5XcGAAbID6PjX2/JcClbgAAIABJREFUF71TnKsxHrO/b4jeqEBB+yKGycb5BQskuy4pM8Svt66Nn4BiuWhIj2virSqksXNsGhks/CxhLnxBCZhz3GElZ3E4+8AunQtCqnztFyxhJyxQRam2j8FwihXn27Mfl1RgTstiD9l0rFntBY6IJEDNvuzxDBUqch+f4H/84b+Hz77QxWRRs9YFiTIbUBwNSBw9xoSKVH72+pd5+M5yqy/G2J6f4Xq1iButLdxpbuFqqYYtjh+dzlCa0jtRRJp+c6U2gyJBcE1fmmFBZfby0oTlFJMneiWuFyEKfLYlcpFIxXhMmAigOeBjbWzms6yNzbeWFpOdkcAN2QYvFBm1x4R7zUh7oc6AcmOS5Z0YAXprtcgZ2ret+pwBwDa8YDiaYIQDkF6pl8Ad/xVNyyD8kjwC7TtHyrF9mbEMfabPeyfIy+SdrIJJoYzuqobhvIApY5AMbLNkX0k6JyI4bqSqvhNQuW0IFU3qRUx5vdIJPKreWj+3QoGETcfdp6IMW7hKRQwmljPRPzG3CF/F+ISXk76e1WVNYfEqP3/yuR3GBINTVFkgyMYwGxtZhSAXNEzBSMPvLWGvFGaoLPuoFqjPZIk8b4cl9TaJQjoI1PDRdaTQPIuyBoDzGBbULiD4IFzORnVHu53FKWXT9SAwSfZ31QQQtSTVY022oreGpCwKZ2nECGOBJtKDMJ9i/pbvMpU5EODgA70sP7Jquom42jHznmsmilizbKCbYtkCTsfH+KNf8i78sT/+bgym5yiROV8s495BF53tO/jAz/6f+MQnP4tqfQezRRFHxycqql27cQXn/WMjCHI9unihkXjM/wdLOS+TaFfZmieDyifokMVOAIDaGzY1g30RLA5w/C4wGnTxYz/6I7hx9Rr63R5+7Vc/ip/94M+h8PbbtzQGUAKAmg+3wtZ2RxV1onXDYV/jjogmagygU0FtkTDAJXK6RK26hYOH5ygX2WNDiuNSvVU0bNwYHJNweHSIvd19IRvD0UQ9ic8+97Q5I1e/tnEMRn3VpmYPKCvd7NstAC1qBJye4ujgISrTKfYYmBVWuLq/o54wHiNpf6/dvY9itY6Rj8QzFoDNf1fnnKhj5he40EmRt8raXO9DCjApWMXFRDRZ9lRSgKVcL+KbvvUbMF4O8Pzrh/i5D/8WGju3NYaDRofjHAbjiZxKrdmUIBRZABTl4KbK+po9Qmfbx0XXnjvQ/G8XKx1COSsV3H14iOWK6B/RTiZyVRs/WKIaMReSUXfNAFj/vwEwDMSZ5OfpoZyAVzKYJHPjKhg1TlKmDh5GgUGsWACb9Fl/y5hzvgYKhDcVyOfBYoZQmimPSkPWApCwSHIgwPp5aJS5WZqtNuqNpuAdPmbiYL6uMxqjv78EBEPcaP0OrBk8vzhxfkFNjP9vTgFIE2274Bfv4CYD4MJrkgeIosaIMlr0zFBHz7QHVVl/Vqakb0mFAlXvxxcS7sJy0qxgD3+jhVK1ahXgBoUTLTkKMRw6m6DxhUCModyWpEXiGX3gPFYKpDFB4t/aLauWSiXV+7Qi2ZEGgITMzKHGfFpbp1Zx0/pz5yKEWUUqtg+YQ2FfGSeFEACYD0aYdPuokUZG8TqGABzdNxdPwNRzi6WMlcQ+uWangyefeAy7pKj1ToHzYxTPT3CtXMCbr+1jcnAfbY4SJEo8m4ioyaIb6Zas3o+mFOJriVJdqVGHY4ItzmOfjA2t9wqGlC6YSHqMGhTAWbEsMTgFFrpP3hLgXCXRDyNYl06LbdYo5iXLK56VAVpZx3hoB7ilyd4DpJr62EAxAmxEYJNgQKOmdivaUzIErAXDRsmxKi9zokDUqHVaa+ovNNCMjp7tR5yqQEfPayOQyYFIAj7c2xq56EU8gUpm9I0CzB7GWi3TBmGgGWuOoMB0tgRNLRkAFOdjjyfvg/Q+pODuwat6LF0gx4XM7GIxEDEhr5hgYVvWVIQNePHAONtDPkM9QF1Sh0UdtR53Jv8EmVStcQFAGw+ZUFNld6IXI0L9XIwqmFJyiz5myuxYnoeYjSKASWbBGPVGGV/wnnfg277tm1Aqz9HrH2N7m2MQGUjbeEblPoWKrkulQkCvrL5EHYrauxyIcBV+nb2mUFiwHWlj5HGWNHguFWKy7teimh8U4vA3Cubl3Hmv6Vs4QtEq65ekuFkLWJo7rllUiQqnvtGTP/dvF/NKY75ZEOuzy1VF1yp06lC24xJwOP4W/sPQKwE5GxT4tIItdmVM0JHtysVtfalblZPtMtSncM0L+ri8/3ldHDDeX+Kf5Cg6qMfX24SMmYm4OfgQ1XJBNAHOGORigaZRHZTkE9zgWM8abaWU9A1AouBplqiHLgODTD6uYNPvCoPCGANrgZ1dzDBYcZlj0yvmzCckZcbO2/S8b9QeJstI1Xwm7Va00leADBIfM3p2Nh6Sr1EGy9dqA/iCdfFAjiG0Hpz8OzsID5h8/WeGKlserNQ1sGSbqcS4JBTgoIn3u+u5Nu6Ql+mll17HR3/t1/Hxj/8GPvvyAap7O5gTiFBmGIr+ljnz3rAPmVXOosTAjC3CS02gmC1s2+UJyvMRSoslGqsV9isV3Gm08WSzg1vlKhr9AfaKRTR5HVTsmUsYelWk3WD92FoorMHLQVntp5hoY+skxCCjJ1licGoAsQldDk9bsi4f50m5RAgdkBIbz1N1TXAsYwiKaJtviDnssjl+D+N9NGjAafoRn5F+PqgCg+VMVHPFfKHezz3hNPspmXo+ocP+HhVgXt+63z/T7AoAXgmjMxjsZz5PhNNZBHKwhlbhDrEik+0to9nLn1RKmnwi2+bghoH2PmqW1fJFURoMtL812WSbeMOD4b6lFoWuWNhHt9M8BhQ5oWGAQok+LKd/Z/aNBJc6RYJDAHRdhJAKNo3ZVGwRLfFsbyYaWy44Hj4p4viICccEwusNK6hQm4IMSz8HCjXbqOCKNOAIBPBcaNcYZ7KoUC4u1JrDZSHmoMeU2jUc3zixaUscac5SI+M4MVaoYcQYdDhBUdpyLhro4ILaVKtVTFiAjvJf0kYWW7rKCNQTbvNJ7hcc9ea1ZKzS6rRx2j1zZhvZBDOgWcB5uYt3vO8dePvnvxn9SQ/jxRjLcgnN7Ss4OB7iZz74YRyejHF8Ohb4TwCZibuEPBXP8y4EC8z9WLTFZtOJEp+zJnzJ0YozneOVvWs4OTpDq9GWHhbzXI69JKN9Nh3qWv/Y//yjApYozPnLv/x/4Sf/l/+NAMDtVUwAUHJahJR7CQCwR6bbPdWLmeaROsuxa0ZqZHV+iWrD0LtquYMH989QKXUwGpISyd5IE2VS8YvVjunER1dVMBiOcO36ddy+fcvQao3G8ZA1G5MT82xN7ZWINJ/RPz/D+dkpymwX4CgorHBtZ8fGfTlj4O6Dh5gXSpiAcyeDAUDU0i4OAQCeA1lbMjycjUoDw2CW4h5F9v+vUFlNsJpNNLpF3QfFBb7xW74ey0ofZ5MF/tcPfBSL8o6CmvGM1K0yVqWKgj/SxFj1Yf90JrIVNDtVuXg26xUHc2mbAED+/9w3FVS9nZeruHdwjJUDAPMlk/6KjcVisM3k31ltplLsYhHs1NE4wUDDPQTKxPgMlZd2g0pGhvxHNZ/XSYhehWic02c9iTd/bxbL5vhGDJCPXImYQLoxCSsgqpjRk7bmdHkcXsHn4zTYxVJFFTaCK+zvqtbr1uM0NxEQP6tMuCZcnLBqL51vQispACCbmBxf2p/IxyUAE/ThqGKmiMrnAADCuKcxx9rv7ghSelNKFyPYRRCE1fqYeR7BMt+biTeD8ei95zoUTZtCMsUStvf39TPU/cOwh/icRAA5+tNRT51/sCm8Cpf1vRFsEAWNiubURjBHZ8KOzsTwayNnySSLyrFeVbFEI8I6C0i5jokQE3ikg1H/v4+n4zkMRwMMel21ANSLJdSkcmzrkUnYeLlArd3CiH1e7PluNjUyh6Jxb37b29Ha3ke318OEPdSlFUqTHgZ3X0bp9Bi3KiW88+Y11CdD1GcTVDnupmTzbMdLU3SeTmi86WhM7I2AZ5lUcQbiDJII+gnQjD5CZ6swtC5QcaSAKdcrBXCIABOwzEYJRjUoH8+Trw1z0rHC08c3f4+qXubffX8qNdEYNAMBSf2vcFoCR8K5SODezrbGBjZYFdbcWWdmEJxhCwABN1ev19xpBUukybGSzh69mYlLWbqt36UrIRE/67uUsJDPQ+d6kR6Ki6Wy556Vf7Zpmfr+0ER3WK1eFHDeHUktl2uOj3E/RLWfSb/auzJ6ayiuZ+U8a49wEbKgTSiAVUXGNUR8X/MxmwUdzCCztdlj/jpWi0T/T3pRBQB4VSIXeKTvydvj3LhleY38kQdnMkEOAKwDlDaKbTobotWu4T3vfSemsz4G/VNUawRCRw6muSI0Ewv1axIMYzWFx5+DHClYyI9koGM2yjxT7NEIoIoU3nSg3oCldQoswcAAL8Q+yPJfm05R0jQe7+G9rEieGMOLAEHouKQWM6q/SWU8QQ9SCjOPazJKRAIDAEjeLrQ3sou/BlNQNyiA9PUWufA7BmDbkWesuETgkyy1AADCRgYjUwCZKKCeNAW7JmPLmHR2VG/t9d5GIp/P+MbZQKHz4zY2GELRFs6PUCyk8cPOlGcuOwf2doEr+xwL2VALpqZKMMGRRocVTaL9Jq+u2c1k24z5ertOAchEtZl2b7M1QsCF23CKteUgkl3HYGxK6Z6990o4bF+SrmsMH6ueqeiSVZ4tEbVKtMU33eMz4QJpAUO/e9LFEbQG1KxbWu3BVQnd86mBtoKGbUwfk1wWzyQ1vVhhMBhhPJpLcb+wqmBG2heF91i8IEDHmxAAgINjRgXIe+qZ8MXEiEiyqWNVLhHImAqEKc1naHA8d7GIa4USrqCAxxsN3KxWsUewfzFHucA1VVBsPxsN0eYUmIhvJGAbQEDE4/YYV0SW3HuCr1Y2znb3+ICMJzIGCARHQs9rwWvNWJGJFHvA6RO4VslPuNedYko9HVefl6CoEnFW5gsYUOtLlyc0LXwBs3ZbAiZkKROMJ6PBSEdZy4C1wZYyUMAwwTgPxocEvK9guazY/TcuazZz3VilkZPk4Egk4wVOZiiONaIx4jMDUtkKFzFVbtQCHFA8ViqhtlyhOZ2jrCo2E7OKfJ8KLIqdov0lH49KWxF6Y4UiR3hy5OskEdH1diaPs5h4x4SP0OGI4k2V8RBt8IUYNY+NY+KY2MBr7b1K6jBZsuWLsQGZxfSlbB00oXjGd4wpOOGBY5uDhRAAAFnmxA8JWHIvynb42Fxeg6wQxbYQtnGClHeuC2s7k0Yb8ysvQAg48lHTEfNOJAK77rfi/yxelFcUyXTwhIAu91zWwmSiiQQ5+uMBOrtb2pLngy5uP34Hv/38p/AV3/BncOPZGyr8MJ47OjvHjceewsd+81P48L/8GArlNnrDGYYTswdsU1+Itk9AkslP3TXzEhjbnWwAMraCAmm334MjNJqP0Gy30TsfKPmvFiti6TOHPT0+QK1aFBDw5V/+pfi6r/vzqFU4BWOGH/nhH8PR8akBABKb4wxVmykkAKCz1cJsMUWvdy4Dz8CPwSFvqHXYcFHOUWtZP0q51MK9109QLW1jMiLNlPOnOQ3AKFesBFEIYjAaqlLLuYuPP/GkPiurLQQAkI6+YdC1mKk6xYBh2OtiOOhhTmGX0RjNxQr15RL7W200SkU0OaN0BRwcn2BAtdZiOQMAeNlo7Kiayt4jPo99uMzseS8UyAkoNgCg9m9nKG43izg/PMKVHZpTUuaH+NNf9SW4cruEVaOJf/qLv4W7RxM0mm0MOS9yukRzaweDMcUP2SZmohKax+nTFrTY1XfFe5knyBF3rAc668l/GoAJ4ChWcf/wVFgskwc6cQal3GTWAkDjZGrbAgBscLmrTBLAt6DtYhJuwYAqrex9IaNA+jmSltHjHINDBoCCQyuXrX2JJuyGI/6Q9ranlNL08/V4phlh528fEUI1ETDSkXGTsuLbUPWf15qJfyQCASgEayAz45mi+kUCYxpgb/4eSG/W6xm8Id3L/AJk1M0/BACwftU8dPTbHsFQCGBl19ERTyb//AjTmfAquqOnNF5MdJn8s5LKqrjoYw4W0BmyAi7qYUJ9zAI29k0t6OR8YoQ/j87ZvsyRWW+VUTH5PqLGOlWXY8f0e8Kk0HN8fBMdQ0rhin7fAGi0fsSiMzV7JpsCXIhyFgoafUYlbvZgtipV1CmcMmd1eGYGl/wniuZUyuhPRqLLvfktb5US+sPDE6zKDaxUHbZ+qXHvGPX5GFuzMWrnZ7gyn+KJdgP73CeTAVCYotYsY7yycW87nauYjk3sjfRmtlGMplO155A6SFZQ9BDKhca0AO4NTgigDodTDE0XwNY07RIR46CEWuJ0WQp0kYG7/qz1NbnOwuX0BKP2WnhunZMEWwj0MuRsNowN0G42ND6QwAArglatpwo3ReEcxMxiHWvtEdpNcJhTB0SbpsaECSbxvhIsyea+axSfVen1N+/Xo90c9Ieq7oegG/vwT45PcXbG/khTkV67NpmRtLnMqnRm49byxJDnXeY8bTdcfJnRWM2n8XLzvtplz0GY/F5YOccYA1wDpH1aEBnJfghDRuUsgkrNZteECu4PfkCg/xftaJxbdnndphjdtqYkaz4fo9s9RrtTx3zBpJ+JCUf0WjIV8hmmAu+7lxoLpJJGAdjp9wqGvVqSsXUyYC4nI9KTlL3a4FbLghMXnMhxUE/+ZDaspUXny+BRZbQ0O123hmFHL658Po8RP9t4NmGw/B4zsM6/1pN1hhlVruXMcaVBlr0qkvHcueVHonY/P6eoQFklLkYF2nhlcw0Bkq/7Wq6X7Br7jTEQNte6yJgJlzkKATrhIwOEIAXdaa4+3ckS/tBhWomJw0Cdo6w4RYIgmCbjaDIPMzza2pnAwCu7O9jf25ZNWEwn0hEx4ID2wwa+K2lxVpidsCX7cW6xvg2g8Kk/bL3PNDHsusZ1tDVvauUE8cIPxj0h4MApGmeTKVNQU+dnnKIaAdtXYhKNJY+aJa7k0MAU6ycmMN5SAr8GANgJZMyYuOx8TfpFKj6TOPYZMbwnlX5ORk6RY/j4mE0mmk5oV8toVFqoUzB6XpACP6n9ZLZyKyjBoYYVNWb1u4X5ZmdN0K9EgIPFDh/lR6HnvjAgjpRboMzKKmNlMuM4+rYwx6Q3xm4D2K0VsVup4FqjiVvb29hnqyTjQWrm5BCT6dQkVPqzXs/0pHz10KcZhXuFcaGIB5MpJg78K6mnxgzZXVKLNxFYXnPZSFf/jxGnvHTlGnXE3IYG+0o728FW7703EMavid8EY4RRQ8j3VMLEWmsHCPMqmxtjRT3edyHoAH3on9eZMzFb11lDfq3oozjCujQfo1YpGMuNFWyv/ktwN1jVAYrGOEYHACqYozYboCQhbDLwOArR2gFEoddYWeuVzxgSzpQg0iGtI04n8r1ne8dabt3CZjpMsQ+thdBb7EpsP6b/8Qp6trhtZlok/MHGjcJvsACsWc90asQGUWub7R2JCPPesQWgXBE4TzujirqmFNQk+r6q1DCT5gHbu03RhcABbzaPlXoA0fcvmxBi0ZoWQa2LhY1tJnjgcQXZpHyutY/l7U5Bdc5ic7kQ7k3TMrF9ZhMNYg1w/Y5nE+zfuIL7Rw/Q3GljuphiMBnibe95E55+zy30FtSIu42XXj3C9dvP4ZO//Rl8+Fc+hsPTc5uQw5OKwXditpo2VrFUw3JuY//W86KLOcl6C0B4WwPgONmif95XO+be9g6m4yF6Z+d45qnbKBVXOD4+xE/8xE/g5PRcheJmcxvf9Z3fgwcPzlB4261bilVYvRF1DCvs7G2j3WlIJIEAAE0Cg0IDAJwsJMRsinrHKMalQgN3XztBpdjBfMq+XDohIrHWP0kwgQDAaDJWRbzRaOL2ncdEE02rC1ns5m2kpjcwVS8qHdLx4UNMxkMdz2I8QZUstMUSO40atklfZeWpUEC3N8BRt4c5K0eFMuYaX0jEh8k/xUPMmBO1kRp/0aYULEnJobJyYYlqYYYrW1X0T05xZesGhv0RXQnuPLWLL/+Kt2JaLuKjv3WAj3/ieWzt7EtqqzecoLW9h/MBWwIoota0CmsEIt5QlQl1Sek8DSo2vXyOINrWyr9EoSpUcP+IKCBpaEVVwxg0U4GZ9H8qy4rRLTaAjWfhYif5WgbDzbttrvXPNo0EU+Bmtc8ov/a0YACYYI0HrR7ApBtM/ZFx0GkCk/UhJqPnQvBN4oCGOMaXPnMTAODMBo6GrDXQarUVCNPwmyhZ7qxjhroZRQsAsqrKOgHCXP9liXwSxEWwoJ+uAWAVgX93AGDzbsc9jkQt7btXkp4EWjTqrKDEjaOT0Gi+Rl29t6y0NigiFHPbK4bOZwEnP4wjU4L1EQJWyaiaaBuIe6oKYaimC1Anzc0odXpc3/lYJwIAood7VYfgQNrSwIQ+WhV4DWlwjVFglSsi4gQJGHRyX9OJ8DUcEzMaDE2wjo6DRpXiPuol814tUs4qJcwKKxz3urh28ybe/d73Ksk7OTnF/pXreOX1A7S2tlFtVHF49AAHD17Dbq2Ca7UKlocHWD28j6c6LTyx3cI2haILRJQ5um2mgLlVaaDfHZizns5Qb7Vw1u2prYLJv0b/+S4zAcCkqs8TrFbEFLDRgAZIUr+E4KFe6wGZJaZ58hDrJttaazslF0vafF4+VtD+YvvTxb8ceGNibzopFtxS/4WtAfVqRWAAhVubBAR8rCL7S+VDnJZrAYZ9n52dSjOAAIBVB23cFNcK+yab7ZalvxIaytV6paDPca6DkYI87unT0zMcHR5L2Z82jiOORhMfs5eMEbM9bFvchP+C9h1BXFgW2sq8hUnAlCf82X1yEbcUBIi2AO47G/fqLQsSaHKGRwRtzpzR4/5eEVwIAKDujBvIBD/JbHFUP8MurQcKJfT7c9RrTTSaNUwmI7UDkB1arfGacURvTpWOpCqvcFC/bKTP0jWKaxhir1FxvpD825EKLNJM8QjA82qz7V8TFbUv1/1JqPmmPk4AIBEW2DCI5qMu/7JZ5XJSlzzBjzEE3ZL9EUkmXzed9i95/eVwwwWEO6FKC1rI2nPsmC1SShh+Id6Z+TG9KNcPyBJgZ8wnvsh8X66nouvvrQwZ5TfGb7mGRgh62nHHtAQLztnyaLaVxRUTd1ZrpPTy2IO8wkpxVxVbrYaAQFaZORVE950CsYwplH5vgIwCqKKKn3vw1G8aXbqo4J9aURYU50mWVkyhIEEzCZS5UJo9bgk7W6eKzbZEnjmCk4BsfzhW/7b0VAgG0F8klPToSNBIO7ZClprSiEoBAPPBFujIr2UV8nyZKcFYLdE2pVQQbqYeIEe6z0jxZaUvRKCnrIYypqygzBFfPHDGrasiaj6DnIm/gAMmZRzn59NlBKxodDEp/4xdNV9L+47z2wdzxq9l+cYigVxOdSKHrMipLAu1BhVXpk2A4Qj1KdApAG2Cf6QkSxDaoyIHHazCbZVwXlcnJ1hl3rsi+PukAMxaHUz8fqg4EoKd/pNVWWuRMu2TbFw2WbcoYTwkA420aNMrMqacJd2KAIVcra0wa/tXOy9HdTNeTyyEJ/gpYBBRn+5rFCJ0jwnRsBN/g6WaiFJGsmaHsc7yKbMtejFFnXo6LK7Ix4WeiwNNWXxvBy2RXj2ngAo1UOYDaUdI2Z49994Gx71LyjwBsAwACEFBB0iIe1apYeYMt9gzKVNMzOOk+BKtOvJBBKyY94gCY9fU7K0xvOXJ9LhzdDQe0mybp+q6VbOZjZlljCDfviBoRyZhFaPh0ACAyURMVa417ikWpCiiPGex0lujotVYd9NzDdoZFhvJIlWbqbMishjdWduKOVRwMI0j/kxZs5s6ZeaSCAz69SWYZAMZEwBghd6wj+39HcwKc3QnPbT3tvDy3Zfx+e/5I/jCL3s3DsavoL7Twmt3e7h+8y34zX/9PD74oQ9rBGixVkV/1CNRgnUKXWDGxsRZJdpX4DhhY2U/yseZxcllZFNHx2VPDTZOKWJv6bDfR7NWw7B7hu0ObXYVR4dn+OEf/kHlSLt7VzEaL/FzP/eL+MhHPo4lweO33ry5isCMczFzAIBU2SHOuyc2MUWIjleGuBBZ8cAEnR1WIHmADbz+ypEAgOWc4lKkX1aNQjEeqR+Gat38SeTnzp3HsLO3a2142RgPz2WyRWe445ITCcolzKcjHDy4j8VsotFVi+kcRSbsswU65SL2OLKJSvtelbx/eIwpfxcAYHNJmfzzm/ND+UVggEXxRWHmcTDRmIJ6m6qYol2dy+hu16+iezpAu93EZHmIb//Or0J3McYf3F3ig7/wUdSbHdRbHXQ5t7LWRp9iL40WCqSoJX28tqnMOEQfbXrzHxV6JG40WwMEAHrLMh4en6MoISwCAEvRsAjmEACgayqUzeiob4hBF52OFiApjAxA7VqEo8sCGT7oIw00GpDtABI+8nYA6twsWGnKhYEs1EuCIT+h2LDm0LwX0oEnLfEAD3zBx6KPCnBsBNspZpgI3tB91FptqbMzUIjqv8Q7fB3Jnfs4lpCLya6/I41rG+sRAEAcZxrISFE4BNguqdC+kQbA5WGtJW+hSyUKvlPq9LiSFEvCZayd/dBut9FstTS2zNT6jYrG6r/CMR/tl4m0eZCjCmxifuLeywwmlNMAN+TkveLJ05Xx1jgrBwbUu2lnZqBNUIQJJJkhj5YBrTmJ8hldTpRCnx5gPaxGJ6MOwIotBcroVlqHpGayx4xOo9Nqa7wJKY0NjovhjNw5K0MrzIorjBdz3Hricdx58kmnO1NLpCVgm7T7B4eHSkYJlBBc5GzpKnUwzs+wOj1CqXuKG40K3vrYTew1Spj2TkWlvLrTwXzQx6Dbs9dOZ2i0Wjg9JwBQE5WfFGuNx1UFOa+uqB6/THWEAAAgAElEQVTHC1ThFABTi+fzZpwKsLTgVsg4gT2vTBvVPEW0k4A0u+J25WVhvPcwEuy16r9TciWSE9RtDzb9KFXhJ4kolMHp5KkJQMdOYKlRLaNTKWi0IgMNXnfdswACsJLIq7VycHwj6YgFBUsMABgcHp4c+Zq2pIH0dFHTpe5bQq83wPHJGQ6PTqToT4E+AssMjDjOieyCdVbD+q6y9WcAgAUEaZJhKLMEqBxcywEAr+R7EBrU9aD7W4LDCr4Fj1lS6dzq1GXHvs1fG8cYYo22YVLg9OI5XQIurpjAKf+wClS1jOFoqOqu0b8Z3OTJpB1j7km4USn4F8lOTlbKPVK63jJw3t/CBJ/oV3MAwKpJHjSm9iPo3wm9MrPpm9Sx5BaG/cjcwtrtpU/j8W8CCAmgHslbZptzwVoea4kU6jUA4VGh2OWPk7US4K/5hbyf1gRnfXSmYicfleWAqHuyzPzmAWsAKVapM9/o7ZBJEhL7mu8TAGv0s9tUoXzsp6du1nbh0xpYoeNe5ShDrQtnADB+KpM1SPYO9za1nwgIsFJJwF1jz6zaNxz1s3a/vMqfA5XBwMlWvLfPmB8xH84kU60QDgJGLGCAolU1tdd8JHBcJwKmbPEssIo4X+CsP8AZFfc58aNgIqpEw2R3ffGGFpL58gImM4J2LqSaJvrOQo3CjSWUtq7W8k1vn5G0HSvdRf8pO2299RqpTDo0x4eZVre+K8UqJkOuPytCsfJPUboF30dYKEEEE/xi7MyfRq6x5KyyLKM+raO4Yny7xNS/mays2K5WXGI06GncK200xf8IWhgnise0IoFGCbRbIPsZ+lsa28v9lfegB5CZ2TKfJhVV5aBta916C2JGo3fwJrd1bD/gBC5vI1UqHuwjn5qzUVTS2OCsNzoMkQtcb7TI8ETSMcV2z/M4lydfrvhI8CwKsmsce4es6CwJdt8WVX5OSK0spyYazjG6Kq645pREM5dql+GHxmSriI2tKGLxdSTUtA/KDeR32TtPVq+JocsNOQAQLbcMYKo+rcdum+15O8/gnDkYacHY2pQS84uW79g98TalAACceam/RfKfFen4IFvGyboJv069KBsRTBYRj5+Jf5mt0NOZes8Fms8IANQxYb5Z4X7JhVN5rtZCYO3YHAE4J8ivcXwEulwwUdMlqkClhenc2VIO9gbrmHFlpiHm4Gm0Ydk+XmK64nQC0zKyGQauKaO2zRVqzRqef+UF3H7mDu4e3cWVO9ck/vf13/AX8PDsPqq7Rbz2kCK8V/HCS8f4mQ9+BPMVWaV1nPcHKizx/dmKbdeRgBvXBAX7eAzsu/pcWZ95ivQr9iSZ9NLZGo1wbX8fD++/jk6zhsfvXMf/85sv4s99zXvx/ve/H+VKAydnQ3S2ruMrv/Kb8c53vgXn3aEBANE7PKFqKZbY3d9Bq91Qf21/0FWfOJN/Q35tPjQX33w1QXOLySQ3TROvvnQgAGC1qAILUj6tV4xzuNkTw6C83qyLJvTcm96sUWNZy0UkhR6+GurktTOquC45z7CH3vkJVvOZAlFVd1ZVFKYLNAsrXGk2FLg3Rcep4pV790VTmolq64m9qv8rVL1CrDFeRFsLTIS5eWvqAymt5ihjglphhK1qA7XVDka9KTqdFo7On8e3fMefQKFdxeF4F//0Q7+K0XSO1vYueuM5lkWSeygC2Gb9fa3HLTqsZHI3I6q1W5z/J8U/czTIRFS6s4JGTZTLFMsii8MSRtLBy1VWIDcAAKLdNoDFDMuSFU3vrd/4fBX2icyrymO0/xWTOFZtRY8sCAAIev1mFZznlwUmaQTA3yPa3IjdLL83KmboDSThqL+LGTcGDwvSvlsd1GsNvS6ow0Z1dZBFb2mdgJlerBIbA2M291+GLiZOf23zJUGlKqVhWJMJAZkRTvZtnEf6eXIIyVJIna3G1xlcmFFymTQxeSLqRxpVZ2dH1VAm/aJc+zEHEk8WQObQHQiwwNGNfvp7OA/PdvgMMRB8JKQ5MjuhqJYyUTVmiamsRiuIAjwfmSKVfx8Vp4ke/h5cG3w8+uayBFcUZO8l9gSV63A2GWsWPNcf9UjoUEiRazcaGPX7mI3H2Oq0dEHP+131jBWbNXzJf/Blmgf92r37Glu31dnGsE9hFGt6PT45wWhErQQ63Zoc0GQwQO/kCOOTI5RGPdQmA1ypFPDk7hYe2+1gq1xAeTZCu7LEfDzQcmYQynaUwYhigVbdKlY4/5bJvVkzhYSEhEXLoZggg1ULFfkcvk6igJwXP6ddov3wvsVs9eer8WJQmvcqimWdAQbrlcYI+MwMKjpwfSz/yWsnvSxTALfqYC4VxSCIlY8apmhSZV70R0sM1N5kKJ+ck+qgBH48IRUjgIr0DHoZ2EockPaIlTi2i3F+MafILHDv/kPdk0KxgvHExGMJ8nG/E+wajdmWEWP08uQukoS8gmNtABkVUsQktluYMjCvowFrpktg+GE+p92KmtYGkPex2+tMsT+voKfr2IJ3Oz6bab0OdtKGXkgtMxAhM5pZgLZuogvYam1hOBgr0CELimK01mJhFEjpL/gHRBU5oWTlbJ44CA8GM0D2wrGkR8CigFX49XxR8a1SnXXxZU8PGoEsXoL0G9vnUV9rYPSFp1EwM8bgbQZJvsLdv0QSbZ8TlXRrL1z//Dg2e2YkoY9CmSLJ51q3trCoktle4XQNsV60RnzMFq+pnwttdqyLtNfdiAF5MB9rPECcWN8S+1Vs5vZcaJP5Xalyi9JvQp/W6mN9umrx8Wk9IepJlpXaHznpoFTQdBACADZukpSkmfy+it5UQZ9O1X8aBQ4jwa0DVcGcydc9e4VdMM3boPqjoVH92T8uzRjbL/rdJx7F7HK+T+gMaLoG93Slplru+WCEUwqBzhZqraIt5Tho07hwlotLRopRsFxKoDk0bXT8MofeksIK+HiSMXdijWbP5/qo2NQPnXeA7OGDaU8kfMvqbknfjBXms6kYldQHKJUo8hZCm7Y2FaO4WKHppBioYPoFLqpH7HhZRGtWUQ8zmQNTjsVlLMsaD0e3JvdfMYq3KUnFxyvaHMObxR9xgolBIp06Aw03NjXFxupsz9C0DUviDEjNRaHZdqh4wbVT0jVC18I2YU3riMgsFftL959XnZmoZTFTsQDOcieiZa03+VfQuHUpk8lauV3jsmUFmC0YPmLW7VascQMCzI9JO0yMOWMhMmdiV2C1SOo7p6A5iJax6Iy5QQp7MOzCj2ZsAjIfovLs43fZq6Veen5OpexCoKYTp/uQrDGBrdIyc1q/7+fsKvg9t6Q3L/MEWENBuBW1KHhNA1gMfbcARHzyWkitxohQgQncYWUpPBhbk+3XEtad2zXz9UJtAwIAnPhEMI8j7+o1tqpNUKxwY1q7iNaNYlRjCHK9thpNFQ4EAHC8IPctR3PyZaUqltW27XECKTFdyMEKrgn5/4RhFwCMdhqnYGCqa6t1pXuhleMxN0UH5yjUCzgZnuLqY9fwwr0X8Te/97vx4usvoVAvY14u4u7BCUaTAn76H/8SLwIK5Q7OumPUGh21AAh0oo0QCEhwlcKtxpQoEoAuEPbKgbdHOkP/QwrWya7xpcslttoNnB49VPL/4vP38RV/+l34W3/ru/GZzzyPx554FmfdCX7wh34c590F7t49xWSyROEtN26uondlPCHFPQcA+oMexhNSOOgsLBhk4k1lR0ZBs8UItbb1uhRWDbzy4kNUi9vAqobVnBRzp/+RqrCYqPpPI1ZvNfH0M88KCKCao4yR93ib+zVnxeSKtCZusFG/i373FMvZ2GbH8+/s92XCPl9J/ORKs4nSZIJmtYLt7R289Ppd9Dh+iUrqqlSQMsSWAWMA8DOnbH3QOIWJKxs0hNJQHbW0YoA/Q42zNmcd1ApNVbImi/v4gi/ew9ve+w70S7fxL37lE3jt7kOU602MWBAuVlBpUDCivAYAaM6wn5+N1eF/mJBbAJ5/reGx2W3fDBQXKKE7WeHwpIdKhSOpOCKLm9IAgEqtJACA+X4wACRSyAcIiDgAoJ6/vDSU0eGEIrryi35SbMMXMhMy0eikgOoGP6jhEQRIlCfvz7XkPjdEFhSzThuodoBhcnM67/VzTq6L6NFFFNttMS1IMyK9nAklHYvCLw8ishYABeM+9cB1Cz4XABCVdosLkoDMnbwqpEn1O5xgBDybyb7eJ7nVWUuFn3FoAPEpqhC7Ijf3Ce8rE3r29Xe2tzSGTCMms8YGu4+mgEpAgLT06Vr1P527nqHEfjxWwQq6l1170tKYKPNbRjZWY6jtapyZ7XOhrXq9BQR8jebtMvl3WlZcRxvDaEbbqkFm/DNDGK0yPDep/s+k+yENAIpLlStGLWMVmEr//Z4STArWDYYD9WRevX0Db3/XO9VXSQCAYjWklJLxt5wtpB1ACiudNKmIZ6c9tQCxjebo9BQnp8caUbZdL6M86mJ5coiblSLecesm7rSbKI+76JQ5Rs/mzDMQnkh7oyoNECqsiwGgRDMHACQ44n2+C80gtioU1zP39JSCzQQAFgxQrHZnHW+5lYi1GFoU1vNoNyfWQySs2a4JanesNTk63jsT7bG1acmbbAKPTArf1gKmkZnSXzBh13qFvK8pGhXvOVYAYiJhahWTE+cYorKCX36Jfuzj3lg9rzXrrv5Msb6C6MD9PplnAwyGpLDXBARwqgzH/tUa1lLFIGI6HaMiirtVW7L4NXqRHRhI9248xwBBApgmOhVsCTd3megVg/ugoNp1dQvu1zqCyzT40D5Kjmm9d9jvRgq2pYFrdg99Lr1XNcI8h7q72UYGReaXmag0mx2Mx1PUag2BUWyzY2KVVpDNAMdKol9nBc4rTAJ4rOIa1yzG+Lrp3ohNuOZ8Treuf2hBGCjKayJdocySb4ToovZ68BO2fiPJXwMANvyBrdBgxGz6T3M0McLP7HGskQAAgmqVJv0pUGFCXDlgkZy+EhENUvW94z3wqhIGEFZEo1H3mN2ezy/qAkgAleOTayaUrL3heyRaoEIrw+yy708lAt7DWyxgNGGLjE98UW94TtE1aSsD7rifDQsy0Uu2AGi6Ekcva7+6ijeTlnLJJoDQDpDmzCojK87sUxbwysSBwmtzLDhCzwHgCHR5LjwmXgdO5bjgxT0ZVHtTAegNB+oRNhZR2ZhimTaC6XjwvaOtL64T26Y0UYLTLJYrDCZT9GdzjEmHXSwx5oQLzvBe0oeY0VOaqIVjyeqc+gUJU8pKrQ6mZNMwomwTQJe9RajbywYrgTAdExcbsOmJ3n6gMbfsgWexjDE0WXrlIoazicU/EiCzRMR+5uP1bC/6WD1R661SrjF2jDDpTkTlt9eRyExgTgmeztMmk1i7Ek2+CbSy/XY0G+UtnB6cae/6Wo1R0OaBMutpfkB+TRWAzF5s0uSl2+IJZrA5svWgyi8nVvh0m0huVem2pNQquHliZnpApp/FaznmGFcfMW65ultorySbrzIAznJz20f6KApFOhNO76m9a7mO9ozr4YRwuAEAJpYbdHXmQ3bYPn7UATd7H9/zAtCsRdSq7Abu8Z4JN5JYrU/aYY+4g3oEAHylZdoV9mEuHE8P4GM4ZQOcAWAMkQgWDKDOAAAvyun5JbbLjrPQX9fJr4PLT7omiLWwZ8CLn4uutMRkrc2M02bCtvD8NDZVrQyM06YC/XmUZPuQAcB4jiKimoLoOh0UxLQxf1yz1iqgNgi2ZTPOZKvkhKL0Bf1tulpIqFaaDNF+4XFsOh8mzz3WHQy1mrS+glmS0Hu4vk76J3j2bc/i7uk9dGc9fO1f/PM4HZ5i5/oujgdjHHUL2L5yC//d3/mf0OzUJOz54qs9kOzQaO5gNuM6rvl4PmNUspW+WOQUpClN11rut3Z0l0zGifgjfKrio9FYyX//7BiNGsc7A5PREH/3J34Y3e4Zdnb3MRwv8bP/7JfxoZ//VyhXdjEZl1AqNwgA3FpJoKlUFOWfDnlvfw/NVh2DQQ+jcV99kgrfmIyXbA40nRKFh5pbpvhZQgMvv/hADIDCiuIGRi9hAMDe/27/HFs7Wzjv9XDz9i3cun1HStmlmlGU3TMmCTIrzyRxsdpXwNnxAbpnxxLcKCwt+CtRZLDYEBOlNpvjarOJ4miEZqUika+XXnsNXSYOAgBM6KG8ZBsAUJXqNDCjE2S6wN5eiVDUtUg5JaC0GmO7UdCIscqihau713F0eICt7RXqnWN83Td8HY7ndXz8k5/B7/7+y5guq5isqliVa2jt7mJAgRcpYPNa2LigoNtms6fpQC8AAOuLImcArC9e9q6dD5c4Putr/KACWgIA7Jshg6FaVo+L5kzzOJR0mJosf8qpUAXcYLHMiGVJrFTuS0q6NOKDvWdOwdEYLk11sBnJQS8yJDjp3895pZlRysNAq8lHWhP9T7YYbKnz/QLbtb2ZXwNu3urWDkqc0MAggMrgnEvuTp7OQEIgTsdSFSX5PGNhvDEDwJyvBwQbIAmPxfaF9b5Hb3sKAryhuEegd5mZz+n/FmCY2ml7q4Pd/X39NEo/e8a9cqmxM4ZI2/zdnOLG99B9zxIiQ9pTuj6R2IwalgA3Wd++j4KUDoQn33nSTiIJAxmjuSnZcAEbsw+k7bNwZNR/OZhE6ZWgAI04n6cZq0JuQpHcxocyOR8OhxgP2e9fEiLMgJXqtmQDsB+S1ecZRUFZhcMSZ90z7N+4ivd96R9Xb2Z7d1uJudT/2SpSKGHYG2h8IEekjEcjDLtDNGstVEsNvPb6fbx6964SU7KiFpMhWuUV9qjs2z1DoXeGZ/av4t3PPYZS/z62qsBMQERZx9ShKuugr15Urk0K+81WRUwXrDqxisx7YmO1imUbT8W1TDFCjoQiA4D9cfFTwECiHSBQyNdiKPDnSX4OnYWQm0Gq+RpOgYIYlSftBqca2zMNKJPmgo/5EqLPa6x+vKIS/9qSc6+t2mTUO+sFFPVR4rA+H9gTHwZFoqt7awrtP/v42dfP6j6BFLYxsTKi4F5Dcg1MDiqvBYcWeGn8VsLsyaj3vpbzHnR3McmsYFYdOCKKQaDWdBCTnAEQlX77mwssecCYJQkJKBgAmhK8oAC7scttSJ7ARTK4bmPcF6Y2OWxQNtrN7jb7tGcjClG2BWxVq3UMh2NUqw0BAhRFNTFUAySs8s3PN6E+hbjqw89B2jiHcMm5iFsW/SdpgPUJO6/Bk1Sz57piHhjnr8zXbSQBAfi5yb/Ihtj42DUXEBTpxKbnT88F/VINmPTvNuuZhYH1Nqj0eDP61EZ9UfdMvdk+Rs11L7iuTWTVxS5dRFVBuKpbThH2qnFZVT5Tqs4SW4GlpmAftjYDZ11rQxXPUgFjjslS8sD9kCeBojBzPTPGCv0m2Q0DAiwcKMhuMp7jPmXiwfnRrGxWmMBghXa9Jto4q/9sw7L3IoHdk0pWsxwAIEBsmhtm5+mTrYf5osaDEmP2+K+W6A2NAWAAAGm7ZAuxwGMUXhNQTgoJ7iOY1DLuIROAbKsZE2O+vlDEYDo3EWjXAmC13YT/7acx0cg+N+uRRxaJr9e+t4TbvtwyetmNe6pYcvpxAABKxC1FJXmPgnn0z7xHTChYESStX6k7107VimICACho7KNVIyFhghcaJmGfslF2hQUWVTKoqMVRQJG/curDnOvS6MxWOmaLHY/B9BB43RQHqIcnlUnLvEjW/x1nbQlkaD1ZfCdgOqbcJK1+upbB8kvEV7UOgomhN1xgthpjpfGJ9mXWw8AFe8A+M9a25b42TUq96zX6TWeaelHBEm1nuAiIcvsuQNpiNWPYuDYXxd+8LceA7kjwCcJYhV0ijGK2RV+8Ha2AnAD13H9yLwaoJu2s0O9wdpD2prOCbKKRAeh8f/pzMkTivWt1tlibbxZbLgBP9wXzWayPnF2UsYGCzOK6Ajpib9EUiKjpk9TQMQDGbIZ/B2NgjQGQaH2pEEBmIsEkth9TB4p6HQU0mxx5ThYa9/FcxRppAJDhQwbAbIZatY7FbCo2t8BHCmHyPHntqxX9X2J+jHU1XrCoWJCFSGpCMRZsSFNuiIVYzDZG0FhDPmHKGUlrPsPvkd09tmRZWwKB0Rwg5jo1XYpyo4zT4QmKrRVqO1V8zX/6NTgZnuH+8QG2rz2J02Ebf/cf/DSmizGGE06sWKLR7mA0WWA0WmoiXqXc1BhQrktN06twLTF+p21O8pks+00ypPWD9yKPv2ZVwnxG8cgqKmz5WbFVfoGDBz386I/81+i0W9jd2cPLr9xDudLB9/+3P4TZoonhiOySDk5Oeyh8/tPPriZ0Ij5erVQu4Nq1q6jXKYr1EIuF0e0pxMcbylEwvLmshHPu6WI5wvbWNubTAk6OBxo1WgCFJ4yGTwCAKHWJYn8c3bFY4J2f/y4ZJRleztF0FVmb923tBUa74eZYqfI/7J9hNZ8AiwnmM47egAT2zodzBe6r/gA32lsg4XTW72N3awuz5QIPTk6MDiYxJoIHJfVflRiI0yBw/J+ytKA3uwonP5sgAGaol0rYaW5hPOCohSom43OUKxP8J9/wtVi1gd/+zEv4td94EfPSFZxPqqjv7KPQAKYr0otYFS2isKQAhj7ZDCk1B1SJiRaBjdKHG0Rulny0Tt7Do4CyWMNRd4LJgpWzmdPFzbur5ztQOBoX9SdZv2LQ4bhZooc1M74pjT1GcWSiHz6DXTQlbrKFAgxboybcJ4dJ1NU3XwCWaeVfl9vpbBwPE5ZfBsgvQ2wB9fo7bZwK60xyY72sSmW0dvels6CEk0kqKXeOVfN360e2s8uq2ynbYkNsMPNEf4hfFB7w81xZNYI0KYLz2jgooGoI6X+BErtz1GUgWMNKhOh5RvdvtJpob21JII3GMMbsWNRmFX5+q3+TYnNRTXeKKQ89Zt0GBS+OLVZZoMQpdS6omRmQ4fNyo+IU7RxyRhkAYb16Qua9EsXz5roVc0D3I6eYZT1qjtSbPTaadAZMZEZ6peSf362mCc8R5NEouUpFNP0G19mcI/eWeHh0iGs3b6A3HuKPfckX48Zjt0F6aXcwwPUbN3BycoKt9pbW62gwUmA1nk1xenqK5WSG08NjNEs1vPbSK2opqFeqcsZsPdjuNHF8+ABXqVvCfvbJGI/tNPD2vRp2C1NsVcqYnJ9it15Bp1bB2ckh2lttHJyeodLq4GzIyQANFIotTCYUn2sKDV4t+ppuS0Vnrucl6XIStwQmyxXOR2N7nHtVGgHqCnVhUWqVxBhKC7oy9eQIoKzUYUF4kqzK9lIPJRhJ2S6xnRd005SgHjvJKgFUpV6gXWJPqQVUFvSbyGRUHRjUWy6r+owTcB3yLAAPj48zrk+2Rp1+H/FfABj2HmkSaeAbvyzZtCqZnWscrSUOmuPsCtaxvFR1IDAluiynmfi8Zx91qcA7gBN/X63zVAxKfiUZZel7OzvfDfAwZRHJ/hejcu4sKH/vOJ4YnbQJQmpPuqBtVJNDSJF/E5OB4Kl6ce08zS6FQJJVVtlaIcX0pDXHrntOw940hXEsBjbmVfX8eUlQE6DipfbU7udmhfhRpjeSCqPOWbIQgOjaa6JfVQwEV1zORCrziSdWobJXZucUq9GraKSjR1UzT8KNUsuAvVZhRdySftldr+YzRuJjoxHtTEwFyGn98RjpsmET03scWHP4f7U6tdvgBAyOxuN4TJ6/fESppACbVFnqa0Qyb3rWK9PsqHEfLvU869Hl6FwDERjLsYeZAACrnwRUl9OpWAB1VvuZ+JOtwDhCui2cCmX6MkzibWKGUfatUp9PgckYSolSeQDk1O+ZlivoM1GXPoiJ2KagRyrmG/c420Py86Tgm/AvQV6xArhv+T7Uh9DxWdLL5/B68uecIqO0MxyDmYwdjDUWnyERXCWQ+aQAxRG6p9Sj4SBXtlm4tkjM8LZV5UrkHoGsVfSs1ahSr1kLgTNCHH7I9p94PjGdw5O/zJazhcyFu+319CdmY2P2O6+Hns9sT/YxWsQslcz/d4GnYcn6hc0YIIExFOPbztarFv4apVViDWbRnK5ThF/yMRyDaJTNvHCk60vb68lf6Fm47Y/+fLEShN1F70a+l4P2HnEX/xJ+KeIUAlzVAuO3dRHRtOWWDAIWwWxtu8ixr3XT0DC/FgWrpEZkZy0mi4EHZledgcC1zlBdOUbSupb5i6RVzMv3cdy2Hu1zaT/S442CU+SN1MgJ9oGBX247w76XXaDR2V/G4CQL0IqV5uvN2mZ2ys27xYP5OQVIlLEcWB/S1LjQPXMQKVtTVgww/+wwcuhPCPBYanJVFhf6Hgn7H34/pzD4nfD4gcdGYFzTwYpFMZb4WQQU6eunE9qxOipkppeGmMyHyi1YsS+gKTYoY7je+BiT4gm+/pu/Fg97D1DpNNCbztDcfRz/w4/+7xhOqyoUaZQlhVJdmLtUqqrwy2IGGYvWEltCTbaYAOoIlZI1hrryBEus9jvtiDNiyKwguEJ7XauXNdqXgr8EFhbTJrbaOxiNTrC/V8fx8T184196P77qq/4sXnn5dRQLDTx25zl8+1/5bpx3Z5jMiihXm+gPOKp7gcI7nnpmRacih8VezloF+3s7qgAdPLyvygE/mAAAaflUgKaysM1uJCNgiVazhfFogZMjjiLgwqm50qH1uU5nU1Qo2kcBmXoTzz73ZiPPMXAigupjfITCOcypPhiCAIWlKv8EAApLOijOjKbrWCjxG85JeWiiSiHAQgl19lnMF9iiMmIRuH94iIWq/F55W9GJlVBQJU4qRvmgiKA+MXByldfYpNutBuaTEVr1CubUSljM8WV/6o/i2T9yA7/z2RfxkY+9jP58F+fTBkrtbRSaPDeia6SvEJ2tCwTQ2CNR7onykX520cSmNlcJVKJwHQ5VSFehioOzMSYLQ8vUb6J430RlrNrABW9aDGbEQhxPWcQarTicX/RzbTrcCAxjQ8qzMsASYDX9XlwAACAASURBVOOjfZjECgwwMZOcWpw7E2vxMJw3KJxhaIIFkBseC9h4XnbOVuGWA65U0dje0TxSvh+du/XcWVSn3320SBz7GqCmB1Ni9aNCz8sf13vpM9zBR69vMvc+VfGO6xrBEq9/fzQSrb9O/YqajejjqD4q+XNaBsXpBAD4/FfeW7YCMPgSuOG9T2mlLgKU9P5FwLl2Jl6FkivJ7l/eyxeBWvqaLAiP1/jPPMmz9xIAQIOX0UONbREgjK1DC/5T9kR+jey+kCEQe4BA5ZAMn1ZDjw/PzqX7Me73cHR2ip2rV3B0doav+OqvkpLy1u6uWiBokG/euoV+r4d2syUneH52rlGkrLTz2r3w6U/j5v5V/PpH/hUqNNiDIWpspfC1RKBKTKZBTy1M3F9veeIm2v0D7CxG2K+UsFsAdgtLLPvnmI+6uHJ1F/ePj1HmZIAxWUZ1FAkAjAm6V2VTazWSOfk3GwuoClaxhOkKGK+AISsCrrXNudczgkryfJZkk6arUX7p/fCQxNjr3hqQid+Z3eM/2leOQ7UU0Z2nV8LFPgnhtmQBZCmxJqos0SoRRLBEc/ObL6NWRdgL3scQeRQ4pmpYfE4emMTHpWvNnL2Hxxs2M0IwC1NsTYXolzlgT+yDemxL0assrIqRRpiM0XRFYe1db2m5YJc8KBeFOAOP8wA0jjX2Zdjw9X24RKPJxDFAjKQX05NGJn6P/OIYMiY53jOdvbfbfY3nJdPCg6nwHXEteQlMnywHltNrn9mp5ADW7omo5Eb/fNRX+pkXn+PJ/xuoOG7atbX30MvN1ufgkScoG0CyztlrPaoOCkRlj/cg6Y/NtQHi/gVjKY4jrrHRTR2Ecd8qn+PJcIBhb3z+K0w5hcG/LlvfYcvjPvI4AtSIc2ZAKXCH4qVsFZNbI3WfY3/JoKygzuoYAS7RZc1nMT6o1IyBoHFbYvmxtaei6hzFATn2k7OFpRrEhId2gT6HVPNySbGdVSYNABT45K1dWTUu0Y6JcxRIvCpgXKigN5ll485SHQS+5yaDZ30N0bZxDJxrdWRTKwwADIo6bYG1CxhrwYB52h8yEEx8NXxdXNNYUylgd5ldYtycJiSbazwVvN38W9ZOlPaoewIUdlu6JDESLw0Vvd3Ka1c5SGAEh8wOKunRyjeRXWt38DzQ+9rTBPLRxubiXxSqS5vA7Z4u2iaglx+0ic3lcICASTK4xEaxlhGNj5OYrFWiuZ4tFkwSUBUczGNxPW7anwxwcwAw7J3e02NpfR59IPvQkykAm2eZ2p94n2y/entN2O+LuifWAmufGwCA2ydOSCHTpsAJauvTPdK4Kweb8mPP7ITu9PoUMTeGGXiTgo+ChZI2QLnRtKUoYQoEWMIYehMIEhCQCGynDOUAXlR/BDQ6WOOCE7DJr4Tvz9DUya9LCgBmOUti49N7lN2f8APeCsmkm+uee5/sFya71MfhFRNYy/aSKSn5DZSYg5b7mK1GWs+ixq/aAgAIsJwNHuI/ev+XonmlhHFhhCF1Y6od/PKvfAK//ZlzjGfVTFwxin88B7W/OhgaRTXaNxVFtDanKBeDwWhsHdoyu3Lm18YEfjsUrJ5jNCLoy3h1pRy8Xm0D86ZQuHJ5itH4BF/0vnfhr/zVb8XR4Qkm4yWefvLz8Hd+6MfwiU9+BqPRCq3OLobjqQoCzDsKn/fk0ysG6xSr6Wy10Wo1pLA/Gg3w8ME9bc4AALjQUwBA4wFLSzTqDQwHM5weD4BFFaUig3aiIUshzKxsEgBQIH77MexfueaK2CayoB71EPFw1Xl1zKofZizhv+Hg3MQ2CGSuiKZMpfQ6K9TRqLWwW6lh0eujPJ5gq1ZX8E7H+ODoEFOqUDMIZCIuh1EU3Uo9srrOeWISaJXEc4hAcYzYeIjdTgsFzlhVO8QS42Efjz99HV/zF/8kPvv6XXz4Vz6DB2dldOdNrOotFJpAiexqQQ8EALgRTAPWdo+p738uAGAzmYsALACAe0d9TDk3XFMZzBhLRMPtcFaRc+dsBsIpU9osyfb1ykoKAGwi4mmQo+STzj4RgDGKkYtyuPiXPtMRvnAH/FRzSJZ8RMK/+TPzKWZ9DTRiNaJCnYUmys2WtBsiueDnZ0bBg/f4zEg+03g11Fn/XRxf+lwZt6TKFclOBpJcklzLuLJayvn0pDZxekWrpaSWyb1o8JZRG0vGE5KYma7qvyhj7IUmMmgtAOm9iQA0q4BtgEgKTL3yx49KwYn0/NLAOl0L4Vg2gYM4BjoOMhMC4Q2KeXYP/Mbmc9+NLRDHEZUJ9SCzzkMmhPcEsjeO15AMgMHJEVr1mpgRo9kMjz3zNP7kV/wZRqtSgO71+3IAB4cH2NneUTXs5RdfwtUr13B6diZg5ZVXXsGTdx7Dv/jQz6NJYcH+ELeuXMX5MTUALCmjId7e28GDo4eoNuq4/fhjePbJ26jMunj99z6Fa8US3nrlCkpHR7haLeHWXgevvPw8lpUCyu0mTkZj0ftZ+Z9PVygsOON3jEqDlFXSwagCbSAAAQDNtqamAAUBOSprvtTPaAVQck9nJiq3VUwyEEBMgBAAdPrjWrJkIRPpjbVgEGTKz37lYxRU2sLjAYLFXGQALNEskUiXC/CkQVYETOkaSfeH/q5WgDSyXd+JacIZgU8WgPm9MVXkEJqy3w3nzBXEQ+gvr195IOrCbVrPAtpMzE/gsBImr2ZGcBQtBKxG8LyDZZtU7uMabAaeWQUnnkvW0ngQEmA6rTR45e+bDB5d+rDTDIq9P1qPJRVGBZGuraF2oSQpU/DhgocE5ZNbnLeWuE3fvObx2et+4dEAwCaIs353N9gclxjhR71+/bgujsfUdWR47ABfMMH4fjZj20BUa5FyTN5bFtL3zu/HOgBlYpcUtJpkbLc4/PSYwy5vAhRmB00p+40SsGBmsPrPqj8BtQGZiC0GhRyH2ldMFtVSVRo1inUhtX5W7aUoHqrjYquEECvHKDK/JwBADR0DAMgAYH8ugQABoGTSeV90AABBYzaf/GgAIJKZzaKCrU8Gl02MHADg9UsBc177sP/puk+vL8G7ILGT0aL9wLYzT/JJTw5BT68tWQgkG0mmlQu0uo7Pph8MECOAnFgPijeoIbViu6VPEcjaqGwlBBjyRrHFZGIMT9odHZ8Do1nbnqaU2F5O97f+7n3uoSwVYqNm+3UEBu5JpM+qrKJZZwCopRn/fgBAPhUh/ELKG4hk7lKmD0cWcmwpExofVcy1GhR85pmm+eMeIj1wP+6sAO8XOe5PXP/N9bRpXz/XufP1EZdEUhf3ldXeKtsCN9yXhW72INtk01aosAP8O1k0FNI1TQADCjbjKU3LWUvaE0CFAISPZY/zXfspINBFSRPWmvyT/g+MxrmGSByzjs1bItICmt7biwp2uSksSQZv6C7k/ssAALYQh/aJs00ceOdZiMEV+zMZb51eh4hf02vwqP1kNoV5XsQDBm4T/KPI82BIvQtYnM1iy5y6JnW1oMzQ83YU5k8E1ZnDcgzxGd7yeY/jm77ta/HKw89iUpqhWG/ihVcP8ZM//cso1newWDKKMpsSBY5YK2qDTe4rfzfNPRYm2EppDIDYu7mds7VAm8bnB7DA32kjCGhQ5+Ps6BTPPPUEPv3pF/CVf/a9+Nt/+3vx4gufxfl5D/u7N/Gb//fv4gf/+7+P5557Mw6Pe6g32hhPaXNs/LcYADyYdruFnd1t9VVQnfD09BhHhw8zAICP8YD5PKIPEveh4V9ReKuO8XCJs9OhKlvlUkP5XhgzVZvKNLQrvOktb5Owk3rRScNYzVCsGN1EwZZ6TmwOLS/M2dEBxqM+ZpMhSkX2U8gq6DsAgHZzC7e2d9F98BDLfh/XtrZFYWs2GjjpnmM8n2FCiqOPvRDKwhmIEqHJgxfLmY2uYqqfNgZnNhpgp9NSoFtkJZDI92iIYm2Gv/ydfwFHgwE+8rEX8PsvddFftTArVVFql1FrV6Uyav1dpOIEAEDKEzfO52YAxKZMA6/YDGQAvPbwXP3FCugEHjmwoWBwlaFNKYvAdS5t2/q4lrXAMnFkqeNLAxwFMBLwNK2GTNk3E8Tj40YtDQQ3CxqzIDYHANJefJ1GElPqGkTfHymsrFJwDFmrgxVp2mxRdLp59H/pNX8YAGCNA/FGrvri33T+We10vQoVgQSpjanx4n1gUGh9ohVVqTWyz1HvGPFnFVgaSDJGPDlxsEaJhFo6rNuLRjptMeB1TpHuuLcRjK0n2nZel7E+UsN12ZUJRxjvuxbkJlSzjDLtjjFLYEIkyVslMkfrCA2XMq8Tx4jyswhS8jlsCSCVlQBhRRNI2PffxRd84Rfiq7/2z+Hf/Nan8Oa3vRX3HjwQsHLl6jXcu3sXx6zGF4po1hsCA1544QVQRfvxxx7DP/zJn0JRY5GWaFSqODk4wNW9fanXch8xWaAFma7mEi/9oi/5YrRbdSzGXVRnE7z8yU+gPhjibVev4Farjp0y0D85QKNRRpPqrL0uxnQGGonDgLqMKXvcqNMhVotj+QXTK9G3ppeUMKZgIUXvCKqacoCtWqK4pK97ch+2Iii5coSZezbbYFV921y0cQ2OmIzKkPL6RwMAa72FBACYwFD4R7Q5C0w2HXXMMb4sQKHtEfXvkh7h1NY8clcGaCF74oJw3uebYXJOS+aFCJaDHav3OoqoZEJ0KegmRgA1KGrm3Nek/7OMmWP0uA/tvANsTYPMNPHe3JNMphpiva0LGKbXkPYjtc3p79J8ke5FYns8Poy9KD0Yto04MKqA2IE0VkPzFrT1e5cBcQnbIt5z7RgenfvbGstasC6/i+lYtsueERWUdH3F83hoAgb9gfT6xu/U9xBYzAp4Mq5UQTATeMUFBoin6zc+LwI4cyc50GD3iCr57HVNxrIGKOWPbQIAqS3mTmMFeRP+ShPcsIkEUskG4U+uCSUGYtrN0GzUsuCTCb89TgCgrAocYyqj9VolNTRfSL1uNCmyRf0IAgA2j5yVf7Y+aTyg/Lzp8JgQWCRj1nbD96DgcNxrHnvaAhAU3stbTJg4VzEeWwtA3JO4D+Er09hnHYBifz0/32w0Rd24vrk9Wfkm1V9MAN/vQXjXWcjmEXAtqzB0GVBhAbjpEMQ6iISS50Pm5aRYFwhgrALX20jaHR5pu/wPTDKCoUlbOGF7mfRwCM4YGCnz4z7R83qzt2RhRDU2qYCqJSmSfPoTb38SECjaeJRcos74uY7y8r9HjLIeQevuZS/I13K+v+KPRczRKFMZ3ZiCAuWiEBhUdP5/rdrs9TMH+C6zH5v2d/PoY29zbRQ15vDRAHTsbcW7CYNA62e5UKt0CiK40kf2kb701pLAzH6Rnevifyk4nNqILGbeYL3Z4+taK+nxZTmCV6A3fUiwVqhBIgbGhg82gM+H4oVtTC6kiP2cUiWRxjgOy6kEKrnYYZ32ORuNmq4UF29VK3j+FccdtnazgLWWD9HnJ3tOe5AJv//kOj/v9sT6oSYO4y2eU7VWtwo8R4AuuPcXWBSpRcGcUpZSKSZp94vVBN/733wH6ttzLMpTHPbOsXf9Dv7BT30Az798CBQ7AFsGnPnEeCdsRYCH4QPjnKI4xxYiFtcjqrMIxcZ+CiBR2xXtPsekLlCvNVGvNzEcTPT/TouF7jnGo1O86bkn8X3f/1/i/OxIoPL+/nW8/OI9/Bff/QOYzyrY2b2FXn+CuTRRvFWUfuFdz715tbW1hU6Hc8Qb6ocYjwY4PHyI87MTVTn4GOmqwQCoVGkUjbow5yisdgfTkQEAyxmpyQyajA5G52Aq1yuN/SMAQPtTokyixnhMbToAHQdHgpFVIDqQms1w77VXJFTHnoISxbLIGBCFjW9ionvbnV3c2b+Cs3v3MT87x367jcWUfW1VjKcTDMdjCQ5KrEbG2ucxqtLqoyeyXk8fDSeK7EpiOJw8sNWsCwBYTseaMkBUfDzv4v3f+JVo7O3hNz7xGn79Uy9jgDaGqxKqnRqa201M56aCW1xyI9gEWGMAcOMYtf2NvjYBgHCOul6oCABgZVEo8SUAQFSQUqcalJ5NAGDT8IRTzAzm5oGyj1sUIRcB9F50BY9qBYjxKp4oR2uAfZC3APj2T8X4AlzILKWDNa4MymvGCkiL2hOFEiYc++Mq83E5ZUj0Obk7khH3x3ILHWnB/z8neFkLQRrA8Vpww0eVPja/ifaVUK7VMuTfHLcn706pZhKiYNYRYvV/eQVLxowaAEGtD7E/T+j52fwcQwzzCnt2WROk+mJwa9f8MgQ2rZJEsLeW/IdQj1dwouKW9f97kChj7ZTMWGtyJj6Ugp/fbNRVBZqMx6YtEckLqdG8XvOJ2Erf8pe/FVevX8fByQmeePopvH73LopUn53N0D3vahzd+emZAo1rV6/i/t37XnUo4x/91E/hyt4+VvMF+mdd8aKbNYrUWM+YqFKlEgaTMcr1KurtFt7zhe/FZDhEbbnC6PwMr7/0PGa9UxRGPVxv1vD5T9zB6vwE1xs17DfqmA66onzNVnN0h33NeZ7RS1YamlASdDVJiilopUIx569WpWY9mswxIW1VzU/GZlJ/oiciIfaoYFGjmKJ1Jij/tjNSe8OAvs4qaAIAmAO0rxiHJ9vhD+ZCnU5/JgCw5sLX91FqO9aD92g5yLUJLtuBAUBe9jcekipaSVXcgvvLSOn5eUWQoXYGYs6s5jE4ZtAS7TVeHWYLSbqfqVPDapXtY3XymTBUEhymCXwGtiQMnCyZ5ZGz9/lCYnkxWE6vY+YTKKLGAMiNXlYBTBhJtBeqHqQAAMVvKeJKf1sKEdq8ChVrKILeNHhM7YRdawNTHvX1xhRu7+F9gxaCR1Fw7RrEGD/79PQeBPWWSbPuF/t4PUjLg3kTmAwAarMXP0Bn6zF1fxVMNq++ssKlCSnOsIge9kgI3wgA8R2ZXb10ncX1jNezTZO23tiaZhMZIzE2og6B2t+WS9lLE+Ak08GqjMHKk5gZWxcczODzqzX2lJoGgHSd2HblDABqG5jauddvXTxNd9wB+U6nk016CLpuCgDwPALESPeyJVA8ljomY4o6G9CVrrWovj4SACiQxuqBOuMNdYSYLaVf4XeHxSC3XRkrKv7vk4Ti75s+MI4nKy4kbQ58bLwABqhhhrxKvFkweSP7xavKAD/GcBOoo72RzXE2igGkztgKcNb3i1rfGR/EChILLB9TGlR/8wU+5tT5lmvCjJ8DxHvk5o42sTcInXT+EbskWkB8CeP5VoU0fgOYMhvnraMsKnHCjzHcIrHM9TSyZNHtf2ZXk2r3ZWsns59KYm3M7qO+uNciOU9jHHusoFwpBQBSvQO+Z+yJdF3H79xHEdM8CgDYBEDXfKj8xjp4HHYwfkpIL9H12vx9tqBIZz6uO/4e7QLU1Uq/dO2ymNqzfNu12X2y1xoIIAHGNQ0Ae66vaIt1Ev+X2oBN1s1mLMH1IUHHYPQ46CVNG29vrbMFMXTE2GHPkdkEOJcLzKdzrDRFgbnkyvLQaJ8TqDnGc2+6ge/7gb+Bf/07v4o7T9/Gqw+Ocf9ohJ/8h/8cra2r4NOkpeO+ReCd+4j0noe9jHONIp5NeiCT0JL/QpFsSit+6zWaKkEhZl7HCsrFmsYk03ZutauYjF7HM09fx/d/33+Ffu9cRTKKXO/9W8H6v/7Xvgef/v17uH79Du7dP0Wl6hOU5hRapgB3FYX3vvXtq+vXr4tGxiiPQc1kPMTBwQN0z0/12Bu1AFCFueMAwMlxH4upaQBovqWMsalXUpV+7+oV3L7zuBCaaq0hRgADYqrUMys3BHqlqjtH/VFo68G918QGsI4uIu1UGqd4D8dF1DBZVbC3ew1X2x0Mj48xPTtHk06OM15dKbc/GGIso2oOn+0JPD4GBRRYWNs0dtdEeQsWACtcjQrFA00NlwwABt6T2Tne/b434x3vfQ8+80oXv/CRT6C3aqC3YItIC62dDmYULpQgMdF0DmixcViKPBNFz0cZoFg48ffYBFxks2UJbAEgA0DBH6+Jq74zmOW1p2BQtqkjSDXFlT8UAyA9rs0AxSaFMYJOqgr+fxm2jNpvhkoBj29MvRdVnIOC63QlS9BzZf4sCHUqHDcuLQspkc3OlvoIAwCQU3GdgzTZj/D00QDAG3iwN/yTGbLwn5sOiC8Nuo9V/M1QZAkCg0c3hfExCkLjOdSu0EgY66+OKn8ACtEKcBnFN6oWuuRJhT2cUjicTceU7gX+TgcU1bR07a2xCBwhTg05E6UAEAJNDmHIaNcw+nFejQgqWaRvdCKDXh9bWx0JPLJvX7THElsfqBg/Fnr6N/7md+maUWCUavq1eh2jyRjXrt/A+fm5VuHDe/dxdf+KquZ8T/ZNd8/P8c8/9M/+P+beBNrS7CoP++48vrmqXg1dXT1J6lEzUgyIURKzFKMwSiAwIBuQMRjjeCVxjO1kkZUV29gh2OAYG8fYxljYQcgRSAhbDAYhiZZaao3d6u7qruoa3nznMev79tn/f+7/7r2vulvJ8pN63Xr33fsP5z9nn72//e1vy2l+5vLTaNbq2NrYwv7OnthDvH7SbdfWN3DQbqtl6TgPsQs2tjYx7PRR6rI/9gh/8vCH0Okd4eLFM2jdfBbVfhf/1YvuweZ4hC1WI7SPwHJvtn/ZO9rBuDDFtFSShsmErdhcQEuZbEOhaa/y5Rr64ym6I2acqAFACDTMG9qphPQTdtykxjOtrTOdjTQw9laQ/K61+vJgPGzjSWY9cm1C2ZDmR0hDWQd2arUs9iDnAQDJJh9AhmVLzDfTrO3RXAsAQDDgUSDK656rYJXYenMo8+h3WYdnLTYZUUnIJwAiZq68U4n3Viet2kpuLDlHBym0scpQ+H2tZdeUrzmOIxkc88JntxEOwM3sUZ4NEpXf0DLtE7z2iLrP99QZJYiz6lmEwM0ohRNUqvWkhDm2TQ7yxQ5sbCvseeRk/pcBAPHzP/6cmbVdDsDGNjX7fd4xRYmTNrRhHsadV5KgX6C0zVMHCnjdIzqAAUE5dq1J4BUE3sIFaJwCpX5EhlCg1PP9mInloEB83Jk9QgHC/Ofv9+rHI/2foDdFBRl0kwWlmv5hT1lEA8An6kBSI2tFPgyfT6KyIYdcczcBo0iPpSieteDjK8eLn6F9JZDA0gDZ8sA4sj3WZqxnR1XqGe49niO+Tzm4G69h2yusRVavb+J8/jnPpPOYvK7EXkR2xvZy0tmZLTdwW882H7obBd0PdcFwAk8Ijs2mBGDUg2qfO/H+HAIL3+vi9Sz/a5rH0QBq9RyD4jFwdhIAYPuwsfkE1AcxYDOxwY6FfyfjEAAcsjNIwXZAxuyVrUezj27zU+aXAQuxnOsy63vS3xI+yNwPJp5RmC++7nwNMDoggE8GVGJ7NOahk5Qhu/KQXPhPn4uABHu2UWY58/xiBs4x++H2c8ltcr05s4tj6nNTc7uQF1jmAEV6GAczcqZkv0ADg+/PAwjjID8uYYjXgR+TCvBaN1GQ73NRnxfrLy0bmw22yczmevE27KkQc2KzonURD5MzHdS9KGEjOIvMdgTOMgnMxzzEhM1hZpdxoCcr5t2fj49fTzw2mveJ4GsoofCyv6CsQ+DL1xLnvbUUZQv7EWi7WeZk42RJtpFo/AT92WWui+/7/v8aD778DlzbfQKnz2/j6etH+Fe/9tt49gbHqiIGljMA/dr8mv05+GvsP7stYRmwbcvcC7kODAQw0HWiEt86y5zZQWo4Ra3aVOtetkrutG7gNa+6iHf+6NuVDGs2VqTHV2+s43/6mz+DD/zOw7h08SIm4yKKJQrIWizBkmMCwYylcl/60pdPz58/Lyoa2wCWqdY/GeHatavYZx/sAmsWjAFAqgSVuF0E0B7sGPVqHb3OSAyA6Zj1DSYCqF6uFBBk/1OMcdc996DWaOqB0/HgQxhORkJeVLc2NhVa4gH9Thuto31020eh9YYLygVBCbH4i5gWGjh1ahtVCtqxXdj+HqiytcI6j4mpSB4eHqrFFGuCCQAMHQBgHUaiopk6UZblCqCDqHR5q//PA1VSdkjdY3Zz3ML66TLe/G1vwbVD4Fff/Ts4HFdwMJyg2FxBbaUph9ImamgP4yqo3nlA9nqxAx1vmh6IuSHqj3K4ttcVA0BOXgAAYg0Ap+D5pqRjBCEWOY9RCYBv3m4kYgMVLzxfqApWgyCQvhMcIQb/thM5Qpeqj7oQnCOX6WvIzjt3LQyJbWTm5BpGZtS4GlXhGyvafCnm5oEqAQB3TG6JAXDSHrfs76GtoKP1vsHFAbMDADE9OHmmBpGmIjpB+CYZ/4B8OwDgBkTUyOA0UBU+drr8crPGJzZCsaO6zMHOBl1yMGK9h/BcdDwJTqUbZLLZhwvSsYLYmOsBGGgVOhukebAgFhhaDalnbFmt+hi4k3lE+j8dw9Pbp/DD7/xhfOLRR2TULtx2UW1GWdt/8eJFXLlyVcb+Na9+DT75yCfQPjrCIQHCag2T4Rjv+c1343B3B1sbG3Iwdm/uSLfgzOltXLt23aiZpRKq9QbavZ7609bXVnD/Qw8qe1qe5LE+LuHhD38U19t7KK1VMSpT/6KH6nSIc7UKvvqB+1He38fw6tPYLAKNwgRH+zfYPRGlegPXD7uYUi029KNN0GvaMzID8kVpAQwomDWZqMe1tAACwEIbl4hQ+lirqDlYZ+/MESnr62PKYCJ0EVgMABhd1H7c0TRKZuj8ENDqePOOl8w8FN+dPatRDeq/wdHIBgnxseb9LaFvRvXvacB13K6q5VZC9yYbzJwC2hSuJXaFoNPm3Ta2z52dca6cPm0BCLOsDGTSNla+sfs9ugM3LxBORWjtLuPAIXGSQ2/4eWbItGUY6IUOIyr/NhZREuRmegn7iLiNqdUMAMg+p+z1zDeDBCitz/ein3k2JJ1QZtHn8TWy82n+cdj5pWcMNLctkSMsJ1R2ickFo2fzPQbLkH40iwAAIABJREFUBEaG/SEqJSo+G1Sd7HGRwywVeAUVqdhgbOcVDM8JQOZd7zEgQBTW0AUnYmPFn/PjcH8TvT0wyvhqwCoUpKuuP/g7ZDxwTPhKwT7Bet4+XIE657yLkxkbhCKAXm/PrBQBAL4yyHEhV5V9BhaB9gJ1WLD91t5PRQD996Ojo2MBkM89qvd3hhMMRmnZgILgEDSpRCOTgYznGZ8an2HCLHNmgrKU9ky9DErXGwXHyfyKGE9mFiOAPhM4ZW2RDif/6fj897W8dP4LVAn6LdEhkjUa3tN88DrwIIJsYziRL+rzz87lXwrzVXuBhRM8TrpU/YSL1+7CRZ0Onq0bg4fSjwfHS1cT2DNhS4oOadc6IA07XLPvYz5XeUh/z2rK7Vr9mKbVEkDrYPOyz9Dnktuz9PsEvllubFpfi348aZP9u19DvH79M/Y3u1YxMINujLVzNFvifpR3D4l97tgnmzf//bM8Axkkfm9+HhelFZuUwLbn3GMALTx2a7FnmwSPmw1Wswyu5NrCMRPrHdHuzE8IMyM8f08lJK9JAtJKVHydxIF+vB/6Pca2UXNjRuMgALVBAJTfYYypZ+E2XJl613ybSuTUYgxrM0y/bjRm2dgA9cYAf/1//BEctp9BuQ5UGit45NPP4Fd+9X1orN6Dw0MmdzuhhaCNnZf3CiAcDvW7s7Oc6ZMANKHcwCZ5aE3J+SifiqDXVBovEhoNLc3JiGHiggnQc2ea+F/+5x/H3s7TWF1dV0X+0WEXTz1xFb/8T/8VbrtwN0ZDPv8KNre20TrqCPBl7MSSL3bny73uFa+aXrhwQTSuw6MD6+FYyIkBQA0AdgaIuwDEAAANEFX6K6Uq2q0Bjg56KOZ58DrYn1LZS/VZJdV9gpe+4uWqQaBBIvLDrDxVlAsU1uMcnLAHrSG7rf1d7O3eRJkq/ZNR6EFulEHfCAdjMmg3cPr0WYyJ1LEu62AP/cMDnFlbU2au4QBAp2dq8WwHMbK6yRIVlAkABIEVGUjfBEIJAOuMK6UCRr0OaoUCVmpVo72rrrJLOUD8wA//ORyNS/jn73oP9ocF7PRGKDbXUGXLsaCCnrS3C8Y4saFGD1hogGLHzLO2vkn2hsDNQ9KKUw0AIXpRFwDWCnpAnGzSCwAAX4QxgugObGyg/GJlOFgGEJBa35QsyHeROWpFeHAfeo2Hv8cL3J0zZwj4gk+D4ZDqDBR4aQDUGxLgcQBAAVtQSXbtgRNLALQjnLjVzf2A3FcFFJH4SUTP53zyRe/O0cwmQXQ2MBt87J26KkMXahA9R+QGWn5HcApYM+glAfx7UgoRUZLjzS/rkHiGJQ3KZrUMPAPoc8ifRzIHghaBasK8PWBwCBPF2QAMKCMWZ+DIomE3Eappu4MSgCTN++lECtas3We2noE7jSHZAA888AC+6U3fhKevPYPVjVWw3c0+qf7NFXVT4Oer1Zp9/8YO7rp0B/Z2d3Hj2Wt671f+r1/BoNfVej7c29XG3Gg05Uu1jtrKspECzz7xLB+qNhrYPaAgzAM4deaM1Pjr+TJ6V27i8c9+DlMKp04HOBi2UamzL+sEZ1Yb+JG3fRf2v/B5XPn4n6I56GJ9MkT/xjU0CsDKyiqutTogGuCgkdSphVpbKcCAKu2FAvpsWTgFurRxJCKp5WMBefaJ9o09ytxLFFD4nIk+WSbbftyh5PMphkR58I0Dkc/aO8mBVgCR/qQ6AAYACJJ7vgyASNk5u95nnSn7LQnQovNxDFJbmn5GbUZpdwKlL/lMBACIEcYWotRbCGrbFHg8tX0Gt126HafPnAmq2ZZZV+DY76sVG6nlbJsmBzA4kG7PYrZOnMHIggAc4z53x5DRy95zEsTPuXeeS73CB9wzQwbRHbjwjFW/7CVEAfRwMbHk2BIIsxp2nxuxExY7o8eNoGUYl/0sz4DqqS4FALLHjueAauj5+MNek7VNnMIM/GObIw2RdlstQVsHhxj3WIKRxvCysQ5GBVqnTT67V/XkTgJFIaLHKPzxejgpAEwUtTNCXz7unnEkk4/ZSAL6zP5TDJBWgv/m3ziOid5GEOG1Fly+dsIzDtk6K2Gx1mas9xcDgD3LKbhaoc6AAQAM8q3TQ1rvG9fBkz2TpSnHWdIs6CEfK8xTiujlyjUBmvzJZs4WlX8k64QighOCzyYKy2O7hk4amAZeWYhKPAjzYyyan74f+pr2+5hdJ1aCkRJyjjsSy+a/qlgpxhWLB4pdYsfhPEwYQNH7yRzl/hiecXqe1Ieln00w0+45ZEjDJdpa8WD6BThAM/T5GARwaUZ7EpboCd2fAvuTec5SZUXlbLI9ttAiPQ6bc0YhP2YJ7DsSfZy9/hjEmbdnuJ1TF5wp1/9iAMCZGQLcIhamnpnei0j/PhH8buSDWXJOvk/43QEAtSGVGNxsAOx+Pl+txt5+fO1olBzMJABL3ylk+v2zslFkkBJMCzzVWGjObdyMvxkSPPH5fG37+eOnoHME0U35/DPJAntgCfM3eUr2vkNGuTwD7xT8jtdd/Oz83/53jZEYUKENeTIHYvaLASDpZfkMIzBTUnv7UZ8BPB34GhWJBRjm80OsrE6wvj7GT/7U23Fz9wkMJ12Ua2v4zd/6Y3z04afR6q0gzw4CeXZxCbodEQAgjZB+X3ZaLLzxWDbWu7lo/pCBRjFhnzeBHcFY2DonTCQyOZ1Q8yWPcimP3Z09hrV485u/En/pnT+IZ59+FLedP41ed4hOa4DhIIe/+lf+B7z0oS/BdFICpmWUS3U89tgTOH1mW2PWard0PSz5z331l7x2etddd2F3d0dAIdsAsgTgySe/IJE/qqwy6B6y9r1eVQau3qgatcM05IRC9dojdNojYMyg2ursFfQUWKc5lgggqbN8g8qsg6H1s86r/p/oNev6adByogUd7u3gcH9XG/yA9W+BKsFBZVBbLldw1Onj/KWXYDg0an6zXMKNpy+LAVDN5bC1soISM/Vs99XtoT+wfts59tpmT23qBAShm9QBTqe4HAwun/EIlTxQY4BJYzEayfA26gV0urv4sq/6ctzxwMvw3g/+ET7++NO4dtRHobGBxvopAR1C8dgykcGS6qqJFrGPrkhQSwEATniOo/U/twwAJz8n0/WdQ+y1x5jkS7ZZhC4AQrt4LqL3QR1+xvmMugCwHCNBl4NhiTe92AAkxsW9PikqWxscqrV6ZtdrivgqimTonxprArjRyyKoll1Mf8yJt5aRov8HCgtp3jSuVBJ2YTMLGlMU04uB4+MFcDo5wUkaDDEAkr1/zpl82US2YmfdnxHH3pyz9McdFb16uUa0wblh91c5QWHzk9GMUVypHY8TfQB3rOJAJDbmvnHEr3QoY2Aha4DjGv94E8gGBllj7dcqACFoQ3gpAI+jMgA6l8w2jYwCetttt+ELjz+m4JvOLimoOzduaq4fEdQ7cwaXn3oK3/s934u777pL3UO6k77aiKosYDiSbXFhmI21DfQ6XbDwZtjrS0fg6Sefwu9/8Pdw9cpVnN/eRvfoUGwjoqLcmAkiUDiw0Wxi7/AQw/EEtWZT7KGD1hG+8mu+WmIyhWIJtXIZv/87H6DiFApsxRKcLIFC1QKKtQK+/89/L8q5ITrXr+DyRz+Mc2xR2mpjvT9E7+AQ5Y01PHP9Gpp1gqZWx0vbdnB4iDrHgbXpFLosFtFjSQIVbcdjWMVsDsVU8jkJXAQABuIdn5OaBYUMqWeH6RyYsJc5MK407Yi+lw3EAbbAvjCh3GcidW3Zj89Fn3M+T5yJ5PM8PkZsq04KIImGS+E9obZTcyZk+bk/MbM/Ci0pKb5ZsU2Yx2X9fItZzHIFGxsbCvovXrodjdUVdAd9dZDg/PQsTtxmVNRydayxOj0eLy6L8fuJa5uz48S9aMT9LtMi6pidXTDA+QlQYolteATHnsSc7H/sKGqNxi0Alj7J+X/0IG2es8ZvzKO4nvR8478vC6DFwLC6otSpdLA5XK50hcJ+Sd9BDncAOz7xpw+jRDB/mNZtqmwxUEQpHmXnt4xekpkNx3Z38nmGT3bNJwAoMRiTtd9cjWkAlB4ouVpvAxqCfoVkWsNxwBHfWbTven+5Y489BWxkOdT3fvFPFvSKP0mAkxo+1B15Pj/OqiQnU8GRaxt4H/lQX6xxM3OZaVOXfaLP7SpYMFSgkv2SNnLLj+ggajqhstNBflJ0kNhfscA4BaBiz8mfknxMxbcufOhBv73GDK951xqvv3lgYLPelEgZ7Rz9PJaPyO8bUQyNGVCjmJNJ7ECAHZMijEW1siYQmwR4uln7uwN38kl0cd6uNKx3qdelAJT7ar5nePJi3t4if02i3gOJCbutcv/M19o8/zcGGBLbk1HZt6yzZ/r9jkLZrZcwJG0EZ5/6vHGeZ185jATgknKWCGDhERXwxy1+/d+xD5lh4PlYxWUV/t4xn08halq4mXwuPMLjFjMFeeyzabveRetkmf0I3I8IMDJ2s+xioJHQx3T2S8qOccCJGlJdlMtVTKY19PsTlMolFEsjtDqX8Y53fCsu3FZCrTHF7v4uKvVN/NIvvxufe/wQK+v3YG+/jVqN6y8FabL3kY0fZvz3HEybDjmsrqxhpbmKRz/xKdx5+yX0WerV5DW1UClNUCnzPjrY2+viO77zK/Ed3/FnMeq3USvmUC2VceWZGzh39hJ++m/8DDbXz6HTHqsNYLFAwUOuSWPo0sckaNxqHSmRIQDgjjvuwN6eCf55F4AvfOExjIZ97VDLAQATMum2R/qPJQBUuBIAoACXIkVTVOoV3PPiFwnto/PM2jshH8qASvpK2f9CboxBr43WwR46rQNRLInyCKmiKjYpK3TkimWMUcTmmduNRkQAoFLCdQEAXVQBbDabVhowHCkQIONgQue4VLTe2qS+kT6ZIP4pkcm2fauxZdBf5j0woCYFj8gh69OKUykw3vWSu/H1b3kL3vMfP4gPf/pxtCYljEorKFVXUarWA4o3FrNCKDVRn0lB6NRJAAAnlAU31i7Gqe4OAOx3JgsBALWKCxTS5wsAOHIZT2wP3pNg2hHMRHo2Rf5ETVQASKpoKsKnhRBaEs0E6JkdUJ+L6v8JbDD4L1etlYcAgNBxwlHZZDMJDu5CACDjIM8zQlkHNruAc0XTX3CgxjcO0fSLRSGA2Q0oCbLNUzPBn4CC2j6XOrRGYXUP31FVexXoQxZO0AjQe559D+8lQEumNji70ckcR46YZwWXOfACQJIasPS6kzGK+os7TdPHx8eg1e3g9OnTCvhplHjv6+tr2NvbU+af2XqOIbNU/P1v/+2/hRs3bsgenDm3jdaggxb7o1Lzo2SKqRT04zrptjpokOIcRP0+/vDH8J7feLd+39zcwhOPPYattVWJaLXabQEpq+vrOGq1cdTpYGNzU4H/YbstfYHXfumfwdr6Onb39zAYDLG6too//M8fRJ5lCgOgNi2iyFotzutKEeNaAe/4qR/BE08/hovbm2gMetj92Mdx9KnPYqs7wHqxhOs713H+wjnZuIPd3bBGrDawVK2g1R9gxExuqYhuLofudKr/eqqTzKFAoevEPbKZZk6jOcSyGWoFlWYv3dnR9BMBydpNymGgU5jUvTOzYBl2DxaTteTanSdFMGHye/bC56Mh+AyeZ/M32Q1/WQDIQ48HpDCaRobWUuCNuj4Gg38G/aRa0hlgO0cK04raWS7jwktejLXTp7B16pQ+x7+zy0OhXFJZCUUk+UP763XKrjMyYjeHfFmbhtXUm9p+nNFbdv10HajiL3c3k0o/6b79mRQXBGBuRj3j7zZI+1occMXiq4u8sIXembGffNecsY1uw5Jyi+NZOjmA2jOOB4DZwHf+JRhN0h1NgUnR/sGj0l/g8+LzH/RTEJ1/e/Thh1EmgyoAb7YuLGPEeSMAIM4sKX6cgafD+U6I4heMXzD/S0c9Ow9mwBGTTE7Wuj+HLMhtCzjKvibzjf4Ws/uZ6/d1dGxeOjrv+5FbnsUB/HIHnnZnPoXeB2XZ93V22o8AvLrts/04bavmBizdVe3oNlfmEfhvbSHo6gUALM4gn3Sk7MidNJNmAQDLFIa7mTmVHyddR2FfCCecXV8eUB9/jvH+HgehZn/cfmt3CHX6qQAc32M9NbPkzHWYYn/MmCTzinY7lKOoPZ3Z8kBwlE31Fp72fGeZSsbeCmyvSN+E1zrPx4nvQXYjiFX74Pl3fJ+aV4Ove4/ajM5aBBuZpPOEspxBG0R7FFk3wd6zBGGO/mC85mOANTv+xwAAL38Kgb4H8d5Bwvb3dK+xPT3Nxvv60Wu4qcSXjuxeMnekwTMHAEgm8SzA5uPkr2I5njThT1pAAsAc8LfB9HItAVzJPuRSpukBCdzlpOFDG8S2qpY0naCFXH4Xf/HHvgtbp4DRuAU2zHnk0Sfwvt95GLsHeVQa59HpcW8hA2i2BDC+5Hn+s48zb71YY0e8PHZv7qFcrGKlsaqE1cH+HrbWqX3VRrnIBPIRypUhfuInfhCvee2DODy6Ie2lMxtncePZPVw4fyf+4jt/Ehtr5zAc5DEa5lCtNPHMM88q3iQYRzBcPgpZpmTBk5XCEoDbb78d3W4HY7a4q5QUqH7+858VE4DI3TIAgPOiXKyg2xmLggAKI1BpfzwFW0zwmMz+s4f2bbdf1GKlovaQ1FWJBDI7NQS7+5HuT0SmfbCLTmsf41Hf1BB9wcg4FEWbYP/IxuoWipU1PRzqB9TKRVy7/CRywz4qkwm2Gg00SfMfDNUGgh0BhNWUS6LQjodjlBlfRi2ivLWJALzQAqecJ1V2iuJ0ggoz0Kyh42Ia91HOTzAtTvEXfvLH8Acfexj/z+//MYalJlrDCgbTMlbXT4k2mMuNTIJAQk1cYSW7/xxX4OINhAswBgA8IKdDQwbAYQ/HAAApxgcGwEkAACkviYhUXD+5oPdoMnlDMM+JNLNtBGqUOcE0cERBx8YQMMunMfC/u8PmTsuxDTEAAHTF6MBTiI2OOQEQjp/aTbK1RXC+XWNACG/I0r0QAGCZA6LAXRQjM0BeL+bPjM/I+7hm7Zg2GAl/mAM2g7RHFC+dP4n/bfziz6pGNdRz+rOJEepsBnUGvY5q+pNNLaJo8rteunAM/XXDGtoUaTPJXButO58La1E9AKQR4o8oqKT3MKvd6YhmqrkN4ObNG/o7x45z6OrVq7h06RJ++qf/Bj76px/FpUu3Y393DwRfjnotnDpzCpubm3jqyac0FzhGWxub6LW7ql8lCPDb7/0tfPB3/6P+TdXu/d19nD2zjVG/q98llsPMBdsyUT+EtPvREEedNs5duCD6FOvJ+CjIFuCz/cAHP4Dmeg358RiNYR7VYR7lIftmTzEq5DGuFvH9P/4XsNfbZwNB1PMTbBeLWOkP8Nk//CO0Ll/GXdun8LmPf1xsBJUWjUY4s7WJG9evKRDNl8sY5fPo53MY6DUP9hXpkpJONhDVYSOv0AMUz+gzg23U5eMOoDZKGqMAAChrMCN8ZxRG/ThNL3GcbVWJ3bPY/w8bsn92luoo2+BtQjNZwFsLAIF6YFgxOPe1wGfHNaHNn84XqcwETvo9fYbAzt333I3zly6hXyqiUKuq0wMdJQIAfO5aU2awk5pxbpwC9gIQO+zT+S8JiHEAIBYM43pYSgEOnlY2hzovkJ7nByUA3Jzxd7/KVcS1/qKDuAP7wjww7l1ZGdPlHtusPWUAQfu3WIV72dG8TvKY/Yzmqo8/GYSkuEsBOvRm/vTHHkaFfbBHxrxx55FrhXuNAQDBoY+Cfw8Zbc96/gGkHXn5T0w5dxvtr1QpGk9N9X7RGoyfeay34+eOKcyJux4hCNn5OzOHHEBccgsnBfA5tmNeMgrLv28igN6FY8Y3iQCARTFGNiA54VEc+7NgVq9xf65fjtdi+PfzjYWWgQixHT0GKioYTIOXeWO9LAGiyx5PUCqQJWW6E9Ye3NrbifEqnRSyhNmJw0AAS1jk1CPehGRTYU51nQifMSaBMXjSoNM1LWxv6g9Ys52CArxHL0Hh95bZX64biur63hivL7fdXoOf9W3serzTVGBXhDI7fZZ+aQAUHeAQMy/yqwVYhlp5nw5xkO9+5PHAP4F3pBDv7A4He2Oqv64lLPaktCkCm2PfIcn6RxNKejhZ0JhvJCUHfMLz7Zjitiy4mJnkzx86CyMWla7pnUhwMr3u+Sudc7/INqIMhqd1FNmRaTpEv7+L09s5/MUfeyvyhSN0OofIF2r4l//6N/GFp46A4gZGqJP/g8mE3tjiu8iuqRkAlyUMmKJaq6Pb7oH+xPbps+i22shRb48dWnqHaNSm2Nos4Ud+5Htx/nwTu3uX8cCDd0sU8OrlQ1y88BL8/M/9E3z0I59ErbqOK1d2cHb7Njz++BMqiSXLmgKvE5XTmPgx21Br/r763vundK7pgCtYzzM+LuBzn/uMWlywPn8xAGC9cItsx9edSAcgNy0ruz2d5JThHo36KJYLOH/xAjZPbal21jL5EzEBlMUkVahAAAAYdo+wv3MN/e4RSkW22BnI4SK9l/UipGt0iOQXyzh7/hK6QwICph9QLRdw7eknkRv0UBqNsFmtYqNaV50sazc73S4GDD6LBQw5gScTVEjFD0LAcoBDRtYn9YQtcqj6T19yPEK9WESjUkaebSR6Xaw3a7ixdw3f+8Pfj365gH/2rn+Pw3EJnXEdR90cNk+dk4XLF4gW8ag0ODxJWeUQUzpQSwAAD8KUyQiOJyeRAwBH/RzGFEOMrt1LABhguQGfzfqEth9BJCcLAPjCWRr8OljAgMs3cGX0lY5PAlUac4kwcWMIDAEzrsYIsBr9lBlwbDOTnbWsKhcL+7ETAKDDLgSR5RQBABBdKxg3zzDSaT8JALiVjTcei2QzovFmHWXIhMeCMXxWfEZxwJ3djDn3ub6OZWAiAGDGr4gudFGGMPu+lyNYzWcq0hTXabpojJ/Lg3Wfe/Pmg28sM+PiGaMIsEh0AIQ2R2JcQaNAz0ydRoo4PDxQAMZNl2NHym6708Kb3vQmvOrVr8L+/j6azUZyHwdHB1hZXxE962B/H+e2z4GUxN2dHWX5z2ydRqfVxrt/49144rHHRXmnNgBBgPW1dYn+lYssr+mjsbKiNqW7Bwd6ntVGXQHj+tYmHnzoITz00Etx5dmr+MQnPiG2AimP125cxQg9MYJqoyIqozxKAgBoR/IYF3L40jd+NW6753Y01mqYjns4uP4sXnrPXZi2jvDw7/4uxleewUvOncMTn/88Jr2etEuG3Q4IOvK6chSRmU4xyAFD2sFiEX1SxyYUz6Jw6qyqswfxWmNBBMg2dkfDAz0ulABQhErLMIhLOQBgmQLaiZSe6UGDdwEwh3s5ABADR7ETZQCd1VDH8y7rRy+zQfxst9MVI4hgETeqPoEAMrTYdaNckrAf2Ry0Iedvu4B777sP5y6c1zM+7HaAag0tdZQYaL+q1GoCDAajoeaixjOAmjyfwCzZHbYZm6DfY9Y/VUSPs//yj6M+zMfujWK4+VJC4fcAJv7conXOz3Cv8v9mvuMPKmtZXFErfNjLrW6RxJG9/CDJan2g5zqJmQzycWeI7KbjAMAMGLqUHu7Z/4wFd3DSQS/1U7bAPwYAPvuxj6HUaaE4HiVilFwnak+qEiUrj/MQn877sXrjW9k85oxc9IhmALzsR7PPf9aBZHrEAAB7AMd3Enf+NbeyGX1X0A4nnQcizIBR/jmfP9z3MsyVBbc6921qWND34uuin6Xrn77TlBo4qbCn2xjX5Vm2fgznWF7CsOx+NJ4hifVc7vukz874K0vm/61MPc/gHwPndRE8QgrgzfVxQnLD/RgPxvV7IISUgiI+y3jp53FFWweJIirsOlHI6T8KZsbt4cj4HTHGiILEGFDhrSfaSUEDwUGsFBQw/Rb+zBOhFM05Q8/373Lt9KixQxZphrHk4+UAwvzxA7rtbpLR157rHSdCZVK+wCRoaMPMWCfqRCI/K9Id83kRB/wxAHMcGOZ4EkJJAYg4w59du1kgwXzvVNw0Xob+2bgNpV9fCsYk7vZJUzr6++xaP4kBsGz92p5j8UPYgCKWv53HgRo7TpqIMNSCgD5jFu7TFeSLFUymA/SHu3jJfVt461u/CYPhnvzRmztd/OqvvRetbhml+iYOeyOUylUMB92oOGzxMMR+UPIptpFU4mKKC+fOS5umc9TCSr2uWPZw7wYunGUZ6y5++Z/+HDrt69jffwb3338nrl59ArXqKpr1S/jNd/8n/NtfezemkzJ6PeDwoIPNzdPqgCVR/8CwVwku/6cEfc4ESB+8464pa29Ju2VCaDjsSxzhM5/5lILv5QwAG9BSsYJelwwAUhWs3z3jO9X38niVIu560V0K3ESqmwEAmMEdgo0AivkJukd72Nt5FqNBVxl9liFISVFZuoJ6GRL14+Cfu3AH9lvs30wkZoRKMY9nLz+B3LCH0nCI9XIZZxqrKJICMRii0+uiw/YPFMcI6r01tisUABDqWYJTlTyk8dio/8zij8ao5vNoRgAAdQau7VzBK173SrzuG16Pf/yr/wZfYEuA6jb22znUmxsKWoslUk3I1yVqTbSU1I/nDwBwTK7dPEB7WDgGADgDgADA3IkXaQDEDABtCSGwd6OZdcayCKUyhFpARn/lJsCfpHewaL5Gj2ULtuQcQeTNAvTIrTqWYrDlrfZcmIqmS4efFF2uadJwOZG9BlcZmWDw51KMfd+TdbCWa7fy48dMjUpAG6nYsQQAcBGfeOP0MTTE1kCh7I/Ol3XY5tBpGej657LP2oCWqMWOtwsLz5jnZ6BNDQMPXBSYzelZPnPf4WKzDmUykm6Pw7jo2BFKz69rY2WmoFhQTRKDav272zUaFtkjxQK+9vWvx9mz21jf3BBLifOewRrnQK1elVjpS17yYjz+2GO4/eIlXH7iKVw4fx7Xn72GteYq/sHP/n3RzKn+z0wuf2rdAAAgAElEQVT/KoX+xhN0OjyfiVyd2d7G9Zs3sLO3h9vvuKTgf/dgT/br27792yWKxRaE7Czw1JNP4NSpU/g/fu7nrP5y0hd7SYjqJA9ltNTxwzJbK6sr+NEf+1HsHe2iM2ijVCtgOOlLG2W7VkXxmWfwqT/4QzRYFtVu4ejaNWzUqshTwDT05mZrGmqWkFXAUgAyAnrjicSzKH9iG5utE8v2p63rRDkMwb1vgKoHcxpj+H5SAmDNtSSGo90145zrTCGqkAOjVbn8J3YsZ0pUAgCQXYEnBf1+Nt0DwdzQ554dGwgMMtXEjZWMr9X1DZy/eBF33H0XVjc2rAxgQN2InGnRSPzPVqDGwIUUw0V5Db+LXHK+SAtAjCaotQ71XLKBf2wvFo0O8eAiXbC4/MfX1i0EVmKsSGDXvuTPYeaRzQsgPEsS2G+3ZgHn3UUQ98ogCNnnfTzw9wu2eRvnj7JO7klzYbaaIZ2Jfknaz4I4E5+dqzLTxn3ukUeQPzpAmfYvaaVFXRUC1ibGqfVjxi/oasxmkxIBzlvZRDKfCS7qiToA8ddmHeKg8J59/tEXZuZG0vIuXUHHr/+5zAbrlDRv//IzLHt+BgBk6uCfyzgycZIFAEKSQYFBRgD02KFDN5PncsqZZ0FbKQDguYzZCbYyO0dO0EfQ6C85vYP5MyWG4RzGoFHIqnfm+TixTxH7Bvo3feYg0qf2vEweFouolouoVsoC16WTIBYAPz8N9fY8LyV8plipliXCp3kdylRiRo/sr3yS0MYiAhvVBSAqM4wBAF4ff2cSwe9hBrxQ8F1Ef8JGthZA+/0lqyNq0zcfAMih1+kntteZdmE0A3hsQT/BRGMVMRtrVOwR5yoZys6iXFAuFV/P7PRIOzwcBwfsk/FzzwIAVsKRHjEGD3w/kU7VghXO4xFs9/PM3SFC2UG4mmTm+WfnaQ0stnfHzxCXoOmvWZA7MDV0DxlgWPM+N0a+wA4o1CKh39nHNNfCa//MPfjKr3ol8jmWXlfw/vf/CT7+iSfRGhSoPI+jQQ8UIh/1+s/JfsfriXaj2mji6rPP4tzZMxIU3d+9jrNnNtE+2kEpN8KrX/kgfuovvxNPP/k5nDlFnYAyKmW2n6RAZAkPf+wZ/PTf/HtYX93G/n4XuTy10SryqVdW6uh0jqRRwnUudg05N+MCJkMmToHcA5funFIAiU52mQKA/a7Quk9/+lGj34u2s0gE0CxPsWAAADUADAAgwmAAAGuAyAC478H7JQZI1XOiYlwEzOLLeLITAAPjcQ+dQ6rz3tRgUH2fIAQHTUgRe7zmy6r7pgL8+tY5HHbYSsxQDoIIVwkADHoo0vkrFHG2uQo2+iFVqc1WYqOBsml9luNMpqhPSednJsUAgIQBEOqyRVPiOqVi53hMwieq+YLh7sORMnat7j5yq8Db3/lDeM/v/R7+04c/iVLjduy1gGp9HaUKHVM6yuQfMAim21eTwsA0Z6DAoh86lp61cAYAP8t/EwDojIoCAJQlDyKAahtHamtoAeLGPTlHBACY/x9axMwpAchSEH0h+WKimiaNMLMrTvO3mhxr22I+PlujmVq217O7YKCpeC7eQo02BYxCrSzrotXHsmjU5gFbIUQZuFiUJVFYjgbXUH97w8o9lp09mK0MgpwsYnakKC0vAXAAYC6AoBpVAkNpBsMvVecI9VoerJmlTZFNja3oL2kGLlv3JiMd1Sf73FHHBNWHk/5kAmayn0E7IN4sY+Ppc8nvZy7FLhJy9PNbrWbaJ1vXNBqh1+3g1NYWHvnEIzr/PS96EfYO9sUQ+d7veztW2c1DpXM56QLUG3U9e5aAkDGgHiPjkbQCmNW//ORlUfv3d3bxs3/3Z1Vbv9JYEU1RitZBmIdz1jQD+qL7c6Or1GvK/N7c3cX9L30A3/3W78anPvNp3HvvvQIQu5022q0jlRX841/8RbGA8gQ41ZqECrK0U9bmh//jc9lc38DXff0b0VipodKs4GjQomYsVk+to7NzHfetrKJwcIAPvu99KI9GOFWtYuepp7BeqaDEZxP6Y9NJGRMAIAuAwqacO7m8OgJIQYW6IoG+71Nc2YVIDyDM5jjfErKP3hPbSDqxHkDsXbqf6T2A7TyyOgvtVzzvYydKc0EyvimlMz6Ir7FlGQCu3wEmKFEQtFBAhwr9/b46NjDo3z5/Tq/MURNEkaNFO0/xPYGSpK+yba2VovC+6aDRqUkAEh9DBoXUkul2pSdj65oOQ6qE79car52TSgBMg2F2+BY5c8cG2YOc6ADZJ5E4aHNKAGQLMqKrCx/kgj+clKHJ/n0hGBA5aFnQedE1xXZx5jsRoMI9QJl/qlWHvdQFdR979JOY7u+hFEBro/4bi00gAFtMhQDPs/+xJoBs4S0ANYuuP6mgv4UMeNZ5t98ZWM0yyJLnH7EB0iAxZjN4cJCFwBdEk3OWuB3NAPyF97g0gPUs8uIIdjkARICbKveRrkXoMGR257i2xoyNcSfghQTwFJV8Id+fQ5+eOxpzhljA7sLxtS8kCZ3M9y3BwC478iKCazHbApGfybaBm1lnQcRuytI4CQAWUCuXUK9a8E9yI7WyeAoG/1Lbn4SuKWQ/equ4ZA2ZMYyfuZVQeqo3LSFzG+st1nhdrqjvvoz/np2byVoSgEMWcvqJrAZAvGcdt2Vskck+8g6+u/ZOAAunkPC4SgCk9k+94CG63Z4SHt3hCNNi1dr9xrT8yN9cXsLAU89+N/bVUrDe7k8gR8zSDEB+Mk/CMMywCNxddmA8Y++WQV+WkEgHN2s7s37lc917TAKEAPhi+xPrRyTHd/+fjOWpJZMHI/PjR9MuprkjfP03vgYPPHAnVlcayqz/3M/9CrqDCvY6I/lgffTQaNQx7PSXMpjm+TT+HuHTSr2pxBY9OnYfKPG/AlubDvG1X/VafMs3vAEbqw302y1UyxSermCl0cSzz1xBqbyOH/8rP4N2p4h2a4iNjW3s7XdQqdbR63UxGvfQqDNROpCdZKIhz9hzUkR+yg4BeeRe+eJ7NRwEAFZWmwkD4NFHPyEmAHNJywAAPlQCAP0AALAEgAfmWicAMB4PpQHw0Mtfina3rcBUmZfBEHmiX8yAcNFPR+h3DwUADLqHyE2HMiA0GJq4/KzamgClSh0rqwysV9AZFJArEhQYCQC44gBAv49mLocztQbqBd4w0CWleDRAj44erc9kihqBCjm9dAyPAwB0UlmbW6A6N8sd6ERMKAhYQK1QxBoVJHN97Ayv41u/7ztxpd3Cv/0P/xGT4lnsHk5Rb26hUq2gVGGuhgAAA372cqybgN0JAIAbNqcvxtTteQAAEbCYAeCTbWYjPQEAkGMTjJAHsPFEjp0RtrER8slgJanzt/p//ihzJmEs1WnYVunUTFHCh6a1sMjBDIG6AIB8Ti3eGKhZR4Qp+l3qTkT155HBEf08U2H4XAGAGLHLIsgEx6hz4bWAsQot/+2b5yInmce23sppAB92YhuN4Ni4IY3NnJTOCUwl45tu4vyqnkckSOYbGe/Br43/JirtAVwc/Ltx9k00Zgg4Uj6vxk7jFQUVvhm7jXamhomRjEkdwc7NG9g+e1bZ/1b7CK957WvxDd/0jVJhrzcbuHrtqtYQe7JTL4BAAM9dr1VxdLiPe1/0Ijz11FOaB5duux2/+Au/gD/98Edw5tQZBfx7N3flKLONoKje+Tyq5aqcfLYlJZLb7rTV5u+el7wY3/LmN6lk6cnLT6pfKp8jaxqPDg5w9x134Nff9S588pFPYNLvo9gfosw1wJ7VnM/KSvP3nEArqsm/8evegFe9+hVodY5UY2ZB8wSV3BjFbht3b59GdQo88kd/hCceeQTnV1axSY2PJ59ChYGypbMwpv0jGMZ/U8MkX0BvmsOQNegBxNFci3reKpNvEFPIZAZ1YK05/s8cE/7oqgIAYHPOe2eHtpMho2DOY3B6QF2EWwMAfF7KLgQRwJx0H9LvZx3+ZQHmOAc0ttZxY28P7V4Pp86cxr33P4Db77xTOg7dIdvMTpErlZNSCpYIWDeRAkqhjSLnoZgyvKagS6EMTaCMs3zM2v6NBASxe4y1gMoLzI5rLmPbyXuJ2zhlTZzivlBClDgFGQdr2f1ze6SDPc//8ZhS6zYcPAFVgrGl3bWChsXPb7lTxrVuXK9FoIW/Pz/wJxvQAlm3N9lAd5GIkhvIYDlnLtMdXc0zrpnBIGm/RC0A7wbw+KcexXhvV3u63YMBAASBlFnkUgoBntXZf7FLAAKYe5KIRnR32QCsGALw+Am6X+/vpUC3HUjaNSFwjMcqttvJBhQ2ovk+trWqer7zJ/a3Fs2zpQDAlBlgq2qN70f35ABAYCjMv/5Z9snyuX78rxKJjh2K53qAWwj+k+c9B6hT0irMyVn/KXnyaTAdAPjYPtHvLhUCiBMnFqI69VgEL7s2rU0vLYjNAQIA7KteKRZQKpBqbG0K6ccXyAQQA8BKRDVn6EAVSvbqdO3QVtl/Z7cx7Wcz7ZJDtp7+eHG2CwCv0X2VrIBf9vo5J1SimmnDF9uieT6c+8YKpoOEgsrogqgdR99XBf0rMp5NTNfavvUH1jWhN5qiNS6ARROxdozvj+YfLtNomKP9keHU+/S012BnE+FdvpvqryQaAT6PpYlkDL+km0BmfxKIv+DHfYjZP9vnkxl6wtazbP0bs3FRF7VUGDJ7hUnRT47sDDIAShiwfJOtnAcH6A328Z1vfb2o9gR4WkcT/L2/+89RKG/gaDDBpEwdppYE81lDsqyEaZlJYPJgMMqJfd/p7CCX62JjnftVC1/zlS/DV3/Fa7G9tY5xv4/V+irGgynuvu8VeOQP/gSnNrbxfd//E8hVNlGsbGA8LuL6tT2Uyg2UyhUUS2Q4MqHRxpSMU5YBMF7IlVHKVZGfllU+kvvSB18xPWod4syZ01hfX1U2ulQq4NFPPqJXIQeFXGgDWLM2gHW2J7DaGtXvBgCAJQB5ULiLhtmCo/GUAe8UL3/ly3HQOrQ2TMy8Ub05tNyhc82Mf/twF93WHsbDjtRVyQrg/JIjVq4KAKDyYnNlHavrmxhq8ZRVu0EGAGvsrz71BeQGfeT7fTRyOWxWKmiUymrRxUXXGQ2lvDwKFOvSiMhkqKUUImjuLP+TWB0XwGiIci6HaqGAMl3myVhIzHqthuFRSwN9ON7D677xa7B56RL+xa+/B/3pGnYOJ8hXVlCp19luGhMMBVQU8iWSP6wkXhoAmVUQi3qJJk0mhfUMlfMaGADP3thDNzAArITBRK/oVDJLKoE5d/YygbCrsrOEn8aVzzJrCPneMgaAO19J+C5hRKv39xp/1symXQBM0NENLA3SSQwAaUR4npEAQLWCaq1m/T2p7RAAAD+mMerT8cxmSOIFmQRFJ4gQaZ6HMcqCACYeltag+QbEz7EO2a/LN6WsQ+xsicTmZmhgXsOntmwRQ0PGejpVCxACL1wjDg4pgxV+9yCGVH/+55uirlPoqYvyWNcCy4YagEB2gLdM8w3Kg39+Ts55Ql5JxzxW/FfWnRugBBnZG7Wn9iO8Ll7DsNeTATxsHSm4//M//OfRZNu9POnzq9jZ20VzpYlao44nnviC6Pf8Lj/Tblm9FDPwn/3sZ3H3nXfjF37+H6J91MaQau9s+zkco16rKXhjtoDMAV47AUhSx8F7Lpc0Zx946EG84eu+TmyAazevY3v7jMCGlWZDbQgZ6JcLBfzCP/xHYi/kR2MURwQDi7rePtuJ8UFybtJmEvAqE6DM4wff8YMSWN3f30WjXlX5wKDXQik/RrNcwLTdxoXVdRxefgYf/+DvodwzBtOo1UJJ7VaNCTNg5prkApZJFEpgk8MBQYDRSLbBykos48DveM1hUibgzk7o25tj+ZS+w1rIqIYxIP4MhAyktW1TGWsvDcjx87MicLOWbKpyDnfmsvaF4AzH0NvYOX1PSzihKwfl4kwmgsfkOHSmY7z4gfvx0MtehrX1DRy0WppLFIllG0XW//MKjeHFtml0xkhMpd1nF4WptW8MDmYsIMXxOzo6QqvVEqWOBttodLZmBEJm1mUafKQ2dZETMK+GPxvwLwUAuKGTpprdPjInjOPLWYfqBQIAOnCqrhw/33nXfdyZY9ZOu2xiJ58LAJC130l2K7r/5QDApwwAkI6NbRsqJ1FJSeiT7i01EwZFJtzNZmCjZ7EsO5bY+xOC/3j/tURoAA20HqfIMwM+Q7M9XgqS7tNecZHew0kh8JIW6YE75wU0y1zd+X/j/JctW/LVpQAACeZjBv9pqaPPQesCYGDn0ufwAjQApMBAF2vZIJ0wLCfNkSxAM3O4UMIoQOfYIJpNVwAbgQdJ8CoKP3OQqYhi/De32XEGOp57+js7EI0HYhFwX63qv6LKAAgAMPNPhp9K5AQCOBMgzGOCcwE+SO9rFsri/uEMgNj/cdYHfQpPUrkGk5c9yl+eI2KX3AdBC84/dqqaETBOS7rmAZA+TtLVCRo6rrEj4DBpwUcGhemcaR8N4Lqr1E/yRVw76AnAp39PkWGNt/xNA7VmGADBVsR2IFuAZ4F+Oqv8XyxJ9Lk0AypJQyD45CHQj3/X4fSwbS25P5t8RuDp8RWc2Bx95/gsT75xwt51EgAgouWxNeZMESv/SmztvBJa+jAa/zwaKw0cdm5i/2gfP/COr8fLXn4fDvYOcf16G7/0f/475EvrGBcqyFUKaA0YbBeQG7GEzy/iuK2Jr99AojDW+ge7uhWxulLHUesqcvlDnN4qoFod46/91Dsw7B1ivbGC9ZUNjHo55CYVVAurqFfW8M4f/Qm0OkB3XEdvWEDrqIdz525Du2W+NQGA4bCLQp5sgrHWIGOxUr6CYs7K9Jnxzn3Vy147JV2AQT6z9dtnt7Cy0sBjj39WzipRDooDsj63WiUdxwJp3grrfCbjgXpRdjsjdQIAAQCpI9IPpUrtCPVmDfe8+B75Ct3+UKqH/T6F/wrqd9hs1KT4f/P6FfQ7B6iViRpO0e+1BThUKlW1ixmx73GljubqOoqlKgYUzZ6yb2NFIoCjXgfXn7mMRqmI3sE+Nup1FEYjnD99Bt1WC81GAzdu3BT1kwKEfKXzxx+n/lsNqEMA1CcYyemnZuJ0MABDumoIBAgEbK3Usbd3A9VmGaWVGt72Qz+Iv/Pzv4AOKtjpjDEq1VFd2UC53rBe9mQ+sIVggV0AmLmzNomxQxD88aDOHdoAEgBgnTCNFVkX1ADY2UN7wCQMFfFTDQMpXxeLosW6wBup996HXc58yMJbK0LLoM/UscYibdECm8n0MCChOKMLzDnln6JKpC4zgCTyqWCDymhW9+3q8AQJiBonGgHBwLjR5XWJjst7C+XIpUpFGVteN4O7cW8chKjDok/QzYjupB2QaGmglwUFU9VCB+dv3j7N8yvgD8F/TL+3bHlBmV89vfCZJBMRDkghssSpnTOOLHNxBkTWaU6mRahPjQ2/PjuZonV0mKRpjyH04XwetMcZfo2x5l/UBSJB4dMNwQ3+jCMagh/eP4NiPlObO6Y34AESz0ExILbv4yZNJ4F0JwbizMLRnhSKOXQ6bZzePoNv+KZv0isRcgZxDPZ5PH6WP3zdWF9XBwDO/5V6A4e7e6L8X3v2WfzTf/JL6JNe12rrc4PeQOdiG0Gj9RKNz4t+x3m1sr6GIYWIphO87W1vU3kBP8NWf2wVt7uzK/GwLZ5zZxe3nb+An/8H/zuuX7uGZr2h83gGVrT44GgZNRNghjpfLeOw28Jf+sm/LKBodXUVV555WrZoNO5jmu+jXLBSpPp4iuZoisnuPp799Gdx5TOfxUa1gj7FDusse4F0BKZ5XvMIneEYxeYp9CdUMx7rPjzY5bTmsxWgI5A80G05WePe8QriA+1foZi3BDQ/Ql1bPEOjcI/6Bh6IWCeLLAUvsWY5o9Q7i8KeQdpzvcxjdUaokoZfsjImdj7gfxy7CddpPieKP0GVLrMmgz5qzQYu3HYbtm87j+1LlzCYGp1foodO2fa2hlGJj3dIkLNHW0WnaDjS/sX5ZIAJMzR9BfwEqjhXlGM8FugFkcVQvznPftzKe5adfX4/cqsiB2feUZYHUKbdkjiJJ9Sgzjv+SX3Es1m47DG4B8TMKV5v/LvdotUIxwEIf1fXh5NqpAOIyWdrvcqnqFarer43nrqM1tNXUA7rhJ8hZZfPnJ/TnNAeynVg84s/SQDA+RJYM3o/Q3kVYBTa8Mb3nbjD7lnPcZCPZ62O+9muSuDHXjaP/FTZz2Sz94mDOicyzR7DROCePwE+8bJOioIXLQ/lO6wgyVg49kHZq2CzFH5ov7cAyFvG2ZYd2FWhBj3ef7PBcOKfRfMtXX+LR96DUT+en8MTCfS5jz3r6Bz+/Zl5lwBBdOKMWcnjKukQ7Jivm2RuZOauMbAYmKe+7vz1bUyn7Drj7yzgrUx66kW+zv12MMDqShODHvf2qlr38vqZJSbwT+pym1TmSkW2lcmTYrloXaJczT2TjErWWsRKSDQCplNUyhUJfLtvQ3vmWgC8HrV/DckGf99BXg4zy53dAts1GHBrCY5C0CYyFqAzHq2k0kqErJOZwWgOIqTsy2noZOT+UWrL9HwIYOVL6A7H6PZ6ErAlY42+A1uG0bc0AMOcXwPgQ+tLz3PRf45tYJiKHkPYY/dNJsy04K8lCZ6EJZiWWPg8nWGAhAmSrpNZhkI8f3xFcJzmzUG3l4wB4w0wi4ceA8Sjk7ifFa++9PP2VLR+YpsdgagmLm4MgLEYAEUcdnbQ7h/iB97xLbj3/rvUDva9v/VBfPQjj6HVzqG5ckq+Y2fAJAN9f86LgpimtDLSOeN+EjpZGPAT7I6zJjWXWUZeRm5SRSFHXaFnUa0dqXT+r//334paZYxqsYiN1dNYbZzB4d4Yp7Yuotueqt1ft8dORXUMp+xcwIA+8BrU1tHaW0rdYjJCrVIUM4dXy0QYS98JTLFsNve1r/yyKdWmOR37gy7W11fQaFZx9erT6Pbaov8zO1YsEQCoaviHA9Zd5aTyyVZ4DPLUBrDLyUoAgIvaAIARRiotuOOuOwQAMPPPGgVm4Pg9Bu7lYl7B/h7V/zuH6gbA7P9wQJYBUcySpERGkxzKNdL/N1AoV9EfTjACqdZUUp6i3z7CzStXUC8V0D86xFqthtxoiO2tLYwHQ2VLjw4OFRjQcDA48AWcTqYgRhJIswxOizSsXHB0FqfQg2HWsTAdY7VKocIecjQkxTze9gN/Dv/3b/82PvnEZQxKVRwMcyivbqFUXzVghBkvIY9WozaRAx3Naj1AF98yWiKdEGYmDAAwSicD/Os7e2DnRaNRBUqukjKLAQBmsJwWL6cqYgkklPEQ+KouNuNgZgEA1aCFTVibBCd8CPZVH6nfqe9gG5X/7gGjdQkIIoGRgB9HhPcpwCO0y+BkZCaYJQAcBT7HwohUsyBZ7v1gZShtY9P1hjSHBStGm7INzVQx5/kfblQcAEh0EoIBcQCAwiFyMpQKCArr5l24N5I83JSMG2weRfhoKHxzjqaBB//eckwZ+FHoNR7oydpc9Z3FDog/L99IYwaDnKIABCTvZwRpvB4szaxo8IJTwLG3Mg/+33R67L51PkyVQa9UysqicjM7dWoL169fx8rKikDHwaiPL/vyL8NDL3upHIKbe7tiCSlTL+p9Qcfgvd9+8SKeecpq/JmBbx22cGptAx/6z3+M97///TK8ZObQyDFIZ+BPpgBLCTj2PD6BI3WQyAGtXgcPvfoV+LKv+HLs7u7i/PnzWmvXrl0DW6Oys0C1XMEBQYbTZ7Bz/QZ+9n/7Ozr/zWvX0Wiwd6xtMBqHqJ5bc5b/FXLojAZ403/zrRIYpEMiZWLSjSd9TAp92bsySxFGU6wgj8ZoitHOPro3b+Izf/oRrNcrONy5IbpmrUZV4b7Q51Z3gGG+bkJG04m6BXA9KngOmiaiHgYAQFBn6Dpq8yvNrrt+iDNunO7sHQTcYeZG49oe9v0AAGgR2ASOZyP3DdII+bzIOLHMuYGuFF+tjAscCMu8qm4sjzzLLiiEWC4rQ7h3dIjuaIiN06dUonGRQo21mphcA+ohhFIXm3epqjE3X6cHxw64CUeZXaI+BJlE3AvoMBJkYgDIZ8Tf484eCbgXZUKWU9TnudRf3PeyDlL26CcGyBlKp38/e6/P96pPuj7ZsBAk+17jv9PmOQNpHgAQB0cnXZ877/wObQuf796zz2J4YwfoWtaE/4lJQ38n6Iz0uqQge8ZydqcQlhb2k2TcIv0B24rnIzzBSjpBfebyE0Bmzn6w6D4TLOGEgZgHALiOgfsh88AC7aaZ9W0Bybz83klP44v3d89fpmU4YQ8WCGDMKNvDC9a6LBoo6z8RuhZlLsnn/3IKdloateiO+P04gJ7dj13SZ7a1b3ys+PPJvupAHfc0xk+BJp4GriGpFcqUZJMzAIDZQ/7hZAbHvOCfa7Scm6CJASr5qfZz2s4a7fJgoDUmsd5KRSCj20m+yu8O569UWEIZRAA94RKVp8wkHqJAV/aA648lO4OBtRVWnb2BbsbyS8/PMciWM6r18NQ0JGyM0nS3gQUGGvqeMjuONqcozusQmK/bxFdKOsikyaiYCardiR3URiPTrxkMVVA3YVIpAADupwoAkMEx7TKxahnzjIdRE7rYPqVz3Z69xRRJck0geCjDiObHjH8fiSDG9+7zU+wa+b/pebP2fiapmFkkso3ZNgC3AIjHICUTBHps8/axwOqIwfsZEFnDyQEtgFJclVpFJQDt3g6+7bveiHsfvBNMOL7nP7wfH/nI5zEYlFCtrAn4GY57YnZSv4HxD314xjGmyWXMdYu1rEyQY822svkiuxOV1UGo2xqgVlpFucC0zU0BAHfdUcV3fvsbMR62cfuFi1irn8HhPv2U8ygW1vFDP/RjWF07hSefuqwOc/stzhhqypEJaJw4vrL8hq8UsNilZFAAACAASURBVGd8zW4cfM+02KiFFdqWf+VLXxOICVN0ukfggqxUSzg83BPxmgglETo6cszkqI4l9NFl/Q8mDOSL6HZH6IgBQFxwFgDY3NrAhYsXtFtwENQ+gW0AQy/QYb+DTvsI7aM9jAZsC8IBZLbYeojrnBNT7aw2VlQCkNPCmWBMJIVo3XSKzuE+9q5dQ7WYl6L2ChkLoxHWm01UiXawL/nQAgcapj7bCerhWFBo2RjPaIUAkllqoqUcXDIHJlMxAlg/SliCdbykQA2oLTAe4Fve8q24dnSEf/fe9yPXXMPBCCg2N1Bp2jVz4ao3qlfWBGpv7EDMBwAomhgBAKUirt/cnwEALMttwaeEzUJwr8UR6v69Lt4XdLYeMJvpVY1N5scXm8wKKWaOfrrSe6jxcjq+amyJwgoYSHvZm06AtQRUqUUWAJD2g2XlGBxQ5ZsK7RQBJF2KAEB+UjANRQcbwsbgAIAu3VkdZOpEDpuLtS0DAJJNN+l7qigjIM4BfVWNGhkBhpRbxsE+5z+J8+R9WUO8xLnkCL7GNYAYYk0woBsZOu6otWfbZVg5HwU0zGbH4g07m9WYcS4CJTq9H1LHwz34tXtpSGaQdJ9hw7SMf0p5tus1in+lXMbe3q6y/XwOTz/9NO6//34cHh5qrX3zm78ZK2srchxanbaCczI86EC0221twKc2t9QiZToa4/zZc3jyiSewe+MmXnT3i/Br/+pf48kvPClhNl4ig/KdGzf1yqzEM888gzNnt5Udp8YAASW+3nn3XfiGb/5GNDbWUKJoEUGB6VTB//b2Nvq9HiosVer11Jrl0m0X8Vd/8q/g9nMXcOXy03J4mHmQ3sYSAIAMA/53z/334vVvfIOeJYHUbruD8biHSmWCEttYkd5Ex2kyRbNYQo2x8HCAfL+H9//mb6Cam2KtVkG/fYhKIYdRn+3v6ugOqT0QRO24oZHeHoEAcXbCFkLo+ZdsmClwKCfa2wGKXmoBtdZ5cPSzwpq+hsMyOwZFMZgWPbRSCW1MrRTDgjduThUF45yDLMWgRgwZAAedNg47HbVhfPH99+GBl78Mqxvr2D86xN7+vrIk5VpN92s6BynwlGZipiiXeHwrifEMjxB77hliAE0w7A+TjD+vzdcajxMH+Fln3G3DFy+cee5HOinAPgkA4N+XHeOFHj8LIGfvkOf3MXZnMQYAVGaxgAFwKwCABxwGPNmx+G/Oh+7+vlg2ub49c98Tfa7w2tT2MSqTSpzfwAjw2lgDPC2AmDGVC/pc+Weshvv4z4wrHz6Q3acsKL/1Cvw4iPf1Kr8mSZ1HFNX4klwAbJZdPP9+n/sUfkHfCNtfqkPiYyUgkH4ZtaasHMpKTtPTSYN0ODAWw0yGef4lzVtL89MH6fd9viV+QDYTH2WgE78qush5AEDikzADzwxwYAD4PI3Buzjgm3mkoQ2rdW06OYEQJwAIjhHIrhaAzWoBlTzkT3vg72WHtKX8LME27u/cCwjIc+/nHki/TwWeriQfdSByuzRvzOMgjvsSz+NBvzMA+Dvf9+t2hoD7UsaWKGAw7CW+Szo+JuSr8dSrtQmMOw7oGlgi1qWiWNpK0udRrD0loMznV/DvdDwl91h/PhK7jUAAn8aYa5q2Sgte37bgnSCA1RcY65KMS2ah4/qPmWwimRdkYXgJwuw8N3dzOYcnC3Bn94Ms+8FtaHYuZ7+XzNE5DLbFs3F2XepzoQwvu2KTdXPSwVjFyhKAAAAMJ210Bzv4mq/7Ejz48pdgbXMdv/Hu38aHP/w5FPKrmE6ZgGFcQholn1VIOFCEOeicMbhmCQznYK/LLnZkOJrenYBmtZctoJAvIj9hCnKAZnOghNOP/PBX4647TikpVClUUSmuo1rcQm6yhu/5np/Q+snnq9KzYzw8LTDhTlamddZIgAD+jgnW2d5aXaosKapyJe6BAdTOvfLOl0y5OAmQ9nqdIMrDdhU9FIsUp6BoFTdN6z3PH6+5Ib0XYwIAJWX/WQaQLQEgA+Dc+bPYOr0ZhCQYIFmJgI5ZYN/CXRwdMMtHsQKqupMmT4VmC/6NbpNTrX99ZR3V+ooGcEgNMaIv3NxzUxzs3MTR3i4qdF77PdRZBz8eoV4qY2NlFcNeH5ViSQPNexn0KQi2HABgcKbaJS5WDpyytgYAEOqoUURlOiRUgv5oiPte9hBe9NBL8Uv/+t+gjSI60yIKjTWUm+tiLRjqxfZhQdyDSF8CQSbLPcDt5pzlQxtEZkQTBkCJbQD30Rky42f0JG+ymmSjA7igwNoBgCC+ZQbI/stqAHggrqxJlO2aCR59kwrqpmngGur8aZzCORX8OwgQK5FqZo1NJJCLIgYAwrWpjisI1bHUgF0AmCEWGMpFp3RnQACDYdRxApwrQxMDAO7EBAYADWqiSxB5WG433MlMj2OjkAb8IWBm5tKpct5VIWFSzG6x2pRC3Z4C+JCNTAL9oEStZxSAEd/0RTWKIOt5IoLxprksQykVcztwQqFzFoPf7+zvs0hvNgPE61X/bOkPhP8mY232LDPi69lz5/CRj3wEX/EVX4Ev/4ovR76UlzgoA3Y+axq4m7s7SVDA4P/py5dx+4XbFORzDXMN8fVf/ot/qUw8TejW5qaCd2bsSe9l8H9wdGht4Qg0MvM+HGjuvPq1r8GrXvUq5AlqNmo45OdKJTkx+/v7oukzY81ynX6ni/te/BL8d//tX5MNYNuXUX+Arc0tfZaMgmUAwKRI4b4p6uur+M7v/i6tZwbELFWYjHpolk2IiXNgyPZ0kzHKtItcO6Mhqjlgq17Dh3/vg7j51FOocd70e9hsNtA6JGDCsgUDALSegzCUShCiLs+BORgCfJvDZheCiFtYF64HoNr2MDfE60iCELMl7pok+Y8FGy03PwXUIYhz28L3i+UK9jttFKtVAU8EZiiauLbJoP9eXLr7bjTXVtHudXGkso2pNlI+Q36e10rnKRSJJm6YO2t2rlTkKLKudv1TqMxjNBjJefV6UXcmPVB0JzJ2xt2hOylAfkHRzf8PX84GCPH9+LNadhknMSBOGp8YAIj1F9zPeKEAAAMQBh68Tq47ByQ0R3o9XPnc5/XqwQLP64ARkwUagyyFNKwdltVZgiL98YDQAYEEUM+sD4Nt59fAzzAAFgT/Wr9iIBDwe24TxS9FGfAYAAiHOUbDDYs9SZBGp3uOp35uF3oLnz6mQRZ3oDGOUxJ8CfvM9GGXOFZwhucFOw5GZQPRhYBP5pp9DXlAGwfSZkP8SUZCxosymjF9OfxbInwRYLAI/Hd7P3N51ABwBGXBWGdtn68j7pW1Uh7V6RDlvGXdY7YDr4O/83MOBNC+WhlgN4klcqrBTkt8ZhiKke8Z25E4yOa+4gBAFuzz8/LzMf3fQQImNNn1rFCMfLdQK+8wnokGG4DEyxFLiFR9+jiTqSn5i4pgq8qvze+DoqMEERSjBN/bn4UH4EyK0jeRiDBdAZa8htLSXt8YCDqGmrgZZ9XsxxTTAnWc4iSd0xksIcNrp76A+WQp08KugcdgAireI9OJ4Lb5WNDvzyUh3qYMlti+ZveSeIql83S5BTlp/1CpxBIGwgziF12AHdfgW8aAwxFZ0wRdeuiP9/DyV9+NP/O6V6OxuoL/8N7fxZ986DNoNs+g17PWh4VSYD9qXhj1PxHCLJclUM1nT1/04OBQie9qlZ3fcuh0yWzPy+cd9fso5OnTHuHSpTW8/Xu+BZh2sKHAvYJmdRtXnz7E//oz/wjl0gaGowL299vYPnsOewcHagWt8mPP/oe4QgKlANZXmia+7kxVPXiLtVSy+6LTZ6cU4SIdRkgcqfdDolqspeFmSJE6AwDcGCZOHLOFosgvAACYvcUIl+68HY0mVe8ngQ4hlxlc/HR+d3eu4fBgT4hFkQZhTFR2ogHkLjcc0rktoFxtoL6yJqdX8iW8j9AGh1n6G1evoNc6Qom13kG4r8havilwemNDQQMDhKPDQ02ZEeshCAA4ij6HAWCIim2UDgLQ5Wf5AjNxq5Uiuu0DlKvMXhWQK5fwzW95C/79e9+Hz1+5hg5VA6pNFBurKFUb1ppPtfBB+Eh8gHQRuNiWla2Tgk8AoCAqm9oq0pkmoiMNgH11QSAAoGx/yPw7EMDPmeGyBWo1byFgDXVzzIzG1PV4g+LnFy1+X0tm90L2TbUnRoUx2r+1hhF1fTRMe8HL+ITsf6B/SaxDKpVJvxGrnSFwEOhKWrKch6WiArsy6d5khgQGgI7hfYDnAABCSqNnnURDkXOWdX6M5pRS+402FQXM+nsaRCeBQRggZwNkx1HlAFRvZwATZf1nKGLMoJcsMx07ojq0lzuckEFwFdsYNfeNis/Ns6/JPWY8KjFJPEvnWgjuAIc1wWt28MIEtEIXCKqsSgU3j43NdbVo29ndVb395uamKFdH3SOUK2Vl1Cm4xjXPjAHBgmF/IHrfi+66G5efeFKt/AjgPf7YY/h3//ZdqnuqV6rScTg4OMDa2pr0BqgdQA0BXgfXDjPL7W4Hd9x1F775zW8SI4DXwfpD1s7zlcE+GQe3XbigDEX7qIWz29s63y/+w3+E9uEROoctsYC49nudDhrNJvpD1uAsLgGYlgrWqq5Rw3e99bt1X9I0YBtCjFGZdFHKCQbDiLaPzFUKo9E4j8fSM+ns7ODus9t47GMfxyf/6I9xbmUVFQoodlg+QIql9RjWcwiBuwX/kjlWGzwDBKy+0F9F55/SHtn69QyhzfEQYETlKearptZKuYPk9+xGbpkL1Vu3u3JCxASoVjWXWQLWIYunUlJng8ZKE7dfuoQ777kbG1ubyogcHLW01skKoFijaRKYloPZrLyVVEVtk2ytOCUwtIBTxspUb5X5ZbeJVkvPgfR/BgVpXWhUxhM53L4GYyfvFuKT/+I/4oGJX6jbKX89KcA/6QazgVP28+6Mu63XWgplSK4b8kIYAFkAwJ+zfJnREL29fXQPD1RmdHR4pHkg6mbY+5L4LKwDOd9hvnHesbQwAcScBeCBQKYcIHvvCuDzLoFof50J/sOinOciWwCQk5jxTA3wSQ8kyvc6AOAlaMk2OIeGG/9t5hQnZdhu4XpeyEdm8L0k+E8vKgbL40y5gXx5dXdxbaSZfT4KPucF/6nBXD4AywGAlCQYr7v43/PWT7KXBwnOmOKcDZSXMXA4Hnm12lr8kwUIOW4M6mnHybQtTQYoq+NtYCxOKCJuoC/P7bR7Bs2WCOjp7xLkrZRV+85dax7V3/YJ0+1YBABwrdKme4Dv5QXeOttr950BwOvyzxMAGJJlV/Caf+telp4vp30qDoStVCgVCi0QVNTGmarOuw1TlJOzwN9BZS/B9REfj2zvJutNrUe9lDcI1VKThPtcQUKXDgI4AMDPDxMAIA6qHfhWlwSVuKUi0baN86IJolshzCI7PS8AT+ZnsFh2+7Mi1ek50rnl35u9zsBwWDAFTwQATihBiAGA48eyILhYLGM8MTHkMboY51q4eNcmvvHNb1C88Qd/+BH8/h88go31C+j2xvKxcgW+mm87oY4by9UKedSqZaw0Gmg26qhVq1oH16/fwM2dXfnalSo7mJkuxXDYR6EwQrk0Rrs9xI//pT+LM1s1iUNvNNew2jiFZ585wt//u/8Epfwmcmhgb7+Ljc3TuHr1WZy9wBKAfdM2C3GIRdae6iBDqGjd2ah/ZVwB2TvtqQQF7tzYFADAn3KFYkgF9Fj7L2CbVF7WyVu2Pn1wFhTxhoksOADQ6YyQi0UAKSyIMV5874uEsnGg2AGADisDb1MhHWBv97rEzKSqGvp6i/4v4Y0ChgN+voRGM2T/C+w9r4uyGnrW9RWLuPLUkxj3eygQoeGDZbaegzEeYWt1TS3HKOpFIICGSBTQEIB7HGuYUFrMa3WzplTtTAC75wKq7HtamKJH3YJyEY3VplqJvenbvg2f+Pzj+OOPfxLdXBmjYhW5WhOlWiNpDee0M4IYMX3VBfr0Lh+UQJMIABBtKgUA2sMCxjBBQVHd6NiQgh6ovG6AZZRC+y4HGTjhGQCp7jZQmWcMbWgxd8xxiRBn1dnGrahYZ6KMvi0KgQieAeRzD7XhTmFSDbEbzwAASKBQE9Qcc5uJJvpE9I2Lrlavod5oSghSWgWi4BDpMnrUvBKAOLBRoK8AKK1b9608BgFE8Y4BAN67ZA9o2HMqbdA9ZtB5GcDQwSJ2EbJGiJsJ56EDPv7cfVZozQXF9vhvjuCZiKOdId4oYwc+Dv79Xuw9+y8RdQvBf3y9aosWaUL4XEg2fJV22HNKeo5rLnJOhTkpqt0Ad9x5B77ma78G12/cEABAQbiV9VWVz5BqzwC8UTPDaboiHayvruHalas4s3VKz/bfv+vX8elHP4VGvS5KHAN1lvEwmCOiyuCOJSIUEmTHCM5visa94tWvwstf8Qrky0W0SUuvVqRNoFISZp3X1rC3s4u11VWBAbQTBF9+57ffh49+6E+U9SfwRx2RXrsjEUB2LbBepcs1ALrjoRgA3/Fd3ymgg2AFvYbNZg2l/hFy475AAjIFJhRFIgCgxz4Rk2mlWJIewMX1DeQO23j49/8Qo6OW2ptSBR4EAALFPd6IaSnUpk6tA6fSBhDI4Joa0zwKk2JgAaR6AM7t9Y3d+StaMt7KUxl0U5FP5oQWhnMCjFrInscsXaKQq+zYcChnhABeZW0Va5duQ/PUJja3tlTXz+CeYKe6GNB54RhIDNRLtBy3D7N3bII7Psfj4J/vyRkNDhDnCO2+1/ePKazKDhVR+YCvIwe0nPUWOzSxs3RSgLvAr/kv5u1lDhb/dhIAcKKDdsKd8vsx5T+xNYFpyPF/IQCA1wJ7CYCzPPRcx+zkMcKg0xGbh8Af7ZCyiuwSQmoxAfTAThMbLADzOh7nDUv6PEufFYgL955VaPcVQ7s9Zteh9I2Z8gEHHxYDANYS9LkCAP5IPLERFxHMC2ezoHi63r840/j5sghsz7VtLG1ManYhW5qkvTM4yZwT7FCVZmQXlwDEAfTctX5Cl4HsGorXi62tdO+O99ZbHlmJOy9qg2iOfuy/zOzfAoiXn8kBjGTO5PMJW44t/hrlvBhr3l7XywAErobEAM/PTCjZfQReyTjm37lPH1KfJxJh9GuN97F5V2h+kfm09D24np0BoOfLwCewztymyJ8O5ZT8bInlZuwYFgAAO6bVzvt9e6cy/p7eDwN6EwhNSnji2pJo3YsVkYgKMpA3X9v8O2N/Mh6in0If17V7nLHnbXxN5C3k/p3pSmY2u64HBkDq5/lDTe93xCSqCy0m/qwDAItXYLqvzloGPZ/QOjUGALJ+6KLvxyBApmhq5nHPrL+5E8GYGVmbdGv7kgINlFiGOGUpBsGUASaFDuprU3zH294iVvdnP/cUfuu3/hArq2cxoOgD5xxY/qknJltD15nJzka9hiZjEzIAyPQMuhidThfPPHMF7VYXtVpdcW2ne4gK+z9jgIu3reP1X/s63HPneXXGqpXr+MgfP4IPvO9DKBc3cLBLUeouVtdPo1pt4PqN66g1quwor05yxjzzYhRjaVqCxmIpJvKDtz+rAXfPqa0p22xRiZvt/Wq1KgaDnsAAtgB0hCzd2yzjKUSNr9rASXWwEoAUACBKYgDAAw89oOB/NDYUkMrxRF0kPNjdV+1/t9MKrfy4CC17bKgdRfYmKJZqWF3bRKXaFPWfyBWzQ5z8pBsT6Xjy8ccV7JOqL3E1vs8NfDjEGmvHaRTofBYL2L25gyq7C0wtAx8DAOZihnoKBndB1I4dA4SWMwtYsJ6nGHTQqBLJbGFlpalWh6993evQGo7wBx/5GHr5Cnr5EibFCsqNptpT2eTnuDGjH6lshwxCTCPkuM0FAFQCcIDOqIjRlAwAC7ZsTKRHqYCZTAEZswAAiEoUgkoBAHToAwBgRmlWMEbU/Pi9sNISFDBk7p3i6zXqrk4t0QmCBIJWI9GcUMOknKUzFGTijJrrTpcbbTM41hWA75VJQSOFhm3MQjmAguLgrCW9ZsNNpcBOmumksSfjYKaEKvm83ag7p0mLMs8EBcBE9TSRYbLrtNIK3zSyG3uUn0g2gjgwjwN2OqKOLsf0OD4nr9l2AGCeA5EN/nV7yQZgSujZc/P32OmLgZGZjVklCkYnYj9VZ5wo6y4NihyG4yG2Tp3CK1/9Kly68xJ29/awubkhw9hcXcHO/i4KpOIXS1LGJzWeWX8G4Qy2WfdPYb/HP/d5vOc33o2N1TW1/+Mz6/f62lBFzRsTRW1j6/QpBeZiyZRL2No+g699w+txavuMSgvK9RrWNzZk7GnbeK801gwAtk9TbXUfo+EQd995l1gG/+kDv4v1FfZgHUp34Pz2WXUOIThBQ8iAWg7GAhFAlgC0Bj1pDXz3296qTUG0sL193HnhLMr9FnITBwCAAbsSsDtDiCrIbGrt7OA8g/92F9PDFjYqVVx/6mk88ZnPSBuANk8gWwhGXHtDa1QlAZbk57WayFAQH52wpSkVZEMnC4Jx7rzMtNdxJ9UEDxMkP9xzMu9C8G8tSa1HtbqtyEPnXgCjwtVryvZfuPsuDKtlTJjlD0wlBfzSJirILlHAkUI87G3LZyV2CW0ns/oEltqdBAAQpTIoOScZn9EEvV5fjqdrSvB6VYLA8qJh2Bij+lO3d8uc/+PZjHneyf/3750EQNyaI+SiqM/9em/1+MuO7DbWxzsGBFSG9gI0AHz/cCCcAQr/bcDQUDXUhDh5Drc7DPx73S467Y7YgnKgxGJjdxvLpAmYnkxR57yMbi4pJ4uYM8d0ASJ3lf7LTICd0RA4xqvJOLtWAjD7qWXAge/xtqkHJzFTA34MBFgizJXde57rDHq+wX9ynnDvxgJKg38DKhWaWAbWWXt69f9sbiX4iz8zF9lboI8xAwAuJwAc0zXy6/Y910r4Fv9k1/fserMAjyBmzPR00MFLmOL9PfYR9OxOaMPo5b7yCSI2pNZQISeNLYqMEVR1ej8DfO5xvDb+29eLl/P4NXBvUIcnV2uPmFxug5NgOaPRoHGQD9DTeWIAwIJ7Aw55TZ5EiplF5tuRPWAMAEuAzQaT/AwTNFolEQuBn1VdNxMPDBpd7DN+jBErQP6BX3/SQcewF/oS9KG470mNQRhEGBOVitrstO47Bk4k+zv51dNZBkDSsScAJGb/ApP2GBhkavR+fz7m8RxZNv8YVaisIHwhnpvZ/TG7T8QAQFZEcWYY4/KWYLNmV4uFtUk8Ehm4GHyLE3SJTxwYjIxFR5Oikkb50gTTQg+98Q7e+vZvF/vwxs4Rfu3XfgulypqY6GRx90csv7TOeUxkc74xdq7XKqhVK5YcZ+eqXk+MVCZAdm7u4tqz1+SP2HNioqOP8XiAN7/5DWrJ+SWvegUG3T6+8Lkn8a5/85uolDZwsDdEubiG6bSMRmMNO7t7in/GKj0nA9WFPL3VoyUNNTIhpkznb4CR6Jtxzt93/syUi4QUOKpmswUgW+/V6qSWku4ytDohZWrtROZckUpgGwj72qsNYOgCgGkhCCUwkJjgoZc9KLoDM36G/g3Uuo8u4d7OFfT7R+j3upZRCpQsPccpM+AcZIqMNLC2fgqlcg3DEQOOHNRiLUcBuSEqpRK+8PnPK0uYn4xRYW3IcIAaA+DhEI1KGU1mBrsdNGt1XLt6FfV6U8exu7DIM7i6yRxjdokbP6/NW34x6KPRrVLAYNDD7Re2cfXKZdTrVd0ja1cL9SY+FBgAHfbpLpRRJAOgUglCazRAFJSwVe8LV3S0ZPHSxyADIK9MpWkAWBtABvoxAOD0f75v7RctEx8DAJwM3sdawSlrttUTzChKyWYcZ/gzbTw8b6y16LXrUvkOTlFEvTeRHapOBqX0OEse2jgtAgA4MLx+bWJBzMWz8XxGRHg5lgW2V+S1BAaAiwHqnJHRNqGUNMvp/YGtfcfsTwoG2fva/IJhcUOjNcDnENE2fZEJKQ7njhkYsWFNz2hnn2c8+b6L08X9TP08DIa83MOvM35d9J6fW1mTCADwoCnpeCA7EoCMCAF3JFybqChQal0R/rPsv55VIY/Xve7LRemu1Am2TVGuUgF1JCCQoEGODngxj06rLaE4Bv6nN7f0zBkDs9Xeh/7zH+FTn/gkGtWaFPn5GQbg1UpNTJNGoylK//a5s7i5syPaP8Ui3/gNX4+zF86rrpzj1FxdRZk2YDgQYEAKoOlPsFVKFbs7O6L83/eSexX8f+D9v4PVekM6AAQOyU6g9oe6A9AAi7Jn970IAMhVSjiiYN9KA9/3574/EcB76okncd89d6I8OEKJcvjFggL/AajsO1bATgCVbAPasNxgiAJFlYZjVKY5VFnb12nh0Y9+CDmWITD4Z9sxigfyuQp0szamyibMlABMrK0mGTABAEhAT3nRbgXN1ptVtPdiTRCBimH31yeiwN/a+OVF3e+NRqjU67hw++04d9ttqNYbxo7h/eZZwhSBUKFDgJcW0carBVtUYymqHsdoPEK1VJLAja8h9mXWvBTFt4jHH/9C6hwktN50BRQpApvRJ4izFnEGLX4/AS1fYBvAjOl5zr++UABgJpiJAh+/kGUU4lu52JOuj8G2A5tZAIC/fzG6AGjfCz3BCTzSWZMG0KCvLkRk+6giKzjILDUSqElqMQFGrvPhSKKf7ApAcIDHIYBwuH+QBpChBW3i/IY9clEGPxTZLBxG/14MUMfHslXphM/Zw8ycM6zR5HgzH03XdrI/3cqDDcGK24Vb/Mqxj31xAADL4BsVPvipwefg/kRnnGChWKwJU84SG5xfM6B2uMI0QA9aTXMYfos6PGRvMg7AY/+B73uL2+y+nVioDLhz3Feg+2YAgOxzyPL6Xs7ja2zmMBl1LWKbLUYxnFrv540DYe4zU9r2spXtxUJ/BFt5LYwpfM3xM/ydf1MpGEtYgh/q4EJ8nXxPHXPi/cFFiYMtJ4jrdsLHk69uDSv/XgAAIABJREFUNxwE8WDQAUE7H8eLXSKsVt7u0Ubez0m2movGpvY/bIfaAK301sdY39WB7GAOnMQszmQOACjl2AnNSvfkMwb2LsdG5d3UeFBr5SBKGHK9SpKR1TclpB+LQKdsEH7PmYGpCO4sXZ9ARhYASIJpJgiHw2Q6zwN74/LleTYg3jPjv5tPbYLZ6QnmcwHmAazhKR0r8Xf/xB+BJ6KyAIBfl8TxQD05slSHKNcKmBb6uL57GW99+1vUKrrTG+Of/fKvY5qrioleKpfQHRyiWiuqUx2ZJAz+V5oNJdFLZIUS0KH+XLUmX/X/Je/Nnmy7jvS+PPNQ851xAVyAAEmQBKce1OwO9mRbksMOKWyFZMuhB/tfscOPtp8d4Rc/OByOkMOSJYce3JLV7lG02exZahIgOAC4AO5Y85kHx+/LlXuvs+ucUyDZaLWsQlxU1alz9rD2Wrkyv/zyS8b5YP9QYM/D9x/as2fPbbmcWqM5NavN7L/4z/+evXj/BTs/ObXFbGn/w3//P9p4QHKtZ4f79+zxoxPb3Tuyi8uh5vvh0aFdDs6thn7UCosoQIBiJpbMfSdH6/coS6m9ce/WMhZdGE+CcG2SbSgyI6c41Mm6MllwvrwNYFs9SKA/NAUAIATYqPeQhk80f0Z3bl/56pft9PzE9vb3NMhMRoLv5WJqD997y2o1F9tRG4VEmXGjBpCA0W7aZLqwT3/m83Z6eqmsfae7Y8PREP9SKF6v07Z33n5bDjyU/QXUC5xDSgGYavO53b5xZAuowc1G0gFA5DA20ah7XTWG8u8zZXn/3ScqbRUOem1bTEZmtBOxubKbw+nEvvyzf8V+/V/8v3a5qNsFIl3Nti3IhqF83etap+u1u91uXyijav1TMCpHhLuGsZAAgFCzdQo8FLaWPTk+t+PBwhb1tju8ZNIoAZAjHiJ/SSAkf/ApeMVwOfUollMKRCNwZn/INg4tmkRH10ZDGxLaJGX1coW2QRIBDMqwlzZEtOCTVotVrXmcXiWLl74XgUUGQOgqk8HgWggceodHSQcigQCpXV4AAIGM89CKjgZJpT/akARSlj95GQzQ6RyBXOkg4MwBMUKy+8+NZ9XgrWwGaRwJUqpfATbkm30YrJUgJI3HtiTEOqNdOBeYvlooJCcQKDkccd/Mu7huHSv9nY3B6U0E9jB0WvoO1X//4MDe+Pwb9vrrryvbOxgOVGbS24Fh1BPSKnCnURPtm0w8xw6K/dnpqQJf5sM//6f/TCwAKPigqcw3wAEXmMSxo94QUZZUz99q2eff/IJ9+ad/yvYPD+zs8kJABK1X+M7ao+4QjYA7t24JgVeIO18Y533l5QcK/v/0j/5Ywf4ECnsiiYuAFxt7aGik9N4mAIAWgND/R4uZAIAPPvhANZRPHj22N9943Xq1sdUXFAA4zV2Z82yeAzxoTaGlgLHiO2uEWuXFzG7v9ez9d74rjYT5cGz9ZstaZAomMwyjmBWF0nO9JuADVgYwoubenBYyzgBw584ZNuwBIN2i47tKloyegm/adqbezeolm+rwlOE3WrN68D9v1O3G3Tt2ePu2Hd65bY1uR39DXAZ6f43yBGFHyWlZKTPzbR8gSY5CaJckB9CFBcnCeqYvaiy5B8pAzs7O7ZI5VHxV05gFarDOb/nYr10X4H7sA31Cb6xmYqoB/08a4H9Cl/3ndtht9s8BYd+LwmmP8jjt8Wmtax7Gnh/lIukKWSfMRZgFKi9ByHIQAMFMNivseDAZCsFbZaCuZqDTB3z+q6Ym1UBX9iKnvTsAsLI/ZEw7UbNT6V+xl6dr11qmfrXCAKgOfukfugC0rougRB16ygB520OrPgcFWNn95Z/N37tNhI/HQ8tGMYIiKZVK88TsizLVAAUKtaWypvwnXb+cd9vXdeurYBhWkgAxZ6oB1Ip/USSOriYRPs4CYtyaElR2FmYOHkQAzPzZ+FWwVTbDOAGwxP3k1y8fK3Xh2nQO4pAcoKn6V5QK/ijzbvW9JGrYkZyFWwINiaKvvSatQc35eD0985opMecEt9UxiLRS8fyTv5ffC0fBtwBwJFHHcWiHS5JPyR1AcjEsS+BKAFYCGrkX8eEq/me+fvK1m5877jWSN1X/Mn4PACbWfHxOzzMAkwo7I+wc58tL6NY9Jx+fVRgh11QRUJM+eBUIdZCkem15Ai/AIV4rxOsREU7MMiVIiDFrXVoy2HQ+tuny0np7S9s97Njf+bv/qf3+H/5L+63f+gMbjZ3ZSPkx7QIbTUDiqR0dHdrNmzeU/SdhjpizytkpRanX1QlL7MTZwnb6O2KeP3v61L7//Xfs4LBvX/7ym/bCvbvOSJ8t7X/+n/4Xazf6dnoysE57z5YL4kDvYFIAGXSOUonxJoAyL+y6Cv0Wr7xx7+Yyf6j+s1P8lY1vQCFBKdWz8ypXpsYep7rZsPkMSl3LBpfQ5uj32bNaDWq7gwb1xtK+/JUv2cXlmXX7LorAQ0OUaToZ2qMP3ikAALUFSZObINcV+qFp1azd3rF7L7xkw9GM0j21EgRIqDcWNpuOhfBSAiA0n00KZJKgmMAigQAHuzsCAzAZw8GlU4dnKYWXPIBqMFUG/FFXkSac2FMLiXQ11AoRAGOqSUDdzquf/ay9/e5D+/D00kbQ1Dt9mzdbNoBR0WopEyqKUgtRLEdxRWNi6iS1zgheqeNVP1vGW9nWugKux8/P7JT4u9F2+j8od9IA4BpY3PkGExT82HhF0U6aAoUBS7MsjIULMfrmQJZf2ZBQps8p9zJMQREOtdGiSciKcrgbqFUAQKOaAQCq5Y/XMsuR0yUJMrqHR6JAutZA0h5IvTjVGiNRi4PBEguoaH+YGdMwamFQ4j35nCgJT+4ULugfktG6AkyIS84ziLzG842x1e9bNjCvA/ez52u02EyDMrZlB4zMwLq3uPuYb3zltbmQ31LZcmr3+KJ2nQCSOnaJ9M2mdjm49Ew6avW3btlnPvMZZfyxDQi74WRQ6wcwABgA+o8BxbEASWXNkxXg2TF2x0+fieb//Xe+Z3/4rd+3dqOpzPzTx09E0cVIohHAFyKeMHFAUw9vHNlXfvqn7I3Pfc5u3rktUR0o/2SQoZD3d3e0qfYQZ+n3XYyIrPtobMfPngl4/Pmf+5r91//lfyWQ4elHj+zGwaE6D0SZSOhzxKYkBs01JQDj5dwoA2j0Ova3/5O/ozFEq+B7333Hfuanvmi9xsTq0PjmXgvonWTSpp70NbQMtE69lgv7i+PeWM5tcnZsRzt9mw5H9sEP3rWzJ0+tY3VrQygbDq0HACC6stepqVMA9rxBfXzHJiMo8JFBCraH22jNucQm4rlje5iNgC08X9kcNk1UjCcTm7D+aQ+1v2u7R4fW2d21naNDa/R7BhMCdgPmltahOH7Mv26tJWXj0vlK9ji5BaqhVGvKhpGt532sqeg00e1A5XcqL3OLUg7q7fCeeL87GOtzn7GOtiyfa//0kwYQ157gE3hDfs3bA+RP4OR/wYfcdn8q1irSdX5hscZj3w9wNwAAzdN8Q1AskL2Q9krZCKoFU7kAoCWAafyjtGs5n9n5yUmqTfc5WlCFq7TirH1YDKEowTNPFuR7Sl5yEELKkfmOAEIBn2qOHQTJ118eDHC9EUREkMj3EM7Dx4s2buvWU7H/ZgFufnz1zU5fVXCKl1f8lzVZeGyR748JlEh6AJFYjDa5TvHIwJ4C8NwGn19fGnPd+vlx7MM6AGTdslGWWH7SZrHmEAFe/3lsOYGF+3e5rxHPPACfTctWAeoVDmX57qqGShUAoB34ts8zfvncvjLeGSi29h63/p0M96gM4DM2ZBxr9ePZ3pRKUqHAuZ5UECBLICDWnI5VaQda+BCUQ6e2tApSly5yq3umoLrTKZ5vYaqyi5rP1szfDIvI/c8QwfT14qC+2jBmDILqWqwCA9UxVqneGg2KeGbb578HsRGq5uOVgwCbAQBi9pLBU9gfBbDZc0jt0PEZ5L+oc5l3rOp0SJAQ85K4ppyYvnVDq7WGVm8v7O/+vf/MPvjwqf3ar/2OjSd1myBm3G3ZaHImAAAAkKTWDn5lr6PsP/4I/pFKFCmNwSfqwAzAF/M4ivvzJIvZvbt3/HomcxuPZvZ//KN/Ygf7N206wR+DjQbL1jmaelYIRWuAiBX1NJMNTEDgGn8nl27On2HtzZfuLv1h+curzgEUnl7Rr9OpMoo//eJTDQ39DIcDeik7AyAHAFrtun3py2+KroDatiMyLdVeDgZndvL8IUQgXyMpq8zFEhghFEjIRPb/zt371mr1IG2pbh7WAQHvckH7pokc+A/ee091nV6nP5dIn7JllDS0mvp9r9e12Xgkpxh6z0wc3lKMZa2hi8WdMgHxHoCFbqNmnQY9G8lAT7wrQrtlu2SmOz379rvv2wiV/p09sQAupxPRhlsdp7a2mo4O4UgDighRTsKATFSCAiY5k1WiWKntA4ghAMDZ2AEAfg/6f9HLG4EL2qClKaIWOIGoxYTKs9paQSUPinkhircmLcAL/8qWXrw9VYf4kKQNNgL8cBSKlnzZpqtNJzEAinkn2rJnYwEAig0pDXiYuvguBsCRMwCEuNLvFHAiAQDO7UibY1HCkryFmOupG0Np8LN8CHYktXnKqc8rm1C6mOK17Lo1PilDkDt2WdFUasOzaXt1hDfGR5th9tZkDrbmb6oO1Mri15hddXKccu20NAJ9idbVanZ0dKT7Icji79TwC/1u1OxTr71qL738sjYsBP4I9p89f6ZnfOMm1KVL2zvYt6dPn9j9+/fVoq8gr6ZSkpPnx/bSC/ftT/74j+07f/Zt+/D9h5pz7VZbwF4ouKudECBax4GA+/dftK989av24oOXpfbPP/QhYABQQw6L4YiuA9D2k0Ou1mDc/nRmL9+/L12B/+6/+W9VfvD4w4/s1tENe/zRI4EN0XYnBwBkr8igXQMA0AXgbDSwOy/dt1/85V/SuAEA/MG3ft9+5Zd+3pq1oQCAoADUSPijTD9PnTtCEV1btW9Prj+L9sRCbQJHdDVZLKxLy7PjM/vo3fdscn5he52uTS4uBYK2QaLJ1hOEw8JC3FUIE2KWKbBODICiqZDaRKbOGYnqmCqWHEiwpeHAiZEE0NLrWm9/z3YOD2336MBaO32BH6j8j5eIHIpzaygnQ3WszRbWr7WtWdGhyAP2oHLi6LJUPdMXNMel+jiPxy4gCagDIh40N7/0UhBpdZWlzbKy/jevxPV/+XEc/B/1HP8mv/+6AOlf571p+hcgQNkONgcB8myb7HCWXSdwHk/HRQAh2nVe65uyTrH/xr2G6KTsH6DfbKa5S900pVB8J/B2kCvTqMgCrQggmmrjVXaJCZA/sv6sdX1F15h0Ecx+hV5t2hCvMgyKII1OJWpjFmslE+wN0H252ke++rzXrY+VLGICfjcBEOsA7PyYzngsdu8VT0GgTYgOr9BkM3f4Ey7h2W4fInAvxzdfD3ngmwdi+TFVR7+lW1OIXm5aZwJUMxG+3Nfgb9sBADR+XJR609c6Cnk5RwCYvQ33pq8cMKi+JxfMvu7z6/8upawCwCvHtQSM8/ms55F8c/0McMbyyyHmjAkgmn6ewc5ZL+mC1Nav2M/c3wtfc9P4F8dcOjAeIiLeztsPHPei9xYMhdKn9nNyvqgf376/bXoOdC6ozvH8vdsZAMRxIdidrjvsU57ZjwTYOpAl63Km+NEb3Bdt0Z1pGuUdDtYU4BbJzMVUDPPlsqNood6s2bJOMoMOa2f2N/+jv2k7ezfsH/3v/8wmk5qNKMVs1WwypcU0nmHSWKu5iD5l4HQA6BY6AN4ZjVIyfNYW4vdid7fk0wIUICgtXQDaxg/G9uv/129Yv7enxLcToH2NrjDWoJwq0EsaDmJLZomOoEHE7NafriZCaj/9+itLb0mQet6Khp7aBJgDAI7wOmVXfqAQCBYvE4qsP4rd1OXOrNnoi9hCoApg0O217AtvvmGD4YWzB1TX3LGL84Gdnz6z2RT1fwcAmDgKcFUb4sgSJQA4ma9+6tMaHLQAUkJLKt7z2UgaAKiBkykUspLECduAAdBpJmMF/gABNw/2bDIcqAxgPJoKXNgqhZroN8XwZSI9uMedmlm3WVMv1PpyZvPJSBnT4XRqL73+GfuD77xtlzzIbt+s27cxrjuOgkQWQe+pcZ+leveGKNlkrgAGGCeeC0YepJUe2IyPAJJmQ20AL/Cqmx0xAqTYnujtYUhWEODgkCTaugJ8auBi2ww6e7T0QDxEKu9kJl1lP69l8jFxCUUZmgiGi5phD8DjfbGhxfcQsSs2f9EuHQCImv68hp7DR0CsuYKA29ENpxSLnu2frba9KAEJp1VFIC3DFe0YK0hx9EPPg+6V4Lt4fxJQW7e8xOxY1RhYQYU187ZsnyljWxjYRMNe+cRKH6QtO/HaP7kGQL7pxzqMcZZY396e7oPAmjkL4skXQfSLD16yz33hc4aQKGMLO0CB+mhoh4eHNhwPBSIQiO/t79pwOLDbd+4IRCCjv7+zqzp/UPAbR0f2D/+3f2AP339fWfhbN2/as6eenXdBy4Y0EZjrPiY1+5Vf/VWtC7UrbNRVUgAwwfuh+cM0oOzo7t27Lkg0m6mDgDoXzKa219+x3/2t37Lf++Y3ZYgv6Nk6Gqvu//atW3Z+elZscFHzGRtc0oDVWGwqASDzfzK4sC989cv26c9+xrUrmk371jd/z/7av/fLNpucWMNm6miAHFld/fuWdF7V1AwghkydAABET+v+s/rOJrCTfrKwnrqNljXmCzt98tiefvCh1QmI6SU8m1sLan+acwQfbEBqg5fE85QFEi0TFeWWsvQwQAjWDUcNPRRcJtDqBVTFhTXaHbW22T3Y17/uzo41ex2rwwppNowSCNYp5QA12FKUYiQm03Iyt13Ay8XVGtXYrLhGmaXUniltFM5IWswFKI0nIz1n9otOuyuEP1gCDgCsczD/7QAAckcw1nZuCj5pAOMvNQAQFNrMYY6ZEqBfUHg9kCyT/Z5Bw6HMOWGpjCY0JQigYSSGU1tJsLBfUmIkUCH1CVcpS1Z2B7AF6I6tLECCwUA/z2FEIZQKQC9NjFKHJ4ALOpkUoH+6jkIIGA2OBRohKTuetS3MwXe3tKtZ5qi397r6EqQu7jVKySrK44xbXudNCVYesFQzjpsAhDiPM6PKJZ6zEXgZx9tP4Neo+8p8ukI5cMPWed383c4fKGvyN+3M6/DH/JzVAD4fD9hZBOAR9VWv9bprj3HPgYb8+V0HAHDvM6eKfSzH42oQ6d7jNgbAJpvlvtt1n7zuspbWpF57ZW6Uk8mZuT5//Npjz4jjsg8z/q6+Xh0Fv8ZQZi+vNQA1z+CuziBpU2VlrrlfvWppXCMN/bXVLjapLXUKCKMtoj+iVQDPW1Qr47dxoLaWqBRx2uqd5/NuWwkMZ282PH4IG8OFFGVYqfwplq9sR5pr3nnLs/grIqqpNCmhHmKprsQ3SmKnBAK6SEtY5LCxEYsk4VezZgdx9DO7HJ7aF774BfvyV37G/uE/+DUbT5Y2niDch+9xaZ0u8Sc6C7RZpJsEWnUuBki5PHb8zq2b0gHAzgHGYq/3dih/X6rtbLvVtH63b/P50nYR+Ht2at/4xu8piS6/LGKqVKq2AgIg3pySOOvKUOLGy/FZAwD8whc+u6TXpSPO8E9zQQyy9WTinXLQoF1GE8TKKanUz7Ra3hJjcDnxEoBGT0iGMtd1s53drn3ms6/ZeDxIaBNISdeePTu2i9Njq9dox+c5p0I5XRulGmK7Sn69aa88eM1OTi+s398T7QFQAPXu+XSoWlAowiDnbIbKEpH1IiigxgMaMw9rMrZbh/u2mNI/u2mT0cRGYzXLWtmki1+KjSKC2NW1AgDQrpl16oh5LKyNIMN0ZAdkOo+P7dNf+JL92Q/fsyeDkY1qLav1+zZrNeQIL5sokDo6j6iZWiOmfp9s0M2GAwCEiAAAiCGqhWKiBhHsf/Tk2AYLjucAAAFQkf0vnnUS2Coy3qmQJBOpCwOnAKAS7E/GUUPoTkBkG3wjrbTbSwMXAXe0Okxm80otV2QRcwBAXIwENgA6FAY4BOmC9k4GslazncMEACRqpoMH3oJQ+hTJcXGQIgU4CSRRcL+lhpG1J6G6vM3filAWCLiXZIToDkyOyFKqRY3WVNYRIMAVbQzehHKtAU4ly2G83OEs2QvatN2z2brLXZeBEH0rK2FwZDuIIEtlq58/fy7gZZ8WeamP+ksvvaTuHt3dviv937wptolT3PsCBAjOCLq9dy5iJ8nRhbkDjZQSnOHYHrz4kj179sz+17//91UPRzYexw1hUsYVxVOCf2r3qblDxf+zn/2sPXj1VQX6O3t7oqqjLRAgQKvjzBeewXvvvidQ7s7t22rtB0sIQS8yb7/zm79lf/anf6qgEXHQh+++JxYA7QDfefu7+q55Xxn7sFfqCXtNG0DKAH7+l39RHQo4D877++++Z7/09a/Z+PKJgEP1CwaBxuZoETuhhg1cfZIl5OeBPw67kHuWIJQ00emX6lSA3aNzAO0DxxcX9uj9981ArecLAQB1ADI0GCSySIBSin962Yc8BwX/7Gicd7pY2Jggg5tuNl3DpNeVCOf+jZui9KsFqfYK6GF1Bfl8l3sef+O5AyJEO8/F0nbbPQdPIuhZ6anhIkY8LwAJxojfCYrOz88FQCHk1u24rYQlABAQveW9/rSyRjJvIVotXucmbvv7TxpAfxwn/c/z+qpO+LYSoXXO909yLX/ZPuuA8upX8TxTcFF9PqvPmzexb1+9s/gcc9fZ596uOAfB+Vivi7+UgL6kfyPQLwXOIUyYswsiGOdzz548UeCvEgOAS/y46VRAJ/un2Hcw42JvT117BERrL/VMZjAGwsmO+wyKvpu/vBV0AutTf+n8b/nPQUGWLU7snfjO+wIA2LQOCiCiMsh+fYVrvxoEZPtiDuD7U8pFsjCNpcjZuvl53foMWvGmuX1dBl36KWto6tX7zt+zAhAkn2bdWlXweE1wXgUI4z6qQMz6+6PTyyaA1T+xGkBfPUqusbTuHJsAoJinjP9KSc6PYmTkj2jk9KkI8vPvikMy/0gzKIFK7B8osVf9t1wcsgj24xlHQJcABWdveNmfH3tVz2OV85nYBpHp9QW8evoiUPT7Yg+MtRIlAIV/Xjy70oBVxzvq5uPaVq8xQvcNsyOV6216JNTJtxqUJpYinrr/1KtedlFtsrNW1VmZFB4w7M4i+M3aWMc2T1xEssITBmXHFZ2H8nabW6PVseWiY+PxXLFuu0uHubFNF0PrdLv2K7/6V+3Xfu237ex0mLoQTW1Ro+sFJayABx4nOJuERHliyJMAb7ft3u3bKicNP7HbhlVat5l8l5aSFqPR1HrdXXvnu+/ad96iLL6peA+NE4VdRZyQbzbELymey8HldfvRhodQ+/oXP7/EycRxmk7IRPsELzaAxTxpAXBTUBdcFwAhwMlkqACfRR4MgBIAgBlQs4PDXXv5wX21OnAhNp+UH3702KajgdWXCQAIMThRS528zdMAANjfP7TDo1s2HEwkmkcwPEUNG+Gx2VhB1PvvvScHkAkjBH3pLbrrUOcXc/UqrS9mdkDv7XpN/7jfywELeA0AUAn+142fHOja0tq0gTBKDsyai7nt7vTs2cmJvfja6/b4fGAPj0/tjDiQDGSrYfNmXY4wm4/k+kSjIeh3NA8hCOpS0EBot7tqgcU9t1E9T7WxMCQ+evrcJjQCbXpWlOw/AQkgAYGQanyy1i1hjELciL8VZRcRpEqQ0DPwUfuvBilhmEL5v2jNVNbwlGNUbszlXCyNrDtBSSk/C6gL0aVUqrCy6fnenXELWG416+0fOAUZsCe1D/QyABdPU/69KE24HgBYQdhrsE9mJSJbIIdupDHeoIc5ha3YONMQqKQjtctz4bLSCZR42ToKVh78V4CclWyHaJ3bd7ztFKwSfY+5oO8xF9LGqFY6qe769u3bqvMno44BXTZrtnuwp2AMO0KZAOCg2oqm4N81QxoCARgf3gewgKo/wnUI/X3n29+2T73yqj169EjjRYAn+mmjocCeuX3j1k176cEDu3f/BZUYMO5QzyUdoQ4DHbENRih0L+YSXMER3t/bE7Dw0Qcfymbcv/eCvfWd79hv/cZvqKvA/t6uTUYAAm5TYABAxQWpVQeQKJNJQFBALzFO2wCAy+lYHQAAANBEYG09ffpUx/7sp1+1+fBYDIAVamGiu/t9sU581TtdL6PtLcz63R0hyYzx7u6OAK2L01Nr1syO9vesVTM7fvzYnjz8wM6fPbf5cCQgYKfdsR2YGafP1UbP1Z5hXIGqozHggoTtXs8WsLEoT+p2rN3vK8vf6fc8m49tSjV3sa6ZktEJIii62nCzVn8wj6DEheirOz6x75RWA8DGRdbYo1brqHH+eF5u19zWhT5JHE8O6GqKYGXBxJj+KH5j/t7rHOzrjntdgHHd53/Sv193/T/p9f2kn/8k70/+c2Y/w7bmY7Lu+vO/q41YYpWtG0u6B4RTXwDDWYZ/gIhu5rxFIK7gKamZx0UGMBD7c6x5V5z2NoUCW2EUpr2GLgVed8rrLsAcf/e67/jnAEX4A/4dgAKNIgcR4j4Ueidajod/uQr5ajBRDWTz7H/o9uT+6qZAd/2ac5ZpPDdhl0XA68FJsJquZm/9iNdR5LdlMPm8NJm2fG2f/yHimHlOlQ09B+gCPFJol4B6Wt36PF51BOL37RnY61fXNvvgSvXVEHX1mNeN33UAZBwtn0f5PHQW7eav7fYtki+rAECMr+8pfuxVQCT5f95s2+uys0vIfcDi/OlAq8+Jbl5t9wCT2HV1jUlwPZ1/5QkX5QQ5/lAol6b5UAIATkZIvmfyol18F2H3zSycWB/FdeUgYAIvqiBOPlbbNChIoNpipFLGuMciw594Dfhk+lvqEPB/AAAgAElEQVRRzpOehRa72TxroxprYsV/TSCE9LxSGSPvEwjZrNlgMhQAgNr+dOr2r9laWKs7t2ZrqYTTL/7iv2N/+AffsYfvP1LsOp2PbFkbij29WNAZoO1Jcfgg86la3gsIIGFD2/lGXbpW927fsf3dPQk/wvTutJpisNNdajyaW7uzY3/0h//Knjw9FvOduG8OQ0sTMP4nb7OYlyQ6rzKwghqzLjhYfa32tc99RhoA8xnCStwAQWGJRuHMi+alAWRCcWHUpuOUAQB0NJiDoZcASAOAEgDVrpvdunVkd+7ewlR6zUlCLB8+/EADtJxeWkOKhqFcH10NdUJl+l986YHoGdBd6g2fsFynNp8FrXrMvocAIMKC06myh66w6T2yCf4N+kWTOtiaIQaIkiD0m/OL8VUA4JrgP4YQAKChloM1a9vc+rAhEARs1Gw4mdju0U2bt7v28OTMTmcLm3c6NibwBwiR4udEAmM8TcaQfpRk/+ZMxLn36ERgEcFD2BAAAMoZy5l2AGDZ6ZuRHWtGKOkAAL/jfAshzXrgyk6lIJ7nPh27Aru+IjudMvC8nrfJiwBdDkDUuq8gjjpIQdNxytHVDTJeKzUA3HxWjx+ORr7Br/wMbbLbLwAAlcUkIUBv70AGJLy8VQZAGHWywE6FKtHX3IDlpQBZgVUBADTbfa8iyzMtWYkFKul59iUUoOXgSQUaA58tyg3Bf9qFrmQ6gsK/aQvcpgFQFHBkDIVwMiJmIqCGZkX2/8Grr9gLL7ygIFvjR0mQBFFGymRBdyVw57m7doj31oYSxRdsIrLfXBPvI9D+3X/+G7bX68s5/cH3f2B7u7tawzAHeB9lB3fu3lV9P+J+ZJ+jV66o6u2WGDIhkglocEkP4vlcYATj/96774p69cKdu6LcQr9/69vfthuHh8qgqwWp1WxweSkWAK1YuBfAo0DANR4JCNAGUzjB2xkAw/nUbty7Y2/+1FcEWnD/P/jBD+wXvvbzKh3q2Mjqi6nT6kWtJ/iOysS0LjhbUruXI+61AQ4WzhGh6QtMPL84E1i7vw/FbG4nx88EfjYo22g0rYeNGI3t9MlTe/rosV2entjRXl9AqdTEFaA7A8Ap/w2172t0utbZ27XOzq5+NjYubAdlIKyfVNbgrUTTeCSXCHAhNnH+HgUx6jLTadlwNhazgeCfDL94RlnWCpuOsvrFxYXE/dij+Dsbsdg2VpPSutTO0TmALZK0UyQ02XQmyCamzP/fAYDc4VznDP/bDAAwK7zkMKuZTVMlxqUIYNZkoFmd7PVXkqxJ8Vs2Phcxi0x8AbAiwtZeqeHOs5kcX/YnOb8RPGsdyRFf2mgydGZVnjmMgIJkC05Y3q5XbIESIBhgrxOAwOsBIqikAGcYFlD6Ofio2iPEKJjbbg9/b7sSebGnVNFqhj4BDdX9K8a/CiDE+/R3aRdEDbrbyqJEMJGK4/mKbp2CBvd1toWNm3bT1ddjT/h47173rrL9c/z1OsBsBSABwOD+M7Hg6nG2BWAeWF3N/n4cECZsqhjsW4ZyUxeHuM7rAJi4lqod0/PP9Dh+vGfgAFJOIXBgK/aLvOwl7cUZwOR07LKGPoLY4loqJQpFLidKCWjTl8qegylTsAdScg6fKVL8K7Y6tbT0FrgBwEX5QPm7t4Fka/ezc38ey/HYYCeRwFoV4Y1gn/e7CGF62pmh82shKem+XfX5hK3a9nzhB87G5+qelhyqUjMhxLlDFD6v/w92Fuu/WSZJwi8r2lDX6zYaj5QcknAxSVI6FSVtFVyeeX1hS9Xl961eJ9kws/liZLXmWAAAyaevfuVn7dFHp/adb7+jEtfx5NKW9aHijvkc8cCWJwkBI5aIJVNO7/2cep2ODWC0mtmdm7fs3u278jG77Y71Oi07ef6RQAGY6K3Wjn3zm39o8zm6d9QjlPxgT47gH9GWFlHAVHq19CSyZmzxfHIAoCzNLud5GW/UfubTn1pKcE90ZWoZ5goafaKUk94N7UKUf6l+q+XX0Po7oB+1BABMrVHvphIAygFqdvfubbtx49BqdS8nIAtIdu6999+3LnXw06EQIFdtdCPtQnfe/omBeP3Tn7WTk3Pb2d1XzQP0CAAGnHeUsFFd/O7bb6vWQjXzou14jSyifG3ECkcD6QDU5lO7c+NI5QAM4fmZK0aHQdNAlpDLyus5diIxCYzFbGr9VsO6dbMuJfgIEs4mrmHQ6Vjn4Mg+PDu3C5QOOl27XC5siJOfuimgGomDjAHwenFE9wi8m9ast/Q8YAGA1HV6Oy79JQCgaR8+e2aN3h4tFVK7rBJgAZ1qtpqiBcaCduPC5l2i/TIQmfUMoUC9hHhFqOinzwl/SmJHPHfU3cvJF0hoOVIR7Jd1T2EsXEQMgcPCgGSK/O70eIsl/T2YTlmwrswj4EejKQaAwo/UsxnnBGG0UoglAQBZyxaBTtRIZxkc9a/PnCnpKqQvBX0rUG/dRqjYpsxl1HEW422e7Q4GwGr2P035xRYAIDO8HDPOHaPLpbTEGtn8tQ2B5zhsQMX9Rd/aAEN4vpOxfe7zn1fWn6Cc+wljP13MbP/GgYJPXsfZEFuAspvl0nrdjgL9g4MDu7g4l/Gk9p/jfOtb37Lvv/1d22l2bHw5SK1BvWdwILiM/RtvvGH7R4d2cHQoEczRZCxKF2UBBKcnaAsc7Ov82C1KETrtjo2HQ4FB52dn9urLD4TEfvMb/4/a5QE2oBlCexZUWnFS6NXa63R9Ds1n+jtZ+thAowTAcwbpv5QF01yNFoEJzmFuLrDXzYa98OBFe+W1T6n158X5ub31nW/b3/5bf8vOj5/aLvHpcqbAf4YCcAr+XWwvle9EqQ3zWf+8KL6GOuwckALAzzuDIO5H20XWXafdFBNmiugpwXCtZh0CbY63WKojyvGzxxJMVQZRui0N1fQjotjqdK3V7XmbTej0bHjsE2yirDMoht2u7JGDXB6sYI8BXsTKIUdCFhTtF9aqQAtXOaZEwNpeZuAgpa+13NF5/PiJ6yAUjKOs7ZZvFr72U92/SiZ0HwCqvuEXBqSyTP7NLwFIXJQtBiCnYOdjGw70dWHQdQHJFtNT2vXr3vQJ/n07wBEq6n4BsrHZtWh/CCr+mlZfbD+zaLNX9CpPx0rHic9LUyBnuyV7Pk2aPnH+vByL11wDw5l68U/vTX3ACUDcwfd9K4LzKD2D+cTeW1D8YzkkkForLu8wkJWo4QtQKhXsgliDrp8CiDAzaY+kzGJcX9j/CPyj80iACvE6+yIWomAmZv3eq3Zg3e+8hl/q31NWPAUjjuvEnonzULYxLZ7QtSxPtyPbviROmt5QrqXrM2/FMRFxy59J1Ual/TmfO8VcTWVh2z6/PQOfRIArNtfHcxUYWzcG3p4113D3d+U+UlkCkeq8I0jh+CHWtmWAY06vuyaFQAGMXzlGehrXlEB4AL/uKwv4y07PxbhEtlklNBno7aBKAsGZdkVmvwTpwj/UCNNlJwGD2gMTsOHdtmZpXZfXV9iz0N5I3X0U1Cuw93nuABkBure88/LgMnnofi7gIMGvx3+5HfGPr4pA6q4KsCkBbun+NgEA20pgAABqs7FiNGyI5qp8Ay/jlX3gPivLSefS3J+bNWlpTNmfM4pJenLPZM/xh27evJXiDHwE2slPPZkwHEg/gziMW2g2dqxDMm8+t+EI4ehLKfSfnZ/bpz/9OZuMavYnf/Kv7Nat20p81xqUHhCI0wabLkQuJuk5DPfPxHKez6yL+P1sZpPhUELMlKK+cPee7e32zJZj+aHHxxe2WLTsG//iW7azA4uWw8Mw8ISH/yNoJEnjtf8cv16DAVC2ZtVMSaBQGMaVPb4ymLWvff6NZQgokZXhIZBpwWkLpyomgxfDeDtAnDlUEK0O5QERwYVaGADJNBBVmHs95muvf0rCCPzDvxuNBmoJOBxeaoKDXuAwKhiBgSCqmQe5Xl7dtBdffNmmM87bUiZ8Mp5av7+jfoumetaJnZ2c2OX5pXp3ewYoPRCutwnWtShKAfagCuOcyoE0Gw1Qkh57L+nkNDoA4u2liolfjq5njOXcDnWsfr1m7dQVADVuHs4IiurRkV0sl/bR5aUdU5sH7bnZshE3V68bLqoQ9PRgNNZsiiovrFmv3bPFjElKzUrb6p0ukmE69mA6t9bOvs1X6mYzulLUYInh4SJBUeMfG4O+ryAAmbGJzgwV+7i60bkBjHnH39Zl/TfVaeWbhQdSUS8ZaKUrZkK1G0+mRY03weGY4FrtKr2OOZyeAIAQecO5CcEiLdCVewFwSvVHoS6OYcxABm08RdBXllt5QI4GgF/0inOXOXsSTvTda3XzCGRzgwprAOvVjT82/2KdM40CUc71BdLmmm/kxcYTbR01R6fOFkn3j8EhiKL26datW/bzv/A1v/tURlFejxsagC6v2Eh1pIXIk48JNoW1RdCP4aWu/4/+6I9UMsDzHp5fKvDmfk/OTtVCkFr/lx88sC9++Uv6mRXI5zHeBPkqJ5hOrdXr2RltfNLzhy7eE7W9Z91mS4J+1PMT9H/3rbclEhriWJyf66E9IOsCi+sigKf6DPVZ2JTQuZCjWUyeGA9X4uc+JMaEmj4Za+yYmXV3+jYYj+yXfvkXbXBxbq8+eNm+8Tu/bb/yi1+3Gwf7Nh5f2mLhpVFKholZ4EKocvrZAFVDHOsr7YQ44FrLYPdk6FKbzlTrJvQ5OT4AOP6AYA0k3QmeUXK8y/q7pEacUOc0ZSWqqFWjNeEsLb5UngDpjQ0qE9aRlkGh1F9mQLV1ZCwbOdZiGjibKc8YsG8wZ5iHALr5VzUgDZtx1YW7LrTd4nX+CH+qrq9wVOP16wKI6061LQDXrLnCwLruiKt/F/i/Rvxt3fWvuxYHrcPEXQ18qgF49Rh5gLIu6IjPF0FjOlcEHlcTFZneSqWN3NXrT2Un+fVnQXo8y20jqvPHJlZsclcB8Hwc/OdyHYVhWWfrQwMgv4b8WHlda6yx6nrJ2QERrUawIQezEgDmYy37U+lsU4xL0nHBj+PL1baxX+574SdSjgUoeePGkSeVBMw17eT0WD4k9h8QHrse617lqALyypbD8XP+neuiu0kkC7S/ia2aoqHk/6yUeWRUbJ5bfeldl+Keq/PM2xz6s6oGOcmi6Z58Hbhd9jIk3/dJlhUl27LPDn4yBiQuhhMCiRIEqM6T6vXk1yA7n3znTXN0m/3wKKrwJFYSH/m6y++9ejxsPUwsDkU7WHHJAGNTOZbmBfuDpnze8z3toTV4uuXYfhzgIe5VySilxFZtvY9ZYSj0g7QWylv151mAFVW7VR4vfKYYg7BXGp8GIrdTUcHVcppgnBbniO1yr/O59YqEiAN1LlznPgzJEtpIM35eqlaWsCmZJGA7K09eA2ZEuTP+iWu1eWsuldsRk8CulMx63WZoqtHqrt5U+SwJhPoMpjTge3pGSVzY528SDdR1+/4vzYL0M6cKDfqrdn4d83d1nBmvBglOoQqUKdESmXiQJMzEJpORAACSxphYAvoonab2n3Z9vYOp9XYb1u32bG9/3w4OSTbTnp5kdUftib0UiGz+1IbDkf6R2Y9SR1jlDUqpDcY5tmieau8BQEzi8/VaWzEo84r5jV/V6XTln7hgvc8Zn3uuQ6cpUidEJck6V0KGdcCzokvA7m7XOp2mEh/gqKcnQ7s8n9hsktT9mUvQM5NemE9fLxsSY1PxGfajap/KWIMOT2FD8rkcdrT25VdfWYpOmXojBkoLABD0DXfOYkE5KgqyDELSaKnq3Kb0MBxPlZECAACp4FgOALS936JRG3xu5xenNhpdFgJsHI+LDBEqat/nUOExlK2OvfDCixp8wABufDKdafBZPPX5zIbn53Z5dm6z8dTQ4fN6Vj6PI+5ihEJJZlPrNOq22+5Yv92yJg9zYVL8jn63GOUIaNxIJNTLzUgK12Ms2Dlm1q1D5TVr0YqLLBtGeTFXcLV765YNG3V7NLi0Z5OpTdtdmzZaNlLGv2GN5JRLTVhU2NRqiGtD+E8bFEgT4lptmzdaNq819Pnxwqyzeyhkr7r5FyBQQvpDxd9BgFIN9Dom3PYNZLWNikYocyZzQ73WOckNctZqMSVWiw03uh+w6Fl8BCVsfNTnMPUDAJDoUaJdiraoMg8XEVGZRaHlFuiuo69yhry1RdE+JDdVMUZRDpAtBi3+2MDWOanSAFizwcUOpfKaKjUy283FDKkY/uKZUK+dSl7yxe2brmeEImtTPIsMdSfzOpiOjTpCaP0ExRjbT33qVXv99dc1rk7fT8jm6p6q32CoQLMOrYGoweaz2BXWFfX+CLf98R//scT+YjwIyNuUvaTgd2d/z9788pfUvo9gn2w/Rp1jsllK+RpROJS1cf76fTseQseqyZmEatVvd61HEH45sPu379rvf/P3bHB+ISaAA53uIKrzCfWwKaS9e+u2sv7379616XBozVrNfviD73u2nCecNsRw3IPitdBG0FHmHjYINfGzet0mAHyNur308kv20ov3VYpks4mdnxzbX/93f9WOnzyynd2eDSbUk5UGvOqIhl3OHaMiI54AAFoGMkbcU/V5x3PP52Z1ruTzpRqExHsDIMpreKVLsMT5v5otiuPkGhTxWpGthITYcA0Hrs/FIj0QiBZo2VJYWUeF6fiJlaCrZ/jRfs8D0HXX+okCAJo3VW3oj3/9DrauMGBX2BcKsjPbdDWIZUvdLqKWf2bdXhIU5erf4nN5Bimfi8U6TgyxfJ7n9nb7aHjGLarUqsFH9f7XHeuq6U47Rwboa65mQb8fJ6UQvOZm42VuCohifCLTvekAwQCpOugxfjkAs+rE+n0wf/P35POZ1xHxk81nH8ZZVRDsgADBS/g0d+7cFtCs0p92ywbDS5VltZOKeR5k5z/HflKyC5wtqftaLO348VMlNQAM2Gv4FwCCsnkwwRLgHTYlgnS1wJ3h9vteGTZOJRbF/pl6smcAfswvZyhyLe70419o3yOgI4iRTYMx52zUPKBzBxwI1Zmu+f6cP8sY77V+WEX/bd0cqD731ffgH5Qp+3yPiPNVNYRW7IFayk58PybIhJUrm066zfekmPuSpNI4eJAauhlofP0kAADeV9byPe0RvjtEcqcc31IvIlbgx/F/Y63k9651AfDT62leKwU193K7DsG7AICZC/LOKLN1HaRifaBDRswlHbBSX2N1f73aReLKOnYam8uZqryawAFMqS62HgkJNMIWrY5Na00be88hgQAwjG0y985AeiYO8cs2AeIlzTYHSlyymsRsKr72OS0B5KrYZCr9rZi16hyu48MtljYdDKzVqNlOv2uT4aWdnTy3brtut2/ftA8/fGg3bh6KbfjBRx/ZeDa1F168b7fv3bVGZ2mdvam1uu6esR7RgWI4JmNKn+tKEmIjCeoDAKDlHv4l6zbaKPIZgn+VwMMMoiyg3rTBcGKDy5HKs/kbYB1MAuJd/L5perZx/sKGykZRPs+10c51avv7fbWs73Rb0tPb3d+xyWzkJfMzWKgLm45qVlu0rQ4/k2uRULyXE+jGoo4p8ooZg6Xqu7n9Zmb6gyhZlKWtq33m7p0lCtnQEKZSo0f0zzPoONw++VdpBaWxXFqbPni0ppotbDJBiIaTEqh7EP7Kqw+EdrTb9LKf2MXFqV0OztU2QZTRlD2VURfz3+veCcyg/3d7O3bz9h3vhygaF2UE84S6oWy9tEcPH9pkMLIm6NbEAwQM1wQ6fgpeaBW4nE2lB7DX6dhut2tdjPx8obpgNg05c1lG062X0INKjrvYvgUAQIQAABADgKwngMZiZtPF3Jo7OzZtt+3ZdGxPmXjNtgAAMCFR1xVgoPKdqESpK4m3FUO4kMeHajoK2k2b1R3Fm6KDUGtYvbMjte48wNZCS7VMBEw57d9b+VUoXj92sgzQBpXKMlz+8wYAuBeo31rELKgGFOWujC4AgJyQpHQa5Qs4dQEAcP85AJDTDaPkpAiIgvqf7SggqWVdYWX7JNspwKikaObv0ILcEtwnzLAIoNY7mFkrxayeNDZr5nm+QVUDwAggcwppvIf7anTaqo9irVMz/6UvfdEODw/0XNXOkkx90MsKIKJEGDGM4rBEL2rQ74Y7ejyXs7Mz+/DDD+3hw4c6ByUAqs1utezWzVv27PFTgQ0YdJT7Ccr7e7sepC+gY7lIFtfiWe8kKDiZWoeSBOrUel07efZc3TQW05ndPDySc4m4IC0GlZFO1xj3LtCIkqS6qbwARxbHraterXX76OH79vijj6zD3NKG6E6c2wTf4NR2csq9NG0GmYgsQ7NtY9Xx0/WzZ1/96a/aaDiwZm1p7//ge/b1n/85u3f7hk0GlzrGPKlw588+d8TieqvOWTAAkt7MCk0+Dxo2OZCbHMOYS0WAlWmIuANbOse+L2zvIwxwE05gdYMStLJ0xzEP/PM5nAccV4LE5MX92OZr3YL7MV/bFMD+mIf7WB8LBkBJQr76sW0BgDsGVymW+Weuq9FFyHFb4JEHjzEP8vcXJV4VO1kEuEHBr2Rhi7mUAaw/6jOQH8OaTToAm8CObQ9jfWAW+2FOIb/KCqiWHsZ51h5zDU3bp3/hnK29zCoAkNsG7n8lo5kdIb+Gqj3JgRHcS61XMQCc2eB0WM/84oPh/926dVP7jMa8QRKHTkwt+Wtk4vM5l/8cySHda16ekOYDbWSrDJT82rE//B5Bfw6U4lNPh1O1QgU4YH9ivwsQgT2Q0rX4vLfLdhaaAxNm3Y6XnYppBeih8kgXF+TfHu1xC5FGpzWHzyuGaUYv37T/x+vr1vJ1AWx1/a2eg/nvwXs+vvHzuvW6eg1LJVm8JBQf1QNFbjB8IkpYPOhP/DGJSztY4sFukpGsACzbgQu/C6faOwCwkrAp3V+fM8UMWQUA0vaxVQ5iHYAW8Q9+9+6Nm1ZveWYXAMCFwZP+GIyP6cTmlMkSVymr7+XJYt7g27JeKEMtdMA8GRv+WnVOXAEAVAYh8StnnaQ4QrgAbSKJM7o9q3d6Sh6OFnUBAEuy3o2W0YpXbOMMAIhx9SLdlJwIAEAsAAetdP26hyrAWfqHxfVfyVJzqXNrLhmbseYRsFEDxraE0af6h97c2fmpbMfd+/fs8OYNJXy4v1YXAWJnBkSLVJUR1rw0mWGBwi8/P3UBIMlcsH5FPHD9AQnIJwFkj0OxVXWbTGYCAIjVSHYJMK+jZTX2ltTNZkq8RNkhbBAHxsWkVTcqnvfE9vZ2FPd2e/6aEkDjgUCIxQxB5JbVl11r1npWWxKDwzBPNf5LBz4dBChLnmBJbJLhdAZ7CS4VwCfJavxcYofXbt1ckqFDlICvmPB8L9p3+WorjIS2HXl/CwNgcpFAF+YDAPA6fTcKL738ogTBWq2GTaYjOz8/sdF4IETExWNcmTIAACYl/0BjRuOpHd24ZfsHh0KdvLUgrQFxOmsqHWguZ/bD771j88nM+u2ejQECGk1liQejoTWpv0j0Euph4SHstNt20O/rew1DnZBjJodThUqDuAkA8ImNAaS21gwpDYL/Hm3LVJ/jNb0jjFS/b6eLuT0bT2zUaNkMcAIkiV7bKoNINcWMsQAAb5EmAACaDjhbramFO1k6lWcZyB7UFShkOX2+EOnxWr0AAFKh3Iq1lKO/zcPZ8jfQ/b8IAACxN54JZQBSD+90HOFMc1R0upSpyBkAlAB4jZinugqktbRKbsjyNn9Z8M+8lHBI1hYvNkXP25QtXHInPDYIBbGMf/bloEBJhw6q1aZhjvWY0zhjvfAZkNECwMjbSaUD8vk8e5ufRzoWbcC2hX3uc5+z1177lJ1fnCtrsb+/lzmH0cJplebEdaBP4cjpvNAA4BzhTH3wwQcK+h8/fuw0fsQxd3f13htHR1JDvXfvnoJlDPeHjz5S1p9rQ3yQZw2ltN1qq04fwTfOi2o/rd9u37mrtoEEIrx2dHBoz588td/+zd8UpT/aguZOIOPFcZvdtrV2+9IYQPgPQSuYA2xq33v7baHgzdRStKRhCQ8vsjpQUGfTuWriEchb0hJ1PJFK/r0X79u9e3dtcHluTx59YLeODuxrP/tT6n6CHsnJybEAmKoTFw5sYRez+t94LcAQOobkvcxiLkQm4boAqwoQVD8fIqL5nC6dEC+vqn4mzh1rJZ+fscfoPhASnDJ3fK+JbB/viTmbj8XK3I2A8V8zAyAwsRygqd7vj2ler/1YSWmtUliv/Wh6g6sRx9e6sfZWiqsMFTen/pq6ZFR2kNxJrdaAVh1YnJDqeYvgPgGy6wI/nTylE/O/53Mu5lrc37qgQuWHayje2z6zMg+D6Xqlxi1nxZRiuNXAmvK2TRT1uJcr+0f2wo8LAMQa4/nk471ujVVBgwAAtNcG+JtyJWEb/dq9zSBBMKCy9myYefhjEm+uW7+Ds1sCyDG3ques2pK45khS5WOV308eAFeBFU2fubNA8ux/MGI5jlgMCUCoAgA419gut19essB+g+PPdSGASytc6aGgHs7rCWDgeqHnogkTbR2r6zCfv2ufkcpkt3chuM4SqKw2rd/qOYpANwOf8jXE86WPub/Pu8iE75x3yPESEsrsZgLpKd0l8EK7BeHJbetv2/ULbgoG0IrfFvYpH59EXS/aJ/ttJ8u28TRcW9jzfP5o32w0JfRNNxzsiJfZ4TPAU6Y0KAEA6Bqp7e7C2pRb+iTXGCACHtpQsSZjDTCfQkRxkz3y8qMKQ1FtgqmRrykZASux0dtRcmJWayl5iJ4PcQNZ5vCZnaGR/OREDQuF/1X6v5dT6HO5OJ9zOXSp+fotfNwUaBR/U/Hy2Br1hcZnOhlau1m3Xht1/LFdXpxZf6djN27esP3DfUPtnaQNCR8Cf4TzLi4XVqu35GPSXYmSo+lsaheXlwLm9g/2ihJdPcdUWtFqN8XA4Nw8OhJ5/F2ljUmTIUABSuIlNB2sAUpX6aaUABIcLYQAACAASURBVIAQzecYUbLJvAYEoCU8iW/KGhQvtxpiDfAd2wIHlfLu5Rwtr6616rtWr3VtibbTlPd7AkpjKE0BL0PQ47FlWkur7WXzBArJ8nw+5YCv/LQ37t5b8gO1SqHuHUJfiPYNR1Co3Mj4g8vo40systQzJQV7EAeY9gijpcDqxRdfVF9wGADD0aWdnj4XAIBB8HoIv3gXcXDkBeBgPJnZaDK1lx+8ovoO6jSg/rtQFAjPTCqKy+nI3v3+92wxndtOty8AgOXX6/dtMBp5m7AF9NipSgDAO/vNph3s7Ng+LW6mvjgD2dV1JzEqORapBED3fwVtZxFTdrAwMJ1uo65yAAABFjtrk1r/1v6+dACegjBzH82mTdSSosFgrQAAIKWcKQCAxZQJSpDvAMB4UbM5tRetjtVaHVvU24nG4gsykMOi1l9tIly1v0Lk8I1/S4b6us2D65xBAf6EGQAhCMmEcXHDlpwJjBObcjAAAiFzWiesFECmtL1FXUGax26LwtwlBLPCJeP5s8g179XBYpXqrA1PC3J1G8lpXLkDEpvniuhRZjTXjbdEBDNKf+4kcFYoUYzLtqArHOScno/jzVju7u/aF774ptb+YDCwfr+v9TIej6T8H7R5B/mcDRRBaNSrs150vMQcOj09VcCPUeacHIPMCi0Eec/h4aFuY3dnx3q09Vws5DBRj39+cWG7+3uJuuVUTz7P52jNR8DBteI87u3s2fnxqcBL0NjDgwP7g2/9vv3Zn/5Le+nFFwudAYGZomO5UB6fh75Vazet1m0LqOu0XTPgYHfPvvfWWwIF29wPZQOCiFMpQDwv1f56Ax0cuQmMKfQJ2h0h0wc3btjde3dl6ybjoT15/KH9x3/jP7DhxbndPNyz8ZD6f9egX81e5PY1dUdJtbBRniU0W8rcgq9WMmj53ON5MX/WBT5hz6sBXjg7Vadn/TFcRdlrD0snOpzpCBTyeR32yTcpLyHxDS1jERU6EqsiRLljUThE1xupT/Ad/nxiD8tP9BcDAmzC/ssrqQY9K9eoPdprqDd9bc8gog3pIq7Vr5gv287PZ3JR0dxplHVe00c6n5+8h8xQDr7E5+J9YT/X31/Qh8s1F58v5teautvyWKslEqsrubDUFac4d5AJMFczsOvmePWaVn//0RgAuQPIGAUAsG6+Mq6Rga+uT61fhERTuaV7LanGu3D0vazx5s0bAgF4VspCESS1XFsA3Z6oZ10XgMbzq9ql/DlXMxhVkKU6J4p7DfCwcPhLsdF8Tq07t5/D9Ynimekz2PSUoOL1o8ND7Vvsb+xRlK7y8wcPH6otLYBzrL91gXD1uVTH6LoCoO0lSDF3kjdU6UHP9a9jiJR7wVLxAV8BAMgnSuAufk4LgEtizHOJ61JuOxxcKuMLuO7G32OAGMdN+9W6Naz5W/HLQ5bP/ZSyxCA84OJcqSZ/WwYsH+/we/x+XVSvv3cosVwx3VJXiqLEQWDA0ubjkc1o9ykGct06sOiYK1mJROyVEbzFc48EUH7vxTWl5yMNhFQ+rPhMmmIOAEyY25SptmjZ27Vau6fsP+KjrrHm8dRK4J9xJjz283kStf96TskuugZPMHiqAEDZjaCwa9lmI92CGmUkI2s1G9ZtN2w0uLTL8xPb2+3bC/du285OTyjDbDETS7rH7426ffDhh/a9H3xgx8dTa7d3E4NwrBIAaSukmBX9ES9VjC5gfk3EtgT+Oz2+L91/TaXwHhdFUO3JLALxmGuMBvNeLHOAnSQ4nOvpuG+2TCzaS9vd6dsZGldHB3Z88kwx8RSWAvcPNjZvWaPWt2YDRlNHiXQAAO/C4HV6AqMK1N/XLGCTwKTsXw4AhL+V23l+DpZT7YsvvrR0Be+GgmYcbRxuTsrJR+OhAoIyO5NnA7z+HyeQdk3UAovSKVV7H2j6hZNNBACA+n98DEoD7cFpQVJ5LJAXTuuUIOj/gACvvPqq6BdqBzWe6GcXTRirZuTy9LkdP3ki0cIOCNfYQQICN0ACkCJ3luei4UC5p0bncGfX9ukKMEMky6ldlEBw7uiKoIFccQB8ERTOARRqnshiZs3FUm0G29wTyJ0KzBDfqFln/8Aul0t7PBzagPElmwndhAxqMoJSE9UiDgTOGQBIF9SsKZRLDIBaw+YIO7CgWx2b0wdDOLxPhCI4UA18qrmqAACxYAMw+LEZAH/BAABBvxYpTmcS6guUVMY5qYurc4E2Yqf/a+F43UOxWPwZpj6vyWJXNx45QEkbI3fMZKylJ5AEcNKEkPnLApmqQ6szJpDBjQwLv6yhXrfBXXHAU9ZL1+MWICm/lDU+4fDk2d0wCjjsMH4I7nv9nr3xuTfs+fNncuTJ0PM+1PoBBAniMaalA5SUssM4Ykhb7WKMqPN//vy5hP4AE1h3ZPuDBYFCP8eLsgXAhtCjIJOBvRmOR0Jx0Xvo7+yodIDnSScBlho/C6hcLAX4nT09tsO9fWkM/O5v/45QV4CGZ0+e6j4x3mI6oB1B2U+/p/PwO+yJeRN1EKhndQGBlAM9eviBzUYjMQKk8n0FAHAEn5dHw5Ed3bhp4+nMnp+eCsS4//LLAlbYiC8vz+3Zs8f2lS9+3j792is2Gw+t06Le61zj7TWQZQYsnIx4XrkBDxtcOCIwVNQFYnUFV531dQHEurlZdTLyAKwaePl7ExMim9ObHNbcSY57k4hhckDWzf3qa9cFkx/nGH++70kOz5o2XB/Lif0Yifvtx9ke/F1/ry4ntCkDyOeDARJzqDoPYm2vs3vb5l1cW15jvG5O5oHBunm9rg97NUiKc129RgK2q/Z3XTC8fixzAGDdw3S69+pXyQZIObRi/NddZ3VNXr2OpHC/5WHHeOROYh5gVJ9tfh05AKB9NN1Q2CC1S03Cod7/OrVWU3CCZV3Y7du3RIUlGSNWKcrYvY78LdiaZSnEageQfP5smgeUjPEVwGeV7RYdrcL+5N91rdkDijHJQdRCG0pCf6GWXj53BZgh2pr8D0CBTssDEUrg+r2+xu3Z02f27rvvKVOJzUas1mnjVx/ex7HP4W9cVwawzQ44+HKVgRGfqTJ44nXNgxoMSZTKPUgMECB8FsprYO2xV6pW3xYCAC7OzuT3kIH1TPkqALfObmy6B0/KrLZT1NxMOeoAmmOIxaDOfTT53ZtHqFqCtgKIqDV337r93cRgdMZLqeVFff3SFiQZ8UPGI2tRNkIWmlMmpf8oreO6Y7w9qHR6+UYbQNkhrOhS81JgPB4F9698fr0hEGAKqN7uWqO7Y3XapSPSTpzS7nhZedJnkJbFFY9CT6QAAbSGdFHuP7tLGoMY8WG0pivf7T+VjBWuk9hRdfQqkVCDd2s16nZ4sGs36DAFxb1BmWdbduPdh+/ZO99/x0YTmEX7NpnSIQ0xPjoBzAUy8oz43YUWHaDDDhXJUQGbMH9oc4rNcgFFWBz4hvJRm64LQvnScDjQceSr+2CpiwAxM2yDRrMhP0xzJUphk64Ix1Ryq99zAODGgZ2fndpOf8fGk5HNa2aTKWBq21qNXQEAtGakvTOxtI+Zn7McY28RL384JYw3+QlcU1D/w64R63pb5YHVvnj/paUcS1o6pdZxqlPRuf3E/B1DGwhvTEiJHCSUnsUOJZcMflAouCiQjqOjQ+v1OgIATk6eu7qjBtgZAC7a5yUEDtygxrjQvwcPXpEeACwAsogIwnGdOPwHe7v24fs/ULZuOYN+haHBUKOw6urkI5T3UwspWBj12Vwqnfu9vh3u9Ky1UDW9i8iMxqmFVEOBGhTkaE3l91zdbOmziwzAVAsd8b8Okxh6W7qv0WRmvQMHAJ4ORzaizrndsUsym7OFsozRBUBiYAosU3bRYTzP8NeaEu5AyGOBKj7IKj+vAQAkBgbSjlZCUmkOBkC0GdFmFyUfW3aIbU63SwC6WEixMXwCIoChPMri5rlC4wmrJxpSov9HNknCewIEvP2YfwV+mYdLUMTUTHaFRh9obL4RVcdB79HDSm0DkxWOz4azlS9MbVVVxRpX4SmvsrIZ5fVggawX10WP9RBqyXQIOGfUajMmGDSCXwJuAnIy8PwjA48hcJqjB+BSaD45EZDxwgsvyIEpnm3a9PMR7fb6Euuj3R+Z/wj8QwQQMBEWEOdHC4BrgfLPdzIgAISsZc7DpnVwdGRn52eq3YpNECcTAMAzRk4Vvzg7t3a9aS8c3bZ3vv2Wvf3226KGRdBK8P/k6VPdM6gwJUHK+ifVZI0ly6vuZR5k/6n/h/q/Q7tOjo+gkxTz3cnL4b+YD+Pp3Hr9HbXxw7G4dfeO3bpzS/oU5+enNp2MrNNu2K/88tft7OSZ3Tjat3NEbuiKIse57KJQZvZL9etQw84zA8XzSOyDmNFVJ5nfQxA1D2ryQGDl2W6xA9sAgG0ZuAggtAIrbKMyc5PKcNaAZ9UShWLu/UTMpS03+iP9qQQANtmKrQF8geZvPulPCgBcC0Rk9YTxjGJ+8HtoOGy6wjwgXPf5/LlX511+nnX2lc8GBTaff/wczow0QrI2rtXrjBrwddfmtEoPWvN1EMdfN2erx/frXh/8b3q9jDmTCFueVKggBpvGpVwHSsdtnEDb1n3Yyurars6Z/DlVwQT8CenM4EYnMCWUyxED3NnbEQDAWLB/S+tjOrFev2vDwVAZ9JwCX50TOcMkt2++o5tA7KCbBygR33kPNn8deBDPLQT6qiCEB7gxrqk9m6KrrCXjfCEQ11u2pRrdpNItZXyur9u3h+8/tB/+8Id2eTFIe2zLBpeX2sOO9vaKGt51a/U6Bs51GOKmAD4mTACwV8Y22ddN61/PCf9vmWKDpN/FOLrwcl0tLAHWCfAJqJowYi8H6rSDeCD6OlMYBCsM49WpfJ39UzAvf6/8nALg9HvQsxNeX2gCFM//Y2S/Vny4jAWKUBwt2WhPLt2iJsk5/Aq3CQIXofkTVFOOSvyCP4ZdAzSqtPnLz1O97/W/e217AeGmmE3BrkAQwgYYjmZT/HLAunYX2pS3H4StQZcChi6JUTAuYjZm5Vc+suksEZTyq0p3EntkpVtm3jUqVmpZq1fMNQW1DgqQaGEe3Dg6sLt3booyP7g8EwNgvpzZBx89VOA/HI9t/2BX1MuT04HV6/s2X3h7eZLE6IN5AnqutXlJSWfq0hH3oXtMJeyL+diWS8pQKJWFsUKyGVBTg2IH+7SCHlmvi7B9arlaowSAWJQ42WNnlbwr9lztiuMlUl7iKF8G0CGJWHv6fGkTYdBta9Z3rVHfseWCsjBKEhpe4hP6cC66lAAvBwDQmIjS5twHifnCPeW+Iz8DauJzS9/rzXv3l7zZkdm5dbpt6+/0hYiMRkM57gwuGbmi12GGAnPTEXgBAPAQwjfj5BigW7du2O5eX0jK2Rm04JlRg8Hf+Z0sgIADJemZttR38/PSXv3U6zqGKMpD1Bhd4O/88tyO9vfsrW//qRx3NADmtJRoIMxART5t85p2MRwWIm4IfdWk1Lm0vV7PDvs96zdYoA4AMCCIGSrrK00P6pqTyFGFeuFLwoMCHgIKmv120zqNmjUWaA24RsHF5dD6+wc2qtXsmPY2tOWgJRq0Z7gflADwIEMMTNiLL0LqeygBYDwU7NMdATVKAADECmuMYSe1hSgZAKqn1T+vs9JazUoAImAI8GabDdy2AcnQIgL2CQIAclI02HVXW2XxFByrVL+XqIwRLGnBRwYi1TjGfl70Q071QNSvV53LfAvSoq2IRBVOUL0ugIn5EiguAWbuOKrGNTtg1VfrSiQkAwAqrhyCSaF14PTJQFa95RF/93tzp9hRz3aRaWe9sHYwhpFty1FsxD8dtHCqPX/j/RwLIxFlQfllxf3z/XwwUPDPP35XwK3WN04zAnDA4MI44DUcMoJ90fgbiKl4Tb9aBJ6c2N0X7hXBP59RBodranf8+jgG+hfLpe11d+w3/9mvG93luTdo/rFuCcBhEADucA27OFqIT00mom3xsz6DbRuPJAD48N33bDIYSNH35uGhhAUBAcjQuKNYbCFOc7SatXp9O7ukpMnsxZdftJcfvGzT+VS1n+PJ0C4vTu3f/+t/VfVtB/s7dnb8zHZ3uoYoqfeldSp8nunP6+FzpzaecVnugbNFBsDn3CZHJf5Wdd5jnlYDgDxQi/KadYGPb5oOHm36WhfAlBk2fx658129Vp+bq25u9feNJ//E/5BoeWt6xMcYfjwK7uYLvc4BdlB68+erNaQV91oMFuYQ8y/mXd5NIlgn+fzMMylj6nkrFMQ8iAsK96b3bJuzXKv7Br5WA8iMLA33tg8zKDmr1Wwd54wSl/Xn9/rPIp+VHSeOeX0AtkkE0x9KXmPvWZzyCYRIk2cwkyNdyUhXz1+dD9SEVtdPdf+qrvtYP9pb035S2pRVOxLOY74ui2tIJXgfBwDAd/RyTBI7U9vd884wYjBl9qtqi9aVAMRz5r3sH/m15dl7Xnf74veUzxPdA+B5Ai1yE+P35+/355dA/nSdhU1OLYYjoBDojtOOftVobOPh2N566y33FNWpxdeZ79Gd1LnmbKWJc/5843pze1f9WcmQLQ7cdfZDrZPTAeJ8+V4SAMK6ayBhBSWb/TT0ubSXzb0NGro8iPCqY08LMN0BgLOTY5uOx9alK4Qew1UGQHU/W2vhJBScsVI8e5ZKEPwTvu7j5zL77wBGyult2ScUYGelEXFdHug1bDya2t7+gfX396zewS83dRbiPyU3U2KQDmHL0dAa44k1AEgAjKa0M+95t6psHXKOSAbkcz2/zHINpnmdNoHIdMOMUhe1TlcBvneL99r/WrNldeIaALlmy2bM96wzmM9+NNzyvTdPfpaeUHQhSUsjXWKwnDzTrrmTQJF4Jm51ASpQ5B9Zr9Ox27du2p7aMk9dXL3dtIvLUzs+fmYnZyc2W+C3UadP8pRWoVxoz0YjykwdAODfpdinC9vd3bPxaJKE5V3UL3wtnxOxP7gNdza6q/bDIJjOxtbvtdWecHe3rzJR/HXYTPyd65vMhqrx93lCdzwXSY6sO2uAMhhYsUc3juzZs6d2984dOz05lQ7VdLm0MTHesmPN+o7VrK+OAIZXCzsqJQzLNvGAXd6JgacQXRiCJVBdp2VLaF9j7O3YTP6pvPcrLz1YxoavSd3wnpDQGtpMaLJtF+dC+sjmSxcAIRMFvQ1r0UoiGUs3vjkU5DVk0NodEE1iIKmmgcFmAXAx6AZQSwvqQV2o0yJq9sIL9zVQkQnlroVqSBBhKnEtgnpktyWIQVqPnpei2CuFUNZuc6WzhXQAdtodO+i17aBTt9noUoEJGUzQo16vr83JBYrcP0jb8ypdLdHKHQhA0AMF0KUEAdUKhIVMEN7t2YANoNu1j4ZD233hnl3Wazakh+SMGpiZjaZjIV0e1CVq5gKGNxtkw+bLhk0pr6BtFtQgtVqBekIPDHcCWbA8L3U0EDLotfBVAMAvO4l/RB1WLN2sFmuLXXTjCno1nwgsKgxjGqncyQgySXWfYmh5jjJmWRtAMUhSbb2Cee6XcgY0FmgBiLpp6qXqiv+OwIez6rS+sh+nG53SUZOBSxl8r8Hc/LW1PlYiK3NrdToeYLdbzk5IrIRwjAjSAQkcASwDdX7f6SOM5z3PefZRhySHHOejDs2+5bR1DEsShItzOIqcymjSZhXZ/3A2gkpGQI4TDcWfsTo/PbPdXYzO1eAxnl90EYjzhYMVVLqHH36gun0YBRxTGZGl1z7R8o/Xc/V4sYlSyybsDmwDsvV8kc3D7hCs88UapIZyOp44GNHpaD0BAPCM/+D3ft8aiYDCOdUVgk2v3VLwD91fAVACjIo4KRlV1me/3bbB+bk9fO990dAGZxe21+/bhGtBp6DXV6aGMWQDYAyZO2S5LscT6x4c2tnlpURi/tpf+6v2CHtUM3vrrW8Lxf7613/Bet2WtVuUpUxVC0nNGYChRKRQ5Z2F4KqzG3Knu0Sry2e04tRVgr+qwxefrwYB65zLahCSBwixQq466GVrxaqjFDYhR6Bj/kQQSQYqsg3xGp+LOZM78HG8+L4CrFXZBVe5126zKu+rBujVv+fzPwdj4lisvfiKTEMEm9yPAySeNcyP7ed12my8ngdh+VhEYM74Fuq9cs5wtl0HgmPE2hLIlVopsm4iuF+nYk7pXOxucR35dW4PIMBlV1I/120ZV/6+HSDxAHrbl7r8JJuqNZpsMd8Zqxs3bhTAaNjF8p5cxNf3ivX/qnN6Jdij3Sc9niUitUoPd10If/75WiP5ka8HEgyIVXFcbHPO+Iq5c80AbAUArnt+1z2w6nqovr+Y3+qg5K3/Yjy51xu3bqiVLE4zQYnuHfcVQS/t3Q5gVK8zfg8AJdZWrDtdl1r7bgfAtt6/2HOrDEY3EmWAw/PhGpyK7es1RALJbkNxB4CNeUzgf3J8Yo8+eiQnP9itnpJIJYdpv/VAgTLFKK0r9YRizoSGS253czvhZas//lf4PzH/V8aXCsOk8bHu76K7kx+RQ5nCxmTPoyPTbDwR0xCWLIFUu96w89NTOzs+tg4JHVjEGYB8nX3O7xTLl1Qn0suuiZILMkcJe7SazZkAutf4ZBbshj1hnKsAVJzfr1NFoEo0tvs96+7tWK3TsinBd9DbJyPrEUuxp9GliO4/aJOhn4GCfRIPrNrcdXvpOvvcRgcslTjHdTOh8INU4siaY5wk0AgAULeaymhb0LvETEYjIAfhii0SMfccXdLv5ZfG32thV14N5njQ1llj6nqgNpnlWlkaXdrObWfHy1J3ej0F2ATio+GlyidpGU/LPNqkUyqgu1GLTX5nzyP+hInhCWN8KcAAiQvr78RXxAfe8g/AMXRXwFym1N+nScBsclcRW+bl2GgTAAgAFOLP4QNKmE8A4tysTgmAiwhq5nm7umLPQbQ67HqxhvBVJ1NdJ60kl8Y9dJT9r/Ov1iW15IKEMZtTu79CxwIAQELxKWGcYp5yfpaJQsbf7eBSsTvJOuywynsDACgdRcXPqnloCQCYiQLBwFMPQc0PqL9n/RkDYRBZa5OcTp1qRMWUDqpcWrKwuOu1hKaAIGLMeZA19Vjk4XJc6jzIBKrXNqJuNdN1IApxeXFup8+fwj3zblQko6k0Wjq1W6hXEsOQ085MJWM2X1i30bDdVsPuHvRsMabGw+u12IwRamGgAgAog8CCbKNxdsa+wliZImpKWghK6HGaSg04X7PVsRETtNuzR8ORde7cskGzkRgAnp3nfqaopC4SHUXUY1SaoflTPUX/zoay/5QABADQqCGy4vXIXF2xWUH/xbksVPALEk/R9kgGsNJmqeokb9tAnQLmIoDxviDArBi0ZGnXAQCFsQ6QJSG2eW/mKgAgbQWoVannLveQZ61isntv3kAxY/6Vtgqjtw0AiOe+CWBHZGVKgN7xjLucNzlCSRCN6yODlQEAsXkHICB13NQjWLVH7XYR6FPzpFWQnEiC/6h5FROGFoTTqWqm4rl5cOrOaKDXrvHhTACeC4BbaAGMJeKTh1JXWzJpY0lZkACYUEHFgJFCIyhmjcZ5AgBQ/aNEBVcD3NyZYF0PBpd6frQBzEXpNJ5JxZRn0O/27NnjJ/bk8WNRC58/fe6tPxMzAopp1PkzZ9gIuS6ABWUqEyUUkEW0zcnETh8/lkAP2gF0DZhPpqKjTUcj67U70hbhvZEJ5x55HthH+uy+//zYXnzlFfvaz/2cnZ6eaPP4jf/71+3ll+7byfFT+5t/4z+0ZpPxo3yBdjdT/Qz1GJR6MKD9qM/RddnGHACQzalkI6oO07r1mn8mxj53KKuORf77ugAt/2zUKFaBgTyozQOePBgSQKVMiq+wfF6EM1Mdk5X71b5yVcU9xoDv65ym3F1Z52jlNjAc8AhA4nt8ThlNtQHzGkRej2w18zcAo3x88mfkKr1l9rcE2DwYiAAr7oNzsH5hzEChvjhHUMsDqwBBcxApVPbzsc0soAs4baCgc53VGtRqqHFd/fF1GfTrjr9JZDCuI0QAc8Ak5g7fcXZ4DowDtoZ/2AgXLa3b0eG+/JBgFgbAEmABAArPIJgU+Rizv+CLxJ4b9pYkCckTPhN96Hmvj4VnneI8PP9gruV2O451HUCS6HEbI8Bt+/fHCRuvAwBijbHvKXEhQMznLk7/zds3NUY/LgCQZ2DzewkAQF2utzBgtvovotY6hXf1K/l5dGHKADqfE7TnctFaus7cvHFDexSlb8+fH6u+/5Ks95LgjmSWa1I5FbjUXA57MEvOeYxjjHduJ9c9p8K+bkv/rwE8q8e6MqaVz+Tz78o+kVRwRTdXKzlPABY+Fz74dKbAjlZ4y/nUWvWGXZ6fiwXQNJJlLpi9EkJmIO12/xOvOxgwpSCqygI0DUvARYFUxgQo7uUaACDf31aDf9+vHACoWxOW5f6u1YlTYD5rr3aNJ7qCdfChiJnwt0giIF69XAgEcE39ygxcA2Cv28taJARTz3mOoOeVAADds/SqPEUZTFqSovKB0FWjixH15K7k6yBVaIMnUKfYH4pEqF9vCQCEhxw+dvmd4BN7GEwA4kkxI6ibb83txg2YXS4mqr8lGwlYJJG8hSe4iDPIyMMeItjDN6ZEXOoSqRRBXRC5FwrBKQOvN5UQnk4XNhmT1Z8LDGBNjunINplbf/eGx1ewR1N7SoEAKW8kNoIALhetR/Ae1iz7CB2QGq25LWupk0UBSpYJDMVfqS0o/jLPUABiatE3QqfOEL7vW73eFwOgXiN6ZHX4/JZ9KgAAeYGJAeC2T/9WAABXgeDLExjedpJ9BjvFP37XfvPVlx64BkBS7pTxriEA2LZuvyuqBQ9B6A0PMiG8vD6bLGw5JbMVDkymBi2EF4Y7QXtOAfEBkTHVhhGOnxpX2mwGOsL1OMUG44moF0wBECAmA4gy5QnPnj2xGY59AQAwIN5blQWIyJ7KK1INiCge84UtEZ+hPqtusYoB5QAAIABJREFU9uD2gdVp09BsyqmajgmWWoXyuLfZiK/1AIA/JtB+UL2FaE1dAAA2gSUBmbfemHY69ng8tvqNQxt1WjaG+TFByKEh0GUyn9p4igDaxNEdHI9aU20i5kvvMb6IEoBG05Z8TroJ/i8YABJuUn0wdLRUB59l2KPvsQxGqonOnd7cFG3PwDj4ETuwNq1MA6AAldxaXNmqZLoTRSgQ44Jpkcade0H3QVT9CgNAmhWUQqTs/6qzWQb8bjjLRREu7zYAYF3wX3U05gT63Q47fVFzH/eEgXW9Am89ooA/oZ8KIlLZAG10JEiS5miwIsj+E/DjrMo5YDNJvUzFChAA0LD5eCyUMhwIvkfWkvcTmJCV5/0RGER21UUic2AkwDvPWq3OCQ+meB44tRgRjCgBPuNIoB2BXlD9eU+wD6LLRjwjv1+/D4JzvgBLMOzBVDjcP9B5CBLHBOnjiT356JEAgF6HrFJX7BnGl+PAFKLeHxAlNkGfet7oNpx6xgRlZuj+w5MT67UcTKGd4AKDjE5IAs+YXwIlsv6xISzFs190u/azX/uaqGs4Nv/PN/6FkGL0Rl579YF98c3Pi842Y11PhjaHBaD2oVNdO0wn7yWwSlON8Y/1lwe18d51a3adw5QHuTH+6wLfPEgMZyMCn01AQ+6wrnPi8gA2P2ecywU73aGo/l0AAQyOzCldCWSdulKcdt21XBfAVMc9zhXnya/fg5pVMSHKzSLADJCI+cEcZs77+ihBtfi8r8Wl7fT31jIE4vyPHj3SeiMQJejI7XEwKyP4Xwe05BT0uI4yK123pupY12e/tSY3qPzHoK8T4Vs3D/LX8p+vO34wQDZ9nucvFyljWeTPPADFKkCgsYAiPh454zGBBATm2lfoX16r2csvv+y2JYmXFtnfxOjyjkZll6RyLP01t2XeeQTle66D1/jHPKE9Xs7A5DP5c/zLDgAU60ULKXUFSTRsxuX23dvyJcmayUtSTSt+h6/b6xgAm+yOTqda6q0M+I3Txv+Ar1st4QgfzynPXC/+YDAzAGxYdwHioBVzenxiT548FZtN/gr7kVqC0c7MVepDHT+AC9lpGJtO3Sz27yoAUF1L+XjwM4HEtq+PY/+uGaTNf06aVcoyZwCARjbVlKsTAIkKhN6o0240bTwcCCxfIOTNOqu0MvzY1+zM9ZUveTOeD9P46jqy93mMVjIt9OHKHhIAojM0rjKQ4vPMFKIUEkF1AMa9Xevs7Fit5XX17rMhBEibcObq3LUAiFmgX88m1iGEDRZsxsSsjsGm34kdInaTrxl+mzxz93vcF/IxkbcBIEVyBRV7GC7EEjFHU2FzUPvLtKEPs/vABW8ihZnrAADe7CwoKe7T8m5OZh7GoDO/e/2mtVtT63UdoMXHcvaa753EjrxfoGIq1xGlPbHJ8aVmS4JqL6OUHoHiRv7DJ27YdExw7r8XoEASqqf2fjip2UxxJ7ppUYqRd4dxbQD514AEMBlSaVqrXbc2QSSp5sRMh9HhNtv9ahJL3Dufl2ComNc12QVsiaxDrWP1Wk8AAEBADQ75MgAAZygpoNfghxKV32sIiJZ+32qsE4wsxjHq/gVqRVeBn3rpVQEA2nSM/qwgGojudazT69h4SraQQIZkNm3/UGKHGjOx4eXY6ksUucssazj2IfI3mznFzi8+6BG+4fKeORkxKChk7hc1m0xwlnma8cDqohFDWxaDOtXsXVyc2cnxc7cAGBDE8njQAgDcsAIAEKRJDAOUjvMAdkC3XiysDwBwc986UHLrdS9tGCFGkSjyysKXBtaV9kuHU1uFaonoFgCwQcZ5bp16zbpLs/bSrEcGn8trtGzcbNlzkCxaQACuKOpHSR4OCUH+XKUVDrq4OlMD9X/KBDA10H1Q/m/4omUwFrRcTHT/AADEzoB+irBiBQAoraPvoKF3sMnobsvQaCqKKlPa4AAAVjayZDPWMQCqAADXJyQ5jbvEM1IJAIaMThVVBgCLbNUx9kUQ16Vr0YTP6ufThrWOAfBxgn85LziR9HEPw8t8Sdl+gtloe1R0L0hOI2MOk0aOeCiSZkAMf6ecABCBOSmwIL2/ULBNtXOoCKu3bMqExuYVwTrrLK/J52foVhha+tDTnmkV4nJjFeKXHMczXJ6xDuc0HOrhYCQ0lGOGsyo9kdlMwbvvr1cpnjE/EI7CvsgZSpttON+cQwaUbP+Tp/pHgI6DhSPBPKHTx86e1/iHyjQOicYsiYWKFdDxTB0gH5R+qFnqCkI7ItReOx07puYfsGk8sT20C1Kmh3VFZwI2KcoKMKSM396Nm/aln/sr1ux0bH93177xu79jH77/vrqTHO7tSviPsiBASoL/KWrAieGD3eN6Gg1cg9Ua4E1rcR0IsM1BDud8GwCQAwLxrPLvsbLjPNrA1mQnNmWSrgtgooSH467LtOYU1Oq1pNqVK1n+fJzWjWV+rZsyjOvG5eo9MmdduDbP2OYUXYGxlRaJ5XFqdnJyJiCNtcK84h8/q4/4dFoAgAHsxTpXJno2V3uhPPhljHKWQtxH1en1a/A9M3+2+c8cK1fpXxcJSIV9E0UqMlJbIoxV0PbqG68LBlQmldV35z/n86UMzMuIQWOwRr8if86yv9E7OrEIAHUAVQlsb9++KT8mLy9wQAZn0luP+rmDAeDPx0EG7wkdbSTXre/rxudfNwMgxtizrr7nluZhaXfu3fEOAAikRbu3AABSz+2yjVjmR1wBoEufrNhTmMGpj/mmKbbOVpXvrQIAZea/nNQpK5oo355cdnuN7fqXf/KnNrj0rBp+Yy+xS1SOM5kqCZN3Goj9U6+pSxSLZDMAkD///F7i52DIbbr/6+zvdetry9J1H0sSSak3eabGHzYJUTUnvE0liEfrv/l0KiX04cWFAAA0ufKvj31NWWvm/PPRGSBaeGv9VTrtxN5Y9U/i3DkTq3ptuS0hqSiR8UZTwX9vf99anZ5q7Yk/tF+qzGGpnC56Y7QDnI1HVpuMrbukg5jbier+cv041DS/ggSRj2KEgbEYBUaEHkLyUxeNps06vQQAKEjyMgF8sZT9T9C87xUaiORbx0+OtGSgQJ7sRYRY6Q7P7iehPWJL/M5ev2O1JaXk/H1R0NPPzy+0phAL5b0RXDtQS/zp38m8L2p0CYBB0FTMIH+V4Fq0/4X1Or3kX8FMSUwHlQvMbTon+KdloAM9JBnDd1XCR6wAF1KOdRSCnz4nFlZvwnwiq0+XqY5KBLg2+XeUvUhHjtIDP4bKPucL2QZ8arq71RtobhH8d6227JktWxJ9Z1xVTFLQ2xPzIj0b37+r+k95rFPGQSTMzy/OBTxHGYaS8z/z8mtLftAkzgCAdoeMWluUdLVSoBcjbRBUz+/iTQAALRCLpdMMfDE5tZ+HJAoMyn5Z8O8OSjxI6MOuBAv9n0AXqgZxAK3v1M5Pwg4tTRjaCTLfqQ1BPBAnHuE/xgeRFaYolJyCAcAjIrBOJC89BLKePBQz69aWdnenbXtdFxrC4aKGazqh3sORtZwBEABA7u9IIAwAoA4IAE1kLrQPBkB3WbOdhrcmrLU7Nmw07KRmdkFdycGuzanvn5FdrLtyKMaUgIFSAET8phgGMqSUBhBsdm3Z7toUTQAmPCjeBG4BewhAgk9kZYoU+PsmpetN0Gjxc1q3Ux/sjV/XbaBkO1co5JmYSAECpPOvAwCEqah/rvPjPKlXAgDczzYAAOhomui3sUgdzGLhZvTgSsd1d/4QaryqAVAFAPLMf34PUn4QPclRZs/+Y6A8+BTNSvWO8bsjrw5+NfW8cI7ETFEtkPcrlbOPg9huFXXx/J7X23rd3UIbCwyAcDR9ffl9M4dQz4eKzzgCorGWcFZYv47Mxh0l7kUEBuk7x/MWmcxJR8MBTWLDQtQnaMZ5oOkMgXERjATrIDbecBAAGbE/AnrQRNjZEWARLQVZzLTmOz/BYbhUGUCn1bLRYChDyhUR/O8d7Cvzj5NJUOJaGrGGTeuBrD9Z/hmCMY2GjkNdPqVEiAzCJIFZ8Iw2TTJeS5UlaAxmlAZ1pPcwQMdjd9de++xn7db9+zaZzazdbNo/+cf/2PZ3+nb89LH9lZ/5afv0a6/afDJWn1uCf9DjUHQtnX7UXK8uwFg7QQsORyX/7h9bdZ42Bee8ngeB8axy4GxdAJI7SrlDkgexYTziHJucq/z1wvESG6IE5qpU6/g9P0fxc3K+qsfNx2jt5zIAIwL0PHCsBsH5vI5zuSNv1u3sOMCbi3NmCsoEetorh0OBT1DSmdueAXZHpbCT6k9M5rB0OFhHEdDH67F2dA3MqcpXPgeCDVQFAPwjiJMJHi9AirjXsKXXZeBDlHTTBnJdAHudk1t9/ivnqZR/V+dfjFMAMNXnyLFY87GG8muJn4NBEMcK++olBFD8L7XPBLAKE4quR/sH+6mFlPdJDxpmlQElRlBWA16sizSHrhu/v2wAQAQIvj+Y3X3hrvxHOcUJAHBWXGSJfR5W7Vb8vm7eFms1fJpKFjifI1v9l6SunWc0i4xnCmzwQV2jwTtisPdRdkN72sePHtkIAJwuO1G6J2AuUYLFwvRxiC/Wm/xKPXT6T2nD3sgA+OQBgM0CrpvWdHY3okX7M3JKuJgOwbekzjhpKEChViAsf3RpA2zh8bH1oWpvYQBs9z/d9y7GNv0QAX8U6Mo3Uz4tBVDJz/KZVwI61X1k3bnz4F+Al3rUq+Lfmt2+9Xb3rLe7b7VGSwCAgrikcyAKOSfEvx+PzMZDa08G1s60QuIa8j1h83NwADfApLB/UQKhsweQlnWL0n0Ta1A+0O3bjGBTJQBoBOCzEo/g16YRkq+criKJ+ZG40vim72WS159+/CMOxL8j8QELCPFPsv8C9pco/Q9scIE4PPX+7IsT7YtyqdN+GPpdAS4yjmIFNObW7JAgXFi7RRmu25kA3FS6mXxAZe9DgyR1CCNR3OzQrjlYhvh5DgJQLsDaIx7M57b82MS6IGHr/hNMxboRM3c6iP5Jglx7M/69YjkYBoUOkAM3HtuRVEcAEACA4L/jAMDS2cOUUAgAQG9gxdcLTZE0g8PIpOcTYxZaNEMAgPOz1C2BeNfL+2o/+/LrS+oqeEhEkl5xALLhQoAN1DtbTtdHhdHptK6uOrqcWKu2kwEAJQIcNRSOEqZ2DxlIoAfVqAkAIMgHAKBWYzoBecFIOAICOMAkQ4Dw1s0jg3ZB8A8DgAczvByV9f+J/uGSfKhxmtXaTZvSj5a6kyTMh8FBpb9XW9heY2E393b0N76obR4NxzLqeriZfRTymzMAkvAegzyv86AwcAtrw6DAOVyY7be6Nr4cWaPXt2GtbmeNuj1bzqxx88jmjY7VZ9TwpFomyiaaLuDhkwbKSc2Go4nBFK53ewIAYA5MMKRQzNVHFsoKtDPaYTj9lAnn7LLNAIAElLLMcxia3PBtR5BhKBRm1o1BBQAQBVVWbX0JAM9Ff866FLhJ9ufBotlWAgAAQC2eZ1N9IYvFolrLUmCrygDwkyYEtWJhcwBgU/DvH4Gajz5DoqCyEco4eT0VY6uacZXOePvCYAjIkNTrEuHDMErtOl2/Dp3aChKAJo1HP2bKJvJ33sK6hXaUO795ljDGhO8YXcZT6p8119/IJ3hOU4x6Ra7f614R3SyNfmyE/U5XGXroj0E39rp+D1z4edPGGgEs+iJBs40SAyGn9YYciB9+//vqH0wXD543dYWUA6C+e0kXgXpNzll/d0cMEcab6477BCzg8wtABieHKfDBuM7NAU42C0RA0QEg+884PX78WGUJCgJqvjkgNNhqd+xTr71mX/jim3Z6ObCjoyP7p7/2f0pTYD4e2b1bt+zNz71h48GlLJGr2kIli7nhVlaIsLRO0mxKRjwPxKuOQDVID3XYdWtXMzTLjubORbyeO5j/H3tvoiRLdpzpee5bbbfufhu9AA00AIIAOYRADqQxSSbpFWTSM8hMeizJ9AI02VAayca4ggRBjGEZNHpBb3ffast9kX2/H484GZWZdbsbxJDGybbbVZVLZMSJc/y4//7777mznQMQ1fsXx/Xn1889zqMKFlQd+iIYy8Tx8gAtD97ya1u7fkmsZA5gOplNjlt13OIaAgDYdg/CWa+ev5fNYT9UxVqsvwj2g7KPEGawZUoHIBwzAMh20TY3H7N4b3TCCFE/zrMsOaDEi5KSUncnd1CrwVM+F2RHEi2xdOQyJzmN5e4SsPWe2hUz6hZyA1skf9/OAD/Z/03HLe5Xpn+SX3uMH5n6/N55dt4dN35XR5ENj7gXAqCjPOtSCcjSBnsuepqL+/nhfGHQAhWH9+BwX+Bm2GC3qzNrtjwZwjnGOcf5au/L94RNJ+qFvVuH6Krx3zW2m9b9tve7y++UX08CeYnXnXt3ihrgKBdR5xp8TcAnfXA7AFAFQL7s9ayff2IJFjmMxADwmZuCN7KLLhwGEPDy5Yn2hSdPntjF2YUd7h1oHxdNOJU4FDZbfk3JUNHziQ3iaxFQRIP1hUoA8LUEtOy4iVcBbFUA+ar5UB0/fBAHIpMgaAAAqaRYtd0C9z2fuVJnKhfPPHnyVCxZyjjyR3Xv2H5OidUpikHqAFCUi5WaAJ79T6syZeVdO6Csny4yvFl5wLa5VthVArP6Qv4fU7nWoGx63wb7h9ZodYmiPEmnPY7YwP1lBosa98ZsbI3zE2upxDpPwGxomVuxo3q/uoQl9kDqBlHYwDRo8gUTKyfXIVF+A3Cm1VMi0oN/SpGbLhhICaT01KpdRoMBkAY07l2h8p8BAKkEAB+z2SK505ct5NxJUhJrffbpQxuNpjadSNLfGiqp8/Xmaw476YCaAIBgILBsmlRAI8LqQuIE3q0W+isINjvDCgY6PpiE6JOwn+yTZxptigpgHV88dQmQ7o2LBuJahKggMRiigl4+kUQA1ektBfjExugdtNAIaKjrhWfaYQkSi0X2PrSe2H+b0rprNfv6BwCwWrZtuWBN+3csiWIV/CeRu8Lauw4A/xxAjVVymQGgktcRbf+i9r8UJq794I2vr6jBDYG9epOAhv88M0yGjkAdmhssAAI2AixKAOaTldWXXastQZDixvsG4FG5Z2FLmng4u34zBSrMyUQSjuO0Q/nlYy4syA2IYIY2EfR/bLXqRt0dyDsB8mxCB4Cavq6g6CNsgbAeE4ZWDdBuQd+oORZtzIPmHloH85Hdu36sjVZtS0ZjIbwDlMBpIXMFACBAD2QpAQCUAbRrZr3VSgDAYbNrw7ML6wz27Zx2Z+2mPZyOrXXrulm7b7UZNJgGYYIrqtaT6EPyITCsF8OJTWhP2B3Yqu2CghNCZAJLet1nJQAYGymXJhFAZThSUVSxvUUdFGNCgJnmTm7wcidkmwHWYgTZTQGwTjkh3OHM8HMXACBWSaCw2eR2ARc/s5wBEF0AQgSwrZoyr40N6rgr6kNfRT8hZdgqJQD+naUAWX6NmwCAjZus9B28htZvl9dcBQLOT6jjovglcZb4HoEBqEhPxjpPqOVQS71W1MsHeE/UcYmG2vLaVIEJamPoc09rM2s5lTMhCHDIVvOc2lymVnzOeJnKYJaBlzuh7iTzcyWhP20qAnZ81IqARuUHLWXNET+KceD7+C4c3mJsYgeuBKUXowttCgAdziqihYu3/eyjXVBv2M9++h8kzgcAQOAv4Sdl/g9sOJnYNIklqhRhb6DxUS0ZWVbAAtbDAoHOhnVbbastV5ozo8nIlm2zwYEH/ARE168d2ze+8Q0d/+mzZ/YPP/0H3Q+AnrOLc9Hj3nzrLfvaN74uRkWt3rDnz57Z3/3obyX2czjoCwC4e/OGPXn4QHoAmHGojwiDqR6RNUFJEsBCWi/5/At2BfclL8HJA2TdCWlDrKe/qk7LtgC2eqzqfSrWXgJGcyAi/6xobBWQoerMKdisqOEXFEv1jPbVlQes+We22R9debTJyeZXjE2+JuK5TY5W9XvjuznHEPGLIDDO09eA2fNnpzYeT5XdD2ZNNZAv1nyFqu41xr6mdCnJJui+Jkc0BDsBuCIb7RkKd4zUdmiD8xif38SgyO8X6zyyYxEch+3mGDtLAHYLsBfXtO3+xf3Z9fpuANrv/64gJ79/cV/z64/lk8///HhOmfQa1ct6GCsJmJIgEc0z6QbweZ8f3pEnGALYNJiMR9eOVNbY69ES9YUc1qgxlx3K1spVAIAnJHaFgLtG97fzmuZrAgBKtW93gAEAHODAWXdnag0ASH5b1W7F39sYOprfjh1UOFDr17QbMIha31iDGRsuKNCpVJDM5LNnz+3hg0da6/is0P1pNcX+ogSaSmZ8j2ZRMRY87yyANE/zMsTU7jraDG6yQ9vmdmGf8+zshtu5EwBYK9e4DP6FTYrDVvcID0GyVntJBDD0d+L9AADyM4gqpjND9wjb9eLxE2vSMnB9C9u5ntcv0f3P8pHmYeGPpU4TMtoZUyELxuIawybkIG1ut6tDq2sTAEBswXp3na52p2/9vUPr9vZdowuNqlQeo6xwZHJXS2stptY4eWYtCc1lV1HRjKmeRzGnqWVXSSSMUm9dHr6ZB/0lqKBpkjqTRN941P9njY4DAJKyRzi56cE/4soktxIAUN4ib33ufI+ym1ie9fdsn8d/rAHa5fX6tH12NgDgOJ3lxtOJjSeUOzvrV2D4qu6MZ9imKxI7XroJuKj6+sSmUkzaoB2fgy9q50ksUl9aq1mzVpvXV7a/D72eBBMxZ8qkk1VP4tshYO4iiC5iCTNgJVY7CTsvwabdI+XpCA+qS5l01wAdAIAJ8me2pItbzcEOQAAEAwWIiiHQMMphmDcly4EYoK1jtFuu/r8kIQwAoHIFRpr4iFjcAQAf++QvCQDw++73uoyvnRnjsSCBv4J/CY6WGjOyen/81jdW1Ae4ujWqhkxY1MYX+ofgHqPuqo3+GnVrqjMn8J63FcB6pl/hcNFyDYXVUIDMhQALNCeVCHidZ2Mt+8+gzqH3J/EuDKtQnRbAwNxBgOHYatBXYAwkjQSnIDntH9NQb8EASAAAATM3RG0Dl9ZaLa29mNjrt25KSR2QgUzh+dmZlEvVpkH1SdkmGxmvAkF0gQpyic4AWIkB0FnCAqiJAXBxem7dvX27WC5t1GnZg+G5OgFYp2+rheQCXaiDG7acKegT3VP09LqdX4xtQpcE3k8pAYEZa4wFQbZbLWr8LMP5gBEAoKGsbHHOyZREX3syyC6dWVgfGcIscxMZoBxgKgwSYyyELevjqsXhQXe++WxzURjjKFUoOmrJvqRjMjOg0RYigH1dN7WfBN9Qt8ejURLrcdTMW7d4WyXRswqRppJqrPHyCPqSA1W4Afm4bWAwaF+JDgwKyIPKn+5DalHlvoQzO9xxcedFDmkyzAFUeGDvyq38DjCA80lmuz/or7XExKHq7/eL0oC4V0Eb5z6QQSQ7H4JkHIvgHMdKtfdJgCZq/iM7RraDue8q6yXFWXod2Qb1/MkTOz66Jmpz1GsDABAMUX5A/1McWgEXKcDRuKVxQAuB4J9NATElsu+v3XtNQQ2ZFkoMfv2rd61DmRCmcDa3o/0DtV/iO/cODotWKTHnik0wAhjV4Tk7hZ/cDqkyw3I66NijF08FLvzxD36gtn8wBl6+eKHz/9GPfmTNVlvdRWEbHN+4bj/4139it+7csUcPH9rhYN9+/KO/tT5ijcuFXZye2s1rR3b/00/szs0b2rSosnDl2LZsBaCXxkQlCM5WKYCqCkAiwx4CnpsYAmmyhpK15o4WqP+/dKCltpqVPLtidy4C6fd1vabscgZunVXAPPG1lHd/KZ2ZCGiqAEAR4M/L+scIQPm0av0Sfc+PVtqT3BFFfCnP7sS5xM9NbZzy+Rusl/w6g2ofcz1YVTj+lNPwj99xCjqdQZHBzOd3zMEobYnrjZHxueo2aM1OpkAhMtTRVlOMlQTOxZ6o4LDizFadxRjDfE3ktjnKetaC4mx972IAlI5H1T1+9b93B2iXM2GXjpwBANU9h/fmXRDiHufXSjlQdc6sz491cCrP0od4K04uWiYxVjEPggbPebld9bWiLgECdBr29W98VaUC/B37VAHgFu2byvV86fqTAPO2Eb9qfK+6UzsDyNB48NScnP0cACCZdPfuZQAgAAHdj1cEAAIwLPaOEK0u7N3mK3F7WIkws7e6vlgOoqTf03ODwZ49evTYPvn4U3vx4mUhCiggHF2c6cz6anPogQqONmueIBd77wBUxoTJAAB1FJgnzaMtJVpXtQEUuP0lHmpDVwFf83WUa7BcAslSG8bi+dQmMQcAeI2gj/Zu3Ana67IXYs+fP35sLUQTg26Y9BWK8wkhuyy0yf1I9ztz+sA6AOALe71LjH9VkfKST7YJ3K0OaR5MF59XUOblhgSh88VKmf/+/qH1+ntiBDhx2+vgxXZNgTHHay1nVj97bm0Fr65lht+jOZnKd6sJAC+zcFFo5q38OMUKZecn2ajwC1K5SQAAvl94AhYAYGpNWwoAaFgNtjUJrUZLIAAMBg/j130Kl6FLXkbYn0JMM8TqImO9sv7A9VLoJgcjDp8QYJtxbHZ8/1ZmvU7CzrPuZOQRefaWfsRh+AnenkCtM1VmTus8NHCI+VQHbqsVnbM8aK7V+EnpZsN6vbb1erTww6/wjDnAACocgAFlzOJzxgEB4l0XcXdBz5WNJ5SJU6aAf1yz0ZBzaSVNL29PyNjwHZT27u8PbDrzBHvh6ydWWbPZs9mUOG1g7ZaL/y0pB6d1Hepz2tvK4D9AlgTrbGAA5ACAz7yLi3P9i9p/abFIzDCxh/7w3hurArEGIYpgTgqpJVrLBtVB8byOUN9UNxABuma9XdBYy/pN3+jITJLhB/1rtQnOfMH6RblirDJISbFRSMrcqRfeWcBRU9GDW6DkoDNstCBELpTn5QJOg4pFmhLeThvRZ8qBifdh9jA8jcXCBq2G3Tm+pmyQ+/AKAAAgAElEQVT6fqdl5y9f6uYJAAAN0kLwRec3wVEdP0NfeIHQqGHf0tubwGuoa4wa1mx3bN6o29libheMQa9rjcGBjWtdW9Q8cPUjw7Dg/xL4F4K4qDXswZNnNjg6tnq7q7YdQ5AzglyxJypZwKIthNdvh4MTxjMMmOrNCQLDgednFvRqI0j1uYWXHYItqteHvgKd2p0flS0kamXubBVO6aWNCjq3lwi4weMNKUhP85D7p+A5GaJGC6X3rgJTsldkYMO5zR25mMfuTPlFXXKGEtAQZR2XEe6rd1YJS6a3RUYiPuWmNmUqsgxl0abGt14HULLzy8/TT9FBFZ5nLbAOcThgRuxfO1RGJVSJo4Y4nFgWfihb+2acO6qNpJ1RouNqNZh1BeEzME04noNhTvt1CtfQUdnU1SOvV49NnPMsSw4QdCmz2tTsM4cBKJhft2/esv3+wE5fnoiSf+P4uv35v//3SUKE4DUJaYVqPM40zAjmAsBkmuvqwAALaOEZOAQVeSC8wr3S2JHdXc3t0fjUfv9ffc9uXb8hPY3j/UMbw9hpNAU8fPzRR9IXqDdb9ptPP7b/5X/7X+35yUsbTid2bf/A7r/3oc0uRjZLjt58NjVaKwIGYLN8jTSl04BN8TZkfD8lVbSASbVdSQgqAkXXwSgzwRjsPDuhVxNCLyAwAYgqLRAVrqWffN/JixPDke206J4yUQ0bmy2lCePhiYBVbCivifIsjQfa8nhw7iJV4eAnmm8qZyD7ULUrce9jzVUdx/JvGmi4COJ6Hi+MkK8gtyklGBwoNuu/2+0nup7PjXL8/KyCGRQA1JqdWqxsb++gELd0R9DZI4BLBPn3P3tQUMYduHbWj/Y6jSP2s7xPYf9iDYUDvc2SRK1ebp/WwNIMeFwbZzIQEAU7Hc/SZOUPeYDLtRT7e1ZuUdj8Kyj6V1rAbcjulR/0N3gt6Rd/XBXgXhXAbgOoIiio7gmFbU/n7SrLWx5kvTONgcvv8uAIpwzQ9Pj42K5fP1adrAM3zGn1MfKxEobn4LrveSvrdfvKKPF8lFth83k9GAlffHSv/mSw3vg+B+1gzYwVFFHeduPG9aTF48xR79ji1+aBcrvgGEfguQbwJQbStjPJBfZkd/I3FuwAFSes+wEBcpFYST7EYu69sdEkmUxmdrB/aL/85X+0s9MzsULdF20VoB2lb4jbhU8ZgX4OIHF/w24ECKrOACmxFXvqtuvLgck8CK1c5tU3ass7uAfsT5xbnkDgez1JcFkjKT8UYHYOHPOa2gImW8M+5Ocd5Q/JnvM5Ov68eGZtfAwljdX4XOMpHS8SkWrj7QmU4vr5MzRXEvVdjNENQE9VoyQAgJhjSrJlNjAHP2Kd5cwszbFIbulgqYyFOaSuDmaNdluJib3DIyUNRBmHzcmcl56EJ/gQH29Mz602H0vc2EjkLRwQQZhYliVK3KJGX75wau23WllbbEc6jTiDkkf8zs91AKm8c7o2joVYoY5Zpw2T1SjZpNMYbEueSz5GbNG6FWL1KjixBiUEYjEChHDfZzZfoP1k1mo3xHgi4QRojrgf5dX+fl+r6FyF/16o5MNoSC03oyQUtiW+ZgDqulbdt2hf6KvfY4go7SEJ2HK2urrRedlrAHaN+tLajbnVAQoyBnvoNHnmJYAOHzv2folPT2cqzR5PCKZd3E9ABPFo8gvw32B9ehcBjpUDFBy3Y83Gdauho6fECwbeoyFPPvj+4dMzOQJZbMfxKZmXkHnNGUd8j7TPKG6dz+zp0yfFfhF3X7FmCN3/wd2vOAAQmcm0selvOfYu6hF9dHE2vVXDVA45zqQrkbpjxKM0JIkCIZV9F25wbYAAAsosCPx3F1NiDahZRZGZ9frl1EuSqogkKuETJ2Vy1wCAdNOyPsprBjOyVbyOknKnbdepH66b9esrmw4vpBAu5fMAAFgIEaCi+M8yTK0nnMKVgAHGBGYBCB8oznIlAIBM1bJet4v5zEYg+wSxg30bNno2SwBACMkxlqr6kEpsTYgcAEBv/9CWUHRqDZsuUDpHSG63B5Y7QEXgHxl6gQxlVjwnxKcOLwUA4EstsCf/XYjuhJ63ZR/qPEgJY7l9dwI8AF5RPjZNdEfy/LME+C6WIxVThFYKAAAkC4DHKVabAIf82quOojYt363WMnBXOYzVjVf1t9mTmnm5ZkoCdtbGIn896FQVFkb+PbERxXMFYl2v2Yz7l7Kl0Vs6An7eBw0/6v9zarlUqOtN19BIAYw2/egIkmwC+iBc03Q+E4rojp7TjgDiULzn1Mus6bqaLZ+B7srrBFR8nlIHNqbnL1+I3YHjS+aflkpkVO7cvGXDs3P7yY//3p2rBNQEXb7YvGFIpCz6VCixO71k1tlsKb+gNSBOCnOE5wFLsE8qN1jO7Ts//L5NVgtr1xt2+/iGtaFljqeiJ37w6/ckEsk1PHj8yP7H//l/sna/aycX59bbG9jw5Mx++aO/t8VoLDExAZRLRDhHWhOigzbqqjNmIwIQoNwBx7iHui1tUCEwJdAvd4DXM/FlNxKvNwV08WAVm+tlImym0PecFg3oAe0OtP3e3dfs2eOn8lUO9w/t5OWpNppBr2OL+YXNpq57UrA+YA91unIk2Lg1b1DzTfWrofYtcKDah2mHK5qvQf/dAd9LAECxGfseX/7LzwEDgYYMFtIBKulqpExIvmbWmQWefZWgY6ttw+HETk/OlJmgvhdnhXFgfjBP9vZo01cG2MXaSz2msT/bAmyZgp0BNranpLDmDm4MI0FG2JeqHgkjJ6nXJBroG7vbwgAiqgFsDhTsuFW/s5ccAPjiIMCXBQCqwVnsX3nGedM+FuN4FUV/F4NCDmWzrP8PhgAAIYLHAAH37t1JvoXvh07jBAj2tT+88C4s2J5otcq55yywjTezqH34EghOUhZ3cNjbZXEeZLx4jms4Pr6m5wTkJcFKMc8SsOf1q+ttUPN1kwfAl66D+vFK+cMlPdW8TCq1nPZt35lg7r86mEKJBiWg3S6lZ037y7/8K40xTFPAY1TEHQDwMVNGL6vv3eRjhE0PYJK/3al3e7Xz+lKwWfVdf1uLk6sQQJplj3VdqQSF13bN70hORPIi7I/GNwWusb7ysYkxaSzndv7ovrUkkkfn85rVl0mbRK28V4b34QnRNE/x2fkzFPZVq365DGgbcBdrWXZSAs3Q3ksQL/9cbivzUqQiW7xYWhOaPy4rAT4BG7as2bTBwb4NDg5syr0WWOxMSsU2KS6hZXhzObbVbKx2zgAATdrmARAkgeeifDe1QMMHhh3qIbiXFpJ0iGCf68P/U+IjMYDz9ZTfI5XPoNHg+XKjK4C1OlZD/4xsvKIc/z4dI8BosSjZFNEK8ABeQnhUvhh+2Ey/k/hlPwWgYF0BVFJbr1Z9jFuw3ZKYXuHXpZIZD9g7YofChGM+4ovxiKQSJcEsZM2vLDiOawZs8PmYOjKkdSc/sbGyvR4dpfDVYLjjU4mPqWtwDnmUMjgg5raXoJ74w2w05nrdjxGxfE67wARMWC21Aeb2K6UrdgJgidf1d63RvG1m3io4f8T+EwyQjfGLEuYuNOoaZ0nroOHaYOjrnZ6eJJ8g9tjoOJLKN7575zUBAIGeFQuA0Yz6yiQ8xCQT/Tq1+ZJqu8pwyswIF+HZj1IIhqw9J8dGACrE+Uo4LzJMTCcGccEgBk21REJ8Q/NNRMJdqaWEOztOoconeb6Iw5hVjagCQE5yTta/Y/vtlh31OhLmaBk1wiPRJHIAALGxIvuPoAQLOtVwSudAaOBSOgMt6McgZGxSOOvUf9TrNlzMbQxVrtU0G+zbuLNvM6IAv4D0g4Xl/4a0kun07MHjZ9bu70kMUDQdq4s6DSU6HKhNRi83XLnxK8CALDuuTSoC2gTRaXKlGnCCnKCiAv5wrSicR1Yijr/pXmzatNS2UdFyZP+TQywqT3IMNQ2Ssix1Qi2U2KknIvBxhoRkKysq3Pm5bN1AU2CZv/55AYAQL1w7hgbA70os3Pz33GdRl4wqgyMzBmF0qg6pjBqzAAQ1sx3h/EVAHgYkAhdvP+UZTGWCi4p637QBAIpAVOr36CmgqeEMD16LAMrrXn1dehZg/V9sRgT+fD+Ueh4hGIhoHywAjDydHKD5U6P/yW8+0r8e9V8zQpyUEqhMIrW9nHlNoc4xMVFYRy666D8FcqUxBRTAET04PLSjWzfs7tfftCcvnlu32bKv3L1n589fSivg4w8+VNtBvp9ShD/54b+2u/fu2d7hgT188th6g779+K9/ZJPnpwyS1kBk7UCc+ZusP4aY1jAecDZVUnWwvyf9AECB6Xy8Vsef3z/GkzKoZBwK+K0A4mo1sWHU9aBRsxagAt9JdoW/U93y8OLCbl6/qW4KlDpcPzoWywKTenb2VHoq2NFWExpyzYbDkdorci6+2QULwCluDsylsD0T4bsc4Jdg8KbXPHPugfzaIwMAcCB8nnmQH5l1DzZa1qSGkW4Qad7mczD2ogCvuQ6YK+hVPHjwIFF63SnzfcQ3d79XofI+dn5S0jHQXpNKYuRUZEF32KBYa/zc7eBvBgCS+dCQKMtYdEdhzyrLLdif5U9mXQfy4L8KihYAQ9QjbzLKv+Pn/qkAADE2m/aRTXtJ7qzuGrKr9hPdW1E9YTA5tdQdX0BDRKKmduvWDXvttXuF/cShDrYL6yeC/XJteJY91sul86vohlxaf686BzIAwAM9Txhxzsx9AAD+RfJGWkli6SQVb/mK/F36b/k+t/X84/xeAQCQ26skYeJJql47lSgqkKFPPUKvLSmRI+h6fn5hf/2Xf636YyWB5oRbUHqdGRUPLx/wgC6/z/nvEXB9UQCg6vhfNZ9e9daFjRGgnwKu3H4FkFj1H6t+jj5TKU3L18umxIy+G1u7WtjJg0+tSRxAogz/Dl857XQkwMa0U0uU9/CTJHqd4hkPRcv946rxyX1kiWBL+G6dxRP+T5znJvBC16VzLgEALzvWgrQuID/aSyQoEscVrDySLZqWq4V1GnNbTUfSNjJaHqfgHwCATDvXGufhfrBn/1WCIp0vr6tXuWsqBY7OMzl7I7/uwidVnOqdKPCylgAVzbZAgCWC0eoG4N9Z6IysiXWnLuzAEbRAl5gD7G6YgyRc6vbixfNMdJUjYZdK5lwwTqvAa8w/rgkAgERW7Odi6aRkzxiNqrVJmfsSDkxG1yr2a6fuO/291SCKmhqhGL5Yp9uSzW02I1GNPzwruomFILb7aF6ejVaAktYLAALEHZPkGgkCmODEzImkQAysGZICdauhr3fTzHruY2WAX9iLvAQkLrPYx+U30Uq8yJJpKhNvk4TCr4u9wu9/sGj8fspmf+f23WL8isUTlJ1UX8dN0oBB51GWKxlyzkgKoG7E1c/+EgDgWTEunMMSMCDgEDUpHqA7k8YBgJTVl7JyiWT74DgCngdNXxYAWM5mtg+l2lZ2++jAVqNz22u3bXh25hkq1rmU3sMJZhJTq+MMCUoEfGA9YGXREp63aBuD0wg4AhgiJfG6jdEvAACgFoMWHAfXbaKejwmRUbrL1UMBAM6GY2t1+2IAdAAAVPuPMjw1MAhGePARn6+CAOEQF0Ykm2TufJTGr1g6aZFL+E2BvrfqAgBA0EWOhhR8UznHlgA2/+7NG1MJAEQtshaJeqX7pCiMtDZwKEdtZSdVl62L8hKPcIjiO3dtBMUC2oCwf94NdFsGNJgAui/poDkIEOdA7WgOAFQ3/LiuPHsf56gsRrtZagsEKp5tyBwvjGsYlQDFtBktvRNCOCpRi+5ZX58bBOmqpU0tf3A4MWxSz0/lPPmmmc+1ABw4h2gLCJrL84AN146Ppb6P/ga19x++9742Q7oLwAjAIUgc52IjzO9x1INFsKVWU8KFHACY0PFAQqRJUBG8dTCw23fv2PGtm3YyuRBAcDDYMwQlQ2zwP/78FwqYHz14aH/wve+5MGC9rnMFPPi7H/+dffLhR3bQ6dly4jRP2AWitqrWF/Voxom6s6Z+hlgYmSa6DbDhIAQGfasAXVJLuXCcsIc4nTGOUGYl+sNmnVq5AExyvQAAXZTGU/tWUHKYBggeDk9P7bU7d2x8fm4nz17YXrdrv/zFz2y2HMl2dXt9Ozw8skF/X5sKFDdAAKe8uWxugHJ+bs7iiu4p+bqpOkz5xlZcZ9qQLlFMvbgxWzFlwJu38fG53FQbvdjYcgZAzGe+D8AJEAc2BHNQ90p2T259Mb4qqUjZcwe7TFnBcH50XUmc1DPsJQAQ1xVzM9brboc0algzJy9d+basv44viqAodXJg50n41Z2b9TKITQBidY/4PDav+t6qvfq8x/qyAMDn/b7P+/7CWa6UKvz2AICS6RbdYDg2jhsZHBhDF8NzgQO0F3z99dft5s2byrazvmGooLfCfQa4Yj15R4LLvcXdgK6vLUeqvyALIAEAYXsjsHenuWFHR4cu8NoicHaKtju0Xv7pGfDcMf2cdye0UbIIoHopOb5YUMTTGJCA4LYiYkv5E2P54Ye/sV/8/Jd2dHgoIKBNRjSxFLzPeBJxTfma1ECsOPHqes/tQp5ZZ169CgMgD8C/yLrd6QdltibsZezdVwXS4deI4bIBAIgByQObqo/QsqUNnz8xo2SEUlmYZ/giEdyzf+MrR2bdwxb3p9N7XIJpff7m574JQInXnTmX6r0rUy/es+3z7p86exVHlHPEJ4eRid/e6nW1F/cHe2oTHUG0H899MlvNrUMd+mImHa/lFBbATK3KiSHURBpat2tLF0CZjpU0pXieNcU+lQMAIR4bc26Tf6atFv2CxACA9k9rQMPXIxlAkk0AQAIeKuvNEwFJnC7LcAMACBCom02m4/USXbXcY92luCmVnuT7FrdCyShKhNptMUe5Pp7D5nFN2tfUotO78YSPQaeqMNUOjob2lDP1ItZ0/4HhHia9ALdJJKhp5dfueHJLz6n8vCw1dgYpooAzlSDy/fKxPVRKflJk2iM5FqUjzDoHQWu1rtUax1arrXeqiTXIOeYMsupcVAJVAJSXKkgjAR25+UQii8MhibfS//fjBrO+AADuaCkVxiWhcy7ol9XzSLzGBzMGUkZdAhYJABAqAi0hep36e3ViKUCONjGisCWVRH0PHffIuCf1cUeKHACIh0RmlB1OFeGpLvmLMgAU2M5nCviby4XdOTqw+nQkQEAAAIIU2p9cEMMZER78BwCgagWMSGrvASIMiofkCSBAM4THeEOjAUHGJou5zdjAOz2z41s2ruVK8sF5hXpTt+FkZq1uzx48eWqd3p76dFIHjxqlWt21vJ5uk5O9aTvNHXABAOFqp1XjgX0KqFcmgT29pyKCF0aaOuKYK/F9uQHehSC7kklMSA/4RbuRmFAiOQE+AZ5oLnqbELKeaCqwgqP+tZq52WbAv6zDmo+pNqIoJcheyF0sjXGBYK9Tgv1cEtNhi++zaQMt7iHtOAGAUv14nj2Jw4VyeG5U+LwCmAUOWYmQxhySc5KMHrR5gn8hmWxwKcvOupRhbHnQW33EOId6eQ4AgOZyTJ4jI3/j+nV7eP+B/eb9D8QCgNZJTf0AQb6LoWg2GsfEKopjSwMDcZnp2CgBIECH+s5PsuKULQz29+z07MyG45EdXbtm3/z2t+zO3bv2/Plze+/DD+ztd74uHxgtjbPTU7t146bO5ac/+YnO4+b1G/Y//Hf/vZ28eKGgnc/94mc/FzWeMoVmran6vahRj5Y72DxsHHRezgmxQ2XCpF5bt26nK2GkwcD1AIKx4crwQeFGxZYadae+kQ2HSocAInQ62BktasxQH6cMpN2241u37dbdu3IQqGOndep05DZtcnZqg3bLXj59Yj/+0d/Y9eMjW9RmOidtorWGHRwc2o0bt6zVRLsBEKCkqOegVgAAgBzVdZ+v/3z+VW1PzMkSAAuaZwkCMH+4/nJPKTdWsRZajF8JYOEguMrwucYLan+uexH7iVhsM/r0ohLsTmDMKy+ZcQaAvjvtSd4Jo/wn8Dm7/k3B4lX2ZlMJgMYlPOwy9+IMm9ifU10EDDUYLXGNYW9yBlCAEvl9iuvYaZ+32KQ1G7izxOHqA/zLBgC8fSklJ6EiHzbCHWBvLYUNYY9FzIlgH/bQ229/zd588w3X9EglIEq0pEx82Hin26fHpeA/OYT/CAAA9h36P0yGaIfF5HVgzcsFnKLsAN62/WNnIJr2352zTIkDL3GVzUoUdwUAyb9UO7/DI/vFL35pH37woe3v7YspRCkAAV7ofARTKCjcgseTL1oMcWU9VMH3uC//VAAABzXXcqjldLmCKSSfjMAnuwFh76o/qwEoH2msFjY/P7XlaCjgHcZsm6gs0bbVRhlAXSLbZcTPbInSjyoAUJ0vmwL48HOc9+wMgtxG5sfYBCYUviUHEmPZ6+mlj0ZyFP+Jkr9eT62K+du/o9xjXEV+bhDtm9RtA6ZNpzYfD20FfR8WEMnWmYts+3wt2XKRjMF//qIAgKCThjMJoPur7h9GBGKAAgC8O4D3+QomQCHTpUx/zehy4iDAGr29aF3nnQCK4NtxE4/1YFDANMgSV4Vvl3wgykXZz/nJMQIA8BIARDQ5XrS1Q5Tc2XzxfWq1mbWwdkAgwXZibRJDsMd7Vx3Fdw1CNffT9vb7RYeXSDBwbOwDTElahPqunHn9Nb9f8VzEp+4mO/Dh+y5loIcGEyD3HWIPrzIIq3MZ2yS/LQMAQiAfAAAGAD46xyvZPR5XF3P4O7dLACAuQWrmOQ050StDXMsP5iqHqmdIAABOE89Dm3LWraMMTolkouHYpuxYonU6IOBIrLdXWGcAhJMYBiQAgFiwjhx9sRIAz2zPtdC6NbPrg540AHqNhs3HY11HKQIY/TRzBsDK8I9FyYkelfSCXEnXP4EAdEoAEaMMAKEQEwuAURi12rY6vm0TVDczlFC0UlF9GlK/b6kE4ImAgFXNAQBaUkDLBgAohCoyQx43OP8ZEyGvDxXdKoJ/3YQ0WdLvmozJGV0n17jV3+T/5U7ybgoZivcJEUy1NkKCxAIoa2+8TsvZGDXUQbu0jcMp8vqvoBZWHYGYe7sc1urWd5XDvnasAAAuHaQ0BwLMhBFVpRr9SFXwJnfSq3M/dzJ0nmgAUGNGBriisB+OB4bKKUuX66PFnFg57TkCI91vSnVaBK1QI0v1fr5TWUYYLq2WHNPpvFQ5jjWZ/+Q8CMRwdG/cuKHjEZzxwJHFkP/8Zz+TjgjB9uRiqFaAZOO54QTXzAWVCyXDGXZFwn/LucAKUf1hGSQabafXVeeE89HQvvr21+z2nTsCL4ajkXfcUDuWsd27e0fngjLxycsT63Y69qO/+Rt7+viJvfH66/a93/+uvfmV1+2j9z+Q4j+ihCiH07HgYP/AZsr+xwIBoCLId1FG109xHQtEUGFSeO1u3cso2i3R8Pmn96fWLw6Eeq/yTz75tHCQcwaJ50JWNqULh1q3mtVabbtx+47dfe0r1qKedXghIOX29Ws2H57bQbdtZ88e2/u//IX1VDaxlKFSl43Z3EajiQ0G+3bnzj3rdPpSu4UNwEYdm5KXVxSwoQAwdcLIHruc9ksOmfIPa6tqLSPp+4Ej9w46eUlCtOJhAyYIwkkIdX5+91r+mRyHAFTC6c7nOgBAOISlXfS9K5gXPA9YkDvzBYUuWnJmhvBV7V+5/rcwADK6/yWxs7RfDNP6rjqwYevD/saaiWuNn//SAYAYl5izVcA1/3vTHL9qv9j9ugurRpbKxY1d8Zp93QNkWj5SO+uCbGTCmL+8j1r71157zd58802VB1DviTBrAKz8viZSmJXWlHtJCE9Vd89X+DsxAMpMtpcBwGqDjYCgIQ5oZPyxg76eXdGb6wH8+DIlANV1sXaPsnp2nhebcK1MrS77DdX/r/7qryT0d3ztmuwIeyKlAZyvAEa1+nIgWtornvGR/1g6+qWHtM2h/7wAwLYA9hXuTmHXtr3XGeAIl0XCrsykuv3bXcIU+1Epsl1+U4xzXsOc2yjZYhie43Obnp/bfDyRaDaJswD88Zep/1/QOUfs3zL77/c9dVbaUQKwafxynzhSF/m55T7YLkBBwaXK/9IMIDMNYCEfqimB1oOjIyXyXAegpGBrzAiSlnNr4y+wj85nNh+PbDkdO4s4PZf4x94doAjS8N3wK7EFtNr7/CUAntXzEg4XMKxJYBydMYEAAABJEJBrcF9bXqmGCIWyxeLCWrTYSwKAgADQ/13wzstbnbWdgL4MANA+uaV7UH6P2MvxFQOQD22Deq0p3URYrOEPyHdSAjqy8Yg/o+nj98m7DTRSebcDQLr3jualLnbedpDzh7nJa6wFt78uwC02woR26/E5/yzj4LoBEb9EibpWm1rcA1w06hwX3nkfx20jALBt74jnncGEjloqyayttFcMRwDFzhrD/obfwplGsqQsAbhzVxoAhWNQ7R9pjjDxDpzbEG7gMy5A5wCAO0uEvbzfs4vVReVBbmTvPXh0hcRSmMBPlpuXengmSmOcXzhXngDxG18MSHLC8usJxsKai1ksRKdg0koPDYB+o2Y3Bz1rsEERTIwmRasFF8PwbcQlOPw6oORD+fGH6wAQ0gYDQAZtvhBiSZAC1DdZzoVsjpptmx7dsDEoUmrBJYkTid6x2Go2RZm217cHDx8LjSMjRxacliPOAfC2G9uc7k1AQEwIbWaZiF0E+vpMQuXUskXguX9HMZmS0x9zouoclYjTDpVkRjHQUY1d6uuaNABCW6AAAJhTdQKpjsoAyHxGCUDUP1aN9ybDvrawKn2E89dyp3nTJooxVv3cKwAAoQmQO+CaTRVl7up9DMEgX7xJAC4TSREDIGZfto5jnWwK/iOYI1CdzHAsSwCAoJrrJliNrH8AKV7j7vNAddW9jo0mw7SO18X/4jqgXUNZxSn1VqN1CbqQ0SY7S7DGHKT1Jobs+uGR6H1nJ6dSBVtRLT4AACAASURBVGbdRNlJjAHnpwB5ubThbGJtqO8Sg6kJAGCdqsb/2jU7ODpUXbzT/WrW7nW1Dl+8fGGPHz6077zzDWs1moVwznvvvWfvvvuu3bl9277+tbft7q3b9uzxEzvoDez//bP/W5oesBL63Z46WMySg8gxlYlLAb5YT/WaNgzU/vXdqRxAbAAAlE7bujjISR2Ylk7TyUQBLcAIQae3MYt+18nBVBDuRfizxVQMkGaH9kP7Ntg/tO5gTxkInNT9fs+GJy/s3o0je/rZJ/ar//ATqQ8PQIZtbvP6SsKGqPGzzvb3D+3oEMe9q368UOxwfGFUBL7o7Wk2sz6q6y3sQKyf9U2t3A8y17FQwi03rMjC+XphHrH5Ejw8fPioAACK1kJ0jRHY4gKOeeAfa8jP0wRGecbf54Ccg6JtG8ATpU8OQJXXEDYNAb7L9u2qoHDdVvo+IocqAxEK0DXtVXmgnjNEJmlNFQySxObzQMvXcvWR75e7wJpNNm/bsV7lvZtt6G4G1FXHver8r7oXYeNjrIJFFXb5HxsAQG3ey6naidrqAABzgr3VRa9CIDd5GSHGKcXvpt25e8du3bqVsj0IobotyrV53Nm/PNauaXF5jlw17j5hnSG6CQAAqKADAA5okfQRGODisbq+DSUA1SCxaj/WzmsHA6DcE8sSIvmLRQcFV2/HjP2VxP5gayECOFLmH12r0LISy0nMLD8qqvn8zXV4EmzdFuZzMuYXP8MX/V2KAO4EY5O2F/ur/PnEZorz83KSKkBb3oFgUxTtjdMGkduXOFbc13hNPshqYfX51MZnpzYbjqxTrxcAgGIK5gfuMztV6lCW3F2xN5R5Tfd03aauO2S5DQj/xWORdRHsbbai6kOXtppWkKl8T2KsAACppS9Jl3bb+nv71mBfabVS7JQStkraeCtJ2MTEDLQoV1vv2VQgAOUAPA9Q0kjv8RIIX8dMR7oTAd5/ERFAXwBzZzYDZtRgXNAeMLUCJFve6RqpFy+DjgaAidHAnVmcW7vlAIB3ZoOJ6QAAWXWnoOfgee4n1uRXBADqtsHnW/itXBdMxhABDAaA+5LQ9fsuRpgSyIGrKDCWywdLADYV5+MM86DqE1+NACABBVLG37dLH19iK4Lo8HeYH/hwXTq4YV8XLoKvMDiVPUjcT+yHBH5EiZOU4bAbvB9/G3vfsaVRAlp22ijj25LpmM/tNR8hAQBqby3gAWbC0C6GZyof832j7FAU4xqAq0ogf+9uxgDIKOHxJur6Q/zL21mk+hU5LHyBKyWGQmoVAAgjEobAs0dOC+E5rw/zwIZHsAACZSoNSJQelNkoBwBKJyc3LrqNV3QBSA3aRLM56nets1rYvWuHZrROq9VsdDESLdbpLw4ASMAhdciUXqTDQ8mF88CZRRsaAJQAQBPg/nCtUG7IWk5XCxvWm3axf82morEmJzd9nwfGdbWa6A327f7DRwr6zy5GHvhCTSMTsPSe99uMVx6IV42wxjtlVsOoFa5AovwXCzJAk5SVCuR9LvQpB3HWabK72siAvhFAuRSPGzYBKxkAwHl5m4uarp/rpgRAAAAGik0qObu5s7CerVt3Z4p5kpyYAlTdUcu22Xm9ugSgWIDBbq6wNPJsZHzHpk07v79xbULEVXdeBhCxlvKAIJxa7qX3VHXBOoJVkF11k5Cyvzs9Hqy6U5oDCaJzpwBM94V+1l20Acr5VwYnHoAcHBzosjgWDhbfDyiAURebAIYLFPZaTTX36qvc6Uo5fzaeePZfFFlvLRp2QteyXNjetUN7eXaqWv+ja0d2684dte1Tm0jVqHntv4JkhN1aTb335emJ6uK//53vquPHiNZ9tZr9+V/8hQLB7333uyoL4Bxo9/f//dn/Y6vp3BaTqeoUWc+M2xxBmcSUEBMhgTMLaGXLhepgx9Nor+ftUJX9EgDQsfMTWiC6oFAAb3lfajnJtG9kHGDnaFdL1BvKD+lI0qjbtes37c5rXxHtcDgaK+OwPxjo+LePD+3pZx/bx7/+pdlkaAedph32WUNNO7x1XWwk7zvbcCCAFoGpK0u73VOgrZKD1CEi7HfY19yurAfYQXXLWiclu+xz1nv6riFoRU9uXzAFZY/NejRWPX8o9gOUAF5V53/Yfp6PwKrcX3xehq1wHYv4ex2IjjIZP34uBOjZJzmxaf3lG3c4L4zLLgfaz7MMHqo2PIDFCB7iusRIQIslAe/xfNiP/H7EugnQL16LebpJZGiTrdv23JdmEKR58Hm+M3/vlwUAIsu5CQAIO1kd3/zvVwEYtl+bC1lyD6JdV/hD4R95az13ULnWdZ0H5he1qBO7fv26fetb37Kja84EgCFAa8Gouf9dAQCR8cNhDwDASxmWqVc2lNxSNNUBNx+hPDiLMds5v9LnqvBFHv7h+Pt6dNscAKJ3TFjYP/z9T7VHAbSwriQwJhqxJ7XU6UqtTqPTgdtJWvkRjNAFp3rucR1yL5ID/kUBgNynyQPrV10vuwAUxk3++Q4AYJd92AQA5LY4t1thd3i9sL9kv+tmFycvbT4cWZeADn8a4WEBYNDPnf4PACAxX+W7agq8nHZ7ufnfLpuQB/MCehMQsAmgCH9jDTSoCD6q/l8BWEN7Ab4oPi0xAcF5d9AXEEDSSoJ77OHSwHC/S62NPY1trXpNbADaI9KJbDo8tw5gnoTFXRNAsUdqwS0AoNWxydRBxKvbAJYrJfbf1dJLAOG9E+AjBrggoObcWDMkOpIGmiKfECKUEzK3Zm0sET1uzHQGa5r2fAT8c5svpgIjWe+RoPM54SV7/OPcQ3A37BtHC0CezwUAwPP8He1O6eIjlmIK9oNe71uKt9UjLgUE4DnW+2Ts615uFH5OvSUh3VJc3sFWT0y7mj4JGzGbCruV4tXVyrpohGj4QggRnzMBAFLId9+KnnC24jhoOHWsUac0qm2LFbFNWcJYBQB2JVBCw8RLktgf8GMpfzyz2YzSsIiZHaSK0gO3I4nF8b3XX1vlTruMVqYWmLpRJnsTNObIRGEcna4GUOCD7FkTbkp1c5QTkqgWkcH3Cy41AzYFOqUI02W02hkFO7bYHTWKCnjoTgARo1G3/XbTjjpNlQDUyDDOaOk1NagmTJYAAITYyfCsbIbjrjYMnvEjiG1I/I8WHyuqPPQ7mUPPCnLGdP9e2ajZsmfNrrWu3UiCZYjnQA1p2owMP5NYoEvDXtKq6uWJtz0U9Z154/XXBGC5U5IbwE0baGGkg2KaDV81m62FmjZnvS2h4DGhkppFcYSq8d21gWPOHCdzAEAXB21IIIs7x75pJyOfwBHAKQCAbr+vzxPkhfGIoCSMRY5Ah0GPjZlzp45atOYMhIqLCad5k8MnQ8Y9z+jP+cYfgZquP8CTTK07xgnjp3rkeaiuezAcTr7TJOkV7UF6OClyVFKAG9RlzjOo/vwMI8uxcXBCEIzv5AElfrZYWm8wKAz0YG9Pv0tArufiJHFusEE478nYW7F0um2rNaG9+/gra51UrGP8yf5Dw2YcENB79OiRsq4YcWotUf/X5gCQhOEH2Rc07+KiU0CAtOkW2bkkJiU9gkbNrt+6afsHB1JwZi6MJmP1lyU7CjvgYjj0sgZoclEvjUMxntiNwb5dPzzUtf7pn/6pAuwf/vCHdnF+btcOj9QJ4NPffGRPHjxUjWIPldzE6KEUZYHhlQYIG7qj204Cc7V8zplz0T1FILTtNDKuCX2NFQBcovbF9uy5DTfS6srAFiKga6XMPtfNY7qYWbPdsD/8/h/Zo8dPJQp6cO2anA1aA0FPPRz0bDEe2k/++i/s5sHAFhen9tZrt23Qxq6YjbGfCjCYd2S6fOOsqTUp4O/SfvPRxypFUL0xYE3q4hJrM9ZL7kTF7wQhAVhFlg2HG0ofHREYqZiPPke99VS027q4GNrzZy/s8eMn6iPszoGPZ5RKqEniBnYM7wkQq6T3l+FBUPsCAAjHtKAPFms77sw6CKB7nUUfuXOZj8k2+6HnE4MtL7vLjxOKx2K8ZC06w4ZdFQDv3Bz/Cbz4n1oD4KoA/qohuurzu+9P6oJRKvFUvm69lvTSuVAbvcD5b8m+s6a+/W0HAdALYHtibVHqpK4AddpnTWTr2E+wx5TAwNbM98Zt7L1LAFUqa4sEUTjO+IOse9qdRvcmByD8CkLDyffXUoQtD3Dj96qIZQTUsabIBEfg44Kd5G/Yn3zt8zsZfR7zqe+xrKNPP/3M3nvvfRsM9sphXdM5cgtMAOHliL638lDAp5IkvtsZRrEeqz/j/MMexnlXGSbb5llVQyVnDEYwHfti7mvFnhnnvOn4nLWAr6sm+ZbXC5ZFhb2U27tN87/YJySaPRftfXx2ZrXZzPZabatL88XndWgciZSdNMIIfGjT6OC482DjkQfrcS+q96e0r7gZrmEQz8UYVo9TPVbxehJ+C/FhFcwmcVZpfi0XYuYhBiiaPePdcBCJ92oPpY06vhygh8bEWQD8W0xGAgBaCKjTao/3oEHmM07Z+U1tEOOaYy1fWrupRr2uEgCnwrPdheA5PwEDurQyXFpiOid9AFjeKhWeWq9Ts/HoTOuAcgJvGlaKvvM1vBYMhRyIdx91PYHFfKcEh3JR7FOIHweAUIB0CcT3JHJLSYpeD72AoX4S6KMP5OBAVmKetOa8whkGAPFYEqovGLSMiWZxWtvBnCoF/QBN8NNow+iJcBgrtEIkGHdxRIUHsh34VbRsJ/DvWl01/84GQNOtKmKZL7eIQar2Q/NV1Rt1la9iUy8uzuzs/MTvRRIapBwr/2yV7VX7/tffWolSOYW+weRyZ0ot8Ahcpeyfm4jSGVL3yDoOm9cRBwAgqtTnAgDWs/qiX2RiS559SWJxRYbIb5A2kx0WbNcGnTo+WrNRUxeAri3toN2ww27XOtSmk3E/u3CEJnU4CPo/IIAyWKkgwE+LV71FiQCA1cp61Hukdh5aqgIuHXkcNpr2tN621vF1Zd2g8tQaiHq1iDF8YnLgRtNOTs/s+csTBQEYDw8wnQp8qYVjlmXeBMLEBNMGpxXrz2waxgig89cLldZUh5xP4M2GZvMOEi1NvD3KBgAgdZ8QxUzD62wMPBkcF7KdapeYmCCRHdH8zfrtbtoI4jzVm7hSh7RpzlQ3sgBGcEAubXiprIDPeGa9pEvGe3OwoOr4BCU5ap65rsjo83uI8ikLnpS/c0Ofnz+BNu/DEWKd8wgqPyJ5jCGBbIxdiK3wN44ixxUAQFkAdPSFq/nzQIAOKCsMHcevAjBxjAA0goEQhq3b9noqmChSu/XlocA4Ok94sOeCgZwz5w9Q0dsb2L033xCtXxm0Oj2op3pfp9/TGuH9YjR02gIJTk5PtV54D+377h4e2bW9Pfvwww+VWT46OhKQgDI0rfJ+9Ytf2vnLEzEBBp2uAwDYRTBdAAX1/y0dQM1TmarodLLS+1inCBWy2AIQIEj3lkdJIzgordEeM4mwEvxzn7lXF6Oh2AOwNwYHexIx/OiTj+2db37Lnj9/oe+l9nd/0Ke/nR0O+vbTH//Iru/1bXpxau+8+RWVAJy/fG6DQV9tSR0AIKgGYFrZbAoA5PT/jz7+VGrYIPXRHk8Ci1MHZrzsa/0RTmqAcgFKsZmHAx/vuXnrulgSx8eUHZDFmAkgCpbIZAxA5BQ+zJqvgxIx1zacrd9tgOPaJpidLhtkrMUSAPD9y+eyf1cJQrvTFmvsKgAg7MY2u8j91/cn0mF+LTIbKWsZwf+ljGBm67f46f+kn/7nDgB8ucHNfalNR8pDrA2vKysFOFyuBzoFvPXWm3ZwSHeAC4nwuQPutay0hwqnGkFB6t93AQDBYNk4f5X5cnVst+fuk8FyAozY3wf8SxB/Uhz3qwiHOryKzQF07JWbAjhfs7CilkVGENvBPtVpA7ByrWOJqGLXCRiPj6+LQfTznyPieqa/L85RAffHJS83tW2LNVcAAAms9r/L8ssqAJiv/U1+WOyBrzqHquPA5+LcNtmZXb5vXK/OYccJ7AKwXgUAyAGb/Gt4HuBbHZ/mcxufnNhyPLYBpVgE+9rnvaYe9h52Ft+X/SkYAJRfArTnj/we5L7IttUFg1WpvGRHw7bn8cem+6jXU/DvQoThhSeavJJ9HigDAJBkiZZ7ShQWzJfUXSeJXnuOkJZoc5UDTEfnih9omdiqOQvAQYJUepACyE3+qe5xXlZ2KRmaSm5pjZm6KYRPLnFZwDkYcmID+E8JBdL+XHNvbp2W2XQyTEAY9gBfLTqTuUg5NiSAt1hpzrBxnxJ/Et+Ca4hkVz7+4a+GLYrklkpwEgiHePHLlyd2dHTNXjx/aXt7B/IlFDMU6vwOBBT3zep2MZ65zluh3h/d2NZmldssBfpl2bqeIx6TbXMAQP9oCZ8AAF9fgFUE/wEAqEDcYxmxx7evwLARG+O4pI0EgxY7C+h7fnGq7L8n2JPM5VpZP7F9eW21H/7eOysMZdRPiiqVhPygOSGyVJrGZKij7QLtq4yFCpUtdQAoVPzXa4JjicQmUTIAokbBz8pbGaxTRv10NwEAjjZ9UQCAs5+u5tbrtq0HwjafWr+2smPad1D7DgBweuE3KhzNVP/PImVDZaE4Xd9L6UKVHg0BGAAD+miLAVB2DxALYLWyi3rdntU61jq6Lsou9f6ubt+0OZMSEcDZ0mqgYmcX9vzlSxf+iNZuCDGqHGD9kRuDXQa8aiCqmyB/rwEAG5BuHPPqxlRFq7btL0Idw7kWvcsZAF4G4OUUvoHEooxyDO9/3qZWD12KVJYSwWVsOpx7lCBsM4Q5+lsNxGN88mC9utHmiHFcZx7wF4FCcvCrmyCGMLL7HNsNo9fJRwY+aud5nt8DGAiDuBa4VKiUcb7xnvgsz08BE9RRwQVkCO7DEPN6kX1MFMEmwFNqxcJ1tDsAVU7vDBVyp1uWddRcv9MtHcQIEbcABKDBiwaXMv4K/rOSDoAB6Y6QwUmtrfp7Azu+ft32Dg9tXqdNIaKYUwXGqounLU6/J+eQ71U5Q7ej9n+PHj928TyUds3szZu37NnDh/bJRx8ra/X2228LgPjg/fftvV+9q5IEAD1ECaNDgWquUqtB5h8JtJgjmvtJlFEtdhJljUBuMnUWhgexbvcaiHhmwId3lShbc2mt8wZop1CAoavXTNd//fZNq7Ua0j1Ax4BA+sXzZ3b3zi17+eyZvfWV1+xv//LPbTWbWLdZs9du3rBBp2Wjs1PPKNBCUsJFbLwI3QHuTG04HNvZ+dDGo6mCf4BJBtaBC1fy5sG8FWi5JqxV1pzlcyjmXzWAJUsoIVMYDdOZzaao8ZZtESNIIVCJeRW6L3xvq+ndKaq2LOZ9OB85wyd3LuhZHvuNBzIpPvEjppKTssSptG1p084kADbZ2pyBlNugeC+Ae5xPzhqSI5raHYVdyO1Qbpu+aAZvm13+XT7/zx0A+Lz7a3Vsy3rMzaO+SWujeCe5gUZdQX0IU5HtpzsAXQKgteIEQmNVx5amv5dzDnEolfvsYADk13cJBJDnG+1BtYr0j33BWT57Yh+4r+dCuL5+4r3hcWyfwVXgLl+7YsBlLB9sF38DKjsAMNF+dXx0LNvywQcfioEWauzDi5HAgkv3pJIQUZY8gY+8dx0Q2A0AbArCrwrM8/PZBOxvGpOcGZDb49zeXrrO9MQu+7Hr868CAITN3rROlDhA3LJWkw7A5PTUerWa9fDpkk6EWLcJAFCG2vEkLLMzMNnNU4AT35HPkV0MVC4fhp0ggAoAEGOVg9lVvzayyFEOprmRBiViAk6XdoC9wZ53s8JXTQvCr8dFzHXsFJ2yrJqs7drKJhdnVgMMWS6sJSbASrFEdMoCuN/FANi1fgsgzhvJ+z6YrkFJNdg1+DrttjUQy6Usk9gQprdAa0QwJzabjlOc4MkP3+vLuABbA6hPm00AOEA59nWVRLNeu52C5o9PwRp966237OHDh9KOwt8gMaUWzAcH0o3ieWxLvUGSzVnCxKAwAWDtRPtk1n2wANZLBHi6btO5C2HHPVzH0yMxnexXsALSni8ZZmkbOgPAg34XAizawiuh3rBWs2fNBm1ae1avoauWSliK8vFt9v+yll74KwIfECRVXIAQ8rkEAL01tt9NbGQwGUq7g3Czf1/tv/zOOyucYafv+k0TQpIYACCnMXD6QJHyEIHIFoZIgqsL+iA6wuKLpRTHc6E6p0X4CUV9VCiN+uYRG8S6sxMZmCgBCOqcltx6DWllHHcZ22VtZcP5xA4P9iQCWBuPrGcLOyIrSrAz80zYIk0SBprMPxQdAlWceK92YLF4Hk8/CVyZkKuV9RGtA7Xj2pcLazA51HpjYcifvWh0rXlwLAefWpQ6nQHqDZsS9zRpcTa3Gi3KzgEAXhQAgCgx4Ei8P2WRNk2hasBafc/ncWAuBdHpWjd9b7x39wbiaKnmVwIAQgMgAIBgo/hsJbD0zxD0EbyuKECSAfBgLwJorisHADYvr7JGLxZVNZiJz1Wd7+L5TERwzcFPvk0OAATTIKcriyKe0fsjS49DF/TlKgAQnwk61CZ6cFwP6GpeDkAAHpRr0d9Yp1kWJw9IOHfmvICGRFWOceY1zzytBAJE9j+yvTH+vD/YC+E8aX2QARDQqD4uRRCUEDT9XQg2AcHRUq/fl6jf3v6+tTptZa7PRyOJ7PD9ZPkZGzLtrmxfBneIBPJdlAPwPBsK3TruHBzYYjy2X//qXftv/+v/RtT///N//z/s+tE1A/BYobBLjX+qB5XwS6Kba69n7uUlMgl1j3kk2n8C6QIk8c4KHthD6ddYZCCAOwPlhkz9P4DXy9NTaR7wnfdee03Mh+Fsajdv3bRzHKjRhR0fHqiV0EG/Z88e3LeP3n/P3vrKPZtNhnbr+rHNodlPJnZ0sG/nFxeqTxxJRX8kh5nsP8JkPMdPQCiCfDZWroWMuVTKm02xcBwcWH/k6yAUe2NtMhfUAaHT0Tykvo+9wOeLi+2xh4Q4LM+HSCW/58dhw9dYBSEyAQH5Wr3stJU1qJ75KVuoyhZmKX2nJ5YiYqUzGfuPawAUFKoNRiYACN3jpHOTO6i+3soPhjOrMUzgmTOg/E2xdpJ5cZB0m3H7Z/D8fwYAdt+9q/bn/qCn1qSsR9Yq7B8ca1gAd+7ekn8EAKBWo02vv/fMmQtfsp8ikiVTlonA5X/HNLrkSyURwGKPS/5dt9eRow64h5Ne+HtFd6kSZSv7Uvu3VK+3GsCtBXmUbvadFcU1SO8DLRkyfyv3jfBfoQU/evRYZUSj4UiBgthI4TdVRBBLXobXagvE2wIAIBIW17/pZ4D0l9ZuVg74ZZZpTqneFOztmj9X8U823Y/8XIvkSQWAze9RzKnN/hNM2KV1yQKfntr5s6fWtZXacuMriz2i3FspFo3ie4g3CoRPCcO188r8iU0JGtnOVL4FACD6fvJJcjud+ytVIMavJwL+bMboOfddJGdHa2LKVQd9dQXAZxE4kNYO+cuS0eZlj1wyrGQ0ARbTsa1g203H1kCjIrEAfHzIOHt8Vr3P2/zvS2s4A7AFp6ikIpUxUv7JTabkrtNWl6EFyUmAE+knLO38wvVGws/jkoOtFnsvvhmlNk+ePLFbN29rHULxPzs7lY14/OSxffWrX7WPP/5YgtGUAOCfheAfdg3ggM88fvxYgqeAAd1u26YzwM+2xDsBFjz7vy+QAP8Ev0Xjk1rw+V4brDtPXJcAQBm7xnxyENVBy/jnyWy3mW6/BJtkgX8Kupm3C8BW9LR61m71xAJw+r9n/rd1B9tkE0o7676A2ySOlYv/YW+dXcE5uuBq6cP4cdMawrf542+/rS4AohMr2GWDcKVEV9oMnfjSKS1T7ghzQL31geC9ZcCZMwC83YQDACWVgs8sF5HhdXDAL9I3CA/mSmDBTzwcpnLgL8uwl8O3CwBQe5H6Sr0e96hHmYysPZ/aQadjXTZDAn/qX6YIerEoUXBcqV0H7jsKsGTNBACA5MhQ+Xfj0AMAQPboqOUJQRToFA4tAmULu1ianTb71ji4puCWxUbQT13PdFkTGDCZLSoAgNfNBQCAZsAuF/BS0J6GpjAQaxVUl6ddXkOWG5n4PdoMrW3MRS1N5tlu3OUCedteAiCaV4JVofMEXafJ5t7tyjCtkthF1Anlm+KuzdU3kM3ikvlmvmkTLQK8DIGOhaaN0/+QU6K/09xWUJ36NvvvpXBcHjTHsUIDID4TYAB/RzkAPyPLvsmBCuq170eeoWdtybEhsBWtyderxlAsnqVsgRgBqS+vriNl5/04dbWwg2IaWeGCJpkJrQXAwTE5z5zKlWsGaKDylnKpxpTgn2B3cLCv4J9MNLV1EpCh7rNeE6LsgbXfzxAc5DmCftpkQSuPvrJsIovJxIbPnqkE4GBv337ydz+2zz762K7tH9oERzFV4kOxkiOY2BkErlL8XXj2OzewZXCXZp6CypIhIPptQr4J7GttF7gUvykJdYsFkJxSwAxaCT188sRu3L5lL8/P7Hv/6g/tYjyyujZlb1XV67Ssvpzb5OzEug2zW4f79u/+7f9lv/+td+z548f29be/Zh++/7599atfk+4CjjA19SDE48k0E8dxezybIzSHBsrE1Ya536Lwe5svF8RBB4IyEd8/IlsSa4Of4RiwDoL9oduc5gfOeczJuHc+N33j2mR/mHc+p6KN2HYGgBy9tL/lTJlYJ/GdsSmGvfD7WnaZKWn/ebZAm+RGACB3wOKzmwAA7nOMl85FS8Ad0hA3dfeitKXFnNOc+eIU3txe7bKT/5iv/XMHAHb5F7KXV5RofGENo2QfmDNhV8m8s8ZoAYW+xltffcNu3DhOvhS23p3Y6MvNe/FvdjEANgH4xTUn8Luc196BoNfvqgRAHVDwlSLjX2AdJfAW/t2rzrG1fdlWcv4FAMC0aqcWiWodi1p/y8bDsX344W/syZOn1m51rNloiu2KDwXjbiXhfwAAIABJREFUazxyvYD8USpdOVC9iwFwFQCQZ+bXvuMSHftVR+Dy+6q+Sg4w7sqAe8D3xQHEVwEAqjYvP3umMAF4v9ux2dm5AIA2NfMI31FaKCQYuvmq6BalJ5Sg9PbVsI/z25dfe/g7uW+6ZvPwdzI7G6+Vtr7s0lTd2/yY623xgqkqu+0l2q4wT9Kl17UOWkisucTqAySoryiFKFmsvt5W1kSzCCYhewEiwqOhmAAqBRAfGVZKtJi7bGeqYNT6vuZ/cQVcv/+Rgtb0ipcEEI80Vf8/wyeh9JCkW6NpE3Sl5lM7vTiVP8BYOAsc8kZ0oHHfnXV2ckJQPzBK+qIEyX3BufV7XTEECPTx2z777DN755137P79+0V7wygV4HWSWvgTxFB0HYDF599xYvt7B+m7+gr+YQ7GveKn9MRS9pu/g6ESyWvXQAr9OvdrtD8rye1J7wAA+DwMjHI0A9j0bI4DjAhg0zrQAQAYV3yHlzOXDJZtqz/8l02vRwtm/HTKvcj+O9jr9H8HLzYE/wkA0Bl+/523VrFIaTuFcyjUBKXNVKciJ6WizhwXvUwa0r54kjRF0Lo9BvJek0kUK/ok+ok1bLnAYXcFQwbWz8URFg1w1P5rMEFySjaAo3ZfnAEAANDaRxCnbi1oE5OxteYT22+1bI8ac/rAzhHrmkqBXoFAAgBgALBIFwAAGAKcNwLRFLQInYFqt1pZB/QdYQxuDt/ZQnFzYefzpV209qy+dygAYIkhQHmc9n+LmtXbXZsyAZstOz07TwyAclMSglQrRSQ2OSNxbzcZBE2uLf3pdX9TYFg1oPnfbPjh6ITxDafhKudHEzDm1YYSADdweZ9xZwBIVoPWdZ2ONfo9syRClweWnFM4/GtGP6FhYQFj69+GoFY3bc6n2CBi/KqLLNHAMQcEnGFsY6MKh7+wu+mFeD6Cc36GeEoE8aEWHQAA50IQHQJ8ucMRgXAE4LEhxpxQ0JaU/wn0OSbGVWOxXKklHRTJ3D3KewYDgEHhQ7Anz3TmtDmpDKfgMMAPjs8559oGa2OS5p0XXNVUz9/f3xMIQEs/0QL1GrT6mWrsGRfEULg2lQOkFnCcC+gwGamXL16IOgY6DCAwPDuz20eH9tmHv7EHn36m+v76cmXz0cR6qQsBGVoCdmpdle0V3YnuFQTIM2s1vQ2Mzj+Q5WhJo5IWB01is4n2dMx91Te2kqBnAg0LuDUc/EbD6PV++95d++izz+yP/uQHCv75++P797Uhc8/2um27fjCw08cP7I3bN+yDX/7M5qMLu3Pj2M5evrS+9Byg5/bs5cmpuotgW73G3lv9aW2lVjmMq7fOSQqy6tuNVoDbZwcBpHiSlej42oj5FlnGCPDDmeb+uCbFXCVm3Lso3/G1CtvQW/nlmRdlMSWgVKYtAtHPbV9un2Lu5cF/DlDE+l6ri0v7V4AApe1MZWiFUaA7Q+KkZoaiaoc3fl9yIAHXRONLop3BehFbJNgJGYC47gi43kwELJuchKts8FUB7DbH5Lf1/L9oAEAxTNkGctOYrt+f3BJ79D0cjqSfQaZdWbADRFznagd1cLhn3/zmOzYYIObqwJ3TZV1QMhgAVwEAm+Zz+AcSNStAUFNAPtjra99bEwCsiAAG8yZKR3fNp3wOr60llXth/70TiPYTGJe0RpvM7Pzs3N79j++mTOBC9f4kFAAnGHYAULKEa3t8+iPWlIIGfLA1EcCSMRHspfCBqj+rAXjVl8oBzk1jED5Nvj/mv1dFEnO/J/acbWP7KgDALvsQAIACxQqgEdcZAcxGO6R9dGldgrmLC5u8fGmtxcxQFsJfbuHXSajbowwvxcVnpI7ZAQDlB7N2Z1VfNC9ByM9J5yt1excCjOTRmn+XBi78MY83SnFzzY0io5x3sUhsYF6jHBLwnJa/g4FYAEoUxjwDAMCCJ0ZAAL2J+GBtnAu6aKBZhODkfFqIArrn7Y9X8V/jvXGviB/I5PMoGvxlLUaVtMKPItjnQmmt2+3astGw0WxqF5OxzVYzmyt2I150IXiJwKeuQgBsN2/ekujm3bv3BMRdO7pWJJj43ihrBQCAzXT79m1l/An2uS6SO/hvaHmQuIEFgP82nSJhvJAIOvdZPmitURyPc3EbF/dm/adEFyGVp1Z9PhSeyNaYpIQYWXqfYw7Fl+1UvVNbdVxLRKomwLHd7kqItEm5YsxhYj2Bi5z/dutX3Kus+0RhA4XboNlEqeaZOgBwng6KOfMrbLB/pvRfotSx9v133lzFi649gWOOCmdyXpWVugwAqFaX/9VDxd+nUb5Agvq1GwBApMHpCq5cmMSzChVt78HqCE0JAPC736QvBwC0Dwe2YFHNZ2oD2FnMVIe01+7YoNuXsRlejG06cyowE4a2gYiXtNULMi12wIAioHaVWNp1NKE4QbejLdiUmhXv3btcze18jg5Az+qDI9X9owgJzWayhHyA0ejZBPp1IQL4oshCuvghzjcTadMkXEd+qhtIGrwUTG2egJFzUm3qhoffgYRjZVn/6ia3Y3q7WOSWEoAcAPCFQObaUcsAANoHewUDILLQOQMgN/qxqGNRCUHLstv5eW4yqHmmUiAAWeEk+KZjp5rIYqypUW4nhHAL4s9aC4MRnwsghZ85A4DvCMVjBf5TF93TRpSCzLiGCHii7j5o6BGgxaaBojxt8QgQI2jmPKgpR6WeIFEZ6dCdCPEZ9fEFTZ0LBOD1nEIq8C4Fg5H15+/IAkfQF1n7yH7qvFTb6gE3FPlmp22tbsfqjCUOrKaC11ZBVQe84N4LbJjPRSvXxnExtHt372pIdK9XKznJBZgyHltzMbdf//wXaj04PR/aYjy1470DG56e2V6vL+o/ET4sBMAHehJP5jMBAMx9UPo1EEljkvpaUAbEPEnMC47FdXrWC8Xdmi2adVuC2Kbsf7AOQmiTTPzewYGdji7sm9/5PXt5dmZvfO2r9vDJY2tBk1MG2ezG4Z49+M379tW7N+2jX/3cXjz81N68e1uthG7fumW/+eA39rW3v2Hv/+ZjG44pl+iJmjajjQ72JgntEZTzL4L/6ApBUDEX0o/AjdOJ2VDGE6+5i3sd6L5fp9ulYKgESFWuLafpRk2/mBWp9Q7fx/cIdCgU/r3ndsx35riLECZLlFE/Yz2ETajaoNJhLQHGcPDKDIDPaT/fAJ79SP75ywBA7ghv+738PPtqYs8l+yDqaCj+F+qs690G3Oq60/afAYDtu8urvLIrwHmVz3+p92ja7gYA0mxLX1P1FGsKdHGcmaMwsRDhYs3Qjos2XHfu3LY33njd9vb6ypSFQ8gc8/Kc1SuVAGwEAVIGN8YAgA5hUUAICcYW4EYq+Sz0nfJrzktF1wPJ3PmN/WptD6+ZTWYTawNeJyBcAOZ8ISrws6fP7OXzE9kp7IT0rKhfhiGg7N+6wHWMbtkJyXWIXMiwZMmJERB/Jy2X/Pxy/yfPJsd78v06yvG2zaOcgRHjkd+LHCD4vHOxuN7P+8H0/s8DAGy0v/Wa/NsOQdp4bMvhhTUIcmlhtlpYv9dRK11A1qnU+n3PqSODVwEA4vjhD8VYy69YExTP/OLUwltlAFmSIveV+XzY400AgJffBlMgBeLsyRIoJMHmGjv4MQAAMAF4TmlDriUhAc5QT53Ekq+Fs1t0ACCbSwtn2hWTSKQ1YBJSzOdejEPMkV0MHjGX074Wbbhdg8sz2SFsztjDADA0lqQDsLIL2JPTsVkbEIHPpM4GAgDU30AdzSgjBBjo9Qb22Wf37etf/4a9++679u1vf9s++eQT67RaYivBzgTIxD/DT0CImYw+SQDARNgA6DP9+te/tjfeeEN/Xzu+ZsPRhXV7XSV1jg6PCiFnfEAABAcjXFLs8hpdmSSYvJA/xZnBACjFvX09e3zqwX+Usnvfhjzgr1X+piMBDADYR8GQ8BLHpPEDk3LH+rsKAODDk/FYAMB4ApsSnwqmNH4c5fkBXqwDADEmtR986y2VALjTQwsur8uVEzhTdFtkafP+1MVEU3/aJJ50CQlMqElSzCfL77Fq0P1hAPAvWAK5BkBkzYLyH6UC3M2ybjJKCsoxzIqyCypHlHauDzUaAPU+KrljoY4HtOgicJlNrVdv2F6nrz6Pw/ORxsODF0ASal7m1mrQo9MnDAwApyqlySYdAG/fAQDAQl7MxgIQAAAYi/Pp3Ea1jtX7B1LZXDbaViMQgQGwqlur27MxNdIN2gCeughg6jnKlagfbWoFUV341c0i/7vYQFD0BIHKJ2DFx/DgP2Xis/srIym6z/xyBUZ2CzYiv/n3CQAIKlpSeUkynQSYBG6F6JdBw/Y2PPSgr3c61jk6kBAghk5Cdino4isK+k6G2uraQ7SM7026F/mmWt0wYvOP+vb4yXHmMEJyBkBW68vrTrMv2wzyPRmZt6DD6/kUyMf3KaiqO6IZwVRk6Hk/hhLRtAAm4rx4TeI2KTsTQXZOY4vvIsjmmKjeY2yhR/J+xPnGo7HubzgxQsKTzoLua7RtFOroAn88HzoGHCfOIa6vCsiwCa1pBAQiTYBPL/ujQ7UCkgBgqykwAAR9PJ3YaDwWABfABaCF7uNqJcSYh7cz7NqIMoCjI20c9+7d804Brab16jX7xT/81B5++pkd9PrWVdcOkwgoZQBtaWysFPxzPmQsEBmUJkG3m9TwywyC7zSO6vNTGX/Wfwr+C2AGdXkcdRDo5BgLNHRLnMhhvu0A0Ny8d8cGhwd2fPOmPXnxQoBIq9OROOjNG9dtcnZqB72W3f/gXTt5dF9sgINuR2VHCwkkdtQqEHHRg6NjOx+NrVFr2viCVoQr1fKHDgzjxmYlRsh0moJ9pw6TLWHBe41+3bq9PQEA+T3kHkdGhWOGAxXOagmkuVhP6EeENoLaJ6r/ubc5Ldab1rQ777FGfMTK7EvOnsnnWu7UlQ64l7k5uLy+NwSbrcwglVmWOBY/vYtIGbhsC/qr897naVnDp3MKIC+Vv/F32Au3W244A5BVEJO5H5v8iKvs73/SANjv3K4Kvh2u0W/npS/LxP5S45uUmnddSQ6WXX5fzXrdvr148VKZd+zc2fmpxpT6WFgBk+nYvve979qtWzc8I9TEUffMkzQ8JLrpAe4mDQASQRuDfz7g6JUHC4lOS/CP7ZWCO5nL1B1gjYqqeezrLR+/fI3Gd3oAl1Gx05rQ16e9FhvDubOHIQR4//4D2fnz03Pb3z90ynhBly5b9/p3rDs8a3+pK4v7Efn4BADAd8JA2OVr5ftfXG/OSoqe5tvmQASw8dkqw68a4MYYxp4d5771+FcsgKvmd9ii6hyp2rv8++Mc2fvZT2ml5hnusTXmU1sMz+Uv79PJZzGTL0OignkApT610koM4XIuxXeUGV8HeXJGYnQn0zngjOMrJQZAzjbL51++p+RzVH5/0gGI0shCIy2BCwT7tFpmrwcAaA96Sl4obSYVcY+dpMWUyjPF1kn+G8nGbquhGKJG22bKXRDWZNwQ3ISQmGWHYwy2rtmAsgth5dRhS6UgSactAQAci+hAnbYYR7SW6DK0mAsAGM2nVmtTRkGciI8LWO5uIR4QGW8YSnfu3LOPP/rEbt26rU5FBPT4igTte4O+av6p/X/w4IHduXPHPv30U/losAFg64ToH++jSxNaAjwvllzSQnD9k5HAUBgD0f2qHIfKOlf8Iu52avMZr0f2P7V0LsAjRXcJBEiCpvI9Umcy+Wzhvck6yT/q97hWNI+6aXxcO4Lzwn6gR7WLAbALwCI2ms9mNh4NVUKBrSf7jwbMYklnv9T9pWBords72cT/4ptvqATAAwwPttACACWVE6ebmeitSZxdtzd9JgxMrlZbLhJ3FAs6vwIhz1iVtNOccuHTt2iKJOcvU6lIszsWeLzb95NMUK6SrYmAL0Sf/Py4dyCQZOVr1mMDJcBAqG++sM6qZt1a3Q66fVvixEKJZSNIDjvggVBg/D8VUSeWgk7KgxBlsKFxN+qi8oD7gdwpUQy1SRnAtj2/GFmzf2Dtg2t2Nl/YxBrW6PVtRr0K9c0jzrEpBM3qLXUH4J9q49MGnG9C+e8ROFY3Wt8g2KQ9A13sA4mK5BuO9+hWn+zklEYGzvf/mnWa3hs+Nqi136OetbRK+i1HxfNlqTnEgmOc08JbiCbs9B7usVPK/X2tQc8ah3s2zwIo3YW0wFggQZnPt4liwYmlUcngFnPMr8mzkusBfLEZA1AgRld5XRT1NCaRec/HpRgr9XfHgOSQgJ9A+EiiHyYgQdlMqZ162yfuv0CPzInR3A6xpWzha05UBHMYJ44fgbM7SX6tjDclAHGu+c/8djqZbf3+58fh+qW4n8YxwBXVbHZ7rmCflJgJNrmUDp0J1Pd+aZ1eV7Xn1P3zk/po6uJH0M/o6wxQRgu7VPJBuyuMP/cdVPT111+3+w/vWw/Rv3ZLQTwCgmcXZ8o8oAH993/9NzYfjqwLFXux1FqdjkbWhbaXeksXziL2UM0qnP43Tar8QYMM2rtYBklrQfczQKhMMV8gnroIeJDLw7N4DQkaKjNhK9s/PLCD42tiDMA8uHnnjj16+sSOD4+sMVvY4WBgL58+sU6jbr/++c/s+uG+9VoNG5+fW7vpTI7heKRuBd5lBMFRAu+5jc8RjSk7bUR9cNhzIcip/Y3mBmCGavCjHR9ZtTIDH85SODBsyjGncqekCOKhq6WHpmiR7Y8NOMiSxduyX5wRxjoIYKXqxG3KgORHqpKbNgXE5fp3NkAAHIxVTuHd9tm493GOfL8AkxDfTGBlHDufL9vYV34NQd/cNDa/o+fWeqd/vu9M7NnP96HKu8ts7Rc5TNjdXTmY3ceN/XWXndx1hKCXbnuPr5O0RjacJmWUMRecFeiAffxjTU1nE/vjP/5Btm59TbtdvtxFqDwXB5nJnG+iqquDdtPBBOwd5VXU/edrOLLn64FTOmOymGISpf1DT+cege/fOM/u7LudBFTFdzk/u7BWvaXAnwdACIE/gQP+gVocpjKsaqC/Pt7+nVV+BWPoFOKSYRdrXPeF8s62s8+0D2f7Z8yHfE0H8Bn7eSQoYrziewI0COc/bFi575clCFX7Vg3Y45xy25QHxBKg2zFBN9m0ePumVXMVYFAdd/xaMpi2mtt+v2ufffSh9Zo16zZqNmg1VT6L4B1MTYI99kMXoHPD02m1XaUsGFTJJ8KvZV+A+RFlbXzAgerEwCMpR/Iy+WtFgkTxjTPPglruxwvhtzRiqSVecY9dDThZ5kSql2yZsxah01POSPtifEa6MHkNecQuSRI7bojKB1EEU6Gd/rFUSEDOp1Orzye2V1uqOwAPfCPFKBIR9KRDwRBJAx9+ZfYVfr5F0m59T5EWACwGhMlXZhfLhY1gZBDXKflLAJRAjNSWzocgdTkSk3Si9nxB4QcEEIV/Qut5tx3hL0QSibHmdxJSOlq6v1U/evO6LWfZzvmY2nzq+itrIEZBn8+AzqI8Xe+HjdKWD+LCosRkziahXBy7FeVG0bkiaPgCSvAlGLsrNrEAL/OW4/4cNnzkAtCTSRFbA7zyoIxyexeZdIXff+d1AQBhoDkxAqylhBxSNi8Cf+0riSmQ0NPyhpSBQG7sCa5jgeBMhrpzAQAsy8W7dpNT14ASAIhNrcz2FDe/iOh8mbgpT0Y9IV1stC6u5ItF51Ff2XQxtVaHm9UWpYZ6m/psbl2r26DRtGvdHjuoLWZTR5sIkBv0yPRvAABQEJlH0G5RfFlD4wbtIWtG8A9SjhCgygXUw8xeEuD39qx1cGyni5VNoNR2ezbjGI26DVE6bzTtk08fWK3essWKuiICJMbE2xHGIw/+/TrLDFn+Hj2fan5zwKZEAnxZuCpoopln9UFO/UfbIEjLZdCr+x1GJfs9vqcMCHLRx6BPOYW6AACo6xNQMS/q8ByYWlmbFmJH+zZTPUpAsSKKiTnAz7UNMukdhKa2/CUBXJsfXEdsupHhXFsrOPLdjqPAGQU/f29Q9nMjFt+mhc/6yI1zFvwrt5JYEPwk2y/cqgAA2BQzBzEPNFOwH1lExjyYCsXVwiZhk8yOF+cpAIBNJlHoNBuyaMnnGfOCBbBeF5cDJnwmav11DhkdD0eOzTzPIsQ5KuvbbEr5VRTAGYgm+iTeUlD10Uuzbrtvo4uRKKC0wfNNw4NOHFLa7L08ObG9gz3V3MMaIOiGtna4t2e18cR+/vc/sdnF0FA7oN1OBwBkDrXWa9AKQCfNFwoS0QpAkHJBAB/trVLwGuUL0cM97WAOzGS2NtYnc0eZ5kR/B/QjOOQacXi+8c13VOZycO3ILsZjOz07s8H+nnVxzCdTO3/2zG7fuGn/7s/+rf3J9//IXj59avPJWOj6i6fPPIucvhvHaTx1AIXsX6PWEpDn9yXZ8OQlOJnCQVwJPupfqlcneYJUE7icWDnOgijo65WSlNwuFfMoZUDDdFaDfz4T63fTRq4ln0RkI7iO95X72e7grnrcqsOb26x8/sZ6zwPAbc5yfi65cy/nEgApCSJuAgA+n0O9xZD9Iz795QLwtaYLX+gsv+z3l8HyF/r6S9nx6lGuun+7AqyrzyjP6KT1WwEAYAEcHh2qO8C/+Tf/lZetEEDMZ8rEUSaw+1F22bh0LXJeXdgZ0BUhLn7GNbE2qhnwdUeevSch9o6gXoK0CMRoRSpHOmvBR2bx6OCa1RaAtVPRhQn8+Rn7VjDQrh7H7e+IayiCwywQYTwAz3NbkCc31jLP6Svi9RhL3rMNAAi7ETawmtUPdlLhT1TRzGBWVrL8eRB1VRvKzzs/r5rv6yNNPNAUU0U6XM2aPXl03+qLqbpyDRD/xWdWFyK6wyxtRpCLeHeaKbTmjRJFJTAB5lMHM2eOIjTu7qEo9ynxxXkK7E7F9viTYX95XwAFYZsDAIgh1l7gDauL1t/RHljYUCiziFnu7OAAAOgIgA8yhX2aiXj7tut95QtfPYF5OW90KYFe4pSJ9eYj66bSab+m0E5zdpsCxdy/rAC27sWVAECEUm5X0zVy/rW6jZZLO1vMbUgSRr0KYTDgk3riqIy5yoCEJA0dAJ4+fWqvvfaaaP/8RAsA/0w6QM1m0d0nAIAoUcpL+GL/DV9UvslO+GrdZ728ysvS9jIL73FmNSsfCZ78NcrQm42uzSbefSwSI8GgBQAQgFi4VZ50dXDE41Hw210AQBm/ENOUbEUHANC3OrPhxbkAAL4/kuu8Ln22QHwuXbxfZw0AIBzRuIma5Cno58CAAWoRmGgOTvWIHokRYP62AIC85VGVAZBuTpZx9uuLKb4dAADFCXVlLlxgRIM6XLKMtKRq2gp6M3SyxdJ6VlcZwBHUDeg41N8IAFh9LgCgoRZfTNSU/U8AQAtD1GjavFaz08nUVp2+NfaObFRr2JTevK22hE8AAAhaAgBQ4K+6fwcA2HxzAKB6n/NFUxiVyEauCTtm2ZACHnQKflD8ykx1ei8/xIAtLVbubodhiVsUG1oeRPtz5VkXAWLqta4NEqpLop7LaRZrwaw96FvrcF91+DJ8c0eKFSQnYy8gxvmH+oyYDKmtVgAA+ZhdFQDEucvxB9iRGmnWxi5T2uc9YcCqwIxvIJSMbEihpUHkjGVYkiPlLIiUPSyC6bK+SdeRZ5il+KwakcsiPZ4E8naVCSTKwRK+i2C7ymDI55AbQ2ehVMctnJrcCcoDKF6Xg0ZN/dRbKanjABmrROmkdR+O33Q+E2UfW5TTMUXvW5ho+lyDi7nA2kBp3xF8gIPxdGx7hwc6VzoCSEOAetV2x7rLlX3w81/a6ORUzB+12lHd/tJb4C1mac4kGikeg0ufOASmtp0e2K/NjbSLh0hWBP/BFimcZDXO9RrZABpENkvAA50Pvvb1t93xAZzo05ZvZv3Bnr148tQOaTGzWtnf/ehv7atvvG4nz56KEYA2wYvnz3w9JPDHx2Iqur9kerT75PbTbQnv92vxu+1BvwMA60EwAPEiZVjKOkrfnPzDkUHbZJdic8oz/3nAzWdKhlnKrGR0RwcAEva3AXB4Fef1Mqi1fqZ55jMP0OP3qwCAGIvcDsf4yj7IsS0dt88LYFx2an67z1zl0F/lgF11Nrvoj1d9VuZuN77zCocoEwuv8ObLblSFku4muEw+XEXBvmqO7n49b4e8HQDoD/piQ9Ea8Pd+79v24sVzAaVS6V+QLdo+iG5jfX7GtRXnVCODSmlkQ858UHvzOZzP/8vji38RfqOPmcRdswdrHEc66L/z+VKBPvXCQPzz0cyeP32h3uGh/RI6M1fN3Ve53xFkVwEAnWskHTLgPfaACBxzwKP0md2+qoQglffF+/JEQtiJvHQqt4lV27Q+binDl/yE/LV8fkaHpW1jcdX8rH7u8425Z9rZ7ylZWcwnNjw/sfHpiR31uwIA0OgRAICIdgLE8fdIwPFoU/ZXnERqYR4ivCmZ6W3JnTUZgIezxgIASHtICN6m8lr3YcqOSUqMah2UIbXq/B0pzxJX6wAA71GhLeyVXmoJ2KboGC8jlQMUiZ91AAChZWfGlkw4sQAQvFtMrHZxYh21fXOtJmlaEVgmcVj57/nyzpdXcj0LACBvae2L0YXaYR6uzM7nczsHAABERKCRxIArHWwM/jkEtgMbwj32ElNX8HeQzpkYsDTCv/fOJJ5MiBbC1TmY78NX7T9Xz8cSuCiHKWX9s8nt/rrbdn2/OpfjOzeVmOOcYRxR80/5rFqQNlt6TyILeYk9DlYkXJKe0i4AYP38ozg0EjboXb1QCYAn2dYBAP29pUtRwRCjBCCu0wfa/0W9v8S6Jqg00xmA8hVvieUGjkA6VOB/SwCAMv/h7Hk/w3xTjRMvBsYLaIrz3sYAKAEAP8+ohWt2oBd7X25o/lD2O9S2kt+aLewAZXECTvWnXjoAUPdafx5XMQDQCeCYAABNKK4qDVio7on+5dT4j6jBpf6/t2fzdk8AwIJFkeqUAAC4KDJuAAAgAElEQVSYTB9/cl+dAubLuq3oJcl9Siqom4x/sUlt3elAsLxuxxdVyZDQxi0VTTL85T0p74WDA3RByHPoMZmKjS83Kul6ygCjrL3dtMj5LgJ5XsNgRKZUDAAofoO+dQ4PXHthASo6t+XMNQkICJWJTeUAAauqzrYoZ0gCl2l88nMoArSUAc+D4whSpOKZ1W5F5r8AMURD9DaA63M4GRIpM+9WAeW6IsgIRwBlUddGcOpVOMFB4yrOL2sfll9bAfWoRCVAnnKSREDC94WTUQ2UwiCCZBcM1UzDIM6Bz3EM7k2wCUT/pyeurj9axnh5B+cW7fVQ99c1ZjFqHiBiTLFLgz516DXVgPF9yvxL22Bs/b2Bgn6YABIQRLgPCinOxXJlnfnCPnvvA3v+4KEtERRkQ/KGptKZgCkQbYgQAPEsQiPNS9ahdwaQ45cJ34k3k+yYxj6b+8ECUOaCTnJiqjiTguOowwBj32raN771TekdkP1/8OiR3bh1UyUSXBOFD+3F0j781buKhPudjp29fGE3jo5sfHFuo+GFMlSch4MoUwEA4CSwK9ikgmkT89Oz/aVYYQ4EYDdxgrh/YmHoZ4jFrl9vPgdzOxTPF5kylRdknTXSNIyxi3WXr6m13xGQTfarus5exXldu0eVDV/2J4kA5t+Zm9NNNiN/fVMGNJ/D1LbG+OQBwlaT/Tt+4SoH6ioH7KrT/ecOAGyaC/mcyPeNTWNx1Rzd/fq6dsV6CYBmVaKkzu34+jV7+PCB/cEffE9K2r6HLq2BU7IVAHBgN+jtYRfKdebl2J1OS8E/Nj1njFXXxuU9PvXO5vsToLqe0HNlcWjA1P6SRcT+Ui/89Okzazfbdv8Tav0vFPxzTdFulHGPPeeqObjr9WAR5GuzCAI2ZCBL37W0h1VQgO8LAPxSG9wELMRxgoIen+Fn+D+byjJyWxs2PQ+Y4jhhg0IkbdsYXDU/q5+7yl6sv98DcrLZiEeOhme2Wszs5eNHdjQIAIBAl5aALrqrvbhRAgAtlTCU6yD6vXtZK34jOhSOrkftdWTxda5JY9yZz07zl81ONdxKSqTXCtZysa+z/3sXH41xwSLwqxQLIJXU6uwRQe52rNvv6SdC1sisFUh7Om7OAFCnpUC5i0y7H79BcuLipbVW7vNGQkdp0OS/ewIvzqfMNkfIrjiPc0xZ78J/10fE8bVVvSGxxvP5TAyACe3P8dXQM+Nko1tN1u7Y54GvX2ryEfV7+PChOgFQ6398fF3Pe6DsDIAI+gMA2MbgydfYl9t/EugYRic3hVGWlAG8xTgGq1nl3IAALmbcVfDfF6vFO9t5kiUAALIrEWMXpdTEuzsMUPj+pf0B6AlhypmdnDyz2XRSMBCCAeDr3MuBN9t3B75rP/jWm0W+sXSGXAxQlBpqRSfQb2ea4FxQGMDfLgDg6tK5AZMY1CUAwJdWUdtQRAd+vqmKpghKtSH5VpgYAC5E6DWsNWt121Zv+oCS5e+22nbQ6yn4n19c2KCOLgDZew4CJbcEAZQJxIHfUQIAAwAAACmDDt/JuUPfUYDRpNupTVY11f0vu31b9fZtRhsb6Duo1CJ4Rn0HAMCn9225ImtE0IEWADQSiRCUi3wDDWzT/CoWaKIPeDDp2XNNjAicszZFBe4pMRYPYtUtokLD0fxIb9bEzbIiyoCmTKIHkWXLjU1BQwRV0SYssuocl76qnf09F15ExRywijpyaO31hupw8g0ppoqMvAAPYkLPgm5z5Mu5HuhvmSHl3iBQp7ryVqvoQx9zWCBFBgCsnUu6TwIAMgNdvVchIMjzEUwI2GCuq74xNWyNjES2XnRcLYsSRCsCq6CGBXJd0WbYlPGIcyuC+wR+BLgSwIG+NuscwCYa4oK8h3vp9C9HTkMfoHA01W8ecR5nIUQ5QKj3xyatz3Y62kiYF/t7+7rnMAW4qfSj5t6gMwCo4O13VtIV6A8GtpxMbbCq2/NP79sn739g84uh7bXaCqylXEI9F1kugApKNRTkew1hmR3AbpVK9cV8SVn8MOAR5P7/7L35kyTZcSbmeUSedfXdc2EGA4CLQwJWIAGKxxpp3DVqTWYy2f61lEm/iybRCKwZL5DEgjhm0D3T011H3pmRGbLvc/cIj1eRldVdAAbQTg0aVZWVGceL9/y5f/755wQCrGSAtYv5jtcMYUGsGfa7RVvF3Y7gxde/9U158fIzuf/wIWn7GDeUNEB86oN335Mf/vVfyxoU2aOxPP/4Y/nG7/2ePP/oI9ksF3xtMZvzsZFqbr2J8R3Hx7NA94f4vDBVgNg7VVLnchX0a3cA/UfHKIholkG9z8Xw3c/hzBAvY3H2kq8/n0PR4Y7Bd2SU8NrKtrDVyvFj+bO4YX+99qfU4U0zgBEwSN/b5CynmdPUxmkbwUNUxde5g1/tew859HdzwH73SwAiAyQ6prd9CocCrEPjX1G4LeAsSwD0CtyHgr+DLgAoj/qLv/gLY51AX+Z6titeuwIAWlPqYrIegMJ/Oj6F4r+27IyUdJ/ncS3uAwDUQa2yquaC0ArjXKenKvwFkAHXMJvN2V7rJz/5qVy+ulSlVNfVsBIrD+YOje9tnlPTvuZrtocsX0MnHrf35f5lGi/xuqJzn16n240UAMC5IiMgfq5prrgNjH9zO03/bU8XpLjX32aM/D2H5mv9WJpoxD47HA8JAIBV/urT53KUdckAyOB776D1gzkC31tkiwSc+TldZlRtrts8KDOtIkwQMNtv7W0dBNA9HJl5OPDGDg2lWDyGaQHos1aAwDPVeI1MaBO+Uzaa7qnuW2tCRrP/GmBr0g8+C1g5GUQ42Uo3chgqPIDnMBan++aaS9D3Y1xa65m0txuyX5Gk7CBph38M3Y09YIOOTDN95TLoBDvZxs5AAFxKuRoZxMIh6MoK9P/1WmYA1rKu5GzHbGXNjMc8ieht9SpmHsXKLZmk3ZrQfQSJLWcAHAYAon8Q98u77T8ap6TjX0XkMRltjJqacdwKJMAGwz7FWHs9tFsFgwHiwFhbAAdgH7RMRH0/baOs8+QmfSM9kduRyCjyGGi9WspkcsEuXDieK/77HHwtAKCKGy1YMACAG8AaCtEbTnBX0fRJ7oa7avkSBK8wSQ9qAGhtjgpNXQcA4oSvG0ljCUDZSofqBgCAZGsCAEi5YWCwIZIiQXXvFh1w1NYcj0dy//hUWuuNzF9dCORlskIkw8OjGF4FAuCMAADYJvEGDQAIeYCSO+xnNGQ5Wp2YwB7cvy1Qsq3IpjuQ7uk9ybt9WYAWbPRyBDCgmoMBkO8QGOG6IT7XlnWOGr79GFIMQKKRLh3ZcjK6GrNSwmF4sLiguu3CJiTBENVSVIn1VYb0pZtEBADiZuJgAMfLKTFem+W11D4PzDFmVtQmudPmSLkZDKVvgioIhtEWDwAAniOYDZ79LIPeILdnMg3a5i0a4ISC6MYmBiS+KFGewV7uYaE6ta8McJKawWi8omNRPsFA0fLXEMTiizVDod0e6d1O43LWjC0FbvwW1F+bHYZK02iEOuuUwdAUQEXHjn1k2ZVifwkAAn/UhkLJVdH0gmAAlKIRuON4LrSH1/F3ryMFZd2zOFTIBRsl6cNLbQ+jp6JNJxktQOJNnBDr+ujkWHqDHjdfiOEh6EJ5AUTyTnpDWZ5fyr/96J9ldTWR42yg6x1zLl9LO+sQAIBav7Z8ROmOC5eqzfGgNgYDXmYS15/O+apVKqUrNrkM0U1gs6Gj0IOS9WbNnf/Bo0dyeu+M3QuuphOeB5kSZLvADrh48Zn8/F9/LO88eSK/+NnP5IMvvSdX5+cyn1zJAC17iFCrkBaOj+fVQbkEWueRyraj0KGu5boN88BCkfkKAIAj5XuFBwflekjmOp6lZ6n8+L4+ynlk5YL7gnzPKMa/x5/rbXfqQF5ca7dxYpuChehA3xT8+2adnidmgH2eRJtCLYvf4q9DDv3dHLDffQAgBr0pAIDfDwWgh/5+aPyvBYC1mgh1ChFgwbaenp7IdDahrsq3v/1ttom6sQ0h+2ub/o7tO0wIbVT5HoKr9x/eK1t1+rXGwDYGm43TvCwBsI3LHAffBuFYI9sPBoDvl9g3fvSjf+alow0iRGC9VM3Bieg432V5+fr3dZwCPj7/o02KPgDG3dd9PJa/P63jjz5wZDwy4LNSvVgGF326eJ/xWaRzyM+B759nCYAmMTRTCR88z1fS7bTk6tVn0t5sqAMARh5aAhIAQBkA9+EKAEBKTaPPyG1Pqf7KXIOwuesCeFnbwlpn1mMPK3a2wFXHXcEST1pw/7KOBNQBsOy/zxP3i003ngCAsgA70kXru9GIXQEo9N2QQCufpbW91Weo/pq7qG0wiVu5FJuV5Ku1tDa5dKCN1YI0nQEAFAU0yjr8PoIAzmCG5pHFXNbNKvUVEcS2uz1ZFYVMViuZAvxH+UIPpciFFGg1V8YflV6IXz+6coAajzULnw+lPOr7LQgauj7UvhIAT3qlc9vnNBjCb/4FBm8FAMQE577zaVtsZXx2Ols5PulIv49kIyLFjuTUJAI7G8lHZP+rThEM/j0xyu4DVfntvntwG4D7xbp3uwa7spij9n9BP8/nR4wFNcQ6wAD47tfeKyqD4IPprVKUDgoNAG0LqGIH7uxQ195EyN4MAEAWaY8IoKHXPtnrDmo1XFUf930AgNZa638KAGBT0zrhLjODoASz3yiChdFYHp7dk9ZmK7OX59JG7QpqjYDeYeFQiVS1ALgYc6BgUWG9LOZlFhEMAAiKgWkHAAA9Mrboc4qaZ7QaQ/1z1perzVbWnb707z+STbcns3zLNncIMOG8d3p9igCCMrQFttfpUc0bgET8isa9fE5JBrjarKx+JwhRefcCFdGzumd6rEr1LUfZy0VMDCUNbP2a6obVqzXCM29rttcndikoZ9eM5xLVsjEfESBhMQwGQ+kNh2qIIfyS57JervgdgT2Cwehse121B8bMrpOicxMJpy46WRtT1GcRvNK7dWcnbvj7FnbpLFpP4bh/qalXXKIMopzyb0rp+DOAjqzdrdG4KyDBUGI3Og1ABMYj62n9Fc5zPcPjlCWbB2EeaTCrPW4ralP1Ph8DtCeB84ag1ftVYzPAa9gMxoNBySiqMkv1HvJmcMgc4RiX9fZCwOfoaMxHMJ1MOU+RJcf1QfgKgfLx8RH9A2y82PDx8zE2o8tLUvm7RSE/+ccfyeyzcxmB4bTOZYjafmRnAWBC9LODVp+2zgPYRxXlOH/DA48BQLouOV8AoGzWcjw+ksV6TWV+1PhDpA9Zgve+9CU6Dk/fekuePfslnaTRYEj7dXFxLv/0d38v7zx6LB/97OfylQ8+kNl0Ii+eP5N7Z6eyArgCFgR0DNZrtseCqe5CM2CAlo+g68Ic5RRDrSv5q5CSd5nwnwkAe7tYc0R0U9KbbgpmIhDWFAx4h5joQKdrJgZW195nbVjj+Q+t56Y1mV67/x4D+PR5ukOf2rq9zkMsEbFsk8KHzWN3mwByn335Tb1+1xr83/USgF9lAH/XZ8Z5nwAAsBVwFj2RAlv47Pkz+f73vy+np8e0AXsTCNbu0x1Pz0Zjv1DRv7EMx4OyU5PPVw9qXUMm+m6pP6D+e0hDGvFYN27dBJExdAAZNvunP/0p9//Vci39DMWa6j84QIBPOZjtwfKbji3936Av4jbMbQy6FMX784DFQQDf0yJ4yL3bjhlLDEofyP6O9+A4acAfwYgmWxdfa/Kboz39PEUA8dwAKANIWq4W1JIApXo1m8j84kJOhn0ZQyuI4tnKUIVmFySwtkwYtlXE+ZoRUS/V7SozsNYdQDtIGcsNZYLrFTt7xXnpZQQKkOgzwLkIIhhVXf0b+N+qO4bkjD9TZ5cq4xTZYNs32f5PWxmC3Tc8OhJIWzcDAPqq73fVHlPVoQMQ6XUL2W1W1C5DzJLtCiYwoGMGNoAyJ1SrieyJWMJcQMQbiU0AA7ETQLVawPjrZH0BBwhi5egCsEXchH+7rbRQ2lkCnT7mVVCuyQNlearWA1p1qg6As2FuEgGM6zfutz4umsB70686AKDWxnwZm1N4zlxvZMxqWTHo/lpqtJXhKJcMlAuBngc+i3gG5a0AN4BRYm5YDhVG2AJy73jWKbu4NN8DErCuo+R2GOMAH3pydaki8GY/tYOTJgn1n99QU3yj86L177/yLgGAyvg4A0CHg8Z8C9ouAADNyGHwaeDaoG7o5H5zAKAumkO779nMcmKlGapqsPYDAPoeZpCso4Aq1oLKVgEACK4ZmEiLPRmHg6E8OLsnnW0h8/ML2VxN2B4M7UhQ7QOHmU3xrDVWO0fmvBkAwAD3exn7cMOA9WDgUMe0QWudtvatXS6k0x/K5SqXJVraPHgim6xPwQ0AAKgHhmhXtz+QnwMA2IHOCwCgT1ERdC/Qa6kDKdc22lgL5LXanCwAVhX8IApHhX3UXFlBBeeJ9Qg1YT5nArCWGQvE9++aQJe+GLMBfLYBqOWCtoCibKVnvVnVY9GNEgCAOjctVU9FsJTnzJbiHyjLOBZLAAAAAAk1kTltEIC2MWagMVutx3wcs7hpphtoDDqiQaaJxkYAVBet6oy6jmt2mnQTIOMbk4Mp7gD5Mi3ZEy4oyDr7FuvCec3sj14QmOujBZ63FAlABsANBzqCL6V+lYsWirbci33Y8femQLzagKoMNu6dPWK9cCSIIbo9AQAAwSYE+6Bw4twOAFxeXMg9toPRzH90HDFvHDDw8fJr0A1WrSq6bIACBbAHLYFgMDGHsdEcHR8x44UuGj//+c9liXXXy+TBw4fy/pc/kOliLj205RkM5Kf/9M9y8exTydY72c4Xctwf0laDao/SAck60mIPbRV/LKex1XVVRjdmIurU7qZgAQAAEHEAAGtoI4xGstrkBLa+8tWvynA0lIuLC2bZ4HCvFnOZT6fyj//w92wDOL+cyMl4TME/1ILhZyDDaP+HNaBUO2xcADx7bCcKwEZpafibtg6DgwNEGnO3yvqrzgstgVWbuMNY3UudyubAjwf+5VyP4pTBTmx3up9cd3R0nrmz2wQC+HWlTmx8b8zY7XMT9gX/vhbi3I/3E/eqdI7Gc0WH3a/HbQQJoAFYi5/7AgA47NjdFYBQ23szAHz4KsxpbHiOEUBqOs4hAOHQ36/tWwkAoOesqKxoM4ruJthD//hP/kjaWtvYfItWThABAA1ydhRnRV3vZruuiYNi3btD745+umb8ZOpH1u0lLWtwEuB3Yh/A18cffSzPfvmM+zy+4ITvcld9170R5051O277/Pa9z4GF1MZzfSLIMmDP3xeTZC5kFnUUPJDxPc8DxxQAcNsdxx/XGMsD0vmVAgJN+5KfT8f/5gDq0PxLx6wJkNhrdwkA7AgmXU0uuL8V8K83a3n1yXM5HQ6owYXW3GgFyHZzLS3BVS1e1dBxAKDyeW3W27PR8dZx00yzxi/8hySRrZnSb7MOaD7W7l96V7QS5IG+Dkp3UR5A/zJ2yzLL4rlULgIWANNnhi80PD6WrYnsxTHiMwtrMvVHfd9BByaQ+aCbUKw31CoDANDNd/wZwTmYjBUAoNl/MCi4xAwAILG3EQAAK2NL9vG6aMn5fE4RwG2WUQQQrNwBfG9LCuseboQM80Wjv9CUZ8NnmtoAuh4AfNN9c+w2GfRD8xcaXtH6WfRbzqmSoWMdJVjrPxjwX6+HyXdJJkCxQ7cJMFkQj6BtKUq3tcsDukVpx3aUblf2mOvvRgRc5xN8P8Yw1uIR9wRRV4ChCpop+Anf1wEABa345PfYdwMAfv/3Pijc4XfjjRMgiMLDhwEDSqGIK1pHadsYdWSQw3KRg9hir1LEZolO2TEg6l3ozblx84dcf2DV5hCdRLynpCvboHhuWoPR6nO4zpxOJpAsVbImLtPRY0BhFuJYCCpGR0dydHQsqCtqYeLnxgLYbCQrChlkEP+C45yzdghTJ0M2Hu3ASiqnriQ+AIrT5XzmqG0CgMC22vgsV8pOxgjyC5HzxUb6Zw/lCknH41OZAFnu92Sz28lqvZHZciWrzU7aWV86vREkBWUDCviNIj7NbQDdgPA7AiZ0N7CMFBgKVvDEGnPW/1ng7yyAEhCAASbAUqGt+xZrpIpGBx2UqDKA9NpxDpL+A+3bF2gZ+DmFXVry+MlTlqfgCpARX8znvF4GPxCutC+e050NQ+J8w02BgDjX/FqbDAnm2gBBbThHDGSiA98EBOg14xr1CNRjieUP9ruixnX6OIN7bChrqEg0u3B4DxgUdIq62u/ZW+5pXX2H7JLoJKT3md5/7e989m2Zzmfy5MkT+eijj+T9999nsA2aKbL+cBSRvUHfVwSycBohAoO/A72dTycM2LFeHEDxzg1ez+9/w2ZdA5R2via17SOcCdio+WzGcy5XyzL7BSYA5upmi+x6T95+5x156/335OOrc3nw6KFspwv52Y/+Va6evWAL0D5qBAvR9pMocSDoojYO58K1YQyRtU/nfxyjGoKttr/6ahUynU1ZojBHl4M8l7OHj+RyMpX3P/xQ7j98QOcX93JyciwvP/1UvvLhB/J//tVfydNHj+T85UuqIK+XSzIJ3KZgDWfdDtVofSNF8N/hZuSyEdoGotdDhiInQwB9ed1RdXuq4K7r/FSZFb8J2A5vD+gMkspBURvv2TAfl1hL6SUC+wCAeKzouFaDeBcK4HXXNK5T7oPl/tLsxh5yMPB5D0r8eDGjeCgDXjm1dSHWavzrvamjLWu6ttRBjwFE0/sP3d9dA/BD99886rUldOgtB/7+qwMA7nghjR8/NP7XPpQAAOnzjokaGKPv/+Hvkw2JNQqQ9uHDB7Tb9PE62rbZs9Sa0e/QpiOA4TYKx8b3r+Dh+3mdmt/s36FGe6OCsCLayxr05Ux/h695fHTE+v9nv3zO64MFYlIHvuMGtkfFkPd9xf0i7mVxXd32ucWx9J8PUZBvGxBrkGp+QABEbwNg3vb691iwu338Dp9WBgCywwCltT0l3Rz0mp9cyuzVK3l67x4Zesi1S5FLu4skUEvWu5xJSZR/oBu7j1/1jP21pgus5gtKBDHP3W4qSLCltpUDMGCgeN065qTHQMjk48pMiVtyZLuRIXeWdAdlhKrxRM0BJHKQcW9rxyOUsLYHA7Io3VdM52XlDzbM8RY6A62lCy0zgF8oh0ZHseWKsQuYE4B3IFJHweViK7lo7KLCxR0pkFEkAGCgQK0EVktEUAKw3O3kEr4VrrXfYxtACAvj2biOgI70dR+hfP0NcNZD6yeKHO6binFd1d+j7ZFLjSwjOrPM2ZidmA/a1m/IZ5Z1s3KuiSyl051J1gVLBN1SEOh3pNWGuHLX9NoQG6oGAAWkSy0QLa0cmK1L134F2qr/xGDeEreYf7P5VBazmZY+lXZDBe4rH6ZiAPj8qhIQxhb43tc/LPzAbr9hhPkYrW2G1oJvZblYVJPfULUObnYPA4CfNwCAU6Ma65Iuc+gB6zXVa4x9sTIA2nmQpxPPs9FxwwEAALEbKIEj+686ABpwgAKOBY9sOgAAKDnCqHcg3JcXMnv5SlrrNVHIfqfNGiWilJTvA+EDPNqqhZdTZH0pIMDGFgncASUEWk2k4AE7DjDj3ZHL1Vbax2dytWtJdnqPJQC7bleWyGpvd7Lc5LLOCylQ7wYAoN2jwRE8/xuM8L6NjhPCrgGBvtNxCADgiKRKackDTY8ZNc26qrgQvhgA7Tl/adR8LgWmAD7CvztNv3pgOu9sYZL+YsIktUVi9Kqzew/IkGAQjHFaLFQEEO0CAwDA85X8HmVs3AYAaNw+gpFERjWlcPm94bsHOPG1cpMygEjtZrgeu3fP4EdGgF8PwQLWkIOtUUcxqzojzeZToDDLOKZc6xaUkV6IEoSgvbAPANBLrDYhbriY/wCwjBKKQBX0e2T4gZCSpdHrCVgALgSIbDeAALwPxrvLwF2zwK7mixIO/A4QB46mj53bKafhgbkyvbjgOgKIAEE6fieLRYN19pUF8MZ1hvm6pdP66PFjuf/OW1KcjmW2Xkm2FVldTOSTn/5C8ulC+q2OrKxOjZoYGCPcMcYLzBnW7qEcp+oZG4NHf05lgNXQ7ZE1fQAVUYZRFPIKGgT378vldCoffvVr0oNi8GCgYzefyztvPZX/6//4K/m9D7/MWn9oXADwgvYFgUavUDDU2MUVVfBIgTaK+jiNvy2yXE0V0GTWw2mMvqe4U2qbum1iKrJU1SIyEPCMijnn/szSAN8Dff/uznxcH3Gu+VppDv73ORs3GMRb2Mo4z++awcXnHaxWM1oXE91vPc1taijdibcQs40+buk6LW1GQwrmCwDg/88AQCou6SBSCVnL+x+8K0+fPrHseUdmsykDfJQNoFMSwD2fs7CBaB0I2w3bQj+Be0c1V9038zmYrp90f/H6YByBtn4n3D+wZk5OTuWjX/xCJlcTuby41F7XKNkycV840Hq8/QDAPv/nTQCA1EZxfz9Qg3zYv73uPcUxOvT5N7N08VP7x+7ux775CO6zqY9XkOHIPazYyWo6kdn5K3lwdESleTQMBgCAcjWwpuGBww/I2pDsrUoVoz0kq22PRpVfGRJ3cc76XPf9EAAV5igyvzgW9XSsIxUuBG5yi53RtFQE/gXuw5ShbM/VrL+3T8d8xfoBy693NGa77whcpKOmM+T6cyKtX5A8aZH23wJDdLWhflkL7SWR/AFEgcQzk2batpOsM4AehE4gFeglAMqyrb7QRSFnFnu128rlciULAG+9TDZdbbEM+O06AOBHCMd6Q6T30Pw/BABE2rw/57iOaf0tuFa9c2VDAvDB84LvRdp/V9v6cW1aIL4rljLor6XbBfsIz5/wpLTaGecFwkotDwGQoj+rn2/C50ifWwlAEwBQRXbGlIL/iq5xYIHC74P+Als5O3B4HQCA3+uxWn2eGwDwnQ/fLRRhUApoiWwabZQODFt15IfBKuMAACAASURBVLJercq+5jqIrNAyh5KvlHOndIZDgsYBAHfkceyKAlZvaVM50FbrE8Wz+BAs71mq1DcDALgmIF9gOqHeuYMUvonbENnOtYYZNBdkc0EpZ60HhMB2hUw/e0VUrZNvpNcmE5hsAjQkYWBvAEAZpFhW3Jcs6fRSaAtAnJent1aECHJAX+6B8l/IujuUWbsr2ck9mRciSwb+G9khUAO4ByVT6UoHapOdvkDeg3SoW9jwdCEx4CKyCvVSDZxUxbTqBODylWV46e0+nBEAlJ4ihPqVIm0xGVHOh0BBd4e1/LwHmUHJnhQcP35yn1hQo5NTAgAMJMCWmC+0fSEAAGwo1iImDf7d0KEUI35dX4jXNzFdL05RrkRcmgLAa8Y80vRhEtIuF1FQL2QFYls5D+I5vlsNnOurz56HjRc2G+hceDBWOmXedaME+66L+aUBRmnabaNoA0TrdNiCD8GqgwDYJHneLCMAoOqvXRpUZxzh8kZ9o+2bFgKCeJYkWO3dq5cvy7lVBajWl3pXyNFgQPVbHhMOobdYsoCUtCj7D7sgA8mWyNHxsQwfnEn74Zkc3b8nu+VaisVajjp9Of/khXz8818wyKeNMvII1jA3PFhzaxkEgUDY/dSxTTem2loo53Mhi/WS2gLZYCCXs7kc338gnX5f/t03vsmNGk4xxu+dp0/lb/76/5bJ+Ss6SLhvKPxzfWDsAKZQKFEdcjAUPPvGTYLOkCL6TuuHbbyanl/jj0Qan+8NvlbpNATdg9T5T+0AabomHOYgowNvOLbTKdM12LQOrzsDdwcASpCyJoJ43ZZdtwL6Svrcm97ntiKCH2WAdIB+TqAtKa3aFyA02Z99gU5qq/fdy6H7+4IBsG9m/GpePzT+jWeh3a+yydV7UhYJNGDa8uUvv88yLQT3aLWngnvIZubMziLwxu+j0ZDggGbsASSDSdncxed2AIDO7VjCA1YYPgtWH0CIn/7k36g9hWyv7+tOy6UtvyH4d1u0bwxx7kMZ9tTmpMc6NP8PBTDXfKbEzz3EQLr7LLuF83j3k+ydphRstiQPkxEUn97JBgw+lA0iMZd1pA9HFcErQABqAGgL5HahgrzRzkWbfkDeqcF+e3tlXSveqg4gAM6B5+ElqB7ktcFCwD6MAA3ltF4CikRU2YnKdSo0UUVWGMA0+B6ljddVG9fDTfObPq2V8LDTGFTneVEbkfVGJF9LhywAdMUi30J1FAz0oM1nUKqlCVoG4BlkjbE0OdplLHK1XMoUDAckLEwAW3UGGne9EA7etE/fTAs4tH4OAQDuX6TBv++p1bzx/VwBxqzXZ8Dfp1ZSp2RMYEwqEH8t/d5GOugF73bIhB4xbmBuZxmErwECwNdREABgAVtJo11gGXPX2T9emqZ4g9pZ/IwuLmBooZRLE+BV4iyWs+l9aeIrAgAVI8pivW++95QAAC6mRq8NK4d06nxLxCEOKG8IivRENDBxLPCo1SJXjtJ1AMBqmvk5z0ylBqne55kPMtBMMKmrr+sMAOwa+A+OcdZDsGIDCqe725X1CiKAA9bewgnnYgZVYwf1/5asLq9kN1+IrJbSY89H0PhV21PpSnUREi7YaiBMiVuz/mz9Z0AABQIRXIACNxjKomjL1bYli05POsdnsihEJqDlwigii9nusP4/hwJKty/t7oD11+hT/sYAABVWKw0AFfmy2n+rQ+LzxmupE6phWamrX9vI/PmHz9jba8ImnKKJCrYawCoQLY/bEGThyo4fPCR1moE+AIDFksgUsqPIJMcNnkvMauP9HKRHJc5SdLhTB9yDF61x1lrqm5wAr2Hy8zl4wPFgz/XYFsTaxSRUQLzVqfu1IMIw3PT8zpjgKYzpAgp8HAsaCFOIj+OdBgw3GWAG0iiZYWumGZ3Dy8vLUuEfwR+AAVKWjB2A+eRsAFzCYqr9m3Ee2Bl8B3PDnTMIZXJDJz2r0rpQO1Co+q11M+Bm4Jl2p+tbHbzW3sE+6BgDEGmNBvLl/+nbMkcf4t5AdsuNzM4v5f7pPVLrf/KTn/B+0B4UOh5A2KEFQkFQE9fZUJjoeiBY2/Ias/+6evBciq5qKaxRciAtefv99+Wtd9+T1WZDB6QHMGu9lr/74Q/kG1/9ily+/EwW06kcjUZyfn5e1r6C9g+WE+aUZ+R1HFEnpkAtNiY405t1Tgcf/+ptRF3ThSvR2lhWtDIP/nUuYc3dvIGTZRI0Rvy5qgqzsq/i/ONcN4GsNPCNbkbliN/NgXVnMa5LAmx2DW8UgIULLWsIG4BPOpS36ALQFCT4Kfz6/ffbXG9c0/Hnps8eOt6hAOhQ7HCbveumY9z1/NFpOnStv41/3/t8bGBS+13/vZD1eiH3H5zJt771zZJav1ot5ezslDRTCLTB2dSM/DE7ujgdlSWtxuCL87F5nTbYyFab5Zcow4TtZkaXlH6RTz99Ib/86GPtOID/UFZpvp/6DcpkK8v69jycQwFAWqKQHmYfAFACHAiQ7vhV29MjE/AWJUh3PPWN7Im7H/vmIzDzjFJbC57xPBUAKGS7XMpmPiP79qjXlSE0eIpc8i1E+6ByZ6xJxB8NJQD0Y2vZ7Nvcje8l1Z4C/0X3KtWZch0AzEso5G8hRgDhYJZDqhYAQICtAe0uIlmymBHwOSus15OjBw+A1vPi1A9CPG4JWbbQrmfka7utORlk6VIoESXJLSYodhA3hH7RZkUWQEZmhSb9VMNLfX0EpHzFOgTQ3y1nhXWJaAMAKORyBRHAXDbYtzMWZWgb9KahrRn2QwDAfh/irgBACgzFtYYbRaKQ1HxjaGi5bKZtTdniU4Ucy45lIdmGBo/d1hpelcYxYHiDWdEuqCe3WIIhMGR5AFgBO+gEkCWA4B8Jua624dRMei0W8lItdnEpVGgZ/+bzGX1SCrFCSDFHFOTJ84rN5gCAXq5xSGo6TAYAfP/rXy3ghEVxP06CQFXU+lpQbCvHnI46lCbbQIM1iEoBADp7iHjtS6milq00ern+yR17nfjuEGqwpU6i037L+nrPQJY3qMdN/VGenwrgbekifd9CvbsOKOo58s1O+gO05DgiC6DAYrYWGgAAdrOFbKZT2c3n0i22ZAAAANB/2kUnqpDWAAATYNBFByaFlgCACUBWAAKAtW6A63ZPXkEIsDuQvD+UdatN1c0txgDoYzerAwDZQIpOR9YQALnBtqUBXdyoCSBulQGAoIubpbJU+KXBr7aac2ZA6ozGDHptI7OLcgCBxzNBPkx4PQ6MoVJR4lcJAphRrOZPmEuoUmi15N7bb8sCdCfM0VzLVGIJAEAeXwIeGHNMLNNufQKuZdniOVNAoKppBoXKaWbXs4YeSPhYpoG2BgAAcCoRtPJchgw2OuXVitrbR6tuf23cAtXfA0RViL6e+eeYNdR0plONtMyOBnmu9OoiUDguDCm+EMjCecR3ZLWxsbL2FHPA6qwJqkSRI9DqjM5P1NX67JbjaQASnj1YSo4GA2EHJd7BBrayNLoqJjfZFDgPhPWePpZ33/9A8uVGFtOZPH7wiMgvyhTwnourS1nMZ2yttwY1FYa31aZOAKbRqsgbATg3S/XtWy/DX8Mzggpxt9+T+Xoj47MzeXk1ke9873uSDYZ0IgCqHA2H8vf/9YdydjSW7m4nL579Un7+b/+NQAX0DFy7BfW5+IcSBweu3GmBhpKqGKMdEhgTKPvJqYtCkLSm02IaJka3jVS0WI6l57D6nD02yNv7xDXkc0+VlWGL6y7ETQCAr4fXd+6aL/A3BQD4PUVbwP3qAAMgtbdNtvCm12p2tSEd9gUA8NtdAnDD1q57dOp9J4jKjQAAaojzFR3Wr3/96wz6oTkymVyp4Oh6SXuC9Q92FzoIABDQrLR2kIm+R9N+kWbY47qFF9RFizHU/rfbMuj1uX9//PEv5eWLlyUg4K23mC0L4CDtzwEJkEMAwG0YAPGa058rEer99uWmZ1hjMyS14G7DD82Bu/39bgDqXc7NqMHKOMptBKASxgEZ7PVKlpcXctzvybgPseONbHdrCgFC+4rjs1UqewnIxC5lgUFZuUzN3nLlgoY2vQRgvMUaV5sJCSpLEQBA0UKtd5VYYCBNcErjOth3zkHTBWPDHSbVWkzsDe/fk3a/V3Z7cMCefgoLx6sJXoIBAdjw9aAtf9G+uKWBPnTPcI3LOVkA8BsYb7BmX/8RQOtkDHDJJMYt2uk0pjEGQLsra7QBXK/lKl/Lqt1iFwB8rmWtqOvzIA349wMAeit3BABuCIB8DVVZe41rNOndZqJH/SdlcTDBQZFwBO1o6+caT3XBcpbNcpzBMoZAJfx46EmAxQLhduhPwceFfkRPuhBtb2VS7KAVANBKSwzoF3kitDYWui9pTksTzvDXkEgDAwAxEwAA+HU+fA4aVD6SpWhDmYsnOsgEQRz8v/7pHxVsKTCZ0BDjyx1xDfKVwu4AAOeIZergTPYyKLQ6zaB6Er4ZoI7Mf3YAoDKiLn5RZX0VAKgWNB4M6GC4NlDBSFoxCjavNVGRvaYBoAwX6fVRB01sUbZbKEsWBADa0pX+cCy90ZhUF6/Sx0LtQkxus5PNZCL5dEK6ftZRFgCZAG7AbNUoelbVY6sio2XUSa0HCKAIJ64bCzNDi79OV3b9sbxcrGXTH8lkJ7LpZOy7WaDuJOvx2pwB0ELrGwAAEDWDHsENNvwmAAAKlBCRgxEuadmhJUoEdRx1r2/yYDWEr5C5jnO5vDxaxBjsohdmXqGR9nm/ZiyTCCCUjq5Ns227JWfvvCOLXLMEmKMoAaAIILKm1g6QJsbilBj8c/7wj5WRP4Q4+vzXoBkCF8pHiY56DHZihiG+7guf1WKWrakFi3aPDFDsxnlOlmmVr5Q92WuPwX4ptQPM2Mdgx4MwZOfToCreS81hawggOONDa0KCGhbQe9CDMQDQAOcSdHZ8V4XojC0xNUBXNJZl9gEQ6BGFVcevAo7M6JkiP6+3RLY1wFbdG70WbzXHYfMOCiwNEmlRBHQjTx49kQcPHspyuZJ21pXR8TFbBnZ6XdZcza6uZDm5ku1szhq7LssNYCTatfVX2joDvNRtqL7qGUttTYqWf4v1Rk4fPZLZOpfv/s9/xK4AoKF98sknMr28lM1iIV/90nsyefWZ/OInP5HT8cjGCUKZUPgHkq1ikaB9gU6pJVZtZvwX8xXtKIYRwq1uQ7WNqNttBWw9Ox/BWm4lYZ3wvuicaAZGf6/AXR8HPGcHmCLQpO9Vdpd/RQDxEPj0qwIAmgCFeB13PY9ngGIpTW2cDvjfZbmO2Zh4va9zbTcGgsG+pA79oXPcNQP/BQMgHfHX+/31AYBojLD2Qaveyng8km9+EywACJT16LzCZ8K6x++o+0eJAH4HawjzAs4t9F987V9f35Vifbl3x+CFXaZQlome2YVMryby6SefyMuXLynw18vQzdwy/1qoSxDYRWLhqLMj0w1D5nte01vifvw6ox7XRBQ33neOm47tAEC0OdGWvs51vdl7P18AwJNCEQBgZwVo2uRbufz0EzkZ9OWoD7ErJCDXZABACJAhUgIA+Dj6XKzZvdJYpXGKjYEZo2q/0jhEy+bUR8R+VZUBIP2NFuJYE8osdIYp4hAP/jXL25IMCQ5mHsynA9X85Fiy4VA7ZzAZZt2Q6LsgIVd1afDkol89x64MeOCHab0/2cYI8ne55MuFdG0sO0jSIO6B32OtCcE4RCKNPqixY91nwf6ONo1kHxfCDgBXm5XMwbzEvaC8AQy+xgXYBAJcn6GHSBqH/PFD6y8F3qtkSVc7RwEAMHE+2hMHbizz38l6Gn7jdy2iUOYv/TsUwDMFKNJCInYtrc5G2m10y1vKar2gz9TtoGXgUDrtgcgO7aUBApDCQsAlzMbAxnRgGsxV1WKDTUasDoYWPtWF3dwpI17H6ToDQHW/NMFaJV70Ncan/9uf/WkB55yq2ctl1WrAHDqcDM40J5rVTHldC1sAFkAxqgOmhh4AQEWnBLigvRR1kbnTWA2BO4buNgMlgeO6XgFxU7qoAxC46bSGOwUAWKvfaUl/0DMGAFBvBD3KAOhnQxkMx9JFxg0ZKXIxgKLhmW5l1O7IEgI0lxfS3m5YiwRQnCCAZZ2jA5wCAHSimUW/DgAAbuiu12TjtMfH8mqZy258Ii8XK8mzvsyxuQJlB0CAPpMoAWh1pdUdSKvbZ+0Q+nrexolqcgApHrfK2eaxXuutaUrW+GmjYEOh0iy3iaI1BDi+/DU4C0FQMKYaeCsAEINoTlYLm5jVtYdavkchM9m0W3L6ztukcJM+Ds0EaACw6wKYI9oeTq9fvzBWnGOYR/hHUMKNe1Uj2biBXHOUvRxlf7ZcxZL07/hXy24yIMVGFpQ7vQTCGRSmY1CuKw+0+Hcrj2nYw/1+oTwbjaCLDcbjxTUbg383GvuCMe1lqiCQB5uecfHvzpbAs8C6B+DgbV+oMN1R4MbPheeKciOcE5+FyB3nUthkaAO4abUkN8Td+9TZPqZGnUClUd0w14xG5Sg9Hn2Xiq1tmc0WrN0bn55KdzCQ4emxvP3+e3I+udIMOYCE9Uo2k6lspjPZzucsDWj1VKMiHSO/Zs4jnzfXNko4tMrgwSa862QyPDmTtz/4MoUAodwPBsV8MiEl8r2nT+Qffvi3Msq62htZWjIYj7V7AsW6jE3D3sNAoTcmXAT9FlWdxcrqtIE+m3MDQdKSdqqq315v5lRf3yxqTB16HzhGtwYAONLucy7NwNUDSgXR0sA/jiXen87JQ0Hp6zjCtRKhAGC+zjEOOfhp9sHvifeVANjpsWprN4AsEVRx+9J0HU0O1D6nqmlcD431FwDAr2qmvNlxXg8AiKKeOB8CDNUzgm/1la98KPfunZHqjzZTgyEEsNoEB1z1HzZG24aqQ0kh4lC2lwJqvv7j3ZUAGAF+ocAaElAf/fwXgtaw7LHdyWSzxr6urDAyLW0jp201m3WoBDKCbU3XcKjGvlYW2/CIDgUghwKYuL4OvffNZsihT32+AIBrNDF45p6u5aagsSNr/fKXH8vxoCfjXke6zFJvWMYLB53baUMJgIM+NduVdMfwUdExr8ag/Iw51Yg/Smq+z7kcXXMAqIP9p4JvWo6ians4omsBaAkcEl2owzfGqIFYYPCiDHFwdEQWcAoAALgHDb28VisvrgAAOD+2FoyOvIOkIDqeMbm1kxb1AFYqZI4SRpQJIPEPP7wQQSrUAQAe1zWp3L+Ej4kxaLVlDiHA9YpAwKb7uwEAeCcHCvkxG6/aSKT6gznqpUWGROQEcizkAEsA4o/wzQD8WBxBi4cWikik7LqSEXVBJ7mFFK2FtNrwuxBLo6sSYs2OdNsD6bTQWhoac32CABSQNP9fn3FVT6yXU+mwbDYr2kgkoxw0ARiK0s7blgBEAMATOq0//94flF0AoCaNei9kTr3l23K1YLZas2qoo+9JfwBBDJSY7GQ2Qw9vBADaSs4pogyN4Ey68rgJfGBDIU217MPJsE5v3/tIWu9pD3CwEFAGwEDZHVdSglVYzHPuFhfWLF6OPrVoiTXsS68HOrj2S8TG2e1kMh4esQSgDXEy1VRTpxQ/5FsZdzJZXJzL8uKcAECvJdLvtkzVX2QHFXZS8TxQrvrXcz0ZAkNaDnUAGPOZcicYBivSibLxqUwAqIxP5JOrmewGQ1liXLNMth0gcGh9gnkHRgC0CnqCydrqda8xAMo4A/ZBlScqFoaNDgMstC9cblTRPMm+U2HUlf+NohIDHRpZa2tY21jt5NZ5pGqjZSBApPBRUd2ESVIAwDPdteAv0SHIWy05euupLIFwYvx3hawXSz4P1BKyvZzX7FRpdHVYOKcV6HEGQC0jUIr81dtsxXu10p3mDWTPvlsLFIkY29JP2BMq7mHz3WxDbZz9OZb31wjDWusNsy0lwqvPli1eCJAkToCropbtPq9fI8cQaDKC+LaJAA4rEcAlM/y9UjS0hsSa+BvWL8oA8F3Xij5D0v4B7pnzx73b6ZGxjATrFR8x9Xs8a7WbNneJptu6BLBA51VvV591S7arrQzBAOoNZAnhqXwt3eFQiqwj09VCHj55JIPRkE4wa/EXS5lfXcryaiLr5ULbZCYMEEMEDKU11P/6KOs8xCa83cro5ERmq7V89RvfYikAylogPPSLn/1MCtTGSiHnnzyXzi6Xp/fOZD1XzQXqX4Al1G7JJleQFAsegMtyDSdFAUbm/S3bxhwBQL9iRxaGKhRbpwMr+0FWUEGYCkGOYjJqsxG8aytYd5zwnL1cC9fiJSB7lkNJg4vAWHxvBHv3HeMur8cMXHyOtz3mIafdwS5/X9y/wNJwEbV952sKUGLwfyiAaAJ+953rTQCAGrh720ErbdeeRXHb4+zR1rjtx82qBXj49T75m3j3ofkVSyzVENVtef3z1wEAiBiBEQmfDLbg29/5HymUzHUvOxkOBywHQPYffhNshuvWIMhh9j7sH6UfYT5d7IJzfX6hRGwoH/3iY7aGzcGGVJEmFXiDZTG2KZIVDqY67I6gETb9pgRIDOCjj7MPGEif6SGA8FAJwKE50lSi0AR6HjrOm//98wUAANRjDABDeWYVGxa8kkx28ulHH8lRP5NRryMZRbSheq9ZUWTdW2i7ZozhlKHme0eZ/qlCDTM8FQOZO2RgVupeUCVudP/UuAU2GZnYBYSDcZVELaD+rgAA7gU+PVoAokSPQnrwtbDHIulm5YzoPLbDvZ2cSH84oD/GPZeMGOj4wT/qJQwXf14KXDALDR8O52ULQpQ+5gxuIfwHFgCCf2iYoXyxhxbBGFtbYzuUWZr4H49Ymw4t7bDVzQgALHZbmWzWMsW9wX9GCTV8taY0/jUNAPVB6l/aFj0tAdB36f9zzZpr2zRTVYmofHdyfP0Eg/8e4j8kgZXqz0SYIjVVSaYF/kisgnmBDmWIsXB/yr5wtqfZIiS/Nyq4DCB1u1sSBAADQFoQTl3JbrfR+GKnIEC3gy5zQyl2AI7QXjrt4FWV0gMAgH8JJtZms5bz81fM/ntSEa2bAZRqnFxl/5W5rZOd/1kJQAUA+LzeSes//OF/oLVlX+t2SxazqVxdnMsGDnwGGjWcSlCsteYLgXQX9R8MpBGUK7cajuZquSbapUJRmtmpDLDS4SnGhwwWURhkJ6siBl9wrlStARYQOOvNWdbjWBmABSH+1NMNBr9TWKanfdA9o4UJgY1tOBzJaDDiA6aivv3j5KBzXkgPC34+Zy3SejoRLMcxEeqW7DZrtjGLS7KkXdtFaQCu4husVTYghZtbsZUBVfhgALuSY5EVLZltC5m32rIC7T/ryQa9vtGJwdQkkXXLsoF0ez1ZQo3cqbfeLs/WjwfsKbUa10FRx/Va2lCRL9Pj5Q/lQirR1GAg8ZqCA0YLtnd7DbZu1Hos9lFngGbW14IzOrZWi3Qoi7RviwIAcPLWU1lZwAhIDVoGEIbD+fpZj05FleF0kMZcP95HnWKfmiNSeF2kI5gXjovF764B0eSs3exUmwG0MYFz5WJ/8XPx5/h33YysT70xGxzE0IBqp/Oez8n/VXoLzKAjGIyii2Z0EZxo+zxlULhTApEbnxMAtbpAk8Pn+TmvayqzRFtzHFFrpV0DuOnDgQQYwJp9bd1HepzVycG5yqCWajRQD/ArQGDnNRzVlmEbRnW/Og/LMbR6d7yGjXt8dCLz+ZKbRH8wkA3Q7TynMj/YNehyARYFNujj0xPWwboKNurfiuVGXn36gpoBTi+DsSb45JoLBjLZrKs2NmTjuwNZbbD+RYbHx/L47bfl7OF9NgpFS65dvpGLz17I7Pxc+i2RB+OhjHtdlieB/oqiLcAnnmXGhoHsBARoYJNRbuHCfViLcEYwb7y9YAS9fJ3oa1pCAPBUMyDazs4dehwbwOxwfMIsnh5bdRd8fqR22Y/vr9fAsND7uva8ki1936818K7mzNU/ka7HNEBIgdBDpy/ReLtvv/YIiMT7STOkTQyIeE4HABw4SMew6fqaQIG4HiLY4j3YD93n/r9fBx6bzl+zYYFxBfHhzy8EcWu/Bzx980H5rfmkszV9z9ZkTcV4G4+G8urVK3n06IFcXp3L17/+e/LW209IXx2Nh/Lw4f1aZuraSFnJZn3Nms1llxv1A2GXYN+9rSs0YI7GJ/Kjf/xXWa02ZO5FhqcZybqQW0MgcBv2400PA/6C2zVcp683zxJ6Wey+YzTt7/G9hwCc35qJ8jldiPIfOXtqQBJo1eh2U2zWcvHiuQy6bXl4eiQ70KrzNWMTfHC7ReCLuMITi2CVVFR6zDNme4117LEFu9mYNhh8qLqdVT+R+5/5KnqFGvjhvZgXq1Uu+Q4AAJgw8HFU1Bf/1lu0a1vQ//LwlLbbMs44HjLvK3T6OT1hiQ08UYIFEBnu9vRcloTzQNj96rJ2vhTzYzquDIc9fqH4327LLmayWUmxWpIVADAF2hpkLFjwWOsAxj0UjGiUALQFQAF8xeVuKwuUFG42sgSQAYq8bYLlnhcSdXgN4xLthu9h+NgWZZZkRpgOlSciDfCDH6WAnyXswrk4Y1CDr0x6ZfSWPbF0QgNMIe8Rwn6DIb/jd/hbCsiYwHRJoEfwb8KIZD+4SKKVnKih47NikpJbiEIQ+g6w1AEAIPMPEGAum9zLkiEwP5DWridZF0mnsVxO52w9D18Rcwpzju2b21XsBH8SgT9KAAAsOdtWYyoXyfdEpd63szbhvzkwhnEHyKtJCWWxtP7jn/0vBWkSltFdzqYyuYLy9Vp6XdSPIoOE2pttmUnHQeF8Er0k/R8AANq2rChKANVDNfw6yL4gcQwAvFoGoP8AKHgwQCcWNSdGP9HWhFqDAxBAETK9QSo32o2mLMo0ePIJ5w46KWakg2QyGo11glo7L/rqFkwhaAeKtl3MZXFxIavJhDSaMYAQoIGgKdFWGIMhAPB+HF6rtcpgRtcEBhUMQD/xwHrTpgAAIABJREFUlbYFhJgIgv6dCEjsC2RVob6JTgXow9nCAlQVyQ4BgD7pQSsEAqS061UYHlOi4g7CMPw2uh6uASyPLfqFss2ZXX+oN4/7gQfoJdBh79eF7ZJqVZDlwT7e70CBggWqAVBSYgkA3Kyif+Pm3W7J0ePHsvHsMI4NhXO0bYSCOdgTQDCD+qWvV3WIje0R7r80VGZoGPA4sOKTL1wU8JtUeTINbG66B9NSryjkQagPhkYBFFNptbpubZejDBstdjfEz+dtuF8EkXWMsUqb0fRBdRkbDuazBXgIeFWJtsXsd0mfMgqVt/cDsLTGBtvWwN6p6H4sZDexAVIVl7X4Ogdw/Z4l3kGUDsEjUOXVms8PP4ONhPqyzXLF7/4a/u6gsRpJtKG8XkLhY14CWMkmpUZSiMLCduGeUOsKR5UOMltcbgh6ss4UQw3RQij24rnAyci38va9BzK/mjAj4POMn4dtKJ0HFzlVPRK3T6rA25dub8AN6ej0RNa7LYEGnAPO8uWrlzK7vJDNfCqjTlvOhgMZQe3fuhmsWi1ZokUrA3JlAPj68qAP5/MA0ksy3CnaFzh7wFBeazL3dY4jC4A2f+o4OwCg9rkK62LQ23Q8Xy8pGPE6Pml6H+k1+LGaAIC7nF9B5Sqg8vNGAKBpLHwPc+dwHwMizRDeBgCI9x7HJYIAfs+eTXidsa6/N2Yeqr/smze67pxxVvVBfvPz3/WTzdd/16P+tny+yoJW417Nd1QYehtWwogyGPbku9/9DuW9T8+OZTwe2gbtPk61rukEkylQh3BcF6gKVjSTj4TP1dUVwUf8+9u/+YG0i4xK1rAd+PIsa5yrv86xhE/kwaEDAPjuvuKhEoFDAf6hv/867+1349g2ryyYcceV4Szs6nYjFy8+YQeuBydjaW/RjWcjPRMe7mZDiw201JeV91a6yjbfAZjVLUx1mzSWgJAa3qP+Cf8a9MXcd/C5GNlbLAHY7GS1UjlvJEbgD9N3YuZ4SwZeWnKpUYt+wW9ftQoyAAAAwDlgSQ269iBQMnaE20wNOJV56wAAYir1TwmZsCyPreYsQMUYstQYMRyuZ4PuAGsK1zEZCdYCS5QtU2yrmT6nidTiOtmKvNWmr73e7mQNEGRXyAyJnKQOyT+L62L85+WvwYfgPqYIjrUoDFpa1tqOzA5zyAkReGLWv/NpKosYiVh2CUniCafvQ0cNwsrtbs/apzujqIImdCeoAwAo6yh7o9mY8HnQ5uE5qL4DM1FkQ+Jx4JkAAECt/lzyfEYmANhN7RZKTjPpdVG6OZLNti2b3JN16odzbpivj+cM3w7Uf4AA0R6pBpO3CY5MZddr0gQOC7gtZkDyHf8cxGr9pz//y4IoCzPUIhvoAUyuZAmHFpOLAoCoadCDoZYeTjFLs3lQBKVoJ7ORBVTrc2075S3SHF3SwYoMAG1XRRTInEdFN5QK5MdwQEDZAfrPIzIqv+/yxjLK6HT6zWPTgRI5HGt1fEDrwfKoROJKIQzQZ9jmYidboC+XoP1ekk7T77Rl2OlKD0J+mo7kQ4tBf3lMyxSDZu8AAGWzWH++lQzKkeRRdiRH301RFgAYALNWW9ZZT9YQQmx3WQaAgAUAAJUls941AMDFVMrvxsKIAAAuGQAAg6kDAADH0YUV0iCAsa8GdjUn16hEPKcZFjrJxuBQUEAjsLsCAKOHD4mk0njjvtYaPFLEEe1lTGWWs8YU4CsnFA6HChAx4HHHNATQMOj+/rihsmWNnTNlMMRNPw04ag6BibZ5AMFFXyLierZyQzJgwD9Px67dktlmRQVXzj62FdQsLTPt7TZrOknvzDLp9fsMckEpoqOFjhegIRnaSl0ErEnbBHHtQLF9geHcpHz5PGC9uNLPfIxqwacIN8FrAIwr0IJ5lGXs3oAAH9/JBMB3lPwgWw2jm29lvVwRIABrhX+za8h3Wucen1Ecc+9yUN5bDEyLlvQ7fdb3a60p9AdyAhr4wr1TqBBiOn7f6j/oXNluZYgWnZb5Lud1eG7+mlaWWUWGzS90HCk6fRmOj+X+w4dycnZKQUCMJ8Zl0OvJ3/w/f82WPt3dllTII4CXmDdbXNNOZuh8YTWJHoDH8Y7zxYEbDwoUSTYlWkfenU2UoPhcO7EzDOrjwEwyYNaBBz+fX4M7Ub7+4hqKzywN4NN1k34u/p4+//i39Dj7fn/z8+vaS8GLfQFw/fyVBkIKAMRx9LFL19FNY5KOD+1bKOnyY0WK822PV3/f7QLo5kCIebg3O+2v7FO3u/5f2ek+5wPVn4O28cSesFpBsErVq7/znf9B3nrniZycHknGzkl1J9lvQV2xCl7GsSvtHt1v4dMNBkMZ9PtycX7BsiUIwf7gBz+Qk+NTWS/yUsjM967U1vw6h4zJmVBW6mLIDpQeCuDv+vdf5739bhz7ZgBAIDz38oW0dxs5HfWl10a4rR214Af0+iMFAKxVmgY72uXL/SBnvrm/7+J2zLaaSLnbxgiwRgAg2mC8Vyn+hUynyPZCSd91ABj10o8Dm9Az+P4sUgAARQTQABgfH2m2muKBti8kpTUOADDctyxIqXHEdaiivOzM48o8CLABACB+Y2eAlRQEUXJqXymDWVnI3iKQgbQlvRSQAAOgLRDdBkyHqBDVysjNo1U5qqV9f6kz/9VniGLUpV9gGfs+/FQTbGbpj/sYFNe2xIUl6phwKIN/vW4mlclmUAaAAwDGN5atdWSIAAC10yweiMmx1wYA2M3N2oAWEKk04IXCDGgPCAAIzKY5AQAFb8B4y1QToDOUTjaSxWqtYFQfpfXKBMB4wvdkKedyyfZ/KM+PflRMYNb9hWYAAJ91AADPhQLgf/7Hf1bg5FCoZM/tPJfJ5SX/rVH/D9VsE5ciANDvsa7FFaI1S78j/R8AAIQBXcnf+3ZrgKjOb9eoOlCtVlEw0B68zZ9m+TEIDE7YJkp1BfRLBfqc9kDHi4q0dVOXOnkpAABarKqza5tBOqL4P/Rc5OF1omFS8a+bteRQX6QY15wiGoNuV/qkrmiXBN8iayUAMAoukhMBAJuondZOBl0KiZOOvNkWsinasixaMi1EJshoj8YGAIAB0FHhCFEAAAwA9A6PDIASeAjduTxjqkrpKujIlo6of7kFAIBFRQOZBAkYJwcAak63jagOpYq8YQ755loGJRgHo3y/yWYFgzS4f5/tELmJGwMAAAB+VkNmtT6h5VYZ6Nvzj847xq+k2yLodm2HhMbEJ+7096CxUDpHNlY31RAq60RrsTkHQ+29z2Esfm5kRt3xTY3zt9OWB2+/JTuiKCaqicAMGWJS3mqumiK6xdYy8jkFL+4fnbH2xYM7LzGw1aY13M4wCTRtXB8BCAT41ne+BgLZ2AMZjzTrmCl2v5L2xdWdjaCA54fdEOUcvA2qsGipAJ4vs92GukdmQRrIcZx8HhBw1EHh+sa5cijiorYQpQgKio36qNXqyGI2k/NXrxjouw1RlXxVgcUEoI00cIboLJg9RjfE72AZ4fq0N7CJmJrSfquTyaN33pXZYqXZ/slE3n33XSK9o8GQpVjPP/5YBt0O2yCNAd4AgMhzArWoz7tcLGg3YqYjBp8APf1+PbvG4bSNlh1IGjRAeHfsy1w3rmmAv9yAHVbRin3GHQIAouPcFMC/LgAQj5HOw5ptSu6H8zgBkOIme8gueeudpvfFY8dxqd5bdUHYxwCIQX90Tm+6rjQo8TURn13MdB26x5v/fj2AjuePczF9XTM8yeZ9t4t5g0//9w0AwD/BkhgMejKbTSTrdWQ06sv3/vAP5OzecVnvz80u6fiJkQMDoNwz6F9Y+aTVZasOSF9Wi6Wcnd2Tjz/+WP7lX/5FTk9PZXo1layDjJg+NtpkKxnAelD7qW18f11fpdaQAZy+Vrxe9hAD4JCdOgQQ/Lru63fnuDcBAErxnl2dy3Y5k1HWYTeAHjAp1LqzzE5bUWrAT06wtTTXeQ3Qu2IPa3ISe55PZtWkqsoim55nuufhd/oxW5GLiwXZu55wYwLHtJaQfYYQb23/CfYOfjsBgPFYRhDzpa+FjDly2paNDoC8+vFRe0sDPb5cAgAGBHh3KiQ0EHeRp4BavZXIdkOGN8AVZs7tmMq60OdBgMHKHcgAcBYA1jsiHraw1oQkxJMxHiidZCKgpGnDZasy02UNOuIm+GKQw8u6ZWcr+iTmazG4VbEm6zZU+W1xPJEAdkAkBQDwPl43bgklAKDag/Fkgn4KJtyBAYDsPwsjcAmYU9B70jnYEpQe49kvZActgC208lSPDaKA7VYmnTbYn0cEbnQ/1mw/fFvYPfiEAEuRiIJIP9ipEZj0ZLkmxvU+3L2JJQDOAMB7kAx01h/O0/r+t79LDQdoAPR7GZ1i1GNNwQIAvRdZVDjoELCD4JfRgEk/9soHKLJvUHu6VmExC97xQL0GjWUAZcupQIm1/b8ylBrg25agvTADAuSSD3ROifbhAfjN152JdDH7BuMOOhyQfm9QLl4uYsJRDgC0JENAhSCGNTRrKdD3fLuTfqdDx7xdVOePvoxPqxKxop8REXJlAPTZUlBj69wAgE27K1fbrVwhEzo6IgCQI9uGWiMubNQ0ZQQAgCs1AgD6cJQ+7h0c7GcuMvzLt6QSA/lT25KS+fTzrwMAVE/ORoDgIgIoBQAcafV6HdVHeLPtCgBA/949oErM2hI93OS8Lz9u2Rs+zfLb7K3mmq6e0khZsOjz0nUA/EqdAVApQOhf0g2/TtlJgimwX7DgLCAkLdsVSi2IRO25U/CxcGOGHyIyE2RuKLZJbnmtLzSABdQNgcXAzwFtBUXN5gUFEDfYZCt6qK8ZUDbxBQSyHBODhf13nHeCliQGANQ0IGwNwXDRaBlNLAaqivwCyVfaP+dHYAEAFJhPpmVtF9kABgLgvRABKjdbBycSBgXskkLMVX9fPiezXcNuX7qwA2gJikAWGausJyjtQOu/y/NzZUcZtayk3uG6i53kBXq/2vix5gxUV6UertYQ8tM2QT5/FETtkwLbzjJ58O7b/I7tcL1ay/H4iKDjZ598Kj/58b/S/hxBf2A0lGEvE9nlslouyNBagRq2hjCXtcuM89d2AoCdMRhPgQJnaqXZ4dIeBMfYNx+fF8ysaBqwNu9joBpBhH3BdpOTfMix9nUYg/f0OE0B800OXs1RS1HlPSaKGhy2rJuOvQ9A8f3NfaU0SPfTlWBkAK7ivd90fB97fE8zXL6G43N/MytcD6BTYMcDugjMVaDGFwDAm4357T91qAQAnZCQhOn3ESipLVsuZ/IH3/99+erXvmyW0gIk7xVup1cAwG2pzWivh+V8hUBZJrPpVO7duyc//vF/k19+9LGcnJyyZIolY3CYE3aK2x7MGafE3v6OX/Od3mEoWe++7rw04TWP+sXbbz0C+wAA1eDqyFZWs4msZlcUBTwZ9akHABo7fIE265k9468AP2vZIfJtHZA8cejt/DzxB/2RHIGwZ4MDGByBy3RfcFuG2v+Ly7l1AVAGAFv/WbYTpQDYo93W8zzB18X70AMoQ9eh0Uj6gyFb62lXAdUki8mTNwEAkNRAnyIHAVroupVDo2gDFXeKATLoR4zj4EJJb9cAnmAEO45prMGuAcZnBoCHGB/Bv5d1lnuyt4f2eApBbkgWcclRCFy/HPTTRKHR7EvWsUZ5cb/D70gCOQCA45CBFHS9qF8A381KAPBdee2uORA0sV63BACOc8vmDxkAcARd0wZzErEh/r5SgcAtMvtQ7tdW90XRkV7/WDpdzfx7uS/8fJZO7HZyCeb5ckkQAEBW1CtR8BYMTo87gvifMa9jCQCOh8/DJ8X5uG6+8cGHBcW30JsetcDM2O6UIr7NWSOmAVyoMSjpyCbaZQtHs/VKq3ZxI3f6qlZSlcoh/8Y2VJ519aaIXtfgN2Y9140BUDl9KufQ5Kv5RPHMnV+HB2T4HQaAm40LVRjqhYDBA1/k+jq7Hen+fQAgGMSikH67I/1uWzL0JLUWY9FQ+Dpn0OJBrqNrNuWxMDsFlBwVDWNXxTZU/zOZ7Qo5X68lHwypAbDBP5QJ7DBmCOigZqnCgU0AAO/LDIgKaSiihu8Mtjbo9KCL/xAAcFMJgFq0qouAJQoqVNUmIhWErR7LA0Xeddq38dYbB4LnlvTOzqTd62mAafO21szT4KRSnM6y7Gr0VafCgSH/7sEi6Y32zNJuwxEVTi85OsFx/lWOr84vBK+98YABtAfoXptNw2+BPWj2MWNXOvYkxKhRLYM8E7kjmlrs5PjkqNyYvBZ/s9VgGxvo2fGZIa3VXZSgFQP+SoWVG1+ggRvsXmpm8PniGVg9HY7I+/BjpFR9KeTy/BXtjNf4ux4A56exAvx5spzD5jHnEI7NDL8hqIYsR4OAsUkZALQNRiVDtw9M4T6MbiGyms1lh24o87lML68I9OHvFCLkoqrqvVmw0TElaqwj29zItOD4F0THWdIEJdp+j4E/NnuK8/UzeXF1Lm+987bk61weP3hIQcGH9+7Jv/zDP8mL589ZYgChrlG/R6YBNA/WqyVZAgBce/0hSwEwbu4wR6p/nHMeCOK7BoBeb1aJX6XBu3/GNw8HdB2pRougGogWnKl9SzkG7f6euGaaAvebjtV0PH9/SnHfFzC/6fmByjug9iYAQGRfpI6mO6bRQa3tMQlDY984NN1bpD2/hslteGsFANz0HNIP6lh9UQJwt7E//OkYQESQSZ9VS0bDIZM38/lUTk9P5OrqgkLNj58+kj/7s/9AtXUNRZwBUM+YeUTDvdOsc5mkYZfYgrT/H/zghzKbTOX4+ETOzy+YhRr2Bzw3WYkNJUfusx2+yzu8w9hPvnbd9vi4HQLIDv39Dlf238lHbwYAWIGdr2V2+UqK9UJOx0MZoiwF7dUENOk+dcoUiFV2HgQBQZ/W0pZVWU4MrQmUKqt/ouxf+BkxwZHayhRUjn4f0nmTKfq9a8tdz9oj1UmfpNtlYKxfFuYGfxdY2QZ+SKcrw9FQBqMxy3rZgAzzEtcYuhg1AwA2fpaV15SKiQHSNGuNPPx8MI4Rq4BVISidBAAABjB8FAbiSAbZd+4t9OyttBkZf2tX7KW0RVt6YGBYAkmD8fqXM2jd54p6Wr7ufe0xqeP/fJxsn6DrFQK90gqVAnCaXKWPFsaYgAXKfAIA4K9pjHcXAEBr/WkbEfgTBEBMyeaWpgUA+waK/1I2+Rz0TY13kfzbCQEA9rtgOWabthJ6EAj6z8/PyQDAnIXgsvtgCurCx+QMCQBAZABoTIa14AwAjK0nEx0Ybn345EkBI00QwChcyPp7EOBtWdIH6xlQOED+fg120GcaAIAhDOGhqQBWoFiDAsMaYcs028PWzcDPqLR/37B8IenvtjkZrNbkgMUMJidRoGbDAKDXrIFGNS0Av3+IVGDBoO4WznifvSN30sOizTrM4Cthp/mrNCCWhce7vE6O4hWSU2wR/4EBIB20+evLNN/Jq9VK8sFAGQDdvqwK1QlAkxSOcacrW7bxqEQAOSrOqggAABaFdgMotJYa4nJUsb8ZAKDpsmfhSF3N0VOrxJtnYFqOsf6saB5KO7Ruu2QIeL3OXQGA0zPp9vsUGYIxVz0LnSWuOeDOBdHZ4DR7qYoH/jHIVoFDRdR8Kpbfq8lpIkj1Zx83jZjBcwq2bziwAoOjcZXBN+ApHo1Ze6tRZMkABPSsHp33iRItu0bOWcfQOA/QLkeFmmCIcSwggthUWMLTbpN+DsNa0vGrlCSdN4wjVVoti6/AmbWNg0YFBBdNRJDjaOudxrjd5ga8Wa9p0FjHD/AJFHZ+3xCdRhlPqSDPnrmmFwGjCIADc9DmCWlepqGBdFXBdaDsBirwWosX32iAwLMdqYkcRoYHnme312U2yksMwDhYzWYKAkDFl6Kduma9tSXXhK25dgZQTjd5qquiPhBrq92WXl/ZRbg2/DwYDqjDgFaqRGY7LekdoZtHJrOriXSLlnz6y2cyaHdken4p2EqWs7kMiAi3JN9urO1gIdtCQVkwmDyzoQ6Q6j9EYat0PvpadSBJKZKVen8JJtlaSVkD+Jxv1BEAiE70Td5rdPZTB8vHtsmWNx0zBjWlDQp7ziEAoMmBfx0AAs5nyagx1ky8zpiBjfuP/qybePyKgE28n6bx8Ofnn79pXNMA56bn83p/qwMAKQjg19g8N74AAF5vrO/+7nS9gQGA/VnbS3VpXwAAbLZr+cu//E/UkOEmY+GN+hbVnIXt496APcprl31eQ52905W/+X//lhoA6HV+cX6pKte2j9BnDBpCcb7gPb/uADvd9+L6a7JN6RP4dV/f3Z/4b/sRWNMaglZnFisDAAAAFOsn5y/JAjgzAACdALrWUtzbCLPFeIZkScvaWvYUYGIGWrXKAAJoW3EEVGAf1rvbpHtl/D0FqaDbBSHA6Wwhc+ifMZuEomClxsAvuebeli8oH5rZ9DYywX0ZHR2xXR3SdWANmmKwjo/7zmn7bSQkKmlA0+SohDkZxMM/QfCHWnkmerV2voPuANDLQmki4z8FArxludbYq+A0Uy/wsWkJ2Lxb/bCdsriMCMjJFveqUrDahKxxH16Ci5+7TBZrfOfi0Oyo4KxuSzCUGguBtE+/tSzzVV+19P092YRrxlB2M8mGIzIBvOMbPxtbnb82AwAAAOr8FQCAuJ+CAJo04qhA460FnSoAADOWA3Q6mrjebsFwGrGEBO0eQflHYgifhFjq5eUVqf8s2fZS8giIkA2eAgC6fnyu0g9EbtQ6XeCewQBwZlXrq0+eFDTeHpC5miIfCljvitCqMF+socWJ0XZNe8jiy50ZBNZO+fY+0Po8PFMcVLuDBlDNeQhUsljjoMcpQ1GdjnVmdZ0mkmQdoxOG8+lAWM1NaF+mCouFQKRiu14z6If4Xw/BDjUT2jLMutLvKAMgXlWTA6iJ8mrjZLDEfqcb6SGLiQUAPm2rA1hIpputvFwspBiN2Qpw3enLGgZni/ob1JB0tT9nR3UwY9Aff0bQDyNYiuLtCgZkVMdX8u6NDACMUSXsU02uihFSOQTx+XnYTAq2GZL0/jWArTvAr7NdwXj2z86kYwCAC8khIFV2URAetOCf11gG2soCiQiwzw/Wl1sJC+c2jXv96ggmkHqvr+9zGDwww3lqGX6sObTp8Ex/EN/z8y2JYCtDQA1xVe/NzPQO88ifvwb8BBpMzA+QqCK5WtjFgIhif8pAAIMENCkG9Va3qfPCvlItBe+4YBmfYo0OIuqoYVPF3ILNoO5DUTDw9+w+rh+lRjD6HK9dLuvlnN8JFBngQPDGQEmqR2ODROmRbRb+bEF9n2MD66IcRrsQoMRBl1rVn4LPt1t1KnBGBdins9VcXr56xRpVOByr+YKbJcoAQL9X6r8DXEEHI9jCHDQ7ZPizTGn5yyU39KOTUwr7oWyqPxzS8LIFIje7rWwgytPZyWIxk6ePHsvyaipH/aH8ww//q7Q2W7IQADRiPkOIEGAKHG6WYfWsNtb6C3sXBq+Z9XIbXJODKz7/8ByQwcc/L1dwfY40AI1AQhn0O4iG67JM4m2D/7g53bRebgsAuB1KA0///G8aAPDzxg043XOq3wGS1+tPuS9EOxCZd4lxpG22muk4rqkt+vUF/2ZbvA41ZHH9eTgDKvoO8f472O8+168KwPhcL+PXdPIaczM45z4nYJvxrM7OTuX582fy9ttvycXluUxnE/mTP/1j+drXvpIAAPXxAgDm+5OuNfUbEVjBH/z7v/tHGY+O6Mgi+BoNR9p9hVlYq2cOwHcK6N3WDrzp8MG2xnPG890GAHjT837xudLBMAAAu7op7Jr/oQBAQcr/1avPZDG5kJPRgIm3Xb5i/Th8BzDjkPFHRzGAAGTfmRCgz0nyXw0IyDdbdixDZlUBgOuAeRMIHIFw9aOwL4tcTWcymc6YwEP/ePJt2WIPgsrOkNPYh7GiJS/hp0NBH/47kgLjo2OWA8CvcTCBLFT1oNUnSwEA9qn3laTMRl1V+oX9G23cC4j+Faq4j/Ei4xst9NAy2wEAsCjY2c27wlXgHJimuB9NMEL6zmoUyKA0RmuY1LxHE0b0PU2R8qpc0tm3zhb35BbEE1VHQFPlvJ9Sf8TGo/Q7tFMAeQ84vsUT5drF/TPTk0lvZABA0AAA+8G/dJxfowtAaytFG8J8GAPL/pMJAABA1fcxUp0OfGFoNk1kV6A1JMZVQah815V+fyT3zu6THYV46dWrc5lMJrSTYAA4o6rCXd1D1zVDX9l8VLVfzqDX+BavUcjaOorBD2X5FdbDN996a08EZoJ7/iBslBQoqCIhF+FTFKeaAUDhsEgqOnCMnqo3RgGOulHUG7m+AXg5AFeDBjehN3l0wNz5SB2i6w5ZNcnsqOWloCQCvQ0jCwAtSCCe0W3tZJyhbEInnz8IOmaGTKUQYBwFhHOZ0XI006ktPNa7Qha7QuZFIROobfYHsuuPJe9A9R/oPBZ2Tzq9nuTsVx6eR2AA4CYYNEIsBZlM1JWYojqyrJgcQE89wOFNx4foz3wPA0DfrgCMG0waX9J4lLKiz0NrjOJXCTgdAABu2oRx3x0oqJ6eMqtMMAetSaZT9o/3+eeoI69X0SyrrdIuELVnkmT8S+cgvMnvFcMCoICmyp938jNRTgtOXZm/FmTZOsH7EJBxkzBQAQsWG4P3WMd1d9GKzuqDAOIMewOyR3BsBofo246SFQabyEL3pENUHJuVPgO8jvIA9Kq9Wi6IOuOZ4TMetMMxWq9WfI1qu1nGYB60TWTMcTwK9OXaSgpfHvgzyDfxJgj2cR4aI4PiOWjzR8GYDWvTSgDAUG6wjgBccfOCBoEBOioIo88Oc2u92Up/fCRZX1sVIqimkTOgBUE/ABRS4vta9wQDi9fwHeM1mcEoq6Iw1gQRcIIb1lc2lIyQE2Ibke5lLekWHck6mQblWVcGw6GMj45I88d1YIxUT9fOAAAgAElEQVS1r6+2WXRKHMYfRnkw6snLzz4l66AHgG86l5fPnqOoTs7GR9S0wHXh2bGMBee1sgb6S7uczwi6Ak31sm5/fR5j3MpAnuCBdgFwm+hzs2SdWH2uOlXKEnC7QpuftACq2/B6DaNfQ/qeJmfrJptdbtgh4PTXUgAjfd2P69eSAgSpvYn7Sfys/0xBSNt/4rik9+RjVx+DqgtAvM4mQDJ+Lt4jbVt4Nn79/vzS+0vHPv09vX//fHw9Agqw8w7sx3nk4+Ofb3ounEphW4jHjdeVHnff+w7dW/Pf7wYAHApQP+8g8mBAW+73Pg4qdkLib6uQ//Jf/ndpkUlmYQj8FfgcRrmG8+7lR7BBED1dzBby/Pkn8uLFZ+xYpF6/FSBaYkf3BKOwBUbBmz3DN//Um+oPRRv05mf/4pM0AIyKvSFylX5wSnofyYrNSj756Ocy6mfy+MGZLKZXMh5CQBIAgNb7Y/4BCCBbLt+QMUdbioQZ9zloGilzTuNTZQBvoKNjyR76xF6qGuKXpj0K4R2o+svVRqazuSyWa90PcS5pywZZ9676Rh70c87zf0atR7LUOqEMx2M5Pj3jMVabXDrokGQtidXHrAAAD/FL22gsgAow8GSdJyedqaxBPb6QyBwi+bleMcmJkgCKBbZR8qjlwYgPuJcg+LeKUOv7pWUUmprXezQfOQpJN7VoC2lQLcO18UHrRJQz8p7NTwcQojlfPT/PY4LejEO3Qg0n+mN6oJqPwmIP+PhZT7qDgTIAGBDrvpmlZQU4loE7BHiYSDJrlbQBLFroeY8SACSGEPTD1jkDAL8jJgYAAJ8Sag9L2e6mst0tpECHAKryj+X8/Eree+9L8ujRI3n27Dnn6HAwklevXhEM0DjYdAMY7FtVLRKALmgZTAltvg0WkkaedITN1oSscK2w68A3Hj8pn0d9M6uQBM2G65eqpnpOWB1QDwCrzQ6OpQbvFUWqllcsj6fdBFIMwqOtZgCgfLsFnnD86whIvaasWoDVKDHQsl+NPGJIm6JUPoC4PN4jW2ZA/b8jPWQTKQ64laMewAADADw76krmAZFqMvUAANDWhLQcUoy1jQcAgCVAgELkEpQl9AnvD2WLMoAdDAvWQyad/oAAADsXlPdi+639zlaJVjvNyhSodaLthNGroe9QG/83BADK85szCgTWAQCnEvn84XdbeIcYAIcAgPZ4XAIAdDYBnMxmzBqzLMDq0Uk7MqPCc3N+ArypMlA1Z0nXvGYHzEB5oF9eP2yfvS86pamD6sIdaRaMGqQGxOA87kixtV4LopCqguxZewSNvp78mECeQR3COSG0hIzM8ckJj4WWnSuU2JgInmcLydwBhRxt+IA4mwFHsM3gMMc/rSnHkOF3dAgBIDAcDCkOivODSofxw78SwLD7YXCITLcxTWrPPmyIq8WMRtKz/7UA00pI8Ez5euhCwMBH2nL24CHFMHG+si49bBQ0clabj/FUsVIFADD3iZDapqzlBdZF18xAb6AbODcFHAeBPEp2QLVvdWTY6kvWRvseY2ZgahmrCAH7+ORYNvmawTvAHNT6YR4BRFnMpxTcAgsCXUXuH59IO9/Ji2fP5dUnn7IMAZtbGeDhaYRyBzxXKHYrEKrjHYNB/Ix7LddmGD+fRxDpivYxBQD8bw4c1ANBbMoRPqvsUFwDHrymQEO5pwTwLNrJeK7UDuz7W1Ogue9acIwUNGkCAJoCWx+X2wAA8f79Z9tNI9emojMmgpVN+1c6ThFgiGPwqwAA0vuP9tsBgHg9adDZZBv1mG5AbTT2zKU4f+O505/jNdz+5y8AAB0r98HqAMCf/MkfydOnj9EglUDAOgeF1RxulnlqK1fsU8ioTi4nVrs6o65JGzpLHvyzN3mSCGJ5wZ4c1O0f4hu/8wsA4I2H7lf0QX/+ls00Xqq6VRqEIiiFr/3i2cfSla08uHci2/VKBvC929rKD4E/QADGE6aD5MCkthSHrwXmiXca04TbYr4kAOB7QUwapXYrBftw5cjwI/C/msxkvlgxm49e8+zqBXaBtRv3bjFlPp9+pdL/NQIQGQxHcnJ2xtfQ4Qd+jSeYqsH2/H5VbmuQvHMEyj3Z/VbNRPsar9jKGNsMLADEACi9hNB5rmxngABMzqBTWCnmp6KAPK4GfYrfeMY5zIiSwh+C5tqeZWZAAQD1XeCfQTNJQQ/10fG7TglnH+hRyL6FXTEAoAwjA0MV73MAoN3rkykMJgBaGubUs8LcqvPJWbphAEAFmdhsvAYAoP4WgT1YExq7MfPvYIB1YmhTLBClKBABnMu2mJMJgDnRzYYyuZrJ48dP6L+fn18SAIDfOp3MCKKSGePrIpTDk8xsOk7pYmTMjjloHQV8XruoqSeNWt96/MQu01QWrYWFTvZ6AM+acQ/caMh18/S5YByV8jXP1NWdHedy6AxAvVnzBlCBALWbUzioOiQeckN2itO9gZIYnQkexY6njqxjY9UmxYll9TFYqqjXR8tElAAQAMhaFNdw2jmDphsAgFp9PhgA7GuqImNUXgf9Bx0kt8CLWnK+zmXV7UkOECAbEABYAXjqANEayoat5MIIJv542UpDVw0DMpRtUEGV9NFkA34DAKAs7XClfWutgrHgfKGxwyKpniSdVLumm3aSQwCADIdydHbGgJXHLIQAQGZ08Sj66AAAg3/SbLVukYmI1PkMve1LB9imnjvYdGFDCUBTZgqvxYyeB2k8FKFMdIFQgI00bK4JK6mxgE6vtXqwpPmDwtPtyOmD+7LcrCkccnFxIadnEHK6khOCABur68x53KyHek8wDbTPKECS8WAo89mcWWR8jtn+Xo/UI9QjMfu83UofZSjrNV8DE4AOH4J71pBaWxwHDexa8TmcQ0EFRR9Z+0+6v7bfGfQRvDuwWPWa90AW5wM7AV9uxHAMqpmixh7ZfqC7BpTAGSX7wajRLH8x9dl0Q0dwLcs1a/z5nCzwUrthkj7I8HKfs+y/NpylCepi1S4LydAGyEpOcC/QIiBijnEptDUg0G3U2ULNdYVevAg+2y15+8lDOTsay3g4kvnVRH764x/Lxz/9GTfe06Nj2aIEy6iLEBUi2EHdD7Vvw1Ffsx2saayy+zFb77YwrjMfi0jMiYFjBAL8WaRBJveHAOZxTvv+EJH1ADz4taTvS9dfU9AZbXdqM2h3w7n9+pveFwPy2GbsJluT7if+exOAHccx3kcKhJSbemAN7bvufffRdF3pc7zJvsa/Nd1/OU8a2BZqs5QB0DR33KbFe6IjXu4xaUB4vYwqnr9p/l6z27e92fJ9dwMAXvt0v+EPxPFpnN+1/b4CAaAfA6v33pfelT/8w+8pWytry3Q+kSxDOZWVTu6EDCjYdOw/cFgnV1Pu7ahrZXjg5Zwh+6/D8AUD4Dc8HX7rTucN71xV3pNx5mppPfo2p+A2ygBW8ysKAYKFm3UKGQ1QHtimnwNbzLbULI2C3+Xdcbw0BRltzaAqKNCWxQyty02fyvYP3+eiTYt7mw8i8ibwQebLpVxcTmQyRUeAtnSyvqBDwAZdtowdqWvPQ0pNaOgrHdXygp7PYEgAQNpdWYO1ixa9Bo75ynQAwT3+urte1eKXK7lxfesdUP0fPiL8Sbg08CHQax76CsYEICNSQ3x+pmS8mvA0tQocXgjnipBeDfOrRXtWKuEAgHUKY3cnE7hG0ktDNC9zrUoAYFfa0Blh7FR1O4u+gAMASJa2+30pMKYGAGAidENlr57H2A5WxuHqJ4wNrwEAWuPvTeDJG7W6fAUCVNvNtQAAAEhryeCfTAAwVDrQqdjK0dGRHI2PCaLmOWIzMFEK+eXHz5Tmz8miPqUzAiroYt+ybrHsyrXHyL5FhzQR+sjUYvn2k7ftWXn9iPZ25WlMdEwxHs2KK06nwQgROsv0uyPkrf5KUMDeGRGMyvE5tAF4Ki9EtRZFlhmEllJ2vOY1LtRDAADf6+0mHNVyKk2Fuag4Bto3gODRQWsbqP+3Sd8fdREAmKq2powPAgCKoGEBAmmDEKBOYgQk+A8o4hrtGKUtl5tc5qAGZ33ZZkNZFx1Z5oW00b4sBQDSZJwBNoRY2Fdkxx7qzMoyo2rgUkTg3wAAIAXWaFNV4OGm3NqymP6DJuFt/hxgSBzardiWpN+Xk/v3SSvnccGeQPtKthjSoJqvW/affDGK5amAhgMA5TQ1Y2Puibop0bDVBCubAYB0s4iZ/xhE4eykL9mNVv1TK+YLBOK8Phv3BBV56mqwHUsheacl/dGANZYPHjyQVy8/k/v37zOYHwz6XJ+eBYYQE+5lPkfWvdA6dyjZXihgANVRzF/8DGcO3xGwkk1ABsBaRuNRBQCAnt/vkwaX1pA7KBAp6P48HfzBY1ks5l4adi2L7VlqfMc9g+mAsURQj9+Pjk+CnoNqPvhYg7UAwIKvhTY0bgxZs99qyxnKB0IbRA121SGALYO6b15sufEhmM/53QQiUYqzFpYBsPzAWsKhFIBUQinkxYtPgjih9io+PjmWx48fyf17Z7KeTpjNuLq8lBfPP5GLly+p8o/a/x7AlS2cFvTYxTxWsKPXGxjI0JHLyWVJWXRwyZk3Xv+VzuHo2IDF4Wyn+HqkfsfA1dcCAzlO3ABM3TL4j+ujBmzZ56PdTm3AoSDdj33bINwBgPS4+85TswXmaEYA+xAAUj+ugs4RbPH7je+Lx2x6Ful7U8f1kB1N50f8vWINmdOa7A8lUBYFmcLPEYC9/izhS1TswnRsUzvaBAa8LsPh+lh8AQDUx0TdQQcAsl5X/vN//ks2XBkMMwIAvR7sG6j/KC3symy24N6ButX1SjWjaGfhm7l4lZUB6LncZhzy/24zc+/2ni8YAHcbv7t8WmdBxQDQTLjaRMsrKw19s5ZRryub5UzOP/uUmgAnRyPpSC73T0fShQ5XyPxXZamlx1HSpnX2WfIHZY5LJCRCWVxS4ub7QxPQCH9tMBqRAfDq/FLOL64k34IB0KewG0oUAdg7k7QOABA6p6B3q62tDLN+nyUAUKzfwG8JAEA1zmavPA5q0B+POdIyTmp8UAUZwYDyoA1ALQBrd97ablj23KO4p7IOKObt48OOSx1m7aMP4MCGL/MKUmy6ANYzaiRpDAD4Ucoy0EQLy1bNd68xtU2wvr3VJCNKtRnnOD9eNw9m+qkRZfR/AAAsAdBNTjKL2fgrP2OiWfzOHhQ3lADo/FVbGQTOEScbAMASKPqL0FzbSKuzkh1YAFuUAqzJFEGwr779ULIuEjoaqHe7PQIABbL+6P5m1H8vB4gj2uyvtFjigjIBTcY7yxjgrLK2Wv/+8TuKKUSKRakkro+vpPwbWqJZXQMAuNkDUdPvoIpFZkBl8G1hW62PPlVVoww+5LVZ4vSSckLVaslxDKBnGoB4wNCUtWhy8KptyFX0vXaiHkk7FQnfET9SZRT11e1CRm10CFCFfQsnSwCASydxmJi5s8NrFwAV3EAlOoJBitKwcURLVtKW6VZ1AJadTHb9kWwkkwVam3d7ko3GspZdxQC4AQBIs/9OvefjuCMAAIAkpQhHXQE3HvHySqc2QoWvuZtwIfd6cvbwYUlZx32Cqs52ZVZPpGCet6DwDK5tMlysNksN+PLL4LrAa14jbX9QQMFAjLINSf3i08DGf4/oMgEAUiRDG8X4NOzYZBCYyJy3eOPG1GnLdDVjgPrk8WOZTK7k4YMH8vz5c97/5PKSxnG5XPDiEMTDiC/nCwa5w15f+q2uTK8mBA2mkwnfd3p6KueXCgB4xh4BN34ejccMrPn7ditrqN6DPgZDyxY8laqrB6TOgGANvNO9bUzBXKAdCLX2cew864/P4pw4twqkFARD1rnV+ZlQ4gD3BN0CgF2bjYxHYxXYhH2g/kDVr7a13cqzn/3C2kdWrREZQNuagE6A5sI06Nf1S8oI69/a64J6EwR/DeUnRdaUV5++9ZS9tXGtaLN1fHzEqTOdTWU+ncoIrYJWS7m4OJeL81faVYFoNtSKN3SiqYkAFdsumA0ZSy9mcygPr6TbH3Cj8jov3ncOLQgFiwD+NAXU/hzg/OiGUgWiavN1fqd9sJsC3DjzU0dpHwh703HiZ/ZlgCMQkZ6/nGPhD/sC58gAUJ+gbpAOAw62+ScaIKUNaWA/+N+0tE7HOS0PSs+b7mnRjuy7/yanNTWxh+43tVtxjHScdf9oAnL8vU3X4Y6pAwBNwX/Tffkx/f1Nuhevt43cDQA4PD9uvprbPKPXu5/9+1DjtZb+VNydrVwOAOh6KX/xH/9c7t07ldG4L6sN2F/KHJzPl7Kcb+TyYkLAGLYCIDO1ZEC3JiPMZni5rOrn8TbCd7nHu3z2CwDgLqN3t8/uBwAUFKSHhuTSdsOgHwHqy0+eyW6zkvtnx0zAPXl0IrJbWztxzfprXKFAPuxDrJku9zoDAbYbxA1FyU70JIInClzEPK5TX0csoez3GeiDAfDy1aUslrkBANntAABkiTsZA2mUCwAAwJ6OWniU+6XZc4+t3Glt6LzHsaszAHzNpQGCCkMDBECmH53OetD7QJvo1VJ26yVLnskUYJlkBQC4T+flo9xfw+GrZFYzv9siS+1jzwy3sUjLOC4AANwgFYbw/dK70CGOQcxUuuFeLmqgAaLRdqbl0oKW9m3ARmBNK2DgDAAHLlwEUEsONOu/XwNAr0f1UsDbVrhAGeBaCtBpaZtEFCMUBervF7LDvx06Aqz53LUrCspY+hRMhU+2XEKguSfPn31aAwBKcMx8NsbP9hXBHv8ZiTAADMoogG9YsWkJAHz38ZdKl4fiDhSAcQRYkVxHN7yPvC5MPavW0WpbMQcAcFHOAK0WDj4FLznUMxgJpsYN32tTqg4C1UaGidMt22ClTuE+5zN1Yvg7Jy+8e0ch7f6sDlrjZDxkBQFAgQMAMGznBABAOaeSupbQ8XvTlwMASuTYSQciJgYAOAsAkw8MAKj+z6VFHYA5aMaDIwMAlAGQIRg7AADA+uG62J89ZP9djfSuAID2RVcAgP9Mb6CWFfN2ImFAfh0AAAM3dq4wdXOjdpWq/+RnV2IiRJm9ACYR/yvnbQAA/PJLAED3mhu/MAdjQBLnqHbfwLPRuV3LthlowaB7NGLgDTCCtetFwRqh4XBAg9PptBg84n2fPH8uCIJfvnzJ4B+t9nITFwRIhWe1QV14gXKWjMyT1XLJYJ9MgVaLgeN0PuN3D8Chao9zH50cKyMAmf/tTk5OzgjA4R69zaDu3hpQessnpc1XdeoO2KHvKY2/d9IIJRN4/4sXL3gNg9GQZQ6qaguj1uY10ACagCJKE1jikudkKUDZ/8Wnn2o7SJub2m3DQIB8K2enp7RhKgKox9LqQAuILUGpIIC1LHIWCF5EyQTAP3Qf4FrQtpcQIFKFbMWKev0uAQAIvTx69FBOjo+k38vk6uUrdkZAWcbl5QUz+vhZ15O2f1mt1rKcL9klBBtmt426fSgFoxwIKLnaaVf09xIJAiRriNRUgW3dRiqqnAb/cUOJGdymoH1fAHPbwHJfcOi2e3/wqFcZmQrx+vye0sA/va4YQDYFSIcDvDoAkDqK/vm4F1V2RNe/Lpfrejf7rifek382PcYhoKbuNFR73T5j1nT9eC/2/mgE02tOgYH6eNQZAHGexutL52e8/xTAudkaN/31CwBAR6UeHLgI4Gazkn/39a/Jt771dRkMAfquSF1db1Yynczl5YtL2iW3ySj5omcDVqYBkfuD7GvowOs/vjt+4gsA4I4DeIeP3wwAGO0cmkJg2O5ygRjg5avPZHpxLvdOj2TYa8tbj7F/Y7+ETwBRZ9WnQGkSGHnwP1ScW+d4lT1Vyrh3JIJP44xB30t9b2kCtXE0Zb8D7O/KdLaUT1+8kqvJAhGnSCtTDYBDDIACHZ7w3pzigcdnZ9IfjsiqZBvBazF7nQGgus7G0G5wRqugMD2QpjgQHNOnRCkAWp13tbR5h+5Ny7n0WB7gncJUY8j3XYwL/VtP+XqirAkICPOkAgooo1xnAKBc1DSpkLRz4WoNKD3gJsSjVktzMdrZwOr6eU2WzEO4C7H0zmDI+n90XWAbQAMAIgNAW39XXQBUePAGAMDU2zR+RQkyoAXtroY4EqKAbVFfTWOjleRbsG8X0motWT6wRfxnmlEomRqPjxiMrtc4Tkc+/fSlKf3bvfs8JnNOGVSVkL6zBDwo8fJm9TPUn/QSGevq972nH/LdKuYIFxdZLs/IVSruxF+cUh7qJhRlUwCArcXoABsLwKjxpr5mfHNv9WHTxugT++yITjKddNV3BwNwU0A2Kgc3zZQ0OTrR0ahKVR1hug4AuDgYugEg4I0AQL+1kX4bdXBobwa07DUBgNZW2tsdqSidQlkAmHR4/OtWW5btDnUApkCUBseyafVksYFx6En/+FhWWKx1WYVqKAna4XoVAIBqO2qLnanALNIdGQARAPDWbWp0QmTsOgOBXlU6rAcC6JsyJGAArDsduffoEZ0NBwCQ+SUFm7RpRRJLIb3AwGAtWAshcPJlJQO0705LDm9RAEDNbi2f0VA+4feZzkMcQwN+xJA6v52yTSNriv8Ietm2w3onlx0BWDYisp3PZDXTmsvLi3OK9C3mcwbvKPdg+xddILpjmWK5AxOoTcd9loGQ3ZuLvWyopqu6AGhxh1olvAZAgOMLkXtcLrL/NGSqyUFAIAM4tyP7wtvwIZPv96nPpmrDVI6Vd2lotwQAgfeNhfFyET9cCxzR2eSqVMfFHMDNuO4EwACWPQCUgmKqtRQsNRegy7rLdZP9/9h70x5JriVLzCI89ojMyszaF7KKrCKLfHxbd0tPo8ZMzzRmBGj0D4SZnyRAH/VBgn6CMCNghIa6NWiN1O9B6rfysbnvVUXWmlm5xeoRIZxjZu7Xb3hEZG0stsAgkpkVi4f79Xvtmh07dgyK+LahsGMGRTm13J/smQzoUgRVEWg4EAp8qsOBMhSIYqFWX+3WmdPbcvnyRblx47pcunxBOp22ts3ixlqRyxcuyqB/LMeDPudUqwN6P4SFhnJ0dMx6f7YpqiSC9kW7Dx/L559+IR+8/5F8ffuu1Nun5KivooY+/g4SwfnxRxwQumOATWFZ8OlzJJzDYQDncza0p/HrDmotLjFdOWXOVRhsLnO+/HhlFPAwYAxLbmJQwddgeP7xOl0V0PqepIQg7yyiR4gD/7JgniKkSW2BdVA2LuF1FPev4jjG47WOIh/frzI7Fb8n/I5yEd/4bgd2tKDLg71yMSsVHt8Dy3CO+n3EmIRzfPFbT/LMswEA7hAv+6ZV+1fZfT7JGT/Je2JAauGzpQwAp8PC4U+l1WrIf/2v/yupJnMCAPv7ezIc9aV/PJTBEfw/1VxxUVudq9ZNBc9zIw39gaAIQL3lJ7mk5/reHwCA5zqcT3SwkwAAyE63m3UZ94/Z/m/UP5SHd7+VjW5bNrtNOXemI1UGX7oPY//FfHItAGUAQPBNmcwUpcwCMvWNvSVa2C7X962y9Z3ZH7Q/nlek2erIcJTKvfuPZHfvkMB8pdpgW0Bk93WGm6aQ/dYYCQLdSJw0yWSE+j8AgFana629tVVz8ZEDAPzL2xJZLpo2JfhABgAU7KyNPGKrupYfCMA6iJJXROr49nQscyQP0gkBAKXY5wAAwQN7jslE+9Jwn9PzKzIDiqsd90xFQuGeencipf1rwsgZBmrHco02HtcS1Q4AMKKMGAAoAaihQ5IBAIirKADI7hDo4mRcdJSaRACAliFoGQC/O9YAYK8E1X+qVMZSqSDDjxIojo6JAaLIFn7wVCbjgYzGhzKb9SWpTaVWx/xAUA7goEKWp5YBgKlblcl4Kg8f7gaJc9OyMNCHpS7MNHt3pvUAgCdqdS1UpfLnr75J60sVawcATHqClQup1VYbAKB5/BBxUiVlR97YfdsBAGoEhBn/MPhXACAvGSi3HZohKWb/Pc7C5E9TLEKdaLGT4LWwocO06OD4MyHClC8hHEMDBmtlx43N2o4kIs35RJqJsGYX6Dcb+RkI4NPVJ72vVf3NyIIigKi1qc1AR0FHAUVr0oqwUcSoWpPd8ViOMdnAAKg0pQ8AoNaUZm9Thg4ABKs++xMxnwmxIQgcD0cEAJQyU9Ga5azcw8ZhWRAb7t8eyOO+sIuALXSjgquBNFq4ATi820GWF5/R6vdFBzCcCQSAwlsUvAgAAGN0+tw5FUFDQGq0ZQgT4bmsDtqE/xTo0iMC7IpVNOOA3x1ofsZONZtngShmmYO/cB0m6sdr99Qw74OOoWfLnYaGjWlra4vZbNLBk4QBLYwJavz7+wfSgGIojRko/k1m/HEuaIUIAMADTZRkgP5OAMtYPQj+gYQCXOBYgRIElgHaDwIZ5nNQpIWYYJ1BKUT50FkAgADoc5i3sJAcZ+vBi3PFGOG4zPRzQ9Y17ONYNOj5SIUZUdwlsBK01Yk+MG7MdJMyNlExTiByPrbGeNG2nNDYQCtB1b1gdh9gkJXmAPqYNaoEPMnG8PsJMMB4g1pa6KI9YbCg4qdwkGGEcdxmsyFnzpymcBaC/s3Nnmz0utZGy5BqtBAFe6hek3otYUcOaDUAsMHcHIyHMoLwH3RG6g0CAKirRfCPerJmvS2tRlsRXanLf/ff/w/ycPeAoo0+Ng4SYYzdBnqAGgKk4dqLAwV3clTISx9h5tUDUoAd8WuhvQ0D0DJAYRUAgPfHAWy8ztYBAI54x6BCBogYABWu1YITUxKbFM7Z2qAuo/C7A7kMAMCmH44rziMEMHwsfeMOjxOexzIQZx1FPhyX8D6H41H2d/7d+ZqIz8fPfdncolNlas5+3eFv/O0aLuH40o6Y5syzAQDPGHhy/ecUzNXjVD6iRQh53ag/+etPDgDk+y3YoNXKXA4P9+Xf/Nv/VqbTsYwnA7l371vpD45kNJzIRnebQYw779zRAf5a5xXsyVmAn9FGAwCAN/zJr+u5fCJIZPmka2oAACAASURBVD3t8dbt+0973JN+rhDsnfBDT/OZEx76Kd5mReyZT+wxgk4LzB8E+4eP96TbbMh8OpZvbn0trUZDzm535fRmXRo1bbWMDRz7MdYkcwsE503InL3qEfQYQ8W6HSHrr+0rNVnhgHhoe9wmLYC6gjZxIp3uhqSTmdy990AePtpnly6pNmU6q0gFwRwp7jkAwJyyAQB4D1oFQlAZAebGqVOCdoBQHGNQvVCWWmTNnBgAoDEO77x2D5vX0BKa0bd2OrOQlp0A0CqaHbXQEcB6FZggupciZD68JSEzwCFjBeRTwpLX2RPMtptavZ6CaTEEdf8KAOTsuKyfgccpTDKrFdUYw3w1NUQM9lFSAb00MACYo0dcZIC9AwDun2qQb+152aXBug8w45dLMCqbFa+p/6PBP4Ao/LZzxuszLeEEM3o0Opbh4ECmsyGD/2arJs1GwhJdXI63C0c3CLBCRsOxPHjwiKxPlhRYNwCATjqdAACoA+7jrm6rfn8I/jgDwPdNH9PKL65cU082cDwwT3TjUNGAjN7N2ljMSUUP2A8WohH2yLPpurEimHAKjjoD+sa8rSAy2Sq2lWU4CP54PWqueuibSHhxBACwAp9gB1lmsBcnbu4chOrgFPmzyQOkrJvMpVWdSxMK3a6siSBL51+AbuuC0xIA32SBrGGhafBPrAgpeSCLVZFJVStGDqZT2YOCeq0llfYpGUyAedal0d2QEe5Bdr/0+/i1yOzZyMCIzpAdNYq83gsDNIL6TQbbgXOFvx1B5WfM6cqdRhc81Oxy7Mj6WOnsUtFBdxCyeWD0LEXfbN4Y+sdxNkV8p5QzmHTRR3wmqUm729F+9aibRm96ZG85P63Fn9NrHUU0O6j3Q781CwiW1PIum2IUV1zzcOfVz9sDG9TMk2I0n3ETgpFAe7iNXk+2t7WzAZ4fHPcJAOAc08mY76EQHsCi0Vi6zaYG7BOtjx8NBrz+BuhvABdgLQJQxjOWtkiJcvr697nhV+VzIry3ZAcY9QvBLJHhslpnG+dAHiUSPNONuzjnbDBtw8Y1oE0PapkIKljLP9gljEG327EuAxgfBSK8NZtJp6qonzkF2irIW+ulAgVAdqjI5oAL3jhbQjduz2rhfKGRABE/3KOLly5QFRslFKD449gw6NjXENinQNJnqPNCTX5TanUrqaKTDEM+1dIh6iNgM9ZexUqrhfhhixsA/g11WPSH7XV7cv/eA3n/g0/lf/n3/7sktVZWGoExwdi4jQqnZpnt0+eKNdz5Z2zjzVrP5K9wPjjDywDaeP37PF+3Pp7ldQ8QvWYznq8M0EJwNN+k1uQd1XqG+4KpBBVOVwkzuQ2Ixzj+dxHwwBzIwa0YDKEZj2yuHy8O+MN/x6+tOicfL7+o8L1c48F4ld2nWARw2b3M94ziO7Q/9+L4hdcZ2qbw02Vz/Ennkl5fPkHicwkZLOH8Lq6bYN8KTqAMlInPr+AiPOnJP4f3O00fh4LQKB6oRcYVIfkDABmif9dfvyYXL56XO7e/JuuJzqfRSuNC5eXx/Pq98jlcUuEQy/y95/09L+N46ucpoM9kHcB299nQRtgSIEwoIISgMKMC4/BbWE5nmdSXcf74Tu2SwxWuvoHFCV6iyuQbAvMJhIihg5PIg3v3yHK8eHpDruy0JJmNNBaBWC/0AtrwhzSwwp7rjxBsc/FvJEHcBoUq6QzGEm1tieeR+IDQsv7u0y/jekHioFqV0XAk3e6GvPfeh9IfptLbPCNHw6lMqw2WBMCr4L48T6VWhd+v/jK6BiDzj/2fgXi1Sv+i1e1kiQBfNSo2V3wwQIYWkcVr2bU6c5V+mT4b21QM9gwUcve78YSVLyOJCRAADIBKOqIuQG0+FVwJSp7FgBbU1GsCVnW2OJZkWGA+qpp9/nDLYBGB+96m4A+WJWnq7l/SH1qM79yfxFHQRI77rzMCkHhULXCNsxBD1BtSbbT4WwUAMVf0rDL+rwMYWZmBfhZlGV4erp6hbhdZdJWTFZQKayWgeIcyJFSEezg4lmk6ZsCuOXF9L8pwbfpnLHrtZqHzAx0mAC4h+AcogOAf/wb4oImviR6LN1hPLt9OzYeh+5/vc+pvq09b+bNLr+jHIhDAb9qqDAo+4hng8BjhFI0diDy4R60FJo0CALmDkBOrscHACY4flpzjTUAf2ifZVpZtCOucpNhRYoBVEelWZtLCJllD9h7CYMjoa92SO4fmHgQAAKUitIsCso+ox5ZEGQDsIamBaQoAoDKVw+lEdicTGSdNkdYpGUwhHdiQRu+UDEE/tk4MKrxnU9MAAAwOWABzADmkmgT6DREIEF5j7LD5+IROEMEgd5+C+pvwvdxwMsZA3u7N5wXaVOhJBXWwHoSzrCQP4mmwDKBgZtkWebvToUGmAZ8AkFJlzWzuRQCABloawEwx/wIApcyxXpiAwRPrHIxwXenCC+YzShjSiWzv7HBzgTN27uw5GjPQwhFQHjze100R4MZ4zOsDZYjHSafSgTic1REDAED9uG40WhdFJ961NuC0mbOrH8EaVJEc3yCWOeplwR35OzPUABSzluEYeoYuJpb4e3AtDrBlzrgqAhK3gCgehaXQBQMoKur8U+0K0Gw15OAQqtRo/aeZVIwBzgnGET8EVmZKz/fMgCKtCR3ZSQoDO2L9H4JnrB8cC/oKyOhfuHiewn07O9u6MbdaJrgHwUPYp1R6vS6fQ5s/zEE4HTwfOxYMOv6N4+HBe8RyAUpSECHGIKLWfzSasH6s1epIu92R4WAsnU5Pjg4HFP/b2tqR3d09+au/+iv527/9peycuSKVSt72EPc+rNsPNQDCe8t5C9tjbJBwjudzWgEX3V+LVlY/r2Vj/li3Flato6d9zRkOCvgVFeW53gKRHN2j8m/KHCs3QIWTMCelcNlFBwb2Vp3WkwEAi8G0je8KexIyCMLx9WOto/iXBfBlAXfZ+NN2nAAA8LeE7w2dzWU2xW3AsvPB8/H1xeez7vpXz6ti8F/23mUU4OIsWhyn0O6vOoeXDQDANyDIwVgSe6HWwOKhiZ8pfZRLFy/IlcsX5RFU2NGFxkqi1jFMnnZdP6/PvQyb9LzOfd1xHABQNiHcAS3nQxca/EYgxcw2srsIdrDPmAYOAADe9yV92td99/N6HQLGruDm4uJMHNGVtWQb/HywEsGyrdXk8d4eGW/b7Zpcv7AhtdnQxP+0U0+9kRAAwN6s7SrzFIS5mln3LwAgvikQeDcWq+sAIPmAdcFEzGDA30jANCnUN+X44ZzglzUbLfnyq9ty78FjqTU3ZTRLZFptSqUOoV4VYZPZRNAfCJXoXF9zMPkAAOgaxD3Z2Nyk5tFwNMoSYByOLKGiox+CJWVxlu53vo8V92/6+ogxphBQ1Np3PaIyIfkXwCT4jJMRQYDabCI1JDNkynIBPFhT7xoLzrDAc9h72QE5trFBIMpSc42g3TfGsbIstQvTl0w2nC9ACugWqEihjg+Zx2zbrAE8An3oHDgAoCMPST6dFShtoH+Tja2VghsTwAGArANB1nJdP6Bj5fbfmc/KEtdSlFQmYHWOBgoAKKagjJDZXBoon+J3oesDQLAZgyoOGzp4sS0gBKwRK4OlgqQ3Dl2lED2EBF2lwAdBh8PHWQEBtL/05woAwM+tDWC8YcUTJzakfJ0oVjFAjydi7LT4pq9ZUYyBOsKOwvPzAY3BAYD8uDnCYZ3tvhMAIJ6DOH+4+AAAmhD5qiVsDWialto2sLC7G+WGk1PRKVwoBU6gJjpLBJIRAAGA1joAMKykcjibyu5oLAMIATY3ZTxvyLTakubGlgwQhBmtWad0kQHgAMBsMskAgLzxHCYGsoVmUIJg3e9b6ADFjprNUWMD2SIMMsHZ5QfBg07LnNJDVUoXfrPeoplT53XyNj3ckXQBOQIA1ao4AEAGAEXytM8rM70OPpAmlFN7sD5ITs8ZZwUQzO/3egd4NfwUrqPQ4cW1YIMG7R6lGAhooVgPQTgYBDheyOSjpSGy4Nhg+sfHNI4IJKE3AVS8BTBjogI22CTDYMTr/U1/zwApHX/fQdSo5CKOobOO8y1zgLO1QMOV3z+83wMxv4dZDZ4b6XAugNFgfe7xfq/N5waAjQAIsh0TxH1FufN6a/yz022ron7/mPcPNfYsT5hhTFA+oD2C4QhgTFFOMRgimNbMfLNZl+2tU3Lx4kW5cOECKfybmxs8Dj43HKGDQl7S4uPhmifIkvF+gAGUJBlwgPaGUMbe3tnm570vsTOZ8H4cHxkNODP9PlgbiXQ7G8z6g/Y/GIykXm+y1vb06bPcCP7j//G38stf/oqZiUazK/NKU3sJFxD/nI2TU74Ws8l6H4s2XNd4lPn23TXIIvj8ydR+SzIMdDJi5Od5eY52HA9SQ9BpAegIdojQH1kOAOQoweL556/lW2x+UaVASeCIFe1KkQHgnw2PUVZCEF5rDHrwVgVjvq6EYtX6Xmf7fP7EDJLYhpTNgbLg38dm2fmXnc/JznHZpAuzJYt6FPhU2AUj/K78bwXdw0f5+8rP4fsOANBHm04oWnrt6ivMZLWbTe4zsH3PBsA8Z2NQcrgXbX9e/BUs/wadO9r61gN+sG61lA/PKcOO7Dmr2caeCl+CoADBHnisL++xDgDAmaGMj0AVgu2kxuz//v6+JOlAfnztnNTmYADkgRWSigAAsL9qic5yAEDLqdWmI9bAHuvAI8YVyQaYUyQy4GMp0K9dphDkImBFmZyKBlfl6GggH3/6paSCuvMNmdfaUml0pFKrm0ZVKlWAHkhITFMZjdE+OBetw33bPLUpLZZajlkKqLt0OQBAb86EfMtsUNme4j4UE2BTaA/wGd33/XgGACDDngAERPCajqSajlS4nGLoppTPDuMI5LV1njMZPRCNrGMW61Fw3lT8HAAIGQAU4fPkVL7t2mXqdYcAgAZcmtBzAABiig4A8B68EAAgu0N+p9QPr0DNXzP/zgTF3IROBfdIllygRKAqlUA/D3+zhIo+K0p30QYaYAL8cYg+w4PH58AUWA0AZMly0w1Q/0DBXiZPfnr+YnZ/yjau0MEKJxgnlmeco5uzalP2IEHfg4zdkPOGGVsLDNWB8HoO/dYcSdIv43tINYm339XGbNmGsMxxy79bj+vvcwZApzKXJrsAGACArJpl9rP2GXoFOjGdamLXr50AROpoGWEAAEcGi7Myl1F1LsezVB6NJ3I8q8qs0ZMxnP6kLY2N7QIA4JneDD3l/qC9PqcRAJAFDGYgw2sLHbiVAWBmMnTe53MicEJ5I4NxC4I4fCeCeJxLSOEN50+htYhRg0IAoFKrEQBotVsMqDMAAHUzRqUJHWZtd2lzCDVjWvidTZp47q5zMNc5GE4393XkGRMvB4CYHtHsbc0woxUfDAOC/sODfQICVLUHGDAcMPCH2j/q/TFvRkdHMkX2eowMN/QqAjVx11ywADTb64ytwc0DQEIEAPicx7U7xTp8LttARJjZdgZAuFZ83MoCGB9slmoE4BPnvSPAln1itwGyHtAXNZE26rmsXm+SjqU/PJZur8MOAdjsvTwCQXmn22FrRDiq2LSREcDYXb58maJ8ly9d4ucABOD42ODVqdWMPYAEAAwAOZV1oai9rg8tDdjaPsXn1BGe8/vBBEBpAlor6vzQTLSWLYz5nAIAdZbmIJuAH7wVdV+TCZwzFf/rtHuyu/tY/vqv/0b+7v/+FZ+HUAwck3anJ1JtcGMI7VJmH+17lq1tv67w/b5B0F6ZamyOJheDSzqdAeAX2o3Ybq62ys/2qs81Bxzi88iPniP1tqsE7GUzzNFetri+Y3fmZEKg4RXmNiUHAEJHrQwAKNub19mmZXuXnwu+J1zf8ftPcnxzTUsBqGVzIAZrVt39dQyAZ5w5K+n/3J9CxpZ9WfFecMU89f7xsgEA7DX5FRSFrvC80kynBCpRBgAwoEGQWksE1u1/z3Z/nv3T3/fze9YrzAB/pZsqDdu60rivzTVu+jYIpMGqcwCAzvdLfDgAkCWGzMd2HxanBgDAy0/BAoA/BHB9sP9Qfn7jkrQSCFEi+cAVy2CrVq9yD6aGWQzQGdWd857j5hlobyee64mxTa4xSt0WuDAp/MghgPhGk2tCmYltefcfPpLj0Vw2ds7LtIb2c22WAfDzCJ4rM6mgvfA0leNjsA8nQj0mE0zeOLVJv0QZBnpznhYACBMAvhYy+0WGqLJGQgAA/1JBZE1OIttfm6dSBVgwHoikY0t0qrAyJQ28hJcggEHjLBGCfcmp8y4I79cF/9v3bfVD8xKAkwIAWZGBAQAwTg4AoEU1AIBKvakgjAEA0AAgi8AG9+kYAKonZQX5WfCv9BIASbi/aFmt7FN2kTNmOJmJKMNB1McSEL0X6AqA4as11D/E2IHyj44SKcpAiWch4YMEJ0Qk0bnLk/CePA/up4XpWqpsIE8RALg0X7XRhwBAFjQGTl+Y5S4LnsLPuJ3JHTagbmNePBkBGQCgE4qUNM/gBj2T3cFjvhvO7xMYsOcFAOAagD51gDaCwg8AIKmQBQDUDMQelAIUKKchAKAEHr4PExgTAdl/gACqqjkjWDBJ5gzyHw1HcpiKpPWejKtNmdc6Ut84JUPQo4wBUAYAsP4fdHn05DXBolzEMTMtC7X/oUMa37fw36RVh+MfBfwO4WX3MWIAVCneYvc/GKwsoAkym27MsoAVNx4Bca8rTYiokQI+IajA2iOrr3f9gAUQiQVPObJatg7WOcHrHIwyAADHdAAAv8+cOaPBVgomQJ3oNkoAzpw+zaw/fsajEcGAtrXmo5GoVKW/v68UqECDwW9HFlwXKEqWzWaWHcw0rcENNwpl5+g98U3PnfYimGItU8ro4XYSsQMdHodimgT+8oy1O9OB3AoDf4qMcrrmHRNAwUfHHWTpXQXftSCghXB0hPKAhly5ckVu3rwpV69dZRcDbOBgDExAt5eKNBsNo+03Mu0TD2wQ0MM+IZvgpQbsyoAsS0Xk4cMHcu/+PTk+PiJ7AOACygRAFwQLAA/9bCMDuZQNYGKfk1QG/SEzD2gBc+rUFi/x0aNdCsD8u3/37+Xzz75kGcClS5dZEoD3ohYRmgDYGGIR1NDmLpu/+nwurupZf53Pnhl1MCnI5NtOSRsMEU62mAwUfK3NTDYHA1r+E5jpE781vr4w+Pe9KzxY0R4bEFiwYMXdpLi+i5wBOkrhAWOGRHQVi/dCS5X8EZ87p3tAwy8DAeg0RqBqGSBSNNH5NT4vACA+/oKzGbxhHQBwUrDDHccTT5aFN5oIlScUIjCLblTJnhQexrsglPk+Jzmv7zsAAJCwAd2S+UzeuPG6OrYAY0FZXtaE/CQX/h29Z93+/B2dxgv8GgvfTOSYWjImwMi6cu7ztmci+YFe4NCJmahOzAsmaK29bgAASNTQFQt8vbgEQDWMtOc7gk6IID+6e0t+8voF2erWrdwRejoQDh5QXR0llKpRFrJ0rMSYeSlNyvna9QBUfSE9dQX3Mf9Vu8ztpdrlqozGKDOoM2GDQH5zc1ve/+gzebQ/kO1zl2UIWb1aS+bVmmoGAACoalCNewEh5cFgyOQDxJbxfQAAkAyi/2rRzTIAgKKFKxgA4d5S3AeN9eAd1gIGAO2eAQBzCC1Dy60ykwSgxWQk0/GQGgAoD2hWa1IxHaxs/zLKqWqEOMDoIIDHa+bh2fi7D/qsAIBT56nqVK0KAAAkCaXWEEHHHegpWRvA5wkAUJGfg2atoGcoxRzLcf+QFH0E9yilYvaf/0YJgLbBBatFNSyQZEI7SPUZAQBg7qHMfTQCoxUgEeyudrNg4cDMNQCy2gSbuzk/kSHZAgCgrN/Kzy5eWRk/u4MRb9o0rFwExQ4vyzbC0LnJ3lNBGx+gGVqP5AGavledH6XgGXU7oBFzwvDMlf500sezAADhNeB8UWnVxs2CMAY0AVBzDJVvAgAsvAiTy0ZN8YAzBwCAtAEAQPCf4OZyJgEAmMs0qci4WpHd4VAej+cyTtr8mdXbUkcXACwy0m68FjWon4KgGCjxU/SgVHq464jw2+3+YTKGwXU4RqsCYN1ArDe6Bf4OBvDY9GCNcxI7gOpdSa3eyFDOgkNnRoUZoMAx0w3NFOWtlqfd6zIgAh1ZRSu1h2pm9r1G3VVHnQGARQvkbcXkWQsArJl9bEdoWWN3KH0tYYyw+Dc3NhgcDgd9Bo7IICPchegNtAFGwwE3PrTEQz08RUUgNIfNfDCUmrW3y42oteEjwqsCd35PKYgXlmlEGQAP/P13PBfiYEPrzZcxKIqaBzGIgBmbjkdZDRWmPUsBsIasvR7q6/MNHJoZ2ZZGw1OtQ0dhTBYFgBOcz7lz5+Stt96Sa9euMSDH5opxBf1fmQQ11tc36xhLDWB1XGzckoSgA4wytABQToDxfvx4T+7duyfffHNH7t+/z+9858c/kuvXX+d3gXXgwksw3rin0ANwOwaQwrMHvAroNFQA6kBDoC6Hh0fyxRdfynvvvScfffSx3L/3kKDAlSuvyuHBkdy9e0+2trZlc/MUSwaGw5F0uhifRYEfz5y6eGQYzOT3UJ2f/B7nfytxIc5Q+6ZizhHWG+YgqZNp9hODSSe1zU/zvhDsCMeh/FgBO8beUCSHWlFf9uEcgM6PV6R8lwEQZd9dvi8Wx9PvQ9keFe6/4XWGgXa4NkOnNjyf+NirAqR1tk/Pw9Sto0DZj0t6ckmUEdpAP7+y7ysDA55mniyfD3kb0tAu+jk7Yyu8hvBvZshXlACsO9eXDQDA+HG9sv4YglegmOa9vsmaajdlPBrKWzff0ABrMCAjIMK+1l3qS3l91fx+KSf0nL8U94BcWOybAKWNMq5MgCptMuv9jWUJpxlaQqoLkLdZe86ndeLDEQAw8b/QljsAQKHCCYJmEyo2tXQA8w+//VqununK5XPbUq+hbdqQTIB0MmRp4tapjawEIF+jZnMZ+QfP2j6oPpSuCf9Nuj9addfq9Bewt+s+X1M6NkEJ6BTMpNvblFvf3JOvv3lEBkCK4L/WEpDmJ9OUgSABAMZNM03iHKM93IhdluDbIfu/tb1NvQEwA8xVKNUAWAcAhDFLuFeoPxBo5njxsGlCeG07RKfr6AIA4UKWLqDbFrqJTaQ6TaUJH8GAUu/8hfmouhR5CSn32Vhoz0l3pPoXx5xtlq0EgP55cK90cmkJQAPJFAPJFczR2vlQA8ABAAoWIuWK83pODACdp74HqqYdAn/MwUk6ktGonwX+rNW3NpWafIF+AViwScYAQOIX16Bi1soCxT0ej9FFAGLYsNN1MgB0vKHBpSxr98P1PhunxsewAAD4WJcAAMsMZpmjk+VPogiqbCMvdVSqENxCJs0pN74ZO/1flbDDC/MJzcVpqNzLAABwjdBvbhEA0IXcrCXSqleJmDH7XwIAuPtIsR0YbnuP5v71P711ELOAtavKNElkbzSWvWEqw6Qto2qThiXpbsoERqgEAKBA1RwiaiMCAFTt9WySt2TjRq9nFDrtqxyyBcvO+DygQEatdRh8Rkr5DC7d0NRUZZOAgR3GY7zws04B80w3zgNnP57NpLOxQQAAH0ePehUHhDprjjri/So2B4aFzVxrIbIqcFjnBIftAct2PQ/EikG3ljxAlAe1laD3s73eaCT3796VbgeU9o7cv3eP947U91ZLWo0mjYOqig4kRU2aKZnGgRDZJWxTlQMA4TnE93ghOA+6IazazZdlEPLzMQQ4Y/LkQRhmOjYYbEMa9GumH8E/svuwC6jHR50aRPNwx51qD2ofnvvy1pcUUbx69Zq8/vrrrOPHWCLwxTihPs9RaKfdw9ElHX+cys72jtZZpSmBF5QMPHz4UO4/uCf7+49lb2+Xz3s2H8r/169fZ+D/yiuvMPOPTAMo/AAYvD4QmzfGAJkKb0WJ3xQvbKoyMb7/+HAgn376ufzhD+/Kl19+JcPBiOBEp9MltRCWAA6C//vx431lC3R6HCtkO5TFmAvp4Ni+gYQ1zLrpF/g6QRav+LxT9UL6f64NoDOCyzVJCABgvL0DQZktObFH+IRvzAGMdXoDen3F688UU4JvtR6u9sxilvPJAIDVQe1iBi7ef2PAzW1V7MyF1xZ+57LA9STDTJu8JsrLamyXvM8BgGUgQHgey651HTBwkmspf08xAFoXLJafR7YSSubX+jP7vgMAuL+9blsO9h/Lj96+Ka1mXQbHxwSncctjhtf6K/5u37Hunn63Z/MCvs38L2T7aw1kDCHKpkJo/NsYWUggUDcIgC2U7a1TjGm5vYATO9khIdpXAC5DfxHaWPW6jJDksIAI16Mdjyayd++OdGUoN1+7QnbeoH8oDUSrAsHriWxsdDKAMj+bIgAAEdui3XF2pibFGPjb96H0rn/cZwme6gGgzbHGf2y3jHOsNaQ/SuXDT29Jtb0hldYmSwDSSo1g+UwUAGAwOE2llTQobIzrQZICSQW0T945vUMdgDyDXgyCPcSDW7WKARDu/4t7hjIRQ/p/GEupur7GDtAtwDnjN1jLGN8EyZTxROvwCfQiOacJJvokAYN0AQBwkT0DIhwAWBAB9Ng2mk7UKkAJagkA4BoAYADQ+4XQMdoxRgAA9QqcsWzuT6aidiIRQBd00ziKmEcVyZCRjIbHMhr3GaBXre6fRBcDC3S/rsp8Cj8d9wAt/UxGwYAMvE4RZqnIpAAAwOtHK2xyGeyHRzT2pt9FTeCQSZ8BAM6uzxgA2gXAHYuTLdvsExkLoGwjX7a5ZxRjuzck42T0nzygdLGC8PycnkOE7iUDAEC+Wom2ywADoFWrSavmAADqrpTe7zhjiGTpBEbQiwWFyQAqNLL/rsKpaBGEIOZQPh2O5dFwIoNqQ4bVFlsCVtF/tIbWFs4asOmLL7IuAAgUHaXC97gqv9fRK4rkfSQX1dzdaCwFhtASKHiEDk0YyBffY3WzQOJQQhQwO7xWzUECW4Q2DwAAIABJREFU1vRbnxFvX+NTHSjeBABAb4OtAHHZUNXnXOfi11aUWXCrRSZBxlrF2VbN/7UOMC3w8lXjcz1HOHXDwaaCejb0g+91OrK3tyd7u7tEf6GyDC0A0NSxUW/i+lqtQg05Sjsmo6F0EEyixMOyNnkgr+vIFeH1desKkAX3mhnAw89z1fUuBhOsjiuMX3G+zKXe0DZ/i/NHAR+cPzZPgBwU66MQpGdiZ3Jw8Fi6vTaz6wh2kYUHWo5/tztt+Yt/8c8FOgoIwJUupWPhwT6hNNKkqwy+8QP648HBIVsmfvXV12QOIOjHv1Gj79+PdYEMPkCF119/TV555QqpeY2mZvfxPjgeYGnAyEJfAMeHWr+34vOgH7/x3NHhMVkEn3/+uXxz51u5++0DqScNAhVu7OmksRUgagoBJFTpcGCqwfkAYozv0OALG4zeP/2cdvrwnrKxgx7fw/L77XC7U6TzlVz4PG4TRSynCwCATwqff0+2rzzpuxdFC8P9RI/2BABAkNEFXa/4eDYAIAYgtM9x8RHfE1/T3Ekimjr7X5eUHpQBBPEaxL/DNq/xcU4CACBD7Pt3fJ5uV8LzXnWtywCAwt4RAQ3r7PPqmVThOuLsiNq/+nHDjhq5bc3nkgMg/j1Pej4vGwDA9zNLTJtRJwNgEtgQAK1gADx8cF9+/M7bstHryBAq6AYAfN8D7O/7+T2ppVt4v/lPSS3hPohNCaLC3g7QwVgyAKwLgHYTAiNUKcgv87EAAIQdZ+aqvn98eMT9jGLIKSj3Kly8//CuTA8fyk/fuiHtFnymx9JsIrEyl3k6ll63pSLFnN3BHhb4gNrFxlt7q7dOGjp0s6wvPfZm7L/Y39ECsN3SZE2tBp8E/qnQb4GIM2OSpCnvfviZpNWWSLMn0ujIrNYQCNIBAmDwP0/ZmavbbLF1Na4HAAC0DbCXb+1s8/to7zPjon8Udgy0Sy4B9vP9T99dDixXGIBqjX6Yoc9nBK4LInZkEIOxwK5FOOCUAID0+wzCydCgtpSWGudJCfM7OfxZkbJl9NkT3TL91t47KEd1MUE/m+JOqdeNZGvIAGBmnYe1DheIp9BqOql/BwAAmDhIhiBhdMjsP7r8OvXfS12zMlewt1O9KmW/qpAlYhKNyeBfqv+nAACAO+AZ6HiVyJTjXPRH8iSNzncAAOoz5BNH42oDAH58vlgC8CQbWHA7l9qQ0ImIN1kMRB1cmKgPtU5WzY7gMxo8Ge3b6dSo/SdSUiwBKHNyVhm4J9kg4vdi4iHgr6KXt4g0QS1uJCwDoBCgPc8bbycRggB8HiIldD5AOVbaOhc0M7cQC0uY5R7OK3I0rcge1lylLvP2ptQ3t+QQEygBiwKUGIyT1uR7Kw+gp1SZxHdZmzwGRKyTxyLRmbEY3OkJr6JwcuJSvCI3Mhpeu6aDZfYDx9UtmN51Krzk5tkGKVN7F5HhACoHZr4jhgCMVop70O1SCBD0N5AZYWjxPPqKghanpse/0M9Qn1AK5/LHuvlUxgAI5zkcbASWCAw9y4/XUYuOu9Jrt+Vof59BJJ5HMAzQA8wNZPgxFqgpb6I38xy1QCNrdQjjVzUGSZ5V16BfA1Dc55zCWqSJ+zlSxC/SAAgdXS8BCkfIjQc2Ps5Zrk3NzvuPzik1MrzNcFCgzo9gMR1zY9/s9bhmspYpJsaHbbKGtpo1BPQTeby/y8x8p9OSq69dZab/9OnTdATgsA5HY34HgmPMPTj1uAaMG35AF9zbe8zA+9atW3L37l1S6PEejCce6sgLN90LF87La69dYwtA/MZrSnGfZK0FwVBQw6qAjioIazeHXnfDjj0mwPDtt9/KRx99JHfu3KG9QikHHv0jiDq2GNAT/DNdALXBOVDlBtxLbslioc3A5gKgsMiyCO9V2KarbI0zwzICoKJtjnB/cH4AICAsCTYCahTxvLMavKwAmQoCbmY/HIBgO06bf2EGOGYGLNtrwvXjJRV+HJ9PWipSo6CVt/wMg2MvG8vHMtOszete0QnE2mGF81Y3ZLVQiwBGzhBYDN0X7UhZUEvLU9BayD/3JPvvSsP1nF5ctz9qPH6SkXj6E4oDb/UH1LY4wyq/Z0WWRxkDK58nRRpseIzwbMN7sng/nwwQikfhOxi+1fub2Wfvt+2iaDkAkhq9eiTnz52Rs2d26Ee4zV43X9fNn6efFT98EiPAABolgPVapv7v4sd83Ure4AMi6KdfMYEwHhT1E00gPsNj3f2NA1H/qhygLP/yheRRZGLwejKfyFcfvivvvPm6nD+7I5PxgBJvlKyYjpmF3djs5mWDpiMWaoeBku+lh54s8CSj2gMF1j0WCYHBaTpnu97x0DsKtRinNFpdORrN5Ze//oOcv3pDKq0N2R+MpEmAYEZhOLBqppOxNKAjMBzST8EDPgrABuhCYR+GLgBZHNbRQX0VbZ3HjgSDUQG8XLAvC4y/Yo5f2bD6U0xQZnfK4AFlLWjSUm1ebQ4GwFgqiEoZU2hvezKNkfXO6KGqF6Q7hcVr3n4y6E+v1+ZAgI459niKIfKY6qurDoNqQZB9YKdaVgIAIMAZACiVDkUAkXIPRQA5J00knN/F92ucWd4GsCK1KsQfIYYKXxvvS2U4OpLxqM9SAIhRYkxY22+J1nw/gyaH+pFkV5BFAvYr4idPXILFA2aF6t1hqKkFgO6ZSHjZ/PW9y31Fn7Ph/ljIVBoLuvIsAAC/tCCwsbiYYwAg3GSxiWDQOKkKNYR2ZK/tMFQQvQx989bJpDSTLLgu4SOvM1DrXg+vqAwAQN0/KksAAODvdr0mTYiGgeZO6owtmsBN0gllY8fWbQb/sB2CBvIAAHBlUBdFjD+czuVwVpHddC5HUB/obEq1e0o1AKpoIGghNRehUj4wucdD1FiroidVzLGYWFZhjhJFKZY7cOE1+8QNs8WYgOHDM/jZhLSafd6vsFRA3yBJPVEGQBCE0sARptL7HTpJ4caAV6bzitRAq0bbtkZDhRPRDcBocA4A8OvcwjkPwPlTKzbAVQ5O5vr5Sdlxws9grLwXu+sBIJACANCsN6QySeXx3i7p4wjGcY7HR4es0yPqXatT/I90S2ZaFb2H8aMQk7X+8+90x1gZMgbMZPVAalTyQJ2cpAWV3HCNxfO/EGTNQeFXERytmc+D4jwr6O3nZsyc47p1s4Po4YTzHL1YSf2vqyAh6u1BrQftHmDBa69dlbfeuilnzp2hYcSGgEAbAT9QUQSi+t06pxG8PnjwgIE3Mu2g4aO+HsdWZVXdRDBGOJ/z588RVLhy5bJsbm7yXICuYr0ATEE5Bu6NdxMAQEEGR71GwADfie8G0HPr69vyySefsJZ/d3ePNfwK/nR4P0HxR0CNuYDXxkMAdkrDy+dNkK3IwLUAwMFqBwjATcPLeIqTOHewoskZzXXvfoBx8DWqLAYwIVDCcKhztdlUoSJs+Kb9gUwhahRpy4IMajhHHGCJ7Yifhh4rB3fD+YvnMb7+8MAvPJYi3EVwi/PbAFXUbHqto56jjp3bJ2iQePkCjsv2O8amUL2GXKRvIdC1+tsV5iOil+bv/AEAWDVqxddiAMCBJIyh70XLjubzy+d2wX8wBmFh/1rCMCgDAfRzcQbm5NfFOeiHeLKPPbd3h10AuI40dZfNW9g/ra/+AQB4boP+HA+UzsAAy5X/Cfiyx7vNTl8jlKTSTjdgD3p73e8DALBsh1q6c5m7CmX6u199LJfP7ci1V1+RyehYkgoAAGhqQewQPpVqdFCv3bPC9KwtIAUD10R5MWJh8J8DAp4g03WRA5BohVdnm0UEwGBpwv2utzpyNJrJ//v796V35qI0N3ZkfziRpN6kujv8G2ifzdKJtFBeMES7Ym3lCyYokkHY905tbfHegtGBR9hBCv+GP4F2weHeG9q7smlWjGGMiRuBAHnnrTBtmfuJHvPVEN+Mx2wTyHZsCHJR0mwsB2oBuv/C4VamQRZM57y87FQByOMcUcZCFgsCbPhiNo/xRgcAwJZGfP0yAYCkghaVuD+g8CNhMJLh6FjSyYB6D0jOkPERtaLEtkHWNz+PcVY6PwEA6F+xbEABEE2ponwHCVEAWxP0P5cEJSje6WtBg6coILw4FzQI/U4BAHe6MhSdGdgYADA0KqsZtqAC8ytrwZWFz1mddxycnzSwP+n73IEIB7KKEn0T/MNvZP5bBgA0geawxl8BgNB59AXGxWG1WOhnjx/lH4M9gPaAM2nV0dN8LqOZyOFUyADYn1clbfWk0jslY7ABqprl1kmmwTSDfPaQxGSZswuA6gCYs0wRRaBqzNXy02XZqhjAiY0NGQdOo4/Z8BAJM6pZHABolh8lDpBS1BKELLMM0UIDAQoZngUGAAy5GvNGqymtbkeq9ZqMsdGxhUqFJRT+UFaEMQB4rPXOWwwAFMbISoDInlpYgHqyXrOmlDLNoiIAZos51I0fHMr+3h6DS2wgbHGzt0eFWIgDguquIo4a/GtN34zoPcT/IKLnc0ud20Dwz4VULLgMg38ATTCc+D4VbY03N70nYYC2sFbQl9Rq5Hxz0tZQqluAABlzC0J+uA7PpiKYxnvgVEI3Q5V7R6S/HR4fMeB+9dVXKeD3xhvXtbZ+opskWBQqyqNZ5t7GKQZp+Oynn34qX375pezvH/B4cHYw3j63kNHGY2t7S65du8ruAOfPnzeHV2eJtiRVdB3X4BRfZPxRDoD7hkz5rVtfy+3bt/kbgT4ABoACGxubsr21IxcuXJSzZ88pgp2m8s0338onH38qR0fHLPOAM3J81JetUzvUpFgMVPQ+hgwcx8/yABZLOqdgr/Mry8AsjB3GCuOqNk43K4w57h9KHiB62B8cy9bWFscTgIo6MTWpNxuMYnBvMGauPeDzCUyNMIAL7UfucNmmb2sE4+UAzaNHjzK74PY/BwlcKIiRS/Y9yCJoGcaU2glZsG29cH0e4/cIIkcsv1AWlTMXcG4YG9JmF2p83DVVuuG6DHhsV/PvV6cofJTdo3X39UW+vm5//C4ZAH6dIcDkJRBl+7M/F15D7ACH41++PnKGWNnrfv3hnHqS+3mC6fMib6/6CkYzDgEA9wd+AABe7PA/69HJQLMOAEiGeQcA/g0xNBdNZj27JX8KSZXVAPG681tvHzzQLiaZ/HNBBWbRDq79YnTOSuXg/jdSmY7kZz/+kUwnQ6lVUqnKRBp1+Dcoo9OSPgd/UTsNv9DD2dlMXwdgnNuL0B9yurSff349XC8skdeOX50W9tCKVOtNGUwq8sePPpPhvC5b5y/L0RhtvavS6rRlPBlntfVgQFKTwZgaAKN3d3e5JtFGuNlqZn6T2x9nZVLjIV3sAhMO3eq4yAEA34cC4Cg7iMUGOjqFvQ7JzQSlAWwzqZoGFbSxMxCACdBoerm/7nY3jC90/MHKc1Fy+GNa1ulCl+4z4PPYm2sok7ZzfRkMAHII6DOReyzjcZ8AwAzd7VieY+LrAdiR+egI4hPVqCJYAACgZiwABJemjQcQRGv5RQbHQxn04fNX6bcg0RkmNMr2vOVLqfJyAAA/IaW4Wy18RHvNN3T0o16sfYwpK6sm/Spbss6ArTous90AMYDGOQAAIcAaugFom0DS5UoCTSwl5v2AHoKKSgDAyhrYexOqm3Np4PmZyHheleO5lgA8nldl3OqKdDclrTZlasYrAwBAozFjry0A8TPJRAARfGPSYaEF3RUXHHVcexiAh06OO2FZe7bcO8t7uRMA0KArv+cahDMY9QyaiQDmh8gFAeN7F7nLUq3UZTxJGfj3Tm1KvdWUUZoSAGBk6aq4Zr/43VY3dRIAIAZAaCo9WMZ9I4hSPKvQQUUghcDJA1bQuuC0wtCDwj8+OpZxH3Qh9LJFQK9iMMj6b3R73JwQpEMsD2AKqUZOtUcv5smIBghgTk6wsIBSVGtAKW+RoBecBrWmBQaAB8vhNfjf4bX7GNQTzahzPjk4gTXQakqz1WAwjyAa4AXegwAageNoPJTjw0NJYTAHfY4pAv63f/SOXL5yRWv89velt6GZaTA5EHwiKENgj3HFGL733j/It998yxp+PPR6vb+5nhcCbgT6OD46BHQ67SzLS/XkRFuuQK/AVb0VsEEgmsre41358ssv5LPPPhMEpJg36A6Aa4H6P4J9/N7ZOc2gE4r9uBdgKIC+heOj3h9Cf1DyBxsAtV1gA/Au5JC7brNWWoDfxRrvnBlAp4YAk5Y7FNZY8O+y9RuuM5wH2hfhgaAe14+f4z4AjRqFEE+f3uY1P3j4gL9v3Lghb775hmxtnZKNzR7nvwf+rj3gmVnco7A0JD7XsMbarz2fS3OWegCg8C4OuO/aYhHdMsZy5843crB/kIEwmrVX8RzMFUXXHVTmDC6OldEKFVTQ9+JaHBRAzWd+f/Q4hT1hoQYvtlj67/i6HZT4AQAoH6+y+VwGRq4rcXFnecldyd2yJWuoSKFcPEoIAMQggAN4q66QQPiLraBYPcC2afj+ocFRPl9hu39gAKyfoy/rHdm0NdE1qv8bG49MAGRTrUMLEgnM/ON5o1qHSvBPcw3r/Ge3e2WBKK2p7WMn/e5wqUCVfnywK3v3v5X/7E9/JnUo1VcmMksH0qyDno1rR3mgq9KDBYAGfKa2Rj8BFHorBbLaaD8XjI2ywVwk27OqOSiI/Z4cg3QqrWZDRbyhyyV1+fz2ffn63q6cuXxNUmh3pVNptNCtaipT+H/1OrPHLIucTDKNIvgyg35ftrdVByAunfOxpD20Eo4YWF92X+Lns90s6oqQ348YIMrvgIqYW7tzdgiYSBWMFCQFZwADplLLupNhkPAJZTtmJQEECQxUMQCAc9ZbMVrrRZxPWAaIz6OFdPI9AADUYk5lOkO3qSMCABXMALKbkXg1JUPNzeo4cBirUq81meCFVgW0ApDwR1IcOhaYt0ywotwBDBGpyniUymigelBVJJf42eUg3tr1+c6Fp9cAoGNj9SAnXcCFjd00ADQDWaTB+omrgmEOAHDyZNRm3b8zokpJCcC681o3QAVnLzq+B1DQwUMwB0GKVoKfRNomBgiBNpWj09sUGjAaQAAAmD6oX0dGmWikSA3OP37MKUWQP5BEdgEASFWGzQ7LAKYJWoxYj3RbXuwvihrcdEp0Er9Jt7aMYiYEWAIAhJTK2KiEDnoGAHggaZlnfrfRq+l88UNFc5JlBE2XgG8JsuhhxsyzE5xr8c0E/b+qomsI9FsbXWm0MR5CDQBVA7UPGjtBg39tIcITW6OBE86PcDxofMPjByUOMVCCoN9bwCnFPGFdOubG+OCIRpIq9EOtwYbYDYQA8T5t2ZOyFY4H/1kwgcDf+tyyuyjnp9P8Qa1Rw0HByczI2voxepYrvYaBfzjMYQ20X78HdPg31IU9I4uvwKaGbH+jmWfQEVACycbroPYjWz8ej6j2f/nSOXnt2lW5evWqtsI7OuZYIXjugCI/1gxtowkRxCkD6I8+/pjU/v3Hj6XbaXOOO4VuDEBERM6ePSMXL16gUj+/n0KByOArYIFuEQh8gcAiCAYrAybo6OhQ7t79Vr7++mt59OihfPvtN2zRgo340qVLcuPGdZYK4BqVYYC6Pwi0jHh+MOjIOuNa1HZV5Ne//o28++57nKfQB9AuBKZ+bJtDca15WY45LplDnq+AXJ3eVXz1rpWBAcvAHDiBOA8vTYECcbuDsWjK4eE+0Wi2pKyKXL36qvz8T35KfQQ8p9feyBgDbjfiYF/peqYJEpUJ+KbOeZRoCUkY5OF1sA0cvGJJTCPP1ut15ZYB8wZMjG+/vSu3bt2Whw8ekVJpFUZ2PwImGfYfiEICIJ2hrEPFGAEaIPDHz/b2jm0yHvznIIzarfISjNhUvSgAYN3+tY5RsO7z6/bP74IBEM7rOMguH9dF0auC3xFETXEAFB+vDAAo7gm6j8Q2379v3fireNa6UX5xr9MnMTYgKc/Bdo1z/wEAeHFj/zyO7E2Mlc0J6jAy/zkTgHsd6sjhI7HtMAIJLf3TWvJnEwFcZz+eJwAQLxMo0svwWO7d/krevnlDTm9tSL2aynh4KLXqVBLYZu/ExSADgX8NwlXuKUuSWP92S2IoYOx7qY6N7zPF8gDda5m5x35ONiNYZPiORKr1rjw6GMgfPvxCts5fkXpnUwYTFG7DL5vzfrTaTRlR3Fe1neCfgImHPQv7HrpBwXf0PZH3Kzs3K50LAIAyO7nMPmbHWYhIFnau6Ili22zOO9M7Q/BfQeYbIAASEzMAAMbwzvZpL7/w4+RdINSSGmvF2rxjPBlPlJUAIHnzkgEALXnGmSOhOpZ+/5AAALSZ0OEOjFhlWeEtWoJYRUa/irmiXSPU90Yi2DpEsBUgmL5oWQ0GhK7daqVG4A4gAHxJZWwZo2VJ7Lu4PourqPLMAAAp509nysgAyEoAXNgqdHJN8IKIidf/B99FtFoJ7GUIY7gglp3hOgMWfq4MPWNQhkxrVev+UXLURjBagxigtgM0KYnsUCGZKIHAA4w0WQBagwdAAQyAOiYXKfTIZNdlUElkd1aRvVlFBgg8CAC0CQBwghiiioAImXdkk0n5BwjgQh2GAGeG2dUCg8x2GIy4Ax8+58GizkCgMwrdOVKpmWCFu0DT8TuK5zzjwePhg+wjr4+wbk2NgYlALgO45hh3UGjmBE5qzYbUWk2pNqEFAH0AFQLMc4D6Jei96ZjjzHsPLpkgoQGN/w4BAJ+foYHG38g+Y1yQucTnYdARJCODmQ5HMjo4YPcIbNKo/cL4IPOP7CvuIQRikKWnyJ4FUF7GoYKP+hofBqmrkVEAwDf57P5xgzJGAO+R9rHJyi+MKeDvDzO0GXATBHTQmFDKPLL+LW5izKJXcMwpGQAHB/tycLjPoB93FSAIWuldf/2aJAkytgoAgobX7fUY+GPOI8ObTufyD//wvvzu9+/K/fvI8lekyRKKpmamoLRqddvIymvQf4XfC+M7naGGX0sQvNUfzhfPdTo9GQxTeXD/EQP+23duMeONe0kQo1GXt99+i6UCly9fotASAAwYZNTF4wf3MRQKqiXoCjCQzz77XD7++BP5+KNPafA3Nk7J1ilk0isUIMRvnGP/6Ii3LgfenFGiViLMYHrconbI+sgmDeMSFW2g2ypfi+UgQIU1hC5AhGvrdFusQTs82pderyPXrr0qN996Qy5ePC+DwTFLAcCgwFjj/kLxNwyAYpDMWx762gnXEO2BsVlCkCBciq74HGoDhAwBF4fFscjkqAE407o5PIeAHvPoYP+QLIFHj3aNLXDINfn1118RSdcOEtr2CZ9vNdF5oiUHB7g/NMwZkyCEItcBAA5elDlnuI3rAtB1O+u6/WtdALru8+u+/0UDAO78ZnvEiR2d8jMvjod3uTDzGbEAlvkPqwAA7lvBOa4b/+8LAGBbeAEA0GtB//MfNADWrYOX8TrBGxOvJYMDFkqzaQYEKPCKGnUwQfF+1E27Yrv7Bk/pvqvPtibp9rwAgCzJFww0GABJOpb9h/dko9uSN6+/KnW0YRsdSmU+lsp8ohpcyvHPAACloas2AACAsITSW6b5fqTX5wyyYrtsji3KOht1GYO1WU3oo01nFak1ezKcVuXdj76kj97bPisTMHfT1AB36BjVmaiCppF3N3DfEF2gcOwzVkKHy3ZfzH0F7onTnNlZZmtOBgAsmwG252Uv5ww4F8bTWYWS5VRwP6oOAKRgA0Ac3Uj/AQBgkID5DcZCdl+flctIZuVd3mIAQIEQFbFE6UFWgWzt8/CEivfh58WKAGr4hHsA1kKRAYD7C59XRw3lhAj8oZelHZ8q0G4jI8UAAHSGEHSVmLCEYDpDK8suS2XJECZYB1sMMU/1jStJQ68z6A603BYtrqJnBwCe0HoUNkeQcYDgBDXI+aZrmcos+LcgMTQ4QKgtwAsv+kk24HUGbNlxPd6i44m2bqCkIGivzAkAQAwQpQAZAODnbcEshg0sD9T6FwAAq80GkVkBgIlAaAJtLIaVuuzORHanc+nXWzLt9GTe6NGwxAAAW70YAOCBOsoRPAj3jBu6AIQaALED74rf4fPujOfaAsZuMAGPcEyxSLN/I7i0+eIAADopUOxPzYEGPc7wcI5YAA5kjqDmuqU6Qy18zcT/ppK0GtLq9aSCxQcWRIBO8XAI/gkC6PfN0TJmxe69yoEja4EZ9sWNwY00EF1kvFmv3usx8KR662gkR4/3KaKCOcC+9KCBGdUdY6vBv/VU9bMMxljbiqRaK0SRG2z8utE5AMC2cCYuaW4uR46BpQEA3p6kbC3E8yF2xEFlQytDZI2xeemmmEoKAzZNKeSHQBzB7muvX5M333xTzpw5ze/v94+k3a5Kmo6ZhWUmvt2R4XAsH330iXzw4cdy9959tj1ptzcYsOOUEUADAQV42GxU5MrlC8zOIyj1bgPI2qODAIJ9nBteQ0kCzgk0/s8//0y+/vqOHB6i4wI24AlLAHBur732GgEKiAOiFSOOSYaBS8bKPCtDYDeHasJs8ddffS2fffYFM9AUn5NEzp49z/MH3R/BJM4fDAE8jo+OZaMHPQAvK3GaSz4jneKv8zA34Grw8UF0cXDxRX09BKPCPsCLDptS0bgZQTwTqsRNzM2BzOYTuXnzDfn5z38q6RQtj6rS2+iQ1kYhShtbBAc5GyEvj/F54wCAz5sQRAqfc7tfBhSETmRIh/QWlN4VQa/b2zipc6QdAlQACkBM3m3By2Rm7L2MEo1PPvmU9w8gAca00WgZZU83XncEHanUdkOrGQC+psodsWIAuizgXBVcrNu/1gWg6z6/LrD5LgGAsnONn1t3vcXrycc//lwMVMV2Lz+O7lxP+6AS+9N//Gm/NvucY+teAhDP5h8AgGce4hd2AGeg0q57Iswd07CUI6j5D0sA+DlXY3/Ks1xnP54HAFAW/ON0EXDWZhNJh8fy6N638p//2U+lBYJfOhCZjURmY9UZNa7OAAAgAElEQVThIvJhmWdkTJGSI6BLz7uwfh2wVRFZDfB9D8Frzm7F9+N17IVgIaajkXZlEnQlmki92ZN5rS2f33kod+4/ls3TFyRpdqQ/1Ew/WZ3aP1DSqYIU+MH+huPCPzzY36cOgPvQDgC4Xg3B/SUlAL7XrwcAiiu+mGsLyxMNBAl4uFDVh5eDuUcwBj+zCXUBAARAHFCF0NXv17SbgulaAoD9Ghpi5plaSYOCWQABdDKrBkBYlvT9AgDY+aCC853IaNyn/8Q2iYkye1Wwu8HkBH7DH4RvSCbKHHMRV6dZf7R1nk6HkqYj+l2dNnTBAApo6S/eCl8Z7Rsxj8dTfK/Om7hUpOhPlK+iyjsXLhe2n4WNcJlhyBAdtzjZFln6CQ8yii9aBjnrw5mrMxcI31Y7UbbZxwDAkzkEeTnBSezfMgcErdtQ7w/KPgAAlAF0agoAsPGEK60bmOgDTvqI1XCkQJAgGoE6EAAKBgCg1yZQ23m1IaNKTXbTmeylU+mjryiEADvb1AdQwwWGERDfvN0LQQYuPdRDaUkAHgjWkDnVALmIIuZzQANbr9HB5zz7poYQ6p8mOuiL3LPUgUFzmiHPUXcrPvC3SmxZ4GI3IZxaBTAgu0mGdiOYn4q0Gm1J5zMZjEdShdI81FMbDRlh4egq0E+aESIDwAAAtDEMy0iC09OPhNmcYJL49pE06qxXylgP0ININGD0DeT+/fsM+s+dO0sqOZ5H5vjRvXuyCSEPq2cH9Z+dAERkNByxZQ/r3jMKhZVXWBcHajmI91zNGTTeFg2WFfVFutFbYAitFivRQPYAfV256hAk2RcRgTXBTcyTQpYyeA2AUqupavgU/JvPGBijvh/BNwb86tVX5PXrr8mrr77CYBwUewpL1YGEau09292MJ/Lxxx/Le++9Jw8ePOSmC9o/srETlLDQ4GnAihp61PO/cuWS9DqoYVd2BcAWfAc2ZcxtBP640QjiQeX/4ovP2QJQA926IFs/HKas4UdNu7cXxL1D+x2cEwJ8bwGI++YihLh/oJt/8MEHrENHaQLGFRlnnDMCTQb+Q5Q6YIwgRqg9txGY4n1gGQCocwAgrpfxNoo5QOCbpqnm0/CjDrCIAIcAgDs04WYQgjo4J2S9aTuqwnE5Pj6Qzc2e/Mt/9ZdSr1dZFlCtzmWSKoOj2VSgB8CN9qG19cxjaNlJmNnPFp9t4oUSEptzYeCv4JnO51BDwOv0ITzpxwCFkurOWScBPR8K+CUQcXSjm2fwwzXtGydAEJSdpOlMPvv0C/nVr/4fefcP78n29mkrAQhAAGcDsPxsZq1Uy3eQ1QCAKgGHjycLYGF+V/fxWne8NQm8NduigvdPH8EW3c2yL8P5h/M5fk88vuH1+meXfUbXRN4VIp/H+XmFc8X/zp+LdFXWjFbZywQWnwkAeKYPaz24lQC40x3WlCoAgFK0obYBPH2awqO+JxWBycUrXBcgPsWQ/fARt7fwn9y3QTliJubo4qQ5g8yLRLMcrk2blwkA0E6vNwHqv5TcdYT0c+zl1bm8/+7v5C//6S+k2wB7dizJHKWTEGIzkQFr76aqXVoGyl7rVG8vls5xD0N21vw07Odaf66+U8iKhI+wudGT6XhIpgz87aPjgdQaHUmaPXnweCR//PALAgDtjS05Go7YshoJkv5gIFWIfFtXI6wV+AfwMfA3WgJChJcgYcAAyAAAlg/n5Z3rgn2OY8HguxRisIcXdyMb+CDzHwEAI6WxKRhjTAAvAWBJgImZm6adpe1yjwC1735I9zOzlu/GvmAbvEgDYBkDwGguWkrgTg1E0qGYD0YsfGJ7jX6QxSSMgugqoDW6s0Xw/mLXAp551hbQOotlIoDQchgRAIBvzVZ+lCGrSbPRzIJ/JimscQL8WoyfsmjxJxIXSLAABEB7SVD9URqgnbK4FxpIlCRN2T8aywwgAuYlGJmmH+VrK7fP5UB15a0z5+butPHNgZI7N9Cg7qTgqFjLGG1WZ6s428mCTK8t3WLlSD7hdELmCs5xBiisQV6cwPlEWrYrrN6AfPEUe9mHG31ZDWDhuxhwT4g0diEkhuk1GUunXpPNTkvm6cSCLMW/FGnX66fjOrVMlAX/DOjQZgyLigFyRWbpjEr/81pT0Ol0fzyRI9DKqy2pbl2SUaVO4ADWdIr2J9azHMIkMwh8IYtsdFs656oyodQdFyHyrDt7VWrtPn4jKIWTTDo11blT6/tugaXRWEPtAHfYeJ1GKY9fJ42H4IFlojPvS/8oYWPa2guMFb4bZWw4W6C1WmYjCeq9u9ADaEt/OND5SYq5Zv9ps+z6fGvhXLdVo3ZA57Qafm2ryGvhMOdGtz8actx9DXF82aJNzxOKrhSmm81kY6MnFy9eZADKfq/9vsz6AxpOV1Dn9800kEbw4yJwy/ZJgA9h3bWfL74bp4x/h/Tp0GGm1gRRWOvCYGvax0HXom6WPJ4BB7g61mPXazLoH0i3B7p0g8E9atfOnNmRH73ztrz66hVpAZKvYGNDQI1yAZFOVynk1UpTfv/bT+Tzz27JnTt3aOBOndI2fKPxgO/HbxjHdqdNQTjUoO+c3tYxnc6l3QJ4ACPpwnwIuofy8OEDMi9u3boljx/vEZRA/bjPKyDrFy+ckb/4F//EWrBo0OjicUBnVVkewWwio/GEJQig9n/1JfQBHrEFYbujDIBiwOv2hF5ZttYxnqBxOUCDf6NMxd6SgXgeoIfZkxh4y+sR7R7ZhcX2U9dShOsHgNjcRATxlLY/hCLxRC5duiDv/Pht2dnZYpCvbWkMLCSrTgWSlDmgZQQ6t9C6D4F0Sq0AnCdbNraVIRKeiorAIkNvOjkOLs28JEKdrgIIZ8G+z2nO98CxKdgeUQTeLIrdh6IewQTUWLbqhCO3RcCmWW/L4eGx/E//4/9MQKBWRVoJdh7AmJ4r1JfRngkof0ghjfeoUKQu3qO0jakBFMs2sBXPqzIyv7EwRm5rcd/9+uN54Wvb6ZRP8fV23abzsuQA8f5Z2I95b08YASw9wVUSSOuvik7ninNY5T84qBomK8K1y/VtJW7L1mAIUqwCM7LtsbCW3c+K/an8utcBQCwB80wwA0iwKmk1rIRG+1zDAW23GvLmjeuqVQPGVB3K1CfTwFh/J/5xvqNYoqVz+Yn8xzWXvQ5ACZMz66Cg7FgRi3bVKYR7UPi+ZcDm09zFVRaA9nzpQStSTRrSridy69M/ytleXX5281WZjw+lMhuRrQaK/Rj+MxMcCZMdSMjV0Xa4lsgAItUGNruOkPq7Ks5HoT4TAfS9NAcl4Rk1rQwW4PgEOw63A8h4z/BasiG//t2H0uidlu7WGelPJjKvoRRgzFJG6lcFQXVsH+Fz4Rw8aUO/x5gIWh6nJPxlj2X3yZ/3oNLnbTh39XrLuqDYPMcVU6ROBb09mYegH6W9+A2ABiwAFzWnXoAlROl3Qvg8O/kQaNAnGfy7vlhZrMgEpe2B+E0hdf3BzlSp1amqN4eKfiUhCOAAAEuUkb0n3wCZeHxeNbOYnadvEcS3dp6WhuG/MgFD86EpHD1LM58bPj/H1LrYKbhhpe2YPWQZWnBuHZhok8ksnMl41LfuABqyQVQQ/hlagCe1jiSNHRmNtGvTeKSgAUszWZoNPTHtsjbjOelc4f0COIE45q0zZwkA+A+virRjC0xLAACP8xVlSTJFRx0fcxLtruYNNwq4cvZOReT0Uea86gaTP9YZxHghrAMAwvRv+N6TGDj6DRkAINKpJ1IH5WU6kU4tkY12UypwEuEwe9U5nNwMFEkMAEAaFqjtjBldtoNgZ4GqAgCYNKAuJXVSbg7HEzlOU+kTALgsQ3QCqGodPH4rSpminwYZBvjtCrBwdnlCVis2g4I+W2qoM6+GYEYECz8UEjSRChej8ICRwWHWgrD8HsYOUWhoaNwzBz28ySV9M23G6Fq3oMrLKIDswVjAMGJyA4hBu7gmMsBVfd7mNFVaLYgA+JC1ECHyhfms6AMAAA8sGPB7A0FnPOA3VPjtcyEAgAAedTsI9CH2h/FFgHT2zGmWABweQrV8ly0gp/1jaVoLNQ/Wswx9rNwfTe5M3M/UapeBMHr/rLVisNZIfgBKq01W9IfXrx0p8AAtn8EmWAem4aDTHoAKApBUjo72yWhAnfxPf/YTqsNjjqD9H2rJwWpAUIgyABiee/fvyrvv/kE+/OBzadbOSC3pEEDA/IP6/PHxYUY5RyCKWvTNUxvM6Ktou9bJo36qlkB3oCOHh4ek9XuGH+eDLgJgXDjbBfcAYoM/+tGPCMTUajMZDHdZB6iMhIYJ9KGN3FQm6Ux+97s/MPC/c+cua/uRuW+1OpxDYCYgy09wKRRazMC0OQG0cM5n0b7dh3oLaL+3GiqncYWfd2bGSexTbAtDG+uvmSavqc3i3msLx9dfvyY/+/lPrMvAXLWLiLPp5qFZ/orU6lXOcR9jghwGLuJvjLlvNgCCCC6ahgQ2MdbIcX3lWX+zJJljBPunDBv4WnmrS7KTknydFsY5mOcOCvheEtr5BOwVdkIYS7e7wfo6sDXS8Uz+t//wV/LVV7fI4GBTV8hlEBQC4q7ZGoxLBqAZayak4nkAGDpWGUjhjkYA3sR7YLj/Le6P2EvcPiuI5w+3u+sA7GdjAODbil1E4jkXfv/iXqzslWd5FBMLT34kLyNZ9sl1/oOrWYef97Hn6LBNU36N5UBMsWynbJ2G97XwXe482pPx+a4GAHIGptaR0rJmAAAOSRGqDABoyhvXX6ejCQqzBg8/AADxPf0uAYC1AE8wWeLgbtU8i+dbPK+edv950hW6av2h/1al3qb6/NH9ryQZPZb/8udviIwOpV5FG2hNnIEmPTdKP0M6dLZA6XEtkT6SB4H/5PbK/SWKKLtgosUoOQCAPQEaPHgMwdtkC0ItyMDnmjKbd+WDT27L8bgqG6fPC3sS1BMZpFYKkBY7XsXX6yDEMgDANSDW2a94nvj3xPZ5EQBYtF35d80lhf9osaIyjTV+9NaISICinbn+oCQAAIDqouExZZVBsAdkWjv6LQoAhPpvQbIYb6BPimNYQtLiGgIAdFgQNyHhWZNZtSbwdsECwGvYOxK06SPIZGUhBgDM6fBkCgb5vsq/8mx6qJHmb/Lzxb/jLjXha3idbQTtmD4KrimAvXU4PJLZDCAVGAVaZgAAAPAGAIB667zM5w1LaGrcBxYC4o/ZdMIYhFAIEzj5budlm5U3TysA4OgXTjATG8MQRQF4uF1zs2BLjfAGOq1ELysEAPTfNn6sPVdnahVyWRaUP4kRWbuBlzMjTvQVzABAcAKboYgq/2NSzVKWAfQadUW+rK4f1+71LQSb6FRaHWIJAIDgHwqj2GPJtDAA4GiSSj9N5WheF9m6JOOkJdMEE3suKCXIAvTpjCACAQDQhaiMX2GvWPhdRLImoIEDAPIaJKU4se4EKvWg2NoExVjmpRx6/6qJIpLhOBcYJYHRDNFk/wxRwiBgyr/DWQjh7PASghwAUE1bVS9GoM+u6JjPUNGvN6QDCvd0JqnNY60BNl2CCADAUTku1kMX85riLKD0m5ghABOgskR5DQDCeHr7MzwPWvegf8wMKNV3oUp/5rScO3tWhoOhPHhwn4gdpMqmw760AVgYsuvIswZSoDAvp/jGAEBo5MOgJzegno3O2zAKukN4BwaipwoO+ai7XsF0MuZc1JKEikxGI6qd1uozee21V+XnP/8TBttQsAXqidaH+Bu/kSlCnfWnn34q77//Plv2KfV/S/Yf92Wjt0VDhfcj0w+l/Z2dbQvKOhwHgAgapEM51TPuFfnNb35D8UT8IBMdjh/ej+9HTf9bb92UM2fO8HW8V2uzwEaok7pH2v94Ig8e7soXX3wpn376hdy790Da7S5rrGCnwA6Ayj8F4xiUzuhE+MPFGcONwOl7uldhmylS9oBQe4bBs/zx/YqNUVlAsczOrQsISIEDUYEqtPo37hdKNn70zlvSagEUwTmbhpKBAGwXWJWs5o3j6aBALaHQI35wT9hWrwEapdGNg3q1BlVwNdOQ6ZJYnZsfE8G2Z6phW5SloSUCj/f3V9pqzF934EJHjuNSERmOBgTlBgMwRJrGeElYr/fRh5/I3/zNfyQAQFvtjBDS9jW7i04Jbm/jNYcTw/WH9zOs1cMppFmbktVbTuk9t/vlgHJ4r5c5fPF+6v2vT7ThlbyJlmIFh90dzNIAInL2nuYcXjYAYIhkRK1dZN3Q9wmYY2VB42pfxfypmM3zjACA7ufIkGr2Dbi2MwDUgQXYBVuJbFWdDAB1Ln8AADA+L5sBcFIAoHT9lbDDlu01T/v5p1nT4WdWrQkE2dVGW4bHR1KfHsrjbz6Xf/LTG9KpTaVRhSo7ukMltLFIqdEvha3C3EUwWktkjGQ19x/vnpQr/+PehvtHuIbVpgP9bRgBDEA2hAcR4tMJlRkCs2RT7j3qy8dffCNbZy+KNFsijbr0J5pMSMfTgvmMr/dlAQDur5TtO5l/g7JiYxDlAtUWMwbtARH8VwCWgxbPO2EsACQsrTw1u+fRnhCK/BqhOLtXngw002UMXk3g5QCAZv8VAEgs+8/CbAaiNQAAxgCY4rufAQAIk51+PTGDPV6vSLD6vMJvZRQgBld6M7UA0hG1vlAegAhHs/zQ9mpKs31eqtU2y7TUv8JnxrTRYN2CraVsABMLN6ZC5rO+cVpLAMLNiYY/aMmUvZmzIieseNYwSB1nwaKtguDfOQPA4QKSHyMA4KSO7Ek2y/XGx/oxliAQYbC67DgxAADV/wZo1bOpNKtzCgE2ERzSuCgYkjmDvPZEKlPLSAPdQTYnYABgMtSt9QMRqmoiKDboT6dyPJnIwSyR2eYFSRtdmUFwAmQPFtvYCEPRGt+KSTa1DLBn/tkGTqQO+pMFmQgCMGHZNiadaFCgaQGtk8ruv10HkbfFGlafTyG6uMwhxadDB5n3NShDKAbAiwCAXq7SdLg8YJiRJgaCl1Sls7FhFC+j+ARtJCmIY9+PzxILigAAjAeCOOowoNbfAAAGcmB/4H5bcIprhHL/mHQcXYAc41oiFy9ckG67Lffv3WOgy/WGDCaolOy9rqCEI73OyFm9AcJhUwpxuH5jQKYsCCQaiBvKNm3msOIJ60qlQNWMwfJGt8set8P+QA4P9mmkzp89K2fP7ciPf/ImQFaK3m1unqJozYP7DxnwX716TR4/PmDgDyX/vb3H0ml3GRiSVj8ashwAbfcALNy8+ZacPXOWx0Lwfu4cWs5hHGH8tJUfrgUaATjmN9/cZgB/3D/UEoBWm+OAzyLT/+abN5npBxvAa8lddwB1dmizg3NAOQbaCn755Vc8R6irIhhs1FsyGI6k2+2xPhz1WkdHxzKeIEvcIIUPYnicOTEIFhDzMmSXJShBIFCpyggURJuTfp/C++XzPw4eTmKfyjbxcLPB3+lY9RI8+MdxvXsDyi1wf7DZIFOPcYSeAsopMJ6zGVoBVuT69Wvy6quvcqxR2uGBO46lIkqgq+Ugc7jZQ8OA+g4EnlGCgfY4AN5UGRkMgnv37stnn0G08RZLTFCTCW0GzCVoQWT704pMa2jDs7GsQMxxIN1eR46P+lkJCICdetLgc3/3d78i4JCgfRT3PmgLaJcBoO0ApOISgNiBjQGADCgAQGDXHoMU8Rr2e1k4Nm9mEdQLnRAdRwUgyxz4DEBcSSJdvYty7q9I4pcFKNm5ZMJQ63fqZe942QAARWCjtb9sPoZBfxlYW2br4/Fb+PdzAABUyYKTSavyTGuFDimcSmulBjopAAAVpdIa1x8YADnDI7bJtGlKWXvqxzo/dx0AsO7z605s2T7jx133/euOv+71kwEAh9KpjuXhrU/kxuUduXbpNEsAkAEFAEAdJCvlo5cIhXokf5KqVFCDbwy8eN/Fv7UEIGdPun3VNQ8QvG0rB4H/WKrwwsmghU8KAGBDxtOG/Oo3f5TOqTPSOrUllWZD9aogAPg9AQDCa1825gs+vAEAjJudI6u0WaKIGuwjeQ02sgEAJgwIQBG2m35mIausQKQ/VMPHW/eqjeL/mcHnzhZKfJlWb14CwFiAJQB1QVYf2f8UZcAUbAQAYF2MrAQA7yHtH3GNlwNkBb2FYo3sPOI5vMx/8/MO9wdPJoavOQMAAT9OHz7KdAqACWMxpX4E9QGkLq3OORFpZgxuL9/2cfFkLvw3JCZpu23P4BheP30+AwDCE9NaVa1/Dh9ZBj97s/2R+QH+/jxLm9VZ2w3z2xgDAGUO8KrBXWc81r/+nAAAtLuYz9kCsAFBQJlJgx0BRLrNBtv6sVQ0CBT82mVmIkSs70AYqiUANFAGADDDDcEv0I4riUB4oz8Zy+NJRUadMzJrb5BWRCFBLAjr9QradsI5oxRuYksagej7ZmArwIdE4AlkSeueVF1UF0aesQzvp9FerdUGKfNBa7hw3MtAgHBOlQEALD8wHYJ1AAA1ALy1HRBF2B4ggAxmq1Kt1ygmB5ov3ofAwmk7BCqc0OOGSKPhrJ1ONleN1sR2OlZbDy0FCDdCCBAgwWQ8keGgz+AfY1oHtb9alY1eT3a2tmU0GMid27cJEiCjDfG/BjahAJV7kg2VNcQAbwInI15D4fFiBxTXoRqIMJiWCc40ATBDoAGBGtA0o4ECDDh/7pxcPH9BtrY3ZHO7LYNhny3TEDgheD99+gx7lf7+9++SQt9saEs10ubHCOwAOlShyyLVZCKvX39VLl++QvQFnwetHgE2gEv8DRMExgQC/9u3vmGQjrryU1tdefDolsznYxNZPC/vvPOO3LjxBo8PoAXH8VZyAB12tncY3H/yySfyu9/9Xr65fdcy8Lh+rRN00R+gXvgb5wu6P84D/2Y7lwT9VxWlpWatC1xmm5NuUBmLAzRCA+HCgMGzD2Wbg298oV2O3xeupRgkwHt9rhdseBAoOwAwo2qtMlkcdEHJxXCoGgwI4JXZo4G8alZgAz+SX/ziT6nP4MKOuDc7O6czUCoDFb0LiQn0aT9clOlo0I8HxTEfPaKo4u6jPfnwww+zU/d6RMwzFVNEjRwYLMU6xTi4CscvBCfRq3c6G5HlgDIGHEeBHuiSACDT1pScD3AQWEakcyIfW7PrSzabZRRL3lvSwBLTUc3LdBwMwHvCAD4EEvxvUvwi4dVl17+wlxpzav0+Wf4OBUxXRP9RhrHUsVyNH6w9tX8MAEBod8P1q2BbTnHlTPLyNhvXOIB8UQDAshIA3YeVZouSHQAAXh6op/gMFMq1d/f7/4bvOwPg/98AAPy7lkzHI6nP+jJ8fE/q0yP5s5/elHk6oF+FTRgAAHwl0rHhazExo8B0DcKvVuMfB8H4t+/fMRDvAAB0jDQYxT6EclpoZAEwwKqBIlhLksam/PLv/yhptS4bO2clabdlSIFqKy0NQqz4fr1oBsAyf/MkYKSmiMAe0swZf5k9J7MQDAoE+vDnMeYGAmiVvVH3YxHbiAEQ1v9ngr5hubgBAD6EtElksGoJAMsAcN9rdQb1U/zArGjtXq4BQD0mrf1HnLUaAMhvmMfIod8d+2SrYtiwDWxm+80Hd+o+AAAIA4LGHwIAs3kine45qVSbOpNMTMljMfhq+FtLkieMO9jBybXccI9eO31hHjqOHBvQj1nju4hextu9VWBGLMAcBFh0D4qiPc4AOAkC9azGbHE7WQ4AnGTryRgARm1BwN+oKAsAWgCgvmx22qYBYKURXs9i7IfKXNtUgb6fAQAwTlR4hUibktxBP8WzU1CaKhU5Ho/k8UTksH5KKj2ginUZI4OPcoOa0lUR9NewMI3Xx3uFkgXQRLAoAQyMJhk7QOtsdUNXSo86JLqwPUeQJbxUWZ50+UhDIsjqO4WqbDw5YU0kyZ1efv+JGQAqskbTQ9pPXr9OEAA1+rO5NFttaeE+JLWs17c7YtlSVopGzp4IRACJAENQ0ToiYF2Q2o0aSLR6NKE9BP+D4z4dpFa9Ie0mssh1OdXrkT7/6OFD/uBvBNag57Qg0gGtBWNhhHX8cf1ouQOvm1v4WADtVmRGAfQpCKLmXOnMmAcwk1PS41Hzieu4cvmS3LxxQy5dvGDB2jFaX7AOG0HyxsamNJttefcPf5Tf/vb3zOyi7ynn4hzsCARuqpS/tbUt29s9uXRli71PcW8QmJNen2pPd9Ta7+3uMxjEDwTaMA0hzAa6/nQ2lGuvn5M33rzGtn3I1B4eHKnyfg0dFZoEFK5cucJz+/KLL+Xv//7XzPZjrrfbPZmmCPTQEaNmQa0Fd+hDO9M6b9WPAGAB5X4VbUFbP9DHQW1Xw6yPDJm2jdDXlM5rE5PM360lOUENuL90Ulu3DODxc4nbAC5s+BSRrJDJgNfAssA5o/QHzg90GzQw0Q4UzlDRi51Iuz2Tf/3f/CuCPr7x4D0IpMGW8NaQLJFJMM6wTa6mDJHMQ3n06LHcvn2b+g3I8CtABK0Bza56i0wFM/JyGwTnXPuk5udroCwAph2Lau0BAMxmQ9bWsZ7fSlwIuE7n1n4JJlMVXNwBCetEqTIdsZjKArlwfmT32ArkVqXQ46A/DhjBxIjXfviZZQwAfIYWHWO8OoZfsRXm/ZaXvcnHPJ7Pvq8U8z0n2XWL73nZAMC6EoCFgD0CTMp0KXzt8vZEGeTnDQCwfnZFCQDYQCqkjvVQpQYAxzyr/f8BAIjtdxgMvGwGQBi4hitn2bqMV+Cq9RvO0ydfuSf7xKp9EOkpQV91JM+GB1KfDeThnc/lF3/ytrTrYNupbXSbqfXYqjvFABQJTlDDzScPgdTYppYDAFg86i9UqxBYo4fOElFt7wYhubYkjQ356PPbcvv+nmydvSC1Vgfd3rX9H1Ns+eP7AgBke1SkK1MYlxAAYLl4/iq1heZzqSEPR8HvnAUAYIA7B0sioxLXhbKwvGzQSwCK8y5nAOjzKuBN2NJKDCooAwRNFf4/AnxjAFrG1n8AACAASURBVNCumQaWqxJQa80AABUB1B3Kfex4vwnXerzHl62d+P11SP8HwC80jrwsi9+K7ksTaK5MpFKFv4IgfiRI2LAEJulKrQ4NrRbjCrK4DFR2rTNP5uN8mIxBpy4KBqYAAC7Se40dKNKe483H/NxwwgJlKw5K8KYgK1YwPtHaDzkGyxZ8mQNxEhOyDOHSz5r7YSdQBkKs+jwmGNX3caPQLofBv7cEhABfKlu9ri4CZFiz4NY+g+BrjuyXAgDIKIJuy7YPVNVEn3t8FvRzzWwLFEGriRyNR7I3nsmetKW6eVpqraaAFALDUsWER/g2mUodk4TBiIqNIMhL4eBPJ4J6dgAAeN2dRh9T7Q6gA5ONiznRGWAEdA9gg30o3AgzNMvaDJXdK6JTAUU1O4dCJ4LC7LAyBGcjKKVaVVetJh/njYDcslMI3hLU2Dca/GHm1hYJgBCyw6zcBZQwXq+XBTgCPFU6MsZEAxnNWCL3W2kkMqHiubbtw/U0anX2hu00oXRfkVa9Lv2jY9l99Egp11hX1gGB7OtABSMOVFZvgGrkXEW+sMbM0QzvQ1lghOCG76F2BEo+lIGCzYwtSWYTuXLpkty4/rqcO3Na20bN0BoKzIqGHBwfyfbpHbbm+/CDj+Q//af/i33UEeAj4IOwHoJ17AFQPNUygdNy9uxZ2druyf7BXWm166SUow57c3NLtk5tk/b94Ycfye3bd6yNXsMC8qn0ehvy1ltvy82b1+Xw+L7UG2gB2OH7mK0nRR/Cgz2um9/85rfy/vsfEPzpdLpZmQsC/wbKZ2YqtBluemwQNIOQ4QafxjxyWjrGC84EtAigmu8+fTa+QdcIBNLhxuCCkgr0VIUq9EEGt7AZnIBCGm8yZTasbF5kz+Fe1sFyUPYPsvd44Noxhrhm31jDc+P5V1Op1cfyl3/5TzPWBOrpcV3b29BwmHC8cT8G/YEcHCDYf8SSC9zfg4MjOToeSVJrmIig1utDiM9ZCKD6x+PjwAwVki0bv+oalwFisMmNOmIZUPn1u3WNK+3TyzXYtSFow+QgHd7jpTs+NmUOQXj/w/M0ctYCMKHjnVMdw3kZz49YxA/fH+oM+Pxz2xoCCMSFn6EPuCotxyLAZZa++Fxmk3w/WakCtPp4LxsAWCcCGJ/9Oj9mWRCybA7Rp4j2j5XrvXBCeRvHZSUAYAY6XRcOMxgAxLx+AAAyO/mPAQBYZ1OWrbLvOwCAFmiNeiLz8bE0ZCzffvWxvHHtoly7ck7GgyOpQRsLnau4l1qW2trekt1nLTB9fMIEjPtiblP9PfRbCRogmabdpQAmEwBg4kCTBwAAavAvKi3ZH6Ty2z9+SB2ApNURSeoygu8bx7+RQX/RDIBldiXec8L5k70GvjIZkB4q2J7FTUrl3VH+DOE/lACACYCAW1vpzPhv9cZDCkQREvYg1sc0HB6dm+UAAI5IUXScS7UmDgIw0CdjGPcNHwcYpB6vggYhAyDvAuAgeSx3swwAWKl9Eyy2QtydD7ra14qCrhD9gx8Ofjf0AND2GklDCLCPJxVptrosh0RiTUsTdf4hOGDSEt2tslaWVmaMbgW4J9d2cgaAXwypniYMWNhMFgAAFXPIN6A8888Js2BVSvgA0QZWZojWbZqrXIR1AIC2ASq2bglv6ioENwMAENzDGUQ1RgIhwIrUmKqcyM5mLwMA2LfUJr9OXAAAzgDA/QIlVenvAAAwtsjgA8HJAAC0/qB66VgeDVN5NGtKcuq01DttAgBjOFWgu4CUNJ5kAADRLnMOJ+lYhuORTCcTqYPqanXJoRNL1XeqAKtjzB9zTL0+HTXwFBTMVDotMA/KATxDtcwJd/2B7DuCFiHKPFgPAGQ0Ia9lZ4mD1jICDAFNHufZaDYZKCboCQoQBK0NgbghmLM6f7VdWpukiwcLUFFdLCIESDVrf4TgDTd3OBrKcDAgSwCZ8o1OR3qom280JB2NaR13HzyUo4NDCimhJAMBDurqAfiwpYcJ/iEQ8wATYx9ncMO57roHWrMZZaGjTFO8DvL3ewZTM//cxFB7xJKAmfyzf/bn0mrUpddpU4VfRSk1yIahuXL1NXnv/Q/k17/+tTx8+Eg6bUUjtRWl9yUV1tFfunRJzp+/wDHEvAC1qVZHMK2ZZ1iMBw8eyFdfaZs9GDH0wYXCP4wY6syvX78h21vbXDvT2ViS2ox96fFdCHaQ6UfQCSG/3//uD/L117el0UCnANCkVPMen9WNHkqvaNGo45cBWwyKdA7QSLI0wH4CQEvZEuY6B4ALgyyj+3sbR8yBrJzFwAbaD+9OYSyaVRnDGKQtrFdbg2GAh2vymvplQQFqw7rtDq+fgp/B9SmDArVnSiXz78PftAHJTFqtmfzFP/9zji3q9XFvEdyDhbG7u8e/cYxBH7oBWo9O8ASBO+h4HHtd5w7CkJoJoK1W4zm5A5Z9bwBMq/0IbYReaZndD4MrHquCMh20t9Q2hukEWgdjaTYgTKj3i0w4y/JT0IdlILDZurmGJUplQfvydef4s87JZY9ldtPfz/nDDgr5MUJbGopY4VydwcFzl7kcDdAm9ekezN9Qf+Xkdc4L9tzUmJ/uDIrg6dMc41m7AMQSrfEc8zWz7He8puPPF0vgSlp6focAAKwiAAAAAj8AADrbvu8lAOvsU2xf4jX0fQYA2Jp1phpL1dlYKtOhPPjmCzm92ZI//enbcrT/UFqNKunnWV92shE1++++oeooFfcNt/9ePriMAcAiWbb3tYZxZE/qXoZzS+odGaUVqbU35f/85d/LqTMAALpSbbRkGJWvhTbCz+e7AgCW7ZmxX1n0P1VzTP1/HiH3o4wB6QAASi4Q8IPxy972BAOmLJUuyMBHDICTAQAKBOg1KAPAo1IAPAj+GRN5cE/heut65hoA7BaG0mEFANgJix3urM2w769RUttZioX4JWB1LvO7fLypExYyE+mf2lw0JjYEAOGbAwgYjfsyGg1of6sJAIA5WbctJsAAAJiPi/Qxr1FLFx1AwTgpu9/aIV8/e2keoxje2xAnRopC4CG4m8GNijdZGQDxxh5OqGB52cU6UuSfW1yA4QJYtbE/m4F69hKAKVssaA9MBOzQAsDfqgWgfdY3Oi1p0tNMGXSbDh8XTZVa8KrgDwaAtrNQYIX9MtOZtOoaHKEOeUbhkpoMp6nsDlPZr/bkWGpS67Sl3u3IcDZlqwvUMmNuN2sNZvrTkbaGwIRD5hs+J6ZKDTCZByROhQqMode4TINAx2uAERShD+iyTQPPx32o/b0Z2BSAB9kcsuzCiQAAWk0LTmxyKhtAaTse/HO+gnrfbpGejMcYWU97Pmv1Z/X/MLwaxKYMarR+TM8emV/S/mUuB8eH1kKtwox/r9uRFqjsyK4BeU6ncvB4n+J5+BsBNDHOTKtRoYqnecQAQBjEZsGs09IDoxQaKxgGpT8D7KnKdDIkav7KK5fkzTeuE13f2kQWVoVe2OeUdP8Nqvf/r//hr+Xe/UdydHRIRoC286tQNA511QANbt68KZcuXWT9+AgK0tYbnkJy0zmV+o+Pj+Sjjz+Se/fuKshSS1j3j5/XXrsmb7/9tmxvo1sAlP7VaGIeg+K/vbNDJffHj/flk48/lc8//0L29w+4vtDaLW8xF7SaY71XLqK4AKBgQKCpgaDPx64kyFLjqgaWxzBnAqwd3ueQmh45GW4jCxtAxAaIKcLhvXuaOXPiz/iaIjDiIrG5QrICgrA0I7aocQeA8w4jjnlum0/mHAQsC63bhwNHWNE2b6zRoiMWB0DF8wfoqv1yfb57BicGLErHGt9MOmJQHpB9gYa1ygrKQe4VgvelQxuuQ39DPicqLMVyEc/wAOscc743c5ZODiAUvoNFPlb8Y2CG2wNnhDgg6Z/z8cX5ucMERym8ztgZWjbnCDaV7B/h+8uAnMLrT2k789v81PUPum8HazoM3n2+8TaV7XH2OQ8g48/G4102NxjI6ETILyfKIK4eP6Xyk+xHO5V3AcgPA+2SlGA1StYAAKguzITMoRAE9Tkb2rMTzeMTG6V/fG8sC6BisO5FXpV/V2xHwzKm2C69qPMLxyLz/9aIJOK8c2HYPDmCc0QCAmWG0ILpdeDn9uVw776M+3vyX/zpTySZjQSy2VWW1CLrnF2pCb0JWaEufh3eBwdK2cGmXqd9c5uoADY6NMEGKv2UZHFfj/Y96p8BJK1L0t6Q9z78XL55uC/nLl2VedLga7iGVXZ/VQCOzxk2vXQKPcn6i+NAHDRuY+f2TK2OxSsMaPLkCk+GwDQS/xPdR639H4AAgofGCKjPU0si2yWUlADkNtQ0yf8/9t6ESZL0uBLzzIw8q6q7uvqa+wJmcIOXTGtruyZxbSVKRmpla/qxK61JuzKtJK4oAiAAEiQGQxIYYICZQZ91552y99w9wuPLOLKqemYgEAUbdHdlZmTEd/jn/vz58zINoLB/zrKGPbPfZkjCYZ3AuiGZCRDAupf1kBxczunTanc0aDbgTMbfwd4Yqai4lRMUg+ytGz3xVi5BjGPUan9L9tvjYgM02A0JSRnt3A4RQAT/F5doDahdl+g7dbpMco0n+yy5ZZ5iDR8M9jn6CS64EwT53zl6wOVal2lAMOOv8/bsGvp+pSi4A5Xn/6MqLiEZmxFeqTxYLjZXt4LbFvBvCgDAzU8AAMr6Iv1ul38CANgbDWUMAGCzkvUSSqGo7dB9AABAF9jGQAAdZL9WZ7ViEA+nmhlVZJ/6PZmtlvJsvpIny4FcdAYyONiXwf6eTMG24fW6slquZb2AAMdK1lD2x3+g4JjTR60HLJTAANC9W3Qr4CKzOcRYlxxsCmc09wH2NhhVhwodmFBm4I5SriuxAwOAK6oCAPDckMZ56qhhfUIMkHoAYFJAhdtUj531wud3kTHr4ewGH4E/EeHNhmJl55cX3H/scT+ZMGjFWGNNg7Ux6GWk/c8uLtkZAPsH60Lv2eUGrt5HOTfUmGdqOpTFo6IzmTMYTGPAW61xPqhyC9E31APNZTIeyt2j2/Lg/l25d/dQDvYncuf2LTk7PZWDfbRKuyQ9GgH73/7ob+Uv/uJ7cnaxkvHkgI4gu0YIjNSUyupvv/2mfOUr78nTp09kMMysvEWDNVzr8PBIRsMD+c53vie/+MXPZX9/j9fB+9FK8N33vszPA1QAwHB2fpq3pYNjAI2AyeS2/OIXv5L3339fPv74Y+4RMAD29w6oAYA6dEIX1ms+L/shWo02frbaSjar5FLzI36glA5JUv2LDDYBGDNkOr76DwcC8j8bEOISYGBZ5tKhm5bl1B79V3mhIgiqAABiplr3KoQDTUXXsgAFiKcBhT6PAa22nwvRPif/+fdHNpmNnWmR+NOUARWUKeAzBQBQF0hxHhJavWk4loCafP70rk0fPT/ZmjreVQ54zBBWPQNXjDOXwhXazj09lHG3V2MQpDdJsdR8Xoq/O7tBHW1rDQsmlLEIWEsI0KuTaWla+KkCA9pWY13w7OdH3edvWgJwAwGEFwIAxECoCSyqPT919vLhqfPjqsfvagAAtGDeeetNGY+GBAV43gUW1O8AgLZV/vm/TpAtOTO+KIDmOgAA9n8KABQlWAj+NQgeDjJZLS7l8vy5nD1/JL//9S/LrXEm3fWl9Daq+l+kHWE1VPsEPh38FgdIIjDiv4vfT1aYMcCKBAICXPXpXA7Ic9ILlKAOxzJbd+TR8wv50fs/k/svvyGdbMJsM4LT+FO3f6vGDp9rAwCusuKaAICq71cAwNPuyrhVZ8nKhy1p6MlMxD9k7IElAeYrygwJAIQxuBYAYA61gTD50UgAPyPITgCgB9VpzfSDPq++/FKz4+zqlamKA8wpBIoHg5xJXJR6hWR1nu+5AQAQMwrGoqDfZBOHtal6FQoAQMTv8uKMnQD02NUEStYHu3lP+tnISlpxT0xL5wnSvF66OC2k8959BQBiD+t42GgtuDpPThvwno/4HDJ9HhhqpizNEvHq/Mqo1szADL8MFM6qRdaMoBROXbpx0sOoeiO8OAaA19j31hvm9B0AQIU8OgGMB6jFR3uQheKCtBBgUagmJqg0dGWBYuWIGSAgAACuQr1mwIe6e2TeT5Yb+XTalXPUMu/vS39/nwAAepsyuIXiOmhGiBABC1nwHwEArHZX+nfqjE6LUns0YITYhP4ZEWXSn/VBcifSnUkf70id8t95oM81EVSQ8zmzcGs7LLEAyw403yYOAMSN79+FTD02L5gAS1D6ez0ZjVUUsNvvy3S10d9jE5HtspHZFC1kENxowE8hMwIhCo7gUEIJBbLTh4e3SREGDQ21/9gbAFouLy5kfjmVy/NzXgtROsCyjFlRpYl5z89dndjUQHM0IEQYKMTRkY5zVep8YE4B7gPChQj8J+ORTCZDBv+vvfqS3Dk8YHtCCIbcPToivR/t+9AC78///D/Lr371icymSxkOb8nFJdrBDWhMYaDeeusNefudtwgqAGDYP5jI06ePGLxDTR42AwyCp09O5P/8T/+v3L51l47k6emxHNzaZ9D/+uuv8bPT2YWcn59SjC7rd+X09ISOJ/57/PiZfPABuip4uYauUc4P2QMz6gnEoN9pagrcr4WsKTOivnYZhoLGFzLDWD/8nWf6PWgKBrYcnAZg2oLPvFduyPK3UXxTBsBVDvTd3lsf/Ot4uI0tDrliHWrlXJnBUgZEXPQPtq4qQNDRLwJsL6nwe9c2e6F1YunvEJTEZ1VHIb7P/90UQJKpgC4spf3jp5WCEXqdWKeYsnUiuL094lUAqN+n3vA2MBH3eeP5Z50KIjCT3kETg8KeMF/nEeDNwdhQ6uBrH68xQ7YRuYS+h7XRinsj6iTEeyoFshBpZT1uMXelsalITKTPt6vtrN0L11dAzAGAurXnwVeczyo/JY57OhatFHM9efPH+6wAAJSuLRdzee2Vl+XWwT4BALYPNcXqeO5/UQHmbvbu832XMyjj+MT1cFORwLanISid7K+d7Uvbxa/4ehWo2ebfx5aybl/cx6EbuLYyVVix9UKW8wt59uhX8var9+XNV+5Jd3Emvc28UHtn+s260XNc9PzycYoMJzxe+v24h/w9lkjD+7oblPMimVa0p8PtzZZzGYwncjZbSnd4IP/5L/9axrfuyWjviOCpMsCKn3SMYi252+Q4fyzHafhpG1//aF38lK7PrfeBtewHmZ+UnpBC/IDI1ToCIOhnZwYEtShzRrt0+WwAAL8l+O3OAOiyFaC2Awf4ouUdS55/5FKhqxfF1hFj9aUL9nQ4/SuPCmIX1wcAUPatP3YGBlafYytamqsgAH326SWFuaE/BQFjXZOZDIcTGY32EckwrIbYIX6vvc3zFJZh3jZr7x3d8eittIyUyGk1TjF74lkty+wgwIoZYgb5uYPbpeCcLsIit0LMwgJH1xCoOyTbFrC//kUDAJq1FzIA4LL2ux0KYCC/P+5nZABkmAQDALR0QjUAaJAwkbkvWTAABBR0tB4z8TUCABCGQP3mqiOfTjtyCid2NJLueCKX643MIFgGCYL5ChKAvC+Osy0kGD1t+4ZOAX5AWPYnn2v9NzoKsGbaRCTcqQFAwBZBpiLsB9xWkOrBeqgh3hUA8FKUYB51FeUUIFulTa2krN4C2wxrEXsBtKDx3kT6o7HM0XpugRoxCIKhHnwt8+mMXzkaDgkCgCaG50bQf4lMfhd6AhAuy2QyGrG0Ag4xWyUB1V0sWO9/fnbGNoBkWhiABtoHtAJ0nKzbQguNNQXG8jHGaCALkyjJ+wGJZ+B9mcgh/u0ZPAYGyKIPenL71r7cObwlBwd7/BMsgL3xkOOMez89PZPXXntd/vZvfyz/1//956qiuu5QZG+xWFMd//nzZ+wB//u//3tydHRIhfzBADXcM1KW8DsE+MPRgIyJv/zLv5RffvSpvPnGe/LrT5+wBvsb3/i6vPray+w1j/IBtEq8vDyX0XgoJyfHLFFAb/onTx/L97//V/Ls6akMh7dlMJhwnnBYoyQAP+PxWMajCUEAN7BeT+YgAJRUBRlsBmHlOneVtrE6bwv8HQQonCoDR41hEEunGDaSEaCHgxrz4qBw8KfObvmabwMIGk//1hcLddu6t7JaKMnw5u81hX7dYsoOSlkChX0OgEhwSMsBv6VRws1gj3kgnoJbBB86UHreDiJ5pAYGhdun+JycG3Pc/P1FQKkHnQtHVYMAxZlWO36J/fP3RXDOvzteIwVLKq9Pu9fsAFY53fFaLIAIZ3qcaw8+IxhQsiWykSm0QECFTVgC/r0OPJbG3c8ChW5Kj5baurYA6YsGADwzlIIA/lBNwX+c97R0Jd3/VXsQ1/6sSwAwVaDxAgBA0H/v6I7cu3ukNbxO7rQMXrpm3VdoNUO/xW8oAV4V7K02//amQ+Nzku6jNOMd7WPcgy/i/ppsUNv1o/9S8hut1IyJlf5A5kuc+yrE9+iTX8jhJJNvv/eWZKsz6RMAUOV/D/7XUHvnGW1qUWaTfJyifS4AhzL4q03wwLdG4N/jWUIAgG/Ts2y+mgOhkDn8pdv35Ds//Ikcny3l7oM3SDWHH19l99Nzwucn9a/bGABt49t2PrStv7J+ApJthSAgfGoXDGXHMQIASIZp2V22AQCAFuoBBLkOAyDPhJvQeqBegukLAACMaJZFIwFntHnENqT/MxerAoAMtZHoBFsAZR4AjFwotwrrf8EAgLZTLOJliPGrMLx2a8IaBxALBu1ifim9THWqkOkf9EcyHh9IlqFTFWJvgAbaZcA5rF5i7uuz89///re3NAByhzXvnWkiAskhzwzAdM46GAYWnh0zJgCycQi6YvCfnxq6otnCwxG4qkXetoC/WABAVTDVdhiV3sQAlQGgHQHQ632UdWXYw9QC/YIx8hYgxgBgR4E8l644JVbmYiVDZKIhRmF0e9K+OyJTyeTRrCvP5htZIhM8GMo5Mtpc5KjnXku/1zdgQiuSdKwR9Jh4GVttaWCoivigx0AEMmP9KwEea4NRzEXhtGFxRg2IaKTTgyR1hhggJRlVHckiOC4boDIDwDO72gos0K/DkqcTa8+BcoUlQItuV4bjkfTHE+kMRjJfrljXzqAN4m1QQ8/6DErdCQZSO53NiBYORyOZAEBADdF8puAMWsNNL+Xi/JwAAklmYB+sQBlTEGBDARSrFSfrpmgy0hZAxAM6dw4xX6jDTOrG455BzTyQTi8FwL9xr/jdIOvJ668+5HpEsH3/3pE8fHBPbu1NaFRQ8wnxPuzj//V/+4/y618/luFwT54+OybdCD9YHienx/Luu+/KN7/5DaUoXSJ4h9AfepcKqf0I4KHo/sknH8sPf/hDKz1YyKA/kffe+6q8/vrrXN8QjNOssf4d94l7gRggQIbvfPc7vBZU5gGvQVeO7VBMtDRS+FBf5z3b1aaVxcqY4zcVW1deyfcC54lQmf4ZhUJDRp8OSgjuIwiA8dHWLL4gy4e9I7xVzld60HNfJJmctsO5as2UnI38oClYPOk1m5x4gCbLueox4NaqswVldlAaKGlnlAIcMfw4f1YG4BZo+BjkQAq7pgAASLPyxVPEGsZiGoqcRZdwrf64H1EAjy7c6LbFUfQ4ShHc3p6RuBerzrIqhlTbvJW+Pan53mVNxPewK0pSQhTHyec/De6UNgkBVdWwweuxPMBraF1DwM8Fz+Lx8wBGB8OtNqalNdryfF80AOBtAOvmuYnBk6/jYD/SNRIZJFXr56ZdANo0ABwAQN0/xnpvPJJXX3k5b9WL/ekg3u8AgO3dVxVMV4ECV923u77/iwYAbhL8ux2M+8TtDH7Xo86VagRczuf0V3u9jTz59a9E5mfyh9/4kux1FzLYTFkGoAAAgjr0g9fSW/rhNcIuMbZI74HPhfOHAAASbJkBAEjq4c4BTsPfXFLtf7B3INKfyEefHMvfffALefnVL8tsiWxhSQJvqxSbPnIdAM8BSmVIyyujLX66KQBAf9bZ3V7ulxdbWAtG+r2h9t8YdSjCHcnyRgCAl7DlZcOWWHNcGec/AGply4LFq/+G3VZ2ANrrQacBpbSIq9DeG8E/2gY2AQDmcyAQe4EMAC+hcGCfPhXPVohRa0KCYoDTS5nOziXrIV5Bl4COZL2hjMb7MhhO6BtrdYn7vIW+HNal8jY20vnvvvVVxaviQct28QGZNyeNfazDf0RSegNSqNG6abFcsCWaHlqaXSq1KHPvrvAwcgAgdc52XZhfNACAzL1TiFkHRADAsv/QArD/Rv2ejPqggCsLAAaih8WGbCqFQsoAAEYfgoIQARyArkLRRa1JRZkA3j/vDuTxPJOnl0uZoUlE1pdLjHuvLx2IjKg+ljIAQBPxej0sANThYPr6fZXR8okyhXQ4ht4eTyn07mQbM4DlAGg1OM/beFQFLek8xvXjAEA694pqRmJ7/o4tBoBK09n7K5gAFAFEdhKZ8m6HpRPotNDrZ9IbjmTv8C5rfqAAvoIC/3LFwH2Anu+DAYNQrGmsbRiM8f4eSwggQIe6fnR9QIYEZQNoA8gA24XFMDLWZ52HD5BIM+i6sdEKJWmDkpzsTfuAIxQYAFV7wTNw7pzjegjOEYzvj4dUyUWSFfX+yOwgwwMnj8I4yyVb8/27f/fvZTpbSi8bUrW93x/J6dmFDIdw/mfy7d/7uty7d09V03s9bYk4nzNox/ednZ2xHv8f/v4f5Be/+AUP7P2DffnWt74lDx48oMo/A3/S99dyfn7OTD7GCIKNeO1nP/uQTAR0AMA1cV/7BweyWK2pLu/ABso1vGZPnQUL9irq7hX51QHXrg9AU72NjwFiVIEtgjxlLzlbABoAqqlBByGUSjGgBAMoAAARHDN1FqXIBRHVON9tzmNTcJ7uqSqH0YqNIoF46236HepkpA4+QS1P2gcnqtjjDo7q/vQfd6a4Ly1jwr+z04Jl3fPzxw6qhCrPtQ6RxgoRuXTP1DlBo2ydRQAAIABJREFUOqsFKOSznGfVHREoKf8W4EFhpeqz8FUOXCkAYCZVP5/u31bnL3cA6wGQZudRGSkOAPi8RCAn2uv0HvmatbP0z7qDzgDfdEf8dy6ilbMFwMpSRZzSumtzWuObv2gAAGJRpftJnPW0ZCiOYb7mKxx8X8NpCUA6Np81AACHExknlLixW01H5O233uSZzxaBCGB+xwCoMq96rpj/kc67/7upRKf2old4IdqQa9mXK3xX5RlTAeBdZX/Ha+aC1MYqRnYUPhWA6CkSHUPU863l4vSpnD75lXzzy6/Lw4O+DDYzyTbqp6psLAAA7ZTF9n3h7Irz4ffpPtRW9xcW/eNsRCkZGAAo8y0DAHj99PJCDu7clfM5ynOH8t0f/EQObr9EEKKLBE54yCp/OZ6b6d9vKqJaB0D7s7cxEL1bmDK/NVuuPwoKI0HAsx82wlr/ebCebZYy7tyMAeAAgDP03B7m5wKSoSzn7JDFTG00AwS0gxl0oDQJCzwGZRmg/+M/ggLsBGBXCwnafMo+CwCAzMQCWKB9xVlK1rb6Q2DWzmbnIutLLWOAcKFkMhzty2RyIN1unywAD9vUz7WAEPGfJ4D/7Pe+nq8/X3x5FgsJ6AWQM3WJIk1NHbCuTNHZgSXm2hoMjv+cSt0ItCB2pwek3kCClpDCdnURtKoDt27jNBubm2oAaBuMvIYYlBcTAiH9n9l/VmSQATAeZJLhDasF6fiZ1WdsAwAKn6CcoLtaS1+UTYDAeAUhQQTyPZFFbyjPFgN5dDGXKeoys0ymQLGQ9e+PZMUVrTYKAADpN6o0QHSSbn2mlBh1RlTwz9tH0Dnkonehudz86PtwLdJ66h3QFBRwhzKnoEXxtcJ0aNYvBabcVQwlAHUAgNt0tlrD+007AeMH9X/8uzsYysHRfckGQzIAULePjgkI/PswAiKsJScjIkPf94xdBAAEQM0e9f0T0NTPzvhZPBsoyziY0IIR9fOafde2SZot7uTKqqyj5N6qH7/UQMdgQbUjCAuqyQ1lFtFwuzOO1xH8kx4PHYR+T1aLc3n54V15+aWHcutAWxeiruzi/IxK+v/L//zv5f79l+Tx0xNZLDcyGO5BlkL29m+xDdwbrx/Kvfu3qA/w9OlT9nZ/+OAltuNDC7j9/QM5fn4qf/3XfyMXF5dy586R3L9/X+7duy/Pnj2Wo7sHrGXiOu32ZD6HDQEzYCgHB7flgw/+QZ48fsaeu2h3AqDRFeYhCtgb9Kg/gG4DznJAoOHPzzpVO5NiwMyghJl9NZI+RhoMeWMMnRnVLlF7VxKwY0nNknuJjlYAAPJgqoKinQfSefVcPQ0wDQ6v6o+1Akh5AJauQQdOChVzTdXTmqu9YOmDAnAuBlZ8n7F4wILxSro80LWSAXwSBxdAAGexsILMSyW0zMjBg1KcxMPQ2tzYrae2BneaUtDjecDvCToP/njxPQh61IGxR98iSzQzAGIAsH1uWe1pvAd7Uwq21M27O1NXXRd+KLuN9ftMqegYv3gvuQCWgWYA/711Q9VZ6047rlFqQUgGgcj5XLUEItAQg+bf9BIABwDq/AzP4NeBeSlDJQVcPIDL90cCFnyeAABAAAD+7737ZfoiYHi5ECCtQlLuEu3ttdbn7z504xFIz7zoJ3we81MVYF4VAHDb5K2S3aazQxm7GK0o5jwYj9khaLOayuNf/oO88/KRvPPS7QIAwJlPFfieLDtoQIdFu6TCutsptz34N/7zxAld5cCk1O5AYEA5AAAGAAAAAAE8eegXdLONnM0uZXxwW04vV9IdHMqPP/hIjs/WMtk/lM6gGQCoWwBFrHazJVIFeMT5qdKwyX0SxpR6+HqSRG2523PvAoZSAE10edcdnOsAACbdFw8AlM9ES14y46+CtSq8aKXUiEGtzBnhEoqmwUoDAIBoaU3/xUolGQu5n0TPULO2L5oBEAAAzDPjBwLqqzxBgnW+mF/I5cVTggIAANarjvQHE9mb3GJXALAdNHevIvMe97H3jwEJnT/91le2GQBUlyzE/3gImYGPhzNrgYGqwInMQQD0KlwwyMLGJCqETzOtWzhLXER0mpsBgDZjoa+nbQi3D6PqbVLUP15nG2kGUdso0ZUkpV3rXnIAoNshxQUAwGTYlz4BAK2F0Z7qRY0JSwA8WKHDuRHYFwT/ZAAQUdYMNr5k3R/J81Umj89nrP1f9vpygdp/Ulj6sgB7AGIWxgBwDQBj6pBJACVngDQUvAPNz/peao2/S9V7iFqMF4JqbgugejV1rtEpiM65ryEu7opAX4N/dc63EMhSsGzBg5kgHm62Px2HRLC+sDofR/z839jok9tHMtrb10z16SkRS/SMZxC/mDP7jOAWGXNcmoyAlQaYeO7TZ09ZnsHDFC0YwSJgvU6X11BgRYX/IpKMzy9mM+o7RADAcoH5cgSDIT+0rUWh09X5nU63MseQHRxs3NR4oNWM1ljhuSZ7eyxt4M96IeP+Rl556Z7cu3uXQfT+ZI8aBn/3t38r3/vuX8nR0V158vQ5aUV7+7e5pqCZgJYjL79yT1579bbMZifsnDAeT6TfH8r5+QUFKPHvv/u79+X5s2Pp9wdy794DuXvniGwAzPBkbySPnvyK2gNYb8jwg3kyGo7l0aMnDP5v3Tqk3gDa/fR6felnAwUXAYwNwHRRVoxnodxR5t5EqYPVkOtaLAINrkHpsBcvVzLXsAeiFuhbq6FcH8CAAHXSWS8iGb4foJyVdrjQX14rDRA0ddo9ELZ5agKA2gKgNrvVDgBUBbDFIadmumB+8TghLd92aH42FOtU17y29HP7XATxPsZ6GqzmEEQNWfgA1uAzuv8dZNWn5TW50QGKQslXf+/3Ge1OCqAU4IJ14YjlBXadyH5zNlIc5zJjtNiDVXORjv/WeeYtT5M1sgsAwJlzMd2ahdA0/xhW6J4U4JcxWcK9pAGp338+1izXiesjlHNYB4F8zuwe/Rqs2AUl03wHb7vqDIE68KR+LmyV1RMyktMjUIBqN1LFxfJMELJKZQZAehkHUOJV4pqk8Kz9+DjG8zEG/nHt+mduBgCoDcvnlDRYB0B1MwAMZqDf61IHYHZ5IV//6le47hQA0FaAdXuucf21Ga/fgtfjfq8CKNv825sOQb7XzI/w68VSuXwtJUykOKdN99Gw3XL/LT7nVZ4ZYxYBAPzbW0tTnHmzlulsLmuIoE32ZDafS7+3kU8+/Im8crQnX3vjvgzWl9QBAN1f2/IpA4AMZgqpFeVreWLKAID4fUieYNycyaRnkAWTpgFATZmQZEOOb4a2xdlQpsuO9PoH8vGnJ/KTv/9I7r70mqz7Q72PYANoL3VH5WV1ZRur7YvxPQpQ1/+07T/3L6ONrgIAql7n+WPAuNsNJH09dvCYkNT1jrXVdTYA2KIAAHoJABBiRDXWNhJ5l6EitqMHgBKkkBgsTmO1XxSFNl8PCTz8lvdoCW2UqIMNDGdljt93M+kYAMDiZhMRz/1sP0Hy5zaP/RrnN2c4F+cLfliuA6DPStAdTZeXYFOgMkFZV8vFVJ49+9jEAaGtCCHzIQEAlOji2Tkv+TFHirq1bzR/7Y+/9EZ9+tEGidMQ3lUsKqdGGOZC0Xo4wxsKEODLESxgEimmwCxaMBdkADR+/VZdaXmpe+Bff43mDaCD3nwHbSZ4KyXkxQ8U3kOGuLNaEADYH/ZlhHp0CAFiA5COootcM+3WQcO+kiNFOrnS+EEXxmfcMUaHzXPpyelyLafztcw6fZl2MrlcdWQNtDLrK+3GKp98c4BB4N8JVKwIfAqRMg0ufbPVm3g1AgUAkzrhrQaIAhbbP3WzUjpIsJ5BB7OgIM5jftjareevGYpHMEW60htOeHAM0dpovWZrP7BYsOlQF49gmX1MHYAB02U+JzNgiQ4YRYE4H6KCzWm/1zmOhl4/i7vQH445z5TgUHuPVfsTlCdfK7hcb4NaOAUglIUDVW4NfGHwcJ84tBj87++RAeBtHnudldzZy+St118l1f7ll1+Vi/Op/If/8B+p8r83ATAicnp2Sro9aPvaim8ob7z1hhze3pfF/Fz6fXRBQGCOuYQ44J78+tNH8oPv/4AgwMH+LbYO3JtAN6BDtoUetEBnV3J+gXKCIYGWk5NT+fDDD8kEOLp7l+CBrk8VcQFA4Og8nRgzTB7Ac/3paHIy0LaQFDAYTGqYKBPDHXOtMY9GXMEAX/vqKKXr32Ea09WIII3NYyomRGMfmDL4uwNcnoWO93EVJ6nJQqmeQjlAi+8vwI9wsNp9pqCKg1lFIKI9wmNwHx0F/B7MmdL35WOgJxP0M/IsQkUGUVtLNvw4munAQPJWz7BGu5Teo4+1gjdF+ZuCHMpCiHPnRzXWJNZTVbGS30ZKp0/XgYoM1p9AbRTNQhC1WqyxbR3VlL82j3l4VV2p6/3o7om00e3roBzI5y5lEKiDWQh4UljYxShtT8Me2gHhRtYEiI07xrZUobQxZ8MpCKgq3YV98LWfz7khMFr2tQ1CFYBJ4eZHlgVZd0YVr9unKQgQR8kBgFagyT6UrmMHuNxm6pwouIZ1D5o/6v8hdItuMevlQr70ztssCWDZVcvUtwGYbf7B9VbW5/cp7E+3MQ60x3+7/Y37Ptp5ngPGePJgN/1d2V7ps+06bm37/8Yj5eXBNReqOwd9rcNniOeKX8ZfZw23JTDScUbwu0E7tG5PFpseRfWQ1Ol1NzI9eSKnjz6S/+qPvi6D1YUMOwu5PD+Wwzt35Hw60zJZfG6BLmYKAPi+jPsQIAPm2FmFcS/SL8mDtQI0V7qYgtYoH4XoNHqDnZ/P5eDWXXn2/Fx++Nd/J+PD+5LdfihztCS0NoWcV1sTeD4HO+IaYLrR2Z7U4Lrej8IXzTvY11kl+Aj/EwlD+FQW+EMPTsfPzK0lMqm14PGegfoAAEYddAFQEFKfyWKywPL1+VivwnVzR9stcfEcem7rj4sU5uPltpysXAU4QfGHF4N4aomEdn8gneFQNllf5igxQbmzqxsi3kBSR02kluAmtjXuzWb7VzVzbbMZn3Mlp6dP5Oz8hGxyJMjm04Xs7R3IncMj1v97osvLGPIY0w7+zr9445XGFdBkaLz6mgNtWXgqArOWVgEApR84jcJBAB8x3GLeTLFyFTcOYK5Af30AoMl5a99WxULTOyiMAJw6kOtHWU+6qyUFAA9GAxmBes42GEoH1xEogsMUBFCWhK41bDYGeyypWXPRznqZnMyXcjLfEAC4kL7MQHGikiWQLe27iU3mgiFaw6x0f3dA3MCkSG2agS85H/bI7vjEgykPwBvKA3SDNjv4TeuPInpLFWHLRdw84PcgpmYSHQCQbCCTgwMGxxjky9mUAIAGjz2WAyCzz1onCgQuZbVYMkuOdn9a21Q2Pj6WpXt3gx3uzwEA3/LIhPIzvKSBKubUEokkVK0CkEQwRWRgXR7c2DGbh8/aRXF4Iujf299n60P84FDCT7+3ltce3JaH94/kYB+Z/KX84Ad/I598/GvWET1+9IQtEPeYoV/KfDGVW7f25OFL92V/f6K9SbsbdkKA2j4YDwi433//ffnk40/l1Vdfk9FwJBm6WBDF7OhBurSAqtOVs7MLee31NznmP/7xjwlYvPLKK9wT0Au4deu2djExlkXuLBjooQ6EAiClNqN0YIVtC/2Qi/Q0XRZFJ4vSAZsHwAUCX7WMuMcr1nc8LN1+xQA0XxfeJ9fmqgxENKjvtxum/B11+7AITLZtZ1y3VSJ6xddra5r0J7Uh8fXy/UAEFswZs54VAEDroybnZerweoY1fm/p/oL7lAMxwSlyleW0PaEV3Rh20QCQ1iGC7sTnGYDWJ83fkK8TY7Q4AFqyzQ3fW3pfWwTXclscl2uiCAqBVQFsxZfGbLgzFfx33t2WQasxcJDtgdgr9xtsHDq7WEtP/mkMKbWzGxlsZfDLwLeXLpaCNh43mrrIW+fyHCgDAP4Uej4qEF8O5hF0lAG6aCfyzweR13R9vxAAwJxZDVk0o+YAKM47lLUt5lMCAMi4vvXmG8xCOeDbtIR+BwDo/EbfqAoA8LlOKdkxAKuyo21W47MEALiuqWFU/1M1/3E86vy7HJQNDMYqAGC9RIlmT+YEALrSG4wIKs/Onsn504/l6289lJduD6W3PJfV4pJ+y/l0qple+FQMtssdemgnzJ4gMeFlAPrekDCA7bISNqdXKyO4YDWzxTS+qwM9qaXsTW7L+cVU3n//A5l3RtK/+zrFvBWEVDDVk00s+TXwo+SffI4AAJ43PTtLYIA5VWwbztbhZRuosYtZerOBRVJzKcOOigDuBAAgMWZ4c76HEnZgHKeqPVeyqeZDw8avwAAAEIBWgf0BBdUBACxUGZ3ljt7OEAAAvFksnGXeBrF6D7TvPwc92nZyxeudlczmZ3Jy8pwABTS0ZtMFfW60v4Yv7vicAgD2nzHNCST98dvNDIA4iFVObO5IGlXUAQDtQ6h9fn97AQAuN5uZ8jGowQEE/JClXRMA2BtkMs4gfLUmCKBUU2QAdgMAWD8OpBLfudnIAnWVw6Ecz5ZyMlvJxaYns+5IZp0e0SzUu1Cll3X6kEu3HqbsgakIaFOAHee+annyyYPwXuq8tF2b12xxHuOBuHWQWheB9ABKDVbqoOToILLm3UwmB6hhP2DGfL5cMAjVFocdUmQR6EMIaYWe12jhZ4s7VzZNBic6eTGDl8NDtldSACCHkwwAsNOAhkaDf1PMsNIjDB0AAFzHxQ4dCEHmCocHGAw4xCBciGys6nMs2dpwfzKQ11++I2+8+oo8fvxU3v/xB/LkyXN2j0C9vbeAu3N0KMcnz2U6u5C3335D7t+/K7M5xEdWMhxkFPlD9h4aID/58fsU8Lt79x6/5+jwSB1waxXGgw4xAw1ol6UBj5885TX0sBHS+HDYgz0AZ94ZKrlxD8E+66K8BMP2ogv64VoAdHhdQ5bdcded+2IBgNRZS1Fz3x/5+4zi5xngFABID7OqPdi2x6oAgHhfVQBfPLTaAIAeVMHCT939VN0H9lgfWZySUmxxsXT8tp7fwTR7oeqw9drOqrFje04EgNFAmIeha8MBIFs9CbhYUBTbUPvyM5XG64oaOCXwwrMs4YLpGLStj2vG7nHGW214vWtTOCV170kZHHEPaQxflB/C3oHlgxKt2LKTx1SyVvzkznU7DFD061Moig6/trZycDEfX8tWcQqchZQAWf5M+tXqfvme1rVdaIqUnyvxJb5AAAACt2DCLRczGYHB2M/YBUDVqF3suX6GfwcANAMATm+vC7TqGEBt+zpfezsCgfUz2LR7dwMAqmy/XzWtvS/vDw22Iy0frxf/7sh6OaMfsYTq+aYrvf6IWd35+XOZnTyWW9lC/uBr78jy4qkMeigbzORiOmW7N29t7Zo23KWWeHEAAMmT6Nf6mcRnosCUC7aprlYKAMB70fLFIdlKw8Eexdl++tOfy8dPz2T80tsyE7AMVGsF13cAAI5SnOfCtqsl4f+3dAFom1fXg697X9Rwif6N3yeSYTo+XjpUZqf8xgMAFsADAFiivAMaEQic+woArDDHpgOgWL0mZDFHGBuIijcBoJ81AAAZ3WfPn8hqAfHynsxnC5ZU3jq4TSauM9xzAMA03VzbrfM/fPNrrTmAuClivaAvWF6A7WAUAVI6iAIA5xeXNwIAGgfQI9CGKWg2lEXFSNtGuerreuW19Dsg/2xk2BEZ93syziDop5lDfU8zAMBHNJTVAQBnBCCPux4O5Hi2kOPpWgGA3kgW3T772y8N3VSyO2ptzcCQRg0E1LMPBY1z14PFHagUAPBxSoOh2vFr8UDj/aQBlKq1gU3h9PkCaVcD3ZzBBUCChn2T/QMGsKgpR3Ycdf7srQnABCqi6AKAFoCo7wclCAaA6DfMZ9GDPB66flCkB3gOAjAroCUATvnKdSSgreExhdMDvRbJhBlJPN4IBSK1TUiZzOWfZ7s8hbhJt1dKbEcODg7k9q2JPLh7wDaVP/nJB/Lpp4/l6PAuhpRCfIeHd/gdiyW0EC5Zq//yKw/I9wEYAMcQ18PYPX78WH72s5+xfeTdo7tae2UdFTxJjt/RITS1fdTyA5B4/vyYYz6ZTKSX9fl3xOuj8YSggt9/ESAXyuFdC0AJMJjyuDvv/F5nXqinrpQwR7W5B7d7yEeHpcn+aGmN/lTtm+jUVa1/goQIPEJg4A7Qrg5c235NHcv0uqnITwpCxH9HYEt/Xxbpq3L0UoAhHU84a7GEaNfn1khKOzI0faZuDvw+2IUhOQFzYMgurM5OUd5T2CEce8014GlGL51fp4ruer60AQDp9dvWB9/f6gE03Z3ZsV0foPQ+t3PNDIr0DCguAZ0J1KBrkKDAn7YjVuBQ2FGE+zM/sMJetWyV63ZwraiPZ0Kgpt9hTlMEIv2a6fqqHm8dYGeTRDtGgCHprpQO5fa+CyNg50j6vXV2qxRQ+D01MAAcAFgt0QmgK3duHbBbDCt3rIzrZg7wtRbOb8yHbloC4LpA6Xz5nFeJsNWdN5VnzBcMAPhzeUAd7RNeS0vUUr8xahhtl1qgA9NcS3VM3b/bg4ixyGp2LsvzZzJ99on88T//A5mfPZa9ccZkGDo6AbqCr+ExTBy7uB8jAO5z4uOv5CckYHA4qC8IY1oqiwIYMUe3DOge9aTb6ctgMJZPP3kkf/P3P5f9V74ki+7QkiTqi2hnIPiXyo5tjIFuCgDQH6rfTul3l854ypkpm9RtZuSD8LPW5coTorSwVi6FEoDBF8gAUFAWCulg1XbJAoAmDdghm2zAMhG0A2QCO9dHKUBcAgD2/Om63t1A3YABIGvJ+hu2x55eXpKlAJ8aCZXJeCK3bx8aU03LHHi2lf7sSOd//NY3Go//qGKbHlSkinnNrZ1uKQBwenb+TwoAKET8tAQAHQDQChAMAND/URKAv6NyhC3ijAIZMxRe4537LAYAwFFzBgCWzRKmpt+Xs+VajmdrOVt2ZNobyrI3kLkAnVLnDCqRfXwnyg8czcJCz+nL5Rr+eMA0IfgpA6DqYGpFwFq8T/98NDyFEwOHTwEAGvIEwXWkjuNYscpXULtfb2S4t0eRP2TKyaxAHT0BgA03FgN9bHSUAYD+Y4aNtcEI4oIQiyP6XlNWdYCrk2lkSwMAdK7zqN+y1oU4jYuRkFzmIlSo9WcjMw1sY51afzjI2/1RXAtq3rZfmV2fTGR/bySjQUd+/uFPZT5bymg0kV4nkwn+7GV8dlBoj58/k4ODibz26svS7aEFyVSyrCsQVYQIG8T7PvnkE34/VP4R6C9mc34WFOw1dEFC/Rbeh5aJyPTDQR+OxjRUGHeM22RvwudBqz/ch3am0LXrhDI3sLgHre1XAUYK0OixSXqui3QZQzdf8z7+LCNJxI+uCgBUBb7R8fHDITrypYCgAcC8aQbNAxS33XXOY3pvfv/x+6ves1zO87Ouahyig5sGMlY+nZdO7QwahtO1anxKQXJwgN3Zi/PNMh77ye+PNlP9Ir+nKgAA79gFAKi6n9yutTAASgFb4swTOiq1KHwxZSO7Oy/QprkhAJAfctXfWleCpsE6bIL2887Xnl3G/02bgJZ1VscbBQbVVhcBeO4Jh3KjAlZV3iS/NzjMJfJIQ7lbGvyrTTB7lmjoxPUY12wMQPL3fE4AAAInJBBeefhA9vcmOV3ZM0x1a6b1/L/KYvsNfO/vAIDmEoCq8yeeh+nf0xgD9r2JAYDyVtwBCkGh7k8AAFt1cSmb+Zk8/fhn8i/+6FvSW1/I3rDLUhb4w9jDYEFCsLwpeIsJHPdBcI+aCEVZLjwwGARvsZYX0PC63SwjIxK9wAhWrtHaeI/dkr73ow+kf/SabAb7JaaDlkuCOYCOR/Uif+7D3GRbaEKk/gqp/SmeHeWwa2157aXedC5c8N3OohYAACUAO2sAvOASACYwwAVhJy10h+jm6wjB/wYJq8GI7NsVEmhanWtdxQrhb3ffUj9yt3m5GQDQyzZyfn4qF+cX1mYcoMyKsQzacGd4jpT+T8a5np+dP/nyOzvj/+kD4t+uqO7wtrbWguOkirLHJ6f/ZACA6BhweDdQutQygEG3I8OusgAAAlA6YoUlpwugDgBgr20EnhTQKEoAaHKgxNsVtv47WQh1AC5lIMtsKItuRo0ABMgI/DO0IzRVehpMUhy5Yxsd+KsCALsten+XZ1jql2B0INIAA59SkTAL/vN6JDVMWIDM7tjl02INIH5n65UM9iayt7cn4+GI78c1QfUHA+D4+XMV/TBDh8OFBg/GD44bpBSMPursGGceeNuaeMDkT+6OWwAA8CstC9F0Y37geAaK4I3pbXjxCZ7RHGB3biEACMo/Wv3hHtmZgOqh2u3B76eXdeTs9BmR5iEM3aYjo8FYxqORXAC422xkBhHBzobB/+HhgVxcnMlwlMl4PJLnz5/L5XQp//jTn8neZCIPH74kFxcXPATw3ednZwRWENjPp3P+6ffoSroI4J1KCsAAPwjoASLggIbIGtcAOyAgW6uzyIwC1v9yyWyfjr1PdCHoU9TQGW0uCaIwr3nb05wtUDBJmh1YXRflOS2CMHd+opNTCoINkHEGQNXeaQMA6gKkeE9NwX9s6xYDDH/umAHZ2n953WIxXukzVAUwLrak7y2Au/jZXQOHpgAZ14g1lKmjh9cd6Ivz4sGa/0lHLnGStF4Trl+zCnP6HOm/20T0qhgEpXFK2QufYcYvndvIgLma3Y/vLhorVV2jan6LMWReyQTr1JFNTxIGECYC6rW8OYuRXV3meRcEBQ91ornv3B7YGV2667QcpGUA8r0VOl6oA28FAlXtcI2plAJn5flXACaOU9V5k9oovmcHBgBK39BmFYEW/nvnzTcoAOjinLGkqmoIdt3H118/X+wnbwoA/LaXAMQzMF2jtP5OezcfKj/bLchuBgCw95F1R3BmtqCT0VZ3oe64AMmbAAAgAElEQVS/msqTjz+UL7/xUB4e7cmwt5b59EKGA3jfKAcYsIOA/8T4xv/uzIW4Bz0Ihr8EAEB3UgEARCtE/2YJEcGNZNlA1usu/wSz8Ucf/FyON2MZ7KMzEnwdFUf2dty+Nkr73fRE8ntuJKC37402ACCuT5/LHERdQchcja7WmqvvyrHzA9MBAGv5zoSLCR46A+ALAwDQPo9tnFULjSlblJQZmAQAoINSALQPBAiAsicmXvVZuSaMiVs30u3272YAwEaQ9FrS155PZ8a8VeAILbjBBCjo/1EHwACAf/3Wbl0A0kOFiwGD4TUQpqadAgAnp2c3AgAal3BOy6wPIKuMTnHNF1cCEIN/PVytxSEFALsEAcAEQAkAOgNk2DfoA9/RvqFNAABV4T0AtU4ADgDMZUXlyvNVV57PNnK66hEA2GRDagCg7z32I7P/3KyK/ug8VaO3TU51aoxiCUC7uUnf0Z492nKYQ5aFmXD63znqpGCJ159YvY47O9FWqvBHR85xEIzHMplo4ItgGrQmtAME/XF6cWEAgHaswOukLBvlVJAJDwCAtgHcaMcGU2CvdMiMnaEOvjtw6gzCqfLADweI7jX7zxxPnzsPEDzIw3txmKD2H3+CTu9GHAG2B0X6ubWcnp/ISw8f8DuPn53I3aN7fP5f/fKX8tKDh3J68pyv3z06lM1mSQrdcJjJfDGTXz96LB9/+lReeukVivgBNLl//z4D/ZOTE5YQXJyfy3Kx4usQTkwDmvlyLsMRwAdk/C95f3t7+8zcQ1iQoIABAJ7p84OSWb1Q+qBrpdxpZEtEx1pM5nyLFgCgaU07nS19Twyk83kMgVnuaHwOAICvx+jkREcnAgBxndbtu20wQbPldT91FEq/fgoqpM5Ys/3WMhzaoBTYsX9HFWV/vtyZy2N354wUyRD3X2KbJb+XgrmAr74aALD9PM34e1NgR4aCgZwlu1yx1q5um9s/UYTf7e+tfofb/+bzO85tXLta0lM4UFybak35delVq65zcQm9F8/obQQq1oV+gKtIFws8X6+0Myrul9r3YjWVAxz2xdR36/35WVYR/Ps1qwC00lx/xgwABwDYQm21kK+++2UC48hO6j5q6+PUvDbaHeTrrq3P53M3BQB8fv1u0/OxsDllI9tmF1M7+lmMhtufBvOff22dvU+fP32f+yu4UFW3BbIwyTQnnKWBGbtmraAKIM8f/VJG2Ur+4BvvymZxIevFhYxHfVmvtIUlupVVWZ9oZ1J/2M9AAIYFAGC2LBd1VZYBtieysBcXU/ZmJ/d3owHnhx8/kQ8+PpG9o4dMQCHxMV9o63QmjwI7kfeQ2wv1GXcZ97Z5bwMA3E4Vz2yJL1OXAwCgGj7WwcpsXL6v6YObCKB1AmBnMrCZRUsAvigAAHoNq83CmKwoz4AeEZKjGN0e41a0jIRQ+AZisllPlhT+09iBa5J6VvU/bfbNQZO2eao7P5erGUtxL87P5OzkVOMGS/qhsxdKgIvYoQIA+JMvvd3ogUQHrUC+CsSZEgiG+OBhUwDgEi03btAFoHFgfgMBAN0K6n6AHrlGgJP1CACArDjudWVvOEDcKOvFQvvAXxMAwAKer5ey7g/kcpPJs+lKTlZdWWYj2fSVuqIURhM7o9Ohg+bN55qyjyUnpWYi6hj8qSGvm0d1oHYmoZQcfdp8puRNJwFAiQEA+mdhJNP7xGeXXZF5ryvZaMiM9QiZjvVG6ekXl0TUBmhjZnLTYAIwMHCmARw3AABZLw+sGXCB2dHtSp89ks0dTKOkXQCAvGTDVaf1Wb2NH8bUg2F8D74TQT/+Y49cU9D1INjR9OLfHdm/tS/Pnj1lsA4QG7R/0PURuI8GAxn2e/LG669S7X02vZD9vTH1AH71q4/k7OJS7j98XaazhUxGY34vGAC4lxHaqIAB9PzYpA4sS49SBG9z2NlIr9+T6WzKXYM5wH3zmUzBWynkQGb1uSODgBn/nuoK5Bk7q031cYl9tvM1yClRR6GNAdBofwgElbtYxEwB/u4q5HEv5WvCVMHrhHwIJLX0GW9jAAB4ic6MZ9/9z7rA2Z+bmhFJHWL8TFUAFF93VodfL3VcvQypLtBNM/il4MczSMF8pM+TgnBxfmB4qfURF0ZwtGAbtSwoOD02FloSoM5CkwtQBXAUz4o9ezU3bmu+KkxnfE8bg+R6jod+iuY3lxm6zpXaAYAqBkTxfCokWjX+KSCfzoP/m3XA1kUA37WwUiJlKKF1aLnNoa5XP+EdbEhtfK7qUcpw4l7VltmkWeDPQKqifADP+ZsEAKDe+ptf+yqBcfSkVhvyOwDgn2obwKsCANEnjJl1Dy7dguB9kSVW1waQQTI83CL/o9ZovWZ3GWhtHT/7VM6fP5J/9S//mSynxyLLS9kfZ7KcX7KThYQSoqr7gP+Q/t7PcvgfLAFzGxyDf8uMIfuPQOz09JwsS7RqQ532YDCUx8eX8hc/+pncuvcKdZSQzJjNkZHusXSgZGssa66pdu0o8iJ+ijLg6qu5z+iMzcgIcHat2i+XOfUklp1rBgAQmvH7/g0CAJabpXRQHo2kG+YSYQPITmCwS08WSLyyLeBIBCwNlJwaCIAR60IE0oau6qxvO39vCgCgM9f+/p6cn56Srayixmsm/rB2Hz586D0YklIAYwD8t++8VVpJdQdRdODihgAAENuOOQDgaNxiuZLZAqq8qJVW5Xn05FZES+O32EbtSouaI69ORJ0j2+wgvxgGAMcj0A95aLvqL5TYs55kqMOHQ4luAKjPxkStVmQFNAEAsQ2gi/8hC81sPoJYWVCwggDAfE0GwKI3klU2oKjFbDGnk4mWduoMd4h65ijjChlrDc64oEPN0c4o83Vt0Q4ATqzBioEIwSbMPPassyOIr6JkYqUZ/MWSQThr+tdr/h2fA9KKn3XWlfVoIMPJhMEnfPHZ5ZTBP8AZIJd91KCTUaD/eWkBcYCOyHy9kvH+HgM9AAceMCFihdFEFwH9svIg6dg6kOalEE79L+in+bo259H3Hv808M2DXbwXmX/858E/7sEPU6fAOliAA3A4HnFscN9LKLpaj1MqpHc6cufwlgz6Pdmb4PDqysnxc3ny+NeC2u/ReE+ywZ6sMBBsiYruEqDECZ8dGf+5UWwxbrjPFBDpZB12J4CCKZ1jjHNXxYHAAsBhCUccVH/NZlvwwZKAHjN2nu9jLVdNsJqvZSt5839nCCAiq8T+XheQRidFOxoUQj1p8M9pt31VZZ9CmFAye/G7PQBIA3ZfB+5IuVOC3/vvHEDw+3KgxP+Nz1SJMMU11gYQxHPBxz514OpsOndAAMji90YHMT5bafxx/0mNZN39xsO5eA9reUJrNmsHpV/IrwJzis/lyhIJkAeNiiKeC/3kPbhLNAjiWMDu0glt+EkZFOn6Tu1Keqk2B2TXPtBVt6hZnOYq8DJYZDu1FOw6CFA9CPHz6dzy/LMAPQe5wmXwu8YuAjzvQP202aUvEgGZjswWC9oe2EcvYYIpx+d4BrELiZ6beYBj5j468LqINGB2xhi+iW1MG1dA0aIs7lv/CGw0QCwva0j3eGpL/N94H/aOdrJRTMM8qVIbQDiTCPZRQvjg/l157eWX5OmTx3J0dIesLtjmpuM/2hffx1Vrom4Itua8Yayu5YA36Da0TMtOL7edI20XiUFzfG/d79Pr1Y2131cESH1+4p/p/Pn1aJ/Xa57bPAcDiyWeg1UAXtsz7/q64fhumc1Oa0igLABkmhfy0Yd/L1979y15/aUjmZ89lfEAGw+ljfCfFUQs7d9whsazDM9Y0PS1had+Ew2H3XbZnnkCA9llsm/tpimS3B3Jf/ruj0UG+3Lv/gPqEUCMDm0CD+8cyYIApPkXbmdjbLHDQLXtnzr/xC/tDLqS3xnmm/6TjbxHPaV1ivtGIoMOs5bVIulChqwg/lloi/L8x8dTf6F4vJ8b200PTNquNBJ1Z0ZqH5BA7fa7slojaYd77ErWRQkJBKw3HH/p9WUNkUDEAegIMRjIOutpB7YVuhjBvy80aGjmQ6vIpgSGHgmIybYBYL9GcwwGvbK5jEZD2vHTk2NqapGZh3terymsfeforizXGwryD0cTfifApv5gKJ0/++p7HN24gePf0xrQ6GCyts4Id6Ve2xwQDYGxqOdLtOdZbwEAWkEZqC07LOjyTPPOv1AAIF9UAQBQhXYTeVsuCQAg0IcgIP6OEgAAAD2KuOl760oAmgAAiJmsIAWY9eVik8nz2ZoMgDlajmRD7W0J8Tp8N0AI6wupAIACAqD1+ZxGw111mF51etrf30wfxudjHVTu5HltJmp4jIZJUASOGZbTEqJzK/6Jz3jg6c4wKJ60/llPRoe3pNPPaJAAGCADvoRoCzYINifq0bHCYIjdWbCgjqUU6OowGCidDFkjKwHgWFLwFGhtGQDwjI+L8uGNOvaWTfG2drE/rVFd/bN0+JD1By2J4nfrnPrvWWcXYHOBPA8mXQsA44EDxoEBHgZRa6Ijcnj7gAYGxvvs9ESm00sTk4Tzupb+cN/od4UTjOsg+F/MF+pk+oGa18sXgEevX7TZioet9uvuqKqpZ/5Day7OZRdgjmfoNirmUkEH93Xoebs86CRpUFU46tZ7DFC3HDBD46PRj3vI16+/nn4eFpJzsgOaHw+VusM4Hua+V5ziH+8rPSDjs6fnQOpAtDkU6fdUORgxUOJeDNoL8dlS+5HOBc8P1uGVf6ocgNRBNfdCNhu0Yy0f2jnF3/s+5wCzZXrd5aGAnJ1ACXAUA610/uP9KQNgdwQ12sDcVWr4eKMDUVEz326zE1ctlFlVfbYx2IPda3l2t1lbey9xuTnG9ibX9PDP5GOQJ94dRdSg3L0IfX/hgOJdtD+2PmiHDNhVYBJdVVBDXExAXhvqYrsmXKrfodfOGVwOfrUMet3excccAIhisxEsjPMf98BVAAC2/FvO5a03X5f98UgWc6WdKkjXvHr9zI3fndvj0GO8bgji5+N76uxys8N8ldX9Yt6b3k+b/Uy/9bMCAOIcbO2TcBMY/yrbyeciAK46S1U/N332thmg9QhfndZjawSylo8/+lBeeXAoX3nnNVldPpdxbyW99YzljFB9hwBc1fmK9Z3uJR+L3F/bsr3bAACCf85jAACY7OiN5G/+4VN5cjKVuw8eygJ+OVq5gTUwnsgUAoVOqXcityWOisC3DT5sHsWqfRTn2+1KlY9AkMWYlEXwX1h0z8/iNw4AgAWARBr8QpRoZJ8xAND09LTryMPCR2cpKAAApBChDaTgcrffJ0iE/9ZIbg1QCpDJpofkE/wG1YCoW+tN9kixoKBhE252VzsBcLbfz4iMXF6cy8XFORlamhQHZjGQo7v3yMK/nM4l6w/40DkA8G+//c2N32TMHPnvnMLpi8KRZn9vGwCAEgAAAGACgAGAB/bA57cDANAiEHdlOE62J1ECsMEEgQ4O1dHOhgDAeNCXIYJOBJlWKnBdAEA6K1l1e3Kx7snxfCPHq65MOwMFAIj0aJ9KZGdBd8SqwMLeGACAlU41z5CJw+L7XA7SnDJVv023nH47bHiPAgkMCMZpGAeKPoJ+/AduLkFHCyApIGf0+SXa+yHrPOjL+PaBlkSsV8zgzy+nsl6gqUxHMhx+CPw9iE8ygQg9eyNoLRRdBhwEwBOBPZACAG6u9bmUPWN9DFUV2uvYLfOYA3BGMfGDF3OGvYdngJo+xgNoH7L/DOhDexLS5plpAhMkK7JisqEIDq6ZM0Co36LZIWQ/9/YmDJAQ+INmhFGHXgKcQgjZjCa3WAdNsUoL1DEG2kkBApSaYc/n0YIpDeBFuv0sb99Hp9SEKmEv4GT7feUEChcENJQ1zQDmLnzVuZi3zPFIQIv0YgjZtu5LhhlgiX1PKTALCHAbA0DXxzaDqcpBYxCRZPjxu2i3HUQhg8JKI1LgLDp8aYCQOtm7AADps8drVGWAIgDgGg5+vuw6/nxOLcLWsKpGA6DOuS0ca83g5kGWHZy4j5iLSOdI/w0ATcUAue6qdB6CvYqBnL+/rQQqjkeVU1DnfDc59XF+dnU06iy0At3X++HQtLSxqloPJVDBNzw3h4uoFveTlztVzJFOWlEDXMA7xRPRCcz3UZeCo7BNzgaAA4Y51MxgzkXS9QRWALKEZtNVw0RLmRxs5ftahq8JAKAM2lrBCF9TLxIAQGYJAPByMZMvvfMWJKYpAgjgQ8+mZggnBrBta7lqGKoYiU3XSddzawauScDkesu69KnrPHPV/rxOgFG7ZxtYSelnnAGQgsvuh0Bx3Huix7lOGVypfXwBQ6taVr6vzY8OfHx+BfyUJ48+kc5qJv/Ft78i2epcRt2FZGuUOi5k3YVKugbo6VrFM0YGRNyHel6p9F9pvsyv89/BByLrx0FuKxnDv9fdofz6dCM/+snP5PDufem48jx89/WGAAB9dttlTqHP2cU59FhvQdrOU7/P9NmjT5GeJYUvZ66rsRoUkAn3YkwMAgC0z+ZLw//+DQAAeEuGUtAHyO9XfVl6hr2M7dSX0GyHf45gG0xiJFO7gDC0ewCvVVPG1bTWXc0htVt+rVYGnzNMqdGylMvLc5leXshqtSC7EJ8HAyAbDGWxRKyqjDeAF1hbnX/zza/nAIA7YfFhnNIbHTQHAaLYTh0DAAAASgBwkKINxm8zABBLITjppI1jiWzYBYCdAHpdBQCyTAZIQq9X1Aq4LgDQ7a5UzG7dk5NFR54vO3IpfbYCXIO+YkEmgysHAOizGoUJ5RgJNTsag50MdZsH03iRZgpoaqBisIFPolocveBZRoGszHyhmX9Tx0fgSwcOysXcyCoa08syyYYD1u8zikMZBBw7BMT8vG3rEPwz2AvBAjQWhnsTsix4WCAgWGITauvAQW68TaPAHsbbFuKmCQB4K3I/KIzW7E6kriUnu2jBGwNB0yBYUMV/QCEZPOtsOmPwjb0LRxXXwb15UEhGgFFbPSPFw5KHoLWaBA2/i5Y1Qzk7OxOIQSHrA1DD66ZBIeoPxsYfVXocSwnISFhZZl0FX/RHqUnuMHDcoZIblPR5MMLYgv4GcMp6TdNNtuC/uJovvGIBqj03UMVDM+U45fdTWo5cftsLuMkAF8bacO8Q5PGwDv9uAwA00CzSCOlB4BkYNSdaqlMFAvj3erDiQErVARJteZuD0BZY6/cWDhTeX3WOpE6EzojwcPWMaO5YJOMZ56sUDOG7Q2lNVTDr95OaIL2OOSUGwOjnY0Brfw9iTHzeANg40y0N0vxemhhM+DpXU68zkXXPpPehPzcxvxyfBvvctD50HJq/Pz5/uje4BixwbbiF0ktbAV4CINCJKzmhDvZtgwPOHixAgPKIejafZY2+73C5MODsGGPlTdpu1bROcoxRDw2uJNcr8PXtDLeWh28CAADA+D3QhiegXwrwRbu2SwkAnEqcAcNBJi+/9IC0agDDAAAUaGjWAKiyB3F+qtZ3ut+vujbiNdsAgF2vfd33pTbNr7Orj1X3vl0/X/X9cXwiQFu1P/38qWKX4ZwFAOAAbBpEVtnc645j1edU5Fo3I9Su4Ee7NfOMNDoinR4/l6ePfiX/7A++LgeDlYxkJoPNJfW5VgEAiN/hZxjOUWeQ0o8yYJ1ncV5+GC0wGL3FlSjebT4jyc4mmIffoQRgKnvy/3z3b2Syf0sG4z3WnQ8ne3I5W5C2TQBxCwAoNADaasjT+a0ax7ge3LdwXyOuia35pO/kz+vl1AkDwKQZVatb/Wr42p8XAFAFwBXPqzR5tWNqpXXeDdbBL8EMBusLZwCd4x5BAQIA0HPoDlQoMPzsCvoxfqGvWgBEfpm4/pr3DGzxgp26+lmX+lwo010sIKCtCcjbdw5lPNlnog7sbwhmEvQC2+Fff6msAZAaqPTLo/OY36z50I6aqE+mipw4EIFkATUH+sCaBxtoUmPYoHt3CmTZG+Cq+kxLANocZJUBUrTIYwlXaKczwpoXrfUfoOa615FRlsmo3ycY0Ed/3WsCAN0ODuMVRSkAAJyuunK87PLvcxg29oDUrAUWfbeXsW8ynG4KjTA7q5ScPAOcaAC0HdAVsdMVbfz1AQBlXlgZARwhAE2oOV8sVWXUAnIcAsjGgAvBsQD6CCFG0HkAkOD5kcFBxhmZc1KCVMSxcAltlvPMjm6ikQEAeGiyZdaqZo8AW8nl5i8mgoS6rkw7Qr3WnO4Fo+OOeV6jR7sZ1G7WWv4wx5HRR1s+iBgOFYC4uOQ3Q8AM/8Y1ELjjO70238sGAIS4kXdHM6dEC1rXZApobCCINrCyEUW1oWrL1lkM2DXrryUQut7gKDLAVRuX18oqY0N7UGEtlroo0IHW0iJcA0CAZ9Cig+FxH2txfZby+SrWFEM6V+oO1YL+O6i+VoUw/l0xgN7eC+F7KoJWvL8NAPDDPW6a9ECOAX+KzOM1Z06kzn/V4d0W/KfP2PZvjF0MUNIDLAYA6XeToGkBqL9WNe7p2Pj38fnCvmo6u6rABUyZlgBUaMi4cKpnaANDqpizIqjL947tXX+O1AErnyftJVApgFNyLuyBbwIAtIlANRvzdtvd7IDp8V0nJFu1fkt7I6jwx7m3pE4RmNiL1Dcpu2rWRsz9D321YAIIKZOYQ/gxUUzV99rSSuh8j5K5ZO+l42g0efwdNss1ALhnUYJ1Qw0A6tKYhg/P+GT93RQAAJ0UwO/DB/eoBXNrb8ISAN07ioY0eW9x/3NsUzCtJQMf963Pfdz/TQwjfF9bANTu313RnWl5e2pP277/swYAInOkar9VlQDkz2AlAJHhV9qH4fyruvZNRxb18go/qOo/a/5zRSCUFnak1x8wI/rxRz+Vb7z7hrx6NJaxTGWwvpDNekEAIBfE9ix9Eo9ENkMKAGy3wDGfz5IOVQCAW5lVdyjL7FC+84Mf8x4mB7dkuekRCJjOIU4HIUAdJS1vMLYgeQ8F26gJgm1b/yWwwpiaMdFQ5f/n+9D3c2AARHvgtla7Z/1mAgCo/Vc2qoL/ACmgUef0PwbonACNZ8lwsOCZa2e0L8uOaovFn9SfqVrrNwcAtJsEEn7wYUajPgP/58+eEAhA2fd6s5LxZCL7B7ellw1kvoBnjefFayKdf/n6K7n9LjlW9kCpA+sGyx/QHZQ6BgACfgcA2ETttwwA0FClcAmVcF9UEgKhh9gfav3ZDrCnLAAwACb9TAZAwywr7c5HFBRs0gAAANDtLNib8lIGci59OV505WTVkXknIwMA472A0B/o6lmfZRhqPjTIxMKpYgC0HUz+kNeEbsJ+aHYi46EfDxH+npR+dYBY979Y8j+q8HMONACDyJxnmhHvgTbfHw4oMoc2XxAzml5cymI+Z+kA8LyMAaz2qNdiA5sdAgCajQYDAG36nCaKehuADp5hB6DAPUVPJIAJhpwSUmBpWAAACpqBHmxWgwcGAB1Yuw71BSBaKGsZjEcM/vGDZ4CYH0o+vO0fnTAI6bEuH8JNSs2PrWYcpS4O94LcBpAA4whlURgcMA36/YHWx5qzi4wQkXJDvJnpN/o/gdQglBW/a47xNdo/An+UFQCkcQcbjnN6wGnGWHFDFWExx9LnSKF2XaJ2EKtxjzvVa7fLAEBqyFMV/vLr5bVbdVimgacvfF0Xpv2Q9PGOe8/b+KXAawyUHQBw56QtyPfXqw6luMfSv2//2wGuaiE7d/bj/UQAg+2brFa6NC4JHTPeZ7QHpL8nInDxOr4u0ufMg3UuDlhDBaxKP6X2bqbpkrxHP6P/pcFJ01oo7qu9C4AHUPHe8jVVWvfVs9lkx/n0BIPrVsJ2aUUySEW2pP4Sta8wGG5BkJscULWP5rjZt7i9jSAA1y0HPdoJBQYV707HwN1rd9V1ft2CF2Oq2XecB74WYK/AaAJwCdOFrgKwazgjAA7Qbtl4wwJUw4/lIfP1Gv0zf4ee3coK4nnuHVEqKKlx3zsA0SYCCAYAMklvv/WGLOZTOTzYl9n0kuO+KwDg670KDGpbNlcBAKrsVZsf0/Z62/1d5fU2m1B1rZsCAE3XxGttAWJqe93f51qyumksarfrPgcOREUGRtXzX2X80vcCAHAJTfSUhx/tfBT8Da93s4EslnN5+uuP5XDSk2+8/VD2ulPpL88E/vOyUwAAdfcSg7n4DC7CXHgoxW7OA2tLhvDaTLaZ7g8ZAENZdG/JP/7ikXz66LHcOrwra7Cks4Es1wpe5CWOuQaAnVcvEACoOp99zzbNWf601wAAXATwi9QAoP2FirgdEPTDEc91LKagyCwYxBCpNraTuZYs/+v1ZTG6xT99ved2uaa1a1xj+m3KOawCEPR8axIJhr3PKLSNOG446MlqvZDTk2dycXFG5xd2GnEfAIDBcEwAgPpvfYABS+n8qy9vMwDizTiFLw38+ftAt9Oel5oJjwwAoCUAAPBlRB6YCvQxxwT8/5sBgEpsdSHgRpZ7iuIxVUBuyXp/1P8j+M86Qg2ACfQAEBjdAADodRZUpJx1hzLtjOR41aMY4BSFBxR86BIAgKNHACBTg4eqHMxzD4u9oQSg0WjfUERKjUxzG8CqDGzubBsVEdlnAgCoRzMhQIoBGr2428NhgHKBDSn//dFQev2+OnXIXM/mMptOKQKIz6GFDMSVaOBY56VzXCCDJj4DkUX2QzYwBW34sj6z5siE47o0DIGqXBwMxhyxRaI21JBIoI1eauAKoTZMBACs1hXPRBHCsar+e3CPbD8MFsEPCD3CIQU7wrohOAXf6W24wZwGpakdXdO2n/k86FE7X/DZJnv7NIpsMQd8y9pCuRMa6VQwQISb4Jg67Zq0cd0zAK9YpoKDcQ1KVOhGwQxCmmWK+hSYJzAA9EdtVBL82/qKeaqc4sV3G1QUgru45mNglzpDLrTS5MS0AQB69pRVlKOjHjsn+PfELF+VyF/6eXfKSs7LjqyrdP+X/22BkWFFVQ5+dADTMyQCAMQwAU4AACAASURBVHVBTrxmOpZcTy0lAFX3lAIAODy3fiyoUgBIAQAfx/I62G5DV7V+qj5LDZCkjWTdWopj5+/xdd/EAGgDAEpgc8WXNzvtgS5Zc+NVAEZx/6oC1F4Fb/7CVrbYGBTJ/JUC6xDb56BAfp2NZDD4BsS6V+IOCl4ByMkzyIVZzc4o82lNAFk/r+6w+j9qs1jKZGAlHHllBqDVoHZFoor6DTUAyFhzRmUD/T+357aOdwUAABBA8+X1115hzTTLGfsZNWFUbLaouq5aAqWAMbE5TWsjXyMtDIH0Oz/PgL7J7qev1dnRtgD8pgBAm82vGq86m+tnDZ7NwX6yeEvnbxk0vA7os+u4IsBfmOkGANAjAIB4AsyyLgX+un0AAAtZzs7l5NFH8s9//13Z786kvzgho2UBKboaENLXZxoP5fcHEEwPcMMQqwAAgw2dYm6+Nq4JDYB595acXq7l+3/9Izk8ui99ZP+XCEIzMgD83syyGMiB2MviDstMt50btWMKZpIxgFMQp20e3D/Wx79aCQBLUjtfrAhgZ4N7gJgpfHEw1CGqDd97LcvNisE0E6dIlhGsdhaudoFZ9AYyHe7zz8i+rDqrq8aSa8cSIOk+3A0sQwJXxccRffYznDlgAJ/K+fmpLFco21UQaW//FssAAACACQBNAOh/df7sm1/NvZ/0Jtyhjw+ULhY18HboMSOrO4J1BnDwWQIwl9mC4VfeB5doNaOAVEajbdltmfwax0zNUpuBbZMwajtQPP+fAgBEk9YbOghoKQfjxG4AJggIBsDeIJMxKNwVAEDuhASVZd9wDODIoEb4ogyARQ/GZCgnyw4BgItNV9bZkGUAMwTHoMT3M5YBeN0QAQATEapC2n3+0wzRzbP+YQ7dkMVfuVENCJgl/HNnkU68bGQ+Q+COFnYLwmlUFzVaOO7fVcYZZGKsob8wGTOQhQN3dnxMRwzggW90uvygfVJhUzPMZBoEgEeXubXtA53GjChq8SHEh8w4qPN5jVRwfnINAHyPxQ/59ehsWmbVnR8sJWQ6XS/Q1FfZLm88ZDkDDuSLiwvuqckYwn0dmU6nnDrU6SmTQcUgOXIER3T1eraewXqgwVGeoNeTy8spxwAig+hfyzICc4w37Hyw0OuzREoRVYAyAEHYQYBDpTXXen0DGEgNgOotdAPAHlDRHQA2OuaBZmr1dhRKtOvRfhhbC79zAIDr1jP/BgrklLl8HuweyIQpUNY04G8K4F3ToMlilfZVeKOPA+81AAAevMcg3j/mgatn+jGgep2yaGe+b73NmL3PP1/chnch2Baw8ftOEegtAABgYtIGyiaImdG8LebWsxegqT9HFYruH0vHQ/d/IdwTxyjOR9XBWoANGDldt+lnfE5yAKCiUIRnGNv4NFvEuKbSOZjNZ03LZ+u+inXOBV8wjGqu0pRBUAekCT7YhQFQZsGkt1EVwOR7gl0cvJVW9QM0O0baBsm7qORrwBITOUBi/1YAsvgP71dTE+evGI8iM+P2UtEE33MYf3we54hT/fPWfwYYkGYJMNaAALAAAJwiIQKbWS/iWNwHv69033Y+wG1dLXMfKi0BqvLn4r5G8EbGVjICzgpRZsFaDm/fkgf37jLwPz15Lkd3DuXZs6c8D9pwxJu2AUz7sLs/5/Yg7VJV2h877KzdHO0dLtTwlrrgn2dc0L+pusRnBQCk51pV0EIfgYw+ZZZEhpn3hccaivvKx9/nJz77ix5rMgCoZ4VyTS0BKBgAPYIAENZDm7d+dyM//ckP5b/+L78lt7KFdGfHsjceyHytQoJ1dga/d+CD/qR1TeJeS/SL3Gd3VhP3lZclGgCAUlO326tOX1bZnkh/T/73/+PP5ejeyzK5dSRnl0u2n1PNtuKJcKek07MUwDbtTTRcPElmGiYRAPCzuOpsK+y3dgHINU5wSzkrzgBzmkykG+GTFSKAAD6RfMxUXz96B8mZV/gmyvoMFCpziOnb5UhMsM/mJ+oFCyFqJoA4OWBkD2W1BFsLTC4hAIDgarlG2TqE9HrKXjVfE349vqvXzWTdH8pZF3M4INOatsh0XvBELAXPNVLUZhcnjZ0lSZeN6Mc4AKW/qzqnrY0BzxbELwCVlzKfXZABAJAWNno6nclk/0AmeweyWG4k6w+lPxzTr+/8228VAEDcvL4YogOROqcMEPpQIdcMf7EpLKNnqBDQbiiV4304VF1YEOAA1dmv+cOl14IQtzlnpHKHsa06NOOhEh1RrCP2QY31/1QVdlE/rdtBLTk2AKnlqM3u9VgCMOqK3O532A4j0gv5d1KoVYAk3+w2TgUZERkEXRsUpOhkcrZYy7PpUqYQAuxP5HKDfqN9ClXAbNCIdABMqDCcHuAmsGbXLznbiYOYurrN7qMt3TBHpWszUHN6pTmjNh/+ESJYy4WKdZhAHXYRgksAK4tL7XuZbxJvq+HUXGbCtZUTqIwISLH+KJy0WlIgJiaQdDjdwcpNR+UexDxphj2o6APg6ff5H4CI4+PjnB5EoMHEpOiIcvOrkXfnzZ8kDapypq69AXcIBsDerQMNoMGwQVtJo9O7QI+q0NoswVBEyjQABOogJKbJ6Uv8UkP4YfRQMgEFVBN6w7WX0ykjdVKNTDCHvWM7HekPlGXhgb873/5sMJALjEcDBxljq2MVwAmj0eGuvU97abwCgyGah5yx5MNB0kVzABJN07atqaBwB4+Y85GL+BRXiqKIK6xNq+GNzqAfwAgW8Hfv3hCzMMxQUiNhO4BvAzL4OmM3ZWBFhy0GSe4A0kokwBRbGUFO1hyoOK9anqMOE4MXy5bEQ00BqayxirjNvqcVyOn7m+y/fraop/RnjM+v12sK8JX1VefkeyvOOH6Fs62ZhKaftvOrkr1wjfO0btzaxh8Z4ghqxMCi7MBU3dTNKWTqn0TnrhrUiuPoz+SBS3ltlwWZYMejSKUHRbrpVD9CmUAOLBSCmHhFGTCFMCY/H/o+o+c3u7SYeKAG+6YBk7MKQpeKwDbDfYOWn9rXKpul36Fz5Tac/tfGEjEGqKuvo0JdBDaWC3nnnbfUziKJAbCZwrp6Ty3xay21ddclGs9LD0L1ewvdIp/P6Fvgd3h/W4CN9zTaiMR3ib4g/t5M0S2eMgbY6VpMvz8yvNIafb+ifyZlWMT9l95r1ZjXUfdLfpp7V2Es4h6K95/+vcp+VO3FuvXQNDexCwAy/1ojz92soTKDYwAXOIzm8vjjD+XBrYF840uvSXd5Lt0N2uw1a1jgarEM2s9fX3/5mWjfmz5HfP4U6MfROd1sZP/2Xfn+Dz6Q58cLufvwLZmvMlmjhBcaIZulSBdnvHWr4Q0B89DuSmCmuWZTXBtVe8HXAxmhBmS0nS9N+1TjEgts83GM3rgy3BS00DJoxEIEaqjRBQBVU6f6sx1NxLHXsTQwloZnw/IO/J7dpngO98ylUb+kdH4bxZ+3bX5+F0xo0m0jezvEb+7z+IdCfADx9VWGNoFgGCNmy6SXDVFrTfCJ4BQSBLl+gLFqLSkF++oAdJV9wO/UFvizFbEy5xcAOgAult4uOZa43no1l4vzU7YFRMyRZUMZDscU7AYjptNFNzgwwHvS+Z++vc0AiM50XMDx936Q4WER2APZLjYHxNaKgw4AAAAC9qTnTXuWEABAswPUdlAoi6D+XY0LHHahIfiPV6004Dg8GdYriICsP/7j0jTHgIqXVIjfSA/0coEGAACAvgy7aznsd6RP+km536rCUdUHWE5HhUgbEEIL1NZoB7hcyfFsJefrTOa9sVx2huwIsIJBMdMI5A2IqPZoV3EL2z38IzceirDkw+BYQQi3t8snk6moM/Z0mPBdSxgwpejnYExg1fKAM2VOInHs0bmSJcCkxVw2i1lZ+ZUaEwUdycXk0BIDYkbDATL6G6raL2Yz/pemMdqc3uIR1clwZNI3LBws/IfXEMClxtYdY74fAVCFcJMfzAQ+XBTQAjV8Ho4pavNR0rCEMQ9toHB/oPx7BwQHypBhh0HAD8cVQXU/2xLBp9hg+C6+38COeACifGI11fFzAAP3i/vxoDX0yUvYBaqeQSpsIwCgGYjKAIX1dZoJTQ8//3fpAK4AC28KABjOpNsnyTzid6SOOTvBgIvClnjwXgBDeC0GoHqoFRmYkrOblx3VZzCqLGPhvJlGgtHd45jF74nXKM8DHHFtbRbthjNlaEfMPGtgY+6ZAUjMDLRQoJv2YlGpXcx/5TqpPR6i8+EmsJwlbrYF5jQYolP13ioApZh/bEEV4az7aXPQOkZhb7xIw4sORtWNW5st1AxymTnka9bt3HXvbZfPEWy0PeL7JNoLD6CqAxoP/rbtiz+3JyvidxT7RzMukV0U/YTcztqDpK8pgAeQDIG2BuhgrOl5ogAaghgXDkwdYL2eAuOpzUjtXz0AEFugmZQx7IGpdYMG+/bbBQAAhhsYX+y8g318BQJn1VpuXV+hltYBADxbDMBKNjGU6uwCALR9f9sabPt8WgPv7/c/6wAKn88YAMV72TXQb7UfSdcW/95dAYB0fNq+z8+JdH1ex/5pgK8ALf9m2Xb3/xB4wZUB1X85v5Dp6VOR+an84Tfele7yQoZon46s9FYzv+JuIkCEsXHGCeMf7NUdGRzxuX1s4f8sOivpD/flFx89k3/86SN5+Op7cjHrSLc/JrN31QEAgAQWMtSaMEPnmc4mU4YxmQXFJowxmtus+Kfft++fXearfg9Y9jGHyMvJVAKz7HIGXS1lOrNMgwlRlYnX7tz1AZyDltGmF8+4lhXnj4pmBiA4pdYEqN3n83jMqu6JW2w0CVrVBWqX9Um2AzTAqOaPv/el00NnsQG1HHgyIO6KAIDHV7wPlJBhLrdLQH296HN74G9gi78fPrkzlFFKuFlKn2DXSqYXZ3J2dmrJTbBV+jIa7clgNCFIgbwRAeB/87UvcfSrNnzd5vbghO4T6qARbBh9FzesLbw0s+dIBXvnGhoOAEAXosmDt1nZhtdvCgC4aF+6EfzfKUJcHqcAAFjQXwUAcLET+dqQATAwAGAEAGDQFcryBUPsAT3rQyo4doq8qelD6wdmlvEvgDFrkZP5Wk4WQlHARTZhq4oVxf/wo50rUfuoDADTZVArwXfkjgopNi8OAIibKj8IuRPNmchBgFC46eJGTHmrwUXwrwyAufRA3clz2F0K88EceFCJVnIw2gz+ofyPDbtcUBl2Pp0yALkJAKDzVixQd0I9IMZ3U3zP6+9DMM/gPgEAogF3Yx2DawcEoPA/GA6pQcAyh3ATDMLn2o6vbyr/vk98bilqAvAI/yUgmKtlRycjthHkKgLqCPrpAhRUHQA6XGac8NwoOaEDkwTefC7L2hFraAAAqhwdHyNF1B31rzYSqcOVGnalaG0jz1VX23b2NPsX9Ro4/+F5vVc9nyPU2+lzAQDCHlQRr/y5At3Xs3WpY8YxNPaIl8GnY9UUgOl9OoW+yKC2HXzRHtH+W19jtfOuG6FXIbRj6z0vVwigIrMXdNzqDXyTg0KnL2Quq+692cEB+Fh+9jSQanbwXbyzfP/xM40OPADkGzIANCnSxFBoODyNnhkdRH93upbqrnJjAGCHDNxV3IN0vquCw3g9nZ/q/Z/ux0ix5/4hg0VL0eL+jWdoW4YZZiDvGmAsAP83/SycjaQbW9ceFK1AaJAZPNA+txlW6XipT7bNACC7ijVo+qNgqjJiHABAbSwAACUAaLtZBwD4nFcAAOK4+HemIqvpvee+SBA5xHtKTLrgt8R1uwsAEL8v7tuqAL0t2K9ap1UMoHgmVdmH+Mxxb8a17GOZ/s7f3wYwxPEv+7RmuwP9v8qu1u3JdIyq7G/8XduYNtnvOgDAKek4XRAeYo+u5pfS28zk0S9/Kn/4zXdlLxPZG0OrCSVY7YsY9+GJGB97/G43z0EBujiv7gOtcP50waLuy3e+9xO5+/BtmS0z6Q0nTIqVGQDOtjPxuvVG+qaxlPqNPj/R/rg/Wffeq9hZsxi57cyZq7nvY79hO20E/ascANB4yMoZ7P7rvpv17aG7Sfl8UoaBajo5AGDxhDOLnQ2aAwDqdzkHQPtR1c9i0/rkE7K7GAAAVBQgITdA6xjrwKbBP5+UcYn6RPqnMhiUWVVmsOn6cpvs9xbiMO/WAAa+JRsxDsvFlAAANMzm0ws5Pn7OUgUIawM0AgCwd3CbTIDFEqLec+n8N2+/yq9yQ8RFHRzQdAOWFg+zOj1m/1ljbvRjotnuoBqlDYcWAABNVluN7wsAAHbdgFULjBS9ihOszkCVnF/OUAQACkV39Yltuol+lQGAfrcnfQgAdkWORj3pI4gNAECua9VSHgFAAa0FieZxMWay7PbkfLGRZwYCrAYQqRjKirQURtGsewVySArkRjPmXOgp3S0hV9QxAJoMR5UD5r9TMbqihILXyf0RXYcMeC1QAWV/heDf6idRU6SFDd6GUWvKCwRY7wxBFHvY9wH5rtnG6NIAAIgxpgBk26FUPO/25vS94wcx9ADgBLBFXhCA8dfdwYuf8wPG92Ua/OHfpIRDnI9Z9AIA8P1JgAQInwWkGijZD2uYFABY4ZehzIOfNwaA3wez+Vbj5HPCzBvQXdZEqbXijjDbwdoptCGxfrnRcPvhpwFjMwBQ5fTkjnkCAETHqslpKTt6zQdAXNvb62JbQV3j28Iq5XoPHuCvQrCfAwD1AThKYHyt+HyUgg1jUzUFPun+jOMEG1I+VMPqrlDjT51FrShxoFfP0hiORnaLd8/I58YogTcBAOzbayn4bQAAzV6gkKf7t9UBSAa3zgGu//31S+B0XTRZ37bXVDAz3TfRUW2jON8UAChqRtvutfp1z9CnTq0/Q+oAp88aKdBp4OUOc2pL8mugNeogCySnbY2BmAGOdt2vqWKC/p9l/dk4CO0EV+qkoc7aAQCciQEsVH+tngFQfI/Sfv3sUDteBgA8k+plQQTWO2t56603FWTfQGgKQdPuDAD3a9LZi/PTNPOp/Y9+ktvFOh9jFwAg9fXS9ZFS8MtnxzbzqulZou3073UAJH0GX5e+/+rsR9X3RRu2awmE30/dWNY9l8cLVeet+wp1cx/Ptabr175WwwCIAADDrM2K3bdkdSkff/iBvP3qfXn9pbuyN+zKagmdpHoAoC4W8L1cr+FRvxLy/c4M/1pW0pde/5Z87/sfyLqzJ8PJHTJ2O/2+LNYLBA95CQCfjcRBcL3RrUpRuLi24vz7fcaM/3Yccz3b6x5lXr6sSfXSTycAAAj6UQbQY+nC9QCAsj1wEV0rObcABWMDVnG0t9qxIQb/Hr9dHwDg9U33TnkkPdmg1Xp/mIMACgBQZVvjEiuNVAigEBeuii0dmKjyaznfBINF+gONa+Zo/dcVnkn4++nJCdl5i4V2okEXgMneLemzfbdYF4C3Xq5kAKSLKM5qPLAAAACx9npovM8BABVE0DpblgEgKMGh8wIBgLal2+wAlhds03urXytqCLi0WAJgeGJeG1gE/9gMCHf7yEj3Mhl2NgQABqENVb6Rk4C86jnhvENUkG1YsCCwyHp9uVhDCHAlz+drWfT3qFK5yobac5sZ8xVLEjQ7abUglomJB00UveNi52QmDn7LBKQHi68r/1ONh1sNRcdKsgPWOgXBP1r8IbPNunbTb6fqqwMABjbpRlNeAFvzsXZdxTxWy7nM5zOZzaYCBWXMxU0AAD0At0Xk/LmRqfcxRdDsTACvp9euGAnzImkhEp0lLy1gHRcyRN2iHjI1Ino2WHuoUMtE7W0HAEoK2DqZsQQA/+a9djUDhe/wbBIAgMyieO8n7jRNLzHQLFbBMHLRTFzXBbOacPTo8KUOus6wraBAL4+ORdMBru+7GQDAdlj2fBzvBM314JbrxN9nNcDOHKirYcKz12XI/AAAiBMPutQR2xqzZJy0RKGcQY6fSR3C+BoPIDuIynbD7oLlzIVoI98TwZHcGWh2luperWIANAXsVdfp1KAPVYdu9X3o2FV9rzvA6bXiGLYxANrOtxcBAFTdf2q3a++D67q+BKAtANE+fPUoRuv5nSQs4vmivoiWCMR9Ed+D7Igv/8KvMUCzgn0X9xpLWLpFDa5nCGMNd3x/uhfxb5bhGeLPvYJsPevblWJ8fn6h+7uqPpZdBooSqSqfzQM0nhcGAHh7WAcAijE2QIjBvsLowOcBADDIWK9KAIDeWDMCFWvU0zXUNrd+9vgYRtuazmd8j6/nXQCAqhKdOI4phT/dK23PkAIY6TO8KAAg7terAADp/VSVG9bt/SobkQIkVfu/7UyO39c0vgUDwEJ+W7NYk17/jz/h6x3e3pfL02dy9vRj6W/m8ntf/7KMB3DWZypOV/NTBcCU/KyWEgDff1VrH/7PEoFwfyTSmcjPf/lU/vHnj+TBy2/LxXwlg/FY5isAANhmprXCEgCuQtVeYgalDGBgDnwevfy0ivLvvlXbGVP3OgEAcx3c3y6bA7StVgYANdBKJQCWpjMAvu47UgZACgA4C9S7SDkTwDtzFesvBP85EKBdaK7LAFD7p7EvIhI2aIQ/aSwAMgEgEG4tw2nD4a8Hjapo18trXeOigiFUlGoVe6zDIB6JTeq1LGbUAAAAgL+fn5/JYgb9NGWLZtlABoMRRQA7aDeJc/tP3nuzEgBID82qTam1ah0TolIhMw0QNCONwF8pwF0CAOgGgNecDtqW/bvuwtzVgMTzKzU0bYZdvwNoXAheqQNgNA/+2pwDo/+rICDqgjsEAEa9jtwZdGUAfQBrN6WLSil4lc5soEyyZZ23GjQAYAVV9U5PjudrAgDT3lCW2UiWUKuks6XiPliyoL90oUpAJWZNJ5W+M0er9OUqAKBtjnwDu4Kss0TyoBjgkWX4w7cYLKAghWf+PfgHfEX2AreeAgDkASQAAK4HFUxSNxH8ryCWBwBgahRHbQJ3EwDA10GtkbR6/aKV3pxOKcYBjhgoPEql1jrwFKl1JwbjhfcDUMBnVYl/aXX0xef8PnKAJanR9Qw1DwhQ9hMAgA4BQAMPVi0IdTE7dyTpOGE9h/fSoTWhQBq6JPjntYO/yADJF1XDQkod8+KtRqGyX1QFbXUU7GhEmw6AJjvI/W39sOM9lpwqd+4DAFOyT8m9p8OQOlS6TXUQeYAHAcDUIWs64H19EABImD/x/qMDtxUgedeXCIAFsb+4Ft2+eBxDx8hKom7CAOA6TjbwVUAA7yOf2vurAgB166TKSVYTr57TFw8AGIhWUaYT11rt9nSRzgTE9PXVDACoQ3RTAKB5jxav+pxGKu9irgBBXPPp+q/agxwbO38cRKpaM7DXpf0eQAWSr4w94+/x/eyigHovKBPQLI6zyPB7mBY4lxHQSNe+rzM/V/wcoe0NDAD9HmXTabZffZde1iEAgOAf5zAYADhDd9UASAHMdJ+1AURR9NSz4h5Uub8Zg4K433YBAOqCUb9mvL8qu9LmJ9YBDL636mxv1X2Vgx9ds+nv0uvucn/pmDWdG9F2VdmHuvVXuwdaEMym+y8BAHk5mWZ2VSBQhQCns6ncub0v58dPpbO8kGe//kj+6Pe+RgbAdh/6bUsX7UVkDPFZa0DCfD8HTYrtMeiwhDMDJXuVyeW8K3/5Vz+W+y+9KQu0qBuMZLFeMsnDtCLo8qYPwrGnAbD9mvgRbhOQcKKtMPHpuvOo1r43vGAhTlEGYLGJ+3iqy2BNxxn7rNkOnclHBxiLi1R+k4OWcQ6KNWjPbmVcVmUZygGKc9Zp/5408hIAV+2ve8wmX4I+MkBV+LpWbsKeBkBNs750sj6i7i0AgHedJ07qSlDVxwNArXOpYoA+r6ZiqGWgXIc4HyAE2NGSF4t1jp8/16CUn0USD/pkfbIAWF76p998t5T+2XLyKhawLyItY9Waf6eR62JT8RrUN6sKdJcgwcV0ygcqta/auYrmOks0LoDqz1+lBGDb0UBwasPnotq5mqS3DALzxJB1HrgbZp0RUI06IoeDngxRj892E6rS79K6Wh4SKLo2Vk6bhDHorSDoh8wBhBdFVt2OrLqZnK07BAFONz0FACD8QDqKAwAq3tQTiOJZEHBNAKCcPyyPMwyPZ4VLCuasBUG7DUUvS2R6q02lgwRACSKTsxkz/2RD4QPWhxnCKPq/AADk1DCRvb09BmlA6lD7P5tekMKIDeT1NzcBAPSw3F5b0QCDheBZFw/c8Qmiy9TD0HlOjbS/xw96FxfEOOJ3zBS5/oHXBZmh9zsqiahYdl9LLxQAAAJNarb9cP+HEoB87kyk0rP/eB+rmlZgkxQCll77T+NFtWh9zWv+tx2U5hKAaI/i4cXxtQC8amdXOUb+vrJRbw5Atvd86Ri3+rOgm+EMgNCfPv3eAjLUV3KjnmSSU+cnBhj+GbdfTe8tDszm7/P7rFqHhc0vsqOK3aiTFZ9hC0jMB0D/kt8rnIHQ5rRpHitfCxoA6UHddHDHa9UBAD4vVd9b/l2x+RudhdoAu7kEoO05bsoAiEBzVYDRVgJAB7SiVMR/1xbg3RQAcPuS2gn/t7dxjes37iM/v6vWN+a5jgKu11ANiQhApddxux/3eWkfM7NeLgHye8fYaQCtYCr2Os8P6xqApApT9LVtPou9VgcAQMS4GDtV/2fJnQEc/UFP3nzzDQIAODfRZQZ/KnHNMh4Nm6Rq/bQFpeX9WQCU/gx4naC+iSTHdZsGs23rr85u1j3SVe4d10gB6JKdDF0EUr/b10sdgO334eu/ysa3267CHruP4ffn91PF4IhjkM7vLuMT39Nm35qupz6f2k9tjeeUaoOxTIkdzFz0SJflTLqrS3n08Yfy1S+9KUe3RjLsLaULpf2aH/dfcz/GkjQ+Tm0lAA4AVT2nA3sCjS6I+mUT+e73fyyd/p7sH96T6XKjZbtJZyzOFRcXAmnOfOnuow1yBpTPZ34U3+zg4GVKAIDHP+7JOwOafqKL/xUlAA4A6G3URxBxR39MxQAAIABJREFU/OIY6vMoo9qDefXDVfgxdlrRe3U7rQlD/0ybBlQrAGA+LuaJYoBgnWEMqAPQkw66bJmguzIATAvAAQAo8tuYVfmlPH+oZ1AwFXR+lUkAnS3OMcorsq52AYAuAsRpOyKPHz0y2rZadFyn3x/IcDiSHkCKP/3WV9SPCwh+zEJGBDOuMl9kvQ5a1aGPoomAGX0ND4ovoAEzoUAAAHO2AvT2KTotN/nZxeDUGnNmhcv0n/R6VQdYMVFO0Shk6JwBYKZVgyureVG0DnU7XemjBKArctjv8k+0E6Sgj/X6dApeej8Fvb3Dzd9drikqiOlbrpc0GKssYxnA6bIjx9Bp6wMAGMiSrQC1/7sSVnANtGrD54tew/l47cAAaEvgeubfD2w8D9YE+8jCwQF9xTG7PLhXYTequiLrsZiT+g9gJEPgiowIPr9aat9O4lC2lmgsi3U1Ho8FHQCAkKFn9Gx6KavFQrMbpP97D9FilbQdSuGdtm+KNk9+MPifs9mMSBtV+/PuFyrIxHEwQxANMz7r666KAu5oKMc007nDfxhbD9A9iHMGRn7PUUzJ6kmbAICcuQHwyGiknoUibrBcEszyAN8ZAGzxt9A+qpxzq7OO6wyHJxlBDT91jlExzlezHttzu3srsqp1gR7DXH8JCrRrVjtSDOsCqfQJ4/t2BQDqroH1wf0X7L/vUfzp62/LDtkhpH1sCg0RX0tNeygPeEgJbBYBbD6AyyKA6Xt32cd+v9Fpip9rvkY5+IvnaNV4V52fsXyoaiW3PcNN/bjfDACgfg+3ne9phjYNsKL9qLIlvR7qJ8sAaLwbt6vpHep9KQDQ5MDCBubBggWtfhYS4GZyT2t449nh9+r22+8DorYKIkMjYK2U05AZSteL+2/u0+G7vYwMtrcNABgMMwIAZOEZABAZAG0lAOn97OJf1dmqFACAbYoiezHI8TO0DQCo2pPxdzHAjnben6N9fybgeqD/4nrwC5rOuBSA8nvz748BetVeabu//Hz2REwSB1TZ//g9/vn0vnysqr4/fr7t/pr2/xYA4CUAvBkVX5uv1jIcj+Ty4lT2JwNZz87k2aOP5ZX7h/Lqw0MZdRfaDrDmx9eRrwP3ffgNLN9p9l+qGCDFWGHrI5EDZ3TE/370/k/l2elMXnvry/Ls9ILK8gpysAWW2hqzPYgnekn5lZ/d7v+l8Y1/d9u47+JVqY+u79S4Z6uY0Ep1vQMAWgGaAKDNld5HPQBQZxe5LiwJBT/SCkGtLt470P1/7L35tyTZUSZoER77ey8zK6uyFlWpJLQhoBE03X3mDEP39MKZ5of5v5k5QINgRmgADYuQVFKtmW+LPfp8n5ldN7/h7jfee1kqKGXkyfNi8eX6XeyafWb2WerpBADUaaNevhfJCd2vfv0DxPvm5IIzDeowOMag01cjOYwqqSYTRnA4COBQhI4kk8gov+tX7QpNRr8RpddywswWRFBOxrJkJbM9S5xDHUOEM66O1AAAAJijuy0iylESE5HHSAXQcuiDP/qtbx/6Nk2tma4bVFzkCSSwOtDNMnYDGcDYgeG/XidEBiSA2LjgGdSHQYgZEJDTB+BIEc3wg7YNxjsuPoc/c0nBKP2uCJKF4+IxbEXAyGaKDEPplBkcA3HYIvR+IJPxSOaoBrDfyKPZjHkbjBRgGIcavyyhYc/nQEkOAIz2ooUINcpDdrKXNeqLSiXL4Vh+/uJWZHEhq+FYbrfIGR/KdDYhF8ByuZZJNe+NAIj56cnYDyHINOxCuHhUdvA+biBHyhilqC5JFyZcygBKGLqOMKe9bFZasg85+xB43PRQOx1CBOQuRrCBz0pGOSKwwBB7hqJr+CLI/7brVepXXdzMYG1MwNMNACcB6gaxoocKN/HQf7SNaQFWy53h/CEFQAGOnYBE0DehfM5ybtoE8Tbnaxn3J6GUXY99ZuPCtqEkoqUTuMEHMKrBZA/F1bxQfh2d1yhRaxEcMSw9GJSeo16L4iyqJQtN4xLqISHNJUUuoEuf8/O1fIxtYi3lWBDC22dE5AaItz9e0zfINik3tPSbrnZHD9CRnDYSRL9unAP5/bskrIejHbU3U1Tb1gTXLQAeOzkCSX49V9JdEQI5jwI/QKl3liPYnUPedt/0nHbnXO2Iz9qnbEbgo6t/2hTsehzKVSi6OBxOHZ8uA4RzypipcwMirp82BabxneWPdu1zroC19Y/LJT83N4rwe5cCWssDXX/epnytxTJ8bW3o3V8yACu2s37Pu3cNf2sVnvrgMgCQy4P4GaoCytImpZSkvM2mxPXvyn2S5weRWzA8mxGQgAUDg6Mjx+/r4LHOH6QjIgVQnx/7pEcAuAPizbfeUALdEcByJXxl6WFRTgGwTPtcbJvTuQLvx/o4495x3nj7/PfOgXGZU0DA2jzYjTHIgM98/vmxUfbGY0oRMm4gx+dpk0n5+muT5W19UdJP8+fvWqulfr7v76X23fe6nEfmxsJ7rS3vKaGE5vgfYfSXV1cyP5uzFOBsJHJz+bG8+Pjn8vv/4Xsy3l/LYlLrSJ5iSbslpOG67eBRmPhMB0eBqLvv+VDSjzr4dE7SP5T++4d//rn86J9+Ko+eviWT+SOmArifW5V8z/nXSOHBXvdOH2d30rieVtp/Sv3vUTZ+XEMHtTQ+yo5k0OqRjMklx4mNDSqWGOcP/yINgGu/aVvGfQDP0td+ll1mFKg5AY2TqC4trQ5adhuBE+0zd/7hPHdIl3T++HuSXVbmmc8PZzJ0aThi8ZffDZSjC462UM4VIfha/ati1Dby8d0W0SbWVQ1gLzP0n1HaGvXkqQC8L9PDtpTRcHBiJCYgAdysaGO+eP5Cbm8Q9Qz+Fo02wPXPz87lyeMnMvjP3/wqAYAo6OKkiMIudoIuCG2Bh1HUQk6NMjwgc1AMf0G4N0sEJjb0cgmuvOPzCZtz0OQCJxpgd0GD2zaz1sXiG1CTuU6JHqzElCu9LNcHAID53COZDYcy2+/l0XSibMIW/g+nNnJncgCAIIChXdz0mQKAxYSNnNayGnTIe5KhrAYj+fnlUraThayHY1kzP0UZhQkWABWSSSMCwOcB+5HX1LnBseWPFjxj32PSuyLtgij+7VLsXEigjiWvbXWHNa/JuBJYz34j23UdAYCloNfUSAaSSFkeqZeUo5eDrP8KACD0H14LEGMARNBSR06e1E8C2KZA1/OgDADkCg/a5l5yhOCPp1PLg1dE2b0zft7l5WW6nStLrgii50dWBzTOzdhmj0BAGgLGHeO33mwE32OTQEint8mF7Wa9kfUKRIkrefTokRrkHJa6Xj3PQd+uVgoW2HzIPdoxxcZ125QjZtfkaGbEh/39HkYgUwBPPc+vEAEA7/PYl7kBmBtbVHDr3THJ0ZKcSve3Khh5u/1zI4XjSNlVAzRuzkf37clRVN+lgmBRbnYpbblSqsA0ypTlKGzH+IQ0F4oSR/B7SOTa5nVqx0sCAPo8ANEAzw1cV2D6AIjWPSN8WTIgovwsXStvn8/ntjWR92Hp2l3ypW3NxPlYNACC96PN+DqlXW36S95vbQaYLo2HRCD6CuqbQfoEXeubQLeJTxgT3AOGHtVVkxgmmR/WEFb+cqvRl7mh7c8bPZZxX9ZxUwDAxzAHALCs333vHeoqkPXQR7BPM3UOKYe7nYwqdeCU5EebAY3zcoA8Ghj+TH1zoDS/SgZQjCCIbfTx8hDqrvaX9puSh96f7fMEALrG5pT+PWX9PWR8HnL9LgBAtUONAEAe9u1yJbPFXNYrBQBWN8/ls48+kN/9zW/Ko8lGFpO6TKanDLnx6XxNaKeDmdHYLqUA9D0fAIAXn10SAJienQvcW5fLrfz5X/21nD15Q6rJuewGE2h5wUuslTkOh60a2EzhqfUnByruY+t0tTXKzrg+CQa6HYA2JGdlBAAQZQyuKHj/jQiQfj91IHXpfS7vSutX5ad6P2k6mOHtUVFJ/kHnJyGhggGUYRxTTaKN6zi3OY/0nuQcsah32iJK6LgdaFQvQAA1/BUYUJBWjXe0jXMIkdejEXmA8D96/N3QB8eecs0lN2kNALDvh9TnUeJ8s1UAAPIa7/EX5c6vLq8EOr3vK0ilns3m8vjikQx+/6tvp93LBzf+dRIJ38T8N59oqkBbhkUoZ+MRADhfE8aUr11DXlxpdRKw7mXSpQAloZblL+dXikZTabNoa0XfORwSOKNbNng9T7s2PoOXTYLhNRtWMj8c5GwykvlkLNXAiDKQV9gBACR2UyrQA5KwYQvHuUpGpJNvM6ho9H94s5abg77fj7USwBa5QxU4Gsay29pEDEac91kbAKDlNAwUMOQLBoB7HxzBzzfGXAFzQKEaa4g461lQk6mNf3j7b69vZL/dmOFeM9rjHM4j5kBaVo8NCFHaiXrY0VSw/m/WS839JwKo/auvJgtol6LWPkPvDgDEdaQu9Er5MgAGjBW0YIk/SxdACgNejuxGbz764Pb2NjWtTYhNrQwhUw4YlaJRGZ6ScHV1JdvNJpUpxDVG1YhkT9G7BuCq4f03AAAbQNsacW6CGp3VZjZIAE3yRADgyMgqIOyl8Sqt+RwAyPswRg1FA8WV3lwBOJIFuXF8tNmEEPowybwdEQDIZQnNd990Owz9kvyK6TJ9x7Ypx5QTbFRoeFYZEdd02YCNZ2slPGnoVEjnUU9ALucbikaHAeWG90MjAE4BANoU9FMAgOL8u4MHqWRstO2VbfeP12mZng1RV7qnr4P4NypMpeeHkyCuq1whLCmyUV7gvvn+E8/3Y+u/XgWkrH90K8fdDOJtukj8DvMWqW3cBgwYJodKBXAVymIEXRV8dbSYa28wkPUeW6ca49Fj6fdhio/Jhtg/Ol7Y/ZocAIzKYWrDgEry13/tfbYH3ykRoEUlJueGEQhHEdAii6L8iGOce8jjHC55AOOc6x7B4xKJ+XyLe3I+f6i/hqg0v2e+T3Xdv0t/9Wvmc9Kvkxsd3fOvH3xq08P6+upl/1Za/w+5XxsAQCuDxqjXX0eVsoNMZhNZ3l7LFBk/26V8/OHP5P23n8jXni1kVunaQVs9Yg3vEX0JJwidJ8MhdaTISp9vfXd9lsFhKJfPr8jOPjs/k9vNTiZnj+SP/+TPZTg9l+niiWwPU0Hm/GBgqbJDtBNeYU09rA4gWq9TP3N5+DL6P67Xxr4cAABWIbM0ALQL7FRQCxigiz2+AQCo09IoyRv6413Xv/OlwXhmKT5GZA/MsNbIDoIAnicPZylln5WvboTf6wjGNdO3zsnFBkJu9D9SjPdbBQFAyGfGP0IgVOd1vpTaXmY/0YECQKAGAfAewCr+VkgBAbCx04h5tKcmA1TbDbx6iACAo5N8F+MRbR6UB0Sa9CWiAG5vuaegz2GDIgUdtsXgD772LiVInChRCDqCojduKmoHqzPO882LlCIDiHDoonEAgMycGQBwHw6AxqQ2DSaf6HHguoTsKQu2pEArAFCzsfo143k+obzmrxpZKP83kAWY6keVzBCyDvJI4JYwUG0jrtkFamITj6jgvNoCAMCCsvOsFOEGyNBwJJ+sdnK5OchqOJFqfkaGylumZcB7DO8z0EX1OETjhe1viQCIAAA1FMb41ABAl8IYxyD2DSYsc/0ZxqURTvpXQ7quXlwK55kZ7D4H6Y1mCkCVPOhcZlg0YzBdqgGLhY7Qf5D/AUiAUqPkf/BmYNwQkNQMQ8034e55choAENdX89lRxkn5C/y52hQQfIdNCP+xKTmpoIMGHo6GsDVsWPjLzQrCD6FXIJ00DgIildstj8HfJ48fJwMMbcC1aKRZWkB69sBmn5TV4UA2S+QbtQhOMwopP+z3uuydHZ+MRT2ibc30r9GsakWLoVha4x5G1nYc+sNR/8a4JQXX5o0xsUYEPMkBq9Ed+yhFzOh2o2koHZEMvRsQS4DpldtkXGnzJ1wY+DK6+iBuij5Pk0zLlf3sMzYbREBRvoQIEhojjFyqQxg7FY2OQaRENDLIrnHum1MKXjRLE+bX6VLg+b3nMfZMsrIB3a/At7W/qaA0SSTj/tM1d+rz20tIxccpGRB9ERIuTzrHxqogaNBXHV3UWCs9ESw+L9vmuX8X25fLGD3/IWWgmhE4JVkT15Gu/IPubT6Pw1qov/P1bSlx+hC65mHkIMoyA2djO0oRAG0AAEB4KIsIIf3a17+aQmiRRqcODJRyLpMA9skuHwvsTRFkjesN558aIdPV9xFAjZ5blzVtHsZc1vfpNOX13ZTPPgdyuZLP4VcAQHk1tQIAjO50QxB52WqHwCF0CwBgDI/0Vj756AO5mOzld7/9jkwGqguhzzEfvFQzDCS8V0dSHSXgOhptonIzO48AALBba242nXaHg0zOL+T7P/gbubzZyuOn78hmP5UDowDMQzyAmQudCsDUQQY7cDPVAGCUe9xzC/Kz1Hw8awRRff/nda26Ga7hAIAF2zNFCL9D124CAJYKQAAAcbhNAtS4Lk4BAClDTSRClyYAwCjnkaYnwlEIXRiVSwhYiIxAlI6y4tsdGfG7Xr5/da1FAg7jiRr9MP53W9kiCZvV4a2k+chTJFXPU2+++obRbkbIkvvNGf4VDGCawABpzJPaSRm4ALTNeM4JAYCxpwAMNbrcAQDYP8+ffyY3V9fUtxixYbb8BCSA/8evf+vgwrBNAfNJlAtF37CTwhFKmXHOGQDAECoogCQK05ALTwGIhAilidi2eesm2Dwzn/C9Bnwoo3LK/fNjVIE0DvpMgW9XSlJMgHp8Dwe5QDWA4UCmYwMBhghVAdu9IvH9AMCACgQQLYiQagB0Xj30OyBDw5F8tj7IZ6stAYDp+WOR0VSubm5lAybfaiyDasZalXyFZ+gCABwUcMCgmox1AufgkEWDxBC4tjHEBKUHxCpyIhIACxOIHUpsrG5vCQokL1/eRggo16ERWjPC4lHjX4W25v6vV7dyQMkVelf0ensCWDkJx3G4ZvfcKAMAvfMPzw220I48RNwXBj+u4evNPT2+VqeTSTLwkb+WAAKG/A9luVySJOT6+lpubm81bHM0IjHOZDwmOggwKvaZpktphIRHAGGeHbUBqG6ePmRzwRWdFC2SVbTwPtW8vbrPc4Wq5AFsEqh0h9p2jSHr6GYGdLux334FGLeRRSYHAVgfJfRRBNnUiGRPdQIAftc2Q0zD/2sDsg0E6JNrXQBAvFfb+7jWj8aHikG4awhZJgJtHAA6f5HjF0rbhHHwe/SN/0sBAIyV9z7yXwPw+oPI+w0YV366QQB//jYlBIqjen2P+zDfy/Pn0+sZAOClhOygtjFvXRMZQBzvcbIBQ8eBAgCxzaeORyQh69Jj+q5VImEst+M0ACdfv6l/wmKhKuPeepVKFJ+paou997xZloAajUkGCDnte4PLs9gfLo/dePFbjVAe2FIy6cpgmP+Oe8N8NpW333mzzu5lVKICANVIw1i3G61PfsqrCxDwduI6cb2cYryU7g39MwfV/X6YcwDTo9zM+6ytPaV75n3RZ9x3yeyT188dDby2feSUsbvvMaeM4b2vHTgAUGOeuoQBAEwBYBUAeINRkq2iDjgG2f7wIC8+/Uj2t5/K//q9r8s0AACIjMScwXrydIBoAzFyDaWbjeT4YSkAQ9mtwN4+lhfXlzJ/dCGbwUB+/slz+du//6k8ef1dkeocWd1MA2CqNSoWDAAXrLl/7kD4ZUpHlJ/e7yUArdT3dwcAPBrXKO4MABjstyEFIEYAtDt+XOctpgCEFARoQyTVRvRU5aH1cEKvSSSuAABMbfj/4ORSOXeqjRjBCfQbqqotERkiiEYG+9pedgBn6MXUUioABvQ8Y/I/mL54UOiCFFAWIWCYCi0hjQiAHTMS8EQhEiClCeBc6k9wZk5lvdmS1229WXMqYN7iPSIAMEdeAAC4vuLaQAU6cs2BjB7v/89/8xtHAEDsEJ/seShdBABwOUfxdTNRACDhYyEFAAAASAD9uFMxtE7D3kjkohIfJ3VUoOIApgVy4ubVtlBOBwBqJM4Je3A9MGA/rsYyOezJAYA0AIQoDXYbwYJplhjyuqbar567y/KgiBo4bBgFgP/QGvYGAFztBvLJ7UZuD5VMzp/IaHYm6+2OxuAW83S8oKB0g96f0wGAhnrj+b5u7AMxZZmLundyIZQDAI3rkxRPwwuR+w/Dfw/v8xoLVsP+uXQCAKBhRqoc+aLy/qBnmnn/Gj6JF4n/thvZIT8GBqtTBqT84ToCwJWkklCsfy8DALkBEzdg9htyfwysyJV2HAtPvRtDriBBKLpSs16utDdyIIwPIzL2yIH5XAAQ4BpAKgEKYJNDtAW8/R7ehjYgBWA2nVKQOAChZRf1P6MEQFoIFNXqzKbvIQidzBAlL8fjo1KFPNbrwDIM9diLedIGlry39cN3KdptY0pQyerothkP+C5uoMeKnxNI6v2TMudeeYbC6WzluV6twaIC6pq+pwMAUWHkFhI4AO6qbBEAYAh6c/LcpQ8b9zTjH9/5FUn4h3WNCh4GNOEvPmPTBEdHBBT8ev5dl4Ks99DxuX8KgNah79uD8vb4OPv9UQLzIRwApi51ipx4/+OD3Kugv+QKCr7rkz/4XddekGh5KVj7qW0cFPo+jj6JxkufAqpRg7XC2DZ/S3O6ZIz1n+/rrtuA7T/fwb1uECCe39ZWiyHS8QspPTQsICdR6cbTA2ytYM1rBBwA5FEjBSDJXpPBUS75/lHPExhDNQDAWxoAAGD5/GwhT19/QhmjaQEGUMDYqgY0hDbruoRa6/OZFzLvR1/fufc/eldj27sWSGl+cJ1mZUqjrC8ZSNH4i23I5VNJZ2hrZ0MXyAz5VwBAqUcDCSC4LKzePPLNOW+MA2ALgwteXnp9EQF6kNFwL8vrS7n97Gfyb7/9ljye1/u3V2WA3oWXk5D6PPWKTviMYx4CAAwPQ1lerQkAXN1eydO33pBLROcOx/Jn3/+hVJPHMj9/JnvRNAA1EBkrcAQA5Huot7dkQJd7uZmn35j3KQXAWPeD3uP7IwxuWi6JBBAOSyMB1KLnD0oBULtFSfaQEuzke9SpGUJfaQUTVGOxssMcMyMhRl68v/pkSb634liANVcHkTXbsJfDAFVZlPzdA8sAANjuzJRtRH2o00h5VAaVh8E6EK6h/ijQ7pwBmhIw0aiAwBVw2DsAsJPJdKzk+gQARrLarPgXvC5XV5eyvLmyKmrK50V8AmPzR7/+7aPdywUkFQSr4x0VEVf2PfQ9BwAQkuIRAJwIzNNWDgCvAnAqANCnFDgJVdtG4eeph6TdQ+1K02n49fFSOQUA0A1EQ2Sipw+GwWh/kMfjiYz3e5mOKjmbTRoAgFYDUC+fqbs01kFlAQHH6zkDqmykYtSAIvLw6m8HI7mVkXx8vZIXG5Hx2YXMH72G0guyXK7kdrWR3RBlKupqmo3FECqkJQMGSoiRFVFzHCME/9iLmisDrRsgUaghPf3ILdytNzQoAQIwCsCqIKRSI6ZwqmfESt9pDQTLbVf2f9+0MflR9k/zfXaaVsDcJJzvhhkEq6lhdwaDygBAXEvet6lvhgOCMVDicqAEnx1tzpW6qNQ7sUci1vNoAi7egZFw6mLnNUea/+8e//P5QpFAC3FDCsHydikbgDC7HTc5NRQQWjRupB+gH+fmQWF5yVDFQBVULQXoYV4uNxguxt0MmwEEUlMERW9g7wZ2AgDQt8FRbINl1SGl0I42w+tYKVMAIDaf420ChesiVmlw48qjJNgFTbmQzxGXX/E5agVW57LLsbZn7TOQKLfZh3UZmt7jW7xNHDvLTUtyOHgxYSCzfSatfB5qW9FX/XXko9zIjdBfBgDQu3+g9i425EbIQ3MUSgaKLtd+L3K3gtIEANrmbJQVbWOLFAyXp3EetSk8Pr7pmUKZ2DYDr29e6lNr+1MAVx7dlSmHbfM7f+b4jHjfG0GS5v2DNIDe8evql3pMm/Cbd4GZJIEjAypVrFejOgHXbyDxxP2cJybWAPexyCMAQALox+H6DgDMZzN5dHEuF4/OqEQyfBR7NSI1kJ44VE8TIgCO9rUsFatrD2wzrqOB4cZ7nwwvr6/+sY3n53Mnrru2cfT29+4xGQCSX6fLQfKyAIC8D++yPvqe69TfSuNz6nVa175HAGQAAEZcNT3khVdMk8E6IdZ9QFIA9Mul3H7yU3nvyVDee/MR86G9ZCfGJBL+uQ3ke4FHHTG95AEPMDxUsrnZ0QGzH+5kerGQJZxU83P5/g9+JC+ud/L4tfdkLzPZ7ZUDAADA/rCS/WGpwNweJNbqwGvTEUoA1ynNj+u3AQCAf4zRtAhlx17uUsty1WHjsAqApjTXJIBaPUVTAB4GACgPmHHMwa43xn0KKANOYV9AZsHoR9UqVhmzKgVwgLXtrz5v8/7zvsBc2AwreXEQ2WgIszIfgKDR85jJl2aOMxLgMWhfgQD8HeKrLaMAOH4H7FdRW0LEh0YOkA9giFLiFhVAxweiAxABoAAAyAAhqHMA4ObmWla311pFjbiD7rxMv/yvv/a1VAYwTqI46HERe4dQSYcZamRlGgEQclFMseSiMdSCJQu8BjxJaxQc6FN/ktLn6FKuhLbkucT2ugLQ3PjqvBNO6FNWQcsxNQBwHHocFRMaPvaQ3sfovWq3l0cOAIwrOZ9PZYrJsNcIAOSrOACgipIKNSW6CIo1DVt4y1XkUfHBccORrAEAXC3l+XIjw9m5nL/+TMbzhSw3W7m6WcoaZUYcrkp9qeEpdQICbARl+3bjn/MAqCqUwMyAciEBpI397+QVWR/6IlRP8paESAjN4QKl7TQgcpcWqLFtUnW0chgJCKk0NMtD/7Vu8VZub66Zh8Tp6CGvnJMObtUe0FyInrLBlyLwIoAW5wSvzb7Tkplxk8FxDgD4/M0VFf5u3lX2TwBr0prB1xYhkwRXaLCPD0KzlXyqooF/dnYmF+cXAiUQAAD+g0QqZ2AMAAAgAElEQVQElQE8UoClAzE2XubSvLsNEkNsulAazeCHsHaQgG3kvK0VYK4TO8bDUl057VyiGYnLKcBTUlgBSLag+I29NPSXz2tMI609ixdSUGrmOz6rbWoYX45riHBg+xyQNFJUV87jM/pztJVRS7KZglxLjEYl/MigygRclLesUZtxYOQyMc2nCPSFUH91DNYgIJVOfAcFweYV5hg+O7hDr+ZoaFEAFoEUruFAQZz3eTsgB0iWdqIBfjQ32PGmwXRMsD4AQJ8vp5G862ZymvGPqx4/f01i16akxXPaZJv+bizKWRRO2qdCnWu/R0OpD/tvlG8+p/P5G6eiros6fSHXP07pSb1nfdXc4Oh67lOu3bYu8/NiBE7bNUvt8bbXY1uXxcJTjUZ1yGaSOB7hBkPFqjBFxdyBWycAjOOSAwBQRJn/bFmbDgCcLeby+NGFnF+c0YMGEaMAwEG2iFC0UNMDy0Drq2RA5/tfbuxTbrgRYXtByYOZj2/XuHaNQ/59PN/34Xzee7tP0Q/i88Q16vf5ZQAAcWxyYKEPIDt1jfQd19e/D72+cgAYbxQ0Ysgy30O4P0O3RerxkHnaMIwO8MgSBNjJ9acfyNnhUr7ztXfktSePyROF3ynTA4g/GqNSlq4T55TQPbeZv37X5xkgKnc4k88+ey6T2UhWiFJFxY3Zmfzon34mP/n5C3n67P0EACiJ+kZ2e5SyXlF2j4bTBgB4isy6SzsxP3MQOc17cgBoxIVyAEQ5bKlCDLmvqwDgeI0A0MizvYWz5zLEdcHS+kf4O20B2KFVlQAApgEE7z68/4gAPuB40ztZOQ0gjokw11t0X9QW1fatOnY88go2DyIArkE+CE8tlUJ1aCjZNuR4ndaGyHdlwVe3Len4hogb2DKainZL0obdITlEk9P+hjmIVACU81NbByxyKP+3Z6Qv+wJ8F0wB0AgAtOF2CQAApQDXmsKVStOLDP7T++/xUbsEZD4ADYXMcoR1tSjBXxJyNLq05FyN8qu3LCHUKMEQUwUslDkK9WQAtbTxFOFSUirua/yzz2xsTlfhmksPyNgE/4fCCAAQAS7GQ34eQEgxbMZUBI0Xt/qmygDMFxcg/a/myKP5kY6tRlO5We/k+c1KloehVOePZPb4iRxGI7nd7uX5zZL5MjhZ+Rm0vCNqU4JIA6HiZNSfoHal1v91gwbjvoFn3bzVUTAgv54lgxgi68+QeTvkINdXLxgB4KgcPYbY/C0K4KjOakr50DIbO+TBgOAO881qFAPZAuM/vP+ILHDSC/prrd/Y1kwSdikwvj7ifNNjlcSk7ZUrw7mAS+cYa2mXUD5VwTk636YHxsZfUQFJ7eP6q423xrMehICAly10IkL89XKFV5eXCfhrgAPGPs2Sk2bweupCncKgMzoqWG1r2n/PwQHfJPz3XDHLFcr4bH6fUUgXwTxJm4AJSRe/NJQCkMV7wvSsRkqk52UyLWoqtqWxKUdj3cN+gyKRP39D3maRNtiRQOLVgDBdgbbxTwqmKeiRiJHjbhEKMerCN0RKHCLT9tdkMI+1CA8n/0ngiJ3DeQvPjAHE9TZWz1QlFG1GMHQpqPn33Jwp/uooiLY11Lumk9HSvQt0zUcTvkZCWN85X6+RhCz2kZ/RBvDE53CZ6u3I25N7KPL75wp+ox+N9Cq2C9f3XHKcmwOTPpd5X8rfYABawxt7Lr0tzVfjc2EDLsm/EgDbJVdP/b7//vfd+fO7eycc92UdAdSMlInt0rBQBdt9fnges5Ob+bg1ZKRFZCI1DOAuwPfJuKKiuJhP5avvvcu9WQH3dnZsLuFTO7PluNL4PuDS/yJOPdYZtFkRGHhIQ0v9V9KRS78/pG0v49y+9rn+zf5MaWcJ/tYIGRh+9PaYUcVIReiEMEo38tnP/lH+/W9/V8bDncyqg5zNKrl6/onM5hrtSMJsgvyqc7MMtVXJoL6QtKd7PO2hElCkbTdalhrRq8vVWiazM1nuhvKn3/9refLsXdkcJrJHuU6AGXuw2iuAgYgdRlt3RE5F/aerdQ+ZP9SAmamkdet9rDRVyMLMyc2ABAarcOZuTNv33YEX2xf1QU/BaNeLjKSZUdGIeh6qPoa/+E8HFFIAEGWxo76gJHh7yrUDUkIO4FszglWqI16uz/R72CI4BUDIQEjUCDBps995IgbTDlIUHwEAt8FqgF71FdfF3cAHAAKj3VIZG1w+UaqafmnRoq6PIyVgPJ4xEgC1DQ4HRIPgvY0FUhLgTB7u5erqOXkAMGewX5CcGbrvfzQA4JQJ0rYYtaRfTeSTFEkiPIoYJ2M1AAUEAXZ7GYKEISL4brjYpNZIA8tDCX3Cye1e9Z61VwIA7rFs0ykuavL861OvCQAARIDjwYEkgOAAmI8GBACQ04SwGSX4M2REcfrAAWAkThhoW3EMP6FA1AlcDYEM7eXFciXXEDRIA3jtKdjl5Gazk1t43gnK7Ik2sRJfSjNQhBWLaDQBq6ZHBnjHI+GgFkA+PLyzDpqSFMLb5zwDABmMYV5ZhVGaT2/sXn+8x6JFePYRAGCeczwjAAAsyAqIGMj9yCqORS6MHFgvlxSWKqjM12xzsA57Lnsw2P1ZnXrfxLsAgLY5kAtb94D15SCXBHRprrkCnwtYnSRO1tnNIt8VQuztOlucp1QFz4/zEoO49wcffKBMrFaOJY29efoVbVcE1AVbPL9kIHm4nqPz8T5oO5RbBwris6gnTDepBgBhrNzqWdY5rPNaQ9Zqvz/Cb4eyxlwNXlBXsKOnrXsMcU1l020z9POxzY1ARZKVHMhfvvV45Ef6IXClNNpjpUPT/c3YV+kBIE23txwlZ5966Z9Q6SA3cksIfh7+nhvsPmZtAIBGEMUg8vbVkPf/XfaEaGDfRVn2e7Stn3j/U+Z3lD25QdEnHxw88F45AiBs3aV9LHB8+D4egSG/dzIi4YEOHniVs01z0FNAXNzEucQcSPOknaJ/HB9jis59N2Cf1D0RJA+VvyX5XPq9a7xju3yNxbkWowB8r4priHMD63u3Yyg/U7V2G5lUA/69OJvLu195h/swj0xkESoBqX+pWHwFAPQMYhcAUBr3X9bvd5Fpv6w2teoqnQKiH4RrM4JdniLK9pOf/li+8/V35c3XzmUsazmbiCyvP5PZbERm9dvVWg5Dmq8BAHDAAeXf7qIB5g9RyWoN3Yh13mQyVkb3yXQhq/1Q/sdf/VDGZ6/JvpqRF2C3V0ADYEcFo5Ekcwg5PwbnkjF+xzLKXTpHt3wOzmNDY1XTNs4QlBwng8GexrYybmnFMhUfycVZ6zCpnPwhcTB0AQBqH6osQyrzniBApWnNFn1JkATt0LT7FAmM8ZftSgnXU/UxI+szZyGMfToawZ0Fh7fsEwiwHRxo/8T9s22Pivtv83cHVvXbuD+3rcs4phoBMJLJeCrD4USGgwmN/8Meef9+PehoiNbaydX1c7m5AQCguiL6BOcP/vevv69AWguLe99CTMqoNj159lPZQO4OliPrXlcjnPIoAISvUXluAQD83g4AcLKYbpEUkS8NAIDIn6HMx5UsxggLQjlAzZtxijo36B0xsyBbjQDoAQCQHyTDkby4XctnNys5zOZy8exNGSwWBAAQIrXa7GS1WrNeKo2JQcWamhgf5KczRH2EBaVsBIn8CSMMwyIYMFqEYECDnyHmIcQGi9DLy6nCsZUxrHWmCbgyr4ySzDUEQBTyinyephxrW5SIVJiMKkX4WFx0RwBgs1pZ/qKaM4mAsVH6qR0AiIs2N7wa6+IeHqyE/vva6VGhXqYCenQtph0pW2nXKw9RzPsicNC1XuK9995rfJ8LtssXzxOpoHut3IjHsTDgGS5eKXeB//coAq9S4Ddxw9vnJDgNHACIubEkMTQSOsoWhrSrQYIppIz1Gsaus0e3Kyuywc8egaJ5uLUQ9zaUDE1VoK0erZ2f90+aK5mrU48DmquIb5xTkQ8i8XMkdC601fLANIqo3sijIYe0HP+tgUlbBI17YXID3T+XchD7FOTcgI19bLuORRid5oltW0slBbjU/lIIrT9Dfp+YSte9+pqewpIx0QZ0uAKcz0muD4tWcU6O3NiPa70h4z2FBQzI9BCbR6MAALgsT0kTJxjgfX2TBNevEADge2Aubxrr1/hcvBysnxN1vAgApNrnTDtUBf3R+ULefuvNVwBA/wS816+ldXyXi5bkV0l/KJ1/l7Z8HscW25dkSEFSZF5yysX9Vj77+c/kyWIsv/ntr0u1X8pitJP18lLmM1TIGsoKaanwmCJRm3XUlZwTOqtRv/WmMPe3qgYAUKIaod14jadzWe8r+cHf/oNcrg4ymj9i9S448mC4IWpxDE8XPNHwZDuhW0skQGn8S7+X+l8jAGz//aUDAKoFcP9iuseAAAA4H5AOAIJtEOORUd+cN+qcVDAAySGb22sCFAQICA5oLj7lIxyJLLooavyjvw0AgOGPiABcyHWsONZdkWnN/kYKPS5yWhn5pIc5n9ewkulkJqPRTEbVjADAbotIbr1eBTA3AADX15cJAIDDlwDAf/vWN8gBkOfIx3Cy5oM1la08AiACAEwBQBRAMOK0lIXmUiACYIVQ4QwAiJPOFRU+fFZK7MsQAYBKAGPk0w2FAAD+T6showK0tImGp1DZsTQAN2Y1uV7ZJ+n556RtRgCQKXI8lavVVj56fiWb8VgevfmWjC8uZAnkcYh8kT1Dj7RuvLGrMrxTZDSZKE+DEV1gqTHhwBf7UUizERNaCDANpd1ONmvU4oTRD0IObSMvCdZMy5XhI3BymEc0hI9GQ8O9nJhXWJgIhYEnGYIRixnCFLndyh+QMpxrsrMMAOgTgrkC7wq1r4lc9+y6Vuv3RhDZFwHwsjbV3PvjUypxjoQbxbbWIahNkDAd06J8x/V7eXmZPPxALf2/G/BvvP6Ud47yJvbxhx9+2DDgY3gyjnv27FkCoFzBjWOGY5zbwOv5UvYwn2/L8oiey8f7erQH2bD3BKy4/pzEIyEeytYKQk2N5LBV2iJL2+Sn3yt60No22765yfva/dM9AqCTkGkTH5ShoTHY8MaIdLD1Rm9GQN95mqU95EprAloy8Ci2Nxoc/fP4NAM+vwZuzbI2d1gkeX+WFJy+39sAijZDH9/F+R3naQlAiBE8fu2SjGkDApxTJK4NVuJgGVVtX9q7Tbb7daLx713N36BwhaFrZcS2A6hj2BqhMsbzy2UQC2q9/vwrAgBwPWZgI8YmB2k9KspTsuJ5UU55BECaxwyH3dEZ8eTRuTx97UlKsXkVAXAHIdOyl+Y6bWMd3e/SOvULOTAPNfAe0LSXcmrp+VJoWs/dumQ+dOurTz6U7c0L+V9+77dldFjJdLiW/eZWplOEVO9lvQVzmxqTEQBgagydb2oo3u8FA3Ug2+1e1stbmRiH1Wg6l/1gIn//k1/IP/7sY5lfPJVqekZHHQy3cTWio4u17C0CN65rb0ub3D7aQ7OIrfz3Uv9/0QAAnptRy0yKUBJAGP8AAaAbgRiPxHm0O62MKXRCkOWBJHt5rTaW6UDqaPVtRdMKEGWMkP81iP9Q6g8+SzfHWkAXPbt2jLbtx3YHS62yMzquFfWoph42ZATAZDKXyfiMAMB2Q1oDc5oBokIEwF6urj8TBwDUAW8pAH/47W/2AgBtAiQ2wgEAf+Ck6BgHAHLBnenRTNM6WmB/kDUMwqDCxYAav4+HnOXl5tzb3Lf+YvtLk/muizgp2PcUAFDAAQDAyw8AYDYaMgIAfxEFgInJgH8Ps2PtSKdNU+QI5jg5ADoAAETXj6czuVnt5MMXV7IcDOTs9Tdk+viJ7BAys9f8GQqhzVaW662CAIjWQFj2aKzIGtEuEo5qCCDuCeUDAEOo35sMBnIJqCefnlfUKSazv5JO0QCk839DJJVjwzQATRvgEgrhhQ4AUODq+mK7IZQBUMAQUB6AnWzXKxr/KX/RUgA8AoDzLbGTdxsf0RDtUoLjnMyVs7b51JiPGmHeW4bsrnOy6/i4QSSBYiFkbRZUVP6jopHWZEJ9m95vDk0whksbynq1TB5+GOjIu4tEgo8fP26E8OcAAFIM/J6eQuDGDr73CIL4PDEN4fGTxxrRYqR2IMFiJMJ6zfqxIJF0I13RY/ZGeiybqY1KI10y50gJVMGW2l+aL0d9iYEDL0fTNR82sCw0MFMYcdqIAUR1ecdUocGukjzV9szReOVzkoSsWwCWPOinKHCda8B4Gk4Vv20bcWlPKKXAlOa3M0bfFwBom0sNIy6bP1FZ8LY5WBMNRYISRtyEPTxG3cQ17M+f95O2YSDVCBEoBg6GzvA2Io3Lf38FANxdmpdAwbhH+Vg5cZdGOVk8aItc9hxpB3mZ8LfbyGw6ltdfeywX52evAIC7D1njjHwfjXtpXGf3vU1Jfr0CANp7Fv0C/Xq7vJZPf/FT+b1/8+vyaF5JtUPdrI0MK+UKoO0C7z+5jDwCAOsE5c4t/PzUDeioKZXs9hU9trfXl9Sj6SAZz2Q4PZOPX9zKX/zg72R6/pqM5xeql7NssqYiory11XNr1bl+FQAAGPZqASEdGYY5IgDAAYDKDyBJhaGrJNuI2lBOMNhVCgActqsUgZwcj6bh0XFNAGAvawAAiAAwToA98wk8YqBpQ5wK9qmPFPZQ7VzL93YHeKMciY6A4aCS6XQhs+kFCQG3G60koDYWwJE15/L19XO5thQAnI/qLdQL/ss3vt6bAtCXA8kJZsZVBAA4zw0AYA1o9/CpKpAiABBiHgEAXi/z8vs9KDhtoaUOsHDzf60AAPNOQJTH0PWDAQCaCoAoAIb/YwKnPGQDACy/X00Ry0Ixa7mOAPDJidJvU1lt9/Lx1Y1cbXcyungk89dek9FsQQZJEP4BRdts97Jcb4h6sjKA1ahP4S5guwQPACcu2gYAAACGlqxjezx/n6X99oIQbA8phgIYPYoHEggqnEA4gzwExgdghCtuIPEoWyj+Hmch/J/Ml+gvhOPsEPq/VGJBejM1jSAFcjN8VXkUbDYeieUmylaTm7RutkYuk5TgzEPTtv2kxWy5OF9UBADSNxD10ed/jTncbc8/m82T1xiKpP/3zQfGvCs9NDqMqMqvhTHzYyO4EAUe5pbzC0SAAN+jYgGMF3i78v9u6EeBGXkK8H65XiUPPuYQI5ZA8GLXu7p8YRUkPKHJCfHqXlPimPZ69nH82/qPhJvBgu9S2NqMV4ByikQ3jXBv2REPgDUmRe8AUFxtGPrmrxhOGCMbcpCBzxu4Ae6nwLr38phNOY5ZVx8yuoihmN2vEih3qoKcg1r55xwY88+YY22KWO61LfVfLpPa5kOUQV2/N9YiMFfsIFadIQcpim2yFAI/ri0CIEbo3icFoN/AsUiC+7rgTkhBKM2PUh899PeSgecKIv7G0mUe5dTW/nr/0ZxiyEkF5EG+u5KzxUyevf6azGfTVwDAQwew5fx8LT/kFqX5UZq/pfMf0raXcW6xfSemALTJT7DBIy/94w9+Iu+++UR+7d1nMthcy6RiwXIl2wPACZ3Aqk5pCoDyc2Hf2cDR9QAAYLvTEm/Xly8UACDRdiXjxSMSAf7J9/9aZLyQ4WQhg2pini+s9a1WcDFunxz47do/8zF56Pz4oiMA6Nk3ZyCNf1RrcCBAmUsTRxL7xAAA5RtTJysrBETd1Fyr0H/g/AQPwIqkf3uLMlC9S0EkSwnJOraeb03tOu9v2G8OALSljjo4m4P3vtcjJWQ6mRMAQBpAGwfAsNrLzc0Lubm9TkDRluWvB2USwC5FJT2gG1QWKuphhA4AkEjKw0oDWEBD4SCNFAAaCBkjORUW69y2FABXRLuETZsH5WUIprxd97kmbXYnyRiITKuBLCbKA4D3SA3A5HSyK2NtS/nsallpOUaNAMBPxCyt1qTXmxzLaneQF8u1PF9vZTsey+K11+T8yVNZ3W6Y8w8hhzNh/K93GvoEckCW1vB8FxC2oSwRhZSCEyOEm9jYu/Hnnn73/nvIp49VbQQCnfM4Y00VoMfIwhq5uM2D0QYA4IFRokVzoRFiKrLfrGW9uuV5SAmoyzSZ1599ZFEUNQl6Jwkb2hwVeLxvLOJY573g/T5e/ErG8XkDAG1GkH/XGnETwgpdqYwGbny/thzx6GWMggzlA+Px8TdtQ3cVAPzuZQCjwRWfBwADrom/s9lMFosF//r3nve/XC5ZyhCAFHJjGUmAqhGTcfKSEWhgSRchus5IgNVaJZCFxzthH+cBQ8lQ17XMoeLyoTkHrHajaRC5UenGWn5uUuCZo6ZhiI1XAMrya8R8NRr+ayuD45eIKQwxv83meQ4WRfDg7jJQ11IspZYrfOlZw5xMyo1FNPTpXxHAbjOKSwpmPia5ouXyIRrWsc8dQGsbW3xXSgHomwP5uo7rzBWECEzkQJuW5cU6aBJh+rlUcAzYPZJdodylj3sOAPD8AM+kKZYQqjIJ4CsAoB2e9X5xeeopHBiLGAHQNud9vDwCAPIQwCoAgO3qVh5dnMlbz15XWUjnwysSwLvLNj3jZRr7921D33kl+fd53PMu1yy2rwAA5MBsQ7Ypd7pcffqR7FeX8u9+57sy2FzJYjKUw874owDgIs/cAX6WvnPaOchPdVre71XJcrUXOFGWKFfNlNiBrNZbmSwuREYL+csf/kiuNyLbwURGkznD2bdrNf6rCulboSqXNSLqq6UIvFw+5M9R6v8vGgCgtkZvvHr9kbDJ/7D1aR+Mk8OZh1r0hDoIUaXMqgKYY4qlqumVUbfkegeSdBTrQzB9M/yfZfnU3Gq8ovHvOm48oNnn2AOP02vjvI06RwR26MDbbmQynhEAGI/nMhwAtPWqVDtGWFejg9zcXjZIAAkAgJj9f3vvK6n5bahRzEGMD5EayC81HDCGEaonSbvbUwAcjVEeAIQgimztrwvLXzUAQCth7Um+4wDA2XjE9xNMbJb88IoH2s9eCUB3mC4AQD2Wo+GYJUw2h6Fcrbfy6XIlSxnI4ulr8uT1N2W1XMvhgDHCgGmuE4z/69ValqgrORqRC4CI17iS4RjlAQEWKAAw3imIEVnYncAPzZtOJim/lMakhQzrpIYHykJgjCsA4AFWrJKwBQDA69xbjrPHDUynMxrRJPWAwbhZEQDANZAWwJIvPkdTTXYFANgGMyyioGsTevlGkhZxCwAQlf0uJJaGA8uQahhZ16skgEsbT9EACrfOgQ5cuy0CILYJG5Kv3dzYwPd5GZe8n7GJ+fn+t8sQ9vblYcn+vRss0WhECgDAgPl8zv/+mc9l+Xur9ZrAADkqmPfv0QRrPj9L3jE1YEOAKoXWmjLgRo4bg9HQ6jL8fE7q9KtJ/PipJxcs/11rzoZohAwMSCSALfMca3GMNW952pyJfn7IbWQkgI+TiXteF4REVuazbW8ozU39XdvepqjhuxyAPp4//RwAeRWCNkO21M44hvl45u3O1xDr+4bokLvePwcI+tqS3yfORwddG1wbMiCJVD5H8jnW9cw4Ly/zmD/fKwCgNLv6f+/bi1w+o88jh0MbANCm6NOMORwE4ChTpQwAePzoXN5+8w2tnPYKAHjQAHYBAHGPesgNHmrAPVS/eEjbTzm32L4TAIAok3HP5IQwEtzby8/ko5/9o/zn3//3Mtxey9lsKPvNUsm1LUXTS/2Ss54s/LpP0z33AADg+nYjqKS0XS81lRalsW+WMpqeyWh2IX/3Tx/Ix5dLud2JTGbnMhpNyKeFfZPlOzfrL6wMoO4TXywJIDV5uvLBUwbv/5DGP6ozoUT4ZDZNEW5MeUQ6AHQbRiijBJ8CAHF/9OpG+IsIUdg+AAB2YP33qEuzxKqDpYU0wL5ap3HjPqIEcc3CcemvXCZEvTb/jWmu1YBpquPRVKbTM5lOzmRUzZmnrQ52pIAhnWUvt8sruQXhIZ2isNeQAlDJ4A+++i5bmy+0/HOXIguWRSPQbihxEQBwEkBVNNyIVb0TJIDI4fY2wCPhip9vZDECIAqNu5IAtgmckoDpEtRuwHGQMiOq0cY+kg3U8bYJOEQZkOHBKgEMZVYNZQqvduABqPvOuQCUDtAjALSudh0xwNBkJO6jfuhwJMu9yMc3t/JivZHZ4yfy9Nmbstmgv1mMjAtmWI2JpC23O7mBt5TpAAOWa6wm+E29RhjGGfgBACCst1pGKNQhJggABb7DuNUuY0IT0UzNzQmzw8NSWeavqsmqDPFE7unYvP8K2Ck7Qg4AsAyghwEZAFCTKFpd0DBguRHrSnRXDu96u2kQ2+FSMRQ+etDiXMJ96IEe1WUw24ygUzbJU49pNawLm1dpfeiIdb9yBSX/DMM6fpe38a4e0lyWdfWpr9+ziwvmMWMznc9mMp1OZEwyHi1PyCwtS20AAABwACAVwazDQdY3twKmfAIIIec2Cm/vnWNjMZSnDIZ/jJLAuoqGXQRBsG7OzxapjZxTIQ3D52I8n0suyiSrLcs2GsjGvnHAzVJvIshtmIWu15Y673E29M8fhfEe8mIYWyZj4+dSGcLy/G627nj+KqeJKkP133yt+318LHysHCA7kg0mP+GZjXMaxx1H0Rz3oF8P3t3mnKn7m54tln09VkLaxuTI2LD14c/u88qfkdcILIFtEQB6n+450D8+5RSA3vNPKENYmptHfZKdcNf5ld+vS//wOZGnaPpYxzHvegYHACBjAI6uljdkxn7rzTdYBnAyBqv01h1sHCWNWLPwV8iJwvov9V/p91L/ls5/6O++/7etX3xXal9p/NsibOM5JQ/uKftjXx+U2ld6vvh72177ebf/YRwy2jNIA/jop/8gX3njQr799XdksLuVcXWQzWZFgBMibGzViLarFQ11lO1G398s11KN1Qni0c/+zPg9d6A09Eskz1ZTGmM7GPL7LdOBqa9LJRsZy2B6If/Xn/2lVLMLWW4PcnHxmHOOqdWoYgQHRc8Aoy0eRel7TfyMa7negoWScJAAACAASURBVPc5UXLuwPFb1XIpcIzYjwBIrDCfRkei/N9hx1KAKPrFEoAHtfMGQ6SI1mm2+fV9/eV7oO85/vTw9pOtH3n/jAKAk3Jo0cpqc9Ieocqh0Ztqf+ge4nsXUmLRHyAPhJ2z3W9JgM5Uy6GWPUdEACIFYOPMRrOQQmnygBudjoqG8DvoZLsd9TR9fjin4hr0vdP3+Fgm+Hj/hYME8w4O06mcLZ7IbHpOh67OxZ1sdyvZ7Vb8u14vg46qfTL4T1/7amP+5AKhbYE35psxmWNjiPm/FpjSqALQBgB4BIBvWM5E7R3A7+2GR4zr9kOfCfKyBFxbv+hcegAAYMz+NF73WxL/zVkOUMkA8RmVAHRBuaOvSQRYAgBAEsESGcNKVgAAbpdyud7I6OxcHj19nQYorHoQjKQogGokq+1ObsEHsNvLBpMd4dHTCQUOFgUWAHxvg/VW9hvkS0EgqTLM/1bpoUs21QCA5YUbw4mf66HWZKpGbraxVWN+YEWNxiMSFALkcAAA/QQAYLNecpGPILwd5YOn0gAAF08aS6EGURzfXIlyYUPULfxHWzdgYjWjK+Zgap1OELzoQo8KhF8D7YkRAG0b6EMVmHh+bqjwt2Do3edepTKAudBqfCYJZDsA4H1eUnC6FOR8PNs2EMyjlRnYPiaJj8I2iKdPnzK9xLkDphMtRUiyHpBPDisqyc647Z44j4Z68eIFx94/x79QnisAbibHciUzn3eYT149QeWjyGcff5QgmLbxdRI6Pj83LS13qHMSOYQACEMImpeDtdxCAl8t8yRBuQ8CAHyjvC8IUOf35YpD1+d8jpcU3L79sOta8Zpt188V/PyYKC98DvhfKisc+3bOiSi7cI4re/j+KHJGKzKfBAC0r2MoIAE8aBEgpQgAU4k6RU///v3lBwDaOiZXGP0Y/75OsTvm1ojHeuSZAwCInHMA4HwxewUAGNCR798RFLir/DhF/pR01vvs013nlO5Ver4SAPDQ6xef9UQOgNZ1RN1vJJvVjayvPpGJrOV3fuPXZLhbymwyICAGfRc652QypcwlACAikxF0NxiIommxVnqTRmaqtV6Dw7kcV91rJNu9RqNC/z/sEGGoDtX9YCwymsmumpMI8Hp9kAps71NwLum+SQOafFbdL7TL5X5sF87oiu6OV+vSr35ZAEDf+GsKpurugCF28P5jHJjOrCSAIOtz/i+yFlFfccmn6bfJvoSett8mAADjjghLZ/z3vwRC0f/7g0yGaoM4NXoaZ85LHyP93XF2XRPxN31K39Pz923joSdoS1jSbziVxfwxowAGAJDoQED717LdLmWD/xuktWgpSZVpIgNUAYg3aDV0Q/hormAQgaKx1wQAEjdC8DAY+GJRAKpqE7XZKRENG236REOwWAO/jAAAfeSsBLBj6b/ZcCCL8ZCEgEgDAGqGnCOON9e9R1AYgqNTiRwAbREAFdgwgQgNhgQAnq83BAAOk6nMzi/k0eMnvPJ2d+B/CCWUNgO5CUAARAAgSgPjVE0mUo3BXAqOgA0N/yFySUDeZ7n6ybi12R4RrDTP0ozT3EKO+ykAgJUfRBfAa4vwcwTgMA2aC2pPAAD/0Tvw4sYIAAhLLXtnQhNVGLQaFV9xo/d1gPa74eUl7GpjUYeDiCFZ4zUKAnM3Gmr5mklzm31UiyPvn9KmWdwUOw4obeZtp5XPuXv8W7ym1ghpvsr37O+BXEHOgZVoKEP2RAGoUa+ErXVjQa6YhbrVglnvD+DoyaPHTFcBKABvLSIJME98cwUfAeZEnCOYKyrvDvLpZ89redhSEQCeOT/fSQ1TpMF+LxdzhHzV5fscjHJGW1USdIzQJqbW2H98fwu+jLD5+CaUCFezrm6TwQ8BYOPGefd5rQBAH8hUWkuneKja5mMb2NLVfu9vB4J8HkWQu22Td6UyGv1+jl8jyowIwLvMiUZ/DiyQ9yUSorZEq/U9O8YO6WBp/FvSTMDj4q8vYwTA3efs/c7I57F/7gKP8j0n3jXJQ4uegTyCnAJwjmpEiAA4m0/JAQD5Zym2ryIAgpz0/i3tVSX507bu28bqfrOmfFapfaXn6zIQu+Zn3qLS/YtP8CAAAFVMJnL1/DNZjPby/MOfyL/9rW/K2XQg88lAbm+u6N2HDoj93QEA6OMAAAiuDqEvq4yLDiD/HPvvaM8A+LAbyHg0JvB2QOrhakliZpTnHowXchifyd/8w0/lxx98LBevvaHOPKTeGbms6o/drxIAgDbH/cnBw/gdrt5mF+r3n28EQNRfjuYaUpDBRwaPPGkbYeegJ2H4j4wTwDm2GCsYHKnqwiCRcuIwU+8/QQCWRFd7NJU+N4Y6phx4VPFWU62jga+joTpkvaVaxEE2WhhL38sjAOAjGiOIj2UFHDgKAKACwHRyzggAdSoZyCAbWW/AfXUtuz1SR3g32W218s/gv3/3O0fzJw52/j43kqJR3ziWuz1Y2dGJTkqg33k4hgMAKD+HTYjKioVk4Eh8piJtzb4PAFASYCUB1IeAvYwIABjnkGHVYE9jfzpAFMCAUQDOA8BCfWmUUgFKm3g62doBAMgmBQAQErM+DORqs5UXm42sUdJkMpU333o7AQCoAgAoAgAA7HE1/nfkacACg7cQ3ngsjNVmLbvNVkYs3WfF0MwrFT1U7oHqFlHqkcQ8IfkfUyI0TIdzDSfanMD4g1ASn9UoH5GFEyCA1vhEuUGEYq+VKYHooLcNnk5lBeV8RO8xA0H5FfoUJjyPe/Q9p9eFIjaIqGxjzjqDvIMHDgjEuURPMQTYeFLjkYHorLjxPeCA0pq4y6VhgPW9uhQBb0MbAHAs6E5rUdta7lu/unIsFiUzlD13C+UAVbg7ylu3Bd8sb+oyhg4UxXt6GUIoEHiP/17JgMIdiDUANeMhQD5uBJOQWhA34DhPARxuliurBIQwNvBm1B5iVt0w2Us5nFVgoDTW7KvGyz3+bb2ebxattd/Dif3y1TfF08a37aghFLDweplzu+1+fWBDHCc/18NAPRID8hB94nMlGWMB/HFFICqMUabm50T5g/dtHuB4Tpqf2J+RO1lIo+juX40ASIZ9S4d92SMASjP3VP2i6zr5WPtx/n0bgBVlRNv5OQAAGQOgEXvnpBrI2289k/l0TLkCmfEKAGhG8LlMjcZJafxK84Sy+MRUnHitUoRc6b4PnZ+l65fk8UPb/5AUAMq9aiK311dyNhamAXzj3dfla+89kwqe081KRuOKRiFBfYSXb9ZWtnsgm+0mlQhEP9KgCsSpXl0j37/9MwuAD8bUY6H7D0A4R/11Sw/2bjiR6cUb8pNffCbf/8Hfyhtvv8eIA7Qb+wf0TOdgKo1D3/z0/SbfI+LYfVEAgDvUIvDtexzq3Y1RlQx9b6R/2M9g/HNfG1aySWW2wz5lqcZK7ojIgTptFw5DLf9oDiCzQ3YHTbnwKknanqFsN1plTF/JUjXDXwFytUHUQVnrkrrelYyvWUUqjoOnYLTvwUiPtuovh7FMxloOcDzWaBWkAOz2a1mtr2W1uiEAwP0a8xhO981OBv/tW9/QgJIW46NLOMTvobyqQW9dYIq0cwAgTKIPAEB+uQMARNB+xQCA7V7zT4BbQQhMBnuLAhhYFADN20RWpzHb7v33QHqrAtDgANBKACjRB9QQAMBmMGQZwKvNRm52e9kNh/L2V95lrUswRyICQENC4eUfEAC4BQs6OBoQrm750MyTwWLYoc1Kwhk3sDihcwDgyIDANb3AqRthvkADAMA5StJAJSRThLKSIfvPUEAwt6Os297y/o1fgIKMnkIFk3IAIHpLfaG58POcqCgko5I9HGmN0RgdgGeGUgUBDWPON4XoeeUCVZzjc68CcN/NoUsuxOuVNqCujSMpsi0Ifjyn5KGNx+b3wmc/v6sdCh4dlyf08V4hmsSMf/0uzvWBTMBDARLNkHvvBhiOhGKdNvwUem/gFiJ+ZjMCawAIHCQAQEBW7uGQ88jTCnw+OUiA1ANUukjpMpaXxufBmkKoopVhbOdLUc4Q37jalDUqNb5oW9JFEFHQ54LoVTAtTO6+81MN15rQs32T7L/6qQpwl+FfOh/95+Ahjo0AAL5vU4CjnMg9AG7c+Rzr8vB7u+JcPOofhkgqAJDLvbzX2p+/LrOK4yMHQNoPvuQcAKW5W5ofp57fJttwbl5lIhr/+D3OL/8tySNWz1EZw0il3UZm44oAAHKcAagTSLcCOgw4fcUBkEDVVwBAafa22xXls+5wxAMiAOgplhH1xWp3K8sXH8rksJR/973vymF7IxU8uMa0jnWGlL89OJ8GwhryyBPHCkF6rOsQkJMO9mK/jmWQox7A93C2Da2KFYwzrDcYbShrvBNZHyo5f/q2fPjZrfzpX/61nD9+QwajsfJ0HQ5ct8qDdf8X1n9M340cAO7AatMDayfH5xsBUAIAQJSuEQAa5czwfwMAEN3Gz8leMse8uaEhz5ZWBQcGv4fNa2+q0lPvtyDLVRCg3ivRdxCO9fGqH9befvCX9QEA9N63AAB+3wbJ7lGEngIAbPd+xDKAAACm07lFoCoHgAMA+wMAI09XQbr0rkwCWFTA2RtQgLNyXlYeER5oJxlqSwEgc6OlAHAiBiZqF7APiQAobcAlhDJ683IF6qERADDMoadTaEAcHHYykZ3MKmEEwHxcyQwGJogAE0BTAwA1AVs7AADCiwFY+2DQDyrZDAZyvd3J5WYrNxAyIvLs7beZSw9PGnkAwCAJwAACaLOTq9slBQ6IGpHvzrrxxntAA8vycGI/+bjhu5gC0BaqFGtwNsqped68EZKRP8JDbxByhT4Di+VOZFRBiKN2+1p2AAAOnlfuYTheAlBrhjIVIFVN5EM3ALDobXOSjjYDj3PL0A+c42Hgjtp56HYM4fa+ce9vTAEozcX7i/nmmaU1EY8uHVsCANra3ECWwwbedq9Sn7SdE79rQ7Hjd+MKHBgu6DWUXgEjNYomU1TRMDQYmwX/e8g9jlBgqd4UVAFwo+/TTz9NAJCnhaQokgHW2MqAoON8XbQDQACOd94B/I3M8lAC1OBH9ItyEQAY8E19zQgBRZhZsrDh7cUmsFRSHnulzcg/13ubSfpsRPtITjuA5cYVHqDAadOa/c/dKLSp5GEq7W9t8680J/M5H8MpfWPHd5GfIbY7KgSMgAuh9dHwx/cN+ZqB+LnB5/dIYGaIAMj7Lc6H/Hnq5zceCevzX0USwJJ8LMns0vz08+8CAHBdZOkYOTDAz+ZJRHlUAAAwhBbTsbzz9pv0rIHwlBFFrwCABocPwXvbE0qy4C7zo+1adzm/NNfafi9d/9Tnuy9AWrp/8ZkesH9Az90cKplNxuQAQAWAy49+Iv/hd39DpqODjEcguYReCaJnBQAOBN1BHn2gc+dA0mxjXbeIZRIHWtpf9OB6H9XyF2XrKjnsDjLYran/s74Wom+RgrsbyOzRG3K5OsgPf/RjuVntZTRbyHS2SCmF5PDqeVFHD5wE1FjCZ7TPK3i5I8tBAY98iPIk3xe+6BQAOE3xgiNZAQBETpjhD7cqAW7socnbZpVNlPPserPmuSoPoU+4R5+eOeMH03x6rxZAEMCq18FeIoDeEe5fYbIEQODYW3JMYhxlfpwzcZj1e1jLW3592KO6wVRms3OZz5AGgDm4lc32likAm80tqwJ4BAD6A2kAg//4/nutEQC+MKMHLW4q/p7EahrF3Qij1nB9zbroqwJA9IwAguYkOAmgT1QfGD5klmx6ShWAkoApCbjPGwDY7LBAQSYmMtxvZLTfynR4kLNJJfNRJXOU3Qs8ADEC4BQAYL/dM88Jgmp1EHr+AQDcIuz4sJdHrz2VyXQmI4aiwzCGMAO6ueN/sJwOqhEN5g1QAQgQoFpOMIVamqhWkAkZF3LMZ+p55QBADFvmaSy1ooz5EQBgWTJEOOwHMka+z2Evq+Wt7LYI2UabLPTGbTOG/6OTEz+pphwggiUAAGi3K+z+t0HcZgaiPx/qyDsBHJrrIIAbaTDgfG6zrjwMNMxzr0MPAZ4ZkFHIluZvaYN0ZaVNkUzGbukifeNXSAHIN4yjDaQFAOgy4Nuaka/fvL/i8yeZ5TnxkE2U63WIfzK+jARvvdYIAP2PYBhjjeV8Bwmkyjm83OjGfdzYp2KdAATlyqgBhL0MoWRkhpvfD9dsMxJ9jjJ9wIwvEF56WLl7K7CWrq6uUooL553NQfJV7DYyn4xIBcc2xAgFI/fzlJyj/G1/bItk6Zoixfn7AAWOGz9SqFrmYJfczttZkv9daySed5f3cWxVvDXJ/LqMgDys3/s19/Dnht+x0lCXwWIKnnEAdCnw/f2lKpPPjTwCgM8XUN8vIwdAaX6Xfj8VAKD+0xKlmc+9fPzjOshBAOzpMAAcAAAz99lsQgAA3s8twp1Zjle3qFcRAPV6fVkAwBdh9Mc1XZqfp8jHfE/vkodte0QrR9Rd9JEH7B8AAGBkny0WBABGuxv59Of/KN/62jvy7tuvwz1H+bZZazUA8EUddltGAEADBgBQTeeNEHIH/+nFJ3BQp6gdGXODkawQ9CxDqQ5bGew2rARAHQFpu4OxHEYL2Qym8tGLpfzt3/+zTObnMkfZQEslK1VhKgEADjDnnnbfV0oRlJ83ANBrO1B/12hfgjDDiiSAjHaGgXsYysDsGgcA0B+IjsRehNG9pdO59uLrerA9zXQi6n38j5R2lA+E/g6ugIPsSbLuYaF2bkoX3Zu+SOmd0gKijIYDrW3P7lp3ze+V5I/Pvwfv1ETms4sEAGx3KG+N3P+1bHdLAgKqc6juyvd/+M3TUgByz4Ma5vA8Jwsrec/QDUqUMOQicKIKfVANX1flDbnlTqig3mLWJQ5EarxvNgs8R/UUAOAuAqzPwGg1LDxEJAATbcd1KsdmQBB5IwCwk2q/kekAAMBISwJOxikCgD2XOqO+qQIjOh5Q5n0Cc5JvdjTuB6MJSQARAXCz3crSIgBG8zOZzIEqzpQ9EoJnJ7Jab/kfaQEYIxj/iPKoEKo8mVje8oqLAWRBOVDkHu6SgAd/AGpyUtF2yMjJ8czoxzzhLPD8ZosAIHsqlJjhiDwEq9tb5mj5YuVZprhw0tuc9AULcAqsq8zudoPHCNLcgEvAFDysCIc2/gHmhFWVnJ2dsY4ylCgYV3glr+L+wBBwACbuycX1vO4814YBJ0ebgxkHpQ26VIS2CwDw6wYS77tsu3bsMYFhn8HQZmSAu8JffcZLV+NiiFSXkpxfP7ZjhDI0gRVf5VqtbINI0q/LFWaEeyq/AAggekbDqvhdRobpOfzR0PP3umI9P6zphY9KVQQNHKUH0IT5B4LOI5njJ++1VjDAAU8xQLRMXfXiINdXz+nlIHhhJXD4nutdeTm4UVjzMgy2l4CoNB5NZLw5wvl92se/Tj2L/RWPLcn/0qT3vM6ua2Ls473zdeyGAvsw8DN437is8KijOFejwRYBgHi/dEwIV6zvqWBmyuAwwsQEQqC8kW7WjW7o67Pmb+pdUgLW5i7t8py/Zxt4c2wjD/PxaPTLPytz2zOIJfmpj94Wm1aaGfp76fql34v7Y1ahJpdl7OdQfjLJKhsPl49xLnmbvAwtAYDphLrD2Xwm77z9jMYOCMmwt+t8UbUNSq/PZVU8YwLJaX12l6Meun7vcq+2Y33/9D5LsvslRQC0GVhxzpQilO4CILU9X2l+lvo/nt+mwzy0feXxs1DO8oFHRwAAWG9Fzs/OZHP7QvarK7n65AN5+mgq3/vN78h2fUNOjM3qlmoaHF175N2T9+Qgy9VKJiDptYpXeNYIAKzXmgKQ6zXpMwzVHdJHx4woQBUARLAqMV8lg2oqy91Aqtm5bAdT+eM//QuZLB7J/OwRIwRwbfBw9b3QprbyfzgHIELUS/Cdj1faI+ziXXZNY/xNjsYygIgQHsCuUV7+rAwgtp6RMvGH/YOiJsi09FuQPWgWddc9yiTTUyJ7RJPLgFxn6z3slqFUk5k5Ni19Cf4+r4QEu8Y0MBVqQb8z3QdVxOA1HzMFRBkDtRw0bKM974dUA8oJXkP3E/2sJOeDgXLlqK6t99D9HACszo+oJ0T52rY31WtSIwD4+QAAYEwSwMXinPsy2nlzcykI/cf/3W6T+jlFOf+RVQFAA3zw42DkCzwODJATYmQhJCp5O2nUWakJJ9oiqUzqJdtQGPSvRA7MLa8Z5ZVpUdWFfJtxKCFc7R4ioP2UKPT6BGRXakK8av/5Bq3zAfcEALAcUP5PqwAMZTEaMQ1grAUfRbCYqLXo3ZGXX0dGuDKVVD4lmrDcfhmNiYzdrNayRJ1LjJ9VA5gvzqgILlcbWSOEGJ614YgcACAe4biYsqg59Kr8MGzfJnxbv0UFxfulMdmBSpnxX/ebM5sqMueYXBJWMNJBrmG6K3oDFQk2t0uEKdDggVoKgjlWWYE318qF6D28TCHKfqi3lufQ26FKDciPOJcBRkHgm6EO7gMoTvPFQs7Pwbo5kY8+/JBo8HQ8UcGwxiahoEgSpFD+RxWrFyBqgABDVSnh205JMJ0d3gVAPD+SD/oag+2oOdjtYUTo5zYFIq3hpLiXFeB8E+OUBXklEMwTV17bWnBSlXiJktJx32Pbmqn7jqGhoRxeWttFYsbTTNWuLtLKHSd2YNthwYMc55yPO0Amzmd7DvKN2FxHFA1y1Di/Y+RLMBQJUnWUMYTMQtqBVyFwoCIaq17HvvP5uf7rKgZp7uO5QsdEskHfq7jv87h28ATXigroXebVaSNSl6GLBkJj3WcXiiBAqpSTKTyxnTDO/BW/9/eIUKEcjNUQ0CcWWed7p/OfxLJRCgSFHM7MkNQ1fry6m8qZpc10dFjsFx9bP58KEatsNI3K+Lz9BkpMhzttxJpHqYLWBwDkBkw+h/IUjVxOluYcPEkPe50uPKKi6e+59tmAA6Pn3n/3K4JSpyABZG3y5L5JTCENef8wEtBmus7D+uHLeXZp/pQM+NLvpeuXevUu1y8dW7pX+/59qvbRunmqMUjb7yDT8VB+/rMfS3XYyO/85rdkNtrL5LCRIf9vzX+kRNi0IQGI7bZafat1E9f9wdOjFbzXkH3aOluQ/+LcWp9PzjtzJOA+Z4+eyEYq+eM/+0sZLZ6ITBZysz7I4uxCVtdX6vAKumZc5yUAyeV/1Mmj8e/O2Hye6PG4bwDA+WRatlyJyw+MJEIKM8uZEwRgwriCxmY7Qgi7U4LX3SsZONth4vlIyrmnfgCSeXjiPQ1Ao9q2KM8MgAfpFXDyDBDFPJDt5iCbjTozca/JBL+5UQ6b1UjDzeqYjCsoEXQwAsxgEiUJx/ckJF/utPoASQN9J0tgQOQHUDJVMrLxa3PX6ubd2Ifrmaq2SXN/ivNdHUjc05lKPpLZdCHz+ZkBAFtZLm8g2en9x386RRMxusjgvxsJYNfiIpLRogRwoBhCaD7nEObK8gmsqagoBx/XR5B121XpVSPSO8BqZSOsIrDK2/JsLLB8yZ++BZ4mYn5ZAID2i3pfMKkUKRMCADD+8R8pAPPRSEB2MQAAgLJ0hkBSETZiPE1Dqb0pWr5CLeQtiXsGJBCBMb8E4/h6o0jZaCyTswtZnCkAwO83Wy0PBYIgRAEQAEB6BmOgbeGq15zBJHTON43QqAi1Cw8bRYalHAtxjwfwEXOmahd0FGxAZI3EbLDZEQDAX+RqUfAKELo9QgTU024l/zhfULoQt61GfG6AKq7MgNwwMaZb6gkVPXhFjKgSnv3z8zPWSv7oFx/KGkRKkymvCxCAYIKltiQjF30EgwsRE0bGMZ3P0qR0wz7WlGeeWVh/ng/OnPBhJevVmos/Ire4txt5iE5oGxsCMxaWdOr6ie3Q9a8bwF18QEeypCUE4S5KyV2ObVv9zlEWjRouGwceiwDAaTLl8zoqehDjOHv7vVxQbqD6+llTgWl6p6M3GhEu8ZWPH7lJDDz2FIiYCgED1pWLCBAoSLCX2XR8VMiIfl2TJyTRtMgg/y4pO9jaNpuGBzo3wHKStAQi2vh61M59xwc1SKijeKRE8PLnBvvx+ICFWhUoynLbN/1vvG6Sg9l83LoBCQAgRBNpXqL2XJKlXGtqbrtypQl4Tfmb73/5mMe1chcP31F/4N5Qrj5HAIByroOnQgvO1CSY95kDUT+Kc+9UY8cJou5z7xhNecr5bQCAV8qBToGc/6+++xWZTUYyGVUC71c+N3JZX5K/pX4onX/Kc32Zjyn1T6l/S7+Xrl9a36XzT9Wl7zuGpecrXRcRpHBiwBE0HlXyyce/kO3ySr77rffl6flEKpAB7pYyAAjAUtvQOQfUhWH0jZAPwDJSUYtqvndvr+plmhJAAGCDtGfIINWpk2yGkQiDU0D0t5SLR4/lUE3kf/w//59cbYdSnT2R5X4kk+lcBtz/ukHc0vjp+m8HUVy2dY0xt/60O9tOQ0NfI5Fp+GsGvkUxwwjWz/6C/XIEAOiFj0CApJ9be8n1NYQN5ACA0B6lY5Ok5UPZogT6XlM1kdoMT/kBY8fP2h6rI87tkuH+5q1nWxllANtsz6goggC2V0N3XCIiAE+LKBCMq5e991LjKcBOn5vEkikdQM9zDgG3g5r6fgSHqBEc6WM6TqqLgwBwPltohQJEei9R5hnOTESKksZdn9edtv/5/a8ecIGuEMQYonS0gaApyL1w4988ilRmrJ15lYA08IaAcHKRxV0VIOZVBACAud8hbeC4Cx7mQGsTEKcKreQl7LGg+gVUBgAQKTswTGZGAACVADQNgAAAUEGE3JvXSwEAX/42sWyCOABAkIaTE4lLSvS3Ajs9Si8eBrIcVlLNFvRok+hvi9x/BQDwmWUA/wUAAB6m2goAAJFbb2W3WssQnAdsOxbjXnYQ2ljFlqagxONIENLIkyFYVHGwhTJyjltVAgWqNAGIi2ygkRAw4BeLhSwWc4ZIAgBYLZcEALChMKIB52EuWy1RnnZfGwAAIABJREFUzDOmMmCuGJkhvkOItoeNRbZwNwIcDHD+gIjIavithsHGder14rHJkGW+BZzhxnBAeFjV64COCm5uCKohYSQopZ224/cjXo8CqVx+mZICUmrWv3YAoG2DjzLHxy9+l2Q9GI6xdtwgbMlH9+vHdZfeD1AvWVmIuwCUeP/cwMVGiFrLnlbhAMFuu0sAnKpFdYqO38vvRzDU+Ge6jOS29qV5ASWiNEl6fncAwA+JAENcd/n+yn0M4qUCS7CTTCoPToygiDmkfpyea36nhrfBI1kspL8BAGgLtd8SGk8wucsDnt8vf0bKNPNUxT7O33d1H0VhAK1zOdUle+rreQRA9wDlayFvWwkA6NIF8n09B57yz5194C6ue83BOJbtF2hrZ9TjIgCAVCAAAKhx/goAuNeAvPSTSvtbyQAu/V66fsmALJ1/qi59344rPV/puoftTiaTKfVe6HI31y/k+vkn8pVnj+Vr77wu0wHI+Vbk56KmDQJpkM3BsIS+Tvy2yyWpcta9zdCVPGJI+XigH0KGgShdDUHtr9qDfntzLY8eP5HBeCb//48/kL/7yYcyf/xMtiNUDxrJxAzUKKvjXl0qw431H+W67y1t/eZ9XY+ppZAp05v+p5dcS4Mrd5l7zg0MIABQ70AwSWMKWppvFo3JnzO9xNMSYScSAMA/RgDAG68gAEEaizlYbnayXG1p9FfVRIaDMccEDPypYpjdj8Y//3vePwolKaiBocZ/d3rAVt2gss9B+B+fERWgnALqdKzBdgNFHFRITvCQRttSFUnV4TaA5njOAVwCADCdqFPRq5FFAEDz8RA1YP36+++8TQDAQQCfAK6E9AEAOBZhzTRsmKuvZG1OyhTDDRn4kZAmNabUwDJyNlNqkFfhAAAXz68IAMCpst9xco0HiAIY8D8jAMaVTBG2C2DEAAAcrwal557EUoEeYVEjU8QTgYrt1YsNIx+cAAAABuMpiQCR3w+DCL8xMqEPANCJotDMLyECQMv41fOUQojh/SD1gPG/kcMG5Vw0TAdhQSwbSKGgBILwurMuNUN6FDFDVASNQM8Lwnyz92npGQBAMkIIgfGIAMB8PqMt7wAAUgDopTT00uvAurLuZIa6Umz+G1jgXnsnEXS29yjYNWxM0wWcTHBvJJJOAJeHfPVtAJbIUQQA4mYQN9watb6/CRUBgFyZKBsADw8hvatHq6RQ/LJ/j/I537wxVh4hEOdRMoIstSVuJfkYxMiSaDxxLTJ4kWpLM4UghCPGigXHxjFxOVsNakyqYqR8BP6ZOo5F5ThjsRvK40CylCsybfM2GmYMUWRgULsH5LSxVCM0AiBthn8EAJLBz9JDtSxoM7iLa8C5TTLPvrfd53eXoq4AQDPUP65xH//ckPbrdX1fMgxwHvpdIUyTJBlQWXx2l1w5ihgGrhcAYOgnJXHnUMc2dAEinfLxhOihO+KdLe3sl719AICuZ6y7Hb2fGAcAAGQ5R3Qd8l+zy99VXpYMtNI8OW0Nvjqqqwc+7/6/y/VLx95nFB96TaSOzmZzWcJ5RDB5Jx//4qdyPh3Id7/5VZlXWxkd1gQAuFdYSWzNaEcUmxIFHr9qMFblRn0EPmMfUy805N8oAQC+JikbD3sBAHDx6ImMZwv5+HIpf/JXP5TpozekWjwiVxcTCgIvke/Rp64rrP3cwI4AYZTzEQBwILmOADB5zrRgBTDQfvQnK4WZ99syclUPDxG1LmdxDyf8Ts8AB7VxkXg36r6k1c+Ui07ToaHvY0QUAFAiQJCZr9bgOUIbER2MKADoFJpqoPufluNTz7jZ74KoEPCLmfdeUP0BkD/miUa44z5bjCf4AHYAA8z5bZHSat8GkmkAItGoDxw9bEijmkCyQFrmWL1n6rgMmF4CAIBV0Uz3YwQxHfNIb9jZ9e0Zsd/+wbtf4ZVyQ9+9MW0bfVp0BkD7oMVcGHpGiKR4eAufrgkCWDCCG3dcGAihRo15WzFfdgDA0S8qQQhJQQQAeQAGBALABTCfjBkJgOgApAlgc8YE5CBztupE0T91TjG9/2SqVJSJCwN5MMbov9odZIVcGVQhGE8IAuBYoKEAAMD+f7vepAgA1tME62VK3/j8AYA0/8zIcKBKQ5ihe+9lu17Lfr2RwW4vFUBaL1OIDhlVskHe/kAZj7nEcZxoPhYWLJ8iAACqlKpxyQgW04JouKM022xKAGA6nVBJ+vTjT2SzXsu40us7ILK1OrAOfBGQMEJDAmXMYdYSMm7Q4J6xjByGFO1GLrWDAvgOx+si3yuYs1qlmvGaazZKNaK5Pi282Nc6UxQAjmyBbHe/2ozy2riw6h89V6CiH7TcIwPTQpFiC+IxpQ3+1I2uU0HK2v7Q691HiXnIOXFTbrtObsDEYxT3qsMH2/oaESr+ff5Xo2Z0Hsff4vvc6I+5ipgWE5CPWQ5j4ze7Js83gBGyzaNbHABDikuajyk0sNa22nIgU5956tVDAYAgmyIQ4GutTcHy9ViqkuIATgQV/D17PuT6N9ZQMKodbDRVJ/j/dU/O+0+3Ee3DaPT6cbEtvELGHZD/3jYvKRf+FQAA0QMa+6Jv3cV19HnLk5J8zOVvPq4RAIAHFAAAlPZXAMBDpPK/nHNL8+Oh8/Mu1y8de59ee/A1d3uZTmd0isEIROTLJx/+TLbLS/nNb70v5xMJAIBW7NLKZTBx98bh7PtNrkkZCWuIUFPD0/U9yFcosZpe6sa0vlMv+nq1JEAxWZzLRkbyf//5D2Q3nsvk/KlstuZdd2+5dWCUU237X+xncBj0AQC5XejyvhUAMENZw+Q1AgD2SgQA6EF3UlER2UC/tihbtyNTKXj7Pv1u6bj1/qQAAHQY7T9ku2s2BgMrQAhIhzJ4GFD2Dvqy/ic7uMbOauoFQRS9ju6K6vWHU0/3KejqIuMByu2pE5GyFalTSAMAAIDSj0jHNX8iI9sbVZJ0njQBAIWPGjryES9NijU/WiI4z6OCacMhCnmoZSjdYehpZhEA0HKAAxn8V6sCEJWAaDDkC6wpMNCZSmKTuPqtB32COMs5J6VPUHa4ohZaRUu9u2i0AwC+8X75AYBAdmG5Jh4FQABgPJTFdEIeAGCOCEdh2hG9R2C5tzATVdcaEwSf0J+uJDJMhTkqQ6JVtwj3H1SCOg0V0KMZGOtHsjYAYDgay/VydQwAmN7IMTS8IVf6ciMgNqyhVBY4ANJ8M66EZgoArrpjmRaG/4MUz9pDpReTfDySteXtw4jG+gZJ3/AAxGwkGwgIN9qtkREAIPO/McGDBwEhu7PFnAAACESW1zdy+eI5FxsAAC5GrQ5PL31iqbeycnGtoB+Qxx/Lr8XwXwoLIxOMRr17+9E3s/lCQ49CdECMEIAB52CeXzuBKJbzdIr/vlVRsNyj3CuUj3UOAMTPeY2P/D6lDf6hCkzOgH4fJeSLPKfNEOnrk7w/SyGe+fEN4yaR8DV7IB6DNRfXe/QoY+Neb7WMjc/J9N6MSqbIgKMDZZhCqVGf0wQrszKLvn+hVR4BE43U9J5elpqE7u7jqLl3UYHK+z56/vFbbGvc1qO8jO2IERhH92H6XQghtBOPI3s8VgfOIpVPqi4hjFX34bZXHMfcqPXnjApmvs65TfS4uFXJrSMw8j3E+6t7XKzdPREAvWOayhN0RwDECKq2/igp2HefU3c7oyQf2+RDXI/KSL0j8R+iAN5/712ykUOrQErAqwiAu43Hv7SjS/OjtH+W9ofS+fH3Ulvu03cPviacQdDb4OzZbUnqfPnpR3L56S/kG++9JV996zWp9kgBWNOgJWEbOQBUgtYpAOYNzR4ilqh1r7MbZ1SflaXaDEWvaqPGP+QjdFvoKNPFGSsA/NXf/IN8+OJG0wB28KxrhY4oO13Pw9+SfKo938e9j76NVZbaZAmdgsZegPRXJcozYILh/8ploHwAIazenHRwwNFQdsPdUmaT/g7CRXOcuQMtkp7TgeGOaEYDKADAYwEwACQhUSEcbehPJV9UP2mlpPSJl87T6uySzBz2iF54/4ckY09RayTZ1jGDoxCmFu1Xs7OadIIWbpW6WSPPiEMEsD7tmRYJUM/vdhAA4+sAAIAsOAnRekaYkMhcy7A7wKERBuqU47z5w+98J+1+bUpInwBQI1QBgEjypzc0Az/EvrgnojYYagDAz4FCB2KjZAjZ9Gp4KvJFdh/J0XPOqUIrDUmPBVUUUB7azggAy51hyAwmnEYAgAMA/0mogQgARr9bKYkQYeGKnT8a2gdkE2FLWJZA27AcEdqPiXoD5vzhiCUBcQwqAQAIIOM/sLHxWG5uV5rjgtBchu1YRIencPwSAYAjQ4Hg3V7Wy1vZLpGrpYuUpGSYd6gUMKqY54z0BubDi8j6diU7MPVXVSLt8LB9LsBAzI6FjTQXjKMDAIvzM5b/w2L75MMPZQXywYECCghdxgvGChjScZ6WxDQegehV0x2AAqUtRBjn+gJ3g4fX81BZpIlg0U+mLDeI53PSNxcAL168YHsiCODvce8UQNKxHvoMTDcrTgUAohHmgg55dP5qUyZK66ekgBRFQ1YCLb/fg69fbMDDDuhqn3+fG8DxbnhWVL+IZdpK/Z23lgqKGXpN736o4OLRXIaauwGCTakaawpZ0yipZxTXgHnYsaaiosOAPrIq10RG9bV1dvrz53sb15GVJqJid69XEwDI1zAu6Tmfvr/FdjjyX6fGNT3v3q85eOGfoYhqZqUrYbyLhdQrOWMCA9gd2s/4jv1k/DB9IFibER7HIJ9/fZ9zgECj3ryNx0SyLwMAaNvL0xw/IQWgLQUiTpUvWj6U1mv8Pc0bW286J2sAAMYPIgD2AOXIdP0KALiXWHiJJ5XGtzT/Hnr+lx0AONBQOkg1mchms2VU5/r2Sj75xU/k2aO5fO+73yAAUKHeuoWJM9zcSACtDpqBqMeGgBqaHmaufAA1zwv0eNXNtaoAuNB0TSI/gPLxsJPbJcoNLuT8yRvykw8/k7/+0Y9l8fgN1qCH0yk6/tpsuL7pGPHZNl3P96C2a3AP8egvGP+0Tw6MVHYggE/n0V743kjw/Howlj1XvpEia5W7NKQfufVakQvvuS+Y8ypGMFKVG9YggJLgWpQqVW3dr0kCyEpfA9ltsBdq6L/tkKqva9awEgVCz0BkLqJ/q1ECBTAfEDWV9lKMrUUDEAQgn50BEokwsSb9U7BCdXAn5Wvs+UecAMcgAGwY6DjQM6D/IwrAnYGe3uEcS5xX0fiHHfFfvvXtQ5vS64IlFwCNY5nPoEhGDRWjjJqxGqccx6Cg2cir89iqA5gSjns5AOAhzqkAbQxVzGbjKR7Mu8jkXy4AECMAzCAkAIAJdyAAcGYRAKgVCo8VIgOAqGkEQGRhd1XQoy3AfrmlcY9pTG+35fYDAFhud7KSodxutvRsLxZnMhpPElAwmkzkGsYyUgaQk8vx+hcEADBXZy+rmxvZrtaCAHyWSERoPOYkDHwrD4Kw/fOzc86im8srWaNkIAzvEfKvLMzYJ0ngAKDhbovcAYDzRxeMAICx/cFPfsqIArLyj0aptioMK+YzA1xRiDZ5w5KxYwQp0fiJAgDntdWJbhhB5HWoc70hEOB1xX+0B6UK/UUQY7tlZAJDqLcbsoT2rR9HF/0a0Ri5DwCQgwB9AACOfagCUlz3/8oBgFx2d8nyxrjFhETA1ie82hRJDf13j3J7HnmcPz5v/S9D9iDHWnIYGSbopEjOZRBqb9OzYZFMTtLp142GOIAxtN29Lr4mOa+YcrVhytB9XxoBoMBEGwDgRmwOTGh/GlCZhXDG/SdeM2+j7p9aR5lyI41HMPwJaGqZIzf89VhVTlTNtPOzUP6o/OWGZL6OVdE67sf8uCi7WPqJZQD1FX/zzyUDpkQB3BbCGuWte0juO/5t58XxO01+3VeDqct7drW/CwDw8cK8gOdzPpvS+wkAYLdZ0QAhOJ01LQd7P28D9GWOy7/Ga5Xm/xfd/3dpX+nY+4zPQ68Jo3Wz3tDARgUsloXbb+Sjn/1YzicD+e1f/zUCAKMDCvGpRx36IAAAtRu9ilXbGkZlDc0t131AUzdhfKpcgL6q3mkCChpQqx5dGlFa8evy6koms7lcPH1TXix38id/8f8SABhUquP5/uZyLe6zpT6FyM/1zyiLoS/mcrmWHYdUxYZ58rBb3PiH+m32oYIBxg0QvA14VkSgUf8G54jp7Uy1NQAAejwceEjj1Upkmu+v+z/0Q90/uA74FZGItJ+4Tr4FYQLy5EECiLRnVus6iFYhD5F5dSy77ktGDs4oxIGSo5Jk3MgAERyseIFHAtTpAFCtHATgjmup2Ow/Gv9KYMg2W4DA0X7ZmQ6gz1hVyvZfAwBjzjHo9+gb3f9qjj4HGtJ9fv9rX+Pd46TxTdOVl65JxPnPFABWF+RhirDoGZyY4b0FPajCQQjHCOeCAkCWTW5KxoasXdPMVcwadN/ts7Q4Sr+fEgFQukb83T3PzqaJxTRhKcBKziYjVgWAuuflNTA+yDlRD44qeXFxer45PT2WyQJvPhU/hKvIQJYg/duBTbOSCTzIQJB4tSEN6NUGCw/ebw1tIR6GhefKeDZ34v0x/tED5vMszQ0q4c0ygEnY8JlUqabyjoVoSnZNLIYU/4PcXl/JBihpNWIEwBqTH2eD1BA5OiICr/3FxYXs1lt58clnouQvM6YHcCoGr38eAQDSP5QzG08nXMTP3npTkHv8+PFj+ae//wdFCK22Oqe2LQQ8f9qgQ01TF9hUsArGRxsqG1FehFAhAsDJ0dAOv74ziHufOpcAnhuh1SR+UquBfQyhAS4BPBv+e741xsABDhcu+G4yxX2JyaZpXFJI4hzgSS1lAO+yZkrHtinAjXMyACC/XptB3XfPux5fav/L/j1vX38NCN0X4nyL73XjdcOzafy1zVtf90lG2CYYz0znhS99djlhj88xzDtGN9kBbXPPFRjM10iUydQa7O/bFdOqIkAQo21cfkXlytNyKAeDXPL7x2ibvhBMgwB6GQiw7uKYNccPz68AQHp289xqe4nEG8DRjAzgGHhEV0+YfqxC0DYXSyGmvfLAlIW8lnw8JwGoIZ0gzkG9f/cc9RDWeE79HGUD+hR59rA16l6q47aU9C+972ngVXyOqPBDgUSpMRj/b735TM4Xc0YAQK9DiVtEAcRXX7RXXz/k/Xiq4Vbqf99j49rzPUbXZz/AWbr+w8a2HRS7yzUf2r5SP5euXzr/Ls9yn2N9/Ucj1Ocv/kI+5fxJPu4Y+3z9xz0I70F4STI3tSq1TN9+K6ur53Lz/CNWAnjvzddkMUbk6DXJ6HD8ZneQ84tzOeyhMy0poz38GqWZ0QaEZK9ILqg6M47RyEzGfmmZaOSkb/cEIF5cXctstpCbmxs5W8zIUL/drOX6+lrG07m8+ZX3ZH0YyV/+8O/kZx89l8dP35CqAol1LQOiPD5t7E6TH11j5w4cOizNKFYgAMG5YDncmvfcrTgl7aNtwijdijqgGsQ6FjD43evv7P7+lwBJMPjq9Y0bang7rRc75vnz5/L06VOOK/LjP/n4U5kjbXa3l8lkJsubtQwHgHZsbDxiF+DEFgBMZZHZxjmO5wTH1hBcAFqxTVuvNqreXY19OAZul2t10CHigIdpdQDOUdzVDPwciPbqDFyfLdUBXPbj+VHJyx1+uLuvB0YvVMpvkM97H8/B7775VgIAouB0wVASECCM8RvUxr41Dwag1b0krYLGwwRmfz3OJ7A+LLPPkvfUvYwNpD8oLNwA7iNZXsI5LwUA8ItYFIr6vTQ3Eob+tBqSAPBsUjEaYOT1NRlKg7J0OtFSCEsI76sJ59TTg/HRchU4D17ygWwGQ1lZSTyGk0+nqdQJQpJWm62SBloEQEoBCKHsUTh7t7qQLgEAcf7E+aegRg0A+NxyRV7vCQG+l+X1FYkAx1iUeCawiON3eOSRpzWZyOxsIfPZnEDB9fMrdgIWDZDFPgAAfYgUABjEI6DDw6G8/uwNGsvwLv70x//cAADcGIkGgz8X/xohDAWXhSHHEOyuaZkrcFw3WCf7g4I2Fm3ANAQzaEh6aBuPp9T4WBGwIDGi5lbjsxv5TiCIvgYg8Nlnn3ETcgPKw6pHY6CNWk4xCZQeY6L1mFcAQK8kKsnf0iZfUrxZtvLEVzQcXO62hRDGy+XtO/rsgFnWBl8TnK/2WzQUOa+5oJRA6ZT5l/cFvBaTkRKqdr3qXDoFpZvrWpU6VhMxcNI32thXbd9pPxxYUSSi8r4+/W/b+NbPMVCOl9RDir57yB+7JZTZs4THcLQBKD3rtzT/Sr/3zU/33OQAQJSXruB1zeM8xSL2Nd7HCIC4N5045Xs5DE69RvdxNnGDByoe67K78/wTOAza1kWcm1i/IIJdzGfy7I3XEwCw324IEOucqV/31bZKcqjrGU+ZX1H/iPPFDcG+cSpd/6FjXJLPpes/tH2l+5euXzq/1P6H/p5HIOZ7SwRoXW74ulHZrO7g+BzxPYw4fNb0VgUAYLgur57L8vITee1sLL/xzfdlsF3KaKjs6XAGzc8uKLdHo4Gs1w4ATGjFgoMJbUA49hrk1BYB4CCze/8BQSN9FIYoyLan8zO5vL5mdOlmtZLpZCSr22vqnnDIvf7WOzKaX8gPf/SP8uMPPpbzJ0+lGk2Mv9q9yHe1hu6gALQM5s7K6NIJBn09RAGwbDmiGMw0TroCK/+gq7Rcn/H5awTAQcn0GPJvkQAk9LOcfs/vT7YXoiXUi2WGfzLBOVbQX2Hw6xgMZbVcEwhQ26KSzQrec01DpN3AMHkHa5TXS8My4HhVAkOMGyJ8YakCQKKlYlGA7uR2g58RAM4NwIo/BgbRiQrSQSUyjK9E0Odp1pzYeuX8BeAA+vp47KTfAFa8lLBGrDQBgOb8GHzvmQIAvnjy930CQp2HGlqIV2I7tyvSM8Hw6XTV1H4/VkkUwuQNAIB6flXBiWQantvhC/uuU/6hQsnPfzAAELzOhsJwjDW8RHNqxkOrBDCuZD5CaUCE1mBR6d13IBEJXkwP83SwBQoixgGeYoQZqTcfhiPAgIPsR2OmAsDAxsKYLRZk//fQ0OVmq6UDwaQPRQWIWPAKuoBu2+BdAEeB68fhOw110ngDGhQxBJULqiaHRPtcyXZEFcJ7KFtZ3Vwzp18XJQgOITyEAMDqsJPFxQX5DTARV9dLggDVQcGFLczonggAgnb0kqwYAQAA4PFrT1J7P/r5h00AgAtJ10J8Jiq5TlBoz84cfBNcJQWoS4GCgEEetBsnjojjs4MBrvA1FT8FmqD8KStrXX0gVhxA1AQ2oMvLS258eLlXkASJXK+vAIAkEzJjsqRglWRR6fySglY6f+DIWqkhQYlqrOeWTSn+nnvgYntUCWi/cSwt6oZiPJRKXkLbm9eI94hGlINgqX1Az4dWlzgjInTFsa62oek8Dq7ZjmkKZtOLG9dZ9KA35BsvcJD1FhSs3ZUy1KtUv5rj7aRRljcawF+9fO0J8T06722NILCnaUkBKE2L0vxrS2GK2gCjubKbNOZIvi9k87ALAOhqd97e4vo4AdAs9VH37188AOAM0ednC3nj9acyR2UbiwBAfusrAOD+o6tL8GEGVml+llpXun/p+qXzS/d/6O9thnubfIhGP1WwFHZ/3P85AIDjXd9FRBk4YdY3V7K6+lSG2xv5vd/6ddmvbuRsPqbOBF3o9WdvydXVJY307XZtepHy0cA5hHuwyhRD6BWEiJFhHgGwvLml3g09e37+SC6vrv8ne2/aHUl2ZIlZ7Bt2IJFLbVyK5DR7mRnN0QfpSPr10jnSTC/sFslWs5vsrn3LRGZijT107jUzd/MX7uEBoKoyq4jgKQKJiPDl+Xv2zK5du8aAFawCsH9vri9lMZvLeDqVg6NHsn/6VD76/Gv508efS6e/Q+aAVqwWGUSb7r/4TO4zPzVg924uZAFkJQDoWKbvFXxcjZa1gxf8b8YlNjYI/ploxN+MVY740buO+c/gN9DHzpiICiUAUlCSvgJAziIBGNPtDfg8qHU2Xwj8H4pAmsaXt+VFYgvPDs8wi73xWUYY5i/zNtBKuJmJdePW8uescwDHghghW9w7884S4rxbReoTFr6eo8AMKAEBnAGgyTnEgtbNwIBbXRfOAIg7r+35/9M773EG3GWhK3ChD4AT0B5MDPjz6ZVv8xrs2gUEegIXtgEA7qzN5qCIK70im9TBYWEQeV8rc8fv3xcASDO/FNRAT2kDfIgwNVak/qMMYNhpSre5kg6y/wicWTOEDFJkANjDNpoNhE0wQviPAAD7V2rtDUZ22erIZA7ndkkqOVTlUfuPQB9AgQMAROSoOK1FL3zWJUYnnUvRAXfD7J+JAEB8BD4PIgDgQaZT7fkZoI+LqcynY1L6dWFqTTyQRQEAsJzL3tERjerNzVjGl1egP7CdBw0/EbjqEgAHAIDqAgCAZgDKCeCYIyt+9epCUUErAciMlVGcOGd9QwoMAKhx65pTk1D1iuU46Wd0/KHpqDQ4nAvX5XX+Xv8UN8QYhNA4YxgDBTqCcQ64nJ6eMuh/8eKFXF5esnwAz+EaZRGd7r0AgLsKeN9lyZY6O2+4BKDO7tZRrOu+XzVO2ViQIr79aKYOGeOjYIDT64kAwHoAXD7zuWbsmnz9hC0j19Kwdjvx8tNnHM+/du0UoUMhVNilkoAvOpZ+rCKwpyU3qf3yvQp2o/IFAJMy0kHYM1DdU3uZAnl0Mq3kZxV1S7JjrD/YdHz03/oA0+ejDshmCnXd/NsEAOCcKQBQtkbT6/JzxueQ7jtl11X2t7r1VRcgbb9yyj755gEA1P8je7S/tysH+3vSA+1/MRMwAKiAnexNDwyA2z3xuvVRd7T7zr/7nr/u+r6P96PdS30Z2BcvycLnHLB1pugm+6XJS23zrEJ8Gn/gX4vJtcyuz2V6eSZ/8fMPZHeAVtxNWS4A1J4mAAAgAElEQVRm9K9GO7uk6reaSGRpmQyCPbwQWHr5QV4ObSXRbk/Nz1/O5/S9ofJ/NZ5KHywA1Px32mS1jq8vydS8vLqW3f0jefbBz+T56yv5lz9+JJOFyGjvQIWsEyHdWHaw+RndYvNfO5Bmm/FSBoB24dI2gN7JQInx6hfrz6WxLpDZB/ydAQAUH1cgQ9v45QmC9HcvtVX/wLuROeCQi1tjfxlPJvRf4f/v7O6r1gNaP06ntHHsxNVUNp1r0wGIwHPU/VXd9AaeGROzFouSEaAgu85BlAfkvgvuw/UG2CZwoXoHmnNRRnzGQPZ42IAr9R8M2C84F5r28JeeA8wVnB/vsAlhwaeI+2VaTt/4L0/fXZsBqaO0aQKlAV7cIBg8cXEZh8MOpH/TiQGae0ZZNACAGVQLkFDP/WNlADhF07wvU6NU7MrbI0H0LwIA/XZDOk3tr6kzs5s5cI7mu6gW3kUNEs0ctBVM9RmGDssW/80bLe2VCYpLq81WgNACkGabYMEUGgAoHaAAh3UB8MVp1q1qk/HNK74f/1YGALjj7CUAPvecAZDX/ysAsJreyHI21fZW2cISWUI7oNWU2WopB8fH0hsM5OL1hdxcXktHAKRor0wQKDYBANr2RYjqQkgQ4AiAAIjrffXllzIfo2US1Mhb0gDdxsbGDZnfb9ZaUJET9oIlZEYOdrURLgTsJdkoZSypToILACLoAGPBBWLS9UsD6+is1XCXBwYi6CJwcnIie3t7HAMAAB7UwIABPb0PA+DHDgDUOUh1DlpdgFL3/bK1F4O9uusre794TP3ENgFXGQBQBd5GUMI/k36W+3IN48ID0DJHmtUn2geo4EC5M1W2bopjl1+RO6FYc/4fGUZz7QQSsz85E0GzDJEBkNk/O3mksMaNnMGv9SbWrifFZ+DHcbppvO58LNazRn7PZba7bi7c5f2msbzS78bntRkAqJ5/eKeqhMDPpy2i3tTLtBveYAkAAIDhcMDgf3dnxF7XAAAgAsjmNQ8AwL0mR519rjv4AwCwHty6bcPPOgAgaoisjzWU4CGAzcZ19I9R4krR1PlYluMrmV6+lOPdvvziJ+/KcjYhO2Yw6LM7FoIufN/V1nPWmLWZy6j/OI8maxy0dPuNtnIINDuDoVxcjaU/HMnr8wuqy0+hxXR9wTJNBK/DnX1576cfynjRkD/86T/k67PXsntwoqxc24Pd3vl+VAfgbvI96+Ymw00k4YwarxoAOQDgIqLq56olQcZbBf1QWrySBcT/EJ9kCbFcF4oAtMcYjpUmF6Xrw1gAlv3nPRnQ4nsw4hoAAYPhDsEUAACwfY3VXEudqD3HXZK/M0GKvZtdBiFsr8XZuD+NzRw058gr26Ah2iYQGgEMyJuyJBikwoAq/aCMWfyOe/MW5fltxVhAE3Rrr4QJ4AAA9Q/4noIAvk6KAICWVvM/fPxvnrxTiD5Sg7XZABWvLg8EvD7TAnmrkUjr+L0NE0Y5Oy8cAisLwN8cAIjfTcOlHywDQFetPV9XY9YHpCAAULQ5af/I/g+7ygLooHVEAQDIRQBhjBwAwAQD2gVoiAbOJjnQTgUAGjKBYWIAqW2hWp0ug2XWFjUaKgIYAADqeZZQ3KPTnDqxmwAAbcFVXQKQTV6n3YAy6qtitZD5zYWORVYLq+MIw7KCEn9TZPfwkOjsxfmljC+vpdtsSx+0H5SYbMEAYHuS5VJ6A9VIwIYBYZE//fGP0lyqmIsDAFm9UkkJgOo6FAGAVQ0A4I57OqaZo27gGjY6UPeRnXcRPy8BqHTqQbmyEgBHjH0j8XHH8cB0wLEfPXrEQ32D1oeTiQxHo3trAPzYAYDv2gGsO37Z2isLruo3+/JPpPVrPn/SOVf2bwc6/b3CvYTSBGeYRTuf24X6LHfZ8f37UYKiuFGWuIsBbPDPuuimr1N3vHw9Yf2k9x7H/+bmmvaatsh0PGKpAdZd1UsZYg5i+P4RPg1HBnbRqf12s1k5HWyUt5u66wS41/cS+kjCfqgat+Jz2gygbvZntA70zb3oUvL0ZaBTmlwpvc5Kgajip+Oci+eCE7y/vyeHB/sUAqT6P4Iip/YmztUDA+B2s6XOPtcd7c8dAIjj57+nczkGOvEzDCADg2l9LJGImWqb5wYSXgzjFPgCCDa7kdnlK2nMruU///qXIvMJRfkAlr04g5jcgABAGkTr+nIBXY2BIPTnwX/uv0LkG9TttlzcTKTbhxDgNenpl+fnZCdMJzfMKmNP6PSGcvrsPemN9uSTL76Wf/t3tAM8kka7k4lteyD9vQEApsKPFnnahc9q5UPnGar1g1UhS5nLggAANMXATV4gNtFUN5dCmvCqWz/ZWGbtZK2s1pjlDsqA3cytsNmSm8mEP0nXn48NALAuDNTygSYAOjZgT4aOAbL6msLLgv9MlEwp9mxpzPbfDem0WgQA8B86hHm2v8EOag54aCk2WrMXRYxjS2TXsChJEAa7Xw0AWAJeaQ02xAYA8KQNafxNCQOgzijl72v6MM3wM2tqH2L7hQzG8F7ouqtQRRGhKIUE7RsGAPimiBIAfUu/g8/FrA8X//YX/K1+0u/xrkFMgQGgjTJU0dnuiArxSwUA+m2RnV47KwNA0Iusd7PZtzYWOgkz5xFCEKT7Kx2eFCcDAJQBoCyAKSYy6kAx4ZVPTgCg0+1ToXM6B2KHyQrUTg1kRtNJRFZS41vmeMfMEoyVAwDxwfAzpgEQAQA3ahEAmF69JosEcbQirIqyIfsPFkAD3RNGIy7qq8trmd1MSP8HAIBj12kAZJ0UVivpDwccG5RDPH78WH73299KD21FKgAAqi8YnZl19hUAQFkQlU7UiHpnjrEhkWwbC4Ci1+N/qNVn1wKK9ClFK37ff1fqks42dwo9U+lUOjAdzs7OeAzcMza9ly9fkv4GEUCnTKXO+qaFFjdi7x7yrS7McLDaYPc7LgGoR+A333mdA1i3QabPpQpIuu34MzhRA5Z9texa0utfC8iCLobbd34mAQB8B1gP/pRamJ6nbNzWzh0yxFXzN2VgxOAJv7MExjL8/l4azOFanJLqP/U5iAyGA+2hE1oV5gwBy0JEYdeYKVmilMnolmAf6UoPP63fsa9/Y+P52GgbPi2BSMGPbedV3ec2z991AMBtVZn9i3/Lr7dYQrVpvkXnUo+VaAvddhHc+/MOAORtqNJ9cPP4esanmkFWNq+Lc3gpR0eHBADgsC5m6He+yLyRujaA2w5BnR2oOs429i/atMj4SAPAsnPUHX/b+6v6XN36qDv+fa/vvuevu77v+n0yFSt0OHBvrgGS+p6pDU7tih5zJfPZWIVYmx36ufCNYRehs9VcTGRyfiazq1dkAOyP+rK07hg36DrVhSZAkUHmpcpuX5D510BSYxzfCzRwMhX5RpPZ/+5gJK/OL8kyvXj9mnERRQrZzg0M07aM9g/l+Mk78uryRv7pd3+Q9mBHmh1tB+jznX61ZaLrSrDuzQDIAABTyTcfF7GL9p3XTPdsOed/AABU4X/FDl1zEwJci+MsUUYgvehmFOI9+iGZ0K22UVdRXw0G2AUCTBFonKErA0uihYJ/yPyvlhNB6TwuFH494i8Vrlfw3AGAJiUO4cObv2zau9raz8sdoBGgTAAA81pCpXUMAN3xDJmcpOCgagJo/JWXt/t68rr9fOpXgwBkHLCjV5EBoF0RnBkIFgOOngAAf50wANINY7MDq9M/y87zRh0U0CPlCW6nTCjirQ8czgsaMSYMAL9rUK+NQknHxhwhF1jj7fgE+a4tUcnx67fdLS6KsvA+hlFQTccHDlqnuRJQ/3e6bdnpNqWHMvzlXFYL9OGECig+mWeR8MxQw0KjiBoWQ50oBmj1/14GgAnYbHdYm8LaJREGub3+UKTVZrsToFREq0BjIYiQPwu0RWFtj2e8Dfn0TTk1xK74rA7vgsF7fGn7jBwAKIA9qHWxWhsu+tVCbi5eSodTi8VFGjfAGQayiPqevmbtce/jmxuZTWbSthIAXMsc4JNdQOaOhgfLjhRsE7OS4WhIkcTFciFPnz2T3/z9P8iw28sE9IAqKgNAqUv4zw2bAgCKjmK+Z04+SxCqZ5JvGj6ehc0wM0bKUEB7P/yH4P/66jrbFHQdlrSZMmaDbwLRQfbfkeln25N2m+ACjo8XAAC2p6Giav6q3KyD2Y6f0aYw390rnqv02r5jAKBuA97WwasaozoHLwaw5XPo9qPv15wCAD7PyuZDGmD6Z1grGOanB8ImMpI5eA7ypsdxRy7dt/zfKQU8Bgv4XTVm8sxDehx3QOP3wmzX0iObQ3F8szEqKZPKnxkcAW0T5V04vBOHa534uo3sAP+dO/pirhkrt5sGInOPzMiR4f4C5V6FSUHhXC+BqLIZ6yu1OH+2BePV/fZ9r/itgn3YKAKYNR+OFqjwPGNgUHy27o+UgxDfnUUqHlkrZ+/KAMjbXtVdbzqmOi7qGUD872B/n/MIGU4qd5t/Zu6cXmP2vOrOtv5+aufq7FbVek6PHPdHvPcAABRHqG6c697fdn+6/YzY7hv3bQNYtf/7vjGba6kkS14JAKjSOxrDwce+OvtaFjcXcnq4Kx+884QJOdTmg5lF/xU1M95n3TWZXBHefGEXlPN9RvdkBQBge9kqsN1jG0CwAF69PqfPNb65luGgJ9MprlFlv9u9vrz7wU9kuhT5u9/8TlbtgTS7AwLR9D+pOq+gCZI7ACz0FYB62yOcOl8PApRbdUYd1D/QoJchMgF939PVPiN5OJ1NZbpE+I/Wd+g+AzXzZhYA4wpVfcHLJTSAJ7ARxNIzu8BEn1+585IUAMgzgQoA4Jki67+zuydX19rOGyUVAHCajSUDdbwYaxoDAHwGPDdt86t1wixXs2wvvkEf34B83nPW1UtBCHymh+diHQgUAFBmAUqrAUIAdELCkoBNK7TzDaB8/nxSX429FlmKQg0Am4sKHlhkHgGALM70knwwACoAgHR5lhvwSDssTpI1t7LA37TNN1WItC0pOnmg53g/cjf2rkLvCOC2Tsd2Jqf8U6mhzBy8+xyURRi2rRolQxtDanZNQTBsxkuyAEbtpuy0mzJsNUVDWiGFv0H0pyGzxZzGBMgSVSHbHf5NAQKtcdEenJpgw+SdsjWgXgME7nSPbzJo7qJt3gIdAFCrspTpXNulrEBlsUFXIDUP4jnZTdVzjdbjkyJzikGbsfpYOy+MGAN4r7EBwANDxswX7qtB5I7/nk1lcXNlAQTuyeYjlD/Z7nAlRycnvB/MIVDjWTMmEP7Iu09kRsVNpTvPVge0u7cnr16/kqPjY44rgmCUprx4/o1SnsyB91ILMjnolKMDhjlaZhjJnzA1cbyHsYfTj3HznuVO+0XNfXSE0iAE30cLQAbprZZAsR/Xcn2lrWN8w1lDUAOirqIhJS8zujgue6keHlL9dn9/XyAK+Mc//pGAgJYQ2PddUGwNsdcP3JU+ummJpY5tnd1KQY7NEmfrddXp8bWObDsjEG0IAzsyMIoUZFxfiZkvVE/Fs9U5aHXv0wRtd/nlnwrlWnF+ZoBgRfaGcxMMJbRMSjLQ0f7zmJXXFzfM8g95H+iKKa7stJoBKHOS+Tc6i5ahsCAuPU9ZAJp/xoOw6gkEB8jtS9QXoBZKsylnL18GjYG8fS5AS9j6nZ3djdl9OLP+iLxsIT7HCGCtjQOdLdXP5vp2tN/YG/h3JvKXMD18DIyflNmquvUb39f9UbNM+nL2XHygMdDPv+2gjdvn+yyBbe3T+ufW96DbX4fyBu/yQvAPBub7771DBxJ7aovlgAsVkwUbYMP6vcs5H75TPgJ3BUje9vGstJ2+Yst0jUKpVQqkZit9w/fiOSMAvg5Cw38ynRawOE3PCEEzfBqo8L/8+gvpUXh7IT9996n0WiKjfk+uLl5niarMVw3X5BYoar/QQmF/RweuOUTm5sz2T2dzDQhRbosKHIjFMf5FcAo/dibdblsAVsAX/snPPpBuvyv//If/kI++PJfh7rH0R7tyfTMlkNHr9WU6mUi/25HFbJyxFHhu+NLUA9MOW6rUv9GCBXBZP+d7O2v82ShERQ8BOGQdouZzBtQaf6iiPyT+CEzbCWG1XIFf29fmdizuQaXX5x81QcEYJGccuIKfm6UQ8s5DHmTZ7fO+ivyCMDC5uF8cLYU4IgCh25H6BxobKICg+xP+rq0BVSei1cq7/GR5by/Z8y4ABQc+dgtAAngpjaYyPvh8Q+mx/zuy57Pf6fh+qwDA3UxR4d5KxOVQbw0nxMWUaBDCjX5fDIAqAOBud20LKQMAgB4pvUQbSyCANNGMFYzRikZo1G4RABg1m9JH8IAafWSwke1GMLmAEZmTYsJ2Js2WTjZOPv2M0vdzAAAAAlvmaRrJ/KgGhQDBAgBjYLYUtgoEGDBfaZMNDdIV+cvoKs7sIBCX1zxxqsVAwwEAKwHgouBYKM2p4awFz/6oWheBBhicDtVYF7KYTmQ1GTOQoJAIIypgt/i8sgEODo845zF/ECgTAADipqvU3MbiU3TWAcd0Pmdg/friXI6Pj7nQCABMp3L24jlrJXMAgLixmoMwT3WOq6OmAACEY4z2y/IBNQIuaOMAQFQQd4OYBrytdpvoKgwv6PpwuC8vLmUSAYCgqu6bkN9xFQU/qrDjWDiuK45/8MEH8vHHH/MZMACIAIChnXFEfZTfBgDA79/HU4VZtl/FBTvAKakhzJ1f2BzC+VNgMQMEMrT7zmda+6Lb3lvc/voxSjad6CRsCiC4BJGhCJ1gCg6GqcRvumMN5DZABDUBTOIDVN5fYT5Hu8HaQ7PnwYHx+9j4tDLqYvWnHPT2+eobPamvDaFoFI2ivdLx/uqrrzLaaSxDYMYBWRu26TXlZesGgn+nzAn/TPwJoSWraMzPzxvXf3I3o4foKs35OKlFRxlaMXi9TcDpCY3gNgZny69Af6bHzQGAOgjwfuut7n7KAqRtzxiLPbb9TvwcGHT99kree/ZEBassc4if2IMAQNdd/13O+/Cd9RF4AADyMUkDwTJbWjYv1wN8sz+JfY7Hb7WReNE6bdLsEXQtliro1m7K1euXspyOpdtYyLPTY9kbdMnGnY+v9bMUdVu3v763wn90Xw+XoetMgVpkgOE9gA6O4H+BwH+JIE79V/jVCKrnCzAOWjJfTGS1msm77z2VnZ2hfPLFN/KHj15Id3gkw919uRojg92WbhcAwFgG3Q5r3Olzmlr/wq55Yftm2xJT5WvSAUoXK83tt+5LCHDVL+eYWqkbfEoP/r2tH2x05Gs5sM/nGADj9Do22x/EObHNnQXjIYD22CTMrnAK3Fc7y1/e3hY7f7VYgsjtzraVjO1h4UZxHxVpsRuZ7YZZ+JX7M3kLP7s3uIsZ228hjTb8bwca8rbA+hmflznQrPeoziQf2bfHALibWd8WAPAamuBfcNL9OQAAcLIoBNhqyG4HIEBL+jBYDRFo/FNNE/UqJiSl4IEZEQs7zQfLAADW/ANAMI0AX2iog8EL7QD7o1EGAKBVIBgAEQCg6r0JYPiU9X73pQCAFqS4FVH6rNe/JgCAqnKaOCCLdDSABgOAqOh8LnME/6xZ1F6iABAoaGj3jmPs7R9wvsOZAQBApPIWAADm3XA4lKubawr/Yb6hDh4U+Fcvz+4NAOB6UXNEEGSxyKj2+DeuNzr2ERX1TdEBAGRsAADg+iIA4Ai491VPV2kdAEBDb5T/w4MDdgX4+c9/TlbAy7Mzq58yA2igR+pwv0kAoGxDieNYBwCkgEvBGaFN3j6A8GMVjkmwSK+y+Hf9GwM9vllP1CuzwJtKuN40AIDrbSldiJde58CV3V8dALBpV4pOSdXnNjnmCmAUMyhVTkTZvVHDpQZ92eSUqMlTBWOv+Yw/ce1g7GAOuP2DTQGwiH+zBVxXa0fT7/sacQZAGQDAWkvromBTVOdxjOlDCUT6dy6fggOw/hQ2OYDpusjmQnb+DJl8AABKJjgAgJ1+S955cpqxSBjUGABQV750N4/v4VvldqxoCG4fjLyd41p2H2UBfrz6uwAA6Xn83+7/VL7fQuJFdcbIxrP0NOu4Ww1ZzSZy8fIFAYCjvZE8PTkQmU9ZIsA9K/jaa74GgvvpzNZWXv+vvh56w8/lmoxd/Te2QS0JsqyxZZfn86l0uvAD5jKbjeXk0aEcHx/I1WQh//j7j2XZHrEd4GQOYW/QwTsym0wJAMhyWgAAUBBA/S8DAKBiUM0gioGo5eAKJVnwz5Ut4SaX5cfQC0OCDiLTKEVOWvoBKHAAgP5lQmCKe2VkcKzPcAUAyGtOwHfdN/zAVQwp7HsKAESQJvqHm20gOqflLdjNi+Mc8v3SGZ5KCIgCf97y3cHpHLwo7nmFzZSbq18fAv9lAyWERaBLfUllBOTJETBP4vl1x37rAQDMrixbao7imxABLJ9g9zO6rNI0NUcVl8CkKDIA5ktQrEFBWkkfAABZAC0ZUg1fZC6g58MwGNJoAYW3hUZGnaGzSQ04A4AZctTFUwk/z5DMYQwNABju7LD1H9RREfxPFyvW7GimvW3oWy7gyOnGIH+dAZATZRUK08ASH9Tvs16ex8wZAHTQARK0MJm1tgjrDRN/PpvJbHwjbaoWg1zkLQqV/o8FgMw6+rVinOHwwvElzRFIL2uNrFVG8hgjAwCfB9V9Op/JwcEBHWUAAgiAL85f3xsAAGMBbA0HABDIg2GA8zqN34PDMgAAfcTxzBwAwGccAIiGpDD+IdisErB0o6zj1WT7P9SJ4ifEADEG//6nPxElz6pDLViNNdHcJDUseCMlAFXOlo/ltgBA3JQyW7ARPS+eOQb/VQBECgD4vzcBAHWO4qb33woAwAgQ8Trr7qkkTLy7Id6C4lzlPNLeJSUU2wAA2Vzi2tqMANBORmppzG5AxJUaBrmIkAfzbjNg92CzwBBCVhf/wVbgP2SXnr94rmVhlv2PP3FuZyOVPR/cOxgEXONGefSf/BscjgTc8TnHzzFzoe7n7Z+5PXJLcuTOjrU3MudHj/vAACi1g6uFHOz05Mmj44JImXeU2QQe3n3BPXzzAQAInJ17lgDc2W7YQ2g0vY7dgiXTMaNAMjXKFnJmZQC7g6785J3HMhtfS7+rPqSW1ap/U8ZEQ695pfRrLTkBfUv2oFT3/OraKOGwgSoKiqDUj4Xhmc0m0umyNYFMJjcy2unL48ePpD/ak//+mz/I1bQhw70DWTUgZIj6+pbMp3OWMKB8WHt+aZYegT9YC6Z8I5sBANh3+KYevOrPLABF8nGOMiH9GwN+o/7jd/rR3hY7/I7PYsyQLGRCLrHPMVDeCAAE0nK2ByWJlM3bu453DM59baYAeJXV8rp73388H+TzUsuAddyiPXVdgYwtZxtjmiQqXr/umQUAQKYIIZRpZy8lYygDwPe/2IayMFZvOwMgqxeJNMW0VuR72FO+DwCAjkoGAKhhWYC6Ax0AWSoA0GnLTrtNAADO47yhrRIR3ILur1R+nXQUsDDlSaXEe/2NAgIKAMAoqCK1GyaMOfpmggUAIUAFARqmAwDGgWbb2T8V3QgsS+xOZwoAcDIGIMs/T4qTMwA4a4slABEAoKKm044aK4FhBQDQQV0RUUZoBbR5TxBzQW0RBOpwD2iz5QAAzn0bAAD35HRbZNPw+2g0Yis8iLSwX3KmAXD7EoAGFEdZd6kG2oX2YEjBMqgKHH0Rg4UBUUI46ihVwOvi/IIlADS0Tle28U8zaniG5c6h/pVGy4wXbBS1JVotQRnAv/7hD4USADJCDH2MhvRNAgBV69aNqJZrbGdAfGPKAx4KuG58FTZMR74D4JYCEIWg3w26+RdlOHadA7Tp/bcBAEjnY9yc6p9KFbKff7NufFyUtOpccQ3lG2zu8mlzIH3dKvjnuqzo8xsuJqXipw5CHbBWNr5hdGR3dyfr6uLz28+Jf0cdkrX5D1EqaljkzyEbA7M7BHB9fEK5RLyGdOziOG66flZsenkYD2i0x8AAeAAAqlcRGAAnByN5dHSQlVhiL8PeA4Cobu3Ur8+HT2w7Auk8/7GMfdl91K3vsver9vH7jxOSQHRalJxqAIAnp5azqbx+8TWFt0e9tvz03SdkAAx6bTIHvBxZn3NOwfbnDk0uBn+LUA9u5Z7QAbi8GdNv1yBRA1K0i9Nj6f6wWMykTaXrhUymN9JuN+TJ01M5fvRUfvuHj+WL56+lO9yVVnco0zn81TYTZG2UeYETAGV8Q6rh669CmayK8Fbvo0UAIG/XTf+JibUx3Fe+kO2nXttyQTYyjor22C6InYmFh0Whx8lp7b7H+M86BoADKmXrLCZaytehZuE3AQCb12/swuLCekUmo7PScoaB7oZc74X6w9wXKNqCIgPAx1rvDQLuSwIAmd8Y9j78jV34DIDw+VlYX287AOCt1NxJYJs7D2o8G7Ktlb3H574rAMAV4HV9qsqki8hhfiB4ZTsQWQgqxQkAdDoUAmTbHpQBzGdG6URFZV77QYFJ1ijZMQMAgKFA+A0AYJY5ozl1BeIknV5f2t0eRf+WDW0JiFIA9q5E3ROBhtDBIWaWLaDNKOjqnhVpvgAA2AXBWjvC8OE/EwE0e8wMtAYrKoqCK3cAoAsaDOYEa+m7zP6jWwFUUQFiQCQPY+i0V3y73WpzRFBGUFZCEhkAHgCgVcze3h4/D6r9559/LrPp5N4AgK5eRepwLlfyx/VCdM9FzHLUL9KytO4K9wfgAAAAjuMAAK41awNoqGC6BOoAAN28FGCAuCDOAfX/X/ziF/LVl1/K1eW5BTK57kHMuDnaWxeo3HVpRmNZ5WykDkVxY9heQsuP4z/Nb9h46f5c3einzzEFIFIAgBuh+hal2/R9HKA3DwDUj/3GAJYCQNuXYKzNfZqSzSBC6oAU5lJKd68AAeJ34hyy3Hft/IkfSJ+33n4RhYpjFgGEFEwEKgvw0AFM6ny02/yP4n0oEWcfapIAACAASURBVLMyJHfI3JHxf6Ofc+bQuCMXQBG/dq4D2nCreLQ9x1WkfX+PP+NxSwcpKx8wQMb1IB4AgK3MKQCAR4c7cnywlwnQYi4A9AEA4JoAWx3s4UP3GoEHACAfvtsAAClA6kfx8ax7f7VUH9B9sLxCdSnL+UwW07FMry+luZzJqNuWp48OZdTrSK/TlAUEkMFQzhKS7j9nV2GsU6eoq5I8y2+hAbBYyHgyMwaAMpXAAI5ZYwWJAXQyHahCgI2VnDw6ktMnz+Srl1fyL3/8WKTVl95oT2YLMAAATqA1tnbKItcXIEBT2BqbugUEGSAiD895eyA9+jO4tuVqxiQgqf+MzbQUmfsDNGbaWt5KEcDQwtbPCN8+fRX2yBqGXh74xnvIGV8bAQS0Q19YP79wEdv7VAB1bPtNqLS6P3pgHtu85ns12QfsMuDlCnl23y+HIJP5FQpUFRkA3T6SpqpDZiS8oN/TlBkQocK95XOTz/+HAgB4IMYWSEYrzByae5ne7b783QAA3gLORACtz2QBAGB9y1way7mABTRqtWXU6cio0ybCh6YBUNrUmk4sRK/H1hoQpSjlyGQ+TyFgAg2AhkysZaA6fTYebEvRZga9gTaBTW0JOJ7NtZemSphnk7PM8GLMMgAgLGR3Hknph82zNnsEFTwgVnUArU117QADDGAAHQAAMotAHgwAAAAwZ1P0+Ox0ZTAc8R7g5DoAQDossu4wVFsAAJ4R6Q36mco+AIBPPvmEG8B9GQC4bt98MP6g1iOYB/0fZQZwxNwRThFNzkkDAAAcOABw/vqcDABce7YBBvtYcDYqUtixBACWBdeBNorQP8C1PXnyhM/lyy8+K5QAGJxeuOY3yQAoo7GWgSlVVmAt4CqtNau2IWUAQCGwSUQA/T1/XHUAwMYAuaTPfbzSNw0A5OBHNY1i8/3BNm4WYawbHxjIOgLIpjkA1XRu38m82M6JCGpBG7ahKgABX0GOJwXcqu55/ZpQ+OrdZvI6SrfPOD5sXdULjuoENa6BaZQ5KyU+ZcqUYBNhMtzKz11YJ2UXkQnQuhPlNN7c8dL1/1ACUDp8BgAc7e8SAHB2F/ZKzfwVy0+285QePnWXEXgAAPJRuwsAEG1FGQBa9T46XbDVHFvo5cksUtmnE2kg+w6q+/hK+u2moAzg2emJtFE6AC0AiqiaFrzZPN0KNOjz0lyyczNatopSQwRwPJnSl4bfnjOY8qw0rDOECpH0Wq6gVaB0/r39XTl5dCqN7lD+9je/lemiKcO9I5ktW9JsAbxD+ZVm/1UVC3ZQ2b4UqiZzq6HsgA0AQN6Pvph40mcE/xNAhjOQraTWQBEAI56hzwQA0+StpbSrgv66fdTjQt93NM0YsuyFxej3kN+Ldt6yjggWo0SQe/NaRpvCYheneB167b73FL0MvhcYAHrq3N76HFaBSn8BCMqz/YiDegPMXf2eAkvLrNYf96UJwDRBkIsDvvUAAGpJXKAID+bHCQAA2NGJq4EXgnMFBxDgM0uymLHf/dABAGRqUBvfAooF9f8ZjQoXvtHWWQuUTQCdBBGoAhLoAADGtsPMj4vv8SAyGO1IC3TAZofU/5vpjC1LSFvCxLKaJp+iEXndBgCA0ApUV1WbQOv4VQBQVUPplABosDaAYAzAhOF+UQIQAYB2p0cGAACKbrcnw9EODft9AQCcazAaFgCAjz76SHus3rMEwAEAjB/uFeUFAAAoMvjqVVaDW8UAUDO8YmAOZx1jHgEAN6CxBKOwQVYYf/885hbmBV5gAvh3AVQ8OjmRf//Tv23UAKBh4rffjAZApDOnGdDa4LAigN7me5nJLuljXvi+AQBrx4yAmQ5f6ZOqu5ZNIjZvBwCw7n5UOXDrm7E5IVtkMCriR60/3LDLR/HZ+DFfVx2AicmrzmlxZ5Q1pEtkaKpfsOmpbfXv054vrE9xOETZ+KVzXz+urZmy6ykpUQHYh+9GloDvx7DTCrrmGgIKQkPQKu8CwyxHuL58fFYCCRHqsZhjGMGH+gBUGSD5UlEAIH+iWmP6AACUzy9nADgA4MwPAADuuNfZlw1T9+GtW4zAAwCQD9b3CQBALZ96KEgUwQ81MBIUer4H7a1OS24uXkm3JdJrrOTDn75PbYAFxPnaCgDQP0qo1rA7TMx52zdj58LUaWvzhVyPoeyfq+2raFyeMcZYdDrIoqNLwMzo9ksZDgdyeHwk+8cn8n/9338r19OVjPaOZS4daXX6ei9gbjLDBgaxhuC4UvjIYPTi1TIqv+8HZXus+p7F56OJiaWsoEswnfA/JGZ9n+C5VNVQ2QDJ/pTvRwo0RvAlJrrq9tIiOJ6XcPjp8vfXg398Bs/B97MYu/i+7xo4VUvZExD+XQ/6408HfmLrWY4J90UHK3Q/jvs051Shy9Q6ANDuovRZR5cAwFz33vz+lQUefQY9hzLFawGAssWYGyutN48v38D95+YaDmFwhwBQJ4lOlEKw07RFtFhkdGioZ+LzGUp9C0P7Nn1UKe4WHhEAUCCADxP0f9T3L2YMyhk+LebSg7J9vy+jdkf1QtsNubm5oaFB3XuGuFFUD4E0siyWGSkBAKarJksAvFZThdydnNoQCAE2WgAAWgQAgFbCZUXmB/SlNlqN2OpOF27d4tXilFxEMNMAIEVJqVV8xlTaXhHwAGVrOh3LfIrs+1x6BBCgOIqp2M66AKAXqtb/C9vkeS0rrhHzjS35EjVSXUQ6B/0nRUqaTRpb7wiADQNt8DhKS52XnOesrVLwwuvh8X0CGET8IDc6Z+szd267/YFcXF4x6IcDdnJyQuo/zgWqvVNx1xewzmRuWLKSw8PDzJB9+cWXnEv4rtM4XQTQ16U/q7QLgF8XMpvOfuAahUNvhgVGEwDA49NT+fSTj5QGZxQwjF27DYEx/Q7no5qfUhHAdI582w5nygBIj/9tn++29gWORxoB8ppsx+VGhNGLbTrtJBg777ub2l2fy24PYoCVbTJJuHTba/dzbPrepvH1dpn1BMTK7deGafMR0jnm/6alrWEA1NmwVFzzNmOYW9nqb6XzN70eZwBUOyibxgY0zc1jt2n/pvsCwapmDhC4A8jSqkaDNoy2Ae1pjWkG5WS1mShwnatlSKiefp8pDT3Oc9yzloT5PawzANwRWx+fjI+w8ZHd1z7UzZ/bzJf0sw6cbMrg+frP9raQgQMA8Oz0UIa9DoFmJlespMOf332u7+G7P/wRSCn0aYBSZVv9zulLBoZPDJTw93R+pn5OtH/pufFZb53s5/FAMgMpQzyRzm/6R0axhs8GUT5l0moAhQ41LfrdM2msZtKYT9kC8OmjYznc25HFbMJGpq6fxWy/if0xiYfy2rmLXJsLaNpcANkmEAgMvrk6AsVAFeCC3mODcQBAgOVqIaPRUPYP9+mfvzy/lN/+y59ktHci3dGBvL64lr29A7m6vKQQIHP+ZueZPqNgnwWeBqDGIF+fl8Zk8C8QhKpdyBm9eA/XMV1OKELtz8n9PZYCoKuVMVjL/byc+VC1UuL88M/EY2V7OeLQAg3fNRT0HHpPegT/nUlPgitFdfwYf6bzv3gNygBQAKg4z/1ceSs+zmzbqnI0xYUQdWz173EsvQTAnw9u020zGACdHp6P7q1+nz6HGOsYsyQfJ2UksOXlbboAxAcUAQCgW+krLnivYa58wDAQ/oAMAHAjwPNA6C4E/HgPAEB8MJsyKG/aBG9yADhyrmJsAICBOcYAEJkBvfNel4uF9BoN2en1ZdjuCJhBCIonkzGpRm70dHE6LSQ6R+sMAAAAaCOYTboCACBkADTbXVmhnhxUJZg8CALOFjKZgf6pwboHju4wxjlQ/QwUAOCi5P+rkF8MDNYAgMVcppMb0vfxXbRHdA2A2AYwAgBAJ72n8W0BAJ+LAAAwD5FpBwCAEgC2P1kodfKuAAA0Fq5vFIVGUA0aPwAdZN7wXwQACuvCBjUFAPD5Lz7/ohQAiM8kc/DM6HDOBAoctg0P4h0AcKouxgElB2AAnL34hn10uUb1AkMLktDG7i0AAMqc+ToRvzr7UU8g33yEMg2ACADQfmgLjAwUiEeM9jU+X7c7EQBI12SaL62712/7/W1KAGpHryaALXMW4iaeqviX7WWbrsHbnt5tbDYLMLmzEn8WzgMH2koAqs6/OQC9PwBAB9aAVLcpuYPSkMFwoPbdlK/ZjnA61dpYsIsAHpBIpoCjf9ZtUZn/4PfE7L9RW/X+cwAg/7f/PR2hPw8AIAZcayOwWsjTRwcy6mt3CGdYcicuqc292xx/+NYPeQRSAC7uoR50x/srC/S+bwBA3RD1X1L7nwZCFNI2Oj4AAI3mrVv1ck4fG+zb5mrGloBtWcjj40M52t+TxgoMUKjgI+nRlvF4IujKBAABgd90pu0FlQGgHQNgo5yxq4BBmhhZj2Y8+IYtRECI/3r9nuzsDOXJs1O5uL6Rf/jtv0iruyOjg1O5vJ7KYLjDMlBcvya7nCuq51PeGetv1b0onDYCAJpEQrAfM9S0FQAGGki+hU5gdiB/5kiEle1fuV2KoMf6Silms8tjTb0PDWz1+eY/ccQ0MMZns/0ldLGKcyP6CD6fyuY52pLn95eCAAjqldGRvRKtgDoAIGUAoOtAzlgQaXVwL8q6U4Bd51g+vnnnBv8733OxyzoNgCpk3jfYMgAgPvA6AIBD49QZit4lD5nBrwaznu2C6j0cCfydzsZbbGHrAQBH4nSapADAwjxUUE1WUOeVpow6XRmipRNEm9AmZDrNRHy4CDLRiFx0r2yIUAIwbSCzD6E3VXunMXAkCqr0g6G0Ol2yAIBz4TvsCoCWgLO5zDLDljM3HOgqGN+SC1BTZP1U+T4brxQAAFBs2a6PegEAi3IAAMImqMXCdYMBwO8SImsJAACIAMLopgAAACcYvm0YAI4GHhwdcs45APDpp5+yCwOEYu4DAKALADYesgwOD3ksLOTz8/OMnhQNUIqCRwDAr8MZAHEDJIfE2y+Gvt8QN3TjQUPv4o22qvAdlADQENvadJGow4MDWS5mcnl5QbACmx/+U9RRGQg+H980AyC1Y3yuWebwrjloM/73sEDeBcBtXPasQ6eATQDANhnKFOH2pfimAQCdE5tfG+8PAqAFilz1sUrtMAPozbvH5gA6r8e7yxbEuw8dVOqOkV4L54w5P3XfLX9faZybXpvGn9Y7ODRlGTrs1e2OtiBUqq1ST3kvsNvTCbNwcMKdIYDjuC2rBTCWKJEoMgBo3/kqr7/09/Tn5hm4zfraNH518+duz83vILTTveWBaP9WC3lysp8xABwEvu893/JSHj7+Fo9AWUBfdbllc92DsjS48j1pWwZA2f6N64DNcB/N7YrvpWXnjoAYPtfttCl0qrX4KlrXbBgtfb4gCwAAQEvmspjcSHMxFZTMnB4dSLfdkMX8hj5svz+Qq6tr6Q8GcnMzZgtq/EQ9Pqj+8PFg8nAOBwBYr10D4MIOOnvVGZ2z2ZQ+erfbkl/9p59RlPt//OZ3cjUROXj0TCYzuMAK6LnKP+/DEqzlAAD2QbeFDgA4g1P1A9w3cVYCAv85WgyiQ1fC9PDP+lypmkcesFbNqboSPBWxyfdw3Va8q0IOBqhkQS6QngMU1Z144jVXxcGatS+yC3Qe6h0pkLqe+ff7rQMAvLxEr2UlDgBkem1NfVa57677XjrupPuX7Ie1JQARlV9/mCoyV/baehPhE7Mj2DhFh1V7wKtDEAEAZBBcuOZtBgA2OgeBku+ZqAgAoASABGAyyJeAEqW1FBl0ujJCizs4VKu5LFlPZJ09E7G9TefPAADEdlZj7yUA+B7ME1rpdXo9ZQGYgAhBgCWYGNoVgAhnpBbyc3nLkMzNikCYk8KZxdHspjqTqFYi55l6CASQ4KizLyuy/ajNumH2SOECxTKZCwKaiu9BvLA/4LXj2rwEwDcKBwBcgZRLONaghhKACABgzoGqD2f2s88+IwBwXwaAti9Up/jx48cZsHV2dpYBXP4MUwcb/3YA4OjoKHOanQEQ16A2WzCehbUtpJPdVsAhOuAc/kCXKgMAYBd2d3Zkb3ckL148l8vLS9K9sIFiwyNw0Om8cQCgyilRM6lG9a72w7bEexxB57nXyRXWqnc4MUAPGz63s4Cwu8OTzo+4+aYIepxD2HzS+uxN9uIudr4uAKp7f/M+UuytW3ftZQF0mQpxPM79rq/2imohkPR5xz3YGqgUMwx1pwzvb9OFYPPhPHuVr6D4vDJ3MiwwZIQ8gwGbDhAbYlURhCwDrModSGeQ5Q6Ea1PpdWu2ZK3Gxt7Tz9RBULcY0JKP1s2f+xx9mxKAOF/cLvgzwk77+HgvAwDwfsz4ptnf+1zrw3d/mCOwLQBQZltxx5GBFvelbQGAuvUTgYWqa41lAZ6Q9HIA2CD4PkhmETBsgs0JAADsTgcAwARYyBKlp+Mr2R8N5MmjExkNOrKYXZGJOhgM5eLiUoajkVxf39D3vBmDHQChVK33dwAAot0MbJlTcRtabofgQ6lv77ZMtOU3ywIW8ld/9aF0+33523/8vXzx/FwOT9+VZaMriyVipjbQBkue6fHd49GQ3pIg7rtnwawH/PppV553W6klAXNm/qdgBlhW2ttFw6fwUjAvKSp/NuttE9NVEr+3PsfgDyE+iN3F8ox/TvnX6lsV+8tL1rXMYZEJ66XgkANJcd6u21PbRULiWq9T0ysZkyrJ/PuehCFXH628BEDBhRyY8RIAL6GjepoBAA585GOYjwtArcLe7MnAOgZApIKtP4ycvlL2gB0V2mj6KgAATlZkOKxekGJwlj1ACQAWgYvV3NWBf9Mm2UApdUesPVIOAKxYBjDHw3WdgOVK0MCu12zLqNeXQbfDnqQwQI4ApUbW77GMKYtAft7oEEFUIxkFlRRYgxHRdoAAAFpK929AWE/FRMYwbqxryqvJGZhuAAByU6dtSjjHiCA2eFxvX+h16A4ANJAxmk9lNh0TsAD7BjQsomigNVHuoEnGAhgAaAEIAAAMAFX7NKSSdb+qAaBuYjUA4JsYGABAir1WHwBABwqg99QAwBhis8AYnJ6eMpOOsQQAUBbwp8aIY9kQsgcAkOE4AACUzRFWRkDqsI6wsXA9GQXOAYDMSTTAAAa8ay2hMOY4vpfk9Hs9efL4kTx//g0ZCwj+8R8FaJbL7Ho2BcrbOhh3XaubUNy3AQCABoD3x3Wb5xt19qwxbwMAUOUUlWVgyza1zCbYib5L+1nnwMF23ef8+WZbPkPK9qDCnKihOtdd/9ZAd+nl1ZcAVGUegjd3ZwCADh3ZVfd55QJDDlBpVYAetdfv0xbA6XW7gfe8TGA1n0mvC3utGigYb9hZlEFhf3cRJg8YsrlrrZPACCvTANDPPQAAPl4xUIoAAEoABl1t/Zj5XEEN+37z+z7z6uG7b+MI1NnD9P3vGgCIe2a0DX4dnjX3YM7jGU96QOiPLDBrPe01+fg8LBsy57BREACErz25vmAbwMePjmV/1JPV4ob+N7pOIfDv9nosx4VPhzJZBP4AAvA77BFCPRXr1jIBENiiP5w+c6zLTJPABGdZsjCDOvxMfvHzZ3L86Fj++d8+ln/96HMZ7J9Ku7craP++DQDAMlYXjXM6tsMEDE7zAFmDUVDNcf1ovb2S8XImzbYmafFCYo5jZ0mmWgAAQU7NqwpcMs50xgDA55Tun4MAbKlo5FX8rpR8feUAQLH9nu812wAA6wCysUINBEDbx3UAOr9nZQC4voKNoT0PnasG3GTsbAXVnAEw5/7nrIf8s8460HtQ4OPeAMD6YrM2cxtEFOoerkJt9imCJsUJEQEAPxbUJllLaD2K66dQ7VV8Zx/YZDB52+aAIrhl/tvGAkE/RQCXCwbiXurQXAAEaMqw25dRr0ujhDIWnCdSKDGoEcEvBwBaMm+0GcBjUa8BAHg2zSap9O1eT9vVWQsRXC2+B7uGINaFGZ0JwA4XIQj1QDXHsjQDCwcOWTgVLMRiUAAAC5UttqwFIDXQViuZzyYEAPChDgUApyokievBhTRbgrp6AACgYYF6BQZAGQCA7/EaawAALDZoAGC+eeDsAADKEO5TAuAAAGrqDw4O6PTC+UVGPb6qwAAfVzAAIgDAsokEAPDngc/BsabAi6wUAUdNrn2HQEkAAJwBQNDFShQw1/D3d995KmdnLwgA4Fq072v+7KnhwBt5MyKA0fFNx1MzaHcPgL4NBgAyDq6RWwBYQx1jVQkAPh9LrAqMD3v23s+7rMxDMerNKvh1hvG2DmF6PK7ctOwrfKju+I60V11nVQadzooBzJvuse789wuQbgcAlDpCBRGpuqdVfF9FTDfP/7r75xbhdsbLVrJ/676A+Qvhv0L230r3pmP0tc41AMoAK3XsTCg4MM2YvZtNAj01p1vqce5fAnC7EV3/dN343ef4t2EApOdRG7+Q9589olI47XQYW66PdA+5z8U+fPdHMQIb/dkSO35fAMAHrSoIdIDXfZvUfmD/c/sRAyVPmI2vrtRvQnANnSsSbdUnxL7UgfDedCzddlNaq7lMri7YGeDR8YHs7wykJVNBHoh0ftb7Q1ium9X2TyZTuboekwWA5BlsEoQB8UKADtV2S0HZraZMgNghQMHWrN57OZXHj4by3gfvyVcvL+X3//qRzBoDGewcyhKpQgSfGQNAeelM4AXlFE36mwheCPzVhJt/pPk5C/6RbESQv5RVcyVTcJS9NZ1puXnyKYLv6fNz+6wVfNURnAfj6eLR4zFiYoCfP1sP/pWGr+Uc+nsMhPW48JGXqY59dqp4zeVAvDEkChcX7wW+VVEkP79X/ZwyAOoBAE1eKmE019iBcOUio+v69Xq5Q27P87Z/8VK5ZuoYAGVOZX4QvSJfYJFuuq2IjINOvFgDADxTy3M3tfYfv2fHb2hnAKfC/HABAL0/LgHe/moNAIC0mnbHg9wTPJ6FNOYr6bc6stPvSxONP8yZcmQxV5PM27bVAQAqJLHwy8lV8GVFNf1Ov88WfaTZM2OPgL0pC2gILDWIxGTkwrLygRQAcBZMIGyS0t9GrXgJANAmFcuAEQMAEPzjvwYAgHZTlvOJBbIwrGhL0hQo6wMAgFF3AADzxRcOWU3GAKgDADDvMP+OTo4JAHiQDQCAbRjvCQDA/QZQsb+/zywYzofsv2tcpEYoXY91AEBmhM0449/YFHEuBoey4jrCvVUBAGAAUGUUqq6WpcP14bk9e/pYrq4u2bkA9b7q5CvK6iyANwkAlHldGZjyFgAAUQTQ7Z4zYrJnvUEEsMrORsAo2ufIFNL68/sBANHml431JodRnazNfYjrvGal9N1uByhckzErqs5TF8B91wBAueMT/1oOrPknNl0fQWeM/wYWfN3zXRv5BMBXfMKEAk3Phw4sWWcrGQ2GFHRV9W1lg8EuuWYA/u5z1kGA/N6Af6NNoVkYz3TYfMizHmXzw/+24eYDMFw3D+86f+56XHWb6zUANgFgAAB+9v5T6ZgD7+ProOIDAHCfp/Pj+G4M4jzI8jsr+HdJ8O9204GlFFzywK5OAyANWNJrwPejXciYRQYawpa4L+JZ/4Idsa4X3tKaQtKml6QaU01ZTAAANKTTWMr48pyaAAd7O7K305decy6Dvtb7D4cjOb+4kP39Qwo7Q9AabAB0eULHrAYZzAoAwDbh2mZTpffrK6bHdIWrT5AL6XlyheO5mkq3PZZf/OpDWbaH8o+//6M8P5/I7sGptDoDFSN0/Sw/A8usc+nUbQAA1J1rQhGMBrXHvFYAHy2UKeet5zJR3KA3lT4z3hn3iaYskEW8JQCQ78maMEw1AJwFgCFqNQEABQDAAnKNU5DQysc9naPxuksBALQkzzbP9T3G2Qf5HPbPRAbAZgBAQQoX/gMTNOoOrbiPFjdwlHXabLLsv4MlxVjCmHt3AQDywQCyr7Q9zz77SdwxrXMgWIeaIVC5eicXsvb4ybJcEQDA+RC4UN39Xrb2ft++Tw0hDY2d3gGArPYa1CN0STJdBGZQ8Hkoh6LPfatDBkC3uWKrD4yjO0tqBHOBFC644Of4HbOWv+klAFpG4P6bEzNQgtAfDqXb65P6T7ySWUutt5emZtlh6FhXZQDAAgihGbA0+x+N3YIieqC0tJn5dwYA/g0AgNdkSBn4UmQATMZEZyHgMp+NNSiVJgEAtDgBY6HXH3L+wAgiuPV+n5r50EVP+pPhTkWxDaMHWQ0bjn/86BGPQ5GYZlM+/fQzXjcumAAGfjeGhLYBVII5rp8MBw4oWuktWFtmRUkUVcR4QlEfLzi+X331Fe85CqDAXMWgTo0oQBj9+9HxkVLwW035/PPPSevijDEGBVopcsMmQ8IAgG6P58R9TScTskBobFxF1dYlaWgw/IuldLqKqGvbyaY8fnzK74KxAOYCnrnX/mPMM2qpiwrqvpa93Fj5H24fUJU78FWreu34vIDNQUCVedH8raL6d3oB/bUNKauLdnqXtVEjhS4Ao/E8dcEpPkuqoDlnaxscAezNInB191Vn3ze9T2HPguOzfrbN82F9Q02PEL+fjpeCzrkNLrvXujG+/XyN7oDNuw0MiE3Pm66TaURUPaeNAAC+D/u6JQBQGkZbgwo/hDLA8k+yFMwuTksDjNVlbAEIWsE++vzHtTDgN3sF0VX8nmW9wlqFaaMglpUcuLPsQJrbSJ9i+VWld1I9AHXPv259bPP9einM6rOkx0/vLA2wNHAwP0sW8vOfPJO2TQCn63oQ9QAA1D3dH//7KYDk8y3uJaV21Ybm+wIAfK5WAQDus7h2mNuIHspErQsAbFMLukXWtnkxX5ABMBvfKADQFAIAAB13hgPZHXZl1FnJ3qgvl1eXcnh0LN88fy4nJ4/k5SuURHbJSr28vFY9ALReQ1tz6z3fRZnARCncwSMq/Mtbe+OPXlqp2xa6p8zl5vob+fVf/YXsHJzIP/7u3+STL89kB6/NgQAAIABJREFU//ixdPs7Mplq2QFeCpPnGWsEv/iX6h1Ynbn5Qjo2edafHfYEoO0878DGpGRDlk0NQl2M0eM++J/4W2QWpf4Hxns+g/8Rs+Tb22JS/QODwLdRBwAQQKEltf97HUxBmSoS2OvsMp8f7r9sAwBkn0lECYvPt7gL0T03H6+sDaCWYFib3azUQscI40n/31tZWaCVPU+PvzJhxFyXzUGlxl+dPtWveU/0RGSKAUyoGXZlb11oCLo0EHcKsW/kvDivLUmmeAxk0Ie4iEwoHS2qAOc3lF8nJh3+fn11nfWuzVTHE/Sp2kzXO5CbTXyK2N1uQ/DMqH5rXYwM76PHpjt6GDfQ4hlQIjO9Wsl+vy0gcmOsyQAwWrAjt74o3MmLDgJp/OwJqoJ/BHL4zNQpRugN1JJBI8TvkKFutUzRFPRjo3uTtt+QGUAZiAKa2inoRgAEfIJmzqoFHd4/MzPaDDxNnAT3acgnMx1gFyxm1ADA7xp6KSpJJwdoIjk/LXYuAGABcArUdFst+jOjNerog8bO+cWMlAbmqiKtyADm1JOnT4nioqUVzoo5f/bypUynMz4LOrBUvNee99n6p9K8BlkUWcS5TU0ff2c9mDRk//CQQTfaAGIAXnzznAG3r0tSsfiPojOtD6khnW5Xjh+dsKc3REE+//wzjk0HZRR4xtOZdNrY2FoyhVHudqU/HCktFyhpoykvz844hyDKRZV/1IRCcwJ9Tk2ki9dhoiUOSMBBh/7Al198IaC79bGpoXYX6DZAAqstBdriY8OfFijo+ORtS4rOe2D9lC6t8vW3bThucXV25DJn3Te2UhuJ5wdmRZZxDMbd9SVCPa0b7ewekQXo9kk9dLvpn3HjHjP85cFEvhnwGpOs5YLiRrnGRfwM15Axa9LP+LlSG36fgLfcOt5dhFGPt+3Trjr7Zptdd791AV7d9+8KPvlVq0W4G4CFY6x1QUgzedYTO45yDhioKrGvZ3+StKdZGYBlr/xZWQbKjLEsVgAdtYyA10JWArxd+5k94TxMNj+H9hNtcmMbQmcfqT1XHZIyocucHbC+fgrDGXqYrzuw2K/uB6DVBf9pAJY994SuH9dv9qxYSoc6Y3XEYZfZiaGJ1sET2RsN5J2nxxTSXQMSEibH5lXy8O6PdQTK7Fvqr2+69zr7WHasaDMxT1EeibmLn9fX1zIajZhswIuMTItdHCSknxxEw50t7Bok+R6LksWOOmzB7um+iERRnrRBGz2KUM+nMgfouFrJoC3y/umhDHvQRZrJdD6lLwY7yJr/BoLPppy9PJfJdGbB6IIt9VoMPHEe+J+6YlNwpXxcY2evmcyml/Le+8/k0elTuR7P5L//3T+wBGCweyhXUzBiO0wyKSxrotnLGbWzeL4mGBIaT2hCzO8ZEYGJ04Fpu1rKZDahJhmEo2GqkeRbwtlPatC9pKB+TSBbXUygWJVE9lUdIwUk4ktjQpHJGP6NXn/2nyVl8G8XUIx+pfsMsN1ssU4hvXwPjcfy0uGUacnxgn4W5kJou8cYIDtU3oqyGMOGLL6B23487OUYV5xP9R90fwTYkjGYoy4A2qbb+crmj3fkqnoWjb9+/GyVOt1xMiIjmaHza5sC6q61Hj+25UtpOXHTisE/z0MaRR7Y5zeZswGcslMADkzwAdQbX9gOALjTGtHvqsV0XwfSdTXrJ/v9P+GLAUeikVst5XjUk44FZRRyM6G2/BnqykkBAA1AG4Llo0td+5Rq4IG40rKb4MggUMkAANRJ6WeQ+UZmmaaFAMBSposlgyK0CiwDAPS6tO7XHUU4bQ4OpAAA7xkTnhT0GQ0wETMDAHgs6igAAMBCUQCg3e1z3oKabhbKYnp3mN2wUEBB650IABgNwYOjZkMeP3kq5xeXMtrZZckGAIDnoOlPoV8A1VgX5ciDXF5fRqcAQqIAgA0ynwfGGAAABAYhFjKAYNZiIWfPX7A1ltfWupPPfcqmEfcMBM7LJsUOj09PFI1dzeWLLz5j4N/GHAHda7YgmwLdESboJNHrSW80UqOP59hosuwA1wcAAEatjZo4677gtWA4tc4TjLlCxHAoHx1DCPC5XKOerqldBSDshU27CgAgP4QCs0pCT+1CleObbAMKjYTNoQzo2rzybHTDBrDJwUkDOmyudRQ2X69q5EOwj++2OhlTxkE7jrOBp2UBZP63vF9vtgmHdo1VCv9cU1YGAxXcdGPd5IzUB7T3t3Nv0xHq7rfOwa37/v3uVZ//fTCQwvWZUGgBJAaN1C5ynSngAID3uDZTa5CEMsCsravbLRzNDqgkzBnrMMlW4pyETVtJgz1nTajVHWRPTuBYaMEKAI4tjdV+ZCAafVgFANwHSK8993lyB3YtHaDIxppjXvRD7g4AePC/CQSosoPcOzOGnQ+opRQCHgRw2jNxEQCA9sL+3kiePT6kF/AAANxvJf5Yv/2mAQD4tK5jg7WMfyMm8XJX+qBhjZbZW5anmvCe78UeQCIAp0FyQI1+icUk8C2MtYkVxnptMo8n/L3fEnkfXTS68D1RAqv+DszVjNT2jiyWLTk7u5ApfMUOAjokdpbSalsgj/OjiH4DAJDaAL/flaAl9qUcnxzKBx/8hJnuv//NPwn6Y40OT+Vm3pDpqiVLBPnW9rgtC2nJjHoGeM1X8O/hJWZhsdJwua9ohhkif3Mo/gP8wN/JdjXhbxIUowp/MaG7eV04XT0mTorfyJ6nJYqze2fSDmGB9rSPPpYfAd91VlMRAPCQAMlJjvydAAAeHwz0QrInjKQBsJlvloHFFnvQ0bP6BGO6c0802j+Tb2RSWxLV4mQdA9OOQBeENZ2BfAzrGJoZABCD/DhYXpecTtAMgZlq7V460Awkwwbs308dfWQslQKuWX93gj3o95rjFH3384/HSu/2c+H7PyYAIKXwxeUBAOBwiDIAdYBcyV3HMKefpwkiX25kAFjGmmjeBgAAXQDAAGDbOMt6snwDDiJXUbMAAEDbhD4cSwbyBarzYHsAQEsAqgEABtoU89NOANsCAB6bw2hqoK3GPgUAkCU/eXRKAGBnd4/3DzT3xcuXBAAQKMe1kzMAtgcAkL0HkMCs+XQqL56/4LWwRRkdPQMoKgAAKM4CAEBPVmxEX375OQN/mIYOyjwMAAA7Yoqsfr9PAIB+dBUAwA4Hpr/A+WXiM2aQXNQL6/7x4ydyfXklr169YqtKjAc2bddM0BNFcEQF2PT8ucFMjXRcy+UbiW7UsYyGG8EtvDFz/ys34BT5jQ4RyWutTmUrVHzWAc0Y+EfGC55JzJxGOxt/Lw8kFbSKFDZlmjilT0UCs/UeUW6u9bz8IXX0qgLb7zagvcWD+54+Wne/PxYAwEEhXz/ZfZkN4N9TooG1rkn/HCDWjQCAMooAgSrIADBQ0WcNvPG7tmm0GQwwIQMPSH6SBh1u/WO2rsypKjg/Sb9ifa5uo72WXidVgUVj30ufcw7O3n0ifh8AgPeZhh3Qsi0FrMEKOzrck9Pj3QcA4O6P8Ef/ze8LAEjtrP/bqf3OYPF4wOczmIpR/DrrFDabZa2xPZbg2nah0qz6zcjxGwAA9wsdAEC2H+PSa67knYOR7AyQhZ3LfDljkI/3AAA02I4vBwDgO6rgGwAAExtkG7uiUFxVAqIQ/NIvnMtiPiaY8Ou/+LX0BwP5/f/3B/nymxeyd/JUZtKW6apNnS74GGAxEABYaVtDvAAAkNtgWlueWPPEJttMox05AAAwcA0AYKDKhJYmcPya05+b98/gvFWsJI9/NJ7UMuUc8GGfhoIGQHqYGDem18I9bwMAgGO5Lk0KwvheAwCgOK/Uny2LV/NrM6DWGXjGcmDHCsZh6kMjLo4AQNotSkm0qivhr7J73GSkGv/56btkAETavQfiHozHA8SBwAWAGh0z9O4ws47PygfKjEi2EKlqqOfPNnADDzIKXwnC5wAAas9dQCg1Gj8GBkAZuon7ZECxWspOuyG9tmYVgU46ZTkDAELfy8JztBw6stALok7xv5wBgIAaxgNUqW6/J82O1uq7QEkEAJD5ny1XLAP4tgEAUOcjA4D0Hc57q+M1AKDZbpMB0OqooJ4zALKPBqVTfBsAgJZUIOZWoTuWGFgN1M7ujuztH8iLs5eyu7dPAz+eTAkAaPKtOHfVYOp1ZYsRH6xgACwaTTl5fMprQPZ8Mh7L2Yszgh5At9WJ3QwAQPPg8ORI5tyE5vLNN18ysIdpQHbfAQBoNsDd7gwG0h0OdX2CKdBs8py4/y6EE8EAMAAADiR+V4BpJnNsYNhEWwo6oQwC7QvxAnNhfHMjqKsDAICWhq4B4OqSDpCwdsmcfpehi8YrNbjlRqyY/XfnfVuvjNM4tIFLN6+642QaAGGNpQYY2Qq3df4zP48I5quLDnHWhM4ZKQCyfn3aFtPFwPi+Bf/+WddYyTaIQBdjAHJLqm9dQFw3Zj+09+vu9wcPACTReyH4pYHMnRWur/B5Ze9x9uljzfwQK9BisaqXAOT59ZwhCRtuvZiZUrKOQC5YStzQAABfp6bZ4GuXwlqmI5T5FMYAKDwbB8UsCNALVh0YX3f2S3GKBgAgAotxXqQAyLZz/P4AgGoqZOfPghi7AuvQAJ8Adjjq4CznC3l0cihH+wM00H1gAGz70P7MPvddAwB1w6mB35KixdAZQsmhlwOQYRj27xh7ICaIlH+apxD861pnXj8EbO6TJAwAE6p11irYmfSdVnN5sjeQvWFXmq2VzBcoeQRdHoEjwP+ezBdgVyoDwAEAsO6abU1UNpvrDIA4JgU7Y3FQFgQjmG8u5frmQv7mr/9GDo+O5JNPP5Pf/cu/yc7hI1m2+7JodmVp4t1oV9hC210AFUz9IX7sqbA3qbeRHauuAQL+BbS3lnOCAF4YoP3nSWMtyAjH+YLf0wTK+vMOWa0QOPvnPIaDn+4xZR5cw2/PAYD03Ok41gEAZf6nA1CpP+oxWDkAkOwpdiHps8Ts6zjT1pih2Esx3hqTQ+AS0Vle/rt2jwYAVPkhtf7J//zBzwgApBkqXzBxEfnn6BdQ5GEpl1fX2TiXTVafAKlj64tRe0jmNRHpQKflBNGJ1kmhKuZa66EOtJ/rxwAAlNXgZmMHgb7GMuvjS7EkUzX1sVir8SyswAZp6ErrVhqni/d5uxAEjZrpbBMAQI2ThqQaADoAgIUIAAAlACgFmC20gui+DAB9qFo7XwYAKEKG566ihBBxAQDQbHc5D66urnw1Mo425noWoMOG6Sai2dT5bJYBAACmnjx9Qj2BL7/6ugAAnL16pS0+jObjyDOuxa5IDawiC5UAwKrTkZPTU61jgyDfzVhenb3kdbK9YQUAoDeFY7eI/AIAQLtDMAC++eYraeF4aEnDNilwdJE9UwAA2f/uaEhBFxDgWAJAAAAlAEUAgMAEg1Sg2jNqUuDiuC5NDPD46Ij6BS9fnMnF+bn29AbbABu0yqzqXDFbr4m+dQAgG686ryB73xgAbmC3/p5NCeQevdSl4ru+AcRrcxvFAJ36BXkv9Ggj1YgreJKNQdzETYQnpSxEwCAi3u4MuY2DI4E2mBmFeB0PKVCYvVoibgoawFVzJtJNsy4gvuUjeOs/Xne/tRvsLQGW2w3I/UoA1jL6Sf0/ryVkzrMQ3kGkkrqyVBQzzq8ylZtGQxksMfi3jTwTqcqCXLKIbN/Bh2CHoEPjavju4AcAIHt+AQDwMXYNDN8rHfyg/xCBjqRVLNcn3jf04M0CAGH9pgCAZZgcACjomaxEnjw+kd1h+wEAuN2i+7P69NsOACBo9eQlrtWV/p0VEAO4NLZQ7SHNoLqWB1eT4eKENhmM0UJkDFF8lpnh+UyOBm053B1Iu4OAfk5NFPg2AADa7YHMFw15cXZOsT+A/Wy3jZIn6kcXAYCyiVUHAHQ6DTk/fym//OUv5MkT1ar6h3/6rSzbPWkPdkU6A5kLMsvKqmriGgEE0BOEk4mWhV77XwQA4N7iPmcL9fsY9FMbDHGCMggaYC9sMIB1+2fmx9rNp5IqjkuoH+Rq/rk/BR88DYrL5qz7VHGM+Tka8pCsc1/VbKmDGNzHkkS0xj82DonmU5qsiT6g/w6fv9OCBoUCJepTK+CCFwAAiNxavlVLAYI/4eV1UQMgPW+dsWr877/6tR4/Ef/zm40BuA8iHobW1SxkaiJT6UTNNtnCBedCDRk11lQYfRP2aylzmtPr1BtvkGrsCvj0Waz0gJSKCiHC4sS7DWm4MIV82taN853fTydeBFLAAEAd0rDb0VZ4AGVmWNgBUClz6rKr8QDIBD1MDFATMVrDjwzO3NTje4M+AQBVu89vfVMJQCoCqM95+xIAfcJ5CQCEAJcEezT/mgIAKFUAANAANXu5pGgMx8xsuAMA+bRsZAAAkF0HALQspSnvvvcuxfM++/wLMgGgoI8WLwAAWkRviz2sCaQEYa46AKDZ78vx6aOsFggAwPmr1+pbBloandxAf83nLwCAoRydHMl4OqZS64vnX6ug1mIhXbTkIxoNqaeGgHEw2N2V9lCR9A4y/NZ6EGCOAgAQrMlLADi3ZCWT6YSbW7sDVojQBuD+gMoDBIDgIsAL1P/Drjp9Kq5b0HZVc8cyi6YBcLcFgvvafu2m+xRLYDLRybCplARtMSjPbZOKT0Zb5XbN7zkVEUzv0+1TVaDt7zsQEH+idhoAgPYSWKeBrQVsGc0vvwqU86SNcDdt2ttt6Hd7mm/jt+ru900DAPft4uBzJL2PfH0Wn0q62qIGRxmYlPkVNj8jCMAqfmSkAEBDwCX3ZFS0yjqkaPcAC3SpGGiUWQTi1lrQ90WuU6vp9b/xXjYAADHwz/yQBPhIQQFeT3Zdd5u53w4DICgIVAAAsW7a/QkAu+8+eyJ9lAc/MADu9gD/DL71XQMAa0G5u5WxXM2AdPgraQmAtyb2OMUz/77/eizg5/H9U/1KyyBn9fcOXxJmVP+SItMKEKgfqV4EE6PTsex3mnK8P5JeH7HGnKZJBcrBnOyzRv3FC4gAKgCgot4I/D1RCR8y9z02Takc+Df9LAGzpyHXN5dyfHQo7777DvWg/vkP/yrPX19Jb2dfpDNkCQA0uXAWlA2j6wc8OozJHImzQubdQAALjJEkYu0/tAt4AE38QMiQr5V2J6t61e2fxecPTQBa/kwkGklmj/N0nIp6UVGENQUC4jVVAgDMirgeWH4faZKkFADgPqMaMPnxdX6U7af+GWe7IynXZgyh56ePvlww0YbvI/5QYXc9R1bqmgke6rOIJQe3BgD+j//0lwW/OJ1kHkRHJAROLVuHTTEpcgc4IiTR6Y8DFJkGuonqhKtypGINSDymnkvbWOBavI+5XwOO7UHxZju9fQBRfpy74v/b7R6RxRCDf04YAADtZgYAoJ3JdIKMoKo7565B7nYVr7YhK8vkkgVAcT/P3OcAwAx1+FTXVwBA2wDqSwXctAY/igCiBAAAwpzfLRq42wAAbnSRzdYOADkAoKqlGm4T52m2KFYIAECaWhsGAECvU0HcCABgDGMJAJT3EfyC6tXptKXb7cjp41MaSAAAR8cn0ul1yXqBCGCz0cpEADP62S0BgM7OjhyeHMtqruUHqM28eH2edQ5Qh9bWSDACFj6zkdpgOJLD40O5mdxwEzp78Q2z+isI5gAAQKkCSj0gmtJqyWh/nwAAKPo5APCCbI4cANAuAHi12uj8AMM0J8UNWhCYJ+PJ2OqUVvLk9DHbAaIMAHV5oJjqtftE0d+cBcCn5qJft6raD+sGRtKzcDXLuGyVYn6iCMJFxNwIx80ibmDp71xVQQSwbLNL7ZofO3NIKApUfKVZf99Qon3VdYHMKQC/6hx+IcubZjaBESUAwLYb9nbW64f/qbrxeJMAgAOgdx1lD3zT76fBbvp+BhqYYfUSAGfCpHu/fz/TurD1TnlA67zC0qk8xaMWmwCAa4egVtDYNiH4pg9hdaHZ+jWXtOCPJKUxeulO9c2ZgxEoyEAFL80JRuSHAgA4EItSpNiqGTb6g/fekTY1GB5KAO66hn7s3/u+AADf4+JP/I69cJMIYAQwlZWsczmCf2lpcb6uXV8kYQBkCTTtPgUAgCClJRPhcjABOr6RneZKTg/3pG86AI0mwExcQ1O63YGgRPzsTAEA+M1Ko4dPbIlKCvDlGgCpj5EmMGN8ZkqpIo0Fu0Z98MH7cvLokXz6xZfyhz9+JIP9IzIAFo02AQD4W/Dc8R9AAICAYOwWEwCeVFPxudliLpPJmCwA6D6pBpgWAvBaawCAuvWR6WRbMjcHANRCI8msUYbqjOkr7kDOWlgPuuNcqgQAKLi3Xh5SBwD4HhcDf96LBxqBlRbnI+JVxKX4rwVtBuqZ6z5EbRaITM6mQT8PmgA6n103K9tfrWou3W/jHNqcABdp/C8//2XWBcC/GFGZuIl68O4AANp+gYKXbfBJ6790Mvv3Y70/aktSCkac5HUigOjziEAGAEC6+LcDAOqm6NvzfsaacCVxEem1G9LvtEm5hoDcbDJVAbmwSCz0yp+T/aaAGuhBKjSn6v7awsk7AZABgAXfaBIAoChk0yhFBARV5Rm2MQIAyEniOGgNeB8AgBSuDQwA2qB7AABAGF0DAEYUIAro871elwDA/sE+x+KLL7+SR6ePOQYQBPzqm2/IAIgigNywbgkA9Pb25OD4SJkHaKE4m8vV5SU3HvxNRdyCkSuAAHinJcOdHdk/PJDx5IYqsy/PnhMAEAAArJFSE4psNwCA4f6+dKoAAKDUbFmjYjY+52CYgE4CAELJAVDJ65sbCstg/b377B2OHQAAjCePYfR/N1C8C7Pdbsw0W7e+xtwA1wVg2wAAfvjQnpUnJM7fBqNFafoeQPg9bxPQa3OgchVc3AMc7xQYzTcPLNW5thuylzsxXu+22frgDrR1ZQzmsrEzal/ERhAQxM0NAKAHZmVgRxmA8fZYxO/+Surm39sAANwHwk6vP86dbUY3diZxYbzUIYnHKTIAVtKAg0fhI92DPPNPlpk5ZpzdRG4VEHCBFm5f3ACKZX+xKjXL+FUAAK4jk63R8Lns+BUAgF/HXVMA3xoDwCdASReHKgAAgrM/ef9daa6QMHgAALaZ63+On3nTAAAy+pvaAIJt6Fn/SPf3/TOC+gyiDCxkLALf19teW/27+8qevEANNnwMdm0yaja+y3OOb2TYWMrp0Z4MBl00JaU/BJo/auO7vaGgm/OLs9cymcIPRpmsUuldA0D7NK13QXIbGsXVY0Cr9grZ8bn0+136fD/56Qfy/vvvy8vX5/L3//Q7Ge4fSaM3lNkKPrwq7sPXcBAAtk/5V3kArAk1FaLD/wB0ILEE5gKSP+hywLE1AIAlAEkCJ+6Z9fujryprAW463HpMFTbnGGVidzkVn4lESyBXrc3oR6Z7uQLO1QBABhSZbxjjUvUXlbav8avJKWXXo8+nWMKOktC2dEwjC9n/2WTmMmbKyDAAIIoPMqYAuGVzNxsxtllXICb6r/HfXhpfNT6N//XDXyn2EgQyIgAQKTT43Vv++cIBAODq8zhOrHn1BZlm/SNgAA2AjUUkG62uZnDdafZuBNF5rnPgotFIrxPfrUNQqgykT5YycUMfJ7wHdDOOf3x4+B0BROXDY2AMJXqFgmbjsUxvxgzEmlYbxdZzXsNo6UANxJQ64nR/GhcG/lD8dDBA2+qBnam1/E3pDwfS7w+0NMB0FxRB1C4AEAHEz9gGcD3Bq61W8DICjTpytqiyOlLUriNAgeG1NoDIeGq6Py8BwHWh5grXCQbAkO362qS4IzjFS2vsFcnNFitM9mwu/V6PtTbtVpMidp0WWCVj+fDDn1vt+0LOXr6S/YNDYyE15cuvv840AIjmWbkJ78ooY07/ZqYOtUJZ+zWtrQWz4tG777K1CjIyo8FQPvnoY44Nyhzw7FIAgM8py6Q3ZDJbys8+/JCo4WQ6lm63Lf/x73+Ug51dubm4ZBcAGBoAN1fjiaDk4OD0kUxNVbWPe72+pvjgAs64qciT7YVnDwGpDlrVQQMAm0BbhqMhgT+M2fn5a44brv3w4EA+/fgTjjUYAF6flwUElrmLG1mZhH7dmo3roeqzWbBvtVvKE7FyDe84gh6q+C/Q+KNx9essA0b9PRh03wDdFkSbECn+6XHYWQE1XthsTTS1LOCOxy1sQhQx87WgV15ArgMAkIICfp/NjnYxSDc7P1YEYMuAjI3m+eHNQs3eXYZjkwPlwGAKANRlAOIxqzRiUgAuBc/8XhJx/UxUL11H0afIHJnFkgwk2kcDTzPtGftbq9O1DiJK9/fyM3fQVcw/d+zp8MPmmfYG7D/3dQPp4hxWiq+WzPl89w4a/rdszdpnIrigtj6Uw93yAd8GAEjXNvdOC1oyaqhtDnE+AIhFAOVtmuFP4PfhYCDvvftUGtQQKbYCveVtPHz8BzwCKcO0bA+7z+1h/cQ1FzXBfM/xc7r/jX97Lf/u7m6W3IM/gvdczBI+DVoPx70z3cc2++9qK/zF76olyMtGkWKBQDnZ3upD+DUsJmMZNlcy7Lbk4GAk3U5DphMkRUQ67S7LmhaLprx6dSHjKcTcwIhdaE/3tvWoRwbdWNTRRvqYbfaFlAXYajXk5dk38s67z+T9999jGcBvfvt7eXl5I4enz+RqsiDVv9PuEcxYguW6XNBGsieBAaia+IBPDg0vdHcD/X9mrZYdns1Gy37Z3AY53lOcR/73PL6EiDmeLZT+NTbRzyjLQMMFxAK5rQYq0+moUn60j6n/5fOKNtNZHF5zv0AZa3GGlwEFcR45qIRsfh7gW2vypulSrSitrqVrTvFvIPvfFSSt4TdiT5pPFxqbWBe3yXTKRBvAKTICEAfY9ZUBzWCU5NeTs/F9PMrupfAcXAOgapHHRYqLKaJtqngZwYPUSXQV7LKsGj9bg+BsNj6GGoWuAZE+W7Zplh1vE4JSF4xUOWj+dzda8d9ZDYjGkNtVAAAgAElEQVRNQlxTDA7S8aweAw0s20QoVzKfThQAmCqNHX/PAywfa6dhWwAe2rBlAMBSQQCuQ7amAFJoAEC/L/3h8HsDADguQCUZECP4LwIAQGW9DaADAIPRztYAAAwOnKGbm2s1jsh0z2bM/j979pT2B23/Xr0+LwAAXz9/rsYIoEOnkxkCOmVawJ/XwAcRQOucRbo9xvT0/fdkulgQABj0+/LZx59ovSrAFc/ABwZANL94XuPZUn7+i1/IZAYGDNRp5/LFZ5/ITn8o0+trAgCgGiFzTwBgMJD9RyfaP3u1lF6jIZOrK7m5uVHaPhxl2+jcuDEIBO2NYECbDAAH/i4vXvP57OzsyN7Orrx8/oKlALi/MgCAazJoAHwbAECBkmwD5JlJ3oNt6LRltuYIrLTa0mh1tQ1OWINxvTlAWLYG1TYWW/hUHSf9Pr+LNYZsgdUXZtlK+3C0Paljpv/Gf4rhxz2sLMDLAqa4i2C+a3l0dv9RwyAex+36poB0s63+83y3bv+oG5W7AABxDlY59JnTHSo449TYBgDgDDQNDbpnNglDVfoaAKLzyBWkV7RPtHeZQCh0aXQ/ROYflNNM+I9/Lzo5VQAAWEiYy2AGcu7bzUX/hNeJ/SSIO3kQ4D8Lz89U9XMbrMyETSKam57vbQCAdB7wPvigc8fc2afRFiAZ0O1o33R8B3sVgqvRcCjvPHvyAADULcAf+ftpgFZlL+46DHUAgAMQMRHHtW+AeGTx+mdjVhysV1yz753Rl8fvaQY9vY9C/XqJXhZslTJE9Zr8+KzNnk6kt1rIoNOQg/2R9Htg4RoAAA0qCGEDAHh9KePJjEo9zNgaAICEClX07wEAUCl+MeN5R8O+/PJXHwpA0//45FP50yefy97xEzIAltKWRrOtLa/BykVyqYkMMuEOdwDIsmcdOoX/8N8ixGiFHcKG8m4AQP4cnAHqyVwtRbYLYpLNg38yLQ0AoB9p4IenEcvmqINFEXjy/RF/A+tXk4J5Fj3GYjxPMi8yH4lJUA38mZBsImGJPUp/J5hSKE9rSbvVZfCvAECTDAAKdBuwBQAA7AvcN3xU2m2Ww5WlyfOYLo2vI8BS5nv63xquARA3Rg/6uamzx7qibp7990XldXp+cs/E43te54CfcRNNHSJVk7w7iS6fLPltRme13gHTc8egO/5eZ/ji+cscdtw/xgtjgwcKQMRBkXRypdfqRmfjNYBmYvWMQPYAAMyhA7CE2EcuUsFl7noLsZ+8iYDwXCYCyFIAhBb4QwAAMKORTegNBlrP5B0H7skAyIKohAGQ1S+XAACk/7AuayFNIsPqMIIBAAAAowIGABxAdU7LGQAoAYAzdHFxbshtWy7Pz+Xp0yeyszOicYTo39X1DbsANCiCIvLy9WuZz5Dl1rnuwXIKABAAAoPBmBh0drGRAFRpNOTJTz6QKehVzZYMej359KOP6RDj+bk4CAJFdxZjJg4K9tOlyE9//iGz/6hVO3/9Ul6/PJMeMtNQ+TeAB1n8a5TsGAAwM2+x32jIzcU5tRKWc93s4I27DcBPBQCUnoQ2iAoAoBZsIeObKxlfX8v+3h5ZAChbQBkA2hA6hZZZxiw6sIxAQluNc7x+zeafjrRj3RT0VQoAOAMAwQFaGzbxHxg4xSA+nj9m8OM15gHSugpuev3RqYpBPv9uImjR/mbG2dDj6vWvG41qahTtH21aoC77Nfl4ZdeILh8bAIBYVvUQ/NftBuvv32Yulx39rgBA1ZWuOTPJ1pvuxFWZf19rDgBkTpMzbarqEgLYhTnLUiUDAJiHZotR7VjitH+9F8sIRVFhq81NwSk4VJjnTtXlt0PpS7Z2bwMABHvmY0vH7DsGADbNiW0AAIqktZS2i/v2riw7o5E8efzoAQC4/ZL+UX3DA/RsTgcw7Nu40ToAwAP8NID3c7vwX0ykYR5TnR6Z7BCguc8SgyEXKo57qpoZdYLJkFWPIbvddP/3VoOR0UyAYjaV5mxKIW4AAKNRVxbzMbW52MJ57gDAFTUAVuyUtRAhAGDZXWslXeUz1D0DiDVPxtfSbTdkNhvLr371C9nZ25XXV9fyt7/5f6W/eyiNLrpi9ZU4u1RfmL2ZstIrcxYIuoLF68J/KFfwRIMFudkF+XjdDQBQG6y1/d7NrRjLWclCprGkbAD/ntYt4P/0pmLQHscyY+EmIvce463AAAiDnAb/cd6sgwQAUFSImmLU7GiDjPwKcmSZir/ON2V6tJqW/W+2mJibjjGHFVzCfJ7OZgQAnAFA/ysDANJNdYXq1cIrvcbUr0wBPnYBqAr+fTCcjhN7a+qJmtqGx2sUTIADixqBoot3rJ00bOL3ZQAAgYk3zXltRixueNUOkfdZzz9RFsiXf18ZCH7O+NONjFNocUz8jjFxUMTHbdMir3MgPRBmpTiESSZTmd7cEOVTAMCo8hsAAG+zpIQipf87COBt0mgm0bYCNeDDoeoAuPH8FgAA3qdRfrwEIMvabCgBiAAAnEYAAP3hiACAClVCJb0eAHj9+hUNIsCAV2dn8qtf/VKpRQ2R1+cXMpsvZLSzayIoK7m6uZHxzSQDABysAb0VDizxSetG4QAANytr1ciguN0mADCeAwVsSK/TJQCA4JnEUq/prAIA8LxabXn3gw+0hKHdki+/+EzmE2xCIq0l1F7BaliSxn89nUlrOJS9k2NBcxEMd3e1lJuLC7m5uub1wlnkxhiCQjrkKjnHEoBev09hQIz9bDaR169eyv7uHhkMw15fPv/0M2mw9aAarIxmHNpmMbDQ6CGIVepKqJvzYaUmfcnzrTwCAP47jkvngB0eFACAWE+sYas6d9UGDUPtrxhc+e9pe9JisKKbR8yYbmsLsusB0pxdQB70Z3+KXVCSDCafDUVAi7YvOm0O8pUBFJuu9eG9287l8hGrAwDK5k78zqa9TPHgvOVdpBr698oAgGIeaJ0BU8YE0GvSmsucZq8VsGYGlOrYQp0/vCekUvCfuubIlvgr3pP68XkGkPYDbmVatwlGkr2y8SEzSzWI1A4lJTThkWQdDxO+aNTQuO2c34YBkB6zYGN4s17clOtPFdhA1NAxYrNRUWH7Dvb35ehwX5pLOKAPJQC3fXY/ts+X7V3fxj1uAwBs2lvgw4Hq72CeB+HYV1HeAy0LvDJQz9anxwQpdTv6F1gXYMjo34p7oP/LfThnJOA6HIxAgmU5vpFuYyX7+wPZ3elLYzUlAMAWzgkAgLJUBwDAAiADgGYx1wAo8yU2PQcK+U1upNdpymR8KU+ePJL3f/KBzFYr+T//n7+VZasng91D6fR2ZDZfyWKmbFN4LQA/mLBypj26G6w0+z+B8j9sI/1yD/5zO5kDJpsBgLJrz+JBgBHNDrPomklX3w8+lc4JDZxtJ7Xn7Ebcr8vbNFbvt9leZk5tDgALy1eRYEv3Wf+3x2o+nwoMSagTIJvfQQIQCdMp/eHlakYQQFX8VeRZv69aBhQPb0E/rCOzsc6BLMFuqv/+GQUAdIJaqjoMqQMA+fWXXWc6p2I83vjffvkXpel3HzQEUGlvzfyGdJP2xRGDXNcC8AVYOGlcbXy+d2cAIIOboja3BQBiK4l0wjp1pHwR5qhUmRHz8fDA39F3P5Ybx02b/KbFn40aECMgUcgqoyMCWt+hXtuBPZNXigwAd4dUXdMrn1QDAG3/IgCAZ4x/w0FDIAkAABOY98zJcHcNALYaDNkd723Ja/LWTXDUKjQAvg0AABoAqGXHEkM5wPXlpfzlX/5axuMbjtzzF2d0SoejHS52gAEQNzx/fUH6js91Mj1CCQDGJ9MwABhgtfHIyiAobvV7cvLuuzIpAQBwLXie3PACAJAtZtZqNaQzHMnx6anWDTUb8tknH3EDigAAjD6uezxfSGc0kt2TYxlb/UJrNmEJwGQ8oWNO4b6MARBUuJntavL5d7o9AiEsc5grANDv9ggAHO0fyBeffc4yFNwvxkD76uYsAI073Jytr/1tAQAlMeQ7dwxgYtCvJIhi8K9lOOhugAC6mgHA6w9ORXQ24nvR5kRbEAPoss1dsws5C2nTel+7DuvQEL+Tivx59sKvyd/ntTPq0WcUHaUiSKFHj/e07fPZdC9/Lu/dd6y2AQDK2B/+zKqAq2z8AwDA/ciXk2dMkqRDMfi3/c/2DwX8ius6AyiY+Tfqf6ZN0SBQSAjQxP0QUINdBO2ZAgPA/FRcN8+jX/OdrSi0GbL1DswCeI1BAuczBTitdjMB8gtZoXDTkXHEFRRENG87p28DAJQ5qOwLTQJS0TWM8wH3EcuY8Huv25Ojw0PZ2x0ZABB4tbe9iYfP/6BHoCrw+bZuqg4A8Fgi+tlpGS+SZrhOF/omdRtiadMp9ZtibFF13UXQ0FY3/CuU4CVJB342E5f2Om58Vn+HP88XgrWba2muZrK3O5CDvYG0GtDfUl8PpgWHf/X6SqYzKP+3qfcEBgAAAGR7Fa7MRYRjbBB9jcrnAYNNOwYgb05NoP/y3/4r7dLf/dNv5eXlWIZ7R9Lp7ykAMEfJMBToYThUe4gJZpYDQJdqJtPFjLX/AACg/O8Ud9Lc7UJy4eLtAIAYhGf+BcsfOrKYK8Octt1KtxwAKN530AVQr6QgAhjnsv+egTUJU8ScGul1O+pfJ8CRn5ei50Eg2n/XSaPdz8DmgBs3XyDhOOZPtmbm36YmpO36Bep3qoB4RxZTAOLWVQIse4wDpx+OqUnWTJnC9z1/CtB/MgZo3O/9GgvXajeUrncyAOLNx8WE30kNDu014sHhw88NWY/0dhcvwEPNFktJLQUv+lvQAEgXcFkwXm3QnOKSfyIO0mYHzqCz4CCng+/Bv9P+Y5lEfECbHL2qa+e2jzre+YLBPgSVltOZ3FxeygI9U01gSUWWtATA+8lnjp618aCjxKSzAgCs+6eivQZ+CgigB3yHJQCYvPr87g8AbCoBoIHaUAJApc17lACAdoSgFxoA1NRvNqXbbsvPfvZTCgEisP7yq6+l2+tLfzBkIA1NAIzJ2YuXzJg7sEMRysAAcACAdUZsWdckAwA0+Q4QwEFfDp48kfFixkwYGAAQAUQXAgA6cI41gM5LAHwu0O5LQ0aHR9IbDtm2ENf71ZefC2Tt2P5vNifFdj6dS7vbkelyJWg7OETHADq+S1lgrkwm2v4QRodttdS7hgHKg2psWi3Wl+FYdNJxDYupXF1eyHI2J3vi5PBIXr98JVfnFzRTRNAN4MlUvZPgP81ibh80eW2vyaHl+3pWAqC7irJLPPvvmwznHRkA+Ss9d10JQAQ4UxDAN7Sy9Rs3xGi/UlAwBi2pncMcxHNw48/3dV/MRIxoYxJWFI/JuYWypBzAzeaWt52xsqV4fP/M9s+o2vL+Obxz33GqAwBgJ+JzK3tWcZwLexvecJZRcIB8nVpyKj++/ZZjboQp+VfeZ2Dz6Lyz8hSK7cHRyYPwbK6yRamycgACaPa/pcAUHVPrZ5MnqqSRb15cvtzTAutPs2o6Ll7zju4qtKWRGWAAALlNAWAozEunJ9gf1wEA1Si4y2sbAKDs+Wc+mtWd+gzInfP8anC9YG46SI3fR6ORPDo+kUG/+wAA3OXB/Yi+E4Hf7+K26gAAxAiYmzFh6AlFXI+LYHuG1CndDlojmx1tXvT98XuadCvYyhL2odsyNzEOnnHLNA0Aj2kopgcNgtlYdkc9OdgfSqe5kOYKnQPg661kNl3J+fm1zGagZCoAQDtHAGBqGe67AQCeAOm0GrKY3UinLXJ99Vr+63/7r9Lu9+WTL76SP378uXSGe9Lu7cJ7VxBj1SD9nF0AgFBYGINuX9PljAwAlAGw/7zpWbngbGa3YXs0ACkwKKvmUPR3HOBZLrBHdGS5zMXW1T7nR1kLWBPNpdgFIH32OEosHSnGrkpzdQDAfcKoz5YG0GuBdQNlxnMtJ22ATTGT+Xwii+WM3RnAzkJXLmUNKACgjFOI1Hb4H1kiAGbQ9Ws+Z/ygL2t5m/FDSxgADcRkxmBLBj7uc2XPJIv5HQDwP/ji87p1oG6xPifW+yN4wgaNv3nNvyN5/v0yNKKwWd+TAVCi21FAc2rbILjHXDFzNwfmeQmAGw6nCPmESikkhXvfgu68yYFkmEaaCbL9DekBMZpOqf4+n0ykTSSpWAKgIEBInK4Q9KkTR5p30gWAxByjCcN4gQLeRXlHu6sKl98SAMD7LCkB4NzbUALAq6ZOhQqauAbAtl0AVFgECxXoqbCV4tPHj+X4+EhVUGdT+fSzz5n9BwiA4Hc8mUq725Wvv/pGOlT01CCMwjDGANDqC3U4HQDAZgWwBsF2t92R3s5IBoeHMllqoI4sugMA0ABAFr8KAMD5UJ5x+OQpuwlAmf/VyzN5/epMmsuFjLp9mY/H1AKA0AiAmxm6SuzuyuBwX65JTVrK+OVLItkUHGTLQNStAenGmu6YGKSyP1rtjkA1HseioWwBfJrKdDKW89evZX9nVw729tnO8MXX3xQAgHRjtbyfmboiC2D7oMlFLnMIIdu4nTqMueEJw8BC0HNgA8JGWHTg4/nrAQClrlXZiTLWT+aEECDJs/9xk0xBzLIxAXuGcz8GIJmSsTOu1xVydU6RAyjttgIAKdDg548IejSRdRvMd+FM/hCPuf1cLr+72wIAEcBPj7h2LKz5MHeyZ2oifNsAAIUiRHOoM+fCAADzfAoAgK5YQo7cXwhkOf0f+w2XNhhUCQBgLU3JZMG6huOVAAAAMB30QgaHPbuncMrytqYMIBYAZhfSsDaabqMK4/aWAQDxGSoDIJPwCtm5/A4QiMCH825DyJru7e3J6ckj6aCt1wo1sA8MgB+ibfk2rvlNAwBOsfe4IbKJ3R4BtIpaNB6Iq76S9ZGKZcWB6h2ZBaltVMZjsQtAtjd7MgFlc6aDFs/L1myzmbQRuI2vZTRoyxE6AbTgt6nAHpbVdLKU89fXzL4DACDfCKcEADCfai948/PiHuz3vun5OADQ+v/bexMmSa7jTPDlXXd3AwSIiyAhEiQlamQ6Z/Yw251/vja2ZrO2a6PRSJRESkNKIgGSAIiru6sqK++173P/IjxeRcTLymwCIsE0A6qrMjOOF+/5c//8888HEPxGYmmeNut5evtbb5MVerNYpf/xj/+cdqOTNJpepNH4hKZ4A60nlMui5fN6WQEAYLUuNksCAFtPFkYNgGYIuh8AEEFX+Ul6xrstBAxRpOqMCpzTS8Vw/5ZIBp2+9s/yfxt7+z4IrucY/RfFqZVPBn2rkRWXKa5V3Bbj2HzfrMoAwIzemG8MAAAaANstavhX/hOi3GDmOgDApm24VvjW0zQeTtJqsTamiOvExXJMlUDUvSkavDSWZmwT/PiawdBnE6p9ObId/vd3v08GgN6M9f45fTXSM/g5CKidn3OTZkDiyp04lgAB1OnoYeaONfthBgrsww2aqXxGEEDn0kPqBwDqCdd17lIJgE2Ouoc4Jpey/gIDNKYWS5s6ce7g5861fu8zADkAcIKAbQEA4DlbAsIIwRhZesPVgh0AsOMjg2pIkzl7xgKAUunahQA5IcEA8L9D88H0HdA/3ahS1poJInHW2m65ZpdQl+dosLSrpRqWdC3A6EGZRVSWucQCAgCA/7YIWvFvCqdZlseeN8RVrGwBQfrZxQWBqSXYEJh/qi0yt9DO58wmZP/hFKF/K8br+fOn6bvvfof3iOc0n9+ln7/3frq4fETq+3g2TbeoPZvN0odgBmAhe3sa0He4ScCRDUr3pjSKNiwjdhmAM4r+tbPz8zR9dMkxAwCA+nm20cPjcup/s0ZeJRf29AAAfP2tb6Tr2xs6dR9++EG6u7lh+cej8/O0uLlN09E4LRdLAiPb4ZAMgNNHV+l2tSCz4PnHv04jd7SxKYihgjFFOxlrCbmlkRuOxwQ+AASgGwBKDjZoY7fdpI8+/DA9uXqUrs4vCGT86v33bbQbJTqi7dr1V5tDtvj2DpqCVkE8hAJ+XnNo06VqWWufZfPfuH42G/PzEuASWyGv/VXtnI7UQiGLdlX3q+vURlddSbDBym6U7WGV86vGU3dVfbcjs8mxd4EfUbOjnZZ9kq3KryUCAIdmQMv3d/wn9tVXOOZMffdfnstN8Cu/jn4AILGnszbAtgxII2BsOVVFfzQjWa8BgbFZcrs+hKvfc//WhwQoiJJu7DoCuAy4rd+8n8rW3HBCW806StL+bS9SUE/fQnO4aqPqAl7wsbGfueNYrRtnuOD4sOOwtwgiqq4qKnuBABTbAIa7alnnDUq9M2q4nr0EIGqIPHwe3Wd3NWxZluG4DwDYlTRe/ivGGf4IWryCIYbfl8tFenT1KH391VcpswD/4PcAwMOf2u/KN0oq+cfep/ZQzVv50xFgjsGurke+M+IHJSGVecdaxvtsablEG8tawb1tn4qBv84rOwTdpOaebL/xc3RgLBCVbcG1mv4RRADXCU26l7fX6WQ2TC89vkizMWyyBLhTWtyt0rNnNwQA0HEI7FosPIAAYuaoC0kJAMjNt3VsgrFEV49Jevb0E17H+cVp+uYfvMPz/be//Ye02o3TYHyWJjOIWiNrbcrz8EE3DgCQ+btdsxwVP2FXsR9s2c4uhKCVbcl8qHsbl3kibQAAtQfY1x7JMSSSrIsWXvT3vbc9bBe0reS/84ixZBjaL5tmAJwHuQIA8HeAoPqPnwNDRIFA4/prf9DIZDXDDB9jDOcaNbut86uZ8Qe8AxbwMjABvJU3fWuUYOCBWXINHQHubuA/GwCgWLI+Z32/930M00AAA8Byp/XebddrSZ0KrPCx0+eqcfrfvveHVQmAlDUj4qb6m0hdx6CamJ3RwPteuAgsXGZHt1t+D3/DuaSQ34Zg9Dre1Qkz76TlQnSjTUcoR4y6nbBosHT4erAHDB4V8EvgLzdypTE69H2bKP7wGePvSPtHa8Dbm+s0v7kmnZ2uWnD4q/sgEDlmpkXdxJl5Qcs31wGgwcLk9WwlA9nJlI4VDPAcwTOyNK6OD1AIAa2+h3+bQxfcFFA+2VjVlfkdZbVnZQ5tpcuwA6rmAADoSsxW+uT2RYUslOEwtilApM7quzfp9nbO260nvmWE+bucUbibqH1aztN4NEg/+MEfMmgeT2bpF7/4IG13Q4IaV48ek8LFUojpOP3sZz9Lj68ek0arLKryMbwcdxZt7ayrcgE4ZJgzj19+KSXQ6cejBIoqAJxf/vz9NAH1HpsL1sp2RxYCrCAEGHHuBdRnx2Nm/c8vznksABWff/YZSz8QgANQWKHtnzvodKiHw3RycZFOzs9Zf3b9/FkacyMzhB0vUvEo+qdnNiDrAZlmPEsTgpxVpT3YRJZ3i3R7/Zz3ABbAFY5/d5c+/fhjGifVuYNSxs2kigBae5vsvxyMfnLv89VqForfcUR+bs8+3nFjqf89tHne89IGGG1H/W8iJJUDHh0VfaY3AIRWAzUMmuBF/L31+37JeBZwZmz1ZwJoWSDUdoumTpsxELIP9l2/1uX+D7ztk3X4Zo+7GaLaN/IAyQJTfB6OUN8u0nf9ZExRnKc9Q5GP6f2r13WV95+2+cAuKOsl7Vj9amYJ5FTUcy6WvHgNZYxw6bTVwJLA/eY6s/cZOpIFVgMAfBpEjZ155t1a8IkIAFD8knT/Sdph/3AGWBsIx6MHIIslA26fNqBZViVFPocroAD7mzNcYLvADGiUxGxZwvRgkCgYGJZJHVgCgJsyv9cOmM+10tqxb+bZ++ZsZiJyu0nT8Sg9f/o0PX50mU5m0/TKK6/4vOkHIMoA1nGr9/ff/s2OQNsc2mde7bP/4DP0Lzr2wPw8eXCmOa94AD+VQIPPJP2xGAtEpgB8FgvgDn/tOxb5OhCAgDbKdzfXtCNXF6fpyeUZBfmQhLEWv4P07Nl1up0v0mAMPwpCgJZsw95rCS3zZ+P+T+AkJkkEWga9oGEaUWMAn5xNB+n6+tP05Ml5evbss/RX/+k/pu1ukH7xwSfphz/6n+mNt95JW2SckW1OiT7y4m7O85vXvaO/fLdapBXaSbtrZgF03ZGK5Zw+3PTLq73DQZjM+TLWhD0j6LXBRzTWB0SYxykNJrxO8589CmErvcyncaFEJSzNjgMAWHiFZzNZIyq/4k/EBWrXLTCH1xHAI4er6dMwcEYMgTZ83n62WhMBiBix3SPo/ygxMxAACUroAID+v0sW2Ff/YWD5sg4IwF+kuXV/LtqYtnsHHishW3hv7xAjwH4KENCDiyDA4P/4wX9gF4AY/KtnrL6cowaq2enKDsXluB8AcD/7th8AcNjC7wID+o6WIywK+DCxNB5qB6dxa9vUD7virm9ZAGTBrKEByGIDAJjf3qT5zY2zADxIcBCgovIA3WQbMMP44MxFAEAggEoAiAXsDEkDAIAM8XK9ZnBILQLXhIDSKTLybB3nxxaOWC0mZZg2oJ5bn1UVIhhl1I0BOxkalQYOpKlIm8Ekc8FV3HFu/I7noew9Mtc3N7dVH2l7hhEAQHCKE+DYi7Rc3KZHj8/TN9/+RloAABjP0vvvf5jSAEZ7kC6uHhk7AtTp6Sj98hfvp4uzC0bKcZHnT0vgmeYJEO0KAJhY/WvabNNkMEof/uKX1hoLgn3oU49Wf8heeQYe44i2gZPZNJ0DADg7peGc38zT9fNrGtgZqPoYeyC97qAyG84WfqZjgGMubudpwCyYgRpywq21lW0UYHzg80SDSTk1ZgBR8M02nZ6c8pwAnCA+eX5yShbAerVMTz/9lNcmVXBzV7EhBGTTeLxHLIvDv8tT+72WLiB3XswwK3f28GuowS4I+Nw34l32L14nA1hsjB3x4z52yJD++8FHm7OWjxFPyy4ID7//0njv834VxvvpbRyaAIB1SalfNq4W9EgQse/q+wIgWlU4SNn9Pyxo6geQ7o15cLaZe0AA2wsANGcMr83XG5y3wdBAOTkl9U/7nADENgAg7hnm0piydKxtJ/vJiUn7+UoAACAASURBVGK13R7YvoT2ouMZgQTtr7Ecp3oujeC/flq4DXRJFrOnEsAUAKCuF9iDXARQAoKcBztkofoBgP5naU7c4fPfRPzofvdk+vvXgs1nO4r5A/Fpmv1Fpiulxfw2XZ6fpqvLC3YBYB9wtfLtOMnD5vI+q/b3n/kiR+BYAKB0rS/C8mOORfawUb/XBADiHkYfscoUbyloJ5Hb0nV2etAFoLuvBBCx13Q0TIv5DVsCXpydpKvzkzSbjKj+R+YqWJbPr9McyZjRNAAAVjaNxJMltQIAQLTT4eygW2J+ullrC4BHabcxMHQy2aXr68/S5eU03d3dpO985zvp6vHj9PTZbfqbv/tRunryahqMZ2kzGLFDAJisSPRCLwoWA74yAn/4hfDfGadqbPzacCbZZwWVtYabXa9djf4zVrhYlnzGFWMbm8IojWD/qa8gIARJJt+j/XnT169onQbaG3t5l9bL2zRCW0XvzqCfGFuBSZo3smVNX73JHsEYI56xFtHeqpEbWCgVYa5R+6OVoeD6GQgQAEAtP8oA7GcEeBjWVP4CdCKgDaAg/f4+UJrX0JKIwJF93naAOLWV4rW/1+to8L9+9/s7PBhMBrX544N0qjreiwH/Po5hvOgvGwCIBrBtMyshgDWCEhzLQPdFCUQDUQkLl4+ikCEsPeD+9y2gFQCAczHYAnp6NycAACeHgnJ48L0AgFHKBQIw+EcQ6IE8FqkAACwu1FaCbr/cbKydmpdjs9wBDIAKADAVS6vprDOuum7UxKhlE7XaXDBKIICRAiyDToNK0cno4pgxkKFBdprgxHhMo3Z9fZMBAL5lYZGjDzWYC0Dq0MJjOU9vf/ONdHlxnu7uEKTP0nvvfUDDnYYT6gCQHcFeril9+snHaQYtBFfN1/OOBgbrCNeGDU3GSayRxy8/SWmKIB+UfxP9+/jDj6jnMGIrQDNOOB83STIzrHXL6flZuri4SFNoEsxv0+31Dald7PMqh5kZL2vzBpbB9BTt+8amoAuEGq1X2IHAkXyihcYA4QiT6jQ2gML1HvD90WRi17WBovQ0jYajdHd7k66fPmXJAUoBMOfAMFigJaVcU9rM2mE1Q4gMwotwIx6+kh4CAMhwRhtiANTDArjcJlQaHS3H4Xp2h6f17pxB03cN/QGsbRIAZfJX3Cy7R1blQ1/O81PQQ1CxZfyYIfAMR3UPoWYQU5EZip6pUwIABnDiwvfzzx8bQN3f3H2Lly1HDfdRAEDlUvpdhNGo2lO1jZAHmq5BEYEVm+M2rtaHW8r9ckzQPsmU/rcQk2WNpJ3DOGH1qw0E0Lt47hvMXt/fqnUQGAAEBbBnuBNbnYf7GRw3o5B2vfYDAB5ue6pvtIggP8ym9AMAmP+o9UepFkCA6XiYvv7qK1RPR0kaSyMOnP9H3PXvv/oFjcCxAEDRfh25/2EYooiyEmsS/VMb7Xz/xX0hAZHr9zx0WEv3VwIAIMC3uL0hlf5sNk1XZyfpdDZhZp1+63rFJBSEo63cSQwA6x6VkDU+BgCAiDcZtGu2AZyiJiFt0uXlRXr33e+l1WaQ/vvf/n1a70ZpOD1No9mpMTm9bBU6YbhOlK8KAECSywRZ3b+R7WT1gqfpRDPPsw/3WJnwzbEPoxSM0IUBxSSKAQieOgRBjrGDoQYCYIdhsE+wFt+3HcJYe/iJ3zYUMlbJeZ6MjeUbEWSp9hB1qPI/CABAwI/7JzW/BwDw7ImzF9DpAWAOtMCQtFxTw4AQtXdccDKFn22Y0hYAQhMAeIj9t25ctpfF+1PwX2M4VgYeywUYN/75N9+pGABC4SKKYnSNutUZF14Qjep1UD0ALpcA/OYYAF0AgBZ+X409BhbXrgyuxkJ1JJp0bU7avsd/qMFqft6QNj4DV4xXEA0NAARfMEB9AICCGOaBENAgK+DZ36odIAWX7FxmbEZOtT9NJDD7LEPADcDA6sYtM2OdBAxc4JJ2qqcZdNGHLY9i1+6TGY47F70ZUiKEWIxEFGsAQOqanJNpR3r66emZoau7XXr2/NqGTEBJBd6YIWMWZL0wQ7xbpe//4bukbjGYTuP03nu/SuPxaRrPTtPs5NQBAKCkK3bIsAxs00HWOsL5MVcEsAl5w+aGvz966XEaTI3+iqB/vUDW/DMCAWABVK2rPIW+ArPChRjPLs7TxcU5DTKondfX15WQH0X8tkan20KkhCULs3Rydsp7vp3P2XeVNFzQ6NzY05x6a0cYFgT/lvm3jhB4QERWUfqDzDmNOFgAJ2m1WKRnn39G8AGtAE8gOngHccDPXcPBe95jqhIttedvKrIHvo4EDmyvCq3PCpfRDP79mduu1PmK37lnJwSq7fn9/GN5xs82gmYw0+XgVH9XZ5CYWQ4AZy+4oPadPSF0ycF6yGZ3//4FLfHOG28rD0r7Ub0s66uPatX2AQB914fxJ/uppwSg9/5jdNsxB/L9qXk9yIzUGXc3dOFITZFascUaDAARAozOce8qis8vUhSdXREPwuwNezvXcxP7BymWUMX2Onqdp2rxJ1p/qLmPZQB0dhy8Yk5MLJogAMi9CjNDLQBDNk1dMFDjehQAEBgVD7ZilfNcz92Hr4cyADCdjJj9PzuZJRTzvfXmGwycAH7/ngHw4Kf2W/WFLxsAUAJNg9bmK6u2n2KdoFx7jEGKvwss6/sRmJbY5zEPZN/1lttB2jXal21aL+6oTzUbD9PFqQEAEuAGzR46BsuVJcrAJt0gYUSaOcJYlCYdyACgsryp+SOBRTbBbpVmJ2O2sP7Lv/yrNBzP0g//8cfp158+S9PTi3RyccVuUEjeMMmLOnLP/LP1H8ToYE896cPnJ6FFZ1TpmTLo9Faszb1HGSSLGUj9Z+LO9LrkpyD5NwCAQd8cLrrZMnN3LWi2xGX9hPFZJJzQRg+fOzkBA9vi07Z6d80nBccMesN/sY08z2o11RUDoB8AMBFn2zVVTmcAgFH/N9Qw4HxmKTPYy8jyay9sMgBiXK152dXFQiMCP93u7X4Zp12TPxn5dF5ewd0e9/mX73y70gCIg6Sg3xD8WmBAF1lyDOKC/20GAKJxwZio3l8UEzloTfSlOV7HGKj+75qDx+fjk0oAAGrBEZRBob0PAGDO3Z0pGCVS+Zl1dgaAB/N0dkXb3+3SdDpjQLwbjS3A9/MDPaSQoAMAYgJARBDBf3UcUq/r3z0WMwedB0MQ6x0AcEwF/6r/r3YEMyh0ZJDhmE4JACBIJQDw7Fl9TgcBqsnvrIjNBoU463R6OknvvvsHrI1ar7bpbrFOH/zq4zSenKYpQIXJlDT6FVrfza9NmHDlKKVfj+aB1gnYCPgbsv4CkPAT1/noyaO0cwoPWxFe36RbABbIrI8ntXK1L3JQ/2GgkMkHAHByMqNziyB7Pp8TDGBJB4ztFuyGkSGY0G2ANsLpKX83AGBNFVibL3WtkYG0A1P6nxhBjIwOjO8QmTsT6wITAMbnbrlIZ6cnabtep2eff542qxVLAM5PTvj8bp49S6vlgpsINzyvScWY2GZgm8TBryNAgIcCAJo31dRjvTMgsO4MYl4m1XSA8E1kAQ67f4JppKB3v2IA2QVgtG8edszSBtTM196/jtI+sa8D1naHkUsS348U9MazEtXaB+xFAAC+vVanL93v/fvoZ5Dk45MDAFaJ3+AghFPka8tteFUCYAyQvitov59KlY/mujl73cHhH731prAyby9LwBMMgOEobWCvgkNm34L5d40GzzgZMIx9wW6P/6YtQY1mXc7hb3I/1HEse1SrhSN/VK3DpjrNA81Qczwf+OXg2XaXAJTnUz8AgLUNAAAMrXMwwAa79OYbr1elGqUETvn8D77r33/hCxyBYwGAkn1usHUCcKxbjN9vC/7ND7BMs7THFG/0XTs/4x2cjhnO0v1V+0dWKkAAACkiJEhWS5Y8jnabdDIZp9PZ2FtwbylSSGY1fDL414MRk2aUSyUwShraYSUA9PUA5I3SenWXkAxGMuv0dJqePXua/vwv/jzNTs/Sv/78/fQvP/9Fmp1epIvHL6fVdpfmC2+/OAA7dZUWuM6NtaETM7KvBADjwkQO9KKqJIjsqu07SlAQAHDxO9p912VBcooJNKerW6mYJ/gcmLUOzpb1Z+BPkXV0oYIINQJ/22NiaUiMY9U2Ur6b7FkNJPkOLo2FAAAw+cXx6CoBMF0DYzC7HR7gWSIWMUYDRFetvMHYiJYcNCYEtHasBKBZQhznZMk+1wyANkH7JgBQAR9Bd2bwn77z3aoLgF1ksyUUKZKhd64WhAa91GYPx/z3CADsazTUQoficrNZ1a80BvzR2MUJhn+XGAb7Xkf754xeo0mCYJB0bjhG6Cm5WrIMgOZGLZqqGlhztWh/bD5aNhSUdc8EkwmwSzQMdOZGllXHOZHBnp2dU9gEnyHNR1kZT8gga4zWIgr8jcFjAnPGC0V3AatpkhSX1bVaayZcGD7NzL/X/gscMOqXCRTi+xpnagCQ6o7MO+qvnvsKd5qp1/LYBgLaPcAF0LM26eWXn6RXXn0pbShYOUiffPJ5evZ8nobDaTo9uyRldTKDkMoyffLpr621EhOMzToczQ38PDs74/rBPFIZAP5OAOAxNAU21BVAwP/0s88p3Ad12bPT03SHGn04y6jBh9os6JqjIen/J6enbMMHlsf89tY6GcAgunFlr1e0ndlYGxKMB+r2sRFFMAKgAU1wBdrCmJoqt1rMCdRx/hCfHUVVZhCBvGMZAqzY7fV1Ws7RfWJIAEAsAGgDoPUhAAD1nsXTA4p7XAMqRRaHBtAPYwDka9DWVT8A0LW+OUeQP9hiXtZKxF0OR9txrAbaSja6vpdveA37RBHQmn4Wbf8+dmmfAHqf4xz6GQWuzfDXaeaNsNaFzirk3U2CB5KHzR5f95XxrB2JeD/9DmYdSHeNQQzA7oMB2Jvz8L3hkmfgWhsA4Pa4FQYQUhLPUY96nZ2R81GfmxiuavudwWSMoVCDiDpLgIzBJnMcxEYJe1v8ez0OCOyRMcyyHw4e8GqIJbtmjMDyKATYJaDhD6Q/AD7O/rAzTwdrYn870A8AYAAoMbNaUgjw/HSWXvnay1aesVpW7QH3mX+HrtPff+/LG4EvGwBo83/jNel9sSQVL0Tqdh2s1UCZgkLqQh3xKgFcfSUAWEMzCDUjcF4u+N94uKMuAHf07ZoMJPhgZFDSVwXLttaNUclujCfoEYdSYsVf9zQA0IZuvWMiZ7GYp5PZJG1WizSdggFwm76JdoBfeyU9vb5Of/ePP07DyQkBgO1gnG7ntvaHLQCAJQHdNxL93hkPeQkAjAtYoNpR/eNVYoeAAktkYYvr3vbcPdG2G7afm4Il/azDl7Ei8BN+pmJNKueztt+C/yq+CloBcRzxPoGaDGCOcS7FCMNYiwGgEoB9AQDDqcGd8HsgAr1Li8Wd0/8V/FsHBBsn1LAhg1/7YPlULgFUSMY1hWDd//H4yO6/3nMr/4+VFbtEAEAnjQNTTToHAKogM1Lz9ghwv2wAoNVxbqG7dtmQPOsfDZPAkSPsz5FfNQBAWToKMAUhQFB7QA8n0V4AgOfdRaesh8LzSED00Luebf9A4QcAgCwyyiGg2Gl1nWgHd+oAAMA9AQCWUvaWF8h8U0WzzvYz0pTwGkQ2WKBujpSu0QAA8xYNCPASAGRbK+dOAIDaldhQVgAA6O/bugSAE98ZAJVjyvyrOZGo3XnzzdcpCIjAdjgYpX/9t/fSYDAhbevk9IJjcHp+mlbrZfrlr95Pp6enRmEKCzgHhqARgRcAAAXpuBaASY8eXznqukmzyTR9+sknabe2NoHnZ2es6+f8mxqbAXVaCMzPLy7SaDqhLsL1s6f8CTQVI6KaOMdVibbCaOKcRGKpxO+ABVFso+Cjzp+Z/dCKyx6BiTniPQBAmy3anFg3j+nJLK2wySmzv1oRjEApw+lslq4uzqmGe/v8eVouFiaXBXAKwoMQrhlPyS44/HWcA34IAyBeK1dMgQHQdm/VhgMAgCKWdRlEV8Dedhxs0kug8Fo/eSbVN8YclOTzdtYQ6oKRbY1lK3EO9wGY+wAApQ2s5ID1zY0cAGjL/EtMlMcJAECVNe9PwFfOQft1DMi2EQvi4ffSBmE0z9QHAJig5hEAgJcw1EfIA/0IANSBZiUyhHkUNBT4iSpJ7yKZ9HvrbJDmnrRFBnCg5T7WBYvmnMSh0LMT1d81EGC743OtvucXAnvIOezfa3Z98FZfPZPsiwYA8vVSnlP9AAAZHts16/+xl77y8hNq3KDDDLRjRL/uGoLy+Q+33r//5m9+BI4FAEpXSJ8zy/zH3/MEYT6fpEHBINmTFbEkQHEIzbcnKPFvJjXAIFoDAj/8VZrfJQBggow2CN/LBUsB0AJwAqaktz8VtE+hOxo/sGyt9BX3Q9FuL9/Vs9ofAIBPt0vT8STNUeJzesIuUGBFTaYo0x2nb7/7nTScTNL/+9d/nda7QTq9eJKG45N0e7emD4qyAfizSC4h0edxumt2uTB00ACQXpf5CNASEACgcrP400oNrPRMmW4r/cS4o8wVLaixh9j+DK0rKwEgRDJIlnSVwB9p/iijYERr1+rASgziNT/M570PEDVBglp/hvPLGQDG1hA7uoMBAHDHhSjhA1PkGm0T/T5wCAEA9NHZDcxLAbg/DdN2bf5fl93vTyA7UBR8gBrssCHFeQ0sqXX96tWyS4P/5d3vcf/VoAgxUU0FAhchMFqAchbxvdIG8mUDAPnE0L1qEEoG4KWXXqoMjx5SRJRUItHwVYKiZ+n4h5suWhMaEj5gz4KzFSDrs7cMvp5+/hmDaQZfVfZfgIBqUTwgxIxlCzhTfCeNnyr0FsQzqw7lTUx6UJ3OztNwMkurjTNHsNCRbvCSADIA1htL2lftsnzxOsK48TZSvn6qzD83FhjGSvnfBQBVe+UI1xYp+FDXrzaARAd32/T8+sYNkGe/MgbABMZ4C6XqXfrWO2+nzz//NF1cXia09/jxP/0knZ5dESY4OTnjvaPufrlepPfe/xmz+2O0MiFG0aRx8ekMBhUDQP1shVyiNODq0SOid6BgoXXfx7/+NUEP0MYAHNxcX5uh9NaZAAAATuD6QP3B2vz8049dFbWuRzKalTaYMds2Yu6yrY6zN3B9q5UxOzB+YAegTIDrGS3/IAqzWpP6D7VuGGI47fi7RAyhKUARLmx64xGzyQAA5je3bDX1Eu5vvaY44N18buwUGk0ID1o7SZYWHFMCcMR3xUQ5hIFf2QJGH92rOBr23FHCuG92dRu9e++rzVLH4cmcYQbVA/qsvo1rIFCfcyAASxA6DWpjKbsemQB9JQAi+u17/223cZR9bKGvN+nw0hDxM1dop1gC0qHY7/m1firDr/L7Kd9fAYHITtp0FBDA9rWBsydUvzIGAB0zE3BtTmIFlW0AQH29xqCyFrM6gnMtqr2JdEeqKrtys9dX0kbR1tgTawU61D6JLAuVANT/NrYYAIB6DKrxkRAgI+CQOQxK1ib41M//KD+/w/kjdk/N5/ebAAAgUHYyRUnZIn3jzddpm6HbcnP9vFzik1Gfj/NXfv/tL3oEjgUASvNfGfgYqMd/K8Bv29vwN/gwMfEo5XZ1AUCiIfrw2s9eFABQAqi74gQBjeyyQYd3ndaLRRqRzTliCQD+BqFl1uhT/8o1a14gAIDxmIwn6fbmlkkjJF9Qcvno0UV6dv00/dlf/Gm6uLpM//f/81/TzWKVTs4ep8nsPN0tdxTLRuvr9WZVqf8LAEDKD/aRbQA7NQCgFQA/mym1urbdM/74K56/ab5Yq26KAfpx4XsndKpyMJeB/2hAX3ICFoVrTuH5w/ccKjZhchJ6YxCotzLVGNfx814WIA2Atvft2db2+zAAYG2ltxUAYMlKAhlDzO87anDhbwjGawAA5c1oA0gvrmEW4lopzU8Di/xOKv9PGMnAWccaj7o0vZrXf/UH33E/uLmRxWBXH267GE7AyYQLmUHLzQ0zowh4FIj0fX8fgyhwIgbe8W/x4eYLNkcNFYAJcUTAGFEZXDPp7TPrdW4TuFljgnPsWwKxz/095DPxGVjwX4tfsB0FUDwXdoMR+uzTTyoAAJl050RWNZK1gXdErcrWW9DOAJ7BtDQ6vWSZCNkwXT15Ka03QvrsPaP91MYOKCD+o5/oOgMMUFECwM8b/Uf1PnAqYThZ988Mm6sF+FxXfSfPgFaqEMfD5wYDzj1m5tHDc7NOT58+NQDAqT5ksvhCATp7d3OTHl1dpMdPrtJwjPFMDIRvbu7S+7/4IF1ePUnXN3dpPJ6ml15+OU0m4/T02afp9vbaatc2KIewVpCYKxAGxHxSq0R8RkKAqNNXSQkU/GGAJWCCoP/6+XMGz3ihrktBPAwsa5lGQ2b/ATygZgsq+6gxooifK9JX69brpXBu679qyGN8GXhqdH/cAwPSDYRL1uw8gOfI1oqzWZrNTvhVMDoICrCsYJxOL8/SfIHgfpBm0wkz/c+fPqMRf/nxYxp3UE1xX6hDxRyE+BQ+T8QfQoNHvfIgZ/+DVbmzHh9ezyDaQ9kQjBfmfsUoCVopXY7Dvavz5yzbpmPr9z4EmFsHN0V7VRmEwHASYykCvBUCjmezWHS2EWyzq/H6uS6dWbT/qL/YT6o7UHMrN2gU9oFj0nKNHnYeCT6pjPvQIDBm1dvHpdcBqA1h+HJ/CYCNkxqukjPUCQBUsR+p6ibKFNWGTcGiPp+JutZPgvoha9gtsIfALoITZ+2ZTBDLWGYC4Br3qjnstIJqH2c9vz1XAgBgIAUHKM5zbFoEND1z2OY/lDQuig6YbWoHTuqHgT9tJ1HvbK5V11OpGBVep4suAGAAAAD43rvfdtGwLe3yPgmcvpsrBYgHDszeXxPIqedUsSH9mZdqaEsnKj3/Ljvf5j+XznXI+8cG+Nhfqv0slFIqiFIGP64drnA3Dou7O/o38nGYZAiZ/Oiny2dmFyKvjdf8y+9jr3EP7UG7xm6f4+T3Fm1IznyOe6yHndZJCgmTu7u0Wy0JAMxg76hlYhloqsCL2q82cy6wJ3tWjSs7ZoW2gG4LLTvtNEr/YUJ57GdMJuqIXZUQhEIvapW+/e630kuvvpw++PVH7Abw8qtvpN0AyvszdnNarxdpubqjP6m9lG28Ke7iWi0+uG3bDUTD7SUmgyXDpPyv8TOWbPMpwTccod01klwI+sfDNJ2MmcCEX2xkYi/x9XbiiBlYSlExABITk/Cr4ffD/8ZPtdpu85+izaKIX2iLx9iFt2PnpVbWbGbJUPiuEIUnUwDlCRg/dBCzLl3ytRDo43fcA0QAYZnxt+UKawNJN3u2KN/Yrm0PPvQVh5RZfiZg7fjcI6vkUL1m7f59pz4WAMBJMChY0AhoEOQYsrS8hy7vsxjbNzndTK3guC8AgIci6oUNiISJ7qNGeC+2k8B3Zcw0aWJGTcfue3iH3vM+Bg0bvrV1M4qjMnJVuz/0IH36ubf/M7qmY5HmsrhzpX/KbTZ6jf0H+n+tCeAdoz2IRvR9cXllGgByhLxfvNgJOAauD1RvBZQVvQaGjjoAuH4XafKaTQEAVelCcOIbhmhozqmeE+Yeet3j2QAUIADAgZHaqD13Gn2o9A8SAQBQpgAYTGZjihvO54v06WfPUhpAS2CYZrNTquivV4v07NlnabVG7fs0nUxPadgscF7RYOAlJDtuejBK+BwM1OXlpYn4sUXgigEywDOrla/rm2hUfDIAmDg9O+UzB8BGuv16SQSSjlC1aZg6OcAhtkPEM1w7ABPcVUN4zSk35oYF5Qbg2LOm6OAMrRVPeV0AhHCfnNfDQZqenZA6hk0QtWgAMshcSLt0dnJCuul2taKeAQAAbJTsAe7ZacsMHvo6PPiv53y/CFrblVUOE0Cl0ZRAVu5E6HslBxkCZpXD3iKi1E8Bq+ulo53J/x2dlir4xwXCHgBYOnD4Ofr5rn7gsQ79mnrAN79f1/y7ayIXpeU0x8y/pkLxYffQDwL0AwBtsecDAYCo4p/pJpjjAoaVXWOdDPa6Ss6hhgtSZWNsLKzci5RP9lV2sFp1l758+Qyd4t+YnwI+xVBUL1ofaHwdjq75xPezG6r/j2swZldw0lIbsdL+XXr/sDmx/7dKAIDt91s61dhJvv3ON63W1gV2SwFy6f5K9m3/OznskxEAyAEeBbeHHXm/b3UF+r8tAEAcs8gAa1tPzbVj44MkTQ4gyM/Ws9Gx8Hf54kq6RcAmjnhp3vGzewAApfmpMt78c7JDCup0bff3WdD4kQhC6eYi7ZZLBv9TJEg88CdQSQDAgmqVyfKc9Heb2gYUN90XAAADluXmI/5H2IHjvErb3TJ9/fWX0zfeeSt9+vTz9Hd//6M0mV2kyewybZMxOndpneaLWzIArI+WZ9cFVoQtphUAEKNWYuJW3M5MYDVWZGPFfcnsLgCAiwk6JqAd4CCNSfUf0pdU4MqqeteOQdCPeKEqoVAZhQMA8P3hF+NnHwDAnck3MwEA1e/u9ypGUblzBADgHwsA2LCFeA4AWDLSAACwiwEkrJis26BkzedDDQDc14Daz/rwSNVHGdsC6a0Y/Sa8rVe9fnX/uzQ4FgDAwRkYrFYMiBD446cEzx68qFvuPAb70ZjI0OiG41dzYyXjo0kZAzP8W+r+Yi3g+21GPDrkJePSdl37PtiuzzUMEIX5ELhuWIui1j6gYoMJgP/mbA+3pQgglfVRDqCMCf9UC3hUThv1OgwAWK5NxI8tATndQiu/ATLSV97OzbL/FR3Hywjg/IkBIPVLW93GKCC7wBcEF6aDEthYcE8ENoKhr/BGzntcj12Vle4MuPjFAMAm8/TZ85CgUS2q3ynAq902vfnGa2k6mySUE5xdnLHk4YMPPkqfP71Js9lFms7OCADAiN/Or9NicctWKwhud5tBWtwtaXjEFonMF2T6cR0wSPgMnh8y+GDLgE2AWhiOKAAAIABJREFUZ4ZazOfPnvN9PkNvYQijPAbFG9c5mfC+8HO1XllrGdbVC+VDLZa1XuQ4VswQA8DM4SMXohJcxHFBIbe5bpsODBszy+6kY26x48MMworYMHZWL+bKthAktK4ByPBBlGZDuj+Rz902vfrK1xhkLu8WaX5zzc4UzByqx+xRFNMvBwConCOM8Qz3b2yNaHP2cwBF4bZnFoMffb9Ug481Hmugc0clfv+eU4WWkgX8uWjjDqmfCMZtL0evx2jmAIAy/3IQa1uXZ1uVuT1uDhU05PYw918iAMDsgAGMkYpeP5MIACjIdtspQ9wgFZmwazUHXZOF7T6D/krtkYCCbyrSPGcQIdZa2LBMyV7c710wljbLd4AcwovrEHZq7GwoAwxCNwA/dx8AVpqfpff3mABHfaQEAMABRAkAKLXoAvDWG6+xBAv7AZzu0qt0f0X7UDrBC3h/H//wBZym9RC/KwCA1lcs/2oF1bJRUKehvNRMx2FQ4gC5aP1SZo/AQT7PSvNO9r00g0vzswQAtAEDcQjoQ8HmIQmFcgboY+12zgBwb1jMKW+561RX85u9v31jHu0NALCA1Lo4bScOAExcMwsAwCLNTgfpj//0j9Ldapl+9E//M332dJ4uH71KACARlN0SAAADQAAAg27PvnN8/IbvAwDGDDZnXtwv/1l1J/O2u0pQgubPFojDBO7n1dkJf8INRNwicW+Nu3TI1G4cAooAAaqSCsgQOPs2xp+w+2yDXdCYUtzQBQBgrkLvjO3N8W8k1JjMhF+M5KAAALsnPEe2FmRyFqzgJf3CCgCAv+aMugoA2B0IAFTJIx/zislgrb+xN7CEw0u/NW9tTXoy/VgAoEZSDPXAgOukfejZQwzyPgY+Nxi6LhgdXI+QRiGPOD9pzP6eMv+R8hMBBhnI+FPH6LuX0gR8yDjk51YwXoEarG802hG7AAB1ms898DcRoAYAYApB7j/dzxyxHSACcaCCoMOIhiMa0mDIzLBUOWshQF8IoJehTSD6jjotKEo7mdCgtR2x52XvQliLYEEQH3EzUw+XMwK2O3MQRcNG6YZR603x/ulTZPFrxMM+Z04qEMhXnjxOr73ytTRf3KTnN8/T+dUFv4fsPzoBLFcQIjmnAKJl+BdpNhumq6vzdH52mn71y4/ScrFkgK+5H2vwBQAwYHdWDAJ51tRj4wA4cHdXtebTfMSxyCagnoN1DTg9O+N1395ZKYHpPdiQqPa2EpDhPdu9CgCgAYfxdQiA8yYghsbiMNoVNxWI7NCIoEQAND8rE8DxSOEDfWs2MzVZoLauLGoUPwAe8/Ta11/lOIMZgC4BqwVqzuF8iob80BWQf/7wAO5QAq5sC9V8R9OEKsAuZ6nfAQF4U/chfygAwOfODP5hd2JCtbAJ3c+gnCE87vnt5eh1nILWohHE5Jn/uDKaB9GYuTrK4TexRxaq++Cuftxz9r7xIYRxzwN+AAPA5D8cALgPQuWXFYGBqu7QW3lW8z9rtcpOKXq53a3nOQAAL10JQpQKHhTwR5ZB5YyKuQDFamkFBDZKTBSAmcT9H/sQO7wY7ZkOIgVJuxfAMfPz8Em1/zdLAACotYu72zSbjNPXXnqSXn7yiNR/AOwo2Sr5J6X7LwVY+9/J4Z+M1xivJ/ffDjlD6f6rqZ0txC5g4JBr6PtO2/Xte820jtrzs+uv9riM4ZUfG2tLvkp8D//G3+G34IV/q82f1t8XAQCUxiLOl657juOfHw/BMoVFkeFHl6b1Og03WzIAxsxzSd0efq4FZjUAIAZA9hweAgAMVsyuD7bTNNhN0miHkieM9zJtd3dpvb1Jf/Ef/yyNpsP0Lz97P/3kX95PT15+Iw2GZwQAdoMNAYA7+K+e9ScQgADRA9o+AGC9rtlbdYLR4hB4kSY+aklH/s66/pGBsoOUTkD15xhackrn4h7hyUaLPQbWMhYBLdvH2ifNpzWfVIxs/cxtQfs6qhM3nLOZCCDLeWczxgTy7wUAIIG3262dASAAwNjASLNZDLLyEgAkAe8SGAN4QEi0oTXibgPGxoEsRE4f7V3NUgbrRmDsfLJPvBSFYxY0Eo5mAMTBFg0bJ25zHEuLscvQvQgAgBmD4Cgo0EIgFlHKaATiBpJfexV0FyjMpQ32oRtCw8h6j3ZkZlkzjoB6vaIICPqxs/5IInosE7B6eupOqrWjJobPI6nHqwSAYhveDtBYAJivXkGLWp0B6PHQS7C2e6ZLYBMaiwaBIdAzLiChhU4tJ91INTeehSIl3hcb41M4bp1Vljs6cBVow4zTrGodgvM+f37NJcLnWtXDWEYKgemj05P0+tdfobDfzd1tOr+8SIvVOn3y6VMqtO/SJI1HU6OwJtDhR+nsdJqmE5tP7/3sfTKpcwQ8ZqHwOaHeGCtk/1n7tt2mZ59/Rr0D1F3FIFJOLdFYrz1CCQBG+HY+N50B9EQ1hRlrQEJRK8/oVaMWFP/Vgot1YhYcVZuSf96uO9CG6OAbIwDzTM8Dz5qlHZsta8mAKILixk2dpQJgRczTKy+/zCADar1oSRkBAII9mQjWQ9eD13c8/Gv+jX1C5y4n17ploG1mrSSbOwt9AXSdrb7fB1zH6bOZfEoqnelgUsR5GK+Ncw1zpqCivB8AUMrDdD+eQ/eE6oiVfQiZ9MqWWWY7FwbMyIhH1HDbGjr81Z/9jw561znuz82HAADGHiJzizRUO4ueSdz/2tYAWWIQYfEMX9Sj4f5SXXSdodDxLbg3cSSezyhIlZiq7Kko+pUPoGfLcxuDzBgMzSyIbKkCffkpsUaZGfACgFaan7mI30PngsDoh36vtg+u61PB5/Vsx/jD2b6b36Szk1l647Wvp7OTKX2E3xUAIM7RfL28CHCi9Pz1HPJzdQXW+XMuHb90D23fLx0z36Pye+gKnKJd0HdiCY3o/Xgv+tQqj1S2Pe4p+wINretjD/C1NBZ5kjLfI3P/PX8eYqDBl6Svjf10tWZWGyJ3tDHOAIAnDdFWWioE2M7HVB94jdv+JQDI1AcAYDtNowQGAHxBMADu0mL1efqTP/2jdPXSVfrw15+k//HDf04XV6+k2ewxiufTers8HABAUC6Rfdpv22uNVWjBP7xR/ISqP8tEobGGeAXlqXBD16s0YgvAuoOV7apsBsj9BeH0CuWpzP7bfwADOIzOHsuD/7bn2oidqv2iuwsA/FhpALQDAMiuRwDAhA4R2MOuEwBYo8W4lQAYAIC2tcZaPhoA4PjUPgirS5RY8y4NxiBW60HzNwS88eeLYAAoQBH9Hz8lCrIfCtO//R0DACjwV+YfvyP4QiCGa8xrkHKDEYEDTrjGAHubjJ7LLxmgh278jUnMDP2WgRkAAATPoIUvoTy5tsyGqdybmB5rVSjcZZOAddgUpbCXZQIVABpdHlQgZOoR/OM/UvbdaeRYutI9KOK2GZs4nOrJEfRb/YzV8sBpjE6gss4KkoESL+GgIMDM+0C3DJYAAD0nMA6kHIvvk3avftSiafMWDQCYP31KWuT55Vkajodpdnaarm/n6YMPP07Xt8v06NHLcKPSeDRmW5WTk3EagTY1v07z25t0c42+91bb2vaKzwufwbwT6AR669NPP7VnQlG9EYN4zlU8I7ZYCc6zdzbA+zgujCgMKp67tffjBLUsPQ2AbcTGAALwYxQrPmcSP4yCLhTRDINpAWBNE/Ec1xk8zhnXFsCptrtBWq8A8pigF8AEsgcI+mxo9MCSIOIJVsDijii5gVAqsTkmgNJ8fegqevjnIzgje2QItdHRDnYA2SanGSDlTkjv1RIAaI5hn9N47zoDMtx2njIAcHjw//Cn0PyG5jsBPq8jb4ydi+FEACDP9h7LALC1c8QcLtQQlPYP6//SvOv6t5wd41kTiQAyfWLrv070xdpN9VGuGS6yASwdQIcY0rfsfTkWJkpqjC4Af8ReHXCMth/PAsEo/T+niFZrS3YvghJZtpIAMq7Dz1fbJ7NTWrPRB8D+Iqee17nd0EntepXGP2bgHz6fazbaw79r3ygxAFCWtVzM08XZafrGm2+kwW7DoARaM3DIS6/S/ZcC1NLxj31fAED00+Lfjj1+6ftdgf5vCwAgtm4e6IqF01ajH+eENAAUcOk9fA9/QyyAICpqI2lPESAgmxDHujTvbPKX5Tf3nZ+yO/QoQjlfCQCwBtkIcFMaAkSFfVmu2N5uWiVo4K8hPUJtffpJlTYKkkyU8Ip+3p4aAEMcUwDALA22MwcAjAGwS3dptX2e3nr76+mNt19PN/NF+uE//CRtdrN0fvEKQ/V1MgDgoBIA1vmb+KBUw2BRMBYK+mFfkaQCG2Lq9f3M/jP+YLTMUN9805oVCr+KsQNKiJHoTMO0RuA/HDcAAIAHSGLA58/jz5iQ1tyKzxl/Y1tBf9Hn9SSaadZYaXt3CQDYL0i0Yo/DnoNgG7fkcdBoVIn+gQkgBoAAgPVqk9IWjI2yHe7cn6rtXwyAZnw1GluJXb3G6piV8/xFAAAYaFB9EGypA0CbDsBei7rlTo8FAGTMcMNSLAUIEJ3bfGLoMvCd+H05Fvh8NGCHOhClDSZ/PwcAGFQzEYgOABtu7KQ1svcxepK6KihV9a1lkvVj92Awiki0AABwrgQAWCmA1QfB+TMAIKXLi4s0m55U48SgkR0ErM0cRTyY/q/7aWqxmRJ8rbiJBUeqGIwpMjxBZKrNTcN9R1CG90VldRNw1NcbQZovGugijLfbdDqbpN1wl1ag54CSNEZv6lFabWDgEGADzRun2RTB/y6tVvO0XN6yvmc0QJuaGkXMHZF4bdwosCl4jf96uUoDBPMIwvy64Yxj3CjQ54CANlcG/rE1nG8yRN4rAMB4vSacAqq9aQgQbXaUlQ43ACECDwzPHbyxrhIYeAEA1j0hZLidMkzjQQ1wjA/K4AcEUHB9UJA1NoAFAQIA6Ox7FwBcoBnoYwPIY7+/3wpsBQBcVLTNydjPAXQhjB4Zvn4HBk+uLiHQZx8CupZGr+/8BEAqm7HfOOaf2tdBazs6cSyiXP5uMBAK9OuAPxYf1Uc7BgCw05Vp/P0j0w8elPZMzsvGIR7GAIAIVJChdEfUgQM4drTzBgxGAJB2bjBKKzhqgY7JDEO4BFPB9tIMsgzM1nDvxJkJVDdfAgTca7E3KwHsIAQMcBs0/khpDK0wueP4/g1bI/o/7Z6LwA7RReAIAOffOwCAR7PdrNLl+Vl6+6030/LOWrQCmMGzKQN8/fPzmPV7mMVofkvU3zYAoC+7+yLOXTvVtaiYjruf/a8Dv67rKY1vm30o2Yx4LqqaO9gf/14lAJxhld9X5R9n7Btdr/zpSjDYv5DvTfHz8fx73cMXAACIuRnjgeo6K/0q64ZCjih8V2gzoQwA2W5EwuwNj+AS/tvG4j3GfCCKj48EAJZpgCB86wDAbuYlAGivOE+7wW2anQ3T937wbhqMp+mff/Je+vDXz9OjqzcS2PtpbBoAB4kA7oZps7ISCNTvA1BEPEAVf+wDjDW2FvwPB2mCv1MAWlpf6PwFfbIgKutQAv1X+PAAKRBLBACAIAATL7s0HuzIdkZSTQKA+Infow6d5tM+AID54mMCAGx57RoASnTXIoAQ2F4WAADb/9YblAnfUbQb2TeVALw4AMD1JZmIrLsAmChga+TEaXw0AICDYJGoA4BaAeIBSIihy3jsa4SPAQAkzAZDh2sEMIGNQQ5BbAPU5TjLYYkZBoECexmqnht9aO6ocT7vqbxcriiyxvYTqqdxAIDTwdsDQqDNHC9jMhAQQbAcpPsoFmhTw/6PLgoI6hCwueQeWT/u5SGLDQCAgM8KvS43DFwRwBM9Yw96o8ib4FQTodLz4Xl2VveuDDg39ege3uv77b3uHTmkYjUubQxUz/QLrM2MnbMCAxxtheGxd7cMXiGut1ivWPMznszSYgnGBBY5Cxus3ctuRVGl4dDq8gcwRh7M5sixWCfREVGbSXwWTtjpdJYABFitPcymtR6p6rGc/o/rV09d1dWhzn42nRLYqUoprHeKO9mqAbIMn1X2m/HlnNiivgn3Z2POsZNCN+v2bDKI2kuRQO8QoDkyHEz5OQTyY9SU7nZpgRpTgE9Ta/FnXRrgcG65UYAChnm8hiYCn9VDV0GYo0cFoHt4EMFxic6KZQYcffOAIto5rdM+B5ugDCjUrfPTs6/OLGkESRou1hRS2bHBQIh2rMvBsucSNWTbjVTJATWNnRKM0G0AOT5HPH4wTdpeFQCg4LTjJAYAHP6qQIBDDlHZs0Mz0C6a1AsA5M8nslWwnk2UiPPBLH7FAsJvAHNNrMoDb+vVatxDPDtovDibh66GpbOqrIM5e/47Ba+wB3lLUgACAHDJpKnnMOeci0vWgVTGQkD2GkrLU4C1Eo+yOR01AYyGua7qj3mH1ZzYHs0AOHzyugX1veuQ6SPbqmvIIS4CLF4Cc3l+nr75jTfZOhbitUgUAJA9tg1iyT4cel/7fi8CAPiO9jFc14sAAPb17/Jx+G0BAASQMUkQWDzyeUv3P4UoMeYSSmm8bRy+QybnEn5SrbOFv0cmbrT9+XlK59131ykdRwyIGBjKj8PP2AaxYTvcNyWZG8kaeIr422qZ1hBzhv7BaEgQAAAAS50Y+G3SwAreLYmGUJk5ksAA8L05smOr/ZoOnPvmyH5XIoCmATDcTUIXgLs0GEGr6Tb9yZ/9h3R2eZl+9vNfpZ/+9P306NFrabHZpdHJON2tFnxWTLixrHhjnbkY1OP6Q6GlM7U4FrtBWs6XaTww3xixxBQtRz3jz+4jAAQcFAAAwH2ZsYmVf41Hzh4gjl4nFOB5M5oZTUj/B9C8BthMBsC4YhIjooAdQ7yJDnQQ2MbPvQAA74KlsZWINuwoEn6ISe6WC5YVxy4AnMd4vrNJ2qyh/YW5b123MGwUAfS1YPYIn1+nuzt07ZIGAETOMRbHagDUltLWb4yvPDnawjIUEF8BAF0Gt8uB7HMsozGMtdHxHNFBjou07d8KvPH9GHgL9a029BYhFn0Xmf+Y9Y+gQt9m0wYKlIzKvpsXs7mgS3vwpc1YqCl+F40F145rUYYc9zWdnqTP0arOOzsbDRbK+RCXsGw/XhaEQNAOhnrrNZtDiu2hXzvpS75QDbXbMVNrDoQ52MzyeLaH9eZmDW0StwQAciaj0XSXx5zNrM1J9GE5vh5TNBBlH9h6/K1tnTLU1WfD8Ut9joEK8D4Vw1RzyEsgKgaCG69A+QWViwUUvuja5mGkkN0LzGDwrNAprGL7574xETfu7PPxu41zhonpZsIDyO6zAd3Vs7KAMXwW9DXA2fTe8+tubmjx3YeEiyUH87i1qNZmTVqUhknOUed6vgdI3f9krcLarvIPWEZtbmyquWK6AzkaWD5nH/raBzAxmUPjb/odhYdRHP9tlO4pW778eNaytPvVt3+41u09W0EHLtiK3IZGOmoMGHQVcY8B2NY9x4zlFNe9nEfZPR1fx24ey+vXMwAnjkb8/P1noTrS5gjm11Cfu56Dtf3N9CeUTWd7UJT2qOuLs4Aa3S5AX4Uzh4XA2cSAs1Jy9nIzjqeD0GCpGVBglkSlBLXNM/aSOspYC8EhdUZIK3Z2F00Oy6CQaaozHmRDQbjWy6Ts+u6ZV80OM93qQuDXVZrzbc/n0ACwvGJKn7Bxjy9pi3BWAJC9m6dvffPtdHoyIxB7cX7OUkG1r9J+3DhGKNXTXG677xKDoC2D2uZTle7y0Pe7AvHofx567LZxy49VmkvH7V/12boC6Jya33Z91XrMBP/anrvuWedj8Ot0f6w90f25X4VOWvFY1ZiQLm0lqDHojvY0+k9tY5UzGCwIqkFdMRkEFEWB5nxu9q2DtjmCnUslALBFzHpTd2udtuiCtF6lk+mESQ+8ECgiuNbYIMus1tjS5LI1a1taNcaulVTpQsHeNfxjAxJEobfEBBzLTVqu5kzEXFyep+9+73vp9nae/vbv/j4NBuN0dvU4oSfTfLVOdwsTdTaSrrVsxVjiefJUTPy4iDiZrMM0QZAL+j3b+BkIQIG/kYEAfAoAPMgGkKpY016Zahhq+dEW0NhsAOW3qP0fDNMSMQ8ZAAMTAETCZGCgic29prZbPpf6ABy7L3uytt/U+46Vd9q8VAkz/q35o3llLe+tvbfALs0Vsq+227RY3jH7b0G37U02r3FSTzD6sfFdlanpXH32qd++1Fp8cb3Gf3/pAEDXxqmb1mKRMYmGW0YjBij5BKBCudcuxwGNhmXfAY4Dd8ymUd2bAwDIVOMlw1VnYw09BTon+olAAf5ts0vLxZrImYGKQJQcAKj6TdokgFO12qB9BWjfYwbzLAegQIeLdAxR7Y7FurEFi+DfxemsLaBEl1yAiR5cfyOxLgdexrbkDPTNjwpkUEuLAABpTsgAdD2vLgZInH9d38X5N57AbFtgXRtofU8wXgznDp5OJQeiZCDMAnYDAPkmXhs3ZQoNXOp6lca/dOPHOlCl76tEIX4u/rtkJzhyPY9P368Drnpjx5pklwwX2YSmQq0pYECAbY8KsCzooa3wc/6mAYDS82E9UGH+3gv6K8q4OSp9s1/2P64lzXncOx3cDOGOYw37rzmIYF66L2LiiFUje4TvanPHvyOF9f4zhONjDI64B8V/92ZYPePSN36l/ZHCq5njngMSbXYo3ouyTwSkKeKJQHtsHUjoFPkzduG96vgoofJWVhLwM1G/ILzozxdgs8SwuG/zooYJbZ44x73UQBomnPtwisDgAgiAwB9j7WKuXDt4/tuVOd1iujmdubq/UEJWYbwyd9AsYZDibQh/BwCAKviXw+0CrG9/4600m005n09PTtiVhft/0DSKa13P+NgAumt/6jpu0d488APHXn/pdMftv+USgNL5u/yU6CdH2xb3b21dDVsQThj963gdbfcc7WZX0B7tki1YuJc1g0vni9cYz9V2Xvq2oYQhP0YeP+T3nx+zy5a2PQcDAOxlQe42jUDzR2/4lbUEnEE4OWRlBUxahnnkLbCNSaidlK2aHWjV51XqRhBAD86ZWRVblwcQ+8p+LlcLtptGRvy73/0uM8Q//OEPSZc/f/QkzXfQAbBW3QAAViuwT802M16qwAimtmsh8cEgTQcpnSFmABCL0lnGWUbzpyCdxySWmJQnUwMACrh5v1sDAPAfxzUAAMtBIggA8T8wJgkau26ClbD6M8hAy9ZnFvZKDNfIGYDKw7G82fcjXWksc4x7H+YKgGkL2A0AqPdrgBPw37YM/msAwEAyY0QDtIF/UidqccyYED7WvuT2PV/rXzoAkD+k3OHJHXAtaAX10dmSo6M6ayEyueHRoEbnssvQ5hthl8Hd11A3DKkYAE6rzs8VhVRIrWf2w1A5tIGjiiQycEGEA+1IbHUYYseMTAAA4DACAKAzhaUD5Gpg7eRA1Zlg4eI7FI2jvL05SZ52pAigMjSO1vXl8KIB1vOJY9gWoJWMfmODcMpqm+HH50oUxxwhjM+nK/itPqN2Lf6HOK/yDTifH9U97pFFPmRuvajvxGehMcbPHKzqOl8pgH5R11lav93naT6AUsDVOA7j8n6uRttc1t8ocuMtNqGzgW2AIIBxcExc0HveKsPK87OtjmcV9uaKtI/APiyAzrF18XbYn31e94EAa0PYdwv3nMa41pitYK6k2njz/QDrH3MQP4HWQ6MGWaOYtYp2V9/XvI0ZtHhse4bQymhmnyN4gM8IQMi/y9+JnyJvVAvv5fMlZrOifdF4Q3xVAIRNjaYwbWQ4tIJhgYnF2kfv4oHrwr+RoTL31vcAhwsVxLNkjNT+AJxQU8SBHb7vaRabvOboOqjAT0lEkBl+o17iP+miVCwEHyerwTSwGwAA2GocT/2MTl5L9r/Ci74CAADGGyVXb77xOgMB1rSCWYh2ZZlqdL73aT7l+3bf33M7EOdcdD5L++M+9mSfz+g8XXa9dU3sc+A9P1M6fmn/2PM09/ahfHzvOf5KlsT1H07W5U9F+yL/SJn/tr2+a/w5Ll6K2HeP+fxpm19ibGmeRr8N55etx79jWab2hnjM/Hn0Pb8IAHAtkT2LTgAQAlyQBYBWm+q6FfcGts4m+O/7h7e9NhDAMuqwv9X+wZtTusL2PVrSKoFkkbo0SeT7g3qOQBSvb3/72+nll19KP/rRj9JHH31EAGCBlN8YZdEjAgDzuwVBgFrF3hhuYgnzXlDPPx4xVjgBzd9F/GzOKDlhHkyVmOwBAHDhIwcAWAZABsCwYgD0AQBWAlkL0Mo2aU7I/8/3Ts5jSCAwgelpMHaVaQIAFAV0YeyG3XOBbQDWdi6PkzyBwDGajFnygW5YYAnomeQAAEqMDRCoEwkcc/dd9l0fbZ9rWz8Nn14igJ1OXgeq0hUY55tFH4WzzWGJF6xgNxojGTIFIXm2XJkd0f0jBbPN2JYMdMkAH2PA6QCGPsZxTHXPcfxwLwj8gd7hNZ3M0gp16i0AQFX/50giJjIW9hp1PygnQL0KC1bMEaBSJ/6j/J1RdggAUBXTHPyaAWD0f6Mk7e/855tKn+HNF2w+L+x6rGbIqKR2HV0bfWl+t3239OwZelDFvXn+tjnV5rybQVcjmdLZflPv99dAx/Wj56e1hysyUZPu17Hr69i77j9/mYFxzPrGtfcFcJi3C2+zyTIAam1gTwdjx0tQPIBRPSAgeTkJtgbKdfx9Y9gPX9xfT/mxdtTHKL/y56DfjRpYnj9t69p6Ktt3u2wLNltk/hH4AwCQAKf2kcgKi8fo2jjv2yWUwdg1tK1xbeqRiionFM90CTG27LvxOPn+1XTkjYUTwYV8JOUAleyi6bM4A2BkLID6O2brnWPWCDZI4fUBqK7bRqN+rvZVfzmDxWfxCBox3jpW4AOvmfo2oF8aABHr+qH7wL8TqEYdfw0A6CzVfvAVBwCwx19dXqZXvvYy6blkvBh/1tuR+97ewSI5NoBu8xMbDmgmdQPFAAAgAElEQVRH+9KyRdnvE8de/35nKduvrk8cu79Uqyp7fvl99wEA+bXltrTLF8PnVG6jTLW+i++Idt85OpkETxyLHMCI9jUeT/Y13q/+ps8pMxsDcPkw+fgfAwAQygVrdr1KGwcAIDAtjmQ8P3WVRqhl933DgVTt7RXAL9sW9vp2BoAAAAmtShzYukkhA/3222+nd975Vvr5z3+WfvrTn6aT88u0nZyzzh72HywA7EfrNYSpbS+gjhvACGcdktqPOIElAClNd+s0IvAhcdZql6gYxvcZAPJcVILo2X+CAJb8AACAmv/lMJQAMMPeZAAYRaG9CxOD/Jay8GqP2IMBgH3GNLAQLxmAhJ9of27sQ21sdi6BYSyRmIwT1P9zAEDHoPMCkXGPoeJcbrv2tnVU8q/ztXBvfv82AABdGgBxgcOx039y6mSg2oxHaeD2NfzHGHAtZPkobceS4dbEAgAAFJ8ZrdlpVQLgxeQUtGObP0k6OcqPTBUWM8oNpOwulgCy/1TxpHgHFmHNADCqpo+GtwBUPodiGRTx6nbhcc4YOPaNe5sxzjP4lWNX1VW1hzD63L4Z6LbryhfPvY0SQwNGhV9CWwDRtqlpPjKAQRuuQiuwvrlYmse985PPrZ/C3/b9+j4JCVUiYm3Xecz62HcN9n2u//6DhkHHQXq/7zVifUF015rG6djDfAwKntGg2VYRmwwocOjEAECAAJMCsFpxvnKsY3L1oQP2AtgnBj7u/4rzFY4B7M4+32/fyFUL2XwCcR1i70DwD3EgIerKDrSt19xW5TX8TefTgu9o//LrlIZAtONyjun8eeAd96jorMPWRye/4YyjrGuFvsI1C6H0JOJnMWpoucqck2u8mEBVrf5vx/PMhCX7+dJ1GOXfwQFqt+RArI5tAb2ccZcjTWO2Ga2V/e3cYnbUwqdV/as7xMyYVN0FnMIfM/9yCr/iJQB4Pl9/9VUK/8EpJfhE1p9RdfPgrnKO99QAeMj+01j7e9B1S3N5n/djYBg/3/X3fY75kM88ZHwectz8s6VANtqU+IzbbG+0i13zQ8dQNlMZzMgMxFzr1WDyrkS5jxR/bwPQmza4mTWt9kW3iVEjIL+vNoDiXoDUA1DlDIAKAECQuFqmDRgAE7S8s3p4MJQwXhbcGciK9A/BCASUvheCTSU2kzSEjPpvAqcqBzDA1ro2aRO152wZaWPG0Vqnu8Vd+trXXk7f//730rNnT9OPf/zjtBuO0+T8cVpvwfQyXS9LqBkMgWOxhJqZKuiKWScxtRNHnHA+ccX/FgBA9rkJANj12P+1f98HAFD/v4EKf9ABwF6pjjQqAYDKvQD0uKa7/P+m/2HaA/TFvP4/ZwDsAwDgvABFFG9a9wFjAKzWpv4PBoA0cgQEAcywDmOmT6d4A+tGWhpx/rfZh5J9abN5jfXzZQMA+U3lN6RF2kbFxGdV44+FEqk+Mng5BYTuTE+fzy7Dml/XQwPMtofH8CnU4cVsvyYJJgZULRH446Vx4Ge9n4ipZ9YOkfpqSgnbJpEBAGaoLW3GsR1YJoAAgIMAVv9vDAAzVn71FQBQO3xAwvpeUWgljrucyHyClwLG5nOQA1NnMfS+zlUSAYw1wG2Lqe962EbQ2+vpfvINs20B18dE8N9fg3+MU1D+rgCA7meo+ab7i86Dk9Z7NQRKz7N0jaXvlwxgPwBkIizaPUtO1D3bQAp3//zvOz+FNcfjtHGhNSsJMBBgxTaOJjIHlNkysHXAa/etNoKlUWx/PwcgW21UT4mDUejQB3i/87fZ0KolUMcheh14sCFIhWx2pxBgjJ+Xl5esf1TwL3skhpjAgHzdRjuiPSPfO+B5IADvquFXoN/1fQwbaghzALjNAW5zxOVI9pUA5Bocuib+3O3SR5987GrUolJE1ofTdMPzjQCAXb9lRsjIFzgQogruNV5PCuaZ7dHGLrAxtj7S5hx5/WpVWrOr9BsEVud2iArMLgiVBzM8/lccAMAQvPnGG6TsyklF/T/KArD2ZJ+6Ap/e9bfHss+/3+YD7HGYgz9y7PWXTlzaf0rvl/a30vn1fmnvkj8cj2eBZw0C5e/h/S5av/4e7YvAPZxLLCf5X63X5wBA2z3o8yUAIN5XW4APAFbXgveVHBRzIU8wda2D1r2R6TZrRUswG/bQe9ujtBZaAChxm0AUj8G92TOWjbEUF5luA0WhJWPJtB3FuQHSYYwFIFvgb6VP9wCA6uL0LGtbWtPOV2l2Mk3f+953GZj+8z//U3p2M09nV6+k1RYds+DrmwCgjbmxa63jlAutUmB1TSDAiPqbNBsAxMe/Hbj1+3R+bg3SkqAQ2X7GXBR2MahKAKxH4mY4SOvBiCKAEgI0AMDEDgmSsFU22JLN/Z/z2uvxSyKAdL+PKAGgb8aYyvZNXJOdEx240A0N5dp3bBmuAg7NWbIZ0phi7upOp0QvWN7471gAoGRfvnQNgNxA9i3AaMwV7Kslmh54DMQ4QQp9TEsGNl5P7hRy4lgfrINfcPCF/kQaFf6t7DkmAiaVtA1qJw71NtZ6gs6gZ0RE18FFoUUGJiIMvdovKXig88T6nWQqnuqNXKl2qqbIOz8xa+lxh6uS89eeAKBtzKLB7w+Q+2usLeF0P4uhjSC+1/WAcockOuulh4p7H3kCPDrobXMm31z5O9u41H3cS+d78e/D0+5nAOj5ta9LbEZm7PrG95jrLhqwAoW0//u4/1rEMn62dN56z63R933uM9o70+k1JgDZABQVGjD4x9/xE3V5bM9TKf9aJoDzFiueC/LwV6mCp8+BxbpHm9kSANAW+OuKJTLUdQfKLMV1qWezTajttzr16DACFFbXF7SllSNLRWOAnAh+vHavDViO58oZAPm9MAOzB4ch2qRoE9FmqO+F++h+GQUXE6Rrn2oDQOWAYI7963vvBRqjn8m1Hey3jKFRtWrCaXdsuSpHTtkj3SsBAogJIruVBf+GKjuAVTEYkGVy7RrvKGDq07a31ZmtGqQw59tZB7r8UJLA7JW/Khxb5uoroAEwnU7S29/4Bv0Ac0rHaXF3l9C+LWozdPldLyqALgXCh1uw/m++qOs/dH8r3ffe+0xhgFoD7JAwwtfbziUAoO09XLsA02pNe3AvX5VrM7Rc7PN9oo/E2+kBAKo1G/b3rrGKzzja85jh13XG59F2vL744/4jMBFAfoc0ePjjJgZIbZvtNi3nt2mKenkkKAFWI4iG2r7v52wFCIo9glvfSQAAiAGgkjUxACxp6HT/zLIpsWfZf7su8/nRKQu96FfpW9/6Znrtta+nf/3Xf0kffPhxOr18iVX8xkCsBV95PcjCky1kiUfTOfA4g+LhLsKKn+6PiD/QTEgatcB5BY1hlCm2DgDu0wAAUAmAugAwSWL0fwMA7P6w/VblkdkDagOw4vMn/FxgABi7wPbB6BdUoLN3apPWmtaMjTmuDWXbBgBQHwGgj8eMwyFA2EmazU6ZpMBLAMDt7S0Tv8cCADGp3GZCvnQAIGYYcyOFB1xRYFzpUw6cFJ27DGxb4CLHRz9xvlKGuMux0mAeDQCsVnRWNXF0PjiroH9qEojpIGAA44b+lFCQrLIypEWaCIdAALQAmk7GaYx6FXe0mAlgz1zQkWyBI5OHRQwzhEUu50Dolk1+Q+xif9IpRJt6NicZ3vwjupYSABSfT3wW+b/z51RaOLqeNopvw0j0BJgMfNDzUw5mo0WW/TWKcEUDYl9hZ9jC1v6bflvbTvt52uZ3DZoEdkjHZR7r4JS+X3Kw+keP+rMV3U2fLZ2z+pzT2A55QgSnEOxjM6DiOfgUwNTR/9aCfzgXS2QCJA7TygDof36laysl7/vsI+/AbU7pPF0ggDQ0ur7f78Dv0iC0ATKbOGWtP/6DzRSTSlkgdQEAuArbenFxUdlFXYMc2uj0xuuL84NtVSOFPdMDieunzX5Zq7366CV7GK/RxZUb87demxYkxxKsaH/oHA4G6We//JW1eI0wBrMrarNkIkn8RNaxBL+uUAKgNqie2WeGnyJ+wzRBBslF/jjPfcKBcooXciA8NPd3ZM0MADBw2mxkFLWV3bSfxnGr2sD64MR9PjLUvooAwNnZafrm22+n+e0NxxLz/24On2BCKq/2ya7Ap3/9lVb9fQ2UfA3su0+Xz9T+iWOvv3Te0v5Ten/fvaZ0Hflx9HuXCFp1XQEsa7sWBoAuSMfV6BnOmEHXM5St5boejehbR4aAjl+dJ9MAaLvHUsCu+CECrDhOtPuRGSzGl/6W+39d66B9/K0NIO0N2LQCABQo73bp+tnn7ARwMpsywWYZflPTp/qTOptoLFxQNfepY9BPm+cdWmr/MirQA2ioRQE3G8QY43Q7v05vvPF6+va3/yC9//576d9+9n6anT1Ow/GMumCwyaj/x08AtxgjJh6ZTbcORAA21IloNNim2YjQQTMG4P7hGi3KjzQYALXXkQMAZtMBAIzSmiUA1gEAzQgNAPB2hwQAvHzWs+8x5qtjHWO25XOPcckeIoDUOqPArQFdYpBgn8JcmsxmVRcAJXLxd4uttgRdQP9fr1EKbQCArgUAABgAJydnNdPDy0QEAOQJ7HweluxL9D/aPjv4y3e+3esDKoCLjkXcYEsXkAeA+rx+5gGSbjA+MP0bA5wH/jp+zgDQQi9tMC/KAO9roDWOul5R0DWmQoAQ/GPxYcPOx0KfNcczy+BWDrnR+KmUXAECRrWse29vE2porEbHq8G9zFjlA/XzrenHVQKFNfBNEbzoZOLffQEwjl0CUPZ1UOL4t20aXQFIaf71zR8a6UAxLc2BtvcNTz38xUAyqwGOm2Hv/DavvvfkMQObP1s7j9Gx4rqN5yzZh9KdH7s+H/L9tmstj1//HcRNKX7SjmuImrXYNBYANjrrDICfw7TERuKlN/gOnAZSAdnuE8wdUPT2YwHkthfXQzvUcwu9908xHIVh3Qe55/j5R6V2HDfo/Chtc1sOKTbU+eKuanMEFF10f63bvhKfuKfpvPsG4Pb5KqQsTePW9yvq/0Hfrq547+efn6YGAMxJ4u7gzC7dWwXQ03H1OSuQAwJNyHyBYUaHf2IOEp1aU/Hn/KbD6uJOXi6gZw4RQcumqGuAZb/sWsyJ5OrgYFVesveLVh/uDMAIN6rZLYeP9+ngBgU1vQ1g1xz8su1XaWpY5sn7dQ8GVB2H87mF+OVknN5660068Fbvb06rsnEQ8urTuJB9kC8V7QdtkXfXaBu76N/ldifaA9Vo61z4WWfITGH7mNe+z+9hgd/+VxTHSGMtpx6/lxx8dm3w+mB9X2sS/iHsnbL08bi4HwVw8fnE+8S/0REi2r7c15T/KQBVgbXscun6YX/hs+MnwNabmxuCswhwqrr3kDjRcWWb2zKY8ZmW5sdD9v/9n2pte0XAM1cqsHD933c3N+yuNZuMyQKAPVuhnBd2DeWDGQAgl0w7i56tZf7RxttEo0djA1lrTQHQ3l241VlaBFRZ+rtI0+k4ze9u6Vn85//8f6bPP/8s/cM//lNabyfp9PyRAcWjUZrOTqqMt8Af+neVHbaSYWqIDLZpNLAyh+hD1Peg8ahNt2INbTiSMAYVf+BsVAT6W4APg2G6S1uWAoARAGFA7CdM23jZ2HgKoT0IFyJtYqB3jBn61j9TJ4USAIy3dAcavpxKEDzJoC4AWmtWEpDSs+dPK+aadBnqeQa7PE1nZxeVHcB6AuP7+fPnRdv88Pl6/xtFAKDLgX1RhlW0TAXE8XzRGOHvMISidirw2fc6ugbrN2sg3KEKk1IbXDSkMJB48DD2ePCo98fv+LsMXB302zGrAMJr8LUA5cCZ01QjdnDUxQpw2QxzrOhZeW0O+nAyKKmd+up5yHOqBDy8pgfIWMh6aRFqvHMD/dDnVZp/ojvF5/tFAQB8lj010uUFamjnvgFc2/GOAgBchLAPBOh3jLpLCLqeW3lMmp84dn2Wv2/zP5+3uory9/vvqB8AwKZnGXwL8g0AYPZ/JyAAW7bV/Ukx2FoHWeZ5OICGQb8OQdfaEG3vYACAbX76IazcgZNjx016N0hL1zbR+GsDj8G57J0Ckfp+duni6tJUiV0Etq0UrO3Z5naozS5pbXU/4RcDAJRAuP7z7wf+tB0DDpUxAJpZElsOBiwSYI7ietghlNEHndG8Qe5XCv6to0A9Nk7gN4opKMTeMlAOcx3w18wztp91ESuukApjjPMN6yWAEi03+VUBABQcRgAAWUcAABg/PCYroah7ctvf+gFglcrYXHCgxUHnfQCAePw2W6jj49HFTLJ+LwV4pf1kX3/j3ysAgOcqFlYOjAhA0N/1OQVDpfJKBistCZzoawpskL8qG6zxKiXYNEfg2yLwB+sKPylkTQE7L2cLiQw90zg39LccTCrNj9L8Ls2f0vtNAKCuc5cQ993tLUHy6WiYZmMDANbLZcW+2Xq7U2GbOQCgBIx5KaDxwxsAbmCtUpFZtv3NGAASBazb0wI0QPnwIC2W8wQM4k//9E9oUH/y039Lnz9dpPOLxxX9XyVbuBMTszONnyqjD2CJgnco/wMAAAC3DwAw5oDtKHm5oPk09newFnAfI/pBFAFEMAzGCdrRck8xXxmfZckAxmGCEsBNpc7/ogEAdb+p9jyxCTzpxTa+rl3TtG/2xK5vnncCALjX2fQsnZ5amaJsHsAxxIGluV2am/u8XwQAJJ4kxFcXqYF+yEW2LUZtLPnmos+KcoGJGIX+aLyyEgF9JzqRpev7TRuI3HDh9zz4B/qGoF9onsYan1MNqIxyBEVY/RhE+GIGxxaVCfnhJ4Q6rJeno3Kqq3QROtXfWFZSyzUKQkmBvJm3ghBe3ge8LQCPkzGOeWkD0ffaN2gVqzadmC8KAGjWZu+z3JqfMSfZ+oAf+zrMgcG4bcpF3OHiGudh8FrXQMegTc+gtP5K933s+uz/voL/LwcA4AZmUvAEAJD5zwEA6gNI/dd/2thacGYtZLrnT1wLbc5wf/6/P0CoVNh7WCRyIHP7ZRZGtMX6+jWHdK2isCvrX2f/zQm5fHTpDpAdo2Efqc57HxzJ7UNX8F+am/Z+//j3H+NYDsAx54b2xDD9/FcfkG3iZaNZU0mjkmqPMXDF9mGOK+Yfs1hyPjXWdXtWC0xjGz/b/ywONRFajWIVoMpR9Ox27jgKwKaT+hUHACjQhXaJHOdEsT8wAACgnJ2ekPJrgy1VcHOcGfh57+q+OfoiAIA8aItr9HcdAMC9tgEb8gNLAIWysPhcBFMJpDk4oCAxnkfn7dr/qmClAwCQLY12Ow/+FQuU7CTOBf8WAAUCf7AWcKzxaJzIAHIGQAQe9LfoP7SBtiX/oPR+6dpL7zcAAA6adgQTzlsu7siSnQwHBAEQxm5XBgBYFD0yDZbqe4HoFP2ujAFg3Vpqhi1tKOnx5o8Zbd3WPHiDg8E2rdZgAozSa6+9ml57/VVqAPz0X35JAABUdgkBoj0hbDvZB2KGub2wGMIvfbBN46HpHUQPpAYxPDno21wO5NrtGYBLq+S+DBMhADcGwwSFnPXQGACm9mKiscOtMZeHU7QvhLBizUSOgXjf+uL17CECKKZ1I8BvAQDsGdhISHsBrAtp1+hn7ScP08X5I2oA4G+aq2DJCAAo2YfS/Cy9XwQAcgdON9m2QNtO1haMxUWpOs0IMMSBhLHAMeR0RHpHbuQiAKBjlAxA6f3SAJbe14NtM254D4tM9R44liisAgUkDhE3TRlnWgDWAgEV8ysR2gZKv/f6hSiJAQCu2Mng342DOwa1I1svRJv4FmyYhaqzpWINEDjoSCLkkze/h303kPp+69Guji3PNTyItjnXtnngK6JYxTmXOyhdz9jCZ5VGlGZC6+o4mgGgox4OAPS38YuGKX8OQmzreWJX0zb+h4xO23N/6HH+fQMAhmYrbwD1fwAA/Lm1MoA0AoQHqQlTAMbGL3oZ0H7VoHeNS3wW9zaTPWowy/axH77qAwBwzdPJrKo3jzZS96MMkoT9xADjPsB4UyTCOvjv3fQzTY/SuilvwMcE4dGePnRm6/OHnx+O589/9SG7TXD/9WQ6f7hIn+3zDtR4hkkgjNH8DQCIdkh7OX5C5LYew9pNxHvK8DdYXJWgTe1I06Zke4z1fjCdjDgS+Sj+rjMAZAu0j4HWj6wgnsijq8v0yitfM0ExBBwEC0zrB4EX/laicL8IACDfE6Jd/yoAAI3AIeyPXAMFEdvon0RbJVsZAc78PBhngQPVGgksDv5N/mKL2B7OITZBBALiGitdv/wHMX1lz/F3lABEAEDzQuOS+x4POW+XX3Sole36HvF7f7MSI5XgHUCa1TJt1yumSWZjCG2ntFuvuPZo/dVLvgMAqEAdbwMoP8DydBJG9baCVJU3Ff0IAJBsl9Zps12lkxPoje3SD/74D9PdYpX++m9+lEaT03R19SgtV2va6xnKALwLAMUKVYrl9yUmMRgAk1EfAODNXgUAVP7GfeA7+kEApteo/fc2gAAC8DfvNcBSAQEAaWwlkZqfXX5+2/PbFwC4V2Ydy8gc/BZ4rfMDhIUdXq4WlaZN3ZpRbW9H6erySZrQB7Ixwc/r62v+90W8igBAXIzRwHQNeH7RuVHKjVgUapKxUqY/Zvwrp8MHKQ6YztF2rpKBKju4L/Yx5Ib02bNnrMPCdeL+1VdVoEc8+z0QoAIAuMU22iGZura3JvHAH1qfQ4j+OSsA75sInWiUcARFSTfHsgQADGHaeurgFQDkBjkHa7pGuW1TazgURwIAOUU5v86++YNRIx37iClC9PeIV9c47ju+JfpxLwBABg4o6PbK13bjOR14j8euz4d8v+1Z931/n+feNX/tuAEAGKQq6F/B8WIZANoMjri8RPvHtyjiid7C2CihKNzz6mPYaOb1zcDy/ffP3/h9CyZDL/jBIN3doR7SjqH348+zszNrkxTavGpOmiJCE8XIj9G1vvVccobKQxyImil16BoWsHro4jC7f2gJETIt7/3qI6fmh3Impngs6DdasaV8rKWf9gSjnQI80NrX3sZMoTun3IfyoEO2glG9gGhnAoS2FM1RrT3t+PdNEFFtewpfNQAA9Fw4ntPxOL305HF69OiKomPs3V2peX9xAEBpfxXDFHPod7EEIO6LXUBA3+pvC4Lj3q7AOn6uso9Z2Ua+H9PnRJY3C/61jvH5yErNr7PkW0e7IP9WgA/9QqsJCi1B6/JW2fE23yJeR+kaHrL/H2KFIwAgH9yssumW7JCdRgu47YYAwBR7N5T5Nysr6xv2MwByAIAW08EAC3y1/1uLvBwAQNAJ+j8AgF3apMlkmOZ3N+lP/uQH6fTsMv1/f/336Xa+To+fvMTSrOVqmc7OL0z0jkCCMYXIFhIAIAZA2qYpAACkKoIzZNn8Kq9fvVd3/Imek/0b3AgbNQghm/Af/wMTIJQAWPZ/mEZqHTt0IcDM/9Rc73v+2C/26QJQQdEBLNP9YveyGMf0VYwlB/HdZbq7m1uEBbBHwrYuWGifG5EBMBrVOm/4LrL/YAHksdMh87P0nSIAEG8qpxgJzes7SVtQkH8+GjSph0qtWefPM/86RqQ/RQMrulKfA5wHLaXBOuR9Xb9KGYDoggYlyj/dt2CA8XkJrmBc2tpAVUAAV466a7qDJCQx9CYFA2DsDIAxtMZJ2bEaSxgR8XcU/Nd16V0AgDmuRshBXVOTflsy0A8xyn0AgFGNBGDUZ803tHzji7+XHJQSAGBN2Q5/5QHMQ490NABQ6gOXXVD+7NCHNa6j6Dy0jfuh9/fQ75UcB7toBU91ANplm9rOz+deiP36AQC7BokAUvhvlyz4939XAoEKqPx8ZtdE8+senRKogWxg3wTuXatwIAuTP7//5ny1/sMCBWT7EXSK8RVLwOQURhAVYkj0N2KdelarnI9Obm/bxqjkWAZrU8LQeh4OJ2GlQfHwOS621sO/adN/mN775Ue2E3h/aY4xnBMHpaEObQCAdaqortjF/Mz/bAqRVlRHUNLR4Ua6MZ5NUraEwknO4tAdNMvJarDBHnK92MRLszaq9vqqAgCyA5bdT3Q+z05O0quvfI0CmSoBMLaA937/gkoASgy733URQAW+mJ+HABxtDAz5LBL5U9Chvytw6KPPa83Q/ofgKdL8aROcWt22D+xjI3U82AEJArL+H+3T1hCoVja0tiHyG4p7Z+Y7t+7RR2k0le2qfACHL6tEnMrjEDSv7u7Sdr1MJ+NROhkP6X8DAEA2P43GvSUAAnPE/hMAYIKA1t7PXjUAgLJAMQBMJBTmG34+AIN1Wq7m6Z13vplee/3N9E8/eT/97L0P0qPHTyjkCgbA+flFWq3QnhyCotayUG0N7XlZGQDaAE6G4CwCHGjsiC7W56GzAP57jEOPI9h+3ABmAMrwfUD9XyEpAjFAtOwVAyAAABjjzWBDJmAEvTBXo6/Q9RT3AQBwsy6b0jgMgGWcY+1CqBEAwPpD67/b2xuKrKscQAwAJbPRBeD87Mp0Dxw8wEkAAIAVHm1jeSYe9okiAFBtrh3UyZIRyDMs+WXiYcUMT57piW1IZJD0gF8EQvKQYPSwIa6/pQw/DCH+A7p6enJS/Rv3o5aAMJKql4rnbQAqXPcBAGAtZ113Q9IMlF7JBLBun6OKAQDH2+qDbH36caTEKcGN1hIAOa0AAMaVBkAb2FMCYPYd0/w52byraxvjcR4KAOjzbcFKaX5zLu57E9nnCB40yioefiABYBExjwFS//g3A+B9NtDmeKgNoEQpH379pW8cuz77v290uZiBbrNPvdd4BAAgGI1t/oC2gxKJrAtaCDsA4JW7nmzWuqspdKXxaVsL0eFDm7TDGQBWSNT3imvq3rUOhunszARwIgig/QB/A1Cq9yILjPfgYkiNfELm8OXrN/+9C0CjRQx1eaV5euj7dT37IUd4sQAAOSkIEEdj/geVahOf9G4fjplV9oWJIekHmA3wcC3LtUYAAARUSURBVMKD/l0aQ5naQQ5abGatRNnc+vKr3WeBcvVzCjyVe3oXkcH21QQABCApGSMA4OLsLL3x+mtWDsCgXyum5oyALVDyz9oC0Coo2aMLQE5Bz32Z33UGAMaqTf0f4xDvvWv1M8hAuUbQEoiq/5FSH8+Dz7d1eMhtsLoAaE3jePpP59R32kDWffYfXAdKWaFufnp6SiFACFyvV+tOAICubVZaFPetfa1l6fr2PU7X58x/qwpiKxiyZuDu0nI+T5vVIs1Gw3Q2HT8IANA90zZ78T3+TeG7FgDA7Cfq9w28QfCJYbSy/m2az6/TZDpMFxdn6Tvvfi89vd2kv/6bv08X55dpdnJCkcHT07N0O7+zUgDvGlKzAFCVaPaEMQW6ALQBAKTJqwTAEyw9AIAYAPB7ACksdyktEOBPxiYISG2Duv4fDADjNazZCjiCXnrmpfjwRQMAilVNyX+erq+fp8l0XAEAbG3rLCxLcIzJAMB9SXARzxuscAAAUQT+2HnaaV9KbQA1iDIQcozktJU2kDYUMjph+DcGI9Z2KtCPxi1uOjJMQj4jMKDry1HRzgX8G0YIhdIqoI9t53CNc3/QuH+xA3A/+F1Gs8vw0fTcAwCEuiGkMABgBBqQAwBkADgLgMRigAA0YhEACIqbnQCAq5CnCQqZzAiGsWxzrPNAe59J3bb5VHOQWVFKWDUO9UUCAFEhe5/7aX4GY18KofqPehwAwAnUyKzlZ8sduMbaHaLG0NqvRLsQfy/Zh9KYHbuB939fXQy8DVpLOcax589BJd0v7SnofK7+XwMAYAFYYI2VCoSZKDQH2FwNa5nmtXl7lpC0rSPaGSgx97xK49dfgGAUUtn4aOfZ2mqITiczBpnKFOmn7InseAS4GpdLTYQmgyNecw6AlQC9LoCgNE8Pff/LBwB+XWkAwHckyIJyi/GELIAl6lU597yt38AoqLQL2EmoIWrFZJWQFQADVzdBLaQ3CqDzI1fZxsvsn5xotngKoraY8GY/HKjMAADrimG17dXyyB7E73oJgLJKmPN0Kp0BcHl+nt568400n9+yxBBOu5gC+JdaA7YFiXEIjwUACAp1rE/5cTFzjXPH34/dP0rrPdrjeN/7fq+07o8FAGAnVRaK5ytfF+eFj6g2gfg9BxryNtKyqfGn4LXoc0cGqjoL5PtH176WjweuGckuKP+D1nx+fk4AgO0LUb62ZwlAvOb834fvX6WnV36/BACMAWLf3qT18o4MAAAA0OLarJdkAAzGk14GQAXMAABy5X8BABC/Y30//e6cAWDryMCiLYP+NNik588/T1ePzum3ff+P/jhNz56k/+u//FcG/fgP1zQ7OU3X1zf8nccWW8jLGmTPywCAlwHswQCoAACUNTL4T2mJccL8pwbA/gCAfNYXDQDEmEYMgJULccIOCwDAmoHdffbsaZqdoJPbpvovBwCgAQDGhgAAnAMAANYKAIBj/c/SDP7/AbVnKHakA/2sAAAAAElFTkSuQmCC"/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738801" y="1766745"/>
            <a:ext cx="1566418" cy="1566418"/>
          </a:xfrm>
          <a:prstGeom prst="ellipse">
            <a:avLst/>
          </a:prstGeom>
        </p:spPr>
      </p:pic>
      <p:pic>
        <p:nvPicPr>
          <p:cNvPr id="21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66267" y="959753"/>
            <a:ext cx="290286" cy="318198"/>
          </a:xfrm>
          <a:prstGeom prst="rect">
            <a:avLst/>
          </a:prstGeom>
        </p:spPr>
      </p:pic>
      <p:pic>
        <p:nvPicPr>
          <p:cNvPr id="22" name="Image 2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491299" y="959753"/>
            <a:ext cx="290286" cy="318198"/>
          </a:xfrm>
          <a:prstGeom prst="rect">
            <a:avLst/>
          </a:prstGeom>
        </p:spPr>
      </p:pic>
      <p:pic>
        <p:nvPicPr>
          <p:cNvPr id="23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566267" y="2792977"/>
            <a:ext cx="290286" cy="318198"/>
          </a:xfrm>
          <a:prstGeom prst="rect">
            <a:avLst/>
          </a:prstGeom>
        </p:spPr>
      </p:pic>
      <p:pic>
        <p:nvPicPr>
          <p:cNvPr id="24" name="Image 4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5491299" y="2792977"/>
            <a:ext cx="290286" cy="318198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25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4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pic>
        <p:nvPicPr>
          <p:cNvPr id="11" name="Image 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678436" y="1122396"/>
            <a:ext cx="914400" cy="407822"/>
          </a:xfrm>
          <a:prstGeom prst="rect">
            <a:avLst/>
          </a:prstGeom>
        </p:spPr>
      </p:pic>
      <p:sp>
        <p:nvSpPr>
          <p:cNvPr id="12" name="Text 9"/>
          <p:cNvSpPr/>
          <p:nvPr/>
        </p:nvSpPr>
        <p:spPr>
          <a:xfrm>
            <a:off x="4678436" y="1122396"/>
            <a:ext cx="0" cy="407822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367820" y="1539240"/>
            <a:ext cx="6673291" cy="914400"/>
          </a:xfrm>
          <a:prstGeom prst="rect">
            <a:avLst/>
          </a:prstGeom>
        </p:spPr>
      </p:pic>
      <p:sp>
        <p:nvSpPr>
          <p:cNvPr id="14" name="Text 10"/>
          <p:cNvSpPr/>
          <p:nvPr/>
        </p:nvSpPr>
        <p:spPr>
          <a:xfrm>
            <a:off x="1367820" y="1539240"/>
            <a:ext cx="6673291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80134" y="1530218"/>
            <a:ext cx="914400" cy="431475"/>
          </a:xfrm>
          <a:prstGeom prst="rect">
            <a:avLst/>
          </a:prstGeom>
        </p:spPr>
      </p:pic>
      <p:sp>
        <p:nvSpPr>
          <p:cNvPr id="16" name="Text 11"/>
          <p:cNvSpPr/>
          <p:nvPr/>
        </p:nvSpPr>
        <p:spPr>
          <a:xfrm>
            <a:off x="1380134" y="1530218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7" name="Image 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3581766" y="1526560"/>
            <a:ext cx="914400" cy="431475"/>
          </a:xfrm>
          <a:prstGeom prst="rect">
            <a:avLst/>
          </a:prstGeom>
        </p:spPr>
      </p:pic>
      <p:sp>
        <p:nvSpPr>
          <p:cNvPr id="18" name="Text 12"/>
          <p:cNvSpPr/>
          <p:nvPr/>
        </p:nvSpPr>
        <p:spPr>
          <a:xfrm>
            <a:off x="3581766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9" name="Image 4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5804733" y="1526560"/>
            <a:ext cx="914400" cy="431475"/>
          </a:xfrm>
          <a:prstGeom prst="rect">
            <a:avLst/>
          </a:prstGeom>
        </p:spPr>
      </p:pic>
      <p:sp>
        <p:nvSpPr>
          <p:cNvPr id="20" name="Text 13"/>
          <p:cNvSpPr/>
          <p:nvPr/>
        </p:nvSpPr>
        <p:spPr>
          <a:xfrm>
            <a:off x="5804733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1" name="Image 5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8038551" y="1526560"/>
            <a:ext cx="914400" cy="431475"/>
          </a:xfrm>
          <a:prstGeom prst="rect">
            <a:avLst/>
          </a:prstGeom>
        </p:spPr>
      </p:pic>
      <p:sp>
        <p:nvSpPr>
          <p:cNvPr id="22" name="Text 14"/>
          <p:cNvSpPr/>
          <p:nvPr/>
        </p:nvSpPr>
        <p:spPr>
          <a:xfrm>
            <a:off x="8038551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3" name="Image 6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498043" y="362468"/>
            <a:ext cx="821375" cy="914400"/>
          </a:xfrm>
          <a:prstGeom prst="rect">
            <a:avLst/>
          </a:prstGeom>
        </p:spPr>
      </p:pic>
      <p:sp>
        <p:nvSpPr>
          <p:cNvPr id="24" name="Text 15"/>
          <p:cNvSpPr/>
          <p:nvPr/>
        </p:nvSpPr>
        <p:spPr>
          <a:xfrm>
            <a:off x="498043" y="362468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5" name="Image 7" descr="preencoded.png"/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-9997" y="369052"/>
            <a:ext cx="504383" cy="245791"/>
          </a:xfrm>
          <a:prstGeom prst="rect">
            <a:avLst/>
          </a:prstGeom>
        </p:spPr>
      </p:pic>
      <p:sp>
        <p:nvSpPr>
          <p:cNvPr id="26" name="Text 16"/>
          <p:cNvSpPr/>
          <p:nvPr/>
        </p:nvSpPr>
        <p:spPr>
          <a:xfrm>
            <a:off x="-9997" y="369052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7" name="Image 8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8"/>
              </a:ext>
            </a:extLst>
          </a:blip>
          <a:stretch>
            <a:fillRect/>
          </a:stretch>
        </p:blipFill>
        <p:spPr>
          <a:xfrm>
            <a:off x="8222772" y="304312"/>
            <a:ext cx="834299" cy="914400"/>
          </a:xfrm>
          <a:prstGeom prst="rect">
            <a:avLst/>
          </a:prstGeom>
        </p:spPr>
      </p:pic>
      <p:sp>
        <p:nvSpPr>
          <p:cNvPr id="28" name="Text 17"/>
          <p:cNvSpPr/>
          <p:nvPr/>
        </p:nvSpPr>
        <p:spPr>
          <a:xfrm>
            <a:off x="8222772" y="304312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9" name="Image 9" descr="preencoded.png"/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20"/>
              </a:ext>
            </a:extLst>
          </a:blip>
          <a:stretch>
            <a:fillRect/>
          </a:stretch>
        </p:blipFill>
        <p:spPr>
          <a:xfrm>
            <a:off x="8639617" y="4612356"/>
            <a:ext cx="504383" cy="245791"/>
          </a:xfrm>
          <a:prstGeom prst="rect">
            <a:avLst/>
          </a:prstGeom>
        </p:spPr>
      </p:pic>
      <p:sp>
        <p:nvSpPr>
          <p:cNvPr id="30" name="Text 18"/>
          <p:cNvSpPr/>
          <p:nvPr/>
        </p:nvSpPr>
        <p:spPr>
          <a:xfrm>
            <a:off x="8639617" y="4612356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1" name="Image 1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8225699" y="415138"/>
            <a:ext cx="834299" cy="914400"/>
          </a:xfrm>
          <a:prstGeom prst="rect">
            <a:avLst/>
          </a:prstGeom>
        </p:spPr>
      </p:pic>
      <p:sp>
        <p:nvSpPr>
          <p:cNvPr id="32" name="Text 19"/>
          <p:cNvSpPr/>
          <p:nvPr/>
        </p:nvSpPr>
        <p:spPr>
          <a:xfrm>
            <a:off x="8225699" y="415138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3" name="Image 11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4"/>
              </a:ext>
            </a:extLst>
          </a:blip>
          <a:stretch>
            <a:fillRect/>
          </a:stretch>
        </p:blipFill>
        <p:spPr>
          <a:xfrm>
            <a:off x="493776" y="4821326"/>
            <a:ext cx="821375" cy="914400"/>
          </a:xfrm>
          <a:prstGeom prst="rect">
            <a:avLst/>
          </a:prstGeom>
        </p:spPr>
      </p:pic>
      <p:sp>
        <p:nvSpPr>
          <p:cNvPr id="34" name="Text 20"/>
          <p:cNvSpPr/>
          <p:nvPr/>
        </p:nvSpPr>
        <p:spPr>
          <a:xfrm>
            <a:off x="493776" y="4821326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5" name="Image 12" descr="preencoded.png"/>
          <p:cNvPicPr>
            <a:picLocks noChangeAspect="1"/>
          </p:cNvPicPr>
          <p:nvPr/>
        </p:nvPicPr>
        <p:blipFill>
          <a:blip r:embed="rId25">
            <a:extLst>
              <a:ext uri="{96DAC541-7B7A-43D3-8B79-37D633B846F1}">
                <asvg:svgBlip xmlns:asvg="http://schemas.microsoft.com/office/drawing/2016/SVG/main" xmlns="" r:embed="rId26"/>
              </a:ext>
            </a:extLst>
          </a:blip>
          <a:stretch>
            <a:fillRect/>
          </a:stretch>
        </p:blipFill>
        <p:spPr>
          <a:xfrm>
            <a:off x="0" y="4631741"/>
            <a:ext cx="497921" cy="187513"/>
          </a:xfrm>
          <a:prstGeom prst="rect">
            <a:avLst/>
          </a:prstGeom>
        </p:spPr>
      </p:pic>
      <p:sp>
        <p:nvSpPr>
          <p:cNvPr id="36" name="Text 21"/>
          <p:cNvSpPr/>
          <p:nvPr/>
        </p:nvSpPr>
        <p:spPr>
          <a:xfrm>
            <a:off x="0" y="4631741"/>
            <a:ext cx="497921" cy="187513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7" name="Image 1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8"/>
              </a:ext>
            </a:extLst>
          </a:blip>
          <a:stretch>
            <a:fillRect/>
          </a:stretch>
        </p:blipFill>
        <p:spPr>
          <a:xfrm>
            <a:off x="4154912" y="4850709"/>
            <a:ext cx="834299" cy="914400"/>
          </a:xfrm>
          <a:prstGeom prst="rect">
            <a:avLst/>
          </a:prstGeom>
        </p:spPr>
      </p:pic>
      <p:sp>
        <p:nvSpPr>
          <p:cNvPr id="38" name="Text 22"/>
          <p:cNvSpPr/>
          <p:nvPr/>
        </p:nvSpPr>
        <p:spPr>
          <a:xfrm>
            <a:off x="4154912" y="4850709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9" name="Image 14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30"/>
              </a:ext>
            </a:extLst>
          </a:blip>
          <a:stretch>
            <a:fillRect/>
          </a:stretch>
        </p:blipFill>
        <p:spPr>
          <a:xfrm>
            <a:off x="7856769" y="4856074"/>
            <a:ext cx="787847" cy="914400"/>
          </a:xfrm>
          <a:prstGeom prst="rect">
            <a:avLst/>
          </a:prstGeom>
        </p:spPr>
      </p:pic>
      <p:sp>
        <p:nvSpPr>
          <p:cNvPr id="40" name="Text 23"/>
          <p:cNvSpPr/>
          <p:nvPr/>
        </p:nvSpPr>
        <p:spPr>
          <a:xfrm>
            <a:off x="7856769" y="4856074"/>
            <a:ext cx="787847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41" name="Text 24"/>
          <p:cNvSpPr/>
          <p:nvPr/>
        </p:nvSpPr>
        <p:spPr>
          <a:xfrm>
            <a:off x="346497" y="263347"/>
            <a:ext cx="8451129" cy="45720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3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Vzdrževanje prezračevalnega sistema v industrijskih objektih</a:t>
            </a:r>
            <a:endParaRPr lang="en-US" sz="1500" dirty="0"/>
          </a:p>
        </p:txBody>
      </p:sp>
      <p:sp>
        <p:nvSpPr>
          <p:cNvPr id="42" name="Shape 25"/>
          <p:cNvSpPr/>
          <p:nvPr/>
        </p:nvSpPr>
        <p:spPr>
          <a:xfrm>
            <a:off x="4678436" y="932877"/>
            <a:ext cx="0" cy="286106"/>
          </a:xfrm>
          <a:custGeom>
            <a:avLst/>
            <a:gdLst/>
            <a:ahLst/>
            <a:cxnLst/>
            <a:rect l="l" t="t" r="r" b="b"/>
            <a:pathLst>
              <a:path h="286106">
                <a:moveTo>
                  <a:pt x="0" y="0"/>
                </a:moveTo>
                <a:lnTo>
                  <a:pt x="0" y="286106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3" name="Shape 26"/>
          <p:cNvSpPr/>
          <p:nvPr/>
        </p:nvSpPr>
        <p:spPr>
          <a:xfrm>
            <a:off x="1389888" y="1217066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4" name="Shape 27"/>
          <p:cNvSpPr/>
          <p:nvPr/>
        </p:nvSpPr>
        <p:spPr>
          <a:xfrm>
            <a:off x="1383386" y="1227084"/>
            <a:ext cx="6590100" cy="0"/>
          </a:xfrm>
          <a:custGeom>
            <a:avLst/>
            <a:gdLst/>
            <a:ahLst/>
            <a:cxnLst/>
            <a:rect l="l" t="t" r="r" b="b"/>
            <a:pathLst>
              <a:path w="6590100">
                <a:moveTo>
                  <a:pt x="0" y="0"/>
                </a:moveTo>
                <a:lnTo>
                  <a:pt x="6590100" y="0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5" name="Shape 28"/>
          <p:cNvSpPr/>
          <p:nvPr/>
        </p:nvSpPr>
        <p:spPr>
          <a:xfrm>
            <a:off x="3575304" y="1214323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6" name="Shape 29"/>
          <p:cNvSpPr/>
          <p:nvPr/>
        </p:nvSpPr>
        <p:spPr>
          <a:xfrm>
            <a:off x="5769864" y="1220724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7" name="Shape 30"/>
          <p:cNvSpPr/>
          <p:nvPr/>
        </p:nvSpPr>
        <p:spPr>
          <a:xfrm>
            <a:off x="7967167" y="1226067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8" name="Text 31"/>
          <p:cNvSpPr/>
          <p:nvPr/>
        </p:nvSpPr>
        <p:spPr>
          <a:xfrm>
            <a:off x="352044" y="2252821"/>
            <a:ext cx="2112851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Posebne zahteve glede čistoče zraka</a:t>
            </a:r>
            <a:endParaRPr lang="en-US" sz="1500" dirty="0"/>
          </a:p>
        </p:txBody>
      </p:sp>
      <p:sp>
        <p:nvSpPr>
          <p:cNvPr id="49" name="Text 32"/>
          <p:cNvSpPr/>
          <p:nvPr/>
        </p:nvSpPr>
        <p:spPr>
          <a:xfrm>
            <a:off x="370955" y="2818208"/>
            <a:ext cx="2112851" cy="91440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 industrijskih objektih je pomembno zagotavljanje visoke čistoče zraka, kar zahteva natančno vzdrževanje sistema.</a:t>
            </a:r>
            <a:endParaRPr lang="en-US" sz="1500" dirty="0"/>
          </a:p>
        </p:txBody>
      </p:sp>
      <p:sp>
        <p:nvSpPr>
          <p:cNvPr id="50" name="Text 33"/>
          <p:cNvSpPr/>
          <p:nvPr/>
        </p:nvSpPr>
        <p:spPr>
          <a:xfrm>
            <a:off x="2525340" y="2252821"/>
            <a:ext cx="2112851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Nadzorovanje delovanja sistema</a:t>
            </a:r>
            <a:endParaRPr lang="en-US" sz="1500" dirty="0"/>
          </a:p>
        </p:txBody>
      </p:sp>
      <p:sp>
        <p:nvSpPr>
          <p:cNvPr id="51" name="Text 34"/>
          <p:cNvSpPr/>
          <p:nvPr/>
        </p:nvSpPr>
        <p:spPr>
          <a:xfrm>
            <a:off x="4695322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Ustreznost filtracije</a:t>
            </a:r>
            <a:endParaRPr lang="en-US" sz="1500" dirty="0"/>
          </a:p>
        </p:txBody>
      </p:sp>
      <p:sp>
        <p:nvSpPr>
          <p:cNvPr id="52" name="Text 35"/>
          <p:cNvSpPr/>
          <p:nvPr/>
        </p:nvSpPr>
        <p:spPr>
          <a:xfrm>
            <a:off x="6854156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Upravljanje s tveganji</a:t>
            </a:r>
            <a:endParaRPr lang="en-US" sz="1500" dirty="0"/>
          </a:p>
        </p:txBody>
      </p:sp>
      <p:sp>
        <p:nvSpPr>
          <p:cNvPr id="53" name="Text 36"/>
          <p:cNvSpPr/>
          <p:nvPr/>
        </p:nvSpPr>
        <p:spPr>
          <a:xfrm>
            <a:off x="2544251" y="2818208"/>
            <a:ext cx="2112851" cy="109728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Redno vzdrževanje in nadzorovanje delovanja prezračevalnega sistema je ključno za ohranjanje optimalnih pogojev v industrijskih prostorih.</a:t>
            </a:r>
            <a:endParaRPr lang="en-US" sz="1500" dirty="0"/>
          </a:p>
        </p:txBody>
      </p:sp>
      <p:sp>
        <p:nvSpPr>
          <p:cNvPr id="54" name="Text 37"/>
          <p:cNvSpPr/>
          <p:nvPr/>
        </p:nvSpPr>
        <p:spPr>
          <a:xfrm>
            <a:off x="4697347" y="2818208"/>
            <a:ext cx="2112851" cy="91440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Prezračevalni sistemi v industrijskih objektih zahtevajo posebno filtracijo, ki zahteva skrbno vzdrževanje.</a:t>
            </a:r>
            <a:endParaRPr lang="en-US" sz="1500" dirty="0"/>
          </a:p>
        </p:txBody>
      </p:sp>
      <p:sp>
        <p:nvSpPr>
          <p:cNvPr id="55" name="Text 38"/>
          <p:cNvSpPr/>
          <p:nvPr/>
        </p:nvSpPr>
        <p:spPr>
          <a:xfrm>
            <a:off x="6873067" y="2818208"/>
            <a:ext cx="2112851" cy="109728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Profesionalno vzdrževanje prezračevalnega sistema v industrijskih objektih omogoča učinkovito upravljanje s tveganji za zdravje in varnost.</a:t>
            </a:r>
            <a:endParaRPr lang="en-US" sz="1500" dirty="0"/>
          </a:p>
        </p:txBody>
      </p:sp>
      <p:pic>
        <p:nvPicPr>
          <p:cNvPr id="56" name="Image 15" descr="preencoded.png"/>
          <p:cNvPicPr>
            <a:picLocks noChangeAspect="1"/>
          </p:cNvPicPr>
          <p:nvPr/>
        </p:nvPicPr>
        <p:blipFill>
          <a:blip r:embed="rId31">
            <a:extLst>
              <a:ext uri="{96DAC541-7B7A-43D3-8B79-37D633B846F1}">
                <asvg:svgBlip xmlns:asvg="http://schemas.microsoft.com/office/drawing/2016/SVG/main" xmlns="" r:embed="rId32"/>
              </a:ext>
            </a:extLst>
          </a:blip>
          <a:stretch>
            <a:fillRect/>
          </a:stretch>
        </p:blipFill>
        <p:spPr>
          <a:xfrm>
            <a:off x="1222678" y="1802594"/>
            <a:ext cx="290286" cy="318198"/>
          </a:xfrm>
          <a:prstGeom prst="rect">
            <a:avLst/>
          </a:prstGeom>
        </p:spPr>
      </p:pic>
      <p:pic>
        <p:nvPicPr>
          <p:cNvPr id="57" name="Image 16" descr="preencoded.png"/>
          <p:cNvPicPr>
            <a:picLocks noChangeAspect="1"/>
          </p:cNvPicPr>
          <p:nvPr/>
        </p:nvPicPr>
        <p:blipFill>
          <a:blip r:embed="rId33">
            <a:extLst>
              <a:ext uri="{96DAC541-7B7A-43D3-8B79-37D633B846F1}">
                <asvg:svgBlip xmlns:asvg="http://schemas.microsoft.com/office/drawing/2016/SVG/main" xmlns="" r:embed="rId34"/>
              </a:ext>
            </a:extLst>
          </a:blip>
          <a:stretch>
            <a:fillRect/>
          </a:stretch>
        </p:blipFill>
        <p:spPr>
          <a:xfrm>
            <a:off x="3394110" y="1822132"/>
            <a:ext cx="329363" cy="279121"/>
          </a:xfrm>
          <a:prstGeom prst="rect">
            <a:avLst/>
          </a:prstGeom>
        </p:spPr>
      </p:pic>
      <p:pic>
        <p:nvPicPr>
          <p:cNvPr id="58" name="Image 17" descr="preencoded.png"/>
          <p:cNvPicPr>
            <a:picLocks noChangeAspect="1"/>
          </p:cNvPicPr>
          <p:nvPr/>
        </p:nvPicPr>
        <p:blipFill>
          <a:blip r:embed="rId35">
            <a:extLst>
              <a:ext uri="{96DAC541-7B7A-43D3-8B79-37D633B846F1}">
                <asvg:svgBlip xmlns:asvg="http://schemas.microsoft.com/office/drawing/2016/SVG/main" xmlns="" r:embed="rId36"/>
              </a:ext>
            </a:extLst>
          </a:blip>
          <a:stretch>
            <a:fillRect/>
          </a:stretch>
        </p:blipFill>
        <p:spPr>
          <a:xfrm>
            <a:off x="5601022" y="1822132"/>
            <a:ext cx="301451" cy="279121"/>
          </a:xfrm>
          <a:prstGeom prst="rect">
            <a:avLst/>
          </a:prstGeom>
        </p:spPr>
      </p:pic>
      <p:pic>
        <p:nvPicPr>
          <p:cNvPr id="59" name="Image 18" descr="preencoded.png"/>
          <p:cNvPicPr>
            <a:picLocks noChangeAspect="1"/>
          </p:cNvPicPr>
          <p:nvPr/>
        </p:nvPicPr>
        <p:blipFill>
          <a:blip r:embed="rId37">
            <a:extLst>
              <a:ext uri="{96DAC541-7B7A-43D3-8B79-37D633B846F1}">
                <asvg:svgBlip xmlns:asvg="http://schemas.microsoft.com/office/drawing/2016/SVG/main" xmlns="" r:embed="rId38"/>
              </a:ext>
            </a:extLst>
          </a:blip>
          <a:stretch>
            <a:fillRect/>
          </a:stretch>
        </p:blipFill>
        <p:spPr>
          <a:xfrm>
            <a:off x="7793055" y="1810968"/>
            <a:ext cx="357275" cy="301451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26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data:image/png;base64,iVBORw0KGgoAAAANSUhEUgAABAAAAAQACAYAAAB/HSuDAAAAAXNSR0IArs4c6QAAIABJREFUeF7svXusLWl2H7Sqdu29zzn31d3T09Pu8SPjcew8HCfYiQCRKAQJRERiRQYZEVskPBTxMCHCKBEhiQVIWJHyhxEogCAJYIgRxjhEBJOg/OFEKE+cmMlrHCUzHo/n1d23u++59+yzH1WFfmt9q+rbdapq7V119t1n37P26Ezfc3bVV9/3+x611m+9ks3zz5XkH0fAEXAEHAFHwBFwBBwBR8ARcAQcAUfAEXilEUicAHil59cH5wg4Ao6AI+AIOAKOgCPgCDgCjoAj4AgwAk4A+EJ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7htics/HT1QeFYGxTz/2/J16/486+fzw487g2Pkbj9/xezB+DN6CI3AMBI57dhxjxP5MR8ARcAQcgdtBwAmA28HxJFth8eFey99h8MlxQRj69Lsi/p16/4+2eUudwSPOZHLMIwArR38GzsJR+z+wz6/IbfL+OOLafUVwHD4MYK8/w1s57p1D3x7H7bU/3RFwBByBU0fACYBTn8ER/VcC4P6KcCOVjxHYx7LzUBGoUh+HNnDP+z9y+Ld0+/EEeF42R1Wg0YNiOI5H7fvwbr9KdyZOABxxOnF2pKdLwjDxfqSX1xFnzR/tCDgCjsBdQMAJgLswC0fqgxMAxxVAVHYeKgI5AXCkjXOrj73vBMDQ1S+T4PrnrS7GvRtzAmBvyG7xhnB2nOomcALgFteCN+UIOAKOwH4IOAGwH16v1NUeAsAqBNERQwDGqT/HjiAfb7+5v94nqr0eGYGjW9HHkXCnqvu8Gi+ShJwAOPZMHvn8GD38sW/A0R3wBhwBR8ARuJcIOAFwL6e9HnRyXB/g46N/RCuEij5DRaBjR5Cfev/vwOI7ugn7+Ar0SAIAk3jqOtDxF+KwHpR4ezj4w8C7rbuGvj1u6/nejiPgCDgCjsApIuAEwCnO2q32+XguyLc6jEGNjVM+Bj2ycZPGYQ9qC84Lg268vZtOvf+3h8TQlo67/47o/BK8b4DbMCVmLAE1dMb8PkFAlP+ju5Dc3+k4Inl9f0H3kTsCjoAj8Gog4ATAqzGPI0aRUHl0NXJE90fdenwCYDT0w3SnUaht3TyWgTh2/28PiYEtHY8A4CcfFf/xDz++B8PAaX8lblPlf+wh8EqAcYRBaPja+H10hM77Ix0BR8ARcASOiIATAEcE/248GgTAff7cARLgPsN/r8d+POUfsCsBcKrqW+UBcKoDOPW1fxfKWJ46hqP67wTAKPj8ZkfAEXAE7jECTgC84pNfliUlScI/+BTFdtmtNE0rBHBt/NF7479pO/q35j1NOJvXN79v9mff+8dOX1kCj7tLgVj4xvM3Fov7eL+F72ExOTwBYO0/eAD06c/W/RZ+1v1j8H0ZZQyt8Vn9t863Q+/fsf3v719CRT7u7Dzk+rDmhkmw8F7sutaaP+sZVvvW973zl+Dd3t8Dq//W86338dj1ZT3fat+635qfJj5j27Oe5987Ao6AI3BXEHAC4K7MxIH6ERMA+jLV/+Jll0YCRNvLNv5b2/djX5jHvV/IkbtMANy2AHegZfbKNmutz3ECakJy/3ATtvV8a2KsEIDR7R9Ywdo6wKzB3sHv7zoB0L/+73P42G6LKc/z3S7suMref/0ebFmWjXq+pSDb/bMeP/zs24XA2bd/1nlvjca/dwQcAUfgVBBwAuBUZuoA/YT4lqZQQra9AvAofXG2eQjEL1XrhWm9gMfeb7Vvw3a8EIBdsvj3EQDHToK2S//78D92/3cRIMeuT1OBGmdApclkYi/xjit2KgPa8Aq60ZRlgjR7N04B4LOqp4nx54M5gN4LrPVjEXzjnn7ou+FZlo7ynzr2/BwaIWt/WuvDNPEbHmzW+toHf7Ove4NpE6Bjn7nP+GK5R4cy9vl7Q+I3OAKOgCPwkhBwAuAlAX2sx+gLrM29n8qCJilSANZaSPO6BAqGKgFlWREDTW+CrvFZL+Cx31sCjoV7nm+sSw76/VgL7LGToFn9t8A7dv+t/lkCoLV+rfvTdLgCj76PtfBZ2pvVf+v7fnwTGjt+VpDGcwid3Rw3vppIHXo+WuvT+n5s//va5zcH3gmHnABrgHf8e+v9ZM2P9X0beR9DYt/fz0Di/mYb8e/W+WdNj4gW3Rt4bP8tD5tWuSjqtPV8a3z+vSPgCDgCdxUBJwDu6szcUr/wAmQhLSjxeKHh33BNLIsNJfgJWkDbyzwWYLQdKywg7rolIFgCknW/9YLvh7GkohznojlqmnYo42eN/9AKUO/4dui/hc+oMoJW4zt8b+FrCYBj708TEADDNVjr+RYEFgFjjX/s9zL+4Z9kUucwaWtl3Plgx4gP77ncaVmIx7ZvzY/Vfh9+QgDc5QAqa3T2/I7Fb+z+tN6P8MDo+1j9t/q3j7efjfbNKywCwGrT6r+1/5v43DCAjPZwskbg3zsCjoAjcBwEnAA4Du4v7amq8OOByuZD+V+v15Svl0T5ihIqKoJAO9al5Dct/5aAMXagY1/w9vOPFwLAc2J00Bq/6SJqAzDqCqv/VuMjPeCt5s3vLXyt9T3uflGgDvmx+gcC4JBd6Mdv/PiTKInpIXEc2va+CsjQ5xzqvn4CgAj4j/EAsPbXocal7VrPH0vQWPdbzze/JxAA3aewTSDsd4JbCvO+8yUExn59iJ9hnW8WflaOg33H49c7Ao6AI3AqCDgBcCozNbCfbQTAZrOh6+tr2qyuKS3XlJLkAGh7mTYFwNtmyK0XtDVsS8Cx7j82wb9THHbXIBKi4tAapAHg2P4fUvm05n6X7631OVYAHTt9loLZ1z+mvgwCwBrfLhh2XzOeALAIsLFJ2MaNz7YwHxZfOwTBGl/f+i+RRHYkAWA9/9DfW/vb+t7qn7X+rPb7CQRs3v5KItPptLeLQ55/myEAFgFgnW8W/tb4ID/oNWogiX8fK19Y/fPvHQFHwBE4FgJOABwL+Vt7rqpQTRZdfxf3/zQIa7D3wfq/WCxoeX1FZ1nCHgDxp00o7XqRWgLsLi/gPiis+63vLZitGErr/rHfj1Wg80ZZx7H92ff+sf0/NgFgrR/r+7Hrf4z1q4u023UOlQAYs/+s8dt9GWH96yAt42eOVSAsAmXs/KF/TQR690ScdKM1BGe7tbb+N4q9Dra/quUfRMDQz/j1M/TJu903tn/W+WF93/v8Ugm04R4A++wPq6+7Ibp9lZUDxOqf1SfLAwMESa34p1v/BrlYhCoOUZakxjCHr/0hePk9joAj4AjcFgJOANwWkkdpR15LbASogqmh0OMjpr2SClb+4WsMZVdCBku6vl7Q9dULmqa48nhqmCVgWS94635rWqT97vGPbd96vn9/nxFISC1Qus7V4qRC6dj1h/tji1ZMGvB3sODy8dBQC8PvlgA+tn+nPft6cg5XApIqCUOEf6dXRhkqHsi14ALY/lvdumN/uP1w7hlZ5O35GT72MIreR1jnv9U/a31a7Vv3tz3fajO+x2rfamusB5Hdvp0k0JqDvu/Hjl9X8i59aFr4MbKiKCnLpjSfz2k6OyOilPKN5AVKJ1kdopUg2WVctwb/Vu+L4Xtgl377NY6AI+AIHAIBJwAOgepLaxMCYeQBULkDJqSCJZT+VM20TABIzDsIgAUTACAM7jsB0D1hloDy0qbaH/RKInAXCICYFFCQdd07AdBzNvC5itNzmAIgx7IStg0bYysJcJMAwHFe+3rpv/r7EyveZZkf7fwX7qMfP+v8tdbn2EPDev6xCQBLgbdc2K3xWe1b31v4j3m+yC1lRIB1P61JguJ3IT6Rx2JC8/kZzUAAJBMqNjnv6UkgAMS2ogRATAIwTTAqh4GFj3/vCDgCjsChEHAC4FDIvpR2nQCwBAhrGiwBZmz71vP9+/uNgBMApzv/uyiwfaPbhwCojfw1UcAeADfCAGwy4pQIAOt8tlaPdX5b7Vv3OwFgr7e+ObLw7Zuf2yQAZrM5zUEApBmVeUFFiQod4gHgBIC1y/x7R8AROEUEnAA4xVmr+uwEgCVAWNN7CAHQeqZ/7wgoAnedALD2x32eyUMQAJV9MehVer7d8NEKHvwTDu+6OQt9allNAISwsCN5gO2Cn2XhP7SFe8j6jvfM2PfTkOfvc4+1v4/d/7EEQPP+rbkJHiiIi1QCIAEBUMDajwSXEycA9llMfq0j4AicFAJOAJzUdDU76wTAWAHlrgtAJ708vfMmAk4AmBDd2Qt2UWD7Oq+RWbULv1xdpQVAjHIV5N1I7hcRAHFewPp5/YEJFWdQSrzzMT674Ged79b5fYxxvUwCYCw+Fn5W+4fG99AEAKoQYKdwHoDZGU2yGRNq8ABwAuDQs+vtOwKOwDERcALgmOiPfrYTAGMFlLsuAI1eIt7AnUbACYA7PT29ndtFgbVG11TeY+Uf924TAEICVPleoaQkmkMgPIm/hEqz7RbQ7hEgHgDH+twGflbfx3oQWO23ff8yCYCx7y/r/Wm1PwSffe4ZSwD0zT/WHwgAdfc/m59TNp07AbDPBPm1joAjcLIIOAFwslMngp4nARyXwNAScCwB6aSXj3f+6AjcdQLAAsjaP9b9p/z9bSmwTQ8AVeH5v1tp3uss/6y8BAKgxjBY/cM9DZ+BllSFd58AGKvAW+vzEOf7yyQAxu4fa/wWfmOfb91/2wRAPF7sIVj586LkeH8QAFMQACExJXsHeA4Aa4r8e0fAEThRBJwAONGJk247AWAJMNb0WgLO2Pat5/v39xsBJwBOd/5viwBoQ0BUeSkTqR+N3VfnflwRK8iST79BiHKSwJAt/caD7j4BcOzz13o/tM1dfI+Vo8Bqf+z4rfat763nW99bu9t6/sskABACIJUARPF3AsCaPf/eEXAEThkBJwBOefZugQDIYEnqSQJlvaDHwndoAWJs+2PH5/efBgLNdbLvuh96/7HX5zj/mdOY20P18hAEQJTjXyyRbM2vT2glBipSIBAEsl7LUPJVvpU/oUxaNwHQmkEwAgzP172g/60SE5blFgGxZV1VLwTuRPtnF/ysfYjv8Vz9kXEn1c+uCnjX/rX2ZxMTHWnX3297LSoBFGMQY5FlyGQflZhs/NvysBjbX+CAOdA+TCYTbhK/4+9jnt+sAtBcpxY5g/UHy/8mRz8mnAOACQD3ABg77X6/I+AInAACTgCcwCR1d3G8B4ATACe9ALzzt4TAUAW+UsS2XLVFCdnlYykYu7Qx5honAIajt4sCu2/rNwkAVdFr9/+4zeb6SZnQZRWL/5/vghJf/b51d3Wd1c/metbnjnF33wU/a39Agey6RsmBvrGNVeDH3m+NzzpH1IOoSTzw3AdypG+9WO1b68L6PiYAYmLGCQALOf/eEXAEHIHDIuAEwGHxPXDrTgBYAowlYB14grz5E0HACYATmag71M1dFNhdu7ut+FfqHCcoqz0AJCygi7SpFP+yqEiACRiBrZwAcXUA8Qzo+7Qp+kwvNAivuI1dSYFd8LPO7/hZQ6zuYxX4sffvM762ecrzfMtDQ5VsJQDwfdfc7Lo2x16nHglNAiD2LhnyjH09AG6QWO4BMAR2v8cRcAReEQScADjpiXQCwAmAk17Ad6bzTgDcmak4mY7sosDagxEFvFbLRcmXv4nuXrv9S5R/9eEs5vXvrFCxOzwIALH6MwEQGtvOBaCKv00AdJ2xTbd77ddtEgDW+R7n0IiV8Vjp7JuDsQr82Pvt9bHfFc1zrKlkNwkTi4DY7+ntV8fPuLFed/SUamt5HwKguY7YOyIkAfQQgNuYZW/DEXAETg0BJwBObca2+usEgCUgvgwB56SXkHde9KOBLvwK39D7j70+PQRg+AYYTwCUdUk/XoSq/NcO++oBoHHJSg5Uyvak4QIP5T8iAYQACBRClQtgN+W/iUybsqsx9m2W+LZ9Fbe5C37W+e4EwPYs3TUCoElAdJEBQ3bhLgRAm+JfndlOAAyB3e9xBByBVwQBJwBOeiKdALAExGMrWCe9vO5R54cq8E4A3KNF0hjqLgpsPzrt57da/NmGH3T12AtgiwRQC7/QWGz1Lwv1AECVgKTyBqiTAdY5ASwCyAoBaDtfb9MDwDq/PQTgbocAKAHAFvcoWWMcqjD0BNmXAGgLAUDyP/cAGDoDfp8j4AicMgJOAJzy7HkVADPZmiVAnvT0e+dvDQEnAG4NynvT0K0TAEFVr6z95TACQJP+sT9BqPLCIQGRB4D6GIwlALYs+j15AdoWxS74Wee3JwEstt6Blov/2HNu382tmf7bCIC+udvlOfsQAF0hACj15wTALmj7NY6AI/CqIeAEwEnPaEjixHmeavdRCJD4H9uE4BIKIZCDSQtKUrnn+npBi6sXdOwqAMWeQmNzulIjhtASIE96+s0UXqc+usP3XyOoxwrGQ++/nfVpqXHtOG7Fkx8e6jv5hJBjb2DfdPVsV3ywZyOK8a9ujfP0h7NcEvhv5QCQjjbvlyfKWSilAJvKfl0NQNMI7hYGELtwN0MA2tzNFcguz4EtwoCH0l8to9/DS8r9lYWE8MTPVAuzlwHsLgNY0LgyfLtsmpgAwPWalBDzowTAbvVSWikkTpRR7ZywlpokSFcYAM4/fJeHMoCz+XYZQEoQXhOeCxkreNiE7BxVucBmWM4uuPg1joAj4AgcGwEnAI49AyOerww4K/osFGqSKPmviomSCBpSUkETlhELWi2vabG4ojSp3UFHdGXQrUxFGG9/S0FKWAAY/rFCCKyWzf4dkKDYBT+r//f6e147CWEN3eZn5zjXhMgiwKz1WZb58A0wTvu9TciO0pYMf8zp0X2A8Xnc0vR2Dn4kIku3EgBukTINUrcGKSr0l8rZrue7Wv0R+w8SYCsEoCoJWKnpVcLArgnQtdyn7I+ZPF7/Q6eghAKHuvJDGxjT893utXIUQAnu+3SRLjof1v1mL9OaOGE5IiLk8e/R7Rsd2OfsbZJRjA3kmujTF/Ovl7WFqMATIJvOKJvOaTKdgkbjChz4e3WfAFTT7rzsuqtymNj7BY6AI+AIHBEBJwCOCP7YR8cEgCr/20RA+GtQ+psEwHUgAKxSUGP72SlcVvJztwZmKtgj5EdW/0YqAGb/XgoBcMsa7KEm/M61CyXplAkA2KQgAA+df80Qf3cVqEMumV1c0HuVM1YIbqqfMhuxYlCTAdsEQEoFEwCxEhjNRUUASHvyqf+L2S8Tmf86879wGiB90epWCMAdJACs87f/fAUWE5tFPuQiMtq2cijsO37r+n2GWrL2XWyR8EM9mfZ57rZCvTt900YAWGRrG17130LODCahUppkM5rO55RmM/jTSAlOJgDEmFJ71cgIlD8devoOwczvcQQcAUfgthBwAuC2kDxCO6dOAPBLNAmZsDvw6xMA5aU8DviY4R/S0jEJgF3wGzKm+3KPrJ/bV34toTTGd7QHgBMAg5frSyMA4Ka+pbyrArEPAXCTBBD6BwRAnfRvN+U/OjThQdLzObQHwDiFFjkSQrjE4FXwcm4cqlg3qywoXk3PgCGjYAIJBEB087j52K8XfPLuQeD3EQC7WP61d04A7DdPfrUj4Ai8mgg4AXDC83r6BICIIH0enL0K9h7CQ9c0nzwBsI8EdcJr/SBdDyac26YAdiUA2JnUcIG2BHKLgDJxOwABYj7zjlxwCAKgjqwPiqk6Wdw45BJR2/s8AHDPjTCNerXK6QkFPsT9I5gAsdXB8i8VAIUckMSAzfh/dfm2PbAOFQJgrd9+F3RNknjbO/j2Fmgz+R3TOIl4nul3uxAwN5XX8X1k+z+HENX4NePnrfkZ04vbIADanm+dmTEBgD3CJEvwAMhmM/YAQGiJ+AfIrnEPgDEz7fc6Ao7AXUTACYC7OCs79ulVIADqhDrtg7YEkLGiHxMAI5Qgs38HDAGA+0O//8SOC+meXlZbZceuom0A4znRTBytEHNujn4XFkuYte7vndoR6/5VWDK3TQDccP3vsPzXarh4AGwzoM212EYCKPpCAEgeF0kCKOulJgRChrwt5b+uACCl2XZRQO8mARBCsu/wYhxLADSHNtSToA0iIQCg/L4aBIB1Vt4kUWSfAFPsoHQyrUIA0jTjEAAnAO7w5vKuOQKOwCgEnAAYBd9xb341CID+GGYrBGDcDEA960/CZLVvCdCWUGLd3/v8YEJxEsCapa7vYYG9XeUfT9rVA6B5bVsv+9dPUODuuSI/dPbHEgB4bjMESRUGNfjfrLRQhwPgO5sA4Ke0eALg77DugwCo4/4rF/FgvywLXFNTDs2UZbWS047i3Q4BCMlthy6Al3jfUMX90EkAt1PoiXfCy/rcpgdAVwhA2/s19gBAskx4AGAfKAEwmc4JBADvz8hLzHMAvKyV4c9xBByBl4GAEwAvA+UDPeNVIADgCNuXxGyUgmzifuIEQKWBjEyEYOL0al7ALp4HEHidADiN9XIbBAC8h1RlqnahYfmPCpftSADEJECMLaq6FOIBANf/0BG8F3gNNtz+m8q/WID7KyEcmwDoP//rgIu7uuK0/00Ftevv1jiGEglt7dbkVBRW0vAIOSQhcBsEQH+Sv3YPKycArFXm3zsCjsB9QMAJgBOe5VeDAIjK6rTMxWEJgFDmZ4QF1eqfJUBZ9/cuTzY/uvI/dAszeqdOADRNeEPBuIf33QoBUFnng5LeE/PfVh1gNw+A9slJyoKylO2UXK5NMv4j7B9lAQMBwH+7+WS0qBbOvuPv0ATAqPOv4i7u7hk4tgzgIZMAahWcWOeP5wP/PmQZwEMQAF1ES7yDnAC4h4e9D9kRcARuIOAEwAkvilMgAFSA4Di78KOQs8AaeRw2hY9Wq8UeFgq0N5mgTnT3xwiBPfjqsAgCFQB7RlB91UzghC/yvD/L99gBWgKiJeBb47PwsQQ+s3+Gx+vY/lmWPguftkRh9T3qwTLcbdfiP5oKyNj1cpfuh+LLevKoOvLqni/aaDPbv5w/2yp4fRYSFaGOfayU1OejuCc3P7Wbf0GzFK1H13AH4l7o6NqUZEly1iQA4rM63l9tZIC1P7k34ZDFfzGe+PfZbLb1O9MoYVG2rf0mFpNJyiUQ4+fE9+vz4ncPvtcfa/9Z31vj7/MGsu6Nx9SuwA7bTdtYpKzk4294V6BPWZbx7+v1uiIAbsuDYWsc8EDJJUQlXvPx/CiBEn8frxELgX6MQ5q/RFz9UY4TZQCn83OaTKa0ySUOQ5nnAAAgAElEQVQ5oCcBtFD27x0BR+AUEXAC4BRnLfT5FAgAhfem8i+v/aIQBbVNee37u7abtwjI8ZRaCpzYzIYrUIdePv0KrAgwfcKhJcBa/bcUaAtfS8i1+md936agWGOq1iSXeW4iuH23Nf7NZtP7OMtF1Vp5/QQAVq4omMM+cB0fdudt3TWWoLLmp6+ft+cBEEzvwaoePzPPtcxavc4qBZtSymbzxvxt72dZ/+Lirz96LrLlv9gQPAG6PhoW0PV90wMmVs6bZ/YQAqCNgI33hJ4fzX0eK/G9c1huEwrxOwNtWOvLOp/GrvP4fGw+K57PXZ+zb3+7CEj9O/DROdK+4veYEOhS/nHNmP2HowcEAJJX6qdv3rtkhD7snADYdWX5dY6AI3DfEHAC4IRn/BQIgFiwawojLKBJlp1OAiAW4NqEAyYANPY1shw1BYquaQ5Fs462CiwFt//7mwSA1d5tD3RfgXTf5+/b/n7jLymZwMLT7UIMK9hwAZN2EpD7dPDmeLZ+r2qgd7dgCsBHJgD2m6+bMzHmfsCHKiCjPQAiC/92D5FZPPYA4JOOisoiLmn82EOgckVqW4tKAMg5qUoXlPtJmfcSAGxB7VjA4gFxM4VoRVAgh0ALQ9Rn1W4+SgmyLuVNrc24r+39YO2/6XTa60GA5ytm2gc8Rz0DbA+xceEFfQRAPObO91ML/jGWuxAcbe9NxbrIN0wAYE0pJjFOXfOv948lAMoipM3sWGfafht5ssu7xDz/ArnmHgC7oOnXOAKOwKuEgBMAJzybp0AAxMJEU3CMs+x2TUPsAti0gPE9qZa+qusrx4SCJeBxGcAjfiwFxrIws/oaxTE0/221bw19FwGzrw3LQ8B6vvV9vL7ia7ssX9vtIfVz/xMsAsIaX3z/DSsnawD99vuu8anyIN8PJwCsHBJd62c3fK3ZG5913FqffT3YhQCw5l89iLqy/UuIgY5z+8TGd0m67cGh7uzS79rCqvqRhE3JfAsBAAW/W0nt2//sWxA8DBSnWPmPz1Fdb008LXziEDBtQ/uE/3at7751X/dhe923rcn4b13vInuVdl9hjf/Gnm8ouvucH21K8K73N/HUeaZSPAA0DKAr5Af3x/Om91vv1z5s4xwAzXNSn9XVvoW7PtcJgDGr2+91BByBVxkBJwBOeHZPgQBQwaISOCK8ITRv4L0aubfGSj4unc/hIisf/a4SZtiFWzS4NnIAf+sXkEAe3G0CwBJ0qjXQQQJYAqK1/K37LQXM+t4iKCwCpNn/ZntW+9sK1000xli4+vrGyk/Q2/qM8LCQxp/t8YyzTopq2t9GF4FxWwSANT/W+rT2R9/9u+QAsNpH3PBNAqaO+Vdrv3gabGfc5y0bYozrfsp8qGKOGPl6jsJ3Ieaf10++aaV/lJCwQoiIwwfqNdAkAKz9a+Gj57+OL1Yi9dyux1ujoO1a53dFwHTkhmlT+pvvGGuN9X2/z/nQhpWlQLfdE//Nen5zf23nRCioLBDCdHP+Mebm3MVzqO1az+/DTqjLuopGc43g9y58dj1/nAAYs7r9XkfAEXiVEXAC4IRn9xQIgC7hji0KsF2lGSJZWdjQH7z0Y2U/fonrv/W/CAFAHLd+bnxvJcEbUQHgZSwdS8BSVWOsIjV0LBZBYLVr3W8pIG3tx1j03c/YGTkkLBdka37i9X9D+QmKXh8B0CaE1+NTwX2YBViw6y8jEI+v2f9YgbPm+S5+vwsB0D+/coZtEwDbCf+qswuKfiA66zWR0HqDHCjx+RUjVdLZmRCgVaI7qmPeuS55cKG+iW9/bgu5Hu4J+ZYHQZMA6EtCuMv8Y//EZ3KTxFWCq8tSbhEA0+lcOIyOEAK1XMfJB/E3qZpQe48NXZ/W/m++j7reU13PtwgAq99NAi+eX6ypzeaa1uvVVq4E9czA2PT8bPZjVwW8r38xARDPf4xZ04NE29v1+U4AWCvEv3cEHIH7ioATACc886dAADRdMPFCrxT8NKNyMiVKaoVfBTOpaZVQ3ojB3hJoWIS9GcO635RGWbz3u/GlXN2n2IvasO183BR4LAvd2EFY7VvfjyUuugRTHVe/AlFSYhAAloC/XC57IYwtkKqkVHsi3KmeAG0NdSVJ4zYSVNboV+D78VUPgN08CWIvntuwAO6iQFrr0yKQ+u7fJQngfgTAzYJ7q9VKupCklbdS3SfkCMgqLyRRSOMs+LCA1jkqyi2yRmILJrinhcTUGS2K7vORe1vmlEYLsEkAtCmwbYRsF85xDHcbqQsFs8srANeLB0Rn6yQ5ZOMcCgHuyNW+aw/sQgBY55e1Pm9k2WzGultlaPT75n3h99IguNVDruqHthdCP/L8mhaLK7q+vt7KL6F7UwmcGCslVcyxGxfg/ZWCGItyMig5U8kBURvxPDoBMBZ9v98RcATuOwJOAJzwCrgbBEC78lAVn4KeEiwuHGs4ybjMECfHmkyoKNSKtl0uSpUldQHsEuLSrC7zt78yCcHR9II+6AqxBExzTBxHG6kUjYzK5v3G6CwFa2z/5f7hFmxkkG6OMf7dUuBhRd0nCV8TLhGwe1oIISqy0NhMKT9q/dfvd11lWwoD2uonACwChAmEHgYitpweggDYN8SjCZM1v32wSmx+fwhQX/uycppJBG9a3mWNC6G5bZFlP2txhI6U/1pp1jKedSUAHo+WTw1nV9f0oX/cVlephxK+V9shALou47luU/itfa+4W+dPnzKJ7/o9gBKaTLJeDwAtbRcrsNskR38WTGuc1vi6FFVuV4PgexZpl2eE3sLrt4e/0ySIMflS34u9X9CLy4/o6uqqKgGoawD/jZM4Tthrou5snUNi18Nr+zo0NYERoCg4VE/z/eCdH+claFP8b4sA0AobkqtDygDO5ueUhjKAcj7IoNnjpgn23bYfDJuYE7mr3j6NPbzXnOxGfp8IJN5NR2AvBJwA2Auuu3Xx8QmAMliPWMtnWzyy+mtt7QQ1rhNY/DPKpjPKsikTAOz6HxQZSwC3EJe4Wuuqru/xphh8Mzfa5iIdP61POd3lfntk+wuwbe6WXc+xPRBGECiVBXvYS5jVKkikw27nZWMJ8Bb+1vq12pcs8d2f/hAGFtV7k8D1KTC6dwbCZ0EjQrNRZ9BScCz8LA8Qq5P7tt9UYWBh31Iuo8OoTXFRTFjxlQOgp4t9M8P0hfx0XWYcbVBo2PofSunFlvg2y7+F5el9rwANeweM3zfixTP4AOO5b4ag7DMLBSXlhi4vnzHRooQL/ptNUlb+q/3F1XrCiJMoeaPxuLZ3TbW2NANAA0gNBcR1TQ+oprdIG0G3TbL1kMtQ+Scy9+Ipk9I0m9H5+QNKshmhQoGIKcHXDuNubLbxa2Cf+fJrYwSwdVDFSQnQ5vuMCVo+Hrf3t86ZmJ5qArSay3B5fV14qi5/nwZH4BVBwAmAE57Iu0EAyAEq4kGJkFR+kabphJI0YzYdma7l9wmVSIbFoaslM/8ZZ8Ee9xn3Eh4m/HX12FIomvdZCoylQFkKaNMC3OyfZUHte74y8GMs6LBADReAe43XgxTQ/VaiLXxbCjhcxPs4qGYSwKYANJYAGKN+oC/7rvcmvri/idGuAnwXwbCPB8h+833zaiYAIIT2lMtrIznUAlxG+UuG9WXE+VWWBP0HXiBN747TIADGrl5V7oZjOI6Axt39Hjz2mjA8kHoaSOD9U+b0/PKjXgKgsrSGhJG6NvTc2vf9WxMAOEDqNIDxmlNSLV6XzfMG340lAMTAD6IBoxAC4OzsgtJsJikyWJ6pCYAx7yp7Lv2KfRAQAqAOgYr3oq7Jmzlaoicwc1DLrzFP0FzTWyeEUblnnzH4tY7AMRFwAuCY6I989l0gAMCgQvblbNeBbYXiD6s/3OjmZ+ch07W4ygpBIJ7LeIFPRgvAI0EceXuvgtzint51veUp0E049A8gm07lgkasqT7PcsE2CYh9pb+t7obwhR4XdNMDYdTzxyqwNgHQNzvo+iSb9Dow9LnwswcD13nvBqGXgAgu6f1BEOM2yL4EgbXemr3pItB2fe6+z7tJYAQlpkEANC2V8X2VopMiCepw5VPaHHG/EwC1F8XAZT6eABh5gN1IQrn7QHYhADgWn88ZtX5Lf9mDhcmj/hw8fQS3nJ5oX0NgbiZltN6Lbft3VwKRe85aZAgFpJSyyZQJgAk8AMLkOgGw+5p6mVc25d+bJXXr93MtYmyfl3lahOose/bcSYA9AfPL7yICTgDcxVnZsU93gwAQK4yUu0rYpXWSTWk6nfFLlAUFjpPVWFm4ZYnbax2/PVwIGiH+RigPf36bYK9/i10YVWjaZWp3VV72batNmLI8AKxn9CWws8es1t9u/KHgdn14xRkK1G1iebMfar3qXoV9Crx6zfStvr75kRAGuPF2z1I/ASAKZN/zxyrI1vrR+ekS5K35axP229yOu/phja//+ao4BFVcE7NBKWpJ7hZ7O1QWzuERLFXugKFhTHwyhzCc0/QA0Fkden6PI/Dw9KFPFi1aWxjayrgQhl0IAM7BI2bwcFJEfU3FRX+X86stHEZOz4QTAep+YHmhY/8wWh3lHrvew337VxIIo4qQelGknJNgPj+vCAAp3+keANY5fpzvsSg5C6h82JukpkSr5KiVq4r69of/wnCVllTEUVjWVoxf9U4CHGfa/am3hoATALcG5ctv6C4QACoCVe/lJGXlfzqb02Q6o5zLXMlLlGtmh/JLmuXXEiD6UOXD3jqwe6dFVLAxjXQpeJZiod3qs5DgGktBNxXghgK9iwAVQ2ZZ4PdR0G5MRXAF6VNBLQU6TgLZNtWj+mdu6YTDWvo+FoFhrX+LAGAnyIF7AHKR9XxrHVv4WuvXKjNnTkFDKWj2py+Eok2haD7PIgDaLPCxAqMKTVNBqXCtksHtMtLmNaw+DblRJWaTABjR+E63Wuurv5Gx9O+RCQAMblQOAG5gJ5zbLrodAqDfA6ArRw6TYWwEmLAhQAkA3ZNdHjS7rJd9PABAACAPCyv6ZcIEwGx2xt6LkpzTCYDBC+zgNxZUppAvg1dK8NiQ0ABsrbC/Wc6I/s2LDMYqojIlyvUI3UGh3/L42eH6g0PgD3AERiDgBMAI8I596/EJAD5JGQZ1l4NChGR/KN+UTuM4OmHZNSZLXAjHlfBTAmC4CIS+IxPy8Jm0FPhEk7zFlov4321J0qLv+xWQkgqug9WtAVp1lK0QAEvBs6oEWAQCsQt792cXAmCMBXsXgbJvdSC3Rd/Han+SZb3rrxd/jZ/tSSLQ+3zeQP2L3+q/Nf+7EgDN51jPVcyt9Wnt7LH39xEAscU/7kes/IuH1NCPKChDP3wacxJA8ViIla5d8R/6bL1v/HNGKvEjkuipMjB8/vTO4S0wjgPfX7sQAHYIwM0ka/GaaO7/Le+cUAYQBEDbp80TYJf1si8BgDMY5zgIABBqSgBoBQD3ABi7yw91vxAA7MURNgKU/m0CIFb+1QMgbBr2AJAfEWIj74FGl7d2qi5XJwAONbHe7ktCwAmAlwT0IR5zNwiASpQL9alSLvMnIQDT4O6vQpoQAHUVgBImgJBCcH+EboUAGGmBYQU/KvHWFKSbZQz1exWE2iyEsZDUXwarpNVq0evB0FTwmwqP9q8L/X4F9GZugWY7FgGgL+shz+eXMq+f7o8lMFrf26uyXwExFWAoXj0C/FRzOLR0BNjBgtbXgDU+eFCMwc/Cx3p+lyKo91n3KwERXx/fYxEUFgFgPb+pfbXtbx1jTAhUFk+DgOnHdxwBwOlajSSA1vyO/d7G13gCTHhDNeCgNIy5f8siuDcYIxV/Tb97QAKA12lQjqTeYlQBgL+oy/i2DT+e3xskH5cBnGxVY2mSZlqdoO2caHt3co+iPdW3vzUHAAgALifJSQ0Smk7nIXxREhY7AbD3wn5JNxRUIgSAZTiJpZKkgLIua8lU5pVXcuO7PI3ev+o5oOs9HkW41T0AXtLU+mNeCgJOALwUmA/zkLtDAEQHK3IATEAASMk/LVXFrqqI9WOFTQ5n8cySSLwhn9shAMZloVcFXQV/rZveVPBjxaBJEsRjbwos/QIyci9sejNJWx4KFu59zwf+khyq+2MJ+CL+Db9/gwzmPfePV/B6exeyRw/vv6VA9CqwwWV1DAGQs1Df/bEIDItAstZX3P5QLwAW9yI34i4yoK0v1vrs/17Xbr2Gm/u86YFzg9gYRQAgRGhcFRXxAOiuAmDN39jvLfz728d7Z7gHhL6bho6hsgoOVMCHPnfrfXEz89nOze7iAaAEQGsSQN54cJHf7fxrrn3ABgKg6YES72clsG/cG+XbaD59XwIAiXKbBABCACQswAmAnRfUS78w9uBsJlMJMmZFUvGqCmEB2tEo/DO2/rdY9qsoAvW3DHt+aPjdS4fKH+gItCDgBMAJL4u7QABw+RxOpBsEsZBQR1/CFw8ehjJZiP+fsMWWP0FqsAgAy4KMBELSnja47cqawsWa3+K1m2utgKsCrWEM2/ei2diC3qe4H2cZ6QtwGIEyus8jXeBqV73unvRacFj+7/cAOCwBcKO4wt6Q9ln/zcaCy+rQJHC8bQwFNCay4v7o/rbwNcdw5AssAsMi5Lj4SZJwrg6QNfjB72gXnlD2/ftlUb8JV7/2GZ9Z2k85LqUMa8qJ3HIuA6d9VwUM/7VyKFgEkXV/25rqIgVuWpMTMUoP/tTeOzeeGfZFkddJxtquyQu4IMtnVzJjyw0+EFc6hKaiG79/miQXfl9vNluJUNWCHq/JLniUALhevKDr62teE9Xzg6Wf/xbe19vyhijGG+AT3sHavxgL7AO0ocQ4vsPf+CfBnsn5ENW1p+tJ16O1vqypb3rdxNdj583mUx6DEGkp5ZuCqwBk83PK1xsJDfAkgBbMR/leDEBy/mkSaqxBiepBjD8STie0KXLeJ8g/BcMUkj6u12tar5Z0lmV0dnZGqxdXvCaLTc7n4mw+p2Kz4fwQNJ3S5dOndHZ+TtMnj+mjr36VHj55LJ4r+agD6Ci4+UMdgep9s3n+uSNpDz4JYxG4KwRAcBKUQ5cFpxCRlSScD0DqZMP6n1I6Cf+G6yAun8CC0L0E+1zg8RQc2HwQN2JYKyE3EANN11wRwiDwwIJcH+KxcIZ/xwqCfnd3lB4Zw8hc1KOW4SjjF1zYjaf3u3AKAdD3seZqV6G9/RmSsXqoC/FYC6ImOaqyHe85k+J90O/C+6oTALvOf9t1LGyG86WpnEJx6VJedrVQ2krlTZfW5hLoIgBEIUP+k7JS/lUJ2xWTPZebefkN74goweNN5V+ag+W2zwTdT/AIUbPlLtwgxJpYNH9vI/D2mV8Fpflu0d+VQGmSBkEn57K6W/XLo/VozeNtEADIMctdiHDr2iua+Lf6L5MfQt439xHe+/3hb+Zy4gt0j8btV0RYgjKsqRMAu0F5567Cey9NgpdpWPeQ5vi9htj+hFjxn0wzSrOU8qJgMgBkARO0k5Rotaa0JNosVzSDJ8j8DJlxqVyuKN9smCiYzmaUnc1Fti0LWq3XNDs/o6urK5ojzNU/jsCJIuAeACc6cfxy21L+6vj6OC5PEj2xrzb/TMK/V8trul5ccRboMQrkTQuXugTGRICoeSwYsLUMjt8SDlAEIbRrGnqFAPZevam8x8JULKQ3hS0hAPqrAFhC1PGXz7j5G9P/2jI0ppX+ey0F3soBYN0/bn7HEQAqxI9CD1LO4E8g7Hq8AF51AmCf9XFDGQxFp2KMVPG3FEf9fp/nt0/zbgRYbBnmdcdWV1j9IRAXW8pW3Derf5aF1srBoGPqwquZ46F5fUU+d+yB/v0t76L407xex9fVPygXTfq6jQBoIzfwXCYwOj5thPP2fKAKSdrrxdM3/tsgAJJkEqyvdYm++JmYP2AIIgNKlyr/vB65yo3MYDwu3APPh2b8/5BjDs+TtS5hLuibeiBwBZ2kdAJgCLB34B4mAAgEYJ3FTwo7Fqz849+rzYo4x0OW8t9BCMBrZ5JNaJZNKS0TVv4hkUKWnJ9fMCmwePGC5rM5j3K1XtHZw4eIV6GrF8/p/OKC/w2vmVnP/r0DEHkXHIFeBJwAOOEFcncIgFoEkpe/umWLgAVyNnYBBOTsEZAQs7JjCIgJhxxsCxCxMNFvhauz6HcJSpYAO06BvIXFd8wgtJEhAPXou5UYywPALIPYUo+9T+Dfd0bGuCBX5Yn3fWi4HqJzkfdXUehrGiI4x7nuwCF0KUCWgjhwaC/ttl373zr+EPqEMCi0g7OGc5+EMyl2qZczbwegDzTyJgGg5/FmsxaROVKQ2kjTrm5ZBMA+w2nDx5of63y27m8u/i7rddeZ0SxD2jXH+HtMAuh7Eh5yujbUMq1EOV6QcENu+7BnB/Yv3q/BEyV+hnp+9JYRZaNATmNCANI0YwJAn6d9jcfaJACq97V64UUDxHxC8QcBgH9bITr7rC/FuSLpnADYF747dT0IgLJIo1KoYgzhsFLkNUlKms5nlK9XTHRm0wklsICVpawvXrcp5XlJCFW9fnZJsyyjzWoNwZRmjx4RzWZEiwXBYDY7m9MKITfwWgVxBWOW+0/fqTXhndkPAScA9sPrTl19JwiAOAkRn7/bJ6Ik11GLU22tr6xMhgu7JWCqSN0l6LX9vWmh6FMIYwFzF+Hw5S6Q4799xqo0lvpqCfAiLHejvtP9QycNAsiIKdAEgEOb4BAYJgCGtSAKRH8Sr6ZA3/zdwncotC/rvn37v30GSGZpPd807j+2OradX20W4q7x2qTBbjtQCQB9joYA5AUUrXzLBVsJgOY9Q+bE7v92q/uc47gTFuS+jz2/PXkAGsRy21iEwJZPH4FxU/lX9/SbCSxVkcd/OWa5JcGlEgB5kXAAm5IHsYW9SUA1cbpND4CYAIiJDJQD7ho7n1+FhPDhgzZU+cd/8fs+OSTa1oF6ILR55oBCSSeSx8BzAAzZ3ce+J4GeziQ21wIJooDsCAidyE+BOICleMDOQsld5J0IuSvWNKVVQfTgyWu0+ugZzWD1Z9ItocunH9C7775L3/wtnyZONYywrrM5e84m2US8SUZVIDk2fv78+46AEwAnvAKOTwAI27r14aDE+LMtoDWFmTxvt3Dc1rS0WYhiQU2F3a7nWQLkvgLubY3rrrSjYQCD+gMLl5GIzsIf/P8YBWDs/AkBsJsS1uzneAJALB1DnUDE8t+fA0D73MSpIvDGMCCDFs3LvSlef+0YSBiIKj0gAdoU6NZ7AzHat3rs9VkrsG3IxH3h2dbkdrC0Ivlfsa6st3o2azuWAnmImbD2uyqK8mx4XbADeWdX+tu7WUaxibfe37X+OflYYwLja7uy2MtcpFUSw65+qgKtin3ctsT/Z1wFHX+X8rvigRInpOwC5zYIAARboxtxqAaer/vg/Pz8RhJAXWcpey4IBYzxx67/2p5lALDWoBIAldt/8JZgfMqCrcJOAFgo3s3ved0xOZZyvj8lAQgKPn4gXUCZj2sNLxdE1wui+Zzo0ROiYkKLTUnn5xecCHCGEID1horra/pTP/mn6K/8lb9Cv/W7fyv9+t/4G2m9WdP0wQXBayqbz2i1ktAB/zgCp4qAEwCnOnN3IgeAZHHjZFKV1FgLY2IVUHf/4DLFdYXDockJqPoJAFMgNJI2WffvkuQvbkP/rf8dK6CMX37HfQGNIQDYdZVj9YaFAKhC06cAW/NvK1j9M3RsAoDRG+YAINhHZa76RnpfCYAmJm0K4r5x/3Gb1tz1r0/dN937p40AUGUL1tdNsblh/Vcl29o7uO62z7/mWRu33zx7RfHvz8JthQhU1WvCpHQRADF5ovPH1wZX4K05jd5J/YnsAgER9u/N8YliHVvU4/ksUAZ0OgcNUoWfgDAAEaAEwKFDADQHQJMEqzL9hyoAsYdAdW4HEkcJAJAl6vrfhveQd2VFNqQIOazDMHgPICeSJwEcAuuduAfvr5xzeMIST5zfKmHr/kYUfyYCCqLlUrwAlte0uXxG6+trOj8/I/rYW1Q+eZOW6YzzAayvlzSfzohQCSDP6ff/B7+fPvOZz9Cv/PZfST/8h/8wewEkyPmBPc/JrBGiU3uw3AlQvBOOwB4IOAGwB1h37dK74AEgebDqLL6Sllhj8kUwlXh/efnyyz7EzCL2VASUXSw4N9VEifi66WHAzw9/riwT0SMqQQtZgDkLtHyUsGDvsWDZ5FJemmuf4y7DdXwRUWZYoA66ZqTezahHDHUfH/XQ6GYw+H36a58SgtXU9ABoxrNv3c/GuuZ6qcT5II7K73JVvcKkjyAstpNtGvqHCdMu8ffdjWiJroEMAHIIMHnXsoZCk6oQtRIAEMA4iac5zPYLhnY7tFat/jHttHow1A3G427DAFml1fUf3Ypj6S33f11iQ+Grge9uga3BUZZ1nQhREHNa5+IBIOe0lDPUcYAdGkuQ9d+/PXFtCrBFAIiure1s44C91a0Ahx0e8QewSMcf9L1W4Etqfq/vArgGV+dDwLE61co8EHS6oeJ3FmKY2YzfmUVfE+HFrv1K4DC5zjH4iSQ1m804cRnyCug1XMYsOtHq8XEGkZYcAHq1JA9mxT5AXKMjfeZvkolUEoElPyp/qUn/FL/tdRBl/Y/yByDjuhIA2pZFQll7py2EoOoLup9C3/MQgGEneC19RSdmoymdoUhS44vFc0bf//V+iU+1eu3V7+S6+TIpqJjAzT+nCSeagsIP5R8K/4povabiS1+my3ffo2fvv8uu+9fXC9qsVpy8L330Bv2yf/I3U/Haxyh9cEFXqzVl5YTmqCxw/oj+wO/6N2ixXtLnv/gL9BN/+ieJphlb/9H9xfKaHj9+zKUi/eMInCoCTgCc6szt4QEg8VASK4yqtvj3MlQBQCWUMUn4rHvNF3iPAqhKWJ1SkDXzIKGIEJKXEL4aYoBWx4rmts1SzRbQcG0t5AS1gh8jCh/iPJFVFhmfp4gRSxJaroex+akAACAASURBVFe0WS5pnhKlB3SDtgTwMRZoFvAZveEalOI3dBtp/d4h92Omik1UBaJFGtQs36wIBG2bRV8WvGE7C4RVVQ6PKapALcG9XqwBUrJySuVkRhuaUJFmlE1mVK7XvRZ4c/70+Y0yljEB1YcNE1w909dnAVXLmyp/fBKEtYzkmhrLjvbxezwWXIcK6MVEyi11fcz9bxw/ffjhselGQiC6rovrqDf7yOteAvhrK2u6HZNdK2DhNIqVadSYRpzybFrFamvssiowVikzE5+exIE67ib8uhyqJJOqZFUkp8Ray9iE/1H8uD+i2TbqwrfNcPWkwfNvxfBbFnzcv2VdhkYXFFfs8a7zRd8ZGRTkskkLVpXfmWBkYkQ2S1DYwysIz2YvpoQK1LQP7wveT2VB+EtabPCWEmU7nCp86sD9X7jzXv7MWh9Q8DGPOM6m0xnB5Z7jmPmMKzhJYItKJaQDn/1IAiiKkSjx4tGn1YM0Rp9JfOCkSX6ZDE9RRy+8fyUJZmz5F9Kidu+vck0kYb+BwEWI9mrF7tSxt0NFYARCqnWBlQjlzglzqESP7j/1yunLIYARwAiBPCgsS+TAA4k855RN51UC42o1jKyYNOQdd5fvEblBkzhrKJkSQyJYYd0U4ZzJsBZRcWSz5mGl04zWoVwfn2F4lyEnBBxLkVQVTWxymmARxeU6sdgRw18uic7XRC+eEl1dEW1WtFl8RJdPv0bl1TN6XBJd/+JX6OF0Tl/74i9QkqW0TIlluHKV0/mTt2n18JP05nd8F+Xf/El6b53Tw/kTerCZUXKV0h/+938fffYL/5B+8cN36cf/7J+m84cX3J9p2FMJPG1AoN7lSfK+OQI9CDgBcMLLY1cPgMMSAP0AWgKMSKCd6kNlidWxJi0EQF11IGonIgHalH+W55iBDnWMgyLComBlWdcsy6g0k/ILa5JNmbVe5xsq1itK10uajEkFb6w/Cz92YR1oRpZXtZWGr292Bj+6atQan7U9IZTqh/WWxnKSEBTRcvR/Wjwbgq6UwcQ6UCJJGxABHoRZATdpFkKmtE6mtCxS2iQZJen0VlwAm27PvBRb6stbWLR9b7poMwkkgr0qUrB08k+KDMlQXuT3JgGA/B95UvYSAH19VgLCsuJ1tYGpy1gxuXnFLvjxqqgMVEL6NNkUiSEGFjUBgKepR1Oew41YYq9Fhq3LjQE/WDX7PlaSs34PGGm5iwDg79g6HUiuKNHaFgEQ5QaI28Oz2epdG68bQ7mJV3Os/ftbtd/hIrTGu/NzcBZqcVwlMLYU4Lp3vJ+DAt7EUNaTqH1QWicaY6zZ9rW7TD6AHE4oZwKgLskHAmBCG8rKDaX4IcQkq8UzpRyWc+wrgzy28NM9CqJDCIALJgBY8QoKmHon1Pk+9DxsEgBCCJXwWgjlg3n9V1iFqiFKjlNKoDdAMkwmN0v9cUZ2npew/qr3ZN2jIlj9sU9wrZYKVALAJAD5/aft16SVEhF9e88JgCFvlPoekcmwrsUYw6aEag/KGkN6PoR5Yg1lTMIXVHKSPXGnv8K7FecrvHWYNBMjlay5kMgPxADuAXGA+PzNmt+7JV3Tu+9/jpL1C3pUlvRwijtXtFp8RMXVJZ0vV3T5c5+jR5TS4npBKypo+voTWuUFPZxdUPbobSqnb1HyLd9Gi09/PT2dTOnB/HU6X2Q0X87pj/1HP0x/8W/8VfrS8/fpR/+P/5WevPk6JWshABI4voEAgIFg6AtsHPx+tyMwGgEnAEZDeLwG7hMBIEKaWmYjQS4YgG8ofo1paZ7RkEmEABDxWG1AtUIpinWCpF7phFJkY87g7iiiHLs+5xsqF8/5xXWoT78AeDOJ1T794Ff2WO+FFm+LffowmgCICKQblk9Vj9iqKQHvbF0ISiMrvZLfN1jwtJ4wi+pMjkwn4gbMK28yo2WZ0SInWhYJ5WlGa3gejijvZo3f+t7yMDC/VytkRABg9EoAiOeE/N4kAETEi7xyWibeev6oMgqYEyhh4bmKVYxZ7/OZ6wsnQyhJVuUzqfaFWDa5Ylg0zyAEkAAqKxKawhskk3ruSqIoQTB2/nrv13lpUcv1T3y2KXmBcytY/qXOehDEtaQVC+8y1/rpz1FgewD0zm/FzI4kANRjQVwZqjng8oz84ohOf1TuiP62XUaztvzL+0askqzcTiZMBIRJlpMFnKBsDzk/ghcAe6aADig3ROsFTUr1AgBZJkTj7RAA0kkhnYjX4NnZOc3nZ5SG6js1Oa67Nbh8tHoA3CQAKhzkSAyo1G1hZHgWCDD8aEgdEyPoF85RPjtiLxP5Dp1GPDZ7MES5DtTzyNw7BK/sKVuYY8u/hh8oOdL1PnICYJ839c1r2zwAJCyk9gbA+aEkEiz5EnYSvNYmIMKQSLr2mEngwo99g/9C0mJ3/iXlywWtl1e0Xl4LAZCvico1Pf3gSzRPCnqUTOhiNqXJDITwhmi5oGSxpA/+v79D0+Wa5mdn9Hy1pLOPf4yefvSM3nj4hD0A6OJtKj/xDl19+hvo8uyCLuZv0Ox5Qmf5A/rJ//y/ph//P/93em/1nP7oj/0J+uSnvpGSTcEEQLlBAskpCqg6ATBuGfndR0TACYAjgj/20feHAIjFWRVpAkMcXLlFItsRUZU3AwFQC7vaADQDsSah+Ww2o8l0xmQA55bFSy0w1ZurZ5Si3MyBPv0KlAi7uw+80UmN7xzY913h7mveEvKsrnF8s+pw4eL49wkrPwmVXC5PLG4QSuDSzoI720drF14J++CZl5AZFbBx/WRG18WEnq9Kui4SWqcZLRN4A8TEgdXj7e93sVTv12J7+21tBJt2pfDFrtRQdrD2uAyZWrwbehr+PinK3lrIlgeCtYb61ge8d9bwQOgIo7Bwgz6TBwWuGiNbPpMqbrvINxLbHIgQtIk1hfJhU0rpAU1pmojrMz5xfzVuu68flot77/4PBEBf+whfSkPCKvwbitIqirXGQDmXHZMcsMTJf6szkQfV84TRbtHDlf+4V5psVrgAySiP8SK+eztETFe93H2TGK5JDVVzMbfTCUJ+lACQ+3A+TDN5D4liHzwA4DkB76FyQ/n1JXsCyDsCZ1VwvL8VDwBhIdTrBLH/Z2dn7AGA8rsgq7eTfNaKWXsIwE0CgNefkmEtBABlUyYAoHTjR5V3eE7AOsoYszeRkACYGyWhSszPcrlFmjVzHVgeANkEbtg55w7AtXE/8Oy+/eUEgHVC9n9fEwCykzSgUAgA+RsbWkKlB+we4SJDmJHEMImHCNZKvqZiDUX/BW2un9NmdUXTJKekWFK+vqJ8dU1lvqSygPIPzxycXTnNk5RmG9y+oXVSUJZNiDM3rXL66Gf/NpWXV3RxcU7XyHlyNqPniwU9mF3QGx97h9KHb1H+sbco/2WfpmezczqfvU7TRUaz/CH91H/739Mf/5M/Spflkv7T//JH6Fd+569mQhAEQA5PABAA8GiwXmLjYPa7HYGDIeAEwMGgPXzDryoBsC2iCY43xUSJYcSLYLAVm63XIYlZdYoHC0kIA0Cd2Ww6o+n8jD0BWGlg30oIygWtrj7kOPFDfSwL6hgDvr6LmxGw+4zFimG12hpDAHAW4GDc1zVSv4zFW4QFSgjeORRVUVZZsQ+WY8wn2/qDBa+2mIU4WKwQkAxpJgRAmTEBsMgTWqVTWk6mowiANnyalnYLw77vrfUjrr7bIQDsJREUQlVsY0uwtgksJzksnd09MAkAw3vCIgDg1qk5CGICYxdihUN5YIGCchJOGXV5Z48HKjlhFCvGIUwCf5P44oTmyYQeTWY0DWEmGkahSg9+txR8a26t+esqgxm8tEMceMhYXRSV8i9eLcGjKsw/x3AHooPXRNS5dk+A2r3bGkf39+MIAFX4WdkIoT7Yr1ziMFdqqPYSudEPVkDkrzpGXQt4r0C5xB6YIfwrkGJYW2zlT0rKggu0uP+HuH6mApCYbE3F8gX/V7wAYgJACOa+vcNnmhUigFZDDgsov1D+8QOlXMMAwugqpUwHrCFgdQ6AdgKAKQ5OsiZKnWCNXAspTVE2LU7yW3lgiPVfFXrNLaCl/jjZH8KLQshMvGd0H2tIQNfaqXRJeBOAmJtMGiSEJhlub8EJgOG7VlaCUOj1+qoJJnkPNwiAUKqPpTl4feQb2iCMEoo89hEIs/UVLa8+oqvLp7S+fkYPzlKaEMIsV5TSOvyIR42Ez0AOm4IJpnKxoudYU/CEmc7YO+v9v/G3qHj2nOazKaVnU3q6WdLZgweUbIg+/vFP0obOiT7+Ccq+41fQM5zl0yd0nqMU4AX933/8f6I/+sf+G9rMU/rB/+QP0G/4p38TwWMI3kCb1Yams5mEB46D0e92BI6GgBMAR4N+/INfGQJAJa+thEi1ZVvELXXdDEIIv2Gg/YlgpcKAiiht6FYHdeW2jgfGMQRB+a+ex2IeTbIZzWbiVgmFU+6Ataygq+dP5eV1oI8lAFoKQl+3BDMd8/4D4DtHvv2s8fX1ioV/WOaDEsm/VwtBkxuWLGSyUgtrqKSuqmJc2aMDihpsdlEMcZ0IsKQcggbi/UEA0DQQABNap1NaIykgW/M6hExDgLeUfQufsfMveRC2k8CxxS7kAJhwDLWI/ehLFQ+sSjE8K3rWwJj+WSuSQ3g4EZtcGWOl/+5TwPOEaJMmBGfT6gwJVUxg6UGzU7WMq8s0V35LRClMJnQOpRkcYoPI0N8tAsDCx5r/ZmZ6xSyeEg4BQMJCWP9XK7aWSruB/AmJD5WsYbKjAX73HEs7Qz8anjB0/0iSP1mhSgCop8MGa1OT1rVY6fgNE4WQ1ITodhJACPyw/nMeCGEc+ImwQMLNH/fh/Ii9h2Dxh+JfLp8LAcDR8lJxQz2OOOWcAZ01/5zBIyjgSgAgTw0nPw1j33p3bp334qlgEQBVQshwL9dd5/ZTml88qDws6r7WXhSypoKqzaSMWOvV7V+quNWT0yTx4io9zTWCuzbrDZNWcfJBXKdlEPvudwJg6K7VHddGANT7gK8qxMNI/QPEh6akfL2S8I/lQoi0CTyr4J2Hvz+j66sPxbhSLChLVjRL1zRNNjRJNnwNhwcghGSJmPwzouSCiDL42lAxyWiWzbBD6aO//jdp/fQDmk1Tyi7m9LWrZ/TWO5+k6+dX9NqTN2mVZ1S+/jE6/7X/CC2SKU2mr9OMHhJtLugv/tj/Rn/kR36EJo/O6V/5Pf8W/ZZ//rdx6Cf22Xq5pul87kkAxy0hv/vICDgBcOQJGPP4V4MA2PbD1ARM8SsGSrgkmNHXSBD4+F2iSWiaFpzavbMWR4KiUMkb8QtM2qydO9lhjdPYgADIshmlk6m4VQYrB15CVy+OTQAMdz8fo/yPWbfxvZaA2/ccWROarquu6KB/0XhDTiqEbO2YUbgjItMwJ6gqqEQWe/YA4KtqogmSfnCPhscHPADyyRkt4AGwTmiBRIA0ozKdcjDIUAWmjQCIMbEURGse+hVQZDVHCSxR+XRbiMtuqC2OMphRZni1DLOrL+tCx3OBVE+Fpm4X49eXhA8EAERJEECw9lbjD14iSVHSxfk5f8crI6qQAGIESiHHgDcz5m/lCujfnxZB0Lc/hJ5s0WwDEVapxsEld5NvOCmhukvHyQ1vEBihFKrOd0ywVmuuYgWGEwDD7wxneSjNWlul4aFVVEqmksf1Pqm9AZQsVAKp9gAI5GFJPP/wFpJEmLXyj/Yws1ki5K/UE5G5wLkDhR9Wy/zqkjJaBQ+AuhKAEgbts1f31jwfkwkTAGr9hvIP93/JbC9Z2CUuO+BVveNkPVsEgAwuzBITXaL8KwGQzc7gLlSRSVHPw/PrkAyUUMuLTaWcQzlsyy0Sn2lWCEC+kSoAGvcv3Y3KDPZ4GDkBYL09+r/vlT91YWOOef9I9SnJl1TS8npB1y+e03mWEuL+QQJMJjh4EQpwTcX1M8pXl3T1/H2aJtg/S5rQitJiRSkIgFJIzCRBIl54AVwQXbxGdPaAFX8pTzmhq7/2/9KLL3+J3njtIS0217SYFPTxd96h62dXfF06e0AvpnN6/Tu/i1bTC5qcfYwmxQVR+oQ+82d/mv7DP/gH6ezJI/oXfuf30ff+ju+nNQkBwB4AZ2dUbFYj6M9x+PvdjsBYBJwAGIvgEe8/fQKAg1i3LEjblqY6rkzcK6XUksQ2ilCDjMX6iS3SsWt6bRmOlUQR2+qfWPkX0ZofkEwoTST7P0gA1F0WEQ9xpmtaLD4MmXAPsxC6LHzyNMlRMO4TgqCHNKIGMUuK7WnbFHB7+6UJ+qQDsQcArxwo/VymsaApBAxk5g4/JZfnKjjVA9NATADIGhBIRQlAfe1NgWz3GW3SOS3KKV1uElrkSGCEKPBpyBfR3lFrfLHbeJsLu5Ul3lIg+13wEY8rFjS1+vOqChZuTpYYCdSqBFZCO6znZc6JNId+xoQIsPW0xQMhVhr6ygBC8V/BzTtUOVAXb+R9UPqPyyEqIVC5fieE2GPkAUCSCGAQhxzEz7fGt8v66MLWIgBwH6+PoAQh9n+1rsutIbkdfm58Qrm7eFu3EgBMkunOa++lRWBBWe+LobXwg0uuKv8ccsHnshIAdYk37V1F86gXmB77YRiVJwifH0QPLi4kRwKb+bcTXuJvSEjGt1ZVRAIBUKKm+JqS9RVlpRAAeHspWrdDAMj7CaFpGvuOPACq/DMuUM4jD6ma5JaTDmdjnweAdDhk1+cygFgziPWX57KixVUyxENC5zv2MMEZo3H/+LdWpVBvijYSVEMHrDKmmP9pqMKhZ6nuKa0Q0bV/nAAYemrLfaLUhzYCEV+/Q5VxClVU8D3IZk4AWNDV1Qu6fv6M3nh0weX74ErP5TLhkVmsqFi9oHz9gv+blkv2BEjzayYA8D0nCcQGPTun5eWSynVG84dvUvHwNVqVEz6z50lClz/zN+nZL3yePvn1b9FHz96j+cce09lbHye6XtP15RXNHjyhry1W9Pav/k4qHrxB6fnHKF/PaXL+cfr8X/6b9O/8wO+mB689od/yL34Pff/v+tc4x0CaZZSvNjQ7P3cCYNwS8ruPjIATAEeegDGPvw0CQMqgdQvwlgA3pv+SFGlbgKzj+YNkxuWMxEKbcwZnaHRirUWvN3ihKIcQErzFRIAqNGIprgkAefmLC2z9EZGaX2LB3RHPSVOJrUR2ZQg8G5SggfUkLenZiw/g0BbkpJs4jsWvX0Go3V47hZxeF/S45GF7C30KFCBaF/1lcKzxWwpQbx31aumGOdThBOUdwsYsS2k+SfhnhlWTr0NtbinzpyEgdRlAWSdKA2B5bEqiTTKlPIMHwIwu10RXBdZgRmnR5jC9+66wxj8WP7snwUVT48A11j2EAagFmHcp3DmjBnm1Z+xL0fmYsf23LIDsft8zyD58MRrMLbtih8R/TISw349Y/bVyRDh5mCyBxRFJ4WD+X9NmFAFi4WPNn/RRuMq2WYACiHh4tvyjdrYciNuZ2ZXAUTYxOjPauJ1tvOUcHfQZWUGknnnZrYqlhADIT8g6VnUv9ghAGUsNg8AFkpkeYQNEs0yy2nP0ROT9UY9dCAKNs+ccIgGGSQKicU0zrI3rZ0wECAGg3gJ4nwnVsEsIgCrBnKMBVWmCBxrGl0ymHJ7GyTpRjjB0gjPyc5kyUd7FW0cWCsfvh4RsOCMRi/3hhx9INhTkVcnXHDO9Wi35Oqx3JmKgm7FLd8olB5Ebh72j+B1a5xIR5V3mA+sOCQFh/ee4f4TWBKJASu72rx2MlxM6ci15Cb3RuUISwYvzi979HxMIzb3GqIQqQDLLsvPxvs+mkkgxTqKo62XQWn8FbxLRLcxf8DJqEgBY5Zh/eEvxLkVS1TSh5eKKPnj3q/TGwzkn/5tMkGg1ISbmOfPuiq6ffUBz5LLMl0QFqgEs+KfMV5IwkHIq8P5JMqL8jFZ4N9OMK2zM0pSegGj47N+l6y9/kc6yDT16/YJWM6KLT/0Sosdv0Ic/87OUPXhE9OAJbR68Rq9963fQZjOn7PHbRIsJPfvS+/Q7v+930MXDh/Sdv/4fpX/vP/4hKtKCZU6UNwTZhr3iH0fgVBFwAuBUZ65SUmoKtsrCWke0VqXzWLAJmevx7+Xympn/u0AASB52kWS3+YBg9UfpvVKqsucQyxMk4xNXfC5kFawz/AoPealUUKsUALygINwEcZWzvweBqBZB6iQ2GrWWI3lcOhECYHZGCRMAwf0sTejD50+pTKT2d/yxFDu9dlyd8ITJiOEfmwDos0AznlxJobsH4yzU/SNjx1y2yqmUjjkOQn1wb52lROcZCACiORMAcCOEe27OORzEZgghtnbhVeu/CrVKAGxAANCMLlcJEwAFZaIE9Iqg/WOw1omlIFr3G08PgrrqhUERVgUxJAPcmt6GywkLaz2fsf23CADL+cDCR8M+hG6UmRTrf3QWMbEId2VRhqD8cxUJXv9IQjhQAW7EP++7j5XoVP6zeT/6B2UMir/GXfNWiUo6Cv8ZfF6ChwOIHnx0ZttmuErbMmLs/JRbIgFiAgBKKpRjjJuV5WoAtX1fsJIKElUicnYplioPbFGH4hvjUOWoUeZRLPBCUNfeWMgNAAJgCofh60smANgbIPYAUCV8h6UTh5jEc8epSbK5JKllAiANSScTVv6zaSbu9uHdVOtqQp5jPcMjqo8AYKU7eAg1CQB4xcEL4KYHhw6qDAQAyv5JqT/OCF8RUFD4+gFo8w7gZRMIyhmq8/RsHCcA9j1Vdr9+S1bb8gCow/K2CQCUTs7hwFkRAI/nCZWbJc3nc8pmUyqRnBRrJV/TanFFQqYhnwZi/9dSFnCzQvIHypMN5dmGSpBgk8dUTB7S9fSCCL8nJU3zNT37q3+Jrr74ObqY4roNLbKS3v4Vv5zo4Wv0wd/7OSqQfOD8EZXnr9Ob3/ZriNJHRBdvEm1m9OK9S/od3/t99PjJa/RN3/Zp+qEf+SO0SXIqJgllHHqDJK9j5K/dsfYrHYFDIOAEwCFQfUltnroHgCheKoBGDthBMuRkSYG22JSi/EPpgjcAEwAQbrVsW1D8JVY3/Kj7ciAJJC+xlH5DMpcb7mrheSJRiFhR5CULOUIAzNlCALdDjj+bJPTeMxAAw5R/tG+5uPZawAkWkaw3B5flQdBvP+1fyFyGjSvhHu7Thw/H5cbv3yDshzRb7G44S0s6mxBdTAi2AZrA2lDAIlcTALICY0VB3Hi5HXgAFMQJ/zgHAM3pGXIA5Bkn/wMGY8oAWQqqpUCPQx7VEOoWKsE8CNgaYx8rg0Fv4v9AjcighPR0oq//tVWyu4He+wP51KdCWPhOYD0Kn1ihlpwAoAegpIjioso/XI7F+12z4O+gxXUMcdT8KvZRJYzmYxLU2lYCIGRLVw8AMcDWu7c+imNKtN1BTAlbsaIOX4XDkQvHnib5i8gUDgFgDwAhACJ/nhuEA+ewCGXKEAIyyZDXAfkdYGkW0ieuDlDnqAmW7wSJYXF2wANARsPxzEwAwANACAD8XocACGGAzkgm890+cYgQLOEgpifTcw5Pqy3jYu2H8s/W8yoeXkvG4rHbHgBljweAKtqMIxwkwrsZ7x0Oi4MCHjwA+H0eSjCqsg/LP5+vIekknyUVCSVrs28Biaed5CPRxH5oAwQN9mGcu6QNRScAdltbQ67aNtZojiZ5W8RmKfEACHkAYOFPE1otFvThu1+mOS0pXy3o4uKCzh485HK9qxW8RgrKsXZQhQPlNpEokMMDNqz8ExJJ0pJe5Jec9X+WvUbJ/DFtzh+zfJhtVnS2fEHFz/0devb5z9JrjzJ6vviQnk9KevtX/Sqi7Jwuv/iLlOMFls2Jssf02rd8B9H8daLpYypLhBas6ft/2/fSW29+nNKLOf0XP/Y/0KpcUTLLKENFKPWoGgKe3+MI3AEEnAC4A5MwtAuvBgGg1hS1udcCJxdT4qz7ELI4rRLlgQDg7+AZELI4w/LPmcuVCAhvIFUAoKix4h/Kusl/EU2AbLFBnOVrQm4BnhQR/qH0S3mlGbt+8cEPV8gso3cvP9wqQxbPpQovffNrWcgtBUHk9xESeBhnVx/7FHAmAMDW9zzeIjjGjJ+ttRUBIJnOQcZI/L/4i0yTgs7Tki4yeAAUlOWrQAAgo7CsPbV3qisrC/4hWREUAPEAyGiTnQsBsEISwIzW6YQ2hgfE0L19W/f1W9AhXMfhDvVEau4JSRAoe7I5zRxnuacS0xzX7urPTUSw7nLxTB70YQKpoUJoMkA+WzmBVcoWKVY60pRmcK2GcgjFKs8p4zwJw0dh7e++gVV5Ttj83cEDplKKUL2WYku5TGuNHpOajaHsFAIwygtg+Nklumh9P1v72ZW/7CYAFNDgNsE5ZIISDjdlWNJRR5zXP1una7+67T0goJeoCc4ETB0CIATAhgmAPAoBqD0AhDDg7kfJJ9vmmuckjFGUalmT7KEwRbk/SU6r5yzCH7AWmCCYTEJCPGlZQwHUKwIUBwiIfQgAYMvEBRIBTjLGq54Dyb/Ayluw+EP5U4JACMbtUSqh0LXOdbzc5zBP+Ld6aDTDkprtOAEw6Gjc6aaaAFD5Kc6gIU1wnowiZ6KZ1z8TACmtrwMBkL+g5YtnNDs7oyevvcGU63IF0gjzDU9/hM4gzS5+kEQQpSORKBByx4povmZDUDZ5QnT2GtH5Y95byXpJdPWMVn/9L9F7f/8z9PbHH9Lz9Qv6MCno63/pt9JiRfRicUXnDzM+K6h8QK9/068gev0dylEacPKQilVC3/vPfDf9km/4Rnrvo6f0o3/uz9AyXyA+iEMMWA4M+3gnwPwiR+COIeAEwB2bkH2688oQABAggyCkApHa35QA2JSouJwRewKwBwCsrwkVkqErJOpCXteaBFBZg8W44P6/RQCwIMOO4SGbfJQjINyMbK8QBiHoIC4U1qFigyzyXHiY3r28DOXjbtZsfikEwHDdI1JbwSlcWQAAIABJREFUuhuxLLCidHevWssCO0YBwoOlimOIAeZMXfhIfD9KdE0pp7NJSQ8mRGe0YQIgK1Zcv5tzVwfX/zi6Xaz/8sMEADwXAwFwRXO6XCf0IkcZQCQGlCzyh/qMwsdwMWcLd0QAiD4lY2H7ZPi3ZpqP/8bCXUk0BYm2hxWzidOI5Rtc8Md5YIDQq+OQ1e2/Xg0clxrc/7H3YXVkUgAEERKQQdgcMf4x8xt7LLThqPtSy+KxAhiVfOSdol4BYWJiXV5XdR8JMCYuulnFY+weEgJACI86BEDOdvnU+xTXCVEo2cnxmWbw9JqydQ9Xcry6XhO3ELw/JE0Mpy6T54ZzSDLUKAGgHgBaBlAoBVgpZQ9JucmuD/ehUSZPyv0hBn9OJWqgB3fk2EMAnh/qFVCR4BirOB7wR96VuxEAjB48HYIHAOcR4IoAEk6gyj17ACCsALlhqn2h+QHqd6T2lasJ9CCgln99l2q5P34eOmU4oDgBMHZXdd8v+Ed7Kuy/MC2yvjsIgM1yQc/e+zI9KBb0/IP3mEx69NrrlExmHFID2QrrgkMccUbB8o/8AcilEcJZk3RDV6sPuQrFJHlEyewJFRdPKJ3OaA4vP3gAfOZn6Bf/9s/QW28+pFVW0EfTjB6/8w20WE1oOsdZfkmb5TUVyxm9/olP0/Trv5XWyTl7E6R5Rt/zm34z/dJv+hR9/os/Tz/+F/48reGxMEHqG3kr6plzOJS9ZUfgcAg4AXA4bA/e8qtBAMBiIdlk2aIb1XVmKz97AUwIBMCG67zC4hJIAL5BysqgiQk8AIog2KhwIEVo2UqNeu5FGv7LYQBAUMq41UkCRUhWgRqWMxz1EPyRGIntfUi+hMM/m9LXnj1nTwR+XIsiYCnAfXWK0eZOIQA9K81SMCwBvv/5B1/iN+qrbz8RHhosmjYUGxAAyDics/strP8PEAoAobxYCgnACa8giONfEvGt+4kVf3yPZD/sAYAqAFPaRCEAV+wBkFEeCT2HQMOaP+uZVhWAOAeIhgCI4BasOqz81hsiLtvFIQKGBdPq35jwCavt3b7fVp1FmVefEDlENPlalQwtlJAEAYIo8REGcGN994/gBgHQtK4GJRYEAFuP+ZDdviiOYY2VKtlV8mlTUG8rB4CUdh3ziXoX3OoR3oXycGINvxmgovSOvG9kj2OOccZzTflA+kgCyLp3NSEi9HRIABLCysQDQBJKYl1ICEB+fcnu/wg5qj0A0oo0lv3TjUBMALA7frD+gwBAedq8zDRd5VY5ShAAmklfLf9SsrP2KKg9APLOJICVB1AgAGoGIZyWTCpoUslwZmiJ1eC90Mwzoe9EUep3JwDwruTkhsGzARZYrVTStYKcABizt+zzJy4lvFWSN9yKvSSVZnCU5pTgJ0spv76my/e+RI+LBS0+fMok+uzsActU+Eln86roBuePQNK/9YoJACmzidDMnLIZEktCwHtAxeQBLWcPOTRlXm5oslkQffZv0dPPfobOz1Mqzmf04tEDOv/ENzBZ8AAJCNdfofWLZ3T1dEPTi7fowbd8B63pjMqzx1SuEvr+3/w99E2feIc+9wufo5/48/8Xbc4TJgDKzYbms9lWksjDIe0tOwKHQcAJgMPg+lJafbUIABHL6qzIEoHLyf+SjEu7KAmAkAB2DGMJGO5ieCGI5R//rbwAwiywW2ggAZgICKEAUPw3BRRAscZAOOKY7q3swCLyTCcTOuMQABAAwQMgm9JXP3rBHgn6sRT+5sLoy7KPa60ycFYSQEuBbOYvaPbPej6soH2fQ4YA4LkidFeBpbXLLhIHgTIq1xwC8HBS0nmS0zRfVh4AsGJtEs4MwGpOcCAO3gPqAVCGMoBTDgG4QhLAdUpXOUgoIY/GhGBY82MdJNb9/d8Hu2XQbJQAYCU/JMRrKiBiQAw3QFHiLNrdCkzvfggW1D4FsO9+7PcMid57GrDwiTNY1K7KteKLGGb2/sHeD3HIksgsWD17MyBYs1d7WdhX3rxCc52olt4GwxoJS0NpPMZSOl4pizyW4DnDhE7Dpb6tzug2ITCmCkCwmveZwPuACdZoHb8q++oBwORlRABUtE7gs+R9UdI0WMtRErGO8a8Cw6pyZ5HxPJwzIA+CxTskA8QzJLme0NXFUggAdl2WlIOcvDbUmAgEWr8HVm0tF9d/VYJRkragKRWoZcoEtJzFvI8jAkBzE8ha358AYCKEq2RIBQH8YClVyQWjOeI9pKb5+q0ooVatnjLbqLZNtxIfkvdASpZyW0ye9KdgdQJgyMmy2z21B4ASP7U3oK5oJQCwT3i3Q4HPJlQsr+n5u1+mh+tLousXHEoD2v16k1M6O5MSe2EdY12DACgL5ARYQ/sOPjfwzlxRWUAme0DL4oyu0jmTa2eU02v5kpY/93do9e6XqCiXVD48p9WbH6eLT36Kzp68Q0RLms+eEn30Pj374nNalw/oY9/+a2k9eUDF+WNaPd/Q7/7t/yq9Nr+gz3/h8/S//JmfpPStx1ROJYcB8hZwPqjRIZi74e1XOQK3jYATALeN6Ettr7ZW1SKrvFDl1chigXxVxTTjRRxXAWDJoZKhtPuVtaMSCOWapqgSy259B6FaOTS5FrfFSrmoD9JjjUHVMUjmf1j9IU6tShACsLrCsTtkHw7ZldmKwwJdHQYAsYgTQSEOFg8EGw1hOIR3wv0b7QmfHPUHfQpCogoQyPw9n2acAwAEAAvK2ZS+8uElkxHxJxZ0LAXYUlAsQkFLOnUtO7N9w3zZF6OvCkNfE3b/h0r/Yb6iBalYCKkBcQIW/zVdpAU9Tks659+RA2BFaZKz62DOxQFl/ut4320PAHiOIAdAPlECIKGrXNYhlXebAIgteDfXCITo4MCsZQA55j9Y9HT/aFhAyLytSgYn1Ez7i8D1zX/THb1tDR+WAIDyBktScCUGBmErqx6DainIUI0fzqi/3nBOAJwpEmO97Qa71/HfcMff695wGPftHnRtvVlXidnUVbvaMpwAT94hVbjHDgQAz3/obCgwt3fX5YUj57Lk3tj/I+eOviug60s7dRlAEABx29VbiG/Duwj2c7j+S8k/yfcQx5pHd0Tu5vq+BAEg12uZWo6PjwkAeAAQCABRWmS5xASABg60YwCFH3H3OIfZS2Eq5QnF9RjvQJCQUMhVwUZyWrH+q7JcK+pKEAjWXPQO92029OFHKAOIdYAKCrBuShnAFINhAgBvPlH+hQCQHDqSGzCcnlGMvq4p6ZeSxAG3qgqFhGv0qfB4f+uYJfSmJhJ4vgwPJCcA9t9Xu95REwCyD3U7xjIi1g+qTMh5ilj7nNJsQvlqSS/e/QqdL56ypwxkqWK9oWcvrmD1oPOHDzmkJpuhFKPsEfZgKUAEYM8VlBZrmiEpXzKjzeQxLZILepGiUlNKj5KCLvJrevcv/zQ9LK9puVlQ8egB0dufpEff+G00ff0b6fkHX6Vs9fNUPH9K73/hA1qtp/Tp7/onJJfAg9dodbmmH/zXf4CSTUn/4Oc/Rz/6E/8zvfapr6NkPqGr55f04MEDyhEf6ATArkvGr7tjCDgBcMcmZJ/usPUNAkiwyjFDz265wU7H/2WzDh+YbAFgxbagxXJBV1dXHNMOt0fNdo2kK2rxhkvkcolawNIGCwNBMpZnigk2PKVOlxTcOllIYWt5iOjn+qmIzZbfcaxvuJxWEDIqLlX6LzZYWFrF9Z9tKkwABKs9Apgr4kAcudE2u3WG2M3YvbIWvtR3gh29Q0ymkAMoayckgfwOF0UWvihll68szYLZGWxDRl/96FkVArDP3N3utd0CtGUBFkF8YG/YCHM8/psFDVbYEpJ68GHNpCXlKfqV0yxf06OkpDcSogsux7Via0CeiUv0hEv5bWcwZrfvEAIAaODkUMDaBg+AckrPNyAAZD3C2rAPAlvxvAp+A/9mzG/f7MBqiQ+X04qEY1Vitlz2Q417tfRj20lm8psWSCV1egmsQJJ12y/tdWUtvb71y6eEJuK3H3XjCiEgxHJa4cUESFAyyoIrfwiGYh1na6QmM0OSKsMDxuxWZTE1r2y9gHsbzbviJQpaWREA8TVxQ1B+t+a/OZlGfoMq7UZH93sJoMCd9K2ffgJRFuAkzSScR0M3cHbnOScTY+U3IloUHyZ+qKRHFxdVCIecZdu9aa6/7fUKhQaFaEFkS+Q/WmASOoQfFcvnTADAC6AKAdBks/AsC+8+UdJrV3qFfY18M6hOMJnQfH5G0xnq08s7iZOXwfsssopvreMQMsDng5wSW7PE+wdZ1pOErq5e0NXiBddjZ2t9kfP7XiskcL6VOIFAhRRkkF1OgI5rAjfQts8xFiU7lMzQAVQkjbFt+s4PLj+cgiTbcDUdLvG7zinLZjQ/u2Byj8kONaWEpLHDduqreVdNBLaf5Mq/aT4Nfl8lCa1XK8qff0DpR1+h9eVTTlJ6dn5Os7M5E3gbJPpDWMAMSZolsaeeYbo3snxD6eWH2F00+6Zvpefzx3RJM3rj8es0X74gev9L9OJn/x9aP/sylbOCnidEn/w1/xhtLt6iJb1ODx6eEy1/gVbPvkpf/twvUrlO6Zu/+ZcTfeyTRCssjJR+7+/5ffTlr71PX3r6Pv2JH/sf6e1Pfz3lKQhg8QLLaKpCyKs5wT6qVxoBJwBOeHrFZT2XuD5W/sHoyw+/rPWdG5R+EAAoXYckPdera1osFsy6ggCYIvGRutUh+zUrB8i2G0oJETL7Flw+jzP9BqFzkgiBwEIIagIHMUe/lzJKMQGA2Gz5Hf+/Ydev2ltBWWWxwMP9H7ncRdnCQY9EgFwJAGIWxw9q+6FgINjiQDRw7e6G0CMv88rfQNxjOSlTIADShOA0ywkGWThH+SG00yQAYPyd0NeYALDUmOMtMssDYGzPLAv/2Pb77md+C/IEu4LLumcCR97dQgAUa3pMJb1JRA8QF1iuuHzQeir7ZlrA7VdcF4MPSlghmgBsmwBYlFlFAKyxNkcQAJq7oMnA7E4AqEUtKlUWWesBj1rA2K5fKa+yXlmpNZKQWR4sY+dX9nt3Kwddv1H4wg07cch9AAE0LDMpCReSj3G/OH/c0BoEYcwjzw5YvVUwjrHSbOwaYtQkAPRaVDbomwBrf48hAHjqu6oX7LSwQDCXQXkTazLHo3PccU6rdfB+iOP41foMQpsSujibV3H+bWM1CVQQAKzQCwGAAwn/rwRAyQTASuqYE6pJiHeZpv7jIpR4l4ZTpyZweIdSzpUo4KGApH+oUDDl96zOLzKgi1V+mwhShbm3jCr78Q8hAKT2qeaP2Y0AuDmhTDUEA8INoiXsC3hA1ISl7FKdJyZsjP3jBMBOG+lgF1WEWzgnQV7hbysQAC8+pOL9L1J+9REnjTw7g6cVkgBKXijJjyTrGjIYInpYROV3WUpzXLdc0PLqmvJv+BTlb3yCLvOMK9O8sVxQUizo8i//OVoxAZDTdTahd77911Hx4BO0KJ7ws7Lya7R+8R599QtfpPXzFX3dm+/QxaO3iKaPiB6/RT/07/5e+odf+hp94b336L/67/44/dJv/zYqkfl2InLwBAGnIQTnYCB6w47AgRBwAuBAwL6cZpHULiR3wqEYFH8lA8LrsrZyBQ8ApE6HZf8ajD9cssqSUANZS1ohyV2OOqubNVUWRpFHuIQLflJmclNaBxcoVZ40qzoTACHhkFjqRKEShUPEH7bRBgWq6muQCnclACoX1mD1F+s/vAxABIQ6zmEy1HEzJgDQEa40wOEICW2SEg5pPQTAROqOYXyTzAmAERnQx+4RJwA0Nrd2rRXFPtjqQGLBxZYtWWK5rr7nf0vwQx99ZQnYY+fw6AQAzovYgsoWfShdCdeCZwUk2HjUOlzFybNL0S7Wz8MQHLVL//b8Swx8XiuJjT7qnPKaEJWqs4MvgwAYvobgXiwEQKUYNggA/F3JaIxFXeM5mzwn/gvEd6RYxv05NAFQJ9EUpUbx5mp7QdGB0g/LP+djCfH31XVMaJwuASCGitqtP1b28W9VGPXcipV/nc++9eMEwPDddVt3xuRUTACUi0tavvsFKq8v2dNkfoY1Lh5JOH8nSLK3QZI/KNsgANTdXspQTiHjrRa0WC4peecbqHzyJi3LlOY50fniiihd09VP/xStn3+NJmcJ5fMZPfnWX0X0+Os4aSDNM6LsA6LrD+jqC1+ij979kJL1hJaLkibZY3rz7W+mP/on/iR95h98gb7w3lP64f/sR+jX/YZ/nDaTgpJpQhtOJoyMU3fXAHRbc+jtvJoIOAFw0vMqSnYtvol1mwWH8EdWuoVql7gpNlvldH29oOXiOT2YplRuVlTC1TCUN4Lyv7pecgygxG9J9uEJEhDNZ1KCaDZlF/iiFAs+3BEhtFTqvfjMinrBz68ogigbch0LOZoAYJdtcd1mEiD8WxGpp3nbA0CsN+I+Cuux1HVPAinA6aH55YNDHu7AKBFVZZ6rQgDu7gvg0AqcpSAccnudPgHQHv+8uwcAEWqX85aOlLw4LIMVnmCtjgkAEahtD4BDr5/AK3YuE/P5Y/RveFDBAhqSi7GlCWWnQlw4FC72bgrnYjMe3Or7LmvfHJ/VSEsIAbuHg8CFyayh2KqCVRFBUdWDtkdZ+3u0B8AYEENZOskkX9e5x5pHHXp4ALQRAFxDHj+wRoZQsSZOisWhCQCUOAP5Ls9RK75SMvDAm1I2xTt3Lh52wRoq1m94yImb+ql6AGhgQezFoiSN/lfnIlb+db4sDyUnAKwD5PDfx2tT53S9XlOxeE6rp79ItLoKFn8NvyqYCICciXwU8b6A8QXyGB8byMWyvKLJ+ZzST7xN1yUHgdL5ZEr0ta8RffAerT77s5QvPqDJWUrrLKWLtz5JyetvE9EF0fmUimf/kJLiihYfvqDNIqfimujp+1e03szpY+98mn78z/x5+pnPfo6+9OyKfvAP/SH6p/65f5YWyCN0ltF6s6J5IIgPj6I/wRG4fQScALh9TF9yi4EACOXIVB7m+FZ2URUXP1aMRUziBGm0gOvUM5qsryhfXnFMlgq/uGe9XPHfcBCLrTBYFpkIgAfAhAmA2YMnROmU67gmk0zqqkMwkaewMl1Z3rcyhmsWASErbo8AQDiE5gCAcNWYjmBZUS8AiZSAu3+oDsChAKj7rnHhwYqapEJ8hBwAIBvgAXA3cgB0L7nRCoaxmi0F4ZCb4dUgAG5qQLsTACWXLGsKyKKwykct2JLGo/YAkG8lZ8YxPQCs9WGtX8uDoLf9DgIAkLIAimRrVeRzncysJlet3tvfW+MzW2ghAKD4KwHQ1v6WSzW75h7RA+Dm8jeHXC94qUuvBEBVsSJ4vqzzTWRRlzFqGT0lADihYyDPXn4IAF46klC2JjECmYeke8H1H2XNQARw0sSQEFDzBbxKBIDOT0wANM+25hxZ+8cJgN2306Gu1DnQkA38jjOqXC1o/exdSvMVlSUS++XsdSplAyX8FAR3ldAS5qui5LMN1Y9QGQBBodOLM5q8/hpt1sjxQ0SLa1r93N+n/KtfoenVMyquLymZJbQoNnSdTujBa28STc7o/OGclut3pZLAdU5nk3Oi9II+/OolPXtR0oM3vp5+4qd+mv7a3/scfZAT/cv/5r9N3/3930fPFs/p7NEF5eWGphxqOIaFPhTq3q4jYCPgBICN0Z29ohbcQwGzoGxDKFABv0AZKxymbIgPBxVY1asr2jz/kFaX7/FBjJgszW7PBkO4XW2QgTdj6z3XYg2uelK7G+EHGZXZOU3m53R+fkHz8wtKpzO2mm9wUIOAgAU9kBNSYq+O+2TXWs5dUKXZEWWkism2cwBIjLOWmNFKAiGJG1ycgzt0LWcG4kFjydC/KgQAJABVIQDSVxG68NKaTeeUwd1UE645AdBR2unlbJlXhwDYxmt3AkA8ezQMFsqqWvy1DVX6YVuJP6wEVvkzXs58DXmKKeDLUTTsE5J6VVbxkGhKhU8kQY3JSa6kUnlWDXtk8y5rfOZTtCRadGHsAaA109uey88O1WG6nmMRfIf2AOjFJ3gAaPUPrvgSvNU4ASKsjBxPLPkv8F/19uD/hvEflwAo2MtExynvGhDsGYc2IPafw+6QrS6ECKizD7/tNC/FieYAiMv46T5slvtrWv75Xb5j7gwnAMwT5OAXqJdGlY8mlFMtVtdEUM5LuPlvWKFfr5dMAnASyoRY/gQJMOXcF+KNVaxzllfX+ZpmZzPaoBrA+YymsPYgeeCXv0If/N3P0oPVipLnz9nAlc5SWlFBH11f0RufeIuy6ZymD2dE55Af10RXK6ICITbndPnlj+i9D1c0e/Q2/dRf+Ov0lz7zc3Q1Paff8i/9dvq+H/gBevbikh698YSfmxTI7TEyD8zBZ8Af4Ai0I+AEwAmvDBHgRbDXGPZYyeaEQyAAcJDiMij+cAu9vqbNs49o8ewp0eqSaANXf3EXZQtJcCvmRH1VkqvtOr4QrJCg72pTUpL9/+y9CZBl2Vke+N39vi2Xyqqu7qpeULfcrQY8aEECtBhEeGDwxOAl7CGIwIAd4GDCGGNPGE/AgI1tFtvYww7CoLEQeDAORiwGxGqwZAkLkFoSknpVb1VdVV25v+3ud+b7zzn33Xz5Ml/me1lVma33OiqyuvK9++4959xz///7v//7KFDkww8bcKlSTOVszxeRPKqks5rOn0KtF4q9ZhRo9fZRFVIDAccCABRlt5Jwq4T/VHWTwXy9HcIwDQwcYlR+eRTDAhABQAEFFGRCISYRneG1kQGgxRIXDIC91PPbfSu9EgAAGbOxEvxxAAAVBxPwUsl/vbprDms0ACZ8VQ18u92zd7Tvmxboz8sAqPIITSuVViddfRL6vxYpk/1lgl3q0a7i4HdNu75pxx+nfhsqtRGJM8H3QSKAZu88qwCAYrYoajxp/0zyjV0c1d1ZLaQtnvT8k/Jfv0eMHOwdZQAoAGCU3KtnDSn/hv6vRHfV3auAANUqYEREzT1fn+OzIgJo2Er1861T/03SWAeiKsDuAN2G+lpeAADTdpBb//uDAADGplYWaQCArKVEQIA8S5DnqbSfChvLJhtLte1QYpOxKsE9tp1aAdsEUpGItliZTwaIr19H74UXsRY0kGztIIkiWJ4DO3CxPdjBPfdfglTEAhvDMoJHp4Ekh5MRjvLR3xhip1sgXLqI33r/h/H7f/wxDL0G3vo//SV803d9J7rdHXTWVpFkMewFAHDrF9DiG27ZCCwAgFs2tLf+wMbyT6rUOrFWybVSGjaie9TMt5nIJzEQRyh6PXQ3N9Df2kDTL8VP1dCzVACs6oWCGWgbP3U1qvxlHsZi8Of6SPICtCti+k4AoNHqoLm0BKfRRMbATEAA/YcKzfp8lXo7WQDzMADGAQCT2is2gFtVOtX5a1UC+btRk9VNEaIFoCwAtc6fcQfYAwA4quea1UJ30QIwrUJ4K++CVwwAMDZIRwcASviBVwFcewJf/T/sL5707xUYcKdtHKcskMMC+ErfY1YGABlCrg2KnppEQwn/KeqpESgzqiFKx2Rv9XHe9X9SAEDd71z1iStrQ5MMm33bnK/63qph7MBZmHZ98zIARk+Vyacwbf61m30leEgHACb5PG8m/9QBcDif1HNgAiGuB1ovoNTV91MDAKjz4jnS8o+gOkEAPluNAJoI8NY1D844A4DPUdUCMaJ61y3/zDo2c7YH4NStHodtIQsA4FY+gY927EkAgAB2WQKLGlM0qCbDtMhQyp8USRKpdgC2oTq2tGORfaliUwt5lgvDNHdcNAIfZX8LN555HNb2OrxBF/HL61j2Avhw0e8PUFJUMHSx3d/C5QfuQVZEGFoZsLyM1vIKfIaRMYtjObZe7qLXL9FcvogPfvRJvPf9H0IXLt7wJW/Ht37PP68AgGE0hEeh65kpaEcbv8W7FiNwq0ZgAQDcqpG9DccV2z9WPyj6RBk7Ed0jbV1VxG0q2sdDsTpi9T9j0r+5gXzQB5IESGMEnhICY6LPP0YgSWyU4kiqJu12C/1eTwKqRhCIN2+v14PjeSjEAlAFVnlZIklzpFQedz3YfoDltfMIllcl6e9GEeD5sH2CBqpPlYIt0wCArLTFBjAp7coGMKfgi4gf1UNI0wJgpBBVwG6cfKXVQAMjo/DXjJmCBwycINV/zQQYWTEprQPFirBQ2A5udnvKyWBMaXtvoH0bFsMBXzFvgjHvmU9LIOY5vjhFiAWmsgF0QJBprw1gUGZopAnusm0s2SXKdADLzZH5hVAIA5DmfftsAPddr3HK0DRlU9E1Aa9UMGu/21vlFxfE/YfU/1IlqzVNgHEwoE7BnTQX0+ZvnvVVyXGY8z2E1juxgq11DY5kQz5xoWk7Ut3axOSfe5snooCqRYLVJnX8vYFeRdo4IhX5oHVuBBrrv5825mZtGJTWrI+6+v9RjlEd55AAdtr83vngV1nSmZexRcy0C4IA22S1ea7o1tQZE9zHFUA2K4KknxhjNoB8zhgbQCT9Q2wALThaVFatb8XAI+1fqf57wj4bPc2qq6xoQ2Ltq/eH08gAqO9n1dmb/UxIiXnltqFs3ww4oxiHU9ffHPefFErEGUlpSchuWrJNxIPj+tpdolYy0HHVPM+sxWdHI8CRjeMIyoqUwqWJCFSTgMpmTAIAWRyrNiXD0GIbj63FWW0PcWEjcCy8/MynYO1uIHn5Cvx4CC9LEdouihTo9QZIsgx+M0Av7mJprYWL957HetTHIGxjmJVYa7XhJgXOPfQavPzfH0OzsYysDPDeP/gA3venH0fsNbD2wAP4vh/+QfSLFJ3z57C7u40mW3QWk7oYgTM6AgsA4IxOHE/b2P7x7/XKP9X+KajiWCVc11ZeqdtbGGxtIut34WQUS2GQQuV89k0qv3D+MSJJfPiSZsVq2M7ONu6++25kcYKd7S2xELx0//3I4xhDOgVUwYsD21VCgGQHENuN8xLLFy4aPCO7AAAgAElEQVQgXF5B4XlIS2DI5B+QKoeVKcV+Q82fpAEwCQAQ3+U9VSwzkbpKp4N2BtjGHUB5DqjUf9S3pR7wxo9a2vuFoaD+nf+fi1WY8mJmEGlUaBUA0F8AAIfcQ0dNRGa5DV8RAIBpXzF9ymMDYSq7JsivAwCqv7+S2NzzyYr+r++sepCy9++HmxhNm79pAfph82oAgHr6Nel4B/UAK3Bv1OJz/DU0AgB4LCYgrDSxysTKtgIAlGWphgnlK/ZgjtNK4FNOalybYRqQWB8f/p0JYJ2ZZez/ps1btVtOsTGcNr93GgCoWuAk0Ve9/oYBkROI1veV7RLU2auWL9X2ucL3+QEAVjWLTD17CVTwGUP6P583kvoLQGGS0L13roL5zx4AIPeQtiUlA4DAm+n7l1imajucfkdPW5+H7z8LAGD6CN/ad7CXn1bTXOFkBDBuddnLXyqRP5P8CxikAV/eG8KCYfHLDmDnGa49/nG4/W2U2zfhZREK0v6LEs2wjfX1TSRJCsulzXOGzvk27v68R0CF6Ky9JiBCq9kCBhFw/iKGH/wT9HeGiJMSf/Kxx/Ge9/4e3OVVBOfW8GPveid2kyE655bQ6/fR8IKJDLxbO2qLoy9G4GRGYAEAnMw43pGjqACVlEFH+hzZl8/kn5unscODAyQbN7F94zrSfhdekcNDAbYFUN+f1EJb+gpHiLuIrciDWHlJNxshtre30Wm3Mez1sLKyjJ2tbXg+hVlU8mx0UCQAsyykBYSi1U8zeM02WufOKRDAdTEkpdG2EYYNCX4OEwHkleRwhAGgNF9dZGI9qAAA8UAQZF4LC9Raqo3JoE7xlT2gAAIM6lX4ZIIrBSZoz2gJrEcuAOw1E2DE84VGagCPBQAwfdkfNRGZfqT973glAADMH+WeHXuZwLb+c5z+qj6yX8W/ShNqyv/m8OPVcjnmIYM/bf7mC8D33LaHLoHx8zDnPS8AICKKRvvEVlRxVf0Xb0XZIuoAwJ7kn2c8JwAwjb1QZxLV598kUVlBKFVBKHUGwFHvp3nn904CAGpeFPtKrkMDAGYsBNDWVX9Zp2NzZZKKo47VhB1IccbmYADw2ctnIGeQyX8YhlL5Fw0aAeQJBKgrHQEB+kz03nFWGAD1ir65f8mAEMBNxxyyoxmtjQkClwftk7PM4YIBMMuonexnqOav5r6Qnn/+lP+lKwA1PSSepRbVSCqHu7MwZywHMStKcYwbTz2Ocx6wZOdAQKFmtS/2r97AtSsvsYqDOIlhhQ6cto9H3vZGoNlEz2lhd5Cgw6LV7i5WVlYRv/gSom6EVnMZH/jQh/EjP/VOrNx7H4aWhZ/7tV/Bbn8HjaUWqDHiO2zBW3AATnZVLI52u0ZgAQDcrpG+Rd/DajSDHOn1lA2TKbM0qcsmmO9uY2f9Bgbbm5L4h8z1iazmiQiqlIXqKRRBZPaOKgWB6oHMYJhVsTiK8MxTT+GzH30UaRzLQ3s4HHIPRhAEQqVM00zZCbKyQmoUrYtcD904ReF6AgAEy8vwWm1pHYiSVIKekW3ZfhHASQAAQYAKALBM8jSyGzRBukn8FcCgrAH5bCE4QhBAvXR1xdgB8mFTMQIUCGBEAAkAsJKkNABLFI6Ll3cXDIDDlva0BGOe2+KVAQCo5KVO360neiJcVrPvGwcGlIr7Ph3BitVsXACq94y1A0xL4KfN37TPH7o29EkdRsCuf/+kBOIkAACOkfT+i/I6acia7q+rTmaXUEKAY1d0AgDApPBxfFz3zbtCAJCzZ5b/6b5/sdeaUtWvX8G0906b33kBgHlDZ3mG8doNXXyMBcCWDv7OvPbF6ppaPNs+NCcDgAluzmNQpNCFF/jiNKN0G3QlXLIh1eYgT8cxyjvBw9MMAIyvtT17GQCfz9SxFgZzn3McprEBpq3Pw/efBQNgtnV/cp9iAUqEmOU5NnJ0kr9TaFrvZ9KmV93HvGOUcCYLX2mvh2tPPI5zgYeWU8J3qREQSaz3wrPP4+bV62j7IaIogtMIMLAyvP7tb0HUaKAfdJAVFs43GvDjGHYQoHj+Cm68cBWB18CVa+v4ru/9ftzz0J/D9d1dvOf3fxf9qAe3GUjxyy61VszJDcniSIsRuG0jsAAAbttQ35ovomidJAkkA2aZovUzKKWqfxJh68XnEHd3gDRC6Frw2eaWxSizRKGoJf/YqpKvcNgqmBKanipRIhoO4DkuPvInf4r77r0X59fOo72yhN3tLXi+UmfNEtq3FEpx2fVQkqrlB9gdxoiYNPsB/M4S1i5dghOG2NzZhR82dR2e4zMdACgsT1gABgAopGu/lsjrv9f7diV0YvVfPjUJANCZCCs52h5QaSmooEsAACYIGgBQQYmF3HYWAMCUZT0twZjnrjj7AAB1OkYMgEnVXlakVa5X63M2gICulu1LompJfhVw1xLXPUTiKT200+ZvvgCcMRzbbGoJ2oTkdWL1XzMX5gEAVJW/EJVpEYkz1nAVgKp6kE170kkDAFLTrc/LhDmui9bJDrlnrIpK74X/bnRc6uto2v01Lf+dNr/zAAD72BTTTnbs9zJ+dfs7Pq/YQFyrHBsbRFljGuSuJ6Fk0M3+mg8AEHA5zcVdxqfoH6uJsgYoZKiSfdVuVm8B2Hu3nyUAoL6PSWxhWWLvZkBKA2KZ9y0AgNlX5tn4pGKgsg1EYVtajllbkxpsVe1nZG4arQYdr6GEF7pIdndw9fEnscT2LWEOpEjyCJ5j48Wnnkb35XVcaC4hi1PYjQZ6VonPe/vbMAwDDL1Q9AFaZQk/jtAJQwxfuIqkO8DyyhqefPJZfNf3fB8ufNaDeP7mTbznt34TmeeAgbTre8IsWLwWI3BWR2ABAJzVmdPEz8JWIkeS8GeZsvvjazhA0d3F+rUrsLIYTpEoAr1VwCpSEQjkw7dIGWRoMrxDYT1VTeHLKPP2e12snltDf3sLu9s7+OSffQKXL10SXYBmpyXvJ/hQZDnone27HkjtGgxjOEGAjDS/ZgvDokQ/L3D+0iV0zl9AP4pREihQetvHBgDIFctLUr3UA8FQJSvZpEq8S+kMKABA/dzLADCLwCgDmAYB0kZtZTfDJMGnCCDbDxQ7eAEATL95piWQ049w8DteGQDA3gBinOZtAIBJoyANMJNU/McAgBEjZv9RTMJx0ChPm79pCeJh86t0t+qVnZEA2Pjn9lX/dQIhFoczxmCGIVQHANRYKdqpIV6rczGsALPbaJLFHAwAaT2oaRhMqvJPUvGvGCMUkBRrbKX6P97/X//sQfNwGgCAeVgAdQBA7h1H0cnHl8QkAMBM9ex70PwAAB8m1MJhOxwFfZnwix6AWBe6lfr/SOnDjBZ/8v4/OwyA+t4msYWAawoIkLkwrRwa2DFze9j8zLf/LBgAs6/9k/ikYsAokEsJNMNSjgBc1yM3CL3mte3PiAjA8leEuLeD608/j7XWkli4soyVIkWnEeDJxz6CdHMba06IZJAgozBgu41Hv/htGPgu+igRBD5WPAcWY+h+D+/7xV/CS59+AdEgwRu/6K34oXf8NIJz53FlcxPv+Pl34/zlS8hcwPEccZBZvBYjcFZHYAEAnNWZ02r/JIBajqVs/thvz+uhT+rmBnZvvoxi2INvMfHNUKRDoKCtCpn5ClEtaAbAhn3w3zzY3NR0YsENOE0TtNptdLeUBkCRpbjx0jU88anHsbq2hsv/vzJqEIbw2RvPfq5SifqwshHFKdxGiKS0EC4tY5AXuLGzi/a5NVx64AGUno+Y51CrsqkA3Ijysf9/rwYAGQDyR2sA7GcAjGpSJpiX6v+sAAB7w6R6pBBfAQBUa/ACADjCvTMtgTzCIQ58yysFAKgHxubvvOj6380g1Mdz1PSyPwM2SfGogj0pUVaiaRMaCKoxnzZ/8wXgCgAwgKP5rvGf9QWwJ4kgCDAnAMCA0QAAci3S36N1Acz/S6XeaIaMjZZmTs2yjjnybJ3aM1e1dg8ec9zezyRKaptUF18HAEwLgGJv7XcnGT/Psw4AmCpxnTZOQNww2jge8lL2L/teE+Q3jjGV8wMAgad6/gn0KT0DzfLQdn+GoaBaF8y9OtK7KSm3e4pdAMy8mHPcY/dnWchSer2bfWgEAkza+yZNzHz7zwIAOMZiP/G3KptVzQKQhF+BWhlbVHUb6ojwpOBS9UczAawUrh+ju/kyXnzieZzrrMq9QHefKI/QDlxsPvdpuL0B2lGJMs7RjQu0L92Hz/qiL8LQs5G6BQLPgk2Ga5rQMgA/98M/inyQIhomeP2b3oL3/MZvoQcbN4dD/NN//a/xyBtei5ynocUKT3xgFgdcjMBtGoEFAHCbBvpWfA2V/xPZKAkAZHDzDFKfjiIMrl/D+tUraHo2Gp4j/54lQ5RFAs9lMFRIkk6tlCTOBH1nL7/v+xWtUj1cSyRxLL9T/Viq4tDb7eKJJ56AHzSEDXDXhQuMVqVVgFUtihmJBoDjYrvbhRM2BAh4aWMTjaUlPPDQq+F1lhCTSq+9yutBjiKDSa0eueUgK11klgtCHLlNAID+hewRTCudc1MlMemQnL1O/kUDgL7PwgBQLQFSQdVBIWNpE+KPmAQcJwUA0NnAC9j3xXNSeQI1AG7sLGwAD1vb0xLIee4L5dygZsspWElS66WwgcwuYZc5/DJHmCU471joMFtMB7CdHIVHn/AEvu1qwKlSjNBcErU+uC44/wI6eSGGhYteZmFQaFFK9i/OrCSurDrHfbCPOp6ytic6YYyS/aqqfMBBRWX8kAr6tPmT489oxSVfK4Kb6gTqFcCJzAZFBFW5nGYAKABgPLM7wPewPgbylhIuAQCjQm6o49oulMm5VGPV2e2dZT1mQtWe9VVCOw6oY4yDP/w3OrEclPio9EUluIYBcBYBgFmHT1IC3SdeBwBE+E8DM9X4McmszVW1rucS8NJuMjURQNXRT4edDG6Zokz68pP/r0xm1e1G0JvJTKvVkU/wpSqeWoBX3Rx6aLTQrlol+n7VDIB5XAC4e+Z0C7IwGPYxGPThOEoAk3pCjCuMQKlJ1vaAEOaJeQgFZxwAMGr/igFgi6OQ2f/qe8ACAJj1rjhLn7PgWC7yjPGnah3lzyRNBNxUekua/i9MEZX8y37PtkwrhdPI0L15Hc8/8RzOL6+JplSeZ4jTCE3fwac/9hgaaY5GUsKFg90ow92vfgQX3vhGiYHjMkYQusiHQ4kN0eviB7/jO9HOge52F69781vwhx/6MNZ7CXbSAn/v278db/ySv4DcYUyoWQsz24iepblanOsrcQQWAMAZnlUmzhnp9nmKhpXDy4ZAw8Pg8U+it/4yfEl4R5RWJuhK356Jg+pvjZNcNs3tzS08/+ln0Wm28MjDD8u/xYOB+GLTTolBelbmaK2tIep18fL6Tam+rV+5jp31TTz4qs/CxbvvgkcqlecKEEBGQVaWGCYpXl7fRFqUuHDPJSytnkOj3QbWLgC0DSzpGlAiLQqUUr1hj3+JlOr7pEHCQlo6SC0fmR0i40/LlyScPV+s7lch+qg4ou26FHWXdocEAOT6yQaQgpDAC9oSUFdXJCA0DgB0VpDIDKCeAfuxqZvA1oOiFJvDzUEsPyeJFdVpy7Mus2kJ2KzHvV2fm1ahmev6agAAdSxGjg4KyiF3JLRKOGmEFc9Gh0g/75E8huvq4FerbBv5IdWOQjSI/u+leBJnBetsjgAAseWjl9ro57a4UhS2W6WGk651T8V+rMeb3+Ozn3DG19T+6ynU+ImJ7di5HDZ/MlZaJ8ME7/WP89rr6t6T3sP7vnrVquxm3BSlU7+0q8EeAMAEhPUvrhIS9f28Nw1wac5HwMw8x1KrpR1BxidBA0sSlI4BFDV8QSr4E+ZvnMVQr4BWoEzNgWF8/zDvzzLT4lQfJrPfcUAAet4fRfzvwHvtEAzj0Pv3CDjLtKU9DT4Zt8GsloIpDRYqcRbdGUn8VQJN61Zer4zLpPmpAb/TzvGw3yv4yhK9GwMci9hsQavdBL6VoYj7sKi5w2eOo4BGy/Zgux4CPxyDliaNyORRUruc1qmoayFUYIJigRz8Ikiqkv0kiTEcDpATULdY3NTJP+MEDUbsBwFMC4L6BrNWxte+mR9T/a/vA3WR0nnmYZbPLlwAZhm1/Z+ZsQNLNX7yuS0LWd2vYmEtAJnSN7FcMi5zpHGC5aUlDKkbZbGgJWJWgBXj5rWrGO700PRC+LaDdBBJvNduhHjuyafQ29mRWJWaG4M0xWu/4AvQuvsicoIMgY8y8DEUkmcJa9hHI0kw/OjHUAyHaL3m1fi2f/Qd6A0c9HMXf/lvfh3+2jd+AwY7N9FoBdKusHgtRuCsjsACADirM8cgh8r7ji8AQBMpvDIGkh56zz+NeGsTTE2KNNNCVqrnjrutBCLGV8V2MRgwKSqw3O7g6gsv4vrVl/DAffdj7dw52ZT9lRWA9CjbwjMvPIe7L19C69wqrjz5NJLNXSBJsb5+Ew/9uYewsrqMYTxE+8Iaupsb2On2VKUeNvywgWa7o5gB3P7DEOHaBRR0AnD5x5NrImggFRKxJ6SdYB0AaCC1AwUAFICrE/u6RVJV1ddWXgYAGLkB6L5JcUyQ9L1SIVCUAFXVVWoBfHBQbdaVP6BK+AIAOPJdc0sBAIk6TTJkKvG6msomkTJHQBmHLMKSb6NN0kg2hJ3HCBg/5Ln02uo6np5zrUchAEChAYACueWicA0AYGkAwN0DAEwaFBMMj9P85dQpYuTO50R+5ImYfHI1gbuDj3TQHIp6s4r85cOTEsyDetjl/WK7aWjN5vN7qfZ15rbqGNZsbnF1U2rQKpCsnb+sCfUPCgAYMZfk33SyZBWFBImHASn1a983lwwaWYkaG7rxz+xJ+Gt054MSpnoyVVHYa99RJVhyMQSo5gQADllEtxoAmLZ+DwLQKoZISUswBQAw+Zf51i1sPDatuiYu/RMDALRrjOgOKBBSeEhstSv5TE5gUZE8T+Wpov6z4HghPD+E7ahn4awvgR9mbAEQkFTcI/YCAMTclPivgkXVNmvuU0XbVlwclbBNIsHU7xWT+NcdTcx+Me35MOu4HOVzCwDgKKN0+Hv2EFWOe7iS1XzlqqRcq4wHFeO/EoVdIM4SaY9JkxhLjSaywRChH6Do9tHd3sIzT38S55aXEDgekv4QbmlhudWCU7CYv4tr164hbDQkptzq7aKXRPjyr/xfgHMrSDY34DeayIMAXQJ4dBBJBliJh4g+8hGU/S78ey/iJ372/8FHH3sOUdnAX/6av4W//ne+AVFvE0HLXwAAx53zxftP1QgsAIBTNR3HO5nCspGwWk4GAFKQlDy8+hyizRvIuHnJvsrUm5UAZScmlW+xt9J2UVp4qNloore7K/nUzvY2XnjueTz4qlfhwoUL2NjcxPl7L2N7/SZW1tbQ7feQZCnWllZEBfXak0/hxRdfkGD0/gfux+raKna6O4iSGK3OErKigOuH8AIqruaCxAZhEyBdKwiBIETQ6iAQe0AXwzQF2xtc35dKe50BkNoNZFYgbAA+OOYBAEgRt5Ap20Tz0gCASs9YQ2aso1gJFhkArAhKUlGCzQcLBsDha3ZagDcXA0BFpnICurGjCqYJ6twJAOCg65F7Tyi+qmpu7kVh4hzvtj+5d08SEDxiMlglrzIHoysYv/56ksvfqWq8tj2Uz5IBUR8BQ6s0/6rrqtKPr5J303Wg0hAFAMgRzG1cAwDU9ys4r15NJp2U9P/AdSoG0VEGtj5/8pUZ9xD1qif65ljjFdj6/SDsiUNcD+otEfVzqwMArJIRADDjas7jsOMe5TrNe+40ADDpXKvkUs+/8ZEX6r9uKTHvuR0AgDwrNACgWgBGAIBbJAI4Oqys09aMjBebYHgTYaOFTFTEZ98B7jQAUIlj6okaX3d7KP96/5P75hhWlcdZr8d57wIAOM5oTX7vvAAA4Ch1f7GwVkwtaW2itgn3NrbxBb5YT/uMu6IYoevh2jPP4caLL6CM+rDyTByoyAogg7XNhD9N0e31EKcJwlYTaVkiLQvc2FzHW9/+xWh02lJkcnxfClB9y4Hl2nCSAdrxEPGf/jGy7jasi6v4wz/+KH7xF34bpb+KL/2rfwNf+61/H0ncFQcCshMO7aGbf4gXR1iMwC0bgQUAcMuG9tYfmBtYxo2Llc4ihlWmuP6Jx2QTc9JYGAAjiqqujFYiV6TCS+Ff+vuj4RDNZhODwUAqKmGrjT96//tFE+D1b3ojbrz0Ei5evow8TaWXchixqlGiYTlI+32ptDz1zFOI0xhLy0tShXnNZz8q9nl99ld5gST+2zu7EvSvnb8Ar9nE5jBG7rgI2x20Vs7B8gNEWQ6KG7LnXuitpY2kdKTqnzoNpJZmAOgWAKXob6j7e0JlTf9XlO5R77/qnSYAwBRftP+rJ5mpdOjKcNUC4FYtAAz22BaRWTY2Fi0Ahy70Vz4AoFQlDgtqx+nfBghQmkejBPLW7xhj33AECne9kjcpyTW3zXhAP04DNuNTT2rrWhujdaIAgCqpNhVI3W5gWEzmPQYAkHOTLzGg0AjUU+OsAQDtF8/WJs91ZI9UAn+TX+NJej3J57nkWsTMjM04CMAEaPxVHyupZNeE/ypwpKaIftDnedZ5mcteW2cKmHOuH3vWpOtOAwCHsiSo/WG7VQ+5iP+NaUrcNgCAbBjTo0y+m7QApPCQAskQdpGodcbnjuuJdk5AXZyUCcTZBwAmJfScC95nddCsvp7uNAiwAADmf+LMCwBYliPFf7k3NABQ8KcGANghYBgAHu+TOIGdFfjERz6KjRdfxPmGD4sxKVk1jiuiktQQIBjIxJ9xZJxl2O730FldQeHa+MK3f4m4VhEc8MkmcF30ySQSAKCPZtTH8EMfRLy9gc6r78cHH/sU3vnvfgnN1Xvx8Jvegm/53u9FOtyGE/DpsQAA5l9FiyPcqRFYAAB3auRP4HtN76GkIEkfiLt48ZMfRVhm8Nm1zJ5/zYZVViumrs1KmhIfS+kc4PrwGyE21tdxbm0NVrOBF556Cmtra7h69So2NjbwRX/hL6C/uSXgAEVbKPJna3s8ogiffOzDEnufv+u8MAHWzp+XPkxWO6IkQdhswfF8bGxuiUXg8vIKvEYTMXUIWBTxQzSWVuG3O6oNgCcrivvcYkcAQGYrAIAMAKb9rPIaAIAAg3mZunAl7VYw0VJkb2oB7AEARBtgP8VRvZt6AGwBcHQbgCP/z2tLLQsbtJZZaAAcmkAdttTnDgLvOAOA6+GAHt1aD3yV9NdYAIQNWPmYPfyfcxOZAQCogwAq355M/zfzOk5h35MAVLX5UfVcuBw1ejZl7iS4q42bkeusMwDMSOizqVGXDUGBvc6KfcC5ILAZkNFTZIcCAMZHfhKgIWCEbgEwSc44SGI+f2ASXwMAzHvqLIlJCXidAZAVWdXvXv9uAyTMm3CdJgBgHIzi+BsAQM5TM2vqopK3EgDQkLO6BygYKYKahgGgGHmhXSCLeijTSBgnTDj4HGQ7Gen/6rk8+w5wWhgA9X28nvATABjfM8ZBnTl3sZk/vgAAZh66vXHWrMuXbEsywKQXTFmvyk+d/CsdqFTdHkWBBl2qkhz5YIjHPvQnKLpdNJMYTYKsbIflZx1bdAPIIu1GA4SdDl77xs+Hu7KCl69dxcc/9Ul83utfh+XVVXidDrJeH4XliEW161hwkx6C4S66/+19GG7fxF1vei3+8A8+gP/ws7+JtUsPI7h4L/7J//1OpN1NWAHZaKN2s/lHc3GExQjc3hFYAAC3d7xvwbcR+bSB4S6ijevYePHTCMpUxM9oDSjq9jWYVoxUKPJDXTvGrxmDYgKrCVory+h2d5GkKdYuX8L6tWvCDmBLwLPPfBpveP3rkUax0AZajSbcZhPp5iai/gA3N9ZF9G9pdRl+GIg1IFVcyRRgu4AfhHA8D93eAFEUo9Vso9npoPQ9RKT5U9glbCFYWoEbNlDQglBX35lgj0QARwwAYVPqCv5+126Tnmj/bqoaawBAersZLIpIokoA9gocKahEjq7PwWILBa2aRATQQkYAADY2hrH8XIgATl7ar3QGgLSD1AL4cYq3oYBPqoJJL/opBwAOBW+0G0a9fj4O6FDEbrwqPkqWVff9nvZ97QdtdPyMeJ+hectnde+xJPNkQNXHX257ZY83EidXe4B6P/dLRyqTHtt5clKzD2YAmAp+vTJfBxvqIoDj18n3TRJhOwj0qoMMkxL4CtysRE8hAXK9572eXL1SGAB11ohJJo2PvAEA1G6vgKTbDQDId7OSqTUABGQuMjh8DjsFsmEXZRYj8FyEYUMAAD5XDHPolQQAcPxNzz//PokBcwuCoJkOuQAAZhq2PR+aiwGggTPRlGDyznhVADFF/2cbgDCcJI4tETguHLZedvv4k//2ATTyAh1qfMSxCEbTmi+1SsQs8AQBgnYL/8Nb3wKsLMk5D15+GRs727jr4t1IkkQeE41GQ6LCOC9BPV4v7cHpbWHn/X+A7vo13PvmN+ADH/gw/uO734vzl16Dvt/C9//CL6BIe0jtXCy1Fy0A86+jxRHuzAgsAIA7M+4n8q2KQZzD8V2gu4Wbzz0lQABVzyl+ZvF3rJwxMNH2QsbiB0WqPgsbLkX4bAvrW5toLXXQWF7C5sY6HNet7P+2bm7gEx/9GD730c/GJW6gw0gcBphIf/xjH0PYbMAPAhEIDO6+iK3nn5fKVHt5WdHlmQjYjlQ8CADQZeDc2nlERYbScZGylcBy4bU6aC6vAr6PmP21pHUJA8BW6v/SAuArBoAGAHTop/kN9aHVDgAMDccAACUgptkAphe6soQasQFUgcYWNgIdCcgEoFgMH0qJZWN9AQAcupZf6QBAJVapk4/xSvC0AFixUu7g6+DcV07qIAq2JKvSlr+/j30aq2O0JrTQ5yizleS9Lson46MTCUkuZLSUAd5hAIA5htDhtQigqq4kNhsAACAASURBVBg78FxXqcbT5iwnvHjwIJgEvp6EVok+AJfA4ITpm7buKxBBs0fqVX+FYWjG1gR2SZ0BkGRJBQDU1x7fw2PWAYhp8zJpFd5pBsA46GFAFVGWlz9uNf5mFg0AwPcSzJ70qtu/znr3qaeEaj87CADwkaFgSx4dSXwPnh9oEVl176jxnX0HuNMMACWxwTFQr8ME/8y6HgdJZx3/eT+3AADmHcFa5+QMh1LggRZxJZNK/xHrSbIAhGCvBJsZZ+YxXTUcKnvig7//B/DSFEEcIySjqxEiLnO8tH4TvTTBQ4++Bo++8Q0S1yZZBr/VQjSM4Pl+JQwaLi8j3e3K/RdnBQINAKC/hZ33/R52br6E1Yc/Cy/vJPiJf/tuLK89iEHYwfe9611Ay0GUDZWl9sIGcIbZX3zkNIzAAgA4DbMw4zmI/V2WwvIdYHcTVx7/M3Q8oBz2lcp5RmEVPpQpjqTtkfJMFFXTeIAiTbHSWVY9euyHbYRIsxRRmsANmGCr3lIGuekwQndrG9deuIJzyyu4//K9AgC8wEQ/z+D4Hu5/4AEkeYZuv4+VtXMSfFEAkEACj8Okn5W33d0ukjjF6rlV5BakFSB3PPTTAnajhda583DCBqKsEMcAAgApnQDEBpAuACMAQNn4GRrleChfAwC0rZt2ilfCiAIAKCVkeRZVcHYdABB/mD0tAKSaSgsAbNyMFgyAw5bvtERolqRkz/fdwRaADC5y7VYxXuE3183+xXoSs+d6td/87OH/jBvHMT52kIq/JMTqrlFWmWMvc52H2QDyPS6dNfTnpWKtOQHV50WRXKm7KzBTqZOLWJTQ+feKCCodgBGIIH36eSafofCfL73/rk6MGXQer4eznmTz2AYAmFbVl5GakMyb8WWyXhfyO+j9JomSn4BorjCZNdX+OmDzSgEAxsEXIyxXBwDMepSftRvqtgAAwhJjP7DimNUZAHQgcdiS55QIfV/Z2vK5ylYBWbvzvU4jAGAsGY0Fp1mzk+6Rw20K5xubaZ9eAADTRmj67+dhAKjairJZNck/f6p1olhc/WiIIPAlXov7A7TDhohGf+R3fx9FfwCfLgEWMEwTDLMUK3ffhQdf8zAa59eQc2+nzbRtw200cf3KFaytrkksTBvYOI6kwMVnWJrkaHo2rGwADLaw+19/F1s3ryBbbeOuy6/GP/u2H0Crcy/K1bvw3T/2o8A9KxhGXfiuNPJNH6jFOxYjcApHYAEAnMJJOeopOURKswTwHWw9+UlE2xtoOyUKepl6LgqtUM3AhMEGH8wMhnd3trD+8jVsb2wgHgzF8u/SfffC9lzEWYrSoU0RfYopMMjieQ4rK5AnKXY2NrF5cx1FnCLwfbhU0WZvYyNEe2kJfhgq2z+hYnKDtxDFsQgM9vt90G2gyAvcuH4dDz38MKJoACcIUXgBnEYH13e6OH/pPmkvIC3L8nykJQEAWwMAoQAACTxJPAwAMN4CoMZQK4pLjz/dEEgLVn9n3U7sjkjBNr3QNQBAxZBMbvYCADYfKNpnOiktbFJ0plSMgHqAY4LWkwpwxoOnwyqER10/p+F90wCCqed4BADASofoeFZlA0hxLgJkFAKS5IlJpah4a49uWTojG0AG7BmbRQg8OSGGhYtuyqCjgMUeVwJENeprXe1/UmuIuaaR0N3Uq5z5DePrZny8TfGuTl+v/z3VFdSq6mzo5xoAoPDaYRyGw+a3Eu3TV1fv3zdj43kKQBnR+ZWOSWVPpoXX9oypBgBU66imlhJodF0BAAgEqO2hEBtGU8GsX+M4gFEHeKq2DgEjDmdwCAPBuB7UqvrmeGRGHfYaT35NUsXPsb9diWXNvDymfvCoDICD1tncAJ8+QwNwGE95xeBgID8afxOGTwMAZE7MmE1Cr6aOinoDD+E7trDbUi4zJvWOK73E1Kah8F8e9dAJPYQ+n6WcK0sx4UoLWU6b0fkmb14AgFaYvJdSJlDDAdIsVs9FWqLpVhteK+02xfpP6xwoApCyEFTvH+2BMjYa7Dqp598Rp+RYbxMIUyrNajZLeRiwbcGD4/oiKqeuUu9Mi37vfeM7LwBgbj+bhSoNBIhgq2aYsQ3AMAAYqzbIoMkKFP0h/uj970NBtmvo4a577sF9r/os2Gvn5NnNtlO2kfK5LtognEMyDGg9SIJBwe/g89tGHMcInBBJdxet5RBYfwnP/OdfQhrtwr98Aavn78UPfvdPot25hKfXd/GO3/x1oO0gQiK6HvPdwcdasos3L0bgREdgAQCc6HDe3oMxyECesNSPraefQLS7iRb3uzSCTwG9NBWhIdFWkQcbq2gW8ixBNOwhHQ6ws7mFYX8gVlKdlWVcuPuitAGQth8RIfV8lHkh/bJOaWHY7QkAMOj2JPj12DhFW79GKD39QaO5BwDgM5VJBJHWNEnguZ6ICK7fvIm1tXPoLHdE8G+YAVajjW5a4tKDr4ZFW8JhDNsPJPk3LQBMwKQF4CAAoGYJrujDEulLpU+M/QwYIC4AqvpfAQA6EFCex+plWgDoF8/knwEeLQqZWMS0AYzTCgCoz/4CADjavXBWAYBeZgkAQBshQ+WdJPR3GABgkoijjdRs7zKJ04GfpgXThF9OSoblTqr1yxsK52FnNm1+99576l5VQoCKHs09ywAFo7tyBACo1iYD1xknAAPlmBtYCQsKAOB6kqzI/VmwRcp85+gq6tc4ruFgkhtJ4PXAHSUAnJQI8xjjIonjYzkOABhA4TMFAKgDnQZkq6zlpL1jRKC/EwAAO/+FvQElDsv1SIFdBQCksPMILd9B4FHtXDUnCABA/hlZKbPd1qPnk26RqQNN/OV4Qj75a/hcPB4AoPp+mCyPAADGFAaYqTNkzL0y5yXeso8vAID5h3ZuAEBvvyoWY0HGMACAXLQAyPinyj8knm35oUrmm230X3gers/2TEsco2zfQ1LmwgYoHQcB7QBz5bIhSjEFv0P9FKYBWwycAmnC47ZRDodwGw5w7QU88Tu/hizpojy/hIv3vAo//s/egaXOZTx5YxM/8Zu/BrQtDK0UnmjQLF6LETibI7AAAM7mvMlZCwBQJMCgi/Vnn0La20GT1YeCG5MllQnPDST5V8GRtthiElxmooAd9wa4fu0lbG1viyAKqfvtTgeNJm2KQhW0sFKhBVuywRBbGxvo7ewio7ifT5XfEl4YotXuIGi2pF+e266EFpqeKorZtO2zSbdK0N3ZRRwN8eCrXwXL9xEVkMr+EC7uuu9VQKOJnf5Q2gMMACAtABoAEAaAbO2s1OoWAAaEe+az1BUWTfVlwKUBACH586FTqy6aFoBRZZKVIq0ubTvCiOAfYQAUJRJY2IgSAQBMoG4CoPr/n8QSWzAADhjF28QAyC3qVHgVA6Cf24iyEq6v7C3HK+h1KvZB838qAgddDa9Xqet/P5TCr50zDiNATmMAGACgqrir200lMJqlY8ZvIgDACo8SI6h8PEwLgLy/UHsA/3iszhLEIztJGDuKDTRiE+yfkToAUJ2Hse0TV7fDK0CTAJh6Uj+tQj4OAMglFYUABwxuX+kMABEAG2PXVMntKQAA6EEua9z2VAuAOEMwsc/ZIITAzhE6EJqyaltR7jYEC1jlVIy02V+3iwGgQHH9pwYA8Jrk/mKBgDo5mglgrmja+p79yuf/5AIAOIkxnF3CQuIoHbE5NIwSW2cFMvMPf+eFgbSSuhoIZuNmvNtFsLwC9PsAAQDeXLYjbZlksKak/hOUYhGM7FUyc4RhoI7Pn3wulFaB1MmRpTmW/CVYCfVCMsQvPIMnP/D7sKwE/uXzuHDhPvzo//kjCL1zePzqDfzMe38V5aqH2CngsjnhVlKw5p+ixREWI3DgCCwAgDO8ONhbCPoMr1/H+pUXkA66aFLIhPthWQjVnjYrFr2Spd9QUfaY+JdFKlVxktz63R66u7sYDAYCGtAii3aAtAEUnD/LpGqfJSkG/b4k70kcy/HCgFT8QhDYZnsJQatdAQBSp9PBck4WgO9LFZ5/j6MIL129grvuOofV8+fhdVYwLB1Elo/OhXtgN1sY5qUwAFj9T6gDIBoAqgWADAAqKSsXAAUAVFQ9Paf8F3FIYJDF69Y/VdBvLBEVPayq5hEh1p+vyKWs6pABQCtAAwCUpST+4y4A9QrISQY/CwDgzgAArOZxDZsWgMQOEJUeCAAkBVtlfJAGX3/Vk96TXAMnvVUZ6itZLpMAAAEZx3zs963DUdo98fQOBwBG7Js6AGCU+sUlYWKCpFX9+Y1TAADe16Rpki4u4n98v7le6f+nNoA69TqIY/5/moq/HO+QV72CXU+KpjFDDkqgeDwDADCBZO35Vsafd7oFwOgYTEwwxTu8vl+rUbudLQDU4KEORElLv1IBw0obooRvl2i44JMKtqiZ54pRxvfr57Eon8/RQ3yrAQAR3BSgQlX9DQNA2gEIeWhwrWJl6PuhDlyd9L51UsdbAADzj+S8DACK/PFFKU8rJ3NGFVO4t4k5gAXRlZJ9qCzhOy621zex3GojSmKA8aejUWPLgue74kYlIs2i9K9BtjoAoOO90i6Q2KkGAJbh8HFAduz1F7Dx1J8haNpw7zmHdmMVP/AP/iWGOzmeunYd7/6NX4Zz7xISr4SdEwCYl8cz/zwsjrAYgVlGYAEAzDJqp+QzTpEBTobk+U9jd/06iniAwCoRMknNM+mPzJlEOx5s9r6yX4mVL3pfS1BSwGF/c5xgZ2cH25tbSONYaLLSKwsLy8vLsvGy4kQV1f6gjyiKtJe2B89TdFpqBjQ7CgCgcr+E1hLsqOoowQPPVcrbpHsRQLj64vOI4x5WL1xAa+0iMjdEuHoXmmsX4XaWkILOAJYCAKgBYGsAoNYCYAAAowFQr0YeBQAwuuI6BVDosEoHjK+UqvJRiIyaCFK9UVU4YQAMkj02gAsA4Hg3xzSK+NSj3WIGgAEADAPAAADD0hVmiu1SA+DgGt5pAwDq5yNBFvUrxkr49feMz8/4/09roZ7GADAtOGaeuUfJH131ZdI0PrqVUCA/dAQAwJPk34HLCqV2LVAJCpN/1U5Qv2/rf6+7ANTXogSWB9j8jb9PdpPaGqkr/k9b//W5MMm/+fxnAgCgptiuqst7AJlTAABQh4drKrdsuuNKOkNAgD3/oWshtKnTQ+vcVIFswlJTUrQElae5UEzb/24HACDnoG3aDQBALQACZ6IBVNMAEACmpnmx0ACYNoNn+/fzAQC0+pMVoyrzhaVbALjcCG6yHl+IkDR7+slGXVlaFt2qVqsjhamE76MWiHaa4p7OfV6IOCL+qrRe5JlBcE7LdAq47BQYlkPkaYG2s4TQ9hUbrLcN9DeBJR+lm8OyGviRf/D9uPLkVVzZ3MRP/uLPovPo3RhaGbzCh1XOL+Z5tlfB4uzP6ggsAICzOnOszhUpG/7RfeqTiHs7sLIYTp5qAUBufkRGNd2QZFcRvGPQW8CzWaUA0igCA+QkikUPIOoPlEBKmiEaDGUzpXI/H+QCAiSx6AP4YYAwDGDRr5X9jo6HRmcJjXZHlFdZCRFs19gP6p7bQCi4QHd7G73uNqK4J33UVqMDNDq47+HPgb+yBoQtRBRKslT1XwAAzQCgHWBiuUrXgG0QYwyAUQqvKhTCDTAMAIZeuqoofWWmfUC3AqjWAJNyKPCiDgBULQBlIQyAzWEqDgUm6Fm0ABzvhpqWAE092m0GAGLLRwwfEehO4Ug17yAO79GT/3lIwFNHqOrbN+dT/RQ6uRZBrB3m0KR9D9ihRTIPITFPZQBIUKap9JL0K3FOSfw0A6B+hVqOS1sBTgcA2LrkagDAEcsprZgvB2V7gPo53sJR7SG16500n8dZv+Msi3FgYNJMCtBQswrkHlwBCJKXvbIZAMYBwvyst9ao3OHOMgDYAEeAPGN+IWKijgDoBgBQNoBDlBnpxWLJQw0zzcxjlnK4DeW0u/t2AwBM/AU01wAARTr3Nd5pAMCAN9Ou4U79fsEAmH/k5wcAFPpsqPkEAUQEULcHpIzVXEc0qnjvt9sdrF+7LkBBHCUiFM3CU6fTEZ2qLE3kD7dMtg0I47XmGlO1wWoAILVjFFkJLwvhl3QbKOFKXJ0AoYWsjOFaIX7uu38SH//gY9gc9PEvfvwHcPGND6GXDRGiCascOf3MP6KLIyxG4PaNwAIAuH1jfeLfJABA3sfG4x8X6hIBACtLELIHP03g2B7cIESWl6I4nJP6n+dwLAUCsJs9TxI0fB8MjpP+QKz+Brs9FOyHKkpEw2FVfcnKQvqsWAWn6J/q/+dxcxE2MgAAlfuzglZHDF4VPSrwPAz6PfkuVv2uXnkBge/AdUskFFHym3Daq7jvz78OcAKkjo/EdlG47ogBoDUACACkIACgWh3GWwDqAIC08AvnV2kF1G0A+T6CGXtExExAqX9KwEkQQLcACABgqc8x8d+KMvk5Tuk1wf5JVUAWLQAH3D63GACQdhFWGGxPNACY+BMAIBOAAICqYOx9HT/xv3UAQJ2KWwcA5N/ltPer+I+3MNT/f+/fWfUc3T+TZuioAMAowTMq/yqxquMNlTaHrtrL+U9gAPA+F9CvVMJ/BAAYDEr6L1VjZdYmlUsp3uhmCNPbf0jSf5yE3yT4B7VXmN8f9mAYBwDYomX2GmllfYUDAASfOeYTe8tlHrVIZDWLt68FgE82V68npvEEu10vEMA88Gx4BNqRI4/6KLNEiU+SDUdw3FLuOdYpBwAU81rQjcoFgGMurkKaraPcAkbibWZdH/deOfEAacoBFwDA/CM+LwBADRMBACqRPsU2IbDFBtfecCAW0yU3a2q3ZBk+9ME/wu7WtlDvPa+JdnsJl+65B5fvuQeddlPEXUXgVQMAZZkjZwuObpki4izr2imQu4xzLdhDD07hiXNW6LB1NEOZ9tFrOGh7bbz3x/4T/suv/Db6eYJv+Sf/CI982evRTQYIrTbsYgEAzL+SFke4EyOwAADuxKif0Hc6FABMurj5iceYisAuM+TxEKHnIo0TeJ4vD2pWyk2lgEELk2BqAIhYEVVWo1gQVbe0kA6H2N3YEpV/MgHYCkDQIE4TZa1CNe3AFwBA0H+L4EImPsjNzjLC9hJsAQDoa63otQy4260Gdre20AhD2cSffOJxrJ1fQ5LFKD0PjZU1+MvncNdnfy7iYYqMVjyNtrQBGAaAJP52KHZsCeELEXVRAMBBZlxSTZQ+S/W+kQuAqjoSGNESgsoipsYAkL9PAgBqNoA7sWICzGoDWE/99omp1X4pQVjtDSaZE3FF/Rr9umZzJb+rH9l0fpsP3brk8yjLfO4gcSIAwOSvBKUo2RJDG8C2Z6HjW7DTIWgDyP5c0m8rvfgDbAArAMDykNme9P+TBZBYAXLH00JsR7nSiemx/sfZ5+AwAT4evEoWawH6KFhXtmU1Yf89Kv/1M65XyEeJqzUFAFD90Ae9RACwoIgYEwrSvJWVGGmc5n5ikqRSj/GXunJ6PMvvjQigVieX1gINPJLFJCJSun/e3NdMYCqXkNp5jtP1zTfPslaN44AoxY9ZhVbV7EOWzyQAwDgHCCurpBDgjOtv2uIZa10Y/5Y9e1d9EdU+d3QwbPI10D1mfO1Vx9QAwL6VUTsxOtCMX+ZoHhVza/Q6woDU3k3ozFECGgJGO2ydC/lc9ODRgYxCgGWOLB6iSGOlp2GrZ460AHD9VQD2bHM4LwNArNFqNoAZiwjCjNHMOQMAyKNc2QCqe5W6Qrz3VG9AHQCvOxBM17o43pjvH6VZF7+oGyxsAGdbdns+NesMqh5/9YwQgT6CTEJJUwwAxppSdGKcJlX8Etub2/id9/4Whr0+zp+7C2XuIIkztJc6ePVDD+JVr7pfYk0j8CotXgQAuP8KCEBAX6pCAgCktPKzbHiJB6ckq69EELhE9pDsbCANfbSCJbzv3f8Z7/nZX0SUxvjb//Cb8Pl/7e3oFzH8sgG7WLQAnMAyWhziDozAAgC4A4N+nK+sUx7HA3KbFoC9DXSf/CTyghV/thrSao/JsVJPNr1R0v/KSiYVValob1nK/7QRYGdrG23a96U5HCpMRwlefPZZgCrTWY40iZHlKVzfQ7PdQtgIpSJORgFjgJQBjeXAC9todlbgh01VJU9T+K4N37FQ5hRbSUSYZWd3F3GcwG20xPpvvdvDubsv4sFHH4XVbiOmz6tD8iTFlfjTFdE/tgDEkohRC8CVwM6uKiiaB1AP5FUGpBN/FeiQ9aBYAMoGRuI3ZSyjk/9RMmESHaH11xkA7E2TFgAbG2wBEDBiVAWp2gb0+O8LnE2lseZAYJB00SSXB+CoKrmn6loJmKkHJaubkgjp3mbTEGG0F0xyIE4JlY+xGgtFn6Uo2uxB1HHW8qT3HidBmJiAVQCAEYE0IA7nOZcqnF9maDo5mk4JckesLJLAnGPHVhWpOUtvrvqj1oJqFeE9RSCLGgCFE0jyP8jpAewhtz0UdU/xmQfj+ONvKvhsvZH5r62/SUn/gaemGTqznbpxP9A0bBMJVqX6kQ2fmmcd7BnPcNr87fv+o4eTssfkuSj7c08TrC+ju0nO5gw4loUG7aHMHSJFJGkCqNoMpon4TUv6jUr9pPeNMy4mjbEEpFOmX4EiSofFMABkj6nW72yzx0/NaUN/IGB09DPae/HjyT4FaQ97GfFW857xiiQBgINf4wM/Wnv1v1l6kGRfFuFIpUvAxMGmxo4w+1mN9OD6rhKblByDDjopsiSWfmR1GP2cMPoRnP85XtO2bt4bB79KeR6HQYA4jtDb3VGsGAqf8tmu18doj9YAQE3xfw96eOzrMGD00e/5+leMQP/j7596Jk4FADDb1R97sPd9YLZRm/97q3tVknBHnq92TkX90f7MPZx7Y0wVf+2aEUUJ8jTHO378J3Hx/F1Iogyu24bt+giaAQZxH2/9krfgnnsuwKXzhk35jSEaniexLO9B2U+k8EP5wRJpmaDp+rBz8atG6gO2T8trsmMzOF4DGOR4/uNP4zv+9/8DS80Wvvobvw5v+9q/gkEewysc2AsRwJNbFIsj3dYRWAAAt3W4j/9lUwGA3ZvoCQCQqmQ8TRD4rOopeyvpgyLtn8IoJcSCT2xRbEeppNq6fz3JELourKzAsNuVP1G3hyQaqqCadEbfk8o/gQBJnhkkOJAWAyZIbtBG2F5G2Ggpuy0mUUUmffqD/i6i4UA23jhNkbN/v9lB3/Lhtpdx8d5LWL3nIjm7iGnRYrtyzLx0kFFwjQCAVP5pBci/KwCAQohMbo3bwJ5AXHJeJnJa/IUJs6R4ihGgixoyKaMKokkga3PFaogWAaQTgKJxKhHA9UGmwIgxAECOOQEAGE/mxxkAgooLMKHVl/UbjI2iASrUySsAQFIaeoozUdU5l6HMqQDRhEpqTRgRNTkWBWymRZHHX7ZH/sTcAID2fzMikOaLOZ8KAMi5YtCwC7TcEn6pAAA6aFD7gsJdau1MBgAYRMi4GgAAPoaFI0wAMgBYnTBr78gXfUJvFBsxtsnoCLK+BmXWx2i5k752WoJ7+KlqfQwjmFm9WYFNUnzRdHxVyVZ9/YbSLUZ/E2z0TEBcBcaHRKqs7BDcFCCB15tl0mLkUondsRFqCrnMruh6cswUBVTN+ohCPsv4HBcAqFf0FSRioL6DR/ogAEAYANNUGKestdMIANQB1MMT2Ok30qEAQGVtp/bIygpGH1ZzTCqAxjxTzfkJ5JRST8eB77nCiOP5snqu9lky7WgzFouLjqx9AQDUPmzYIdOv4uB3TNu6p40fY4Ag8JEIALAryb9DACDP5e/1/n4FOrGQsN/ub7Zr2Hv8WY4xvu8f5xingQEwDlgd5/znfq9mTc19nBkPwOdmIQBAAbegE4C+D3kv5pm0lrI9lCw1Ckuz53/Yj/DOf/czWFs5hzhiVT9A0GyjnwzhNT3c/+BlfOGb3wSUKZqBh6bnoGS8OYwE3PJ8X+LhNMtF1FkYCLTLTmkdWCIJgYyIXl7CzSz4mQvkDtZfvIZ/+M1/H8t+A1/51X8d/+M3fQ0G6RC+5S1sAGec/8XH7vwILACAOz8Hh57BVABg+wZ2n/6USsZJxycAYIR5KJCn6bS04LMtG1EUC+LqOi5SqqimKTrttojytcMGrCxHd3tHwICtmzcx7HWlkua4Nhyq+PPYUv3Pwd4qxzWJpwM4IbyghSBsgtRNMhGSQRdWmaHf28FwOIDFigQVkxl4By3sFi7uffgRnL98SZJ/UrCo7EpVZdg+iAvTrDAtDQDgaQCANT6qxhIAGNkNHgcA0CTAKsgxdoACAeiHowQYGgCgGI1QprUGAFsTNoZ7AYD6ZE4CAPb8Xifx8m+6kmwqgqZiKgmDFgJjWMmrVoGkUUpX9DNjQZWJf64eD6lq12gG8n8j2ykFepxtBoAJUCWUNOwPPXcEnlz7bAMAJvmrr5uqsizzXrO/rNGZ69XnwzaYeQEABUyNwVi6LCtpkDBwVGAniX/Vz63WcV3EzZznPlL2tAq5YW0QONTVf4qNcv/xCXyq20ufA79SgQHqn0YicpPGadr4mHEef9/4+E/qkT4qACCnqRkAZAEYEIHf+UoBAOrXVBf8m1dDZR4AQK0Y/Z8GsFRHmALNmSdYWYmGH6ARsvefLXGWrEEDAPD5e5YBAFFQr4F2BgCYdl8cLaxaAACf0QAAn1+iwmoJ/V/JsVAAIBcAisJ/jAcZc5HplqYZNl7ewH94989jqdkRACDOPDhBE2mRwm14WDrfwZd/xV9Ep92AaxWseCEZ9GEXBVqNBoIwlDtaLKQJAFDDajiEHyewPRtJk6LTBeysgF/YKLoJfCdE3h3g737D30HH8fC2L3s7vvLbvhnRsAfPbUhT7eK1GIGzOAILAOCUz9rhAEAMbN/AztOPa8peIRT/kOJ8FPzLMnR3d7R6ahu+UP0S6UFkMs+kkZTS0PcRD4fwLFvUWJPBQKj/Oxvr3wJ3IwAAIABJREFUIhLIShr7c8W2SFeolYQYKdLarqUkmuqhtDw4ri90SNL/B90deA6ZCZFQWD1uwLaDKC2QOgEaFy7jvkdeA3dlGXkaI7Np+1cgLUp4QVMYAHlJYMCVFoBE92Jn9FKWFgBW+GcHAKTHWxO/Vd7Cvkz1U6cMIjRGBgDBC+UCoHqfCQBsUgTQUkn4pGr2YT2QKkHSdSYTWCpuhfavVVRlValX9GmhNouDA61ujICbsnJLKUzIFg4RmRJvJkUUqECAOuXSeLCPJ3C394aYlwFQBwAUlV9dsNBXyxyenYtevzAAai0AZ4UBMA4A1MfLgD4H6V8ctCb3gFCH9OhPXwkqoR8BAKMqakXN1tXOKokYAwAOY8AfhRpbJSIiVEbGUQmfib/ryk/FkDEjZEpeZAyp+2kaA39aolOfj/pePb6uJ7IxBKCbzgBQ1HOlIWB0BMx3zUkAOHUtAOOWf8fZHyat13kBAC5vEQ/j2iImXWsHIH0osL0KAOAzUuZKfMsNlf5sMwAMAEAGoWgY0AVAt+3U2SzT94pJ71gAAAsAQCXP1J8ic0s0APJMmKIUnKYOAAEAxpR5luPZp57Fr/3yr6LhBkhiUvibiAsLndUOtnrbWLt7DW/74jfjoQcfQG93C2vLHeRxJIwwClFLws/jMs7NU1iOBSfP0SADAAX6QYmSxS4KyKYlym4Ezw3Bqsq3/s2vQ8d28Lmf/1p81fd8B9J+F47XlMbSxWsxAmdxBBYAwCmftUMBgCIGNq5i69mnVCLMvqkkQZMAQJZK8n7j+jWhyC6trIhQCqlPCcXPmBySKus4IhhIqizFANn7xCB6/fp1RIOB/LsRy2LQLAGOLo+z5cAqaZlio7Q9ZIUtivhMv8g2UD1Y3EAZ6NIpwIYThEgKIGKfv9/EI296K5xzF6TFIKaTQeAhkTaBHGGzgzQlWuuIHgBV2AUAoPga7Q2FAUAAYFT9PQ4DQLUCKHcAVVOvsmWdMujUQQAAZwwAIFPBEg0AghHjr4MqsPWAVv1dlzdNImZ8yUX0j/RmJV4mglN8UErftLI24zkZCjuVpdmWkLIdQzHY1BzrpFgBNvVUsdbxfpRM6xbdJ8cJ8CclY1MBANMC4BSVBoCtWwCUBsAdbgGYxuHV4z6xokyRJE70WBJfH6dp4zstwT182usAwP7k30Boe3v/TZ+ntvkTEbLJr6MsS6kQS+CoxNh4f7DqH/ie3COqF7u6sTXVe/R9qkXh4Ne08Zk0vvVk3wA4E9+ngblp1zme/NfP9pUCANSrzHXrv+kicoev0HkBAKUkrgBZBaWOZov7cidsie0fWwCkoYPvLXIBClzHQp5R++ZstwDUQRk+cwRorVrU5ukkXwAAn+kAQMkNmgKA2gXAYuKfK6cTxplszXckBvWk//9jH34M//X3/gBuaSPLHVjeCoYZHaRbAgA0OiH+4pd9KR5++CH0dslq9cWCM/SV/XScRKLT4QYB+nTnQI6m6yDMSBaI0HULiUE9AhJxikZOpw4Fcv/jr//bCLMSr3rNQ/j6H/xepL0u3HCJZbBbFB0tDrsYgVs7AgsA4NaO79xHnwoAvPw81p9/RtTwHYrxRRFavo88ikTRf2dzUwp0yysr6KwsIy1LxHkqvf+sbJC+2N3ZxXKng3gwYEYhgilXnn9eqqjtZkPFPJL8s7qsVFTFr5uxdx4rYS07ECFAehyTlqxggBKebPA5MgoWui5Kx8MwK2D7IVp33YPLn/9WeecwHiJnhYUAQEHVVsDzAuQ5la6p524AAFcDAGQjKBGm2QEANhewGUEJ4o1e4heg5QJ57TZAEUWhorEFQFFvFQCQIDdK5JoaKunGhABpvApYCRCKGrnuGxXV5ZFugctxppaDpv9XIAC1G0B1XMIYVFtQYoxpVihPaktLHeo2AKMFIDlHlRApFsCdfE1LUOvndiQAwIg5agaAb2kGgAYAAooAphEIKZ0WAOCwKagn/vv+XgkX7p/Bg/aN8XdOS3CnrQ0CfWZ/0PmsfKRO+6/3/lfUe3Pg2sUfP5VQbQWKIcNdxILn2FX1X+kCjFpeTPJmDBDNKdwqAKBeIR2/9wUYOCIAQOaUAQHGWQaHwxfTZu90iACOJ//8f0P9P87+MOlq5wUA6i4Uyp1C+ZFLUmzZWGq25acR+BPAoixeMQCAAND6emVOpPo/sr2db/9YAACf8QCAtGMp1iULT+LMIy4ZumTB2IixFzV40hzv/y9/iI9/+DFIFQk+crsDy2ugFw0QtEN0ox6+7m99Le6+eB6ebaG7s4l40EerESBgbJnF8BsBwlYDUTJEkvbQsG0EGdlgBXqsnQkrAHDTAk0m9zEds4B/+s3fgmK3jwuX78bf+4l/i4xxRLAkce/itRiBszgCCwDglM/aNAAgufIUNl/8NHyK1GUZyihC03FRDCMl4hdHQvNvdtrorK5Ikp2S90rxFRGRs6Ty7zmuqBoTBCBoMOj14OlKmgpeFVWeiaQJ2JRSOjv2uT+yt98VY+1RsaRA6FNsMELKwMlTwmn9NMfS+Qu495HPgXPhPgyyAqLJagNJmVeJdpaxxcCvAIBMGABOpQEgDICcwf9sDAARiQM1BJgk1InCpnJO8EH5O1OEZh8AUAIbwxiZ0CJHaYQJ9vmTtMlJ1VsBCfhHgiplR6aSI12Zl6p/ocTMJPkfgQCGEcDzSvkuJvulFibUAAA1FESGqmoTUHMn5I2K6qD0Be7k6zgB/lEAgHpSxxaAAwGAMhN2xZ1mAExL4OrWcfV1JX/n+ndGKt/HGctqnOZqAdB9/PpgBkyqV9xNAmF6p817KoDMqNAdQZBqf6KurDF5CKr5sy2GtH/uWyopU/3YRvRyhDnsXfMnCQDU50jyez2+4wCAQkl4w4/DEfvvRgIA9d5/2TuM6Og0C4EpN/dpEAHkGHGfNJX/k9yPprsAmNnfW92v1oo4gShGG5N/WonxfKlxE3o+AtfXArLmGan7mCuxWerynF0GAJk01fPeAI7GiYbPKA1+zzZnCwDgMxkAEMaMiXu4n9GSOVNgpwhkSv+jimN4/1GV/3d+/Tfx7BNPoYwyOHaItAjhNdrY6u6gvbqE3WEP/+tX/Q202w2lhVWkuHnjOlZXOrjn/stAmSEpKH5dIop7sK0h4p0dNHMXzeVV5J0m+oyj0xxN24fHsDdKBAD4N9/+ndi+ch2dtVV820/+EOj+Z7kNibEWr8UInMURWAAAp3zWpgEAg+c/ha2rzyFgEMXNczBEy3GR9fsY7naFFhtFQ4StpgAAbMincrklD3ZI8k/KbBxFWGq30dvZxYvPPYdWsymgAKsZBgCQeFVXBFSlI4fnKGukrFAme7DYm07bP1UJoR1Lwt5+4rXtNlICAFmB85fuwz2veyOS1MIQNoJmiBwlesMBgjBA4IcYDIawLa8GALhILDIAXKSiAUAGwBwAABNE0O6oMt2rrODILpDKulDpHVFbl160OgOgpAvAEIX04+8FAAx1Vfoma/oA9URAvtUmaDLyI1c9/0zMC8XqIO0fgMckR6raFJ9Svyf7u3AFwtAAQCktABQCVAwAxWJQFnf114jOupcefftvhuMkrYcBAAY6OSoA4GoAgIyVO+UCMFJkODgFNZ7v+5J/DdzQe3z8Ne+YHmcViCCl6WSpkniz2kqxRFMJhJohI64pFW2uZfZNV7ob6psnjcYkpopRVDeaGPwuiv+J5amG9GQfqhTe1Xnxe+sAyK0CADgPdaX3ffNyRACAAK4BAOqVcQMCHWe+xt97GgAAQzEXp5oxwGS+CjO1Zw63ATQA3DhIZMaJFH5jM8nnHOnJPM9ms4lmo8HONd1+QrE8s35p2ZiJLg8BsLMMAFDcUO5JfXGq5WTUArAAAOa5+4w+z3zHmPnTRwBdZz72kT6otFhkbVG3iEynlJEi834btusqhSY5TwtFnOI33vMruPrs8wIAhF4TRRkKqzQrc0R5Kt5/r3vD68QJi5T+rfWbuP7Si3jwwQfwxW9/G5rnl5ElA2RlhjTrIRvexPrVKwhTF/c9+DBw1wVs94fIkgIrzTZcIhQJz8nGO/7F9+HqE88i6LTxHe/4EaAZVjbSR7rcxZsWI3DKRmABAJyyCTnO6ThFjOjqk7j53FNwKX7FXqokFUpTb30T2zdv4uL587hx47pU/S8/cD86a+fEhm+YJcoTlZYocYww8KXqX2Q5bly7hkYYIvB8oUWpl0oa97YsM8VUisdMNBXpn8bpxpyHQVEpoEE3iuC1O4gdD1vDBF/45V8B+E3EdoCENnqWQoPlW1RhTFEN2QRGNwDLRZRD7P8KzxcAgLG9UzABUUnuvhfHQ46lEmb+ZFItpHmKgBkAQHsxiy2NUOoVo0ASaPGMLeEHDbieLw4K4ksLC/0kxU6aVS0Ah83dpAqg6s8fMQBUj74aSfn2soAnDABlX8jE34AAkvxQwcD1kRSlUP8pnMh6p7pCS7MXlG3h3td4P+udZQEcZ83X38urkio+FYMl0WNFnHRBFVDQfSJ0SrhlitDK0fJIGkxhZzEc2maKoKVZO5NtAGmJJaKKtofCCRBrG0D+JJuFocFhNoAChtUsIk0wLUGPJMZqLfE9ptpfr/pPG5tbPXOGwVJfvxVl2wB9en+Qth8GbqRH67YWxRwy9/MI8pAdxYyNTvnrVpfmuiXB0P39JoEeVSQhgZ4IR5VlZcdGJkClC1AXANT7V33MTAvBtHE2vx9P4sfn9zjgi+Amcnlq7vni9daTYNq0yViNMXUqVtEUBsC0BHocGhwfh+Ncz6QxNNU8kyjWmQz8tyAIjzr0M73PjN/4OKjrGrG+KoDKPO3kmaFF//T8CNOELSa+jzAMpfe/4L4j61MBAEKX121cBMjjaCi7MdejtKpUOgInc+dOkxCZZgNIcEl0DvJMhICZNHHPExYNW/LGHh3mKsYnw9wHZq2a/cIA4JMnb8EAuNMMALJbDtrbOIeT75vRbI4XPsbn2dz/4+8zoHBeqoQ/T6iVkcJzPPhhKK2m/cEAzXYb/X4f7UYTeZTgXe/4aWzfuCnVeYaeWarbNblYWdwCtZCUNTQ1OFyxo6WNdY6v/fqvwcoD97BZEnkWYdC/iXx4DV6a4MrjV/DI578ZOHceu3GGZmMJRZLDtz1gEAF+iHf/4I/hE//9I7AbTXzvu34aqcdn3fEb12bayBYfWozALRiBBQBwCwb1dh1SAQBPiAaAV0IAADtO0HQcDLe3sbuxiTSKVEWeebTnor2ygqXVFdDSLkkTFFmGdruF3u6O0GafefpptJstMHBaWV5GErPTXQUrTNKrh0UVPrH+PAIA5It4HhJgiaM9HJ9V/wwIm4gcH1ajjUff+IUovBCx44uKvrgLkA5bY2Sy+50AgEUBGMtDlJcTAACK5B3gxX4kACCXc5XvZ0W9Sv7VMZmOEwBgoOpSk6DQVT3LwkADAGwBmPaaTAHmICo3A0PLVxZ/qm+Zv1EMAJX886cCABTNlO+iICJrXAnbKAwAoFsCpFojY6u5/3tOchwEmHYFp+/3JqAWJwVNTzXJoQAAeYqGz36+BKGtAYAyhZPHsG8zADCexMk9KdCZgnsOqvBPG/WTSSMO/pZ64DbORjK995JGVW0sqj9a1rEk+LoHfx87wFS/Rimo6UwxW4B8n07EeIYquVLHVeeiWpgEeND9/0z+BXzQDht7GS6j/cWMm4AOx3jdCgCAwa4Jts21me856wCAYUGYBNEAHTKXNpNpVWG+Va/jAACVSKrcmGqFGICR/89kKQh90FJX2ApcZbpEWd3N2nVCgK8ylxa80w4AMIlhqwwBALIV6gDAfu6Y2nXNS9wRqvtx7yxOSiDH3lHFFrPO/0GAxFGOJ803VQsO9yol9uY4ysmIbL86SKTin5PdcU8LAHAQwDhpHOvvPapWR8Ug0XudOkYp2lBZxh57ZU3tkhEpxRclZOz6HqLhEJ1mC4gz/Puf+Cns3LiJkM/NtEToN5CkmbSOsq3VaFvxGUD9KQoAFvyOPML//JVfgVe//nNQZkMkRYw03oQVvwQvjXHjmZvonL8PK296M4a9CJ7XksKSleYoU0pQO/jFf//zeOojn0Q/LfDPf+Yd6Fu0FuT+dbJr4ihrd/GexQicxAgsAICTGMU7dAwCAMnVJxUAYFkCAlhxjIbjIB8MRAPg2pUrQudnkDmIhgiaDdx96RJa7bZsvKyEMwaO4xgv37iBJIolMCMDgNWaEcVvb/Ivl8zPagYAG/iZsDMZl2qIVDyY/uewfdr32YgdF0MnwKVXP4LVyw8g90KkdA9gACK4QR0AEKd7xlCKAQAXwwLCFlAMAFcYAG6xtwVgz1RMBQAK0BiGjxsp4siDRyX+oqIvJR1WmEtpSSAAQAaAGZN+qhkAMwAAVTJVBVOjJKpqA9D6sqbyX7UAaECA1f6YOgClJfZ/AmBIz5zSBFAMg3qCU6M+G0bHHVq7J/G1vDJWrtgfSMqg9AtSSEhX20ggDD1UAEDTLRGUKexcMQDopiCMCRmjW8MAMNc5XgFR9G0lmGkYAHzvRKDoJAZrxmOYIL5emTaCdFJ114wLU/00FaVq2QkKtbfyv+dURMxSvaqVqqXtJYnPVYKhWAWKXSCOHQKUqcqrCvZc9fuq0qrtM/WxNYQ5xmAaUZuPOjyTKuJVNV4zPY58LM0AGAcAzOd5XENhP6sMgEnr3swn59Kd0MJy1PE7yvumAQAKO6xrsChKv4y3aLhwT1FrkIk/KfG0uOXv84ztYxr81QwAtT6VHgBbANIkPtUAANeXYQAkUYQ8S8S9hwKpEhvsax7bCwAwRjAAgJnraVXh0bwtGAB3GgCYBIDW95ppDKBxhsD4PTnp/jeipkpUOkGaJnAsB61mC7blIE4TeZaTCcDkni5VHbbbZAXe+cM/jt7NDfgUmk5ztMIG4iQR56g6AKD4qGSA8j5M0R9s47Wv//N4+1/5CsSDbeQWWQK78PLrsAY97F4f4vpWgkf/6lehSEku8OC5AX2yIcrWaYZf/Y/vwY1nXsJTL1zBv/q5d6FfUuNKuX8sXosROIsjsAAAzuKs6XMmAJBeeRLrLygAwGXQQgYALYmSBHkcY3tjQ5D9KIokaCGq7YcBlpdX0O604bk2NjfXBQC4ceMG7rpwQUQDSXHc2dlB2GhMHiFTrhOsVvH2mbBLdZpJsiqNiO8qAYDUdbGblcibHXzuF74Vqd8QAIBidUzAxGKwtpVKkF8aBoCP3HIxzIHEcZF7gbQAkDXr8LtmZACoPnsVhIySf83o1BVlBQAUwgDw2AKQjwCAigFwBCGkSQ9SeTjq4VM5qAJjKsE00QLQ1H/ptVZ/N0kOsZGoJKGNgEUpAICq+GsBwD3RRT0RkwnTrRvHq4CepttFAABSWLUlIpc/kynVGuDAIyvQyuEUCQIrQ8tlmwxbACI4ZXbbAQBTBTVJPudLpDI0A2DS2B4egO2naJ70/BxUmTYJkqIKq4RcJT9V+irJuen5Hw+SFGtIOO9qJdbs+FShTQVVku5T38S0FtTANjlGkYnqP/v/leq/8pIWVsA++vKIdWDO0jAJjjpuBybix0z+zR3Ie35ck0B+p4/Hvdj8f/0cK9DhlLcATNJAqNv82RMsVI86F0d537wAgHDALFuSfib/FMXj+RthRiYuau2avVsBU9QLIHp92gEAri8h2hSqFbDIUwEACI4SAJB7uPYar7jXGR3TksH987UAAE4bADC+vxmGx0H32kFzXgeD6sc04LG6f1IUBVucSviur9lAliT9jGG8IECaZtKW2vA82GmBn/q/fgjJdhc+47C8EAaY7JUsArj0dLIENCVwzDgpYBBQZuj2NnHh7lV89d/9RiS9dWQWnxsDuOUNpBs3gb6HJ57fwGd/6V+CvXY3ytIV3Sd5iFCXIM/x6z/3C8h3Uvz2H74PP/orv4zCc/e1Zh1lT1q8ZzECp2UEFgDAaZmJGc6DVObipadw87mnNV28REEGgOfCJjJPVDTPsbl+E73drqLK0ys+YYLfwPLKEnzfRbe/K8n/2tqaJP+rq6uS/IsQy6TkVvfq85QVWYt7uKrM7QMAGES4rgAAOzngrd2FR9/6dvSTAqUf6M171Puv/sZkl19C5WW2APigA4ACADzklQZAKQwAfucsGgAS3Om8WKr+uq/eiOaZBIUAQOiz8uOj1AAAcwujAZAdEwAwD0cZMak06fKnKa5Uyrh1VwCluC6tFQzK2JduWQoAMDbomrFQKTDUgGlDUTWU6Kqto9YHO8MSvKMfkeHS1TmOFFsgDOXY9zz4jgW7SBQAAGpjFKIBwPvmTgAA9cROieCNAIBZB/KYDPZjf03FVKnZWpqKH9cjXSqEsVJR83UyLwVU3f8/ViEZrT3VJDQSYlOnJ5ZQ+kxZ2Zd1z71I/6swA3TSRaDRcx1wvqX2SlTQaJBUWiIjl8+Ki6C/YF4AwCRABwF8hwE4KvifDACYQPmg458VAMBoSNQ1DgwAoNbM9PapYy/a2gfmBQCYGAd+IIJ/PlXF1eLTDAHiV0rk1QAA6llYVCKAFBE8Cy0AZFJlSSIAAKnTMit0PJjCAJg0N3UW0+EigQsA4LQAAIcBm7K+aw+aSQyPg35v1kcdSOZeIMKmWYLhsIdmI5T9m0xL/qHGEmMbPs89xohFIexWN83xY//y3wDDGEFeStGr1K4cFFOmUxNbIQkaMK6juHWZJ3Bs6glsw3Jz/G/f9Y9R9jcQlzFCPwKKG4hfpg5AG1dvRsgu3ItXvfYLADdAlqSiIQCKCwY+fuudP4s1fxnv+oX/hB95z/8LNBooLW/hAjDPBr347B0dgQUA8P+x9yZQkqVndeB9a2yZWXt3datbW2tpJCF1GyQ2I3YEYhg8x2PPHCQYwQEjZhg4DHhgGDPCBsucMTI644EZc8ALwxjbgIBhE8KWD8YgEHS3pG61Wuru6qW2rqqszIzIiHj7e3Pu9/3/ey8i18qlq0rK0ClVV2bEi7f8y/fd79773dTbv78vZyKDF87h6tNPqOO+QzOVGF0CAGylwn7EpJFGMcZrI0xG68gTBiSqdWNLo04vQF5olWlxcRG5OB0XEuD0+n3xAtjJaKgBADQZZ1JmGQBs7ccEOfN8TP0QJ1/xatz9hgcxinMg7MBhpYSV3LYAWBIAIrfKAIAXCiUrKh0k9AMgo0BMAAkAaBK/NwDAyAckRDOUbKPNtnUPh99TFAIAcJMiAGBpzmQArGWZXN9Or/YGWydLlCiYZKeuz88cylRBbbIivc5N8NkCAMSITkAEpcJL+z/TqqkOTuVQ8ps65dfv1Pffji+eNcNvYQIYEITXwaSDiWPHVwCAlH8m/jQCbAMApLnmIps4fAmA3P2WGaD8tzwn03JyT+0YLQPg8CiIbdaCDQQboz/X3P82E0FHE6UYjeFZM7qahMLMNzMqdZwaIKEFANCIdP7n9j6SwcMKDxkI0kbOApDCAtjEwMoMc1OvlS+03hu7Hf+bVcjqZNw8w62qX/PfofPPdiCZbRloAYD5Y7cDajujtzv3naqy8wnehnPc07hsjsLnYk0thclBxkjL7X/zng+7fRo7v28nAED72luwykCnVhZgEvtepyuMOPoBVKYlYyNjmGUAyNg03QKYTIsc7hY2AVRgRs+ZDAAm/WQAEJgmu2YnE8DNksH2OndkArj9GL3ZAMBmO/98xd5ewWYSj/bV2bim/f42GGTnzCwAsI6FQR+BH0hhitJLL+hIPBenmXSEknU9y+HnJd7/k++V5J8MgI7rieEfGVRqpsyY0EGRl2IIy44wSTQGCbFxso5pMsIP/oMfA7J1pBV1/hGc4gVkq9fhxX0M4wBPTws8+NavhUt/qigSA2H+oeP/n//Gb+LlJ+/Gr/7ab+IHf/Zngf4CEAyEnXr0OroDt+MdOAIAbsenZs7ZK2Jg+Xksf+aTooUWw6I0QRh4UvmX5DrP0SEyOokwur6KZBrDdzxBNyfTMbyQPe4dnD17FuPxGAtLi7h67ZpIBLiwChiwTX5oq82s2Avt1lBwCQAIRdcFkqpC3unCWTyOe9/41xCeOotR4Uj7PE9E/qr9tzpdBSi47Ht1F4CcEoAaAFAJgAIABDn2BgDIbSxNAiYmhHoOpnGYMhFcghCF9H2m6zM52xsBgJ0TaLuptjdJ2kj5YiRl5A+Ky9SUYOmGYA6t/ApTfTIVTt65VJgLmgBLNU0CWkoC1FhMKdj6lAgIWaW76a0jLgO3OwAgFTl5Vppc2GoxPYEpAXDyWKj/NAK8GQDAhsTfJFVy3x1fpRut13ZV47l31mZ4h7WM2cqNJOi2Em+c6lmZVwCm6YGulXlt2zQPALSTf01ejQLGJGHW4M+OdX4fTf3qir+RBsgcknFdotcNFNQiOMbzszwB0zlAAAxzc+w6dpAAQLtN42aB8k4MgK0AAKuTnU/45/+909y92QBAWwLQbvenS5mlPh3W6KUSTrsozN8H+91cM3R+cr000hEjO+F4YnWSYCLd9MXdn63KuOdY4zvLYBC2i4KzUk3P6TSeCjvlVgYA9D6Yc+a9qgoxASQAQACD4NrM2mRmd3scbjbG7Jp3xAC4vQCA+fXKepC0k//2824/33ZsY9/T7mjTBgB4XGmPWcbiI+N7bEvNthM0AaSZn7Zg5ucp8UKSCdvzZ//+T6JXOvDTXCr8bP+X01jQ8dDp9OD5HZR5iTzNlQFbZgIAJOkYw/Eyfujv/TAQFEjzKfxgCmSXpFiWL5eYFD08nzi4/81fClBqylgaKdxsCqRTfPIv/gr3nb4HD3/sMXzpu74dWDgOuAQAwsNbwI6OfHQHDvEOHAEAh3hzD/vQ9ADA6kVce+JRVFmGkMFuxqDDFWSUqD61UKHrwc0LZJMIyXgqnQGyVM1X0jzB8RMnJGnq9roYTyZiEBhFMTL2PObiW0e2s0peCeAlPnCkku1Sky/xhJoAMuCmwV/EYKI/QHi395TcAAAgAElEQVTqDrzyLV+KjIZ+UL2WZ0z4ZkAGARO0vluYNoDiAVA6SNmOzXgAUO/Ntn7q4m/TXD0febVMAJkkqnZe2QmWbS/OvzZVkeSbm0lDlOd9EQBAGAC+3M9ZACDflgEgZ2XuidTb2Y1B9Mn6Ha5DQylN/CVoMgCA1QWzhaJckclibDJkJQAZWR/6Dv1jqtnWWKz+jdWpmlaDCgCYVoc3lQGwHXiyfWVbJRwmBXLUUMzzVaNbsQ93nqJLFkCRIKjSmgHAf/v0AGCPbsrU67GjY0jvJMewtouk8WPdBtAJERWetAPUNoA0EdwhyDNtxObb+zHgYeBix+tm1d6dwIDtA+ydVqCdmQMc++3KbdsMkHeLEgClRCvgVAMGOrzMpZk5YCdl637J/bZzwdD8a6d/SepNoli3FlVwQZJ9p0KvS1lOrt0CCEg4ppe86Stdu1Q3S4LOd/Pv/UoAJFGfq5LvlgGgS9TmDACrMbfHmh8Hzb+3r+FvBwDYVW67UbLT+NtphLUBAIJzkkhzfpo58WJJAGok1ZywBQDYNpTwYZFTs98AAPQQ4RhjJxw1mzQaf3lohuVSl2+12wVfhan+s6VZzvWnQ4DKQk6NOa5x/qjtMXe6j1v9fid23vZtAJt5KaBFlkjMwC2Hc4o/4xppp+u8/l+udwsTwN2Nm1tBAtCyKJV92nYBCDbpAmCCir0+rE0+p0No0zp88+6tlmljnGxXAJFN1i8zu1tyzfbXazFBygJ2RhhPoHbbZwdJTBNLE6vUwJg9UgWXAJcBWRUAMPGKjaEK3RMEXOOazSJVWSJJE/HHqChjzQk0+ej1B/CCABlpAK4r9P84idENQzh04q9cvO89fx89nnOSCDjMDUIKQUGI48dOYNBbkOR/tDrEdDRCNyC4oADAyvAqfvB//n64Ax9ZPkUQJMjji/AXFpCcH2MU+8gWT+PuV3+eMBFct4RTTJFFa7hy4Rlce/4CXn7qHozGCV725W8Flk4BVedzGACoBXVmQDTjb+fIQt+r43CPE8qM/80/vUNQttF6eI8ncXt/7AgAuI2fnwAA4yu4+NjHEMYJBqSApwl830NUZshlgjjo+AHS9TGmK2vwikwSm4JmaK6LlWsrtckRDf8YpHGB5sLK5F9MYBgEMFmUSqtqVmXRZ3LkO+rEnhYIKgdBqS3ASKvOSP0PAqyzRdep0zh736uxdNdLULghpqlqoLWPahMIyCZS/4SUdiZZnvwhcJARFHAIHviyf9kuBDY4qf82G5BWCq1I3lDgTdVDEo0WBb/OsmtRvg4O2bhoSuNrhVkpkyXYIHEtLbWNoalm2WquJKcio8xFmkGgI2B/ZYcOy0q8Lx0P6/SXsRSyTTZruzZuFSLY5FWTENNPvu5xbeQCZrOXZIBmi7YCzSD8Jif/s0GlfRhNXbMoaFJlDOZMGziNwc2YMVUqtm1yqRdnxdg4xAvjoVDXfzZL7HnljAkgGTMiATApf1O7ngUA1B/CFx+KxAmRVIH8SR0fFSsF26whtgK52Vuaq9xps5r99E5V3c2/q8HF2r+XYN9Uy+dZKlKBl/Fu5oEFR+zcknk1axI2G3+asTbTum+20wHZO2rwZ5z+CYrUCRbBOvUYkDVFHBM1kBTTP88VAGKzFLjVsbQ+pSY+nr/fW0cg8yZ2bTbHfmIXe1JikmoYFTy2TfzbtPnD3KJ2l6htfQYW8GlX/9rvpta3XflvA0iHxQBoP00BaJjgt9qPybnKnuYKQyAMQ00mSO8XZ39HDP9I/Q99ru2GzdYGegSccgUBFyAPNAsvEBNUzzKR12llPRMQIORE41pWcT/QVq8WhN2JxbHd898PACCdeswfrrMsCAjtn0QyIwtoclOD5hmmnwXN4Wwx/3c1aG82AGA9OJQ9x+epzR8qeIGa0klXGQOs23Rn9tL2mr3oUSQS2HT5N9+2zeErp4QfuqDPRJUXoAiKLvrCAjSsSMoDc7YMNmOXa62Y5oqVkIuiYnNhxgUlHFZwwE/QOb+U2K/DTk1JjjIrZA3u9XookgjxdILBmVOokinSPEPQ7SLLC0nG+/2BSCUJggWesiZpiikxowukRYYoS5DTr8p1MVpZkfl58sxpDI4tiYaf84hrRRgGcpzeYAHR8nV85I//Ey6fP4+X3HEWZ86cQZeFpaAjbQKPnzpD/QAwifDL//TnxCNguHodJ08ew2Q6xJVrl/DDP/qD8AehXC/cBChXMVlbxfWrMeAfw5l7Xo3e6TvpIgwxHnBjFPEQK6tXMFwdouP0cObMvejecS/QPy63qxAQ3zKadjXwNa7c/VsP8Z07icDs5m9Me1tnogWYhi9rowT7Fg5dmo7XfjaGIWXnGuebrKGGNaw3xRSxSvqoFPA6neb3c0a7Itv1JBo3nMMmUlHm6+Z3WNt/NkW1W+VJHOJD3vLQRwDAzbjrB/SdXpUCk6s4/9jH0J3GWKocuGkiKOvUKZBTfy8AQIhsNEa0ugo3T9nZHrkBAKq0wnQcSRcAOh13+z34AelYEnWrq7ok+yZwN+culTXfwTidohP66JEMHOdwc+00UHo+Yi7uDOCPHcfSPffi5L0vRWfpBNLSAQsuTNbUf8CkXpLQKzKtkgDaEQfIK56xSf6FOcAGb3S757wXAryBEExP9Zau3RYhJdgUd3AbdPDo0mhQjfjqtcOY8rUWaJuAElixAAAXNd7J1aQE5QmaGLQOg0rJ9ew0YJJ/njVBAG65LgrkjodR6UtLw72+bG1JoZl2cqWLn4A5dZXVkLIN00DOea9ffCCfszBJU2OyIIwmcLairF/WblkkiUdVImS8w6FKEyAm/9ZVnEE7q1lOBTdXDwABANgzIYsbBoA8bsse0dGi/98wAAQAcAwAAAMAIEBKUIAUYgJvrSqOrW7ahO5AblV7462/y963nUOJulg5czL0s+D0MXKRue8Qkz9PRCrN9Gh/3oJrm1xgO6i1FSL7thpoEAaBkvZJNbbJoQCAxujSJv/yWY5lMnlcRyrJBAFsu9GDvsf1cmArWa3gowYBzJt2SsK2O7e6Mmaq4rcrAMBr3AyY4r2qPSOM9l/GQ71Y7jx2b/TZttc0JuVMfiQIba12lHYJqG3o/FLnFoCJrS199LsdqTxa+Esr/I05hVwr96nCAABspZvliNJEEiIuSq5HPXKKXhggFIOeDG5JWZIyl+SYxrPlRq+xnks73L7tGADSVcbsiRYAKEt2VVEInmyAeQBAq8z1ripFgL2X8G4FAEAldw0AoHsimWQCANThQGuPqOlD+7l2mTEKPm9gADQj2O6Dm44Pp5Q4jpJPl4kvh2iqybpDJpTP/YnVB1LrxT1IGIwEujjWK8os/b564Eg8yCSf8ZTKXAh+TKeJaOp9+Ag5Lzoh0miC888+g2vXruCLvvzLkBI0CkP1tJGOGaGcC88jYHFDjkWAAag4J5wScZ6iSDPEK2vIogiO7+L4yRPoLQyE0s+56tPLygHiKBJNv7DN8gJOEIgz/8q1ZSAMMBgsoMPrZyKeFcA4wi/+7PsxWr6OpUEfg16IyXSEJIvwvf/D34G72Ec8XMHa8CpOnu4iXFhAlYVYXolRoo87X3IvcPIYUESoqjFKJ0WUThDHKVyni4XBKYThCVQI4HR7KIxM5obB1JbXzV7n//4/t/P6q7GDjsn22iozotT4fWOEoLGmGDISdCJTxKy5Mu45/sjqqw17DcuEeYX11Koqefbi6cRnTjYyf2cBg6pETutuOTetnjVXo+vzplB/qzqg/7nzPdj/fb41j3AEANyaz2VXZyUAQLSMC489gu4kxgLjiTSRythuAYBu0MN4NMH6+roibr4venf+8cOgqfZLtdjQuaR7l3oHTAQACBCwEpKRku8KHSsBMC5LjF0Px++9F2deeR96J08jdwMkLLuCdFBrQEhqvK37G2qa9Ad3Ubn+ngCAuaXAJBQNAKCaYeNZsEkaPJP0mAr0ZgDASkwAwBpB6RLJrVahCCb8vFJeXyVyBflvU72meeC49JAfBABgAmob5Nr4uqEnN8mi/Zk1PtzVYDuUN+0MANQU7Q1mZMrm6AWm4m8qHxJSmk4JBADE0foQAYBMaPymP71JbBg8zWu4D/L2NYnW7gGAzb9fAQBLX55PekXjbzT49e82HGhj/bIdDsxX0OfBBKVas+1YA6Kop4ACdkr1V4q1ZfNYKrmwE0wCc5D3t32sNgXfJv4yy1vg2UEAADYptgDADQeTe7wBh/091vCv7fxv75+e8uEEX3YMWgCgBuVaHSv47az8y1wllZ3O4b4nhq+9sCOeOralpJ5rK+GToJ8JPv9iJZW05gwxqc1FISA89+EjAGC7gXkEAGwEAOaT/3baNbvWMvFhNZ3jLHR9VFkpSTfHJWMwit9jGjt6bLWsaxZjDybSBLlAZihb7lHqJhzLQmjvkr1LW+EKbqevxyxZNK/gZBni9RH+8k//FL/ze7+L//3n/k/pQkTNPgEHaudFXchFsWCxwzOGkmSSykIvVVuCBgQhktWhnlMYwAsDSRLJ2eGmwDkkLAICvdTpJ6lIXclopeM/zzsKHDiBj2wSo4pSHOstAGEPv/N//TM8++nPwONcLAuMh6uSP37zN78d977sHrnGSTrCJ899AhevXMHFS0PEiYdX3/8gvuHt/yUWX3sfMLwGdHLAyZAmE0ymMeCEWOifQtA9AVC+yXtrVBQ3vJbeZADAFtuaGbpNOWhTKQn36Y2dQmp2EMdhGOpYEhaIFhqsVEQlIQSudLzZ/dV2jJH1eTDQ39OLzPiv2ONw/Lts86ipw9xOYkDK+Uuqtxvrj3U4+88et+MX/WNHAMCLfssP7gsFAMjWcOnRRxCuTzDIyxoAiNyyxQAIkI0miFZW4RUkrisDgDRIjxQwttdLU0ynU0zjSE5wMBig3+9rxdtQeG0QxcRRKiYs0Ic+0iQWZDbwQnTDnqDAk6LAelGgd+edAgCceMm9KMMuYgGficyxpRLRPg2qdBpaErbS4nYPANhKtjH0M+n3TNIiFUUDANgWYkID2jkIkeqAS4250o75UgaAg+sRK/mskuqxuZmpiRKrz0DAjaz1PXK5RlNK4GBKLoChkO1lZNR3ziYk6ilYB9bKALDVOdMz11Q1bg0AwFaTzNULN9Eu5s3YmKWnG8M3p0KHltVyfWpmeLMAAPvs6jnS2uz28ly3+8xspXV/G5i28bSbsurxVfJi/m5tqw01vxWkbvP18mRbFXT7XG2lXxJ/UrGt67rxE9D5oRUCOQ8Vt2j1n6wEmYfUdrLN02YByEHf8YbeacfhYQAAbeDohoPJPV7yQX5Pe47a0yG93o6peZaMvmd/43ery24DAHVgaUFEAwJwSHEMFVkuIAD/u99R6j+NydQJX4EBlU9Zuqk1reWo9IT6TNp/lmfITFcbfr/4V5R5zQBwKJUrVRJ2MAwAPY/tXtszAOjbo/vWEQPASgBuJgNgu8p/SyZpHri8m4bPfOWspnLMURdPRmElsgCnG6jHhSRZmkhx7KlopUJJCjVjlZIdK5T+L++zMkE/RMFKKgFaHp/sgcrBY3/yJ3jfP/lZ/Ivf+A2g00VK6QyZo14gQBiZYyJJYKwn80gZAGwxQQCgYIxEQCFJRbonld2Shn658UEq5ZwpVygyMmdKaV0NAnbSzSpFZ3GAdSdDd3EBXukIAOB5oZgifeiXfwXnPvUExisrOH38mMhweH28PaPRGs5ffB4vLF/Ga970atz32vvx1q/4Rpy697XIJwW8oAtnoY9ksoqgR3CDwF4kvliO08HS4mkEg9PSnUo8DDSoa7GadrkY3wIAwKxUbhsAoI7QW9dGOakgQ3PXW8efRs5r2LFS8TexNL1XmFdQImYTfgsWW5CAcUIcxzP31XaREW8y10GexZswkHZRGLnJ936XI+TQ33YEABz6LT68LxAAoBzj8iceQTAao0+dVhLB913EpIdRAuBAJQDDMaar9ACYBQDyrILv0qgIMtkmk4kEM5x8RF7JBLCTrjbUEvq1xm40DpxMxrJvdLp9VK6HSZZJqz5vaQn3vO51CI+fgDNYQELqPz0CvBBu5cr3CCpsVdibSAC2ZwDws4XquVo07nZrO0kebE/ySjc/Q4SvDfm2i6GaxUgNrGYkAJWL63EuCbzVQ4k4wVHaP/9mq7k6xWXrRePYz/2V8oyUrWv20QvbLtmakDQLnw0MaWAnm1M9DBsQQNvn7J3Auf+RTanH3N2fS/4tMlx3QzAaRiaOjCd4j/WlHRAsAGCfx2FLAAp6ABi34o0mf0ox3u61Fz3/xs/sNYlqaL62Qit0PevyT1jLAkitAGcmaZz76noEzsUS/Lkm82QVKKBm/T/s/Wk+a0yjLNnYgGYKGKgMR85RMjJNYA7r1b7WdvLfnlM7JWHbnZuVAPA9VitpOwsc1jW1j7tfAKBN558F6RRAIgBQP98Z6v/8Uz/Yq60BgFwTCrm/82aNltkqwBLAlpNM/jukm1L7zWTeSODsnHNceuFQU23MYr0A0zhBlMQCIjCwJbDOz5a5WIQKACBApZEAHCQAYDRzW968nQAApeAeAQA3XwKweeXfFkYs+6S93PLJpWQV0vyWJX62KObfNC7OcyQ01wsDragzFvFcKUhIcp9nKPME7oDZeAKkCZCl2vM+p6mqFjhiUu97AzheqOxOFpnCLp79yJ/j7/1vP4F/9YHfgnf6DPIoEoq24weI4kRMk2nI6ooVhvGKoWeUyACkyZPEZflUuwDw6ouKdG56T7EDQIU0TdDv9aQdX5Gk6AahgHTZNBL2QLC0gLXRqrBWu36IwEhGMVzHB/+/38W5J59ENB6LueX6eChJfNAN8AVv+UK89Svfijtefz+Qx8B4CngLADqYTEoMFo8D3RBr1y9jmgzRX+ig0yOQyT2rizDke3vKGqLaQVgTtysA0GaVbLWPbp5Qs4BkwY9mAVJfLb50t9fuTBAvIRNsspqf58iLAsHSIsosU98N4zdEUIB/+KoBZDEm0bHL+87fi2GpN+sBtLXPT2uJPEr+mz05Hz9zeNHTwe7pR0ebuwMe+5M6ES5/4mEEawQAMjjxFL7nIHFLFJ6LDKySBsiGE0Sra+IB4DgFMi7v3CjYBo/FcU5Kk9hzcpENQDBgYTAQupgYJRkH53aCwG4CHEBC9fEDjKIEk7LAwp134swrXo4Tr3wlSqLCcIX6T1O/wO/AoaN/msJhNEQjrC0kADTK29oDwAAANgEwbu5KwDdLUF1xVwaAbU9oHAY29DmeH2SzAACdgRVxFwZA5dQAAM1QfKdEUBUIXAIARn9uzkPoohXN5Li58W/yMKiHIz1vrwncZsm7SYeMAeQ8AKDVMD1/Cf1uNgAgj8lc/yaVf5uAMlnk24QyziRVKOMMInSjIABgGQBScTQGNXzehykBoAdAXqp5W5viZqvcLw4AcONLox1xNGeyBnw2+Zfk3IBJNhmV99cbu36fjh3hezYbin2G5m99FhoMqKRAK23yc8p8mEjZCr9GUYYB0oKzTOXfav+lC0fLf+AwAYDNnl8NBJir3g8A0J7Bhy0d2WyUHDQAUDNIDIi0vQu9rtGH8WoDAHas2u+pgQqug6z8s2d4GAj1n8k/xz610gwwbRc8ZQAYk1Uxwi3F/JOWgVGaiocOlcv0z+H4pDEu6f/ciXqhLwCAwyppye9jkGx8N0Tqttd7oFXc7T5+BABsPbpsofLmewDUI7O9lLZYkeY529liq/P0piEYSkp8XiGNmMSX6HS7QK8ndHupzOQpsiRCWaQiQRRpi+gfc5TTa6jyKdw4hhPH4q6f5wWissSUa/bxE1g8cxalSwDAg5fSD8DDUx/5KH7sf/1x/Nz/8ys4c//9qJIEBZljQYhpFKPX64sMQBUFev5c60uCAKwcswDMyxZ5QaVtiwno089A4tJSTCnpR8H5ye5SkijmnD8qzUnjBOGJY7JnxCur+PhDj+CvPvIXePbpc1i+dg3Hl5bwwIMP4KUveyne9AVvwslXvRKiySTLIIkxnY7F08DxO0CwyJ7KKDIX3mAR2XSMJ5/+NBaWulg61kd/0BfJqut1AK8H5L6YLzohW12rDfANr6U3ORGVlWeDtLKZL82qtDkAwOeVO3b/bjZDq7xnWBBHsaynXD8JCGmbZgMIGFPqOMvkw91+HxDwtUTFvKIlC7D/reGiZSlybKnZqq7xrWLXZi7AZiPY62p7GPvUzT7mEQPgZj+BfXy/AAB+hhc+/jC81SH6TKijKQLfAgAOOLVmAYCsBgAEKS5Z5atQ0pWPjDKiuI6DaDIVXwBOFlmAacRhAADpi0wKrushmcbocrEPA4yzHOtFjuD4cdxx3ytx8qUvRdnrgUtAVlEnycDfA/8n9VsuPpJPWy/6jRKAnQCADV0A6r7fZhmquwCoqZt+l1L1hZq/YTWY/YEs6rUHgG0N1AAAq0khSbxX0ZqwQEgQgJaF1PxzoyOwIom2cALkPjBolOSfJlIMAPcDABjq/wy9tsUE2MwTQGnqxjSw1Sd9H0Nxjx/dbGPRYMH+pgFgGqO4Ri/Oe2wN7LRvsP2k+jso4HOYAEBSSeGlTv7tjbCb1E5BwcEwADbe/p02Obs/0qiMN1s2aJO0zeydc87nMxUo8dlRIUm78t/+bzXqa6r/df90c8o6PnXjrhN5ExiJ8z+TMGMSqGuQej4I2MKWnKy4HiIDYB4AmGEENDHPHse/RCR18DgPAOxlbNzoiew0Pnc6XpsBYIOzNptkRgIydzD93U4jdacz2Pz38wDA/HlYOQuTim6ng0Gvj5AUZq4hhWkHKAQTdmkwyb8J8jlmWb3ijjliwlQbRBLgtgOb+w3lAxV6nQAdSl1mAABrAngEAOztCeunbMSwl2PcfACATSSaOdAkYzNcvqYNZX2RNuEBKtHDeyIBoFbfo6baD4A0xniyLsS4gABUR7sXgZRpVvvFvCLBaO05OMUEXpTATzN4eYm8qCRmG7s+ssESTtzzcmRuiF64gIFLir2LSw99HP/wp96Ld//dH8bn//UvUzkB46Swg8k0EmM+tuNzCQIowqvv4f+ECaCys4BtnckYpdSGwIRZ27UgRQmAgyxJ0Q87av6XpkCa4fryMp556mn80Qc/iGtXryCaRDh57Dje8uY34y1f+GbceeedcPs90nr0WkMPZZUjqwqkLNJ06S5fyvE6fgdF7iGKaJ7YwWCwKMnk+mQExy3Q64XwA0/MEKuKhnR9wO1qNdqJUYlx4u0HAFhWyWZzZ9Pkv1Uq5u+FtSEygHas3ZjxCejf6TVrPAM0MgqzXFgm9Er5y4cfwaOffAyPPPIIVlZWcOLECdx///148MEHcd999+Hee+9tOgNYiaCRlCh7jmehMgSJJIQRaqVR87Vty05o7zuf2/XvIwBgLzvHLfIZj9XPsMALHyMAsIZekggAEPpQBoDvSHASeuwCMFEJgDgUF8gJDXgukiRXZNPocZhFSYWtrIRmw4XWkG1rLSSDerpyhl6ALnX/vT5iVLg2ndI8AHe95tU4fd8r4Rw7hlGSCgPA8UM4NKoRk1nKDuji7SHJ0xkAQJgArS4ANwwAbGoFYjoAGADAygAkrqszts0DCpuAki0hfeYNlckyANbiXAxwGgCgAEl3vrAAKLnLZYFkkx5CBGxlSAAgk2s0geU+YuDawG0TZ3iDu9dBkiT+JlhtGACHmT7tZqLMX/xsPUwT6aZVHJP/5lWJu7aiw6TmarFBg3vtwnDYEoBpToLl5g/Qjp3t7sJekrzdfGZTzH5uA+dGSfOlGQ8Ac/8s4q7zUa/AdmGwf4u2dAsAQLbYSmnVYuRnqgByXgSfrKmo4ICzPhxKHLQaar27XJPCQCU4UtdiAkYKIbWAh/iyAMBmibK9nQfBAFBQbtY8cjfPeb+XfhAAQDv4bTv+20qePce2RIA/O0wAQNMNxpnKEJr3H7AAAE3FBr0eBv2+MN3YBlCAJa737GZDzbOJFzXUVD01x17uOLg2HIn5GRMErsVc75lYcO2XfKYs0AtDaQPoGEMyZQAYo0thAOz11YBnWx1hWwYA78uRBOAmdgFgqKMAUOP2P+eH1JIs2gil/tsBzp0/D5cU+KCD4wvH0O0vIBoO8dDDD+GhRx7C5SuX8KrX3Icv/IIH8Jr7Xo5+rwNEE8Q0fU7XkMSX4ZdThFmBsGBXCLIDfBReBxMvRHn8NJZe8gqsRfR46mHB7cGJC5x7+BN43z9+H/72d3wbvuIb3iZu/AIAdLuile/1B1Ickqqv0MBtC2IFACqiAmSC0RNKZDqVOMXzxTkrhSdKLrsdTFdWpfJ/6fx5/PGHP4znn3sOp0+ewqmTJ/DFX/RFOH36FI6dPiM+VNLhQAAHk6ISNOCc7PhIkhhO6GMcTdHp9+QtyWQsxSjP66LbWYDrdjCdRjLPl5YWkGYRwm6oRopJBkpm6TPgOqFKfgLKFm5PCYAmypu192uCYu360X7pvwUoNSzT+t3iut8GAITSoW/Mc4yur+Dc00/j0UcflT8XL16SwtjqcE3kx9Z8nGyq8XgsrCoCAvfccw/e+MY34oEHHsBrX/ta3HHHHfDIcOGp5LQbtwAAr4fSLL2uTfmxpouJvS7LGtjrCny7f+4IALiNnyDryMjGKIYruPzxR7FYFgizBL5XIaoyVDRcIeWWydEkQTQcoaRHgOcgd3IxLWL/9LrIZ4MS0xdcNFpZJlSrlBQvtvQwiSYZAxXbw1QupnGMsttFcPIEnl1Zwd/+nu9B3u0g73SRM6gizd003RNamEWFOXUNYqfLykYGAOt/lSs1dTUQZBM9l8Y0ZBSwim/bM6nvfm0fZy9K3MPNcRmY0XzGtgI0LID2EJipKMjhlI5GAIBtgdTV3Oh1XQ8jAgCsnpL+6RTwqwwEZlzjjipVTMOAoM+uBQDYVk6ZAfvrozwbFLTvYlMNF1a1cQGWOqulEAowodrYNsVqZrnfBztht/cUOfIAACAASURBVFPLyhSE4m1ahTGQ5gbb7XYbKqREyi3enLTsshtUIwGQDeqAJADi2uC60rqycEOUwQDjFFhPK5R+F+wCsBUAsNvr3+59OyVo1EtueFn6vbld9TGMA29dhee4pV7ZHKC91dd31dDtrReD3ltNqMQCyDXUTiL7xrRPe02rTp9t/hpN4IxaQP4ho59z0oyzmn0g2n5D0TaVf2sSZCtl+8DNNtyy+QRx3s9hs2d0EAAAL3sz6v9Oz/0gxtZujrHTedgkn++z3RnaZk47ff6wGAD22uy9tWCclXBJt4Usx6ljS5Ks1/KXupplFk0zzuVZm2SdnQWiOEZCnbX4qKigWX0CrdGsMgA6TGIEjAQIVcl3tai3O0mwNgWemg17RqJgn4UkJvTwCYJtackCsknATvApF811uw0gZQzq01HPenV3r/fZrQPt3Ywt3aH2Dn+0I4bdfd/suyRPNK2OeU3Sk1wule7kLHLQv8KeoWVqaIFC37czALPTealnja6nIsWSQzf3pEhiWaP5LK688AIuXryACxfO4/lnnxPDySp0cW15Ga96xX34tm99J7oLi8jHU/yDn/wH6A96ont/4MHPx5Of+RS+//veDb/MMR2uIKO8s1MgnV6AV0zQo3FglCJdnyLsLQGLJ8Tg2D19N3pnXoIEXbhuH4veAOlwitGla3jPj/84Xvum1+H7f+onUKyvw+t1UbqeAAG8Jt9jdZ9iR9NtSdZ7HTMEAeTelhXCsIvCjD+liLtC4X/++edx/rnntBUcHJy94w68+r5X4u6zdwnrIUkiFIGyKLnPSEtZ3ksheqq0oJKWiNrSWivEGu8wdsxRonAL+bzrsAjGtoO+UNTV74otTFtsRIWi1W+IGgY5nvWg2ulJb/L7F0ECwGu3Rnt2feaZyPrHapznIKAMwnGQpZkAnipfZBGQ49KVz3MtodSkzNS0T+JaFvLCjlT1xQ+BqwmlwDRknkwwGg7xyEMP49lzz+KTjz2GZ595DkkcC9Oq2+lKQY1ykdXhUJJ9AgD8Hn4fz4H/JjBgX5QM831LS0t4wxvegDe84fV4y5e8BWfvPotjJ5bg9TrI0kiMxX1WQVFJjqNLtzGLrkGKZg7vbwXaw3O/hT5yBADcQg/jRk9FiORlgmLtOi59/ONYyHN02PLMdxBVrLyzL6sm3NU0FQCgiKdquOoWyIpcKGPbAQCkQOYp26AkQsXiv2VC0cff8aT9SkY9VhCgWBjgUjTFf/Pu70XR7WHKKRiEkgBr3wClgwkl2DjRW6TuRgCA0gmETt8GALhQtZP3usJjXI71DIw9YG0c1rQftEGOLgbNpq8yiY0AgLjquh7GsXog1MZ/TP6p9Dd9o4WuDEoxPGm0k1fKAFAAYL9BxGYByCwIICGpRBgm3DIVXhtmcNm+mQBAuyo4k4AaeQY3i/o26ZZbTxOp8tf572cnALDTmiAU/haN3N6iGgprBRkSZLaq8VtoYMwM0MNKIFSDabNbpXoAK1XTggKyLrR9GswQ3+x8pKKqvf3Md1oqoQHFTKDBAFjlR22DoZ3uzI39vg0A1G2GttFHtkfifhgAjE03a/23c+J8Y9e313fvdB5tCYANMNtmsTt/7/5gnM3Aq/o7yXhOUxPQWqaQWeFF8uJgsdc1EpPG98KOVQEmbYWWwK/4rLHdXyrt/hIGw9IOl7IUdVMnxU3AR6cSwzXic9IZxqQOTGQEcrPmoDswAHYHACiAxvtux5LtWrMdi0QBAJ3fRwDAzQEAaJBWA/KmfS2Tff6hfJCL8OVLF/HIww/h6tWrSONY1kGOa8d3cfHqJUmAWIz577/nexFPY5x//gL+zb/7t1hcXECcTnHmjpPSxu7df+c7EQ9X0PNdpON19P0UZXQZXj6GzzZtSYYiLeCHfTj945g4XZSDUxicuRe5O4Dj9NDx+kDpI31hGT/8wz+Esy9/CX7sH/80qjSB0+nIfKDhWyFgMNu0qmE054DKBGYBAE4qMm04r6j5Z9U/6HRQpCnWRyMcP34cFe8Hq/vSvcCweZjAVwUSn4aCLMBoTEmvAGEB0KyQMjGeR+0JZWjiBtsTAICSczZOIFBNcSoNnY2/kPWlsruTKSsYAMgGHrMeODuvd613vAgAgO3i1TbQ43iTJN93MSUrgq0ZjfcOnwX3Wv4zS3N0+gOUSSosjUyS/woLgwWg0xEphrAuWOUvCly9dAmPPPwxPPzQQ7h44aLkDZZBzGSfbEDGc3wmBALSNEOn08Pq6hqiKJLkn+eVGU8A/tuuZyIXMYAm92d6kvUGfVy6egl333s3Xv/5r8OP/tiPwBt0pTPAeLqOXr8HjY8U+ZH/8e8axNRndwQA3NCoPXrzrXIHmGg6XgGsruD5hx/GAvWMeYJu6CAqU+RuJRVeKu6J7sbDEfI4Et2MAABiAEZLVuMMywsz1X/TS844uKrzJgEAonBC2WL1lbWNJEfleZi4DuJuB5MwxDd9x3cAYRcj9pglwCBBhqH11uZdOu00aZ+jvTFEMm0ALQMgq7wZBgABgFzaxOjGIohl3QlABFlmtdeKjDaJK00XACKYNVegSaBMZaMBAYyj7hwAoFIm7VU7jRJT+Wna/7Em3E5UtcuudtrVP3yHJ9doOxLsbUw1FZTZRWwjE0CDDN4Bc99N1wBlAJg1stayNmdz2DRkQZPFGE43IS74/E7f94TyLRuVrfxvUAzrM9XX5yAA0MqqZ9IomRJmThn9vdX3N/4JGkjRoaL9mj8OP1ezQ+b8AGTzZNLjcD5p94C2kaBYMXLuzDES7HdINYZfbudBXVI3c1q6XGk1RgAAs2I0iKX58N4mz+x1GwaCvdatGDHtD9Wnu68ctqH+t5O9nRLvA7jkAz2EeEiYDg0WFLBV9+2/aF83b2b0zh+J464dWHKtsZIAVpd6HaXm686hMhU7ouz9FwyAeyQrxUz+2Qc9TaR/OvcfVorJDjPmAVJ5lOTfdxHS+E88LHR1Eiq07Eumi44gbNtf/84AgM4VazrK9ZMBtK6hvvzZ6lVfs+xnRwyAm8EAkLFl9OP0O1HzyAwZvSUyFlwKvHD5Ej784Q+bfukaW8TRFOPpGEE/QBCGWBos4jWvei2+8q1fid/8wAfwySeewMrqCroDMjxz3HnHSXzXd7wTqy9cxF2nTyAeraHrJPDSa/DyCdIokiSbiVpFrkqwgGDhNNyls8AC6fUBChZjaZK3dBJYHeJHf+RHgH6In/75n9NxzI4DYgQYCADACrHsNy0AwFb/lXpO0MWTvYPj3M5NMZs2iZu2DySKxpZWZJ1m6stBKWbgIy1oc239DtlakN4wBAxy6RSgYKRlPRrup6LVYMMEJ2SsSS25zn87Bur03sRNGi02RSYbI+5r9XoRAACbULNybllaNtFm4SccdGX88d5Lgl/QvFpBEG7OHv2+OEalm4uRAzouopUVPPfMs3j4Lx/CE48/gSeffFKq9dyn+cw5jthRJZpODbhidm8DymisQB+xAGtrQzEdt8wxrl9cq4V14HlyXP6bazbHBn/P62HLyM5CV0gZ3UEXH/i930JVZiicAkmeYHDiBJLpulnT+Xw5FrkGt1iTMg4/dyGAIwbAgYZBL+7BxFOeBdK1FZx/6BH04gjdPEa/4yEiM8AlSspKhCcAQDRcRxZNBQAg9YlURi7AEqiboESRQBugqD6LE1qcjenMmqQSVBHBK9IMXZq4sBLO9khLi+icvQtvefvbUQQdTGia4jAAMa3wZpJ/O+2aoGsrCUDpsGo+KwGwAAAlABq7a6/aerE3SZAm+moAKAwA87fmTho8NTqghuZXpyBy3TR3aiQAqjXXTYMtahSAsMRIg3SbFnsiIaiM4z8r/xVd/ykYUJDjoAAABVM2pnJtOyHLBLAJv1DhrCBiExnAYSf/PFtLJ7NBEP9mxZdIMUEA6nH11SSF9irladU78OcqAGBDkebZ27kshEXjuC+0fOu+b966WRtIuZ1mINmqvkB0c+BQDco46pRuqZsMoKxMyES2ugG3jtnWHFgJgHWKtgmY/l2JMzsrXto9QAGFwwAA7N2bqcaZ695qVT8IAECcsY2mvJ0w304AgK0+2zFg5/KLDQC0x44dcwweLSPFtllkUNzr9dBlq1ruHwKWNfrV9hgQgzWR+VSS/LPdX5rTtEwBVY++NgKmEgRTSRKTf8rsyE4qM3YCMJXLmvCl+6ukQAcEAKhXitJ9bQWNwTKD5q1eDQPgCAC4mRIA3Wc5ILgWFLLGMSFPE45dF9evL+N3fvu3ZT2cTsbiMyH+SWkCt6Og69LCMekC8Lr7X48nnvg0nn72WbzqNa/Ck+c+gyB0cffZU/iud70Tk7VlnFrsI5usCwDgpyvsxYcpDe8coLewgDQtUZQ+eifuAvpngM4JoHMM8AbAcEq7duDaMt7/3vfi2bUh3v8v/qUk/0zIs7KC3+3Icl7QS0OSroYBYPXZwgQQ0I0MCGWaCVvSgHRiAEh5mikKWDNOAQcsjb9gJZjjW32CxD3egCglgQFj4CxxhikzWd8ly35jjKFxp8aRNi6UNUHknzrP2bdQJZu2uKKzyva42VPk/yIAAFwPxEuBQGC7lR6lvWkq61mv30e3P5B1TkEW3gv1gqAbP5PmyXiMxx77JP7sTz+CZ86dE4PweDJFv9uX3xF4HPQH6IShAAnME6Tlr3j26LNl5V/b92nszLUz8EIMhyPJKax/DI/FZ8fzts+f99cyy2zRiDT/3ClQOgXG8Rh/9OEPYZKMxV+iIhXEc9Cl2aN5UgQA2H5cZMiSK2jy/7nsA3AEAOxp5t4aH5KKNvPr9SEuPfwIwsk6wnSKXsdDUqUGACjFrM+JsxoA4HJYuHR7ZfDeaHQlYLOXZvvHtyp4qn9nf9YU08kESRTDp5EqW8bQiObsWZx93etxz+vegFiMZEJZRAR1s9UPERaRCsYlWUOQRta90QMgF6f8WQ+AWQmAZQCYcqjh4+q1qNM/k37eK1Vv2YBPP2f/6Mfq5b+RAZBWKQCAV3sAKANAj53GYw0gDVXUgqRCrTcbBv9bHP8dAgDWgaBpg7b30WQYAGaPauVu9aKnrav0n02l3xq40FNBzfN2U/Hc+3lu80ljfsYN39JWmfxz82fgwICoCezrlKv+2c0GALjNbecBcKggSo1eWylLc5+tcSeNzXSWaYJg72X9vFl9mS9jzMkG7ABScLAxA+ThfHFzbgI4+x01kDiv7W+xOGT2CYugaUdUgw4mGBMTQQEANNRiEGFlSPpd+6rB1DdsPvG3v9guET8IAECqftRQMng1E3XmHh7KpDu4g9rk3wZvbUnArQAASDLcArQZkJI+Km1tPQLbmnhJQt7eEpQ1KrpXSs1s5Z8t/2TfJKDGucUuOjQCLXOEoYd+N0QnZJLCZCRHziStblDKrc8kEPWz3v5Z7JYBYI8yDwAQ6NjqdQQA3HwPAO69kvyaNnlSEOB4iyJE07Gw4Iarq/iD3/89Sf4n4xHyNBUdNCugK8NVSapOnTiNbtDF277+G3H+/EX8zu//HmJS6kMXd919Br2uj+/+zm9DWOWo0imQUdWfwknXgHyCabwOv+MjXFpAHsXIowJdVv4nQPTCEMNrYyBzcO3aMu688yyWji/iD//so/iPj5/D+3/5XwO9rgAAwooJQ+1uwPlEouQWAICkz5W668vezyozk9Qikzkm5r8cv1mGTNpXKzOQv6A3VUGKuscKtqVz6lxGmaGsCvEVYJVfpDsiN9MYjIEbgT3edbJYRZ7gsGOHxon2GehctfCdncWt9re3AQDA9Y8+SuJjRN+SJJHEmkm/VvVdYBpJwi6eF0EH2XiCC8+fx+VLl/EXf/5RPP3U07hy+Yrc/25Is8Su7FfsFEa2CruoWLp+mqjmnsAMfzZeH0uOISAE77mJR0tKTpgKsHg4nggDwLLIbGxi2Qs2LrQeJ7wmvselxxnzCL9CnMX4gz/6A7gdB9Nkit5iF+NogiDQrmYC8AncpB3IlPdlTBC3ahl4cNvkLXukIwDgln00O5+YAABstBpHuPqxj8Efj+BORuiF1Jxnom3Kq1Lcjdm/dbo2QjqdyKpMAIA6dvoD2BC6HWzYOcHKG82SxJjD0DxtpYE/z6ZTpBUEABi85CV4zRd9MbwTpzBlz9hOnywsodwI6UYWWrIC6ARrK7sqQbC4qp2qVgJgAYCtJQCa9sokr7U9jbM4qzKiwaRJk20LV5v/qYGZBPK12XkDAggcsS0AUKGIxwIwEBmWpnNCq1a4Qf62P7fqinbCIn3Q90M/agEATZY8ywRosyJqZYQxcKNczgAA+niMM/XOQ+/A3qHAvUV82Y87lM1Ck/9SNvI2QDTvAaAmVXajblpqvVgmgIcNAGwLIBBIEwq+5di0euSa2kRoAIBZ70QNMnXcbwQAZqr1c0+6pkmLnwAp+gY2a5lFCqpuxpJ6CGydpisA0JIJWJ8CBmlyfCZT+t8WALCAxEEAAG26env87yYJP0gAwFY9bCXXzscDm2h7PNBOAJZN/G0Fz97DnT7XnM7+AJz51bN9NI5j3ldx8md3G8+TYJjJv026CABIwG86U+hyrGCZ4Kqeh4x90dOk1v1zmyEFmcB6lZZKNfYgiX+/R50rZwmNsVJJ5JSFpntUDTQ00NO2T2YnAEBYBgYk5XstAMDvYgB+BABsfXvl+d4CJoC6RnK85LrOEQCII0yo0+91MFlfx8ceeVi8APIkxmg0lLG0uroqXVz6/QG6YQ/rwzG++C1fgiefOoeLL7yAaRIJFfqee8+iG7p417f9t+gHDqLhCnwaVLITVLKGMl1HVMUIByGCfqhygEmKbtXB8hPnkS5PUI1zHB8cwwsvvAA38OCGLh67tIwPP30NP/MvfxUOW+71utrdxVMjQKkis7OAYX5K5wvjAaC1V+r/OygydnShH5WnlWqJ6Lj3a7GJRrdC+ZcYzTDehNHmgcEnUzsNq/g7MihyafnH1oJsOyi/Ea8NjedEdiFMNXYh0DnpEAAgo5YRkfg32YKSte20DAALAOhxm+h5Dwvsi8AAsFVzK630yAjiPWYRbzhCv9MXo8S11TVhjvzVR/8Kjz/+KYxHY+nUxUQ9TVKp7rPaL8n6eCoMzV6vi05HuyFY2n6n05V1hxV9VvbPnLmjXpN4LPEgMrIXMmNLx8V4MhUAwALG7X2YsaCs4UYqOmPiWmRYWOxjPB1hfbqOX//t38CxU4u4PrqOwbE+vNCwO8xY9BwfPk0eBQgwjBPTNWAPT++z4iNHAMBt/Bgl5aQLaZ5h7dFH4Y7WUA5X0KUnh1sIAJAWOUI/gJ9VAgCw7QkBgNzlAlvCK21QsnkiKtT/vFDqjjEPqd24KQmbRnA7IcZckE+dwmve+lWo/BARdWR+R9r+CfYmh9fkXwEAtk/hik4Xl+0BgO0lAA0NXDaCWu+laDCrPAQAbE94Lu7a+tz0C5XFvuVCYNBC2yuAGwUrQJsxAEgfLaN1o6ynsZ+nf4zmn4CAdkBQ51n5nhqsVvqnrcrvbRi2NPC1M7EeyT7NxhzRJvjNtUo/6x0kAPsDKHa+KknURQ/WmMdJPcQwA0QLWG+UtkSnx23kE5+7AACrHBxHtsJv/RRUz2h0zaZyb5MjDW1YDTGWH3M5WBsAqKvS5ng2QdXvobO5cT03AEA9zuer2frANrwEijKGaPIUpYOA8RMwc0WTS0WvyAAQMyhDeW5xlnYebJu8ow0A2JZ/cqotT4CtDnwQAAAD3zYD4HYDAGrph2htjTeKuX+2YrP9gzl8AMD6UDAwrQEAoaSSAUfmhbIvLMPFSsn4LNKiQJrniJJUTHPF/JVZtziPe3ASMuxItQ8QBh6LoHJM2V+qQqq4AgDYuVjfDMsE2L4LzG4AAGk1a86fgbjtAkCgQ6p/W7yOGAC3FgDAaqqwnTjuBAAY4cTJk5iOhnjm3FP4sz/9z1L9JwBAZsD6+lgc1xcWFnH5wmW88hWvQlU4eP0b3ohf+8AHhAJ9x913SNHl5S+7G//13/gvUMTrCJ1SugGwJxGiIZJoFXlYwh/4qPwCVZbCm6ZwhzGS55fhXJ8iW17HUqeP6yvXxAC/8CssewP88//8BP7RP/83CBcGcE4cl5EmDvtC4Q6UTm4BgJbkUhN5smg6AhJIsl6q/w/XFJEnloW0BmSll0Ac41UaBVK6qp0aAlQO/6ixpqToIqHIUZExIGwAxntG3y9rFMEC0zHKofmgdsGR5N9hy1CNiDSAsm7/5uhiNG1YazPdq/a09WwLjO/xiBs+VgMqhmHGdWI4HOIzn/kMnvnM03jqk0/g0vMXpdrP23Vs6ZhU+WnQl0QJet0u4oidxXz5OZN4vo8AAJ8VmRkWlLH7GJ8NgYBut4fl5WV5nmQX+MbkT6TELB7mBYJeH+NJJACAmG0bLyi7nnH9sqAmf6bH0u/muM6yRKLYKI3wG7/96zh192nE6QSTdIJOv4M0sx5drvgNEACwQAAPwULkkQTgoEbb0XFe5DvACUPH+QLDxx+Hs7aKYnUZXY9IawEErtDAOkEHTlZiOhohGY8lMJEkXBaF2bh8tsVWJRpsG5RyAlLXJUidJB1kW2XoHVvCCA7iTg9v+OqvQ+oESFwPWekgJIVX2v5p8mZNYGwbGGqrDLm3zg+0+iKpIXIWZxxKADwkhYOcuw/709JMTxBF0/K1DtqZMNq+rCUCodc15n+S/JsuAGKJZ9z6rcGL0MSa7UQQY+0CoNRRlUFooEsAIKcEQHBm1fbT3V8M/4zWX6hnSvAzY8NIFkxFSAGAvQbB1gSwpQFofYutZNWpsjG0sUElz+0gAABJJmdGPp/z7FSo/2neWDM+aEQTBHJv5bm39NA8gmr07B2alQDw5/r8dLOuQRsDDijwU8AtEoTI0PNKhFUGJ4+lAkKZAQOV5nM2NbZjxATypM9x7HHcsQ1gBqwnpg3gQUgA5h9/62ZuX0klA0D7nKtGXvWgwtSRca/3U+ar3CzDlTB6S6FSmuph+2m132s/K4ZhxmncVnsbeY0Bt2bG3txSWDNsmp83tNfZcyNoR+MhBsNWL8jvssm/PG0CAC1N5l4XXt5fBpvzbf92AwDY79xPF4DbHQCwgaAN3CyIohR5T5LR7V77BXA2HHtuPyNVWKjE9HChCzXp/6azCJMDCelZfbUeKLIEMEnQauFkGonhH0EAoSUz+bfSE2qcsxILvR4GC33R/rPqzz9kntEHYDJZVxlaW4LTYsu0QafN7tN2AAD3HUpwmjHEtlc8T+qnfbnWDqnZrRW01oNpW3bd21lvJdCRxgqKSLcN/kzbAJqaa1MVbZvtttrYbtaes2YXtnaIesurE8O9zd4DGTvi0UOwhpK8zdoANs5EVqA4e7b7YfApKM95ouyNTP0qAh9s/zcejdDvdVHkKZLpBL/3u78jf19fvoZuJzTdKOjJlOLOM2dB+nWaFPjGb/wm/Nt/92t41WtejWk8wYULz+FLvvgL8U3f8DW4fuUizp46BpQ5UCZAPEQ0vo6SDP6+j7yirLNEGGXIrqxi7fFnMIgr5AQAeguIp+vwQh/TIsZ6/yTe/8GH8ZO/9K/hn1hCcOcdMmdymskxuQu0Oqx30PwxDvyk5vOe52kprD/x2jCJvVSoGQewhZsYxRq4gLJAYYapIWfGWDToSHzF+SYJf0HzPzUL5DV6BCLoYSX+N63k37AGWawRtoJwIe0fu18awKAVD+rYtYUIG3/ZEdFs5PNjc8ZormYrtDb+tuzO7NUz89YUj+o9x8Q46m+l8V/tR9Bq1cn4fTKZ4umnn8ZH/+Iv8Oijj+L69evyTGwXL69iy9AQIVuC03+C7v4VvUxInycDeLY1oKz5cNW4L9A2gdZvhP8tdH7Pw2AwqBmuPEWun8rqNKalHo28gUlkAQDDkjIyActoosklk34FDghw2phHmYHdbogr1y/jl/7VL+LMXadw4o4TuLp6FZ0+wQM1ROV6SMYIQYDA1f+WPesIAHhmfyvY3tbuo08dyB2gwKqEV2TA6irO/eVHccp3ENAptUglwUnKAh2ieDRDclxcv3wZoVMhiyYSIKRGG8UFV5FPTZalnVFVib6HNCxObCbBpO+IdIB9vn0G6BkiLtb9JRQLJ3D36x/A0l33YHk8RX9pEaUgsUypuVCZ5Fqq4vTlN5r8Odd8CwCQHkSEVirqbJ9X8W8iwTTRo4u+MX/ZJESxm05Nv6yTfjVg0g2plAqmEs5IhdYqvrgF8G/HFZTSBrM03hE0mZuSVO6IYhKBpMhNP8fP5+wZLywA/t0mrTfLd5MyWwr7XgfE9tPXKgzaiaRFV/nECz7PlgfAjVb8Ce7Y/aruad2i6tkkwFJguSGxvRETPAYxvJ9q+KeGLxxr1sW6TSuW7zDJvr0WTTqI4EpKuAkAUMIpc/hVho5TCAhAAID/9iVxphdF48lgN1EdH00Vz/F8pKWDjF4UQR/rGTDmxAl6Ol5sVwgDQrVR7B2p0EYG0r7vtlooyaltF9YK45v3apIhiblJ/usKsnnwUrGcTQFaA62SFkAzsop2ICJxjjo51w7/xrFZn0fLhHGTBH9+RG/EurQ9mjW+UvdgbUPE/65D7xnQqDEUlHPYATurGQytpKt9XgxK9vPaCb+zVfD582gqthxIh/fa7XyeH6dtAMT+twVJ+G8GZHxOOz2A3Xz/Ts9wq7sjdHpDDWUkaOeL3lulm0bRVIyg+r0eQhqVGaq/jGu4CGmiwwokQQCu6wR8XUiHnLyssD6ZqKM5PV8MyMYhJxrWLMOJQR8dVv5Fa6rrBv0qmMwwmY6iyawEoPad0asyDTQ3maMb1/X5MUQAmnrukqaEImVTwFxkd2T9BSG6vb4AFspq4P3SIFzRQAL5Bh7m9TO4ZuJEJ3BTiZZ7aVrIirGbzDnRQGgATVDEeixwzRFfIa1iSwcR8122cqrmbwZLMC259gp/N+va3kJYsX5kMmloNN7KOQAAIABJREFUeALui56c1WVfxrgFz23E0Px777B9ez2WIgpBWn6ttJTUgkOSZtIFYHHQRzydIIsjXHzuWfzHf/9HElOxxeTqcBWZU6DT74nj/ulTd+L+V78OL7v3FXj4oYcRTSJhQF6+dB6vfPlL8HVf81ZMx6siBwgDB26ZII9XEUVDLJ5YREHtfJEiXV/HoPJRXFnB8NwFdCY5MIpRRZk+W1b2fRfDYAH/94c+ine956fwsrd9lXQl6C0dQ5Zk8LNSesSXVYbS1RSeO63HycW4w1ThW11gZ6Z580RtCxkdJfX+Zmj9IrGUdcCMaxa3tEIj38frb39HHXcJEOEglyRQ90CJBIx3lPWtkpjADNi2VLyJeuxpG1aBlQ5YXwLTRpd+DTKXxPhTLqRm4Akl3njb0DKPzAlFPghMMRRXw25J8xmDcq0RgL+AtGaQuIiFMRre+UivreETH3sMj33icTz68ceEij9dn8j6xZiLl8skWmQBnIMG0LT3trnHysbQwh/vq+75td9LDTkYDywDotp4yL6XgEC314Mf+MJIIgBBSQcZAQK+OS6Wl6/LGCYQQXYAE/Y2O7bZIyz4YlUffP4FhpMV/LNf+nl83htfi9F0iO5iTyQwvLcufcgYH2qgK2OCrGjG89qN4nP3dSQBuK2fPd0uS/gEANbW8MwjD2GpLNAtMrj84yqFka6sZAIw2F69cgUBNxwxyAgQCw1GEylJ/KUqovRFSdyN4QonYxB2JKggxYuTNC9yLNBsI03Rv/NeXJ5m+Gvf/DexujqCP1gQE45BvyO6KlLwdcoyYfJNdwDGIEyT1RhQX9J3SRZlLskZdUIgVYuJNY/ElJ3ggTb2s/QdhRZaC7k5liLDraq73dINKGEpzE0FnxR+X6r5PGJmAkwyCRQAILOO1RG2KikQM2Aild8CCAJYmPMW9kKjS6+vrxVW1FqzQxqHmyVABwUAqLGjRnMa4BlLRdlxDWrPgJraRpqyqn2vRKhMHujwLkZcJji1DsCWCmY3H3sN89cinWqM/4Keg23TY/5F0KfUZL/j5JL8EwRQAEChGTEJqita1qxyFgBgMJjMAQDrBgCQjg57BQC2SZrFSb+1M8k9MWPEbtBSn6DHhUl+LGBihxLvl6Xkb04yYfVJ577MPMMUqNv2yTPT/uiWmm89AOwY4tjfyMvYYjCbC7Dv14CLa406+/O7AiYuxqDJ5gltScK8X89OyeN2AADPQwKb/WYg28zdNgCwGQhHSuthvnaTgNvAun0emzEg7LGsKROfUyPf2vwqtvv+etzs8f63AYD2+VoAgFOIFSBp+dftyPrNyWpBNQIAASVo/BlDcyZfnousKjGl5p/tpmgiaIxypVZO1pm4/3sIHGBA47RA2Q4aiKs5LPdRrnsJg9DaA6AtW9KqncxqC07NsBfaYWkrHWp5xnCnqtKJVDt1NdO9h1U1xw/hBaHs2Qy2LYNHMwobRJcoyIji/ktAg4UDev0I6KeSLBYObBu2in44QvHmvqZMCWn/aZXQTFik77pNpKxhqHXb5ufaAID6A+1dRz1fgd3DTKqd3jUBlyc0AwC0GQDmvzd9Xjf+3bpjKYjF9E6+X6ju9L2j71ImDADfAdaWr6FME/zWr/+agAHxdIw4nWKUjOB1KPUgA6WHb/z6t+P+17wOo9V1xNMpfukXfkFM9R580+vx9m/4GjgVzfRyZOkUWTKC78SIpkMsHltATjo1QaDxBH2/C1wfYvT0efgTobyhillVN50vPA/jYIBf+g8fxd/6uz+K+77lGzBMI3QXllAmBcK0hBcGKJ1M5ajixQT4suGyUKIxnibcO7/aoH97veJItuwdJoJ27tu9Qz2C6h2xiTHNf8k4br107zNgg9kYZKhvA0IbXp2Jby0QYOIiAXaEAmQyVpXeWt8jURTR54bpPPcikSUZWW5ZwF9YBDKyNQoZG/KH1xnHyOIpQp/eXqt46qln8PFHHsOnHn8SK8sjOCWB9B7Kkp2q0rqKz3hLfa9URlHLIeydqb2B9L7WzC4DXth7LyAAHOkGJmuLaQFcgwNmjghdny3C2crPFHhYeBRAwxg/8zuWr60IyGoBAJF3mHtuAUP9p127BL4z3RlKrI6v4//4+X+CB9/8Rgwna9IekL4tTP6l0xn9ImR5pizYQSgtUq2vxM7j77P1HUcAwG39ZBmhA16ZAcMhLjz6cXTiCXplDjdPJblKiOazNQdpM2WB8eoKnJSLeSRV2FSSV630SSgvfYsbYy6t8rlwWe2RingplEhOLOqz1sdrOHbmDFZzF+Hps7jndQ+gc/I0Ik60ToAiT4y5ijIAeMKVVPDV7IV1ctMNvLXK6iY8DwAQBNgAANgGL4bKqDRn64pu9MkCaDQEPmU6KCuBZyIUSFP5l4qu+W+GeuJqS4daAwD4lH8KZVJ7lSY0nDFBHB3+xUaG1DbeShNMNFucLmGzhPn9MgC2H8CHCQC00XFroqiIqkayGuKqjERaxZlgkRscF2Cp/DPgKbQ/d9sIzW4kbWr2ZyMAYDfZdlBjgxe5jZYFYNB1YQcYejWDdAHq5iojdbjTShY2r1S3AAB7fOPybwmFNhm30gIbCO0JAKgvTM9Qe6KbRpQm4WBixe/cLOlvB2L1Ne4metxiirwYAMBWbBA7rhnkH+brIAAA+6yVSunV/ZpVhmEhoc2v4tABABOkqru0MXU1P+P0EDkJ2+FJyz8yamgqquswQ1i/ZJXamIR5DkrXQZSlGJOWyt7ZppUVxyXXsSJnn2wX/U4XffaldhlQ6jxl8K7MAwUApJ97ltwgADBbj9L7Z/ezxlxT9mU6umeR7kWy2Opuxv3H9UNxVe/1+qYiarptGIDCshUQkgGRi48QkkRYAFrFN1IIfr94Hqj7OtcrguKWDUBWoF1mrCxH5TqajBHUE+mfhQlb7DDdJOxKs5dZ8NkFAKhWhWUaR+nSRSGgFdklTPJ6gY//8IcfxDNPPSUAQJRMkCFF7pQY9BexurqOd3zrt+OVL3+VJOLxaB3ra2vC9mTV/+SpJSSjFVRFjKpIEHgE5scYT1axsDBAksSi/y8nERaDHrA8xPCZC/AmGZxJiirOpeuFJI2eh2m4iF/544fw1d/53XjTO/4WxmQm9BfoPI0gZTcAHwW2AAAM24Jg026X8Hb13+6X0hWm1cJYwGw5oJnjM8yvTWq9c5KhBpy2kdrs2bXBYpXQ2J7yfB89Aww3QP7Stpw6/pl0U07LCroDn0aKbJEdsYDEWJhSPQVKHJoeMtBEien6uhSdOsa4EHGC8dWruPDMc7h65TL+0598WFlzAZ35PUzGKUbDKaKY6xyr6OpfoJVwVyr/LNzxHhF4mDfOVpbCzIyt0+72gxJAplIvgJkuQXPTmF0H6kKO9fgJfImd01R/dxAAwHC6ip/66Z/Al3/Vl2JtvCpmllL0ZAc0MfxjTKFyJy5nHTLYAr+9Mu1lAbrtP3MEANzWj1B7XQoAMBnj2hOPo1i5hn6ViyyAmsQky5VWJrlCgXh9iDyaAnEsFVnRgPN3NQCglUYbuBGRo6YwK7h8aZDhMPn3Aqks9PtdxGWFtazCs9eHePArvgZ3vPwVyD0XURqDa4xqq5R6b41VmGRrEqCe+SYzVoqUoWVxa1AJgCfUfwIAtgWgkodt9VIrzlbjrMGNDQ7abf8sbc9WKFTHr9uFUv5FYiCBFO+Z9oHVhMtFQNqS+D+1AABWTgwNja6mtuWfav9NEFWn/JsFLLc3AFA/OLNp2Mp/Pa1MhZdpAiUoTO7o7M7ARnv6Nr2rbeXfOtfWSZ41UJwzlpP48TZnAFgAYD64qQ3vbOHA3AwLjKjmn4wK1cPVAdEWXSU2CX1kzihD0QBkBnBQCq+65NpkXIAH+T6Dw1vTtF0yADYP8oiS5bIOCchGnZ6pJNjvma++3CgDYH4MtZd7qR4Z+u1hbQMWAJg/vnU2tg7uh/X9+wUAeF4WrLCVf+vErGaMrP9u/TpMAEDWbZvsm0DeGokpUOYYmZGuO7rQszJfGA8bF26hrtR0Cc9RISkyqRzR9I+6f1ZlJXgWPw2ajFUIvACDXh+DXkdajrnsOy0GlQoAcDxzr71hAMCCYs3iqe7XbamboeMKi4GVwDwWpoGkUZJUKQuKFTRW2tgFgBVmarJF3mcMCRumMsvNKZDEKKIIWWxAACOZky4CTD64kfMeSjXTAAKuhyRn9drECy2PEOvirpVbm+SpAHzjeNltCjg/zj47AADRRRuSPLMTMe41YBafLcGkkPc9z3H5wnl86Pd/X2QA169fRVJFyMocvf4C0qzCt73zXThzx11YPH4S6WSK4coKOuxKQV+KMoVT0J45h+cU8DoVkK5ifbSMvsgIcrgEuSZThKWH7PIyRs9fhjvJ4MY53KymfshYSLpL+MCffxKf97a348u/77sR01eHrvIFhAEgHZS8ArlLlpWOAb8QPhlyIwG4UQCgvdcpA0i7BM1uezarn03n50ePISpuXLxaHaGs/MVSxdtAukpITGm//kVrfBsATFgIYkhfoGICnlNSm1G9iw6BFikgyW5k5hcF8ymKJBK/heXzz+PTjz2G5556CqPlZZRpCpLaWZRaXFzA2toIo9GUggdUoAN/gWmUIc0hY0JacQulvpJCYFZkKr8VUFNbk86w0ySYUJlCHVfYn5m5XksTBS0opXhDsKNtaMsxLK0Ax2NhYSVZijNnzohHwOLiojF6pvGju2cGQEUTcxcYRWv4oR/5AXzzf/V2rIyuw+3Qg4w+T4EAvFKwlL2Ke1YlAAAlYS1o8rC24Fv6uEcAwC39eHZxcgIA5EASYfLs0xidfwZ91qHzBCHpjNSqS89MDyUNguIpotEQIPpGLZBZuGylQf/W3vFc4OIkQ6fXRxB2pbKQsCOAiAxZCfLx1JNP4YXrq1iJU1yLUnzJ174Nf+Od7wSXmGlG+iPfyyTcUpiVtsPkWslWRo/YIhK3AQBtp6fJv4AANf3fSABqE7+Gblgn/1bP1dJdGny21nxxMZC40NAn5fg08zN+BdawRBJXOtIS/CYAQNplWSHOqd+jkZBht5vEf7b6bwMcS19qP9fbGwCwnIbGGKdhrisQTyiF+59qQkO2z5LKv/ZnJRXMbh58u0WEuZHw5xY9tsG+3ZD0788GAKAx2axBgJYjeW2CZ6r+NhGXZMTSjc1w2m2y14w+bn+WPKxBQO3CbwAAS0esYwJLyzMRl6VQbgowmC/aKryXeWpMxwgGCdhgHJtrtscc/fIgAAB7bJmNRuO8i5X2QN5iGR0WAGhMLA/k8BsOstsx0Q4A23OsZnqYuSmgnRihavcGT/SVW78OGwBoj2VheRkQS5grBABo3GoDWeMZ0NBISbUluOsLAJDkGcbRVAAA7c/OvcD0b2XawoqXF4h0id44dP2nZppVPQsAqOGgAgDUcO/EAJD91yTJct9nJpJmNnr6Ot/tuijmagLcNaZY0t7MZPbUEXfovC30f/MdciDS/QtN+rMU8WgoVd8sTZAnibjMM0lR/bEG8ARBvCBQSQF7fne7cLo9IKTm2LS7pdyI4bQABGZXbw0MpXqblmu1dGyjWeyNzYLbHwCQ1nhy78yoNAatFjhJWZUXzxwgoF9BnOCP/vCDuHLpEq5cuQi4qTxyv9PF3fe8HG//5m9Bt7+olV+RZBRiUIkiQb52DV6ZSOviIp3CrSIEQYq1tavCACBAD+rPxywQ5YievYDJ5etwpxm8tILLIUfAh/Ef2aOdJXz48eex9LrPxzf9+I+g4DzwO3BKF15SyDgofNNxygAAQaHGeiIB4Oi5AQZAe13SuaKAnIZ3GrfWL1uYn/n53EolOXdNVdSP2rfUckYtkot0xf7M7rdzFHpluJoZaGJPsmxp4ijyCgG7OW1Cls6VWTONdP7zOui1NRrh6sULePpTj+Pic89gPFyVIhm9tqTnPdcXSo58F4EwCHKUGTsmMB72MYkyrAwniJISldtBKv4m6kcl/iAEQJVvIKoCHsOet63+23vA2yOsTMMwFB5DC4Dk+8WFf85Ety3XsF1iCADwRUDRAspknKiJ7P4AAHaKGicjvOu73olv/8534PpwmRcmshom/kIKEQNAFpwUiCEAQG+YIwBgfGQCeGObzq31bm64omcuMhSXz+Pypx/DAqHFJELHo8GN0quDToiSm36ZY235Klyj9WsSfmPTIgsmE1rt0bl07ARWh+sYT2OE3T6WTpxEmpc498xzOPf0Mzhx/JTQ3q+uT5AFIaaOi//u3e9G59gA/aUFSf6NdZCpymvCa82PZhXEmiC3AQCHxmuS/Gt1XlxbK9XntxkA9aJTK7qV7iM9xjcFAExQZQEAMRy0XAXDADBhl1YnlQHAoJKgAYMkAgBRVui9Esq/CdPICDCyALv/NHHdfKp0OwMAaqRjIRQ7M+o91GzuvjGEYlU59D0JTG0ixDaVbXMxW/3nxsM/1hxQntYcA+CzAQBQxouJPYRS3bw4NKUCaCn/HH+W6my6caimz7Qwa1VEbbCkzJ6tXkwotPd0bfIn36HsAvtdM/rHljOPzNYtfAzmv3Ozc1CPETXlsYHCRqMl41ZuLmG/AECd/Futo7mGF2NVt2tU2+tixujhEE5ivwCAZeXM0//luLcAA6DRz2u3C9Xnc602LCNWVAWHbM0DQ6vX3Ub7gjMgjui8Pp0iZXXOmMBJcMuEx1T+Sf3vdTq1SWVZZnC0x62CnTTPYwKcU2edSLVvOw8ABQDsg7csudYaYPcu26pQpAVGLmUoxdQ+8yV9zc1Hef1drrNMNmyCxMQ/T4HxOsbr64jZEjhN1LBQDMGULSeMHHOPaMoqVU4CCWRCEKgLOwi7XbhhF/6x09pXnKAHCwpsDYwShbL7jcYY2gueoIp0BLLeMRVKe+/2NPZvfwCgrnu0W7LWjA8gjqYy3ibrIyydOI50bYjzzz6Lf/+hD2E8WkWerSPsUGvv4YEvfAu+7Cu+Go7fwfo0kudGgLXf8eBkEVavXEDfo2l0gj5ZAVWENF3B2upVLC0uCliGTg+YxpJYxueeR3RtDQ6p/4m2jC6zAkmSQvwgOkv46LmrGB87hXe87x+BKEXhhXAqD26qs6sIKm05LQCAA79Q2ZAwALjvtOflDY4B2T+0UmWW0bldRrQopu3AZrtgvYHJCmGxsxoIaP/aele097tmfGus2Xjn6HkJQG9kbsYESb0AKLOJp4jjCEEY4NLFC3jyU5/C+afPIRmNEHIOGlkOTYxDnzImeiaUyFEgp/RHju3Az32UmYM0KxEnNMNLMIlyMc3mOIjSUny0SMjIuHdzHrMYSJJBXqDrdQQAsDGYmInahB4kCsf1UxEghOtP3ampFCPw9h4me5zxJLLst8WFBWEBMI6ZTCa4++67hYUlS6Z0Gds7AEAQg3KKSbqOb/mb34Qf+KHvw/LaNZTshCbMQh8FW1E6ZJ5SDqCyQ0pQe+yQsgvz4hsclrfV248YALfV45o9WQEw4SDg4sq2f9dfwPmPP4QBKVfRRAAATk9qbYh2sSLB+br8wmVxRxetn8zCpuJfmcq3EvNdTOIUJ07dgU5/AVeXV/HUM8/i6rXrEjh1OwOsrawjK4A7XnoPnrtyFf7iAnonj+PdP/A/wu8FiLJIqw7C12onIzbxna+OWwBAk2nXo+kgEUw1AVQjQC5g+nlWX5plXxfddlvBzQEATf41atL/EiBZ2suoNY+KFhRGnukCIAAAZZP0AACmKRkW0lDQsJaNRo5UgZaLu3zbJllQ40xwOANxPmmWK6+rDvvrAtB2/dfVvN47a3MfJv+sQlkQQALzIJCFn4G23reN9WN7jrbaaM9bbmNNTbvNGQAcWy0TPjsCbBXcXqutzNtKpnUy5z0SY8XWM21/RjZgJi9bvQztUAJ+I8+wLATZ1k1w1SqK6JEsw1KAro0uutsl/7MJfiUyJXEMN9X/+rmbIILXOg+KtC9ntwZ+M4m/lZSYA+32GPudofMAgLgwb43O7Pfr6nGxmwNtxQCwLBxb+Z+Zh5J03lwJgF2/bfWfKTANRjvG5dlWsmsQq3XDZe1hL2vTXipJSfunnp6GbKqZFQZO5QiDiZX/frcr4ALzVupppSpnJACyY9j9IWNLtlh0vVsDAJowNxuDGeut9VArVsY0zFD5KXNQ2ngJ19fgnW/T2qr2RA89mlz5QLcDRBEwmSCLIqRJhDSKkERTqfgvdDpwaNJqgEhtwckEXRkA8j2s+hlPG4Le4glESrEXorN0En5/AH/QB/0EOJfYeSgTop/ugVr5VwYF/3jmv7UAa7u47GaUzr/ndgcAbOVaDQg1nquzWVkbppMJmEBF4zF6gz7y8VjkHP/vr/wK0miMKxfOYWGhh7Ry8KYveDPe+rVvg98dSLWXsU+Wxuj5HLsOplcvIiwTZJM1+GWGyegaOp0Mo+EyFgcLCOm/QgYAdekFkF66isnVVSBR+j/bxhVZKQCAdEron8BHPnUR53Pge3/hnwLdELlDr40Ajkjf5wEASgB0pOam5SIBAFusv9ERoN2lzD00AZas8zOLqsaJGmHMLrYqAWj/rPEuaieGGuc0DIDmPDVW1SPbhN962xhOhzW5FUl/IeDbpeeexZOf+TQunT+PaLQmHh40g6UEg4lpJwxUZppTqsE5YztzKXtH+DVyXMbEBC/ZIs+RODwrXMRphdE4wXASS1vqkq2pK/qBca6phIdnl2eFsj6Mu79N7gUMMHGZehg0xRcxXJTCGuM26geYXNdhgb7X/ruqsLS0hOlYDce5lpIBkEQxjh8/joXBAKO10b4BgIBtKbMxvvrr34of+4n/BStr15A7hQAdMtYy7rOetDkUFlWRyX2m7IUGhRujzxsdibfv+48AgNv32cmSw4We+jDXK4HhNTz70Eew4CgAEBK4JwCQxOh3ewIAEE184dJFSXHV8VcXQSaxYovHv237PcfDwtIJrAzXceHSFVxbWUOaV0IFFDPAOMegu4TJNEFMetOgi/U0waRI8Z73/iQyV41gRD8librV6dspZ8MWk1XMZJAKAHh+RwEA/rEAACUEcq42ATLMgZoA2XqotURg4xYgP6GTvAWKjYFSbR1oTF5qDwCRALA6qm0AGQxNYwaMwjUwW7fqwhhAcnOwLuP222cWm7p6fnhZwIsBANgFv42Ay5OVlitG8+/RcovFIm3zxiAmJtVWFmBr4NVUsms6fGvz2YoBYPty33ZdAAQAMJtn2+TPtKfiPZAg3gY5/LvdG0cSsAbQsaPe3jsCBqxebj261ANAWn4Ju0V1/zbwZ9VUWnnNsQjk+FK53B4A2PC9c0UWzvAOO2twbJiAULXNGlhJd4g5cOggGAB2HNUux4c3/WZ2FxssWskL/551qT74zWi/DADLwhEquGGfWP2nskRuLgBQaQagY0Ysccgy0uo3Wz2xWq4twRQ4lKTerCniaE/TvyRBItV646fR6kNNAI1zgIBCL+word6MSwEAJOueZQBwTmY8Zsw2VDpHbYLdsNH0MxsBAHssBQM4PsRbgEm/+Arkqunnz4QO7Jk2mpUk7lxz+adDQC3wRTeeD9ewuryMaH1dOgbI/QkDYbSR/s9kn8cWqbJpC8jvo+GhdfGm0FZlbgZiZxLhBBinFfrHT2Dp1AlgQL8ABylY9aWhou3KYgEABx5BgFJZAFIhJngyP6l3PQ0+GwAA09rOJCKFtHsz8YzjYLI+lhaWATs5DYfoDmiyl+PXf/VXkUzWkU/X0OsGWI8S3HnPy/DXv+brUNGfKexIC8yA3o1FgqXQxfryRXTB6vM6el0fydpVOJhifXgdi/0BqixHwCp/lMD3u8iWVzG8uoIqYfnFQeiF0kqNHQoIWPj9E/jjh57CZ0YT/E+//IvkdyNzOK66EAoIK8V+hdwj0GY9ADQhL8w83CsAYBlIajJp98AWS9AWCsx4NTqYLQlXBkafSQbbhaU6xW3tFSJBkLHb6qxhmFFS9GLsubaKC889h8888bgk/GTdaBxcCvDGDl7dwIMvHRP4KXbmMFr9LBOpEYEASh0otgoI0nCPFl8uIHUD6j+QpgXWRhPR/heVjzTnulYgyUq4QUdMt+MsFwNvaX9YVrLeMScQeGOORWiLMuL3Mpfg2+nJeZvTV0IMBckQYtyrDAAb56ZJgvXRCO/41nfgrrNn8eCbHsD7fuZnEEcR1ocjdILuvgCAIq+EARMXU3zZV3wR3vPe92B17Roy5HC5/rGTV0qWowIA6gHTAAAuGZS7Xm8++954BADcxs+USyqpXzSzyFavIOh5GD3xCaxfIdKbwS9zkPRSpJkE+aR4sXI9XFtBNB0LOMCeQdqhjwY/HnIu8AT2gi78sIcnnnwaw3GENVL8/3/23gPasvOsEtzn3hNufrmySpJlZSPZlmxJWICNMWEYwgCz6IZp4pAbN00Y3NBNaJpFNwwYw7jH4LiMxwkDxhiMI8YJGwfZlmwrWCqpVOnlcNPJZ3p/3//fe96rV6+qXkmqMl13rbtevPee8Ifv29/+9ibdRmyFXAEAkihjaxme8VW34J77PofGRAsIXAyLFHc+/248/9u/FSE3KVnWTKAmFQRpMjCtACp6Y+ncQnmuauJDv1lqF6VENw3CKUKA7G9j/5PFdo2Qn0AGpdm8eQHfHgAgTUgE+0wPvy5e4ycXNmmh8DxBZoVmajRbhmEklZHNHATLOjOfbn1qR/ppZnF8CpL/Mw3tUQJEAEnAnnESea4JwwjplZspss9abTY0XNomcnNu1mpI4lgqU6RcERBgcExqqVgkCnVUAYDyYzvg4vTz0RYPZYKMBbAE1zHIOW0AK1ks9n/1Si5fK1kkbTMMrjXc0vutmhS2T5VJgz4J9GQVDxkpdfDQzyoY5i6yiq+uD9Zb3AQdNtErn0MZ0BgHLFYZeOxvzGsmx2Aq4OXke7uE2n6GtQIcXSMDFEgLhSQMnOc6C8dWPYDnqTCXgMM8AAAgAElEQVTOaY+SOvJO+fG4XjV+hzJjwPZkj85ZkjGd31JtFJbS6Z9vwaQzjeHRPN9k82TCtG0YJdu5SSiGodTlJ+sh96/kUT/u/bfnfHHDD3t8W8/fjivbu2n/XmYKyGXbVtTt3K7m6ApcwPV3XIKsmhSz6l0PavJVbO2yXJxu7NtLkCubBoWjVHG9G4ZC/SdLzs4Le+5cq9I4kcp/s14XEEB6jrmH8Y2Y5JKWS/BbWmeUFaB2pzkG/Z7YbNrdxPbxlzjLsvfo/qcOBSL6ZoBTAmP8WcBmas4YIb9NATsVrYXmn0tln3t6i9RWnutwgJNHj2J9eQk118WBvXvRW1uF76ntGIN/q8GjrRPGqlUUyXW94LypCgjJ66xrpesFMmcoMJbBExFgWig2JifQ3jOLarMp7jj9KJZWAWmzMNR/yilaAIBbBxXsLwUAQOZByQaQsQdFFHXMjKvI8n2p5HkBQ9fEL2bNMvGRrkXjNYEAACulFlTyee3TFPd+/l58+uMfQ9pbwZ7ZaWwMI7zoW76VzH0cuPIqrHa7IjTXadXQYCUo2kBv6QRqRYhaJUV/eR7NBls3EvTmT6JO20hazq12MVxehZMIZxzRMELYH6p1L4XT3ACtFuO8AEXm4sP//CDuW1jFT7/s94AD+0Vawgua0kLA65QSgxIAQEE4bQFwQLclnqVqAOx+DaQTlbYLKnW9vM/y81SwlK4KKoQprDkyEl0K46lQtbAZrICllP5pH6xJepYwdmYsYxNhBa70dmk3PdtvpbrPfvl+D8ePHsWDX2LC/xjiIbUWFJTTCEWtD8XuL08xUXeRieVoLH5YBO0InDGmSOV89PjJ69HWGUe6ankUqVPFkACsTwcAOoH3sLK6ISAATT0yOpygil4/lNjdD+riajUchrLmNJp1hPEQrkd3gEzo/rw+HPe8JklCgVMm9WT8KJvHXmNZK6XFmC4Guo+SPcVYeXpmBs++/TY861nPwlffeReaZryAzBHXw//1kz+FtbU1hAPqW5AF6GN5aVWAJTJQeC+rri9fZX/WQN9cdRtxKNNX3BHdCoZpH7c8+ya89OV/gKWVeWUfxxF8vzZiALAFQNdSFkJdNJsNOa/y6NvKhDu3newr978uAwBfufdOKeoVCqo5yPtrqPgFho8+gIXHvowak3/6iOaFbP7s3RoO+rJ3sZ9oY30VC6fmMd2ZlEkUc3FEBY3WBIqKi8eOncRDjzwmgjJhwmptqoKBFNJggCWl8wpc+LKg1JoBKn4Fp1bm0Zzu4JbnPht3ft3XwG+3kJreQJloRhTOAgBM5LnWjiokPCWjBG5IVQYAIL2JTAUmrFxxTGXU2PiVXQC2v6XbAwAUo1EVfyaT2gZgCV18nzIAQKDFijIxAAypmFxaPZR+ZsM8gymbny3IYM9JP+fiPJ5wAEA0EZQ3YdX+WeWXCi6VWB1HgwfSwBioxvFIXEaqRLsEAIR3cZEBAHGMML36mluMFXXPlFzZZJhjVisIpjpp6bKl9ygn0yZG3DxoTDxiK5xmrxz1PI82NDNQbRVUgAYj6L1TAHa25H9zuLpJQ0nPq7y7cn4YVw1lgjBpUkeOrY+zzY4zAQDbAVi2umH/Nvr6FAAA5fPi515qAMDZViAJBs3jtDYBWSl3tgHc6f0llLsgEUbllMs8K9TaiVV/VskYwHNNotiotLhJ34qtv2vbUVrk6EUhooTtXAQErV6ABp5cv5h4serP6j+p/3xfta9Uf28Kn10oAKA0edtyo9RhEU7l+6eJJAtpwq+mqjiq2BnVGbFYBQR0JcU1jjDYWEe4sYGo38fMRIeaWGIfd9UVV2DY7wsLi6BHu9Myyt2GZUALYZPjloEr1bJROy1d73gNHVS9BmJWI7kOBz78dhsBP6/RADxX+o7lbLhnmwSmSuFFiV3IgPifGwDYPD82syE4JlZXVjE7OwP4PsJVJk1DBAQB6Kne6+Lj//Ae0XY6ubiM//U7vwuTs3sFeImzDO12E4vzxzHZ9FGvJKimXbhOBAzW0F86Bd9JxUVi6cRxNL0aJmbmgO4A66cWkceZAGkUfSQIRCDQ4VrAcUBAiIl1XMX9D8zj3Z++F//u5S8FDh1CkVXhkAFAAMB1kVbIAFANAGEEUrWdMZwRAVSOyO4AAL7KavjZfW8TJV909WgFR9cqTfo1QFN6PfWH3DpBfNX4YBYtlsU8TgMIyLmKdoaVaSRthxpbkehspb11nDj2GB584H4cZ4V/OBB1/sBzZT6mZDlyDtM+lBV80SahALJIIaLIhmr/J7EnYyFeP7JmCTio+wY/jkUwFexWO07ORYIoj56aRz9K0O320OsNkGVk8/koyJalHaNXRxQxMS8kqaarFz8rCkOE0RAVn3E1WQDEdIIR6BWySJPEKtpnGXkE7eXY1bkppdOY72Juzyy+6pZb8NV3Pw8333wzGpOTWoEh+7jbg08nEV5HAgCej1/5mX+LxcVFhP2B3ECv6mNleQ1xnFwQAHDTLdfhj1/xMiytLowAAM8LRhoAFAFUZpMCAGwBIIB0GQA4WxRw+e+X5BUQf0+3JsJ+lTwCnBhYOoZHv/g5+GmMGok/VAENI1FvZTVEEto8xXDYl8psGrLi4IjAHxeI46cW8MBDj2BjEAkYMBhS8EUXI7G4Mz2Asqg6LirsQaJnLUk3RYxGp46TK/O44rqn4Yf+3YuR0AuZC4bgn9qXxmBFegyJ4bGyyvWXYAWF9lidIKBB8UIuxlVvBACwACK2gIVZHA2HwFZUdkoatvubtFBIP5TRQLAOCILya6VIvFPJAKCqsmEA2Nydi6jdeGwiZKtMtlKgGLGKBGr3lqbJFmg4IyftSRxxTxQAYAojcq8U2CFNUNXcufkRVWe/FxdaobLlmVb+TSWa4yGzlo+7YABcCgAAwbKzAQBbE89RQiVglwENDM5vwQB+HYnw2Rds8SzWwWfGqtnFtIA0tsS0yZEV+SvbCIr4sNgIbh+AnS0J31rDPg2sKAEA8jfLSjDBmOsyUVMXgvLjbJ97tqlRTlRHY63kFV3KaOXbJ5MBUD5Wq+A+slDSTz/b6Typf7e0fh02JTDKUGttC8ppyb8VrLxABsCFAgCsQXOeSGDNp7HsE4lYaQlQn3rJX1ntYdU5IzU2kWc/DtUlx6qvS48oeT3ULqlI9Z9AFYEF4RIY5XGbHJPpvFsAQPbDEfhsoGFbYOb+KIJ/iQj08ZjE8sw4f0iFntU6z5Ukg/R/0voJuA5WV7C6uICw20XDc7F3ZgYLJ0+gEQTCaJia6GBlZQUzs7Po9rsGcFdLXWktYIOdsebkuBDHAWEIMPhntZD/x8WI8YQn7XisVkZ8PYG9VhPtmRkE7Q4S/q/AEmwlEjl1ZQDxvWi9qD5kuxzju08ex2uAWv1eLAbAuD/dqCSa9cAmxYP+QFoAON5YjSerpR7UUaH/ep7hPW99E9JwiN4gwh1ffTeuvPXZiFZWxQKNLM+JZiBmDdn6PJLeEtysi7i3jIan7kwYDLB6/CRqFRf1mT3AxgAbj59AHMWoidAjxeSqqLeaolyfhExYVbg1TT2EYRN/8rZ34Jf+9OUCAAAB4PgAfej9QEXrpM1DGQAeGQAUW5Zkd9w7v5sBwFET55nM63L7mm35kZZDn+LX7LFnlZ5tMoxLlHFDTCqhWIEhMVp2T8WCfLIJ858SIOIzwnB9HcceP4qHH3wIJx4/impOYe1E22eMUDRjIcbWSRSj1aQtIhkFRmiXAFqWIY4SROkQtY6PoiKRvPQD5XEB0todx5MiFzWwElQQ0ZErL7ARRVje6GJpfR0bvT6CRtOwcQliMuGn84cvRb0oZELtw3MZe1EGZCCfy/9hMYbgaVZJ4FTV7YOP3qAvTAD27s/OzWFI3ZAkRq/fF/s+AgLXXXcd7rzrLtx00024/bm36xrFa029EQJD4hxgGDVcJ5j8y80Segj+8y/9Eo49dlTaWyoFW7YCYQDsBgCgDSDzhSgf4qqnH8IrX/sKEQGkDaAAPGQSGBFACwCwBYDtT9RFowjjZQBgN7Pv8msu+hWQemuVFJcIQcBIpA8MV/HYPZ8ABj00GdSECapZgWZQh1dnn1eMxeVFrNH+Jy9Q9xvwvRqWV9fx5UeOYHl1A14gRoLSU6SUf0+ekjAzGBEQQEhJmGh2pNexKGJ4NQdrG0tY7q3iX/3wD+Dmr/taZEmG2KnIkwgnVyJW/ShswpWXvUl8X7uAcmPhe4tdiXgxVRUBpcCJoKDsRRwzAJTAf/YAYrukglsSUVQm5uMAWL+31CMFALhoEgBQSqANhqXHs4RgjyimJrDTFg3VVxDwxHxlwCRVkS10v6dqQD2RAEBuRG5EfKtCq0RXgCaBe4ioFwWajQaY7HFjodCWbtYEc6jUaq7gVzAAcLYWgDIAYBMHew1GzMItQ3gk+GevSznBLw0Uoa0aHQCDsI2GlQUDGPAIjbFala9CKBQUS10AdhuASwIjk0W/2Y6toHwaTf5lzRBHCK3GiIMBXQjOYf6eaW6Uk9ZNIIJB6Sz137IANiMNY5bOkz33+PkWANjMUjj72vVkHptdyywoUR6fFiza+vnjKtuFtwBcCACgACDBWe3v9MhOM0m62I5aj26OMAPosmJIa9z+MBSKKL8Xiqut/osSPiRA5LNeC3TuMGkw1oeiZm+qcHy/CwIACECXevA5J2S6kPpPX20LAIjfOfdOCxopRbluEkFR8ifYPhxI5T8e9GSvn2g2sLKwgMl2W85HhNmSBI1mE+tr61hZX0NQrwkd1vVZIeU41T3VVvpUANIAKTx3XmW5tsyNUmnVc8goyHPETKa5V5IJ0Gyh1uqgqKhKveyD0oVEYF01R3KjgrC7Mf6VDwCM2wfHAIBZlUa92WmcKj2aSTrtFysukjBC1O+hiRx//ba/wJcfPoKN3gDXXncj/KCGK644JInp0SMP4sanH8IVeztouOw3j5B0F5mHIV9fQ9YP0VtaQzUt0AmayAYRVuYXRejPDXzsu+qQ6DRU64FU8YchbesK1Nh2krP4NI3ffeWf4T+8+hXAwUPIHcaLdSBS/3km/3w9WwAoleHRHVBsAO2qb8/7/EcAV07KCNv5K5V9glWMMa0+jrQlUseDlXFXAXOjC6L/ZPWphO65yZKPFevewgLmjx/HIw89hFPHj0vV2lL5K7ST40nltOJkXKwsIsY6ZB5x3+12u7LfkX7OZJQgmsAeQvHPkFQSua4CjBVcY7gWUW+F9ps+jp2cx3p/iPnVDawNhggZU/E8KNZYqUoc79OVw6Nw4HiO2rYBjdV5xdW2m1V+0uzjkG4BXdQnagjjwYj6z2vJOI1q/VES44YbbsCtz3wmnv/850vCH5DOz2ssaI6HpNsVW1ARG+Xv0lRYEHyfgL+X3l7DmkhSIKjh9/7Tr+Gh+x9Af4NtyFy7xwAAj/F8WgAsABAXIeb2T+HP3vQ6rHZXUJC4wQaIKnVg1AWAYLC0quacS1psrNXZojR+XG4BOP95ePkVF+kKaCXZl16+er1Cvg1QDHDq3s+gvziPFqmQgwhTjTaczEGv25NqR63ZQJhEWF1dQwUevvTFB3H02HFUvUD6/qn8T8pRrd4UTYCKLIxGIIzBCXsDtWwvSV+jFsBBhJXVU8icGLP7Z/Gd//p70Tl8GIXrI3RcxKJGShqgpr9VAQCYBGpLAfuQtJW8pCsumwT7oZSBtV0LgDXuO9dbUJ7sBCRoLSi96Lb6ZXykJUyhGrLsF6oB4HubAYA4HMA1dX37+UJLUwhBKiPiLMDPyZUFITaG8ntlRIxFoc71DC78/54wAEDGgopHiThNqfJP1JsVJSoYExnnNRwMhzJ2NNDUQNwhLcuIAJbP7EyJ3aYk7xJsAbBidhKmW7X5LZXVcg++9uBufpQTaXmP7Sr/5iVlAMBanUlyYpIUvtcIACgl/wJkyfXbHkA7l6q4VjBLm2cJpChbB9rveVyWhSTCmuKXvjMAcLbjKCfT223e2/X+j47YgARn+4wLn3E6Fqy15eaxffEBgK0AlXU9KbezyIq2pW1Jc9HN1pXnc62UEbZ7L3jZHZxclbNZoSeaJoVNbUXSuagQlLhZs+KcF9JvOxDqv1EzN2wluQ7c08z7sbrOIFH1KIzQl2GxCNAgVndc23enASB7hQDERjvFyqlwrNCNQJJ/6huw+m+4YwTPDeDnMNHJU7GJY1C+tryI3uoKKlQTZz9/kSPg2htF6DSb6Pd6AsQxYeD73XvffZjZsxe+BQAomuUoC8ACABGdAlotSdgHg6FUJ5mESqCeJEizWMC8Cnt3QbuxHClFhSVJ8bHn4CGp+vF77ntsCVCLXO0tvhDwb6ypcD6jbutie3EZAFsBgHE7lCbGAhxSp2mkWC8rulw77rno9/ArP/8LKKjyHqXotCdB1gDb7nLS+08+hq//2ufgG5//XEw0cvhBgmKwDKcaY/no46iyBT7MkPcjIExRJcsy5n2lSXwVc9dfgyKPkbNPvELnnlh86IUNmfrIogm89LVvxov/6PdRv+ppoNqOX58EIg2EqAFghR5JrfeNP6QwX2T5uDAAgPPHTAijjK+tBqL/zkvF6rOMZ8OMo8YGE1ECbQGTaAYiMf0WgcEQ66srItrHCv/JY8eEyUjNBb4H/1W1jZjAs/ef4ogWXFArUWqA0F6P14/3bGJiSuKbPGNPfYaYttE5D4utu0zaOSXJY3IwzFKsD4aYX1nF8YVFEd9utielj5+0/mrFE9YtMbMkSqTNI6M9oFqFGGV+tdVj6xafY8s+jdvjRMEK/q3erKPbXxOFLo6zdruN62+8Ac+7+27ccccd2HP4sLIfBOw0G71he/J9hQnCtYfrgBEl5X1lXz1zBskbuL4LdZfXK4dTq+Plv/Nf8fl7PoveGltSKBqpGgBkAJwvAEAaB9OK1IlRa7l429vfgnWek7EBZOKvqQZBELPeUP9JhkYVDTI0SkvCZQDgAtbSyy99aq+AJMcF+9IzBD4bnjaAaozekQdx8qEH0XQqCJICAfVDpQndEUoUF7+l1WWcml/EJ//5s+i0pyUQWV3vSpW62Z4QbYFefyh0IVvbs2r4XApEeImKxHxmMQIvx+raPG64+RpM751GtdXAXd/5vwmNKXQ8RA6rAKQBkhDI4ERphWQAsIJAL0+pPmSkMjGKs4rN2vuUcgE1GgAqAqjy6UrgH0kMlqfytjejPNl5PGwn4DlLTGIStbGgmgoWjgAABk7CANDqRzzsw3MSEAmW/UWXYWsIo+drGAZM/vXJz1PdAQmqzaueypHzRAIAAuaQgmt6/qWeby4y96WJdlsSfaLK3Hy48oqolFMgSTMBAOQq7IIBIFf8EtcAsPd1a2VVf+aA2ZyAb62inwsAYBMpCxSoOru2YJQr/lr7Nw+hvbJ6MqrjbxqCo8r+DgPTAgAKZI2JBPZ7W6xUEMJU/je5DbDaqonNmR7nk5yXx9BW8GXr+LIMH5PDPunTr0z/t8eiFpc72DQ+6Ue1+QO2G6Pl8Vv+b/lfc/FKGNB5HbEkwAwkd/kGXK8Dr6IMAFbcOL6NLpcyXGwtVQEA9vwzaA5T0m91n1FXF/N/ovjvSLsS+/7FntIInOoCz+oRE3BrNKt98Qx+dyMCyPMndX7UcWZ2Du6tIvpHES6rJm4AgJFKv7Qi5KgksVSxSK9dXjiF3tqKuALV2V5DFkEcYWp2BqunTqHVaAq1m3v6gw8+KPvu4aufpom4sSPVFgAVSOW1IXVaxfCA4SCSr7VaXarRYisszGGmPmqdyyo/IT0RR3WqmJzbi2qtCZeaAK4vf0uY1EpBQZ1hdnn7FaS4APaQbsCXEACw6Xw0MWbsIakLk33xa1f9Bf7MZJRX77f+/c8jHMborvclQaSiP8dG1F+H58S47ZZr8W3ffDf6G8dRLTbgFD0EXobe8goaaQ1eESBZoUjgKvyC88kVdl7mOmgd3Iu4iJH5DgqfLRsEu7i/FEjCKnzswZ+8+R34npf8Ig7edjviwodfmwRiofgh9aj4r1ERHSDIAFDuP9mRCgDsVgRSdg1h0Ki2DOeqKOTLnBGfTiCN9SuvFW3hlBuv7WhuBSe/cB8W50/i6KOPYXl5WUA3MmX4Xlxf2F5j2QQjBpBpw+HvxWXEWuEalhEdoKqsyFddLC2vSlHN82k5p3Z9LKopRFnFwqklrK6tY355Cau9HjIWUZoNYc9U2ULBU6Awd5Qii/mD2jGS7SRODLVAxPcytgFzb3WNoCj3FacQ+r64hZCVwHYhth+YOd1sNXD7c2/Ds579LNx2221oT08Li0jdaVT0z7pYWe0gYUoxsTd/R5xoks9bSgBRmEIZREMgZgtEE3mibmPiOOYFePUfvgyf+Ng/YdBlAe10AIAAyrmKAEofBy0TqykyJ8I7//6v0Qu7m1wALAAgQqQS6jPu0Ni+3WlfBgDOa9e+/M+XzBXgIpLmKqZVRagtAJUIWFvEQ5/+JJoURkq46FZQc2vS58++m4ceeRj3P/wQFhaX0WhMoT+IJRHrTEzBDWroU/k1TtTKzmzRZm0bCQSpUmomNl4PP/QlXHvNIezbN4WsGKA+0YTXaeF53/hNwMQ0IocsAF8CAlWJh6iwCxXQq8miodRGoz5s+ht1f2bCfDoAIAIpXEatEqu5KxpMbk2jxrdsKwBAa0FCEjaQUDFCTc7s9zsCAIilClNOJFTQRRkAGvRUkEhg9C8LAOBVZhAi40+qziq8xQCZATQraPw17f64GUivHUVXuGAbdWUdDbsDALQqd3FdAM5FA8AmVuWvOiIlBRi1sFjF/HJAXGamnL7wjNS6FEAxTAHp97e0f27Y5vdWrk1ALOMTfSYAwH7WTsnZ+QAAPCbSIlUASTU+WNkUPZBzCOLPdBwWsS9T/Ld+PzqXEhPjYgEAElCZNqJLAQCwx7K5NcVWz0+v+svqOgIvL5wBcKEAQKsRqGAXnybIFBaAdRcXdi0Tl0IS/0ESSX80kw+5/sbmz84RVoWaTHAZ5Eq7murWWMaMdrDbuasqmgyqdwsAJOJ6Y0AIqo6LkjYV/yn6l2pCI20JlgGg80UYAVmGOquRtN7tbqC3sUZzbwRVBx4TqzQRFgB7oAlqcO+fnJ7BfZ+/V1gABw4eQrPVMe12GWhBR29vW/Cz97nX64ngLV9TrzVUWFGuAkUWpe4pib+QIxzLiavKfge/hqDVQW1iEm6jiaxSFQCArLgRALBrEsxXOgCg/hDjvaAMhioAIPoLYkSvbRPs7+a1pwNR0h+gMzeLv3n1a/GJj30SK4srUh3eMz0Lt8ixsbyAupvh8IFJ/NC/+Q4MeyfhVfsosnUk8ToQJmhlTTiJh2hhBb3lVQSqdCFgWaURoP30K1EUEdLAQRGQwRGLdS2B/mRYQb1yAK9869/itu/9Ljzn274dWaWBaqWBYphLspdWcgEAuDkRAHBluzNWcWLBvHsAwAI4KkDMfF5sLKQyD9p6hkO47ZboHLDCT8bm4qlTeOjBB/DII49gY2kJe9stVKgjIB0AbJNT5w0yX5I4kgKGaGNkTIxT2bd417g+cP0YhJGKDDLWYbsoQUZaHAs7psDU7B6xzg7jDP1hjI2NIVbXupL094YxKkFLWiWEEWBECtnuwfkWhTFC0WJooMY2Sk8r+kmWCTBEppPvuFphp7g3mZU8/YJWfwUqroOgUcNadx1REmHvvr14zh3PxfPufh5uvOlGdCYndR2xAChHlliBGG9igkhRBD/w4bAQWOTCJpLPllYHiovT9UQlvQmEyripVuU1bsVDksZyfB7nOw+y6uH1L//v+PAH/xHD3hBu4cJ3a1haXBkxAM4HACCIQk5R4WboR+t4zwfehX7UQ1wk0sJC3ZEzAQC8rxOTE5cBgEsmo718IOd5BZRaHtQC5HEflTwEKlz8Bnjoox9BjRYbSYFGxcfqwgru/8KXcPzESZm8tUZdUHiyobhpU6yHPqHcyCuuLygfWTtaIdEkQq3eKBqowkvc6heOP4Y7brsFyEJ4voMqe8tcB95kG3e96BuBqVlEFQIAHjIuVhRmsvYvBCgaLVnULJVci+u68TGwooon6f+KhGplQTUAzCJlNADKSZNWoEtVGludl320XHNnIiL1SaMSpViu9iqPdQDGAIBWQmz1iwwAF+GIAWATWav0L1UOAgCFVv+ToiKCLlIpETYEq0m7jn7Oc6yUQBCTCHErS41GgU2atlZKd/oQoqgNn6IzVe3p5/jJKOZYRaPeEPG/dapRR2ovQ69bx9WqEs+aTADVA9wdAKAMAL1+QvUq1ZKsDSDBGfogE4apV4qRDSAZKKKybdF7Y9Z1NhvAkDaAaQXDQm0AqdJrRQDLCX65yruVSi0jXETpLHtlrCsx6v03idYmwbgtQ0VBOY5dpf/ZUW+Dk5GloKnOb5ojoyRmHERvNxLLiffWv1sAwI4Rm0Rt/aoWYxXpUxS/YLEUoxpvMmL+nDbOtn7YGcqE5SR6p37/ra0ClwEAk3aYANC2pYzE8GySv5X2X/5ZgKXd1295BOXxve1KyLcf/cGOcT12ruSTDPANoCUr+YhRrMKuAjSykk37K6rjR6EAAPSIZltXFsYyNiU8ddjKyiQ3kJ5/Ku+zEm7nqmWGWYxZwRNa56qALV/P5EFbcDbbANpqdXn34V4TpanMAUle8hQpxcPiUAEAUqZFQMv4hhv6vyyaXL/SVNTGB6dOYHF+XpKUVi0QUF6YWKY9i+CsKHHnOe679z5JJPfs2YPJySkRBZO7SCyDloXWVlM0eHK4noejR49KT/Dc3B7MzMwaWnEuNPA0HoqTCYF6rQpyfybgom17gzhFfWIKrelZeJ0J6V1WUWDqMow5Sdvb91qgpbR3lRcbA2xe0Ai8yAwAaYuU9VlbI/U6GPq/tEhqjzur/lmiFqrUuxAwlwFaGOJ973oP3vhnb8H0xAxatTbSMIKbZ6hXM9QqIWrVIX78R1lfvXoAACAASURBVL4b0WAeNT9GmhAsWkLLr6PoFnBDB735FWS9IZqMV1glRo76zAT8A3NIsxCpTyp/hiiNJLH0/CryhGyDq/CaN70DV979tXjhD/8Y4HeQZxXEgxi1dgtJrj3uPO4qhfDYAqCTV3AABQB2HcqYa5OjkpEBYHSVOH/W1xD1NvDAF+7FqWOPY/7UCREwtOsbk3ayZNwkGrWjKohubKqNKCiZiyO2npkbsqaw1YWie7WWiU+FSC/jX+YBWxsrVTx85CjWuz2srHUxjFil9+H5NZmDZIPGhQpkyt6VZtLuIWAE2TFGK6dCK192KjAhT2OJWbzAlyJLJWURTMcM2zOG0VAOYWpmCtNzM7jlmV+F2557O55127OBZl2AEN5fa39XDQJkUWziM2P/F0Vm7lP7Q9s3xQ505KRAQf9YwIHOxKSJwUwMYmx1beuBgBpcR4ydIWPtN77iT/AP73u/AACe48OrBrsCABTmZesFwaYca70VvP8f34NB3EOcUZOMgIkydlWAVNlb1qaVOcfkFFssxo/LLQC7n4uXX3kRroANTrx2E+nyMtzJjvSFrdz/INYXFrH0+El86D3vR39tAw3PR3d1HQf278ehQ4dw8uRJlnCNFzsTUyK/2ndPFFAXIA8hfUPps+xWxU6I34cDig0t4zk3XSV2MgxUSD9KkCHzXbT270Xr0EFc9TV3o9vrI/VqqAYNhBQlLKpo+nXxNSZqadyZFWAotEImSxopSMZuSO3/lD5PWj173vh3+ggrE8CoPpsg0OAIhpusdDM+KT5DlDLlppQDNRoSGZXoEThgPUcN7YEJKzcM6wvMa8KNOgopYhJKXV+CKFWaMoCCUT4mVZIAAANK0h9FeNBY32kmuFsNNvmosxGIz5TQy7gxLAV+tVXZcs+0XQxtX7vtYebPVAiuUYCKfVuiDJ2N6KKNRkOQ5Ij+tkz+7bxgMK3Zul4miWu1gn8uj1HlcYRYM/DUKspIK0+yUrYlMBnQHll2p3pI4RcpXCLDpDGOkm+lII+9njWl0YCMFS71ECZ4lVZ8RJsAAIJaRs24lDBtPc6dzq1sgbep8m9+GM0F8yZlMEF4K0lsggUV+RurmW/+1E1X2NwQHa1m8NugbMvB2uCsvEkafE2bVwygNmIZcB4aSyXOK/YnSz+2AdRG1HFDnCzbOJU/euuI2H6EqHq7CpdplbZc/T/bmLLndCEBaCk73fbjeL4CZpogSof/ZqvIsx3nhfx9BAyVPlOXHR3xwhRlUGTGjp3r9jqqj/b2j3ElfPdHSG9rezw6nnQ3GAdiGrTJ8ZCebhTI6coiwldWH6PU7sJRLRRmCVpd6fWn6B+psmJpZYRmJdki5bdSlbWdgAAZAEwkytdtfHZliFEnDJcvSTykfS0VwEDAULYZhJocW3abwMtyDmbVNkmQ0o1ToStn0VAq9jpOmEyra4FHoLVSQRwNpcjZbNQQLi9i9cgjqCax9idzDzaMBa7JVnuFwX6Spjh24jhq9Tpm9swJI2uyM4l4MFTbROq4uFVlavFBxXTXxZceuB8TEx10piblGKyYIpMc2TfjXJwS2IfMKiP9gMQyrlpBnKTa+sswPWgIEOBNTosQGLUAKGhG3SHZf2wyb8blSHfBEqzNuNC12iCawvgYczJ2Mwrt3iFzUu677qlsj7D7/XhvMPuEBcF20GY5l2PhuTAfloghK+DahUgAJIWmc7eCOEswDENMz85iuLKOgMlllEDU6lHgta96HT7x8c+hWZtEBT6KKEbdZevnAM1KF3unHHzfD3wHwvlHEA/X4DpKl6dAc6PRwcaxBTQiYLi4iip12gjcpyEmD+1DpV2DONSza4991U6OJE+lx7parSOPArz/I59D44ob8aKf+gWgMS2Z/SAbwqt7yApSxIFq7qKaM9bSjb+gBaHcZDICz7z/71SQkMYCl/31mbQWVFmlThL8/eteg/VTx1GEPXh5jJrHKnAqc9oTWj2BN93b/So1FljV1p59K3Ap4yBTq0uOdQJcBBI5npmIcz6xJdWrTyIt1B0jSXOh/J84OY+N7kDFrdkjY0Axrkli+cmkOme8lAq13647NgbjZ1Gdnk/uG1y/6FjCOeXXfGFRqpNJLGsa2QdU7X/a067GXXfdhduec5sAfGT01JsNMxR1sG7exwtkpn31THsv91Um+s1mExU/QHd5WRw+2HK00e2KZSEfRx5+BNdee63qQFFvhOKEBBeKXB0GqAkVp3CDOv78Na/Fu/76bxBUAwx6oYgjDvohNja6ygoywt+21bYcb9hGW3sm4krC9bSSozvYwF/9zV/ArdEdDQICENQsw8Yy0kprRqNRk+PjPmctei0Yfj7FsHOZ75fi/zhp78hTX4K8FK/EV+AxSapOddZBXzdQRgthBMQp3vqGN+KD734vGrTpCWO0a3XUPR/Dbk88ja+84jCmp6dw5NgR2byFml0hmqZBBycVJwCtP2YmJ4VuGPZ7kjjxSVGhq/bNwAmX0XAdoQdyoaQtS+p78Odm4O+ZxfVffRcGFCLyAiSoigBrUK2J+wCpW6raJKGfBkYmOBpRxEkttAr6mwAAFe/LHJF3GtE/RfzFUkEN24x/t8l/pm4rSIWSVqBOL2P2Q5skUPvSrECNMiAi40/KhYLXhEElFxICAPTVlXqGWVSo4ip9SUJN4uZGlwECI1ptl/5IOW5Nv+SeXcBDCAznlj+fJkon4jQSbWsVgue2HQBg/8avViBMfNzZ68bkOKYWL8WlVHhGxLYICFAQRyxhDOJvi3n2eE2yvtPp74TIasIw2go0aDbJA4WABACgSBUy0O2XT4IB1YK2mSrHKG0nMv4MkGBqmtonRutM7l2FoPV5NUBYeBjmVQxzFxkVZo2NoQbs48TunJDkHQLI0TUzdPFyUmSTM54jvTlkzBslcwsAnNOQkoBn3Lu/eaPVdxhf31LwYK65BQAU/NIw2c49vf5AI6ip8aXtGbeOBWYs6HzbcrTbXJftK4SazFmK9qUIAPDMLHC2VWm/PK/O6X7t4p+2T2RtTCghqlZFytoMoz9bgGWnD979+qVAmyZ/CkhqRdDOpXGwZ/BCUnWZTDAQpiir60nArt0vJri2YKYkcoWAdwySuYYzmB7NI3GxAVxWp8R+Vim41ud6x+tWuhzcrhQw0L3LVgvpzBNHrB5yOZQdyCKeYwBAG1LhMAhPI+RxiCIJ1SKX14XgIinzopWiIqvU23E5Z5IQS0cfhd/bQCBCmuP1Z9O91APA/Q8+gPbkhCTywyjC7NwsehtdNCn8S1s+t4q1lVVMTEzIeI2jCI8//jiarRZanTaaraYA/LTWsjK9Tu6gVZtAPAxZsoRfD8RTfKO3IfdoYoKCdEPR2CkcF357AvXpWaDVkUSox97gWl32d3FWkPFg0m0rvGg0cnQdMvu0+V7cTIyt4C6mhq5vBjy+mAAAj4N2zdVRAYEHlsm+tBEN0ZmelBbN/voKHn/4CG647kag21eKxdwMXvu7L8W73/1htFuzaDemBUAKnAQ19DDTiND2+/jhH/hO9BYfg1fJ0e92RdA4iZWtMuE1EB9fwuDUCtriAFVg4BaYvGIfioaH1CFbjgwRFY1lkSd16SsfIB1W8aGP3od+dQ7f86u/AzRnhIY/dEJxBCxokVc4cDMPldw1AECOvJKMAAC989s/dkrCuFZQmJAonM84ju/T6+Mdr34lwuUF+HkEl0AEHQgqhSTRXlBHRHpKhSxXB3HSV6NmYaPoUzckMnoofu1KYk92LFmynI8UvvMphOk38OAjJ7Cy1sfS0opoZrF3PQgacAyrVunsBAHU2UrWNCHtqdtGq94QHQHaZfN/2KvP2JdgGqvsQZ3C3GpVNwgH8n+cuzfceCOuuuZpuO2u52Ju7xxmZ2dHSayw7AxwSwvRM15biYvHHEhZd0vLud2Wq0ENa4sLcuiddltAQj47M7PCdIiHQzzwpfuxurKCr77zLo0FKQ7oVqUIxDVVYn0W/Lwa/up1r8c7//LtCFwfwwFFRMcAABdEEQIsMUN3AgCYcxDoYAjbG3bx5re9Ea1OA0U1Q5oTNNFZbk9LyjsSn+vZNeo1+L6njiTCRDa6MCUQeLdry1fC6y4DAF8Jd+kMx6jVuwzRcIh6vQEEdXzhH/4Rv/3rv4E90zNosuK/vIrp9oSIm3CjplcyPUpJ0b7mmmvQ69MZQIMlwwOU6SL9TlmCRuCjt76GhqfVf9Kq9kxN4corDkpV1ckGqPukMBrhGC5irQa86SkU7RZmr70W9b17kQU1dIVu6KFWa8KvaGUwSSOT9CsIsBUAsDJ/YqG3BQDQ1jgru6eL1yihMVkFK8RSDWIgTkTdiM9oBaNAjQGgEaISQrahMEmnl+kTjVO1OpLeR36G8chOoj5cJ0alYABmGACyuFgAQPUFxAWgBADwKujnaN/qhXQBnA0AKPdI22E0ripr0jtCWrcBAMqAADcWi5ZKwEThnZxiQJEEmVSRJWV0GIUiAmOD8icTABCgylTLLH1eiKVM/rnhphF8KoUjh+9sBgAYeLNCtxMAUGWQQfolXSyqAdhMQACAQAABAG1pPD3x3+66bzuNz5Q/lRgAWjXXz7BJrvQi0gZMxBc1+D+v5F/3xTMCAPaemX8zwbI5g1IlQRgAUonS4F3t19SCjd+TJsyHDfHYryeiTbYKfYbqjyL1+nnbYVySNGrWo2tAqfp/rsi9vfRPJgPAgmq2uiDnY8bLuR7nhWxRO36GVNOpRK1j57zHz+ZRsavDVODUAACGAaADRiuFklTbRgNh5VBwlLZamqxznAk9WtxjStfWzMv+YICUdF2x6dJAX6pwRrOkJtoU2s8qNpk2cC7pRex0YlJ8kjFsafr8PheBPFL5hREgR6b6NrYFQD5fRT+QJzHSqI88ieCwaiX7jmlp4n7N/jcKqMmelaHuVjB//HEcvf+LONxqoEXBPyYYTDbE3oo2Yo4AHgRhjx0/LkDZ9NwsWhMdSQ4YmPPa0f+d+yDtyiZnZ7G+vCynS3Yge3n37d8nwbzns9WJtGf2G+v1I9hNG3Rp6TFAquOymKAMCjLnPPpw5w4S4vx+HY3pWQSsIHqetAcwZuFeeP4AgKmcfyUDABwVSh6Rar4yACw7LkPGSn2zgeGgj5XlJRy84grka138+RveiG9/0TfDdSrwJifw6pf/Cf7hg59AqzWLetCRIo9bRGj5BAHWMFEL8X3f/Y2ouazG07OeDABX1ufF48dxaP9hhA89hv6pFcy0J9EbDpA2XExefRCZV4igmrSGC9c8R1IkSMkAcAMUiY9/+uRD+MLjffzs//M6ZQCw5Sag/bPwHQWkcXMCAJYB8MQCANLiwmvH8bS6hre86k+Rbayi5RZouKzwh/C8qjBR2XLa7UfwSd1nXMhigKtrH+3i0iQDbRdlx3KqArywJZaVfPb2r6xv4PipeZw4eRLLa120JuZQq7cEoEvp1kAOhl8T0KA/GKLV7sg8IPjA+RMEvlTsmUAPBn1MTk2J7oauTcoOYFWeDANS+jmHb7jpRtx515249VnPxMGDB6Ta77GlJ2BBbw31VlPdDng+obZb2n1Hqu9neJTjZ/svWwEAVv/JLPIaTQFaksEAx44dk/Xy4KEr4IgFqI8TdE748pfxNV//QmRstSBYSQFtFgwFuKRmSS5j5m/f+Gb8xZvegpoXCADANt9+b3gaA2DcUjsuIG1lAEixTtpkFAB4zetfhX0H9iBFLPf2bAAA270IAPAYbaxrY6mnYn/e1ab5BL7oMgDwBF7Mp/qtGExkcQSPfThxjLf86avwgXe9G4f3HcDKqXkUSSp0sbrvY2N9TRaiqakpWVRYFZmb3YOpiRmhInFBEvsf+qXKpkTrjkQSqGbgYbC+gloVuO6qK+XnJOyj3arDryntMKf1SZrBrzdEmMafmkIcBIjqNRy47nqg1cZqP0TVryOocTGR2hNYKbFB0ThAMr2bkvSQlcAk/nQAQLMDRVVHeZT5xtL2BHmVXjou9kZxWczXKwJo+CKURLRdqwEKEBiFWn4+F3bavYhIiyc9WjZQTqIBPFAlVgM0QZANesxUSNgUZAAYZWQyAJj8CwNAAtwLBADOoQWgPCZPr0rTssUKOhl7R4OC2tfZjclW/jfRo1itkeC0UJtEUj8rFCgKBb0W5V/TvybtCiL8V7pb50ChtGCLTRjLX/n9qBplbCpH1FEmpVLp1xaAmkPBnDEAwP5YAgDEcnYCAPg/0oZCBV8DAISFuwkAkDcxj63X+Fw2kTE6Xbpb2yDxFpEftRiQwULxIUty24FKue3aZACAEjw++nZrUjxKlm1GPsrPFZRg8q/QlyOVSgEAuJZIZcVqHJgKngFtVBB0my7ybXp7t6tMyFiqkKuxGQA413X4qQAAbFWhLP53rsf3RP7fCPQruW0wcWWCZnvbtwMAzj5+d88A0KGkaJJlANjVQXvRjU6GsbSUij0TXPaimmSd48Im/wSy7dwQXRkU6PWVimvHSJlWyk9oB4HxCB+3z5TXmLMyeUYAhib3CtJlsq8RBGAlXKq5RqzWYFa29iznTaXxNBpIdZ8cMbEZM+wsodiKkBXVvwEvT+H7Lh79wn0CAFw9NYGpBqtYvlCheT0D35e9vtfvY3VtFfMLC7j2husxPTuj4oeui7X1NXEFcNJCqv3N6WmsLy7K+v3lhx/G3J49wgZgr7FiJQpwMLAXloQooHPeu5JYLSwtYKPfxcRUB4evOoxaqyXMQ/ZQMwqngHlcOPA7k+jM7UGl2VRQnCwq7WgfgYgKJspdGK1tFujXpEXTAFH1vkAdiovJAJD9yyzqBABUfs/YS3LfcQqsbKwLsM72kmarjVf//h/iy/d+Ec2qj1uf8VX4tp/4Mfzln74K7/ib96MoAkxM7BEtgTzqA/EaZto59k5V8cKvfRb2zDSwMH9CmJ+0dAwInvV6mObetrSBaHld9KLCLEboA3NPvxKJy3ZJMgUKuAIAaGU1Y1Gbgk+Jh/vuP4V3/9MD+I9veicQTMh8RNtFmLEfnW14BAB8AQA0PspQCAOAqBDjj90zAOj3Lu0vvJAUtFpdw1tf9afIu2to8W95iGjYR70RoD8IETQ76FGfoNFBPyKXgZQiBQD4rXHARIXH5VTx8KOPSSK/vtHDRn+AiKwVz0dQr0kvP3v7G822zD8CAATr6D1PwT7GVguLi5iYnBQmDSvVg+FAimvSchT4WN1QGz4Re3QcTE9P48abb8IddzwX199wA666+SaxKczYSkmhPyb6rFYzhqe4J1t+CTCEobwH22+qBAf4iGN93x0AAJW/Gq/h2+2zjx45go997GOYmpzCnrk5LC0t4QUveAFq9YZck4npWQw3NqSds8FcxIH8XKXmk2m3kv57Pqs+3v+Xb8cbXvO6bQEAiYlNC4DsDqbFcNy+YAqF5pi1BVGraGwB+KP//oe44abrEKYDHV9GgPJMDIBaQNaqsr/KAMBZ1/0ncnO+iO91GQC4iBf/Qj9ahj6r07TY+R80wd+kHcxaFw/d90XcfO31Up1dXVxCjf2DZjISqacPMqsitaCOK/Zeqbm+KJxSeIgJHXukSZVOUKQh/e5w1cG92DfdQTrsYaIeYGqCSGoX1UZdkdQ4lerKxOQUpub2wqnX0SuArgMcuuEm+NPT6CYZnKCJiheIH6q2Laj4zQjZMy0A+puzAwCqXFCi8BvVZ6Xxq54BIQLVEjA0ZVLXqVTKjSOliB/70TYDAPb1rJZwUad1ElHzjEimqYBQAMmnCwAryRKvCCnR6BPwcwkAqOifOgBAAICcrATTAqACLk/eo0xltcdtk2qtQo3pUGWqcjnwF7q/QZJtQsPXilBWRDZJXSr/BEq4KQn6LD24pL+pgM2TBQCUNwi5BeIBLupiIoLlOjk89qWSBWAAgIrQEllBPzsDoAwAFG5txAAgE6DMAJBT3CYBP1sCtfX228r3KNk352TfRwTL6EVsrIqYFMg6sMVG8ZxG1JZEu3ws21XFtwMB5HNk/zXe6wxSDF1ZaHVik2SHmdnQbZ83G2VEsX38sAHIGX9XAo1sD61N7sqJm70fO12XpwIAsJX/rcHFru7XOd3U7f/JVoXK45SJv+8Fm+jj5THM7zeJUG771he6gOmdtqyQER1KWC9mF2CMLuuNI21HBAFUeNTYVMn40rVMendNjy7XH1L/NZne3AOrCvQOOo26qbirfVaZZXOmOV2+DLLei/6EWgjykWWJAABM2lxWw6muTzFSAqJGI0DaVtgux+Pj3puQCUd1baV+83i5RzNgJrtONHh4njGrlz4e/tQnsfz4Y5hwCsx2mtKjay0KRZ18MMDGxgZW19YwMTUpor97r75akgkKs07MzaG3sgonK9CcnUNvcRG9QR9Hjz2Op193nSQnfI20TbBFTgQFKUCnjJFwMESvN8DSMhXGUzTaTRw4dACtyQ6iaIg+mYVpjnq9rpZeRQVDipx5AZpTMwI4oN5ARAa3gIRmHdlEQzZxQanv37YByL0x7SMXIkR5sQGA0Viy9pLSssHKqXAq4DdaKg7JBG8wxN+/7e1oVjx84VP3YHlxEc++43bc/+VH8PixZaQ5WxRVqNiv5qhVEzT8EHtnfLzw625Hp+mi399Ap9MWmzoMh5ipOHj0ns/jiuYU8o0+4t4A1cDDStrHoZuuEfX/zAAAnhSGUqms2haAqFfgsRM9vPXvP4nf+Mv3AtUWyJh0JwL00wHcKlvBHFQzH5XCAACknTu0p+Oc3D0AoBoAskGKBoDsHd0e3v7qVyJaXUbNYRybIBr2pIWFMZjj1RCljoj3rfdC+OxXH2r/+fr6OrrdPga9AYZDUvBZQVZrO4IBWogqpBWASvxc22fmZjAcDrWdgm5WEu9oCwHBsqBGlytdp8I4FIcPAdSM08L1z7gRNz3jZundv/766xG0eL8Zg6t14bDfH1lyjoA4vjuFPgngSFVdQQHmAjJfS7HAThoupla1IwBAa8Tjx47JMJ0/NY9n3HyzCIKeOHECL/iGF0mLFfv6mfDXOx2Ea+uybpDBQKaDBbjEplE0Ej187F3vxp/88ctR92uIQmogKANgfX1Di2K7AAAYxhIA+K3f+U3c9bw70As3Sr3AZ24BIEPRAgB2jyzr4PxLBwIuAwAXEFRd7JdKelutItzootZo4nde8it49EsP4OmHrsSD934BB+b2opIrukjVY/ZM9aKB9r8HrGYDs+1ZsQgMfKL6pEDRIzWWvqnA1arp4f1zaHiO9FBPt+vI+B5xiInpKWxQ4IpBv1NFo9bE5MQUas02oqLARpwi9gNMHroCtdk5FNKm0EDqVBExGMiZnEkX5wgAsNXMcwEAuMzqskyKv9L7Rz32tprP+rxQolTYSOzRnIoEVTxHLx1KT7j2n5rKi2EBKCOAPUascPvCANCFXpOwPAnhZoYBYAISxaOZ/KsNoFX8l2qHtAGo/gA/y3AGzrWFf1fDTaqzlrJpvpYrfRS6UZVU7f+3T/s6/q/tj5XAmlQ2Q1cjNYxVJxH9M0EnmSRSISINUESx9O5aBHeULhjW7Ei97wxnt/MCPFbP18Vb30STUVFgEDssglkk67PWpAKACnAZpYcdGQC8k7YF4GwAwPneILstbWUAjASxSkGx3A9hRqtPs/b5miSpZJu5KTkxLQM7HdeZ2k/ORIvfLt2zFTvmPzK3TEWFiUIqNiPs1TcK4yVEX4ovpRaYEehxBg2AMihgLo26OJgK5dak2iZzZzr/pwIAEMcLM7dsQllOMp/sAKP8WVvXAssAOI1ZUhK0fLIBACurpwR+e1et04o1CVVmCSnwFJvlVx357PFX1pqCmbqmkolGBhKDYSu8ZR0BhKQrAJorQEKTIpUlgUo5grKrxllYNRUyvIwXuE3uEwLsAgCQAs8WBQ3o9XO0qi3AEDVSwsRY/JkmNYc99rlQZ1XBuiqq7y7ZPlynBz2prD3w0Q8j664j765jqlmXRFvceoyzAgEABuqMD5jMk53FXn6PlFeeM8XB2LvvBVg7NY9uv4f5pUXpK/brNXRmptGjyJexWBSKvgD2QBxGWF9dxdr6BoJGB0GjIQCA3wiEjsu2LFrA1oMahkOKfBGCrSLKCoS0gms0MDE7B29qGknOBFNr37p229lqFwH9hcQDBiUor5e2heR8197xp6iArKVfP5UigKP1zDBgFMQqAQBFgf6gLyD73j17ES4s4cF77sWH//59uGrfAZw4dgwf+/QnUGt14LHyXvgYhFqFbtRctJucKwO06jm+6ztehFoA7N+/V6zZOgcPAivLQHcd973jb3HTvsNwBhG6Kyuotxs4OVzF4Wdci9hlfJfCRQ6PvWa5AgCZ0QBIBsDJpQhv+ttP4Fff8A6gNoWYrhgEAJI+XLaECABAwU7aQPMcma0TACD6S4r67hgA0qpKDQAmoXzyfYZD/M1rX43B0gLcPEbDr0grDsc9LejmV7qIMrZl+gIAnFhYEnq+2ComWsQSxo0wi3hoyhZlrzuT+5HKP+cicsRJKOBerVZHu92RuIftj2RBkAWwsrKs4qN5Jsr8zzDJ/q3PfCb2HNiLSuCZdifVitH9QmnzbHXi76Snn5c+z4Wpy2IdxytbUlmQCrwAFQI6YsOscbUk/ozPrKjnNhNE9s2RWvbW+afA/EMPPYSjjz2GW2+9FZ/65KfQ7/XQarUwPz+PH/qRHwU8X1qLyQAm64cgFddYCgHG4VBBAGlXpI6kRuyf+eCH8Ie/+38LAEBTMWoA2BYAEWIU1u04Li3Hj9u1ABjqEDb66/jlX/0lfMu3fpM4AtCtQsbYDhoAvMZsy7D6Xlz7LwMAu11NL7/uKb0CWvlTETYixW9++f+Lf/4gA4MB5jqTiLp91Koe4jgSC6SMCW+zDq9eQ8G+Jyao/RidRgutZl36tVKqDDsZJlt1TLZr2D83hWTYQyugcn8VadhH4DliNbQ+ktd0bQAAIABJREFU7COnnWDVEzGTyfakgAAM2yLaClLAr1ZHFtTR2LMX7X37kfoBhtJTTSV/TQDYgyhJQskT3AIAO2kA8PwZWvC1TDPYay8WQ1RZNck7rVpET8RoDVIopuqwh7QKj4lhPlAAQHr+Df1fXst9gOCBOhFQ5FAAAPqeisKyiywJUU1DdvnbhmQJQDXEG1f/1XlAHd/5VEeCpwYA2FTtL1WpbeJRmIXWDtxywG97oez/bgcOWKVkbnhW6VySDpOUnU7hKof5Em3vOGfOBgBYhXA5bpO1MhCXvl4CU4Rhcir/J6jKVwUA5PdyjNr+cSYRwO1aAKgBsB0DYOuJ2ITrzAmoCW6t8JkFMEwgPE6stQtaqv+lXn8JWm1TRSlp2ZpongsAYDfZc1nANgfgKvCnSv9E75UZYpMqHU/C4R65bY4+S+a/9v9ufdiKoN6ZM+tcCgCw5dzte10KAAADtq0J5cUCAOy4GAlGSnI3Tr7s38tfz85U2D0DQJO6LQwA68dhxjar/ra1xCdri57b1gWEgKWhhJd1JRgUU4GejCQ9OmUAUCuAP7ueOrqwms01wmqHjNbE8wQAuO6xCkm6P5nEMSt9SSSVfa5D0gKQEwwl25jJBYHUWMVToxSuABgiWcjUX6q/FKtVRgPtdivw8gItJiDddRHXuu9970WN+9awB59zzrTdSB+wSST4lar/TO6nyMDr99DudLDv4AFhB5CKn/cGePTRx7C4sozrb7oRzckOqoGPjX5f/pcUfvH5TjPEwwhxf4gkjEX3JYxjNCensefAAQSTbSTRUFxfxBPdcQQooNicaBoSkq1UMWDltFpFe2Yardm9yCgk52hqsKmPb/MvSgDAOJwfW7aey6q1/f9cTAaAXd8lPJHMx5GWJssAkGQEDqJeH51mGxuPH8f73v5OzDUnsPT4CaytrSF2MhxfWMTRE4sIEwetiVkpBrGQk2chDu6jTVsfL3zBXbjhhqdhds+0VKJrnTbQ6wLHj+HRD30YB2odOIMQ6XCISt3FYtzFoWc8HQMMGRXCq7AFRdvqMoIAkl/6KJIqTixGePPffQIvefkbgOmDyAiwTdbRDTeedACAmAJZZl6qYrgEAN7x2ldjuLwIjw4EeSQDi3Ec2/g+8Zn7EBfUn6BKvCNxs4j8UqzYbExMQMXWUhx+NAYUQEBrSKO2Q77v7NykxNf94UBYN+yZ52Am5b/eqAtV/pZbb8Htz7kNweSEBKLZYKCCf4EnCThdHjhXhVVpxFg5aVhc4drE92SbDvdSinVaxxLGsey/z6PEAAeavJbbJs/GAFDR1fEavrUF4JFHHsHS4iKOHDmC/fv2CyjINoM777xTgCYWyBrNloj9ykXyfNEAYBsCRcMJJsq5EQAQcKWC+z72cfy33/ptAQByOil4AXpdMpa66sSwCwCAb73eW8PP/vufwf/+vd+N5fVFVOlwdhYAgOszAQARrzbgbzneLV/L3a8yl+4rLzMALt17cw5HVqDqVRH2B6h1pvDQR/4J//U//TqmgyZaVU+sYpJBiMmJCYRJJNT/oN3EIAmxMeyjSa92p4LJZgN1ggIZxYiGaNQ8HNw3h/17ZyR58l1HxIm4+JMGZuraqPgeVuIIjudhotXBRHsCftVHmlAt1UUloFBJHcvDEK29+zF91dXIAx99qqn6rBYQDLa9bzblHyP+NgA6kwZAGQCwyX/MwENU9lV8j5Yt/Byi0KJGa8TJmKRQHM7LhvQmMAGGtg1YgT4GBxTaZRUpCGoimCWWgGwhqLjI0xiVZGiaDEyqIorHtvVAGxTUdcB8lb59TZCfCgaA9IxteYzaAsyGp9YrSoG1D/szNx3bGlBmBdjFkkEihSSZ6BBF5etI/xLWCcVfRpaOY4r8CBQQ9t7ZjAzHB2+Pb/RVmvbUrYLBPR/8fLGikacjyb4Ia/FpgAC3YGsAE1dV4t0JACgzALaKAOb0TC4lMdslS2cDMMr9dzbZla+Wnk/qHKvqVChncCCq1Vbkh6q6eo23SzLPlgDbz5F7ubW8fg6rjyp26/yVwGMEUoyTdmGAjBS89R5Z3QbBBc5Q/dkKCpzp8CxgdaZrf7FbAC5FAMAGmWJfZ3rYy7fbMobsHN95KFw4ACAr/5i+Y/AiBbdYpRexUTKRKhUEhoJuuP4o6DBjGDC2zUJsF+lOImu/GXNM/o0NF9cpVuzY/5klFEU7fXSN1sizMAC4D0jVjhVSlylILhVHPknlZYDJ5J8ggAqpccnKJGlIaeWWansDe6Ul+c/p850rQC/CVICTcp/K0WaQvbEqAfvn3vV3aFYd0eXJY00O5CwIrpeSCZ59u9PGEi2CfU8oyYNwqH3JzSZOHDuJOE4wOTONvQcPwJ2awLDblUS03mwKvZl3gj3GGytrGKz3hAnA6r4faFuBVCWdXJgJPPYoCmXI0B6Q8zuOYrFTq/q+MAMj6RXuYGLPPuS1tgisnjaKSgvAJm7Illtl18lzWK62/ZeLCgBYDRYjUMxrrk9Wn1VbB0mGelDH4sNH0EAFH3vvP6Doh7j+yqfhS1/6Et7+rneioDtRNYBba8HxGhjyeucpWu06kDM+iXHTTdfgB3/o+5AWCdqz0+h319H0XST3fBrhI4+isj5A3uujRitIJ8WaE+LgzdcgdFg4ImCeaewnmji0AaRVIgGACo6e7OGt7/okfvl3XwEcvFZsHjFRQ7e/Bs9TXaRqRrFJMgBUt6moaGJ+oQwAhzY9TIwZqHGy9Hp4+2tfrS0A4hAQC+BHEcq8WsPfve9DyJw6hmkFjltTBwom/OImo3oiEg9VXXmGpoVI2lGrFdGCEktO30e16mBtYwUZWwqrVezfvx/PveM5uPtr7sZ1110HoVzECggwoae4nxA8jNBoyrYgj65b4xY+3bPZHpRLNZ/gotXU4ZqkrboKDFQo5CgirjxWAhZS0RjFVGJruUN8Ja1GW4C2rQBAxfdx5MEHRSR00B9ILnHDM56BU8eOYd+hK3DPPZ/FV91yq7ARklBFxikUys8mEMjxzHMQAICgSu7g/n/+FH7713/zNAaAbQEQaz/jAnB6AckCFjaW0PYvAgBkAPzEz/wYvv/f/Gssrs7DC1jmMS3CZvZvdQG4DABctgHc7d5x0V8nPVBVYNDtYaI1wRmAF//Ij8Pph2g6LiaCOuL+AN31DaH/VTzS8FJ4jQAJqxDRAHUkmG43ZPFs1AM87eorMTczKcELg5XAozpqLL1fYmcklV6quxaoBLRC48buwat6CPwAzXoT9aCBnD1/UQr4NRRBDWHVRTA1janDh5EFAbpxjKofIIu4mKkUrnEs0utq6PisgJCGRRSW4qwpVX8JbhRVQUh9kUCnSFtVqv+xU0GYF4ik4q7JvKYZ6lvMdJgJC4EAl9StChcnBnBq1CQIryiLGjtA/lxAAAAGjmqdY7xKaXFCVV0JQDV90y8KAGQ8BianhllAJsDIhaBE/L8QF4AtDC5z6TRKshX8nQaqimKdHgDbxFUSeSNyZwNs/mxRaCLfdgOzfx8l/cKgMy0Au5wtkkCWFLltciK/I0puKNb8mQwNaVfg5s2tnWOY1FveI1v9Z0DA6r9pAZDNdgcGgLUBPJsLwO5Oz2xmlnJtNynNiGTTrFFY0YABplO2dLfUAePJ7CEpAxjlZNqKLbI3maM98HzRguAxUvyMtGgh/FWrGIZDSULCcDhKPvi+/eFQaJMnT53C4QOHMYgHEmi02m2koppcoNFsSG8mARBWHlgNkdYhepITSExN4rOLGzBKLHYBftiPI+Nhu/7+Mmi2i0N7Ql9Svm+2QqQaEtsDAOf34TsDANuNn/L6oGCpXfJ1Lbeq/wIuGbcRBsE1Aoyc9qnal5GSy6CaAIC9B1Y5eiQ4yqBe6Pbsp6+IVgnbuSzAqeyz8WO7NpKdroddH9UIgGBpKvtlQVsvs8bQb1wU1Jk8pbFU/0n/lw0nMQB4hesQn5kk0dLSxtmdA24BTNXqYnGGfhePfu4ziNdWUee+l0TCICAIwTkoLQBpJhW7q6++Wuj4cm1M37BostB/Xtq9CvGC5xWnQ8DMgX2atIh+i9onMjlaXV2VGIIbGgtq3D+nJyYxObdHBPwoaMtKojzVrE95cKZloF6rqx0ggObUJMI0xTCNhQHgT+6BE9RNBVbFZAXAyam7Q10ZK2Kmk7R8t5QZtHsASt+P89e0kknypfs+Ez2uNwKsGg6SLVFoq8lYs+D85sv4v21bBQMtfgpjMuoDqYtCLiLOPiqi67RxagHv/qu/xsKRx4EoQduvy/7+xS8/iKDdRi9M4DXaiIsK6q2WrJnMt2jCUuQRgsDBb/7Wr0kA1Gg3ZKxlSwsIP/85LN7zWdTCFAcmp5DEQySVFP7eDvKOh8TPUVRzaaXjE2mClOLQnqrdV50Aqxs5XvO2D+Infvl30HrW86StZJj14ficz6R/WwDAxhoUAYy09a7YuQVgJwBdWgCkNaFKG3gRvWPC/ZaXvRQ+k3Kx1EykUh0zbvSb+MBHP4Wo8BFTlNCraWwjgafawInek0+RvzrCKFYKu6lKU99oeXUFg2GIubk9uPLqK/Gib34Rnn7dNXj606+B12igYOuPYQORqUP3rRFt3Wjf2BGgWh9KTZVE17jp2NhGHFDM+sWD4P+IY4Awi7gf1qU1QUDCkn6JJNyGTbDT2NS2183zZysAIO9lK+MG4LeFBV6XD374I/jar3u+2CJGZAfQLSBLQfeV5uQk0jTWc6NYNNs03ADHvng/XvLzvygAgOeyTShCteLhxImTarEtTi3KENb5N24h3doCwD2ABajORFtcAL7ze74dL/75F2Nx+eQ5aQBw/WDxk3PdnpeNd8ux727n+KX+ussMgEv9Du1wfFxAWLsm5UuCg4qHl/3qr+PIvV8StDjpDjDBKj8F+Xo98fCtNevSDhAXGaY7dXjxGq7cP4s9DACmpjA50UYSR+h2N6R/kQKC0sPIRcoEu5Za6VI3gPojrlH9rrqo+TWxGKxWfAEBCqr8uh6G0g5QQ2v/ATRmZxHTU1gyblZNZInZFgCQxU1QRYLhFGGpCACQ57pgM7gSuxFaCkIBgFjE9iqg6r52g6tFH4M9CwDwU5kcBhS4US3YEgCgSb9s/GZhVgBA1ZUJJpAFkJDuyE8eBZF6LFqM1laAMgAgp1vyjbe3dtf5h+nL3DpEyhW8s1GYrCr2jhuF6WEuU9Tsxhyxv80u1NtRsY0w1m6n2VYAYLR5qtoXIMkAUWBVpyYIoA5bRNBTCVqY/FMMSJ4EAkBgQFUauAFfTABAY0lTASgJQQndn0AVqxPmpLdTzH8iAIBRArbNTdq2gj4SD2RQyEqfL0lDwoDJcURdnOI6rGCQQtyemMDi/Ck0GnUJdGmN9Nhjj2LvgQM4evw4nnbV03Fy4aRswA1aGhkLM1YRur2uVCt5HKJ6XK/JvO/2KDKWoRnUVeh3F4//GQCATaBNye7PAgASf+7i2pVS5h1ffSYAaRTYGXBxDAKMj0fmtXGX4DwgAMDZwHElqUSVzVeaLCoAYPIysx6NaP/m57KeCWmmdpUun8D5AgCqh2LeQQCARJP7LJHKP/cnAucVJvcZqboRMq6ZEljTx97Cepr8M/UXVXCT2LL6SwE4Nug5vR6G8ycw//BDcAY9BNz3EgbPWmVjSwODbFbkKdJ11VVXqUMHkwOi+dbiluu0tNuxQkjxdIr4tYQFwH5+J/CJ3Mn7LCwsSMJDBgBf1Kw10G610Gm1EdSbSClEJk8FAHj0o91PAIBCNAyiMAL3ClYUGXswOWrP7kV9zyHAr8s6zESc45LHQ/0Y6cvddJe2yv2NXQJ2O4QvFQCAwAkBgMJopXD/YvXfTQsc//IRvPV1r8eQDIzlNbg50AxqWFxYhMvkpdnCxjBEJaiJqKLfaGKj2xUBykYjkHYA183xwz/6g7jyaYfheA5o15gvzeP4e96NYHEJnaKCDunbaYSi7ggAUEx4iAgAVCwAQMYm2X0J+dzw/ADsVVnvOQIA/B//9j9i7s4XCgMgLiIgYIxGjQsHVdoASsM57ygBACMCKCp+Ohe3e+wMAPCdcgHAqqy2EAAIh/j/XvYH8DOCAUNhrxLMCjNaaBAA+DRi8Ph8YQCQqcMkn/MnqNHVKlDLULJICQiYfvu5PXtx++3PwfO+5m7ccMMNcGoU3k6QUC+rTs97V37mnCcrgaKZEbUHRDzZVq23YdpxLozcQxQ046QcgwCsxRmRaYKCZq3jeuiRaWHst88EAJzt+o1E+szF3woAyPoxCrp0beaax+tFltWRo4/jhhtvEr2DqNdDQJ0vFLJeBM0G4iRWkMW6ALgBTt3/IH7xxT8nAIBbDRCGMdyqLwCAtF8YAMCyOncCAChmSQCg2WoIAPAt3/ZN+OX/8EvCAKAF4NlaABil12oBarXaiAG7XfFrt+vLpf66ywDApX6Hdjg+buJrvQ3Mzswg64cI17uIVtbxyz/7c3CTHNcdvgqnjh1Hs1aTylqj2ZRAYHltRTb8hpvhhXfciAnu95JwaI8iK/xcuGgZyF5B2dCJUlP1nYsigx5JuCq0IlUvdVMpZxJWrzXk6Xk1qdgz1JHKvFOFOzmB6UOH4Hba2AgjVNyGJOlbAQCd9BVkrDqw394wACgmZBkApOazqsMllMeU8H/Eaq+CnMioUeCXt5KkhYJw2ism50pROKkGc/tVarX055cqDVyMuBARIWSAJYsxwQQCDVGESkUTya2VAmUQGCBBHAmsfZG2CJQfuw7AzwIAlIGA3WywfI1Q+o3wH4MzXgf+jhuAKGyLZdWYwluu1u8yL9t8bUqCZKPKoQEapPrMQLHqitAVk38+SHvT+2RoiwIAxCMAQIynRgCABsNn0gB4UhkAHIsy9LVKJ9ebyH1JRd8yAeRv21jm7Ya6X77AW+/R1rFoj0vmz2njthBL0Hg4FEZIzfNx4vFj+Pw9n8X62iom220Men0cPHAAs7MzuOaaa8TSigJC+w4cECuyyT17pdLP39WbDWEE0E6MlEZWL1v1NhbWFk1VpoaV1VUJ0CYmJ0QRPu7TxWN3i/gTAQCUlZlHcZLpwx5XpXd3fE/Eq7ayZ1QATy3vRD/jKQQAZG5u1fwQBtI4MC4PMdG4MX2wnOMEALQlgBRZXfsT9iOPAADeUVMptiCAzCv22Ot5c39SUS37fxfGANDzMQCe+HmzQsfeYz4z+B6Vz6kBoM4AIg4oSt3UIOGea1q02M8vyu9jVxvOOSbbg7V1OGGIynCAkw98EcnqEvw0hl+hAxhb0rhPZgIWUleAvcjsD7/iiivk7zxngvQKiCjgKRTdqiv7Nlk13N+ZUASNOlqdjogGM/E/ubBgrLjYq+tjcnIKMzMzQuenfgz3d8YFkvwzDpA9T1k5BNw5N9l6J9eb+yB7nnmN+H9+HZOHrkGl0ZYxIPTrKgXAshIAYGv845Vp/N2/AABAth62LLKIwXvD9d+RMU7K49LR43jvO/4W93/ms9hYWEIRpzi0bz9OHDuO/fsPiBq9V2O/fagFEO4pfoDBcCj3neMvCgfw/QruuPM2fPt3fRuSIoZb81AszeOTr30Nrq83MF31AVrNkenZ8uDMNVCdaWDoJsgrmQC9fBJwZ3sBgQrqO7AHrjus4vVv/wi+6V/9JK79pu+Wts/ESRQAyBQAqORsAbBif3x9pOw1YQDsHgAg+0fYnGSKJAkQDfHGl/0+PAIZ8VAZrHkhAEDhNvH+j34GiVMXEMCp+hgOu5ijkj9FAAluECxIYlx/4w147h134K67n4dDh65AtcP+fSDrdmWu+bTao8I/zyFLZA4lWSyK8hTD5O8pgqcFGLPGlDdXab1SFqOUiqxmkqxbFM2wa4qudVonYJxgxLM5p/0AhdhMj4WetU1AWTMixrxDC5MUvbZs+FsBAI2MzN5vToPsPq4r0mYFB+3OhAB9ZO1xjRDXAwKcbnUkBC1tgkJD8rB65DH87E/8FBpBXQqFUZSMAADLSHUqujadjQFAAIBCmUHNxyDq42u//m78xn/+tZEGwNlaAIS9SMeTmmGDmHOVzzXX9YnYhy/V97gMAFyqd+YcjovzyW02MVhfEzstIsGIUvz8D/ygIMcnHj2Kuelp6dtJqYpM1eE8xwte+PX4hm/8BnzuEx9CO11GkA8lcNBgS5MQCVAMGscNXihSUtHWKrb0QrkVUdKXXmpRZFZRJiaJzXoLtVoDRe4gSnNUgxoS18WwUkF771609sxiwDY3r4mcYiamEqqLoZU2o32KAgBU1GcLgAUAyGVj0g/2d7H6mOaI82KU/FNwCAQOTIs5z0f4AAxKhGbKd2JwYijEWhJROvuY4TeyWqnXaqJArdUn3cgkcCJ1c2TDNm4BGPWeCpNgnPxrsLvrlH9zckwRtS31O5v0n0vyr7HH5mPZrgJW3lCsHSCrQ1ESw6HS7DYJ2JkC7HMY1pvPcQsAUG4z4L0ky1CUwdlvKjQ+7ZMTz2r2EPNeGwBAhACzWKwBtQVA7bYuFgCgPfSk+ekFtAJ/VsdAKH+0nSxtwlvbRS4EABjVJZSAM1bi3uYmWQBAxpUZNzzucNDF1QcP46GHH8AfvfQP8fGPfAxX7D+ATrOJ40cfx2Sng8X5eUl6GBTQ6oiJyUte8hK0Z2ZwYv4Uas0mpvfuRcGgosixsLSIRqsloA6tyZiQsG+5Hw4xNTMNz/Gx1l9DOAgvOgNgxAa2WhcmcOCcsUHE+Y75J/L/rWPHSPjPiEQJBV5jyqeMAbDdeVkG0mgJMQNcU3mdyzxSznF5kiKqkaECtuQAGPeS8dpldTI0gOSY5V7GhNeCH5buuXW9O28GgByH9uyK2B/XFSP6x4q/L9XAFHkaIaUQL9sDJPnn2mu8SuR8VCfAOpNYUU0CH/3VNeQMctMYX77nU6hlZATkwmKyatm8HtQKkV79tXUJ0Pft26c9xAYAGLEs6M1tmBdcxylsK4mDScDZgsMe541eTxJMJvv0/G52OmLz65HJI44wPF5VRhfvgjKlmOdohL/SKJI+ZrZfiGgjiwxFjo04Q/vA1Qg6U4ZqXYz2E7I6+P8UdFSBXjNOt3Q86fXa/eOiMgB42EzuuG+J9Z9wuRUA+B+2zk6Y4B1v/nMcue9+nDzyKCpphk6zhVMnTmLf/v1otdrobfThBgF6UYgB109OamtdzLnCRDQK0WrWMDndxs/9ws+KqJ9bd5GePIaPv+qVeM7efeg4LqKNdVTcAhlb1ydctA7PYlhNjQtAAZ9rR077OxGugMeCSMR2jhre/Hf/jFu/7jvw3O/7ccCrSRtB4XEekiGpDACH7E3Zb584AIAxIAEAj/OPx5VG+IuX/QHcNEQRD6QVkABAlFeQVur4wEfvQVJpCgDAZLRW99AbdKUN7Zv/l2/BT/30T2Pu4AEV66ibBD+OMRwMJLZgokiAhWAD96Z6u21s+Ij3JdLWwIIYQRLG25s0mMaLnIKSHNnsly8DALIml5J/o7NjGQEaixVS9HAEAFCXK13jtF3StgBsp/9UninnAgCInohtJ6XLiNEZkBY3sntabbEytTot2i+hYJ+0Zpl4fgQAoIrBqQX85I/8nyJsyVtGAMD3ajh+/IRxpJKK45jRZVAIvXw2ajHcoGoVEVtxCXSlIZ71nFvxe7//384LACBow5xl6/W6DADsfl29/Mqn6ApQbXN1fh5T+/YjnF+Eb5Sdf/T7v1+U+aPBUER5nvXMZ+Knf+an4V5xBbC+hrTfxwfe+ReYTlfQdhJQYZmoM5NibtYEDGj50Wy3tU/OSN0xsa5QiIl0TFKvUlYgqMCvIncJBUrcKmpBXcRrmrUm+oMQvlgA1rAShWJBNHPoILzOFAZOICJAdmKPevqMBsBOAADR7oRVIH5umks1guk5UVEu7myCGwusaMeYTf7FjslUJ8qpj/pFj7mkrMaSzkVBI9KaiSiIEFteSG8zqXAWABgDBxqA6sOAGaM8+4lJ/u3w4sK6CbUtWf2dyxCUQNgCHqXqXLnaXk4eJGYxwoCinCs2f+Nqmk38mcxKAnseIn9nOt4ymGATK/7OdRzUqQzuUrVX+wutU4Fa0vFWptoCkJMBkMrXMgBgwZkzMQCqrGyJa4WLrSKAWZXmgrsHdAQAoE4Bj9VWZY3F2YhVXKLg7YTmn8u93vo/43M3f9kBBBD2gbUEM99zZLMKyQpTnXoecYwPvOe9eNPr34Bjjx3Fwb37ELguwl4PczOzUrXqtFu48vBhfPazn8U1112HP37FK+B1Ovgvv/HrUt1/9u23/f/svQeYZWlVNbzOPefcXLk6VHfP9GQmSBIGFPQDFMUA8gsoUcKQcQR+EAHBTxQBJciQlPjx+4OKiOScUYcgDDMDM8Dk6dxd1RVvPvFz7f2+5566Xbl7YJAuqKd6qm449z1v2HvttdfC4/7gCSiU2e/fRZtVqQJ9m0uSPLC3UOwlmVBQ6yGjUG9+BE4FA8DSNyU0WcFKc/NXdWqfYYOYZfPL2oLeCQAA0X+x260BgZX9pcGeBQCssCdBAHEBkLFmwq3iWrQzzQdstnpkBU718yu91K6jlfanrQAAch0GABCJ1xwAIPtHxKq/2gKyLUlBdmW4sQ2O7ylANIUCjTuJOM1QJ2OxgaDVgkPl9iTCbd+/GtU0RIVWamQSOKTJK5jDPbfb7ghtn1ah46NjwswRJXBhoaltsLABxFKsJ8kCvzi+4h4QRKJ3Q1o0/dEJ8DKhrI+OYnJqJ/x6HSErnmIvVkCxwGonGQDaT6ytC8ay1GjuUKdFxUtZXSXrzxUBYTICnZGdqE1slwBcnutSFE1ZeNQrYMHCni86JUwbgGH0Gc70lhfNnQIAIIuR8RPnAAEAjigBgE6It7z6tZg7dBSt2TmxUWMx5+j0MbFgJl5AMJTj1A57aHTbKFDYUooOLHS4wpKiWDFbO3u9Ni5//rMxOjGEGCFa+27DrR/7KO42PolyGCNFsqzPAAAgAElEQVTqtOCXXDTTDjpDBUzeZQ+6fqIAQMp2L4rqmnVHp52Ci26zjdQdxoe/cA0mL7gUD/mjP5XYK3ITRGRHEmxn9VdsALUafuoAAG2xVD0nAwDEAT725r+FF7aR9Fqy3lhwIQOASf+XrrwaiTeEEFVhiXajNkoVZUzw3Hncs54pe0/UasIrFYUNa4thrDZbkT2JN3wf3UZT2gao26AVemXyCCgoRTTLerAnegbnGyCT/FhT9DK6P/pcBRaFAagCI7JWGYtK7ENQjwweKcz19Z4sA0DmUU6EeaUFogDA8nh0kAGg7kpmb7UaAPnPVCwLA1D2K7KCKEBJpi3XLueziCsqPVgsfykF0GjhaU98MsZHxtBu9RAEkQAAbAEw2O6GAQBx7uI4u9QhiXH2+Xvxd29/q7QAbMQFgPfMAgAsbuXPhFMdb215k7oDn3iaAXAHDu4d/dLCyAojhLSaihPUd+xA9+gxlEdH0Tp6VIJsHur3u9/9hHIvcBu/GX1Uq8DMIVz1kfej3G1IMsWDOu51UWUFnyh/rL0+isBrCwDRTyLOkvhFMbxQWQOJR4RV+9h4kJGOzR6f8eEx9Ngb7JWAYhHzvS4C18HY1BSGdp+JrkO0uN8nZQEAG0ZQBHC1FgCGIG3SINnvLwEggwcmpOx31MqEJvTcPo0PIElLBWUBaOO/bQjQu2VRRu3gV1sVfk72OVfY70DqqbSfJ2h32/K5ifpmVCWbS0kybaiPOamildL/FQroG5o6fC0vp+I9WP23Va7VXkzeN9ejP1ixtP8twnpkPxh02QaNPAR5AJ/AaBAQuA8KbOjDrPEguxGLmJcBFHg9VAWv8iA091jBnr4CPYNvCwAUmPgLGHDnAgBYxePak57sPDXZuBssO4ROVetIP983Cv396lqWe1llDgEgjMWfVP/VjlCZAOz7b2NybFQAw+bCIsbqwygVXHz+U5/BP7znPYg6XUyMjuHYocOoUyQpSTB99CjGx8bQaLelh/ge97oXnv2Hz8EL//iPcfuB/RgeHcE97n0vPO2Zz8AFl1wkwfFCY0nARf6NyUaTHudslSj4W65gn0oAwAYOFhw7FcDXya4b+/xltH/bc2+BpRVcADb3vmvvXoNB1An/nXt/2Y5NRTfzfJcKmc4/As5swxK1fVJORaROae0EAGTu5vYd7gWs+ucZNf3dQR9rmVr2M28WAFD2gQIAwuaRcyUWRx0KgMnPmOcz+4N5UnFv5PmjbjA9sSZkYsWKPgEA06Jm2F3T7Itlfz97hTtNHN93C/yogzJr7qQ8e2VhuUkATg/yTgcH9h9ArVoV0JrMNdm7SV82ATn3bVb+2+2WBL8cBz6OzLYoMKrjni/+6OxtpnhtfWwU2/bsRqFeExu5LtsE3SK8hC0OmsCqJaOyAUW7gW8ahtKvTqYewkAsErmOCerFxQrC6jiGt+8SSjUTHr4GrXuZPEjCZbR0+piQYSBl+Hq+YW9zM1fP+5+gCKABDXk/OH4yEwxo4pDu2A3xNy/931g8Mo0KWZBhKHZz23buwL4jhzC1YxcQaK9hLwnE2alcrwpAKtELky6hXqcYHxlGp9vEQx/+EFz6i/dGELXRuv0WHPjsZ3FBpYYixY3ZulL20I6b6Ay7mLhoL9pODyFonUu2HfkeHC9t4SAAwP3dLY3j41+5Dr3abjzmz1/PqASRnyJ0KCCs7ZZ3FADANk/Rc2JlXOLbHj5yxRvgBk1E7SZ8kZgqoBM76KZFfPnKa5B4wwidKiJxiopQKLqYW1jA457weDz1GU8XIIrzj2NJPQ/2sYvwLDUpBDgL5KfEuJWKilYaZo/r0bGH56POLrYi9vcc41macfqU+ZMHACQCtawiAyjTXlRjr1Cug+tc6P2MTaXqvxwAyFhfBADWcgHYAAAg8a8p+Ihrj2Ea6AfkJPDF5UMYCQQLg1D2GXGAMkintQEUAIB2DFGCyx7zOGyf2IaF+QaiKEGpWBEGgDgxcENjEc8WlsziX4kBIOCHtKEmKPgOJnaM4R/e995NAQC0ViSzg2Ap90LLeF0PQNn8bnPne8ZpAODOd082fEVSwWbPjclck3YbhdERzO/fh7Ezz5BfJ80GCvU6uosLQpUZ2bFdft9cnIezOItDV34J7YO3i2jaMDezXg9pGKBImqDZbCSo4kbrF1Gq1YRu3WMPeLuLcspNJkVMsRWPPfixiA0yIKEzwFClhpJfQoFigOzZLTjosOpZr6KybQr+tjMEABC00yTdNhE3dYRVRQB7cLBI2yVRs9au/jThhqj+yZK6CJNAq/oUBCEiTclYBo7E2tPYk+fagNMOvnAe1JJXRJtY4awUi3KY8lDlJtHstBH7RB7NLbA0YPMi+usTfc4HQYCTAQB8U/2xwa8FAfI2fmtNqNV6+G0gnE8erPiLtZkiumvdEgYDZxlyU6nb8IRe54EWALAuBKwuc/ZznkrCZapqOr6q7UCFiAI9uO+EAADnUtlob9j7ZUGbQXtAgZNWaB05GT6JZQAoVHViq6IMp7mPUlEw7AQLADCRCbotYTGwCkN6dsX14TOpi2IU4gSve/Vr8OmPfQIXnncejh+bliSO9qP0E2bv4LH5eYyOT2B6ZhoP+c3fxHU/uF6qWUwSbr79NtztXvfEa173Wuw552zsO7APk9u3iXvAsZlpnH/BXbC01Nzy9DoVAICt8tj7RnDMslS2fGGn8InC2jB9/xZgssAeAztWCU9mDmXl+1WuOT9nB/8t72utV0yblBWRyw61jB6ggCwBAPZsMlKk24Rs/SZQ1nPQ7PkGDGRPqthnSiBr7TKVfq/n2vJPsFkAQATDDAAgiT3PFaP2HwvlvysgACgOJlaA/NSsqmn/LJMQnj2ssHrcr8igY/LM5C0Bjh0+gpLjCADQmDmKaOk4oiYdANg/x4S5CApsC8W+wH7vLm695RYMDw1L8sG1JrRlCp0xGTH9/xTUbHdaEsfzfCv7JZT9sqr803LRL0oiLnRytlnVaxjaPonq2CjSkifMJx58Hu3UUjLvjH6O3TQEKE9RiGOUaKfWbon7QX24LtVSMntCr4SOP4yxXWeiXK8bNodA9fJ6klD8DwYAZAi5BsnIyPWA+9yYeiHQCfFnlz8f2+ojOHTb7SLUPL+0iE4cYnT7pBl/xjApgjTEYnsJI+OjIvLMeRx0aX1LkqIjLVmOE2Hv2bvwhGc+GWnQRPfgPtzy8Y/jXLI1pewdgQqDtP4Lx4sYOncKTfTQEwHdFCUmnqYvm/dHYjyeD5VJfPqr12N/w8Oz3vAOAQDisouwwGq1KjzdUQAAtaHE1YlC1aK9EeAjV7wehV4TcbuhAEDBRSdy0Ik9AQBQGpU2gNDh3E7glXw02i1c9vSn4tFPfhIQBSKuTSCrR5FNA85zp+Da0PMvX9lnRYgrQte1tgSpzkffZamf/FN8MzOvYOuPHrImBlYNAMsAYHWbCSr/W7SYqPUhYsfG9k+YNcsdnzIbUAJ/JwsAkD1k4ytbXDFxiMR+ZMhKJG2KXVbDwAiPcp6IPononTjSogzXx1Mf8SgBAObnlgQAKJeqAgBoC+fmAACX1pW8T8UCKkMlfPBDH5AWgI3YAPJ+EWDhHslvfuVbXu9MQP4pDAuylzoNANwRo/pjek0BAFwPjbk5DE1NoT09jVKlDLdaQa/VlMCE9KROr4f66Ij04M4tzAnSxd9XKDx06w24/j+/hsWZo9g+MoQi0UxSwYRCrcij+KR6vqD0lboCAJ1OG83FBipuSZkC3A990vFpH6TWIUQFadM1ObkNfpE1C4AtC+04QjPsIq0MY9fFP4+AjgFGQViq6Zo3m2COlXz2mbPHBwhIN3SLiB1XFG8b9EXNqJ3crCg8wz3LVIPF5sVYE6kikVZpMgCAUqHcTC2+yOqMBmkiGigAQCTJvwIAKlnDTYKHRlxkMHRiCi/jZnulc8mV/Wh2iqyU/C8PyPuPGAzUbbUgs4fL0f8tELDWBiYWXCuI+OXp/5wrKquvn9km4ZpYcPM3Qoe5Huhlgf6aa6GvMGvqdxrDn5CSaOBOOjAPNB7IVG4lKFMQ1N8CAHpNkoxJ3y2rVBQgMur/1g5QGlq0986aVql1o763Ytuk5CbotwC44iPcQxGdxEU3pQVmcfUWgDXc+TIyYEoRvaL2RZ4gjiaTZ/nvN8gA2GhCpxRAvUFZsm/mqo6BqnJnoJK4EjiyLwggAGC4QpvCFFEvkOSDbBkGAy7XXxiJ9efXP/FJ/MkLXoidE5OolSuiN8I1ReVgqo7PLyxKEsSqwY5dUzg6M40uxaMMVZisgGde/hz84fOfh/mFeVEJ3757F44cOQKvQkurjUFqWwXaVp3CRvDMgjd5hsyPq39wvXu9zPbP3EtLE+VPVyotJ/fVH9f8KjbzKndv7L6Q/ZSytGpcaPXfrscMmjFzT5WwmcAXfbWD5HNE4I7UT/aJ51qu+swnRynw2Z5gRPCEVksr1+UChDL1B9ahXuuJO5Ld0gn4CANBBGkJkvE1YkS9LmKecWFXkhKKAgo3TWW+tYeeexltcgVo0yY7AgCgzkyUCA18ceY4qmxzSiIc23crClEb7fkZVOi+IywCD2FIKzRPaP9U27/pxhsxMjIi63FyYlKENyvVSqaVID3naSItNvPzc2g1mhKg16t1eA7tIV1VL3cospggZgXSd1EaqmN4+zbUST/3Cuh1ApTdsgDocUEdidjLzi9N/hOp/jdnjuNH110njIO7XHQBtk/tkPVNAGARRUzuOQuVkVExdRFKs4j3srjhaTJgjfhsYJBnrRCxWOH83eiM5p1li1d2XirSuqoN4AmAxEbfaJXHUcCSAICcxUbsTQGACGgHeP3LXyEtABXPx9LiIuojw+KmQKI12U+TtXHEYYQojbDYWsD4jkm0WZhIU7TbHZRpF8jknVbNHuOiDl7+Fy9D1GsgOHwAt37yYzi/VkfJr7AZWwQCAz9COumjumsEYZEkg0iEHP2CBzHYZcuNFFPYguABlQl84Uvfw4+OtPFHb30v4PiIamVEnooZEshyyRQRJimBIuMCIIyHk7EBdGiUIOdQUQpIBMVCfPRNb4DXayHuNOEQ/BcAAAIAfOnKa+CUxxA4VQQOz3RqL8SYX1zA05/5DDzx6ZdJAs54dknaAHwBz0R4NApRY+XdLSCYncXMocOI2m2MDA9jdPsEQJatJOu8KHWrigPVQJD/SZXJfusOok0ztgVA53IG0JIPJUwD3aPJPJBk2gAAtsDCRNwCvXx9An3c3yxrc+Wpp7C/LQJkcelA3GLjWFnTos6fVbskxmbsTSZEQh0R3msjxMzcg/OaQD4/A4FbiazIbPFLeMrDHo4dE9uxMLcoOl+WAaAAAC+izwDIwuesP8HsoSZy4fsQzPTLroAAH/nEv2F+cRbFqo+YwExmv6hjr/fBbFQEZXMAAMcxa4uivtUpaGE9yS3iDn36aQDgDh3ejbz4eiHc2q+R9cybhw0GYxTTYRBvFYBlIbMawgSfHsLdJm75zjfROnIA0dwMxgopai7QXFgQRe644CFyfTilMorVKkrlEjxWfqMewl4PS/ML4lVu1eK5YXBDEDqhCY4o8lUfGYFXLiNIEvRYMeEGWRlCVBrH5N5zpJK+0GvBqzK5p41ITw6vAm1iUvY5ltCDh0bioJEAXel/Ii2OG2y2fQ1ssP2xs+m9Vn10A5FqUapq2PlNxuS7cnDy37JVJKmg6OpDTY9iD/NLS4gYpKwl6jeY2GVvZC9V3zt3BRrwmBtpGfq2QtufLVoRE4qfaK4oAjv4bTez/CyyAThfgVUe9mupgB5trGKZK3rIqGiW2DJFYVbZtO+xOjSxkXlvjh8TfHE+SpgtFbH+rOZhpqJ+Wj1jAkDaquhPcNwyH3j7HEsRZeUh0R77lD2M/GYlg//NKpsKbmnSoXdAr8Ee0ScCAKlXRs8poh056MIXIKrLAJW6GGbs7USyCbUKaiqtT1tc+2rk9JCnKNhGAtjVklc7dwdHPL+r5JOavJo/wZ/ECAfRW12EfMw1Um1dro8gYpFUx7LoiYwPD+P7V1+L2ekZXPfdq+GGEfbdehsuvORinHPuudi1ZzfOOvtslMbHsHj4MBZm57B371n4wXe+i6f+wZNwtwsvxtLsPCbHxjF97Biq9SERk+S8EyeHUlGEx0h1pegfkwA6lsi9+W8tgFe9+tXYtmO79GyeffFFOLq4IHoBTAbHxkbR6XQEnCSab6mQNtSy9zfDl4gD5tfjxqbtskepj7OuO6WCakIoM+oUiX2udll2T8gDEJZ9YH/HZPmEuWGFNVdIeAcfa+fOypV8ZVkt/xoEAUxyNfgo6QslnbW/f8munHNQsPcvA6C45o2IYbbPmb3fBs2D+5/0v2f7q70IG8SukNoPqmzmWGnLgnNJOBSE0F5cdu+rpZ60JiSRWMRGnSXVHgGTKAUd+1POQRKlAlL04p6IljD5IPuOombHDx5EKYwwxr/Pz+H4of3odRpwmUCRXp0Sc/fR65AL56Beq4kw7S233IK5uTkMDw/j4osuytrTBu8lx4rMATp1NBaXhMpLQKgoLV8EABwR4iMIUKxVjY2fj11nnIHa8JCIkIXdWPaQXiFFL40kcRI2AiuXYYwaz9deiFuu/yGWFhcwszCLX/7VB8GrVRDwvd0SUKlh256zxA6wS+CDxQIpPGhftRXv1XPRQpMmgD8JAECnDmEZ82VcMfjfBCd5X2RemaStP7P7c17Api3sG/oUBbzy80FSEyEpkgvt4OXP/EOUkgLCVlvYGdQ9mZmdFcvGJIwxUqyj12pjeLSOYzNHcd5F58u+2eoFODY3K+LLZHvs3LkDc7PT2D4xhOde/kx020uoNmdx66c+hDMqFRQKdURJQeKv+e5xTF0wjsBpwi1rC2aBspMp40heVoQw7SBKQtSrjOsmcOWXv4tvfP92/PF7PwDURtDmPXR9lFIXRRJPZLmkSNwEMYWT9RcqDLgGB2mtPVTjBU/sZytF2vD1BGj70FveiKSxgBJBN2m9AboREDplfOnrVyPyhtArVAXAjx0myxDb66c9/TI8+ilPkott83lFD+0kQqVURiEN0Zk9jonRUeDQQXzlQ/+GYcZfrRZq9Tr2Lc3jF37rN1C/5GKgVsPM8Vlsm9yNiEy4hOKJOaqRHMKGlSo2gFas1MyE3B6o+tsKclJlX+NrxmV9LRMdSMb06naSxVGWAWvYJTIQWRV/MOZceRJrC0PuK8cIJP1K9LaMwr89j+yGy49MEJ97EgEAKQ64RKGAy5/0FJRdH63FpjBYKBbebnexsLAoQKDnlwT8y68vXa99cFjHTdsnabnolgroBG186WtfwMz8tOhZcJ5lRcUMfNG4X3MAtqk4AipbJwArNN3Xb9jyAr/TP/E0APATv0WWGrSFCzGV7bU4nAwIB+ngNtkj1akYh1g8dDt++PWvoRa04TXnsb1WEU/PcrUmvVOoVOFUqvDKFUEjpbdaKhoJFubntEeTy4kLlgtSaKVGAI6bFxHaWhW1kRERCmH/oFD8ijVE/gjKY5OobBtDWHTQTHpIXLUoSkLSIlntKSJBSZKuhcTBEgposZrFxCuMpdq40a/B6rTaA2qw3t9gTNBqhIYkyRIAoG4AAKq7ulhoNBDSaeBkvO5zwbgNCuRKcl7rWaBvFNg1YTQAgBFmk70xBwDY/7Z0sJXGx6gc6OFhLaKUu58BAKr2SrXpKOuXte9jD66Njv3g4yR9MACJiNEYnQnpyzS3NCKVjlUxqXgUUPJd6QEWpWQGiWbO9RMRDc5YgRKARBJ+CwCwl5HfFgAgzY8QgIzWOgBAAQQAOAc7sYsuDSTdEnoSINqeeMGXVbgnp0WQ76EX6y+r2JurAGx5DNdoCzgBBBig8DGhJiDHS2biz/5OfiudT8F+v+hLZfOzn/403vX3f4+F48exc3xSgJczd+5CoRsi7PZw+8EDUvVYbDfl59nnnIPnPv95uP+vPhjz+/ZjbNsOXPmpz+DPXvQSXHju+aIXwL5jivqJAFiaoNNVT2balYrgX6ctCchisyHgwMjoKI7PzeKv//qv8Y1vfhOLvQ7++FWvxOzSArpUGhfKMF1D1LqSjAKbANogIO+aIMF2TvNzs/eA88YCAHyubZH5sQMAZt3nqfC28m9dO/KfLb8HnsA82cAg5AHEfEXUrKJlFXM7PZcFh5oKyPrNAwB2P7GfIz+OfRDArDXZC42TwcD2b6th/arYGh8qq8rJu+cCTPPf/TqZvEienpuNtwhxuQhTFaMlYMmEn3tN1FlU4JFKNSaZlbmiNUE4YSwWl6R1U1BWfM1JuU8TzB44gAqBLc9DMD+HmUMHEHSb0r4Wi6AtGduk4OvcE2GwQgGtFun2IapVWvGyvc4kmeanvX9Cyk0dSSyoI5Swl4AV8TBCt9uTwH10fEz2fzoABOYs4O9oF1gsV1EdHkUkAECCHoNtnxVBF16cwKW6d5e95cAtV18jLIW55iL8oSouudfdEfq+gPlpuYaJMwgA1NBlsuhroUDYRyKOqOyIPjZjdH5kwm2dASCjImwInR/KHFGsdqMAgGXHbWDZrPAQI/TW5zjIY7gXEwRgQftVL3wJgsWW+NwTgKXCX61Ww8LSklTkJ+tjCDsdVColzC3MYvfe3WKzuNBuY7bRQELr3lpVLFfPPGMXok4DZ0xtw1Ne/ELge/+Fq//5HTh7dATF6na0AqrlhwicFqbOqqIySjZlR6uxSQWpCDY7SJnEux21rEyLqFcnce23bsDXvn09nvuOfwCGxtEZGkPslVEMgKKw43nOJEjcVAQCLfAhFpGnDAAIgDTAB99yBVILAERsC0gRRAUEBYoAfheBAAAVwyRV3Y5WcwmXXfZkPPqpT5aB75LF47tIhIUSohAGGGHr0cICbvr85zB/002YLBRQD3oSQTQqJYSTY7j4wb8CbNuB0C/B9WuII7by5AEAs8cICKL3X5iIRmvH/luZlgpO2D58rmkFAHiu9QtXOnlVo0sBLU3Mhc0oIs2cYMqS6jsO9QGAtSAssg7yceWyVkXuFdIKQcbf8jZC21pFppAytYR+ooyzJMXlT3mqPCdodgQAIIuo1epgYWHJAADFDADo78S5JWQZu4l+xigOUPALaAdNfP7Ln8NCc07YADLGGQNATyhlAVgGABkipwGAre1fp591CkbgjgUAWJHK937ag042mKCLCg/QoI3rvvx5JHPTqIVtVJIIZZd9NRGodO7VhuDXh+D4RdmUiJpR/ZuVisWleYSG0svFTSqh5K9SGHPEq7lND2Pfx/DEOCpDdUH3xSLELSFMKwjdIibP2oPi5CjmWktA0Ue5OoRWs4uiQ39OVgR8tGMXiwnQdApos+LCRJVo+UpV9jXujA2AbJXWUlBVTMQm1/oClojE/WYQACADYD0AYL0qoI1dByv7eQBAAIhcQilJjrDyaQezvId3vffLD4seELRKNEJappopolmm+t/tdpU9kqt0ZgyAlajrm1oRmqRL1d0g2Db55zXZAFsU/Sm667nwCQ4x+eez2D8poLCtCplAzgDFqwMAtBajXZf2+W0UAJCE32Gw3gcAtH6vh4lN+uU/DJ1TkkzS8ZiMive6Ji1KG6ZYjtaBtvq10v22c8kCW/Z6ljEBKIDmsDJCRX2qebvy7ROg0IhBVYy9Ao4ePYJapYLReh0Hb70NR/YfwH98+av49y9+GXWvhLPOOBPbp3biO9+9SgSqZufmUB8ewqFDh6Rd4BlPfRoe++SnAMUy/t/fezRu/tEN2Dm5HYsLC2q/U9QkhUk8v8q1Kiq1qiTwVLyW5L5UlHlYH6pjfmEBr3zlK/H5r34FX7nqW3jN374BF//cJUI5PHj4EM4++xwcOz4NVwTO+hW+zErMDrYwAPpsm83eA90pzI5hALS8UOVm1uJm39uGMpw6ecFN23pg+1ZXqmJsBgBY67GqsdJ3AbEspnxAuSIAYII3rj+yyawIliZgOQpsbn9ZCdzMFOFzCUQ++c8DlauO7wYAgD5PwF6baTmSF9We9TApIGCVTtoRCAfQOz1G2F5YEwAgh5lJeo+VQAIApM4iEQBg/tAhlHsBRtwCunOzmDtyCBGtzRzCBKoG7sQOyrTYDdWLnOvJVq75d/5ernKF1gbZN+WsztR2pNWCjIKlpSWhkJNFQBYhdToc15X+coJyCtTVsW1qN5xSCYlfQBcxekwKuV/HCfwoRZXV6/lF7L/5VnltMgRaUQ/3+MVLERd9tPhpixVM7tkLlIdOAwAGlGRyxKF881++GscPHkVnsSHtMhRppL3jzOxxuChgkok2kzSkaHdbGB4bhlcu4tj8Apr8PWM2x0EgTgB1nH3GLhw9dDt+/3d/B8XGMTS/9zXsLPmo1nfCK9fJ6YdXSdDqHUFliFs2ARIWc8pIU18o34n738iE3xNgOAwcDJUncPDmGXzqy/+FZ732zcDkTgQT2xE4PophYVUAQOOvHz8AEPrDIj4de0VpXSFlv9Nq4IlPfAKe8Mynsd8IoUOHKUdadLq9NtDtYKReB6aP4QvveifOqFRRarUwEkcC2oVjI7hhYQ7nPfCXcca97wMMjyIMqLHiq1ONHhZZ5T8xAABbC+5YAMDsyoZxle3RuWLSWgAAGXX5NjIBAHIuANrsuzYAIDkI27BEGFSLac992jMQtrtAQMFUBQCUAaAAAFsJLANAd9mBrwEAIE7YMuig0VnEpz73SQQJHUxUlHQ9AIBnFPdMCjoKW/rHxODbypl/qp9zmgFwqkd00683SKHc3AuowN3qzxkEAGxQxMAg6rbhJyFKiNA6cDtu+NaV2FMvYf7QAWwbGUGz2UJ5eARepQavWlPPUVZkYwUAfPYBBl20Wk2EPfZbe5LkJJFSjURFk71LdBcApN+3Sp0B+qvSdkj6+j0EcFHfMYHajkl0aYnj+XBJB+yyn7iIQqEiAEAzApbiFC32dNyh9IQAACAASURBVBH1o86AJCyrJ1ArUVgleLZ+5rmnSoKQK1XpAcU+WRXyswAAPc0ZuJ4KAMD2VK0FAKzEALAAAG2x8l+Dgd5KCUC+X5bJqyTbJpGxm71lRIjirSj9LxeayVNuNzdjl12tBqfmtQUOIMUwS/41MOX4+z7t/phIq5ewINoUn2MGnS2AHDVTZB4SEech/d+yAFzTBtDXALCHy8oMAOsjrIGPAgDtqICeQ1HLolS/GCAJiGQCaUv31+SfFOc+AGDDnTsKAMgn/xxbK36Wmermhp/jzkobD3R6PFPEjwyAPADQ6XUwtX0nZudmxM5v++gYyuwFLZYxv+8Avv31b+KlL34xpqamMLVrlwSmTGg4b2zvH6l/1VIZ7//XD+Fz//ohvOed78JwfQjtVktod1T05xcPYM6rTq+LSrWKiW2TOHT4MIol6ph0hREg+iUlWgT28Jzn/RG+8I3/xDevvgpvfNMVuOjnLhGgoNXrilOJ9B9qp49p7egLcmaBUM5mcbPz2AIA1mo0n/xv9rW28nhTy8hsmuy+ZgG81SiMpwIAUGo05xcV5m0Nz/Jw+ptqHwAwriu2BiOUMRXVygMA+WR1JXbCMlBFbqz28+c/+yBYsObYrgkA2NCzX0HvMwBM9Y4WuMTQo1QAAO5dnG2uk8B3EoSteXgpLUiVMddvAdC7x4quAADUvPBZyeJepQDA4pEjKAU91GifN3sci9NHkQSdDACQ+5sUxLbPAgBcHwRvuf549tsWkNUAANnnxXfP3Dv24EYRuh3acwXodLoCwE1s2yZrkmAAq4y8dDIEK9U6qqMjKI3UEbnss1YV8CIKKLFvPExw8KZbEbQ6mJmZQXV0GLvOORPF4RrAqimTMK+EbQQAqiMIEgepx7WrSuI/iwwA0RkScUzg3977Plz9jW9jfvq42DqTCs4vtu3x3yNlshJTBD1W6pk5QXQCDh8/Lu2bBAC6YYSzzjkL11/3PeyYGEVz4TjO3bsHD773hRhduhUVukqUxzEyuRMoeYAf4si+azGxrQavSFCKgHUJEK0mByFCpIUOHCbIKKPiDqMxE+BfP/EVPPElr0DxnAsRbduBZghU4cOPVQtAPD68FBGvMwMBfzwAQBhTgLrPALAAAJ2r4pSC1i087rGPxlMufzattYTJ0mN13vfBeC9tt1Ct1oC5WVz53vfijGoN8fEZ1KNA2GmLRQ9HySzcPYVLH/8EUoEQpNTSoAbDcvo/aekEHgRYlCLGyTIADHuSi9KI8llqfubyJPGSFlz68W9W+lh1i7QAwDJAOWMdOlgPAEjIAGYhwdia0gGAl/DCZ/8hFo/PwacAd6wyghYAoAYAAQBpn7A6LYNXaOlA4vrFl4wFAJhvzOLDH/83FKueaE2I3uI6DABhOvq+xCKWMWWB9K2cyz9NzzkNAPw03a0VrlWW8BoAgG0BsE+1C4oBdNBpSXWilAQSrPzgS5+XDa1zfBpVUq1dD9XhEbH6AN0GxNedCnukUCt1iodAs9kUGjCTMSY8ItzDs8h1RZCE1QIGRqQQ+pUyRsZGhUIYJ+yBLgjlr+s58EZGMLRrCpFXRCtI4Bfr+ne3gjDx0AwTAQA6VDt2C4hIgWRFdQMAgP38g1U5ywLo2+GZjdkipEJbUrIpAQB1eYqEjk4AICi4a7YArNtHtMkWAK32KQOAPwcZAOsBAPm/Sz+fmsjKt03++cqiB2Cq1Hl4RShlpjIntFPTY7u1ZaTAQi5dUA9oscDTBIHjzsp/0Xwr4Yw9Y+q1a9kRsgisjkBW2WUljvZaSvtXIEB1AE4GALAMAAIApMCJRaZkmvYg11YA3iIZH2ufY5gcfc0Jgnd9DsJWxjA/nweTfwkUTXtHPrESYMCKHhKk4zoStgvtyPS6ybqQFI89iA4dyJqYGBkR1efm3AKSboDJqd1Aqy3Jwwuf9zx873vfw13Ov0DE+fga7PtrNZsYJYjourjxRzfgQQ94IL7z7W/LWE3tnBLhIO4f/CK1lXOr0WpK8M/q446dO7H/wH7p+R8eGZEkgnoUY2NjoiPynBc8F+/74Adw7XXfx5v+7q24533vI8DgQruJSl3ZRvn5JfqfmTOH8E22MuzyHAsAqBWcfm+FUr/VC1gJAOAazgdr6yXR613vamBBHwDoA3B5ENOuaib46vCiI5Z3lZDOKaOzYoPSTY1FDgAYbBHY8OutCwDk7nRu39M9UBMZ6qj0ogRhrGwALnPuOz5iRG22AFgAIK8B0AcAGOxSaI1q1qSyUrekTKvL6Wl43TZKYYju8Rk0j0/DiXvy2mlKC0SCtwXRIGCyzzFgws95aKm7AgCu2gJgGByct1KFUyhHwUy1Vpyenpa+3KHhYWnBYbsC349xBd8rMvoAlbFhlIfr4hYg9n08WHohZg8cxpF9B8WPntdbGqph713Ow2K3BZRLSKgjQCr7rjNRGBpDyIDeLUqswCRXNAD+B7cAsNyZ6d+YQI5rRCzTEuCmq7+Pt7/pbdg+No4oCBEEIebm52VTpsvSSKUu4G2PsZwBkIbHR3F4ehpuqYKlTg+dQPdLjuVovQLPSVAteTh643fwgj94MEphA75XR60+gijsoRcsYWbmNpx1jwsRzk6rOCOZmB5bAMh26SECK8MOSl4VXlxB0vLwgY9+Eb/+pGdh6v4PAmjx1o1RdYp9AICJr0sRQKW/K2POrINVFv5aLKoTNQBWbgHg+7AFIHQrWQtAh2Uv10fiUUiQArZt/N6jHoFnPv+5YleJUlE0L0TfJ01FkwOdrozh9f/yL8D8HOpss4lCiW9n6YgzXEc4PoZ7PPYxSFsdOJWaCCKawEQ/YYHOHWkGAFAoc6sAgC1i6TiI14K0tEiab3rzZfysTbVhG9jzX1OHtdmH3EdsXGjp/zaWkJCH1P41GAAEAOwJLMUaigD+t7joy57/AhzZfxAllumli6eATqeH+XnVANA9bX0AgMABz1+2RRH8Or4wjX/64D+KHWCU8v6tDQCIf4k4LXhSgFipZW5TZ9JP2YNPAwA/ZTfsxMtdm0C8TAiLCZVB1LiweWgU3QRe1EUJCWZv+CEOXv99jLBvp9XE1I7tKFDhk0m9bDKm0sMFJz1KEdySJ9U4CrGIF7IUZ4k2Gp9l+qcKfRdi/cO+YyLUpAi7BR8FoqSVGmY7bQSlEradfS5QraPZS1CqjqIXFlDwqggTF4u9CE0CCaxweJ5U+KSCtAkAYDAwzGMnethYrpbBVZjkyntAqpZiARiFYq0zRxFA45O82jRaDwBYrwVABP60a8lUk5cDAJqA9zfx1QCAwSBQ/5uKsery0Le6YexmxAB5P40HrUVELeAkyU5CCu/WVcTltQQhztN+NSmQL/P6RapgE5Cy99r09wv9NqfSqvi2DSlIN6M6NoOpvg5ApgGQuQBsjAHARH+wBSCmfSWFKA1oYa9baMhGgIfjY8GBPJND5oWw4VQFeKtfgyKAy7BAAzwMUv+zxJECbKZHWCo0Yt2l4ICRZJBrpN0aBTBJ623NL2Dbjilc++//iZt+8CM85Nd/XXqGR88+B294yUvwqU98ErumpmSddFptUSanyvj27dsxOzsLtpSce+65OHDgAEZHRxGQ3i9BhAqq8YuJEBMMVh4vufhiLC4t4ejRo3KvJyYmJNlhYlKhT7Pv4PIXPA+vv+IKoVG//i1vxsX3vDtaUYhWrycVHO371+q/9JwakEP2jZPtIeb4GPG/9ZLprd7j1Z43CABw3uWTf0upH3z+qWAAZK9pq+8nXKTOaQEApP/XVJmNZokGk3atnzj/7TWu9hnkjhpBB2vplw9Q7eWs24axIQBAQt6+Topp96B+CAFxJsGBJP/iHWJE6xIB15NuY00AgMx/tq4EcQhPgPJQnABqnovO3BzipQV4vS4609NozU7DTyL4DOhJeWVfVKEo1XKuHd57MgD4b64fagDwbLYBe/4W2eRBCYSKwtr2JLFLlP09QWOpqW4bni+vxyoogTrRljGCjBTtpWBabWwE49u3w6cYYaMpYp8zB4+IWB2LCXe5+GIktAAk26FSREprQiavaQGTu8+EOzSO2KG7io+AgmGUrWfyL33S/wM1AAyTTY46WQyajkkqp27FSFpdPO/Zl+PBD3gQbr35FhEA5MJZWFoUpuVEbVjs+ZI4hO/xPI9QG6rjyMwMitU6pucWsffsczG/uIjZmRlUiq6AAKNDNcSNg7jsUffFiB/CST1USxXAK6A1dwzzc4ew59wz0VmYI0kFjluGX6IOQIpe3EWcdrUXHT7cqIxiVMc/f/gLuORXH4q7P+aJwMgYWhR8j6kHYds0CQBoAtxvq7ljAQCHVqFgku9mAEDPrSMPAAQUtA66ePjDH4bLX/QCpEEPTqUia6fA+C4IUS6WgHabllC4/TOfwdEbfoTtpRKGyFgLuuiWi2gUfey9970weem9BTgAn0PExArPGDo6ARAyAARoP0kAQNe0iifrTxUDFDFlw3TV9a8WhXbcVxMPHtzGM8vnvMixaSmSeGsdACAW4wAVyC36RaTdQBzFXvknL8FtN96MIiMFOY+XMwA2CwBIK2UhxbHZI3jv+/4PzjrvTHRDZamsxQAQ1RUyST1PGADiMDPovnSqD+470eudBgDuRDdj85diA6f1EwhbnbKiWNzcurTO8FM4QRclUpnCHq7/j39HKQ5Bc6LRoXq2GJim2CBaKgVC006EdiNmJqQ89eh7THEipWaSosb+YiZ4kugBQiFk7zGVU+lVXHQ82USaSYKu66M4MYnKBKlodYQOKww+HL+GED4WuwEa7IMrFhFRnZ5MBKHnr/75V+vnyQLMgUEfbAGQAMTITY0ODcvhHAWBUNHnFhcRsVdpBSG2jQagJ16HoWmZzg7td18OANhr7AMW/Q+xWsCbBwDyLQBkZjC4szoRomRu/KLtAcLHyz3kdfB6bK8uE8Y1Pvt681nCAJkXxp7LgApyMBrAg8k/x5r0dDniDGVbnQ/IoNWZaWESS0JW5WiCN8uFAAcBAGv/J8HXCi4ApO2yrzffAtBnADC5VBEpu75s8i+oeU6cTYCxvDWkRHqq+r1VAEDmRW78l4FZqywJuSYDTvBeCmXQACpc0yKKx8co1QLzi/PYuX270P8RhJisDeH1r3oNPvLPHxQbRrb3EAS4/NnPEYu/xz/msZL8U09AB0ZViykmSJG/oZFhHJ+dFQ0QqpbTPrBSrsgdJN2Q18KDmGPSaXew98wzpR+Z47u4uCiWZvPz8wJkDo0ModFt4tJfvC8mpnbgAx/+N4zvnsJb3v1OOOUS/FpVNA7UJlATfwIACgLwN1aNev39c6W5bMEwVX6n73PfTmylpGu99bDZvytTQxNsvnee+m/X6Er7wWYAgJWuaflrLoOcMjDS/laso7TRXK8xZ1XKCqJSz0+0wVw3cTdrXiv/auk3+Bw7JmuO6xoAwOCs4FrNmB7cs0i9DpgMkUZMTQ32xxohSgqHxT2kvaYBAIzuiNmtdJ9SsVNee8gEruhLIsd9a7hcRG9hAa3jx1Bot9GaPobO/HGUWY0keBlHAgAkrGIa6yr7ea0TBSta1tN6pRaA/q5p9gRT/9fqvwIA3IcPHjgoyRBhTb7mxPh4JgxGMTKu5YgLquihRKcc15PWgdZSA0mP7XIedu0+A+O7poT2Pz83Ky0AkQjKqZ0vGQDuyATSgo/I8WTdsnBAS0SuU+7DfZzUCp3pGl6hQ3hDS0kB6J+cCGDWyiZtcAoeyf/VpVjbAKIUf/HSl+Pn73Z33HrLrbjhhhux95yzMTI+hmu+cxWG3TJK4ubAAoEymniWz8wvoFipCQBwl4suEVX6w4cO4q4XX4iyX8DtN9+Eqt/E4x95Kc49YwSFmAKwgDs+huTIQTQWj7NLUwAl2jqnjifW0dyXg6iD1AnECanglFBKa3CiOj7ykS9i6Ly74sHPexEwxD77IgoRdZpoxasigHQAIACgbWYmHd1i/LQRBsBKAABFANspY8iiWFezjTUMOvjth/4mnvenL0bS66JQr6HTbot9ddDpoko2CuOibhfhLTfj8I0/xPz+/aghRY9CgEM1NAoF3P8RjwCGhwEyZ4VeaRJzCaa0H50AQGIG4OQBAAOg2AM7AwCsS4bZiQ1jSUsk/aatzNZvlRUzGD8vOzs420wL5moigBYAiGgJTGeedheFUhmve/n/xg3X/UDmhgUAyACgBgBbAFiU2igDgPEq2S8EAA5PH8Q73vN2XHTXu4gjwEYBALWWLsv3aQBgQ9vn6Qf95EegX61e7VrsZM5bW/B3FgBwvQRRp4m6KGEWceyaa3Dklpuwd8c28Thln78yxDWpl8q+JH76e6oRu74rAAA3TCoKi+AHzy4e4r6PdpsLsSDq3qRVkfJbqpSxY9t2lH1fetTAaoXro5EWML77LNS378F8M0TiVcUtgIIy850emqy0UDWcDICY1kqaFK72la8QDwaIWRUk/2TZT/vCYKSak0bNNgACADycKbrDpHR2cRGJTxr4YBC88ZmxEQDA0ty1n7yv0L5+cG4O2RwFdBkQYIJoCwAwoGX1SMaMllusXlvaq1RLNVjNe8FmEsob/8jZI2X2uuwxNPRpaS/RJEHGnDRy35fKP1s9lLqtlSAmDww+VeTFvqQebRrY8h7ysVr972sAGBcAU6/r20BtHgBICr4KJJnkPp8ACjPFACWW9tz/4DpfBUBb1gKxuUG0AMAJsy8nC5IP/G3yb69NWnrMW5p8X5J3uTbjMEKhp3KxiMXZWbhRjD1Tu/HLd7snLjzrXEwfOarifHGMdqOJd7/jnbj9plvwipf/GXZObEO1XJH9gABAV9SSgTCNUapUZD+QCsuA8LpcL5Mc3nffx7GjR3HXu94Vt912G+q1ulCbuX9MTk5iqbEI5lvdKMDDHvkI/Me3v4n9M8ew8+y9eO8//xPmmg2kHgnTFlJiIGqSHePwQTu1k0ogSIk1AIBlW2V9i5sUJ93c3VfIywIAmsuoeKd9f17PyYoA2vmzDGhatt+tBgBoz78k5tJSJBwy41dt2o2EKaPA2GrsidUSVx0rfR3LAFAwoC8kaMdkzXHN20LoS2q1f4UnCdCda/dgb2u311GRVFbg2HMtfetsE+vBiboArW3TUL5VeNTsyaZdSTy8C460tdCrXc4bJBiqlBE2FjF/+BDQaaF57IhYARIqoz4A7c1YgW9HEWizyy+etxwPad8yfuGDzK9sp7StZ4bVpywlXQqWCcBrLflFHNi/X/SAAlrzlivYwSq/78s+3e205Sx3fA+dsIcmEyQC/2SVFVxUShW0Wm3c85cfgNmjRzC2YxvSoo9m0NUWvmJJrP+EATA6CRR8hI6HHmMH2vDJvDkRACDYorfrpx8A4OcgiCMKEYbxZwGAsNXFv7z/n8UBoNvp4DtXfRf3vPe98FsPeyj+7k1vQbEXo0xghr370pqoYPTcwhK8UgWzC02cde550l/d7XYwXKuguTiPqe2TiINp3PXnhvCA+18iZ2xjehpD9SoWjh5BtUQLRLI3S+j2AtF1IEOFgnlB0ILjRCiWqMdSg1uoA9EwPvPhL6Bd345HvuwvENXqCEtVuIkHN2Frmd4nOgDwp933+bkVoF35ay0gcLMAQORVpQWADAACAGzho+4G13AU9/Abv/UQPP9lL0Hc68Ct10QE0yuVhQFA8LvikcLe46IA9t+OL37oX1GMdByiUhHO8BDu/+jHaPWfOjWdHopkVRjGmewrEq9YFgRZHlsXAdSxWRkAyMRv7fo2bBNl0ihQrTudMhFX+8rHz7Le8k5TDnW49P1XAwAivoNx5eHeIQBAuYIrXvGX+MG130fhvwGukwEACrSBpCaXAQAOHTuAv3vn23C3n/85tHutdQGAAkEp5hEFBTdPAwCbjUJOP/6kR2ClyoUszlwAOVi10b8xUNb+P9sDyKTN9v3Z/n/7OrZKwt8zkA7CLgpOhDTsoUbvYS7o6Wkcu/UWBEvzGCr7IJGIVVQetwz0pVdQLD9014gL9PbUZIc9aj0GAAF7sZT+aW3kJBijijspuQxW4ghhGEh1kb26qFTQCGMshAlQGcbQ9j2oT+7CYpAicEoCALSpFIoCAoffmjiuJwK43s05YYwzuVZF4lmBJ7hRKZUkoWGCxLGIwwALzaYIFm6WAZC/lzZp6FdzmQBrIKaxqPa5D7YAZD22ORHAlYK9fEC80nyqVKqCtIoopKn851HhTPHVAskDA2qR/LUOkFWTh4IjlpDKLVGaoIAcwgBQEIagC4EAZWFoW4DMJdEscETAZxkPxtK3TFU7zwAosL+WdjFJKFaW2uduSXGrAwBSyBath6LYAFIEMCgUAYpVRUzi+9XHwXVqA/7B8bHH71ar/xr8moQqR88TprWpCOcBiXzlP2MmmBBaX8tAJ+ZmqLiojo6IYDIgp2BZlOBRv/UwoZ4mYSTVP74P18XtN9+Cv/mrV+Ntb3ozSq6P4XodXfZNCqDAIFcZkWKJbOaTWA7msi3Lksh/PvldDmTp740UC6KQcAivUsLvPub38e5/ej+WwgB/9qpX4r7/65cRCcPEEery0lJD9i6qprcaLQzVa4gS9XFY6yuf0NuKquylYj8UZUkh/5ZPmDdWxV57hxq0wrOPtuPESq34rhvXjgxQNHNiMIBbbz9c6+/5117tcXZe69+VAWLXqwaPdu0qgEzr2I28Zx4k6F9HwfRsbh2AtQmzvr6ea+oGY4AJztectoOcXVFkzs+enL8ibyaUW6b4upZUcyRE1F5CyYnhgzTrSMZD3ksWrz7ejpWtzvGVmDB5SYQiUtz0vWuAVgNRYxFuEKBOqr+A8TECMhFW+fibqWQZ3CNrB5BxSNn+E8r34vwCFucX5VLHRscwVB8SEJy2rLyR5GHRf77Rbpv+/SKKRdJpC9i5aze2nX8Blo4dQ2l4CF61jA61hggOMsl3fXEC2nHuhYjTgrQAJKJvkBjHlzsOAJDKu1n+GjfxfqsIWSagaJKcPNMsu21SHdnaqlI2m76qAADWijjnBBC0u7jqm9/G5z79GanG33zLrcIAuPd974PRSg1XfvLzsifPHD2EoWoFk6PD0mYVhDFm5xbRCWPp7a9Ua9rLLW1xDgvfKBSWsGNXjN97zEMwf3gfxkaHgU4bXTJPGi0Mj4zK3tnqdFGnaGMaIey14Ls8E2K4ZJgkCRamm5ionYFvXPl9XD/TxNNe/XpgxxQCtwQk7KFngqjnSVRQ0JvuTfwS+PUkAADqSLG9xCEgxpUYdfCxd70dzaOHUEEs64d7DDUAYr+GL/7nVegWatIC4PgVASbpqNHqNPArv/YrePFf/pmIFTIqSUn/V58hiU08zseEtoJcx/yOgWNHdZ8rl4Eh2iaUdF2zCObS3cZWuG2xTn+KBoIBRjMXaflTXk+GbA4FusRBw7DMhHkh7EEVQO07sRgtAGnz1ZllE3Z5XVo5RxwnY79Kq20UpA1Qdmtp61UGCZkx/GqzWFcqGdFJ/XumFbUBAIAaANxPee1kcUadnoB+73jDG/HN/7hSNABUJJF2gbFYAfLbMlPt+XXCCW2ChpSiobKVqgYAWwD+7C9ejt946K8LACA20muIALoUgSSbynFkfREAUDvhn42v0y0AP+H7bPe+weRtMFkbrG5YKqKwKA3iz8fYHtATEpEccsdAVfr2oy4xWSRhD2U4qFHor9nC4pFDaJJ6GNKGj4hhKOgyT0pazxDZR8rqcILYYS+gBnV8XWoBEACQvk9DJ7bXyo3AghByzUmMYslDZWgI5aFhEWWh0n/ol1EZ34HK+E6ktAZyiliKHSyFKTrsEfRL0jtIanbRbM5bvY1bAgDY9xsEWGw2pQWAm9xqXyslAdnvTFLD564GAAiVPQcA6ONku1ZKrRFxy8LIHGhkKaE2eLYJod3ART3bBDz2cLGK/H2E2FbF+mmS3YzlWtY2oVjRfiq7VlGhN3ZWmXAfAScyAByp+lM9nsm/dWKwiY8AAhYAsIdBP41V8SjSIXMtAJL8x/ScoIileuz2U9+tAQCkqy07aG04b9Xl184t100+15rXds7Y2ZcJeA0Ah4rRW/aIPro/Lw2UZ5+TAT2mWkFFbyaYSQqf3t7dEI/67d/BRHVImEDzS4tiS3XrTTdj984pUfvevWMnDu0/gBIVyUWVuA8AMFmx3wL65ACALHk2Hzq/qlYDANgLXaqUcOT4NO7/Kw/EUtDFTGMJNx88gH/56EcwMbUTR48fR31oWNwGatUaXNeT6kyFVdaIPdKr3yS7hmwytYxJRep2FC6rCtv7dSqSf1nla4DAghManYy8hkc+UV+tsr6V/XLDAIBk0n3QJgOquP8bNpm8lmbZa+ZPgxV9O3f1PCyoUNxWMzArhkkKv9ESKZheWtUXJLWfCYvqlPDei94DQR/j0804WcAt1u1NO5C2H6noaNxZEpcdn7UyAQAUMNM+XQIAZv8wAJyAoAzQGZpzj4oClMpFfOtzn0GNrXMEIBoNlFOgyups1DM91Vu5oyc+R7dS03ZmUDomUJ1mC036ykcJykwIaB8bhZgYG5H1wypch64BvZ6IIjKx93wqCzkYnZjAngsvRKvRQKFcglsuIkwTqfKzXcACANvPuxAJAQAyq+gGJMkGr2U5AKA+56eGAXBnBgCkSh6l+NbXv4nvfOu/hGH5wxtuFKvV3/6dh+Gsqd146yv+GmN+CUG7iaFKCSVaRrYpCFhExPx0Zg6V6hDKdHLyPGkVIGhDAACFJopDDTzp6Y/C0pFbMbx9HJidRq/VQhSkqA2Po9ML0Wy3UR8q088JcbeBMvPDOEaBdoPHZxB1HeweOQtXXXUzrj44h6e99goRAey6JbXBk7YrSWO1990CAIw95DzYXPyUxQ/SQlNQJ6AokBYIAgAff/c70DhyEFU6cRCgXgMA4HpjEYHJ4gN+9QH4k7/6c64wYackTFhTQ5iX+ERBOY/CHVzLLda5WgAAIABJREFU8pNCDTGFa1QomxpRMW2u+U8XLhNcm47bVjtLtbHMKMPW11+fWgCgH+GwTTeUFiO+hwhbky3m0d2hL+wsYLc4eUWSI4jWTqUirXdSHTeaLnKucL/bYAsAgWoKVie9EIViCe9901tw5Vf/PWsBIAAQRUkGADC2JzN1PQCAz1NIRV0ACAC86KV/jN95xEPR6jbXtQFkfCjC5nQUyzkByJ5PdsZJsHtPzY58x77KaQDgjh3fdV7dUnGWex/nn5QheOaXEoREGoBo7+fyCgofLz239OrNeVrmAydbwQjDHk8YUX514xTDflk2hnRhHnOHD6AxcwT1UgEgUBBRfZiq4h4hALBjjN3LkYgRaSDPYE56yANWDQL5N9FZCaSIxBmldHst2g+ViiNAbWQUfqWObuqgGaVISzUU6mOYOPMc9LwKFiIHM50QbW6olSHpfaQibmkdG8D1bu+yADtTLO0HpRwP2iKx39kyAFwDAAgDwD85BoAtP2TJnBQUDH1WEv8TAQBbt5YzNfNkPdHrWf/c39ztuOeFwlgt0KoH76ah7OYqEbZCvazKnkvQ1gMABsc/P958TTn8mfBLfKCUfdIRS56HkufL4Sn0f2NXJaEp+4YNAyBJBavP+rz7d870QzoaSLMFoEDlbGEARGLTZZzITOi9NQCA1aLlCXX/Pojtzh14gPQT/8xVKXs/u2/Y9hH5b3Mzluk25OiJknCaZJ1rU47VmMi9K+usyN68dhePe/gjZa9gUEcGAHvzh4eGJEnwGDBFMWqVqiUnyrsK8TOX/OcZADLd84luLvHNHBOEwpgbW1s9Y5LEilalLCDAox7/OHztG1/H/ukj+M3/5+F40Z++FIu0GfQ8tKlBMDyMINT9U+npa1eg8yyKwSo0gyHp/zTJ4Uqg7alMwLPA1+pxmFSNDACr4WEfs9F5t9HHDZ5J2fustMHmKpsiDGvWquiZ5DUrMpbT6rt0HgAYBDDFJk72qq2VYG3VW+6rtUF1+JoM9fVMJgAgOiGptnr0QrXXU7CddPvQzGva2lpIywIAYQ4AiOGwamgYM3LNBDDNO0vNzoyH6nhr0lutFLE4M42RehXf+vzn4dGSr1JFMYqlV9lxpTEhG8Bl+2uO6rv6COv+1YfAlif/BPvZjiUaP52usAHIAiTIT40OVo3JRGA7Xsh1xT2v4AoAoALCBfiVCs696EIknlqr0b3DLbL1L1QbScMA2HbehUiTgqqzkwFA9ttKAAD7nJUPdtItAHdWACDTAUAB3/n6t7D/tttx7bXX4tZ9+7Bn75l4wpOeiMnaCN7+ytei1IsRd1sYqZVR8T2E1FKhWHIQIWG85tEaknbKLN7QmYZV6Rix00Kh1sZTLnsEOkuHUR2vITh2ACkdLcICvNIQyvURNNpNlCucA00knUURjHajiPRI7D96CL5bxY7iFK7/wSFcecNBPOtNfw+MTaLrl1AgzZ5VZsNYJQAgcaSZsqccAIi7+IQBAMgAWAsAKHgVua6EAEDYxv0e+Et46Wv+QgQ2YwJQAtCpeaeCYsrxofkdYwr+2xMUVrJ9Y8HHwhT3DhYoPG2ZtWUGA+4ZiyP5g7RGrQEAyPxnMsrimhHJFfFFI868HgNACyEq6knALokCibNkL3YpwD0ka9+K/YmDB1uE221ptfvud78rop9i8zs1pe1GRiDUEYBEV+FaLQDCqGIBgcyCMBag5APveBe+9NnPyzywDICtAgDSykhAxrgAPOM5T8fjnvgYNNpLKHimTTTbAM29THXQ2QJgcygrBEgmwGkAYL3M6fTfT8EIKBqaDywHA7h85ckm/lbkR6rshs6TD5Q4kUnb4UQ+IWg1gkFsARAAoKAbA8IEJcdVFkCvi8XDBzB7+HYMcT+IOpI8aZLGXYtlD08psKREUUnbUP65vKIoRGBaAaxKvIidsWpCmrlJNGXhUqWz4KBaq2NodIxNgWgFMTqpg6hUxeies4H6GFpeBTOdCI3UkxaBxCuhJwCA0rO2+rUsQLfcexMO8bNYAIAqsBQ5kxYAo4yeMQA2iWAvC7pNYmMTHWUU9u2YRKfNVMusBoBW/zVhZwBjA+CVko181c4mhfmfRHmzyquxArQVr7WSf93212cA2Hk5mLzIVGKAykNBev45jRKxwCq6BVRIx6LWQxBmDAh71lqHCaXw0/SNV2rGoU+R0CCalTgBAUI4CVsA+JMuDhpC6vCbI3oVEcC1WgBWyh85nplo4h0MANgkZpkDgdEfUI/1fuJv71k/WzCUZ4lf9G7nAQAB6KiQC4ind5lBTbuHpz3uD+B2IxE5cjwX8wsLGB0ZwdL8AsZHx9BcWpKEgb3CbdoE2mLvwM/segaW7yATYKW5o0wQCo1GqA/V0SXgiBTDE+PYeeYe7DtyCLcfPoQ3vvUtuOf974fFhQV040jAxk4v0OSL4IYBmVbbP7IWnRXuIy/bAgCSRNnEPNeScbIAgF2/9nUGgRIKrPE+W2bVaoyB1T7fZgCAlR6bzT+haOi7aDpuKa6axDHgzAv1yXUavY/V2mTktQZ6+hVMUKtDJpqauG8RABhoK+GcEP8OAwAIc82I/bEixQSXiW5Gg3U18JQAWom1ZudOBWS0LgDKAFgOAMguLwCAAlACHZiuG23tFXhUnHaGq2W05o9L//+3v/I1jHg+hgoeeo1FlFl0ZPBrWxZyei92/NY+G3XVW6eM7A6adgip3Hm+gLBJxBbAWH6SQSOinYmOhyQQ4vrgSeWuQAV/UozJknGAveefh5Ftk6IRwBCiTIFOtgo6LhK3iKhQxCQBANMCEBsAQEVw1QpQPqPc6p8BAMA4AcS9EP/6gQ8i6ga45ppr0Op0MDoxjide9hQMe2X80xXvQLKwJHoT4/UaKl4BUa8r7Vm9Xoj68JgAU9ovz3Woo0cKe4g23KEED37IL2DPVAWIlhC0F4Qh1WgmKFZHUT3rPKC5ALgBwtZxhEvHUSHo2qOdG7DYWRIAoNqp4rofHMJXrr0Ff/S2dwHbdyJgdZlCezw3zOnCgo/YzRrpFYaSJ8MAUE6qVGTksyHp4ZMGACin0boAAN2syADoxj1cev/74H+/7lWIyAor+gjlXPQk7dc2BbPSRTeG853xLJk9Zv0SbCEln59QftKdIWeBKswgK/KsT9oqACACqrI/rtYC0F/1bDUhSBdHgRT7uIZV/9dHqTakakgGqBVGFQGADqn4LXzjG98QBgCT/71796LKNgfT6uYIy0SMTzcEAIibVpSIrfhH///34xMf/qgKRCrHcxkDIIyozL8+A4AtAMxDLACw0JzDox7zSDznuc/CYnNhQwCAZdNaIUDrBHCaAbDVrOr08zY4AjbkXh485g9um+zbPn/bZ2orekwEbXCltETt4eEkHrS0sAFc1gIgDAClQqdhKoIcFdeHT2r2/AwWpw+gO38MftpDsZDCZz8tKfohtwwffrGEKGQbgfZ1cfPTSi1bDLrSDsDquQSocnorvUkDP7b9FMAOXKrMUuxtfHwcw8MjQisiE6DtuAjKNRQndwEj2zCfeJiPXIReBZFH+m6CIg+0UwAAWOq7ra7boMxqAGQAgOlRJ8PhVAAANoC2DAC+f14DIO8CoGmqBtf8VvGptStglsKc9W2ZQLHfQqK9ZNmcM4kOBa4k0DU2fytBLCcLAFgamQT1nD/SS54KRZHikPxmxcnS140+nOnVNTZioHWcIvA2yLH5gKgis/ovlH8LAARCxZXuN85B6SHbGgDgeKXM7tIu+HyiJgDHHQ0ADLRgZAmSTf5zlX8FUHK1Pkk4bPKkL6SsDH5rCwD7fNMwlP7/WsFDKYjxvKc+E63pOQVnWHGKI6FZEkzi3rJ92zYcn55RqvAa8ydL8MzgrZQsr6aRoI9lf2eMUrkkVoGkxt62fx9+91GPxBe/9hX04hj3vt8v4JVvugLzszNiQUa9DoKOvG5eq2oQrJ5A5oMAC5xZUJX3lwBAfm3kATeblG3wMFjxYXkAYNk6NfR1CwAMPs5e63rvvd78XPfv2X6k+5JN5rNZlTuf9Jr0iuSzSEVMLVbX+8ozMSwAoAKeJwcALNNIMACA1pVNWwDPqDBELwiyNgErsEVBNJ6fWQsAA36hCnMvUw2AtGtbAGIBBQYZAJEBACT5t4Cq9IPr+hNUgGACHW+CHqq1IVz1yU/DaXUxVinCT7ugFFd+38n/e737l7HJ5L7YjnR7+hHMj4ViLWmWtQhN1PWHFUkmCcJEZHsQ2YcUQjQ0YnFA81x04xiTu3dhz9lniRUwz6xKtSriv5wBBACoAZAHAJYxAEw7188iADA/M4vX/NWrccbUbhw5fFj6tZudNp502VMwNTqJt//l65AuNjBWL2OsVkHcaSLqdIQ9V6SCfUQWi0pxSAsAq8fUfWM/PwJExRjnXbQLD3zY/REcvQkOuuJksdR2ML7nXGDbFNCcB9BEe/4wgrkjqFMXqkdvP7o4UNiyCMwCN/7oKL509U149hvfBkztQc8rwvHYOqDVcwWaUpAUz1hT76eDeJMtlNlZa0C3ZQBAGuBTBgAoJeG6AADnLa03+b+73+ceeOUbX4ug1xbWSi9idZ4Im3JyZK2wYkyomSCAw+KCipwqNqD6WAICGHcR6yxk15nV+bAx60YAAL78ahoAFNvMLHsE5JF+3CxSlIKSAQCY/DNuZRsAbax5n71KHazk5yve/Le084ahWIDyv4eHh8WCF2S8drsqMuoXN9QCoKG/FlxEA9Ip4DMf+jA+8L5/RJlW4PyfQy0zbQFoNtsCLPCzZXvZ4AFhDg3tvlD7VLYAtHoNPOjXHoiX/flLsdCYX7cFgAwACwDwc7LNgYAHzxgrqrre2fTT/PfTLQA/0btnrPQGkgQbYPInKdoWYbfBig2AmGyz2m6plfZx/Dur/2wDsCyA/MfMAwCkUJOmz6g/DRMUHRdlnhC9FpLGLPbf+D24UQdFJ0KZKrBJAWFAXlMRpWJZAACVctHedNIFuakJ3Yhe3u2OCWw0sVVmsfZBMhCIC55QcilOU6tUMDo8LFZCtAhqpg4W0wL8bbvgTuxCpzSMhbSIVsqAgVZhDDj4mmvTeNe6xZqEmhQyQ3n7ESn70RnsCADAjUGwSvVGvyMAAMsA4IGiFX+T9NvgS4Jns2kZCv2giE4+6MuLttjf2zYSotMEXpYlKkbUSDUa2IdFBHzlr40AAIPPHEzyeA+t8B/HmtV/fhNs8oViq1ZUevwSqe5X7BUoUVGbLPnnG1p0XBKSPgBgWwCoaaEAAKl1W2cAZADAsp56w+ixFbk7cH+RqmGuwm+TvmWaEf2M64QrkcpFXqHYVNjyAEC5VETY7cKLEoz6JZSCBC+9/PmYvv2ACPrsPvMM3HDTjUKtJ2WQ18CDc2RkROz66B2epdc5sCL7nWk3OXFemABx4KqXJdtmLTABoWJ4q91CtV5HpVbBxPZtuHX/PnSTGO/9x/dhaNs4Ut/FUtBBgXZrZB4Zr+21AIDBirqtSNv1QQ0Ae03rJ1ubnwyDFXDdZ/sq+gQA8naTgyyE9RgIK7kE5K8y/5lWeq1+ytgXkezDKdb2L68erdGyMgBssLz+uNi5nc1xtjZJwGvX7/qvsVIMac9a+ZsBACSWN/sfd1qeTwHPM+lJJ/NAxeJYOXQyAMATRxDuxQy4rQigAgAUAYz6AIAIouljIwlATfXfFv4JtJt2Ga/kodlcQr1UxHDRR7TQEDr31Z/5nFj3Dvl8XcLo+pW/R+vde/OMjAFg57G1zbQtN1nbFcXcBABXgUCuO2oiiG0gnXzYIiQih/xnipiib1QAd4DSUB3n3uUCFQ3lPl8soRfGSAueMgDcIibOu1DEwLIWAENV5kSxrTo/awyAowcP44rX/S3ue+l98L1rrxWBRbZGPOHJT0LdLeFj73o/Zm/fj5FqERP1KsD9jXOVMRVbMagPENHuVFtDRVSOFfw0RoQYPS/F2PYKfv+yhyGavw3d7gK6QYRWVMLeu15KqgaCzhIKbguN4/sRzB7GcJKgQtxd5m8AL/WBRgkHbp4RBsATX/ZKYO/Z6HgleOWq6jUYXRCuVjLKCkpaOWUAAIWs2doAhPjMe96JxUP7sR4AQBFAzuMwDpC4CS6++8V49Vv/FkGnhWK1hjBgbMH4yHrk8HrVOjaleDb1sQxDU0kBZP7onkZUkEUUoi0KAljhP8YkGV9RYuW1RAAlHFu1BYC5tLIN9CsPAJjfWJvsJJbqP7/Z3y85A8G6YkVE+awYaj5etPuHbZcrFAmGAHGvZ4pDauG9FgOANoDZ3hRxH9Sx/OqnP4v3vP2dqHqlDACgdoIFAMgA2CgA4LFQRIFnz0Ev7uDu97obXvfGv8Hc4uy6AABZHGRT2NyKAABjFhYuCICsdz5u/tS5cz3jNADwE70ffQBgWWDJTd5U80nVPyFwsVRt6d2Jsg3EBjN8LasKzcmcDwr570zFOOhKv5NYR8FDGqVi2VKRQIjWJ00cv+l7CJpzQNCSvmyvUATbv9JUqX58Pg8UrejY3Et9n7kdd1ptAQK46Yj4SI7WKdRqosTcFKhOSjpvuSRe4U65jDYcLNHmozaKdGwn4uHtaHtDaKQ+AqcsVCIieOv18a51i+8sAMBqLQD9+rTpzcwBAEIzFxFASwfrh975iqAcDeYxeXDJtm0sC4IFGVZWgKgw8/VXGkADiNvK1WpjPBiEnpgkaU8/D6SS56Jc9AQAYDuAOCCYSqfQckWroJ+wK7ptAQANSKQ6p2xHo6Wg1X7S/u8IACDhoZ+jfOfHgfdHxvYO2mOEcmsqEPnkXwoVefsfM4Yn7CNSYDTBvG0ByPr0NWCh4jAP/GICjBXL8NoB/vwFf4JDN96KuBdg5+5dUn1nGwCp+I1mU5IlovICHhmRN0uTzP/M2g0GLizfeiJzPFegH0y2yTAaqtGyqa2e1XQ3iUL84v1/Edf96Ic4vrSAJz3j6Xj0k56AyAMWem2g6KIn1j8uXKNSvdotyifgdoztHsrkh0Ge8E9yIO4gaHAqbn/+NS2bR5hVhnU1CBTkxVbXev/1AhyrIZIFcTkGCYFI3bcMg0gi+vzt4rq2TB0bkOqDtGrWt2Rc6xrzSf+ycc4U+1dncKz5ugPaE0oJUkhDxP7IZAtC2XdEJDDTRrEuAQmcgjIAqF5vqcIM8G0LALpNlBwVAcwYABYAoDo2wXMmEeKHrbVSaU/ha/JYpJCZ78rZWHEKqPDNllpAdQjXf/zDqDtdeOmJMYL93MsYDisORr8FoL8e8xVER50aTHuCVOssUEF9FtrgUpMoCBF3A8SBBAfamuY6ID+Gwn+dOMT5F10Iv1wSNyCOJRl8qVtE4paWAQAUAZQe7FUAAJVJ7GsA5HkLm1lr+nnvnC4AAu4mwOLMHF77mr/Bg/7XA3DllVdK0cEvFfHYP3gC/Aj4/le+gR99+yqUCym2j9RRdlJRvm8szIuN3eS2nQhF38cRGz+OlbR8UpPJLSCgXlQ1wYN/7a7Yc+YwGs1ptHohOmkNey+4G5JyFd2ojVKph+bxfehO70c9ilDt8ewBunFbAAAvGsOxm2bwte/fioc/63koXXQJAgrF+iUDAPTbWjIGANca5/pJMABI0Rfnm6ArltUEAD77f94lAEAxDtYVAeR8IQCQeiku+Lm74LVvuwLdVgPl+pC0XXgOWxiY0JtMViz8CFxx3SfCDGIBzeVeFnFWsgqmNHoVB1Qwj9oHtlFR9z+zBxo6vsxbUxyz7ExrE7xZAMC6mEjcJ6/LATIAABlrBnQgAAC/LAAAz+qMFWpayvJ7vpzjA3EOPwF1EjbSAiCXQQCA75kC3/ryV/G2K96MiluE67jCACAAwOo/vzcDABD8p6MZAYAIAc46by/+/l1vw+zC8XVtAPMAAD8jWdP1el3iXsYSlsG4mX3lp+mxpwGAk75bWUi6oVdaHqro4ZunRVrqDdEnK8wxuPCsErVsEMsJqBqICkCgdoCczDZ4FHp+qiKCEigTAEAoqHAhpZIq1V2JeaYoisppD73jh7F0/DC6S7PSb09fYMYspOuwciYUYesVb9Q0hQkg4iW0Te2Jf3DQ6wpdl31ArCLwi3FFJ0pQKVfgpQnCdluSwInJcbjDI7KRLiZAwy2hWxtFYXwKQXUMS6mPXqEEp1RZ7mNuGJO2WmzpzH0allU8N3RL6UNXlZZ+EK/3xG6ea7YANE5OBNBSxyTcMoJ/di4YYllGnbPVXptQWQ0AAQAYNq4DAtg5I5/LAEiyKecs4+Rvpn9czyOtVK30JeNl/XzNA1bqxV1GobaJklkyWqm2vcAQv/lqmcrxDDpjUa31PRX6knczVEbV3VN2BAEoa+dHapkkQlZpXBJ/FfxjRY4CgEhyNoCiO5jXD7CrSUNMMksILol2pbEB7KU+WrGD0CG9sSTPt2OaX6cZem7UxVfbHDa3eyx/Fek6NgmgTfhkrMw1nQC+5J4u18qKnlkc6k9sxfpUnNPaAKZBhErBxYhXgtPs4BUvejH233Az0jBGu9PFvS+9FLfv24d9FKg6cw+WGg3ZY8hAskDEcgDAKMSbRZYHSOw12zUre8uqAICyR4JegEq5LIi9tUEN4xDnnH8errvxR9h51hl467vfidh30CJVsOyhE4Xw/SIKsaVrrnyH1gQAaMtkVdwHAIBsz82JdG7ogFjhQXmAjtdjP2Om8WACM/s4C0hxTljbwtXee3UAQFdz3gJRY8n+3RIAID+nBt5EACpjY6V/0ucqq0n/p69nNuBVPrs9y/IaAhkbbjWAMvd+di8/4eUNWGGw64w6y8STyT/97FvttrRBiVo9wfNY2WsEGqVyRBcdmQMGAJDquO432gKwAgAgoCATfR6lyuZSJo5pR7EAAIfFVa0Kio1Rn6dSLLNnDu0Dh1AdruOHX/40SiJwKmR6YdJpn7G+rlW41vVk9zeb4NvfGLZNptFhF5xhXgnqSqCTgbqjkj+mt9n1CADECHnGd7qIjQWwX1QdgG4UoVyvYa7ZwHkX3QW10RFh4FBQUVjghTUAgJwIYMYAkE/1PwcAyKjg0vbRt0jlfsm9maDK43//sXjAL/0SpqdnRHdhZnYWj3n843D+GWfhyx/5JG787jUYrZUxOVSH0+sIABC02+qwQYYFX8ujLSOFAE2/N0fR99ETSbs29uwt47ce8StIogVJyNtpGcPb9iD2K9TER7mSojt7AI3Dt6AadeB3Avi0y0sCuIkPtzCJIz88jK9ffQt+7fGXYfg+9xUhwCjlrGSjlVn9TqIMANLlWSXn5z4pAMA1AEAPPheJE+OzhgGgAIBaVwexg9ir4YtXfhddp4oOfa/8siS9AgD4wPmXXIA3/P1b0G4uoTo0AlowFtkCIMl/HwDgAkgsE4D2gEz4ucBouyA9QAS4xCtaGAB5Rp3dBy0AoP34JmLNAIC+wLfGFCrSJwKcBHJYsLMsR9L3TQuj7KpMyO1ZRA2fTAQwEucq2lezh18UCsS5wIdLsUbjpiKMTJ5ZbPOhrkcWK3Iv4WczzisUSMxZuGaFIHM8yH7D6+beQf0XXiPbhDxfJsJV//6fePMb3ogSXHg5AIAMgEajtSUAgNXF2Amxc88OvOf/ezeOL8zAK7JAli/C6N5nWX+iE2XWBOcCGQB0POAYnAYAthqx/Mw8r39wamxjKrG5zy+9Mlywthc2Mn3wEgilcNhwH4eCoosXe6SiOvlq/lrDKcmPVMmMrVDCdUYfW1cC3Eq5aoSUbEVVsib0ul21yfDJXaK/KYU8CvASWn7Rp1UF1JAGmN5/Cxanj6BSSFH3C0h7XRREQEutZvRAVoQ3Fx5qv1fBlUOL1jSS0JGWxrFIGEzFgkIzgPDpw8mNxwRYtaER1CYm0XM9tFwfiwUfnXINzvgkCiMT6Pk+liIHPO4KbglluPC51wTs96bCaQGp66LLQ4ova5JIblT8O8VHJMWVjXz5decBAG77vDdsAahXqstEAJeaLcQUOlolSc7ft3yCnv830Vgr02ZuodnOTfAlwaapMBpLG7sps5JCeqoGo5r8Dlb+10sATqzInzjb8gna/2XvTaBtS8vq0Ln6tbvT3r46qoqusEB6FOwSTRRFo7zkhaCiDHCIER0xOlBfTF7yog5bfHnRKCidokkUFQFRRAWqCoSqgqKsvr9V99Ztzz3n7H6vvdba62V+3/+vvfa+p7kN5S0qtWucOuees5vV/M33zW9+c86ck0neZ2qAZmOqJraabBpqPFWiZR+hfY8i96L4H7GlRAOU0pjZWHBNP1Pnl4Vn1CHBzMFKcGvHolBxKfbH3lsR/2PyP5bgXLV9TfVLZ0BFUFGDaanklZsYxaoiJIWPYU5aK0WuIqG67vTYjQGgPYBMZPX+2YcFemaSLut+UFp6MsEip2b2GKqQzU73V+cBLT01yaaIXtl7bBgUBPx6rO4HpCDH4jn93a/958iHiQRIDI5WV/fKcaytnZaWJbYNSOVYhIWmQpGSvFZaEuYBiq2upLVhk/czoFQ5tgTs0ODICuGJVkqeo9aoY2F5EWe6bZzcOIN3/8Hv4fJnXoNelsCphWI/yaCHbU+zMom7b14SjBknFul3vojHFJysVM7NCc5Db9VKuAUBVAh2loEgSbZVC6k6BlSsYKvjrPp8HS+Goj8jrzcFRWdP1wiSVj7HHo/cb7GJqjwqYoHyuWTsGBDAVpmq56NbmwU9RLHBgIF6PJTp2/oxHU3ldZwbYHKmtrLFflOJ4XNhkFBUUtZWAzCUx2jbkey8N8DZNCkloFSIBaCIAIpqOhN4VQ4XHRy+1o5n086lScC08l62CHBs04aTX+LjDu2hlslQAJ1NPHD7F9BfP4O6CwRpIvs0GQcTUptFHZuVVhepsLoYmLuSGBI8FOaduYbTtWo68mx8YcLmGWYR2U9O4SFL1VZY2IgWmDWtATx2Rhi0/nKiEM947nOQEDKhl3kYiY3buHBRX9qDmP3mQYz8OH29AAAgAElEQVSUiSEdjErIotICIDd7CgBIDHWBHCu5hBfJAKiEfee9Crjsi7ZjkjGKxClW6FDjlCJJ8Qfv+z3ce+edaNHC1HXx2GOP4ZWvehUu27cfxx58GLfc9Gk85+pnIOl0hL1JovbGqVM4sGefMDB9cUzKUKs3MRgmaDSaMraZjNGK0QupzN7BP3/dN6O1SvZFhrHjIWqtwPEbEt/JNpN08Oi9t2IpzBHmfdS4daRcgD1M8hgnjrRx26fvxSte/Vrsfc23Iqs34fp1mucZxgZHEbUiVAyPt03EM3eIn3bav7QFiJ+dIZS9gAl3gU/9/u/ixIP3CQPAy1OpMGeFh7FTw8dv+jwSt4EhvQxcAhcQIWtaGu45tB+/+e7flnyfAFUYxcJoUXFOE3uUTDkFyDOKDzou/DhGf30DjeVlVseQjRP4cSTMVzcK0NnckMSS+8Vw0FdLPUPt1zYA4cHKuQhDgyAimZCmzVdtmk3xhowD3hDuPWq+BacgM4cAnf6e+iQT7uheAZfsg0mG8WiISZJprM85xH2fGABbW2nZKW0LZJWx916LQyLObOYX1xAWQugswdYdib947Fagc2adnxbVmNeEZAqxom5sA++54w783z/977BSayIbjhGFNaRsCSocHD9+UnQCKEZpgd6zYgMT95E5MEoS1OoREu7tAclRNfyPD/x3nN44DS/g+CIQNutAI+1NEk/pQdsWCF5v6h1EcSzFy50YcluXxs57GbikL3iaAXBRl98I9WgIVgIAszRIM2k50sygmwY6DF7YW5hJQGmDyiptb6cFUFBEAwAo8ueJBy/BVaJ7rMDVxI5Lk37OagnHiokE6oNRDxPyyJx8CgDkBAA0wJBqQuCiffwI1k8chZP00XAmCLlgpon0+zmumMKYPie7eU2vCydQShZAMhJ7QOl/ssVFEQLkepnJcVF/QHoIJ4X41satBTj1BoZUpfV89LwAWbMFd2EJaNQx8Gro+wvIEUnyH0wc+ZIYkwsnqZw+aUqkmWkFhOdFIRKhbFUSnipwUVJUDe47DwBwUaQNUrffRy5WR9svBVsFtfaeqmDilMUhAb5I0xvlf2PPwqRY7ZDUrk+QfXnuVAF2PvEvK6m7JKjnAgBsN0W0eq+tHpbUZulnMwCAjDkrcmX86Ilkc2FOE4S+I9QrRbY1oTofAEzfviLmp+8gv2HoQcEjUf9nn1hhAADLnhFRH1ZexHnbzOEpACBxhUG+J26IBD5GBADYG0gATOi82y8i80nu/DMFoTc6D1veC1PN12RJNzH73VYH5gGAmX14h7EpAACZP9TlrAAA4uFuxINk0y5IL13CsUcO48E778Gvv/3XEPs+eptdpMkEz7vueTh58iTWz6xL8s8xzQCH1Q1qZVgWgBy38YK3lqD20m2V/JfwTAXYsu4Keo56PViJ4PsQbBR9CzpJRBHqiy1s9rrY6HfxPW9+I97wg29GezRAHvD+KaXbEJq3vYHV+WvHpdXQsL2RF7OFCA5Zecz8s6xQ69Upqf+0/bPzZO7DZRcygJs9Xjt2lNAzyxaqAk0WXrMgwPR1Nvnf+i4JG2lunbGfs9v6wr/rS2cvhL7OAOoG4BSQ08xRXR94D7cD4HT0zLzzNgAAA00Gt6xW0eZPrP7EAUCdSoTOXtIEpsCsfXPrxKK0dLU8o+1oQABg0Bb9HCbk3JE0yba2pSaJl328Ej9UGF15xkRA22mqDAih3ZJhYZKFe//uM+ieeBwHW3Vg0IWTDkQc0Pc1AGaVlZZ8DPIJAggQMKGIrmoWbPVQgORsm2E+V4oUDDRyB9k4l2tm1zIB+QgA0AaYPcoEARjQU038mqvh1mtIfRdOEEjCkRYuGst7EREA8COMmfgaAEDX8VkAwF5nHZ9fvgCAZ8Bwndy6BmfaPq6/4m1Jc9z86U/jzi/chhdc9zxsnlnH3XfdJdXgr/vqr8YXbvo0hu2O3McGAZUkEabIxqk1RNQH4TjhuijuazWktGMLWflWu0bRYsh6uPpZe3F68zC+63XfgkePPywAzeVXPxPB3isAOr7wWAabWDtyN8KiC3+yCS9PELJ0XtC2sY61x7u441N34wVf+83Y99p/hqzRguc3MRGugFbFNWa1DBXOr+q4P3sU7g4AUGk/RyiDlRRWAgDvqwAAZABaACDGx2/6QgkAMImlD3zGAkEUYM+hA/it97xLTK4EAAi1vcW6c9ijs3a2vCgkHcgaaoFgabFN4YfkOSgDlm103PeEGZBn0q5GrZrRYCDaNZyH8ucZAEDZsnxwn5EviRVcie2lem9eJFo2JQCg7QcU5p44tIEk0K1MSTJ0CgEAXARsWSIYGRQCVLhhjHxC600yLpVVIdo6bNexwZsADh6bmSAR+4TtJoyadP1QQO3se8j4nm47bBMS4MJxcP/d9+Bn3vZTWIkboiVEAICsYgsAKBNhdxFAAgBsw4hrIUZsAwiAWlMBgI3OOjtEVKSc1pcmFrJ7XnVvtwAAj54AQFyr7QoAzOd5Wy6iT/JfPg0AXNQN2h0AkIRGVDjPJkgTpRuPB4LW2Z7/KlVbgped0NFK+8BWAAAXsDiu7QgAwCcAMJEeRC4M/GJiIAAAsdvAQ9I+g42Tj2O4fgpRnmLBd+FnY4yHCVyfYnxW6ORsAEBXBbUapCsAaUi0ERLEk5s8N72M/dlARGunSYFJRvV5H0FcQ3N1LyZhjKEfoEtnAC8AGk0ErUVMmsvohisYFIEkAawmcbPjtSALIp/k0os8TZCmlEe7TknqUPG9N8tYGY5uxQA4HwCgOryqwbcNrrcDAGwgr0nGFADQQHS64HIDF4q67Tc3323wfy4B+IVOgZ0AgJnzliGgvfKWsq4gUC4bSOi7AlYxyC032V2AC/s8yx78cgUA7HibvwfW+tG2UGgv9VT8za4N1fGzZRC/4/rhwGW0I4ZGygLQto8pAMBqxoGVPTh2+DAOre7BW974Jjxy3/1oxXVkCQE9D1/5lS/EHXfcgU67g717VjEaDgUAIDiUjIZawZV+9SkAYDfP7QASmxNKgmhOrPxejg29HlQqtwCADZhoTxjWYvTTRPqPm3uW8Qd//EcYFBkSrrusLzoEDVTEaLvHPABg+yTter3b/Nptbu0GAIhQpWGESSWY2gpcJy19vsKet2Nmq7OpVnDtMVlgZgoCmIS5bKExPeklE+DsRFEBaGPRZlkAZsxpcr9dgj6/QkyP2l5TK25VZThphKnvKy1wOxIwtgAB5m6IBM/W+iodYzgaCQOAVXIyrMTmyuDnMufsWCwZAFMr1n9oAIBrHymuaXtTnHsev+tOrB1+GC3PQTZoY6nJIJZUcIIZvFas++l/7LcV5sxMi8bZ8YYtRti1x95TmQe0A+yPZL8m6CaNDSIEzDYBtf3lvKdb0HCcwq/XsXhgP1YvO4SxJLvSxITc8dFc3YdgZb+AqmQE0D2AgIyCo09NAEDaNipI+dkMAKhAcz7BkbvuwuX7D6C7sYkjjzyCGz75SbzyxS/BB971HjzryqvwyEMP4eC+/Uj6A6wuraDf7YmIXT2umf5/FmoIAkQCbmlLCwsZ/JmV4i6W9oZI0caLv+qFsmY+41nPgRe1MMkdNOn/nvWRdY9j2D6K0OliMuwhcmO4TgQELWwc7+POG+7GZc97Ka753tcjayzAC2gz9+UBAKwc2Id3vOddvOji/MGYhODCTgAAkRU+RwA6AgZJIvFsGJF1MZbCxmg0lBiUP7MazjnE2LbfaUuieT4AgLRDkfZPMGErAMC4AjDppcwj3QocTxkAFPMlAECGb0DmnzNB5k+E/cA4nkwNtmxYAECATCUZqOCDFBldYW2QpcMBFVkXhG0AAK7TXGdCjjcD1JNOcviBB/FT//YnsBzVkQ7IGqwLAMCs49ixExLTTsUNtyhxVBgABACiOBAAwA0dUDiVAMBwPFC9BlGbnV3bFNxU4JXfRevKxM5sm6YTwK4igDvXfnbb+p8Uf38aALio2zDbn2p7GasBGDdA2USNz6YNbrTaz178vnq6VxK4aoC20+HNMwBI66syAHYDAIbDHhwCANI7yEoAk38FALRnlxsv2QEp+uunsXHsMbj9HpaiAHExwXgwROGQAm8xwC0AALYjiPLsRLQAmBwQCJCEQATslAHAc4nEbohWg9pVSeiyubSCoNFCQTEaeOjmXLQihM0WsLAXveYB9JwIKSv+rHL4BBVUMI4LDtsKiLTbnm6xcZEeLmsfRYRzevxfagBgPkGo/rvKACh/L+j4lJSsi5QVtZuKu9nESGhSUoifHUPnmpic6/O2TC7nWgDkyCWomz7k/Tm+OQ4sAGB5ayL6GCLwpn3N8wDAbsc37dr/8mQAaK5kxAIrCZRN5ixQJM4fFX2GEuCR12yfZO18/XTO60y3lcmpgCL/wtacGsdYf4jD992PH/nBH8JkOMJivSm0yH37DqLZbOGhhx7CaDjCyvKSsGMkYSBrdDSUJD1ggGQAAL1T1UrqbMpaJvqsigidUS0vq+uiTSw5/lml4fhiYizOKKw+cs4wgXMhyf6xM6fx4Y//JRYP7MVokskXKbCW2n0uAIAch/E8t/Ntt/G52/ZSbQGoJpglY8YAAMLe8tjWpUAZ12dJkMx8s1fQUv/nP9cCAPYzpkm24ZCaMVhSIkWfw1ZNtquyzkIz9p5Ur8mFAgAKltq2JiP4JmuJMgb0fVl52/UK7/gEa+lHK8skSyVolz5/zjWh6RuwVTCOqYaMts0YBxljxfpEAACk2VcZAJWVVT4/m4wl+XeTBH4U4uTtt+Pw3Xfi8n2r6G6soRawUkebzkzAde6vZQsBhfg0PJbHVmPZ9gHLOiTguhGIzXNJTPvtrlQChUcl81UZSmQAEATguIviGrqDIYJ6A8FCE1fRDYACdOIE5KHwIwEA/JV9gBsg4ZrEuWsqo/MAwFOlBUBa1CygxEtW0QCQ600XqE4XzSDA2tGj8NIcNbZaHT+Oj374w3jGnn1oJBme+4yrcfPnbpFWyn5/gHqtiW63Z9geZIROUGs0MCQ7oNUSkCuKQ6RjijPTMcrFcHwaqwfqGKRncPnVB/GiV7wMLgXRLr8GYKtXmmLUW4ObbmD95IPYu0gtpxyTIcVUawIAdE4OcPdN9yHccwVe/NZ/jby1BNcAAGrwyzH25GQAFKGP5f178c73vhtO6AsDQJJCaYWdJRrNMACMSK4XRTh17Bj27t0LJ6gUnYR5OxFqP1m3VpTbkYo4bbiVBXouDABpiTEMAGv3p44kqiFC6r7Hkjf3DPmPbQAZXLKAyDKmo9goQVA4COn65RRI3Exac7yIbg0EakShQeatjE0jMs77pp9JTQOCACLnDZ+AgW0324IBYAEAYQIZVoHj+zh59HH82A//CBaDuGQAEJTkZ7MFQLVWKho0Z21oui6TASBgDYV9s0QAAOozEAAo3Aky6rAYAKD6Fna/nAcAuK83Gg25T7vaAD4NAOy2+T71/64VMxNWzQ0IE9sr/V42UM3kiBgySE5JNcyTMoCfrzbtVkGxPcy6eWtfnwUAGNwSAIiieFsGwGjYg+sx+ZbGQKFX2oRA79wEeZqgGQeYDLo4c+RRjNdOo4EJGjwPahaIm5OhbZdxfIUZYQAAiunxnGkLSFqUJISkBhq/eZ5LyAoXwQROfgYVnOOej1pzEfWFZRRBhGFWYETldVoQNlYwXn0G+nEL49DHyPcx9ByMJWP2EDie2JcFpDKJnZyhRbkT5K7UROCQwmY2Jz1nE1iaoXuxDIDdeohMPasS11k3BUt/VeFGHpewJkwiaKlUaZrNMADsG9lgbrcA/GISGCvgJ2iqId3PAwDKgCEApkmE+q5rAM8AZ7FREy0Ano8d7/PzYKdV5MsdAOCaME+hluTZJGBKe660EdmA0QCGZuZte4l2AwBIuZM7U1KpFRWXgIQBKiug4xR7Vvbgu77xm5APRhh2uoi9AKsrq9i77yAeeOBBFQxiQOC5iKNIaI4BNTiGA0lY5wEA2+ayVYG4mlYKNY8MItPrbmnQCpgCgR8gowWZVCtUFd+uKepD7kqyvz7o4j//8i/iVd/4DcIAGGZjYQiQPbBTjdraIvGa2OSf57rbvDrXnW8rymSVWqgAmq4JVQaABUXK3sb5vcdW4e2BVJwhqsdWVfGvAkklAKWTtcKRmL9as8CMrKDnVPWfD8em650m/7oy6vpZAYgqDIBzAwDsmr7VHWG5Wqt9o3Ei361YnqX/l+u3bEZGgUBACAO8uWpnq6vbl74FQJzETM/v7F7CQLeAW+Mc62OBdm+kgochJmuncfONN6BFQVUJ6XPR9PEIepHSnPHfqhuUlPo45c5RXigZ87Zlwcw37stk28kcoF5RwrYqBf51LJpWL+Piwr2cLMT+KIETRlR6xTXXXQe3FiPhvCbdOKyhuWc/vOW9RO0w5n5M+0DDfrMAQMm+eIpoAJQAQDX5l7VYqfJcf9lbPjr2OE48chiXLS8jKAoM1tbwlx/6MA40mriqvojlqIYHH3oE99z/ILwgprEZNto9NJeWxAEgKwrEjbq0adQbdYzocx8GyFP2cEdYXGgizTew0TuOZz3vCqxtnsALX/5SrO7bB7a99foDpMkArZqH/XsjbJ54AK04RZ70EHoxIR7Ab6BzKsEDn30IG3mIb/oPP4PJwnIJAKj/k85Fx31ytQDkZOD6Lpb27cFvv+898GKqymulnmNuRwDAdTAcDARg+fjHPoZXvOIVaLWaWDtzWqjksmZHkZx3Z2MdC8sryJKRAI31Vkt0sXYCAGZAZ44JsSFl9Z7JuLaBqgaA6gix3UEBAGkCEBBA2u6pATAcsCdB1gK6+nDPH1LRk+2XUR1uSFFtMkOMQDDjALZPGu0Sk8QIO4oggOP4hkE4jULm9zPZpwkEyv7lS85A8cn22hn88A/8oAAAZACwBYAAANkHZADQBeBcAQABa3wHY2o+RASzhviDP/x91Joxxjl9SFTnqxob25hKshzjdsX7zXWN7EWCALvGoU8DAOca5jy1n1dhcU0HmQ0ryx5eDaxt/yiTYQqIFCKRY3sAt6fgbR2+TDUAdGFQAICJLWlCuwEAyaAH31MGgFU61VBPFWmlMpmPpUrrZWP0Th5H//gxoNdFlFHYyGoN66Y1fRhtbP7OAACi7UbgI6H7wFirdqaipvRwCqYahwBDc+el40JAPYDmwgpq9ZZUDJKUy5qDUdDEcPkKDBpLyLmxxSF6vocRVzwvEDTUS7nYFQoAUBGWfVFujtwlOkrA4+IAgEkQ7qgBsFMCpld6KrIi18+IZJUVPVngFQCQ62MEoSwDIEk4hmapttXq3m42UBcHAOj9nQIAGgRWJRUlYZN2Eo4lRcP5bxG1chw0a7EAAPOAhU0CdksmLjUAwFaTLZO4SqK+I4BRooT6LHvetpIrwIh5A/tUyxbir7UF4sIZAOpdbt/BKL9zLpoe4yIZY+/qHrzjV96O9/zWO7HaWoBHVeXBEC976cvR6fZx8623SuVDk/ExFhcW0G63xdWh3+tK1Tqk2rCtqIr+ggYs1Qr8Vqklx5OI7hlF4lL8zgAgEvAYbRVrpSlVByYXKIQBwDYAJw7xT7/j2/DWn/gxBQBSAwAIdXn7xzwAYHVa7L3abXzutvPJZ1fXzi0SeQH+pL1pVuhT5oxVgzYJ/vznVZkkM+OofKK1d5qOPwl8ZFhxJut81YcFAqZXTKt60+RdX2aq5oZiuds1sKvgzPg3ib8FAqaHazUDzPHsygDY/tN5Nin1cAhMU8SOmjfGok5ayPKJsi34Ftbtw6j1zwIAemWeCACAk9MCALNrNdXTCwyLBMurK+ieXkOTLh106dncRN7v45H778XG6ZMIJhklzxAVOSKC4XQVMCDWmC4DlTahKnbDc6SWxlTzQhN/gmYiSkYwgQwFEwdoHcCsIcbrnGs+j18KBXRS8T1cds01aO1dFQAgZUNCrYHW3gNwF1alVzxz6S+uwIxHrQAZg8om0E94aogAqrOCnhPjLdWSmM41aq/w/IvNTdx1yy247sorsHnkCFbrdfzVhz6E2jjDNQsr8KjBkBf47C23YXX/IYxyYL03wOqBQzi1vi7v7THhL3KplOYUxqMwJB2fnIYwM6Najqg+wXr3OK64+hAK38Gzr7sODz16BL1+D4NeGy/4imvx/Bc8A5P+cbj5JgadddTri0RZkTs1DNZzHL71MTx4uofv+uVfVADA1xaAgkwPu4Y8iQAA2kjzv8xzsLBnBb/zu+9FUI9l7PEha+8ODAAm85wf9YUF3PiJT+CFL3yhMHvvufduWQdf+cpXot3eRKfTxtraGl70ohfJ3CEbgFRzAtu7AQC23UyAISn0KQDA8SIsWqOrdTYAoKK+spROUqTDPorRED5bL40Y6ZDjL4oR1Jrwwzpyhw4dUtUT+n8kSs02R2AcaoqYBCBEd4Dx8/YAgIxtAgDMAygEOBrBC0MkvT7e9L3fJxoASW+AwI8EAHBdXxgAjPupU1FqQs0v45UWAF5DXpKU2mShg43OBt7/P34PK3uXZwCAakJvdZT4tlaonesr7w1bNQgATIHobfaQpwGA3bf2/x2fYZdx+V6JLtXKg4k/6f9EuIjT0WpDr9JWVdudAsxqC8A8AEAGAAPvnRgABAACN5fNVVI02cjVmmXaDzxB4BRgh5DT72Nw4jh6J0/CHQxRC6jSqXTb2cc8LXnaoc1Air01VA0mCMJ/C4nIWBSa9aXcGJkz8txqtSZarSUEccPYEOYYuDHatRUMG4vIGw2kjQZGtRpG7CMUOhNbCuj1DfhScSbYQt/lXHqDVEFRKU+zIe204rUbA2A3AGCeAVC9n4IuGyu88vdzAICOCQV6mDRLAmSrkUJHVq3k+UT+XBOTJxYAmO37Jy1U9R8giv8RE0MjCmer/3Yc7br4lnGS6T++RCKATBR2eux2H0ShVvI4vYdadZjeT2kTsa0B5qOq6LUFh7Y7hp3ur63DKICknu6WpSFUYS5faYqH77kXP/TGN+HZV12NtWMnEMDBysIiLr/8Cjzw0CM4tbaG5eVlTegneckA4P2l4rGsQ3R4kACXFQFlC8wowG9xArIGifWaaqTwXKjpQYcTuSYioqXvoxQUrVbzR11ZC3ZBojMawG/WcM11z8Gv/847MKB+Cas+QhSqzv2zD0L7pJWdMqP+b9g4uwFsu+1/MwDANgEF2RPUNqnqAQgTyBzXWbGRqVzJnmKF9MyTyiTKVLCFiSMaI0ajwYw3WdfF5m+adulPs+Nd7sOcP7Q8ywA057a+KAxajv9yLtjsvgJwMgEvef/87JLAftalnj3SszYpSYx6oxFI/5eAU6qTxkrUVLxLBoIBOq1dn4hY8rOFAfAPAwBUBVIFpHcLjN0Mg+EABw5eDvQHIv62vLpXgNZs/QyOHn4Yo/YmkvY6nFEf9UmOhgMBAUhLFhcec+XsPasCOH4QiJYOlf6511Q1MCSBzXXtEoiabXUVsWGJT9iqkk8QxXUMsgwIAyzu24cDV16B1HUwYmWw0cLivoPAwoqKAorDCim9qTCKnrIAgBVxlms3jRrL0cQkbTRAsNDC0U9/GiusnB55DKthiNtuugn+cIQrF5bBGs7E9XHj524VN4VB7mCjP0LYXEDGuSJMSwpCUhuJ1rpcp6mOH6JZ34vDDz+Cq689CMcd4dTaEVz+jIM4cPlBBLUIXhSj09nEQw/di+ufdzWeffUqJuk64jBhUAUkFHt0BQBIuy6O//0J3HzvY3jdb/x/yOsL8KIl0JNCWgCMxgwZAGo4y3XClkG2Xil327+YCF+MCKDLWNA4RVkAIGzWkWYU56YKvjpvlCCoActtgYzjU0vsEIo9q/2jfg/Hjj+O06dP4xWvfBXuvP02mRd0w3r+859ftnFJ66txy9muBcDON2k5kxYbU/2fBwAMcV8ZcpzTyqAtXOrvOCiyBNmwhyIZwKc9Ip9B8JNgW0AAoCVfWRFgMKIFuXI2GPv7dBXhUqyVmhKxZvHAdeg5sT0AYOO6SZrBj2vI+n25RmQOveF1r8eeegujbh++F4oGAAGAEydOSQuACFVa4b4dAACylHhZMtqhhg5Orp3E+37/vThw2X6xqbRciGpsaeMtKRZQrDQIZA9kbsKfCQBst7+Wh/I0ALBbePO/399tkGSTfwaYfDDxIeVf1PA58Y2/J216tlrkdkscNLibJtq2BYBtNEzibQsAReK2cwFIBn2EFAmRxVgcMY1nqfWk1ZWvEGshB3X26585g/XHHsOk20MjYMVvVKkMlVlZGSjy3CTQKCaawLIKkKkSKvUARJFfxEW0p5UotfQSehqUcnJzYaCVzdLiMlrNRaEe8XoO4KEdNDCKGijqTRStReQLSxgFNfThY0g3g5AiOHYR5096vpa7IMyHixABPF8AwAbHev+mAED5+zkAQJ4nTFXTR202DC5URKl9+qqagNguttVAbqcWBH3vswPjc5211cqYTQ2mDIBptZACMLzH3KhJAWMlk+JE9VqMSTouwZ7qtbGK57vOg9KC5tJoAHCT2gkC2O34GXwwAZNAY77Ca6uppQK5GTOV57HacDEMgEyun44BJTBDmBk+K48FkA2G+Kav+3pce8VVOPrwI7jywCFsnj6Db/6mf4Kbb74Fx0+dxsqeVU2QaedJ8S4DcIa+LxoAwkQyAADp/LMAwPToz7qOZk0oq+4UTwqDcmNmf7RQ43ntOIeldcjarOkaRgCgPeyLG8jBq67A//zQn6KbDCX5H6QJ/JDB6faPeQCA886q/1eVg891zmz1vK0ZZPpMqcKGoagoS5BpbGL52VKdnpu/ZTXeTEgFlPQxP9NFBZpCqcZVwFr28XcT8c/m2FRbkum+Nj2D8rrtAACc23U5fwDAAqOWQVdlEdi1aPrZ06B1esxadV3vtBXwFp2JqYr1FIBU3QFxvBGCli3ZmqyArWRPIAAgPhXUxiHwW3JNBugAACAASURBVHFIUZZegUkAhGGAXrsLr3DRrDWQjsYyx6JaLJT7waOP4MgD96Bz8hjidIymUyBgMp6ORaF8XoOoyjAaJUMJxqVgIcYZpsffstdENExBNCEcC7insYm4FDguyFJrLSyhOxzJ8dDd5xnPfhZSj37zgN9awCIdAFrLyAsXGW3GyAB4igMAqnNk5rm5auU8FX0ABQD8hSZO3fw5hMM+asMhDt9+OzYeewxXrqzCHY3lng/SCW754p1wai1MghpGhYfU8TAmRhUE4H2kVdpw0EOzFiEdDxF4MZLEQ6PeQrd7Cp6XsRiMIHbxzOc8E07ooTccYGGphXb7FL7q5dfDaxVITjyAIt1AXPdlEuU57eHqKIYhTt11Gp+67T68/rf+G7KoAb+2TH8nGQ0WJFIAQL+eHABALlbRrdVlvOv970PYUABAKsMEXm2iJ3QnPXIr3koAgOvkxsYGVvbtw6DTkVgtatRV5C+Ocffdd+H6679C12DXRb/XQ2NhUWIfuQo7aABYAEDmpGEAWDG+GQaARLlkBGg8K24f8nmMubkRjpEOOihGXXj5CAFoNUgAMUQR1BHUFuDGC0gnHvpDaqFkaoE8ThAFLmohrZrpfESNAWVECfbr7swAsCLodAArAYAwFP2Q7/kX/xJ7GwsYdshEPhsAmGEjzW8kFQaA3BaXO0EuAMDjJx7He9//Hlx25SERQuRexrXJMgDsGmbj5acBgHPbpZ9+1hZXoAy4Kr2a2vOvqwYBANrgJUMm/qQVTVsBJPgiqnaBD6mnGQFBCRKMLRnTW6q9ihK3kdtSQMKKzhRIRiNBKqcAgDqjc2FjQERFWhHK47nkGWIXqHFDHwwwXFtD/9Qa0n4XAR0EWMW01UkDbIjwW6lYP1vltJTCIssxavdkD+TLVYm8kJxcBZaUksMqhGwUBbDQXMDKMhMOF+1hgrzRQn/iIPMi+K1lhCv7kTeX0UaAjQxIqHrr0abGWOJI1YJfRqSIPi7G29VuxdOAl3/SKjY3gnoUIw5CYUwQvKCoTsa+ph2S6N00AIzhqm4OQumydpFabeEjjnkvIzkOy5yQxcz0f53tL1EJfXdJ8HdLUHcCCISbUHW3MCJvmhIrvVEqiKRvqlUBAteVZJC+sGIxI73jO1fRd5oel7oFgOPQCtRtVUGz6rLz52CvO4P3rRL4aqXWzi1LcbfvJffGrjU2yZu737a/zSartn9dExxXKuqidus4iNmjy2CfvrpBhBNHjuJNb/g+EedMB0Ox6YwcD/tX92BpYRFf/OLtiNkrZ8T6mEBKsCGgXSb9jbw/RNRZxda4QdtArGOHMijOri2XdpJFIZUTq8occR7YRIjMHgr5ieK46kxYxoRlAPTHCTZ6HRy8+kpRtv7Ixz+GEXKMJ7lYAcrn7ICB2Tlo762lY87cgwtYv2f2DfP6svIqtFCdE0z+rfaHMCDmhCBJAZ152KjJTilDwy+vi7ThKLVSFeBZPVHtBD4kWGISZ14vSvvyl63p/3MNTOd9JTQo0yTXAmCV1cuO6umvZiqGlgFQhVBmx5IfhCLoRTs9OWdhrU0EgO7TF9vcfxFS5dtYv2gDakh7mq1wUcVaon+9fjLVtAQuIKz4aAspQG0AQ8JPw44E29YGUMaToXtLACpr/PY2gPMAwDQ5N7odRkae2j0KTljNBLsGT6SCh/EQydpJ3H/brWgfexwrtVhYAPSOFxFB0SLRecvvAgp5nolZ5oBiMzYlATA9w0ph19Y/GafGRlQPz0GaTRA3W2DK0xmN8Ipv+Hps9ntwW02MHA/7rroGqC9iNM7h0mGE8UDpQ759C4CC+dvvHztXkLXybklcvKdCLCJd2Sd7kr3bduRXK/TTBWOGwbNDfLjVxJAGG7JIZCPV+6YaTDqr5NyyEVzfxeDB+zF4/AjcM2vYfOQRjE+dxkIYyH7qB7Rxq+GGz94KxE1hACBqopcwJXJE0JIPTncS8TkexILXYVtADb4fIk/7cBwyLmg3N8beA/vw/Be9AA8++hAuu3w/Pvmpj+G7X//P4LP3v/M4Rv2TaDRoRUeLQRdZESHEEjbuOYOPfeZ2vO7X3g4s7wG8JgonFIE58ac3HtAK3OmZng1NntsyUvJKCZJKL0Uu4/xzH/5TPHDbrWiwcs1WsDSHG9QwyH18+gv3YmPkIPUbopVABkA2SUUDIGjU8Id/9icCDks7kG1f3AEAYHGLIJdQx6non+c4c2YNtXqs88Dz0O12sLDQEkCB6vLUtepubqC1tIyMQoACLKpQuMRKEqtzDdbqtNWesQwA6wJgAQA+h6/zfa6hOp6lyY4twbm6criTFEXSQzFqw0l78jXhXu/WJPH3awtwwiZyr4Zx5qDbG6Lb7WI06GGhUcfq8gIajbqyAHSSCKDj0pWrsn/P76UWQBceT5pJy4Kc56TAj77lX2OwtoHI9cWmUpi4hYNOp4dOt1eywnQOzj3MBkUzVJ2DbPnL4cceTpw+gV/9L7+CF7/sRegNu2dpANhRJ59oRRTtem/2RooA8kuu7XaPpxkA5zZRn8rPKqtAJvCSZdzQtjkvmPSz8s/edwmsDN1XqCei4nzhV8cyAMogyuOCzk1NrXfEi1sGqVJ7twIAJIFX8qMRA2NPoCKcdlPnYkThkJj7SpYhbbfROXESvdOnUA9YKVTUX45DZqsmf/Z3RqVEF7qKirCTT5D2hpJ00EZIaEvaMG5AAA0CWOmSTbrQgHihtYg4ipGyahOF0v+WTSgcVIdTXwYWVpHUlzCI6mj7IQaej4RVBbYDFA6CiYMIRHZZvaHwk3rB60M/qKyaPcEAwLwNoNUAECqzqf5xYecXnysVSFZvDJqsxeHtM5jdKvxfWgDAagDodbS0Nrvgs7LMpJ/VTO0J5yDbTmH83ObFpQYASJWzj62SOmvjZ8d+9TtHmk3CqptS+X4GYJGNaotKr84vAzZuw+ZgENvr9WTc8Gcm4xYJZ8Lf6XSEsk/bqAN794nPNBP8z998C978fW/E/tVVjPtDcK6SybF/ZY8875bPfg519slxQyeDQVpTGFBpRUPGKRkqnlaqeb85pi0AIC0A4vNrmRuz99sGEjxWqlYLNS8MpCfZbtq6gasfsdWisPOG6wbZDckkQ288QmN5Uao8f/LnH0bQrKGfjOBGSm8+VwCgDMQqbg3nNkq3f1Z1ftq5qGuorp+8Z7YabQEAu1hVQZKtxoykg4baz78z4JO12P7eiLYxaLTHIdR/4yii29jsenhWC8BFwXfWiunCAQBHWgAsC2fKddCzZJJchS8c2U9sCxorzAQAVAXCOmFoj6tl7lmJfAUyGZcr2K1ADG8SAQBZjKUGZwEACu8RAJgMCEVfHABQ1QCoAgDK7jAAjUkg5RgMo01cAvJE+nhD0nl4rTbOID+zhvtvvx1H778PBziHac1b0G7WBVk7fF9hmI0TWaNtn7odI6oroYJdNN62OiLqrENgWh1ACIQI8Muj5L4b18SlpztKcP2LX4QiDjEKfIz9APuuJACwgFE6EVFACtcRWBUgYQcNgC97AMDV2EMBHKnh6hSTogpp2Kn2bx99FOsP3g//zBn0HnkYxfoGnHSMlb2rGKQpUni458HD8OuL6KUFRoWPDD4G41SuvUaBbIMkrd20Qzo+BomDKKrRjBEUrw9DFhkGiGoRDl5xUFTUm0s13HHHzfhXr3sNfLeHfHwGvjtEMRnKPMlzB9kkQjRZwMYDbfzVZ27Hv/z5nwMOXQm4dcCJBAAgEFE6ZxjtqycCALj5Ix8UAKDuTGYAgOEkEABgfYgtAQC/EeMPP/gnsiao4r4KFu/EACAAEMY1KWTcc/fduOuuu/Dt3/4afPH22ySBfO5zn4vNzQ2srq7gxhtvxPXXXy+/p2hgQgassT6uAgAKAiggUG0B4DFVbQAZOdHCVEH9TGIrFpA45cikYXWebFkpYuUpJqMOxp2TGLVPIh9uCDO33tqDWmsPvMV9QINsDbJDgCSj4w11m3KEgYc4oMaYKTjIReG+zyqh0IKmkfNcKCoaOkbDZgYAKIB/80M/jN6pM2cBAN1uH+1O95wAgIJJiqx3bOudiAggWwB+8Vd/AS//6pehP+pdEABAoIb3accWv6cBgIsNf778X8/AV6jN4nFpKgOmCibB66AvoiD8YrAuStUGbRfa4UVWP3UvNlU0hzQrBi8+wiiW4FH6aHYAAIgGc1OwC7GlN+VcBPneAlBM4E4yEdJrELFIxmifOIGNY0dArN6nSIjEiZq0irqt0NZ5bcgEUE1Sm/zIZ3Bh4LGNM+TjFPTyTBl8ksHERUxsRk1/qenTlT4ocMOK0Go2RdmWwh/c4JycAojc9GIU9SUUy3uRLqygW2+g64UYOD7SglYkPgL4CCaugJl0BKdX6qUCAJjMqzmEWTlNC4Ct+nEhslRdS622FTwyAJSC/mQDAKZichwLEiyy+k+FePb9+4EmtNxHTN/5ha4ElxoAYG/sfOJfTersBiLsjgp1X4ILQetNBXCLC1Cyaip/s6Gc/ZUAAFLNmR0D9t/Wy5bAGRNxVipYUed39vkvNJoy/xj4j/oD7N23H+/6jf+G97/3feKiwbyh3+lisbUAMnZe8dKX4bOf/kwpDBbX6tKTr2KFGiBwnPJzJ1mGWhyVwpXzAID2cotBpwYQWwxj9v+T9SJ0TAIArIgb1F5WPSMkWA3SVDQwk/WElf6J78qXEwX44z//EOpLC9ikOGE9luftJuIoYK2pxFTv57mO2Z1ANnufLCjD97RuBpwbBGxk7FiafUXsT963XP+nR1Nl5bDtSq6tYeDYz1FKuXAydFwaMMkGnGfT/m1KPS3HWMX8C+fvXBwAoHNfx79iJlUAQGcKe/tZ9ec5km1CMImUdGmlYLpaAgDalSy7lKmYqkWX7p92veJ049XSe0Q9i7HsVxYAIKAl6u3IETk58v7mRQEAtPayLQAWPLf7vQqUWfadnq9Y4NK81zD4goj6EQXyZAAnGSJgqc3zcN8NN2Bw8iTajz4qlWQCdCxUsGWH85T760KriX6/qxCPVCctWFtlXIQV5uDZAIDY+rKVhMUJXkeCjWmK/Zddhv1XX4UO2xjiGlavvFqq1mMW3AKqd+uevBUAULUBLFv5tpmMT3oGgGviIgqqTWwTlmql8Nw89tkPu8DmGo5+4fOI1s9g9OijCLtdtNdOia3pyc1NDNMJNnpDhI0l9NMCG4OxsAJy+kCU1pkEsFj31v1YkKugBo8MySyBM2GyZzQXPEdU1Jf3LsELJjh+8mF827d+nQAARd5GUC+Q9c7A9wmqOUjzEGHWRP/wEB/7zBfx6p98GxrPvR6AAQDcCgDAsSl6TDq3LoYBIPOOqvbyNhMgHeGWj3wQ93/hlnMAADivyXjIkFI3uhbhj/7sT0UXYwYAUDymfIgNoP2XzAsy0XwcOXIEt912G77jO74df/uJv8HBgwdx3fOeh/bmBhaXFvGxv/xLvOQlLxEWAFsAyMAlu1Xi4goDQFh9hgGwlQYAaf38UgAgMLlFhiDQ3EIBAD6HYL9cbAFCnHyArH0MvTNHkPZPw6MuwWgiIMDy/iuBlYMU5ACluQo3QkS9LXt7eL+4V0qpvpAcQ9oBWIwyy66kADsAAIwfhLUqej4ufvyHfwSdE6eFWWgZAByTFgBQeZkpuDAzxe2aPwcAsAXg1JlT+E8/9x/xdf/oay8IAOBn8h4JW2Onx9MAwLmGQE/d5zEQkCSX1XxDpePZMsBg9Z8bqtL0FalXn1y9HmJtNdN/fn7XSQEHpe5pJZgIK2mOoQAADB53AgCGXIBEkbUaRCgtzrIA2D3jB576CGcp6vSihoPh+gbax49gsrmGIFcKsSYAihoKAGDEUUSEQ0SlTEJvjplBuz8BsmQsqqhj9kRJ2diGdqTiMbGX5gCDNqt4H0U6FpcWMM4SBJ4Pn31mEx9p7mPs1ZDWFzBuLqLYsx/9MMbAi7XfiYI0EyqGGJqdT3GVC2cA5H5wUS4ABI/seNDrw8q5KwEZNxVLw+RY4nMlPrXJgIgBPtkAgDI1ndL/jT52FPiokf7vse9UXQE4fy7mcSkBAMfnmKsEBhX1c/tbS1e3VdwqCCCBhNlQJQioXggTcFR/N5/862sMNaby2mrQW9IOAaE9i2Jxva4WnOMUi3Edxx47glajgaW9+/CW732DVPeffc21ePiBBxH5gbgArJ06jW999avxyb/9hIxNgghcX2x1UmwpmSfkGTLag5JKnOdoNuqldWUVAFBsj1VUDWSqFf/pCNJ1VFxDiokk/0EYliwimS9m/IiQqAEh5TWsiuWZAABuHGISuPDrMf7sLz8KhD66owFc9j/PtP9sPRJ5De2XXPOK6v1uDBo+f/451X+XFETzvpY2Kr2nFaG/6r3XZF2r3vMJTsnCspCuAdqUaq4Pq6+hlf8pA0cAaak6kVKqbVvT8WcAgLlA+OL4O18iAMDQJbYCAJj0k6XCwyYoNRwlGEtV1Oy9FQDA7DIVVwwVftRxqtZYeh/UkYGJdZEnep0kIJ/aAJJZRwbAxQIA1L7RFomqOKG2TQgToRKEGtL4TAtfWlDUikDeBC6dLwiiDwb4yB99AEEyxqF6DVm3J3adPA86d7Dqn4yo0TPA8tKCKvCbBEViDi26mRFGsd2pZtA8A4C2vnQNCGjhm6QI6jUMKQQbhXjeS1+MDjXUWgtYuvwqSUbHE1fsfkdjOgAQsBdOw4wLwFMKAHBMXGgYACjUX12YkA5jLweTzjrcbITDn/oE6hsbKI4fQ6M/wLHHDiNYbmF90MdwzG5nD27cQOYEOLHehhc1kLItxYAAugRovKh1BgdBnUmeg3w8FsFXthSwkqzY7ASt5QaaiyF6g1N48UuejQMHGpiMN+D6Y+TDTUJsYt2Y5gHCrIX0WIaPffo2vOT734hDX/U1gKMAAFy2YRoGwBMJAGQJbjUAAOEP2wLghXVUGQBjry7OFB4toQ0AwH2CDABH9gVdKw0hdXsAgOBwqjpeIQWo+31ZP/uDnuyzjVYLyXAgTD/qBFAs1w9DZOOx7sFmXa4CAJJkGwBguiYTeVTWXOkCwBaGkgHAea5FBW6LCgAwPvFELyuSdX4EdI+jf+Yx5AMm3jn67QH8sInmnkPwDlwN1FZANGTiRnBrTYz7euwlU9FqLm2l+7INAMDraO29ZS0W8UMPP/mj/wbrR48j4AyXsJ5iu2yZUAbAuWgA2BYAkfxlLhNAAICf/vc/hW/5tm9Gp98+bwYAj5fsaQIAO2poPQ0AXEzo/uX/WhsM2GBJyygTCVrTcSKIejX51yV3at0nQsKS7G5fwd3pKlkAgM9hIiiVcCbDYSQAgFTgd2AAUBDGNYIs/OZW+itJI+QmlLLyHxFJnIggSEh0jJR8qvhvnsHmw/fBS0ZyBkzEpabECW77fHkMpq9UA/YyepBFNZDNJxUAQKqGsiDq9SAFkLTfZJzIguyzf5NkH6p2hiHqjRqC0FefcY/9erS48TAuSCuMMfRjuMt7MI6bAghQlCYnEFB4GOcFUiagAWmMVSG382sBuFgAwGoAWGonKVy0UyMtm+el1U9lkNjKv6WDi0fzJW8BqHSAaSGsLBFqgZGUQ7aOafWfCaUVzhHxGwMSXehq8GQCAMrEtbJz8R5Wk0b7HKnmyZWqUPirme8cIGArkNXX26qtpWVvVe2SIIP2m0a8Tq1BI1mjEqrvpjkOXHYFNo4cxWu/8zuFBbDYbKHX6WJlcUlYAu2NTbzqVV+De++9V96HgczC4qIBPTletcJKIJQuJ9bik0OhUa+VFWyhlps10DTuSfBYMgDsdZPOEM00mfyzh5tLAuc8QQebVEsCzGqNaT2yAAA/nwDAmBULVkQ8R2wAg2YdH/rYR6UlQHq/ZS3aWcSRn6VgbqZ2RhW3hgtJ/ufHua2+KyCiLJHS7cNU5jVs1zXR7hRlu8A8gGbbE8wHlaDsDPVfE0pt06nsR5Xkf77nXz53rtT/pGEAbAMAWIosWQBkmDHxZzIqLaymbcBaYPJ7bhh5AswJcYkUenvPjdCk6EyoA4PHimOuIqZVAIAp3JeKARD4BLzs/aq6K6hug4gTmvtiK3Davmfa6Xzq6KQi7BlKx76Lo/fci/f+1jsRpBmWfR8Hlpawd88eRKEvcYsKf/mIKS7Y3ZQEXAX9DMRhtnCl9nJPti2DUwaAFDuk6Y7inIX0mRMAoK99TiG08RgvfNVXoeM5iPfsQfPA5YBL9x4KAIYYjClQyLYh2vfq1zRKmtoAfrkzAMg+lGs1IdhB+j+TT8O+JIU9APLuhiSqhz/+MTQ21hGuraHW6+HkY4+inY+RMx5zXPRHKYoglMr/yY0Oco/NJ54AA+LvLt+FYqnMKcdBbzRAyHsdRJDojYLLwrDKMUz68GMHV169H1nRxd59Nbzwlc8H+icxHqwjjArko7ZoT6VZiCBvAWsuPn7jbTj4zf8U13/bd0KUowwAIP7xEmh+6RgAnHdc78kAEHHBfIzPVwAAj24XPKeoUQIAZwYFqgAAu8fHBPMCTxgAXhRqEcra6+3EACDbhzpTI7UDDOt1tM+sYXF1BSnZNKbox/gtrNWJkAt9vr1+BotLS4a+r+0ejJU0+VcGgLBuDFvWxs4zLgACAFgGQCpgke2IywsfrsN2uRhFmsGbpHDyHibdYxisP4qsfwoBWziSFGlGqYZVNA9eC6xeISwAqouSBZCyQCXW00TqbOyucaeIo1Z2pe0YABYAkEWVcQI1h4IQP/NjP45Th4+I4HCeaUsR2Si93gCb7Y7kLnMh0XT7nNMAEDF1n84oOdY21vCj//ZH8H/8n689bwDAMvwYIxEAsPHblvHp0wDAhYbtT43XmXxfq5gmQsoz9s6NZSPlxkvkrKzSGbqvDd5sT8/FAABSfZC+ei6qhv4f10DxI/v77VoABoM+HM+0Lgh10YAAxhucQcQ4T+FHFHEpJLjnRhz5rLgDYTLExv13ouh2xNJP7Kq4yDNgZ+WNVEnxKaUyN5WlBXLV4zLBrHRLiGAYQRP2DatVnK1kaQU8k01D+qVc0jqJIAJeEGBhaVFoRbowsgrDbjYXuRtKsp+4EfK4iUlzCZPGooABiR9iBBdjJXfu6AKwmwjgxQIAOobM+YrKuQ/f88ukqt/vl33epVWcqQBqkrQzgLQTBdImUjvNxp1eb8d/SdKaAQBUkM2hhgN7SwNfxg0rDNIyawLsqaXXha0JlxoAoLiYTfCryWG14l9NFO3P0wRuq8xqmuiV1eZK8lX+ztC2FVScBRHtv23fOucRk3/+nusTHzUvQDNu4Dd//hfx/7791/Csa69FjcHMOBXafxSEqNdqWF1ZlTn38COPqLAoK4TjsbwfkX0mrHzfLM3E5YSJvnye7yMSkUO7PJodUwIc89s5AKCktZsxTgCMbQAEStn/bzdkFVNzRZRIqiiGUSLqxOzzZtLOlqswwIj9j6GHA1ddgXe//3cFAPBrERy+VlwUtn9IEmgAAP58diV2Z/C2vM+V+1O9V5YBY61QbXXeWhCpRoh+hgX+5hkAFiwpj6QCQHE9tscwrfzrGiy9poqalIGmVv91TAu7TbmZMxUw+3y1LrMz8MLmr7YkXJgGQNkCsAMAwIBzlIyl8p9Kpc6u99pjboNWbSZQ60il0Gq7mYhACRAz5WCUQA3Jarn2yasyt2paVAGAi9UACANqQMxW/3W9UfV9y0Uu9YCM1Zr041PtP45kvgdkKCQp3DTH333iBvz1R/4Ci1GMZGMDLhOowMfS4gL2792D5cUWQgb8eQqnIJtP2wSlVZCJiXypkBeZKipmZ0SDta9L9V+kFEkAmFfERc4Yg2tQGIr94rNf/JVI6jGaBw4g2nMAk4mLzI8w8UL0RyMJwMkoeqoCADLiCABI3KXtiWQAiFeRtHCQITeBOx7AQYYjf/tx1NZOo9XpwDl1CsONDRzbOIOgXhd9hcdPnmKVBKC2S0KrUxdDMiydQL7YDpDTYpFrrsRLDkZpX61b/QgBAYJxJiA9wZckHQBeimc+5woEcYZhsoavf83Xodg8hl7nJJp1F1nSQUBAOQ3gZw2gU8OnbvgC/Be/GK/6njcCk3gKAHA9eYIAAHq5SC0hH+O2j34I933+ZsRFhioAMCpC0QAgAJC41JlQBgAZoAlF5DxHAAA/jtQe9hwAACFKiBCissT4Guo1ydQ0eiNxnVTyAuPRyMTD2iqr2la2bZZCtjqvLAPAAgBlzGBsAC39X+RJ/UDa2AA6QskSZBgAZA5RODqCI6LXCZykDQxPIusfx7h7DBhtIOtsIiFwFC9h6dAzER56FtDap9oNjPIp8ifbQyUZt24EgpqWu3u5llZ3AilsGTtF2WosAPC/BIf/40+8DccefGQGACBQaAGAqr7SHPY8bfsyLQBZPoYXEuxKsd5ex5vf8iZ87/d/D7p0PpB5NvsOdq+ssvn4s7QZF4UUSRjrMMbZ9vE0AHBhm/5T5VUcREwAJABmpYmU00Qr2daeS2iWRq1flfErnGEpkV4cA0CqOFLNYS8WZEGIpC9Xxb60drS1CCABAPFyZdpMOz5uRBND5RdUX6Q1pIImNDGz+fPTAs9Dg8qijx/G6PQpdDudUi1fFrIKACD0f6t2YH23zQxU/3FVVs7HGdJBIgkIT0YSSNsnziCMdE1SrqR/TD1Ow2YLHiuDcSi9jQpnsEeTvp4xEr4VWwLihrAAhvUmknoDozhG5ofAhFBG1Qv8/BgAu9kA7phcy0kYX3Q6DVAsLWJ/vFrmWUVmI7AwrYBYqrlJrS6tBsB2DIApAEA/eCaCIecJExqhdWofbQXkvaBl4VIDAGJFV6FvVyn+W53QxQIA1eTRAi/zKdg8GMBxxeCEiQB/5ubGxHqw3sZPvuWtOHL/Q7j6qqtw8vgJacehOKBqNwB7Vvfg8iuuwKduuAGre/eg1++judASiy62+LBqxPvI8xozImTwvAAAIABJREFU6ExGMqaFQhdF6kFsdCCEKWXWQwsAiD+0oaXqdNBd1Sa1bDVQn1+3BAAsLVKU1z1Hbcqk5UCTEmk1kESuEAAgKbTC8/X/5Bvxtn//71D4LkaG2TShfskOD+tYYtWA7f21vZk7UgQr9P8qOFSOF0myWSNVENcmlva7XA8DAMjf7fMqLQB8zk4AgMDPxgnAKrvLMQvdn/T2sxkAFlDifbUAyWz8pGNeq+fVtfP8p/ATCgAwweGYTDMkQvsXyp0BoK31n1HlNyKAur9QQFLHj/DRSrorNQEqTA2qjNNP3QAA1RYAywC4WBeAKKSauPHZNsmCBQBk/JtLzvla1USwSfnA2HC2Fpchm2Hq4BN/+iHcfvMXkA1GyAcDYQcIczEdY5ImiEMfK4stLLWaaDVi0CiHRDmCAtIyaD6L4AAZfALwbwMAsO83Dmk3l8JlpZjCtvU6hmmKvc+4EtGh/Vi87DL4K/uQpQXyIEbhRwIAsM3PFh2eigwA1a8wAADbEgkAyHroIue9FYeADKGbibr98Rs/gejkSSwP+ug/9DBqRSECgKymkn5+30MPwavFGJEN6gdIXR/H1jcxdgJhVlCKcmxAAFl3nQnqDR/dzib8wkdINkeSi9NRvV5DyqTRz7H/0BL2Hmjg2PH78epv+xqMBmvIxh34TqJfYYhk5MIf1+ANF3Djjbehf+01+Ja3/hiQ0qaYoLFqAHypAQAq4rPlTAAAggtFhi8aACDi3KwwABJEuOnz92wLAGQupAUgrNfg+mTPquuHLVjY1a2qAcDixmg40nY4ukawWOV76Hc20Wg2tTAmblyFKP9zTAuDNaYFcmqks5QBwLjZMgCKCVm0Zp21gK5pAVC9EeH/lgBAwTtLBoAR6c8LBQDyzEVIByxqPIzbQL5OL29g8whGG0eB3rowdLKgBX/hAGp7rwaWDgHRAgoyNxxfhcUledc9SloQWMhj20puhCsNRDCvAbAtAPC/GMr/+W0/haP3PyS5R5aSDUo2b4h+f4iNzTYuBABIizE2Ohv43jd+D37gLW/elQGwHQBgmZLqpLbN42kA4Pw3/CffKywydG40/JlnEeCmmJZUtbXHUAGAcWmzZCsoNvnXAFcrdkQOtQfo3D57eu1KIqj8SvpIJdBjlTxEFFPYxRfRI/kc60rAZNtADrQBZJ+SCPmSGGaq/yKmZWaxoGa0MZyoUJYqI6snMKd9yyng9dtIjh3B+uk1OKwkMFEXGyntbRdUjQGCVGlML6VUpVTBPGOFgYGF46oY4GCElH7BtOIR+uBEFeOlnWEifb3qn6sKz9zsaq0WGgtNqXYweON5+w7ZCNrvn4IuAAGG7C2s1ZG3WsgZXMQNjJ06ctrUSECrgIyNbu1VVsDDRS0KhRbJJJY9koMkwSSIhHFgHzOkqBnQsXqPLXFK7V4EBKE9XhQhItuCGzvtFodD6SOzxUOr0G2pyKKibkCA7ebVzgwARZ93euz8esOV1d4X0wsrqUFpn8iNjX2lFIOTQNNscqxMkumgNnAX/qgCALNgmm6Rkl6SHsZqVj6GU5DFwjtmoSLVfyDJlRRFBVNs36mek1DRJHgJkcDHKHclmKIGgNqnbT9/d7v+c6VVM/ZmGQDTyu5sz3e1/lquYkY/Q5IE6kcNh1gm1XCcotvuYKm1IGvWH//RB/CO//obaMJDjXZBTJCo+MvAkXTpUYKvfMELZB254847sbi8hI3NTRFUEw2OVlMAAoJ2WimeCKhAzROuDQx0SP/n/BXQ01LTjQuKnWNWobrKirLAJRMwHr9U3ukeYRgAFqWXQMx11eaN7VYUGaJKuyyKSqPNudZGAYZFhu//wR/Av/r+NyBqNnDizGmEMRkROl63e4igoKH/8zm2Mm81AYThVHnx/EioMgCqSb4eIu3S7Jo4KxJZvqUBYsrXWlEkGxwaX2q53/xfZT4JriritDpuCP7wi5+rujWsblcZAGo5pa1lSjsni23r0W2C04sCAHTP4k0gEGLBldl7sdWnT/c/GySL/IxZC62mBM+k3enIGsN9Vm3+7HzlvmSdeHQmacLPtrdc2CPSomfsMvndjku9dy4Ct0DI/Uve0gJZ2pVKYnzI/uhRtyICqBaLovtjgQgrqlXdewjYm/scR6weGqhvSwCgctYmthAivmltqTXqMoeYS2aDBM2lffjsR/4C937xLjx07/2I2LZn1MalW5zaPabir3EB128PrXoNrUYNzXoNcUQbV+6vUtfXPcwwD/i51v1Fhlaeo16ro9fpiU3aYJQoK4GWaHv34MDznofFyy+Hu7IH49EYRVRDwSrgcIiFhQWJp8gkmAIAs0WTrTRQquNnp/XX7vmXygZQGQCZ3F1PAADzRdo+wTcWYIoU9dgDBm0c+/SNCI4fw57REOt33onVRlOKF9RLCOMId917D2qtJjqDAYJGA4hqOLK2rrFP4WPEvQu+tEhKW0CRo9Hw0G2vI/ZraNVbmIxp2avjfjDsgTWSRtPHc557OY4cvQf/5JteDs8dSvV/PDqD0B2Kpsp4UGAyjBDny/ibm76I/mVX4jt+/P8CElLHDQBAxwAjq0/avcwjGTjnG//aEI2M10BAIrYAuDxwAgB/8WHcd+vnYAGAgkU6Mj+LEDd9ngyAiTAAUhGzF99OAYkZWRIAoLi0YwEAW6Izi7x8m1tzhYZPnRpqX5k4NahFGA+1BSCsxUhHBAlYUVfrY1vcocWjgKCG/i9sUGECWB0WC6DrnmY1AHRbcPX8pcBGBq7aSCuDiet8iDQFYq75+RjFaBNO0QHyTUzWDmPz+AOoZR1pDhkjxnASY+wvAPEyiqiJ3A2wuv+AHDMLimR6eD71HBSokvHqN/Rn47hyFiNMgA1lgcoCLQyADG6tjp/9yZ/GY/c8oDpgtGp0fQSBZQB0lflr175tNmjVDXBUCyzykUwSbHTW8fo3vB4/9Na3YLOzrmthhelmYyP5boRu7P5qgX0CAEz+nwYALjw2/zJ45bSSUVJSdwjnVeiugsazyk2RljRRETv2qptqSxnJnxUcTsNFu3XbTUrQsrIP1gZgBBho78EvRdum1SRXfeEzBhYFwjBCvd6Q7/y3KH1LdKK92BLmsNeJ9ljJSER+uGgqoq+POabMVJxr/o/s3y9y1LiJ9bo4efgwhutnsBQFiJwJxqO+KsTKJkc2gVoKEDUk3U0VbwvQwEYAEekxJD2cVOIUw34fBClEJ0DE8FTt1QbjomBNcII6AXGEuB5DFclVNMlYjcL1QknQU4YqRIsp2qd+NxiEDRSHnomeEyPlIkShU2FA+LLQMfnh4pWORxIENeohooA9z1ywEmzSXs2LkXERkmtnqnTld6VqskossZmhbarwl0TnIiJVr0WIauoby/vJSq1UPblYmk7xauW46jtv2R/zgU4V2axOxNmE3/qmT1kp1b9Xx/LW768BvOgVlWr+RiTKjKkWAQwGkqrtqDJZ8t0EcpXNf+dkeevlZB4AqHRJGzcKbq5sSSEVhMk/JW4ZdGlfq4jtCJXZkz5K0SWW49N5IeKdTPKZaBaeAACZE8oXaZQX18Kg7y8Pw3SxZ1mtCsufDV25/Lu53txMa7UYQ/buTiZoLS5IIEIAKTIU/UG7ixAulhstDDc7eMubfgD33Xk3Ltt/QOxJCQiIK4exjAuDEIuLi/LFvn+7UUqCJoJARvXf5XdfeqtZBRFHC7JyyMgx7UDWf758D3N91WpOwZVyTRMFYytEpxVYzgcm/2z/4WeJirBpHyETqDuifzXXIgcBbUIdT9hJtPejBaAT+Tgz6KK2soj//sE/RhH4aC4vijggq6MMyqpj3q6tdi0mqGsf8+wN+b1lNE2fVD5foCQLwlYE/UpLR+knN+KFJhixSfBOzIIZ+JesKJvAMckny4YBoDjTKKDDc+I1kZ5xK2AoY4rJaC7XytJXbUuZHPsu4GB5yhe80zN95HwzFpIVlwx1t1CxOZP+ljiNPQd77VgpElBID15A4HFGf+8cg+FIbfEMq8R6bthkvqACtbTPETimIJhZcXUCmrGvq5Up1ymozl3CBerMguU1UzcLBQAoQMaguyNiWwFY0VOKsCaeU7/3ss3CtGvwsosWBFummIFtCcHo+mkXD3uNNPm3Fr4QHQxWJ0nxdtlnm2QYtXt4+8//EmpeiPFwJBagvJa1KLZmwJKEjJOhMLeEtWVsydSdRin+jCUOXb4fcT1Es96Q50oqIA4/ufxM4FEIhEZUUi+oXu/EC3Dd1/5jNK++Vi9uq4FhkiBeaKHH/mmV6DAAgJ5tqXdQ3psLHnwl6H8xAMCcUuZ5HYyII7vci8jApFc7kyRWZFykLkEA3r8UNZ/6DTnWbv0chvfejaVOG96JE/CTsVTWxylFFn2cXjuJJB2J00VzaRmDLEM7ybDWT9AjwFBfQh610M+pwSCfDqegnV8q+5hn/NjTMdcOOjm5WGjWkSZdNGrAwf0NOJNNfMurv5bCBMiT0/DqCZAOAb8F5DX0ej5uvecohvU9ePVb3wbxXiUAQBcI6rV4bBdRSraeN2PCCwcAyJTgGhszKBv1RTjx7z/+UXzxxk9hMXTFKpHtLyNKKAVN3HLHwzi6PkAWNEUgkQAMma6MIdu9Lj7wwT9Ba2lR3a9K0M/G7Ob7BR1uJe4v11XeA7UG5xrC1lmyiHW+6d7AdYB7OUd/c2lJNHpiMliHI4QRWRrKWKKWSxgatxMy4rirssBC+j/fi1oRw014aRuel6HYPIGTh+/AgtOGNxljktPOM0KBGgovkn2STDmvFmCj14YjelQ5Flp7ME6Ayw4+A9hzuYAF8GKJmz1ac6dcQwsQuOT6QTCRe/eEsTz3n4DChAVGSYp3/9Y7cfsNf4eAsTfdWjxf2rQIchx9/Bh8xupmcp7NctX1jytxlqcIw0AsK3MKGyY9fO03fA1+9hd+Fmvrpyoi39N7UN5CC1zaVgxzzS0AvrS0ZETWjS1kFYB/mgFwXuvdk/DJFhkyu1JZ/d2iB9cGc+Y5ihwxEh0jTRMJVC2qd76JzFYAgFh9mAWIE1mS/7J6Ma1MkOJohfMYLMTs/yf9nwuDIJKqQaAuBPMAQF9kYS60i5PIfOQ58NIxOseOo33sKKJ0hLrs/LweI7ghqWxiNiVoNcVuCAB4uYrvZVyAZSPSoIcTk/7hRP55TRnEapVM67taUTQ9zyLwpQCyInY1xHFdFj4GemQEExDgYsgvOVNeQ14Tz8UgbKK/ciVG8SLcMBbxIXrnphOyHhhIahBGRkct8tFqRIh8BtM8vSE2uj2Mgxi5AQC0FVW1FEogRaM9E6wx2DUcDGONR0CBPqsEeGzPmFiT8RXC7DABo9k0tG+1upDZIHV2VzpXAGC7e1+tXFaTzuok1s8wDSaSyFWqPybJr8fsQzPilzb5N8wQbvzsmd3u/c9lwdgSAJD7YI+nAgDQsotfBABE0MpaYEoTjNb9peK3PQBAOqW4elsA4LzZO5WzEtMMTUlMilH+sez3NhuOBX1mAQANjolSkxnTHw1lzHDMyv2bFGhEsST/cRDjHb/ydvzS//NzuP7Zz8W4NxDdDbbR1JsNYS91Oh2pul122WWylh07dqz0wZWkx1SFbRWcx8L9WURPSWck5Z69/wGVxD31SjeJU0lDN6J1lsZf4p2V8+TfmNTxO/v/tfJherdNf7ZoG1BfIgpljXBZ/U9z6XOmpgjFPf16hMEkhd+qYenQfrzzd98Dn9RW2h8lI9QbDWUUzVRWtfp6LgCAzEICAGYIl7oWlVtsK/zVxH4GbJV5c3YLgAVMdpoDdmmxIoh8rh030g4h1pta8Wevdgkcm72M4afjEgCgyOhUh6S6H53LHLzQ53DUZ9LDqWC3vVaVbLt0uVFRQgOZWyFGrh8GXC2ruQSVKQJJG8g8Q8IxboAB3YdsHq+iuTLnqZQuFX+jC2BukF1ly7koH2JAGyqoO5DkTMS7SvaQVtBZY2V7gAIAmQEAdEzrsao9I3clCwAIo0sAMJ1HwthgD+62AEAlTqkwQpSOr18cn9wbJ2kOMFEk5jPO8Y7/8us4c/wU+ptdEYATz+s8lzWA45juHbL3sajBhF6Odnr9tXuxkB5yz3dFNNAjk4NO4p6HmgjLBdi3Z1UAADLoKCTGNYHfCSKM/RCXXf8S1PbtR+OyA9Jn0B10xa2D4B2BC45jZSfOAwA66s431qqO1S8FA+CiAAD2nbsamfhCxuGGoHoJYwEA6MZUIHSBqMjQuevvcebzt2DPoA//5Al4bOHg+CWQiAK9bhvJWIETroudwUgsFtf6Y5wZ5OgWPoZeDSNpBQhk3apRZJDVYe6AFJx0faQZ20HYmliIa0/sO0L1D33C31285lu/DvXVGEX3cRTZaTgsIsWLQGMv0ryGOx88ibG/jFe8+rVA1AI86jpQ3NGbAwDIfLgIAIDFItLRuQf6HjAaUJQDt//VX+D2mz6JRVoaGgAgMQDAzXc8hMcNADDm/CcgQXUE6lIM+viff/SHWFhdKSsVOl+rAd2FrnbT102BVUa+2oYlAIC0Kyj1X7WnNCbm/aV1KRlwBNtpIUiGnh9oNV7iRRPr26KRtMHS2lNspgu4kxTj3jowbCN2U2S9Daw/fi+axRrCyQjIORDY0BeKEF/hOyj8AhnbTwICRmzJWcagn6NZW8Fk7KGIVxE/+4VAjYLALpywhnE6QcZxE9eEDRgQAGDAnCQifiiUEgIA6QTve+fv4Ja//hSigkKlLFYy1qZumo8jRx+vAADzbdJT8JP6IvLagBojmeQT/VEfr3jVy/ELv/Tz2Ohu7KABYGx0JT+axtQ2zuHaQteG+QKBrISWmXfxw+GSvoOT9R6ZnvklPZRL8eHnBgCUQawRiLDBMHfFZNhFnqvtlVWQPN8zqW5i8wwACRwNPVJElyoDlckkq/8Sh3r0+yXFUyvgTK60qjfVIPhSAwB8v4AVP1ZAOl2sH3kUw1Mn0QpcRH6BITdzCwCUDAACANbzlhReLoIKAGgVWb1qVUSRwoDjkkY8rRzrFRaZptCTQI+vVQZEU4AABpWqicAeJtKB574AJHQEqO1BXluARzucuI6UbQKOj5FDNwECBp5c40Zcw2KjgcioKeejITa7XeQRq8EVN9s5kFjp+tPKm1WXtlUkIuyif2BoYVK5I1hjEh6tlkyn6AwAUKkanysDYHZsVirQlT9s9172KdW/s6qoDG/blcaYk5RerZKxZULF1pVOb5kA2iZwaQAAoa2SAcDjMiJnFgAQgKjSAjDPALAAQO5GlSD+fGf8WWHozBtUr+98MlYmm6Zy7BUM/LpotlqSyLfbbZn3jXpD5lE+GqO/2cEPvOH7JemvsxeTdP+xukpQWX9kmEvNZhOtVkvmEhMBvheThzJ5pwVoQG0NpS0ycSGTyCbLksTZxIV9h9X1SsaH6SG0YjsUXWPsU0HLNAljUqRMAGVnTBkQVV9kJm4RqZ2jBG5eoBXVhO4oVoQUHfUdjN0JssDFd7/5jUL/90IfveFAgr3llRW1hDMBwPw6bAUUyw2/cpdKRoYBAKrMqSoUJ84oFeeAsvpvqpkUPLWVnq0o8DslOEIiMgKQ8rwqkGHWBrETNBVrexyqO2Ja0S4hACCJDqeiYX7J8c24gqrN7fT6y0iYtrVxXRetGGrwqBsEE/8kHQsDQNvBJgr6GrcdywSQ8Uv1aZGNEGh5RhSwOu6eSACAwfk8AFBlAHBP3wkAsCawNiTWK2QAAKkgZ9KLTHo96f5eOkGRZHj/u9+Lz37yJly575C03XGsC2DnONKKRmCl1+uJEJ8WEFQTxCbdClrxF8qmEh0A6nBMcknwKfjKNoF+l9pAuidoQlNyKCV5O/Ds6xCtrOI1/+K1cBebSJiMBnTpyVQkjfPjqQ4AUBBOmOjKkuS8UAYAE1QXfpEjnIyBo4/hwb/5OA5SmPnUSTjdngClBFtFf2o8wmDQRaPZkOu3RiV1WiAXHjZSYCMp0CsCYS1SCyDLCyy3Guj3u8KGEh4LEzRhWrGa7GM4GKBRI6CbApM+An+EF1x/NZ773CsxGpzBwf1N9AddnFjrYuI3UfiLQiU/dO1XYO/zXwaW3tk6NzF940y4FfFU5hsLQju10O20s4pIJ4GFyWQKAHgT/P1f/QW+eOMnsEBKfEZrQw+7AQBMlnkNfu/334/VA/uJ4pWFlksJAHDeUeCRlX+DP6JWb8i+5XqBqfKLD4cB1lQXRNuglEEqBZh8jKS7jqy3jpqboUg66J58CLXxMYT5UAEA6gYUvPeeCOSSrZEUI0T1GKMsQ1xrYjiYCADQ3RiinYW4/KX/CFg6oG0AfoRxVggAwDWEoocErwQAoPCwjAEVFSQe+f53vQc3/flfCQCguYonAABzGAIAzGmUAXDuAAAZxYNkgK98yQvwq7/2y+jsKAK4PQBg90oCAHbNm2fEcQ+t7ucXEwVeqtc+DQDMFE61uaf6K9vfahU5LTXT+iUPhx1j9bd7P/VWN9kG19VAX342ysiiem36EG2gqpuxen5yfiglVwEAmSyVPv6ycv4EMABkASfCl+eIJxOMTp3E+qOHEWQJWrGPNOGixf5ApSVKnVOsbtgGYCI918gDGqqPTChW94hq8j2HQ+QM5qQXVZVTxWmA7QCkPlH501SveA2Y/FMDgWAAF0iKOQkYwETVUOrJBGDcyWo//CYyP0ZOb1ZSmKIaJvUGJrUGiqiOHt0JMiKaDTRrTYTwRbV0Mhqj3e0AMf1tTWXE3OAK2aukVvPsJWkw1W/RPXB91MJYnA+sTZut79sAtNpvViYdFXrufKV4qyS9Ou5mEwrLDJkGdnax2+595hMSIrC2mst5w7sqlR5+sU/WMFBsBWkKAFgngH9YBoBbUNl6ygCYAQBEU0EgKGkBECjAtAAQfON4YeDE6okFAC6IDTizENiQffYe2KfYZNsCXtX7I0KKRYHF1gI63Q6GA9Pvn+di49eqN/Cb//XX8e53/DYu27tfBPvWT5zCysKigE5U+SfI1u2rZ/HBgwflXrLyz5YmtgCwf9h+JpN/AgI8Ju2BzzCgjggDfNMWIN8lkVCf8vJhWDt2/Mj6yWq+oWfbSosm/4bSXbZTaXJ29oNrCYMWiksSwtFKIROqlNZOyBEtNWlrjA985M8Q1mMTX7PVZqStUtYSbqZ1SxWcqwDAlms3WUYzVdEpwGGvma28y78rFUtZ9yVTm1I9qwBAFVTZKTiQNVA86S0oo1Vmfq541fM+yLycMhtkhAtYQIsn9sFfGgaAAAB0eLR0eEn2p1VmU6uX07fBl9VsEABV2qtUhZv/JuWfFHIKVLLvX9rOjCYG134FTPTeCt2fjhGGBVAyrXRT0880n/tEAwC2DcgyACwAwPmm6fJWq4wBxswkKyvkVQDAAUbpWJguw+FI7D2FIZOk+MynbsRNH/8E0s2+AAL8LFF+ZytRRvs5znNlpZmVqTIHDesMBSJpG9I1TGqpZl1QoIbtewqoWkbWVBNkAnb4ttliU6/hp//Tf0Bz7woyWnn5LhJxUPJmGABmm9V7Y1k3hjm00xzZ7m+XnAHA6MhVBqbPdYCUDcZFjisaAFJYIDuQbAhW9ntt3P/BP8XBSYZ44wzyjQ0BSGpxjPGIWikZNjbWsbK6gkEywpluFxmtAP0YmylwvD3A5rhA7teQsf2DfY/CoCngBh7CWgQ38KU3fkxLVxXokHXCcXLEEWnm3DtHeNGLnos4dNDvbWJxeRlRfQFXXXsdotZe5E4Eb88h2g8gIzeBzgMilE0gzgBHZS/HlxAASNiKUOCOj30Ut93wt2gx32QLzA4AAENAVo5ZKCIQ/s7f+W1cdtWVwkax8/JSAgBsB623FqRVhxNKaf3qgCPtd0KZdxFIm5ynGicsKIkBRyFaBuL2MsmQ9jdRjNqouTkmow76px6C234IUT5AMfE1+WeUIO46LH5pi26OHLGsIWM0GysY9tla1kA7DVG7+oWoH7oW8NgSyXjbEwCAcUKakDEyEfvuYjyGQ/0DAgBcdx0Pf/De38Nf//GfoUbxSVMoYzzCtYctANrKe24AgMvjdf5/9t4EWpa0rBLdkZGRkdPJc849d741Qw0IVYBS4tz6AIdGsG0fNk+kdaHSLPQxqDjjQLd2q82zFZzahT4HtEUf79nPoRvEbp8jNKIMVUUBVVADdeuOZ8ohIiMi8/Xe3/9HRuY9w711a8TKWmedW+fkiYzhH75vf/vbe6LzTfMUT7nxOrz1F34O26PtPRkA9mzn292qgD1jILVgO50jn68pHhP4NodYP5Rl6DH9m3/kAIBtW7a/Xpj8K3BSkGHVfdHpmZBPpxL1SJIR8iItqxIP5UkuAgCiVKsSMrNG8mWREgBwIi0Ksl1Prir/XGx9X63bIR9JAIBTk/25+WiEJQabaYL1T96F5PxZdAgIcukgDdLpAFhoZwi39xBVolupXFlfpwUTRNjG1DiQh3Oqn7PH1SdFogdz4pchCivPVNJvotXp6DsXSCLaCgBJuyStzilnM/ir0yZwWkNaC5BwQaWSa7eHWm8F01ZXCrpJEaDRXEKztYQaxd8mISbZBP3+NoLIFp5q0m8Bik/sZsGRr17RJoY9e6R3FuzFy40BMJf8OzoqQR4fiO41vvar2vu/XQQAzArswiR8v+NpjDrWRrXySBqoAQD0yWYCYvhtFQAwRo1VhKvB7V7Vzt2u/VJaAAL2OlIE0NHulBI49khVBHC3FgBubikFlGoNZGwB8K0fD2Xil2PWjZOFQLa8F3MV0NkHKQGaAu24iXOnz+DY0aOiBX76vvtx44034ZN3fgzf9opvwemTD4q90qxHGGxu48jaQWxubGBt9QBOPvCAqHpEuQkAMNln1c9X3quXxc/zST5/LsZKMUaepxIeEjDn5uaMCu+SzorxSRUAYIDJthvjMFnirrXAf3esEUv+ZtXfsk89qGM0GGOpsyyqOy0zqWtyldcSAAAgAElEQVRC+muj21L//0Y6wJd+5fPx4z/173Dm/FkNtyW2PDAgUb+46pdzT5CfJyaOY3zt9XiZgBtAa24IVaq/b+swdsyFLyXlrlJfpR369VCB+T4BBnUQ/N/avTOLRa6T1GHwcfYiQ8Hf06DGRPixAwByacG4droLbtFuDCUtINa3rIoSk/8JxmwdU/WftrGmVs0WF6uP2ZcSVAXIxjLxCVcJtDpAyj7BAsNHGgAwNwYT+LJ5YC0ATMhn7WOLN8fpGjixP18l1zpr9QG1ANDTnP/mvO51l9ST32BP9PYAD9z1KfzRb/0eNh48rftCoEB0Y76nQQGsljQUZhU4n8Y7AIAgC6nIrOpTa8ixYUzy19iVdm0qqDoQytpUuJfLqjAOMShSvPHH34Sg2Sj92Lkbaj1x1f+5tjoHACj+eMIDAHZ3ZwCA07Fg0YJjt0Zdkylq6RAYJ7jrD96JA+kI7a1NTNbXFXt16GiUsVUjx/nz57C6dkAaJ1uMUclwids4N8pw/7ktbGZA2F5Gvd1laoZkaGBZHtDJYYJ0SiO1iXq1qVTfH44EqFFkje1CBw8uIY4DvOAFX4Kjx47g0PErgaiJyShBLWqJ2k27wc7aYWxsbKLV7qryW66Ljjli+zZZmTPtjEvdRucYABx/4wSIgNve9Sf4uz9/D7rBBPVJcVEAAJNTXufPvfUtuO76p0rY0M/LRxIAYIGsbAFwGgCKjVwLAAtDMe0607HYerT35pxsd5cEAoz6facVwrXDwByB2ryvLCKyj542gRRBzhOExQi1sAAG6xg88DFMz30UcTEwBwpqdBFGtwDI0HQyedMRWu22WkNazR42N4ZY6qyiaB3C+egIjlz/LKDRRiFRwFj2isbeYWtChgYFFSWMzvjbqvpkmvze238Hf/j2d6ATNuYAAF4vGQCm9WO52fwOOosbqRrGtUti5iHNEA2wOHrFEfzK2355XwbAIgCwGAuTEUkwg2uRb5PzezILk08CAJc6ax+H758lkJUA2wWFnBL24M3bmgAAe0xJjRqNTHREtLZKb+usWrF/fXCm6O6RJOsTl+ifq6R5MSJtq45u7aseVOU26i0nsFX/TWDOruURBQAY9MYxksEAnQCgYUb24Ems338vpqO++iMlwKYE2bMAbPLa8u8FsCoJqM7aBfvSAyC1zezFWHH0faIK0tl6wM3RCVx5sT0GTqRJUXVYtQchzwYCSIXUU2cJALgklPyCMdVE63XkjSYmzTaKRhtR74B65urtFTQ6K67yy94qC6pKH+1SGdaotX7T4O9NBd0CISK1BAAIJtUQYjTMtPBqzFSCGVvIPUVp/0mzW8K+OBb9+5TAV+7zBeHlDqCAf0/5WXNsGVui1W9MGrgAAJ/i24amyroX9fJMwArn99ECAELRD60FgACAgm6KgUlg01esTATQABJXlQEdJax/MqdQjjfd3f/x7PoOy+9tBSrXIS8049gi+l219ccBL9yfsyRVpX/j3HkcXD0gIa+f+vGfwM//3Ftw/PBR7eMECbiONVyPHVsGJNQXUmSsjt5ST8c/e/asdDcIBnBN4fhmW4BHxD3TwyvgM3EMqQFSN92Bcg10fe0+gfUJbfX5isEzIcWVwkPGIpkl/1bF9lVEjVPnJCDKs6/+qXeQoKBvS2AhIkLYpFtDge1shOs+60b8xL//STRoZxZxtk8lVpZs9xVYmT7IrOq8eI0XjHn3A38t/Ft/f6rJP9cpS+ZMhb/6/PhxSoI4VyouANX77J/5fnNC7VPVueqO7ZkYpbbEgjuAXQbBi8cWAJhw7RNwbXvE/P2eAQD+/mnfcDodfC9to1gQkwMPW8YYRKuEToVw8/pQ4u9F/kpHADVPOMq1sekk+uWTy4ro5qMBAPBatIdfAgAglwvn4kD6uBM0dxwmAwBU0Z0USm5o7UbRUErW1v+nDzeSDO/51d/CXR+6DQ8++KAA87hJQS8IOKe4HIXGBN86pyG5HagbgHv7FDHXQAIB6maeCnDhV6CMPxCjwFpQbMwrxXB4zyQoEHZqYh9/34+8EUGrIXtOJl88Zz5znmvZAlDB6aRv8IQHAMiAMghcAIAffK5dkewotjK1SKFmf3uW4IH3vAvhmVNYSoYINjdRbPXREMvHWJODQR/NTkvMgVFeYMTxHjWxNZ7g0+e3cLafItE+ZsJ4cXcV2WSKbJpLQT2djpFTd6DTRrO7hKc942Zcde21uPa669DqNBEfWgUmKdAKgVGCZCNBI2q5Z84kmsJLoViYfVpMsmXMPfeyFUnrueF+4j88RBBHzh1KcAs0PQDQCHD7u/4E7//vf3pRAAALODmLVE489Cd/+qfwWTc/A4gjsU5VbFKRcB4kvowtv7IXcJ8jgGvArQqNjEcqekpc66oaAAQA0ixDa3kVw/UNx9whSxjI0kQFMwIDbBuoM44lm4S6AmSRUDFimpIWAWyfR3LyYyhOfQTNycDsJ50ei/IGnlMw0d5OtwiCq60DB5Gus6JO60WgdfBafCpZwrW3fCFqzY6q/7W4jZxrEav9XBdyijAGKPKx/YzAFgUmG038we/+Pv6vX/1NdOgsoJdpARB4JADA694PAPCtzqrt1QMTFQ+B7koHv/n2X98XACDjUPjzwhj0+w3jH2oseStlKwQb44wAwOUAkJczhh6uv/1HzwDY6UaWYkNKuGfBoSYjxYWyzNT3s7EmigcAfPDoB89+1Ru/2fvAz5IyV/0XAGAVgRIAKNcgm2Cq/JDio7dYVd0RTRXbGbvA0u1HQgSQFEsqu4pOXBQCATAcoP/p+zE4/SAiJggESGQTxIlmvsrWDmATPqD6rXM2KINkL4zmNg4CAKTsyqdYgkSONaANxAJgXr8Jqtu9Ib2XiyWpS/JLFqppqKhUoR29W8GIC8Z5ZG5IpK3RAiWvxah1l6UVEB04jGj1MNKoibTWwJBraH+ISG0X9jKw0oexTtxNItHWJ0k6JMWSWDFRnzIFUxQBVI5RYUNUt5xFoVy/YO0GNu32+0UAwMbH/Gsu2dwLCDDulOvvN/E8Jf6qhJrFmRJo3ZYZqKP77S6uiqDul+zsNVedlFqFyXOhCCAZAM4PQsANn/2EO5nGJG0APR1RoYUxFzSHrErBoMkDAGoBcKJdD3UxNmq2jZzy+VaSf/5Ga4hXwnUggFc/V0AlHdIcB1ZW8d6//Cu86Y0/gk989E489eprEZDGOc6wcX5diT6TftIc1w4elKUf//74kaPY3t5W9d8nsGa/A6tAOus7T4Hj2ucF/6xqaWAlN0j+v8ZO9Twdva46Tn2yX1A4qNbGlEmgiWO4diobMy48LCnENsFnYnDcvAlWsJ+f50y7pYC9nPkYg0mG7H8CkD/2Uz+BF734n+HeM/djebkn7+WA1f10rF5DsoN8MqEn4VwIeDxVFvZhxzDB8q9yHffMGDugPeGqyJBjeXlxvurfL/57DjjYYaBpirlz5t4h2r+bgxo/fnYv2G1a4GJp2+QxZAAY+GNASTXJt6CsXFVn66vWWG/fZNyinE4tGZ+X6/l3zmK217DP38BiMsYco7Tcf/yeUQUAPNPOO7E8kgCAFwG0uWR7Oe/HxTAAOG7zmgWwTP6pJB+yNdAzAAjIUwtDonDUBuLBXa9+XqA9DfCeX/st5OubahEYDIY4v74p4cSA80IaCUzQyKQgCMrA19qk+DserlWPlYCx51xtFVyuDAnWvVewbNuiCfkxqCcoxmeCDHmc4cDxg3jN93wXaksdjPMxggb7082ZQofyf/sZCAAwQdMaKwBgVuf0mkVshehQJ2g0BAbb2PjA+7B99yewXIzR2O4j2k5R9Idi3Zl48ETgSa0RYZiNUYQRxkGIrXGBM9tDnB+OkUwsxhmhjjNJjt6Rw7j2+qtx/dOeiuNXH0dvbQXodgH2mm9socFqc7ON7bNnEFFcNaphPB4hHZOuvaT1u07QJid3wPSL0ixVoaMjFyATuWWypu/K/O1hquth/zrZjlvsBQBAlpIugTve9Sf4H//t3ejIiWOyJwOgCgBw3v/rH/83uOXZz0LQimUt+3gAALiucY2TwC9V9Gkt2F3CX/zZf8Mzb74FnU5b2jbUpZJjQFBDTDcwalpJYT83e08+dfb7Bzkw3EJ66i7kD3wQzUm/3FWlM2YzXHstBaq5cJDOH3WXxByKnNhf0D2Ou/sd3HTr81BrLyErAtktmrCrTLwZYGls0imNbRZcrFQ5b3bwR7/3TvzOL70NSw1andq6xznfarUFAJgQsC34ezEAzAFmIiHA8XSMoM7CZA3/6R2/jeGYbchWKKy+bMiZ3tAiAFDuQ9OpNFBoacxYyIu8+1iH1/EQh+6O4/mx+OGTAMDCXfcDw6pO7KMpFNySxjQlFcqr06s3jlPFKJg++K2qKV8MAMBB7u2ZvFicggFXUdNxXYJvfbCObloBACx44m9c7y03FVK/1FfzyAIAg5w2ZC05ARAEYE9gceY0zt37KaHWXIBrTihIAafTA+B3BQaFVcKrCasHKxh4UeCGtoAEAPjFYMOADZciOBs1v1B4NoS33Dtw8JACEZEiHLJuAIQtdFwYJFrnKg3GnGCwUxcIMJjUkMcdxIePo3HoKNJmB8MwwnY+xUafViwdKfd6UMPQbEt2y08hEEKDlUaEVhypbzsZDpEkKcK4XYrJLfY+l4reLujdKVG4WABAh6iIkdmxmATPlrDqwrfTZ/ljlL/jEajA7q2hXC+yPL2d4J+n+s9AtVlQzzXZB4iLx77YxfBSWwCqAADPkRQ1BSKivs00AGQTKJFAYwCIbhjU1QIgF4CHBQDw6v8uSdSEcCuQeywGorjNyyvGu+aJEDVVkCkQ9Ju/9n/it37t18Gm6oPLq0gHQ1BviT2ipLExMGAAQb/o9a1NRHEDJ46f0N+yJYCAJpFuPg8Cbvyu5Lrf1+YnSh9p1mPS/q3vUKq9RPOpPyJU3KvjGnXdwB2f1PsN2AV+XLMKzu8mlUCtL9Al+Ma6cOsWK4LeXcIlhHpurk2IU5XVTVb+680mNkdDjCYFrnraDbj5cz8H3/mD34czm+sCB3j8nPZJtRp6FFZKUgSsIFV2cZ9Me02O6hpeBc/8+GTFdK6FoJpoOwq/Bzf83wg08QyABRBp8TP2AwAItPkWNf4tgZ4qGOPB0mouXX4Gb/uE7W2PXQsA27C8MGpVRNdrpdj9n2lA+J/bvsjqHVX/C33pXjnhq5mln7V4KKFUpdoAPd9iR4aZ/b/nQ5mwosaBe36PJABAZpinGnsGgAcA9Bz30AAQAMDM39nIzQCAGZMB9VBWvPW4jv5gW+wXBvXpcIRWLcSfvuUXEQ0TASijJNX9pLo4qd+fPnnK9ibXw23/tiqehrlsfY11qITfWfOqymdht+zkzKyrUsnnOkYAICwQH2rh6HXH8bJXfLP6rs9tb4rBQ+swxVWuMq52MzeBZgWEJ3oLgAxydVWMCQwA8ImxiRan4zE6yz1jAGytY3DnHTh5+4ewPM3RSFLEGbB9bl3JNttfGnEDm/0tBFEdW8MRRkWBpJhixHb/egPdtcM4cc1TcNV1T0V05ARw4Ig0l+ArwzUyaHIxE9ivzb7uZEwmSFvUc653tFzb2FxHt9NT7ziBgE6XlnT8fPrF17G9tYGl5WWko4Fr+XDFLYIA1DlwDFVvCXix+331fTsCAHENd/zXP75kAMAXpn70TT+GZz/ncwQA5OPUdCgeaQbAgguATShjSyq259yhHgfHCBnIqpQX+KVf+mV83dd9HQ6uHUCnRxvGHOlwqMp5PW4iok2gGE9TAQCYjDFNB6CP0SQdID9/L9J7PiAAgPG4j82ZTPviR1MOIrm0B7a3trC0vGJrRHcJo6KNT2y0cPMXfBXQ7iHLpqi3ehL4Y2Sj+N0xpJGPxQzhtVFjJGy28V/e+Z/xm2/9ZfTi9sMCAJAB4AGASa3AO37/P2HMa34IAIDfdxkTEQBg8cQDANJmITuHe8dDGbiPo7/5Rw8AmPqk690UQG50UyWhpLL5YFNVButFnyn+k36+9xDYr6ppPvHe2s6raEeiL86SXJ+uzZL/UphiRhyet5srYVWX6j4CIoDcoEgxU7ViOkFjUkBTOU0wOPkA1j99P5YadUyJzLL6SropSP3N1HpJsY8gJzK8KKThRYPsuo0GZYrjyXCkCiSfGQMkggM+sbVJa89D1ZSgJjQxbrURxbGJBdZIf2RfZGC9omQwkILnUHiJ1DrUkRY7aLSwkU2U9Iera2gfuwLh8ir6xRTrSYHRtAVELWsNYZVYlRDbxCUgmedoNxtoyyN5qsrjhLRIU68CFSR8FWBuXagGPD7wqVQRq8nEXuuJvzf+Ps6zTeZFAHc7jq/Y2n2djUvNEQZorgXGqv+mOu67RbV3lgf2OK7jf1ScH6rn59++29yZq6a6amCVAeCMCd05GANFwn8UAHQ2gL66bAJWpAgbFdmVycwiUOR0nZnZ3TkGAPv/aQPI4E2bS4W14a+j2hK06/UYDUVjW5tKWEOSphrPssByFSGCABznTdJ2nfAMvbsPrh3EP7z/A/ih7/9B3P2xj+Omp1yPrbPnMdjcEgiQp2NV23xCqCSIBD72yLea+oyt9Y1SPX6nZJPv4fyuJv9+7TGXDSbWBnp5BwAlnfKWz9Fqxro+q6ibSrgfgwQvCvYQs+XJzXERdRzTKs/HpmxMsNA5SSiA4Bzj17RQ4s+KF6+p2evh/GCAwaTAi176L/DdP/xGnBttAw1aXjFRLhBR5ZyicXQaSTPUokYJAJTrLdsT8lxf1XHp9wk/B7Qu7TAnbcS4NZtBm/s/P074O6+ZMNebvwPbYDeAb8aWYh9ixaKRLKcKY6RM9nec3IJFS+0Fn4BX14jqPdhpHO8HUOy1NtldMt0amwozIV0DVdxddPdFFXwCclzDCXREDWwNho7mb3RRc5Fw9GICrXSRcZVGO5dZ45OO7t/swDedR7mmuGfo3Ci8oCI/iKA9rcfqWlcIJFubkNZIgofTTDaASLf3tAH0rWH+3Gy8WRxgQNFuImlMED0DwHzk5SUvBsAMRKSXd5qPEbcaUolvUhMgz1Bvxjh322148K//Bj32gOcFNre2cebseWwPaScaIorb2KTVbT5V8jdMUmlm0FpXCt26Zu57zgpTk9SUx1mx5D7I+9Tr9pCOEuQp292m0iTZ3thCc6WNpFXgq17yIjzrc5+DsNtWfEA2AQEa2XtVgAM/lry+ge7Vgmjz3uNt/rf2rG1t13OTkKbTYKhHUjLny+8tbteqzG7P+ruUT52913HUdLwaCyVa723kl7aSzALpiECm0STH9K6P4e6/fz/Sc6fQbTXx6XPnuJgoXh1JkypHZ2kJJ66+EoeOHUP30GGg0QTojMTvss0jcMZHUUeElg14KsPTkrlGOjwLNVa3J0uL7wsCssEIyjg7UcPlTHha882qsGJ6OuHnWSHEx3gEjEIX77kDUArSOQJc6l28AABgkokM977vb/Bn//mdWGYl2IkAjosA06iLqg0g+YA5eN0TxYR0D3nt61+H5734RSiSIcIm3TBMm+lyWwAW10n7f2sN9SAg90aCMb4I6eR/jMEk4T9qUTU1N/sE7je3pN/jQT3GmixQegCALQCpXMICxaEN6mUlA3bYiDI0+uSHMX3gdrSmfXJxUASMj6dq3+FYBOOFNFPrIMt0NSb/W5taO4ZZiiGWsB6cwLGnPgfdY1fK7nGqRgNjDxGMJvWfQstyAgCQ9PtqLeGlv+8v/wZv/fGfVgsA5x5BSNt7arq+9fUNx4ramwHgbQBJFWILAK9hPEnxu7/3O9LoyguOaYtPeHwVaV1x1KqQ8yOvGnfyvGiNTCDAswLL+OfJFoBLnbKPv/f7arKvyMjT19OVXcOyaP/pWACAV6e3jcHtQHtc1sUAAKWNmqMBaqCWAECldlrx4i5ZB+Xg9VwqG9E+CCir0I8QAECrPAoAhQRSigwtKpKSKbF+Hv3Tp5BsrCMOuCxQ1C+T4ionqhYaBv6FcwaYu4cVJNwBNLwO9mSp9WJsrQA+udSi4R7IDAQwDilpvs12G41my3pCdXtMPNEo/y7gEgrvN2GfFLLqS0/eOsasdjaayOO26E60DSxayxi1DmK7oJp1rn5ibrCsKqpqPGU7Y4Q6EzomzuzvouoxvU5V5gmQkIS7Qw/cbrZiixvJTlXJxQXM39rF93pK6H6zskxc3Hmq+uap/0z8Stqxo//7uH0H8TPPrLFQ3Fs/utDKVUUXz3en8/P3gclPNUjT2Nd/HkTaHwCwrdin/Pa3VQDAEgv2a1r1nyrHFAJU9UZskplq/W7nvtM6wGfMRIbXwnHNSjaDTlr68f10wGDyOOj31d/f39xCs95Ap9WS4N+P/vCP4t3/5V2q5q0s9dCJm6LotcIIcT2SLgA3LwJmSuTCGpqdtpJ/BtlU+iegoPTdJbLVMeI3S0//r1Lg9LNpTd7ArABxbfTJvfc0JoXSa17QEoxVKv4uz62NgFWBlXYdRTpCmtBOcIJmM9Zmy2dAsHXtwArazabo+2sHVrG6uoLe0hJarab6m5msfPK++3DnJ+7CHZ+4C73DR/Btr3ktvuLr/jnOUhCwt4S8To9gxtGFghqCAA1XedNzrwQAXvm/yuSqJsTV5H83AKA8nAN4/PpUnUdeUHE3AGCnMe+fzSz559zz1pozAULNB5dMl2vjjpOc4FN+gYtNdQzwPmiu7tIK9HABAPwMD6aUivyu/cYnaGVi7q6Nz3SU5dbe5RJ3zVMGrqS669+WUM2xPPR+J/rr0YcFAMDv71rrHqcAAINaqsjz+kj9p4q8rORcVKu8rEFtE4ImHP9jSJSfCWWzgU/8xf+H7M6PYkmMHqq0873AYJRia3uAwTCRnSLnCPUACKbwO5N7CgUmWY4pVeYLVhl5v70wo7MSQw2D/gCtZltFDp4XNUqacROjwQhhN8aZyTa+843fi+UTx+QoUoSBAD2uW2QtUbDQtw/4ZyIGQLnHXNjCtt9+5n//+AAA7PqMC+ClKq2Cyh2sHseYjMdWMMjHSD99L05+/KNIzp8R7X7lmmvQWllG58ABoE0VJmvzMO9F+q+PMaW2RD3Sd9YsGaeokXIaIkzpyMR2DSbiTIYNALAXwX6CIEzymQQSCCAkY3adpUaOq7CqwXMOCPCtnub8pOZsCsXpu2BiBAGT9opK7MU+PAfMzGkAXAYAQBtA7r/f8Zr/HV/+tf8Mk3SEGsGyRxAAEM2e7bH8mhQCqMuWSad14xkAWgNrAaJGLACOYCgZO4wfKChNt6Up20rT1ERE2QJLhykygXmH1QYwQTEaoMG2oXCC4Sdvx+Tej6AdDJHXchR0B+AXARyum1mO5e4KLSGkocW4lXHDtB4g6sTYnrZxrjiMo0/5HLQPnwDIigypq2MAgOkAUICQWkGmIzIeDtDodIG8wP/4q/fiLY8QAJAWCX7nd9+OqEW9rnEJAGifYY53CQAAGZSMSbz20ZMAwCVM0ifCW0Xx0yLsoODyu+2lFNeQ4j/7hX1fvaegV9+7w8XuBwCI2uOsWDzyr4mjxMbvclZ1rToDlMFgGUE++gCAEFjtBGp0V2WBvp9NAhXpCJN+H/fdeSdaFJVRT8LYxPC4LnCTYSVl4hHh6s0zChRfnHS+p9ySBxMFZMIkyxAGCAZ52N6n4HDGmua5sfpPJgDRU0bMBZ9hjX3LkdYna6twl6ENzOhQqmRw9eTmWaPADZAWZEE20Or2MF1aw2jtBLZrVD6dSvyE3sbTWl3voZdup9MVDZsLnvqP2f9ENwPbX5GQbreLk4gHNRYAyll1cWG8VRMV/yuNpV1fM6Blt7fspAjv7zPBsogicIGxMbQw+mCcQQg3ogUV83lgwwmo+Y7cSwAA/Pl6lNxXaUwLw3eNWUVlLwaAxG6UfDgGgAMPPABAJNxyBGsBYOU/R8PEIFUNsU5qn3DtxAbY7d7yXlQTrJhJba2mnnwm5wyWp3mBY4ePYNQfSLAyT8b4xJ0fww/9wA/g9IOntbuvLC9jMs6R9AeaDxK2nLDlhNX3WTWbCXOr20G9EWEwGmG7v22sAvfy46ea5FIbwAM+vDbPvLGNlJIfYymGx2IsUMjI7DqbcQTRB3Paio0F3nH+CiwSh5/skQRp/yQOrrSxtramoH95pYdDhw7i8MGDSvSPHTsq4CCmaGFEq1NjG8iFYAJsDcc4fOwERmluvuJPvQnoLWNAQKHdQVoneBe6ilag+8m5SM+UqB4JGJBgnKsMeJRfq4IDXP2/F+fXTgBAda56N4SqUJC/h5wzVTbN3OpXYRXstH+UYA17QcWQmGfmzNbBWavUzmOQlV8G4H7fWxAr3GXgVs/p8gEARyF3qxqTSB3T6cSIIedOT6C4s2OiKnZCYMvZu/oxKkVzzzgh1VwUXntVtWf0TNWTPBMk87uOb+nQ0BCjwnRmHm8MANunnNaMq/yrZUAJnWM6kGknQbOxmDRk4wnojiO8952/j0ODTcQjow0zsWCCweyOCT4TjM2tvpKIUZrJYlEK3rJLBcaTKbZGYxORyzJM8lnPrrH6WBygQCfp6RQVzMFEK0mttzrsttC7+ii+9Ye/X8nt+fVziDttjMYplldXMOwPELP66DQA9AwX+safyAwA7VJKiBkKyJvINSY61oFaU0LFD5GRZRiMAsNtIKPlHePEhnNVsnhK04h7Pn/nHKv0QzIdXMsMATNZsrHNkXm/7iv/QXYWAyKXkE9p40uGAN1E1HBmcZYmhqtgq4WOQZGvkkvowejk7srm4XRTmzd1Ev7msQUAWPVmwktqPdeNV77qX+GFX/8SAwDIHBMF/5FhAAgAILDDNiCCABUAQCOA5A/+zLUgcv3yc1TrIO0as9zYUGKKZMhdcYzq/2RIkb2j2IgsuWCKfNRHTJprHRh/6k4E996BKN9CEeZqyeEXDTr5eMlZDdIJgmwqLSz0+0CrASbXceoSsvQAACAASURBVK+NMyMgaV6DQ9c+E82Dx4g2AvU2JrIDtD2VzBYyALRtM/Zm22uzJSH1D/zt+/Ef3vTv0I0s7iELSXOhFmK7P5CLhIky780A4D0i/Z8nnZPFEkwwHA/wW7/9G+gsdwQAMEbzDAArHtr9nbnAzTa7RbCbQoBsc/Ytun7fJqj5pAjgHunFE+FXPvn3fTfzxVj2sOVGPU9GQugkbuayDlNpn8EGO13vvgCAV9V1dGiPLsnPUy9bvPXz0IS2vG+yembL5PHRBwD8xFQ1UEE5af5TUSNjTrLxGA/eeSemgz6QjhDXmBCSosk+M2ehQSGwC1RgZgBA6ZKgINcqzww2mCDJyotBnqfwlQ/PlFMtkLSQnArH3eWeEHW5BzABoP2I96HmGilmAsGJKSa0x2LCQ/sPfYbR2GqBs1ucAP1aA/3Vo5guH0TMRL9OAbIpEl5P1ETYaMkGJ8tINx5jkhWilEuF2bqjMdaCNQvAq2NoJwDA/8wPDf+X1eSkWsFb1KGYD9gvHgCoVh/L6uKUXvKhGA5lRdN6ZkRD5rNjW8DcNZWX6qr0rte7mmT59+82d+YWaBdmqNPUbRYeALBckcq3u7cA7AQAiM7uazDS+rANiMg2AQAm/xOvAWCEzZmA2UI7wG6JXflzN0bVVy97yEhjhddIYb/+1haGm9s4uLIqsb//+PO/iLf98n/E4YOHMBzQjmdJ7QFsCWDVn17fQ9rhkRWwvIzRcGQ9/BFReSqWmOAgnw0V06sAkb+vVQCAQJt/la1Sousz2Z9gudvDaDAU9ZBBSLsVqyqdjAZIBn31AK6uLKHXaSMbp+izx7cWKLG/4tgBXH/tGlZXmtIbIMDKz2PCv7LckwOBt+CRzzGT3VJXgOtIDa3OMkYpqYvU7GjIoWH52Al0rrgKoEVimiFhmsdWBnqb8zmOyT4gGGGJDO87r53PQImMYx351om58bvA1qnO3AuAOp+4Vg7g56l3M9mpVaQ6Ry+o+leP5XRFrJLmLBcdeLDI2tltL86YULi/9++pglh77V8+6X7o+7zj6rjWLa1GFfV9rQkEb/xNpt4BgVaBwBkS2kxF1HCwO68efwJeEs1iUG3rtwJgl7fMnpdBxiLYCwOwhMXSGnvX4x0A0FkHjqGh67DEyoB5i0vGBUXkWhiPhmpDE7WZEzQI8N9/89dwZVCglRltmDoKFkzX5ZBBId28sJ+Tkru93ZduBtcNPQOyh1hlZBCi1kkut2Tq8YtMAbYOpAIIRlkmphv97beHQywfWFXl+ite8rW46Ys+H+nWJtJpge7qMraHA9McyQzg/4wFAAjUuAYhZ05cUs19e0CNxQTSr5W0GEgAVnCZsPOe11tGb2Gi6HSpbPB6QMDKIxwLjGfI1CA4xASSBQq53yj+sOTfzsPB6Yp3YiX/rNwr/tHUsCTfgAIPGPheDA/eeWHbEkovd1VjAXD+meSyCc5d+uvhaAHwAIDWGUzx8m/6l/i6l3+jgDLqKDxqAABdLwQGzFoAfPuxbP0sQFIOwHYF0+EwG1uB8ixc0UUgz1S9555G8I3sHD1/thmymDnaVhzOuGd090cxvuODiEbrGGKESVRgEpEdwDadNpbYAvTgBqIp9YAooDvGtFFDXp8g6jVxNgWK3vVYu/oZaKwdBoIY03pbzj4UH+SrLhFjuhBwXQkFviNqoBiPcdsHPoSf/uF/syMAwPWGAMCMzTQHrZfFUW8DSAFAMlc8ALA92sKv/frbsHZkTS0AahestAA4wte+AACvwQMA/LfPR4wZ5ltaL33sPl7+4h+1BoBAVSbgov074Sk/zuQTXIiGSnorg2y+hz2pqvpR8ZZoOKk3i00kCwHfXg+b8nO+4CNU3Kn/a531rgDyVSetjgGwVwp2olmPIQCgSUTWFwEAUfdIIZsqEWBdkaKA43Pncf6+e5Gun0enEaJJoY50iHySI44a2ry8Id3sPs0AAE0072LgKl0MUsgCYCBPGzQueDahHepIMp0DABgAUp2W35dWVuR1TEVjm8is7phwImMnWRiFDJ5YWakEgDw+EdEgRCOMdM1M0rYLYKu1jOnSClq9FYTtriwEc3qhRi1MohjZlO0BU1En+ZzrAe3xCHoY/XYS+tDTrn5xmeMiU4pQVZgOZbBeCd53AgF8gueTivnv6nrf86WAsNL379W6he4GQMzErNKDrITBBeK84EUGgtdX8NdKNf6yyeUiGACL6KwJxnmE2HNBqhoElwYACEhYAAAkdMUKMZhkxuWXjSPXI7hAk1aY5K3tKhXdueRODJeJhJUYUA9GQyXrnVZba9J4lODw2kGMByPc/sEP40d/4Idw90c/hmuvvErB8bBvQTmVltk6QEEzqeG7vn0lswVp9WaBx99RVMpXodUGs9u5eYaTgkqrhPpn6VkF8viVmzSRcOd2wUpDGKDZCBHXawIAyALoNBu45uor8Fk33ojjx44oiExGG2i3GKhaSw/Xke5SFyuktHY6JajE8xXF2FmDzRTjLSDKclZ6Y4wnrCc1sHLsKiyduApZ1ETe7GAwDZAyjK7Tz9d8iKekD3iHl9DWjfK6yNBxYnqLjI7FyVICcDvMIo/r+TldVpEr4/xiAIDFKns5z8m0cNaGF5zXLtoE8+8jmGoMgMWqvv9M64veGaC83CBGM2221Fug6hlE/uBSn7dVihU6VrzE0uD+yyC4XkcmXQjTB8jLFr6ZqJ+B9BV+n3sgTGae6ACAEbrLm6WEUtaHErw1AKDbaSEjANCKrYrHQHwwwF/8/u9irRihF0JAG+OZUuRTrC7nAqKWNhMe4+8JvlMcdHswEvBG0MHs/bi3WU+4qMdEGusN9MnYC4CrbrwBSwcPIg9rOHDkMKJOG0euvVZrEpX/p4yl2KMQ1gQEqgpJAKBS5/AMgNIG8AmsAWA4k7eddVV0k6k0PRr14LOQH6kAkaeJNGwaysKNyTQuQgGbFE1U5V+YN8EvpyvF++f2b7FrHMzlrW2lfaPqPRN/aw6wNj0n3ej84QUA6OA+8bfvTCSrDCK9RYCbqzxXmvGkk+GruTq+VAYu+PuLXVceDgDACj1sS7Veqpf8i6/HN3zLK1RN5zg0QPKRZwCoBWAHAIDzjmueilF08nEaAIwbJMDrBPR4H9kmQhaunp/TJCHIw+fGQiaL5NlwCzXqcRVjrH/0dkxu+zCiwTrSOq0dA0xiA5gEAHRXkZzaBIWq8lGmMbaZ9dE7vIJoOUbWXkG/eQyrV30WorUjAgBQ72DiAACODBaHuCIRPJCOhaGqAgA++dG78GNv+AF0o1bJAFBc6TQOCADY1rM3A0CAfV1GmNbGEEywvn0ev/K2X8YV11whBgABgHIeOJ0FCeg6F4DqmFvcC1mc4JfXQvLvNTbMI7M3XuwcuNz3/aMHAIwy58TQPA2cyRn7adjLPk7171KZ3lX/fZ8hA8qHDgBY1d6KgL6Kauq3/pi+HcD36PnBaYJN5MbNhmPVBvDR0ACQrU8+EQiSh0T3ScGx7StidZj2gNMpNu7+JLZOPqBWgDhk8kzKYS7xEteUXyGh2hbiNxXrNTaAhj/zAakCvryQ2jlpvd6yyyprXszHBNDoYcpYpMWJ3O1KOIz3keAokzjfW6pFUwGnJZJaeryvtsACoqxEaamez2ClgWHQwJBiMhQJ7C6juXYY0cqatAJGQR3rozHG0xoyh/ZzvDBcmoFOlc1lIZhRAdsBACUbYCFJXly4fHIwi59nKf4iCKD7uVi2XFhRfDXUV/u8UBifA/vOCADY8mxJlE98/cI4YyDM7qd9hGcAXDwA4I+/GwPAWjnmWwAulQGg6oier1Nl5mahZ8eAui71fw8CcOxQE8TaR9z1Ve+BQ4z9Lb3w/tv+IY/dVguNOFb1ngkO6fsU36FI3x/+33+At775Z3Cwt4JpmsnyqyBLAAG6nSUl8VEjkpXfxsaGQC6i1oPBoLTy42fLD1jOGi6hUrXP1IV3Aiv0lNz1+Oq/Pw5/F9UKRPkAS826WgCI9GfjEZpRiENrKzi0uoybn34jltpNLHViiRAxEMjGidMLYMI2RrPNFp2Wvppt+y715SkkisiX+osd0FSKDdagzyOAMhzlCOptRJ1V3HdmE6NaA0991q1oHT6ueTigErbolGRZxJqDXD8YdHkhV16bR/g9o8W3aJTj+mJ23Mo8rk4vgSiO+u+Pt1OFfZEBsPj/FiQZ9Z8tV1UOWjnGLuY8mVTLBnMWxOwENiyO34s89L5v8wCAB0o86D3HS3IAAJ8/e3RJ/Wd1X+sK6eRkhPm+fyn9G7Cr+6oqmRNV8y1i5QNx81xaJrbcP9EYAGUCVTIozOaWlXZ+mR0fEDO5ThPbbwkAUBzxnntx+/v+Br1pggbFCh3IJ5ado/TnTtuDgCKBSQMBjYVjLIwc589tytebgCRbAOjowy/OMwI0ZGhspCnSeojnf+3XYOnaq4BuB2jGQEb6XR39jU10Dx1EkgyxNeijt7oioIHsvkZgDICyLuNaAD5zAABf/uDa5OnmMxWaJGWcxPWQ1WgDs0PRnU0DiXL9tOFTS5QDxrh2ERAOGg2M+/2ZyHXVEcq1tan1TTeXDACX1GtxMsZjAIJAlrjbi4C3gQWzJH8uCplNJh1mtgL6mHam37A/A3GvReThBAB45WFUx1e/+EV4xbe/WgCAXC0cU/OREAEMWLxYEAG0PMM+1d86AgA8P7ayegBAzics1jfaGgayOGZrD0V2K6zI0kpvMkHcCIHxSILcSIc488EPovaR29EabQEdIF6NUcQTJNlIha5mexXZyQ0Ugxyj7QTd3hLODs6je3gZQbeO2tphbLeOYO3ap6N+8ChQawG1puKj3I0vzl0WBCbjxDSAXNJMhtCp+x7A937763cEAAbDkUQALxUAmIRsP5ngzPpp/MIvvRXXP+16jDOKlz40AIDxgAcAvF7TjJVscfwT+fUkAFBJxrj5WTv7TPGfAX7Vf9oSUVfdU+B/OQwAKlNb9GGbq1k4mYK90SHlxa3zmlVCZsH6RIqd9nr0WwCE0FO/AFN5bmc1qhJb73xEAbzJBN2wjvGpU+ifPCkF0XBCN3U1DCjRokrwfAhri98cquyzXyGbjibqROjyUWpMACb5TiHdKvtMGkw5Vcmr4/xILbzVkg0ae+8ziuvKBtBClzqFcfgvJ6gkmo/oclTOzSVQxFaBkArQ9Ugihmk2wYgIfdxGsLyK2soaJt0VZHEHWwUwlngcBQhpF+gBCtsO1SNVRti7MwB8bVtP2okeWuV79rqgOl5J4Hau4u0PAPDvPKjge6D4/xyXjToZEYGs8qyf8UI01M7JXaHzjvZnbNTlSwMALgAB/HzcoQXAKhmXyABYAACkzFwBAOgAUAUAzMLLzcBK8r9Iwa4m/9X7RI2I02fOqErPjYZJOwNu0vnPnT6D17/mtfj4bXfg+IFD2Dh9Fh0mr/kEvU5XQlq85YPhUABAh97NNbOOYrWUyRCPyzdJwI/zg44drBax2kchvrqxAKqV7ur5+aq/HwM+IWaAudSsoZ6cRZD1pS5+1YnjuOnGp+LqK4+hE0eYFnS7MK3lgL02E7ow0IGaTCrXHxx3sbp2WJRgVrAoYkR6t86BSuutprUuSAmZ/YmzdosAGdqtAuvnz6DZ6qEWdbE5LNBePYqwdxCfPL2Ja5/52Qh7q8hUieT8naIRt9T+Q8aEUVkd5XsHIUQPeF3KJl+t/HvgTECicy6ZB3F3nr/Vz6s+Dw/ECKCQTaWp0M+9ZpSDfav3xqqYd7KozrHqZ+/0750AjIu9VzsBAGbHV6n4EGTzVn8U4+U49q13YYi+E1/V2uQdAPwa6fpk/d2ZdZp5zR/mUdyHPNPUsQb8cuWO83jVABBTiS4EruqqeqoS7wAFq1vqGRbUJTV02l9iNCLiiJN///cYnjuNaNxHkfRVcedxqLPBti0yh9jy2OL6QWaFHJAIOhqrS0A8Lf5ok5uyxS1FluYoMoqZkW5OcniAcb2OJKxh1Kjjxa/8FqDHTCPCaJIhTTJ0ak0lmvVWE8NxIpEx7tFqH6MbAguSn8EAgE/2rAJPer6PfsyDJqg1JLzHPVRzVYAz5ysdVbiOmtaQLxqJmUogjCJu1OghFdxrHLn9kOuF7b08LhN8ngUT+ko13ov2qUDmiyI8P9MK4Hcl4LRAdl45ik20x8/ml4orZTzn47pqfFeJDy524XDvezgAgGk4lX0hgQpq43z5V34F/tVrX2PifOU68AgxAC4SAJDFqc6vYQ5WzpWINo1se1OLajEGDT9J8/f7AQluBEzJeOPPOq2GtDaQp8i213Hy/X+H4O8/jM5ogPpKhO7hLibNCQZpH1EQod05gOJ0H/1zfZorCAAYTFMU8RTxWgu1g4dwPl7DoetvRnT4CiCkCGWMPHAaALJOLwRAUui3BACcJevW2XW85hWvmgMAbH8zlwMyAHju+zEAxGiss6BHRq0BAA+ePYm3/PzP4unPfHoJAPgYRjGtpDK4t3DcL2yfFdCKc4kFCW8FyL/1xUbmLk8CAJc4aR/7t8+ethZBCcZZhdkoIsz3aTmXqvffB4d8r6egMsW193oK7cII2iUpu/DaA/XLSQ3fUWyVVHoqFys87Pdx1VXfI1kCEBzIAgB8CcMvpo+OC4AAANH9Jkr+qeDLLwZi3Foa0yma3KTSBKPTp2ULSD/bblwXHYl9w8agMACjihW7kFz9+lbx8tdp4IuulL1RGauOY+uxLyyYI2WeMaKCmOkEUYObKG3/yAQI0O52lGxN2I4QCUQXNV86t1NaOxkAYAi4XZ8Sj3qAgBVTshjY7jDO0ZqGlkyEEfoURWJFt9FCdOAQ6itrKFpLSGoR0qCOcRCC8IcqI6TmEfgRqu+w8VK8ziWUGpsOJBH2YWPOQACjDnobu93m1d4VRmNU7PxyYbMTfuN7qiIoHJcxadJ6LCb+VE2W5hN1e7KLWg8WhGg06/elE4c7oTJ5qlTXy+P6xhHHDFGlodQAmOkLqP9MIIDZADIhBe0AHdXRhGC8/JLnMhgwIiZA2ZestBVFEGHCTbcWOZqmjU/3xIxuJ7q6+Yirkl3pK5Y3dqVPWy2dtVCbDKv/5HwePXgY73n3u/Fdr3092lT9pQjX5jZ6rTYmaSZwgBsrE3omzUzyyVSiD7Tv9WdaSybAcMiN1zFeqNotMSDHAghqGPFcxZpwbVDOiko1KIp3yrvXqgq8Z1QT5sbZW+pirdfEc59xLY6uduRF3GxEyLME+XgkDQXZDhEEUOBJINWOw+Q/jhsIoxZWDjFwoH2Qbax8kWooqj6rvqSoO90TAXG8164yEwY58vEGul22UASgy1gQtTHMAwyKGmqdFQRLKzhwxdWIDxzCdjbBICdtsiuRznE6VqsC74nv57NnaSqii4BWmWaXAle2bi2+LgAAXK+gbDJ98uTYBjsBeIZV2nEXAQi/TxgAQB84E1esvjzg6efP7nuuBeK+pcJ/lg+U+L36+TuCAQuaCJeyv+sKS9srXfRMvM639dCFha0rpP4TaHSAIvcF+lFvU/SqMv8saK88E7de7gBN2h6yAACU51+hRnmxJ+35OmdbN8l+qrsxbRaiCzaA0wzTZBtxkFM9RIm4WCbarn0rnxPIcnugX9v9OLGWv4Ux5mixWv+5jjkGgJJEVf7NvYb7GquaxThFM6yBKxa1ePj18b/8C/TqNWyfOSl3Gj1bJSS2ntt3SxQ1ztQSaa0+ngrLZL8ZNq3vn/3HBOjoEkCgLS2QcD+kiO/aASTdNp7/6lchH2wjqVFAcIImK9vjKeJWR77ydCdpLy+jv0VWQaFWKIL7OwEAD5sLQIU/w/XFCgcmiPhI2wCqnqHnPuup123XnqQUBUGNAo7S11cMZC2oXJuspZAxivR2HFDvac4CdBl7VfZ3sQ6l1WDjl9drKqi2Q83Ogyfg9CQc+G05PQGAAgGdJwgCKBE1G0i/v1tc5kAAd20GAHig1X2eCW8ssAsuZfWwezSlRlNRoElQW4KmBe5531/LBrBHtfoiUxsJsV7ZAH7kLtx/foQ86ioWoxtV5mziCDw97wXPx6u/83UGAMjVgGdf0Tfwp1gOwIs751ll396vGFZzzvZFrcEOjPWAid8DGH9ybaGwH8tFpk1VR9Roqu1Nug6MbRihsINGhSUrLnL9YOsO++DbcV2V/8loG1unHsQ9f/03WLv/DNoEAHo19I4uYdouMMoTNBtN1HqHgQe2cPauBxAVdZ1DfbmJrekQh284jvDECdyf1HDkxmciOnY1EDQxDaztle0/dQIA4xEi+g5y3ZHlNscc9/kQo60hXvWNr0CnYS0ABK0U49ZCDGgDuCMA4GeM5QsW65OFHBoAQMmBWoGTZx7Az77lZ3DLs2/GmELEjP98wVbrGhnXFwcAML7yekRPAgAXN94fw3ftnozbzJsHAJgM1EzZRAPJ95cT7WZ/JCvy/lUu1u4HPnHd62L3rpAE6vFiMOBpnZ7eyqC92j89azOoXh+FVvwCvjMDQJPDJ1nc2F3PFkUNR8O+lEHn68iX9ug8gU1HmatIk0I9QZPaAIMtdBoRzt71cazffy8OdzuosYefqvi0QfPpf6XfXaq11LZhYuLUOpWUcPGrqAJzUfHOAPQ9Z1VPwoBuCyXVyDY7v98EqEekN7UQtZoYqeJgPqSkBPN6IqdczAWUdGnblI1FoATOJ6z0Op2QouiDrgAZ+6xqIdKQXxGaB48KBJh0ekjqTQyDCCOGgzXzUg7oyVwCGibkwmv01npK8hRcalnHlCwCAUL8f1ZJ5kV0Fsdb9f9nzBEPr1g/1uLLKuczXka55PoqZiWR8T20u40anzR44KKcSy7RmrkGWMLlQQBjOczo6heeIwMNjm1ujtZvaJZuDgRzPYYMCNgfFzJQn4yFlFsV2gJv64uciYRZAO4YI57p4+434YCJUlujuPLvGCRyg+XYufPOj2Ft9SCuvvoajEaJ2ZBNJ2KNCDji2OBns2+7HkpXJA5jFONcdH+OX9L83/H238H3v+F7cNXR4wK4CABos1McNVsJ+L/sf1bnCn1uXdJuCZzJGI5lY2EsGzFu3BVwbvIu5HEX/TTTvSR1n9X6yVgjVJodtckY5K/wvtE+6Mrjh/FZN92Ap1x3DdZ6HYy3zsnis6zbKhD1awor97k2Z+oNKJAJQ7Q6bfSWl9HqLpkf9aIShVvitC5Ukrsy9nL/kLyUhLFcMEhgjaCsS4DoClBQ+K+zjMPP+TykWwm2pw0UcQ9ZvSNv8zYdstx4d66vuk8+0bOxZZ9QVudchu+BI7WRVdI0r/7vW4V4DZzPDIiqSbnmY6l27/RLKiwSHofMpmrSb9R/d4M0FioMooVJUk16q0weH4AS0KZw6w4YxkVvAj5hueg/qLyRY5D6EUou3TxUCw5BMweSjmg9xwCWlU0nhmWMgBwZE04n5GgP4MK9X/d4x5PjfCixpIU9fvYH6oSusM54PD5LOkiQASUZdaUIrn3MsbrCaYaIQCOraeAabwK5du+97agHcI1l5fUQGLR7VxVPgb3wEmyd82NTyv66l8aSo9wsgT1a0jK5oB7HNB0gDCc4c/s/IDl/Ckv1GqLxBNvrG+hvbSthFKxMoS4+m9JhxyUr2gdnd5PJJ9ly2qtrZmdGQGqa5pgmEyUn20GIzUYDT3/B83D45megCEOcX9/EoZWDGPeHqPG8yqR356vUo3UfO6vK2nv3ifb2HZZlNdW1QEhwbR8AYLYC738C+zJkdF0XJpj+M6YXCCS797tEuyaBPuu5t1Wwmmjb5XsVfhOInH3xvSHI6pAV0tyzndXtFwQ0tR7OKuImEFiNqWfPav75OJCyAp5aWOr2632f1M5v4J6q/U4uFuovxcnbPow/fsfbsVSboM1rpJ5ONkHY7OF9t30S954ZIA27yKlfwaLVtBBwPhgN8FVf/U/xHd/zXZjmKYKY1SHS7/2Y91opXudo3mWkeoZ+ZnpA2cbvPNPOgLbctKAk8mg6ZCbg6O3IHRjk5rKEwGsWM3NsjMeFnH3yoECSJbKbpsh/LWM8wDUplMVu3G2xbxB5fx310QAnP3oH7vvbv8PVKdAY9VHvFOgeijFpZxgWQ9TjJlqdNST3bCA9nSAa0YknxiDIkPdqaF69ivDYEZzMY1z5jOcgXD0OCFRpqjWhGUUI8gRBPlS7yt//1z/G+9/7Xjzrc27FLc++FfGV12F4/yl8x7e+GnEYqdAp8Va6ZNUjjJIxTp8+I6BjxgCwfbYaAUm0koXGVhvbgwHCuIF8WmB9+xx++Md+EC/4yufh/OYZZEUqdpOtsdyPqQU0c3iYL1jN4g6u92S7+hZF3/40K8ztvLs8xOH8qP/ZZ2ALQMUkdtfbaQuWCeiMPXAvBFs+81Sspf+nQ1Uv56nsCwDIfsy3ANjGb5s/Ff93qs7Om+CaZ6ul0DtpADySAIBPjP1nGybn00XbjKaTDC1WzscjJOfOYossAPb5SeV3RkFmEs2vcqN3FEZTLbcgzgMAXOCYFPE1qdeQkRqasrd4rCSKlHRhjQxMyAqQHZEhhTweK4xM3JT40/bIMS5E7QlrxrpgIuEqPX7RsS12FlAS6SZbwMsY8jdqbnBqx2Oir3HbAIDuKiadFaRxF0mtgdE0VJ8Uq7meiaLvJSPAsRx88uYSOks8rdpk1ZmLAwCqFHRdjwuM2cfuX7Nt3JgxJTDk0GqOZVYxrU2FaQ+DYwoa7j5DZgDAfKg2W3ArHvTuMF4hXaDYLhVGf36hoy2a6rWzpSzHIX9iLQBM+JnEUvymJgCA982CbgMNZk+WNGTNKo4fXRujDHffXQBlWgMmjMWNkUTbr/mar1X145u/6RX4+pd/EwbrG6KzBlEoZeskHyNqx0jzDMNxik67gyLJcGh1DWdOnsKJQ0fw5+9+D1736u/AkdU11Eh7T8ZOedkFc5494GInkTaV/BfSLSjrhTrfUO0pEVtTfpJa6AAAIABJREFUghqS0RBZMkIc1UTRp1fw2cFYQl0MdKb5GK0I6MQ1bd7ZYAPNcIKnXHkUNz7lKlxz4jAOrfbQpbfuOEHS30K3EZUMFgvoXFuJD/TkEGI9yQT7olYbLdrqdLtqwxGle48Fdq/1U/OaIp5Vn3cH9HFd5GcO8xxLh44iWjmE5lU3YDutoWgfwPY0FvhQF8BhEIRVr9y/NdltbbUhYOND4qAOkDTA04MrdhF2jBlLyeaI03dhFcclk1q7FgAA/qwU/HTHYJBiNqgmwuir86WA4Z53b3ZjFwEAq/oT8J7XALikvc7TlR9iFkbQierVZAH4qqcBrQRx7IvWc1zBuVYSCGDSz0CRVbASmN3jpBdZHItvFT164YceL/fPw4M2HkDVGsgKHPVPHACgZNszAGh36QAAjPtoTFlrVL3R9iytOSYw5sGyEgBwwsQXAwDM1ju2AhjIaYAY10GtCJiKqUTWfQ01WscNz+PBu+9AtnkaXbYWplxjMiSjkZxDmPw7qNnUxB1Fylclq/moWqPYg86qW52tUAVC7l9MPrIA2TTEdq2B81GEZ7/4RYiPHVOr3CSbYGlKMd0pirpZ7j5WL2NVurkrwUtTy9+NAWBg8cUP+H0BgH0ufM/xq3jJr/g++WcSOQMBfCnEdgbbEzwIIABgSoYWxZsra4X75xzYcoGLxoyzWWX2zd2ZKsNBx/TOALPPsr+9+Ps5f7ssNtQ9JrbMYl2W4YHbPlQCAB2OyaJANq4AAGcHSMIlFWE4dqUQXw8xSkd4wVe+AK/7/jcYANCom/5X5fQ8C8ibLLCAMg/J+31gBhrYDuURrBkIoChjDgDwII6xcUp6udZEU/UnoMcKuaIzSYCFKiYMJylSsh3Ylkmx6pzj1ET3aGNeb9HScIwg2UaQDLB558dw79++H6sbCRrJAFEnR+9wjGknx2g6QhjHaHcOYnTPBsanEjQGxnQd1DJkvRDRNSuoHTuM05Mmrn3m56F24AQQdpDXWnLnoT0t8hEwZcvRAO/42Tfjqdddh/5ojC/5py9GngWodw/gW//Xl6ERNsz1Q85EBgCkaYZTp8+4a/X3uNIubAi9CkB8RnHcwWCUIGq1kE0ynN04g+/+3tfhn7/kaxwAkAgAUEuBAAADRj2YtRcAwHMjY5ggwJMAwGO1Ul/0514MAOAmacBEMXNCrFMlkBTSIgCgqg174S5T5GE/AMAqis7KwyWmFuhZAnrh3z/eAIAy7HUU7wqfIJhIpOvgSg+j9bNoTgokZ87ggU98AivsZ9KGYJsVv4nq51fbCgBgQbdVIXz1nyCAthRWFhnIZrmQzjFdAWipRqqi69ExmrsJPfqWAtGMqbhOezVWTJx6tPp0G5EQQluO3edUeRK+audSf584aJl3iQ8pmESYKT6WNdoo4i7QXUXQXUHR6CAPG0hZpYlMMEXHcMr6op07sUFV/MqE1pIJ053wY3h+YuzGANgRALAPnTtAiVx7VoLTxGDUqv5xWsqJhmgouATldqxSuPu20FftP8wq/LO760eRv16f6OwVGogNElj1uQQABI74v7oQABAIwGocg2VXdbMNfB4A8MmFuVsZAOArKB4QYPTQ6S2Lnt9stvCiF75Yyvz9/hAve9k34rWvez02t7eQZGN5CjdaMTJCUBqc5ns7STIcWTuM0w+cxGi7j5e/9BtQjFJE0wAxFXydA4W/b+Vz9FUzvxGKDeHCPY0P17KAEP1hqmtYZtU9CpGO+siToVH8Y2sfYJ9euxkh6W9isHkORw70cMO1V+LZz7gJB5aa6HUiNkBYryHvOWmLOemVNjo9TdfCOasQ8R5yjjFxY09yo91GZ3lFyT89ijlsKOh2WQCAMkfP2LCSrp6kc/LYTlN01g5jPZngus/+fKBzEFuTCMNaCznBO1qXijvinSNcD6WnaLqB6Y/pCgjuMzx7YQZcegCgHM8OAFACL9Bu9toJAPB/p+9OHNYzCDy9V+ueF6/bU4K2EtRXtDx8IksGAC1ZZ6vcRW+yLpx3f/lQ43ddo2uhcbRnUdjZP64qeQAyAOS2QSeHPJeHPEEAUWLZJlIBZHc6+30BgMr6V15GVcTRtx85QIaf4Vl6EXUscuuLf+wAAKemruTfWAAco4wrzOLNAOpmnWMvw9an7kT/9H2Y9tcp+o1pUkjwq8hzbG9uyVXHlLunyEm/3wMA4LyThhG3grolnoQbokmAsAjVCzyoxxh1e3jGi78a40YD/axAK25jupWgRTuwJzgAcLkJ/n4zbq/x6wEg27+qFP4qE2AWn80KRK5VRYUUgwOqsY7OyU2GuR16h3leZUPsuAyUi/sONHrHYni0AIB6a1kMgHvO9EsAgP3i1HYiAyAZJ/jS538p3vCD34cJ44SI8b/TnXHxGa1jvfq7dts5DbCStzGLGnX9c5wRp7fjbB2p5eDaazwFyBiYFwcAhCEr5zkSZKK/05GJxbEGjQ0cU5H2u0GjhjqD5iIBijHwqU/hU3/1XtTvO40oGSBuT7B0qAF0cqRIUWs00OwcQPKpDYxPJ2gMzeGjj7EAgMY1qwiOHsLZoIWnPPsLgNVjmCJGMmUFPkCDmlli/gIYbeEP3/F2XHH8uNx6nnnr52NUBGjFPbzyZd+COqyoJBcX6hTVIyTJGGfOnnN3bn8AoF5vqk3MAwCnz5/Cq779W/FNr/hGrG+dRVbsDACYTtgsz1oEAjj/eG5sA/DixGVxeAfweL/5/Hj7/WcYA+DSIhGRhqmmOnG+trSrSdM5JehHGgCgDYuCGfYUxrG+DHhgX51pDSykeLOEi0H2Y84AsNq8LYozNNdXyYp8jF67iXy4hRYr7f1t3P/Rj2LSH2CpFQuVlBAeNyKxAGz3Mbo9+3loFDCrui8CAOxzdFxuATjpKJEgkQJLd2ZWVZsBAPwE3dcwRLu3LASVjAtbqr3lmdku+p7S6hLukwC93/WKewq0f1pSYya2XqsjQYgkaCCnZ29rCfXuChqdHopmFxvTECnpSArQa/Imr1J8/bnruo2NN6tvO2S4qrS7X0Ay18d7wWo028B8hV2VKbEoaEdUdwAAk+GpE120XtbdXnsyAHzfaUXUkIDCLPnnmLowPZwF6qbWb8m7b0FxzR8uMdYcFwMgd/T/SgtAWf3ZBQAoCZUeANBgM+9mMQBC9LcGOHzkGEb9If7JF/8TsQEoKUkg8elPfwZ+5W1vU0UpajWE0G/0N+UvHDVjgQVHDxzCpz5+N2646SZ89fO/HOunzqBZjxChho2z59BttecYFiUA4G+CE1kqNQ1UVRY3BDnVoalZIAFR98zo+05WTlSTen8x3EJUm2A42MZ4NMDVVx7H5936Obj+2qscGyBERJZFkSIdbssfmdVEKoqzNzhjc6XaC5yGg3RVHEXU0blTttZEdbSWltBdWUWj1bIqr6dE7jF+9mUAeCDQrRkarwIgqG1gLtVZLcIoaKBz+EocuvlWbG5lKJo9JMVMK6LKeNG/vSaCp+RXqlce5Jv16tr1l4/EJ+4aLR6084yZ2R7l15GqFWMVAODfcs55Jkz1XpTzyvPGd7mH1eq1jl3RFiBfSdZTF8ki2DHBvrQtd+cVR32fBgdKPE6B4BT5dKqkXy0dEzIAJtJxkegVA3HZWO6JP+4pguj3h50uQT9zz7H6TPQsHBuDDgw1alywr59P2ukGcD97tBgAtvt6NqOBobYiOhYFQvVA81w5G05+8H1K/mvJFhoMfjNqdTR0DDIARv0BlDCQReeZLCUbbLGCa73iAttqxkQj3ZpaOuGkDgqmEgDoPeWpOPqFX4CsVlO7EQGAYEQQdoqg4X3oH5vQ+HIZAPvtt5d7VXsBAIyPCKza3udTeF9FdoUVF9V4lmFVT4EtHLUJE9pZQWHxfPfkZrgYrVz4/GDcPRooE2PNqbJw8FAXkYtnAORkpfgWgLMDjGrWAkANAAIAdLKiGOBzv/Dz8ENv+hExV4M6QfqMq6Ttcc6ijkCuxX7GAJsHQaolIxMU1/ystHZJSFzrtmcAmAaA3YUZZ8Ocopzw9S4MACblLDBMGoHAdgG64xwRtRqpd9NoSp8jCwo0uQhMx2ZxeN99+OSf/4UAADIAGgQA1hqodScYY4xa3ECjuawWgOxsisaQAHYdA2TIlkI0rl7F9Mga7k8D3HDrFyGilo8sANsU4rGmuEkCTFJguIVTd38Mg/42rrnuekzDGCHZsIMMr33FqxEWtqaqv16tHAYAnD13Xv9vMZfFXiUv1cV3LADJHaPWkCYMgQsyAM5vncPLv/l/w6u+/dvmGAAu5JR4pgQzJQK4NwDAfKwKAHjNnKrSxeXO88fq7z8DAIC9Fo89ly/rGq5NUWSpvG2lJO8qJftVDi72ge3HAMgpNud6/kg955f60R0AsOijPqP6O1rqYwkACICweyzhFy3o8z190pkZJ2iFgQKO2mSCwQMP4IG77sJKu2kUNC7ABOL05ZZTpwFgAIBVg/jyAICTbVB/Na3M2K9Iuj9bAdJkJBCA/y/F80oA4/u5FBgTeGFlNm7KSowVJS4IZAPwvjcasVoGZm0N3vXBBZ2iilsAbdRhR8F2okxKFOsNiaIkkxoS0v5rDYTtJXR6B4DeAWy0ehg6JVf55DJR82J2bpD5bUbaAGJCON91qT7XVeXxr/0CksVxPU8AcPd+TozQ2gG8+BMZANJFYKLpXBf2mgt7twDYfVNw4vqky+S/0udcPb4PzH1Q7rW6fMW+hDBcQCTqPyl+TAW58ZEGN6XOgjEAtLfvxgBwAIBV/KubEDciC5xavTX0z65LCOsbXvoNWD+/jk6rg62tbSnwHj9xAm/8kR/Gc7/4i3B+/RxqcajkPxmnaDfbyAYJet1l/PZv/AZ+7s0/I9o/20IGG1s4sLwiEazqS/fdMVA0HxwAZf2/zqFElHsbG2kBdJZWBDBtbW6ATkCrvY7EeTZP3YsDjRztWqGe/s977q249qorrbqfJRIN2lo/C2r40O2hTvcLtZ3QJjWTPzFqFBg0j2ifRGvzr7QAsJpbb8bokIGw1FMrgDr3y+R69xG0NwDgdBHKFgDn+OEAAIFzUYR+mqPW7mEzq+G6Wz4XQfcgtvMQRT1WIwgTzLLvX4GLE0Rz43IO8Cu1ACzjN8tRZyXnLkMsHV/517Fdn6oDSfzVztgEszYYe6ZurXNuG7Z+OW2KBUDMU7N3u4M7AQA8Xx/EeHvVi93PFt+3B/ln30Nq5nPddg4eSmhKxX/aXNHrmhoapIbaSuvdcAQQl2DX7h+13z4+z8mw41SwNQvc9aBsjfLJv75Tg8UB2LwWiapJl+LRAQBmZzqjf3twiqCfzgkh4rCOkC4c6QD3/sP70RgPEOWJnAHYwkX7PrWZkHHRH2Bj/bxYdK24KWaAT0yqQJHb9U1rRK11JqwaiqXHY0XIgggb0xqe8aVfhvDKKzFptzGSeCnQjZpI+gPUm9y/9h0qj9gbnsgAgAAzxWCOS1fuCzMQwDXGGTtEz8biFNsr2L/fpCzrBfd3rivDP5/FcJpzcE4Q9WIYQT5eLCOWy3i2+wMAbeSoy8ViikUGQMZ9i7IBrPZTRR4TPPPZt+DHfvInTJwvoPXo2LVL2t5i2kwGyvrk3+bZ3C7t1hEKMc6zArQeOdtx3S21AMwAAAnVORDgYgAArkJiGLZp0xlinI9QK6ZoBQ0KDgHUOagFGGUjxHENtTyVEOD00/fjQ+96D5bX+4iTIeJWgaXVGNESkIeF4uJa3EP/4w+iWM/RSpnUhwIAil6E+hXLyNeWsdnq4epn3ora6hHZAKZgIs422kjWf3GTrQAJkjMPokmXonYXk0GKrSRHr7WM73j5KxGMZ0LK3HoZh7MF4Nz5dbUE7AUA8P6R9UAlH4LHar+d5hiOB3jJS78W3/6aV102AOCLs2QAMP59EgC4jCn78P/pPCV+dvzdkv/Zzw0VpbdwIgCA1I6qSrO3e7icc74YAICIFxN/JVeuz9OtE4/vFoCSgeCCf6ccaz2IVpelPdn25oZYALVsjCZZAKME99xxh/yH65MRIiq1E72TnckMTyVVml8CAEoqprEEPABA2yAPADBwZisA3QXU7zzO1LPuqVVSYvXHcT3jDC7jVhOtdkduAaIhCVEM9f9VYcNq8Mkxwcul4IiCPoqTky6kANAqf6rLcFUixTKIiKtiPKFybQP1uIW8s4Li6JUY0cvV0TVJS86kvGuCZkySLMkzeqclYKRgs2+W6W3jkgCA+bE8Q6vLwHch+fc0f1q48F76BN33IO/Wo18mOfu0ABgFmNS1WeXfckPbVGcbaCU4r0ztUkTQb7nVIMjdJ8fFMP9b0t8IAHjatwMAqlJhXjByVlPxbRe+51t1Xdt0xkAr7iBsdfDCL/tfcPddn8RSZwmrK6uy9COQl08n+LZXvRLfRhXsaY6z6+dkRTkcDLEUtbC0vIrnfeEXIRkMVa2bjHP9+8DKiolaupupmoEqArNQXOCME3+yyrvVEAwAYIDTwGicKchQ5T4k7XOsqv5SmOG5N57ALTdcgytOHBdwNhrQ0i9Cq0FasKnk874VVONXEOnAp0muqmwQMYB0o70UVfN3jnOEjhc1NDsddFdW0KDuAWuRcjBh8rAPSLtHv+0MbvQEWCZhGjWuEjrV+pET/gljDIo6ar1DuOpZz8X29hhR7wD6ak+w5EeJvBtzXoRJTKFq/2sl4JX0m+vp199VaPasEpWClhV2wGLC6ZOf6n1Qcunmg2eA7dQmvV/y7+eRp/xX57539HDZ7UPf4ipj8VIPoiq1RPxMvNNbPTLoY+VfTADaVarvXwqkCg7FzGK1qBQOfIgAwAIgUz2Kv98GANgYLbUcnJMDQcT6xNhmJtTKLxOmpD1fNB07EcBcjABjKz18GgAeGDKE22tUeIDQVg0yyppktyUjJGdP4ezdH0MjS9BihZOWcux9HiWy3GPCTwbduTOnMU4StJtNJ4yr3a5kilRrnOYAq1TUCipKMAliR8jCGBuo47Nf/DUoWNhYXkZCZkeWY6nZQdrfRq1R36uD7FKH1CW//3IBgAsZmgs77D7r234nvPf6aM+kCn7r2TjG46ww4VlwFjd4kTnuX1RuZ+PG4ssDujuenx8ArgDki0Bz0cRu63ZlLdzv2vf//cUDAJTqqAIAZAAQAGB+TADAOvymuOFpN+Df/sybzRYRZBzRRs9cjgQAaO5bHOSLNRcCADZfeA/pIFJdp/0+YWvyjAHg955LBQDYApCkCYKWsRkY99IqOKo3gX5i5x3HGGZDtJpsKUxpvwWcPYuPv/tPEX/6NFrpEHFcYGklRtANzNqLhbOojfO33YPa9hTtLBYDYEh+QCdEcHQJyXIXa0+/BfH1TwOaS7IAHBcEJKbqma/TGry/gWipLfcvOdaEERDFyDLmBkt4zdf/S0xGlcKr9LoMADi/voFUBZDdGQCM5diSOqUdJR1juGdMc4wnKV744q/A67/7NZfdAsBnzfyMAAC/+/30SQbA/jP0UXjHTgDAfsm/x6+nGCcD0Xx89X+xz3K/AHW/C9wPAGALQNQw6r93HLBA0vwwL2xBePxoAFjQYT6aqv5Led2lI46KSxuiNB0hYjWLXULMh6dT9E+fxvkH7kNzMkRdwmxTIZdkCIh66Oj17JX2AIAWWqcTwHYBBVMu8GFgbf3o1DOjqNEQ4zQtqzelxcoCAKBExLVfcNEimCDwhcsO6bc8pnMCKHvvfdmZFGgrIauf2gAAAwJMHd8o0gEXPdod1urIJpKlE6AxYhVk9RCm3VU02ktKpsaIkE7oJsDKSB2Bs0lU6umDS/edC2PBu1oRi1wcbxdW/CtYtaaBJUv+NdMAMCSa943AlGemsOrvN6v9gh8dfU8AwAANgScLAIAHGBTPVCbZYiJkbgj2Wqz+G29EEnRqAWAiKyEcOgIokQ3M+nguxbY43nq+LSnUuNM9nm1EAgC46RR1tNo9ifW94bvegI988MOg8wStsNgfS0bJ6oEDOHX2DI5feQKvf8N34su+/PmaE7TRomDW//P778T/8e/frHFPN4DlpR4G29vqwW3GceX6FgEAY91YsDYLNIwhYGOMQpd0/KAmT5Mb8nATca3Arc96Op7/BZ+NFQxQG/cV2DSbbF+wIIJziMg6/b/5neJCkQAgZcgW3FBgSCKmHu7yffQuMBVxgmJkQNzpYGVtDXGnq+SfwFu1dWW3dXRfBoCbf7p6pwhdHdOkP4ZxC6McyOttbBd1XH3TLah3DmDSWkKf1pyOweATPV950ZOv2mi5oTKbLU7wUJUcV+1xwpVeuM8HCX7O2CFcxcg7i1QsB3m9BNrm1P610F24p9m9mSVmO93DRQaAn5MeANAhHiMRNiX+YgAYlV92snmOcZapz5/Vfyb5Uv/nw3XrsDmX+Lm5dwPDXvu3Z1XseN/cD3WPJybcJScHJ9Kr58hKPxkAIglXRADlOkIAIAPSPmtiAgC8C8DDJQLIR+/J217zwldkbXucIgrMrhBbW3jwEx9H0N9AfTREi8A1gfcoEhuJ1xhHDbmOELAfDQaOFeOlfWfJZrnestom6y5B/s5+jDcmlE1qSprt0iqe9lUv1LMb1yMxbqivQ2E2ApY63ycwA2C/PfBy48e9/l5gS6lRZXPCMz8W2SGMFCzxd98FGnH+NcQUq76qS4IbRgsVbrfsKBibqXDMmGmekbDwYOeS/91oBftF1NXfXxoAELVXpAHwqdPbagHgzK3VWeVPKZaPWlTD1dddgze/9WcFAEymdB9xFn0eBCwZAKZ9RGu+nbINH0dJyM+1ac0n/24+0U7aaQDYeuRbPc3GUc9/DxHAsG77OwGAAoVA/F6zJVr9qXs+jYOHjiDstDFI+mi1GtI/EhNyNMLZP/0zpLffiXYyRL2Wod0NEbZYPMhNs6cWY/2+cwiHwNK0JbbPsBgjbdZQrDWx3W3idBihfeIqFFEbQbOHaaODaT3GseMncPjQmjR2gk4TGCe44x/+Ae1uD+2lHtq9VdQndXzvK1+DfJDOBNedDeB4nAsAoObLfgAA45OCbQT1SK5IBACSfIQv+bIvwI+86YcuWwSQI44xMPMDbw1qrg0ztt6ljNrH03s/M1oA/A5S9kHNLxLzN7ya7EzQ39rQBKxWSXyV0ys+Xs4D2w8AmAZ1UdDZY2LUf/PbJc1IlPTcLFpmr8cjAEAmxawFwDYiU1Jn8k4f0HQ4RJtVgDxHw1Xw7/rQB9AqBmiwj1IAwAQhdQ98JY4rIkX+SgaABxlmiQ97t7hIS7GYAZr0Ewqko5EAAHkTF6YU6r1Yy34swhV1esQa86PT6agyq95SRmlOuZwjRlUnRX0WiOolupH7pwuATGvXQABb8C12F4OBySqFq/h3kymGQQ1nKNiyegi91UOod5aR1ZpyCBjXYkxC25xN4M5vDC5pNuIsps5Fwo+PSwEAbAteAAB8wu66rXj/mIRy4eOxOR6ZVHk0fL+5sScAQMBEFnZOANHdV6+izr8tGQa7VA4MAKhCGN7OyCfEHgCg1zsBAFre5dayIfsgP58qdS0HAPABehcAD2z5PjS5MEyp18AqGVAPQvzR//tH+MHv+wEsLy2j1WiqBYAgXpKmaDRjWQAO0xFuftYteNnLXybNgHyY4kVf+UJ0Ox2MBkNV3Dh2D60dxObGhjQFbKxZojPPAKAHtKWTqr5V+kA9gEZwM6rTGijHcjvCLTdeg1ufeROOrHYwGZxHMx+gG9t4Hg6Hmi8x+/8aka2JYsOYgJ2J9NjzZ2UximIkOQNASxJ0P8uedCbPBr8w4Y/bbawePCjNDW7SrOpqXu1R4bcptnt2YHwMA+AMADCFbk+hVIIxKRBSbKzWwCCD/J8ZrFz17OdKGTppdpGxQuoev98HDPgxAGAxwCu3G7UImGigV2z2NFG5Y0iw0zFZvLWgAwD8tZVU9gp7wAMATDjJQvOV3sW5ZLdmN7DbL1EuUa5UIn0LgPpOFXXuN4sfmd9rhXSClRRnpSimAAAC8gTRCBTRxpV7oYACVut8UEw2gGtF2uP09kvAdhpf5e1wAZ6n7XrxP8/SgxxbbC0xnQ0nriYqvDEASLtn2sv/f7gBALF/3HybMAh2wpc++ed50aKTdoXT9fO45yMfQY9/NOibAGCeyepMSQ7vs7NTy5JEAORwMEBDLjV+nNlYmyXsxs6z8zDnHf6b7KOUvclhjKUrrsa1X/ylQCPGMDFHh6WlJWyeO4fl5Z6slp8EAHYfwHuNXwr4UavBlgA//uy7I/q7rcO1iPjqv0VmZhep+GrBxtQ97kUg4MLlRjtSuX74Pce++1k0X3Cw/6u4PV0W+HjxAMCkCOYYAMOgIwAgCAk6Jggo6BnVcOXVV+A//OJbNZDpkCJXJxeT6y47/Q9yxqTdJQDAX5V/jpbc86e2fnummGvR84Cv05m5LAAgqGOUJAg7DUzDKdJkiE6jiWR9G7d/8CO49bkUvm1he3sTjThEPU8Rks2XFzj1nj/D+CO3oz3clt1vI6ZTT4F0MkY6KVAP6mhOGggToIWW4tcsHyNpAOPlGFutBs40m8DqGgZ5gCnFrsOmAICrr70OV1x5BTqtJgbbW7jjjttwz733YH1jE812F7WogRuuuR5v/4VfFQDg2de8a54BwPeOknRPAMCc3KbGKGDLEotykwyDtI/nPPdZ+Kk3/9sLWgAu1QWAT9UDACyEcc94EgB4ZGKCh3DURQZANSDy4g6u4q+AjK5DE7P6yzOko8G+QdReJ3UxAawWASeipiSKSalx59DuLmsh8a0HZXJq2eYOH31pAEBJh3UVwqBm1CO1PYwGqJee3Zd+61V1kMyWCfh5EED2aQ4EkOK52zlUIZ/4L6Mi33fb+1HPRqjlJLMHiFhpUX85E4SJKLweALBEw1gG7DPUPuX6nqtn7ylX3FuYRFkiPrFjLnjNe9opE71G3BAAQD0ALzBFBoMpwXP9M89jVaK0iPPJ7BWoAAAgAElEQVSHJP1b4hOW/diut91XkB2AoW3BCQsqMaoFSBEg5QYctdHoHUCTvVStFfSLGrbJmGp31TZAiDpiNXhaSLWdV99knxUZBnvnAHuFx3MAgLUazJIu3rdWq2kJVQl0LHxYxdbswgTF0aorrItyi3S9/3Fk4nQa7ZVDV4PwXWaBVTwUgVbTIH+iJoKkoFttGqZcT8qYp0Fa4FoV2bSN29Np/fQzL2aluO67pZhkAIS1GEU2RavVxoP3PYCXvuSlsrnaOLeOwwcPS8hTEAvnCquZtKejcsTE7Cnb9Rg1xwP3QnI+8NK49ZXfORq63UUL8iLHvDEKrv9ycAGmkxzdVh3P/eybcfMNV+PYShOrTaAYrssWLFJlyOZFlW3kk9fZx7tZVU0keQWy0Kz0SWtdc/RGDlv6kAeBAAC2ADS7S/p/ggBGod/J6nQ2ZC8OADARNmvXcQCAxpf3U2bbTSQQYDSpCwBYO3olmldehxGbdlptfSCTT1unDfwg/ZDrQHXMzk8mG19ag1yVmOfrKfzV6mA1eJ4L6h2bqAQL3N/biJuN/N3zdDdmd5nlApVdP9nidx/Q8nspRMhx4J/xZdKXbVIbhb4qdChQz4MjZJkUXNPGYkvxGXBN9uKrcoko+21dWO17ni9iy9pr/NidW1jPFoDG0kbWgctVDQA+Omph2HE8O8jAOFry1acZgmyg7/x/zTMPT3mwQB0m/hzsedcCb7VqtnS7xQFa2rKx2FkEAJIiV7tR3Tu1sPqWp4iC/5+9NwG37LyqA9eZzx3e/F7NGm1JlrExNrbBjcHzxJR80CSBNhiaGJJ0+EiHJtAZoJPuQJiDG0wAm9jIgzwg+AJmEAYPGDAeZBtbsqySSlLNr+rNdz5j99r7/88979YbSq8ESMbXX/npDffec8/5z/73XnuttYHOmdNYO3Ma7bJEk746g4GAexx1RsCF6zf0fQHSB92uGHZxpK7IvhQLH0sA5JLqMTOyeh61xTQKLeRYVjs9tA8dxemNDr72H3wLyuYUygYNwgKd2MN8iOCJYOIHv/+v4vLv+yf7SQCEQWPkfFVZtw9oue+bPoY/sOe5HjMsW05kkDyX1GJJOmk8hGhuR0khx535voK24uVQIuAEH55zFrVliszNOS6pAirtHlAxKhkbaOLKdclYT28qvhbjFF8nCIgcA5zjLuPmGsjSVEClgIwS44dkDf/qoILd9A+cvphpL1xPgafjaPm5Vh96AHf95psx5RbgGEAnJfuG8T/GZ09dxANnV1E0FjCUsJ0Ii5UAQF5mWDq6hF9759tQDvsyHpANIsYmbcopM0uLevXuIkuUe6R6A3jKGBMHfzNGXPZGBaLH5n+6AHgOCdBX+Y/Z1S2ArV4BJna6PoIwljGAko/KPUkNKoELH6mXIWV3v8wRMX7wZdNcRvxSJouYDUUHw41VGd2LNMPah/4M/XvuwcygD08aI5yIVqDwSg6GlHwnyF1EmQcv5bXnPgoMAgf92MFmM0J/cRH9uInCi2SqFd39yWQl04+y2sGgL8uStVafTTlOWJPz5MPNgA/+7t3IB5QoKrAr59IPRDq7udVBp8v6bHcJAMlNlPzGcVvGAHLSEJkQG911PPu5z8QvvOFnsbpxSbwR2NTQXIWyWt+8n04BsNfDft2J2cMm7fT0tDwvyzIEvBamtnsMt/QT6k+/yBkA2qGpghrn3krsYwE8UqO4jBSTgz8eCwBgDf0sIMCuRqM1XU0B2C4/sDf5ZPnzRAMAjAbeOPjLbGDLAODmWXOpFWq8GT3js/NdJNg4fwq91WVkvT5anLfJTYYBl+O5WPwb0y31FNDXltmnUnSzwFRUdftj3NWmplE2pDSRzqXd2GyXWU0BTYfd9cCCn9r/kJIMFtjGZVqSAOGqM3jphinFJ0n/hoatubwtlsdabTsRQf6c58P4I2iSS80SkLIQidpw2/PwphbhtuZkXGAnLXVcIANmoHQzZYnk4jcQufRE2OkcXO2aHhcQ8vEkYdfn8r/p9i5BsWakKN/bbcu6ru9A97f048ngOv6+lDFy9fK9XijJ2ZUC84rLW2Hu3IS1k2hfxX4eXQPUsevKsdpHTYSEDSJr1pZW4+dVAMC2tzXFv/l76XCULuLmNNJhil6nh9lDR/GNX/dSDLoDNMMmtja3JJkX6Yi55mpoqf/j+we8rgKe6ZvZzz8GQMbpUXWlzC8pNFH9JtkITNJEXCJftSQh6yHBXDvCS77meXjR878cyfo5uMN1xBhhqhEIhdcmGdZ3pLo+YnBnexn6ppPlptVjj8ELTcKsCSDRfIJeHM/TnptF3GqjcF3p7jI5tI7Ku63W/QEABVfrAICsXQN4ikM7j4fMG04DyDmZI8LU/GG0j1yHbHYRPUM/Z4LLGE3audxjYkhUk5hUBbE5F6SAy/I1XWmT1F0BAuzAXlGGAV9fGQb2c8pzjYlgPfLX74tt52of9G8MKI/nT8t1NJ+lXljUWXD7dc6vNrrU/67+mnpcCs5xP+Q/JlV2Pept5hoX6HrhP16HV3MMe30OKxnZXn5vByLrHicC0tQAUll3TOwNQCHCGAN4UPjCwj9gZDemowoAaDKr48OE4HYNAAA9czIpOggAWENLrimPHfk8AfHVbPUyNs6dRbq1AUJdPo34ZNQxtb6OgC4Sa3m+00wAgEG/J/+tUU+vlcXqqrUjcwUK+Cx+MpXuMXnfHKXA9Cz6QYznvOJVKIImSrqRUxog91UmJDpJsq/BA+Rqrv9+f/NEBwDq8c/en5UJWVEg5EWRk2mBWB2jyeJfpFmU1pkYpveZgpykTUthxjnt0gTSB9/D/rdd6/xex99Rxk3PrJHEKwJGSX+A5sIC0k5HMIioqRNe0pyj9VjIaaNLu/5WrmavigXb97tKu/1eGQAVAMA/y/MdAQCPUocaAJDH8woAFIm6T3s8FxkWDy/h19/1dpSDrgD1vEcJoBCItxNZuGSZu/N7Stnsfml9WxQAtzmGnlMt/sf7hP1E9npUe/8YIjRmgXsAAHLQBNk9pH4uAAD3f3J2/MxRAMALBBTMQx6vi2FnAy2pmjNsfOQj6H3sY5gd9OFzdDZBSgLabolU9hUHfuEICOBmvFe5zoBR4KIfu9hsxOgfPoxe1JC9ldLVAT0+mJ8HITxq/ZlzG68fsn04dk/WJPe53MGH3vfHSPvWZ+FgAACnlkRRSwAA5hkEALb6m3jmV9yON/zyLwgAwDGAympUJYznGjM/0/Cpcp7aHm7zV/uVHgBkL/HxJQDgoPfs4/68vRkA9ZuRCBi/58Wj6R+RI868vZbHfgBAPdmy1BGLJhIhjRptSXTqHSDbXdZAc21jAP/mGQBGC2No/XXFIOk4auKn51i2JPEA0Pmz1Eh6aReXHj2FzcsraHs+pmg+IsDMSKjLNNkTmqwBAGQjYVFlBGeTV69Of7S/IwggCU3GAGm8Aopxx1OAGVKcSUPNcyn8m0QwW03RolbUYssAsOg3A2KhAIB9yHqoCjT9leocrVmPAQbENJCsB0oTSiQcB1j6yMIW3PYc4rkj8KbmpUOZOAFGpYOEGxaTLZ4jvkmRgT7mTPZ2e1zN+rS3QOU+XqO0UfstDthVH6rqg1TFoFyKiURut/e169xqnLf9nXU7r30YTneoP8aFca3xvOMtbI/T9PmkQLbux6rLkM+0CwBQByX0/W2csWdCwagkLzDVnkGZFRhs9fGB938QP/mffgLpIBN3f5sAyec0hpbqLzCenGENLbd9DHMu6gnZQQCAwCuQDbbwjKdeh3/8TS9Hm5r/4TqaGErxRbQ+l2RRc/GKuslkTYAL/bxMgBRoGTMB6pCAsCkM/X4bTMB7hhM1Gg00p6cFACg9jih8vAEAmgDZbp2NNWpaKACAMG98jApXwDa/MQ1/dhHTN92KjYSGc7lOAmHHJ9WOBLs7V3LkldVi0mUdd1RLnOvruyrq7QKebDbLqTXGhTWQoH5P1AG5K5e5vqA14dopBkzel5MFv91fJgGBSTbPTq+9KyixSzCqv4f8N69NTpdty0AxrCr5TBZ4Gn+1hYRtil9N53BfIGNi/58EXYShMgGWyD1pR+QJgKPaawtC6T6nPgDa/WchrVRghSLpz6FxzXPHYLXdOK6eAaCGsAKeyMSZQDxjJF6z+Od0Hb/E+snPo7N8AS3XRchjSOiDwluCx1IbF8cJDMMRhj0dBUg2QH0KgD1V1epnjSETVhyEWSkyKHaeh66HDc/D4lNvww3PeR4KPyYcoqaN7PTxDPiU3+kEgr0ysKvZv64lf3uiAwCy1ixbxlwACwTw64D+Lp4Wo2MQUf2jWHhRBqkjM5W9SNBVBABmolCR9EUSp4FE801rbCrUdX7Pgo2wcpah1+2KVIzvHXi+jHycvf4GFJublWTSCQOMuMYE3TIQkmWIVnuueUPj4XSwazgGAGSUJe/TPMfaqZP4rbe+qWIAUHbqe1EFAHzhzAqyaE6K1VLc/hUAyIoUi4cX8aZ3vh3lqC/3hgAMxgTQxnnKQ9mYINilCJnJemtMx20Ff615Ur92dcDVZBgVI1NzlX0YALzzKAGkDNZnDGAXX1sCHgGAjEC8JwzaPPQFABj1OmjwuiQJOh/9KLY+8hHM9fsICeCREaR9DQEAxHaFAADfgy+iiKkAAIPIx0Yzxvr8ogAAanStBtYp+J46hpSjW/2AEi5KCA0rwk46yEp8+A//FElfR6/zYccAkgGw1enKv/0YAIxVYdjEMEnhRZzclYsE4Cm33oD/9uu/vKMJIBkAIoGTBuU4f5681+S6GJYrZbAEAKw03Gdzo/LgONgK/rt+1hcxA0C3KS46bnSKXrP4VwSTtB4GNO1AHvxxNRuUDeL8ys1agmcQCG3YDxvGZGz7Nmi7cU9oAEA6b8YETwAAdegXarYt2nnj1yjaFgAQOUCZgQ3mzrkzWLtwAc5wiBY7EUQNmbyIxIAFuN6iWmfbGewWTZ44b1VWqklaGASyCfb7PVDbyKRGCz9zzbkRGnd7oaLKVAEfcaMpcgAxBZT1Q5cYdeWXT0gqHS3saD4iqn/93LZzpaeBtDLdRMQzrkYv53okLTTMU+mgMHiOSg9D+MhoqNKcln+N+cOirSLpv5ukHNuMIGqIHMDhDNOktycD4GrWp4Iq+rm04DD6eOM7oBpkQ5OapMwaI7P9AAD7e5tQVHQ6I4XZlnjXMvttUwau6KSSvLfdRGr8OlouK4BgCiVjXqedR6V2jGnW2xkA23vdpui3lUdFCXUwzBIEPs11XKGhYZDiq5/71Ti6dAzLFy7LzGulCxq9c13LL+eX3Xu7eq6MQ5NTEEzaZP6Q95ZqEFlw1On/WgrnaEQe1pbPYDoo8JoXPR8vff7T0cRAzDf7nS34relKA6rdfpuKjCcfVGu7YgPY41SPAGEbVN1RJcpYcjWLcjJXKAHgGKCg0ZQxgDrbvXgcGADWA0B1rxZslLJMxrEpW0bWt+cjpb9G7ogcII/bOHT7MzEkZVZMP1nA6Cx6fhU2wDbzPQOG1MCuagzlRKIuiQSviKEI7nQfSj41sf9MFkOTDf5tRbdNnveooHYrgMf3u5VSjW+6Kzv1u++PexVvk8+qdzBVQ0kAgCKoeik//k5tWCY9GCahyGthP+0I81WHXRX5NYaG/aWd5iCMQtnv1MzQAmiqic+kCy8jR63eV4ACTz0DKgaA/Qw2Bl+dBEDim2N8OeDD80PtBBPELujTUQKdVVx44D5knQ3MNCKh/lIKRyM+uQYOvXOU2UA52ag/ECOxggyBkvRaanBt/B8LJiQpdoBESnsgSNiNDgSkzuMGLhYFnvF1L8b0DU9B7kUoSi32JV5Qhuhz37UAwO6r6Or2r4Pnb090AMAWRuPivrbD8RoQRBF5Y6aeDmZSi/gQsbPPkavJSMAXyrE4K57xLckyofa3mIAZ+rXkmjbHsQmorBHNCZgzs5nC/Jn3skcX/dLFaDjC4ZtuknVHaZsns9jJbFQvKwueC+OuZuSsLDGTHx3oEmpeZRkAAgAUBdZqEgCOAbQAQOE1RAJAACANZw0AwK63BQAyzC/N4zfuNAAAi39h7Zg7oNLuKyOChS2BY8/XBl79Wok8iOeVRaamgvLgedPYZ1gCtc9tAfWrlgBAzz83XEoAFAbkvV+KCaCZn42CoLbnwAs8ZMMeGrzGwxEG99yD1Q/+CeZ7BAD4HDMly3WQOIU8fdyw09djAyoJPAEA1ptNrM8voRNGymjiPkogAAQCOOlHgVFhzXKtyvnIVJJJBmvp4M/u/iBGPZ3AJudQvCnp4wV0e31sbG7tCQAwxrGx5/sxEkpVOKbPKcQE8OiJJbz5Lb+Gze4asmIETrKShgylMW4gjWCPe34NANC03UhiTOHPPIDXjPImAgCSF0gM9b4EABzovn3cnlTr/suVqyXxersJ5ckPiIa6YgQ3GAzENVM6PExOr6aNsMfxXs0GVU+oLP2fehICABzTNSZdjYNERZu6gqHwBJIAGA2gJDKGAcDzKcmE0b0Xnh0JqJ/NjvDTwJIj8kvk/R46ly5h6+JFuIM+mp6DkO6yWaKO7AxGFQBgHNlN8aYJcn1T1OtuUzui1Aw8RAmTwUA2MCblpB6TsiX6NtudFXRc3XG5cRJBb021hacp46cYCGzyT+o9ky05MGOiU5nvGCqoQdy1Q6cnRi+nbnr0OgilCOL58pFzjmvpInFoAhggdX1MLx1DND0Lp9HCkCOx+H4sOMWcidqBYTWt/iC3FYsm+9CixQRA8zmF1mb0+tvPtD7Lgju7AQAWPbXvsU1DS+Cj0hvrX1yRCtYKMPs7+1UuvWdAF/sGFUgwLmXH50UTGT5fj3dcTIzXjFnApjM2PqorQQABewJHYgodc5tBA0VS4q533YWf/6mfx+LcEvpdXh8tTm33XCiaJq2wsqDdmNx1BsCVf6M0T9W9q+mh3g72sxXi8eEjgZ/1cXjKx+v+59dgxk/QdrUw4Qg824PTWDbuolc6w/EK0d/XCmAmfHUAQGUkJmdUiyiZREBqHvV5QdyAa8ZrPi4AgLBfrPu1dh10HWn3nyCZeD8w1jMZJgBQOHKfjfwIU9fdjMbConT/6YZOc0JSV6mrlI6l0SVWa1NkR7VVUVuwk90DWfu1m7K+V1QJPfelGu1Wwbba9Iwdbur6OhBm0R4ygD2Lefksdq1c+UYWuN4rrtTvoP3ij01+ufcKEC7Xhnpicz6NnMje8rr+tkGDkrxV51Ru570BgP32Z2uqKUdQu1j2XSVPMFHJgpHjYmzsAcD4rZ397euP3tyEBmRsqzELVACgzgA4KADAHMawJ8CJNaEC5PTTcVm45eg+eB+6l8/LpJ3Yd2UfZIJN93D6APk06RVNOCcijTDs95Gxa2w+twUA1Ch5+7kmMJ4SQOAo3bQUAGCUFUgbLawGPp776q+HO7eE1GF3lt1K1lokVmfIfWX2scNY97qYXEP7Xb/91tx+v3+iAwB2/7T3jr2fFYBxpLijWz1zqcBhLqGj5cB57+kQ4rKbDIFUfR7UmNmFT3PZuAXy4NXCZHsibME6GYVsJVFiGqoeJ3K75MDyhRW8731/gNf/7/8KSBOJnwR8FQTg3mD3TZUAKABgJW+MXY8jAMCDIgPgMQAABSdhSI3KbvUI80sL+I0734YiGUhaN0pGWuAbJqIMjK2dg2E6FJNr9QZQNqeVLQr4K8DweBVaH4BKxlEDOA8KAPA+IgBQuowzBB0zBGQAEHQj2hOGGAoYRM+AhHZ+wrJN7/0cLtz9B5gnAyAt4WfaAOJ9rQCA5q3M7UMW8yzqyaILPAzjEBvNJjqHT2CDWniR9hAgYPffQ8ZJVqUDP26qRYUp/kv6khCcdApEji8AwKDT3xEA6PUHYhq4FwOAAADrOpeAPvMqaTgywqSYmm3gjne8Bd3BJvKShsz0X2PMpHdTID5wuwEAst8bAIDsGh4/vxIAsN/X2WH7xZkn6u+f5AyAOi3XJu7bQQALAPAmpHkaTSmIZPL7gKY3pMlcw2O/Dcoig/Vkij8jnYQAAGmpO0x4mihO6gf4RAIAVG3MIM9iljkHg4VsDhaAFNrzeDaxBQC0Kc7IkKHpe8i2tnD50UcwWltFywNioq80BzTWwjJsRiJkHQDga1hjtvH7GrJ9VUyy2GcCxtnGnK+eGgokA7Wdsy6HbSoXnWBA6leJ5lRbJAHcMKVDaAsg4wOgwd1eE2PCUxVR9eRV16XD2fQmYRcWhLaQlBItwddD5lCnTKqyi9wP0ZqbR2thCW7UEHoV0VXp9zIo0cBnsitfWy67dQBNyr1tfFVV/Bszw+r7mq/BZIF+NQCAPRxbIFW0Qm4WRgs9keabi3klICB/V1tj3KTrBZDVotvPJ1dnW+e+OpqK9l69mQWOmETVQCT7WpKoVpIBXdfDfIDp2RmMeolIAOam5sXQ8dUveBHyEdthTHasK7MZ1UTMuRo1ud2BeVsokiVTAzJ2kEjUUgu976z5ptwXnLk9wuxUgxN6MVw7j+/8llfh9uuXEOY9xB7H8aWVtldMhWqAGteOzDyuAyZG7iLrSliGGgGU/q+MSMsAEMopMZI4FgDAj2P4HFEUslNJfTc19PY9dw7Ce8VXea8aADBZgEk3jAmeTEgQ2o4UXuyTZKWHgesjn5rF4onr0JiZRTIcYJAkCBux3PN0oBdH7Zr235pZ1RNxy6Cpd+nsf1ugZ7KDV4EDpCDWku96LW/P+071vfzOmGAdZPsan9fHUsJf+U77WBBsm66j3iX6TwsMnVxh45dGSNMZ23Vb3gm02/0M7LV+rHRpsgdQAY0Thqj2OlXXXrr8uv6Z9FoWgIFwZH8TXgAZAIZ2rVIB/Vu+ry8SgIMDACV3BGps4aPIuc+5ogF2pQDs4+K99yDMh4gIFOQcr5iJA3fJBDhJEDgcFeio+V+vLxNICtEDKzTM/VELQDUxq69VFgoZN/w8RyOhH02IUQ50vQDO8WO4/UUvRhK3kTkh/JJeJ2MAIHVTA4Krn89uj/3yq4Os/fpzngwAgMR1uw9U5pkKKA9Ie3YhDRM6MiDrA/1NoLMGDLaw/OhDxuSVM+0zdAcjuf6Hjh7F/PGbgOYSgFCXLNuuxqBa47sa/YlswFCdRWogZoA00i7w8Kmz+C8/9TP4jbfdIVIvxnRKPxnz9wIA1HuHOY8yPA/2GDMAKAGQvTLPsV6TANQZANYDYCwB4MdQAJJylFE6wtziHN7yzrchJ3hCY0ABCLTLLufEFLOsIVhPhA0aR3OEt3aFeQwK6ivbV6fi2Iel9SsDYJLhdBAAwCPdvixqAACNPzP4CRkaBCUdOGGEro4qEqCoQVCCPh0PPoBHfu+3RQIQJQ58WgbIaFYHicvrKFmw8FsDAQAcaUqlQYBBFGCz2cbK/CFsSBPTjEtmV5zsIu6tjEkuTSgN85m5QpGIJCp0gaYf4sN/+AH0tziKPZPzpnkRz7UjEwBW19b3BABcAbykzSBMAzEXZqDxCXjkuPM9b0d/1EHp6HXeCQAQJsouElb+nGxtAYJdVwAAMV0VZsdeketgK/pv+1lf9ACABBnO8+RooZROwzSc0K6vJJ+VScnBTv1+GxR/b13/ucDtPy4ijq3gGLedAACdO749OayKGqs5l8LaFivbixObqJrbyYzAo5HP4zgFQEjGmpB5lNkaB3/ZsCzVWc1D5Z8UCgb9VeaFMjSm4lDo/1vnz6G7fAE+TT2cHC7HtolGSzvzOwEADFhjgqKVCVgwSB1sRa/FJCfLROM4Gg5lxrrO6Kv6n6qRM6dRpgMwFFG/HMeImw34pnMpu6WZbuBaxEOKQx4LtXZjQx5brNqjtJ1aPl011Urh5iZb/Y+gCZFMz0WPTsyNJhqzc2jOzsGLW6qz4t/LBr19hu9jWcWaehsTPUv/r4o5w0ux3ckaC4Dvods3P7KCJZNJivxNTRMn196Yv1ggQEy+tnXhrxxJvk0CUJduyBvwGtUSiKr7bxab0bGPYQRbPNjQPT52/TTWEdb8d+1kjr0Cxq9BpHlQ9DE7N4Pzpy/g2I23IF/roLfRx8qFFXz3a/9XYQZI94trQpJ+fb6+AzcrnRBgO7/16yfn2HoV6O2y7WwpM8Pc/2Y9WX2xFiOMPbTkydAmU2H9PF747KfhH33jy4HBOvxyCKccSRdRr4nqPy0yogCA1XBu9+uy119MkCxzpJqToF0PWR80izLdf3b+vSgWRgCNAcUL5ZoBAF17llatc7BrDIAylS6nlJYCnBnZhOtj5AXYhIu5o8cwv7go9744Jlt3Z8MGUoaFvRbjYsV2qOX3NdpgfU9gQmzrm2rd1+6N3VLf6l12MBAc3397d/93iwX1ZEdYTLUCbHI/2xNA3OXYthVYlkVhXZ6r4t+YZEmMGJ+FOiNhZwbCdgBgPwbAXvHQbqN7AQCVBM/Sf00xJvdGWUinXcxGRWvL+3ssAyAAJR05EzulkJL7Uv+Wj8cDAJCOVOmBhuKBFyIghXZzHYOV89g89zDaPsfrDmUEKugKT++SkiNzfXiUoNHVOknR7/bEGJl7ojiqG68DfmUcYd5kC0G5o6ib5sfIMjRTB5EjjjRYKwoc+crnYPFZXyGjADMngJfRmFABu9LJkfqZUNd96phrHjqT12u//Oqx7Hc7/e0THQCw90A9dlgAjd1dzwuEQYh0AHTXMLx0Gv3LZ5GuXwSGW4gcgTvhc9xfWWKYZtKlnV9aQnDsKUDjCBBMS/EuMZLSAF5/yiIDH4NeTxhR7JRWkzs4xSVNMRxluOdT9+Fnf/6/4o63vx2zS0t07dUdyfMEAND4Iii9YQCo983jBQCIe7+ZAmDzufUaA6AhkzgIkuxkAqj7YwUAJCPMLs7ire+4A1k20o65OiFKhLIFPj/7Fh3qO1tYOrqIVquhRaEBTyht4YM1B5tPFuxU2v/Y86KeC9iYbvP1q/UAYJFPFl7i0l2fkrwEJXNGdk2A9fQAACAASURBVPQdX31Bohhb2UjSUxbeMXOKJANOP4xTd92pAECqxoFeqZLXkUd2ILv6ZMvSr0vZhgQAEt/HKA6x3mjhTHMWnagp3XXJ78QkOxCWqhgDZqWMbmXhLfGwSCSvD90S7SDCR/7og+htdHcEAIajBCura1cFAJQcyexTgkTmQgEvcjHKenjPXXdilPUrAICjZn0vgO+F0giWSRYGANgO6o+jhQUA+BNOAWDzVmUcRjJ7rUHo7/D5XyQAgDmDNQmA7SoItWc0lM4/Z1gKXVXaQXaDu8YOiNG+jnOo7YOFeFMwYFgKSRhGAgLQANALI6HoTEoAxh0lTZK3P+pouU0ADY2z1p28egDAliOPfRVqEaMVs3YMVHdvqchyONrgrgABde/XTiEfTJBjOu9TnrG2KgBAsrmOkFQl/hFlAIYyL+8nXXKb5DNgKQdAiw2bStrMlPognW9MAID/2NEgrXHYH0gHhCaQQkszgVo6VJZKzdFKo0ScbRvtFqJGLBulkI7pASAaXt0glAUgPUkdz2I2vaqpLDppQ7AWtFEsxqUTSeMmbhoyD5azZ5kksTBklxTAkB2ZmC7qC9KppMNqycKfNM7M0J+Ny3wlKDdJ52R/RTvEttHL9zQF3gT9XxIOgmcVQFIJxLf1a64WALC0uXoiI8mXKTCr1bdDUbFjf0iWvF1INoU33fIqoRzT2cels14r24HVoF97/hUyIj2y8Rgje61JNyvhN32srq9iqjmF0A2xubKJuUPHgMLDf/vpX8C73vEeuCUNmnwZPUMgoNr4RW8uLgZX3HzVZzboYL0rOU4WdOzf+PjVYIxGXMTtqctj8jbobmFxuoGst4YGBvjh/+174aZdTEU0BOvAN+i4OEPXJBLigl9zl5YVIUXBOGJVzJWaj4RlT/De4BWIG7HcO+w8CQAQN9hyQSbyF1sAjvsfljMpl7g2JnD7WdJ443N9iuSIn9sASkazqimL0TiTDSEaVbEql3uv9AN0kgythUVMLy3Ba3NCgYORgMIEQzhOS9eQgJiGLi8rQM6B/o7HWLFbanxPPX79XDuxA9SUy2hsJ1aApZ3L+d4zNO/dPasXUDsV81UBXXuTOjtAAIz9HnsBATUAgLHYal/tS1ZF+C4dmG38WT2T245m+/175YFWXfvaU+tnbBJgrL+C9QDY7eML7ZrGW3TCMYW9dvbt/sSYqQwUiaUSQscMAH4WC07V34P3HM1X+dWuuSuPQXfZ3MmUkprxXi7QDGIpwsrlC1h+5EG4oy00vAL5qCdmi3G7hWGWY5DQvJSeJX3xyWDhrwAA91uzh+dkmHlS2LDIUBBgvB7IgMqJ/FNLnvmIvIZ4aywnKW572UvQeMpTMBBjMBceR9qyYGWs86hZZscA4BS6vdb33yQAoNHJxDQBqJXmzEKZBm9hFFd7ecX8EZ+f8QqyU2TqOY5+IN1X5B3M2raxRH5q4p6sjdqCHJ+L+sQJ/WlOeUWSYEj99mAgjvzdrY4wKJtI4HRXka2ehdNbQaPgVCVRYyNL+rJW2MDg/kDWAI3sinAGG+UMingKQYMeRwr0cI+KgzbCiOzHFuKpGYRTLSBi3DS3IO/lpMAd77gLb33bnfh/3/jLuOXpT4Pfamnn3OZqAiQp4G6p/zYHlLN0jRIAAsiM67xekvMXKgH4nbe+GdNugQZd/jnelZpvMwXg5Nk1IJ7HiBNhBPDlduQIA2Bmfga/+c63IaU3CU2oeT6Y64mOXUf9MY5tbnSwsbGG2dkmptpNRHGkjT4WzARLhH1H4EFHLgoIYL6O8w97p+n+wu+o32curabRKrvhtRLPgShGIR4O2lGj9xQ9FmR6CgEA5qJ5gmI4hJ9S/udJ8Y+Icp+BMBbDwFPTaLIVzp3FqTvfrhKAxK0YANwDE1cBALZYtK2lcYug+ZA5RRwJA+Dy1AL6YUNGDFowTSj/ZB/QIyKIkBB0IuggWpMUZTpE6JVoeSH+8v0fRm+9Y+j4HM2ndw3ZBkmS4vLK6s4AgMRznXgk231BmW4gOQU/px976A438d7feZcAANKhZLwiAOAH8N3dAYD6fs3rRnDHehSQAUD59pcAgP2Sgr+l3ytt1Sb0xvBJqNbacSRqTQCAun9xgRekin9vDTlM8XzA4+VNqEnGWCOnTFp1b2XxTwSJnWSufy6+iCZuLOJMQrBzCrd32jdOoGwBszsDQLrNZgwJ83n+N/V/w0HP9H/3TiL3OjVWO1bBKPWXMs73dju0r7NtvjWRaTFjLBGhQG/1MtbPnkGxtYVpuhanKWLOYKbesMgxLIl2liiMs6gdP1Sdj+pg9UCY4FnEnMkMdTsMzJ1OB4NuD80gQmnm3IoxHXVOLLjFM4w6YLEhREkTFUoBSPeKQp3fxATOZVFnzQE1mbBBzBYGekjWaK++22tqqA9bWI0LUiYJLLBIqcpYiHgB4qlpzCwsAnEDeeFhhBYyL0ROlgQDNhke3H65ceW5nDuJfSbZyamD4uuK+6kyMpTkPTY/qQfA7WOaasduMSfzOnzOWNfmVDNzeS6FbWNm6NqEzp4n1dbtvNZlTV3hgTFejWNvgvE52w6P2aLSvoXdcPV62ASt3oGcXEfV69Vd2gXsUekBQQCLRWhi48LlZlSSjuvhR//Nv8WHPvARHDt6Hc6fvYhWc1qYlgSLtLZVDb0AEjZRtAZBNT1hdVw1SYCdJjBeO1ZbqY7kctXFp4KUO66FFMVgHd/0yq/DVzztKUDSQeQkaEaOaHPTUV+6SQ1ucCjRG4zgBTrWiZ9L91ztfOqYPf5Adc+Z0f7J5A/5BRMHUlIHmGnHiMNAim83iBG3Z+BFTWRMbPwSGemJLLjp18FnGVCUs4IZL0ldpTM/aZpE3wmWsSApkxEaNGFiYmXCnxqyKQBnX0uLc5pnBuh2t+AFLmbnprB8/gKmwxYyx0Pj+mMIbrwBCEKMRjnKET8rg6WLXpKgfWgBG/2uAIHcR5wkVf0yr6Pp5grIZcz/7D20rYA3jv/VPWC7ybsE2P3Wv0SNCWbO5EvtXUAR4EvVBMvEKH1NG5EUAKoX0RXQwXXlODJD3n5uy1CRvzd0cQIZkvjmZhrDBJWZDK2dHhYYUGaUwVcnQAIWayx+q0fdPKAO61VslDFQbCOAdOft562DIOZnEtMmwpM9p6SyBmTQMEkXAIDrV9ewHjP/X0oh/W/5oQWHTWe0Yo+YK2D0xbJXmYJ0e0waH0zuAj0C5c0YYQGMNjbRZhd2bRXJ+TNYvXCGlrLCMnCN2ZFN0nmMPNKmS6b4FgZ91eEK3d+MZeTx8jhsB7Mu4ZB4L7ZjCRo0AesUCP0WhmWIdcfFc7/tW1BOt9CTWsVFyJHkOQF7ZQPSlIyng9LBvSRsu9wa1Y/3g8f2er6+s85tl4hpPCi457o+GZocmsgii/Ry6qc1Vitqw1GKpHhz6gKLZ0cYe5ReM4kQqV+Zw3dIe6Y2knGYkrGCgQilH4rZYuwVMqpxNBih2WoJEMN578NOT94q9CNsbXZkpOygP0LK4p2O7a6HMPQRBg4w6mCqGMLrXEa6/DBaRQ/NMEc+2ITjAzkLe2nEaClnO/BlGaFwpjFEjpG3idyj3p26rhDOoIU0aaHwF/DoygZObVzCAAme/sxb8TVf9TzJe5A6+L//48/i4XOX8IpveA2+/Z+9XgiQw2QouRJHKluJpTaGqs5DfRPfAf7e76qbe8Xg/4wRmefK1CgnG6F7/izu+PmfxfF2A0E6EAAudT0MnQgPnF3HA4+sonSnkZUc45fBizwp/oM4ICET73z3OwmbyO+Y662sreHIsRNYW9tAmhWYnZnH2bPnceLIYbSYXDGGMicV3TwbSDpOj/mJeF2xYZUVSEi7J1tWpgfQM6BAEEbo9AeIpqdQJGTSUJ+fAK0Avf4mwtBTjw7qPjnVod0i1ANnxG4+6wo2cZihqteIAGwENZJEDD+p/8fGOhJ23WemZO1meSKNhygv8Mgbfw1L3aHo/z21ypGlTgCAn4VGD5x3z1ymnwEdN8CwPYXB9BS2Gk2s+Q2kYTwe2cqpEZ6yWrmPU0anNYI2XgXcEINSoOn6+NgH/wyXzl6QIps5onTo/RBpmmOUpFjZAQCQPUqTEbkPpRFH5gIxRS54nq4iRT/r4Y53vxWt2Qa6ww6CyBcPlIigxFDrMgXgd19vdRN2/jeL/2azWQFBewHIV7eK/27/6knOADAdIqtLrUbaWPSVQFcmWh2CAEr9V6RXKaF27NDVFdtXJFdmQ9dEzRYhxO0M4mfeQ8a2SZeItLsQccwFROoONwo18TrYo04BPQgA0L9GAMBqZw4GIMjnNuYpNPOIqMjod9G9tIxkZQX+YIBWViCSgkNlACPOKGUQC7ToJtJZsfB3OYm2a2HlF/ye9B/KAdL+ECUDpR3twu2CiDHf0zjianENQYS9OEQQR7LBMdAxm2EBYANFZaZjuoKmSjIBy5jn1C63PXMGP93WXZWPI3PJOQKQBoAl/EYDrZlZtKZngMYsMncaXcZ7KpuJ0POQ2HUqOGKQ42BYIHEj0q4DgQQW/6nwBh1xYq3G0Bkas8RWU3jvSQGWOnb8YfR+MsCLGR/EpNJq/q0EQIsM/du9AID6cex0aeUTVB3S+hoc/3dVPMgLWEBgDLqID8W2Rw00sM8w8cU+S76aqt+yKarf2XFHAgC4cGcW8Ib/+BN485vegptueAounr+MdnsagZhwkW7L4lePoc6OsN9fyQAaH6ztTGtfUZONsd+BmTcuSbwjHcDIy9BwUzztpuN49cu+VjpEfkYQjE2bQnSPNOghXZRHxBE+bthUmYjt4rBrb9z1JXEnq0YAAN/QoPm+PDICACnyYQfN2EczpnFlKGMHKWPxohYc35MEVjqLgkapTII5shiVeT463R44fzeUDgtNXPtIUhqZOWgEPhrGf0QuCYsNk9QrFdtDqz2Ns+fOY2FpAUkyZF8GcRxgfXMVRw8dAbYSdIcJkoUZNK47jrI9hZKGjm4TThmgTHI4MzM4v3we/lQDw2woDuk3Hj2K3sYWHGaMBoDmMQgAYIAAJZkZvodkKQZoM6AZ/+6qOuy7xLVt6/FAGwhPeqaAobk/rtiLhBk1vl8ZgzU2jI1OFUgzyEElU9HyigWAmI/VnK+VVWvOxS7HLbupAenr/13/c76DMlTMnS1/WLv3jYSlkqOZLdLu1HIE1J7WwIL66/MY5bgrZtl2QJJ8k6DgFAOeFS3+CQIo+GS6m2JAKdZrepxyH7HoVHBJslXZK8wVMNJEglzSwJgoj+rXh2Bu4juIwgCD1TXMzc0Bq5ekAFj9wn0oRn1QI8vcxNp78P1FukLgtyzQoGN2tyOj3axBsS30ZT2zeNlVxpEjd2guGKLs8m9bSP0m3MVDuPklL0TSjDDytbwnAMBxYvQJIqA4IrBEkN2OZz3Q+rUr72D5k2UAiG6bPg1SJNP5vYATRAiilpiGek4Ah8uYRnqMhrzEvHxiJE0/EwZQDzmBSVkrqnV28xTgNSBIGfDvyHoCiiACwoYwUp1sIEatI9K2yeTIC4yGCbY2tmRSw+lHTkuOQcd9FmL8ygXJIiaOPKRpB17WQ2vUQdBdgb91UQAA32Xnuy9TijnCPRXWpILSzAU4390tOMSvhcRJMAjWUAZDXStZDPRmMRrOoJNO43ICbEQlzm1cxCDZxHTo4bu++VuBoIWf+IlfxINnL+LLvvIr8EM//h9Eip1wrYtxsnpLqARmzKKT72r31AEvve53BshPfX0/el/0zp/DHT/3MzjRihFmA7n3Rp4vAMAXzm7g5CMrcDCDvORY2ARe6KOfDioA4M733kmbSvlHGYQfhFjd2BLJw5Ejx3Dx4gqOHj2OweYm5pm0gusilwaMNGHIajDrWmdFqdQ4S1ioK9DNxUbmAk9VSZd+fj9MMJv7YuIHMjJiD/3OOpqc1MCFJQBAU0ZGEwCICExJs1Fd9ZV7ZLr7CT1AUgFDeltbWN9cx/2nTuIfvu5/AabbOjngC1/A+TvvwlJngECmISpLVcYAupmaAIr2nYvdx8Dx0W9MoT81jc12W8z/ttjpD2PDVlKwT6SOpRb/qrJVliIZhrJN8Fi5f3s+PvPnH8WF02erSVxpmoEsaQEP0gyXli9fwQCw60Xkz5QvytriRC4uOx3dawGA//6ON2Pm0DQ6gy34oSuyjICTChICDZROPXYAgPmI+BWIoeDBYs9B1/zj/bwnPQDAJJE0eqEqyxQTS13OBclm8c/EMUs5b5ib4RgA0IVpkpkDnFmBEQR1UlaBpX0RXZNNlBo3mqZI8GV3yEcYxogMtSzjAuJG+PcUANAkUmUOLBiIhHN2cba1ic7FCxhcuoR50nW48TJYOqVsZplQCLX4oHHJfpMc6toeW4TKz4oSnbUNFETVWahKsBY+kYxKkpVhiiExRGGs9z0BAGgURg8HCwBYfZy8rtVTM4GT78e9ZktpntSfTgIAdjWxEGJ6nnJGM9kJ7NxEMdoEAeYPAc0FdJNcXFsR8gQ60lFl7I7YdaBJEAO76XfLTFiaNxkNRiDd6nHyWe8Y1rvSu90e/Bzbu/qmsJ/QRFfGfzVgQUxwRHu4+2PvDqZm9DUIwryQfqCqFKiSjVpxb6p40bpue5g/HmMEFXBg30konUZyoRRGc/4M2mA7LAQAup0BphcO43ff+9u44zffgUcfPoPp9gyGwwTt1pSYUk5uIRYIkALRjMfZ6QwpldS8t5iNjQEAAwkI9Y6domFvA5GbY7bpwUm7+PZv/WbcfGIJ6K8hdjNJQh12MgqafklQM6Z5NPixLA0yBcYAALMXgkkiy5FPYVgCAkaoPCGOVN5CbT2p9a35BSwcOyEdsK3OFpqhp4CbKebEaTjjMWjnROh2eYo8J53SkVnGNFxigkWa4JDdenN8WljVZR9aRE5NtXHuwjnMzM4gikOsrK7KzzihoelNYaU7QDo3hdmbbkTz0CH4fgPOsMCoM0K70UJn0ENraQ6ZX2Kjs47DS/M4+9BDmJ+ZFRNXAS4sgCNxXi9KNU+7BqhZ6Yn9upP8o36t9wLgbOd6rxRkbwCPxbwph7fdI+P7RPbXGgAwZgNI20VNSKvxWGMAULpfnBk9HI5vxBp7ZfsNuvMtWCV6xi+juqclRFugcQwA7DQyc5ws6mFYjxfB73iN7FjYWiI3KZuog4j13xEAoJ5VyPglAQBlASgAII53pvuvIzqVqbMdAFBViRkTatYJ1z0pv9rdsytkMnapHM5rxuhsbWLa97VTuLWJzUdPIelsAOmI21XFQFBmxpgO4XNmeJEKAEBKuQUbK3C2xkqqzmPNEZ4GaqVLPW8ADD1keQA0ZnDds56N6Kk3YRT5SASoVwBAi04tEhJ+NmEAKGR30IcpLQ/4dIsIMVqOAYDUAAB+1BJvBcq3BDiRyQglfHbdxSCtwJCFDvdn8RdRzxSOlqZ8kZFT8hbGN5rUMT4NR0IKKYNYxuQlyUCpyXkuRQ9Hyp47d17cz1kIccQeixqOMxZTxiwTUI1rJOJxFD3EGMLdWoHfWcV03hX6v5v14NLITbr/CtJK8UngpyAAwLflWm0idVIk4QZKf6RAVBoj789ilMwiCw/js2cuYs1NMXAIdo2wce4MfvC134PP3HMv7v7LT+Pk+WVEM2288S1vRkb2QxTIZyNIa7vgWqRJlBwzeg541ezTJgEAGa2cJ+hfOC8AwPFmtC8AkJQp3MATAMCPfGEAvOu33iX4HHM+wqOUgcatKfz+H9yNw4ePYnV1E8eOncDN1x3HUisEJ9+rT5UyANSXS9c1i2rJ5cQIjzGBMgLtkLMuidiIiUL0Rxz07Oko4TRBZ2NF2JxZOsRUq4mAhS0BpCiWUbZkXxAE0vlY2qnXK6xggKy5NMXHP/gB3HzDDUizFB/4sw/i27/7u5DTDLDVAC5dxsNvfisOGQCAeaJEGXl5MgAUIpNjJVjiRxi0Z9CbmsZqHGNNWBUBSpE16z6hHjxkN+RC/Zef7wEA3PexT+IcQS4T+0j757pnE4AMiYsXlq8JAHjjm38Jx246iq3+JjzTbCB7pUi1wadxeu/8swKrHUfyEQIArOv22m+ucWn/rT39iwIAsCZ7OmJMKV1Eelj0k+rOzr92BlQaMKb/m7mXByzAFTqo1JqGVWDoqKQFGgdJLQo52zeUxR2QAsa9waBrf68BAEMtZmeOwSvi9UmG6C5fxOb5c5iWLj+NihS84babECTw2NXQDU11eFf3qCc3NGhJBkNko0RGIAnaKTPVDS1RxuZoQS96R1PscZyYgAB0N/djow/TJE5TGaMLNk7n9Z/rr9md1OO1paqupbG+2ib3QnKSTEkNXVhEsTNLl93GzBymDh1H5ocCiiROKei76MlkukAJbk928gLfTQ0ZlRLI9/ANADBZ+F/d2VRddL1zXZcByF5CMyFDa50s5kUTWeuM7vSeewEAct8YDwNz2nfs5e1UZOn5t54V9XfedmHML8Ygoe046LMJClWOEbUuh9Fv0miLo5Y4P3dICnuIu3//bvyXn/xpSQY6m10sTC/o/l1zWt52NHsgzAoAKFQkZNaKzszvTD+Ajswc/zXqI/ZLNL0M/c3LePnXvQAvf+Hz4A7XpYMkemYmUNz4yZSSDk6ANGfpUqMrGwCAzuaUQJBJwvOra0xHW9r/5ucgfb+fZmjMzGD+2HGknoeVThde3MDRo0eR9HsqweF9TvM9MQXUboHPrkhKk0K+JsfGZWpkJl3VUqZlFGGb0KEaLRrWhV4tQw906VY9Qnt6Cn3KnkYp/CCWBCOKpjEckE3UQHBkCe7cDLqiU/dwaGoejdaM0ih9F5eWz6I930YQe0hHPTgJqdcN9EeJFGJ10Iaf+wrzyokC05Y8+zFs9rsP94t8e76+hDbrxqIVcX0vsv9d/5l+zprGXQrgsY7Zxlc77ooSODlG4zFiWRFy/1wBvo0/bT2ka2PfmsCauFlJCQzoZEFMU2jUmUjyXjvIABT70GOvJ3k2GeXXioFjccH6deTK53qUN6gDABa+ZRFkdKpid2oBABO3ZDqIFgX199c8xjQO7Oe2/j61zinvP3YotzbXcWh+HuhsodxYw6P3fx4zjVBGwcl9IGCZMhB0dJVQKwQYLoddjPo9DIfD7dMoTMy2Eq46yDuWAmQkVyMkEy7xMRg58KYXcOvLXildxjQOMGLzECUCyh8JAIiRuov0CQEAMGbpPimSJdGuc349z2ukI8wYV0i1Fq8gnVykRVaGnAaPzVCurAg92MigzwFN6ejIyNjBeNbpAv2h/NvoDlCGMVrzS6KXH5COLSQQXwvNRgv3P3ASm1tbaDRbAuDqaFWV1ZDdweMg6yMOSjj5FpoYIV29CK+7jsUgR5D2kQ22EIZkJDBvYf6iIK52/1Vr7hTUaTeQuRlSbwPwEgUt8yby0TyG+TweXslwtjPAsO0LUOAXQ6w/+ij+yUtfhb/66D24//IWTl5YxvLmGn7n7t8XQNiNQwF8mfdoPmW89MztrTjAdmBrvzi30+8nAQC+ZlBmGFy8IADAkchHlA/3ZABkNJuOfPQpf2MDxS/xnt9+j8o8fEdYahyvubK+hk988lO4/vqbcd999wuLt7e5jm/7pleJ1M1OZLH0/woAEFuCQrTnooN3CYgzVvC8ZPDzkYDZZKFx0hQBIH5NadrnlFhduYS52RnEpNkTYPRCZAXp7pSARLInGmjTaOJ19K0AAEWOj334w5ifmcal5WWMsgQvedUrgOkpdDbXMVUUOPUrv4pDnT5CkQCYRhGbbGYMoNwTJZtKLvp+hE6jja32FFYaMbb8AKUf6VhqNqrEOFsbB6zJyACghG8vAODzH78HZ049orHJdUX3T3k092eG+AvnL14TAPAzb/gpPO1Zt2G9s0b8RCfPCCNDY/5jBQAoVaAEQKRnV2GCe5B1/bf5nC8CAEAXmziXCu2YSG2ujv+k/pMKUyf/2vzeaBS3JUCP8czzpYjUy0gPGW9kNGJmRBzvBR0JwuLQl8Kfi1t1lV8CACRNZ35NKg633jwRl9KgzJFubWCwuiJAQEgtO4FSduPp6ZAlUvdxVBdP+V7DOMbrQrspNnmxCTs7/jL/eDAQSQARWxqT0RyQ19d2YPl+TA5IDyTtnbIOarna0zNyPemaKxQUk0Tb15fi3Wbphjqr9FBFoqyhkCDlsi9aupxdjAy+pNRxtq4ioxxVJt2fKEY8O4/20iLcVkv0oH0yGTjj1/VEcxYxOJuiTM0Ude4uv7KrwfFMVt99tYVn/e+E4lyTDtRlAFLUGY1u/W/s8+U8iAv+7jfe3gwAJtBmNOOOL2GrgnGHyXbvq7ak7dpf8fw6R9ECANsPVM+j3YD1BQyuYNakGvVsrG1ifn4Rrheis7GFqWPX4dSnPoP3vusu/NHv/jEcMyJjp4LoCtCkTnGeAAAqOYR0wdUEkP+45kPfQUzpTJ/u/wkOz0/hn/zDV+P4tI9yuIGSGki3ROAx4RR7W4lZVwIAnDmtmlnV8poEnwBCkSOgIZOhGLMb6jbaGJQuhkTd2SmYaiNotVD61PEDi7OLQpGkHi8MOJY1x6DXxWhAYIAuyjrXmgyFmHrIiPG0QDEaoJtmyGJq+LnGfbiFB08ALe2EsDPDvGll7RIWDi0KkHF5tYO4OYu4OQd4LfQSH3d/5C/w+x/5ML5w5gx6aYY4bKBBSvcgwe233IL/6YUvwMu+/mW4/uYTyIohNjdWcGRpEfloiIyfo8aCqbq5OzgE77SWx8alj3HzMX8+7qzt/Py9AYaaWalWvZVMwc6G1ALQgAQThoxCUE+Houe00ge+H6mtfJ4tnqvisRYKKybBtvVsQYjxZ7Hd9/qnm5xZXj8HchxjD9jxzHK771sgwBYjlcnpdnq/PWZLi6+icQ0AUJsuAoCG0m/0/xoFVAbjuFyHnASgHTo5tgq0NL4f26RXrrCiBDgVE8BtUbl21VVikOYJagJt4AAAIABJREFUmqEPX1g0wKOf+Dhivlc6QhyQpspJOuxNmxnuNAbjaRZ8LMNwcx3paCBeRZPxn/lUHQCQhLm2h/J1aZYmGuEiQndQorV0Aje/8lVCAc+bEQZGXsKCk51nFm2MSanZK5Up9HfDAOC18EQ3pPptOsrzagoAwEIsbplxZsbskxGEJm8FC2Ge7xw5C8cgAMgGJLU7zYHeQMAYcOTwo6fRX98QSv/GVhfD0sXCdTfg+ttuh3/kMFKyCFhrhrGAiZQT3H/yJHrDoXQb+RCmBYE2Mz6NcVBioZPATdYRFQOk65fhDTpYijx4KXOZrjC/rEmrtjbY/S9l6oOfc31y5HADGTgZYIsCSwGIyqKFvDiMobOIj9x7BmlrGv2wxMr6RQSjPqbzAl++eBzLl9bwyCjHfefP4+TpR/C+P7kbbjNGGVBbz7W/GwBgGXTjHOcg0a8CALgPafIEwjGjS8v4zZ/9aRwOvX0BAHa6PQMAuETADQDghmy4uOj0e2hNTaE3GOLz9z+A2dkFdHsDbG5uod2I8Jxn3CYAgFLJTeNIGEGG9s5pCKNEfKfkjHu+SAAkNyp5zyXAoAs0p4E4RjkYIDHNw431dWG+zc/PI4qbdB2GR15JyeuqRuK8v7lfC12fRTvBcd7/ZkpJ2u/j8sWLePjUKZy47jqcuOF6eAtz2Fy5jJk8w4O/RgCgh6gy6STaZAEAprQKHmWOj64XYjWMsdZsYm2qjSRWeSDzBIZx0fsTzGSlLQbfOkZ4LwDgcx/9uAAAjDXMFUn7V3n04wMA/F8/+WN43gufi9XNFZB+JAxwYcIYg/Vxb2fXJVgHZ5mnEAAgEKCeFgePXQdZ84/3c570AIDt5tdTBpo0UeNNBgBpNqKRrTZZ03N9HC6cAgAMmBxzoSCEFDo0jJMN3Dqsu+oqy1nypvivNJTGnO1gF/bJ7QHAc5AldBqmmQnvJWUBxKLlSlD2e3jkvs/B47zVokCTOi+a8qUc3+GINovU+L04PPaaKBAz1rJqvqtZISl1o8EQw35fjFjIymL3UWjzIkjWoMiCj6yNqnvvuAIA8NoSjJDROaY7Ju8lCfW42y9vZunSNhE10hFraD8JADC5YmDN+DFFLqLjfAgsiHbMAeaOHhZq9RAOhlx/UVMMA0f8LKSSSndWu6LSq6AxkU6IhVeye7p7Bb53AW66eBMAgD23lvY/mVhW35tpDgcFAHS7VTR999cwFOeKfDjepPU4JmUE5ui2veAYABh33SU1q+h+41SmviGQMtbUon92njPmBM3udXpqBJg6+IaXfzM8FsrGM2Gyk1wvlOrgiv5c6ffyKUwirQAEz4cBR0jTG40w1WqJIdVgawWzrRDD7ga+4SUvwIuecyuCrCvTNtwy4YAy0I+Dp0Xchl3SFbnuDNVaWDIqA2DhO5L1WyAsUpHvhDT4Eco4k4YQFzcHiOYOIQ2bSLwA7YV5zC4tYrO7hUdPn8ODD55RR+X1NYnX7UYDx48cxs03Xo9jh5dw+21PRZGNkA57GA17QolkwhOFvnSauiVTaA9uEcIrfPg5x43JwCI4DvkwQ8StAJfX19CYmkPpTQHuFAYjD+++6w/wO3/4fhJoBZjwWi1hK/AWaXB2eaEz0i9cOIug5aM5FeHf//iP4lXf+g+AjTX0e104cVABAFIgyVKxhp87m1hakIjnWPqyBwXAtDV+sK3DrhPRotcp6NuLfb3/9QCtFMDOBReTM503oeOUzFQX7f5oUizGjjUjv8nivX7w1SexxXotRu8EZCj4aO5iU/RXAID53hbwFkioooGJvwrg734KJz046vGQ11pnePDFVBiuMO441nqummHKP/GyMW7o5pzSzLJiVcipVsdxZQDoxJlqgUygIVKuljThYwd+hOGlS1h++GG5DwmYC61dRlwRutYGCTXkIu2lzCZL0d9YR55SJqnHIcvCrClxPCeFvXYd7O81FhGAIG2cDY0IoyLAoZtuw6HnfbXsl3kjEtNe7pvsOiswqI4l1iy0YtsdcBVfiwRAGXAG1KA2gQAAASwZFKImgOxwctQpwU5OhQup7Wbxz0KLV2c0AAYs+LvIVtexcXkFncsrGK2tAb0eInrwGGfzARkXrWkcu/U2zNxyK2eKCRDaJ1M0or9IgfWtLk6fvyCj0+gm3243pfgvsqEwOgI3l9GTsp6yHoJ0A37aRdnvIMpTTLOJXaSSI/H5NFplUaa7PetbnZzCf2Q6ZU4kzEago1r2gh3fKSQ4jL6zgI+dWsYwbmFluIHLl85h3nPwZUtHkDx8Ad3+CNmx4/jLB+4XAOBt7303lm64DpRQyL4ka3CSAWBNPesMgD0C4B7ropK8iWu9MvIigmIrlwUAWKSMvmADcGcPAJoAUgJAE8D+aAACAKVX4N2/9W74jRBu4IvJ6TBNMDMzjz/5wAfw8COnsbR0CKdOPYyXvfTFuP2WG5URItQmy4TSKKO3M6eQjaoxdyIJthOX8hFAr4aHTqLgNCeOmr7pegFPNtc3ce+99+GWpz4FcwuL4v1UZg7CgoaUnD3iCvDkkmlCI2IZiSwiBGmmye7PBmTUAPp9bU6xGTMaYZSlMn0p7m7i5Jt/DYe6CgD4mZTzal5uGADMYSkfKfwYvTDGStTA5UaM9Zkp5K020j5Behb5xvCPEgdhBNjx5sZHZRcPAAIApx96WKUzQSAAgLIJlJ12/tyFa2IA/PC//yG87OtfiktryzJ+VBji9OHkVAiCpvsAAIxzdSNAHiMlADQjVjbVNey/B4x5j+fTnuQAgNUbjxMtpf4TABiJXsrS/mteZdUGZxHtg55Qiwvzxh/7CehNz4RIDc7USZkjZej4yThBp0spvgLqY3YaA3i1R/TkBgBYeHIvFZMRaUZp10SVlNykMqycfgTD9TUUva4kNZLYMOjRiIzoam3u8n5nbZLmKcQ/dixJ1U8zmQpASQB1zlrXlAIEUOujYgDtjNokiGHfC2gISGPHWJ1MAyaC2tOQLcDIApSqbXJNywTgj2y+bc2zanQ5W8wxEEpngk7apCIaClla5hjRibrdFgAgnJ5DETeRMLg5LEzGCakmWkpflM4U/4keVRkAu3UK9wIAKv35BE1d6JKmoN2W4Bu2QPUzoSbu3f/ZnwEwnrt9ZSjWn9gxXPpORpsnG7Zxga5VYJWIw7yYTTD1+unfb6NJVw7q9upWQny52MPBEPNHj2Ht3HkxAVpaOIQszYTq9/xnfxWiooHAUQdc+8+eH8uuGNOqlcFiv9fRU2SeKACgHUYLDChZlRMkqMVrNGJkyQBewY6hi6S3iRsPz+C13/gizMcQdkBJw6RsKLphflwyT1yfOkOyCbRQkvcx3QWeB5oX8d4Ii0Q6GqRgivTVCZA6MbJoFgM3hje1gMwL8JnPfQ5/8qd/igvnz6LRnkbmNJHJKE9HO8l8tTQRGiOLl97WJp7/vOfgFS9/CZ75jKej0Yxkeokwu9gB8+nynMPLI3hFAD+nydUYACidATInQ9hq48LKFqbmb8Aob+JX3/RufOQv74HTCNFNE3FLdsNYMBp2xgJGoZTMAwcra5cxtzSDQ0cW8NefuwdPf/qt+NU3/hKO33wDhv2edl8M60trtO2a7m1xqUYbrNPSd4tde3Xw7Zi6vdLnPe8f6URfCQAoNVJflRROW2VL91c6wNbUT+M014S49ROYJBhu9kP5mYw61OhZB09NVXlF3Jns+G8ruCeSLQsAaBg142VrDAD1sNJpFTY2TEoLpHtbK3onmQn1EW1XFMIEACrZBAtrjbdK9dcijSwUglH8x32NdeYYBCCQq9bbKhMzhoBklIl3kDIFx/FGNdX2wVjOedplMoA7SnDqvnsxF0Xor69huhmL7IeeGSzU1f9IZTUEtbMkRc5ioNdBTrDdJLr8G1v06xSlsUFpPS7pf+vYuIQUZ0RwmjO49dnPh3f8BmEAjMjYM8C5Lf71WuhOZOPWwco/ewT7ZPB7JAV1AIDadVK+dX3T6idEGDWFASASH3qP8K2GfWBzHdjclBGKm5/9aymwer2++Lnk1DCXJZqOg4brYECfk1ZLNNc97uOzs1h62u3AieukeMijCL0sl/dirH7g1CPoDxnXfDm3vDZkZhGc5USVwEnRCBxEfomIzv/9VRS9dQV9PJr+jsR0kNeOHVgp/msAABkMlFNycopCRKECNO4AJUcQ557Ex265iC1nXgAAzM7KnPmtlYsIO1u4uTWN7OFlmfPu3nIT3vdXH8UjF8/hZ97wi3jmVz0PI5q8ceoLPa62AQCm+WZuKrs774mA7nH9KgCAHjNmbB4BgHxtFW/9mZ/CglvuCwCMyhH8KBAJAL0AaOInAEAcyPeUMsStNtY31tFoNGUKAD8X4yIna/jC8LFGdGPNvz1sMmvIRuaDsg2Jp7wfkwRO0kf+hU/joU/fg0dPX8CG4+DV3/89KKen0ev2ceb0Wdx0082YXpgXdkCRlmjkrCFCMXVkUe/nHP9HJiUlcQWYE/J6yhQrej8ME2HVNRtNlGRztdqK5NII+9RJPPLut+FQt4soUQCAwxQZj/hajG2M24xeRdjAsEXqfxPLUYRlxheyXvqpjBvkNeR6KwleGgBARu7yXt/DA+CBez6Dhx94UOIPi2tKAHT8qbIlzp45d00AwL/8oX+Bb/62b8Ly6kWKe8Q/iFM0Ij+SJjHj7l4API+93jy0AADz/S8BAPtVXH/jv2ewHruMCyKdqZ6bF7fISSdhV1brtnoHzW7me1Mk9/4A3LJFL7tNQ2g3ce3+MvOQ0X90jiQAwFmu1EVyM44iMZ/7++oBIHZIpQFBSJ8SZ3rV+oqLvVPAzxKsnT+LzqVlREWGKc+FRwQzYdJCMDQwY792vlYiLzAMjUm6uk1Mo4B0HmDATbzbQ86RY2Zua8BgJOwORXnZ5beIIDvxnKkcRBGaraaAAGQlWCqtlJumqyPFo2WVV20ryxIYa+SUIqqyBsk3BiN9XdKjmBCQVkVjFZrTEOWPfQyyHPH0LBaYeLVn0U1KoV17jZb0nixHQpNS0sOIENveko6tqifB9TO5ZwFhup2TZ17Wtq9d7Su71grWaZGhn38vDHVvAMCmjhOvsS2jNAW/MaVTMMDQTg1VvkJhjJZ+e9KvxZAepxrcKBBQwX8mFVYKIkud+mDnRhRj5fJlHD50BEWaoyTK7of47td+Jx68/yF4iV8BALY7YGm2dlOsCn6RGek/+RsLABiQYwwAqBkPASB28GUzZaep28Fcu4E8oR+Ag2xrGd/3ba/GifkG5qabQNqXaQGUC3jU/smGzrWmbAJlSygAILOEhdysHuoezZSk4CEN0EHqBhi5DeTxHFZ7BT557wP4i7/6BDbWNrA0Py+05fXNDvKgJXPCpQPA2eeiq2aXrZAEhrKAlZVLkgw/45lPxytf9Up85XOfgzAK0du6iNhdg1+O4OVkAATCAnDF9JLofoJh2sHU/DQubmxhevEEhuUUfuXX34M/ev/HMUNZRpijN+xpCscZx0kh077Y+BwMRkjSBLfeditOPfIgokaAp33ZLXjooQeEennXXe/FjTfdoOtXEgmz0RgQQAgUwgIz0wDMQrfLU9f/ng3obXPXr7jP6hr1XbaqevfiiufL9IIxAGALf7nnLOBlj7kmD5C4a0dVsmjgHOqCJmaqc7W+KfxsCWmhhhnAvxEGQA0skeRwtwpwl8Aw3rM10eVDOlcWCNBbUVh/jO31x6T5qhnCOY5TtUkmfB+Z410/B7UXEwmQFO7W2E8lFSrnUuq/U5BfYgAA0sd5XBIi1KyYOnJdOwZYZIeee4zHAoOJcBW9FVaupp6og35ACVKW4MLJkyh6ffhZiplGjO7mBhoR731lYoj2lbIxkd3l6n2TDJEOB0ZHbOWKCorbvdJ+3HqeVAfSef16oxQjJ0A8fxhP+9qXAs0pYSBRjkZ6tXqtaMSsAFVz0cdQ08GSxceDASBFjgAAatpLw7bIjRCE9ADQSTzsElMykV26iMsPfAGbJx9CeWkZ08kQsbBMdSHy/ApziKCk2XO8RoQOCpynzHBuFtc/5zmYfuotICOAoOMgJQDQgBfE+PRn74UfRGIUzclVlHGw68/YPOquo0x6iPwCrchDy80Q9jeQbK4g9l3EgSuADnWRzEOGzGOCSPvBxitGph1wHYo3BMcMBxpn2YkuCmSpi24aYy2fxwZmcKqTYTVJMcr7KHobaA/6OOHHaG0k6AwTRM+4De98/904u3IJP/Jj/wEv+YbXYJhnCBsNKeboszT2ANC2yPZ78OAAziQAQPp7zHF862sCAMw7xb4AQIJEzP8GyVAK/tzJ8e7feo/8zA098QAgm0mZnAYc49SbLEcUBShL+mxoDSDAnsy7N2vZITGkK35knKzTbsQC7NCcD30yR7bw2Xf8BhqjITa7Iyz//5r9r/+xH8XK1gYeffQcOp0envXsZ6M9P4c8CpGPCrRyjtwLkZCaz2kQZO7UAIDE8ADYgCTYR0+KkCzS/gBZwgI4QBA3MOgP0NhYwQN3vAlL3Y4wAIJ0BwCARq4E9IMYydQM1tpTOBf4OOO7GLge4sxBRCDIypVE4qCeGWxYSfNqDwDgkc99Hg9+/gvaiOOUAwMAqGdagNOPnrkmAOCf/eD34Vu/41twceUC8pIGgwHyND8wAMAcjRIA5uRkj5H9/WR+POkZAFmm41NEr5anMiYqZXFIzZkpQKxJ1rVeKLsJVjRdAQDY8dJuonY+VQtuNf7NZqvS/RDREsdoU1yKCSDn7B74wP7uGQB66Lt/gr0BFp2jbTvmWkBpf0Csx5jggDTTAvd//K/QKAtEWYKW6yAQChtZ1Hbu92M/idoPLnX9MF1LU0HxE1L6qKW3zVy5XnaEpHYrpdslQ7T0NZgwx42GoP1ke/B7AgQ+AQp7hkyyKNug0GKZQOpxW92qJIaVs/12i0mbKFvASMz8UCAhbdHx4bVm0Fo8hnjuEBKPnQUmNiR1a0LPjV40jPzMpjjJyMLYw2hurwJC6p6JIt/eG/WRf7tdGUlt91n/e3ZA+cK8LtX5NcVWtf/y2pLBoYCS0E04ItHY2sl5pItt5SKhRnpyPcxrWB0b6fBq4kvvB3ZNmAwAgReZ8luTbB1No5NGmHD3ez0QBIjiBvLBSCh5v/Jzv4Bf/MU34Pih4wiKAC7bZPaYJ65FPRG/AgiwnbQKANBurFLLFQCwBbxCSkbDapLARtHD4WCAH/mBf4qNlQsI3Rzz0w3RjzJpEQmTOBabEVKG8iYFjpxPNsEyLC4uYnNrDc3pJta6m8iDEN7ULPqlj0eXt/DGN92B/rDAjdffjJT62FGCsCxkEx2Qbhsx4aUBEp116d+SylgsUvTotdHt99BoNoWSubq+ile+5tV43Xd/DzYuPYTr50ZYO/cQluaOoL81xNz0ooz1HPQ20ZxqoJ/0UAS+AGKIZvH5Uyv48f/8S2jPXI9utwPfWcfxYwtS9H/7d3wXXvDCF2NqbglO3MKoADZ7PTx8+jQ++clP4I/++A9x/xfuw/zCHObmZ7C5vo73/Y//gcUTJzSp47kXBhDnngVIej2RBtn7u1pXtXBpx7ztybQxa3I3MG3yHpmcuLFvZLQ15g58SDupRimd6lYun0MYK0rvHyUJBsOh0cHqeFbVUhfoD4YS/0hpFt90a2pXgYB77H6mg28NFa9kA2hclrLbmEiGvi9mkvzH/Z/6WzXV09FU4uEi40fFuAAjWWNMYFXvztyBCSv3BMqv6hRPZWTVzqbxUtHT55vxflrY00yToBgIALBIoLxGJBNGjiXIQyGUY31JBQCshpbJLxkAIimzxDMx+SylsSHghhAMM/TOn8HahQviMB+Ltlg1wDT/5B7DpggPPKCsgGPG+wOM2K1OExTyu4MnsTw27j2bOXDDlz0L87fcjpx7kYDPOpFGX1830yq60rDT4Gb7rs89/uBaAQACMlyT4mVCjr9x3W04EbygqTsBp45QUsRf9rr40K+/CYujFPNFhmYxEtaTykCMx4MYpWpnmCARX9udn8HlskB3ehpf9opXSLeXvgGxH2M0SBCEsWjLT548hampGWliEcBx8hQBR52lffFuGXbWsDjTRDroYiZ04KyvCvvKGhPSJ0Ad6XVfZwPAMgCUDavHRRBA8q4yxOb6GubakejMe1sJnOYRdIOj+Oy5LZzpF0j9AJuby3D6W7ip1cBsUsBZ3kKfY2Jvuxm/97G/wMPnz+F13/99+Mevf700S+hhwI45wRTNo8bSO2vAa9f9NTEApMOcI6dmn7d0NhIGwNt/4ecwU6TiAUAweyiO9RHOrCX41OceQat5FFu9EZyIMWCEIA7FJI+KqLff+Q60pttwCAjQf6EyEJ2Eq+gHpfmEZfaIIbUx7uBq7w/6YI1CdsXcoUNIl5cR0LCz28O9d70H8aMnMcdY6Ub49KVlvPI//VskzM8omcsKxM0mUsYpFvQE2TICmnTk1xZOQ0xr1cOCLBb+E/d+09jm+s5HKZrtaXRX1tBotGQkJYHa7PRDePjOt+JQryMMgID5jGEtUxYi0zB8H0PS+71QGQBk0kUhLvB8UdY8KhB7ZDD6hqGq5sESmShj2WcKwOn7voB7P/3X0v3XvUXHlHItMgdYXVmTiUl2egIlAnwwPosJp8c9gFO7tJYgs5IffpgO0Uu7+N5/8T34zn/6Wpy9eEYAfDIHmV9TAiBA5z5OftwTyOyt+6EQAOA/7g9sDj6ZH096AEDmbYoUo5SklbO1ZeSfuKeOWwvXYjSz2wVWBgADAG84ITsZDbhBNR1XbjgphoyuT0cQGNdvSUSu5ci+GAAAS602DUY52WMQgElO1usg62zg7AP3Yz70EaQpWuIQnlQUvYPchPUOnKwVdq/SDOlwKCAAmQBMJCu3aGviZMyQVB/FwlCTOAaxuNFE1FAmgIxxMp1/HQdISva42JMRLnL9rRu9Kf7NzHVJtK8oznXbtMfO5DviJgEfvQwIpxawcN1N4sbc4yxVPxK3dB6rAFRcc8bJna+RM7G/Bg5mnR5lj7cCyHYYI1W/TraLvhcFa6/CyHbaJM2tJBaGXSAboFJxqddkIkUtpTIgFGBSVoYWuKpMHXeq9DjNzGyCKAYAYEddAABSLMUgnkZNLI5UfScylqoZrACO73nCLGGS8KlP3IN/9QM/iLmZOfS2umj5nDdfi1N7gDE7AwB2DJqyOhQAYAJoEj8yAIxRohQmpH8aACAu+miOLuEffcNL8OVPvwVl0keZdjHTbgjNXmbUVwCAur9XSS5fIweaQQvLl1Zw4uYbcXblMryZKfToReGHeN+ffAgf+/S9yDIXU61ZDLd6CJICt153A2657gRuvOEE2nNTcP3tjBFSLJk8EHy5/+SDOH3uHC5cXsHKxgZmFxaw1eti8fAR/Mp//c8YXPxrLDQdJINUNvW1yxtS+NFnYO3yMvw4QjQ9gxFlFs0F/NwvvxW/90d/gaCxhOl2iOOzCV7x4q/CiWM3YGp6AfHUPG590cuAqIF+byBgxtT8AjbXNjCzuIDf++278KP/54/g6PEjQqO+4ehxvOXOd2HjwnnMHjsmWmyCAAQX2rOzyBKlf9o+l+0OVQCTpiC7zhOuNPMGBJj8flLG9lgAuDEwPm5ZaY9uzKzRDv3Ypd4Cl2p46mLIeFnr/ouIi1N4CurDc/lKHTJ/JqrpSQBgDw2lAHu1fdzGggqIl/vVAAA0kXI9BAQmqENl55FABIFcc/w801zTMrlErNV1xKrk7NL9JOWa+7kmmMLIqRX8FgCoGBzqpKdUdjP+TzuBCgCID0UxgFuM1F+jAgAYg9WRWvS7koQq7VXitAEZxQeAxy6MMCa6BDKVGUOjWrGl3biMzuWL6K6ti/t8xM9NB3ZhL6jETOaNC81b55ELyN0fCCU4LxQcONCDE3gczjD3sVG6uP0FXwOf4Fmjra7z0v1TjsXYfFZPuILcfP6B3rl60uMBALAMkGkFBgBwM6BFSUMFAPBEsggpgG4Hn/7vb8HCZg9zXHsFx7gaBgDPhwA8ZEnp2mAhVUQBBnGITiNCf24eT3vFK3BpNILXbCP2AmQ0641irK6u48zpczJ6lKwa+o9Q3kEmpJsPMd3wRWYVegUymg9yqsmFC2jROFnGn2tLQs45Lz49HGh2ZiQ9Yjgsf2PnFnBvaoj0sR1Sux1hOHKRhUtYd5bw4OoI5/q5UPo3V87D7W/iujjAdFogv7SJTpph+tnPxB98/K9w6txZvPjVr8K//nf/DiORAWkzjF3SKwEAwwQwwNfjDQCQAWABgDAbCAAw8nwBAE6vjrYBAAg5wjERPX3CHMED7njH2zA1O30FACB5l6xXXbRiAWoAABpc0lBS9nKDpzEfGJJlkwwxOz+LbOUy/Nk5YGUFyaOnce/734/j/Q20igKX+yOEN92IY9/xrQKc+s1pAW7IGGD+ltAXi2MCcxa4HoaUK5RAM1O3PAsAcOyjGgIqr7FB7f7WJlqNFnJ6QjWMBIBx9+wjOPm2N+FQt4MgKRUAkLjOvNYCAJ4wAAgADBptrDSbAgBcbERIgghhCgEAGKes5KQOAOxnAnj2/pP43Kc+owX9AQAATlmRhqoBAMRPzOW+pADAd73+tfju738dzi2fRRjTZDBR82vHjCfch4DCY2Jeb6VR/EoPADECFBPGLwEA1xbBr+nZpEOrDk3Q+zTVGdIFKWzj0UTjW/ZgbzZZhFSdGOpt2FFlt0+QM04gUJSQsz55I8RxQxPnyhjKBA9jjPT3GwAYJ5vqqDn285cRRygQ+A5G3U1Mtxp4+NOflA142nMRMlEj5ZQd6D2Kpr2uuKQ9LqlK2kWWzhHpXWmCfqcjiZImk+a4uKZIi7ZJK9/bjPpTNocrHX+itmQD0POBybEFARSiVsBHEnczS161kLpKtRi0X+sAgG6auvdYEMCR9U5KF8cVdTkTPWhj+vAJTB09AUzNoF9rwkBSAAAgAElEQVRAtNcyPEiSYldpalmuWl2ftLfdz9J+HXiR2BhAq04NrWj+eyT4Y7B89wPYEwDg+jCGN2MqtZ5XfZ5NmrlWmBQzgTYggFD1xc5uOwAgRfS4INJ7V2ADZERKOI2BYzz5fU5KLRkA3Iy18JbpCoLAayeQ3f8iSbF2eUVcsF/xkpfT8g/NuClrjfq5SZ3xTlejolwbF26VAKhjBheFHqFN7GwHiJpGa+Kn2mSbnLIYIQAwla/h+GyI7//e18EthuiuL+PY4UV0NtfkM9i5vqLmFPDSlIcsRPISC61ZnDl7AbPHr8NKkqLnh+jAxYc+cQ/+9CN/jkazLR35puvj+qUjeNFzvwpPu/4mJJ2udLZGw1W4rkqi+DlUS877UtlSLMea07O4vLGFj93zKfzlJz+JQVriuhuvw/xUhP/nR/858sEGet0ulhYWpYBjzO33+2hOzWCj00fqBOgkQGP2CL7vB/4NUjTQHZZ46vVL+PZXP0tGISJzsdVN0Jw9hNf8yx8E2IHIS/TpGEwjpdLB6uVV3PyUp+LPP/QhfN8//34cWTqEtQvL+OF//X/gO17/eunoklJNpgLlOkEYGgr3OMUdM330Ktu59LvdgfWuv9z5NYp6ta+Z5WrvFcu+2Vs+Y2hH1sDKHMD/x957wFt21WXDz9nt7FNvv3OnZGZSSCEhSAkBEhQIRAyI9OobmiIo+ioCr3xib/BJ1+9FbIBIE1FBKRESSgiQkEYCgfRMv3PbOfe03fd+ff5rrXPOvZkSJnwvQb3+rjNMbjln77XX+v+f/1NGe6nJvRsOtDZEBorTfwH0okQbfikgk8ANTUs5WZf0Eu6PEmXKxluxpRTzRhslHsdEyYTsHukMJ9hlS2PLRtISoI3PlPI7Vx8CemrG1tCHwIzUueboI6NTC8QUSpyrOUlyVMLPGBtoMwAglb5OAVEMALVvKwCA4hg6tzNZJhQQQAwTyQpTFB2pU5QeQMmLCADwehEAYO0gAAAZMjwzeNaR7ciBtGsLXRvRAK29dyLpdZCTVVOyJPaV5n4i1ZGBtjKtNeCvRN4OGBMXye/nhPM+bUBHWKCcuNmWh4B0/2oN5zzxIgwKC159EglztuXKq+k/tdVsTAwDgHuhPPEneHabl3N/AQCHDAbK6RwgFwCgBDsBGoUPuJWhATAsOranwgC4+0MfwcThNUzmpMb3UBAJFaBGSSy4x1JYJ1efk/ZKGeslIKg34O7ahbkLH4fVThdOsylGfWzYy14Z+/bsRbe1jjJp2jxzohBeiU1ZLp4t9YoDJtWtt1YwOVGHzXvOKXYUIMsCWCX+HNYYKgY7ShipxrOK+7ichvJahbvIc0rKHw+llJ4AvApsNmvolSZxOG1iMXDQiksIwgDdpX2w+21s9W3U+HyvdtCKYuy68LG47JvX4K6DBzC3Ywfe/b73CeunTAYIGQKKF6NBLLUWVPKRWQuKAXoiHyYFYJwBYGexSADGAQA+BwYAIAPg+pvvHjIACACkfE5tGynNMq0C7/u792NqdvqIAMDwWRHSLwEA1QBKxKWkXKihgaptMkRJiLLLvakEdDpqPa2s4ZZPfwbF4cM4mf3LoI8DgxBnvvhFwKm7ZPLuNibFl0bJ7Og1osA2l2ajloNAvD2ASqKGFmzY2fwz9lFqZ24lhWrow24f1UpFARNkBYq0r4Rs793Y+/EPCQPAiXIBAPg94gHA18Vv4HWhk4ntYUADwHIFS34Zy7UKYs+HR+Nd1jBjAIBJAVBEiGN7ABy6/S7cdN0NwtAyAADZCZTEUA7Qbq2LFM/0VGQAcM+Qr2c9pwEAMRvJCWgpAICsDgIAz37RM/Gq//kLOLR8EA5jMaUO5H0y1NtjLz/jASCeGtoolcxFAwD8twTgRJ7cH9j30CkVQutgjq00/7pAFQBgdEqc4BYzKiLGD6qhDpeIPHXq1KVzUiaZn+oh48ZLLRed/01hu/lty7P2X5gBoKbYuiTQD6Up3cx/s4h+FxkqdoGotYq7b/4Wpn0PpcEAvm1ckk9sQRkAwGgeSZEkCFBkpBD3JRqQBZMUlVxMpBrRVEp7PohJk6a7SkPG4px6unJZQAD+KRR32Y2VFn+IIMu/jZr54YxwOP1Xq3e07jQAoH7K8A0zCmYQRMiZOV+uIQb1YR4aC9vR3H0qgqxA7HiImc3Kgq3EDdsREEA0uzQ+GpESvr8LaYwLx5k2+u/jYMCxf+ixIdjjAQCWziFXF0tdY1VQy1OnPvmc0iyHlDENAJiVQ7qqmDyJblczT8Z0tiIPsBzl4y0AgAeLNDM2pykncT4deFS0ogA0KmpGsQ8U3XZyahrRegf/4wUvxuH9i0hDTgNLmJ2ZkfSJcQ7QZsBlfOopa2zMBFBYCSVlOqkhCpmIck9SFFC+LnpkaJBDClQ1neJnOR/gpEaBcG0/XvOqV6BZsZFHXTSrHnodmh5VEAtNThkKDhkAvMYCAOSolEqIsxI6XHfVSXTsKr76rW/j375whRS3ZatAzS7hksf/OM47+2x0FpcoDMf81JzoWot4FTZJj0ZTLs2haoJKpNhxqlup4dDqGpozczjcauNfP3cZllbXxCTwvB87B7/0qp9DlkWsVZDEAXq9HiYmpxEn9Mmw4Ddm4NdnsdaN8LMveyX8xiT8OmMQn4yt9gq6B+9Cw2eaRw3dzMLjn/FseDt3wd6ygNAt4+59B7Fz206kYYokiIR98NUrv4wXPv8FePiDz8Xq0jK+ctVX1eSm7GEQhahPTqBLbWWZ+78+R8aMPlUcmgYAdGN/pOfErIfxdbFBj21+9thzZ8C3jfvHEX/6GD1b/ffRzjLaf4z7vwCT2hiOZy3N37pkOJAqT02qdoKO4kQAEIlTIwVU75ECAGj6/QhiG/utBsgYe6mbz/DxfYXPq8c0GG06aqb+qr9QQO24B4PxfJHfqLpPeY0ELDg84NcTROA5IDKK8X1tDHsdtSt81o3RMEfI1DvzWVReK2JRWygJAAGADRIAAyRzIjv0F1HpHQoA4FmkpmJ8f5QvcQ+jJwa16lm3g97aMgZLB1CKQ9g5Y3I5ISbhiXUQAQCyMVQcm8R5Ufs/GCDuB8hpgCWAjKKpn8iHAgDK6GYF/N27sPMxj8WAjGTHh01DxISvndeZzQlNxTidVP4H4oWgZZMn8rtHpd1xRnjH+OEi+ydATqq2SwCAwMoIACgZAIA0Y4uGYZkMIJb/6V9QvXs/aoyaLgIBN2TPEgCIbTTfMrst9Zl7Lvq2g16liq3nnQ+cehp6YYSiXgNzj3lvOGS4+7bbUSSJgEQ1ryyTW9+xUfFsBIMOmFKX5QnuuP1W7NixHaUowa6JWZTiCHk6QJYNgIJyABUbSNBIpQDpYYNcf95vgkKKbo20BJ8+AXGEJLdQlKexGlewt++hU9QR5g4GnQ7i1QPwkz5mvRLKeYJ+u4uVQYCzL3oS/vXKr2Dv4cMYZDn+4fIr0F1rod6cFABASHECABgJgEnOMX4QP3gAoGi3BACYZHxs3Bcg7GgAQOHmyHl/CVLxciDDX/3tX2N+6xaUXMbRUQJgBi6j2kvGCwIAKCmqip9VAIBhOSlOYCpnYNHvys/DwUPAPXtw4+evwLzjYM4GlpaXkM/N4aRXvlLWS8q6tloFaDDNQ00zCnj+WvTksWyRBPC+eqmSLabCRtDTf0k9U0wkMeiLKfD3VEwl6fRc556H5NZbsE8AADLzClgEbAR8h3hi5LaKqaYRZma56DtlrPoVrFWqWGuqGMBSSmRJgRGyv4/FAN4XAGDprj248ZvXqdQAeWY41FKeGAQAup0e+v1AKjO+d7ID+WEAADJaZD/WAIDNuoHJC1mMIBvg4p9+El77xl8TE0DOFNRgmF4NxodqzJX3CHuFAQDGmXaUBBAAIGj33ykA92f3vt/fy403QxyHQwBAFoehWZvpwhHv8ZDId9xXMV5QqdpXG3HljKxg0cAHkxpDUg7p0s7IP+X6b1nUw6jpyMbiXunGZfB93FdwtC/40ZYAyOaiXdTV5mlJlre6Xtogq0QWAJCFPdSqZRz41g2IW2uoW9Q66mb8BK/fqCFXjv9cNzItIqWVRoMp41jawwNMYl40JVXoiyamSTecZsJkObY0ApQBVGpVKYIpB+BJZCacCnwYGmyrw1iq0o0H4rAB1qj5UE+pVw2pg4NegKKwUK40kBQ2OlEGZ2IajW07YE/NIOFmanmIc26yNjy7PMxBLRxzaHz/F1EOwU0U3c0N+/EmPMKc2RC5t/F1HJuBwPuvJDhD0zItuTBNuEACbPoJFFArmbPAYtSjmkBQvyq0W+OirxkAo92BzyhRcEYqlVBQ7+b6UqhzYEgJgJpojrMzVLEjuAp1fI6Lt735T/H5T38OywcWsTAzj6nmBFaWlsXMzsxCpDHZNBE1B884/X/ULDPGiRN+chAYM6ZiNNVkUvkAKBfrEQAgav4hABBi1g2xa66Opz3lCah5QNVhtnsg14w50lGqGCxkStwLAOA1jQMpDuLqHJaTMvreNN75lx/A2noHc1NNlLM+Xvz0n0StCJF2WzjrQaej1+1j/4FF7N6xDUWwCvJTTA8i71+YMko2tdxqozk7J1P4pXYb89tPQmcQ4BP/8kmsdgYIYhuPvuACvOQlz0d7/bBkWTebdbTbPczPn4S8qAit1StP4NobbsJ7/+avsdpexdzWWbz4mRcDh27Bgm9juj6DwvKxZ3kdpzzq0Tjtoidi3fVwOIqxfecpWDm4jC2Ts4i7AykgylUfb/rNN+FL/345Jicm8fDzHok3v/Md0pwFg76wAOjvwsm3NOLjKR9aBy4zQi07PlqDv3k9HKn5H9fIbz6rjv38jYOK4wDAqKlSbuKKNq/eiCrUxKchYwoJGzs155Xpf5LKn2ys5f0J04lFsRYcDF3z9Y/bdPptlkgYPa38ajPR59oQQ7tCzM/4LJMBwOsgjAHlUqgSALRHiSnKDehrEgqCMBKvFin0mNbjujL9F5meifUdqx+Gj7m8fMMA4PYzAgBEaiOMnM0AQCrNoTjiGwBAJABKgKTOPQUAKJdxOvYrm02CmK6iqTG3Fr2lRawdOgA36cNjo4eSTPss0cOqNWc5LIQTFX1FH4Y4QtQbIAkCmfqKhFFPDL//3Z9rmte8jE5WYMejHona7pMRV+voBgkm/AbifoiybMQ5EjuTCaUq8WmU98AAADj15A7X94CMWn+CE0kJzdyHAACc3FopIjtGmShLr4PuZf+O0s23oR5Gw2xDLftWa5RTIJ0Dz04spk/NxCRatoP5iy8B/ApSr4yQKVCcDnuOyA733HmHTPzJVmv4pG63kacJKpUy0iyG/x97DkH7G2/+FpqTExi0O9jRnMVkpYJahfKsANFgDUUyQM21UPdcYXroVFfNxFA1F4EAgcgpd+C0PokR5TbyyiwO9izc1SbtfBIxGQCtNdidJTQQoeGQJRNjvdfDoU4XFzztZ/CPn/t37GMEZXsdn/vmdVhdPCwAgE5cPzoAIAWENpc9gQUo74v7Ec2RtQcAGQAEAD7yrndgioy4oDOUAATwNnoADCJkdkYbIAEsSbePsgT/+73vwUm7TpJGmewCI1/RwsvhKxXQX29YZLSI/p+SC/1cEVzzPBv91jLqZO2QmXPgEO74l39FM0pgB4GwA+48fAhnPekieBddxGkmsmoNgeMiswj+lKUxd8SAqCQsFcXaVNwKWyfZZUMgT+0m3BNtLso0x6G9+8TbZOepp8lEX2olx0bwvVtw6BP/gC2DAdyEIIZKB+CekJIRQ+yB65ggruUicH2s+zV0Gk2sNxsImJqTcJBEyyy+65KkABhTaTnHj8MAWNt7ANd+/WrFiJWUKEvOEHpi8E+mIfR6A5EXcMjK32MYAElGUE4PejUAQJYE9/y0SBHmAR7z+PPxW3/4Jiy3loQZI9sRATGaMfN85rN6HAbs5jN1aARY9u/XYPkElvwP/Ft+xD0ASDcMkCTK9V9RNFQhYOiqcsV+AADA+JUflwBYzGQVip06PEgFJABQLleEASAxS/cCABRFR00r/2sDABkFd7xKgqBasLnryERVkwfF5INNW4IasZRuB7fdeD3m6zVE3S48KfpO7GMceBmuFznJNYKKkhh9MSKQh4wYA4puURWaivakjBxlc9YmUzLlIChk26g2GgIEMBaH/6amaeqea2WIfvHaYMaYIupNaTgB1pRC0stHIIBa2y5pT4WFJKXW1kZOx1a3jIHlYv6Ms4D6BDK/jiAlumoL7Y+GMlIg04RqQ5Tdxmu5OQd7/L+qNkFdD7NJjk+s78tdIeRyrB342AAA75NuYoyL9gYAQDnWl4oEpYzNvwYAdCY3H1wTI3k0AID3SzEACAAwJ9iVaDya61H+RQqssASGoR960qHBqbLl4JtXfQOv+YVfRMX2MFVtCCXPs12ZNLL4FOnAmNHbOBAwbrI4Pv1XEgACAPz9BgBQ8gZlwaYSFgQAED8ANQlSEXkKBGCMVKm3iJe94Ok467SdKKIufCtFFvXQpA9AONCNnP5+3qsxCQAnm04RICnZ6Htb0HNm8ckv34TLvnQ1mvUm7LiPZz3hUXjYKfNYqBZI+i10STf0K6hOzgpt34kDiEuBFDTqOphCgPIay3Wx0l7H5Py8FERLrXXUJ6ewvNbC5754Nfa3LAR5CZe+5Nn4yac8DmnexXduuUn24f17V3DzTXdh8VCHfslYpgzDLZDmAzz8kWfjsQ89DbNJC16/h/4qqbw+4nIN9VNOw/kvvRQrdG+enZOGBoMUE14NFUYEErSq+MiDCI/4sYfj1FNPw1179+Cqq7+Ocq0Kq+xhpbWKCXoACCVsBACMHLHV0yExcjqhZvy+H2nyf6TnachGGnsGNzyjx6FYG/bJcC9Uyhl9ZunJ8RjzhIUYz1l+Mh89dVSDw6kNJ+kSVarwVAFxqP9X8hy1v6k0Dc0uMFDvJuNN2Vf0CzLXwTTextCPf0ouuxCpNNXYvFfdXMs64uRbs7NEfjX838pjgpFrsouVSqL1JADAtSjrkHv7+Gs1GIipJ4aNFM9zggZqCmhMACX6b4MEgP4bpIdzAsVam5xbw1ji61SpDMYviGwETpLZUPIplq/NU2TddawePoTe6hKaTgGXRois0/n6WCDL7SvJeZOS8sp8+zxDINP/gUiS6FQv71HH9N2XvXrz1zD20IKLuFzF7sc/DoOKD3t6Hq3uAFP+BLJBKAIpni9DAEAX4A8EAID9vDRWKND1Skhd1nAWLAEAyrA8BQCkdorAiVFzMlidNoKvfBXR1TdgIojEJG1Y32liu/GdkTrCddBJYpTntohMYuoJTxYmRtKcQqDZn77vobW8hNVFGrGycUtRofnaoCssDt6jXjCAV6sgs23sO3RI9g3KBaqZI3GDNR+YqDtoVApU7Uz2VSsO4Qq9n94v6u6xueOkmG73woCJcjHrI6MnhIPQncT+Tgl7Og4yZxJJkCNaWUE1aGPC5n4/QJpHaEUDAQB+5sUvw8c+9WncffAg9h5ewuev+hravQEqtaZay9oX4V4MALIQpPjVRhUnsAANACADG5fPDRkdiQAAH333OwUAwGD96AyAQYTUTiSpIoxCSXNistK7//zPcPJpp7CwEo8v5Z2gY6D1TiZ7tY7J4/M21P9rAEDYLqB+HIg6LVTzRLFAr/o6vnv5F7GrXEMy6CNyLewN+zjvpZcC27cDHNT4FYS+jzgne86Dx3uo8mmRk8bO92rEFap8HjJ5jO+RWNHSm2oQ4EtfuBzLSyv46Z95Oirz8+JTQ/A2uP02rHzqX7A1CODlrL3VhJxygpSDIQlAYX1IqauH0CljUJ9AMDmJdr2OnuMhymwMYkqwdZqZRFQbev3xAYD2/kO45qqvD+8+B0Kc/BMA4M+kDw/TEJQZrUoMGwcAOABW/l0ES0lEY4IK5RwpoiLEQx55Nv7k7X+M1fUVSQFgDCBrzjRKZb/n/nhfu3hT2xI4IDuy4leO6t1zAsv5h/ItP/IAQK/fkodU0bjVNZR8Rm2sJAXE/QQAjnZnxP1TKEB0FlbTWzYErlcRCYBle2PF1Hifow6d/+oAAJHojBAmEcvchpPbsDMeGtrATHZWIElDeE4BJ4tlKtm6/XtIOx2kvR586j+PoyM91pNlCl8DAqrCcwQAJMxKDkJEYYCcsTp0lJZmRTFBTPFoWAtKa6eLeqYVeGW4vq+NAUnH1hoxrhaJPRy9AlUYa+NAU3jqF6aQZh1fJ5MnNeVhMeF7vhSeScKYLQslr4rActDKCtRP2oXy7ALcyTkxQosTTs/KsJn/K1nr3ACP7gJ9rAbcPFeiL9VTufFrfczv1Y+DcC6OwQA49q44MtE0WlAFrJi7qajuQv3PSMMdAQDEqflrFQCg8+03SADUfTETuQ0AAHWVJbre8jBSk3EtYR8akgpFng7pvQFe9uJLceDufZibmEZvdR3NSh2ePuhYIMok4TgAwHj8n/naEQDAaajOG9cpB6bpIgCgKPwqKE0AAAEBcnh5iFk/wy++9PmolzmVC1FKepI3PTVRR7e7rg2kjgwAlIoQntsHvCoOBjX07AX8/jv/HmHswbccbG94+PlnPBETeQtutITJhoO4SLEeJyg1JtAbJGh4NThCJWZTpA199NScDdtau425hQWsdTuw6XVBoNVx0JycwrXf3Y+PfvZm9FILp5+1Fevd/Ti4eDsazQoqXh3IyijldSD1QXU0aa5p1kFRdPHCFz0Nu+dqwKG9sKmRLFXg+A0U9UncHQZ46i//ErL5Wezr9lCu1OHGwIzfRNGnT8I6mlMTKPkV/Okf/Qn+8Z/+SSj/L33Fy/G8F70Q5XoNa+steIx9Ijho1rrCeoaa2CNJAIbgsl749+UZMuDb+DM4bJyPBQCYA8g8ZBvAaAXvmd2Jy5NxWGwUBACgpp+UWatARL0xc+UpKZI3qxyq2VsJNVSjY0MvFDUnVUk98qiq3zI+/d/MSlc7o9J+sjHmn+JzRnaPkfvpc14afy2x4LURAMAQrNj0MGmCnkF8H0IF5fpTP5PTfykoZRPXUMUm9oZ5rYYCLGTmIQCggCxjAkgA4MgSAFVsK72uBkeUhdwmAEDFyVEKJ3TyThtrS4sYdNclA7xSxAIAiK+L+RTwRbPo+Ced6OMIQa+HJAhh0Z3bRDneTwCAHijVha2YeMz56LN5aE4iziz4mQOPoISYZGVInEw7lKsJnNIbj8VmnmD5e388AAiCSPmhGQCJ58j5SQCgUZRhEwBwLQQ2vU1C1J0cfqeF8Jpr0f3S19Hsh6I5FqBVPpWkUf5PaPbUGNjoEMCZmUNt9ymonfFgtLj3NyaFfeaEGSZ8H/vuugNJ0IdDdlpBtgfTHmKJpqNEYT0YSPRbKwgQFQUGdENnTximyIM+SlkfE9USFqZ8TNO+IOqLX8GE48Hj+9TptIrSbbTiHEoz8cIT+RKh2PWiigM9C4tBFbk1gbSXIF5ewWTSwZTHQUgHCSKsI8Ph3gAveMkr8YlPX4abb7sNt+7Zg3/41L+iOjEtAEDGDeBoEoD/HwEArLeHAEDRbx8XAHArHvqDvkR1U7719ne+A6efdcYRAQD9VA33LBn2CKNL+zYVhOALzXYhEyRBhWDL6pIMr+781KdRW1tHg0wyy8Jq2UZ/pokzX/R88Z2B30QrTlGamkKQJGg6ZfhRCjtUdXLmEwCw4Or4Vu5fSmLM4acyPVYAv1CYSG3A177wBRw6cBDPfu5zgZkZMUWWNX/Ld7D/ox/F9ihGpeQKU4QNP+UEBOxIzhAGgDBXbcSOj3hiGuHkFFrVKtpkRjoV9KJUmnYpfsgW0PWcSGR1kovU+LouY93Jv1dsB+sHFnH1V782jB0dBwA47TcAAMFlAwCYlBsyAAwAQDAypxxCMwDIiIgR4ZSzduMd//vtaHXXkOYxXJe+KiUkIY03yaw5NgAg54dhgo3J7AgA1Kq1/wYATnDfPu633ZuVMT6vNd+eo72+ooLYpIBWNBKlidUaj03ThdEvPpYEQBUAilpsvsMU6drgSxcupNdJ4aNGHnAdRlpVZfpP6rfQ8fR0cqOeW7sA3y8GgDq8dPmkX6hR0RsTJ5WGIFEZAlio38u0hCjoa3/wI13b494i+d3q8oyTmNX3DX/iZkrz6HKioFkNGQCkcLL515/CADDu+QRYJGc1Rdlm/J+KPbntm9dKLKBfxHJoDjXc+v6b5s1MnEZTJ2VEo/ThejJlJjuklQp4pCpXXidO+4L+AP1eFxknJ9plWhoycVc2tG3NOpGCS2nuZAKW5ShXKxJjRiBANlPdpErhPjZ6O+KUbAMAIFu9EUgoQIDgpzATLHicTBclyRVOSJfyq+iVHDS370Jtyw4kThVh7iK3aUxJ7TqvOzWDqvFSN9M0vgrEuBelX3sUmNctGlMdKWgakfFm9pgxgmr0eUwA4JgUZjHaGS+gtf2+NgBUVFzFALDzGCUBARKhyysAgNo5lYIgTIENKQD6qZK4MOWfIAGKFj0AKAGgeZhu7XTEonqteoLN6WEBXPG5f8fr/udrsWvrDgTrPVhpgfmpWUmbGAwCYYaIa6/0G6MJuHlMDAPgSACAgBBQEiOL71E5FYwYACwFRKZCHwqVZ66SDtQkslwM8BMP2Ymn/Ph5CHotzEzUkEV95GmIRr2KIGK0m35GNOVQmiv+DNnvQthWD0W5hnV7AVd/dxn/+Nlr0OtlmPU9POXRP4ZH7JwSmUFvZQ+qVQtuvYYWs8fLFXldHlzYRPl0w2Uyg+VaskioVrHe7cgkjdNkPkO262AQRZjefiZ+/Y/fh93nPAo33/otsF6fmPYQx13ENAutTCAd8KdXsN7uY4ZRXMt7MTXl42UvewHStYOYDbuwu11MT8yiHcTwF7bhjm4PP/ULP49ifh4Dy0PJ9WFFBYogQdPzZa8ZBH2J+zx0aAk//fRnYGJ6Cn69hssu/4Lcz14YwC2rSAPLbeMAACAASURBVCIDAMggaayZlOU/7DU3roHx9SDff4RGfghaihxJ0eI3M3COJ8HR4+Lhhj3E4tTDr+np6lzlRCakVpheO3xRnDCXcpmaMbJJ5A7GNJNfrxl5JkN7mHWvrwh/pqoJRwCAKmfVP8k60wasytVeOf2TginNul1Cxvxu7l96oq0eJX3NCUySLqvjB9mk8e8EAMIoEoqp53jKqZxsE15Dw/DSIMDw9WwCKOSIkGZKsW3UtNPogPm+uFtwb1UAAPcfFcHKZ1WRuOR5Z2MvzbqK2hQWgU4McsW1P5VYPzG7orHV4gEsH9wvjKapehVZwHg4FbVGSpIATAb04P7HaM0iRxgG6Hc7yEKaESqzOqE3CwAwZkKrN57hiT407huvnNTCJZchd2rY8qAzUDn3bIRpioHtwK82EXcC1Pms0FtBIsqUSZnyANCmaRqouC+VxtG+5v4AAIoBoBbbgMwgYQCIEByVkg/Pq6AgVRopIidGxcng99cxuO4GtC+/Upo4kYuY9czbxUsj25kyXyTlesAUmEYDJ53/KPQmJhE1mggdH2W3ilI3wmS5gtu/+x1p+pFFYvpHmQcBru6gh+pEU6JMO3GCOw7sR2zbWOv3URNgslCygSJEFq6jiNZRs1NsqfuYr1VQR0kkIp5O/jESMRFjkAlOL5uihBg2BiUfy7En5n/ttIYCNUStPqLlZUzlA0z6rHm6UrOFno2VIMQzn38pPvnZL+Dam27CTd+9DX/9wQ/hlNPPhFdrICbNnQCo0f9rtp7yytGFj2Y8nsgakLXOeopAHie79FLgpL27LgDAZClD3msJyMg4ZKYA7F+LcP137oFfXcA6GQClBOW6j263i0q9hn44wFvf/jacefZZYgIoDABdK4zthuqcH5ew5hxk8BlW+w09L9j8e2QBxQPqb3Dg059BdPtdaPYjTJI67zo4UCvDP/M0bL/o8SINQbmOxZU1VBcW5IxrehV4cQYnGgEAOfc+Oc/pYaIAVsW7Usw+Dh6E8cEzehDitu9+F4eXlnDhjz9OeVVUfKBcRu/aa7D/nz6ObUmMquUJEM91kRQZUgIAGhxkQ09gLHZ9JJMziKamseqXsUqArzaJbpgijNiM2xoAUAwkc2+kgeZr09Js9koc0pLl0jm4iKuv/Ko02Wbf47qhdxrPmyAIsd7pip8EAQX5Xr1XJxmNOQkMqGufs9fi/knphqQYxNhx6jb82V+8G+1eC0kWwfNc2R+jIBIAQJKO7t1sDpejAQD4D6YW478ZAGAoNz+RBfwA+J4HAAPg3ldfFQCjgkhccHX+rWwojIyIIolaypm1a1wyhqXWiVxZFUtjVsNIV6kaZhVno/S1MtAQ5N4Soyouzjxj5jhd/6sy9VVaSVO4GdrjqGQbvcITz+AdP5JHfzcd5QjgUPR2lVOuFrECAEIWD0IZPjoAcFwKtm6jTd0ldbyegA9LMVP0jlFhuXmL1qjEAoHngaL+809FolSHBGnIk5NNacBrnAAmmeh3vJKL66/6Mhb8HLVSrNzgJRmAzR1/oCPTwpjIIOnaurFXzZ8yaJLXwN8pGmlTkJmGXma/sllQAkD6JFMB6AtA6jYffDqKCvdSlYCqiVPV+qhw1uZ/BAHqdP2l+QrZKowB9srIYxVTJd8nhaAxkdn4XAjNXK7faNYt14iuvoL8qrWrDiEloUi5IZerWE8LbD/jHFgTc+jCR6k2g1bIjdSGz+kEEWFppNUnf55yk+UtMatDadyYWU+3W4Lasp58tdke72PzOlKNyfePfo3/nPErZOjFappmSjLt8V8oDwBGcak/pe1XiLp5HePJC/ruCTNC0/xouEd6nmVXAKssXgqKWq8yxcV93isjo0NyEGJ6ZgatQ4fxwuc8D2FX0W4rTlkAJbriC2DjeYgYS8Ppt0aaFZiotMs00aO0afzpHH//LDZy+n6LuZ/yAFD50yNdcUpXbr+Kbr8nxjWcJDKWaKJeRdragz/8xWdhwgrktfA18PXEfH2OC8crI9Y56XnKJkIZFqpDlDVqIIVnbFcwdfqj8drfewf2Hu5JtFWzGOAVz74E814Gl8wCXj7yIR3lWZAmEfI4Qt13JSqPZzcbasplJMyKVHJKGMXVn0RiGrVF4qYs2mXSPr06rrl7FZ/80vWY3HoGDrU68KpMVgjhJGuwwj7iXgTP8WF5Puyyh3a3jVqtgYufdAkesWs77Lu/hVo+gF2vY8BzpTmBW5aW8bOvfyPQnEFSeMgtH93OAI16E93OOqammuj2O/CZ411u4uIn/SRcv4y9+/fj+htvkAKQJqAdshZoYKKLB0MnH06YtQkg/7uRd6ijb9QQKzmEjvDUIMA4S4DN8Il/jPw/VArLeC2k9iLbcRHrCT+d/VXUk9qrWHi2CYyOvQAFrar9UJ5JAyCZ/VEe2tFeKY2SMK40aK/NM5V3hwImGV/nOar5V+ey2Zs1vkLgYejNMqKdKjaCpv1zbeeppBMwmUVAP5RQY7M9BhgMAYdxcHbsfhhARfYZnl+S8qKN7fhUi8xGMkMEAHDpHp8GAtDREE+mbKSzwpZC1SrzGWY8ofTvSoNuOSLrovlfGvThV5hVFiA8tBfrSwdgpSRrcwLM81w9/wq6oGwhk0JYdtdSCVW/jF6nI+uWz5mSRCmGBPEG0n35xbKvmymmPnuF4UCTY8+RPHPWO2X6n2QQCVlolbHiVPDQH38CSlUfGaMTJYEjgE1ARPpfBagrtstoWCGAxTgp8gQX8f0BAGTfpC8OGJfLTHcC4pSGACW3DNerwrXK0si6ni1GjsgHwIH9uOP9H8ZsnMAi3b4EeNrQkIwYAZzErJVD5DIGnovB/DR2/MRjsd6sIXA9WKmDMn92L8TczAxuuv465FmCapmxeTniYAC/TM1zKjKDQZpgpdtDi/Rtq4R+niEOEzTsqqQ/BEEPXtlCEvbRqLoS6Vqhf1ISYdtEHdsm6whWl9BwgGbZQYfykaovrtVRVkJRn0Wn1MBtywHWIhfwplDkDpJOF7fecC3O2b0ddsZM+z5qzSpu/N4teNyTL8auM87GHXsO4r1/9T4M4hy//obfxAWXPE0VQlzQ9LjQ62hkpmfuvAbDTvDeq8db1Us0WxauFXX2vXV88N1vR43PXNQX+QwlezQ07KOKz33pGqAyw9YcuZ0job+G5wqAOQgDvO2db8eDz3kwbN9DEoXiD1CtVkRHLyBDuSz0fSH9OHK3YWUOCllLrIfISGddFaFMhmV7Dbjrbuy5/IuodSNU4xxWnCNpNHFtNMATXvEyYGpChkMEAQjW2bUa4jyXRpiRkPTskAba4YSdwA0lpo4wNwSOdS1lvBomqJH1YXlAxDQQtQdSzsDvRX8A0MQ4BaLrrsbdn/kYFvIYNcpC6XFEiRfTQegmKtIhRjrSj7CKdlogaE4g37KAw56DPusdUAYAMYRNxGxSG2OLF0kmMq2RyJOmpGosU7JcASLb+/fhuq99TZrxOIqVr4EABRp0TjIsLtLbR0uCi0L6K9YFAjDo02dkHq72ZTF1tHLUJ6r42Cc+isXlQ4JPMDVOzg+HXgNMHzq+CaVJKDCGgFxmrJfo/XMM7OB+rOr/e9/6wAAANlGAR+2TuRBaV6sPdO6sbGCDYEA8f3zefD+unGD/qonSG4sckkLP5WZuolMMCMBqiRNBV2iELMpcx5M8V8mA17EYaoGZWbkBGMyf5n0dvQE//hsy3EYzorj3z5L+X96DQs/4p2EAcHNUj9aRP44JAMgERxVk8h7NNGsMABhu9eM0Sk2Dldgoi4QjfigAQFvj6xEQp04Ryp6LhA2UX0USE2yx4Ht1HLrrVqRLd6KS9VFmBE7BZkMcSWSTyUl5L7nilE7nVP4+1SjFcEuKNUDPXhZd5qptZqMbU6k4JIWyLywAmeIIlZ/Nt9aIjX/jkNKpdJgsmjnBJMJcZhMmzthqpUkzzeJBGUmow0PTVzdAk2OTdwUEKG1lYRuXWrUOpBTU15plJjdlRrh401swtetBSBtzWC/KiNy6mLeUOWHSCK2sUploKZqg6AW1fle8NaRgsmEx/i7XqLNHnfmJAgDHX92bv+JeQIJGngxjZCMAwLurJQBkOtALgJM4gkWaBqcyko0MwRwGekQn0zllgCYlNQEAq4KS5SPPHTnM6BpMFLlRr0tiRJm+H1mB3noHX7/yq/izd7wbg04XWRjDdz2JeJITNVPPIqOHxk+R4fuTaFFLmm7zbMmfY4yaQgyU6P+gmg41YWQXoQ593n8aF5La2B8MUPZdoEglSirotfHYc3bi5y55ONxoFWGUyDp19P4VJzn6QSB7mZnk8tDjYaimwYoKPrtlHncstnD93g6+csOtWO+nsNMA+fI9+K1ffhka1IwOesKgsFyaWBVIowh1r4SpZh2t9Zb8DvqmcJoRUcbCJ4NTXseVS+OyiZCmSr2/JBqIJ4dVrcNdOAm/9873YT2bR+5NIsxClO0Ajzp7K87cOY8nPuYCAbqqU9NE3PCWt70dN37ru3j8hZfgwjPPxGx3P5L1Q+hTZ+tYsGamsZYDz3jFq4GJOayv9FBtzkoBdHhlBVMzk/CqHg4cuAdzM3PwypN40+vfiKu+8XW0O+t4z1/8BR72yEdIQcMpsyhdN+nzpYkUcwnl02AMYseZM5sp8ONxeOPPhADiJ/qhYytNAzsqZkyDrpp4Ns0EgsjA4PPCopPFJj0Agpj7z+g71ZOzEQAYP/8MUKz+TbX/UpCpQ0rl25uJkWYIcBLu0vRVnK815VaTfeQ8EyxPu/4TeDfSAzYGMg2CeFmIaSHfB89CFvIAGgRzKSEYo3fytZnrrVgK6v0NgZsxsNiYPBLQo7qUZwNbejboTikBCH5JDGAicYWyb/PZ51fSE8bhazPTL1dShNKY32ujQiNJbkkEslYX0Vk6gKTfRsXO4XFfSlmcuwJ2D08wAU10xBs9AxnR1+ti0OspCRvfirlAbFb13s19Xe0j5l6q5p+NjMUo3lQVy0yRsST6y0U7dxBt3YnTH/VoYRrwg9GXrC1MupGY3459bK5O7m8BfX8AAAWYs6Gi47mKFKNkgWslK9PEuQqvKCMPc4n3BQEAKwQWD+LO938Es3FEDr6cMT7NnzlptpWpoAzYmcxT8tBi3XHWKZg+76FYaVaQsE5MbPjcu5k6YNm4/bbvCQAgfVoJGPS7qAgoSzNHWyj/y70uWqx7+d8LAqIZ3IQpGLawtcplXvsQ1QrlTjRgzOCSKeLZqBYJ5ioutjZ8VBl3F/SRDDrw7UIa4bW8gqyxFXetpUicJlbbNBSM4BJ42L8HO2YnUKQBHKYxZREmZ2dx5kMfCn9iWibAv//7b8Zau49LX/4LeM5LXyGsOSXK5rNGwE1JIoYeIBy8jA00TnQLkwGF7BsETniuZkB/HX/35+9ANY+HAACfSpocDlDFZ758DYrKjCQjFYy7I3DOxpq0+HCAP33bW3HOuQ+BU3aFWi9+JyL/VPdY1jnXAxmsCFXkZu6iyGnOx/2G3hqpSOycqAusLKN75VUY3H4PvG6IMsG2koM1r4y7Jhq48EUvBJgIwUVT9iSpw6lWFACgk3g4+RbZk3iNsTdXrCXuP5TV0RdAQNkkQ7lEYY4LhByOKlZKRAM8sqECnr2MtXWAm67H9/75A9iSRajBhcvkjkwBAExGoHeIGMDSUceros1Y3EYT2YICAAYy6CRADASpAgD4/nnvpd8QAMBIDlXPwzogF+NlVyJL1w8ewDVXXYmyS+YeZYzqedATOWEBLB5e0ikD6rwgKKIkAYqxsJm1qoBfBTyVq2V87OMfwXq3JXUqTdsJGnBPYw0j5q3HaeOPBgA0G82R4fyJLuAf8vc94AEANRlTUy0xXGFsjzT/gTi1CzXuGBPs+359NwIAeg2NLTCluyaJUE1KuW60MZjEc1A/SPf/shSustjFsOK/HgBgGpbRXHyTC7bRanLSTPxSMAQ+iAoA0HCCfBMjzXifmYls022cZiiFIwBAKRpg8dbrYAdt2EmAGgfeRcqxoTAy2LDRd5kAgDAA6LovzZ/OaJbCkwDO2NSNRaZ2JJW1w6aIsSyc7A4CYQGQvs2vYW2TFTSRGn+nsnKGEgbSlrhJEzayXRe1ZhOVel1+NA8Vl7EloiHXMYHapGpDHrdexAIUSJOvPhR9dBwAMFFEaktjcUSDFrfeRDstYctpD0Z1+6lYjYCiNoUgzoVAbnTh8h2ap2zcoemQzWm0vEbNALAlrYEHb46CNhcnzAC470+n+cofNgBA6QQBgKKgdZ2Fkmuh1+9jotnEoNvDZHMSBdF618PTL3oykjBG2OuLGzMBALr68nLxa2TST1dfDc7JytHNosAw3OsSdYibunwjAMDnRWnahPonYMeYtEVbAnI/EgYTn408wkS9jJXF/Xjdq1+C3c0UNStWGfYs3DnNYuNRoiGxYgP4lYowAuiY3qfzNZuTah1OtYnrb9uDK669Bd8+2EVzyy4sr7bhxD2c5Ef4pRc8FeXBCqqMz2JtliqTVjY2bh5Jsx86VfRSTv/JkJkU2VS3T6OpXBgB7dYaPOpgI1K9U0xPNFD1XfS6HbTpATK/BZ+64pu4YxHoJp4Y/1xw/jl49aVPg5v0EFCv35hAUfZgV6v49y99EX/7tx/Gw865AP/jZ56FbPFurC3uRTeLBQSIfA/dHNh99kORWGU89ieejC27TkVrtY1qvYo4DdDurGF6bkLYSM3aHK684it43f96g1D+n/HMZ+JXf/21irGmTUHHm8vh3/WWoYqVe8s/5DEcp/1rm/F7Naom8eb7f5RUkaR3WwN6m8kL/+Trl4aZ0x1xh+buCZmgB5SQcW2K6dMYgKoNThWhQDEAZP3K/1dFoAEBDPAhjDotJxsynLRZpWdz8s9PFZVmoHPFAlBxUGpqpSau5vcoI8JCGBhcS3z9ZF7J9J9fxJ9LKid/9lDKpp+/jYjciIFh/l2DDQoqVakVZHGxEWPDzQbOAACMZyuyUGRIDqVuMhnl+1UMANLiOYFk/cDYPynAaYLFaTslJGz0lg9h9eA+xL0WykhRcRXjhwCA7OB62q68D5Sswsh0lIfNQFhJYmIrB4P6OkNhFnITgd0N58sIAODpxeZB+qukgOdUYBUOVhJg+mHnYeGMB8s1YkFNkJASkSG5a+jHMr4ORov1gQgA8MxLjwYA2BGwtIh7PvARTJMRRQCgyODxnnK/ljkGYXjFZuSwYimNsf0Jj4F12k6sVMuSAFCObXi5Lf49qysrWFtdFgCAhsc+JU69DiplSvoUiEUGAAGA1SAAQ9Eiud6ZAPE89eMkEUZSHIWo+GWkYSAJDPSJqLHuCXo4eX4WVTaL/Q62z83CyULkQQv+9AzWAgt9ZwI33HkYRXkSa62+1CbB6orUVA3qDEih9h2srrdwyTN/BpXmBNpBiLktO/Dzv/AarLZ6ePwTn4LX/e7vKwCAEQO2jh7UgwWpa2TgogCA++PfJPvKkQCAoIsP/tnbUcmi4wMABMFYDzKRgVKQMMQf/PEf4pHnnyf/1uv34Fd8YcbVaqpuC/s9Wedh2IfvGUkPexM+z4oVWJQSeEUEhF3gjttxx799BjNRBm8Qgw5MrA8OlUponbIb5zz1EqDKpjwjsiAgjlPxZbTpkG2QKomxAQDkvNc1owxDkxgZGSqegzRJZLLuc+2RyVfxpbTuIZGIvjQl3d9BhZr+79yMOz/6AWyNIlThDAEA1iMCDGoGwBAAEAZAE/nCAhYZTUngvuQiSguEaYEoL0kiEIdt6hwhaK9ZmArtlvvOwUnJpuQA6Cwewjeu/MoQAFD+WiM2Gn0ADi0elp9nYlwZfX1fAQCivB/52IdE/0/jS+knKAN1TezgfWMAmIh5MwAhAEQAYCQBOpED+If/PQ8sAECPPYwRmxz2zLIl3YOHGlG3LBP3aDUZowP7qLw40cs5oiOr42ikoldUU9UYSTcopn/q7+rgj1MV+0cqJhcmFwabPrVgNxU9w/JlfNaiJiAn/vHAYwCMNyzmfY1rX83lYwF6LwCALAB5/pUEoGRRS6o0QXFMMIANeUXQ1ppjYXB4DwYrB5B0VsEts04XXR6k2jU0yRQqKZno0mCxLFUUTdmOxA1/LKJR07ENCMDGv+x56pANQmnyIh78RGG5QXKqrMONxpHEDUWxZekCGpIK0KAUwHUUtZBTTqnAVCagUCVNUzBW7so/CXCizWaGAICKqRF0YxNLgK+BOe5erYmVIEF5ZgHTu89E4k8gcmuIqFsjAGEgC2n21TpXK1whrgbEYtkpHqrmRcpF+K8BAFBDL/7d9E4olcVIkQAADYS6dLOnLk9nLlfKFVzz1a/hrW9+C1aXVpBFTCHg1M6Gx3gvHoSZoom6ZeVEyymD3GMNPpFarFJN9DRWbxn3BgA4uVOwmfIxUMaURlNMJ33SSIVOSmOoLECz4qDmlfBrr3opsvUDqLnMU2fBmsnkqCAlkvnqegpPp/Q+9ZzlCqbmFkBZwTevuxFXfP06HOhSDzqFw6GNuORhdmYO6wfvwoLdw+tf/lwUq3sw6UF+vpk8UutqZyEGaQmtUgOT205GnGT4zne/h9vuuFOKsEEQot1u49RTTkbZc7D7pO146EMejIl6BQf370XQ72HLtnkcWlvGPUs9fObLtyMvTyIrpTh55wx+9/U/h6y3ApfGQMxNLpXQSxOU/wOoecMbfhszzR140oUX4eQtc7jt1ltw5/492Lu0iIPtlmhsC7oQWy4OLrVwwU88Ae/9q7+G7dniOVNr+nDLDhYPHsRUdRbhIMbjL3oitmxdwM5du/AXf/WXKpVGUjYUoGjurbm/il12ZAbA8Fk/AgBgfs6RTDe//zNkpMUdnoGqP9TFFoQFYhp/rlDuJ3GWSsPBv/PsM029WpujBn90/o2fcOMggDr7TNM/5MlpJgDBLN+jKz+nnHr6NjT1VZN5FoyKpspCXgTwGnwd5XHzPrD5V7ISxbwhoExGAaNklWhqdCabif/w7BorMcxXGaYRp2T8Oyf6YiTIaZkAABnsUook6qLIAjlvjARAGEDcR5nL7bIgzkRmRiSa77NssxnnpcmQrK1ifWURg/Yq3CJFxbPEJC5PIvH1IcjNPdxEH/L1ESwhi4JygD4z3KNI6P+k1qpySbEaxVRwWHNtYgCISRubAHo8RBJ7yXMyCnkeclrpYD23cdoTLoa/ZavcA655kaTIrxf9o9yP8Y8HMgOAtZ1hAIwDAEXM5kuyiCFuoMtLuOf9H8Yk49PsGBZZdDSEJbYj56GScTCJJEpyrOQpdj3rqcB0Ayu+I/4nbkwjRAs8K26/9Xs6cSITaRQn+IwSpfSJbIrCtpQEoN/D6mCAAdM3pNFUoBjXK2sJmpLFmmmWhKSfW5LCgCjCRNnFyQtbkPY6GLTWMD89iZpTwEs78Hwfi/0cK5GFA50Ubm0awSARA7n9t38Pc40q3CKGxxxK1jyOhZ9+znPQCQOJez3l7Ifi0hdeikGY4UFnPAR/8ufvoYZL1SUCiOgoPZGCmHp1xAD4/vet0XcQAOCHAC6SmJEDUR9//+63oZwEcGPKXNnCHpkBwAeNhnEE48jEodzp//mtN+GCH3+c0pITWHddxAnBce0xVpACXkaRxuLLIb+TVJ7CQsrXIz0CfYciIB6gc8UVWLr6m5hLCzTI1uE+5Dg4xDPx4Q/DjgseI5N/pRlRUgSL3kCccJdK0uzyP8l5zIm1qHZUDDWL2jSOBAAohNZOTyygwvhx1hCUL3sWBgThheWQwWYtEmVIb7sV+z7+MWyjCWBBE26VSSsAAKnycmRzz2RCSkUYAEFjAvnCFhz2bISuC8dSAEA/IQBgIbU95NoYU7aaVGyWBcRVklslc6J/ETlDg5VlfO3LXxZZLYcdSjo0AgC45xAAGJ1JhfRZHExIM34cBkCURvi7v38/ao0KEpGLZ4jTSM5v5Td0/BQqwwDg+cZ7wO/jn/VaHX5ZnrAf2Y8HJgDAVW1MgERfS+oaUSNbDrIe3WwTpce5vwDAaMoyaqSHR9ZwMmf00dLWS1OqaoISkoxaXU8QQTb/PChGKu3xecWwdBijnIy3iSe6hn50AIBRE2veq/IcVR86/k+N6UfGK2zYbd5norFE3BmxWEccCXkfDTtD6+AerB/aB4vxZRalAIbWTudqTklohqYOTM0t0ukNPM80hVTTOg1l1xTYaZyobGhGtkkuaU+xAJi9LIaKOodeN+dmXZh3yA2YE1gzOaPpW73RkFQAvlGWZKLv18WSRK4YafxYZJa5dupP5VehGADKA0CNiNW/K6BAvKnVz/bKCGBjNUwxvesMzO4+Hd20hLxcl+gfgiPGqEcFE5jvHJnsGZaCMdlSIJlxNTs+gHVkD4Dvf83/32YAFCWl8TUAQFGw4PYFAAAndjYwCAJU6QrrVwUgcmDjaT91iQAAr3z5z8MnM4jNgY5EEvqejsrh6hTKnRxG6kMo9hKtlqqC+igMAO00OUalNEyUEQDAPZNeHxONClJmIqc9VOwUT7zwfFz4yIeg7qYIuy2ZsPueA48FXhpL8yAuvvTRyEtC9SyV67jpe3fhC1/+Gg4cXkFlah6oTmFfa4CJbaeiEyRYOXwYlSLEaVM2nnLeWdjZKEncIPPaPduWgpb61ppnozK1Bff0bFx/6158+5Zb0B8EmJqewcTUlLxngrzMLu911sVv4ORdO/DIh52L7Vu3SHFTFIx/7aAxuwNv/8t/w+H1BH6d+scQb/uD18JJephvTqHdXsfEwhbEpRKC/zi8//CP34aVxQGQVxAlpH2ywSnDoR9BqYBTqWB1vYM4B2bmF3Dg8BLOfPBZ+LsPfQCdXkt+x+HlA5idmYWdeGhUm3jk+Y/C3JZ5VGs1fOwfP64kEkcAAIY3eZMEwNx389+PxQCQhlOb/h1LonW8p0v2CE1/FwaSYuHL6zYNNSf9NDLjLs2GPyArhCaAEnvJcUWZ/QAAIABJREFUHGX+DNmVxt6aljdsmNePvxpzLmoTQEnqUHuI1M8s1+VP1sXKb2IYpktW3RDiUi9YXrNx+tfeBMbwj0Wl0FiVm6UyEpTmnxN3VrhKCmY+7tX8a7mGXGfzGgVAYPoHWV0m5cGRZ1pYCdoKjE1/KgCAYgBQxsDXzsm9CAbkurKYtFFwvfAZ5Ovi2RAOpPlfO3wQKfXGaYSqx9cMSbPgtJh7AyU+qhEoFOgtxm6MxEqlVqL2P4tjVbQymlbRTXRO/b0BgBG/TCfNWJR5hKg26gLSMffbdavICB5PzOCUn7gIRYWAgHpeTUyjgJdioPqjDwCACW6U2qQB4MTA6jLuev+HMUEGkp1KbJ+lIy9yWbjUMTs0PREG3qDqY+szLkFRsbHq2Sj5VTjEEvISPNvBLd/+jgC0hJi597qOmtRybVF6kZaAXhKL8R8n7tzDEt5jGUCQHQtp/Bu1pvgClB1q1GP4tkpj6bfaOOPk3Tj1pJNE7hd0O1hdOgzEPdRL9DapwW7O4a7DbSx1M6z3IzSqDeRhiOV77sRUzUMe9VGr+RikMc55xCNw2kMegm4QyD3f/qAz8LIXvRRhXGByegHv+eCHxOdGHmLDAJAhxSYAwBhtH2+jOsZ/HwcAVEwzL8YAH3732yQJ4XgAgMgoLdaYHNIohtBrX/96XHTxk+XfQgJnrgPPVX49klzC/HgC9lmGMr+XexIn7mzGJZuQryOCk0VAr4Ob3v8BbOmFsFbXMNeckPMvKBVYqVaw8JRLUDvjdIAMBJ4XLht/qnq4fkTQJ0wPftADhSCjeK3KXqnAABqFJpxoc1gW06yS0iFqi8iGjQG3hLCIYdNLhGAnmSNk0u7bjzs//PeYC2OUs5IwAMScVKS5CrzhANQAAPSSCsUDYAuWhgCAgyjN0U9oCewgscvICAJoX62MgITs32qvH26jlMcQm2q3ceUVlyszStY7Amaq7UnJbDEEAJQc4fsDAPphH3/1N+/FwrZ5ka6QARDGATyf/hocsBxbAiDyEn2/ReZNgIbrzLIEcKtVq/dj9f7wv/WBAQBsuA7qgFdNiPxF6V51FrFo1+lOTVdTbjDaWfREL+VGAEDXMYZuKS9Du8YbzaFmAqjZKNF7RzIrqflUxfrY5H/MYGxUYoxAAU2SPNGXrr/vAQoAbKwJNaCjXvKoJOC9PTYAwA3aK5fRJfIdxHDcKhynKtojYoWTjHBZWcT64j7ErSWUkwFqSOGz7TfxkNIs81Mhqqpe1dpT6tqFTlUSrTOnsQbpk4edSONY9F8SxRj0++Cf0iRpE8WRZndjwcOf6XieUNU4gWI76fllaRToF6F0CWr6r2guIwDA6NrNFTO/Q1aQoKjaBHAoQdgIAKinRzIUYFVqOLDWRXlmK3aeeS4i24PdnEUrs5FwWqGLW/NIyTmmgThFNzNPo6GjKwkAQbgRAfjoS/k/AwCQUSOnAQCLIACRbhtor69jy/y8eETUq3V8/jOX4eMf+Sj+4Hd+F5dc/FNoVmuoiDeAhH8Lys0CUbw4YjrtKw2y+eS/C3Kv42fkPh6BAaAYH2PPlG7EJORPDmA1xR/0O5iq+0DchZV00HRzvPIlL5BYq5mGJ1pQoQ6Ku66aclicNrg+QjJoLA/fuXMvLr/qGuxZXMPE7FbY5RpW2uvwK1XxOl/qxoBdlnifpgvES/fghZc8HqfM1TDhlWQSwEkk13y9WkW308ZdB1ZwxQ13oJ+7woqZn9+Cfhhiz549Ulg2mw2kSYzZqUkBAJYPH0TZKeH0007BueecjVNP3oZOax9OOf1c/M3HvoKvXf89zGyZhpX38AdvfBVmqrZkkVNKEBRAbXZGjMquvf47+PDffRJB7KIdWUhI3aZ2l67CViEOv5xy214Zd+/dj6c/65n4h3/6BK74yhWYnG0gySM0p2pIyOyIHFTLNTzpJy+We0Yt6b999jN6OgEBcjbT9hVV24CcKkdq8/MxrkGXxljf6fF1skGqdAKniAIARh4FUkuKCRpp6ZweFYhJP+UUCgXCJEEYJ0qzTgM7mdro/VsvUHkfZq1uYjBthAnV2lWrVJvSaS8AriE12dRmV/rvskfpT2m+uVcS4BVDWf1J3arW/HOvlaJdTPHUPs+Gi0wdFpwK67y3Ca6qP9QFNZ45xmNApF86hlAGEKxutfkqNd9DNo425SQDAEwgYVoNt3nZkLUHgGVJ7Fi14rNGR4lNn64v0FrB6qGDiHrr0mCSNUMvDHpfcCDC1+D7vjBleB8UsJDKdeMnn5toMJBJckazK4ISZBbw/JPI5JHcS5VZZvJm9hQNAJRyREkEv1ZDENOwl7F3nkT97TjrHDTPfZgAZdxnZFpdUKPryTSP/7bZU+cBzQAo5bAJvFJS4vuie6YHwBAASAaAlwCtVdz5vg+hud5BzSENn9IqneCiz3DZ320X3SRFZdcO1H78McjLFlquBatchRVwUKFo2vfcfZdiYMmoIkMch3BcNn/0YCgh/I+mtBNFaAcBulEsMYApmS8W/SMSadLY+E/UJxEHBJo8ZGEmprNFrCIfH/rgszE7NS0sMa6Nw4uHULNzrO27VcCnLbtPx+FOABLUV9fWMd1sYu3gfkRry6g5QDRYR7VWQTeJ8JxLL0VsuyhRKgagOjmNX33Nr+Hg4ipg+fjYJ/4ZBdekw1qG2v8RA0BtDsqseFRRnMDmpb9FvJSEgcO9QK1/pCE+8q63wg668JLgmAwAvj5J1LNKsufR/+EXf/k1eOrTny5DI5HPoRATXYupJ0xYSlI0m02UaRobDzQDQHmfkE2AEpM7IjhJCLRa+PK73o1HTM8jOnAQM5MT6PU6CJ0S1up1nP7iS4H5eZEkkaVEwJ6Aq4wD+Hd6iWl2II1BWYuSPSh7E+vGRKEBmUe4MUMpzeT5E/3/yiowO61innst5UDK60PHfv6CVgv7Pv5RTEYxvIwxwErmKQCArT0bOATN6e1BM+kcYWMCEADAQShSQQvEEvpZSWIkY9tHRhCArFuCF2QF0buQrD/ZpARhkIKGaQVpt4svf+HzylQ7zQScVexI5eswDgBwn+cZy7r8vjIAekEPf/b/vQunnLYbQRLIJTUAwH3xAJBaSFiUCoQxAAD/XvErIv38Uf54AAAA9758pvHgn8Z5kQcfi0J+qptC5FshoPeHQi/oOX+Cnsgo+MkwEFRhJhpF86mnJirDlwg33WIVAMADlgtXfhQLejHcUy3vf0YAQOkwRw3gcHKtb+mmwZD61zGnaVWAHgcAoImI6+CuPXsRp3QArcv+NTOzVZotTiztLEK8voLe4j5k7cOo5tQ00RAwRZEojb4xnxEzwOFkXZnGUMfDe8eiheuLa46Ib4WxfdyzxJ6ZIK2iWoaDQFIBuLmRNj2isI7SbcyqVtFYir3C68FDhpUtG6dqrS7sEaHYs5HWExNjvKf2SXVMKpd/9aEAABVDpUz7huRZfbiyYdBTNRoTKYt19DMgLHlozG/HxMJJsKfmsYoyIjrGKq6AzopXubY8L7gxjxgFqhHl69NzcdG8/mcGAIShosEjAgB5TomPD9umLp4O8YUY7DUbDXTb66hXanjDr70Ov/Hrr8dHPvj3+OgHP4xmrS7af8pJeADyIOeF5HpLUpUCoCaKOu2E9F19uw0z4IgAgMGxNqwM3nmtvNPNCp2hqy5j/0I48TpOmqvjFS96Nty0DytaR8NntCHNfCjI4Wldlsa/G+XoRgUu/+rVuOnWu+A1Z1BuzKDdCxFlBaYaFRTdReRJKP9t5+7TsLy8gsX9e0FY4JRtc3jqEy9EhQ7FcYwwiOBVarLmb7/9Dnzzxm/L9L42OSPo/8HFRWFTsAFnk7O2top6rYI4HKDi2ZifnRKJAiUAtYqPc88+DT/5xPPQ7sW47UCBL3z1elQaPg4fvAMvf/6TceEjzkHTr6EyPYuDhw7CqtZQn5tBGJfwq695E6K8gn3rMZoz8yItoJGi55QQ8tnmeRMnqE1Oiq6z1e/hac96Ol732/8Lhw7uhcv0izTHpD8jhmgvfcXLcc/ePQjCEFd+7Srl2Kwz5zdo+c290ueNkfvI1qhBOFXQqgVgQCATa2sAgB9E0aEaYGOAp9z72fwLxZ9gKJsaiwVeJpnU/FNOWy1dEKNJ3VyPv369zZud6qgvlfsKG18xrdNnpkz7bZr+ESRT6TVCd9VfNzybhWatAADuiGz6OX3ltDRBjogTcMOsET8BUuvpvK4AAImx1GCFcScf7q/6sJZ9diyBgcWuYV6o+0sAVn0xGxqVYiOtyNBrJk16Yp4mEgBu8xoAEAd6mxRxZcznU3LDnxcNkHXW0FtdQtRpS3NJ4q6uUobu8pxIE4Rh/KLIDnnv6E2j5RNREEhyDpsi1k4GAOBxIpMvHcslAw55C4YKq30W5NxSplmkRTN+sxfGcPy6uMYHKfCwiy4G5reiF1EfXZP9jM+xOHrH6nWNM5vM9R0HATbC5d//qv5BmQDSTJcJKeMSAAIALgFfkXmSpTFAqZyJq/s9H/gwGq02qiUmzKihAeUlis2nkoUyy0GnyLHtUY8AHrQTadVHl/fZr4EjU99ysbaygu56S6a43LU9x8Z6p4V6s44BwWHHRi9WzT9BgCDLEbPGJFSgKfaMQ4sHBAAmkAQpvJKHLMpQK9cQBxF2bNuB7Vu3q0YmTfTkE5ipV7C65w5cd801yBwffnMGCzt2Y6IxAQrcbvzGVdI4TlVcREFXTPEGAF706ldjeb0r8YQVl6CSg7f8v+/ANdd+C91Bik995nPwG02JphsHAHTRolmKxhzy+OzBY60KSfOQGoUgswYAsggffddbYQ06xwUAxNfLURWM7G8W8IpXvhLPeu5zRThAsJPmr5+//AuS7MNp/OHDS7j44ouxbdsCHIn7o3yHNaKEjKKUJ3AZ/ZlEwOISrnzPe3FOfQp+EMB3bHSCLopmBYvlMs58xauRcT1oBgLBPEoOWCdKbzIEAEoqfYpNMQcDsl/q/Y/AhMsBUwxf+hQH2HsQSzd/B2lnHVaeYWVtSfZSSoyyQYBqXoITBQx6hEfzSRI2tCE1twIyACRaUDfsjMRcT3JE9NPZsgXLrgIAiJ5Q+z+gwWLJlahpmk7TZUuAWTKVLCqdVEQh90YCkMJ9pZSl18UXL7tMRZdSAkWD7FT5uYjcAdYYA0ANRpQEgKaMBlE1jGxdn6oNWdbeIKKp41tw5oNPxyAewHXJ6lAMAO5RwpQYG0luXmvjAADPAu5pxg+AnhtTk5Pf/6b1APqOByAAMJr8c5GzEJODJE0l9o8NmmQA0w9AChZlknWiH0ZHM0qyH5symIZLigDTfJlUANXoW25FDKx46LGBU868qqjiw7xBFzlq3/RP/tGWABgAYAjAHCHVbTMIYLZ7g/6WiJ7Lh5EAmPxpHVGlXZJvuOnbyKjBtitYaw9w8slnYGFhuxQ3U7UKHJpz7b8bvUP3oBz3lRQgi4W6xo1HilJuMswSFT23LqmSGD4NwmwVuTYYDOSAZKQbY9Pk3/Vkg//G/00PAObGxvQCYHFl5Cr3asg0nUrTIcX0iVpJUscqPmr1Bso+2QzU4mvAaFzDKhuZ/n9jF9IAAOoXm2ZRlZ0KXTcAAFkydILPEKYZKhNTWOmGCAobDzrnx1CanEfLbSCw6eaqIQDJszaRfyUxoxpGTIlng4oIZP63THsYzXUfzvAfVQbAkQAAegCQhUIAYJCEqNVrGPQYv1TDnjvvwWt/5VfxyX/+JF74jGfhnjvukn/n4c0ISd4hZo9naS5GppbIWxSlmB9cexIFqN3jzXU7OgAw/kSNqP9E4LkepDhi8kE2QJ3TqnAN55y6Dc94yuMxW3MQtQ6jXikjKSz04wxubRJWpYk79h3G9bfcjm9c/204lSYKrwJGETMzmgY+orcOWjhtysLDz3kQdj/oLFQak2i1u/iL97xH65hT/MbrXouVw4tSrDSak1haaeGb19+IQ5QQ1BrwqzUcPHhI3vuuXbtQq9fRaq0J6DY9NSGf27dtQZl+H5yGkkHDv/e76LYP45wzd6DdjTG983z83lv+HIWV46StTTztiQ/DmbsWMNeclOSBxpYtSGiulWdw/Qn81hvfjNvuXkIXZTRn5lAuFUgGXVQdSyQHlWpVDPAas3NSfK/0enj+S34Wv/hrvyQOyTSOIvZcKdVk4vaGN/4GrrvheiyvrODGm28axjeOewBsOKPYXBtK7CYGwNEAgB+M7n/0KsabL64imdiIxp/7Bd3yCb66wsroheHQyFSkeKTLCmtkVEBtfsYNu+BoBRankTL5Ftd/TYKi4z9p8OJ4rSbe0oQbucLYZF6YSbp/Fad/DsRK1KKmCNNEkgpUc6Dc8Nn8+6T/82GiDldYHmpKveG1b4hDhJILaNmAeU5Vw8en1DAg2Ahx72Tzx0ZfMlggAAAlAHQkt0RSr+L76BnAgt62EIUDuEUGh2yCTgurB/Yi6bZQ5d5AerkBcwWwYPKQSpbh++MHTTvZweQ0RRZMokDIafH6uvgBSJQc76WiF8jEeDhE0deTr8hMZ/k18jvF84gyukTYMJ0gQmViGp0wxSAr4fxnPw/wfKwPAkxMTEhhzDVBZgLZAJxE8t+O9LGxDjjR6m0c+D6RnzFKAdgMADAFgACAndGpX+3P9HIo+ZnkzO95/4fQXGuhnIaSvsIzUeLodK49AYDYsrFuA7ue9ARgpoGkUUOfkZblKjLGwTll7N1zt8hQEka/UdJYq2BpeQnT89PoRgGCPEM7GKA1GKAXx7L/EvOSbHaZSiggOR7EwgBIggQek6kIAPg1eT1nnHGm8pvxPJR5b+JIYu/yKMRCvYHrrrkW7T5BXWDfgUVM1uvYPjOJtX13I19fwbaZJlJOuj0biVfGc176Muxda4uhMcFj1gsf+OBH8dnLrsBqe4DPfv5yVGZmkYQDlFwyFVWCltytsbhidcfuQ/FwjFs7DgAw5ULJemJ87F1vRam/fp8AALJ4uNoJfFJ3/9KfewWe87znyX7HT7JP/+ET/4gLLrhQrvWXvvwVPO95z8PUdBOOlUrCh7BAyCDjWUvGTx4DHD7t3Y/rPvgRbIkLbK83BMzuJQH8hSnsQQkPftWvYABXZ9fTU9VVMXfcu/RAUQA76vAd+qEouSYHljxTpT9njWfnSFmL8P3TkO/Gb+Pmy7+EWdtBhe9hfU3Ah6rroQhCcBkLM8nnz0rgpFD7IoEUyow2AQCM/+xQ599oorRlAcs0phSfAsYrWhgUNoKSNwYAkB0tm5IkAXjc+wi26JQu7jV2TgZAB5d/TgMANNxmfS4GyWR/qbPl0KJKAZAIWkohHOc+AwBBHOBP3vJHOPshZ6Ef9eF5NiIOLHxX95LKw+ZoH0cDAPg8EQCY1nLFE9l9Hgjf80MHAMyEQ01JNCVRF7+ixyM1h5n1nMpIbIOiyqpYO8laOeZ1POL0ZcN3mJuvUSStfxZGgKabmIxmKczGXicHq42JGdHqSKHBhURUThcHynDIYPfml6omzWx+92V6euyFcv8kACo3/Ogxbse+fiPqprzGIwEApJEmCaq1qvqzWkWr3ZYNrur74vCt3BIt9PsB6vWGFKGrrVXs3L0TYRrjhptuQjeIYLuM4uqgXJnA7lPORLXWFIdyoosNu4RKEeGO669GOe6hlg7gJn1JB6hwg2dTxY2TUxdGkTEejaBNTrMmlTfOjYX3cG11Vf73tm3bpPkXShXBKJqU2Lb8b8budFotFEkiyLPSlzJHlYUl3ZatDXShYUQiv8Y4ZKOE2fl5NTUg/Zq/Xxu/qDhANVFQH5sZAEb+QnqdgmLUp5rgSAFKxFeiXFTUIjfrIC8hKbmoTc3Bnz8JxfxJCL2qlLEmgs2hPIAASVaAQgs2+EIdZfOvo6NE60hzF0687t8Zfr/2QeNJYOQSfPZGxSUbDK5RHtInFgN4JA8AAgBkANABnVOaWkNFANb8Cp77jGfjD3/n93HmqafhYeecix0L25GGyrCLIADXOvNuSSXknlH2vaETu5iZcZ2OMQDMxdlMpR3uJkP9stpXzDowAAC/zndLsNI+8kELNQzw+PPPxZMfdx4sakA9TucTtPoR5necjANrffzLZV/EvpUOQqL6MY2RcokSrFUrEikWBX2cunsXHn3u6TjvtFlUrRRLa21h6Mxv24k/+KM3I4ozmfT/yi//MrrdjlDllldW8a2bvoN79h9EPySw66FedjDRrOPCCy/E1q1b8Y1vfB0LCwu4+htfxyMf8TDUqxVUyo44/9MdW5ooxho7fL4K9DqHsdqJ4U6ehd/543dh60kL6LUP4nWvej58hNg+u0U8BUJqv5sNZGxogxyddo5Xv+Z1SBwfW7dvRxEOkA16mG3UMFGvY35+HrPbtsOuN7F3ZRXf+Pa38Z4PvB87Tt2N1U4bboWgdAGf/sn/Mfn4zd/+LVz+xSsEOLjsC59XtH9t6nmkBT5uAri5/jASAX6f8YA4zjF31GdoKN3RzvXjX6jOMzaTKtaP+64pekV7CqDd7YoEwHyyqDMyKtkBhI56tAJK0Se5nvnJv8vURjMbqFEVp3JhqqgmS75GqSLkWVHN/5gUz7Dr5N+VRlTACz35j4tcAAAW8wQpJLqSezHp/yUbbkGqK/sR7X9A7awGiM21Ua9B1Rk8I8ZZaxsvtAJg5YMUeh1jOw4AFDnj1DpwSozftISRJkaBYtKlBgBc00jIYmuhu7qIpNuW+Daf/55SYGPOZ/V8C8Pn/7D3JnCSnXW58HP2OrX3PtOzZ53MTHZCEgIkBD4gxICAemXxul23DxRQEfReQbj6iYIiIKKiKKhhETf0IoQlLAkhgaxknS2z997VtZ791Mfzf8+prpnMMGGSMKi38+vfTKaru6vqvOd9///n/yyZVIymtjyX2OArg1Ey1HrotttiDiYSLQEO8ilZvjuqkyXfu5VJbuYZk58fbDEpo0tTuJUq2kGEfqGEhhdh3RlnY+2285EymjercY63CHMGQO6tcDw5zBM5AJ4KBkCeAkAAwExt6Ly2NISLutBpAuj3MPvRT8I8dBjVfoTI66LPvcmyJYaNi9EwHfTI+Fg7gdqzrkSoxTAmxtCJKOEAalZJzODuv/8+8V5xLV67VLxY6FJOc0jYJkJDw84D++HUqjg0Ny+R04ZQwalFpqN5IsMINvv1Sh0xs99pJq+bEidJWvXlV1wJ1y2g0VyRfTyMQ6lfJkbG4Te6uP++B6FZjuzfi4tL0Gm67bdRZcPWWcLGyREEQQdRP8Xoxo14xkteiv2HZ2AWClgzUpfm9NOf+QL+/EMfQasb4cZPfBLTZ5yJKPS/JwCAaLQjRsQyFImNeIB//OCfwFuYQYWGfEkk7xdjANuJg5tuvQt6eRItmjAT1EiiAfW+43v4Hz//cwIACF/cMLD/0CF84h/+QQBq1y1ifmER119/PUZqRaRhE+WiI1Gds7sewZqpcZEgyCen5F/+Gjq790Gfa6Am90kKrWDiYHsBxllnY/1P/QJiw1FgXjY0FLZJJnmmpIwAJOsF9iS8x1lLCF2erD02IRwsmX0xBi3xpuYavP9hPPqVr8FpdlAkM4K1IOWHZLxy32Hmrp7Ad2Kp6aws2lkkzNxTDOUtxf2E6SYEuzk48twyovoIerUKujTm1i3xl6IEgCBAzHVdYD2pi3SIDF3WXzRLZK9Bc2ECvCKlotSx08MnbrwRlVJFRacz2pKyC5pqMjIw7aPd6aLT6ak47cwTibWxbLsnMQEkA+CXf/X1uP6G6zC/TCAhFsmHyD6E3X3yGMBBrTVsyqt+uUg/uf5yVkBuEpgDbjSw/37+OO0AwCoFMTtHsxgrVZyoixSGjLLxh5yys8cOXfwTvcnfDQCgpgC52Y86DgXxJyqW0zPzdkx02zrcUk3FAGVRaWpdUJqw6jicrZWhQuk/EQCQ3YbD7/9wP5hP1hmRRao0J2IHDh4U53TLNLD17LMk5aFWG4Hvheh2uxgZGZGCbn5xHqVqGY/s2YtWzxfd8cJyV4xmptefgUKxCqvgoNtqYrJahhF2MWoBD91+CwpBCzWis34LLqucVFHfCABQHx3zUM8ioNi4S9KExE0Z4j5ONgDpPaJjzOi6siYzai9/FrV0vZWm6PjoB0CDFl5ZAgAycRmK6BoAANmoKwcBSuWqeAQQnSdDQJFHlZu1gEnHIdgPp1Tkqds0a8sBAIEDhPaq8u456VLgrgEvUXEtVqEiEoCxrRejaxbElRbMfOfGLSMGFs0mDOYbC6NAeQ4wS5VGN2kWP/5fHQDw4kCm1ozueviBB/E3H/ow3v2H78F9X78DP/HqH8PU6IRM/rOsSTm4uZ4k9kvMehSwkjdF3y0AwO8b9p/IAYDcA4D7Fqc3RauPmgMU+l08bfuZeME1V8DWEnRabWHDTK7fhH/6P5/DLXfeD7c+iYPzy3ArNXEYp9ll2GtDi31sO3MTnnX5Jdi4dhIIWkg683C5dCxqg020/QRf+MptuP+RvWIeeNVVz8KVl1+Or375i5ifncGhQ4dhOQWccfY2nH/++Vg7VlMmQYaBu+66U94Tav+bK8uiU7386ZfCtS2UXFvAwixfRU1ZOfVIPHRjCwvdGv78w38P0zFAourPvfpFKPQ9TI2MCfNAL5dg12uIGe3kJUgjF3/+wY+Iu/bLX/ZS6JGPuf2PYqJSBnPnKdGZ2rgZ1sgY9NoIHjhwEFsvfRr6Dk2OdKHDdlpd0QiPTE7jh17yYtGJUgLwmc/dpK4t2UPx8Rlq3wkAUItBrYknEwCQcyjT/Of7NY81icmjCV3GSGD+NNkPQZLInzILzhNKMr/RAU8vcz8/8fmbNe9DXgP5WufknzF8VgYADAMESteUAwCrTSu/N2/OMyssYdyRMivSBTrnizxPAagEALh3EQDghItkeRq2URfN2kOy7iVuVu3tou/PgIrcG0buseO+wJw3wa8qBpvslEMMgCSyzO9xAAAgAElEQVTuIvbbcEzAIdbNqE1Ourhfs4gvWIDXg99qoNtYEtq/TtBa78MxNPTpPp4Xu3IeDAEA8sSU2z9fI1kOnIJ6nQ5C31Pa/xxMkWub7TTZhiFnVMYsU6y4TOdIGYGcHwQtFTOAMphWEMOsjmChF+DSZ14Dc3INEp0eMjmde/VNyvekwYBnUDcNAdnDcbunWCU/VQDAgAGQAwAG6fOcaAfQQx/zn/gnaPv2o0qWYegjsXTxhNEi5e8A7oUa4J6zCeVLL4BPqkutqkyJCQAUKuittHB45hAMrj/WJjGHCZEYW9OwTSvY2L84h/lWCxGnvNDg9UK4TlGNplPgoosvhu/5aCw1cOTQYbRXWqiWKgK4kmV23nnb5HzpeT3xFCDzUIjqSQzbLCDuAjsf3oNmxxPJD72NbAJinRX020vYUC1AD7souSZ0x8K5l16K6vR69EwblluEFgYwNBNfuPkWfOCDfyVN9nv/5E9xwdMuE1VJLDHPTy0D4CgAQMz5AvzzX3wAvfkj4gdFFs0wAPC5r909AABMytNoBCpvuo5u4OMnf+Z/4L+94pXiC8D9r0D/pNkZqV+XlxtSG1540YUYKTpIuvOS9nH4zm/i4W9+A3XHkDjqkq2japhY2LkX5bCPWszIURpJhzDKDpqph+KOHbBe9IOIrIKArzlrOJcC5rWASEQF4LNh0nSOjXOPMegJDJsxfzoSMxWfnBKvHeuN+x7C/i/fimKriyL3mTRRiSf0pCFoy08jReCwnoN4ADDa+WgAQKUqcK/SEtoaKgAgJgBQraBXcOFbBdBlocMkgAQImUriuEomSr+S0IOlp+LdUy0VUC3TOM9VAHnSx5FHD+Jjf3ujpGHIlD8DAPo0NxUGWB+t9vEAANVVnQwAoAng697wi3jJS2/AQmNhAABw43syAICJ8XE5o6W3GEoJEAAgMww8xa3te/JtpxkAOPpgz5tsdcCrQ5fNv2hlg2CgJ8sbq+GLf6oAgOhoslgcZfin5mj57x80cRkIINQb6FlElg3TcYcAgOwGkimkOmwHE5ijSoj/PABADsWcqEiSLGwij0RDw0A2ukd27RTjNDIsLr7gfGm0I04MDUvogyyi+e7ploHZhXnMLy+j0e7BKlSF7rtuw1kYGVsLk9MHabyB1PcwPVrHqK1jbteDOPzQ3Zhg/FjYRknnxheJ/k009YYlGiXJGhe9KV13qQFUOitSs+n2z2tHp28ellJ4ZshsjtYWLAut5WWZ8PLgFLNAcWRWLIAcFFDfvGo+KKs+o/pruiXNhlsqwuSGwSk7d0ICSplvgLpLjmYAqP8XqEn1C9RcZYCB/HgBARQAIBUHH8uGhEhuRHMhC2mhismtF6FfHoFGhgYd40VbSOmKKdRHGsNQG8bGiwUkdYfCAlDm9P/lGQBGwRJGy+TIOH7n7W/HS294Cc7ZchY+9cl/xG+/9W2YGKFGnMY9KUI/kIOCCDfN8MTFm2vyFAGAVXbI6iQvZwGo9F1NmDftVgOWlqCgcXq1gisv2YYbnn+17Huk/M8uNfG3H/skVrqBNLMHDs9BMy1UKhWEvQ6i7grO3TiFF159BbZunESwMod+0BZ6fqPjqSlvHMItltH2YzS6Ef7kr25EqpFy6uL1v/gL+MRH/hJb1k3iovO3Y3rtWvTCBFEYy4S/2VjB3r17sWvXLpx//g602ivYtnUrup0WSsWCmpAVbJkc8N7iVFKaN85CHUb8lfHwgRgf/cfPsO6GrXXx2h9/MTSvgZFSRbw2amvXCAMgpAYw0mDpdex8ZC/e+va34J3v+G3M7NmNimUg6rSkQStWquIdcNZzngeUqmj3AkROEValhog6SomoK6JoFGHYLl70whdgcXlJwKAvfOlm5YguZk7Hp8ecDADIG6iccv5kMACOd0bSH4TmpNxHVfCbJvT/XhSK47+YYGXNvxidy1aU89ZUnOXwGXDsOSBGoZlRl9DU87QLpi3QQIxgSq6zz5INBs8zA0GyXzn451VQnyZ8lphn0ezPj0iRFvtoJaky9GwqrlIE2PSTgi+AZibbkhg8Tmrz5j9nIWTJLFIkqlrzsSCANNT5dF7FgB0LAKRRR5IACLYVTA0aafoJjUDZHanJWNBuorW8hIBrj4Z7bP5pgMifz+mkAABqOq/SSFbNbOUekMdSA51IVC0BAPrTDHwT5J1TLABZjxlTjz+XkWHKQ0EBAJLukDEAODWU902YTpFM+vrlGnqaiUuu+wEZo0Wcvqrs2Md8iE/NYwYnJ6bbHveHnOQfn2wAwCQLhtRk7s8060vIgSMzj0w6H7TvN+IAy//0b4gf2YVq5EuDGVBHTpApIUhpIOnraOnAxNMvgHHWJvhlB6FpQcLPoj6KxSpmH90nGmU2Sv0wAKhr5vU0degFC33HxLf27kZ1ahIPP/oo3HIVBdtFa7mNfhDj2c98NjrtjsSR0Y2cHjOzMzM4uP+g3GdrpqawdetWGbYIeA8mOtCI1YZpW2i3fCwcaaHR6OHQzJwYq5E5QO8kN/IQLc9iY82FGXVhGYymM3DBlc9Aee1aFNaux/z8AkZLZZFK3Hrr7fi9d70HsWbjtb/8K7juxS+B5pjfMwCAtHEBhwkApCE+9RcfEAYAJRo5ABD2TWEA5ABAO2T8HyUVsYphNnTZ8175Yz+GH/uJHxcAgHtKsViWe6/rdUUiWiENXtPgajHgNwC/jUOfvQlzjzwMJ/RQNJheYiAlYyaIUdQsuJEmaUA0/UxNDYHVx+SVlwPXPA+hzYjNVYYUfzbZHbn/mTLvzJI+Biao3LTI0pRZDSIzQRL7KLLeC0P0730Ae758Kyq9AEUaWZMFmWn6Ce6ZZEBRLqXUQxJJKfHOlD0wTSCLbiRgQABATwyEjLV0SwgrNfj1GrpuEUuphsC0ETFmkb5GpO1nUaCkDaRRD7aeolJyMFavYqRek+g8As5RkODQvhl85K//Vjy32OwLs0GSAJjWYgnz4bEAgIp4VbvaqgecYMaDGG3lAUATwJ/7hZ/Bj77yRwQAYApAfgAocPKJMQAoASBLLGe5ycCQPQ/rvP8LAJxsS1eNtmrAszYno/yp5qY/0GSzeZPJalYsrPZET0wCkAMAShendEoSRUSTwQyhzmn8XKD85M3Ii07zPzaTWXj64LnJ4swmEKpYOTHR/z+6BOC4xd8qB1to/0JtIk2JyHOa4IEHH0Sn15UGee3UJM47dyva7a7c8NVKFSvNFSmeOf2/+757EaV9LDY7MJ0KgtjElrO2iwxAtxz0Ig+jI3V0my2MlVzYSYi6nmL/fd9EvHwE5bSHshajSPZ1FCAII2luaNBDN1fqJwkACO06o2nz7512G61mC+vWrRONthj0EZBiLI+4teriAhv1fPjdLrxuV6Z2KqtVaVf5SUaBbFT5cCWPOMw8CUjpo0t5qVQWNoNkz8q0XqUBKBrxkMxj6JbKCaEKBsgBAPU8Rb8pBRwpccoEShqSvq4kEH0NiVmEVp3C6MYzYI2NopUk6DDbvlyTfOnAi+HAFgCAxbqUu3I4MCdWYRL/1RkA1EWyQN6zaxcevPdb+IHnXyeyiV/8+V+Q/7c1ZTpGgy56R3CfI42QOcLcJwgA5DrI71YCoHZIdb3J+FB7Sabjy6aFvOYsMG3q1oOOxAC+8Nqr8PznPBOzc/P4wm1348hiA61OT6ZTbAh5cFE6wunj9FgNz7niEuw4cx3QW4bhr2Cy6sBIPMwtLiEtjaNI7f/8jKxhrVBGL7Xx2+/+M5jFKnbvPox3/s6b4aZdVIwYJasvUy76CJAmS2ofNY9f/cpXsG/fo1i3bloK1LHROpaXFnHF5ZcJU8g0dXF45p4hMhs6NpOhVXTQSVzct7snAEB9tII0WMabX/MKeEuHUTEdAdfGNqyHVnKROBZgukBSQprq+N13vB2XXXwBJstFFLU+bClaYpgFF1q5is0XXgJnegO6ug2zPg69WEGz60tk4eT4FMJOgFqljmuee63QOMfGx/GP//LPUgBw7yPweaLmSF2qwYj2qAY3b/hzAPpUAQDVPB/ddOVnLU87RrvlEaXD+n86/kcEbplgkvkDKH6cer6qN8//osDIYT1v/ht5nRg/p7Kdlalvrj9nLF6R1zaT/A0/z1zKM1wX5G9QPiGT52KY4lnA95pAreiwdaZfKB8BmaplunjeI+RoyWcm5TMY/yCpAyrpZEBRz9gSx3v/V+F7Fpl893IGgDKtEsCD4CsiaJQAdBow+yGKJvdR5XcgE7jAw/KRA0g8psr40OJYtLISt04mZLZv5687v98HcichiijnbMpiIt+H11YxtWI2SkYZNbfZtVGeE2Sor0LKlEPwHznhF5lHVq1I8886JiIzjsU9hP7fgoHRzWdi/SVPl4axbzPy67FN/eBfhhKVjrcWT1YhnuzrTyYAQI2ySSNU7ssZAEAPAENTflOpFiLRerDSCN1Pfw7te+9DxeuhYOnokhnH/PU+5XMqnrFtG5i69kqk4zVEY1V06cOjc6KewnGK2PXAA9Js8R4xOM3lNeOwF314fQIuCZaCHnwNWGi1UK6OYHm+AddwsHXLOaiVKrK3c1jB/WZ67bRM/gmm7tu/X9gvZFl5Pr1mDIlTzk2O+f9R2MdDD+5DsTiCA0dm0evR06gv5nVTRRtmtwGttYB1IyUBsUYmxlCenER9wwZMnLsVK40mWeSo1idw913fwlv+9+8CVhE3/NAP42d/5VdExhBH3veEAUAAgCCYiMfTEP+WAQCMAaQEgLLGHAD4/G33ZAwARQfPGZfciznxf9kP/xB+5ud/TpkY6hqarbYY03Jg5LLuNy10uh2U+hG07iIwdwQHbvo8Sl4PZqcFmz9RB7pBCLdaR0JD3UZHgIM+hyxMbnAMTF91JXDx0xDatuwJYnYqdSYBAEoBsyY3myyzH2HjzMdyf2OhqOu2NPKhSYlrAJcAgO8jvvd+PPrVrwkA4IoEgN9HVrLAfAKGinGo7FXaAABQ+0OqUgBYVVI6wD0t4W5mwqMXULkKv1aFX65gNk4R2q4wa/kb4kwqqlN60Y/hGAkKZB+WXYzWK8rgl6ayfggmzC43QnzoL/8mG5xlRoA6ZQ7EY0wk8dEMAA6xxPsgY3Dl3hIKDHgsANDutfHff+LV+Omf+UmRAHCGwCyunAGwan56sp3msecofyHNnylrHkg2hryccjnAyX/y6XvEaWcAiJN/VhTkB4TQqKXQSwQAUM2ZKvyeegBAIeqrAIBy2+Tv5VnKiQcL/kLBhUnkLo9xO2ran7XFQ+fi0TDF6v89cTz89HoAnAwAUAWZMqJjY8tc23vuuxd+wGloLKY3O7bvQL02IiyANg+6clko8bd/43b5HlLNlltdpFoBTnEUG7ecJ0U8Ke0cYRC4GanVsTw3i4lyGRUtQbUfYt89tyNpHEYx6aFqa7A15dhO5NRwXAR0KjaV2ZRsIBLRpmigjPpbXFiUKWitXsvMc5iBHUmTLushToS+yoKLVGo6ndOERgpPbp8Zq2D4Pco8cFSEn0hFCC6YEnVYKBZhuwVJPZDmMHvv8iSAbPy22ihkhFCpJwUA4MQxz6VWXvBkPkjDJV4PakrB4oTlKSe0vcTG2MYtqGxcj7RURse0EJiOfC1NdBicaBAAkMi53AOgj8RQc2s5HL4zBveU7m6n2wMg7HOKXcHtt9+GC87bjrgXiBbzaTsuwIa10/DbPXl/2FSSOshDgQAArz3XH/eZUwcAVs0sleSDujnlmp5LAdgcsSFyJWc6Qj/s4sJtZ+PsLevxyK7duP2+R1CfWAPfo1lmgjrdp5vLWDNWxYueezU2To3CTn0UJCCKDIK2/IySY6BQrWPXbAf18Sn0g45oEjvMAzZK+Lev3IV7H94rB/WOszfhldc9G8nKEZS0ACZXq2mj1fVhu1WUqzWsNBrSR+3atRMP3P8t1GtVPO+514pBp4oSz8xXh84KFi9wC+j1S/jibftw8613w7Q1TI3a+NlXvABxcw56GEvkZn3dGgEAjHIRpdo4vA5ZXAXMLczgT977brzyB1+MuX17ce7mjeJzwEImclx0bRfPfPl/AyojQKGMxZYnE6+YBSf1j82uZHC/4EXX4YKLLsSZZ52Ft7ztt6T4ZlN6Yu+GHKs5GgAYNKBDWnc5F5/gPXasF4AULMxul5g/7gmMewvRZcxuHIvRnMRRDWn+pfHMptHqps4nMbkoaRUEGDTJbCQlKjQHABSIzz2SAECBk3c2xUNNZN70y087RjowaIY5ZQHgZak7MkXlPSDpAEpnqiKzMoNBNv8E9UV/r8Ak/kqaoWVYwCCFI4/8E0pnVtDlRI5joBSZMqlSmhM67vs0TZUSXu43Ez789rLEgtFvQ4qIKETS9eC1GliZOSDaWPFB4NkhgAVBMgK36r3Li9vBICGb4MtUlxRdYZ31EVL731Taf54CPNskwUYWj2r+BcwRh2xF/zcz5++YxoLi9ZC9GtEM92Ez5ovxf6YDvVzFoa6Py55/HdJSFYnNuC/1PQNwZmid5v+sTHKzU3DgWZKtoOOAB9/NgfFkAQCgXJAAABkAOQBgF6El1GATrGXTECNCBw4bpC98BfNf+zpqXg9F20RLiznYR5neMPSCI/Rer6L63CsRlkzEo1X04gRVowgtICVbk0EIJ/2sdanLZhtI8Iea9FbQQzPyMO91MLp+HY4sLmJ2bhHrJtdjvDKKjROMQF1BFAUYHx+Tc4XNfdfrYX5+HivNlvgjXX31NVhZaaLVaklsGRswDjZY39BD6YH7d8It1XF4ZkEAAHoY6IGPtRUXbthFa/9ObJ6soeRoOOOcM9CKQhxpNnHmxZegVBsFYzeq49PY/cgevPW33yE68Que9nT81nveQ0RKmckRJXiKTADZvEujdcoAgNK8q/tCMbuu+4Hr8do3vA6JgGeMjQuExco9nbUmfaHYqFeI7S4dQXz3N7Hn5q9iE5PAxHU/Rr9gwbNN7F9pYXLLmZKawfPSKZcFtI4NYOScs4FNWxDRu+OYGGDxz6O+X1jQoYoZl1QqMZuS+z0ieK6zVusjtGhsEoECD0qKonsfwKO3fA2Vrg+XhoJcv2RvZgCkMKCyOFqDvigZA0D2FPEAUAAAwVl+XY815pigZxbguUUBAIJqDe1CET3KgOjoT28CMg10pllQwpTC0gKUHB1j9bLQ/9lL9XjGhBSHuFho6vjTP/uIAACK5UAwlo0/9z7Kb7UBA4BMNYlJHESt5x4sORvg+AyAl//wS/GLr3sNZhdnxQSQz5G/SrHRcvPTk+86j5GT94Gi60q/kkcFDps5i3HoMfvdyX/L9/YRpx0AGGYA5M09m31SsiXLljBRZoXGBm1w0GQH4/DU4Xhv3ck8APLrk0//uXUrymJmfJYVPMIUIOJGfNe0ZIKnU3+TZhPa7JfLdCI/7AZPNn+WWYG0OkI4oX3S418G398AgDI2McR0hkY6pFTd8c1vSGFJczrHsbD9vG0YH5+U95ZNNX0A9h/Yj3u/dR82nbkFxXIVrV6ItpdiesM5GJ1Yj77hylbmFA20O22hwcmkJ4wwVXJRcw1Eh/bg8P3fQNyYQdVMUHEUvZ90L8tRLt9i3EcqNA3aWBRnOao0VlpeWhYAamJyAuWKMieUGBJHTcUk15xmO0EoByrNl2TqT8oWVy038IGnhUL2c/qlGtxyoZmC9FKDxubfLZVhFxxBniVCMIstHKyHoY4ip/krCiepmAoAIGCgXKi5AafiTiv6QtmgOXxi4c51ayOMDWjFKmqbNqJ01pnolypY8CKwTXPdKhIvgZHoop1lIcfDgYc6GQA8LAgAPNHm5PGv9cc+8rQDAFBu6HT6D7ueRDsd3LMPL73+BmxZvxFB10OfU9YMuWcRQbMo6vcIgnHafaoAgLrCyilXsT0U60OotxnYYzkuOr2eFC6loiOUPOqR65WCFIo0/jt06BCmxuvwWkuYqLp46Yuehw0TddXwB12ZXupJKI0KdfiMqgppgtnz4dQn4fkB6kUWsn0sdELYYxuwvwW87Z3vQ7U+gqTbwB/+z1/CZCFGsjIrXgJusSSg1dJKF7X6qBzGnPiPjNTFAyAKA5F/KRaWmvgfyxRLaapWsOFrFXzoo1/CcjvF4ZkDeMl1z8JlWydhRy2kvCaui8JYDaWJMQEAamNr4Xd5f5korZ3CB37/HUjbTVx0zlkYKxUkh7s0MoKZTgfLfR1Xv+Tl0EamgFINy01PJl5RlIjz9oZNm/Fbb/p1/PtNn5VJ8jvf9S48+9rnoNVUSQK5U/uxK/d4EoBB889iMDtEhgGBJ3SfZGy2fFIhbBPuYZSMsukg7T/wwcm/AI/0MMjo9fnkP2/+h8VIAw/AQZM34AkMTsEc48oITUcBAARlOWkeLpSGsY6ceSXvwxBbkM+fE6dOFEkTKq03J+fZdF8aasm853mu/k6wTen7FbtPzngBJ5THyXHrh9Xue/CIYQaAaPCVld9qDCB/rripRNDiHmJ/Ba5OSqgmZmFhsynNW3dpHoV+AJtma9l/ytZIuaVLPTTEpsta6IFkSKKuhBJMMDoW6n/Q5cSTJrQ0y2SjoFiNov+X4n4VBOB5SfMvVjWxrqZ3OQBAvTBdusuWLea8fctBZLtC+b30pT8MP4xhVCoq1nboY/gsGAYAstPuMQXxyeqzk635JxMAEAZAFn8ZF1QKgBYbMC0XMc0Y7T6CpAWXPcitt+PIF76EEd+TmNOGJinsqBhFRD0OCQoobtkAXHEBfFdHUHVFFlCGA82L0Wt2cPDwIVgVgokRjCiBncViDgCA2EdSdLDz8AFJKknZDC20UDIKuPrpV6HXbMl0XfCfjKXjBQHmFxcFACAzddOmLdiwYSOtfNFaaaNg03jZltqm0aAZc4rFRlMAgDjuiw7cjCMxAHS8FsL5g9gyWcV4vYj6aBWVyQk8uG8fauvXCytzes1GVCrjODy3hL/48N9hiTKyNWvxpx//OPxuC1bRRj+jk8up9CSnADweAOA7SQCkmSYuJ0CnYgM853nX4ld+/c0SYcczmhPent9TQAN9RnxfNX29NjCzHwe/8DkkO/dgM+XA3bYC+QoGekUXO7tdXPTffxwYnxJ3fjC9rFbJTAJ59qu6LTfJlO1mqGlkYykgKLX/QYC5uVnZBycmxqFbBRBZ4FQ/tMhKTeCQ8dntIrr3fuy75TbUMgYA/aD4/jO9SV0H1foKnnAMAECZZywUgRQmQVUyWxNySU1hwvWcggAAYb2OHmvzNJFhhjzeBIoFA9WigUpBR+w1ULSBetlFwXVE2tCjZJb7mz2Gg8sG3veBj8i6YMOvAFQyRxQAQCpFLgE4FgAQ/ziZPp0YAGAKwAtf9Hy88U2/ghlKQhwTEWsZmr8+CQCAY9uoVquZnDNLneE+mg2rT7Z/ne6vf18AAAOnWKG/kGafIAh8mahKhE3mvp8DAAqvU8Y9J/s42WNymo36efxpCgDISmiF7md0R5YZnPrQvZqfMO0MABjWwMnoRj2t3ORm4I7/nw8AyG+9wWE/VDBxoyJyymk+kWlS3AkA3HbH7TJF58FHF+MtW7Zg7NsaaosmJ7qBBx94AN+6/35pvCsjNbilqiCoNADccfGVMOwKdKMkiK1mRrKT9XoB1k6uhbfSxIbxEZjdFThGDG/XfZh55B5Y1CyXHQGVZHJtu/BF40q0MYZjcdKoiU5bmjTDQLvVxpEjR1AfqaNGQ0AxOlP6fXHVZ6GVKlppHEbodTsCAnDBUPet9MoZNVuMpvISTjXP0rhpVhZv0he6LZsVp1iE6dgiMxDd7XHcR+V7M52/IKIZAMCmio8XgyckcCR7OgHjFvk6xYRImn+ZhSGNDHh9HQm1WevXw1w7jahYkVxgRi5qIeNadHHPlsYyMwIUAEDmXicqnU92Zz45Xz/dAICXhLLGx6sjUoDrcR9f+fzN+M03/boY0IVdXwwCeYjbpNZTIyYUP2USSvfzUwcA2PKrGBteY4psJNUj268IEGjU5zF6MopQrZYhoRuxL5q8NAnRbCwLIKCHPbzqh27AuRsnsXhwN87btBYIOkjCnjT8oveldITGkDQtollkEGBspIyVhRmULJUiEVsV9GvrsaiN4P0f/iSanHQ25nHdFefhhmdehLQ5K3poTtmKpLCmOnxP+bsQMS+XirL383Dn3s8DVtHBlZo+l1TxT0oAUttAwzfxvr/4NIq1tTh0ZD9+9Zd+ClUswQpa0IJAvcfFAtaetRmJbaJUHYfWLyHu20gdB4cPHsT7f+//w8uvewGqNpkBGoojNSz4PorrNsCZWo+pc7ajX6gioGOSZqOz0kHRcVF1S7jm6quxYfMmzC8u4OYvfUn2OTpzc2/hPXzcxlLd/kdJAIbZbcfeVU8WyJbLTCRukgBApvmnNpgmelImcu9i4ZnFzQ1P/lep3TnIpKYu8jEEAgxcAoTgkknruOMwUk/MLwn39iU+izTTYwEAAdyH5QsZ4J9rLSW5gNO5bHI3oPZz8i2AgAIDuA/nTb8wEfLBAf8UxpcakOdMA3Vs52k/fOrqhDvqfBu8XKWrz+yCHwMAGKT6Rm0gbKOgxzASH52leXRXGgi7TJ1oY7TA/TUS8IzDBFWW8+ofHcun3s9jP9UT47Qs8DyRoqVhJK9fWATUFWe1TD71l3QZWXeKAWDFSp5xIgCgIAyAGLFuwTds0X5veMazEDHmjqB5tryPrcTyqb/cr0NeDlkxpZbLMUa5p3IifK8AAE7azYKGXryCEnn6t9+FQ//+WYwHvpg1LpNdZZgy4e81e3DcCtyLdgBbNyKoWGg5utQcpdiE1oswe/AI2KyHlCZyupxQfkRGHeMdFQNgJfYRuRaONJYEgCm6ZRixgaWDc6g7ZVxx6aXoBS1JDaC5Xxgn2Lv/AGYXFjAxuQZnnHk27rzzbmw/bwfWT2+QPStgXGClhubyCu65525cePEO3HnPPVhaaQudXLpF3LMAACAASURBVKNBMFklvTYKZHW1F3HuunE4OpOcHEyfuQUrYYiZdgsP7NyLNLag6QXhutz70C4BAGLDxN9/4fNIIzrhM3qZjvJPTQzgMAAgs+FMAvCvx/EAyFMAVk0AE2gmvZaYhKI8UDh4uepZV+HNb30LUg4ged1NQ846goWUjOZmpenKElYeuAs7P/dZbIk1TAQhdN8DD1nKJOcdEw+FAZ5LOcTUOpHTcEoO20InoEwHqFglYVgOGv9cnpOlyLAHktqhVEK31cKu3btkD9uyZTOqlbqgtzwrA5ugXwyq8UE26t3fwoFbv45RP0KJMp5sD2ZznwMAAngIrno0A4ADHho985oRADASegaoWqNrWOhYNoJ6HfHICFqFAlpiMt2HW7BQLpooF3SUnT7Kdh9xbwkmQpHJaJaJfpKgF5BhZkIrrsFMp4o/+OMPC4ND8bMI1lK22BcmAFlVzVZHpILDAAB9OuR1nAQACJMQVz/nWfhfb/kNHJo9hEKBnjEKAFDvucDSj2vrOR4DgOcZTcuVn9P/BQAe1xuZPygnt+WHv6DxpF7yxvN9+L6nzPjyAzk318vc+lVf9J0v3vBFe8wjOQ0VtDyjYUqTNph3ZE9TAQBcb7pmwrYc2FZBZAAgRSXTo6y+8CFgIpsu519bxakyfOC7erdO9ODTywBQjWyO7GZXYzDCocFKArtgo9PtwnYdMaG55bavwbCUQzYzhuu1OnZsP1+m6A8/+DCWFhdlU5tet15oqE6JkwYDR+ZXcPlVz0X8bY2xadOYhYanPbilgjSz3U4Xm9atQ0pdXhKgosXQ4i72ff1LCJdnMFF2oMfMZGYciYmez2QBR3wB3EJBpkRerydNh+sUEHgBDh44iILjolKrisFX36CMIRQqlcSz+CFcm7+f4G9b9Hh0Ys6nSoJSDuljV9djbv2mCj05fBhX5ThwGH2WySDYvA0ctwcLWP1FobjUpRAAIKVfZsDKb0CKcY73Qtgy8VLsBvoeKFKLKpmZ0JLoFhaiEE1NQ3XzFmzacQHM8giWm9Q3lqHREDDLlefv4aGRMN6FxTbpYTJxVgj6YNqUPcGjpnny5Zwu/KQs/kGzm79Hw6ZrMpcbigHU+pHEAbJRFkpc5nou35vlNw/2Ezko1adyz1bT9hQ2GAOoG9S9WWAKQKFYQNjpSa5zwbDxvt//A3zmU/8mcTwJi2dx41aRYiweJM6UXgsWTW5WXeLZ1BAYEOZHPufLCoLVNiS/3zOafyZfEcNHeV1kAajukq/LixKMjk9I4SHGaIwJ88lUiRD6HYzWXETtJfzI9c/F5dvPBHqLKBkR+n5HqPqkEXOPVNbU1FEa8GINqenA4YHuNVCmrB4xmp0eqlObMNPT0dBHETmjeMe734uipaN9eBd+9zdeh1ErRt01MD83I/ccbw16B5CiOjo6hkajIUCA5FWL8euq00F+PuTeLKGmowMD+xe6+PBHP4NKbQJa6uNNr/8ZGL0jYlZoS156JI3/WRecj3aSwChQtzeOvumiKb4MKT79yU9iZW4WL3zO1QIYzCwtYnT9BrSZGFIs49of/GEstT3EvBcYwRWlWDu9Hm963Rtw8803Y2RsHC+8/nq84Y1vFNBwenotFpcWUSwyhXn16h11HY/umgfyNjUpXz2tBn8bvpmOakuH76XsQdm9mJ80sksL64qfibCZOJDiTtXxffR8T1a7YdkwLGWsx08ykwZ6/+y0zVPlxHskaybzk3jgXcDXnNHuczkfvQAYY8V1LxN4rlUarGbmu7mxkxhyZYamg0jMgVmvMliSCDR+f8EWIC3X+atdTYEALCcLWQygmv6rWGEZMmRmWmLQmTEQchNgvhZ5flltcTxwm/+WRyPmTajac8kFIKuBtlgh+gShoi7sNEDYbmBp5jD8VhMF05SYP4vGcjGLfLUn0wiXf/I9V8MJNT3ILACHBhPZb9XIRMsYaJz+p3TcptyH6R+UGCmAUTEAsuZftmF1ZtPkVXkArAID3CMkBYCTRzIoDBuxbsMzbGy55DKY6zZQ+I1Guw2bEop8fR+zPlVpncc4ZtVPZqq4WvMdHyB7vKdDvu8/3scf/Ti+9mzCqisGFXX4dMNnCoDhFJEmBhy7gCD0YTsawrAJhyjq3ffh0f/zaQEAXK2PJqf4toOS6WJ5pQWrWsfoVU8H1o8iqLho9hOUyzXYgYbUi7B3916YtomVXksaSzrEO5QmShxvgGWvjWboo6f30WWMr8641BFpGO3UxIN33gvXtrH9gnPk59BHZanRxMEjM+KLUa3VZf1s3LAZRw4fwZrxNdi0fjO8tofQC9FYWsEDD9yPyy6/BDd/+UsiBbLI8ugFcLhHtlsY0VNEyzM4d/NaBF4D5247W5h/tBR+ePce6HYJh2abaLQCGG4VK16IA/OLOLiwhE9/6YsI+jGski3JQcorQ+nNVQ2gmIOqfjz1DwIABFpJl6ehpTIBjPCpD34A3uIRuIz/HYoBbNEE8Na7oJUn0AoSkVuSBSDAYqb5v+IZV+J/vv1t4hlF4NkPfNmzRNZJoIB7IwF1y8Dyt+7C/Z/9NLZWKugfOoSRbg92rYpETzBjaHhU0/Csn/wphGNjCNyi3EtMVwnTBOOVEfR7nshBpDQaAKEqQUrYT5omdSXZZLpjy5BBok3dAoJmG45TkqY6Mslm5QAgAppN9O75FvZ/7euYCBKU6azP+1gs81RCSg4lEhiUURCZQLLdkCWkGADKEpYbEZW2hhhH+7qJnmGjX6shGaujUbBkjTq2jlqlIFN/0v5Zd5sIYCGQFCImXcgADZrETfKc0UtrsRCP4/fe82EmawL9jM0ocdp5HKCOdqsnLADu+bxWMkDJyOCsawcMgCFpFN9Pvo4EEZ7xzCvwlre9BYeOHEChyLhLX+4ZqcCfIADAc2J0dFTVcscAALLeH8eQ+tRX/xP/ztPKAJBlL24OymGdeZbUx5F2nU+B1PuXFzWrF3uY9nE8ECA/tHMqBmklj9EZZlnpCklSJbfU07ksk02V0LPp7KiSvApOCW6pIgUxJ3sSH5J/DD3XJ7atfTcX9qkFAL7zM2EuJw/FQE29JZ+WxkOqcJEIwDgSWpXlmNJjzS7MYfeju9FsNyX+jtNoOk3zRuIUg+Z7nJ4xDWB63QZxFjesItpeLJM70v9pBmjaNPFigRJKtigLETFmNJlbz2yrCFrkw04COQTuveWLKKcealqEMvFqAgFs+GVyzo02B364Ueow+rTyMcS8ZWV5RZz6J6YmkBopQm6ylgKPimQSdH1lIEhTQN9Ha6UpiQOiGRNEmhMuRUVVcZGkCA1TmpVMgvomFrVcU8VKBSWaxlCXlqeCyQSLczO1+nkQmSorM3Pmzp2icwCARR6RVE0KQ9JhCQLw+gy0vJqOrh+gx6KaKCYPOreEsbUbMLF+M/RCBbBL6NtFdMI+2qRmuSVodkHAj2IMOOIgzfgtTkHoH8honQgei6ZCTnHnAUOwQP0p/+X773ez3I95bB5jlVvgZRhD1h6RoaDMaDTS2FN6ISgqO5tl0cCpu164DCrfPLfSk/YmAwGkJUBfs5CK5k55JIjkwmAB7mO8XINO/WSY4k2v+2XseuhhkYYoCROEIicT7nJZ1jfBI9Ix6Q3A90OuM92nMwBAFNri3EzNtPIhIVrdZ8GekjJoyzoyTDrn0k8jkt6GhpbiKyC0+T7qo2Ni7EeQi4Zv/Pnc5FTcGV9jACNYwY8873Jcft4GONEKbE2Zqan3IzcZJMFVvVcEmiL+fvSlsTGJImVJFJFuw9dL6BoVeHoJN33l67jzrrthJAHGShZ+4/U/h4UDOzFWslEr2ug0l+XepScAn5rEaGceBnzNdAEuFhzRRnudNmxTR6lQkJizdt+CuWkHfvFNb8GWjZuxcGg/XnDN5bj2iosQt2Zh9QP0Ok3YNB6ybBTqY6iv24jIKMBPdLjVGmJqFg1NMrFf9aOvxFVXPhNbt27H6PiUTDl3HzyEfbPzePkrX4XN556LdsBJYEEkQX/x53+Jd77jXXjGlc/Czr37cOvtd8i9xMk5a7dety3pBSx+hK2TGTMKmCSpMtwT+O9Z3N2wwe3juidUISQxUQPmWl5IqoKbbt/S7FMrz4ONABTXA00powitnqca2ex6q1YzY69la1KdrzlcL1+U/1NrIYM0MiG9PJKTZ2mwlQSK+49lMm0li9jLwAj5WvY6BbTk3ibJCWyCYsm4Jigm61DeL6WL5eulMR3Xr6nn93IGiGZJLgSnyCYTDX/GTFiFVLLTOd+HjiaR5s9I7SEDU+J8T839GNR9QPaUyCVI40/ok53ItN9CCCPuiUeNf2gfGjOH0PcIBKgsbkZ1mTx2hDg+4DQO9qDB+53TgQUIU9yA/GoQQGGz02m34PU8JV0kKE6AUdjGSl+ef+RMjdVBBIuezM11AHhmgFv2e0k7J5SR2kV0NRMXXv9i2St7jNM1+B4PVszqih0qfk46W8vAn0EJ9T0smJVMintqBtrwveUezKVLUL/gIkgBx3UFrOr7XVh0fu91gZUVPHjj32HE62GUpsIeU4BMOLUaFr0e4skRrHnus9BJfLiTE/D8CEWnhLgXC+Np78GDMFg79Vqg9EAi3lg/RCFaXhddDkdMxrsZWGw24bD+GJsUwEanaX3cR6/TwUq7gTAKUa+PI4zYrMayJ5x9zlnSpC7MzWLLpk1YmFuQQcX05DoJBZo5PCsNPw2Xdz+6B70oQNl1ATakvR7GUqDEdIPWEp75rMtwx7dux7nbz5Z1vmHNFD7/qX/F9LozMdMFDi51YboVHF5qYL7dwd2PPIIv3X4b9FIBfcbTCQCQ7RN9RfFmxruq7GX08bh2u2MfJN9lcj9LJD6u5BaRdrvS8H/+4zdi4dGdcPsBHMUlgpfocjbddOud6BdH0aP2SZz5A1gEszODzKuvuQav++U3KGkA67Ssrs/Le9n7+n04CQ1vemg/dB/uv/MWVLotbOr5qGiMzOwirVSxu93D0372Z5FOjiFmrK7HZI8+NNsU4CJD/o7ac4ZfJ3PvySrlec3hEAcGvK7q/DbkfeQtE1FKZGnoe21Zqwvf+Ab23f4NbLIKSOcbGDEsOIYlrGr6FgVIxY2fkln6T4jhp0KJs42UBoFKMkDAgnGDZDxzoEADbb3gok12x8YJmGNFjFUL0vQL5d9ifGiCwGvDsli3sP5VtRUHSeJRlAK+VoQ2fhbe9Fvvh2NuQM9TrzEIuzAtenIwJIUyLh3zc0ti9mo6NH1lUoarkhOklltdP/K3rJcTc8Q0wAUX7cA73/1OzC7MQLfIGqaZdyAAS16LnmgBiqT7OL4l0kvKEZeiVquJTCT3sst9AHJA4JQW9/fom04vACBdjOoCBADgBQ8D9OiKG4XZRERtE+oUz1ufIdRHuvVjjpljTGcUmr9KqswRfylvZRKoTIhkk5JCJC92Mvq/IPJsaC3YThGOzeg/NRlTwMHp/Di9AACoBxe3YqXhYZFLSqIUT1mMHWNWDJpvIMHBmUPYtWenxN9UWICzwIhUEdRYXpLr3lhexhlnnInR0QkYZgF93Zbs7vrYWkyu3aSo6aYjmz7jkojIFxz6MpCOpvQ33CipeycF3m8sYNzWce9XPo8ReBg3U9SMBF6vi8QuKgfkzCSFDBA2qQQA+Bn7KRbmFmX9jE+Ow6nYCNIAsca8XoINzF5moUv8SoFCLMjYFPLfSD/lGhc35qzYGab3svng+pGkCdKaSX2mJ4FNw8OiAgH4M0jHFf2+YgSQtsYCl5q0fAIzDI8NplbCXFGFDQEARkVJmoY6EyXhgNpfNoi8E2QqyALbKcIs17DurHNh1yeQOBXArYlfwHIvRC9KMVobRdKkRpz3TioAQKol0MTGWv2bmp7LM1ab7RAA8ITvmoGOTe0Bw69f/WyCH6sAgJZG0AkEZHR5mUDmYIoAAFkWdva9CmtW15anikQnag4SnVMNGmDp6Bua5G27mgkz7qPwbWf7X/35/xd7du6C1+1JDN/OXbvwmte+Fp/+90+L9pLOsSoLXJfrIVMo3jcyrWYMpDLuEhBAV0CAgGp8XMpDn1o5NuDcn3xYJvcmXeXusvhn/rRbEBBNDIwYQUh3a045RFtsQDdIZeSPjmCGDVx/+bl44RXbYPnLMKln5eSb7wlpoZxqZu+bTEEEAKD0gBNMReGWiah4UZggCBBoRQS6C6c+hXf+0R+jyVSNxiKuetr5eOl1z0VJj9GcP4RzNq1Fa2UJvh+IsSonWXQX53vBAonGQIoJkGJsdFTAk2ajIbq7RV/D1/e1cNcDu8WvYGXmUbz3d9+KqDUPb3lWivVU1qQm69WqjmJswxZZwyHZXIywcm20O13U62O47Wt34E/++M9wwQWXYtfu/RgZnUDbCyQWL/22odpb/vfbcf6lF0OvVfG7b/stfPwTf4+LL7wEN33ui/jXz9yEs87bLn4lHc8Tx20Wy5zuCjMjmyorJolK42BhZAoIs2pu+91NDJSJqOwfBBGGKOL9vipcuU/IRJPT/z73F0ghxfudHiiUbeTOOmoCz/WR0e+pC5dRiyre8pNY3VvZb8u53hlEoIyl+goEyOAjgpTyKZF/2e6XmTnmkg5Sb3mYJvydNLhK+iJdiXh/iAlv1qgKtV3tl6LZTpkzrcz6xHuFUWwslumMz/OHzJd8fpCxplb3He5HWSMyAO9Xaw15NzIAQL1MBVoOJDZcm2SDSMQgI9RIwQ1hJh4cBIAWI5w9hPbCDLzGEuyEUZy6uPvrpLiKlOzoiZwC3VY/VgcY2SydAEjWyRNYSoKuxGUqirICl1l4ioFhFkl14n2WV0jFhSoggj97mLGmnAzY3C1QYnfWVkxddKkyuLNFbTy4zqe2l2cg0dA3f3fr/9R+a/5dUn6qbk6YbNRC880XAMBSAIDHPa7gKNDY57Q2AUjfbq7gnhv/FqO+jwndhOkr13azUsZM5KFw3haMX3YhWlwX5QqsvoU0op7awOHZOcw0GmKWxn1QmAcGBySMKA3R8j104xA0ZvSSGO2eh3KlismxCZHjKVNeSrAUwL730X3QaUjqUUqiY9269QIC12pVkXm1V1ZQLpVQK1exstzCwuwS1kxOi6kgJ6uLjWU5u+lRaTDmLk4wwpqM3kqugXWb1mAxXEHfTDA+UsVZ02tx26c/C7c4ipnAwkw7hFOuYXalhdlWG3c//BD++abPoDY1xumASjo4CgDgGTY09T5FFoBcLjn3EqGQF90i+t2uuP5/QQCAXXATXzw2ePcS9PWNMm665ZtIi3X0Yp7fhOxINDWEecH667LLL8Pb3/EOmTbHXm+V2Shm5Epaw/vSimNYnRZgJFg8+ACWH7wP9kO7sNYw4SchAsPEQqxj+yteAWw9Ex77hx5ZVq7IBASkl/7hxDAZXxsHogTzeJ6rdABq7c3M5FSt5qQfKo+RoCM/98jtt+PgXXdjLExQ6AaoaxZ0MkDpeyW+OalEq9dpQC1Gqeq+V5GjubQJ0MpFBJ4vUrFYp7RBh0mz6mIJLbOP7ngJ1kgB9aIOhC3E3QWULEbk0ryQCT+2nC/0vxCnFgIAGQuU1sLaxBb8r9/+INDfiF7PFhlsEBEA8BVrNWSNS8bgkpwFRsFAwOdrFZkyuBpvOLwVZL2c1KRpiG0XbMM7//D3Mb88B52AhMHzRRkwPxkAAGuRUql03CSA7+V+diq74fcFACDNeTYV5abmkaLKaBRxfBxq+k8BAJDSPUNr1G2mEB31yaNMGeaogjub/mcZ7argURMTXafzfxGW7YoUQIgzEpuzakx4KhfgiX/P6QUAaMUkjVbm4slDkA2H0vexuCDdh5PtBMutZRw4fBBzi3PyvnGqTkpUq92RBpkAAK8JHcEvv/wKOdTSPh1GdQEApqY3Y826LUh4mJJomfZRssxBTrg0QUJvJe06FjMWHtw0XlpbdrGw50EcuPcOrK86KKaMvInRN4gPs1nNnWpVM6OnRAfJArCxOL+EdruDSq2CsclR0bT5LPIKDsKAJVI+2SKyybx3H91OW2Qs9BYgAMDCStDkzJU615EJOiqLVFG++H9cb2xa2KSVa3WJCbQK1OTrMs0lCMAiXQpcNvMDuvhjwai8PheavjAAYmVOmJXw3GSDMEAQqAxtFiF8RT7NZNn7OkVMbNiCzdsuAoo1NLoBSmOTsIsVHJqdR6kyIk2lIiIoMChlU8iC31Iu4kezdbKbLFv4T0gQ8H0AAHBdk/lhcvmEMUq2i9/81V/D7ocfkUL8oYcewk//9E/jiiuuwOt+6ZdQockjr6tbRGtlRXwBVDPFtatlAICUpoqma5B2GCsmCd9n2i7qttDl1OHF+B8VYUqtIlkwjDYT7kCaqr00i1/LI9KEOZBFpHFd2nEbV549gVf/wLOhdeZhUEdo2ghpcPodAAA+ZxUXlkkPstaF4EGkOQh0BwudCNNbzsUb3vjrmFzDZn8Zl160A//Pc56NsaKJww/fg83T4yi7DpqNRYRBF7VKUWL/Op22FGfFahVWqYIDM/MoVOooj45hYWkF9cnN+J13fQj9vo3l2YN41ctfjEvP24LGzH6UrRRFW0fIGCq6xXPq4pZQX7Me7sg47HINbn0MseWi7UWIghjV8gje9ft/iJu/+FVsWL9FpmmtLsO46IB9tsiFTLeAf//cTSjXqti6bSvu+ObX8Z4/fh+ue/FLZVqoOwUBcwhi8zWo2Df6MwzuODX9Z+OVAQDDDIDv7jxQZp7qjFOnFQHMnMrOL/GeJnakov760vDT6I/Nf95cqwl7PofL5suZLI5grhSoxwXYFINSNawZJV28RyTGRwAA+kdQZ08WAAEAcZ/Ovi6TFdn3FKtJPUcWbavPWZ29qrFXv0yBYcICEI+TBLappt28l/g4YVoJkMHkntwTI+MxHIXWD2bpRxnrKS6g+sgLuLz5zxNP+P+8sr04lsKcAEDsd+AaMYrk9ndX0F04gub8EcSdJrTQR0HXhC1FmjIBEoLDNPAansyfCABQhn4EVlTDyveAp4XfaSLwe4OpIJ8vmwS+tyd1oRbwI+dgKLZT3gjIFdV0BHEfTnUEh5ZbuOIFLwLqo4gNWyjyBGokfeSUna6/fwAAgtiEVQkuEQBABgAE9KqglwdridAXsAleF2g2cNeNf4vxnocpTu+jPgI/RFooYAERNl19OfRN0+iaQGzaqLpV9Fqe6Jp37t6DNpMadGDMNaH36Wai+GbdMEQnIAAQIdKAFcYL6wZq9REB3Gmoz09LDNJI6U4ELD0yM49KpQ7fi1XEbJqI/MjrtbF+3TQaS8soWA5KbgVf/fKtUttMTE7jwOE5ue/kxox8WF4PY7qOqh8gXFrEOWduwMzCIey48iLcdPNn8bxrr4bb76NzeBbzC008uhKhEWqyLy92ephZaeLuRx7G+//qL3HuhduhFQjqPXUAQEoQjecbmWJM1xEPpgRf+viNmNvzCAqxdxQAEJgVAQASt4YuB/iUPhQKsGxTmAS8KOs3rscf/NG7JT6x4BZWdwOp4RSTkvcYDSP7y0soTo8B3Vk07/4G2rd8HROSTJKip+loWy42Xn019GdfiW6QoBDqMIpVxS6IwgGl/UT7Pqf9THdgw58DAGJazb2OuxwVVDztDfZLvIb0Fkhw+Cu3YP6BB1HueqhBR5F9DIH0bxvVlupVpKaO5sIiyoz9Zd2WmYQKk0y8WZgQAnRbHVimA7tcQWAYWEoiaPUKahvXQR+rw5gah1E0YZox+s0Z9JYPwoYvDACCkwTCVWQfpw2G1PTib0IpolaAPr4Fb3/nRxB4ZMm40C1LAADDJKOJaJwlAMDc7KLqwxzGWPPJuYLecd/lPnjUxzEAwDnbzsEf/NG7sNRclO2OAIAkAWQRiN+pBn08DAAmhREAUMcazyvVG8qA+HvIaPruaofsfIs7j562AXaOpqtJVl8OMer+wyiQi8OCVlHYcgh/mAGgXoBq2k/MABANXEZvycDeITdpNYFRWl912OdO7bkGkWUDCyXTtFEqkXrOHEs1KWGDNkyxO5UL8MS/5/QDAMpNWSF7BADUTWBIQ0v9LV3zm50W9uzbg4XlRZENcGOge7hbrIhjLQ30OM0mA4BF2yUXX4puzwc06lF1+LGGtevPwNTaTfAjUuFtoc0xgqdg05tBFdSkw9FXgM0PSxvq8en+HyzPY3qsikfv+Cq6s/sxagNl6r9k2MpClJNWFX2iClT+OydJzCr3MDc7L1+bXrcWxUoBQeRBN3UEnCxSzyTFQzZt4ubf6UikIWmvytKJE3gVZSnFmdCEdXmuUgizMGRFIJsXHcqzVakbkgxA/wFSEfk1meRmiRgqz3ogFT1u7JjgZkpUmkkASB3NqMdiDki3W0+mxMwt12W6o8vUNNJNeKmGXqJj4znbsOWyK0HYurnSQmliCitgrq0y22JRwsm2SGMyRoTM+6RJWHWilrs4M8/K0eBTug++DwAAAlnUNWuMIUr64hfx8b/+MD5240exsqzombfedhtu++oteNWPvgIXbt8hyQBFTrqpPxeWBPc/QwAADjzF+HGAwnP/Y0GfiDmO0P7EcVxJbRQzQEVtEpCyC4wm7YtrcY+T6MwkJzc45f+LGVqmcebKLCQ97FhTwGtf/WKJ6hOWhF2AH7NwU9rH4zEAyATgdZasYGqe+2QDKMqxMAE0G7FVRq9v4dBiGx/+6N9z/CH3PV2Mf/Ql12PHhgm05w8h9NqoFm2UWDBGPfSTQNgpEaFCwxR9aXl8DXyNUYMp5hstfPRj/4KKO47GfAMT1RJ+7fWvwfKRfZgeryLqrqDXXkEsej8yNgwkpCyXKqiMTWJ0ag2s8TVoh0BqFWCbBWHz+N0IL/6BH8TWc7dj7979qNXHJLWBXiTNTgdupSIT/q7vodlp4r0feC+uveF6MdckAGC6ZWmwxSiUJoY0mZJ0hrxNzuj/GSNNyTCOibd93DeDMd9EGAAAIABJREFUYqgNCPm5rfOAWJsximj2l9H+vTCCTzMq7kUZyJg3/3kfdxQDIKKAK7+Hj2UB5AaA6rWpCZL6UxE9UxSkKVdecRLDJze/mqKpPUFJnwQAIEDBxofPLWf2Zew9AfGJgWUacjJDOAGn6RSHaWx22fwLE+UEU/8M5x96dwc8qQH4n7f+eVOuqJ4Z7X7wZ/4jVCEpnA4mZGhkpEVIvRZac4fRnDssnjN6FEiRTbM4GWkQeJaIv1UD0LyWORYAUEWOus+51+dAAE1nkziE124ijhRDhk2CGqTkALzSt5/wQ17PQISRAQCqxlLTcR1RX0dkWEicIrY//zrZdyKLE0RDpA+5V8DjXrJHPfD7CwDgmhUGAMtBSgAcFxH3W57LSQwrZsxvHwg8AQDu+eiNGGm1sNZyYKW6TOpD00DXtbHpumuBioMuXcd1A+VCBVGQIOgFMrH3U05JTdQslh68HxXw1WUUZxTK5D/s99HoUP9dRr0+gpJbQj+kfCSVs1YGZIaGlVYbIyPjWFlpo1yuY/36DbjjjjswvXYKnU5T7r+p8Qk0G02Mj0zgYzd+AmeftRULi034iSFpH7S0IrPB9j3U0xhVStc6LTzj8oux0JiFUbVlgkqw6eKt23DggYfQ6oQ40AzRhQ27RA+AAIeWG7hv9y782lt/E8978YtAy5ynGgAQbxORirmAz5qxj69+/EbM7HoINlNvMgYATQAHAIBTRZu5jWTJSB3GujFGuVbB9Pp1eO8H/wz9iEk0dLdXiSHSHWTeIWJay/u41YJN98aoAcwdRveW26HPL0izrZUq6JUq6G/ajKmXvRhBnMJJLIAM4syUmffQd2IA8H4mu0ckAJnOfHCvE3BOFJMspTUR5VAxPUUiHLjpi2jveRQlz0eFhq6sMzlQoAnutxls9Nhpzc/DaLWV7wVBGhr/qWBz2AlkqGFx2KDzORfQjkMcjjyk43XUztoEe2IcE1vOAhzuIR6wsB/tmV3QwyZszRd5i1tys/ZLGQnTP0f8pNI+Qt1Fv74Rf/D+v0djuYIgJLPXQszhnNFTzlixBaSmAADswwQA4P5ODyZaAogE4MQAQNyPsOnMTfij970brV5TADMCAMOmlE8UAKCskwBAvvdKbXUc6cCp7ZFP7XeddgZAPp1Xzv+BNCJsqsW0J6O1Dt6CIcOHo+YOxzJohiQAgsbwSMsK5aPchrMJTC4BWAUU1DxDaVYUNdckelqqQKdWlVMRFr40HxmKJnxqL9WJfvrpBQBY0UmNJIwKhbXk021+gTFY7U4HR+ZmMDs/gyAJYTs89QA/oAu/g8ZKE/Nzs6hVK2i3W1i7Zg3WT68XAEDnhF6jk7mJNeu3YGR8Gn7I/agsB6JrMZlBUWCZKsBpNo0HRefMa8/CiJtE2ENZS1DWQ9z5hX9HWU9R0YESzdiEU8qOn0WxamDU4JpNOqetumjmaFA2OTmONWvG0aeOKo6ksaBpFj9YlEmWs64j8D302h1hAeTGVAI0iJB1aMsXk2Q18RJYiVMy0gGl0VfUXTYgTsFFoejCcgowLTNDVXO6ZsaTye4D1WCr9SJMDClslASA95mKJ+TkhqZHkRjCkXnDw47fx4KAxR8jwlLDgs+N1q3AS0gDs7D9wktQOnsrUs/HcqWKNt8nugfDlE89URIKU3Jds8ZHI6shj6JSf5emQahhp/hxmgEAHpWWo4z8+mEMxzDhOi4OP7oPv/bGN2LP7j1486+/GT/40pdh14MP4Ude9nKsGRlD2SrAa7ZRq1XQ8pvC9uj3uZcQMON+o9opYQEIw0bRc1U8qaKtKVxUxZIWiyUxCeJErt3rZYZumjBvFNLNe5SgnJrwiV5ZGimuCxMudXLTRbzmVTcIAICE5pguAoIRai52XACATb7kQJBF0A9gpYH8yUOZPz3WLIR6AYFRQmzX8PCBebzvg3+NQnUU0+s3o7kwh2ufdhEu2Xo21q0ZR7uxgF57CRXXBrG5Lp2oyyUEdMiu1NAKE5jlOvYdmcenPnOTJFAsHziE8W/nC7/tN38Dd379Vjztgm1I/A567YYYQAYhQRClfY+45m0H9fEJjExMoF8qw1m/EW0/RKlQwqEDh2HrDt7/3vdj98694rewuLiMUrkqe9S527bJ5JwGnVu3b8Mb3vpWoF6Ft7gId2oaCdlAbglzSw3xCJAIp4TkyaMBAPGTyMQnCoBe9QDI79nHc0eoob+cbgMpmjCKMuN15R2iNM1eFKEXhNL8k0UkySJCrc+puDlAodZeLoNTDIDME0DdsUc/NcHXMxAqYyII2TNr+sU1e8A2UoNG2YsyKRMFTJI4IIauyqSU+zefF98/8XnJJvoCpJJJQNoqEzUMHQWHtNKsAMyYLrnrvHzfcKTicSQA+YtZNcYiAJvtnfKys/0pA1oGDAbZe2K4joZeexkMhi0WHSQrizi45xH4ywuoFkzokS/3A5kg9LFg1UqWlFD02cDx2BniOWY96GDoQXYR9+UkUvGyNPjj62OcbeD1EHpd9CnqzmjMwwDAyaZPioatdLDqBFHnidJCU86ji9fLci/AGedfiNrW7WIE2jcdtIJQJGr9iLKqU50hnX4AYNUDQKVGiH2QMAAc0TlT7yzDIA4y4khsqgQA6DTxrU98HPXFJVACYJPJ2OvBox/R2kmMPecqOqPC55oQU0b6JViyx6ysNNEJAtRKRZS0WAAAgu+UGnkJ2YX8MxbtdbPbQ31kFNVKVdY9TRk57SZYaTv0oaEPk4mDB45ILfXMq65GuVxFr9fFzMwRRJGHsZERzM4ckYnxzME5LMwtwdAsNFoeIo1DBX4lgsNYZvocdFqoxQFGHRMbpsehmynm2ouYmp7C3j17cPamzWgemUez5WHfcheh6UKzXbTCGAeXlvHw/n142atfiZ96/WtpVvDUAQBctZmEMg5jFJ2CROVx8/nqx/8OR3Y+KAwAi6A0pU99E6FVxeduvRORVUY7TGUSznhq1vEcVtGAeXxiHH/+1x8SsENYNFmC0wAAyIc4HHQRvOk0kEQrcMIeoi9/Db3dexF1PTj1EfjVESyUS9j2ih9BWixBJwDAnSP0pc6SmOfvUAGJIWsGAFBySg0/P6SvSZSkhIOlpMg2OIKdktYQYM+nPo30yBzKQQgtCtEOOrBKBaSWLkOeermCiGaVnPD3EwUAZPUZ9zhO/yk16X/b08gLYvjsdUZqsDZNY3T7ObDO2CCgQLMZoOzYMPQA/aUDaM0+AjNcgSsAQFNkufxQ5tQ00FWG0qypA82RxKA//at/w+FDJsKoJMzDVIsEAODQAzFjMjIAgBN1G0oCYOQMAFUbHfUxxABIEGPN+jV47/vfAy/qiecPTSlVaarkVE8UAGDzTw+AYxlX/xFAgNMLAGShN9x1I04mGP0n2n+1wHnXDhgAg7rj6MPmREdP/vCcAZADAKsLRTWunCLkDACpp3KtY2YIJgUAzYQsB47jZlN/1ewqx8DT/XF6AQBO8tV1yqbSGTWd7wqp6sxR3bv/UczOzypdLKfmIS1IlASg5wVHAQC+18P5O86HySYYpPDSQLAs2uuJqQ2oja5BSAOvUg1FtyS6NY0NR6rYA5y4CmmVk3earIjBSYqSqcFbnsOEa6C3OINd992JEUPDSNqHQ4CAnCfq1/XMDVaKAQJAJkzDweLCMubn5lAqOIKs03OAJndwHJkOcqJFyjcnNCxMSbXnxt1srMhUXCifLNJkkqVAAIn/yVyspVCXyReHpMotlSwGTi8JQLFQoVmiZJpTg0UnWJoGEtkdbvizv+f3RQ54yVUidW1IAiCNWujJdIM0ckXfJ3VcAQ/ctFmg28WySALoRNxnodP1MD65Fmdc8xyEYxPoGKQcsm9MoUUaLN0RKIAULSkuMwYAXVn7fH8FDMhYN//BAQBOG2QKnhlIUdNfrtfxsb/5G3HnftWrXiWHNgGC5z37GtgpMFaqIu3RhCZFqIfiwI2+hYRZu4liAigBN4FGRsvwkGMRkzmmZxRoMgJG62NKpsSmgG7gYSRUb65JThfEn4MHHgEAfsoVTYXSKjON1ESxH+Kqc6fwYzdcjbQ5Ay0NoNERmv4W34EBwAafUhyheqc+nNSH3feFDSCSF5ECFNCKTdFexoU6rNok/uqj/4AvfuU2XP60p6Nx6CCKpoYtmzbisksvwpaN68XozzQ0obDSnZ609cXGikQKfu2Ob+KhXbsxMjaJzsoSylqAN73uNVicn5XvnTt8UKaia6fGZTLKIoImpfQh4T1RKBVlwlMaG5UpXDJSh8f3gVFHmiFRWQQDWHvYbHRYINkFoeDOzs+LGZcXhnIPHllYhAcdz7z+BsAu0pEKkWYKYMErRqCOSI0UKPKnIHzq1Muab+rYcwBg+CT5jpPb7IE5gV2dW6pRFw5TRvnnnwSFCFp4UQxO/8VjQlWQakqRgZH571PNfkZ9HzjR54DiMRNzAS5Wp/JybosXjPpkwytskyEX+1ySJFMrsusy0jnPCnH3F0+MVUCE0jDV9BPoNURuQ8aNYyvD1zhR+dNSZIrhqtr5JGZQAATFyho88+MUDKsNP439hkwQFc9PvlexB1TaQM4koFTGSNqSe40kQnduFgsH98FfWYKrpSiTlZYBAMrsUYG9ivlAcEIXOvfJAIAoCGXf5tlB4IP7OBNzyDJLaWaVAUiqZsoAmcdRlgyKXymCByeGykOnASfrG8dFM4px8bXPA9wSQGd8q4CVni+gI8+OXBbxOH7lMQ/5PgAAMnBc3ZVHAwBGBgCIyWYSw0wobSMDoCcgwM5/+kdUDh9BnXuHZaMbRejqwPQF26Gdewb6joG45CJlExdy7zWw8+FdiNnsRxFKjoWaqUFPs+afTLyUTKIUPQ4z4kQy08fHJxS9nQwjASO4zgGLBp9I0ekxo95Fq9XF1dc8F/XpdWjPzSEIPKlTuJk98tBDsqf98z/8C3Zsu0CMAA/NLOH/Z+89oDQ7yzPB5+Z7/1w5dFQrBxAIRBLZCIyxcdjBNuMxs+P17M6xPV5mzDrhNDgdM+NxGGw83hnOYhsbBxavDQYkMkIECZSlzrkrhz/eHNbP+91bVd1ILaklWYw9dU5TTauq/r/uvd/3ve/zPkF3O0jZSGYRakhRiwNk68sYQ4bLpsfR31xGe6yO3KIqwsZ4ZwxnTpzE/tndOHz0FBb6ETK7jqjQ4ecFzm10ceTcWTzvlpfgF37zNwAtEZBCAH+hXIvF8rYHwFM1AaRclyZ4BABsh8JzMQa8488/gDOPPCDgtrh00GAWFpISACAzrReRZUFjOVu06jFZAHmGXbt34Q/+8L2SMEJPMmVip2Q10o+UnjcselilZmyu9RB6OMToE59CdOwUzCSH3eqg69aw1mzg6je/CdbUNA2WQBc61rlunUbWF/cAEJZoafq3lSBUSvgKAkEZwYsUWcNEmsfwODAY+jj4538Nd6OHFift4QjLo03UJtuIdbV3zLbHYYwCNKJUYh+r5n/bjrQcghIAc2twZqZhzc0in5mAPjsJv+5gYxTBM1pok3loxsDmaYwWCABswEGAPCD7RLEm6AHA1DT5w8EBlxE9ANrz+KMPfgaHD4fI8o54MuR6ilwbyXOr5zYKkQCsC0AjDAD6HOk0AVSxmY8HAEzMTOA97/0vSME1RRlELjGAvJdPBwDgeZ4wACrPFWGpbQHYz7ZE/OK78rMMAKgDlUWqTP/LSCZeSD5+SkNRwfaP3uo/FnpWHWiVic/5AEBVYCgd3fkqRlUBKW9CTiEMMaYiAKBo7dSxqJgeat2rQ/fJH35P13c8uwBAlQMsAECpOxTqP+mJYYhzS4tY21jDYDgQKYACAFi0FUJDWlpeFRMuFnq8Z4xteu5zniOae3ou9Ich6s1xQHcxPrULYxNzAgY4bgMmI6XEII009liaYXoAyDRHTPVoEJOj5thixmWmEeLeKvbOTeLg3V8GNtfRHA1RI3XZKCekZWatGlQRsLBBaVjox+iub4jL/3i7jYmxtmyaKaes1RStZIOoJGfV5I/6A2EGJBHjBzkFUkZYlY5M4mUIGBAAoNkY2zny8fjeOaHnNF4cvJWVHv8bdd7M/SUIwO+vAIALP+8sBrmMWFxXDACRIbAo5aEXBbIGCVxwLfDAqRguvCsEabgxkwrGaUG92ZaooePdAa781m+DNbMLNa+FJGb0FAtbRybaacovUwiwcgEu44CE9r4NAFzySvgmYABI2oNlCfBDEIiGOTSF4bPf5Gffh8fiLYrxlm//TqyeOouOXZPYp8FgE1qDkzZedWrdeM0IAJR6Z14jPpsEALQERU6+egrLMCRCj1GVpJ9tdvvY6A0kXsfyGjAdD2SKctqr9GjSHu0AALZpc3lGCUCI73r5DWICSA8AAgAEe2h6eDEGwE4AoJr+q1SARPTZcjQbLiLNFhDAbE5ioRtgdt9V+Mu//ii+ctfX0W42xSeDXxtSQ1toaDbbGOuMo1FvIIkSWXOjQR/LC+dQsy20Gw0poKYnGvg//re34NSJg7ji8gMy5ZocH5fp86DXKymbGZKYxQXdk1X+7759e9GZn5NrsmkUsJpNDLo9WIaFpXOLaHgN7JnfjZMnTmF+fjdW19fRaLXg1urY6PYwNjGBeqOJgydOYXL3AWyMYlz1itcgkwxsT1gAZJcS/GSTKgwArlIJ61CGdjxHFJtDaREv/Ngyqr2IhlA1fqr9V8QisY0UMIiNPxt9Nv00/SMAQGozmT1yX0qKIsFTeWtb/H/1TlQO/fnNZMnZqb5AXld2jPJ7pVE36E2iDErZ/Mu+XgEAJX1fGl6+P01DXGhCfRbduqqGywi+MsFE1+V53+nqLz+bzbPBYlDJBav3ulV8lQVY5blSXd8L/cYqd/ItR3jxg9mqHrZi7JRh8HbcIF/SLCLAX0GNfUe3i7PHjiLsbmCs5qJmaEjpA1G6VLOHVHp/lTVOjI/Fp8GGqDLglgu/k4mhroWYt5YAMl+XwHIoDIBAFckVYPMkmv/qpbaMDbepB2r6r+uIdQOxacKbmMRlN79Y/AJi0xaHfJnCca5dyTouaRN/dgEAtXKU/FQAgDINgwwAAqBkQXEflDXLaS+j/nh/BDRPcPKjfwuPNOswEmZRoAGBbWL3a14BTiaKVgN5vYZYPKUYZzbCmZNnhOXChlNPU3Q4gSYAkGcYxhECniFFrgC7MJJhwPTktEz/6WvEvZLvk2c0J8KUVk7NzkqDtG//5Thw4EoMhj46nTY2Ntbg1Ry02i0MNzfxgT/+ADynjmAYIU8Zx0ZjPHrKGNDjQNKSakmAbGMZE0aOq/fOYeHMCVx77RVYXl+RYUWz2cLCmXMYq7dw6swy1uhq7zbhZwVC6Fjo9nB8aRFT+3bjPe//7xwjCwOgiqFUjL9tIzjloXWpDBLWeWqt8tq4lg2NtaVl4Asf/BOcfvh+YVhY9FigtwOhALstDIDYrKMbJsIwowky1x3ZqjTNveG51+PXfuPXUW81VGSuaP/VkEQZOStWpQwQaR4Y9FG3Mqkvhx+/HeGRE6ilGryxCax5HvI9ezD1khdBH59EEiSwvDoifyjeTsrD5eKDRNaFlbyncpbn/89jsm84BIqRtghghGiwpuuN8OAf/yXagwBNiX2Ncc7fQG2mg4CpIb0edrcnoPd8tJniJJLmyt2UfgBAwrhrQ8N6GqNz2X7M3HA9MDeL1LaQ1Dwkti2eBohNtGwbdTNCtHocg7MPwwzXUEOANOih5tkl28uQgQAlX9sAgANrfC/+/MNfxP339ZAWndJYmRGvA6nrLZ1gvIGVpTUZ7hkO5cCpMACeCABAU+rWeAu/9wfvkUSWIA4EAGAqmQxHniIDgPV0BQBI6hfPtVL7z2fj2WeIf5MDANxY+VALpY1NEqOsSkq1FGySDlA+oI/yu5TWQ9+ALO8EACrN4dYUoNL0qLHotolaifVXuccsBFiosYAnAMDJKA8DybPkORAnsjCf3Y9nFwBQEyOVqywHKadeGtNkfPQGfdz/4AMytWYBxGke9etezZXGhAXykWMnhPkxMzUlxnmzU1O4/PLLsby8oqhsYYpma0IQPwIAEzO7oZs1SQcgPVUoeSUAICZ7JYVRZqai52NUlC4Ht5ElqHMCHQwwXndw6MtfhLexhnrOKEH+LDZJaekFoIppx61hOApF9x6OfHRX1+FZJnbNzMD2HPgkXlXUbDUOE0qWRLIZpmQx8/vC0Uj8COgJwD8VAMDNQoARAU04pdwGAISWRt0T9a0CEpRTLj6DtsrTnpicFI2aHEtbOajbkoBKM7vlXksQoKKwaQXqjo1BdxNBwCkCdbQ8TFUCB4GGEbOlWSDQVVv0WQVGfiAbuTk+hUXLxdy1z8GefVdAszwkuQXN5CzBwihi+gNN0aoJkzJEq+L11OTrKbBovgkAAIcHIu9xEKJeq8k92djYwOT0lEhfOIXk/Z+emsFv/Nwv4q//5IPYOzWLqDtAs+mhm2wKA4BGdhUAkPMEriQAjC1kvq/O5j8SwLLm2hjrtNFqNrC6ugw/CDH0Ob1gReJBtz2Z3NN6Trn+q51PTSErp28VS5mmuXgAvO3bXoaXXrsLhr8mAACN/GA6iJkPfBEJQMUAoP6fjT+9AhgLqNJVCoRJhmZnCsu9EXS3Bb3WxsrmEM3xaYRZgb/48IexvLqOUUBKcROa4WI4imViZlsuHEYP9XvQkxht15YoroZj4dW3vBS3vOwFWFk7gXrDFh05J6rDwVDWEsFBpjMoczxG0eXY2FxFv7eB3btmceWVV8CseYhrHkKmJEQhVhaX0NvYxA3X3SCyDjV9SdFst2V96ZYtEhxO5vqDAXS3Bj8z0A0zPP81twKtCYy6PsxaS+jD/eEIpMDLWSSNoJKUKSCZCQdskJOnCACo4ln2hlJHLy76JQDQH/pK/88GW9axpYw+M567SRkjqsC4bbaQev4uRmFUxJ5KXlR5GHD4Rjd+Xn/lUs21oUrcbZlAdV4SjAiLAnGqmEms6Pg9It0qkwTqNQ82AQDud+J/oaRM3GcF8CgNBqr3KsAJp/4l9V8khjs+Hg0AqIAN7lNCgldUDbVmSv8WNf1XbDLFAlCsF8sJsfLQ17F85ixaji3TsMwfoYhD1FnHlCktBDx5OnGJ8o+cVHkBW6MJXJmosAMAKCENpe0nq64EGKkt5rPKYQllAZJbUp4/akK57Wf0eHVJxYxQXkwVFZaApCa69dgwEBom9l9/A1r7LwNsB2GaC92bsZ00ji2zGR7vpR7jv38zAADKJ0GI2HL/CwHK9BIAULRlQwEAZDsQViPzT8tw5mMfg3PwCNzRCIXjIHYs+LaJfd/+RmGBODOTyBxHInadWh3nzi1gc30ToR9Kokk8GKAuEr1cTP9oDOjnGeICGEUcoMRot9qYmpgSFmHEpBTHldhSAszc3HTLkHtx5uwiXnDTizE1PacSVEgXT6kdh6wdPscnj53AX3zwr/CC598sDdXaeh9Rpgt13mRkcuyjTg15fx1jVoEr987h8CMP4OorL5Me9fixo3jFK16JQ48cwhX7r8Dx04t46MSipAMNk0y8IhZ7fZxYXoLZauD9f/lnkgJAbbmaMFeSP+UQojDRpwYAlOiXPIsVAECdOwGAEw/ei5bJpBBxykNK82ing9vv+BoisyYAABMehoGPerMukor1zXV0Jjp49WtfjYWlc3BrrtLYE0QQ82WaWxPoVB5X/9fPvBMri6dR02M06i7CT3wS6/c+BDfI0JqaQTg7jeYNNwBXXAE0mxiRYUYjzdFQRYhXjLDHWCHV1L/qM7YiANlcCgDAujFC1qJ7foAm96zeCPe/74OYCFI4lA/YOhaSHrypNoIsQtDvY397CtlaH41MF72/kv4oZmZiFAgpwbM1TF1zJTDRgT07h8SrITQsmI2WAjESIApzNF0Lnh4iWT2O/tlHYEXraOghimggz5+kHQibUMkAqhjcGDa8qf340N9+BV+7e10AgITyRiNDkisAwDGbOwCABIajCQOAdY4CALZlsFuXcIcEgABAvV3He//w92knJgBApmWwXTIun1kAgPeM9f0388c/CANg5zTjPIME0v7iSNBM6twq7X81Vd9CTy4CACgETR3WW35oZR4u/01F1FUQuyoMKpdGYWNTo1mZ2DEGrMwbVrpETcz/qL8mxauasoi2838yABRLQww51PVnI7u5uYHxyQmcXTiHe++/D/VGHf1BX0zsYiLozDUNlYP+6to6uoOB3P9WoyG6+Ruuu04mqtTJ0XMhTdnIm2h1prF77xVojc1ICgCnpGxIGTUiNFEe3UKvVDR6aTMl1k0pUPm/3CxsMKqJqHCGRhrino/8Da6encTG8lm0GjQhY+wIzV/UAUvKEid2WcowgQB+r4ciTjDeaKI93kHmWkLX40dFAWLTz291GGnCCJUg3AIAKgaAwp5K2URlylZSOGU7rqYRJforTT6N+8QjQDFQ2JwYPNypPaeesNEQAEZycXlYSSNUakj5c8pMbDY3glKWxoQ0K2PTT9mCoreVgFtZSFT+DlVMmAIaNMS6jcBroZsUmNy1H1e/4MVAvSVUuxGRaUPpKEdBIOwDz7FhGzoKut+STimZ39vk0ye9UT4KAKDeY/VB8IeTRG70MS4lBlBN2LjetTIWzwUsToYcoVMrc6AdymiRBpWiIo0gYYxWvSESgKMPPIwf+1f/GhYjFL2GPGf9pAfTddBqTuDc2VXUah2ZtKlIP+5NCcbaHlaXT6PVcPADb30LXvmKlylqNZ9yPUW3u4ljJ87izi9/Dfc9eFgKHcNpYLPnw3bqYrzT3exJPNTS0qJ87+7du3D69Cmh2k83DPzLN92Ca+fq0EeraNYs+HEqAMDFJAACElTRaHKs81qrtVjp3rkmWZzZXg22W8PAj6TRJ6U/RoHxXXPojnwcO3kGDzx0CKfPrSKMaeZZCOumVW8iGg0xVvNwxZ5dePlPPJ3VAAAgAElEQVQLn48brroCeRRgOOqj1mlgrbuJxeVlXHX1tWi1OlhaXEZnbEKed3qK1FxLohKH/Q2cOXUcg94GJifGsHvfZWBKNCUtjzz0oMR3vvTFLxJ2xd49uyUWimcQZQOcirKprjVbIgFgPOdGry9RYSHNAzUbB17yCiAzEWuWeGVw+k4NpGwjpSZeNaSqdZYG8yJn286m/NHXRiH+HdxTuV8QLGRzrxnMto7RI008iuW9y15YNrgVu61qzBVGcoG0rlxH1XmtJkQ7QILSRJKgplD+2fQThBHPnfJnMYuekyrJ6eYeyeJZNfjcU4QlIdpbBZpWAIDDyCs2/GS6cFIqzAE1fa8Is7xsknJQAr4XXp+t5vYxGBQVEEDaLwF9GrlS9hSVHgTcmwhkFKTe846J3jeDaxryh3VL5m/i5P1fhJMHYoZnEmzOM5jydwIFJfOjjPqTxr8EAIQBwFloTmNEdcVk7zoPoSBLi7G6iTSAvG6c+hMoJ6tM7eeX3kDxvnPP5zPJ+FLucXHMZBwTue1gWBQITBMveM1rgM4YojiV5l+JWVQNpE7XS/2ooit37NgX+Ak8no/Bpb6y+j41PFGsEaXo5D3gc6CbjjCpskLtcSLt45cHQ2iOCQRDLH3h80i/ejemDRO9PMXAAKavuRKNa68BPBfDKITZaiLh867ruPe+B+AxSYTmikGEluNA830xMPbplZQm8PMc/TCSdUuwzjYs7J6dl+8ZDYcCMEsNRVYTHVhsC+sbm/C8Jl704pchYdSggPXKFLnZrImWnaBYMArAXCPuq3ffdQ8eefiw7JPhYACLCQcEV4sE4foSrt4/h5pViISF5+cN116Lz336M9i/dx8G/QHmZuax3g/wyOk1rI8S1McmsdwfIDFtHFk4izPrq7jtC58Rc7pcaR8VYCE27GV29tMAALDeYf3I+0hWhXgAZDHu/vhH8fXPfxqTNVMGP57rSZIUGQBfuOtBjAobI0rMyeLkOjXFpllijJudFianJ+C4NkwaTDsmrNJkmtN2rlYBJB0PP/Lj/w7DQRdNO4OThNj49OdQnF6Atj6Ex0Z//x40X34LMDGJvh+gVmvIMDEN6HJPebFqiFX/sp05X/VMqtcoWUE79mR+PS9rNhrBqDkILcb8JrD8EE5h4qH3vh8zqYaagL8h1rQQgcGIZh2eZqCZAB69tBIdLuvoJEaEBImRoZ+FcGfGMPvc64C5KWHVjnQTmelI/B4HchzAcT9IWMNlAZpGJPLBzTMPwYo20LJS5GFfAQDqpCvrcUJtBALoEeQgd6fwha8cxyc/eRSmM4uNgY96uwY/2hCzcGQ2tNwWwIrnseXowm4TX7AkkzVZMaCqayYlmDxvBckGiLIIH/jgn6AwcmGMmS7Py7JfYA13qTuYoglLjU0PgMoHoJJDP7N711Pb+arv/gcDAKoH/DzToSJHEgZCzVS0Y+ahkhpZFtHnGew9Gk2oikFSs0T1s0t6v/yGpGNUOemlQ7FM9UszLQEAOOmpso85kSnN/0oKORcrqToyUdpy1yWVhd/LKdpTmGA+Lffw2WQAKFqj2jw5bee0WsOGFORLWF1fLVtJFUlWeSaQvs4876XlZXF85sbNycbkxDjmZmakaGTTYBo20kyD4zYxPjkvCQC15gTS3AT7E/48op9s90XKUWm1tm3TSsqr0ruSq2EqIpj8qaURrPUV3PPZT2L//BSGG0uYaDgyARW9tKnL9Ewo+bmOOIgw3Owi9QM0bQf1VhN2pyWUPTHbk2B1KavkwK0MqFj8Rr6vYlgYT0j6ZFlwn7dJbBlylaS40k1UzLBKapFs/BUAwCbaZiOq3PupyeS1JUAgZoJl0gAZNmL6V0ZJsXis8qVFXpBlMg0kEKC0ymoyUzW2FWX3PF2yNBRsdhzoXhP9JEdg2HjRG94IdCYRaiZ8zcAgTmG6jHWzJPNeY6IGC5dyWsVmpdLgPunl8M0AAJRG3lvsopLQKPnSXBNpivHWGDbX1+DkGt765u9BuNETACCOfGguMCRV2PDgs5BiXJQfSENFMk2Rh8gzH//8+78bb/3e74I/7GLY72J8bAxxNIRXY9EeYuTHcLw2lpa7+MAHP4wvf/U+Sc3o9UOsbw5w4PKr8fDBw7jssgPo9vvo9QeYGO9I7F7TCPFv/tnrcOWUIwAAQTAaQBIAYATnYzEA2FTudLevaNSy10vzk6NDiuWwJxIYAnXc55lpzQIgznMs9ftwm21JutAMW9I96JYRhAlGLFjFYMtEMOwjjUKRAFhsOFlGmCa69KOYnRP/A0oh7rjjyzh67ATe+MY34dZbb5VDOQpGGPU3JWZwY20RUThCp1nH1NQs2p05PPzwIQEEfvu3fhO/9qvvgufZGI0GaDRrSnhDs7nJcWScvoo/Bl31OdWryWemYES6i/033AR0ZpSRo8FpKdNjyAAo2RdVJO0OyKii8D/Ws39xLwA1jeK+K9deVwaSoyjCKIzk9SVST4ovNdmuFJPVaVrO4pRJbnlmVuv9vDO71HJWX8d9S0Ao7j0s7AUEUD9NmA1lscomVZktqfO4mlITgOR7o1+C+JuU3ik0ubNNs6T8q+dLAUtb7jyqXCsBgB0ZQeddwq31+DgAQEYGoMhkVFEqZ3wF0fCMjyNhfInWNIkp1JGc8c21VfSWTsMIVkHZC/cz+UMWw454vApMVcZ6FwAApQSg6vkvBACkEtkyjqUjdiYgeegHsmfzmpdutU9669wqAHlWZWQZmBJRJxYMhiWRX4M8R3vfPuy/6SbAtuGnnJw15BkjlVvOkKdA3y4J+Oe99wuf92e0iC7p1wIAlOYOMkIg0G46EvlcSNWgvGwodygYbUbX8zjA6pe+hPiOOzFW5NhEhrDuYt9NN8KcmxVvoJDfyVQWy0LPH+HY8RPii2HxWYsSacQkWcA0xGG9R/f/Ahhw+h+RXWpjqjMBi4kXfFZkKEWQKkJh6hJLTP0/QRu+1yuuvFYmypRQ8RmOE76DHI5tSsO6sbaJOGDcaUdMAOmj8Zd/8ecIuptoMjlmeQktSqLyEA1Xh2vR6qCPmYlxXL57D+756l1o1mi+TA8iB+dWezi7HmCYmjBqDWyMAmGMkAFwbOkcPvH5TwOu/swCAGYJAEATEA8cLuQJvn7b3wkAMG5rAgCQOTEK8/MBgLRAyv2TCTs0AmR0bsEkgAbGJ8eFJs4/hslBIOupch/X6cVhyjPy4z/x0xgNevD0CF4aYePOL8E/fALNgP4+JsZe8kKYz7sRaLXQo2+GVxdmaE55R+lzdekAQDmo8fuIHJaeBcxRKNT+hz7wYcxrNowwkgZ4U48QGtS+G3AKDa0EcBhWkxqSLjVMAwzzEEbHBVoOnMkmOrvmMMpT2M0WwIY/Ym/lwHOasO06CoJMbQ9JEUCe9v4iumcOQo82UDdSZOFAwC3ZrgV8Vua3lJHyI4GD2GzjzrtO4bbbj8ByOQyIUO/UEcQEAAjAEgC2JQWA3mGWoyRj4ADmCQAA9Jzi7/9HH3i/kg8k4XkAwONJAC66se4AACgDYK0h0ozSD+0Z3bsuecc//xufNQBApvvUOg37MvmvqBIyQRBKrJqOXvwibgMAVfNfFTFq0rINAFQGRWLatVWgVBFMW3MFQcGZWckmipup69Vl0kzaZgUASCxMSZnctgh6mu7Ik/4xzzYAwMOSUycNI99HrVnHPffdI80/m9GRP0KtXke331MbNIB2u41Tp04LAGB7Ssc86HZx3bXXyNSncnpm3GJeGBgbm5Hmn9N/TjaTjPQ2Re8nsZImUJy2iJxDHMgVtVxkACULgFN83jVFjE6FDeBmMcYtHYsP3YeTj9yPfdNj6C+dwtx4C4amTPH409hosOVIowSjzR6i/gBWQUakg/bsNHLRISgDLikmiT6S3cKCqTRtyuMYMWUufqBi8iSGT7FR5HtLCcUW2lsWrlVeO/+dzaT89/K/cVLBGBtuiHxea426XGuR0FT5uFKkqWmTQBN0AU9ovUUgQaUJ0CeBP1tRosqpTDVZ2lG873w0FcWW1FQHUVJgBA3u1DTOjnw87zXfgtreyzBMc4xY9VqurCX5kZRt8GoKAMBr+z82AFApGHYajcn9LDsQ3TQQh3TK9eCZNn76x/5P3HPnV6BFdC22UeipxPXRP8HQbTG2JI3d8+gJECLwN/COf/+jePHNz0UWD9GsOcjTGINeH2NjDUTRpgAAzNf1/RS64WFqei/uvf8Q3vPe92FxuYvJmT1YXN6EZrkS72e7dQwFZGBRmULzV/CO//W7cGDcFAkACz+SXWn4mBaKdv1oMYDCkCK7grdVMyX6TyUDlPRpGkuGIwHdHJ1eHLzzuUyD+fwQmGiOzwmYJwyUKv2FDRe1rgaBvlQmLQ8fPiqeBmz2TdfD2Pgk3HpDGA733Hs/Pvbx29DtDURfyH1jfGJKnq/rrrkGe3bvEoNA1zawurKA7saq0DVnp2awvryJPM1x/NgRHD92CP/ht96NfHMVK8vnMDM3rbwDGAHmcSJI123Fb/CjSAw6CVQmMBFoDjrzl6Fz7fORRjky01XXsKTSs1dTs8RqOl5OfR7HQe3iAAAJSkpKxUaYVGCai20OhkIhpgkkGW1V87/N7VF+IvyQ6LPSCG1bi6v8SxQAQJxVfe1OHx1h0mkFrIrZUIKNW547W3p/tcexWa30kdx/uN9InCn1/AaN/dik2OJyzzOgShFgZN43NP/lRqSYXt+oIN45kX68Ioz/nee61CNbv4M4Csrk02a9kMSSJU7gKR/0sLpwBr31NWjREE0jgZXHqrTl70xQcgu0KJGKkhFUgQDyudyTOf2/GABAZoR4s2Q5Qt8X539S/7dBmkvXT/PKmRYdyRPJE+f+w32Ea5n7+VDTcO1LXwJv716h3UYF4HkNZCndx8vz5EIH7idVvzzLDIAyBlEmh0wBqhgAZFsw2s/yZGSgc4wofk8aijSERufhNET/3nswvO1TqEUh+jT8G2/hwCteJtP/lHIbryZAqubYOLlwDr1+T85+lzKZrICRZLB5vjLKL47QS2P4BeDzWtNEznSwd3Y3ooEPm1JUx5EUJdXEOHBqrvxM7nXN1hgajTHZ+2r1puxZ1K23Wg0l/dJ1rK2sIQlTtJtjEntKDxmaHy8eOYjlw0dx9+c+K+aVc5NtJKkvAPS+vfNYXzyHYsgmT5O6h3VLEEXwWpO47+BZwGmD4rRBkmGYF1jsdfHAiaP4m9s/hvpEUwAADv1Zk7Bm4P95uiQArLeU5lrJvgQA0HLcd9vf4Wuf/zTalHZeAADccfdDGOUWhjx3SlkO91GCgZyiEwDojLehGQVqDcpXef1YaunCBCBgQ9CTZ807fuaXxIzTKQK4aYjevfdg8ev3Y4/ZEEbEge/7bmD/PgHTaTpoO54AQHocicxEpJmXygCgzC4YoXvuFNpzU9Aa9BpKgONncfLjn0UnAQwxBU4wNFIxACSDlABAPc5hcN5TGNDrLrpFiJ4RwZvvoLNnChZldbqOZr0l0Z+rR8/g2KGTMDUXs7N7ML97H/Q98yicFInO9J8QeX8Zo9XTEgPo0sgvVrJSxYisvFW2B6bk4kZGC3fdu4iPfvRhAQD6UQq36SJMulLTFpkFvXCwsryOKA5hWMrf5skAAGEa4v9+3x+i0anL2tHpz1GZ7z6OB8ATAQBYo1cAAGvv/wkAPMZV20n/56Ll9D0YKQCg+qjo+aLnLt0UH/smsJyqVGjbEwwpXKrZcznR5OZd1jFbkwhVOlQgg3KAFVWjmDTRHMWUzVRiYBTbQxo1xSCoItaeGgnuSZ2Xj/rFzz4AQECEyKIfMR/bx/0P3o/BaIBmu4WRP5SmlEZ/XChEjnlfjx8/ISyARrsl/84N9coDB7aooBbNhoi6my6mZ/YIAGC7LaE3kwFAZoAggRavfyZGOmz5CQTIgV42/lKE8wAvC3E631MPLLnNRQor8THuWTj69a9i/dRR7G46KPweJtoNDPqbUvSziWMRwPidoNeH3+1DY+SfYaAxNQGHDqDUgrOoJYvFUiwWMWwpp1ukkNLMjABAQtMgyXXeBpK26EsVBbKUBewEwXZqPOXvdNFmIU7KrOeh0Wwov4UyflFMBUVXy+vLfHWVTCAFnzQM9GtQRiWyHoVxsz1pU4wKBSCUrgJlU6CmfCwCc58UWhfu+DhObWzAnZnDYhBizw03Yu7Ka2F1xrHpRwiiTL6OUw02XNx/hclwEZOzx10bzzYDQNIZ1LuUXaB0CK8cSyRSUdfh+z7abFY1A1/93B14+7/5UYzVGnAMggOBODwHPpksmhjR0bTOMDIMB+v4wX/xPbj1tbdgfnZMptcmMtRdV7wlOL03DJoQ6kgTAirK1b/bpXO+hmZrBu/7ow/iS3c9AM2uYxBRv1uD2xzDIIiYQARLSxFvnhEA4JrZGuyI8XmpeABIM6/bjwkA8Pe2i1g2xlS3kZD6rnGCr55rg+sxC6GlIaw8gecYyBlJRElQvYEgpDzAkSkbfQ0aDU+K1dFoiKE/FLMft9HE9O49OHTiNPRaE62pWTx87ASOnjqD02cWcPTocTQa3KONUjJUYDAYSaFFiYzKW9ek+W/VPYyPtTA3O40Dl+3FnvldmJ2YhmMZ+IWf/1lcefk+/Pt/96NYX12AaWRwXVMYRrW6h26/i/b4uEzZSROXqclwJJPBpDAQaC4Sp4UDr3oD8pAZxzZyg5FGVaOtnhF1kpSGHYrEdPEa4yIRa+r0IhtBRfvx75QdDPxQkiAkBaJauaWxnbAAuD+W1G16cstpufU6av2Ljr58f9JEi4Rfae8VMKBc/pltvxVPWf6u6vu3v64602XqX8qP1KLRxWCXAEBl9Mc9UV63HBBUBoLf2OZXp/fFr9/jDRBE9y3JJ0o7X9UJEpFKpliRwWVzmIRIuuvYXDqH4fqqxH81GKkV+6D/hYJRtqUPOyfjO2MFK5+W6l2rRkgNKxS4W+0eilpPsIzTRkotRv2+MACEZyH+EWVE4+NulI/1BQRg1b2mHsPQCAA4EvsakPJbr+P6V74S6LQxIMik63DtmhhzOvQuEJnd9h745N/GNwEAUJBLRABAkBsB/CX22aTBbg1aQYDKVtF7snYSoRUTMYkPPoLlD/01GtzTGjby6XHsf+2r5DKw8SfzLUiYO27gkeNHJBWEXkA0gPVYtwahMEsIFm/EAbpkCpoGAgLyGeBaHubGppAFsYDHfH02M4ZjoTA1bPa7GI1GIn06cOAqaJolzCkOBig9477Fg5bMPjLKooBeRzYatRZGgxBJ6MM1UzQJQJw+h7s++zkMaRxI8NmgbjuG51qosb4bBrAEsCjErymkyXMM3HXvUXitafSCWEwAu3GCzTjE3Y88hPf/1Z9h39WXKRPA0te2kgA8XQCAaOQrAIBMTQIAeoH7bv8Yvva5T6FtFTDSGI7lwA9z5HYHd3ztIfiFLech/ZtoJCgAAAeRRYpmpyF/2CQ228x3Z+OsAAA2tJTNCftGs/COn/olAXXMbAQ7DTA4+BAOf/5OXNOaEUPEK//124DxMeaFSIwy9zs9zWFRJsrUAg6xykPgSUsA8hQLX/0Szhw5iD2X70ezXkdDM9A/dQ4bDx+D7UdoMcmiyGT6z/vA980kIjdhMhUQ0TC2ZmFgpQhqBbzdHbTmxwT8INO1GASYbU7AX+pi7dw66m4bpuVJ/RA5OnbddBUyW1p55KNNJINVGFkAm/Em9F6QpkuZnu40bJdBAGxkzgTue3gNH/rQ12E4cxgw6tezEKY9ASu03IWBbQCAkZSs++kVRP8iYQLu8EDZOtt2SAD82Md/+f3fxezuGfEAIKmnAgBUDOtOyPhJ7GJlU8hn0HVdYQBURoCPP7x+Eq/zDH7pPwgDoCoYqsOYhYBMHNMYUTDciuHb1huWRcpFAYDyyBVosRL976QxqoNUpkrygOzUipT6D9JUt1CBik2gdDk8AKjB8mp1FcNW2ghU/EPB7cpM7qeignvq9/bZBQB4bXiBSaGK8wQPPvKgHEwJvRXohEyqohimaMqR36vj7NlzWF9fl4Kn1myIAeT+fXslAYCaT5kQgouqhnZ7ApOl+38h02ZuHWwyTOV0LfiPavzZ1PMziy81+TKQlvEjldJHTWpIeVSRaEnsY8wz0cwT3H37x9BMR5h0DYS9DYy1G7J5bgkEqaeioV+vD4Qqj9Wo1dAY68jiZ4RMRL1meaDwv7PgVRFWmhRx9APgH+FRllGAO5t/eapL6r808uW0tFo7+Q4TPzYjBadm3PibDUlV4GYk66tk1XBzIw2XRWMcRQhGvgAAAkyURjbSSJTyli1DKQG8FEun7Fh2yGzUWuLPNDjRNy0sb3YxTo35YITcq6ObAvuuew72XHM9MruG1LAR5ZyeGsw5LIGHSrZziavgWQYASAeX7YeNg6oft+jJVY8XJwmarSZWlpYxPTYB13Zxy/NfgBqBkJA2OAaaXg2joS/3hNfbH/WgaRHGxzy877/9LjbWzqLdsNGs2xhsrospGqmEw+4GmPJkmTqG/SHiMEGz3gYKExubQ4yCDMMQ+H8/chu+dM9DaM/uwTDV0A8z+EmOsfGOoPRZdwE/9OZX4iXXzKMJH0VKoxxDYgBhcO7z6AwAZYSmYsgSzZbmX5IBpKAhJTpFzdKQR2QBKCpqr9dHbziEW2vCslpwrSn4Q06EY1g2NeTMg09UNjVNmQZDmLUG/vb2T+HQyTOi21xc76ExPgGv0cDU5LjQ7sKAKTIRgiBSxoaOp3pVUvYZlZkTjFMmiCyICT5T7jLeaYmsYnqig9npMfzKb/4aTtx3l1xvXcuQ0lipWZNihFM16uwlFtZWQBbrHF4nHw7WIg3PeeP3gJuSX0hulgAGsk+UIJGQeOUwUUXHUwMA6KJPZ3ldfAlIB/ajRMz++Ee0kiXWUH3eajQVN6F8Z6UOulyG4g0i8YAl2L1VIpXvnfeWWn5A6PGPlgNfeXFUDKetM790SKZfDO8b14OAiSIdqPpfZooqsEFMgMvGWk53Npw7totvkM1fuJVso/6PsslUwEcJcZaAJ88HS8tl6s+4N9czgc01nD3yMEZrS+jUbDRsE3kUQqdJq1xn1Qir91jCpY9VV+6IJdwBG6j99jwAoJCzkGcHgVsCAIwlUwkL9AZQ8oVL5QCoxld5sejshCj30RyMkhyZV0dj927suvG5KGo19HkOWdytDKRBLPuXmDyScXeR+vniAMw3BwAgMErZpGYgEF7AMB04ZAAUpIC7QtkXJoyWQRY9QaEzp3H8fe/HGEHLsRr0XdOYf+mLhJUXJ+IkKBF7ZOUcPHlM/JCCwQAOdDR4HUcBE+vEBHY9DtBLU8S2hbhgM0pfBhczLRrGBaCNH4HMOEtg1WyESLG4soQsybBnzz4854bnw2ZEI/1I4khYQdzfB4OeML1qHiVmgUQB1r2mCPNdm4bWCdDv4o6PfALrZxfQqtVEWrAR9PG5Oz+PF918EybqNXhBgv65BWhhiEbNRWuigzQ38LW7D8FtTKLHfde0sR6EGOQZ7nr4Afza7/wnvPg1t3yDCSAPTSVHlAr9UTg8T7weEHmkAGEEJJW/EK1p7r39Y7jrc5/EuKNDTyIxk/VJYXHG8MWvPYRRZqEfEwCgdErVr4yKZVvaHmvJtDgrEjieBdNk487Jv9qjFBuAhqou3v72d0pCg5EOJRUkOH4ED3zyM7imOY0hNMz/8+9BRqNZnoC68mtizeRyUl8mJFUg8ZMGALIER/72r3H2ofsxOTUlQETDtKFxfTLKIoxlyCAJU6URI9+/SXCKySL0PKE5t54i69hwZhowxm1onpzokqgw7TRg2g3kp5axeGoRtlmDZZPZoqFoOqjvHxcZo5lFQvnXUwKUTAGiB1VpTltGqgvoLLHJSh5IACC1x3Do2BAf+NMvQbfnEBApsHXEOU0S6Y9yPgCgiUEgewoFAJTEki1W96MBAMNwiP/4n9+NK665HH7kozAUc7hU6z5lAID3jYbZjAIkAMCPJ2PG+sSf9qf/K59xAKCa4u+c/rOpERogTZboOro1hVcxSY9He1SXocrKLomVUglI2V0KBKt8ZXXEKrOubXRdDlsxJdouApRjNhc2c0FJj6IBiCe5rVxEgkiJfIDoaGkouMOE8Om/PU/kJz77AAAZAGIUEvn4yt1fgc3oD3H992UaznvN2CzSZTlxOnz4iIABXDR0sSUYdPVVVwqVqt1sCE09zwq022PYs+cyNFuTcGs8cMwtAIBaYdJxI+aelhN9BQCQCVBpXTnDobZLaY+kUSvNysTNl87MRg6riFGPA9TDIR749CcwZWtw8hjthifZo5ytSQQfqc5BiGgwQhFGMl1MdR2NdhuNZlMOEk7jMra5Fp8jmgcqFoC8Os2wSMkKIwEBaMZXNd7Vnb7QvOrC/04AgMW00GotC/Xxcdj1mjT/6iXUs8rNU55V6jtJpUozaf75R/SjZV63mghWztEEv8pnfKuoU2umistSK0+tJxa+rXodC+fOYXx6RozjolwTd92pPftxbmOAucuvwu6rrocxt1voh/04g1UnLdCSeEFSfi9ZR/pNAACIwRGfKzIaygFeSapWU1ZTPf+y/+WFuDr/zm/8R/zB774Hu6fm4BUmtCSXFIGa50rOdLe7AsfJ8P3f9x341te/HBNjLjZWzmLYWxc9Jq87pzmtiQnAH2FlcQGezSxeG+sra0qaYbhYXNmAWevA60zjJ3/xV+FNzGKpH0pus5+ptBVGWzlxD6+8bh7f+arnY9orkMWjLQDgYiaAhOKcPJT7VzX/BABUa8lVR8+HUIAAAntsnM8tr6HWHkeYaWi0prCySKdgT/wr2BRudLt48JFDuP+hR3B6aQk+C9wDV2AQRvLMMJprneZ7lGXR8DJnJnDJ3mKeNUea0JDGqWilVTIDHemZeJAgjgL5zKmq4yit//zsFE6fPIqp8QYu3+PRLFMAACAASURBVDeLd//aL2Lp7AmM+muYGmuJydO+y/ZjfWVZYrBsGkoxppQSjiiUSLRAd7EwSHDjrd8J2C0EuYHcVGcInwMOJMRJvmpmS1ztqQAAhDqZGZ6TZRKG2OwNhKpNXxCOdvl3spdU87+DISfrXXINhOK8kwGw9eyW+m5hu5W6fgUeKG8TSVpg4SN72/kt6E4u3taEnXtf2fxzEkr5lMRnir669OcRxEb9nc2/0OmrbPutpnob1JAtquqZH+uofBwAQGRIYmapfjcBiiTRIoejZXCKBN3F0+gvn5WcbycLoCehRIu5nDhKhqeSWVQO/zup/tW1kOu6c3+Q33Vn5KB6/W0AQDXHNCHkGUL5GCUAPEMkeo8rTMD3pwAA0PE7j+G6DuPaUaSUajgyGbXGJ7Druuthz88h9Vz4kvDj0EpdgMum7YlMIuZp948AAFDMdGUCRzaIaRAAqKHIdJhOHUUYKwCAzQPjWM0c+toaTv7X/4Z2niKYbqN93RWoH9gH1GoIQrJCVITg6sYGFtZXYbsOYt8XWnad7DnRgWuiQ99IIvSyBLHjSPsk3ke6jQMzu+Fv9kDNI3X8ZFyw5vHzCCHNSF0y/kxce+1z4HoNuLWGgJS+P4JX9+Tn87nifkfzvjhilCDvnSGSrDhYgZunuOOjtyPYHAjT4bKrr8SNr3451jZXcPttH0dGpmaUolVomGnU0dtYQ3OsKfTxh+8/Ac2oISAQaloCAIyKHPccOYgf/vEfwXf/4PfKdWVNJFVUGQP4dAIAaoCiEjsIAOiWLgyAr3729i0AgGcjGQC6O44vfu1hDDMT/SiT+o0MDQXwEnjOMTbRRqNDqWnEjCfYtgHH5VCQIAyZi7pcT8P08OP/9mdRczwgItCSo1g8jfs/9VnM5Q7G9+6F+ZqXYuiSCeZAMyjUB8w0h0cHVL5ppjtVzKknawKYRDj3Nx9G/9hR1GhGO/SFKWLkBer0horispdiWorscFtRpgbnT3qB0MgwQoTGTBsT+6aQORmCdAhNUzJZm++1NQYMYgSLaxgOQnm201yD2fQwc9U8zJqOnO764Qg2jfeg5LOMsFTRs8pXTSXHqCEdawM6cQVo4OTZFO/7fz4Lw5lHwqhpMhrhK8lI7sDSXKyubCAIfRAAYI3Na08pkpjDXoQBQGnPIBjgXb/6H/C8F96IUcjahqClSk9hP/JUGQA8etj4EwAgE0C60FLS+3gStCfS4T2TX/MPCgBUyAgL4ohU5CSCoTEHefuYVM1/OR3ZsSC+8SKcDwCo1r9sVnY4mXOxqinmzmlmJaOucpTVWqzo/6QqEwCgASCLVlJJ2VSxcFGIIw8JIkjKwfefOgOAhftwNMTphTM4fe40NFMTt1HSbThd4IFKjQz1adShraysyXXkYuHEfHp6Cu1WU2jNdIpno8QSp9MZxzXX3ABDYv9qyHJL9P8EAgpOGpnBStKexq2kYgAoAEBoR9xmijJ/tAIARJuqPAMynZMOHoIDTCLDZJEgWziFez7zCTz38n0YddfgeI6wAKRc5vMYp4iHPtKR0mJy2mm5LuqcwNfoDk9pQioFt0Qiip+eevbEDJe0/ZDTnIE04zs/tnSdwjhRa0ImPULPV5IYKYypt3ddybD1xsZh0E1YIt1Scf+vzP/k66ldZEOUJAiGI2mKOBVlNKLIFBJSz9XKIQrOhqUCAXhgK8NB/m0n3bQkc7EYiQPMz89hfW0djK/TDQeG5WF1c4DOzG5shAlmLrsaU5dfBb01Dp/RcqYtBjlkj4ge7iI054tuft8EAIAwUHjt+F4uAAF4TSkhWV1fw665XdjsbsBmYzby8frXfgsmax04sQ5dvBdTKS5sWxPdf70G/PZv/Qo0jFBkQ7hGhlbdkWeQBWESZWg3qM+TG4flY8ewvLCApltDHMUYDnw0xyYQFSbqE7M4tdbDr/z278EZn4PRHMPaMBTNOKUsY0aKab2PH/5nr8e+cVcAABqB0f+clo2PzQBQAADRfDb+1A4rUp54/gojxxWj8hRRnGBhZR1HTi/jZa99A9b9FO2JaZlUnT63gIcPH8PRUwtY6Y4QZjoK00PBBppUXNtF4PsSKWfzGWUxKVFABgrHFjPBIivkTOGLO/Q5IHhrUU6RIKL0hpp9kzIBemSQ2h8LANVsT2B9bQ22WcDRU6RBF1nYw5te/yq8+Y2vA5IArqlh3+7d8vo0wDp06DDm53eh5jIerI8wjRCZDSwOElz/stcBk7sQpzQCtGUKyIUmE5ELAACuT5qmXuzjYmA4C6thlCDMUvhkP8Rsx1RyCVkB9EghOCuruwTHJeisjL5VFZmtINEKBKzeTAmQqwKLEzuVey2nZMkesigD4DSm8i9R264Cvip5045iSBIA6O/AiEAW3dzJGK1Wvr1K61+VA4oNVcrvyp8rVNLqNUQqUAIGj3ERqwLs0afU4sO/zX7iuUCWSJ5Az2IYaYR0sIGFY48g661hru2hoecYri1BSwKMtTrIEwLMpjL4I8utMvsrKc9blU3JEKoiBCvrB1Ucl9XLowAAbPh92bdH0vwbFeAikoUKQLg0CiuL4LiIBXjM2MGx2TVrGKVAbXoO8zffTNG/irfjVJzAUkJNdQGPSShBgJT+uP+IAAA2BwIACAOghiLRYHlNFEGkAACyzNNA8u2tQR/L7/sjGMMewrkx7H7Vy5B6NlBvIPQTuDZlSBmOnTyJ1GCaEW3nU2hhhFpSwCRTr2B8XgkA0CTVdsRrIYpY05jYNTaNumEL04Qmqjkj2vIEg8QXucIYU0n8GM+/6WZhLdAMkKNXJi2x5CG2xXht+kgQFKWvgOc2EIxUrGzTyzBYWcR9n78LRZii1x3ghhfehGtvfQ1S+re0GsgWl3Dwjjtx5Kt3oRgMYBsFJmYnMOiNsLk8hO+raEie6etRhEGW4pEzJ/G6N38bfuQn3y4HI2frOwEAPrvKLPSpMQC21ne5vkAGpmPioU99Al/5zG3ocPtlwoFhIYgKGN4E6AGgAIAcOX2QONjj8CaNpDEcn+wIAMBYPdaWJCFZti5AAE3teC3ZV2h/b3330z/5y8LUSPx1WDUD6K/h1BfuhLHUw+5bXg5csw9dykgNGkoy3SeDBx0eO3IaWZkKPJSt88kCAHGEM3/6x8DCAlwa6HLYQ+YX68C8kEk5PbbU3qdqSvGeKq+9PEtGggghZuYm0dw9BeQjFMlAGu1CY6OfSn3LyjUaBNhc78MfhjB1WzwoJnaPw6xZKIIRksiHbYumSN6DGFQT6JI9XNG7BAAQEICDMhtB0cC5FeAP/vB2mM6ceOdklB9oobxvvfBg6R7WVtYFAGCxxJ6BAACV408EAOiNevj5X/o5vPQVL8EwGCKVp1GZqD5dAACHKRUAUN3Hx5ewP5Ot/RP72U8TAKA0bBc2MwoJqTKC1UPOBRCTohRyAhrDtlhYlEeg9DcKzZPmuqT3PPqvoioBVWhsU/i2XrMEA8wyvoPcp/N0jjsKGvU9CgCgCY5y/q/BENM60rD5wKi4B5nqkkJaxoOJl8Slakie2D16nK+68PT9RkJg5Vcg05syVoQFMd2xlX6xonlXL/XECgq+EjcaIs3MT73n/nsFfe37A+G8UgJAoESKPZri6CYOHzws+Z28byzEyRJ4znOfIxFcRLOrhpUU3majjeuuv1GQ5gIOKAFgBCDpR9LY64ZymBUTQOUuX0kAyq0BmUQsMbWhhAVKAID/mmkFAkPZBY4hx4SWw+ytY/P4YRy55yu4bH4KDjs7yepWTTMn8MHARzgcyYEqFFVdF01ws9OG6dqIGKvHSRLNYpjHm8TibSAO15YlLIDeZheDfl98ALaudtn4EzBgwkRFgVW6WQJlaqpPtLHVaqHebiOT04lTPLW2pB9k056TvpzA5qSUkYFxDH8wVP4DpSyAN4IRQTJ142YoSDjdbelhoApT/p0fPL4vjNgjyGG7Nvr9HlxOoEntz1W2vGG5GIYpCqcOX7PQ3nMA+258ATA1i64fYVgAtdaY6EllwrizQBYPh20arZpgqnWmTLa29fbqaJPTUz4/uRjAcsomxwifkRKprlgOcmgqtgXZQXzmCsOFZjIWzpa8Zp7jfFNb7195SZVdEFkwoXhhDEl7d0lng0zrf/xHfwxf+ewXMW60MO61pPFYW12CSadeLYJjJfjj9/8+RoMl2GaC2O8iYuwd0yfcGtKYBqq+/LwzJ0/B7w/hGNSYBoL801jTrddh1OqoTUyjn2n40//vY7jn6FmsDhPUxubk94lHEabrFsLFQ3j7D70Fl882oKUjmYjIvibGTYrOr5rYUlrDUF0UsIpIKH2V54ai/6vzgGsxZx46s5Sh4eCxU7jvyFm88S1vw92HTot53m0f/4Ro+iiniOlHwYPdcOGnOvyYruOOHNSuYyCLAvH6IK2RNGRWtyE1jEUhz5801JKXXsAfjWSt0liO64V+F+rsUVMRxjsJsBBlwkxqtRsYDTbhWQXqVoFwsCbN/9ve+r147atfhUatjvHOGJbPnsNvvfvd+JH//YfRaVmoeRGCNERiN7A8THHFTbfA2n058kRDpjtK8iKReaXh7BZIXRZkFJdun2A7UuCqM7H8XCWEVHwZcZTXsTHyMaA5HGU9lqUAa0qLuE4MUwDB7bNZVshW1KcqyngfKxbc9tmhvD8UoM49Sqb+5ZnJJpTApEUWEvel0sNn+7tL9hFPlvL8l1g9y5J7sUXbJYgucXkKVFAvpxr66qzmuVGt/wv3BHnOBCwuWUkCJOw8/5T2T/2e2412WS3Id5Htlyb0I4qVMSy304IB1yMgGuLgvXdhzDXg5jHSwSasLEbLtcVMlqwd06zL3qEc/hULgJRupXlV+9YWq2tLJlRFGlbTsXLD2AJd1P+Xd8xYuO4mguFQmn9OHtkIktkle3T1+11SLUHXczqk2wiDBHlhwmIKSaahOb8H8y95qdyPyDAxYkHP5ystxMuE53PU70Fz1FT6sT6eyATsPL+Ef8gYQDEA496upv/cuAn1U0PPBCKbIEdSwK41kQX0ZdEBy0DEJAADsIMhVv7szxCtLCCdncBl3/0diAMfhVeTRJdWs4N+d4BHDh1Ea6yDKKI2GtCiCG6SwtIN9KMQsaGjlyQYMrXDshGmOcIogUF2WJzh2gNXwTVNbKyvCbNSdwx0/b74pPBnEMS69dZvFVM6yUZnZLXGPYA+IJoyTzN0xGQxsPl0aoiDRCQurubj9OFHcPrQCSRBinNLy7j55a/Aja95JWCbEncpRqH9gayX3v334StfugNhGsjke+HoInobQ3jNtpyHfcaPxhGOLS7gpltegp/+9V+WBZCRbamgwa1mV9b8BfGjl/QYl0ChgGqMZPZsHCwBgKaenQcA6N4E7vz6wxgkBrphJukWZABwvYXUh+sEAMbQaNUQJSFsRsZJs1hIHKDLaEA+Bzx3/t5k75ff9ZswyWbsraLWqQPRAAt3fx0bh07hhje9CZjpYGBbMElZzwjGRKhTWsxaKaYNv9oDVAnzJGMA4xDLf/an0BcXUdBgkPICAr+ZWGNL8x+S1VBeVGW8Xsou+Vo854wYqRZjfm4K9ek2EPeBdAQaBSRZAKvhipyXvRAl0UyRyJJcQA9hN6YBrLqD3B8Ju86t0TiT9WYCy3ERM1WkBHErXm4FAhDiSo02ltZNvOf3PgbdmUVmuMIqyoxQei4DHiyDAMAagoAAQC5x4rpRU32EgLbb1+7RJADdYRc/+/M/g1e+9hUY+AOkRYK8ZAA8HSkAfM0KAOCg858WAFCJYHccAgpwUsWD/LV0d+aFCQNfnOF50UjBpPbzfPDgiTWfsmDkwFfFRkU1VJRppe3nplchjOcVBhUiVk4nFM2QzSppsa5y/qfxS1maVfSVrd+o1OlJ4SFuuE/8PV/qBvdUvq+SLezcZLgRhf5QHLrFQf8bPrYBG3G2pCooYWQikVAa9EGmd27dk1iaE6dP4tziWUG0aaRCrRqn50wGaDabAqIsLa2g3x8ICk3dOKm4RFubzYa6l9yf0hwNiUhLsWfPfuzfdzlSasc1CxqngoYjAEDKxn4HiLPdum1HKaunT4m2CDhIMVJO0UXGwUidPBFqnasZsPmeme/cW8fG8YNYP3kIB6aaQNBH22Nzm6E/GKHZ6uDswrLyNCDNiVnYlqliATlN4ZHBg5pg0Y4CvDK0quIB+f8jn07vippPqmel7xR/gJLqLwkB8muorFuv5gngYNg2KFCons/tW1j+5jJxZDhCLhRSMgAIPrBoECCIxoRRtEVXkjqZUzpO6EhxkyQMmRkqp+xyPaukDgJ0BBrUq/Krqj+KUaCQX5rO9eMCvuGisWsf5q99Lhp79iHUDKz5ETS3LeZ1ZpLByqgpVwZgok8lPZIgUnVI0hSSf3INFtfdlrZtGwA4vxRlM8Frys8xijSCXsQwyc4oaWpyHWRsqSzatsC80iVWmD4yRa3YJA50syaTU9LgGBNdTfC4YqrJXgWJEuwUf4gyL52vx5zzM2fO4Fte9mpcN3s57EyTiMgii2DpGfJ4iG//1lfhB77/zYiCVXh2jv7GMlYWz+GqK64U6/NwFCFjfGo8lGxwS3PQXevDc+oypT595hQ6Ux2YNRveeAcroxB+4eBXf+u/k/AH3Z1Ed0Bdq42mayFYP43JeoEfeuubsG+6gWiwCsfIMNb0EAx6cJkswQKvT010E16tjY1uD45Hk0CmbxDIUY7GKnNeUcsrEQ6BJqvWwqe/+hA+d98xrKZ1eM15uEVNjDELI4Vdd7C0uizGf7A8+FGIMPWRaxEMO4VFw0/KwzmV05uoOw2ELEzFKb2U3DCWL4yk2SdgS38Ram+5hriPqXMiE7kBJ2MiC+Bk1VMMnjAcIg2HyKM+xtsNmQ5zL3rHT74TL3jeTfhXb/1+hOvLeNt3fxv+5Q98F/xoDSknKZqN5UGEF772jQDBlSCXzGQBlkpAhBsci0n5LH/fbsBl/6ri48rGm/8mjsIk8nCvo2aUaTSgvDNGkKRY7vZQiGxNyXcU6Yeu9up7ldFnhUhVa3VHo3/e2aX+XYFoJdtI0ZLkuebeRAaGsIcES8hglwBRRXmsXqFq/CjtOO9j51Gp7GPOewcX9pIVELBzgl+9e8mSLr9bzF0vAIBF8MX0kdIQVv0spUEV0Aq6gJTNRgNmniDze2iaOSwjQ7hwEqcPPYiGSZCLTv8ZDNYVJUBR/U6qAVc74BZAsQVYqsK0+qhuw04AgveW+yzfG70q+PMlCac0AFxdWd4Gj3YYNaobUIIbl1gciNcBCIBFsBot9OIMWqODjSjFS17/RqDeFhYdoT9lJlkBWeVOKWazifrtyxrswr9fyGDZeT1KHtlF331lprXz5+/0zBE39kv+KKuGHU1RFQPI5CcaFiuqegkxVUaawqgpYMY+Vv7uQ1g4+CCufumL4e3fj8KtY1TmDDEdp7u+iTgMpTElwETpSB6OUMShAozqDWwGMRZX10TexO/xGi34BDgLgmyMxWRkn43p6WnUah4OHz6IlbVl7N6zC5OT47jvvvvwlv/leyXCmu+ZAAap15RIOQ0PJ0+fkv1hYnxcpQCFESzNRI0AQNjDPV/+IpbXNiQh5vTiEt7yL34Q43v3bTfn/P0ZEUyGlU0PHw0Lhx7Blz9/Bw7ddT/G6y2Z+K6trWHPvv2476GH0QtC7L3ySrzr99+LIuE57yDm1JfSmZqNPKcEOIFJALLqIS7hPlYDLcWmN5QJYBph4ZEH8Lcf/BOMM85QK2RYQ9A+t9r46v1HsNyPEBYmCg5kyNpMImnwebu9miN1KQEAkSdTwpBn8CjRo4u+bcuZPhgM8bPv/EXxtZIhGqflnRa6x0/g1JHjuPHmm1HUXCRlf1GtVy5dswI6KV97HABAdu8LgDFpOsMQy3/1F8jPnkMWxQKCS0YtQSBJLqM0VzXMwmohEGErSRoBytTIEJkpEvoNjbcwsWdaGv+su4gwHcKrswdK1HlV7XGyyW3XSbIut86r7XNma22XA4HKfHb7a3kSWghzB/1RA7/33k8g06cRaRYSDvRcDtESFJkBy/QwGvjobm4go7Egga7CFtNLhgkqOZu6Rlv7i5RzBXRLw8rGCn7qZ38Sr/vWb8HQHwjYR7YH+08ZtF1q/3aelwuVP/Qsa8t7Ee8v03yCcvZLePCfpm95igyAHfpz2fmrxkM9CNXNLo9HmWKSmsTCix+k1PPfLvWjQtarGSofAEkUKJulbX3/NhhxHtggACQfmtIJGWxuXTgOTZ8s2UgVBXHH4S7IfllIiPb3fxQAoLw3JcooAMBoIC7gjM47/6M6VJVDslDKy0kwC2tVXJMpQWOTAqsbazh5+iTWNohQcydmEZrJ99AEjagYAYBjx07I9aR2h7msBH92752HR42UOHrSJTxDjVnDSY4rLr8a0zO7RA8nAAAReYOUX8a3qMNbtLUXsE8ufJ6qTeG84qNywhbfNVKKaQyooeU4sGIfvVNHsHniILK1M7h6fgJGMsKo10Vn334sHj0uBl/UAddNU4yZWMm6NMtpNOTgraZBO7Xzak2o7Ub+EMRIM4kXDBkRGIQyqWfDLkU38fqSNsvGn9NQfmZzLsU+jQV3UGK3f2+19qQh5dGUpIh8XxyI+XpqalD6BZBauCOCsHKuV3GGumh1VTuunnspO5VToErLYAcsH1x3ErxYMkpUMxjEbK6aCHQHgemiPr8X89dcD3diCn0Y8E0aLZqiNXNyDQ716yXgQTptyMkBJzNiuMnpnA6LQF2mDh6a2/DrqgnfkwUAlImWogJvH2xyRMp+RkCLU1XR+IqchK7lBAAc5VMmB3h18H0jHVlAyDJlQRWrBD4dmUT/6s+/C5/50Mcx0xxDzXHg9zcx1vJw7uRh/PzPvB0vfN5VMIoR9CJA7Pdx7sxJNGoN1JyaxPOQFlzkI2yu0RiwDlv3oBUmlhaWcOLUMUzNT+Kya/cj1gp0WQC5HXzk9q/iY5++G1ZtFjCbWN7oY9f8LEbdZTSsFFMN4Pu/81bsn2mgpiforZ5Di0ZIbDDlFzWEckpGRK3RQizT3xxmTnCFtEE+AYZMv/l3RqchY+xljEy3cWixj4988UEc3iDNr41xdwKjXg9ZPsT4uHJcTpMUcaQii0R2nDERYAMh9Xt0L4YLLWvII0faPiM7q2eYDa9M/IUFk4shFu9xEHEKpp5VHs58rhUoY6DZmcDKMMIwijE2MSaEmjweiD+AZliY23MAy5s+Oq0x1AhI9VZRj3v45V/4CbTGbKwPu/DGp7A+inEjAQDNRhjrcNuTyDkCEZU8QTw+U0qyRK2xKvzIMpNVKs0fn31Fhd8GZfk3Pv8FJ/r0PUlTmfoPSfvPVOJJ1SBV16HyDql+58c6Y5UJVzlBKb9ISQbO1+Lz2aXJFg0o+VmYOGXDrdJCts+XSoIkPgEEIC7y8XgT4otLIHSkJbOLDBUBAbaYC0IOFQkLQYAqDJXvVV1rPjNk8NgCILlahrpEYm5isHQK/to5aEEPdp7AFF+AEkyVkT65MKX2XorjS52Ak1WkGBZKrqUo/jyHaBhLcLbf65bnW8XIqBhP1ateegPMa+WI83kusqzAstFnYzg9jyue83xYrTGkqQJyucmVVocqpnlruLP9nD7aOftYZ3H179sn4qM/JBcHAFTCx1P5kJOyZJzKGcLbwHsiAACbjOok3dHmlA2bmYyw/vmP4cyhB3DdzS+CPb9HfEpC3UFmOugPQwEAQrI30gRN24SZxwgGmwL26p6LLkwMswLDEWtimgdSFmSLmR+ZqJRNctDAvYru+/v27cXmxjqOHT0sDWqdySm6hhe/8CWwTAt1ry4DD7tWxzAIsLK5gcXVJZw6dRJveMPrRYLA09+hkWQwQjMLccdtH0dqWshsG4dPncIP/+i/lfSeLCDw6spzqS5MyXx1TJFg9VfXkK738V9/+3fh2iYmx8Zw6JGDGJuYxEMHj2B6zz68+/1/LK/JTVX8IvQUJmPYEMuAw2Aj9xQAgGraSiCNdY2M5bMYSyUA0HG0xwYACMlwuKXxTCgBAA0CUExMjglzgs0/bzflGwoAoBmgKXTv/t8zKt/5zp9Dq92WOo01tdtuI+r3sbC4hMuuuEJMPHd+XPi8nwcQPgYDQKqLRwMAohDnPvhBYHFB2G6e3Ktc6j2DtZmmodPpCNs6iMPSo6QQs27KAxLKG9o2NJuxuS2MzXQASgJG6xyNwa1zSBeoyVzJ3lCzwgoAKCvZx97+zgNAL/wdWNNHha0AgN+/DZk2JUB6oufQnFgAAFJ8LdMVAGBzc1OiLdn4ZzmZgfQb4gD5fABAtuhyGlMBAO/4qZ/AG7/9DeiP+gIMRE8jAFA9g+xzCADw//8TAQBUa79lA1sBADI9qBozlY3OPF82/vzDJl1trDsb8ye/jUsRUjYGqvCpzPkUqs6NsYo2Uz99a3ag/u8261AealLUHceD7bLAV9r1CwEA+SniRFw2WP+IAQAWqDwEOUVj008KM+8lH25Fo6URl4GjJ47h9NnTSqMjJu+cvECQR65E/ozVVaX950W3TDqLa/A8B/O7Z4X+LPq0Mm6HGbXcrW64/kY0W+PIclXI6XYNmW4hKdTk54kAANUGu3Pz2Z4mqKJOgRoEIDQ0XAd1Uta6K4hWz+LhOz+F5142j97CKeydm5ZpJRu/tY2eNOuuTNKp5eO0zZJUA7fR4LhMMszZRJ//oVBKBQBUeyvdntMtJoAg43QaL7Wy/Mzmn00Lm3/VnpZT+QswuO3nXD2fLC6J+JNCyhhCmeRJBacYHTw4qgNG1lBJp5JiiIdhSWnaitKotLhyIOkwBIXlmlDNf5n4qorWQhc3ZLvWkli0bpQhdmuY3HcZdl15NazZ3VhLGGVoK2daMgE0ZoBzakd39QIJ17QyDJbrRUU6v5YmNnwNYQeoDuZRdpPHZwA80wAADbZGLABZONDwe9jDBAAAIABJREFUJ1eTac/xcOiBh/G27/g+XDG/D+ury2i4NjoNF0cfuQ+/9zu/jv27JwQA0HJfmAHnTp9Eb2MTdbeO6alZBMMBtJxxTjTac0AyFVkAJ0+egluzcM0NV8FtOwg15jMDud3GSi/Hf37PH6E7MuA0J0ELPxY6nZqDjaUzmOvUMFG38PpXvhiX75rCrqk2BpsrSEKa3jGvndPKygNFpTqwOWJhy/svKj/NVACASDsY+ZiIOVBUGEi8SXzkzgdwx8Fl9GJdnsvxVg2elSILBtCiGNkohlO4aNHVOmbj7WBq0sP0ZAd7du3F7rkDqNmTEtGXWz0URiygSrvTFjNBPsfcs4Ru2WzAZyG8siJgQL/fl78rOQBw+OBZ9Pwcy/0AmW5ixJg1s8DsdEemBXazjdOrXUztuwb7D1wp9NealuLquTZmx2u49daXoz3Zwcy+Azi5tIqbX/U6YGwKgIW1lU2MjU1uTRik2S4NiEhBFAYTFAW/8geQ6XR5tmytS05y2BTqBuIsxzAMJVaVAIDuuGVzu73LXLjXXexkrQCACthTn9ViEyp+ngvVn8U1G1PukZWGVGLRqLmt9KWVOWCl8S/lZs8YAEC2CYt+8WZTAEAlAVN2i7qkwFQmsAL2l1IMpUMt5CzKohCOlsItYoxWz2LlxCEUfhcd14DBzHX5uWrirnad0kpWes+nBgCkBNirybqwLNhtKMYWTf8YCbpzarZVxWylIVx6A0ywSXLodR09Gh3XG1hPC1z/4ltgdyZgN8f+f/beA06usz4XfmZOmT6zfVddltyNKzY2JaEEQoDAJSSEBEK4SUghIcAHfPcS4AI3AUIJtkMLNUAoxhRD6L2ZEgKYYNxkq2u1fWanz+nny/N/zzszu5JWRhIEwrf8hCxpy8w573nf///5PwU+40VFpiZukImfBOnlmh+5cd22HuBZ/+eTAQDDwNKaRiphc5xm/6+GO6cMAHTR/eE3cfCO/8CF97sGmJiC60eIsnnxL1larqHdaKHXaMCKI4wWsuIr0aqvyJ6YHangYLMjxriiKUiZwq5yaLIWpuD5lE9asCxVg3GPmJ6eFBkI45VFZmWlcdmll4j8jj4oHMx4ni81CNNWCNCyPuNw5tce9lCkWdMGoZgR5qMARqOKr33hc6hMTcM3Teyfm8cfPfd54iPiJXGqHFBw2IOMDfiueLqkqPWmBOvAEWTTBn58yw/wiY99TKRS8wtLWG220fICfOALX5LbRplIJHr3JEEhFaghR2SeFgDQ3yO5k2oAIPKxmAAAFRsnBQAI4hMAMC3li0Tnfw0A8FuyjyAAwLNcg5oEALgHv+AFf4OR0VFhl1HmxykwpVj07ciXywh5yAx9nGkAYP7DH0ZqYV6GRnmeBT4p+jTbHgwbem4PLosDI410wuCQ4ZEJuGkXdsFEeYRJUhz2OPD8NtIGo245aR9M2NUGoJv/ZGh6PPLw0PtdP3QbvhZkCfqpHBrtPN705i8KAMC8CwIAsF0BADjQOBYAoH8UE69YCx/LABgGAEhEXKmv4JnP/is8/rcfh0a7gTRlMYErEmQVV3uKe6j2rkmAG/ZHlOay1hMPhITZ9ZN3tj+7rzhNBoDuopMLOESNV2Zl6riSCDjfk3xnhYyoQ1ty0k9jBx8GAMQkTU/mk0LkWACgf3wqMEAONE721PuwrIyi/3PsRM3vMACg32oS99Of5v4iAwDdlpIASOO29kPfPclZZZ48i/yETspoPx7MoqtNRbjzrjuxXF0WYJDad4IAnP73pJjmJhLj7j13y/UlPXekMipGZdu3b5PNlpFc1IJzshl6fD3MGDZw+WVXolAcOYYBoAEAjiISfsYJn5hhAEBThDQAIK7+ngOb+ibTEtos6ee5dIw8I2CCDubvvAUHbv0eztsyhQxjYlgsUqfneFg4Ooe8bSmjPlI46baby6FYKYv5G0EBvkZNDVUvMpGsSI2taP5s0iVLnQkBPDBojke9bEJZ7hfnetI99DvX6LEGVwn7RgrKtMgLuq2WHEaqkCcLgxGInkxbh+mVovnWzTQLa/peJAwQiXNMgAEFuBGA0wCAMtrUUgwtz2GB7Xqc4luI7Sza9EGyLGzedTbGL7oUTqYIz8oJfVFcXYlc903MBvo4KXa45oTZNeSmnnCNfl4BAB4yBACIDlum8mYQ8Mw0kUlZuPYlf48b3vkebN00IxRRNrxOq4rrXvu32DRZQOw3kLNJC47RXFnCyuISnK4DBZIFqC7MokitnRNhab6GXpsFWoyLL70IW3bMoOk2YJcLaIURuiGLuAl8/DM340tf+z6MwghiGlemUqgtLGK0WEDRMtFjvCBCPPxXrsED7nsJMiwGDK5TxulRqtITl2CLLuixJUWlSQkA35vooHmw0wDPEPonmfsseMkAsMa34Tt3zeEDX/weOpEB2w7hO3UUzBDT5SLus/NsnLN5FzaXNyPtxZgaG0XgttBuL6LTrgszKBVbiP0s3MiDMRrg6MphycNmUcY0DLIr2KCQLVOv15WpZTqFsfFxea44ERGPBLOAqdGtjONGKldBcXQMd+7Zg9rqMo4cugd7D+xHJwKWuyEaUQb5sUkxa7TgoZRyMZJLY2HhEPKlPLbuPhuP//0n46GPfiwiK4t0oSxsiYC06uQBVWwgRf9XumnNolHFmpYBDBhNKkZVXKgMU8wO2fR3HFfkEdT6M5pNNTED41DZZYao5xuWE0OxesMzZZWao/YoMVSknwn/Jokv1Ski9NaRlph7xLpffA06DulEr+Fkr3MjBoDITRI2E02lVFOvZv0CRMUDAECMqPoGsMqIik7/5F9keA3cDppLc+isHEXc5eTfQQYBzJBabN5DtXcPmn99lzY2Mdv4/SmPBJYiPIuUwZ+qlejX0uu0E4mEZhyqAYZ6KafPAOA+yvfPZ7ZFD45MFm4mh8t+7ZFy5qazBTHxYqN3PACA11N03Bt8/LcGAIIenDu+hwO334oL7nc1MDKKruMhztAM2MLs7Dz8roPY98HWigwA+I54uXD9GYUC7qmtqmQcOytgeS5fxmqjI00PWQCsH4rFkkT4ci/jPKGQz6FcLknMH/2WrrnmGqwuVwnFIkMJAA0bLQv5cgn7Dx3ArbffhksuvVgMlov0oWHUbL2BzWOjuPPmr+Lw/r2wS2U5l92Ugd986h8KldzpecLU7PG8YWJHsSBnDgEzUrFjz0eGRrRLy0Aui6W77sKHP3gj7rhzD9JWBgePLuCTX/kqkKcEKxR3d+bLe0yGMROGUUQW4fohyb1vgPT+wBqeUglhAEQ+lu+6TSQAlPScUAKQMAA0AMCoP0lMyJoCAHg0KTeVlJgAACnj/NAMAAIAL3zhiyQBikMuAs5s+ngGcaDE2mw9A+tMAwBLH7sJ8dyc1HMZ1tqk+/te36jQzlgymOv6jvTuKZOpB+IuzYRLFMZysPIEnigvo3mggyh2kTY4pOW61DGsetqvpJKs04QVNGTafry7djIAIEhn0ewU8MY3fQEBFADgcZiU8cR7IA0rkQB0hhgABAA0A+DeAQBP//M/we//wZNQb9UFAPDoayAG8Uljd++X3OAzEwBApBb0+OIQolKR9fFLDgAMMQASUIA6qG63KxfK4kZI+q4AAKf+8GsAgEJkhUgn09UEABC8esiLYM2dS3R6crTGSs/MyD8yAFJS2CqDuz4DYPjQTQ5fZUimCd2nsoJ+Nl+jKSq6MOQ1UR4ACgBQk9v1AIB6MNjEs1hmMa3TG/j9JEPeSGF2YQ6HjhxCt9cVfZEXeEI1Ygwe6f/U2i4sLGBudk42yWxW5XPns3mcddZOdJ22TNCZZ0vtPwEA0soJAFxx+VVyIGoJABkAlACcKgCg3z9fvxSrLMfZ0NsZKaQ5jeHGzUYsb8QopOgE3cYtn/8kJuwUcoxMQoSibcPpdDE/OyuUXWqvOOmnLpf0O7IAcsWCIMGix+0bUSU6Sq35ksWXFJcJYCZrirR/Q2U9Kw0waYBMAlDNvrQOSVNzPABATd8HEgDGK3ZaSitNAIDlHFkGBByG80pFT5fUc/LSEonMsHv3MAigJpdq/auGJqEBJ9N6xTZgRrsnkho7V0AvitByHRRGRlHesQsjF10BP1dW1EkWoaKrp/aMDBxKPFggKLoxp6NG0kQNJEaJRvPnlAGgkhYYJaTMg3S9zIZ1nPE6TRdnb9mBB1x9Ndr1miRP5MwYr3/dyzFSSCPyGzIB53Q8ZNSO52P+6Ly44o4Ui5g7sA+pIJLpf6fVw/TkJoxWKthx1jZ0GeeX9mGX86h1ewiMHJw4h9U28Kp/+CcEVh6rkY+x6U1oVBtIhSkU7DwyKQPNlRWMlfKwIhfPesYfYctMGfNH9mB8hOZYPuqr86gUC0j5pLXGMIQBoHTVYcpAkEgA0lGIvG2i26qLrt+1OfWK8br3fALIFmAZXRSzER545cW4+uKLYXkx/FUPzcUuDu+fFTO/tBmhOGqhPFoUqU277cFz04jpmG1HqLYbAgDwQ6JFCVqSlUM35IS5xP1rdHQUfuBjpVqV5yuHFPKeh4mRccwurYqnw7nnnivZ13NH9mNkbBS33LEX37jldhyse2hHhjBw0vCRjbrwOqsoFTKwWGTFMd59ww2YvvBCyWvPFIqSAc4JnjIa0k+HYtlo4zTlQtxv6xL6f7K6KaegyYZQ/1PS+DcI5rmu7Ck0+RO/haT5H36WhyUBG50yaRaEBCITBp1uc/vNv2kKiCi+IdxWyBgS471Y6Nf8pfx2lOHpMOCq5WM/SYN4zDm0QUKISHcIFop0IpEeJXI2AfZThuwnwgBI/F+EDyB+ASGsyEeZOlHfQau6iOXZgwg7dVRo+kc3+F4bBun/svcMT/+VJEh96EjF47/LkwEcagqhZB+8zhKt5ziyX4u3hzDIEkBX0+6Ha5FTnV4lezSTHBhjGdg2WkhhdMdZ2H75lYhDMrP4PgnwDjx0FPdR11uKgfmT3N+flAGgv/d6IEh9H31dTr2OOi0GQOjA23sbDt59O869/AqgXJbBQMizzAsxe2ROtNl5Mr74nAQuEDhIy5oKQdL/UYJ5cUoGT10xYjSwtFJHPl9CJlOQPYT7mYrNphkx37ZKq2C9tWP3LhmkdGgCa1rCLOMgY3F5CedfdCF+fMdtWFhawNVXXyXSAcZ25iwLXqeLUdvEVz72EVRo4tzpIrBsnHvJZbjwiisRp1kFpUUCEDgqXUX55YRS27HOCZweUo4Ho1wGlpcQsgEul/HcP/lTeEEkka/vvuFGVLZuU9JcMy2eoz23A5syADEAZa196j2AXhe8jwJIDwEAn7rx/SgalPecwAMgAQDYDFOOymafr5MAwMTkWB8A4MBSAwDiq2KoNJl2p4uXvvRlwpIclp3JaiTzkp5O6yRQZxoAmKMHwNxR+J4r3iEhfQviSMwK6WnAZ5Xmhh7BckpQcoq1SwM/3ouRyTIYVkOTaz90ZKJOcCaOffgEavoMVgVWq3uVAIJ9MeuJn7+NAQADoZFDo5MTACBMTaEX2xJzOQAA7IQBcOoAQLVRxVP+8Mn4o6c/DavNVZi2IQwAnlsJF/fUNpAEANATf95rAgCsQXRU90YA9qn90DP7VWeGAbDmNQ0OK13Y0GjJpfafZihsDhPXTX2RTvUtaVM1HqDDaQMaVNDRRgPq//BP0k7jamYp0/8s4+bUgScZu31vgGHUfSB4UUXSfwcAQPN4hicMSaOZmPtwus3Nj4ubmx0L7mqtigNHDqLZbgvCywOJTTT/p/On2RLs2bNHptztdgdbt24VOcCunbvE/I+HgVBJw1iozZoBYKRMYQBYpP1rE0BOis1MHwAQY7/EPOtEa2i9xkoXxgICIEaWxTiLLrqbs8g1md0bIxW4MPwuxuwYqXYN3/vip7GllEcBIYpmGvWlJXidjtCvcwk136PBThiICy8NAekJ0J+L9x3mlYZUfcSwzbRMFUXrqJv/hDrLv9PZ2XoqL18lNeNa5ekwC4DF5IChEqOTTJPIbhCaHA3C/EAapGMKsuR7syHoB/8R8ElMASUJQ8AH1bjo6aaAHAmjJqlPBRyLXB8Zk80vUVvlBBzR3A8QvemuBz0c6YlNMEsVOKRgxyw8LcRpGrTQ9I+NR0ppe4WuShBE5bjywxB9AKHtn08JgDAX2MgRfJF0BZUZSyp6MZOXqKl/vvZ6vOUNb8L2zTMIem3Ul+dw7atehvN2bxYGQLFoolNdFAdpy86gsVzF/r0HMFosoj4/j5WFRZQLowKcbZ7ZInvh2HgFXuTCyKbgxgFWuz1kK+NYafoYmdiGV7z6DZivd9GyLHRCYGZqK+Znl5Ax8zBhYdPkFA7v24fzztqKw3tvwwPudxGe8LiHwUzRJK+K0ZEMYnq5uDGsYwAASgDUZJomjHmbaQNNMYSs+Sa69jj+9s03IFMeRcqt4pEPvQZXXXq+uIp//fNfhRVlYaUqaHV87D7/AszXFrDYmkPLbaLRbcMPYkxObseW7btx1gXnY2JmRpp7siw2bdqE0W3bZG041arsU6RlcvJv0oyx1xUJgBRyfg8jcHHbLT9Q7uddB9+++WYsHjmMyGmh1Wjhvvd/MD7/rR+gZVSw6sUojozCc9owfEoXsmjW6xibnEC108SnvvgFlKYnEDAxxs6g67CB0xR/NVGX0zEB8fgaByZ4ybmScPA1WZ3Tf6YcdD0frW4PzW5PTAvpS0ETUAVgK6Bb/1rD6NngcOXrYIEnMZ9D5qji+J9MpG3S+cUhg5nMCbAounVVOjFlZxgAkJZYTAjVr5N5EJysQd64gNJFKRtoBQBQnsIPpr8QAGCmunKhVp4hlApIWGUcIBN5KKR8OAuzqC3OwW03QFtVWwKqlKSAEgdR+8sGqyQv2lQw4Q/2NajHu9QbvT/5jokZqwZVuC+T+u/2GDNLjwptMaz29H71cQYYAHxPNLlz6AOTy8E1bey67HLkZjYjTltwyMgyVEykmOHpVyAO82r//eUGAFxg6TCO7L0L284/n+5xMjTq0Am/qbxZgq6DSi7HDCP43RZSoYeMlRLWY8N10c5k0ZTJfxHlypgMPBaXV7Gysirfo8DpP93iKSpiRK/48fny9ayzfv3Rj5LhA1nTPCf5iwyoH936I+zctUuimMsjKmUmn7XRa7ZQzFByF2P2nrtxx3e/je1bNuNotYZ2GOJ/POnJIntKZ3JIUx4jIKYpICR8H47bg5W1YWRtxK4Lr9WSibc03mT6rlTRajTxjL96Frr/yep8zfVvxHlXXCGbH7160iYNTLsycSYD0RAJ1BkEAOgpFnrCALg3AEDIeo8NPpk+Js/poA8ABCHd5jnxp4dIJJRxDWoSAOj8515MBkCBJqJk9NHwNI4FwGMNyHpn/YDzzAIAPcx99EOIF+aSRDVD0ky4B+byNjIZ+pjR5NZFbMTIFDLIFvNy/9IcwtopRIEjrAxq68PIk7QDk+sz9iStLRlZSY2lAADWMMrgVzHY1uxKx2yBJwcAsgIAUAIgDIDYhsfazqYHgIdUPAwA1BIPAM0AIMDBSvLEHgB8qQQAfvt3n4C//Ou/QK1REwCADADWSWIceaog6joAgGcdJQCUAmi28S8ZAKAngIMGhMuD8Q0EAFSTfqrt/rFfJ42O/EoOo4SCqKmHRPPUAzho2tdCAGrpsJjKZPMCALA5C3kgiieAdnBOFvnQlFN/n198AEBpt4cLC3XQq1/ZXFac/GneKJtcjuZ9ARYXFzG/MI9muynNPqmq0vjTAC8BAVh0E4mem5sT8zJ+HYtxHijbtmyVDYYtIRsjAgAZHjhegIzF6A8blzE2Tgw/VAoAGQDrAQBxZT6JCdNw0z9cHPNrc5QtBAFINgpp9kbnThY4visxYCwQpwo2qnffjgM/+j7O2zSBxtEjqNgWVhcXERPlNZTZFa+XjoykFplMABbpigGgzSQVrU8dBBGohpF838ROX4CJhDpLh1LZSBJaPptuuTfrin29FjUIMAwAsKCkHo0FJQEA0f+TnsZoS5G4aJhuUFxqcGGNtCBhTehJH+85v5eyE9QRWLxPClDjc6FieQJkLVv0wwH1g4zMsxSiXvMi2FvPRXnnOahs246wUEIrZcKliRIde8M0bE5d6Q0gU0fSoZWBWphmoc+/Zxb7zzcAQNdgoajnc+I6TxBNnLep6W50UB6fxBMf8etoVFdQzmYwf2gvnv2MP5YkgMirI29FaNeXkLUMWGLAlsLB/YfEAT9qd3Dw7n3YtnUnnK4rzJpWu4nx8RGMTVZg5gyh/3E+T6f7ejtAeXwzvvilb+Ffv/xN+CMTWHVoMpXC1OQW7Nt7GDNTW4SBE3muFK07No+juXwImXQXT3jsQ3H1fc+H06ki7LZRJLhD92Ma9rBhElq2iSCVGGgFrrCMCjbN64AWsvDz03j5W26EaReBxjL+6k/+AJPjBey7ew8+9+nPw8pUUGunYJUncKRex86Lz8ev/uav4gEPfxA279gKP4zhuVxfForMvRbJVizFKNezRQ8OPosE6BITUqEr55hnDIT0TGA8p9uEGTeRKufFbAjtHvhAPvO3/geynoPf+50nYufuC/HM578E7XQZtV4Eu1CSVAkr7CHFIjxOwY0CFEbL+NTNXwWsFFqtBlJWWuIa/YBXXgFlgymyyn6WhrS/0ya7WPL8iOmkoOX0JXDQaHeEXsy4RE7fRF6h/ToSptvxp6QnPm/V18s8V+0ziaeOGNElDClpOvhvnEQmoAAnTdK8ck/gVK//OtTPGpYjnKzBP9m/b1hACbNCmYPq5l/DlgIH8CwXA0C1b5I9JACAgAAhcqEDrMyitXBE2Df0qWAMYMw4sMCDLcaXCTsu1rp/9f0SS8DErPHEQtiTAwApmYRyT6aOl3USzVpJ6dXWxMfs0EMA0ulUU/IeCJKk0ughjdLMJuy47HLENISj2W4Sk8g1roFeqQq0B5JO1UlehH6vG77ndQXgyTwANHtx/ZpS57iahp/Ox2kxALjnOQ0s77sbk1s2E51ltyjpKEuLy8LWinoO8oYhKRKRRx1/gHSK+60rcXluoSgmgAQAdu8+D5WRCbS7Hg4cOITllVX4ZHdxLXBfkOg5T0ChbIYgOXDlNdcI24lnrGj1YYhL/e133CFyTGa1c5pNw9ixShlGFLHvA7Nbvn/zN+CtViUFiU4T8/U6nvrXzxFGLExbWACBTxDPhMGI5iiU9SkJQGZa/CloehxSmsCHkBT5Rgud1Tre+MY34ytfuxkv/ttX4Fce/uuM15IzX8USdpErZsWYmHnypwMA9GsfiTZOGAAJAHBvJAAEAKRmPQEAQFBAMwBsm6Z4amhCViwBgOc97/mYmp5OUs0yMhihobOdYfTtsR9nGgCYvelGmCuLAsLmczSPZGS0BztjwLRTyEyMADTyo5afEwRTwdA+5axJtgcLNRXFTto/a0JlTsX+SQ2mRPCV/GKSjmICKEnbYBhzvOfw5ACAPcQAmEYP3HdoAqhSAGhUoDwAhhkArB8ZJ2shjk8OANSaNTzmcY/G//P8Z6Nar8LOWsIAED8mrpnTBABY+7PO4HslA4CDiF9CAEAv9yHtf1LctNst2Ti0MZ/klRN9EZOEU9++xXxIHEpVI6O+v3JE1m71G00gZPmKlt1GNpeHzU0uBjyPiyolLqyDAoSMgQHN+b8HANCWwJq+43R/qpA0gzTyY/SfyXQES67pcnUFR48eRVOKbcjEO1/Ii8GW43piVseC0qXe3LZw+x23K+1kFGPTzCaJP7v8skuFdt9koZxOso1pYEPzMC9AIVdCxsrikosv5yxtDQBACQBLI75qMgDuLQCg9alrGAGcUDGehwgvzXPilOQde6To8ZA1U4h7LWyp5GUyNPu9b2Nhz224cOsmuLVl9Oqr8GnOkyC9XGtEkHlN2OSJFID6Nynm1SRKilEdPcf1S6OTJDtuuIBK/DT7maKagaE3FsVgGOTGrn2K+vNDofkz/o+mUqKdp/M1wZrE/I8HmhTtSREv35cNxnC05hD1VJvgiKldKo0MP5dyGVICpeBO6LZJYW5TH+V5IBXcIsUOZB54Ih9BroQjrRDT512MTRdciNToBFpWFo6RQUCX/SANO7bE8V9ic7iy0syIDRBy5MEJZGgi/XMMAPCQKeTzMvEfGx1Bt9vpT0V5L0i39zo97NtzN3738Y/HtpkppAMHj3vUQ/F7T3gM4DdhpVyETgs5y5B7WRoZxfKROey/cw+mSxXcdettOGvnbqxW60JN9FwH+UJGjH04YCHany2VUG/3EKYysPMVtNo+Xvyq69HJT6Gbzovbd88NMTo2jW6HhyO132RfBOJJMFnJoGD6CHs1XH7Rbjz4gVdhhFMGuqQzQz0mWq8AACkcoSL30hFBhCY2jVdQazQR2BW0jRG86h0fgeelUHQdPP8Zf4qxMUZg9fDxT3wa9xxeQM2x8cSn/yWe+OznAHkLoRXAgYtuQBlZjKxZRM7ISuxT4FLPZwgVkwcKzZhYuPAg1hMbAjB9V3rWt6aJDl3eC5GkC5SKo1KsG70ufvWyi/GURz8S97v4Utz3ygfi1x712yhvOQ9dRhb1OMEzULLJrGnCj9MYnZ7CZfe7L17+2leiF7IozqPrdwXYI7jJ+zwAAIaAQJUgr0z0tHuGeCgkgZqSqJDCarOFWrMppmBWNifsAq5+VYzyLa9tgoab5g0b7GSSq7+epSGbfzb4BADI2uLvsleISSpECyysgASM5HPMrz9+g/bT9QCQCXZCZRfwia+DBq4JA0D2IjGKSsCKWE326VfB2L9C5GDh1u8i1a0j8tnwp6RGZmoF/8z1LPVDEjmrQFwJG+xLAFSE7qkDAGzm6KguSTScsPZ6oGSLbAteazFMVjv0wHn/DA1RRGbFSC07i1XHwVkX3QcTF1wI3wsQGiZisldY7EtYuXYiJyA9qJkFvEg8J9acXxpYXlfgHcM4OwmN+OcbAGCnBBnbAAAgAElEQVQkWYDVA/egNDoq0kcrm5XhCP2BsoYFk2wdMjlYZygNjTTOjE7uhCE6lA8WiigUSti2/SyJATR5/oUxRkbH8a1vfUcYAGSDEBQiW5D0bta89WYdj33Cb8vZzfasUa2LD8DoyAhmZ2ex5549uPzKy+XnbZ6ZwdL8HMbLJbRrNTitFr73zZuxY2oS8/PzGN00g71H5/G05z1fMV1o4BtEyOaL6LW7csZLvZ4A+JQBsNaRlJc4gt9syF6c8gOYxTI+8PZ34D3v/QCe9dz/hcf81m9zkiTnvuivAzrMZ8XEVrxsTrUBS9adGlicPgBAE0AC9JQATE6Ni88BazNO/gle8Pf1AMBzn/s8bN+1S2ocvg6T8grXlV5CpFU6Jzkp0M4oAOB1sf+D70WmUZUkrXKFXgs+vKCHtBEhZUTIjRQQB4ycDGDYBlK2IcAQpXCsKSV2mvItAQYiWV8EQzSriwOtAQAgFsyKASCsS6n0+2zMnxwAYMyzhWYnjzcyBQDTcFLZPgAgEaNrUgDIAGCjzftBAIDyL2U8rYFn2S+GUgD4UgkA/MZjHon/9wXPw8rqigAAZABw/Z5JAICvgQAAh5x9YOp0GtxTb43v9VeeAQnA4GfpQkAmG5JLnEK72VDGV0JnDvqa/LU0xROfaHqarxsf3eDLQ89s3nU5wuvfOT9f0xGHDyr5vmxckBK0jtp0of/HjJ3iglKT2sGBlVDwdGem9c5DmZj3+qr/DD9RX7fhB4T/TSMsp9tGxCl3Pivvs9PrqMI5n5Nig5P/TC4jcVxs1g8eOiRZr6R6SbMree3K7IQbH68aAYNsnoY2Pubm51Cr1aQQp+lfPk/Nr4FtW7cmutNQ3GWpXzLTpqQAuF0Ho5VxUAJABgAN5KiLg5ERBsCwBwAZGhLsNRRD1QdmkgZWa7COVwiLCVIyTfcJZtARnXNmUtmSiCtOhNK9FrZxSthr4ugPv4vu4ixKCOE1agiJ9nJaJlICZfAmtKlkSlMZHZUoMZrykP82CMpTSKwhjWyfbL9mZchnrKf667gtXfgmx6diDitAQLly0/Y9Fjqp57hSXHIKz6mE5BJHKo6OOrVjTQTVy+hDekPgQB8gkNAixibSwI8SCiBkgcB1IPmzyuCQDuIskgl9yAQ/iUGTdZOy0I1yQHEM8cgozrriKhhTmzDfcmAXx5E2srCRQWe1CZsGR4LcOog5NLDTsoZzqeyGAICYfQnqwWvAFAQaIbJgIrrN15MwFk4QAyjuxbJP8AJz6sJnJSsxgKoR0JKMxIMkcZQe3jckqUSYHYnDenKXZeJK8CgiZTyHa//ub/GxG29Eyu9i80QJ73rbG+B3qsiZAbxOXSaUkedLkec6Hn7wne+iCAPZNBHoEN0OC7VYCkTLMhAxc7mYRWVsROiXKdOGH6Vh54pYqTXx3pu+gNuXIjR5DwwTQQy0ui7GJiZQrVZRLBYQuD3krTSs2EPa78EMHWSNCNtmJnHh7u249PwdyBshinZaGmPunY5PNpApBRPfSzZNvTXdhUPE+VFJAnj7TV/G3ruPoOj4+POnPhmXXHo2lmuLEupz/VvfjflOCu/48KcwftElWGzU4Fs+ipUCClYGnWYLI/lxRKSgogvD5pRGacGJxGvZjNCrh9ky6xoVPxWjlw6Rs0poex1M2AX4jSXc//zdeMP/fTG2jY9jdGQKL3rZa3H3XAu+WUDKygrAMpoz0Wo1xfCv6bp48zvegmt+5f5o+x0USgW4IZNT/GT9KwBAuY7oSXIiCCDYKBQBBZxR60/6uppgp7BSb4jm32UTnkiU+GwpfxqlwT8Rw214L9T7/1qfAH7lwDtHT/7V70zjoCFdIECfsJz4d5z+JcpJ2Wt4AG/AwPpJjrqNwIrjMQFU780JVbLniUEvXesV/Z8AAKfXpESPVEroNmooGLH4u2RNYO72HwLLh5ANueszrYL7FD1Z5MlWja3YGbGoVPdNA7mqkKdpLKdmA9PF4028hv9uuCEQBoXQUFNyBrabLUlskVsq016VJf3TAgDY/Lf9FMpTMzhaq+L+j3scYGfQo8eEadPIh5dX5T6IXEC9Z0lB4q8kqlaW77rJvv7zMGCt1+BwHaYNmO/tOlm7DiivurdfefzPOx0GgDKHDOCsrgiNnJN41r2zhw4h8jxx2wej4QQIDRGHTE8SEZx4JTV9D/VUGqMzm4WBOjk1I8OOjJ1Hu02afF6A2OXFZSwtLqDdasJiupDjYHSkgpXVGs69+GJs3b4ddtpEfaWGSrGE5cUltDsdFEsFmfJOTIyj22oia5nIGmn4nS5u/f730V6tiQlkrpBHkwObcgUP/d3fQ+R4SGfycH0VYUr5B3+p5iphDMn9V4xeQmz01fDl9VkIWm3827f/DX/3ilfjsb/1O3jm37xI6o80zxOnK++fg1eRAEsFd3o3kbUo5Zc0AaSnE2ns3cP78f63vRmMAbSiQOpLhwmBZhm33HEAs9U2QnrSADKoabebkgLAYRAlCtu2b5GkBZ6hjP9jTSs9TXKWEwjgwOvlL3+FJM+wxuVHf38V9vDaD7l+6wAvvZ7X7xv67wdy5rXfjf/OuOqDH3kfRoOu1JAea/lSVjT8jtdBZXIESHlCk6cUIJTai89uSvZtTvKjQLjOai9LIg8VuV99sMYmIGjbBbTqbQGnXJfu/AYWluawdcekJA6JxNFSDAmJQ8xm++C7ZppqV3ye0fK9Ler9WUhO49rrPoVWt4woU4YbRwjSPfGaSEWUikQyQKxWV+C4HWRsDgs47OX0fgDA9qfuQwBAnI5Qb9dx/wddg1e++uVYri3LM2FmVAT96XoAsN7i+9L3neugVCr1jQA3BOBPb+s6I199xgCAYb29PrC4OXP6rwAATXNOZAL9Z354uR37noYR4OHmQwzRSOEQjdyJaASJo7koBdSBNQw8iMyfefZ2BpkMH3BqfIjaKTfyPjWpP/nX9DfVHslb+AUGAHrdNnKZtKJmy0JW2cbUPpHKxAew2Wqi3mxgaWkRjRbzurl5s7lQJo5CjyLKzeZPnmqlcSdDYGl5SW4oJ3LUxrCg2X3WWXB6DkYqZTge3WCpWyKQw4myYgDks0XJ3D7v3AslF3cYABiOAeTmNMwA0Pd2/e+64Fi/utgXUlvODzr2c1vypQgfTHg4dc0wAiZwUGF0TaeOxTt/hOqhvSgZgLtaA9NIqbEjG4VrUrb5pCjk4UA0WNgl4uTNbHk2jURd0+KOnlhMH58ydpz8V/3o9FkCyRvTz4oU5AkAwAQA5kmLnpTDLSYNOCx4lRZ9IwBArXL1MXxN9Z+NGCgQ3EgbCLkOSKsmeJJMMYUmrKO3WCxJZrYGAYgeE30uo+WnUI9TmDz3fGy99AqYo5NwkUHPg7ja2+kMSvmCoNLNXkvc39MZfq0JMzR+YQEAXsesZaG6tIyRYhlBz8GD7ncVzt25FXt+/AN85APvQikTw2tXUc6ZQk0miJNj1nPKwIEf34HVI3Oo5Auyf1EbysOX9FKn10Wn18b0pmmZSOeLLAbTQiXPZAvSzNxy9zzedOM3EBdn4BL5TxpQUiJ7riNAAr9nhs0fJyAscKk/dXrIWSZmxoqYHrXxgCsvwlmbp9Bu1BGEAcYnp+XeLi3MYWokj1zKR9ptyR7jpnPwsmP412/eitt+fA/ilTqe82d/gs1bK4jSPma2b8NLX3MdDtR8/OZT/wx/8MznYq7VRKbMPZr3O0LaDWFbI7LGvbgJJyZjQTHKCGpp0E8xzdQURu/9bGL1c+IT8AgCdB0f06NTaK8uYbKcx4PP2YG3veplmCwWYKQzePlrXo//2L+EwCohtghmOmIU1+l2YBYrAgB85kufh12wURmvyPTfEJ1vkh+vjo1+sasnyHLyccqUMABSdHFOk5MFafipzWaUV4/eImx0ReJG4FVpsAUMT7TtJ6oGNANi+BwdPM8swhUAwV8y8ee9prQnYQBwEs1/082/TP61XYF4cpw5AOB4+/T6xv8YICBUrv8qy43NvyTIyvoTCUAUi/TG7bRQ4JTLaaFip7F0ZB/86gLs5pIAAHrP1Ckm6s9JJZNItoQBMOzlkrgCiIlf0hjo+6Bf53oAfvg+ETvhS+I6IVDbo0myRxha1LV9I1d9wbVI60SA7U9aEQYpC56ZRydOY2rHdmy96CJJnOiJpbotkZOk/iqjSgX8DAMAcr+GorCGf/4vAwCggW231RDWI3XUpOgvz8/JYMBiTcUaiWuT+yv3zpiRwSF6lAC4LuJSGWObtoiZJSWoUZSW6FCaEXNPpzQyn8th/ugsVqsrWJg/ilajjs2bZtDqdjG+dQvOOe8CSRvIGBbq1ZqkFJFpSTbmjh3bxMmdcauSkOF5WF1ewuG9+xBo/yLbxsGFeTzkNx6F6QsuQkSg1rQlDctzWRXRjDcxsE0AAAWMq43A5KyMNSRlotwfeg5uv+1OvPBFL8HVD/xVvPCVrxKWSzqblbOJDBLFeiQwv3H9f2/W9OkCAPRqcpyuTMFZY5CJds3974cDB/fLtWONq4FOzSLj+ibYTQ8A1ngSkZ1IN2Xty56x9uPMAwAd3PWBd2CCYyvG7Ho9jI6XkCtYqDerSJsxSiN58UwKQcq/YkhxQ1cRtASmdAyjZjdrGbcCAVo0l8zkkMuVBQBoNMjmJtiSkWZ88/Zx2DlDgHcCANzvtNSXZw+HNHoP1ACAZlGISTY1sOYUrrv+M2h2SwitAQAg8rLIQsCDOgZWVpbhuOr1uB4BAPpHEKRSr/lEAECz28SVV98Xr3rtK4UBQP8osiF+GgAA1wEBAA2G/FIAAP3JPwuJxByMVBo52BLtPxujNSBBcmCqPWRjBsAwSqYLGQUAMIpKGcEd/3skB/hx8YHE/C+njP+YtSqO/9pWgA8H88iTwmKgik++mRoNJCDB6SGY92aTO9XP2YgBQACgkDPhuT1VQJOuajC7nQYcpD+lcODQASytLGO1XkfaSCnDF+rmE1d6K3E5ZSNJV2q6/nc6XSwuLUvjT0SM6Q/c9Lds3oxysSh4IzcMxqqILowbppjYsPikSV0au886G5tmtqoEgNgQU7iUlZM4OaYAsElnMSxTm6TZHqb535sHT+6aGFspp32eRTTwksioxP+BBa9JoMl3MJ5lHFYM9+Ddkv0b1FdgdJqCMBMA4GsRGjSRbVLlEk8KygByxZKkAnAvIwjA7y+Ism4AkiU0PHXXm5outJJdTjXkehkOLYzjAQDU/xMAEASe7zFg7JoCAGSTYpN0L5bv8PXU/80z3I4o4bCQovTDNKDwZr6/xChQzPsSnwYBACIQlRUXdGrLAgNpqwDHysDPFzFx9vkob9mOVpCGkSmjMjIpaQC9nqNcdTPUJvIaslBmY5rECJ3ABPC/mgHQj1M7DgOAzyYPyLHKKJqrdZSLJfz717+Kpz7pibhw9zY87IFX4a//4n9i5egBFCxaUrQpMVdqvJSJ6vwibv23fxcAIJdnLq5C8jlR5OFGjw2CcPTx2LV7t8hRWp227He8I40gh5e8/qNooyx50bHB6C8brV5H4oLUYICk5xTSYYScaSFLzXC3B7/nIs+kv6iBiZEMrrrkQlxz1RUSG7WwuIC0YWP7lhm49UUUDB/osjC10A4NeHYFP9i/gi9/9TuIVht40uMfjYsv2YHiSAaZYg637z+Cv3/zv2DmgivwTx/5FPy0ATf2EHguMtTL5iqAZwGtDjBVFNMgAg/8ECd6ck0CZXJJMKBvppk0VjJgJeU6iFEpjWBxdgnTm6cA18fNH78R777+VXjti58r8p9svow3vPN9+Mote+DbZUR2XibKxQwTUrowCiWUJyfxyS99Hqv1FWFbdLyO7JUshukRoqQ3aoKqqf7cY+ReJQa24pvBSD/6QsQRmj1HtP80/6MJoGTYJ7nCcvZxDUgzriV3xz8htNHu+kmSeoYVi457Fa8am38W+pIUIlO/xOVffpZ6/XrQK+XiUNTvqZ5PJ/u64Yb/eCwAZZ4nO6USHPYZAEpGQbnIaKWETm0FlYyBHCUpzRUcuONHKEQuCn4HNgHvfmKQ+l7y//KNB/dMflJ/n1E/VREgFACgP/SwYfjPw+9TgwUKAIjR67QkqlVHwEo+utwPBa6r8mbIo2XIA+BebN0nvMSM6gzzo5hrtPHgx/6mNP8+J9lcV0y6oaY8zQYhmZMlvsgiRkh+8C8zAMBzjRKe0HOkziVvp7G6gk69Dq/TQi5NDxtm3UeyD3CwwrOR9n0d10HD9VCcnsb4JjIiiRGwZrAwOTmt4JZUGlmy9BxHpvf/ccv3UVtZxvTkOJqNVVi5HFY6HUxOb8IF55yHZq2OjGFi7ugcxkbHpBZj80rWAXX+9HTpNRqY3X9AdPox90w+69kM9s3O4mnPeQ6CIESaZoacDvN85r3XZssKaZMGivdfRR/TyNhE0G2J0SHPCZoFriws4S//6lnYunM3rn3rO6TOklaNdZHJWD01PIoCceE62Taw4b/3AQDun64jg4bekQPCAKjY2JAB4HGP47VJ6P58f37o4g+f9gf40pe/KKxDxZMiiKxAZtZN0uzHwIte9GKRnhF4/pkDAH4bez/6HoyGZACEEq84OTUCc7wEd3UR7W4To2Nl8UxS90zvkcmWIpC0LRR/qctYvw7v6xJHTY4Ia/IUPDdEbWVVop+FcdhrYsfuGaQtVcfoFBjufwRFFOtbgfC6FtaAvOyBjArn+WPP4NrrPo16u4DALCUMAEfWSTrmEEJtyRoAsO1sAgBoBsCJAQC+947bwUWXXIhr//EfxASQDIC0xV5PRbCe8vpTh2AiZVeDhmEAQDMRT2tx/5S/+AwwALTOZXCT2VC5zCn2XNHUqEIhoSUPRfWpBmfjG7C+8dCHqwYAmE88nJu89noNciqHEWkVvcPNKI18uaKolYkbpH49agNOvn6YAaCp/31d9JAg7qd8s07l258MADCY5026cMQiWk3+Wfg3mg0sV5dx8PBB0QuxyybNn4Uti23qh1TjrjLrfTa9bJYtG8srVSwsLMoGyX9LSJQ455yzJac0l8kKfZZGKtTCycSOz2IQI2tlEPoxrrjsvsjnStL8kxZ3IgBAiusEeFqv8z9p8Ujip9YwJhu8okip6RHISGA0Xa+HsVJBJv5xmzTSCF5tAbf/2zdgtlZh+a6QQznNUW71LPoVPY5NCOUlNMsxqQujG35C75UCMmkJVPE6mLjr/9ZF9kB5osy6jndkbgQAUKNGgIIAAI0B+fV9Gccpnr/CoAjUPU5nLAbxIjQooVB3XDZ5SWlQZfSgQI/lc/j1zHo3mOxgZTBbbyE3OYPxHbsR5crYevYFaPR8lJm/njKEkkjzQT8IhfLHyQibOC360hj24DmRULr/UgkA14B2yh6WAMg+RhAmY2O1uoqRUkVinNDr4u/+zwtxy7e/AbgtvOEfXoFKLg23VRNPCk7jGcVG6ZsRxvju17+OvG2JR4fWg3PP7TD6saMkPfw55593njxvfJbpzdFqt+AYFXz4q3vw9e8zt9lCLNnABpqM9MzacDwVX8hnU8w5DQtFSj78EL7rwTIY49RFOZ8G3I74iVxyn4vwkIc8BCOjY6guHEXJ8FFMu4haixhh6keUhmuWsX/Vx3tv+BiMIMTlF52Npzz5MRQdAekQlenNeOnr3orbZ1fxtg9/EpO7zsZcbQkT4+PI0zSqFwDdFFAoo9mqIp0nO2BQgAmYySm2bqCSokZ01tSy65jNlIWoQWCMUwgDaNbw9N9/PM6ZKePZ//OJyJJK6Yf40Ge+hBs++014mQpCygQYLcg9wHfQiyP8+m8+Bq/8h9cgTMdoctJcokFUB7lsRrTz2ntjAACwnlIPnfgD8L/Z3DPuK4ZyEe/10HYcmfxzg6NRrW66tXGONPWKQ33CD80AGAYA9L4o61EAADaiquHkpF8zAMT0TwAVlWShZU2qIE4mRSfYi07lrDre1xyjoV2vKe9TlAbFrZBCha6szidStUukk3YbKGSAxTtvRbe6IKyuQuTDElq21rirV6H34wEAoOpEPR/TIwe5LkMvfHjyf7zp/zBTQEQFkS/MGYLkShJAL01ViAt4lXi1HO9sOI3SVV6xl7bRsyvw7DyueMyjEbZaCJnkQz8XnlHCWlEE4X7iEq9AX2errq/McH8JJQBaKsLf262G5M/Pzx4CfLrjN1Ek5Z51BONIqd9nc0lfJQIAvodOEKI0OYPy2IRy2o/TKBZLKBUrCMj6oa48ZDxyDvXqCu6+8zbkbA4h0piYGMNyrYblThcLSyuSAnDurnOQszPiORNQhhVFGB0fE/CuMlLG6uIClmaP4si+fcgm9W7bdcTvIVMp4+FPepKACOWpaWErrq42UMiXEkaKYjmKXDExgeTAxKN5s2XBbdVRZK1Hejd9lNpd/NEfPx1Wroh3f/gmkT+SAUrwnmlRNEflOaTW9ykWIMlzdwwAkI7RO7wfH3j7P6FsMaXmxBIAmgCS/SnJTwkFngyAl7z0xXj3e94lsgB56sW6SfkjaV8x1oYveclLYWfU+aP6GdUHHc+a+owzAPw2DnzivbBbyzJ2ob/S2HgJxbESuq2aSBlKlYIcMvqeqf0s2cskZjlJYUhi1PvnSWIKKwBAlJKEHMIFS4tVZDM5dDs9SfA676JdYszM/UvkSon/GhthDvnWSs70QFZdI4lfpLo3uwnXXfdZ1Jo5eOmCyACDNNMJuB9mJA2K/6tWlwV0UAAA74OdeABsDAA4gYMdu7bjTW95A+qtuvIsUNrhMw4AcB2QAcC6af3ZdabOxDP5fU4TANAXXlEsVQOmqI9EREmVVBdhyBhQI8d9k5iTH2PDh6amc8pBS1qqMACGUcThzUQ1eDIpTpr5RKKtUE3meVZGEpdgOcZUbcVpTWImKK9/HQCgJw7qRmhH9zN5W87c9zoZAMBMa1OmfSoDlZOmrtPF0blZzB6dRdftiQ8Am3+aopC+JgWgeDCoqCc2uILscTIfxdL8V2urgoyyASZLYPPmTTJtmpoYFwobjTJ8n0ehQtCINGsAgM6wV15xlRiODJsAagaApOhKgW+CGKAoa5P7NWiCB5QgvTHrq9ov0kjjSoz0WCRSxyZrSSQANLyxpFmnEcoIaT0kUrWqmCjTEdfF0m0/wPLtP0Sq01AmUmk2aKRVMYpGmSuqJAoDJg8JygHyBZGdsG/ltaHTtCawyPGqmQBJsbkeACAlNwHijzk2hwEAhW6qCMDAo1GaK1MIifJigZk0Hix9N2IA6O/ZByCGCmVuygYnBKSUMYooYyKVsWTjlh9PbwhNU5Y+XcsDVGqAHEVE7OMUMqUK2h7zqHNY6jj49q23o+qGmNixC49+whNx7sWXotVxwXqhkCvK5MCl6aREoQ1P5oafnf96AEBlzSYSCtVW9F8g77UbBCjTlK/ZkKSDMg1kQh9P+LWHIOjW8RsPvT+e9vtPgNNYQTFriekkgQLl+EyuuIvq0iIOHz6IleqyHIg8gEqFImw7g5FKRWicNIZiGgtB2VwuI/KAMDOKvasWXvOmd8OwM0hbGXRJ/2QxatriOk9tKp8w+khwDWQJCITKLMhmlFDsIxW54t1LaItAGOU9l15yCe578fkopVyU0g7ixjxKORukHftWCQuuhTe8473iC7BlZhR/++JnYmnuHmzbMomF6irqfgYvevUbccGDHo5r3/UecFLTjVzk0xliBDBdE5ETIE1vjlSM+tycxI3eeuutuPuuPWJs1U1SAOhk3/eCCUMpVGiWWMgUkUMe3UYX+w7sQ+S2UTY9PPfPnoL7nrsFXq8BK1/EzT+8E9e95yZ42VGEVhEBPRtiX2Z5K+0a/s/fvQyP/a3fQnF0FNXGKiqVUbhiIpckJgs7XTXRCmDkc66Mq2hgqWK2mFkfoe26avrvenAjUjdZmA5iN2U/0cCa7F0bF8/67FzDnEuaaDb+3LMILXDqTwBAgJMkAUCBhIr4PZiwq//Se6jiW5z6x/B+vX6fHv7z8ab/a842aUwHjbu00DRlMww4rTpmykWkuw141aNY2ncniqkQaberJrTcrFQvm7xT9bX9p1XvyWtIvQmAI5+6dvqvXzdfn6a96teqG2WpK3h/3a6YodE4jOuU156+C2rvTBiIJwCHT145bXxfmLbSSBdw1qX3xdjOHVKvIZcVPxeHDD2e6zxv+CtJW9LStn4CxS85AMCDjs8IUyTcXhvzRw7AjiNJSKH7f57eJAQAQrZnMbwUBDTkL5oO58qjMOwsTNNCPlcQo2TbtOE6rpzbYu5Xq2LT1hl85iMfwqapCUyOj8g+S+PBe2bnUWu0BNQvZgtYml9ELpMTIEFiUbdsRrlEk8EC9t11J2YPHEB1fh4THHwxmjkMUet08bBH/QY2n32ONF8WaxSLUbVtYXQp+ZIc6LLXsllmE0WQzQkikRz4LYJrNh20aQSFsOfiz/7sL8R49qOf/iwgZ7Yv9Q2lpQQAhJ1wEgDzZDsLnyvu5+IBwGaV0XXpGE4CAJTMaEMAICbTxee7JgOW3lZpdHotvO7a1+Kf3/VOhGI6p4pMDQDwGZZexzDxv//3C2DZtgLKkw95xsV/ZC04e+YBgBYWvvwRhCuHYduGmBfm8pb8Tqo84/0kNlnOELVbSK3EWrv/0gaR1H35k5b1sLzouchlC8JI4dcdOTQra5Xfy8qYGBkvw7CUH5NmRmg5AJly+loN7+X9vzNT8I0Idn4Lrrv+s1hZzcJNrQUAUpGNODLEg0IDAPz5nk8G7ckBAEof+L/xqTG8891vR7PTlLXLk1Ukz7L+TvEESxgA2n9I+yCw/iIQcFzG2skW9M/4388AALBWW8/Gg1onAgDUQw0chjVNbv3EQjXeG33oIkbTR/RhKjRrWdLahVd/n8Hv6nP1NJ97mPqzOF9aFjKFEsIEEls7/deRa9okSZcDgxmA+q9fbAAga6fguj0BADLZDLq9Lg4fOYWT8WgAACAASURBVIzZuVkxBSR9mA0dJQGubK5qasnrygec5aGgn6m0pCc0W22sVFclBYAAADXJnNyNj41Jdi0BG16xvqMqc6il2KErDCdRBibHp3HBeRcK9Wc9AKBTANikDAMAa9q+ZHfToNTxCklZS6m0RCDJTyFKTNfnJPaJzb/KkTZh2Sr6kHS/kbyFlN8BvLZQoI9+4/Nwl+ZkimPGkUxpDTb/EmHC5p+TFKLmNF/LIVcqi1MwgQXS7WyCU0MTp/7k/zgAgKxqKcZOzgDQAEC31ZbmzXedhI6spo662tUmdid6/uQwk+Lv2M8QDRnNtvjME0azDRgZS2nmJKEjgm1YCYVURSESuBl4LESoFCx0Wi1hW8CwATuPXsrAnvlFHKg10DYsLPVcbNl9Hh792Cfg7J3nC7jkdVxs3bZdPCrk6f85lQCcCABQ608BITzQ/J6nKPamDWdlCbX5I/hfz34Gwm4NL3nBc7F1agSZVIxmrSZglO/68LpdyZgOPAee50hmMdk8/Jn8d8dxBVHSjV19tYYOYzsFcwoQZyvoZjfh1W/6Zyyt1AnFo+vFMDNFwMzC8WjwmZL1r4DXSEyoaIxEgzsWPdTPWwaQSwXIpPnvKTEDtC0D2VSIpzzuEZjJx8j7dRiRhyBlys+tp4p46/s+iqP1DtIpH2967QuB3rL4BbA3soubcO3b349Pf+dH+Oy//TumztmN5WYd+VwebsvDvtv34xtf/Aq+9NlPwu11ZALBA5j7Os2gtEs9J0zCUGFjxckUi+pUWopjFtxeT7EphIkUuxjPxfjLp/0O7rNzAuVyHs12F3cfreEFr3krwtwkAqso1Ng0taxGgOX2It7yrrfiqvs/ANliSQF7TCmwqSt1ZJquCujEGFQo6uqXsldTZkZsWDueh0a3i5bjwKXOn2taC/STpltox5xEUbYkJjYbm2jpyb/eA/VUQiZZKSBLZpc2/SODi2w4slbUFwwmu0liwPr9wkzo4adatxwPADhR4XRcECD5wSqhZ8Cikul/zOmkgdjpIhd5KMLH3u9/C7mgg0LsiZ8FpRkCPvcBAPXfertT+MowcLd2IxR2j2Zx6NeS+A3xj8MGUbqOEbYdJ8KBJ1Tx0HOl4VdmaynZN4WOO/R9fxoMADedhVOcxH0e8gip1QIzjTjDBBYCADy/84gDMliU2aKK3FMa4r4Zc8JW+GVlAAgFmGbXjRrqK4uoLc3DZrQxax0mwFi2TLlpEEjpXycKxf3fE7aVLYasXhK1l8vmseusswQAkGtO+YcY5YVYnj+KO279Ic7euQ29ThPnn3s23DBEaOew//AsvJ6Lg/fsFwal53gCABw8dFgYADt3bMf46BiWFxbQrK6ICWBOTF9jeKaFhUYTf/SXfyHMD7MygjYlm0wwoCyW/+Pa5JRchiMDAICMpV4QC3AVkfHEDYWpQkEAv9nGC17wItx5zz587FOfRWZsUtYNGWhkAEhNJN/z9D5OBAC4iQTg3gAALoGJKBAAgLVLq9PA9f94LT7/hc/h0OEDiewh2b8TUI/nByV1z372c2Q4Nmw2rRkAP3UAIGihdvMnEFYPoVQuIitgOItmH0HiQ8Pkhb5eVDazhLEsCB6xfHoyKd2zBnoHrE0VsSoDVOrtDRNOnUaPqvZmzdX1urC4Z3CYZavoX56xwgpOfAH0GaTlAJLWJow3AmEuMoWtuP4fP4elqg0HeQT0wUk76qWGTLwgOG1iZWUJnW5D6iUCAKaZkfumd2vdFw6nAAQE6mn6WsjgfTf8CzpORyQAQSJBOV0AQIHkCqiVYadlCdOSDIhfhI/TBgCUE6ii+/JDYtA8V/SnBAL04akdZAfNWNJIn6SAUbW9+t6i20yyy4VuzkljMmkdXOxhEEBR+BUDIC30T/Yy/FreKE5lU1Ym6YUUEKH0TkkCb99xXRcAyQaoSo2kSPjFBgAyFifcKp+dm8HyyjIOHjqIZrsJg3SzrC2OtfQFkCJL4zVEcqWI1D4JaaEJkf7f7vRgkNafSsmmsGlmRjaYSrkoGraJsVF0Om3ZNA3LlEKZ+eWpiC71AS48/z6Ymdok1B9KAORXyhIPAAIA1KcRAOBGQH0di+ITFY167aynZsp6ImghMVGkiek4Mzb63AJNYQC4sZqGMo/XslIo5SwETktAgPG8ARzZg8b+PZg7cgihQ8dz8hZCpBh1R+8AM51IJtjf2sgUisjQ0E6kESkYavjUp5xqFsDxJADKN2ctADBcjh4jASA1sdmSmDTGcNIHQKe58lZKUyeGMCfeqvT87/ifwek/I1kUokpklbotvmdKcywaHZJCSt6fmGXSe5/3UulMaU7juw2YaU4RcrKht3s+nLSJZdfHd+++B918Hq20hW7KQqEyiftd+QD82oMfgXJuBPOzsyiMlH7uAQAtAVDkuwFdjc2UE4XI54oUVCLoOqLnD9stcUn+5ic/ive87fU476wteNxvPAwzYyNIhSFKxSJiLxCnaeo62UgohSUXk0pbIQAQBBF8x0chV5A4SDJwAt9Bu7UqelXXsNHLT+Fb/3EXPvf5r0m0TpSi+zOnCBX4kYmu68PKKN8PggbMFubkO4w8MYnqearhzoBRhW2hNOcypsQSERS4+oIduGzXNM6dziPoNuBHKXH67VmjuPEL38IPDi2i02niBc94Eh508Vmo7t+DnbvORX2hg8NLXbzuXR+EX6xgttNA3XWRK5RQr7VghDZGCiUUcmn4nKL2lI8J9xROpPoxdeK9oCiENBuVIiSJ7RQkxErDZTyVAWzfNI7lQ3fhpc/7C+yeKiBnAn5sYqWbwjP+5jWIclMIjSJnH2J4ZWUiLLWP4l9u/Bdcdr+rxbjPyhbgenzuM6Kt5H0VqYt4yfAx4ORMeWCw5LLStgAGZIK0ej20XFfM/2gGGNNdWAY2CdsqDKRpJ7jCopwAIsQI6cQP8PD+p/dA/h2vkxhK0qsg8RPQzT/d/7UelJ8rbC/t/i2Y98B1h9RjPUM6lYJnPWNrPVirkxzWf2++l4SsNziN10/tE412iZTj1SVEq0tYuvvHGLci2F6bCZnc+QWY7AMkfadudd3VxwD8H7D/9CBgAAAMN8HD11pea8KQVDVSqMw63R5Cp5NEczM1RZ1lBKj4I+XPmil5HHmY1EanctGTr3HSWYydexnGL75C3NO5i7i8FBYBKcWgs+gBQM8aGv3q6/D/AwByBRUxVEl8ep0GZg/ug9dpwgx9sDSIqd0nAyCM5Ix04hhN30eH5242I/T4mIBorOooNhC7du4SaVtRwBfGlKXRq9ewMHsIRw7sxfTECPK2gWzGwuTMJhxarsGLUlhdXpHmf9+evchlc1itNSRueGFxETt37kSxkFdpHpTEhJF4ADCtp80kn5lpPOLJv4+o10OczYrpKO92LpdXKRuUVClKn5wxQpWnLJzMMMqnuLZ9V0APkZAS7Fiu4vVveDM+8/kv40M3/Ssmtm4HCnm43Q6sDKWkHBi5/X36VJfxcQEAmjMnDICiQfPaE0sAAmlE6RXiyxnAx40AwHXXvw5z80fxsY9/VCbFBC0IrGtdNxkVxVIZz3rWswUA0LIAPd3m3k7D7OE94YwzAIImlr7+MWB1FqNjFVhZpgF1qbZAGLpSE3AgoPa2RG5N8FoGouR90cPBl7pNS7TlGU+8AAiM8n3RR4oNuNT7FqUOBA8MGUD4UYgMPSOSFACewQQAOBQUkDMx5+VrICCg75cA8qkQkc006O0CACyuWHBSeRUnbXDYSFawJUxgDQC0O/UEAGCdSQBgYxNAn4bRzHY1Ytz4kRvQdbvyfhkDyCHkmQAAhhOI+N8EAHQqxKmu65/V150WAKAXjaDBLOijSGjdfLCJKA/Hoqm4lkHxq5gBRJJJZNXH2LFjxuEHiItMKP1SwCh3TsnrHRpPqrJgLQigGACcNCvqOgEB5tDbjKpIs8FM4tOSz5MHdSjaN4EfBvTdviRAdcMb2zD9NG/l4CcPrtygRFEV59AmJBMd9XrI0KAJYBQyni8rZnzzC/M4dOQwVhur0q9x0k/ElnmcbOgzWVvuLyNm6GBPZ3/O8zlp5M9vtdqYX1iSwpRmgdwINm/eLCZxFbr+97rI2pb8nqHLsO9LBE2b2eb5goo367i4+qprUMyXpGHktC2ISMmnCWAWsZkVAIA0eoltJMjEAmWIbrWe9rq+qNSfy62DOaRcM8yFNnhQ0NBPJi8sgjhSzaHZ6aFYrsCyTUH6y8UsilkT9dkDmJoaQfeO/8CBO38Mr7GCAgLkEMAISJlWBod0i+VkEDSbzOaUFCCraH/Uc+uP9dP/4dctK42vK6HMDZ4YRSnW0yJBQfmFMrGJJTKNgJzbIyNHAQAs9PlvSt5yagCAei4Tna1El4Xyiy7HfC7z2Yw0YpRbSY6sGM0oaYWEbUnsWQjTCCS2R5Ig0hY6HUYAjsDP5vCpb30bq5kMetkcwmwRrW4AK5XFlZddhYc86MGYntksZkoqomtg1jW8n3BqQYABkYfY7yUxgEoaQBNRmbBKzJUCKQZ03iGtoxylfK+McmQE4LoYwMTfRN8THfvH28DiQX9IZHKiQVrLADDhdByMl0aEzs/YJvRaEnX48be+XtIA/vxpT8H5u3diJJ+D3+3AbXclg5nNvxhQJvsrZTohjZy4R/KQDwi5pFFdXpYikBN8Ium8Me0gQj20YBQn8A/XvwVdNvPFKSxWe8gVxxGBJpHEvyyhbAahy2Qw0RoGkY+0mYGdG0Wv00PstpG3UijkbIlZJGXUjj3kwjYecf/L8OArL5QoQ4kCZPySWcIXvvtjfOnWuyUb+oEXbsFfPeXxMJs1GF6AcmUTQuTxmre8B1/74W2wpqZQY5wlIw85ZHKBHOUfMamHBCMTFJ5FRsgsbZ4PJpweY9XUxNJiYoVo2vl4xGBxEFoRRsbK6LRbMCMXY9kIL3zOn2K6FKNgG3ADAw5K+ONn/V/E2SkEBACY5uG0YGdTWKrP4oM3fRD3ue+V6LmerJNsvoTV1SYmRifEK0H2EzU4TVzqBxRa+l/QbK2daP6dkITFgSeAcp1nJJxyEaf+l5pbgjmS0cwbcsI2MGHn9TcYNVXWRlY22RKJ/l8A9WT6r4634bNYaf61+ZucsMlB0pckneIxpwEGvdcNA7X8u2EGw/B+qJtflQOtNP8qoi85j+n0zCmj08FkMYNwdQn7f/Q9jJsRjG5d9mgxRR0CABTQMagmBtN/VbsM/Utf1iis6KEBSL9e0c/60LXUkXWk+BOw8gSUdYSlwGvO81JYU2Iyll6j/+9XT0Mgh+xcyW0SoEgYEIMKSNacZmgkYzGZ40pKC9Azsjj/QY9AemQCSNh/3cBDplCQCR1ZNTk7K2uBAEC/liBDJIlE034Fp8IAEKf0nzAne/3nn4kYQCHSJPeQ/811wNpCTzR1dJuGfHTVJeshcfj3ui3sv/supANHHPFHODjp0HlfPYO85m4MAQB6PBcKRWEDkrpO9382M9Tcb92yHeVCEZViUQYKEYcKlSL2fu87iLweqitLwnianprC2eedL9Kou+6+RyRxUxNTmBgdx8H9B1Gt1uR7c3hTLldQW6kKGy+TMmHGaawsLCJbLKLqdvHgRz0S2665mkUhur0e8uMTCLygHzWqQA4FdshzIP2forlzr+K+RKNkMm2YPMD9yJtfwPvffwPe9Z73430f/BC27j4H6ZFRuK2WGPmSKcj1r2JMT/1jDQBAJqqWABw5gA+87c0oSwRtIEAWU4UCxgDeeQBHqm1ESQyglc0IACC59nGIdqeJ1133WpHKverVfy8xgIViAXZGTbXJ6OCEt1gu45kCALA5Vo22AABJJC1lH2ueC2Gbrn2/w0Bhf5seGmitN28d/hwraKL3468AjaPIlfIy+ffcNuwiE6e4objCIGGTm5SD6jWyaufrlbhrMgA4GFX1EIdWsqZV+ShAAWMA6ZUWuuos7bbbKCR+QvRjYq1PXzDWOhKPSOAriQEkm0XAEaZsiSdACMskfT8lfje0o85XduAfX/9JLKwwhjuP0LAQpskp5dria7WEIcwYwHanIewD31fMyQEAoHu45PoKjY1nPAcYlNe5+PBNH4IT9IQB4BMAoE6f+9qpwqjJPHQYAOB7pQSA7/9E4PWpr/Yz/5WnDwAIMkyPDzXxJcJHgzcubHF5F4qGPr7WFhW88NJ86zTGxJl4+KFRjtahLCx52MWwL2EcUH+1pv3WemY1XVGrXTv7K90LJ5Y0tuDmToqTOL4nj8Xayzv8oA63+GtBiv+65l9BDyoHk78nTZAUAqqp0dddOA3C+FEHOWP/2MgHoYcgcCTqhPfu6zd/A9wMq/WaGHQQtSa6yca/5zhCoeXC1sVooViSv6cJCguaffv2C/LHDYC/c0PYunVrPz5Iu/UPIIqU6Kh4eEmaQBhLnu1VV14lLue2lUPPpWeuiZSZg5ktIDIybK8FBJAHTBggxwJH+l5qz4jh4nFQpKm8bV4xaU/7kXVqm9RNJYsxriOuReWGzb0z0UVGQCEdon7gduz5zpcwEXdgdWrIk2KklGXwwxRiKwsjk4NP59woQqlUxNjEmLiyq3gvVQzp1ys0qbSSR+hid1iHr+8tCzlO3anL5v3h50jUGbNUPR+N2qoc0DSGU47S6mnTTepPWH8duwMJjqcQCLmuic5ZCipmDDMfV0twEmMpiaDRng2J/jZIk0IVSnFiZ/JYanZw29E5zBspLDG5IE2tvwkbKnbwrLN345GPfgxGRmdgZQoIghjtDsEAA4VCSe5ot9vhMkbG4oQlQOx3YabYRBEP6KHbbSOTI1WLVLfE8ViYCsl+JcU0jwvFFgnJCklT7pJFSoAA+kQoKqOe8ukJwLDrrb5/g31w+DLq6eJgv1HxUpSkcCoR4WufuAnve/s/4elPfhLO3b4FKbeH0VIR1fk5cSnmz3Q90s9UkolietCmwkWahp0i/1DZu34YoOd58DhlTpmoNRxkShO46XNfw7/ftg+eVUGPJNb/jL8zSf2XiE7V0AuAkVCl5ZpIc6G04+mYa4+eLIw2NMV4MfYd2LGPop3Cg66+Ahedd46Af9w3yqPjOFpr4u/f+k65hiOGh9e//MUIawuYrpQQeCFSdhF3HV7CC/7utYhL41hsORKZtdroyJSdUw/PpXxErXu5jyq5Wv2PlOqEzSVFT8Lu4u8KvArhR13x/yOVPUM/A7eGt73+FQi68xgp55XWMDuNP/zzF8MzRxFmCmh6XdhlTngcUGLz0Ztuwq4LzkXEjO2kyVcDf2XqxibM6INLaqIuiSMEBy0TjW4HjWYTru8LuECjSyl+uK4SypUGANfvBcrAasDAo1s1P7ThpDB4JIOcHickPBBAUCwJAnWaKdFf8sPl0DFSo2P32WH20PomcHjPPXbjUH/DvXCjj40aRK7JDJksrifFfGRSv066KsEeIOW2kQ27KMUOmrN7sXp4L/Kxj5KZQpxMH/lcSxBMUnT3zUt1QygU2aFXyP1TNy3HO3b6k3p152TyL6kdSnbFmD+358DleeqxoI6lIOY+rydkfcmKFKdDu8YQC0DuMe9nYmTtGzF8HgN87pJ/M8nO8CNk0pY4d7d7LgpjY+iEEZZaTWy/zyWYufx+CFOmpMGQpi5yyKS+kvs5JP8aHi3ot67ZTcP3cP3U80T/pv9+o/N7w8Vxmv+odt6EzaLPLmLFJwEAhgFmwXejAHMH96OxtIh06Ir5X2NlEdPj4zI95RlTa7akWe9FgBMDpbFxkVnYWfoBxTCsAsojk5gYn0Ehmxc3+7DbRNFOo714BNX5WVSXFzA6Ooql5RWYmSx2nnUWut0WstkM6qs0VS7B83w5cxcWFnDgwH7R/vM1FAtF7L1rPyZGphE4EW1mRLbXRhu/8oiH4KKHPkw1+H4gDKRsZUQAgA7TXgolaQQl/z1tSO2sWCw9pG1KvtJo12ridyADFDZ8rodPf+zjeO1rXocXveRleMRTnkptlAALHIQwA541iYDzQ4PBn/SWyiSZPYjJXPdQGlh6NYW1JbzrH6/FqBnD5s9JGXD8FAK7glvuOojDKy0EZlYADKYAUOsv7vBmStzzX/e612L7zm145Stf0Y9KpdEuzzqub0lJsSw85/nPFzd7NqVrwcpkbCiSY70/D2LJ+091sseu3+f0nzcCAMyoid6em5HqzEudYJlUXziIOcziUIayVTLEZH/TTxkHoCrukDTDnq+GQAw7EAwjcOB1KKfj59mE8enShSBO/NRSBNe5VNg7eInxN8F2eRDESJwMRHX+KSYTmQTKrJtyGX5fJgMw2taCE1VQHtuNN775BswtO+gFWaSzFWG1REz8YjKGwd8DMTZmWgqBFSWdY32s6/+kv0v6OdmDxMc7ha7bgR97+NgnPoqO00KukEWPkcpifn7i3uHerEWytLT3gY435PPH545/LzX3CT5OD/q6N6/u5J9z2gCARJ/JxWYzForRFH8JfYxUsjUmesPHmZrUh1Jwa6Ms9e/DhrJctvwe8nATOSUNJYm7EgOWoRzkhF/QR8Flo5bGihMfZZgkUXUWXTuzMtUetig8+eX6+foM9UjrBaYaVtGNap1PgkhK1JN2y+dFDJVHg+sx+zSh/ldXcMeeu8S8ijngXc+Vxt7j1Mm2hbLI+1AgNS0pVggGEGVmobq4uCggTbPZFAoa95eJiQk5jPrF6DqnYNkiyCXTTWsUY2J0DBecd4HSLpuUH7BY1gBAEbFhg+0NQQEpVLQ2LSm21t+hjQAAmT5p+OcE+4AU3skEUWXhquaZH1x9Lgyh+6F6CPHiPtz+5X/FzpItGlNmAXMTJQBA8zPKTVTjFAmFj/nsnLaw8NLSFl2Q8/nREV7yTBzn9Ylsg41Z4gYuzZq0ZClpAjn5bzeaCYCm0Ff1fKnXL8Toe5MBuNGyTw44/X21OZS8XB40bA4lXlJFTOq3IUwcgiqUd5BUbqpJiSWxglk0uh7uXlnB9xcXYExOwsyX0Wp1kXLVtXLgY3x6E57yB38KyyogXygjmyvKxLrnEM1PCwhF8EPmFLFiAER+B6nYR842kMlnhBmhrq9iAcgv+RtVHirDmFjFIoE57ZmEBUDXecKPagcZPsB1839SBFiag+TnaP1yMsmXeWYcoNeoYnRyDF++4X34/Mc/gj9/6pMxXS7AaayinM+Kdp0HoicSlYzggV7PQSYNFCwTfqeBfJHGggEay8uo1etwA1LOI3S6LsbK4/Bh48BKG+/88KcQFSex0HL/P/beA0zOszwXvr8+fXZnd7WrLtmSbMs2bjRjTAmEwEk4HCCEP+Uk+ZOcJKRADichBwIkIYETUiAYyE+cEAgloYUSIJRQDDbFNi64yE2y1VfaOn2+Pif3877fzOxaWsmWDTg/e13rlaXZKV953+e5n7vAq9ZkMs1NmyIZ1ZKqN0mQheu2ohWmQlOVUpoeAZaBnGurhocoO53xlxZQG6tgio7UBmPZqsJGOLa0jLuOzAqzxl88gr94/e9jKm9KXBsNyRyvgNSr4s+uuho3330AbnUKdz1wCOs2bpGieXFpEZVKfuABk8WVKRGXavhZ0yrKo0oyz5p//pl3T9+gy0cfdtJH0erDDJfwt+94E8LeUeRcNoc079yA3/n9v8JS10IjAaIc4FttZiCiV+/iQ//0Yey+5EKkNDXi9ZJ167r5lwhAfvPOlGtGOayHJrDod9EOffFXYRPGAjuL+2NznKXTKJBKtR6j9ywBgAEgLmuSuh4zHT/NGtWaQEIJI/5McPJPLxbRLgoTR++7+uYcLUyydSf7u9Xr0GpPgNUgwFoNvMDXpEOvUQmt9fuc8LOEp8llbBcEBPDpGG2ayNFdOmyhgh7ixSNoH9mLpLGAvJS0qdQq/PxMWcjWpOy9n2oqfSKgY1DZDD7LEAAQlwaJgktEjsUYVjq8MxudMkaer0zemOnr+XzZ+p+9v9XHifIxAgD8Cuw+FAighiDZvzkRkLNy6LR6YjhXJ8ugWEDPNHH+5VfAmppByLSbTB6jfR+ypuXhHIvTBwBO5JX+vauxFGNC3YvDz6vYQWsxADIAQDTxTPwx+jhwz93wm3VYZFCYfYTtNsYrZDECYRxjqd1GsxcgdTwxFj3nwsfBdCwxa+Nalhg52G4JXq4s02pS6k3WZ72GeJN868ufw8zUJLpkNDku/LgvQwSbk9IkQrFUFSAsc8Ui4/L2229Du9VEpcy1dwq33nQ78kx98PuIgj6Wm0tIXR/toIVNW7fi4sc/ARdceSVAyVffkLhX083Jet/ucWKaQ7FaQ6/dRrvVQW1iDFHSFbC312qhTLCfhnpiBBji2mu+hj/+ozfgN1/+Crzwl/6HDHiYEgia9bG2Y43JuaEGLU91rZ3oyuAeK+umBgBo6MIqK16cw3uuegtqZl9iPh0MAYCb7tmPA4stJJYGABzKGMl4iEVR1e628Ja//kts374Nn/jEx3H33XeJSe+6qUlp6pr1Bmrj49h13nl41vOeqwAAnjPNAhh9n7yWMg8yVSONsF50OpJsq6smMacLAIQHvo1++ygMg2tJH0nUE3N0MRBNOPDTzb9ePESmSYYe5dOGhS5LJYPm1SkcgjEx5dshkphnxcVSk4ygMXiFqtRxbNwNUvcTX4yAS8WqGkBEjMLsSmpCoZCX6rLXDWRtzpirFl/bEFttjiIQJzZMZxqV2lZcffX7cfBoHZ3ARt8qCfOOAAAfTZYbAQCa+nbbQwCAwziCHapW0wCA7HQyoVMAgAVp9sPUx4c/9iGkRiRSCT/0xYzy4VxzK8+vAgCy9ZrHQvyFyPLVQNlJV7RHOUHndFbSRwYAEIpHX1BtNpajugxdXQ/p8yPFtWIAaABgRREwNB9i85qh82ryqiaxiuqs9JVDbEsV7hkNLgMAhNYllBbqRkjtysFxPTEBlALk4VJATucIP4qPWckAGAIA2fSaP8VVmIgcUVAWfdIsaHUgCQAAIABJREFUxjKJ6/lteDlLjNTu2XufTKOXGnVMrpvC8cUFlCsVdP2eUGnZ3POLEX48VZxWiJGU7eD4/Bzm5+flwl9eXkaxUJQCf2ZmRn5P3pmOQ1tZPGkAgLR0FulpH+fu3IWZdTNIIi5UXJhJG1cAgOUVAdtD2Cc7gYUyGzZtTqOP8+obOkPgVv/9oNhbVfyuPl2rAQCRu+gHiQaOq0zYw8aihWRuPw7cdC1aB+/DBBHVMJDPxb47IYLKIyGTb7Xokn5em56Svx825SPTqBHd6IkuIwEAuMLruCulslcjWkYXUvfvd7q6uOR9tIqSptHZM7pERwAAeR49PVLFFQcKyhiFchICbpIYICCIYiK49FkgO4E0btK2Y4J8RIYNHOn5+MKeO9CwHDilChzLkxg4glHLvSZK4xPI58bx1Kc9C0980pPFsb7T84UKTESe575YyKPdWEYcdlH0bEG6uUlSfyuINGHzAQNgFADQjf2DAAB3IAM4EQCQgUXZz7U2GNkYswkAT1sGAui5FDkH1NNH9UU4xTyu+9iH8ed//Dr85RvfgFqxgImxCmaPHpbjq+aMhujxTa6ZoQ/XUMVQu76Iw/sfwNEjR+SZJ6ZmUKqOCyAaduk2b8Gb3IR3vO+jONiMMN9NBQBodX3Jj2bLys2b+mTJbuA9yW82KUzPkHOu9lymWlBmwEhMrjOUA4Ra58z1h+wjNqBkB3XDGJGTE6C4fWw/fvElz8eLnnMljLCtGDmOi17qwKlM4cde+DOobdiGejdCsxfKBIzNsvi7jExaZU/Q7BP+VJKxYYGv7t4hxMOihuuOGcWoegbsuI6/ffufIvKPyZTDdopwctO46l0fx817DmHBj+GOl7Hgz4kLcq/RwdVX/x2edOVTkFoQAEDUJNr1X86KyGB4jDidVoZ/jBJkBvLR5UXEYrCn4tWkOpN9UTWF/IwaqlP+awMwUH2GDAAcrGc6zpT/KhAHAVzGfFHCxW/eYxI3pzX04sWhVoDVzf7o38mf9UKRPW5UsnQ6a8jovSB7uj5vDxeD5GdwDU7OY6R2XkBWAlt0/mdMoxN1UEo7OH7fHQjmDwkdOEeIhJN37jmUiLBh0QDvKACQAcerJQiqiD85YjE4liPAsjDvmAMfhALO8acy+eM0jQxHxW5UgxR1zWbMLwFpsr1t1cuS5WtrBmtIBpXVB5lUfLz8G800E4KsNgI/RnF8AvPdLrqWiZmdOzBzyaWAQfcOxTQbBcsfLQBg5fF77AMAfcqiLODuW2+BGdFYMhQpIeemXDvJjOx0ewio/++RqeKhXJvE48hyzNEgMJChTdi3Eaf8Zh0EmWLn2Si1F2HZKb7wT/+I3bt2oNFowqIU0mKUaxvVal5q7umZjTAtV0Bd+hVxAvnNb35TGGJbNm8RPxikJvbdexC1sSkcPDCLUpFyypaAoLliER2alno5FMpVPPmpT8P6iy8BaCQbJUChJBt6q9FCgXLNYgm9xrJMzAlAhJ0OqgQ8GAPo+3LF3n/X3fiN3/wtvPAnX4Jf+91XyQZHCRcBAEpvKU9gatIjBQDI9ZvG8LhnL87hH972V6cEAChFZB1JSRtp8Hx7TMh5y9vegrN3bBeWwr/+66dw5x23Y8P6GdRqNcwfn4Pf62F8chL//Zd/aQAACFN01dejDQBEB69H2joiDTWb65QSFDqb8KLk0FNmPgqsl+5IAwBqIzERRCq9jUASBw7CFiP4k5I278DK1VCozgDj6xRwQ0Y3m24xG6Q/1piYB6PXRqexJGkDhfFxwPUAP1TeT7z2CHyGPuKwIz4FQdCWVAgjMTA+tg7/8N5/xv0PHIcfkR1SRkAnUg7PuH/blP0l6HS66LQ7wk7gXip7OVl7awAAmd7fj7t4z/v+AcVKDqZjDACA09m31noM122RFer4Qz6Wg1Hef6eMAvzPAACIuRE1LzQ36bSlOJfoIDpMkp4t3Y5ceiPHcfhnzpaGXw8ecxJlUpuGmv6vyN1lkaWBgOErKAR8oIRjAywacWVYZlMH5eWVwykZANTIPOYBAFWeZYh2RhuVW1+8GUgBVY24UIMlprErOdY09aLj/959+2QhIwgwNlHD7PFjyBeLMq0Wx04d+zdwKtYrCgGAvffvk+KB555FFTXIW7dsFkBAphiKGT6YnA/PNwEKRomp4pNRVE96/BNEdxiFbCyGAAAXGTunGACjAECWApEVl6uLzKyQOhMAIJvoZgyArA4jXZLRXUYSouYaMJjVjgC3ffHT6B07hJlKASYdUVWHosEmMq8suSZJw/ZKRdl8eax4rwj6qqdTlF9k7/9Ei5AYcwlNWBkDCtWU2ynR0nYbQbcr8VI621Lr9/R1IueTbeOZWHjpVILRgljTYzMAgD4PvCYyAEAKag0S8LUd0GjOR+oa0shaFIZxZm+6qJsmvn7//djfaknIHOMhi7ZKoGAkXHl8Aq0Wi2cbW7dvw5Mufwp27NqlmibTQJGTrnZHCgw2oo7RR0w0uNcRSjslSsroK5MAaBmA2ip15rGSAEhygTAAVgMAKyleWeE8pP2dfPvINLpqqq704ZnmW23bKVwaLtHlv1lHfryKz777avzFn74BT7z0Ilx5+ZPxhEsvQaVMyQPQbDR0k2egvTwPI+xi7523Iu62aSeA8eoYCoWSMCTqrY7o4zkV9kpVoLwO37h9Lz7x1esR2CXEboEqaR3RKe4NQ16R0I4JzLFQiOVYizzGMKT5J6VZ4C6aQQU9FDxX/p7FA69NMlMIEhuM8XGLAk46UQsbxz288TW/I4aCVCURYHBL45hvBrj+tnvwlr95NwyvhOVWF5PrZsQLIJQBAFc1veppIEJtO1z36cMxpMSr85KdE16LijVhhAGqOaDs+Hjrm18DI10S0IgAAKwxfOW6e/DeD30Wnb4Lq1JCPWrAdi347Q7+7M1vxo89/8fF2C/khMRWoCv3Kpp7Cb9Ns8/6LHyTBN0gkCzwhVZT5FZCm5XmXwV0CCwtvjU82Aq0yIgF2U957Ai4IZPkzF1bM77Y7HPqn3NcuTZ4vlUEspKtZHpw2UHWYABkR2x165tpz0+nkMqAfHn5LKlljen/qZ5T+SqQKcUaxBOQVfxnbBMFK4XZa6DfOI7je++E2V3GRM4R53/6BjmiH6U3iwJQT8RcGDTlq97IWgDAsJRQEjFx9SeDMYqk+Q+6ZCGpvVh5sZDRxL1OsVTELV7HZ2XRYicDADj8YJPPf8+af5UuoeQBNll0CSVBfRRKVbTCGP1SEUeaTTz5R58FY6yG1C0iIph3AgDgVMdf1WUPPoGn83fqMY9tAEB8ZGJfrsHbb7weeduEQe+roCdeLbzHWBMxTpXRipFhoeFHmN60Bdt27hIfIDZuvG45ow5TNqKKYchElYIRw/Qb6MwewC3f/BrGiwWJ5VtcqmP95m1oNBuo1ooiw6RR8qbNZ0maC1lwx+cWcOeePTj/gvPQarVEHtDt0HTPw9133QfPKWBmXQ3n7tyAdmsR3Z6PhcUluPkCIlKsxeA1wsWXXYZd518gAEAShLDKFUbNIGnTTV1FBrLpD7nHsOkj5Yq0Z8NA+8hR/PTP/iwuecIT8Ya3vFWxxyj5pMZbpz852oBudE04netusB6x8WINxlpe1spEUhgIAJABMG6kazIARAKsTQC50zPSjiaAb3v7X2PXubuE5i4AXZqg2Wxg39692HvvfTLYGp+YwPNf/CJZv0cZAKO15qMNAIQHrtcMgAiWmYrJr1QqmgFgihB1GPvHhljkmjI5ZW/ElCDuOxwS0k+NjZaH1MihGzsobdkNlNaxq5fxkmhHZNLExdcDOjaQqwgTJqjzOuoil/eQL5VlTSbopGiv6tygH4ofE2O0kQSoH3oABTeH9773n3DHnfvQ7+fgumUEEbEDxkUSlFH1cqvNtB9fAK7TBQCE2YEEnaCFt//NVdi8bQOYDEDwiQyAR+IrA4mzWp3MUzIAThkF+J8CAJDuzZDM0na7rXQ9tnLM5J8Hm8EINU4ddE3bGJnIjIIE2VRf6SqgtDcyYBzZcAQA0IXeCMAwZAAMKV6iDOUk0fWEKmszckxrrE/C/n4kro1H+TmGG+iwSBhOuLINWg4ZN3jqc6j9Zy58zBxrUqf62HP3Hmn4ZQoljqcOmq2WTEf5d+LWbymXWjan/H8aFXHhbTRbOHb8mBQwRLvZyNJgcdPGDcISkIL7ZAyAPhcfCrJVZny1VBYAIKFRWMKJsCMMAE77acZHBsCJAAANcw6LyhETlRMVnYNp+4gB3oko9lJI6eJQYiMHVGJVwPLYkILtuTZaC/PYtm4Spt9B68gDuOMb16CQ9OBFXRS5CSEWGrZMBkV6YooxYNQ3JB4wowyJhl5PA0mZX62RXTkt0/RxXUxnLAoWml2Ccb2e6MBUzIU279ETeAXonDkAsPq4Ze8vAwAUjdmURVyQUjYgEsFpK6ojKfvUO7oqmYMU/35qou/m0bIdfPrWm+VnYnloNNpwU1N0kO24h1aPgFNRImp47RFs3n3B+Xjmj/wIduw6W17XpdMr499outXrCQW94HkyBaW5pdJZs2DOPADU+qJhEqmklQRAAQB9w0Xf5PSZXgCZBEDd5g+l+c8aLosb5Igxl7BEsoksc6O7bdQqFaHT99st0f//j1/4eTQW53Hs8CGZ6JZ4/RRpApSiNlbGeCmHsYKNS3fvxFQ5DzsOBPzgnt1u9dBsUfrjiTFnfX5WJlJLkY2OWcT7PvUlHG1FiL2ymPXRwFKuWTb0WrIgmeCazRJyosqawVCNP7+V3wgfz4JEmRSSccT/L5eKAhZIrCZdfOmnwLgsw4e/fBj/89d+Dpdfuhthl5Mu0jb7KNWmEJl5vPWdf4/rb74DvYj3XQo3V0EQkv2g/NyzfYU51Qp0VCAOTSb55wwIGMg7JK8jp+j5UYCiE+PsDUX8/it/GZ7dQT/x5TwHUQ7HFg286vV/CaM0iR7v0ZyJlFRfv4vfe9Wr8FM//7PyHpgoIDnX/NxarpaZLknz3wc6YYBmtys/OeHgPsQpFL8ErJbzr6jsSvqmneZH6P/ZLshrXq2xmk6vAQCWNjwGvDa4LhAEIMDq6Ok/1wRe+Tx3/M6uR/XKD/4avc8Hr81PrNl42W+cCGhdDc5ma/IKudDD2ikV6420Yoml4vshHdo2kesHSNuLWN5/D/yFoyLJKjuW+GFIc2zb0pxR7ibmhiN7xih4dyIGz9oAgLoOFbNHgVIK9FLTf0aycj3iMMM2TQHDxGVcU5i5FnLfZPOfAehrAQCZCSC1/4nks6tHWykTZhhJqxg7brGCuWYb9sQ4fNfBBc9+lmi6rXxFJbNIzOfK45CtaWudmtNp9kd/f+Xj1X36/frKBiYPVwJgElzsc0Lu47vfuQEl1xFvCer3x0pFbYTdF1f95XYHbqmC4/Umdu6+EIXqOMbGx4RdJYMErkWmI7Rs1s5OP4SX+rDCJu745jUwuk0EzToqxTKOzy1i+1k7UaqyyaKPSYJjx5YxNb0ZXT/F/GITR2ePC31685bNWKovY3Z2FuumZzA3t4D5uSW0212cc9ZW/PQLnoND99+L+fkFLC0uS6QbG61cvigMWcMhqybGBZdcik0EAjiQI9W/kEdn9jiKtWkFUPpd3eTphScMsXTsGH7tZS/D+OQUrv7IRxSiSwM3MrO0l5c50HA/mAZ/OteFTF5ZY2R6awIANPPTAMAYklMCANK/kAFAMMJiCkATV73jbTh39znKX0kGB4HUzaxdyHS+7557ccddd+Gnfu5nZe0mAJAxAL6XAEB86Eb0u8dgcYJvKd8d1sMCr0mqCEHGYU+gAAA20KomlKZezH1UfSoHwMqL2W1olFE46xLA4ZS/KM28WD4R6CLTSFK72Bs48mthHEh0OIc+nsuaViXmZAM+iW0XU5xkCAJ0G4Lif+Dqf8Q3v/EdWCb7B4JalKyq9Yyybe6LjKdkwhh9AVT8LcuzVR4AqyQAcl7NPlq9Bt74Z3+Kiy+7EH7Ue8QAgNH1LDvvrGMlJpL3yVpf/ykAABYQcSSbKc3fuJEoBgA3HrWpDL4exARQNBTZuFe7kWkbfqJvYjI1or3OHivN2cDEQbkUq91XMQCyQkot8BZs6q9I/5d8U6XFHPmt01lvfsAeMyx6Bx98MAvThYhmT/BckH5L59UoVLQZ3kNRP8DN371FwJtOr4t8oSBTCIlzMdVEOovz43Hn/5PikvkCPLD/gBzvTqcjFzwfs23rNkEVsxiQ0wEAWMVt2bQZ5+06RzJtCdjQA4CcBZqvMQLQcAsSA8iJRdxXmnI2FaMAwImKzRNdX4MbV1cgawEAUsiPAACDaT6zuBHLhkCH8Typ2H4PY66F+oG9uOtb16AQNlFMe8j3AzHIGcw9yHywaACkCHB8DYIAdFclACMmO2GodFcjV92D6bLaiVjTgzldolEKp/8qiUNcjQYgTFZxqYJPGaadydepAAB1P6qmNqPFSwSZ44grsdWngV2I2FGRM/AJ+NnSfDYtGx+/8QYco5N6riSDBTIEeJ2RASBxaQnpYRrVpvGXbWLd9BQue8KluOyySzA5QZmAJ074pN5yvWBuMfOtOzQJ9DIJwIgR4GAyJSJuAQAGJoAGgcPMB2AIAIw2/6dTOGdNwgoAIPPw0A0gV7Gil0OnWRcWCadLHs3/9t6LFz7/J7CuVoMRJei2WqBBEQE++hvE3Tp2bJ7Cy/7fnwX+I9Ko6tH5OUZ7uYHGcksMEw2DxmAMrW/DzuXRTF30nApu2juLL37rViT5KmKTGkkdc0r5CCeV2gxQGhsWTmzm6cUi5nJ0/CX/fahDJz2VIAxPHied/HMmgcnlimi1QhQ9F0bYgB01cMm5m/A7L/tFIOmikHfR7vYkLmu+3sHUhm1461V/iy9/7Rsw7RyanQRufkYZFQ3kLZxuZDJABQCwWMkAgQwcUNNyehnkZUJhpz48o4cffdpFeOkLfwQ5m2ARdaGMCXTRt6fxK7/1aljlaTSCBHapiJCThKiHX/nVX8avvvy3ZR2itpBsFwE+CHzpRp4OSyS3cOrfDAK0KJfT7BjJrNeyGOHzCL5Co6ahRnE49R96AcguJ+uXWgNUA6eYGtT4cwpUKRZhSRyeov1nnjk89Xx8QmLGQwQAsvVC3veIj0q2zp6oaR78Tjb5z36eYvFZq9lW9ySTYjhN56wrhZVGYspq+U34i0cxv+9u5NMAJYs+D7GY8PFaZbHORptRt2RNrKa/ZxP5EzGwBgDyCd/7EJTPmn+CsKHvK90/aSsEXjUjLgoCYSLxOQliEgDgnwVI11FaJwMAFINIG3MOmn8yD2g6SYsKNX1z3LxMngPbQde1sfOyy1DZdbbS51p5kfMIoD0CAmQfbU2w4yEwAEYP1fA5H9sAgCUTzQBhYwl377ldAICEkkmkklDCtAfWVZx6t8MIxbEJSR3avus8+X+68+cpr0z78FMTidDjyYiMYcY98bAoWhG+/blPYWO1iKjdQmNhWdiR+UIFO87ZicXWvMRZ93wC6SwpSvj2DbciiCGN98bNm9DudSXN6eixWaGw33vfPoyP14Cgh6ddtBtm2BMj5gVGCeYo8TRlmt/udgSgdMhOdD2UauPYuvNsVDdtBDzms9PJlDRwTnoTlcik8+HR7cBvNfHK//W7WGjU8ZF//xId6oQ9wHWQgDr3CsrVBhLeh+FIvBoAELYfZVgaAKj24zUBAHqgSLghzyVvJgtotJYFANh9wXnodFryPgmX8rVyLqPnUswePYoDBw/i8U+5XA03NAAwCiTKmv5oegD0mwj23wCjd1yM9RiKlUY9YfvSWoSDNJp/Zgw0VTvSc4X1EsEr1RfJdF7SAJQnW8yUI68G5Kbgbb1I0fyNIkMF5fzx+WJq+KMQBaeAiLJv/qvHAUlf2CRkYvG1i8WqAAUc8EliS59silDFCMcBcnkX6HTxob9/H770xWvgWnnkvZIki7G/46BSGLP9PlodymkCkXnJTiZG/7x+VKKcMh5c6QFAt3/TMdHoLOPVr/3feOazn4Zmp4E4jR8RD4DM52l0z2Mdm/kArLl+/qcAANgk9rqiQxp1PFTFvnLwX/G1GvEdmegL5W6FoZYqbIRKqemRcqB1nJ0cXJ2jLsWHhpoybEuAAD5cxw2y+Xe9vCBWfCinW6PGZGfSCH3/fnc1f0EXhApWkeMpVEfGeHH6r6M4pGGxgLmlY7jjrjsH2cRZw0m9NqsUNvE0Wckicfj/skkYBpaWlnD4yFHkqbNutwf5l5s2blK587qgOBkAwD6B7qziEmoYuORxF2GyNoGg6wv9n9+c7hIAgJ2D6TEFwBWH0AwAkI1HR0GNTjCyGzK7AU80mZJD9BAAAKFsqipXf7YECRtR30dtcj3m5pdQyhfhpjFqDnDglm+hvu822O055IIWCiap6CqOUqy5GEEoNCxVvLMpzhVU4Sexmoryom3iMmBr1ZXG39XRmER81fS/IwWnHHe5GVRjoFgA2fOpRuMRAwCyGKqRwp7vf0CP0n/P1xetv6sAAJcO1DRBJEefH5EZ6paHxPawkPbxzYMHccv+g4hMB3mviKTLmNEQPt38CwU0ljoYr03KhlZvLiNX9LDtrC0YG6d/RQe7duzArp27cO6uc5Hz8mjXW+i2eyjkCihVyugFXS0BOBEAwOnsEAAQCYDB5n9tAOBURfOguGa9ISZeNO9UlPqhkaf6e8bTTU9MCk0+9nsSudPvtPHBD7wff/HG/4PNUxvQXK7DdZk3HcIyIvjNBWysFfDyX/3vGHOAHNMEKCNo87ogSEA2D12CyQxgIxrAKE5grtdHXFqHD//bV3FoqYfELaEvU3o2ogSSJMBRgAMZGpA4yCk1m06DRaMrYK3SYipac6NRlxilQo5mfX0BihWLyILj5BD0+siz6A3rmCiZsKIl/Nav/hwef9EukWuwmZ9fXMbEuvU4cmwJ0xu24e1/czU+94WvoTqxHo2ei7jP6CmV/CLHPkuJkf2AhduoBECOsD4FRIwKkpbhUnaANn7jl1+CJ1+6A2ba1AAAQaUy4K7DK171J2hGHtqRhb5Lx/kEQdzFS3/mJfjdP3i1rEO90Ecun0MYhAKCyvths9kHenGMut9DKwrgk5HFRl0kUIpNpLgoQ4+MgTZ9YP6n3nbmGyFLkZ7kSJ6xpv0TZCEYQ+0//RayhBNp/uWQKENHvtrpAgAn2t9kvk3Nut6CTga+rrU3Ku+Dkz9iTQCAV6Ppqf1Js6w4NS3QgLUxj+bR/ejOHUbFMSQKzNAmqVx/k5hGb8wAV7KJE32pIcaD+YErAYAHCwiVV4bafynBYpPPnzRmlS1nUJioVB6Cd5mBLlM6qB/N9ljlUaS3nVXHaXSekl0H8vxcVyh5pJ5cjpGDBjm15QqiYgEXPuPpQCEnlPSUF4AGANbaP092hk7FAFi9Dw/WPi0BeCwzACxOTfsBlo8ewpEDDyBP5k+vixKj8ET6aEi6B4F+g4kqlott55yHwuS0RCYTAJWUFkqkCVBzD6A5GyNW4w6cqI1i2sW3//2z2LVhCuj1cHDffpnEBn6CDVs2YbmzhFypDNMqYGnZR70V4+bv3i1yyXypii1nbcO2s7fjyOxhFfV8/BhqEzVpyrgndA4fxLaZaYyVKzj4wH5ZHxjJPD42LnHP1Lk3Oh30HQt1vwu/n+BJV16B9ZdeAiw1gPw42eMKANByXWkoCQbkc/jTP/oj3HDzzfjXr1+LmAy8fB4pmS/a34hGno8GAIClefEAWBsAyGspm8DBMDhBN/tYqi/g7e+8ChdcsFsaxYFrPtdLgnlhKOAh/Y3KtbEVDIDvLQDQgr//BqA7Ky25bTMutgeDCVSMN49TSdMSNlk2aNWRf6yX+F4ti0AV16UUlkPDaqDH5JviNPLjW2BO7hAJXGyWEBkeUkmpUZ4JadBBidtXRAlKItHgjIdkX8VEmyjqI+eVZQ3iOmGbBmxOMoS2JCHcAA2buyE++k8fxWc++W9wzRwKlB9GEXIOmZ0dceuP01T8nVodH6F4aqlanOPBUwEAtmdjubWIV7zy5XjBi35CzC8zAGAtie1a+1b2byuSuvR+wc8qw7xicU2/GClPTudFHsXHnLEJIG+OXrspTVA22RHaIk/4iHncys8w4LiuOAIrAQC9ifIiHcSksbDUlFSJslBOl8OvkRhAPUWTAkPT/+n8TwCAjRdvDm66zPB88Bb/KB7xR/mps8U0o7ny/0lHpeOqGPmNTMpYNOzZuwcHDh3Qhn50pSUlkZobTs54wzrK10FkHYqSygaVi+CRI0fgc6qqC24uijt27FCUH3ldLQc5iQeAGGNRBmDQldrGFU95CjzbQSDZ3bzBSU8iTXcIACQaAJB080EM4Er64ugifLIYlYfKABAZRBZnp/WSjCDpdpdRm5zCUisUejgnhnkW/p06NkwUcOe/fRTJ/H5YrXmMuXRkVh4JXGjpSUGklIwUaoDZCMtUyrZRrlZQKpclhWFgtqV6wsH1qiZMpFNpx+kkVU6prbaAPZyK8d5RQIz6zj531mw8UgCAvMeRYjm7p6SI1re7uheV2Z9kkZu26L9YgFMCwN83wxQuNwDTxVyU4DPfvRX3LS5RbIg0IVU7FaDJN2LRUTsW2ShMq/DR6bWQKziY2bAO5WpRJC4iV7MsrJ/egAvOvxC7zj5XYgKTUDEsdAiF2qTErZ0/dZOoXfp4rJQEwBkAAFkMoDQPI+wGOUVrmISN3v58HU7q+MXWegUAoJ+DchrG3wh9W2jc9Higk20OP/HMH0VvsY0kIGXYQbfTQKXoAGET/e4S/ssznoznPPXxcCMfRbMPp99HfaGOuWPzAGyRC4SdeXSDHnLjM5hthahu3oXPfv1GXHPjnXCr6xBJ7KaKSpO1QwMAlFIIdZKlB4FUyi1clflLXxUx36P2POcJO0iafp53yodcTjzJGqV8pow+NdmGj4IdIWzjnbucAAAgAElEQVTP4keeeil++9d/HkcP7kO1wmZIyz9yJfTCPtx8Ge/7wIfx8U9/GUZuHWJ4I/nvaror8a/6mhQwWtPkM28AdReZsK280Pg9w4eDDt74+t/BWZvHkQRLwqYgOFcoTyJECX/4xqtwcM5HZJbQjW2E/RR+0sILXvx8vP5P3iBFEMGUXCEnoEKWD0zjzzBJ0fB7UkR3CKqSNmqTAaOomnLvEOSWIoIFjppKi2xmYBapfQ6GRLeh5l9fWAQdOKUqeDkxIePEm5P/zPgvYxLIxJfAIBuOh70nKVPT0cb/VCDA6L2hgPoBb++kTfjJ3h5TWBKa/0U0XYuE9i9sq6SLYOEoFg/cB5sSLEpXOVlP+8h7eXFLD8NY2FZ0r87u31GwONtD1mpwFbF2Zf2RgTPy9wR9uh0FAviM5yJTRrEZeW5p0Mh9j2AYp//1el2uWUqcJGFHewGcDABYeVyG10YWPcnGngB6K4hgV8fQtSyMb9uOmQvOR8hCnXURzXRPAgDIeqwHL2cKAJxoXRxKch72BXhGvyjX3xmkAAgAkPqYfWAvluePi89M5HdRq5SFgcf7v15voNUNYHo5HJlbxNN/9HmwC0UECVAslISdw6soYi3ACSylSmzm0h5yaRetw3tx67VfxqW7zkLa6WDx2Dz8TiD56OI+X7DEuG+5TvM/F7fd+YDEq3mlcRiOi+mNG7D7cefj2PwxudYPHjmIyalJAZK9tI97v/1tpJQnCFhoY+P0eri2LWbPkttOh3dOlPMeWpGP5V4b67duxsWPvwxT6zciTV006tRm01OmK5KWbpcSMwubtmzGxz7xCXz6c5/DZ6/9uvgS5UoliQEMtbk3PUkeKQAg8wAgA4AAAD0AKmm0BgNAAQDqGlARgIyGXWos4qp3/DXOv2C3yATJXJOEAILc9ClifZwkQnWnkaOkHHGQpR3+R+ugR5cB0EJ8+GaknVnxkqAMgACAVCpkOXJf0c7CKwAAchp57bIKcHOI/VB5rEnEdx+tgN4761Gc3gkQADAqSFFAj34iJuWb/KypRF5aQQtssKXQikNhIYqfjWGJF4VtMzUs85fhRsaBHQ0XQxVNy8SJIMVnPvIJfPKjn6JRBlxGPkexMDcDv6MZACnaGQBAtYL2jjsVAECggu9vqbmA3/jtl+GnfvrFWKwvPGIAQHYtZGul9LCawUUAYM3187ECAIxe0KMbIm/cOOjpBpN0YzX1WW2K8OBVeoh7yI0nzfyQhibPowu2YU7xEGlX00zVDalIJE2s1jnVUlZIo6Q2Wst2B87/9AEg7YU3ptyc308I+oy2L30EBhIKEdLrZ1RZn7ypg15X6f37fYlnJDLFxbpCh/+gi+tu/IZMrVhsjJ677JxzmkUkmBczXWe5qUlBbZm45957RXvJjYKUF8b+8flZkPG9ZDmYMi0Uqr5yzORz8LxEQSQT816nh93nnIuzt5+FpYUFTNYmEfh8z9JuoG+6IgHo2zmknEiSFSDIJqXRwchE72Ec0FMwAEbfMwEAfrGQU8ghKehdaQ4jg466/GZR30eOecBxG1Uvxl2f/xeYjWPiB2BR0mKYCEnPYjGYxbOMUmJ57rQEgyAA9fI8ZmraptkHorOWpFVZ6Nlw0JmW9H+ip5zyyUfLxnPZpDC7QjRAdsYxgGsc8lMVrvzsnuVKTB2ZhJzkeaRlJ4ZQIoNCCf9yw/WY9UO0An4eByTzCyuFUjXXRRyqiFCmWST9CL2ojfGJKjZsXCfxcpyMd9rMeqdvRR7FfAnnnnM+LnrcxahUq2i2G3LtksIXBzGMlEZ2lkywmXPM9qRQKkmj22wH6BseSpUJGEZONiQCiBkAJqyaVYZia9GhBQBQXGxVhKxgACjqPZtmKcRi1UDTyI3rLrXEcTfCky98EibHJlAs5tFqLKJccBB1l2GFDawr2XjTa16Jo/ftwa5NG8SlutfqYGFuAb0u2QIJii4jBEP0vRJasYk0XxM5wD985DPomTk0wj680pgYQjEWNNGbfLVckMQP1yuI6WLmhLsC4FgxQc1A3+ExkqKkb8NknJvDKKk55K0ABSfEO//6jWgsHMXUeFmSEOrLyxzFw82V0OqGmFy3EV//9i34P297N5z8mDhtk3qYK5Sl6YmTvuhYxUSIzvtixEbttSWNMZMHeOgJxjH72Exb8MwePvy+v0GvOYskaCLvWfDDUCKQ2qGJT37uWnzkU9fAKa1HbJRBIVWQtnDFMy7HX73tLTCZ9720gOp4VV4nZuFsWeKu3egw7i9AwD3TNhHpeFoyQITGrbYz3U4OQTPpIwnGatq4aiDFLEB9JmE/0U3eksafRZNIMfSUmXpzZRCqTOmGUoKMOj4EFE90K5+MQSUNsuwDyicmM5FbrSVf6/ofBTNPtoxkBdXovZX9mdGccIqisfdI8zcC5KM20sZxtGf3o0vtv9lX2eQaRNE5CgPjX+UXpFaqNd/rCd4gjyX9LAZMNxbR8qHY3HNviNFuNmXCJoCYxN6q+2AAHMg+wuFuT5J02DTxmuFenJnqrrWOZteNAol0ALBIA4T3IRG0Zr6AFiPe83lc+NznCnBamF6HBjPqTVf2IAGERowAV69jawEAo4D7yda/1UCK+v8fLAmAmuYpZlwWAyjXhfapUuchqzfJsuC9F2LPTTcgpRcQG3LG0NkW/G5bzuORo8fgeHnkSlWcc8FFaPohpjZvQxDGAv7nTAvtThcOXfWZrMTmivtY4zjWj+dx/ec/jg0lDyUkqLoevvCZz+PcXbthmnkxbM6VPXQDApUeHjgwh6V6BDs3hmaPPwuSMPKil7wIB47sx9jEGA4fPQTbtdHzA2xfvwHXfOJf0Z5fFMCQ1y5NTddPz0izvmnTJgRRjA6NczkhJl0756Abh6i3W/K6y8sdMZJzxCfKlEETh4G256BYLok5HyOl3/GudwkDKj9WJSIv8dECxmo20urr46Hci6yVxC2eNVM/gUOX+l4b73vrX6AQ9lCkmjXhsNlAaJdxz5EF3HLfATjFcaSZwSrlsEmIkF47RorXvv41uPzKp0gNYDGpQ8xkDWmshQFAc2cy3vIEnwVJGkzZR+8VVdbpe16u+ZGZrx6U8XjxvQvz03XRWlpCuVqVBplrQK5QGKwh2Vojj42WERy+GZY/jyhmqhGp/4pmr/YLsvxUco+AE/LGhhIAtegp7wJKrZWvj4sgdQC3huLEdljTuwCjjL5RlJQVVaOwyY3lWrfJ8B5ICLJFlieWAzwbScQBLmMfWa/T3VabADJykH/Fc5X08fmPfwbvf88HUXJK8GwPUTcQv6Bety37KH0WKJlbbrQluYD+QXKNiAeAkgCoDVTp/6T/0xqpuB+DKQA/+dIX4zdf/us4cuwwvDy9fYJTApyn01GMggCS2sI4a8dBuVwe9FSDwVvGiua1ICa2318OwGkxAE5G4+LNFgVdAQBYpAqlhLFMmaZRb24nsRXS+L/KMc42YIkQ1IWK0urp5n7U5C+jEw9OuDpNckxlQx8WU8zIpuM/I8LoASDFoNTc2U15Oqf4B/cxCnVUDTZvTe0jrSnfqejTI32h+4EvkwWeK07VFuqLuOmOW9CLqNlRxkSSnT1iiMTH0mCMzAA2SvzJZvTw0SNC++frc/EiQDA2Nqaz13kOU3kcf1+MwVgoaTlI1iyQheHZroCCF15wAWrVMSnS6dBMYSqpcZzyiMbMzokRIBkAbP75Le9TdM8npnCe1lk7BQAgRZ6eWBMAkNccaCVpWNcTElJEvTS/DRZUfXhpiELcxXifFKYYt3/ynyWH2kki0f3RzZd0fdqXKVM1Hf/HPwxjE4SJkbnoE1kVbap2DZfpfpzIMeOUKaDJFKmmcSIaMLqyc8NQd5BanFcUk9y0HmUS0lrTRRUDaMPJuYht9d4Kpif69G4MtB0PH7v+2zgexmiHXFs8AQgEACAewvxV6stY+FopUnF37aJQymFquoZypYh6o46pyUl02SB2fFSr47Ihcfpy1tln4dnPeZYAYnGYwLFc2IYtOl0W9pyqc5Ngg9s3qW9zRGNp2QWEsYlO15f3/rABADX3V7In0VJz41IygOxbtmxZsNR1yHgfnk8CPomf4O1vfju+8vkvCdWelP6tG6exdPwQ7LiFMTfFr/3MizCRszBZcFHg1I8oer2JdrMt0X6uFQtwG/ZJ8UzgVCaReFXcdPcBfOG6G2GUaogtD/UOP2tO6PzclLnxeq4rrAyu+eLfsHoz09efXp0HRUimr+a+wCK4Ui6h12kgCVqoVV10G8fw4uc/Cz/3Uy9Afe4wxko5uc9lSG67WFhuSoJAYhXQjCy88+r34oYbb0KxPAbDdBHGPJ4scrnOlYRpQ6CSPh0EvEjjDAJfPFHGy0UcP7of5+3cgFf+9i+j7MXYvmkSca+FXpeMkrxkVnP6ccN378M73/0xmLkZhGlFKL2x0cFZ527Dez7wj2CodaPdhFfIKWd57aHSC0IBi3pJjJCqNdsS6QRPK13cBwDAyL61Yu2S5lFT/1W8sWYNKL8dHk8W4B59NRxHpv2yu0mcgE4GlxtxJV1dTUCHr3SiRjNrwNX+Otyns2dTiQXaFHWVk/zpFPGnYh+sfv0VDSbvSyuHNAxRNEKM2Qk8fwltUv/nDwHdpjiCC81Yim1VIA6OQiZbOgMAgIwL3j+yBvG401choi9MT9ZiAjAC8GmWljrFSvLF88GGgkX+3NycMJsI9nIfJWtGQF8t1ZCfJ6gVM/8GNfXntyr4+TlFsEOJSa6A450udlxyKSpbtsAcr2G524WXL8BMaKT8QwBAhhoPEQAQ/bGVYt/ttyIWhkkCI42Qp6Qj8OUczx6bkwl9sTqObTvPlXV2fN0M/IgJKaHUAgHB1WJRgBnSqw3GjyYd5OI2vvixD+DcjVNYl/dgJym+8sWvYuP6LShXJmFwTctbEte6uNQVAGC5EQsAIKbJuTzsnItn/ugz4eYdHFuYxcHDB1GpVhBEIXZtPQs3fPlruOWb16OUZ5MZC3uQLExeu1zTyUQMOAVntGvehZnjukumgnJp73QC7c7OQZPaS9gYT0xNYnJ6HX78vz5fTAovf+5zpQ0gE0eaSIlHZl69DmZdtXecztqRrVynAgAKlKyNAAD3Hl0UAMAujAnLVCKJLabVxQICJIjxuj98LS6/8nKEoS//JnUUzchZ0wZKSksZo507MwCATAnJkUwSMRm0Zaih+ik2+WYuh/rcHKrVqhgyxgRXxF8ighksIjx2O4zeHJKEaRSsWzj1VzUx2Z1KHTtcOET/L7pplX5mcrjGKoQG1Xyc5cCPbRi5SRTHt8BYtxMwSqzMkAoAoEAEw4gUe0UkRPw7UlqzUT8BAK5dHKSobCrR8kkhymhASg7oucDMZwLwMb766S/ivX//fuSsPGy48Ds9FHN5xb4gOGGZcp8sN9tqeGbnNAAwjAFcCwAIkh5e8KL/ile88rcEAHBzrBPU0PNMv04EAPA64ZA1G6o+uCdWC/tjDgBY8UGoeew0QSp0pvVXuczDDUU9PrsAV+9gqimRxl3rlNlcydR1wCQYmupkJ0qKAq2XVBu6lEQ6Y1xtrGrDpAdBCtfLKVdT25X3wsZS6WJUa/TY/VLHNmvY2fQpT6hE6IVZhAkbHDb8RNKyJpKL9f7DB3Df4fvFuZoLnFB0uQnq6RKPC4sTFiStdguFYlEa0ma7hfvvv1+afmYws3DhxU5wQZgcmckRkVlxBHUEAJA4JC0PkSkHZyJxH7XqOC6kw2yailbYZ2Nlu2L6xsaLAACn/9zUYk73OAXWzsXKnfzRAwDEf0IDAEJW46REU5yVqYmiyVGjTj2qyBXofdqPhQWQj9sYo0S5fgw3felzKBNpbrfEjdtOU3hkwOgCUtXssiqoq5vPK27pyj1fjq2ccnXtKidpBbKw+Scq3RfzFcUMUJf3oKwfgmODC34VIv29vhG0/IO6sZCxXaaJkp0XCQAZAIsp8JFvfQtzManWlDMoAEAMEk1q1jjFVTKHmMg9NWUG0eI+quNlzKyfkqWHLCPKLLgJtVsduWbpB+DlPCngnnL55bjkoksFAAiZMc+GkfR2UvzoHE7NsNDgXclqZnY2HehzhRLabIa1BOZ0p2bDw0yNntqQs+nSagBA3S8KCJXrMPNCocNvbMAOLVx0/sWYmKhJwgcpqHYaYP1YAQsH78WPXXEZXvTcZyJuLmCylIfB5rfTwdLSsmg2qelnMRFpX4q+VxTHfbuyDn/7wY9h0QdCK48AdLA3hK0RxSE67SYmxmsIemQSnJwBQFnLKADAP2cAAD8z150CHaXbTfG/KngG/NYCxoom3vzHr0HBilD2DHgSuddCx+/Jce/4LJqr5CrCT4BvX/8d/MsnPo179j6AXHEMxfK4MvALU4Tk28KAJ+kvTB3h/sLntBH6LZh9H8946iX4lV/4KZhJGzazhclqyrli6sfJVWRaWGjH+P3XvwVwp+HHFTElNVzSQA18/iv/jtQ24CchDD4vmT6Og+X6sky7fE782ByyYRQAQNHVWP9ku6LetVb+hdb1q6aOEVtqf1QReMwcdqUoJRhD3adAR+ILokyeVFM62DlXNJSrsb+1AABef4N/HxgOQq4bBUA/2EH+VMvJw9l5V0wKCT5bLtLQR8WKULNT9OtHsXTgXoTLx1Gg+SMpqZpmrVrvbAKv3t2wWnh4DAD6YSjwfajtp/9Kr9OB3+1Kg6+SZNS1npk1Zv0OWRts/pvNJtavXy8rAfdR7rucIslx1Qfy9ACADGJgk2ZJ7jyDwSIvjwuufBpix4U9NY2js7OYmJwSqq0AUD9kADx0AAApWvVFzB46oPLR2ShHIYp5T4zR2q2mNCtOLo/qxCSmZjbJmpErVRClUJNyfXZpxNqlgaBtCrW6lDOwuPdO7L/tBmwZL7H9gt9oY9+9D6BcnoBNfxbuBTYQRNT210UG0IscwC6ITIomucvtBiamJ/DUp1+BGDHqzTqCMMDhw0dw8fmPw10334bPfuJfUSoU5TplXChrsIlaTR4nPn+UNsUROqGP5XZTpv9+FMrrFwpFSRc4//zzcckll+Dss8/CWG0cbqnIxUn5AtATIQoBTnSXl2HajjJKZW2zYjo+XDEeKQAgH3QxCgBETgUDACBflSm1LA/swfsxojSUmLjXvv4P8JSnPQVB6MMk4MH1VGJuFQOAADw/A5kOZ8IAaDUbGJuYEPmXz+Qt7aHDmq5UqQi7SSWhqZhkWbM0zRzhMnqHbobpLyBJeioJwCQIpRi4rK9Zyw9TAJQnjmIBqD3RNCjHezAAQBNAAgAmZQAoAQYd7Vn7qBQBSg5Uwy0jLJFbiouNDJkyBgDZalzDpAhTqy+RmH4sUoV+3EU/qMNIYnzr2hvxnr//APJOBY6ZR9ANkHPzMlwWjyEyosII9WYTYUzvNlcPtxQDbi0GQJRGYnb+Y//lOfi9//1KzM4dFRYMAZ/VzJNT7Vkn+veTAQBkAGTDzlEp8mCg/qiP3079aR4SA2BQuLGQYROURDK5IQCQVS0CAHDyo3WNQwDgRCCAimeSC1InBmSGZuq1smddVSqMSAAYcaNmIgpkGtD59MuxeM/ni8jlC0r7n/SloOczK7rGGTSPpz6+j/IjSAlXTSlvLjYt4uydciJMaUYgx7fdbkmzLm7HYjbnYnFxEXfvuxeLvTpCTtGFzpgBADy36rhQr5tF//lhADfn4b69e2XzIt2feko6yxIk4LnOYqtYYGeLlTLDUs1otngJMsbzFqXYsf1sbN+yVRbVYj4vHgA0qSFjgy75jP5j808QgAAAUwCy7GKV0nIG5/A0TABHAQChSQ4AACUDEKCJiyj9CrQ0gUUnjaeoQWWEz3Q1D/SauPHzn0HJBOpzs9g8OYF+uy4U1UHzP9IOyr7Eia+mUktsF19/hAFj246kOojDNGni2nlcTftG7xtNdR3xEBilMz7KF+oJnz4zf+TWQQYAm5yC5aGQr4gHwPEowQe//nUsw0TYd2RyLwwAmh2SQkbH+YSDVwdR7MsIzHGoSQ9QKOWxeesmlCpFzM4ekc2aQBXlLDyeuVwenW4L09MTWFxcQCFXwhMufSIed8FFKDPzmIWxYYCsGRYstsOpbg5Jn0Y5LNtcmcAwdSBLOHg4AIDcr9qULgMBMgobf2ZaegJ38vwZpiNGXyZsI4+3vunN+NCHPqwaPspPGMnTmJfJ/7ib4I9/7+Woz+7H9FgRFifpUYhjx2bFnIz3IMEjXi/V8RqaHR/L3RDT287BN265C1++4Ta0Ehu58XVoBhHCNBWNO/WeLBQjn2Z3yh8kk3EJ2USDVDQ1GwIAak0YMgC4FnEC5os3QM5z0W7VUSvn4TeO49lXPB4v+8X/B1FniSnZAlbMLc5j4+bN6IYRGq0u+pYDr1AiHQRxauLuvfvxgX/+GG74zt0Yr1VQKFYR0DWoz+KNmvhYIjL5Hot5F/Nzc3jV//p1vPAFz8aR/Xdjy8wEes068nZOroHUTNHjVIjnOVfBr778dUjNSfjxOFKTxqQxGt06rr3xW0KRFWaK7aIddWVawnWW16tIziRz2kSfGlIdn8eoNlGBqL5tFSCtjf00h4eNPSc1LJpFO069f84ThpVE7/KOJzuJBeNgVxwpqvVrjPIA9Co9aIblHazC6Vc3/wO6v1IiaEadhi9GzD4f7TWFe4lru3D6EUoIkAubCOYOonnkfllrS66arA0P7kjEpm7aFT9CfT2UpkMdSpoJRgJuC1uRA7Ewkuk/Nf/cz9S+qvY/SvEG97NmN3LNPnr06MBAl7TpzFBXYgp5vWTv7wQMgOzfVBxyprVVpqKxYSGyHLSSFDsvvgzljZuBKoExoNHzUSiWpFb4IQAwTKh5KBIAYVwW8vAX5rA0fxyL88fQbTZQKeXFq4WyJdZaxXIFE+tmkC9XJco4JcvMsIQuz2aILB4Op4ShyWFJzJ/AnV/9AozmPMYdA2m3jSYTACIDuUIVpqtkaQZBxyjGvvuPIIgsMUTt0YzfzWN+eRkT05M4cPQAztqxHbliXhgGY+PjqNebuOC883HHzd/Fbbd8V6KbWZ8R9PZ7vgBQrf9w8eewx+beWSljcmYaW8/ajt0XXoALHnchJrdsUUU3TeR437MY0zR8nd2tAIByGc1js6hMTMLvdoQhQBaj9AlM8BlhF2VrxkO5F9diABAAyHNIFDOi1UTsVnHf7BJuvnc/7HxVYurYD8iU30gRJr6AAH/wutfgqU9/qvgm8Jit8DUjYC4AgCON5JkAABZ9WnSCGu/1/NgYEnooFApoLy7KmlSenETQbMqfc/k82i1VzxtpC73934EZLCCOe7AtDn9IyVfZPdwP2O8Mc4VZf7Ne1QCAlB4qwSBhXSAMABd+TJPbcQEAnA3naAbAKADAplsBAKyDxMAYsUoX0B0YZdZ06rdWAAD0QEnFOLvXbSJsLyJuHpOaZM8d+/APf/dB5L0aXKeM0E/h2PQai+TYs/4hKNJoEADgINPRMlz1mqcCABIjEhDsdX/0GhxfOCbnVNnwntkXz0kmac48e2SYSh+vcnkomR4xsX9MAQByk2oqf1a4iX47YgwEY+Vag6Ilm1SpzZQglDJEGDYaq0EA6nrVRZkZlWW560LJGmx4w0ZmlD4nysYTAABZAcPfIiBB4z+PLtRyoRO8IKKkplYiOXjMfo2wGYTwp/K6qdONQkVxdRzStDrSrHN6z4Kck6n79u3DvgMPwDej/yA8cb6p0E22GGxwqSvnueBCQ60v9dI0pOOGwPgTLkRy8Vu2AAC82LPrgjICRY1UPgAsWjNfh1GtMBvAnOngovMfh3KxKEWt0jrb4gGQL5RU5IfFGC666HorAAB5/e8TAMBFSW5kfXkL8ESZg9YfCcOkD+RsC93lRdTyDspGgvbRg7j285/B2RumENcXUEwCSQ0Y3fhWG+qNXp5yPw3ocoYAMPJetMaUMgWhFVGHKnEwinqlgLGV8pjvJQBw0phFxqOlMfqe0k5ZEc2RqjByJdH+f+BrX0OTcYmGJ2i1yyzafopAKl5l2sfJZ5xEUv26noUg6MLNOVi/cQbFcoE+kpIQQISaDsj0wmi2m6hUSuj3A2yYmYHn5LG82IAFG+ecvQu7z9stXhQsfohg+0ECGmk7bhW5AotoR1xpnZwz4jq/0gBwlL584iVGsZ90+zF4yCgvKaOmjvqqqOdl7JmBoNkVt+dnPfXpkutNPZ1HqmWHHgAuOscP4k9f/T9hBg1MFB04ZEikEebnjqHdYnYzJQ8sGiLUxqpqg00NpG4RsVfFV79zJ27Ycz+M0gRix0Oj20OhXJKJCNcJ7vnZWpqh6dm5zgDB1ddvBg7ws3OoQVmR8hKwxcRyoloCuK/4y/ijV/02tq+vAVEL5aIrRo8EXYKYsBGHS55IMTwyvNw8ukECJ19G149x1z378Lkv/juWlxpo1BsI/VD2lNrYGM7ZtQs7d+7Ai1/yk+jU59FuzMJCIDKJsNsDQhPlcgV+3ENiKYAK+TJe8ftvRMunideEmG3xgl3uLuOTn/8M1m3dKHGWBJqX/IawFQiUKpYWj4IyJ1QFk9ojFV9u5RWg9i8F4CnqOGnavKUT+UkzSNJDqfW3LTafOiVHAAJlCsrrJdOnq2dTdaD6OYQGVeM44B6oRnik0cwa0GzCz2mMgP9kc8n+Tgrtg6/u7Fo4VSE/BD5OvQmvfi4Bu0xLIv6coIFo6Sj8uQNIW0twYh+uvhCHcpqMN6ilNwK8DCUBp3qvq99hBgDQxE8iq9j8d3sIez3twWIIiERmHQcNnGbJnuUqIzH+ef74nDRb69atU8bJlB0FgeynBAKEBbAGAJC9pxXJEGQ5svk3LXSJk5arOP+Zz0I/MWCMT6DXDWCQDSmAopYg/ZAB8JAZADz2nM6yhiXALIshGbFRgKX5Oey54w6J25uankZtagam48mAIEi4EzEFiM7onCxzX571mdEAACAASURBVOb0qi+SAJPGlN0Grvv0v2DKBcYcE0mnjeOzx8WDJiEDrVgT3wBWb/VmC3vuvh9BRGPAApI+pQEFLCwvYXrjNDp+BxFZTTTsDgLs2nUO5o7Po93uoNfuimnfsWPH0O31pE4877zzsGnzJuw65xzs2LkD+WJRDImdQkHR1VOazTECNZTEkwGoxcVcmE3KYJtrBZtzl4aWYiQ9lDDSr4ggvGIOZ2zc4R32UO7FUwEAOUo1NACQeGPYe2wZN93zgAAArCnEJ8ZW7vRB4iOIA7zmta/G055xpXgC8DwpjTz3K0d6H8rIXMZ3SgGqFs3MaG90nTiVBwBZjAQLpU5OU7nnb7rpJjzzOc9Be3lZZLc0B81y5XlcM7ZODh30jt4mAEDC2EgjERZAJgEQyao2AVQcQzVsYGQfmZKyI5FZaZBVGQt4Q5q/n9hInTEUalvgbjxvBQOAE346cwkAYNAcmWAWn5XAgprGSzsuHgAcL5ClqRgAvE8EAEh8NBuL6CwdQS5cghEGOHRwAe98x3vh2DVYVhm9Hns06vyVLwcTBgQAqDcUM9OyxTNKJQrwKyvEH+wBwHNIrd3Fl12EN735T7CwPC9MBZ7XrLc99e5zkgpuBADgeVEyImXey4ETz2vWN2eDvKwuVKy+E2yeD/fNPIzfOyUDYBQAyIpR3rQsbDhlRsrMdmpC1IHPPqTqOkYh61EgIDtlLCCoWVENolyQGhnnhqpcy4efaugWmiE3BAB07uMIA2AUACD933Y9RQEW2rjO5qSZktDVH+sAgDbVIouCOp6EixNdYpUjJ4sTIs0sGDMAgAXgTTffjEXSwawECR09MwBg1HRKT/XEjMhxkC8WcOdde+R5MuOnyYlJAQn4/FIUSvwNm1A1UeHf0xmWCwwLoUzXKOe6b2Cmtg7nn3OeFEpFMgqY+804kjAR2UbIzdJ0pPnnd8TYOC0B+F4DAMqvTRXZUgSrlU4TSxPJG5cFluudIKAsLi2J1Vk6ehiba1UYrSW0ju7Hnhuugxs0MWX14VKzNXKhDzY/XVkPEMMRgzm1CfTFpEwtf8pgigaDEismk6+h67/S/+tCf8RsbMg3fhirx2n+yoMGmyO/J9QuItY5RXeNO6Fkx9L1f3+zjU/edBPaNoEfAgAO7ET5MISM7DEgJlbcYMQoRg8gojgQ2h6n/+vWT8LLOyILIEpNml8YBVoWwAPBKTgwXp3AZG0asR+j3WijWh7Dli1bsW3bNlTHJuDRgT7oI4oduLkqHLrX08yRyLnImFYWMaPnbM3DpI0ls7Ut84PIJrOZxnvAAsn8J3TiLWU/PIcfet8/4w9f/wbMTK1HGjD33IQddiQL/ede+Dxccu5WodPn7ASOmaLZWkZ9qYnQZ7KAg37YlfxqmmqOTUziyHwDudp6NPp5/PNnv4T7F9rwxibRoxyCkgSJq6L8RmlnVwB7fEuafr4yGlYdiSEDgPREZgGT/pogTph/XkYaBtLAeWkPOzeO41Uv/xVMjefRqR+Hm7MQptTU91AqFeEwOSMI5X6TpoeaQycH22MhzAkZTV/ZDCt6fBT4EpHJyTlzuGdn5+A6BlwrhGsmaCwsoFauwe7TKyVF1A9heCZCO0Jg2Pjrd30Qd+1bhh9NIDUKMOwY3biL173pDXjmj/8Y2izJbWChuSz522ToZAkTqtVX2n+d2jeYHEvhtIKdowEAoXKqya7YKhmG6Pwl5o+aCTHM1WiCflJeKwIE6tQWqb9WAwDahIg6zrUAAIkj1c1h1vxz/VeAgEoyOVENczoAQNb8P5QSaLQxsGke2e+jQFfp9jy6xw+IAWA+8eHS5ZpRZIzDkjZXF+rKGlgMrNRh4zo9ZKud5pKm11zZLAfyNnq69NptRH4g50mcuKUYVEUhAYCMystzwoL28MFDmJiYENo/m6/lRl30vuJzQoo0gQL9pk4kAZC7f4WbNJt/xUgLTRu+YWLLObsxft4F4gsQMf6NKStk8spUio2AYub90ATwoZkACoWa55jHLg5kGCEmZ64tk+8j99wtUcmbt2xFsTIG0+Z0PlHT/7gvRmSGSZYIG+YUOdsFr2lORJf33YObr/kizp6swosDBK0Wup0enAL3xjISm0k5No4uHke93cbx+brE0+aL42L+x0i3TtDF3OKcRLYdmT0ikrlmq43Nm7bIOsSs9fN278YTn/xETE1NYf3GDXDzeaCQR3NuTrwCQMkU9+U4WUFFF6f3TK5I/Tq9LiTxlMkTZDQoTxgeG2GQ5vMIOwS0aJprikSGwIKYsD6KAABNAD1SvTUA0M/XhAFAAMDKVRQAQLafrdgUQcxY3B5e/dpX4+nPfNoAACB7J7t3s3vTI+jDDfgMAACmNfF5XQ7Qej2R1l533XV46UtfqqJALQvvefe78bznPQ8zW7eiOT+PytSUsAPyRhfx/F0wKAEQE0ACAKoHoAyYNT33nmx9VhWgSgBgsy7VacpaXYE64stg0n/JRuKMSQygt3G3YgAY5FGQ7cDVSFyv9GCJ6ytXEMUsIAimRADcb8mK0lJfUXsreSb3/FZ9AZ3FgyjGC0h6bSwuBnjLW/8epkEfnwr8gOueK/UzgWauoWRbNesN6SfIquI+JLjZaQAA9CHcee4OvPWqv5QUAJo6irxzdUz9Q9kANGssYwDIAEsnRIictVQaxKefyGvgMQEADIoIjW7wYuUNQNQw8LtwSd2Vi0I1+MMNOrv4sn8bQWkGmI2mUHMCqHUtA7RE6M4qVUD95mAbHHmNDADIPAAU/jQKABRLZaHqSmSgZgsIOWYQ6ZZpSB7imf+BeDglAIpKxU1ENMBBTwAAWQAErVMaRbr2SwGnm8Zrr7sOpuegnfoCACg9uYqcUoU9pGFn88/ChFM6GsccOHRQwACib7zYN23c9KDmRzWj6gARAeMix/eQ+TpkiDFj4C7ctRszU9NSxJOBQA270mgXVANN00bSew1q7F0BAEZTAB5tDwChcI54AAhTRQMdCgBQjYVFijKnq0wGIN1TGhJHqOt0Yp2u1bBw8AHs2DgFdJaw55rPoze7H5WoixxR5hM0kELpFkpdZho11GqqTUiyBNUkXHT/GlFUotwBCKNuoO8PAHCyyX92+/C6pEuwVaT5n4GkEyLnleCnFvbMzuG6A/vRFvNHUhRt2JS3EX9mQ08NtOUhkUQFFh5qIsP1SGXVhtiwaQYx6Bo/LkyAufmj8PKkNBaxtDQnm1G5WECpUEHeLaCU48+8mALSL6BYLGHL1rOwY+d5mJjaJLnxnLSEEan/ptYArgQARpuUUWBn9ZKhRA/KMyKb+A6c2jVizyZvKFPKIBze7dR60/Snj7RHmmIOlz/pSkyOz6C5uITO4iK2rRsXLfT26Qp+7RdeAgSktifIe0S+A8zPLaPd7MNITOTMBFG3SUIkSuUKGt0IoV2EXduI626/D1+9+S606RicK6AdhCK/EAaVXgcyCUDWTGRMLkqJhhiuPk5yyUppIgAyC52Oz8/mwPVK6IcR4nYDM9U86kfuxS/99H/DTzznCkR+nX58EuvTDXtCs0WnhVKhgFaHZpwWxtbNoBdEqLe7GJ+cQr3Z0NGDlJBwWdTFESNOLQ9edR0O3XcfQn8JWzZMw8mXEC40EXaAfIEGWAH6borACtCKU3zx2pvwyc9ej25QQ74wiQQBIjPCs5//PPzeH78OS2EHdX73OujrdBtOWFS8pOrwVSCK2i/V/jayt61ghJBTrjw92NC7liVNP+O6BHTh2sSii0+owULxVdFSkUwqtAIAyNJx9GNMbRKoMRu5RFfi9mpKQi+HjPU0fN7MdnZ031dX+VrX/eh98FCa/9X3j91P4NJ8rVNHtHwMaXMeXthEvh+KBwtdtFW8pvpWlQgLXxoDKplEXzTAOt3lIU5jpCbRTCtS/8PAl+ZfzhkBG9YY3Pc0A0CmxXovobcEp31MwJmZmZGPRrldu9uRwpGpAIMYydMGAFSVxOafJpMhAffKGHY+/olAoQK4BYR+AtsrSkQX30sqhbwCdH4IADw0AEBSWjxSoyGmf7ZH7ZUPRAGCbhO3f/dWOadbt20XVlCuSGZSJJIlypcoU4NBAD9FFMaoMLWk3RbN+t3fvg7ze+/GTMEG6IROPwk3L54nhlfBYifCYqeHThJgiY78vQhL9TbaPerY+2h1O0gNggxqr9u8dTMuuvhibNu2HeNjEyiXx+BUKugsL6I4XpUajWZ9cj9ybXcZJVhCfWlJxRRriUu2FilQQNXtWWqFrGUa0JY2UNf0nJaLd42+V3hMxERP0qBUu7h6vXikGAAEAMgAoNQ0TCwQAMgYAKZk1HOiPwQAwjiQdKxXv+5/CwBA/bhk268CAFQctpuZzj98BkA+hz49Q8gaIhDgugIaSTIRTX8dBx//+MdxxRVXYOPWrei1WiIT8BsN5Cwf4dHbYQSLiCk1pTGfESNlPSkpUKoHyzzZBgAADQApPaFRN4sonjMOQgmWmi46sY3YHkO+tg05AQDKSMyC+FsNAABDSYfMlMa6SgIgbt7az4hDQDk4BBwJIgkzLQbIpOPrd+ro1Q/C6OxF2F5Cp2fhzX/+LvSNcZhWDWHMgSXZGYyrVeaLZDS3GnWRLpLdJs27lUmk1mYAWJ6Bzds24Z3vugrLzSWJd6SEQ4CrM/gasJw1KM5zJuv8CAAwrI1WvtAPCACwf9UePMRT+HaHAICaJvKbyDUBAL/XQT7HGAn1wUbNgMQdnhvvCn7gSgmAxDdwo9b6/+xAybSLFFNNpVDF8bBEGQUZdPCNKqJGMscz2l9ljE6fio2QPVY1/1qD9APBABhlSmQXyemURopaKpF/Eg3WE1AmiQIBJqkN5cLOJos3LgEAalCpg/7KV6/B2FQNjYAzK7rGq4I+c5jmssGbLjMBpEHNnj17xAOg5/uSI8vCff36DQNKlBSl+rhmRW1maiJNcmYwmNBx3UbezeHJlz0RBS8vjQQplKT00qBscmIKXT+UCJ3YsBExUsSk67YCAPgt1yMnOWfoAXCyJjU7K/xcmcZ2oH+VG15RSPlfAgCkYLHAFOMc5qAKnYrZsdRKB6jQMKazjJoLuImPfTdci87+u1BMQmkDuTayqOdGKWYqLMoMldetmAakvHP97KMfxkJdSzmJZaOR+W7I+1KGjmK8qL0c1MI9lMMOr64TXXtnsCKu+tVTAgCmKZMKp5iTjSLucWEuiiP9d/YdwF31Jrpi/ugJ2GVT00Zw0JIWWCj7YRANMug53ad7P9HdRmsZm7duxNhEBWHSQ9dvo1QpwHFNdHsdpP0QLolBaYJiroTxag05J4c0IsjTl0krD73fC5EvVnH2jvNx1tnno1Jdhz74fixE6gZUTY+a1WrEXR3XFRT/AQiT0fG4Bjk6ukavWFlUmwYAeJ/I9aDDdGXCIrnFEiAPkxcENZiWh89+6t/wit96JSYr4zh70ybMH3xAfAC6i0fwl294DfzGLPJOjJJHYC7F/PFF1Jci9NoBJipF9Fm8xqHQ8ItjNXQSA83EhFGZwr9d9x3cdv9hWKUaOhHk/mMKQ0yNJCno2qNggMfrQnDUhFI1pllEqXJMz7lMU+jB8cqwnQKajS4maxNoLc6jZKeouikWDt+LP/jd38TlT3wcer06AhY7DAcxUjhkO/mMSiqKLpDeAB7/7ORRb7XFgZseDhk1VWiI0vmlUlzcs28Wt976Xdjo4SX/7ceR9Hooe0X4rQCu48FwDERGgtBK0IwS7HlgDu+4+qNodouoTW1Bo9NEYvex5ZwdePeH3o+FXhNH64voJhFKY5xksFhRUxAynqjjl21PKKOq+MrkOUOkZHgtcB/MNP95z0XOdWUdlf0xZmKKWFQrwE/WX1lBpDhiISJN5ID6P5QAZMFJyjVe798DlsCQrScGmEL3z2R6CjAnw4YXtw7t0WvLEKCSvZjPbKr3k32ptXq4n6tYqSEPSX5LyxLUn9Vj9bNlRE95DkqnnG4T3bkj8Jfm4KU+CkYEhwWw9rUhC0Sa/8HrpKB7O0GAjAGQvfqpm46VezJ/n0UpC1J+i2+IRPFpIFZ8krjXDc8JM8N53qmvXlpeFj12sVQSphyNAMfHx9FstQasmgFFdQU7ZHg8s2OnmLDqKLH5Z8xkYFmobdmKDZc8njcs4r4FO1dGr8tknpwy7aIp1/+fAYDMTlpSO2iGpq7h04kBVGRoxZCh+Wq5XJA1mWaACLu449Zb5T7cvv0sidOrjNVEmlStTWJ+cVkMVS3GgCBFGMYYK5bRWlhA2bFxw1f+Heg0MF3Kw2XaFptEP8Kd996PowsN7J9dwGK7g9mlecQGsGHjFpQqY9i0eRsuuOgiiZPcvuMsjNfGVMZ9uYjm8Tl5D5SJcf3h56SrPw1YycKSxt+xUW81xf2fbAF6s3hk0bKxiWLFaGGNJ0som8yVsd/qMhxGvfLzc73inlKqVlQDm8/JesXGWzFcHj4AIPAB35vIegm4JcpTqdfG+9/y5yjEgTAA+lGCKCUAMI77j9Xxnbvvh+mWYVCSESqzX8uhtIzssjZe/bpX4xk/8nQFAJhkGJIBoAdalDckidS/rM+y9ePkEgB1vyqQY2W9RaNQ+n4o/4VYHP6pi7vj5puxfft2AQAICvD40SwXnoeQZoGy5waIDn0XEAaAL1N5ExH6pLxzOKB9vQbx4KwjMrM+XrlkiMbD+kVExJTh0SvBHoNX24bClkvQN6uIhAHAXYzrP9cM1t0G7EQxMJWsQCcMDCQAOqZdMwzED4KFrmMCQRdJ8zCi5bvgNxcQhDbe+KarkCQc2FYRxR7ilPInSszYi6hepkkAgAMjDqJpzMjB7gozveExliqLLxUHcPI2Zjatw//3d++UupBMDyYBKAbKw/9aCwDImNEnAgBULaRYlN/PLyNuHcosiHQTrTbgwYYtkh5NzxfaWiholZq08UyPujD+X/LeBEzStCoTff89lszIrfaq7up9gV6BtoGW3WV6EFxAVO4sjnpHNsXHYXRQZ1SuV0fv3HFBRUFRRAfxqiAIiuiVrRvoZutuGrrprn3PPdY//jXG95zvi4jMysyq7qKlaON58snKrMjMiH/5vnPe8y5nvxWh2Y+5BI9+r5bL0qBKLTGeD20nCtZD4GyDHr2ZWPTQiEiRS14MvFiYAU1TFTap1P5bAEApmOPljt00v4anwEwfznoF5iQIpd4U/XJBjxvpSX2lRkS2ACHSJkWWaRoUkcoQViPEaYLSdXBq/gy+cP990jgGtQiduCsu0rLQ9HqqXa9UlM5vZACLi4uSU0wQgQ+yArbv2CGTVj4k49jQEXWxU2SONymLG0pGSIXvNduYaUyjubiMZ9/+TOzauQtFXgoiLJR+mSzSbZSooqdmRjR+I+2fMST0A6ADKCn2UmytN7t7bOfyfGI4LABgETurgbX2I3oVqZbSNkBCNJVGzUz6jDM/adb6McBE2cMXP/SXmEy7WD52AjsYpRhF6LVXBVGtNupo52RoyJIrG3eQA2HGD5XIdN1c3Mct1c6+Vk6/LIV0dDOPZo32e+MaqHEU/nwovKNNbfNjvhWyr2wTRilJZqF4TNBALeb5rjTwwbvuxUIRIPYqyMjhYrEhOmhmm3NywoUjMlKLUaKIAATG6IbTj4nJKqpkGLBXkiNJCUuBNI8xOVUVIJNbG6/LqQZdaFkIarwMWUi8L2q1Brq9DNPTu/C0pz0bO3ZegrygntPDRH0GzVYbNZoHshoTgycafg0EjNDBCAG4VAxwuGYyW9gjsyVTE1O9StQt3K6HNlZsq1WK55jxfGmvhzCs4NYbbsLubTuBJEW8vILt9Sqap4/jB773O3HjVXvhpKuoeAkma4ybKnD40EnkCbXmnDJzUq3IOul8TuChlyWi/S+rDbz37z+BR0/1kAXTyN0pMaHyAxZGlqml02KL2IdhJDGkI1aAaVEkys42wHznNsmFtFFlIcndP8gQImVsBvx/itv8r2/8cVy6exat1Xns3r0NzZUFRL6DFrWuXIscV5on+gkQRApntqPfzZDkA3hhDVFUxeLCghiNVkIfH/zQP+Dt73oPJhsNpN1F/OTrX4XrLt2BQb8lOlz6R3RbTdS3bUe72xcTwPsfPYVf+bXfx+TcZVho9eFU6+hREjco8I+f/AROriwicUrENACtMhVktCaMotqM8R+bUsPMGjnJG7Yb1++ikGl/5Psy+ednXhtmpmNuulFBuWbfHrslx9tW9Rex/6nsMCs/4MXHtlicZLgvDTz0EzX41f1Z858HJRM31NAuCipCJaYcgxpiAgYhDTaTFGFtQnLoRzkQQuhU+r34/tDBM5SfkRqDzYXIHOh5oOkooonmPV/S4FRNLos0FaCbeuv+iYOolIkUs/wZTrWUFabAwWj+MNr3tU3Wg0CGyrjv0GgSroAH733t50dyKrvWSk53tyNAjJWFqdZVPRnYKOnenKq8ra9ml3ycOHYcbuBj+55dQ/7HpqvoFs0/102C9I3ahKTnMNqPDB23XsdymuEZL3mJRHvlEp9LQJOaXH4oc+1cAMBmUqb131/PehrWLBukQ4xqvXFm52Pbt79az5Z92twPfM0qz2H9GEjdwscIgrIr8dg9J5p4NV4WMjS15JSFtZsyPWfjRp+eK669XoZQ3V6K2kQD7U4PXhCg3qAZbVeuw0maMoYh4tNn8IXP3IuHvvgAjhx4FKdOnsDi/LxQrZkWwJ/fe+l+XHL55Xj6M78BM9vmsHPnLpDtyiPK5CCpyXz1uLJ78IhlOMqF53NG/CPuUyOurfySoURt7RGXI6AF6Yanwn737PHC2gHjCH587GeUzX8pRSfp4JC1ko7yLqU/eR/v+e1fR9lchseBmPhi+GilHpbjEnd//kvwqg1JimG9yQFJn55ZlRDtXhuvft1r8O2veJnInAl2EgDg39NGVGtVBQBGPcVGrKeNQIHxd1qy5mGUK/sUmgvm9LCpIe11pfa2NRyBXkp5CQRRvkagBvESBqsHkDRPIul1EAUOSEJhjCTIAjbkfJm8Z4wkZTIY120yALSO53UuAGnE5IiqrJ1JNkDmTSKv7sH0tc9F7s+hcCrSrAZ5T2P8pE4P5FcrA0Cp//ah9f9o4Du6Dux+OIA3iLF68AuIVxYF/P/pN/48KtE0ioKyOUrwlFvLc6vs5RL9JBazTAG16D9DBoPEWevvtXAyQQkVe9Ef2EO/6GN25wz+5N1/hNOLJ+EEpcgAhDG3DpR5LFfixufcDn+coTn6SPY4+u2alvbEDuDO9V6cvH18LQAwtjnKpS3xNaozFO1tmqDfVwCAkx9FfTZ/rG8kxjcOniLJszQZrOM06K02GFmX5MCZPEuirkKF9kT3SX1bGNL4ryYurPJ8m3k+ND2yUgE7WzjXoXoi/t/6JKy/CNYuqkTq+Ri6v1uwRBqZVPT+pCDSQE/ohwadtVMhmqwxriTjcfI9PHLwAB49eEDiXYJKJFFXvECJNlqap0wZy1LoiDQhYfNP4Mc++P1t27cbBFTNrDYCAIY5xXzN3B8HLkK4Qne7/prrRO9IU0bV4nA6p/qxgZhLOeqsL7gmP/tfWwBgTNOmppXjS97G14elwdlrdvwar5V9TMcLuOt9f44dlSrypWVMDkrUySTMemLwU4QOcmbUGqwtyB0E6QCVXCcPHSfBgIiqmfrJoj4+cTpHzulmAMD5Xu3novqO///6CZtc9ZwimHWkz8IlqiBxQ5zu5fj4fQ9jtYzQ96sSs8gFnQg0Y9q8MpFGsXS4CbNt4P1s5EhkTYgWrYQfumhMTQgNkii/RuBo41MOMviRgzSLwRktC7CpxiSqUQBXqNWapiEZvC7jf8gKmESzSZOubfi2l7wMQaUBx62g0+2JeWFztYuipHlmAxGLiXZP3h+BOvqdlA6LB/oV6LspCxqIGYd/ExemvBJdE5TGp0v0utJMj4cfodNqY6KhU4S3vvk38fu/+1bMTjTg0KE/TeHEXdz21Kvxvd/+LUhbp1D3UzRqDoqkh6XFJuI4QyIgAJ3kmd3LdZV6PW6S1MCHONPuIQ0a+NP3fwKrWRXR9H4stboIKyU8X2mgXLWstl3dtPX78jCu69JeGsmKTomtd4wpGEiV1x8QRg0dP3rtZTSqHtwixm/+6i9hqh7i5LGD2LVjWnKF8zQWO3pq+2vVmrj+v+d9f4OFlS6SMkQ0MSP0z6mZOSkWjh89iubKCpqdHrqDQMDJqpfh2U+7Dm94zfej6M4jGvSRJx1Ec7NYPHYShT+B2sweNLMA3/cfXotte65AgggF2QJwJCbrV3/7zdhz+X70GDtE9iPdo4eSNC2HPMoWFauSybykAQzPsTb9os00fh50BWeyB+n/nPrInS7HUo0g9fid/bBgwEZT7TXfY58vzBQlb8rEXD4IsNJ5mQMpjVxK+l0MRLLB4o9AAA2nlPEiSQRBgPmFRUzOzApIS70zI1ylgBNafCn+E4GjICjPMVMl+P75LsTfgKC0Q2J+CU+0uxlKFnzMVc8Saf5JtyZo58RtTGYdRCx41z3G3/+wDN2oV1nnM6RL0iiVSJktFrhSoJW1D1mQ9Nwp+v0hW5H7r4DSRo4le6icT0dMw+jbwMfy0pJSfl0Xc3t3mWzt811xR8+TkpcGiEGAHinlBKPiFAgiZEGIHVdeibnrr8eAue6SUEO2kTb/1P4qAGB0u5tIAB4PADCUcY4ZSK//PcMBzte2/tVq11wX6nfBZmNzAEDu4nVFO6fjMnBhZrykrCRoLi9hleeZ1P0gxFXXPUU8qOgrEjSmIRqMqWk0Tx6TpuzEiRO499P34O6PfwJHjxwRJuTszCyuueYaMa697vrrcdPNN2Nu7x5FiLlXug6adOkPgqG3kh1O8PiubzrGa4/hvmwkhPaqWr+fb7m/bwEAPPar+bH/hLBaVSeJsqCPiw83L+BwAp738d7ffjOK5hJcw4jlbtJOXaysAQC4NzPKb4CEDWXk/gAAIABJREFUAEA1Qqvbxqte+2p8xytergAADej4Ow0AwHufFwpNDEXgZq6HrZrBTapDMchmEo4MDDh4q9Xxt3/zN3jhC184TN8i4FCdJLgzwLFHHsaXHvwipqencOtTLgNahzDoL8seSFkTJXxOkcAt6dJfAElX/CgofROg0hiuy+sR1ouHjMO2aAJhtSI/zwFq4U8ir+3D5DUvQOJvQ0kTZpQIsw45RgJc60RF92/bm+jOLdRxw0gaXlkjQMDc80GZolg5gc7CvJAU3vgTPwNPgAayHimdVZNzGfMZ1mOc9tGNu2paKMMCShC0FxwN4bTfI1QuPkABU6QyTG9r4I/f/Q6cWTklAADT61jv/HMAAPZ+HL8OLhIAgAyA4WkbQ1FswWmQFbOZsfnnh2i6RX/x+CgM0hjxp40+aHzTsFNu2UzH4hPGD54FACT7W/Il1XQtpxMyGI/E6L/6CMH8ugEA1lYpIsEQk0QtmOxEXicVNDSLZVpJ7TyPpUyZhg2DFndEuhw21bxpPRef+fznsLS6LIwAG2NidSs29o+LnHWyPHLkiMRZWa0XaaVsipgMQHCBj80AAP495qbWqlX0uzGmapPIurFMKmenZozO0WabMkmGmfdq2iSTqK9zAGCjjdVuFOEgwawbw+ss4+4PfBDbwwAlzV3KDDWfx62L0h+g4PTYNFcONVWFyQ8fAEmZDlkYFpSwG/04+LDZ9nquBuGxNPgbNiJmc1z/d/T+1wBPriNE2NkMgM7AUR2fefgQvnR8ER2vhr5bQU60mZM1mfLl8MrUeO9EavA1BAB0LdOoGzawOSanJtCYnhTkXF1jVVYha4fHhlyjwhgnyDSKxkRNMulpTjrZqIkmj9NQSAEdIkkc9HoFJhszuOb663DjTbdgemYOnkvH3hYak7OSUzu/sCweAnTEVX2kblS8H+2kUc3pRsWabTbkXbAQNfKeTQEAxmIyrq7MEVUryLo9fOPtz8KO6Vnk7S4G3R6mQg9+0sb/9cYfQ9Y+LQBALSSttCf+FK1WjHaLqSHqSaApEpx4ZPBDR1kAfgTUZnHPg0fx0XsfhjuxC0vtGCRmEFzkFIMFDNdhFryc6vK+t+u3mKUJaUu9KezUVWU0Zooi0yaNU1MAgDFv9NXqoeqXcIoYZdLG7/7WryFPexhkHRRJC/WKj8laTaIw2Upy6vx77/hf+Ngn70OlMYuJ2d1YXOkiTgrJrRbNJ9lGURUeEwPiDhrhAEnrDH72J16LvXM1VBxOjTgxIXhaR4oITnUGn/vyUfz3X/sdVBs7JSkhLikR8BDnKe78jpfih173aqzEHZQBRUElU5a0IGKdKDGNow9+O+Nx8RmXZGj9AogDURAI3T/0ffike0rihTUQ0Am37NDrKPbr70EBhc3j7HuZxlecWyogxilLTro/gbVSE3ZoksXilNdiGLgIPF67CXyfBXAgPhnT0zOSec5zPjMzh8XVVay2Opgk5TkmhVbNX0PPNQUq89Jj8azhZFz2NvlgqgQLWFJ2E2mmspjnOUXe188sZrnPcbLuZDGm/VLiVkdl5ugIWNPWjXrMEVtixNCw95yerpGGWcGWMf+VjICZghF8vcq2U2dHu64NAYiyRDWqoLm6ipnpaaRJisOHDgmzgI3bzO4dFwAAEOgsEAprrCcsJR7vzPURzsziyjvukPW09HzxA1AxiQen9ET7qwCAAqd2PdpoD9FeYe1RHG/o10//xxtNCzCPT6FHx1nXt6/l40IBAE5sea9Kroc4qQutFcsnjuPYkcOo1+oy4KjXJ7G0vIozi8s4fOQY7v7UPeJPUpckmhKNyUlcfdVVeNott+L6a6/D3Ozs0ANCzgnPgUg5iXXq11w3oqkGyjTVbHqTFz8upV1/7sbPDf/PGhlvdI43+97wfF0kAAAlADz0AZO96DnDZr1I8N63vFmSljyhjBPY8dDJPKwmwF2ffVDW/oJMJzayLpDmqQAAq+2mAADf+T3f/YQDALK2hIEkzwgAMNHAn73rf+FlL3uZpmhFETrNpuyHE/WamPQygpcNcFB2UKw8inDQkRQfAvpukQho7hEAyBP0u02zRhGsJfPKnL1h/LUjkdpFSAZABYGjvilOOI184lJUrnwOEm8OA6fC0QCCQawMAGHLcLdVE3a7Bti9TqVt43P/EVPCftsncDvooVw4hbiX4if/80+hSLkuhRjQr6H0kDEFjHN6l+sXTa/7wpjhuWJdxeeeCwAgKyd3CtSnqgIALHcWMfC4Z3AffWIZADI82mDALWvgxcEAOLoOF7c0irHPuvsJ/V/c/5lfygKN2cjn0F+vn4DaxV82BqLvFjE3VHP7/xYEOBcAUJSpNBAS8VeScl7C8UJUq3WJkaM2SCiMMkFTLp2li6jZ0cXEAFh3KkiFNE7OSuUa5cLrFIKLfqyUHiLCdMscUkS1iBa3ftH6OUI5TPIMn/jkXchRiuEQqUTU9bOg4Tmh+QhRZAIApPnzMwEARgmyaOHFzOk/tYqkM5JFwMdWAIAYCVaryJMM9bAKJyvw/DuegwFvbhNpppuWml0RACBy92QAALZqoNlghIMuJt0CXruDu/76/djJqSGNeUBNICPOmgriiHqLm5ilLHLEOJBJgDSJhp1gC65xCub5FFjjRdz6gm6rnz8XQLDRzw6LxzEAgAaTpJS7pA2HVfzNJ+7FmV6Brl9D4lfE+4H+FULzlQ0uNVNUOsVKFqS6z5omW4paAQAKVGoR6hN11JnPHDB+SV25aRJIDSapzZLTnheoViJMNyYQhZwqpPB9R6h+k5NTePBLj+CeT9PYaRJXXvkUXMocZC9HY2oS+y7ZjzvueJ5MIjhRd5wQQcjoTeq8NBNXY+A4UZSxqwnt1r8/LNoMjU6OkXEYV7rl2VIXobiV6tXBtYDPD6IKfuXn3oT3/flfohFVBACYcIHe4gn8wk/9OBpBiorThz/oCR3bdQOsrHawstxBP6YXSKggnBizpswJEl1kbXYbji82Ec7sw8c/+xA++fmvSCxeGfrwoooArdRSsjDgZIRNnxhVUpIkL18BgOHM34AAer0aIyILCYk+XmU1WdLDVL2C9uo8QrfE5ZfsRHPpDH7+Z39a5ABFbxHd1UXUqhXRYGdZgcnpbXjk8En8xu/8AVqJi9Kvo/QqiJMSaVZINFctquDk6dOAT4nGAFXGoXYX8cI7bsUP/ZuXI20vYmqyKtfJmYUVTMzuwkpvgJW+g5/8b7+I+swuZKDJJxt9SLM/t3sn3vrOP8Byr43cIzAgmX3DBk/2ujEAgMcll3Os0Z1SnPEcep7kgbOxCLi3WV25aTaFNSMHiOyBUU78Rvcar+nNpnqcqtAZU/aIQYG8zI3en/eD8SkQkzwdOga8F5gxiRRxr4lOtynxYYcPHsaVV14px3XvvkvQ6nRl700zvjdOcnKhzbJKZzRfxSdVlZN+6AQ9S2X/ydO+SNn4mUkQpKwSDJDqPqfB1UAY1iqDUFdpTpGE8q/bnTzWtJQbZBSuKUtN2pD84BidWSQE1uCbYCFNEAmym72ROlS+p3EJmgUc5F41skf+LQIAnAQTQI+7GrlGyV2lXsPUdqZJnM8KveFKKlIxNn+Nxgz6KTP/KminBS674SZMXHedUsIpA2TBboR6LuU+HPzzLZul6PECAOOvarzJt/+2+enrG0+t7+hVszGD5fEekcf6cxcKAHCd43tjY8brldFwpFsffOjL+OL99+PI4cNYWlqW5j/up7jy6mtxw403Y+fuPbjyqqtQOIXIZ2qc8BLMy3LAJPvw65yyETrnWyaVoOakpHNSy/g66t/VoJOvg2wQy7paPwAYXweG50dQ27M1+Oe1r18EAIAMoFkjrwcAyhR/9ZY3I1tZgJenKh0qXfSKAK3EwV2fexCDoKbsQQMAiDFcNcJyc0UAgO8iAEB27BPIALDgItMWbCJCs9WSGFDrKG9jRJN+LCCqV68JWLp8+EH48TFUHTLgCJJ24ZYJQrIXsxgZgWhGSpJJJXU61yVO/XXvkJ6oHEgySBFUpXYImCLAar4yi2LyUviXfyMybxsGblUYWi4IAJBxzbpGWWhqMqNRJMMOxqTCDZflMamEfY7H+oK5z0vziNsx3viTP41+N4fvci/nrwtkvxbDXLIUBgoA9Po9kbkoA25rBoAIwmiUTKZU1cM7//QP0c3aKBwCCDweTywA0Gg0Rsl2Rspt16ivKwCAVBVu0knSN4sN1yvVIW/1YAG18eJvClxDcx2nKz0WBkBRclI9AgC4nrmBAgBhpSbxKtr0G6LHRQsAbMBPNHCdRiRqFIbo1EjHpPEQNf2c1DECTYqOEf1Qz4nelNb6g5rexZUlfPoz98qixkxYbia1CU7FMvmg7s0WAzSxOH78OJrN5jDrleeSsUVEtmhwpY5amwMAQoE1r6tCLXGSy3TytlueJowAPojusYmR9yfNgDa6T0YAYM0k3ClQDPqg0e803/PiPO7+q/dgd+TDa69iitVuFkuhyyKRDUXKzy6bC04EHfhpzojTYZFv7x2LOm404d+qKdc6eFzLtXV1el6FgvmD61+LbEBseIIAMbN1adNfraGZAR/8xKfRcSJ03QpSAgCMGxM3dFKJqQlWjT43CaVl6uaj+4yCAQQASknAcMTwZWJyAnVO9wOChdSU0eFX9fjUYNKEklTmiYkaalWCXQWmGnVZ806dnsepk/PIcx+LC01K7PGMZ9yKS/bPohwkWFpawZ49+3D5FVfjabfehkptFt0OnZs54QlRFGykqP8NZarqunRyJ8WNVGDTBI6znYyHhxh8DhubddNKkQCEaDVbAkJ0Wy1EfoB+t4dveu7zsWt6VgCAQa+NMOvhld95J57x1P3w8haKeAWTdfVPaLdiAQC6HU40fQSOL82WRIoWMSr0EYh7wgIoq9NInCre/d4PYTEukIY1OFFNCtQkZcM/EG0rN2wpUK0ExUz+eb5N/WF8+RRAVDcPNWe1LRzXs2olQNxtoRZ66LSWpHncMTeF1eVFvPHHX4NrLpnGIGlrMeO4mGxMSyPULwP81Jt+WQq+5W6h8VlupFp+E1HIxqlSqwibwMljzNQ9VJ0E/+P//q/IeqvisM8ijKZdx0+voPBq+LP3/z2+8OWDOLnQQmNmhziu91m0hz7iQYZ3/vm7gYqPLicUUYCCDABzC8mKJgCANbpjLaX7p0R4uuryH4Vs/D2Z/LMTV08ElcuMpBTq4s5p/WbxcOvv5fXNmqyvlFaJbwONrTIBzHQKLK9KEjakiHGAXrcpOdOeV+DokUfxpS/dh06nLXvRRL2BIIxwxzc+Bzt27MKZMwu4ZO+lWF1eEQmDpff73Mtyyjb6GJDa32kLdVob6lSm+zKpkg8mxyjzgQWsXCEGRNJpO1/L6J4YrlTjW+n4WjbaEkeHwg6mzPTeGmZZnwXh7BjKP4EMgkycvolUjq/Rak8tgGOBhOHvI4slEBM1yujoscPfzWtvenYGtenGBQEAZGKsNlvYtn03ukmBZOChMrMd+297pk7//QAZG0mJy1KpBZt/iX8kaYG09zHw+LEyAOyBXD/ht98fr//G94onAwBg/QNkjWOTRZ8KAgCug+7pUzh66JA0Rjt27MTctu2QCJOwgrKfYmW1JXVXdaouyU1pP1GNtefLtSJeKuI0zzVaIyNZb7GWI+NDNODmYY1h1/surN/nN9qr10saHst+vpUHwGMFYh7P8wXktx4AVBuRAcD1kt1jmeJ9b3kz0uX5IQDAmNm4DIUFQACg8CqaMsWm2OPQqYBfCYUd+8OveRVe9r2veMIBAK434tEVVUT/T7ZVfWoacactdZGA+ykHEcqMLfqxrJUE/IveAvz4KCrookhjlGmMkP5CnOL3Wug2lwVoFSGaiT21eyuvKRna0eQ1Z6xyJAaEPlMELAAwsR/B1c9HGWzHwK0LC40Te3WkMsCdXWsNADB2UQ73cX3KGAPAYLUumQROArSbSNo9/Nef/lk0V7rwnQhJnMFzmfykRrOSF0cPgJRmmOoBIEPfwtYLG0sACAAw5Yxoc+nmwgDInATZgLJn9S94IiUABHLscOcsH4A18a2P5w648J9x8vY4A8CeKkP7HzMw4uZM6r/oX+ykTUcWW76KzRoQpcqp1lEujS0oZhsVMvp8Zoxyiqcono1l80M61NfEVVxNw8fs/4auxxeTB4BdyccaL/NPlVjocbbFNBcMFl1kYjAGTAyUhE1Bhr9xJBdqrYH5SamnbAwlHjnwKA4eOSR0T/XspGmTNv3i2GqRZqMlf+SRR/T2NSgxN6TZ2VmZivJGdIwJ4GYMAEbL8HVzc6tXaki7fTz16mtx2d5LkPTUe4BZ2eKyLxpXISYOJQDM9v569gBYX/SM3yziXxI6Yooa0XQsT1DOn8KnPvBX2D9RQf/MCcxVArBopnkd17q+y8XaQV8KYwdRUsIVlFT11pYJME7R3OoG3ej+fCIAgPV/R+5/QaBptBWhR31aEEmTeXB+CXff/xB6XgX9oIaUBlYEB4QOzw2uVABAmj5DQbO30BoAQCfPnGzy2JAFQK08r2FZjN0B8rKvAKJ4KKiYoFIJUa8zZ91FlvWRpH2jg3bRavbxlYcP4/SZZVyybyduf9a1iCqOUKE5Ae30etLIXn/djXjOc1+EcsC/VYPr1DAYRAIgFDn11b4AEy4RcGOiN7xWTIyjnZrb7XO01uriwBWU718iOXkfklJGA81/QuZ//if+Cz724b/HdFRFb3Ee2+sBbrhiD/7Nd30ryngJRX8FkzXqswdIklwkAJ0WTYYGcEtXprMkhzNbmJnBzW4btZlZdGnQGNSw0Izx/n+4C2cSTg9qAkRQSymRazQStAPVMQmING8GAFAZAJct7ifabCpt0FIHNUpUGmHPQWOiguX501haOIVd2+cQ+C76rXm86t9+J+647WZZ99rtNqamZnDyzBL27L8G9z98GL/yG7+LoD6LbBBitRMjqtQFcEziGNt3bENe5Oi0VmTyQY+B3vIpvO4/fj++4Wk3IKJ5UEJjtQk8cvgEPvh3H8NnH3wUmRMhqE6jl+RSuJFVFdQqEv33M7/0Jtx429OwQtBlooZEwLtRCSQu8Wbjt2CAfKbOPwjUjDUgAKMpCaS6y5DLFgti8GrWeTHt2xoAsNeUNFzmSI/omh6yQsjLso/yXGhOtAHtB0BEI0dGnLn0tYgQd1dw6NDDOHDgITSbi5iku3irJeee0WLtdhff84rvRehH6He6nM+o8TOvpyJH3o8Rt1vq5txpYYaFLT1sqPUXQz6+Nz336ndgJCOGUCqJQWJipew26jvHsgfOXurWMQDGjRJN4TGk7auBhUnc4HSL+x6BwpxeIDrxF38MiS4ztH+7N0txPDzAI/dBA0AQBDh29KiZ1jdk/56dmxOjyMfLAOBOGYae7MM5fAG5Fjt93HD7HQivuJp0SGQCAFgWikI+XjmQvHnh2Bjp5ONlANgp8/ohjz0R6/eh8etRhhpfxxIAXiFplst+Iu+DgxheNAQBNOsTaLWAkGaC4lZt6NKqvUatipgmdb4rEcgS5izAknG0d1yNPAu4V7DGNXpzwQXVN8k2FVJjGR8HGbgYRu3WOefGVWYLDfvWxf1a1syFtyOP7TfIfS8Aqyspc5QASPwd95Qyw/t/5zcRL5xCUGQCIqY5kAwiAYU/8dkvInNCMci0AAArYgIAC8uLAgC8/Pu+5wkHACSem8CnTC8M1d04w0ttHEVor6zIbj/JtAD2OjTzi3tI26eB9kH4+apM+kn7D5jqkfeRtVfRa62gGnCoppW+AqSq1+ef457CtXlAAMANJS6drFSRRUQzKBuXoXL9NwHBTgyCSR1EFF05tvAIdGm0o6LFa/2wxoH8LQGAQQJQitjt4+f+25tw6sQ8AjdEp9VHFFTh8/zQ2kzSaArZj2P6wfAa93yR+ym4sDkAkLODiDz0854wALyqg5jGwj7ZdU88AGCHceMyd1PAXYD94GO7VzZ79hgAMNZ8jjkqcm3gIsKMWwIAnEazWeOD2vTzMTEcFhzrHEO5/EhEjvn+Vo3HWdNDAwAQ2ZLFT5xAB/CDSCb/vh8ObypD/j/LTOtrLwEwpf1wRDQGwAxPh3GMEkdyXfRZLJFeK07lxtDM0g6tq6RGK5ZiNKRVlSOF6j2fvRf9NJGc2GqtJs7rBAGsvt9uHvw7LKjPnDmjed/GEXl6elqkAbagtCEGmwEAlgEgwARd7OHhtptvxcxEAxlNymTy7wvaKWZwUlwpAEBQhzYdX88AwFa3KZslh5r3PEPFKVArE9SzLvL5k/jYe96NSyeqqKYxIjrbEgAA48gcpB6Q0ERu4IgZYBEncl1YxNiCOfZcbvkaxmJIHhP6P2y4t2YIbAUwSANflDI57JcD5EEFJKZ/+sGHcXB+Be2Bh7I6iYypDyyYDABAgz5S1JUBsC5mTIokywDQxiqjKzCbkJA585FIWQhgRVVu/qkYmYoRnzEA46XKyXOtHqIS+VhZWcJkYwppWuDkCU7xCpmWdzpLuOmmfbj+uv1ynyRpivpkHY2pGaF70srsttueg8nJ7ZiZ2YtajSZ0NZQFWQsaY6kShA1YVEJPG22deriHHcYQAGB8VKVWw9LSAubmtsn3mwuLaC2u4Ltf8u3YMzOHrLWCKX+A2Qrwkz/6A0B/BW7R0TQF7uEDD0m/xOpyF91mXwqC0GHAosb0NZvLklmdMDovCLDU6WHHvsvwj/c+gM8eWMAyo6/pWF+pwYuq4iQv5j0E74xeVQDKdRIAsgxotKiQn5FiMd3DGgOCcoqe6ODZ8LPwmKxV0Vxdlq8ZZ7h66lF897ffKdrZffv2ica/G5NNEsGvTuEHXv1jSGhuGE2IuzE9GViw06FbgB+PIE+CSugg5dQ/j3H9NZfh373yFZioV9Hrxbj3M5/HP3z0Lgz8GuZXe9ix5zKcOLOMiUk6FnMS4cCrhmj2u3jend+CV//4j4oMgN9jxCoBAFV8jCQAvNakEaOK0eQ9EwDgtFyaKaFrkumZ6/JtZGw2LUDuVfryWHh4k9vQ3tNS9I3ts7p+e0gy/R2l6DENGCVmmspKqFeqWFlaEjBsZnoCx48fxKc+9TEsLZ3Gzp2zOHXqOOa2b8f8mSUEQYQ0LXHHM5+NW264CW5RouI4SFpNdJYo1VgRAIB3rMgcPAcVpgDRoIqTu+EgwKQTSFWssh7d19bWKJS1ZWN994aH4BwAwBrwwDhYCuNOLmBKUJSVQBBAkwoUGNAJtlIzrEmn2c0VUBibi7Cho4SObAg+eP3xozE9JdK8CwEAWPgy6WipE8OpNFCZ3YH9T78dqDdE3hFz5xCjSb4mJmtoCgM/FADQqK2vFgCwBnAyOfCK45i1bE2zqeDO1/JxIRIA2X0kR5Zxu4wxpoSlr6w2T9k8jG1DPxXfEQ46lG5OGZovWm4/5LHXus5e/yoJMulKjKLl9TcWVy3NG1MmJBtd9zYL/NtjaQGAcZPfDfdiw55bv/evBWo2OUNye249AHxizy0BADVRpQKWa6cCrLmsZe//7TcrACDsDMa+KgBAFsBdn/0iUgTCyhBcRu1nBACYX1rAf3z1D+O7CQBkyRMqAZAUBtbzBc10A4msZVIN62yeQzKGKJ91w0Cm/0mvi0pEU9YCnaWjiNLjcNNlOGWGkB19mWDQayFpryCPO5oKYCKEtWiwDFtlAZGZRaCQxstsqMX3hvPEaAbFxGWoPfWbMYj2AMGEyCSdpC3eSGSyuOwDjbRgvR22jUQenf8RA0CuGO4vPE85JQoF0Evwpp99E44eOgbfDdFtx6hXJjWW0yyQvJbZuzBtxkYA0tfhXABANmAiT4BWb1UYANEk44LbCMVgaMgNf1yX6kY18zgbinJpqfMkltvs7bZpvngYAOYmtpMK+dKUZNQbcfof9wQA4JshhZYncBgFeI5DZzfL9Q2+nfBwEbHUM7uYWUR5U/BgCAAoWirOxVLks7DXKY9kg3IiZkgeQ7qena7L5vO19AAwd8IaAMBYZ9j8Y3XOEgqP1f1rMaJO0DqJMFMJma7pjiqbivghEAAgYBegl8T46Mc/hlq9jsWVZUzNTAutrEdtkYkB5HlgU06vh5MnT6rbsaQ/pKL937VrlxxvTjAYs3guDwAWOPxZmj21VpqYnZzG7bc+HRORegLwxrAMAJVv2+ZNWR2ZTBO/vlMA7DW9/jah/iwfBPLt0CswVfXAZIB08STiE4dw3z9+GHsrESrMMRWjq1IMATOnRCYLu4OwdJH2+nJt2MxYni8BiEihHWN0bHSbbpYCcF4FwAbMnfV/Y6PJv32OBQDI2OkPXGRBhNUc+PtPfQYrGbCSlvAnGTnnCVWV1aI0/xbtlemgcFuHD22MzHbkDBAwZox53EJzNs70PtkAE2g0JuB6GglIAEDAApHCJKhWA0xMVAQgYKPI7xfFAFNT24Uu/8UHHhYtdDWK8a/vfL7cb3HSQ14SUKPWPMeOnXtELrB79+W44oqnYu/eqzE5uRO+NwHfrzGDR2j2G8moRKdnmABrVc2jNyuFoB8KRZDgBqmBiUSyTYq490W33Y46TfnILGmvoOFn+IU3vl6iAKtejrizIg7EjA+khQDf1+piG3k/Rwhv6MieJj0BS3KnxEKrierUFJY7XUzuvgIfuvcrOHi6KbnWlF75lZqYCuU0qzRmgMbudeSmrjJWuBL3xmJNdaga/clFwFRjwjpyMT3VwLEjR1CvMY/alb2oMVGHUyaYqjpYPnNciqJbb74Zl+zbhxd/27ejlxZwwjo+etdn8PZ3/ql8vW37LnSYoUy6PWUfnLBzbyCo1ldAZGYiwsKZE3j+c5+NdrOJ+fkFcVYPabBGDwGa4/lVmSZNTE6J7KJSjXgDo5l0se2SPfitt78Ny3Fbvsf7VV32jemlZQCwdqVFwADiR0DvFb438XMRqr8eI5mAS56zmiNKc2obq/MEAOTFCt2JAAAgAElEQVS6N1PD8b2YjV8/MbePAGEEG/hBbbZO4fMklWSMwHNw6tRRfPGBz+HgoYdRln00Jun1oJN49iGuy7zqBL12F2/40R/D8qlTWDlxHAENq/IMPlNnDLOBN6xH0Ii6W3P+hxRmYfadvX7ZqT9/VsDiIQCwCYlzXYMiO+NY0aXwwijezxgfyBSWTT87A15rsifZ424THIxxogDs1jBw3eJn8yy49hw/dkxqJ+6t3A937twpADwZcltJOM5VlRIgm5rbJrr/1aTEM57/zcDsDtCdMw8rSCSOVudzBJHFQJUfwh3h/9FD5YkDAOxken3tp/Wd9WM617t84v7/QgEANwgk5o8AAKU7XE9lKkpRukxMla3iMAHCD5C0u9JIVScbQv2Xdd7aoI6xpWwak01mkmuH0ir+SnFzZyQd/9YI2Bvfs2W/o6TA/IzWhGc368KiWYfCbMVaXHMmLgIAgGs3zyGbVlkjJUqUa6QyAHrzJxGSmTEGAPQHkQAACRMxuH8WA40iNgDAmcV5AQBe8crvfcIBAAK8MlTl9cH9T4aYgaSE8PzKuTATdl5XVIWCZsZJH60zB+HHR+BlK5KsQpIk0h7y5iLS9qoYAvJYUD41Yujo8ZLkGR4r/r68FAaAME3ozE/fIgIAk5ehcs0LUVb3AOEU8qxA2W8JAOBE9AwgRV8B/PEUAFmfx6R8es2sAwC4/hM8YIIP/+uf9thf/PlfwIFHDiHyI8SdBI2JKZFRcoFkP8frlwBAt9fTvkQGv7wntmYApARH6hFW2ksCANSmK+gmrX9WAEAAO8PQHTE91/nVPHHL3Ka/2UmbhwaWomBpbYpoa9lGrTg3QVImrZ7L0tLXo44b/RVZ/Ax93E4mdQN31bxsSMl/fO+ehYAYeJHOEoRiZOEL5cqYpZkLUS8/M1G4iAAAQdWsnsZM89UYxGBo3FDEJKkvFz0XDNsw6MSSyLJuOraZo16IzT+n+wF1qINSmvzjJ0/gxOmTWFpZxp69e3HsxHHMzm2T5xEAINpIzQopnQQAqFnk7+b0ghMLNv8EAfh/3KA4TSU5Xc6n0akqLXt0tJkCYKc7ETPeW1188/NegMj1QU+A0eKg1Zn8/FgKgJUA5A7pxYHEAHJqIYpQKY7PNkd7LFeSHUCcCwHn9Wo3UzkPZnJ+vvj3+oZaC3HGmEQCgDhuDs/JUI8GiAgCLJxEfOoo7vnbD+DGSy/B0pFDmIwCMahrd5roxB1x3yZCyqaPgAz/hrhL+768Pr5O+2/LBrBFti0QhhrtTQ6afZ/rj8/6ic7GDJ2zf+k4OqqUslJAHm5AeVjFyXaCD3/yXuTRBHoDFx2CeDSniUK9LmRaWPCy0gmu2sivfZiCV7YdiZobSYyGxY5Un3RnrhgKJnX5SqenHrpWizDZYIOjwAuPYxwniMI6+v0CX3n4oLAQULZwzdWX4vIr9iOIqAdngUcQgCZNBBcY31ZBGDYwO7sXl1/+FFx+2XWo1WekRvTMBELXVrNJcGPjz3IqQAAj1QkSz62g7pSE8PmyKerbJ4jBBx34WXQunprH/LET+IkffT2KThMNt0Sl6OG/vP6H4JD+H+l0n2tJt9uT98VIHVLw2sttuT9D0QjyTmMRm6N0SwWfHIJQlKPUEO26Hu/6q7/D8VOn4fgVhBMNpKWDXkJRZijvr0upkAGOKV/i32SxLLTZXOOVZHWWc2UBWf2ssiRfnstjwsZQKbLaxHNiIf7mZFHwuJAy73qYmd2GqdkdWFjpoBNn6MRcs0qdtnssfgqkPNdMNxCJUoYiZ8FUohLSlZ/0e7LLGEmqWnnRy4PrkCeZ0uLxJx4rpWisM3eAGDn+4gPvk8/9QSbRq4yflAhKsiFMVCsnhIHjYbY+ocEU8li7lo0aVkNHl8O09mJfr+FVR/9RU2BG+cP7YMgiE1CM4CyBjAlJHEmSFqanaui2V+R47Nq5Q3Kn414XiwtncOzYIZw4cRit5iIch2sLzwHE/DGIuC8UqFUb9I3Elfsuwd6ZaQRpH3UCPWkfXp4hMk0LvSI4feL3DBF5eA/bYnJtYzyK27JHgFs7TRSHa4ox3huvOez6br8nTbkZOHCP5LoiD9HCZkL1J+1aQHaJLuRpMfRZDYkfmlrq61OwcbNBNv8e91NG6fJaJnuO/jn8LGsKzeO2mIITGGIzYFN5LBtP1jbXk3srqNWROD4au/Zi383PAKa3C4jH6D+l+HP9o0TQGKhK0W4AAPFQURaVrc/G1/xz7Q+Pdd23J1nP2dcnA0BBn+GIzIpTjMGpMrfW1xV6nEbrm67b5v0LE2psCzM/PLzOR8vD6EnDC/uxVDsbPPdCGBjnMcHcCHS4wFc89uMKrpL56zFulMZwZKoa76S//v3fFQCg7HXgyjCkgsypigngJ+65X0wAcy4iri8ywagaoZvEkmz1ku94KX74da9BnkuWi/gJKRua9fdAfBooXRSJ8RY06I0mxKM3YNf7MQbcutVQ1i2p89VvJFATFGGa5N15lM1H4ecrMv2nlxDiNtLVBeS9JjzGJYv2X9cv7X5MxWyAWI+JCdzPgioLKrhFH0xvpQQgm7gUtSufB2/uavQLlbG4WRedTgt+vYGwUoHPBdKkGtl6S9cS/eBaoowWNT8e7xkZ8yrT/7xA3mzh13/1N/DAF76IKs2TM8b6pkYCYBnKntD/W+22xtAztvwcDABawBE1KdwScdbF2/7wdzA5Vwd8Gp0zHUKlN4/3sdH5Hb/m2TNwDWf/ZNdYy875WntoyPnKWodZ36y5qUZ0TV3miDJTAiBTZxZiBpF6LACAffN2c+FGJgWgof5dyAnQxZR02gBhpQovoIGXxlLZpfgsAGBIHfzaMgAEABhbQIZu2VYDyUUnY8yLKUpE/2gpwwOZVggjg5nKJgqGejFOBKkvYsxTu9uWiI+7Pnk3enEPUa0q9H7GhnHxZAHCIoNmT2zu+XpOnToljb91IuVFTPM/ftZpKFFLNuJbAwBkANhFzAIAL/zG56JOpgZNceQx2s3+JQEAzsBHxZ9A4AUoHBqoxQj8EtWghJ90gM4K2kcP46Pvew9uuXw/4sV5OGmMiSjARDXC4uIionpd6Nd2YjBCevXI2oJxWAAbGpJM04xB51b33lcbAFhbAGo/Uzo++k6IJKjhCweO4b4DR9EuXRRBhITeBlEkhbqAfQYAkMQIshuM+/F6FGCjonr82Mi+Lcl8hWjxPZf3Cz1DyKgpUKmqBGBmliZ+bEJd9PupNMrUzD/6yBFxfnbKPvbs3ob9l+3FzNwkHJ/nsY9iQAlAiW6vjyiqw3UiZBm1nhPYd8mVuOGpt2LX3qsYBA+aEwmIJxD+AEnch+f68KMK+t0uKvUJvUcY+sDoMQOoCsPJnE8bLahJHexGC8SrLbzo2Xdge72GhjdAsnwSr/p3L8f+nZOYrrmIO00xPSS4wAKK+eArSy00l5og7kH9tksKuuj8cimCyAJgpA5BgMStYimrYXr35fjrv/kQTi4so5uSpRLCCWtIBy6CSg29PmmUvrxHye81jS4ZCzVpwGxxrGuBAgH6LK6PumEyFoh6bAU/+LVMgUltloAzTjNKcZQX3TxlRWFVQMMkLyROiE+ni3LI/a7MJTK2oLEhGyVxeU+FlUDqrpDwLcgiRROBAEmnV38SwzwRLbUzEAAgdUr0Bhl+421vwc79e5GiEAkAi1R5j6JP5XTdE7NGghH1IFwHAOieO7xPzD9HJcoGAIBdRSUVwKyoFvgyACxdk0U+ZiaS+leEWyCGUg4yzMzU0OsuYXqqjuNHD+GL99+HUydPGJ8eNsgJspwsQILOlDp7IsVotzuYmt2FcuDj9IlFeKWDW667DvtmplFJY1SKFNEgB+3MpBAVlhf3fwJdWtiO368CYFi2qgWFhg3U2tWKYJ0kKKwr4+w9Mh6DqIWoHiAFQHU6a2sTNhCSQkCAlwwAw76Q2sFOOwUAsADL2te90TpKYJbO/wTX+eD+SRCdBSHZeQQcz2XiaIto9clRQF3eA6/DIMRyN0Z92w5ceePNcHbuw4BmZwMPLll2w+unlPvYFVGdAgByf4kKeHMAYOsG5ux3vNnzNwbYnxwAwOgojMGX9riPTfX1W2Z9M9edhRLGe5DNhgpr2pSz0IHHW0FfwM9dZAAAa2HWAwIApD28/w/eivjM2QBAmwDAvQ8ok4tm0wT+y1yMguMsQVpkePFLvw2vff2PSDzxxQoA0AQwX/kKgryJgEbCjDXut5GsLqAgAMAY3yFb0uy6hmXH/UukKoYtSRNAXlIEACjdA1MAJvajdt2LgKkrkOaU6PrwB/SC68Gt1oWqz0hYmpCP159ak+iH53FCzz7FGsuOrjevLBAvLqE6N8cMRrzlV/5f3P3xu+G7lMKRHalIAodcHAKwr6HfSbvTkaGlDE/UBXJTDwAxE2e4BnL00g5++21vxrY9swIA0PSWMYZfbQDA7if8vBUAICkKF3D7fTV+1Ck6RyUoTh/DJcr4jTjS+Mv02UT/KSNl7VR/qxcyjobYyQQ3AwsAaAFwIQ82mIqGCwMgrIx0WZYFMIa9jiABq1pZm1d5Ia/k8f3sKEPTYnTKAFAKaJFR78/plGYfqwbUFJR6pekNZs4JdWFs/Kl7Jl3GC32hGh44dAAPfOlBaaRSxheJqygLEHVKF1Oi2Vl0Oh1p8AkAEFDguWLRQnCAqQDjDSVvSCsB2IwBQADAVFgIvUBMAO+47XbxAODX+njyAwAbXRsuHZudCkIuZKSNF30GnyEKHVQYW8JM16SDR+79FB75zKdx1fZZxGdOYa4a6UTNddCTMbKWERK7Nkb9l3vMU+rU+MR+PRthq+v2qwkAbDQN4GshITUPJ7Gau/j7e+7DYr/AYpzBr0/IlNYP2cypRwSpuCzceY0LvVQEfCayayzOaLO/JVebBdyUgiANGjc3riEyfXQH8EMXYeRi774d8hz2ewkBgIDRmCWOHD6BbrsrOvmJeoTde7Zjz74dmJyi90gfaaFuuZzM+36EIKigyB30E072XUzUp8Ub4Oab78Dc3G4B46g3J1JeoX4XDpIewboJafrTJEe1WhPKYskGhVOIMBSNMhk/KjugJ4gjRnLijZDm+JO3vg1/9DtvwZ5GFfHSCbz8zufhlusuQ51ABWODBEhhQgHXIQdZkgsA0GvRwM2Fm5M2LGJ0YUyw+aeZKIGAzA2RuA3RVM7t3I2/eP8HcPT0kujvy7CGgV9Bv4A04DSJ43rBvYaAJU8BGyNm3XNiZpsgW9daEIBTWjb7GjdE+usoOpTJA5kAWYUUOqFHIyjGOTIOkGZG6kOg6QKcVtPckLp7NYrizpN5CgDwemEzxocwckyOsf3M6YeAAGMmhbIOk2UV+AKI9AeFJAG85j+9Hi968bdI85/SXV9o/WrUGjAmMaC3RCgAgHVjH66Cw5Sa9Xfl2cWC3a3HnykST9P8W4E1jyHXBZHC2D3eyCv4ZdIn8yvE6vJpDAYxHrjvM1hdWZSpP421eNw0ro3HnjFRBHF0ck9zQC5BvQTo9jIcOXxKMuZvvuZqPO/pt2KKd3fcxoQ7QC3wkGekvA7gBhU9lpwejcdHmUm0MhvGp2sq2RgVV8YngWvBGOhhGWgCAJhGf028H1+1xPqpdI7xozKLFXYJQSA6/WdmhMUUAvUG4WRRwAtLo7YMsHMULzzuQ2DedaXxt3G6AsKOXfsbrcPWmNcOW8bXNbbybn0KK0mG/ddeh9mbbhHpT6+fwYnqwpKTQlzYeZqkQMBT1jO5EngGTTzpJgyAc9U04439VmDBkxEA0IrZDpAsZDlW0Vg2pKmZx2A9c0latxNTea+7DzY69iNW0FjFfmEF9LlO8eb/fxEAAOKtWJTwg4o2mZQb8ZLOevjrP3gbOqePA3EPDplkboTcraGTusIAYAqABHkyY577dOgjKTIBAL7lzm/F69/w4xcNA0CGfkYCILJ9GgfGi0gWHxIAgNF/lG+ht4r+6iKKfgsBctnvVBytOwx9p4aJO3L3M4mqREJ2Lf+n6AsjwKtuQzFpAICJ/WiRqe/6qHoE0zO4VconGVPZkzpUa02VW/PBPZjnQ+4RY34pTbzxj5P/Z7oBJb7tDo4fPY4/+sM/woMPPIhKGEn9QokrQWKeX9Zm/HlKllsdMgBYU3Bgc+4UAMYApoMM3aSN/+fX/juuuO4ylC57KcojvvomgOM3DI+LZQDYNdwObcblaI//Jrywn3TK3tGBNgi2sFLzH7u0dbtsCHWqoqi6BQCUxs/NfKvHOMJu/231ELxweCFcyPqlBhGMw+LUuyIgALWnlgFgiwZLvrroAADekEJhMKZ9xnzJNvopIy+oEzJaoVHzb2UaBkAwmwePAw+oRP+x6GSBhgE+87nPoNluSURXq9MSGmIv7suNRWdNNvdWM3748GEpWvjBB4EBmpJYOvlwusICxlBSNwMAeHpk8x+QvuQjj1M8/cabsXvbDvl6bLvUa+5JKgEYv0dsMeSxgCsckUKIGRkblzKXOGC6rzPr3s/7mJyIcP/ffQAnH7wP1+6YQ3z6JKZcR1zK20k8BABYLFp2hqUZsdhcQwk2DfD5ggBfLQBgPRA4PB6Oi7gYwJ3cjkdOr+Ajn/8SYq+CVjZAUJ8QxkpAACBQN3jSeqR0NSZoVg9tv5Rtbg2jZpxhM/q3PofUQWPoZVzoxWhQ7Cf4fwPsu3SXPIdwtBg5UaqQDXD61CKWFpYFvOHEeGq6hl27ZrFt+ySimsb7kQlAiQGnf/QPiKKq0BBJvVZPpypcbwbtdort27fjttu+AfsuvUyacPYXUW0Sy4uLmJ3dxmxToeAN8hIOzaRoiNNnioZmP1PDyOtHYg+JaUtuZAGnn+Bp112Lq/Zsg9Ndwe03XomX/+sXwi97EqnH9YVNiUyIywECP8DqchPLZxaVBUD9nQy5hVyOUgCAQgAAynOyQUUmKdTYT23fjb/+8EdwfHEVcemjkPjGQCQBUmTx3JUFKpVIzikpfpJLbAiKAsla/wYzAeb70WmCyh1YDEh0Nc8Xf6eYvzL6KRUAIPQYp8fLRKmhzBEmUKDTX0jj7/IeE8d7RxgApPMbdrdxhCYYpB9DjxhBKEYRhTx7NJyiQRffS0KPFknoGOAFd34zXveG16OX9eV+tjGubJYrQSAfIWUNkqVso+TMSrjp+G/0H+PDPwJG9v6WhtJS0g0bwPpe8P8k+WXMC4N7TrUSIk26CH3eGwne9SdvR5p2mGoo75bGhFLADU1lFTRjcoWY5MUJ5uZ24nP3PYSlZRaDVQF5pwMfP/CK78LeeoiytYQ6ctR5zgW8IjON/jF6SOX92BhPYeMrI8Tey+sPiaVTCwBhmBXmVxgDRdMckRpsJuZW8mSZT2QGCOtDvFV0DeD3bLyf3YuUXaAGjtaA0T7/fEovC5jbSEyrA7VsDAKZW1VQXKd47dq1na9T7neaKw48tOBj9pLLcNn1TwFm52SNGgQVuGEF7U4PlaCiAIAdHJAlww9JCOJBH13Tco0Yv5T16+hm79WutRs3+Geb/9nfY9ffr0cTQCsBkOtgzYEZ/2qUbqXkkXGjVzv0UQvbET1760QPOSem6R7/mQsqoM/nIt7sORcBAKAedjQSrg4BAJ8bVhbjg3/0dqwePwwnieGxiUSAwq2hl/kCAOQeAQFf9iZhaVFSJIOYDM99wfPwhp9+oxg7XgwMgI0AgEF/GcnCQwgKBQAc+rh0VxE3FyQaN3LV9FND9GTH0mhtw2DjmkabbZYKlBBxH/WKGK4Xwq3MIKnuQ/WK58DbcS1KMOmHNPZU/C1yx0Oa56hRbp1zQJEKG1mAdjH2DmR/zuhlQO27+TqPYzFMPnLkCJbOnMG9H78bp4+fkFqgH/dRjSqo0BMq7gv9n9c593xOYNirELAlA4DrnKQOyb68NQOAEgALAPzsL/wMbr39ZiQyoOExuzAAYO16dvaNwrV7IwBApFXncf9cyO15Pj/rDOKjA7s5CimQ9A1jcMMNnjm/ots0ukvd/PSCGunRNm/hx4sTu6nY5kSa2QuSALCQ5mvW6b/kWFIDa5Aowb6GTtojvY2+2ouEAWAAACkErczRTLVotpHGsdH3m6g/Qye104iB0GM0Ioa0mCRL5N90I69NTqDT6+Czn/ucJAB06eWQpmhMN7CysiIa/pT6mzyXCT9ZAGwgDzG/1vg08Pxt27ZNAAOZklF7YyNmOEUx8pHNAACCDzKF5iLN3M5+JjGAV1yyH2yA9fHkZwBY1ow9rhZEIQgm+bUsBdgomVEowZuiTBF4Bep+gTAY4J73/n9oH34E+2oRwl4HA25sMv1VOj8/xos4fk23+/XFnP3b/Gwb/M0WiycSABD3C9/DapzDbWzH3Q88ggePL6A98FWTFoRiPBoEDkJfp5BG0S/ENqspG5Zh4l7O7ytQOb5W2YLTftZjotpYPoQqJoZw3Kx48bNQznDp/t0iBxClN+m6hTbvzZUOThw/Dd9n5GgF1YqPWt0XAGD7jilE0QBJ2pWliDpCNiLiAj0g4OcIGFCrz+HEiQ7mF1o4M78g98Gll1yGW255Gp56w03YuXOPZNfz+wQF+LPc9Cy4aZsyyhOMq56CodzgSS+jmK8o8VOvfTUO3P85uPEqZsMCP/2fXoO0s4jIGaDMtCFPmc1eMneaDrxdLJycR9HPEZBKzCbdAL0mkFKYAJzSl4VOEanE75ce6nO78Z6//QecWumiV3rw61NiCkg/ABZqRPD5emVqnhUIPEoPlMqvsKUFAXR3lL1GTqYaverU1KwZ1BX6BLhoupVhUCRKc5brQFNEtLhj8aBys0GRCgBA0yReC+oxou9B4gsHjEzzpAgixVD+piUJClgxYslJNJ8xWiXdv2CgTeThqqdeh1/6n7+M1W5LGFLiV+C7qIQBqow8ZdyTTKF1zR/X9W8Np4/ga7tqWqO5IdA+nkbH4tg0dGz+pemUVAbzHugN01nBZZfuxunTR/Dev3wXpqcr6LSWwCJa7O1EdmGiniS1gteg1ZQPkHYT1OvTuPfzX0aSuZiZ2Y3eahvdhXncecft+JbbboIfNxHmfYQC7phj7vjIePzEhWrdw8jSxr+7vtGUep2vR2oIlYXwmuf3hk0+5RZk9Zj0HLs+EkmSeDSpY0asgtHzODs3jdkwJWVtKsdGDKON1lA1KF7LwBq+Prrym4nYZuuvfd92fedear1oeqWLllfHdd/wLFR27xaWZk6pTZUmlSVKpnm4NPZiZKx5n7zn+UFzymFDaSqiDQCArab66/eVjb62x+nJygBYCwGYYzxyADBgtDn/Q/8OAn/K6PHoA2SuQsuE2UwSMmz+TeMgKybv9wuYoK3339jsOtzw++fRwJzvffKY/u7wyaz9CXxzel9RlRXNRglOFgn+7k/egYVDjwhbkokkjkOpZQ39PMBd9z4gKQC558tUnOuQNPqSlpXi9mc/Ez/1pp9DnsRbAgDCC9rCA2Dr93VuDwAZyknEo8afCgdNWFeZmPn25wkA6LQfTHLpLCNeXYCTdlDxiZgzJULjJwUAEAmAAgHi8cY4ZUqRvEDWTa/kUNBH6U+iF+xC/arnwt12LZKcUKuLiss9pIBXn5ShRN7pKIjFhtYaTnMtTslYLqTZP3H8BB768kM4cOAg5ufnRVqcp5n44UxUauistqWnmKRjPlmIaSoySCb2cO3ktF9rRQWQO72u+M7IUIDvQ26AjWMAuXW5oWQbiAfAj/3nH8ELvvV5aMerkqD21QIANqqx7bkfBwBs/X9RAgC2AVXURSnnvR5NrbREsoYwdqKhAMAIrd/oYh8HACyaPdwMZFp1IU6IWoyLi7wBAOgDwItcKK2WCjkkao3TtC4eAECaLBuTJdnYGvUncX+UXhj6j1KdVTcnx1U0wL405XyQwuSysC4y9Pp9AQSanRa+/PBDIgdg7FC700alWpVzSgSPU7IKo+hMjNzRo0fFD8AaAhLNs9F/dmphpxhCmTUF3PkAAD47q6zEFfsuxVOuvlYaC338ywAA7CIxNAFxB3AjozVOqb/yEDoVuJxISsZ3gbDqIu4uo+YmQtu+5z1/hnLxNLzmMrbXqianemRKaJt6SzvVeMWRA6m9R22jfK4N+qsFAGgzvn5e4sAhIyUtsJy6+OjnH8J84ogEAFFdNmZOGqnp42RXzNt0HqeNnblutKA2bssyMXNE16/78uhv6rTJsgD0+zTR1CkcneslkF2MT+lkRh3/7r3b0Jiqi8qCP57ERLqBtF/g0MFjgMO0gEmEISUJORpTFezZO4fp6ZoYpSVJF0HooVphVrTq7Ylu66YWIS8n8PDDR9BqtTE3t12Q83a7h1279uLGm27FnXe+VDS6AwEOdBJOJFxo8WJGpbRHme7yvRm9vGjbuPvlBVaPHMR/eMV3oVrEqJU9/MwbXou0vYBGhXICgks+sjKTBAOuIdycV5dW0VvtwMnYPDBfWQ8lX3XB6b+YiJXwGX9FY7ugigQ+VhNgevd+fPAjd2O5l2GxnQjDg/GANGflmiMmjp4nrAjPqQwZAPpHdEJp5VCWESDr+VDSpbIv/VpTacQEUEAAFjzaaPL6YTOvMgD+DBF/Ck7IRqJngJoMKjWSQBrNoBzkBFr8CjzSSs2EwVx1xuBLm0FbRvG4c/pPAKAIHOzevw+/9XtvweLqslxLlGhEUSAAQMhiUxgLqkHnkqgeAfrYSBU4ftdwTxvewzpaVMaHlb9QJmNp9A4kMkkaW14fxvFbPGICmjAOELk0vmvh05/6GB595AEcP/Yorr7yUmRJV8x/pyanzPqsgJuwQAb0udACbqrawOFDJ3H4xBL8sIGiCGSND9IE20Lg37/0X2FX3Uel7KNMY4nppYlrj/oMYVmsvUfFD20DY+DxGtvS/PX4a1Si1aAKAEBvBwIfZiJFEGMc6JQ1xDTl45NZ6wsw2o81l101hsoFOWtcf44YNAIusrdHXs0AACAASURBVO6b8zJeI52rubb7hfVqsYkuVs6ReBVsu/5p2HbtDUA1QsJGp1ZBknONSdBgkZ5xCqgsHlnv2DxQWmgAAAIDw913AwDgXCaA53o/T24AQOvJDeveMQaLXuFro17lGh848ClQllpVG3n729Y39XaJsHihfM3zeEEAgG1AN3wL5/7mRQAAaEJPLms1H/TL4trOFIB//NM/xrGHvgifALzU2L4AAGkZCQDAFICMLDISzgNOtFN4ET1jUtz8tFvwpl/+pXMyAP65AADZ0yh3EoDbmAKmTQUAcvKAmFoSY9BeRr9JAKCLCh1qGbOnUJ/ucwS6zX7I9azod9WbR/y4BqLx5zqfO3W03DnM3fivgD1PBZya0rUIMvR7KLxAfHUqXGO6PbSWl3HyxAkcOHAAX3n4Kzh86DAWF5Z0ICXyM+63uu9ITcp1mntASWmeL0bWfH9Jv4+J+sTQZJGNPtmJLOYYnZkVOTrdLvoJX6fKl7YCAJjw4EW+mADSA+AHX/X9+I5XvBQr7UWWehcMAIwP9ux6vZ6BuhEAIGv5edw/574JL+wZTtk7IgwAfSMGzJJYn1R0JtT/W2M6uxlYI6fHAgDYgzMCERTRohvy4wcwudlzuhJIljgZAIJeSbHHBXX4hob+qxebBEALU5UAsHERp1FxI9ZMWXUgVh2P9QWQ7UQ0pWR/c5KmxlrU93NCt9Jcxan5M1huriJmxF+1gqPHj2HXnl1SEPLcTjYaQqXhcYsipSnzdRw/flw+kw3AC5f0f1KEedPa68Sew/MBAOjSLFE2eQ4CAHSI3rdjF2556o1a72t5NCp/n4QSgPHGl4uDzQQdBAOkQSr3gZ+4CPIQUVmBy3xal4kHgFt10ekuocxWsHcqhFP08PF3/B5mBjkCTsezXPRt4406/00AgGwO+/csEDC+XIiG/hwF7FcTAFhfLBLk4JXLBIDPfuUo7jt0Gi2njtXMQSbUPJrmOfCdUjYzOuDKazYTW8n/lUZKNc4KTGpEGJsuggCqN7eT27E1Tp6pmyqncLK5kBbM5xoAgH4M07M1zM1NS2QMN61uuyeTNRrmPfLIIeScek9MoiYsgQx+UGJ2ZgI7ds5gqlGV7xWFSqjU/V5TGjhV7ScDPHpwXoAAfh33U+Q5owsr4qYeRjWhLb785d+DG25+ugABnM7XJ+kR4KLX6aA2UZUJKKf3vNcsfZqMEurrBqTgOQO87vu+G6ceeRBz0QA/8MrvxK6ZKqbYNHRjPS0em8QchVNInnIap1iZX0Ha5sRc2SkyhWfRYDwAJE4s6SHwXCSli8ytIPXraBce5i65Eh/62KdwdH4F8yttUYyLmSHpzMYZmPPbMrcaZG3+dVEgu2AcBBDlh+pm2ajbfwtQXYizPN2ICYRIiUNAh2DLwEE/J2Chxn1yLzgy6zeRaKUmOYgOm9dbgLRwRLLg+ow5qmlG9FiMrBqpEUjQq5BmRSxKBoErCQlxkWLX/r146zt+H6udJipVytI8hJSoEZwxRoA6kR1IYTICAEb8AnuvrDHHM2ulbRLkjAhzdQQACBgxNvVnZJJc/4Jgqa6e14iAAYMME1GB1eWTOHToIXz5wc8jCkoszJ9AFLiYm51Ba7UloBSBdSZMEGCS10sGRQHMTczh/vsewkqH8qUQcR/iAbCjXsVgdQHf9IwbcNt1l6Hhl4jbTVToaQEPLXpa1CeGgM0a6GPMHMnKEXWQwONugER5/fqWxCPH+DcMTf6M4aFM4EXCYFgPYz4hMuigltR8TyUBlAGo07f9m3ouLPPD7FiWYcRLdpMaTCa0PN9kLlnn+HWvw77uzco4vn7LuuO6wTWdezOlXcHMTux55ouAegMD30XuOyLNSehhwKi5IIKXc6rHtCVtAAqumQQBjPRC5oHjRojr9pJzgRTnkgBstn88OSQA4/pqe5WMrgZZrsw9N9xnDeCiIJcjDAChUZrmfzMWwPrpv+3p/sUDAL4n9HPS04XRlaUICQC4JT7+5+/CoQc+LxGkBADovVO69Q0BAALf/bSPgHtinuIpNz4Vv/g//8dFwwCwtQrTayQRh2th1kJ8+ssKAAwyAQDK1qJIALwslpQfSiGGHiiUywkAoNAp7/us29T6nF44gwIhaITrSVpC05lF9fJvxMQlNwNBQ/bevLuK4yeO4/jCEs6cWcDHP/z/I+n20G610Ov2ZL1jv1Cr1hAFkdShFuyy+6hlqQq1H54MUJi+Qvo/+x72HUwm6nS6mJ6Zkak/az1q/hmb2u52kJJBIM3/+TMA6AHwyn//Pfi3P/h/YKk5L6w81jUXYgK4HuAcAvFmQefx4PshS9SulSMG/IX85Qtr/Ied12ANAKDTM26ApJPReZ6bq06n1URJT542nJwkjDMADJFszSuzG6kW5pyS6bOkYM+ZncosSbPBDtfOrYiQ43+FN4Ir039GcvCzGnnpr2SRM0Kwx9FOi9wO5zoXcDTHy7HH/mvGiwyJRTQAQL+nyQvyPX03yvI1dCAtVtj8DMRAjEUvG/+Dhw7h2MkTMvGp1uuIkxjTszNSFHZ7HUHTZmdncPLkScxt2y4FrngFAGL8x4KEsUW8YPnv/fv3D6dLFu2yjaMAAIbFv2aDUl6rvGq+DllgqJ8mAFACu+a24xk336qRSnL4xgEAnWIq7GE0vlQqcSruhhoDSCrX11EM4HiTLbRVY85XeiX6PuP7gNogQliEcDMPA25UpCK7DuKyDz8aIPRzOGkL9byHwC3w4D98GGce/jJ2+A6igtnO2gxwusjzRjSbiyWlHx4nj2w8OTnmNMg+lxTusyYIa++9rQAAeaa5n9mv2WtATjw3qXVFjbCISOUicMVrw/WwnBbAxDQ++JFP4kSzj9ifQN+J0EmJ6jMbt0DgwrAAdP0QCryuQOgnLP5LMRcTszXSag3FnJ/rdSLX1m2a15ZhAZlLjuubxOsR0WbTwLVO0jP4Uxnq9Qg7d80hqobwHBetZlMAABrSPPTQAeSlj0qthok6F3hOw2NEoSumgHv37IDjcsJO/TmR8FQNDCnXSVN0ujmOn2hKOoAY3ch0n7pzFv1sHhzUahOgje2NN92CF7/4JZjZthNcGwgY1BtTEtNGoEMYD/RUYVwfqdAgYOEB/VyM6h742Efw5l96E9BZxIuf/0x8w81XI26uoEancIJzIa+3QnKPq5SNlMDi6QW0FtvKAGClKfec0dfTdGiQi0eFmJUOPAEByqAqQMCp1S6mdu7DA185iIcPn8BCqw23UpNYMlK/1RQwxEB485qlbmkG2vybM2zYTqPrUBccvkfeVyL5EtOhVNhSvJfCiCwwGpTyGmN0n5kV894T+hQpogTOMqGlizSAgJMTcGCKrHDEpG4cAJBVysaOmuafR0QAWCYlRD76ZYpm3MHeyy/B2//4D9DpdzExWZPrUfwrKCGxUVUeZWs0nWK6wnA7XtdmGpaaYa6M8wTsqukbF2O+b90TMiQp3foTcTmWmFj6Z/jauFNS0263sNpqot9rYuHUERR5VyQsRd7HoYNfkddaiQIp6uq1SWGZkXFiqa6ky3r0WnAC9Jb7WJxvoZMCzU6Kam1KDCTrvGeTHm64ZDvufM7t2F4L0F5ZEgf8rBygHSeYnplFzvjSMRNivlUtGPWYKP1Vm3+l+SvVn5/1GKgsTRppo5fn/cWvuSZElUi1wWbIIT9j6ARDFt0wpljXTq4Jw6GI3d/Gp/9jrF9rgTRONtLTaeoUU4NYM1bu2dr0i4ZBQE57bVlAZxQjp3+IDb1DXW3E5iRHVpTYvnMH5i6/BrjsKUiTAm4lxMB30I47iCoV1KIK2qtNVP1IGAB2nxXPDB4fAwB4Q1PhjWMAz1XRDA2txp44Dho8+QGAtSyAsxg8Y9eavV6l2jUMAOtCPj75l9+4DlUar6/s1SVV4QUxAGyVdq6zvMn/n8cE81wDhsf5l82P0afHAACyDxAAyBBxj/cHuPsv3o1HPn8PQtZHEqvLPa6GHBVhAFCyxsk39yPGZXNYFtXJoMlw7VOuwy/++q8ij7sS6avFjel9SJU3MYCqp1/Hylr/psYWh7XVlb12FMlcCzHqLxEAkbJsIxljLyYAAL+ft9E99QDCvCkAgJPFyNpL6K8uwCsSMV0ts/7w3pf4WkbZmjQbdhZlkiIIIhSM1iYLmBAB5XqswQaTaPq7sZrXcN+Dj+LRA4fQWpkXWTH3VTbhk1GNWazyeob3ukjHlJ0mbOExwF47Ax3ksM5P2BcEIXrdrsiQO+22iTV3BDxnD0cWAO8HAgAcdHS6PZESig+QAQCsx5vEQvMvWMCTX/ku0kGKdtzCy1/5Xfg/X/ODAgAEEZMGhgK/x3UpbgUACCBVFEMPANuLXlQAQNY8OLCbEzdSXsts9Nl80gDQ0mhHWiFz0Zod2uoxdQphDbWUUcAGT/Sp5mHRfLsJa9SSXhL64CRmpMuTCYlMxvV3SJHM+WgQygVBCgrDqiqVmjSs0nAMnVfH3fVH53a95mkjyuX5XwnrgYqzZwHWxVcnl6PCVaZRroMk7cm0kjQYTrCSfoy0r7R/aRSSRByjif63Wk00phpYWV2VpjqqVdBOurJo0b2f9JuTp05JgWPzjXkexByMWiLqN80EzlJfOb0kcMBJ/8MPP4ylpSXR/PP30ZiM2v+tHkM96bon2eNKAxBOWXhkJmsTiFtd7N21G7c94xnotbuIxOhDyj4lwAoDwAAAhsJL1FLSvulUagAALmZ6o9tUhPM/a+PPtBOjc/00j5vVXnIKYxc7u1mPsXjX/Cp5/2aqIr+D5l/GlIwFeQ5SlglYszFWNJPXuIWr2Miz+ZQIrn4PjWqEiUqI08eP4egX7kF68H7MDTLkrS52TDaQdwgcxQjrFaz02shCB90sQT4YSLM3HdVQpTY70UKU/89i0N5/4xr5tcfkbFBOfOZEvu0gKHXyx2mT3KtCMwUK35XPNENjA0R/1yrDV9IczWwAZ99V+MgXvoQvHziCXgH04SPm1JamMUL5oou+J020GgFqs6impQ46bU6wNcbqrNfr0DCLtDNSsEORqInruLhhKy2X73f0zkaMIaVkEs32sXffblRrIVJSbF0Hy8uLcj8ePXYSSc60gBpq9YpEouVZgrLMMDNNL4BZTDVqAjqUBRkZ3LS4JtJ7oUCWOjh+vImyVHaN6PflutZ5KNcyZfdww/Swc+dO3H77M/GsZz0L9alZTQmoNEQzF1TIP4+Rxh2E9QnkvRSLC6uYmtyGalTH4uHDeMdv/ToO33cvnnXDVXjB7Tci6XAdCZU5QdUDzxfj8QgIuB6qYQXLC8toLreQxol4eLBgzbghlwOEYSC0Y2Um6eslaCE6QzbeboBgcgYHTpzBAweO4sjiCmIWH1ENmZgIqZ8cYzCFTSYmfwpscmrKvUMtejRrWJwRrRxKJA8uBlwPpBBYm2QzpNMaxsio1LVl1kAmIIwiEg4ai6NyIKCBwFQSCxkIoKzUST0ncn9I76aMAvExCEOUbom0zBBNRkDo4J1/+k5Edfo3aHqCFChc080E0DZkdHJXIjsfa/dCfofXvvi6EBIV8KqUZp6AT5EVKBLmXhMoY2E4wIkThzA1VUNZ9tHtrGB19Qza7SUsL51B3Gupez+1+OIJkGGyUTd7PH0mMqyuttBqttWEkuAQ71GR4ujLk3NNJg5lOU4FQV7Hlx48gF6aY8ACjeeTjJosQ1BkCPo9/MgPfT/cuIPZegVZ3EWtQm+PnjyvlD18zCxu7CaWAtU07rxGhwCAmc7zJVGuolNWZTeM5IWySmy0Kgy/p5CW2X1MLKpt/sWbyPgJ2BVirZGbNmnWBFfO3v9m702ALDvP67Bz313e3nv39OzAbCAAEgsJQhQpiaJIiYskS4pCSalKWU4pcaVKSSWxUi4lZcWRE0qOVJa12JblWC5LtmyXRC00SFEiRYEANxAkAWKfGcy+T2+v3/7u9m7qfN//v3e7Z7pnMAMQoIJGNXpm+i33/fdfvu985ztHEiINPgWMtWXd/FXI9NHr4r4YykU48CjAyZ2MauUMSg2yIG0sno/ILaBLplNQRGlqCqXJSex9+8PIhj5ih4DX2DrRziRLMbXXpfuKMiPzYJIFXazOAGOG6yX29mPciBVwnc1YZ/c1vdLKfMz/++Y/v7YJ5HiflesTsIlgJhNLf+zdbdvO7B5g4lH9nNfOsa0+//X+XROV8deGesjmJ1wn4d728a/kQrZ47LbjfxMAwM1cwq2OoFDYKZTMfACuCL6qswrPihBffuRPcfypJ1GmjS9dPlgkJ9vOKeMr33ge/aGLoVdGn0BhuSgMAK/ooxv2cd/bH8D//av/WBhKZMZZbRplBw0ljqNNLws1sn9LlqufNl+ipFd9Eg6QsGg6KuDp+iLroG/OzzEoqa9h15+2+aoGANuRtIAkKrdw4jV0L38TfrImgr5gjLi2hLi9DjeJ4PA9xd0kE1Cb6b3jV6RdL3OYQxXheTVEiYP+IEZjvY3lq8u4dHkZl6+uodGJsdSKxdVHRIjF3k+rR5q28TpsBT7/2XUUbKuWPNSMjS0I89+ErehZhYKN+ZrmDwoUkJnJogzj7yhOxMKc4AOLMGQAyOFs0kZpK2YMbc5n3tOCX0B1soL1bgMPf/fD+D8/9g9x/vI5VOsVYbnfztdmgDPPALAAgGhElSkAPRbsVRc8CUhv5+1v+7lO2jqT2clne/s52dT+j4FHXjwvh1gZ715NuBVO1t50Tf4tas8EaESf20DFVQXazPRAGaPda/o/LV1UgjBOegooicgf21szOG4JxVJFqniyHRs7vM1/vu2Ruu4L5NHffPCW29DN9QgVUYIMHRsFALgIYqkOckHTf5g+xKTLS2+nGS8mGxTOYPWkHw7g+b4k6EG1CKfs4cryVbB3n77wTE7zfsHqva390XkFYpm4UjEk+hlgfX1dBDt4XbZnfGFhYZT0bj1+12Kams/rNqhez6pMzoSi3+nhyKHDeMtddyEekK6lCKF+mWVvK7wCAGgFj46mglySqkQg4A0CAJh8N6/jtWGorAq1jL/DfmBP+ptGn3iDOvC1o8xkzNpG8T5aIEJ0H1pXcfYLj6B14kXsrk+je2UJM0FJAILV5ioKFR+dLEIr7GOQxCh6AepeCRV4qKS0VnMQ+Zqs6+gbEEYCNb0p4wAgP9f18aTLRxJ3OwjoZU89DqFU6WvGzEk9qvzHKPiuyEVk/RDFIVB1PPQKJZxMS3jyxDmcvXgJEVvWeZBnjlSKVaBNAzOpYrLSLfm/Cnhx6ELqBYwAgDGQaK5QDsug6AmF3yOVgPRy492uecO1oN0IFDAAwsLiPGq1MuKUwYaDZrMh13H2/EUMIvaLBwJAlkqBXNswjeXPE/UKFnfOCwCRZTH6/a6wACwAEIUZVpbZ+6YCPPyyB4j9O/fgSoV6Asoa4J/vvPNOHDp0CDOzC1hb76Hf76FWLsB1YlFv52EzCFNw+37P9/0g2ldWUXE8XD15HL/9y7+IuWKGv/W+d6HkMqmklY6ptotiOt0O6AsPobeH/RCtxjq6rY44C7DibNr/Zf8YsJLOhFCo8ZLBjyoOTAhJ9Z5a3IPVwRBffuZFPHvqHGK/DLc6IRR9CjMR5EiYCMr6IBuDbVy6V3LNjAAAAjfGTk/GmWcCWUGjBNqsn5GTQN4Bwszx3O0WJopsg6bJir3jdCoQENKT1hAmAlYIUBMnQY4MWFNAMSjJOdkNu5ien8FaawUH3nIAv/NvfgcJaZnSfG3buFQ7wJ4UIogn/b9GCWfkNDDeB+j0QPCKgRe1JDh31hurAkbNz81K+8Og30Wz1RA1//PnTogWRau1hMbqZRRJsKOwE3hPY7jUPjBAgmpGKPDBNcR4sd9jgNXHgMwRyrSSGWGBDxPJCQBAzacsQDCcxFEBACIRgYopvEdhO4JIBO+iCB/9wQ9j3/wMihScivuoFT0Bqoo+WQd6ptuziZ/cas2MW3vGNob2HLP7KMFyvX/jtTxa08JmpGpF7jzO3X8Ty24QDtT3TuQ+2f1vFNBv2qstADAGwTX5128DBujGOqpx6C5qqokEkFy9dtpB+hTKTTMBA4z5oIAqnThBn6DxxCR6rovQ9fDOj3wYWTREIvPfuulsfUrf6Dcc19cDANhckLlVcOFGn2+r31ugVfbeWwIAbvWdvz2e91oDALcHYDApZtsdLeyMqCzjKxYbhhGe+NQn8OKTX0KZ9nkCADBxLQkDgADAIPMw9CvoJSmCYiBAKwGAfjyQFoBf/rVfvQYAIKNKbGc9WhOXkGZkjo3jDvmTrHfdPxTAJCvRhet7AlSSpSAFONHGFYuhDeLNdmZwXyN7iU4sYqErADir7cp6cuJ1pI3jGPaW4HLzjvoYrK8iG/RQojVflglwT4tEv1iD45bRCYdYXuvg8lIDq80evvr15xFFtCcmc4wxFVmIAVye0V4JIYFdy/4SxpKJFEdnrArxyfoxn31DRCU5Gwsb+q8S35gNmcyKaBgJiMqil419JJ8UZqkWFdQFQN0FmPhbq3IWRcSdmIArzyrz0+pE8f2qtYrEwkHVR3vQwvs++D783M//HC4vXZL2Scl5t6re3cQS3Q4AsPdfY8OSXL/NjSXHMhazN/E2r9lDnKyjLgD84sHOAWHfP1sALFXNyArl/OfNMSb3VNEWzR00kLSHCf+8FQCgpysnDrm2VgU6zwAwhyQr1ybh1zN5HIBxXnhBBUGxLInqCF0yk83SZ16z0TMJk77+9QEAO+nl45pDdkylp6oy2aiR+Hnzm73CNvnnomHFk5+DQWa1XkOTtMxqVSjebM0NsxgvHT8KWvfZfhNL0c/rLdjEno+xfYfckLq9PmbmZvHNb35TwIPp6WlpAWD1f3Z2dvTYrcdwewBAVKqNGjNbAGj38c53PIS52VlxASB1/W8yAGA3QwF8TKBLUMDOhxtVEFQsTe1VhL1helsJCkxR92b5JL70nz8ONNu4c3YOSy+fRKUA7Noxh/MXzyGokyXSRzeilgdts1yU3ABVv4RSsSiibrJ0rVL16ASzJ5m989cDAApQE08yAFhNZUKlCQ43dVa4hoWCvHexUpYNkAwQ9qbXSmV0EODxU1dx7GoDq40mkow9rB4yKtK6HiIucONwoZVH2VKl552e1lpxJphiAZXNAICKZtKmLQhoE8qExryGTLrx3JU9LP9lkh0mXJPTE5ienhAqoB8U0KMDQzbE6TPnESU8AF2phrPdwPWo0Mu+t0QYAXv37sLkZFWqtp1OSzzX+Rg+f9BP0VhjNd0yAMYAgJ0fvO/24KBOB9coDxOu09rEBHbu3i/V1KLH3v0UtUog+3inF6FUmcI9dz+IifIEFhd2Ybh0BX/yr38bL3zl83j/O+/D/l0L8Evsc9exUDFEpTlKsMH9teCh02yhubYuugBcsx6rAVJVSMXrnue/1MnZ3iAJusl42EtIxoATAKUaupmLU5dX8fyJ01heb2PolxAXAgH2tIqi1n5MuIUNIJZnRuVfWAC8JgZBKkorwel1AJxxULlR8PHaPYzBCFkGSuPkOPBbL5/K0AzyigYC18cYmMY4AzgYxjHqdWobAJ0+tQ5i3P/Q/fjYr/wSqhNl9Ae9kcOBrYRYEIDHHi0VFStVOqO1GpTKBhwBGBjscc9g5YP3es+e3cLQOH/hBGZnA1y8eAKnTr6MdruBRmMZtWpRQABS+sN+G8WArhNsQ+AYsoKlfaQcO9UMIH2TYRMTcgf9fiwgQBRRrNE3gIeOtZAB5HopLhcgyKZw9MWT6LPvnL7QFHvimk1SSWjdKMIDRw7hI9/7XQjXV1FxM9TEArIj4IW6npgUe1SFV0o/zyppHzN7nv03uxcKNJTvqbZzwfb5yz3V9raNp1TuxDZuAjZYG2mJmJjIvr68wmYAQA53rhjLdzMA0SgeMIXBEcCa20tNAE2gU6xMyUTheuOc54xUihL6yRBZUETsB1gn6FubwIMf/jCidgfB3ALiAY3LrseAemVRz+sFAGy2AdyccL7WgMCbAMD28+SNDgDQKYtArQi4JkPJNzwRgk3wtU8/gue+8viWAEDfuA1xjfnGCccNXIRphAOHD+Cf/rPfFAcf9saLiCMr3wYAIHtJAYBxAjxisV4ThphYg/ttNpR2XH6pENw4Z8onzpIME7KNIjn/R2wkgtaGQUqWw+DKSQx762KH6lHYu9NE1Gkjo4ZbGGL5yhLW1tZx7sIVnL+4JMl/P6SELwWmPNQmp6QNOCbrknVH5mOOhwLdeQpk+JG5QE0dbenUcM8wMDVquGYCjWJeDSxHRZZ8t/0oRhydf7bYZOFW/cncj2eKjIeIKMdSDOVPAgCqI8B2NMkmlPpvJF8YYyV0UksjlOtFrLRW8L3f/178g1/8B1hpLCNKWFwpjwnor2zLlEfzjNrMWsr/neuHsTqLMjaOk2NDCsC3o393Cxd7nac4WfdcxoqzHKqsFseRUP9JjdhM/7dAwKg6KHGSmRUGAMgzACwAkI/Rxq9hAQArgsIXsIJIdsEYsSJW/an6bQSAbA2Fk69YrouysKVX5JP+bw0AsDlr2JRHjHrATFuE+bWiXZwIqdD86cfNPnkVXCRiplELf3KyM/lfb65LkM4n1ifqWFlfxUsnj2FpdUVE/Ci+wW8GMZx4DJ74XDvh8gmkUpB8WVy0YiMAwAlar9dlge3Zs0cm7Y0peOPQamOQZQQupB+Zk5384gyB6+M93/luuV9kBIhX+WjI/uYxAOwGKAiwzGMN7sZg1fYLmfeQrgxWXEUoUQZBLhYSTBcjIOrg8T/6OPxuF1OM0zttFKI+6uVAqtaDqI9ONEBEtWzeD9K7yxVUy1WhqjLbsvdZk6pxXjVeuxvqaCaopqgMExdtWmA/qVKcNShWNpaDASnq5bJUVfuCSKsi/vn1Hr7w8kVc7kTo9UPpv2b1nx7W9LofiNerOH2PmUgm+VMWAK/Tt7yRJmddXAAAIABJREFUcZltFPLrQcWEmwwAfhMEEBobvbBHAb3SukcggAnqedAxcWcLxsLCrCi2EwAgQEqq8KnT55BmAdIhX99HrVqRar/2X9P6D5icqGJ+fha1elkYAGzPICuBQGuvF2O9EWOYKjXMrtMxHVAPD9tywrlgGT0EBOnycfdb70WR4IabIo170svNpK7V6WNicg7V6iwO7j2IXZMzWCiWcPqpJ/DZP/wP2D9dwTvvv08AF9rzKdOKZ4ABp6inwPXq+wh7A7QbLXSaHSQR2wMII7nSjxcRAiI4Y4AZitwJrVeSaBchK/tuCTFt35wATrGObjTEsZOn8czxU+h5JQxEl59gaKC0SrA3MMUgilGqVMcAlUwDSxm3Ynzjaq0dv/GKYoXbbKQ6hTZ9GavAkbaBgg7CNpN14CIolUdVf53ZSjWXqngGlCg2SbArS9EedDB0Uvxv/8f/jvd/6AMI44H2GY5gg7yPN19riMRhfyPf07IAGBQYGqPKhIlwZKfdkX1jenpKevj7PTpF1PGZz/4B2p0raLebMt94hnI+FMTmkBZ+ITzGelzoVO9PopHgrMxDYdIRAJAwSpSywzBFtxtiMGCrUy695d4l7hoGMMp8uOkEjh09Lb2ctNAkXVOomQzGuR+EISYDFz/7d/5r9FeXMV32UfUdRL2O0HXFfSNJhd3COa0J+Diosuwn2zdpgy4LBlg21QjANMGV3EV79l6TgOs0UBzDMO2MJaq+Lue+AQ5GKvnXAgDyGpbCOdI7MYo9o/fU/TQHNY6sJPX5uevIabPIHOTeSUZAtY42RUMLHh764IfU5nhiCv1WW9w1rheEv9Lw8PUCAFTQLBdDbPrzWMPplX6im3v8mwDA9uP0RgcAGAewOs5EnFT3EQDgpHj6M3+OZ770+Q0AQL4FgDa1kVvEgO03JRX/IwCQZAkWdy/iX/7uv9JCKGMNI3KkGjvKcqJ4Nl1jRkJY14EZxYkk79Ii6RILe5qAg8yp0R6Si4RNtV9a0LTSoTdKKhim15lAR7+LwcoS1ldXsHLlMk4fP46zJ09g6dJFrK2uSouVy1a8oAw/qMBxi6qPw6Sfxd64L+e+6wYokFmbFaSNi52HZFizvVqAYhMTsvFOi7zmHL4OAG/3tdEea5b36NOZYpMI0foaLcrxbJB72cvNtBQ2IItKpoWasRDjYWFASKuwqL3r7RGXAtMOIK83REANGCdF6iTohB3c+8A9+KVf+RjCJJSzmbluLgG5uU0j96j8+tgMBOhn0hjOMgDsU5UVYYDeV/yur94TnKx7NhOrG9N3QuE/Dgor0ew/FLVJ834bkndz20bqtqK8N0az9CkbGQA6IcaVN/b/O1TbUs64TqxRZU5LwzJJDACglBCt0kiPR4ECXBMSOHJAbb9gvvL9Wh8g46M9j99tvkF2Oo99yu1YDAZdAVtI/xdhD1aJtZdipGrOyV6tVdFsNREUiczponn+6It48eWXxPqPk0zEzEyV2I6FBUYsvcYyAIRKXgykwnX2/Dk0Gg1jzZUKzZj0f0u3vMERYe70aJKYIdEAmZ9JxOeY9CZD7JhbwDsefLsgm+xJz/5/AADYlgqhMwuym+t53W7aGITRMnR46NiAWFT+oy58N8RUyUMhivDHv/0vcGhmCm6riUKniZmiLzYvDPp5uIXDFN0kQsRk3Si1lp1AKk/j4plFYHU96qY2nr92XZvTSBIGTYqsDyuTP/tnpWep2KuHkBR/x4NXqWKl2cazpy7gdCvGap9ihRQuHCKibUtQFH/3iL1f0oOtm/lY6CWv+6B6Cfo1riba65R+/4JJ5Iu+CMSJIJpF9XWb2gAeKKFJ9x+CBqz8s5JPtISMgET6+SMDABQxHJIK7guaTLBBev0pXkhrobCPxcUFTM9MSPWAv+Py5j7baQ8wGJDax0POsrDGiLpdfzYh2qjVQusiHoAJFhdnMD1ZQb/H/aEgPemdQYRqbQqeW8GgNcCkW8JH3vMedM6cxNf+8s/h95p44N57UJmcldYLVv1VNFUFBeUQZj8ygdd0iLAXorXWRLfTFeyFlj7SlpAlMi5yz7n/C33aqOTLvq3iemEMhDGdSmrC2ur0Q1xc7+ArL59Bn4JCcYpeGKEfJdL2E5Sr8MsVDCI1HCSQZO+6BYQKtHBMQxRE02G8kDb+eevzXYz8DONAwGVDOeRRJnFERkFBVgiMQIKh6svKIOjBw13kByhY6YqF1KWlS/jc43+N+tSEBBlqzmgLJ6YGYujh1JhIHIoAahVDAhnzU2Z1BgFjObempiblnCDdf3J6Cs3VVXz+sU+isf4SXK9nqkLKGCNAJWJRrs5LznU9m3UEVYhXwRFxDGAbAlkXoo1I2rwjIAArat1uf+QswbOe89s+H0MPTlrHsZfohkHdBr2P0tuYDuEThE6pT9LE//Tf/h34yQCTfgElpIh7bRUspe1iQtZhKECXtbS1PbDc54Ru6xshU4+ChOM1YitjNhDT0bZaREY0N7e88xjQZgBAYotNAICsPXvCbWIA8P6QVCHvp4UnYT4NVVxaBdpkH9EtRl5H7rHZPZnwp9Si2Nj6w3lHLQqyqwrlClY7PWTFCr7jR35MAHNUqjJuFFNkj/Ht6RiZ63+dWgDeBAC2j65e799+OwEAPEJZaJL+dzfDc5/7S3zjsb/aFgCglSYBAFL/WS122EvvAbXJOn7vD34fYdQXoFYYAKZowFhEWwCKI5eY8X3aFNBJK68WMKXFJsdmIsBeCej6ZLJrggLGHo6tdPKtwmr6M03RabVw/tx5nDjBJP8yvvmVJ9FttkTwVBy5KeTnemI5qwVEuqDIdiwACZN6YV3JmUatC3XcsbmYNPmJ9g2/1WFMwO5RTKSFk7weymZcfcMImBaAfIRl41+pPcm42vBN4zdbiOH5FIqLgD6b8QnPB54J2sKs+62c3cZASFoJxM3ZaK5lqTAAwnSA+V3z2Ll3Eb/wi7+AteaqtAeInsINYvDt1mC+cLPV40SvzTip2djEMjwsG/j1WufOsH1Kh9coFlIlmN+q4KjiE2Pi4yhatkeiJqOmL0VpmWP03opDbcS/x+iRKDiaXu5rAQCFx62tlfhey2RWAIC0H1YSg1JVxJr4NaK2mx7rzfSMb+Ugb5DZkRm8UVhHEfcE3U5LrMjkWsXWzwpNqaqmTBgHGIQDAQFY9SMI8PwLL+D5oy8gRiI2f5xklhpp7YLYP8oqvh0X2xpgmRFi7ZcBL7z04simgs/ZtWuX6A0wKJN+zm2/bDiey6FyAkgEAALPFwSTPTr33nUP9u3dK2wHin9xZ/qbzgCwqv8EAEx0Kj82JtfXH2RL+ea9sxuftfSjb3sYk/4N1GgmF7j4s9/8NeytlOA2G6gPEwRJhIJRA49YpUxCtOMIqViTUROgLJRTpZVpm4GsctsSYALYa0EA46GaMQAl1Z8HCVM1cgJ4r0kRZnmRTJQSBnEmIn8ZhSCdAo5fuCgAQN+fQKOfSOWQqDRBAIcK8WSvmL5w3f61/qqSbPyzJszq+JEHAPJHjQEVDQggXuylomgCyNEjrgE6fzdQTW1Zzsmk/7of9nDw4B1yYEoy5dBmcYCzZy8gjAiAUKTQR7lM6jWnNAVqSLtmf3ZPkv+pqQlhH/B9yR7odTsCAAyHpW0BAHtd9r6oSnmiOh0e0A9b2L1nAbt3ziKKSTdPUa6U0Wcl1i9JT3d3rYPZYg3Jyhp+6OGH8fxjj8LvNDFRqeCutz0oPsjUARDqv9mnGPAMSTlmkxZ9g1OIfkez0US/2xexQu4NAwE75E4YoT6xLzAyllSTL6PboVCjh0q5LtWFdqsnfYnluUVczVw8f/Y8jh47jka7i6BShVeqoDOIsdbqojY1ozOKehACAphEXfD+FE7Ugzv2Ex31EdrVJEDx5gqE+aXMIqFlmjPMBB98D9sOIC4DPHvkm+eVAZwkikkR9buYqFclgGy01vGjH/0x/Nzf/1/lz3MLc2h22ja6MQKfNtHXFUXbRQs26bTTuW2/K2XqSiTotNelks859fLxo/jm009hEK6gUukhKCodkuAMAcJQlJ19cXMgUKXBGsF4aixQzZ+BlPorE6AR61y2dMR00+C5xDGhJkAmVkzKEBC/QXm+CvuyF9VDllRw/OhZPZNdH1GUyNxgZZwAQJlCd+ur+NEfeD8O7JhDmcwYWlPRS5pV/4SfP3cCjPSDxom8XZ/CWuO5b74tSCAggFnDytzItzTlXtv80QasegszSRrsOrMaAJYBcCMAwGqeSMsTk34RyDJ/lls9Do8lvB3pA3A7cQQAkPsuFFvOaCb+BEqp2kBXjSIGmYOHP/ADYhHqzS6IBkcvjOGXyhpAvwpfrxcD4M0WgFfh5r2GL/FGBwBkn2TRK2OCrQBAgSC77+DFRz+LJ/7q09u2AERuCZTmZS8+hYqpGE/ROLfo4j/98R8iCnsiAqi1BSa+GjNwHxQGAL3sN2SQG4sQLH7J6UgNAp7JLIYxphYBPQYvBEtVO8dQnKV9irEemdlPP/00Ll28qALfly6h2Wxi0B9osTAD5qfmRExbc4WCOKvxLFDbbuqKKSOL/6ZggHFTkbiJ7j8qjExwQMl7vH7mWmSiMS40DEzZpHhSKZA8LgzfqII1jq+06r1xr9diJu2LlU7Pa7ZaJNzLOQ4aYOgZTdahzWd4Ho1a6ETLh20AvGpl2vK144QswiLWOw14JR+79+/Gv/hX/1zYeS2y5m4TALiZpWfBa/6Utg/7RQ3E/N9v5sVe5cc4SfPlzPWJFmUIBwPpWRSxMUulGwEA1+LMtnCWBwBs1dBS3PM+vjaQH6FHIgKlIb1ycJU6rF9j5NwKDVoAgAEbe0MDCisErNAohTZfKZVFZ2kzr/Kg3ejlxsn/mFptgxgtqCqSNUwT6emUxWSDPyP8N6KIM6NwMvT67NWfQafbxdLKMr75zDNYo43XZFUo/LYSYoMkfnYmjwwILa3S0ij52rIYXRfLK6u4cvWKAAAS7Hsedu7cqcH9YHDTIoAbiqhWAMkwAEpBEQmDUtfHe7/re+A5BUmYSE+yKsz2nstS/xskAijbqbH9y/es8vMqILN9AMd7ZcEdWyWz95h9WVGaolIuIqANTL+FSsnFI//8N7HAXttogCrnQBKD1VKhKccDNCkKyCSdrQCFIoICmQVKL1fQb6zjoRvWZgaA3i3pnzYMgMRNMWQ1s5BIRZbtAAyO00GCamUS3UGKLq0Na5M4s9bA0ydP4UonROLX0egMDKgXSN8/17faeerGb8UwlfxmiNjGGmyjovVmIIDzXKvbdK9nNb9SoWioiqopADAe/xEIkGsB4Li0Oy3cfc9dAnCQTWGr/BcvUlmdVVQHge+hLHacasVH+rUFGgg8VGsl1GpVZQXEofRz97ohhmkgwjubWwDs3/nTJjp2D+G/cW3HSR+uP0R9ooj9+xaleBAnA7hUF2YbkBziAWp+BQuVSfzp7/5b/Mzf+hE4q6so9wfoNBo4dO9bUQjYQsUgSsdD6XZjAICBA2n/XK9sA1hfWxfF+MAPBKHX81mV+qksry0ASq3ud3uYnJiE6/gCBLBPr1apS3X5aquLaGIa7sSU3Otzly7jhWPHcXFpFU6xjPr0HNa7A2GNiCCkJEiatEtVgns8bY5GTJWNQnBm9mwL8I/PDaskr7OMrQBMfEULwARtIj5rWDx6Qg1RqRTR7bURlIvYf+AO/Mv/93fkz0srS9I3SQqibVmzit/q9KEiuCMbOQExBIqB48Qi2kfp0yQhA4CfK8LZs8fx/HNPi5p/seQj7DeRJLTqo8OFJ8n63Ny88UhWATxljSigoOwOZdMQAKCisu+XhYXHwIvJuzj8sr2DNFCyL9JMHsf5xuXI+W2DGAIAcVzEiePnJHikNgRfw6WmAxkADlDiWup3cNeenfi+73gIaDfgR32w0SPq98STWrx9TBJuzzEZX7P32XuUXyP2LKMNmDATaDeVS+RlD9O+nny8tcFeTVwGqFnA+2vsBpUhlwj7xb6vvsK1LQC8j54pYDFuTqX6z+RfmYzKABjzklR00AgECp6iwaoyTvg8B6lbQMJ7RgCU/a+ujwc+9BFEjTaC6gQyamZQiYMe22y7MLamN4pJbvT71wsAeFME8EZ35vX9/RsdAGD7lVaSVU9E2mcJAAQFHHvsc/jSX35yewCgUETMVUjLPCa3tDct+oizGB9/5M8Qh10DAJj8xFS/aeFK63ECp5bXrGmMqWKb20anFqnwi4Us7YU9gAWxKEbaD4V631pt4Pz58zhz+rRoeVHQ+8qly5Ls0xpPWnqpp5Lbp1QfzBUbP2FJ+QF8af8dSuGEewr3YrJ5eU2aoykTjCcc42+CGL1BT/IAnh+eR0cuHhDcF8eC5RJ3jPYZHW0FAjQG3LaEnqMHjCr/1tnFFJllz5UCxFjsVf7NWr3milKW4SXnBN2lCJeSzCBxorajckJYBjTZmwQAyCNca67hjkN34GP/+GOY3zGP9fW11wwAsOvGxurMwzYDABRzpJbE6/nlROvHMp/JX5ah12mj1+tKckjkyvbzj0UAN16qqa9p8GoS2Hyl2xSvtVpgK225/hGhe+QFbEYAwLhkI9PNqv8b1UfGZaRUlNjD7BuRJkPfk2s3ohl2EnyrB3g0XpYeOKoyaqDM4IiLlpROJiY6Y80YbUgItfeFVX/xxEQmfdyPf/ELovhPmlJ30JUWgLzCP8eaf9eEToUzREjKJKJjMMLBiZOnBCnj9XDsKPxnrf/4b9ZdYesxzJkt2VgrDwCkQ1SpSt7rS8//D37oI+JPXK1UEQ5CmWd/kxkAatuiASY3KVtRsgGsOm9s/cV7YjUd7OuMgmRjpcaNJQnbqHhDVAsxsuYKvvzIn8FrNTCNDKUoRJEB7TBBP+qjNeihx15gUtMyWhMqRYnJLgNqzkfbY8t/t+DMxp+6+btUsKeYWSFF6pK+TeJqCo+tH6T39mLUqtOiPjsoFDGo1PD1k6fx1KlTQHUSvagglV6CPsVSWQVpJPjWg0Xaf0Q5lgmlOWqtGi4TGxGus1/XAgA6/2nNRwE/F9VqWar6TITGAEDuFcymZR0RKCC43mzgbffdI1S5MGTFlc4aMS5dXBIAII7VmofgAlsMRCgoUxaACv6lKJUDYQEQJBD6f4eCbjGylDZ84z5Y26pjEyCr/M/PQUCOf+efpafMd5BkXaTDAfbv2yWuA+zp49ANkkRoxLXqFMJ2HxOFAOeeeRHtk2fwk+//AbitNlrLK1jcuxelakVskCRXEi0+FWUlQKlWrawe+/A9X1gAK0urktgz4YtD1Y+x9EjtkdQ9jS9D9s+gR0o6UC6WhU1AHYGU7I6ghK7rIxSRIdIfPfTjFJeWV/HymfM4f2UFXqWmOgUCAlB0kmyAsU2oJEEmyRuPnWFRGTBxc4vHeLZkapVEiyWCoq4m+5xlTP6l8i3BD50e1BFAmADm/fjboEzHjTU89M6H8Ou/9RvwS4Ek/wuLC+j2e6axbTwvR8m/9SoW8T3hAsCRtUNbO7IqQiohYDBYx9mzR3Hy5AsY9BqoVH0UHI6xakywFYP7+9pqAxcuXMK+fXeIvkelWhutCt4TYa7wPdiuIZkobxH7PbkrqdAeLQ0z8tdRECr/YBDB94riwxyRNWR0IiwAQO2KKC7i5ZfPCd/dl/nAgJeBWAaPe98whj+MUR7G+K9++MOIV5dQSkJM+R7iQR9eqSwWpXa/sWeT3es43y04sJmdJEC2MGFcUQK37jd2f5SWlg37w6ZuHx67YrPFAFgrM3kGwM0AAK4JOCXhzyX/1pbP3gTGz5r80zFDbQKt7kVEsD5LxVI1ZdslHY3KJaR+gLe+7wPorDRQm18E3ADRIEFC6y1xqWDVk2BRLsq+xWDn9QIAvv1tAG9xwL9NnvbtDAC8/IVHrwEANtgApi5CJ5AzZQwAqOZPL+zj43/+CNKwI8mj8ukVPOW3z5ib6zQPAGhKrHGLHOBmfyFwzCJ/v4/GagPnzpzFiy+8gDOnzuLC2QsY9CM520cuTyZu5zZtBaCZ7HOPYizI/V5iAL4/WaDhQFjQZE1GMXXUXHgEJzLGJmSHMYaSREpcDdgTwL8Lq5pCrMZhTan0G9vURjpwRl9GOxIsD4+fkfvmtUKAdnrntdls+wPbFex+z2KI7vnjOC7PxrQ28Pw37uejgoja0IgIOmvIkv8Q6BhmYlNMtwBaL05OTSAo+fi+D3wf9h/Yj937dmPv/r2ijUV2HO/j7bQAXG8Z59eMbf+1AECeUf2GAACGnRNyenCiMPnnoMhFU2DBqi9uCmPshxbsy3C4+GGsBoA9xBU1V5hglHRKtSYXsKuvhH5tAQBoIqCUFBGnpvhSqYxStb6JAvyt31U3V+50C9DPrHIGuQZr8fLUBaxJuXoyb2yxyI8uqaja68Joj4n+s88/i+MvvyyigK1OC8VKaUR/tAGwDZRs8sj3YlLPflK7uEjxX1pawuUrV8UChYEWE8nFxUVJLlhtzlcetxrZUfqfZwLlAAABNlilLpZw8I4DuOvgEXTbHcxMTaHd6owQMEuH15chHdL4iRsbwIiU1JwNoOGoGKrxrQdAeUrS9T6jDSa5wXB87FqxG7O1ASSoI3u+YVfYe0GkNTe9zafLTfkbMKi2ndFUoI21Ncb1mbB14Rci1Cse4kvn8OJXvoD26VOopynm6FXe7yHsdaVS2+l10ePBQYsZz9dDolAQEIBgk1SEjfuAnTMWELQgn8dKX+wIK6U8VdF+ZjcVu75eq4VasQJ36KLTjlCamEMHPs62e/jayVNYimN0hg6ihCJg2gcsO7EwXtSPWZbOeGvQ/mUjMqicISM0OB5h+2jzU1lB3OSZACX0Jfdd1GoVcQaQarUwNJQCbO0yZf2Yw56V1l6/ix2Lc2IbQ/SbIn/1ehUvPH8MTlYVwTQ+f2KiLiAAE2DbBuD61EBQMIAuAWQBsMeeAEC7xXtB+1JNPvIH383sZJmToOAnIEv98ME7BOjg56zWq1hqrKJcrSHNCiiyD78TIl1p4olH/hI/8f4PYjGoICPjK+zi8JGDmJufR7vbwtr6GhZ3LqKxvibtEjy0eR9Um4S+uw563Z4EMu31NmqlOuJBDLajMNly6E/PliaKM4keCRXs1QFDdE2Y+Mu5oklMQoBT0H72P7E6EkhFphsm6MYpvvr0swiHDvpJhnDIb20y4amfFnx0okxcI2zCmNMQM/719nzZSD2U5JB1I9pICfAx1pcRUyIJwqj/4EgiTzBA5PAKrjgwcC9YbqwhDQr41V//NTz8roexsroCWkb6RR/LK8soc2/OOxVIFUbDQwZfHivWHB+H1Ecm6dSH0Kr/ysoFLF89i4sXT8JxBiNQABmBWpbp6YRB66MSaGVcLldx8eIl/OdPfBJHjtyF7/jOd8nZwbk/MVnD8spllEo+ypUA66011bZgBdutotsJpZoVhjFKxYqoRlPhmlfKqhBBFgZUZHvkHUmcQhHtDnDy5AU4aUEAgGGcSWuRAJ3SCpJgsuRjsLqEj374+1FNBijTbqvfR9FzheqebwK7mXm/Yblb+j9b50yLgBXL5JyQ89PceqGWmgkyBmCN64PdMYz2jrXqkj3fsI3EenTUGqXnlIAduvNrL62p/o9OJJnzqQBfJHkU/SKGMcelgJjtjKw8+gS4MnTZllEooDY/hz0HD6Kyd78EO2KFy7OP+62ojo+DbkeUAm79/MsHq3nWkT3LLDPC/j2/T93MfrX9YxQkfD2/3hQBvI3Rl/j21ueerprtC8jbXx01s5TlQ52ZXm8gzkY0BUQa4uSTX8bnP/mn8KIQVc8XG8DV9T5md+zHZx97AvCrSN2yiA+zlY3gLUFgMuiGzhB/8PE/xDAJUeABIVRxxrKavCqbygUokhdGck4WmJCTrhWGWLmyhNWVVTz/3PNoNho4ffIUTp84iTSKEdO6FI4I7BVEA21jAm3Bg/zSkHjH0sVGUc4Qvqst1QKiknEpsTOvX89IbQ3QnIRjRZ6Dy5xDkzf0IibQtoBoKuiWdSnpm9F1M/bJKlKuxCoyEuKIr6u6LCNgXKj842+CG1aMXE5Rw2oUW78BWRAaW/M1WOzkY3lulSsVtNotaXlmIYqPsxpmYqleGGKt3ZD7w2shK3xmegYHDx7E/fc/gAMH7sSBgweUzcgzFrQO5hkg/zezz6qwXn+mbWakbTUftwLKLIuNORVBgBF7zrTN5/OD21iJt/xUZ9h5OeNFMgGkn/RochtRPUlkZJVu3QJgzj+lfuZmraW7jynE4+RYrzjPALAtAKNtwYBp6gWpJA+yEpT+SQCgWKm+7gBA/oDTSWDHaQwAaEWNInixqIpaVW9lRuTQtNFtHFOuiYCR2sMKQbvXwRe/9CWh6jIopdhXuVoeBTX54CRPQSFqSC0A/rS0UF738vIyGutNdRYAhC40MzMzahvIH/ZbTvxRj3juETkAQJjBSYqJag1vvftezE3NSDLANgAmffnq3XjsbgwAsCeYw60dubd+CL3aAIAdM/u5XksAoED0NWIp24FfYbISIU7aqBUdFLMIg6XLePaxR+G1W0hXVjBfLokqd3+9IRZc7W4HoZih6+bNOaPqtoFalghtWH83rr4ZSxZRfncl8OccLdXLaPVbGFD5nEq6YYR6uY5BL0K5Oo3WIEO3UMRnvvE01obApV5PvOBphSegHpF0WSbGDk4c38x7mT1aVv6oT9rU6DcpbNt9xc5GcQEwWibpMBEBQAIABDqYpDKht0HuWENEAQAm8qz2sy1qemYSs/PTags0TKSN4PixU0BaNj38nMtkJgWS+DHJZ+WViRoPHl5DuVIUoUA+jq4dvV5fKPo2ALhesLxdAM2WBMejJkgBB+7YJ/aDHKNStSxV6ZLYhaaoV2roLjcxCR8nvvo0nPUefvKDP4jV8+eRDDooFV0cueuwCEUS5AijUO49x0jZJ9pNwTWZAAAgAElEQVS7LII1rCqE1DDoYdAZoLveh8OqgZQUID167LsjECDMFAE5zZ7OvU4UjZU2KWvPBAripSwsAF9SmgFVz1OgPjOP5UYLpy9ewtlLV7Cy3kbIvm1W44s1hF4VEVREUfc/nUMyX8meMTZB0jJgNDi075CwC60rpdNaEkW9NCZyKpLEZL8fhhKIxCnnDudMhkuXr2D37t344f/iR/Gzf//vIRGBpKGCSsMEnW5LgI9ylfoOJli02i4y19lKQmWmGIEbi31jEodotVaxunoFjcYVtJorCAdNBD4Bcyb9vLdkKxC04lzjWLItoyRCj+x/JOXz7NnzeOIrT6I+OYHv/4EfwMzsFC5ePIe5ebZZ0G2jidpEBWHUQxTRY3oC4UBFrfq9AYrFMtrtroyvOACIiCepmbyvuf5L2egCdHoFnDIAQOAEktwGHsWx1A3CdVJUfAfx+io+8j3fiZ0lH36/i0oSw3ccxLcDAFjGrQnleF9txUUqLXn2lRGFki7WnO6HdRca7xfaGkT9C3tWbgYARo811b4RCVjaOHIFDxZWohj1Wl2YMn7BQ7vZwUR9Sv6eeR46tAPlphZ4qM/OYHbPLlQXFkToj3NwyDYABvIM3Vnqkoqb0nQ1ElJLzFv92g4AyJ//mwPcm0n+bxw/vAkA3Op9e0M87w0AAIgqjJwdgTgMEQDweK4bAOCLf/EI3HCACtdRNMRac4Dp+b343BeexNAtA15VAAC635BdW52oiYbH1eWreOTRz0mxJBn05EwT5mClxD5Zu+OgcfGytNGyR//48eM4ffaMsHOZ2HKbIQOOQGjgepL8l/0Ay1eXMD8zi35/IALm16ug2yPT3mdLn9esyXyJLa4WMTI573SPEAUeMrhN37zG1UZbhjoH4hvCE0vhQxv/8ZXlHOW+b8RPGbcQwBeL+Ez3RImpCOoXfHhuSdvEjIuLaBfkbauN7Tj3ZSbxbJ2g9oy0lGWZ3C8yIq0umYAqohldEFYXn0Pgmcr/1Kbjc6iFNiU2yDV8z/vfK3R+upYx+ScIYGMBKeoQWDfgrE3+x9pyBPS3X0n5gp7dz/J5lm0ztwW/zT9ZSGUclAcARqDCG0EDYNg5njHI44XyW+nj0q08DsBN/LYZrLUtADoD1bJOJtsIBdA+0JFlhLUIG1k5ce6ZHggjljOuKBvWgKhn8s9jn2QGZgQARARngwjYt35btMmDTf5lwljGg2EASILNHpdYJzKrCxwjLgZbhdx45frZpeJEVec4QnWyjkcf+zyW11bQI3WSqsgiaBZIa4CdlJt/qhiIBsdEoGylv9PpyEZFlU8uRib/rGxxoubbCW500FuV4w3XnwMA1H0qxe7Fnbj/rfdhGKeYqk+gR8EqnxZqppdI0SKzuW0EAOgPH9OjOscAeCMBAHLPjUWl3SRs4pwX+bieGFkeMHuls7cwLKDslBH2IxQCB07goB92ADD59lHi0uq08Ogf/if4nba0A7jdDqZcF92VVUlsYw8YGus33bhVB4L9YfwMRGJtUJ1nAkiyLhQ1Xe+kQnf5ehQeZOWYglUUsAqp8F9AGlTx5edewsVuiPPNNiqLO9HqR+ItT9rZaKMVB4xxH5eM46i9yNpm6TyR5WV6AMedthuOyNF+pkI3CTzflSScffmCZpueaOs1rq0zrrwuk1eCGYOwj0q1hH137BXNDlqqETy4cO4ywp6HUpE97YloBfC5s7MzkuyT3qYtPrTaVKtAfvMDkWnFqirp1/ZIvxUAAB7BCBd37t0r1QkGRKTzNzst+OUSRP2AThvREJNuGb2Lq/jcn3wS/+Pf/hm4/T6c3jrifhsHDt0pYGKlWkGz3ZTr5f4kB5wOtGnFUECWVc0syXD53FW51xY8EZxdqq6skKjCrvb4WYtTneXcN1xWAkhRFCTPAD+s7DOtMf3+nTAWqzN+c/03O31cWV7F5StLWGr1sBIWEDIRNnRwK9THv5NVUK0rS4z9hbwu/tRavoLRAasHxgJXmCeGBk5Ve4IHnMsMQPga7W4Xs3Nz+Jmf+Rl89Cd/Al6piLTkox32ZK7QHYJsj8nJGkpFMkfaYgfJucdpTQCF+8HIBjTtodc+j9Xl87hy+ZL0JMYUyMvImmDbBYdxnORJsGsBY0lieTYGKBIICUl7TDA3uwOf+tSn8fKJkzh8+BDe+73fjVa7gfmFKQwGbRGNnJiqYMDeVlGtUwCLc4+AFFkPnJei6E8PaFFfNgJN8nOsD0LH+nbXEQDAJQOAAICACgQAuEYIvhmQZdDGd9xzGG/bsxNum2AU4CQxUlbpb5WDKWzbsaXqKOE0c4+fScSCc6KBsrXkhAYZgAvbKFfJ5L5gAQDZf6TQacd+vEvzzrDyJqLacu7nnUp0VXsuE5MByqUams02pqdn0Wx2pU2jTdbd7DT8yTomZ2dRm5ulbyhRRKP+zZ2c+K7Iqkrlf9xzqzGaOq7cOgAga3HDZ79Wt2jzY26c2I/H6E0GwCs91b+NHv8GAABEnZZFSlcZTLRMdYeJAACnv/4EHv/zT8CPI5ScgrQnNTsxalOLePyJpxGDbjlDuEEJtXoda+sNVCfqgrEtrS7jL772VWCgjios3tGG+8UXX8DXvvakqPC3KZDKs0+sUpm0urLfcD1JoS+M0O10NNlvtYUFm4aRgAFl2t3KGZNroTW3fnPlf5zvbyzCEgJMuFeL4J2nDgICAJg9Ww45zb9G2klWYJZ7uZMhIqBMdnHOWUWtqzWf47mm+YBpj+KezThD9GB8ETImO1vyoNzUzSfCdJrhF+MJy7SMYlrMsvii4Y9tT2YcQUBAixAaW+7ctQt333037r7nHtx55x2YX5hHtVqV12v12iLgaCvrbC8YgQmmnXUUI+Y05kSqwbQpbrfi8izY67WgWUr/9YqvNqa1LgB5BoDsi5Izv74UKCdtH82YFJKmId6KBjWXvkhbgdsGAOAhryG3etdv/Dzjarg9RDgRx8JbRrhhFLObxZCDv6wPpOSJFB2T3jciQyWxC3u9AQAbgIxbHYzkk+lbloDNUP/Fui3UfmQ7zjIWY0gvNxd1LGjVR7G/MI3xuc//NbwgkOr/xNSkbDbiUbrpK3/oWoCC95eCIlbZ/+rVqyIywjfnv7HyPz8/PwoGOGkJDNwuAMDGDQIA991zLw7suxNRP0StXEFP7K1KUj0eBxTXAgAUPCLl93oAgMy62wyAbrQALVq3XQuABQDsbbDJv9zjvGWV2SE3bPC3sf7ZS1rzq+i2KVSTCoWNhxf7m7IsRuAMMUkUIOzhK5/4U4SXL2JPpSRsgCCM0KOfeBYpvc0EuVzP6gurrgBKvVL17fwGqCmc/p+buRwI7MMVW6oCBgSW6PIRVLDSHuDY+Us43+jgQquLyvwiWPtudnqIB5EqY3O9mG8JSKUFwNhmmpQx3w6gY62oo4EKc9j4Rrq3tS0j2EZkmX34guaz0G+0ADjXudlbq0Wmiaz2EzBgIs/HHTp8QGyByCIYhD1cvbyKXotK93VJ6FutpozD9MyUWMyQ8yvjSctf0QPg/mWaF2R/NcCmhb2ucxhsOJg3rXMyAIZujGo1wJ4dO8V5QZJa+tsOemJL55YCXL58BdP1aRTCIYqhg8/+yZ/jbfsP4wMPPwysXUGBThKlIvbs2y2iQKVKSVRy5V4Kq0uTIAvMiHAnq+yk6q93paq5vr4uYKLqjiioK+NJFkBKwUL1u5flYJiGTpLAi1OpBNvqvARTUoBnQOOJSjzXP/UMKARIeiNZAjwXYreIC2t9XF3vSCvTyuoqBlEolVMRNCLFkDZGctaaqj7nNVWRGdQQCKPKsMx1eiOzym2qHPyM1I8YptixuIh3v/s9+C9/4qO458EH0W820Wy1MDU/h6X2ujAuWB0hMFQseeh1m4jCLqan6kjTgSwvm8yHgz7WVlZw+fJlrDcuwS2so928Kuy7UjEQQU9eLW14x+Kw5oQ1HXWqI6CfiYEv+/Up/kQF/6mpOVy+dBXPP/8innv+BXzXd78b73rXQ5L8x0kP1RqT9oboULleEYMe9yhaWQ4FANCgRcEYugl4TJBNJUl7MMes32HmYW09xukTFwUAEAZARNHSIhICAGyxYPW/3wa1tu+cm8IH3n4fsLaKeYJLYYjEpabDrW+CNvDMB2Ay+Qy3nL+3AADPyzzjTAVETbvRJgCAbWv5+CfvhmTPK14321f07rA9ybhfGEDYti6y66XV6WFx114srXC+1NAPY8zt3o3q4g6UmfjPzuokGfRFb4F9PV6ppKKoRvRSWJBGZEwjLgIA1zIztwtot/qdBQE2/8yf//Z3N4oJ8u/xJgBwK3fj2+Q5bxAAQE5Rj9o6iQAAdD0iAHD2qSfxuU98fAQAUD+jFwJBZQZPfvMl9JMCShOzCEU0L0OjuY5KvYZipSzx9m/+s9/C159+Shxqjr98XFodeX7bdcBzrtcn61KFc6dnZ7B//z4cOHAAu3btxES9JkzXP/mjP8LJY8fg8ULJeqX4G+nzjJs2Jc6jVMhMgfzOKPHQhqlREM0W60yj4tm6R0teJEKo+mVzM03szasUMgzSgfTQb4i9TJs2n8O8QZnKVp0/1bZAidvZIsY2N8nqFIgxgKy4FaUppqamhNYvuY9J+hlbFksqxryysiTsQSk2Bb5okB05chjveOghHD5ySFqS+d58LcZYrOjb3IlnONui9XcE4C2ooKKw3O8JJuQ7LCTvzg3i7bYgXY9Blb9FotVkbGzzMbQFAG795Ht19ggnWn8+YwJoLcZs9Vd96A0F18TaGy/WSBeZGyJkfhPcji9NqSRbawDkp/u46p2f5az2c0Kz0kgAwPNY9WY/RVGi9+sR6F+dobm5V7ELTQ7jEaqk4ZkMBxdCHEmSzaqCEm+0d4qTZxzg5/AzU9UU1eWAVa82Hn3883ADX5BJbjQMVCu1qjAK8kFNPpGyn4D/xscRALC9OBcvXjTP1V5vJv8EATgPeF0EAEZ2G9sMxZYMAFYMVdZBaE/veuhh1EoVYyk2xFCSBbWQk4B/CwYAAQAyABLH38AAyNjXLNTk26uAvNoAAD+H7S+Ve5Ebu1ebASCrx1RoqbvGA4lrg4dKGIeiCE96sT+MUK8GePEzn8bJJ76Eg1OTCHo9DHtdrLfXR6wdFXixThw6N3ng6QamlbQNLQHMEzxHBWziFLVqTdp02r0BYlYngzLSYhkvnb+EZ0+dQysFOglQnZlHqx9K+4n0xpox07EyGYY5wDbfnw1YmVQALW/E/MWE46NdnhVUI1yjwBtQKhelv92jp/kIANDETwEAdhGSAUDBPSrCJ1LZPXDwDkn02D/d7XWwfKWBbpMpBBMoJo88oOg2QNX/stjxkQEgB5ynXrp2j7BnsHjy2sP+OonQdgH0kACAF2FiooLF2TkUicQLg4uJSUSGOFxhA7SlUFJxyygPAzz/1Wdw4pmj+G9+5MdwqOqjt3wF7U4Tdx68UzRF2AYwiCgsZHUglFbPK2WrhvawU1jIlYp2u9mWfsfWeksYPhSV9F0CLPocofylBAAo2qi2pqw+iFf8EGJDyc8p1Gujvi7KxL6PPgEiESvyGeUpxTEDYhFOczHIAgwL431kEEZYW1/H1eUVCehCiiHSDslU9Knurx0IDqKCh5WYfdgUhdSgZGFxB+6++x7c/8ADuOPAARw+cgSz83OyT7U7HaMVQIVlBc68cgAvcBEOeiLMV6sVRaQvDjtwCynKgYvVtcu4dPEclq5eEttXVlDUZYesuyXAUbHVIucdnWH6DLog9Eha8VnHAGN8PEoCZep41Cgga8BFuVzH6kpLWCWXLy3hxImTWF1dwQ/98EcwMzMB3ycrZ4h2Zw1ewMSX4q9kJVA9WlmApPpbe1gFdNQq1rZH6FRVwIYMgOWVPk6fuAA3cRUAiKlsXEJCxhtr1r6DQa+Jqpdi2h3ix7/3u+E0VrFAAGCgAADV72/lS1b8Fs+1p6kAGjkAUxWv7Tetvyyoka9fCdVh1Mc6Avc3gNWcw9KUIVsN151an9qkXGtuTODjzMHk3A5caTRRmZwW5tORe+9FZXYemJpUSzAZVi27cdzUD0KZMWOAU1tx8l8WDLqV8dv8nM3Jv17SOOHZ/Pjtfmcfux2AaanJr8a13+prvKkBcKsjZyl4t8k+0e3kFr/UepbJu+uXRcSUAIBDYbksxoVvfh2f/qP/gGKaIOCZEaaIhz7g1fDcsTNoDYboZy4i0RXLUJuoi7AfWwHWmuvYd+cdcm5QlFg1awoSP1th3umZWdz/4DsxOTWDmdlZlCoUMSZwSLs/wPdcTNbquGPvHrz80kv4n3/2Z7F3cScmqzUsXb4i1zryqN00AiaVGMcGOaaOHS5GHiB4mxEI0EKjZSDbbXG8P5rkXFr/tXGW7LI003OZz+O5pI5h3HmsphVZcwqG8msssE5G5RDTJmeQ/IZWsyKWq3EityrmHdK7b9rM+fo8X6hhxvjo7e94APv375UK/87duyR2GoQUvx1IPKUOWHrNEuuJW4BejzAtaHvoMj5VVwOJWYZqoyjvVcxpcNkcwwyOJuHbz19phR2BH+NipY2Dbf5lzxQrvG7zaKtNZMdtw23eXn7gFtfEK3ua0115KrMq8RqIuyo2kRsYOxm3AwAoEmVRpjEab3pJzBM1IRqLAF7vANmcUIodmHhDcgW4CIISSiVa32mVaYyOv7IP/mo9mjRRGbcR+8GgdMYKi5UcpQOxvUL7kZnUWDELpa5oLTW/2m1izA7icxfP4/NfeBxzOxbQjfrS++9SvXITfc8e2Js/Gyer9ZPn70j/pwCgCnVkog/A5J8/bW+OVe+80ThtBQCM7Y4y7Nm5C/ff+zakYYxauYqw1xf1f9P0vS0AkGS0/lIGAAP9oVsUKyTph5RM4vZ6IG8XAJAgzQAd/GmTf7tBbFhHrzIDgBt3P+qBgo5OUkDUj+EXWLEPEHP9UnzWTRH21zFdBCqBg2Of/hTOf/MbODg1jcaFcxhGA2Sy6Y/7/UXszxwA2gfLVgDdYPM+3Ez+YzIIOA+jISrFCuLBEM3uAH59CqhN4vnzF/D8uQtooYDL623UZ3dgrdlBuVKThNEG8Wrhopu60pwNKr3NBNQ8TgPta1oAbKBsNi+r3st1RuS5TOvEgH3CimYLRdzYpsmmb1oAtGJNml+EBfqYV4oiJEjB1MsXlxF1PcQRD1MVE0xot8j+73IRE1MTCq4IM08PXDl7pBLOpFcp1fbrlVTWdO9LMQwiTE1WMTcxhYoXaALCo5jXXBiikwwwOTuD06fPYveOPShmRZw9ehZf+MvH8I79d+LvfvD9aJ0/g9XGKiam6rj3vrei02vDFeaDMjsUuLD+9UpdEwYAEyufwqxDcQdYW15De62FLM5Q8kvi+kH3D7IgWF2XlFA6uSwJny4S9O7Vs0OqrkaV37JQ+D5kBXCfJQZM4Tr6pXP/p9qxG5SlAsMqAF+Vgkas3LMnUnocGSQMhxjEFLGLhSEQkp2SpugVAvz0z/9DBDMLEsgwIOHr8HMz8OOHZ1B44eJFeAR1qlWpAlVrdenrpmAiXSFY+Z+Zol1TD+uNJUxNlhH4Q5x8+UWcP/sy0oRtXz1kothOKyZ15KBTRKXmC1AXs81AbCnZLqCgm1i4Cg1/3P4m3nJmvhNESRz6HJex3ugIlb/VJN18AmurLbHxe+yxxzE9PYkf+qEPYn5hGmtrV1Cr0b+aPsgd0Q8g24IBHO8xAy+yfhhYydiL+GFOukFXps4Hp4iVlZ4yACwAwOK1YQAk7In3MgFDqv4QwaCDn/r+96HYbmGONzxOkDDhvQ0AYAP7anM5J6djxAlm92ZbkSGTkAigsE5yugCyZk3QJ+44W7QAMPZgF4UFAKSlxXyL9ZZTQD9JUZqcwtVWBwWKFhfLeOBd3wmnVhfBSzph8FyMEnqN04IsEFtfznfOQ7KGRvuDbLRWR0nvg2oB3HIGdU2Cv5lJYfekfKUrH2ds/vfrxR5bb+G3p99zo9jkZn7/JgBwM6O0xWPeIAwAEXQl6Jiw/cgXG0Ce61eeexqP/MffFxtAnzanA9oUlxFnRRw/cxlrvQhtushRyM9xUK5W0Op25cyo1Groc+3zLIGDyalpEZc7cuQIFhd3yh5Jvs+lq6vSx09gkWc/Ffml9Y/7OIC33vMWKQLee/gwThw9iv/lZ/8HTNVqKPkBapUK+j22bG5MQu1qzhc7dA/a+DjRBaEtqKjfUxSW5TIj9sf9TjSVVThdAFzGDOYM1T+zVUEr/BJPULxYLJN1z7fbsk24x24rTMq1taDb70hcKBZ3ohuVac8+HYviSHIKMujIiti3bx/27N0rP3ft3oXa1ATa7YYk+tbimoNm2081yVeLQBVW5pls2hPEVcsVzRrVp1HgQnJMa1VrEn7tzzUM082g8Q0AAC1MbBR/tS2x+UKf/TcLBNjfjdoR8laGI9bY7ezct7Fuc0911i8/kY3FrxTtoEUTJ5ylj28HALAXVhNgYzWRo4uoWIT4DeUOsY3J7uagd3NCqcE9HQk4Idn7X0GxVBXaJivq/PnqkOBubUAZPAglZcR+UNBDAtnhEFE4kD8zuOU4qKCGBs1WoXPzBqBVTQ0sVhqreOqZp6WKFyYxJuemhX46MzeLbq+3wUfyenQUS5fRBU5VaF/op60W+5WpQTDEwsKCJJFWBd2OxM2AADcCAFjle9c7H8b89AySMEalWJbqv3Qwml1mOwbAtxMAYNkXFvWTTdIs9jxIsIEVcOuxG9JCim7WQ52V9yhD3E5QBClZrqil+9UyUGShtYeou4q6E2GqXkbjyS/ji3/2Zzg8P4+kuY6o0xnZQOo9VwCA1z/ugbLghoq7iWqrT6OyENVKGXEnkgqgk3roxRmGpRqu9EN88cWX0ICDq/0QE4u7cPnqCibq0+i1aSPH5FkTDy4fXRNMkJggWzua8d4hf8qNl04fRbOvDwDIsanqvca+h39XhdmSJOlM7C2tb7wPkrNvbQJTqd4zWSNwML8wKxV2Ku6fPX0J6aAoKuy6zriuSX2LhFJfm6jKGhPPr4L5THIoWzaAHi7bAQDbBdjDQoJhMcLMdB0z1TqqXhGegLcp3KCACAlaURcTM9O4eOUqJmrTqLg1tJbbeOarz2LtpeP477//+3DPzh3iKLK2vopDdx0WwKJSq8ghrgi6AblIrS9YTQj9XJnLKjH7Tobot3roNXuIuyGG/RRplKDfVYaS2KQJBKD/KZNZe9g52MoWSmXPNCZ/EoCE/b7atHlU+tfkXsTRTPCZGPtSRWCVTs4RZdWf4FxGq7SRo4jS+tVhxEHHr+LH/t4voBfUtMJghPoIroqtnO+j2W6hPjGBTo9CUInskytra2i129hLmmcxQLu9hjJbbbIYx489i/NnjyONu0iiNgpOBAwHwDBENqT6cyIuGZxDBLd7AwIXnP+cl6ziF6VNotfvoN1uyfvpl64HVYLW+S49nE6EYqWCxlobzfUe/EIV1co0el0yCWKxmnrxxRfx7vd8Bx64/15EcReVCtldkQIAntpFSQtCqSTilKIVEyfSZscKh1A7TdXI+lyrNkSA1bWBAABe6iIAGQCsfFG0FiAAMCwQ1Omj4qVwOg381Afeh3o4wNSQVqGZWt/dBgCgE8EAgdfZS0UbYkR51SDQtgWwclQsV64BAOThZl0yMN1KBJBYjF67imoVaCNu6f/yuwKGfoB2nGJYriAulXHk7Q+htnMXUKthdXkVlaCmSuBWK8MEm5yL3E8s+4CAhM6CTfGTiALe+iGyOcHfqgXgTQDAjryuhTe/3hgMAO72Yk/qlYQBYAEAx82w/MIz+MQf/FsBALx0iLAfo+DXxHr49MUVXG31EHL/8wM5D/pRKOfG7MICjrzlLZhb2IFDR45IsYJFN2qjdLs90fQQSnsKVOsz6ItNKun8xPRYJDFxQBwicAuYrFYxM1HHOx94ED/14z+OhekZNFdX0Wk2Ua/SbSXH8dlUFc6DANcAABTSFg0VZSA51I4R4IFggDJjFdDTxF8MeDLGMgTG+bYFOaO1pc9WaTVO0RY5LRzaL7uXajssi5A8hyNESShVe54JdBsja+7Btz+IAwcPqq6YaC6pnbQA9SIqSxA+glfieWyYCwJ8axWfGgA8k+R5oumiQsOWpSq5yjBD0aeGzVgHhnEGx1MhjI0t6dLattX4boVx5Vy9bFyfb/Edn8/XAjT2JfMsqDzAenvQ7auzAzmr57+cqVgP+yY8GVQKKfDL9ygCZXrMr6Er6IQh3ULpoHYS5USCqCpu+ov5WO2js9YS+gF0cPJB/viNxkeeolgFh2qK9KwmYleQ6yRafnsAgH3vWztElUpDNqgGAkz4KJwxZA9nmsokVgEopZuM6pVmweV94G2CY5N/BngvHH0Jz77wnFQGyCsilZYKz6SyCrXGCGxsNx1U2MyT4I5B3unTpyWw4+IiALB///5R8GeTWC5SBoL5BOV675G3ARyNpFENZ97DXeeHP/QRSfrFyDFzRPyP907QNRPPjvYfOxskmKfCPGmWrnynBfa46zfRz285A4B9xcYyU5JFUUYdz12uAYv8jYQUWUnLDdzmWXaLsa+uvcIQfYeq+z6yXgIv9TBVnqa4ODphBL9SQi8dIEp6qFdclOkz3lpDpeQjOn0Kn/x3v4fD0xOI1lfR63TkOgMRKdMA2CLISoFiFVwF1Hg4kBpMAKA6WRJru+ZKCxn7gIO6iOtc7QzwlRePYiUdosGEvj6BLpXPHReDfggPBXRaHRHzVGYQgXKl4VvwkeO5oQ3FDFYeB7e+7TZJ2vBzxALgnqSVfm1v8VCpliXZSlLa0Gy2AVRFe2UGUDiQB50Sc/fs2T1SxD1x7AzSiIKHTErHKDr3AXrPitZAuSgHnIr0cn4YAMBgFvlD/Vo8eGv6reynhQQZAYCZCUyWq6hRr0EUfBOheMeUAPQL6FDEsDaB5eU1TPI8k8kAACAASURBVFSmUfFqOH38DB7740/inuIEfv7v/ncY9Bs4ceIFoa3fd9+9UuUOI76OL3sN77wq+wdiZUaWCc/TlOr0BDeGDgqpA29YQNQZYPnSElYuL0lrCEFgURGmrgLvMRN9aTP3xQaS6ZMQLYRKPRYsEhV53htDSLNK/bweHTfTdy2Ait1ZTUuICWD4ajzBmKgJMCDigAQigHW/jJ/+5d9Ew2FFnPuzggB8Bc4LBij1iTq6ZCx5JalsEwQQMR/fQdhvI2yvYffiLE6dOoYnv/pFZGmfFu5IY1qcEgTWNhyvMFSAg84QBM1VBhFR6sEvUsUf0kZAi0kGkPxWAUm50+PUT1FT+VcBNtwCriwviw2gYM5JAa1mH5MT82LRNEwcfO3Jr6PVbuKDH/wA9u3fhbXVq2IHyCCL+z+rzTwb6vU6OhRnpSVgpMKwKgzoyjlLIEb2nTSVIkE6dNFYsxoAjtEAoNhTUdu2GJw7yt8quwmy5ip+4v3vxXSWoBaGKBYcRJxbt7gJyhLinivWV+NNNh9kKUiov7QCgBYE4Oep1mojYUM9yw3lxbycBMAWPBzZAZq1TjFPR4F9b8i5r998I36m2C2gTY2UYoDarl248233w5uewyADuhEdRspwh0QaFfy0X3oG613Oaw+MU9DxnJA5+xoCALYIpPHbGGzh3211bLvY40YtAPI6myqg273eq/27NxkAW8S/+UNWBn2L+Niw9W7+vmw4vUe7242ff80FGUadMvcKdI9JaIvnocCN0HWw/NIL+ON//3soMkOIE3Ek8op1dPopzl1ewdVmF87kNGqzczh85C4s7tqFg4ePoFyt4uryqrSgXbm6DM8oy3NP5HymgCf3RAIO3APFkUbYf6m0XkqfesGB7xWwunQV9xw5jMlKGYf27cNv/8Zv4PG//mvMT0+hRo0PAqybWKQb4sXcx74WAKCAs7qdyOnHXI0ILNllCcWVU+m/570T9pxU/RUAkCgrK6AclGX/1B1F/7NVdGEOU6fHc+XzEORgos8vgsOlcoC7770Lh+86hAceeAC79+yRcSFoKnGc0PF1X7NJP2NHxqv8oi5QymZRvj5b8sRBIDFsSW0JJIPAMgDsmT/ei9hwynhVn697d05UUYo4uX11c/uUPRuunVqj6SjMBmNTaO1l83vajQo4eRFBOw5277wR+/jGa+L2H+GsnX9CFbdGS1Enw8j6z/ZN2EcYKyeLLJH2sc32kHvday92jGZfCwCMknqhgPK5DIoC8SlmgKGKzePA6NaGYuOdvykgwfgO2/cjviG0mXQoYIcoXw9TDOi5PmBvpk36x3DGGM1nvDleXAy2qd49Mz+Hdq+LRquJL3z5i7KICQYQheTisUmnVmuvM665gMouSP5kgHfmzBkR7CLln20Au3fvkkXGyW0DJxswycZ6A7SbPcBkItByTO2iNECWhH/o4O4Dh7B3cTem6xOqHJ4aMRHpF6L3p4so1N5pBvt8Lt+TNF1+u1ROzegXzRaAAEMm/wUmJexhzYyn6dYreDPDZPNoqYLz9WdPfiOWTYAVSAZ2RszEvrZlc1igxSqSXlM1ubVJuuWziHampNmSUk6K07AgPzWk0qC4VC6pp3vRZxMFUiaD7NNiv3tnDY/+u9+G01wGBdkq1H3odVEYpqiVihgQFMhI6SXFTftlIzJeKKZF+qyToddZx/T0FKqTM/DKEzh3ZQ3doYfnTp3HpUYbMW1ceI+ZfPGqbGJN1fRYkwgNYvNtR1uBcfbf7YF1swOqyaIeHMpsIJ2bffpEsEnNt4eKAnJ6nZyHXNsEykj55/zcvWe3/P3SpYtYXWkioQ0jm+3tYSKXZn0Lh9i7d4/Q5JhMFoueuArwKOYSpcDgCOAwFLXxJ9L7qNVKX3UW0lQAEyZrbOMhMDEzXxMbwMUdC6hVywgHvE4HflBAu9tCuVbBIIr0/kVDxPEQE7VJrCyt4alHv4G1Z6/ih7/rvfjw+9+G9aXjGKxfwsLUJA4deAuuXl1HoVhBdWoCbtVDnKloEUFYDAO5JtfTlgOxCaSpYcFDMoixtryC1aUVafeJ+gOk7MfjGhJQWYEV9qAHPsWb1Pt3tP4lGFBXGu4HdmzzyZztjU5EBdoOOdeBjqCdKaziKyOA5nmaNMvPLMNaUMJP/l+/jGWU4RUmkcauVHeqtaK4sHW6awh4v1hlzWjpxyo/wQxSThkYxXCyNrrdVTz91FfFvs/zEqRJF54bo7W+hJmZGpKwLwk+x4FJNWn9JbYuMEgS2qQmV8IUMwwYniUC8MrVj4Uu7bqWf8s8XLrSkOSf2zQFKrn/0p7JITU0KaBSnsKli0v4+jeeFqDuQx9+P9JhSI05caCh6KPQ3J2C3Avek8GAvtYEyjj2CkKpy4KCV4afhmzIALmPMycvwssKCNxAvLZFA4Ce1OLuQMQgRpVuAP0W3nX4Djx45x5k6yuoeq60Kt3UuXuDpb4pths9evP+n/+7CvexihQgKJVQ8NhaRpDd6AIYFwHRSArJ4hiiSHYI2RAMrochgukSzp49jd2TO1B1SuitdFCrTaJFLZ16BRcGHey+717seus9cCem0CVTKynAdYpiC8iA3cYD44+Yq7aMziYbP9hHjYGg2wEAbkThv9EOe6Pz9UbPv4b9eOMnbHjE7YIHNwsAKNPMgIujYtfWVb9X+DFep4dvDnzMrin/fE2pIneN499tZqRsvp8b51c+z9D3IADJwqPETJaynQtquZ9JamoAX5voSVzq8DzTvZX7Fs8gMtRkowpjZIMBfukf/SNMVOsCWnc7fTRbXRTcAIu792B29z4sHDoC8rLY8kQRQSb5/Mm2MuYd1WptzLmxZ7tGC/J+jKp4PrN1gIJ03UFf2sZ6/T6GtHn1aZUc4y133oGDe3bj3//uv8Zjn/2MxFe+MOrUBcgmyMwjJK4V+z3uySrEqzR8FjG0fVAYmK6HbrcvSTp1xiiSpwxKjS+kjXGYqBOKVOy9US+91R0ZwT+2IGFbAYxrD1vm6vUaFhbmse+O/Th0+BAOHTqEHTt2SGWf54LwRXM0+Q1M5NyssfnF6PdkPZnfa/JuxQg19rKggPzZtEzmF4q0UnN+jAoCBhA2j1fwcvQO+lQzt+w1WJ27fA+/1bqy4/w6Lc5vyds6a+eesE3r40NzFMOO+/XN6I3ocDqAqhZ+6weQBo/XYwDYtNn2gLJySACgKABAIAFLrn32Fgcrlxjo7Lvh62wMVrTaZiul2jeoon+kNrP/XzcK+6wcGGCs8oaJejBTNEn8OL0C2v0OalOTePTxx3B1eUmUqHl5dASwiboNiq839huCnJwqJ+kqR48e1SCRPUtJgn379upmYtoS+Lp28dlFvd2guOxzDAcolSvyGaRC5vsi8FV2Azx499uwMDWDIsWkYgMoMMgy/Trs3ykVWV1jO0IqPVQEEuh24BfL6EcJpA2AIoAU+3oNAAAZyxuAAHkAIMkBABYBHFeVNlmq3HBG3foD9JweI5753NO+KjdJiopZNVJNELQFpRy20Dv2JF54/K/QWl1ByQEmfA9BNkSv0ZBDymMfdZxIjyoprV6J3rk+uoNQ+qEXF2ZxdWUFhVINKFUxv/8Qfv/jnxDbP5Rq6BIUMtRso4opCHkUsUeMOHRgAIB8MGVOo2uGZiMAcO3IbQ4w8o/Qtc59i/eKiVitXsEwYwvC9QAA9b7l47k+rX0mVWopjkbwrEeqe6oJol1z9iDT1pgM8/OzSBjkO5zT2jNvsPixB60JuKwSvl61jgHnHRNkXgft1bheaN/JtTI1XUd9oiSK7nPzs5iYrEo/Od/LFXHGHoKStf4sSvLP4KY+MSUK76eeO48nPvEUjuzYhb/90e/BYi1G48JRxO0m7jn8NlQq0/ArE2ITmQR0HCD4wzSfiQsF63jhuv9ZzIMWR1Q+pj0RE96Xjx6TtR8PQjTX1wUYpAWSVFBCJppDAVSs6ChBBcs+oigf/765umvvqtD9jdgQ91jhEhgK9ggIYMIvfYSOeCPz+qkPEKdDrLg+fvJj/w8uJR5K3izKpUl9P84Jt4soaqJSJuhHnYKKzlURjIoxzHrIwP7/AbrdNTz/3FNYXbsCgNffR61KsCBEHPWECVYpVWQdVctV9Lvsu3TlvUrVkgRqAhSbCjOHU+q6hmFkW1xkBquIhFHmD7C2OoDrFuEUEunrTxL2v3LeUsvHR6k4iStX1nD+/CWsrq3hHQ/djx2LM4BD1WRWq9ShgcAGGQ78GYZq/0cLuw0JHkUcZQnqmZ2hiIsX2jh76rIBf3wRLVQAQLUbpK0iTVApDOH1WnjHgT14x6F9cFqrqBAAEwutG5+7W+2SWyX+9vHXS1BHa5VjTttSBshBCS6pwK4v2hKiDuoUJJC3bYxD7vusrJEVxHnnDbHaX8XOHYsYrPYQNSPsntuDqysNBNPTaGQJZu85hPKeRZQWF0R0UrQj2ahVqMiYDdkeMgqDb/0suNVnvv4AwK1euQapbwIAtzd+G5+9FQBwvXNXN/1XDgDkAy064/jCOh4LzeVtxBnzFgV4s+xAG/cK05ICvnL+8DqMtYz9GSaIeiH+6T/5dQEyJyemMT+/AzOz8/DJcAojtMIIbTiIC4xy1J6Gez2/uUr593EhciyOrMGigs0FcdGjUPUQBYrWkjEksTXZAhRA7WBmoobdczM4sn8vfutXfwXHnnsGNdp3s8g1YEuYxvWMm7k3KeNSE/5Ou62/CzRGZ/w2GPSFwcvzhAVRte3jWGp1Xc4N0xpBLR8m6CywicCfIcdLwutpHK6WxHpuTE5NYN/+/Th46E4s7lzEO97xdml95OuShs8CJyv7vEa11tVZsLlP3s4r6yxngRsbJ4+KZ1J+Hsdf47xGk/n88y2AMIq5yUTw2bauoEk+FrfvZ53MZHzE7Ufjc5vjMPbYHLvnf38zQui3swJf7+e+IgBgM4WfGMBrDQDYYAcOlR4p3FVSys3rBABsvGFq10SKjPT/JqksTlYLWCFQTaItAAD5lVLimVwE5ZImxV4BvaiPXhTiLz77GQ1YSY2lEFsxkGRkY6X+2uBpc9DDKhoXAif2sWPHJBlkBXFubg5ztCAyFB2Lho2VPo0o2zazlACAVOrKZaFASfLOhZYBM7VJvPO+t6NeLIv9SRzGWuGnx7RUAI3l1IimOU7QpMLnGAcAAwCI2jcBAIIBYt+kQf92QcCNKhQ5lvh1P6Ud3a0AAMuSsJT/DYnga7y6bwYAUN+usTih0ndpWVbAhBPDj5u4+MTjeOLxx5H1u5gs+sjYe0VVXN9Dh9645ZIknxRTo6o6DzgvKKLgB2h0u/ArNaSuj24CfPxTf4HD970dZ5fWUJqcFtp/Irx39m8TeEjkwCHQwwPMKxAAMBX9EfL/6gMAmriMnU0IAJABkIHVT6t4mz9EdM2Nkk3TEkO2TLfTExZNllGbhGG8UqNHSYfQ0RUAELHBEg9w0qiZUxgrPDmgFYjT829shaevo2NgGSeskpB23Wisy+FPBsPkVA3FEishiVgPzs5Ny5/Z38334VgXeMjHXHcUScqkulutTQjNu7M8wFc+9XUsvXwG777/Dvz0j38Q6+ePw0/Yw5/gyJG3YHJxp4ga0dcBgZSAuZTlc7PaMkzplGC80iUayETgk9V+7g20aj390lGcP3PWtJh4iP4/9t48SrL7vA6779V79V7tvc8+mAEwwGAlQBIEARCgKAqURAmMGEqOJCu0js5RLCmRrcXWeuSEx/axndhJ/shR7FgnlsSQDLVxAUktoGSKlElAJEEAJIgBZl97prfq2t+rNbnf9/tVvarp7tkwoAhOA316urrW3/st33e/+90bxfKeWHklimtbH5KHOOenVMBFj0K/xqjdpnI8kMqROSWGImwjWJSP1dYVoVzIfir2bQRS3AA/9i/+Lda9AnwvL72EDQogpjooTXtIexQvrAmQUqs1xe2AVo+V9VVUqitoRTXZ54PAR4uP8wYgYaHdrsvPtEfwLAJ1ChjctTn2uTy6pH/zegjdkUGsaXuxdk1DHR3V19kKAGg2RGNKmCy89gQAtM+SFaQMXCeDWo2qym089/zzmF+YwRvuuwupFMWaGtLKQPskfnYC7Ax6yczhCErLA3tEJdhmYKpBqTBYZCpkcfpUFaeOnxfQJ01mVpdtf7QBNAA9D8FuZwgA3LN7AW+94xak6usJAODqN8pLAQDDNTkB7us+TScK+/l8uETSyEpjRdIIezXI/DH6RgRyeh2Cfl0F9YW81JMxyocl0QKpNzqY3rYLL505hTd999tRuHkPQFvNlCN2Y9Im5WYQ0DmE9mNs4zH7z9WPwtU/8gYAYLSIBHBTS0hprxSrae1b1taQ1yMDQD/d6LxJzKOxgshm57F9/CbVk0TbiNnBxyotrKCTAaqMMG134jlnWaecm4wtLbOS9HF5RXN/7p8uzyR+9ZUF6aW4hnndKDLax9ee/rLsfWR2saWN9HdhHpDNOAAiMoxF4V8Tf9qMK6VclHuHIqiKcBsQYAgAOHC7ZG4NxD1APkEqhWYcGTtcB4tnTuO2m/ch4zq4+9ab8Ru//IuIqmVkPE/YcbkcxWNZ+IrRsx72jDtMPdImwPbKWHFcqzZP7TXGBQQc+O70vCTLiEK2XWSyWemIl7Y3aWPUnM1Lq6vTrQcOYPdeqvAfxP79+8S2j3s9x5Ztj8xn0sw7fAqTshCk6vrCWGCRL0uNmlEP/uROtFH8Pc4Q0Mr/RWzZYYu0caKb2L9t2zlbrW1hxxZ3kmAD30+yLXc4bgYEEI0muwISzB77vm8AABYUNBSckd+9Bqm6WK8WwU8iiAYFMqWkRLe89ojSWspnpSiQfysAsPnGc3lH4ujxGoNv8Tk2eC0V2aDQoS4Aoa1GLU22WbFnsCnqnOMMgFHPj4NMkEG5XJa+fm4czbiFqblp/Nlnn8JKeU2QRbEx8tkrmjaAi/a2JBPo5OdNLjpOYIty8XWWl5fldwIAVOa0lXcrAGhRMtlTjTL8VmPJ0J+fl0jtsEectbKUh10LO/CGg3chk/LRi9qS8LGNgZstAQAR9xAVZg0shRbN3l3eRvuk3gCuHwjdnzaAf1cBANsjxHEfXZeEsMrlTcYrvtflAACiKE4/ddO7pVTjnlTAc04fveXTaC0v4m/+6i+xcuY0psM0ss4AAdtYKusohGmItiv729ijJYGvJvNsy0CuhNbAwUuHj+LQ8RO45a578cIrRzC3ey/WWzGcICBGb6Tk1a6GlU+xm+z3Jbi27IvRIXD9AQAm8gQAaMHmUL1LAgvVOtCtQPc2u+wtuqzCmTwYmcRSiEZbGMYrpQbVFsVa2gvlkM2qFgDVidnfzdt5aCcB1IsZAHowsoLBvy1dWBbmwdTUtFDwWIlOBwxmYulVZ3KXDlh9iOVvbAXg0DPAYGDV7yu9mwwq0sYRu1g5Vsaf//EnkRvE+Kkf/q9w565tyDo9nD5yGLfu34fd+/eCMnWdFNtNtHewK1aArIwTAOnIPidjZZwURMSR4LD2eyCbL6DdaODoK4dxYfG8qagCUaOJYr4obAGr/WDBR/7OQCN5QFswS64VAQAj7qfHj63+iznS2KEu9WqrKUJxNoICA6DsZfDf/PN/h1oqY/rA+9JOkfJ6KJfP4uy5o1hZPYt2XEcUN4UyL9UmEZXknsUeewYYrOaTEdAVxYE2nVp8SEsGqfx0gOF1jlotZDM5YZBkszmlJ7r0oGbzvp54GvvpuaL771YAgI927CGKOX4x3JSCPlzr1BfwvSx6XV4nMkcG+Npzz4m4IDUetm2fRRTX4aQYyLVNa4O9piquSWorA2cNmlTYyqpEi5tNAgBg6wdbALqdngEAhGCv2F63gxBdcQG4ZbaA77rvLvitGrKeBuLXcopfLgBg1/TFAappb3BUHJIoHXt/9TMzGXGkRY2BJs90z6hrk+FHJlipWMKFCyuYmd+JSquLjhdiNYpx/2OPIrswCyefRVfcUpjkDOANPBVL7RD478ANqXVzLSNwxcfG2ANuAADf6QDAZvNnvFJvQerRvc3fLxH6j8+vSYaeI0kv909N0iyQPtK+ccMQVNvr0ZnFJJ6Wrk0wN6beDUWJydzp9RE1I1TKFSwvr2J9rYLlpVUBuwno8bxutiLZl+j4EuYKaDCmMer4svOKoJzOiSTwYwEAPdm1RYdnHFsA6LZCAKBOYL5YkD55Au/NRh0rF87jDXceRL/VwJ237Mcv/dzPIOM58KnAHxM81xYAG29IW6+8HxbTVDDPfl6+JvdfESCkpbi0JGlsoECxtmmRAcB8gQWMtXIZxamStPretH8fbtq3D3v27sa8Ef4m2CmMAbHOY9udMvAIEDA34O9kEXBrJKDA17BJNF+XoIrN/+y1ThbBtE3ZihGO/9RA62JBzWQCn6zqJxN1aY1MudJqLVfKxGt2rGzSz2JnMp5LMhAsw2ByBSTn7KVaoK9t9/3WP/qyGQB6EY2HvRWKGF68awAALLBggjhTDBv2W0lvj6hAkyZD725OeBW+0LT6Wg9PE4BcIvk3NcqLrhhpNAwOuChZ+Wd1leMkFSyzsLYCAJicidBG2keLgVsKaERN/MknPj7UAmBvEdW4bW+KDYC1Yr/xArJv1Fb+mfQfPnzYiJdo4rFv3z4ZP5v8W5qMrcTJRpBAyC4Kngx1XgJVzxcGgCz+wQAZP8DBWw5gz8JO5PwAgy43cSqqq4+3UKbk30xw1GKOY2cFRBh8kpbZ6TKsTo1aAKgDwErT3xEGgB0jO0527Owmdj2X+OUAAEz2A6G8aRLCL4ICBABa62X8o596P+L1MkrZAGvnzuDum/fj0Tffj/XFs5gv5NAsryGbZjVUPeF5CMvrug5ix0cclPDUF58RP+zc9BQW19Yws30HlioVZIpTcMg+kQqlungw+Ylb6jcu6rMDrabZOa3j9eoBAHYzt73L9kAhAJDNEUykYI9lALCyrdVPsbkz4Cb/zfVNQTTeZh0z1stV+H44ZDCMsk5+XtVmYKKYL6jegFb6eqIDwORcBG+G+44FjMb3Um1BUMBzbW0N6+WKMHfYihDFDak6s/pL14HZuSkUi9TiUHo3VeXVzpBBFpFusgHom2wqLX0PwSDEn/3xp7By7DT2zczhZ3/sx5AddNBaW8RMic9ZRGGqiHQuh6hLBgj737VKqvvGSLRRrT3Nl6Hic00zyMtmMvCCEOtLS9KGRDAyF2bQacairSHrZ6DvlT9Jq6RegLWnk1khc2gklWgbyPQVLdPK1MvNsWBFK0n/5zuNWdkQqyAPjUwB3/+PfxWDGVLiu1hZXcTpM8ewvHJOEuowQzClgbhdRdyuSWsAE1+ClAR9WGXPZooSNHJ+2OCJQUkrakoAxb57vm+uN+7FnHfUcJAWiE4bxSLBB9P7r2RKNTQgVdP0LxpISs/EsRYAH512Cs0W+z+px8BxYF8sqzd8nyHiaIBcfgqNeoRzi+dx8tQJLCzM4a67D8q86Q0o2KRCURpIEvSiK4EG5XwuDaos7ZPzR/VaUqkcjh1dw+kTFxCkfKQpxMVgmFoA1GgxZ/TAAABhp4UdYQrvesv9COOGBMICmF7PTXKD57ZrTsADClUZCqkQiV0VOOX84/1yuay08zE4Zg2Y1H9GHrx2nbgLH2n4YQFrUQeDwhROVet4y+OPY2rvXnSokdKllZhyhNz+AD6ZFjTr6rBK14UTeurseOPrKkbgRgvAVQzaZTzk4kT94gclmQObT+CLAabx1c7quU3+lVauwKo9fwmSMUYWHSKiqhJfihKpCLo6aR/r1RounL+AxbOLqNXqUpEnE4CrjucdK/nK4FBWkhSXyExkAh2IROAw5rD/HrkL2QxDGQCj35S5RkBP3m/KEx2AqdlZEctrtho4c+oU8lnGwftpZ4O5Qhb/8rd+E1nfhdPh53LFMYXvg+eeitzq+Kj2CwlJpPQrO0VjGGUm6u8u1ldXNSH3qC/E8yaPbdu3Ye9NeyXJv+/+++V2UviZY0iRytDllWFBFyRleIn6v2graOGAP1R3QNmKwlijoLmxIOc4ioOJYQDIGW3iGftTNRxsb7+x4jOV9uE+PBH/JZ8jWYGfZAjy/XIMk8m/BScsIzeZv0zORcsYuIwF8bq9y2UDABo4jyrZ45X/qz3BGLRp8GbLgBZdG3bLk76coiUTq/+kwJOmSFRJQqTLadvf8uJZwOGiOyUq/snkfyI8F/ElBgik5Uq/CbcZs1gFnjD2f0kZpyQDgJVEWmXUW035PAy2//wvn8KJ06ekLYDWf2n2YqeVGmUTy1GiuTUAYKvSfCztoIq0tKrXJYHgt6XP2OSfP4UmbihZWyFguh/qhiUiY6RkiT1jD8VsDm+65z7k/BB5qh1ThZRKXKyIcfOlNQudDURdVDUTOF5pTy3mFBmktypranQBUAbAUATw7wgAYDcfe22SNOWN6E+v5k5yOQAA/cUzTLRIuQ4CSVSs+ujzX/0KPvAbv449C/N4+esvYPf8LHIu0FpbwbsefQQF34U/6CNw2WtlaN1GO2K9WsFSrYUvfP0Ibn3DG7G0too2Ke1hGs1uB0EhLxXjlIA42ismB7JYw5H+T8XeFAakq5vD7nowADYDAIgMEwBgtXccAOCoWgBAAwcGFExEq1UmgQNJwHm9L1xY0kr6ZAuDxChCyJPkjo4D/CbdmvsF+/OlOj8UN9JZofNlfIfhbQyClAZJpWPj0CK6HXwGCvMp2FCaKmBublro/0wIqTfAKoLsqQZI5foUyrjYBQIzpWkc+foRfOpDTyLfC/Cex96Bdz30ANqVs/DRgO93sGPnNhSn5tDuAVGH65aCaexHHM0p7heq9i+wjh7KRjCTa1psf9ptaT/iPDy/uIijh48grjZFL8QyACTZZCJqFgqrOjIqJrDgX+z8lTNiWIjS4Exg4USMSQFVsTTieyB7gZV1AwA0M1k88Uu/gufPHMeRYy+gYQDZiQAAIABJREFU26sjl6dmQiQMjzDkWUNqZQQnxQS7r2wHCpL2+O2iXK7ImWT1GQhSkxrJuWGZF/wobNkgLZOAgAIBrEyQnUXK6Sjpp0MAwz8yDQggK7VTZscGAADbQnw0W7EIAMrjDBuNAIDoDLR6KBRmUK3SYaCPQ4deEuDprrvuQL5AhWVWxJR+a8Hk5E+rF6PArmGeyRnHa5zB8aPrOHtqWXQeAi8tbQ4pj6wtTjnj0NPrIBx0ke23MTWI8YNvewiZThMhrSGvWEX8ynbQyaqUfbRUzIyNn3UHENDeAH8y51jhSyv7QVwseG51qFRtLH3F9jSNlWqEqX0346WlZdz3PY9j/rbbsVyrIVsqiAuQTzYgWwKpv0K6sJnDnNldaV2+2vjpysbi9XfvGwDA9bmmo0R34+e3f+e83ZoBrLalm3wZ0TflgI/YkxaEYztO3KCgKj3mVQy2HcfiVMKzuBFFOHLylNDu2U7A/VbPA0dsw5mg+ow/OvSJJ3DJynhaKO3aRuygWWto+mELadIOYPQEmADb5HSYoyQ/j4N+m4J9dESio00PAQHeVhPnzy/i1MnjuP/eu7FjbgaFwMPpIy/jYx/5ENK0R41ayLEIE8XafiB7jPnmWe+rHR7BSTIvo3YkALMUBHwf2VxWztHvffxx7NyxXSr7TPypFcAWMInhB31j46qXSQAWA3ZqHsEipWq42dCD9+GZIy0EbG+mcKCVR+M+lqYqvhaDCB5Qv2CSHL1ZAr9RPLwRQ0AyQqNrYFnIdmxsnqJMZYoIqzD3ZBxub7MFn42YTrwtmd9s9P6ulSF1fdbnq/eslwUAjCgcNhizQnFaFbimFgALAMi6tdV4TZFVXIITPpCFLPR/qf6r+v11AwASlP3kUE+yABiStWMqL6uKtZ1sgqRxUg5ZE6NNIymawkC5HXeQK+RFbEhVRJv4i796SqoC9CWlb7UFAJLBC/99OQwAImC8X61Ww7lz56QCxSRw1y5VM08qi1p9AanyGpvBrRaABNpEARn0s6LFAMf3hNI7nSvgkbc8JLZIGdKUqKwsCvIp2SjJFmCyuFJexfLKMirrZWSDELt27sT83IKh1XbgMpgkAwAqAjgCAJRapBoAI6uPyaVxqST8WjUAkqKMNomT4NLQni71+teylC8HACADgAg6r6n0r7Nn31RW/+ijH8Xhl17E81/5Mhamp7F+4TwaayuYy2cRDHp4/LFHcdPO7YjqNUSNulQmSTnjcxw9fgwvnzyL2ZvvwunVMnbs2iGOBOlsGm7gIeq2BdQKMzmx52HYmyJjIOqiXm2ix0SSAECf/gCjHnyTCm+yp9hAebOAebJyYdeIots8yCywxblPAMDzLQCgyaQK22kllHsN1zUTcAYTPPA4jgTseN1XV5VeKF9JEEACB03Kub6YRJABkM1n1N6NVXPRAhi3+dvsABI6ItXKA2qgpAWMYLDD3nPS/z3fkQM7kw2wffs8Ato8tiMRSSJyb/cA0q1tCw4/J2OeTC7AIE7hD//jJxBfiDCNEP/te5/ArTuziKqn4bstzM2WMD29ANfLoDtgDz23YFLwB+JKIOPDaqZJ2+2hzUM6yKi3PAeX9p/8G1tAuGcUc3mceOUo6pUqqusV2ZcERCCRXpSNVSfAkMOGoMAowVfAZLQvm4TAiKhLgieWf7whReQFAybVpF/SnpLg7d5dcOdz8IIm0kFXAABhIkUDBOmssjRc9uq3hCXA90/9g16HeycwNZ2Xygjn+NIFVmNC5HIllNfrAlKX1ytyhnHcIzpw5LJSUSmWqDvAT9pFkE4hZGAlQRoF+cikYhWL49DeHACgGOOAdn5dSTSlSs2qiMd5ARF9ZIuK7/NzcE66ePHFb6JRb4ho5F5+9uH8NzBDIhlVkHk8gLdeyjLo/QAnT1Rw9jT97AOh4RIAIGAvvBALAPS70gKQH3SRiWp47zvehkwnAnd2PV+2SBKuZYOc6EGeXF9MvMW1bwhYadsK250o0MVznX8NgrQwbFhlk7YPzgG+byeNZsNBdnYHTjVbuPOxt6N06wGUe33U2tR7yMFpx/DpJNKjK45aQHJvYMDPxEWEEq+6hfIaB+fb/uE3AIDrcwmTa3KjtZkEALYQAU8a+2yGAUhrkVLDyTpi2w3XA89ZnnGZ0hTiah1LSytYWloWDRwrFMu2rog2y9zXjSidNKeJfgdvc0TVPy0i01rpj2IK3nUkd0g5KWTSgYAHNum0+cxw2zOEgyT13xz4wgKjpoecLVTmDwJU63WUK2UsXVhE3Gzg4QffIuxKigB++Hd/B8cPvQiPLV+dGNkwI6yBNM/1UP3uebY3o5ZYtFohv9n5OezbfxMO3HYbbrn1Vuzdy+r+vLCTKuU1eTvckzrszxdWnqHpm+TdVvwZC1hbvlHLhQQruqcZyzyymoUx4HmSN4jGD93ObBFYioR6ffK5gsQ+k3nCELA3LmK2YDnKJc01n3AZs4m7fbyl9Ccr+/Y2aUtjK3GiQJCcZpvlLslz4PWe4F9qf7gmAMAKeFz9AZZgAChwN1KENPRBBQCI2tGqjgCAbxSQrzcAYOsuY1NqTHCOyfz6+trwtuRkEtq/EacaBxGSSYr6akvyz8qS7+Fvv/plLK+toFKvSbDKJ7EAgF08FrW6HADACvudPXtWe0MZiKfT2L17t9KBEtYiXFiW5s3X4P22EsGwAIBQy11XqE9MjBi4T+eL+K6HH0WqR+0wT+w6xOjApwAgLZTYN+Xhb575Iiq1Clr1umyIu3fsxJ7dezA9NSvXmy1GtAHsTdgAMhEhXPStBgBY0Rwp2KrAimVdXI6GwqUW6FZ/vxwAQCxS+kqtZkDK5H2qVJLE9v/6P38bZ08dxwtfexYnjxyVZJ8WgfW1FRTDAJ1GA3cfvB0HD9yKvbt3YXV5BV9/4QUsLi4im8thevsunK+3ERSnxObOCwjUdDFw+xgwwRWkmD3GPGyJHAeImx1UKnV0YlKFCeJoxdMewK8FAMA1wOtGL3Q/TUEzY7Umftx8B0zM1Pe8VmsYyrYycDhupHNbMMWu+WQh0/rpSnsNhfhSrlRbS9MU3yMYQxV5UqvH2TsbFQJ53Ujr49pl4MNryARPkmXx2aVVXkoqBKSc79q9HVmKjrVb2qtOPYdARUBZSWCwodatDlI+BUdryPolrB6P8ckPfgZurYub56bxP/7Tn8bq2W8i47WQz/iYKs5JJbnveMJKGrgdYSVJvySxDkk81dJOqvnUnqC7iQlIxPO335f9gd8SsEQxCn4GvXYHtWoVSxeWsLK8LL3yBK0yXFttJsR6TkhVwPzU44L/jVyMLQPArhkVT00JM4nkI7YuEKjk/lNvNnGhHeEraxfw8BPvwP5bp1CpnkG315T+fBc5sf1jYu84PQychrAtJO9DgJRTlGC1XD0vLR1BkMPK8jr8dA6FwiyWLpQRt1l5kiYEBUJYDU57qNWrosBM/YRSIYN8NkQhn0XaZzBMZwQCIQQAlIKpCfIGDACCaq4ybLiuyULTfZt6LECrFSPN8e07yGWLaEUdvPiNQ6IDwflw9z13wg+4To26v0VaEhoE/Iyjc01bA7RNgPtKgONHyzh3ZkUCabZyKADgSYuWAAB8zh4BgB6KdAKoreN973wM2W6MwFhNvVYAwMWBIgEAQ6uVqrwIgaDHdg5q+cRtqZxxTP0wRL5QRLZQkM9He6xGNEDXLWC9l8K97/huhLv3YJ2OF+lArDcDthPEMQK2QJAd5fRE86Hr9KQ9gOWUFPVDrkTI4FoOjNfdY28AANfnkl4OAGAC9osYAAlwfgwAuBi056uwwszCkYCkTNxdV9hXq6trkuy/8sphOYtte5L26eunFntXUxHXXISMIp5FjA1dodZLUmHo/0MxVQmrVXvI6VOI2zxfopRtuc4Wm9O7jMAQWbJss/LIMOiLS1KhWMTJ06dwYekCarUK5qZLwgDIeC5u27cbv/HLv4B+3ECaK7/b1mq9gNG0HdR2wNL0FG6+5Rbcdc9dUtU/cPttcrbyHOeeS0Yb927enwPBeMIOiLQFJFq1ePbK9mZaB4bJtxXGo4NXsyUtooz1+Xc+N5N76bFnWy6ZfUZpX9oUWFCi24B1DuuasylhxZfcZ5M9/ElmgP5bXy9ZvR8KPho2hLUFtzmP/Qx29g3Z1BPAtT2zLtXDn/z7RmDA6x0gGAIA1krBUjepLqn+mkrP1KBORdpsP6CtTF0LAGD0ozWgUC6O0j0l+SXNtCdKk6wk8jSmyjAXt1VlVebO1VcQDGNofB8VBoBuAVxQrKIqQqmBrvSqSmWQNk+08ZmokhhWgzyHmZh2ImmMIXxo+SIViYgfK0RM9D/8B/+vIH9+yOSX9P9Qx0J6cjYSlhuhl/ZDJFE0LtRKpYLTp08Pk9OdO3fKcwnV/hJjNynCMbaI5ZzQz6i9VfQp16C9lMvj0bc+IiqpniQJrJoAQTaDWrMJN+3jK899FWvVdVTrFeQzGdEJ4Pfb3/aY+GTncgVRkyYIQBFAeKEwADp0BYCKnJDrNckAuJKq+6UYANKPLHOeVmDmopmDYuPrcX2O5I2e9XIAAN3/1alB+v5FiCwjgMCHP/h7WFk8jZe+8TzOnT6NNJOlVhNp10UuHaDdasFh0saE0Qjk5XN5zM7NyYHRoqhjviRUf3ryDhyRixNrHib2Ym8mdmK+VNO77T71wORnqxmj0YzEps6untFa0c6Sizffy2MAJBNpm4wykdK+ZbW/5NyfmS0BDil47L1zRMyHP3mwM/FjxZ+3ZTJZ7VnPqXAbafXbt2+TnvxhsmmCEruP6dKgqJwvyDyTRFrsZHPhsLdOBd5GNqgbAQCTh6b+bte8shdEkI57hu+JFeDUVFHo/51OLOOraL1qN3DNDNWUmdim++hGDnYUDuKDv/1RVE+Xke13xRXgH77/vfjGVz6H2/bvQVRvY2F+B4pT04jaLfTdDjL5DOKYVVIFMib5F5ZaLe/ZfDjb8c3bSIV22n2xmhRP3x7nRRPr5TJWllcEFKCuAPda6ghYhwEe2jI3+L90Faneir6EBkpDqiP/RotRaRlzsLa+jkKpJMnc5557Dn/64ivY+4a9+OmffR/OL7+CmdmsBJJRy0E2LEk1aWX1AkpTTKopkhQjl51CJ9Y2pS5qwuxYXFxGNltCo0Gr0xC9rov1SgOdnu6NrDYzQJOqDnvupcJPkn4f7biJudkpbN82h14vQr8bwfcIbozAMTu+YxoA4HwOEEUd6X2lYJ8CAKG8Ji0fSdGUinzPQbNJnZo+jh49gTDICVNkz74FAQCskw3bAbpdsnK0iqSAsLYIiBgl27EM1dZBiGNHyli5UJUed+4rcStSjYk0XUMILnhwuEfHTUx5DsJmFT/46MOY9R2kOmz7sgDH1e2blyLPczzsGZZ8Ba148RqkZf6wVY8aPnGL7KS27HlcT6TocoWmgkAsUDOForTAkMWGsICWX8K+N7wZ2ZtvQb0/QLkH+PmCWmHW6sj3+wh7HXhiz9hFL9VDO9VH29cIw+86wpK78XU1I3D5AMBmFUrbRiRnucwV3ZEZl/GM03X3+nUBsOdjMsGST2ymJP9u6ddaZdeecGmXobCsUdWXhFx62PU6ynjK/qR7iPb1KyjMn7bQFOayiKNYzlcKVK8srwq9n9ojfC72yI80gczZZ17TtguPzh5jj2q1RxgZytmjbQpDAMA4PfBCu33mOfy7vr+xSJ7v1/dlz+dnY4yuRQBlgjmuJ8BvpcrWsTxe/OY3Rai70aijXF7DXXfchj07t2N+qgC3F+FXfuHnMVPIoBim0Ykack7f98Y3Yc9NN+HgwYPYtXs3woy6w7R7ylIQsWTDjNZ4KhGxG00CFY3Vvw1bFka9cVpYneDpy5ksWi96luq1G7lwaWyr4OdFOcKQtWXBmNH+tVnsvXEiPUDIggS1EMTqUEXOh+f7BIPranaIG4/ZegTGAAB7V6GvG0TcVoil+iJ5udJpZSIOg/SrP8Bkeg0nJytWpt/TqB8zVyYAENB/3AAAQrmR2q/SWC+VxG41BBcBAGOK/Xb7N2wAyd6p/GyUODtUMicF5WIAYjNrOn0KRVglIPeo4kzBqQxWy2v47Of+UoJXCnZQKT9DyijfhgEALv4sW489N1xurlQP5xcrl+xhthvxlbYfjrEceFCKQolurqzysQpkAYCH3vwgsl7AoofMG/bGko7rBmkcPXkCLx99BT2XPU4RAgkU+0K9fMsbH8Ds1CzS6Qwcl+NAqxYfAy/EIBWgTYspoV2xzYJh/XgLwKsNAOhhZ3qTjQjZJBvjW7HRXA4AQOCF1GseYqSQi/d4EMgm+5+f+jM89ZmPY2G2hGe+9CVUymVR252bnsHS4nnsu2kfapWqVERJ9WblOQwyMlfpOcvrKYGwTEGCWrS0YsWbl0b3C76uCvIQvKMOhBQEJXFssRIpGIH2vg0RatOTZ5kUo7G9OgBAkwAGMipyY9Xlp6YLAgAwWbaCQZ22qnXzm8k/GQwEAKpVjkNGkmk+1/Yd28QKcNRjpttAEgDg+2a/P23W2NNHHYD8/y8ExMTCNjlpA6LuBxfP29FtSVDPjoeIsrpavRWjO9oOZgMUi3lhAYh1m1gDMQBT1w1eN4tjcTX6uRSa9S62FW/Di18+gqc+9hRm0gHCXhV/7wfegYfvP4iTL38Te7btEmePhW3b4AcprK6fR3GmKNVl3YtHX/JphliZAXVlPx8FKBYAIEDoGL6lqgcokMjqKxP/kydPSksRrfR6pHual5GgsksHFm0Fsu1WQwEAs7Ex+SfzgVXykMr73AOzOUnsPv2FL2HJL2ClW8P+A0X86E+8G6vl0+KkEAZFrK5WEQQZzM/PYm39HAqFjFzLxXNLmJvdLVWYHloIMgHW1qrwPGpt8Gyit3CASrUlAn3UMSFDSnpLKcooDihG8b/fkYp/sZDDzHQBATFZdJDipkmBzITwlJxGBgAy8LQk9/xsBNRY2efRQtCC1HINopnIBxgM6FRAyzrg8Csn4Ptk1KUwPZdFoZiRuU1WCh0kRlaVGgBqSxjBfwrwEgDQQN8ZhDhyeAXrq024ZNUEAeJWS16bFqFkWpAWSwCAIlglFwhbNdEAmE278CiQJyKSm7dwXWpfvVTkIUF9ojo1BtoSPCKzrEN9iljcGvpsuTCONCwyNKMYU3PzWKvXETE59AKkwhDTc9vQgIc3ves9SM1tB/IFVPoDVCiUkfI5A5DudJFpRwIAgE4LtGn0e4i8PiIKA8BB2HHg9y71KS41Ct+pf78BAFzrlZczZKx6qsB18jYmodxvmaSFuZy0roB96VEszFz+Xc9UXwt1RtAVXFcd7mGq8G/BOBYhSC1vNJt46dAhAdSlhZZtaeLXbh04CP6aKn5CqE+TD60gW3PG4UwgkMxk3zKIDYCjLABT+Tdip4xJ0NMkWPJhATF62kNvFfgpeGvEgGXPs+LAtN/rE6DI4PyFJbTo4NVsSmtrnS2TUROPvu0heO4A3VYNdx7Yj6986Qu4/66DuPmmXZjKZ+DmsmhVqnoukM3AvMIw5SgcSp0dsmr14ybbo5OnrXxak4+NgACJyHguJij4ybkyLLaMapFjUymZk409LpFuaRGRIJnusRZEsD95V7vfJqn8Vsxc2jKHmmkaYyf3a805b+yN17rGt3r8lgAALw7pqtLjbRAhawOov1t0/eovkhUBHE7IIcqli5ivwU2FfTwi/MfD0tAQpZfu1QQAJnr/+amkcmirS9L/yc2KfUQMSDk2G/EfRgt0LGHeYDKT5s9Fnsvn8MxXvoxjJ48L+seWAFKYqA9gcqTx62iCZgkEh2IqepdkwMN/s1eZGy4XJpN/UoqZDFpWx5YTZILBYD+P/Sl93EYE0PbwMqAqZnJ48733YyZfUkswqnAPBmJ1mM5m8bn/8gUsra/CTXMT8dBlgkrwIO7gjgO348D+A+KzLhSrPiv+PkA6q5tmeKwU09cAALAzW2igcjBRBEwFayw6fj0X6FbPfTkAAJOoHBMe0qpNRY8VLzI1Th59Gf/xt/8tHElA8vjGN76BI7Twm5mVaiypxEx+w5Aq9jnR4uAhyACf61UTNi3DahDPYL4nAIDYmREAiFpCG5YkUSx2qMTLajsPuz6q9Uist+zGb6sIDBhsS8poDK4NAOD7UfV1FdVjtZzCbmrLl5KKaSSK6lznth3AkbXCwz0MaafWlj1h2/YFuc3aK9p1J/1ww0Ymo6TLcSGl2/dQKOTEFcDaqilwYgFG+/lGtfSLGQCJRFu497QJouI6QQtS95iLKAuAIAB9e3kfBRrIANBqvBzYgy7SGeoyDBCkZpFNzeCjv/cHKJ89j05lBXfu3Yl/+Pf/HtLdNkJ+rk4b+/ftBpwOcsU0KvUq0kEW/YQTyfCdm4+iQYgylyYBAAGTiR8Ne0Ad2SfsGpMUKR1gEEWoV2uo12qyj/Gb/45aMUKeCyIiyP5GBWM1iCTQ4UhVQYQvUz4Wtu9AaWoKfjqQftKnvvg8Pv3sSTTplpBawa/95s8gV+pjafmMBLtPPvkkDt5xJ+67/x5kcx4uLJ1FvsAe/5wI7+WZ9FWr0lrA6noc81pk0e26SAd5VOsx1it1AUlIS2U1nNeAASbPLiEwkQrqEZgaIJvxMTOVQxAQ0dHquGOvnbl+anKoyaPu/cZVpTsQfQ0GzCqQa4AUVrPTodg2drq03fLwyssnmJ6q8rPXwfads5iaKqHXI1BC2z8CRSpAqHuGJvyq+JyStaGtEBm8fGgRjWpHAACKelKki5+Pegukt5I6T2DXiVsopoCgUcEPPvoQ5uhD3Y3hXmcAYLguzbKxsYwEl8IhBtr0CI9a6HNfEMq/2d8JnoQZrDdaQJgVz3CEOSxX6giLJbznv/s5YHY7ml2gSVYgzy/HE7ebYACUyDhq1OATAKDWiUubwD5a/gCRgI4OMm3cAACu+gC9AQBc9dBppGgSLGvPZotTmlyLFahJ8NgbpzGP/rRJHqvgjCVo98uMmKxBsbeki4ufhp/NodNoYn29IpR+FqMInLPKz9bXuYU5iX+tuK0CBUbji0CixA6m8i/vOVFtJjtTUXfTPqz73tB9RFgduj8y9tS42ByFwnBWnR+yEyy9nU9PkJxtcjxDyALk38kIoeAv/12r1gXY4JnCd0D21eL582LlTYHtuMNii49HHn4LPKeH+voKvv/xd6AX1ZELXDSra3D6LCLGwqijTgEfM2RjMMb0aIetRbVhPCEffQQEKNttHAAY3++sSG6yR1/Hz8YVzGEmiws2mRfG3YQLWLIFT0EGC6pocUXiwoRYOc9Re5stpFlGiQA4m+QuNr+4AQBc2wq/1KO31ADgxeEktQIMMuGEKqII4bVrAOgMSk5AS3PhxCIFhkkIUUZJPvo8mDl7jTq3BJdmRV/qk27y9zEGgKH+j7YZ0wqgSIAk/1QB5pgorYkCaxtQZBKvtRkAYANiEaoaKL3o409+Urw2Y1YhpO8H0mttmhMvAgAkiJF+p3EGQrLKwWCZVGXbp87ef25sVgzwSgG2jag8fHVeJyseyIC+lMnhzgMHscBefmsPJqItbSyvr+PLzz2L9qCDuE8rrDxatRoyVHrt9rFr20488MYH0I668L0Q3X5KWwD8DPqpEG1StAV1YBJ6sQjglWwal2oBYJJikUjrUMAEWlTNTSJ5lVPvmh92OQAAlddJ22eyqn1darfGpLbTquJ/+s1fxMFb9+GVV15BqVTCqZOnsLh4XkAiru9iaUrmGNF9/k41Xdu3xfHo87CXU5UVSwMESF+/BQYMOs0/y9XSBEaseHrAepWU4ZECsB5O2uIzGbyPDv/NAEebSI+GVnrY6ExheqmlL93021GYL5PVajyrmu2YhzLXOAMcpcjxNUXXoqc9exTXI016bm5WxoHASpJdJ/2JQ+EgPbBVgVdbInK5DKZnpqQvX+3XRvuXzNuhwt04K2C0R9rPpoc/7y+tBAYA4PNRYZ6OABQJcj3ZvLRFwzCm7H4h81qezkfUArYt7MVLz7+MT//JpzCbyWFQreOem27Cf/8P3o+V0ycwX8qhUl7EAw/ci3aX9PYOnFQwBADGWACbAADKkNAARNYWe+wluRy1N1GzQlqGaC9qSjPKPNMqgVRk+Dy9ARqNpgIAFDjqqQWrBQD407av8fwoFErS/lCpVHHyxCm8cHQZf/DXh5Ge3YZ2/wJuPjCDX/ynP4Xjp17E/PwUvvLVZ/Dkp57C7FwO3/u934Odu7ahP4jR6cW4sHRO9uYwUxA3AArsra5VEQZ5xO0BgrCIRrON8npNWRIUuKKFLUUIGUSblrJeO0Y2Q40GAmU97Ng+g2Ke4GxTfh9S5IfAuAEACMjw8xkqKucrAYA4ImWf7TgKPhGsJuDhOHRiINU9wCsvn8Sgz2o+0OnXMTdPkceStKlQ54BgBJklZI1wDFWki+kqz11v6JWNfogXnj+BfjclLQBkYTCg5HnGlgvuAh7ZRlwgBADcAfz6urQAzAc+0r02XLIcrpIBMIQDx4+/sX11WFhIVJMseEuQs9siu6Qjff+EVNK+AR6pUcFWkP4A6eIU6n2gm85iqd7C9n234LH/+n3SktbyM1glmEm6ciYrCdOArVG9DnJUzY7qCgBQ3NHpo+0NEHtATCYOgJAAwNUTIK75DPn2foIbAMC1XT9l6Q0TPnP2WnUVWbZUeqctprEQ5rnNs5laMmCLRLcnmi08CxkDUgWfMT0T/sp6FceOHRemAPdpArH8kpg+TUtvD52EMB3/xhiDr29bdKRKrynrRR9VognD/pKTVkQ9DdBsGADWzs8m/0MQwIhvSruS6WnXZJcMLY1xGOuwAEI2YBSz5beLlEsggAr8obzX5194Ebl8ASsrKwizGTSaDTmHtu9YwM3796ATNwTMffvDDyCgcG63iaheQSEXSttVvcF4Qqv9fH0rxK2sNTqq6D6hceqoMDA0cXm+AAAgAElEQVSMWy393/xpvEA3Kpjo7aPfdV80AMLE0MoYmQKjugQo89l+ySPNOc4KrLgJiEsR26ZUPHArG74ku8CQyYex3pXE7tc29288WlbV2qmnTRQ4foE1LqU/pVYBdAN4LQAAvTCiXCnBLA9VClelpfovgYh49FJBVytr19QCYDYMrWSOev8FAeU3E3z2PXFTIE2wQ5EmpVZKvJ4I4DeaUnbd2KB3uIiMDZEwaB0HjVYTn/jkJ5HJZ7Vqx6qe6yAguqrqRONPb6tmFGkizdf08Njg11JuKP5HDQB7Dan+r5uwVsYuBQBMJvyTC1Sren1p0WBiRask9vYymb9p527csne/CER12cPrUnQsxhe//LdYq1fRTw0Q9SIJPpvVqjyGooELM3N47OHHEDVpWUcfeRd9Nw0nnUXXDb4lAID01pq+QGtvpv7qF9swvlZby+UAAFQ0Z5XUCoQR+CGQJYwGt4e//uyT+MLnnhp62xdLJZw4cUJoeNzMm82G8ag1lilGE0SSMwrtUMyPqQFRX+0JkrUi4pGcF5LosuKpVHCFCMx8RQqtJu1ketrrZvQWrKDPxQyLK2cAWLp/EgCwayWTDTE1lZe2iGaTlQu+Z7YiWLaCCT1MGyEp03HclD2nWCzI+2Xf9agnX+32xgEA5n4MaChEp/ZvrM6TUSEQp4Alo9fRWMfuackWgKQGiAFVhPavlE0bIPB3MmrYCsAqxPTstIIPUP926XA1yaHLK9dVUJW1czdFm9UMnvzjzyBajdGvxvBbXTx4x0H89I//CA49/zT23zQLP9XBrl3zfEax5jR1mLFpv1kLQBLZ517SlaDKVmP0+ib7EW0fbjJGsQErKaO+J5z5oV+xBjU6PlynwnQSGioTOx/tuI0zZ87i5ImTWIsz+P0//waabgbdfhmVxhn81gf+B5RmHFH9zxUCqVp98P/5MNbLEd73w0+gOJUFnDZuObATR44eQT4/g27XkWrQ0tIq/DT3QSAI82h3+gIKsEtGXDA8JuKq/C4sGr7XXk8AgKhFhlaEHdumMV3KwnEoBEgVf4JEI5bIkAEgAICC5CK2108JANBqUiSKYnPstyVdX0X5AAJftMvK4MjhMwIEyLg5tIscGO2IAoKQ7y9Gf0CWjBWJ5fGjtoIOWNEhC4BsPB/PPP1NBH4OHs8z6gRxpg360tpDlW62uEkIGbdQcFQE8Afe9hAWwjTSfXK5OtLGdTVfcnQax4fNHp/sbbbzRp092GLSQ6/dVUiSe4/rIKWHuuxTHbYAUMC0MIU4ncHR8yu4+61vwwNPvBeDqI3GwEE7zKHjsvKvm4SwjMhq6ERIdVrIDLrwBx24fWpwDNBjVc910TMJlcc2li0AjKsZl++cx9wAAK7tWus5k4wdefZq0s1zULU8CI71OE/JgEyHqn0SRWhFLWlRtX3xTIIZby4vrwhwwOdxXYqIjuWPyl4yWgsNMhN9TR7ltU1AaqvGQxeSDdYI178AAAptaySecPZQgNSwFR1lbkphQURZjAq9Ryo/8xwVuJMyBVlo5v2wTXHPnptEj6pWbYqgMVuszp49h0OHXpbPxiIJE3YBLdBHtVrBnXcdxOxsCdkwhV075rBtvoRuXEeGUlZslTQ2e2TQWRvQ4blGpoUR5zYdXxPx/6jkN6L/60wYxeu26q8n57BtXwMMU2AZiBAwYwOb9GtRwIDxBHFNsWTYFp6o7jMvoZaO7nv6mMlvW2yRV02A/BaAsCr+k3FBEri9tjl+49FbjcAQABhLBA0CJBJV0jt7vVsARpSUYeBopjzRNfHsdH0RABSFbgMAaFJxbSJCVgV4UwCA1TUj+Mfq/yj5Vy0EagAMF+FFI60bnfbIjz6jvZvqjTHYTOHw0SP4yrNfFfsNoqK0y2P/qih2jzS0Rq9g+2ZFiGVEyRr2q5tK2bFjx4SmzECa1NXZ2dlhRVv7l7eOPrYSAZRHsoWB/t4ZUl+7smFIQtgbYCpXlDaAUqEocyjudLBMnYO//hxSVJlHFz2X6qk59KIYbn+AwPEwPzWH73qEAAArJ54wANj7bxkAcd8xASZ7OAUvHhv5K0ERL4cBYA8jAgCinWD6tb4dAADu/KS62Y2YCRHfv/T0pfrIhg4+8Fu/IgKBtt9Mfa9drK+XJcJmVY+tBFrhZ29xW8Ta2Hcc+Hm48NQ/2+iysyIrB3yPwJCK0ImFDKm1fD4R0mPymsKg60niwiTcJvzaWqSCQ+MAy5UDAFqZoP2cihfZNgjOawr0zc3NoFarol5vyv7iuipYKOr2snSVCs3kX+32YqFlM7nm+2RVYKw6sREAYMT+eqL870hlvlCgrgmVd0f7lz0URwCA3TMM2Dg8QDVwk7CHyQo/m+gNqDcu+8Z5DaltsLB9Xn5n3KOQKu/Lxw3gOT6CfkbAj/xsFqu1Cvwghwtny/iLj38euV4OQewiiCJ87yNvxA+880Esn3sZ0yUfs7MFoTxyLfY1xRv7SgIAymywgYhladhgYQSgJXsH7T7GeWHXnw0gRlUOiL6F5MAmG7RitpbdQN2AmM8xcEVQKkinheFy7sw55BZuxQf+/SdRRwjXa6PvrGPvzUX841/6SRw5/jVpD2H7WRgW8cHf/yMcOnQCP/4T78U99x7ASvk4Uh7PR08q/HQsWVldEyYARfhIjeWZtbJKe0POd55brKSxP1/Ysob5wN56B91OUwCAUiGN6VIGmUwKaZ96GfGWAICwS6S9JiX9/a0me3PZ9uGI44AKDnI9kQ3BdZrHsSOL6PfYzjNAKk0NljqCwMP8wjQKxVABgD51K1Q7Q63/FBjjfsx2AsbK3U4KX/j818QhgkQT6oeQESfiVVJaYxsGYSaWEiPkaehaLePdb3sI2zIBQq6H6wwACNPO9KdaNkgSAODeSME+vm/RkejTP3sgGjO9lIcmk5jiNI6vrOP+t78Td33fe1Bbq6DW7WN6207UO31JkngCiXVXvwMKc6dY8W83EAzaYvvlchz1wNTrJcAZSQEKmtz4upoRuAEAXM2ojR6jFWCtiivALzZ8bNOT89cA2oznUty7+DdH6O8Evuk8c+LUCaxXKlJkUmtaVvbpBKU+8Vod9kUHyPZ+a8+4Ar1dCgoakWX+rir0qitk8w6T2l4cXZM5Nlw6xtLT2HpqG4CW8fhklklm+tAMANBn96GK5ApDEPL+c7m8tsmGWXnvzWaMVquNqNVBrd4SULhSqUlRhZpImvizpY52rx5WVldw3/33YtvCDM6eOY53fvcjyGdpkVpFQMFV6l616lIUIyisrIfx1l0RZRUAVzUANo7Tkz3/I5q/nI9WKNFW/scYADIiartO4ebkHDBMOwFBRCBQPZFU/F2/7XUU1wFx/tmMkTmyXbYAQPKnwOKmuGnnYPIi27176zm++Wtf29r4znj0lgAAA37rVW0r3q++COC4h+RQBNBQePJiu8MqDy0pFADQigZpl9cfAGBAQAEqof2zXyYh1iX/luqF7UHaaNKYwDexSIYBrAEAaP/3+S98AeXKOlrtCL1BD146LYqiWuXVADeZ2FqmsNUAmFw4dqEdP35cNncmQfPz87LBcWOVvtiNFD4nA/kkv3kCxJAAxkuJiwGZGkz4CACQ8t9rxfCRwm37bsGOhW2iPUDP05ePHcGRkydFKz7qxUjnfPHBZljZbrRENHDbzAIeectD6MRMOP0hAODQz5pWcq8hAMCrx01PqE1GyIb0ZNtScSVgw6u9pVwOA4DrlUmQWu4pGk6Fa0muQcZGHcViBr/2a78q1pArK8uy5nnwdDsxSsU8XIfXlRUzUnaV6t9s1FCpNNHrhWKXJhGwSWpoa8V2HTt27GMTkTpan9EGy9D+WB1I9Vmh7ct8tGJCqhisoOM4A+XKAQCr+M9Ehgd90uqSVmwzM1PSHiECarQEcn1T7VThIn5FUQth6AsA0OszqNHKu9KjNagfzoMJAEDVglkhZqKsYnyi1l8siBe8DtwoKda9xEY1ox5N+3pDkGAIAGiV1vYuakVHLQZJ6S5OFQS8YGCi/f+kn/P+A3h9H2E/ryyvQh/Vdg2s24TpWfzVk1/G8rF1TA/ycGo15Ps1vP9Hvg+7t7EitI6b9m5XgTcGQJcBAEwi+hYUEJs5A2fYBE1G1ND9h64wiQBJwCQhRSnAmhyTYaBk9q2QbhZxLAAATd/JNiD9n5aDN9/zVvzCv/od1BGg022g59RQri7h3/3vv4wgF6NWLyOK+ygVdiAMtuE//d8fwrNfewHv+aHvwhsfuAXFUoBKrapBElsL2NfabKFYmhbKKMGDtXJVGC7EzxyXKtK+gASca/wQ3FOY5KdSXFcEl9oCAszM5BCmWWUnbXZzBsBAWjsYopEhR0ZNB81mJBUkVtaYkFoAYDAI4LkFHDtyHr1uWqp6fsjEtQ43RRZAFsUSPbPJslOBScvKGVCHRYwYyDZwQbHMOHLw9NNfx8LsTvjUBYvoXqDWf+LPLeC1sdeLI+Q4L2tl/MAjCgBkCAhcZwDA0v2ZWAhDzbSWWIpxyvVU2FiSIAKXfaUR0xKXYopBDkutNh574r2YuueNWCvXBRDwCtOot2IMeipaxjlMK1Q6oPge3QVY9Y/hdBvw+LmpJcT9pZ+C2/fgQgGAngin3gAAru5svAEAXN242UcpEKxFHgVkZS4zvupQELSPbGlWttRuK8bqyhrOnVvEysqqUPq5D7OCTIYbHy9rrKMWsBQN5jfvZwEFbSXSs137wKnlNGoJG4tvh+frKL6eTIIZZ0iUYdlQw+Tf8neNHoA8BWN1BQKY2ArrTMgAbbEDZvsjW7qkLcEAHOzNX10tY3VtXQDWUnFGgIBTJ89K3/7MzKzEu0MNA2loB8JMGvv27UVpKod+L8Jjj74F7biGbruOWmUFudAT+1cyM+kUY8dDgEqyJ7s2KSfrQpnXwy3ior3C6hqMAHaNmfSaDMN30/KgV9622w3Q7lH0Vc/bZPGQ55K0etDuj24O5u+SM9hvx5GzVV0y9PWTDIDk3ByB9iPQQlySeHCY+CcZ600yjzee55eKB69tdXwnPNpZO/205hFG4d8igkzmOHsYrEoFz3o7Gysti9hM5IdXPGZDF2cr0GHs/6wNIPs2tc+dFQxFtrhJcXJqIGjpspf70uOIkVThdakohdlS/81PTnD2UTP54dgMBQHFDcBoAAxFSPQ9jNn6Gg7PaFEq0mc6cGQDTKU9fOJTT4pF3mp5lXGq2ACyz4ronA2ihosrQXskxUnE8Ex1MEkj4sZO+z/bl0P6P//OTY5Jz+XYAE4G7mMLmcTStI96oyFK8fLZWVlNeYgbLQw6Sg/fv3cfbrvtNpQrFXz1+eeQzmawtLqCVjdCaYbsgAFCL43GegV5P8SOue144P43iWI8LbVoBUgGgJPOoU8AoAe0zab/ajAAknvqJJ7Iv3G8rEWJuEAkgshvJQAg423AJx38izvluHHzYKZQDwNgftP3lZ+TPuQMViN60/op/Jt/868xNz+NanVdLMq6nQjtqCkADZW/2ALjp1xkSKvudlCvx6jWyfpwhcrNg4t92ZzAwgcwSbwE3kwT+aQuDx21uKECN6vQTM7YW8g52Wy0pJLAKgL7BPnexz/V6ApNal+Y1Tc6jEAgo6t+u4bix8Nf1HbZ/pJyUGIVW1SMGbioWKGqESvSzetLW59MJpCEmgkVWwC4J2qiqlUR1eIcHUh2D+D9JLBioCQ92Tww+xJwzM5OmxYmZbDoGWrBRLMXmV69EQBgNEcM9d+CJFL5J7VYeuFJ36Z4alo+ezpk32IonsHKgGSAwaqkByfyhJGw1rqAVDaFPoGiXgbNNQ+f/oO/QKqRwjTbryoXUEp38DM/9SPYtb2EpfOncfD2W4VFoe+a1WETdAh4KybLynAwgpByP1MFFQlJ7uEEoshWYsuTSfIFNDH7mYhDmaqE3eGtqKAoO/esuNPoLOCZopRFCOWfv4fpUOZoO4px+PARrK+V8cA73o1/9n98GKfLVG/uoBmvo4N1PPzYvfjud72JEKVUgNim4qKA+bldeO75F/DXf/2XOHD7bjz6XQ+iFdXkGvK91xtNrK2VMTM7j2qtgVyeolAtRHFXBALZP882iz73MzNWrKxQMVpAULZEtdZRyPnYvm0a2QznIhkAxg5QziqrAaAVHF5vVrtch2uaWg5d1OpNVd+WwJzsD7LE2GYRwnPzOHrkDNptVdhOBxx3trR1wW4KOgKQBUCwi3OdjBHtA9Wkn++916XeAHt/B/jasy9jx7bd8FMOomZDGBaczc12Byk/LWeZxzM9jpDlnKusSQvAjiwZAAoACKh4FV/JvVpbAegKw28T5DIpN1otrFa2yeAT7y8DMDGoZXsGXT8MJbnPWMPzMUiH6PhprDRjfN8P/ygyN90qwLNXmkW100claiPMFoSAKCAUL4fghQT5IsLZ8F1SfZsCALj9vtj9pfqufg98WS4dWnF+RwMA1w5+XA6DYjKhkH3T7NeW6XVVNoCGiXkV0/cSD9lkXDYteJo/JCriF7/AxQ9m77kwr7gsDAWfiTqZbe24g5dfPizsOPbzs6LP+6gekGFusUPWVM+1QqyUf56v3IPYK68tBZqMJinqci4mzmY9TzURJajN92UTYL1UE2OSsCDUON6q/w8hdUnUbcLLdjECwrQrzYQZObump4ui76NtgE3ZwxuNhjAcCIBQByCXLQr7aW21gmq1ocUNigsaliLbKqO4LXsx2ZF33XWH7KO9Xgtz8wXcduseNBprmJ8toV5Zk70y7XnComQx046LZbpZ3Sl+Ym1d1C91VU6OgVrhjs7VkYijzTdkbk+Mu8YaejYwHuM5YW34RIdAhK6tPSIfb3SwzPsY5gD83YiAbzaZt2IQW5H58eLG+DNtDQTcAACudd9xVk99cSDIj9A9tLKpypKWgpMMvy9GXHX/u1oaBunJKvghAZ8odjqiHkwxHSr/U8FYn36krGWmbuJ1x0KBrcckmZ3LU0oHvST/0r8ntP6eUP1Je6bAyYhMZPqN+H7Nq6ekN1KF/CSAtYCCCWjt27br1j5OFiUGiHuxAABPfubTUk2vRU2QEUBggHZrokFgP6nqiWnfowH52kxwRJ2ciQ7FpNS1gQuawm68nfTuqakpoTVxnK0YCxd7st92oz6cyQR3ckFaAEjuZzYjoqIETdh7ywODmy7bD6K2WtFxrM6cPYtsPovZhTk0m3URk3G6PRSzeRTCHGghCFabBkwa06L+rw4ARml5aAN4MQB0JUl5crOVgZ440BnQivwVDzdzOFmkVtSuv3USAPZYGHq/DrfDRK/VVotBwI1UCuW1VezZtRPNqIIPfeh3ceLEK5idLaJaXZVetWwmkORfEXeI+rpc404P2VxREuZGvS7quAyGmbgTAGDAEPjse9ZKrdL7NKHjvLH2YlT6ZTLIA5f2gLTfU9ExTRInwUZNDk37CVk54gPPqqoKdUrV0vT86elI/MJU9+Q+hvboALliQVsSjFex0slHwkOj6rI+kXG9HNITdT2MKvbje6Hers7SPCt1j+UtXAeZXIiZ2aKI/TApF9q+2PSp0OrI5cRe6qQgkiU3mqs+DJCsh7O+L7IcCAIQAKDmAZ0IVOW8K9eEwQydRhyvj2YUSe+zMwhQXmlh+UwZz37xOQR9FxkHKAYels4cxT/79X+ChbkS6qtnccdNc0A3RiE/i2qtpVXulIeo00LKZ3DB690RqqFuZGRY2G+m5joek2tWGQLJgPHimWxHwP5lqIhs9kmuZc7bYr4grgGlQglRs4XPPvUU7rzzDvil7fjoZ7+Gp79xDO1+H+vNCnIzGSxXzuB//l9/C7XGItJpciK0BYZ6JIXCHI4eOYU//tin8Nhjb8NbH34DVlYXZYemtWCjGaFWa2DHzt1YXauIfk2jwYq8aiwQxGYwSVabskOM0wxp6Px3J0bK6WJmOov5uSJ6vQYcV90AZE7IhNLeWo4RGSlynd006VjCNqjVWoipZ0EQyw/RaNKxgGBEjGy2iMXFFaytVdRbltc/l0McR8IUidsNbN8xh3TgIJtlu0Jb5iWFvNi+sLZag5fKoFiYxaGXjmL5QhX5bBGBn1LrRuqipHz02B7DdUbhUa7PXhsZgmeVFbz74QexI5dBgUS+bkTI7aKLO5kTC4XXfNn9QHWCOK8oT5hCapCCx1YLuo10tIWIwXzcjYV55AZM7gciPNtDD2k3hXQ0gO+khe7fGjioEcDMlzDIlXBqrYKf+sV/IuBzx0uj43joEmQzzgsiVDzcK1SMVr+VXZUadOXziWcNiwekWUslUoNqmd/G7nizffpSlbDkutnovlfy+GsNJq/88Yb5dJUtEFtRjy//vYxEfq8YALiot/3iV03C1Zf/nkbnCWO5ZFFHrV+p70EwVz3ph73zpm3NJn8jId1RD7i14zOnGVyPYH5P6Oy0uiWASdcoqvWTzURmp9m4J96+icInWrvse7VJrdVwsXFisoDEJxQWgRG/s2D2sMBCcWxfAWb7lSy+SEHOtCsqy6kvFqsUWRVhPddVF6NMVhxb+G8BFMx2w1Gu1Ooikk31fhH3S4c4e+68APRs5Vpfr6JUnJZY5/TpswKEWBFAVv47dN4hW6irMQSdgu65+yDiuIpi0cPdd+8XNpCfIthpNNS4NYtwLN+KWsKOsx9Gs8Ym0KMRGAEAkkskKrB2X5Rra+5mBZsthV8EHY3TDreuTJbXd3MQblTU2OBuY2LHlz+7NzrJr/7RV5t7Xv0rvp4eKQCACHgZSy9VUrbK/CqklJwg46J3zmS+dMVjw+KATHKJrBkKiDOkVA/S9B4XG5LR19jrSzJvbZHsfax691ZvxQbNlgKloIcmeAoAsOJPX2AieooVm4qc/DBBK9kI2oRpGNDsqTG0I5OgDN+VWWO6aG2aMIAbuKg16wIAEA1tdmKkM6GAAV7AatEoOBK17CQAIPUGCnmQtsQ+Za10WhT16NGj8vhCoSAAAJMOu0HzfdnDRTeMETXHVt/s7cmRnAwomOjxy27e3ARthdXSr20F3b4mfy4uLsomOz03IxZMbCqlBkAuHWK6UMID979Zesu7tH2U5N/fAAAwwnMTG9iVAABj24fVVUgk0LT+E6TaaCpYBXJLVzb4zxXP+1fvAZM0+XGxlS1fR/qi08iFWZxdPCkVyO0L0/jS334eT/3Fp5DJeGLT1SJAw/64dBpRMxKUiwg6D01txyEo0EJlvaKqwRwzsFI48mrnY5ic67KwTgCsftn3y0PUVh5Ime5JcmorCuPzU2amMF86Qn9Xarfcx+gPCAdBGuSVIsfbZZ1yPRkqIl87zOeGAIDd95K6A8n5bhF6+1PEwoYifhcDUTr2VmlXWToixGdacthWMLdtepjcKVBgRPpc/qYBjj6LpdlZCFGf3TKo7GtZkML+ziEgqMBqBwUZ+c3fpb/ShSRHBCJt4ETXjVymgJSbwaDj4sk/+QyZ6VhdXEbopjBXyKG6toyf/7mfxr5tRbj1M7jntv04dWoRCwu7hOJOeycvzf5A6j1EGAgAYPYxAwAMBr6p2G4BAJh9afM5rBUf+yXXz4hCsTdUTq4eWVqanGbCEK1GE3/zhc/j3nvvQc8v4etnWvj3H/qYMIr6VIMuhDizdBzv+eF34vHvfRDV2gk0GxcQBpoEd9opHDhwPw4dOoOPfOQj+L53P4p9+3cJ6EXwmvoCpP9Xa00sbNshtPl6oyUAANkEFJHiteS/CTxJH6YR1GSlfEANFacnOgCzMzk4DimapPErC0BGy7SqCOYqIoFa5Sco0O4MUK9HiCLqbvAahGhFBIEL0ssaZvI4f2FZAn3OHt8NZD3zbKB4VaGQlXaAhW1TIg5I73p5XdH0cFCrRsIkKBXn8MzTz6LbcWS+kBmkAACFeVPou1T4HggQ4AsAEAsDYLC+jHc/8iB25TPIOn24vXhLAGAISpu5MJbw8p2xVYHxAv/ru0AH6EVddKKOVDClDUJggh76bg9dp4sOOsSWBQAI2mQv9dHzQ8ReGoN8CeebMVCaxff/yI/CL82g46bR5WcSL/FEcE57Me47AkGwiEBhVAUCuG/SvHbQUatDRjYEAYYggQHwB0Obs41n+ZUk8Je676t35rxaz3T5FP7NXnESBLyadzaMd6XyrLswdaeGyasRTTMRoJw3tuBxKQbstQIAtgpu22nIxKPWhoLpfSn+aLJtwlKT+PLctHZ6FkgXf14Bw1Xlvt3p4aVDh0GhOwJl/B4mjAlF+ssdUxsDynll4km7Xm1MOdIT05EREM8A8Fp8VC0C22dui1WTZ6/ErnJu8XOQnQthOU5NTUu8q84n2sPO1anK/tQaoiOBflZ+bj/ICttBY2NgZXkN+/btx9GjxzAzPSePZVGCoG6j3pTfGWfzvmQO9qgHFGYQtwiUUrfFw20H9sH32S/VwFsfvIt8KDgDtk8qO9KhjgpBcLaACQNLP/c4uGGZbeMuaXYch4UJES4cjfc4CEAR9cyQTZeMYW2MY90dLvca37jf62sEnLXTXxpYhUcmtmOUE9MWcL0BAJm0wqFVAEAskwwAwI04+fXqAADmGQV5U6FDqRqK2CE3SNoptQQAMMSiDQAADTCZAFvrL/EaNYm/nO9G6X+s+m+Tf0PnyRQzOH7qBP78s09J4t/qtqUqyeSf1YFLAQDiFiDUYnVrsBsAk2/S/7nAp6enUSwWtWJkWjnsZj0JAsh2mejnmUQgNwIAksn/UGDJ9FtyA7IbFCtN6jzgCMpMQcJsISdVOjF/6fURpnxsm53HfXe/ASlaV71GAIAmD/rZreWY/HvYG6dJ07cbALAlGDJwkM8VcObUaezZu1MQ6uMnXsbuPdsxGMT4vd/9HZw/dxpTpbxUCNnjm8/lpFpACjXpfaS+Mdgg46NWrWmlkAgzK5TS4+zJ72QJkDUgFXoGWeK9S60LAgha7edqYoVU+osNE0CrGApy6HialMYAACAASURBVNwzYZhZW10mTxTwMiwDrWrrt4QY0slkEDpzyColTtk6QS4jiZhlwkwGKMMEZAOFW8sfGuUEG4EAIwBA3g4ZCCJGSF0JF1OzrEykpdWKwQzp+6zwsHLPXVH69s2n1mt5ZQAAgU2CmnwevoaCALRhoqZBCqm0g3bX2JoyoemxtYmZpQ8PIbxBBn/44T/GdHYKnWaMQbuNHFkE6OEn3vduPHDHTqwtHseBAwewXi5jYWFewNN6vYpsVgWSlOJsiLom4Rmv3m3CALhCAEAjSgMhm32W1WfVAKBgoI+VpWUcOvQS3nDvPWj00ujk9uAf/fq/ANgiwGpSJsBK9QKyU8C//Fe/inLlGDrtNXheD4V8AZ1uCuVyhEx2XvysP/axD+H9/+DHZT4z6Dx37rwA2Nu278TpM+cQpLNi9TQCALQ6dSkAoJBPCwsgSLPiNwIAeMaQAcB2AgkGhXJOEEzFtpj0N5tt+SYYANdH3KaYYV7ENskIYE8rlbrZ5hL6WXTa1KVQx498PotuLxJrQFpk8vhl2wo9vZsNAiC8kgGmSvP49Kf+ArMz2xGmM0LzZ3uFtB4YAIBwHyVyCQC43Qg59OCsrwgAsCMfXhYAYNdlkt3EyzwE6YxOCGn83GP67T46MRlotPfT9h+9L6uDbWn14K9cX1bcsOd4aPYBvziN5aiNmb378dAPvQ/I5EXgkSr/YlZo9yLlJkl7g5XwtEUCm+TbhL/XiQQAUFAgwRK4AQAMY6trCan/bgEAG1dSr65Gadhj5syy559NjgUQoL1tTAbQuOK7PSOkt9wPRHGUrVDsx2e1e2lpGctLK6JZUpyakfYXq4/BPcXauTF2pID0lX5NFpPs4zeMRQzTawiqTxSjrHaR3QfsTz0TBxpD5nLCYuLnJpWfe5ACOIHEIyxUUKvFOvawQCH+9CkPy6vrAhrwMXHUln9T4X/fvptx+tQZaW1dWVlDtVqXYgljHo1dlMkY9zpSRW81IgEgioUsdu2cB8NeB0289cG70evW0OuaIhdS8NzAAADcP7i3j671JEPCjlny9lEMbhhFQ+G+kU2ujWMIYiXj+WR8b+PyK72+N+7/+hkBAQAse1Q6N00/nkWYXgsGgC5mZRPQOojVDC8dwKfXpqkwDjcRJgAmeTbZ9iatAJdzkZgoaMVck1jSg9kfHAvlsy8WGBq6JhkAwzESuqwijOaHBAXJY2C4+EwUPwzhBQwcIMgHeOnwITz9zDPS908GQJjLyr9V23v0tREDgACApTAnUdNarSZJNhNwbpLcIK13vb2f9UjfaCPYLHGcBABItRbqlemr5oGh1G4N6vm6fB0m/nwfUjWmHWCzKcKAHAOOOYNEAgDewMG+3Xtx8Nbb4blp9IctANePATBM8hgvGzq5TfZZOebn+HZlAFwKAGDwzxYR1xmgHRPhZs8vVeT78D2gsr6KP/yDj2Dx3GnMzU6LGGCrRY9yVpZ9VKuKijPJaorXL5XA2UdGNX0X62vUE1BGgDoSEGCxDIA+2t2OsaDRfnp+kwkgAABtusT5Y0QFt2tPbjNrTdm0+osIDdFnnZV+m/hrqV4qrZokmujbdRAaAMBWHyzCbled3RsmD06blIsl/ViENwkCJEXqRp7LTMj5WD9wMT1TFFcA9hDSto3JiVQuRZ1XGQEWULwaAEBoo2xvIhMgbZkAgai8x52G6BP4dDWgKJMEi6wyMbtJI+MV0aq28Z/+w+/j4C23o9OMxBUF3Q5m8z7+/g+9E3fftgeO08G2+SmcP3cS2+fnZEckWyTtZcQCT1TkLa2fdHZhBIyAgcl5uuW8HW6JpuczUYZTK0omWzpSZFCwMs3bs5ksvvbss7KvH7j1FkQI4E7fgp/95d+CG+ax1mgilQnR87pYrZ7Fz//CT2JuIYVcro/V1bMCgu2/+XacPrMC181hx65dePnQ83j2a1/BE088IW0rS8sr0sqyXqmJGCBbmBpjDAAV7SNoxn1bqvj8STaZWOkpA4Cq0fm8j2KR64igkKaaAjLLNFbLLAp0Sr+saJVQNNYT+n+jHqPZamMgICrgp5noEyxLo1Kt48KFJQEA0qlQJjADZ85B0bvI+nBTPUzPFFAokEHQEEGv8lpVtAYwSGN6agEf+fAf4cCBO5D20jLeFgCQ05ItDmzrIQjIQkInFhcAp7qKH3jbW7Etk0bWIeuLGg2btwCIRoQBpC0YO35eqfgY9x0G8WIbZlqVOAPYhqYK/5Drzp2HQoV8LrZ9tD0PEcGTbB6rzQh3vvktuPl73gV0+kCQQYctiU5KAQCz6aidmEYFVDHnvLbME63wMzA3hqciHExmgGkzNH83KhlGOGDzFPFSVf3kOrnUfS8nInpt7/NtzgAQNk6C2rkZldroU2w8tjbG23gOjLVYmifg2WZb1vhoUWw3Cu0WMOc+TkDs5ZdfQb3eEEp/rVZX1oAfSGLLFttKrSYxto1v+BKWxcmfjBW3+tooQU22lWq1fBTHTs5RtjGoK43GWPb11ZIPUmzge5CWOfbuZyguSD0btpppUYZ9/pZtyn2Kn7G8TmeCqnxusS80HvUcK2UCRFK8KE7PSusWb+e4cB/h2PCx+VwR589fEOCEezrbA5QRoKALLbobUUO0uuSsS/u49Zb9KBYDdNs13HrLDuy7aQ7dDhX/GwJOM6ZlYYssAImb+9yjR+Mzee5NAgJj12LQR2gSfIlbjUK/vZa2MLdRfP/arvMbr/Z3dQSc8pmnhSOrFbNRdc0CAKP6k36EV7sFwKrqMyiSs9vQ/5n8UwlfeKqJL10rycRYasebjO/GiKy9s7U0Y2WMm0m/25HKP5NYjofoARjrs80AgLFR2aAnJgkAWOq/Xe9MflOZFI6cOIaXD78iCX8jaqkFYJoB1HgP7CQAoBoojvYhmQ2Ai5+b5vLysvwk9d/S/63KOjdl3j9pY7fZxrPZ7XYMCQDweThmfD0GY5bGxdfgZm1flwAAE39ufNzU2QIQURSt30PIXi+q1feBOw7cjpt27X1NAADbLGWr/UkAgLdR6PF1CwAY0azhtWSl2GEFnjTfPnLZNNbLK5idm8HxI9/Exz/2R4jjOnbt2i5CgTwsCQC04660ALSaLRlOm/BLfZJCkBMMAC5fHtL8dj0mnUz01RZQaIuiQkzQiMKCJkk01f9kdUFqqYb6r1UQTe6lym7ohBq1KwCg+1xit3AdZPI5oQdaV4fJjcRWGi0wYCsVcrg6pCvqz/GvEQiga8EkDAmxM1lXdFcYtDE7N42pqaL6rhuFfgrLiQCoiBJsBADonje+O5r9e3ijBXT1/fF9EATgfsc9gK83cNsIMvy3K7ZOrAax9zHlhhh0fUT1PgrhLF755jH81Z/9ZxHopMhneWUVe7fPwmmt4qff/yM4ePtuLC0ew9137Ed17QLyYRY+qdMxERL2/Bu7oBRV1jsYuKYtgDofCRXh4d6coPZvfnhu3QJgzY8l2YtjlEpT+PSTT0ryPzc7A6QL6OV24lc/8L+g0QbW6hEcBpAeHUoquP2OXXj/T74H5fVTCDMDlNdXkMkWkPJZJfekMnT7wVvwR3/4Ubz5zQ8gm8vLnGaCvbS8hu07dkngSCFAYk8MRNkCwAsq542xxlT2kXZb0hbOdXriAJDJuJibpc82hRLVuYFBvcbTxprXMABEC5YAWiqNTpeaHNQjiNEbEEhykfJCofATUCX1lUwFWW8DZehwjyZLrFarIB1Q+DdCsZQRa0BaX3K/XlkuIwwKcj3zuRl85MN/iLvvuQ8erTMHA7SjtlTeZamlfAwYbFPPh8E9AQCnj1RtTRgAC6GPEF14g41FAO2Jbq1AxWbUzIlkAsT9hUwiEfIUO0yyZlhE0PsTDHQ5ttRgoF2jk4JPb/LeAPVuF7XQQzcTotnr49HveReKb3oAqNWBdAZtdgv5aRA20O3DrKMEG6grNr92hiZaUEzCb22CrchwUk9IA6rJFsaJneQSHPMbAMA4I+pqAu2rbgEQYDoJXm0Wb9rAcDJOTcwdW0EafgC9rwqlGkDbaBFJcUIVJylaNbRYJdDJ1h5WsFm9ZgGoWCzJvkMGDwF7fpENwP5+JrL5YkHLW0kQ9SK/9s1H1Y5d8h7JMzrZTrfR3s51GsWRxI82zrIto0zyyV5NxraWsapMOoqUB9qD3+thfb0i7AYCHnxeggHs1+f4RXEsryExh+sKoEB9MbYpUbeFr03GAF0M+JjV1TV5/KLZJ4fC472+3IfDxdhFbI17dFPqS+z01gffzBHG8oVTeOKJdyLlRuh1GhhQbZ/wrNgM+yJwzffCVrmkFeOkJpcd36QF3wjsIatNAZqNgIKNrs3klbw8oP1qVtWNx3w7jICzfvaZgYpnKXItbgBW4XOkk5rYlpIVrmvXABC03Kj8a3+ki3QYSvU/RfRwIrkfxdqmiieVRRPxTipkbngFEmgbKypdVczmQmDln4mMCD5RSI8ieaL2vTEDYEi9Ev0CTcYnF+MwgUj0/g8BAJZN0g6Wyis4feYMytUK6q2mqSqQvako4XDjTGgADEMO0v+73WHPFDcHVtnPnz8vQf7MzIwk4bzd0rysurn1hh+CFBu8/8khvKjK0FfFVyb//CnCVgbNtUmTFSakCCE3am7EfF9EZdmfyTHOEMns9QUAeOO992FhZh6OBK9WBPD6MADEHsYceBJkmsDRXrdvdwBgowN4dE0V4GBwwOvKJInJQIbsky4p/WUBAVJuH9l8iBef/1t85k8/gXqtLD3J0vfcSwkAwMeq3SCr/7biDxHjY2ojvsBRJGuL4BoPP+kXZoXW2AdJ9Y7BNlWIY7UhkumfKLHb4II/Jemh77i4MiiIaRagAQGUcSCkIQMAKG1Ar7loAOSYzCkAYKsOyTWcDFqSgYisIRH120zFe7RP6jUYtTDYSgeTfQIAhWIOpRJbAUJpSSJNWfoCWTuXAM9aJSVFAPVziY3u8MsCANL9rvvWEERM6LoY4SS+LaoVh9m0qAG3Wg10euybpqK8h07sIPCKaDcdzE1tx+f/6r/gzPEzaNVb2Lt7DyorS8in+ug21/C+H3oc3/f4Q6gsn8Rt+3ejsrwCb+DBdzJCdxwQAJDDhb3YBABiAU7k9lcJAJBhMC0AFmwluMh9PGpFogHwyY9/Ag8//BDCII1UWEQ3nMf/9h8+iOdePIZBOguksyjXKwiLKbTaK/jAP/8lrJVPYufuEjrdJpbX1qTKHmSoHj1AZb2MHTu24+mnn8GePXtRKJbEASAMs6IFQF0A9o4qAMBqvFpuiR2lsYhUbEsa+qWSTAaAWMl5PezYPgU31ZU1KG4DRtNiaD1JoTnxoOaHV/YcE/5Wiy4dEdpkqhqBQMfx0W6TCg+cOXMOrkP7TrawDVSkNYqkRYTgHun/ZB1QEJCtKhpg15AJixj0qd+QxpOf/FPcc+99Krg5gLQBdeKO6hzQupdnDj8P31knRsHpw6uVFQDI+EjThYSsgAkGwIiRaBxzTFsWP6FdpwI0s10oVraZ+fjCLJH/xPazJ44nBAmcHtuR0qIVgC6BASDyXNTyIbr5LN71xHuAPXsp2ABk87IvxgQA2FaRWGFWO15Fg135fCMEQOMEywYYax80zj+jWEKfVM/e68cAuFSA/61lDXy7MwBGjNmtg/1hA8vE3SYBg8T9jMI9Y2PRJZC4yiqzs5WT67iH8npZaP2M95j8E4Djec4qNunqTPSloi9JK88TdTQSJX86kMTRUETYzsckyK0uPJt/2fh0snVu7FRK9LdboH0Y1zrsz9f4lb373If4/rRNTeOSMdB9oOKe4urTH2B5eRUNghkiUuoJm5FxSbtDJi/3wIY8D7US+Hc7lrr4XJSrDRRKJYldCYjMTM/i5MmT2LZtOw4fPiq0f3UHUkKh1VYgc5JjlytqeySvXBh4ePOb3oB6dRXtqIL3vOdxNOrL0v8PAp2C19A1iO41eg1HTLjx1ls7fpbCn4w9hmwNHhnGjWijFgFbiEtei0sV9Laexzf++nobgSEAwOBdk3FVz1T6iKrdX08NAK4qJgwMizpdludSCDIZpEOKEentYxN4DBHnu0twcIcAwGZIrL1df2qgwZ7khHBdhwGF2v1RPEpsvBIq39o/bAWtCIAQxR0J4elGoc9vF2CiQDDs4BVKIqt8aaAeNXH67BkcO3lCKNGdXg9Rp41sLitI5ui9jkQA7ZgwCWH1w/b/c3Mg/X9paUmSbFbZk+9pdG01IbEJ+0Ybw2bobvJ60LaNCT2/+Vx2o7LPbdsDuLHzb9zQ+P727dsnGygTOIIwZABQBJAtAI88+BAKmbxskgy2r6cIoAhwWfZEAgAYXsNv8xaArQEAFc4hW4TI9Oz0rNDjapWqIMtTpYJ4lJOcUV5bxKc//Sc4deowPG+AxcVTksRUKy3xBdemejNTjSARE38/5cv6trRcrikG5QxSuAJX1laHyfr/x96bwEhyZueBX0RkRN5Zd3X1wT7J5n0MOZybc0ujkWbGGmmklWzIK1jatYFdG7K8sr2GF7BhrxawIex64RNYA7Z3Ick6R9aOJEqa0VA8hufw5gzJ5tVndXWded+5+N77X0Zk1pHNJmmK3E6iWF1VGZERf/z/+9/73ve+p211CAyQhq4lAAYAjHYDUA0BmZ9U5ZZjNBCwLKEmz/mzE+kcMgBiSJE+FnU3kgyA5Jy3fxvokMxQSBmNiOk5Mu82FoDaTQNUeQ5rCShK/6KAzFZttLlAvpCTloRs1UcAoD/oSLZeMTnVFhkNFiYBAPHnS4CoA6m2xNUMKguBHQlCZHIhwkwA8U80jka/G8AbZFDZbKGYm4XXS+E7DzyMc2fOY3Z6Fq+//Ar2z8xh/9wUttbP4BMfvg1/46/9JDYunEYaA8zkC/B7pF+rvoPEuQGdnq4wAPSK9gYA9g5gxkNHp4rs9i1jiwkc0u+LRsUjDz+Mez7xcdF76flpdNNz+KNvP4r/9GtfR3Z6Cb0gizLb8hUCbJTP4ytf/SQ+9OEb0OlvYH3zIoIwQGlmFr0BW6m2kc/lxDF/8cUXBcienpkTYOvsufO49sRJAQFIIR0FAOhIxgCAAMmq7ifBI9k3zPoHXgf7D8wKEJBKMQDg3+NWirraetrVQcpf+AsyKnwJ9FkCUK1zb8gKkBoEaQEGPD/E6dNnRTtf+tj7AXLZvNhlikWyKwvLAKgFMD2dF4aKqOk3u8IAoPBftdLCAw98BzffcpsCAISs6HSTBUDgjhogqRAdqnzT8e20UPIVAPjixz+MhUwKaYJNrjZ+3LFKhsW2l3Q7ZARpK9Nh1w7XclTaWYmMkAb/BLL4HgYDrRZL+UKEITUpmHHsgmKX4cw0aqUs7vnJrwGFIgblCrxsVgj7A7ayZebVUf1d9Uoc4DvhH5c2iffoYbJA2ZKyj4wE/3anthb3biMzKUCfxAC4CgBMdtmvnAEwGQCId5tJLNUkSOD+LXbTVoKC6AzouV+Tms6Mt+17vEstW1TAgAEtv4qF0lAjwLoCWPs67nuhtIZV+rjNlZhhs12Ff3w0LZDfLbC00jrd/2Km3VBzx7WAJfto3759I1pVlu23ElIClEw08Tv9TbboI1swndGgn5/Bmn8G8gRXORYEFWiPSfcnIKBBfCAAAxnGtSbfSwC0IHsk2ROLi4t4/vkXhDFGG2lsRY6fjhN91r4wbzO5rIgQcic6fGgJB/fPY331PG68/iiOHz+IVmNTOoLQpmuCVROWuicC7a5qYu1G4Y+7KOwU0wxEb8fGPgnCJJ+l7fk7rYRJ9mXy6rn6jvfyCAgAQLqsMQCEJupqcTR1lsz4v/0lAAoAsCeuJ6idAgA5+SIAIH3ujQ6a2Eh10HcCAMYXyu4/C+AReOg5w2IKqJoFdo53og+nOPRjAIAK/7F+c3QjN8NIRzP5SgoCkj7UCZhp6Ejw/9zzz0t/dBqvRquJQrGIbE5F9AyDkLMlmGPsANBoNgUA4GZgDABuEgcPHpTWf9wIrJ7LRFVs4SdZAGY0klnW8RqwcYOxuro23GyENSHUYqVkcTxtMyGViz/TIBOxvvHGG6U+i23JaMTSqRQC0scHHj718XuQDTNCk5Ls1TvYBcAAAOl/6vrgSsBgonMsjXkPawBMAgCazYaARMykNest5PNFcegFUfdJF6yhWGDA3sfv//5v4TsPfxvZjI9GsyyBfbtF6htby6jqP4V2WApAhFyylT0NwqVNDjU1pAaXc0T736YoxiOF9C6cYQ16mzW9FPLSVoNa4a+KvvpcVExPaHiulMVKT4TNYdr4kiG3NoLKAjBxQDkPdQzS0RAAsLmddGasVaayDGJ2i9LwyFZi3XVS2XN0O2CwL8KiTidDQl5XV0nRP1IA220KCKUxv0CtjqyIATLbGwoVWzO8MQBg5x8HAJydG2sppC3/VCguma1RZ8FHOtLPY8K2UMogiKhuTOEnUiJzaDUHmJveh0a1i5XldSzO78P99z2A5559FtcdO4nKahX5MEIm1UOvsYkP3HgMf/1nfxqH5qZw6dwZFNKRqKOr0dIe7JKldawG5of3YgBMAgBoe4fPTYZA0SfLIrPem8wTOlJvvPa6ZHfu/uBdAnDVO0A7nMKr5zbwj/7X/wNRYQEdP4uQuiVeG7XmKpYO5vCzP/djGHhlloRjo7yBWqOBTH6KjUtcS74AFy9exJkzZ0X8j9m3melZoZHSOY0BAJYAKHg8BABcBli3Wc0ea+MHZo1aOHhwDkGKLB0FBkxzxqleCCjAcxGIlowSB9hjnetAAt3Ncl3q/3s9KmtnBbRgmcAbb5wRBkCvMxBxQwJudJi3tjaFkdJhez6/jzDycM01B0TwkLoDUUjR1gFWLm7gySefwU0336Ldc6TGvicAQJvdP8j8SWnXA+pYBp0mit4AqeqGaADMRwGiXhshy2h2oLkPWQBOuFb6iktv8Y6U96jGB4UtMwKeKNWetohf/BNZEWxDSSZHD16YQSpbRLML1Fod5EszmDl0EDd+9S+hsbGGIJ1BlMuhRYV1kYGnEHEIUvzFQRdBZBJl3Pxy9oeaRbF/ovMvGerFDL6dm9a91QD9KgDwbpYA7A0AJAUKk7zTvQOGOOA3jSvakbNnz+Hi8orYEstEW803fTjz42L1f5YL0TYoi1TnoSX3NMEnwDA9TufrJIFum1eT5ucQztohy8/zGbU/GeQmA1Xu/70+gbpISlWZkBBGIEX2APERDQC0QNaCZWbmOx0yIdT22f0po1h9BQb/kiyQe+eerULZolnV7SGTL6DVpnYIy1JDARiom8CEFUsADAAQeyu2SJMNTGBQA6AheyVtcw933HaTgLbrl87iJ772ZVTKq/DB9rHW/cMlLVjmLHpHWopgXSUUwNEv8WNY3rsHA2O0HPvywtBx/32Sf3h5Z736rvfqCHhb5x8d0DEX+q70F1UkUAXj2shwgg7pqzEAYNmonbe1eDgmIUzagcCXQJ/lkazLyeby8Ln5MvvK1iVDAMA+3yLiSQCAbt6m8q9GyOpxGQz00KhWxGE0I2lZRMncUQfLqear8VHBTmMA0OQwC2hjMJ4E5NXR2SclnwaFn89MCgMgZkIbzK4W03jptVN4+eWXsb6xoaJoDJLSkaiLWh9UQandsOoW4bgZ7pe8Tr6X90FnlN8PHz48UcV1koHneXheo+6bIAtr+RnIM4hIjp08mcRmwGO5CdC4GwpM8T8aPjp1ZABw/Nn+KpMKsTA9iztuuQ2dRhszU3OiYE0hK7YB7Es7pghUbWYvZhNfSjJUbJOwGUgDZ7QzC+R1TqiQTs51KZDjLIZKrGbWD8uccOAGv9MBNWS7t4OA1X9dY+DmQcKJ3ouOt/3adOMkIq2oNLO+/FkdhIFQ1LOol1fx9a//OsoVZh9Oo97Ykk078CI0KTbGTJ9P1eC2tANsNlqa+Zeae23NqQKAzHZqBl8o/w5V16CYz8UFMhJT++Lw8F9kBTADovRp28QVZLJWfyPP3tH+taxAXyo+qOcVpgBVfLtKcTQ7NQR+bK3tUYvOIGNmbloCDVXb1wwBX6ror2vS6Pjbx54tPJmRrCOV8jEzMy3BFydikPIQZbjuDACw+0jUaw5LAOLgf/wzNLul9tKciuE4DXx02h7CKESY5ncgiBQU9USkMIVBnyyPOgq5aakh77a1i8MLLzyP557+PmbyS8h4GbRrFWkRmB50MZtL4Rf++s/i2iOLKK+dQyHPeVHFYEB1Zmb8WVNN6idrOAmg7P6aVMJiAMBIaVgCAKAAnABPnoc/++a3cMcdd8gexw4FbZYYpafx7Mvn8Q//8a9g/5EbUGn56Ho+OoMWolwfW5Uz+Ce//EvwgirWN8+j029L1od14VTUr1WamJ6axeOPPy4Cfew3zb7TrNXnv23+WiZvfL80LpqKZBoZnLojFI9rI5v1cPDgvLTobNQrWrogbQ1VoJbbo6xTR1HlePT7nCMc4wAXL7Fch/sCqb856HLxcebMeaQCbeuZSWeHAADP1ut3EEUBWm2CBx7m52dFu2VmZg7VCt9fwKOPPCmMg6X9BwS4kEIflgG0OqIxQD5hwJpaOuZcB/2uiAAWug186RMfRa7XwlQYoNdqCECw42sAlLe2RvYT6zusc5m+gdqYfrctYoPpFNv6sda3i3Quh81aHenSFCq8jlwBG80O+ukMPv7Zz2LhA3cBzaa08qNgobQkk1adrpXvkKKvVHVV8Y+/y9MaA/7Hn+8wQ3qFm8Kk/XmifzWWgBi/jBig0L+Mn2/S51/hbbnD3jslAAnPN/ZHFW4blpMlx88qzpIeq960tXPVn+gDFaZnsLl6yWWhB0jni2jXazj18qv4/vdfcsA3Hw6P1T1MGXDujNYJw5WjmCig+D6s93Ev89ntHLQaLDWzV3IPtN/FycC41bNl783PM7/OSkzt7zxHsg1dMrg1u87yVXNsd5trxk5IAtgaxNN3YcmTesTx3p0sTXba/fOO3QAAIABJREFUQBQXF19V2XDiIwUp1FsdFKemhVXBxMPTTz+DI0eOCBhAX4YlBXKBbBPrWIf2DGV8RaiwhunpHK47cQ0G3RrCoIsf/+qPYO3SeaRDepDUdVENHivj0ETFePeGN7uaRpOzb/boq++/OgLSBcA0AJIAgNJ1SJWjY57oEZ8QClTjttvuvfOGMj7k2seaC1b1c9lKKZNVAECz/2MZdN2m3NdkAGDk2sVh0kUn9b6sR6/XNABNoKD8BKuttayfmG6n9muGkvmWgVH0x7xYGxUGvxS/E5p1GEogvLq6KndRmpvGG8un8erp13H67BkJZqgoKsGQuwAeo7c8+gHW/5u2zwwjj+OGwmwNjdPCwsIQSd1tqr8ZB8IMOz+DQAadQjO8Nj5Jh93GlPfFLLNtGAQAGBiJ8Weds+t/zb7Mc6VpAQDY9rqQK4GkkLcCAIzftwZEugnzS+e320jf4wBAErW/fATflPGVph0DAapsHZCWMWgjV4hw7x/8Lp5//rvo9Vn2URUxuWq5DpaBMDtHAIAbHOsQmb3nMmWA4ZKyytdxNfnmwGhLNFUhNsdGwRWZUYK4MziSsgCq/Up6TleXtONxtD6dx+65CpvabJZzAIbOrXXu0PWswmHbbdUwqzwBAMjmswJiJVWUNSBTUGCETbUt1FVRDym18im+l0JpqoBCMS8K/ayNJBDACMdatYwnS9U60k7uHEbbfDcAwNapji41TrQUw/O7LNQWACCTDZHOUCSJ4C/b6JHZwe4OkYw8AVXWPZ59YxkPfvspzBX3YbY4g8ZmGV6zheuu2Y/K6hn83b/93+H6EwtYXXkNMzMUFiQ1lTRyCi/6cr6uADDb2wAmr3P3bTp+tvF7EgwAAfU028N599RTTwnzyFgZrb6PVlDAylYXv/j3/gnmlk6g3PTghWk0e02k0l3Umhfwcz//NRw9MYeVtdNSIuGlfDSYNRoEbIaAfK6I5557Xj6H4DVtvNJFU1JSY/N195Zlo/uYFDYQAPBaiKK+tJVKh2Tj1IW5IKyXNoVfdW6YSKTMBAlgOS78CrCyuiVlFr0eO0AQANCyKpYABGwR2Gghk86I5gYDB76471MIsEVgKgRmZqdkj+F9tpp0eVP4zkOPoVAoYXZuTvZPBQAIELE2tgNqd/qpSEARQuQhA/JuE4V2HX/p059Apt1AMeXDp+ihe/62L1srWQI3sg5tb3atPYeBAgVo+55kOgvZDIvF0KiUwdaPBCerjSaCXA7rrRaKBw7g+dNncOCGG/G5v/zT6LU76FHHg51mHM1fy/lckxDnYZgfINfoAAD97p7qWA3/+DPeFmCPTea9vae4Lvjt2L93OsdVACDWmSATTQJEwuDSRo620TgdsXxjkpGa7JIlGifupbhzIhClv+FaxiSBWPp3l1YuYWFpv/iipLJzz2Mm+k//5JsCsrklMGTCmc/Fa00G6Opv6QXYfpR8vrFeoV0ngWbVp9lrfpnfZhR+K8FJguWWdLDPHU9CjIPPtoZZhrAXAGDMAbVLClbYPUvLWmqYOHZgEgSI16EDB+RIDcCtnJDsnjCbx+rahpz7oYceEjFXailodj4z1EMTltGw/MrFArSXFDFs1oTuPz+bR79TwZFD87jrAzej3awiICMvESXFtsu6lSi4cEUv2fP3gs+v6KxXD/r/0Qh4l15/wOFnrAXkAknevYX37yQAoHVOqv8ViNNJ2iRIXRKffhwAsEmvDv92DYDkgki2NbRTxSIizDr32uwRrUHQTgho7EDHm7ExADTmiAdsp2XMTDdpTFPT02iSLuR5QstfWb1E/WY89b2nsb61gWqtJnR4Zv2F0ikUQydWltAUEDPmPjNJEzJhPwbmdKD4uaRTTXqNOwDj77dsuSmPsv6KAIOp+ZOhkQyWDOW18bRNgzVeBqYQELF7ZAAgTi3vsdvDTKEkAEAuyiIdkp5MsbYrZwAY2svrGgI/jpkhY5a44fciAyCZBUhusnZbkzM4Nve5ETkAwDnzHJswRQebbXK6WF+/iN/+7V/Dyy89j9m5EirlLZQKRa3Ha5Oy7FSLuz0BBSi8xqBARP+I1huLZbiR6tbIwMOAoySbRCn+KijIzV5aA7K0QNB4Ff6jwNdODAArF9DnHpcMyFx1rABrIzhpjezqHDnzwww6xdOS5TWmpTIamG/fsLv9rhwrdcsMkAo57Nu/iHQmRK1elb+ROh+XGYxeDZWHJzlw8RwYZQGIMn+PtZO0v7RNHXipHqJMSgQJw4jlEQNks3lsbCjjgwEnu0RMz5RQq3RQL/v4zV/9fcyVFpDqBQh7PsJBB9fsK2Ht4iv4hb/5M7jzjuPw+jUMqG3QpXBbD6XiPDY3NlHKs8RJ52Byrtq/97ZPwzBsOChx1xb9lTJdtfRj+cIFKYvis2Ery9YghUZQwPm1Jv7hP/rnyE0dQKObhp/OotVrwgubaHUu4Y47j+ErP/oZXLj4GrKFjGw5zXZPesS3WqSEDoT+z2ulA0/7RudR20Xpa/fgXx3TeB+zoJ4AQBu+38b+pVlpC9jvEWRTEE1Up6W8owtPdCjc57hgVgAABFjbqAj9v9OlqG0O3S4dZgUAWAJAyr4yAHYGAEjiYVkKM3lU3CYhpV5r48EHH8Xha46AAJhlxX2uU4p9tnsCAAy8QACA0PcQUvCvVUOh08SPf+5TAgBk0JOgXVs36r7MvUvsiaMBh4k2wAYeDnU+SJEVm+Nh0O1J+Vg6xXFybRFzWVyiIOPcHM6Ut3DPl7+EhZtuwqXyFhauvQ6ba6uIfJaoDJvymUqG29NUU0RGV7CBpMifza/RObgXAGBsj9EVvHcKZZL9fjMA/k527CoA8FYAgPH8vrLKZDoPtSNU+0Ro3sw6uyCUCR4NbkNsbaxjamZWmW7Uc4rSeOq7T+DJJ5+SGv4RAMBp2tj+Jiw790pm3s0PG50fcZsq9RsUAIj92djPt+OkI9ZYiUByHlmgn6SvJ4P/JEgwtIUJFNtAt3H7P/4Z/DkJAHDs6BP0RCdKYwg7rXymg+gIpojekLCaNbHAnxX8ByqNNirVOp544gmcPHlS2LoG4EpLYzLWrG1wwluUdclkh4ASPdx++/XwvSYG3Qo+8dEPYLqYRjpF4VHfxFl0H3CtfR3B0rVHvgoA7OZjXf39OzsC3spr9w9IRyc9VkVrNPDURWyZ53cKALBqXd1aSckhAMAygFEAIEYst9e9jIsADl0hGTk61kqVlJuRn7W8oYN+pwPPifzZRpsEAeLAdg+RP5e5lCvcpasL1VYrtSpKU1NodSiSxGybh29++1tYLbP+UPucJuuNjXJutVDjG30SBLCAnxtAuVyW8xBksLqwtzKF4toyDfQJMPAzyALgNRApT248yXEc0h8d6GGUaOoB8MV7bLYa0suUraJ67MuazePm62/EvrlF6QJAZ7XPDBZLAII0uqSz+uGwBMCpxI3cYtJpSmb81QBrEMQxEiQ5sRntBABoycdf3BIABsGGkhsAkJzDk2u8XAbRIdxkAPA/bqjMfrE7QyrFQKciegC//Mv/GLfddjOeevJxFPIZVCuk6Gp9PzP/epwvdH3+zICAGTpRIR6mMyzooVOkrAF9ZkrPs4yDOjmK2rMdoCD+Pf0dM6utZlsyj5btTwIgSbReKfqQ64jHRuMuR0iQ+TPJ2d62jtiBgwrGEddvJKyWpPOjycFxhH40YGcGhNl2dhNgKUA6ncL84pwAAb0B1ZGtC8DOWf7LAgDGHZfhjQTo91Ju/MlCYDamIx0BpI1aEOCNN85i//4DQmdnWUCnw1aBLaQzKXj9EO1mGtOF/fjt//x7iLw0Ml4aZ197FYszeSzN59CqLeMrX/o0fvxHv4BWrYxOs4VSvoTN9QoWZufQblSEIpm0Z8ln8WYAAH22CVox9WVcSRsBKra/UlB0gHqjhn4qC+QX8bt/+Of4jd/5YwSZOfRTRSAVod1vwku1MPA3kct38Tf/1n+LM+dfQaGUE50WBre0Tc1WDysXV6VvNIN+2hTqnLCV1NB51tm1hxlW8E2FErU9JNh53mtjMGhgYa4gFNOQbBxZQ5Sp0zKWXo/tFFUnRwLhEQDAx1algTb1AJoDAQDIBGBJAJ8r61tJ2Y8BAA0mhAEQpdBqN+AHLNMIRFBWADkvwvKFVTz+2FO49dbbZK5IICH6BXJpAoi0ewMBAajrk04FiPpdAQCmei187Qc+g2y7gZD0CbJ9XODP5zNs32nr0dlnmR/JjnvS8XMAP0qp4nezhXwuj2wmj82tChqdDqYX96HG2t6paXzoR74IFPLopyP4U0W8cvYsFhYW4XdJ6U88m8Ry1d8mS+9iIMAeps7bERh5JCe3nQEwnjC4CgC8Ff9kb2Dt8s489BHeNAMg+eTj2SIZZs4JV8+ta9ro+27TEWqJduFh1xW2n05nsuKP0L+69957BeBWmri6Kbq/Oc6XLDuBz2PhW9MtcmvHkh6jc1VBent1u7QxsSD0KAAfLwbbW63MLSkaOJ54SAIG49cwnmRzRIld919ez14lAGQ5GQBg/t0QqmNJUqertfw+tXaoSUV7FsoYtDo9nFtew+PffRIf/OAHpZMCAWImuErFKREbNFZUPP5xCQdxgXqTDN8pnDx5DbqdLYR+A1/4/Cfg9VvIhoFqg8mz0u5D1FwQP8dAb9p962J2edM1ftdVBsCbHbGr7x8bAW/1jQeHAAB3b27+ZhClBZVzqobB8NtaAqDieVYLTOSTAIDvegir4Uz2yU3WjDkGQHLxDBdEDAIIAOB0eiRQEWdDxYTIAAgcfXF8ZiQNlTlWO4EERkcaDx7tChjwk+aVzmUl68++4/VGA9/8s2+h0W6i1q5JKxEG7IJqOoVjM7Q7sRKSDrIgmV06bKTTdgXBZLaGtUt0QCe9JgU9Jh5IQ8xzM/Nv4n78HZ9XsibMjHCSwUCDy2vi9dEBJ8Jq5yUAkA5DhKynYs1VmMa1R4/j2qMnRASQzqoxAHoiBjiqATAJAOA4Jq/FmAw2LpZNkjF1D22cFfAXGQAY35jG5+ik50sHXjIArmae2TCl8is4l4lCbKyvYn6BGYoe1lYu4B/8g7+PxX3zSEcBOu2aZCU5b2vVmmY9JVBQULFRa0gdIjP3fI96M4a7KIAUu1Gu573T5FDaHbOcDN55nSwXiAQEoBpyvVpHRFuRdHwEvFDQRpP9DNdcfeBQDyDxhA25SyyUcQBptzXE6UIxO34k55W0G4rCocifUvt3OjoGAcSFkzakBDgo/teXtnxsC5gruOy4COYpAJC8NnG8nEOx6zrfk16oY6u2hraW2Qz2V9Yx4419+9v3Y3FxCR/5yEfQRw+tTh25fISt8hpymQK67QiF7Jz0nf/+cy/hxedfwsF9+4XavXFpGXOlNMrrF3DHzdfhF/7Hv4GF6RJWLlzAgX1LKK+vIhsycNQa/XFHdZLt0nkz2sN6WG9iBw8o7pQSSi2fkapmEwjqw0sX4U/txy/8/X+K5dUGul4BqdwsGgSrgh4Gfh1Bqgo/qOJv/+LPY/niG8jk2WKqAy9gnwOtQX/xpVNyHWQ5GeAmTqcTsBu/jxjOHt4x2yM4R9YMEWtjqa1RR6kUYW62iFwmJXuWx6BWOmtQMJaAjfqYuk9ZyKo6C7VGR0CKer2HVMBuAAR80njttdPieBKgGwUACCokAADaB/REoZsgHjsJnHr5dbz+2lnccutt6PRUAZsMLmIBnJEst291+iKyxY4AEcUyyXRpN1Dqt/Djn/0UwkYVYbeNHlvHSpsytQ/me8icFL0V60QUj6LsidIGlErcLFuJML+4hM1KFadeewMLBw5h4dBhvHzmLD54zydx4JZbgWJewJMajUcUIVPMS5/0QjqnGEZy/Q/nzmXMwG0AwOgxIxTscedLLdXe0NAeJUhm5/a6ykkA8FUGwFtlALjV7Hi0DPolwHYZYp/7W2KOiDaA+LX61LgvsmUo9ajor1E/5Fvf/FPp4hQD+lrSFgfaDmyQDciAAfudTmYDoi1rvo0J4OZep60Z/njPHGUBULsq+Te7BvtuwtnJ3+/ms+62E+5VAkB7LR13HIPTzsF5y3Iy36eGTLI9rrkYujco2OG6dbHEmK3FB5Ag/9LaJl5+9QxuuOkWnD59GsePHxe/VDootKi/QsBUWQPmA9q48meWKNdbbdx403Uo5Amn1jA/G+GjH7oNEY0K93M+HwfuyrXLXs7wX0vDmOS6CgBMtrNX3/HOjIC3dvqhgaj4OgYAN3+jaotohTMU/zUAgCiTlew/s4IU5aH3PIrwxiUJOhxWP6PZQ43gkl+OAeCk83lvDP61hqkr1P9UP1YhHs/VmeETRFeA2zi4sL9ZLb45dRZEGr2Y2f58sYDNSllAgOVLK3jsicdRbdRRqVeRygRI5zIitsjRFjaGC1ppiNRgxQZa7jpRAmDTwoAAAwMYjFigvtfUmRQgmgNBB3pra0tQUTuGxpEB3EgA5q4tiQIz6DfRPwIdzJDx3vi7Trct5ptdAPrtDtJ+CgcWl3DHLbe/LQCAdSTg9ZhqrpUfCAgx7Hjx3gQAzJNIbsCXayokaHAAgDjeLsNmjCCCI4Fk3vroU9Su20Y2k0atVsVv/uZv4JGHH0Q+z1pu6DiyikOCfdbqq1gcqcpJAEAyfEMBIwUAYhIGM8969coCIAWX5TBMFJLGzQ2dlDyKaTZQq9QQsg5vWO8/ukZ5XlNd5zlFFXzYstPWctwe73LHzd4nNoGiY4JUqeAn1fytd6+4epLp2dGyqKMmnU60nptDyICOXxQDnJ2flk4DVgKgfuVooLwnADAM/nfLPjtlfgciGBWUWY9UikBshAfu/w6azTY+9/nPI5tLo9muYnqmgJVL54QVEKWK+N7zL+OWW28XRfnN9TL+5N5vYn1lA0cPHka7VsPRAwfQKK+jsnYRP/dXfwo//pUfxqXlc8hnfHidGnzpZX8lr/Hsq1IsbbwV21EAgHZLdEeEWt6REoe2n8Yb6x38wv/8T5Et7UcXOSAqodpswY/oplXR6a7iwIECvva1L6DdqSJMh0r7JBDZVxopAQACrjIeYSi2jcwDE2VN3tkI3jRk5GoWaEhllU0kZgCk0wMszBUxVcxh0KVTOQCp8QJs0pG0JhqWaJL1oyUA7S7ZDl1UKhTlJADA7FeE1147I+uI63M7AEBVbmoANEjEQ7vdwuLiggL1SOGZp59Hr+vj6LFjaHfZA3sgoAR9XgITvI8GxQBbBLQCAQdYApDnvO428MMf+zD8yqaAAt1WS4DGISjignvbP6LE/mK/kxUl+kBU+ddWnucvrcHP5jGz/yBeW76IVGkGX/6ZvwpMz0ppGcV1o3xeWAnVek3KW7gvtdnD27KriQcVA6nxL2PvI7EGTSRgfPo6ivVeDJZxhsFOK2DS/jwa2G0/w1UAYLJdeSsMAG0za/RzTViROaXi1USGY4q+AtEKAAj1naspYBcktvnUdnynXn4Zjz3+mIiUMkiljzT0vRPaRbGZU6A+CfwP78cBkElfLJmskaDWTeXxwN7Ot5P/mfQ5kyLZ25ZAAphPHpP0YSeVAIwDADYWyuJVQDLJ0RmCwvKBnmT/2ZlImEjpjKx5slhZsnX67AXMzO9HEKYlQcW1wvcS7GS3mKkStU9iVqIl5cSXYFcf+QLu+uDtaDXXkE13cP21Szh+ZB9yEQVOm2CDVBNXdl48Bh4BZie+TEbWVQbA5EV69R3vyAgIAKDq3HEJwE5b3jsNANBgsvY/TGdUJdohqDsDAOLZXRYAIA4hWwKxxlYy/wQAVPmbAh0EAOi8uMSkmo2EoVUDtzMAwMBjpwyyjR/9b9b0n1u+gPx0SYL/7z79lAT/BAa6YJapL3WUUl9LURenNs/xJiJsLcPGN/qkY2AtAC2rLpkgF/BaCcGVzh5uAMz8k5bG6xmn+w+zq2PieslNh84x74/HM/gnCECHnMaYbnav00GG9On+QOo4p/JFfPTujyg6Ssq/KwEwBkCyBID00fEAa6dsYrJGTWaP25wmAQAWXFpJhoAzf4G6ACTpfMm5a//ey0EcBQC0Ty0ZORwTYUp4Hspbm9LzvdthW0BlqDDTz2znyso5/If/8K+xsb6CaqUiNoQ10HTnTQRwJwCAWT0VAWT2W9sBSkbWlerY/JW5JhkOlp9QXJDCpHx4KgpIwTFSynfWALB2gdoOTC3GEKZLBNIKGCbHKfnvvRxwAwB6A2YJnEOXotq6MgGUuuhW3i4ifVTFp02ijSLVmtnWTlcp9oVSXpgAyiKM2QRJAHBXAGCX4H9kPngE8Gj7CPrGwotkWYSprASMF5fX8MQTT+GWW2/F8WuPSm/4IBxIG0iCHZ12H/Pzizj1yssoFEuIoixK+Vk88tCTeO6pF3Fg7hBWz13CdDaLw0vz2Lp0GscPz+Pnfva/wYnD+9Bnn+SBE3tz69LWZ9JR3Nl+jQIAem8xu4J/5ZzlmmVQblRS1v/n8zmslJv4tT+4H3903xMIsrNAqoRmLyW5mVTGQ6dXRpCq4IN3ncSx4wvIZDhfA2GokQHQ7PRQrTVw/sLykCJP29ZjJxdXfrDNbtvWpf6pg4Z2AwDYmo8ZuqYAAHMzRQEAWPZCAEDEDQOWI2gXAHFMEx0BqPZP9lSl2kK53ETg095G8P00Xn31tJbT9AajAABZAdKWSwGAVOih2WQHgBmhw3Y7Azz22JM4eOAIiqUSugNlAHhs98n6Wsl4BhL81xpNpMJIgnwG+zMpH4VOHZ+76w70N1aR5XWThWfincJoMfBPy3V4n8m9RGnPuqhEWTsYoNJoIDc3h3Kvj7VWF3d/9nM48LF7UF/bQFgoSseGbKGAWrkitoJZTQJTBN0G/HJrU3W5kyCbYw7RMkpphT40pwQwLCHaPjedpXHdcHaau/HZ9t6ZrwIAe4/Pu1sCoGw5lZByGWey5xj8E83ld+dYij87lINLZKQplEnQvMO17uMb3/iGJqc8D3UCVZYAcnM0mYFWFjmLgeLsf5LCr/uoK/EbSyKJXZL1qgDFbgCA+Y/8u4FJyTlpv1PAPi6xG/rAiRLLnez5JABA7jCh32TJSQnARQclHNvXnR6AGxPW+7MMQATFQVvWEuaP+LOdPvZfcxxblbrsDWzfSnCASYylpSWcPXtWbMU4g5TXRF+byYVMtoBbbr0e7dYa0mELH/vwTZgphvDIjKImDIVzaYcF4FXjP/DZJlUFDf0+mVwqvvqmX1dLAN70kF09YHQEvLU3KAKo7bkk5nbfh47LmEDecOOyTG+sh7vj2E5GqLVnfBCEQn9KRRntCEBUXrKzSQ3NJF3OXB6j/4xm/w1dV+deSxs6nZZkM0wXIEW0VvjFGiSYrTJjx++GcErLuUR2W72tgQRLFDHaqYyQv6u3mihOT+HFUy/j8Se/i61qRXufBz7a3TY6/Q5m52dRoFPSIvWoNcxUJwd0LwDAgmtpa5dT2hIdXgbYbxUAoPElHY0G09TarTcp+6DSuJqDpgZer3qYrfE8MaIEKQgAMHDkzywl4LXy/ax/y0ZpEYQiMJpNpfHJj38SAen/CBwAEGEQROgkNQCk/ntvAIB15/xsrftShy6pTZDMkOxUAvAXGwDQTVmWaCK1mJy/e9dQa4s4LQHQAJwAFFunMTMh9Wug7kNVnAxpmej5aNbr0j+3Ud1AthDiiUcfwJ/fdx/Onjkt2X9xpAd6Lgbp0ju3rb2KFTxRAIC0for86QarrXlMPI8/8z0sKZBWcX0GcV0RKyMLgG16Ai/A5vqmaAtIKYTb9OPnrJu+rR1d36PZcC0tHqVA2vw152PXTUMjTDUFrtcyz8X1mCWrR2r7Y/p+fB5zBcgaCIQFI9kYCVYdBdxn/bqPA4f2S1gnTA1+T3Qek38nAt6Re9uB+q/jkLh/AQBUxEjvWTPHdEhIrWS9dyrI4Pd+7/8FO3d88lP3SIlCvVlFOkOQyBMND1KxyQ7Qrh7sGjDAVGERg3YK933zO+jW++g12kgNusgGPbQbG5guRfjInTfh5//KTyAgA8DJLMtclNpXp+Y/vMfxex1/Kib4GrMtNAgPZS9pk5Hi+cIw2ypXJDP0ytlL+F/+2b9FNLWErVobYbaECrsdZCOk2bqws4lD10zj05++G+XyRWRz7EzTRzrNzg9p1JttlKtV1Op1LC4uio1keRP3BILMO+5923RiDMi2+n8TpOOzZhcIrp0a5mYLWJgrAf02Aq+PiMBRuwWfIl5uKIZgrGO7EEjndZbLDWyVG/D9LPX4EfhZvPLKaW0XSAAgyjg6re633D8IYBEACKNAApFSqYhUKkKr2cUjDz+OW2+9QzKWXbRUBJCkiIEnJTkESOrNDsoUtuV56jWkBz0sZkKUui18+vZb0Vu/hDxLX0SgUe2PZfUJJCoTTsvbYputc1d8FAZePD6TwXq9gWqni2uuvx63f+IeeHMLaJMlUZxCne2NU6E4/tzvI84BpznSbtThRSkFABwLwM6vQxq36TIAwAJOG3Nl+IxwToY6FBwX2ruEROM2+7PdIo05aG9TCcBOHCS5bukPn7BMEwK27bZwtzPvajVH/hCPzeW9f/uq384CerNn4vzSObVTF4AdgJ/hB5CxGarpMgCAc0u6OCkA0Kd/5PQADECS/Ul3SQnfDZy8//77pYWz6i4po0ztsj0j0+aK5yUBdksCmOCytSjmsdb22gJ8S4SYL8s9eifweycQ3PbVEUBubLDN9zCgYlKJiYHzo+vOTkpWXLItOWv41U/gS/WPjCUcH2NlwxxjggQEIamzQNbg66+fxvLFFfFDD11zFNVGiwVMDnBpSLcqtm61zlV8NhxP+9xhm18yELodLO7fhxMnjiDwOvD7Vfzg5z6MTNhFvXxJk1oeE3tmIwjPsutQbPM9lmSJ8dFuOIMBn7n6XQpMmnNHMMn1IR/Z88dn+5h/k7BO+s7t63XvIqQ3u5quvv+9NALe1pkHd3BtLALoAAAgAElEQVSL7RbimtPdMmTjDvVeN78dzVbjSgeNwSXb/9Fhs/pTocc6pzV2ma1GUpeR0oQdeCFOo4MMnONIR4wZGWbZ+qJv0HetyPQ4bTO2M0lXja8u1vFrF4MqlEdfjAWDelIL84WC0A2DKJRMfzafwzPPP4fvv/gi6k2KKlkd6kDopM02xV/SUgJg9emmJk7DM07hG78OQ0SH5m+MIrx3AKj3rUZNnS2+7PNVU4B13S35IjKqNKh4Y7Lz6yY6CiBxXJUWTQezJdkcBhI8v9TkhilQBC2XzZD7DK/XRzGTQ6vawI9++UfRZs9m1sYy6Gfttx+h6zQAmNWROTFQjQezbSNUUkDGNWnzRs2jcOCH4M1uAIBtasNWb06xWjaGXTK7l28Etl3RyKG26cZzMf4z/5YSlXy7xR2Mu8sAmANg8Z88L56Kc8wxgCz4lvsdA7u2XaUsix56g5Zk4ejo/D//93/CM09+FxSm45qjwFGr3sDMzKxsqtxMOYdIlb64ckkCj15bVfw1+08AwG1+DgAQdgvriZnt7/REDFCYAx4dg0DOSSeI57WNWhyUISigm7s6Pg5QTGQrkgDATs9s7wzcDm3onCBbKmQmyBO1fLbz45dKmmjNvwCOQv2XCsWhjRluxq7uf2q6iNJUEdkcFfmZDWarUAYtHJOWPP9RG5x4UtumQ8yAkHsVsbkkgGbOtAkT6XcK3D388CO4++67cfToUbTaTQEu4LM9YUfmAUEAW4NSqkFHph9gqjiL106dxkvfewnrl9YRBSkUcnnBTTx2PfA6+OqP/CA++6lPIZ/JoNWoSc04xVmrWxvIUiCVdHqKIQ6YKWsJ6Ef1al4DgV2OAx2ldMTsc98BEWwpm0G51kBxeh49L8Sl9SpS6RKKMwu4/4GH8S//7X+En1lEpdVHz+tLfX+j24AX9hFk+oiyHn76r3wN5y+8IUxerg9miTgm7IrAeX1h5YKIQBL0ERHIuGhu+3RKBJmxM5YUd4zBbg0QONeZpu8im/EwM5VBoZCSPtNg4C2P05UOCI3UZSH1SP3ZC7BVrqHVHqBWp/0m6JrFxYsbKG/VkA7Z6jEJkllXEGXOKQBYE1GsfL4oDvS5sxdw5513o1zdwiCle2rYDxD0fARIwfdCoT4zu35hZVm0C1LdJvK9No4W8rhl/z7MUSiUWfiQ3X5oA7gvK54m9yXrv6f7pawfsuUIaBBgoDDsAHU/wqlyC0vX3YBbbr8dB48dg5fPKXDI49WoSPbeyptEp8D5CPIMEh0Udlr/FhyOp/stThY9Ca5gqc/hZ+lZWF7oK3QNT56hrjPpWU7dI1ebbC0Fd9svLocBMNzzdjiJAMTmxySxPzV8Wu55+ZvV2DstpH1rIMAVf/yQ1XXld2D7qgjRutLLuA0g10Yc3A+ZH8MLtvWq647zUjRtaJPZoYb6KoGWBHHvCdNp1OtVbfUcaEKEoBlZM6dOncIzzzwjCSBL3CjDh1o6ox5qMstvgJ3tfeITuISHiUq/pfEdA4TGz3U583Ovz0/6p3ou87UVHlEA0Lr4JMTI3ZjQ5rIlLX3olpReKUjLjD8Df3ZrKRSmUak28cyzL6BWa+HgwcPS2aZWJ8OJ7ELaGq5j2njdt5PJPrL0yIJl4orXw89kOWyUCXDrnddLaSTaPm689hhuv/ka+Khi0CsjSlFkl3uSbHYYoIM+u8sMAgQoih1mTRJ1XrxSB+g00W9n4UcFDHot9GVv7ajWTD+nTAGPtp9ivVbqpj6Nxj1DyTa1QQ4s1fFXhqfOZv2uoOY4gPJWZsvVY99rI+CVzzywp/XelvVO0DRjx/PyDPC4sZBp6PrussUQszLDmmC2JJMWc05AcziyuoMP22JJ/ZVNakcLdKgppzdr/Bj4S0ZG0Hgz6eogWb/W3R6cAR87AwAMdLqYmp7C+sY6cqQZNpgdzWF1Yx2zC/N49oXnceb8OVEYpRNj9f38PBqfdrclBoW1XnQiDWHc63OT17oXM8A2t70mpYwC20mJyJrWyVvdPFVT2ROVRs8MsSKyihork8LRzNyHKAhgloh6SxGikDQ3balCNWmOgWx+gS8AT5bK3NwtGRyms+g2WvjyD38Z3TYFyZTGyg4ApP6PAgA01OpYadBnYJAL+FjDToOeGAD5t5vxqtvz3gQAZD7SeZAAUEGxmAgc37BlD+T95gXbn/m86aQ4dst4dmCyMeuj2W0gn8liY3MVs9Mz+J9+8W+BmbUB1cl7PWSiNFYvXZL6O84Fou+5fEE2apYSpLipidifKwFwyslyP07lmA49g3+WAGigr90AuH7JDhDdgY5jGEg20SyTcyjc85Z6TXn+zgp4qni+07jZve/l4IgEHzOfpg0iH+wU2QM6hCwByop6PkX+JMKRS3LhGWuYpf7dQEarA7fte4B0NsL0TBF5CgJ67D2vgIuALuK8Owdg+LD2sMVDqDcRMogj4V4mZDVkdamIErstfO973xdH9jOf+ayApvwiC6DnNdkYcEjdljNJ7Ki96JkxLhSmEAZprF3aFAG5c2cuCJMjm/Iwk/bQ3FrH4twsPn3PJ/DxD38Y++ZmEPlAOvDQrldljHyvj1DGkZliLeeiTZ+enkJXSrsUGGDAzNGlM84+9FG2gLWtBirNHhYPHkcXafzqb3wd3/jDP0WYmUazm8ZGpYYo4yOVAdJ5H6+fexk33nodfuhHPo9ydUOE7uiU005XyjUBnwr5kjBjuuiITkNSFdvsrgFPu4HnCkYn9rORYCOujGf7xEzkYWoqjakStQWYLWrIvXqgiCbngII1HHfnCsqj8FMplCs1sEFHtcbMYg5AFsvLm6iUG0rZH2YZYxaFzlCdYyzniSKCDyU8/9wLwto5dOgwWt0mugGffR+pXgqpfoDUQAGAAfdu38N6ZR0eQatuE7lOEzcvLuDE1BQWgxQ6tRr6IYN0bSYgrWD5/Fjn4wIPAYlls0yhH6RQ63RRrtfR5drNTeOOH/oxpBf2Y25+HmkG/4O+iDQy6eYLQKTsFmcih0SpkaB5ryXjssNyfAJcHz5TCRwUACDDhCtSnrsII3aF9cL795xOiLjt1DWheIEwpfbOv00KsEZrF7cnMoYAwJiVE0CYS3UHkcXJdn9oMBLshss/6u1859tXArAbALATAyCeMNZ1g36EMCR9LYGh7WMQSpCa3xn0nz17GocOHZLbbzQbwpDjujr72ht4+umnpebfKP+cX6KR1NFy1eGIJ1ry2ZwcZWAa2K3A944spDfxACYdP2l+Tjo+mcAyAEA1FXRP5D6TZBzEgJxup/RBWc61vr6O0vS0a6fNjH8kvmMYZXFpdRPff+lVeD7FddmCWluNsz13NssuVrH4qLRqHEt+0E8ly0vKu5wPTwZrYSqLY9ftRyGfw8aFCn7g05/E3JSHlFeF7zfELg4GaXj00QKn6dJvYdDzEPRK8AeuTXeqhU7zVZw9dxbZzCEs7T8mgrsEovti5ykOVBL9FWEKCFvAsfaEN0u7b3u4JUH157hEWe15DARYXHUVAHgTy+F999aJAMBOdxwv6rGM0oTh2QkA0PIprR1ORxlQNdWEUlzKTM46ZAC4CM6cdqVAK4LH87Pmk5uqOPZUVm025DsNBbMMMQDghISUc7vrlU8CAIbsg8BHo92Cl1LHp0MV7PIWHnjwQfk9nWcxaQnjwriBC50vOphGlReqtGt/stOF7WV0Jxnc8fMRYabTJH3aXcaeY8oafQqiEAAwA0x01AAApZupQmtMUbMnFWsj8L60Tq4nmxspVrx+aSMoRZy+CGcZAMAuAAxKv/D5L4ioGNHPvQAA39dMkQEAImhJGjvb/MncGHWw3g8AgD1/upkpcSTfBACQoEMIg0W0P3ReGm0vOUf23uDZRzjAhZVzOLC4iK2tdaytXMS/+Vf/EpWtTRTzOQnOWk3VjuD5CQSQgs0PzaazqG8RLND1Kui0YwKIg0oHxrUnZNBPJgCDfdL6pIyAJQRBKL9j5kTXjWMtSbztFJkTQj7ah1kZBPQgZO7sQIu7HEufBADkWuU/zSRIUMNsf8pHKG0+I/m3ZP4ZHAjdnwACe8XHAIBlcWN71xdBwKnpgmQc+gPaETIHFKwTyv7wNQGIvQIAgGuez2BjYxNPPvkkTp68Xr64vmqNCsIMMwkuyDLRJwFgtDSFdHmuYwFKwGc1wOZGBRfOLWN95SL8bh2RJ6tcWsnlM2mcOHIYH7v7btxx682YLhbQbTXQatbQbTfFgQnZVs5pLGxtbIn9iMi4kAyyPl863d0eJ3gaUbaEQZDBfQ89il/7rd/DpfUKsvkprKyXgTCPTKGATreBntfGpfVz+NwXPoUTJw9LrWar01ANhkFfenJXKzWkqXNQmsajjz6CkzddO2Q+KSiqDqvN350A9Ph5Seg4BISGPpysSOsZTqG+NsLUAFOlNGZmCBbT3tWlawT1GlRESsWkFABwdpjjkQpRrlBzhgAAj8vI1/LyBiqVBqKUiYy5rJDrkGCRsu4LynQhSP/Uk0/juuuuV9pxAAEA6H2megECsgCkywDXVgp9fyAgQbO2iXS3hUyrjo+eOIF9QYB91DBo1tBO9aUcjtwJv6dzgMJZoa+Z/vVyBV3SL3I5tMMIl9iFJhXg5G234tYPfwL+7EEMQm3zxZac7LrDDCAZeCw/SAZQSfzTHGa3Wicu922+i4im8kvnvuT7nXCxLv++lLb4/Tb8IQAgRTwKFFwFACaO+eW84d0EADSBpYwOrgfxj3z2nI8BACZRcoUiLq2sYGFxAd0eRUjVv8tlc1g+dx5PPvEkzp8/L7R0697EeWtMzGSAv5N/l7Q1yaA/GSxfzlju9J5J/uRbBQBiWznavcda++7cxcAxTcVvUZHSqalpLK+sYHpmFq12VwL8Vputdbs49crr8FiL74fI50uI0lmsrW+KL9puMcBW31fG0ZUXxD4vA+QBmq2WAAB8bsa2WNg3j6VDC7Jnvf7Sq/hrP/NTCAZlZHM8XwOtWhWepy3N1U0j0EDNIg9eL5Lkh4QDvS2cPfsEXnrlFSwt3oIbbvwgBcrgBWQxcc8LMOgVBQAYeNQL6mjiS0r2aPdNQ8AlwGLzv+2Rjvg6bqt49/g7Vzorrx73do3AFQEA9uExO+jKGQBcKtzoGRgwm0eHXlqlSAsvpeSYQ6P+q7nG+l1aBTmnS+NJ1jWyrRCVyFX0T+sLlQIzpFM5lXFd8FcIAID1k2msrl7CzPwctiplhJk0vDCFdq+LP/rje3FpfU1VYb1Y+dWMNDeDVKQlAcyO0iAppUkDJv4uWa+efOjDIHAM5R3PNk0y0FRDJsWSjp6pnHLzqVQqqFSqwxp/DRC1Q4EwJwR0oXYDn497JgkRLj4XHiNCf5KZV5BD6/5dbSefB+lqBBG6PWEAZIJQWACfvufT0gVgEgBAoxqn9HU+GFWfz/r9BABse/4DlgCo+r7Wi+1kyhO0OctQuxMxxODxxgCwTVD2D7e4x0tQRg0PK9r6UiucTUdC3+22W/h7v/R3kI0ibG6sIZOOpMSj2WgKlZgb9euvv47eoI9SYUoYbWxFxjknIIBrdWefKzWWrjadQaRmnwkYaN0/gzyqKMvxDgAwe8B9nbXEerwaFH5XYMB6Mxtd+s2b1FEAQEdfWvyIJojTV6C4XzpEJhMJVVzuy9EXpa5fMoMGAMRdTcSxZMVgr410NkRpKi896Jmw7bP1m0dtCwcATNrBk+ZtXBtgyAAwRTrLIOtB1kaJWZlTp17BCy98Dz/0Qz8kpQBnz59GpsA2ncasci21ZAJp0MgShVaLtnggwWYmk5cMseidNBpYOX8Gp197FeWNDRQpFkp2UL2GbBhicW4Oh1hjeewo7rjtFhw7ehhpERNtSPadPexnp+dEq4L2vtmoy1Bm0hkJfLv9AV4/fQ6PP/UM7v/Oo1jbrCJbmhHxvkq9AT/KoEWqaDqSe6jUN/CFL34O+VIaQZo9ntlSlQ69zrdsJofA0wC3Uq7isccfxcc/9VFhdyQD/SRoPJ7hStptZS6Rzqkem+EzEtQwmBdtHl8opoHfRbEQYnYmDalCQAPdDksxWOJEm+wYAI4OavskWXTVWhO9vo9KlXoc3FPSuLC8Lq0b+UyMMWAdFPT6dVJZBo7zYGurgjdeP4277qImQgUB966gK3M96Pua/XdgBOn68vvQQ3ntIqJOE+lGFZ+/7TaUWi1hAPRbdQxygdgQdProd3rynecgs2FAEIEAztQ01jpdXKw3MH/8OD70mc+gcOwoeq0uWoNIiPbKJFT4jQA891yyB8YZADKnYzdiRLtntwBopz1UAhdpfcgM/wA9xwCQ0g0CL1IC0IXfa8LvKwNANAFkaVwFAN68td35iHcbAGACg9egvhHZL5qRFWo1/dcwwvrqGmbn5wWwI12dZUStdgutZhP3ffPb2NzYFECVAaZpXnDOMcss/lMi658M6gXoFJFqBT3HbRDfa4zSKx3vdxoAiH0Ol5pzIKrt4buVsOq9ElhmEipEp9sTsHl9vYxD1xzBa6fPShebUy+/hsWl/ajWm5iimHG3h82tCmbn5sQfER8xAdiaiJWVWfC5UBRVSlVzLC/qDwWsrzl8jWj9RBRKrazjL//El9CqXUQux77ITXnefdoxdi4S4I+OiCtDpu826CHwelh57VmcWX4e5WodB5Y+gOtv/BDRVgGlg5AJCoLwBACYXGwNGQAyAiIiqOCJxje6l4xWpuqernT/oQV0sdSVd0G60jl19bi/OCMwEQDYG0WMqTqXc0vbUHRHZGEveTIAuJBF8dtlHMYBAK1b0QkeB31uSkuAKpwgCQSYESQyKCJDpBdbdtEZDs3WmON2ZQCA1tNor3FShGbn51CmYFqYwmPffUJq/wkICO3f1Y1zDKw2i+JfBAAYvFh2nEG/sAWogBySnjQq0jM+hqaQauP/ZgEAYwAwWDLEmfX5pKOx/p/PJUag4/osDRJNkEXHUceUG5IGXtYbnT2embUjw4H3xJcY2EEfQRhqCzmnARB5AeanZvCRuz8C9Dlue5cA9JlhcUrfdJYNeDAzF9PBdYTeawyAndZVvNmriJC+dgcA9M/29zhY4ebHmux4E3ZnSigGT3Ig2MpyujQlmcxKeRP5bBrPP/cM/tn/9ss4dPCA5MYYmC3Mz2Fp35JoQPA1OzeLUy+9gma1iVajjUqlLHV2tXpVNlgT3yEAoK14IPX//Le0BHTRkgiG8nddFeqRnuJSskK9AGaLrQ2TqzUaLpSYVTQpft7NtsUAgGMrSLcRBQD0sSgQwPnJ4J8sgCijZT66VroiqmcvPs0hA8CCQgaIPtWGQ5SmCygUKEDH+9fSBWEyXM4r6RHYDY+bvW0MAXPKFIhttzq4774/lzZJd911l4KXaIkewXBtJa+FNNgumT8Eh+ioeMLioEYAa2Ctw8hMqYTy1hZeePZZrF68iGI2K8rwBAVSnictQvkcKXxHuuXS0j4BIPbv2w+v72GqUJI2Tu1mW5zp8+cu4LXX3sDZc+exvlXG1OwsmnT8qjX47FJBQVLWlvoewlyEaqOKuYUZfPqzn8T65iVMz1LHRTP/7Q5rctPCVuG8S4cZbG6U8eKLL6M/6OLGW06KPoD1qr6cRxG/J9m61kEAgsMkAYBAAADfayOX9TE3Syo+a0HJeGmKCJlONm1HFjfUc5/ieWg4LZVqnUAZu04EUgKQBAAs6LdsWHIf4X7A8rxTp14VZscNN9wkewMZAB2f2SjS92mJKIhLcI2lIQpKZjMpVDcuIaS2Q62CL951J3LVGmYHHoJ+By2vgx7ZMvIfgyhqAKXQHQToIIV+lMP5rSry+w/irk99FvM33YR2v496H8iVplFvtJVxIBfh6Npk1jhh3vEAxlgAthysXe+uazxB+x+aDheQCc2fwT3XsmkADF3tHoJBB36vhaDf1jIA0QBQxmOsAbBX+mG07GDHa1S6pL6GXSXid14tAZi8ItXHffMlAMr00nZ/CgDw38rEUWaWfhEEoHAuf8xkM+IjcZ/43d/+HWG/MUnBQJ/BPIVEaReNCWBCgBYQ2149ziyyeT4+3yft35NG550GAMZba9vYDFmdzhfZOZE1EPtcLE2hUq5LhnxhYT++9/1TWNp/CM8+9z0pAWCSYN/SEjbLZfHF6XtcuLgszzwU+2lgt9WvxqK+okEkiQkVJOTxBA4o9nr06DE06w1EYQ83nVzCB28/jk5zFf6gLSWvUbEkoGZvkEK3T60T/RyfgLnfQjRowm9X8J1v/RfU2hexsO8Q5mZvx6EjtwHZArrNKvzIAIBCAgAgC4DZMfo0oQOLlU0mVYZD0Uh7ug6QEp6d/ZuJCP7EcoLRGGPSnLj69/fPCFwWADB0ULdthm8dAOBGGLn6YKmVEQTdZZmlnHYswBm2PNK6f6HKW0aPGTMG/+2WZIR6He2vrTLpjl7sBAPVoMau926PNJnNSb7HEEg6R9Mz05L9T2czSOeyeOTxx3D/Qw9ianZmmJUw2pfR03kuafdCGiVbIQUaICf7vlq/+vFrSxrDnaiJb2Z6ki5J+8dAgtdGMIKBGL9IX0sCAMNM6rBtk8v4OfE/BQq0lpsOu9Dwg0Cyv+wfT4pbci4RWSUAILR9xkyuDeA1Swdw2823keAuvbb3KgGgKJr2UCf9zgRz1IDzAWt7y/j1XgcAkki/OC1Jyu8YA8CFb3Lz4uQ4kMBq/UX8bweBS3v/5WQQqAy+Vd2SrYUZjHazJuI3r556CX/yx3+EYiGP6647gdmZaTTqNTz15FN46KGHJAOydmkNpdzUcP/hMwwjDQwtoCLlWoN+bftDEEC7CKgAqIGFMjflfQz8aQOYde7K3NqmVeKYAMIGcCJZk9b/Tn/XYMvaMLnsI4MBjrX7WGnRJmvCc0yAtOtIoWwBUvmNATA8yOBNxyLoc46ngHw+I6UA2WxaMtZkNzG4nvxyhm6SYOU2AECjCm3ZqE5yvdbAgw8+hCNHjuDDH/0QGp3aEACIryOGVKKUajRIpkoy2syg+/qcpI1SXthGZKLMTk+j3Wji1VOv4OL5C8IK6jSbWh7kWqRyzrJumQARO07kM3npBiEsGGHTEwRUIFkA3sDH6vo6CjPTYpuXV1cEoJ2Zm0G9XUdxtiDtDQ9ecwCbm+tYOrCIVWas0xSlzWgJGVkFFKzsDlDIFXHu3AU888xzOHLkGiwdmhMAgHM2qQNgdtnAnuSaigFV1YfS0N+xqOQZKQCghRQspSBLpI1sGpiejlAqEUSik8mOMSYCGYMGI/PB84QSy/rXSo3rgqrjAS5e3EK91tHzJxAwEbVL/IL3QRFIMvTI/jh8zRHMzy9Idw5iDh06kOJLagiv2U8VviY/KJNOAa06vMoWso06PnvzzSg2Wiiy9avvo95tYkCBR05wtkTzUuiQNUKWiB+i5adx/Z134/itH4Cfn0KTIoDZAnp+Co222n6+rJ2YTmHuGToK2wB0He7hnrBDs4yx4dueHBg+P+5fZADI/WomWOyz0P97IIThd5sIBm0FCoQddBUAmGyvLv8d7z4DgKJx9HPUrkmQ59YubZAwTKULSQdRJi2gL23X17/+ddl7yZAiG0r2h1AFA2kbzZ4kuzjt5IvuVCagS2C7cPXlj2rCkr/DIoCmJ6WAuJVzalcgZUjFCb6kFye/p58Zhbi0uob9S9eg0ehgdbWMw0dO4M++/QDm5pdE/Z/xBTUCCqWC2NtqrYLSVElATGrTjNxiokTXyhaZqJJEWb8vz4U+/8LCAo5ccxjNKploa7j7zgM4sC+N+YUCQF2TWgvI5AB2P+qH6PbY3Uz1WnyWTfllhP0yymdfwnf+/A/gRw0cu/ZWzM58AAv7bgLyJVIjJeNPLtGgn1fbKgyABABAjQFhTDHJqYKjUlZmCR/ZYPhF4VQyEew7wSqemV1cYp2UK5kjV495747AFQMA6uAoFXxvDDuxbMcABHHeWRecyYIsAA0wHe1fhOZ2AAAsyHGUZ6nDc+dl0N9ptwUASKr9u0atYlCsZl83cbu2K2cAiPJolEKukMel1VXJKv3BvX8k1P/p2RmhDnVdjXqiR56j2/vo9rVdFAMRZv8JAOzWsi45zXZGRLdnDCYhuLw+USYXh7kvgT8dclGgdarp9rk7AQAqiuLa0TkAgD+zLtcEbeq1umTuWOJgSDYDPLZRMQCAGT/q2bP+/8Tho7jhuhsEAGBlwF4AQBDE3QeSwb7c9/sYANANXkQk3GuUAWAzWrQCbWE5EExbbDmRscT6Sc4vmzd7lwAwu9iS7CuF0CjgtbG+Jgh7o7IpgSpR5lPfewH/4l/87zhz+g3MTE/Jx4QhM7oR6uWmZEGsFt8+1yh4BBWUTm6ZfhUEZFBJ00Pqn61j2/MMBNDvKgpoDoYm52PEX5gre9jvvdaP6gnEAjxCP5YafyaGlJEkisQUNnNsGdYls35dBT9Zc2gUPD3XtmsRgEDbBzFGKpXy0lmAx7KNKM81+trtbi4DBNgBAKANoMAi5wFtApXvH7j/QayuruJDH7kbs/vmhn3Uzb4m2SgEFCkCSkeVx5NFwBczXmz7ulWtS3ApHVkI2MCTbDvrwLvtDrbWN7G1uYnVlVVUymXRfRCWj3umBH1YAiLdXERQkmuCY+8UuT0gX8xj+dJFVBsVHLjmAPKlvLAX9h1cRHEmjx6lAdMh5uZnsXzhnMxN3gO/07Ens4CfE4UZKUt69dXXhQVw5OghTM8X4AfKhEo63eM/7267rd1TQthWglTXz1r8XKWTR2EfpVKIqRLnD9kurWFJloEGMQPAAQqEDtgKL8gIANBqUYDVEwCgUZcaq1gUM8H8SWbFqP/A8T19+jRuuulmpKO0AGyk2LcZwEspnjL35GqZmHLlDaE/wFQUoL+5gVyjgY8cO4HZARDV6iil07L/kz7fwACbnQ7KFB1MZ5CanUdqahZf+LGfBNIF9II0Wl3m3FkmmAYb1qyt19MAACAASURBVDRaTYTZlHRikdswQ+BKAJKCu+M7vcwfZxv3Wv87AewGAEjIz3Ic9SxEz0aCLzLb0EVIAEAYAK0hAKCBy1UGwNvlMr+7AAD9VwZ0BP8UiOM+JV1QTH+Ge4Qr+2JJKveB3/zt31IB09IU6lVqVOm+QZtI/48MOJaBco8wAGA3f8/253HQ7m0b33cYANAxUw0gAwBs/1DtFfXvFNRQ8WnTBeKq7/R6KE1NY2VlHfn8NDwvjaef/j6OHr0OyxfXUJqakYA9XyxIx612uyFJt3angempGXRamkwYgnpjQp9SwkWmWBTpediuu93GgQMHcHBpEf16Bf32MqamNpCNKjh5dD9K+TyisAA/U3B6EFn0BvR78vD8tAj79b0VBL1LeOybv4dm5QJNHGbmjuDQwU+huHATwC46BPp7NQUXBQDgfEsCAD58agxwv2MQ7wRH+V2VlanwLM21VT8AEXpgyZSyrPiewGuy/9fbNV2unuc9NgLvOgDA9EmUyUqmmcJNzNrQmIr4lBgfC2UswNHvw2ym+Bw0un2h/XORSuY/IKKakmwgIwQ913YAwICM3Z7bzgikBtom+dVsNVEoFaWu+Q//+F5UqG7sAavra8iybsghiOYEi8CLCKJFojBtxp3GnJsAAypzuPcy7Ea7340RwN/vVkM1vF8RPtHaY246VEYlDY3HkvZJR88yxvYs4j1BM64M/qwUQQMdT2p1bQOj2jszwTMzM8MaN4IDBACoAcCxCNkmh1S63gAnj53AtceuvSwAIKJcuIVN6gUOx1Pd0VFS7PuFAbAXADAM/tXXHG5ukq9mfaoDADjuViObDF5szhkwtbtNI9WWYE8kqDrPnctlsbayDLav8/oU52vgW9/8E/z6r/2qBFksB0j5vtTOrSyvIB1kFMF2pfEWOCUpj8pO0dpr6gAwIDUQQJxpBxyKk+AuloEi5wIzlcwY0w5YPbNpWdga2wsBuGwAgKrkTotE6YJsWcagmW18uNXG4nBcFxyndIb6Bok2fDIIMaNXOQKs9ffR61MjoS3dAObnZxFlKHDWlpKC+AgLZfYCARLpz/EHuwMAwLIs2lRSUmm3aA/oiN13330olor4+KfvSQAAWmmoPpRegwgdujIm1RhRJ07AAIKMqcg5dkx4EACgKGgkWX0BhqhNQrtAWbVuXwQlaU8adW0r2el1RKyUXQVIIR/0fOkWEQTaWSWTTUuWaH7fPPKlLDq9JsJ0gEwuQpuKzD5F6JRBTgCZTCVdE6yjVB0DtsrjHGXrqJe+/zKefeZ5HDlyDMeOH0aQJu3AKTK7fYZrydaY9vTWbNxQm8QJlfIzlYFlwX8CxHMAgOyHMi26CIMeikUKqUbIpLlXsjTAHuJ4CYCOP+mrnd4AqVQWlVoHzSYFWMkA2BQAQMpOrCvGEADQcyoY70s5GFkA3Bduvvlm2ZvJ6uJe1WqReks74wAAgl5Si08HtAe/38XSdAmdtVUUWm3cduAgFlMRsFXGTL6EequLXipEK+WjTHlL7hNHj+L4B+7E4nXXo9H30OxT4I/XGSKFNAIvhD9Q8dpu0BP/VvY67shkB8kcVFB6p1eS/j9pf9wLABBmj2uzau205HOFAdBBil/9nQAA1zZQugBcLQF4Kz7zuwoACNOEAm8KANBOcX/SxFXcLUnsYCqF1ZWLeODBB8DST1lf3Lh6ZHYVxPeinTUGKG2b0f/NfthcTO7PpjEynvEfglS7rIHLHfNJCaTdgAk7/6TjLYlIAECEu42ta1I5OlJDJrAy/ZT9R+hc2m83msjnptBqDYQB0G4DtVoHBw8eEbG/TDaLXp8ddFj2RVvNpFcf9To7GJW0vNB1C5GII8ECEHZuKkA6k5HkGFmsfC+7ORxYmEZr8xwWplvY3HgC1a1TiLwOslEaN5y8A4ePXIuAmXwQCFgAvCnAz4pAYLd3Fl7vAn79//oV3HTyAHJT9IcLuP7kVxAu3oLuVgOpqSIGfQMAcgqwOg0AzdrTxuVUVJAlRgPqnbWAQUfAAGk9StEgggnsFuOlyclCX3RTmDi4CgBc7jp4v75vIgCw940PQ40rGh+Z0KlIMkEUbaKDzkmttFZVirfgUjOZFADjxNYgk4rPYGap2RDjKc7WsNey1f4nL80U4c1Bnnz9exk4qcENU2i26VRGeOXVV3Hvn/4JcsWCgAHMbpPmvpM7bvRsOp+mKkqDT0ebm4BRu3YSeVHnzGi5u7MX1AFXkUR72UZhx3e6XeTyOcmUMqvH/qbmrEpWzVqcjYAxRi+z1oHWFlCFyQhsMMtsn0uHfX5uVgIIIqisoSIAUCgWBCwpFYvSRz5D4a5GC7fdeDOOHzku6uFUboUfSRvAHtsAsiWgzy+2RCHwYOUdcS9UcUhdm6NJGgAEnaQ1s+sVLccmNgHtUa/OpDnw3OGVwtyT7NNbe+39/JIA1PgmL1fK+MH0L4wy50AQZroZgArVX4IO1yXjTdAD997gVVgm3uxJQ1PHX773+9Lq8hv/5ev4rd/8z0gFPvLZDFYuLiObS6NZp0AWyzYUiJBa+VRKS3hEGNP1YRaEXun2bHvHqUgQgNRmKwEYeQbDOJjMFhVKYuZZygJY+z2yHmK19eTGfzkOlEJL+v/kLIj/bdRu1xow0W7RPH+K+3HN2DrlehTgJaUaGtrWric0e4rN0Z9LZygYWkJpuiiCeGwzqACcUidt3ek6TgZBLsDcbcrtAACYDVEbNRD7xHt+44038P0XX8Ti/iVce/I6FAp5GWetZe2iXq/JdQqIIT0b2bFBayztOh1cMMyWyUhKNswVVgjDRee4zHM+fY+AoZb7SOzKdoguK8TyghTtxYDt33SNai0pe8hTao7Uy56oK3uB9J2TxvOcb3yJGGmPDJOOZLnz2bzMG7bBK+ZLWFtbx6OPPI5CvoDpqVncehvr0Wvo9VWzxeptLWtngC8BHz4LnpfPhnNcfmfgiHWMCFztutgXaiXoPVM/hU6dN2iJwNTMTBbZDO16ExGFJWVeERxTLQwRXXUMFFKPw3QGtRrBkgBbWww+MlhZKUsXAAbTBgAooKwryb7zOkifJTDMe7ztttvQbLZEoCykuG2vJ/cjAADvkfXNDIzZGtEHMikfXrOBVKOBQ8Ui7jx6HO2VVUz5HGsPnSCLzVYH/WyEgzdcj5MfugvhsWMyT1YqVfi5Inqic5GCxy4D/ZQIDrJ/Oi+VAECfGhRuEY5PbWuD9Vas9DgIb7bByuc0HRG30wo8BQBCdBH0GqoB0Gtrlk60CmLQMm72eGW7SBLQ3kkDQJ6pADQ7MJ0kmkqkWCZke7dfYdx++cqu/q0f9XYBALLSxIYOBMCiP0pmktL6XSLKlXkMs9Z8X5RFu9OXZAlF52rlirazZuvjDvcaNiJJY3VlGY888jDW1lYFkKRtoI/U6+zNoJ0UQGuGfGeDPhnAfxvGf8KcsTJW2mK71uT1ck92FsdR/rlGYiCU9puAoyazaN+0dFd+x30gilBvdVCvsdsQ9z4GuhQ65d6pZWBDLpTf1441rJ8X0NZDp8l9Vc9va8XWt9l0noFMWTIz6Juz/I06OEG/irB9DtO5DWysPYZ24zRyIQVRqVtTgp/KwwsyuPnWj2Hm0AeAegSEJSDsAVN1/Pnv/DvUVl/GzJSP0lwRUWYJ1x77EpA/AURFoN3EIGyjL3Y5q76Wx4Sh1e2zZNd3AHWbEROAJi68/hJOvfS8JF/uvvtDKC0dUuChH6He4G1n4ady4ndgUL9aAvDWl8F79gzvOgDghWmkc3kRiVIUTgEAdfLZO15bZUi+XZxb50zKPkpqDJ17pUzJ8eLTmTO83Thu3wb3DsAmAQBd1ukGnrQJuf/BB7C6sY5asyF9X5mJ0M1j+2s3AIDZfwMAeFTSmb+SWRZn5uPWVEkAgddHhJO9vpnpYXBuAa+KJMbtWWJXIQYANNiO6ZcGAFh3BhFNqdaE+s3nYwAAj8sX8mh1OigWClLvSwZAp97ERz/4Ieyb3yeUXooAekFaAIB+EKFHMMABANwArAuAPKeEM/N+AgDGMwDqqDunJAEAWP2uzWg6l1wfQwDDtZ4bUuCdWNZe8+rNAQDax1sZOgQAuB77qFa28Hd/6e+ImFl1awvzczPSt12U26tNCeYsk0HWjjhhrg6SVH8NULTVkpQCOBZAmw7W0ClzdEFHDR/yPoSSSbuh52RwpkGSOhIyv61LQGIgdmP+JMfKAIAhALLDQEpGwwFMXCg2nvq9j3Q2QhgFQ80Dfu7QZrjAUAAA1vjJUlSQjQF3oZSX+nNzcfh3gigxyDeu8DsBABDDMAqKqg02IUUIKMM1zaBwefmitC66/Y47cPLkSbTa2umhWCwKCFiusCUSS7s0EO8PegKISgwUaEacTnKSLusSQPo7J4rI7Dszu6JYQfE4142ESXLWoEvA6cAhsgCkCZtk4hzowLnITL9PIIX18PzOL4Fwh84lwQfW5FJYj44ma3Opkk8gYGNjC088/l0JzJntu+fj96DWqKIwFe0JAFjAz6HVThfaOUXAHdPmkGCd3aJUiExfCi7x0gmcDfod9HsNEQKcmc6iUAjh8z5cDbq0XRRNQX1+NsYsUWN5Xb3RRW8QYnOTYAcBgC0BAGS8nIp08nPNvvB6L11aFXCYoNPx48dlr+W9eCyLcFlsOqnSVpOBpkWlgz4K7GVeKWNfsYgDxRKiRhulIECGfrgfoexncPjGm3H97bci3L9f2l/VuU5ZIlMooN5hgO86HFBnQL48wW6EWUOnPgG/uVEbxhQjAICb2uPw/541QMnSAgcMDwEA+iPW1k8XuXwuoQBm/1kCEPSaDgBgra1qgcg4uV7n7zQAIEs6AQDEe4fbza8CAMO9dBIAIGCDE3cRO81nHWaRigiK+li5eBGL+/aLL0P7RQ2aVDqD106dwvMvPCdCt9kse78PJJjkOQSwHFEpGt1EJgEAk3zCvffvSUdP/vuk67P5lgQqZOxc627uy7ZYNfuvjKhkGZkCLpr5N3FFFW1MoT0Amu0umo0uOm2el4mhEIN+oPpRxm4SodokAOBKA3sKnu4GAHCva3fYstqXpBV9czJZZ2dnkU3VETROYaG0hdOvfxu5qIJiGiivraOUn5dSq30HDuONM5vI54/hc1/8KSA/DzTKqFdfxx984z+ilK1jZjpEcbaIML0fJ058BcidAFI5dFt1+Jmu6qn0dY55rP+X7D/HiCCwltr2OzUEHssDGnj9e09iZfk0Ou2G7NG33nYnTt5yF+Dngcwsek0ykDKSEMlIjuWqBsDkmf7+fMe7CgBw8wzSWYRETNkWiM4+a8FJW5HsJVt80EGJRUGUxu9qbQd9dFpNyXKKyF6PdNHYyTYRD3t0cai/zQXY9enuZUCZ/W31usjks3jhey/gOw8/LNn/aqMuGTxTIh4JGkbwAGa4497RdAppYPglWRUX6I0b2WQm+M0YYHFOxvqcBqkUWMLAtlbGolAH0lwpB1XswgDQa4zpzaJ0HoXyHFRHwBdHulTUHqrMEKrAYFuEWJg1yudy4tCx4J8AwBc//4OIggiZKCfoOgGAQSojPb27DgAYUL1VAkKioXHv92H48j5iAFwOAGC0a8tuGxNGVGGZCZaa/7hPehy0jnSG3bYOLhcAsHloHTf0O9dnC/lSEf/Df/9z6HVaqJa3hGa9vnZJqHKkekvmVej6zWHfbmZI+UUKv/RYlk1aEX1SvFkCoOwNIZ27+ktX6uOcCgbocl0MGJxzzuMNBKC9ECqhtBQcFRyyMd+LInx5AIAu+OQ4Dv9Np8QnPZvlQBQrSgsYJ1uyKEVTJJOZDAv+FQTlfCf1P5NLY3qmoOCAEzeVIHJo6Oz98dMeQcl2s3oJEMAAALMbBiYpmNLDdx5+FN1eH9dffz2uO3mdlCWQxUDlfKG6SrDPD1LwloKGYsOFjUJaf0+fTUL41YAZPncpBZBIz3xCk15kPSSl8VrCwhlS2ektCRhAB1GQY/l8EVsUEIDPuos+ezILqOzKS5yDqZKOpGUNJDuXzxelTeXjjz8ure+oV7O0tIRjx46LiJIXKLU0+YyTJQ9Jx9eyYDaWkkHWiFFu37L2WgbjvtguSvQ1uuh2GlL7Pz2VFRAgHTED1BKQz8ZMrt+BS3Sk+SwohNVoEixLY2uL+jgZKQGolBtauy+XkRT0NSFeCPtheXkZF1cu4uTJ60THhXOCz69D/Q926aDIo7SR8eERsJcMdx/9LuvgfZTSGayeO4dj+5awWChhsTiFQhRhet8B3PgDP4weW30KAkIWQYAu9w7u/8xuptiikQ6rK/pLzG131cOWV2IF3P6a3AeS03wcjt8b/nehSQLET+7JtD89uTZT1tb3B2x/OGQAkOXUhkcdACcGOsoA2LsEYJLbOYkBIPbPyvzGMsVCmiDIbyHYVQbANgaApp6GM2241/A3kpFNZRCm8+LTFAoltJstEZ3bXN/A9Owczrz+Op599llcWD6PfD6HTBSJjZQOSJzvYq92n4WT/LtkgicJWscg8FvhvkyafQndjV3emrymod3rWdtfze7LWBry6wAA+1mZcaz712BegnUBebnuApQbLbQ6fXQ6LPOT1SeU9/5Ax3aoq8MOPRLoKqNONxTrorQ9MrDboR9eqVZEA4DK/wy2rWX3dL6D6dQ51Naego8LSPtbaJWXpb1fPlMUkVWyrqLMPDrdImo1H1/4wo8iOzuFdm0Z//7f/wpOHJvB7Fwa+ekCgnA/Tl7/VSDHvYXdwBoIsg6oHmSF2eaRvSCwI8eM9jKSUudOcxOh1wBSLbzwyJ+h29rCoN8WxsmZs8v48Ec/gxs+8DHAKwIBr62HXIHlDASEr3YBmDzT35/vePcBgGwOYZRRAICbkdF7ErRgAwBI+ScNlsaBQT9bbXQo+CdUT9eKyqg8IxT5bc2RLvtpTgIAuux9Pujh3nvvxfrmhqB1NBYtV/srTmjiNcoYHwUAaOwMZTQV2Diwiin/yYBwUg1jks6UPM5+z6BjY3MDmxtbwyys/U11GJJOUJwd1HHRwFtZGVpbTsdfRLRcna+AOEFKNAB4rXwPRQZJIV1YXBA6ZC6bRYqIebMFdHr46pe+gla9hXy2iE6XE4LUqeyQAUClaCsBeL8zACywGM0c28bL2q8EG8PRvy345zEMHgQU47YpYo/6PO18Ure+hxc8CQCQjXhkjrh5qvlNKQOIwhT+zb/6P/HM008inQpQr1XQqtflWugw8eMJ9HGzNcV8zhvW6JGGyc8gQ4jzkdRu1nuzBEA+V2qPjbKsQYysmeFFuW3eASD8yUpuSJkmOCUaAY6iKFljV6M91AjY1Vrs7bzpJr27A8YAtDfoSObXgD+uRwaCUu7EbLlQdzVgFlFB2jrWVgfsnhJgbmFaeq3TXlgZAP/+/7H3HlCSned14K1671W9ip3TzPQEDBKRBjkRJECKJkUFKq2oXcmrXfGsZC/NI9mSLEu2d73hrM+u1taeXUuWZWnDUbDSyqKYSYkiBSaARCKASZicejp3Vw7vVdXu/b7/r3pV0901ARBsCIXT6J7uCi/84fvud+/9bAVFg65elWVLAGArPDQyKKLrhr1OSmNnJXkN3/rWc6Jlf+SRR7B377w4XtPfg0tEQ3rVO3BcjlOVMRD0EDCA9HEBZ1TwaXgjes1sAiwGSOKv3o1TxOxT7n2n50Ivz9O+9TJeHO1AQg28vr2utbJ/GEaFJueuvE5kBTEXIcGlRigGlaT9l0plXLp4CWfPnZPAb2JySnTwq2srmNs1i1q9ZALKfu2oHTLR+2/BE10zeX8pZXPUH8J8WdxVQS8Fvjh/CKa1pO1fgHyOVag00ilWungd1d9CgS4FgLSdlgaPjptAvcF2kgQA6DLuiQkgW2cp+Gara5roCB1aqu4xofsvLCxIIPnQww+ZvZemiQnUyhX4Dq+fPQPZBNRohPOQbIl2DCl6OrQ6ePKxx1ErlDCWzeOJD35QDLJa+RHUjN8DER3t5GIN1Ui91fVJlCCxDlpxNU1U0EdVHLLemUp297tmaFfQo+2wNvwpXQuH5EiD97DHALAAQL8EgAUKdgewEgAFAJp9AEDLMAA0lbn+xzAAQAALwwCIMpBM1iVr39sAgI6GrRgAFgBQKYBy23R+EFx04KTyqFTqouPnnCY4zXUtlUpjeXEJzz77rIADur/RO6Mq85PrPYsg9La5EQAgCkhFgcdokej6R9fwVw4DKLZ6B8vE0+5Xll3WQ3k1QdcJLNfdAABsERpndV/ay3bQbHVQqDbQNC2CLUDAdUTaR5MtZt5fxXgEf3VvtO1Oe/5g9hN7R8xryH21WqtKTE/w08q3+PNIuom9kyUUlr+NwuoJlNfPYDTdwkQuiVq5pOyquI9YPItKzUF+ZBaLi+t47LHH4XoxfOELH8fklIvJmRz8XBqd2CTuuPOHEcselGS/SZPXJNvsMkendwDBDzWZUMCb7VYJSLgIamvw3Abg1vDKVz4Lp0NGgK7Tp8+cx0svv4Yf+E9+HAduuR9B24c3MgsEZBtuLVEefufffsZb4Qq8yQBAHIlsTkxUmCTKxirBmHVAtjp+TSakEsJwqaWt/pj8txlomjuxVWW8t0Dps661AjAMAHDTPg4fO4Kvfv1rYvhXqlak+i+uoQ0Gvz367JXBBiMUBS5spUhaoRmqkXXRt3+3z7kWAGCr10Z/RwbA6toqCpvaI1WTMGUlSHBqEim9jtsDAHaxZPVfHeH1PZjs53N56QLABxd/mklxU9y3f5/o7Xx2PojTy6GBTMLH93zggygXykj7WaFxWQYAJQD0AKBVGC2/uAyyC8BbmQEQHdPRsdi9HwYAkDAvAgCIZwHvJ6ty0n7NJP+yeZjNTiTX6oGw3WNnAKCnFVYtvo6R7pwjUEfDy1gHx48exr/9N7+OzfVVZNMppJIJVMtlpFM+1lZXUK/Xut0kCCJxHNLcrQsMggGUJ4Y9TEro/G7ptyY9NGBVDwTQwN7YQA5UBuU42UWgSWq1AgC2VWe0arHzIj8cALBzrfs+JvCXfzMZpRZRip+O6QKSgEv3ebZGM9pD6ddrjBvVB4XAACTxT2U8pDJJkdbwmlF/T3DUygFsm7QepdJyfi1qM2CUFs2GKKciTd8YJFmfAktj95MpCcjYFu/Vw4cloL3rrrtx4OBNpqVoE60OWUA8V+1kQCCAgTDNT0NS7GNqnsWomFVejkdr4qYMH71ymujYcWzkPjTREzBEA3KReRggmOsa1yHxYJE30b1E/T4MW1tYSi3pBc1jkNhQHJW1nz39AI4dO461tTVhLm0WC3jk0UcwMTkhQSHPx/N47P0VFDtnBsFXCyzZ9ZVLK++ZnjOBHWUl8H4Lg0FkEDEkPXqqcLw24MQDZNIu8nkfmXRC2HBSgTfAhzIAOK/pqq2ac3rRkAEQd1IoFJsIQxeLi5uolGuiQ7bzVowzbVtACaAh6/SlS5fk3j700IOo1avyvgRDavRy4bjk1SWtnSQuMTXUrjJkb4xm80jS6LETw2MPP4qnvvtD3AQEoCOItxwEbI6OVMKHK4Y4JDtQPqQ+EPbBhL8dZ8Ldlu96nXRMyCw0lg725y4QMFD1Fuf/yKS+muR7WwDAgKcCXEmircdrAQBXPAAsA2AQAFC9ue2dcL3B5LUCAH2fI/HW2wwAO/63AgB0S1NAjPNVwyFjMEmQMZlDnYAhtegVSnQyiDsuipubUhTi3OS+kkywNSkkbqUMwMqoyDC6EQDA7i9R09wo0Dhs/77ecWdfNwwAsHuGpfzzdfZnjWftHDfJeR/93xjIUgYq+wQFR9zjyBYMUG+2UW5y5bT7hI3xdV/mvYp2stL12MbbcuW6kkV7Hl0svMsYZAtAmhb3vLnYmYhfbqyIR++dwPyshz/7w/8HhaVTuOPgBGqFBXg06+u0UamylXYWbjKHQrGGqelZnDt3CQmHxoQNpPMdzO2ZgEdT2nAUd939YcTSB0SWFZDu71W1zS4lAB0FgimBojyWqwdjYdeNoRMU4CbJuCvi1De/iEZ1CQm3hbDZQL0e4PJyEd964Rg+8lM/jz03H1IvAnZVMeylGx0Hb7/+P84r8KYDAMlcXgAACQIlKNdFoavdi2j+JYhjgNsKhEYVBg3E2KbDmrgNbvZdWm8vcX29AYAOTc6+8Fksr6yIESCDufXCJmbmZkVTT5fSbgBrxkgvxtZqVDRgtIk0A05uKlckEKZ6G33NTkNvmAdArV5Hocie0EzAlIHAxdD6MdjNaScAgIuqTWDUdKxny07zqMmJSaF985hJHyUowGtDyjADRgIAZAB0ghB7ZubwyP0PIqgHcFn5ZzXIMgDiHoKYh6DDpli6ISu+8taVAESp19H73LsfmuBaAEAq2FIx184MjpFCSFDAeRKpSCsmHpF9bzGQhgUQduO0gVE/YwRI+b7IdFrNOv7kj/8QX/zzL1Dmq1KAZALZTArlUlFlI/EYVgUMqOsG67qS9Ddp9kctNN3D2bm20RRzNqH/s3oYMXDUz9f5rq3ilB6gVU6d/WqKSDRd9f8EABikRb9spdsau209x7YGAKJJheQoXZ1jbx3SfFZp6TaZ4dxhcsxr4SW9bkIvDADpKqDJmlZ6OlJFCDp1pLO+uBMTONFE11DsXfVC6Uv+TYLZPR/jNq//NqyNgawoWlnS9UglB9SvppJZJBMpvHL4VbzwwovI5fK4+ZZbxCSJ7SDpvszKP9udNoO6gAEee8Pzd2wlRxNIaaGmlUp1O1DaMn/HhF5AMEPslytu7jfvIwNsC5KJpl8conQI2IRbg2PruK/Bu+wx8RhqtaqAJ5wI9WoDfiKFTCqLjdUNnD1zTujvvPbUgRLY2H/TPtTqNWRzGfkdTUi7vegt+MAqeMS/xc6RqLGrXFNKHETuxo8noEVgRxNbOT6Q4h8i6XrwXO6JLbhxyitiyGQTyKSYWGu7J6t17ZcAsO88PWoc1LieAyLNuAAAIABJREFUellhAIQtVzwAalUaR/XoH+qubb5aOmfYAvDy5cvI53M4ePAmNCk5MGNKzsGs/aT/87MI6PIEPDcBz0kgm8oim87hP/2RHxOKtJ+hQS5QoaFWLgc/PYJyWEO1XJV5wuvPcdVqhggaTemII3PIjE25xyZJUFaAVmXlllsQwAwBvmTQBDDKABjcl7fbR7cDAJT5pqASV13xQRCwFdoFgLuU8QBAOxAGgDFngGUAGK7DdUeP1wIAdHlAvUW6r0vOsGTuyoN865sACivVrBdi2i9ruZrVxmha3PHgJdLY2NzE2Oi47FOcM1/60pdQrVSQTqXFo4rzTABJ4amrYagCqTfmAdBNXLeQsMled4NdAIYNzGFjxp6nyO4MkGzfsxfD2MSc80P3K/s3MaIGTV8ZP3pot2JoNmjI10Qj7KDR8YxJaHd0ayHRTG4rb9LChNnlZJvTVUULSD0AdzA/YCzCbjfZXK67n1AKwHWpUVvGj/3wk1i9dASTu2bx0p//Gc4e+yr2zvpYvHQENx/ci9XVTTErboZtMcw9evQoZqbnsbkeyN5y4OZZ7L91HolMEvVGVgAAJOdljey4LbTdYhcAiLUpqCJLOo5Ym239XDYaFS8Yp1OGkwqAYAUbp1/EhbMvI+MDjWoFPj1sik2cOruCw8cW8PO/+D8i5uWRndmLDn0TRFLx9uNv4hV40wGA1MioBPHaw12RPAlgWbmQCpDU+aSiIdWtgBRGVjeoEhTOp6E19yr80QreYOL6egMAy5vr+NwXv6CBlstkBKhUq9p3tGH7NOvQ6ksM5ED0vDQgVbSTx8sk3JoBXn01cpsUJeIjMMiQ4HuvrK4KXZdaT/496mTNxVf9GHqUc3smmhiahIp9Uj01I+HveH/4V26STPQJAOgGqGZvpP9z8bv1tltFAsAkkYZSXIvZAWDv3G7xAAib1Ox6wgCwEgAyACwAIIHfW7wLgB0bg3e3W7UwJnYWAJBNnwGKMRpjRG+DYAsAdJN2k2jdGAPA6OcNNVJb8mmQxDHgOS4a9ZoYPnKjXTp3Fp4TR71Sxq5ds1hdvoyzZ05JhZFj58SJ13D8+HEsLS1hZWUFc3O7UKnUZHySck7KJM1rCACorU9cAYA+E0jTh5kBG6vlhpVgCsFyKVUWYSy4TFWexz0IAuwssdkZAOgLziPsmW4AZDIWhWFkNZD/U0KTTCUFAJQASiq5ygKQZFGSYiaPQD0sI+Gze0hKWwsm9TWSlLKS3D0Ik9xfIwBgfVTs+iSpjlmvWDEfyY0LdZ5t4s6dv4CLFy+BoOLsrjncdNMBoSemM3TFjqPRrMl653ra9lFa/LW49msfPqnyCiRqEyWbnvYSjW6F17Tpi7e0pCu1a56zaP0VpOB7qdme3ifV2yo6oJUnPoM0VDUX5PHQmZ7yo8sLS7i8cFmud9JPImyHeO/73qO9pMOGSDPYypLMFWWm9Qxb+Zm8XhZEsoG4rYaJgR4BFDqFS7HbmF9J8m9NI5nKOwIAEBylNYQTb8Nz6KMSQzrtIZP2RP6m81tbuRrES80g4x00mjxWVwCAhJ9HuUy2gIfVtRIadbOHmt3JAgBhSOYOJQSQOci5ePPNNyOTodM5P6ttWpYlhIGhyCIpKQSpFLRj8s9EPpcZwXd/14dwx52HsFEsITs2gUa7jYXlZezetRvry0sCAFM3HXNcaVnIa8JjFgkHrxWZKJLcd+TL4V5LICwONEgaIAnDyAB4J6KygEETwO4sMJvxMPp/b+8zO19kP6X8glC0AKkEImUt0hHG2hy5agQAKAEgAECwRnvCx//aAABh9NlkyCw8Wgk16OjbJoA7mgAOAgCUpHDt4HWNewkBAIJWDCk/Lese15BPfOKTUuSYm50VA2T18DAeKG3q35uyPxPkrjfoibI9D2VYgj0saRkG4A97/bC/Dzs+rnlbseu6e2C3IGGAajLFTJVeqvhCYuIeQWd/+kmxFSwlgG00WzGEjo82i0QC/pLtpa8XIFXWZPUAsuu+snSMqah45xCQiYDIJta15yWduTJpYQDwd7yeNACk0W0YFPDkE+9A1msjIYtQDd/83G/j1LGnccftk1hePIuJiWmUKxVU6kzk2cY1g2KhgeWFQMwKnUSAOw/djsx4Do0gh0OHfgRI7kHAdd0HwtimdgBqpyAAgBigEgDwBAAIJT6oIxGrwPGbQPUiUF/Ei9/4PEayLhJOTGS0zdDBWiHA8ZMrePXYBfyvv/LrqIceUvkp2goPu81v//0tegXedAAgPTouQbwCAAalMxNNqpeiJyTtlVW/OppcZKU1CJMcaoG0zZkK3bRiZB/9i18PIBi8l9svv1toCCMvZsD6yomjeOmVl1FvNgQlJE00PzIi31lZogmT2X/7PlYDD9XgWOduS42yAABZANYdPZq826DELkg7jU0LKtjnDtJTLy0s9PVYtZ9jE6FuK7buQm2qq122hSYE1LSJG6lscMQlFRQghXRifEwSPNGyxqgrrePChQu46eBBJPyk0GsZ9SViDh576GHk/Izob6vlugAAcddHzEuhQxNA6nRB7ZOaLIqzsmUAmAthq4Ry3QcQn+i9lorjfwBtAHcCpaIVaF67KOIviYWhnVorPFv1kuo5NwcaMZp7FbUzko1RL9QNSgAUALCUO9l0TcTJt/cTSZHsMFimIWAql9EkJWgCQR3wHfz+//mbeOaZZzA1NYVbbj6IXbt2yVpAV+W/+Isvolgso8EEJpEUQzMyAsgCkGpMpAuAshz6xydd5qPSFRkiXeqragmj/dlthd1WLOhqv91DIA4JLvpXkC3Xk4HnyTxkwsuWiZI/WmfkFuJuXKr59ANgH3tJJA0LQIMaCwAw/aDzb0tkA+mML90ByCCQtLJDijo3d1vZ71VJzIJpEsfIGQ5MGAtIWvaOGBOaBJfVd1a9atUGcrkRuUcvvPhtnDt3AclkSnon79+3F1NTkxgZy0tqTxaAVnk0IFbNeq8FE5N/YQCoe6UZoxHmSjd5aUsnJ5dt7Fitll7bbNWpGRjfm62btJouDhhmnVOvANGVdiAdSMrFkkhNSN9dX1vHsSPHsL6+IeuStKNMunjokYclC02mWPFjohqiUinLmiZGtUbeJIm9kX1Zrwn+jb+zAKia27rib1Gp1vXii0RCK2C9mrzKVIRcHqMEjq0KAd+PI51OIJ1KiDlgfxtA7aWtxocxkSoQZCVN2fepV2aQTBPOMpjoa6CsNXTpsBESBCM7Q2UFi5eXsLK6jPvuu1cSF5+fibawxnJ5SrTYXYDXPwY3kUDSTyORTMEhcAtXWAb/6B/9U/q7IpXNoxa2UQtC5MfGUdhcxwiZYW0yRFpgRzTCdTQEJABg9yrBdAgCUB4oAICCAcRzGi5ADMiu9ZYJYCUAVzAAzGbcu8ZdHHvbeb4dA6Aj7BZjJgmnxwAYAADYBhD0ATDeFmoCqGv5jUoAorFFdHabKyI90G0AInKvyJfI9Ng62Zz5sGTuygv01mEAaDFBWSxi0GfaACoAQIBSi1P9AICPoE25p7ZG3VjfwNNPfwW1arXbwpYyNyaLjF0JFjLpJ+BIUFyHw84uEMPuiZ0jg4n+sNftFDNey996ybp9Vf/up/tpz/XfPkvHocZudn+yOv3e55PGz9yArFQHzWZHWv0RAODS3mKXKC+pXUJk/9S1T01xNVlX0F/3aAIJ2qOD+7b0SBJjVa6tKiMzR0Imk9kfZubmjNTUQRg25bmTk+OYnp6A54R47OE70WlW4ccTaBaWkBgNsHHi6/jUx38L+/ZOoFatYCSfQdhm14cmVlaWMT2xB5fOl7G2tolasIn7H7kfE7MzaGEM993/w0ByN8JWB26KXQ4KynhqJxCnBEDWvjjibVdBR89BI6ggEW/ATTTRKV5ALNXENz/3R5gYcRE26EVAGVgKlXoMr51ewcWFIkJk8HP/5J8DMRpxe8qksmmUgAz6pQ/1XBEpgokPemGCodt1b1p/NDsY2w6OLY2hor/dKnraKUOLvHwLNPfKrm+Dx9d77+5PFjG9YiKYHLLvcOz4Nb8c6KLUPTrDWouOd72yg9fvWmbfjT/3ugCA3uJiDci2v0GDGiAJ0k1PdcRdpPLjMpC1/3NvQ+nSlTsdNJt1BM26VJaFGSBt/qzxX8+9e7Ba3qta9ToDdJcpY44zuGwNjiEG20xuG5QctFoYHR8TTSg1/rGEg3/3//4hQuoSbVuTiGhVPt/8+4orZMahAgBK17bJB39m9a9XVTd7+KCLb6QKv91Q4Hsx4eb7aY/1pvzM42Vrp3KFG5EGwxJMmM+wgYKlkEUBBG3HZgPHGJLmWO3xa8CtlWBW+ycnJ4VXyoCYx8Drd/LkSTzxxBNSTRvJ50UPnM9k8dQ7n5SkVnW4vTaA7ADQjtMDQPX/BAB4BNSXWwAgavWoY2n4wzaRssdspaXdDVXepzdm5XoYiYQE+AP3ZPgn9j/DmrzJYtDlqNnc3GgNt6kRyFg1Gk6bRFnqv02suuaY2yzQsklexUF3q0ZmjNhxwWSmv4+AzjWpElsqvtlEZHyZn3VLDtEOq7i8cAEf+9jHsG9+rwRGxc0C9s7P4/Zbb8edd96Fs2fP4xtffxYLC6Rje5Kg1GneJ4FFR5JejjNq3xlssZsF/02jHkmWI9e2C6AY53OtBG8/UjhfeJ8Jatk2bnaeCGdJAoleEqunZyQHfT2arwQKdHPYolWf7IlKdU6n05LcJ5KeGgKa95ZrzL7xEXfjuBuTKm1+JAvP49whaOJK9ZrPVzBJneElsWeiKhRyMwCuZsJE7qUCmE255n4yKzTNUrGBw6++hjOnz8N1qFF3MToyImyP+b27kE4nUakWxb0+lSV9syGO/Had7LFRdFxauYOskUaLaxkIrNpTp9/t9tBtu2rKwea+27EqxntSwdMk3Y35aNVYJUkJ6HDp0kVcvHhBxg4r28kkpRguDty0H7NzMxIAcb1yE2RYkJ7PDhWaoG/3iK6nfWGOqdobNYcxKjSYh1oiyEM7qajRKhNO3k/e4yRlFGgh6SutmLpYjkPPVa0xg2Em5+zEoF4ufM8EnHgKlXKAYqFmNPtNSUhYyM9m6GIeoFkjgOvg1KkzKBWKKFdKePydj6NY2hQgfmSU5qxNNT/stJBOZ4i+YHxiSoy5zpy9iN2792FldRPf9d3fh1tvvRO79+yXql2xVJGkh8Cvbl/WsFJhCLJ5NDDqD8x6Jn/mL6awZwNXu2731hhztYeMbdsG9Io4QA+iW/Wzf48m0JyfYadp8gvb/UBZCl6srQyAsCZtANFqUiSgTAkyAAwr6YZNAAdlj3Y0mt8TxIryZ/qvawexdig6Yduxx4LMV1NcMHfsKnaPN+4plt1z/Z+gMZrsnwIAqGcIPUQIODPh95I+6rUm/HRW4iR606RzeQHLeJfdZBoba+t44YUXcPHiRYmveN2bDTqsDwJMvbVii9Tjmk8jytCyMUQ0Dh4EBgY/4MaAApWKWgmudfS3dHu+d61alzjWAsj6fDPHxUvEdpFSuZJIwQSE4RoWg5egVp7sMaDB6n+DSTt3R0E4RTKmV7QHf8k5Sd2Q7Ecbq9qVIdLtxHgEsEBBeRX3TN5Rtk6NOwl4fhrp7KgkaQTVNzZXMb9rAlMTBI1X8cTjD2JyLI94pwWXu1ijCKdThOuUcfzVr+Hzn/kjPP7IIRx59QXctH8Psr6PyxcXZN/phAmcOHkc6dEY3FQCu/fehrHJW3DLbU8iO3kzkJtCZX0TTtKR/V+uH4+rAyQ8lUKKHDreQtBqIJ3NoLJ2GZkcKVGb+PZXPgXfqaATrMNBQ0BqNm1dXQ9w4VIR6wUCrjl89J/+72hsVBHPJuBlfARhC81aExmwKBeXwhx8D4g3EXZoMkjQMECcLXO9FCkKei/kDtgkYgsQYDDPNww+x03qrWORw3RlEhmVgMC8x0ae0GUs9d5bXmZkVb1xbrx+VPPZ9ZVSM3bzNyNFkb1GGFlimqOFqS7GYaS1tguFgHVx8XfTQjNBIoKn2npeY0hllnAeiMSU+zbHFn2CKIFsVqUDEc2bCVAxjiWzxV6/a578wnrUQqgt9No8wMZIbNlr8217jaKMnDccALAbyuABCjWTDseZUUHwZIOXxJHVDhMCMNFiiz+2ljLtjrSdmfY3l+CewYtJnLYHAK6s5HcXoYHYdxAAkM2AVERWKMJQqP3FUkkCmEKlhD/97CfElCj6iB7PsAXYLuAWKOFrrRafC6ds4N3qe+9TogN+p4HDYycAYLsK2I2eyQzpnQFpr5E+6MMAABnqEZCAFO/BjgXyd9KppfoKSQAEICGtKR4X4OG1117Do489KvObTAnq/+emZvDAvQ8IdVR0TtL2zREJQMxNokVtqDAACADoJsKCHysrduBHA7VhE0ohDF223gwAgJ8rSVxUv2fHo5kPXQ+AgUDCAhxduqtJurvJUaQbxk7XYdj4tEHF4HvY13E8RR/2Pgzej62OQZp9depo1Mv4+z/9M0IFLhUK0hZydWkZ42MTogu+5ZZb8a4nnsLpM+fwyU9+SpIIMgFo4EaWA2mWpJnz3Ck5YfWcyT8rLhzng8en/9aEvKcR3PoqWVBr0CNA9c8dJOLSCb1//hsSksQh3QB9MLs2vg2mpU/vDax+0YxMMp3oC5BkddV02DDVZrKd3IQnyap4icQ78BJxpFIJMQZktZY5P//Ow5AKtFQ3NAhzOfm6dMths2Wrv7fgJjsiOyChoxXGkUmPoRU6OH3iPE6+dkZkG41aQzTsTFzHJ0Zw880HMDY+go3CChqxKmION+oBM8I+oKm/b3SU1UQDP3s/LcjB8xRafywmnSQUYDUsAwkslbUSZ1UlSKNabuLEyROo1ipiWsgkIJtLo1Qp4r4H7sXY2AiSqYR0NOA+xNaM3NzpRaPNNa8PANDqh76DPixwYasKGrDw2BmY8rh5XpR6cIzHHVauWKkPTIJP409X5RUEAKg3jum1JZWWLtoEAMqlhgIAlMh0AvE4oAEgvQ9azQ5CdtlotHDi+AlJYgg+HLrvHpFv0PSQVNZqvSIePH7SExbIxNQMLi+tYnF5DdOze3BpYQUHDt6G//InfgrZ3Cg8NyV0ZyZNnsc5A5EnOAkGVFcDQV7P+Bz2mkgBw8aukfXXrn3RNXIQAAgIAIjcQmm0Mq62AABiLXY7MV417H5gAIAbrf/0HZtZ13qtUckWUQDAwlTys2VJcWy1g7cBABs/cB4Y01ACAPR0MvwbNJotpDM52XPYhSY9OgahrHhpnDl5RrTd3Hu6xS2jvx/cH/s3ip2g52Fj16wYJl4cjNtkh7uK4sSNAgC8Xv17vVbdbUxJqV60WGDXaB5fuxXAdS11Xz1adNdjUsZ1gfIVR5P/JkF/tvtjrqYtgbnQETweXH97hRQz36LFFbvSSkxNUJnGesw5OCOtESvZTGl4qSxirnYpazTriHUamN81hv3zkzj52kv4we/7bknCKcNK0IivVUenVUU6zdZgBawsHMcf//5v4bGH78ap468g6yeQSaZRK1dRLlREErdZWcaeA/tRLNMM8B144JH3Iz+2D61YFm56TKSv9UpV8g8/ySIeN3S2PA+0m06sJQC/n0qjXirAT7OYWsKpl76MevE8OsEyXFREPhYDOxo4WFypYnG5hmLJwz33vh/v/oH/DI2gihrjBMfDSHoEKAXy2WjUgWwCCIpYL66IWWEuP6q0qxqvPaUIundvBQB0YZktKqAE8Jv1UEBrssdE08j1ibFVqN00tBNZBDSzY9qwAwny9IoGKnmUcW9ySPne4h6p+zqPUhifLH44cYQiS2yJdIcbomekZ2BcYdk5YoyjHa1CxksCTmh8ESclj/4W7FYmfgxkvnEdUfCewBHvMwvWfsqDqC2Cuuyl3DM6bTVzvO6HKWANzn8b40RN6LUAoqakjIslfy5e+Oo17769GzKcAdANbQZuIg+Y1P8kETZLA1XYzpga6fewyTZdDGYCNRyygaKpuPNGvpEAgCxUBmhgeytuCvzOwPv4qRN4+ptfIw+1q4sdBDy2CmyjN9si7fZ1FgBQAzRXKGPRoMO+1i66V1Kw+ocSB7u2m1HdmqWlktrMSjwrqlcLAEQ/224wpHhHz9GyGUg9Z4s1BiBs86dabJ2cBACo837gwQeQSqt0gIjiHbfejgN7DyDp+eLuRIOcViv+lgYAjITfsF9MDhDZvO217cpczGZmE1Dqg6UGbVgkV5N4R0fIsCBhq8U3+jurZ5bF0CyKg+Nku8WNG26sXUc84eDf/8Hv4/Of+xzq1RrSvo/C5iaymYwkJik/JTTzhx95DBMTk/js5z4vrIB8fkRd3OlyXquBaCer0UyQ+DMp2upL0QuG7Pnqd9UYXm0YxjEcZQNwg3IkgYt0PuhS2noJ55Xnr7vhlbXOSDXDsAC0jZ1WrAkA0BvEZaVCEnkCAFrhl97AzOc7oeyjI6NZqdRS4y6VWrk/+olWViT64Ihk6to3ITJgAnG1dh0fQZM0dR/53ASKmxWcPnkOZ06fk/vHe8FNeHxsREB3Shv2HdiLkfG80gul7aEaRVmwgsEO2V/aJECPX8eYmlvpHbSMHK3uq+7exoR8vtU36v2w7e1kTW3FsHB+CUePHBc9PzdrVviZ3BLUeOe7HkcqwzZOKtVg5wJJqAVc0GRv2Pob3ZgH551252AAGnkvcy2i5o0CZjCmJF1bWoglhBmS9F202jVDfVUwQeQZBgAQiYUUyhQAUCdtvwsAqPxJz6cVsF1nUmim7aCNwkYRx48eFzbE/gP7BLThuTfDOtY31pD0PdGzjuQ53zK4eGkRG5slZHKjKFUamJnbi7vvuR/f870/IEF7s0lJhib/bLFI5g4d0aU68qYDAFsfgr0v2wIAnF3tQAJJmXzmPjKhGGQAvA0AXPvqcjWveF0ZAFsAAFw/aOJGyUYqnRXpGeVEiUwO1WIFC5dXcOLkGSmmkCkq3QCq7JTRVgnoAADdd04R/4WrOddt91HrgdNdR3oFkWEJ/rC/73xc1mPGrl/KfFN5VZSZ23P+twCJ7F9hEx4TZ9HtK+1etiPOJSZScU/alxJ8YReTZkAQlGshGQXqt2XNQa+Iqe1cjIAgV56rkOO1axUChPR2QVv8SPxMHo6XRj2IwU+nhbo/MzWCmck0DsxP4PDLz+A//9sfRqVSQisIpNMJvY0a1TLinSbSCV6bGs6ffBGf+/Qf4rabd6FaXgXXgQxlfc0mXjtxAswbM/lRzMzNY2FpE35mEj/6E38PiGWB7CzaVUpQUgKGaAtgZSs4ruqiAjFMUSko4ymHOilUULj4Cs4cfwYJbMCJVWgnK3tNp5MWsOHi5RIuXa7i8mITH/0H/xhTBw8i5tPMsoKJiTmES2twUz5QL0r1f6W4iLXyJvLjk5ia3AWvlUSjGiKRSinA2F3D+yv0siZuxyyUDi5WkmelpFqoYGFH2CBsAys5oeF5CFjXzSrVk8YgTpTuCFBuniM1eQH+Veqq6zQBgVDYFEFQR8Ln+/KaastdJvrtIECtSt8pAlSU/CVkbsPEkvI+PD43gdo6GR/sYpcQ8ITjlrkLj5u3hvEpXxvjawkuCnOO0juNR6R5z1VxlbeZidsAAHb+SZehSOJvC1k2D3zDAYDBqnz0NAgAZEYoATDVHxqlcJDLl+qGBZGVoE7N/qymz7Y8o+lQlzlt6fYW4TbGetEEYDA5GWQIDsYiXLCYQDPxJzWIg5noMJkHf/W1r+DEhdNsx9mHgl4LA8ACAN0hbdBoMZmJx6WS2Vd1iFS7FTTob0E1OEz4Hho49rSpTI4KhYIg1kQ3rwYAsMGNfX+b7KV91Rhaqrk9bk4wTiImZKQaC/3faIcJPJABcO999yKT1cotw+BHHngIk2OT4gRNsI6u738TAAD1MtCHHX/RSjp/r6Z1JtG0TvBkp9AMThzN9Wsw4RiW4A/7e9SDIjpG7Zi0lL7Bz+8GwztUIWTDirfRajJ5r+Of/NIvoV6tolwsYnKCjspqRsYKfzabw8rqmpgCPvrY4zh96ixeeunbWF/flKSYxynJRSIBdp5gcjE7OyvB2GDiFeW89zSCWy+wgx4cdjGVRJNJTK3RlS/1ZDT2PmhXk60X+B5vwHZm0I0yIqiQ3vVK8RZg0IkLE8B2CKHmPebEpDrBgcPqrLZ/C5DJ+ZiYHCUz2xqPq9rSai+tJOCa4d/+FZwVGK5Bo6MTSPlZlEoVtEK2rkuBuASBm8OvHpb7wHuzubEu5yO62CBEwk9jdGwUMzPTGBsbleRWmuKJ0SslQ9RsKnKv1TmjlbfdDrqmfsbUMWa1/ipqpK6d6whd6Zn8kxGwvLyCS5cWhLZbLG6KT4H06vYcYQAQDLjv/ntF688EWa4pwWcxL1SNsNCfI54cOwXng2un3Y8sAGARC7k3RhLSW9fVPZyBDiUuvAYEtQgMp9LsOsPqgukCQN2mUBp5n3XP5PHyd6xQWACgVKijsKkMAPpnCaUxoKGdg4TrCwBw+dJlvHb8NQHWnnjicYyPjwpbgAkvJRzTM9MyR7kPUyqwWSwjlx+T6lwylUNuZAJ/5+9+TIyuGLTzg5hMiXxMZEsqSQk7ZCnc0CC8kdypu15udwhb7c/d5MZILTS4NG2MjcqYNf6oBOBtAOCGbtO2L35DAQAWN1hA4dygFxENaIMWfD+FIGjh5KmzePmVo+JObz0+GGsxvuIYsV4pO535drnRtVytrQAqC8gPS/CH/X3n49C1xSbwUa1/l2VlCnZRQMDGi1zLkgkmKIzztYJqq/5cRxj7VWtNAQAIwlhzUIn5jdeQALGDB9mXLA6w8/rYtEpfJ9DcblPq1xBPl0w2By+ZEXlH0HHE2HRpcQF33H4AmWQLuVRb2u69733vQrVaFlPiRDwprUzFmySsw+1QRtAEEg2cfulpPPP1z2NuOovC+mVMT46iUi7g/IUFxONZNIIORscYQs3qAAAgAElEQVRHkB8bxcLyKvYduB0PPvxejM3fAYRZ0wIwIQVTyvraMb53KJ43LTFA0W4xaXYBajMWqAKVBTz/DcoACkg6VWEvcMF33ByCVhILi2Wcv7iJxeU6nPQEfvaf/U8IYz4cN41akSyGDFDZADplFNYu4uLGZcTTKczsvgm59DScgIawaW1d223dqPFL9HHFvYneDvljTz5px7GMB7P/Syc0u992JQYmoRcTeMPw1NJ/r4ImB6FUlN4aribPlWoZm5sFlMsbOHf+CIqFVaytron0lJ5RCbZhp2TacSWB51gmA4OHS+Y3Pd4oBc9lR/DIw08glcrBS9HkOo4Ox2lIeUQSSFAi0TY1bS0+6DxQ7w8B3qV4c/0Pvk8UcLN5g117uH/bwpX93hcPv9EMgOgGOkhT4OKdzLACZAw4pCrTAwCEXmRuopp6qMO5ajnMhYz0ih4EG4RlYCpcg4lO91jM1RhMwOxF4sJOCn0y5YurPzUnNOfigPjU5z6DjVpRehNHF7holXHYAhu9PtHjtwkVW45EAQV7XFfLAIgmbdbsjME4kyR+d9zEVQEAUYYC31Nptg5SSTUqHAQASB0lAEDHVAF06KWQYELfwvr6Ok6dOoW777kbuXxGgjAvFsdjDz0iAECCdP+ACV3yLS8B6Aa/kWpAtIrfZ2pnW19HXJw9aWfXzwCIAkbDGCjXCwBEadj2eAcZAIPB8+AyR7SdSVW1sIH0SB5/8nu/hy/95V+gUauJtKNeq8lsZysl6i7HxidkLlL/f9tt75DF+eyZ8zh//qKMRSZGpVIZnDNMkBYWLkmltG9D6gYAmpj3+hBvvQjb1kWDzAo5t446xjOh0cVV54Fdm2R7sxq27tv3dkC+XsBpa1RsNq0ohm4lTjbI4tpH9hFBACLTCV8pZvw9K8JSqWYA4gGZXApj43lJbB3TEpD0fyaZWkG30dP2YejO44OmeAq4MGCYnJiSe8IWTZTxsCLNTZSVh+PHjuPEiZPdRJxBciZDBocj1WlZ68kM8BMYHR3BxOSYVJj5b1aeuf5bZ3u71/PYKC9wrOZOkku677OtI8Fkvl9aTCRXV9alPVe1WhdQSeV+IZJ+B7V6SQCJQnET83v34JFHH0alWhHDQjIVRBcslXKl4rP9nzRPYhVgpxYaA3Kpvo23C+gN5L8DwZQmEiphYLBAEICfy+piJpOU6ox0M5ByWGQ8y56kbeoEABDvA0qrksIAIADAgJq+EQIMsfIRdoR91aw3cfrkaVw4f0Fop0899aRUmziU6S/heDGRIPBYLl64iLXVDUzNzKIRtJH0MyhXm/jeD/0Q3vOe96PA9n5CtfWE0cXxQWd/HisNKrXjw5sHAEQFGBIyDkyFnQAAiURk3DL4VE8awlME9BxqiiMeAIMAACvKBH7lpdcf//XRvPUqqo+ChZTflgAMu7gRD4A+BgArf0nF5giyc16w9SxZq6k0Ll24iBdefFl06QTWbGWN8aI1b2bwHaXgDjuS6/n7YPwYBayH7f0y3reQl17LcVgmlI0B9bv6KFiw2cYFNh7X52g87yXUqJhqJeruHbr6d1yp/EvVn8whmpIKWhmT4pu0hyWVucU1+EoH+2i8bK/B4Hkq2Mq5onRumqmyIEH2INuVdmIuqs02Er6yPqqVAu69+xbE2yWU1i/gve9+AFOTI7JeMOGjbwr9aBKOiySLw/EQIADQXAMybVx8+Wv48y/8KeZmRlEprUv7482NCjY22KmlhSfe/QAuLZ5FJ96Gn+JeFOK97/1BTN7+BLDRQTNIIDEyDnhxBLVNNNsVJLg3tsiG8NCoN5HJpNFqVuHEaSy7iZe/9gl0GgtIJ2qItatosW2tk0YsnsFmIcDiShnlGnDkxAIeee+H8N0/8hFsLhcxmskBiThQW0Pl8nEsrl/AcmUDuclZ7D1wDzL+HOJNlUe023W0TetGHTfD1vJ+2ousmSZ+0iI9Y1nr/6tjyfrEWAM9AbcsxV8GjtHyG48joZFIztER7zZ2HCPb4syZM5J7CEAnMXOIyQmyjWnQaLYhk4OygMk5zfiRLJ4mpegs+qhWXc+0E5O9NOH5mJ6ewW2334G7774Hc/P7iBQAzTaQzCIsVFARo+QxxFM5oB6gFTL2JTjeMADKtcy63nO3AkCjY52Fjejc1Ji0Vyx8wxkAg0FPdHKK7wInsKCERq8j9CGl//MrerN70o5en1BBXcyYe6MAAA4YMgAIADAgdz0P1XoNH//UJ9CMtxAyjOkG/noedtGzifFOt3dwcYomG0xmokm/bPF9VdWdJxw/31L/7XGxRQ2r/3LMkdaL0fe2C7h9jd0s+HsrJxCZgklwopoTvsYyANgPnIkcX0cAgAkcJ+HZs2cFAJCAkslbLI5Dd94tEgBWoggAsHLXofPpW9QDQJdLsyDKhmio4YbSJ+MguqZa9ocdEB222VMAwI6ZQaBmWII/7O9bBQhRgGHwmAfH+U7vr60heYZt6VdLuc/P/ezfR9JzsHDxIqanJgUMEDOfeBzlSlUkABzxCwuXceutt2P/voP48pefFjkLuwgQjScIQNoVv6wGsx9E69ETNUAYHoJHr0N3nWHCxSqz2cCstkrAAOOtEe3i0Pscc58l+Tf2u106Y/8mSqCx29bPaP9lDrpauZiYGpfe7EyeaRCHeBthi7rtQKQAk9Pjoj3j3+ivL8FZBEzV/vHXCwDoS7lB0qSQm6Ucq2oR5F54blIC5xQTw3JV6PYbGwXRqtcqAVwnAyfG6pomuaz2M7Gk4zJlX8oQYqBIUy49D35n8sjXEBzSSj9BmLZ0iKjXG2LaxSrd5mZRAAgCMUxAbatZSUS58TsVeEk9/7vvuQvT05MoVUrS954mf9T7t2k1RZ2guX70VODaR8CJlZedYp4o6L0VACCBsFnC5bnd1o36bNvxxlba6DvAp5H1ksn4UgmSdgjGgKi3WZjWgrKvqqySVDVKAGjUSA8ABQC0NavoFml45ngoFcpC/6cMZ3Z2Bk8++S7t3BDvdGUmlVoF5VIJG+sF3HTgFlxeWpJANpMbw/zeA/i7H/1prG+URC/K36vhkbYI1BNTta8Ov2FB4/UFR1fzqp0AAMuY6a5xEYq1AoC86hqj0M9IuCnGyJgAgLjVGBPArQAATd6uZvXZ/kyi6+vbAMDV3PErdqieCeAWAADnJ4skMdJ9KwRWKV8Bvv3tl3H4yHFMTsyKt4V0PjIyS523CgQP21+v54ijr4nuS9HPtEH+sPe/UQAgGvd2GVpd+j8ZbNqKl4++mFjASl3vBDhv0dSWclKyK9i9JJTqv8qvNfVj7C25uryGCRkBAK4nW1f5bazaDZciYIfMbTKfeBxx5pAd2VuyGe1iErSAWqMlXgCMl7MZD7fsn4XbKWJl4TV85CMfRrO8KTpuL5lCqxGIVt+NUxHcFuM9JKijb6CzcQmxTgUnjr+Mr3/1yzh4YB9WlpeBTgLHX1vE7j3zOHDTJMrVFXRQlyLj9PReLC838fhj34fxXXcC+T1AvSUmyY7vAAkaE4fw4mm0W2T5tmVPCOpVePEGYl4F5179K2wsHUY6UYXTqSBsEIzlGpxBs+miWAlx8vQCmrEMXjm5gv/+n/8f8BIjSI2PA5uLqC6dxrlzLyOM11FGG/7INPYduB/jYweBehrNehuOHzcAgMYt/Ya4g+u6/beBJ2MdSYKZ52nrRtNDlYy/FpPkJhzKEFglD5tiPsg9mXEWi4piLM5/NwNUajUUi0Wsra9LfrFZKKJWr2FxaVkYHCzaspWjMAqYn4SM0eqoldfQaTVUOtjSltmMq5IJZfWohEeTfpoxStW+wyJHXeIb5iqpZAoxx1Ej6lYLc3O7cf8DD+HOO+6RMZ2ZmIX0dKy3EDZYwEkL0yWo1yVGk+4K1/mgbEZNB5VJYSWqZK1HY187T/kx0fz0DQcAtgqAusG4eihKCwpeZKE5dwEWHSQyiaNZkHGt1s4f/AP1sHr13ggAwFLoGSgRACAFhB9XKBXxyc9+Go1YeIUJYDQpupoFdisAwJ5PPp/v3rBBircucDsnLxwQNhGyCzGTf04WadsnwfOV124QAIgmljwO21VAXOgjvZHtMbLKU6/VMT09jUq5LM+hyRsRKVYML126hHsO3SMeAETM2drppr37cf+h+6UFFatRurh7b20AICLhiI4bdTw3Pc6tq47Z6roIHm1dpAp5navHVRoF2bFox0T006JVhug4jp7Ldkcn6R4NdPwkgloFnp/Eb/3ar+LFF57DxtoK9s3vQdBsYHN9XQKq/OiIULcIHHJcsVd7EHTwwP0PyUc8++w3sbi4hMnJKfjJlIxx0W5FHpZibX+lx7nzHOoLsqNttGga45CipiZ1PaqV/kz/gp4JVJdj1Hc8YnbZdQPQdTD6oM7f6sV0nvW0ckyghEHDioPnSjWFgEosrv3t6QdAM8B01he6OIMnJrGqobcdBW4MAKjVWclPa7tBtqpzNZEXpgKpmm26N9NorI2RkXEkExmcPHEGx4+fQDuMIeFk0ArsddL1rOtVYGjsOv5stwRr28lFi90kmRD36/vF20ECcCbKFiDodVDoBqNOC/V2AfsO7MKdd94pzvas7vN8KKtwXAeBJNwSLvbMFAV80M9k4PV6AwD2Dfn+UgHh3mhQe5WDaGca3lMvwfHBa6MOxN05aFgTaiJoGADwEI9ppwYFABh0s71VS2iPNEKiFnJleRVHDx+V97rn7rtwx523CwuCwNLaxqr4JBRLRQk8RvPjGBubxKnTZ5Emm+//D4j+l1/+l1hdKyCdzUsbL6l2y+3TLgW2Kipzw7TAvP4V7MZeSfg0OussA6Abqg4mcTa5Md1XHHN9hZ7LaqAZpw4NE+MtxN4GAG7sBg159esnAdAE0wbKbANIBoDS0qnxdGQdY5vL5eVVPPvst1AqVeG6SU0CPTJcOJdUAsAHf3c18d/rcYHs3mwZAH9dAACTUP1so9U2i6Hk9nEgl8tKzEc2BNczMQA1zFyhLsvJc92ihIZMCl5nmv51EDQpv9I3EtCaS5z4/pN2rus7W40OAwCiO2ofkM/9VOQEHSQ8RzrU0GGfcGhL1i1H1shKuYh98zPI+W2MpkM0y5fxoe//DrRKmxJ/qCSkgU6LHbbY8bOEem0NCS9Ao7aunY4unpF2p2TGvfj8S8im89gs1NBsuThy9DAef/wuHDgwjUsLr4nvTSY9ilg8j05nDIfufQ/Gb7oXaDqoNEP4+RycpCusSC/ui+SOcTLBVXZLS7ohYm4Z5cWjOHXsK0g6RQEu2gEZlZRekWWRQBi6OHnmMi6v1rFaczE5dzN+8md/Ce21FcTq63jhmS/CT4VwyCxMZZGd3Iu5PXfDS+0GGgnpABCyg09E/99lbPevqlcAA712eOxyIxpXKQQ1GxWsr69ieekyCptrOH78mBge0giesk5+MSmX7lOUYNbpbaAJMPcy+RIHfm2wOjk9LVLDaq0u14uMACb/As6hg11T08ikCaanpUBJEJzsZX4O91qyAplM01CasYEUWrj3plIiX/ETLsrlIqrVivrzpJQ1VCpXUCiW8b73fQD33/8o9t/CdpHsINJCOpUXg8VmlesHvSyuP4CXszAvjxr82Y5V1gPLrjFX5JpvtARAKxf9piDdg+HUpUmBUBgNetRliOhZ2d/b4FezVdNNR6KHNxYA4DHIpsCew80mUqTZsIXe+ho+9xdfQIXOn8Zo6Vop0NGbYtHiKGDC35HKbJHl6wUAOFg5iDko+J5EyIhqinZ6CADAY7TSAXsfLQBAEIDom00Co/QzawJIBgMBAJEL+L5sBgQglpaWcOjeQ3A9uoNnxPWTXQCefOJJ1KuNv5EAAK+1TWas5t9Mgm47O4veiQSD1ETOL9HPXQniXE1gMaxCYcGdKNJvj5PfxUhuoL+0PYfo87Y7FtXSt+CnUwirFdlsf+Ef/hzaASUkZSRcbswpQYnLlYoaRjrazpL0bm5+x4+fxN75vdIykHKAs2fPyaZgDQJ7x6FBRJdtJFKina/SYEAVDbRI+RPzmCsqED0jJHpt6MNU+vs+ThkE/QFMPxghVeaQ1G91O2ZSqqZFer/LVc7jpFw/tjFiFwBWMhyX1NYQcaeNbD6NTNYXcICBE+UAXeqmnP/1MwC4fnATYwCUSLoYGWGLuAYajZrS5xpE0Jlm0QeEdMkYEl4aDvsm10O8+NxLCBtskaNaPqW7U/9JhF7BSz3XqNFUb7wrDT/S+qfLhtELbatA6ibck2hIAu918Oi7H0QnpgEFmQW8NuqeDwStUI6HEgoJPYWJEhPtJVkKpIYyoN1JBjCMAdClHtpxYUwAu/80ZoN8H+niYHxxpENMykMqTQqrBQBsMKB8RgIXrJRxfRamgQAAagJY2Kxqj+04jRYD+ElfDSHbEH+Eo0eOiHnj33r/+wTc2dhYFQZAmXPS92TcsW1g0ssgDDvwUxkUihV85L/6O5iemcPI6ASqbCkYkFablW4QwrqQ+2xafdGkkK7WN4JgXs0it91zOuwi0xv7WhXsHY38LAUI/aUtSNiWUdT7qoWCGhoTABCXaMpVOiHcWIh4qy5tAN9mANzIjdr+ta8bACDdGa8EAGzbWQtiUeJy4sQpPPONbyI/MiZyJ45tjhPuSXxwzeKc47932l+vP+zvXY/o+jLIAND1Yufq4o0CFFwDLQCgM8dKtZQpPT8/LwZ6a2vrctBMlrk3SxJHw1cys9gKjnr7Zgy1eluSpHaLoIsnxoAqayEYQBaWth+VDihkn9JfxLjQ26six2Nzh4HuMtGWxUz0Y2yb6sTh+2SwqZ8VWWSUACSSaQF4G/UK3nHLPILKMuYmHOQSNdx/1z6ANP9kCiiXsXj5Iuq1Ijy3hc31BSwvMwapw3XY6riOGCu1nTgS1M2HDs6dXkAn5mFhdU0A+onxJB584B1YWTmHhYtnBTjP5acQi40g7GSwa/5O3PnwU8DoDNDsoFKtC1Mh1oohDFgAYFVZASjfIzWpDNQv4/mvfxwe1uG0N4WVIFeL7vMd0s/ZijWNp599FRVksLhexc/8zM9jdu8unP7ml7Bw7hjGxzPCZI/np7H74CFMzN6OoOkhrMWQyo5IMq0FXLlLXRaA+hqZfcjIorrAdvd5HJsBVpYWcPrMSZw9expra0tirEhDRra99ez+YACm/vHqwIlz39J5q10ktJ0nxxW/2OZ8fHIS83v3Yd/+A5jbtRtjY+OSx7HA2Cw3pN0nWMDggxeTgQoBCcpNQko7CCBUsLy8hLPnzgp7eWFhAeXiBjqtGrIZXzoc0W+H4A1Zm2oc6GN5ZU2A8UP3PIh3P/m3kJveg06F8VELfiaHNsGIq2CgbrcCMhYmCEfQMVr1twBgNCeLvke3wHs9AEBk+TE/DqfQbnUCuuEaGqBEaz1n7O7zuxVSS3CLxgtq8jSsgieDc8CMzP7b9p/u1ucGVmWbzNSbDHCTEhTy++GjR/D8t1/ckgHwem911vQrmvzJWA1DRZAifSBtss4bb1v+WWTaOtTSsZavEQM3ccneOQGwGwsHlUW6LbAjNEgD8tjPEcDCcbC5sYnJyUmRA/DYCQrwOTQA5GP3nt3SDkzQNNFOefiuD3yXUFDFCFDurYe463fbAIZwum0ABRAhdWgLqt12gXffJJCh9Oa1AeSxMNmw91UmrR2ntgd1ZIbJ82J6bS0YJEH7DUQSg4CTnSsW1IkmvDaYsIuLJhY7BxjDAAbd3gGXSW2rhXqtjF/5F7+MpYWLaNSr4spLFoDomc3GLgGWtLeki3AKhUJZkhZW/b/jO94v8oDXjp+QAIGouNUlMmmbmBwXNJeJOasTuqFc3/olrzKn33+etr2gAiRcoMW7oK7odTQpdcSZVxkE4klgvO3lthu5jf5ok97e9RbNnMcqNamSLfmZmvl02heXdoIADJbYdzadSWjHDWNspzR7OvinZU3j+/NYZZ4azw47r6NzZvA8pTojx89uBayGMCll+yzS8dl/mCweglRM1JnskfPmyL/jnRgyvrZ+XFpaxvLSCorFklBC+To660qFvduu0co1eveLx2qdfvXYFAxQM8SWgCNSNQi5BkGo/TQcnJublQ4EtbAa0TCaiRR1l+6yz2x7RiPbUVLqNsDO1e0A9l73FQD6PAAGzWUVwOB5iPzKiyGX95Se3+ldmy5bgq2txDuhBwC0Wy42N6oCArieL4EDAyIabQrg4iXw3HPPiWfDww8/hNtvv03GCQMgSk3ixiiRbTfr9QDZzDiq1aZURjPZPP7rj34M2dwIKvWmgMsOvSCMUaOM74G1yhpfXt0Vu/JZw9aXwfVp8PnRBkw2+beYGL9zv1pbXcW+3Xtl3WiQtkndMEdyLI50wkNho4CXXj2M2d27MDu/W+5PQC0uAiQIAhgAgHaW8vmUCxjZyuslAbBJj4xJEdEqSMi1crANoGieRXnRFqCC8iu+nucapWvr3LqyPWfvLgxSfq/3Ll7/624cACDFXANPXhe7FpMBQDd4AgCUEtF5nmsR+9L/2cc/KT/TiZ65AgN9Zdlolxi7bkaDb6EeM90xUgGOA849ekvZrgGMg+zveRyM++z92O4K2f15qzV62NyI7ivbvb/d4wcTiS7bLdT1RcxRBZxUU08BTl0C9WRDRNhvkYIT5acxJjBhB41GB81GR+j/bP0MaH90dUnnWzC5Y2Jmu9owfedyz31lizFqgDzeW45rXqeA/esdR9irjI1ZFc6OjCKVzUicwZWd15weQ3W2eszkpGo8NZHHWM7BaKqFWOMybt8/hpRDc7wLYiRHph2TVfoIAOwS0UScRn2xAE6cbSPr8Nm2uAH4iTyqpRAnjp2F62dwZvESxiZGETbLeOdjD8CLB8hlfSwtXsLJk6eRG5lEdmQGxVocfnYWT7znexEb24Owwljal6SbAGwHSelawKHcCihFqCKerOHysa/gzGvfwGgmhO8GqJaLUoijbCAWY7ckD+cvF3D43DIurxXwoe/7EJ5816P4zB/935idGJGKeDuexu7bHsbs/rvhZGZQKtaQy4+gVQsQ99Iij9nYWMfoSF7MnHkt2b49ncugWiwgPZqXRLpW2FRwLJvB5qWLeOXlF/DS819Ho1Yy3X4Mg1A2CbataQsor5R/dgiyshrGyaz4E1ROSJcZAsnq2RETE8d33HEnDh26F+NTUzL+CNBS8qEwhRmPZF92mP/Y8dPlfZlBpwUXa0isZryMZdpgF7VGrYwj334ORw+/JOAF9+P8SEbGP1sGy9zkXs17H0B8LX7qJz+KfbffhdraBlLZUTTrHQGa+BCpucfOZy1J5jP0f6PxfCS/s/PU5qVkGsg9NzHbVoVkG9NvuUa8uQCATf77o4JoOD7oct8fQNiKx/AA/o0AAL714vMIHE6QG8jAhux9PG5OGg6MQQCAi3KPymsAkkj/d5s0cCFWsMCVgUsAwFZ2tYfncACAh2mZCDZRkEMXDYoJKAy1SxNVGmSoIRvlALKRmM3x2LFj8lICAJNT4/K3sVweQa0hAAAlADSjarHCGk++pQEA20fXJvS22iQT2YyNrhEg6VuD7f5M9f96Qyg7DgZfPwgMdBHDiD/B6wEANMPQaNd046DXxtnXjuIXf+HnMJLNyMZqvQJoECOGLGY8qYGlg8JmSdBcOtCvr23iwQcfxu5d83j55Vck0WfbyQMHDojD/JGjr2Lv3nmzyDbUyO06H5JuaheeAYCxR8vS66bPs0GTpbCJ87GRANgF3ZoGCmjB6GcA3KJpof089YxXirjV9XOTYiWe5+omGISxgh0Tg0A/zQ4CCXhJpbBzo2JiLA63ke4iFgzgukPgYquNw0RlPdxfLkQLiYQjlWkuCdw4dW1gYE3+pib/ZATQGV5WjbAu9Et6BfB68B6uLK8JzbZQKMF1dFMXLyDJ0Bi4aOVa35tAJh2itdcvgQet2rNiTi0p9fxZTM9MYmpqQkAfso4471iBoqnSYBK6VT9jm/ZrMGrAGPmH8FKv67E9ACCRrX7UFS2+VHMuDCC3g/xIUj0AIgCAvJqAWcQ8kfgSGQAKAFC/35TARDrckFXDqlwzQCadxmc+/RlZsx988AFZvxnUEVwi84E0yHQ2LT4JU1NzuHhhGXv27Mf5C5fwr37114T2mPBTUkETY7xum6Oen0nf/j58697x2g5LcqIAwFbP3QkAkO2t3QZb3dIdmlKk/fN7pWqzvraGT3/iE/iD3/ldrKysYqNUxj/8x7+IH/mxH5Vrxe4m7aAKWAlAuyEO4W8DANc1VbZ90RsLAGgRgvsMdf6e52NxaRXPfesFMRNV9g9bbyqIa2m31iDZzl/LDrCMAJE8Ui7A9cd0leoC+gbotQWcYSaCO1Xwh80NXSeuffHqyd3UO0TBJ/UcEbPurqyHoID1QdA1XN3+KfNihdZFvcn2qjEx+wuayhCjCaB4P8VoamvWQgIAXOdirJiatU0KzFtIAOTCWz6CYRHLfmdlYNpdhy3Ek6mMxBwWOBa/LHr6kB3kkN5dwu6ZceT8FlKxIlrlc9g/k0ACm2jWluB53B+bUgjQmI1f7FhGORUT4YZ61ImvFZD0cui0XFw4v4jVjRJqfL7roLi5hicefRjZtIexkTQatSLWN9dw/sIFxBMptGJppPNzgDeJhx59PzLTB4QJwO2HctmglUDcpcEfxyRjpgqcWAGbi6/ixJGvwHdK8N0mwkZFZKO8F/EY2RhZFGsxfPqvnkF6dELY2N//Pe/Dkee/gpnxUTgEFvxp7Lvj3RjbdTvgj6FULiOXTaBeqSPu5VAs1TA5M4Py5rrQ4rn3JAi8V0pI5DIIS5sKNsaA06dO4Otf+yrOnTsLN95GLh1Hs1YW1iB9GLh3i8xDDGxp0FuTeaY5B+MZ/swkuY1qjfK3HGJxH+MTE7j9jnfgrrvuwcjMrOQljUoVSe5FJvm3d6cL3Msg4Q7Qcy7oo+Mb8NzK7jilD/4AACAASURBVCSuEM8t4hkBWkEDSZo+xDuolzZw7NhhPPf8szhz9qSAQplcGtlsRoAmFoEOHrwFTz/9NfztH/txvOsD34XKCruwjQqQYecqTS6ZJxEM4DphW7jbwq6ETIYRyniy0WRB6Up25GABdLv897o8AHqrcQTZu651XQGAKC1nMB7oLlDb9kzdmQFgX3+jAAC1I0nekDAQescrh18FAYAW2zu+gQCArbpHAYD+zaLfPC4a8NgEja/loOEgIvWfAIBNfERjtQMAEL1+fI1td9O9niYBHby+HMRhoMkdf5Z+lMYM5ujRozJaCAAwMOdAnpuaRmFtA0+96ymMj06IMQSDVqKcb2UGgF16ooF+jwnTSy61T2m/2V8kF7mu2Tf4osFFwwbA9nn274NJyU4fvmMQwkpZ2BKqMRHeZqMGP+2L6+sv/PTfQ6VURK1SEmdYBhakg/H9pLVJuy1uvbU66ctpHDnCdkw08RlRWVAbeO97vwOvvnpYAAAu4qzgTc9MYXV1WdvQsQ/5jhWunS+rAgDa0mzwPG1cpSCd6tLs9WSgKCBAwKTVAASm1NG7tqblY2R+2Y4FXfd+JvDUqBvdvIRhxpWcIAAlAdl8RhJhsgBYnSd9W/9Gc00ysFrS+s7Oc5FkmKoJKyWDfayvOM82KXfqjs+Nm59FsIGfLeZz0sWFQaIm77w3CgDwLJgkMVDpiCkgK2rS39nMfRpDnT17XrSg1N82xBWacgjTWqfTUUaD1V07cWE+kAHBL57z3K5pqSaQMqpafus6r0GetG/bav27QpcXTfpt0BypJlzHDNwSAJD3sZvdlSZiFqgRFo7TxuiYvyUAoOepQbnuA1xLXLRCMrMotQkEAOB4IY03m8miUW8gnUrhd3/nd3HLzTfj7rvvFsnW2MQY1jc2BCjatXuX7IHFEpkaHezedQDHjp3Cr/zK/wYv6cNN+CiWKpiYmsHS8jIymWyfRKLHtDPXc4CZd62XcViSY/fD7fZ/JuX2McgAkDvBQLNcwfTEpAhZVhaXpFPRD/3ADyLPTgy+L6yV1UIB/+rX/zXe/d73YGHpMtJpeirU4JEB0FEJAD9L13BlANguANd6ztHn9wG18oe3GQDXej23ZgAk1AwuCJHMjaJeZhvTFJ555jmsrq6LoWlC5o9S0XkfbLU+CgBYFibnEYsvDOopeRSWAIP5Vgg/lZL4jN5IHK9s/RwN/q/lfAYT+mHzYxgAwL9H402rM7YeK1y3pfrINt3SHl1N9QSU7TJIdO0Xc3Y2vocmcmRXrJcqVH9KFZv4LYFh2zaU88QIb4xO2oAAXQCAjCLHyOj6k34LAHAT4jVmwm/jYBYQ/JSP/Mio9G0XK2xjVshj9ti3nSa1NTrqAzfNTyObqMNrraFTOYuJdB3x5hK8+Abi7gYQa6LTdhWM6HiS7Mfkq4OQSWKS+yifQ8+gpIDdZC2+evQkQjeFsB1HabOAd7/zcYyNZJFKxoVaHgg7LcDJ02eRGZ1CrenCTU4j4U/jkcfeD6RHdDttx9EJE2iGHuCmtP1kpwa01oHgMg6/9JcIq+wGECBGSRJ3azI3Ygl4Xh6VZhxfffEYGh0HlxYuYP/8NA7uHkU8DJHLTCE9sh+33vudSEwcBNw0qg22CeygWqkgHsvBz46hsLaMkXxOAIlGtYxkxgdaDdSKGwLwnz93Gn/15b/EqROvwU96AsRTGuF1GgibVWGOiLTRMElotMd7n0pTYsbxpesm2SJBk/kEOyDlse/AXTh070M4cMcdLLWjw4o4Rxjbk5MRUGEbaOFedb+i88km/D3WV68oLVCVyL+sRF2ZqirPNQbOTXZ7IOOKOok22z+gsbmC5597VsCA5eVFmQ+ZbEZkMAcPHsTJk6fw4z/+X+CeR54Cmh5agTJpbZJvq/n2OC3jlv8eNPmLAqBbzeVh+e+bDAD0J/9bLXQCDmyb/JsNb4cVctgFuBoJAG9AFABgF4CXX31FAIB2IvaGAwBC93TV9dp+2URhsIJsBw//bhc8+52vtQBAl+7brdBsfRGjAafd2GSBsYEb20eZwavJjiLCpErS8EnoV9KjndUn7ZZgAYA983swt2tGBvXEyChqpQpuPnAzHrjvQVTLNdEqvdUZAMYvrS+BjMJqcp8HKv/dgJWb83XS16Pv0Qc+mKqArfhHNfCDz5MAeUgFYRgAQAogq8wp9rBl0EDtVyvAS89/C7/x678Gj8k/SBGsCYJMQEmQz0ZDKjMMKhhILC2uiCSgUdeezUwi2Zplz555GYPPPvsMJibGUShsID+SE+lMqXSlSeC1BFsCABg38K0BAOrjrUfCIEqrJQomtMJqaDalysjLqXNc55ip99vQXtFqaVWjviSsfFPDaDX9ej/o1q5menTRZzLOqjxb2klHgKQ66VP903GodyRVXEEMvt6CABYI2CrhsL+j0SFpcfzMtjj5duTzmIhrNUU5nIpjGL2mGCwpMY80aX63LAntC6xt4/rAALb3I9VRWifqc6wngtCojbFhr1Ugqzxcj3hcDEYD7VksnWVMJ59YHKE4TA8vQ/e7G+vZ29ddew1NX2/NH9UHYuBhAIgrx1W0y0wLo+PKAGDA2aPaR4EOPV8FYAjC9gAAzh/OAwJqQjcOtEXfJz7xCTz68CPYvXu3VBgsddbxyCLJYH1zA9MzM8LWIADwEx/5SUmKZmbnyMUUFkBuZER1qkJ91vNTXaitv1hAZfi132lOXk+CE32NAgAWjOjX/0t7TkrpGk2Rp+VSaZw5eQrf/70fwr4981hfXYPnxJHN5bFeLuO3/93vYWbPLpRrFUxNjyHhdlDaWN4WANC99VpWnC2GiXkDrcKaq/u2BOCaLuqVAACpv1wnCQC0kMyPIqyxFVwDX/ry00L7Z1LCrhY9gLefhm73Tyb2lknFPYv7l8RCIuWJCZhGAIB/I1DN54+NjYn3k32PazoZ8+Tt4t7B9xq2f8uIMnuDTT6ssa2A2kbKoq1l+VzVfSttWtv0RdlbkrFSAiZtWB1slKqyBhNI6T4vpmCwSkCjjCsLahptuXwjjbs3iboeHlEGgHFxF5mG2Y/S2YwUEMI2jVxDYYVxL2Us4qfT4jNEWnsm5eHmfTPIuBWksA4vuIC8W0BYPo+MX0HHWQNiAdBOoNNOINYmLZ9rnpozc9/gflurVWStJatPwe4Yvv3qCaxXmLdmUC6W8OB992JiLIc4yGQjhbyJ0bEcCuUSTp+9iJGxOayuN5Af3YVEchx33HUfMtPTQDIHxHJo1eNotBIyduk9gFYBjlvAay9+EZsrryHtNUSSJEhLSxrhyXFWQxcX1wKcPL8oSWq5sIz3PXEv2s0GpibmkR+/Ge94+PuB9G604j7CTohkKkSjVkGn5SOZpAzARbtRE9+mzPgIVs+fxuSuaaxcOI3PfuaTeOnF5zCSz2B8LI9Ske14K8gQrPdiiLXZXpP0f5qpaUyjc5KJuyNdZKRFpJtErRYgkUjjvnsfwGPvfA+yY7NiqMdAMGxQ1uYBNP5tBihsUuY5omPUrpNRiSXjDl4PytDtLmDHzeD+K2xNlRfyT2TiOgQk6pzfWrSq1coCuKdyGcBjdauOC6dP4KVvv4Cvf+1piT+LpYK00CW49NGP/izmDt4PBGRBqEmmjcFYZOZe7CYSAjjbGJFjNQoQWABgu9h8WP77pgMANpTabpEbXKAGxQLD9s9hF+A/BgBgkHpvb7Y1hbIorTV9sagzgy8mFlYCwL8TieZGY5N4LTxufxVtcm8r/xYNtkEUJwMHpG2ZYZ1vi4UCRkdGZXHlu4u2xQzeI0eOyOfv278PM7M0OomJB0Ai7sKBgw99z/ehuFlCMkkKnvuWZgCwuh2lEA/S/qOV/2i12o7rNwoAsL4PfRVH02pEkp/roA5eEXyIljmB1Y015MWFlXSaAGGD/ZMd/IOPfRTVUlFQV9F1iymbVtI5runuSg07E418bgwLC4u4eOEycrlRjI1O4pVXDmPv/D588IMfxIWL5/H888/hppv249TpE7IYM1kc5mGwY/Ih10G1iIoU9+aSXh91PVYPAv3iw9LX+Z0sGQaTlhUg/diN1k1aUGnfI7NM6nuabNpULphMq8mqAAa2GkXDJEZUxvSPCTn18OwKQFpaNpdBMuWi2S6jRQqjOQcLDFqa56BEYquE1L5WnKANjY9BL0EGVldkc+2OF2MVZIIjBXishELvhzIjeL2UhsnzJxgo8odI14ZuCsnCQXdsGkmAyALor2E7CxAo0vasOn7pE9BL4nv3eQc5lE2wbJDd/X59EIBJi/tX3wEwIFrhjQbjeigBxidp/qQSgGjFzLIdxAhSxrmVACgAYCUAMrw69ItpwXNdrK2siUfLoUOHJLAplyqYYrJfrph+yw6mZ2dw/vx5/Lf/7H8Q3W46MyJBp1BnBRAitbcpWkxr7qhxvAGnIjvO1YAvO87BIRl0dJ3aCiyI2+4SkYShe5t5uK02ShubmJ2aRqvexI9++EeweOESpsYnhA7Keev5PqpBiD/91CdYIqKzIJqk/7cbcGMBYtswAN4GAHa6s1f3tzdGAtADADhvXD8NtOI4deosnn/hJZEzJY2ppdD/Iz44vKd2rbcAqo3LbJxmnyPtyFqhMEu5LllpWJTue7UAVzR5sPuz/bydruSwfdx+Ps+pu0cZhhjPnWu1spEIHnPdJtCqbf+0eEFvhI4YtRGYd+JkTQDNRohaM0SFTv9GRtDnFUCA15hwyvnoqn3FqdBHJkrWGgQAxAOAiXenI5ILdsthOzjuT7JexlyJI2icy3Ww1qipljwWw8b6Kub3zGDXVBpOsIK8uwG/tYARdwNB6SxymQABitrGrcPkPykgAFkACrgyuZcSPeqNinaXadBdnuzFHC5eWsexE6vIZiewubmCmw7MY2ZqFAmPHbPoaE99Pxl+LAa4ePXwcWSyY2gGHezesx9wfMztPYix6X2Ije4FOhkEDcomeD+YOlcQ90q4eOzrWDj7IpLxKnynjU5AHxMCFJTB1RHz8ri84eL46RUsLW+gVlzD7fsnMDs5ismpOWTHDuD2x38YiE+iDh8dMu2STe044I+hskGj4zZSvod4KiHdETrtBn7rN/81vvqVL2FudlKADXToidBBJk3Ke0cABBHH0wxWJBlq1BvS0I+FECeBSq2JRDIrMpFYPInbbr0TT7zrPZi96Ta5d61qXQpAHGvKROG4U1kOWR/0telR/C3b2e7xLHwQfGCcpHEJDQ17bAA1HxbPF/5dKCxkH4p9pPgQeMkMOmwpKF5egCNtBjto16sKhkxPINhcFUnAn338T3D02KtyrWgaGLYc/PRP/zdIjUwjrNe7AADnmuv73d/ZziKDJn88Ji2sXMkMthNlGAPuPxAAYPslamcAgDHJzhDAsAtwNQAAL/SbJQGwCzsTaNFqmgq7Bvta+RMzP+lfqU6W1miGz+eg4YYigYrnSbWHPdMt0nQ1EgC+3pr/DW5InBzSBzyR6OpWeDw0TpqbnRNE1QIANAPkYCYDgM+/6eBN4gEgLIEgxEgmh43VDfzg9/+QILt01221uDC8dU0AowBANPm319k11PGtED7Rh19F9fLqQqnes2zlIQqeDQI/wwKHq/lM7pFt0+rMc0mc002BjvbcGJ7+iy/gN3/j34h+LJXypVWZjCcz1lmdlODKaMRXVzfgJzM4d+6iVJDZdo496Dnmn3zq3bLpfOtb38Tu3XMCAuzevesKjfvVHHfkSukOYc29ImZHtjODLs49j4zBRLPL9pANRjXH1GLzPKXFnfmP72e8qiKJsERZ3YCTiZdsfOZ37B6gNHDS2rRCQ3p+LpfByGge6WwC2fEE2rFmn4FVVx5kqlTRa3JlQKrggw34pA862UcJVtDUDVuNNkUM0NPPSztXov9a/ekCWnFlLingqN0eokmwamODLgruJrjm8TN77CgFQTQAFRaCIOimf7DRpNr1k5TDvscV1fjeDJN7FZFMKX3Q2ohe28jRbVsfvR3syk4Rgz4bug5Y3W0TE1NpxOQeK7tC2BGmpZI0fezQf6UHALTCuJgAVsrqAcCAne0jq5UqMukMli4vyb2Ym9sloAD1liXSnZOUv7Hyk5ZA+l/88q9gcXVZgleaCbJyRBBgbHwC1VpD2uTm8yPSq1vPsTMAACiY9dcFAAyO2y6AbdosRjXD9k7yvjRrdXSaIWYmJvEv/+dfxr//gz/CSCaLSrEkiUdudASlahUHbr0V/9fv/Daq7F2dIAtiDeOjGTRrhbcBgGufGlf9ijcaALBJImnpzz77HC5eWpQENuVnRB5AEIgg7iBTjvPWms+xHS1/lj7tQSDPFWYYB5jIp3oApgVeZQ010s2dLoYUWLqxYKQSbkDhYRK3q9nH7TGJGVsXxNYkaxAAYDcYAgByTIbCLz7FNH2NsQUgX9NBrdZAtR4ipNO/JFgmwY+0lOsHju1KqedohHfqqxFZwrcCAJj0WwCA1P9cPi/7EmVlrquMQibqjA/IyCBLgHKner2Ke+66VSrn7cpFjCY24TXOYtTbQKx+EWm/jRqF/YKiastqsqwsc8GyIlpt3nMtVoRBWzqjZDI5tNopfPrT38D4+CzKZfoUzeHAgV1iHEgWndLiKCXQFq9ci59/4TlMTk1gdCwPJ5FGteVjatdtmJ2/E05uN9DOIGiTzRDCiVE/X8L6pcM4d+KbQLABnyaKQR0J0dHXkEwGqLc81Fq78aWvHIUTz+Li2VO4de8Ibto3g7GJcfi5XbjjiQ+jE59CpeUL1d5x6HvQRNIleOWg1ayjsLmO8V3TOPKtb+Df/savohVWkc+lkM8mkUzE0ApqCgI4TNabqFUqyKWzuv+ZBJzJv7TpizlwPB9JaZdYxe49B/GB7/wQ5m8/BFQDVCv0oslKPNEMtYAhbv4E1ZoBWmxp2/UJiq7oFgTg7kPmHLvSsHBhChPd7zreWIzh+7AQowpCZQII60QkjgwJ1JOHrkaSpAcBkmwLmkmhsbkOh/JDhHBGMti4cAZ//Me/j9XVRcRiSbz/Oz+M+x54rBvjxDjnaTTrKDOPgJGNx+3c64+3FPDonqHJh6PAnY3Ntorj3nQAYGtXYDPZI/3pbaQ0iAFKrLPD4/UCALbqAvDXYQJobx43A0Ute1VLpeTroNMJwF7fbFGlml4LAPA13Hj4ej6XbQD5d6FydXVW219Eblb2vWXxjVQcCQBoSzZfBixbf/F9lxYXsX/ffnG45S3ie1AWwOM4fvy4PO+WW2+RhUweYQuZZAqF9QKefNdT2LNrXjbavykMAKkGGdScoJZNuC0AMFjJsvvlVUdK2zwxmlzZ+7rlQhExI7vRz7Sv5xoasAUgEXf29g1DaQOYz6bQDpqC3P93v/RLohvjujZKWjE1XR2IjpKbtSSIcVcqMhsbRSwtriIW85BO5VAu16SCOTs7i/MXzuGxxx7Bvn178fnPfxb79s9jcfGy0LFu5NHHALCLlMwRfVet8illPQrW9IErkfvN1zGg5CbGBExpyNRHkgHBqn4v2eb7C1PDfq75HJtSymcbsz8xvWtznWgLJZEtj5LpOKZ25+BndH7bylW0mrRd4mTOTpJLKxmQVnumLy3BCFmzfLo58z+aN6lZoToDkErnoB26cOMJ3UBNFcl2KNAKvtL1tT0gJfsaLNoEn4ZrNkAV1oA2i1CwhBT/sCWUSzIx/j/23gTKtrSsEtz33nPnOcYXb55fjiSQSQoKCAKFWkwCQiNqWw5VaLssWZatXbpse3Vja1mWZXcvnLqrpe3uqnYpkCIqAplMmQkJSZLz9DLzzTEPdx7Ouef02t/3/+eeuC8i7nvxMqmkzPtWrIgXccf//MP37W9/ezNBJWrPMZReVukNZYXAKErLBYseKJtr9HpWRYJs+a/lOFz9LLoaACDK8LDX3Q/6mJ4tiMaBrf5vBQDYFgCKAKoGgAUAeM1drVgMfAHYqGhfLJbk2pH+zB7M5eVVFEsVAQF6nodf+/VfF2EjeqBTwIi0TFIvnWQKPTpe9PuYm96LZ849h8nJSTM7owDAMO1XEdrd3y4HpMY/V/QxsW0AANmLWYViBYjfBwHe8/Z3opzNY315Rf4/MTEh9Nx6p40f/6mfxo//9E+iwValJAXeupiaqqC5vvASADD+kuz6Hi80AMCqNSn/jWYH9957n1hdsjAh08a05nG/5s2ypyxNl7/jvvbss89K8s+WGkufZ/zDmJJtNQTU7B4qz2pFPiOuDNsNkAVIo62h9tx5PhgANum3jMDo2pF2NYkfpQFMklyeM8IEkz3VnHuk9IMe60zOaJU2ED0Xl/T7OAFogppkfJuzQez+2BbGNono/qCJcEh75vgKs2moIrZVC4CegTHZowgAkF7NG7VkyEjQ/ZSWpApWN9sttfzOOjhx7CDigw2k/RXMlbsI6k+gGF9Gon8JTsxH18/BjymDIzyX4qpV4IPVZSb/CqRKMStGujhdCOIol+Zwxye+iGw2j3pzHtddfwC33HIC3V4DbK0LBjGUCpNYvLSKiYkpaTVvNJbx7HOPYXIyh1x5Al1UkMztw8TMCVRnTyBT3IcgTntvT3QAUok6es2LeO6Je9FtLCCJHny3g6xQzGvIF/podIBY+iZ8/q6nEEcFjz/8IF79ikPYM51DoZxFIjuB277vRzBIzqEXKyNIpOEPukgmAgQsUlD0jyKxmST+4Hc+ggfu/xqSDudDV5L/SjmHcjEj+2Cv15Tkn2KBjNncHhcSKXx6GvY9rf4z+Wd1fb3Wxjve9T7c9tq3yLj1mi7S+SoQS6G+sYZUmldMxYYTjD98zWs43tSkcXt0oQjrDmEDmv4uQMKIDUohxSTzm3lq+r6s3bPqLwk1RUWUY314AWOMBBwyEQKyDih4GEec1oLGHaKxtoRitQCv20A8NhChwL/8qztw+OjNeM8Pf1Co/v0urR3TaDYa8ppM/i3AN1oADHMwsTfezMi1943mitsC4NfmAqCb4LXctgYAhqHRzgwA49G7gwzzCwkA3P/gt15wG0Ab+DFAt/6y9hDRyrz2UPN+obqsQWotLV8WlmxoQ7EZazUxzgaQj2UwyNe3iLY9DORviYSp/Gcl2Wdixvc3f+kSjh8/LvZSnKF8bLfTEQDgqaeelh63U9edQrFcgOf2kSRax57odh83XX+j6AB0Oqz+JRFPZhDjphNPwZUOqTgGMWOFxx7osAI7nInRxHa7+Rmt38mi0ZMsQknWTE7oPgbRF0Td9EkL5WgHBso4YjBfT3yoo72xxupPDnRTwbysIq+kH8Pi2NmGb9zatIySKOXfBiGy8UUcHrZ6ru0YCOM+uwy1MAB00NutJqolgkEBOq26+LQG3Ta+eNdduOPjH8fS4gKmpyZljrH/nXS6VrslSR0pcgrHxvHsM2eRzRYlwNjYaKBYKMn64LxcWVnGy19+C06cPIa/+7u/xcRERZBye9v8nsd8ArNF2Ur/5g3WCPgxQDRezJur3FqtlioJUWbTHmADNhUK095G3oe92aw2cQ3bCpLdebUCQ0VldfNQUUEVbpIqB1uAktQQMYr50gdPsb4E4kkfMaeH6dkqpmemRaxI91vtTR6q4+vv5DVDhWcdNfb/M8nm44QOSz905eFJQEy7uCEDQAX45B+rRNQYTpYQDPgcrLzwWqggk1rucJA1ELRBpTwupMrQWqcjGgihbgJYaWKFXCeYtmAwKKC3tBmbkC1ACp2+5lBnZqvzzAABowDA88IAGFlBIwwEywDYGgBwMT3D/k+OyZBlonNRFblZfeL/qYlBC8ahBgABNlpFMtDoSjDGMaAgYC7LPdyXuUR67J65fVhcWhEv5Q/93M9JhYzU/myuiGaLwoFFdLo9OKmkaAZwPbKPkxUvBaft+A5t46ymwrcbANiU/MscUYaM3Y8infQSIPoebfyASqmMj/zGb+JLn7sTiSAmugDCvHMS6A88/Ns/+F9w6qYbgZSDVCaFTqcBJz5APOipDSC/RAlbk6IXjQggBui2mqHwZyhkZ2ztLq8gb94Xt9LGGHfmPJ9/f2EBAKqqs88/Jur/9933TbTaPZRKFTQECEhre5pUCbXiz/m+sbEhXzx3CIA9/PDDAhbdeOONYbWeAMBGvSZ7FxNTO872XOA+b5XAdxovvobd6+13GzNfCQCg2YMen9Era3+2saXs7+Yz8v1YkedMhjGlC0+o/1Zfhfsq9w+OC9lcacRjLD4FaLV66HYIFFC0JSnxnAIA6h7A/V2+zL4/nH/2QGKSrnsd40V+cWcz272u4yiOSxFAWuQ6DoqloiT/BFyUhZECfNXa6fd5jtDxwcFGrYZ+r4/JCa2CO0EN0+U+ju5Norv2FFLBOtBdg9d3Mb/SBeJpsdxlZZvuH7E4gWUW1zgmPRUwTqpLUSZdgONkpA1rsroPDz3wnMTIFy49IQDA7bffjHarJoBuKplFvztAuVRFvbYhSXallBOLwAvnzmB6zz5kK3NouQnEUhVMzh3HxJ6TSOemEJBtQfHboAUMNvDsE/eguXYWMa8BuB3kCeb21pBIbiCZqWBxtYpGq4yv3vsYOs0Grj8xiX17ioglfMTSZbz+rT+OeP4AvMQk/ASZLF1kUnEE/Q6cjIOzTz2B//vP/wzLixfhuR0kYrTu62Hf3mluiYjHOR96osvDWCTw1eqOTE2JZhnD0VZTtCHozlBEOlvCh37uX8IPqJnBtoqUtAHEYqTZM+7zkUiyUKKFRWHNUCuNIqu+unI4POAicb1VoJFYhnHSZewR1QuwRRWxkRbav1YVWPC0i4VFDT/JHEBzBJ6xBADCxSROTtpegmwS3dUlZEo5kYfYWLiATLaAP/vYX+BffOjnRUOhvr4uMRj3DnnLpohrf96qQMdCi+hpsBAUYWLafWRc/nuNDAC7NV0bCHAtB8I4CpOlZkWTmpD+Jz0UYalOA1zzX3sfWzlnCwDFWlqdtmzapNf+f+R37wAAIABJREFU5Sc/DpcoWMRLyL4fewHsgbrbzygJgFFTtQIyIfpDXWcRANME1SZz1m7MVsai1DMm8hQC5CST4FKSDNPjYir7Ntjk8xJUsGMXHTf9Wam9NoFhpY2PJVBx6eJF7N27VxIXJjkcR/qPrq9v4PTp0wIAHDx0ENOzUxLcs8riux5yVJKOO3jX29+FbofVKe4eKcQSGQzY80MKGS1VuIqofi492CNByRUqK10pAMCn51hZIUauONuvxwBwq9tIrrCpZ17OWx56AUljwx42Qf7NIRtVBN0e3xqqhW83v0Yr/PZa2oPVgknRzcPOJ0kcduj1H4rvbL3+t0qhVTF+eBMQgAme2cBUZIUbLQ93IvQx/PQ/+wlUSgUsLy4gl0khk04JPU82N/Z7OUm0Wx3ksgU0G11cuDAv9nFMjukKsEbP1WxWxvbixYu49dZX4qabbsQdf/1JmX/dXlf+LoGAq4I0itozoTW3EVEYEzNtEiDafo3vvD9eJjgfeSINohQM4o3XiwenoMMufZW0F836futDI3ZHtrpivsv1ZBIua32AZEoVbJmoT05WUZ0oI5VOSmJMi0HH4fUyQZmxleOpqUk5wcGM9H7rQaOVFkWgaa8XiA6AAJcECkQZWtF69dwm9q8BQGRGmB915KmaS7HGjY2aATqHQqN0L4jL+9eNW8EY06tnEjtLt3UMkMXA1VrLUleAlE2pnsshqrZcds1YgVUd0dFbpOq0y819RxFAO+223MvMu4kNUKnmxd1BbQ1Jr7TWiK6wJTjWnTbnN4FWgjQpXLywqI4LpCxKa1hK5tAyhfxm5qTiyQ5S8aoHbSUzeNXtr8brXv96OQM3anUZo0wmJ6rMIkUaeZ/KAjEhVOT3WyWLo5WJy0Z5jNaIBmS7vXHv1asgfby2kmhYKuJtQRYOJ8fARy7N1iQyJVL4wufvwi/+wr/E/gP78NzZs7j/oYfQZ++qQC8+nEQgIoADVnyY/A/6qkVt1qqMrbCDrrUJYnTlqAuAfVae3zZJNtCeAQu5ZNhzRM0VrTTZmEX3BoIVo7PehsVjwNHdXo5dPO7aAQCrCKq8JIJbQvkVcIyU9QQSqSy++IUvY3FpDQM/hmymIOKtrPSlk7R3cyVO4hjed9994jDDhG9xcVEE/XiO0E5zampKCilkSkrlnsk/dW+ia2SEaWcD+O2G5nKA5soHUa6uqR/INTfcLJtA83voAiNZhgJ4nBe67rjve0L5t0w0JtECRBs9kGSKySLQZeW/R9tZ0qq5Z6v7CtXeh9Zrdl6Nfo/Ow2Fx0DJ0LIYRghhSijeABlvKWDzLZgRo0eIthWHJSCJ4Q3A8AR8UFYYICS8tLCOfLuJlN5xCOt5BPFjFyeNFHD86gTh6xvs3K61BAe0+A3UwIqWdxQsm8M36KlqtdfR7DQQBLSNZoCMTTQedzLmkk8faUg9PPvaEJOPlUgrveNtbUd/YwNpaTdgKqUwM7W4N/X4Dc7N70G366DfiWJ13kXRI/y+i3t1AppRHawDkJw7g+KnvAuIzCAK2ziaAQQOnH/0imutn4FAY0O8hn0yj3V6Fk23B86muP4t4Ygof/8RnMFEtY3Y2i2JRz24/lscrb/tBpAoHkJs9CSQoWtmSdkIEXTz1yLfwp3/0UWFuLl66gIy0lNVxYN8e6X2vVsvC1myb3InFHQFaNtaRy1ITgqAAWaAJLK/WkCtU8U++/x24/bvfgMDjjFP7YP5dL6wm2WRZBPGeauDwJuGwzr/oz8P4ShsqI0EdYkZTKswDTTYRzePsihqdhcJrFLtdjRC0iGjOPgHyydz01HFJ5p0CZAxuA89Fr0+QhHGRshaUbRPRz9gy/h7de83n3WbZb3W+bgLBr50BcOUbzgtxz3EAgE2KZX6YYGITQmoTOEuttRPJbMoyOVllpy8j1Vpd3bj5/49/6g70GBxvAQA8X581CgDwkOHBYj8LJ5sFADTo1slnE3L73R5OBAZ4AFEIkP7oshUZAMC+3yhixOdjYhQugJH+EjkARGRKq342aSUljiKAExOTSsEVKq6HTJoAwDqeOf2sAACHjhzC5HRVgw0DAGRTaWEDWAAgFk8qAOBkmI5gEEvCCxLCAFBatQnQIgM+Lqi0d32hAACb/G9KdCOBrH1/fPcOVeylYKrXzwI5VqRx5wBAk7mdbtsl8fY9jAJU9n1cyRhaSvQoC2D0+B5OoOHeG76+sVix89ZWoI17vKhsf+qOT+Cv/uI/CdWsWipgdXkRc3tmUGNvJa1fSJtnYE6V2HYfS0trIjLERGZxfhknjp/E2tq6bNKlQhGXLl3EzMwM3vTmN+KbDz4g/X8EBhggMHgjs4A97NI7ba+bqfaGgIp8KAJQ+v2Fuo1ej+j6Dlih7Xrg91F12Oh+IO8wYiEZfa9EqFnBYVElk0mhWMqhXC6iOllGoZRDs1VDms4BKfZRuuj2O9I3TtVkiiW5LsPm4dzVPcXsQQIwUHxwqHwtYjmmYq9ARViA3XIIGUB3uz1J/kV5OwJ0Ck2UYIS5NvZKqGuGukfw8OV+J5ZFdEWgAJRUgVz0e6TuUafA7qmqzM37cZzFOtUwJy5/c8Na8W7Toe1tAIevtuM6jFFMKoNsjjRWXz6T9I4SuvFV/I9JPsfPAgBMaC5dXFT6csJU5+IJofmfOnU9VlY2cO7cReTyJczu2YvrbrgJ199wEw4fPopOr4dWu41SqSQJD+3vmCTZ4Cc6RlsBALtZI+P2oWsRQdVg0D6DClgKCBAFAAgEshrusqc2jnyGHt09LCws4i1vehP2zs3hlbfdit/8nz4C9m/2B2TXsJTpIsu+124DCQEA1O1C+nnjBFdse5Csgt0MzWWPsen51QEAHtwe19YQALBq11sBAM/Xe31ePrByla5x/70cAGA1kpU/amQwUaUK+efv/CJ6ffYn8xXZMpVBt90Rii/PKgFaggAUOObPjLNo+0cQ4MiRI5idnQ2rdIx9CAp0et1QJHV0PK50/YxbHzvGBqa9TNaByYtYex+wes/qpST4qnpu91btuTd2lhYAEIBY9319Hq3SM2EjYOJ6ZKKx953nNM9U41giKu+GgbWLCaHgnRZQQgtPAhkyJfS6MvFnm4WwLJjsScHBas4kAC+hNn1+E71+Gz2KEza7KGerOHn4AOCuYoau1P5FHDo8gcOHDyFGGn9qBkGPDKCB2r8RAGdLrQDPFIvrIXDbiKXj8FsbaDRX0Witol5fFX0QigISgFhZ2MATjz6Kg/urcHt1vOH1r0FKeuR9OXuDeBdpFo0dF/1OD1lnAolBFc3lFC6ev4TDx6qIpbpwcjG06byQKqE8eQLl6vUoTh0TgBuDFpbOPYCLZ7+FpF+DQwAgRY/5Bvx4XZ1w/CkEKOILX7gXfa+H4yfnkMk6KJcqGAxo7ZrGW3/sF4BYGX6rj3gug3a7jq/dfSe+8sXPS2z27OknMDs1gWZ9XdojThw/ismpKr714LdESHZiehqLKyvoU1smlZb2y3qNuk0EKR202n288tZX481veRsKpSnEUnkMehxPawcZZeKphXEQd+W7zM+IPo/9WUwpwvjMFtv0eWS3N22Lm/kvw8k4LCDr3LbrLYwDI3H9drmojcFtIVdyOBafBz5qGw11wAhZoEYzJ5LPDd+NCZZsuBnGntvHny8BAEY0Ty74LgAAmVjxWAgAkE5EtUoGQp+583NYa9UvAwA2AQzX4DNuA3c7CYnGcfKEF1XsKDZ7kFt2gH0PfCwPI2sdIQdPpyMsAEGcIgBA9LG2GkCq2vY3Kqv25fm15zYmP6+vrQsVhxQ5Tm72sRNJtgDAs888J0HkwcMHJdGQ/itu4t4AGfbqIoZ3vu2dGqA76f8iAQBJNKgSSwDAtBhYAMAma+PPxPEAQPQ5ttq0rIDkdq+5U4BxVQDACMXQvi+uJzvvhiInygIQ7Je0OgT4mZ/6CaSpEuv14HuuOAbIe6NAZ6+PJIM1n1S+AZqNDlZXNgQASCZScoidP39BKjv79u7FxQsXpap85OgRzO3fi+eeexaVahmdbld9zycmpFLNDZ9U5vDGat2mvXbzgTL+el39PUavWTSRp+iM1x+EAMAQRR7SwcYDPGxBGFIuWdEhGy9XyIqF4ImTTPzaoLgTaY7ZPINb0mIHamGVSQulsu9S3VjHSmxLJehie1BXgFNhEsWM7ojA8wawHIOdRPekURBDAjkTmdogVVotGIyJfogGerlcHrkMHUUgbUj0u+dziUCgaU/i01j0nYkzb98JAACDtFyOtEgGtkY8igCAZVoIvZUirVlxfyJQtrS4qurGThpu30e+UMLy8gp++b/9VZw5cw5rqzXM7tmHg4eOihVadYKU0phQY3njteTYk90Vag+MVIuvNIEZtyLGJTgvNADAcSzk8ui223B7rohW9bt93HXXXfiVX/5lHNi/H7/zu/8GR0+eEuXmZofCWin0uk3k0nHAbb8EAIy7yNfw9+cbALD2YzxPCG6xF5misvfcex9S6Rz6ri/riPZinVYbGdJ7TfDOuIrsRrapWR2mm2++GdPT01IcIeuSeyRjKoIDlxbmcezE8RD+sftVNFYddWG5hqG67KFSo6QdnDlHmT+JArs/EIarxp36MGlLE8aW0fIwyC1ZWPamoJayhgL2/ceT0iJEIXbKJPD7YEAAwDiWyOuOQYB3+MCS5Bl2puzfBngmM5QVZib8tPsTm1xhxRjOqskDeH76LhmrKbR7NdQaG+qGEk9jojiBvdNVVPIDFLNt/MNn/gyd9gJedvMNmNtzELe87HWY3n8Cbr0tYJG2IRrgQdpE+WGNCC9/Jkggdxkg8PoC1sbh46nHHkGrtoRgUMPpp76J60/uR7mURqu5gWIxi/WNJeQLKWSzCcxfnMfUxF6kE2W47SSeeuI0JiaymJgpwo114DssjOXQdrOYmr4RBw7cAKdQAbwWgs4lPHj/5+GgifiAQAJj9h68oAFvQNB7Gq6XxdNPn8UTTz2OV7/mZlBTnGB5IlHE2noc3/26t6Nw9BZ4tQ6cYh6f+fu/xX33fBmdRg1rq0viYLCydBHpJPWa8jiwfw7rG6solUsilNrp95HkOUz2CEFQHyjmS+h1XdHWePNbfgCve8NbMfBioi3DVgARVRSILVJmsm0fMR8+k/9IEWwTCCALSR85qt9jLpZaDcoc3xqEHXf+2AUSXbt2yvKx1oXNFvRsAYcMTv1S/bboeRmNxTeDCi8BAJdtB+MYAGNbAOyF34YBoIuatpJUS05pP1GSqHAf33jwATzx3GkMhD44rLKNJtLXumnz+ZiQR50AZNIwuRbK5zDYHX0tPtb27vNnTi4eTjyAWFWL2gDa920nIF8zCgCMAihcNAQAxEPaqD0TAFiYX8DM9LSx8iIVkoJSrlAnKUB49sw5lMtlYQAUy3kJvJn0882knaR8JwDA4JQUsu80BoBcj5HEZqsFzk3JAgCWPRHdcOz12n7+jAcA7HOMPu9oYmUBH/ta9u87UQyvFADYTied2xlp4dH5G65nsVrRFgDSxP7jn38Mf/upO5By4igX8tigR2+eFmgxEQakp6/bY9Ci5+65sxfheSxLaJU5RYAAMUkA06m0rIn5hXlUJqs4duyoCAIm0ymZ7/MLC/I9k02j7+oGHW7q0R54Qx9+oRkA9tCw4xSuT9GdZXvAsIVHxO1Mm4BtBbKPHz2k5IDqqZMCaf+sXJINQFVdxjBOKgHP62NmzzT27p0T60AGLi6VzhN06XDQ7jYFGFCXELUkZCLKxImBJCvoZACkM2kBUuX3xrVEbYijEk6X7V6hCI6dh9HPwIN94JKqzH5JVrMJCql2ggIBZEjRScCFSy9h2vYwqBdrQe5dLtYbqygU1RbKuguo6CDFdez62io4eHEwANIZ7tEUoWJgrQAAWzu0oquMIrHmiydlPKirsr5WMxaLnN8BSuWqMGl+7V//91jf2EA6lZVkh/ZKrH62u10R/SOQQgvJeqMhIHK1OiFK2vbsi169KwUAxp3f4yjOLzQAQACL/f/dVkcspcgCKBVKeOc73oFep4s9e2bxZ//Xx1BvU/wvKQAABTb7pMg6AWJe5yUA4FoDoB0ef60AgCxx2x5kkkgmBSEAkM3jni/djbPnLkksQgV3MgC413APoX930lE9IrE6Nvsv/89KP+NPa99lQUeuTRZguI727t+niek2lcRxCci4v48detsCYCrjjG+HooTcW/UZRJjYci1UnVmtVMVphJ+AgK7a6jHBH1CJfhBHs8UYky0BEtZJwYnjqwm50qR3e+M+bwtP9my0tn8UU+N5zpg9yg4IJXON/g7zcu6XzW5dAAC+x0K+hJnqFGYqecS8VZRzHTz68GfRql8QZw8BTbPTmKzux/e98fuRyxTFClQyZgIB/GI+wXHKZA0bwbTpsTWCIr8MUgYuMrkkemsXxVYP/gYee/BLiAUN+F4Da2sLmJ1hMcJFPBag3e6gVKhI33wscNCoNVVs++gBtPs1JHMZpHJVrG64SGf2oVjcg6NHTiLwu4jl+njgS59G2unB77eRjLNXnsA/rw/1K6bR6xOw6ePOOz+HN77p1eJGQAp7LJZFPn8APS+PV73uB4B0EQ88+C3c8defEvcuAhnLS5dQLWdR31iC4wxw6uQRBL6LtfVl7D+4HxfnF6U9amp2DmsbdfS8AaqVabRbbJ8I8CMf/DGcOHUjGvUuirP7hZlVZztAtmhmnan+i56MmTmiIRWdP5sZAnIumck1bFfderaNdjuF68pofpkgNSwqSBzCOWRaCKK5kz0P+RzR/JM/c+0z7+L52e12pGAavf+VFf/sZx62w2y3hv7RMwCuFQCQx1sqMANmzw37ts7NX8Sdd39JAACbaG3uo9v95jZ6QXkhrR1f6NU90AQpmkCFiUqErh9NJO1E5STkITQKANjJyM/B12NgbG9bAQBsAeD7sTQWPmZ1ZVUqrQy8iahS5d0KctCC8Py5C9IbRwAgX6QNiweHh4IfIJVwRAuAAAD3yO9UAECuSeQiRq+BXeQUAKSKLYNKO97RsX4hAQArGhKtqm4FEowDAJT1N0Q7LqP/j4oLWRaOReNDD2XS0GxvuhELCwZS6a+vr4p37E/+1z+GiUpJgi4K4rj9HlJE79sdsdUhAKBtIY7QmLudPry+WqTJ5zCUQbao8P9EpjcaNelFo0ATN+ellSXp1yTAxyWkPr4jrQu2avFtAgC2SqxkbhgVZlGcjVDjbTvAqBZIFBCwa5lMHVu5V00QVbVn8sjeSOojiBp/PCYsCbZOVCpl+bs3oIq1j1hCAUodJwaE2k9NoJ9JKcEFZS+pZR8pprLPME7i3rllG4vOJAt+2sPUUuX4fxpHJqmiwV5OobOaChQfKqJ3qhrNpD+VzAjlvdfpY3FxCefOnsPC8iVM7y1h7/5ZcYrg51VNjM2fZ+sg9cUBAGSyCQEALANABJYMAKBABsecokvSfIhGvY1mkxVKMsNyiDsMUB3cdPMteM97flho/flCWUTOOl0K+jkolssSzwqFkfZE3bb8TLcAr68A3migcaUAwLjgf1yCc+0AgN29hq0k0RYAzgexzCKLgoKSwlJL42UvuwUnjx/Hd3/Pa/CLH/4wWhQFJBvJ85Av5BCnCrffEwBANQC04vdSC8C4K351f38+AADLRhLytjinWNcQapck8YlPfkrWCOn/rudLUtJoNFHI54WpRkEzK0LGfY7FFf7fOiLJHEopuMx1wb9zXlOYlm0AYTg/ogXAkXghNQB03TJZZ/vQQABbFmOUIq/aSlYLQvZbW3kVkRACvazAalU98CnaSheqNAY+z42B0P67XQKEOvNtrV8wABFaMy1gV3fJI/dWDQ97TvB9U2uGST9ZZynj8MPzZkj71yq9nh8BKJXXbjfR7DXR9XoYBDGUiiXsnZ7BVCWDbKKJC89+HV73DDqNiwi8NpLULxikMD0xJ2LDlcoEpqdnpOWV7MGJyWk4pSpAzZA+094kBgG1qxwEbDmjdZ6TEuan124jVUwB9Xkg0US/9iy+ds+nMXBXMFFhO6yxBu55yOcLEiuz954OMJl0Fvfd+yCuu/569P0maImbyZfRbPI1ywj8NA4ePCICfJVqEt/8xheRywRGpC+OhJy7FAV2EI9X0euTtZfDpz/9KXzPa18p1n08VDtt6g5lMTF1BMeuvw1OtoJ//9E/RJfxlh/H4vw88ln29C8ikfBw/XVHEIvRnYlU/wQWlxZx9NhJrG7U0Gh1UZ6YwspqDVNT+7Cy0sEv/dK/RqFYFrA5V53FoN01GhGqcK9xm96GdrJW7HEoChmdRtFWpWgLy0hUHmF0js/VhiDd8N1EPYDsWRVN4uMsLHQ6wixl0m+ZQVrwszoww+LxaK6lzzmuxfSlFoBtt5DnQwOAwS8RS26SRO7IAGAg1Ox18PFP/zVcCmYZz+xoID5acdv1PhdhF/AgsagRKxKiQjvS2jA6ERmsWSqZ/ZmoNPvxeaBttlrZLHjH5H50Ug4XAg9L7V8RCzAjjkcLs4lqVSiiBACy9JAWxc84CABcOH9RVHEJAOQKZA940vdPFgCBAAZbBAB4qNBj+sXOABjF43a6ztGEW1NVFdSxwJEcjCNijNs/33gGwFaPjT5/lGJo5020GrFTAC69d2Ef0vCVwq10m+Q/7BUMe/GGlAlB6AUIEPNgqfgP3L4AAH/yRx/F3V/6ovSblYsFNOo1UdymCrPY7LAaHJcRxfLyGuq1JjKpHJrNllrqIS5e5/yZdEwyV5rtJvbu2yu9mgzIpqenROiT857sBElsRbneHEA2SJMPvxn8uJb1vd1j7b4SnTfhvuIzURXuTNhfGrIDjMuABXps8h8FBSS4i8fh9vqa+Jp2In2MJukqiOXIGFD3hPdjRX92dgZT01VQPD6eUJaRJKFqpqMCdCKWSpEeigU6QrVMpiiIoz2nFIxyB/0tAIAhjBSdf/az6PtiAOMghbQIBWn7gwoTxmOOJPv8ns8VBBjaWK/j0qUFXLq4gAY93GNxOJkYap1FnLjuiDiWsLqtAbe+vjAVRlwPorNc77X7rujnQwMgm2MLAIVaKWBGwaEoA0CZIRwLCgCSBUB6PwXMyIhIZQpwUgV0+h7e//4P4OTJ6+Rv6XQW7U5fWDW00kym0zKupAXzmknlz/eVJUEK8TUAAOMS/LF/Hx+3bbssraWT7QjdSgOAZ630eg98ZBnQ+wHu/vLd+O3/+XewurqCj/7h/4Ybb74J8VRakn+XoLwTR9qJwe01QZ1zqwHwEgDw/O+Q1woAsHARZQCInkkEAFjfqOPvP/M5YcnQAYB0ZAIAFCXleUF4mC5Gdr+ghgwDfd7ICBi2tQ3BbcvIYjzJVimpn0cKNqN73k6jNo4hM27ExaGctH/Gtp5r9n11YpFzxTD0RA9CRADlsFEGgMFZxUSVfvVx0srV4q7TJQBAJpiKhPJw0FzdAr6qHcOWgfEJznafQh8bgo2GhcHqPxlnPLcIbohYmyk0RJOzGD93l5aodXQphilytzFMVCvYt2cGlTzNC9dx7xf+CtV8C6lYA0G/iUnaEdd7yKSyEsfyPMzmstIGwLmUzuSQzhUQT2Zx7NRNSKQKQKoIOHlALPqSIG46cGlnXMXy+XMoF5KAt45e5zy+8Ln/DyeOFNHvLqPbrEkLku/FkcsXBawoT+TQ92tIOml89e6HcPLE9UhnIGcpz2sCME68iEQ8g6STFb2ebC6GCxdOI1+gFSwtXMmC80WMLh5PYeDn4A1SyGVLuOuuO3HixAGUShkBSXh2rKx0UZ06iFM3fhfOzq/hbz7zOSTTBawsrqPdbGJAoDPuolLN4uDBWRE+rNUpmuni8LFjOP3MGZSr0+j0BlhYWsMrb/0u1Bp9/NiP/iy6vQAzB47wwEV9vSH6MxRj5HhSoFausuzzWhiSE1cCTzpIsEF0VAjWSqAODwcCdXpcRw8MFlD1eeVmv0XYOPIQUfCToCPUlpDAgAm8y1mzNQDOeclCK7+spZ99Po4/9weyEDefccP5bIsfYZ9juAzGAQLD9bLV+Rn93fPkAjBum3nh/n4lFMLRBDn6f/bzy22HFgAinXYzsS0A3FAoZvqXn/ok+r4riC+f11K57SZ/rZ88nATmiawdIC8iK5mWAbDd6/D9SPXd0cBbqPhsZfA8LC8vXwYAaMDIhUdKr6l+jiwI+1oMBLm5cILTDoaHUb1elyRLyF0MGqnsn6ESrCsV3pWVFVy8cEnscaIAACv/TP755XZ7IgLIQ+U7QQMgSvcfLWbauWYFlTYlaFRRp/1hRANA9qERQGf7OTQeAIgm9VsBUjtd43HBt64b2dLCt3glyf8wnWYsoRYq8rmNQq+8T1JTBASgDU4R6ytL8Nwefu1XfwW+qaZJnx0CYZiQbcJqAJMdnvV0kFhZWcPayjo818fcHBkpHuobNRQKRZmbBKXIIFhbXxVNChsksGfT81Vtn0msvj17gGzefK98K97dTjAqyhl9Fqlxi8Xb0IlDKhuGDRANDqOgj62i8zO12g0B4Dge9LFVyjifj2PLxFq/M4CTPUEYA75UsTrdFmZmKyiV85iYqKJUKhpfaxUWJDuI1ksCAvA6ZTKiGUB7P84BJpOqtbBVFmfrRZvbm7RdVUc9Dgdel+Z2ulcJGBLa9BAYjeG5Z54T5xHS3ulrn05npB2En7fntdCPN3Do6F4cOHBAAApNbDWg4J6lVoRbv78XEwAgSXlEA0BBWV5LtgVorz8dAJaX1sSCi/oqtFpK5atwUjn85E/+lGi2EBjgGmKvM6syHFOCZd7Al6oak1tbIeS8U5Gl3TMArjWBGaOBuuOi2xkAMBokVAj3BvB6LlJOSqizH/7FDwuIffHiBXzhS3fCSaeg3UaaTPX7PWTSCXjdJtLxwUsAwO62vit61LUDAHSSUdcS6WEXejrjn7SIAD700GN4/Imn1VPcC5BLTp+SAAAgAElEQVRMZeQ8kUSLosqJBAYexTeTkvgztqIGgOhkiLo52ZF+aN/KZJF/497SaDYlUd0qgbiiD7/FurvSx9kTjYJsoWir6PHQUjTiG2FEepX0ZhKv0HovJqyXmLCM1Oeetuv8IghAxhELTPJshgEvjjJQhxllD/Kxuz1Fw3RQ9jqJjTOqk8W3y/NcQEphMmj7qy2wCDDguWiurehZ5zjoep7Q1Pfum8W+uUkk0cShPWl8/St3wG+dQ9BbhtdeRzmfg0/xW597aELaWIvFgjjeMJ/gXEnn8uIe0R8kkCtOolSdQ644jUx+EqlMCT6hQZdtWQVgkJQYuVNfQnbKwfkHP48nH/sc8qkOHHSRoYBhwBY6CmLHkMrFgWRHxvWxB8+gWp7E9EwZ/qAvMRKBgViQRCaj7Qqcg61OHd6gi3wxA8+nZpIj85Z6Sk4ig16f9rkZJFM5PPLQQ8hk4tgzO4lYQPFS5gEZbNRdHDr+cjz93AIuLK5hfnENtY02XMZRKZ6XLbz2ta/CQw99HdddfwznLpzF5NQUzp67gOnZfWh3PGTyVaQzJXT7Pj7wIz+BmdkjCAK2HrDokjKuM1kks3nU19aGLmRGE0qvuLW+5k9WI8Am/WF2Ys7tYTFB/zJ0zpIWU0lxxHswtOOOxsnRqv+wCGPZjhANoSioxLUeLbIIy9q4uHFe2jNZ4zpjfxjG/JbNMlzF4fm4qdB25evlHz0AcK0tALwArARSRVQSBFbJjAtA4MRxx99/WqhDTBaiLAALAFxRErXDrj0KAHAS8QCxAAA7AKLocfSpLCDB92bFA/mz9uwPpOoZZQDYiWzRKW6eO9sYBgIAMBlgUsXXYIV/ZnoGjXpdDskoAEDVSwsA0BKHIoC2BYAAAJNhAgD9Thc/9I4fEgCAtLIXMwMAFKYz69HmidHlGQIA1qDEJGiSqDGpSjgaREfsf55PAMAyYGz1NETLTRJlGR7R6mr0vYwLKLRQPLIhbSH4J+tBT/yQ4SD4gREh0jHUaqq8FxFyUwCA/W9ph/S2LP7db38ED9z/DaRTjlDYAt9DMZ8XSqb0d8cdSfR4aC0sLMP3fKyv1+AkUtKvnIixrSWDTqcrPZobtQ2hZjIgI9DHdc4EkIkq17paAUbQ45FmsSvfiseN5NZ/l2DGiBuNgp1c+1xTcihG3tcow2N4cEWAGqngDLBn7zQ6nbboKDBw7baJVuteRvq4DXb5HGrtpAeXqGQ7tJHrhBZqMm65DCYnJ4QhUJ2oSHJPyjgBAbEEzGQUAAgZBtuNoAIA9rMM91ZNyGUs/DgyyQIS4iWsgE6tVsfS4hKWlpZ1TohoqrZ/6OGswQM/Wzzp48h1+zExXRL3B9dVJgTfJ/c+YUVsK1L14mgBIAMgmyWgoXZUfO8M4Id7P8c9I64YBACWFtdkX6VYZjpXRjxdxP6Dx/DBD34QrVYHjIVzuQI6XVpN8tyg9zLbDCiA5mKjti4UW/a5d8mUMQyU0XNudJ/Zbva/uAEAiHtEpVxGr90VACCTyuB7X/t6mVNHjhzGn/yHP5Y+1LVaHdlcHkGcgHgHhVwKvtsRxe2XGAC72/uu5FHPOwBAOF4YAAQAMvjc5++SPvZ2pyfK5dlcAau0y5ydk1gnS8vUAd04ClL84I1AADWOrBYL9xJbgFGrL03K2C7AltIwZYky4kxS8EKKAHKHbff6CkAYuj+TolH6P4F4ntPa98/WM1O1J1uTe2mK8SiFLwM0mn10u9QOSEsy2RWRM/H0VSZdTIFhggDK1uLevVsrz5iAbnz/HE+pxGe1EMW9qtfvyRjbM8Segxx/uQ5uH821VbGndjI51CneGPg4fuIw9u+roNe8hF79DOpLT6BfO4PkoIa410I6AdCtyu130fd7ImQ9NTWBTI6OMswPNEcIYgm4gzjiyTwS/EoVkS9Oozo5h0JpEnGnjJgzhV4viVQ8L4BEt7mMwt407vqL30c+3UAh7aJdo6o+Y/Y4StUJNLoNZMvU7UnjmScuCMNt/75ZpJJsiVCB5HazjSx1XOIqUHhpfl4EfLPFLNyBtk7SupDOBRSI7XQY+2QRQxLnzp1Du7GBQwf2ynN22m3kCxXEEgXML7cRS5Xx8OPPYW2jjXqjLbpK2WwS+/ZNo1Cgc4aH+YXzsj9yX9TWELY95LBR7+P48Rvxtne8G9lcWceHfxcQiT31SfRcF50211BFNYBs5V9AANNeqCUEFQqU+TMsGMh6Cs9t+/sIiG/+JgCAIzyXEACItqHyaVi5D3GvCDNXzzeKTaqifwgskUnjakHYCn5Gi8MSRxmxZALtGo5EWdybwXTmUMMNwsbaVx51fscDAOMq/OMOiXEJeCgKYmN8AwhFn1f7YlUshr6tzXYL5UoFTz33DO5/5EFsNNWjmgikUIfNJh8KSY17k2P+bicXx4IBLTc1eW6BrC0adnkV5kpedmFxWRJ1qyBue9X4/Ayodz6ANInQA05V2WWzZaJANNVQsz1WZ2nJkkrj6aefRqvZlj7rYyeO0bxKky2jEpNLZ9BttfHeH3qvtABEbQD9WDK0AVTzHdp9GUpQ5MOOJkPbjYMF1SwCH03gw+eQ1b+5LYI7Ahe1JAhjAIBRUMD2+nPM6EsvNnJbFRiv5OKpY/0V3XO3dxq3foznzvDpR5J/W8FWxXYNIKK0SCbsdg1aayxZgqELgLYAkIrGvXrg9fG2H/wB3HjDdfD6XVpHIC5rwHiwhhsqK+MxscppNFpIxGlll5EecCZ/TGyY8DIh5SavQZlWC9gLSZCMQZ1Lnp6mnEo7N4JPDJK2A/miAM7VJjjbJVJbXT+lwglOsekWfQ6LPtu1GY6tVG4ClCtZ5PKsmqRkvbviTcvezR5azQ7abbXfUz0PBm5qLafVdtvDFkPcUbq59aNnMs3qfqlSlGCDY1mulFAul1AoFpDL5yShoqWarIOwZUFdIeSoMw5ddr7YvjmKEAoDod3H/IUVAXyYdHEP5uvK3CFDj9ot4oKilo70Iaaom1iQHjqEvQfmxD7J2ggNF+LlwcLl4//8AAAqWrj52UPQ0DjYWBZXtKIonyvNVrQBZmYmRZiRn12lGPSc4PXkHlwosDrEZLYnNn/5nFL786VJeLEs/tlPfwilUhmeMCSysl7I6NL+YJseRA9GwzwK7cC2313G7R/j/j5u33phGQBcW3GZn7TgSiaSuHjuIt79rndLz+8P//B78DM/+1PoeX0RtWIyQgEwcZFg37/fQzLow/FdxKmjQc9zuz+ZyT3sjB73Scf/PWSkmP5qPoLnORMAadELSbQaK4guOplOXe1NtWtQwFfj9z4yM6+h4WX8+9/NPcYBAOPiR8ZSrMRT4JKgF+nbZL9ks3k0Wx0BAJTCrpVGCn/xzLOkSAVhVXRzGNhrwj/KBo1Woe1qGvf+thqTrR6z3bnBc0z2dbKZDEWe9+Xv2NJFwMq23WlyNez9tx6tXAO23U21RPTziyEiz093gE5ngF6XiTU3IILWTIzYRmcDa74K1fCVaA8jnK0WWjsDAKOf135WifwYk6dTcl4LWG8E4mR+c932+wIKWHFGYb+6HtbX1tCs1VAt5GXfS+WKWK83kCsVcMMNR5FJMTlexkzZw0SuB6e/gqVzT+Dc6cfRqq2imM2gWCphrd6Sqn8qnUCplMfEZAmpFJmrMYnTWWBz6YIg7geOtFzR575YmkAqN4HS7GH4sQrS6TnAT6O1top8YQCv+SQ+fcefYu90AtnEAL1WH5MTe9DpA/WO2gs++PDDKOcraNXreNVtr0AmFUcw6MEVkT8NxFj4IInvwOGj+MM/+mP8Vx/8ADpuB6vrSyhSq8QfyBmcyZVk3pMdtry4jLXlZRw9cgjJeCBaSzxY2MrgBjlcXGzi4cfPotGiILCy/Wj3d/LEUZw5exrpdBITkxVxSktn8lhZrSOXqyKZItA+g7e/830oz+xDv91FkgAaY0I98bUdh/PNxDRscxYBSm6thpkypJ3xfgkFpoyblMYNTMgtLqCOOOqKo+xmPr1oXnh9NGpr2FhbxcLCAlZWVkUXjZpSjA0ZFzIO0vlmv/T59XkYD+r+aguzdh7yffCMZp7DViEyntkuwp+l7VJAArbIkLkytElmwdSe84zJVJPIDEbIAhgGfLs5P+1jZJzq57+y6/RjNxv21T5mNxtk9DXGDdA4AEArX+wFVRsRzkQrKnL67HM4ff4Maq26oL72AI0KPVzt590y0I/0hXOT4yR7vgCA1TVa0yhFjWPNDZLPL8wHExRs/xnUBcACAMMAIpBDUejdpNYJjZhK7CkBANotKkhXcfT40S0BAK/XlxYAn/YkEQbAdyQAYBlHRMoj1GztYTYSVrtegS8yAMAoCUfni1TzTQIt4JBJ7sMkR7yA9aYAgP6sFeJA7CTJAsgkHXSaTRH/+4N//+/w+GOPIuZToItgL0WJDAAgL2A26yAu1ZrVlXU52CgER9s86gQQBOAGb6sFfE0F7CiIRP93VhRUXZ0HvABhYZWdCab6xYeK9iOLxFYdrhYAsAeYfbqd9z9LydzMAIg+h6WCbwUAxBM+ipU08gV68tLHWuQSZWzInJA+PFYx+p45FDtGvVbta0gXz2Ryss5VQMroBiR0bEI2vkXnZX5ohUkDtRimq9PCyrB7h1SJwhYYBWUkWO12DI1WX0dpdgEqlSmxexQFf18F/BKJmDCTyEgggNNs1qXqNDU1KY4Pc3N75PU6/Q7gWPE3G5JHv0crCaO74PMHAITtZ6PsEuPYInaFAwVGLKVYqP2pBJxkgHK5YPZh/cyc18oEIFMjhU6bLRgJof03Gh1pjynky4CTwaHjN+P7/+k7BQAaiDCgsmMoMCVtNaYNzKzKSKVFFyr3tGu5jTufxz33Cw0AMFkgcO27A1H//5M/+lP8yR/+sViL/tZvfwS33HqTtAD2PQqiKaVT2kYCV+y2En4PTuAiMRgBACTYte0luz4ANg3PSwDA5bNlXPwo60VsMumIwZ58Jm1sV8rj3PmL+NaDD4ufPRMN9bbfTNNlC+ZW7DqbgEaZddF3Z8+H3VT4rwYA2KoIZSvgTN6YQOt7UdcdW221GjyM37QqqmcqmXU8E7hFUzCPPuo910evR10RgiEcIwIArMwmzNbGIIi9/0z82QIQBQCurgVgCA6rm0CCvf4pgvusMpv3avS4uDcJAE4gU75r4sb9kQCy1FbpmNPzkMqW0Gi1sWf/LA4enEI2Rf2OFVSybcyWAsyUEsjF+mhtrGDhwhmcfe5pXJpfRDxdQqPZQaGQwcxMFekU3R9SKIq2latnogEGCYiQKcGYNpnMIEhmUd53GPH0DErF43AK+xA0WSzrAr1zePD+v8Wgcx65pItuoynV+VSmirVGB/Mra1KIpEggmZBkQV5/6hjazXWknACJmCf6YGRYUJAxm6/iLz9+B977/veh3q7BHXQQBH0U0hn0ul0kyWjw+F4dtBptPPPUaZw6fhyJGNtdVF/ASRdQ78SwuNLDg4+eRb3ZkzNoemZKWGd0TapWy2i3W+prH8RE7O/Q4RNYXqpj375j+MDPfhiDtRYS6YLJqV2ZD9p+o4W2oV4EkMjktMhJBJtfbBnkdxMjKAFV7ST1LLF76fB7t9dBvV4Txs7i4oKwIRYWF1CvrSMeDEQHQOO0IUswpOjTaWigzEFxFoq0Q3Mv2H/w8CYGAPMozi2ygZgTCgjkuqETiC0+XH/99Thw4DAOHDyO2kZT5iSBKmnDcxVMDNmLLwEA48KA7f8+LsAYBwDYFgAmBESqxPs6l5VJRBeA1WZNAABe9LDaaQLhF4IB8HwDAK12V4J7TkC+X07YqPDfziPPwF+RZSYN9jBjBdECAPw9+7kleE04AgD0un1Bww4fPSwAAHtv6QAQeAOQAcA2gB986w/KWv9OBQBs5V8sSwzdXyoCFPwz6DTHVrQBdh3/vXgAgFGrP7tRStuMpf2bybQ5gLEBlaF0hQDAsF5FdLeQzaDTbiGdTOCJxx7F7/3b35XDT6y2pLKmCaUVJVTTorhU/Bfml6WSTTScssUMYKS6KRs7E0kGJBoccA2zksr3LF72jiPBBcUGdS/QRMyiyey7Hk3aFcCwVeyd6Vrb3S+scmyjv2ETMk2kN0+gUQZMCMxFtCUE/U2wiuwjl1dhUY6JVIkc9iZS3MoT0EQPPtVrICJPdo8cUh6wtLQqVR5hEIXUNk1EyZagsFR4EzFFpSzImghi8LoD+W7PcT2Ih0wRqabK4a6HtObI+nkZkLPZQx1IaF+lvssMRoTaFw9w8NABlMoFVColpDPsUyXCrs4ltInqG5GrYYL77QUAJKiOEg4idELORYIf1omF/7fCYhxvBQB85HJU3qY4I6tgCVEctkwxgl1U9HecNOq1lgTo9XoL01Oz6LoxvOO9P4pjJ28QO0ht7UgJ4EMGAMUzOS+08GCpSkPKkrae7AwAjDt/d3+y6yNfeACA1n8UqI2jWCrjA+95PxYXFlHIF/H//qf/B/FUgH7gwuUc5LU06s6k4lL9PzHoCgAgDAAJXDlxNZEkAGCBzu3G4WrG7yUA4GoBABPQ23JhjAkrZzUrell89avfwMrqujIAhEERBQDC0Q7b96J7tk3wdzobLCPgatfA1QAAfG5hG5qzzVoS2sSUjAZh53F+CuvD7H9GV4Z7rmr+iWqrJJQcB+65zBe7Lvdd7v88G3g/ggMcRz1/dX+wIKsBAUIAQMUDd9IA0LN2aHVtW8GkpYJncy6HmAXoI+2DLK0IAGqYsoxHeeNZT02Tfq+HQk6Ty37XQ9zJCxB03Q3HUSoBGWcNpWxDGAAJdw2JfhOZ+AB5VvdjAzQba9ioNfHgo2eQyRawtrqEXreJI4f3Yc9sFcGgC5reJB0Fw/UcU9FDe5668QRS1UmkintRKl+HyuyNQFBE0O0gFqyisfoUHvnm36GYcZGJB9hYryGbn8byWhv3P/QkDh46BLdfRyFLkLeDl910I+Kg1lYbqSSLcDw7cvC8BLrdGL5yz3149fd8N/yYh1zRQbfbRDbpoN/rCoOPbC8ybhOxFL5293246fobmP4inUqg73URT2WwWvNw9kIdjz+9jEaLAICP4yePyjnB6vnc3ByWlleMGLODUnkSG7U2brrxlXjzu96P/loLqXxFzn06BCDDyeVKu6esB+6Jxo2DsUKz0RQhSokvyCoU3QKNwbh3dvp0KVLafafbkTys2VKbWjo5zc9f0gQ91O/TeSFf4JiuhPwTm+DrutS5yzbCdCojibktPHDukTFHF5x2t49GqyVziueunMuGpR3VA7FFVa4/5loScwYJFIqTeMMb3ozbb7/d6Ih0BYy3BapQ0ygMS4ZMhK32livZS/5RMQDGDUjYv22ZSiPxX1QDgHdpdzsolkt4+JFHsLS+ivagj3q7IZN/E43O9kuNVHXGvZ/Rv9tDwm76tndM6E7PQwsAN29aP5E+y4lrHQb4Pmz/+PbvWQNtvjfpqTVocp+WSESXKXLHHlIpVGqCRgCAlCsrAjhgz1IEAGBvVSlfwBtf/8bveACAn1t6qY2lYoKK6obqLIvXYOpXOyeG9//PDwDYhDvEWyNJJn/HzTm6pPi7TQlqhGKsDIFohUVbXERkyYkjk0qKaE271cDv/97vYf7iOaTjFCLzDACgwLDdvAkpUyhufn5R1M+54VLoztIYtS9cq9eSThrvd2XDsD9MabNWwZ7uH/YmyajxXrcHynZrd6frGw3mribYt89pe+m3OwxsALU1A2CAfCEhtkIKVkbobYEi37ksgyQzUw2QRYBPEXGgWKhIJZ50UtLmeADzOw/jvlXHlmBSk3TRZLb9/0ggl86JkrzSZ3kNlLppQQAFWghM8LgmxVR763SuUMhP9VnYUkAhpnKVbQZFFIo5cRxod0jvzUh/pgQMnRb6LpkfFDWk+rFdiaOz1Izwt0kDwM4DfnbLvrKVA/bf273V0lx51rBtki0ApJ5STZj7KAEABj+8H9uySDOkGwIDwXNnL4oqdIx0Zj+G6tRe/OhP/pyoOZPqKGCtCfaz2RxqtZoBHyLJf5hxW4DrOx0AGKYfm10ALLmcLhku0g4tAAP8wD/5fkn+T528Dr/3+7+LzqCFAQZwpYKlLQCsCsfhqf2f11EGwEsAwO6PuR0eeW0tALonOcmUrBPSeUlWpPAwGWP/8A93GUDAAgBaH5edIqSqEXAcJhX2bxYAiDLARkGB6J58NYNzNQCAZSLwu9UksK0KsqcwxRMGHc9R9u4bjRVDqVZVeTK3mBCxlYp9yzFhS7DthUr/BE0keTLWqwRQNNG1FV0L2LIYYFxWjIuO0v+3B8mjIIkdv7BQlU4jlk6RhjRsP5VzST+HgAA8vxPKoKJYHeNcETX1PNExyeey0ho1GPCzJfDKW29ELFhHLr2C6UoP+yZjcLwagk5THAMYEaSEXTaA5wfoug7uuedrQiOfqFBcuIdcxsGemYoAAPw5JjbhZD4M3XWk7pNw0A2AXGU/nMwhTM3eiGzpsFgXO7EeMFjF4w98Fo3VZzFRTKK+sY5yZRa15gB/99l7cODQIfheXdgGuXQeuWwG+/fNoNVaRaFAu9YmMmkKcmfQbsXx8CNPin7LdTceRzLLyr4Hv0fAwEOQ0FKoz6Q0V8Zdn/0ybr7xZiRFr8cVvRwviKPVc3DPfU9gaYVnb4C5fUyEM5IMM5TjNafNLOOCWr0l581NN78C3/dD7wMaHfQ7HlLFCoKeh06niUTSRafTwHptQyr0K6trWF0nuFKTGELaA9hiIwUHnv0yGVVkHAHa3ZZoLvAs59knwBA1GKzGVZLOFGpNzHgk2qpDTIYxJcEgbQNVhh3ngS128HOx2MHlTu0onsV8bhZNW+0OlpZXhYkyWnSxMYq0kZp2Yc5b2yIg4L5L3YWcOO5QM+TWW2/Fbbe+CjMzs/I5ycBTG18ToygSv2m97CZmfAkAiOy24wAADQuZ6JJrHBMAgJWjBx96CI1uG/2YLwAAKR/cXDi4VjzPCu5dzea+EwDADXBUA2CT3+VuwIZYQlAuvncNGlW1Noq87gQAsAqlNGNdfPy51+0JACA9+mQGkEYmC9kXAIAJBQGAA4cOYBQAyCRT2DM9g9fc/hq1rvoObQGQZWqyYgEAOD7CALBUda0+7IYi/mIDAKJBkQ1OrOCfbIQm6Y/Wqe0mZEXl7CYX1lUiAZaI2rQamKiU5RCg+M5XvvQl/OkffxQTxQwSrChEWi2G0EocyUQKq6sbon5Oz14FALSCwcSIN32PWmWWQ9BS2cXr3pNE3wpj0mtX+r9soGReeDsQYNzav5Jgbtxz2Ir46GHA/++kAUD7vnSWdHnT02aCJu1dVXtBmZ9GZsK2sGgErGAL2wRUU4GigAZIkABZg2SKMQlC7ylKbw9gu8ew31wABQYhgrxr777t/+dLERQgCMADntR2Hqp0baDfuoA0stg0JLBtB7QntZOCLgSs/GugwD2OQS1ZSqzZ0jbSBqAhjDUc8m8jAKBAqs4tBiQEUvg7ChTavTUKAPD6BeiLBgABAAGtEpzbKjLGwIVsF6pCE/y6cGFBAkJaPREUe9d7PoBbX/NGsPjPseDaELvMGEUws/L6ygazAICZCJExudyCafNs3U2AMn6+j1yeq3lA5L72utt9eisAIM4WmJ6LfCaPr97zVfzqL/+KjNM//5l/gfe+7z3oBW0M4r6hQwuXVOdw4Eni/xIAsMuLc4UPu1YAgNeKQl7cx6jwT/p/Kp3HxnoDX/jiVwQMUAaAJsuXAQCWjTTC1LLzPsoKFVq0paebqrx1B7rCj7sZfIjO5ZHYz54r3Jcl+TWiZNGWhChjwTrqGHhDAAGe4dwfVQOBlf8EBgGtXSns6krvv8+zNDzYLXirgrF6pobPuI3Y0c4MOfsRo4AKi1SkSyczGXTZTmZEcOQzi0ih6QNnm4LriksQ49t6rSaJpGVlsv887lAbpoduG5isVPGKl5+E7y0gn17C3ukBkv4KyhkfBRayeIb1SOt34aMngoEKdgDPPP00Lp4/i2wmKby0RNzH3Oyk/J9VdAjrgd8JgjCuJdDrSEtirrQHLa+IbPUIJuduQDJdFX0ceE0E7Xncc9cnUMz0EQt6mJicEbbCP3z+PmlFjqGNUjGH2en90sM+M1NBoZhEMs2ed8aYZEHG4Hs5PPXkGTz51FP40R97PxrtBaTTMQx6ZPAGiDm+tDn33QD5XBV3f+kbOHH0BAq5DJqtDRQrGTS7fcRTVfzHv/gsYs4c4k4ah49OIhZ3RWC5XJlAs9ER8CzpZCTOetnLXoHXv/ktAD8PvQ/zBTz3rQelYNpo1PDkEw/C89Re2BWbdQIrvmgL8PMRiLZnNdmHehSpgDanlk9ASTZwoz8WaTFVA8ihK5LEemzxNBptRCsYk9MikPFOtA2A5yBjU/4+l82LRgh/5plIoWGh+Hd7SGXzBvgY5ky2kBo9q+2ZrExLq8HB2CiGSnVS1ihb7w4fPozvff0bcPToMTm/CWwMNQBs8v+SBsDV7Jc73nccAGBpKZxtrBD23D426jU88+yz8GIBehigN+ibCd0QyiZvnGQM4ojsXMstygDgz6MtANcKAFDxltUfvlfeLCptD5CdAzhlAHDyMgmwiqsEAIjaWSRtiMC6AgAwgKILwL4D+wQAEJEu7t3eAGkniaOHDuPlN7/8RQ8AiC/2NiKAFgBQ2n9M1LKlumc2KklXhPJ0LT20//kZAHr4m83X9mUZwT/+xWoAmMl12VJgIh5FNYdmLrrJkY5frZSwsb4maG2K/vIxYH19DT//oX+OUpb0XBLB9VAYBgx6UHCusfd5ZXkdGxsNxEg5DOhuQWYGFYh1/qodnclsI44MYpFHci/FhkS5mV72audiFA1CSnsUWd0qsd9qH7AB4lbJ+5XsG1utz+jvdgQA2D+Y4iE3DNT0YDWHJumhxmVA5rDxrhWUXOyyDHgyotaXgiIAACAASURBVI5rdDNlbImYh0F6WCkziHkMSGezUgSySX8IAhgdAREINawBJrlqWaj7IJNdcSGwLRAGwBGNAXMtbUWdr8EWBcsgoEqzQ7oje1pDH89vPwDAsQoBUmNbxetOOiEr8KwY8AyxOgC2zUq0J+IM0nvYs2daABR+No6JBaG5rxeLZbRbXbSaFDQikyYrNN5Wq4tf+43/EYFTQNfleyBNmAK2um9z3VjarAZYpnIX6jmYUacI0w4VvHEAwJWuk+3WwrW1AOizDgEAXf8KBOjv5WyLOSjli/jN3/gf8Nm//wfRx/jYx/4cR44dQtOtw+d1EIq4ipIJlZoAQMxDnE4AOzAA1G4zCo1u/qRXAxC/1AJw+SzZeX4RcNPE3jIABn5c1P9PP30GTzx52oj/KbNDYbDNDAB1NBm6ldgYygLCttrO+9h2M/5Nii2s7u3Y4rX1rL8S0Njeh6/DmHQ7lyqCuhR9ZJudCj+aNSBivUoJZ1841dZZHe57ZHsN0HU9AQLisVTY5y+grQlnuAczcdu8/ofVS3smjLavbfWJ7WeR9jRDr2asGU8m0WJV2IjAC2BtUHz7SqKz5AdSXV5dWZE4jGeSWLI5MXQ8assM0G76OHnsGI4fnkEitoxCegFzk33E+gtIx3pw/BgCj++agn9JJHgsxX10KGRHYDqZxPmzZ6U9MZlISMzSqK9jbs+MsBeTKSrGE0hRDQRWpON+gNQAyGYrWO3FEGRnUJ67HsXqQRTz04iJtXETX//8J5B1asim9bHZfAWLqx1JQDttVvvzyGYqWGX1fG0RJ08dguvXMTFJ8dc4FudryKVmcea5eXz1q/fiv/n5n0GteQGB35Xzj+J6QcKVwma3O0DSKeDJx86hXKhiaqKCZnsDhXIajU4XQaKM//PP/waVieuRyRWRK7g4fISOGOuybuo12gKq8OwrXn4rXv+uH0KwsoKNjXVUJydwz1e+jMWlBSwvL6LXUQ0Dzj2ezSpBqUwqgk+ckdJqKOxB/RL8xAgRy3xjOGec0JT5qa0W+l3ZJbRu18KDglrasqxtMY1aHelQvJ1iwixeUgtHdZHIomPln8/dbLRkjBUYT4rrS73VEf0E3jfUoTBC1xbws2ufOZbNDzl/U3xeOq351DKq4ujRozh06DCmp2aEBTA5OSXFWXNKDbWtNgkSXkmUuPk+/6gYAGMDDIMe2iDA5gB2yAS5SVLNdCAAABGkx598ArV6HbGUg3qvDSdDqqUrmwzpRVZQjxv+tQIAFjGWbdkEvrZPX/ueh8HDuGBry81VLCg00LGHhH0tTewjNhSXPQGRTAU7dKFwV6QHe1eCRwaUXHRpUm0HA/n96dOnxa5tZmYGc/vmLgMAaAd4w6nrcMOpG2QjeTEzAAQASGpgIAe/zR9tShuoCnNIR+PGZD10zcGvieRuby8+ACCq9m8/VTStGl2PmwEAO5tF8lUe7vZ6Qm3jIUG16kzKQUo8bD38hz/9Q3zj3i/CoVANmTemvULYJla4yI8hly1ifa2O+fklil4LAMBEJwoAaGWEib5Bls0mrgKwmuzYxIrBA+nlrD5L8G562qMba/jZxwR4FgCwgePoTBi7psPk1czBkUqQsnOGFEm7tiXJTwCFUtb0zWs/sup1aOAmNpVJ0sLVktFeOwl4jWd0JkvBp4FJuBU4ENZP3BFBNOnL58owh3G0xYOJFvfOdDaFXJ5KuKrirK+vRX1aCLJiz79JGwADS6PbQGG/eFxppUL4NAJC0jcX9tIDfZf6BL4AN2JDKCq8nlRzHPa1vkgAAH527bn1JfmnZSrFUvmlFX0m+MoQiAIAk5MVUIuC48Ox4v0UMKBmQFrcHBr1DhKJtAhJUQTw1Knr8RM/9SFsNKlen5Trxftz7FS3Rd9L2KNuqbshG0DKbPDHUHjHzd+x5/OYrfEFAQBkMWolkfNE7P+Sabz9n74DjY0GquUqPv7xT0gC0PIaCBJBCACIEwCDewMAJDzVANiuBeAlAGC3Z58+7loZAAoiKlOGxZBAEt047v7K16TKzQqdVsDVASA8y6zGSwS/36poIi2AZs3aHmK7zskKVMeFq7tdDQDA19xEe4720w8GkhDLHDSiu1EAQB1fuY8nMQhY/AI6PVL/mdxzg+bZoPGjsq8IJCtYyLYC3cejBQ5me1ZHQc/3KD9gp1HgXsRYijEmz1/ePDLMErQC1EcSegs1lQwbgABAu9EUlXdaehbzBbUKFOoH0PXbsof1WgFuv/WVKOeBQrqGjHMOE4U6JvI9pGPU8kiAhkC+nxDbT5cMgEEPhWwWXdH/ClAplcV+7/5v3I/V5RUcOXxYAGu6taQzKWm1i4vmIcdvAGfgoSBV3iTWBz68bBUozCFTOog906eQiWXguG089/jX0a2fRiHnotFalSS5PLlfquW9bk3EtQOf4q19PP3Mk5icLqBQZn8546YELpxbxaF9N+Hi+RV85ctfxpvf8jpMz1I3YAPJRFpYlR66yBVoh0ztHwcbK3006x3MTk8ilUnAQxsd18NKzcff/N3XBADIFcqIJWo4enSvtM6wlYLuMqz+33LLK/Cq226Xs4jFm2Qqjk9+8q8Qiw9QyKelPaHdaCBLhs0gkM8i1XkK/DL5pwZRQGHBXMSGj85O5kqbhdjutk1cRkccLbLxOJfMiC4ITlItIXt9iQFk7dg1MPAxOTFp2Iw2ZiTLmgyTnCT+qWQa8/MLuHhxXsABgkf84ot0KR6ayUkrSOgKBoQOUpxnPLvJVqTmGb8TKODvyWLM5rIiMJ0vFOR98/k5j/ia/E5rZmUAmJVixa3/ywMAdu4B2n5jCGs/4V1Gn2m7ACO8nwmYw/9vyubYw0w0KIVuvyttALwG99x7r3xPZTNY2lhFsVKSC7i0tITFxUWZbNYCJsMK13Cnu7qd3lRQbVWeDx7VALhWAIALjZOMBwWRLatjwHGzgeRO409UUytPQwZAu9WWBI2/43tPJ9NKcWm3cfr0M7KJEwDYM7eHR4UE9wnDAEjGE7jlpptx4thJ6YWyAAASGfg8iGJJeOCGpAeJI9Ygm1PoaNA5LsAML/fIPAifI5Koa3+QIv4ubdFIKxaf+OElDoEkk+jTY1ZzREM4tVT1MIC4Egx86yugLIJIALGFnuDmkdnEkzcM6chBHN55FFQyx7R8s0f2sBIidH/TKiPJ94ifsf4t0jcZ+ThDAECfO2QAhMBcICI1E5Uqmo26KN7KNRj4aNZW8au/9AtIxpT6zN5boYUZqiVjq4EXYHpyBrVaU3qg3R7ZAqx0Kr2LiL6iy0aExpQOOF95fe0158cWlFr6xBKyiZMNEIjoXERYJkzALT9gZ3gnCgDICIwk8OMTqM0FxNH722AzuodolV0BgHSWEckQJLC2ohbsoPCOir0ZZX9JcIzLhyTgagk3RN5twDe0ymLwbG0DtV/OKE/HAnQHXRRFpK8sInaC/Es7AKnoFGKkoBSps9pDKUe7VQtmuC4VOF47nV8ii2KofxxPXi/Zh6SXlVU4igCaKkAsYQCA6PoauV5bZph2vm+9Lre+4tuccQR1mXgYkUXpuR34WFtbw9LSImZnZ1CtVkxi3zfuEwoSKDDloVBgkDRQEMVJiA6DgCZOChsbdTgJUmBdIGBVn4GGi3e/+304dcPNgFNAjMBAjJZZrmnlSKJPSnQyqcmBtLlo/XP4pZ/dtz0X2xwS4+fvZTvU5vPS/NmOngVQozuR3V/sWxiyiHS7MvlJpNVj+Gaju698ukj1X16TTCE62QwC3H7b7ZiamMINN9yIP/nf/w+sr68gcAYCANDzm8m/MqJIDPaQCFw41gWAyGNUBNAgXLbyut0Z+8IzAFy4XVp9Dm0AdU9idfeyaMqEMruHrK86ABrzgE3Xeov7Ds//y1NN3dcCCbxT6Zwmu0ii1/fx6b/9DHL5kiQi8hoGANCrO5xU3Jt4k7Gy42XOQP5eiyPaWinrRc4V1cWxYsDbR7/b7C+bQGXD+xgR47Sfm9T3aIxjzwE575iE8iwVxXZd23rNjbAqhfyY5MccAQDaPQ+tDuMeFn6S0h7BNk3de0lxHwIA3Ku5dwznr9oniue5kV0L+QCjILlJ4KKfXl15spq8Gxu1Tr8HJ5cFTwYFrE3XvwDU2iverDexJtX/ZXHzmJmeVnCULaoJCnh2EU+m0WkBb3j9dyNwF1HNbSDtP41Scg3poI5CmhV+Ur3Z7kDggNV8Xm7GJrQHJeCdkD2CXwSWL5y/iKeeehoT1YoAz5lsSr54npE1S+ZIOuYj0+vw6dDmdciV0BhkEE9N4dCBW1DOTcCplNF55mE88q07USoGSCT7aLabKJSnsESAuFKQGCeTLksSvrKyjMXlS7jx5mNwva6AvctLNbz8Za/FwsVV3HXXXZiZruB133sbOp0NpB1HkvGe20ZJ2MoO2q0BfC+FM8+ew+z0NGbnprHeWIEbxPHkM0v45gNnkc0fRq5YQTzRRL25KkwzMimoA3H48FG87W1vF0CGTM3lpQV884GvI5kk06aNfq8FMVWSyqOOmTnZtfDD/dZYbpLloMm8zh3d0O3MiUkVXVkhGbVHdyw7U+OPpaVlARHK5Qqqk5PI5wsy19nD32m1ce7cWeNs1JUYhc/Dx7Hy3uDcWVsX+n8uVwh1zuiQU2VCX6lids+ciMOS0cy2Zib5Vs3fzlML/DGmtHGmrE9TXCJDgecvxZeHvf+MMQnIsIBiTruwUDHcMfR8vbr9+NvKABgfAOy8w++UwEUPbPssmzbTSL6z3e+5gJngUxyD71XUJiXYDECaKC8Ye4WIUPW9Pp548kn0+j1RmKQomPiEm8cxga43GiJewWBThcJM9U0OEXMprfKq8VHeaQRs74jEIqR9MqEmfSSVMgnc1V18OcAiG66QmozQBBN+9dKmFYlW88YlJGJ5ZHqFbfWKyTFXkf5fDxX+a9TrOH/+vNx/79692DM3pwkUt51YHFl6s9ebePc734WMWLYpABBzMoglsxjEk3DhyEY0IPeH1SrpgxpNWK8izIgokEeZrPZz8xCzyZDQlEkZDKuQmjipcJapRRi6P3uLpL/IhJ0ySnbNm5+VbjoMOrd61zvNf9HRidLsWKEwVQqppJqYhCCW5zPxsZ+FCu2kQDuIDeKicK22PyqKJIJApqIuFkDGV5qfkAG/rbpI+sH5v00fpJ0X0eRfq/OabEuKHE0gRvAJs+1Fxk2vs3XPSgQD/MG/+QgWL13AwvxFHDp0EOsba2K/Q1CJSG2n0xPRSSZD7E9buLQs9nX0O2drgPQ4iq/zZhqnXgurEh25MpGKO5MFis2RISQiejFLidd5ofRSu38Pk0b7WjYIvIrZusVdx69/C1BE55JS44EMAQDjyXxZvC/Hre2U3u51RjK08LAanls6lGaV2o2YD4tRSbovND7uaYUSe/uLEjCRAEjrIbYAcI+lgA+nClkXXIfiKi307GRI4Zd3EtoI6sG4SYQrHD15cT1/JY+OvqnNQ7z9+aWTVVwutjiAo0H3kCI/PIVkbXIteK5YL5KWT5EtWp/Sf5wAwEZtDUePHkK+QHohHRVYIRhIcs+AgQwk0jaFkZLkfsMAidoG2g7AqIpBGed5PM5KAnUasrh0aQm/9Vu/I37UHealYu0VhuN6BQ1gOZwz0esfmctbTZqrmNASBOr0sO2d4Xf+nkHazOQ0GvUaqA/Dr43VNVTLFfmcru8hX8xjfn4euXxBzuR6o4lSpSKAfbvTiUxEC8Ja0DMQ0JCvrCc+x0L7iEksIUWXorQ8m+76/J34pV/6V1LB+e9+/dfxg29/G7r9DjzflbhUmBA2SaQWA8Exvy8AQIJzfOAizj2Wk5jJghXGlbBgq71Hr0GUARhel23G3KSC4X7N+0vPqbSfDSnsMvtF74MsBw+dZkPGyGoX8WeeXTbe2Hw5N+8Du4evr2KS7HDXKD6n6394Z/5fWSwGFLZblWVsBT6SDCMQR4fU51QeyVQB9371G1jfaKDVGRZ9wrGV+aqVbL1pp7G9NjKXzRkn42gS/y0/gnk/UeaA3W/sc/CaqGe42jRbMEH2tQj4r4m9vrY+Vt8VHyfvKQLQ69krzW8A+mKDxk2YW5nr8mxmfECmFOdOEt3+AM12T33iZePSGEDB+2iF386N4Xedv8M4chh6mmp9hAERnlNiSKhgrtD+06yeZ2U9h65dJj7l2cDYnexSnvFqu+ah1WihVCzi/q/fL/R8jkC308GBA/tlb9Rx9hF3AnS9AJWpw7jhhiPoNB7F8b091M/eiWKwggJBaAp75gpIF/PIFCiU7cAh82EQCBsiLoUujQMJQvA7rfUoxvrAAw8ICJBmDuHqeVadKMsnrNfWMFnOod9nI3FcbFn9GOnmWRQL0ygXJ1BhUh4f4OlHvoFur6b99v02ytWKWhlSHDmTQ6tJxf+8WBo++uijOHr8iJzv586dk2q878Xg9gN8+ct3Y2lxGe9973uQpLDfYEPayNjyJW0wiZRoJXF+P/LIo3jV7bdhdW0NpXIV9aaHbz7wDBaX2C5cQTpXRLO7jq7bkvmQSaeRzWQxOVHFMbZTHDuKM2eew/ylC1hdWRIdBAL2ZBwQPGHrL/fQbD4ns7HRbOmZlsoIC6Bl6PXcvwgaSV++H0gSPz09g+rElADavJ+0eKyuSeJONweZZ7E4JiYmZT60O10DcKcwNTWN/fv2i33h8eNHtZWw3xcx9GarrQKARoSP66Jcrortazabl+SeDgCs2nPeMdez+jzMnSxrWgV1bWtlCF9v2if03BuNq8x9h4HjFltHFACwq3vrTTIa820Vy8Tq578yPoJ8fvbqHT7I9hjozgCASaDsBhw56u2LbUXtj14O0tNFbdmlsIcJGBm4x7gBcYNQ/28fvggAPnfmjCw82gFaqmqI8BiBiU63K5O53e2aHlhDSTEHvWzWW7zXrYbZVvDkqDF0stCqT2LQ3V2+8NBhv6fQa0mLpSJnJ+xT4eFDQCQcyy2qk3rA6rhtBQDwsUrPTmBpcRHLy8vydIcOHUKlWpWAna+TJAIWSyDjJPGm730j0k4aA5cgTArxZAZIZoUB0IeDvgEAxLaM12jXAAAp+SYYNBl6qAlhPuvlAIAmi5aGzOA9GnWQhm77/UU0zUQkmypXtg3A9JuOsLg3TYNxAIAI2kgirdVz0uGkl8qctKTiifq6UfUVQiOpwuIR68CJp+j8rs9hKq2G9BgmBRJAyfNyXbANRiMtrhEm2+MAABsURZNsi4COVnCi+2G4TkdyTAkU2Dsd+Hjk/vvw0f/190XRl6IytHzjO+1120aTglUY7eNl4r+6vC6+qwxcWBkd0LeYNM8tAYCtWAvRRMlHKpMUz3kq0dtkU8AgmRYKoinQoRu1BGIRhsRuRKCGE2Q04Np6o94ZAOD+plWscWDt5c8uygu7Px3kYmtln6JI9BGmmn8mR1Q/IbHlgImUWArqOBLIErBKWP7s32cToH0PdqIM98TLc6XhmEk6aDWEtvkU48aEbQijt+hV2ZxYRwAAy3fhmvMoRsTqfRbNRk8E+hrNhjA0Dh7aKzaNrJ6QcmoBAOltJGWf7isJVqhUfd4CAIFxSuC8JzU0mVR6p+NQODGDX/zwv0IQI6OKQfX2QO9O+48GMNd2+S3nR3s/h0CAMIwBlDJFnL9wFrNT08hnsug128jk8vj/2XsTMMvzqkrwvH2NPSIj16rKrC2zqiiqiipAVMAFEAFRWrvHsbvRGcW2Xdr+bFsdbbUVd/Tr+QbcQLBtcUYYQNxoBQTtwW0EoaCg9sqsXCIzthcRb/+/beac+7vv/eNlLFmZlFXd8vKLLyIj3vJffsu95557TmerqidkJghonMfho0dRrW5JGIwgfLZQUNCXy1PEzdYrW+vjtotkXxgAQKUPfX6gDhMAICut22hhqjyBH/+xHxPzr1gu4X9/8/+B6288gfWNdaTZ1ytAygAAq1DtDADwWc86AKDfQatufaZxAMB/3nv8X86+u/rRcHWvHI+f4+PRgY44O8hQP2NsMa3od1tq8ej2UshkJ1CtRfj4339a3u50GOHaM/KatH3C1htvjfSWpdjcdnZfTEtmr7MbB2Z9v/R4TwJpIZF3oVVL+MO6PVy77fjIMGACMwTbfc9xO94AAIBtKmnGBiwOGG+FYn8ECtkKwa9uLyGl/2a7I594a5VIGexhdKs9H9oLY4vwtnNlDBFckjwmNnCCcYxFtpy/3FvTVPxnIsjYy1vUkgkU83lV+JmUkcmhVrAE9/Y07v/k/SakJq0FA2oPHFgIqvAGpHL/IaP0+lvuxoHFItKDxzCTOYPMxidQjJZRBKv7GXRpA5dNYJCJQIfZXD+NJDJI5gpIZXPGMmMxjWBbwuJmug5Qy+WJxx+T5zyZXOzXJxCQy6YxMzuJ3qCl9i0MeIxsCSGYkEE2U0AhX8Li4kGksik89siDiDoNIMFkdgsTEyU0GnWks2zfongrlyEKDmbwiU98UgU2JqQEKw4fOQRWrZkoP/Lw47K3/ObX/6/odBvI5RvoD1rIpPJquSUAQCYYr9UDD3wGt91xG1ptsoPyaEcZfPCDf4NWK4tuN4+5hYNYWjuHqNdGqVTC3NysGGhchztRW62ak5NlAbWcRmRM8ncc11GrpYJqL2HOQMMefxVNeV9oucz2axZmUwJ35+YPYGp6Rgzrs+fPYenCMlpNglg2F5WDBC0bOnoQ9GRSz/1RCfkQtDLRYyb+Fy+dx3XXHcOpU6fUg8/PIAuAMWMUdXFg8aBcjhg7clo744B/Z/sBQQx/8PPdRYDzlcdJ1sl4AWC/mOLKV0JjQ+4hwbOt2PuMAAB7BxBu1/DMAAAaNEHoKtQjrcIrtUijABOdarbNa5L2FKtra1KAJDCgKguMKs/zJFKpdoF2Gyura1jf2BBiZOircP5h8E9mgFWPr6wHzK+j90HZa699A+ZkY8XNkWayGFwQkJ9xrQAAj5uJMPuUHnv0UbUZcCDefPPNyFIzIGHOBlmirIMEjh+7Ds85dTvSDEypy/YsAwDIeBBNmXQeBtmM6QLCrQWAC0vwUxfzIZaTxBNaCztNcOraAADrfzcBFXsv9lH5qNIY5UEG65Qk7weXTPVLp+Ttyu9iMFLsLvTCMy5WQsvAgD3HYhQkpXZtun3BP5ib1x4MALOXs6r/ON1d+dcuAcQ4YOKLosVvdiUJABTTCfy77/kuRFELa+srmJub0ZVotZqq5BmNeSCRYwIerUaEixeX1RddKJTR7TAICZT0nVoXxumJsf4rXZykCWFKBT8o4Vu+Ya0QOn+7XCMQIEYRfbYDAPut39xwr/qhdg4Cm+z/sx52CiwRBGA/In8WvpA0e0BvBRDVVOunVa2M6rLTQNotOvWU0Kr/V99H7hoc8c+J9QlvA1W2VwEsJaVKdaTqCwGAqN3H6soGVlfXte5m82kBAIViGukMgax2UPo34T0GSFI/ENuIFbVAxdV8txUgm82j2YiQzRTRajMpyODe+16E17zma1FrREhk8uZfv0vrydMNAHA9srVwOwDgY4pBNBPwTrMtcPjhz34Ob//1t+HJJ06rLe8HfuyH8cUvfbGC4Y1NAgA5VWfS2Rw2trasbS+82W4AgBhdDj4I7aSInwEAuUQK1KV58Zd+KcoTE1hYPIDf+M13CDBgAKh20i8AAFe9BHxeXhgA6d0AKRvDtl+5z7gDABG90HNFJJJ5qas//PBpPPLYGTTbzKjM6nXU/nI5ADDSKxmByGJXBPbkZXveDifsgLADtQ4AKHYKTAwXE/TW0tFr7A29rWqcbqz3CovNeGseafskkjIhZUscq/1kCCWSWZB5HEUm+MfEP5KAGs/L2qmGQPYVxq9+TsN9PMRGjH+dKTsELNSexn75FAq0QGVvt+axMWIcAFA3Wq+nSj+p2kzc2IPPCvEjjzyK9dV10agZj7GVjewyFgq4z7SjllrOGo0aMoUS7rz3i5FI1jFbXkGn8gksJJ5Aun4ByTZbVHOkyhkAkIoEGhaQlbtKh0l/lroE1Hoym2cDA8jQYPyRxtKF8/riGsX1gkkjj4PALiv6bAugmCLlcuiqwCSezERufgsLCzrOC0tn5T6ARAeNZhWFQlbnwFYMAlJia8jRJoP77/+MCo/8vJOnbhbQQS2yrc0ams0O3vue9+NrX/v1SGfoAsSqdVMAANs50jwnaWIAn/3sA7j11Em1gTQaFC4s4Pf/4M+Ry85hfb2NuYVFbDZXMb84g4MHF3VOrKQ3mw1db+6EjD9VGOx1LSYjqEMRZQpvEhjIZFRYZULNZF8JP+PoTFbJ9uTktCj8HHOraxWcPXsO65UNxVsUGqS4LW1tLfk3AJbxnvX7WwyrWEFxmGkImMK/CT/PzEzqOpEpxudSeI/6OHffdQ9uvvkWbNXYTpdFKmX0fAFrsf2SrlDM/5ypNW7btz189GLjNaDm29aPLwAAQ7Xn+HWJX97dxP08AOOAjfdo0drDgtGkbKOY+KxvVDSQL60si/pfb9QUZJhPM6sytohl8yZQQjZBZWMTm1VzBTBhNC5qwQ5P/ZuGQu0HAHBTcE9J7/93KwnaYoRW6V330WGlf1faYEIAgItMOQDgVf3xNx4PFL3quRsDQJSYZFJI2P2f+pTejteIiBuRas5ZCbsEBsALnncvFmbmkCTKzsXw2QYABA0AZwColUfCWaYqys1GlX/tTqHNJ+zCn28AwCvKnmzyY5xeb/Q8U1iNgxBaIj0i5m7EzY0brAR0iOiTFm9dek4rNGiAyLsl/8q5huD/CMDaKVngNRn15I+eq2AnaXZBOz22zdv4MXu/pfLCPkrZNH7vXf8X3v/778PkRAntNm1ousjnstqIBMik0oha2qplC7i6WhENTrToAW0BPXi7vOK//ZzGkzheE25wNpezcgjgZmFWYNoq4r2hMSaAMzSe7QDA3gH6tTMATFJg1KLCa5kr5FRRoDjgKvK3CgAAIABJREFU7PysAh1WC8gUYMWVSZ3o0d6iMXaQu1Wctj8t2EVtqwg/xXRE7QZxFXcbH7v3JV8O11NAampyBr1uEktLK6isVxVkK0htN3DTrceRzbHnlKAj9xITFROBtzcw1XkxrHgvgo6yWFEOTDL4opsDA6AMtrZa+I5//T248aaTqNZbSNDz/BkEANLBtmsnAIBXqxt1MD0xKdr/e3/33XjHW98mNkCn1UZpsozPPPYQfvaX3oRXv/rVStjWNtZlOZkvkemQUTVryOpytlfo4dY6p2XagFMnc0vWgtoRA2ByYgpPPvIoXvXVX42FAwfwki97KX7oP/wIas0GEmSlEKX+AgDwFCfO5+/po7k2zq6xz4izrYY9+q4aLtHTSAyAAahmn8Xf/r+fwsraFiKycrL8velfDHepMQYAwUuu97738rvHQvHf7XXG8WOMs7UcAPA9XTHrUNyUWim2FvjrLflnNd/A9uHeFS5NfC+znwkwcA+mQjrDgKz6+umEQLE/KsKzJYCCf9z7WQjg2qQebQfL4xpEO5yks0LH41CLLYKXbDgnP2Ym/9l8XnspK9zWRmt2g0z+Tf/EAE9WkkvFomxLz5+7gNmZWXz6059BuxUhL/V2qzIwIaWeilpqM7Rzq6NUKmJzs4LZhQO4/a57MehvYnZiDc2Vv8OBzDkka0sop+gvn8WAveEEYRNt9vkh3ZUHHRI5MlTZgsVKdVKAslWCM4oFeT8IULAq/tijD2NtbRXFEoXg8oiiJqZneexZpJJMvKnLYMxE9uJ3oq4KitR22dqqyPUlmWJxoy5BQV4/gjOs/PP5tHjd2qzj0qUVAci8tzffcqPiIcbYrEiTZfbhD38U5dI07rrrDgywhYFaAHJiABDsMPu7JD73uc/h+I0nxEio1buoN4D/9v98CtnMDJaX68gWcphdLOLwdZb8s22NjAfqXnFOsJDI85cIZtDDcEYtNZwovslIkyw2tlaVJyiSR1FiJuwEvTMCnS5QhO/Cko4/XyhJoZ/shlqtgYX5Q8MWXB9OcVtKtoTJBpMCCZqbFqdb3jKQTSRZrAIHdb94D4BSaQKTU9N4+ctfoe9sA+A9FuguHSgr+JAJbvMotOXp/frq5yf4xOMcL9FvZwXaPLzax7OeAbBfAGl/vzoGwLCHOk4BHw8GY9c2sHCHz+D/ncKuhYWVOa+dhorAWmUNlY0NTTYCAVyMGJASAGi3TTyHN58JtPWHGwWLA46V2AsXLqivRYJ1GQtcVT0O6O5+NjD+fB60W6B4X9mVMADii348MPaf/bi82s8By4nriNZulSG/iPsBAHofHns6g0998pO6TgzuT548CbZKsLKnHtZEEhOFEr7sS18MkqsIAIjem8w8rS0AHh2ahs5osDh1n/QsBdhaNEwITTS0oERu1f8AAHBx2SX5j4/y4ThUYHH1DACq0UbJgVRpGbAqcOWGoJ2S1fwYRU+JKB1qAw1d+1dCXq68hy6gdxkAIITfqiej5N8ALY2tXeh98fERD0j4Gg9irgQA2HbdnE0RPpPVw8ygi5WLF/CmX/g5sQA6naYSIaLsdBDgZ7MvrVlvoduhPc0kolYXFy4sobpFgICiL8amcapofE0azZ/LK7i2/oxU87npGQhgjBpeV4KJTm+0uWSo0JC+eU091HGy+e4rbTxojN8X0wDYuwVgb7qaC/Ls/tn7VpCZfobrokosr1dgAnC9PHDwgFgyUpc2cX8bci4EMeTwB8Atdj2HQeYee4xS8qvdfwUAyFYiXIBRgj96y21w9La9TjZzHfZFZqTSf3FpRRU3Cg5xnWk0qrj1tpuQSlvg11MFyDyLA6lH/eSqOAYxVB4PE1tnIbGvk3TSao1uGlPY2GjgjT/1c0imcuj2E+gS1HuGAACuV2kyk7hMeZISEzLl7wsUdkpl8OCn7sdrX/Vq3HvX3fjcpx/AZKmMyblpzB47iOXNCt73vt9DvdlAaWJCVr1c27i/MFi8HABw3QevoATh0rDYaKiRAcBAMJfHO972G3jH29+ugffGn/lpvOhLvwSbjZrRw2UR+oUWgKsNYK/ldcZ/vBxU8/fkX7wC78vCtqk+6CGXSUpErdNNoFol/f8Bqd1T6I4AAAG3eJ+u9q9YC8BOAIAn5SwQuWL9fgDA6Di3s3G2r2Ej9puq5Wy9TJtWg766Vol0F5d47Kjo5jI2m7UKmkYEY1O6thB47Gkdoic8EzSK35kQogGPbtOmz9GJ7b6AjgMAzoxw0GKcnaBCGm3VCkUV1FQk8vZGB3QcCOFRqXfBFhAmbR/72F+aAw1MK0ue7xRrHgxw6NAhdLos+KVUjSYlvRW1cd311+PQ0aMo5FooZy8iEz2Kid4ZJOoXkeHbEwAh0JJJIpk13RACANQA6AZdKO33Q0tUs3mk9gAtsVmMIBOg0axh+dJFVCpr2sOo7VIqkzVMW11WkvlhdLzJq1jBtZv3U8fZriNBseM0JO6XFuuQtn20diV9f6CK+GOPntbvCTgcOrSIQpFFSTtfVbKTGSwvr+NDH/wI/uXrvwnd7hZ6vbbAH9sr8kpgeY0efPAhHDh4EEgYQPbZz53BI48sodVmu0IRmXwaz3vhrUikzfKcwnq8VxzzLCSurVewuLion6m/EC/2qO03zfaOIsqlSeUEzK3Inm406SZQR73RxNr6hmz2GFcpfu1a7E37PF4z6js5BmXuP6NiHJ/DOUigbFShN8aiBJ17PWSYsxHsTVOckZbRbINuKaYnGBF1ejh58hSe97x7cfz4CR2LgIvgMMDj5Rz0tmyCA9JAk7aagXPb89v4/Pbk/2oDEJ7u3myC3fK/4Rr5dGsA7BdAXn6Bti+VeweQnjztcgF3ExWLfQRvEiv2QlvZR5lKodVuKdmnpV+z3USj2RgutPwkggWcIOyXNwEmq6Dz9z7gOJgyuRxOnz4tegkHjYuFabF26tM+O6Av4rYwWovB8JpegQbAfiJCPE7R4gJN2+0suHB6ojscLFepAaCNuNfHQw8+qOtLawyKhGjyUFGVk7k/wJHFQ/jSL3oRuq1IAECSNKinGwDwHv0xdGgIAMRFAIM3OWe/b7oM3hmQ+8Yman3M6m+oARBLEfx6DnXi95jDe41/9sm2Ev0hAMCKlQEAlL8PAEBIfryvjv376q9TxcvYHwYAcEHlDmsMAJ6Et8dY8BAoukOafKBUShDIHrsd63CzjwUgV8oAiAdz4+OQAEA5l0Fts4Lff//v4b3veRfm52bA1r5Wq2E90bJVyYoBQIEcCrlwE1xfq2BleT3Q/11AyXuAY4nctgU8fqPsrGl95ErQ/L/U18moyRAEMCaAiTHGVKKDTr1qxc9yAMABvp2XKbfluXoAwNlTAtaIyLvav5J8WurkMDE1gampSaQy1CmJrB82yUCDVW1utiO7Kb+eQ4BzuDXsPMlGIoc7n8Oe+48APFO/9jg4SAvG3iyW2Ya56AEB/5JKpLC+tqHKv1WAzK1A2ihp4KZbbpB1EoWgpJcwPA0TN3M6ouGXPJY+EmQJhBYJ9jFmMgXUam0UClOYmJjD9/27H0Kj0Ra7qj1GaRyfY/sCOHvHH3vubpZkG9toJyhLVaN2hHKhiP/0pl/EJ//uE9hcW0er3pA43/rWBqJcElMLc/jtd/6O6MJMGuqtpqr5tHzkvht/2OHG2z5kLD36/MD45lpKAKBcLOGb//m/wNKFCwIU3vN770N5Zgq1VlOJoVrE3Q7xCxoA+0Qzn98/GwBgtl/xHDQO1Y7in1GM6PsRYRu2zrBa3Gj2sLS0jtNPXgREgWdLJxNQMkh2ZwCQARJvc/PqvyVEDUxPT+950ho7sYq9wLxgU7bf1ZLorICAPrr0Sx/qUlmSwTVVgs7D2MPXorBcJUjD5jpjFGeGDaSIN1tdnT8Tf7NGVJ9LqPwHxkzY7z1W2O1Y4wCAF1L4XG9VSKSDnkAoDDCWZuJF+jeZXmTQGkhgYI+D6TaLB6BrVC8yFyomrEwQmTxS/K22VRXDlOxdagXMz8+J7cB92TWRyDC4+ZabkcslMV3uopC6gLnCOvLRGaCxIoBSInKdHnq0G86wmJWinKqCIpb24t7yjAV5ZNQgYE5AMUCyMNnOxr2McQlt8XhMhSLp7uyvt/iKx85+dia2BGOYTPp97IoBZ1V9asGQecbrJKvsZFZieGQCfPazD+rct7Y2cfLkLYg6bHXMoVrbQoGWdd0+yqUpvO1tv4Vv/uZ/jigiABAJACI1nkk5j4X3gddzYfEw0pkCMrkJ/NEffQSXluuo1fq44YZTmJyZQHm6L2tCzilW8Pk6JtDKd9LUkkjofjBXklV4nq0PVOWfwuTEDKpbLR03C4/Mt8Sa7nTVf99qR5idm9dxsaBKYMJiLqu2m/Bi2HFdqFouQpZf8Zi4B3isztdqbiksNCtjyXRLizroBAQhTc4HtiFcurSMZitSW8ntt9+OF7zwi3DjjTcJZKFDAc95mPfRKp6aasH+fOSitr0IMIr5AgBw1RWI/XWbnnEAYO9FbKeq2vZXXDUAsEPyv9OxcCJyIfVFl2rTG1v0YF7Rd/apU2mUx5HNW38/k3AuYI7wjqp9hjRpQaA1SCajQb1eqUiZmIk2FwUl1gEA2I8BoLguqL/yc0eoEvu4KYC1t4ZAHFm2dXQ7wswJqQkTLCp8cY4DAeNBYfz/zqDYrQVAC3a/L5XW8+fO6XMOHjyII0eOiBlBcS89uj2cuvlW3HPncxE1Wsgw8acQDft7nkYRwGEwHgCAIfV8FxFAJpVxBgBpPgoox23+wkUKxjQh7Bwb2yHRvloNAC4fkVT6xfW3KEiWdqbk79X2ETVKKUfQo7CoiQ4XJgpoOgCmBuTOCkEF36v9OvzY74b4f6gD7FRh2KtHcB8NgPH5Olwtwr0hql/MZlCvbspq5kd++IcwNVESA6DTbqoqmlb/GZMiF/sj1ZFIbxebG1vYqFRDC0AAOVyJzM9txwRylK6QM2Q0rMCI0CZjwApRZQfsrIo9AgGGDIBr0NDbOW26fJV7NjMARvPPxqPR+oMyXwJae0nVJABQKFn/pgJ4BQLUYIiGCXg8+Tf/6V32Fy87OZFgj01qr/1HlcFEvAXAGtnjIIBeH6eeb5MpT4CWqQQAGnVax9LPOWUiTMmBAsQTN12HPniOpJrbGPLE3/odtfoM23cM1rMqlSiNrF6xt3RAoagkvvzLvwpf+ZVfhbaovWbjF+9pHF/rn04AwIQ8tzdMDOslYf/OkWqZzeH9v/su/Mav/jrWlldQzOWRz2Zx8OgRvPSrX4FXvObVqsCoGgp6RxdQrdeQzNheG+dn2Pk5AOAB2PYaJkdNmlReMgF6A7zyFa8QRfXA4iJ+9W1vRTcxQKND8DopW9IvAAB7R3lP119HrjRDeZVt+6xWFBfKi7lacD+wedlHs1nXfGu1B3j4kTNoUeA8mZXiPfUkJDo6VNRxt5+RCwDfn2Cb09ednVmtVlGpVHDs2LE9T98BAO/x97Xa17LxAo6/meLVZEJOBdqyJPIbq/5z1FPEsktGkI96G/sqUGjekxFI9xpWKhOqdtI2judOpSAm/1wjmIy68j9njLev6Ri3tUDtvPc44OJtkgr3ul0V3lK5jEAMvpfrWzmdXkUp1xdSjBV3E7BYZ9AlxX4Sn/vsg1KBZwJGQUD+XGRsy5YI9XpPKwHntsD4iOAx14j5hUXcdupmDHpbmMjVMZ1fx0KphlJyFYPmGuZn2J7VRZ0gUbsl1XrqkvQ71mqRLxUUx/JhAo0EBniVrRLdbjXFRpSGjYpJpItzXWbVnHpYnaDtQsDGBG2d1EBGgQEezCvMGjeTJeOD96ilhJ7U/2ajg4nyDNbWKjh39oKSVbYmnzx1i947mTL7WybnrPJPlKfx4Q99FHfeeSfyeep8EQAguM6Wg5xCSbYCPPTQIzh89HokkmwTy+F33/UHaLXoPpPBbbffjZm5KXT7FXT6DWt/TTORt+o9x06hWMKDDz+MmZlZLBxY1Hf+js9TP32njzOnL6Bebeg1TPy9mk6XJibgm5ubagMwRwgr0PrezvHBir0DS57DuZirRNzJwuyb9SafbyxeuzcqcHXov2B7qgtnqsWFbSPdPqZnZvV5dBag9hvzoqNHj+HFL34J7nv+C7C+sSVhWN3rdqTPIDBDPQLTUhgVk7bvrY5ausXu1a2S+xWQnnEAYO8A4tpEAOM90Nsu3xUm/7b9G4WPC9LG5gaWV1bUx8L+f9FOwt/IAigUC1IYptfjsJclWMzo88PgYjIgz+mgjn/x0iWsrq2rwjX0gw1/208DwM/L+/+dEcDvpNWbj/Duj70AAL4HAYBOd2Qz4wm9W8/468cDw20b0R42gFr8+31Ut6pYW10VVejo0aOiBqkNIs2+mx4GnS7uufMunLr5Fgk+ZdmPRlssIqLPMAAgF4PQAjAOAHCxHSYaGlAWbir51pBwDsDljS7XygBgv9kgMoo+qehdUMyK3w2tVg96sEEyGX9+WXuF3AtoaZs1bQoGMbahswo5ovYNx0+44R5Q6RwD/dJD+J3metxKypKX0fWxWGSXyuwerKhhokcApNlAngr8/3828eM/9h9QWVtG1G6gmMuiQ6EfWrU0GshmcrIJatRbgb5Fu5sOzj15wWwAnUm4DQCwKuv2x/ZapXrcZE1nfZH8Px/c5AkCFEslu1I2GIYVf0tMglvA1a39u9RNdw7C4tdeS9XQBvDpdQHYb/0XnT1mmxWn+buOggkJJWQTSKVhCqtyXLUi9mF3rUK+DdwcJeEWLAxXr7GfnYGx+2C7EgBgaAOmAe22ibbxSynbzRSHwIPXoYHHHn3c1rk+bZqs31aBDummqb4YAL0Bqz8d7Ul+H8PqYv2a7JlUC0BIAKhJH/pmGbxvbjZQKs+iUqnje77n+3Do8PXq9WXykM6YSv54IOH/fzoBAI3DsQk2TFbCHk5HlUa1hiJpwcUyHn/gs/i6174WRw4dVqX/l97yZtxy+22YmJpCZaOiOcjEjcK9ZATQ0vcyivK2+CC05MRGBqtC3gLwxCOP4p99wz8VYP3yr3oFvvf7vw/NbgeV2pYKAjKo+gID4KpXsGt54V4AwGhXCULJMVaeknWJ2vWwsrqianevn8KnP/2wKp1Uwm9FFIAuyYpUAIAXz4fWd2xRNICB99+TXI/vmPzT8Yhix3s9PJ5zAMEqvqNEdzz+8nVOz0klsbFVFQAwbOELAKrFlcZUtITUE5GYjzoTe/ae0/6PSv+tCFHE9lTq8zCZpZ4VW7Is6VJHoa6DJS9XAgAMY6EQQ8XbIwQA5LMKS/h7gmz8YhJNajfjUoICVsiQStFw/dN1GZhN5+nHT1sCGZEdxv03gWKhZCr4tOruRFL/5/3mPsLkmFXxlbVV3HTzrbjjthuR6K0i01vGwakmZvI1zJYidJrrSPS7ygNS1EqimGBwZHC2xWZ1a6gDpr7/UP3luu/jgp9pmoAmPGfOMfw7we62Whf5yGWpWUDaurFvXZeLr9F7JKwdgGBAs9WQsj+1AyqVKo4cvg6PPvKEbI890b3xpuPo9yO1D7BH31gX5mKxslJBt9PBDTcc0/Wx6xIZAEC1+0weDz70KA4sHkXE9phaD+/9vQ8gnZ5ArjCNEydOIleggN+KxAz5IGWfiTMZJdV6XULoN950CxYPHsLMzBzanY4KobxXBGjWViuYmphBZZ3XMEK5zPfOK0dgMs3rzeNxm0X23/u14XUW6zpcK80fAiXeYspYK5yTEn5S/CUEyGvQ033kGpBlpT9JZwITc1drgq4BW2Ei9fwLzglaUgKuIgMduHfefe99OHXb7bjpppt0PPybgRTMKanRtt0lzOfvKBsYrS1XsxY+6wGA+AH6Iuknai3ElyMkV34hdiIOjoXrYSJxYHBB4WCI+zaSjlLZrGB1dRXVWs0AASXwJkylBWwo3uWhxCiC4A12UQqqWlJ9k4ggESNuIHw8efaslCu5bnqlnIkZB5OLgI1fmzgC7G0G/L4tMIu1AOz2eqdgedDvdDP1KEnkxvyWeCxO+3ckjROFSLYfczxQdxSNz/Fryu+aIG0qgNqiLpQ0l8P5c+exUano/zfccIOCeFZqiIxy8lMD4K477sSJ665HLpVBCinZAJJzlcoWkMgW0Utm0O4nZQPYl1BW6jIbwCsfO76RhWB8FwaAquFhU6Z1HoeraP4e1o9N8PA22w5jN56LuUKwx/DyMeu/4dginYsVLrMn6QRhEdJTJ4H1JlCaQLuyjE6qj9KBKaw3NlHvR8iVC2h1IlvA+inq1iKHLFIUV+zYfOin+xJb8znBoW4iYwMh36MEIJ6qhyReQIdR87Yl9rF2gP0SCF8Id2NB7LTADd9T4j4dTE9OYqOyhjNPPIpf/IWfRSmfBfodpIXwdob3q9flYk7FXKL0lvQvX6Tw2qY2XoIEtoEmtBlLZG2YtIVqYVgRdh5n2+3+eA1pY0QggHNNaLRsGS1B46Yr8LFn19mTO/eS5WviLhyXf+b+Caw+c4h+m0YJH7zH8jPOSPHMxvNTbkfYXwRwPwDA7n98AsRpcQwm0krivNeW4klcY63iC3QHDVHl+eB1dT0WniY3dK4ztuY5nTL4gvdsfbce3T3Qpj0WFDIA5O/cMwCVb8P9gMwsfn6/Z9WATjsCBVsJQHE+M7CgbzFFkxj9strC5L/bZdDHNZlOHhEy2SRO3nYT+SwCAAjpefXN7BEITHrFiQGxVQHd6tNonX1sbTUxObWAer2Dn/qZN6nfmZUjVlziKvlPbe20Z1+LDaDumdgeo0+Oi3+KYMFeSyYfnS4mJqckwPWB3/8DvPE//oTabIpTU/jAh/8Mta1NBWlM/MtTk3LrmZmbUY9v/P7qPZ2tFbYAUah7VESnEndXNq6FdBaJXh+/+HM/jz/70Icl/vuWX/0V3HTqVlxcX1XbARMJOpHw8M2M1sayGBiDLlKDDlK9FlL9CIkeqdi72wD6FRifL/EE0OdnPEGMP99GsfVo+2otgWMqlNMxI+i48Drp3jGx6HfQjdoWi4TE02OJ/deDkFzHBs748Q8Bq7j2Syxh3v8zdt8bJaycYZ++FRlME8mcnZRgIaHeZ/Vgk3nJokyXrWBtxTUs9CCdls1Zvd7F2XOXkEwXkSuUsV7ZRHlycggA+Dg3ON8o8Q4AcMz4mhoHWuNsTV3vMZcZX/P9DDUuw7XxOM3vif/NqfPeRtp1+1qT5h1qpLgWgLUkhjU2gNuyT+YaRVecaIBm1BMYzoSFib/T/i3HHo0lrcyuYxP2wf1aAMbXFI+l9PtkAi1WpnNZJf4e3zpjkU/hnGQfPddvxj+8HkzsNV6RQGOLffXLeo4o59LWskSMAAwBY1b+Sf+ndhcr/9TuIquMa8Odd9+NYq6H6dwWysk1lFNrKKWqyKebSAyaKJWYgJJhxTZfzqPA4O1R7I0Va9tf+cV1vV5riO5ueQGTddP7Mrtrirny+ewzp9sWxybhRmOkOBZq9zq0D+r3BlaJ2RkYh4odgg0uQYB6vSWVf7aR8RrxnKdnJpBKscBpavx8XzIA0mSaDZJ49JHHcMcdt4sVwRhTRQu5JnHv7GF5uYKJqQVkcxN44swy/uSDf4Fme4CXvORl0oeQjWIyEpOBx8/EmfeJyvmb1Zpo+y9+8Utlh17ZrMqlhToBJshnlolsOWD7CnMAFk2Ve0iMj0k62xyo0cR9wuN027+dsSx2RWDgcj83fTW7Bkz6rRUgsKQFuIxiV+01bJkNVQer+lt/v+YIWdyptOm5hTlONwoH18VKSGXQjrpq9Xnuc5+Lu+++GwcOHND5cQwyVuF4NVDFYkAJw0tIkICECQh6nuZjyXMujiXqI/D//JnzmjGNWtcjxvb7P8ZzcI/1dB5PtwaAX/CdF3pPHHauAu5/avsDABzQpO3zQjsdV31FBAYyGSyvXkKtXketXtMm70JvUj3nYBrSv2J9YEE52DZRC/L4ngxUOWAZTBAAyBUKGjgXlpawqX4kH8RGBZaAYKzfa/xa8ZrxhnuyLqHBEKTruVcAAPh7+MLrSbwlANw8Lf6WUqZrIYQAQVU2qViONi/ftPz99gMA+HeKoTx55kkTAun1hIpL0DBPCzpD3mgDSPu/W07ciAztVK4AAJD4nnUB7j9UdnzGKPmwy2qCVD5BFEYEhN8pQ4a0jyq5capxPPkfH9E7jfArAQB4bZjs8PO5APA7N0IGn421TUwX54CNLWBxFkh2sbl6AVP8OZXAUuWS0HX2KTEI2KrU0e8MMFGcQj7D94hQKJNqZcGruVpEYRG1e87FJoSV274bLBanI28fI365Px8AgCc98YBJ4080qw7KxSIq66vIZ9P4+Z95I1Yunqe6GgbdzsjyUNV5U3jVJs5ttztAs9ZUK4AS/36gVHNjBW0+uZGE7DIEPJZMeKg9Fpz6c8JA4LO4yEv7g4G4mAKW9GvDVyJOheURyOQBHt/K24V2H9y+oe0+/h2E8zHtc1lId4ZoN+f/MwkAxBFyv7ajdd0poB7cutCi5kQ6gVwxKSCA13Noxxo0WXzt8+BqSP0La64Cg6GY4M5Xea8EhQCAmGChMs9AQvHFkE1C+0nToKAwFccfKf/VrZr6g1Wt6vM+E+jh8XOtJ+vJ3CWyuSRuPUUAIAJ5PdQb0Nvr8lhFzCoMagYIbUCsSHqrF/VtehIYLJZnMT1zAP/me/+97ACz2aJ6GDkurxYA0Vi62q07fKpcoMN7+PrpqzLXYgJ8rPKRzksngGw6g4npaXzD17xW1l8MDK+/4Tje/Ja3gIrPPHkC8Fv1qiz76o16DGCw9T3uvKGunFRSdGSOD9J7+XndZlvuA//TP/kG1NSX2sF/+Z13YvrAPFoEfIKdSjJQrJ8uACAOrPpY9P0nnmza7hVW6n9EAAATYAbpCmbF6ifYR+cbAyfYr82ZwiSdsQxV46kIz720QQZMoYioC7FjLq1sIJH/JF6BAAAgAElEQVQqiB1Ta7asf5jV2iDWq1knltwIAOB6zjHqoC2PYycAZc91JCQl4wAA38eLMXEgxZMfJjemATBqm/I4xo7B1MgJfJtwPvcfsuUIBnEdSaLa6MjxgIrzek6w+eP6Yi3XNhuHK/KwX9nWapu6u+8/3sIwfv46HxZTCjm1yjIetMKDkSidR8UKr702MKPCc1gljpotLC9dQqvRGiZpRmPPokiqeSqF8+fP4cSJ4xLhq9Y2MTU1YbaHvQ4mp6Zw/Y03YiLfwXRmGbnOeaTa55EZbCKdZC7QRbVeUf9+qTCByYlpTE0YAy2dJQMD6MQo6IwFmfSxB15giqyS+4rVWu0m2gIjzYWAiWsmncTW5rqYAJZU2j5mMYC1GPC41QgRWjpHIE8ACQYUhCWlPYOzT16QxtHm5hYWFuZQLtOCvKMWAMWxSWsvMzAjhwvnl9SOy7ik3mChj2A0AQ4WJYC1tSrSmTIy2Unc/5lH8bG/+jhO3HQK191wE7aqDcWlEufVPtjXflKtMpdqIOK6mEpLQI+ifmSq1MKex8Sar+W+WFmvBHHzfIh3treYkC2gMRh6/h0csXXR2nh8jTSWBKv1o/ic67Yti7H8LWz1Kl+EFjr+yuaRjXn/HDIADDAzhqdZDBrgw+vE+SLHArIRwu9pJUgg4K677hYwYPfU3tuLpfG8zNk/cbZ2PMfwdYDjmZ/h+asBB/vbMD+jAMDePeiW4F5Ojt495B0PuccXoPGliJV2CUsFJgBfz8RbNxADPPTYw6rADRGeYP+nmzasuMSAhphgEN+LC04+m7dJK3FA9k2xomA2MuwbYTWCmw2p1kNEP7gBsPfag3IP0sdvPt/ThQb9/K8UAIi/t28m/J1XyohuScWYxxwqvv48R6F9YPuxxzclBwC8v0sDlPSd4HLA9+Q5PvboY0aV7Pdx2223mbppPi9kU57XyRRuu+Uk7jh5SpOSAEA36g9tAMkA6CcziFi5GiTRU3/U0w8AqPJI1ggnuajyMRquNmj2bW2Pgq8k+bdtc38GAK8NQSVeLyY4HmDw9XllPmmg2UJjbRnFwweUzPUvnEUyx+PqAQfmgUbDsobyBAbJNLZabXQGRpPjSs8ASd61YZET7Sl48XIj84eHAf7dZ4XbrnjgM17p2Hs2b79alyUUsWrR8DhcKCmRRIsoKBflqInDBxbwvvf8Lv7o/e9DatBDh/13pG65bgPHdwhyGOBIG6CfQKvZxurKGmq1phTTpYgbcVxaQmYcaQ90RklqgPOGpzdae0ZMAOP+m8osgQDX8dCGI6q20QMd8R2fh3sFjhpBvhHucpEdWY5XXpyBQACAFnPPJABgitoWDMbBFQ8qVWUR84agSQjug9Iwg7BiOYdMzuh9cfQ8Q3YDq3sBwNQ9CG4t/L1VGsz6bTyAjYNWewMA9MpuBXCH3s2027NqpGj8CbKYaBNmQRU9qiuVDdTrdQvuUmzhYr9+RnZOrIBIjEv/usjlU7j51uPoJ1j9NwaAjlbDi/uGJT02Dke6HS4MzPC83e5KADBXmMQXveileM1rvh61eoRCccISIFZxrhpAvUYAgMyzGADgRLs4EMBq7YGZBVy4cA5Tk5PIZTg3I1w4dx7f8vpvwfQkKaQb+PW3vhXHT5xQD2l30MPE5CQeP/04ZufnYudnMzQOAHB8udq49rtOV6KD7UYT2UQKL7j3Ptxw/fWYmZ3Fr73trWj2O8iWi1irbqrKlqIi9dPIANgJQP0CAGCLHe8mGc3yDdc+HPRvOP+kg2GWoX2C5bW6gBz2ZPepDM/9lIyBXBGdQQoXL66j3qD2Rl4tAUQVrWBOgCro6zhLiuJ4Ye6RYcAxqkJHNjsE633d2Dv+DecRa4OJv84D//i+6jGZkgadv+0BVuUcc7VQzEsAgC0O3GMyqv4yumKFl73+1WabRVAlKAQ2FAcIIDA/9b2Sf5tLe+/uHh/GgRE/LwoA5ifLpFTa/ie9qFDYYtIlq9OeQD+erNO/+YmMqzfWNwQATJYnZRnolWFW4vk6xszLq8u4997noVbfQrW6iYWFeXR7kdp9b771Fhw8cgSThTZmU+eQi84g2TyPdL8qVlkqk0BpKi/mQKvWQqfdw6DL9qw0UjlrnTxx/fHAPLGKsWIoTxpTKX2OWtkoEN5ti5FCIUC6ERBxmSgX0euasC2r9MYUIEuZzmLGVgiVPl1oGx8h0hCLkQBzQfvL6kpFrEXuL9PTU/K4p2MAz4VtA9RWkC1qP4lCvoytrVpovcgFl4FQ1VfCTf2yJur1AYrlefzFxz6Ohx45gxe/9Cs1XkjxL09ModuxwgpBj42NTWxsbkq8j/OOjIDp2bnASNLRBwaJjRmeiwkl2yDi+3hu5mscW0EkqC4dBe6jIwFJBnPSU+jy2hEgd+tqWgza71TACjmbFwK8+MI3S0oNe8QM0LEEVi8Tfp4XrxtZKh5LeSLP1pgWLUMops2CJq0iB3b9vVp/9Mgx3HfffbjvvucLDCADggm8FyPcctFzPC/YeDHO8yovcPA6DW3gNc5GRczdZuIzCgDsFkz5gV8zAKC5EEv7xxJ00nxkMZGgrVJDz+QF5E26uHwRla3KtvzNJ5iqO8OFeSTUEIMCtPHzBspHloqgQTFefdfG98f58+fVWsCkiguGAw3amIa91qMJ4RMjvslbtc7U2v1xpQBAHI329/RkQ3QU0UCtD5eDzpMDR6j42T4Yx9Hc+L31gaqNlSJWrnEQ6HkPPfgQioWC7gPVNBmYc9EmAMD3IQBw4/XHcd/d92DAST8GACBTUAtAN5EB67oigP0DAABSChVVyQAAVXCDUqhtZKb6Ov64ksLYlQAATg/i2PUxQPoiF4wJWl5VKlAXbyGPv3rX7+Kjv/9+pNot5AY9nLzlRszNz+GOe+9B/vbb6akl2zCUiiAWvVlrYG5iDixyiE5JmiSpS1QUVpbB/vDtC4xT/nwbMpTbZoUjmT4u+H3vBNY2hfgjDgAMF/SAjG8b+6ESys2oXquhVMiikElhffki3vorb8HapSUMOm2j4wYGC6tAjC8sITP7lwxBlD6wdOESVlcryGWLAgAohmQVkxjAo+qHB4Ne/bBaRRx4tJ8tMyP4qEApSfofK+5mCTSyDaXCuwEAPuf8OsaBwJ0X9/1bAOLz3yssPo/T6SRyeSbCzwwDQFfO6anDoTCekI9sIy34JXAbetx5TXOm1VIoWgXBHqE6JZZVqACQKRQcR0SLFgiQkIPG1T4UO/D+DtXfmfyHNgCymIIdVbPRlgYKqxmd9qjdg/fcAQLajjHgJqWQbSKDRBeFYkYigIMkk38pe4SA3CuQXItMt4PnLB0ADUYLaDjWaRPVbHaRL07hX/zLb8WtJ58bAIBJ9VqSgXItAMCIofHUr6JUzFmZ8SUggBlxAIDg58Z6Rd7SSrsSVJWu4fDiIfziL7wJ7/zNd+LEDSewtr6Gj37sY1hbXRFMQnEuVXRiMmJ+nnEAgOODSuBi5LFdiJWm/gCTxRI+8sEP44e+/99jbm4Or/mar8G3/qs3YL1eFQCw1WrIy5sMADMDfHpaAPYCAMav+D8+BgC3s7RZ9UnYz9gvvIcc1rwvrUZdVf8Gg/J6Q8kC2QGae+y3ZlFhkMLZc8sYDDIYJLJoNNm+Wbb2Eb6R1sf4GkngzWKxukCFlhJOVjVJ+Y1b/+0d/4bVagcAwKqGts7Fk/74Hutg4BAACPPfdileD2e78ViZ2HN/TylpIzBI6nJEMTanPLPXX7slW2AttvX9e2SFOALAta9dQdtYfG/zmEBAOIVyCzmxFC2edVaruE2WIBIY4C7eGyh5ZfzM5IrtpAT+irkC8rm8qs5czyjKzGtENi8/oxW1cMstN2G9QqX6Hsrloq5NrVbFnXc/F8WJCUzm6phLPoZC5wxy0TJyqQgJtoZlEqjU1kShp+p/LplHOlEQYNFNsC2rj6WzS8hl8piensH8/IKAR9cB4PpD9gAr/zxmCk4SBOA6JLegdErrVSpUrVUMCNV+6gQY5T+s6cPkfxQv8ZoxppmZpr7Llvr2n3jijNgPBA6OHj1sDIAkJBooxm+PBdAB8rmSWB+Mwycmyuh0m8HSVIgaUqkCNjfbqFTaKJYX8Kcf+hhqzQ5ue87d6uVnfEgQudUcYH1tS+1sBF6ibmRiftR0KBQwNT0twIRxD3MeCdOy5UpFWIISbFOzAuzQTjvY59n4twIpryWLUSOKvrlc9Hvc30fgvhVYOM6twGaFXotNxXqRSLaLgA7Qp7tA+Hw+lw8xawhG9PqYnZ01fl1w23BAT3oPSWsP4L0Vs0Lt5daGonBGRV47Vx7XiRM34vnPf4HEF8u0kW9FAg34HBdd9/nhOZq1ZIxYDh7PjYDFyzUGLstFYnM0fmz/IC0AwwUktsiNFkUfzFeSLu0UYDhleyyIi4EA9AQeAgDN5pBiw57/s+fPIp3PDGFMv7gKFEKubcdqAEA8+fd4VfSQ8GTrVSXFhwFFUjSYxx57zNRO00Swklqk+OCEUMAfBp2fXTzx5+9MWdQqXA4ADI/zCloAPNj3AekDy+8LBzkTEz5kYRh8V63iNhIicWq4H188seDPo95b88G0KpipbZL6/8jDj6BULKqazRYA9UlRLCNcZ2oAHDt0RDaAvTZT/JEGQILWJOk8BqksurToCQAAJ2ZaG/3VBvGj/jZDskctANzYLDewSgIBAFUUAuTtk3InAOBKRrMniaMWk9H4jgcNvB/c1Or1mp5gtCtjIWyyF7WcQeXCWbzzLb+MM5/4JG4/cAD5egOZZgOL01MSv1laXwOmJ3Dri16Iwy94nrECigUgPwF00+i2iE6z0sGLmQ7K4NaLRS/VcZ3u7aybIGU4rETE+qw+DwCATtpZFzH7IG0gjMkYAFJnIpNCr93EVDGPD37gD/GH73sPaDDUZ4AfmCe2wBO5t41IrOkuvaBzSv5HtoAWJLE32yoj4Y7uBgBYoeSy9YG/MXr/CLkn24ZoNpFpVh47BCkCZe3KE38fK/8DAABBkV3z4TIWgAEjo3U54FEMvQLjKpFmC0BS4kisyJrWgiW1Tp0cMQtMdNHWUqs+UCk+vvbutMvs9jvd9sCaUbAdQEmOK/b8k3pLpWOn/XNdJGfJKcsCjaVLk9JzWcUhCEdtjkS6j9JEHtcfP4J+wloA+kpEzPrMWgBSZvcZwh1jQFog7QEMA/1eL4mpmQP47n/z/SiVZtFo0ZaqFFrQFF49ldPe9txrAgD4ySMKQ7zQNRwKvFes3LJ6YlZSaUwWJ7C0vITZyRl8xZd8BRZm59Xv+/r/5Vvwjd/0jQo4SxMTqv5Rg8PFVg3mDO0Rw2ltc1Q9le1I7Wq1zS0cOXwE3/1t345zZ55EZX0dv/wrv4ITt96MJtW7ybbI0T6XLbC8p08fADCc6TskiePg6j82AIDXRhohqugbU4+ML86HLlvZOhEqa2ui/NMqjmrwrLpyb+dXL5lGvZ9Crd3H0sU1pNNF9AYZ1Jsd9f83Wk2tzQQAjAVgs84U3ewnggmMb9zyy/dnT9q5HimK2DH+HekkxQPz+D13IEDrXdBy2f5e3no3YgAIWBM7TLCgWhr4NRiwN76PRoN9210QdOTeai4gVlBh6k0mEvc9F7HevrMFhxYLjYYtSLstIOMxK8esWf3lkc4xngvHKsEB2wLInLJjMQ0QMn4IAHB9Zfwsu7jNTcWZBECpGM+CHhPPifKE4lk+j2szLWQJctYbNdH/o25bayQT81tPnURhooRCch3Tvc+g3DmNUn8DuVQPXQogoodMmfFPD0mSQ3ppJPs5ASZRoi2gdqo4jcoaXcNW1f/Pa05hbQraFUpFMQ4kKC4dIAJMfbEA2HPfbNQxMzklIW/uAy4QyOOzVngryhkIEM+VLNgQANBrY3pqBpubNRTyJTz++GlVrKvVLRw6tIjyRAEE+putuuUSjJ87dK7ICowmADAzPYn+gOdDUIOANvcoAwDaURaNVgIf+K9/jsVD1yFbLGFyehrJTEqaMs1mEheX1nQ/GM/zmrBYRXYvi09ssyAwp/58FjzVAsm8wFgfBAzENpXQpJ2jj3V97/ZUqPFiG+cX8zkWvwjAlktkbJp2gb+Hxg71wVKmF2EFKnMSMJzJGRQGrpiwX2h9DfNMCXmPQFFd94BW7hxTEkcPjHHu2aViachitwIOQZmRKLHpgAQAIugQcS+jaODx4zfitlPPUXzvff0Ohnjeps9uNHTv+Dp+BguA/Duvg1kj7p1xPKMMgPEPj1cHvddivxPYPTqxhG2ckhwPxhkMyAtVqo3mN3lpeVkBQ7PdRLYYRGRCtUDHqwQr+PuqwmPhZFjzRgGjqPRUojQhPAYSoh4FcT16WhIA4MQohYWJN3MIEnCwBwAgvgHEK38SuwqJtCflVwMA+GsdTPCJxklBajL/7ihUfAPixHJ9gPENyNEqm5wmrsgHRT2kJB+sXTY3NnDm9BkFVwsLC+o70qYdXAB0fgPgwOw8XvZlXy4XANoAUgSQQjWgaEk6D1AwJJlFN5EWA4AT61oAABdtUu4hLUQfT6MgkQm/zo2UXiWiNlr9HlzWAnAF2f8ISLIkZfwR3+DVp18wjQmOBS5CNvnLQKeJ5ccfwJt+7IdR7HRxmFWy1VUsUuCx2cAtx46i026jNDONRiqB8/UqWqUCjt99F2594QuAE7cAyTKQyIkGRVogCa2JVAaJdBa9gblZmPBP/BGAkgSphSOf7d2CnL2zi70ZABZ1hRQnVEV8kSSFk1UcVl26rQaK2TRSVMitbuDn3/gTqG2uK/knvMVrZuwbAwAUmPTNZzybpj9vJEvAer2Ndovjl316eakRD9enIQAQgi0PCf2GjrGPDDoMm15o+ZFtVDophXIGQVSZZgLr1X8H0+KtHnutf0OAcpcnPZtbAOzOxz3ZQ8QXO5c4K8KSdrOr1JpEYT2CKHJeoMYLaXgUXWSF32iUpD4ykNIK7laZYgMwSEgoCLX5H44mgGv7M1dCOhlcNmT7JLYIA9YOGjVWfFqobtYUpA4BJw2d4NMdYxBYtY2AqAVFycwAk9MlHDm2OGQAbAMA6BXN91FUE5ITVQCtBYF0Wfb/E9hLpws4cvQEvuM7/y0iRtzIDt0GEmIVPHMAwFB0JYbhxlcEzluufwzwuRdxrjPYZmUm1U/ggU88gNe99nV43vOeh/NL5/H+P/wD5Ao5CU9NzUwj6pj+j90t+5ChL0tg6BCg57jhXqzP2qpifmYOX/bFX4LZqWmsr67hj//rB9Cmh3gxj812Q9Rl9vZmRSP9hwUAxsfrcL8O8+kfiwigYphQoCH4Zf3+kKhhvVpDu9FQkkWrOCZZ3Av4PLIFOGd6ySzqiSyW1qrY2mognSmh20uh3RkgWwj2bknuf0x6AwPATDeDDoC5WHgLgDOLeFzep89xFY+ntse/BgB4kh+/r/zZEjxjSDqgsB0MVQ+TtT7ErFPFTBL4zKSHcS/FlnPodhNiN9A2zswBgjq91r/QiuXJSkiWmFzZwwtho3YI/jbF+GyfR7xY5G5WAmoZm5NpyxnqAo6q+PP6WvJPUKfVaKIb0c4woXWA1WayOXjMpJ2zN5/iqkPGxGCgqjt7tU/ceFzVf7K/ZmamsFWj4O8AiwcP4Oj1xwwAwDJmep/CRPc0plBDLgNEyayBfUlS8PvI9BNI97NI9sksAlqJphLaJx4+Q71hHQuPgfmAFOVDfMu1h4AuT4bOAxQmnZubweTkBHLZLKJmWy0pBADYmsD9itaycnmkSGKblfmQe+gWCBYJXwR/TUeMPf31GpkoA3nXc6/L57NYODAr1kOjUdcxEiyJ2j30e6ZXQPBqdnYKA+rMDKKgeUGAvID19SZK5YN48KGz+OCf/SXuufeL0Iw6OHjksJgVZ568iEaDLjOtIQDG3/OzuPYeO3bUqvRDVoPFQiZgaNorA7INQv7B3MzzI67D5VJJbaoOGDHZNpeIwAro95DLGpOPD+YvYiEQ7AusFuU9AeDariNgRQIWDvzhOYzFGLZblCcmrLUw5DOa232yUSIBU2sra7L75JcVdy2PcpFRgjEcl/xOzQMv8hDAmJ2dR63awsLCIq677jocOnRIDnPc4/jFc+XDXY/Y9uJtDc7M3o2BHJ+SzygAsNvaYAvhtTEATOjFF6cRTjkOAHjVnYk40cOz585poOWLefSS1rtviItTcWOo6i7JPye0BIVIA2l3hpRe3iACABQBXLp0CRcuXJAV2Nz8ghJtDgwdT0gI4i4AO900DgSv2vum8FQAAE/S/bXbKvWBmRAHALwNIM4A8A2IE8HQdkvu40mLI7v8TgCAwZQDACsEXJZXFJjSAYCDn+fEBdppuVRcnpmYwqu/6pVo19m7ncWgR4G0JAbJjDEA0jn0uZEFAIALbYYLylUyAK4EAMhlzXnB6KehAhnoaurflQR5jJalXXzvHfGpAADxQIDULlLXOH4YAJ//3Gfwaz/yA0hurGC+XMRUOoFkYwvZqInpbApHF+YxRbVbqugSYc3lUY16qEZdlGfnUD5xC6572auQo9dredJAAKoBM4npJ9GmCmuhdDkA4AiqxF8s+dp7nu91PfYGADTGGMyI/m0Am1d/5WMcPIqpsl2ip3CrLhbAu377P+Mv/9tHVRFikOYglsAq3jP6IHMc82RlvZZW4r+6uoFatSltBVEmh0JI3gYU6KBh/lsftm0meowzAWK0TJu33ASN2cP1KJlOIE3gIgSCCqqGG5yxaHZ/7K8B4D1lOrSYgKi1FT2zIoBXsvpbT2hI4AIwO1wH+f90BlHXFJJdwJUAC9X5+cXkX8GUYobQI0wAIGi9MAgxwHdkv+WUVb5ir+tvxntWZeMPXPPoS0xNCQpTRaTZtiLZDKnqH55np6OwRBUXfrbJbhCUSKLdaRPzxPTsBA4dWRADYJDobWcAJOz9CAC4Fay1AAx0HAyESPFlAlAsz+DkyefiG//n16PWYF/kFKq1lgUYsqR6ZgAAmy5G+91t2eQxMuEnaMzAn5WlLVa3Fg9JB+DowlH86A//KD760Y+i3mzguffchd94+9uxvllBvlgQQLkrACARaFZCjb5NKig/jwn98rkL+MZ/+s8wXZ7AsaPH8Cu/9quy/ksSXOh3kMhnVbFjiPZ0AgC+D/uY97UgDlj57/4xMgBM3Cwk9v2e6P6tuiX+nVZLST9p/8x41cIXii4D7iO0hU0V8eiTF9HvpZBI5dHusEKZEQvOOpRC9X8XAKDHymHMB97ddEZU4Z0TZAcC4hR/j9Xi67QLm3rMFwfZtT6FHmbTBzHmaviVwHy2FA2QRqfH6vkArTaZSQxkDASnyKHo/ewnDxRp2yvi+06cBTsCArjvGQCwe8DjMaIKcGkTfxuq/ROAkwiu7WNuRSx7YzKi1CJrAo7dNkHVhnr/2c7h9PA0ixUJq7Iypm+2WqKe092L83p2dgbtqCkLb+4BBNy53l1/w3WYX5zHIJVEKbmMBdyPqd5pTA6qyKYT6KSLaCUG2GxXkMmmUErlkRnkEDUgh4iljQvY3NqSCPOgO/KpV/tESBi5r5jZr10zfj7DFY5ZVft7PcxPz6s1dnKyrESdoUm3G6HZqonGXy6XgvaNtXSQJeYAgMQDEwYeFNnTX62jXJrC6dNn9N5sIyhPFHH48CKiTiR9mmy2IHYj65pyLajXMDc3DSRI62c1PjiVgKzIBianjuCv/vrT+MSnHsKLvuTL0JaYBMTAWrq4jijiGksnHWuHI9hB4H1uflbs01bU1PwkIM99WXMq2CUz74qYA6QpSsgWW+oepJXwWoW/gOmpKaPt07YzuD6xBYwJNzUdKP5sYY0LUtvPzmihHoE+VAwXsoPC31RUIsvTxJm9B5/AFFsKBVCF1mvFSjnqe+Q1fknzV1zAAiRbHbJ06DKgj7E5gQzLowZ44oknsLy8Yq3gVWPxEiiS6GUyg0MHjwXXBbIpmsqvvL2XFf5XvvKVOHz4sFoGCH5xbPHa8EHWBXOC/RKOZxQAiFPQPQiNH5AJjQy3tfBDLIq+bG0ZVeKtYmvIvtvZWTBhZVr+SHSflFs+Y6taVd8/QQBmc1wU2Fkpq46Q1DqaZBVDUvfNquHyRwAw+hSC4mdk9TlE/khLI2Xk9JkzWK9UMDMzg8VDhzSo+Nl+I1ml4UAYR4XjwbpbQHgg6giSXnMFLQBenbcJGrfJMhSLg5HMCN4T/t8sKkYBoTsPOBodbxNQEh8AAf7sC7t6rcN78HcX6YKwsanJcerUKQ1wVT8pakfBE1bRuj1Mlsp47atejXa9hVyaaBkDYwqHZNBnRJwp6LvEAGkFSAEUBvI7kK8t3L+SR3DI5ZCJBaJeJSrkbWLLasTf0W1FuBaGZC0+hK/sc22jdouSbUxYIvph/FLUin3qjUYNOfZQkW2Sz6N67gL+03/8UfTOPo7ExioOzc8g1WlitphFOdXHxqXzeM6tNyHLBT1UEZjQIkmbMVqrJbCRyaGycAA3vOCFOHnnXcD0HECmRa6IQSqHJgVeCMAEy7HtMIelP/2+IeQ2/0YWVI68xsdSfCrbtdzeA+5Td9uKwH47VXtJIbN5qgc/K5mSZRMX2PnZaUSNGopczNHD0pNP4Nd/+c0SgOIaYUlRa1glCDsRMskU2s028vmikv6lC8vYqNSU/HOjNBeAcDM0QPi1nQFgp3L5XdevA4Co+RprBVBFZ0AhzJwqlvG+UQMDjLFgrJqw5g0v4Oiz9mvBVJC3pw0gD/JqNQDEp9hzko0HrONP3gsr499IpxNlP2UtSb7+OShKBWuOPkvaGTxZGxPBDeoC0OqQgRc3eVNZtnsnlD+VkGCcuQAZABBvkeLvHIzZ+SRtbjCY4h7AwJQ0UNlWkbKaSKGQL4oR4GrR7gjA4Nb6Hg18YFVBP6cSEp1KZROYmZvEwcPzZgOYNJ9jVncZ3FDDgu/P5NP6n61qRACA16BNIIICRb2GL0oAACAASURBVImMLACfe9fz8epXvw61RgdT0/NYXdtUUDFg+eoaAAAGcVf7MEu+vcMXBlMEOwkCyNJxYNaa6gXtDFAkMNwDXvayl+HkqVP46F/8BX7qp38Kr/v6fyJnH+Yxtq6MjjM+Z1wDgslHm0K91EotFPGnf/wBvPEnfhJzM7P42q/7Wnzbt387ttjDS5Alm5YxIxNKjLUA6P6Q5YMe0rQBpAgXbQD5ZRYkCkYlskYwMjDP/BqOz5dnOwBg0dZoPdrt+OPJrZ+Tfhf4GMN3GIZ+u+yiQ/qufW4myNRwPjEB3NowajWrqinadLJFgKy5Hv8fqP8mb49BpoBGsoTPPHwamWyRjZloRX1k80UVcEyjiAlyTPdFA8qSMP7jezqL00Fcj5F4fnHr5vH413YTA7ZNJXykd+KX1ItXO8aIAgCsP1j7ogZTEn3p8pjKfybHc+lb5b/NxJNzjv3YwZa2HwUxYuuPtmMwm0CuhVTMH0VS3gobAFkxADIBAL88dOdvhsB2glT9nFGdKdRJsJTvTWFsZ+bIntMGACv+vK5sn+Kayf+zFadeZSXb2giUbHe5jpoAIx8U1yO7jse/tr5uyeRkGROTE9jYqiCXZy5AAOAYDhyYRi7bx1S2gtnkI8hLA6CCdKKHXqqALhO/YlqaI5srG9hY3UKrxkS5j166o2NP9HNgHwPXjTSzewkzkl1Ci0pS4oPDDzeJIGKrLZOC0tTXakZmYUnHBrYulQtiKvCrWDK3J+neBIs7Hwfar7gWkcGl8cPEkoBuUu4oBEtNfLCDG288oePidZLtXnCFIFhd3drE/MIsEkkCBtwLTftpgCwuLVeRLczjr/76fpy9sI57n/8lsuV+7PRpPHHmCTSbfWQzs0gm6HxGBylqMOQxf2AOMzPTSvr7zK+kZ2Bf1oIXWgDSaUTcJ9NplApFLMwvaL1lzFOnW061qnu4Wd1Swk9QnYODSTfjcV4X7vGmyh80L1S9t7ZBjme2Xnuhb8T8Dxkd44We5XjDqn9gM5trk4F3Yk1nDDAjkM/xKFvubE5j34uqJgRoOiBqcUlbq6esBDsd5UASStzYwKVLlyQ8vXxpXUCA53fjgut8HlnTL37xi/GqV70KR44c0b3l/sd9kcW97S26o3loi9yo8OPgi69DipmebhvAfYMD9d+lDenrUbyDPYsm/sALSMTfVPqJqDAYtMEjkb4ePXstgWOF0IA2ozIZyGDVQ1XeGzWcu3AWa5vrWihZdbNg0nx8d3+MB9+jZ6o/iS4AsouhinMf2VxOC9ullRUpgHJwGq2DSE2ga/E8Wy3ZDzIQ2GYPOHYgDgD4pumBKo/dxPZGQi1x5Di+EXuQGf/uH+PVrniV3xMGPkftCkGHQAtszCrOwAWjsDl9ZkS1tionJ8AjjzyiPk6+9p577hEQ4P0rTv3iVMtnsnjNK19lKH3X1LGtzzuryj9bAAQAEBCQoI1RYHcCADx8cCB7tHBaVqZrYav1ttxNk1xfKfUJ+jVzQEAUwsv6Ma805R/dXG8r9/diC4Q5qpgiunrjKGiUzmBtYwUHp2fRb9SRbHe1CP/Sd3wXVp88g1Kqj2S3heliAeV0EqVEH8mogTzaOH54AblUF8lBV5uFhUzsjKdwEgWQEugV0zhf3UJmfhHPeclXYPa+FwETC+gl8uhnJ9BDVrZh6l1W8MPxxl5qCqg0gT435J4YBnxWj4svf2YgIoqh0aJdbYHVeJXVh8EGnQzCDHS1Vh5poP2rh0t0xlECrRRcCXQ4H3oEMyDgYj4gqj6J86efwJ/+8R/i43/7N+i2Wzhy6BCWLy3ZcYR7z+Amn0ur99cSKrYIdbGxviVqFtVyhbgThNJhG3XcQUJWXm3O7Xz/tRzFxsplz9MGbZuUNpRc1jYd+dUG6x9e1fCZmlusaPomxXVwnwTMN0Mfx7YEWWCqYCixN4Njpwr4tvEfNpnd1s/9AABtRnusvju1Qozec6CN2YJUCBlnosiqia1ZSYGtrDzwfGW9FCwCdV6k99JyZOimEFp/YvN+HBjwNdGYKMBGpY4oYqWfSuDWX2xVLwvK6R7illZ+7f2MOde5fprTBsd4V6yFdqeFTq+NG44fw9TMhKr/JsJlgYunshQiS/Y5bnncmiVK6Al685joMpgvTCLqJPFtb/guHDpyA/LFSTSabDEw4JkJxJVCpfvu5Vf5hKu1EmT1M5/KYmOtgo3KJl7/+m82UCORwJ/+6Z8I8Of/N7Y2MD07jfWNNYl08f+sDG6RTdXt4ODsIiqVVaQHCbMczObwhm/9No2liyvLePd73yPBsvLUJOpUkRd1NCfqd0YAMOOMsMINAYAuUoMuUt3mCADgnTPuqz2f68kYADB+CfcqDsQLKaNpOAJh+TtVmlSxMk9siaC6WCbXr14kyjwDyngs4Mno/rf0qe99/p5K92J7nuaWWM4uDGlrtcCeEN+pShgU/7neZ3JJKv2pulavN6VAzriQd4RjO8nkqdtRe4AEbul6k6YAXQ7NXhqPX6wjGmSUFHEeEohT/Bh6krmGmAf7SIjLki9LkPkzqcCMbZgIeCWQ+5YJrFm1zh+8rv4l/R9nHzGpETA0kBglz4PfpZPkL95WLONhcr63A6WavftWMGF1P5XOq++fiX8r6qHZIoDOtYmsKO4xvjd5a5T/P25x7DbdOy3ydp16URfZjOkSMU7nbymqyXOU/TbF4kpFsWD5e56ftHjE3OTNDjNnyE4j6GstTCwk8TpTOV3U7nYbjTq90M2vvV6rK2FkPFmrbWHx4ILyBFGwa3XMz9OPPYmJySljVkUt5Ivc83q4/faTKOc6yHYuYCrHSn4N6f4aEp11FLPmitSot7C6vKGWiUaN/d/W6ptI9dFPtgUC9hIFJPspFLoDZEI7Vjc5QCs9QJQaoNFuiYVYRBrpoDkUsec/nRD7gK4jVpU28IOgB/czWVkmB5hXy8A0FhdnkcuRpVhHo1kV4EsAMp/JqQXZfOXNSpHifkyeq7UtVfiZNLJltNlo6fgpWMi9iusbY7rJifLQPpXDh12P3UEKyUwJl1br+OM/+XMcP3EHJqYOYHm1io///acxOTWLTjTAoJ1AjgLdZDQMepiemcKhw4vSXdiqbiCbZ2TfQ6lMJyuyrSJpIHAnO3LsGI6fuEXjh2s51/FzT57D8qVljX+JqUuoN9RgWKTl/OH4UVFDgw20AuVY5J7P8SYAjozAFLUP2lrz+TeyE/g3jkteh1K5JNcYsgBdY83jDZ+jzO34M/M4dyjgsFW+k8wgL+DQiiDOUPVWao5zvp4VfAJUTNgXFg4IAHj3u9+NdjNCOpHVeHcNgjjAw/dkTMjXEoTi599zz9143eteJyc17vO1RlPj24vKBB90HGG9MsHrGEA7tAgOLY/PNAAwqqraXXb1US7I6otMUqnaLoJVxaxPxdAYNXTZAunUmDBa7JzNqoNB8/pWBZdWL2GrviVlV4pHiUa0c/Fu/30vPIMbEyvo7EOV6meelhptXFy+hMoGLUASEm9QYBJUO2VbJuEJikswwRklCl518kpU3DbMA3+v6lmvfcymLQj3xTcbXYWxgDYeOHiFaxwAGO45MTE/Vaq0QJkaq1nfhGpMEAz05zijghPg0UcfFb2FDypgcsEWaEILQhJZGZQIAMjgNV9NAMCQXeunYqU3KwFAtgCwMm0AgNlg8VqO2kACWOP3JlD24wkDg11dj6Dmn1ABMJbohyqg1KBjfcEOAMQrMnqvvQug+46jIQAgbZ2gKM/NNDkQCNDqtDGRL6K6voyZfEFqvu/5yZ/B33/kLzCRyaA7aGPQjTBTLKKcTqGUGCDdaSAnAGAOhTTVEiKkQgWMtSmBAAOz/+r3mkiXC6j0gHVkMHPLHbjjJS9H6qbbgUQWW50EynOLiHoJ9ckzoWFgErVbyOeYfLDvqYcBxdBC0u8/C5qxErglRj7XjGsYaFtO1xrBOApUg9CbhDU5b0KSresfUiGuFVTtZ3CQIcWaCHunhRmq2jbrePhzn8X/+V9+C5vrayD7LMvAt9/VsauTk9cqYz1bPBwK47CdvFptYnO9KrEkglBG8zfNCY2JkLGov3/ICtj5Vu+XAPM93UeW/sCsArhInUAWAgHqoVPpJqBEo8+yIbpTEB4W+ICG7w4A7N0DPg4AjJ/Prh/vc3AbALLvdLjsCeNJjs421oLCPYDriSf/XGu9RcY3TU/iXf/EvyuPIACQNEZAPAjwz2VA72ujiwXJg5pMKbpn9NPoyjLSgBl/Dw8IxoP/7SfICiKTD6Ops1qTJSDVaaHX7+D648cwOU2NjmD/F1gm7rohAGFgwBwrOL0+E5GWBRNcN0GxrSm02gN877/9QUxOLyBbKKPRags4UZIXGHRP/c58fl5xtcm/9rVBAplESi48rBD+0A/+IP7mr/9Wye4dd9wh4b7llWUcPnoYjz72COYXF6S3IY0FiUem0GbLXiqFbqOFQjorhlV5ahqvefnLjc2Xz+Ltv/WfkaCSdT6HZqtp1llMICm2SiAl9JnaemdwAIHIIQNgECHRoyNJAAAkHGlVqtB5vevFfPYDAFc/DtRCOVxLAyPOQeAguswYQ0rwTBgD20UWwwrAB+huraLTbqLeJG06ki6IxXW0t+VuJ0VOifgy1WRbWzJbQCKTQ72TwmMXaugOcsPWMj8bT+69oMH1YKhxFOa6/z/OSvL4wOMj2ZDF1ixPLCxkNQqMGXkE0b6hzo15jftDMPPYWsrq70B+PqqSBL8bClAzVjaQv96g570ldSo2MW4aCpcaAOUg8njysT3Wufw+mwOJbUkGqBqrRS21tlkiX8grPqbWirljWTufhN9Y4BBbxh4SUOsxGSKAGWzc8kUx/Fg5NZ0UtnflBQywf522oARpmBSzx54JJudnvdZEoVBCeWJaxTfm5p0eAZU+iuU8bjl5IwqJLUwnziHXv4Rcto1spoVEfxPoNdDYqqKyUkG3mUQnYoxgRYAEKzWpLgYEAAieZkpI9hIoRQNkqQ5Iu7/UALVMH+0U0E8lkEESpX4SaVLvox6iQQ9RhiKUSdSrzaB+n0aGrAyJEzOuJDhMijkQteleFmF6qohDh+YwPT2h9Z7ilkl9po0NH7Mce4y3CUC5dspEeRKTk1O6zhJI5L3J57C6sqICJcEDgmMs2ETdASIOvVQeK+t1fPgjf4VTtz0PtVoPS5fYQr2CZCqPxMDAOLI0GIfML8zj4KFFFEpUticTr4PJ6Qmsra+g2awhnUni6NEjWDy0qMR2buEA/v7+z4ixUFleQ6/FtTij60B2QjOKQKtIG09ET9jya0KfebVQ0hEsiVanG8QSfYxaYYAMHsV2GOhaEBRg0s8Yiw/aFHJN9/bS+Pj3/IusIi9uMhbwfEzzmMMYWXQ7FHZsDa859994qzTXAF5zvp4gANeN+++/3+zjI+7BI+ZhnIHOdYVFC1b8JX47OaGfK5V1WQt+7eteh3tf+EJUNjYxNWX3lvedx0ZwgMAHWxC3xSDKiSy30dczDQBwEVDFWew4Uj1pezAQ6kd6A28OFxGzV2FC2EW33wkDnqtiLyQXofIfAnXrl7GEnP2AK2sr2KxtIupFIgmI+icK3pgI1VPcz9TDn0iAbgP8zs9jZf/CxSX1CKmPJQYAEC12tjDPk0hlN/Q2uwK/U0qsT9dQPd9EPJjVxqRe+5EI27bgeAxUGAcB/DTj7z1OP/FkPk6N5es4uB0EIADg6JWL4AjoEC2np4H7+OOP6zWcACdPntRk4EQig4FWGv/QAICCx5CQJvsMwuMT0CaHgwJeCXn6AIBYThdAK7FbVHgmqptEu0GbuwJQa+CzH/oIfvZ/+xHcevAIes2mNgJWOKbIAEilMJFOINOhDWATJ44soJDmEtlBkkiHkZ9jAIAgNwFW6VwBiXwZq80ONpMZ3HDfC3DTy14O3HAcrVoDrUwe2fIMao02kkijkCmg1WyZTVJIyb0j2sg3xqxRcBEEWazyOaJQKlSW64yLK7gFS0+WmkRdic7KgmUHAIABTSadR5Oe3RQ+pMtGs45CJo2JQg6dVhO/+Rtvw0MPfEbV/4ML82IM1apbmvustg5ETyPYyPCdyTfHZR/rq5tYW90Y+iYHFQirBIUSrNHSrXq722M/AMCuiZ0/349Udc4NAwKM6aTNVPQ5sxIkqOltS654v/3zvWZki7wfQ7ya7gwAqAK+O43bE+Hx8xi+ZwB4rv78915wxwGAbccRNCi4xnrfHa8dN0OuSS6YGQ+6fS0T5Y+Jf9aup69dHkT5WuqaKJ4ISAU4AKAcB9lMUWwlBzzjAMC2YH8seLfzSCBNUdMdAADSJm84cR3Kk8U9AQA2vIiZk6DoH/fMuoldssc3lUc+T0AE+NEf/2lKWSGVZZ9zVwGSjvm/cwBACWSPtNCMrMG++zu/W8EsA6y3v+MdeNEXvwiVjQqyebNXZBKQzhGwtwoTA0wGsKVMTgBAa6uGqNnCq1/1KllYPeeeu/Djb/xJCKJJsj2jrT2ZgCPFyZ4JAMD3r/h3W9v1myEgoSD3aWcAPMWAaezpun82FYzd4i0AIUiymIj06sB0CSCAqvy9DjaWz6HfidDpDfQVyP1IsAIYAAD+LCo64zRSjumbnspgqwU8sVRDD1bl80c8VvKqHn/nbVrel8/35Drj8RrfIx74W5FqFLtdtobytNkDr+qixUvx5zjwOExrLgMAeLYGHspBJMnqPtsWeFzsThmI7cO1YCCtHOuX4J4rcV8BKdwfwlUL7x8vfOy1fxEAYEFASvVB8JnJGvvwObfYYksRNdMk8E54p1+bdlOezIxhPGlUbtm9UZC4R4u1FiqVDQECjDVVMFJ7gtlTd6OObOxabfZHm4o9c4Vmk+yDJA4ePCLAgAkRQb92VMfR6w7j+huOINldwWzqHDKDi8jnIqC/hcrqaWxWLqHbaqHb7iOfnkQSbAPNWvtOksWJyJxZyPrtJpDpJ1HoAJmwjUYpoJGBAIAGWUKJJIr9JLJ98ihZ0Eqgm01Jg6LVToipJWxQhS8XlaS4XwKtZh2lUg6FPK9zHe12DYVCBkeOHsThQwtI9dtIp6x9TfGUBGANPOHPsju/eFEFtWPHjolO7rE5i3CXlpek1C/tCsXFHDs9tCOyzrJ48uwyPv7xB3DHHffi9OmLuLS8JVcZjq8EW3mnCopTS6UipmdmFJ8QJOWcZbLNtZftAEz8+X/+nXT+hx56CBv1KhKFvJymUgSo2l1pUHE/zaTYUp0L1X2bAQKaCI5wTaA7AMcUbQR93Aa9JM2jmK4PD4bsFAJRjA0YV9Em0gAdFsNG4JrPWd/HORfiyvy8ppzzvK609+2TJdq36z7MFWKthB4D8DV8MD5hvLK2toZCroAB3SU4KtSC6PfR8ie+J+NAv588NgICfC7ZHRubmzh2/AS+7Q1vUF5FfQzufbyXnIc8PzEAAnPIADjLs4dz/NkCALBnkgerno1BQhNfQR0r66F33dQROWDM31k9+gIefdcwQS6v/htDJI0LFy9gafmiqqmpDCuVRCmDP/c1AgBEoglSRBS/4GabSavv/9yF8wICFhcXhz0hWtA5eEMlkcfJXrNOoJd4sMmB4oEqB4tX4eIDjD+b3V5I7AK1bHw79tc8FQAgjoQ5Cu0Tg999Epi7gvUYC6mPVdF88+LkoRAG/0+k8fjx4xrQ3ExJvb4SAIAVf6f/OwNgkGQFK1AIQ2obT8TiLQB+Pt7/64OfST37toi6+vkNr1N4g6cTADAMKtZZH6t+iF2AvhLbdqWCXLmMlU/djx/4V/8aJxYPYtBoos+NlpWSboRJWs8w8aXlTK+F/KCNE0fmkE91kUKEZOhjHAEAVtUWD4BVEfY7Z7Jo9/vYIDulXEJ/bhYLdz4Hx7/qlcDUHBqNDjqJPBLpojaATK6MJrtQzDzIvsjO0Xe+J5PlwNCRRRrBB7ZuWO+0Vc5GPuBDob+Q/PP/rNKpBh7rj3QGgBDYBEU4I1CskZW8drOhTygXcnKI+Pu/+1t84A//AE8+8Zh6QqcnJxG1qCps1Vb2DNqYVqFI6DOBAOoArC6z14oAhtsSpbSYcqzbeLFE/FoAAM4f6720qojT1V2cJpWhkj0rPeZGonUhUP8ZgOyuAeAMANucHDj0uSBKfC5tFY0r7AHfKRjcjwFwbelBrH9thwqY2/wxAOSGSpYV1yCi7Ax6nCnlyXx8XbM1YIAORfD8ugZK72i9CHTVcBKXJQnsAU7mZFEVB1n4dLWohH1rpzU5hDRiAGiNlSJ9NGQA8H4fv/F6Vav2YgBkkllVjHr9NtrthtgDut/JNBJJVizoS13CG3/6TdhktYlWqgz8AwDAgR/v4b7W+/VUX3+tDIByoYTzZ89LXLZZb+LDH/owfvanfwb5fEHtg+/8nd9WsLewOI+t2pYUqSm82e4SANCNlz4DWVYZXomoi/e++//Gm9/8ZpTKZbzhO78Dr33d16FGNW7t9WHuc9+j3zWDqqeRAeBjN/79fyQAwARUYxw+X1ACs8qSIotzqNdC4IX/J4jbqG6iU9+wHmjtKaHlTMlCTyAAtRhIGea6ypEeEfDPFqmdjkqtg7MrLfQTprYdT3zja4bHPEp0A6gSj4PihY+4JpL3FY+vPzGkQfufF1Qs1orpAIR1ZDcAwI45/DUk+HSv6XQHaLaZxIWef64FEgMMFXq2J4WkifHrVQMAWv/SBlxIfsBiQ+7bsrplLzR1tkJ8qOeEgpk+v99DMZPVfuwCaALaFVMaELC0dNHabCXAlh+2AwiEy2Sl+cD1n2tnRO2UNCvbeWsdRRJzswfEsOM1zhfJzq3h5KmbML8wjX77ImazS4iqLFBV0Gmt49LFR1HdXEU2lUYxV0ImWUIqQSu9vK5fFx10+7TMa4vBkEFaDgG5bkKuJHxORwBAQi2WHcYwPSDL9oFOX8lrd9BHK9HTGCzkZxC1zQWBsQcRMMYm0gQg2E/wi7gNukr+m80q0qkBJiZLmJrIYW46h2I+JSs5jjcDrGy/d4Dq4sVLop3TmpDtANwfKapHhwEK6fH6+WupecSKNlvIyF34+Mc/jTOnl3Ds6E24dLGCeo22taz+08Ghj81BFRNzk5gJvfsEljg3uP7yPhw8dNhsGVsRnqAm2vp6oKcD5dkpnF6/iEE6iWwizSYJpAZcV6lPRo2IPlK0S6cDF3MLfmesSRAvtG/3yJKU+K0lz9yHDdyypJ7tTlzH+d0r+QLxpa+UlUuO613Eix2e0HNsx4X9PDE3UIBtGPnh67144Em/WgCZjIfciCOSQACfJ5C+n0AhV1L84O9r08PbcOggEQ3jGjIam01jnVFrge1BFToD9HtivH3TN30TbrjhuNqh2IpOHQUTKddKEeZesPt0dvMzDQAoBXA6RfAdF5IVLkq1Xjf6RuinINLExYXVMuX98jMxtGN0oibZxg2ePThLF5dwaXVZYi6ZAkXQBmoL0BJxjQCA6w8wSZFoDP4/9t4E3LKzLBN9995r7fGMNVeSSioDCSFAEhKmhBkFbURtBKG1RVSkGfp67XZqHMAB7Ws7cEVRUAYffVrp21dQEZyQvo19W9vHiZmQmSQ1nVN1ztnzWnu6vO/3f2uvs+sMlaoKgfuweQ6VOrWntda/vv/73u/93neC4ydOiAHARcbERIrfAZ2yHqh15eThyGAXkGOnjXnyyO/HWXlfmPkuk9BmQoc5EZitEvSHAwA42p1PlLVQw+boBb4+O6C2RGb93/n7WQSNSBmtEPk4cOCAfvg8ImH2/Y3at90IgC7vDiMAU/E8KwvzDzUWNs3su5J7EP1iiCMDYYYBoOMJb5UVTyFJ2UyLu7ARACU/rC+JytuouTFT2KOfjBGxgGBlSrTz5Cn80BveQI4Paiw+CSTJ0xgYJX3MV6qYjyMssIM8TlAZ9zcBACUxALjynQFQRGlcQiEZoVGluNYAnV4LxbiA2tIcmsMEX1hfQ7RvP2qXXYEnPv/rUHrCLcCwhDRqYFydw/G1PsqNgxiRhoyhUV79BzaPz8RN7AlS0XmVOb7B76A52DDFQZfzkCRI6E+2RgYMKNHaAgBQx2jMzZG0fmPyqIofG6WXlP9Rmujc/N7v/g7uv/cu3HPn53HJwYOoxOzekdpVEJuInQUCMRROo2lgXKqg3xtgfb2FjbWWUHm5vIszbnN6vplw9u1CAIAs+Q0OAV7g+9w/RW7U+ZdaPTe3qcesTSPsPoObjwGejDoDYDcAYLuY4vfZFHzddOtdtL9sRUOdfidu8BSqMkCRfxJgPHXq1KaZuumGOv1atkmPxQYzMc5pEZ//8j5XOHse9J56YZAHzc/Z5Wy78uKOZ59LprvWiXcAgIrTgyFdYsa4+jFXolIjpXf7EYBKVBUAxsR2OKQgEDumJjI3mXCfrOPQoaP44Te+GWvrLemHcERH7gci0BGg230NXbQLOvNGFwoAMHmiijapo6dOnsTC/CJ+9I0/ik9/8lPqRH7d138dfuLNb8L9X7gPe/ctq2vHvX8wHqBSq6I/GJhLw4gDE0Ulyf/6Zd8qQKnd7eB3fu8/49CRS7HWaordpyKHBc9orGJUieIjDAD4PbvVveh5hZ4TEr28DeCXOwPANZtsWUxn/7kxWjklNTsFe+rHsPPf63SkKdTrNFGkI4PmqMzZhcWC7d+8RiyxTCSN6522eEOC3pU6+kNgZb2H1RbvmHKWY/ny9HigwrFazfzn+e9kdJLNyLzUk/5ZptRszMmDivlbQHZxmbuNAYGbc5bNMWvz7cOzQ0A4RrHAtciGEhl9ZAOxEDcXABN1c2HAsLeGfCavaZTP+/I53fb3voE3LET4WnbZ+bZsWlGJn+ec94uKGxdqDXkw9/sxm2YTyLlBHVIK6akByDSHlnDGAmajy8QUi/Jl5zUhrZ/XgM4AonRTuG9EUD9WLsH3qdfnVLhLpwq0E62oe08AoFqLMElP4Yp9CR664PJuTgAAIABJREFU7++xunI/CpMuJuO2GJNlztMjAnG/qMhii6ACqfEJRqArCzv0UNyIRgWUmAazZiHIhAl6pQIGBAjKFRWsFRaLfK6eNkQyYQE5RnlCK8CBKfTHZXWDCQDwzDK+SPxvSHYCdSwIbtBJgQ0JUscTVKIUc41YI3BTy0ljZvAcOCuAa9Vp6PPzCzqfwzRFt72BuZoBYFbQcm6BckrMLWMxITstjkaUUZgQIi2j20kxV19AK+mgX+0jLXL8jbkYC9OGjpl/5/HRMWGQjtDp9nHy5Iq+D6+d2N2VInpzBYEhvE1LGimgDlIFhRLHfSP0qM3BZqdAbrNcLXHsS1128l9Si+ec+x9Zwc37lYCIGARkHlepURDm7MO9xjXRaMxL6Jm7sN+DPubnrOY8A9BrAXcM0NhEQiHf6biw1XXWEDUKvzH8PI/gNeBz2Kzg+eZ9yz3MWYC896csRL6XHRvjCWtBMgDY+KbOnEZpWAcHC3aOUrzkJd+Cl770ZTh2/IRZhTvD1PeGzCEhjN4+2gCA82ldY909G53ms3qaVhNp1nXTCSqV0JirS+yJwcPnoyzRDRcjWEYdO3kCaxvr8v9ksheT9quCIjdfdSH5TyhWJCwYx+glfXzhgQdwes0si+jv6JuJUDkmX8Fr1QEAbXMhAfXi3+lgXECeBM8CAEpEcgCAo1YevPk6f812DID8733x5t/HGQCOsM2iZAzIjnQrkQ0IuY8u0KqCGgB8DtFHsgD4HhcTAPDkYetENn9xuT6mCBuLFyaOBADyG7Yl9/aujzQAUCB9iPguC9aAZrLkZfFfIUDU7gC1Obz19a/H8XvugUx9aE+zvoaD+/drDmzYSzBXrggAWOTsExkASHDF4WU0Ys6jUgOAiC5XvhXi7BRwfjgaFUEro7haRLVWQpK2sNFaQ1QpYXH/fjTTIVaTEdYKVVz55Ntx9Qu/CdhzUDaB8fKlONljisWNa6RkrKTCnywAig8aOGf6g+FznQEQ9ALGtOFkx99V/gNVUOtM9MTgEzyjZaEOAnUnmLwLUaXSeqJZzzoTdc7iJT00qlX86Qf/CJ/55Cfw8X/8ezSqFSw0SNumhsVQHcEyhV7GBgDwK3OsgBsyQYCVU6eFXhMEIDqu7kRgTHCNGwCw/WOrpH02icuS38By0N9NIUlzevK1jynkxSQuzLhSw0KK4lt7lPh76l1CcXo+IwD5hDj/vf09ee6/lPXjWYU4hdjTRPGFG6RE39bX1VHi75ytkU/UtaYCZa9cI/33bAqsF1Y+2791Ah98uLcAB/PnPH8NNp9P0wCYBQDYxWcdc821VyGuEDTbHgCICjGSXg9J2lUCzA6YCb5xtI6JbwW33no7Xvmq12BtoyPgjdRNvqMYLNJhuZANcMflv+s/XggAQORmxFnHxrxopbQGbDVbYpZ927/6NiwvLeHEyRP45bf+Mq5/3GMFlnV7HZBVwzyATj08F3EUSwOgWooFht721KfhwMGDYh/+0Yf+BL1hijaZRRXOGzN2jpWkUwfA6aZWql58DQDf+7cDqL6yAQCXhg37baanYqwk7VdDisxRSBMa6Wqu06a1KRaABCwZfzkj7HawpLfqhmNRQeV/mx1WITopYMB520oDnWSEYytNdIds2ky9wPP3uccJn+ElKMTH3r17VWx5jMnHJM8jtov7+Tzv7Hxr2sSw+GQCsNOYEf7L2YlB0Je2hWTXUaSOzh8EAdQBL5Sk9u9OqgakB7AzvBVzoNnYlmdC7Lx/Gajg4n4sVNzCjLZpKoTctcfpzSEnVcHGPbifkPqkb6N7awIVh4zhzC0rZSrhm8Aif1g0+Tmm9k+9WtceXCzZqBwdddgpZQG4tLxXYxG8L3kaOU65uFTHkcsPyfO+Hvew8oW/x+rxz6HTWUU5YgHMQhuoVaoqRqvleRQLHAHgCNEEQ7lCjFCIqFFVQNLuGi19wIYcRxcn6I9G6AfhYp7faDRGmYXoBIgF4g/QTboY9ns4sriMpNmRkCQV+ouTouIXO/RsVMw35jDXqGG+XtO45pB7Q3GC+fkGFuaraG9Qv4Ad9+omBoBJMFD8NoyYBY0uK0TNXUf3TdpXvsS/U9uJ+ZOYqSMCHxGSbsqWCNZONzHfWEIlrmP9TAv12hxa/RZqByo43TotHSZ3IWCxz9omjsna4PWx3gx/X61wlLsigLWLAY4P1jCMWadAo5fs/NP1q1Cto1hrgNVdynuXe7mDWDbDovHNQsmcBWxNkCJfDuAQzwf1dMxph99PAEFsI+ZcU2z2DNOxznV+tC9f/zgT22spr8/0eXSQ6tsoQR48yzOh8zWb5wGMG6yDCHKZSJ83IOw+IOPTAISRBOzJ0OD7k+LP3/lIOcHsjdYG9h3Yh/vuuw/79u2XACRFHl/7ujdgcXFJ7BmNhfl4cQAAnBHwqGsAGAAQhsCMAJV5OPKCdrpGD/JOs4LyhIlxVXMn5oXpqIl5OlvRYEIkn7/z86Lnc/ZPSbWNygSl7WB7cgH5D29wFSMhISfYQPs/AgH79u8X3Sb/cCE0XzA2njGlgfsiyW/4ngS4RoCjSY4y+aI8HwBAtUaYWfENz9/X/54vjvOJLX9PmonfHJ5s8yb070g1UjIAWCyRDcHrxucLgZQC6s4igAoe240ASJxtE4FwC0Vxu7jqVIpeN0XYBESI8p1Xu7Wr5TP/Biq5WZEFmummeOEMgMKYIynAIAMATL24QhodlXs6PXzsff8VH/id38XBpSUMkx7anSbKNQOGiIaOegnqUYxGVMJSJRYDIB71JAI4X2G5HwCAMHfMo+PsEnkX5bgqddR0yI44qXZUdeU8Vk/oeqO2AJQb6BZreKgzQJ+WYs9/AZafehtQXUQvWkSfgjBi8ngx4e4aoScVOmQ26BlkrxjDScGmPUywQvJ724JrEPvLAQC+VvNJMTcCJohce+oEE/mmaj4FhgqQWMx999yJP//Qn+DU8YfwhXvuRiUqYV5zgl2NE5XoIDAhiGDz/RT+Y6OdVLSNjRZazY70DojWEgRwUIwCOLsV+Lv9+1YFto7PKbASnypJCNVAALO7MxCTSYjpBGz/mM6nbwUAMJk51xGArQrZ3RgAnkzuWgmewxO2OpeM9ARGCBIfptPDqVMCAmwebqqAm09qpx/F+UtTrs7HOEXkQJFzUDP/+uy/g3DVdkn/5lgx/dTpcRgDQDGGjhzjVEJJBABYyD/muqtRiolYbg8AjJjsUwRp2Lf7jyNxokISBGDCHOGbX/IKPOe5L5RQmmaBqRRNBXUmQ1/JAAAKSpAffOABHJDid0HdFBbm737Xu/De97xHI3h7vjjK9PbfeLs6Ru1uG2XdS5FcAMrUVqH+EDtwxRLuuuPz+N7vebVe8/Tbb8eP/eSbsN5qam53EOj/TJJ5znn/P9IMgK0AAN+TPB5mMUT/8ZWjAeD2XLaDh26/9nMyYqzjT5YbWWR0cul22ujQTSihHRgLFLNcVPdO7jnGNLOYZCMAFAp0DZoBiwySiMt1NHsDPHhyDUPUpY2Rf+TjjOdG/Ay35GPx7yMAs8BM/trk46XHDC/6pzkWg4iieZafeBEgm8hNAEDIk7NknkBeRQw8FsYUQJR4tmR3mAuHzr9o+ZajSjOGQDJ/p47vNEbmixiPgbsBAGQTiR+n0TTuUwSsLTfxfTJ7L5H0xoq5ElGliHW4jxysZVFE1ii7/9zPKfbnhaydF+vyEpjd2GhieXHZ3MEiAgdd1Bo1tDptMYH27NknsU2+RvphowTXPOYKLC83MBz1cGhPDc988mMxSddRiCiAN8Akbdn6q1N7pQK0KbLI9eFUarLGJjY6p7UVHI34Bzu5cuohUMDGBxs5ExQpOtzryq1i1O+guXEGq2dOIV1fwfKgi+H6mopTghkcAxiTlo4i6tQuSPrG0iIYVJgopxEZ0BQxbbSTTUDhXN595hiA6SkQDFa3fUgGhNHyeT6spqJ4cgHVclkaQ2JakK0cHEo4HiuGVbWBTqsrQKRenVOhzqR1zP77hBoaZn1OsEXrcMBx4FjFvjQoeDQFWqMnot0TlGBBXpmvoRcN0Ox3pNnA8bS4NodBKcaZforVJMFKkqBTLKDHIp4goO4Uq/PofFMsMGclK6JiI+R00yAAPpxovNrm3unUYYUwn8eimDR5jjpw/3T7y6zZF+ohrmHvvueBAK+L+HyyC5w94Pe0r3e+3qzWpwwjn//nODtrI2lkhCaN8nk5PjFHtpyOzA3+Nyn/7ijiiv9kuzTma1hZXZG+AwEznl+CXxx7edWrvgu1Kt3nWLMEJ6uMEfBlIgJohYMLKJhHrhWUNsdBTQBSG3hwvLBKWkIHh8FskfMr9KAv28WX4AMXM6lVkxE+/olPCPGnAAgTZqVSmRx56PBeAADAz3YAgH+unF7FvffdJ1rpZUeOaMFtQpECfdCp8jrOHANgNg/2ot9vbn8dn8d/8w5VvmjPL8DdGAB83/x75hezL3TvnjnQoM03WAMyuPD3eSFABhm+hjePjwDwd9dcc02mkq35pISq8vGuIwBbAQBE/EV/y0r+qR3gDJySFfTBJje7HlwKpH+LZThj8zPVaXhkAQBQREQAwEQMAI6pkP5fZZeZAMBDJ/H6V3wbju7bj976uhT36wt1rGwYwyQuxhj0+gEAiLAQR6iME5QnfVxxaA8W6wVEkwQcARDXIMxcUiCH5HzS1OiIoU7JMEFxlIAk/YoUepmHldBLxxhGNWBuGadHRaykIxx8zLV47DOfi/jxt2ASVWX/x08YEZAoqP+PUUjIlJgFlSddG1k6Ge25S45dUPa3wnfzHWDiQdMud37Oik+lx3OtQsqYI3vWEea/zTfqSiDLxQLe/c7fQC0u4aN/8ecYpwkO7NsrixzOp5kKswGPJlLIzig304msWtbXaQvYtVGRAgEA823Wfb0F5LRdMjl7b/uh5jswShQFgNj8Co+Fn0PqF0WVONtlyRItdag7QoGn3QAA65rMAgDUANgNAMgX8Fslg48mAMDvQ+cExp7l5WUlNYyD/DsRdm6weQq/J+desCtGhY7SlHY3TaQ8Nvp1yyfxntxv6sC6H3d4wVbgx+ZzeDYAwMKfIwD889rHXiNm804AQK9NK04rmCiQa+0brh9TA0/TIr7n1a/HY6+/EYPANiIA0E/7WlOkss/ccucAxVy8p1wQAyDsgRXakAECLBfmFuS3fOjQYXz9C14gAP6+++7F933//4aXvuylumco5EcgYHnPHol0sRBanlvAOB3gff/59/Ded79HMeGn3vIzuPVpT0Un6aM230Cr3dY+MT83J+BE4IlilpPVHxkGgK81B6Pya8hF5vScrzgAgF/YO9wBDpAopXX/ZeNXjtFbW8OZ1VPodztm0cvzzS7ZcCAVeLNgFot4qnDN19qwmVk9U9xMAEAEVOrY6A7whWOrmBQb0qXJP2bBQOZY/J1TrJ3GK+G0oK/iQI0zNz2n8tf6e/L5eVExAvje7TeqnDUpDAynlofrI0y7eO54JT2dQk02vSyoWHiqs6dxCOumk5avmWjZyZakicX3txHOoRog+f3Hc8dzAQBEno5pW2pCiIy5pP77eKiubtBV8XxVFqUDzuvTRWUk0I10e54fFv1U+6eoL//uDlMS/ysUFc+ZT5oWWF0Fq9x8igVwdIosXwrN9ZIEe/fuEwjAApSMnXI5Qpp2cOstT0CjQXvpPq68bD9ufNxVGHbWOJ0NmgRNJomd8zHQ7yWo1hYp5a91qvtcAs3mzJOx7wTIW8NCDSat3QlK6iKMOOMApD1gGP5snkFy5iTSMyfRaK8iObOCtE8GQGxMxB5ZERwJiDXuwuKfMV5NjSCsrNGAyVjdbjEPgiiesXHNsYjX1fQTavodm3VWUBrAbTWSWZcTRKH9ID9TKRodUNjh7vWxML9gBXynh0Z9HosLy2i32mImpEkb1SoBhLEczWjpR+o5HaNWVlaxZ+9+6Qkwp+J3IS2f1HkCPfW5Os6sr6A+30C1NqecsUVLXTo6Le5Bae9exAf24wvNDXzu+EO4+/gxrDabGDBvl8ZLjLl6LBFEPqwG4T4InRNaytsYBLJxEgJKfI4YCvw3seinNoD5PZ7nT43K4HhmBbqNGGmNhxqTIENeNNBSXKtpXR/Ex9i5H5Hdwi6+nAMSq5+4gvhZXNdkMbK5TeCAx8QckLkqmS2MPQQF+bwqha6HCeoEvVotASuyJE5SHLn8CiwsLOE7X/mqUPyfDQBoHXx5jAB4pzAIuWQdmECzSFK0210tYF2UEBCYBFP5W36YtRr27F3G+sa6btL6XAOf+vSntNGb0Jh9Rt5PWfNWF1D86/0kuGQWKETBPv3Zz4hayHnBQ4cPnzVblsMewkJiH3RqQ+cbRX4hMoh6h5PH74IdXIQ+Y+KzKrMJe34zm93YfNPzDSAfrH3Re9GQR738RnDKls/N8Dvwd/xO/p1J9VlZWdHfKVTBJN3/3WwMaf9XVqA8sHcvnv2MZ4auvgnBSJWdXfJijGKlDkRVeZRqsrwYaRMxgMWGSHQsOSq1ZtALXCMMjBag/fvrfGyakZmmAbPrwgGBzanvVFNgu5R4qyLAnyvBSo79UTl1NBC9rFKNUEMR6w89iKX5Jbzx5d+Oaj9FORkAwQKT+9EoNgo4hfwKRHqHI9SjCEvVMuJRgkZphINLNRxYqqI47qHA7iLxNRW4lnhRpKYXkz45QYVzatx0hmP52RJgFnIYlZByPp5ULIIGhQgoUpglRqdaxeItN+OaZz4bOHQZ0EkxjOsozi2jNSpivT/AJCojIp2OhTZR6bSvH8602U5kAIjfhpvWb0jwTfneAq+DUCrOyCTRObDuRrYJK2kyizO+aqFew8c++lf4649+BI85ejn+9I//WJs0bVUIDlKsU2Bj0IOwfZudRKK7EzTXWwIBkr4UD7VJ+2zVxQAAZtfONCRxxt2KfW6wvLcIpPGHhS+vPzUMZJETki3foMSBChaeLn6Z71rJbSATAdw+CO60fi2gWoftXNf/ru+3xRvxOHwOlzGG/51twoNBQP+N7u+AqYHI7IDs4NOphqGbUG19BB7/ZgFCj5UcPXk4j60AABUJGiGjWjGtzBIsLs1j/8G9qDUqmuuXCKZ0b4xxpvhM/2e2NZlskE+jYCLCq7Q2qFzdbCX4+V/4FekBxJUGKvW6OtqkwHNdyULw4RzARX7uhQIA6vCQgssQIGtPikiN0O/25Rv+ipd/K6666kqsr6/h19/x69h/YF+Qk7biiLFpY20D+5f3qPv2DV/7AhUyd959Fz7y3z6KITVWhAnm/NFdI4af+wgDAGfFhpzWhMJnTgV0KwBAQH1E5hAZIVwnNrOt11GgdZRimCZaT3lwdbaTfTEve1ZwhoLdYzrzOFp8MTZzPnw8TLF68oSNaw0I1HBEy1hmUszmvWBcd1nQ+hiGRWeCCOzwJUqoSY3vDcYozy2hNyrgoZU1gQCFQu0sACB/rNudBz8Gz8Xy3UO+3mORA5DeWMnvX9rPhgGAyxLDAADo4gZ9rEDhleixup+mR0OV9tNrtFe2WW/X/hBDOkdL9vDM3Nfz34x1q63j3CKA5488dv2ggG6aYm5hPtOqctDUARE1yEKDyIETJmGM43TbWF5YUpHJwp75PYtEfw+uR9OgcnDerky2foJtIAugbretjjwtPg9fcqmB+Sz2hmNphNAhZd/eRVx37VEMhx1UKgU8/ck3Yb5MvSVqF/A6EEIKGjv6IO4N1miyHwMA8jUEGRf1RgPtPpmwdCMhkSCVzR021oEmf85gvHoCvfVT6LfOYNBrIem1UOq3UU9biAaJ1gG/K2MZ2woEhiIC/3FZWha8B0x7hPksgRWrjcaFSJ1ugiTMrTnfT+s6KwYHqFXNJpkFt9HBDSTTjP54ohxQ6Yz7OWabeaiXAmvUtvkclVwEiAnikAJntYUDPgKhC2jMzQdWALUMrFYi4MAfsjM3TpyQSwK7/6NihEExRrdQRLNYwkaxiIf6PSxccTn+5eteq5Gs5hfHuz5/3304cfIk7rz7Tpw5s6KRCqtXnAnh4toFdFqdzF5SzVbF7OAkoRFg6jptTmDye3Q+n/D4mN0HxsM0S/HAeMnYoRE1GAg6GTjG9/RmLfeXQ4cOYf/+A7ji6FEsLi1qrMjFGKdNWWMDmNC05b4EAh586EHc+fk78eCxB3DvfXdLD481FUUyyQAgGEQwhqyK//Ajb8TRo1dl9fPc/ILuJ64NsRu+/AAAC0jZxlYgcjRCt8sg0TV/eCKGEuMZq6jhRka10cWlBbPLKhWk+P/5uz4vtH+2+L+YmxnvHWcAcBl98tOfUmKxwIu6b9+OAABfK2pW7jGbIE+TeFtAeRRKaHMQ78g7CPjbOVjg77kdAOBBdRYA8I6D/7tvXv4dLLk2qhcXuihb6lYa5YXPp+onablEt66//vqzAABWf1RcJQBAgbZnPP02S+YKRmvbDQBQByvoPcwCAJbkjK1rwMQiBwBMj9WLuc2r4ksBAGiGlSh4taIiuNlax9L8PJorJ7GwtIz/+gu/jI//t4+hmg4RU2yRdnAs7ErS4rOklAAAN43hGHNxjAWNAKSoF0fYNx/j8L4GSuM+ivSiFmXMnDJ43ag70Iu5hlj8U8kWKFPQht1w9U8KGFJkrTBBGjrxsv4J/tu9OMKD0QTVy47giU99Buo3PRWIGuh2xxg2llFdPoTOpIAmHT2SxObwiCxQgXtCeh/ZOta1CHjDWfcL15BQ7VDI5degnAssWhiIoMOyjr6Be5whHWB5YR7N1VX8hx/4d/iaZz0Tn/vUJ2UNePnlR3Dv/feKmULVeAqAEYlnckUEmTQ21lSijG20BQKQNkbWCj9ZFLuLwADI1loOCAlbsqk8u1NWQKBdhIbgBRkj5hkcRN3CZmZaKa4t4gCB29UYjfLRAABmi5bdYnE+0XZBUqeAOsLuG6zHwLwmyW6Ag52Z7RPgnWOmj6/tdhTTf98KAFCSIQCZep/07U43AQC0BGTxxn1NCQEFt+g1zM6KJjgMALBRDiY4BAA410yV4yJ+7ud+CaMJlcAJxlU0z04aPMELkzB89B4XAgBo72NyFERAqedSJqOMyTqV4b/YFXvzm9+M++69R2DH4uICfvt33ovVMyvaj9hBi+jFTPptXNFc6dc+7/nYt2+fuprv/+M/Qou0XU0uGXXaR850z34VAHjYCye//nUK3aFEI1scaaN4a6p5fwITneaGdfsHnItmw8AAAAfyDfucAgB+L2v3IuNzFET8hiOk3Nvqi2j2Rzi2uo5OwtyB893bg4D5Rszswc6CA14Y5/MmL4R933IgMStiZT9rI13OAPCehNn7OcZqLjoS+6OYIVXyRwV0euxEGwDgVF9BHzmlf+0lgV2wGQAIvos7RADPP/PFf3YeWEhVyirmXOyUz3OgWcWQ1P4tXjkA4HsVi17SzFm4WneT89RWoPm5zOL3doEiAKMEwQmcVutV1BtzKFdM+I1q9CyWSbt//A3XYv++eUzGfVSrBTz9KTehWqSWBEdRPZY7jObn0wAXby5YsyIwNVioM64WS2j2WhJsrVeLQKeJMxw9Pn4MK3d8BnG/BfSaiIY9RBigUuJ4yxARhUjJ8pAN+kS1jazJ/X+caRcrgP/OeBbAEZ5j5TtF2VpSIM9FKXm8vW4/zP6PMiBADJGB6yeEvJ3riHl6tgUGtqWCnB2lapvAcDBx5tx2ye75kCLegaUSNpIAHWhPy7s3+d7vFQ8Zpg2UUGIezCbTCGgPRlgfjLAxATaKJaSNBg499jp8w3d+h0YAxnEZveFADACKtI4xQrvTxurqKk6ePKU8bmXltKwjeR6SfhLGIyxP1PqkNgZZBmJ6nC3inI9RzDW8/jk72JmYvDN28swernG+lsxECp9fffXVGoHmf7tgI4FYAhkc7eSIioMIfs+Zy5SN0/JhrCI2Pi2PI+OPucKDDz2Az33uc7jrrrt17CzuOQLAY/zGF38znvjEG6W74AwMHw3h9/syAwBcFMZPtc10Sd00GZgFCLuKmU4AgbsxBmlfNz4FQObV1SvigWMP4qHjDwbEztPpC2z3b7HdsbNMmyHalbHIIQDAFXHg0EHNd8wmoHkGgP470J8zVDUk8PlF6O/hG0vW5SPSyzGAIGKR71L5V80X9Tsls35zzm5Y2UaVU7b2IO90I0d43evSBQD5WgIAJ0+eFEJ81VVXaRPgvwvdDRoA9PglAHD0yBE85ZZbzdeaQeEcGAB5AMAdESyI+s1uNw6vk1BTLinvnHh1tcUG+CUBANQAj9DtdkQrTXsdlM1cHJ/7y7/Cb/ynX8DipIiyFGRNSYUFHztS44DccqNnz6Q4GqMRRVisVgQA1AoDLNcjXHpgzkYAkGomUmrKmskSORLjYnDDGFOLoYii6G6GerOrwgnpETeD4BcvWiapldxwi0BSK2NUb2B9WMT+qx+H6772xcD+I+j2gMnCXvRLFXRM5NUCFzucSVdoe0WzZ9ZJyO74XEcr/7vZRMwCOTcfu6e1fTNWaEOziyyPc6pBD1IqzOBvPvbf8YH3/T5e/cpX4nd/+71S1927bw/W1s6o68dxFn2OOi2kmZqSLT1pCUCunjqtPynWI9GlhDakRGK2z4M3F3ybn+dHvWmt5UAAT5B1n8n6bzrPb+reRumUqBlHAXIoMzv8/CHl2SiwRpWUpaCoaWQAxMEG8JFjAGx3XXcrzP11vhk6+OmMJ8Y9bmCcqeNzXMQnD3rudO6n32s6OrLVVfQOwOyIgG/MLMofzuNcAAB2NJaWF7DvwB4xAPh3c8WwsROqXAtw5fpj8RJGAFzLIQ8AVCqLeNNP/py8wTlRRLZRSrXsalmUT630i78tnvMpuVAAQEN9us/tnqWNFDtn9j8rrZ733OfimquvwsmTJ/DTb/kpPO6G6zE3PyeXACbPBA64B93x6c/g9a99neiZT3ryrfjJt/wMzrTTHd5JAAAgAElEQVQ2MgaARnNC918Mqa8CALte563uwem9z6YGYyh1TiIB2Sz++5226P4EAWRzHHQArBCyolIjUlbZZgCAAcl+jWyfkpAe7xnWoaUKxlEDq80+Tq63kQyJ6RAo254llAdWPUfzXIl/5kVGGRO8y+dCYLxP88BA/j2yjcsORN1EBwKsxNQnZfP8tLyVcNlwIkaDlP4nHAPQnFAAALKa2941iOpaQWe0dXvnUMllbLatL2UeAPD3yxpApQjV+bmcFyFZdDbC64xVs7RjcTuUWwkfPj7KK9Vq0tqMiv8UMTUrabFVCHBwRKG8eUTBc1jf//l+SdJX7t8f9LF3/16NddUb8yp4SJEfpAk21lfxvOfczqlqlAoD7N+/gBsffw3KxZ5yo82zh/mmUChuw1Lz4pafSxHleFLVqeylbYkoF6Ih0F7HJ97/B4jXVtHotlDpt1FI2iiO+FkDRIUhitQ+ogNWZV4aDgJ6bCoyNMAsBzaRXXauDRywFWF1A3OegUpgahzEKvxIeWexz+JPmgRBF0IjF4xXwc1IDAk2enj95c9oK9ABDmc6WHsoOFUFZya3kJSWFLtImi+3NaX1phEWivl5vmLC7daQcH0CAz2q1ODiGMykiG4yRLM/QJOuASiiU4pQWF7Gjc+4Hc/5xhejPaDmP+TcUq3VJcoYVSvSW5jqTQSWjO1sWDm1iqTfl14Ea5Ezq2c0ZkLGCan162uriil+7zrz2Ud5HKDM1zx+b4u1Vy6h1qhr1Gz//v2Z0xlBZDKPCMx4DPS162wgd7PwvM5ZQ1pbwflpev8ZWEogW58rhgHZq03pQzEP4kVcO7OOe+65F5/57B146KFjeN7zno8bbnh8GKdhAlDM1omcNb4cGAD5nH+mH27Bj53I4VhzJb1uglRIltG+6QfJAFCuxorje/fvQTEu4rN3fAadftcAAA94F4HyPxsmKZrBRIJKqBvNJj57x+eEiF5y2aWZ92T+NVsBAFmgzhX/+c5XPhnOLyYPB0KD5UtpCOHswzfccwEA/LW+UfmN5Ys0//mGSFnhIUqXgox1Fx05401HVI4Ul0suuUTP0WYf6Ht5EcDrrrkGT3jcDRkAYHPW8Y4jAAZJhj0oCALxHBsd1IoeFv/GAHCvCTtKgR0ZCLD5rH0pAAB+c7JZeBPTxq+gQpUbSBs/+trXYdJqI+bclIp8o7Rbp5tzaIzf1gnQDNN4ohEABwCqkxQL1QKOHFxApUg7pFSdd+4yfL7EdXitNHPJ97KJSc7vu02faG9BpLNQZBHJ+86oxhNBAxMBX+10hEG5gV5UR2HvYTzu9udj8UlPB6I6OvQljqtSc+1rbl0chpwbw+bka7YwzFO4ZwOprmdQGSaMIQ0CAkcCBCTsIBppv93CUqOB08cfwm+/8x2YJH188ze8CL/1zndgcZGJQiqAip0In/miAi4TCG6iVLOlJsD6GgUBW0Es0LosBF/OEi7ILaXdAIAti688CGByvpr7UhEY7m8VpAS26BBQjjTPPR3XMWE8dw04GwCwhIEAAATsPPIAQD5p3jrV3Pq3jD9MAjkv58wHgoj8b87B8eEjSLMMqXMBAGTtuMPD418+dm5K4neYMNjqbWcBgIKSPxMB5D1GRJ90VAIAe/cvywWAgk+qNym7FGYPFevph6zClw/v/lv0Iy14gjL27bsMP/hDPyZl5X46VCebIz9cM9KXECPo4VyRi/vcCwUApCmqDZSaWMZ9ZiHJgp57AIHVD3zgA/i1X30b9u/fq27RH3/wD5UzUGC4Um8oUZyvN/CLP/+f8NGP/JX2qJ/4yTfjKbc/He2kv2kE4KsAwMO7/t60OKsRon2XRY1RmrkG6WiTdLvotdvodzpmExf2bN03YVbW96QpUzTMZ2fjfDaDzRJJVmHDkbRpipU59EYRTqx3sNrs0WtHVmc7cWCcXeT3fH4P8tiT747n8zbGYxa2s6/Nn0GFd8l2mFaBiiiNoNu4hvrBcp+hPR41SyZIE85rjzHgWo+oieU0sSlF2zu1/n0MWPBYnxPelhjw9iAmX5917MNcM88JCxuN4lJHJHdAeieK4IV8lMrybNJoHXAkL2h8CRQYjbEmmzizOvPPsiaUgSvcp2aBFwcgDKyns4cxmkrlEhaXl5Bw3UjbwMb6BgNqII3x9KfejNGwjag4wA03XIPLDi+iNGnJ9s8BlM22lFk2HDri4UgNV0RpHKE4iAFaLZZSoJgA/XV1+//2Pe/GFVER0ZkV1NIuSmNrwpSKzK7sXHD9dVDDsEgNkynooHMYpMq0N4T/aQ/NnWvG8VFREsoZ49aZs6L4DwmMk3pv51oAQLC8NvvtIohXsANva827/QY2Z9bUnnd6XhWYAVybw6xhNHXSIRvDqq4gUhy011zrzfMN5q8JR3jo1DApoJeO0Oym6AzHSKIyBhzPmkzwope/HDfdfpsYAOl4gh4brmRpcgSBmhOmgBi4oNNxEf6K+jDZnqtzaSKhBuiT3Wk5cbZeg725a6q5CCDXmtc1zEfUxIyKWFgmpd6ADte+yOcMHiOcvZjXCuD3c5V+Bxic2eRgCl/H5o5ZXfL5Nu7Ah+V4OahQWgYGBvL+5/Vm7KMeBnNbfhbrDaurCCQOH30AIGh9Z8vaF6GhSjpKoZ6MHwx87MAR/eRBqLATujjQxUg4O7l3QbPUd979eXXG6Pc7m+FczISHCB3FIFgIkc5x7MRx6REcuuSwip28SI/fwP75s2F3p+LdT5BTybwA4HlgF9UFAR25ym9K5wIAbNeRYzKUZwV4MPYFa3aNplHAxNxRXC/yac907NgxWQCSDsNFlzEYRN1kITpBJYpw4+Mfjysvv0KbhFP7iHrvpAHgAEAYzrZkmoV1UAMmZUYjAPyeCtyB9BsEAR5VAKAwkR9sPapg2GmhzK8Wl/F7P/0z+MeP/Q/Z+k0o+hE0DewaTQXx+HQGQQWV4RjVYhFLtSqqGMoKcC4e44pDi6hFI8T0ah0kOn6qV0vQbjBBzVrnSEv8KepPggAMIkX6CJN9IMVlEyjkhjMsjpEUhkrIhmttHDpwiVDbdXrHLu9Di2qxl12JW57/QuDwEYkudUYFnO4mGNCndX5RgAMT8JhDc/kEYoYBkE/AdP/k/t2TcV5zecUyoHLjY0yQMu4EnVYTexcWUKTq+XiEd//627Fy7EHccN212LM4j/e+51140s03SaeCKCrXJ+8xBvgOPYaZSGgkgvZfpBK2sL62If9XJhmiv+1QxZwLAJCPA1kylaP9a3Y3JGK83wSehWNk3CM4wGKeIIDdd9wPA3Us5yZgp84STRsB+NICAH6Zz7X7z+dzw2Ohzw3MQUXGJCLu1AKgzaij9rYpWgcqH6d2Kll2Awlm11/+GNTpCvHkXMuirQAAvVaLmbZZVC6eYM/eJezZtySAhs4ABHuo3E8gRH7binElTMIMMedPp/cHgbtIAMDVV9+AV3/vG5RksWDQ0BhZC0VLfhgXL+Z+eK7nIUutHx6BYtPb84iHhP2CG4pYAMwndYh01LYOGu1Bv/NVr1QStbGxhifdcjPe8rNv0X3eprsHSuBs5Ite8AIszM3j+PHj+JM//bC6a7JnnRkB4Pt/lQFwbld6lg6/+VVkV9mYFvUa+vR9V+e/L4V4sgKn5alHxmmn0dZ7cJUJ7gf+/mSqEQBgl4yNI9BirdLAmd4IJ8600eyTTReH9b/9IvRYtQn0yx2E091ngQ5vmDgDQJE315yZvq+9mRdMvr9bCWUAQEmMMwJ2E/T7FPkixE1gkCNgwYUqN5/tzlI6U9lnnh8AMAWVp+wzFkCMvWWq1Kttbc0W7cNhtpgdf7kbsNCVir11/pl78N8IjJBx16KIaaBzzBb6s+wLj28GAFghJ3CHHVyMsWf/XtXvdPXpJ6no7zbuOMbRyy/BoQNLiIoJquUJbr/9FpRLKQqjjQAAaKZyahMWCBJWrJoopdoKvlQCAICUe2gRqLHiagH9NWDQxT//5jtxTbWC/r33oD4iAEGq+BigTSuvHvMUROgWGxgShNIY68w6DOLoDnTZWp8+KHI+KlAM0EQAxUYM7GiueQIrzBdYO9n8u7+/gQ3RuIDKiECGzffbOjQKgnX9A1fE84lsndp3YMMlnRDO2Dx+yNc7S8DykKCJIaba1HVsVCqiV+QoKotRoNtP0ewmGgMY0L6wWkUvivAdr30t9hw5gpQgOSn5qjlKus7tPg0XtdBz2l5TUFvOHUGnSOBHKP4zpkqYr5+9P/NAXh7Am9Y91H2jSVfH2Kbh+vmfXLteF+XX7abPCXpSqlnC6zWWEJhFsgGUk5GdtzwDXAzPUlFAtuyssxyRzE+yQzniYMwS3q/NZkv3ouvn8X15bh51BsBWAIAtv7BYOc8oBCyS5au0AILPJKEBR4hHk6GK/XI9RrvXxonVE6jUyhIFmc7s6FJc1ISH1BzSWyhQQfs/zg5SFGTPvr0aDdgNANhqU5gmcpYA5xeVAwB8X86OyN8yBwA4C8AXav69tgwyoajKJ83+Gi5gVw31hZsfM3ANgHxi7l04/o7/TgDgoYce0gwMNw0vZHTcIcqwWzNXq+Ept9yCfct7bOPgfJHQLII424sA6sYPVE8fAeDK4UbDm9zFgpwO6p7X6h5zntbu3rOymS8FA4AIbmfYw0KlLko9eilO/9PH8dM/8MM4tLCA7tqavGv1CAIGWQgXdd5sUUQRH1K5v4jlWgXVwhjRqIdGaYjL9s9jrgrUInbDE+v6yyuZcOIYlUmsTXJQMicC/sl9wlSYgRIZBk6SlFUhMCiM9cPm8eHaMlaOnWKUQW15GWtJgjWi/415JLUGnvS8F2D5ysegcPAy0F/gzBAY0DUgqqggobVNvgOtNZq7GtsBAJ5gcU9VMRzQYQcBBAAw4HENt1s4cvCAGACrDz2Av/iTD+L4F+7Hs59xGzqtdfzphz8kHYBWq6lgyXuOIwGrq6clBDhIKTQZoxJXxUAirazbMQ/XjEJ31goKid0WjBx/qnq1M93X/F+5ATvl26hgDO4W2IU4UwlYIjRFiQJSeIgggKwBxYahPZL9t8WDACAFAIDUMXMBeOQYAB7fZpObcwUBGE8YNxiH3Hubr7388su1gZFh5Ih7fvY/H/e2uTSW8OxwffjveRGv/LEYAEsGjgn0nOtjOwDAbC856z+QAwABgOW9i7Ja4t95jbmXOQDAz6eC94jzfiF+eRhjN2U8NgDgttueh2/65pep20R2DGMOAQCuHa2Pr3AAICFgEgAARjVR/wUEWPzi3OzC/Dw+d8dn8J2v/A4cPXoFjp84jj/78w+bcFZCEckaeu0Onv3MZ+H6xz5Wl/L33/8HOL12GiMBokFvJWgAfBUAONfVvvn+yq99A+pHKoxI9e+xIKQIXJJgQmFfiTra/Ljv2SGiZsWF3eNTAED3c9i7OP/P1zEW9vopShR0jWo4udHDqY0e+hNa6EViiliRuPUjLwKWf4YfC2OSN188kc+PJOWL2NlPMCA3HNUMA8BSIxOfKxTKsu3t90foJ/RrZ25UVpLPvFdgQbCBy0YBspGA3P6aZwAEtxC6EO3EAHCRQz9exkMes2zXohiDYNMrmvrIrBIp6seiXxo93KvCf9Oil2eaKv/tVktCZWQ0lOJyJpTmxYzTrPP5Zr5Q8k6pdTVZhI6x/9AB9NIE5VoV7U43c3gqRyWp/w+SFmrlMfYu1/G0pz4RaX8dlSIbLOyoEgAIPzlnCmNNBAelbHRCKw8YR8C4iskwxbjO/baNuNgHRj3c9a53YWHtDJb6fZTJvAQp/6SwT8TaVP+EbkNxRc2Q2dzchH2dvRw4AA4ABJcI+1fTAZPdXFwRvZvaRRyXZuffi0DZwIVhf9vybHySDVT+OR3D3O5eyNP7bdGy8E94iwbNBt9Pp2CC2eA5KCFtBwcaCBaRjs6mE4GEwUg2ta1+ij7z0UoZA1oWNur4/p/4cQEFPR4vBfWCw5hs/4IrHNdetue7SGVwbLFawwAs/282h+wYpo98o9R/6wwUr7vyjQW+A5knzsz05+Sf69oYTvt3Sr8YmBQ/H9uos48UCooJYIDyV1lcU+DQxhT0/Z0iQnvACgWR7TU6ngC6Mf91J71KuaImCetFNpMIFnmz61EHAAzwmFJbgwxFOP+mAcDFS6rWZEzEY4B2p6/CV7kMb12KmSVdxNUY4+IIq+ur6A96yq6JjnnPNCuenDKlT9k++T2XbY4Up1q9jo1WE5+74w5TRJ2bw/zigmkDzKhQe9cyhJBN8yH5z/ML6gW9I0pONREdtmx+mkb32DwH68/3oOk3x2zi7QX5LADgr2fnzR9edOUTYS4ytzr0OVw+36ku7NA98MADEgB0NNlRc5V6QQSQ4ne3P+1p8j6lx7JG4cuk7xR3BAD0/UNn3CiCrJULKnIz5f8wVyU1Tfmp2sakueqZzoEf65cKABiURhglfSyUa8DqOt7+xjfh1J13o9hnZ8qEv5iAZqNaoftktC0W4wYATNIhyihguV5DvThBNOqiWkxxeE8dS/US6hx1HFEHIDAA2PUfTjQXKQSf50VJk4j0Zj0muxujJHqilVHkCNCMS+iv97Fvzz700x7aSQf1pTkkxQk2RgMUl5bRKVexdOV1OHTDk1C99Cp0qovYGMcY0C2gUsWECXwuDGt9eowL62i2M8BrZPNSY6MXEmF2RFpbrY0BaB0CqEYlrJ88jiMH9mPxi1TBn/nxH5M14IP33YtXfee347d+853Yt5f2LGua2+r1uuowEwBg0U/hP3ZgqAVAD9x2q4NWs2P0LdXP2yeQOxWY5wIAWJI4BUS9C6D7tUABIFq/cUTAuiI+G0bgyARjjA0wCwD4CMCXCgDINueZoLobEMC4xvXNRIJMgGazKUCAeiKMK+oAscMUkH1fG/w7z0W+A7lVPJef8g6P2aJl9jjy+hXnsl/MAgBMwLVH8B6f0LJrIEsrBwB4fZjkceMmA0AMFe92iAFgibY9QlJDu78xjz3Gt7z023Db7c9BkspT1+IIgT7en3JOubiA+Lmcg/xzLmQEwI6F2n3BJgtFo/6PC2JGUNSPheBcoyEP+bf/+q/hn/7pH5RQUTPo3e95r0RDCQD8X7//PvzyL/wiDh08iH/xohfhu1/zvWgnPcXXrwIAD/eqnv38fAzPkmiMkPY2MOh30SdFtU/7M16zKcNCEhtB0d7zOEXDTaD9rHaU0f/NLaAoxmhUqdPoDQ+ebmGtN8KwVMNwxIZs6SwQNv/tZbsVunl5dpEn4w4Q6u4LRUaeCjxLYd90Ztzu2nNgB8MzZwlTsmfBTw1g1lIj2gaPCXWxE8o9gDwV67LaT7ABdWBkEwMgFJQBCBDwsQsA4MfFY+exMNfLRJ75UTy/aSLQ3Bo3Y7EApMMUOq5qkoU4w3nsDkc8CBIIkKRgqbFI1S0ODLV8EbT16rNYxxygTOC7Wka1Ucto60OJS5rEKXsotz/9VnTbZ1CNR7j2miO48ughTAYdVIrMe/heLP7pA8imkzVdLC+xscegtpoLs2ozAaU6krSHcWOCwXAdC1UKlrVx7L+8D53PfBaLvR5qzDvp3FQqYsiRWTanJpGYlYVBB8UwL785LgamS/bLqVBy9iuK+FEngTnKcCgVeHZ6BQB0evqTOYqdB+sGq7UTGm+0nVb+yfFOEwGYjsOE0TI1zsIa0q0oPYIgXEk3B6U/zrgzgq0Jm3Nk0Ypbfb7GWMxi2aZ5mLcRQOfU61j3aIduBQSR2FCtVpFWK2h/0b79TW/7P7GWdDGISxiRMVoqCjzi+LXdMrYW1NTzrTAUwhwr0lHPbPN6Gl0AOCLgu6cDB+H9tso7N+3/BdadySZWg9c9fo2c8ey6Z16naR+n81ZcFWxtnzXVLLGYUxCgJhZzGGP2Os0Bg36ve1Z8cnY4G9MJ7SXDGI2EItNENSNzqYswArBT8rR9UjxFHKfFmydGFgD8facAgBRQi5Got+12R6iuZf42Z0K7v/nlOaSjFMdXjqEUc6akZ8ITAbmzb8SEZ6fv9vA2OyamFPtbOb2KT3ziE6L+zy8sSBhiKkyRe89Q3OS/wW4QRB759HlXLggTSDH6jouu+CyVuiLyC7fk2BfuTgAAn+MJMxcRX0+qlj98g8vT3UxplfYTUTaLy+fNAgBPeMITsvdWUROKdUZs2gDu27OMZ952m2ibFLdi7K1W6xiN2a0qYFwsywaQnvOcaB9R/V4CbFxDIfdVAWtdU6LNYgAwfoX5M/4pUSAqDjMIe0K8hQjF9Pr4qplNOrQ15uhhtrb0yK2vnQocduMmUQFjiliOgfXP3IE3v/77sJ8gSJs+q3XNs1kSyu0o2F0xl9doOMEB6w5OqBWACZapgluCAQCFAQ4sVrA8V8ZclXaBqTQz2BXnvdOn9Qzn2wtFxCy0JiNEtE0kqszCg1Qu04pRN8Lnxjg7RqcACgYWQctHdqQHGNDntjjWHjqkEwf1AYoRVgYTlPZfiitvvQ2XPvFWFJYOoIMYSVRBN+gOKIWTPoFtLmpQkP5YiiFx3CCWyYtHdJzidqJ+U90puABQFEZaBjxXwZtbyGmaYt/CHAatDcxFBXz0wx/EP/+vv0FcKmD11Cn8+3/3/fiBH/j3uPbaa1UcMOjWanUlpVRdliOCaVHJdYFquq1WB+0m51Qz2Snnz+VudtsYp2vp7DvdVcV9Nc0sH7tvRWs3RVgf8clEpkZDxThXomVxSNS4Vq+gSncJzd+Z5sKUAUAqWIy4zLmyKQNgqzhk63eHeBnuue2i5iwAslvBP/s+Hit4rQnO0EOXKrpkFH38nz8ukad8zPJunM+p+rzcdt+PXZmdHpu7TnYePDEQ+CiW0rk/zgYAyMygdxQ7FGQApBrN2LN3Ect7l1AsTeRkk9AGTW4BxjzQ96ALBRM1y7cyteCxugpMwGK8+nv/LZ7wxFvQ7lIZOBYDgPc1x+W0fwQLvXM/gov3TMtHN++EnqjZaJZTU4PHdraPWxwUMBnT6WAktXfS/ukCEPN8arx8hGoco7m+juWlRaTU/vimF2PPnmWsrJzCa1/3evzLl79CsfDV3/XduO/eewUcv/VX3orDl12KQhyxbycAYMrAMmZBlniGCSBJzgVLU7Mfpcr3EKVRD9GYVGP2uYwuzaJJWvbyoHbL1XM7rzvdT3b/mq6NRx0Jru1oAzjAMO3vagM4jQ2bo8Ts/Px0QM2Ox6nhavJIzM8qVYuLI2ycOYlh0tMIAHM5affwGBi36ZCTmwHXfeenScm+CaR5fLJ/y/Ta7WxwzpjOUZU6eqMivnByHW0Zic8hSTkatzMAwAaI50LOMMrnQbKSzGkeefGfzST7Os7pt0yvtDWorPJyPSJ+aaNV2/x/jF5/iF6PjB3+nfttbHPddESIZPgawIdwLvR2TsvOratNelh2D5kH3Pbx3WMracXM81g4eK6nor9URKtNIT/ulbRVo66CdbR5PypmhWKSIoD0K2f336jJFdk5m2vBVBfIG4L2u2nu6kdi98DUIYF7GWNlSheAuTraXWoCVEWBV5d1MsJtT3kSxsMu4lKCpz758WjUC6jFBUzSJNzLJn5s1n8OAPBzpg0RCyp2j9mDxWgN6SgBFiK0eqewFA1Q6jax/pd/iTP/8A/Yw84843ppgkEBslMmgBONIsQU76M60oS6L5uboGY3YmMBWW3EAjF3qVjUt1t9NBoLeg7PJ9mJ3E9Y5BEQ4J8aG2RmHez//C7h+H5SHAYAwI7IxVQdDMj4IRljN9yBYn4UgCi2HojAL//RrWzsFRW3zNkKGTDgjAD9ezFWTSdmdz9BbzhGWiqhX47Rq8RI52r48d/8DZxaPYkuRx2C3fqAdVe9oQZABlAExqQuUgAAnD2kVX4W05fMA7eZ3Fwj+XPzzc786z0WkYWzuWadAoFcv9xj8+J+3qhQkc5Me0CXMgPA+L2NPWBCzVphbOKE751nAWSAQOj+53OSEPgCk8CsNH2UkjUEP4MMALIJMwbA2RvLuWxIOeuSfBDJVuk0uGwq6nMXY5ZiNXuS+S2c1iAkibSRJBXFhz6HFFHiXAO7lfTEZhBYa51Bu9eSQqMBAEEgKRxStmltupnP5Xg3P4eHSQooT+Ydd35ewY1z7hQU4xiAbx6z77wp3G5BP88/P19s5+lQjpCyCOZN4F11qlt6Ac5zO8tA8E3RP8O7ZHlE23/n6JXba+WTcb7eqf8eqJ2u7cAHP5vzlHyfyy67TGMS/B3Pz+nTp2W7FhciDJMBnvucZ2PP4qI6WgSo69WGZveIHHIEAFFVM3wEAAZEDkWNKyJmkMwQQMsnM/q/1Gj5TEtE7NgDYhjiGLUbNj888bRA72MOeTRQ26zm3hhoKE1im5GkBwOl0Naq1HyyR/6dFYRDZz8KAMW73/QmPPTJT2K0vo4qvzvRWwZYbqQsfMPWQ8TaRI64fxutjnYm0WSMRlzAfKWEasGSz2pxiBsecxSTpIPiKEWF9N+0j1qZM8FEf8umnBwol3Yup/e1/qYPmIIbVqDbve2Jpr4T0xZHTzmfRwvPOEavVEKbYMvcAhauOIojj30c5o9eCey5FPePF5BUFlAaU7QwQnGUYP30qrrti0v70Ga3BjHSSVFWhCS9D9kp5YSuEkITofSZT1Of5fqQBJQ2GLJ0FmtVdM+cwp5qAaPWafzqz78Fc5zR6w8Rl6t4+tOeKrGwxYUldZm5Nkmj0zFqBMvEJA0MGGl+sd9LsbayIS0AU2dm4OYqCD7NoSOjM6f1kUuez3HwWgnAtqEpAAz5JCkgCgIEChMs71m0gpFADu20CPCUiqhwhrNMelk/m23cVOyTYZIFqnwx5l/GBDWdavvwo+fWr5jdpF0IykV6GDsWFxfFCKBuA1HtnR7bJZH+GsWFHRBY3v+Mf0TRHVzlf8vNZEYA6+GfAytitH6L9MZORPcnC+Cqq69AMeIZ5nwnwTWKbloBmSWFLCCV2EZqY+kAACAASURBVLG5z9eZDksUV1CrL+DEqTW8/e3vwmhC6p91E62Q5dqwooHJ2YU9doOvd3p3JoYh2Q6U7Wmpb9ZuBH+l+DweIe33ETPn5p2tdRyjl1KJuaqig5oGLDI5G6kikgXSeIylpUV0zqwJ+Lzv7rvxhte/DnP1uuLfH374Q6JG3njjjXjsdddqZO1PPvQhlOtVnDhxHI25RjYL620k32+UtFO3gVepGGEsX24D40gwrxYnKKZdJM01LNRIcy5gvbmBUrkMiAIaY0zb0Qs5hbnT6wAAZ5KzuKzxoADSBhsvdoa0hrg30koqTbYAAKbF17To9v/yP61Yt64i536Din1ISnnv2P7LLixZZtymRkj6PXTbHaQs/LsUYXMnB0ueNyXrMzbJ0+/iG5MbWaqa9U6AMWr4N+ZH4yKGhTIK5QY+e/cXMAD31BjFUhljFvBhr/ZY4bkU73fGHxa9Attp1xYEj3naGUMpQOe5reVQbDhYPrB10REumOo7ClawAOF54/3JYoKrm8As9+USTp9p2n2bn0931g5HkHTOp6Dk9FoYGLAZwA1nzzck2S0bm07ZS7B1ztOU2QAiyKrCv8TxMsuXGH97ZG70e6Lga3fzoitzcRqhUW+oCG232qL+k6JuoGqYkZ65vlsFY8+B/bOz61SK1Ay86pqr0Om1BKLW58weLooqosR321087clPRq1SRLt5CnuWIjzzGTehEqeUsMOE7D6dW4+Ds6quIR/a5FVk11A50IgBaYJObYxJKUWpv4HaZIj1P/og1v/pH7Gc9hBPUiQlsk54pUuIhkXU00j3wzCyAny2Re0KEFMAYEoN17nm2CPBm2LZuuhBHI7jBVZEWjHuPsIZgzMsP7HIuOrUcJkJQCFn3ZwJn02WZnxOyEgJukTG1ra+rGuTEZxl8hHMO7N/5/lmftgji2AMNE9voN9NUK3NozcBWsypl+awePVR/Jsf+UGsJB30tL+lWFpYxIAMB+pJBDHsaRjMouA5bmsXtv9daOjerRm9S3m4aYQxnzt5k4AWt9Nacaoz4fXMOQAAOxyiVR65E507mRnNPiyjHFI7DUzTjrN/SX+zPCDhX9aLWS52Frq9LidqKHjAGamhAID+sIdme12WIGQBZPYn2025bBoHOMc14zFctE2LonfddZeSL6rdExBgYur0sR3f9RwAgDwalQcEdM4CAODdfgZsp82eKwDgyJJT3bzQdyDBhdH8e/jf/Xr4huEB2jdK/vupU6e0wVxy6SVKYvke3EzOrK2JmlkcF1ErV/GM22/DXK1uqu6jCcqcEefsNdVAGWRKJuIz4e/ZNVaxTSJcKIZdREO1jq05dfq9OLItKvu9xzwWQ5tpvNM1zGcbNc2uYIbEuugHwxrRWwmJmICMSbyQeeDop7aKEN+9sJ6uCLEYuAEnffzka16N4copjDY2sHduTrN0VJhVIqzukoEdKm39S8kDmEA1JWVGqAsAKKJaHKE06qNaGOG6Ky9DaZTId7bMTuOgD87F6ToVdQYf3sL39c+PDS+lCwFZCZwpE4qsDl0BKTswPHf1Osb1GtZZzMQxrn7c9Tj81OcA1z4Nx7v0a6ZPcA+LHKFpNLB6eg2lqIokZTHPThwBAGoejDCkBoFcCPigiBlTJSb7Rv633hLZEREmpTLSfoJaHKE0TDBXSBAlLfw/H/4APv73f4eEc5X9FM961rPkI3vP3feYwGjOTse7VramaGVo4zbswqyfbmGQcD5rglKR14KIK+kCBMhMcdVq/U0yOwYaOaayw9k/G7XOrR29rdG49TBkJnSTTPSJ9EizCaRoDruBJekCWCeZ34n3pI95uIq00/iCU0ZI8qd3UFjTuvdcIOm8ltBZL5o93nws43+zC8X1wfPP8SKfsdvu03cDAFwgaLvXE+TUfGXQhmAMMMulFBFFOi/wsP02JtIvUb6I4W+AK6+8wvJ+Cj3J79eS9E2dCYFNTL4JIFgnkB1JztSWKxyX6OOtv/IbGI0jjMYUDAugpNhE9n6PJgBgdwRpt0a3Ne92O6PG5CEAQBG02EQ9RyNUIvobjFDgCEMpRqs3RrFsXt+uok5hUc0Is1jr99He2MCRI0cwandQqtXws2/8UXzwj/4Qhw4fxvO+7oX41le8HF/zNc8HrZue/Zzn4Kf+48+heXoFC3v2oNdu6Z7Ki1r5PsLEmfRijiCkBGllmxrosMNU8Xa5GmHYaaLMTj+fTPCFgGiaoNdPMF+rP8oAwGgbBsDZAMDUQ34abiS1mLE11MMyICAw80RW0Z5OL9ixNCvSPsX+urJnI/tNHM2ZDvlsB27L20wB1IpPF2lzEMAEzHhNSgKPx6UqesMC7nvoFAZUbyfzjeOHjIPeDMgJiHpOxCaOW9HxOzmdVs2RKDIAYBMryApDAzK2KS68Dif7qpCESW+K+lGTpSxrv8GQ9OgCej2SrL1J4e9nRRv/PyXovE0OqWdtyrtnzyL3LAOGtZMGBfF8PsjjJRuuUuassYEFjL3MbfsJ2RFWY6ogDXRv7nvqbop9WpTNX6fTVfFmmoFBt8GbDbtEUQMMjNFqn2NAjITgojIOHjqAbt8AgFKZIx+kh5NazdxqgltuvgmNWqSZ/6OXL+HxN1yByWgd41GCcok2fueX/5AFqQSoMEG7NsK4NEQ57aA6GaL34T/D6t/9LRYScR3Rj4YYUvByUkJ5VMJ8nwBAAb2YwEC+hspfozDbnQnN5me9xwIACqVqBgAwvx4GSztvmrrAYl5A0NeF4lfmIpP7XHfWmpLjt7z9GJ9TVuAZAGD5gxGzre2qpkhwZzLBSmvY888B4yCdMtIhumttpD3qucTSBOhFJQzm6rj8lifiX73uNVhNu2K7cqRhodbAgALNpQgDNsYCI+4Ct+Ivy5fvlP/Z/j3NQDYBACEmeP6TgQAzjKQdAAAGm1nEd4tztEnEy9DgHE9rSs/aBgDIUyz83fObgSNg+QMQ+tijcIwBAOo9BgCgk7SFBtIJoEiNDmkAzDIAcsdxgQAAI2Cr3cL999+vAMUkghuGd45mRQBnz+DOHT4DSLYDAGwmjS4E5jbA5xIYebgAgNNkfZY/TzPm93V00b9HnoqcB2dc+d9fz+dTpIvPP3DggCHNxYKSeHZZ69UaRukIV1x2OW6+8SaUqWbPAEEWQEC8idIPODdUIoJvIwAEAFgQCrCg0wILffnHGuVf3R+D4hGHTUOrOcxCW9/aNlPR57OLkt+wt76x/Kazdcuk1WbYhfgHpN66/9YttgQ7fFagsGbrXAk9E5AJsL6G17z0JThA0Y+NDeybn5cqsgMATC7D5NVMpz0HABQMAJgrlzIAoF4c4eglB1AtjUVJjYsj2QGWaSvHIM054p0o3juERe1/4ZSx+JeojFS4p7R42rS0kgStNMUwjhHNLyBiVy2K0YoquOJpz8XBG5+MAan+1Tm0EGOtP0BtYUksH3bbmUDyY7ipDLjeOSYSzkek6z1GYTwQzqxukspaJn+c0aug20skFrpQjVHst1HHAM1TD+Kdv/pWJO0OlhYXcerUCl7+ilfgwx/+sAr3lZVVJT60EbLREaNOib4aPJboYNFa72J9vYm0TzExdiIjsQNGmu8yC5o8pORggNbRRQAArAfnWL0BTEpIPS6Hxi9VY+mVTIcSUsytYGJs5KYbCsv85sCoGRKvPNNjuhxsf7BrfaFlcO5dZ5LZDHQL38Xptowl3Ae2Yjjll+xuAIA3w7Zb5h7HtwIAyACYeiKfX/7giRqvDzv9UcyRpxRXXHFECa1dIyZ7U5EjB2h52ksEuZQgMrZynnKIqExdD85cVvCz//GXBAAMRwQQg0OCIperZJxf8js92vO/9lsDAKZ4HPhEFv9EHzWAgCBnkbohtEssFpCSghk6kOw2W7GgdqQEAA8s0he8rzGgRrUme7luqy1BQNrTLi3vwUu/9WV4xzveoXG393/gA7jhCTdgY30dc/NzGGQiwg6+WBLOezeWDkqwCWBRw4RDdk0MjEOzXeX3pBNR2qfPHVCr2L+xchKThAyci/M4PwbA7gCAYpW+oo2P+MP0I4zFotxAbKUAAISZqXIcyYqV4n6c8R/yz/AzGjBmG4A4CwBob87Rn7c8QwqgVkxuBwBwHxiQj1Gq4NRaG6ebPSSjIspVjgAMxSDUzDoFvcr0JDfhMs+hnPYvujv1ZKpV5THMP3VPZunutNHlXT3LOXa6P/h6Y7LxfgV1rgocaQH66QQpRxVsUnyGpu8xt4A+O+ozNPl8IWDz2DqbW5xCAwB43/BhlqhOx7eCm2K43A+54Fn089w4M4LAJFktU+oyRz9pAW3PZ17J4t9/CBAYi4D6JFbI+1jaTneAFfs2ksrr4g0ovs/y3r0Sv00GvUCUsPflbDdHAPYt78U1Vx1FOWJE6eOWm6/B/n3UmVrDZJyiEtUuAADgySOAOUJbDIABKsMeypMRxn/1UTz41/8dC2kb0SRBPx5iSJCWrNVRCY0kkv3eoBQYAGedAL+bs+5TxijxXEQAQJHrhTbcZgPujkGbgJ8wDsJcN7Dj9WmmCbhF/hfWbHarZ/9x9lomKKt8OuRjBi4QdzFtJv24LR1HAYKFIH+fFkrolMo4s9FB2k0wHvA4xhiwqVmroR0X8ZQXvQDP+eYX43TaR7FidPoam4KdnhhUHAkg6+r/r4/zBQD8fDh45u8z+367AADT0L/1CT67oznljfpFmQbGaRDaTEXIf6l8wucdaD+IPAOA8wtJn9RIK4Dl9zoeoNltopd0MBa9iovwkQUAilGEY8eP4eTJk+pMEQDwbrwHrou1OH2TzN43zMHJC34GADD63e4jAP48Ir0+3+XOA570Mujzx6liRjGaziP7dXIAwMcJeF05s8sHRyN0bTU2FGu+mgXSKBnhpic8EddcfXXwbzYBp9HAgviEIwKcaeXsWwAAhgWmgcZ+IBWUlE8ev+Ydg1KzAwAZXTNDm40ZYGN3TNpmN1db817UTBG06VX0gpDJeZH2LgprnoiYqI3AgMwj3j9jWqBl78YkkkI6Dz6AN3z7t+Ho4gLGraZm8qlkzePnpiEAwDJbm5X3GTh1nQMDQABAEXOVEioFYwDUi2Mc2jOPxXqMcmGEaDJUp5zkGL1Ms4bnF0AJANAmS8mDbHGMAaCiUHsFOxRDeW2z69UbEu2OENVqQnOb3LQaDRy6/vG4/DkvxCBqYK28gOHcHtxzcgX1+XmMRwM5JPBH6L/AnxIGRRYGQMzOGo+C1yKo9RribABAISYlkB2BGDWCRGlPNon1aILfIgCwcQanjj+ERmNOG+iLXvQivP/971cSw0KeoJgj5lrXFB4k2CGRlghJb4iNtSZazbbSUGoWMPdVNyQwQfxa25oKZzvMMO8WYXdjAEwBAFc6CZTQAABQRNJmRMmmKSqBpWhprVaV2NxwSBGbnIJuGJMJly9X4ObL/KzUMMLBxQpwuQ53fgPLjxjl2Um7bY5KcraZI/X3320EgJ/BePhIAQASspyQcUJGDpV6DQA4cuTSUKQbPZRn3EHwrKgI4yY8luEwFdNDhXLEDiJw8NDl+MEf+jGMJwQASC0O4wMGKYRieXYE6uFezPMHAAxYMg0FxjQbIQp+0mIpFFFgskdAmGwvLrRhohhWVjdtgHGJSfWUHishzOCCQeCQvvI8wkqtbgfGoBHF+Ls//zO89Zd+Geun13DowCEB1bw33vZrbxOIvkw/cY55VGLFBRbqzDm63Q66/Z7+DekIlbSAwsjUsFMWpGWqs9NZZUTfYpQGfcxVIowHKbr9jgCCZr+Ha254HK6/+Sa5uGTuXA/31M88/5EEACxOzeZ7HLPYzECybjCBUs7702WCl6wvMJudf/43Lf4I7LJ44GiAAVi7FctbnJwAADj8aTCFrx+D5w0IjmW1dv+xFfRHRfSHdKZd0NzxQr2u7+bsIq4zXlveY4z9Hj/czo9xgOuBa4SsnOkYUC4K5mLizgBAsOZjHsKcZlLSfcvCPyV+RIKA9ve81Wzo/uucMVYY4L3dQzlj9u+bn+egyXTm2Io3ngPtE7Wa/mRx2etSeNt0SDKmKK/t0ABkv35yxiFIn/KeSUXR9+KU701A3ZTpDVD32eedln4+//e8UzpPcRnLe/eIOcV4FlfMFYFfiGN5HDe4/trrsHdpEcO0jXp1gmc942bEpR4waWucyCiM5weCGvhHHZUhurUJCtEQtXGCAsG+//k/cc9f/DmWqQEy6SOJBxiUTMspHkeopREiiRcTwNmGAZDpAlg+lY//loMXMCJTZDiRGCDXggXTXMshw3/8GKf1mDFLzUoy/7DceXZfPzvOK0JTV8o+1MCjEGKt8FeHLQABzMnYVHB2AJs5MTqlKo6dWsM4ZSyI0UvIlIgwrFVxZjzEy//tv8FVT7oRp5MuSrWq1kzMfLifokKrwLNGAC4wiH6ZvXy3HMfvjZ3uf1sS05p7E1Og+cD/0JWdDVS7fXC45c8eDMkWgy+KaXA4XwDAD86/k9OQSBHvdAdIUionc+puiLXmmgAAKh0TENA40iPIAGCydc+992j+f2lpST8MTvJYzClTX8i62o4BYPOgRdmKOD2KG5MHaZ/hn/3sTQsgLAwXeOF3dys/p7s548I3AAciZkUp+PysOxXo86Tp+ty/I/oCHdipKkaoFMt48pNuxYH9+zL1Xxa+IwoAlWsmAsgOUJEMgJoKOhaA7FzLFk1+sFNvUW1qYRaNCUgUXBg8SdCNEBgA0+5/PgB68W/bJunezjDyAs4BDiK/8nORyBpLclNbVfEfQAB7lzzLIPRSbDrF5sUBrH72M3jz//59OFytoERbpLV1LM7Pm1I/k5hsrnPzCMCYXSc+WDwUxgIAGtIAIACQqNBdqJRwYHkONQoHj6iF7NI7lmRfDADAlZsdAJBQVogFTOA5h0qtDvput7o9zC8s4tClh7HWPoNWsYgThRqe+C9egqWbbsMd610M5pbECmAHThR/AQtWPvPbEwTif5td1NkAgAEnJa0bij3Vqg0Mk1RU3NJ4gEoB+OTf/b/42J++H4NOKxNKOXr0KK688kp85CMfUQJICpt1t2xW2zu2+mwGFzqT9FKsr28EEKCICh0daJGTpNKj2IoBEjAoS5x2CA67AQA2AhBibEDqZxkAgZhrVM+idbEoqFerVVCuGIXcRot8LCFQDUXZM5uhrAeY7wAG1eDd5tgeTuzb6nhdJyavTaKCUB65OxeguwEAJhC6/TdkXM0DAPxcHwFg8u+d+YdzjPnnOgDAwpXXJy4XMRglAgC0f7G4FbZ4dpKv31CMk53wNBSrTNA5G98f4pZbn45//cpXyxFgOC4p+TK7wYsHAFwI+8MimcUvuZAEAMC+YRDzZAeXYn7likQ7R0lXcSwiGkDab2kIJN0gkW5sodGQwnap9pjJkADdOjbW1rBxZg3HHnhA8WR+bg6f/qdP4NKFfYgnRe3fhw8flpiwd3tJZe8l/ZA8Bd0XAszBkpXU4U4rwWAEbPRTbFAXhCM/pMSyMBukGldolDmmNJaN4zguYb3XxTe89Fvw9S97KUblorpYF+PxSAMABgHkq1tBnrnuPY89dOO5N9K5gk4KpIt3O7L7G6WkgZvNn0qGXPGYz0PPKf80nr9HvxCj7I0FBVBMj4V1IUZvCNz74ElMohr6AyCuzQngneMcf9typjwDgJ/PApisEI87jDW8912ImfmDOq7hG9h3ngYTjYt5UbbFBbZMgw4uZLGWkA7Gum8TDkUXImkUDEeC/iwChyaG7rkAAHiBlT93+Sba9DxutcYY97m/Wf7EXNLjkeeDfC918Lt9HYuaLEFDgseaDpLsd/YdSHQZST+HP3Lryphl4Ws783HmfG11D8wCvh7PuTdXawSzGwLlqPfFHwEAfARWyi033YxKXETS2cDBA/N4xtOfiKS3ijhKLZ6IZXEBAMC4LCBr0GAhnaJCTZ1uC/jnj+OOP/4A9heoOJEEAICCogWxhirDCLGu7WYXpNmtyPdlryU8hxbLdlxArzMw5f0AJOu4wyiL0kI+7ywtiCBUR/ZL0C3Jn3u3yNt8Pc7eJAkplziKFViXovdnIICtbbOyNOq/xgKUnhu7MC1E6BTqePDkGTGB6cbCtZ8UiuiXS1gZpvjRX/x5xPuXsTboo1Apm6Ukj2c4FgOANpTbjcBcjJj6aL/HOcXBbb7kdjX9JjDg4QEAs0HEOlpbP7ZAlXJIZL6o1f26CbWaKmJ6YZv/jKwDPZyg1e6j0+3BPK3HOHX6JBIulqigP+WDvS0A4BvI+W3AEnEDcPc9d+vrUZyKm4YDALvR/891cW0HADDRUFdUM8tmecUNyxPmcwEAGLEd7c17Xvo14e/4viz+SXvjn14AOwCgoBxsYpylwe/M4yfVX5aFcaxOt4MHrCOoIX/J/kvwhBuegApVyclioK+roTZCcdn9JwBAFwAW//xh0cvZdSpwk2Jo9hnB55MKmkEIhZGxEkAJfna20WkDDdmHAlS2xdreERgATBSFsIW/u02H08CttzqwDmro+FOVwCxPDARgIuvvYMt/qmTMv8ZRmbxdHP/4x/GzP/yDWMYEVc7YNZvYu7wHvf7gbAZATgNA50KR3gCAmjMAaG8zJAAAlDHA5Qf3olEuAIM+VPPRb5xgzy4qwDutUb5UDgHhSapTcgwA/r1aqcr2x+xq6B9cNYqY5gWJYncxf/gQ+ov78Df3n0D1uhtx+0u/Hd25ZayNCugMjDaX74L4fKc2FnagJMMhmMTGMXQRuSGXTD8CdMyoyl2CquCk4rIjV52k+MWf+AHMlyksmoRkryQ3ABbIf/u3f5sJIwkACAmOU9x485OCzXGVVquN06fPSLeiVq0rMWbiRJBrdiPdKopud57PHQCY0RQIis/0e2dxKWEr9kmCEGe5HGsUYN++PTZNakPTmWOK8wmmXb9p8j+1VeW539lH+1xjnD9v9njzm5gnP54E7kb/53vuBgDspgEwOwJwsQEAE2syJxsHAMgAuOyyS84CADx2emzm/TseWlJOMa5KraoRABYUnW6KF3/jt+BrvvYbNP9PAECJoEKrAQD2OL/kN7teHksf7oXWmAoTRGMwEQCQjkfmKhGM3ILGTbVS1nPSbhM1Fv/DPpoP3oPmnZ/CaP20CninKHOfoj0SxT9J715eXALp5lSNbq6tgxoBp1dWceTQpeifbmGuXBXDjefv+PFjWFxasu5kqYgyGUCZRVNQaRa9lUksZ8+qEsI60+lhpdlGK2FHj6A0mWwDAY7UK8BkKNWSYr2CM50Ovv3V34NbX/JNGA96mmO9GI/zBQAGW7gAcO88O/bM5nvc45mUG+1f6b9qYCr4DzEZDdBubmA0SGeK/7Aj8vy5o8UWKvm7Jr/aCPL5p30/2x9MRJKjgyNEONPq48TqugCAAcEwAshyihhKa4e5TH6E0e9zrgNnAuTzKuZWtGGW3ktuBMut2jPA9CyAMtedDUMtLPaJExCoVgeUrnERmSRlzfgrI1FX1gv/KQAgDSHXnQifNRsnLKfZ6jE1VrTCnrkUu/qm1eRMVnbwaVnmeZzT8NVoKhkQy+dKbTx0/nUP9pkrmp6OaSmxU+3z+1NK/05rPw8A+F7AzyJblQKdzDupRcC9zMZTxqKfE5jhaN/1112HiM5Ewy5ueOxRXHftZWhvnEAlpt4I2Zs+YvHw70DqVxUmRksfNziekKBC+/HmGnDPPfjcH/wXHCyOEE96GEQDpFTcZwNqXEB5WEJEkrI4KoG1Er5CviHjxzwt2gxUcgckMhC54LN9LogrWqZpwpVTIcA8kGTZqyxOZxbH1qD62VCvQFu5RllhnxX//I2aB5IZzI0CuFilgQBsRa0NIo3mDNOR1jsFvrvjMfrlCN1yhLe8/W1oFsbokLHGMbkgKipfAwJWYR95+FfvK+MVu8bALQ5jp6aIv5+vp0Lzgb8ODIDN73T2B2+3Se3cgfF3tS/l7zGlIzhCmkcltHhDMPPAkQ9q0/csoNXqo9lqo0yaHUY4fuo4BqMUcTVCj7QRAQC2MUw/PYREqxTOeyXwxiHF+b7771PhT3sq70yJPhiK550+YJcG1ibqhp8Dp32og50DAPjfBAAYHHbSIMgWQZjvJ3DBgMqHswf0vpyvD9R6Q4J7+lHwkQ87xc9sHEAbRg4dZvLEvzMxq1AToUBqZsmKc262VJMdATc//mZceflRFWCNeg29TkdFk4EnDI0s4jimVZGVDwEAkBZXilGg1d8XfUKZOLtKOLsLijihkKcIoOhi+m5WCKnDFOa4C/xOWgPe+Q8AgM82s5MR/Dm5S9tGbDPp3GzGBaZ1YW1LkZ9iPlMAQGT9nEjSdGbQGADlAAA077oLP/La12BvsYC430fEWadyxRgAMyMACrxCPhm8I/tTAMBEAECjQmYF6VkJGhzH67dx9ZFDmOc9knTEEhiTSsvk+gLuAd1VZ4mo587jBOr8LM4viK5FGyBZO5ViAQC9bhuLS3WgEmONa+3AQZyOqngwBY7cchuufPKzsDqI0CvVkdL6SCwI2+SJnHNzGU5I0ad2BJkamjYLiagBL9z/qPKf0hKIav26fHb+9s9V8Ttv+z+w+sC96qCur53RPbx2+jRe+MIX4tOf/rRUwUVdc0XdAEZIbVf6EyWp0ZJuuLHeRJezbNxzKTzla2wmRIZtOISFnXuouwEAKlQ8AQ2z/HZJLRmnKByp//J8p5J1WMsWb4H5+QaiuKRCh6AA7ydjBHCeWhlKjvrrM8BeCBAAIABy/jF0NjZuBQD473yv8MLf4+BO8XU3AGC3EQAlrcNhNgKQBwAosOjifOe7iVjXzbpwDgBQBPDSSw8LAJDIluGhUx2KwK4iAMBRKRYovV5XBSyvN+MPmXHf/T2vw403PVUAAOnFBgBYh/RiiQBaN/L8jl5xkQCAWDy8J42ZFNDZrDuaDgcCiDEaYNTvyL5rY/Uk7v1fmbw3EAAAIABJREFUf43SnZ9CcW1F+x7HYZwVIpCaifLAWGCMPyeOncAVl1+O5vqGuvwORrLA4Tk8fXoVe/ftU+HPRxK0hnhxnPasP/nv+u4ldGnPVojRTAY4ud7CBkXbaIUWWABV5h/UAcAY/dEAk2oZrUGK73rD63Ht7U/DOC5ioDnqC3+cDwDAUQXS8j1ncJDN7HJ3a/jwvNg8N/dTq+V5zhPR/e2nK7CVavvmykCQ1oBiPV2Wd/bNt0pcd0yAN+ERYRFSsNFFJBm82EWflEQzbvYGcgMg6NTpDVCt1kyc0Geecw4b3uTId/1dK8nzH+V3m2JfPj7qiLKLmjnpZPst7xzel7HE/tLBSN1+t0/Lmge6Bu6zHva3wCowuv4UwMt3/qerKVdOzt6n1LGgS0+/F1hO3AMq2if8GG09EKexEUs+8q5Q+dl83oMEvU0jwEZE3bnLLBunbgWe7+9UrGh55FgUvjadUUqNDtoBU4uAYAwZNgJSBXSPcPVVV2LvnkWUaYtcSHH7027G8mJZbgD1Ku18E0Sl8nnXANzjixO6KQ0xrpEp1kG530G5tQGsruCu//t92DvqozzuYVRMMCrSMWSsrklpWJRocl6Ff3p5PCewa59/sNnn+jfDIUGMkpgAWU0gyr2B9ZayhPc4i+bvhH2LTf5Q9rZFUbI1S5TvPVX+t06/WzAbCMA17e+Z/RnAvkGhjC+c7uL/Y+9NoCxJr/LAL+JFxFszs7L2vRf1ol7U3ajRDpIQEiCQDcbsY+yxAVsWRuMzwzJsYjMYjO0x6zE+gA6YczB4gDliGQYOBiEwFiDJkrq19aKq6torK7e3RbzYRt+9/40XLyszX22txSb7VGdV5lviRfxx/3u/+93vG2WeNE7oJkAnlQG1XHpddI4cxP/2/d+LK+Mh8maIIqBQrtY21HRi/iVN0P+JNQAsPtav2XZNk61AUg0A+FPJCGYL9NmOvM13bL9FXd/uv3VR2cI0VLWOTFSL0Yl/8LlWaFpQMMrSYJBgbWNdZiiZ1Jy7eE4Sp1a3JQCA2gBuAwDcgvhfdXxkISYJTj93Rqj/LKINSWZH4boAAB2U2XH3r3e56gCAfn7tdxLttMSnzgBgIN6OhVAHAPj4A/v2S8fTCnpT1uZn4EZAcEO7TJyBHEm3pCq4BYBQmjAfYxZDVBzn6wwGA7XqKkopwrnDsStD+g4b569+5WtwaP9B9Dc2RQG+v7kpBRWfSyE1TzZw7RQ1ml34BAAoCEgAgKwHfv7cCaAILYpFmRb61AMg/ZDngO/NNVIHAGRjC0i/s81aw5x0/J2tnc4z6uuqGnxd9Zw+vhP1o5YOcUNE4IT+z86v60JXJXGtWOZ7ytw8dbz5uldX8Oav/ioc5ZzTxgYWogjJaAw/aM4AAFtdABgwJQCKD3aJlgAA4QwAkI02cO/JY1jqRMjjvgAAZZqoiqokE7eWgBoQMO2+TGMCGRrxcCSftdNsiq7BZBzL4EOn08ZwPEBIz/qFDrIoRBxFWEMDK2ij3Hscn/3Gr0Q/XMAg6CBphJgwwRPGBZkRDUyKthYRDn92ffpqbIPXjB351aur2Ld3v1gRcS0y+es1Spx/8j34jz/3M3IsV1euyEgJgZG1tVV8+Zd/Od75zncq5ZPDmSwEqJTsxm4EIJOhV80hkyRFf2OIQZ/WUJ4ADkyEeH6vdf2zc7T7ub8eAEBeWxauzXhXoL8U8dKtlDEV/b2+ptI/OWLRajVF8Ix/KKhE2jmp/0ysrGMsSYIxBExgUMYPzKLq1gsYi+31VzLaKWOfaZNYfLKiZbd3ngcAzBsBMCCVMaz+/mINGDF5t076zX1+ForacVMxLo5kEAAwBoA6cznYy4GtfCcBZtl1m2TC4DIAgPsR54ZZmL71rd+Gu+95UDUASNUReqjTIZmxAbz5+78q5G7i40tcJJgrcVC7/2YYZZGYP+F+0241EfhUrU7RaIXYPHsKH/j9d+Doyln4KxcwHAz1dWoCY1wzMnPs+Vi5fAX3vOAenHvunOwtpHsnBLLpYz4eyTnkORXr3qAh+xw1fQhiW3Fq+6+Y3YkYKAXkqLnQxiDNcWltgPVRIh1nEVTjvcfRjNAXLYHN8QBp2EDRDPGWb/0/cPiRh0Ev7k8lA4AAwAwDoCagK7Fi5rpOK279uVJ7rX5QbZ0cyXiMYZ+2XkO5ptybOCfNsQhj0ymYziXJvG3n+f/5AMBs/skusHX/VTeHNOEGTp+9JG4yZGvAb2J9c4jFhUU5VuYilifZ+5nSvTQ2XHdb5o/DsALiOIPOgkTzZ2eBWGNRVafOMRIqgMblntS/yIoIcZKLICHPJbug4uyUUweAwKPanOraM8FEFpH6airyx3G02RvQYrzEN8lntr9B290OVq5edY4qEZaW9si9wM86zR89uY/4xZ/ZSBTzQt6bfC82vDY3+zLzbzHbZv2NuGDnsn4/XW/YqIO+/Dvfu9vrKNuXTZMwEm0O7mWu/MVjjz4sMSNsFAj9CV732lfAK8ZIRutY6rUEAJA87SbzHxXAbCAho7DpYxIPEI6H6Aw24Y2G+Phv/BoW4z5aBe2EE2GLch/mtfOpPSDE0a0MrGnxr9R9/T3PIc8rrzebDSLG6MZkZ4t2reW4Lxn7Qm/Vmq2vc6lQ0JUuHLaHubuzBgDYmt2uyFZ2K3UXNA7oSuPP1MGFx6UuABorpk1cjZ8E4z58+jIQddWSmo8JQgzJ3N23F0dfeB+++pv+ES701xEtLqBo+OpyQy0ninXGtLwNtx2Pu9519en+uF3jnwPI7H6yz3JDAED/7LtKvTD6dEGua4hKlcBaG8K9izzHKF+7tADqHfz6ybZEVLtk87/qxzRdSDo/dXV1TcRIJlmCK6tXBAn0Q1/+TX/kKWVV30di5Q0CAIY+2pFKQPI9XF1bExcAHhNBAO3GaJfc3ABMPM/GGfg7SU64kJ14nIEchuQZrYrvx+DK17ICnc+TnzWb2tFzVFebzSLtnsW6BfIpqq9qqtUsbZrK49rNlsw/8nFmeSWzQ04Ih4+xvzP4U9iPP+P7mTgOgzCLfws0fA8eMxkAHYrJRE0M+wMsdLty4/Lvjz78CB649yGxQ7EOvHUz3WqUxJVCUI2wjaDZEQDAC1vS+WZ7LCYYkadyvjXhU2qQJmi5jABIgk0hqGakKLYU9brWOYa1HQCg6ubmHmGiRo5650YOuCEzWWfSYV1/Jt8zDAChQbmg7gCAeukXlA4A2FjH//73vx7RcIBOkYMmNhyHEHpgjQFgAABn4mVDlqSBzAPqJkwQ+cBip4VWwFmzCdpBiXS4jkNLPRw7sAchFRTKTMYAJkmsBe1NboASL4x26MYBKMglZ62WkAgRzLkE8PHahNRETcQcKQwZMJH24DFBjtpIogUMw0VcLju466Wvwf4HHsNG0MQmQZ1miFGZYhDT6WMJea7WdlzvvCb0mea1a1Gl3WkI2Myp3W88gqhIcaQV4Fu/+c3Ys7iIzQ3Sg31hAvS6HSRxjL/1pjfhN37jN3Dg4CGsbWwIqEMtA93cMkm8SDXmWiL4MxyMcXWFowCkjurYgQGodeBNUYMqGs0PgNs8Qmt+TdLrUbTWd9KZbxcjZjYKJzAUhhSIU495WgQSCOn1umi1ea80BEQlIEAgVYABmwMWD2FqeTgnC6fYbfHLOqYW+3b6gNPOxdTf3n62dWO7mZO0Ffne+hrGAKiDq9P9RUHNHb+uYb/c+BGKfWRDBQDZvcqpTN0OcfDgfplnpXhjXQRwZg8lEMAxF3b9PYDJfJ9Wd7xP+jH+1Y//JFrtJZQlrUTJAOCCKWRUTu5SWTh1D+wbP/7KjnSHp+42pqEAgNoAirGrFDhTgFXusUKtpDrtptBN03Ef3W4Lk/UVnHr3OxF89D2IzzwtHUqOGRmVeW1tXUC+PNNC06hKyqTWO4SlG7vv5mTCn1WuDjZHbt3WmeEttztxb0oZdyn+18HTz13AhGALQTF2thkfUEhMGYyHaC500C9SjFDgX/30T6FoNeEtdD+lGgA835NE8xW5Z53NKdecGNmKcrg5oBi7Sn8unWKKdznx3UkcYzjoYzQYIE8TAQM486/x311Xfnez7AYg7NbBm5cAc/5alrXlrByLkWLHWQBmHB8McfbCVQyTXGb/r1zdwOEjJ7CychWdVlPYh/xivmL5lhWxvLdsvdTjQtVZdS0D5UmZyO8UKOGdRgo8CzeuYzImOPZH4IDjqyXaooMhnVPLgpzmDM8PxZNNc4AsNepbyBx0xSrU66D7gBZWyl5QliKPv9NqSX5MTQw+jp+Tf8af2N/e8773Sf5w6NAhnDhxUo6Vuk2M22wKqZU19zatC4wZYeecBSqbPMw5WZiKLpOLmcbYqo/v3WiE4eeR8TUnOs38miw9Hr/o03g5RvEIB8keXF1T3Z48x57lBdx3792IggLJeAOPPPQCnDy2H4GXIvBypMlINATISNy+u61HamMQwrRzTgQMtjyXkleSVRqFuLy+gpBgQzzCHsbs4QCn/5/fAC6exeF2gLWVswgbJXo9tf0MwxYGmwMpeLlepYFU1WFOpUrEIQlucAwJqsUQqxaD9e+FHTvTATd+oX5XYMsBdbWTr+uFFH5qEGiuLyBDLT5yFXNtSPODUL+7rlaHCHjiU6hbaf68Eyvav83+F4XUQ2SrRSGZwLKro8gzYeQ8fXENQWcRY7pZEGjzG0jDABc2N/BtP/B92HvyOCYNT0BSYiZ2rYx5Js4G/xN/zYuPdmrqoEA9Xnqbz/1paTf1lK7jFpErkvQGlqdVp7p6wRkbwK3MgelmWyGSLvjr8+315ncgdgIA2NWgBsA4HqE/2MR6fwNpMRENgNkOVv3dbnz2fysAIMfje1hZXRUKFf/NjoEJRPEmsU6VJcEGhtjmwiAWj1hIK+XdkqX6jBVfw7r64r0ax2KpJ11tdjHSiQQJnSPVIM2im48TBXNnn2UbgyXmgvA6dX8CAEePHpX35/MkuBqt3xX5vPDalc8l4Nsx1ZkZ7JzwnPDKWpeFQZLFP1X/9ywsYjwYIuKGmGV46Ytfgv3LB3WO2FgaFfqoHSuKAPphE0HUQcjZ6qAtSaNOjCpNUyxHHD1f9JlcBcTXJP1TOrUMQFE4AwBwvdumu9MIgGzLbr5x6wiAzD3SqssxAIy2pxZcioSaAKAVZRVl3h0nIaCA0bPfxw/8s7cguXgBbc4XiogU7aJCdciuuQDIvKy7jwhtSGAmEyObIPQ9LHZbaDUUAGiSdjbu4+BiB0f375F/U5iKegHZJHEAwM1F0GreX7XI3B9NqHU8oU7mdawKV/xrEqgzYnwUtf05whDwuMOIKk1Iwx42vBYupj72PvhZuPuVr8ZgYQnnkgkmnTbChb0oiybo4jRKEhXDDEI02QXIUxGgaoYUClQXAQEBjBIHqvEWOBA28Gu/9HY8/dGPYjjYlMeur13FoYP7hY1C6jCdAX7hF9+O4ydOoj/kWBFBJQobhtLZYnIljuxkKMQcBehjNIxlFEC7/9M4Z3FQdCQEZLr5DcwAgCrIb3sZp6JdkpbO0Pums/9cyxwTIJBCoKzVikRUiYCAugQQ7GJXIZd5XzHQIFgsGuuzri5bN5vdVlcdAJDUYAsdd5pE3twanQcA1BkA9T3mujbWTxMAQJPjDBGLmZS0yBCTCfBjP/4ThD2lS1PZfUrxz8RZGR0opyKVN3OG5z17t/MoAACBXLl7FACYjgBoRGZ3ifcaNQDoXlJMRuh0IqSbazj33j/H5P3vQnbhlI4X2byx15D5Y2rIsNDSUMkk1bpQGpe4qqtY5T78NK8xUM0S6tq9425ncWmZZAKCodnF02cuIua4hcR/AgDq1sImREIgsh1i7JWIAw8/9lM/KeMAOYUkbxOFteowV4KxKu5GAVbeq6pbQNtuzROkK09dha0AgOsas8ikGC+ZJjKyJ8UlCyaNXWZAyiIqnSQCvBLcJ6OA1HpGdzLwnAyYiALW91mecik4dvn88+5DAgDW/VZNCROPbGie4Ic4f2kVmyMqxfNcs+vuY3MQS+e/1yHQqy4AdYo7j43/FreHHRkKjl7tINhrAAD5NXMYXhmOjoQSL7kmWSynKbMLd38KS8udHbFTdCNbDuDQhoa2Evh5VdPIky6wtCp4XdzYolxzcUbijDrEsYCANkEBKQjLEmfPnhX26tpmH0ePHRP3Kt4nPDY+xppVfC02AakBYMX4tBsP6fhbXsrHaX45Vfmvrt8tjonZPsGc1tyqJI41ctE/WdqzD0MyDUXHoMCRowdx/NhBNCjC50/woofuxpEDe+AViRTqBKiMobsbALBdA9M+k9wHfolJkeHilcto0X65yLCXJ72/gad/5x3AhedwtBshyscoJyNMxiNhRLYkp20hJfhbWTzbQL5zuGLuTco7nYWKUmIaBc+tdsoYfyiEuyVwVzxWs/cVAGAqYDx9eIl2FM0AXAoAOMaJxDldY8JOkWaRExbkWmMDjeMHMu9P6z/9e6V75UanhIXr1iRdnSQz9iCsqcujHOt0cyPDrwRGXO+dNg7ddSf+4Vv+KWI2fBoUK2R+OR2XrDKq2xQ7b2bv+3R4zrz4eF0AwBTZnHq66iJgzJ7tVNXzRz6PHaStQ4BGubfAaQilen46mxhHa9EDvFkAgFYpXIg+NjbXcXnlEkbJWEYB+J/m1iZsZe9idNz57znvAjOmkT7FlMo664ZWSlLjkEv+3YpzK+7lZ36AoBFIl8I62HbObMb+woULM/6rRNMee+wx1Rtgse0Uog2h5Hsy4PNxpspv4IUV9bJxkMrlrP0IABw7dqwCAIzmVgck5Cq5m41df4IAfB8mBoIIMiDQfkmrEgEnCCTwxmd0IJ1979IeAQC4sE4eO44HX/gQQp+9bkJ76rFe56qpTR/nkpsIml00oha8BinxDVFe5mz2OFE/6Gqhc8bQFXoKBujGxeOUGWcmP4JAqnChdeenaZ4bAXBjALapViCA8b0l6pbw6SXjtIg08DoKVOVRTBR3eoeYj7L2v3VWPOJ5HQ7xH37oB3Dqfe9Fiw4JGZNdBn/OLDobQOd3bBoAfFXWmCxI6wBAr9MSLQAq/ocUKUyG2Ntr4sjeJfQiD5GnftpZOt9Hfbd7wNT55XzKOAq7LUyqOQdWEwg0S7pKUNFmQNU/VlwbZC6fs3o+QoI1nKOlOnIQorFnH54dxLjS7OLO134BDj7+clz0IlzqJ4iCFuBHIgyZlmprQ10HOeMFHaDZhcsQcL5Y3t+SNgIvBXoocOXMGfzsT/8UlhcXsL62gsHGOnptegVzs/KkO3LPvffhD/7gD3Hk6HFcuHRZ/MOZePj09pURES57JlcNJFQEXx9g2B+5ZIifV1dYlTw4FsrzDQDshPzqwej4kHbzeBm0wOcpoqZKGDawZ++SJJKSTBLsktnCGu29NoNqcd7ARgMl58XReoJtr2Hn6nYAAHbOt9ss2U2Txp2LbVvff1cw49MAAOCtVRUqrtjLC4KdPfzwj/xrxGzEEgAQLRIbJ9DO2fUAAPMSjHkAwG7Xvg4ANEoWjHUNACsbtQBhniGz9GmMLkeZhptY+fBfY+Pd/x/8qxdwdeWqjI4xSeVsLDuZXMr8O8dxKjEqKzoZCQgYkI7rMmjVlJtNp+vFwZRq63YLrxS9oQlzpKiLp05fQFySEqsAQJmrJaroOIQexpy3p4VBp4Uf/L/+rWifqA3greciuhu5XOo6AQDqfBgDIHeztdbl1UKTc7b0bqfOiTIByKqze1LYTwkL/mnxLx1VFqNk5PECWMffQHQH+yorSQuGXfeY3cAB45bLJ3d+4AIAaPefa566Qe9/4qPwghYaURejOEN3cRn//f1PSOG7vLgoAEBdA8FE8GzscbvjMyBZl4tysOoAgO7zWsilTFbQQKvVlbHG/mAkM88UUORaKcqpUroC5woA8MtGZCVG6e2rzRITTaRwsvu7df3VFUl3FrIGqMG0sbGOpaVFacScPn1a7ic2zvYfOoxDh48IpZ5CtlTttwLbmkgEBZijWh7L7zoKkIn7TZ1VY+dFxE2dO9X1xP+dHsPXs+tBhh//mFij6B8GOZI0QRS2tY2Q8bz6eOED96BLBeRyhP3LbbzowbuxZ4G20yNhSco4Cj3kZ2wStz+K6Z5tbjmaz1MLhNaeSZ5ibXMd7VaEqMjQzVK00gSX/+ovUJw/g8nFs4iSAVpljl6zKfPrMgYZNpE2ArEP5fkSoKVSypcKwrENdfZdQKOaKGTGY2dcrGkASS1X1VaCADhWiB67agBppCAgOhgmVWzUfdhYUA40EItZBQDMWcGckHhrZgT73GsJx8cBADa6wHXIbj8Fvgnu5hNeq4YwulK/gZUUuDKK0ex2UVKPgrl6r4vP/txX46Wv/lwZ0SLBKmets02omLc/3cra+0x47vV+/h0ZADYCoB/WZk6M6uNUymsaAbOdezcL53xc7YTJ3LRRPVwnWRMr9y7Vd6X23AoAQESs2+thde0qzpw9g4S+1n6JlAJKFOCp0V9dCn5TolWGQE4/o9JhCQAErrA0IIWf1ZBDAwG2Pl9ep1QrMSYKDPQMquysU3jsypUrQsVaXFycoV3xMa961auEnhVPEgEAxI6m5s+qYizjCtG2RVKfh+XrkPrGDZuo6vHjx6tE0ubhGGj5uPr8lSHDZBlwFMAAALHDspvUAQB8Xc7esyvQabYEBFhod8SW6fNf+3lY6C7C9yI5DzbfJhi4UOC0UIta3WoEgHoAnP/nhsn9iPT9gczJ19gTbMcwqXMaAELDdCKApDTXAQAVcrKCsLqyUzaCswGsT2VtBbvova20UX0dTTbdd5kRcx1eKRa2igRp0Rjx6eMRfu/tv4g/+a3flBGAxiSVBJXdPHG6dyixpAqimK1JgAIAxgDIpIPO4tUAALIAGlmMpXaAg3u62NOmPkAp1C92gK4Verr+sKcAgFINDQAQNJgB282cqcRFxX+odYA0ORYXcrGI0U45x0HYJ2FfhAraC3uXMORIzcIeXAlaeDoP0HvgURx76ecgJb3Z17nOzI+AVg8TL8SISsMy8hGgzGJhF3DsQYUC3XVy2gutPMOedgvf853fiSMH9uHShXOYjAZYW1mR88jxFYqHvfa1nyfdhXf92X/FiZN34ty58+gtUoQolmRLNk5ijrxehYdhf4yNjb5QZE3pXdwKpEMytRTUkYSb/9ptA5Dr4uKvvcPM411yoACadvcUAFA7LyZYgWMEdLptoUySISCyB9JNNFaAJocW9+qA424U8HostQ3KqMX139382Zk+c+t5qpgBbv1tfY/68ez4/p8GAABFVVUDYCyAaLdHf/MUhw6fwHd85/chjhl1agAAdy3v9gEATGZ3K+F2A1AkcRX3FLMBVBcPjZSOQUUrTymiqao/gZdP0GuHKJIR4tMfxsU/+r/R6l/BWc72i9p4A/E4QadDmzd2y3ivaVdYZlVrAIBPXRoWKbUex9bj1QlFTYYtRzIggCyKzMsRc+8jAHDqPOKC55p2uAQsCik0+HmiToTNZISiG2Hx6CF8+w/9AAqC566zdTvW+K0AAByfsK6yxAwHALBBQXCWf0R0qy6mXJbYWFuRYp9JPkEEPob/1r/rWEsdXJfbrZYvzmsM7xrfpPKczi9Lh1DcTni9CXEzgDXxgSc/iqi9iKwMaLiDqN3FE09+RMYel5eWBMCo64nUGZtmCbkdk0gYhG4G/1oAwLHfuH7FKoc5Cpk5BeJ4IkCAgPu0NJYZaqddoGhkBYzoyKJ2GLieyKJgYS3Xg4B2oMBeBWCKwDHBfRVdXFzoSfG/uLiAM6dP4+KFC04QFnjgwYfQW1qWJgo/v6r1U81eRfSs428Ufovr7Piz+cOONMENGRFwjATLge0SX0/8323t8/mmRcCcV8f8tO4gs8YLc6Q5xyJ8NFtdOaZut4NHH3sQRTZEkffxgrsP44F7TqAZlMjiEWgiwkaDrGthrO4cwSxvt8+u69fdaR6wtr4qo6gpx01bIdLxEI1kjP1UHly5iKff9ceIz57GoWYDUZqgjGN4OccUYyzt2Yv+RF2eWFzzPBLAtBFSHtfFS1dkrZAJIJ141yfjtc/KAhvDoToxGSAkQL7GLDnOGgBAJkp1fbh/00o7aDuB2EoLUx/juvqqR6HAhIJ10y68iGNnFBFUR5QKuHIWjO4ogCJDRK0D5pzZBEu9Lg7s3wu021gpG7g6SXFxdRXLhw/hjvvvx/2PPIL7HnlEmj/98Vg/3w6k7estgG9HfP10fI3r/fy7AgDTRW2zKJo48qJz9mfKBrBi3W4YZ/tSS/5MbVrHmNz8aQ2h1BvKza5KAL1VAGCCxT1LItp16swpjOgJ7PPmyCDFWd2nVdPUGwIA7MavbwDW4SKaxrlgUo6VKqXK+HU6P//OAFZHlacz+NyifLEPY6f/6tWrMlPP30vx7ObXp4FYqfWPP/64dNdH4zG8UH0/DSk2fQBRRXajAfXgbJ+H7yOzb06cjwwAviaP04p8AwAMEDCBQ2MZEKjglyjG1gAAGQFwDADS7JgCLNCCaXUNvXaHOvl43Wtei3hMn3SOKeg60eLfedKK0rKPTndRaaLSCacAGynxaq/HwLk5GAilsQIpnA1gHQAQ+xrnAiBFCoOJ2G8pa+FaAKqa2q+6HVV/ZUvCWzkAGHhWCfxcCyzMiqjZVE0DIvMzGuKD/+WP8Av/+sexSOEhioyxiyHJ61RUxeYpbQSAR2rriWMVpP51201QfZp+93QCiJCh2yixtxfhwGIHLZ7GYiIFsd4RN/elx6IJmCMnVpuAbCAVMi2YtP5xwKA8g2iv8zMWWyZZGWQuFAjyFCE9fdMxOgs9jIiadxcxXj6I0+MM+b7DePCVr8HC0eMYe00MygDDMkLMDY3jA7QzIi064CsqACAzb9UmRueAEu0yx/6FLn79P/0qnvjv70WTQjOjAVYvXRL9gDROcPL4CTwQG6UEAAAgAElEQVT33Dm89vNeh7X1TXzko0+hQ//hmLEmk04534VdHXZ6qCyc0tN5GGN9bVNotGoXxZlttT/SjXjKDLi5K3DtyFX9dbYFAGqAg3rCa6wXAE6nbpQNwP/EXSMVAbM2QaV2C1Erku6R0kR9pBTBrI3gGAhwvZ/HYtRWAKAOpl7va+32uP9RAQAWWuzeCaCbZVhYWMb6xgAPv+hxfOM3vgWTjLGyDgBo8V/65K2zgNpdA2RegnE7AABJwSsBQI1JEt8JAojNqcsj8lSYPB0m11kM/8opnP6tt6M3WMG5s+cQNFjABLKvEACgIwcRcoUV7LujqjrWGeNXLaXV+1KCokZFTU/cgNrM2KKWfLmXIyE9OuzgqVPnkOTs6IbwKUwq7AK9j5rdJjaSEdKWjxc8+jC+4Z+/FXnDQ0Hx4psNwFsW/M0CAEkylpE8ASeFTj4LAPB3Mj8urEUtRkUIOIkx7q+DQoL8rPI4jlww1jHPc+OHtskYiKKdcjv4rQTm2Q+1O8Cp60auhNtv5Fq77j+/bwwSnL98FUFzAf1hgrDZFbu94Uh1lSguSaDCGJS8/jbjPM2Lrx1N0iWyEwBgYD/XLQs76jdxhptisgSzyNjjc93akmJLvdENEKmEhYV1ofMqMjbnTh21P5jIsPtsLgo8V7w+XK28FgQAKMLLka5nn3lauv+05OXPH3n0RWh1egKGXF1bl/jR7fZUTM85SfH8aL4uahByXkwImoCjjgtwrnt2fLVeNO8Yk60pMAcBsryax0IAwLSwJCcmchdksldNklJyRQIABw7sx0MP3YvxaBUehnjk4btxx/H98IsEWTwW47+QTkRpJkLSux1CVVg7Fq819GT9pynGHAmk8KjvIYg4Lx+jTEbY22ogzGJ87I//EJvPPoWDgY9OlsKbJGgFgTBoCbi0Wh1xKOJxj0ZjjMYEV0YYjmIRhiQLkrkDmc4ssmXNuX4T44ZPJwp3kjV2WXd/euY1fk71Tez6MN9KC8ZGBWHrDCcbzWHTQ+n9Zs2uSYLlDHQxsHEqo/4rU8CYKgRBM4R8HDXZygyHDuzF8SOH4C8s4nSa40v//v+KcHERWN6D4cY6skZDQFWJONV4RC1e1OLlvP3pduQOn86vcb2ff0cAgBoA019aF1OpRyyQhgMqWusowBTt1LKBF1kQXqeUalRRUYN3tNJmS4OIAgomNmEdI+t+zd8B6x+0flNSFbK70BVE8uz557C2uSYBgbM5ssfbhl4VOjcOAEw1EqZCVdKxzzMpwql4b4HBOm5WkFpBbbQlHg8D7OrqKjbWNnDh3AVhAfDz8TF1L1pDYfkaRstnoX7HHXdIAi6bBvcBp1LLq8LHEaHle/DLmAEVQuwQQZnbIktA5nghaDipXzx+Ax7kPVwHsUJdXbHNjYBBjN95fLZ5GVLHc0IQgwXPYm9BkgLGa1KfHrjnPrFjSsYTRGG3QiutAKEYmcwp+g3ZpBiglMJKxU/OszqFfVBcSfUXqvCwZQSAuyw/DwEAe5hreOpnE7qkfdXXoQukTgRKN/xr16neO45bIkKZUxZNPQTrzq1FsGL9mrTQq156/MMh1p55Cm/7ln+GJbIXJvSsp80Y934FAIxqaBoAmpaqBgCPgxsS70F2rukGwG5ZI5+g5ReIigkWWz6O7F1Elxy4nLNwen/Mv/t2CoEypeuKe6Ux6k3nvtfEDw0AUGqknQOAXTgBpZy6vhTFvC70eyWVLvBlLTdaTeRRE+OoiYUjx5B3uvjQxSs49NhLcOjBx7Bw9C5cnfhYmfhAd48wArg2oijQ+WLZTszbWjc9nsemCCV66K+v4W3f9Z2489gRTIYDRB5w+tlnEImDRIilhSXp6H/e616Pv/yr9wg1b31zHV6DFkSBJGjshhQ572OyWjgDXGJ1dR1pohu8JZm8JzS5fH4AgJnr6ZJGvYI2q1+7X0RJWhNgAgLilMHChBuwKPw5kJfJRoOCRIEUnPwTNgP4AdexxnON8bNsgK0bz9aVtFPcNDDVdFRudhPe+Z51Sb0l1Z+hIwBkcNmewS4Rk+DVtT4+//VvxN/+21+JrGB0IQDg4pyIAGbXDQDM6+DNGwHY7fpL9KoYAFqma4/eAQDmosJZU+ksExQtRcDULycIBpdx7ld/Bu21C7hyeUWt6ERUkEK3TSRJjkkq/hcVACCDBlJHiXs1ZQZnbbBcPNduFu8YjbtVYVZRvvUoqYuRsCMbtPHUx88jzgnuRWh4oTD7CF+QpxU0A8TIMPAyfO4XvR5f9LVfjZKzrbRkvfkAPHNb3AoAIHmKWORSG2AKALDbrMW8K/45188RQNLFR31hk9GekXsP3X34hx+HI1wscMw6r8oPlPhYdVFNFGyn+3s+AGAimSz8feQOMGdrhXnCx8+cFxcAr9HCRj9Gu7uI4WiChYUlyZOEIapiLS4mO6q0szjeaf3rcWlhpS34+giA7XaMo2RSRVL4D/oxstxHq9mTPEbZlQq2ysuYta8di1CttFmh1BXNAAjT8Fqxe83yN3NjGTymkCxHB9IQObh44TwunD8nXX+K/h45dBj33PMCGV+LWi3EGZsglr8aDb0meCc5JPWissoGemoDSHBDwQzdz9SpwHKletf8mut7nQAAn8f4xs4/95wZRq1PH/tEGn2TpEDU1BGLu+48iSNH9iFLN9FuZXj0kXuwb08LyMbwslRyjrDRFADAD5lP7ry7bAcAMBaJG9Y4QTtoSgGfkB0TNUTEGGRd5mN0igRYvYQz7/trjM6cRr62iqjIsW9pj+TNVy5dwnB9U3JjnmPJBwTwpG6EnnezhjQNCSvmxfGH9HjHcLY4W89HVe/DiQtWo4/GTLFcwF27OsvbPVbFnLURJ7KxZmssuhaFKPfHBPzkvjMtD9OvEN6UaFJxdKtRZALaMnYfO7QfRw8fRN7pYHVhCV/89f8AqxRSjyKkQQNLBw7g8uqagDMmUluNvrjdwaUz2+bkN5srfCY+73kBAHQeRRflJCGNbgoA2MyTEf8mtNJwHX3zWVeaqwIEUZOovNJejR0gBYDrgGmAnb8D7gQAcCEyAPB4r1y9jAuXLwgliC4AGWfcrhGOuHkAgAvE6LsyA0X7OaFiTS22DOwwUMRE9fhv/p3UeXbO2e3fXN/EQndBN12HsBnYYN8Z+BSd7cpnYfffCvRmq4WBWB2qlRRfgwipjRJYQl6n1drx8VgIAHD+n2gxhQWpKyB0+TCU16h/Xgswdh1sZGHt6qrYABIhJCLt9KWFli8Ie7Ml9H8q2rc4l5lmeOlnPY5Q3CbYLW3LlmZMfHqSEwCQxJ+dUlFUptpoqN0gJlaOAcBAyQA0U3hI+HTrqSxEBJDHwVEFA6B0g3RJiLPomd78s8VRPaBWScKUAKNFVfXkmoiLoOaaJOofJ7o1lfoRWio71RHn3pMYGPTx1q/8CuzhDDvdGTgjlrHAct0wBn3nTkAGgChwO/CNfzUAoNtqokkNAFKvkKHll/AmA/SCEscPLKPHKJwnaLL75HyZbyb4aSfHAAB+du0UiKij/Jk5UVuSJANOVMTGE1Ey0ZHVOXPJI3w0PLpJtETskQlNGHlIJkM0/ALNY8fx3kGOvS96CU48/BI09h7HZmMBowYtA5uiB6Aq6uoxLsWFdL31fPL/zSJBHg9w7PAhfPd3fDs8qlenCRbaLZx6+ilB64f9Ifbu2Ytms40LFy/j73z5V4gewNLyEoYxnQG0S8PkQ7MJFcfjH3Yj45Gi+uwa2D3FDU0YVs/DCICddfleoVtuNW7TcNMVKiIGFQvHNlgmEKYNwPuc+QDvJ2EoNRsIm+x86P3K2GDdM2HgOABxt7U1k9DVRqfMbopJ36187QQAVPGsdo7qj72ujfXTYASA64jnnNeEAEAYtbG+McTX/S//EK961eswyVjoqpCo3q+3FwBQXY2b+9L7XhPQqQOAMgKV4SXeAGLVyi5Ynk7QJAjlU716gihdx+p//vfAhWfQ3+jLDDPvOXbV6MLBfSNOCE7rTLgW/24MgEct40ssWK2HNrVDrgRMHfBazdnWxr00jykQU2cgaONjz57DpKBgVyDMNmbFOnZUovBz+O0Iq+kQX/EP/h4eff3nMUwIAMAxgNvx9XwAABwNIGtKmAE555A578/cIUaRxug0ShRZIiKMzCPYLhRvI3EU8FU8zt0n+l1zBAtDdR/07c7BPADAlSZT6z8BAHitZfALT338DEovEqX9NFdbQK4HgrQKVk51DQy8nDasnGhejfY9e4zT/f5aAMBGAX3Zw5OENqb81BH8RksBYomnHFdTDSWDxpVxogBDlR9XLACdYVHcspSiU4pAo6VL9z+V3I6jDR/+0JPqVJNNcM8LXoCTbtSzGYVY29wUkcRmuyPvw/l/dvXNgUqaCrTAnaQYj+Kq2SPdd2nwcY9j88HuG7cCLf2qxma2ubLXCQDwmjD35R/LvafpVo5JMRRWWi5xjkzPJh588IUIQ+o+Jdi3L8KLHroLrYCF/0SAfQp3NgLNSTlCcSMAHD8793GCR3mcoRd0BPhPWBDTOaMTAX6OSdxHGxPs9TOUVy9jfOY0Vp59BpdOnUKz0RAw49zp01iOWiiSiYwtkeLPhpSAADK6RGaIxkICm/w56fhkelnjxxxirj3DCk5Jg8tATXuQA7tpG+2RScU7snLDcuvWDfuwvhFhRRmDUt0OvreAIGmO1XGGVBp0/DK3AZdHML8iCzuNERZkYabotRoCAOxf3oNBEKD98CP4rDd+CdKywOYkwYjv12phvd+XcTYFvTgaarpR+iGMRXRd+/TtCK6fpq9xvZ9/RwbA4NyfXcMAYGIqtG7OqlBdl/QTxwAwAMAEIarOnkKhNREd5SoxyBml3WzYbIaUByXiMrUe7DUB1v1gJwBALDnYLaR91+a66ADEaSxBgeIg2uGttsYtBdsub+3e1yhI9c4+j9sol3x9sckgndnZZBjqbf8mS4Hz8hfOn5fC36j0Qt3OVGzH0FLpyLpEuA420A6G/37ta18rr8Hue5sdewadwJ8BAPj+g+HQeZDPChBaUCeFazwaSXeeiP6BAwdEb0C65Y5FwMeq8r/rEFoHvFIw92SmjLNFgmHTUknmgZRaT/r/oX0HpOu/0O4KnfrQ/oO47wX3SEIRsEjjpuwAAGGQ0DM5DEVXARRISVKZgxcFXWoAUBVf6HOathEpZVBUAKSQ9VSpAueFCP9RBIfnTpgKXI9OBbna8GcW3SwAYOBU/QaqMwZkg64XVdVm6OTmqirMGAB1mysgpic9RxTo5vAJW8lveeMbsYfgwWiEThAh4zw7fefdbL10ALjWnCKwAACcA6SC7yTVEYAaANBEIVaAxXgTbT/HiUP7sNgOUaYJ2lEAqrIKG2FLgNs+qa/fRxqEuf5UTEyBtSkAYP+2F3bxwZ0P9Wvm5kQ2B+/D1AEA/Lx8OQV+uKmTWi8ijjzVLP6LGIudAEWvi7Wl/Xh2lMPfdxR3vPhzsHTPo1j321gj9bnVk76/zq45IEZAKu0WUXis1yiQbK7j2JGD+O3f+k38xbv+BB0CiskYo/4m1q5cwd49y+hvDKSTf/TocdmYX3j/A3jiQ0+gbGQCOJLmL8WM0wLQ3NKXTsNwOMbm5kA2ecXJOH+oFABT0r6e/WW7azRvA9C4YnHOEjW3ibpETpI52uwQyJPZz2kHyN3ZLrabCaBLAOnL3uSYTlMSNMYzxgoBZQPaQSkwO71B9BNUTVTnMmPgp8U93pdMsJiM8nV3+6rTt6+3gKh3dUTdvOpezc5I8ue72gDO3z7mXtYZG0A61+TpDdkAEuBkLG+3O0gzJmsRNjZHePNb/jkee/HLMR4zIjsavdxXEjWFBaD33e49/N0YAJIK7pbkz/30fAF1gFEgwQGlFQDAzhIBJlXzpyinjPRQ0BM5OuUAm7/7y0hPPYlJfwMrFy8JA6e7sIz+MBUwRG1qtePPZzFZ5WsqyEBh0K0AwHR9TqPdVhstd09JzkuF/7wCABIZuYgQUJMkI5MpF6rypJigtbyAy6MN/KO3vgX3vPylOqp4ywCARYWpUg3bygZYiC0bwTlRZtdGsjUEFPzNpTMsDADLQ4RF5/ISB6izWxqPRxj0afc2kT2Wc71UNqewl4wQkMUoymwUB9PCkUChMSjk6upW4fabkinDrnfRrgCAxFINbuJNwFxQPpEW//S7OXXmIpKcdpJ0TeqgP4zR7nSxvrEu+RNjlLCdZEyLhRVfU3c/E7Ezllw9bszko9WomwIcxoRTlkkDg8EYk0mJIGzJOACBAOYtjC1lSVBYC3gDAAwY43eea4pbkmbP7wKqO0cAEXQTwp3GY8lLJ4loR129ckWs+Xg0ZG3dcfIEjh09IqLTo+FQPuvS8rKwV5JU9ae0aaUORtZUGYrKPwte6hboHmfvpSPCoe4vbmpG48XUjnDH67cbAFBLPvietNcm/V+vE5t6TmAbFAAcoNUhoEJ9BdqFdvHoYy9CPF5HtwMcPdrDQy88Ca8Yie5Ri/lszPHgNkqxniMotA0qXotdFgOt6cW9SdYKNX9SDyHz0jDAmBaNIXOLAmk6wmKLed0IvcAXW0DpasQx0GrJ38/+8R8iWLsMbK5jtL4pjYJMegghCp/6EKwPaJvpNMU8uh1NMByTTah23rTAllU3w06dtgAEYK/sBbXXap9WBsMKunRwj7bCX9ewu6ICNpDJY24WNuefssZIS6yNgQlZuQJiOfBW3kDXATWpkCVolRO0/QJ7OhGOHN6P3tICrpQlHvm7X4X2yTtlFGq1P0BIt4qAugMlIrFRnmiO5NJMa6ppDuFEpK9nn/kf9DHz8r8q+96yT9vzvMHZd1WrX+dE5My6pAjiKyzouwiPOOsnZ21i9HJBoXZ4g2m3f6qUz662zrgzsDmP9WpMQLvpZkWiNj7OMssFKOveanJJ1EyPlwHxyY88KWsvpT0X1bkl49aPpIF9qqCqxfbu8DuPpT4CUD+hPFfs8PE16sIx1gVjV+b8+fO4dOmSCuY5ir9RqDhvxU68AQB8r60XlBsAgx9f89WvfjX27dsnr0UKUqvdFrBDSI7uOHmsUdSUALW6pu+p4IVqBfAza3JNkZhCNu5WsyWF88mTJyv9gsGgj6WlJeeRa9dXkwIWMIbwXzh3HjHdBJwi/iTPEE9oQRiJ6n+7EYFe980gQuRHeOD+B2Qj480dhE3drKX56Mlz2p9QSPZ5zHkulifs/laWekL9n9KCtJtAEMAYK1ps8LWsyN+eQjwNcVNxp/q6r5X429D+Z2PJTv0vi7S2O9YTHX1//j91Cvhd0sg/kTr+yFu+Gf3Tz6Gx3scCafEELbwSCcEVWaq09wNCZ3JB1X0IzUuFgZh+tTmzHTaELhuyAz4ZoxPSECxH5OU4dnAflhe6GPU30BRnF+uAbffJLA3W9ET3yunxi0CLjUBoGqBgwK4B1wpBTcT1aVal1opEoaxPCzSbFabwk6DWXg7iz+HyXqw32rjcaKN33yO46xWvg3/gBM5uTpAFXaReCD9oQlRzxTnDw6TM0A0DtIjkD/vYt3cJa1cv44e+/3uxvNhFntLKKsNgc13m/PzSR6fVBW0OyqzE/r37xTnjyY89IYm8CuhpIqeOHxp0kjhFww8Rj1Osr3Fkhv+OpFMpfs7OH9sAQDttooVQcxGpb9zTx7hrsQVAlO1XGDaK1MsVruU49Tgjwl72fJfEyatuW9jV17ICQLwGzPmCkEwNWjBGaLWbaLabIiA4Ho9UV0BOh5tzNUVw+aEWJhbzGbekuyKiptop2Y4hpkxTxqOpXsd2S27eBrn957x92cL1vL+CkxNxXiAAQBD04KH9eisJg+VagE77IgTQISApO0QsMDjnTCmKH/wXP4o9ew8hl64ni1ITslMWQL3rLbefeYlv+W4g6bZnZHY5bP+QXQACLXT0/rfylftLLfpKbJd63VTQnU4MH9XL+kjf/8e48O4/Qn75NDAeYjTKUfgdpI2egMVBmSIZD5CxaI3ayPw2klTXN9WoyyKZZQDoyZBjkoKVLkNiwaofb2YM0hX/Xki2UYgPf+wU4LdEp0YmC8gAIPei4WFMMdJeC+vFBN/yXd+BYw/er9ZWwfbq1ltPpp0ny4V03WpOZV/WnZsCAFShr9kAujhgAACp7wRTaNsnhZXTZVE9BgiYzOsRDwcYbG5KcWmPIRuALjL5ZDKjoTATaGw/cAdYSy3deIWd5Zu839ghpV4MCyFa3nZaGFPQDz5anSWceu4KNga5jMFkObuU2qBQkVMtnmW2mj8X9wKzZuWpZZ6j+Zjg2+ZSNHOvcDvgKCjzTOZXBFpCiWns+HP8JCODrxK05D7toOiqibJ98Wk/1ZFMZTAyJtJhRvZ5jqaFtCkciwYV8xwW6xcunMeVy5dlnTJ2Mpbeddddslfxzdk4ktek4B9tm6lRVYEfCgDwsxsgcuXKiou/1tav7dm7BYXrvKTWYOPDBWz1ABaXBkLTntCWkaz4GcHxQgBoYSkkGRYXlnD82HEs7+khaEwQBgk+99WPoeFRCJjz58w2OfrXgFdoUcv82WsY02J60PU90vZhnkvVPlBhbIIpUqC7jEhzIWcL7QaPynSCDhtaFMylvpfnSWNsSJ2Fy6ew+u7fw+FsiG7pY/PiClY2Rri8EaN36A5Zs2k/Ft0Tr0xE2HxM206OGRUUQ6S1JPOg7fO32X382oxMgVdtSCnd38A5RhLnluZEB7m/0HZwQqvHZiS2fWv9GJvjABnrn0YMeBRa5vM4nszWU4BJkWKpFcAfrGCpkeOBu04g8zK0jx7Ac1mBz/8n34J+2HLMYY2F8u4mzugSl93zyZ1/O2//vc5l+hn7sHmf39s8806Ny5U4Vv0G96S7zfnVMSlfThSQlBCuenZeq81nRwBAH1HvbJtIHpOXTjuUJKbalCrBQC3kRGDDJdZ8HSaFBgAogk01UEW5sjzHRz72EUzoAV5yNkXnsvjdxhSmAICiVfPGD0wYz0T2NAkgwkcbPe7yRJD1WI3iy8KZKOwHP/hBCcymym9BzgIKX8cE9urnsY40Wzf+nnvuwYMPPihz+hwhELHAMBCgQ7YwN9vP46QAHwP42vrGlIbLor2hQAUDmXRGxKqFHstNKepPHD8ux8tjGg4HMhJAdoB1T+02E0TObY799U0BicZUaA6IJZKiNBH/9MVuDwvNNsKygcgLcPjgERw6cBidbk9GJ/wwwiRX33eeZ7XpUxUyY5xwrYmlkrxn4HzH3VymBAp2iUxjYnb+rD76sNMdvF0BUP/ZvBvo1iKDUry4jht+iSgI8Os/+dP4q9//A/RGEwTjWJTwCQDExAKkwUwAwEMzV1pUzvq44USy+DoEADh6QVo2740ihZclaDeoqp8LIHB4/zL2LS0ijQeIfE2Laltfla5N02CXoFd03ykAULcsurVzsf2z64nv1ljjlxmafiJzd3Gzi82oi/XmInDoJA48/Dj23/coLo4LdA8dx9mVNeR+iOX9B0QbIMlScHNeDBpo02t2PMC+pQX80Nu+W+bU1levIAw81/UagFRYIv2+8HaBTrMjAFnQCsSClOI/YlVWFlL08qvVastYQJ6RUeVhPEoxHFB7g6h9Q8ZgCDIoxDGNk1uBSRegt2FpKPBg92M9UZI4WdfGcDyP+noWmKY2s2nrvl5kWAfcfmax2B5La0ABV30yUVhssNMWyFhAo+FhcWlBRwjKTDQFODOt2jHU+NAZUiagFVDhFKh57xLI3GFVVNoVUyPP3dfPjdz/t3Mdz4sfeq1Vh4F6FTcDAMicNgJhSI2THElW4kd+9N+g01tCliuFVO5YARSU9ixl9hb7Q8sD6snvrQIk856/3fmp/2w7AMJ+v5gPkT31lzj9rt9F6+ppJFcvI03pCNLFEAQAArS8FJMRhTgnonid+l0kmY5ShRxv4ZxuDQCVM1PlkywwnUaJ/EybAVPQ0pfZ37IRCQDwkadOA34Tnpv/p4sL723eikmZomxHWMtjfPsP/yD2njyOgvRY5ii7Z7fXLMfpfUrGm0XpKW3cAAB+lhkGQAUAKDhIFxiWxZOYtnQEJtnNJCpBLZNMtFji8RBpHEvxX2SpduwplCfCgGQ+add8a2y+nffQjq/FE1f4EneSLEbUjhBniegA+FEPp59bwSjmKGgTeaHMD3YqCVpSu4XnPiuYOzqg1M3b8yOKHKIT/JWPLLoI/DJAXJucdIEQgTSOfEk3nIxJXzr+JIayU6v3nv5hs0abYgoWT8fktv+UjL8i2EwmgFgZRwp4ZJnkZt1OC2WeiwYWG038w9y011vA4uISDh8+rHotoY6GWtNO2AJkrbl8Sz3ePWEcaqEbC4NDxWtrow7X5Mz6eW72qw4AkDWmfvVkoKkmFvfYWQB02mxkXh+EzlEnB6IgxP333YtOO0AzytBu5XjZyx6EjzF8UPSYV4ksikABAH5eCg3v0AOsx0HLm637Lw2wOkC/wwngeVamhzappDnl3LVam+dw/g9/CceSNSwmOYZX1tBPSpxfj1H2DiLNAkSZJ/R5FEMR3B0KAEDNoZ7kEBQh1tHJ7b92jb+uNypAp9k2V5bN7GuIGrBcXt8LpIFCxojXbILSk6ubEwxGATJqUQQjwEuVmVqSpduh8gmSIhMHqmDjIvZFJR68+wTSRolkuYfi6DE88mVfg0Gozg71r+3yvp1ygd1quHn7782u28+U5837/N7G6T+ZAQCU2j8V5yN1jOqUg8FQAgI7UxR4UzVKE4a4tmO09QJuTSrkgpc52q1AkHgLbLNIt4ra1We8t242pK1xA+CHINX+mY8/g/5oIMgTqfEytzIDAEg0ry243XdfpcBrd08BCVXwZiAQNLbkrGsgyCADAn//8Y9/HM8995wU0ERcjTJlVjP8rEZzNaVV2Voqpc3p+WTBz+D+hje8ARwD4GMILsgxMZmjYJck1UrvlfECOeYCG5v9qXelOYgAACAASURBVGiKQ9V4DGQdKANA2RCi1O/5OHL4sAAMPF4WMaTfGgCgqp76NcOYyksBGjZGA6WjUV+uLKSY7bXa2LewRxgAFEu57577pZjnxjSiQTVnizydQeMmJRuAoyFLh0vohGYVZTNnklJVs0jcwFQYZTcWys6366caAJC5LlLH8gk67Rae/Yt349997/fhMKmCq2toM0n1SkwcAMA0pFF6aEoSCxGBJIItCQUdKDwFAFosxGj3x8SXQoANBQOCMsP+PQsygxV6BQKhgBFEkitbnah6slNL75wPsSZCgsibeMMnMSJOrxn1PzyM4jG8oI1oYRnDMsS6FyA4egJL9z+I44+/DE+tbaJ3/E6MvRCbgwnCsCNd0x7dBSZD9NpN9K9cxj1Hj+A3/+Mv40Pvew/i/oaAMlzPHKcZjIbC4Gv4FBVswFe4HyfvOIHBkP7JsRJRuUHTnlOYACqExe5ESap1GWDQH2NtrS9jDWTFiE94TS17tsMnfNQpI2sLr4IpP9cORQWNxm/bqMRR56E89dqejgBI97XSy5hSCLfGIOswbt1IqjjtMgSJRRZnxUJQhbEWl6gsHVTuAdxadNSA8lUqh2lfdWCUP1MmxRzsvy4ovs0anPf8eQXqrS7ree+v+wrn+DPRyyl4j0YNYQAIeL0rA0Ba1I7lxfl2sqlY8Pj48X/7E9KBUY/xKQAwBXNnAQC5+2vnet5x23m5Xedvp/W1GwCwkA/hXfwonvn9X8fS8AJWTz0jBqKF38VG1hL72JafCrjHbjU4cuZ3MMmpTyJbZ0XBrj7PTQAAnKMmAPDRp89UAAA7g8TG2PHjNpb5BSaBh/UiwQ//9E+g7HXQ6LaEpbjbVwW01cE8lyzryNutAQAB2WWjoezzFJAjAFCSxRePhdo/2NyQNSYZlniQKdOMejMECSr+t/sQt2s9XNd9J116hU8neYIG5+FRiLL5pAhw7vwa4pTFSBN5SZqy5krUF4fPEkYdIWTO2sT2qtGHKYtNzrDEGWMI6HcZd+RImQAFLPKoxeQhzdhBF/JeJeqmdfONAwD19W/3iH0XRmuZC7uFY6FkmzJX5Cjn4cNHsGfPstDnCR4Yk9aab3L8RSk6VtpkIQhSyKy/Wfyx+FcQ9vkFAKrPKBZ2uhcJm6zZFPE/Y47VgQbZp4QXruNq3KjZdHrowfvR8DK0WiUO7O/g4YfugO9xzl1djzyxGw7kD0f5vEBn2y3/rq87O89G/Tc3L6sFrmeNTh1/pixmvi6PeTlbw1Pv+Dkc6F/C4miC4co6yqCDs6tDbBQtFEWErheJgB5HGJIiEQAgo81oTk0wrumJnIOdvm43ADBhgd9sSmF/dSPBKI6QkcEmAMAEgaQB3HfaAgBMyhyLzQYaGxdwqBvioXtOIg2AS16O+z//DVj+rJdhEPwNAHA9a+lmHjNvH68YAJoA1Aorl9gzOHD+hyAAC0cZBWARwtlJ16mV0LgDgmM3y/YAADeUDGGgQm0GApjFlCWE9e6TnoQpWqQAgHaTCACcu3AOV1ZXkFB5kjOp3GAFzzCKcTXgUIljzDuxVlxrt0a730o7Up9hBkoWsCsrK3jiiSekuGYhzUJdLOhqAll8Dftcde9ZO4atQZ4/p0L/K17xCnktBnNRICUqnE7QYNeIfu6OCiizfEL7L6Uzz/eTACsjAHrcptyv88o6X01a/v59+wRx5TGkFFxqNtX+x+2AQs90cyJ2TVjErK6tYW2wKWI0klX5HtpRE91WG/sX90jH+sCe/bjz5F3CJiH1X7oUXgNRq4uo1UbEWUFupjKn70QVxZOWQV7a3CqsJuCU9f20yNkJf7ZzfT0JVv0x9bU87waat3Z2/71R3AkojWR2H6vr+KYv/7u4o9lDudkXBgD/m0gSqQU3kVkiw0wwxQXC7DYdA6DFUYqwASZ37P6z0A85KuNsWJZ6bRzYu4wFsm+ykVizTL+s4NoF1dfq8VP+JfgVPXgzUlk9RM02Gs02kkaANc/DKkdujp/Ea77ya3C58HElKRF092OQlGh39yApC/S9RObUWmmGXgmMLlzET/7ov8SeTgtpPEajGWA0ibE5HGAYx1LUR2FL6L3JOMHS4qIAZUWRYXNzA3lBwc6OnBsmUs1mC1nKDZrjTiHiOMPmxgDDYYwyKxBWYpH1Amw6diTgobxaBb9V512oe7zmjt0j90Ld9URcJqrIUj1PqZTu+grdd8roqcdpPsHEQLfGJ90vTEjTjUCYCrQ5PThAgKM9nV4HnQ47URT0VNKkdMNcbKkDHxJnyShwoy3XLjQDLEzQ9eYpgM93wTIvflhHTgEAZQAEkY9Dhw84MUx1YtjSH6lWRDZJZP6fVOMJB0j9CK3OIn7kx/4NBqPEeY3vDADUKeTb3dDzjv92nr/t3mu717fH9TjXu3kOz77jV7A8uoDLT30YgddE6XexNongh02EJe3qhtKt5mxt2ujIPDiHsJk7AGTj1JiMNwgATMSuqoFJ2cBTz54VtXmyMegAIOagoocDeJGPsc94k+Nf/vzPYZyniJbIhJvtoG+9BvVio94ckYzGaXXYc2ZHADRmEEQPQmrgqFCXKIObZ3ueIfBLpOORCsjKeJ/OkccjsgISjYHc0qVvkst5FOq/UObJXJttn97O9TB3gylpe8f8hzT/VHMPsiJLDxuDFJevDJCk/NykI4vXjjAAGKNL6WFyJMkBZK6BILR/1daVEYAqF6nGXTSfUgCAmG4oGj0lgbecOjy1zr+MBaiqu73ojTIAzAHKusjWxZdmlO8LQ4PXjXsNmaE8rn379mPv3n2Sv/HnXAeaUyubVjvsvjJFqfBfs/djU0vBAl0/wiSTxWZA9NZ96NYZAFV+7xTtmS+b7awFOgVDa1HQxUQCpPwsPOYTx4/hzhPU6IkR+BM8/NBdOHKYIttkAGRiGSlawwLGq3aBLwDA7GvX45CxfW0srX4MVg/stk6NrcHHGBjA1+TP94YxzvzOL6K3chqLgzHGV9eFuXLuah+XxwQOu2gjRCPPUOZDTIoEI4L+COEXPWHPZQWp988fAECGirirOAaA6lhGAgCsrI8xTlqOATBG6aUIhQGgAIAIbyLHQuTB37iIE3u7uO/O49LMOjUZ44u+4RsRHziOYUAr8L9hAMyNdzfxgHn7d6UBoBfAlEunSaNtKlo4JlI8cixAAhCDnwsUO11A3aimF3emy8AATKqZE6Yx4ShD/5gsMjGqv4Z0OpUQXsmt6LEEMjtEIcDnzp/FkH6fFDlzlmOqU6DBykReth7bdufXblb+ToUR3UwtxwAmmfh9k17Frv/Zs2cl6IoI32AgIIAV4EYZEuqWU9jfyeLKknAtxFN84Rd+obAJGED4fHv9lN2/SIVAbFOXWT7nrDAc6bySnP8aAFDN2FJcjuIvMu8XYHFhQdwA+GXijToj7Bhsdi3drBxfN/RJgd7E+rAv4whsjJIh0mt3RPivG7bQ8kPcfcfd6HUWBHWOkxTL+/YJAEDbKsmQqjzClTtucJiAkwIAygDQB9ZBAE2OtwJMdm3nJbjbJSyfTACgLNR6LZmM0JREy8Obv+RN2J956HLeKp3ICk7rAEDhIeQIAK+HzFcrlVtmOt0IQIsjACzA8glom00BHIqxBMjRCgPsW17CweUFNCZ9YQVUd7zVhdfUVNcQIN3ePAXWbiI+zX3KrptsqZZbUciZ+gJxPESaT+Cxk9oMMaKCf9jEuLOIF3/B30Jw6CTW/DbC/UdwcZBgHAQYRUpp2Rc0ka9u4OTCEn7w274NHeoEjIcCarFntBkPBeTi+m22OqAPc0YAMCuxb3mvFG8cm+Est+hY+J4AdXJfChG4IaMAvMJZVqC/OcTmep/EbafqrLPGOhI0ZbQoKDuNx/o3vRbakVLhy2pu2flJV90L51Aij6/5mevU31QcoB5z6heFoKzdS5b42neN225d1LqS+nzt0Cj7ycVsUoyZ3HXaApo0WxT75FhSWgGaU9HYSMACdiKrTy+ByOIDz5GSdW+FAvh8FyzzNuDtAYAGDh7cL7OdsmeZxVjt2ktxx2RwQs/7rihRk/5fegHuesH9+Nbv+G6sbw4FAGD8tBEAA3O3jgDUr3n9nNxM/Jx7U895QP2c7QYAdIsxGvEVnPm9X0N75WlsfPwpcrKBRg8baSQjEUHJOfWRMGWkI+W3hSkhAADPij9bwNzoCABnYSeFh6Tw8fTHz6ERcs9vqAWg0F3YgGDXrCEAQLnYxvf+zE9hlIwQ9jqOEr7zCdmp22hFk4zM1SKxMuYYD9xPHQCwnQggO/0sjwtqAAgjMJfi3op//p5df5FRdmMBBJw4DiUOCgIYzG4Uz/f9NHOmRByt4VyIqP1AkkcLae7h8mof6/0JRjFXuhNUsxGAkrR9sjeVun8tB9xyRNe1daMyAlvW3JrIHvBbHWXepBwLLWTuP6f1n0dXFBZCtQaFs/y7kREAc2RinNC5f2WkyljpaISFXle0k7hOyELlF+NB0FAnJ4svZKIRAKjnn2If6jfAPJGCgXy+jPn6ChZU2lYVijxlo02vw63t/3VQS/J6n1pQTcmdWQcQ3DG2ob2n7V1y9Zy7E3Pal3z2i9FtR/A9WlomePXnPC5OAF5JBoDTuJBwyk4KGQDKnrSxA+vM149J2RO6P9WbmbYO5sV3y9kFcHHXjq/Hnx+IUqz9t3cgfeoDWB4nGF1egRc0cXF1gEujEs3mEoLMVwCgGIuQ6NgBAI1SAYA0Hz+vAIB4JTEP9Zg5QlyrCADEeYrLq0MkKXVVyABQAMAYAGXZknsr9wp0Gjma41XceXAPThw5gJFf4lLo403/9JuxGnYx/hsA4Fa3zB2fP2997iACaMwuKkPrTcagwJuAs0FjYQJQnEjtKXZjANS751vpTNw8JHmtzXAzoeQMKYMaE0BucKb6KSLbU0lrSYHYMWaORNV4mzF96tlnsLa5LiIntAhU+wrb6B2k4Tr521EM62eTNyuTYJ4DK/6tMKcA4GgU4wMf+KAgrSzSGUQZZBnE7LXteaqSrYqrDAh8TL3zZY+vJ+N8zS/90i8V4T8BOpy1Fv8t9oMBO6A6H8bfizqpfDYfccLr5RJoBwDUgxm7/qT+KQsgQKfdVrEYl8DLcbhOXyX8NlWKVJozfPQHA2yMCADkIkjH89XtdNBjRzYHlnt7cO/d94pgCrv/BAAOHjmMRtCEF7VVjNCphRtQol1KFfizwl++84/4ztrMo9GkZyms1WaxiwiVFTZb755PGgAg6ConIWjlMxHf+xAefuRb3oq1Dz+NfXQ+oD2gYwBQBJA0Rna7AyYZrhMvdGs3AsB6rB2FaHEOmwUYZ4t5i2YTIJ/IWAAT3163jeMHl9HKxwipwG9p5A4AgAGB0260dnFVU38XtsAthrZdr0XJz9gRJw3On9FSKcvHyBwdNOh0sTKMEew7jDPDFC94xWtw76tfj+fiHMNmF1jei8vUrghDNNMC3bzEHi/Ab//qf8KH3vseBEzu00SuzyiNcXVzXVgAHLFhV41ol5cCgR+gTeE72hHlKeKYdDi15BStjgaBUt6b3EiZXFEXJMb66jpSjhGJy4oW5Ey8GGsFOOS8nRMTnJ5Go6bq+a/7Ltc7GXIf0SfYAXhSyNXmeKYzqLMXyABLi0vzVPC1BJ8WARLvq39qp57HJZR/VzTw/IkIbNRAs02GFM8J7239PFakqk2WK2ScgKvVGwpm6BDDZzIAYEmlMQBYqMoIwEECpNM9a3ZO3AAgMoCVpkutiVGcIklLvP4Lvhhf/XVfj43+WDqQWwEAXQaV79M1d+iNAADz9s95CYi919bHbe121w/Sftdhp2+yjit/+rtIPvZuYPUiRusDwOtgjC41rkXlWmzqqNnDTr3HxDQQdX5S2xuB3kfT4uLGNAAInY7TQgCAZ06dRxB1twUAStqXNoDlO4/hm3/gbUgoUByxANs9QO4EUG93f1axeXqTSIHHBgWbAm7iT63G+BgyBymWLBoALHQmSGW0cSyNGZbG3JsJBFj3nwwAggJVjrLl8D+pAIBrA3HkkKOAZGMErTYmmYfnLqwgTj0MY+Z+LJDVW13HtKbWezJHTSq4WQcZ32qbvMEAAM0bSALzUXKcLCNTioJ/LP75S+bLet+xoFbwzbli3aAGgAHglkfX6ehkZy4uLsy4HNkewr2DI7tkppqjl46oiuqv3A+01mXnfERHqPFY2L38vT1G2Jczgef2AwA8lure91RMlt1/ybndSCgfU4k1OwBYQWVNTtkI4+jKy1762SjzBFFQYHEhwCtf/hjyrC/0f+ockf+hbswsJNwoaSVMa5pjynhgXLO5f2v8bb0WuzYnavcFH8dzb4Lc5riwz4/hnX4vzv+3/4IDcYLJ1VVZQyubY6zEzAvZoOHoJvfFGGmZgtk8gUy/oC0ihfmSTwoAIKLFrC+4lqMIozQRAGCSt0UEMA3IRJgCAKBIIaHDRoGwTLDsxbjr8D4s71nAJve1E0fxOV/9dbjqRYgb0d8wAG4xT97p6fP2X6//3J/WeTXVTKYGck2yREHe2UkJCEAf2IRz5Jw/dDYv1yECuHVzYDghhcsCq/m0e54K+7H4b7WoJq2WUlLoOOqbFB8yPEkdrVwAANpPhc0QT37kQ7i0ckWA3Xa3PQcA2DkRskBpFH4Nrpqck96/urqGJ574kMxaEQBgUU7kknNLaj+kp9aE/ox+Ve9W6+eZ2k9ZQLSO/uOPP467775bXo/sCwZ0BhC+PzctIpgU3bPZLun4O7FEMjWUAkashmXf1MNUinefyLUK+VAVNgwC3HnnnW5+Wa1gOB5gzAmb9zMNAAEk4GOz38f6UEcAwpbObbXCCM0glEL1zmN34MDeA9IBbdANoNVCu9uTzdpEFKfoqiEOCj5Jp0u6oE4DYAsAYAVHfaHX/z4vQd0pwbIbat4NdCv3rdCruMGyfm8UqlKbZfjdt/8S/uhXfg17vQYCYWg4BoAItSjtOawBAJwDVRcAigCW4AiAAQAoUkTUCMhieEWOKPRRcLwjCnGSAdlPHQDg0scqGmjCMtVYN8DFjV9ITqPmWp8KAEDuoZKSPm3EIzphpOj0aGHJufixUFeF+tjsIPYiZL29ODWawDt+Bx563RcgOHwEa40ISWcPcjoEjGMsd7vIBkOsXriAn/+pn0abtNnJBE1hF6XYGPTRJyuAZyVkoc4RCjIBMiliFxa6EqNGIyotU9TNvKblDnS3j8xxqMryJEd/vS9JmNpYqkUg70uLCddSL7X3W9UslSCHKuzzi4U/kw2/QU90umgwFyVYO3UZqTqIzsZyKxBpXX4ymXa6FxiNRQXZFRxV0aYRR/4vHSjae9asN01ThfO4FM0mY0LGA5wIqM3EsxhutclA0C6Txk2JmPqeMlO7XVI6vSvn3b/Pd8Ey//01ASZwREBENB1CHwcOKADAvVA+cXWdpxRcmWOXa0oKsofheIL+KME3/ZNvxstf+WqMWZk40NSUlfXcVTv7NYnX1ng27/jnxdd5z78ZsNVek9ZSUTHA6P1/hvP/9Xewvxjj4qmzoN9JGixJYRZ5GYpsIuxAduonXlucZDzaZ3FtCgAw/bpRBkBO+nWSIc49fPzMxRkAgCKfjMm8jnmjRNEOcddjD+Fr3/yPgW4b45Kje9dQrXbcUrbeo/y3MXTsScaGM+E5BQBCHQEQdtB0BIAAgJdNEA/7kieQTcLCX2b72flnzseRPIp3kkEhVGSN97wGW7v/lsvcyp54489VgLERRRhTyLDVxSjJ8eyZ8+LIQBCgYIfeWVnrOWQV6BhQzgbT4oq+v3OK2nIwlhNrTsLYEyLOA1lnLNxk0tJjI4a7sCn+u5zVjUPd6AgAcz7thiuY3O/35bs1WYQZYBowMy5S07jI49aYq7bOXAtkEJC5KfZ+lcj2lPKvuSpzRAUM9Ov2AwCyBzhAit/pbEUAgMU/11t9T6lYa27z41qnmDRj5rGjh3HH8SNoNHKEjQz33n0Md995BCXHhMAcyqwtqf/hxKrcuM9UeHBqcSiAoev8V3vxFp2U69k77DH2GXkWLWb2iiE68UV87B2/hqOMR+vrSMZjbI5SAQDStKEMANn+JkiRIaZwZRmgUXSEYUImy/M5AkCmo1gcbwMAXFzpIyu7FQBAa1kyABoFnSTIuqG6ewEvHeDYQgN3HTuAqBlhDTmOv+qVuPMVr8KG38TEZ4Nktom0GwA8e1ve2v5/4/HmM+sZ8/ZfEQHUB1WcsVkxIDeHLXQZN2NK5JDCV8NRjChUm6adLqApX8qGYcizK3pZyDD5Fe92N0umnSn+IcOgkARWRKQqhfh6l8gTCjqp+KSds8PU6XXx/ic+gHMXzwu9bnHPos74iNeqjQAYZVzpLdfTQeLnsM9CutG5c+dw9uw5nbXvDyTBpV0fzwODthTYjrLPAM4vbrL8uXrjQoKwjQEYmqgoLRFkPSdf9mVfJsU+BQA540XqLN+fG4FoHzQ8JOxSyoyXsjQMAOBstAEAbDXw/BiQoMW92u2pAFAoxT7BBv6O55xFCQUC7ZoYAFBXHacGwNr6Olb760L/5/knSEE/YL8o0QlbePDeBxD5TUEsSYnbe+CAeM+2Oh1FzGVGTpN7W0eK7zpLucoFgJsrqVvTrp/ahUxdJmSbqm2E8xLUTzUAQEE5jk6ANn3i6RXjY3/+F/jZ7/shLKYF2k4kLiWblAwABwBQV4EMAOaPkkRWIwCl2AA2hQHADiEL2AayyVgsN5thIL7PtHi649BeHGwBUaFOD1pbmSybAQC68Vu3Vb+7mRD22ChA+SlgAEgsEnoa7xN2cdiZmogAULPhCdgheiV+gEkjwia1OhaWsRZEuJwXuOuxF+Ozv+BLcBUL2Mg9FA0PjSgUMK39CfbO277j/4Q/yeDHKVpuLY9GQ/TjEeIiQx6wwx4BiQcvZweJar8suCNRJuYoAOnrTNQsbigFkyrLEznmTquDlcurAgTwntbZTKdz4cZs7B7Qsr/WaXfUUmFFqUJVVRiL3ShZCqR4Sote5+klxtYo+zrreq1lY73QsNlTGz0yISRJKIVGrffiDOhmLBL3vfpdbdZSGQkQ9W7GMWUzlML+WljoiY4Cz2fGkY7qs9mkw1SZfeopvv3GPG8DvJ4k7la2/Hnvb+eO64WfPRXGiY8DjgGgBeJ2SvE6q0wAIBcQJhAAYHVjgO/6nu/Hvfc/hAlt6Bpqd2UAwFTPReucray8rZ913vHPi6/znr9T3rDbObfXpBZ1Ewnyp9+Hj/6/v4K7Oh5OPflhoIhQNJcRTwoRPy1yMiNyAQBSj6JiZAYQGEhVBb32dbMAAL3mCQA06gwA8W0v1BecyvO9Fh565UvwJV/zVWjsX8YwGUscvp7PuhNAZ7nEzGu4fI56Mez2kwGgozgGADhxTRYdWYLh+prol/DeDijgafup2IRR8Z/FkIIDavPHkYCp5enM+ZvDuLuVe2mn5/KaBc0W+uMJ/GYHg3GKp0+dgx+2Re+BlHzmaeJaVVlKu5KWc/pCw3BU9pqltQnS8R6deqkr4KaaCiE2hjlSOgk4u8gg4MgNx5oK0aaR+ClbqAJvkks5ppPkfHMsIGytW0e6riTPnE0KdWGKOV0uB7rymPneZOyasLPaP+sYK/PHtbV1YQ+pG4ueB2EsuGso7/08MwBMwFo75A20Ox106AXvctXKhcbtcXUbQLlXxUI1xWOPPCh7/9JCEz4SvOKlj6LT8lFQ44j3nmMqcnUrgK7XkfuhWI3W9L2s889cWUZqt7HntrU4b/+w17XHWx3EfzfTAXqtBE/8ys/jBPO0YR/j/oYwiq4MC2z2U4R54PK8XObpY4KJZQA/bwubkEbIn0wAIOdeQmezNIECAB2k1GBokImQVwCAuSyUfoYi2cRd+zu46/ghcWxaKQo88ne+DN2778HIpzCruiTUv/4GALg9kXLe/usYAK6jVJsRrd5euovqh2tFLWMCi9fN/hBBgzT2mrp0NQvqOopbZsRmLrITFqmCoEv0Ku8Jj572GuSYCHEsgIwAJkhEB8W6BrrBhc0IYwrWUDcABd7xu7+N3mJP4tfC4oJ0l5iQk2XQaXFG15dCnc/lTc73sMKbx2jdegIQ7IJxo2Uyz1mpJ598Equrq0KVoi7C1j2vvpjnBQi7QGYNwuKZ78cg9JrXvEYEAI1BYDNdPDaZ5RJhI25sKjrIoM7fdbpdDIcj0Wjgz/haYdSUThwBAbMrpLgHu/6cJeMcdTOKBGigciw3fEkanEq1ieJImcHCym2kUYMiPAXOXjyPfQcPCDtE1FubTUyGMe6/+14ZAWg3CYL4IvrX27NMewdkLLCEmWCFTb3otMJTO6aGrJseAH8m530OhXLrDbD1etzuBPZGblthAHBElGMcjRzDwQb20/bm6ir+8Rd/KY42OyJOxyQs9UrkjgEgmzutjlwCH1H4aEIwLnCCTQUWem1VveUbcDSD34m2k13DgpBoO1K86MQBhDmLT/6eXR9jihvQpjPo5mWsCbL+TH1kHbXuRj74bXosz0fiGhRRXkD+sGvhvGMJlkzYkSdNN2gg5b3eCJH7AaJ2F0XvAF7ypq9H3NuLDT9DudhB2Wsh/4QY5du++3uA8QReP0GUFIiyQuaG+8kIG8kIY1IKA4qMReCFsREjdmwJAJARoD7N8RZ9iim9kGt4obOEy5dXBNzjWuWsJmMtUXezoqqAMNeB0Wawwi4EHrSIoaqzxjBh4EicVNaP0QU0l9uy0dbZBNtcl3oCc82mXAL9jU2dRie70hUFdXcYG2cQAFmhggpIFkYSRe8C0k7NAURF7wz0XVzsCauCyaGNg2n8S0XgNWjSSWT2M22XSOy05LaLDxYj+L0+A2+JoBRS7rPWnz9vs93uGKR7X4218YyQlu6jt9BGl4wSJqjOPlGPR8FhSSSZ1uac22YXLcQ4yXD+0gr+/X/4BSzu2S8z8JxTNhaP0T9Z4wAAIABJREFU0pwdm2KXEYDbdHs+7y8TlCm6nDFbP4snfuXf4WSY4uMf+CAWu8vop5GIUDFFZhc+STOMSdX2mwgaVNamfkcqBUDdiWIrAGAFUAVIy6cysU0tQNLSx5W1AVbWh1JwcsSA966A53mOSZZg4mViA/iKL/p8vOHvfa3M0FKrREZedjlTNvvN6237vu1ZXAfGMpop2hxbk2GQHTed9da9XLWAnEVoNsHmlYtI4xGSOJa1xH2Bf0SMN880fsla4V7ibCSlcHWF4hYRwNt90ev79Xb3F++YIGoqDZ97YtjBR589Ay9sY3OYCACcZowXpP7r/awjS1KNo0FxMwonu1FTNlPkClNUejLBwsIixrEWzmQvUtSVuchoHGM4SlH4FDujpZyuC0tIbE3NUtctFjsFe2c3KFF5SxI5cz1rJ3X2cZ40bUj116aNWjgbWMAIwfXDIp8/Y17JZpXpQinJ18USBwDIsdRi+ew5v3EGgOSeTgRbWW7aGLP1zNhuQodLS4vCACAoYDpZyrg1uv8sU1bEyMMIo/EQr/nclyMZb2B5sSkz/2943aswGqzJ+CNzFNcmqs6kRkICOzrOUS/M+d6sbwiY1Efg5uXy17v27Zy2ihgLRR+r7/sLjJ54LxprK1hsBTIi+8yFNeR5BD8Lpb6naCUtJxOSnoUBwM/po6RTkbNxvuHj28EGUGISf0eNCzJZnAigaQAYAHB5dYC0oLUqRwAmYq8Z5D4CAhQFncWIteYIyhFecGgRJ47ux+pwiI2oiTe+9a1YD1uYkMXgnDyu9/zNPm53BsC817yZPXvea346/X7e5/P6z73LOIaO8jsbjDhHzy8imlYkW3AcxxNsblDoinRYrcQsMeLf5wkISWF3TQVnQVLFj0zhnB+ESSETW9olSWeEdy+7HNywKI7BWfYokBHxd/7ZnyJxAmrsSotQCi1gGJCkM6aBR19XKShWGFtX3oKQFdcspp9++ml5HoEATQSu3b5vBACoJ5m6EWkA37dvH172spdJYW/0eKVvUfE0lWBOFgZHHti15OMIaPCr2WqJawMBAB4nX1eUgBu+PI+fk59bb2wPkyQRAIAbP4t/vreJL6rKrysG3cqemfllFypo4MrqVXlf+quTpUAPZAauh+97EJ2og1bUknGRsNlGs7fIuQgZITGVWVfTbLl3prRzEVKr6HXcvDVxnjdDWb8BtguQn2oAoEgLBM0QiceZvBGWKRz5iVmw7/mGN6OxtolOmqNRUvm1RCYggAY8Cc5KfZD1TMXmJmepRUhwOwCAu4jzYGeXhxoUZYr7Dy2hG1DoiTgBqXJkhvAKq9ez3sNW9GvXXTZO6Rx/agGAzC8Rh0qxbZLum6s7Am0SeYw8V2nggwMCCbsuLIhd16UVhEBnPy4Ue/HoG96EpRfehfPpEJ07jmLolfilX/pl/PWf/yWWEKE1AVopAe4CQzoCxEPIIIAXoFFGSimsza83WLCG2tEQYKWmYGzAma47D4FPAJWA6hhrq2sCahKUZGzk36kvYKUzN2MpoQ0AELBGd3ErgU1Bmd1kY9XUVeS1WHbgrCv+r+UATG/D3QAAxg8ZVyBgkevMpDEFbL9gMqmfWccbpIiuCqhSCrPpiIDrkBlNl+urQaxQGWD8w78TzJWRsMBDWjDx2FkFee4GaM4mOyTZNvK1XUK+NXbMe69rEwNH368AAO5iHJnw0O0RACBoqrGX/ykAoZ06+btcemXR0QUgzWki0sfPv/2XEURUu+eIGDuQBhZtAQCksLt+CvqnU2LDY2Fx36a96eACPvaffxZ7xyu4+swzCL0Iw4ydTYJzjJwl4izHmOfIa6qTR5EipxivuGxMz8GNAgApxYALH1c3hljZGGkxSAE4+AKoZ0kiXuN5UGISeviSr/tKvORNX4wxC01qAMy8+7VnuL5n/f/svQmQZelVHvjd9a25VFZ1Ld3V6k29Sa19X5AtwAqzDEsEi2wjCbBwMLZnABkZ8JgxlsMebMbYiPEAHrOHZxhLwRosIzwMwxIDhBFaGnVLavVSVV1rbi/fet/dhu+c/7x781VmvsysbiQrlBEZWZX53n13+f+zfOc737GiRH0tWmXf9qmAQ2az3QxyCiRXGiDqP6SvORljtLUhP2V0qWv5kyo5e6Bd5V9Wj6v8azWoNjXhgALPc7FeFgEA3Bd+SDE09hs3MUpKXLhyA2XYRH800TF/Mi2F1+RGX4otYulI95MBAIwpCQBIMsjEWloj2cYl2O9MT4P/n04zYZgUHicMuHHFs3XkaP+W2M9srllpZpxmgzVuPgwAcHP8wqJYUxJVAhzGHq2Dk3GkyT8LP2xZZWGIPoJs1WazhY2NzVnyK/bLFfNuBjhtj8zbi8qf7PW8LeHnz7oWlgEABM5pyxm/8ls0u9ykAr0vrtg06/2vGAri40sPK6tLePjBexD6KXyM8ILbT+ElL3ohimwsTEDp/Z9B5nJUB4yz+k8ToKCqAWwm/Ddv34+cYO+zAcxPxEWC5XKE3uMfwfof/R66w220/VwAnUsbA4wnHoJMtYbY4ph5BRKyQNn6mBsAYPpmN6+hhfvvOQQApgIAFIhmAACLUYzPU8TeBC+59yyWOjGGJZCcWMObvvXdWJe2Am2XOf7XFwCAg+7dopjE61/4g6p84ogA9YVuAIBuStf7JUrVkL6qq1fWZwDAfGXEnNP+J6iJXN396mvNQDq6mVH3nZImxbZEJJDBjShUerPqv5xv4OHxT38ST194WkCBRquhwiJE3Fm5cQ6sCqj0DOoO1ij1/L2KH47xp3/6p2LEaEw5Lo9o6mxMirvI/Qz5fvfAkFtLynl8sgAeeeQRPPjgg+IYDLE1EREb48eKDh0Wv1kJmCHcQeDG7cWzir+i/tqGwM/S6r7rdXPtAEz4eF1nz57VoJOoMilsri1D6OGu8mQtCnwPP5tTFyZJIhUVAgDjwQhryycEAAi9EDHR82ZHAABEsVSRxak6Ma/Z/TFDv8uZMsHSMYC7GQCHBwD2ey6LjPqiDbTo/QduztJDznnw7SaGBefIZ2iFPrDdw8//4A/jk3/4R1jl1HkmVw4AULk+1QGw6ZbKAEiE6s+30+mRASC0NwqpMciUNe8I/K4dJy5T3LkSY62tooEZg1KOIxMggeOgKGDnVOkFBHC0e/dvHu/5bgE46P7ldJahsmCoNREUpPaSdqtCkQJWcPSlzH4upFpekvZaZIjo8KNlhKcewhPbE6y9+H68/G+/A72ddZQrS/jwxz+B9/+bH8Va1EWcemhy7GIOTNJE2gBGOTvydKawTqioJVcUIg8JsmjlmvfJ9E0MANByGgFEX9gx3PekZO70+mr+SMfM9TXKkFI0Xn+6AFPiNQtmFHAlQCpTCFxFncmkDZGbZwAYIeAwKeD8PtB1b3O4HQPMMVJoV6zib/3+0o4hILIGgvJNAJIjS50H4v3SSpxWO7USNJ1pwPBvYRSIvaFmQKMVY5qNbgkAsPU1v4/tes3m8nwtyVK/od8W1MquPHIypAmIArzigYTOSbveautz5Jp1C0I1X6xdz/06DiMJ/vv9ESiowFGAP/1z/xGTaS7frI5WAIDzrTVlD3W3h1kBxw/Rnq93Shd24KE13cSzv/5T8C49hnJzA5PeCOOCfcQtFQkmAJCXCgCArW4hwjwRBkDh9GVm68D1Bev/Kwr0fgyAKVvoCh/r2wNs7IwFABDggWNJyXJLWIUuQRHAfjHFt3/Pe3D+Na8UO1KE7Eeuww8336nZXpj1aVev4Xq0Fh1bf+aX65wY1QMhIKhtN4x/GM9MRwOkgx5KGevHKQBacBFRZgHzdDKAJf+6RDUhm92vI6/5o62GgwAAsXzSx0QR3QhBo4uLV7bQG05RsO1rOBK/6SpcGu/ILES1pQQvubes8ML9RUFlAihkklJDiQUetnp5Hpmo/DuFYZVRICKAno4BrN2QWSFNtlaN3VN7URXuuPu3CADY++8KADBh5DUQ1DAbZLaKYBfZqhsbGwLSktHARFv1BLR1VTxKjeZuPqoCf/dL/it7st9TtfOx2NpACl1KhbBX2fKlU658UNCxulbX6iVtE/oJBgjoJ/voDyd4+SteiqVOgKVugMngOv7Km1+D5W6EmMmy01CqSGKWW+g4c8agbNvgeTLO5r4goML/14W/q2d5tPW716tnvqVM0UWC4vJTePK3fgWnsiGi6UAKLxvDFNu9KWRmHgUsSfYXAIC+NUBAgJPrL/hsAwBNYQBMQxZECmEARDw/xmKyPydYaQGvfOhOEWeehDFWX/QI7v6yr8R1aoZLXH8r/ucLAMBBK3JRTLIQAJBtUjNSYhSsZ8gPsblB2rmKPdVRw/rG3/8E53uMnGOxyFSCKt3qapQUySOCSQCACHvM0SghR5mM0Gw3lQlQ5tju7+DPPvpnGI6G0ifPgHF5ZUmqUOyB5vFIVaeBHAxUKM969Un/4fkzkWWyTeP52GOPyefeuHFDaPJkA5Bqy37emTPch8Z10AMyJ06jw/NR2tkSKP63vLwsn8XzYeLOz7x+/bpU9Xmup247he7KkiiVm+OXgEHQ1kKcPo2aaBJIGljKcWwMiegfkBZHFkQYYTIey2dzEoBST23Ob8UAqAMAihirg+V95zSAmNRjz8dgZ4AH77sf9955D8qUVeoYHVb+pRWASRn9NkWS5u7OLgBAN7f0rwpNSDUA1MMaA2B/+u9+931XALOgZ3HRBroVAIBVfLk37QZ2siGC2EfEekJ/gD/5pV/HB/7Xn8DpqInQAQBpWciUK7kfs+othPpP9eY49KXvn9T/5W5LKf9CMTUAQO+IOXsCAGtxhrOrHSxRLJOMGacZQL2AfOqmS1TQgQuYFQzgV0Wvu3XHeNQjsLe28EnD5OqzpD8UAIDOkd9sn5BZ3EIDpI2iSCYDuxy530IS3Ib41B34dG8Tw6Umvua//TYMGw2sjyb4gff9C0SIERUBwsIHdRcY+I2SCUbTBFMOfuZ6dBVZC1CcPp3E26xaz/pLZ3ZMNUnkWYCzmZ0wF+sXwxG2t3rSAiDVnfFUkgmpnru+xVnLFOnLZIVQaMwlA51uW8bs8RwYzLK6Luc1s6m1KpRR8g+xhfYCACSAcpMKxC44YInnatV+CfQYLLuk3wAAbbsqZT2xV1b/b0l2tRKk0i96ARWIQhYAK1jtThOezB3S0awHBVuL1tYMmKntD77HgkBrEzM7azTWWwcAtOJFJge/ZV14HDUZodlStpuYWVksVv1Sv8n7TWCVa3JjfRteGKPVWcaP/+TPYjAYCSOAAMvNAEB9cse8D150pz6H/i7uwcNK2Uf/Dz6IzT/7f7GcJli/dBWTooko7igA4HFMHwQAmJI+y0ICAQC2VgijqUrgjsoAIBMqyYAbW/1dDACZTET/RiGz0EMZeVifDPC+H/mf0XzBHaojEpDFtRgAMGbNDOCvsS05y10qlbUe5vpeNTFQKQC4LyYYMkZusAMvGcmEGP5Ov7T6L+2GGSuqRpbW5F9tlovHZnowz9+aWAQAkAaX0bj5LYSNZTz6yWeECZAixM6IjAz2TKvyP5N+3/kFr3AMyEATP9pJfk9d66NPn8qpLVQppe4QZ5qnQDJl8s99KvN3hQl30BOsAAC9t/Nf9di6/reD4orqbxofaWHO9fHL/7VFlL+nThXjVG0VKSW5JWNIe+6pAaXv3dO+uzWl57VXkrbbl+xnf+uAgrUvWZsC7RsnGTA+5zpPcz03FYKlhoITxN0jD+Az2Nge4ku+9K0o8x20GgW8vI8ve9tbUKRD0QJihq8DGCqAXjVzFFRgMi2ijaXeG5viZfenbt9vJdar3xu710GZoROWaPRu4NO/+gs4Nd2BP9wUm9FPPVy73kcxYYzMSnmO1CswFeKzj6gGAKiw5GeLAdBA6gdIBAAoERW+xEtB4TOyQVEMcceZLh56wSkk2Rg9BHjFf/M1KB56Cbb9CJG0GtyK/fgCAHDQ3VuUvywEAGg8JbibifRprynRUhrHPGMvvfbMGKW+3g6w+NHWDcveK8GUcg1F5PkwGWfiz5FnrWZD+uFbnTbSPMV4yhkaPj78kQ/j+o3r8jtWxk6srQrVnZR3GmMaRhpFGkSrxNusTibi3PxM+J966ilxEky8WR2/evWqJOBaFdqfvrX42p1pde0IrPwzWed5vfCFLxSDxM+23ikzUnzX6dOncfsdt+OOO++QjcfzN8YFFY+FmeCQaT4bVtsoAmjPSShPDgCQgCiMMBoOBfQ4f/68oLEC9jgQhs+AAackj7VrFg2ByURGLnKcTLNNVfYxijTHq1/xKqwtnUAxLRBHTbSXV4G4JRUFVrIJUAgbo/bY58dduTNQ5WYBAGxur1Ydd6v3HnzH9zLgi4z6og206P0HnZHQ+AsffiNELxvK+K8IJaLJCNc+/Cj+5T/4HpwJGwIAMMUlAJA6AMBcGo8vLQDJRBgAkajz51jutGb0t91VpkpMLiqn6GCMs2tdnFhegkdVaDc1IGBynU5FL8ACAEkbaiwA/p70uudTBHDBExWAgwyAlCPvWJEVSi+TdR9hDsRZiZhtKo7FQtaAOtIM05JCTl1MEGEry9A6ew5/fvUqvvTrvwH3fvGX4nu/67uxORgj59ojUk3QKS9Eu2I6SWTMZsngQYT7NMCoRIqUnaK6IibCp6+R4IciZOzZD2mPdL9SN4MB2U5vB4P+UCpWMuKQYbjQ9ZSNsR8AQNvFvnEGU/wcFQdllcqCT6Nrqqic7O1ZcLT/nbY9MB+sKqO2csCWLMyHi3LVtSDV1MMJVGZil/Se2IxqGWXqvupK0AYSyHV2Omh1moibQnnZ9+QX7d/5wMn2c/19FXihNlaSKgeC12mih/ms3SeqwKYeg9VXPhBlPnAiANs4VlaXHWWVZtNAdqUws4JJsJXrZ2trR6jI5++6B//qX/9b9PpDBFETuQC01gJg6+DzAwCgLaIfuc0fAR//bTzzu7+KU2WGS088JeJUPhkAjFVI5y49jDinvVTaPYVPqXDP/tNbAQDYyjZJS1zf3BEAoPQoAkemoQIA7KMXBkDkYWMywA/99E8ASx1MQg8FGR08vwWBgo0hE3tbE0yWOKymIUE/buCuJV2MJYz+z99Z4sU4gwwAfzqWSQC2xmXcn+hKUAOAs+cd36hG+6/sveuhXnQBhw2E9njdIgCAbUBTJnnhEnI08YlPXUTYWkbCqRgTnZ3OKjPBxZCaCX4sdrRIS9HOINAmST+BUmrKpMoAoBYLAQDuoSxn5d/DVAZHUExZixEMPtj3vJ8GST1O0ku7NQDg5liD4AVbhlRDRYo/Es9q0YfFqdFwrCNXo0h+r/FfLvT/LrWiBlTIOcoDnL+Gxdlb3abqOSq7lJbp9OlTEptbaysZAFxz/JKJKG7qlt3jeQbAKCnwlr/yJqAYIE97OH+ui9e/5iXI/wJsY3GCjR6Ms8xnCmNO/AWfG+0vGVQKeJnonwKymvMcpVh02GVufoKxU+yXWJr28exv/hLaW88iGK5L3JUgwrOXt5CNeQ5sdmLsV2JKWyKxTSyxY0mR088aAMDR38oAUAAA0gJABoBoAdCXFX08dO85nGhzRGeIq+MpvuzvfQcudE9g3OqiwdHgtyQc+gUA4HkEAJzMuI19cRuCCSZtBjdPGLQwGiVSWWbCKsGf66s0xPqwG2Ov19EZzWhtMxVp3ZxUrG1E7LXjXO5I+uG5wUfJGI12C5964lN46umnMBwPJQhnf7sk/VSzBatzsZxzu83ZvaUYRxocJuJM9i9fvoxnnnlG3sP/8/cEBJT+33cK/ruN51ETQjN8vGc8HyKQ/B0rXOzXZ0XewAgTJLEAmb33r3z1K9HuUjVVtRAERc0yqR6yssbjitFnElkq9U/oYnwthXHcuB8CABQC4jUS5NDRizqiUZL/GgDABN4CDLIwBhw16NNBpqIDMOj3sbZyAi9/8UuF/k9D1YzbiMkAiLSnjk9AaIl1AKA23UzdpTEA3AjAGgCgY3bIXji4B83W1PxzOexzWhTUH/Y4e61tOqYQqlkx8KfIvUxoa80kgX91E9//d/4uWqMEEUcMkdXBRFcYjLuNHiuiKcUXo4BHk8R/paMigJKgVyLxu5w9RbQa+QC3rbRwkgI8caCjCDmeChQfdOwBcdVOTMyNXrOguZIYu5Vdfrz3ynWRRUEAjVMSiI6LKA7bATxVpM1yRAz5RAG7lNeVoYdJmSMpCjS7y7jw7DWsnjyDLGhgUPi40BvgS77uG/GHj30Sv/uxj2FMmjXBKo7oI6sgK5ENxpiMJzICh0JgFQBg4olO7I5pmYzl01GmdQBAbFtA4Sa22bD7otCJKBytuTPA5vomQlagXNKvrA9lAsj+cC0A3NfCAIhDSYwFAGCwQABHAIAq8Vc6uXZBSkJxSBXqvSpEUn2SSphjqbsg14BDTa51/clnOVrlDET0IKNDqVViQlGWoFhibTosPGZVhdc2AAbv0pfhAqC9VtFh928d3KhXrCxYrQeFBgCYn7PPXfRZN5+fAwCkF4riWKK8IYk+8Vva9xMnVnX8rXtmAjoLVVsBAK6VQX+E0WgiPf+veu0b8A/e+73oDciI60of8+crACAin16A2/wh/Gf+CFc/9AF0x31c/cwzSMs2oVS95WTCkV2TFjKuj8uV/bccA0hw71YAAK4+AgBkAGz2JwCn3VAYmbZHfCy1u3MUEdD/C3v7P/30v0dJ0Ve2r9A+1/bHfvGPJe6yh+qTlGR/ub3lhF3rxRfbQ7ZedS1rgi8V/mSCIB0DKefBk0bOqr+KJtq6F1DBVOFrCazxAm4aFX88U77vuxYCABEnidD2rWCrn+HC5W1E7RWM01xYWuN0jLxUbRuCZbFPUTUCABAAgCBimpFBqbDGlJMhpAUgFgCAFP/ptASJntQZQOlaPMTT8u8iDrP/VVt/065XVDFj3W/UX7IoXtG/K4Wd/oPHIRuLsSITf8Z5BAFuO3Uavd7OLLalf2CMy9fwO+KUkBkAsDiZr9hsh3vQ88m/rWWJ36MAp0/fNvOJUugSO6jCf8oAUIV482FmmzU+DNBZXsNDD9+POEwwTTbwqpe9EHfdsYYyHcPLMwEAjA2oPpPPjN/2zCIkiQImdcX/+nnuF0Me7g7sYfUde1LFNXOcKiYY/cnvYvzpj6Ax3kQ2GWHqN3Hp2c0ZAJDNAACC6WQwRcJmIbj42QUAlAHAFgBOAQvzALEBAMgQ+mO85OEXwJtuoXtiCRuFh7f+d+/BE2WEtLsiItdRDVw8+j39AgBw0D1bFJMcwADQQFHncVYUU35YHQDwvQbStJBEWlBlzpJ1CNqiDz/MwxaKqVOOro6nwTWLkxGHZJa5jA9hLMoKGPvrOI9+fXMdjz3+GHr9npwXjR/HS2mbW5UwM1mmQVIxlUxeu76+LpV+mwBAEODatWuzUXtkANDI0vjeioGgseNxeHyek/Xnz5L8QO8/vxgk29xfMfTTBA8/8iLcfse5mZK2VAuKAp1OF0MKAQaBzvhlDy7KGQAgDkPme2pPIJkRpAESLaYIIJNKggFardMEwip3dWSbVQ6uh6zIhQkg82qTBA/f/xDuOHs7KHLXDJtoNToA+/8pukNhHqH1alfzflpUCgC4EVZOA8Bm7MrvDwEA7JWgHyVpX7SGj3Ks+fUuAIBDd7Omj+1JD5FfokP6d+7jR//ed2LnyWcQuwkcIgT4Fwr1dQCASS1bANjWIhoAfE6FMgD4U3KHmgJ7HWwNiinifIiVVoi11SWsdtuCSJfpBH6ZImZCQlaAO3ER/6sJAioL4XAAzGH2+lFfI2MAGeSXMqVWAQ8BLRS4YG7LigJLq9xBOvEzkKSblfVRNsGN8SZOnzmD6xdvULYLrfZJbE1LXGFQef48/suVy9huRBhFgVQLG14ozwaDiehcJAwDHTNGgxOtRhtoKTR8pwVAAMBGXVoFhK9W0T/G4ezj9IXWzeBssDPEeMh2JQU6TG1fbzmBDxWdVuK4TgCgXaLeCRPIjHTKmQaAPqf5apUed/+v+ep/3dZxPWQuENXKoxtL6TjrZmflnrj7YmCABFgM4Sja6g5atTHp3uahaRfFRMyqlwp22OexnWOvypqd52H2r1VNd3+OJkH13v969X+v4y76rD1CQbVvTBIcAEAGACuW7P1nVZL+ikwACh/y/2RtscrHLwUAAty4vi7HIeX/K77qa/G33vHN2NoZoNlekjnZtkOVEKYNW/Uq7n+tGgBk+6RBjBNlH/H6x7DzoQ+gvHYJm5euICtaSEiX4p0JY6RegCEBAEapRY4GR59y5j1nUAuzRr+O2gJAuzKeFsIAIADgBdQeYJGBApl8ttQISIGGj7wV4R//2PuVlt5pYpROEZEFcEDeZdpAdYDK7IvS39w1OgCAf6szaZjYGwWc+1BANLY+MKYjQJiOUU6nEneI1tCsDUcZf3XBP1szygp0QqssBhylgHxEI78IACgD3l8gaqzh6UubGEx8IGpjNM2QFBl6/S0EEVsc3QA4jnyl9iO1W0oPUYNUf44wYziiRQypqFPAMQdG41QmO2QZK/9cKw0pfMncXiaSGANexViav7wZGHrTOD195SIA4OD4RTV5VMgwd8r1yuawNUARQF6cMQTIdq3Erp2A7S76uC7G/W3Z0f292Wuzr/zJ2JLtaowzyfJSBqv6NBXOrXzoQQDAPS98GKsnlhCHE0TBCF/0hpegQ5dBAIDxD4tGru1Dmldc8s+Z9bwS1jKnCYX39L7VmV3Gqq37vCMu3z1fXt1b1eBa46jCi49h/Q8+hKW8j2SwgyliXL66jWSgon882zoD4HMJAMhcC4AAAEUgLQAxGQDUtGpmePGDd6Acb6C7tgysncEjb/8mPB11MIxbaFP0+AsAwHOxrBastb0/wutfrIkAWqo3Ey4BQs7Gdkm9zpVWCg83T8BAmoi60BhLSQCpMio9Vb5WkOt0zuM5+/FpAAAgAElEQVRcpVDcXMBToYmuZ68sEIcekmQsyT2D/ZOnTyErMlFWHycjPPrnj2Jre0sV8+MYS91O1VdEBfUolt53Gkgeg8nyk08+Kck/DYKJ6xl1ntdWH71T763bC7VdFBQygeaxrdLPe2tMAGoAGCBgqD3v4WxsVlnIqMP77r9PDKq1L/A8ukvL6PV6cixW6EWVm2JINaQzp8K8qPGnaAkzohAAYHVlRQwzz0nSf1NipaCczQ6vJT2CKE+nco8DX3ssX/fq16IVtZCnBTqtroxdAxXNS0/E0ySJFQBAk0j1j66yOVso6uAky2GfmjAArGdTxwAqA2D/r0VI+sFrstK/2Ot1em+qz6+fye6zqiH+tQNJCwAV1Jm8thu40WcSmqNbAu1mFz/3fd+Pz/zJh2W8nZV6qGyv1DUN/gj2CL2PM+cj4RPALzIstVtCe1cAwLgUbnSiO29+VphP0ImAkytdnF7toBWWyCdD+EWKRsweQQ1uTP2/On2rQh+manDA8zmOUXDv4TnlVNxmIEchS14vW5bcrGVpDSDYxxGAFNNkXOGFCP0YZQaMphMMgym2eltYa64AUxI7W8iCFjZLH8/mOZ4sUmy1G9hi1Y4tR34DLYrc7IwFABhR+6Smum3BjioLe27iBoFUX6rxNtddoyytXbN9ibug2WhKewxFnTieqtXq4Oknn3YFbioaObCsWg463ksehY4DFBHAVlM+qygzCWo1w3BigdJnXnuKTmBwv8dwEAAgnzprSXHn4FaLKfsJAOHGhs00AhyTjGdy1313i90go8oCU61iVr2sAvYK9VlprrO2KwI+sxYV/fz5Lwuw97s+inxp/6xbz45pMBMqdOCricJqNbXazwclKIuXtmM4yWmz8iWzOJCLTgU1XHTyDVlVFATkv4UpYoKEIAsuxLPPXkEUN6Wd4pve+a348q/6Gqxv9tBod3TMlbOrBgBo5Ul/e3AH+uIr+Gy+goBcETWwVA7RGHwa2//5F5E++TiGV64gL+nXeR/Z290QOzFKSwxECK5AM58KEFAyhpnTANBrqqe7qnFTVUqrMYD0S5zbfWWzJ2MAvZCgOe0Lj6rMuWmZomyHiE4s4R/+m38l9p5ZymA8Fg2jvVqobCVrkYEjMBWkMJ0M2w+2/mRJOoFNKvqLyN9U9YmkXabFtiBWvVNH96dwU4owm6KYauHG4jwButi6xFjP2X+9J9YSaOuff6/fl7nVsA8wUPeYaj/2/zoQAOAIZBTI2BPdOIHHP30JfrSM3G+gT3ZWWWBj+waarRjtVkPWfMqEflrK9BUKaBZlipTK/2x1YCWTbQ9hrNT/glM1BiLqSDYJdQD0J4E3xsIEKTl5aX8GwCxmrcOsNTDA9uTecUo1Xtvu0K7XOaFb5k+M6yjqZ/Gi0de73SWJL8lW4++UbaYMTtpTDa3rn6O+QvyGMQftw2ex1uF9vtrrStiP8S1tKGPbldUVidHZDifAt0zjUhYD3ydTNNzoQBV8tIkyNtzWx8te/hp4fo4wGOPEcoA3v+ERhOUEeTIQcI0A6S4AQI5TgPPpeRXjMVkvFbvMwGC7R/X4/VaKPfUVPgPzFEnDcjpEs38NV3/jgziFEaa9TUwLD9eu9bCzw3G3kTCYqP8kkqYF4x1qHbGQRtt0PA0A+Xj3KAUXdXIw6q/1bwGfH/XE/FAmLohFYbvwNMX1rR2kRYSMozbJwBQwk0UtoMFcAlOsdXw8eO/tyPIRgpUlnHj4Edz1lrfiWvcEejnQJMvj2ABAZYeO64cW5WfHPe7nyvsWXZ/Xu+DGAB7xjJ3dkGA1bjSkZ2qapOgPRphMuEx0pjX7ZM0YGcon4iM03KmNuTrih1tAYx0KLrylHyetqNFsiCAg0d0bG9fx6Sc+ja3eNiaclR6HWCWt0o1UmowmaLfa4mCZMF+4cEGE9hhkMRk2A2TVIBM71Bhhtwr0Ua9iZleP+UaaQY5Nufvuu3DvvfcKeNFdXhImA40oA0c7XyrakjGgIjA6N5Zf7AUj/V8FYZTpweteWV5Gt9N1v+Ng2Mr5WyDP6ydtUNsYMgwpAhg1sLK0gte9+nUY9odoNHh8rg/2RgaavJKy5tTl6WUYrJDBQSYCz5OMDGoWSDVGhNA1SNdJAG4snfubjimsvo6c8M+XL3Y5OXN0ezs8KcCKqrImV9LLbKJAbr609bBptqfyfabizuR8QmAqCpAUpKGNRMivy/7DzS30Ll3GP33Pe7HWbKPJ6yeI4+YZ8/mydSWXEWwUOCIbxhOnx/59CuBETDgdhDITbjLAgnR29kQGAbJxH0txgTtPLeF0N0KQTVAILVLfLY0Eor2gYA0TbB2tQ2d6fAWAw4cRe28Qrdap01FlCAb3OvVA+S5kzFMh2glFiRJ2KJUdztqlE5tQyEk0gXSkKL+zwkfihdgJY1woMlyPAmw0QkxZhWXol+RoT3KZMn55q4fCjUHVxFTP1USZdD3aN7VTjMarAqecUiBnOltq2n+o01H02ihS2u8NhCEgAJtoZ3gomGS4sXD6dorHxWh32ogboYgD8vPYIiBVX906SieXUV8aBB7UA3qwA3GidLsC/dq1OBE9C0pFrJJVxrLEuXPncPe9d2Nn0MPG1obYXmOOWYJrI1ErEELnHdoe508mwLV0vG4J3HW66ReOoVAF0gxKCTIwoWcwr6rUSoXWedXCkiKYHIZuxvbuVg+548ZsmFNDX+R43SqZu/e1teKmOyj44Qmow+dKFsns/viB9Pj2B0MRVR2MJnj/v/sxnLvjTvhxE9v9gdh37pOKvaUrRWjd/KejPh/TBR36bfN2eb6ifegD1Z8w9Q9KH8txiaj/FHof/0Ps/PHvozvu4fKlC2If2bvtFTG8rIGk9NHzyYzJ0aIQGhNCCXx3Z6rqd9T/aAJTAdSaGFQnQcszhYfHL1xC6sVg6BP7TQQp12YgAP3GuIeNYoQ7XvwAvvMH/gcJloO4IVNzaH+t6l5vdWT7DoFBAfVryvtcC3ZOPAsmSfQJnAJDIVj+ZNuBaA+4Z8wih0zbEL0NHXsmNo8FDhSYjoazEcJK3rE97NZj3SfOLp5+gG1WSrFW67PH1x4J/szUUbso4P3f3xMcpLFBAdGMAHDYwoWL1wCvhST3sb0zQmdlFRvbmzNNDe5TiVtc8i6ZU8mRt5x4kEly45ENEnCkoIfRtJApGqXPpF91IqwNTv2gS5AWaJjvTtjn7o9oNxmDqVYkmK1HjS9lhKFjrAqw7HQfaL/6ZKKNNd5j2+j29rYk13mayTNV+xFIck3GEI/HGFBYpQQ94kgnJVh7rY17FJqntm3V7Zy0dM0o7PW4a7cOS73Kba2prPRToHZ1dUUKU9TmojYGZxzpSG83oYsFD3FZ6lDjmGKoDWxub8lPsk2bZBAsLeH++x8ECLAVA7z0xffgvrtPI5tsIfbJBsxkRK2WmVQ8WgatktnFCgCAwXBcFZ6OIeJ9HLtl72HCnZQFVv0cK5MtPPHLv4DbiyGS688iTxJEjTaeubKFrWGG1GsiiFrC9CC4GDt9LwJg+yvg1OzUvI2zopAxxGgTaoKWEtu6FlDaJ2rOMMpMyTwMY2HY3NjaEaCC+y/Ntc2qbHCNDdHMB1gLcjxy9jS6nRbypS6ulCXe9I53IFlZxSSI4MVNlI6FfPz7+DzSjw5kwhz/jOvvXAQqHS6O2P9cFr3/2ACAfSRFAlXoKhCaeZJkGI9JJ2OvmY7aUJq8zQEtpa2AQan0+EhicbwvrUZbAuiErZj4xKGoJ1NUjQHcE08+IUFmf7gjzo3CSjznMIgwHSdoxA1Jni9duiTUfwuw6tX+ekXIAlVGjcaGOM4V3Cp+JQBA6OPsubN46KGHJHilCr8l+PpcqLKdqcJpMrnpb7SxBGrYH2d9fxQjoxNZ6nQlKXcFRq0aOQaABJEuueAiI8LMBIVBwb333It777pXxKnIEmnEHMHYcsrxWvnntzi1gK0XEzQ6HanMUHwojIj86tqR19HJupaBGQBAY+X6LGfMgT3ERBZtMC2f2pOo5vNWSdu+oY02KLgETxNOMhs0oDQq6UzExlVvJdF0FptJ9GQ0QMMlawzemMC34xjeJEHa28Hffee3oAsfS6xKZBzrx1YMFcihYyQDRyY+kH5FqrmvdQoyYxoRUWJNiB25tRbY6jMI/AhFMkQ3SHHHahNnlyI0SWnMp45pHknyb7OOpetbdAJ0vr1c6zFtcBUIHmf36HvqsaNUwSRw1yDdqp9cwTnXt8yd9WV86ZjJf0pVcAZArkpByrwbYZeWAYZhhMsArgYersc+JgQAPB9hWmBpyhGIAa7vjNTxueRf15tC6Wqbdo80FZo8g3jefp4ve/RdADajydvtYIAdhEjGifR4cyIAAR/papA51oEwbGjHeCOY2PDY7U5LFOQJhhIEUPV4/tQbJqtBElcNDg/6WuRA9Dj7B/AWuEoyXQcYV1ZkKstmb0M0Wmiz6r3KtFsMEhnEynPeK4Dh/XHAVA1BcZdjSEwdgNnlelXCsmDVydlxN/qU52znagKOqqau6tSzql6Nrjp/fovuWy00221/KiTIXbf+mdMkyO5QFp6CSLTbOzt9jKTaSe2bKX7s3/8kVk+egh830B+NEZECbKwtt19ku85mLx4fwDvKrn0+AAB5fqWPdgwE02uYfOYjWP+d38DyaBNXLn1G7lmWBfCLBoK0iaTwsRUCaZGjNSVbqFRV7Tn7JXZ8BuQpQOdgkznRX6XwTD0fnyAA4MdIU/aZNxFnXJs+omaErXSIrWCKB173cnzbe79Lev8J5E0THXEpo4lrKv7cU0z+uXcNAJA4wzFe6joAWTLVBJaVfQL7QvFPXcuNKrwLABAQEFSA0vM5elNk1hFztNhNAEA9pbD9o36weo6crmIAgGlU3LwiZpahBgTUAQBiB/uJ6MkyrY1snj86GSBMjAqvgQsXr8JjO2rhoTcYo91dwtZOT9ih1IYie4YXz5iEDzwOm2g2yBLpu04KFqVC0O5PM2BC0T+iagQFzJ/PHI7eE14/fcBBTVR7xR/1eyh2eRe7RD5kZu8ErKmP4GYSnyllfco2BwIVnBTjWj94bAL7LOLYuEcCvWR0mIbU7J5yehbHUYqel36maNA4FX7+n6CSnpHbAbOWUH0aOia4Yqbsvl4ybE2fQLUnGJd3hYUbYpqn8Fs6npp3kftFv4W4r2NvS51c1SKbSRAJFpGA6xvruOvuu3HXXXeTQ4ci6+ONb3gZTiwFiIMUXjaWiUgytlLWvbZK0PESAJhmU233TQkELGBaHMXQHeG17CRMfQ9LXoYTwy1c+YPfRufGJUQ760h2tqXgdWmjj41hhgQtBFFHWmrLlFpRyt8iI8B2614+p/JVcyDnjBWqz1WLPBprzxd6BADguiMDgDc/bAhAdmOrh6mM8m0jS6kFECJtEMfpo11s43RU4GWnzwiAFZ6/Cxfg4c3f+i1IKNY+ZWtS2+lsHDOAPMK9Pu5LD+/Hj/cJi/KTW/38Re+/ZQBA96g6GhmLUngyFWA4pAhJMqdQ6sY8sergaEGuC/xYd28eAJAkjOOUHBOACrHsM3r6wtPY3N7Exta6CGMtLXcluGS1mmH0oD8Qyj+/GXBaq4P1BFlPlYlQWVD7uQAAkCa6tLyEV7ziFTqyygWxDBzoJARpzRQNnkxV44CLQqYoRBHGfEbSS1oL0ON4BgDM0mPrI3cVOFm47Ft1FSmOL6Ml4vN8zategyYTfo7aKT20Wx3ETWo0WL+rGhoTJeIz6S4vK0WPoiAxmRdHAwDmN9KijTVbcPsCABrwHPS1CwBwAY6lQ0ZtnFVrmJhK8qZsCgVTqEScyMx4YRCQblkUaIUhYiZmJfCet/9NZDsDnIhb8KapJKhUM1Z1dO45rezwCAQAWP0nACDimHMAQKVQr8mpVrjYLE73kuBky8O5pRirbbYSaL8oqyLmHCRhdNV/AwC0JeFY27dKdY75/nryX6UxmvzzyWkRQYXqCGIwnmMbAFWjp6nO754WRLbds6b4GgEAEakMBQC4AuCKD1xjq1GDiTZH8JTokkZaBthOciS5TRKx3nSuc2cXnaM2QKk+IlD+zQRg9vku2Ja1oTdFqv1y/ByTkQIBphXgk80wLaQKyKCN+4jrgkFWp9sR2rhU/wUAUIiq4kboM3u+AQCuIevjpw3iebK1SAJACT5zadkym8R9W7dRRmM+GACw9TdLLWYLUt5n118DCPV4ygCgrZGZ567KpmCF9kkzkBYBVJf824H1/TqaUALkYzEANLTeBUDusjm6nkQU0Nd2ANps2nm137HM+CbwzrNIixI/+TM/L9VlL4qRiAis2hEJ8D/PAAABg3MfnbhAmK0Dmxdw+Vf+T3SHG7jy7GckCc45kqpswM8amBQBtgOygQo0UwKZTB20Ha3uLyThczakqra79TITItZnx8c/hY/HLz4rIqJp5qPhNxGmQMhn5xUY+RkGjQKv/7Ivxld/6ztk1Bmr5jKOTYojVTxkib6OrtOpE+aHqrWsav6k5nJyD32GVPxztj/xxFVzQ/wTad8E+NnqIKAoQT9adzLXM5DcnoznGAC7ZvMaC0BXfn3KiSQKsuVuNuD1X9+0K93Ld0+nOboPYYd3GjSR5AEuXrwGz28gLwMMRgniVgu9/o5M1mClmfuZySrZiGyvKnOyFzOwF8xnEktbWvpICAoz+efsdSaNZADUAYAZoGviujqhZb+vOltD71/1Yv33Xm+uSkMKROr+tRYom1fPxJ/FNhYCKEw9Ho2FBbB+44bYLhkp3enKdfL/luRLUYf2gNOf2mRbqiq/sUUNkOKz5j1Tn+WYi+5ijTFQXbuBQ+YD1T6SdUqQy9pY2I7CsX+0q6zCj5KR2H9Wgglm5dMU+ZSAViaxEoUaqb3FuJZs4u1+HytrJ7C8uoJvesc7xH9m+QRxmOFL3vo6FNNtdFs+iulQAQCeRcb9or6ObR4EykeTkTBwFKS/OTk++mo8+jsoWpxHAbrIsLJzHflTj2H7Y3+M1WyM4fp18UvXexOsD1IkZQNe2FYAQBgABgBQ0LA6f/ND9tP0w/b0n47BKqaAcZKLCWW9OaZnQN95IABAnKKFPGuAWgDTmOaojyW/j7NNDy87d7vkggQA+qtreM3f+EYMYo4cnzimbzVS+uh38Pl/x6IE+lbPYFGecqufv+j9twwAeIEmcuIMJGmhKBzHzU0EAKASvQqQONqpG5VlxuhQ/JV97rKK0dWEVASQ1zFKopzslxIEX756GYPRAFu9TUySiRMfidCIGhJcP/P0M7hy5crMOLNaTsdJQS0GrWZMzUDOzv1zgAFA7xNGIV7/+tdLrx+r/FxUPHcKGDJQpMETtJNVhbmeVkNATdmfz5Jj5RikL3dVA0DaJRyN1AQAxQFwjElD2RNKQ0xxYuUEXvOq18qoNMl1C6DbWUJEAMBVVmiI6fZ4Ljv9nvw8ceKE6hFkRImbYvys+n8QA0ApardgwG9qARCXUVtxe3AY5eMcG8LSt9rLVG1B+6M1oGPyrxMXLPnXdgANAPh3JXIpvZ49VJ0oAoIIP/ye78bFxz+FtUYbBfv42EMnIxwzuVdhpKMsmWfKkgfDIgUAOCKT6S+DQQXcnOOvccEZEDIcjPMRukGOM0sRzqx00Ag5HpojkVQl25yMAgC5AAHC6nGaBMcxhLfKANDWdhsFqc/E6LtusJqg6DJrvuC4qBITtsKkubAAJICkKJRoTDjxQCdrXXghRmGMS1mGqwQAIh9JIxYbF2QlWpNcRg1OwB5g0iopfqqUelnfsvYd7b5W1a0DADxjzpuuV6/FrRt9QRJL6SSWxZRMUgnyxiMCeQz2ScHRViv2jzOJpfAf/91sNYUFQPG4WZ+ppqzu87SqWTGo9n6CixzIIgaA6Iu0WhJAGgBAO8VrHI2H6Cx3kBWpVp/cyKd6L/LM1u51ehy1xgh/Vwy9XzReNbTKfhNFSK0gk0FTp/3Xky4Gqk6upKLJztTYacOUSnrrAMDN4IULXxW0kfFYWsWzb57n9lZP2qmYxFL1/z/8zM8KE4B9mlzXUtH5fAUAOJGj8NBiD3CxCaRbWP/gzyPuXcONK08hm05EQMtn8JzFmCLAts+e8QKNTCu4bCGotwBYfraLAeCyWTU3ji4tD0cLHmwteOziJeRBA1muAECQkG/kIUcmVbFBXOCr3vV2vP7L/xqmZBrR9rCFJ2RPuSbWxjIkqGR2gsG37Q3GNPwb98dkMkbKMaRO00AeMgEsqeypTTRbQkbdbgCAHsKTMYh7MgBqNP/57HY3AKA+bj6J3cuu77UrRdVH8MmjI8DC0iEDIGxjZ5zhypUNAQDgxxhPUnhhiP6gL/3/44R6CFroaMZN0YChLaXNZpxES8Bwg8Vg+gN+qxfVtkNrNbP9OBNjUQj9QNdXBwAs2K8H/WY39Hf1Y+m/ld1X9e7TTjE+1VZOtnmwvSeQNcFJVWzdNN2IVqMpiTZFmU2Ly86H4BGDBhX0duCg01qR9eamTdCnCONolmRqEcOAKtGtcXvCfje7Psam0nqSi+23SWHahjDBeDJWvRPGJQTeyRhmf54Dt7ik2RrK6ww46rjIMSSIHEV47etfh3d88zux0dvGeNLHuTMrMv4vm24h9KYiQEcRQK4xxbNUS4ptmhR65JqgbhV9Z/2+L0rIjhPn7PceMi+ywEfXz9HpXUc0WMel//xruA0pJhs3BAjZHExxYyfBmGNEghYyKl5aCwBFPdlG4j5gPvnnr/dj0EjRVgiICn5qVGfMJ+lr1VhUOmUOYgDwIC3keSz7MYsJtgywEo5wfrmBh0+fFnBhI2zi/BvehDu+6E3Y4brjTE3uHhY4ahosz+X9fS6OtSj+udXPWLTebvXzF73/lgGAir6liRipNjLmTXqTC6EoarXY0cRmPZOKyDEBP+4XEwCpfro+SVX9ZkeTVr0IAEySsVT/mWANxwOpkpEiK8F56eHKs1dw7eo1MZ40ljRYNFY8ZwauNFYMYq031II9MaRugx33Ciqc93h3QEJ4jz1NOd785jfLmMPheCTXxgSe12RIrxgD14ZRZzIwoeFzqo/2o/FnkE70WChhMnFBe8atf13cPkUYGzG2Nrekx4wzZR+4/0Hcd8990p9MihorUGQAhDGrkVwivgt6dF7t9tam3GtOHmCAy2oWAxZSnY8KACzaTIvv8nyyv98T0ic+E9Nya8H2Ah2egQBpOnUVGRWf0uYAo64rCi8tG6zgh+zvo6hwhpYIkwX4pZ/43/B7v/F/YZV0/xEn1ssEYrn3CRVU45b2dbouRUvOW40QzQZHxZACxz5CCyqNmm5VrgChVyIqJmgUE5xsBzh7YglLTQp8qjidhnis9ojsnmMBaOVTxuDNVT8X3+cqlJJjHz3+0/svkbNWunQvOPV4qZrqtxeQ4u9LlZ7JP/s6Wf2X+fNsCSjZ3sCDaZ88h4por2CIcRDhUpriqs8WgABTKtKzrSYtEI84FLpEHsYY87jjZAYA2Fi/aj3WkzsXnLvOJak+2b8dqi/OedbrrqoRqhavkwIIAoyGZAJQQ0WnIGiS6iqJwhxg5c8XdhATB5utzABIgSB9Pf9/0NciB7IIADAlZdOB2W0/C4RU4WYvKKmrTuxMAhIHnJn4mb1P7Y7bf06kaFdT9tzFSABdm51uxyaAoj3RVU+1tUApvV6rVkqbVTtryZ+dC6vyzw0AYCe917NwkyXcHrG2LmUfFAIGBRHbdDzcdc+9+Nc/8n7sDMcoCMYTvHOHFD/wecYAEAp24SMupoiKLcAbof9r/wnTy5/BzsYlJKOBxCM+raYAAD52fGUAxCLSFyDlSDjXRqhtPBWIqEZG23tmT0iq6PoL0UcpA0xKD49duIQ8bMic+AZHAY61nciPPaQx0AtSvPu9/z3ue8UjMjmEny3vd7234jMc60RsmpuoYb1FAhHLCL9M+vxF54dj3NgSIqdj5F0TfXXskUKFjsk0UFDDtd+JJk2OmONQZy0A+p5ddmuuvK1/q+yZzlTf/eVM6G4uyx42XloIcp3Tvt/X7gTZ+Q13/zOPNrqJrUGCjc0dDncUwcdkmktLDIs9yXSEuBlrISTNMR5T3waIQ/aVtyUWmdCmTqZK+fdUJ0YSIvY7O82h2TU7QVVjdKnfWezx6rHJLgCgLkA5W2f2DJSVaWP++MyZREtRiu2AHIOZJMLWZEzHmI3Chjw+x1XPkvipaj6ZeLR8vmPtil0WTFjtjCaMlTSo+AoDOEU3xtgCqtzPlln+5Ofrt2qosAhnrAILDzQGqdlbgqdkYND2s6XN0zYAtqOaRhdFxSnezeSfvre7soytnR183Td+Ax54+EFE7YYAAC97yf24846TaEQZRoMNLLViZMlEheyo8eJHEucy6U+cvgbPT9uT928BWOT/Fj/5/V9BACD1PLS9XFhLjWKEZ379g1hOBvD7PRRJKuDWje0R+mmAkmKmqeoUxe6cGTnu1QIwv2/2YwA8FwBASeZN0ZQ2yzLiGunjZDPFC9Y6ONtuo3viJB5d38aXvfvvID13Dn2fI89DmVIWypSK3Tpet3JPn+v3Pp/Pvx7LLLJ/x72uRed/ywCALT9V69eKvI4mUbrN1ta2jiRx1HMLUsUVMUg5jILFPlc/DwAwezIGAH06ndP6xg3sDHZkRnaaTyVZJkWW1XEmrJ967JMijmJGjAaRzoJGkgZXFNYdAGBo2kzUcFc14OiP6LkAAHid7Bd84xvfiLW1tRnN3yYaCDhigbW0/WkFQeYAU4NB+u1zQV/5WgFG3JgWAgBM7I0BQIdC41xfVCaeSKoYwZyXvezlWO6uSCuAUBz9EK1mB34UK1hDY8zPTKcYDgczsaK1kyelRSCjAnpIY300AGA++Z8lCUdNTne1BBwEAKiTlGTNfYbGYbmAUNbekFFtmg61VvE3cyd7hlMRiHw7tFyU4snCIHMmy/HR3/tD/I5DWDQAACAASURBVOSP/Ci6pK8lCVphJH8nUED2hh82ZAsxOSddi8rO/NnkTHhRPuaz1eDSeoe1r9BR5b1QdAfCIkGYj7EclbhtuY3VbkuEBKUC5UI5o/9TA4Ad9bzezAk7Hn3118LIQwRQex3fAAA9kuNTuORfoQpG0ZGr/OeYsFKfsb+WLCEFCFTgibZC8G8JRkRkyQEAV/MCV9hzGPqYNJVa7XNE4HiKMi2RsUff9WQyKKv66quJC3allnjLehANAD1nBTC1v7wqtFRKzRpzKyDEh825xQyMqAnAPceeUB5TkkNWg90cbyYNBACoBcBWoLrSvSsLu5aA/Z/eIgdSVQT3P4a1Umk1SINFXi8ZCl6oQqL11/BvBgDYUfcKYPg3WfP7Yhg8to52EiaFs29aaWXFVdew9VQbOMDXsX+clHtlcTiIqTbm0QLZ56YFQBO4vb+qpIznZ+wEMj2YADJeF3sJ4E1veQve+33/CAPqsciFsf9WKa67AQAnkCFO+L9eDQAyYCjEGeYJGpkCAOX/9zu49uf/BeOtK5gMerI/vDKEV0RISx8DAuasbNEec7xWGSr11Yn7yVarCU3OAwDavaVJH20HBUMnBTUALqKgLS4DNIMmvBHbtQpEjQDTqMA6Jvi+f/nPsHTHaRnlShq6sJMIwAswT8pzPkvElIKroDB9JSv+rJoK1V9G9WngJLDOLAc1Vlq1kniuBAC4RmaxmRP+LPMMUZk7EUCKoTmbVEc8dgEAuzUALAmeX0EzeKBm1/da3SzAkMFhIoJ7rX9d71XiX/fzZHT0yxgbfSbG1Aoh24ktj6UkeYz1hqO+aEEJu4iFKbYWco56GCMMW+Ck+BGZVaSfC02coqDs+2cxovIrtj+NtWfXrhZk/6/5uGTeju0GXJzgZA0IIFPJ2rSY+FPRX1XyCVJy4pKCvuvXbziQI5XiD1/H1quI2g9Oe8VGAVLsWYBZjnFNM/EfKRNjGeXNdaaMAa41/tsEhDW8qQAAfq6xucx2zhiPJhJcH9k63/7AVpwoUAFevq4m/GeTv5ptCto2pPI/nE7QXlrCYDzCP/r+f4xGm7oevBcZ3vD6lyMOc6wsx+htXRMAIJ8mAo5TKJagDhmTvIdJSghO9ad0G+3PIF3k/44T98zWMwGAEojLDCv5AI18iOu//yGkzz6NZQIpFFRPclzd7GOHQ0vIMCJIRQBL2EcF2EZQ1zDZb73tBwDYQJtbaQEgAJAWsQguwyczcYDbOiXuOXsCcZFj9cw5PL41wNd953uwwQkCYYB2pykxDEcyfwEAOH78tWj9LVq/twwA7EI2TUDC6QFwY7FKORpRD4AGmhU5M3JqXG9VA6Dqj3IzRCUxcdRbv8TlK8+iP+yLEAx7jtgTy9Njvz/nJ2+tb8oUAN4oE5yynlVSqVThXhkAluyZ0WbvlAXxix7EngmM++Ux8x9nxKhUneM1r3mNAADSKzWZiPGf0VpdBcwYAJb8S0AZUJmb/YNKMZXE1fW+dtsddDudmSyIUIZcIF0FwKqczarkmdtO44H7HxLhMuEKSP8pR5O1hZInDlYmAISS/G9sbGB5qSvB7yoBAPbess9dnBaTJFUrPqgFQO/drRhw87buGDMAoJ7827/rldyKYlmhrVqlobIvnwl/KoLuqq4uqFMyDKM2zhfW66QavAVgFKfyOUozmSJZ38T/+J7vRpRwZFOGbhyjpGBawOdOzQtWK0wakRQ61rkKtCm20yY9LxdhKAkuLUl0AADfT2RcxAPLFH42QdNLsdqKcWqlg5VOC2U+nfX9kxLGerlNAfhcAACMIqtJvFZsmNirQ2OFj3O6M/lmCwBzdKNGsxuG9El9L6mQCgAoJTXAxI+w6Qd4tshxxSsxbjSAKJZAJZ5yjFYpDAj2XjPRFCYHdR6cAKACPFXFzKrlRinn8+YzkD5d9pm7bwm0XLBkYI1W+d0YzJzgJG1SJqMIyQTQaoYGutKq5KqIBJQYQIkooFSza6CVKwnvHgy421ItciDzAcdedq7ediTX7PpRpae9wR5bV1G1yv5szOUiCiPBGnd/b6oiKiPNFLStyqP2jdVz95my7ao2EmML2Lg/maTgemBNt6ZqpakqR3sF9sfxCfPvqdtZY1PwfJUGnmgFi8JWAL7+7W/H33znu2Q9JjL21UQeHQBgOi5c8TZ6SSZ9PP9f+wWmh1k/+5+dqntHZYpW1oOX94GnP4FLv//bSDavIultohC1f/Zph8hI1ydoKeNCVRiMWh8CFLp9YQn+LFexKScCFirTSFkCCgAkqScAwGMXLwIx29wCtDgKcJzBY995I0AS5riWDfBD/+HfIW83kFNPolRqufQwu8o+sxGBa4SBq6AtfYgo/PM7JeCnVVRhiokQ7m619tn+dtNz+H8WMWZaA7U1wWOFZTYnAnhzNXR2/x0LxpJhaijQV+3VA28sAN1d+nXzOjMW2v4R0H4AAJ9B5ke4MfYEACCTnQAAk3cyvKh3pMWRRFifGYFxP0Sz2UHgk2EIFdDLaL/JWFVQWG2sxi02Is+SfS4T0VhwT1+wlwUMKisamW+v24nq3was7I6N+R76Jx6Dtt6o//V2Jba5sCrP4gxtVuJaVhm78ntzfWMXmJqzGCf0a1bGHbvFJeAKgimwJPoTAoTGTlDS6T+4iQSz/VLTQDFbRcaZTauoKOi2iioQiWs4nxLG4XUqu1TaQhxgy3dQyDGMG2gtdVH4HsbpFFGzge/+nn8o2gHwC6ydXMKrX/Vi5NkI7SaFCwfwSkI7OkVHRV61YMJWEBZouGgJAOjpV+tvEWDzXFpKFY324WUTnAhTNMZbSJ/6BC7/2R/jFMeq31gHp1Vc2+hhM8lkvCUFKmnsGwQuyZJjW1BtHeozrHaarbH9AAAD744nAsgpAAQgYmRkWfFa/Ax+PsTZFR/3nr9NW1DbXWQnz+EtX/d23PADTCQm0RHxszHfz+WNfQ6PtSj+udWPWmQ/bvXzF73/lgEAq6pYcMJkhoEvAywGt0Sfd/p9QXskWSfqJirLpAvQCN3aFAAe06pn0nPtNACk8OGXuHrtCnp9GhEGAKqsy8kATz/9NC5fuowO59NLPGSGTzcQr0t60mv0f6vA8G9SRXJB93EDqOeCAUCaL4P9V77yldJHz/tL9JdO34y0VjWY/KgSa2WUVWWfzoXezgAAOgm+nwDAidVVrUq4MYAynMwF6PzJTUwa4tUr1/DIix/BHefukKC0yDhOkOIgBRrN9owBQModDe7m1hauXr2CM6dvE4d68tSpXQwAEW0JOLJNxQD3mwIwDwAczYBXyZk6AR2/VjkE97vZLq+/vgIAzLkLhc4JDrGiQzBAl7cKM0niYEmOFDY4J76UGd5UgzeNBqlCEwCYTLG6tILvfuc3wx+OEKYpltnTNxpK1Z4Jb0GRPkcBF7q/S9jbzQjdVlMMsIyFEgYOWXTao869KUmQUe/Y9VikCIoES40At610cWqlCy+ng85E9V8r/zYGUHvP2Pf12WwB0Aqs8mV1VJNW/ingRABgOJnOAICUybnQAZUOK2vM0c8Kj/fHaRvIYw4w9SNsBzEuZykusprEOexxQ94T5xREBEoJ4AkAaJAm4BpBHZes10PfOgDAAIT7h1UJoZyTsj8TXKrR3B0FuapUaDVbllEBbG1sSfXGAAB+niXYPB6rhgQD2UspwVwNXHCTNWca53s5s0UOZJEDs8qQvc6qUOoDOMQol/Oq2yt+ptFVeT/ngxg7FhW0fT4E2V/1JML2rYEA3ANa8a8Ccqe0TRkFV1E19herrgrs6jmqvXNP0onXmg20c/nLAADsuYrgowMA2MNK+5gWBb7t278dX/5VXy1K2RO2ruVq05UBoGJlbj7J5wUAUDLO8CLEXo5OPoA/7QHbV/Dkb/4Sso2rmG6to2TPMO1jSZunvd65A/nYNsE0wRgA2h6j41wrAECndNj6EinNWQsA7UspAMDjly7Bb7SlAt2OFACgyF4Qe0jCAlemO/i3//GnMOV6o/AntUfocyNO6aGSvwJNAgQyjqFwW5Zih2rgTtRPuZX6DGUdu0keygOoAGQ9Pbf2hQFAjRD22urvNKlWdhft+u4pAAcAAC4xNDshAEBRjbWtUrzKktip7BUjScvmgdZH/VW132v3XkY4xrjcz7E5SOX5CgPAo7hoJq2fFChOpmO5FapBpaAPbTtfV3oxrm+P4AWq7aIgIYUdeaeUeVBP0rUUUQMApI3CsTD2yQTqImxmM6rjOiNes8lVAqfPgS20TOQZPzOukwp2QvCPLWAc/TjBeDQUEcDpJJH38G9kAZDl2qHGgYn+kSAobEDV5aLdFcFVF6LYeVn7icV3FQPAtQbUJkEx2a9Ag/pT1n/vvn4FEex8uNYj5gtuT4l9csxEAW/LUij/19bXEbVaaC11MJomuOeBF+Id3/wuDAY7KIsE9957Hi96+D6UxRgoOdUrwGBnC+1mS/Yt++bZjqpiiJkCzr5rkfksAgCycvwIWTLCWhsIBtcRDm7gM7/zIZz7CwHonYsXEXshrq9vYWOSisgoh1hQ+JQAgLRPc9KZo1Hb2qmDAIsAAJs8RMbL0acA7CAhAODHyGRPsYUjR5APcHY1xD13nUWz28aNSYq7XvtFeMGrXochx59K62EqbYnU4PkCA2B/GGFR/LUIgFj0fm/n4h8cmL8uCvCMrmmbWpyLAwDEwVGMqCgxGA5lnjWDMKqWSvArFPHD9X/sldjZFADtk/Il+RVUUEZdFRiM+tjubWGrt4WllSXZ9IPhAI89/gkJoPKUdJXKee51rfwdX2siKrzhM4NqVNVFT2Gfvx8VADBgYuZAXAWPdNC3ve1tGty7gxoFTOhfzpHx/vBLWjLcvGtDubWdQkEQIr9STfR8AQDarZaodrIdoBFx1BE3rwI3BAZIRZ2Mx3j1K18t/f6k1zHgoHI5k/iYwjtMciVRc+tDnJHSzCL2vgtFjyg8l49OdWeSajoApsQl4YYOU5eLpTObZwAc/nHMAwB6zBkY4IIlQ8ZNqIkJA6uXdKDiTKMIg50dSeLG45HQh0dDzuBuOOeolO+KMqlnKL37XiwJ65TgDJ2jE3KKadvzEt0wxo/+0/fhqY99HF0yOTjZgQGNODIPCUXgIo4DpJJuKuJ/WlvK0WpEaHIUFumQWSqovAEAWqnWQJHXFwUeYiL3TPjLFCeXWjh9YgkN5IiI73qsmlGgx6lN8xzIGKkJBB7+vusrZ5WhQ1Bg5vem/F/uH1Fnch5Ud0TOx6eisyeU/62dgWgASOAvfZ0aRvM9nOHty/KhoFQOj7ODpQ2AvwpkrNcgauBaWeIzpEa2W8jjWEZJtdlTyGRfGLhayTIQQFsBaon6rhrYbhCpzmDSZa2tAFqVrgRWxUnW1qbKT2kAOuwP0O/3Z6P0pNLvRtlZwM/fUeOE38YSoN0gRbnSrlDBSrEBxhqySvE+D3eR/a5XwG4+RBWI1UHFeqBsx6//Tu6OVeLmxmjp76s9LEGfS/5pN4zur+uerTeu59VsngBklV7N7HN2rdjqSuoOtr5G7d+87/UEZma75+jWdpybX2v09KrViPdUfVKOZrMl6tj90RD/y4/9OO574CEBA0gtZx+09bjKM5UV40TiLIm1CvdRN+9f0usPij/YczrIC3SodzLZQdefAoMbuPj//BaKG1dw5ZOfQBue6KaoIqsn/d8CftL+sofahExdJ8nu+8/2LCbmru1NWoO0sKEsG27YJi5d38Q6NUDCGHmho+E6bE4QoboMIy9F0gnwvh9/P/rpBB6FJak9IsfOhc3F+IXrUfr7J2NMpc87nY18lXYAAoQGSolmDH2sMhNnII9kuyZ4xi4QZf0IyyiggCSr5GpLBABAgfFwIElmxTCpAEhLJlQXQ+nkBsrFYYwi1f5t+q16G4/ETZnGCVaAkGM55oKcFB+Jzz1YjaGzvW3PQdoUZfSlFl3sHAUEQ4THL24h91rCBJGkvlBwtNLhyUQMkO9vNJrS/pVMKIrMNgGCMW0kmbK24ihWOz7VuLTVbMqEKLMBvG0SZzpxXy6ifJpLO4e1hdr+NgCTv7eKvRVYVMCPVfgCG+vXBKQY9Iei2cQefxNB5bqbThUA1W8DJXQ9kv2kMp9qs29yo1J3qHps93KzEr87Qbhq7buxlOS4kJ0ovraykzyOrQu5HzfZgiql2A0OVHomdT9Tl1Go2CRuulDgozccoruyIoJ3w2mC73jPd+HsHbejt72BRpDji//qG7G81MBksoMopMDrdKbPRLZHmnAKlovhJWng/te1xBjg+PHjrRpBrrkWxsMdNBsZlr0JgtEGPvrLH8QLG014m1sY3NgQJtfT65tI2MaQB0jGOU40V1TcUVA4fQLW6mE+0/ZO5S93+y15jo7BsR8DgGOkGddKK10YS8LPViom/Zevb8hYwJKtT34ktqsTAkE2wCtfdBfgpShbDfTDGG/4mrejcftd2CEgE3BUcYT1jQ2020szAGAvW2/7ah7UsD1xcHxRsR3r/tWOxZ91jaG9nua8X7bX7Pf7o66IRQn6ouNJoaLG+rBnX7fbBx3jlgEAO4E6ACDG2iF5qvjOSmcqog9EL7Vq7xLIBRQqO/n5xSELwCUwutCDGQBAO8kqPwEAMgBY/Z9MJ2h1mnj0zx+Vv3F8kjgwiqnUKIDzN0vpVypsMn8ukniQhrPoKe3z9+cKACDS/da3vlWdpKtQEQVmsC+UV+vD2gMA0GCBHk2rCuJgXU8yAYDlpSWsrqwgId2U+gisymeZU3cVPjXIGGCv2ktf8jK0Gi0XaKi2AKutcaMlWgNSvxAAQNVGpRctTw8FABgDwOarS9VZghjtuz7eV4XAa4JlaGRV+VdHrb2YjUYsH5XnnMGbqMGl4OLyCpLRSCl4yUR79FyVxgI7bdW05KoS4mMQyXyRtVBSU+VZlaxlAI28wKof4df+9/8Dv/PLvwKZozCZoBuH8PJUqse5T+EjCvaR6logInuRgZdfYqnTQswxjeyxzvQ6tAJrFSBF9G3vEojhcf0ixUo7xqmlFk4tNaXHNiiorFtIz7VRoZVAoPv7OF+3DABYokfAUar+XBKk9PoYsU/eVf9tDKDo/Dsqr5w7+wOlclQiD1wLgAMASBvOvAjDsIFrhQIA43YLGQGANEc7iGVUUSHVBFUaZtsKQU3R1JDGvDqDZHa1NehDgQMVPNKXKwhQrzjvTmiNoeJCfrkGBgJWHbIqsdXlFGCgqJIG8DL+NGb/K+faczJCIsBoPfA252rg7kHP9lYBABnb6pZPHQSwQNoS9vm/6Tnp9AtdjyoIazbMqP9Koa0o/3Y8rQaSL0YWAWaMAwWw7Zh1sGZvK78fAGD3rO6Q6/dxL8dvvrR6Fpq41V0k/SCfsQpuMThjvzLQH43wUz/zczh7/ryIXXIKgGBbLmngMT/vAAD631YTeTLCUjZBO+nDG2/i6kf/BOuPfgz5xnXkvR5iY12J6pZo3yGjAjf3HStosvdMEHN3BZwMtJnfd2CpjgnkAuIUkQAXr2/gxmgslPS8UF2CNu0KwemwRNrwUJ5o43t/5IcwyaYIO10BI5jkBx7bszS+IFBLmj8ZPbTXpOi3mg1lcEnPtia2YssleK30ikxgV5+3MqEEYGbLXQ34srYkYxBEvi8VZGt/1P1RVb9ljLAVC1x8wPvB35PZNx6ljnlVJYVSCYxC8TWj8XiWwJoQ9ExEkTTzgKDAbiEoSW5dYchABdsTZgd4v0ZTD09e7SPzmiKqyOdhFXyxCeQXeAWGQxWiJgBCgIb6Lr4XCQAwoERPwGk5OqKY8aAEz25iD+OfuogdY0fT/VB5yYhddmKDCaKw6s57aUk/2xy1aq999TKNyTG2eIntFqncPKayYvnZdv31Z8HrNztm/fHCeRMNlIq9avMr6wn2zDvvMiQqCk11fSsayWdLUqhti1W8a2yTCqjR9V9Nm9irwUNszmwMrrPYtRGTNirZPsfVsxzHRVv6pF2nEWOz18PSyTWcOH0Kf+Md34SllWWiL/CmO/iiN74ay0tNTJI+Io5UprCgc6gUzUsp/CtTqdiyS+o/r90xYXcxPo8TxRz/Pcw74qCF8WSAsJGhEyRoTbbxqf/7Q1jr9dAl6+MGRRZLPL25iTHHVOYBpuMCq/GyFN6mLFxQqr8Wx1lSW0+O98yfngMAICWEGEaiBUXNhW5Qykjplz5wHmWQIV/uYjuM8ZavfyeK5VMYsR0rZuvUQESKWQAzBsBeAEDdJ87f6YP+NltTe2iAzYMJBz3BLwAACxJ0bjTeUDPq9YBHgmxBzxWnJAgwGI4wHuv8TaMgHWYL7QcAaODH/ldlALC/xwCAXn8b129cgx9SqbzE5avP4uq1q0IPE8eWkDp2MAPAEG+jMpkjkgD1cwAAIJa5sroiYwAFFXfBAh0Nr9EYAHKPXZ+5gRqS3C4AADhj/Mzp0yIWw4Q9dIiwVB+m7DfXsJLo+QMPPCijFUl/ljYAmeQXIoobUqXWcXJa4efaEDrWAgBAXJKr8uqYSUdtlAfheH3HTEDVaVnwsTcAQPvBUWpMsHs7W+JcOMc2pCjcZCyJFccWJuOxiJkRJBkNR+h0uoLmWwVQp7DrM5AgxrXKkCXBxJVqrgzYFY0vEZUEAEosez4uPfY4fvif/FN0eAeTCVaaDcrBa6IZNvW+FrnMvWXin3J9Bx5Ora1KKMhzZ3BpKryzqqATE9Q1wioUK8eFgADt0MNqK8TdZ9dkQkCQs96SzyiqDIxZHbMK02H28PxrngsAgL3+EIVr7ftn8j/NCvRHEwzGiYg5kRFAurCMdHKjQ9kOw0cfe0ygSuQ+GRU5ZCiNsDDYShBhGDSwDg+fGY8waDQxjSPpr+5ETbmnShfQ1hEdJ8dvBumalN48Zm8360Rqsq6afTMIUAErGppZe4qOvhPL5S5I9ABc3yf/zTUm6sduDJIGlmw1CKQlgJVjiqGOpgPelkrIssYA4DEWIeyLEOy9nHp9HZDGryJ71Vf9mHUAoP5vF07OxsvOJ/8EJC3o11vkqmR1FWqCt16BiCKJDbKWtNouoK4Lbu3ZVGc3DwTcDH7Vz39RALHXvtHP1HUxqz7Lc2SriSYReo767piVytEYv/CBD6K7uioigBSrLAU8qM738w8AAIZlhjKd4PZGhKhIgKwPXPwMPvyrv4J4ZxvecEcAAPE7FBKnmBYTNuomBB4m+VRAPIlfpKfeEhW11/x9pQtQqWXIvqaQHxq4dH0dN8YTZH4orUcRQjRZ4U9TJEWCohUiOLOC9/6L92EnzxAvLUvFejoeY2kpRpGM3Ig0Vv0JCLikjowAKZhoQqaib7QBrLpryxCBaNElmPlJN7aVlp9TElzFXzUtHPBbqxjRN0ycRpMBwboHKsaJJnLKIOBrpH1TuqRClFFLGGwGLjKmINuTwsTyOxmjqS18ts8NpOODaEa85zqnfvb7GvXedEvsb2aTCHj2RxkGeQOZSKIF8s3YQ9q6XKU3CBl3cpQze+hTDCmcSnCmDDEYpSjCpo4oLkphORLUJdORb2fS/pknPi3XKoDDaIh+fwejibIl+EmTnYn8rCcj9QTe2kjrY/js72R+JOxX5whaY5m4qSRmF8wWmD2o/56Wh8eQWFR8kELO1cg+rvVKxb8OosprqHvFuMAAWHmo2mJiCb1W+y1GMhFS+aXaJ10J7rT2Aknrv9PjzmyitIBU764DADyggPoq44+UjJKiwBf/9bfhbV/+17G+tYnldoSVuMArX/ogWk22fowQMrkns0W0cEqMR1P5qaw8AmIEl/iZ1Gci0FMH6Y8TxRz/PRS/jPwGJmQFNTM0gwSdaQ/bj34Uo49+DGe5Jq9dFwDuUq+HQQGMMg/E7Lt+BzlbG0hhDDSmtP1bBwDM/j9fAAAncWQBAQAfeTrBilfgRFzgobvPIo8KTFa7yNZuwxu/9m9hBw0BSTn5Z33rMm677STShGtCAYxFscJ+vvSgJ2AtRPsd+7ifeZxz2es8F8VPi1aX2Z064Gf3kr9bVKC5dQaA7e89xqWrZVI9AGUCkCI9wQ5puXkh4z3qifVBF7sfAGCVHlZobQwgNzn76rZ6m+gPdkQEkMDAp574pMzJHo4G0i8/2BmIQuhBDACjy88qa7Wg+HMFALjzBXfiRS96kTjcMZWCjcpfAyjE2AkDXzcbjQodXL0FwJCxegsA0eDzd9yhwSf70h0tnp9F1JtJVBREWFs7ifPn73QAAZNJN56MAECjiSAkA0D71mX0oDAACABwlNH+LQAW2Mi4NDcTXUAfQS+t9n+8CvTBAICuRq4rOn5iD+02k23tywwjX/UjAPQpVBOG2Nrclp47OvNG3BS2i7hTrhn56ejitWqTsCeoxivaLjLxW5xqKC0ABbol0Jym+PvvfBc6RYFWmWOJgERC8R+2g5F2yninkGp/4BWYjAZoxSHOnbkNBQEhjo4iYJBSMVfnxgsox/YFz82fJjLrQAn2rjb8Ep2wwH3n1tD2MzTZAsDZuiIup72SZJscdchCfY/fKgAg/f7MXkW12UOSFrNRf2QAjCZTBHFTkn+dTKLVVAlwRfiD95lBI+fxKgDAtD9048VyL8I4aGATAZ4Yj7AThRhzKgiAdsyZvFNJIDWWIqWXVRyyAHIZOaUj6OY1TqpgSRN4o3DpJAi5n44FUNHVdd248G72byEfuFnUvC4CrGzFkTFRTIBl1LNKKymLU9kyFOkkAEABPoT5DACYR9QPj7Dvv/8OdrB1MERXxn5VgHrwumsNzYLTqnK7+xguRK1N66g+p5RrJxDClh5+hiUiNjHDxvy5s5sLdKtJD3sl/eL+do1V2+3h7G/zQYDaYXm3Bq0CfOpM8LqAq77PUwAyy/CBX/xFBI2mAAA+25PmPvvzDQBg4k7mDpuouglBSvqjEdDfwCd/5ZeBG9eQrF9DRF0g+r4ciKYMlD2MSc3mPou0BUYLGNX4a/7UGQAAIABJREFUNVtD5h8lAXW9yvZa0QmZlrjMHl1WeMnEQiCgIgGANEngxz7GQYH2C87g77/vn2DE0WcyO51ga4580sd0MhDQmP5VW3Y0IuFncpa7gD1G1XXgFB23rlHXriIAQKAjdkXYVMHOCcVjHfPHqPS2Lo2eTj/FdaXz5tVeGWuAU5wsYWWsxeo1YziCjQRCs7CB7cFQwGCOIaYqPMXVWHxodzro9Xq66Gsgn9hfVuTLAu0oEOZa/ZzqQB8T/fr/tYVNhZmHSYb1/hQFe/+lt5/3jW0SNk2FE18mCCTp89EfDHFjfVvE/9JpiV5/jO3BGBRWHw9H2N7axohtqq7YQfvOEXvCMnIUa14n4RaeB9mQVEFT0diKAbELdHMgnAXjtueVgUEGT0Xh1x2vrFIDIbWAUNkCs4P2Gcrs06+qlGX/JztTJS7n7ZMk9tpOvovBWoEH7rxmon+auNu3AQAVQHpQ8l8TppuNUXSxUE2EdKZj4a6Xt1UYANQqIADWauJd7/7bOHn2tMRK/c1reMurH8a9d96GgiwaMhUpjsy4kmt/QjYN76UCe7KOGS58LgEAiJFQN6rF4toY3ayP6NplPPUbv4m7/ADp9euYJhNcHvSxzTGWuY8iC9DKm8IiygIGMaarpqOZ7Vlra/TeTGt5js8BA4DxJ8HUlJskm2K1zHDHahN3n1lB1gCuNwLc9YY3497Xfwm2UhZpG/BDD73BdayuLi8EABQEr627uX22KIG2fGe+kGHHPGyBY6/8c794ZbeXP/h/i85/0bE+BwAAC/5sNM5uQ0DUmKIsTBiiqCG05UGfYiZEYiWCPdTXQQAADyDVGyKKFIYisjqd4MbGdan2b2xt4JmLz8jCu3b9Gk6srUqQLGNoXAV7v4dZHwFYX0yyMM24H+oKbn6R3bnDpq+2GWab3EGmL37kxTh37pw43eF4JM7D+vWcRVCn4qoI5kB5D+Y1AMRROQoeq/1MUO88f14AAP5bZrTWFGelihrGuPP8nQICMLkQcTUBVnyhp1PFlf1DUthwAIAk8ET9s2QhACCJqVQQlAHAZUMhJ01wbgXBPYgBICtCkH8qlpKkrw4Gcr7MHkfjgWgebGxcx8mTZ5BNSfNjWwPQ7w9lvbP1Qcib0qeuveopAydrt3DAjHQEupEuvCLadbYAtPMCa40GvuOd70K508NqHKJBZf/JRBL5JGe7jVaCOfqPPZ3JeCgAwO1nT4tIEG8U2QlsT+CX9oGSokpxP1acChHDohgSPaT0m5Ypmkhx+2oLpzoRlpscT5g6EIHPgpUmeYi76IJH2Qq3CgDIrGYvAqT3FhhOEgxGiY76o0I/A0IRv7LEvzo7FTqiAq/WO1K2AAQqdMje3TBnYhBhEjSx7YfCANgKQ4yiECk8tBstVeUmKCIbWBkkDJIJAAizQ2Y172XgXDWazrq0Hm+dXqLigIzl1enNGFUOAKiAAFf5mbXsaMBP4IFK0FSInyZs/SBrg5RXAwG0qky7TAGy1lIML7DWkN39ZId5lntfX/XOxQi7vnb+dfb/+cB1vqKh/3eCfrXgp6LtKmBVO6MqSOLozSiQb+s11D5Km6igiYY7w7mfYoVnVfj9AID6Pdzrmup/r4MFxlSRyqADAnTShFZLbW3YFIBWt4uf+tmfFeo/x1IW9E0yIuzzlwFAvk+e9bHWaQBb2wDNdDkGtm/g0m/9Bi5//CNY8UsRpiqIH+ce4kTtpexjilHJCE1tzxI4yt0vu23KYlQfw78R9BQBYGlf80jEwnpvgE2KBQsDIEDkBYgLH+lkInPKd4oEt73ohXj3D3y/JMoD7tFEAdtxf1MqZ2TYVbaZtkRbPXa1t7nJFTYjXZTafV6PskE4hkuSfxZdRMWevbZd3evS+uX2AZM6G+Oal8I+IHWd05r4k1pNTPD5+QSyxd+60Zn1gJyWP+ouY6O3Ixo+d955J86cOSPXocWFEg3RwdGE34JuG0vM6TOTnR0d5Wm7y123AXECKLiihbFf5HhszcxLtJZPqF8VeRqeqGvfodgDCoSRtlMl0wQXLz6Lxx5/Apev3EB/Z4yt3gAB7bgkyex390WEjmuCTCnqHfE+2HOXHe/iEIIc9JN5MoVnoMxccmIFFXmfS2KqFiReA+OfdNanb3FV1R6rN0UBAecz3DPUe1AiFlHlyobaZ2rlvhRmpv17d9Lu2IYsnLn3745HFZxlbMDYTyZr2TXMpk/UK/97AwBsT5XjzFgnVQuhtNIwDpETNCunrXmyJznqOMvR6nZw+cZ1fOXXfDX+6l/7UlxdvyEaAOtXn8E3fMVb0Gn7yJKhtHwwD5B1khfY2RnKxAet8itLgzo/2vygdt3+VrfDf1n/JsswRhOTIsW0RSm/IbrFEGvjAT75nz6AOxlIr69jNBhgPZ1gfTzBqCBg1kSURMJ4mbLP/rOoAcDRhGMKjJPOX6Q4kae4/+wazqzEmDY8PFFM8bZveTdw+h70ixhRQCYw2xYSYeaEPrXB9mcA3CoAUE+Q6/53Hkjb75mbzfwCALDnHdLe8RkqSCSdisqO5qNBCpX0c9mQTIiYGCYTzrEeY0yFXlEzX7zl9gMAzFFz44tzdgDAeDLCtRtXMRj2ceHSBVxfvy7zYMkAEOV8GtWMPc0yLESNQS1YsjOy3i1JjJ0jmlFEPwcAgCgO8drXvXYm8GUAAPv/meALAuhYCzR7VATmNwNbouuzOce1/lkxl6T8MVHwfWkBIJWMDoSotwEMoj5Olf+ogQfufwDNRksEHpXxwQoHKYixAAAeqyM2mojJiDiRHEV6MAAgI/JqUwAMAJCawcxpHGIB7bnE5gCAXUJr+gYmeZ1uS+rzg+EWPJ+q5SGevXwBn/jzR/Hoox8XCOkrvvwrceb0WblurvNpkuPE2ils9wYamDFIIVLKCjGDFwbppO07cUCOhsr5nLSgIwBAXBRopilORQ28/33/DE9+7KM4wZnGHHGUpQK8jFKpR0gQEoeklBGInaAR+jh18gTyNBGQRKieEw1mOJlDGDlZKiO0+MV+90Ko8gRuSI3P0SinWPKmuH2tI1oABAso9CJ1ijDWgLJgOryX8z/EnrbA5RCPb68EkdU2KkGT4s++5/5wjNF4Kok/JwAQzBB1WwcWVcwYTRhDBssp7U8pAEDpE+DiNAQWxllbJwDQQD9q4snJGFuBj0EQgpORW82WgivkFYu9c723BSsQTgsgrWjaN98NI/WTs6jhOOnwRl3VzhwVbZSl7pgkStDUhETiZpkdrgEmwTeCbkwmZPTqOBFaK39HMScbFimVIu4/r0CjGyGIlMJbD04XJat6PUeFMOfvgtFBdycA9VfNU9gskLTEv9JZmF+DFbugcuJWaVR1cfoBBqiG0VQUZNovvfeV9svNbIXdGg/VWe+F6u8XQOy1S+zahJXuwCulXiurpAqKqOvAsWcZHnj4YfzzH/xBAQAo/ke6LKmzu+7l55kIIEHKbpwCox6wuS2K2MLx5/8/+me48vGPYHDtWemzz+gGCwMAfAziEKnnoxnGOs3DgQC8Xy7XmvUiy0p3Iz2ZbKsGA58FLW+M3jhBn5Rx+CIoRxHA2PWFe1GAXpHg/Csfwde+5ztlzO0m7dRwKpXl/tYNUGiLX7TJMhXJfRb9qNpqTV7Er/7/7L0JtG1ZVSU4b3PO7V7//4/4/B9AgCABBgEIJj2KpKlJKalWNlSKgmJTZlWlYpXpyLRKh6lpZaUmpkplaekoExwqaVZZdoA9SCNICEiPFBIQ7Y/4/7X33b6rnHPtdc6+59173/s/QDCHN8aL999tzj1nn73XXmuuueYKHTJsXhDACv3AydBzoVMKdakLE3Bw2A715YFiL4CaQNJQXYEO28zeB2YQSwyY1Q4BK/9NO+KK+FYlkdONKbrK0LnTNb2hR936aFy8eFHn5WJ2fbIEg2/FEk1lzpNEyQr6bM1aTcG21mMAKRRwh971rjdke/EoExoUYAfgqNcJeXOmcghes66Y60Y9ajAYdk0rIU3R6w+xt3cISWRUmwJJ7n/wStCl4m5SEoPqYG8fQ7Jogr8n1gPV9gmssu56NNTv8WgATKjHEAXH4V45SOElgDF4kYG6ZPi1SOU2UM/Xtc4+lFo0Go2slakBt6FDSQAAnNoeZ0nld4f7RADDxHLnuze5jSoqWOVYjNlTaxVoHYx8Xsjq8/vFcLOSFNsKTtpg+564e0PeZtCZkRl3IWtTalaL+1y1luLq3h5uvvQIvOxbXiFmU3NjHfc8cB+e/Ywn4xlPuowKuNexptycJzLh6G8RAKDIHpk6FmRKwtP66LHt7+cBAFBDA73pCL0mS0E7WJt1cdNkgHt+47ewtbeHGqn/RwfYn45w5biDzqSCarmF0jGZtym6k54AALMPNg/jEoBVAexnigEgACBh6dME2+MB7nj0JaynUwzrZdxVmeFrv+t7cGXawLDSQpUll9MRWhsV7O5dRau++VktAVgU0/k8XrT3Fp/7GwBgQVAcuToZAGAZFIqYWQaF9V76EaXJlHfZI7daZV/RsgCA9jEVVk0F9rTHKgDAgAajJLMLAB070vxZ83/vfffg3vvvRVJL0O4cqV5+b39X1K5+lwjU6hKAWNDlRG2No7GnnfyS16/Xfc43iJCVKAFr6y087/nPU7DP2l4CABwP/ptoPjdbL1Xg+HDj5Wui0FFxVvXC7E0UZYqCESEDgJszOwGwd6yLALoKMBkBbLHEEoAv+qLbda8ZGEmoLGQcWftPAADeeo3btdTjDQCYnQIAUMTIygBC4FPQAAh50Bu8A0UAwNsAykQEx4WB/yFq9QrWWg1c27uCd77rbfjoRz8kBJPvqtfqeOodT8Pzn/8CIcq93tCQZ5LmGRAGFXoGpkpSyFGz7HmVGd8yexqzpZ9l7bTxBgAg6Q2wU03wzje9Cb/+utehORsjnY5R0+ZFRVaWT6SYsZ3PbKLafworVsszbLSaEgkiY4FgA3UKuElYF46ywJd6yRSPGUizJ/Y4OFBpaSoGQHVwiFvOreOmzSb4nFobMrCmjgOZJrqT8yJOZ70ZD58BUMGgRAod5IQed/tyglUSQBV0YlY+b8JJeRtGOYkse1Cm3wCAKXvYchSoCC0AoIouUhynDXxqOMBeuYQ2625Z4kHa9aAvCqcCdwXVJkRFe6dM7ZgMEnPuTz5CGK8e5d69wxwU5SLVyYQOPvvrGthl7RbnAQCWZDi1n+uTonfqzDEkWDMWAKC+9+z6IBok3xMENAleJBOUE+v3rH7hUVeWRYHs/HVcrwUrjkKcQVo8Sn4O8bnk2aT5tp15raqoFQGY8eO6E2pALoFTlvd4ZUWcrfN2jfNntBgAiBkQi5yNszgQxXG2czEbRJvKoN9+5imePucGwxH+7ld/Nb7jn/wT2RBS/3ujkZznmOLoLeQ0g8LQ2/r4/H0sc+B4xul0gFr/Gt79u7+N2bV9DI8PSZvCuUYVG+0jtAYdNGbsBz/BkDVV1FUZ0i6U0WZ3FIL/A7J+8gSAEZ/DggwlW9kMYtVQyD6r9JC2fThDj8ryFActVdAb0A6zTVcFY/Y4r6U4mAxx7omPxZd+/dfivsMj9KaQEj3ZOUloY5kDW9HeExgmnGO0I1zLI2kEmCAcg/h+/1gMAAbjEpPlHkNqcAAAKFBrwqSBYSAgkDXtJiJbb60JlOb3e/DvNf608wIgWN87mSqrT2YRfQ0q1nfbHYGou9RAuHZN2XIvLRQ4wTHm+XI+B1DBs9zypdgGjIBGmsgnaTab+iGYYK0LK7jpppuyEgY+x4B4bW3NWppS0C0xsI7BUFphhjGxlqrSGqYdNdE+tkGtq2SP676BWn1dLLbByDQUqiHhwew/WzB622N+n/O1lGBiYK7r4ShO0OsdYjKmKHD+Y+PUz5IsXIN8jgkX/uY61vv7QxwdHGkeeFcP05yiXsFAPhcBGAecNDOCz2kA1BT1hqSBswy7J6fcn+NYZlY60kLxOe010pkFiP39KZN2DNgMnDD/MyTKsr/96ItsubNY8rp/04HI2QxkqTiYrX9FwQDfRY0h7ogv+sqvxOOe+ATsHh7gMY9/HD78sY/iO175DVivtlGZdTEc9eX3k+lB4ckkbcgPq1ZqGQDgwpC8b7QJCpplUs9IQ/4Mm0kyAGqzBroEANamGAkA6OERkwE6b3sH8JefQIvsnP1dHGCC+47aaI9LqJbXMDkYo5bUBQAwi+QAgHzHABLFtn9h/CQf0vaUG+0CwBKALpOptSpqpQl2xgM84/G3Ipl00W+U0b50E17wja/AvaMaRpU1lNk+uTRF2pii0z1CrdqKAMaTO5Fn8BcN/arX/P0OiizyI+SCr4xvT2oj+XGX7evXO0VO97FWH9HHwK8jAxfD+jyDBsDbVu7/p4yPDCU3CO8HagaIAIBRxdUKUOqrVsNIAKBSTrSRsMfpMKNYzrPd4suW61U4ESGeQcBP/y5z0yOSOpLoH4P9+x64F+//wPsxmY0ljtdcayr4rzesrk5ZMdKnw5ctmgxFAIDf5WitF0A/HAfqDNhHZJsjQxqUwze3N/HCF34ZDg4OtIlKdbdc0kbJ+jtuALwP3Lh4zfybr3FjNrofRWjsXvlPUq0iqSbgb14vUWpvA0hEm8AJH+q+UCrrvXfcfocCnrXGWhB9NBVi9rgvk4ZWSbRxigqoLIe14aJyKANUb5Ej5eKQ9c/aSJr3oFou99gzJfuFE/R67kg4ZvjInABOie22+po3neM9vPNP3oY/f/970esdS72YDhgDQZ5CmtTxspe9HK21DfT6Y5w7dxHXdg9QqtbkYA2ZFRYt3Vob8ofBOWvwaX6n8lhYKmAFhywWSEjv7g+wkyS4+om/xL/9wR9A0uthjcBPhTWmI7VfIcBCZ4FZfrIAuKsRDGBJQD0hldHqTUkN5zwwAMBUW2vlqUAeHmfIrJXKKiAmQY0K1d1DXNpZx01bTTRYMs7zktIOg0zeu5ABCLN0fj4vmN3xrbEudnMs18zAyjrnViCruw3vF90dVQxKNbT7Yxy1j9Fny6RyVYKTdIYH7CGvoj+j0luNpKkAaq2LcW8aANMyFaPth/kC9rcmANCbVNBPG7h7MMBuuYxDij+WKRrXULuulCJWQYXe6NqmRC0xQJUCePeQ4liERn4EADxLkhGRCaRaSQAzV/YIQUqUdeczxu6I2vdxDoUyGV4qQQBr02nlKTyOqK7Wp0JdAMiMilsEqgaZzCx976LMemydfU1e79Zn758L2qNDZBmqkNXQCJwQnCCImH+/v6z3hQg3Dub9u2hr2KqTIMAkOLf5xh7yRBPLypkI2aLgP9yVqMQj3j/iDdn/7b9jZ6T4nDslMmsSBLPgj/PIHHCz03yY/g0077/5W78Vf/+lLzUh0RLLYfqosW1lEAGzLKDdzzzkdzDpbPfuxGr2xB/n7fVsZNHXnWapVzlojWkPteMr+PWffQ0ut9Yx7rSB6hgNlms9cB8u1KqY9o/k7I+U2C6hOiQIW0a3WlWrxNqsjEoAW9zGeFmcADfR6c1O6bcHfyokJkOkImGrWaOBSTVBd0BAtYoa248xaKd4LEHum8/hcV/8NNz10EOoNtb0WfpAtMt0wqUOP7BuAL4HkmbO50yzxTrncG+ksJ72SIropQzQGJSyLE668GKa0d+SMCZtAGvaZfdT7eU1luSxZDcwAPrMcHdZNtSXP8DgnudGpsCVKw/qbnmAS3/PxQDHA3aGIZOKgGjeXlR6AqTQhy5EptUbrEm0X3OeUrvCZOrcHsy/z4ELD2YYkHp5I4O+amoZfwX+ZYokkgWg1UHKB1qtBvr9rny+re1zqFZJOaZoLMt7xmi0GuruQ7Yjr5e0f3Y9ajao5WP7hvlMTSS1VIBswnaq9bpsyNY2QQUrGfIOKzxHX8f0tWJw1TUMaFuovcASC9OOcRCZ/qUBBhxz7tWmu8AOWtY+0IEYAn8U1SaDg8/1+j2BDL1uT/pMPObe/n5gfPjnrCOB2mAHIMJtvNkcA8qydRe6SuXBZKDze9lDvPCDfYmticpUVG9urASB1FFJRGZ3OQcC48lAbjura3vX8JKv+1o8/rYnKDkyKc/QG/Zx25Nuw7O+5MnYSLqolDhXze+nz8vEYrO5plaPTEbR1+GebPs0A392AjBf2vQsb9B4nc1sLn1XeVoBGQDd0QCjtTLGBAAwxIVJH9MPvh/HH3w/NgYdHO8+iOPpGPftH+JoWEa5uobe/hj1tKE2oy6u6WvFy9l4z+KAcG7XDj6H+RnOMAwiw87EINI4o39Yli0rk9mqpBMZlgnuf2gPI8ZyZILUKmhWptgY9/CMJz4e01EHvXqC1lOejNv+9lfhKpoYVpqgk1lj55VpG9VqCRO2Y1EnhsXBuF9LDNAr3gsxX7GG/4S34l01olaasS36GwDg3j/WmHEgMmp7yAAzm3SiDi2bRUXkLzPhc9TQPFALCy1stjbwJQmzcLOZo3oFtJqGVDe4gMRnRiP09m02W9g/2BUIUW/WFPBTAPDP3nsnru5elTPN0gC51GblTI2dGgCZE7N4AnJDXPZYhHneiE1YZX4c2eN4edcE38xp8J/9nGdhc3NDQb1v0o6y8zNeS8fzYjBRD4AAgRdS+JkJ4OeEusvZtcXlmzc3HFKL2Q2AjojNE6foWeaXZQFPffJTGZFJHI2oK1ul0RGp0dnh5whCBKoca5IVhKnF4lACXBmDhGcQObh0dIQSh5pGa2ZllC6hX0aejgIVy54Gd2IugCk6qQz+yqgjIZW+e6z+sc0W2+oBveN9NBjxVsq4566P4y1v/iN8+lOf1LmS+cBser3ZQKc3QGtjU9n+b/3278TG1gUF0ofHbK+Wosf2M6H230ogbGPzLS6l+FjIyClhoX9zc6K4EAXpplirVpAMBvin3/RyrI8noLZ/rT9CWi5jwLmtcTA5OMsaUsWegewEN+9sYtTvohEcxcOjtnQZlPkZDJGINRecrrmAnEebopFUMB10cHF7Hbec30Iy7qI66aNBDIDiNaKSz20tEYqfg2v+pugZc6qJV2SwjixRYBO6I2iINs+SbBWRoskKoejftIIH2yOVQdAZsg2PlG7rXUzAqRg0nsi2Biq9tQqbYlJh724jCiozMKliVmvigdEYdw962K+nGKa0MaTrMgiwEgizZ1HwHe4FMzjKwCuQZfBm9ebe0omOq1G72YbQavHp+HsrQNouWc4s+LVxsb9LAhliB0ZBor3DNtXQAo9r3NpRsRsEwU92BLD2V2IHYCYl/GaTDitZB6QQT0JyxNeXlyoYyMtL5vkvd6Cy3NMSs3ha+HeaNc0BwZNARbAAIWt10vmxuVZvkGIdSiJk20J7KBu9zI6cnDeB9XIClJg/59MQeDpY805IcIRDd5ZMSDTv9pV1spAdqVSk5P0/ft8/w5d/5d9R4C/BuyrbtRKgtYyvd+sm28Vmuj24x+tKo8As/reLgpltsof7+TmQkNuP4h3z7O/COyl7Mw8eFGMIB4ZjirSPaWvSRTLexxt+/EfxiI1NTDvHGHePsNOoYXZ8pE4mpdlIrERKxY1Ytz/kN5a5GZpukGjcJhom2yn7UZWgngJptgMV2Egml9XZM2ttnVsoCNrCpFzHmPsbNQDYFpX2ie8rV9Hc3FLJUJ8dCGmXSLEvk5UX9lpWI49GGQWe16lSACn8DxXsestH+i7uEKsUhPoeKKGesCVfXWC02u3OICYgGX4uHMkAst1u4/DgUEFSh+3qhibmZ3M+8v/CPbZ7n6+BbC6EOa99JiRPFznSsohRJwp34mNnvmi7inNxtQWwElNzEKMa8uj8JAjn8zbYzKxcK7Spy84nAMPyg1naGtodGugT5r5AoaA5InFf6x7hYIGXa/gc3dzcPAEOOAhAH/TipUsCFei/8YdJHGc/8Dz5efpinAce0Pn7uA/WWk35VV4uZj6R7SM8LueW+/ZiFwRgU+VOnE/VsnQp3Hd0jZEMmERJoALnoNgCBNYDEMGx73cNWB4Mh+qOwARUf8B9hh0tJppnBIr2r+3i4NouSkyGkJU2Hqv7Sr2RCHQiUN1otJQw4jlwr2fm/ylPuwMv+ooX4ereVWztbKLeTPGhj3wQ/+J//ufod/awXZ9iOjzWPFZr5kwA29od52YtjldMh8CMmbd9nQeeYgB32RyUj8Fki8+3glhdnJVfdIwyfYhJglrawGGvjRa7hQyOsTHpAJ1dfPy3fhXn0UM67OLwYA97Bx0cDSvojBh015EmTVSnI4loxmur+F2e2PMyMr5X85MMHOnLho4z/GDQ1XJ774lDdlpiUmXEYaLOzGiCqwfHGJQaYl3srNcw6x3icZfOY2OtjllaxUGpjBe89GUYbl/AoLUtsECdxNhfqUy/aYrh2Ng0WVDvaysCiRbbDVv2tv7yK3bvpzgG3jI+9o1W25blr8a+wGkAwmnf8XAZAKcd/7TXSwd3v3nmE0T3P1IgjR2E+QOdzGblr8dugoszBbGksMnGRp76AFSV9T60HvzNOSQZBbxwFgIASE9jpqYiNHgw7EncavdgF29565vRG3QtmxYmixvzMO2E/memYUE2+a8CAFh1k5xxwPdwY/CAXuDIbILnP/95aLWaeo1GXOh7VjNohoF/a0MIdb7ZgmIG4PBQwm6OcovNIeqffZcAADICAvLO0fI5YmPJ3vMJnnr7UySy1EwaEvqgIjudoKTeQqmaKMNNY8LrYWkBg1xmLtUuSNTj0E6S4fJSAMDqrGMAwJrn5QFKXos2DwoszFDNqhj1y2jWW6qD7h7vo14vY9A/AhOvlbSCd771D/CB978P+3u7Ai2oEtyo11XqsHdwgObaBsppXdTLr/v7/w1uvvxo9IZAb8ypmaolnanQGwIdCrctG6cazqpAKGrTUHyOP9rCVVtOEGCMZMbWKgl+8Ltehe4992FjNMMWQRCi+FS9VRDNsoqgdq9RopjdGDdvbWA66qFKYVI+AAAgAElEQVTGrP1siqN2R+UYaaOl4JFCTAIcrK9CRj13oILZfjrJO606Lu+sY7M6RjrpoT5jP60xqF1Ahzhe/0bjc1Pr7UHC39FrUvktB3ponOMO65CfIGiijJPafYZKFdL7J1O1xLnWnaE3Ycbd+/zmgnCLjPOc8Q6ii7QBDZYFYoYhmR1lYKQdo4Qqi4fTJq6MRrhn0MduPUG/XhcAILAhaCB4AGHZd/ssf5RJk4CmwRxzbd00RcPYMTALgAVBJqPBVnF4SBXueHgLoEbUx7h4vb7OfeN3J89puYwU66yFnbAsxboZsL1lrZ6q9WWF4A9FIn19heDRzicAEQI9Flmw04L/07ams7x++ndkjmwhUHfWBa+XL2WZEroUmWCZB8bzzKu4LdZpme9TN/i5ThoWyNj+KO806ySSsToi4UHNp2oF7f/cpeRf/usfxdOf+bcwYDaZwQvt6VQdz2Vy1K43TLe4aMeYMUsAgPA5nUkMAIT7HQMAS8dhBUAi0d4gRmdXu9jL8HnsQZaCnNkMLfaSbt+PN/7kj+HS9jYS2sP2ERqlGXpH+6gnVdWAM8ihA8tolaWIzAY6UFqvVSRGy0DZMubMtFuATyq9bDuBNgICDDZJiWa2uFTCsJSitvNIjEo1/c330a0lGDDi3xQDZCYSZYxIz5f9Ksl2UT9AjLwkla6K+2Bco+4MM9Dy/V/lVlW3CwbEzyh22h1IV4BBGjP3JuaX/5vHOOEMZ1QZagxQZd7KiLL+8hJIZcbWWqo5WK3zCiOnOUp7UPLuJfNOvO7nig4YPqfUijk6wSIQtdrBNhaGLPcChoH81wUlTfGa9AxiMQDx93hWNQYt/L0MHm10wt5WCF74/d7FwIN+/6yOVwKO+121r45fd//YfTeCAqaZYH4ZSyBYKqEAn8a7YiyF5lorAxHqAUxI68bMEMMrlFnUGgSLamJpUGCP5+GA8tzvmQkGW2LQ3sM1kmeaKxiy5MVZULQ5qq3LwyyJRnMPZ6eFo2P8T9/9KgyOu2KNkPTYGxyjVk/EqCODlP4J2XPnbroJj7h0Cc99/nPUape+/UNXH9Dvr/uv/x6StIxbHnEB096+2oA6KOG22++7l03FMUc23eh/RGVVfm/8s7HvXZyXvgNyr2R8kfnEUfzEz3gbS18PMVjAkujRYIp6rYlet4tWLUFl2MXatIdkdIhP/NFvYXN0gOrxPkZHR2gfdrHXnuJ4lKBXYlPoKjDoCQCI56/bEgcg4nOP5z4BliEtMG9ZALz422VnVZoYklfy4clG471M2bpwhKsHHRyQDDybYSudYdLZw+MffRFrW2voVatoV1K85Nv+e3SbG+gkdXQ4NpOxyp7qZYoTU+SR68BZkAX7H7XsXbS+tQ1F1RvukSzzHIwxvminOYuvEXm40Z721x4A2P3kH2YAQDw5fELFC2jJ9hw9XXTIYgAgOMXBsckds7KcHG5c3PyIanrm34PZvAa8cAYzCl8l2Nvdw003X5CXQiZAa72J+x+8H3/45j9Qd3U5sKyxDq6sBa5GdcoVAD53DIBV08+NEH9nNPlQm0Xj84IXPF8ZO77ugoWx8ePzTk3j9ziAwOeZ8Wdf22Gf6vYVtfCxkg3LCnnWxQEABxaywEKUfgMAnvbkpwoAaLCvLhkA45kMxtkBgKAhoayCzSMXEzRQ15SNcwAgCJ/MdZJdJEaTRyfZvzLEp4J6so7OcQeVCrOBCXav3ou1VopaM8Vv/trr8dGPfFACM73usfoDs/UfnSVzzspY39xCn1RvVPHs570QT7zj6TgeTFFKmhhNmS0yEUN78AyY4bF8ve2VxkThBsn+8wQA7H1GYWTeqTQa4tLmBn7xNf8ed77pd7E2nOLmWhODdhsl0phXAAAXNtbAxrEpVYsxU608qaLVWkObenCfQtdd+27953FpiZv3BI3KDBfWGri81UADA1SGHfXcNeHC3IWz2NABgNwe5OJCOTgg+EjxYz5CXqNveQxrNygav+4/6c3MWEzRo+L/cIrDUQWjGZ3YqNXQEofSN2F/ORCINPZFAGAcCvMrkwpKaRMPkgEwNACgVzMGgHVSGAYHOVxXAQDwWk1vCygGQwDoDEwzgM43a3P0K3LwGo06rl27OsdisS4B+XiX1Yvcg8b5SDzeNPlvHtvbmqoWdTRVH2LrXuBCT6aMTzYAdVOsvWoEpqm2ViFjmNJBQW3OiJ0emF/flrt0Sw8vFEPH/P3LnJ98PRrwETt9DJ5pg/iTBwjzJQgOAtjY3PhD4UPkgDuAJCauepFbK9H5NRWtq2oFe4cH+LnX/gIuP/pRAlqpnE27TOYWgcVVAIC+u3D68Zg5c0BrJwAB8dsNKFw+BsscJJ9B6k2z7PaRYaI2aLGKuCvST9ActrFeOsbvv+bf4lyziYTlhN1jJAzo+12srzVF/1afbB5HNHqjWIvdSgAiUJkzdg4ZLUFJn3aSKvEM8gYh+6V+5MyY0gaxj/f5SxhRg4Ugr7MDaKNkucs4Ou7peeq0qCMOVdtDZlLO9niMyZAsOBPn9UCfey79HyZGmMkXtbndzhT7GewPKNAnmnO+r3uQyPnM/duD8JgqmwcIxJBZhpBruMj5D5pKOQCQWcy4m1/YpSz77LY1C44LAEAcoGTvDR1p4jZ6xZV0moNt1G43Rfk88c8V/dfYds7N44gBG8831cBHe4sHmHbBtieZNsti/5H2Nv5Ot8Oega+knJfz9sqZuP5dXqfP+eDH8zpv13dSmRsz9OE6CCq42LMzMbTP0A8IpQ1kZTKTy9IG+n7r6xsGLjSow1AP/uZMe9Ha2rrYCa7BwPe7X8nvpY4DGaYEHPibf7O08IH77pfoEVkq9UqC/+47/lsF/2mJ4uBDieiOJmzhZ+w9sgAuPuIyvuj2J+Nxj3ucGLzj6QiT2Qi1WhUXL1/AP/zHL0Wvw+4RZPR01EnKx8bnud9/L8dYZKHlZXH9h/FfFGTGANIiEICCkKrcDHu43xf/mzGNP4pzj77TiHo0jabKM+tM1A162MII6eQYu3e+Hd27PoLS3kNI2KqzM8TVa10MJnVMqhvokDWxVlMicBEAwe/1chlnj8T6ANJLq7PEULVNxhQj+E2/kHN6VpLYJcFQiXgT9FRGpqrnH9pvY1Rp6DuaGGDWO8Btj38UGhtNHDHxeO4CvvwbX4lO0sRhuWoAAKhTxfJStu2g7UhCl6Z5BkY8ZsX7MjeOhb3j5E7kpSV2xJiBeqO7dnE93+hx3A4+nM8/3M+Wju55u8YsN3q5kiQnsdA+8+oXf9eJqCq+I0UAILgRwbnhX9IHmEyElLL9TF6jXDJAQGqvLgI3fwrcOFgjtb+3j51zOxgMesr4t9Yb+NjHP4r3vO89GE3YqisUQNKhc5pXmPQ0Rll49nnKAHD6VbYNh6z++Qvn8OxnPwsV1kYFGldc9+M1rO5c8B57ptRZAaopIyVrOsX6+rqoVG40/f7H7IG5uaIMgXUBcACgXqmhyvpHipOXKqjWm2dkAJiqMU3EHANAKu4yTdlvYwBYe5+cARBGZ3ksYJt0NIU4fwRWDKy933jcQ6NOkGGEn/k/fgr7ew9hNORzKTrHR6IvbW5sSg+BgJXofdUEx72BgsTHPuHJeMGLXox2f4q0tYUeFfpl4Gh2uK6s5p8iKPbb6FcCAAIDQJpQysRbDXi5PBUAcKHVwsfe9ad4zQ/9CC5UEpyv1DCmQBCp+CsAgHNrTZRnIyQS5CRVnnoYU5SoxUHV+MA40PkFFkDA6LwwwD476mG7XsVjb97GenUK9NuoJcyAxOF7vD6LIIAPfhQcsmtIFFyamYnhksCcUBvF0ElhVkIv1D6y9r8HZt8MAOPDnSd3OGPHt2hwlwEA7A8uBgDvy6iMcmMND40n+HS/h2v1KnoJBRNZAlANXRCiIobMm3PHlOwEY9IQBLBMSuSEhb9jx1CiVklVDla3S5VrmxO6xijgdFX/RTRavxMxBdfXLm2AMiaDMYZ95ietLCEUYeqOihZfKWNtraXDq+2Vbqk7u4FdtHS9nbIQH+7OFbZzcw7O/l3zThhBEWvjGAcuso3sEFCxErjA+rVvnMtom71a9TgtgMlAQD8uM9ChbIOXRkVru/3GHjG7F62tShlX93bxG296A6r1Gso1so4mYlZRnJSU29MBgMV7O889BgDC7p1drhzogE0sw0EUxCwYoECwUR16PKfn3hoxEPi871l+D1qjDkpH9+F3f+YnsVapoo4Zaux9PR5hOuxjvdVUcEFLSj4VmRHK/geWG22KAnU3ePIzuN/Ye0V5ZdaefCraSpaysWyA7XGnM/SZ2a+3MCK7ILC8pDFOvaNQk8+ARn+TEcbfEuQLmg5sV0ZwmWK8oc6bWj4uFsffHvz5/IwzxXTSK9QwCDR7KzMygNHBPgfzfVz9dQ9QWPKTvRYcZFOMt6UeS0QW/+bn1jY3F5aP+LzPwc58jeVryJzzBW5Xfk4rGCTxXCmCnfH1Llqffg4+Vs6SsnKsPKAqBv/zx5JhNGbNkhKaRYCD23r+5vxctPri/cxBnGInAT7PMk4HOZReUIeKsYJa1yXQ94UfXU8oWVNgV6VYcd5H3gFiKwWYKuAnW0DBIDWEVKJi+xdtTLPVUBaWIECZWk5kNIZ/0+P4oic9SQwV/7n/7ntEhWH5CtklG9trqNdruHDTRTzykY/CuXPntUZZGtzpdrG9vYV7779HCv9f9eK/gzvueJLU49lDvra5hu7eVcyk/RV3UQgmM4Ahsd2O7byXTcT3rxhsLrLf2T1VEzTvajAPPvm84dgtmhvyxVlqWp2hXK9hPKSiEVAZDLAxG2F9NsTgEx/BQx94N6ZXr6BF0LI/xpX7DzCapCglm9htdzBNZpiotaE9YqDN/+3zzW2otpNQ7jakYfKy0yz495IxJh3JvuRkMrlndhehs9wbDvHQ3iGGJZbQVlCb9tFKpviCx1zCrFrCcQm45Y6n4gkveBHatSaOkxp6tCsVahZOURoPMWH5b7VpJVlLADS/rngMffy1LkLJhx2guNJPJiLO7iksshr5GC86r+WfONuxbuTzD/czpe6VOzMAwIygUWl9wOkIxXVgxVEWohI5vUUD6c7K/EIyeqI7MzQoNDgUBVRrQKm4Ws2T3dflAACdIi5+ZsGPu200mqw/H+BP73yXDAdVXoPqSFZ/nYMd7BH8+Q8AMHjw+v9YtfUxj7kVT3nKk01ML9D1eW2+6fPf/FxsCOKFprBUYjQD/RAAoANCo08QgH8z68DjueMRj53fdgIAX3zH06QBEAMANBqVtHGdAMB8u0VmOE8CAO4IBwAg9j7njMDpmchhr4damiBtpDg+vIZaWsZrXvNqPPjgfUhTtntLcHS4jxbFfJJELYKIeG5uUOzP2ix2+kPU13ewffOj8DVf/w1oD4FKYxPtHvudWo00g2vW5LMnNX8TvTZaLim6zgAQ2y3IswUGAEX6phM5trXBEK962Stwc1pHaziVPsCI6O8KAGCrUUPCY4jWScrbDD2KB5ZIC6zLKzUSYw4AKKfnlGH2cmYWeNBBqzLDrTdvY6teRnXcRz1hsBKr3MfuorajiNgfW4bIDIc2etkGFjnjVgxhNEtwHqiNInBMAKbTRWcwwbhcx6ycq9fHtssdp7lvjulbS0oAigBApbmOa5OpAICH0jK6SWoaANwUJ9bOK2wNkS3Mr5+OlIMAqreXmBedKPuxbG+usqzxD3/bWrZJvdgXnlcwLjosDgAoECsEB+PhBF1mKNU729gzVoKVfz/pogQDSDflvI9ti/WGjtgBD3c3uu7Px+UWiz/s41F0xO1v6+CQZ+BtHJQhreSMqywYijKdZkeN/rzqcToAYAJZdn8NNDKNFaPdCoAPhnYeALD5xSze7sE+fv+P34zeaCgAYBRKqwgArGIA2A4cGAiFizgLsYHB/zSU8Phszw7jQlJiOC2n91t53vwY+p++rOQHKHj3dWD3vTHuotF7CL//2p9HbTpDq1qVOCqGfQw7HbFXSlWK/lEDyJhKFARTnT+DnnIVh92B7IqAWD6vFrUmoscfwmOukG1dWmiPaEenEsRK1zdkn7w9ILVvCNqwtJEtcvf3D+XcD/sj/YwHpr1D0dbJlMHfCKOJMfA8W+d7rZffxXuvB3ti5VUSdEmnjlro+XE4Ph7IesAWB+PuB3B/10qQEcrc2symORtPws65lcv8MtK1vYZ4UfAUZ1B9jsdTTcGqH3eBgVu9fmzuxgjT4nV+coUWz3XZGl6UQXbbbOX/QThtyTX4/YqDFv8utWWmNk8oOypea3H/iq9NYBjnKQHCYLNEN/eyCzI8k0T+mwu6uv3PA9iKOujIB5lrE2j7Eh9kn3grQ5axWTkBhRQh5X1m5lXGEyr9At82ZwVNZyqZVPvo0Ri33/ZE+TjNOrs5tDAG14C1jTZf3sRzeVP5XdSp4Dq+9TGPwpUr9+PWxzwSa2sNsdT2D/axfW5H5+LgoO9RPu/IWoivzdeAxiCMkYsE+zFyhoyBaT5v4/HLAJpIZ6h4j/l3XIJTfH1cmeJw1kOplsjWKAk0HmO9NEOD7Zl3r+Djv/cGjK9ewToXSW+EK/dfw3DIkqYWdo+O0Ty3jgnFiwsMFp9j8ZqPbUI+ZsYMVeKFsUMQazQdqlDCSK00MagqKgEoJ4mEZ68dtNHV9JuiVZng0k2beMTN22gPOhg3Gnj2i/8rrD32C3GU1tGuJuhzX62StU0DOpAtrJQ5l06WAPhYZWstWqDzAMBJgHk+yP9MhPzz1iFeh6ft7yudgxMJhdPe/Zl/vXT/x/5o5n1Z1RaJaLkQ0ICohT7ltjucdPZyAGAhzp9lK4oD5Uxnbu5sNcO/xQLosgbI6orU0spVd5e0K2INGSlKpLOQzlZrpLj73k/jzvf8KTrdjsT/6GDImHo5siUajfIS7R+LbubnWgOAC5hGhIaMv31D4rg95Y4ngyAA1YB9s48dfV4zEchYCNANQh5wlJSd5HXyO+666y59hsABW/A4iyB3/nOxIKsdK6Oe1jMAgOrHzgAgbYg1lGfTAAgMAG5moX81gyVuDDkAwBvnm5MzAEw8zR5xvfnpwT+D3vGwJ5X/aw/ej53tdfzwD/8AHnrI/s0WS7UaVZbHqFE/QYi71SzafTCwZTCeorlxAUlrB1/70legN00xTdbQ7k9QZttLNcC0wJ8AQGIN94zBwOtBOWgAGADA4zIzzvpKlgykDNzbbTzy3Hl87ze+ArVOH2l3gAb7lGOsLNwyDYCNWqJAnXViClRLFbXLY2ar1VpT/WsMAARZo9B33taJygfGAyTTIW7eqOPCRh2tKsEeskdDDaeiiSIAEMC7cHfmqb6uPeAaDrFxs5XpitasxSVgQUGu3miCdodMn6HAALahmYkGP/9YZpjnjHcEANSDBsCowpaM8wyAamMd12YzAwCSMjpsTUQAgBlB9oEOWWA5TQU+s1O5rXbSsjOc1+ZUWEmLn6s5HjZvPROVO6CLQADPCtu1n7Sx9pk4cIo3Vp42GQBjbzsVxFdzJ4nArCl6qyQgtArMs5AMkrwEYtHmdEpw/LD3s7MDAO7EFWZJnukMjrNT+wkA5I6GZ1bmmQIGlNl6XfY4zUGYz7Dn2X+vu/W5Emf+8znMdWGK/2/8g98TACCtFTE6rQSgQubAEg0ABwB8lWbXuyBgj68v8wSWAQBRP++ZyWyfAAECj2Rh+UDsSagEINBT43vIca2Peyh3ruJtv/pLGBwdoTwcYp3ifqxbp9Cl9EloS128z1oSMzinHafdbm2fl6q1xb9Ztbup6M9KuLZ3oKwXKf+D0Vi1r/ohg2Y8keiZSnlCm0atcbUAZZbT2HG8IdMxhVnJXbPAjVn7KSnM1TEG40EGrnmGlWuQrADOA19v6hQQnuPr3JOpRcP7FicAcgadKf/7uPmen2W5JzM02eaukL02QIA1EqYFYMwgivYGG+T2XEHavAhoMQAvHju2RzwabWiRIhIfY3kJqq87K+HxR/H7i59fZiPnA+B87bsOw6L9xYHbuBVoMcgrMjCK9sd0geZttN8vHstZSM7u8CCOv72+XvXbUkU35gc7XvHBz6qNobNeo1IaBYzK7LKG3UqdYp+QPgmPaWUpLvpMf8ySQWKcjgZotMggMDuodWZkpWwbHIRuEjxXJtskXEnwm20sx0OUqEIctQv3trks7ZXuVKWM3b1r2Nxcx3jMEmHa4BmOj4+wtbONo25/ToPBKe4+z3zc+Hcc/Pv91ncXRBzj93H84vtRPEZrbU3H5VqMu0C4v3zu3LmFxxfzpDJD63wLJepwKBIpS9i5WSqhNRuhNe7j8K6Po9w+RIv3ezzF0X4H02kFpUpDzNPuuCsWmt+/+D76XItp/9zPfUzku7JtuOyzWT8HAAQLhTIAtXAnG5z+Aks1WAIwHOLawRH69MHGI2w1EnzBrZfQalRwPOgi2dnGl/6DfwRsn0OnmuIAJfR4p8gAqJbVTUotN1liGflvi+xHEayL35MBNMEcnPRA8xWX7dIPExP4LwoA+Oi7fnPmdNM01Hxy43Rn1NWpTwIAYTOIRKhOOkGLSgDsXfFNlTI2qXfTqdRrvfeptbpZzgDgcbgpsi0O64noT+8d7OIDH3w/Hrhyn0ABIyiYy2IAgEHGWvSZYzLvKMfX8fkCANAQkZ7vGzoN8LOf9UzcfPNNquFzBNANgGft+X6nt7kh80XDzxB84bGY+efjPe/5Mx2LxvdRj3qUWAAOEEmtnxRIVx0NOzfbkTz9KV8sBkBaSlApJSagxPZ/1dopAMAwiACG+jUHAAIV9iQAEFNhGXqNAgAQUgG6lQ7rmPNb3HRzZ2GCJC3hcPeKFGm///u/T+jybDrE3Z/+JC7fclFK9+d2tkXTZOZma2tLJRNE1tl9wdoplZC2tjGutPD3XvrNQG0Tk0oLffaSV/06A/sQ+M+GSMpUQmW/aHUgFgBA9FfZ/3C+07JlxlQGwHnc6+KRO+fx0//LD+HeD34EzcEEdZZ+gHQ/vmuxCOBaUkGzRrE6brwlVKopDtsd6RZssHvBEgAg5AZFHaRQYEIQjVl/DHHp3AYubDRQnRHImApcsMd8R4B46OfqHPN3S1/A6v2zuxI6GhAAMCVu9baelTGclsS2IADAlopgXRphFbW8snPwDdpr4lZloOISgEUAgERjhry3m9idGgDwYFJCh2VLBADoHC0BAHyToEPjDqIzATIRvlDa4iUB2m8X8GHzDacIApwOAPhmX9y0+DcFP+m1MePCwMLbQ/EczNGrZloXdC6VdUwNHJRSdZWBD2scV9HgV4AAESB7cu84yzPXBwC4/YtdArWpyjQZnPlgVGqVPshBPEmtzIL+h9lC2te72W/7cUdcAYZKrP1LCrkNiZDNlJX+T7/x/2JSgtrOlVj7z+B3Ml0JAISdOGSALNjzb8i6BsTBYfT1maMf9tUMbg232/dWUjQzBkBRSHABNSC+Qr7Mvck6VlQEaLDrgTrI0G6N+1LLfv/vvRH9oyMM28doEvSgjkbwYQbTkVqvKkuv9pyc62O1smUW64HdPTm1rGll5p6/2VGE7yFbyhT/Q3EUs4FBANCYGlOkTFQEPaGMySE7TmYXbSdtLxE9ZtgIACi00jVMqBLQIqjZz2nVoS0y5x/XJEH5RQ8PWigyKjFSCbTZvHXBOP6b2gFa61Gb37msoIrYCztkXlQf6X3Mc/VzUNEo8EXHfdE5nwQDjDlBtlkxcPbPF0u4ins5W+muAuBchK0YRPhx4v2h+B5PpsTgAD+Xv8/2vGX4n4+7f+aEbS/N1Ep2kX3x7/SA34Nxnq+fF+eWdCACo4yCwhwN136gD8ikmtu94nUwqGP5nKZAuOd2bM96GwBs98DnkPnpttcC41Hf/GtehLeOdTHA0EWBfivPdZMM0z2yKZuibnc6x1jf2hBDh3ZP64NrXNdgrFYyVFvNhkrhWq262jIzKUNxWq7ftLmurHTM/It94VUaAPG99PmwaA5knsmCeSoRwRUBJa89Bhh8TthzTEDZ/SGLkRwbdvGgT1kZE8wsoTkboj4boY6pPEXr2EMWk5Vl7GxtyK/jPC+CEJwrvH/xY34OzkTfl+6S2rnnSVEvTXOfRe1ECS6NJgIA2GJ5d/8QA7WwHOP8RgNf8OjLwHSoEoCNizfjS77mJZjVG+gmNflMfc6tSglpUpHfyO+czqy0szj+xfXve+IJuxL2aWGUgdG20PY4MBXeGKUMz+JozL3nvygA4ON3vnFmg+uLugQCAazLIa3eMlIemWTYfzYg3OhWrQAfrFXIqwvPyeEcDlUKQPEj+6yrrOZqq/HdqLBNTsj+k8HAFiHvfd+fBWqVZf+t7t9pSq7EzY2bxtso0IuMAZ/7fAIAaMyZnee4MIh4/vOeiwvnz2WUXa/7EzocKIUuYlOkRueBkhl8AgBkfbz97W9Xa0B+7rGPfSx2dnbkUGg+sF9uyM5zbFRXRopXrYlnPPXpmI1mnxkAILT2yUQAg6icEhBxLWyZgS9rmDh3vYepcwJN/Toz3rmJySnVzJ5PjjEe9fDv/h1p//djfZ2CLB30esdoNmomJNXjuKcSpGIdHEsB0iRFt3OMpEqKaAWl2gYGsxpe8o9ejsbWIwQGTCt1oaaWz2ZLvxGqBAAkGTgOGgCJWA0ZABDOk9RaZq+UVB4PkU7GuKnRwq/9/H/Au974e9iYVZCoxdFoJQDQqpbRqldVhEqnuJrUcHB0rPaEW1vbMt7cAHgVeRmAZ8MsI8m/mqQqDruYDY4FAFy+aRvV6ZAV+AritX7kaZz0hxYF//ZWih4uAwBMQFFtuFhrOytjMJ6h3R1kqD9bBjF7wUycZ3o8W+ZZrkU1sNlmE7IWBF4aEkubIWYAqE2oAwAz4O5+D1eqwLEDAKqP8/kXArWMrm1eAYMKR+C5z7LUyZ0qYyFZoM316PWbnvVz6mVs706yZOe9j6KdVWBvU4cAACAASURBVAAVKMI8jtdK8t8SMSTwFNomEgDodjomPMdrV9BAhy+wfuigVBPZIAYmYoyxD/GpAMBiECATX7ruLThf1e6cnvUQ84GKZbZM8M+dkHkQwJkAsfOc3wM6NA8PAZDURKBvWvCfg1lyxiMw8+Q1GgMgbTTwutf/Miq1FMeDPspVCnIlynKfKgIYWH3OEvCY/CwAgDm+UQAWZf7dIUuDQx/T+udAWXma0fwoTpXxRME+wddup4v20RH29vb0M2wf4uj+T+MTH/xzsaFmgyFStgvtdmWnmaU/HvTkuPKHgbzA/1kZZCYw+KRuAk0cW4ZqtAkGlRlIWfmRWpWaf2xib2rjSWFMYzCZaJZly33nsbG0/Yc1/3zeM/8CWcI9ZrviWXV2ggEQlwDw31777ZlGz8DSOef845rk/HSbp705CH5ubGzMCYTF9kGqMCF7LHscl0eFgJCZ28xeRkGiPxcH2DlwlZdrrMyAszUiryH63mVAwOL1bQFMHLTFgYIHyieBhzzgXZ2htwRTHMDFY+FAaXxuRfvrAXvRv8yuU/tuPumLY0hb6638eK583QFkzrEqAYEgJMvXyfxRUBr5gP7dJ8aJa4U25wSAE/zucAzOM855L1HhPsHrarC+XQB48LHD3i/1orAtecCrz47GxnwZT+RLkVnW7h3rt0pvuM9wPjjYEJgy9L+azboyzdywSP/v9TpoNFsYkB3obewC0BXHHPx3cUzjOZJlkKPyrngOnsYgoQ9cnLOL5nPx/vPvymyKmgBSth6uYEjfVuWFFJnuYYMtzfttsBt1iePM1s70OcjIYNKJ7FKKUUcl28V14u28aQ/cfviY0N9nUk+RlTOiQ6mofNaIAWIaJyyPYnzYkO9/cHSEivQhpji/sYZHX76IYf8YG1ub2Ll8CU//0i+zZEmzhWm9gVno9sU5S79Prd91rFiDLrcdxbVcBAFozgkeZd5ApjcTraeIkeJMFW+FG9zVs7oO+fcssJPXfZDwgbMApzd67LN8rvTxO9+k0TLj4APntVUzrK01FfRxonDh8drNUR0JpSP9O0Yr40Az3lSKF+p/u+PrE5R1eHSSKQjY6XSlTtrpUpgulfK3et1WqwIJVKPebePcuR1c272KD3zwA3jwoQfQ7XUwGBJVD625w522K8y26TDpDfnyjCHPyzcFXidroJY98tE6y1Df2HucCshzYiDurf62t7dxy+VL+MLHP07nz+e52BWgpqmAC9KPlm3eMgJBhZwOxN7eru7pm9/8ZhP2q6Ua38uXL6u04tz5c7h8+ZIOx2NLqbzVUqaEDtWXPvcF6LV7aKVN0YrrRGanQNJck9M0Di1XZIToRDEYkVhVkQEQAhM6X+Z1RRoQsRo2dy1GL6F9nRd0eFY1RBdkh+zv7qpWrH14qBlARJlOf793hDQZ4dWv/te4evUhrLWaGLKNZKWEbqet4J76AGrH53XY2YBaADvodbC1cwHXjvpI1s7jcbc/A09/zpcD6QZ6I2aumWktIWXr6RLp/GOBAJKfUisgAgAllNX1L9Qz8d4w0cWEU7WMztEhNtIEG6Tv330/fuCfvgo3pQ1U2T86ePjLGAAOAChPw2xnJZEIIDPp/LZGvWYbgNo9hUaCUss2WEXOMOnEJUhLAMMeaqUxbtrZwC0XtlAeHBvlVhTEQKGNanUlklPIHGYGm1sKRdismNKeDqKPlv2nwj9ZBQn64xkO2j0c91lzyMDHWnoZ7X752lplYDlFmDVlF4Aay00iAIBlABIZnbKFZU01bPcMB/jUsIdBvYG01sKQdH6CH0rxuZFZHpB7vb8LLcmB9z4MWaY1pySexWKcZQPxjTMOYnOnyOqhnPLJ72TgSBZWr2uZSQ9tdP5Zz17TCji3syEmgDu6Xm7kWS1zWq3DgO8Nds5BmHXO/T15xUWHev4dWd75LEO14D2LLXgc4Ptt9UlmDm1+j+hM5CURoZVpJEzkTrsH+dnc92wSY8dQr211/2bzfO+06/c9q3gJBgA019fxC7/0ixKo69FJluq8NXNyEcAw4kbVFVPHnuHam4xG0jQ5PmqjkZooKmk13Hu5r/g9EKicJAo6HaxqkGFGIDJQkqWmqtQguaET9Yw29Tv+TDAZDNBpHyuQV2/647ZK9RjQX33oKvb39sSu4jlwf9i9dg2T8RgjZegpHGWCX3zQiayVpiAJOaENFb9/bG1VJWJZ0Zgwi8+fjP3H94Ys/HRGgM7m+JiONFcCRf34N++H0UDCvM9/8/t578cB/MywkPhu+RRfkiIRUBCot0t9jAWMoPi9K0zfGdZEYAHFBykCuJFdWrA6gwbIGb5qyeorVEydeNei9T9n8yIAI/6wv2d1CcFi5sIiIGTxFc4zsBa9Z5X94pxhEOYaMm6ffe1rjp1y/5cyJEJA5yBIbHf832zZx/m78B6EJ3OA9WSam+tMXbSCycrSg8FNKwILzgqam79Z1ZyzNaPfntHNhIrDNxhqGsoO4i5L1z8Pz7J/rjrqw1l/yZRlTMbSYsvQCTWOKDBKsXKBorTU1k+EP7mfIYK+/JZELK8bOwvLp9lnzToaEBAXQ2V7TwBPs5bWIbBWC0GCMmSYznguxlwdl8oYUsOBvj+ZwNTQqjeshXathgYZhBQZ3t4EdYa8taV3muDew3iGz9O3cCFzL09mDEj7rjbUwbeVIGCmhWAJX7FPamQil9Eb9JA26jjqsPVkzXwWaWAtf8wBphEDZH5/vv559/nyidJf3Pk7KwEAKZcLZWYdqLWF0uDTEeK0FMX1ZO9tyzAbWKAJVUhdxX+7YyhnMwiB9Hrs7Wm0PAYj9XpDQACDVU6S43ZH7UsoKjEcD/CXf/kJfPjDH8LR8aHOk4tnMBxIzTkkjjXm1wMA0FF3CtVC4x6evLHld7YpQKfLewM7AktEmCUBW5sb+JJnPN1E7AI44DX/RGkdNJgzuHP1forwhCoeHOwLPHjLW96irDDvMxfhhQsX0Go1NaY8HkGBra1NEwgZEJBpqL7xuc98Dsb9MdZqLYyHUyQ1KjDPUFvbyAAA6zVeygAAy2yMohIAy7QoM0kAQLXSEQNEHGkzV2a1CAB4DbmjPUEg0J1otUKpoM0genMD49FQBmH4n3tnl0sj/NZvvh7veMeb1XItTarodNpivoxZ31angmvUBznbOXO6EUEC1qIz2z9ADZsXHomv/vp/jN6kilprC4NRuGb2WAfLAEbs/ooKsz/c2MqJABTWh7IuTg9S+0PtKiNvqqWm7NJA4b7OAN/9ilficmsT4/aRNAVogFcBAGuNBNwmqRXBEgC2/iEAwK/jdQsYoPEuMQi28+U00fArAzw1mhlfn/SlYbCz2cTFrTWss5/rNKeZza+Fk8r1c06agIccAAiNaELtf579p+J+pz9R9r87HEtNwYS6DLx7WAAA9XSmywGAZFIVANBL67h3NMRdox76aQ2Val1UYda0mVZDNC8jjyp20MzmGVXXsnUUB7R+ZP7a3HGWUmt9yzppVxfaqUxgMApcI5FBs7/ektJE6IbUWKA2AIGiwPQx08GgwboGEPCRRkValU1m1jnPuBgwxzXuGXYHBQQG6MdKDVbZz88uAGA7Qv4IzpADFGHHsFubv+bsKbudDBhzBkExS+HjUbwvut8EtwK7wgHoPKFh9yq//kVuigEASb2OX/l//pM0AOg8kgGgbAdbugYNgGUAQC2pYtjvo3vcwaWLF3G4t4+tnXMYHXck3AVmeLiHB30IBfcEEUTPHcuWD4872N/fx+7uLvZ2d/V7f3cPneNj3PPpu5W973VY2tdFv9dTCRX3GpXthe4STlFXfXC4JfxNh9FoEZYZsv70VhKg+SSn0wKRMmn2KmkKgV2ljAHPU0wfz/5b1xUF3wI8R6hWbI9hwK94v2IMAP2dlTUFECZa28pALWhjmIMBtO828hnUFAXYDKASlsqtWACr5v/DTUAIIAptaLUSlgC18zYpnod0vU3LZtGDx15N4bdP3aj/pJEVOTX3P/08zhrY+fktev9ZjuE2cfEInFYaEYRfV4zAafffyloXcHCX6HjMgRvyMRYJmYYbGrQBinuSX6s0LTR/89I/97X9d/x9MUiW2dSgzeV+XQ4ShIKakNV1dQ734H3WGLB34w/TuLjxx+IeJ2c7Hpsp1ccEAenvlfUzZq092TxMpgQQwFtCW0rGA3aOO+07fbcbGwFBDBp/EwDMk1y5Gkp27wPT2+MnvSPoVEngWnuNnQ8fKt0slUGFBv6eOIiq1tMmek3+bntwrF7UOUvSrsX3AwPcc42FXK+uqm4EmxfOo5qmSuptrK+rM9f6+hoazYbiw/M3nQc7HWyf30G91cRhl99n85VJTrZAXzUDfP4uW4dnsRFnmw2fm3cVAIDcHBvziw7cKPRJZv1wWcGRi12wJo/ovLeN0SfCZDwdALALdoQ2AxEkZDLDeGTK2Xt7+xKKcQCApo7BLx1Tbj/NjQY+/JEP4aMf+yiuXXtIPUN5Y5mVMl0A0lbiwbWNXJmsoLiudmwhC8Pz8KwNz+1zDQA4Q0LOT9QvnFfEoOyJtz0BF2++CTfffLPYCkTM2CPYe8B6yQDfH0/mrK6LFM1SWVl91gu+9a1/LACA957jTBYBdQbGE2YFu2JbXLx4UUE1A8hqNQXVxJ/1jGeiNClhvb4GSS9U2I5qisbG1g0AAMzAOAAQ2kBGpi+7mwEAMAN2EgAwB8HE7xj403dNm3UMGeTXa/jwB9+DX/mln0O/fyTBw+GAPZdJ/WetGQUXrR5NGVKhzsWtcKZ6JsZwk1KKWbWJzqiEF7/kH+LcxUehnDSBQCc1SIO1/xSoGunfKj8hACA01xxTM55s7ULn0jJMCQ1Wv481lHGhsYHvfcUr0RoD48ND1MrsNr0cAGhWStho1TIAIGYA0MEVEkqnVxBCAABsd9Ya4dH5PibJ6ChXpkNUZiMQVNhqVPGonTWVAhRLTDRYwWH3zX6O+qsn+R4HCA24sY2FQmbM3FF11qj/h90h2t2hlLdZ+0+GAAGlinuBS+znKgMtBsASAIDMALog1VEFs2od3VodV6YTfHLQRZcCkOVUAEAloX2Ja+Bz50n3MqLnFYFSAta9Hvtwx1n/vK7d1/z8pc1vV2fxX1YxALSOBUhEdZ503FlrOJ2BQCwFzQyss1ILlUaYGpOEoLhOWCJEW0OQUpu33Zhs/7CN3IMhK8lysO9zCwDke56NcwyqnAyxdA8zXQDrmrAIAPfn4gDj5Fyk/sJIdf4+Tzzjb5/PBSIXT2+uT9MA+M3feSP2jg5RqddQZRafe58crVyF353ymAFAcVPapnpqgX6/08XR3gEaSYqjg0Pc9clPChxghv7a7jXskn6/v4+j9hH63S72rjyo7L4H3WJDBJCL2RXW+xIsoDCe2dGS6L/Gmiihx5KF0LNcpSqiAk/1YyJRnG929TwuAQLOL76P94EgJf0PlVAxG+w17SqkLWNEgVw5ubZuNHdD0ChhVrKx1MmArCfL+FsnDB47nwvm14a1KZaGRV0c+yLoGd8rp5u6MBq/wf0Rnkt1al1gbvTxMD7qZnnBV5/gu4X3eKDn50vwkho8QegxolH7Qc8CAKy69rmAtRjoyH87Kbwaf+a0758LUBcY09M+vyD0nrucWGNg0XUWA4xFAOKy8dH+FcClZTOo2MZTSYdwQAZgqHI+xjM4PpLtA8seDFzLE1tPxXKubI6ftkE5ABDWpq/R+bMIKvUZ0JGfk6C1k45FdsqnBWgrPnqGJblsnZzho9KFMvtMqqczsxg4G2MpznXlAboBJHmAbvblBgGAAIzap/Nj5lKo0XVwHymUY5v2A0sYDIQ1QCK4deHY5bSmrikE+yUmSJA2/OZna2upgVAhc+8MQgfE4xKdeJ8VuEhR7rAGjBQShCzpDwcmAoP/tFXHy17+TfjSv/1CHHU72Dy/rda5XJt1MtpW3C5fvx7XFtfnaev7bDPhc/eu0sfu/B1pAGgKhDIAR61twI2m5K9ZSygTnCD6zyyp+tGGDgJ+I7NjOdVwzhD4xuoZIneirOZO+6v2FNamH2riMEs9DD10WQ7AyUiF//64h7e+/a2455670VyjYucM/UFXtdOqiSoujozKchIA4KRzxInnT6eXFJKlBjgzpJ+9G+ilEf4NjozJaR+PhHw94Qsfj1tvvTVzwOmsuTPuFLB48WTZJqJx7AOr2uQhrly5gne84+2hHMJaK1ID4PwF0xkgMEAGAOcAj3/5lkcqg+kAQL1aVxtAAgAMJ9kGMG2s6TdLALxeSs6bAJciA4BOGAOFqoyi1Z8XAYBorGk4yADQ6jc1ffHmBe4Ygsy5Oxr2sbbewqjPcg6KSrGMoY3Xvvbn8NCDdyFNSspgHh0e6P6vt1o47rT174paRpmB1OY0d6s513rKmO0ddLC+fQG7h318wRNux9d87T/AwVEPab0V2pxYeEsxQGbapbavSa4eAKoR5X98cFNnH/oxgQCOJAOO4RDNKXBxfRs/8yP/K/7i3e9Fg316QTBhOQDQKAOba3VR+DlfeL/JzCADgOsprachu08DbhQuC9O8BpYAhyHPZDuUZyP9pJUZ1qpT3HbLBSSzkRlw1gqGQM/+tgxhvrmcHD/X5rCNOpSlqGWXMQD40+4NcdjpozukbBb7cafWmot2IdABl63AhwUAeAlAORUA8MB0grsGXbRFsa6pBKAsAKCYRc5BAN8wiuvQA71eb2hCp3PObZER4FdnY5Q/cju6ygKtAgC4lt0eaC6GAIvrx+ywgQPDAYXRhgpYbZO2enWKFmldhL7TtLkEBPhDwJgAQ07/tznvTADrGrE6g/PZZwAURy6Uv2VPz4MAbke9NNrqV/N7EgPgDt7Gttf3Wb8nFhjndarZnY5qr1fdW/WdB/DGP/x9OTXVRh2VJBUAQNvlGgC2ps1RdwCAI88Wn4NuFx9435/j/379f8TxwRHu+v8+ga21dRzu7iMhpT+wFLQ3Vjn3jbVBx3+dbbYYsLvav9fcan+aWKY+gM8+DipOCO8Thd6XS+hDrfkUAntv0ytfU85IHMCUwNZ8PAAdTzqWWTadx+fcrrgzbV+i8gD9WGcUTPswIbk8v6ZzC+dnNFGL9jWG4fsNGA6qWZnwSca7tvdGquiyoEGQ2J+3ferGAQCd9Y1jB7ZuF8QOdlyzNdyz80cx4OFajjVQAsiyYD0stc+rJnfhtRO2QHOEFKz5N94oAJCvvXxQV5cQLLPTZ7+oWCMgtg2LzqV4VGO25MH3onupVsMBsNKcjBmg9LYr3m3Ir7ng4QTga9EVWfvivATgpCU9fRzm9+ccpCtObc28E6wGC0BXcUhWAgCxZsnpp3riHYE0fwOfzO6uEhlm0fKLmz9uGJOQsGSQ7T/0O0aVaSgXuP7ToI3LS6Mscs+D/xDJBzsXJNMjVCIwFEIbZ9Ow8piKRwklGtoogkcpv986oei9JWAw7WUJFI+9fG/gXHUNsziudLBc2qohwavPhnhVgIj0jWcopRW0+1183/f/c3zxM78ED+5fQ2trA/tHh9beOBK+XTjHl9iyeJ+//pH//PlE6aPvLmgA2M6WOTVew1ms7ZejWIJE0ijq4ArxInZkWa/cQc0XYgikgp1hDa0y22qHFcR4ArLLLNNgMMJR+1jZJ1Lz2MKHk5GMAFL/3/eh9+FjH/+oArb19ZYCvoFUda2h2QkDEAAA3zkV5vi5RErivAYCAKQqLnuczA995m8sNyAuAl6HC3h5CQYp3Tz3xz7mVgXqT3rSkwTMsIaSZQJkangbm9gJzRcT9/mqHHyCPnfd9UnceeedIXM3ljI+e7VubW8GHYhE5QCmizDDox59K9K0oV2IJQBba1vUBMsAgLTeRIltkMgUYbYmACyJujtwfBlMjKMSADoczPCsAgCi3b4AAChHlAEAdocHAwv+u0f7aG62cHD1AWxdOI9f+4+/jHe+44+x1mJLJrvXBHuYsSKDRLVD7KsbbZhFX4uGZjAaoLW2jm5/hBkDxf4EG1vn8fJv/jaU1KKO2eq8l6zNNaOyeomMMls0iqHGOgMA2COgkWI0ZMu/KtLhGDvlBO9789vwM//m1bi8sYHqsKta2GUlAPXSDNsbTW0zZEEQAGDwTACAGewyFVmpzMoOAarJN3VWBWdsw8n5IQbuzBgALDkIIEANQzzxlnNoko0V7qn0AoiwhNZBZmB9c7H14YIzfNZ7CMvoK8NmSgQMUijaNZwAR50BDjs9/XtWZlcJBwCsbCG+R8UV+HABgDpqatrYSWsZAHBMhfyqCTzO6EBl1JDYIoSAI7RmOlkKYCAn2dXeZknOZmAD5Mrefsxi8B/b6dUZgFUAQNYhJRwizxhZ9ML7KsVyZnHV35xAwEjrZTIhA6YRRAI5a11oiGViluFtNg2U9ax5CEN1m1xYbdXZ/9UDAC5HUQR1bLw1f73kjfFfpAcQzz0HUuYcbm/Hxey2t91SOXtM9Q9r5LTMWUhBU+GeTtyvv/G30Rn0ASqBk345GaPGrP44V+FfBABUZybw+fM/+3/il173i6hMZrh4/gK6h22UJtT+MLFc2asADnHTEZjLNS4RqtAyyllmYejieedU27lMz4ylYmxD5lTo0M+7VBbwwO9VKZtn/l2kL/jKcl6DMJoH/w4ceHA0HyTNgthqYAEoqGApltWLehtTd33dEc0YCHQyQ8LRxfxmzGh5HB4YhcXghcfzQM3vgT0XO+A34Ds8zC4amV0OOhM5oOBld0Gcy2a9/p/DL+7UG1vQ10X8+7Qr8iOuSmCuysBr3AtBYdHerwwACwzU+Hz9cyv3j8B0Oe06l/uPPnOWozirrl9zlgBr+HhwLbKv86PHbTTn7dEk2r8W7S9ha52jmeTnGpbMPITrGFg4i9Xjn/XNODFERTDD2o0X3pZR5JfvIKu+38dr+eivvrNaCw+jBEEV/hIUtVImpbqy7H64H5k/y6DZwEtS7eX2lKYYVqfSMbqRh7MtMwAi07qKwQCHPg1psjEL56YSAFv/DmTqt54xQ6k27A5u6KkQ/Ot9M8wqTC6bposDAPqKsCf4dWXAe8QyIoBBlpbugRIS4lcp+0+/clKaorHewv7xIX7kx/837Fy8gM6oj6RZRzllm8mqBGNXDZ+vl3genWZTbuRefK4+U/rou9+o1aMLjSyIX+Q8hTEPZGxLMAecSqwMNun0kQnAe+QlAPb5YqYqCsyJ0nj2L9BE7J6GsKhcxf7BoQQB2YKKAABRX2agH7r2IH73zb/DW61Astfrgsq6DFLLFE/rdEK/9mh4IwDAN6AYAPCJ5iJHdECWG3B7ZbX7/fBuLe+L18eY022aC6JLlkvYWGtJwInj/GVf9mWistNJZ02msxeKm5k7Ybrhpaoc+lo9xUc+8hG8//1/rmOTEUDth2arju3trVDHWwJVhXm7dOxSGefOXUC1nOL5z34eLt98GdMBIxr2DC2J/q/gl8qlFOsIlEr1g6UyM/tWTx0AoNhcAADUF9R6NoseZZMtjHMUZNEAOQMgZP/nAQALehtrTXQPd9FsplSywwN3fxI/8eofR4PyqlO2qMlBKwY8pJ1yjMgK4Jjr6xfcZE6lai3BcaeLRnMND1y5qqD/0uVH45nPei6e9sVfgk5vFNramZiUZ1k5dpx3nLdysDPvy5xC70VP+hLZCpuNJkqdPlqjKWYHx3jVt3w7Lq2vIx12UT0DAMBslwMALEvoMqM7GgslZWBfq5CFYAAAs3lWOkNBLwbbjgnQ0WdRAEGAIZJJD48+11AP2KyftPQCyMRg72syAEwtOxeYMTNjG5iVOUhIJggPWqGEMUEIAHT6Ixx3B0H8j6ySGmZlghIhwObZraiBe7gAQKNUx3BaxnGS4qHZDHcNuyAAUK7WrT0Y2zXGFkATJZ8stIN5hn3eFvC0y6VEgbTbG68BN/vpLBjfok5uVbYf3jgAYNhU/nlt3l7REIECvH9+Ha5KPp2UMOgzmDX6ndl5mQVzARjgBTaAxHukI2JtRAWwSsX8c60BcNI+57H3PAhg7AW7B9onQt+k2HGJHZaYHug218fQAADOdjJk/L5ez05i+7XKjwD83Gt/ARs72wa0KllGcCY9FQCYDfrY2d7GW//gD/GjP/TDqFcTbNSbON47QELLRJZNOD+tUanpBwBjMkGNJWQRVT7c+WxQtf8X2mdJTDCUAfSGg5BIt9Z4cvwovidkbGaU/9A6z+r/jYqqeRoCICXoWabkQIVsiXVRESwVMu+cw6KqWuLT7qO6CFntv2yebJ3xBsXgoP13hWwCEUHF38eECQe3Z2GbyoJSwybti4x5kbMC+CGel5UnLPcRPrvOJpFdO3+7b8ZoCOF8gQEQQAF/XcGAJ0+uZ97G13p6DjX2P+O15Y7XjPtnYfyuZ8yKAOP1AAg27QJ4tOQWnhYAW3JgkV0/PapzYCn+6vhTPv/iQHcOAPAOWdmHok/naFDh/OJvCBGpl8BFYEy2Y7kx9Sky9/GwkldNn7DQg9VdMMqLNAzyt62iaM+Nzw246fE6uYGPa+2z5p92gEkcej700/KaflmswGpluz7zE+3HmBvsWmSCgTfysOM7AGCAYBC8DomVeNytVMnZtfIIMCvTg+MRwnl6V7jQwrqaGD8185GkGcEEUTjfwCDws48ZkzFr0vfc4m91i2PyTOC0lamrhIstistAZ9hDa3sDP/bTP4FpWsakAhz2OhiyC8FoiA361SuGLl4vcRLV1/XqBMWN3JO/2s+UPnrnGwolAF4rbovTA04b+Jyqb5sdaX59Uap9UzexwFT0cf7bAqiYVjmPFhcjK88CWjVCWSJz3V5fqv/c6Kk6nyY1OSLv+fM/w/s+9B601pvKJrMukROgTmEzUqglQFVo0xS1LXQAgIE0H/Fmw+u2bBf7XC9+RKHoZ+2uZVmIQOWSA6bWVWWJ1m2uralmnef6nOc8B7fffruum+DHAw88dmkIOwAAIABJREFUcPL6IxqY1TsmqvOl4N/73vdefOjDH9K9Yw08F1SjWZPoH7PivI+s9XV1aAIzrdY6KqVEXQAe/5jHozJlfWYi8bvmJgEAKwW4PgCAIo4OAATa4RwA4DsNDZD6t4V2D0UGAB1IBjQjVNIyOofX0GzW8LrX/l94/wfeKwXzybBDEN1UrKnAqj7RBD9M6NKdzUU3WABAPUWn10WXFPUuOzA0cOujvwD1Rgtf85KvQ1prhux8prEvpXt6LTIiM2sTVZ7mtd+ktY7pyFNvq1YVALDdWsPosI2tWRnb5RTf9c3fhtpggLUpWwsuZwCwTd/OZksbCzUO2AawXE3RZ+93iryxxWBSQZ3gHdcpwY8AAEi/gH2CGYiqTZap0pZLLBUYI531sVnu4+LOGrY2NzVWBE/oHAvdnUxOAACx4BXHjzVc1m0gUM5530Pwz2/bPzxGZzDCgDqD5QSzSqLOCgy+aY9UNPRZBABq0wSjWQXdtI7dSlkaAIfcgAkA8HpPAQDkWM+h2SEg0HMlVAloBLElUevZezxjUNmGmzuIsYNm7dM+kwCAUUUD1VIAVegtXmivIzvJ85+W0e2yI4yV8zAYsn2CloJlAqbvwKBfujFBRNZV9GV//poBAO6AaO3qOk2bpZjxj4GCYvCfzwcGlKY4nz/m2yAtDyDMBrKchy3ufvBf/TDu+OKnZQCAxXKrNQAYuDeTCmqVCnrtY7zym16hwL+zf4idtQ1stdZxfHCY1d4H0oHR9wOzczwYmoZIVAvP17Lzdhp8KKnLFPyZ4ef3jvpy2OQ/hKx/JvrHNn0E20LQ7dleD2jkj9LBDF0GlB0LPorARQbygQpqiKMBABKrCiWGqDWyVmgsb+CDbdT4ebXbC238xCzQ8UPWmbEzKbhc/9KgybPR7qTPgWlx8B9vJgXAsLjPnB7Mnh4oLndgeN4uomvvUulDbHNCckavZd0jzPvLsu/BEcrAjphmvso2B8rxqvglzsAVHXDtMdORgcsFxkwxgbVsDIptAIvHWZmBj5gdN+oAqrVaFL8VM5+r2hTyY+Ngc4v0+Djoj2dIrAlghYjO6ijOo0XzKqo30FyZYlrh/M+V1IuMDM2UQnyaMRZcwPEU/3rePsb7Ideg+3+LD7KyRlsxxo0Gz/598+dzPfNAGktMhlFofTbWjyVXDJDU/WFXJHlmZKMGf1TAsU5eY3+jGgBKlrHdlDYLO57PiDkY0MHSEPznDACWH4xDCSSdaKWQjNEWBALH02FmMG3PMKCAgIHsY4jRXHfNfR8H1eMuOnEZgMABatdU2YbQfCz6G/wh60D6WaUJZmkZT3rqk/E9/+Kf4Yil4Y0Ek4r51oxPR91e4Odez507Tdzz+o71uXx36WPvXgQAeKbfHJt5VCY+XY68GWB3/HjD1MqhWVcg6U5gMauSG1qj0BoDwbJe/HFqLANMTqj9gwMBAQxWKU5H0bo3vOm3cdw/sk4AVPyvlNVSgkwAUb831rMMrp11oY2czRyjLN8wALC6hvUsN3fVFs7xZ3DP8fKeu+5EkXlRT6rY3tiQg33bbbfhmc98lsoWmHG7665PSanf3FSjxmQPXTLvb6rAlbX97373n4oFQEfdAYBqtYy19aZAAC4YOvqeyaMQY3/AGvQqXvDcF+D2225HWqmjnjbR7Q3RWt+SYBuV5CmW5CUZzKIYA2CEiXqRJqL9GwOAWR4DAKys1GGacObBUBmtiBk5M1ySEpUx85pKyy4kSRmd9j5am6Qij3HnO96CX/u1X0WjUcOYdCB6a1NjVvA8bMMvaTwpeqjyixM30bxaZur74wnWNzfwvve8B7fc8kgk1QTndi6g3x/ixX/3JXjs427DdEYxOwtaFUxr6M3oihorOq0VocoEk4XAVltUF08T9Ppd1dr29w5wsbGmbgA/+D3fi8NP343t6RgpFeWZrQp9Wnl4Ispqk4UZdjZaKLM0pt9DQqZOrYbBeIIBu1z0B0iTRPOI2tccdJaWaB1KoZ0UNdPSkDhkyTQUCALUKKDV38ctF7Zx4fyOGClTgicBV2Z2SQwAUcQ88+/30zJfhC6sZ7DySdbwhrX/QZbw6t4B+sMJxhTLoro5hQFZkxz61IcC+qXL7DQGAJ14ToHUYldMyuzJa+1xVK82KWM0K2PYaGK/UsGnh33sEYSr1DDiNcUlqJmnkzsVcemUObD2PbZhEXQisGZgEP+WAKoE98YCAwhEzYMAseOxiK5+cihiKrY70ZlN50btmVfa4NBWSwwjBucK9oO4TiiRksujC+HFV9HvjWRzvWWciwCqZDvoxxiaz023qrUljZKE93OVhcyD4flFmI9vTkk+i6U923vs2mLHMIA2IW0RB/fWycAYWUXBIAdvYwAgdvANwLIe2P7IhIyCY7oSAEBJwX9/NML/8Krvxld81Vep5p0lALZeJ6iGCWpXZGtOFlN09hmq1P2YztRT+6f+zY/hbX/4ZqQsEdo/wHqtYW0ErVGzKf8HcMrnkWf//VrJDsiuMWy38dgoYxoYA+wA4IrMyvq74nfWHs+oR9LzCywAggS0M+pPX2YfczsnBx5ZRqW1ZPkpKzHKoiOrn3UWgEDmJMUo9ELXfFdWl7yBoEztKfFQeytb7Q4n2+9Wy8o0nQQAwsyM9UFt5Rcm4aIZnL/n5FwszuFCgiOfSdGSWSRgawkcAgAKOMLD1mO+KK1FYhwO5N+vd4Uurz5v9WpUAmoBVvAPC9dvzDCz/Mse836h0YtyIIAaMNYFx894/mxXd0lRQBISRMsAhFUZPgHYoXXksvNfBSDYuBb96xgALmrDFL9FKNUJBoFvQ/mY5PfTkhrhQZ2dsO+ePH8zFCftT34s7tsEwJSBzurpw+cKBzRAosh2KYBNCwbx5MyYD7hNgHf5fuCCnvP7h2/C/OiJBbpwRrqI6NzsjwQVF45f9mQ+ZotmuqWGmP0P7MqgXGYlQvS9GO7nwbVWKO2R1+zHIMaJ/XQFwCFGgYGe9ogAgDCJ4rlk/87bLovVpEA/CBkqlPauawZOlMlQkM6LYOFgDuy3dLqmJXWbEdAVQGKuOQm9VjyBnFsg/cv3xsDmku0VIy+EeGXz48ZlArQTvPCrvgLf8C3fhGudQwzLM1QaKTr9nuLUEkvLl1qfAGwXAM3YJvy1FwH8izvfNHNaoqMuuTNqNZ3xoGvyRZQ+0X0DGmWv+c0ySPz8+fOhb7I5g8zU88HAis4g2wLJQWDrHdWaUsGRwW4i9X+O/drONnYfelD1gFd3rwlYuOuuu/CuP/0TjCdDxpf67Cj05a4EJWrbPKIVEVC1zP6FhcRrcKfFMzl0wOnQrmYA5MHMijm08qWV/u+ST7pRZlZ3s9UUAEAa/x2334HnPOe5pqUwYRvEIf7yrk8q8C9VmG0TZ0MOjpj5zMyTEzO1gPftb3877r33Xo0zg71aneM/VbB8/sIOCAYMh3201hpiBLDMIK2maNRbaB918ILnvxBPePwX4dz5S9i/xrZ751RioL7KqtexgJ23xHuhS9CRjrDE4gwAIBAwIzrJGvR8Utm9dABAi5IlKFbjihl1Eni+7lDzuygA2EGpNEStXsJs0sf//tOvxt7uVcymY4yHQylSO/XJmCr5d/Bvrg1fFzw/MgQYpOl8yynKtXV8+u570Dk+xE0XdnBuZ8s2wxmBsE18yzd/J467I1y65VZ88tOfxs5N51FKSnjgwftw6dIj0G53rC4qM54VAwnIRiBFjJSwcgl1jn27jR32Up0Bv/4rr8fv/vLr8bhqDQ0KHZZNEXUk9Ni2C4aWah+YJmimLHcwdHSqIFcNnHDQ7iKp1lBPUgXryl6FDD6H3jsTWuAQnLmwxolYt9jScDLA5UfchIvntzHpdzDpd9Fgb3iyBeRk5sbfNjOi3rzH/ItaE1WMpkCX5SPVGippS5T/q/tHCr7VEUDgUG5pfN1c7/qZc2ii7JvT2/LshG2wanNGkcxaHfulEu4eDLHP9jZJDV0GWKK0x1nbnCZ+Fpsg9f2oC4DT/q3ch1RrbsoGiuZ22Jwgs9MBuYizrtEXrwJAinZ92fkWILhoA7YIz0UMqdNCUI/tA9WzXaCaCbbG5y+cQWDHBK21lkRlrc+vdRDgvDBGwTT0aHeQOA8eGZjwvaKQezuzsC9lwSnXz5htyk7OEt2zoFlwMijLR8LGmPchL73K90RYq7wVD47H8kfO+nEHrPje1fePuiozpI0GbnvSE/Ev/9WPoJKmODo+lgBeJTF9lyiczEOxYObWazW09w+wtbWNvfuv4Dtf+W2q65/0Bji/uYVBp4uD3T0xzTwzT8dJ4Gi1mtkHP2+z18FSZGBtcMxsBs8phhvGG+kMKMCeCnSg3WB5kkSvzPXUv7NdVyAA7bB93h+6XyGpQF9A7KLwtzoMkOEUAqHYmYsF79wOEITj/ba2g8GBDV80LVfRmdBJrwYg10oXPKj1UCVLkER+ks05Azst6RFmQCilcY0Yw4cNzNbYRQE1w94S9XLkWAclflvU2fsbtVTCnTw81wyP41pCKUv9emyHGwJxsUacVWRUYJW9ZM/lekkBvw4dZCiWa10+JFjLsjKVa1CSwkrdCPrTVvJHotH0+fg6xUL5nMpCCO6YF5+VyEjjwcBhAltKJshPsOCtzBJCZvMCI5Lflwh0pq0wEcrYP83maRYDXu8Okq9QnpP8lRWCnatKSGN77nuIA2w+L+PnvUzMldJVBlet2d4YdEX8NWNozWSP42PEx1fOQQy/XIQ0B4Oj8pWCdokfg6HTiCVs9NO0buMONjZOWYAUkjmm92Gv8XtLaV2+wEIbHQd7WelVXobMWTEigyjsfbYPWACq3/Q5Vd5DX9Lq9cMM98VmsUlUphO/HufD/XnbN8L+y/2DbYzDQrdrcM6ogRtmf+28nEEdauTku1aZQA2tkA1EcyV79WiwNsyBeWPXls9XgZmh7Mn3D7t/ZvP574R+X1DhdyDa7zGPxHUTrwCt61CSmfm/Zrazcc7sLCrSR6KPb3tu7KMYBDuhIrjbj8CUCiZKfm91Rr80t3G+d8c+lV9bdp5h/mi0JxO1iu31eyo1YEnuCBOMSlMMZiN0JwP81M/+e1RaNVRbDf2NtKLWgEx8sYf3jVuAv/5MgNJfvPtNKgGIAx13ehypzw2V3YoYAHAAzes+M7Q3BAnMFjNYJHWcxt4nlRsRIffcXKm2HiAcbmoOADCIrTcbas82mozwwJUH1GLqT/7kHfjUpz4pjJ8bjgAAGruQZSpSEu3E5109nqILHMUAAK+PhvRsAMCNMwCyIGYFSJdvN/m/3Fjym9dqCS5euIDxaIIn3/5kPOPpfytk02fo9Qdod45xcHSA7qArpgRBgOFkKK2ESjkBplyAJTngb3vb2wQAKDPPBZImcuZqtQQ757ZQr6cYjweoN1LdS1LTaYBqtTrqjTW0j3p4xcu/Hb3uGJcv3YrO8QCN5nrIYoYuAGUTBOPxGSgY1d4BAG6ofJ/dGTPcTikKVigLQ61+0ZBTAwCgkNd6OKuWqTRGUmXA3kMlBf78zrfhjb/96xj0O3lWWloTnqUIzk+GKs/fGAtcjCFQoeNVrqEzrOCBKw8JaLjpwha2t9ZMNXpaQb22gac85Vl40YtejN2DY5STFNMKA+8RJjPrgT1Tutkygd6MjwAA69xl+EWNn6KRVjBot7GZpqiXSnjnW96CX/nJn8ZjpmW0KNDGtpelGaw5Jh2uGWockQkBgBQttjQkNWo2Em19QuFDlHDYJnOmjhoBOdJtTY4z1O27ExACMF8/4Tc7BqTTERKMcWF7AzfvbKBGUZhhT89VyRYINWXGLM8Rbd5jOmnVkvWJH88qGE7JfkgxKddw1Bthr91T5l9sgMhxMKc0OLoLgrtFa8afix2NDPjR9RgwITMhmnCAKphlJJ2sVsdBqYx7+kPslsroJDX0uMGGgDV22E4LuuPzizc60z1xzQADQyXQyTUQIhL7nhgAyDMYi773tHNZleFaNo4ZAh/sJ8/GWtnZORMI4A/XCllCOYMhd4TkUKgDgTlQCrKq1j3AysesiwCZXEWHxPYlY9GkjXomIjdfXx+E5TLHMd/ms3tFADFkOJdda1HDwbQZzNHl9xEAXfU4NQN4CgX1NACAIHn7uIPtc+fwH173WqRkCo2GcnCSek0iSbJuuvzgqUYO1Ljbw/lz53C0u4eNnXN49Q/9MN7ye3+ARpKoFGBrbQ2tWgP7165ha2MDvW4PR4eHeOQtt6jd7BzA7rk4Bwsz0DDsuwEY8F3Y6eaCuALNX9V4U649y3IpsOTvjHpv1l2te+lgB9aUj5OASnfowz1SECJq+/xakesbbIkD/5ZJyrPMqjENvah1z0P2Xz4SrZuEXrkLMuCyOW/HtPNkmZ4hZKHrSyYAadoILCVSgCCw2SisxpqxjiruM+UAQOjSks0bD7oCOMDv1jlabpfjR1CC48VzEUvLxXgrFRN/DT8MBgjyW6BugfzG+poAgkrFAniyDvmbTAtfs5xXKgNR4OCMDQuf2AkmhOxhz7XXbTWGNRq+39eWaUEY+EwfYTSeYjhmqQtFxZykTDExsjnIciHQUFEpW8rzVE6K2g1kqxnDLmwY2VJ1TsLJzO7K5Tz3ogEA80HZ2T+d+9Kxf50H4HaG9Mv8UXyN4d+0nChDvOzhJQTxPpMdB2UMtC/PsxCWnU8xgCR4NVJjY9uz1CY2s/2RTx4SUtobRg5sTzGeAWMKRAvAypkPMUjhYNUigIRrhOWofAhQDvOGoKjrFrFLje6xlwZxIqi9qoX0rAP3/UXzT+1t2cbWZu1gRIp7ABTCZ7P9l98yJcDiIHwOEAqCm5pvrH+H6jq3H9rDeOeYwOSa8e47/E3QMgAWg9HIriuUXdmxbG4oWSNb6W2EnQziIIXFRHKlw/FicFygYPAvfe/konMQgZdrmfmYExSzLcjG5HjxfPP3GHBoNszmnyWDM1ctMAnFQCaAoPLXAGAGnZd5AMC/c54tRTuXkDk8mSo2rCRMms0w5NpPy5gl9Imn+PGf+glUmjWgVsHxsIdKjawv2gbTuPkbACDKYMUZ/7MAAN4ndBkAwP7xBAAajbp+bENjhto2S2YRbCtwp9bYANZnmjRwZq+NZUCE58qDV7C7dw1veMNvKxtt7agN1bbJbsGs0/kMsQuPMwAAvtk7A2BVBud0Atvq7eAzAQAws/uIm/5/9t4EXLasKhP8I+KcE3Pc6c0vX07MSALZIBSg4oAD2iqoRUNbrZ9aLVBa1Z/t2HaVtq0IWiVogYpdKI44lLZaQrclBSIzYjuRIEOS5PjG++4Uc5wYuv619jpnn3NjuO89IVOp+L6X92bciDPss/faa/3rX/86IS7EU578VNzxOU9GibR7UcAfSZs3jtmVnW2l5IQlxJMRxlMNvmdcwFMtL3jnO9+Fhx56SIJzo8QTYKGTvL7elFIABtYU9uB7FPGL5OcYjeY6et0Yteoavv1//g5cvrSLU6fOSkY+ze47NXBxQhgk0PlXZFQ/cxgAsDG2ViIJuikc/AkiZpolMOc8IotESwkMAIhCOl99oBTjF372Nbj/3rvFuaFDxoBXDbHOwBSpNFpZSiHUjKUG/6xjkrErRHjwwh7aHZYKzHD82BqajYpsKqyPLkcEPxp4+Xd8F7r9MYJKDaNJjOFkiFqzht6gL8eyRoDCeuAYkPZF5JfGkFm8cYwqdRk6bdRZYlMo4MoDD+Invvf7cHYQo8HNV2hPrKnXjVDEOWczAQBa5XICAEwMACgoANDpE6ENRXVbqFiSjaMzqw6oUTitrYtm+HS0yEAJxiNUSkA1KuLYWgPHWlVtCzjqISpq20ODyGTz4pp2GR0eJWQNLTO+TnCQDkUvBvZ7I3QGY4yZ/Z8DAKTXdm0u17UCABwCAgBxVMZBKRAAYBuFBABgFs2nv/o28yhXZsFkEtgngb46NXSqxFXJtAp8JAEAlhlQkCLN7qsTTy0S1TXQf+q7aLtBDQDUUTCnRtsIhq7VrDoPWo6gQVnGOeVm7xwcvw7fAgl+3rqgyFnz33f0/WXPKft8UvD7cIZi/lFuFIA5CgDQ7fWFXfXzr/8FnLv1FgEN6eAUWLK1AgBgCz8G++zMsnvlKjZPnsSLvvz5KMQTDDodBHymcYxmra6O1nDoutKo8ONiAGkRqp0yAORZJgpu+myNcppkmF0bVi0hUntkHQWMMWYsJfuyOZq6l7uWgy4jJo6my3BZRs3WVhKEGFuADARJTKQZSiUVunaZnH/9rtja9HMaCGuQDBzs7WkG3EoXJNvNLLjO515/KD81c+6yb0x0u6BYQHYTuLIMugsW+B2GT2Ruic5GEKLs1K0l014sYK3ZVEaAC5LlPG4tSOLFYCF3bq5K/Qy/MxPdGKHYuwBfA30N+GnLh1O1zwrIqjaIUvL1J4FlycnKOmeXE9mstaSEvws7Q495OPAEonIVw9EY/UGMwYj7gTJG6PgJXMoSON47tSykow3LRdz5piYQaAB/ukb/fgAAZSwqN+X6XnkKsb+e+LuVeyZJH4/lpACYjnQmsPNAT99/zdsSycCHLBJUAMBe/u/5eCALJKjIqz03S5BYsMv3ySz1pkbC7FC/vIhiRC0dK4lTcVH75wMeNhaZv6OIC9s7WvJEcMj5aBSXlfyzMCMUtOPf9N9ExGd1L9LqegHfONYe8GSBOgFVmckugaFAou7H3JsYvsgeodYrSWKqkSGArQC4PaMUDNeYh3pM4m06AESuQ0qS9LqjctmVbZmXmkbawpASwE/PboG7gmca90gSz4DZOVNUAI/ku34wrCXZ4vOKH6j23n/JzPeEcRVr02MYm8H2+XyeRq6Vn6fOivu8jOBcACA9q68nQcZJLayj1+lJjBiWQwzGQ4wZs5RDaQF4+uYz+N4f/H75nWBAd9gX3S7pHuClJq5v9f4jYAB89APaBWDVyzcK+Q1Rv5sXpNL/Z/2HZXhoLAgG8J+1suM3td+7E/WSehBmntWoCoWHG5L8AzrdDt75rj/D+973XkGlSwGdTnYBUACAE4FG50YAAN6fAQCmAj9vfB4JAECrVsFasyVOwnM//7l49KMfC7YmUgM3Q7lSxt7BPrZ3ttHpdRBPY7FBZFEoEqpOOwPaP3vHO3H+/PnEAHMMpX4HUzQaNaxvtKQ1oD3rAgM8jFFjffReG83GJnautvHMZ3wevuKrvx69vbYwAISmSLVqom3yHKnxoHXO1u5sEQAg3xE6V1peotu5OhgRASC5BwZioQIagpJy3pGCPkQQjHH//R/HG/6v13HLFABAVKYTI5A6CMriSgEAfe5GkZPcv1wzxzaeFPHJey4KOttqVrC11USlXMQ4HmIqrIo6xuMAz/m85+HZn//FuLrXRjEkRWmKUhTIXJX5xVoscSKMBaAlAAIAUKgkHqFWjjAZ9BExqJ9OUSkU8b+/9GVY295Fk9R+CpuwtMKxYbixsQFh6BgABIpEj3WqDIAZa6QYyA5I05JKZKFEiSMr1l7dOl33bsRzDACh445HqJHmOYvRqkW4+dQxVMku6LcJuCbKts5CpK6hrG8CAFoOQsZDMapiNClij23/eiNhBLCbhGgQeAwAvb5l29pia3Y9AMCATkO5gnYQ4sFhjMvTGTpBhGGhgBsFAExjxSivSve3TEJBwDXZ0CdePXzitmdrROcFizcagM61e97maSriBuQZOmSBfqprwHIcrnkF/vR+FUy0vSX/k+fmXmF6BFZLbgEYNxai/n7dvJ894vEkyFnBAli299k1zXOwlTJ+pO1z4SkWB9DO8ixluBSkzKvVWgMzRS968Yvxope8GMNxjKBSRm8wkGxShgFgCJ5zS8tRhFG/LyVA0uJuPMH5++7HN7/4G3Fya0solgdXd3Fi6xj6na4Agxtra9jd3RHKtpC08mPgQKzlALdL6bt2vQaA2TgLqd+4tRL4OwGsZDz06MLT8RIYSRDtHEmWCJpjqYCTlXQxiC9JcJmKG2sgpQCSuupsfWmv9DzanSAsTFEraA5UAlra4clYmADqCM9QLVOkyjEAJBiRvp+ahaeIFee36Ps4CnxQkmy20uKL2NrccBoTjiFjnyOgwD1wPAC5YubMyt4sIIletWbbdZ46Ll1yP6bzosGNXSM1YPR3vlur6vXre8pykECA9bp8JpWGlKwlFGFj0zkWBDvBGNPK9hX7rGRmCaQ7U354/dO/iyQLS60hasFIE+giyzpcuQATTKUiKuVQyg0CKWfg9fGZcIyzNeLJs7R9fen6WmYZNIAzO7fok6sYQMvPMD/A8G267Atzcpg2lj6DIG8HOf4D7i8OQJh3LQaA+n9LbKLrBiQlJI4CLmvHo7yzVMj+lq4tt7apQeDpPMk08ILZeef0QQEmDcJay5UguABYjuFazLrrkJbCri0xBT5jSXBpu+NhnwC1lsXGjr3AzxAkYJA4GAwd68dABAUPxL9mcmDM9ICeU4N4BbltbtRqtSS5mSSzXKA7RYDhlFnrFGQU9pEsWmWWdHs9hxkoi0mehwGY9NtzT1/HxwEA4tdrgG+FYIbzKADj2B+J8cgCScaUSHe4FAiVZ8pAezoSH8/2fQv+fZup8+7wPikNAkN+2zTgVgDsGSaCthQshzV02z2UCdQUIQBAgR0AmAgrzvDCb3ghvuoFXy1i13Q2+ZO6MDSMEt8k6PGqlTj/76v8q+s76mfuW4UbBwD8B+ur/atVF+E4EVnTWkwiUiwHYB0hjZMG2Br8k87ImlH+tFqewWgoYlHxmLX+ROImeP3rfx67+7uYTGKhz3BDMuEsBkzakpD1iY7OYuO5ggFAY23ZIx5Pa+HTGtv8YzkKALDMwTMkfpkK7iKjrGt2hmMb61q7XSjiBV/7Atx8080ilDgejUVoSxyRYhGdXheXrlzCfntfDEwQufFxdFY6Q3/6p+/AhfMXXW2x039w4xtFAdbWWlL/b+heFLFlXk+JnN2sAAAgAElEQVR7fRcC7Fw9QDlqYDIu4qXf/p1YW9tCqVQW9XayDGSxuWdAA0zAhqCQbgzzGQC6PjX9oHu16jo4kpfWYElGmVTLMFE1ldIQxFoCMOnhzW/+Xfz5+9+FWjXEdBJLf2ueXzMPeQAgDXr5/DWIYOtCu86CbAy9Xoz7H9xGrd6Q4H+tVUGpxNKGoVN4r6BQqiIIm3jJN34rqs1NDLnvFIqOosuSCnUwxeFNGAAsAVANAF4JHUtmNwpseUTQJI5xcn0Dr/yu/xXDj3xMAIApHWmCAFb7Sj4EGTbUAKhEqLG+mgDAjCwZto6hGgQdgAJGVLObzsBgQOqijMaaLG2lcGXCHfHftWtANSxhOuqjGhZwy+ljaFVDzEZdxwAYC0psDr66xalbRqdNglwCD0EFgzGwe9DTtn8FtvtLGQBiJ7zAXwkK1xaA3QgA0I3KwgC4NJmiXQoxYt3pDTIAdBPSzh6a48wGPlYGMBmn2VaZi16LscS8zXFmV21Q1zp+vpNmtGddQmkNoJ/lEKaMAzCsNIDrTkEApwnjG0Cnh2D3ZHRlZQnp2Bj1mGNHhpPvXOTvNx/A5+3p9TjoKQA+k5KqZSDAqvFd9fflz492aIDW2rqogZ84fQqv/6VfxP7+vpRGdPsDhOUoyU75RE4bB35/Y30Ng14PrVod4/4Qu1e28eA99+Jfvfxf4OYzZ6TVH0GAVr0hQqLddlu0fQ7291CWGtPDIYhqajihp9yg29/k7ZLpO+goSrlL8qwVoBaPV1qLWr7aanyp2J+uC9nrvEy1JCDE77AcrdoxZtetDSED/FQWzVHSjQ0mDrRlt9XP0PlChlUREVtYdbel7IkdZDR7pdl7zeAzGaGgKjPz1UpZWJD0fWhruW9XQmay9ZrMUbb6f77HDLwLJ9wopj4WLWM9Kjn76q5NDEMaxNP/Sp6PK0OwTJ10WylYyZwL4iSRk7ZuVaBCLX/6vjrq3Me6bEvrsoiyj7nvah2CMiHUz9G927Zw6TDijqHBUtaO2zwYSbcaCtYyQGNQ5nQfXIKIOjTloARqHYTCuuAGS9DUydvZCZMAxIerGEwZTHWdTvdyFdOVBzX75n/QX/NLRcZciYxlZn0gzMZzmX3juFMzJL96/fMv83+Z/CkVNABMA/ckmpRbChwb1ZIodp+JPyDudTawlHdyjJB5A0nwbyAaHH4rWVd8Y90snD2R+eTYJnosXfWSwXY+k5afGpCgWX9m4J0Gqu7TjmUgIICIQLOck93QtARC9zaKFqtWVLfTc2WtMwUVOIcd+5kFkr1JwFFMQEwVSU275Elgq9urAxbS8RXfUI1m4kMb+GLzWjXMUmqRJdwMXFUBVCfcJ2vQGFMKQlBXzeyy/kyflay1cc91EknHVMdXj6XP0nTi7Ck68JZAJYN18Ut1/dvx/bmcf/a2YpVRGop9qNVr6A+Z/R+jXKugN+hR7Qyv+Ikfx7lbb8ZBZx+VelX83v6wr7FouSL3ly9jW7lovQ+s8q+u5VgPx2cLf/f+t8z8h2oGw38Q8jg9A+1/PktRMiOeUqe5AcnG6drNmNiL0fQbjYY+dFK6HO3fKDOiEj6ZSFtBPtAgLKHbbePVr3k1KtWyKNUzmDMAQAL4oCSBL88j7AHfPTsCAGD3ZgyARzwAsLkhQh50KF70T1+EzfVNqdMkAMBuCbwPopBENS9vX8GVq1cwIkVd2q+xIbIG5rzvt7/9T3Hx4iWpb7fnTdDFNu96XbsB8DFxXCoVijjuYmtrA7V6E/d+6kEM+hPcfvtj0WkP8b/8q++WwFxU/QtBwvTgwqWRpHGivkAKACil7rAGgBpAc5Ckm4EYRFVOVWooxfx4LNcupagt60rhFFcv3Y83vOF1aO9vIwoLmMQjoSYS+dVpvQgA0Ow0ncUiHSUyFtmDfjLFwX4be/tdtNsjEdDa2mqgUqWzxey/dm1gi8UJDfwswlOf9hx86fO/Bu3eWOr2qMAvdUihBhB0A7U9isjmiVPFDcZEAJlpDelgMsM0HOLUxiZ+9+d+Hnf9pz9Ck2g29QQIArjMk9ZHpgAASwi4Ucu1uT5VUsM3C9DtjzAdT1Bhr3ZS9rhunOhZasx1bftumhhiipCRUTEeolyc4sRGE1utqvxOdJg1mqo2nW4I1nqI79DB4TolGY9IeH84wX53gP5oIqwAXqMxAHwAwObCqgDq0ObhOXyWmVJQarEGQI+bfKWKXrkiDIAL8VgAgJh09RvUAMjWmB8GADhs4lDEWjKl9umRAwBo3+DUKUn2iiRY06BNHVlXIuBaHXJPGAx6STmQCCZJEJe21ZNMDeed6/aof9fj0cZTIyDVDyCArP9kzbKdpgDMqWOR3bCXq4T7c8ccEtsfpeTAiapebxum/L46zwFYBQCIkC6zVCIlUsDv/+EfqKgX1xUB8MTpnR/ocL9kRx1SxScMhscT1CNVR/6NX/lV/M6b3oTJYISwUESrXhfhVIIF7HaiZVQOCMxdvIlqytjnGAEJCszQo8hMGr1uz1mUDiS6FjR0T7gEehbThTG/xAFIfEaW5dYMPksMVVSS18pstPkhAgJwnOKhq013aTxf+M4F5szQs1TRaPz0afj/5cIUZzZqqJTYbSaUYJ8AquhYsKtKEGiZm8vKGytAbRa7K0ylBErDF7WsBjAoBd+VBSRZdf1cmoGdYUSWh9H3Hegga8MB26N4qLWusoZcUOyEnVmKNRANBXXQFcDQsTZSOzP/di36ybQURwIqsuHsO0ZPl4BDw8qRUKC9XcPzI8UPECc+OzdNC0VAn0JJAn9mqkcMnqYEuXlF0t9XQGYCAGRSUPzPav8NZjYmh63RbLBrqvTXDwKsSt6sChB8gHLe+rcOUGbDMj+lVI8JkDR4yh/DKPi+rUmCdYoGS4lZ+spf72FgxhurwgRhid9XACDNLlu8YMFiKjKYsXniOxzWUPHP6Zcg2FUm108AI9Aaf3uumn23YFl9WxEZFPDYiQG6/UrWxDhOyo5ULDQNgOWYicCjq+N3t69ButTVKIXdsQKSEgV3DbVq3QEABh6wm4ruc6KdUKgIk4albPSHmXQcjmLE41gAA+qs0KeTkgYpYXAAAX2mQhG9mL6TsaCswsaVEbDNq2Mg+KwEs6e8v4m7D2UdOI0eLxZjq+ik7MEDahQMYJkoVzABR3s6PouATF+r7c+WydhcKdL+i2ihrtDDAMDitSn2g2NTYLvyGvY7ZNiWENXKaPc62Dy+iVf/zGukOdj+wR5qjZp0bWIsqXFooADyDYCAq9b3vDX9SHovAQCyVFQVpeDNpcheasTnAQbJ40+eVwoGJPWbpGU41Wqr2dxkACsOWygggAlJCepm4lBRgOFoKKr0H/3YR/Fbv/2bGjSx/nw0cNQ7NUJUPiYAwGtk0Cv3lc7NQwGMLwKYOtik3uqCXIWgziFAZp7vsgBFkXHLah59WqSTbob1VgMba+to1Ot4wdd8rThmLAHgPxp/BurmLBPtYjnAzs4OuqQ+MavLbLA4FcDb3vY2XLp0WVgYVhfJcxF4kXr/KMTW1qb81C4BJbQPLuGOO56Ivf02trd3JAhvHwxw8sRZPO1pz8TTn/5sBEEZxQKRZjXC/GlK4QoAMBBMuwD4AEBi2KWlmDOcRFclmzERCrm0fgJpgVQcp9ARz8M5PEGxNMFffOAd+IPf/20U2LaOvWsJABD5ntOfXVmn6VyXVlolZaRo8odBxQS7u3vYvrqHoFTF5uYmNtZrKAVEd3soFFW5n9amP5wirLRQax7Hlz3/hTh28hYgqGAYz0Ssq1SmE0In0AEAJirEtokOAAijEIN+T2p12c6PAMBGvYGPv/d9+J0ffxWafMbM9Fh5GOn7AgDMUJpM0CADoMzmXhPtm0znjJ0AJAMUod0dyHynmirXjrRxWgAAZGepImqiBcA6WMSoRUWc3GxivV4G2GaRm4RD2W3zT5gzTshLavRmRQziCXqDGP0RwRGuf2MAeDV2DrAx5/haM7i+wT4KAEAb041HmFZr6FeqwgA4P4oFABgHgQYRXi20BahHX81Wu+fQd48BoIAT195Y6PN5ACCfPZq3Ga3aoK4VQPEdOA0MrObPAUSJM6oZWwUXPeVm69UjA8T9QPVGlMGlPzVDojbJ2Dd2LCuVMEdYMqceQJ3PHFAkyvYrf9+y5yPrdMnLHx87Nu2pANgBRZAIpmazl8sc6vypVo3/KgCA2eSDAzo+2mnlu7/ve/GFX/LF6DPzwzZKrqWdt3snlyD7a8BguyhK/+UgxMmt42jv7aIaRLIv/8wrfwLvf/d7MB4OMer1pM68Ua3h8uXL0hmgELPMKnf/Xqb+UPDuBxvKb0pq0q2FnzxbRxWzgDSBAMxZk3NoDbkEpu4DSjNXmr0QXyXo9SnhxgCgAB6AQVt+MnBnlp77AoNJ/j9LDNfXWpLFjihQmdDzla7PgJMq+lbzntQu08dxtbAW0CdZfReYS7BNuzEeKYjiiWjJ/ThGgCj4uyy2HMOy7C57zhpqy1rK2vCECBmU8LuShXf7p3DlnO4Ss38IyxJIiN0yVpEXydGfSNaXlADoA1Qwg6JufacRYABOup54j6kI3eFFJgxNjz1gcz1lVkqtomT4WP/P/YElYQpJkDE3QyUsCABAJopK+6j4n+guCK7htThMOQiZWXgttjr/2VXQwY2t79xu62VfDQCfjIfJ3DebmPri6sfOe9l1sUuGb9Pzn7XnN/cYBWAYD5IMqm9njQXm74e+/TW/l37qMvudP78fj8hMcAr6xjDIAgE6/yR77srmfCCX52Xpk19DL7ChE93j75ZEVOfKBbEqgCGBYywBqGa57f405tBgmnuaxFFJ8Owz5UhW0X1fLKiBC9481TJcV17g1p3YGQIIhQCdSREjsiQTAV63jzqdg6tXdxJ9hMlENSW0uxCPAW2p7LoE8BKsmEgAtkIRFFEUZkTSScATXJTYQFv5ynNx46MsA/X1tQuFwrLZLgF6swQ/5ZkcAQA4vMtKnwHZf8l4IwAQUhS4OMNwGuOffN6z8dLvfLnQ/gcU/2P5MuMdaT0eOHaDDwpduyVY5V9d+xE/s98ofOR9b55ZMM4HYUGWvWcOtm/I5jlSWePjI9pKodZMF2lcGlQbE4ATiE4MERxrCSdzSVoDEv0dy7wicl+pVfCOd/wp3vPed+PqzlWstZoYugySXXfATZxBDIhuUujOowddAwPgHwoAUKuUccu5c1hfX8dXfOmXIR7FKIdl7ZPsjI71s19bW8dgOMT9Dz4gIAB3zHFhLK3h+Hzf9ra3CwAQReUk48ZxZcA/GPbFKTlx4riUcEiXgDIdkh42Nlpottaws7OP++9/CEGpgltufhSGgwm+5VtfijCoolRiuz8G0qoaGo8mGI4GjgGQBwD49BT91zYuaoiNKj1mDdeUARGV5h0AUAyFacDziEKxAABKUXvzm38Pf/NXH8B0MhDAYEYqve46HsLrsjK5eiUNQlRYcDLWoISGlIZ1+8oOms11AUVazSqowT+ecJxcbbNQ7Cm8WEe1sYWTZx6FL3v+16EYNtAbsOVdCSOwjZm2c2EJgJNoEmEbaWODmcz7/b09oTkGUqcbi4M+vngRP/myl2HNraeEfkkmjLSImaFIAKBaRlUcJLap4r3TYdYiiWmpjIO29nDnOuQ/rVGlE2XuTbqecy6JqxaYKJV1GkvW//TxdZzcaGE87KAsbbxcFskh2XoM3RSJ4LKmczyZoTsYodsfYiR1jUb9d4wI9x3r+aoZK8uYHd1oXg8AYAyAQbWWAQDIALhRAMAcEnWUlAGiwKtOTwKjbPH5SAUAXA+fjBOp+4Pan4CtRh1t0s8SpUj/RLK9XLPKdmDplWZCCHyY40CxTHHOZG6mWVDSq5c5sJZByzqn/nxRWviilwGotr9Z8M89hsAc5U2WAQCrZuaNBgh0MLnHlWtVcdSe8KTPwY++4sfQHQ4V2HU1o/MCcTqu/dEAzWZTqPLD/gBrjSZGvT6mBASDCFG9gT/6jTfhjW94A7oHbdQrVbEPjVodvXYH0bRAFr8+gzk3awzpw0UCzgLQdglDRDNHDOISdX5Xy24ZdAn7LIB2QKBl9DWA1gIjafUngeBUgkBqvohIHGn4ZaXh818tLOJkq4JgpuWJSZDuaud1j3DBpNQbqV3kWCntWoOCpDTFRLB4LMdu0uebhCXJXLVrLYiddTFURlRRM/Lcx1OKd9oBgJdGgdShKMFrEKdCgnpum68UkLVOF1KGKe0Adc0w+xVLNwNBvZNSCLORh3uAu88lLIGJgL6kgptNz60sLW1KAMCUPWDnsNrkJPh3bdY0KCDLhmw5BYYJAFgJgDBGqRFSYhBHEUCWuGlG3H/uVKW39a2zI6lHWDxpVy1a7+86Iotf1xogLLMH+b+pyroDwjwQ1K4mH3zb+/415QHO/J0s+7tkTplw8r6Ufn4VNKJBo4hhzrn2eSOa2btlnk9RHA/kp/m6lkW2oFpYZS5Az1O9xZfIqcDrOdKEQ4quOBaDrqzkM8K6NPZOklBSEIGfU9/R8U/EhqTH4XxlgsbAy+y1q+6Zxl9mIFJBU1m/xQCDQoQxWa9uFhpTTkXuyFzSAJ7+qwkiWqzEj1CImolS+n+MDQbS+jwW0I3lDmQj8ApMRFEEFJ3WgXTkKLGNZGJx1IdxDAL+zpKHFDxJV4uV3quvo0lIs1nKcLQ9PilAyk4JIRmRgcbSCgpsR2j3+4gaNXRHA8yiAC/5pm/Ec77oCzTRWWKbeJZrjBFGJWGVdzpdBNLFZ/VcXbTCr3V9X4Np+Yx8tHDXe/6TAAB8CYXeZTf4AOg8LUMAM8Y+UyKQllVkBygbSAhyE4XoDxgIVnDs2HHUG00J3CV4F4nNmTws1vw3mw386q/9Ms5fOI+9/V1sbKxLPSI3ORWUKyKqlBOEWzoIJAqd+px9Y6X7O52ElO1gY8F7pxN6rQyAVQ6dP2Zm+JbRyLiBWi2/1aPzHJKZDgKcOXUCvU4XL37xi3H6xEnXwx3SjoV1iepYa6ArNMVyWWplqPZ//0MPoNqqoj/syWfe9a534/z5iy7YmEkwyPHTeVEQyisz9gx46UANhm0EpSHOnDkpNZqXLl5Bp9NHGFRQq7ZQrTYQRjX882//l+gddFFrHUPcHyIez1BrrmPnymXU61Xt/+sCBdL9aBxItSe9i/OAz5EUKasb5rwRh48MLLY1HFJLoIJed4hyuSrX3e3sizBfAQO85tWvwsHeFdSrAQa9DtYademNLHPGOUM2M7JsIK0Vbbe7qNUaZMVLwLu/f4AH7n8QzWZLArQzZ06L+vBw1EWtyusGBiOKtzANQQemgHJtA5X6Fl74Dd+EUtRCEDXQG8WYRXTSGbCLvKCjy7osBxFmntSVYYjTOKbTBSkH2JhM8Yp//m0I2m3MxmRDsB5UpQTB0hne2zRWiiSNHoNxUWNk1o4bYwmzoIJOf4h+X+uitAyAyrFqgBNKqqNeiwm3+jxBy9VB5fFIhmP7P2oBbLXq2GDXCJfhEjDC2ZkEhSdFdDITFJpiXNxsRqyTE30eZVBYn2W3PeRitUXAxNFsp2Wwl5UA0HmmzE+bCHtrDZemwCf3D9CjenEYCo13fujj/EvPLq6+Klfv7DkZGvTOZCO1DKM5ILZ5Ljvuqg3KP0a66aYlX8u+z/GjA5rP4PjBgKH+yTX6qQ7lALjx8xQmPco315rdv2UueKyklnFx7C6nzKtom5Nh1yPB0RIDzH3Aygk0e6J2l9TKaq0KdtVQe5TWRvoO+OpnvvwTq54f9waOEWv9Awr6jcf4vT/4fYi0F0VGXaBq68fOJs+doqEu9yKZZaGqu/ZS0goTGA+GQv3/5Mc+jp/+qVfjLz7wAZw5fZoeISaDGOthnUVeYqdZksfj8ppYFzsYDoQ9ZvWdQiWVIFnzTAz8q6VI7JmsIWbuJxMwKGbQLpTuyUiFrsT4jl1Lu5lS7EukmMau5l5F85gJbtRraNbrqDHIr5ZVHI6CwVKP7mrkGTwxqcAyMbaNci8fbEho5I7Cb0wDTcjTbhfF+bb2oYefZBJyznEx3RNxAIGy5rOT2dxSc4H9NcS/sfZ5xDIzAcf0mnxXVn/P2kix3+40BICkdMSzN+n39bd0aaRXY9fB8rtgNnQiYCnMoQ6/f9zs76nDrSyCw/YzgUcEGidQTZYamWHFoCz/zz2CujjF8RDNWhkVlq7NyBzSkgttBagME5/+b3RfGyl9lte3SpMw8Dq/f31n9b4lZZw3FL8k7X6v51pEXI/zPwkAP7MDofOPAJQTofNuwq7EMv/5+xP3wtm6ueGfy/DPnx7pN+i72QRKVp8Xc/hry78Gvk97G7Ibl1Dg/Vda0pC+697zYhgG3jFLazOsOvuu/fS1U1TXIHMmCf0sC28WQ5k3wlogK5vJL+qsubbE2kWBXaSKaA9YmjMT0IDAPYEEbd2pLD6pJp0y+DbmgXY3EEZtUX0rlqsp+OHiMPc7bQjbRjK20DjOe1Isy+J7vb6wtkaMUSplXN7fw/qpE3hg+xJ+8dd/FUG9jLFoXuk/Cnz7zwxTv8Ts8CpYtf9ez7p5JH2n8OH3/tEsUYp0AbNkzany6jLoR7ngLEMgrdc+PIDpDLRAjoE+HToGgZVqDfVmQ4AHOhWs12itNV1bjDFe+apXilHn+xTVoYiPAQA8Fx0hUz69HgDAHLlHGgBgzr+JhmlmPsLJY8cE+f+Gr/t6bG1uSi03AQ396RTxmUSX7ghlRJWqLN6d3V1cvnoFl3YuihAH7/tP/uStuHjhMioVCv2lzjMzBwYAUAyQZRsU/iMAUK3McOLEpjA2Ll++goP9jgTj9VoLlXId40kBz3zmc3DnU5+BsLKG9t4BmuvHJZtEgKXVogaECYUotU+CPhH2K6jhkNYt6nxLj+SkIwBrkGgkYpSjOoYDAlZaA9zvtdFslnHvpz6K3/2dX8N41EW1XMKoxyC9IvNGWCkZB8mvCXYOkGR4yFiYClrIczz00HlBD3meEydPYHNzTWrmh6M+KkxJFPR3CoRRZKcQROj0p9g4dhMe/bin4pnP+hJ0+1NE9Sb6s6GWukjgTjV9o5fROfMBAEX6pe8rOwEUS1gbj/GGf/2DuPzRj4lQV3EiUogoCV9L+yNLp4SwiArrUgNm6+hkqzCfGPmAYmEjAQCkpI1CgJGWZUhA6AJcR2JLKKi6bYgOrHZk4Pn4fyLKBKzXK1ij6AprUMk48LJ3SdabW7e0BdRaRFHhZX24ifyLOA5Bc0OOcwhesm1en+NxFACA8z4u4B8tAOADnGbDfVtu2U3bA5LsoMvEMhuaOECZAGZpXmzJlpIFQbgvaDtEr4OAozeKDjEzjM6r8dkUdg+LAGy7DzKJVgE4xmCz4xMAoL4KO6zQDXo4AQBeC50urts+A+5yGT/zutdh49gWKvUahtR78QI8f+DFTLAGM+HjqFMsjrEIZM1Qo55OVMb+hUtiT/7jb/8OfvE//AecOHYMhdEMncsHaFXqqFSrkuilqKmO/VT+n1RLUceXsi2nIO/qzQkAVBCIvoAoibsg30qKQjpuo74AlxQaZcBndG/aMwb2G5vrSseXMkIqwyuLIJC2e0C7vS/vEQCQco9E1E4arorzzUxSMr8di0AETt3vSZlCQiTWT0sPnCI1+Be1gctm/ue4l57jPyd4d2YtDeT9cECvasL1MQde8EKUXGiRTndlrlhbxrxtVZubBsipVGI6VtyLtMQi1cLzrzbNlNp+od91e6uMnCvRyDwB/YyywAgAFNHu9h0AwLZxquoubf8mQzQqoZRtSCmWAABM6qiQoStwTDO2SYbXruEfLgAgOk5SUnl9LwWDUpDqWo9iujkJAJagRUe/IpmBy7aKJRdF+yTzJ9eezqZYuqIOn0Btnvpd8/FfYwEsAFgMQVAFAO8qs9/LAq/ZlSxJE/HnUvuTrBNLsiTlOCl7xYugkrFL30t9JYHXxJlKM/Siq5GsQTKqfADOQAYVXZXRzXU1sNJszdoXUYpqUkpqJXvG/LMuBsICmCiTQPQNCBLEbi9HAVfabYzpwwu4wBJA9fNV3JXvuxIKYwpIJxWnVzIrYJ1dSJiU63ZRqtdEmHlYKuDYubP4vh/+16QHCQDAFtkUALTgnz9Fm2ZqWjPzJ9pnBQBgLfks42dZIf7/UhXS3JhlKUdpptC2y/wQS+Agoq7sV6zUTgapzVZLMiysTRyMBiI612g2RMDula98BdY21kT8iTV5FPaxbC6vmyUAyf04alGyOOYwAOg8KvVPqSgGAJggx7KMflqrlt7Z3zcDwAL9PADA8zBbu7W+jjMnT+L5X/EVqNfqohpM50e6uWuyQzdy9skMyyhXa9J6ZzwcodPv4MOfuAvxZCR1Qf/lrW/DlSvbWgLgKDgcjxQAICW5JEKAtRoVNPtYa4VSAsDjb29fxd7uvpyn0WgJE4AhKbsCvOyl34lud4SNY2cxGlCYKJIyhI2NtYROyfKABHFkZpgURSfUp+InqgGQBu1KLSdYQ7BB0Ubd1MbjAeq1EG95y+/hrr/9C0QBBZeA8XAg9ZzxcCROPNu4+PPTKGBmJMfjKVrNdezvtxFFFbQPuvjUp+5DFFZk93j0Y25FEBRkDrK1IOfkZDpCPBkiiEoKApQr2G8PUG8dR615Al/9tS/BrFBBtbUBapXyEXEjYiatKAZJg2vap5j3LNLSTi/CAQDsYtAcx/jTX/4lvOsP/xAb9SYm/QGqpRAlGk9pL0h6sNJfjQEgonwTos5SZ4NZUEaXLZYGA1mDJmZFZzmxB+YUJwUKLmEnZQraTUIJ+xPpykAgoF4OpPSAWTsh8SeOhq5GpcUVhL6qgI/r42uJG6O0iTaC24QztcW6VS6yLUdxZo4CAPAck1IRHQJirTVcnMwSBgA1AOiErAogj3ItyaaceEPpRv7pZADMK/Hyr3dpDajYCL9U5Oh3mlAWHVUx+8WzyJUAACAASURBVE3nsLmxUJuatuJMbWwBo4HWuBqt0f9p7y+6Kh5H6dGLHVZjxdm+YIKD0mmG2W2XQ3+4GAAcKV4L2/1dubqNequJb/m2b8MXPu95EpRTZ0SH0eaTt1e54M8ypH6O19YrW/8Nuj3cdtttONi+ilazie1Ll/CDP/C/4ZN/9wmcWT+NgpRGqX0mIERhXg4rW8ayJaoKs2lLNvqfKpBXQogS4k4PUYH92ynKR7LTTPREKI7Hn2dObKESFFErB1LGRDAgkow+he4g2ijaQk9FH4Wmz2uQWviJ2D4teXKutdvXpJSAGXwBmtMA3hgAzgKbJXYus1See/NFleznlTf4o7x4VWgdcf77FnTPC+LTgNzdT8aBv5b1577vqn7nfzNdh/NiNN2jtN7ZfyVW2VGek78d8r8Y/Oj+kNg/B6wodO0BAL0++kMyAAwAIAOgiPJsiEaZnZ9UlFJKAMgbkDptDW78bLCByQkDIMeauNYRtJV1Pd+70e/I/slM6nVSmFN45ugBu3/NmkFfBCDMO6b1cXM+wLySjGsYFD3z4QzusruRv7npamDnYvxhFTKhKRAv5F+oN5YFAtKbNK2Tw/ufnjvLQM7acK6dAEMB4WQ1y3qzI+lnGcBreYSTR5W3rW0nAwQFzBK/V4Q3tS7eh0CT9enYHjwq2cXM/KcIjuuSZZ0XGL8NCUC763a6AKoDpgKiQbUuEIoJHGrXIy0/4LbPkgT6l/Tx+wNlqoraPwVdJwXs7w9QKtfRJ2hAQdxiERf29/CCb3wxvvpF34BRsYAxRctd5ysFPZ0M9X8DACAlANZn2c+gJNMoy4k+tDwtU+jXUWSzRLrR6Cu7NPl/UTlEt9eVR0LqNjM+DPYo3rSxuYmwHGL/YFeyLX/zob/Gm9/yR9oVoNcRBgAz3QYA8AwUATRn4ChtAOcBADyOMQAeCQAAgzJzbKW7gWtNSOG/ZqWKO5/8FDz7Wf9EhIv6FGqiEnFAoT6KvglfVvvmirATOyQw6ALi6RhXdi/h/gfvExrpe9/7XgEAiNTxvqU2VFqUkSqvjHbah1arKe0AJ5MhTp5YQ71ekXolsgoY1LPuiPT4YpHXzWxZE6dPncMXfMHzUK+to1iKMI5naLfbqDdqbmqokRC6EbuLWDbYzZyERirL11o/6UKejMeIoiorrlzdMGvLpghKU7z+9T+N9v5l1CslEVxiDTyp8gkAMGEA4eGnfrYZBYxGYzQba+h2+xgNx9jba+PypW0pCag3qzhzbkvb/o15vkBaPo2pc4ExQjIOKNLDdpcMj2chTpy+DY97wp14whOfhklQxjAIZQMn3TaYFeWnqWaTnskKLFHydm0QNTs3E8CgHsd44N1/hl/6d/8Wx9c2ELd7aIVlac1HKi0d4SAg8OMAgKCAgKJYdNAF7CphUoowpMoya64JDLC1GgUDqexPZ3ni6veFOutQcwcECELsdBroZNN557EJApSDIqrlQCi5ktnLAAA63nTwqIGTutUOIXePQwE5BwD4XmTi8Hz6AQARLY1CUOprVG8IAHDPQVtKAKgB4CrQF7ot1wIIKm82E4bpmvg0lgDkr28R4j0vu873tM2Y59C4/cKOs6yESnYE3yPLHkn+T0tTtFsE9wZhJKRVzq4/UgpWGWhl9yU20GMmZH+fCm19mf8sKspe5wHbWxQYJxipAcfDAQBIKOqUnpkpOeh2hAH3pKc8GT/yYz+GmEwJFwAl1OdkLDSQzXQwSPxdBbVoaxjwc8T3r17F2uYmeru76LY7OH7TOXzyrz+EV/7wj2P3yg567bZkYeu1smS0xsOesH9qbFNHF4+2ly1PZxMJ4KlSTzbTWrWOShgKbZ+lWWvNOpq1CurVSGxI72BP6jwJ3vKnEFNN5E8AS4owpKCiBX36TJwonHNBpfTAdQaS+cnyrClBnHQOG90+zdU5192ZmlQz8sZsjzns5mRn1pD7n3mZST8kkRB5xjaG2QziYWM0P5CxEofFAJhvi1ym1Lso7dzC/eswAyJZ1n56dw4AQMZYev0+fVkzkCxzYN1/u9dHbzhBkaKFswJYWkwBwFphJMKzBJUogKiApGpDaqlJCm8pYGFhr96bArj/MF+LAJhruRs/eL2W79nYMaGQz2Anvv6hCZxdM8ncXxFjLLouSTlk5t+1P8vDsOjRGSF+idBcuMNbdvPhEB5BqfbZl3dVh1h16WdLsxjhpEevN9UAyPtJGX/WZ1uo/RcAwwCRBIxM1yH3FQED3HVYCYHsiUxCki3qFrvGWwpEyD2xtbtosLGEwHUxYFJPhH611JMtwjMlVFbO4LoGUYRQuhNIK27HQ3VdgKbFCINpiGlQQX86w95wiPZkgp1BH1/zkhfj9O23YViYIS6yVMV1m3GAqcz7/wYAKADAgfWpnvawV9MfUsq0ZWk4/+Y5Q/M2Gc6bUlAQDQBm+5mx4CQySmOr1UJrvcUQTwQcfuM3fx2XLl8QOmGv1xUAgJOP7dzM0aMauipHK09cAmdbFEsYAOqMpvdjAMAyo/iZYACok00apW7y1tqKPynYxJZNX/pFX4THPOYxkhVhn2bJ4obsMc+2RyqyVgooWMXAzmubwixNJcDdn/w4Lly4iLe//e24cOFCohzLFo1C30wAAM34NZo10WNg+5ebzhxHEFIfoCStNq5cuSIZqbXWumbkZyXRA9jd6eB5z3s+7rjjaewOK8qgvV5fPqvtlbS9nvT8FcVzE4LT+ZQ+Q9eP3mWc+Jj5/Ak2lIoqmCa1oGEBve4efu5nfwqUSiqzvT3ZJE54ZhJrez8RCFkCAMymrD8qgb1ELly4hN0d1iSrONvZc6dQXyui3+9I94EqQQi21otHorLPEvx4OpDWJCMyTQICBo/CrFDF87/y6zANaxiFzGiUEPCYBAIcA4DPmgAAa3StxZc8fxpr15i2xjaY99+Dn/yB70cjKGPWG6LFjgss/+D3+NwY9EcUwCqJIF/ADZutDYUqUcKYavazAoZsQcPrZhlNFKpiqtMASOiwDgAQ5FxmI1Vwta5MAAACxxS1IgugpDWadVKDXd2tOddmI7h+qAGgIlHmxGtLHatnlXV8aPe0DfLGnPCjMABEOKscCQAwrNVxYTzFp9od9MvVf1QAwCJbvyiA97Pw9jz9nxYUHw0AyFvZ1MmR8fccRAvwFRAlNsP5ZcCRFwi6Q/oMBrvm9Nq1fdsyBoCqGOtxrZuKscW4D7Gm8OEFAKZSc08Aj8H/II4RVsr4j//37yUKz6qC7bfyLcgaS4NcXx/HOUr2SAgAsxc0GUXTGbZOnABGMS6efwinTp4Bwhr+9t3vwR/9wR/gr/7ig9jbvgSGhOvVMtaqEUbtfdTDEhpkBJVDrDdq2Gw10aTobwHYXGsKhZdrURT7JYs7wdSBBdQBkAwxM8VO+MlyU8LgYLtD11eb7bV4T1KuJoARf6qt0nmTgkFSDlAKMZqRwu8DAHbjHijsTc90KrrwxetwMs9XWEZvTjJsrh45RaLMuurUzAb96XSl814EAYBsK7f0OrIB/OFV5oCehQyYzAxxX0/HRQMwdvfJgoDZ8ywOytIASn2b1J+Sp6gMgAQAGCgDIKS+hLYvqwQFNIMxqsFM2aACNDtRRXnmLnhxe9WnCwC4Xgr7Mt/yaH9jYLa8hnn5cRy4dbSTHfoUgRvxJzIUdv95u99dqUn+AM6qXreIgSQQCACIBsbRgv/5UNicAcitO/3EYX9DCjD49jw3xb7hTup2p+RkDJSpnLQQAMhcw+G1TPCsNOknGiYadKf3wvOpxpXXzc0U++1jXvAvd2jX6kSI/S4RmgRwI+ESOjHb8Lr4kX+xDgracrGIXl/b9DL+KElnFRV3V8HjAiYj2uwUlDNfX++FGgTUgVM2MxPDTFJZucGYLULLdbTjKWImB+p1bN50E25+/ONx6x13YJ+sIWoVUExR7osX7yW0eA75w6ISrjyL/ToXyiP4a4WPf/CPZwwUlQ7pUBaP/r3KgKQboipX+9l/c5QWHYOBFynYZck4Bu7hTt0EYWAxRbPVxKkzJ7G7u4PX/MyrtW8wgxuhjmkLPdYpJ46m2/yTiWQKnLyIBQAAnQjLcNn1WwnAMhDkMwUAWN2/ASvWm35zbV0yKC/4778aG+tr0pt4zNZyzOJSGCOOHQBQQhBVEEZVof8L5Zp5NGZiwgIO2vu4ePEi3vSmN+G+++4Tarx2bVCVWR8AmM5iof+TBcC/3XLuNPgeW2K12we4fOWSOKTr6xsYUwG/FGH7yh5OnDhDvge+7VtfjuGIdelVF6yTvkkFfzIbmImOBQBQISGi/7aJJD3uZF6IsXG1fnT8plSjJogwpmhihLA0w333fgK/89u/gqDIuRJLFoqibaTPM8tOB77APtELAYAiwqCM0YiORRF33/0p7O91UK83JRt526POIaiO0B90EJYqKIdVxANSUAlISHECCqUJwkqI7b0dbB4/hXJ1DShW8Xlf8KU4c+vj0CtWZBNg3b4CAFoOIPfn7BPrl9gNIIFqOafHE1RGA2z29vETP/D9GO61EY1noCQXW3NRAJBUXPpmonpKAEAYAFOUxjEC156NAACz+Jwr/UFf5gvZNgQAZE2wZtbqYW1DIpjhHDZhNvCY0oNaWwKS9k96Lmt0G7Wql6/VrJyZYulyIH2ouQV4wRuDANc/Vqi6cwEA36ocbfPP26GjAgAUlyEA0CtXcD6e4L5uD8NqXQCAf+glAIeD4uwo0QaY3Tn8M+3zm/gTyYagzyQLAOSfk+4ZLkSb64Wp/U3nBrN6FvBRJ4SlRPkUvm+z59lvnwVA27ZMBJAgoQ+I+8wGEb90begeLgYAgx5j4dWaTfSGQ3T6PfzcL7wetz/mMYlDZgyq5N6J/yWV0Q4gkJIAN9Zu2RFU5p7SqjUF2NwlE6DZEhtBAV7aRS1fmmE86OPq+QfxyQ9/CPd85EPYefB+PP6Wm1Cl4F48wLTfRTAZo1Iqyuen8UBtpKNkch+2bgBSv01b5FrOEhSwrL51AuCEIeib7N0u+aDzTvUGpNDI9Ey8tq/WppUhdCYD5Tndhx1zzyGU9pfMgqlDOe+VhAtLog7/HF7Yn9g8v/I+n1CVcSsIgXaBi+VlEhd9Yu6l595MTHA2ANIa8FwGz41FessKMiT2wX6RoCn7N637V3ugxybDgMy5Etq9eQAAsB5NBADg/qMMAOoCaXZSbJeU+Ogek5ZbpGUXN8oAePiCfx1IZQseOaxdMk8W/GnJ2+oX+PM//zx9yn/+b/qcmTC53us3BmK6hlb7Afm1Om+N246UeirzfQ0ZeStT8z+SCfi92S/rKL1GA0DmAwB6FdrZya4o+5xFe2OcZQAlH3WrTlsSGvSQ4Xu5NoDaZcv2L2vpNyXCxlSdaxN5aP0m4IbGjdZuXUqV5XJVQDBlBOg9SDcvERRU7R5pMyp6Cto2UOI2l7yl/y9jQGZtGAmAwOshmCDAfRAC1apk/4fsKBWEWDt9Brc84YkYFko4v7OL+sYmJk58VhNXqqGl80AZx5/VAMADd/3ZjPW/zHRYhiNVm16FgKQOvbkT+uzdVuZRR9L1kTr0dDbG01gEjPgdojucMESdSK4kVYTRA4XiPvWpe/Cf3/rHEviX2Lu4VNAMp9A4vEUlwJHfsiO/ADNXIt/NAwB0KDgeHJdlGgifCQCAV2vBuC1SXhsXwLGNTZzZPI5veMELJUgnI0Lq4MgaCEPJ6pJZwYVEACAqV1EIQqHPcWAJALBWnRlz0vHf+MY34q677tKaUgIAM+2XSUo7le15qPFkiEolwtpaCxQEvO2WmzAc9iXL3O12cOnyRQEANjc3MRyyh3GIg4MuylEDjcYmbr/9cfjCL/xS7O12sEbausw7ZpuV6kwROP4Tw+FVB4oD61A8MWNJ5p71nUUR6WNpAwGAeq2K2WSID37wPXj3O9+KwoxCdGPJOLGfNQEAtkpkwMvs/HwAQDemorRYKWF/r40HHjiPfo/t8mrY2NjEiVObKFb6GIy6KAd1lApl9NojuZ5qhQyMAcazAUpRAf14gAo7CSBCa/0ETp+9DZ/7nC/BpLqJaSFSAGDGDL1Sb8Vp4dQmfYnOtdyvc46YlYvHKA/7uCWc4ud+7Edx30c+Ltn/cDSVDB1ptVIPW5i4tifaBSB0AEAoUqyqYo2A6uExur2e9A2ncx9ELvDhuDvhLNnwCBy4RyGJeo65+7v0m5bgXXuDMytTKRPcYW1v2ifXB+IUjHIv18NG1LAdyJMAtxlHJO/wrN745/kxRwUAStWKaAB0wkgAgAf6A4xqDQEA/qF3AUiG3qdR2+PwGFF5YFftvAMAMjTftEWfuDuHKLb+s+Je4DuA3t9ccKDlTmnXD10CzqGZ0qGg87I4A2nlUv6+5M+FVRoAPissP1b8f6k1fhhLAHhuBuYsmRuyq0kYot3r4sue/xV42Xd8B8oV6rBIfl1tioB6ZklSsFFgdaFJOjDA/WSgzHW8c/UqWo0mapUq9vd2RWeGQDHPRXsbMBPfPkBn+zIGO9uYdQ4QDvu4fM8nUI6HmLb3Mbi6jWmvg4hB2pTaPX3U6qF0UuD+RcfP5hlrQEUTiB0FJlOxSwoKO3vhKKXUZRGz4YJg2l5+jA4mQQDTA6IRMqDA5oLMPGqizKWB+yFsmn1jqZu5085KzzMtyXuLAozslw7DAGrp05TcvBCP10ENAs1u+a/0epdbRl1/Kcjg7szEATOHzAb/tgzpf2WDfbnoQ+/pkk3Dezs0r19f6T6ggboCACYCeJB0ASBgriUA1QDYrExRJsAv5R5qK2RNuqSQBCbJnNbj+ucysH3pQ1zyx/T6r/cI1/89uRtxha5v/0t99usDEHjWibTB87/vBfrJ5j0HGNDwH0XOvxtCUXJzbYWmQx4AWPT8UrDN35PcHPYYkBKgSAA7jx8wv0Vsert8fosARC0HTEf2MNAjIqSyRjwGpfcoFAxIvVsfwJcnUihgSF/btTIt0n+z77s9gv652kudp9YamscSkWqeO9DAnPZVtdwUVKAuDWM7Kd1jy2Snzyai7yVtc80uNRwP6erDf9JGkPGdlg5Qj8wEBZMyAmNDF4DhoItGq4mYHaPCMrbO3YxScw1jdgsphQIv2wwxzQotI1MAgGyitIvF4bW4LAF8/Sv3kfPNwuVPvGfW7XZdsKtK/HyQrMHmz6R1V+aa00VhYmE+ircYAEiNvR5uhqgSiQYAz1Vh4AZI+yBO22q9it29XVzZvoy//du/Rr/fQ9/1o9cu5lT8lc7Z7mgpmCiUP8+BTbafQ7YqCwDYbRoD4DMFAPjIXX56JACAQwS5KBmkH9/cwqPOnMPXv+CFODjYF2V+TnfN3JcEACBqRkPB+v+wUkOBAoCOXq/0WK2jHE/H+K3f+k38+Z//OdqdA1mELAGgqjOdM5ZqFNlzk4FsNRIhwEo5wK23nMGAmZ0okHrdCxcviZbD5tamlnYUSuh0SBMKEIY1hEENX/WVX4utzZMISqEAOFqaqaJwbE0n1EJrBSdAhM43IocFL/CXAFlQxEjURaXrAXtU16sY9Nt421v/H3z4w3+J2WQgjAD2qh/0ujJfmvUmOp2OMAD8/Usp5xxFghIUOSGg0MJ99z2Avb0D0Rgg0+DWW29DtRGgEPYxGvdRCRvAtITOQR/lsIJmo47RqI9Obw/xdIjjp45je3cXlVoLG5snMCuE+KIv/1o0jt+OcaEs4n8iApjJQLFFigIAsfxX0VGis7wOOtiPaZbxK6/+KXzoPR/AcT7f7gCF0UjqcZUjQRCHGgABysy8kaIvwBkzh6RwBtKlgCU2nW4XMbtLsBVgOdRxFy9Tac6SS2H232XShEXCUhOnSSHKyzwnu4eIEre25eL3RJhS6LwaMFnhhZ7CCXC6umP3TkLdnZ9gs4V8vc6Pbo5J/RvbGSY1onqP3JxF2LFaxcFshoMgxIPxGA/2h5hQdFFaV2pv7UWvwwFw/pP56zcdANvwnQaAaDpYW0Z1mBN9hCVDsGoD40ZsLwuQ/GsWB9rWn9DuXcsgNzcYnKUUQwv40wtaBQAoAj/nWTrnUZMBOmdsz0hHUFlC9v15Y5233/7eJHuCqxNetiXzOzYOeTZAsqPNbQO4qjZbd6VlMznz/DJ7lzqHIVWP+wNsHtvCQxcvYG1zQxgApOP88q/9CraOH9clzPt0mfBET2VKiVYFX7kWZJXL9HM5eVdHTQYAWVWSYWV70ZBA61gE16giHbFVZq+H7fMPYefCQxgz+B8NEY4GaBF0HA4w3LmKg0sXEB/sCwBA9f1pzBZO3KfjxGmk/2G0VelSQPzR0VGlDtSJVCmln+3eVOuGrDjeg1D/k9aurpONPRuP/irPlDNnMpJQc47rl5txOvjGLNT/mUNOyhzI/JLDCvo2l7U8Knv2rD1JlfjzdkYccOlkk/+L52ctvcZFAJwB7P51HR4jCdGFDeb/zf0u+5jbzDJBWQo+GYCRrF9b4YkAWQoAZLoAJCUAwFYVqBQ18JcSEgtSXCCS+K8yDhYMqMCuPMIb2D5k9V5n/bqu/Bt7MYgRLZ8VR1p8Hs6t6wv+eeVCwZf5Z3tIVuQva68Pz5EbBwAOM3BWjcU8BkAGpPO2GvNU5g2RMI/FTmZr+H0sQ4Psw6OfvJMwYOb4AGZgkuTm4edE5ua4WE5KIJId0gcBXItBK/FW+2iZ9iJmpRCsVTUdOPHR3JymjWUMkAHuPP+U7JwBE6jsLuaShhrHFIQRTDusfr0rwXKxiWmzSfktE7mJjVJfQHglVqLPhJMAA/q+7r8KFJPpMxkNRCB+t9ND2GjhCXc+DZcPOijVmgirdQzGZIEpw5TDzfWi3SP0feqLLFvDq/ynG1vBD/+3C+0H3y8AANuaUfCMARtbqWniT0W4mIlnVpd19wwyGYjzgY+lPVya2RNzstQgZicxHyUnSq/XQ61elaz+zt4OTp89jb2DPaFoX7h0AQ8++CAeeOB++ZzV9yVHWuHArTKykuFxG7sxB8yhsNKIzDboC0o5JzwRG3R/85G2ZTWw6T1knQnfiPBaIgrFUf2dC6tYwmg4lPE/d/oMvvjznotzZ85KQM7OCPFoKPX/HFcBAAjoSLY/QliuCABgVTCk3fN4fP7NVg3bVy/jX/zLl+PW227BpUuXUK83pIUH2QbaAzsW1g3byjUaVRzbauLk8abQEMuVGra3CdbsICqz3CBK+kEzOGewX63UEI/YvqeGpz7l6fjcZ30+Dh54CN2DjlzXyVNnMRjPUAor2N7dQ2NtHQedntD49LlzfimNR4lGDI4CETDc2NgQgxCP+mhQiKowxS+8/nXY373slFqleVCiBq3+WzpfrTe1BjMSsgIz/Uc3+a/+6m9EFHFvbxf1ehWPf8JjMZkNgeJQtBBIZdN/JUG0TcufIoABhaoCCMhCGkVzjSDAFiqN4/iSr3wJhpMyYt53MUSxFApwwrnXWmuh3++qaKu0BJxiRJ0EGtVCgPJsguaggwsf+hB+8VU/ibPVOsrDIdicTJkyVG7UCs1aKUCNiCwd/ckIKE5BvQyl4CvIwjZ8g1Es6z2MypLhIxCYuLG2VpwxVQJg1pHxSZxWOlCvlqUNoWRoKEwoCt6u84aUAWhgmwRX1peWhjrpMfz3byxVA4buSwEB6yyYWZJ6MdmyZLOICLawj22tjv0owieHA1yOJ4ipRi29cvNtgK7lOp1Og8xrDTJ1/ikBQmrco7I8AwI+GXukkRrCUiTAgB+YamCrY2oq9nmNF/2baqvY3PeDez9basfzf8pdLng+Ph0+G5TnIx2Hvsseko6b3r/eU5aC6AMBzoF3GfhFo76oi0E6Xoe/6V//ov0s/b71WXbXI9RH08HRzIl+Nn1G6di6EhsHcsi51MAlLwOxxe1x88QizxLtzJB6HwXV7ChCFJJnJWDrxBZOnjmFH//pV2P38kVsnKBY6UgzNHxuQRHTeIrSJBK7JWruSfAv5FJx3IQlNqIoLDucqPo+A3/OHdoZCp3GFx/C+QcewN7OVWASi40pUE9kNBLKf7VYQLUATHo97F66hL3LVzCLY9TZlnTURXGqWabkJbZBgwqZ8x6j0CaKPCNa9LEyA1KgKKtBlJl/eR9agIXFFH45btI2y11d7hhkP6nPe9hB5zsER6VG1t1Pwk50tlR1DY5mMw4DAFB7dejr3ieXxXfqrc8/uZc5XHR1AlZLidicNaQGYiGD0sZL7L6/9t0laVjLOVkS+8tWtdSLaXf6aLTWMYzH0mnmWL2Ewnggd8E9RUSLyYQpUvxWy0Pslf5mO9pRQJzlz2ZV+LwMAJY1fQMAAq9M6cxLwIRUtdI9EV8LxIH7XumuPDWPDWYtweeNgj4jpw49d5gc2ON12TLbp+u1KHvXMhDCB3DzYykA0pz1l91Lli0uDThtDfhC04l9T0pIfPukte4E4MigJMX80J7hxp3rX/BVs+1erMHvT4JIvr9gEWo3NOcbqK5J+m9G8CWkppfGYAzs/UBfj5nqmiU+hu97uUA7/9ztivL7pB/b8Du+KKDvM/hjKeM7B4h0xdyOXuBl6hMRQcf4ch2j1Fb7ZVhFDMkOI3O2UsOJMzdh89RZTIMI/Xgi5UNpm0xnUVzZipX+qI1ZvIpvdH0ezbI/fJ8qdM+/b0bhNGmv0B9iNKIjrrRKzTCpM0BDQGeRrY+YFbastG1++Ylx1FsiDs9AX1THC1NMmJlktjkoSvB//uJ5Eaa7fPmyBKEMhhVSYpKDgcvyPs6rrkMAgFzJAs/DLHteQdpfJG5pqRHzagvtfDYeRwIA3JcUMbRlqz+TCe9Em7jZ8lmdPXMGlbCMb3zRi7HRWpNgm4rWqvyuiJkI4gVkANBBjBBGWQCgRACgEIrqf6UaoD/s4DWvfTXuufeTSumhgZ9yI400mBAmwEwE3lrNKk6caOHYFlkHrLuvY/vqPq5s7yKqVLWffJk6BCMMBn2ZP9VyDfGQ3XoRbgAAIABJREFUmcwiHnXbY3Hnk56CU60N3POJu7F1/CQqjTU0WpvoUQOAi5g/i4Gj8Bkt3MEX4qAQxyPVntHSRGj3mJIJMJN699f++9eg19tPAAARAJHxVRhTqOwiRmKZQB3xGT1oESoMSUJC+6CPj3/ibtTqNbTbezh2fAO33X5OuiDMMBIhMAn65Z9SKo3WRhCG7Ag652y3OCvOUG/Wsba+hnJtE8993j9FY/0s2l2WClCjgdl4DcyYdWM2XXQvZlMBAAYMSBmoEgDADBuzGPufuBs/+29+GKeCEBQGjGZjodVyDfFFbYFGIUCNvbMJAExjjEsT/fvUBZwU9BtP0BuO5CefeaVaE/ptFgBIMzg8tpaKHfasdVtVqlWtEkkLL1Hvli4MqhcgG4aAD2kbN1s/tpksY+CsWtur/s61xvYwdGSjsQbfcYljy1/Zo3eGyoR00xmGtRp2oxB3Dwa4TM2JUgVT6cF9I/bH0VU9wEOCX699pwGx0s/XByoloUvGSMkxaFIARTZmF/xbvTwDKfs9PY6WF1lw6jt+9ruK5GXLunwbx+DGBxDyn6UDs+hF+yLU7lz2XMcgFRxKLeHhI2l8ttjJI2icf/mbOvezeX83++3vD3PvwythSD/rmCUunrcNK+tMpM/Tn/Oyl3iZEgK9tsRM+8QYF6VpEVUii1yExZkA6CzlmczGqLVqIqD78u98Oe54ypMwIYNIUiAqmsfPFqYllKYhilLHrd1itFmfZku575P9xVIvjvNkzJZ+1PuQGSZ1/aOrF9HfvYqrV7fR73VlvYsYKLUVGLzT/s2mqJYCVMMA08EQe9tXceXiRQz2dnCsEiKcEVBI2SXzxtkfu8zzkzrTlJXi/663tFjgSWbOighuVQA37xgWEOu+4jpEzAmy5O8OIPDXTT4AW7h+vHKNVbbu7+Pv+bGQ/XOuWNrRz5YtX9ASlHRFGyOwgG5vINnWTncg/gX7irPNbKtMlGWoyREyRCgWZow00ohX0OMPl08c/drlma34+LI2qvyqseeu7azpp62EYRGW41tGC0TtPS2Bo6+S7WLij9lyEVeO+WENFv9e6Een4HYKLiQBsROpW3T/RkH310ey/o2plANSfPuwfP0qg1EgCD+Id8E739MyZCcq6mrdZZ6JkSuJn2oMiAQEUKddbCp9YAN6siAuJEBFuao/F7xs/swLRGmn++NYgAg/hvE/a2sh/3cBIsWKpxn6o8zBjB3mEaT8U1/+OexYy+ePYzQ6BEueQwJYKSBg2gK+j24fkQ5UQQV73T6OnTiNm269XZ4H3y+EZQzjCQiSyLi7HS39KZkvR///LAYA2g++R0w4HUQCAN0uQQAiqIG2iyNCV3KCcEEJY7b5Ym9FBiY+Mu85p0eZSMlniN6EAUbxUBwXBkc7+zuoNaq46yN34fL2ZQn+9/f3JShl7TZRf2aIKHr36QQAhFaYe2URZc1UfDoAADttQv/3BNiGgwEe95jHIiqF+NZv+mapr+Z1iWK2oO46oZk5pIDGMgCAGWsRFQwZa8/wng+8G6/92X+P06dPo9vri/q91OHQWIhgFinwM6yv1XHq1Do21iNRaK5UGgIAXN3ZTwAAqsmznIMAAJ9dJapi2I/RaQ+wsXYMt569Gc99xjNxzyc+iZNnzqJab6G+tolCqYxSuYqd/bZoF0hPUJLZheKnzrXU+YlIYCDXt7+3g2ajhqA0w3jYFyDgda/9acymVLbX7H8GAEg2b6dBmtgABQBmzPzPWL8e4d5PPYgr21cV0Bj1cOtt53Di5KZQ/BmOq7KoAQAu++88GSnHoM4A2QmTkTjiLG2pN+oIK+t48tO+BE+845m4utdBwM2A4XopkE4Ydp/Mvkm21gEAY1L3i3ScpzgRFFC4uo2f/K7vQWMwxBrbbE0ZBMSJMV0GAEj2z9Fsx5Mp+qMYI+mQEKJcqSoLyLlkltH3l4TGpcsBgGo5lPILtgkkrZ79vsnWMADAGAD+cR8uAGBE0UsX4BAAqE6LAgAMqlVcDUr4xHCAbWbcw5r0seU4Xz+ZM6Vvpuh5tgTAFG/1Eeg4a2tOqqUTgVFF91QYTzdV+3+rzUuRfN1UTbiHYK5t3hk2l3MqDADwn002AKNGhgXsh2v+CVYufLFWmwBuBoFPaX7Z4HtOCkFqB5fmv4Qptcg54X3QNvnPz3cExUnyAojDDg7PresnC6L42jj6NwMddSy8XCRVjl0GOwFCLLBLSvC0nM3q3PUYbHrKtqFF2Q8JDgShCj5RV4egYRgFeMpTn4wf+MHvF50WBv3U9xiOhpLZJgAcgiJMVO/UEhjta+8yO7RZ8QjVakXW64jld4WZ9FyPRwP09nZw+d67MRn2pIRQNHlcpxJp/Tkeo1YuizggO49UwxBlJhJ6A+zt7mCwv4/2lQsouSyePSf/GawC0NkC2F6JA+45o6u6UCSaAgsm6TzHOz3h4pWf4MzCVFC2TH4NmdaJCH15TnwexFi0frSm9egMgsULcfFfLAA5lH1N2GDLzV/++xn/iQAsfUtJEGbHx/6Pvijn5f5+W1r9juIpAilZm2CtWUM14uZFSLyg7Z85fz022bJ7dqtydRS/6CBHAD/m+ZD+4URlfRWKcB3nt/EjSzdjcXI+O3W3LEu8dK7PDfAYBzhtjgXXyP3D31cSQEycmxJ6Ew1gF72obeLbA/9YXLva/yL7ff8+yGJc9GLmfRqlGXzf/ohd8MAoBSw0sE/2ASZ72CXKfdDfHyyZJ0lEdwGynyQlba74qzCvDWB6xXbMPMjJTwiJnQCoN37z1qlvH/3feV1khPkrLz8H/BJANWPe3uUSPIsAAB5rFQDA83t36zFiUgDAP2/CMBX2RQmzchV73QFuuf3ROHfL7dg56EhnqlprHd0B9zkF+C3wN2jbOld81jMAdj71jpnU3RXZvmyCbm+I4YA1eXzQKvJEI8XscrVWRa/flRpvOnZJu73rDf7dvkgjYQBArVFDp99Bb9jF333076QkYGfnqtD/GeiFbN1DmuOUVHRmLm6EgnvYNGggrQwAH+SwT+YBAH/r8p3seZ/Pn+1w2HQ4I5EsQBMrZHa2FGBrawtPedKT8cWf/1yhvPGatX5Hzb0aTc2uLgMAyEoXtdziBFGlhJ2Dq/ie7/tusAVjp9tDsRDKuIvxYg2oaztEAODs2S2stUiTVwDg6s4BdnYPBACgCCH/DYZ9YYxIa8KAytF97O60EQVVnNjYwjOe8hSUmblutLC2eVyo7Sdvvg3dzkAofxT5snogVXRWuqcBACQJMFvd73VQDouolEvSf/r+e+/Gb//mryFkgCxKySl44DBPl/k3YRNjgjgAYErghGyTEHd96O+kPSGB2lJphsc9/lGo1iIMR10Ukr6iBgCIO59sSpwTpOITAGA5AAGAcrUsaymImjh98x34wud9DTqDGKWwiuFY2RoMxhn0S6Z8OpFyGykBYLBH4KMUIJzNcCwsojUa4qe+5/sxfPBBbFG0axJjRtDD0Y/DQgGNYloCwKB1mmEAqHnkOdmBYSSsg5KUAdjdWAWlteezuSxmIonBchuxiBRNpR0ge3qz/7cG//wKA1j98jwAwIz+KqdkmYO36m/zGAAGADDYIgBQIwAwAwaVCi4XgLtHQ1wl0yOqC73sxgAAfbaJ4+BKipT+rHOI1H+uz3FMEEhtk5YExJiyvs0VSptjladMql0oinMsCrrWItUNDoEe/5UfbwJR9ix4jmymtoB4yBKCtOQg74As11BhBEMqg5eTcjV+dhz5fgIyHXYUDexc9KzzGSQ/0OKBGdzm7993OPPOUz7IJFCu15oFPzSp41Og9R7ts85KI5ZKJi1xIqMtobI7EFdam+k302yyFzCyhIdZKgY+BACYQWH3D2pT0PehgN8rXvGjOHfuLMYTigXWRKxVgiUCCIWS0NPVYXV1luoxedfKUpVYWFYs5aFwIgHXq5cuoL1zRbUyjAUntStTaQcqHVcomkcgPR6jwLlIe+g0QWiXKny847EAngQRyEbjP5nfU+rTZOdn5lkxw0YBYed/GD32qACCn5lbNH9W2h+PYp1xjt2Ulu8nY+M5zw4YkC4CSwCAZRlMWTYs0crGzqvM3jX93QC8jN/jBQHCJllyRH/9pSCnsb8ocqulJ1ajm3++LB2MRzHuv+8BlMlgZGLKdQyiOHSlwv1DW3VyHic1/85W+fZn3nXOxa+POkJHAACWzV+eht13Pm0AQAHCDE2FbrKZYhFfY2lePgPu3b+Nnx/c+r+Xy1n7mR8686Hz60j8STo31bIICS6z3/76yP8e0wB6X593nkXHJgAwCQgAiHVNPqaJCd12mMRKatYdq07o/yzJnRURUblJhGjdRZgIuTsaGR6W1TZ741/PNCmxnH+Vy+yP/s066bhdwivf4DvLSzgUABBznwOG8vve/KszSc3sudN9bvVCYrml3Yd/TusL5eOmidabe3NcLKFfLKHcWMO5W29Dc20T+52etNWOqnWMhAmkz0W1VkwFRBqMumf8WV4CsP3JtwsAoJmiggQ6gz4345E4nxxrUZQfKgDQ7XWkNpibtWWR/AnkP/JsBmfFZBA/j/VgMwTlAB/+6F24sn0FV65ekfZyPD+dVRp/Qf2lBzQBgHwV8upJt+wTvGYaLQMA8g5sHgBQf3W+AVu2eeukzL4MNcxsgq5+kFRBZvqp/r65sQGyAL71m78Fp4+fFMRbFzuXCK9fSzQYGDOoWwUAqMFjAErPbIb/88d+BDs7O4KykwHA49gi4udm0xgb6w3cdNOxBABgCcDOblsAAOoBSM/PgJS9tphSOmoUbOoc9AQAoGL+ZrOFjUYVT73jDqxvHEOhFIlI3tmbb8f2zgHK1QZGY1b707FlEK2GSsXpnIgHhWiYXYoIDPVQr3KOTPAn/++b8f998H2iV0CcOCG2Osc8iVsTDQgddebVVACQcyvAoD/Fh/72I1JKMZmOsb7ewKMefYswIYajngAM8nKKrYq/pAAAnwW7VjBDFwvaPRXhywpbLQY11Nduwpc9/4WotjYxK5bRHZKaX3G9T1kjPJbMGvUDuJmQ40EAYEpHaDZFqzjFiWIRv/HvXoOPvfvdOEEHfTQQ5X/pg8xNDAXUiyU0CMoUWAMcYxKQHUIVewI7TlxwBgUAYtUqYOsVM8CKvLqMtS9UKDecjkFm7jIAEg2CmQT/DB4oGEaBQF4bjyldADwNANvgzVlc6YDfwHJfBABoNYACANWJKsUSALiImTAAdkkxcwAAx/L6GQAOfHKlKLwVpe4z0Nef1OcgC8v+3w+2afpMsMdqXulwSnDnqM8Ea/2g1QBOLW+iiu7I6b1MZR2p1of+E6faHScf/OvzARq1pnNCUoHCRcHC4UdFyi8ZAAwgk+0/87FMgiAlGyafUVbK4pdPwc0H7/yWMSCSs3vBmJ/BmOcA0+6Lvof3Sh1UMQRJAGulR3Ics2O0XUx/SpbCDYALpmU3JN2ea9T9Lc2S6mcZPEkG1a1AAUUlAFd7F3ChTSd44Qu+Bv/TP/sf0eu2pYVrr9vR63LBpxo+50wmfB89B5eCBv96PB6XVP+93V053swxAsWhlw4DylaS7DTd6skEZWqPUMjJiWpK20AKT7FMzesjbUBVKkiltl1Gch6VW0ySD6ykTBT7jjFAFs2QtLvM/E+sYhBYoOBn+MXv8Q4neha5rDTHi49rPGLXmMPaSWb/llHIee6YoPz1ZpCPYDstgLXxz/9cOT7e88l/lx1lAtdG0uVDdY9x+wvnCQUu+50uPvjnH8RsPBXBX054sl4qtTKedOfniNCtMJ7cuUzY9NCcOULAfoQhya53XeYLXz4AcuhDFMpdAnAd5Vpcvif7UY8sJQDuvOy1U3EvssTI1/HK+bIC8HjBYT5QXPX884Czv69T4LhL/2YJAyAD4OQ+x2Gfz0BMh8PvApMfT1k3LoNuQX/G1riMv/898RtdJxApv9BGZc6EZnksScC/QIiTh9f8/+IJlNc4yOxhJL+MlX1qr7y/lF9z9jl7X8ANwy7mgAD2ublzINtAda6NXhYDiQaTG09XlZuMo2xJrm0gfxMb6ZIi5nvExRIOJlM86omfg9b6plD+Sf033RCLf3SNWPCvIoByZjn/ZzkAsHffO2fMOCm1hqJgM2nf1uv2BQTQJ6J1gxQNo8NEB9MMg1Fy5GNuAvmT7igOPB0G1iPTcPeHPRSjIj7wwQ9IHfR9D9wn1HZzWBnOGdIriNChXrJHMZuLP3M9AIAtdP/+VwX/OsGzr3kAgNB12a4tjqV9HRHDY1tbctsv+/aXoRJGaf0bKXVjMhcUACBgovT5xRoAIIWJdJrJAIXSFIUQeN3PvRYf+9jHpHxgOiFlWGk0AtQWqP4cSwlAFgBoSPC/u9eRdoOcK6SZtjv7skNqxqmEbnsgJQAltsOr1zGLu3j6nXfiCU+8QwR+zp67HUFUk+A7LNcxjAkKqRiQ1Kc6hgYz4iKQ5Rgh62sN9DsHqJIBMB7g13/5F7Fz9ZKo/2ujGlfZKgzrnMF1GTw1ORS1IWk+BAoRLpzfxv33PeQAgBjnbj6Dkyc3Zbzi8QBRpk+qZ4pNWZtIsQg1TUUPgZxNAQAqFRSDKmalFp7+zOfi8XfcifEsRH9cwKwYSqaDL1Jw6VRzDYwZHHIOkHrONTudoooxjhUK+Mu3/DHe8sY34mQQoDDsCUNBS0IUACADoBEGCgAgxjSYaisW+tdkWYiToCwgCiwxGyj6EclQ2UblnFt732J/j/WQzG1m+0j1p5J+qSAgjWQQXQ9tzWoywEgziD4AcGMrefW3VwEAVLiukiGDIvqVCi5gKgDAQSkUACBm7bWwS64/BSeQndStKm2fDhu1Owi+ilPrWmIKNCVAbRrg87tCcXQZxnygTxsk1GwyCMYqIuiLLWqaV8uH7J9pB9j/zwugUpteZKyZzJG8syA2Y2kNNhEMagDY+dNnJudIgBHfUnq/Ww3ykuH3HcB5WQ7tYjNHRs0FZRaAzs2QWGs5b6rpM6BfmbZmSt7zBJwUCChKBw7aNgsI9e4srKT2jrqXPggg/e0JVNP/ZHmRdN9wOiZsp+eYQ9TaYFnUqZPH8ZOveoV0cGFHEAbdobRZUkFA53VldyQL3HgssQXUCxmje3Ag9H3uM9SaoY0xH0CdaJdRkn1adXp0i9Z6Uf4/j8eAmGOrLX9TZkl2fi4I/BMvFii7Eo+8Y7vIIc5bhVUAwFIHNgdMZPwe/s0JWRogYGsquTYZl8Ma/qstl36CX2e50vVbn9Vn8p+Hf/3z1vq8o/kinvlghAFUaWKtKHVfMd0Y/o2OOv2b8WCIt//Jf8Gg00U1qkjZAwOfUhTgcXc+EbNAV4cAl2wx6daZ+QrJeNsM/3saMLNEyxgYyxgA3H8IEFzv5cw7f15QMQGQvLr2ZK0U2QaY/oT6gGJn5gAA+bXkf4ZlRstePovW32cEMOT5WMa7BADwjz03mM3Vz+fX6/L9pyDzKLlvJ7Lqj4U9n3wALOwJArheCZKtSf+abf+RZ5xz+FXmcpkI6fyRTdYeAQSvjee8Z7gMoPFBj0X2UtjBOQAo9TNc540caO77IasAGHKKZR64C5Dv2pbktg0V6+YcdUw1p5M0or9aqeAJT71T/OXdg7awANizvNPti4h50sbQdSVhwkCPogwAEQlcMv+OEr+utqKP3E8UDh54twyNPjRmKrWuR5zQ0RiDwVD7fBeLQley4N9qS+dNumsBAPhZOmEU/ysG/DnG+UsX8PG7Py4AwD333iNiaDyP1EVTli0ItYUZa5VFxOl6TejhB2POsjEA8gi8b2AkJHJdfOY536se+1EAgIDBNylHrOeXew+kF/PnPv3peNYznyVjQS0Enp9AitTpJ8qfRulcDADMJuy1GaHXP0AQMbs8xs+89qdxzz33aAZ4qnRkqWUnTTXgoo9FBPDs2WNYa5I5QsE6ZQDs7rUFANCWTQUMhj0BJLRZAynDUwz6MQpT6jlQGGqG48c28exnfz7qjTW0WsdQLJVRb2xgMithNGaRBzNlqnVFQIOshkTNWii4zAwUhPpfCQvY276I3/i1XxImQDHJ/s8HADTQcNlLl7kvFCOUiqS/R/jIhz+BToe1/poVfsITH4NqLcB40peuCCzHSF9uE3Vv8Ducn+rgTqTMhZZOAYAySkEF41kFWydvwZd/1QswnJQwC+uIpSUd7wsYs4e2ZNUcZYnCcwQAuBKmE1QKEzTGMUb3PoDX/psfwnFurL02ms0a4ngohpUkWQIA9TBEWJhkAIBpTG9KgxFm/ceTWQIACACUtKHJAQDeXevqS1kPyWYigmAFuQeOUrUcgXoATEzyDrVds5YC+Eh3HkhctY6u9+9HAQDKMVsxlkQD4MJ0IgDAvgMA2JGB3SZuxP6wflD6nDtav9od97ynpHAyg6+bnwT/bJ1pDtuMGWaCdNoGzTL3frBvmfy8AKAeoyjlXma75v0kgLDYATSxy2wGwj/OMgdAAKACXQBlAGSCChGitcxo4h5kHjXHjm1ErzsFWtAMvQXU4sDlW8fOyzx7VyGdPbxA0IJ9s8G+CJME+V62TUSOQu5t1uVEVfb1cxLSS4Ao5QHMmLsuKDyf6DyQt0VwUTLzKhSqokwO9JxNQJp0qTDFT/3bV2FjvSW2mq1ULftPm5qIL6kn4M7reiULC4EKgBP0Om1h48XDoVwLAYA8xTefjbbOFeORltTx/snc4z2ydIH6Qj6AbsGbjZNqoczPcPF9lr/lHdTEoXddBJbZh1Wew1IH0MvsZYKTVBo7ndPe/E4CaXYZiZSJ4QfX/vpZWkMuLItP78unEPsBnN3v8gBLuzjkX6kP5faMxOF3WTrXqktadk2nqIcR3v7Hf4Lu7j5qEVvmsnJohkmpgFvueBxKtYp2KpopqCR12g44M5G9ZHeawwK4kRKKvA+Xv9fl9o9A4WER0mt5ovN8SP/7sr8mIL3nqTgGQFCjlo0DGXMJPH8dLbom+kDLXowTbD7n5zj92fFQ9RsWvRb53xa8GpDg22DfR182/jz/dEQfMb1/f+3xmEkA78RZFcvUCSv+XUQAU1/yfu5W5q2P9Pv0LSwEnj8CSQmwfw77KK8pdvpTC4LYlQHsEv2AeVeUjfcUALB5YmPnJ4WXAqhkQIkPkFYBSqbfAwCk1ILsMT4jVxqpZc0Avdtjt9+O9ZOnBEoZDGOUa3WJYclkrVTYxUrtj+qlWDJQ7YyAhp/tAMD+/QQAVA1dJ7XDYd1D2NnZTUTBWBNOVWc6hcw8GTqcn2TXAgDwGAzwe4OusADK1Qjv/+D7cdA5QLvTxv0P3i/t12hIWI9GZ7cSVWSx9Xk9dapMr9rGj25SrxUAkABpSQ3fqgVo9iIxIjkDQgCAKKOg5YUi6tWaZFBe+u0vRUihNqr7uyw0A21ObAYF4hw5+v8yBsB4NEW1RnX7HVRqIeLZCD/yo/8Hdnd3hXZfKrIDgNYes55UmjBMYzQbFQEAWg2qkMeIBAA4wN5+VwAAceoY6RWmUr4xGpJGSsQViIczdouSTPDmekXEpZ75zGfhGc94Dra393D8+BlUKk2Mp0XEosLOFnhU0ScYYJoADvVnlrZSRrezj2pURFSc4t67P4o3/+HvChuAFNWEAaCy/5l4QTKAQrc2GjKd8QilEgOvMj7w/r8UQUxp51QC7vzvniTK/5PpQGjsLElJrb43D50Vs/p/PhvqaAgAUFYAgEBHKWxgPIvwP/yzb8FwGiBqbGEw5j2TdaNt4vTahO+tlDXOCRr/yQS1sICo38OJ/1oq8UMvfTmO0ai197G+XhfhL86bkFTtUiQMgDwAMBkxaFCWB583Wy6xBECUZQk2eABAUgIwdzmlRDbb0AXhJntlNJB64Fq1jFqZ4IpmegLTlXgEAwARu6KUghQAGA1wwKxtUJXyFApiLqPwrbI8QZFsqqlr85fS7qVFp8v4J3Vs3KwIhMnnY8nCsjWrMkT0u/xnWXxD7/3Ak9eTZvmZoWXdj8s754JdBWfdvpCjWut9uSDd3aR/Ht8JWDQGUnhEhovHQLDPGuiROnCHQQARtWcTvCNyoA87I9rdRpko6T//epc6cKJjpcJ7NnR6DoozaSDtf/9wAKW2TPcIp2+SupNyGQQEGGjTpkdk8LC/snPaiNvF0srS7dykFLuWqVOqQ09j6mxJGdQP/9AP4tGPvhXDYQ+Vsmr6BFEkIKuoWRuEl9DXZ7JmpZXoZIL2/h52r+7IXKtVKzLnpQwwF5wLHkOWlrOnBGvpK0iAJvOU1EudNyxxECBXAKD545/OhzRD6TuhBsD6895+N8d06RpcUn9sa2XZ9/393b8Hc2LFgbUx0ughWaP8fIUq4Y7V5gNgRp1eBgCIUzvVLiafzpfvzx16TkfM3s57FgLAevuxUv9dn24CTxLgxDi5voE/+89vxf6VbURMg4iexBRxYYYTj70d0VoD1XpN2CwJM9BpCxjDRbxaL7BI5tUNjN3/z96bQEmWntWBN94eSy6VtXVXdVX1qm5tLaklhIQkJCEQiGEQlhAIxBwLYxskDIhtGGN7MIs9nOEcPAd7PDNmPUaAJWBYPD5jwJZsJCSE0EZLLbVaS3d19VJZWZkZkbG/eO/N3O/7//f+iIyMzMos0d2mU6qT2ZkR8bZ/+b773e/egzAAFsV/dq4c9hRmj79Xoi+rw5wcm+BfUG+ohPGcRNBd/+eNL/m7LB17XwEBvHl7gTBb4SEQBsjeAADj/b33D7YAVCJ27vp+EICK4yEk23LO/ueOeTt27VWWBQot7ey6+nnnMXUNZrNg/3vmadvzntfo7MmzY0n2P7LHFpz/vPE39bs9nrs9n9n9X552eU6lXdEu5oh9/8IWJu5dEtMatp/Zg6wCElcDBZgJijOn0Wo9E3wWAse1Gp755S9Bz4id036c+w2LWIxdGdNKDGTmflX9fxoAKNe/nUsf0GXXbsCGdqGTQnxSAAAgAElEQVTPmElkJmJw9HInAsPfM/jkzaXACCmAR/vSnnUqo3f7XVEwJgDA5PGLD31BJrg7CDnYpaubD1oYCQyU9Z+ggTOWfO7v3A3WolW2lcG+n9dmabP2ve71TU3ukrS2m6roHmu/AGJqU3VoSFLXMb3/ovSfZVhdXsFSs4Xv+e7vxnAwFACg+qqqtPo7UwviQhFG0pvvsS3AqL5L9THV/nxW9nd62wIA/JOf+McycagBEPjqQy5UYG7KAau6BaKwhvPnT+PEmtoADoYUnYrw+GWq5dflvbKw1XIBE2IKCcJTG8AJv7Nqzyc5wPG1FWk3eevf/i60t3s4e+ZmrKyekHaCpLGCrPAwTHP0RxMRZCPFR9A7EdgLRJGaKvNFNkIr9vFb7/xVbDz+MOohFbLJGlGasQT6FuQqg2beg1RApm63J0rDacqWhTo2Ntq4/zNfEACAQeuJk2u47fbz6OxsoLUUS/LF6JtVWgIJo9FQAlpWdXzayWUpknqCvKBo27is4mtAz9dEqHkxCq+OV732G3DD+TswRox+WkPcWEa701UatG1RoIWf6VmSZa2WI4k8hP0BzgcRfub7fgDh9hYCqnxjoqr7bAEgAOCFWI4jxD79a1OMCs7nAn4uWuKSiGi7CFWZiaCmGI7H4gQgAbswmlmt3237UoUAVZJmUkoJeCVJYF8yRb0CD80kFjCJiYWI4M1JPMsF6hoCzGtdh6QHTZwJgFCk/2ugCKDVAGALQAM+huMJ0qUWNgIfn+n3Sg0AOiaEBsy41mOXG6QRtBK3hbIVixRpTfQpwMn5RxCNbCz27KsegIqtsQIjG9xsf+ScyvWuAEJ8mBX8tZVXq+ti10eu8W5VxP5sz1+AqZkAZioRmlNVKpMB0/rAMWXBZGWKWxcD425AIEx0TjRQFbDKJpHs+zsgADD/GU0HXwe5j+W1Sw8qaxjlaC2r9+X5ORTK8rrNy0sLRdOCUIIHjlK0ZQEIS8EIRhIMlzUmDBA3zPyUHkld3bjeqHPIBHESoLWU4DWveRW+9c1vRJaPUNB2D7QaLUSHhH1f0k5n5jchDanwmx79ES2C+32k7CcWJ0EjNise8Lmsn1XFXn/muYmWiARtGjMQaO73B7pm0+Y0ieX+ESyx98uOHXfMVWNtGiSQxJkONkGgGkX1uogFUzmc/20VyG3QaoEBN0ZgBZbvt0UNam7MahzZOcH32TYauUbfF0cFWctNsMnPkfjIsD147ETmsOoKkf3AL8uG2G95c+ON2fErNPlsMQDA87Qggg3GLduK1z0LMMyO/70AQDkvXXj2APAMyOM4PEwnDwpc0XJ1WgfcAAAcg3R6olCnF+DS5z6Hxx+8iO3L61hrLWPc7WFIR52zp3HhrjvQ6/dFV2cwGiKI2ELnYTgelRV2s91P89SugybAfgyA/faFwyb/1YqzeFXT56T2aqV4nRm7dFPQeEJZR/NAgMXnr+vNYQtw4mDBCvwRbsIR3qoxpIAjB3+KUtgyAQ+/a1X5YGcxexQx8aHF88EPP/04SsbWYT9gv9G5399n3W7mv94FbN2fpwBAq8XlxJf8NHGi0+4xiU2pUddsLWO73cHNd96F+g2nkRoHG5vvKL+0uidWU8Q+Lzte+dTE9eZvcgvAzqUPFlMIb4nwKL2dD2AwHEpyxKSAwRd/x5hFe/iORkJjYCM9k4GH8WSMze2ruPe+e0UL4JHHHpFeynkAgFTqU1Y4NPm3AexeAIC7+biDcFbLgNfETVw0DziwFiQnVdfa4QEAN7iRczTBnwS6tLYRsSQPO9ttLC8tYanRxNd+zWtxx+23Kx14avAuBgC0Nz80vfSM2wkw1JQGixSTfIT7Pvsp/OIv/xutEjLAqIULAYDjxxL1ha4F0gLQ2elLRYloXJ/2Tx6wtb0pAAATzfGQSZ8vAABzwDAkwkdhwxO44/a78BUveQVGw0xYAIPBBEHcxKTwRQtgkKoKPgEATlwmrHxGTPLjkNHECF4+wu++653YuvIYGhTCy6hjIVLp2vJsl2uzPgi9niKC9bpoXzDZzzJPGAgPPvgILj++KZV4jsNz58/i1OlV9Afb0gZACzH2QCtNmwKaQ4EYQtLcfW64EwlKpH8/Sw1YphoWOmYZyDeQIcLtz3oBvvwVX41uGmCYB8i9SCyPCqKZTk+w/JfpnyPA4oc1hMMhbokS/Mo//1k88vGPoyVPmBsrq08AnZJatQBLERkjTFrGGNO+kO/PWENVAEDvkoqKDV0AwFCPJdlzVGN3AWQGNJziwRkAQDQY8kxUwRtJJK0Tog9A1sqTAACIMt00LABQWBHAwsNokmPcaooN4P2DvgAARdTAYJQiOiIAoD2I2n5V9VKbftZJjp2drrAwCAJIa4BoApR8Ian4ugHYbLWO41qTZh1z1gnAtgB4DgNg3vbNRMomrrNBIo8rAJuZS+54sOfh2hC656ZrsLYQuPR/BaNVF4JrEFvRtLWhYunY40gFlMHroSOo3Vd8bQAAKw0mgHPOwU1elcI+TbG1x7BuGBz/ZULlwgmOEr/ua1op1+epbQGWZcCfqVhNYID/gsjnMonBsCcAwB133Yrv/QffjTTtY3m1Je45XkCvZLaYUfNE6eRyThSW47/JBO3tLRGqY/Iv1WzjzaxK/zkiafEZG7FCTTYZI1AcUdwJ2ONv2vfqzaZYywoAkE2E+UfhVtn/HabJfuC5uyfzXkgibgAAsgQ55pls28Te3e/daiR/z9fx/XxOBLv4fuqz8PPcuMLGAq44Jn9HAEBeZ56x/N0R/ON9jULqsahzh23X0/vEQsbiAsoiir0GtIuDdF6jPWcLALhFj0U9wi5gNVsRdUEVJTbsPpFd+4M51fKzyAAwu3OV0FZtAGQA1NkyUgDt9XV8+qMfQ94bqDhrEGCHgPtyEzfdcStislJ8grUjIlQykMlCMbZIVfXf4hbObTtY+jZnrXASwf1SpXl/t9vlUY6/V/HYfrboJJWMm8pJRPcBglEy66cAgKki18IWqP2T/0UAlpw72+gOewMOc9Od91gG1YG2D+ccXS6aCsrplwUG5p3WXim6FnIOfyE2Bzn8JxzlnfsDALNr9SwAwHZWBVVM61rZq693lK08TPq1qEgNLF++EwQ4c8utwFJrCgAo2Yzmps4Cf65o8NMAAFDrPEwGgH5JkDG1mKvwFAcZk+Lt9o5JBmPJVEWZX3rwD//FoIYBy3A8FL/0+x/4DB5+9GFcubouFoCkS08DAEqFF9EsAhBO8m8H16JFZ/ZMLU3WBgYuA2Bh/43bLjFnA9wviJm7IXAxMZREBloS6DHAqXno73SlknDrhZvxXd/5ndja3MKx1WMzG+/BAQBJnrnwF5oUpJMB4kaIf/sbv4YPfugDCoAI0KP32qpGzzIAVpcjRKGPemMJDz70CEZj9rpnWFpeRnunIwDAdpsMgEQgfyb+dBYgEEAAIK5T6byNmy/cgtEgxd/9zr8v7QFRTIufJeRFQD1rDDOgz89mldqndQst2JReSZXqmEJAkyF2rl7G//vv/2/02lfRYHYmHsHapy1j2yTPslAwAGEFtez79RRpLAK0Wsfw8Y/fJ2DEYDBCnCS465m3ww8yZPkAYVxIUEwf2DCk1Q4dmcYovELaWAJR/ufCxRYKvmdiWg10uinA4yNJmkhzH0HjGN70HX8XndRHWqujPyLoEEvy51KX3Gtg9brwC4TjIW6Lm/jz3/sD/Idf+zWcIM2evek5WQA1hHmOFnxhAEQBWQQp0pqq1/sTinLpHLcAAO/RYDQWBgB1ILgIa5KnGz7HtlWu3gWQlTUW7eXi/BbtCKMmzu8cL6S+RhQio07BkxQAYABKG0DaUQ4bdQEAPpeOscm2Bi+WcR54VlX2cGug2ACZHn9NeOnAQis0VvrpyMIEvBLBYXJlwU5NYMamH5tgUiTz1Fr+2QTHjrfZqqroqAilZpo55YKobtK/e33VGspsBcS+X8aJA6LOjhWKzvo1FZp0j6mt7OqCwD3GCiTyv6cSEaqI+8ETBwCY0oKl8uomqtHcNJBQaRlMVUNIfhcGxzSoY2fa1HPzuJ64FXBVSxe4ji00poWALQlsFyAAQOJSa7mOE6ePYWm5jp/86X+CcdpDcylBZ2cbecHXLiPPVZgvoHgaWUZpivFggNFwgOGgL8wz6zRj92JScwkQ1H0KYXEMWith3ZOluszk1rQSDdMxknoDvUEfIRP/NJU1IB0PFHRwmCKzQaM7s9z7KpwH6RFV4EHshE0iL8UJnyKFe1OI+blUYSe4y9dz/nC88but0BMQsPONr3c1HVj1tyJg7jyRsWy1TeiCECsDgK+1onBaYJgvQOle76JYRgJYbnELlh6eu6uvwpfa/55X4Fi0is2CAIue0+znzCukKASo28p0EqZpDV1uaHUbsG1kOMIH3/NehFmOwdY2bjxxApvdDkZRiLWzN+LCzTeDY2xcZJgIK4m6R4GCAGV7iyEtuC42e9DjD7qa2+riQV8/9Wy/RMd282lX4b10STBgsDCp2AI00wJgcwH3+97XtxgEWAwwaTumW629tvtYAeHX9j59texeCxT63cL+bI7O/9ZYbBq9mAVkpt43A3QIm5laNwdCIOZfobVuPcz1H/09+wMA7nrp7osCDnKWGw0MjSE0npd411rS1tSZKmksgZpLtAlvd3u465nPwcqpU+hTwFzA43I1mXtZs/NUYlNbEPybzACYCwDYLcVUZ1jNZZDW2emiS5/FjGiNUQ49ioKKbEYZGo06dno7iJIQH/rwn6Pd7eDipYcwHA8k8fLYSy4JhNKP2TcrVTFDPXQD4tlNaT8wwN0MbcDMIEDFJyoGwLwNTMSTSmXK6dl9GABAFiXLABAsgD3z6rNL4b/xYIjXvfZr8bKXfgV2Oh2srKzOBDh7AwCs/M8yAAgAeFBvcAEAluv4Rz/+o9jubEkgRRV4JuusPApLgIrQpgUgjjxcuHADlluBAO5JfQkbV7fR7Y1EjIN0T4I6k8kYnU5H/WjzmiT+Xi2SVgCKUYXxRI598vgpaUd41StejRe/8KViFXjy1BkMR0T9QoyyGvpUqGd10KjgS+1UsodMK7H5CF+4/1N4/3v/GJNBRxgAyNkCoEFAlTybxUdAgUwSKKVnJhiTkubFSOIl/PmHPirVMY75ldUV3P28Z6Hb24RP1oKn1lg1Ju+0JpJOVnVR4DgWYKymAl5CyzVVIQ0My65uSb5rfh074xre8Jbvgt88iUEWIoX259ZE5ZVJZiU2ZylL3LwmfiaU/1vCOtqfvh8//w//oQAAdD/w+Lw4X7IcSzVfGAAlAODRO5wUPAJqbHHQyj8Vyfn5ZAAMRqRQ8vxUpGw+AGDDT52jFSJdUixKyjATCYISVCBn8E9HANCxYkaF/VoCy6NsYm4LwDwGAAGAJKNDgod+HOOK7+Eh5Ngg+FkEmDAB5aa1j1DcwqBaeoRN+8F4LBRm0qQVAND+aYGKyJgw/9z1TkTE9mkBsMm1HYMu3Z6f6UbfsxXw2ar/VBIgAnHTEk5u8m8BAPf6p0EIAoJMLquEn+/RFgCt+NvvVoti6nwIjimt5whf06HdtTAAJAOnBkBp3adASjm7RZjVKBbNLfMQwNgNGDCZL0Nb+ThWQjRQd/cVjhoS8DivrACkANrGxrLm5QICnLnpNBqtEP/rz/0zrB1voVZjy1ZXAKwwbMGrkY2jFn9k5DDpH/Z6SEfa4y/HdMY4/5uaKAIAhAEo8Ed1fyYU2h7oSaWbDAAZAwEZXCniOm2E+4iSWP4WRyGKCW3wKgDAjk37QOf1kJYgiknI+Rjsfm2/2znhVqFnE1jeZysaZ8equ+/bseayBtz7z2uW+210HOzY1facqtefDAAr1GlF0aZbAPYewAsBAK7/Tg/0vEngMgjsvdgvJtprMs0DAOS+zaiAT4F5M+Nm9rNpBWjjHmW36XS2WgA+tYcolpjn+PCfvh+j7TaG7TbOnjqJ7W4XaRQibDXw7Oc+Fz0y8sgkpW5OjR7uESZWpMyxFpRUwUxLe7zDLiBHKN6WMclhj833GVfjPWnkcncdb3qZO5YR5gVSwKDejPvlPufFCfzi5H+/6+IzUg2Iw97Fox1fxt0ee7d7RvO0IyQfkfO3Gix6tQd5n70vTP79/G8WADAdq/DZm3Y+Sf41glRZAIUEUmHxBOxhluo/W4GpgfW8F7yIVUL0BcRZnPzLMXeBLzaa1fmw19dsPLDfmH6q/b3WfugDBoAzC7E0HTuXQeE22eCY0HjSq812ADoEyAZ5tA4AAQDq9Ri9QU8cAP7sg+/HMB3h4Ucuig4ARYjsMUh/1Yo4Pc5peWfOwem3s5Pabt7uZrRr85EAzbEBEds1irUp3ZHBx+wC6C4Y1xMAKCsg5t5bxIoCdXwAK0tLOLa8gm/7lm8VDQDeB/YHs5JSfe0GAMTCkdV+ugXQQse0AIgwICdfoS0UtgXgH7zje8Vfl5UPVn8PAgCQBpwXPuKkifUrW0LRIfLODbjXV+VoKnKSzk4GABX2BQAQZcMRPC/HytIqWvUWIj/G3/nbfw+97hCrqycxZIJAOnzhoz/JMMwKQfy4CFDLgIOVZx8gQ1BM8Bd/9l/wyY//BZD2pd+9RtVr6YPTsEKIRhZ95G88AhIQqnEc1QUACIIG6Nj3kY/cC9+P0e8NcfrGU8IAaHfWESXssx0K/bqYWAE95WN6FOVL2J/L3jqbtJvVh0wD2bNYIdIIJEtzxPUV9CYBXvSKr8G5Z7wA2/0cUXMNfYIlgtJrpU+owuY65L0eMA5y+OMRbip8rPQG+MnvfTuSdAxiH6zrM4klANCCV7UAkAHgUQ0c8Mbs9VUAQO4nWR8GACADQOa+zwTUZQGYzU4wAbtu2O1PF+MS1S9bACgqptRi3u8kMo4AtBF7kgIAYkNFhm4QYicIsBF4eCTwcSUv0KddIwG0nOd/+AyUQn42waC3Ne3/+E9bNzXxVyaQitroulYtui5IqVXzqp/eTYbsGrE7wbXPskpE3Sr1bAV1aj2Vcaybtbuxu2uk2wLgBlxyjKKGbocihlYETgMyKzoq7BfTEmA/303G5PNMgH+4jdcGDtWGdy0bvqwovmnQKbVn7GdVzjoyH2yiUy4F+oOAhuaZaq5v+UrqcT02quYWoLObs4JArCApdbLySTa23zUCxxxPQ5w4uYKl5RjveMfb8eUvuQeDfltsQkWhP4O4S3AN5Vgc9HZE7Z/JP4UECY7yREpgR7OJko1AGz4yoYSJwd52tgmSTeBrfznXDlbZ6YASxrG0hZGuTQCAOiAUeRO8wgobOvR53h9rI+cmJWUSbm0mRT9Dqe52PtjPsy4Cs8m8/N1oD7Ayaivl7ncex3UhcMEEnZMqUkWhXss2EHFOngfvgemxdwEAAul8rwUAtAVg7/Vj0Xjk/aYI4KIaDK/BjYXceWJjHPu7qdjGrGkugDAPALDX6gJzi2Iudw3Qmp8aRzKZEoGvsiqnzCphYdFCeDTGQ/ffjwfvvx+10RgrjYaMoTyOMMwyPOs5z0bKuRBSyDYTcTECT/MYANJ7bgAAEdA8bP45J7G41nXoCMVfXXP3GDru59qXKJBf0f1F/b6o2lfcceACuYuv6fB7nwUAVMT0sF+HP/68+VOeivnYcnjM0YuQ+ItSRs75mxxWn425JAs4zV6h4MdHYADYgtZRBvDR6rf725AsBhu5R1rwSe35LAigOX1NHKkayyvY7vYRJA10h2PceNN53HzrHdgZjZGzvUoFqqbmw8Hn1eIF4FrigcOO4CfyfbX2Qx/UpdCKpLkjGNrfzMo/8+RmcxlRlKDfH2Jrc1tVgEUD4LCTUPsa+RncBi5fuYyPfvwj6PQ6UoUWiw2KdJlKvPYgesIA0D7RSjW7TKCdjUuCqTK4rGiWdrNy/27fbwEADtxZAGB2MF9vAEACDAcAKO3/CiCJY7z6K1+JV778FdISwKBMVP6nFs+9AYCaH5QAAEVfLABABoAEWlENn//C/fiZn/1ptJabAgCw+ksXACYkEsgbBoBQ9yMPN998I1aWQnR32iICePzEaVzZ2GZbFwbDkQjgdXs76PW60lfJfufJuEAY1EH3AVbfC5/K+BlOnziNJKxjsNPH67/hDbj5/K08K1HDrwV1pCAAkKPPaldNrfDkaoUpUSAoMsRejj/+D7+Pi5//NIJ8BL+Y0EBQhKok8DDBhXh/StjJcT+RAJosh8CPkE1q4mhw6eHLuHjxcfheIvf53IWbcMONJzAct+EHE2Q51bQjuR7xKfUIUtbgRz4C0hGkYMdRrT7xkiTZ9dIkA8QHJuMMYdzCJFjCyfN34ste8XXYHBSIm8fRG5DGGjoAgKUOKH+JG9AwyBFOUpwaZyIE+PM/9mNoP3wRYS1HzA0/z0sAgC4AogFAAMBXBoCfegIASAsAP1ZcBqjHkUnVTnQ/RGhTEw65DDPHZJG299ah/rt9afoSCgGasWlsyhj810MfMePwJzEAEFEQMk7Q9jys+zVcTmIBADoCzgSoZWQwHH79o8uDu3bJR9HeTpJ9VhgVuLIDuArCFXvhGizJiAns3ACP77H9vnaTcTc0/swEZ9HXQhsm2TYqCqmbBNjPtGCqC07YNZlbzmSkLgASMJlWCM4TfQ17wwn2Vr2r0/eKPfgysw+5h3IwTyPY17LhawLDpbg6vr6/Sv4rsEafoTvUpdWGbUTmWVO4TPcA2uGahEgev1p0Wp0O3XfMXCQAJbaadozQMjYVpg3dWVCkWG7FOH16Fd/8xv8eb37z38JOZxNLS4nYc/LqRUaCNn+9Hex0tjESZ4lJ2bozdXN5LuZ8dNGrqv4izmvYAARHrcAcgWDq+xAIIABQb9RFA4CJc5Fyja4EyNzkcV5SOQtA6b6kYD3HGun7/M5Ee5ZNYJ9tOYasdzzXyIDOCNPv59xxfex1jDpgEa2o2DJg2m74ehnvbJkLAjkHMnq4dxPckzYDAwBYsIJiiAsz+AUjW/Bz0dHY+0VW48AFCl09Azu/5yX3/FQpDsxU8V0AZt6x3c+a/Xx7puVnGhFAJoGi62NiIGFCSpWHTjciZoFRp4O/fP/7EGbUrtFnThu77nCIczdfQHN1WYUFOcloUUl2hBNPCdBkQl3eO2WAHd5FdLZWdphFyNQwDvNWDV/2eKf7ubKlGLDMtszq2zh21A7WfS57MTj2PsnDAVi6zrGocVgEwF7Z4W6fHFVA5uprHlVc75S5Y86lMv6iYLAFAOa9Zt7vqs87qHzgous7GoL1pQYAFj8Z3X/NzqhMMNOua+oD4vyVtJawSYHuRgtZLcDtdz4L9dYydgYj1JK6FPX0/5Ztpw9s3qgsfyeBqcyAhQjgtcQDhxuFT+y7FgAAeqvCMJIkoChq0q9cr7dEFK293RFqt3ibHzoAY3Kv4mm087v3U/figc9/Fpc3LgsbgGJqBAAs8m4BANrfiXe4AAC6KbvoPM/bBsKzgaf9m6XRzgYJLgDAzd8yAHYl/6KXoIG6LEN79DEfdADZ87X9pLZSzBaAoObh3E034Q2v/yacPnFSNn3+nkkrBZUqEODaAQD24DIYiRoh/ug//nv8zu//NkKxiRovBACS2JcWgOPH6ti4chm9/hhR3MA4pQWUKsrTwWEw7GMw6JcAAPv746gpAIAkxz7V6DMcWzmGZtzkjzh/9ha89qu/TsQCQaX8IMHEC9CjECDdHywAwFVCcuJcErFm5OH33vXruPr4wwiLMYp0KFR4AQDYL29dEWYAAFa+ZBMsSIeLBAD4yF/+FUT0mtZ8UYxbbrtZLBBJ/8+LASZZT2ztcsoYM2FjxZ3CW5EH6qpRC4DXJ57bpcUXuwJ4PkqrJQWM/yYU/YuW0Th+Dq/8ujeim0UY5xGKGvUv2ONsGABlt6fOTW4+fS9HHcBab4jb6w28+1/+K9z7gT+Dl42RBF7JAGgWtbIFoKhNSgAgzAL41HnQvVAAgJqIdOUCAPQHQwUAaD9m1b+rcGEXADDbAkDgg8Gv2P75vF7rQQ7Efk2sCZ/MAEA4zsVbdrMoBAC42mri8iTDdp8iYxERnCMBAKywikaEATNtL5voLZoEWKnfetPLyoxgWmQBqY2YVs5VPZ//7LpH29ap983YrbkJ/rwKoH3U7jpWBYiesHkIAtjjz7IQCCTO/q08DsHfUr3euhFQlM5ep/5uFgDQ/1aQwKf2x6H3n92b/0HXaxtAT4iMT1GguYbYKpun7jlTgEAFDki7jSwq2t4hQICwsYx7C/dfCoxSCJbWk6UNkgkhvQIZGU6CmOh+mKcTZExCSWHKxhh0txF4BFiX8VWv+gq8/e3fhVoxRhBw7RzBr02QT0YY9nvo7bTR63bkvZyr1OoQ5wGzz1kbJk0uPKm8pDVSrgmeUkfAEwCAWgJMgLmuMull+9eYnxkpAMC9ngCAONtMCA4qs8Udp7Ng0myCasclafiTVPv3rYAfQTH+t+xrzvyw47CcQyiMSKu+zgoI8rvVAZg97ux5qsuJAW4oTGzbHkyf9Xg4Mm5JmTAWhQFg3JVsa+Oi8buQgs2gVxSw9/7i+Vs3BHstNqm3a4V997zEb54OkgsACHjjrktzXJjcz3fPVAAMIwJnk38mVfxZpVHVBpcuNtSxiYoCH3zPezDp9VAQrAlCAWcp0rp6Yg233H4busOBMADiJh0BRlMigDxPW/23iRn30MPCh1Uid/gg/ijHXnR8+7lS5DJXaB0v7DPlc6wqsI6//T6WnNNXuzh5X7SeSmhk27gOdQuPBgAwbrY+9OU+J4vQDJXf+d1MfdSMUrsb7AZkSkBhDlgjYJWfTzEIruU2KLPgqQMAzOZIvFvUwdJxrFpXMvMlVjfiurTg5h7D6wxjnLjhLG646TxGdAai8wqLwbaYpzuIeRj63c4DmyPN6k3w/k03Mc6M7kODU9fyJJ+419a2Hnp/oZPU3DBnPvP3rP42mi2p/AsdmOlnjXtdGZEAACAASURBVGg7Paj72Ni4sicAsD++VUiVnxTxtRNreN/734dHHruEi5cuCg2dooCWCmI3b6XWcRNlC4AGutUiI+XJqYqYDUitfQ9vNQM0fobQ/cQyqVqG5wEAeyX3FQBQ9WbObnaLA8rquCUAYPAoOSaDC9REMf3Vr3wVXvWVXykJ5KDXRz1SgTjX195Viy+XJFHLF0REGAASSApcxopugMALMUrHqLcS/Nqv/SI+9OEPCvhC6hyrz/zHdg+ttLAizWoJGQkEAG7EyeNLePyxRzEYpNL/32iuqGpnkqDdaSPLUwEA6rTDmxTS55/ETfme0arKGyGKfdmYT584hThMxBvoDa9/Ixr1JRHCIwCQe7EAAL0JWwAMA4BAAHUh+MyzIZYSH+/69V9Cd2sdAZXuBxROJMOhkklS+r8VDREjZfHEppDfhJaIYQNx1MJ/fs+fotVcFWcA2krddset6A06aC1RwKqnYlqNuKQ/U4eEgBXBE14Mk3+OLRXJNM/Zos2S3Kl9E5/jTm+M1F9C6+QFvOp134IsWMZGe4B6c9Wg8wpiOMR6GSXEHga1DA3fw1J/gFsaTfyXd70b//UP/gDeoI9m4ImNEvsok1oNjSgQsUSyHoqaUvFD2gAWpP8X0tPOZKQWhPIz6cc73Z4AAFT1ngYAdCktA2SDpOqVVpsSA/R0rEkKq/6S8JL2ysDUA5aTSMSeqq/pfuP588cNOg4fQkn8IQyEGiLRCrMuANpqQXptyDHRaGGzyLHue9haauJymmGzO0QYxdrDfAQGAO+HTdhlbRJjZQVNyDyx/737EApxi6+6qUzOu1fi3DDnS56bCFdWImllhdQ8QwFVDb3aHkM2VXsyuYfArxvLQlU5H1ExPk3l314UY5vcldoW9hxN24NAeiUV3AlwHKsqXR61331+AjUvMK1+Z8ep/Y0NDKb2kilNiypErEYcGT+cYdaeUKtptspmf1aHBxVv1L8p7VbamEiB9AIBckVvg8+fiTTvAQU84wR+FCOIY/lOpNE2FimESqE9XdHkH5c0cV+l7WaGU2ur2N68jPGwi9tvPYe/89a3oFFX9f3QzxH6GUaDDnY6bey0tzEe9uGRPRR6iANfWAGa3CvlnftCCfJwc6bdH0Fqmdu+ANPcK5h0MuHl+EwSbVXj7wkANFtNcUVh+JeNqcGi92ZqbO0xpqfGuLgU+XIcJuyMRwh4SdU9SSQZnxWhKp+idVIpCuNIEIMWgPb9BC1EF8YBEOwcKAGEQhX+uZZVWhXqlCJjM6dNa4AkCmXNk/Nk7MIWANOusB+DZVH8IOmPbUEp1129QgVplMFJ5oWyGZVNyUSQ18DzIfAztY47CbwmiM6cse1elrHDGIxWj8V061EJEJi2jPITDLBnn4G0p9GK0thxiaYN9wenekeJDCb7S2GIes3DX/7p+7B9+TJ79gRkIn+ELJSk1cTz7nkBrmxvigZAc3lJ3KvcNc2t7loRMPdYhwnDD1u7LuPEwxzUec+847tJjxbGdDxYcU471wRcmqn+2zm4uPe/WgvLOPMQ16EU+EMTYJxM/XAxgCTgBJncnMdcx7yecZlSzqEkdZTz1w+YfRYWLNjr97lXIPULZEcowzN2OVoLwOHuXfm492kB3530u8VS7inaOqbqURrjSmOQWQMI8F3tdFFfPoa05uPOZ9+NoN5EnzpjrWVpEZi+gsMAAHsP3v0LAkddAQ4xca7jW2pXvvifCybD2qvJgFB7MCVI8UM0m7QMclMP87jMdW9sbMjGSaRbFxb1bhb7Mdn4lAJtFxYLCsgmykUppJfuGGEU4E/+059gY/MqtrY2sXqMdms9STzcWec+bPtZU49AEJ3qi+rEo+FQqHp8mLxODarNQCSj0byB522DBr6W17NIRViDxspzct5g3+9ZsQfQBisMOHjcU6dO4bFHH5Vefyb/zXodb/vu75H/5rXQDYCbN5Nfaz+kK5AiolMBsbRP6PTyvVAYHb7QEJn08Q6yyu4hbsb40R/5AfQGXYwnI3m9qP/7tJWKRRjK9wq0mhFGw65QSJ/7nLuERpqOxli/so3L65tYWzst07jRbKKz00E6GQkIwDMg5ZOUszxnYsFgmYsvGQCq2LyytIxmo4F6XMedt92JF9x9D4rMR72+gjQP0B0VSGsRxhQDIcuAnfE5EBMomvQRFkO869d/EUXaxXiwA+beItBl++YNYqrIKQv3GkKTrbDUOoaNK2006qvIcg8f/OBfiJDhZJJiZbWFZ9x1OzJW1IZdNBqJMF8IhKSTHuKEav6JBMG892Q+KF1euLnV5mAGrwV3GDjxHX7YwLBoYHsQ4jv+3g+im4YYF7EKnwhlXm395CnKgq8tDFaEJqjlqGcZlthfv7GJn/6+78dpz8cKwaOMlRJS7VKxBWs1EkTEAFg1s8m4NimYz6TaAD+b/2pod3bU4svcNLYC8DqJBsp4NQlrOc5lLu0lzObiryps2IpDRPxM8pCN1znXDEk6HAXrah7pfCsrHMq/2W+azf27jHEmbGyxmei5cUNmVYgOC9xc4zzAGB56cYx1D9hsJtiGh43tHZlHBSn8Uyrueig3CF50ctNBtllbTW+9TYQdAuLUZwtDYIbCNl3Fs+DA7jNQ3Xj2sNMCUtkD/NJeclt1V50Vsa10kjRJACeZMF/GfSY2KqYmQIYRJasYWBXAMPuUdPUxDB0nhDIdMoa2qoCIhgjTwYO+pRLH1Ne4ARFbc+xar+NSn0u1n5X70QyAZUFC7oG0NZWWDGOBy0Rdro/JPOeCq4Fg2hhs4CB98Ibib5+C3VtqBGBDBXLFcpX3mKr0rJ4zSSQDoN4QDQovipAzceOcMEmc9DjXMmmfk95JAzByTBBYInOM7QDaW2kCrJzCfwHWjq1i7dgyTqy1BMhcWV5Cq5mgHgeIJPmvIfILjHodTIZ9ceuIAgUFhPMmgCQFTcn8ClFvNJFOMnR7fQURydjq01KP/CT7XNwnqU/B7TGfN08Os6e6n+NqRpTJYAkk2fFRRQzua/g5liFTglZGFNGybaipU2nKGEKprOsZ/CJFf2sDNVrRZiMxs+b8kgqs3RhMxetQC5jMB1MA4bO2+4txXmDPNwWcqeXDMaV/5zWb+Z1nGHW4mu29frpMDHvN5TMxAoAca5bVIAWU0Uj2Ta7jAjgoxCBAiawzVpdAwCqCDB4K38ekVkgf/0Tuido7TmglPJngRKOFJC/wxU/ehwfuvRf5gEBSCxO+xvdw9sI5nLzxBmEAEGSi0CTXLApklnpKPAuzNVVig0dJQGfdPg73FA+3e02nfdOtoFVKxTMi2MR7TDCLz17jE+7jKuBp2bB8rrZQZvel/RIgiwXPvu6g+98Rcl9zsxffvYXrhzMWyg3GfOpB0jpN8J2144CP375DCxBH46+5xZYDHt55WQkVXftbr8s7bDGOH6b7idUA4HrBGNQLI3RHE9SiBm44dzNOnT0vbQD98USAP20VOPgM2h2DHOVCKnefo3zKE/ne2tWH31vYflMNOJmYsec3FBV4VkbdgFtjsWrQcsHvdbvY3jaaANx02H/HZJpiZEzg7Zc2uJb5PAc/wxcKKbXb2/jABz6Arfa2MAJWV1dFGJDBSnk0mbDuI5w6s1IR2oUASC8kpc+K+TABlqBAJi4hSO3fFkTcAACWVSBIPUWY9vjSYFMpm3JXrrkSqNdCEICbHZNI7SHMxDKOAkv8/u3f9m149l3PFJCFlYnA99HZbqPVWtJA3H4Z6kxFg5EyiqEPM4gPVPBJ2A8MUWpAEIM0ViaxP/jDP4DBiGKMGlSoCJcn55GOR1IZatQDpGkPS60Ez37WnZIAjUcpHrr4GNrtPoKwIcHN6rE1tHfaCEICCQQANPhh1soWkiLnBk/0PsU4HeDkyRMCGHFJiMMYZ284i6959WuRjQrE0RJqfgOjLEBvUsMw9zBhcuxRaVorycWoAz/r4V3v/EXU8j6yMceOqjRbAMumBlolk1QdWS2XajcT//b2AK3mmjgQfOq+TwsolecpbjhzEjeeOYU0Y2AzRpzE4sfuBzmyoosorslzcfsd3cBJwq45lRQqcPkF/bgTDIsWOsMI3/rW78cgTzCpxWJ5YiSSZgAAVgEpMqh9wLQSY3Xf63Vx8v9PQH7ye74Xx4djrHF4p0NR/h/XUlDrjwBAXPMQjiaI6eGdpbKAVgCAfrYFAHq9vulxpiaGigFyka4SzQoAu9aFjFBDPfQEACA7QOBDjhUZf1Q490r7Mf3sir1h+AcGCjj4BuCeo1BNmdzlNdQnVPPPHQBAmQFB5ov+RC+J8TgKbDUTdDwPV7Y66pJhUOu9WEIHCaDcHky7jmhRvBIpdcO9knWxLwDAgHu3DZoditJny15ZaomYijvPl2umJmZmJTV6I6z2lWukiJOSQMMgW+n4GUUezQ2W93NsSpVp7xq9iti5MQnXY8tlclofzEv0flbv4A6i1+PCwTbBVxDTVrlKjQHDgOK7RORO3q7Ve1uBZ9IvFEWfjCnTJ0uqugDj9nUUGuMcdea3qajxGoTJQQDcEflzA2sLsmsbmyfjSWw3mayR2l4DhmzzqieImy34SYJCepsLod1znQ5iikTqniyJlXkABM+Ekk87PAN8i9bJWGn5rJ4miYK5dAWQcULGUq1Asx5iZamOVj3Cy7/8RbjhxDFcOHMaS7Q0nYyQDnpS1abeCTBCttPW+9JoYNTrg3ozUWNJ97Zyf9L7bE/VPmHpgT8kgMfPK00W9tqjS30Jc/xdgpXTopqzH+POa7uml7ECe/4JxAvNupovnqzrpK6P0b58CbXJALUJ7U61ncJtpahYe9e6euqItwCA6IUYoF8YKQyOfV8YJEFEACDSvxtRVxmz2QTD9tYMA2v6PNzxyp/dlkmjo1g+U2VCkAk0lthP4hgDSsm5igNOxUiqgHhD+2fBhT3VPA7XhaLAcqOOzpUraNY8rCUNXHnwIu7/+CfQ39pCmMQomnXUV1dw/IZTiJsNDLmfGeCGxyeD0vWZV62BSrndtgRc+903y8aTgCJc0ZvLQLBcIxXcVaCNhRxu3vaZCnuGGhwiKKqxkmWjHRwA0AXnsADAYe/7Qd937TH5QT/5yfK66f3w2s7q8MWTazvO/FdLXG7XY1P5rwAAjazCelOKLasnb8SFO+4CojpS6gaEKiTrsXpzhP3jqNehsdtB4KKjHulL8/7a9qPv04KkrMukh5ENEEllgn2JFjWuandKHbUhHZPRyXgsAMDVq1fLnj8me0waGcS7XxKa2X6/WoFxnqK13MK9996LT37yk9jpdWUDabVa6JOOKMGgiWoWAgAmWC2FHcxRKUhnAAAmv9oPp8rqQo+SHaACAOwCaDf7/QGAozAAdGEejYaCxtLyi9aGQ6mcJBK8PeuuZ+Ltb3sbOlvbslgTxeVGy6o76X3iElCu+7b6794vG3ap3YsLAAjCFtWl15u5zDt+6Psxngxlk9ANgT14TMApjkd15xxJTFbEAKsrTdz5jNvEhootAp/81GeRpqwYD1DzQtxw441o73QQxUyiKXRmvD0zUg8VWAhIUU+A9s4mLlw4r2gee/2CCM2kia99zddhubGKGmJEyTJyr47twUQU2BHXBQAgbZ+e9+PeJjDu4N2/8UsIaiMgG+4JAEhPvURCWm3gLYzCFoaDDCvLJ/GZTz+AK1evmuQlwzPuvA1JI8BoPJDqN4N7ZcyM4Ydkr9Sm+ixng6bZqhKfiLyGYSNFvIIE/ayBnVGMN7zlbZj4S8i8ZH8AQBIUzrMhluoxJu0t3Hn8JH72HT+E/OIlAQCCMe8DPR4qACDiwkoAQER42A5gCFiijTANALCHmQwdBppxHAkAoNobbBFRO87ZvqqDLlUEAGIfAgAQKNQqJhMRo2y+a2l1AQATgB2BAbA3AED0WfUZpgCAWoHtZoId3xcAgFXOJxYAEB+CqdtdATNGZ8JW+2Z6c2UFl9iBT0F7yDWQ4zphVOsNZTeb5KL0bqn9DOpF1T43DhJmCZKRIJ9pNFlMhXIvQohsmwxOy/3TScZMom8BPJkzbunEbLo5x6+m4OU/tWa1L9Z2J0vD1yTfJPtSZdT7V4IDRuTOut7YdikFEc1mz3OT7IdJO8eAUwVyHEZsFdPclCkGgwIkBPH0u7QHEABglY7zSgTRPKFEszpakLXFvSuOpPKhbiY8BQUB7SovOjkGGCRzQwAAT9vISqX60uXGQ1JXEEuYUuLSkQpzKqFAZ1DDqN9BWCtw0+mTeOHz78aLnn831loNueJuexMBRmi16hj0+3Ib6q0lDHpdYQ6dOnVaRCr1y+FmlHgdwf/FHNL9ADRb9T7omjP9eRZgmg7g3KRhFgCQIWsSJVZWS/X6PQCAzvojUwBAyc2XSqwtYBwOwJwFAGRHMSDAXgCAgHp0rzEAwGB7cyEA4BZDXHaRxkcGdrMinQYwZEGDAABjGeozKOhjkn9nHeLvBYhnkkoQhXPCjAfRRKF+hO+h4fuI8wLtx9fx6Oc+j97mJorhEDvUaji5hpPnb0J9qYXBZIyCe0kSKxDBGIlsFNN/LamCqfpa8b+/CQCAAJlsAWW7igEAdM1Th48yHjcAj0v/32/+7VXpPygD4KDz9rCvexoAWHTnntjkWXcFu/6bFlezjetcrSGIGyIAeP62O+XfVneAEQs2S6vC9CEB72kA4LCzA6htPfL+QhZ2qchqdZjJvwhczahQl9uUqejIBkSfVoqGpSk2NzextbUlGyR73cgEYHKrMaHZZI2/vWykBACKEVaOreCP//iPcenSJXmofCmTjSGrzgsBgKruowGQru7udp6lmfQEUsuAyTOTZvsaCYiMEY0rnuUuXosWkKO3AFiLHlXrttS4RlLHcDDA6vIK3vrWt+KmM2exubGBYyurAmYwSV5bPYZ2uyOBXfk1hwFgwnoBd0o/cbIAaPfGqk2kYjl+UOCHfuQdmORUpeaj90VkUFwXWJESqjOfNTUACpw4voxbbj6Hehxikmb4yEfvBRDh4UvrLCvipnPnpQcvYHme05ydBpLh0/qd1UMVzqv5KdKsj2Nra8IA4DMKaj4iP8Qz73gWXnzPS8WSL4yXgLCJrV6KPkkZcYMkS0xERKrAaGcD+agtAEDi096Kx9YkyG1hsUrAEngIA4UtAIw76sizAEutNaH/8z1D0g/9As+/526kk76IVSZMtI2wVZZT84BWleoY4Yrr2A3WDaBmN1MLANT8GL1JHb20jte94a3wGydQBA1kVChXpZy5DADd2NkvPpag3RsO8IwTJ/Hv/rdfwKf/03uEDRAKAwBISWQPgKVmHRYAiFhxybWH2DIKpLXAMAD4M32UyQJgdZc6DkIbTFW5Xfp8WT0+JALKI7HiyBaFmGOSYue8XqGJqr92lRzqDLdJmI7rkntzqBWwAgCAuvSi5ki93LQAMDj1EOYUoQnQryd4DDnaS3V0/QDrm23jQqEb1xPDAKjcJewN0CDd3Cv22ApQZUUCKzs3+3o+PakAmcSf95jzfjQcSfJoLQnJNLLVPwncyRJggpmSYmupcFTl519neFrV0j/1nGwP5fSKrS+261bpAmBAs+r6VH2f7DH7VaLxJSqvQJ1Z0Ewfvs5Tl9LtLKDIpS1KoxALkNhxp5IrhjBtBiYBVWUA6GeWgbVhAlA80wIQEtQ4GjX8/UTKlaoNwDVZFkUmh/wbl7lmE2MyU3hOBMmiCD5BYBELVAaDVdG3FVo9B91zS696eqqYvULOge/zfQzHBJ99WXulC4e6LLR1Fdo6E7CagJTFJBW9i2Yc4o5bb8VXvuxluPuZ5w1rR5P8EQXYCEa2moiCAO3tLbSaDS0777FKUAxwUfq7OAGhJsECKXRrE7jX6jDTP1sxa6ozkiLBDLOP80BaXgrDelnAABhsrcPLhkA6FGcGCwCI5d11AADkvhqwzAIAMt58HUcB9SMcBsAsALAfA+AgAIDVhBDWCccvafwGABhTBFPiS4JLRtm0WqxE5V90YbShROaK7KV8D9ec8QhN7jm9Pi498DmsP3QRdVaza8Dmzg6WL9yEExfOgRtgu9dFUOf1hrDHDW2TlDPIXAaAZSEcagOZU/k+7Occ5X37MQCsFgnXKgsA2D2hdA+ZWl+nHbMWppAzDBt3HyrXwqNc3BHf+zQAsPDpPaHJs57ZFKpvsXJjDVpDSvH51jLO3foMLJ84hXZ/hDHjsnoTY7JXalY34IgD5ZBvf8ozAK5cfB+1yCU4IkJIyj9ZAKyACLpe+qhoWOaCANKnkY4lyOAmRMR1e7uNdrstmyZp0aQc6kJgKi120RTF8RyjfCg0xj/8wz8U0bgRWQOiOO6pVZDpq7ZjZTpYmE4ApgEAHVikzff7A9mw2Y/Ic7K0NElsmQTmSm11xbgOMh6uBwBAUSUmVkTLpa8/zyXx37q6ia9/3evwTa9/PR699IgkSDx3vobXcmLtOK5e3URMVLeMgBczAOxzZg+rbAYEAfxIGACsYv/wj/6gAACWRyqgCUv0/JLgZYI4qqHZDHH61DGcPXMaceQLpf8Tn/gMxuMaHrr4OMj6PHX6Rgm+KYLHNFusqsRTmvo9qdjf8feD0TZuPHtCItZGoy6BKGmjJ1bWEHkJ3vj6NyGbMKBpoPATqf4PMg80sMoK+vzWhIUw6m4iH27jt3/jl5GEDGLJRNBWhqp6p8uNov6qPmMBAK8WC9MgDBp4//s/KD2tFC+kQOHdz382RmNqIwzlWVE0kHS6vBhjZZXzxRWinB45BwUAummCYd7Cq173rWgcOytgR0r2sEybvQEApWEWGngHHk6GIe5773/F7/+r/1MAgCRjFaTApAQAEgEAghE1AFiF0gBc6VhaObVggKW1kpUjoEcSS9JPsI9BHn8mffywFCgeiS0QIRXHKRwmbQDajKAAgElwy1XHSc5MX6mbLh5kzrqvUQCAVommBQCFAQAqBkCYh8i8UFoACAB0lhvohxEuX90SvRRz555AAGD6qq17gCStU6JdFZ1+xjtUA/Sy+qOWmGxFIuOIa4AkywZgtWCBJLwUIZRNuEp8pZ3Eqkibtd7tT51ev40NVdlCZe6m0YfhlZUiiLserpKnwziqwGUraGUAALfqL7RoQ8W3392PLIFCI5ilbixcIlXkT2AuCyw4qv82iLGsAhdcEDE/9t9Ktd+yIhzBQFrXcYwHWp1nQi4AA+elgHBaFSXtn4l/UE/gx7H8nuJHnJP1JJH91z5TnqcLYEdGzI7JlwU9JPEkw4V7q1GRl0coNEAFHLmmiHUnq93jEQqyxIhBCJvAE4A/Dmt48T3Pwmte9XIca4YYDFMsJyGGw75oB5w8voY+2wNKcafpWo0+P7Y67T1zFwEAJVCzYOLPq+ZPV/WV1TEv+bcfO/sZFgDQ9hpl0uzVAkAAgC0AFgAQ5oyhvl5PAGCvFgBqFMwCAPLcr2MLgHUw4TgkyMSZScYgYxUm4uJOkTG2MS0Qtl2SrICJxnh8zlx3uNKIuj/HJ7VGhiM89MADaK9fEReAgHHScIB8NEY/n+D0s+5CcvwYxsiFARCwPQ+FWjqy1ZEMoxmhuVnrv2toId69Cj3JWwD4nLmGWvFRi6iXoI3jsiIR/qzQ4z7X9zQD4Fqjjuv9est8O8znPvEMAJuzlb1rxgZU7HVrnlj93fncu7Fy4jSGXG7DRHIWaY1je7nRYDrM1V+P9zzlAYD1B/+sUNVe0v5J8RUPM9mkbMVDb5RF2i0IoGkVk69hv69VfyYEkwxbW+zj35FEjr8r6Zkm+tOAksF3hok3xlZnE+95z3swGA6k0mjt9zQwqI43j0payYG5/YV8n1abh4OhiBSyUkmFXybRohzPikhAxXNP+qCtiJWt0NjF8EvNAGCFlWwHbkJspyBgwQ2T1f7v/77vkwSfGyn/+8r6OlZWVpTeRvEWouWOiqu1z3A1AFwGACMVCYp9fd5Ue88QSJU3rof44R99h4j2URiP181nGdP9gUEsyeG0nEt8HDvWxA2n13BsdQlhwD5l4Aufv4T1KztYv9LGzs4ISb2JU6dPCc1/NKJt3tgwNAoJCkbDFOmEz7uH593zHEwohkhbvTzDsD/EhTPnkQ4n+Mav/yapyheIkRYBirCJYVbDzjBF7kWY5J4kkKOdq5gMtvA7v/nLaEQMQAbseDWCS1XlWBF/BgUaFUxY8SpYKUsYemA4yPHRj3wCCb2q0zFWj7Vw7sIZ1LyJaAD4vvZlaytFgeWVWEQM9/pyx5MbzMrvWQGXRuoIBADS2gpe8urXY+XUzahFLYzSXCj+CxkAhoaZpkMsxyGS0QjF5Sv41//oJ7A0HKGZZ0gEACDLgxoAMQgZlQCAiAsqFcuKWTHB0DRc6dO9QV8CKq4P6q9N8EYrxzagPcxiKokB5zsdFHwfEd0GWHG00ppTFTKb6pvqrDng9QEALAPABQCUAeBPPORBLCKAjxYT7Ky0MIhiPL6xKaJnQsF2AqfZpGF/CmUFjrrvPZgGgNLnqzVQqfsaw6nQlwJQyv6Z3az4OibwXPsokir6I/J+s1AbANgmjpLom7YAcSBhQE7w12nrkhRyFgAwy7HZRZyhQhDB6Ncb33s9dnVF2h+vlHurpK9JtlFvLRNYQ8u3Sb6lZBstg/IzZcDMN//W46h2gS1FMEnTeaHnVYIHJqGXtdEc0z1He88IkMnPwmQzMIoRgmPJnWJ/7PlXBoBqDMg5CEPL2HPyeg39X1wHrFWgAGT6bK1mgwUAlJUg6KBWmo2omiRaVheCqv22BcS2a5jVgC1b8hSKAgkV2KMYId87Ggo7jcFBFNYw7G3i7OnjeNlLX4x77n4OlpMAiQfEBPd7HTTrEdgTb3vdp8AgFg3IIFoAACxaV+zetoiB5NKbZ/d0O9bcY8zu95bV5b6mZABQu8dgL4sAAJcBoK4aBHjMLl2CLte+gtp7asffvBYAFwAoxx9PmuMum2C/FgB7hwo7IwAAIABJREFUVpYJMasBYNlPvG8EAHQ8asXf0vC1aJGqpaSJ/VSZmD3nqQC/Eg9yPaXwKhN3jovxGA8+8DlsXV5X0T/GqQSGKTCYptgZj3H+nudjHAdIkSPnXhn44gLAY7N1sSbaLgr6l+urowFgQsxrv/l2/3mSAwB8ztbxSpZWI07M58V7RGFmCwa4sYqdK/vvX2YWztyHvYCBQ9/oQ77xaQbAfivoIv7VIW/6Ad+msXjFAChbEmV+mhY4eHjei14ML6ljo91FY2WNftvo9HrSMk0A0c0BD3jo6/aypzwAcPXhDxVMBqkWKxREVh4o0mbEaqbvlIVSq62XtED2+stiIoEMVffHQk+nOGBANoGlVE5R6RQAyPwxPv3Affirv/or3SSMgAuDUiI84qtbagDsFpOaAgDktBwJwKImvYndLgGATOzctLeedHu6FDAJViE0VjVdy6BFFYFyI9F68pFEAEXIiRsgq01E0D0f3c4OvukbvxGvefVX4crldRxfW5Pg8OrGBpaXl+Vnai4st5b3FQHU4M8G2RqAWgCACptMQZnO1RuRtAAMx33ZlNknSNAkYJ/9JBVVdlr/0QXg1KlVaQFg9Z92UWQAbG728JnPPIh+v8Dj61sYjlI84xl3yrV1ex30eh0DIqhvM3vL08kQyysR7rjzFngBgQmKZk2EVnxy7SS83MMLnvtC3HnHsxGGLQzSGpKlNfTSAlc7fQRJE6NUWwsGnXWMe1fxu7/1K1iqs/d1OAUAMNBlpKktAKbKzFcYAIAaAHnm48r6Nr74hYuGe57j/IUziOsBWksxRimZJKmoXjPQaTRjaEfJZJdX+ewKM5v8a5xN+CWHbQHI/GO452Wvw4mzdwgDYDCawGd2vIABwEoJHQkI4NTSMeLRCKc8H7/wP/448vUraLFy73HeELwosEQXAM6xcaoMAGORqAwATVIEHrPMiZqH4XgsCSL/RgCAz5SJhrh9lL3X176mytEogkiLQAoBUrQq8KTSWCa24oJQhqElNXzXunTth9cKqzAACAAI7wGpRxcAtQYiAOClNRShBQAydFeXMIwTAQCGo7H0kD+RAACrtCbjN5VM+58EA8x6aHrgJeZm0j+h24lScsnQUqo/1z/2gruCTgTGtCptA0J+L5MAtoHI+NT9oFrep7dksyzvfnaFak6oVYZNrs3TNrTmUiDRJM22V9+CAqkR+bSie7bSbma6uMhUCaImw/qljAhLgS3npxEglFeIRkZevse6idjkXl5jLaDM+VrBP/t+8Vw31ya1dYcyS2aAwG8m+Vd1eGPRKuC0tgTIOBXBVMMEiCNE9URsKId9tskZlwJDK3eVzsXmkWPZOv0YYUYemy4Wg9FY6OIlA4EtRaz6s4Ir9Gy1abLCqQSMCHqw9ayekJXmobO5Lsn+XbfdjK//6lfi+c+8GXU+VvZupUM2EomNqVbLzVixGgYEOo6SRO0jwmQ970tQasbjfF6C4/5uLwBAGYNMbEdyf/cCAPqbl3e1AFgRQBkLRwQAbKuHAlxatBEAybhU+ARt4xg139pVesr8MAyA3ubGkTQACAZbBpD9LtajZt3mviHCkxQFzDmelC1KIIQ2uco24VZIMBjSsx97AcbdHnrb2/jUxz6OlXoDzTDEuNvFuLeDRhwJGLXR6+Lme16ALnejwENBRym2lDDJ5XzJ6MZQg0+M/W8oAEBWkdhmiyUjb4TqAfBL5rdhKdk13TKY7Hx5GgA4RGDx1/qWpy4DwO4rEjsI2VxZqDb5pwbOiTNnceO58yiCCN3hGH69Idpfo3EqsShbiJ4GAA4/4Grbj32s4I0kpZnVB1ZzCQAofVKVQasvFU6z/Xy88Tvbm4gjCut5qpjPJMvzhebNxHs4GM0BAJRyRwCgP+ngz//yg7h48WJJlxT6Pz14qfJa0kFN4DBVLTBVChvSTQEAWq0a9AfCRuB10NJQLPfEu1ZtCskASCdjpbyW1RxTV5zxwZ29zRUFsXr9tT0KpQ8yoeImSYu/U8dPCAvgp37in0qlxWop8BqkpYK0z3pdxJUSCuHxWsr8aHcLgAsA2ISAAACfNwGAokYbI2rqRfjBH/p+DEZdaYngxiHBfpZLwBdHAVrNGMtLCU6fPobV1SZJ+EjiQACA0bDAhz/8SUIJuPjw49i42sbzX3AP4jjE9vYmdjrblB0WqrdUoSgQlI1ww5k1LK80ECYMUHIBZagp4Rce6lEDN548i694ySvQaKyhP8zROnYKvXGOy5sd1Jf4O20v6LUvY7RzBb/zW7+K5Qb7EMfSYiDBhrBNTJJhfbIN8T0zAEASL2OS1nDxocdwZX0TY4IeQQ13PfN2DEY7OH5iBcNxD4NhD61WUz53dXWJfnoCANh5YpODRRun3VwJAFBgiwAARQCL8Die++Kvxqlzdx4IACDURQCg1+ti7fQadrauolWr4Vy9gX/94/8zdj7/RTTGKRpMaIsRQgIATQIAxRQAUMJ5ZbuE9j/bZIRK14PhSOyEuFbESSKJDOfoFAPl2ga/qTASAKDiP6nFZAGQRipGdPJPVK4dYc+K0eIe7HAotgIApJo6DAA/F/V1BQBUBFAAgCTBo/lEAIBRUsdjVxQAUCGs3Q4gB62AWAX4qavZZQOoCav9qir0GjxLO4uT1GrLNddYGxxositifmkq4Ju04ZDeb5JgqwQtyYmpDjFgtAmse352bEtHj6FBO4tQVZ23bIDy9O01mC2blqDCALB9+brnqECeAgK2x16CA0mYHLq2M14FADB9+Hp+BlAoGQClzmEJRHD+MCERFovoYREA4VyxgEaBkBV3SVNUKK9cas0xaJM6/ewq/QL+XlhmkpgrcKLHqFgNTLaZrNlE04q4cY1mEkOHFiq5x60mwiSRRN4LCQ7QgpAivWplR+DdHkco6ZbFIAm9mj5yPktyb9p32B4gKva8ZnlGahEnbRfGxSAM6BQwRD5Rhh8ZafxoAY6yiYC4jSREMw7Q295A1mvjZS98Hr7hta/G+dOrqGX00KBbuyZ71uNZgz4LOu69cCyu4BnWxwINEhfIt4yYcv0tbf6mq5ju2m3p7Xp7dPxaEUBev4hQLQAAuhuPlSKAVgPgrwMAsBoArguALepIcmwYADsb6wsBALGxtIwV5zHp7xSw17Ygo7dj+v1lXSwgloAiIEohWYIFzmvJ9qz5yhbg+ArgoRklktx3Nq7i6qOPobfVRjYYICwK6ftnOwqZCwz8yQC4+fnPQ4dMjCQS7ZZeOhJ3gCiO0N3pIuF8sXu+knh0Pluc8XBbx8w6cI0b33V++SINAIqUSrunJPzKtlFbX3W4sgCALX49DQBc54fzJf+4pz4AILJPpupPXTIm/vrPx7Of/wL57tEBxw+F+i+gOQsTRkT0kASy6/JknvIMgN7GfYUNuGTjZ1XG0Dy5UTIh09549jJy8RCpdqmEZuOx9oYbCykbh7qKyhsbVyXglH5K+rIaarloDtR9XN58BPfe9wkBANQySumWFJlSp+qZvsEZAMBoTunDnFKjVSBia3NTqpcEItbW1iR55vkwyRTlYwLFcn2mX9x4ocoYm3EwmB0xEmeXcMhhxhP7PylkR+VlMieGaCZ1vOZVr8ZLX/zlUp0iI6Aiycy0WxNscTewOSKA4vsqZQF1AVCGrSrCRvSY9iIRXiQA8L/87M/gkccumgKCgj/cJBj4MSmjM/Vznv0MNBoBGs1QxOV8r8CgP8JoCHz2sw9j4+oAly5dgR8kcqxz526SSnmns4VHHr2IkyfW0OvuII5inDh5DMsrCeBn8EIGsaaaSP0IP0I9qosOwLd887cjTT00l45jQA2AtCbV/6vtHrywKeOxc/VRDLsb+N3f+lWstNjGQi0DDeinAQDr1WzAI3q+05pw4qOeLONTn7ofnXbP9PzmeN7zn42sGCErlFHgU7AuppgkgwxWUsYmsHVSoANWtFhrJwAwGGUIWzdikDVx5/O/Euduvxspon1FAHkliTh1EEgbSjDa8jwk/T4++UfvwXv/3btxDECSc6Pnvwx1sjiiEHWeI6tYBuArE37bj20qdNLm7nmSMPYH6hARJ3VJOgiahfvMkUWzwlJFuX5QCCqi2nNELQBPLPmsDoAs9OaelmDFFJto7yhuERBTAgAFUE+NCCDbJRwGgJ+yshSjHQRY94BHvQLx6VN4/MqWiGdW4nkKAkxTZPffmlTkzqmqmxvGucp11LqQuJdbggtG3YL3T+e47S/34XvqdiIuDqMUg/6wpPhbcJcCnxTamtJwmOVjm6ryPABCqf+VCFm1Vhtysmh6VT87M8Ss7BSfa4jejP2ygF2pnC/ZsqlqmuuzyZjOYE0iLQ1amQFGkE+sTDVpV2x4lvpfmxlXu8dRWbGWyvXs34V8PzXELfgwD6gqmQilIK4RgZVPMCCy+dleFxM4JuyEedkSQIGzKKmrzznF3UK2QRmbLwIEfoAJ5w4p/2Eg+i4SLEl7gQoYcl+VJJZte3Eo360AG9/POc7WBY4pagJJdVns3KjZoOcpzAkmE9RsyVL02ps41kpwrB7h4Qc+jeNLCd78t74Br3jJPczaUCsoY5ih1Wpga2sTcULWYSzrysI1YsFaymsREcBZ9sgMIDcLAmiooM+Tlo67n+vivbyywiSwkesYN7aRnMxseSCvLkIqNoBsAfAoqkgxRXO+XFP1zOeNq4PFEm4LgG3ZtHOC4BCfOStqSysrpIBIy5K0/vksekzg5Zm0APD7LIC9VwV4GpCZPvdpeE8tKckyYlxDIICJPr8k1jJDPqspw1MaWajnw5iHxZkCCAvgUx/7BLqbm6gHPpaTBP1OG2Nq85CF5vk4ddttyKIIw2KC7X4XJ8/eiK1OW8DqZqMhBRJhVzpOAG5MuV+F+2BP4ol7FZ+HjGGzTuv+o33/ovxPwVCjcSH7jLOGCWDo2kjPAbKf7Pfnv32K/35j66kNAFBjhnN/xJ5+6twkdXQGQ0n2T525CTecv6BuOAQERBzXKMpwzzduXvtHWfvdw6P8fff9f7LPGfdqa8XwYWkaVVSbVi2VojEvRG18dFshRZvxPsEAFXlJxcJLAlBBfm3/qVVL1p7z7Tb7wuk3rH7pXIiozD8Y9TEqevjkfX+Fhx9+WDchU3mQnjBzpm7YpfFHlRIbcqq+0ihg6yPRIHB7a0taEoZDFwAYGQCALARSmZXCLQuisfiRIGdfAEDBikU9iIuHllZmmPiS9n/qxEmkgyHe9ve/G8dXj6HVaEql3P3SQFZDFgZj+wEAAqjIm+YDAMTdSfGuN2L8wr/8edz/wKeFL2fZH9rbx0oZH02GZ951G1qtSIQAA19qSvDAZNDHffd9EY9f3sFjj21RHULu+d13PwdZPkav18bVzXXRDGg2EgVjkhA14efl8ENSEysAgJW1RlhH7Cd45Steg5Mnb4IXNAC/gXFOYawYm50B4NdlfHa3LmPUvYLf/s1fxVKDoEkqAEDVw6s1ZWsJpPdNW1oKViIz9p/Xcd+nHkC325dxGEU+nv2cOzHJBwoA1CZiLZiwwsDFKmQF82gAAFsAhuMcQfMGcQF40Sv+Oxw/czvGBZkZpC9r1Yz3WeahTAC16uPPorDh1TD2OX/HaAY+VrIClz/6Cfzmv/gFrFFkkoyOYoKgNkESeWjS4ksooBoOuGPKTUSkkmgAIyYSBACYbFkAgMkpGQiH/bL9o1x0+OTZBhCHgWg6EGcU32wJ3KwYoJnmU3TzxSWc/QEApYeKCwBZDWQAcEkrGQCBCM+0Ax9XfA+PejmiU6dweWMLQ6HPKwVWElcHALBMkP0CFIsg7wIOjF6HrcyUz8VBAnjnU1qIsnUijGTOcg0fj7TKTwG/4ZDjUxPfCtjV+8iNl7KLVR+eu7aWXdsOdV+fdXVPlaGhOi1mIzRrkxzPSa3EetWwymyvvMxHjyPYJNFlZdxyzAwwYtrRFBzQ49tEm8mtpdjruVXJv24Jpm3MnpdbLeb6WWqoVPT06fFsx9fuv1v3A6fpzGgH6H1cDALozdFx7t53e/QK3CAIJ/VzJtwhhVVDBKR1B4FWSmQNUJ9vsgNESZ2vi2OxKSRwYGnhJQAge2UuLUbynAxjgMAe5ziPybXT920CYZrrDBuH18zXXW23cfbsGaTDnoAAx1sNhHmKYecqmmENdz/zdrz1O94kYDHdBUbDHtZWV/HY+iNYWzsmCciiFWQhk0oYDeYul2Nimo3jzj+38m9/rxori9eQ2fXtqQQAcH4sAgD6W1ePBgC4CnqlIYOBIWRgFRJDjkdDoyWkc9osQCh8Mm4My8tQ9QUEIPhUAI0gxKizg+31daw/cgldMk7pmgHaB/dw9vY7kKyuyprdHvQQLjE+yGQ8c4+2AIBxey4fpX3iT6Vgfd4+K+PY9PVLrKMVnhIA4FqxFwAg66NrI/00AHDYUOYJfN9TGQBQkVmOz9F4gtbqMeyMRlLx95MGzt96B+rLK5L4KyNAGZvuvsqY7fAR6PV4bE9xAGDY/pzYAFpRJ93mNXFXCibtnqwmkoq2MPGnQBq/ywMsaZPTj4KfwT5F0tepCSDVZPbde54I8213tlALiykAwPoCM2DUBW2GAWAqD/LoZO3TMFMSeDMUGJjZDb7T7hgAYOgwAAgAGDEzD6o9YAAAS3+VANl4aO81TJQiXQWr1z6cCulXYyA26PZw46nTIrb0Yz/8Ixj2+qAdIKlz7pcNqrnBWRutcg+ewwBwAQDbF8vzZrAYJrSa86UawCr9v33nr+KDf/5+yYi0p1ZZG+rLnkmF+bZbb8LqagPNBq0EcxRZimaT9Hkfn/rkF/HQxQ1c2djBcJij0+3ihS98vgAAk2yA0aiHfr+NC+dvwokTxzEeDSRpLWjlwaqv6XcX5okfIg5iNMImzp+9Ba94+WvQG2RImseQFr5Ys3X6KdJCVcD7bdUAePdv/AqazG4Lit5R8EoV3bXX2FSvpkSBbP0hxGiY44HPPohebwg/9LG01MBtt59HmvcxyfrwggJxEpR2eAKGFQRopgPIgwYVVgU/zWqoJSfRGUZ47ev/BwTNk8IAgKdtEXsBAKSo19IJQloxxh76wx4Sr4Y1L0CysY2f++EfxUo6QYMUyXwsAAC9vZvUbuBZk95p6NbVFehPZVJgepKH6QT9wUgAAfaUUh2dgZxU6g/9pYu3VDEEaIKwAMgAoHuk9LdL5dGxuzNLTNXLvfjg1wYA5EiFATDTAhDE6IQBNgJfGADhyZNYv7qNsbHLswAAz2S2kjbdQjXvXKsNZAosMPR925Zkq5w2qbUpoy5/FsClOKgq9/OfgAEUC2U1yDAKpgSfCCCxx3uXCpuxwCMIa1hZmtDaxNuCAHRQoYKIno0Vm9NzVaE+Tdj1ZyaXQjG137mpy/Bxq+hVR58kqyZAKBN7E+zKEUWwj+uTASYM28B95tPg1uz95wpqNBzmVvjnrbzTn1EBCPb3drPUe7IIBFAoT1XKTXpdzr0KiFMgnAm5sHSMfR8rvKIJQGcY3m/OY1NVFppvEErLAO+19YQXtwFaCRqxQVooUvSVa72IDxrBQLviSB+5sMbMGDWLhAAw3GOpvTLJkNTrmIyHyEZDrDTriGvAoLOFca+Nm8+ewnjQwU/84/8JCXORIsV41MPxlRWsbzyG1dbSwh7OxWupAgD2Nfa7W/GfeoKOB72dR+JMc0gAQOjv3LuexAyAmh8IAEANADIApB/cMAD8Ikf36pUjAQCWISMz0I4PlxeZsz1wKHbQjCOkSOQAANyWRYdGJrsC3JwPPgVG8wI+17CdLuJaDcdbLfS2N3HvRz+Kq+vrWF2lIFiM42duRNRqYOwV6ND2tlEXFozsK2xVMNJVbnRqWwBcG7xDb2NP4BstACB7T6kvQitFFRYV1o95LqaDasqx5mkA4Al8eNfl0E9tAIA7PwFCspG9KEF3lGJS83HDuQu48dwFpGweM7oAEseXQL7ePFvQuy638lAf8hQHAAbtBwpunBogWkVr7f2WxaWmStNCHsopejOWhFl6P4scUelDb22OqgoRPy/NVFGeFX8K1wmjgBWGPMNoPBTbuU/e90lcunRJF2xpqtPPMELTLmlpptrOc7NVqDL9V+qZAQ867bZUxHjcqRYAoU7nyGtKc58HAFgBob3GhcZtR5GgKBDEETqdNtZWVgUEeMmXvRjf9qZvQcpkizQ9UdXVL5uUucnZlMXNHgAAwR0GcvMAAKroM4hK6gH+4x/9P/i9P/hdiakJ/Fhve54Ha1Bx5OHsmRM4eXJFxAA9L1MAoLGE8cjH5z//GL7whct49LEtdHsjqRifv3AWp06vIQhzeN4E3e42zp87I8q/dAdg+i0VALJLAk5wfZ5MTGI/RjNqwStCvOXb34rOzgj11homCDEpfAwzDz0pcNYw7GwgHWzh3e/8JSQhx+pIKvQKANiOciNZ5+gAWI0EugBsXt3Bg198BIPBCFFCscPjOH3DMYyzHrJ8ALb7EighA0DHBttiLCRTjZJrBQD4DIroOHZGMd74HW9HbxIhoyuBH5VCSfMYAAQASJXkPcvqIXrjvogKtiY5bg4S/PPv+0EEW1toEgDIxrxrSGjjaAAAtgCwMqgiXFWl0/5sRQH5mnGWCwBAarBPb2npK2SCvriCt9+aKvdKOfCS8LPVhKwi0QLgaQlddMbvXpgJB6vaLQYAVG1WGQAEM8gAmCMCGMTYiUJcDQM8UssRnDiOK1sdpBPSW9kGUCXG1woA6GVU7y+TFyPgZ1uTZl9TAp55IUr+bMewib9NmqUSxM3TYWbZHns5Dm/7mPdXVxj3jlpcvQwep3B2s+YZhohNcrUyr3RUW/GXxNIAAhYMcFkm0z109jwssKrruK32K4hgKvwOsFBiUDPBgUGId12bOybVIWH26u0r3JV3/mts4iPn6FYnSmbM3iCAjGsDfk2xCExgw/knLSKy+pq9xlTqJVmv1RA1WwIESOWe2g0GjGeyT70AagiQBi7JP/+xhSCKRQCQ1OE0TwXsZMLApIjv53uE6ifP0trkTc9kaR/h8RsNtDs7MofJWGNBICVF26uh1YjQ3ngcp9aW0d58HD/9k/8I9QhYW0pEUJXtT54ov+89l/dbSxV+rOaPPKWZRN/+zl5BBbRxbO23Qu3+u2UAEACoPQUAgJVjx0oAQISepcWDbQoFOlcuXxcAQJ+CDVRsI4I+i9FAGQACAMhabwo2vu73toCjXRm6H3DVIAgw6Q+wWq8j4pBMU6TdHTz0uQfw6EMXZW0je+746dNoHT+G5VPHcbW/I2DAkLpOaVpqVkwxJV0NAEMlvvZR8OR5h8ZQxqdE3D60719YnIYRoHPA3l7H6cUwaHbPDf3NfvPvib4L+zHsnujz+9If/6kNADDe2+n2cOz4SWy0dxDUm1Lce9bz7kHYaGJETTrrmlK68VR39RDL93V+JE9xAGC483lbJCkrKRYytPROBip5TvVfa+XCdgCtDtNmz1aQzFKu4ZRZkCjGwp2h1+9jfX1dQAD1RlbRJf7vvvs+hUceeUQXHCM+txsA0Bs9HSpYAEAXNEmWuaMz6TN9sd2dnRkGQEM0AUgxZ3WVKvC2BcBW/C3tlkneogqeVMQc1ehrH1mFUDbZE3nzufN49OFLePObvgUvf8lLQRP4dDQ2NorVJ6vnsH1UFbqtN2+3CKApEM5vAUiayAtfgr4gquGjH/sL/B//1/+OkAFhSFpxYBIIgj3sqYuwulLHmTPHsbxM/2ki9+wtDzEY1HBlvYcHHngUD11cR7vTV8pvALzoy56Hep2ADoOAMY4dW0J3p636Ejn7OJX7RxaABARCCa8h9iK04iUM+yne8u3fCc9LEMbLSHMKhfgogjq2+xpUDDpXkI/aeNc7fwlxQN9hZQAIlXUKAKh6h6rAo4YobOLiQ4/i8uPUjEgR12OcO3cGrWX22PaB2hhhbJT/OaYlN81kHhyVAUAWRhYcw8RbxRve8jZc7VLVmPoM4UIAwC9qaHoBhukIo9jDhK0UDEg7XTxz5Th+4+f+BR760IexlGdCyw2Roh57IthFDQACO0wOnNFlYSbzK2MF6vuY5MBgnGKcUmXZlwqjaDaID+sRvsSdQVlEZBMEHtkfHiKOP1Ymv+QAwKIWAOMCYACAzSjAJWTwj68JAEABNvbWXw8AwL2DmpxXlP0qAa7aDGRdyoFep1sl8AQDMm3lsrom9XqjBDgp4EgRVGuzSrbAoDuQ91frqlOBN2rdsu4anKYMJGWkUG1bVfYtsFAq0hvKv+4Dtg3JqJQ7VNOqzcqOoiodF2BabPHM30qRPx2zJXg0MwLt3iNnKOtzxWqZHaluC8DusMIwC+Ttu6mG89JW22dv9yr77OYxAeQapK2nbKDQrqTyRMjAkL6Iqrpv9xuzDzD5p887LTql2i8K8Hw9K/qeYQ6YdgIq/5M1YAQGSbmJGomwAsRTmb2W1BuwbRNGWNHu5+79UQBAgThpC4oS2WMInlK3hm1j7NVeakRIBx2srdSx8fhF/NRP/BhWl2I064H0xUcEFBewiPZrAdAiRbWGudX/RcmBLW7o5x8MTLTX7wIAwkD8EjIAFl2/tlCpdpEycHSUynw0GgCcnwQAvCAytqXK9BBB1xrQXn/8ugEAOp4109Sz0C8LAFgNAFt11vmr4pr6Dus+pc+EJQsR/yOw1e3Do+bMJMPlhx/Gow8+iGw8wWisvcPJ6hLO3HYzBmQqNuvojbXQJK4DU3NKz6kUAfxvDABQO1EFAHh/xQXEMmON5acFyARcnRn6s3PmaQDgCLHNX8tbn7oAAOc410+uWywqbfeGord04/lbcObCrRikuVj+KYPXshJtwc2wR48WfV6HJ/QUBwB62/dLC4Bt2GTAxUWEtm9CjzOCf+mYIlJDYQGIdYvoAbBnlxt/pQDLBYeJkfS0okCv3xNF9W6vK60AYicmCz6T9Ez6Ge+7775dAIAs0gaaqLaSeQAQwdZmAAAgAElEQVQA9xsjfGLFoArS+pUC2+/1pUqnDIDjlQigEU9TAEBZCqUSs6Go7Q8AVCJXhxtJBdI8w3g8EgbAqD/Am7/5TfiyF7wQ4/5ALWxYiZHSWcUAOCwAMMsAiOKGuAAQAGAv/iOPPoSf+pl/iiSJ5PmSBaBfOlGXl+oI/Aw33XQKKysJGDOKD3JWQ7ebo9ctcP/9l3Dx4Su4erUtSeIo7ePlr3gxlpcjjMc7SOqe6AB0d7axtLSMcZpLVZmJPy0ZlQGgtNiIQoA+nQ6Al7/sq3D77c9CUUuQIURB6nLUFACA1Mb+9mUU4x389m/9CiJ/IjaA+wMAVrgNiKMm7v/MF9Bp95GmmTAAbrvtAoKI5zaGH2aI6z6SRG3wpNrG3vo5FNKDbpok97JiTwbAxF9FY/W8tABc6UxQi1qgiZHu0PM1AAgA1OFhNBmjR+WkmImzh3yrjTuaq7jvT96LP/w3v4SlLEOUjxGJCKCHVhwITZcMAK2v2xSwWlzteOazYSWRIldsA6BtGN/DZ8tEksJWlQr9tc8CYR+IEr2yCcgCYOIfh74AASKyZaicZijqXCjdQRYfc38GgAsA2BYAbRuhDWCQecj9GN04wlYc4uFiAqyuYGN7RzQl+r3BdQMApoIvQ7t2GQD8e6VATvZNgXQ4EQVtm/BrxbxS0xevXFnb1MJR+mLzXBhZw/4Qk3EVIJbrrMNqqlqwTE+/pZPKY/PgB7EkYFw7GXhK5d+p+tOux6WzWzaAXVdKkNm6dFg9BZNN0EZWviTx1c22pHxX6OauQSBJvy3Pu/wWB62SxMCw3nZ/wPTG7oJc+rGWjjgneTTOA8p4qICN3SCAzjcX+iiTFfOxAgDYHjzzXcEYo7tAfRbS/Q0AoMk92+eIIdNKl04v5t6Z9gur9F9wfiUxapGyA8i+U5ElUykUPUV1hdC8zlyB8XJXBwyugxQOCpDlnK1cIxtSQ9hpt3FibRlbVx/H2lKMVgI8dvGz+Lmf/SmcXGvBn4yQcM4fEgCwbSnus3Or/weqDu7b+rF7fZlmAJix+SUSAbweAMDq2poAAARvhVFCpgcFIL0ati8/9tcHABigl+xSjnkBTo0GhAL1Zk7Z9kO6TQwHqI3HWPIDrMZ17Fxex6c/9nFsX76M1aUV2av7tBr8/9h782jL7rM6cJ/5Tu++qUaVrLkkS5ZlyTOz7caQZlhxAwHaBNzuhmDiZYJxGAI0U9KkgSYMnXSvlf6DxiQr6XQWhLTNEGMbW7bBg9BozZZUqlFVr954xzM2+/t+v3POvW+sVyUXivW8nt/Tq3vPPcNv+L797W9vz8Gh669F68A8vHYD4zwVNwC6VZilZOJB/tcIABDwsFbcysBiiw9ZKhYw5fzU+Mpqzky3QLwMAFx6DHN13/HSBgCYT7ZmOriwvIrW7AI2Rile/1Vfi8Sl4n8ubQHWtFsnskasZZF6PxSuK/rAXuIAQDz4knjRCeYqMbgJJpkU5xnW1laQxEygBwoAmJ5nTbqZGAZlBUrshJhQS/VdkV1Su8fxGAn77EU12gQSct9U5f7RRx+bAADsIkRqulIgp4Mou6SrQJ0FHJgsS0Upp0UZ2xUyDPs877oIoGUAqHp6khMoUHVau9navtvNNoiTI4fhEGmUl1Y/mAhXVLGZV5gXaIURvu97/nvccettiIcjaa+wAWHJjtsHA2C7FgALAGgbLlsy+vjAT7xfAADeG+sxzOSBNm2zsy2MR+sCAMzPtxAGrPzQvMfH+nqKQR8CALxwfh1nzpwX9DlHglfdeSte8YoDyLIBogbBItKm2RLgoch9pBkN+zJVxCKgQAYALdgcegKHaARtzHcP4tu//buQ5EQdGsgNA6AXu2JR11s+ByQ9/MF/+D0BANJkKPR8LhdbMwDsc+BYoZ1hBw8/9DjGI4JXBB59HD9+IyX64AU5oqYjAACFAeW4RixSXDGmvi4FACANNk6BxJ3FNTfcJSKAy/0CXqOLNCfDhAffHgDwkwx+FGAlHyP1C7SaEZxeH9fkPvwLy/iND/wkOhTrLGIERYpm6CgAwNnIcW9F1CwCOPGTLTx0PgipPoY4zSXY4k/PY9Lhw5EWgP3PAL5bAkFhfRgWgFMIAMAxR1kIoUqXq4xmcztVdeuPY/8AAIEBAgAeMjcUAGC1EeL5PEEx2xUGgOsFEwyAemCldPhKi2T7Pacuzlevw1vqtU2+dN0ksMlv2vnRRjtwQ2SJ2vtZSy4m+Uz8mfCrDZ2ubZxXfO9wOBQAgEwXz6k0AKzAaj1RtRRS0RwxFXib2PKJ0e3DcdlX7mplmWwbJXRI7zhpuJqJW3X+WvVeglEdP6VOgLGi07eYloIygd+clNvq+eYRaAQ+azfe4MnlaLVHM3X+KlEoNRE2pf2bBPtUAaHqQ1dsQM97EgDQPWsCBBDGVs1a0FD/9ZUKjGlrQa3VzCRHKt/pwBfQRTUWVPwvEDYAgTsKd/J3rVAb7QXLAKDGjutizIRfWAQ+giiUFgHREpB9xjAoJgCAyrmAp9IIPAWTYrYGteCFbYE12UdGoHRjbQWL822sLZ1BJ8pxYDYSy9af+ycfQNt3sNgI4Rt1+K3myM5r6ebgq17dnAYttp6DFvTce1RoAYCUa59msi+aC8DlAgBc3wkAeEEkAIBliFwtAECLTSoYHVAjKtX/1iZDICOpTAe+rvtZhrlGA1mvjxNffBynnnwKfpKiSWea4QjtZgfDJMGwSBHNzeC6248DUYBxQWchWhSb2G7q8f7XCABQ28MyAGzSbwEA3Y9eBgD2PstfKq98aQMA1NAKm00sr/fQmVtEc3YRN932KrH6TrgJ+TStttV/xmTWht7ERZfVgn0lnvFLHADorT5cCM2Si2+aiTjfyvIKVlZWMOj3EIYB0mQsVWqmaWLRZaqeKhyogWrpH2oquBIMi6WAUv1JF6anMoPUEe2zaFdGP/G8mAAArPifpD3sXS99nDUYq4fIsvcSABAVf6XCcQFUACATAIAVuiSmBoB1AWiIIA2DE7G5o6NBjQEg90F6+5R+WrUAbA4GRT5Ojbh3GUmbk0S9lkKol9KCkGaS8L/3h38EB+bm4WuPhHij1697sgVAvcr147XiZROjMr0Vr26p2ZZIMF9IccYwagKOUmwcN5c2gPe+70ekyk19BgIrfG5kg7CyPNttY33tIq49dhhz8x0BAGgJ2Gzw7wnW1zIBANbWxjhx4iw2ehsinHfk6CJefddx+D4p80xUhpiZaYowZLMxgyRlGJwrncAAAPxP3yENPMBcZx6ryz285z3/CGkeIIhmtGpe+IiLUAUll84C2RB/+B//jbQAUGiKiToZBaaLXHXPrYp1+cgKxHEmFoD3//UXxQ2A446uBMdvuxHjeA1ho0Cz46HRZFCrCQzZJbyvvC8lRUMegLah2GSjGrHTY0R9LgIPGCVA6sziptvfhNvv+QasjVz4zVkkGcc/lz8mSSbRLqQ7UgiStE0qRiN052exFPcwyMZotRqI0hTt3hjXh0387Lt/EN00QYN02zxGK6DXsiv9t5IwSoVVgy0962qB5X8RSCPFknoESV6gNxqLYivfJ4KelwkASAc655oMYe0HJtsk8j3RARCHI/mb/tTltuphrJGnt5yDO1OIBfuUzwwph0CjR7eQINS6ALgpWys89MMI6wQAsgR5t4sXVjbgsMc6jisruUu2Aayq6pMuAJrQEfSw/fwqk8BEX5N/frPyr9OG7ToKyPBbg0CtAFEfQNZEUnHHMYZM1kZjbcPiOMp1/a6vF/q7nptWd41InFT6VcjP9odTxZ8AgOfr5wkVmYAegWRreVZ22U9vlvqsFaAw12xEKUWElEm06WG1mg9VO4GeYWUgWD1+TZp1JdzEFKnpBFjuywQAUE7Tzeu9zJPav+tsUW9tuWMT1QjVBNg8/ibhsty4e+gdN8exooZmbtiPrAMYE9V4W+FzPbDlo9FsyVHJvmC/v4r6WRChYlJQXCnmPeZ4CQNEzQaiVlMTJ9EDUAC/vPfapF2Od46ceNTHzMyMJP3DmICvL+4lzOt47XT2SMd9WZM9gpAOfdxHaDV8/MwH3odDzQCBFBUqnki9DWK6wGOFd+sDtv6k6gDA3qqZu+3d+kl1ncytGAAEPOTcBLzmXdjKBjDR/ne+zmg7bAZPJ89ndwCALiTKIylbALieGiaIAgCLAgTFidV80XlBptXargyAyWW1fk9l/IvBiJlBEy4A1XrNFgAVAdRr0/alAiE1JMgGYBzGan+hs8F603h5gbYf4LknnsDS8ycxXltHMRyiHUVohQFGdOvJNIYaOQUS38Xtr7sHaeBhlKaIM7r2aLueFLgIt4nfOJCTYkjqMWPXvQ2BLfeXK/HHTRqsez6oiYkNG47rsmUAyJglE5brvEn++VO1AkyLLNtvppyu9jZn9nyCL/oL98TyedHP4mp+wNa5xd7P6HIH/1bv39s5CevXdaSoFLZmhPL/ujd/LQZJjmhmFsOUu6tqzSjcLauciUwMAGCLC3u/4Cv8yv0XAM1uf4XP59IO5xTFUwVR+hfOncfS0pKg+VYUj4dihd1sgZM/pVe7DFmqf5u6H9Xw2DxQ+DijqIH77vtrXLhwQRYvUvW5kLGCNRyNaknr9IXpB7F6yESGiSr3IToTkIpa5I6oufc2hpLQ0Ybw2LFjRttILdP4+tEoqayjNEaaUEllAMWAmWraylTUQJVBNXvlM+M3b50TbE9rSbEqF9itJgWp93re1Cqg6v8v/8IvinVNg5ROUUCf2oDtnbZB5y7zt85iYPBuwQ76wzaaHbhBS8T6Gk1W/RPRAHj0sYdF7M5lMpTz/kB8dyMKSAW+2PgdWFjAwuIMNnrnJMjsrWcYDT08+eQZuGjjC59/0PQIc4PO8PZv+jqMknW0WvQgHmBmlgDAGnxSiAsTPJlAxha9OOvDIEQzaqG3McL3fPf3IwxnMTd3BKsrAzTbc4ATSJVx6cJZJHEPf/HxP8PZMycYmiIKPaTZuAzCS8/uWo+1BhsBRkPgwfsfpz+CjMkDh+bR6bI3doRW10G74wmYoYmKDxT8zgR00PNl1SuQa2FvuABgJMSKz5exSjPZg2pmaEhCESkCAG7jMF7zhm/EoVe8Gl5zAUtrfbQ7M+Ke4IB99kZsTz6XfdehqiVnqXDYx36BhLaHbo6oKDBXOJhLM/zfv/Kr2Hj6S2gMB2hlCToB0G3RijNVYIgiDSIPSao9l1vhTNiUQejFbBEB2wBcH71hjI3BSKzFmo2WWHvtin/tsCYp+KjVaQ0QWe2HgE5M/skEEGIxBcPkuWUqEEU1dJdjaf82nMossHNMnwmtZqqtRSdZXDgYc4yHES64Li6kOTYY8AvYmCBPYr2XJtCyc0wSoEDdEph88ydtUCUxFwHGmtWpmesTooDGps729St11pH1ma1UAso6BebmupjpdGQdlL8R0GAlmEkADTEpgjoYS392MuZzV+DWdblOqkCmCY8NcGX69vkc6CNt1PYpJKqq+wqCcZQwwOT8JxjEz1UmAoNOXSMJIJRCgjWxN5vYKKvdigdWAn/lU6lpAEgQIJV1m7JbAditBtjWC2P9rwJ7lX2w5phTGedkgFmHCgzsJ4DF5J4hwbc5pd2sZPXjNq/zdVBmOgksAUZJwCjyqFZKpPEz4eGcZdAk3QNsdWPSKXiKcWHge2gtmEPUl2XWCxOAFRcPfjNC0G6KQO0wpksA1z4D8FhBSTNXU2kzIIhNy1XI5/PzyEAgGMV5TO2gPItFL4SaMcRQm80G5psefupHvh8HuywEZEjHY7RbTWEmsfjA/UavXQG/qhJUaUlY/H2rxJ9/s+DXdkuQZ1qQyjaHqWepmg6TsHrVhkMxZC0WCMPCjB2atBIACIoYy2dPwM9jeHkiVqxVv7uCaLbFpnzGZjG143IzAFCNYF09CEDy6iwAwLDMsHG4trseDhw6LGCyaAN46vrD1kuH93n5IvIx3V2yqohj1iK1FVWB5EoXqhJO5JjJ6AZj7qH2/pvBb373HFdZmCO2j5KxqeOV316eIspiNCNfknWuJSza0AlprtlCf2kZT97/INZfOA+Mxmg1QqQpGWixtAtSSNiNyTjNkIUh+nmGe776q7EyGMLxI7heKJ9pTylz1eY1kZ+aUDQyWg5eWtB8JV+9/+Rfn7kFRHmV0rpLoU8D+NaLV9vNj50ZNlfySvd3rJcT/P3dty/Pu2zRyO539ULCbiCABUIDKSwVdP1qd3HnPa/HIMkw5t4VNpCIiK09vm1YtT41WnCr75Vfnuu+9E/Zag/XuFehjav15Tz6yP9bkBLa6/Uk+babpgZlJlB9kc6Ow4fB41/f/4AAANxwGNhyAWOgzN93RsANrUkAAP6uln4CABQu+j0FABhr93p98StmUgsnFf92Hns0ZIJrq1dKb9S+VF1gGcCTKhuPuREyANWEha4JVJl3XPrNUyRP75c9X7vgagA4DZTo0YVB4OkmG1JV/W+ocD/3Mz8riV0g9HgVw5v+spUgOcNdAAC9Hn2R/Z0bA68rarTheBH6g5EkkWEjwL2f+jj+4D/9R6nwj0Z9NFs0jCNSTLqpC27ozaiB+bk5zM1TRHBd7vt46AkD4Lln+Bw7ePSLTwnoojlDhq/9+tcjaBQIQlYGh1JNH4yG8MVnmvdIqcNlHcg8AyYWCuh4eMPrvwZ3v+arkMYe8swX4T5WINnisba+jPX1ZfzVX30SX/rS4/D9QjQK0owibVqNqI6uNlaSB0nQFqLfy/DIQ08BRSg+94eOzKE146LTLdBs5wibfPhki/BNPB9+k7WRmACMwWqAomBriQ3sqJWh75O6xgQAYJIoJt1hG724ibd/6zvht47CieYwiFUfIy/GAgC4UiPhoOE4oYBlKNfgM6h0slK9nq0UFHfqEARIc3zi3/0HPPSRP8fMcIhOnqLt5iICyNhQGDrGHrECAAg0VCjrNceuRW8wQI/JY+FglGTojWJxVxClYREx2/8CYdlHdr7wSGLdxN5mUozZn+yws5hpaiaMA+E/iB2ci5RTb8JGbu/nwjHhE5wxQpEqNmMo6mUrBJBQbdrzseH6uAAXSzmwwbaIMMSgtwKXoIQEX3z+qj/C6+HcJ6DKn/PzCzKOL168KMFvq9WSagyrrPJYDS1Wx7/xp5f2bwUcszQXIJKWWnwL50VoniNP2XAJhNkU0B8+JQtmLIk/mQJpnCNNCqnOExxVVxD2bVc0e0PDsKegCUrZN87xTXYMx7aeo2xdrjqG2ERXtVcmW6rs9dknY9dI+WkyILGqq7kIlMc3Cb+8dsoDmH/S6vT+BqDS7Cv9/S0T7RposdU6bEVgtwtUd96/Kn3D3UbtdiCADYlk3hgBMAIAfDBMXsWu0zjiWK0GSexkvLFnmAAPRVUNAMD5Rlp+qwGX45uVW5d7Hds79H5Joifae7RZJXOMzD62DOYy9myCTBBqNKJGBpMTbc/ja/ha/t7yM7zp9mP4vu/6NtlbGlEgwoEEFVuNhtEbMglcCQCYOpCpNtu1fb8AgLYfmXFkttq6w4gA6NsAAMo85Fg3VrKy15OVUjEALp55DoEAAARKqTVk69sVAGD3ZhsVlICSzP/6/m/HefWzgAL0JQBg9B7I0CK4SxHAxYOHVQxXnpkBAMjeylL0ly6goKWzPBPTtlTTQBI2ZBkNVTGOSnY4GMS08dU2LsvcEMjGgAhkMo6GQxECFKFXEX01Oj+EyOMBwpCMEW0JJCoV0J40zbH8/Gk8ed/9COMUbZ9gEj+vj4R7HvWCqCFlYoYk8LGRJrjrzW/GSCQpCEjqPm/vKwEACuUKCMAwrgAauQvvKgEA9tT2t3rpMxcI27BtLABgtawm2Brmntf3WQGZpik2uy1EX+Z/fxkA+DLf8Ev6OAsATBdhKhvh7Q+na2bm+EhyF36jiVvvuBNO0EDQ7mBtMERBxxK6bVlmMxkDplBVNtMJI/bqJdB7vV1bAwAWV7165+989CO/U1hKGy/G0kfLoHSHAGivF7/d6/g4WTF46OFHcO7cORUtSZjAK6WVid3lAgAb6wPkOUXqJgGALFdwYTwigr89AMBziWP2lNtKli64BAAoMkd7O0OwLC9z8zlvDwBw7CZJjIW5eUms3/fe90qSzfA8S6mwX1dpN6FubbzslnzZpN+ek0WFiRT7AQW81B84yWL4oYeLKxfw6//b/4r5xa5YPhIA0CBHhXv4ec0owmx3FrOzTXjBGEkcA3kDL5zrybeDFs6cXcJzzz4vIInr57jzruM4cs0C4FKdl6AJaZ8EQHSjls2s7B2uKnscB/w3tgq0W/N417vegxfOrMjvtO5TACDBOB7g7NmT+OIXH8ADD3wejYYLlwk7Ay+pcWklSbdN/SxZOKR/NsLFpT6efPyEAADNVqsEALpzLqImlYYTYUhIUAHqXoTGrWBs7k0FAChFn5/GoMoCAMIxN7EIf1HQg5WyRmcR6yMf3/XO92B1FMIJuihIuc8Y3DEhrwMArNgz0VQAIBBgQQEAMgAIAJAf0M4LzDKIeuQx/P5v/AZm4xizyNAsMvHjjiKCZDxLBajswipJtmkD4MnecccduLC8jKXlNYxJ66boYFZIPykrfT7v32UsBKW/u02CTeVIdScoMuoJAEBLQCbaClRoO4QwWqSZc3KO7PV0CACQWcCvimqmV0Mar4xKrkkOMHBcrMHFhcLBxcLFgOI0UaitJjwn0zLECpb055vqo13LVlZWpbp16NAhSZDW19dBFo6hj0wAADYlFd0DI46XJRQLTWRNtO1TtKPkhMyyREAHjjidL5CgWwVQY0n0QKo/0XKZazwyN06uZdoapJR7BVGlrcmI7hGBZxWZmg/csMX9VcvJcs0+e1hshda0QFj2kwVBpp+HBUoFYKZIlWkhkwSVtA/eedNOYH+KUOUECGCPOt30tNenr6P+cgEAbbva/mu3AHsywdv53KePxc+V9i27R5jf9XlRl0EZAQSZrN2pfW76SXyGDLA8FHzedGEhIy0K4FEcMGB1hm1bdA4wrWhCZjIAgGkR4ZizIpSs+vO5czzKHj4mo0+BdJ+MkIzjOFaWipOgUazhH/7g9+N197xKgKokHiJLRqJlUrBFSXJq7ge6XrO6benu2o6gaVAdALCxi1zhFMV50x2ulWDLhKwW81RWatU7LcBBAMAp1w/bWqEAQOjkCJFg6fQz2wIACqhwPasbGVSAh3lC2w4Knq/MenONVQuAMgCI8jIRXjxwSFoyhBEiAEAmoA0BgMHyBeSJtgTZe0WQxt47mx/a+1u2KklynSJyMwFRrQOTjREsayBPyQw0AIABd8uZyxYUrt2+MgA4RsjS89IMxWCE8196DheefgYBW1kIqgpQESNoBELhp6h0K2zJtcW+iz4y3P6G1yLlGiJxW4yA84AtqJIlq+1zzrZAtgfKChDUQIK9rx1X4pVXAgAg29CKvm4Vu9cLQFvNkd3WpytxnZdzjJcBgMu5ey/2e7cD37fOd6bPhuy1lPF7Dhy+5hhue9WrcWF1A36jhaSAxJuOz5YyWdENU84yVC3b6GUA4HKesgAAdmGwgRn/mxsCv0Xp+0X64iNk1ezRxx7HmTNnKmVSY1ekQe0OwZUJkLkRb8cA2AoAIGpOAIBfCX2wdwAAuCkSAMi4y0hKoL7aHJUErKMGIxRNAOqLVf1e6hVsVclXnQRWBcgAeOPrXo9v/ZZvEeo//5sVPIok1r+mKWO7AQD2vdMAgNpBBRiNlQ7IKGQUD8AU7zd/+zektWGm29YATGogpO0xAWMy3sDsTBedToQoytHb6MFzW3j+xAWsriR8BQaDFPff/yBaraYwAK697hDuuPMW5BjA9Sg42EMUse3AiJ0ZVR5lG1YLC+8Nq1St5gz6vQQf+PGfxdL5DbRbC3AdWl/RXYACkymeffZpnDr1DO6992NoNhlsUmtCaePTSvXSsiHUV15RiNOnlnDyxAtSwW932jhydAGNtoOFAxH8MAa8WMAEJj+eG8J1IhN4jhQAKki35lzht3lm4hFtwRMCAAYplWtmIMsE1oUTzKC98Aq8/Vu+Bxf7pOF2BABItwQAeGxW9UJ5FgHHj5Mjpn+9AAAMdjK0c2AmyTA7HOGf/eg/QnvQx4LnoClBG8UCCSJMAQBlcq3JLxfd666/Hsura1hZ20DKYIMCY6TEx4kEksFuAfYua8dOAADvkgAAjBEdDawtAGAk1kwX+JUFAARckCRHEe6UzCTPx2oBAQBW4KLvR0gYsPoE8MYmAVfbNtsOwLWTayhZAN3urLCd2GbFQHdubk6sUYUOaxIOSwcrt0+uMWxzSFIQAOAcVkaMapOUVVdSreWzVOBvKD23Y2EByFgUCJ2Mogp4UtUF0vTJwFGhOQUx1NrUVtsTJgbUiRC6siO0cT4zzklSzgl+8HNt24N93PUWqDoDqUos9CqZINi1UhIQK2gnS2aNaVCj/us/6TnXq7VbDbXdAlw6Kdi1ebfXbnX83Si8ux1TNW72/jV9PCH/yz1TMUlb5VVNCLUG1JxdgRIrFqjHUSaI0DgoZks9HfLz+VzDQLQAZG8wYJAcn8kZ210MtTql0KBvW8vYAqAtLzZ24HjSZFCr2fbf+Kwjn9XeHm654Sh+9H3/EEUeo9th5T/GeNhDi21ppNibfmbtsdeWlYo5WYmQTlc37Vjb7u7W9UO2AnEsgDWdhNQBAHt9pkGrZACUAMCpZ6QVQBgAeVq2E4isqWXAGHHkiX2+1DupGCrT1yEUfB5RWnTqNoCu6JMIA8APsHjwiNJsZZIr6CzgYxpjJO45bJO0doKq+yFFDteVda0+P60tp6wBdLDpr8hPvrbOApB7RhaAFFlGwi4V4Ki0FuWSxN59D6njCdNE9EtkN3YQJBmWnz+F0198DOGYGjYZnCRGOh6KEC9digbDMcKog16cIIt80Gbi+le/UqwAuQ+yPYWti1FJtWcAACAASURBVEz+qScga7pJJMRtiLsJ26AuC8Le+9ydfuWVAgCsLovEdBYMkmdYVfjtGK7Pkf2f+ZfvnS8DAF++e33pnzTNSKofQfeX7b9UnDvxAvjNNm6+9TZhAYCWy8MxOnPzGIxi0QSp9RUZdqrRqZJt5WUA4NKfW/UO58/+5F+Ue18dLa+DApfzATu9lwsvKxVPPf0lnDx5UipnspHUFrGd3m/77ncCANbX+sIA6PcH0gLAnmsCAKSG84ttiTsBAFIBTLIJAID9jhYACEIGzZsXWg2mKxGrra+DvZIUVvREnOs9/+CHcevx40hGY7SbLUHOLxcAsJuABSjq/82ZtdEjBS9C2Ayx0V8H3Bx/+l/+GI88+hDmF2aVwi9CgmrvyNyAAECn3UGzGaDTCtDf6Akl/9lnz2I0ZHWdff0hPve5L4BVSiZJ3dkGXvfGV4sIoOsnGI03pA+UNoCq/GcXDLtoMCChkBX7Qjtw3RDjUY6//84fRKe9CKdowPNoQRlIZZVU+2eeeQrLy+fw53/+pwIyJMlAdBqkV1/oBbVmDNuvnZO+GOKpJ5/HxaV16YnuznZxzbUHBQA4fLQDxx0jwxBxMpJxQA0Ahim8H0GgFFCb/OtPraQKMORaBX9dtCSxKgEA9k82MUx8vPbNb8Mrbr4LMdrI3aagop5PsIkMhjoDQEUAc6lcuPB5bawE+Y4AALS1pK1WMyswk2Y46vn45z/2foxOncTB0EcbGVo+0Ax5X5jN6QJaCqxIdb0CACgoNhyPMaaAFBNBoRSzFYBVZ9r2XVoCMz0PKouiykpUqKLs8RctALaeOIj4k/mhPEdtBdCsVSvZ+/myGgB8r60syn4jNpQSHkqyIxUqP8CG4+IiPAEA1uBhQM0R6i+YChrXMn7bL845Jv+k+w8GQzQaTVx//fWSnD///PPSiyu98yZBk/Owgb+xWuPlChBK0S627UTU5iAokCAescIVGPs9B6N4LK1c/d5A3FwkAWB1N2fixYObZ03Ak/8GtgsoY0ALrCZAL/9bE0oNmxUAsGs21wyt8A5Fd8UCAFZ8kNdhk4ptAQAjbMiP5jVJQlQDAGTNkrMz7QZTY43/Pk3P3jy+tg9CJLE0AMBWifpuybvMcCbW5iPqr7e/7xbAWreA3cbv9LmUgC7HqbAm9FmpcC7ZaQQAFLhRFNeyKuoggFrMim0jk3/zLRONIABFxUIyP/Q9AlalOicIPPOoFMG0QBevVTUAKgCA652yAyrxQL6O7wn8As0gxdL5U3jPe34Qb3vr14KkFhQJNtYuYnGhizgeKsOkBl4RBOAaJCPTtlfVqvbTQPx291YJpRZomnyVLTpNA/tyn3kfTIGEt170FEywq8KUXJ1TYQBcPP0cgmJsAADbAkAmg65dohfD9XfKTtaCJjuNQZkVhdUg4HmYnnCC2rYFgAyAg4cFtM0EUPRAUI/2kG42Qrx8EkXMGMkCAAT5bMvgpEaBlAEMQC+3O8/RINBg3SrsLTR0c/4n1y4m/1zzLPW//CyOS/ES9mSfF3tdCuvCEdu/4fkl3Pfxj6MRp1igFhByDNdWkY2HaESh9AgPUh9rdDOZbaN7zUEs3ngtVsd9xA7Fa+lSo5bCbBUg1V9Ek82Cx2eQeZtlGHebi1fq368EAMB12Vp32zV0utJv95Xq8ey/6eBKXftej7Pb+rnX47z8uhfjDmwPAOiWaGJ6w96qzkD/lYWVfgFcd8utOHrsWqxs0AlgAcNxClfEax21CDcRSl0EsFJqqjSBXowrvFLH3G7/tsy2K/U5l3qcCQBA98IqYNpq87vUD9jp9SJK43p49rkTOHHihGwUQgMzQjHTC9f0sfYCAKyt9lQPYAoASFIGFrQ9NP2wRmxIr7nSALAAAFsALAOgAgD4XlbQVX1VAlJDn5sEAKbPvFqAWT2Tao3v4yc+8I9FCJCCOZ1WG6MBe+S3ZgDYutVuDAAR27H0Tdt7Z4AJKy7GTbrZaWLMBBcZnnz6cXz8Ex8ThgPbArjDi71jqrT9KIzQajYRBh7mZzuSiFCk79TJ88iyEFnKqm0TDzzwiIr9ULAnBF77hjsx02VlIkac9BGJ2wCTc6Wi2gXDJs/8XKoHz3QYCOaIwg5e8+o34Y1v+DokMRN3AgBqE8I++1Mnn8NGbwV//pE/xmjcw2C4IVUkJozyTMUNwYqO6XPncT0vEgvA4YDX52J+YR6vuP6wWP915/R8M4yQZkqndl0j9kd6tK+VfYfJVUHBOkOplnibQZWYGylbQCeYAQAYJkYovBnkbgdv++Z3oAi60v9f+E30hzEazQgZNQzk/bYSxrBbu0w5/j1J9BzpaaR6PQEAJq+smHTSXACAf/vbv42nPvNpLLgOZpwM3dBD6Cp9VhNoTbHk29qymWWXC7DagnlSTWINntUktgBw/OwlSdp5zaj6SsvqhFQu1P6cyzudR6LAFdVqoeYLPZ+JiIIxOyPN23961fGvWhCluBwrRqLmzcQjExpa7PsYeD7WvACrjoeltMBamiELHKGv8ovJv+gSGKs+Xg+dTji/jxw5Kuf5zDPPSJWeyulik8lKjS50kwwiM07Z+8/10Ko1S/BsEma2IdElY9AfYTAcYBxrLy+fiyRM0rOvGglcA9UJRJk/KgjHearPX/UgKjE7cRsRIEY95W3yT2qxtA/5gegwjKRnWwUl+VUHcLerNtmKol0v6/+tFnrTSfvWAIDOpRqqt8Wj3nF8msDErgn1t+9lXNfBifreWX9vJcS1zTg0avB72Ve3AymqMEwTNKEEcyzyGRv6vn3e8ozlOek6VZ4f9y5RSFcggGOeArVW0LH8bDX2EfaRVHwNS7BqAVAxSP43GSIECVlR5udVe6SesUfnGT9Df+Mijt96E375l36KuAOyZIAk6WOmE4mAoJyxsFh07RMWgAEACOZPt+BdGgBQtZBMxD6Kh21i9slcqQEAtgGE66LtMvPYhlUkQv1feeH5SQaAoS6IcF4dAKiP+ZoQofFHmXAhsGNFWqJyWnlqdV+bEZUhUTIAgggL0gJAhgCBBl8AALoCONkYw6UTQDLQ5yxxggUANDYTcMguxhYmNi0ZZO85tOSV5zHpL2/XEj5zrku2LUrGhrF9JLDbX19FEBBqVV0ixhhunqEbhEhWV9E7ew5rJ09ivLSEME7gxiMEBJo86k84GGYeBkWBzqF5LF53FMHCDNbiAWI3Q9hsIKFjDYEPfueuWLuydU4hbw4nZTdeja8rAQBwDFkAoA462kLP9PrzUkuoX2rnezXG0dX9TLXbrffB1RmMem6TxT3LvCIAMPIDvOp1rxXAsmBLZ+GiNdOVltOQLnFlqmTiU2Gp6u9SOJliBl7de7FDrDkV01Rz1d6fq3Pmzkf+7LeK6YVjumLzYp2a9nW6OHnqtATGrJYxYK5Tz3ZaAPYKAJABwAqcZQBQAJAAgKLsGhTrPdgsAmhbABImqib0kcSHyCs3oXQkYlzcvCw1Vxff7foP6+irwbbyHK9/7evwnd/xHSioppykiMIQKTe8aZuWqZ5TtbXb/qsOANSDdP7OTZlCTUweIiabRYqV9RU89aUn8cRTj6M37Et+yASeCTSpzrxHrFry/Fj9net2JOk9d/YCli6s0tdB2ADsUX/mmRNYW9sQal9WjHHXa16Jo8fmkRdDwInF4k5aAMqAzl6JlBcUeKBScNTAeJRhbvYgQr8rbgAomBwzQGkIHZnqwBeWzqHfW8XHP/4RLPH3/hrabbIRjPqyWJ9V1UYFAKgUHeG+LzwgTBE+1wOHFnH9DdcgbPKRj8TFoHDY181AlskPQQU6DKQoXP27AAC05gN71jk2mMAyKGJLhF6LJnoqZ8eWgRwNFP48Dl17HPcQ1HAa9C6AG7aE/hRGBBr4frZeiNqdaR0wrQsMalJadblSycjYD04wglWULEc7y3DI9XD/Rz6CP/7gB9GlC0Ce4EC7IYEjE2qpENYBAAm2K3VXWYCNEJxQTlmRNgrirOqJTdxlfmkCaKqYlrpoabG8FgIAoSfWgAx2eX3C6pAgff8qsNsBAEz8LQBApgF7bMcU9PMD9KMmen6AC3GGC6MR8kYolml2oyNdnwAA5y3nyeHDh2VtWV5eEVFMBsTsTeV3o9ksA2cbME9vBzYJKcHYUixQdUjSMVtw+mKFyWclgpmiLqsJhv5kMkiNCnrGK0hRPvdyY6oACPtEtdrPY5j+YSb/VA83AKIk/mksTJL6nlHfT7aqhNu/CQBAq0tzDtMJrg1iLQNAi9ja/GG/KrB260G4aw94GZxMgt/yHPYgkFVqE9SAxfp7dwIAtPLLHsedVvDJ65o+J24PZV+2LA/22RpAi3oyrLZT9M0k/TLWbH+8qZwT7GEqJHwmstco7OjpWFWwQCun1kaVPd8EpQiQsc9aAAAmZqG6AFgAQN0BVBCToBHHjgBUskdy7SWw6woj7Id/+N34qjffDc+jTsCGMATEBlQYAPzJddPYoIp9JdfU2IisTt6nvcQwustIGKlrSe05TCibTOkglQBAqqw4a1mpc0pBVC/Vqv/GhdMCALgiAmgU9Q2jRgEss3LYzzb7e3X+Fbtpum7LNcrLxxUAwCRfWDHU3QlFA8ANIswfPCJVfUqpSgsAtVuCEEUWY2P5XE0DgJuWOkQIK8z1pU2JwIDoSlD01QICFCZ1QgzQQpLr8xdAk1Z+tT2BWidkOjHpt2uY/ffIzTHjpWh46pgTRlTtJ4Cdo9toINlYRzAaYenECSyfeA7xyjL8OMZMGMj63FvfEPvKZreNuSOLaM7PYIgUY/b5+wSyXNmvdL9lcwHBI7ro6B7MO+UzDrECu5e5j13q268EAEAwt7RmtRaL5kRE7NMIsr5UE+mX6nlf6lh4qb7e9ucrG6nGsJ2o+lsmgLH2NXtu7LpYvPEGzB05ImtW1GihNxyh1Z5Brz+ESzS4XpCW1kwre6vxNNsIrlYLz6U8s+l9+28NAPDh/+/XClu1KYPMWjDzYk5ACwCcOn1GAAAGsbT/43nYdoDLBQBWVzak+nUlAADdrCsNAFK0x+OBAAAELjRYttRXo+81EdxtpswwiKJC7rt+4AdwxytvL5X/pbK/hUprZYlhAoddAIC6jkMdAODfRXDRBYZU4w8DxOkYz5x4Fp+/73NwA6r090UTwKUCG3uhjXUiacjUKOBfm0EDjaiJE8+dxPp6H55LAEBV+s+eXcILLywpRTQf4/Y7bsYNNx5BmvdEPJEWg6T2qxiZBsFaSWCAqJV1n3RU0oUSYH7uEFZXhvgHP/Q+NKNZjEYMZNoIwgZGo4G4APR6a7j3kx/D6dMn0Outok0RQ6SqKG0Fl0x7BgEAMhMDv4HPfvbzpoLr4NCRAwIARE1WJkZwPVXal2CPyb3DPleISJ8fsrKiAICAQkLJUws7AgBM4BXMMFRqE8AyEMnQROYt4jVv+HocPnYjgvY8Vgcx/KiNWJJIVtnUV5oggE0yxeKLAQwrGeyhZtDmMyAj10B718O8QDNNsei6uPjEk/jdX/81RIMeOlmMo90OnGQoCbUunnYJtShrheiSXizVJarbm0SwNM9jfycFvS6jh7Ksvk4BAJZ4TkswWk/SKqoEAKQNwCpGajVnP18KAJhxZ56PzHADAFgQgPd0RDo/NTOabfTDCOfHKc4Ph4hZvTIMGyY2BAC4DszPz8s3A2DS8tmXL8whtjX4TMSVKVBWsbcSW6UbiO+X1noE62iLyTMmWMrK/6gfi44J3y7tBwzMhTZHEEqF+5j8uwzeWfkne8RQxWXcWj5s7R7ayjbPlcmjaJ5Q8I+08ogcbagN4WgEn+1PO9CvqzaoSas83QBVM2E6+arWgUmVavueyb776bRociTslsRP3/btNuqtx1cNQKuBGHVAY6fPl3njqmXfXr8mj6duGNaqjXdCxoAkPtyHlBHAZI+JOZ+fpNOS/WubEt8ve5ZxpJDHIQAARQTJIFHqvgomGjs40UHRlg0V+zMAgCSWlRMGQXFeo2W68HgC4Jh9TcQmuZIxAczGuObYQfzar/082k1I4sk2Lq6hElzK1DEAABM4Af4YBI6Nzepe72D9dcpsszYmuwEAlm1nWxyEbZMmqsHANcC2qOQpXAIA2Ri95XMVAEANAGkZ0ZVHRD5J4bf7fA3c17jHqPLbNUomSnX+8j6yK8zaZRkADIoprmsBgMVDR9QGkPeeoGGWy5jgM19dY4KuTCQBy7h+yHz35Jp6/YEwBkbjWISU1zd6WFvfEEZlLy6wPATGuSfjgHa8TPTVa17PlWudAgMKAhEssaynhlOglQ2FLZGkCSIRNVXdl7mZNtJ+D684eAALjQgtFOi9cA4rp08jSAkauEiGG5jpeDh8eAGLhxZE3I8FDJfuKIEnFpYcx8qKEO+Y2jfZAHTMUXvGq/F1JQAAzw9LgI7XUNdesa1iV+PartRnvpj5x5U6x6/k41QAgMlX7BJV5iW6z2uMaPRbzH8nroe73/L1OLu6iu7sHNKMrkgFhqMYC4sHMRiSpa0LnrJTJWIo2aoSl9aYm3+bn8PfWgDgv/zpb+4cQb2Id1UeoPEM/shHPoLZWSZ1I/WPJoVwiv4+fSrq46xUYVaKGQi12y3ZqMKwCSb/gz79r2MZQkePHkGSjNjGjHHcN4I0KoZlGQD6GbYapqJb1AAYj+j5y4BUKVfCKBf7L8ZFSoW2NixS2SpswlinnJujm4oZFzfpT/ub4/3Cz/+8DHVRrWViNRxJvy97DfWMzHsvkQHAz1Arw7FsDu12WxIK0pDDUG2aKDbXmeng3k/fiy88cB8OHT2kGzlyrPfWEDUpSMdkJRfKb7fbxXA4wCFSC0e5WJSdO3tO70lGDQAPUWMGp0+dx7PPnBRwhBFcZybEm7/6bhQOGQB0A6A/eoZWa0aEFqkDsbi4IAFlq9WQf6cTgSZLBWa7BzDs5/i2b/1OLC4cxczMQcQxA0wtfHU6Ddx77yeEWvrhD/+RPGs+H5d9+PSRN8GkBLOSnPPhRRgNUzz22GPyHPMixetefw9okBBE9NZmgJgKEKKJCf/P9ENTHX7cl/MN6TtMSi01AkB1fCpfMzhXpoOgldZBwA2RZxQgmoHfOoa3ftM70JpbxLmLq2h2F6TPfn2DYFiDqlsGADAaAqZCp47wBAB07NHGiy0AYtvGMSU6ADlacYwDroMf+/vfh6NRgNZ4iIXQwwKPTX9uERHUsaWJnCVoGXaKoUpKf6lJ2qQ73vSGjxNW4CoP7HrFs97Ks9UyMp321BNPu+jbNgC2m9ASkGBIlsagfzeBAfYkfzkAgIRU1rCBdS/AhTTDxbRAj0Bl6GGQ0K3BwezsHKj2TxDz7rvvxoMPPijJv7m7W7YqyBpg+99rFHxb+RcPd1uCN0fgXCZYyrWtEbRkHIu9nzwTBvkK2vD3MGwYhwPdfLUXvGJN0EFAqrt1NflyyyXDW+0oqV/AYJ7nEiexrCfs/w6pGj9Rk5980nUAYPMYqBLoTYGeaUnYqYI/UWSw6+NWQMoOe5gkzDvsgDtW8I3zw1420C1BASZbTGRLEb8KDLFjom6pWD0n87xkvKgGif0qZ68JjAR0EpcHFQiz7gCez2S82lkE/Je1RWeeiitWPsW28i8cKWP7xleICF2teq697GbEl8GZCeJq41yq6HkuejIEecejPrJ8hN/+nV/H4SMdkPxEa7jxaCA6FQTCyK5KU+oQEP9z4JD1RDFfV5NXe49tEsSfHKf1Akf93PRUU1mfp7/sdWoLhGl3MPPTCiRL0mzHnbTSWMHDDE6mwn+rL5xCUJDWrjaACrQo842igC2CHNKipucgbg2S0ZuqmbB1FDyzLTn6HLmxBVjtjwEvNK0eBJM4psRNT2j/84sH4UdNhFETHvtqCwL+MQbDEfpxjieev4BBnKPX72NtbU2Seyb5tAaO6RZAEKf2HC1ELGOEbAKC4fYuWPaCDqGKW1EHNmr/5lPsOFOFfjuX5Te2zrHwIOr9GUJkaBQFmgU5czkaBRv/gAhDfNVrb8Rs2xFHg9WLSxhurCGiO5MwYwjOkMkgaLzs4KncR729IqLLuOAS14wdlpNL+qe9AAD1dbG+hshtdFwpftjT1+LJZCuZff/0+robMHpJF3IJL77U83gZALiEm3sVXroZADDlIAMAaDtagLX1HtqdrqxNCjICR2+8Ee1j1yAxRSYFCMpm1FrybzHaWoHK7Hr11s2rcPmX/ZHW5emyD7TPAzhXGwDg4kUE+qMf/WiZnApqbGi0O12XmJex6uCxKk/qbSKq8wQAoqgF9v/3NoYYjRjkujhy5PAlAwBMngkAxGPtebYUWgUA+N+VZV3lw6pVVenMM0HWVgCDbPF5gdtuOY4f+P4fkOxSen25gbOyQvRaArj9AwA2CeP95PkpoJEI0MJzG44HmJubleR/eXUZp86eEer/D/3wD+Ff/1//Gs12Q6joCmikGI/Yv9zBYNjHXHcBHiKsraxjbXVFAxgpzrrwvSZ6G2M88vATaLU6Cs50CAC8Bq43Rl70ReTO8yNhDrBCOhyMcM2xo5LM09UhSccS4FoQhscM/RnccvMdeNtb/w6yjAKAWuVk8t5qN/DgA/dhY30Ff33/53H61An4ZC84WkmSirxZYrSvlJT9Nnq9IR5//DF5Xbfbxp133Q7PL0AWZV5ohakCAGxwxkSrgBeqIruIiYmgoNVXN6CDVyBshBiOeC0OWu15LC9voNNZQH/s4543/R3ccPxu5L6P1f4QUWdGeuwpvNdlnzgD2Jp6sQ3ZpcWb/5N2FPb/G/qnuBpAgqooy9BKExz5G8GkX/7R98FdXUZz0Mc1nRaaeYpALoWVoSoAnqZy6ecpA8Au0PwACwDEUt3ZfpbuzOCZfN9mAIBBjna3hp6HiB7lUg1UdgT/pgDA/r720gLAz2PQSABgGIRYcTxczHKssK3I87CRJXDDQMDLEyeex7Fj1+LOO+/Ehz70Idx88824cOGCTYe2BABs25FFuuV+1TZPqZjSflGqjcrakeo7+/3TAoHTlPmmiarp/yVlW3rAyQhQlocCAzZVty0X1do12UhkBBlNBVIYP6SQCzNL2xckMTJsk50AgN0CTaX0Tz7B6nhbcUsmBxv3jjojYPrzdgSRSwRh+xG0mwsOq6M7fdU1YTRor2kcEDAkLXkLJ4C6loJ936b3yxpWAYMK7thqiwoqqqAbkyCtUKtVmAr8qT4gE2d7BQYEKG33LC2elWrN3IQNYEXfqD1C0FT0OiYTf3tEVv25b3L/UQaVAuWiWO4o+63TaQvwSv2WV991BxYWu1hYnEG708Arb7tV3GJajZa0gkVBhEajhQYZQcQwa8OBU4CPw9oaK+BNRqGejf67cc+QRJvtbAQRCO4rO8eOH5vk23EvO7px+Kgf3+Id7F+1o5V30StSeHmCcyefEUHAgFamUmDn/6mfCUd+Pu6psGl5w1Q82LbpWEDHjptqRhD09ZH6TSS5WvtxLNKdJU4y2UMYOjx38hSG40TEftd7ffQGQ4zpapTnIlM49maQOrQjNQCKCAhqkYPnKSJcJTuqHpzrCdf3jiqJt/+2ddxiHxn78r3ck778OoQlx3R4TwgvUdQ2g59nCOmWxH0rz/W7GODYQQ+LXR/zjSaaDiihixb35WyMPB4gjQegUDPjALHLzWIZa9w/pF1KUPP97iD723fsuy4VAKjPfwvY0sp5OwCgvvdeauJ9eVe293hgt/3hZQDgxXoSV+a4m4tHhrElBSU6pfkY0xaZ7bF+KHFJfzjG3Pwijt54EzDbRWJEam38J2scF22Jgwx4bAZ5PTYQwLWMaa7M9Xy5j/IVDwDwBnDT+uQnP1n20NskdefqkQ4OCwCwwszglKrz7LVtNjugAwBtAOsAAFWFLQNAji+9hNszABgAEgCgBoCKnhkao2jKMTmvAjDxLvepBK40cFncpA/cvsZuc/pTgqYkw3d/19/DPXffLdV+BkVUwtX+SvP6ywQAhOpvLGL4u91I0jzFcNyX5PfJp5+SKsIoGePiyjL+51/8BXzw9z+Ic+fPigYAQRZW40m1Z8BGIKARtRF4HZw5fQ5ZqvoA4hTgBtIG4LtNfP6zD6HZ6CCOx2i2fAEAWm1WIZbRaLInNMTJU2eERdBstrCwsCABGTfsNBsLEMDxwMoPXQAOHrgW42GB9/3oT6C3HiMrIunhZyUzigKcOvU8nnziUaH/f+YznxShQgYSwgIQu0aJ5BSgyT2E/iwuXlzFk08+LpX+m2+5DtffeC1AaqDPIIrskapKrkVyQ2sixTFkG8EYCZWIHVapGaSyz5rHJ3NAbRZZTSkcakV0MByzncLFwoEb8JZv+l7kfgcjJnisVoQhxiIil4nQIvUgWKDSAFwzQ5EtElouA00FNaT3kxUZkzwSNAjzTNoArp1p49/81m/iyc98Gp3xADfMzaLoraMtFl82iLNj0wb7mhLaRdn2hSoZy7RqkALM1gDT8yuVMjPubYVvpw1+dwaAaQHLMwmeozAwFWelvQqF1oji7Wfh3g4AIBPC0v9JkSYAMHJdDP0Ay3CxlBVYhYexH2BMcCnwhZJPoT8CAJ/97GdlHC8vL9dYTKaiN3GiNYq7SdSqf9bXU09CWgviRAAyAndpopRV7WmlToSxRRO6P5MrQ/d32XpjqL9m2G5Ktk3Ftwoi7Rno0wnoECLWgzwPVfTmOst5RICyoEjbDgBQ/XLrY8H+rp+7VfJomlNqyZFiqdUV6DRUC7TyrKf0BGwFffvxsdVzqV69m4if+K3v8LVTBY8JempsFcukwNDB7VyaPvRmKqGuC2UgIZZ95r4YYTjesdL+zzABLB1bmQD2/unPcn5zHhAsMEumCcXKthlOwoQ6LYZQVQe57RE5bngPrZOFJl7KRhDWgWEwjcZDScgvrizh2muvQafbkr11eWVZxpm4BnhcP0MBAppRU4CBmdkOokYooppsueG8533LUwAAIABJREFUIxhHppto1USREa1UnR7uK2wt5dLHr2HMNV73RH5GZFrOeA84y8ricAkiaIufteAEBe3YeiXOBNqpIC4ikrimOH/qWQUDjLgqj0s2FVVdCAK0Oh35DIJ7TMrttzB/WAc3gorxOMFwNMJGr4eNDaXgD6lDstYH5YnYesS2MRFnldYPBscuOt05XaMJfEg/vAJDwmJ0Aunfp6CsLig6duQ6TLeHF1ibPLPnmZVH3yCSsNZLoVbFr0ZtvWWxnmfrkqHrlyN9+fVVQLVsCu7ZwrBUNgDFAX1aPlM4WWxayX4YInQzzPo+FsMAh6IAB0IPs0GBppOgFaTIkw0UWR+eEyMKc3hOiiKlDlShIrwwg2HHmXzl/3EvAIAueXq3qtYZG19qdbVi6tgWykkWQP0Y9ip2S7yv/NXqES8ViHgZAHixnsSVOW4d9DSlohojUAGAjV4fndl5jJNcxEl7gzFuOn4rDl77CmVRqhq1OaHa71u0N5c7lIk5LqV97spc8ZU9ylc8AMCNiP1lDJpZWeIXN22rAbBTAGcBAFKBuRkxyWRQYAEAJv8WAODnHD58SHr2Wd2Nk4H27O8CAKiQSiEAgNJxNZjSFmRu0lUFSHoqPbcUBBSPYKZrQvmvV2o08JdqcVbgZ37qp4Umz8EthFqi234AeiwLSHEZAIClMPKeMgizOgsMjlbXV/H0s0/hE/d+AguLi0jzTAKIIArxrne/C6fPnMYf/tEfSuW/EZEJwerfUOj5FADz/QZGA0iff6NB1sZIXttqdjAaUtxpBvd97hHpsR+N6Nnr4HVvuB0HDrTQG1yQCs9wlGLp4oroCDCIUzGhGK1WJL2hTKQZcFF4j04DRw5fj6UL63j/j/2kVP/zooEgbCGJFSwYDHr4q7/8NGa6TfznP/oDqRqrCj9BAAlvKleAIkAjXMDpU+fwzLNPilPBa+6+A/OLHSSZBqQqkm6tvmz1X6IleS5kRkhFNM4EtGkyOKXHslgmaesA++SDRgth1MbK2hhzC0ewdHEDb/nGv4tj19+DtWEu9H2/2UDuQVTlBfzJISrvCgDYdFwDbmUAsH6okZoCAGr1pNBYIcFSM8twtNXAQx/7KP79v/rfccgFrmlGCEcjtBnclQyACgCQq5tKzCoAwFy7jH1H+t/HRvjOVvcs68SOve2WzN0AAL5P2LACjBXi6UxwherRAp4RKBN9hP19mbq4Bia1SnTdBpDHZiJAG8C+5+NC7ggAsO74SAhItBtYWl6Stpg3vOGN+Iu/+ISMh06nI/T/qgK9NQBQQiz2udk2CyH+sOKeImML0pjgmwJN0pctvtvsz1d1fybCZCepcrdW/7lOGcfSkt6tyV1VcZREwFR8bTKuySc1LRwB5fjfHOc6/8cCBHCdIygoNok7UGinE+BJGitbZDY7SUh1S59Kad+po07/ZqsAtgfQPv2tgsXdKvi2wrq/EaS2e1vxFKYD7a3AD77GdjRKMly7j2WCbCsfNeZAxSKobBuru6NVZoUFzV5VZwWYSq/sK0x6ZX2sVZ1NFdyei7a7yZHM+elTEAk1Jr60UTMTUNYMaa2q2ohs1d83ThYc3hw/wgjIMnGQ4XwZjIaYm59Hb9DHjTfdJCBnr0/aaFu5dNIyoL3qAnyK5aYrLWzysVM6CpYKTSDA2meyNaf+zWtvz7bEXIDjxAIGBMKV5VTIvGZirEJ/pie/pFpTRE572km3Z589E3ZxmxE71hT91SVJ/os8kWtgIs7XSVIOD0trAyQ5tRQ4v5jE0141lddxzWUswz52n3afgbEZNeKBIvppaP22VUjdBcj0oAWkh+WVVbH888NI+v7F1YM7IplbGR1WfMPo0LYgEYOUVjiTrNXahSz4q2Nboi8BALi/lnNwajGeZgXUXyc9+Uz+WR0ke64W8IueDdmVHvc6jZ2417G1zWc8QNadUyAJ6UTShz8aoQtgwS0w7wEHmh4OtFwcmg8RFH34RU8YA0ExJO8Bfk7tGg+J20H2txgAsOtCnaFiW0AsS8MCAHWgYHotvNTEe7/r4W7vu9TzeBkA2O2OXt1/3xkAYFxFLY4YrZlZjOJM7K0b7RnccusrEXVnscHi0QQDrraAVPXPLS7SFAj2Hf1d3ftWxQf7F7G+Eldw1VsAuIiRAfDQQw9hZWVFNnImw6o+XKmYbnWxVgMg8JmlVQyA9fUNaQEgA4AtAGP6ShoAYDQi9bwCAFRVeHsGAM+HAADpthYAEJZu6RRYoa3ce5UF4BkQgFUB4/1bggCVOCCDqIWZLn7mp/8J+r2eVP9p+8cYismkbYO4HADAosbayqDBBX3JWUV47InH8IUHv4AgCiTxZ4AzimMcPXoU7/6f3o31jQ383u/9LlZWl6W6ntLvPI0FDGDw5SDA6TNrGAxGmO02MRxtSM/7LNG+ISkSEZ58/ASSMe38xsK8uO3263DjjYfQH14QBsBonIFaaEw0CFKsr6+JrWKzSXs/pl6ZuBR02l0M+jHm5w5jPCrwLf/tO3Ds2C3IiyaCsCl2gdIB7RT41L2fwNz8DP74w/8ZScy/M4FUtgaBAFYUGESKVkGwiGefeR5nzp7AwmIHd951HI0WrYt6Un2wa1PZP21676pARgEKtgCIzrCIBGrJjAAAgzZSMx0vRNjoYjBmxTzA0WM3CQDQT1pgG6cTuiJeNDZ9ixyvMa0A/YaxLjKfKBU3U3UTAEAF8awaqpoFagLFSgn7JrvkIZw/h3/+4z+GY76HuSLHgueiwT5JYTfUS7j1BbhCZe1GXKZmohruoGBvfMJnaK3wtLpnq2T7ZQBIUF9LAkWYzwUaIoTHz9DqPxkQO1HQd1okpdJvrl2EokyiJMCAVJgoTpZKe0YShOh5Ps7nwPkkw4YbIGN1MWT1PcM999yDT33q07JGcByL7/VExWNrAEDHoeFZSBLPhIsgID8b6PdoicbWm1jagURoksrxkoSotZcm/pyTmvRrS4zRnDAe8fYJayuLYZJItdmCmTpq1BqQiYbSgC1wyMQ/SeOy57wmWr4jA8CuP5IybBLKq0QAJ/69luiXzBc7/KvOYh0hBHEtI6VWKbPjdWcdGfWo3ymB3y0AVWHH7SGoScBj82gkY8NaH9qkVRJsUyG3Ggg26bd/rx93cgaYSq0BjYX6P8UEsAmzHEOE+RQAsGri+lna3a4sPIPFTDM9bNtROU8t7KBzR8c2114VG+QRmfwTrCWThGNqOBjoGMvYctVA2Gxj8cAhsYRidZMCcrqgKnuL1qrV75Pjpz7f7L20e2j9fpZaPb6H1HPgRUHpbsFjWOdpfi4/X4w0SkafAh4yrlEI2Mu1P6kBAPpv2r8+R8cVVrCN1ZzuQARqXSR052jMChBgZT5s5V3upHkOFZxiEnSrCyLH5dEq22I9q0rno9FsybEJ7iszwFZhCRtmyAZr2gdv9SFM+4F91Du1x09hxCURaDdGfXlsAz6LZk3OdgC165PnKLo2wIjOCWQByN4unAH41DUqCqSOL6KsozRDIy/QgYMwHsId9tBEgrkm0G3kODTn43DXQ5uOPsNlBHEPs4GDVqOBtTG1jiatlq9EYL2XY+yFAbAVAFC20EjbiWV/ba7+19feS02893L++3nNpZ7Hbuvvfs7h5fdcuTuwPQBgGEzcfVjMhCvfg3GGm2+7HQcOH0HMNdALJHYtv6Z9zaf3nKlT32/x58rdgcs70lc8A4A3gP1rTz/9NE6fPi1307YAWDHA7W6xBQBYieK2zeCCGgAEADwvxMryOkbDBHHM6q8yAIbDHlwvFxtACQ53AQA0qKBdlfYPlgWvmmq9VRHWIFZZAAQB+G0ZAIZYaS5FRzWrmG+8+7X47u/8LhHlY0pNAICigDahkg3gMhgA9h7azYD/zeDr0UcfxX3334dBMsDCwQM4e+6c0BF5jbccP45v/fZvk0r+hz78n/DIIw+ryGI6Fio2k2xRfk5dfOm581JtnOmEkjTTt57JOvIA4yFw/oV1nH9hRXq12Yt36FAHd919C+JkhSLFyHNPdACYMOq5DdGZaYmAT0yl+oYvgoM8lyQu0GzMIvDbuP664/jar307XG9G2ghYneQ9ZnX4wQf+GnE8wsMP34/nTzxjAAD2fGpfoVrIEaDw4btzePqpZ7G2fgHHb7se1xxbQNhwMU44TlRhWysfitTZwNiOSSbQTPrppy7e2BK5KeND8h3qGYQh+qMUcBuYmTuCZ58/j+9957sxd+B6DJIm4sJD5uaIec15LAwMYYCMU/ggA4DCfqXclAIAVF8XoSSm/ErzZhJrOrMVAMhVNCkaD3HALfCr//gDiFZXMJvEONyIEEr6vxUAsBkEqAAAO4Q5sqmA7yM2fbVWSbqid2+mItbn8nTiXq/Glus+qZ9CMVbvgYCWgKTyss1GRDRV43k/X9sBADI3DbOA87AgiBNG2HB9nEtznE8LDCi+JM8JuPX4zXj44Ycl0Kb+CKuOvF+W0aTntjcAgC1GTCgoipklOXoEANh+RLcHkF0UaRWPVUTSp02/P5MlFbRTYVRR1M1py0YKr35J5Z96FvLT0Ep59ww5iWObyb+o/Qek/ZNhoMCqrfyLvaUox+fqWMI/7PH2b66CK+AwEeSZbFNG4AS4Y0ONWgsA7yp1IKYS/3olzK6jW4+PSoRwu/Gz2/tZVd3pa7cAlqe+1XyZbgGwAED9J+8EXRkMfGQq1AbMFvaZYQBYDQ/Ty12uYUyyJMlX0K7+zdcoo0fp4cJ4s5X+Ev1hC4NNly0MoRVwK+dE1k6eJciSGFmSyFhKE/rCx6LZw8HTarcxHKcYJwUOHKL7ygy8sIVmewb9wVAAABWoJ2DFsasgLu+ttu5XugrTgEv93tq2JN2nHRSeh9aBRfjNJiIy8EQzQe3s5DM5toxLvL12/rfwyEwVIGIMwa3E9PVnNVtVkuvzeASPwLNp7WCwq61a/OlhLO6utgCh47G0axQAgp9ok3r7TPW5csX3nUxAYLlO6wYgib4m+9ZyUQAR0YJQPQjutdQlEItCo4KvoIkRHDStVRaAmhzjdu2o9kX777sl/+XrJMnPkbvcv3IEmVOCANzrZHdzgViYALy/ehe4vxL0pYAgAYBB0BQthMhx0eQ9IRuPRZ4iRivMUaTr6EYZDndcXDPj42jDwbyboZmM4KRjZGwH2OsCtp9NZof37AUA0GWwWmB1Ttr5yrXPAH7brIH18T+x916C88iVvOyXAYAreTev/rG2AgBsrsOhSaZT2OpgfTCEGzaReyFeddc9CBpN9KjNFjUrEVEpTGwdTGwXYuxmg37179DOZ/AVDwAo7Qw4deqUgABcIFitZvDMn7u1AAh9URB5rbRToI4AALHi8y9cRJoUSBImlz4OHTqIwWCjBACEHroHAECs/zKle5ININZVphWACaJuvmZTNImfBQCqFlUrCGgDcW20+6F3/Y+48brrJYEkJZKV/0YYSU8xgRCpLl8GAGCrsTbBZgvA448/LoyLcxdewIGjBzFg/6WnCtG8tNe/4Y149V2vxpHD1+K5E0/hT/7kw1i+eAE5qfnNSII5RoT9QYIXzvfhBRG8IAWZ73E8kPnfaZIFwApmjqeefE4UnMOAAWuKr/kaOgH0MU6GcL1I/D/Z06j9ohnanaYANUzYA1bG5QG7yFJHAABaDHZnDuAd7/hehBE1A4z/sohRAWdOn5Se/tGwh7/8y09qCwDp/EZYSCtIjNpCeOjiySe+hDTr4w1vuguOO0bYdBAnfenvZ++lRFakA9jqem3zZDDLe+yzasoESkUGjDWTemsXno80dzFKHLRmDmF24Rq8/Zv/LtYHrPwvCgAQFzFSJMjYUy7sCt4xD07uws3JCrFUIcsA4DVkcKguXQMA6mJUpMdHRYYoHuFI4OHf/c5v4cTnPosjwgIoQBsmHnYzA8Cm5qbeX1aNqjRWKtSkmLusI2kltT5XbaKyUw/1XgAAJpmS7POuimJ9gUYUIqLWhknULwcA8DkORL+RAXmlCmCUDmT+5ez19wOswcXZNMdSDoxbHQTtNq679jCefuIxc/25JM5U02YLABk3VcCzNQBAME3muOkFJ9iYximGQ9rskbGjTAAmGVrpr5J8Jvi0gWKfiu3x1iyACbpegdo4amVWknbDALCtS7QIJONAqNWOVv/DMEIURvI7mUJkMVFjQ0jlinCZbyZSewcAbOJVbYlTAICxALUtBXz29jlU9P96CkEtkfGOGl67MQDobb4TfsE9aPsvBVt2YhDstP1Le0nK/cMCNJWKd11LY7tj8HNJAddnr8k6k1hes7Wls+cn6ZMkCQb0kOFozEWFtVSxAKoWAwLS2iJg96AqwVbLOGvjaNs1NEXlhNKqt8PKcxojHVO7guKRbG+yqvc5Mgqy+T5GcQ7Xb6LZnkenewCO34RL9hOFcIVtxLFLGz0KSiUyHlXkb0bHek0BvZ5klFo8tZtok6jCD7BKYV/TGhBGkeyD8kBEZET75eXapc9fW8HU5s7YUpHdxc8nK4cggLTeaAsWQcSIgJlU6DW5ZosW2QK8O7w3nYC97VwnrPYCb7cRxuQzoVCdpMi2eq/9+boSF8LK0+4EaxloxpL8sM9U2R18jYICulZzXmtrQ30+W3BBbSJ1/d5qhOtYIu9tRwbMDpMrczMkvmrshJmDIHPlm4A3jynONr6HxLS8yRUZ1pdnOo8yapMoKUT2TLkUoQpwbeTaOgDidTTzPq5p+jg+38G1rRDdLIUfr6MRsvCibK0v99deAIDp5N+CdJalYwsTdfZQ/feXAYAv91P9yvq8bQEAxjWclgQ0gwg9amQ1Wjhw9BiOvuIGsSgdJhkKjwC2xu/KTJxeMCw8VxWlasvfRNvQS/HOf4UDAFpd5yL1wgsvSGKq9n/qfa3ibzt7tJZVJWPFx549AgC0ozt39jzynH20aimoAIAmlkk2kr4/+rdrC0A9sKxsAPWvhlIrLIAKAOCWowGcbpZqI2eVjhmIsWJHJW5N/uU1xmJQ6qd/g479yi/+MpJhLIrvYlnEFoiogY31dXVFEK/wqshmB7+dJpMI2ObdVtT/xdOZ7QgFnnvuOXz0Yx/DcyeexfziPJI8wZxY7wWixJ+kOb7hG96Cr/+6t4iH+ez8HP7tB38Pz534kgAAs7MdsWyKkzGWybAYqxBNkvYxN0exP+ou9HBw8RpkiY947OCB+7+I0A8RBi6SbANvfdtXwQvG6A/WhRrfZS/QxrqcAytDrFoSAJhfoN1gX7QBBoOhPNOZ9jxWljcwN3cA3/M9/wNaraNIUgZKrF4ykcnQ763jU5/6BBYWuvjQh/5IEn9bPRJVeUMjJfgTOC088cSTcNwU3/CWr8bFlXNoNBmQUj1YRdTsGNB0WAeKDfKk2i/q0CbgkodFpgiD1RyNZgMb/SFm5g9iY1hgpV/gB9/zfiRFA3EWwg1mkLIHFIk4CgQNH6PxSETfoqAhAADHqAZFGojKGLItDbQZlABJRQAZhEpFjLRK0zMZZTHmnByf+aM/xCf/n3+P490ZNDd6aHtUcmPiWx83pqJgAkitxFZViHKaiLicg1wAAAXHrN+33AmTiOj83YEibdKvKsQsif96vaL/QHCFwS4F53IFAMIANHiwYn12hkx+0vR8mDw2GQSmvllqKEgPLc/YVl3YisM+NtfDSgGcTVIsUx17potGdwaL3Q5OnXhOGDxsXeIcsqCbpW/q+NncqCAsDbZLCLPIBNQZMB7S5m+I0WAs2hfs9RdmgAiPmpZ7qdC6kgBqK4AmGFq5ZUKnAb/SlW0CUtYzFTBlAunRt91QqTlm/FDmIUEAiq6dP39emDDWs11BBFb+jRWdqUBtt/nWq/7T1R/L+LBTjM9a9VJ0/RXit3Eb2HwH9dkyQSznY2lnuLkivNX5Sa5QU2/fTwCxmwaA6Mxsw6O2Y3WaAcDX16n+dUbDRKJLbQrZHxS8JZghc4X7GkEAgspGo0ABAB0fMtKMWKBVURZ1/00MJ7azKUBSii3VLCNLNoJxg+AAlWsS4Eb4QVhZuqBiqJL4GzaPFqu1hztPETZbCBttdLqLuLC0htn5QwgaM/CDJqzLCAEAWbvF0lUZLBwrBM5lbk3d42kmANdM3gsLSMocpSI17QSjCBFZAM0m/CiEE3im+Uw9hmX2yLKoYIA9toiQik2gKvsLAMDXyHpp7gHP0brP1FhapJ27RYJmMYRf0I7VgDMm3bbPSbcVBSXEQYBz1YAJMv6NDYHMl9pyV2drqF6RYdTU5ggtYyXJtuCgnrjubTJW7Lo/CQBoDGK89FSKdfups4WQl30xWW+Jlwgryc8BnwCAAN48ngKyMZmdRt9Gz4sCrWRo2RXVwJsSR6rSeOE6GFPgOB4ganiI3AxRPoY/2kCbYHgzwi2HDuGG+Sb8wSlEBa1aCS6TpGxFDXk/uedy/mqMqECQrn+y/wrIw/15h+vfZVGpv3Vyt9JjKjBrbVorkd0KAKgYANMggF0XZR/dZn7sZ827nPdc6nnsxqC6nHN5+b2Xfwc0eZeRanhKJtbg+sy/sMWblqQsXAQN3HHXPXDCBhyf5p6eCEhPcvqmYraSqbg5spORv8P6cvlX9+IfYZpRfOmfuP+1R9aHq2EDWJ/U3PjoMc3+/098gknbglSd2u2OJNdVVXGrC1XEiFUFiuSwWsFefaoTUfmf9nQMmPuDgQTn3bmuJGZxOhZxNwZLfH21gdWrWyYgZ5LgB3Ic9uGSdqtoum7GFO/R92tVQKNRO4g18acwIb/pW8xEl9VB9qzPd2fxcz/50xJElEGvFXsyUfF2e4v9BF4D2QJUjOfv62urAnaQVklAgf39VA/OilzE5f7l//l/oDPTwYj9l8O+iO21mi0J/Ek5Ho9SvP0bvwmvf92bRAF8OOhLUv6//Mov4cg1h+C4GQajDanMP/vsCeSk0fPeByILpQEW+/nchlgBOgjxmU9/Vp5NFFGJOcedr74VBw520RuuyflJK6/QitVFgMETAxt+M9njdSgduRD15zimS0CIr/nqt+OWW96EmZlD6PU2pH3g0OFFXLx4Qej/STLGZz5zL8Yx+6jVzk/U+Q1Lw3NZv8jwxUcexDv+u3fg5OmTGI5HaIsycyF9k1YsqwzWzUZq02QJp0WZX22T7GiSvk+6BFBXYZyiSdu/NMDs0eP4+m/+DlzsF2i050TlXyr4JiCe5FMz4Ck/2Ywyu0ToWGUOL1KUQpPUUhX/p/2UBeLxCIfmuyj66xidOYl/8YH34wbfw81eAMprjV0VIJz82jmgkyFe1oVMVYn3i1WlchaoRUsV2FoUyyTY5QdOEjC32vAZ7DBBsSJgBNYaUYQGBQHzRMShFKiwonHKwJhIPs3n2Q3Lhtue8RFjrCeiU2bu6i3RSrrbaGGDyf9wiKdWVtC69loUc3O46ZWvxL0f/RhaEb3MFbSsAMEqKZHzqN1jS0Vm5R20zGSSDxej4RC9tQ1J/NmhGwahrDlS9TeJBQEpofAGgVT/BRDYojWlDrrYO6xrjPYL2/vMlgJqDPD1FEijiwq/+DelaYsWevmt79N1l8E4xd1U901XpOmf0kKxBT1VzoUtKwSsDFhhn3NVgeYavbk/txqdvBebBu/EUK6Pga021516nO3rp4+x1bjabePeOpAV1YVyypdAgJ1gpgffVv2kEi4giUnSHEeB2/FI1kfqqMRJIgwUpt8zs7NqdWYp5CWVvDpbXwzTq+MKmGBU94X+bRPa6TqwPHchamul3849cayIkZiKP9cne4EKkOs3qfYMGWcPHBIAVEBLV4XrCChHrQ4azbYoSLdnuuJbT5q+ALyDgYjzJaRx08wu8ASA473gXtidnZXxK2KI9cR6E+3ZwUx3DoNRjJHYeYZozHURdFpIPaaC7O0nM0HF9wjU0YGDa3LoU4tEGYoapxCUcOFyvDLRzzR24Xyy65Y8VknmTYWfgnamaausahlwWWcTLQpNf7/1G7ScGAOQBdLGaEGzSry1miPWTkuPV4EEBIztvmHXT7NMTSny13ccW4yohB93TP8nt7OpScK1Npe2PMOmYGJvGEzlZxpngnIbtBaptf1Df9UxpOiW0XEQdpVqJIRuAUJZThILMN5ttnCs4eKe2RDdfBWOswqnWEXk9xF6qfhJ0tjId7soCjbShaJJkHkpMtoYeyMZ80EaipXh5XxtZgJUe77ERGYMC9OQxRyzJtIe1q7z0+vudpX/yznP/bz35QR+P3ftpfEe2VdswUQbo0q1GV31HYyzAm7YAGfd4tFrccPxV0rLzmpvgLDRlIJp9bW5gDmx9mxxW7bXfzJxZrnmbxfTVp/5t3Gs7hy/VOvEfkfM1QcA8lwq/aw233fffRK0s0edwYwGpmUYtukaJbB1lM7me6EkonnK/dDBeJhgdWVdEnQGB1EzwuzcjAQeAgBYH1gmTLJpTCf/+nGqQE8AoMBYKLlE/FUgS5D1UtxfdyYTBpcgAMdfGKpoHpNdJqkMVJjUXn/tK/Dj730vyGGbBgD2OhjJEKCIUkYLoHisiVEjkkCQ99FWWWYX5vFL/+yf4uCRwzj7wjk02k2sra2g22qi025LtZnt7sk4xze+7Ztwz92vF1p7kiZSgPjg7/8u1jaWMc6GaLZDnHj+SxJs+R4TfVKTNdiSTamg/gH/rt+f/9x9UqmhSn+BGLe98iYcPrIgibnjk6qnNH9SQxXwocqzUlkZ9/AZSFvIeCxBF7/5eTfffBfe8g1/D+MxactkD4wxHCmocf8D9+GFF87gwYdUD4DOAlr913YRPm/PZQ/lCFHo4ubjx/H8yVNKJ5QgOBTxvuo5mDB6AgAw/ecMDBhWSDVK6Uykf7JXkaJ1/f4Ijc4iekmAV77+rbjhVW/C0KFjsQ8vZw9mpcp+KRNZ6yRa5U1dKwwIqaAIAMAFmEDT3AzS4TqafyOO9Kvvey9ekWW4Pskx6zkYuQwCt194dzwfAzbwlojvGXTGAAAgAElEQVQVYEE1bNsTbAGAenBmgrQaJ0Dn8PaLcL0aapMfPnuOBwIAIT2ime7IgyX4xKZa/e9yyS/npSUo67nxsl2z/xQe7x/FFI3itByPFqUpgvYM1rMcZwYDnGGSPzuDa151B84uLWH9woqIPyp4pc/RVn3rPcech7KYmw1JxhUTnyJAkTnCbmDlPx6OkcVcxAh6mAqulh2V+is+3WTdkNVDFwwdBbLhmsp5uWmaRLFcQWsJkG4snHPK3uA9JUgaRkxquJZo8j/BHqipn8tzM8br01trfdPauofYrK0qkGFYKxWNuV693T2Br7urbB6tu22gewEAZARPJY/Vf9t9Y+uZsvM6rha00ocz9Rn1Cq4AIwbo4Byzr+WayQSQwJPQ00X7gQlpBtcPEAmwayr4JkGSVK/qORBNlwnWhfSgK6NAgBgjUqitA7WAw9DcnSIGN106dZCtUdDOjnMkSdQphi0oTPoN840gOAEGac2gKqzfqAEAmjzz36NGExSwG6eZMBvI4hO9BfbPp5m02hAA8D0VeOW50m3FgiV8T91hoqwy1dh0TOSbQSh99ow08tCH02zAazeBRojc9zBku5vsXSqwacljjmHs0OJVQA1bqa3ZoDJ5D0IybEw6X7ZZVKAVmV76QPVHmciZ32UtMYwN8+DL18lqZtgG+kdzKDN47BxXULj2MQZt4JpUgp6lfezWVTUFqM05TtzDnfhdO+9mlklweT34E1CH+cBqTgpYZpgSHL7iPmHiCTriXB9v4JWLIQ4sFnDzCyiSc2h6Y0QMPFIPSFtAwUQlEpve1IsFAMi8oQILaQQvezEAAL0uy+zSfUWTf9vWJGPOPPPptf9lAGDnsffyv17+HdgaAKjmnsABQvXP0Zk/iKPX34TW3CISiv9xz5N4yIgS7/t0ttp/a3HmBAAwHalMvnevOde+T3Ufb9wt/imBz30cW7adq80A4E3ngsZk8plnnpFWAP6NXr+0vqoCyM0IjpBHXPUY3goAWFlek2CBiTABgJluWzZrAgBMMEXAyvaN7QAAqFAVRIxLQQml2ZbNgbIIbw0A8O9MTqW3vd2SQIhJLgGA177mNXj3O79P0Ob9AgBM9KnqTwCAASHBgIsXlyQoPHb99dK7Pzs/i9/5V/8SG4M+HN/D8uoKmp2WJMaChs/MoBE2xRIxjQu8/b/5Zrz6zrvlkliB6w96WLr4An7v938XC4fmsNFfw8lTz8p1hEFbqpdlTCmWUWQFRPC8CHnm4ZGHHzXUQgqTjXDTzdfh2LWHkBcJdYjBKhTHgFRKRFMBkojwvqWx8RwPyXToi0ji7GxXNr4gmMP3vfP92NjI0Om0BYFc31hFsxlheWUJf/qnH5bWBQIDVOSXgpYACqTNskpMEtIQb37T67CytoYzZ89JUsW+YuoSUOCq+toKAFDXAcU+lf5ZqmeLQB1VoiNs9IZotBeQejN467d9L7LGIrz2IawPGGiwFeTKAABSvS4cePwmtbVwxFaq0wqRx30cbQb4zfe/H60L53HNMMYcq1zelQUASCe1FQtlANjo1jTS2haKMlTbHQCwCZBNsvnf4gvuOmhTbFMAAKWEqi0dq5K1wHQaADBVJSpO7wYAsCIparVRhJPrGzg5GuLg7bfBO7CI+x56CN2oLSwOK4Co41h9whU8VCE9+WYwauzE5K6IAAPFMmOM+kNp+6AAoPQUk5lAwSuymth2ZCrmkpwRABOrMk8Bqxq9oL6J2UrxdnuDdQCQ7lkDqnBeEDQiUCnAqlDsdaOsgkzbA00GitTsJhT+5dpsZWAL+7pyU2P1nyCGOf/6ZrfXAJZrxo5lxh03xipQ2Mv+ufVmvDMAsPNxdwcA7L0s74fZBjXRdYSBwbFF9xauW3yWZG6FUUPaAJQBoNUYnSGTAACr93VbSP08Qzk31WpRwC9V8G3yyknF5JtrdoJkHMseRACAYICK5ljdGx33PIbraxVT2hT8AMS6aKGn4JhS6QluCSW/0VQKqTC+AmnH0jaHQK6XCZjv6ucTvKJrDdl1ZLwJG4KAAOdJrXWrzqgT+qgAvnQz8YRqnvounEaEoN2CR70brmHm/olYItkq/G+KbLJdkVaqNrmujfnyuRt7xzprQxI708sTqM/spq86I8BEF/IaeZYWtTKCw1YEU1fayarQNAOrHkWJnoHsX2Z0TIEA9ZOqV6lLPQhTN9mutrbbnLp8AGBzBUz/Mh3Yk1GoMQrvu2Ulddj+2LuIWw40cd2xNuZaMYLsAvxkAxEyNJwASHw4OYU+qVZOYcIUuUsQIIYjloQ+XNEg2v/X1gyACgCQp2qsWQkA1NfG7QAAu25c7aTman/+/p/Ky+/cyx2YbgGo50HCDvBC/P/svQmUbNdVJbjjRbz3Ysrxz/8LzfNkI/AskI2NR9nCVMEqqrqrMaNNNVBlumjKmGKuBa4yHtoUtFngwhhoChfdYMBMxmDwAMaW8CRh6VuW9Ochx5jjRUTX3ufeFy8iIzPyZ/5vyV4/tFKZPzPiDffde+45++yzT72b4MjV1+ur3umh3c8hLFXlm5ou1w4TUBPWul3zZQBgO89OI/VkAwA+wGdAvLS0JHE668kbi+o9dLqmAwAUrcoyAAgAMAvAYxMAoLq8VH5JG6bQmhR7nXDMJgCAbdwWThAAIKCQ1nvTAVdrLrkEmWnsNqBMW0AG5BQotFr7ppyTb7jnHrz63lfsCgDgBk/qLgGUNhX0qzxHQaAHwYaZuRm874/+EH/7kQ/j4JHDWFpdQVwqYnltRe38Br0EczMziKOS6MjU+nrxi16KO25/mpTHyc5gG8CFPfP41V97p+j/Z86fwtLKOd03OwFIAV8ZKgteOKZBjrXL9vX5zx9Fi2rOOfZBbuLw4f04fGSfgvJOj85dHgVqJahOM1E5AIN4lk1Q9Z0Ze9YhE7Dge+ZmZzQvausDfM93vwH5YEZZSz6mSqWEs2dPI1/I4W1vewta7boJmOUoBGlaDfw36/jIAKiWgOc+5xl4+OhRrKyuKaDy4mpp3aszNJZxcdkc506boKAp8Pte8so+CwCAAqSE3MGwisVD1+Kel34LzjWAcOYAas22lJgvBgDATI6UklUfSQDAahOVeet3UQwHOFyK8N63vgVP/O2HcXUfmBOl0dMwt2syMu/LMAAYrzI76QEAMYIvIgDg7UC2hpflFbNsSUnGCAMMiRVIrdNEuDImwz81y2Q5NW0HAGj1bsIAKBbLWKm3kJ+dw2Nra3h4ZRlfd9+r8KHPfApL6+wtzXaE1i7NB/tc2x7YZGBCh5PrXzXII3T4nNZbp5VoffS6DKgoJOmUxftWfkQbQ1V/y45aP3Bfu+4BgM0y1D5on/RdrrKjX1trNKpK0162nEK73ZfWtdM5GQb2FuT7tqXe4cx+588MksbBgGEwy5YiIuZuDIDGSgo2n527ycBv7OoxbRVsBAEu7Pyjn/cAgN3/EBjZ6BKlf1NplCn22zMheyRBh+UaPRO7ZaacXxICHJFRdACA95GEvW0GoBh4Z4r07pwCnRyQoOdDsC2RuF+nxRaxZAIYGCdoXe81NpeC/pAihXavtBVkr+QIEvuMtbLdxjqIBACU9XOt2VJJYKvd1j2RGbC6tq7ysNyAuiBkBBirjkJ+XGtkCKgFYAYA8EF1GrDrFqgPE4D18F21lhOyjLBcQqFYRHGm6thNtr/zegwIMPJpV/uOV/H37QHtWXotkCwDwA8991aClRQzNQhtlAHjtQZ8CaRpeYw6ypp5HLOx5aO17jQf+DCGO9bo7DZbmNnPPL3e1diPr4Xs+GksPMi6U//dgec7DwD8FUzL7PEZZ4QSHVsrTDqY67cQdVaxZzbAdYerOFAdoNBeRqFdR5WszX7g9lKbmwMCTgS9hBxzj8+WVUyzHpP/vh0AwNY8xT3H5tqE8qudXcWl+dRlAODSjOtT56h+7Xkj4EtirSS10wcqcwu44pobUF3ci/VWl2pXyMcl7VfWFHWnBkQezAQA4SsHAJj2nHcrIvikAwB0DLhR84uB8cc+9jE5C97xHQ7A5gCAkHj2wc4AAK1GBwQA6HTTISAAQHV5AgBUHqZTYvvp1gBASqNTsMtj8Vqt9orZAOsDPWmrNLfWWraQit2WmB2D83anLcf4G57/fLzqpS9RtmSnDAA6ZAz+mflnwEwBOWZ0rLdyD5/6zKfwB3/0PswvLKDRaqLb76FYLgmuOHvuNBbmZzFTqSIkFbfHzGOAl73kFQIAjJ5oGYJWu4GVtSW869d/lV3lcer0CZTplDWI4jGjw6Df1KTVx1zNewuoVubx6Bcew8ryigL5pNfCwmIV+w8sKjNPkSfVtdEJA8EV1t0DxZg00BCHDh2Q+CCBAQr58RhhmFfgUa8P8C+/7Qdw+NB10o3gtS4szmNp6RweeOCTeO97/7uOwc/ws6p3FQODgABbBg5ww7WHsG/vPI6dOKFM09p6HaVyBR0GYy57a093IwPA/85MkGWvnNKj2mDRsSN1NS7OoosYT3vmPbjmtmdguUlhiAVlvqgAvTsAwMSJKKg0CQCgw1CvrWJxvoJqr41H/vqv8If/9Zdwa1xGldTdvBc0mmZqJk3zYV0/41PTmCfLg1lFhQdp5tHqYzKG2R1uWgmAP2s26+GzaWRYzMSRaMzMhCq24LOWwObkjeFCAQBqAEhloFxRCcByoYBrvvYu/P6H/loigL1mB8ziWabcaucJUjDwJzOHICbtj2jazlYwsBIjIBmgttawZCn/JvaM1YWTHaCf2BLUiQSq9r8QpsJ3Cpyc6GNKHc4ECdmyhM0AAN/H3myu0b5tDVp9OcGMbPBvVQxDkT3RUDMB/FYO33jwbMGeq1EfD262y82f6AAM5+rWDuj2AYDNAZatMxjjwZ8P9OwKDSz1XJXsOdIgdaxswwcAfl/ivLJnFKBYKhljxAkrsUWgiQBm16H/2V2BRGvdz5lstSye63Dgg1mBAbLTPtA1FXq28+s4BoDiZ5VviRcmUEngWGjf+VkF/2LJsLSrZIC6Ywho1+T72YmiVBb9vt1NMDM7h0arJVYW2Q3UAaDuTd+1pqX/wOBfIEAUq7WwuiF4wMLN0REGgAMpJBDI8gkGhtq0AwTs/lAooFStchNHrkCVf9bNW3cAlQMQNGCNudMo4ZhZZt/AD/5ewpYssRmn/6tcroceQY0Jc91fp+9C4QEBHjO9ryCPJsUVswCE71Lgnx3Ffx3o6cGg4XLdmP33olqbiWulbr6fM7sQ4bJjWWeFHb0y5U+TfTADMNVDgj5WRlNDewiBcWrgNFYQDRo4Mhfj2r0lHCgB1X4dcbeBEv0Nilc6oppnP9h3TyHZTQCTKa1Ib2K4T3Iv5R5gfqSBPZpXfs54ragxwHQjULmjEd71hy4DALsewqf0AbT3Cw30q9nms+8A0OgkuOG22zG39wBarM4sxBjkI3RoE6llQQD1MgCw42f8ZQ8A0LD5dln8/vGPf1z/9rT7oSHbHgDQ6zLjmQMBAGoASJ2cdfKlGKUysw2sR6Rz4FsYbQ0AWG27OWt01E0ciwG7Bfc9BwaMPkGf07LaWn7RMWFQkDpTuRye9bVfg2/95m+yGkqvfO0dh206wHRC2NqPHQOKpRi1el33xns+duI43v0b70YhKshpKVerqDXqykKSYk9qf6VSRLVcRhCE6HUYtBZw78tfhdtvu1O0Tl4XQRO+d2HPHP7bu38NDz74WTRadacsHDpNBMuu8ylZQMNAguyAIk6fOoul80tyBqm2X6nEOHhorzoJiP4rGjGdMN9ujHWfzC4CV1/zVYjjPJJuS8KDrOMnE0CBfa+IZz3rFXj6nc+xoEUZfusZ/ba3vVVlAKQy0xyRaUkGAH+2Tg1AWBjgWV97O5qNNZxbWpLTuLpWQ6XK/tMtUa2H828yAOCfu2/HI7XmNDNC1kIPxcoC8sU53PPi+5Cv7EMnV0ZrECNfiOWEkEq4k5cLFScCAAXHAKAzy24LBABy6yuIz5/H//Xvfxg3RUXMKHtFPYSsEMsFXIn3hhRyG9vAAwDKdl8EAGAkKBpbEwzyi4W8SgFYC20sgKH69uQ2g9tkALhAvF5rorK4V10AziUJ9tx0Ez5z8jgeXVlWe6qgN0Dk6qVpG3iJZOSQiUMa8smTp5Sh9f24RbtnppGgZ7eHleV1NXw0DQOl+VQTbgoOFhwqE+to2Ub9d13WlaEtjPTu9kG/tyeeMZEN2rMZedM3sRpqz8aycgYDAEbbsPruKGl4KjudqviPOaGeBZGukTFwgr/3InXZWbd9pzGTdbiAaTt8q99TtheBTMr+27VuHgB4sMqfM/sctgMAeG0Vfp6dTrIaEjx1q21aDWRqEWAmfb7VYskTQAAgDfpSN8vu1aAm/t8p97sMtB/7IVPFKPJ23ZZ9THc3J4LT6xuAz5NyHheUJTfhTtPD8CUw6tWWZszJHEu6BhZ6bQt12GU5CrtQFIvSYmHgHcZFabJ0qMGj/Y3stFCt9LjumTzg/ddqNZTLFbEFWEZo2XDbv4eB5tBpNT+AooRubqtEx8aZ5y3EMfJxLEZCvuiE4FxtNu0bx11jZqjISGBme6GVQnjKv9YnAT3+Xn/juJkGUCoOyj3X7Qn0Gfz4+/pvD9ZxU0sce8FaP/rrtudLqy6wJWU9+S4yNh7DeeuIvBkGgPawreLa8cTfjtbfMPjd2cdNp2WyCoGty7xYTSYGKDYSSUdeT6PfQ7fXQSXOI+61ETRWcLicxy2H5nHFTIC4vYxSr4GIHQRYQqjHbJ0BqHOk8okgEcCwm9dWDAACAOrwkQEARuxjBgAYt5tPBRBg+7Z8NyN4+bNPxgiYjRgaAnMHCZJa9r9HxmJcwk2334lCuYLlWhNheQYDltl2OkpSDthF7TIAsOPH92UPANBI+VpTBv6f+9zn1BHAxPaGdKdJRt5rAGQZAFkAwDMA6JwUy0UUS5GCWVpybvwmEsQe6363887ccOcztNVtmINAGb226w2/GQDgXSx9yqVXpA6OQOJIVDDmJn7TDdfhu1/zv6pN0k4BADoHDDbo+Jw6c0pdFPYcOoh//MQ/4Dfe8x50kg7qjTpuuuVmlVjMzM1KLOns+bM4eHA/2p0mZioVKY1z7PK5CK98+X249dY70CZtn62mSKlUS7wEJ04dwy/98juUuFpaWkGlPG8BvzZYa/WkRgACAahsnkgEb3V5FaVSEUGerfEKOHxkvykc5womYCUnSC6LK8wkyJJgcXEGR644gCRh20Zm8XNotmoSOozCWVQrV+Gb7vsXcsQ41sxGfe5zn8Xv/d7/ECuhVluzdlEFAwCs/ZkFOFGYwzPuukXgwhPHj0tpmllVZllb7FvqxAZtdU4CAIZ/SR18V69nM4gMEaanS9h76Fp8/YvuxXonj1xxHu1+qOCNFNyLCQBI2I730LMMskT5cn1ETGi1arg6ivCzr/s+7G+0sKguBWx7dHEAAG4APB+f68UCAFJxyYyQVjrWauM3QBgEiNgRQFlHumi+DZk47vb0tCiHwY8CoE1KAKy7tWVnO+0EhXIVSVzEUr+P+euvx18+cD+S2SrW2i1EOQIQfM5WHsTgg+ub52LryvXVddd3O8saMg0Q2hHS//0mqqtLs1qOSaPAr2DsGuoLkD1g3bpScEDBTaYPug4zNl4+8Bz/ziDJ9Aosk+nBiZRlkVHZ98Hu0KnjWmF97PZfGxzCMXG9rM3M3sfWZ9hpBm57gX/23BtYDNsAALL3lAVftgMAZLN9HgAQKNvrCbDkOiPdnc4UBen44r4m0MgHDekNjNPBWTI0mcHg29CNziMbr+wYkNJPUN0HwWxradR/Lj2DCrQ30L47R49r2gReuR9S8NJABqnnO4Ch8D/tFIN+ghjMxjPwFyOLWjxsbRtSlb+HiL9zivvq6iPdAYNgCWD52HxoA1Jj4EhJTlTRTSFbi249sZSBpRRkxlDItxgjYNcanlOZ9r7a2/YpfOh0fAzIG+h3/NK6JMAgENBo/+n7+z3EBMWlwzDsxKCfneaG7iE1eAbSqZyCQCCD/ijSd3Vu4H5FJhLZjU7wpsvzOWzRgIAhA8RK3Bw84u/fuULZlWF2aftr/ELeuePsv07iBTSzYEb27NbVxYuy0jcQKCkmIMTeaPYTVIpFlBho19cx22vhqrkQ1y5GOFBOUOotIx7UURi01XI2NygA/QIwMGCqF3Qx2CmA7i51OwCAsSTz6bxI79IDVxmbv5W9upBnczHeexkAuBij+NQ8hjwkZxcUOUkvxVhSDP75deX1N2BmYRFBXEIr6aNLG+9Yfypjc+WaO7/DSQD8kEEzmkAe3+9HP/vlOFe/IgAAPnw6MKQyPvroozhBOna7M4bsbp8BwOCTXQC8CKDa8UwAAOiwsw/2NADA9+gm2swsX6vFzLi1Eey7NmLpHp3K+dpv0owKVdKTBI16EwcPHFDAeujgfvy7H3itarR3CgDQGZIqeBBIZJBCSH/xgT/HRz76UbWxowrx7NwMzp47hyNHjqj9H50xiuYdO/GEOiPw50LADgps6xXjla+4DzfffBua6w1lJXitrDHNk3of5vALb30zjh0/pl7lxXhWJRHMyrMLAe+RYzIYBBIVpMhZ0h1gbXVNQXuv31YfZwb1XH7JIJDTph7SFObLiwGKAXsj9zvKUN95x8363ABdFOO86vqpERBFs6ith/g3r3u9xtqLrv3sf/oZOVtnz55BmeUOA2MUWBcCOmXGACEAcMet12J+rorPPvig6kpn5xaUVWMYSWdqmAGdDACojtWLP6kG3VH0lKVlVqaIRieHa29+Op799S/BanOAfDyHJMcx7aEQDHUFLtQIjjMAvJgTBQCpAUBHlirW5ZkS2u06ZnJ93Dg7g5957fchOnUGhxg007GRBvYOXmMMAJUiwLUDvEgMgKyiPq9wJJOtCdRFWMgrEOB39ty2/LjVIhu/2At0DjO+2wEASMNngHt2dR2V/QdwliUiUYTHamtY4TFZfqCafZYHGWC5sLCI2dk5LC+v4LEvPo5qpSqWEIMyBjzSEul20ag30Gy2Jb6pgE3BARlDVrfNeSX6Nu0Ma7oLZKPYWjE2gbECCM55kagsu8jPSV+aMIwhRu0oj2V1+mbPfN2yZw6Mfy47/hxDlieMU9izQe60TdV3Gdjs+qZ9flqWa9rfpx1/fFVMBgA2XzueXbFh7rogdVoJQPb6PADAY6qsJGH5VCTGkmx0h6VS1jGFdH3uDb4GPgNpp7GcBXammTESNDiqfrZHsQd//H3477Ld7pWdG7wOBrs+26px88CAz5QTvCCoxTkkoUEDuOhI5qNQVH9m4MkGWFlfR7FCplpeYocsYyPoPVupqH0m759Zf5ZvkRFH9s2QvTcevzqAIgcnCJwXa0HdPLh3ZRgx7KbQThK06VREBcSVMqJKCQERVUKnna66dnhhOWq+cHEy4CfYb9JCXpyUsbkBJPaf6bOkQXhai+EAEWfvlMF2wOrIPMoFaNOuULMgDFGgZg4BkwwIwHG00gVXkuWJRo7/MR6AT6L+ZwGAC4fMNl8bKX9npwdV9t8zACYhFNyLupobnAtMUHBecu/ni5oPQTFCvVZHsZfDfmo+tOoIG+dx1XyA26+aQ2lwDsXBGgpooECWoQCAEBjEtsuQAfAlAAC0pqU1lGGZyOnJirNuHOtp9m8Hu/4FfeRC7esFHfzym5/UEfAAAG2Gz/pTCNsH/2zx+8zn3a2Wf2GlgrBUwdLautJNxXJF9tFLtO78Rr6yAYBp68f7izsdvy+ZBsD4jfh/05FZWFhQDTcd0JWVFQkBksbIWj45EsYR1D1mM1hWu+fa6DjabD7HgLOP9dU61lZrCth5XJYAkDbOw1AEUPQw9ZZ3VLdNRAB5PjriNL6sdbeuAqRdWo94n6Exip/RHvldNdBUAXd1iLwOBv908isuS1gpR/iRH/5BZWBJ9ePxpFzsygamPXyOSrvbwdzcnNooLiwu4J2/8k780+f/CXML8zh1+rTKAggC+E3QK6MlvQTdhKJKwMFDB9FpddHr9lEuVnHvy16JG6+/GUmHyvnWY7k6MyNxMOondLot/ND/8UNotrrIBwyw6cpwc2U2255VLkeUnFS5EPVaSyUArIlm8M+g/uDBfUZP9D2RU7IqHwgdUgYl7AjQQ6kc4rrrvopbNpBLkPTamJ+fQW29g2YjxL/5vtdrjuw9cBC/9Ru/gY9+9KM6Fx3EYjFS9wAKQLZaDbFAqAVQr9dw6y3X49D+OaytLuH4yZOWPQoKCmoKYYw2DZREpOQpm8vkM6s2GwUU8I71f7UcsoCIwX8vR6dsBsu1Ll52379AZf4QcvEs+rkYjQ7rxEvoJVQT3ll6RU6kY59SA8B6s3sRQENB6bgWqyU0muuo5Aa4plTCX7z7N3D0g3+NcHUFi8UcCn4NXagVGRMBVO0XQQBX30tmB7PXPpBVOyoFwY6Aqih2Gtd09KJGso+qy6QSOLNieUQUGyP1WM/Ji8vYc7OKzSEDQHPUd0ugHyUNBfvSU9WxzcFUF4AoRrtUwpl+H8dbDSwx6xmFKIUhlpeWsLi4B7Mzczh06DA+/OGPIGQv85jAC0ExUqNpP/JiENHhJP2f7TO7HTKD7Apla1w2VN9p0zJ0f6/kbhlKGxfaSG8Xs4HYdh/lNBuzuQOZaam4xcm2ckD16JUwdSyNCSwPrbwJ9a3+uDu/freqM+fMHnMk8M60dsuKUNI2iPq+jfsfzfz7LDqf46RsxTBgHdaxc11RQ8W6S9hDD1AqVTLK/pMy9GaffEbfj6e/vyFINszsKwOt0i8rDUlZAG6srJGFPX/LuLs17VU3x3UL0hICt/4yAADXriESXm1fdSHGeink5ShKtFNidvzu7ofnSvvGu+EQbd+O5VkA0ixwe9JQLd9HnKRw22cVRjrxO2W1rO7G1bIy00sbkUMSUG8F6gmvNc217R+HmwfZOnoThEyMALMAACAASURBVB2aOfkv6Xxhpn+jCKMbjtQm2O4zlg9xO5K0aliCxFIGxxwI2B6V7AmWHLJEqhhrTDvs86tyikhj2ep2BLCodMt1KrE1aUyD9Nln2AHjUz1bYpT925brPjM/OH88SJSdm97P23p98zlbhyb/2eE6s1FLn7RjqfiWl7K1fIZs40hb3Bmg1APKSQczgyb2RE0sFhv46lv2Yv3swzi8r4z1pTOoxFUEYHci6kvknRjg5iUA0wJwAYSp/oVv5Tqcw+qc4USWvQaA6WeYHRDg9BR+TbPPT+FLv3xpU0ZAtqLPmKGElfWayqSaZHRRgBUBjlx1DfYcOixAICEwwI41jiVAm272drhGdzbgWwMA/pjjmXJblwTPti7fmTZ/N/t71n75GIK+gk8oehbctONPH5Oh/7DVe8ftUGonv1RdADYDAPh7LzZFFgAF7VgGcP78kpzbVAXXb0IZASpa9y8lAJATpbsvAMD3GDaAYEiBVJYvBQCoTm61vBTUIyWYKsnMTrBekdns7/qOf4VrrrkiDTQJiHgxLr+pbfZgOSQMouNiURmh9/3hH+DBhx5Sq6XHHn8c+/bvRzdhrU3kskJDR029vpM2gjDA4uKC1RtTvC8B/tk3/XNcecXVqk3m5soghjRTIufNdgNxMcZrX/daCZAlib2HIn0S2zO3xQUvIYmYqK03sbLEEoCS6s2DYIADB/eyGj8DAKT5ANXpM/AHKNY4QCEcqBRg//55sQDIDpCoX56tIkO8+BvvxY033oi//7uP40//9M+0Ya6srIrmz7IDChiyOwD1AMKI9alAs1nHbbfeuGsAgO3/eL8BAQuyGBwA0EcBvVyEQVhFFyW88GWvRnF2P5CvqPd1q8Ma1hj9hBT83QAAZsh8P2caVHUf6FsePCFFNyDdsY3ZQh57+j2ceeAf8d63vB37cwPM57oI2ct7J68MAKCweQIAoKyey2RfbADAEvu+7jhAmM8hkhYANxZrBzgcWxvj4XbjAACXAmPgz1KJcQCApTHNZIB+sYRmFONUL8HpbgdrhQDkpCTtNvYsLmJ1dQ13P+9u/PEfvx9XXHElls4tKzBi5xAFCrQdSR/NZgutZkuVCQQAFEC6oF8Bh8uAKtjhBunoci6ESHUB0naTGYr+cLPbfkpt4wY4+tlLDQC44umJs8/bVv9H7hUjAFBWDGuT+TvNAU+D2wmlCHLDM5os2Rptv4GPMyXGL2P8ekf/zeB0awAgG4wRtCXjwzOdyAyxEgxXt+5OvmGzd0FztozOZ/RNtNX2r3EAJHtvnCcePksF7hRom4aLH6u09UYqvucuKgOcps4H5zhZAk41xYoE2BkgQE5BbV7CfgIAfHBvRdxpcCwVds/Acsr8KSCh9zrgIJNESK/VMDa7dleuYCVUw/p32S9n19ghgME/q74JAHA8QrKEpBzoRtcH+2ZsUj0YgQBjgnmS4AuGpRHpPHdLMLsrTAIABHRw/3HsCgbxLMHiv1W+xjIJat0wuUBxSNpKgiqlknQYKMDb4ftdCYEcVbKZCDTRWXVtTLN2JcsGmLTkxude1u+btBatC6MTTMxqKDjBvmkAgKD3zLj6Y3k9ol5iCSLTbhwKM3qfjcF3r50g6AD5Tg/5VhNRp4YK1jAb1XDHjQu47fo9WF96DLOlAtr1BsJcJG0jMh/N/G6+f0+zP+MAgK05swla+66Mx+7LBH9H7FAGTtrJFn6pP7P7AOdSX+Hl4+90BCzNxfmoejP0nSYJhf9m9+zD4SuvQVydUeBvrAArD7DVYkbuKxEAyK55xrZMajO2pU4bu7Px74zxyFTj73f3+jIHALxAHgeKWWoG/I8//jiOHv2CZVLT7Kj9nN3stwIA1lZqYgAYzT8vBgCzvzthAPh6Ww8AdET5s/q+kVY/Uv81AMAHPflcQVl/qiTT8e8npNTHylDHUYAXvei5eNWrXpbWAPL+OQ4mxGUCRZu9uJBI85+ZncXDRx/BL//yLyHkGA56YgaUymXVxMdFBwB4FoWry+z0OigUCyhXy4gLVFMP0aq38fKX3oubbrgFhXwo3iA3Ol4XJ3Cz2VA5wA/+u3+LMCqi2TR1XdXWjwEArIFnkL66UsP6as0mu9rxAXv3LSAo5EQ+d5wB7ylaeyllYpndoEvItn1d3HjTNYhjUvkHWFtfxvzcHgRBFQvz+/CKV7wSP/VTPy2WBstHCLJwsbHrQtLroFwuigHAUgAJAfYT3H77Tdg7X9kxA8CqzU39nQBAoP7ztoH3mCXIxWijiPn9V+LZ97xU1P9+UEQ+LKHLzJEcuJ33QVUJAEEb3885k72mUyrBoijEersJFAaYjyNEa6u4Mozwhn/9Hbi2TCHAOuL+xQMAmKnzGgDSduAdXkoAQClkC07IAIhCYwKwFEBCFFsgvGIAuAig5wAAggBZBgAp1rV2ggHnUxTjWKuFpdwA9SiUBgDLWlaWl/Hqb/om/MEfvA/lUkUioVz31A9gpj+i8m0/h2ajKRYQywWslVig+mWDMYbihL5NoYIh6kRIC8WortJWT/89zJ7LDZ3AJNnaAd0o6ufCodTkDD+/EVRwnJgt969p57coaaMD7T83KkI4Vn+eYUJsdhHTHHABIGO35oMICxyG+go+6+Z/z+eXpclPC4hG9q7UCdoCAHDX5TOkBHmp38LjkDEWF0vos9RK+evhK3vP6Z6ZoeD7ucLDMyjyAYW5ZfYshsy7oeL/OFVdrDjfx94D815ETwezgEXzUmZuWCIlACUwsdoh8ODOQNBconZ50f9HQAXVtg/FEP3o6RheMygDSAwFC93MTt9jdjM7Vj7w92wAjQNtmAc2yTgkw8n9m/aXbUA9AJC6tZmMuQ+Y06ecKZlgffqAnW3SdngbZ1CWop9C5G5e0H4VXAbctEFM1T+t9ef49nquLIBt7CB9G5ZPUDOAXQ9yxaI4CB6GSKu6jOZh/kda4uaCdXeZk9bWtPU2MjfdlPAih5wn/isLCmxuYAgWORKxA4Ozc5jMOgJMonk6X423xXtKWLqRdNWFYdDtI+gZmyNP1mOnjniwjmKwhkN7B3jh192BXPc8KtEAnfo6Yorycd+fbLo2XYuT7sMDABKdTG34UHCTz2loY1xb38w4+RaSWxrhJ/GPlwGAJ3HwL/GpBQDkcgpkq3PzaHZ7VJ5FvZPg6htuwp4Dh9ClZ+y0XRT8+8ZR3obsoouIHeLJZQBsNsR+3nv/xbMAfMKb9s2zvXf3mL4CAABm/Slk54NeTqhPf/ozyqqZkI/LKo85ObbdOQrmwCi2VLFn1o0lAKsrFOBiwGkAwHgJgClgTy8B8AAA0wXWVYA1mFZPJsMtx8Y5N8p+O4quSgIortcTANBpsUaTdfZ5BfmFELjxxivwAz/wWgXHntrFv9Ex4nVPAwDknAwG+OQD9+P9f/J+ZU/Wa+vYu38flldXlLUnAyByAlFespuOL0sh8sUCKjMV0aEJAuQGedx68+146YtfhoRNPAesb+6LqiwKfwD85Qc/iHe/+92qU+6R5i+30QMAjgJv/ZQQFkpYOr+KVoMsAgoaEZDJYWFxBnGJ7UBYQ2e5DONv+l3VdIzJFhgMOmh36rjyqkM4eHAP2zRjdXUJMzNz6PdDzM3tUQvIL3zhizhz5hxmqnMpLZBlC7xmlgKw7SABAIoLsgvCnXfcgkqcw9rq8o5KAOh4k+bPS2YdfZ4AgEQG7fdJroh6L8JNdz4LNz/t2ejny+iBz70otoU6F0xLqWxhHQwAMOefJQAMXpn5FgPABQb9MEQjaSMJ+piLQxTWVvH0A4cEAMw1algcNFHst3dmg8YYALwZE8eioBWVrK291iUDAJQlYmadQnqkQ+YQRwUUIzpozCzSASQLYPIrO34sAeD40X3eAAC0usiVq2jGMR5vNLCEAZrFCEuNulgmdz/vuVa21Gyp/IgAADP+LCGg/gWBtKTTQ22tJvZQnnbKgXuqA9blWaZSbcYyYmg+wzsCADhKtwVqQwHHrLPlf87SayeEFxMocH60XFYzzYxP3mh2xl0ZXonClbFALHudfgPNBuUj9zFFRWxaQOIVvMczlZ4C7QPhbNbNX4veMxZ8T5pp2WsYBQFGx3Q8OPLjwmszkclhVpYAQBSX0GXr1kxZTWr4fEmJo/Frhk1gOfh56EXs0nIZByYpQBlCVOntaQyUfXXwrQsYXarVdapgwMkuFVyHZuMFemZKAvR8M7XvxrxnupZlABS+LOjvzNRaoOiCfxnOjccTCKBuIC7770qkhvdvrTV90OnV9nVNWaq+m9hkXehHMQnIGLA2gKKP824I5I4tgqy90RxJI3cr0fIvBv5Sks+00BqfP9MAADIXVH3myx7cWNH28t5IsWfQb8kS0xghqKLuS4M+KgsLSFzZlqyfUCHq31CMJycdiRSAsabJI/NoPMAbn2NZ+zP+N69pkg32s4wcD75t6mTrXh0bRLGAo/S6gJ9jU2QyRR1XyLQyIKBH/YxOB71OB91mAwWyOHIhu5Oj0M8h12sjHDQRYh3F/CquuaKKe559G5qrJ1HOD1BkZSP9M/ksWxIAJq657P1MAgA8wMv7p7CjuZemB8NnZLdq3y8DADtzXS5/avcjIAAggMSzS5UZNJM+klwexZl5XH3Dzcr+t3q0KcNWpN7b8WffzDfb/tU9NQCAcdDdA5kE7Q8dOiQW9fnz5xXn0SZyL2c8xd/v7vVlDgDw5jkYXslewXoc48EHH8Jjjz2e9teeWCbtSgA0+GMAwOryugAABdxbaACQgjlNBNADANbf3gBlAgCkYzIA4MOWTkDKALC6RvrmdPaZBWTwL9aAOg9QBbmAfNDD4p4YP/CDr8NVV12lzUIdDVxtqRdA23QDlJhGCefOn8enP/sZ/MUH/kIif8zo11tNV1s3UJZSIjLSfHKMAgIAgwS5KMDi3kU0ag0pGi/O7xW6/d2v+9+R1FoK/JVEJWWZ6sOFED/6xjfi1OlTWFuvIy5VHQXV8gikXRsgQueQGdkyzpw+rzpotn3q9bsIwzxmZsuozpbR7nfMAXKejlVI2qI2l8tKAUj7DyPgppuvRRTnJZ4kwKRPNf8SHn/8mAABtn4sFss6n28vyR7UrPtn1p8AQK/XwcxsFXfcfjOiINkVAJDkOK45FAimOBaABwA6uRIa/SKe8w2vwP6vuhEJWG8ZosD2f5of1m99KwrhVsZhHAAQa4KBsGislhnsEKCKCmj22ygFwGy3i6uKZfz3t7wdT/zdR3EkTFDs7dAIPekAgDmAEtDjWOaAuBAIBIjUhszEJTWXxpx0gU7K3hmAMg4AcAwZwBPAq3d6yFWqaMdFPNFq4kzSxXqYR6Pfw+EjB3Hw4EF87CMfNRHAuUWcO7ckIJKMGtmMHtSWlNl/CmRGYaTLohPKeWlZUpvxHgBQzXPAeWv1uil0rjEfIXMPA4qMkdw+AOABhOxWPAQBhhubO+sIF9nAup2DAM6ZHQMAsplAOciZmuQN6+EiAgA+W54NUL0NyQYmXqPFPPHtuTCjgb/dxeS6RPubH2aei9fAbAGvgQGBFP+ZGQxI8aYyvmcAuHz3hHmQBVD8vWQZbFkAwHQZ3FN1QZOtIQdVpWV4RuEXZsv5qsDd5rNlNLk+WSvNtchwedghQOJl2r8tqPbjwyA17f7jQDJBDCnNPwsAjGpg6B5Vu+67B9m/PQIouCBtp2nHMRFL/zzc2spkvLNzezwDL0jDrceReZn5UHrdmxhyivv5OHL8LX4cs7/PTje/h5hts3tVwO1BWHcdEo9zXQb4R/oe8jVo9yicGseIS9QMiKUZwDKCdtKVSr4C0FTzwZHT/fgM2HFiCEBuBjBtDPxtzUic0GoANpSfZEGBLR1kCfq5eSm3wYJ80M/qD1BiMqXTRdJlwN91XRgoVNxTEE8RWQq55lBQOYUADrUwaiNIaohyNRQGa7j3Rc/EngoQDRqIyOvLD9Cu12SftzKAUwFI1Xm58XCBvWfWyM6ojaatR+usM2ptLwMAuwufLn96NyPgNK9Y6siETxCi2Rvguptvw8L+Q+gwyaU9ypVhpcku799nSzJ3eh1PTQDA3w3XMLvacb+mVhv9Ge7lWW2fnd6527VGvMHNjrWZDX7SRQD9BTPrTSYAXwQDTp8+g4cffkQCdB791KaRrVV0DIBxAIDUW5YAMBik8dyqBGA7AICVIlhAb1ugawcowT6vAeBEhFQCQAV8J43J1oGtjjQAfIshaxvLDTtBsZTg1d98L174wheK1jleZ7rV5ODUL0ShaP/v+a3fxCc++Qlt4GQ7NNsthx73UXIAgG9PZGc3AaJuLsHBI4fUpi8OYxzcdxgrS2v4/u/7ftGYu6yPy3FztOzLyVOn8frXv15lB2u1OsKYwn70EEy4zwAA1pRyHPKIowpOnjgjR1mV8n2q8hZQKkdY2DOHVq+pzGta95ZxZi21wd69FFMcoNFcw/U3XIWZmTLKlVjUIwrpca4U8hGOHTuBw4e+St0JoqiItdV1jSmz/b0eawHZDpCtAttYWJzDrbfcgCjo7RIAIGuCDHsyACh9QgYA26BEIADQCmbwkvu+DfnKXgzyFEyk0joz1AQiKLI4dGAu1BBMAgA8A4DMAGYGm4MB4pkK1jt1qRjvzedRrTdw7O8/gT/8v38JVxeBUq91oae290/QAPiSlgB4JWuHyqkgI+9KASgIyFpil9G/YABAfrmt5S4z+RQBLJoI4OP1daznAxQXZnHTLTfhr//6r6T+zww/bc/+fQfw6NHHsG/PfmX+2eqvWW+h2zbqP+cq7QPZKQTD+PL1z0aTC1SXq0wcy3BUK+1shrx7b/oZLA0f3SS65dYOKLNKzMBmIs70cBbwbwQAsgHvkK2zkwmkrTvjAHv7ns26+0DAB93+ejxIMC0DP9UBd4O5WSbTB968Nl/3PxQG3bLCZMOQbAQBhqKYerqZh+kBAP6O10AQgOdn/bZvecrYdZCnGrkDABSgbwQBxi/Ej53/vR9v2m1r4eeDfwNhVf+fARX8deq9rnZen1Bm3Av2+V3G5hD1LsjQ06yyB2/sILas8xn+TGbTgvWcStxsbDI6AxnI1J6Fm6fjTAGGdZ755sbXaxboHgILhrMaBlmwwT9zPy+5CIfzzsALMRQ2ednTGAZsk5wwdh1wpnTDUfy1pEcYp896kNx1BPHX6VkZBvCYfUl9qOx7Obd4E4UComKsLgLsbpALKWBrgq4KQP15/dL3wIIrFcle+LT1NjrHHVPSATZZ4C8LWG06wOo6Q4DQsUt8ORhBQ85L2li2MmaXFWpnKOg3oWIeXzOnRyFjMkLYgYLsEc5TujIJBgmD/RZKQQtHFkO85J670Fs/qbaAC5U8VpbOohiXtnTAp41H1v55kUqfIDIwx8ZonAHgx+QyALCTnefyZy7OCJh/Trux3mghX6xgUCji1qfdBcRl1NtdBFExFco2Q24MS89Us1aku3k9uQAA1/ck38HbL9b///qv/zquuOIKfOu3fqviO8a0BAPICJAu2q5eX+YMAE8R85keIspES2j0nnjimNoCZje0bCbGdwHQMTIMADrhZAAQADDEe/MSgGkAgHc+PABgjoi1A2w0mWX3NaJe5MfYCNr3+6TPD9BudkRBIxuADodaDWkj7qIQtXHjTVfjta99rbohcOKwdj0rBLiVg9FoNbG8soL3/PZvodaoqQSg3WmjOjuDZqulEgAPAPh+xAZhWNaz2W8JAGgyaC7EmKvMqxvAi1/4Ylx/7Y36OY7LaUeA9/6P38Pv/M7vWODKQJbZTJV78v9ZAIBBC889g2NPnELITCbLJ3pdxDFbPOWx78AiGknNAAClNlxLnzSrwo2aX1YK0Ou1MDNbUgeB+YUZ6RHQftTrDT1rBv31eguLC3uxvLyGmMZnMBAAoPr/fE4igAQA9u5bxM03XceCkV0AAHm18zMAoOsAAFJGWQJgAECvuAev/NbXoJYUEIQzyOWYFQYKzlmxCG4U1d+uPdgKAGBmm9SrNh2dShHr7Qby/QR7ghyqjRZKS+t4+4/8e1wd9VC+iADAeBeASyoCKBVyC8zUz5xg0SBBGFgpQMws6YUAAKn2hCl7ewBgkI9QpxhmsYT1OMYjS+ewXsjjypuuR7vTwtEvHJWdKUZFlQCsLK/i4P7DWDq3olIAZv9pAzyjwDRCLIov5K2PuuAzBcM++DcAwII7YwAos+myjrJLYg0MM3B+3kxzOofzazsAQLa+3Jfp+CNMBwAmgRKZT6fBj99I+X5fa88xUr94l9n0tPxsoHOxAID0mlyg64MR395NAUOejAxrlciXnuEUBkAWsLa9ZBRUyWoITAIAOBY+Oy8mW7Ho9kfaUhoec7D8mKS5RFeWNj4XskFW9mdrw+rp+QQ2aMsNYFIttc/+M+j073Nz0Fsw3wrKbX0uMLf5q89wNZANkBYV5NBTz3pTnU/HdAgHu+z9eAQ6ZEiwBMYCZZ/1d7oNzrFkmV+auU/fZ+/lZ0iH9/T5NOOeycjadbsCHSVrXamAI60xg+40ACeabYErWQZDWsrg2APW9mPDZz0ApGeU+Wv2Z5UqubHjdSp5IHV4e0YM/j3wKaaC7IcPJp3gYhijKyYd0wED5KICwlIRUbmIfBzpd3qeY9RzPx+yazJ7E1mgbvzmhnPSukikOhKZa/NzbJr9oA/jGV4aRY43dVXIAEj6WF9ZsVatvHO2T6W2Epk0BD0KTM7Qh+MzDNCjD5kP1QFIpQKdFqJBGzOFBPnWebzg2bfiyHyA4mAVUa6BgNo5Tptlsz17mi2eBADweugncmz5XPz80JJ2UyUd/8sigNt1ly6/76KPALtmmYgohf/CUhWLB6/AvsNXop+P0WWJMDVKnEA0Ty9x5pTd63WPdnNhTw0AIAWGHVvRZ/jvv/9+vOMd78Di4iK+//u/X0xv0v4J4hMIGG/TfOEj8WUOAJCaTieLQe/s7Gya7Zibm8fZs2fxiU98wjk3w40rHSQlIFwWlXVcFMwa5NFp97C6vIblpVUZT7YIMw0AigAOkPTZDsc2AVJ0lZlP2wDKlcoEZU59VY4pMyQmysKsjAAAOjBO5IwOfuqgk/rbzynwZ/076f9sDSaHpGdOLtvchWEXxVIeP/ETP44DBw5oQ2eLOtbti1Y5sv2P0nR5lctrq/jFX/4l1fvxWlbX11CdqaLeqGuSEQBgCYCEBVlH2mXbMWOdkQPQSBpqA0hhMgbM3GEW5hZwxZEr8fx7XoCk3UelOofGWh1hoYg3vOGNOH7sJE6ePIW5+QVEpaLF7ay5Zh21KwEg1ZksgGplAU88dhxhSCE0lntQlJB9i/PYf4gAwLqU141O6Xv6urIMOTg8Np3gDsqlCM1WDddeexXm5mcUOHGsKPrHubJ//wHdx7mzS6hWZ9W5gG3XOJaNRs2YByXOtzYOHtqHG2+4Fv1eC2urKzh+4qQ5Tpk2gPysaiGdAzhCg9XoMVNCFe4sAOA0AEAAoIxc5QBe/W3fibNrCQqlORRoGAUGkRbr5toOQVDOW6pga4RUwGqZOj1fiQMG6BXyGLB7Q9IRA6Da72MxKGCxN8BPv+57cQ1aqCbNjBqrc/jSbJN1rE6VsfV7VyuqAMCxYySWZSIvUqNmf3nVnxb03YN4CnjcNSuz6FuHbdPyjQdJKi1xyv+DPqmdXQkAFqMQcRTqZz8mI6UALmqxOeefg1/3Tt5OTnMeQSHCGlk8pTI61SoePHMatTjE7c98Bj7ydx9zLSe5PmJ02l302TWgBxSjMtZW1hX8U0cjH4QaLz5/zvewQHo0bZgBABLxkgAa6d15fRlDeSgKxbFjECKxUZVPUcBxozr+NofTGABuho9+JssAGLU7w/eN5zg3nnUrB9644/4zFtqwJzztlAcBfP9rU8Nmhs5qfn1WbHsAQCYLO3aJNgezSW8LEvyGnlKccwEKYcE2bFKq1TbNjfsW+F0WsNaTTKnsduMbAQAXwrtxoW1LwQf2encABI9LDRbkGeAOAYD09hzAlK3B9vc0zPjbPsTnYArpBqZpNWQAgOExh4wTBZi8RscAGIrlEdAyer/tvQbmixFHO0IghQEZs66shXSbkaj62efq1P0tALIMr/19dLC9gN4kICXb8SM7A4ZAB6nxVrbgHkZa6+/SygZAUc2GooW8dn03AUPOg07GFo7Pfr86PMCg87r2eimwMKmEION9pF2QbBA2vPjMuMenWg4Jy+V4vQSrQst6kwngGBV6ZFxjnOO8n0IM4khqBciVRUo9WUnc9+g7VMpG1XctBj0g4Z8DBY39Zfkxtjk+vNjR39st2O+8sLOVhvj56W+S95R93n67TAdB5UdORJdzjveVdE3gr9NlfYK+xyHBYAoaD9BPDNii7aVtabaa2oO4X6kchM+WyYpBTscpskSrtYp9lRzmoxZe/vV3ohqsYe3MUVx5ZC9qdWOtmv8ywRmf0CXAl42kwJSXEvB1/QIADASQBkPGTmQtLteUMXaeuq+t7f9T97ovX9mkERi3vVb61eYczUcI4jJuvO1pSBgjRSXkY2sLOMzyW8mA15kxO7C9AHbz57HZ5ju6LsbFeocA5e7aAPrEhd9TxxMFH/jAB/DBD34Qa6uruO9V9+GlL32pYl0yA/bt36ck7e5e21v/40Bk6oeMtwGclDHY6gKnLfDxDEj2WB613ur4p06dwhe+8AW10GPtI8ECOhU03hS7Y9ArGqCEXAoSc1ldXVcbLjIB6KQVFfzHKISkG/blcDNjbcwBYsPZQdw4oSwDY86bNiVpAHTRUYsZR9GyBKQTsLdgloaedb9eFHC4wfmMSB/t+hr27V3Ay17+ErziFS9DGBfQ6TRRKsc4d+4MZuaqpgvwP2vvu0nX+iMHebRbHTxx4gTe/du/aU6x1G1NKEpOAccoYmcFishYXVx2g6WTy8VI1fQS0f4CAx1mRCK1EKrOsO3eQdz93K/H7Mwieu0cae8tOAAAIABJREFUHnnoUfyH//ON6HdzaNTaGvfSDOsHQ1HrKbLHOnsCLmJJdPoIC2WcOnUWlfKcJj6XvGjPuT4OX3EA3aCNXIF0aLIkeqqPVmatP9C1UyWdQQr9Ep6Dx2cWf//+fTh46BCWV1ZxfumcKP4hEf1OS9RvsgE4RpVKVaBAR3Rr7sY9dDp1fN3XPQeFkD2RC3jkEZaatJy+gwVbDP7VhrI/wIkTJ1Apl3DgwH50OrzHnuZim0KQDgDIU+9UXQB6Yj70UEQHJSwevhFf89xvRL68Rx0AWl2WfZQFXFll1M5JfC7m1/IxMamha2U5K6Dd7WJ+fh5L585jYWYG/XoTVT7fQoTffvObUH3s8whOHUc5yGG2UsbS8jnMLsxhrdtGLmTpBMGEAFHPQADBRkEfXYnmWeWHCUO5Oajyy76y2Ry7VN3YOXve4PtVZg7M5kZsmn0ZUvstG62uCgJBbKOZm6k4x521nQzuWN9Jx4mszwAdrgOn5O3FvLw4F48npkzSF6B0rtZAq1LBo+trOPi0O3B8bQ0nzy6h3ekpwJcqPNs/UvgmoUMKrCytOLYb22w6IMSvRQ6nq3+2LCEBAaOhmtI56z9tfIZWaRjWDF3pLSLQKbvL9AzVtAOMKtBvd6/Qc+X4SqvBIj+qctN+cc1rI9V4WB05mUZSlVc2gYGbBc8WWLpUtHfF0+FIXWznomfXh79SNxfUTILdTuz8uj7XQcKDMSrHcIEfA0cFVhuikgvbzrOdBLKBk8A0rqWENr2HoFBQOZMXxTWw0rIrW7080ySb7c/+LgsQjDORNh55dJ5pZmb1BvQcRo8yAh2J9WRZdP8kSD2XlovGWovSnqsVnouCrjIMtqSTbo7p5PAIUrJ3DIDxMfB2xt/fsIRgWErAuxHrZqy8ICtKqGfiESe3CgXA+W4EDpQaggom4mmsFd+izwZm0iqdZv29SJzZh9GWhzwqW/aNR+DZMffP2q9z3wrPFkQghiKV9DnOnMwEAdgdwLM5ON/5jOjalKsVdaEgC4W+j7EZCUAU5A/xudB/sGebk8/ValN4l+uGpXfmn/h74btUo+8+K1DFvQhgxFGkMr/Qs26cD1ZQXTxB1gSDbls2mlk1aqoQnBGA16NvE6LbactGWEcAC5gl3Umfia0QrZKNVtsJ6NpTorgx7UxQCNFurKES9hD3VvDc24/guv0R9hY7KKDJ1IQ+zz0yoC9JUWTaBifuaH+3rkZc0NTmIWhvwD0zpEOBSX/v2VIjA4CGNOMRH851Nrgwi3Nx3z1tf764Z7t8tIs9At4qTfIqRreWIQvMJxz4mS5ddeRxbnkV3/Dilynw7wxyWG91UJ6bl3+lFSVdGSY9+SPZZlyLprFEE0y74NvBMxH8xBNPYD/bmHetjeelek3zf7LnnTTXPf6WBfrluzCBgxweeOAB/O7v/i7qtboSvG9605sUT6icT3aUEPKT99q1BsBuDcC0B0DDTgCAE0IBZ4n93FuaGBTA43duQMw4M/gn2WttrY7l88vqBkBHiZl/tcKLCqp776uu3FHPlLXf3Inl9aUCSR4AGJjAHNFZUzjP6fzcNXNiFAT6zlikXmtqIljGxh61F9UhFS3k27od3HrbzfihH/q36CNBLk/autXL81pZ5y9nM1/A0tIyZmbncf/9D+CP/uRP0CbdzQURDEyNWQAtJgElERkLNsF8lwH+TMebGY1Bt4PFhTnkowLaFIPL53S+qFhEqVzFoYNHEAYlVIvzOH38PH7tne9GFJTRWDdV/yAaICrmFUyrvd7AIdbgJh1gYX4/Hnn4UQjIZtuiMJDwGd87u1hFLu4jiGz8eI8EALgipOxOlVExLOyehNeoM0AOCwvz2LN3r3QI1tbX0O91EEUm8EevJI5JlQ3VgUElR/0+isVQ5QS9pIVnP+druWvrXh85elQAgG20RlVllpYAAB/ZuXPnUCoVMT9PEKMp98acm45qcPlvX/9PKjrvuzcooosyDl55G+56zosQFBeQBDFa3a5YEz2yUKRcT5r6zl5yITI1pJxy8lUzTjjHsVquoL66hpliGX1mNcIIUSHEh9/7Ozj1/t/H3uY6iv0eZkuxuiuUZiuoMZvO7H2Pfa4DxL0ABYGlFHvpoV0gADBAjg5gWituTQ2tH7XV+Greuf7eiqnSlne2KzAztdVrK/tiAYj5v+ItpCyeIQBQZtCUt7meF2BhAIC4NVS5FkMgh4htoByXl+OX5K0jAKdq0mojCiIkDAAXFnCs3Ub/wF587vhJNLu2ATKrRvo/K0tZ408mQLPRQqthCK/PglqsaxlmY/Z7p97YBh4A4M8cWQMAhpTn0fDK8kG7eU2zv1uNvxx5ZeS3N4PHj2UUZguNKOJIh54MIQE4qoYw0TaBngq+rbeDhON8/3lHdbdLGI6FAUNDAMBf4WgYZuNnVTgW8PP8vJY0+HcAhNrSBQUMCMo4AEJ2dJcAQJYRYMGmA5QdMEa7qCDQieOS1WRBgCJCBYUWn06eB2kGOUPjzwYR057/VnPLz8wt4DtH8rBrG2c/yDYQNFVpRegU/w08dhwclbN5h4oBIkEiiSjlCN5GEqzbeOfDpz28v2EZgr8nZq+MmDC0Qdkgm+/zQryTxCi1p2cD87Qe1IEXZPA4kTytkXSghrOQQe5WazirNzEOAPDSVYK4xfIbyaCPAQiejaRSAZ9EIBDHK3Kijrw/G+eB2AAM6Ol3dboE+k3klOw+36GCSQf6OV0yHsnuZKcbMpryZDOZ3RM9lvs6ExtkjHW79nsHAMiHcdpNbZYxsiOEEi/WkcKzHVjXHyRdhARyqepPAMJpMvC9Ifd/BxZp/o21HKOH0Zb9GiAaJNLxKTjQLxmQ3VdQDfN6bRXzlQKCznlctTDAfc//anTOP4o9M3l0+i3rGtPPCwDgd81fdXigt2kAwIAbpSjQ3E9NfFa7VN5AF//Kljv5+7T9w/mOmXWcXVO72QN289nd+v+7Offlz+5+BKYBAJbhtiy5/27zTrwx5MIyzi2vY/+hw7j2xpsFAPTyBUYxav+nnKjbI8W2c0kaq4TKgW6wGLH5vOriCfgxtjL2cv7LBADIlMi50jKfvPjiF7+I//aud2Hp/DLmZufwcz/3c7pHs4EsgTIA8cl6bQAANjhpUyhGuzUA0xwQBrEUS/jc5z4nNUVOEk4QCgbOzs8J+VUNV4/TsSAAYHW1pswbfX2izpsBAFYTx/BlawAgS+/wlA9ueOyxy5ZfFrw61XAiwCqEtgxgvdZwDAOj0Tkfz9gEDHiDAI3aOoqlED/7n34Ki3vnUakWjc6dB1rtBjrdjlB4gRlRCb/12/+P2iRGpZLUelMVWRdY0CnwAECQN2onX9k+1gysC6Rgtpo4eGAfwmKEWrOOQX5ggIPTOigVq2jUOtg7fwAnHj+Dv/ngR1GJ51BbNUZGP+iShaqafmb2ifIZCFEQ3b2X5HD+/Cr6vRxKpTKaPAd6KJUizO+ZEQMgHxn1nwg9EXwF7qTvJTQExgKQuZHDxuzgQAF5pVpVFwDqCvQlLkhkf4BupyXa//69+7XwGJwx4GZdOMAuBMBdX32nxpceyCNHv4BWi0r4ci8kVkWjRGebc6RWq7kyilC6A9yYefwWVYXz5sBlAQCKCfVRRHdQxlU33IU7n/F8IJpLAQCqLQuo0OnHGSjbNwXbAQBEd8wX0Gt3EDKT2oe+sy5y/fMP4v/9yR/F9cUC4qSLSiGPZmMdQZxHN8yjrfpTfiZAnNBxsWCNLQc9AMCgWeUBPmBxAAANvxgAUwAAo03u7OUBAPv0KADgoQayQkJmsdhTnGuBa9C1iaKT1tPvgJAAgJATc6izAABBk0F3gLA6i2RmFueDAKeDAR46cVIlIPmwKBvQbLYF6IRhUYH/8vKqnq9tnr4hQWYzdQCAbagMdunomiDVVwoAMBk1t2fuAQCubwUB3AydEJ1ndlhwwgzlGABA50MUYU/hG8tOZwJiTzncONM8gGKiRLoOZhVdRwljfLmWcU4sLgsAWNBi8NNuX+k+6DKDnvhugACztGQ1mfp/mhF0zkYKc2SCBH89WQDA/263e7Y/znQAwK1LxxSYtNczQPTdZcTwIJhuka0be9ubVbJmPUUNHJaAX4BEbVdtNo2+hiBAer1pu0RP+ffB/8bMur9W34pXz8DpQMhxdXXzGkvP4vGsJ3c9Bs4Mr2sEKHObcjbrPWkOjYMmI/9mFk0iiJu/xgEEszV2TaZnMBRQFOTp6szFLiG9lwkWZtJ7CWLXtoodAxjgF7g/BgWEMYFyGx+KLjLQJ0AghgZ9AYELNmb8WddEF0mCfEwhsnzQfs/jiCUgZpYB9/4eNJdd2Y2SMr0E+X4PUcGAFh6fwLaAGf4chgIGUjDRDZMXWk6YaNAen0PI7kRsUex8qB5CNvalyrLaJRcLCfqNM9gT1vGqF9yFuVwdM3GC/oAJnr4YAGy9a215bQ8hK48AAIEA3+qRe0wWABgUOIcNGNH4sdOSe6ZZoM72kCEIMJzTO98/d2uzstd0MY51+RhPvRGwMhxL4WQBAF4pwfigOINT55bwvK+/B4M8BUSL6OdDhKUyVmt1CYx6Zqrt7S45Iw1W0wljjKb1GrFk1wRvr7zySjz22GOoVCqXdFCmxZ/Zk0/2ZWyP838zkNY63vBnxg5ve+tbcerkacWBP/7jP65Sd91r0nHdcy7pLW558Nyf/+lbU+9lJ47BTj4zbVDHr5hGkZPhoYcekqHnpNBGocywwgCrsWVP9n5OAAA1ABjYqwa8GKFYKir77BkARj818cBpAMB4xoT/VoAqJe+OgAYPALCXLAP/AeuAk4GygGmCySFn3mFQG59OB8U4RKOxjn/9v/0rvPTlL0ZQsHruVqehwHVmdga1eh1ra2v4/d9/H5ZX1rC6toZiuYymy5B4pM6cFAbRvl6Vm6EtML/JWGbNnKqk2cS+fXulkdDpMaA1Z5OJZQYhs9V5rC03MFNZwD/+w2fxT589itnygkoASGHpEgHPUyiQyv7MhlubiyBgDXYZx49x4odSvp+dncPq6jJJhgILSjMRyvOxGA90tBl0s+0gN24G38zG8V602ffZHtGcbYIAJugXS6CQTlB/0EFESn+UQ7NRQ7lUxDVXX4PlpWU9o3aLtXqk+LYwN1fB7bfdhIAlBTkDAMgA8AKPft7Q4dbc6vXSUgoCABIQiiI5R4PAdCWGAACvzwCAzqCEG259Nm676250gyr6+aIAGw8AKAByHRZ2YgK09bv2k+ZwbGQA0Miy7pFBf8CWmDROBKeSHg4GA7z52/8lbq6WEJPayfHpNtEjXbEco0HaBstqWAJAAEAxtgEAHccAmAQAEOgS8it/nfXtJjg1iQFwKQEAw6j7CJk9legTgQ9FEpZx5nWRbe8AADpwEuijTkje6ktzgx6K+RDdVlcAwNmkj3q5hGPdDs62O2h0OSgFgXNJQponS3/yEqZcW60Zo8VTOAUwWNCpzdQJ+lvwbwGPD/xFg/YCgJ4+PJJtHma3dzJ3LsZnjNo3GuSMHze7MY47rb6PMFt0kb7LNS5mklF9NFZqWUZtFwYk6ifss8O2wZpixXjwb5uygUD2mkzAHj4LBv+mPZBojltpAh1y9lC3AEa1/8ruMUj1QdTWwf80ByObgdF7XcDvr17TxLUDs/p/T5G3OxcNeywwyO5XngKefS7Za9rt/j2s59wqELFe9f5e/fk9E052QoGnY8EI8LF7JZAtth2poMrqFvTF9SO2xgh2vxEEsD0vk+F3jpnNEJaXDOfvpGA7m/n3YzjiD7iafucG2n14QNQBSJMAinRmpgDW5BVpYPrwvjbMpykaKuMifSPHGgBRSN0kxxpzz0HMEnZQoaAwA3kG0t2uWgVS94gsTNbLF0jf5+4ex65Uh8B4rESH/h6yNNDmJ30ldXRwIAr1lLjuBUK4rP5Qf8I0CjyFLMsMsDbKDoDhXhrkJOaXaoYQ7KbWkSsV5ZrmK1tq4QEC9SdXlxWAd5JnqaErRfEMgM4gQKVaQrN+Hrn2Eg7P9HFoBnjZ3U9Hr3EWUaGD/IDlf5bZt/r+LADQ137CLwOsDQDg+7UBFPJqt+gFTznfPejkn312jV5ogu5i2PmtjrFb+3Gpr+/y8Xc3Al6HI2UtZg7HDH8niJAvlfE1z3iWAv5CsSLxv7hSxfLaOgpk0Xq/ZQIDoFqZw2/+5m/hQx/6kETyrrvuOmkqHT9+XN3gLvVr2v48LVbVlu0EdIf+jZV/+9ebfv7ncfLEKZUBfO/3fi+e9rSnKXZqtpsqvd5FDmzXwzMCAEw62rQFPu3vk5yNaZ/JXgcNIx0fZvqPHj2qrgDcZAgCrNdrchDGAYClpVWsr9YkusVglNlaBrjsB0+KPYNqawfsGQCbOy/jKKw2ekfDGgUAzPh7ACBpWV1whyJOaf2zQ99TBB4SqZmbpWjfGq6/8Vr89M/8BFbXlxDGeWW1mV4l0+EfP/UpvOc978HCwh6sr9eFshOF9yJ1cnKdiBNr8D2SzCCm2+1oQ+Ri9hsMJ62c3m4X1WoFUcxMZh65QoAuM+oASsWKNBIGSYBCroSPfOjvcerYWcxVFtFt9fWZTq/FM0jYj1l9Mg7orHEkGJyfOnlOddHMjqoev9dVC7+VlfMoVUPsO7SgZyI15gGk9UCnlgvElzNYCQZrQA24kFyR2pcFiMKyKIoQqAAUwgHarRqqlTKuvfZadTfotNvqAkCyXbvTwIEDe3DNNUecmF2AR44+inbb9BwcLxudjqM4Osoix5MOJzUATIOC9acMbpmBke6/vhg89AecZwYA3Hzn3bjxjmdJD2BQKGmz9wCAaFBGoN/xQmarI3M+R1rFpyERj9zrJihRrIlOGWlZ7Ivc6eKWPfN42/d+B/a26ignicoAcr02Or0OcpUimszEsNODNACMASAAJrcRALAbsF7gEozSd8c6eRIBAAb7ZACkAACDKQ4K+9ayXCVvmSYxAFz2hkCKMQDoESeoxmUBALliGScabbTnZnC0to5mGKFFkK/NmnG2OqPQ5kBlP5zHBAAtoHdj41umOSXcLADgg38CQkZN8YGJy7OOTJEnP/j3c253AADHnhldBnhW583AmzW+tg4twLWyCAMAegyQ+TdXHjCelchqQqQBZ7pChsvMZ6+pKSJb6BTU1ZpT4KhlJE3N11pqpoUlvq9xqgGw+fLdysHQ9aXB4hCu8OUi0gBwIIgBIb7H/VD0z2eAs/vUdjKFaRC+SenAdgySH0Mr6rY5vvlrMlDC3zJYVNKfNf4hWQ6hPe/BwLRYtMcPZMe4ntUhhzBy0hWNcvKR7VpMdNSuzbIz2WCagM5QQHMcAOCnfG2qiRla6R/nis9YmxZFpo+9GwOJGrpANQN9bGdYJ75n0jxy8NWW/JNxDYDswaWGr/Exvon6zOtZ5uRXiLqvOvi8av/JQqRole3NfRTiGHWWY0RWlsJrZOmg3fdAAAD3fL6o8aC2ibS/dHqdjlLaacKVTwjid1opfk2axpMlXVTH78QB6b9Is9AxAHwJAL9baagBSE6EJWUP+Oc1oJYSRQGpS+Sy/2IkIIAa+rINsvyYEO3mKmI0MV9oImiexctf8AwcmssjHKwh7BMEkKuWKUkzQD6h5lSmeYrq/wUAmK8xyOdTBoC/Xk/9Nz2nDINkwlq9kABmx5Nvq1W9C/txKa7n8jEvzgikwLnXa1HMMyqYl+TyqCPALU+/C8VKFZ1eH2Gxgla3hxwFuPmddtMD8CkA4HR3yJ3pA+9856/g9OnTWF9fl2I+S7xpY1ZXV118d3HuadJRLmT9TI5bHVQ/wpT3gqAkQBTwX/7zf8bpU2eUjGS792/5lm9xCcS2Dzcu3Q1OOfJICcD4YHikdatjTAvmpwEAoyJEG8/EATQKdlFtEz796U+7muySNhWjjVHZFigEVNjPSQV+Xar1RikhYGAAAOtHe3L8DQBg6LV1AJYVTJLTmzF43NAYOFJIJ8sA6HcH6DQ76DoRwlTB2N2e7bGCBZxDQ6GjpgLjt7/jrQjyfZSrsQTqlleX8Ld/+zf42N//HcrliiZSpTqLRrNhirUZCiDnoLWqGgIApMfTqZWQYD6f1taIFUBqfb9vbQLjSNR/CgG2KHQ3GEj4bH21gVJUxdpSA59+4CHUVpqIC2UQm9A9kHRBATz2X4/IOvDZFhNEW1paU/cABtR8PwGA2bkKVlbO4bl3PwNnzh3HWm1FwnhkNDBzSjvDGn4TGmJ2n5lVCw58zS2BDUno5SKXaWC2kHTDLoJcD/NzMzh48CCa9YYye7zKsJBDu1PHV115CAvzVdEaGcAf/cJjYgmYs2jIPB1PX4rglbeNReH6DkuvKo9EBU4OAODfxFAwEUCWANx21/Nx/a1fi2YvAsKSaikJnPT6ZElkOx9cuA3wDADNyy0AADIAqIJMB4WzPaF2Qb+Pa2er+OO3vAlnPvlxLOYCFKmg3+uI8tiL8uhRFEqCRYECZGU4nAhghwEyO2ko4+3XhQEAvBZzqyj8xDHenAHge9pvdvdbB1Cu7F8fHm9Jl+ZQNWeY+Y8cC4BlJsodkz4cJNYWymkdKMgTACDSmxgAcSFCv91Dv1DEapBHZ3YWD5w+gTpp4fkiGi2OJ+e/zXO2pOyQMSAWy2irOGMDDWnr6hmhGleX3SWgJADAC92NAwBPjeDfP6+dqPgOnylVuynSNWx1JxvmA10S6VwQYi0RLfOuzK0TBcna49Hg3+ZExn3OWF8/b6wtqe/v7oFGwcK+/aAETe2c6ZdjndkBTa9gJ/PXl6noswIYLBWrDKULWkmPJNVa/eq1xn3LPCdCmBFOmxb4X4izsz1rZOJq/romf2YjKJBep+98oftnNp5aDyaAqT3dBXtsoVQulVBfX8f6+prmi++gkXAPm4Q7uABreM9GzbRT+Q944dRJ3RnsPT4BwT2AP3sAQPODta4K0kz0z9thY/SYeGVagjGxlHJjD+nxMdzqmaXclx3ix3x2eae34QEkr2lgXTdMZJJZKjIAojgWU44igAIAohAtsnZcJycmJaSbo+faF6jPl+auA0nyIXWJjDHA5+ufh2dV+qy/z9Lzu1gMvu2myuZsfJnIoR9DMN7rNLEEgM/JMwA01zICyPycr7Pnc2IZnzpTkFXoVrqAtxzrmIkuxBaQRDmU8l10105gfzXAfLGH+77xOcg3TyMaNDWO3EeszZnNBILgibL/po3Dico92EQAbfX31DnH7Jn5bgRdjHXoWZtbrcWLv6a3t/L9u6b5/xd2tMvvfiqMQApMpxeTtVOmb8JXwthrZg5f87zn4cy5JeQjxhFlgWqdhKXELJ/x/CeLdVgCIH9Zya8c5uYW8Gd/9ud4//vfr7l/7733KkN+5swZ3HrrrerudSlfF7J+LgQA8H4tY8+3v+1tKgFYOr+Ew4cP48d+7Mdsb2HqkyWHO7TfF2Nccu//o/9iroZ7qB4d9f+etsCn/d2jtTKJE6iK2QB20g0RwWW9v89onzx5UkwAggJSnFUdieJYhMzAJcDZM+exvlYTAEAHinTtuMRAcQgAjJYAbO8J+E0p3bSQQ4stvijUxIQ0aWBsDdfto81MIWuCSTFze0LaS9fdqIlPWRsbCv5FUR7f+T3fjntecDe6vRZW15bxlx/8AI6dOIalpSWVAVCZf2VlVfcteqoNrIkEMnsm6v+wX3WjWU97BXs6oD1jW8dkAMzMzKjFFemQBACk4s7xZI/gNtVxQ3zmUw9h6cwa0CuA7W/pN4tRUGRWjlkRMgyoBcDOA8yEEhxJsLpSA3UE4rgkIKJBwbliiFp9BT/2H38EH/rwB/Doo0cF5szMzklYj8wKvr/d6SLPNjwuaJIL7koXRKOWW2CZsTjmxs5wqoVKJcbePQsolWJ02Q5IGRugWCyg067j2uuuRLFU0Lm6vZwAALX8I9VYFFGWjpgqKeePzVFfA0q6odUK08BRg0AGjcKSUp7n6Zg9IAOgjK95zktw9U13od5lPWFRrIEwZp0k6Y+7ZADYwDh3I02apmAA/yDXybVIInWWjAHS/+Mwwlyvgyf+6s/x57/+azgcF8UCKCRtBLk+GoMu8kWWhdDJty4AedIbGZywC0DeWtdRdWMSAECnRyqxzJh9SQAA8SvHKOFOpZ0bD4N81lELBOBVmwlGritSOQEOo20FAgC6AYMD6gX0EDEw6Qdo9XLolCtolsr45MnjYgB0qR8tgWcrcWjUW6jVGgIFTRyL9UCW7bEHNVqzPgQAzOGWKi6vKBvoOnBnSHVPXf8pWdeLsUVMO8bWJQBbZbC4XrptK83xZRIaKeekS/2fFHfXZcKU9z1125UApMH3MApPsxcbygM8IODeO4C6g/hx9cFCKsQl4b8hjyAFO1zHC14nKck7ddANhBp+3spkDEz298kgiUEVldR9QODBAPVQZwp0wsvvteMA+/h+fSEO0MbTDAGAidfgKfYZgGQUQHe96HkPZHe4DLR1sGHr2liaPzOVqgDL82fPYmVlSboLbPHJ56bSgHEEJvWofJs5v/7GWQBWv+9b7Xrfx9+LD8p8cLzR17H5mPWZ/Bzxc1if1QEnr5PsSp40hpNKOEbeN0WjydfVTzq2StB8di4z97JBMmv5vTp3sVhCo8USgLICbHbm6PIYYseRWUmwymrwGcASuKK2Dn9n89TaINJvMWDfyjOMZWO0fu1ZDkzRORwQJ2vt6PxS2BbDjCzIroSOUwCAbATOIwoChqGYo5vPeff8CISwJNS10BVwLQZAHrkwVkvlajlG0Gsin6xhrjhAc+UU/pdXvwgLwQrifk2lAywhIACgGaW9iAwA8wpYbqCEhYJ/nsvsGMfP7Jx9+Xv3a90DSJut092t32m2ffrfp/n/049w+R1P5gj4HTG7y8lapXkG/0OGkegAuG4hj4M33YKFI0dQqzdBRk2OOgD5ApqtDqK4KA0Qs37m+0gDwDFVzPMNAAAgAElEQVTnZGfyIc6fX8Jb3/pW0f5vv/12BcgUymPJM8uNLuXrQtbPpLk+TAhmY0j6BTZuZKr/4jvegce++DjWVtcEJr7rXe/Sd4u1nmQRwD/8g59PAYDU8Rqjym31AKYZgBQZ36EKMY/P7L835Pw39QD4ZbXfbO+ibSMFAM6cPqf+28zIcRMxBkCkYNIzAFhjP9QA2BoAyIIhI5S6XIBGvZ0CAAz/mS1NOgla9Zb6fzMISAEAOQM+SHEqmP2e2hSyhV4u6OOW227Ef/jRH8axE4/hHz7xd/jsg5/FyuqKAutKdQbLyytWG0l0jeAGQYBNAABe98rqsurXOQZZZJkgAZHz9dU17N+3VwwAovz8PZ1Nghr8KsUV1Ndb+Is//SuS4VApzqJV7yI3sDp4qtuypr/bbak2v1iM5SAwAKrXWxL5IEuCz4LsAL6XdP2Tp57Ar/7aL+OT938Mn/jk36udH5kNHdL8kEOxVEnbLFoMawgiFxwdQPN7uIDMcSgWuYFSmLGBPXtnsX/fojZiZW5Y10sGQBig1VzHzbdcL9FCAgz1ZoIvPPqE9AekRE3lX2Z5XRtAtiY0Z4NiVTZm7Ta7UJiBY4bc+syzBMBRKQd5JGA7lDKec88rceX1d2K9zTR0bABARIeJ4pVkMFjboB2/NgEA/PEUzORyKoPQXGEN5QCYqVaRW10GHvs8fuUnfwJXV6qoJgmibhuFoI9at4WoWkFL3Rg8A8DcWDo3vg0gu2RPAgDYYomjQgbOlwoASMVmUjYAZ4jraU4NCccCiNkhQ8E2AYCOAAAyAOicSTWADAAHAAySLkphjGI+xtJ6E51iGetRjAeXzwNz8zi3WkchLskGkfZfrzfVfYSdIEj/V3cQ51yPZ6OVKROwRCeY4k8EoCzrtjkA4EIG7dC+3cPO5880+z1tg5zGAM0GoNlz8WeuyXar7tazBWm+7zvXoM+yej0EHxibR2GZPN9pwub7MOO/aeY/Q5jmum2zD3iWZusACHPGh/V5abdB5/z4LIgPSjZbv9MYbsxgZl/+Hq2W3ALktKOJo0YbkGt1z0Y139x6bAXA2DDufO6Yo7gF/cGiOQdmuCc0lgQgUMh9nPfDkjbeN8Vd9+0/gD179mjfoj7EmVOnceL4MXRaLVQrJdlh/p42dAiM+XEYAm7D/doFoJlEB0c3q6KfTYL4sfHBr8raKBbHYJbdCFydOZMMvrWe1u1YIsU/w0kPSSvYBYabPcHJTqcbc8lSbK+LymbZK2vJZePlgQ4PaHD+s4zRyt+4t5fEwoyLJcuwRyEabQvwfcBKP0ICiU4DgAAWx4zHZDDA36tNIrsAOG0AAVwOBPBlihwPnkPPwd1jCgA41iPXDkvquC+nGgAOgPAigLIzY/6sFwF0cixaPj77b1ZExXza0VkCZwqUCTqNNVx9eBGnjx1FNc7hxc+9A9ct9lHqrxmDQCwClgHSqec+SSCBI5wXACAAxOnoWFojh3avL3/Ll2bq/BnGggcANluru12/O/Y73Aen7R+7Pf7lz1/aERgFADx86TVbjAHlwUsxqOiv8nsQoJvP47a778b5RhOVmVk0Wm2BuOXKDOqNluIDLwRtrAKlNkz8VwlIK+2rVmfw9re/XQAAu729/vWvV/kuP+9twKUahQtZP9MAACUEfIceJYUGSq7+11/8RTzy8FHU1mu6x/e9730qd1DJ9ZQuLpfqvtOdkgBA9sZ8lthnQdI3jtUi+c/4ARxHqrNI5vgxsoO+WY1a9j3cfIkE8ZxEhrghMSP+yfvvR7lSUf94Um1LcRmNWgsry+soRiWcOnVaNNxyuaQSALrbpDcTfmVPeb6sje5GKt74fY07Un5jpwi/dQIwBsCAdf+tLnoMAihaO96mN23RZps4g0gG6RTRY1BKQbzv+p7X4IF//DhW15fR6jBDZUJqtjk44qh2L9tQfF9lCuZx0XhKHIMvvoEbJYU1uHn771TRN8Erq1OhzoBvv8ENeXVlDeVSVTT+z336n3D8idMK+oM+W+uRhmeOEMeSgb+TfTNau+sgQP2AWq2pzgU8thgY/Y6y7/XGKn7mZ/4jBv0m/r/f/z2cX1pGrdnC3PyCKERdboxuMzez5IyTsuYuCCLjIh+h1W6hVMojLjLD0MHiYhWLC7NiJVRYVlBbl9gR/YZOt4FbbrkBPbY8zAU4u1TD6lpDwRtbGvHoytqC+gKxgCcvBOVbKnrUj4AB65xUQ6gyReo+sG1jGYOggtVGDq/8Z69BUFwEollIWIjGL09apO8hvjUAcEEiXm5u+XaT3mlI3WHOFfNwNKKVpIMrgwT/8bu+E1eXKohqNVT6CearJZxdO4+wUlYfV35KFHnnvNC5sRp5Ok4GAPi5yXd7DQC/uZDdoTrfsTaA/Pe0NoBbGUDdlz+3aytjzBDf78mYMaT/W91/XwwI1pgXqQsSM3PUUNaGDADrV2O9mXsFO1LEMe30UGCP57CEWlDAmaSHE4ME66yBowYA/65yoy7On1tW8E7Ai+wgqchniehpRtAunONlwT+LM4Yt0GyzNSdZY2sQumMtDFF5X998qTeKnR5/uCmaI+7rW32Xj9yAgZU5A5o3on27jJgYTlkthNFgdZjPt99Pqvm3fcjTgF37Rc9GU92/aQDo5WyX7X2uh/tYIcF2xmEzp9iPha0VP3EdEO3o6fy9tZY1i8cA2DMgslnk8WB1O9c16T3THPhpDhLp+COvDM1en/WlGw68GAGBOA7cQpzmA9cQ7f/BQ4ew6IL/+++/X2VctOHsF08HkgCwF2z0AMDoeAzp/ma7jaJPsDXr3wzlAfzeat99LTb3Rfob4690TNK9N8Ms8ACRJqRjqaTtATccydFpM3DVGKCSHa/xZy5rwHHNzqexU4z7aT4Y1rGoUk8nZSjiYOvI+3rUNaEeQwpqOL6Au0auV7I1mIn3AbiWkUQcDUAjoDf+ea0DW7DaF7L2ceQec+wcNDkDqGOQwcikwBYYVjaY9vfm7RDZcewQpKA87dI4FPtk0G7tbG2vJjCeRwdUBigVgPmwjX/+gttRGaxh0G0gTyHivAnpdpK2khi+T7ppBdk+pADIta/k3wthnIIksos+a7pLcG6nNuFCPjfNflzIsS6/90s/ApsDAPYXiXMz0RgXUW+2lLG3Mq08rr/jDiQzVXRYCmCzOi2TszU9XJgOYnSA8RCoJ0uINoyd3t785jcrRrnmmmvwxje+UboAqZaZYxVx7TLG4cuDsl/6URueUZpkvq1z+uthdxUCAG/5hV/A4489IT04stfJdrjhhhtQb9afGgBAdgCH6K9tXiMbQuaN2Y0ldVLdxpD93DQDMb5B+VP4Y3DD5oPOCqPQKWJgduz4cZw6fVr9txmEV0pVrK3UcPoU1VnJGjDxuyEAwA3PAIAcOVh8qQvA5gDA+PVl75VZvk6H4MNAGW8GEP1uT5n/PnuCExCQ2LeNY8qqSZ15L3RLwZwASb+DpNfCnU+/DUm/LWHAYpkOoPUkF9vB7ZyikzkKKgMae25DDQBfrygnZ9DXRsoxIwBA+gmFET0SzkXm2ysSiWbgy/aFzP6Twn/04S/i7Kll5HMRcv0C+gl7qlumXD1uJcrHWkgDB62rAk9MNfSmY2Kwnp9GgrWEOXSTJn7qJ9+IINfGQw99Fn/1N3+LMCpirdZAZXYWa/W6BIWUCfPCSpb4cxl3DoQppcvPdPX/lUoeBw4uYHamrHaAUutvEYRgDW0fcTGPq648ogw8ndMnTpzDeq2FVouUfMtEqW6b6saFKM1+WCbBgkIJlkmTgAhmwZwDdn9UTSKdohL6QQW1dgGv/OZvR44AQGFGbYU4WgYAmJYAx2irFN74+tlqPXlHaJLTqHWc6YPMn0u9Dg4HPbzzJ38CwakzmE8SVDptlMIAtU4N+VKMtvXkcq2L+GQtwB4HAOycVuvIn7wGAM/7pQIA3IDaWnNrTN0jGABw3rj2f/w3WTFRyLnTMQBAPZxNuIsAQBJw4Q6gJo8M8PsBcoUimoUIZ3t9nOh1sYIcmgP2grYuJKT+U6CTc4iCgBLByTI85LA68Mo5wFrHaoFl2f9RtD0LAPjPea0DZymz5QVP5k64ybnHAQD/b2lD9Mgkouge78my+TaNPE3Y6P/D9bHR0zfHY9I7zNpagDgsvaDD72v+FWzzGjwJ3GsPuL7jlp3d+jVtf8sG0FkAQJckbROzK9aL3thMPuvCf9Px0t25v9s+srFt3U4f/YVc/8Zz2OgLW3Pr3xyGYa29hFIzz5Vj4J06UiDbnbaywaVyBYcOHcbhw0fkYDITxB7K2v9ZqtUxrQiyeAgAmG4EwZvJTyj7a0ceS2u/fVki91TPLuN10a8g29D7HATQN7OlfixMsDIjBOg6evjfDV1dv/+P+VQCqDaPYMcBmJFEBEuw2PZu7PPZax4HkEfGi1lqMp10/aNMguF5xrUThp0qeEcSR3RzNj22A1yY3Uuz+I5lYMe1+aumKBN8Lz92pgvhxsaXBblsvvdTidmO+6n+b/4Zjc+QIfgm72HM/7MZzXIjslPItOT+ZYaJSZ02BkkHBYoz55u477k34uq9EZLmKsKgi0Kujdygg17SUXeEDmWWQDtmQZIBAOwlYu0rE7YPLDBpY0DLZQBgp5bs8ud2MgJWBDRMqnmlG+1Lbq9hiU83YVvyUN3BOkkf+w8cwsFrrkGLZaIuyWHrzO/X3qZlwPlsJxi3a7PUiyXejEsoAPjwww+Dmi+vec1rcOTIkVS7zK8N88NdPDWNfbaTAbnAz0wDALif/MKb34xzZ8+rBIDM9Te84Q145jOfKbF17T9bAJgXeDkX/PbcH73vTXpumyHFWQrjpIHPPpDxv/Nv2Rq0caBg0mf9Hfhj8fPcRNQb1h3PlP+BbpLgi489JsG/pfMriMKiqP+nT51T9l0Z2k5nBABgG0AVYDlisoK+LQCASSPq76PfZ43zAEmXQWEP/aQvtXAyAHgaiRJOAgC0Tmy5tNpdXR+D6IRZ6SBBb9DBjTdfh/+fvTcBl+y6ykP/M9V46w49a5as2bJiyxOxRbCZp0AI5IOXl4DDZPJwCMRxgGcMGIwgxoY4EDMZYwGGhGcMITaOmQOEGFsYG8myJWueWj2p71zTmd7719rrnF3VdW+1ultq+6VLn76+91bVGfbZe6+1/vWvf43TgQIAzCxTtE9QY11gVWkFlTelPZT261R0WwENUf53rfPo3Fg5BAEVsgSMtkcjThqO1NyFMVoU4BtSHCfBww8+isOPH8X2xhCNuAMUoQAAvDcCAKTGmyq/Cis6WmPBawgxGrKsIHYMAAUAqNTP7mg/9IPfx0aNKPIx3vM7v4ONzW2sEXhY6GFE+p8ADHUGUGM6ExDRzYYZBNb6Z/kARTHAgYNLuOjivRLcEQCQkL3IpWY0y8a46NB+LK/05Jw0w/c+8CgGQ9b0s7SA48issAq3aa2t1SYqXZTDr7RdFSciW0Bbl2k9rzibQQN5wHYoHXzl174KQWMFZbQgAACz52FIx8kFdHMAAH/+Ta8fGQ73AX8T2c1ptYw5x7KZpzgQZvjL9/w/uOu//yEuSxrojUeI8hHykKJ3AUaOEslOAKp0rCUAuUMTpN+pJwL47AMAzhhYGqcK/nV0+KwYMMiSF7EQHbEkolYGkDTUPUsKtgjUgJMtm1jiIIARHc5xhigLECYtDOMmThQFDmdjnCTtHwnKuInNzS2cPLkmQCDnkFL4nXPvBemqnGBPTZ1gzjPNTioAoMriPgPAxMp8oUMX9p5nAOB0bZe/1ytFmIreVHVXAKAOJfW+RRHe1f/rSp88kzonPul/OgzS56/0bCsh0nKQigLMrhf2PByt0WiJKlqmGQ1za3SpmZuj/5qQmb9O/SBt9xIArZXWPVPrkTX772rjBaiqGQC1g1UHbPMAiukA8ml7CLt8waicyqDQ7h9VMGsBpWMAGLAlLUJz13WhzLFnzxIOHDqIAwcOynNnPejxYyeEIlkF4K6umquJtdoC+bigU7vg1PT12pchSKB7tKjbu/7xVeAo3yfTTMveCBQTJDe6O51SqdP0KPbTY6kt7BSI10nikibedyhuOxFcTwkRcp77ZQNyGC/z61PAZz0KbUe58yq0bJl917cNnGUjBrTeDJ++R9LTLWC34L06H8vx5H7qPthuIKp7rgEIB1qxZM4F9XJeB2zJnDd2lBfUi4/iASzq3ziwwtoVuvEydocPAFirSXvPOjPIOFRdEByz0nVpVQBAVz1punZd6lfRVyBwWaIXDnHL5R183guvxmjrKbSTFEG+iSQiI5QJj1g0htTCqIinuhAsLiBrkiK7LLlk5wt93/bG6XlwLtftuTzWPADxXJ7rwrHO9Qj4vrXGRD4AIL4uW4U2W9jsD8QvH44zZGWAG2+6Gc3FZfSjCKkHYvqAvZfnnIYoq9/JACDLioLdf/Znf4bf+I3fkH2YQoCvetWrxA7YmvcBMv5s7TLP9ag8veOpFzK5Dpgo0z2KsSrbAI5HKZ48/KSIG3791389vu7rvk5ypOddA+AD73/LBAAwffMm0jfLkfBvetrRmRZ0qQ3zpJK+nW8npFuDrEycAW6S1h5O2vM0GgICkHb74AOPYNAf4uSJNWnDNdim8VYqKb/DEoCAdHgBAJSuLcEBgzznRc0CQaaDKT8IIwCQ5ww0C6H/ZuO8Uv9nNpE9wK3EQO7f3WxNUeaGrwaRNfTsYZ80Q2xsreKG514jrQCpVUCKvSDDTiSHmWuhNDqVdbZJUqBFKa4GAAj90QXlZmCsftE+w/o6frfdakvQy/9I2SeAQibDJz9xL9ZObqJIAzSTjnRZoPAyM5xOE74CAdSRdQBAGcq9ExhREIcGkWMwlmz9yp4FvP7/fq1Q51rNGH99x9/gD//kT9BdWsGG22yINBoAIEbdDaI6nur0kJ7E9oNZ1kec5Lj8ioNSAkAmBU0vW0cxAGR5BPsOX3vtc5A4LQIm+u++90GkZG84uqMCAMwMMsOvWgBqjBmoae2i3SfHkiJH/DuNuqI97AwQoQgXEDb34Eu+6p8CyTKKqCvGns+eUy5mNC2fV5DhdF7mJE2spYmAV48yL2tlwRMBgJUgw7E7/w6/9ZafxtWdLvbw4Q63EDZDjIoUKWs1WaNesEbeYWeEfBwAIH2PqyikZgCYCCCv5ZljANi5GUgrvcH5bdVwWrmG5OmcGKI6YnTcyQgJwGqgJmIR8OR6EAAg0OCQDIAwzRELHtXEKGliLQhwOEtxIiuwWcZAoyOdSbgPUfNDygHIABL6jU9h12KeiZdky1TszgIFAwDqkFZBF63dcP9a3tv6SZ/OBHoGPuPgl7lH9vdN/iyOPQPwQksANAiS1hrCqmH2UAIqOhdufk3kFIxxYiy1U3L1+qWqTboDgLjnM2NZKf5XiJhrscdNyoEv1eZZnd8gh3on9wGA0w22J7K4vgigxLUKImowaQDAdK24MQCs6GHn4T/da5r7AGd8wOVKKwaAABgGArhAl2Vc3KMJlHJes36ctMjFxUV0um0RvmUmf3swEH0btn6is8T1oMr7uWvL6MBHgkYUdXXPO2QGfDoj5Dop+EC5DxLoXNRdkHaX12ElhqSgMvif1YP9FB/FbTYycx2t3ToAWFBNsMPAWQX1vAy4y+D7jAm1NTXDg77LLk9X6sd3sx9+Bt4/rlwvHfyg1gAwH6W+T1Ovd6BEVd7gxBUZwrpM4fTYGFNR/m6A5hS4UZU4OYDOStd8UEu+7/b1CiDwBkRB00khxupaptgDAgKI/XagnuuKo/etz0XhWd8eK4jM74mPRR4AAayyRDccYX+4iq/70pehHK+h00hRjk+ilRQomd1T5SEJ/msAQMJ+hCr/B4RNBJJMcbK0sv7nwXpnslqfme98Nl3rMzMCn81HtSSFzwBQEMCMLjP+7PLBFn8B/Zq8xJ79B3H1dTdgWADDMEY2wR6q185OXq3vMwjYxk5krsT7R37kR2T/ZeDMn/me7WGmE2J7M+3DPID0mX869VjV8SNjM13PvMYfv+02xFGCB+5/QEDlW265Bd/93d8tLWwpYnpeGQAGANhATSDE1oLFM0i2eU4v/J0AAP8BVBuvh3DP0wDgQ+egkb5OY0iqCMEA/k76CIVpqNj+xONP4vATT+JTd98rtP7tTapLB9I6j3R3Kq8TACBl3QcAxGDP0QA41bg5tFqc7wSjYSaBINv+ZcNcgAAGE0lEcRwhbGog4CJY3d7VCdHaYbbdy6Q2fpT2EcYlWp0Yl19xCVULBLSwGjtTzqWDzCCGzpMBAIZEGe3VAAAJUB1iZguG37NOAnyPCy5m5pLtzOKmlC88dXwV9937IIbbY6H/N9jHfkzHPZRsOTMsorwuTqxrjyeCOdrfk1lQKY2gyWOmJaExp8r/AJddfgive+2/ArK+9PJdXd/AO3/119Dq9XBibR1xswNGyr5B1iSvAgFV7Tfz+NKAd4y9+3q47LL9iOIcwyG7DzQEAJDxcNTr66+7RsAfUjRGaYZPffohQTSJ2WkQRodUAQCjM+nzd/fpwZq2BqgvQEYBx4Osk2EWCACwsHIpXvElX4syXkIWsm0lg4tS2hFGobUUNJrz7K1qer35IAC/4brVT3x5HgBgsy9hvT87HZ84gZ/9d9+HK+IEBwlQjPuCS2xnAxQUeGKwLAAAOwHo7P2MAwAk2tMSjQoIcKMiWRejtHFiVu2nKMhINgvQQoyEgk+SCaZ6MwWoCjSY5cpyJFwuYYJx0sRmGONIkeFEXmI1CzEOEhw/dhzr65tod3rS+YPMF23nZwCAXoxpeVSZZKGb6/+nDwAYi4CT8SxFJM/SQs4PQesT1OJbDjFn5wwCAPLMXMAv/e6ZFVUmgFOtqFxyGU33LGUezrx+c+EdXdBRDwUgdZljAwDI3BEwsTq/Xoedn3uYBBgV38BxFRQ2d89zZwDP7Nv0mtRgrL54BUUsk6Bq6ZwTRvHWALPO9tpcmcV7eDqPdB5AMEuDxI5vAIB1IrESNWNzaJBJGnVT7HCnuyAAgAnpcS/sb69jdfUkTp5c1VrTRkPazQmYIK1rtXxHVNOLDKXo1jDzzExwhFQyxO4ZTdHMZX5QjE464yjjTUpPWKZVtcsNEFPAhWy84VCyUfQt6M+ITXSZWZkD/gOzTdTZpGpMKiBLn5UFjQoMOOk30ZrQ99c3t6oMu53D95Oky8Gsc7tZKWtl6n3/Ou36LfifBgGm90oF4WqoTQAGRTg8YMLmorHxalqujYMBAOIXzgAA7Bol6BcfYjKLZiEwA28ZascOkH/t8gptGTrtQdedOxxyX92Osgd0bak4rlaCaomNBuQG0ih4SHaSBRz0ufgZBkNpXqKFIZbyp/A1X/xSLC8A7XiAcvwUmlEq+5qyTsjgYWcEBfrDkAEWewy450pWpSQB9OWPg6yfz3Aw4DP9+p7OXvi/32d3BwAktA1DYeM2uz1s9IdI2l3c+Lzno9NbxOZghCJpichl9fI7suyGY1VaaPpN7stkAdx+++348z//c5n33/7t3y5dARjv+R1BbF18ZqyPGgCobUANAPBvP/amN6HT7uJTn/yU2JP9+/fjtttuk2TQeWcAWAmAbzT8bM0swzG9UKYD++lsz/T7/u87CZ74n2HLP36OKJEozztjwQ2Zdf7dbk8E3B568GF84P0fRERHXajniTge/I4YeQn+TQmNWSDt4TsPAJi+X7s/Zu+BBgb9sbAPKEZYjNnbmhVfkQTUjDd0TUwDAPo3DZTZPzcGbe2Jk0exb/8S1jafws3Pf67Q67VzgVJXzRU15JvftRIAwa69EgBtxaPK9fwuywDo5HASEnQQAEBEONieI0SbrfooYhc2GOHhoQcewbEjTyEbF0jClgj/seRBmh2G2iJPAX4G/1rLqotS2zKSAeDKriXojkh7D8YYjanEfzW++1+9Wlrr0MhScOcP/uRPcc/9D6CfZtgepWh1F7TFmofYc9SEeukccBU5HKPTjXHxpXuxb98CxqMtEfvrtFvSpotOAtsBLvYWcMmlF8u1EIVf29zEg48cRiFlIBqAKTNQW0vyZxUEUydEak4FcHC9uotCHDyqyqfjgcxLKnb3RyXKuIf9F1+Hl37eV6CIFpEFbAFIxWtqCygAIJkFRzvfyfjstC7t85mXQfSdiHozqqMMfz+mE0UAoIcUK+Mxfun1P4juyVUcQol2mSMtRxiXKVJ2zmCWmu2LeP3uIMySi980xQBQxgYzSy48YLb1GRMB9BgAOjFUocAzQjZ+4npb4C97tlwlwqRQBkBJAIDZ50hizoIaDcgR5ymapMFlrqQlbmA7SfBUADxVhlgrEhzfHOD48RMCRDZbHZlLZL7UTbbqZzANAJAC7AMA6uhqcDCbAWDBv2UxzycAUAfap+M8Gb21An25bxTUyXaUd5bgUHSM+yZzvI6G7zMAtFVXbXRPzdiJG10LAnLvcFk1Mg6MfaDONgNJlwEVtgEVv13pRaDlR3V21bUvsmM7x7zu6VI78P5YWHuyOjtQB1JmW82eWfbfRNSsE4EFKP6csACyni+zn8C8AH/ec5sHAAhVzO1BRpuWWeGyQq1OR+r7e71FVY/PC2nvdHJ1FZub6wgDCmgy2G5o7b2U+/FvCVpStqZ0a9EeyRk4Mehk2zYt0RqmBMgNALDsbh1ga7lbw7VyVUeTY8aMDG1joxFiONKsv4jmOhFAcy5pM2ftpbLduPpxr6KnVtSXLwXSWaeaQ1P0f44TGRL2/rSfxCMYhd9/rwKFhQGoAMhOPpbd0yzbII63Y7jp+9Zj13J01KAgc5KgqDtHlQxS1tW0CGN9Hj2egGvGlDA7PvGvrmVZH1aqY4yOCcDUY1m41pziZgt4P7n2an4OcT3VURHw0Z2jAgEqP6IGALn+DZzjPIud4CT/Rl8JUYK0DMSWNzFCe3QMn/O8y3HTDRejEWwiLtYQlwNQ3JTZC8AQ4poAACAASURBVAb/KH0AgL5HSgshwxI3F1FQK8pT/peRm2a1zFuo5+n9CwDAeRr4c3La2QCAShM7oC2KsTUcCjN3azjG8v5DuPHm58u+2x+mCOKOguXyOjUYrvaDqes1EI82zgBX7nWHDx/GT/zET0iy98YbbxQtAL4secB1YdR/AwXOyVCc8UF2BgB4rbQr//4nfgK9hUXc/Ym7JYbl/vPzP//zGGfjzwwRQB8V9g3FTk6LP1YmqCOP3zlFvjGat0FMf2fa2JKSR1SeA7ewsFAhQSLuRtq99GlP0O308MTjh/Frt79b6OkU5KPhZ207A17pQ+sAAEnMEX+RAKymmM66/lkMhXqzZjugCNtbQyk7oAYA2wDy3AGDJSfqpf3Fa3qyzwAgUEEnI2QUEmTY2l4TAIBAwHOuuQLtbsuBAHUnAD2WHpO9zWtHUgNSGmU6njT+bB9IwTP+zp6UnJAydqOhIOEUquEYMvDvdRfl36iMkacF7vz4J5CPS/k/DpsiWJenzJ4kKnI21tZICvE7BoABADkDZt4pazCVIWAAwHZ/FS+45SZ853d8MyL21mX9fBjhyeMn8Nu/99+wzlZqHDP2vhbmhGbo67yE5QVNzDHDnn0LOHhoGY1GgTwbSEtFPvJIgnv2+x7j8ssuQ3eh7coBhjh85CiOr25qqx/XY1yPbMocHEcdU40j9B7ZTtJ+Z1DJ8WU7M84LtkDcHpVAsoRLr7oZL/icL0QeLiAFWwAqAEB9Ajq+Qm+lTsRplgD4a8zWCdsgnfKqgpPJrFXlGLmBjAkABDn2lQXe9zNvx9pdn8De0QjLcYDt0SbCVowB1wmDI+lfHCASTQsCNm4WSwLHezJS83seAQAn1Fhl2C2LwsDRiSCq485XjiKkMgNhvAiNIBaHUVpURaQeFwjHQ3SCCE0p9wEGQYxhs4n1JMZamKDf6OHTjx7GseMnhD3CNpImTmn1uf7z/d8NAOCaMHtgrdN0HTE4KAUA0FIY0nO1HtYAgFwYaC67YM9uDgCgBJ1aKFECuVzBUwMAahvDuWvipVp6IAqdbN9YtXSrwgsXiE5SJGva+2T7Ln+tTmc3DVSUfdsFPwye67I5grYatBoYVOsRKPxRBwi7ey7zAIB59nl3iqXl+mvdggqscE7h4vIy2EuetoL2mm2haHekHzz1acoxspQMOLaL03vWmn0tlRGRPeneIU3ZZM4IL0SwGUqpsfmqbxmqp1uB0fyLUfMVIK8d1jwfCwBAYJxjYVl/fk4AdMcAmB5HeXZuTk4kvTzQiM9JdSxOFdmz55pK29udX75vZtde+1cOtJoCAPxrrbSCvExy5eeQAs89zz+9CV86IFfot04fw2cBaExPu115NlM34UBM23enwI/6GlWU0/eP5BcHNFT7pc++cNR+AZ/pa7kBrIERXrLelbBSNJzRfz3baIkEWVvG+nFzgwkNzqxEfClNFFGkOGq0QH5nESZoYIzm8BgOLgJf/kUvRZivohNvA9kGQrYEpLBpQd9CywCkY1NoAMBY1najvYS80LaSs3zheetz99X/zL/7mX59z/wIfDafgbbEldBI0M+dVP+VxBqtUxhizP2YydTFZVx0+VXoreyVTl1S0ipzm8dwgbC/Gdarukpc2mjVZVG6z3Lf5R7MGI/Uf/7MF1sCsmSMMZK0lGYbbdcdzMrCz+8TmAQAdL+uGQCs+f+Pb3sblpdW8Im7PlElYd/97ndjlKoA7nktAXjf7/370oyMbKCy8dd0LHHgHJJbfc4b8apHq9Wnu/dmiR/5zIDpDX+WgeVnThw7Lg+etAnWDRIM4LGJEJEZsLyyF0+dOCl1608dX8Ptv/JraDW7ModpfKluTyEXpi4l88sfGWwzThcAoKZZyfUx0KkQakVmxdB4tLjKoaMC+AjY3Oyjv9VX4UFSWBlMik4cjzWp8lsbe5fBKyCToj/cRl6MpU5+odfCUyePodtr4aqrr3Q6ANpb1mqIrV6u2dAMhTpMDM41Y83MB4N8ZjlUNyGTxUUAgC0ACaxEcYRmmyUUqfQuX+otS/cCCv2lwxx/8+GPSt0/g34KAhLYYMaBYosqsMjsjD5wdlUwBoCgdR4AoBQ6djrgB8fY2DyBF7/k+fiOb/smgGrzfI9q11GC23/zN3HvAw9h5cBBER4pBa0xVWkHAjhKr7AOQmUWHDy0R3QFsmxbFPZbrUhEABMRiSpFSfqGG26QayVlfzgc4OFHHkOf7Rpd0DaRgXP0bdUu0E1SnWHeB4M8FVkEKJqYYNhfBx86GSf9YYmguQ9XXPdCPPeWVyCLutI8iJoD1CNoJqFUBcr8c0KHO21ivoGdXiMcetJmq83ULaoJo1wVQVel1FVCKixztKMCBxDgQ+/+z3jof/wFFjc3sLcRY6O/iu7yAjazkTIACtL/lQHAHcJKACR2mwEASGhAJ5oMAPe/39HBkvDT6tNPZzPXYM+5r46mKsfVN6pDkfat61jZI3TMdCyZFWL3BxbyUASQtfghqE7OdpwEAMrhAN04QZN5m7TAkNmfRhODZoKtuImstx933P1pHDnxFMJGC+wgycCfZTT1lkhhQTOR2mPXmBSsr5NynkpIxwma+W75BKjh6wDwjd37gD+d8TzTz04EEBMHUTsyDQDwefAlLUNJ63afYfafitgcD46hBItCAbZgy0EpDgRQDkddhFDl6ysAQM9NFhDb/UnZk3uRFaQgnrKYpARD2B8KAOixHYXY+Bge+GBnFcFQj7rrZ/L4s4ng2t8tiDMQgOCEvqdrhRejfcHZgSSRMagDyBpINhvlt/yc9fzmAQC7ZfjrPW/2zBCOigHAagXMGFR0dxFdc0vR4AJdnfQqCiRRiYzlUwR7RHRVhRA5bixtIyDNAJEdPCT4d+U8fG7El4OoIWwRgaEtuKv+VdtqIsLC1mooyKBgVIqtrXWZh34ig/ckwpwuG2ysO98HsLsVHYvq/rRnvR/Qi0txyvDVa5zP2X9ZsKp/UxFDnYaOvj6hgh8KQ07WR6VBULMf+DdhPLjvT/p52oK1TF2JojfXNbh3M9x8IaeN4QMS0g7WtRH0bY4yEkxd3O5OQXy7F7s/KeswFpsxCL3rZZtBK1OYWFs6PCgpuuqVgMh42TWHysCQa64y+07I14kA2ndNa0jZKzo3OQIEqagdxEskW4PzjaBTTjAcGfa2chSD4/jn3/DlCNITWGqPUQxXkSCT9rNsnYxSuwDwxRIAgNekJQCt9goy6ipdAABmbzIX/voMjsAOAIB09mKShwBAhCJKsLY9wHOuvxGXXnU11reHQERWdRt56nyQgH4o57b0Q3d7nrPI4pBpiY1ZMNM0yvJcW906n4CJ3tvf9S6hyzNGefWrX42LLroIyyvLwhTgeubnuaYZF5pv/gwO0pxDT+7uGgNpeRH3O6r+/9Iv/iJWlvcIAMDrZdz6nvf8NsbpWMtWTwFNTvduJsGHmq24s0dm+261K3/gfT9ZYcO68U8aLAUAlMYuNVMuF6vqygEy97BPCU6m2ACzbkkUsGMGY0MJUom2M0Dl+eznxx97HAf275fWEHyJsr0zhhqwqyBdiAYevP9R/Nrt/xn79x2SmvxWq4mVPUvSXq9AijBhxluzfDT+RsEwpSij6lvNPgObIqeBcYbLTeRK9byM8eQTJ2STN/DArknsk9SA1ZnrWUj/hAPFLLq5ngGDzQL7D+5Fu9tEq9NAERYYZ0NkVKFldjuK0Ug6UnIgYmfO9tE5UqcnRa+3YLpDFUDASchWdsPRUBgApGeur25K2784aCIOGnj0oSdw+PEjYIKOegCWGfdJvxyniO3TBETRtkwKQrDkQFsjcl0TsRuNBmh3EjD7j3CMm//eDfiX3/YqJMVYqJ3stxs1W3jw0cfwG+/5bcn+M6BigCvCYG5RuRJvdboCfq+PZifGJZdchMXFBcnER1GOdidGxt68LpPLkofn3vhcASYo9EeBw4cfPYwRE5B+iy0npGj1uFY+YXWABrBI4QPbQOas/0+x2C4QlSm2NjfRbO3BqFzG533JN2DxouswQAMj8VwDJCF7ywdosq0cjyGEkZ1zQLMYKL4jyuDcVLVtMxSqNR1m5zxW7QGnF2FQiOhkdzhCcO+D+I0fvQ1XhAH2khabbkongFRTbXUbQMHISmQE1KoSgDoDVxPUlcJOU8BrIfXX6kIrkLGiup/uhjf5uXqbqwOj6Q3ulFv2/qABjGagNJunDjdZNWxZqd0DqOGsAmR8SaaWwEYUYpy0Meruw19/6j48ubWNNG6iTFrClMkGKVosr6EDLm0FaVB1gyWTImGvQZ6RYJJoVHhZQi/bJfvJxH6+W77wzMbxTL+lV6LPefIJ1NcoPdtd7bUAaG7P9gMJCW4ccGnid+Lsu+NXxkp+8CIqPgd+yAXzlpHV8FI1NsSxcIrvygBgIOn4RBSYFZBBxWKFbeBRb/XQrgZZ+LzC6a3EVnnP7E2/Wwp3J2DbmVqZd7rXSLgnQQZBEO21TOr1NIB8atnFbjNiXoB/thk8BSLsCmowpp5TFuxqFnaS7u4o5KWjZ3sT3eaH1njrmNscs2Bf9hey/VT8wzHRXLjulo1m8amlEMu65v3SFtCZZGBHh9WADA2yFQjSuWBj75/ZLUahnhsDzX8Ck87Xzs9GP8f7U+DZgB4L4Ou6eHY6mBaJUxo7/87gsha2q+avBLLe1HSBsc1HfRJqv+3xVQG2AVr0wwTsVraFJohqxiH/nDOAdw97Ikni1m6dCFIgqAL7KD4s9HoGwrNHiX/1S2iYsPD7ggtu4L5a3ZenJUBwTNoUevT6aqzd3xKn/6Bj5T87PbAAPH7yx+92UeZIghwLzRw3XnsIX/R5zwcGR1EMTqAVZmhxXxeAgsFPJHaQmk6k0UXUnmFGpGTw4zoNuGvydUPOd4BztvvDmdqWC997NkaAe7PNeS3jdRVwom2TEohttfHU+iai1gJe/oovwMZgjLQM0Vvai63tEaKSemHMQ4xRBmOUIUXtjNEToSxiRGETQ/pDTeq/MN7rS3IlbpDxF2NtfQ297oLsg3EQ4uiRI/jpt75VGMucf29729tw4iQZlqYyXnfLMND42Rityg/x2UhOP84uTcscM0kEUwT+nnvuwbt//dclafrgAw9KVx92jHrbf/iP2LNvD0oBTs7Up2PCQJOS+qIdtITJdGLINkofNCgRTAAAnsGo54UHANBgOOdJiNVUrz9LAIA0T/5nCLzSpEJBf1ZPnpTb2rO8IjQQToacAIBDc7WnM+sBadw7uOvj9+B33/t+LPZWXB1hhL37V6StXhGkqvPE7B4ND+uSyxyNFiksnlPpar8l6C0CofWz5R0fKDdyBrWkk9OBoCDeaJtOrQMAvEzQ6U1IOhATrpIGAkLB4RIs0FvsorfURbvXFOMxLoaywLhQxVlBQwJ0jg0Df+oFWK6Rk5KLSFmJChKoIKACKQQAmi0CAEvY3OijGXdIhEZQxHj0wcdx5PBxEfxzsnuVgeSElapdKueXbGHGjYQTXxW9pT1gwXNQcVv7Po9TgjwxBqN1Nh/Cc2+6Fq/5jm9Fgz1ziep1OkhLYHVzC//lve/FSfZTp6DeWOl3muXQlnMGSJVBiiIcoNmOBCVcXOxhPCL9P0erRQHCvggCknZHQcBLLr5UWhOWeYj+9giHnzyOcS7E0uohiKyXAwH4RwMAtPVfrTYs91tGCGK2FEzRDLcQFgMUaYZGcw+G+R587pd8AzoHrsEgbGLsxCcbYSnZ5GYeyVmzULtS+C8/aJhm0vjvcWWyrIA0UtFxcOtCBCNdVlU3zdkuFoGHgADAaIzFJ47h9jf8MC5HiVbKjgoFhvkQmVybBqyR0wAQlfxoPgCgM1kBAFVO1mPxmrQe00CC01st5/pTVQWc0hh0L5GWjlpnRv9NyELWlkoELers9ThqYdTdi/91z/14gm3DyAiIW+LQFf0UbdY1M7hx4yUxP4U/iwCNnHM5BJoJco+l8fTv8UyNx9M/06xvMPuqoYS4y1POvArsSbaWc1Ja/zl7YhZT7IgT5fKydKfjePJIDN90Xeoj1Hi0bmck69bR/+VnBwDIFTP4ovaHBP+11oeEqgL4+Ey4yUy/jUVBHZRdhvL0AADuOa4DQpRoptGVI2hG2c5QQy7+WJ9PAGAew4B2xrLXPh3d2FbT+56fpZ7INk+JoenzYYbKBcAOAFDqdy0USdtjmhGyZ2dku6XCkGPwyo4wlmmvAABB0p0op3XxsABxou3eLADg9NeV5MVIPfeV36XW3j1dzw7xtLYmeJ0KWFnwz2uta/QdFU8Wg1DgXeAuI2YMT3EJ2AFFqemzaKg22+Q7bg9UsVJbc5q5ngR1zNbUpSp+O027B7VVKuy422uaQSO7jBfQa6tefcl1TrFAZtnVes6asO/OK8gAC/84FZvHMXyQ97F3McDLX3wtnnf1PjSKTRT9VbTpb7KkUotXhFGUI6e7iLBBpk8DZcYSF8//mBJDnLe+Tn+2ndknT2cfPrMjX/jW+R+Bul2dsIsLCqQ6f5QxEm1ioyVB/2XPuQ6HLr0SY0QYUuOs0UaRkxmaSGlcGY7c/wQA1FeW7hdlE3HYEqaAsKElThgjCrV9OBmQaZqBTGb6CgQA+ttb+KEf+AGJ+bhPv+51r0Or05JYhcniRqvpdAMMpH12R3JyTdqe49iG9PeKXHTZWGp9xx134L3vea8AAOwCQNBve7uPn3zzW3Ho4kPQ6uOpzlCnfTv0W1WsWvdgAwCcbznhN0wDAOrfBCYCKAbGnXjaGFS1s6Kfp9kTAgHcwc+WAcDggA9UDHKeo9NqSzBz9OhRHDt6FJexbrvdEdqH1nHWmU0DAOhIt5qL+Is/+xD+6i8/wnDF1Y6WuPjSi1AGzMJxYrsOABJBqogN/04wQPB8qW8mL9TxiKVPDo00t3Aa6kCch0F/gMFgiHREwTzN+Jlh8v+d/xzrWlUxYA6I8AGApBFhz75ldJfaAgCkxVhKGJig0H71BCYUQWbGn04NH410Pkh0EhoAoDXn6mDQMRuNx0gaMRYWFqWTQSNqo8xCAQAe/PTDOHFsleHKqQCAoBQKAISFMgA4e3wAgA4tFzb3EzphaTZCsxlhlG4KAHDtdVfie77rXwKjbRTZGAtLyxhQkChu4L//8R/jb++6W7oAkGrnQn4NNGwey4ClCJJUuifs27dP2A55NhIAIIm5obHMQQGASy85JAhkFDWQjgqsrW7iqZMbSBmseRNeDL5X16g1qVafp4tcAlgRFSINoyuCfkG2CjoCHZ4jWcEY+/C5X/T1CHqXYBA2kAqJokSTivNs72UAADMCzv5PZ0V5i74Ktc2nysnh+isCUWk1R4XHMACgorXuAgCgEWIxz3FofRu//sY3obd2EsHGSSwutjEYb0vm2gAAEQJ0DID0NBgAn/kAgAPbXKBnuWwDATitWS6iIZiGYRxnCXk59nELm40ePvzpBwUAGEQN+Rv3n3KQoUVKu9NLIGAyCwAI2KnC+mLPqtOdQJt32lHOFwhgo+IHqP616JgJMCllQQoAKHvMZdyEnqtBhQFYviO/2x4qeX7XXUVxLgVy9V8FAQwA4O9C97eqehcUIaTKeZ3VFB9FnHA1yjU1d7IsTvfruhvJTtc5y4GvAij3fQ2GpwGASOovjWFRH99nALgs5XxDs+MnztbBnxegGHPKArTJC9F91EBBP7C0n2fVsNc21gBEv2xPbZFhanTEOO/ImmPwz64wIubqAB6WyClorV0XxLuRenBndwQAcP6CXLz93R7+NOg1dYe7rF89knaoqfZv3VwU0BdnWdcOhVT5EoYSNY0kgGaGjWvJBeWOSaMAgM5p+V6lcF9DVQIQ07ozK6JbfFV3Xz8rLUsx/QShxjsxQH0+9fPzn68PU+nfla1gz622VXxUs/t4+LbO7KIF3vae2uHaJk9Pck2KWJvDGryv7Sx9FqE4zl1B/jyvAQAtFclHW8iHx3Hj1fvwRf/gZly0kiDdOIaFRgikViKieh4Fh4HaF4m2FWR5ZV1CN/cynvUPnO3+8Kxf8IUTnvYIaMjo1qWUQ7LVeC5JmyCOELAuPysQtTt4wUtehq1RjqS9gEFKJjKk1LpkCYAESWQApMoAkAQmk5LcnxKEQQNJ1JRyLrZdbSRMCpYYDAdSYtBg6WRKMFaFmJuNBD/m2gEyTnnlK1+JV3z+KzTpGDDhlVVaMbavnPZNn4MP+nsB9zYrv1a/RROILF9jzPrBD34Qf/rHf4okbuK+T98neyHZ6T/0g2/EdTdcd9YAgIItxsGsGQCa9fP8smqPM3vlAID3v/8nHXauIzNTkMAJ5/tlADSVEh+74GLaEfDR6p3GnN8nA4DIjqnVEgCgSvBjjz2G/va2KEE2qAztgi7J0rmabOnVLnVWEVrNHv7re38fD9z3KAb9VBAXTuY9e1ek/Rxb6zF6ESk9M3bciKUmy72qemYeUzPf6ZhBLPvJF9KfmAAA1f41+Ga2kBSu2rA+vQ1zNwBAqnBYaS5lAEt7ewIAZGUmk4aLVdCwpCPrzxwFaTOXxFL+QHE6CVhENdfazqkTISKBKVUogU5nQTL9pP8TAEAe4b5PPYC1k5tzAYAgJ5VPsyhEEH0GgAEAYugKdmUAsqKPEmNcfsVF+L7X/WsUg03JArS6XaUcNdu461P34Ld/730CAIggmMscizPhAQAM9Bsd1tEl2le60xZBQf49JOhTDhFGLBnJcMMN12I0HKHdXsBokOHY0aewvtFHDic06AVfcg9Se6wtgJz/pwvNAQDiBAgaCnTaCaJiA2U+wMriCsqgh6BxCV7+Bf8E/WARo7AlGXP6Wi2KAJYhGgROSjZbIDhVH9eOb+vJ5vqszIZkQINIAADf0VFwQlk1sjntAgDQIdkbRTi0NcCf/PI7ceQjH0bS38RSryUtKXMmwygW5TQANFtUIneUdu0CYPPf+igbnfIznQEgO16V6TUCs4Ccjm3GDCEBAZkTChPKHCCdmMH+ybKJO+57CE8Oh+hHCfKohTBqAsMcrYjoeL4LA4BIHQGAM7VKu+Wez/SYT+d7syjfkwCAr7wvdPxKv8Oyikq7twy8zfvT20c5v4ym7QyasRBcvb4IeAm/Xvc/AQaqoCyQmt6qXtkNp+6Veh/Wg9ifJ/4IaYHX/OcwbR9lnXsAgKCADOTINJPWa6EHAEw+k3rUzx4AmPe05z2HeQCAtd/jPmp7KZ+1lVwwgNtt/Kb3Pz8w1H25HnsfQDAQQAN+LU8jEGAgkNWKG/BUzz9djKpX4jL07hwW2E6O2fzgcacxVge8zlpr3K4AhrZULKXmVfdzlvhp8G+gMEEjOvCVjoqxAIzHa3wc2cy8NoSOBSBr0dwfE9Zzgb04sy54N+aAjK9fSy+AqDuJq321HdXBcM7/YFmFA7O8DLfmDXYHAPz2X3Js932dPyzlVIr+5LOvR3zabk7/Tu2i2fy43VeGXIcIPSdoRiUGm0/g4HKI5127H7e++HpE6ToWGgHy4VAYAGzXKkKDZPQwuIqVcUT24/zdY94qfeben7f+n7kzXzjyMz0Cuv+QEcuYSPV2LOoohP4YY70/wGXPuQZXXnsjVrcGiFtdUDZ5OGbtfgdlqkA7k6zMRteUdgajBACotwJ0Wl0FYLMhFnoUFB+jPxwiL2M0W11sbW5JLMeySXbr+uDv/z4+8IEPiPg7mQDf9d3fJfEKS8GPnTgu2m4MpM93CYCynS22UgCA+wkBAJa1/+Zv/ibu/PidUqZ+7z33aml0XuBff9f34KV//6VuvM6UAeDa2jsEV/3wybI1nUP+HudrSJUICABMuGxTu5GiGqcqaIvj46hh04bYNupZf/cnNa+X9GUGW6buSMvL4P/EiRNY6HZx7bXXOnauGkQR8RJVdlK8cwk+KanGEoBfv/2/YO3kNjY3BmhQoCLPsbTckyx30opEgZ0AgCrLKjXaaiicj6hjVZUBBJLtZ8CfjjJBqfjwpHbO1QlqfOjqRKdoivMX8E4AgFpmrZ8eSxkDAQAJ/Pn3IMdorD2LewvLyAWQyGQcWW/P4J8gAOn+ZFYI7d+JHpqjw4masfY+TwWBiyPW/isAEJYJPnnnPdjeHE6UAJhRF2qsoU4Zx8IEtWYDAJKJJlmX3kYwRlGOcPCiFfzQ6/8dAtbph6X01m20OxgXwMb2AD//jncKvZc17pWIlOlRmChlWKC7lKDZiqX9HlkP7RbBIj6UMQLWJLFVTyvCNVdfpePVW8Z4mOHwE0extr4NRC3NInqaFeaI8d9aBXuGo0A0L82x2GuhmYyBbISF7hLGaRO9PTfgJZ/7VVhLWxiHpIZTsyFAM6JaBQEApV7mGOtU9GiVvkNTZfHdZPINsky9uCEAgK/WLRuSyxbJ33cEAChHlOFgq409axs4/KEP4Y9+5Z3oFSnaMddbhoKAiqj/mwCgWyLCnrEMls30zy4AYGJ9Vu0Ua8K1uG0iEOb0ANyWQWVyAbXiJtbQwMcefBSHBwNssblT1BRQEKMczZDsmd1KAMgiUKqd7ZXTANA8B8wvX5m/3zxTnzg1CDLatQXQBgTUoqEKElmttZ/99+3H3CsWwT4NmmqWhhN9FKFObSMnTopjBdTHZEBjbdgMWZzsR26lP7Uh1Xp0fVlvktN34ScCVi8AVEY7AwN2rCEAEInWRL3n2lX7lcrzAYB5Afq88Z03/+Yd32qw/drreq+j3ddx9H0Ffy/cjQGgmh367E996TgNKSQr7I96TigLTucebYu24fRLQGr1eLVd/tP3zzT/ue82PuauCQPADYN+XjPXop1CcNeVc0kNfEJ2o9MNKNidh3XkXgKiqmV3MJHcq3ZdoBOg2gEuuJdqGbd6Jmrgvfvy2TFOZKhiBFTj4p5f1V2hfiIUsazYFU4Qsp5TqtUx72XPxrREjEGgc6OeO77dnE5AGXDgz0OeVwSid9Ag4Ps+sF6tQGNssASwaKCdon0p9QAAIABJREFUhBgPjmLPQo4mVvEt/+c/RCsYqMBxmavgK1mizABwbRPgkyQWQYTxBAgyDVBMlwDOG6tz/f689X+uz3fheM/eCHDlJEGMlOr6KGRvYeafnaVS9qjnek+aeN4LXySNK8ESRwb1IoSpGeZQ9g9lUjNwsnp28UtK+kkNDPtDdDsdFPkYIcZotVjivSFgYh50kDS62N7aFjSRAAB9rvFggO/5nu+R0l6WW3/Lt30LrrzqSgE/h+ORE9e1RNOzN2a+neLP8wCAt7/97XjisSekO9Q9n7pHAAB+5xv/+avwxV/6xcjLWjPhTO6i0g+YKE3zkxJexl+2Su93+kzvcwyAanObAQDIe9ZD2/rfegHL9KDIaU5TBJBUOwaidKgZvK4+dRIPPfSQnJJt21ZWVuTcdjwJ+E2YSVVl0IhbSMcB3vELtyMbsYZkjJiCXCWz2y2QRh83Y0QJaSlai6wUPzqII5cdUko9Rf+EqpqrMFM6ciJPpHublXaCiEKBk0zBfEdg9sNVvM1e+nx0QYlxCOgEpOj22ugtL6DVbSBqUIE2Q3+wJToJC91FvVYqKgvtpCG0f+1Vr46PAQBqOGl71PiQISGCgojQanQEzUYeI4la+LuP3oVhP0XpxMoqSsmEInkAtrtlQEQBERMiZK0PWwCyFzo1E9TpoDEdI4o5/iMsr3Rw24++QYwkhfq3mZ1f6KHPMoCogXe863acXN9URfB6+qnj5pTcEeZYXGmh0eT9sO1jgsVeBxHp1vkASVIgTbdx4MAyDh7YJ10RWq2uAABHnjwuAEAQUVuhTsFWzqcIKtpz1XuTTEylYO7qluMIrXaEbhtSyhBHLfSHCS654iW4/u+9AttFF+OwgSJmzV+ABkGAIEaSKwBQcACdJPysTMYsB9LWgjRtoU6CK5+xeeQDALszAIC0yLAnSbC8sYnWieP45R/5YSzlKeJ8hNjLjrADgGb7Xb9mJ+k1mb377AMAZO26+nFZcy6lVYVeZD84AEASYAJAOvpm1MSouYCPPfgInhwMsFEEGNDokRU0zNEII1GRntYAIJjSZNq/DEQbovRotX4gbODrToZBdwq/RvxMTMiZf8f2qVOPYHsYBICs0oRu7fgZ+JA12i6D5zu7p+N4OjUBl6nU/U52daPwc81SRLSihNf0eT0+WQi6d8jvM6jAhujX9zgZbCrq/vT2/2qPUfk2TxyTJUUKAEjNsGspNHnGemwrm73LI5wXoM97+vOew7zjq/1RwMzvpqJZee7stMn1VfgZ+VkBnR+Ecf5JK0G3bi3IMw0Xvk/Wlxcey9cryQ0JiFVs0QfeeBy/Z/zOAIB4Prs+/90BgNITFyVzTa+U5zdGH1WyJQC2MaSxdGxI2n0CAJUCh7W806qCal1I1n6qzMbuyV9zAht7bC65mCrod+r4UyKAJmIkJFS/3MEBCrrMrPWi0yQQrQ5lVc1jAFiwb3vhJFCvbXpNkHp6LkvCiADOTP0INz4yf3Z+mb33783mmQQ4ZQsBhQyzVSx2xmiWJ/Gvvv0b0MQ2tlePoNOIEAjziM+gweJ/7VwhdYYcHPqfqoMwHfzz9wsigPN2qAvvn+kI0NwloQMAKHbcSCQZMSqoNVYIUHXRFVfi6hueiyMnTqLdWxb6v85f1ya1knp2YLTU9hm0ydLsDrY2N9BtN1HkQ0TBGMPhOp468SQOUpMrXgFC6iYRDCvQZI381iYuu/hivOpVr0KnQ38+wk0334RvetU34fjx49h3YD9OnjwpLbcpLv1svyZA/DklALfddhsG2wNhCxEA4FbUarXxlV/xVfjaf/K1wuo+cw0AP/b09zHf4vkZf9llJhgBFQBgse30YFbOilNwVQPqUa6sQnyq1u10AQCqQI4zZqEbElw98tDDOHLkCPbu3YvnXHWVGgpLzrjgr9rQhdlZSC3K5voQP//2X2FTNmnNp+hTLAG0qFu61n+VryGOHzdYRaEZ+PPhaA9i/mDjVPd1VBELx4hwPWY1Tz9JRTz9CTkLAKjIczIxJHMelWh1m1ha6aG1wIw1BfwGouRPUQkG4Ax+mfUX0SMnGCQOsQtY+K9kswQAMMYCaYVsc0MRjo50M6CoB1v//c1f/y3GQ9bsag94vxbVWngIADIu5Pwq1szzKSrGwN8AALuGNBui0aQTMESnm+At//5HkY/WGTk7elyEkC3W0gzv/8Af4J777kcQJQ4AUIddj8Ugi05bIQBA0gilJSFZGXtWlgRgz7MBmmRijzZwww3PQSNRg8s2huwAsHpyAxubAzHIkDaAkwG/OZUy/2UCalbGnArtFx2h1Wkiy4fodikQmUpf1MGoheuf+/m46MpbMEIXGTfMmPtpgGYcIUGMhOIpFCgnACDjVi/aXZ1G73OqRh9jkKaSKTInyQAA1S/YrQSAfkmIZDTCgTzDxWWB//QD34do9STa7GPsRB1VA8TXX6jZEJPg12cbAOBalBn9taohn1Qd15YudeCgQQrBlwby1iLufPgxKQFYL4BRGSOKW1ICwHo2aowRABh7GgAEAFQEMIBg744B4gchNgd2ywBp66rzBwBY1t3f76ZBgfGIDm69p8k92hckAKtLAGY52bsGmGTouBrgSQfaiTUKcKyggC6byey5BElkEMjWMhXYu4u0+j69ZP3MxDV5GexZ+/5OdlDHwQAAHlcztBQ+VbXaiA2Vqj7y9bFrgNj+NrNsz715tgH8vO/Ps3XTAIDNZ9mjpHQuEttblbC58Z1XEiKBIbNW0pFV6+SrwFnK85yyfhX86bMz30VLABQAOCV4dbbdkRxrBkCVQakmsNME3TmI3G39yvN3HQ7siCL9K6KpWjKhXQmU+m8tl20Oij9iukX2vF36wD+e0f+tQ0D1zKQLk+sDbnbFE9zVNaWrRu2gYxN4goO+SKWti2qVORFC/a4F4nXGXvZQJ6670zyy52r3bOxPW+/0/6b3CD+Qnn5v+nfZHXbBAPz5b/a1PneIJOhg3N9EpzFGgnVcf+USvvrLXoYoWwPSDTSoDyTdSGgzGsI4DEImHbjvUFtoIFKmO7123f/mLb5z8P7Zrv9zcAkXDvEMjQBNHjmKFFanL0FBvnFZYMR9p9FEs9fDVdffgEaXdf85Cu6VQaxtMMXu0n6pro6aR+12YWJ0tHCM6/oCAFAQcAgUAzz22H04/MRDeOnL/gHKxgGkeSK+OxOvBgBcfPAgfuZnfgZ33nmn0P1pHl//A6+XsuflPStYX18XRX1jBz9DQzTzsJNrcncRwDe84Q2IgghZWkgJADebxcUl/IPPfQX+2Tf+s7MEAKY1mCYvV2P6yYBfnbHa1zk9AMApr087M+IIuwB9p014tw1MKMRhKAAA6yXYAvDeT92Dzc1NXHHFFbjyiivECFpnADmWE3ZRB4DCfQU67R5OHN/EL7z9nWiEXRGeoLYLlSX5lYLKq3QSHPnfDL8EdfnY0dA0yFWlefezTGrN0ChCZRbRGcSQNe2z2uCc7nRUKn3lWBrQ4RaUqP1HJcbZCHGTHQ32CBOAf9feycxwj9FqNgUpY1CqavzqPPBnbZujAb/8jfluV8fH95vsYT8coZm0pfafBPV20sVf/687BABgeYUTTajpqNYFgJtHSiHEGgBQeiWDYWb/lAHA36UcQQAA3u0YzVaIt/7kmxDk28jGA7S7C9gaDLG8dx+OP7WKj3z0Y/jQR+5AKlILdS/pun6UWZESvcWWBNaD/lDua/++PUgSMhD6QjXa7p/ES178fGTZUACSjfVNDAcj6XrQ77PHvTrcFnxVxp1GmzPGORjmH/EcHFPOV7YQov7A5tYq2h3dFPMiQZot4Pkv+nKsHLweo7KLXGh/ZGiEaMR0GhJEObstcDqzFVXdK3165szKQNiaEgAgTioAoHL6vBIAzWzOJjlyBUWNBkZra7isGePSJMIv/PAbsPXIg9hHauRgINu55tic41YpbDvEd8J7+uwDACgyaZm3ClsxWlvVSUEDWMv8KPU4RE59imYPn3j0cRwZjYQBkIYNJATTxqUwANjikmUUMwEABGJw65TkZCkIn+csEUh7zlwXXKHKZnr2X2J+qiJgPb+vCsCr0gxsnUO1/vXyWREtI2A52VqsXoM7rwv5jLQhq53n2vEXZM0L/t0MrsAHN3dlbbCEoM6+yXU5zQcFDBVYq1eQDxSY/sXO4z8dQPhPibiTwJIOfRflf9f+zxgABLFr2EJthcsTV4d6JgEA2392ml3zAhQDIW0c+DudQgFQyXRgy0yW2KVOmd/1Q1eQTZk2Nh/8a6gAAGr4sFTJC5orppbLAOtc0bmkx6RN1FZ/AqCZ/zpJRdB9U+yAOlK249XXQf9j97W3K5grenD0KzyBSVd2xtp22uuElFgy7BzrsSoHiMguipGTMedn312tv10jywh0f6nZBTae0iavoQkDtX/aR1jXo/4vyZCZ77kygkjXz8Q1+FCbnFrH2F9nBvBo6+CdXxTSqv0ZU9p2gFHObj8tJ0Ksx/CDf2MPTM8b+91W027rZ6crk/NQFwctpIMt7N/TwHDzCXzh594sYoBxsY59iwmy0SazEW582N2jDRAAIJVaWIVse123GvT9EB9wePZ398nxPF/nv3DeZ24EJA50XWxCtvskvT7LMSpLdJaWsbhvPw5ddjlObmxhed9+rG1uC0t3nGbyf6vdQJkPnQ/A+cy9mvGCqiVp7JlLa+5el6VKAxTZFu6++6N44rEH8BVf/XXIk0Poj5jQi6QUoc2gPs/QaTbx8Y9/HO94xzsEAOgP+3jtv30tLr30Umz1t2Xdj0bj864BYOxB20O14xHbAKqd+/7v/350Wh2MRxk+fe+nZU9dWdmDl7z4c/AvvuVfnGUJgKYQdtyjNPMyEWOekuj4b+97s+zfQntzdD06ndx0aZRVRd6p0jIYYgCUuPdHGnxOMyenMzliHqZqnOWiwwDD0QiJKNYn0jKBghR0um6++WbRAJAAzPO5ps1tu9XB1kYfh584gf/63g9gsMnBbyPmJkuKnKvxUpqFyuoZdVaGL+DxzSH02REa+IvKrLMQmgDwjKnUQTsH4Wms00lUtb45U9M3h5nHprAeSxfGxQjtbgsXX3aRZJ1H44HUlFsWzh/feryZheczZLY6rrIklYhiSaE8Zk9K9LpLov4/GpC63MIdH/5bULJWSgAYJFU9kXVCWelCSNRPAk6nRmm01UJ7jGYpRQkbAlQERMPDFGFEAcI+fuHn/gMGm8eEtj8cjxETHYi09d/d93wa7//AB1UllIt9PEaaZaKsyflBB2Lf/j3IiyGybCxOHf+2vLSIdruBzc0TiKIMhy5aQbdDXQQikLkIOdLhHA1TjEYZxjlpwLUGgD1Gi6mIOBK84Bgqy0LHUsEvjgPb/jEISwXAaLX3YHM7wVd81bdhe9xGkCyjJEujyWCHxQbESGPEBdcNz6t9kOdlKqYDCX6eAMCgKJF6lNEKpPNaAlrNZ31vFkIQ9W0g39rCnrBAb7iFx//mw/jD3/h1tAZ9LJJZ4sC/OtGptFX+z6OYWJYe241l5QCqCKBSViloxfmmIpSc9UqzrWtsn8YSOkcfdSJyMwI83XPMtZ3+WX/PgxjbeYC1HLjn2FGss8tcs4ssBZoElqigyyTdLgCAdFHZJYaYdgj9EgHOWwXIdjYC8wK0eRmeXQMYl4UVdoQTAjU7YjX/FGHT/ciRpaf0LuKEfdwnB2DWNRn4Ysc3mzVr7OzZTQfKOkNdxC0/GILuTydfA8BN/lOqwG3P5t5Y1yHPmpS7B4BqvvXeiEWwPxgzvRFVSKU0SWxvNT42H2ubId/1hm/e856+xnmfnzc/zmohlgH27Nlf1eDzWLRXrPlkeRt/pgjUTuPKzGqRDSsGgAX+cs1+CaITdVUAgPLF9f7HUjUDBHge6/jCMa1q7SccKf9q7PnvPApGQbdgtAJvXUvRJHJUeIaB7FaQZSJsp4F+KI5utbe6n+rZp22zJl+1f6IL79T91a6B95gJQ1Lv1dr1KWBP0MEEBuvMv1L+9Ry8jjB2Ghyyh06CDKqvoKBCDQFOrvV52OVu80/sD/1DNwAmDCi20TQfdmCmVju6s/22v0w/yarcdGYZATVAYnJY0N84iqVOgS/9/Bfihqv2IesfwaG9LekMNB5sy7OlaFocd0X4LMu0cxN9lN0YAPPW13RSzj6/09+nj/eMru95F3/h/fM6AiLonKaSPOyPxkr7Jzjb7WJte4BbX/kF2KbuGYFA/u/K0qz0TpmrTKDyQAz89X9RxmHMQJ5LyDKlDBvrR3Fg3wLu+Mif48nDDwsg8MLP+TwEnSuRg0lb3bMDCoGH3NeU6fvqV78aBw4cEG2BAwcP4Hu/93uxvrnhynHLZw0A2Mk/517NF5OLtFsUIh+PRxITra2t4W1vext63R421rfw6COPSsnSgQMHcf11N+I13/UaZAW7J5xpGQPtGUs4UonJmXylmD5tB6+HG6P42FW57qki/yICaIbOWh5p1lg3KDNcIsDCbLwDAPh3OndUOzxTAMBEAFvtllA67rvvPgy2+zh48KAgPc0GncNJdua0r8wsAh3uu/7uHvzpH/1PjLYLNKKOtJ5Qq6MDIFw7V9etdb9aAkCVbsvuyaeVMV1lZQgi2KsirzqPS9sIni0AUO8BVptYawBImCTXniNDe6GFlX3L6Cy0JZilgi1pOOIiegCLjJkX1JCqbs+Y75lR05aBBFzYfnFBGADpiJnLFj720Tvld7apMWZE7ahrNwU5FoNYAQAUYLFMAjMj0gqQJQJxomJczNYEqegAjNNt/KefeQuQb6HViiQ4ZF9cqWtHhAcffgy/9dvvFQCAwABZIpyfFCqhIjJrIvfsWZYWf+PxsFJCXuh25J421k9ICcALX3QTwjAVpsc4HQooxOdoJQobWwMtP6iEvZy75Saa6Smo+rLWsVoQxhQ+j8sShCLIsDVM0WjvxTjr4Yu/7BsxGHcQJosoWbLQYC2sg57KEFHZ1PaN0gf56QMAMlfDENsZZ0bdBaIy6C7bZSUA0/RPDSzIokiQDfrY3wzR2FpDdvhR/PpPvQXL4zG6FJmi6CXBQZPAENpqidgJgyrsU68QpaVbnvIzHwCQJzLhJLogywMd9e58MED/Ih0YyhhreYFPHTkiJQBlo4ssp85Doi2g2F93GgAoAzTYbhOBtFmshFx2cQcMCPDXuczkqHEWGiSTme9Zp58XwDLQr9e9AmncD6z9XqX8Xu1PkxT6SCjvp16H78BOZ/X8372CgonLr+3E5IOcth+n6rfULQCr566ogTu+f7xzDQAw8NfOJwoAaOA1cQfSfrW+HuOQVStwXkQ19ZDPLwAgvVHFiTF1e9tf5Q7LUpwq+9kHgcQvQY5iTAp13bXBMuRqA5V2LgyfSmfCp7xz9mjgyxfnLANwyfo7oEr8IDmY70bV+52+sTOC52dxfTBP1wnZc1bSQS0kPb9m3RX8Ic3VWaSJXUitMhkE0ytgEgAwZ32WAysiw2XmyvxrUKRiQjqhYy0AcywdBwrImJEFJYhuzR7QcXcAgQN45cI9cUIbPbmHXcBPe+47bYsGjfkMiprd6PbrXQAAXhP9CH9+TZ9retymA2YRAUtHaIQp2tEYt9x0OV72ouvRifsYbB7BQqvULGlAjSI+ywRZHgkAIEBLKFLHu+z8u791AQA446H73/6LXD+RA5+jZgsbgyGidhvbaY4rrr0OK/sPIef8rgAA31fiwmVJsUtgSfDPWNAYAFoeQLX/OEoRBSOsnngc9993JzY3TqDdjPCSl30hys6VyMAuZAoAMEzjdSVO6+21r32tJN0CJjv/v1O+8Y1vFBFAghYSfO+S/DiXD3gnAKBuQ6o+OBOFBAAYFzOe/ZVf+RUBAFZPruOJx5+QvZ0AwDVXXyedDc5OBDBAkanto/YbAQDRXKJmVaTM+grstVSxS3xUFuy9731T2WpQNT4Rx01Um129Pw2EUFAdSpqxH7rRUmlUrafzlLPsD5YBCL6D4iPQdL5Zh3b//fcLYtLf2sYtt9wimV4xcESiveNP4ccSsLMV3u+/7w9x9533IR+xnZ324maNnLWmE761pKrMWDn1V6Fn6QkcW9rRyNSISQBlHsApxWLqvJ8SK8yZeTuhrjUDQK5G/qNwXEr1zCSQzH+j00B3oYN2p+mU9esaHN/BUENci+34YI5lJUhVoYI+hQ7Zp1Oa1FKcrojwybvuRZmHSEcMYlT7QPsjO1qkiP4xm+2cftf+Qu2tUiPLMhQGgPXKJGWf9P8oZheDLfz0W2/DQoeIH8ElpeOm7AbQ6uDEyXX84jt+WQAAtsVitwjSGakZwWvgvFxcXJB6/+GgXzl7LEcYjwfo99ewstLBy299IbKsj/FoG2k6kgVB6iQzd9QD6A9Zhe3G288auaCcHRU0c0RHlXRxfbjqgNK4s/sCh65Ef1QgbO1Bq3sJXn7rP8Y46wJhR5W9EzIfFN6QFpPCAGDJRQ2c+NNmnuMhWY4gwFaaCQAwkf1yD786xk6tOgURi1GMR9jbiRBtnsSBIMdPf+/rsDwYocverA4AYK96XQalKL8mhUon1qvHPfddAICUmS2nCi3Q1mcAA+DUAHC3xTu50gvWaYdNrKY57j7yJNZY7tJaQF6wkCZBMVb9kQkAgHOJIoCnCQDMcvDqTT3ArAz6bvPoXBpFHkuAPR98lMBGgxsTzrR9Taellk8JyCp/0NZD/mu3rNTEe0ou2a2E94xutwYD3XVN9NCdGN1zzAA4TQBADHRtIyYgiXkR1dSInFcAgC5ixqt3gqpemzvrdc+MBp+57W9G9Zd5QBC8KuGrzbSB0FV0aXPOo8dbYE4tGc5Xo5lrX3gtTbQSBE0Y+EDn1Bw4jVlmfpCfUS7zHJHUgWmpGbNDQtlnaZYw2ti5yIqwfEir/lmTBjYD7CLr933mnq0/vVzJn0sNqvkJ2nXIsVEITouwrjF0HHvClVCIdkcUYUSGj3RKUYDAmAQ69s43sBXqMQGqIZszX3fbC2iR6GhzHP2Mf7U/VszOnfcXK62YABW9/WzW+WuQnRn8EIP+Jvb02giybRxYaeIrvvDv46pLFnHk8XvQa5eIArZAVlYFqf9ZypLGGJF0cCAD4Ol6kPWEuwAAnMbiu/CRmSPAecdMO5m1rPlnsE9/Eo02/v7nvUKo/2zLTQaASzNOHkc6khEA4BZEUWsFACz7H9A7LPtoRClajRx3fPh/YPWpJxGH1EcCXvq5X4KseSXSYMHqg4QBIB0I3V7ysz/7s3jkkUeQs5RgPMK3fuu34sabnuv2GrYXP/O183SmxW4AAPc8+kEmrs6flxYX8Ud/9EfSynBxYRHHjp7A0SNHZU8kAHD5ZVfi3/zbf3NWGgCyw0p5umq7KXssQ1uE7xNh1/saLcZ8rz2mAMH7/9uby4SUZldPzyjYV+wl9VqMpQguOWTcGUf5+xRFf9LITM0Xb7O3YzKgI6Xjk5/8pKKkUYwXvOAFavCZ8eW17QQACIU6QKe9iF/6hXfhxNENlCkpWaT/a6BHmra2p9BejfxNKd9qJBVY8mrwVBFqovWcP2DTk+bph/87Z92sPrYqAWAuPA4xHPfR7DTRbDeQlRl6SwtY2bMkbdrYe9MQ5AlH3F2oBftWy2m1d3yb4EiDAnojInSJAABJ0MJokOHB+x5BOiqUAeCVAOiwKQNA+sNLSyJ19utMdg0A8Dkw6BOwIOYcGiJOSgyGG/jxH3sDDu7vSCscIcOyrd44RWdhCWlW4Mff/BZESUNAAGYaJGCks8H6mmZTQBAa0PGI5RDUfchlzgyH29IG8LLLDuCaay8Tpd2yYCZJ9Q8IDPFyxddydHQ1pPVEq8ZSAn4/Qz9VC667H4o4RD8FgsYeXHTZ83DjTZ+PvOgCQRshe/4mY4ShZpdE9c0AADf/dtpgpg2875Aw+O47BoA5QLVz4qkye87rBDhH+CEPRaguYbvEbBtXdpt4+xtej/zRx7GYFWhxQy6BTMTs9F6JGjcEGACyCcd4dgkANyE6twQA/BIAcXbPawmAOsJP34To3kEAoIiaWM8K3P3kkziZ5lICUJYxGtD6XO4/uccAEMCTIoBst8kcJlkku2TBdnOAeQ1U0d8tBJ6nIn22AaDfflLtgVikqptCLfGuHUgs9NDzOlXwKerw6RtmbQu7U2j29KEBA4L9vWAaBPCv7plkACjlciYDQBF6t/NMWqB5z/P0x/bZ+CRtNMV/6wBf5rTzL0xvxQcA/HpwzjPpVOJ0IIwN4Qe9ZIxpplkD1Ik5wcCbGh1St6lBpAaxkQDNFQuyAgDmpKt3GDJ/D58EADKELMNz5zdFa+pikDVX6z/YdU+DAMoA1Plv700xArySxXpu6Gd1OAQ+1v2sKEVVWysoVLiP7XVrFoGKdgo44UoEUvqE3vOqkhCuVKAKrGUMJ8dPn8vu++88ACAhQOIAIvM9Ddzxg/pT/Da3fkg3Fqs2RfGfBhFmfYY+UJQE2NpcwwrLVUdbaEcZXvHy5+MFz70SjYD6RicRh8yCkq7M/UJBgIDNgMMYOUsjz8AC2f1cAACejX3q/5/n0BJoZRux+1Z7aQXH1jZw9XOfh8uec60AAGwzTQaAWhsVrrVVLFEAfVoJRC34Z8JWuI3S8i8M+mgmKTZWD+Pjf/shDLfX0G010ExivPTWL0U/vgRZuDgBABgwwb3yr/7qr/Bbv/VbwgBgUPuc5zwH3/PafyNdAMiOOt8AgHQhYecE6TDWklJn3syelRW8853vxF133SUMgMcfO4zVk6tihw4ePIQD+w/he7//e88OAJAErAYyHB8G/7RjZNSzNGtrawtJo6nxrqTr6n+tlD34sz/8mVJqz1LSpAu0Wy0sLy1hYYHZ1QQPPPCAqutKWzr3nMRw1Jmc3UoAbOnMckzUNgV46JGH8dhjjwmt45KLLpYSAKGsEyHfjQHAPpSkD0Zt/PRbfhbkI8neAAAgAElEQVTjIe2ZdFkX3RVRp3cAgPWolEy4AwHE2XCm0zcW8v4pUcG08T/zbXt3BoCZcnVnaEfH2RCtbgtJM8IoG2NhsYu9+1aE6k4KjmSVZ5YAaKZ8OvtvhlIC12IkNfExFWqLCI2wjbWTm3ji0SPaBWBKA8AAAMuSSQZFHH79Xy+DATYDf9bJN0Shn3+nWB+p/xQA3O6v4Qd/4HW4/NJlFPlIa3mYvU9zNNsLSBot/OAbf1QynEqSI+FTNRw0+G+JBkKejUTFlA4TgQyqjpMB0G5HuP76K7Gyp4Mo5Pu8NqcMLSJvrp0k55mjftg9VYGKdU6o9v+pAIG1NlRFpRPUiDEsYuThEm56wStx8NDzACyK4q+0/40JpKlwI52rkiKAiITCWT+P2tBMOyATgbsrzSH5ekDNDOfA2HOuvTvn2Lh1NhG6mIJ8EaHVpFLrcextAocS4IPveifu/9O/wL4yQCtXnfk0DCSQ5ZyJixJNbnwOAPAbWU6XANga30kDwAiw59fEznfsNVvtrtL9IgyAIMEWQikBOEY2SaODooikBIAMAJbAsgvAKKZmgIKPNQDAMoLTKwHwx2di//C0OWaNoQUcO43vvIBxHgBh4l6G0goi7cA0Cc1daY2eZ1rA7tQa/J3OtxNA5pRZp26vDoYqR3mHATg1JKmveTbtf2IVVYb1TMbXHDBhTAgZggwACoVxLyQAULOups96ugDAvOc37/k/s+vS3Z+IoU4aXAskffvls5yUmUe7xWllHC63SKtgn/tuImOprzrYk4w897URWzSpiCDfV9Ahke/R96CDZ86v7GXTdP8ZrSOnx8wP0vx9neyxoEjl/KSzyjWx5K06fywla+K4GXjhbURkHwoAYNfgXZuzKq6E02hrzomvgBA6r8rhMgYCAQDV/VOKeqvdqQEBlwgQZgJr/6VrRSwAQJ39V7+wrhPW0VAWxbkHAJj9V/Om57X9zubK7iKSbCNZl//5c3Da/k7PT/UjSzBvMhxso5M0EeZjNIMMlx5Yws3XXYoXPf9qpKPjCNAXKjR9Ue3qwMx/ogmIwlNRP4PFdgEAOINBu/CVypHhnCSTdMR1HzcQd3q46YUvZhMjlFEDKX1VXWFuBzX9J9emPJRUoGMAMFnLxAa/QQBgiGYyQlhu42N/85cYbJ1Ef2MVnVYTnVYbL3n5l2IzPIR0BgAgvCcyXLe28JrXvAYXX3pxleV+81t+stIAON8lALQPvE4RY2+1hAlApnC308FP/dRP4ejRowIAPHD/Q9je2pb1TwBgsbeM17/h9SiD/Iw1AELGEtkISRSi2aZWDDXfmGhUXvHm1haarbYrcdZyOwUCDAwgA+B3frykkW3ECTrtNhYXF7HUW3SK8qXQL1hzMRiNVEDPCQv4NXK7AQC7ORg8xsbmJu5/8AHpAEC1x2uvvkZuQOo+bGPfhQGQJC1sb43wn/7jL6LMEoSSWU0kKUBlSe0zq8GfGEoetBK8cfQJWw4eZWx3arDnYE5EBqe3s5weAOBqDnndYYmkFUsgSQZAs93E4tKCZO+ZTTcRmQp9N3fHy3qYcRQwh0aTVPiYFMyRLCYCAKT8N6MOnnziGE4eXxcAgCXqDJYF/fNKAOTqGACLuKB2WagdZoI3dOpCxBG7OzBDH0qtPKn/BAC2ttbw7173Glx37cViHIWKx5INigoGMRZ6S3jjj/yYbE5jLjLWYsrPGdrdNjrdroo/5am03wuDGIPBUIAsMiM6nRjXXH0ZDh5aRhCMXPZdETKyVpjFIIKYZqn1hqgDF/d4OUZVmyJxtnwHRsUh2dKPoEXQbmKMBsZYxK2v+Bo0WpciCBZBDyGkEAo3wpDXxkxTgMIBANwsxC2bco7s97oLQX3uquVVqQCAjPy0SJE/p3coAeBGEIUtNBox1tePYH83xlLax+GP/g3+5J2/ih7LAApFfcchagCgLNHKnj4AMKsE4HwCAPPC/mkMcCpEkRZyozzCOGni3hPHcbQ/RBoSlQ7RChvCAKAIIIP8cVwqW8IAgDwUAIUMgHkigOJAn4pITgQ1ZxKAnt5utfunJhh4VSDi51k9Vo3psUxEs84YzRTZmlwXp9oSZRtM4DLVsd1fNc24Y45NPmWX6LKp9VhPsoJOHQkPUd9hmHazfxUAIKAgtz8nAug6AQgAIAylqX1HJ4QLrHZnAHxmAwBOZNdvK+wJsvLafQDAAM7qnpj5lb2/3kNFuK5iKKojJCVojtlnxxCtANosss+EBeBl/9mZwhPAq2GraWBpsqXSrCngZ6PNPlf3wSxFTnaalkbxJexLAR+ojaFMNc3cmBNezwXVIDK7W1/bxJz25o4oc3vOvDLiXIckKf9kmZ0CDjw/kyvMIAlTR2hK+n91HywHaLYUYKno/8Y80zVn+grVHJaLc0DMOWAAUJ/G7rzS5nH7pd/BYlYAL8xP6iA5QH0CQJ/yCe3Z+scRAIZar1mKZpigEQRoczsbb+HAchOvuPX5uOqKZURBH8AQZcHggGAJg3/ShnNx3s88lVTbhel9ZidgYHqOztsfzoWNuHCMz9QR0BLj7eEArd4SVrcGeO4tL8bSvoNY648QtTrIWMorXEV9MegUiyTisyUyAgBSIszgX7P/Cl2PEQUDNBsjbK0dxv/88w9i71IX/Y11qe9fWljCi17+JVjDAQEAZF9yIoDc9ERkOggkEf2P/tE/wnU3XIe19TXZH7/hn/4fuPXWW7HFgJq28ll47ZiAcOKt9ONVaJ1Ja7KqR3jrW98qGjYEAO7+xKdErI9xBwGARtLCD//IDwOhstPP5MVnkZDBVbAMmUnVbSmj5x6zvLIH7W5XSrQs6PdbNBojIPjg7/1k2VtYqLL+RGaYOSedgBfPgGltfR0n19dUiM2pDhsAIBvalKfsD9ZODpBstgHwwEMP4cRTVGyPsG/fPlxx2eVVN4LKsM8BAB579Em8+1d/qwIAyABgjTe/ryJrVJ+ngVcKudWnqTq5OpC2ESqya79PGrNZDqBO3HmhxOQ3dwcAXPsM12qP2gWk/pchs9+5aAEIHSaJ0V1ootOVTp5yAhvreszd/TlVXz4rikSwrpKfYeBHlU5xPIJEKP9kADzy0OMYbqfIxiWysciMV10AphkABAC01tfXUtASADoNSdyWhUoBvUYzEup/qx1hc3MV//q7vg23vOBaRBE7TnCisqa5hf4wxb59B/ATb34rtgYDmcQRxf8CYJSl6PYWsNBbQJaOBQBg+xCej8rR2n6DLZIKHDy4gquvuURaAgZkSlgnCNdfWbpdMCCfEgC0iED2tQoU0kWqY+vEDssQCVhrkyKiKAnBjryLL/vKb8Rg1EMYLSEM2eOUAACFgFLpGkBgpMyp4UCGis6NpwsASMaGJQBstThj95hYkjuUALAHNwGAQlpk9tEqh9hTDNFZW8N/vu3NCI8/hR6vsWQbO5YBqMNLBsCZAgAS6GjRqTInzsr9OZNts/6OuaHTq9fGzjJ/O52lQIxBFqBod/HA2iqObA3Qp2OXB2hHTRRppiUAOwAA3I6KOQDAvDv02+rN+uwz6eBpeOwCA98IyDbrRtcYAHJxdUBdOagEaV2tsH/99r6VMM26NwmLDDiYWaNdB0WnELrcAc8cAHCZ2QpRn/2kzi0AUOWiK9BingjgvOe/2/XNm3vn8n0/4+oH+kwEyMzxgjT7XXbifFJ81urRpUbdtbHjqGl8XavDS16/zBCXtB3apo2lYVZ77zSpJAi2OV7vBz7k5LSFdhgMm78TgaNR1gmcSxcDZaYZ+8BaY8p5qy4Tus58MMgAABERldzGqSBAtTxc1t/muwbm9IkIflBgV9sHE4iQrgjMBsbsAMUMuVPyFz9ARfPkxcDfMQA0s11rOahN0+/VAX9l7KrdQACSXSbSbvOX32QJAJmi0xoANp9E08p7+cfj93PSRt34nwIwue/NAg9kDhIAaKhP1Qwb7PSLFoGQdIC43MZVl63ga776lWg3x0gS1kOrYBozOQQA8qxAzGl6oQTgXG4lF451uiPA+RsD/dEIzU4PSWcB1970fIyDGGNqVUiL4boNrUD1LjinT8j5n1L/SmygZv8VAOA3R0L/b8QD3HfP3+Lh++/CYreBTFpLh1jsLOHFt34ZVoMDyKJJAICAqO0yTAqTAUCewWA4EEBgz769eN3rXqfMYvEfnvnXTv4590rGydQK0+5kZCEFePLwYbz97W8XUIAAwMc/dqcw7KmpQg0A7us/+mM/KiVEZw4A5GhFBcp8LCDkkWNHRXiQmg7XX38DrrnuOmwPRtrqVkaUezkBk5oFEDxw53tLUhdE7dw5YoLwOqPbbLVwjNmtY8ewPehrKYBs/i6QPiV4mpe18YKqAPjYx/9OBq7VbuPQwYPYu3evCLtUmVfrxFQ9Y88EMgCL2vjUJ+/D7/3uB5CNGNK0RQAwClTXQP1QGmkaWYoluCZ2zuqoga4n0DQKXCPYsyaZQ9TPEQBg465ncs5yWGKhR2XxFBlr9luJKPfyLnqLHSwutRCEPgAwnal2vY+ldV0ItrVjoMxztVtNNAgoyOlijPoU52jhofsfRcHAJgNGA9a0GABQJ8skg0JNW1IBBQCoMxFCCxYAgGUYTWxubglg0WjG6A/W0W4n2NhcxXd+5zfj1pfdLK1w+oOhOB+tzgLWN7Zw6NAl+Om3/SxOrK5hNM6kXz2HeZiO0FvsobfUw3A4kBq60ZALoJR/u90uegsdZDk3iwTXXncp8pzUG7aUUrVp1QpwdY8OfZs08m4Mvay/UvedC+iCG66XRhhjMCQAsIgi7mE7W8BXf+03Y3WdVM5FcSAFAIhJzXEMAOmcwNpUOk36rOvsjPOteA4GiBoxV0Ezf82daFRWlFK7NasPvGa86o4PNkUnNjLZsFW1tL3EPsYncKAR4NIAeNcb3ojhgw9jb5QgZvvEyCjsEA2AJrWfyhLpKfiXuTO1W0P2BjNLBHmsNZTwVkRU9Gzcn7Pb+M8WAODz66cFwoUlPLy+jic3+9jimmEXgKiFkvTdCilXLQA+FeIokUseWlnVTndiWaydArV5AMC8AO9sAkQDAE7RQXEgD6+t2se9MGDinNN12VNsh1nXX61DqWHUzMHsLXgeADCL5zXVBrDai6ef0NkDAFzgAgA6fRPNXpPpxajA2qs5+naFUrk9yNms6R40O2UCz3SlzJs/Z3pc+56K3unLMsv+7z4A5AdoMge4jqQG3Ct10gNN1ftr4MzvaKDoxPbKHGHpSujIhopiYR4ymOV+pQrPNV3SXeXELWsHD/cwZkzCukTO2AI6v0Q7g9eRalkY7533YrX/BkDo+a0Fy7QKt9M2qooU5OY9Z2aylLHeK/QzOioEAFQ8SrtAMaZPpASPzmrGPqNC39f6f16L7xMR0ibNiXPX2ilK2aaAvHVrQRu7SQDjVOD7lFW2I/NJ7SZL6Mj6YxBuwb51kphV/jQNAIh+knQtUftu/+40rycZAKoBQH8qiVrI2QWIfb67LRSjVZTjp/Ad3/J1WFkM0Oty/DIVeZS1zcQJhdQvaACc7R5y4fvzRmAGxOYA84LizuwmNUrx/Be9FFG7J6UARdTAICWNWgEAJU+7FtDuX0lJRpKWRFmyXSsZAAw3qSnWR4w+knILd3zoj1FmZBRv6JoNG2i3lvGSW78CWyEBgB4LctW/dgLC3KHoX7Ms/Od+7ufw13/9ISyvLIv//tRTTwm9nizgzOm6VTZj3lCc4fu7AQBkry8sdCW2Yvafe/6999yLX37HO9Dr9dDrLeKjd3xU1jv31IP7D4LtZ99025uE2X2mAIB0wckGaCZAO4lw5PCj+OhHPowTJ44LAHDzC16IsNFFwTJlMN5g8E976RgdBHRXH/qzanb4m5sFECkp150OtvrbePiRR7C6tgqCAtQHGKUjoZBwr5c2gVmmRoz0fWb4cmZ2U6XzSxuURNr9sbcvA7UPf+QOpGmOjY0N6fV4zTVXy2f0OK6Fj8u26mZuAmyuBR0SLLRW8DvveR/u/Lu7ZRMeDZmxpiFvCRqlBtGMrxRdTQ34zj20xcTsBk+rDZo0ujMmmDkxZqCs5RE/ykljjk8tkkWXmrV4hfSVlADRiRWwpZF+jmm2HAvLLbQ7DWk/Ic42M7SJZuVJb9c2RrUjLONRXXOBbDzAytIK+lsjxEEbw60Mhx8/psH/kPR6qgS7c4oYJB0prlPtAtGI3fi6+2bNooo6qZqwZV3UTyflUEr9MRz28TVf82X42n/8BcjybRHREKouEfSIDkgb77r93XjiyeMYpwXGFKTrtDEcD3DRJQelHGJjfVWwnfGITgxrN+m0NGWsaGyjJMP1N1yCpeUG8nwL4/E2OuyrzPZSQyrzakeBU1/zHrq5M9z6GNRGomS6OW7hls/5Muw7dD2ixgryPNY2maJiQEeT9RRSOejqcZTNIaPkgC4RULFsjrs4GXNXfsGSiLTIBeXL6LiIHzzzJuS4k8HW5J0GRYC45OZQImuxB/cAvSDHxWGIP3/nu/DwX/wl9qQpWkWGnFQv2Tu0I0TstCGocK+hkL1s7PRfZd7q5KVTTdBCr9nNjVM04M9whz6Dr+08anqwebOA40762wgh+nEDH7vvQZSdHkZlgu1BjhYFAdkZQI7mnHXJ+Ht1X5Lh230POoNbexpfOQcAzPRAzhs4L2CZ9wx2v5H6RLufcqezWLC/aw5yl0uomVFPY8BP+ajYByfCJq3BYrY9MmC6fj52lRa+yQraUZ3+bK7oWfqu3Mju829CNM8zxuqQqS3SgLQGvqsuDiVLvZghVkFhrXMnA2vyeZvYoAWuCjSoT6M15AYV2rh4u5396Int+fWyPJYK9WkHGKopUXiQ18F9kGK3zPgr8OACZleuoHZX91uj35vlqXfbyUas05vWKTXwcj223xCAGOq1OCCGQbyAEASiHINC2BHW/k8cdX1uAt82IqcBoNl+fkdFDLWLgfgJXgmD7fsViHCG9FebObwTZuD4P8eP3aOko1VZupaOu69tMgY5d3wA4BRBXY+BYjZVnqu0nxw6S0G2RCygb5CP0InH6DVGuOk5e/B/fevX44lH70GryVrdNlbXtxE1ulKiWqbDs2oDeLYrdR4AfLbHv/D9Z3YEJsIPL1nq+2N8xvQXk0YssRvrxJn0iZttpIixutnHwYsvwTU33oSwwXaAIwRJQ34eUZuk2n2UcadAAFd1hjIYSJlAs30xNjZTxI0QC50Ag/UnsKdd4OiD9+DII5/E1vqjQDRG0AyxOSzQ23MVXv7Kf4zNUQ85Op7CgO1wKj6+0O3igx/8A/zqu96Fiy+6WLrEZWmGr/6qr8aX/8Mvx+ZoG3EzkQQ2gYF9e/diNFTm+iwA8Oz8jVOfpbGqGdNKvDseo7fQw+/+zu/+v+y9CbxkZ1Utvk6dqaY79u2505nITEhACCCCCvKYfCC+v4APnJhERP0/VAZBBRXDkBF4oCKI/oWHDAIC+hTkYZgyEQhkgCRk7Hm4U02nzvh/a+/vqzq3+g6d2x2CpCu/zu2+t27Vqe98w95rr70Wrv761fIL/Ay333a7FB7DIMTMzEZ0Oh1c/NaL4dX8o7KBXm4WETjIKxkCN0Olv4CsfRhf/cI/ox76qNcb8OsTeMwTn4YDC30gGAc85j5GBD2JETI3WbjzS4Md0ib9ts9fNjsRb9Ok/PDcLA7PzgriKXoAkoTyAFN03SpCW+tAexNsfx0PI9LPuUFzw7755luMVVyGLVs346STdshN4+8RAODBZJNPCwCQrmwflSJAw5/C337gw7j33l0kkIv4H+koRJl4plWEskY0Wg9h9a4s9VwMKHbLL9TjsUGWAQB+Ho6PPZiPAACW9KEWqBlxB2XT2f47uTMy9kG9glozlOcpEENfX90JxP9YpWrkw432EUofTxZjrN5Ep5UgcOvipDB/uC2S76TYkGavsRb7UTVY46EuNHbRDtAqlgRk8n3t6xTxJBNo6f031yzWhlTN7ONZz3oynv8L/0UAgKjfU2xCvHl9hNUGPvh3H8Zdd+8W5IoAgBf46Pba2L5jC+2ysbi4gDQmSMH3DxGGdbheqMJjTgLXj3HSydOY2VSH6/bFCjBk24NDKx6CTJ7pDV3fJs0QqOJQG8NDUkyg1a/jsU96DsanT0bFH1cxuMACAAQBdO7qpq1jKdPPVIVlmEmhEhBgCNpIqEFhD4JqgAAA1EKgNaLqM6z8WG3+8n0oVtfna9VcEZusVwps+799Vrf+02dx3cc+gY1pjFoeA04mYnap3EgXTqacBV6/tAPJhyrX84cAgNI8CQDAgBZDKqvuI/9ZH8qC6hdA5IW4ddceLOYVxG4VnZhob50sY7mf7NdiwCiquU6GjL23Mm6KyD5YD9kTjvepeLQfhluYlG+P9hdGnnfMyS8TvdUp3KsvLpt8rn8AOf7s3+OD4KkCAFRZZ9+6ffflkmQDA6z/rdc56Mfv14b74MofYnUAQM8iW52RovPgmDGtATa5GyT/hm5vzitWuGTMKRhsxOzKTIPVRDRl/z5CnE8TXr0Osx/K5qhaROwDz4RyTwDAkeCZNrcSE5h2mPKCXGrjZ8bJnA16LK/OoVo9fmGLX0+1dITtoPaDTP4HCb8BC8RFoaQFJMC+AySMpcgAsBaLhimgrRS0kFZtn2GrkJVdtvPoWNYfq4lD9Wu+onWwkjNnzeqNgjz2sVwLQJkRal9vyECiiwM1lDIRg6X2CwWV86SHaiXCmNfDkx9/Dp7yhEeg5sfodebhuB6iJEfYmES71UE9ZIvd+nqAj8dKPJoxOh7vc+I1HpgRWE6TdBA5WptcimWT3cP14bO9OxFGsRc20MlcVJuT2Lx1O6Y2bkJeoa4Riz3Ul9eYU/mpus9o250pWDnUtOghTvi6W5EVITInRuDG8LNZTHgxbviPzyOa3wOnmIMbpEgDYD4CalNn4PFP+jl0+3XkBQXsLFC4dJwIqC0uLOK3X/VbmJmaFjo9++vZKv5b/+O3ESGW8IkAAAUDWXHvRwTlVAC9vL6lDnycbwP3Gxa5+f4CMCepCAD+7Qf/Djd95ybJdcliuP2226Rdja4qM9Mzcq0Xv/2tcIUBsL4ASOJxN0fgpvD7c3B7h/H1z38GXsEzpkCCAI9+0jOw6eRzsX+RN6muLVxs88opoFtZGQAYVBskEFFrQFKPZ+fmsHfvXhHtY/XSob2JSPHCUMhMfzTpn6QKh6GhRpAqrqI+HCiq/u/du08SyUa9ie07tmHDhulBrx/7KKzH9KACLcnCsBebAECAJt55+XsR9djbnsH3qtqzVhBA4NlkbLJWAABIVT/+02I4y/iZLQBggRCL9vNZBAD4GFbZJayQ7zE4XQ4A0GoHg48Mjl8gqHpCQQmrRL7JxIhR8djjz0NJKwRHggCW0pMj9EL0OkSS6vj+bfciTyrSQtHvxyKwpwyKoRey9JTIGHMzSOUQ1vYFU+nlBmKsnfh9VeQlIsdDWa0NuWie/OTH41d/+ecQJ4sCAAjAYACAWn0M/9+HPopbbr1D2AAEAPizXtTBtu1bBPxot1uIOmoBGARNAQC0v46bXQzHjTE57WP7jik0x5j0d+VaRXnfVI4s6LWefUEq+04MVEL0kgaibAw/9bQXwKtuBNwGGyRKAMDQrlHvLvurtAdc/iWbqgaOTBhFd0FnhvayGgAgznNJ/q0ex1oAwGqfi+9TdUP04r4AAGmeoIYM2zwP3e/cjI9ecgk2pglqWV/ZCxWo4wABAK4bAj6WmfIQBAC0xchBPwd6ro+97S7uOjyPNGiINgDnBXKK/TlwJchjsEsgJUNBAEAWudJqH6zHCQDgWBKQEwDAsczb4wEA2MRSQYBhgKoHqJ47UtGVr0Zpv+RXT0V2axG4XPvEai0Qw5O6HFbatkBT91ZU1yTZpt8+T/S6BAEk2KMAgIINCqLbmGCAig8GeggMD1pIVkHQWLgZFg5KdUFpociQxt2BU4dY/I0k/wMAwpQabaIvCTYBAAGxGQcOhYJZdJF2FoIJlkJsGAUCBgwEGU1hYL1ROWOr0u8uofebe7wkAVhmso7+fPR+r/b7SsHl+LEFKZB7KQz/vK8AgN/Hi3/xGfCzeWzf3ES3PSfjlKQFas0pzM3NoxGyVXV9CcCxrD37uycAgOMxig/eaywBACyLVPY+zWo4f6U/PU8l5qZOB/vpuf84QQ0L/QKnnXUeNm7ZipSsGcY0PtX/IeLbVmRPtzHd8TRGVQaA6yfoxzmyYhphbQL9uAWnaGGy1kfW2o+v/evn4Gct1MI+4CUihtxOPDQ3nIWLnvBsdKIqcqjQ6HJssKSfYNPGTXj2z/5XTE9MolFrSNsfC38EAHacvhNR2h/klWTcMjdljiXtvkwCB5P9+Gd6orifqxWg7Nlm3N955buwZ/ceYbuzxZ4AACFUAgDTk9MCALz1HW9DJaS4+frWP0PwmOT+SoIwmUc1W8S1X/pneAUZUbHEoBNbTseTn/UL2H2oi4yW5E6ANM5QZ0s15wAZAANk0wxUuS+Vf2ffkgyo74vS4N59+8SHMU6ZZJGern3mwgkYoen5QSCMASIkPIxIQWl32rjlllsELU3iFNu2bseOk3bIRLUK9TzPh4eX0ZIxrAPVEGNVLQDiEG+/+AqEAcXmeqjXmpKcqgq92gQqh8Ue10qTHyTZPwAAwB4qdqJYAIBjxUq4fWgxYXhtvEYLAPD7wx5JCwBoRZHJPlsFxsYa0pJB4IQrNAx9QfoGn9UklDrdFNWjIieTuTSuwEWIm799G6p+E17FF1V9ThKhyJlKmSEACd1Nem8z2tsY72bDtliOAcBrog4AKx8EADgWF110Pl75iv+OOGkh6ne16kV6keuj0ZzAhz/yCdzwzZtQq48jkl53UiZjbN4yg37SQ6u1KEkzFTWDoAGP1X9R5WSVNRUAwA9i7Dx5IzZu5Lzoi2o0rX9YbZHA8Jj27hxOEcP1G2P5wnMAACAASURBVFjs+XBrW/Hkp78ASdFEjhoqboDAV5FGbpZDBoCh9EsFyQatQ+q/uu2ZDVE0g9QBgXeib6v/pgVAAa71PRQACEQEJqt7Akb4aYKtnovJuXm89w1vQGNxHo0shmuYM0SIZRvNNeCTEXyIMgBEU5R6t4WDXsVFy3Fx4933IQ3riCiiQ2VceAYAUMqoaJGQPGvF/x7kFoDV2kfWN6uO/rcGR/56F+EJBsCos9rRD/4PwTOPBwBgg0YFoDXy1SNUgVWeO5L4m95/fo+xitL9ybYIS0yL9Q3K0ulrlfY1YFZ2JAEI0v55Laz8EwggGOHA9auqE2P75m2NyrZ/HbE2ygWLpQnwcldviw42drAVbUlsC8ZfHWMjrD3+FgBQIEICJw3MjRtBGSxhO1jBs4kxhGFPWMCan0lBANW1UJFAMgLsuaax4jISIEd/E6wmz8gpPlqpX+0F9RqGKMKQTaLfWw0gEAAgYwGH53kgc0nLIAlqlT6afh+//6pfwqE930Xo9FAPKXJMzaAIftgQTRyKqp0AAI7+lp945tIRsLmaZT6pUN/wOdTHYBKamqIR2WUk5TCnyxjjVwKcff4jMTG9AQutNhy2/4QhErZrDtqFjDC55fFInz8fGVwvQ5qT0VtHrTmBbm8WFRAAiHDf976Je2+5EYGxA+ynbfSZtDp1TGw6Dxf9+M+i3Q9WBQC8iodqWMXLX/oyVP0ArYUWKFrPz/jYJzwOz3vR80UXjLkic0w+CAAw6bbFR5PuDJiG68Ubl5t7dr+whd7QDzA3O4vLLr0cvW5ProP53h233w7f9VCt1jA5Pilt72+75O3HyADQgpznJPDiWdTRxvVXfQ6ho2ceWUl75iM88Weeg+rkdiR0yHNq6HX6AqbEUR/O/PdLGgDmEw4mFZMOI1BjhXVYMSUIwH4L6gEkeV/2/AF9Tnq9dVO1vY0i8letIk4SuJ6LQ4cO4dZbb0Wj0USv28dpp56GrVu36JRigmgOw6EAlh7s8n9zPXKIO1XM7eviPe96H+r1JhYX22g2JuRgzVJW3o3QigkM9DWYsCg9UL89Skk7vluMHQt78BKVssrG/HxE5QaUshIAYCsaBEUkqCkVCS2dnskjz1RWblntpzVgrV6VBEO0OT1W37XvfDkQgIeVRyRfirsh4l6O2269C43qhDAAOh361xoAQA2VTI2FlD8FAPK0L1V1uf/WX9K0Adj7p0BHJAAP+48IAPDznXPOKfj9330Z+vEi+nFP5obMt4qHsfEpfOSjn8Q1134T9cYEOr0Irs8AosDU9ARanXl0Om3pt/HcQOwGSU0nzVySagojsjrv9LBt+xS2b5+G7+VI+D607BCPZz7nWLYDVZImADDXrmDzjvPwmB9/FuK8hrQIxdHAczkqFgBQwEF6+pX8PNitlVa1lAEwqAaxH7jC3n9W/zNxQkhJ6eIaK6sy38+pKzaGjiuMgjSk/VQFThJhxnGwswA+8Kd/ivbtt6GZxfC52Uu7ujIS7Lrh/Rp+jIdWC4Cg4FTPdlx0nArSWgM33n0vWqigBx8x6b1uYNo6NCEgCEA3CstksnYs9/PW/cg83QYu6/pAJwCAY9u+1jXox++Xjg8AoNczSOJIZS9pBfF8FQacUL0tzV3p/pKUuoHxubfxxTAhPBoauTQw2SNkQM233C19LZ7BCgCo4J4AgLJv0saXgapW/4fBpP08ozT2cvXfMPiMNtJKd8XGH/az8N+q9q+gBBNY3ZNUwZ8Ve1H+5zmqGqYm7pJRlr/LuEn7V0WqhZD2CQpXanIvIIFoBqgTA1l5rCRWBAxQ1W7VEWKMdiwtSEpOtj37NubUODJbkhSsOD5S4Fj5MYxBzT018YLeK2pEqKBkTrC34gvNt8j6CIoeapUefvHnn4yTtzTRmb0PU+OhuMKQ9ckiB7U+tMDy4D1OMAAevLE/1nce1InMC2lBYggAcIaSki7F1zwTEMAPA4nhySBNKz4mtu3ElpNPgx/SfSuCw75wT1tuCRZQrG7ARR0IAcoK1vJPhW0AVfT6oQiHZvkCqkEELzuI67/yr3C6i3CzrkRE3X4bKVu7vXFMzJwnellRRgYAE/flGQDVoCr2eZdfehnuvetuxFGMahiiGoSoNet4zR++VmzBmfSTbc4Hi6qWkq9Xageo/A9zbhzrTTCAMnNc5nWNWh3fvvFG/M0HPmhcZfSsIQBAh71arY4mhc4XFvCOyy45Ng0AaQ1mS3MCP51DmM/jmi9+Cl7R1YKjX8W++QiTm0/DRU96JjI0AKeOxfkuZqY2odvpLg8AlOneQv9nYsYNNcsG/etEMA4cOoD51pzQS/iwfXT8HSGdG6svOVg8T1GoJMHu3buxZ88eNJuq/kgAYHJyUpJhIRgTVV7CJLCH0JD+L71eToibvnEHPvvpf5ODq9uJ0GiMS/U/TdVywfrrDpL/JSCAqtWvRgxZjQJ4tHOnfPiWBQCt8q59HQE3rCq8Ed6zAEAZ1hv00zPRJaUso8Ud3QLq8odiH7Q9LOgWIJllCfAYrAGTbDI97eeohmPYv/sQDh9cROg1xNKDQhUK/YuYgh7ckrgOWwBAb9uSBsBgIVtlZjnsC/R6XWEzEAjwfKodezjppBn88R/+DqL+ggAAPlsWRNWzgrHxaXz045/C1dfcIAyAdjdCEIYi/ldvhFhozcrVTE5MokIwApxfRrmZgYnIrNPBIMLkZIgdO2YwMVFFmmjPI90LhGFiqDtHey9HnyfChl4DhxZyPPKip+KkUy9E4U4gLWijFIoDwJABMAoAcEyHSbMCAEtFAAV2oSo1Cun9j1Lt/acdp2g8LK9iOLjM1eavVCu4wZPyj0wcJvJeF1MVByc5FXzlo/+Ab/7z5zCWxQiLFL5ZKhIgqhvswELxoagBIABAQmvOAC0i5rUG7jw8i92tDiLHRy8nNZY2ZmwD0JWhWgDm8DTr6fgT09Y7m3/wv3cCAHjoagDYMHK1+b+WBsCScpdExFpZtu4TKrxrGgUsU83Y1WlyqirX5arxUZ/5g8lreDQl3RZ7WlqHHNrVajsCrUFVn4e/ReFaJsqjFXpbaV+aoC0FAOQ0LnPgl1m+5d+3RQgLAAi4X1CF3rShVUwiL6/DxFqFuIb3x2oQaZIvBsq0CjSJvdUNEF0LY8MoKYkBBMTekOetAMi2u00FHNf1kHZBpfmWdab4Wvwe/4ge1QoPheGXCuWOsgdGGa0yMgO1ZsZrhQIAOe+hp8BJGsHNewjRwbYNHl78wufARwdu3kUctRH4yqKzbhPr+uzH6ZdOAADHaSAfhJexAMCAp1MCAAaMAFOIpZi7ODD5jJNz+ePWGzj1EY+E1xiTvYgFJlZ50pwMAeZ9Op91NzBxqdXtke+S+p/AccncrqmNqd9FLexh8eD3cMPXv4AwT+DEHbiVGEmeoPB9xE4TzclzcOFjnorEqYtC/UoAAGPiWrWGT3zs4/jIhz6MnTt2So9/nmYi/verL/9VnH/hIwRUs+KfVrzVssn1nDGPcr3vOGkCWB0Avv9Yo4lPffKT+I8vXQWPGmNGY+T7d9whP6M4Xy2sYX5+Hpdcfin8Ot3N1rf/cfdikSmo5Kg5bdSdRVz9pU8C8RzyrKd6IwhwuJXjSU/9bxif2okCDbQWY0yMTUu+7Mzd8UUDxJeISEM5et2n2ecgveWkb2sFm2J+rU4Lu/ftRq/fGzoAiC98IWCBiLqxEzoIECesxjpCfWD/f6fblSosLRFO2rFDEBvxcTe9cCoEqECAvRy7WSlSTcp6Ff/08c9L1Zo9D0z8a7WGVP/7/UToFisDAAbxN9S2FQ+JY6oQD23YLEptGQD8LLb6Pzx0SBHWz2tFD5cDALSSoVesrdgqZuX7LhrNKppjNbGnob+vqs4r9bj80E2DBGUPcZSiXpvAd2+6XZgADg8zYnbdnvaJSOai/a6cdGURQNfRhEY+gxEBtIu5XEFhv75aZbDSr2q9GzbU8ed/9hoBAOKkjyBUpJKv3xybwsc+8Wlce903Ua2NCQDA9hExHXELdKMWpqYm4TMAgSvJP9FKBhcUOiEgkuV9VFwyShIBALZuocZEHzkr2tKGwM92LP3XTIB5s+o4MJfgGc9+IdxwE8LGJmRFIAyUiowP6f+qASDBZimBZkXA0lYVkim7NPD11W+ZX1mpj2h5RFFFsV6qGB/slU+ftQCAIslQazQw3+8iqAbIej1MuhVsyjO0br8NH7n8MowlEeoUjSk4XqrtIQBAmTopy+mhxQBQjInASQ2tLEfk+ZiHg1t27UZEGx0epMZH3B6gBAJon2j4HwNpnQchfviheMsTAMBDGwCwrLKVJuPqAIAWGYaq/6rmrvR2CwRon7lW2IdMRdkXHXKzFMg86qS/dKGGJD6kcGskVRKaKkRDRxN//cOIWr2ija2e9MZrO4LsoOa6h+1+oyMzEsGuISBnX6/82sN4gyK2vCarjWDF/FSHwLYALNFIKIEcIkor1X1fmQPWKcAI/1kXgAEjwIACQ4FB64Kz3gBYbuiKTk3lz778/FIbwZUo+Cv9/oCp4TCyIquDY+XBd0mxrcBhW2QRIaz0EC3swq+98Nl4+Bnb0FnYB6Q9NGo+0rgv912cYo+7NNnRb+0nAICjH6sftmeKhpQR8RV2YRkAsAUHU+AinV/0NxwHvX4sbhRTW7Zh0+lnSpwiGh6OIwxT2Q/FCtX0thtnKnJ8BwKAjPkZqlYKxGkB3xsXgdNqNUKlOIx7br8au++6CV4SI+9Te0vbHjMvQJTVMD59Dh79+GciygOhqq8EAFAEkEW+b1x3Pd7wutfjzIedKQAA6ev1Zh3nPOIcvOhXfmnQgy8R9go52xEgwAMAAJABcOUVV2Dvnn0oxAlNzyQCAJPjEwIAkNUwNzeHS6+47BgZAC6SjEz4DFUsYiLo4vqv/BOcdA5xf1HuT1x4aEUVbNh6Nh5+4RPh+dOI+i58r4E0KdYAAPQ8kySeQT9BAA6uVbBnRf+u++5Cu9MRQECq8mJBp7YT/FrxXKncttotAQ+oHXDPPffIZEviPs4562xs2bxZ1la32xtYBjI5ZrJcvplDAMB45jo1vO/df4/Fuch4zQcIw5poC0RRLIILSx+WCm9kLAetgivTwNcTGJTf0wYwFgmyDABL/7fP1cNmKQDAeRyGpMcMr1efP6T0p+LbS5SbNLQE1VqI8Yk6qjVfDicVHjNa66NIE3sQBQDIUKuO4YZrb8TU+EakcS7UctppsHKhAICi/qMAgIDZxpfe0gatcFAZAGC//thYU5gAZACwJWR8PMDbLn49+rEFAEIBjngoNscmBQC4/vpvo1prot0jQBCKUj0/Z5rH4hrBa1QAIBeFefFyll4gzkGyDQrE/Ra2b5/BySdvRsXhgR3B89jXeGwAgIxFzt75Gg7M9fH8F/0GFrsexqe2Iy8oLsXBUfo/7QJFBdoAADn9OMma4bgKNdw+bMXF1InNxs2Kfz9NRQuB3qdcVyJywgrXKvHT6gAAqxU5muMTOLQ4j7AWIokiTPouxuMYG4sMl7z6f2A87qOZ9hGQ6cMAm7aBUv0vBOWUbeIhCgC4SY5qrYGFJBEdgLzRxDduvwO9ioceqXYmyTAYOlySaQQEMCtZ9teV958ftqDjeF7P4FOvL/4fYmXrvqgTLgDrHrrj9ourz/21GACi52qSYJv8K7196EKjMYtS3JdQ7bkrmwRsNOG2scbq+6dERgNl7OWGhDEOr4/0f81UqVxPy1pNmGXtGwV9m3Bq0WNtUIIjJ0LJq9yL0Yr24JSxFPYKA9ShDWCZeWDt/uy1WJHCAZggp5oL9iGKdSDPAvNZJAaQvw8/o+oAKMvAtgxYG9z1TCeOnT3zrRgXi1T8zGJHPSoCdsSbSK+i3r+RpMH+e4mI2Gg0KQxMR2IPsZ52SfF3UGR0B4jgOxH8YhGPPO8UPO3Jj0Fnbg/G6xWElRydxXktUJmYaj2f/3j8zgkA4HiM4oPzGisDAGrTpy2kKgDOxJ9sRO53vTjG5NQ0djzsDGBsAp00k5iZLTpdFmH9AH4YakGWwJ7Ed+X2VE3XWXh0wwCtdg/VcByg+GXQQb9zH279zheRdA7Cz3LE3TYcJ5W4NXE8RGkN0xsfjp/46edisU8Q0Qi1LwPFUQMg8AMc2Lcfv/mK3xDLcp+OKWxZYstq4OCNf/RGNJtNbYsVDTHV9zrCBcAyAeyGeRwAAJsPW3e7WljFH77xjVIMZeuCsOCzTACAqYlJYb0HXiB58GVXXn5MGgAU43a9JrKki0pyGGN+Bzd87TOoZAQA5mRfj1Kg2tyI3Qci/MwznodqfSucyjiyjLalwbAFYEkMNoqgrNBrKZXnSoE77rpTEA3x3GUS5nsiGMheDFJPqkaEgqDArd/9rnyfE7MaBrjwggtKLL7ljzJWizkZ7cZuaW9+pYFL3vIeZDHfl5u+8a5lBmkpVrRKM4epiPFIsKA99VLNNM99oJawPZgk2TOHkp0UVuRwKNRDoEUrBWRZsPqvVMahBoAeTJYBYEhs0lPOygcr/hnCmofxiYawAZK0j7AaoNVakAo6B5tjSbuMuM/j22cnIuZn29i/56A4AVSDOtqttix+2uYdnj0kgM3U1DTmF9oIwpo4LjD5rAb0WTYBhFgyWS9jFdAZ2igpLVMCIacQxgcv5z3v/nMcPLQL4xNjoi2hZRoX0xs2iQ3gt751q7gAFLQniWPRO/B8B7VGKLoH9HgWDN/alZjKjtJqcoSBi05nDs1mgPMffob49larFEqMDAtg9ezDBgDlAGFQAWDw49QQJR4mZ07GBY/+KTQnT0K3X4Ef1IWdkKWc67GgowUrLZyX4vMdyHxNyIiwlFTTG8kpqsQUBbqk7z9R6j+RXKnAG60N/u5qAIAF68rze8mhz55FrgNWUqgpAaDmAJMosCHP8Il3vxN3X3sNtoU+amkqvtFc24tRD7UmNx/RjV0RALD0UTIYyJYQI05+PlthMtaSD9T6eyBflwwAN2NA7yGjuBPlbwrgUNTH3sU2DrQ7cOp1xHI/mXx4AgBwAHhAW2eVBxIAWAvAPFboYbkEY7m1suJ9WCP5XzVA/QFrABwxlibIOpYWDlItKQzGR0buJeFMBjieSZwUXltmiZeimAdykv8AX3u5uTrYa1ewdCOAysRaadj6p1y5VT0hIxps+uz1NS3Aaq38DCB3FNZxwzmpSvpM+izDwAL50gsu/fZMSIeARMVYDkq7JBmOSxxATOPAyDWUgYGlf88FQF7tsbqKveqRrCxCp+f50sfw/bingUmvR0Vptf5lRd4PQmm/ZJCVJNkg6R+AAhQbFIcAggcKJI8+yvfd/n25uWDNHlcag9X2D35uWmHZx0pgyYrXJi4+PI8Z0njSNsl/SHMExYEpfuZGKJI5/N5vvxhZ7zDcrIMJOu5IK4CPhKzJB9MF5ijm+w9wCzjxVvdjBEYBACksGBFUW+ujnlZM5rYfSvLPdsV79+zFU37mqXBqdUQEBQhEmmWtpswaT9tDRwEALWEMBaq1O6ggAMYXzjwRuXSdw8j6e3Dd1z8Dv+ii6CdYnJuTfIQAQEz7cHcS9bGH4cd/8tloJ+6qAEDI605SNOsN/OLzni/98zkTfVrq1UJUAgc/8ZNPxAte8ALJK+lSt2HDBumxJyjA/HNJ7KvHqdnsj+Xk1pcon1k8Aw4fPIR3XnklPNcXAIB7HPO8u++6CzPTG4QBwLZ36uBd/s4rUB2riSvDcvtUuYC63LQgAABUgTxGiBbGwi6uveqTyPr7USTz8D1qPRSohOM4OJ8hqG3B05/1QqR5E/OtDGNj03DmlhEBXDZoXCbYErE1r4I9+/bIB2KCxgcBANKTheIus8cR8QnaB963a5dSE+IY27ZswSk7TzLJw3IHmaInTBb5fD5siwAHO+1XcOXb3ycAAPexgTiNEa+xyfcQADAVH0moFWFnAnns02DlVVu+iWWPWitSs/QalwIATHBttd+ew6MAQF5oVYPJJdWFaQ0YVtkKUEOtHki1nAAAAQJWQTjZOCH5O3GUwHdrcBFg/75DWJhtIXBrAgjQa5PX+NiLHo1rr71GghWq1tLCJgjrAgCwhYMkyrUAAB0DrYLwD5WRCXCEYYErLnsz8qIrbgVklDC5ZO8KE+i//9BHcdPNt8H1quJHSv0IXn8QugJy0FWgfH5JfcWAV+qhXQiA0eksYnw8xLZtGzAzQxsRLkwKMxGhW10E0ibQ5eBg8Hf4KJwGWt0Cp535SDzs7B9DfXwbenFFPODl3mZ0eWD1hwAA2RgMmnwRDJIewLg/0FAQIEMSZf0cwrjgWklTAQEIAMjPDJeAn5C0rNUeowDA6EajcBLfT+0+hXWCAk2nwGSe4ppP/SOu/uQncVIQoEY6VxzB45hmsVDfcwZ4D1EAgIehb3pkecwkFRdRxcNimmHvYgv7Wm0kfkBDSuGAVHjPGfClCgDIujjmJHb1iGF1AODYoYfVAIC1wAe58kESvfznOAEAaMSyTIo0jGLuR9D4w/7UlSqxo0maHRWxpmKibVlohkJvorNBxd/GAPrV2O0NmpaOHN0h2/DIFrGlAIC2GNhzWc854zpgnQcsrd9oxGsLo9L+7Xk1Os+P/PcQ2Cj/TAGAlVG01QAA0RBY4jo0OjssC2H5M0YSVwIArop4sQLHz+QFVMRXWi/Dq9HWAHFfMHoAZLJJylFuJyv9vQzAl5+jY2Ba5I5hUo/iJ6P72aqg1AAAIABe0T/iKircBDhFBK9CAGAev/yCn8XMuIuxIIXTb4lSN9+b1U8BUh6kxwkGwIM08MfhbSUONGtFYCQyro1QnykTSntKUK0jSjOx9SsYe/oBzj3/fP4AfdeXNh4FAIbMYt1Rhu1M1t7O6lTxp1Kk8pijFQx+0Agpw30IswduxW03X4VKTt0L5hkU8K6IhhWdB9KigbGJM/DYn3gWOhnff+UWAJdtMmkm/fO/86rfEhcAAq4sPLHVN2wEOGnnSfi93/s9FQKsVSW/Ya4gzOiRBb4k3DgODABb4OQ+Va/Xcf211+ETH/+4MKgJinL/YB5MAGDjhhlh/RAAYMGcAEDQCE0L9/2nQZYBgMBpYzzs4pqrPoUs2gckc/A95rsOerEDJ5jC7v09PPcXXo44b8ILppDm3v0AAHQ+LHnwkit+BW1jDXh4blZbBGj3ZpB4/p3AQL3ZwLe/8x20Om25MbxJ551zDhq1qvGXLL+0fSNVeLXPl/kmB4sCAfv3zOHv3vcJZH3VCrB9dXro6eHF7+uhP+yvk49iDu2hRsBxWJHLvISADEYIwgIAsnhow5FlmiSan5PZwESdQYSyBUiVMwf8iA2gsgAqyKg0Lii22ouJNQcr5PUAQdWFH7gIAk/66zvdtlThOVE5KSmU6DlVuE6Au++6D2k/R+BWkfQpVFTB4uICfvOVr8BHPvK/ZEEtLLRE6ZPKxXGcCxWHIoC2BcAKBklgYyq8Q/CFwIP2Q1oAwPczvP2tb8D4RIDZucMCytTqDSMw5+Jv/vbDuPOu+wDHF2ES6gOQVc/P5odMqHhfjaqwciCGlCez0jlPqPxfr3kCOJx99smoVPry95i9SUJhXzmJXq7qYA9NqpcWzhjmWzl+/ElPx/SmU1BtbkaUEAComT5Um/5R/Zn/0TbJQ0HlZxGHY6AwXPyWrmX7teKUNisZEn411X/Zqs3cXit0GDIwlp/fen7wf6ozwFnkOwVqTo7xLMHsLTfhf116KXa6LhoE4ZK+bOYRK0eeK9jGQxoAoKptqqI6VGTlodorHBzodgQAWEgy9AogZZ8vmR+8/4KYG9rp6gSOB2ZTGryqBQDu/+GzXEJmv1dOtlZPQGzZYZ08hGMGT+5fC8ARycAJBsAxz8+17vzo/lVOWER7hsm2Sf5FQLZEn+f9GvhYDyj1tvo/vPTR2b8kwWaV2jyOSJakPUuDZu7hch2Fis9pz38uPebDQFpN4hjAylwy5+RoBVzeZ0m7nrVX1iu11yG7Ns/AVe7C6gmeZRIut/71VVfTyBEAgKAm7e8IILPn1cZoYgttdA6490mMYsbCtgcQCGGxyIxH+V7b6x4FAJaex8aRZpXPv/r+Y0DYZRgX5b1s9OUH10CdIZW7RkUAAFeo0jxIHWorIEGRdxC4fZx35lY84ymPRQ1dIJpFyDZEnh0nAIBj3kMeqi9QLngJ6FQCAHRM2O+fYGpmIxY6XXT6Cbx6E6eecSaa45PIPV8o+ZmsR9lZloAA5XG1LQDad6di1cIAd5nLFKgkFYyRYJztx/duvgqz+7+LImmjUrhSKIziHmLmcrUaojjAhplz8GOPfRq6RRXpKgAAY2QWaQkAvOuKK3H1165GrVpFGmsxsDleFyDgVa96FXZQSy4M0U9iza0Mw6j8OR4oAID5FJkH73/fX+Pmm26SMWIOxb2CjOt777kHm2Y2CjOKoAa18AgAeDUWEdcbf/FsCoQB4DsdjIURrrnq08ijfcI6Cr1MjpFOLxVdstvuOoTHPOFZ2HbywxE2Nsv3ndkSA2B001vrcLYUEPZi7Nm7F7v37B6IBpJ6YSleKi6R4ls33ijURiaTpKCfe87ZcJgQLtmAh8m/TeJtkqyUcm0zCIIQN95wKz7/ma+ZFgBNmocJt7EhXBEAMAwAk3yvdxNZq8plKXt8fduDaAEAS5EfVhsovqEL0YIWBAGsBoB9L03aLAJuafeq9k8mAEXymCD7QQUTk+MCDJBNsGv3LtFx2LZtqyrkugGyhOi1i9tvuwuBG8KvVNFpdVCv1XDgwH782Z++WQCA7972PXgeaeuK+JP2Q2TOagDI5xwIKupBbx96/zKxAORX6wJAcb53vO2NoFRDp9MStK7eaCCmMF19HJde/i4cnm0JyEEqCxe8H3riAuAFBBl0Pui2pUexUuP5DfGsU0qty0OZojt9nHvuKZiYYPWd3qE94yCw8kwfbQFYktwgRLcfFw+o5gAAIABJREFUoh25ePZzXwjHn0BQn0GSEbypGoufWDolKQbIq8ypFOy4yEHKIL0L2D9oBRoFlVJKvtFmjvqxJP7sdVTxPRUF1CVjPK9XqQCtCgAYbpeEkIWr4o7swGCLhpNirEjRWFjAu1/3WmzuxxgjpSlLxWEh9gok1ACABj0raQD8KLcASADOoWPgy9vIgNcLkVQ8zMcxDkd97JqbR4cCjlzYFKwUqyjidGbTf9ABgGNjAaxEXbPrZK0AXIRD16uBcAIAWLX6u94z7Qf5e7rzrhwALZcU2iRYu7yUYm9bAOw5Kwy/Uq+5TWaHlWN9T5tAr1SBX+58HzLArP6Aip9aAMAK/lGHQIJAa43HvtVBtVc/uTLV9LGEWWDGZSkYMHyyvS6tD6w8fmtVeBWIWOaOm0h5tfhGxGwdtnuGeg4b9ppa/Wm7F39mRQClNl7SXGCwQwYAz7wj9BkMa2IU0DnySlePUtf6/ArC3L8AfCkAoMUmAQBywwIwyRHR8SRpY3ysgn57H37/t1+MIJtHNW8DvXnUQl80FE4wAH6QO86PznstAQCMsLBW6g1QCAdRkqIxMYk2qfhRHzNbd+CMc85DzJiF9H8WJNQLo2QXPgoEaMI/ZOsx3lMAIHcpIlrAzzw0gwJ5tBvXfu2zcNJDyOK2CIxTi63VbYmVdTjWRD/2sWmTAgCtjADAyjaA1AAgAEALvc//73/F+9/3fow1m+ICEKexAgBeBY9+9KPxay9+sdjTj09MIIr70krHfKe8ui0AoNnTCM66jqlhNWUIAExPT+MNr/8DESmkDp3Pgo/joNVqYfeuXdiyabMypCpkJXdEA6ASkn2xsnDh6pfE++YbAKCLZtjHNVf9E/LefjjJrAAARZag4lbR6hVoxyF6WRPP+YWXqP0iNQCOFQBIiwzVRk0Gnur+RF+YqLBqSTo3gYBavY77du/C3ffei1q9hvmFBZx22mnYtnWL2GKRmK6PpZNMNlZJdrTabRPmNM1QDav4l89+ETd9464VAABlBJQPkHIyftQB6hqT4mgAgPJLjNLYyog2gxFOZmECGCsjCwCs3AJgrXk4fAoA0AJQwC8PmNk4LVUJVt3vueduCZR27twpYElAj81+jqRPkYp70Kg2RROAAECz0cD+/ftwxeWX4stf/g/8/Yc/hG3bdiCKaJ1HICAQl4DQZ4CjFQorAjhE+m0VgTShFHFMOnwhNoUC1qCPd73zLWi1D6Fer8qCJoLX7fUxNb0Jb/qTP0fUZ3WVAAD7C4FqPRQAgJ+Nr6nChPrZFZw0S5vCIoVWZ/lZFhcPIwgIfkzgtNM2I8tJJcrURuEoEpAh+DIUZ8pRxeEFB5VgGs/5by8SLYCgxvGmoAr1CRJUQKofmR46xzMe+KL+qwBAKOQNtWgRxopUTpReleYFev2+fBUzRiMIqK4cZpMW9dejC6A1CC4FTBXmodTB1uoFBziTagx7IzOMIcWmNMEH3vwnwF33YDrLUDXKx5EAABk8akg8RAEAuZ8cAyYaUvnh2LpysHZzoE311wMHsJBmoDMr6W/UfiDmKP2iwuRY6s6xjjNo3b9iqwbrfoElScvwVezeujSpWeldTgAAD2UNAG3hH+5fo8nYai1YEuiKuJ6Co4OHJJRKsZdkVLb44T6viarun6ohMOKQU3qt5QCs8jUO9mGBn5W9xzPYCv5p4KwgveyzwliztoNHJq8DRwMbxBvhZcs0GN3Dde9fLwAwbIcwEIQZQhsej5wXI0tYut0dV5J8Mu0sAMCkWthkOQEAgp7UOyDTbsgMFBCbIyEWgtrGaAs45X1jVQCgZPe40u6ynAZOaaKYlrqVBRdXAjh17+YdJ5rroGKSfwECBODnzyloHCH0M8wdvhsvfdHP4dyTp5At7sOYlwj77wQD4FhOn4f2764GANifJVyHbDWt+KBc9qlnnYvJjZvRp3YWC4BL4l+jByLOYeV9pRQjD2xBCQCQ9ZjAKXJUiwANL0dn9g5c97XPoR70kCc9RL1UilfU7qJeQNCoIc1CzMyciUc//ulopTWkTjhgB43uZL7rS4GFMdadt9+BN/7BGwUAYOxM5zA/dDE5NSlx7cUXXyxsdBaXuS9L/7+Jd4caB0uds21rw3pnkrDMTJ7JveIPXvd6NOp19CM6jVEY1RW6/769e7F96zbRSSEDgC3tdAHIKSRl9OhGc0m79618berjVggDoIdmGOOaqz6DvHdAAICqmyJP+6g3xrH/UBtBYzNuvG0vXvSS30FWGUdQm1geACBFzT5WpZcB6OcJas260Bz27NmDufl5xKn2/hOB4U2g+Nx3brlZ3ALCKhO8Hs4m/b9eE7qxtcQyEfFgMthr4KCROsEBkd7/NEOj3sQH3/9h7L27ZTQAbAuAVpttFf3BBgDKN698mCwHHDDxZ3LMpJ+VZ1bMRxkA+nu6OAUUkcRRLY4UAOCkZ2VcpcYnJptC/+fPDx0+KADAzMyMMCgkMspdzM8uYu+eA2iETe4WiKNYGABzc7N431+9F3fffRf+6E1/jJmZTVhc7KLihqhWG6LAb20A5UCk2JlYX+g12YWh9yxBvx/JdQehrwqdWRd/8d634/DsHkxNTci8YTDQi/qS9F92xbuR5WwnodqvWpWENR/1RhWoaEuBMgCo6WA2LSn683+uVLVpdTHWbGBxYVZEBxtNtgHsgOuRgleIdeRqJEpbgbLgUfkrzTfmWj627TwXP/nkZ6EXu/DDSaoUKL0zT+E66gBAUGZFAMCol7KiwpIy60lkzJBWTts/1Y1TqiHHYEDcFk95JpMrB4DleVZOzORiKgQZVAfBK3wUBEwYEPMy3AyNPMWmLMFX/v5DuOPfvoANpGJ5vBcx2pVEhAO9gskvAQSZAaVuZXtNw0rXj5oIIPe4JE/hux4CofZzATDp8EUPoFs42LUwj8NxjLk4Rcy+MCLaTP4lUGSVjHvVA/dYrbplAYC1mF6rXZ1d46PJ/lKq7vKvoDNkdQBgVYD1BAPgPzkDgD3oJRs/AyiV56y1Arbza1B9F+eUQhiE5YqXzChDr1cGodpbaW3B8A2MjgoPLLpfKSVn+FiS4JcYgkeyBEpds0Z0lgm8qsor7qCWhIYOKqJNwhvSeU/qrBGh00q/7qH8U2YDDBh/g5+ba5WnHguAaFrobHQ8oKIOz5NVGQAENQueedWBM5QwGqSqrur4TPxd0bwxyv+mb1/AbiP4yzPPMgBsRc3ejZWCYPm+oT2vtj+tzmBQG9/lbCBX27/KDADu32K/ZhyVaKGswIiDXNrkcnS7s6j5fZy5cwovft7TcfDeW3Dq5nF0Fmbh+FTcWauR78E5Hx64dz3xysdjBDTJ17nDJNwKAMr+Yfa7nMr+SYZKWMPYzCZsP+0M9PlDEen04GQ2ubexmzJV1T68HMNZrpZ9vgUA+kCaYMxrIiz62Hf3N3H7zV+F57TgVXLkmYu9+w+iMVGHS8FwsnErNYw3T8LjnvizaGVNpA7d2vR1RyNZJsvSbsBYuNPFK1/xSoTUGHEqAgCQ+btx04wIAP76K16BCy68AK12G82xMcwt0GmjajSudMR1zIajfzwAAL4aNc1uu+02/NVf/KUUHCO6lpHu77qij3fo4EHs3HGS2NWLrkGW4R2XXYKURUjG2yWB2iVn3Kgg/5KJY863LIbnRGiGCa6+6rMoegfhxLOoegmQ9uH7oegApJUm7ti9iPMf89PYecYF8KvjqwMAawWGHMzUyUXFmImJsAB27UKn15XeLlV0dxD1+0IhJxJEal6j2cSOk04SFwBXKpCl2z5AmDQ45IMJP2kk0lNHVfQ4wfjYBC59+7vRX/SQxWo9qD3hGlAoPVxZAzbxWcoAMAG4gAXrf6zVY10+wFZiINgDhSJ9FOyjuB0nSESFeI1QZEEOq9B2KpdU963dnwEAWMUlABBWfUxMTshrEFBgnyST/1qthn6UwKsE2LNrH9rtHkI3REZvyMKR/n6+/wfe/1eghR8BgMXFNvp9ZsxEtgKzMOOBEjEdFSwAoBUYrXRYAICvx+ugVaEooKcdvPPKP0Ne8HNqcqtWHg6uu/5b+Ny/fJ5wgfTNc3tTAIDuAeybyUQ4kG0JCgBQzV7tDjXQIwBAkKGiWgUUSCy6CIIYp5w6gw0zVTigfoFSNNd6lNWl7d8z1NCO6njkRU/Bmec8Cknqww0mUDi+JuySHPLKCcroPLMMgBy+jjPJ/jn7WHkpHAP1X42SGHFC6xRb/TcBLBN0Q1uUOc6K/RoUxjJ7QVaV3VSEAUAVfwMA8EolcOHcSVHPY2xMEszfeCM+d8U7MZWkmAw9JHmMRfThE1FJKDzzEAYAHCK6FXgZHQEAl4CIw966ilD/OxUHB3o97Gt30c5yJDnHV8EprguO/wP5eKABAJuglfe2o/08JwAABfYeugyApQBAOfCRE87YuZW/XwZgFQDg/qV7mk325TmGbi4xhM3GLVvMVOAJv1HEthx2rrRejkz+TXgsNnfagjYA5s13jEGBCdAV9CsDAHzaygCAJvZlwH+oC6ArR2KLlbHfo1iGWkHSazIVv5GjcJhAH/lGHGNGb8oAIIBszl6jbWDdXggA8OcqBmgDfcaG3P+sxfDyIED57BqdBwQ/qAGxsovB6kMgcQIrjOb8HwXLl5yVpZcaPM+w4eS4zCs05VImnfRVc59nD0SBxdYBzEz6Qs199cufD3T2Y+tEgF5rHm5wAgA4iol64inLjsAQPNc1oAUhywgiCMX+/oxOAI6Lcy58FJxaEz0Cc2FNyFNawDHr34CYmm8oEDB6RqtoKfcyAgAMePoiDD1dmwS6i7j9pi9jbv9tiLv7Ua8yT6jjhhtvxKlnnAqv5qEX9xDWJhAGm/CkJ/88FpIGUqe2IgBQZIUk0uz5rwUhXvaSl4n7GGOufhxJoXOcbc5FgQsuvBAvfdlLTaG5KsVnKVCUkv7jDQDYHJNAw6c//Wl8/atfk5icLQAWADhw4ADm5+Zwys6TxeqeAABziLdf+g7ERSJWoqMAgN3rVi2A2PMhJwDQRzNIcfVVn0PeO4hKPIuamwBZJPF9Xqmin1dxgN1HaOAnnvJshI2JpSKAdo7JYWr+sdz5MviezAXCF0C1VsXC4gJu//7tWGy1RPWfNIywWsPe/ftx7333icBYkiU45dRTMD4xjma9hjwmMUVg42E1SP6p5R0eHEz4aQVIJgAHl2jPWHMMf/qmtyPABuSxJ1V/a/nD3jvpyOUBU7IBlB5qkywN/G6X1QBY/VQt/3QtAMAeIvZ9LaVQqSNUyaVyrg42k30m5uzXZ3W7F3UHWgDlw6g8KfT9Ne01qaIBC/hdWjJWBCFL0ljYBXw/Js4TExPodSIRAbz7zvuQ0y4CLtI4E59KofXnGf7yL9+DOIlwxZXvxHe+c7NY8mVZRVoBqmENRUYAQK5OkljqAvCrev0qAEOrOn4eBQAg9ob8rEnWxlvf+npMb2jI3KnW6qBVZFht4IMf/Hvc+r07BWyQvmlWCdi2EHoIquyjz0RIksCQPqgQwPceAgCsaDPAyYhQjtXQbh9GrZZjw0wNp51OHYTIiDTZ4Mfc2UGgphujjIUJ8LTgwuq+iwx1zPeq+OmnPhczm3ciL0K4flMSvCTVLn7iYAwyhRZqez5F+EeRTeEvEACQpcQKsYIg7GHqi4sGgyQT0A6CWbVOErFIIodH0cNYDqSGAIAm+6Smejk/EyGRXEA99naFWYINWYqxuXn81e+/HlP9PjaEHM8IrbyHxvgYEraEsOptDp7yAaT3RVe3pYdyVJj06PVr8LfeGHYt2Gat113r99eKOhjg5V5F0OlKWoglYFDhoecjyQu0khT+1KSIAe5dWMR8FKNPQUCOF0EAHszcFY+4EBOSlvr5hiM5vCqtgFm1iPLVlrrqSxVCGenSoPBopC3hsSQRTF4FvBLmjyqyl5Ol0QOsfHboqlPdCfso6wEMK3N2jgyfaCscKfeYowDwlruXsrqPqKCWZvKAYWBOqCMs0Za+qu2TtOmUmf5L6igSW5mUQxIoCiM9hG0Ayy0ACtyXklujm7M08Ruq4cu+zCBvYMNngj0RS7Wiv0O3jUG7mE34RH+FAMLSnaI8f8sMhMEctdcoxW61cFSLV1uNLzOhNPqUKpY5O6yw3kBgz769TL2lgn+2oKHvPUzSbfK/aoForQ1MGBKWlbD8brkWAJAWjrQSutRmMhOeib7ObbUGZDscGX8iuGscGOSzVxyxt2UMaYs0Ay0AaQugXeCRIowWgOeAdluLqwIArMyt9OA1eoxhRgCA8p61XAvBgAFghIclDBYmr2oAKACgLIDMKZDELTSrOeLF3fiV/+epOHvnJIrOAXhkB7oEAMo7Rvk+2P1uuO+Z07S0X+rJsN7HagDxel/zxO/9YEZAk1m999RR03jA7BQy9xz08wLV8QmJPZ701Kfh4HxLWhTdoIqoFyMgO4eH6cANxOwxUlAchgsyRwcsKm1rIkjguCnSqIuZ5jjS9iy+fe3nkfX2Y+HwPRhv1uBWqvg/V12FCx/9Y6g2a1jotDA2MQPXHceTn/Y8zEV1pE7dvN4SKFY+CC3/qkEoAMDU5BRe/pKXodPqylojo9gLqBvGnCSTqv/r/uD10gJAlvn0zAYBA4aMCF0qS1bYMToB0EaUgATztve8573idBf1evJ5yFTgHrZ//34szC/gtFNPQ7vVkfOK8e/bL3m7AACWAVBmP5XzxNVmk9x+WqMjQTMkAEARwAPCAKi5meTXvheinzrw6pPYOxfh3v0tPOWZv4CJ6S1w5m/7QsFEig8/IFWcFF9NpJhwsWJMWja/b612eKG05mMlmdZwVPn3PNq/uDg0exB33n2nDHy9MSab/3279+DQ4Vm0Oi1MbZjESTup1ugi8F1kUSw9E6wc9+NUVf7FP1b7ovkeIvgQJ6iG9Jf1kbAvOk3xzsv/AnnchJOzmqu90AojDECwoSewFE65OWtSysCLh7JPRfaBBIFODQpHKAo2aCHRo6102q6VXBzVFkAV2YKfM5PPVatXpfovLQyGwdBpdyTAZqInB2hhWQ0VGfOC1WU5eksAikxy0oBUOG9yehzNsarYBMZpX0QCXY99ay4qSRX3fH+32FbE/WSQ/Ee9DjZsmMK73n052u0WvvHNb+Lyy67E2Pg00qyCNHEQ+GQMaF//8GHAI/MtcXHgPMp4D2nlWMjc4Vgm2SIuu/IPEdQKzC+0UK+PYXJyI66+5hv44N9+GJNTM+jHtL5TShPFA6kBwLnDaj9BBZc0JpNI2OqCEQOQMeH7h1UPvV4LYZVjF6Faq+Css09DtUpFZlo2kUoUSxuBoGWSDHNeUJOBi7UPz8tw8OB+ARQmxjch6jgIG1sROVN4xnOeDy8geFGYrzlq9aYofZLlopJ+JigcbDi62UnqLxRIDcQYNPXjRLQ0qPxPCqUo/peo0nYzlvRJxnnl2bgcnWjAiOHmxVYNblaZ2shkbK2o5Ehc/jsDuSM73RBX/tb/QHjoMOpRG5sn6pjvHlaRFUn+VclZrkT6cW1FbrAatSfS9N7qNekmaFbaUS2X0SctBR2GP7WjoV9XDo5W+v3y+3BdjD5sFZKQDn11xT6RHzrTdWs2C2S02uS+6broJDkOtdpyAPeSXN00GmM4HCdIGQwbQMcGeKLoKwk7PaX17pvuDAV9WLxycmT9NgKCTAYIpCUnm2+pMM0/lhrIQ4eHle9R+0NZRqHjog4fgaNgnXUpEY9ys+fzuRS44frlHiWUuqIQERtS7b53xx0CJtLjdnxsTHr1JCAmK8J1Bazl+CjwqI4W9iuBrXa3K2ub+zG/T9cLzntxvSCjSG5hRc4RKy5mHTAorNgqKtJuYed0+St/1VqeWjZSGVmXVjcqdo9UOkhf5neFxiu9bOxTVpFMJjS81RVXtVo47EL75uuoUIcsRw3OqPtINpD60/NVPVlvatck10L01PQADkRU6aTj6XvatXLkCh+ut3Utnh+SX7ItAMP7YhJ2ughJ25OOnYJLemZLbcCc9aNnz0ofa/m9wOzJx4CAHelhv9KuU448ywndaES63CdYaX+3wXr552tFJuX9sBQzHAUMe2Q1iqA8qcSaqMsZJvpFymwRHQBrz2xaALQip8mEnBNk5y1BMfQslGIOe5fZq8z1YLQC+Npi8xXHyNMYWZ9CvsPPXAa6bcxm9zM9nxRgkec5FaS5aUUoxXflz2ljFS3YDKn6A5aJOBw4cCvWUlG1e1K200mblwefSzzrouH2UHfm8Lrf+RW0Dt6BsEJwhPupAZBYJGBSJQU4BYm5F1kASeFS2WSEe6GGA8OWwB+SJX3iMn5AI8DiTeFpAbCS5sJAFCCKFWZS5J0KeiTa1OvYdupp2LBlG3pRIm2xBO24CNWbysSQg61hlXhySUzFHMBHv9vG5ukmugu7cdXnP46a20PcOYjABeq1Bq67/gZs2rIdU6I9QOv4EFFc4Gef+0voZJNI0ZA9xCZcekU6z3k8Mmah7V81qOFtF1+CW2/+nuiWsVAap12xPOcZ0RwbxxN+4gl4xjOfKa8QVDV2EbcCk88NWQ0mTJMiYSl7scU0u6cM4lozSsY9TtxcOO7cnwxQ/aY3vVleKIoiCQNp+ceY6e6775H8dcvmrQIWcBXT8vySyy5FXuE6PnL/OtopxJwwT2JU8lg0AK7+yseRR3vgpHOo+xUUCZnWDmqNCXGBWIhiHJzr4exzH48t206BE+/6WsENhwMogR6Va403KxNhepDbHi0N2HXzlICx4iFNcun/T7MYWR4LALBrzy71ZKzWMb1hE267/fuYX1iUG7Jtx1ZMz0wiy/sIPBd5nKIWViXYYwAoCY/pE2PfP+n/UkmmZZ3rCvWD19nrdvEX//MDKNIxODn72TX5Vx/MYVVLbOeEpaCesQQaJGBngCxKcnyuUtV1kuihqgEJqeWlyWEng/nWWkftmjeRATwyqVwzIGdlXLztjYYBgyNSRjiZGFAPAQANkkTd3knMYlHV+0GiaEAAa5XRGK+i4lGcsQ84dGggSd5Hfx7Ye+9BuZdZQmcABtNA1Gtj67ZNeNe7rsDh2YNYWGzh9a9/o6hO5gWt9XjoEZAwwiEjH9bOaSYOTFhE0yCO5bpJjeEjzhdw8SWvQWOcQYCHIGhibq6Niy++BJNTm9Bq90wlgVVSJtcVYwHIOcL+IhIQ9bCUfs9Bj6VNPFmBSMUNIUm6UMe/VACEHTu2YsPMOFwnRoEIqBDIIBtDWweKPDDK+Al8n7O+h9biHCpOiMCfQB7X4VW3wBnbjif9zLOk6ssWcD8MxcWgWmug0+nKBjAAp6RKYJFaOgKIURCzCaPnUMh855rjV9tDOQoASA3RoFzHBgC44gErAEAqzQnIyaxwc/Rdvc56DpxcbeAf33EF9l57HTbkCSaDAlE0Dy+gnadWPGzQJE0YRrRT74smQuXkfwhKyPI7itBz+ZV0rACABIiDl14mxSqshacViVqq1sr9hPeK65JaHb6nbAyyRchkIWCqarsefSBEiXe+G2GhHaFHkIezgVQ809Jhk39J9KW9g+3J2iIlIBIp0SLRoEkQmSUzk01UA1f2jsD3EHg+wsBDLQjk6/gYAVIVJbNAAoXPRHCUYGKUSOJqA+PRrwL8iq2ZtlTZnn/uwWxROTw/h1qtLn1vVT+Qa+N78SufawEDDVYVyJNaqfm7sCjM3sukQYJn/skoHAR0o74kE1xT3X6MXi9Cp9uTQ7ZLgKA+LoEOr89aq9q/87OIF7B5HJnAkLFEIVFTeRAtFc5nZeLwU5DJQdcOyfQZWBl9E3MDsNhekLEMKq5UU0jvE1lU0XegDnguNGebsDLMIWTpiTCcI2wbCwBYG1VRRWfkMzh8lmPJ/CgBAKXzVpIfsqIsm0St9WResmfeBGDHp3JpEuj1F1CXsF3WPO9HnyCxiqmm3e9ftkHOKIS6VlSyFACQZx8ljeCI9cM5TGFTE5tYir9xwjMRmQGvTYuGADgEF2U9meTbtAWYkFwTYAEBvAHopwm7nuuM4QgCUOGaPa660pYWaJYUa0qsJAtscv4oVqc6Sis9ygyAsk6BvA739Vwt1CoVxpncKzhfHQEA8pztAAERC1SyHppehKa7iJe88JnYOJah352HTwBAgC7OcW0VVBCTQCoBAKMXw3ETnQi2PKjdM9+XIMODqSGwnml74neOzwgQAMg8LQIx+fdynisKHJHXRPJ3r+JgcutWbN55MoJaA/0+haldBJVAwPiMNn7r3f+KClzHR7/XwsxkgMMH7sDVV30GNTdCFs2h6jli33fDDd/C1IYtmNm8HRHTyaCGfprh6f/1BegVG5A5TTOH9cwTVp60zCpDy3MdifVrYQMf+ruP4F//5QukXsq5G8UtBFVfdM0IFo5NjONP/vRPFCQUTTFlNxwJAGgRioydMt99wKZdCwAwQH7IPSzNcMcd38dfve99hrGkIChjDxawCQDwI23atFkK2/LO/7cVnhoAcdY/JgBAWMNpCq9IUQ8iXPOVf0DW3w0npQaACyetIs88eEFN9MR6WYK9BxawY+f5OPXUc+DMfvfzBYNVbnTVOulQBsFwIIrsDM5YjSAbgD0VCwsLYvm3a9cuzM/N4/ChBUnI8yIW9DJJ++jHrDKzn72OhYUupjdsxIaZGcRJjMnpCZx62kkkGqPXbqEe1kQtkdcgaLFH+rQKoFEwkGqKHESp8mZUg/QFDNi/bx/+9m8+ggrG4RRM1oaJvwUAePSoboACABJgptw4HXkfKkxmiVYVJFGxlf9yUrAMOrO0wngMi9kAAEQtpCJHTQRW7YylEAGAKOqDvfWS5kp1jf0jFgDggrEAgMAfRwAADC6plFlrBKg2eFhnAr4wpg0qVRy8bwHzB9vwLBVIkjegH3XwsDNOxVvf+hbsP7AX0xtm8JrXvB67dx+AUwmRpbwO3g+jUTBCQ7cBb5qkAgDwPrDti5ceAAAgAElEQVQayM80AACyRVx8yWvRGCeowFaFbbjyivdg775DmJ1tCYOEwTOBIY4RGSbVmq8WgLI5GMaHZMOScgwElvSuKAAgQtCiGRAJGEDwg0KCZ5xxCtxKH04lRuFEcgBLawitNYpQAIAkjVBveOj354VB4SJE0vfgu9PInSlsPeNROOeCx2oqWfEEAIjIpAhrgvpJoFBmp5TEi0RETnr/zfwUlkQi1U/1VNbq47D6b3fqBwAAIFDD6v0IAFDLCuysNvC9//3v+Ne/fj9Oqvrw45YIOAoCyw9wPwEAXWu6AVPjYK2QdaUVtta5Nfq6S/9trG1WAADsa3uCGpnrldx2SFPm98XEIUtF72EA3DG55p5DwNKj1Y5qK0RZgU4/xdxiB7MLLbQ7XVTEK5xsHjKimLzrn8DzpIJfr1Xhc28OAxFNbdYb8rUm3/fQ70YDX/GMAC6BBx58RM+lFy1WUIKsLgMEqHe6AlBgq5bR6rCfs5xc2Yo6f0YgoAwGEESVhLiiXr/SC8snmohaq7t6fyUgJwgrg2b7spVlZh+D+hYriARrxcJTVDLU+lKAYQVluD4Ijdy794DsHbwuHvr2j71O/ttWkC1wbdkAdLChKBGZCPY1qVOjQITWILiOhdwxYBmpbZlUORm2hITNtPovQAoZAhlkXos+eKDtSwOacU7glZwZJkGOiEjaHkALANgAgcGQZTX9aDMATgAA64oijqDt3p9XKcGna22k5mWXAwB07zcUfiv0Z3RqhLnDKj7XqlljChaoKwBBAGGYjmozGAFh7iuM/eT8M6wy20KggFAKJ+Net3oFze4NlklgWxO14KQtAmWm3Ci4ZEFR2boMU4rBPds/CJvr1qb2y1pt5LlGsVfuizVE3Y4AAHW3j3G/jSdedCae9pMX4tC+exDSJlHiPasTpICOFiKsmLGxkpQrtcm/bSk8AQDcn1n/o/RcAQAoLk2gO2fU6ootM0EjFh4EGK/XcPJZZ2FsZiM6tJTOCoR+FQ6FtVnc9dmqss5RKRyxEk/7XUw0HNx1xw34zg1fQs2LgHhRAIBmrY6bbr4V1do4tu04RdiPXrUu1/dTT30uMn8rUpQAAMvHEzodYxbG0NoKQADgm9fdiEvfcQVCv67MB6/A4bmD2LFjBxqNJhZai/j1V/w6HnHBI5CkzEtLRV1+TFM40+jTujHZAbCMquF4DJmtpRN4AGYWqJJVWangU5/6NL761a9KLkzgkn+UMeTg3nvvk/xqwwaKFTJPdqRl/q3veBt6MRmQ62cASMGClu607A4iXP2Vf0Ae7wGSwwgYh+Z1OKiK2k3MQo5XwT27DqLW2Ibzz38MnN59X5d3Z3LPi2fyzQBNN7gKZufnpIfhrnvuxq7du8XTkL/Ayibp+vOzLQ2wWOswm5ggpUIJ8zE338J+qkA2x3DGGWfg3IefjY2bppEkEaqhr8rZhhJR8SoImPTHfVF4pI0gE/aAE5a4Z5Ij9GuC2txy0y34x098Fl5ldQBA6JnapK5UTNEGUGsgBpEUbik3odqe0MGaeIABACZcFc+R8SQIoL7EOhFV7yAWZIvghyDiJQBAnlsxSNmgBcDa4inZhcEl++Wpnt8cr8EPCIQQdcoRujXcd/t+RK1EFjITkTThgnMEALjgwofjNa/5XczOHcKGmY34m7/5O3zxi1+mkZ8ebJG2fgzFgw1NpgQGsHdHBP8MA4D3gb0xXFhx2sIb3vRbOPVhO9Dtxrj+G9/C1Vd/AwcOzGJqeiP27juIerM5AADY+086vxAPOKUFFVLRQkHzBodmqa4rPqAZPI9ilB3UahQNZKIQ44ILz0U1JA1PWQBksGhNxkfFITLPfnzaaPiYX9iHRr0qn7u1kCH0ZxBnTTzmp56NjdtPkyCHQY0XBAIAUHnT9rkPW1MMq8TQuxkoJKYKwnvFiioBAAtSCQV4Cf3/+AIAREYYwJA1E7DCy0obWysqOWIiyygQpjm2eCGce/bg3X/wBzilHgDtObB7nS08MfEnVitMFWmUASDBk1y21S0oz5FjAwBK2/SaJ5hWuszTlvzDUnyWbv4DDontax8EmUP4j/c1cB2pyhuMUS3JcjIAEgluqQVBOh68AJWgiopfFSeAmAlmkmCmWYcvOA+DRU+q+KS8UbjSgmvUNGFSTzBNkvwslfUkLSpuKIg+x5nJP1k2AkgYoInggQhF8vpLVGphfDkFFrMYQuKQQ03/lHvReCZY6qutsPO1pV2ALSCGPaZUeiVQqTCljrXtZdOefcMGsSCAAVD0mTriMutMRV4CabH/tHZuWhm0z+VX37MUWpvEDynjlgFQBi14rlltmCTPkPtKg1TgIJM1KC0IHGPqOLQ6ho2gbWM2GeGe3M9SBOMNpASOM/aj8zzRdgWQeeD56LJSKXQrVQfnc6RiI/sVa3k8n8yYGyaTBi2m9cEEEScAgAeHAXB8mAYrbE/HhQFwZNC65mY4eIJlvhzdbywHAGj12QBVxn6xImuMMZauW22BGSokSCHD9PiLS7eh42sirtdibRwZAyo1WMEEfV3DzJJ1d6SGg+wm5XbNUjwyOKcMY0jtCfVRvtejfy+LANs9Us49MiBk/6T9shZPxNjaobigB9+vC1vVK2IERQcNt40tUxX85kufh7kD96LmcycYVv8VdjQAgIitqT2vtY3Vyr/5I/urLXoc3T088awfnRGQFl/+oeV6wUTUE0FmYVOz6OB6mNq+DdtOPx1OtYr5Nh28WLwKkCey8gRjOlKD6GjHiLGPBydP0Kjl+Oa1X8R9d92IwOnAzboIPSD0fdx5x12IUwennn4menGKoN4UhsKjH/9U1KfOZPe6zHFpt7PFWO2nU5lRXmOey3UvzrXx6y99JZoUsBOmXI5WZxH1eh0bNkwLq2HLli149e++WtmGjIVM0i9rfBAH6kYzXFflz2xP26E96HJFEWnTzJmfenjve/9C1P7n5+dlQK0AIPe9e+65F83GGJrNMSnocpNg2+SfXfwW9JJjAwBEb60o4BeZWC9+/csfQZHsFQBA4sq8Ds+to5+o35TfqOHOe/aiG4W46LFPhPO9qz9WTE1NSQJKygR7nhiA3PLdW3H99ddjfmFBvh+zym8U9TnI7MGK+xnq1THTT2WRSVKgTIUmBxYXusgyKtCn6PW6OPX0U/DEJz4BGzdNmf5WpXz0k0j6rakQz0tlrzqDNWkBMJ7uReagUR2XTfGqL30FX/z3L8P3CABIRjgIQEvTaNAvyB5Ucb/wfXEoIBuBN6MWVGUSLIf6jgJjSw6Vci5xtOtl9HmkizmZVLZZTZXqvzDKtOLP92dgKnoIFOnjAehQdEuvbAgAWOE7G0TrOrIAABNbVs3HJuqo1mmnqGANPdzvvWM/ECsFXSqKEZU1FQD48Sc8Fq94xcvQ6bbkEL/99jvxnvf8NZLUQb02gXa7ozaFkiQNaa5lNJ36DaMAAOcYk4Q4beMNf/z/YsOmCam0vfa1b8TExLT0/Uf9FGPjag0oSL3nCIjBCj4tAAlqiIczE48BAGAOw9JGwnvGDZK/F0VdaSFg8t+LOjjvvDMxNRnAD3mg9qXaL1RnCg8SNSPxQPQScszN78P4+BiqwRhmD0cIvBkkxTie/vO/DK8+pf6eng8GP9K7L2wNZT4oqGA2HMMGUGESR6z0pMLINWUAANGnMCCa0hRtBfH4AwDirkA3ArbKmL4rosqxaQEIc2AiLbAxznDl616HMWopRG0EBAAo5EgJiqMAAMwUGQm0WAHVg2j9j+Xo0Wu9WmkcTeJp0tMBRrBkxE1f/0Cs07iNsPc0j3siwsKqOpN/0tUkiQ8CAUjplMAxZv+JQ3FNjyBACIfCWARv+x04JqHnWmcST22LnBLaptdecS4iBraObAJWsMdeGRgCug6SeOoDaFDO9Sx6AcJE0T3FVrRIPy9CtoEsFe5bLhAuAwQ2wObViEClqe7xHfg+tg1A2Vda4bfJv6X+2zvkc8MzjAEDIQwocvy3BujKJJBKIgN3S+mlwBHH1FYHTeA/GvwvBwAIAJKnCJo1qeTbNpVBq4p5T+6LZKMREOBhrhRk6o+kiLIM+xbmRIWFQDbvGfcMWc8U83RcRLxuKqSztY2AHgN2KUqYCqxYbg4BgME6MYJLOn4/ui0A5fmoic/SFgCBeh/EFoD/HACAXWHDfW35HXAIXg4C7UFAvNaeuTSp1kXN97MUegMgGq0inoNa2R+o3+g8HiTmOqf5PGFkWqDLMMOU/aJxmQULeL5KG6QBFpkUWAeple4Tv6/FFa30W4aQ3cOWE9taDjywe6b9KowhAnleKKhnRXr3Vc9H2grE38eD61WRxH2E1NRJ26g6i6gkc/id33gRqpUIXh7BLag/ZChEBgBQzILxDK/bOkhwCDX2sYrvBIEN72rtG3jiGT9SIzDobTdFME/U5RlLss8sgFOt4ZRzz0E4MYkoz9Gljlq1phadTMQDbQNYf/xFez4yChwEbh///m+fQGf+Xrh5Bz4iBJVCWhL37t2Hw7OLOPe8R6AT9VFtjEnh4KzzH4ctJ1+EpGiqHadpydHkRlb5AADQHlIg9Gr4xee9CNWwKazDxfYcNsxMidMcGdT8TNQK+81XvQo7du7Q4qE53+0uWS4E2aKFLVItnSA2YtL4w7aZazcSoxwWzXIcOngA7373/5R8lQx5qf5LCw9xf09aAKYmp0WwnDkn95eNmzbhj970R4iy6JgYAFKMEbORFFW3g69/+R/gZPsHAEAlqxkAIBOmcXW8gXv3HMTe/REe97ifhPPqlz6tuOCCC/D4xz9e+ijuuPP7uO6667B7zx7Z32XDJPXTWPiJKi4ZAwkrlQX6USZ9j6ws+wERWq36COKbO+j1Ehw8cFhUYpV6lUoSdvrpp+Dxj38cxprj0mIQJz30kx5cn0EfKZixJKI8NDJRqPdFeb1eHUcaA5/+1Gdx87e/B9dtaO/3CACg55paAzK5ovsAbxzbHEi/6Cd9UGCPqJJNIM09ljkwbAuwiduRB2D5OF3XzsLNvJJJDwsBAG351Mq//TwcS1aF2Z9fIcInAIC5QlLPXJ2YpascoFwCAIjXewzHLdBs1tAYq8vvZBlfs8Deuw7Bd5js5iLqR7Sald1ut4Wn/sxP49de/MsCzszNzYHdE3/8x28RK8BqdRydjtoUDoI420xX6rkThfRSCwAnPxkAfCRpF69+zSvw6IseiTf/yVswO7cgghXal0fhiroITGZFJm4GtUYoiTw/D1tIVORMwRIRypEBNFZLBgQYuiSQVk89ABdJQhHJGNu2b8SOHdOoVkklSpAkPamskrlSKeg6QYsuZUx0o3k0mw14bgPzc7RP3IBqczue+pxfRAJlNEj/klQrhofysPiwFAQw8IwsSibBup5UIE0rHpbmbwOoIaw1TAhsQrjyFl4GY2xgM6B1i4K6MgA82nGSLSGgVIFESDIFwsJBNYpxkh/gY+96N/Z883pMOSn8pCc9RhQ+XA0AkMqJYQAM1stgUI4VABhSq49u/Y2OU3lMde2ZtEyTSn5+UrhNVV9o9LbtRFrLctSCirFxVOG90POEnk9VWAadgQEASGmP4gzdKBEUnEklE1m2pfB1JUk1NPZBD3sOeR0b8HLhDyrqQq2vwPXZtqWBcrn3fajGbwLzcqebTdpF80H1NeTTlypl9u/lHnorEqigmu7x1pLS5hG6FrV/eyDeptF2KbE3jAOuVqsOWar+DQJwo/ciK3wJO0HBDR4PCQFLk1SUQQr7GnSPsUF7mQKsgEKGXswD2Oztltpn3kvmbUkfxtKQicXw91OuE4q28rNlhezRZEW1exFaUR9dsgQqrvRislOZ/boK1ngCOkul3wAAcr1mzxKNGkOjHiRGR0xwM1OPyQf+6FbNA/msEwDAaJnh/o72MnvaSiW9QcvA8D2WkKHWeOvlGACWjWO1MWQNGvDanodkAdjKvVTvhYyk+x8BPmWL6pqWtWXPULYwsX+ev++6oCaUAgB2/8m1ADGyd9mPIWucKuLVqiQGfLBwZVlN3M/Yllg+F3WrOrLyZ79XBgB0jzQibFY7Sl6AImwU7/WRsIhAyi+p1vEi6uyP7h3Es5/+JDzqvFPgRIfhFpEBACyb0zjkCJRKJsFQ30kAAFFo1xYAOvAcQwn3/k62E8//IRsBwc/FHU1bYMk4ZCmn2hxDfWoaO886Cz0m/0kiRQifivp8TpYh5N8l3jyGRw7Uq2z/6+BjH/lreEULlbyNqpsJAEB25NzsPO67bw8ufNRj0O71hNVLd6ttp5yLM8//L4iLhgAXAgLY+H0AAFgmABl2QKM2hl9/2SsRdUg9Bfr9trgAtDttbNq8SWK1sfExnP6w0/GSl75UnNRs8UEjPPOQg8fgDIrrL8mhbBKle4MCAGVmtgLVCvr9x5f+Dz7x8X9Eo8HPkQvIwliAexdbmL7//TuxeeNm2cfI6Oa+s337drzm9a9FX9jYwz38iD12jVsjLEep9KcInJYAAG5xUDQAfLLfDQBAcWVakgWNKg7OdfD9Ow/hUT/2BDh/9LvPK0jxZ6B51llnyWZ59z33CPWfH4iUBq26aKVO+7dU+ZT8EarBC5XeZXWdglGpVJ3Yt06veFY85mYXhb7KzTagMNV4U57baNTxxCc+CZu3bJbKdD/uIKcom8MKdSI3hVU0Kj56bhXIWDWrobUY4SMf/hgOHpiDW6EA4MoAgAo9U1BK5JhQb9bRHGPPiYoXRt3+AADQMtBQlEdStlKWL4Fm6WYdLwBAlO0Duh8oncdW6+ybc9IQsRsyAGy4zcTVzGQ9DobVIsMA0ESTNBhVw2+ONVCtUR2zj247wuE9C9IK0I8S1Gt19DpdhKGPbncRz3rW0/DfX/h8qZyzAtbtRnjDG94s4jaOw/ulFkzlA7hsB8bvSxVQrDKUNVIGAOK0h5e8/EWYXziMz3/hi7L4/3/23gPckrO6El1Vp+rUSTff27nVklooIASIrAAIEMkEE2wDskm2CQZsYAAnvufnMU6MZwZsfzjgeUN8xjZ+M7ZhMMZG5IyFbCSEUKLVLXW6+cQKp+p57f3/VXVO3+6+uk2Ykfvq669b9557ToW/9r/32muvNTExLbN16+2OaFCw+Ocf6hg0J+pSkEfJAMOMYwuilWuKNisGaAEA/VsTC+hICUUxHFLtB6q34KW44IJdaDbpZUzqb1/pVFQ2Tn0BACi0yHXpB+zwexgOfXQ7LD7mcM55D8GjHv809BPGVhaKOifNfwtwZRgzBfe8AAFsMBK11iSWZ0OCsSlCbCeSz5oNPeX30bhw+hV4SgCAgAU3DnYyMooLKf1QZ8v0EzihGEQxdgcBbr7+enz0v70bu+tVuJ01tAJqd2gRaAPX+AjARgBAsV6+NwBA0VUqrsmJwt4FRFbE1KKjXhZTtIFexcjM9LcJBGSdEHkWET3HwUSriUY9EHCI8/oMi2F/gE6nI0J1a2vr6jzCP5zNS1j0E+AkhAUMPXq0WtXnwgubYBaf926vl9Pi9Li59jRB5XkP+Czkwov6LMq9UPl844M7CnTYNeHQLUBQbNN5LSW+9n5yPdv7ZZN0+excTdt6m5urasTa8l6k7fhJ7FQgID9G/sNQ4suBtlzI8xrkSutj+gtcq6TQ54j+Bpslk337eeMAAe85xRJ1Breg/RXWgJqIC9hgChT7XiKGSBEiHpPriro/R5CYxMTDDIMMIvJ4tNPFWhRjuTdAT2iXHK0jw6gY1bJafwos6FNtRQDPAgA/XAaABdw2WFqj6/hkLzjV98/Qgmrjty6ApNGfF7Ow5e+fGQCgMabIO8xTLwwpBcNlLzSxzGGSaNa3CEqbkRoBAfLny+YwGuMs64ZjnNwLbXfNJuXCIMhDT5FIl/c9tSA0Y1IlQVN+PxIb6pN/bZSQl78nsUmcWgozUoLqHPNidI1TFQPzKhni3homalRr72DXwgRe9NynoJqwAdOH47BRoixa1ZlhLGCsJ3BhxoeEQaEgvQAAvKV04dk6h3srq/bs7/xvdAXytWvsNUn15ugZFffnd+1GfWYGbTrxkJlTZT6tLDppltkRpDM4Hzbgmg0fSbiCP/uT/4rpFsWFe2jVXQTE5mhp3e/jO7fegUc+6tFo93oCALB+nN52Hh7y6OcgIgNAmAuq8aMWodx3VRWIzTp1MfJEB+Bt//G3cOcddyMKmdOrztHxxeO49EEPlPdVgMzBL/7yL2KCtV5uX6gnWs4EhfVaCoKSS44xiBUdMAwAgpZ5npSKPtqHPvTnMufP2ln1nHwp9MUfy/Nx2223Y+fOXZKTscnHxtC+ffvwhje9Ef2kf0YAAM+WJaCTRPDQxpc/+5fwnSW4Q47pEgCoAVlV8nzRGqu66EUZbrn1MC699OFwXvzjV2RCmzCB1G54NkDnFE47w2lQVaGrskByiSix6IEUjhRmicJIRA8a9QmkiYODd98rF7UW1GROKhz0kKYxdu7cgemZGTzoskuxd99uuB7nPWM4FRbstGajjzqL1RSB10Q29JBELlaW2vjg+/9CRhCYTBGIyBPO0qYqiZ3tgmcJkjQWq73pmUlVMI+HWDx6PO8aSyDNKVW6EOw4pqBFIwBA0XXfMoWGgbySqrUdO41ieTQKAHCzYSGhAIDO1intSwt/6iaUcK28WNA1recvCrNIUPFcTE1NoNlqIAz7WF/tYPnIOurVJga9AZqNljAAWNB0u+t4znOegec891nodNuYnZ3FXd+9G7/xtt9B1W8ijLhJaRervNlK59F4gvMIpSCuVIyVI2fsae1obACTAR780Etw63duweQUnSHI2PBFHG1yelq8PHl+BG44/9+abMg6I1OELADOShflR+EGoLieCXAiOuSKbRmRQgaTOI4wNTWJdmcZF164F80JqqjThozdWDILqGYeII4SYVD0ww6mZ5sSPPv9DIM+NRAW8KCHPBaXPOwx6NNWhU4WRoSMVB91heP6tDPm491m9XDllk/6Eu8xA7MV3CSAxrECzkBq6LFf5fc5MwDAJmnKV9Akxq6ZoanXPMdBPU2xIwiwctt38Idv/VWc12rAXV3GdK2mLiFbAAD0bBwRJtny86MkLFNUjl6L0YJ+POzr/wt/wIoy2peYTk6u2yD0ebJWaIEXoFmvi+K97fBTWZXgTbfTRpdFf7+fz+CTDC/dKmOLxSDMDrAyXDIRgBzSZs8gzKUGfJ5UK6lGC26rKZFXvELdUBeRvKjPEWtTTBoxSQVJis4W37Uis2Op/C2nP/Y3vydaMKWC3+4PNmEfJiaZsKMFBvQqOwaMMAvGunVCssvHhywQoWJb/FxrUWuugjoMmA2YYZBAFZVdxosA+5ky0mPcC8p5joh5sQznuI6c/vgq1KdOEHYpPIy6vwFL5P/pYiMMqyHSmCwOUZgRun/qB0i8Koa1Bo62O7hneQ0r3T5igqfcs+jhIPGuAJXHAQCrql4wfspncP9iAOh4oWWGFC4AP+wRgP/9AYACuLIxtZzAFitmHAAwz7x02zdXAZzIAFAqrI1PxTplXNaxRO6FOtdolP8lXpsxJGEB6rhcYdVXBgBs/DQpu9FJUYEtA4wbjZyTPf+28LeApcQRYyvIZ08B3hNjX5kBZZlV5XGBMhhq9VXUAla7mAQAqK9DwSI2Dihm1u+uYrrhIXBjdFaO4Q2v/klM++syM00RQeo5qR6ACs0qAMBYwXNV5q3Qvs0YgLDUzgIAm1u899NX5WL13HPgYsDnqVrDtj17seucfcJC68cJqvUaKtWqdOCZk7IIJR2dQuibfPw3uIKZ5DrNuo9e5zj+4B2/je3zNZDzNt2qCjuSGEAcxrj55m/hyiuvEuvgRqspxX1zZg8e+bgfRzhsSfHPP+J6UQIApAE36JscrC5WgH/8rj/FDV//F6HbM9LMzkzhzjvvwM7dOzE/P4e19hoWFubxuGsehyuvurLEQM2rRDNkrQCD5B9587ScXxfuT6o1Jtmc5B/S/0aGz3/xc/jABz+IhYVtkifEIesLNrsjaaCTtXTrLbdi9+49amog1vZVnHfeeXjd638e3ah7BgCAuuJIJKQlerqGL3/ur1B1l1FJV4XViyG1zMiy8sGcPnGHSODjW7fcg/0XPAjOTz7/MZpiWoqm7S7Z7+V0UROE7c9NgBLFdLl4xsPUICpORlpIBXGUSaeZdoFU+6dYFi0Ds4zCbBT9I102wI8886mYnGkCLlXbteDj60h/r/p1pHEFE61Z3HLTHfi7v/kYOut9TLSmRXCtvIOxiDepkUnqtPsvSvuBJzTyoF4V4SXlojlYX1tHrzsQxWmiTBw5EOF5Cs6IBV9Bybc2gVq/mNkQ08KxiXJ5Q7H0d9tF4s9sV41v79fZfdYN0LqicyEJhdYUz6JiG5HCboEoUn5106J+wPjml2/UpjYi8CHX26dadozZ2RlhAtz27duRxR6cIX3vpTyQRUwA4NChA3j1q38Gz3zW07HeXpOAcfTYIn7rt/+TGFl1OhGqQSPvBJ5APzbjADwH0nDZ/SfjgscmHVRqDlTZ1Q+MsK+ZF7QPo1EKJwAQDyN1MWhURahvmHGN8C5L+af3Ox8BsKMACuBoYqkgiVwXmXfWTneGGGRYP/Tyi9HtL6LVpDZBhuPHjmN6ahv6vQEmJlvo9NYEmArqDSwu9TA1uRe9ToDrXvIaJH4DQ2pUjHyVmBhmnVjqI/9XO5pKX1/vUFTT0v3HE/xi9ne0PCkAIL3XJy+hy4WhFXMr1qnp1DDh4DMi1nNm5pLgCoswFokM8mmKeRd4+xvegGB1Bdt5KXk/zUhQvgYLSDqnJubz1aXT0+M6UxFAunlwTSiFnvdVir2S5oJcb1G/V39lKfzEq5qUMro6DNVez/we1xX/E30JZNi1a2de/HPdUtSy3V7H+vq6UL27fC6Ffqdggtxuxd5MYllKktU5Nt9shBXAeKOXQm2p5MG2zCN1LrH0+bzblkvoV9YAACAASURBVOf8/GxSyEwSW3x6KSaOj5AU272kqsL8OBMIxgJcxc09WUKx8aeUX11wXex1LLrxtrzQjVjuKwEAgotbzGAEP2ERbpxP7BnInTcxQgCQ3LhAP0igRvPcMbHX9MGOIam1ZkS6X8XHoOLj7sVlLPYGCLMKBtxbMgooBtLd1NFnU4xJ40KZAXYEIKcgnpB+/Z8LAJQBoYL5IUHcXF9tE9v78P3UAFDLqRMu7g/mG2RekUkyivyN/H85pygflI7XpCIcrDFOg4iyBCm6q2NltoFjdfYUZFFxLIJrjWYL/cFA3oMdLCbV09PTEt8sUH/Si5E3WzTGjK5V3dP4fXbBPFr/mrUtIy5GMJDgtwUAeKwWlLb7Yz52kzMNFBzke4pltAECbM5jC337t93zNj6H0Xiz2Zs+CoQoUGhjvnL8NM7T3pU2oqpx4KDqOXCSPuLeOuammrjk3Dk84/GXoO710O2uotkMREuADTICzP1+iIpLBkCxb2jxryCAAgAEUH9YC3izV+zs674fV4B3XYS76UXveQiHGSLmLrUGHnHFVeiEoYLRYklrrGlLYrx8QGkBvfXVoyOSSdTFkXvvwt/97YcQD5bhuxHmphtYmJlCSDt4v4obv/ENXH755RrjnRSNZgPwp3DFk65DnE0gSRx4fg39QSxq/mQ+0jae9QrBAsZJ/mpQreMLn/sSfve3fw/b5rchCQdSRw7TBINBH/sfsB9RNJBaj5pdb/mlt8gYMfNUAodGWsnM8HPrJQ9Td/Wy1pYdWx30+gImLC8tiW29T+ejYYzpyUkcOHgAf/hH70LM+oyzPrwfRsuEjRHGVza9b//O7di795ycxU126NVXX42X/vTLzlADgNfFgU93pUEfw8Fx3PDVvxUNgIlahDTsI4uqotfWjyJknoNu1MPMwi788w23Y9uOc+Bc9/wrcwBAr8Nol0i2ZRajdnMuAwBSkNoClP6lxSWkUB/F+aIwRb8biYI/0SZen6EBADjXTfVGFqitiTpeeN2PY5iFmJ6dwOLSUfhVXxbD8tIqFuZ24h//4dP4+lf+BRPNadx7zzHU662cUmp3cRsMLY2XgXLIJM3JBFSoT9QEAJBCkMUhabmDWOjt9MhkNkmrQR6/2O2Z4KpFptJSNFEpzd3nfs3FY243dQsAyOIwNDQrpshutl9nMujKH/0dvanycdauywAV3NQFBDD0Xr6egoajX2WvcnUB4EOkSvhMDGJMz0zJdac6p5P4AtToPIze+3qtisP3HsTPveYVuPbaJ6DTXRc6Pjvzv/Zrv8EePjrdSJTuGXzkqO18culvoftlDBLVHACw3TgGrqoBZFQ8pwwA2Iyb43SOMjeawYkAALuXpBvmG6AtjAsUT/K7Mu04FzwjEBAjqDm46OJzkIGbrgvfc9BeayOothBFCZqcL+qtw6ux2PSxtp4gqC5gonUufuRZL0TkViXhL935EgtDC06qwZf9w9mNZcBg57A/YAF3cpEv+74nFk+mGNlk9N6IymgDnybhOmuVe8QbWiaTyDpZJv0ezplo4d3/8dfRu/12zEURqlFkRI9KZ/8DBgAGYQTfiL/wKnLUiKCTFb6joB7t9aiqT7RaRi3E9tRFleeVhIJSiw1qQCp/C9PTU5icnBRK/5EjR4QmSgFTbgZU2bcAHu976Hhy/xUAyK9oTq+zQEeR2FoAIOcg5LG13O23Oh/590oJcFGxcNPhyJSd47PraPQ5KEXlEbDUbsZmXmALOYpl3ZR+NZ+lO/HtbAzNf2InFUZ+3cZX883SjHt+dqZgktl7jghsMYURnpAg+2bm3uxxvGdinWhHI0y8z0cIDDhOzQyf4l4lJxLh0rgFANCFi4NLK1jsDmSthENqASgAQHBHDGpytKgADpXKWBJHO+FyngUAtrBgT9grf9gAgNnMTepVAudKe9Y4QFAUuzqDSnCd3WLOm3L9cW9hssuCnr/LmEcQVPSAEjZVQmm6TE1PiUuTFdtj7GNyqtT4SGIhf/ekXyMjDKqBYyOgdqv1fHTOX62x8nEtM+pG9qjd2wScLXX3CWrkDIPSM25fx+6669PVpxhJum9r4vQaOhu9X3kv1fldxgDNFbWc0oJLAV7twjBbZM+CYl1xvyvq/3vma3jp866EmyzRAwiNuo8+cw2ONpIdGJMuTA0T448uoKexGjwLANy3W30/fHUOOtFpg3pOFR9rYYSLLnswJmbngYqPkL7zBnjTPFPtf23KLADAlgEksuPIoolwx2034R/+/n8gG3bgOREmmlXsmJ8VjZ7A93DjDTfgsgddCl9cL8h6riLzpnDltdcB/pxof1Ewk+Lf9UZL2L/VwJfCnvsjHZFY/9DC8Lt33o03vuHNWJidl/en9lKUUNS9h/PO3ye/w6YqGb8/+tzn4PKHPQztdkfik+dR5F4bqdrj0RHPAgDgWKyNw5kK+62sYNvCPKJBT7rtBAA818EnP3U9rv/s58ApWLHtFncvjQFSq4muWhV33H4n9u7ZK4xiauHRSe+JT3wirnvxT54xAMCGHe3+nDhC2DmMb3z9I3CHx9AKQqTRAIgD1GuT6EehAAAUHWxMzuLW247qgO+Lnn/VCAAwUixZWmc5GRphAFCAwlwsUphyAIAbgQIA/V6CsEd161S66+rpqAUp6R2MlyzQWag//pqrccVVj0K7u4Z6syaoKZXmW81J/L8f+AscP7oCJ/Vx+N7j2Lt7HxYXlxA0VCRLk8ui8LNFOtEmdozhGiu8qQb8GjciLRZI7KSVBdHWtZV1GSug1aD4W3KeptReMilXLgYhy8YKv5VLwBKVVujvogSvyHUZmaagHQEA2trpvJsWLuw0Cg1sSAFAiiFqx5y5sAp4EAWwszL6t+0Ea8fAUmIpskMKMjukiQAA/De1F5gcHDpwCG7qwxVXaiPCI+IgHo4duxeve92r8djHXSkuABROJI3kTW/+ZSDz0O3FcCtVsY3Mt1GzTgisyDmbgVZ2EjivQ5q7BQD4N0dGxNbPdPv1qNUuTpiCXNji0z2UgEEXADIAuFbkvHhOxn88747Kms1XxEhiVe4SyHLJKAqYYefuGUxNUYiRD6yLlOhdxDchO8NDt99Gc6om4m1h5COOm3j45U/GZQ+9ChFn/QQAKBcuNqAoi0QowjIqz3tNFFKTMhavRspnyz3Ykxf2JhUb02jQ8y7gBKE/8/q72o0kACBzTEbZvxcO0KwHCNtr2D8/i396//vxzY9/HNPtHlrSnhlV8S/2kmKX+f4xALRrznlp0WTldZZnLZOCnyMiDMKkkFGJmd2yZqMhz4FYng76mJ+ZRKtRl66XFXFh94uILzcN0v4JGFjxKGpZWAppVvERVwIDAFkSmY1DugYtAGATY/V21i9V8aVlnwo/KpBmfmbWcPGuJ0F6GDPyDcywkmxEzONhWX27CFQyHlQSAbzvORIn2fV87CNnV9Y4YGWPPgdSze+QQm+j1Wh8tddh9B3LQIvhLJXkDe/bGQjsZRLqkecoH2uyGhAW/LWgmylsmMjQJYQbv9GOEVKhW0FMEKBSQSdzBABY7keIXB/h0CUUiwoTEbEOLYjT+f5l9BLOAgDKxLj/MgBMJrqJ6F+O2UWOxuddRycqFK511TWJwDXjjOy7BGqrLJIpShWJ9k2jUUOv38GxY8cxNT2HIKjLiBzjH8FNZVNl0oXePAAwmgtZVlvBaNEOnFgZG1tmC4pblw6+lglyARSYfM6MGeRaIOxyig6VJ3RnCwCUn34L1p1uhONU7LmTRZM8VgjYqfuNAAAE7IyvGtNGKbTILPMqou/D2CXdOgLncYLJaoSf/onHYbpB9y12Nx2srx7H9GRT9iyPwcHYANrraZXfKd4qV+csA+C+Bf370at5/5mrCvumVhfdGbfZwEMe+RgRoVV25GgurMW/6jwJY+gMAQAW81XfwVe/8ll87jOfgF+J4WQhaj6wY2EOFQHJXQEALnzA+Zho1VEhG5tuXt4kHvbY56M1sw9RRLetOgasv2oNGYtlES+1Cwt6ERIX2WN4bhU/9vwXCAAwjGLVXQopIj/Anr27TEPVgR/4OGffPrzq1a9Gt9uTcaN6nTHOXDPpUI4BALlziWY1BBfIyPErDqZaDawsHse2hTl89ctfxBe+9GXcduAgMmr6CAvU2B5rSMibQAe+e7eMALDeJDtrbXUVz372s/Gc5z/3jEQAtUUwlJhCEcD1xQO45ZufQGV4HIHX5eyFiACymRnGEVKKv7tDpJUqVlZT3Hb7wRMBAFkuOQJSJGF5N6RUUHAWPbekE99G9UEVDEQ82T101gaIwqxkY8eLxKJRAYDVlSVceOEFWF1fwdLKIn7jbb+OTq8tBR6LVIor/M//+bdy0/vdUFwH5mYWsHR8GbV6Q4pDXcrj4jc68yZz9XSdrKSotwI0J2qo1j0kGT21CQBwQbGoG2J9rSufweMWf8uM8/Y5MzEfLbDsAs2zi45entjbQpgUfXYeDQBg6Xy8lqIQHlRQCVjk6mqxc5BcdHwNLcFCzun4VRmf4LHwOMUn3gAAOcpuZs319ti5fAUA+D12Qtn1ZELFhICff+zIcQ6FoOJwNENnXLVjWsHi4mG84Q2vw1VXP1qSBdqa0Zbv9a9/M8IwlQeVs6y0rivPgMtxi0e5ggAi3kF7wTAUEMDOznEDZxeCgUCOWTpehQiWHePnvBKLFAIAdEsgAMDdluAAAQCySrRqsh0xLRhsIWUTgfK6tskUCy8KAU5N17Dv3Hm4LsVGhmJd0lkfCN2I89WDqI/WdEN8VNOsicGghh991ssxM78PqV9Vn/ccACgXLHpOgjiKOjK7lUDMojSMZH5e5sJP2sEcL6NO3L3uCwBQnLe+L6+Y2MUZu2GuFc78E6MVdYXMQV+SRh9pEmIh8HHsxm/gw//lv2Ku08c0OxwCYRTH+YMGAMTKRuzzVOyNa9zSasmgoUAMC38+U1wvfKYIAmzfvh0L83PgHen3ukJ95R/OxQmSa5JVorXacdIxHdvl4muI/EaGAWCr4FIPr3SzSuWvUZVXAIBXT7VOyjWABQ3KtNoT1oipuGXsYIQBUxCpi98pOsujK8gkAicqJm4uTZIZ1RKgYbAPeY7H8Aqdn9Nmd4GvmyQ5f+1oR07jQbG2xiEQJi8VMs22yABgGiAaAgSuzXmUKcQ2jubMg9K+mNsApbEBAEwH0CH110HiujIGQADg0PIKVsIEw0qAMGU8I32ZAADtPnWOT9ePFU/Th/MsAHD/BwDsvS/H5o06/mURymIvS9HtrUuhzvUYhQQTOXdfF7cgzqIyPlLzxuZbzL3ihGLMvvhS9/qxvH55eVlyFY7r5QwnccQ5ccQnDw7GKcX+/wh9v7R+CXhzLTN+Mpexwn3iAmCs/qh5IyxCjkUw1nrKGuD35X1zHRL9NCbSVJ6mpaoI2W7AXNU84HR76EmA1VNEwLyRIIWUJohM4dhJFQBAZUUlBsa0IK5VBQAgM63mV+HQznQQI8g6eNwj9uCaKy5FllEylGLPHUw0A4S9rtCHyZwtupNF8SZCgGcBgM3tU/fTV0najAp6FFefnEI7TnD+pZeiNUeLagf9kGxV2pzrvqsYte75CgAwlT4TEUnlFjYbVXzkI3+Nf73xK6gJuToE0gjbF2bRpL6cC9z0Lzdiz+4d2L4wI4KYYptZncT+B1+LXec+WEbFHbcKkrD9ak3qCrE5r0DYlxw1IDAYhwm2LezEM3/kWZiZnEFCsT2Hr+nKyPjC9jnROKOlPJuHfFZf8cpX4Zx950ozuVZvSu7NESLZfzkCavRKBLw3bAnTUZZxgu3zc7jn4HcxOzUhIwNpHOJv/sdf454jR3HXvYtw/Zq8H3M45peMWYxrUk/FCQ7fe0REAOMoRsX1pLn0Uz/1U7j2qU9GlLGhWcpxxmrvUy1dOe40RkDracfB4btvxndv/zy8dBEe1kQXwAOdy2oIaS1Na++qg86AOnvT+PSnv0QA4GpNJcc+OKezlgSg7OuKQtbOtyrpyQIAmr3wAvhYXmpjmLjIhrZTTQo7i0bO62aYnGji6NHDctOozh/UA7zwhS+Uwv6fPvlJEY+YmZrF0cPHZEZ/bmYe66tt8VvmHEmYcHPbCACQ8K/0WDeFFzioNXzUJ6rwaCVHAIAXyPEEnCDNaphAxhV67VCYDVW/lgNEWlcbWMeqNQnrTcVo7NdoAlnQ/u21sxsSN2Z2v+GlAgCo1ZhF87WbmcSxoFUUQiSVhE8wAQBu7EptV7s8frwVUCrugSny2B2gzWJkVPD1ssgmu7a6xiFaCSKCvDsVAQDorLO0dARvetPrcwCABffU9Cx+6ZfeiuPHV5EMaddYRUSI0Sx2u+HyPCSJMEAICzICGexG6IyMiouRXk9V/8I/14gDSaXArjT/SJRCvRGI3gHZIgwK7Pry+oiNo2bLZihj1NP8dAAALRHrDRcXX7wXjjPAMBmgXqsJANCoN4VaRACp1gqwtNqBU5mE583j+c97FVKnCVDwz3hXi1BIiQnAB5v3j+rFVC9kqGFgC6NYxO/ysYBTblCnTmBOBwCUWSd2bebPMYc5eGys9dVdSYt/Isl6+xDLo5yhQd2M7jpm+z384Vt+CdNLa5iV8QZxQS/Wf/4ofP8ZAPwoMltEkZ9JYz46k8qzzZ81G1RBTaXzNTs9g7nZGXktRfvY6V9dXi2617JejTQIbUwFwPNz2yqZxzd6DXLdOX9nZsfyC2AVZ8cq4JE8NKewpwgRagGq6dxIHJENml2gPLgUQEJeM+YMpVIZbNvxmyiMbdd9SzkSC3CjJqzzvibJ2AQAUE5ITlzhZrzKiIXl12XshdxgK2aOcSvHz0uXuNwjjKuCeX8rbFrWH7DvXzxvOu3LvYwgjFKAVS+G8SBxHWEBtIcp7llZxVqUCgCQiDYvixsDAAj4oPoU5FPkTBCTlOgM98lHhDY6xq1cix/k74wUZaMPhnkK/r1oAJTAn9INGGFoGQFLm3NZoVlpKjgpZmYmpEMWR2wMEEgkWMmOlGleSFhhc4Ez/5EwTjgzm5KKTqaAU5VRSu7XZEUxL7EjigTt2Sg46ZexRM0hx5INrt0JhQHHjpvJOShqW5H3LAB78cwWwU+1zuLzyHyHIw2cr1WwrdA9EmCUDQNRtrbjBQrQ2utkLUhPvT+WR6Y2/wSUAQB21Bg2JA6lozPVjOvRMBLr6YROVNSz4hhs5iKLMwToYcpfxut/7jrEURdJ2EazzhnZEGkSCVhAQWUCC5YBUIwAnLUB3Pwdu7++0pEGGHPwsOJiYvt2nHfpg7DGpmGtiV4vlPWmwJReA2vznJpviIjkJvKEja+gdsibjQDvec+f4NDBO1D1GYMipPEAM5NNTDWaMmp567duwux0C/v27gQNz7JhCLc2jYVzH4lLHvJYAwAEYEjieJzoGtAyvF7F+voaakFV7PWo1bZtYTte9tKfRpZk6K935RhoW06Qk0LhCwtzUuNxbyT79mEPezh+4gUvRLdHvYAq+gM2tQiukT1gha/1GRsFAMjADjEz1ULU76DXWcU5u7bj4x/7Oxz87l249fY7sdRN4VYbAmxK81NGUNn4ZD7qot/tY2lpGTu27cgBgOPHjuF1r3sdHn3FoxEjzsEYm5dvdrWK1KoBAOqVCm6/5Ws4cvDr8J1luOkKKhSUzxoGAFAGgBu4WOsO0JzYhf/1sX+kBsDjTsi/xjFR2ZDGrKKkmKBAnu08mxniHGoSaz4PS4vrokIocsnGM1UorwQAePGzRETnOPMR1GuyCT3+mifgmzffJBZag34oiE2tWkO9RgvAtnSUJ1tTWFpZRrUenBIAEL/4wEVQryBo+vDZcffpPhXLRufRyjAieMH57zqiwRBrq135m6wDshxs56oMAMiM6CkAgDLtPy+4rGggpy+CALW6j9TleIIRpTNiVKxjWIirzQUV5znDzKeGmyTFfRRlUoa90Q4wnX+pm8WGxwg7CtvAQ0hhDArnOAQRKKzhGAtEaYHJgvUrpBCqvd7S0mG8+c1vwFVXPwqDkJ3vDI3mBH7v996Bb3/7diRD0uNrInIjnSojlGiLTDsCwMSCP2MyQQRMOhkGAGhRTb7CAlkLfqH4iRiaCucIVZCjABWIUwIpQUT5Kj6tKNnxoIppdWyGSVkf5YR9o7EWCYayDqngn+HCC3chCDgW0pNZ8KjP+bsq4mEsgiLwMqx1BkjRwjn7HoInPeEF6EUeMvEBV3DIyoiYUCvvzREJsUKqeBKo+2Gkc1mSxHDU43SPuwGdTvKy0wEAZdaJZfFoYenKffFFbT3D0AAAtIbjcqwYAABBFf04xMR0A9HScVxQr+O9v/42hDffiml5Bn54DAC57KSHGcFCdvvpQEIgoNVsyKgL78n05ARmpqdk3bHoX1laEsqrjNJQHZUdGcNYkaVnfKsdzqwaFX8BBriyDEBgb4eMr5wAgGjHPa/bSzfZPh8sFpnMDZCYKaNxCEB/u9xh1++MFvojy2d8JtccwKka/Pe9/1UsREkszMybBQCEYngKAECpsqYjIQDtxg+AFRAriqEC/MifbYl+nGE87UO04dOjpi+jRYDeH73X8u8Nf7MEm4iFowIAlgbM9yULIK64WAlD3LuyhjY7edUG4ozxgs4KVAZX3Q0C4XxOpatpRqCMf40RcTsLAGi+oQWzjWmni5yn/7kRhD2Th+D0H3LyV8gGbjq5YxacNq73ej1ZAwTMba5lGUkU9V1vL6HX60jHf2pqVkYXOc7IPEH2LxEC5DgA6feO7J+DQVcAAI4M1OvTaLd74vJDgL6g41tQ7BTPVtlBRZMcbYbkyvz6bztzK9amPBefVpgq+McfWvE/fjYBct5r7pk8fhE3lA6/GTWyQqmiFE4AWrV5rNXfOOB9qv1Rd9bRWL2Z22nfk93/pGIYAKkrdOqKyRe1+aQMAWEApNq48eCJXjYSB00vwbB7J177ihdgfnYC/e4yZiYDDDqrqDipsPG00W+vqzqeqAig0X2RvPqHtYA3c7XOvub7dwUcaVBW6NAUh3jIFVciazRF+d8RgFnXI9el7k26Hi0LQNoZ4qC29fXDMcugWsE73/l7GAzWgIwz+SkyMkc9B60gQKNWxXfvuE1cAS56wLkIfAjgFTTnEcxdjCuveSYGA7LhqhhmapNrNMQl1+90KEjqCyNG7MobLfz+O/4A37zxm0j6Eaqeh/6ga5zOHBkDYHOV4tAaa1y86tWvkQYmt9yY4+gVXxg5nqm9NA9Q8F5jmEYHjgmz61/juLYzxLEjB3H9Jz4OpDE+/6WvodLaBsfjWCltwA0AwJhmAID1tbbUrBQstAyAI4cP462/8qu45EEPxLBCIeetMgAUAOA0RataxY1f+xTWFm9GUFkFkiXQP8wd1lGpBIiGlgEAYQDUm9vx6c98iS4Aj5dPPxlVSoKdtXUrbVIWFBD7QNnE9I9amPAiFgCAA+NlKiMDSnvka0m/SJMBqr6HeoNzH5FQv3iDOK/BBH1qahpdUq85mxYnMqvLwmXx2HFMTk8hGrKYOjkDgIV+0PDRaFVRbXhwfD4ARJk1gPL+k5AgjAWnimzoYtAfChMgGnBmg+dnBL5KDAAmnWL6ZIoEew3LDABbcPEaltFpvpYAQJ2q9g4p7ZoECPXYJJREnsLBAI1GUxJDFgJMt7mABSk3tlOsjjVR1WTGAgDc9EWATlT4qzJTRjSfx0E1fp4KRWY4/0+amfA1ZFxhmAMAygB4lFAGpRvqB/jABz6Ez3/+y4gTB36VyLZ2TO3xW0svOXfreGCEiER8jTT4lHNDPiYmmoAT63owibieySgDwPUc1Jt1GWcgA6AMABCkKYuY2BGIXFjLqv+XWC52rafG9s5xY+zdO4OZ6QDIYtSqAZyUrIkIcZpgYqqFbthBmFCPoIkrr3wmLrroKoRJFUNqEZwCAFAwg4wTCAAwiGIDmmhSkzdry7vESCEnV3akyCy/9HQAQHld6mU1SvjixOAwHRHAhAAA/yY9kQyASmIsMOsBOmEPfsNDNR7gPM/Hlz70V/jm//cRTBBB9UaP7Qc5AiAzldTLoAtAquJ/RINZ/FPEr9moC31reWkRhw8fFjEXjgEonZ/XvoKUM/ylOXalXet8KRPMTrev4wAEz2jnZOb6ZY6M4INwAIopdlsI26SsXKyUGRiMmXzqYoqNms9X4kve2zep6Ynbs8H6dCM3IxjjJWK5rh7f3ovf1wR4qxpAfO7IGJE1Zgp/KzA0XjbYor8MACj1zq5vu6rL7zeqoVAwrexrTNW9iRnqkyVhOupi9z8rJkaA2MTkPDka50posjBUFT8RApQ/JnkQAMB1sDwY4MjqugAATtAASXkUAeS+omKVjPn8o/G9DAAwrqo971kA4P4KAIid1CkALI5Bcr/k3kkQXQX9UgUFfAf7zt0poD1FjHtdLfypHC9z9FTNDgIcP07B5Bq275jHysqSCCw/5jGPwote9JP47Ge/go997BOYmpoSsMDmLNz7OFrA753sy1qo5j8vAQD6VCvrUxg1Jpqxu6+jAErptcHHAm/8PQsY6Po387WGCWVfJ3GS4mcMPKbzb60ELetvM0BR4cqy+TItBwDcFDFzN6qUp+5IsSW5MKt3Pr4VRxoBjDO+G7B2YJqBpj+EPzyCyx+0D09/6hMw6C6jUc2QxX1UqKlFRqhhnRVjBYUNoFzjswDA5m/c/e6VHINln9VDbW4W+x/yYKxQV8oj4EQnI1/XpQBT2qAiAJC6aV50igD4GQAAMkLqDPG7v/s2NBoVDAbraNQq8JwUcdhH3fNkdv7woQNw0xgPuuQCBH6GKOygPrUNkb8L1z7jBQhDjgCwmUt2EHVCyPalfht1nRKpawgGkg3NeugLn/si3v3H70bg0m6win7YEwAgjgc49/x90lwlABDUKF7exdN/5Bl49GOuRJJoHcP6iQC8LwRLXhcLAJh2jmz3rGU5ZpwhZWjt3wAAIABJREFUCbtoBBVc/48fw+rSMSwvHsWNN30bjdlzkLk6giWxybCdWE8xv15ZXkWfTgJzC9Kc4vEfOngQv/Nbv41z9593xgAAG+i+k2EiCPClz34Mg85tqHvrSKPjqDE3jrgXBFLHkAGQeUNEBIX8adx0020EAK4pAQAnor15EBVFVu0sl4sKEWGT4rPwU9UArrzi5aV1KazZ8VClROv3y+ueoB5QkIsbF9GaAM3WBJaWVjAzy81qTUAAbkTcFWQjjCNJ8vk9ouPs0m24gM38PwEAKsi3purwaxVkbkI5HDOC4CLjhinJGOc32GHwUXGq6Lb7WF1piz4AUTJJEuUh0m4v/y39d69iulhUwzRdI5NQ2o2dhavdnMSSTAAA2tpxfk0tCu2XeNNmKaJwIIX65OSU/EgUZmWRkfbMn0ey2buuagOoUJIZIeActClyuIE3xFKGczSaGBBQMaQO6f7Tp5PnR7sO3kcq4R8/fi/e/JbX48orHyXUGrHucT189KMfx8c+9k+IYgp5EADQrmhe3CgtQY9ZAAAVA8zV10sAwORkC2kWjY4AKJSh9H++AYXp/IpcKwUAEnhV0v50rKDCYGEEDLXAtVdS9SgUcNIurazlXB+hSLzSLMT8fAM7tk+iWs1EtZQIIWfCk2GC6blZrKyvIavUkAwbeOazXoz5+YuQIqCEwkgRY1N129kk+pikKcJ4KLR/MiY4tqGFpDng8S7oCQDAeJFU7GSajIyXeKXn2CSX+VoszbNL8skixC3PhDGZYedBj9GpV9EedOSZ2dasYSFJcPgr/4y/fee70OgPUPdF9zwvAK19ik3s8nK2fEgG7OK3aIG3tf6t6YtwFj+OZDSfSezC/LwU/mI72evi8D33CBVLrf+ozGqfExa+VPBX/1ydItF7Yrv8BDKVBVD6nmg5KHjjcYkmfTl/m/DaO2W1OUrYbv6MFLRt2kSpx7Ou3bKFqb6T2s2Zrw2AIT6bFiA6odAfu7Dln+sTwU71ifP6m82TuGylgLZHYN7Lfqz9u9y7t/OIdtWe2GMvFdqWFVRmU5T/LZz7HDLc7GGPvC4/fn0YjZuJjn8IICv7i0YziXGli0gIm7ZLAqoZAECef9dRBoDrYjWMcHi1jS7HzPw6ErH0YveTjixkR2mc0hnvostpP19mCzeE/8x1KrkkbOkCfE9+aXNPcBELysGANpx2tyiozro66dIjGzNcKYaUFqqjN6PrVidhRp8AfVsF77UTpq8hzZPgjDzx7IRbYH/T16JY2TbeaTZQfL4dBTuBFZaDOcocEScSaZro2FzuOS/7eYZerytq/LSi2r17N849dx8e8IAH4Pzzz8e27fOoVl2xv/ryl76Cv/rLv8att96G6elZ1BtNrK6tIx4mAgL06GIS9vDASy7Cs5/9LDz26isxOzOPm2+5C7/6K78m3WmCDPW6drPIlGo2WvK9jb/ykl47ZRK/DKBdAs2EJWmFtdghk46/J6MGBFX5b3b95VlwFRjg7WD85qic1TeQUagSg1LutbAAKBRmnlADbgvLgICtaYCY4LrBPjN6dzZ7+8sjAImre1/RaSUjie+kwIAUXBwiTMhU81GrNsTSeRimaARAvdJGf/1e/PJbfh7D/iqcuI1WjRSiSPYV6yogVoBWdFA+QPNIGQE9gwJus+d89nU/2CuQx8pTfCzjmF9vYbU3wEOveIyMow44D8+ahi4zQ5bTlRI7TcGjfIzEMADOZP1wKSbJAL/z27+O+flJtNeXMDlRR8DO/fqaWOfNTk7g2OFDQNzHgy+9ADU/QxyuozWzHcvhBJ7x3JegH5JOXkPmEASoCIOBIDzrEdL/CXL2ez1MtCblmbj3niN44y+8Ea1qAw0KIApLeSijAOfvP1eaq0lKhyiyCTLs378fP/GCFyGKU7QmptHtDoQ5KP1rbeUaNy7DVJdci0O7A9Sq1GNr49Zv3YgDd92JbqeDgwcO4dCRZXgT2zAE6yatCxmMRANP6jUHy4vLUqvNzc4bAMDHwbsP4j//5/+M3Xt3I60UYIzsTvdRA0ABgBSTNRefu/5vEPcOoOH3MAxXUPd9DEMyv3wZeSfwMyTjnNc2rePgwaNwXvQ8ZQDo13jqZgoqy4gwG2r59UJlNYg0LxmV8/mBnCvv9yN0O33jCFAOVPZzKATI4EhRhqrYP1Akgb83GETSlbdJ0chn5h1RXmhLm9SZONnwZa5zqGrxHsRRgCCA4zHp50LTxICzGjKTzgLazFrJrBmLHyJrQ+DY0SWd56BwE00g+DNLeGCA9pRyrnVWIURYkNC5yHTOmufJa0x7i1qtqrZ82RDVoCr2O9zoozgU0Z71tTWh5Vkqv+3cCs3EzOslcYYs8eT4FCFL1PNc/CgJOhTiOKSkWEsdAgdRGEMUzc1sHu3Napz/I+UFCdbWjuO1r30Vrn3y4xFGfaHsra51cPeBI/izP3sf+gMedx0RxSVy1Wx9BqxPNj+Pc/r8jgAAIuxBZoiKI05MtHQjE7CmRAe21li8ZmmM5kQTtIzka0QZlP9RzJCARcxgQru+lthrUO2Tf2/btoBmq6U2Ina9CNXWJIVGBZW6DzJp4Ia47LILkKacKUpFoLHbpXWII/NUw8yH400gcybwYz/+03CdSQwigUbgeGRbKBNDBY+06883ZjgYRJEq/otkPUX3NGnRNbOZ5PlUr9GtYqS4k5NUwCM1qvUElizt33ZIRKPATLGzEPJyCqOmHgm7kxReZLsijeFSNR8Ozpmewy++4DrUez1MOwkC0sqEjsn3MyWdGDmoRryp04ooI9Rr7QopXrSxjdPpOjhylrSCFEHJulhb8t24URA843Oipiwnv36jFowao4pkvvj/vANTmvkXd+aMz5BW5vkkv4gjaoEis6h58WjPU6ODJK5if2kS2NPlGBsU9Krie+I6GgcDNnprLbGUEriZzae8Ockayri+VMBw5NBKVoD2d+yIkP1/rdfIqFGRq5MdnwJXJz8bCv1YcMv+nX/GSMFw4ifIfaaY6BgoWN5zCuXx0d/nZwk7mTP6stbtPLeua4oAxq6HpV6Eo+s9tONM1HcZXckkYbwgJZAUSlllpY1fcwk97zKLzN6jU3WMT7eEvvc/3wCtHPuWZYNZpkV+nygE7GgB7mQkLKqlJkEpUqu5D7lxH003Q7S0jJlmC4MwRuZXkVQDpJUKkpgaGtRyUK90m3gRhGGMGTpDBK6HbLWHqaAFN62gTQbdzBSW1pYwRSte68VixgvK14iJZ/nZKMAaQ5F3XGF1hbSzY57ge1LE0iKSMVOosD7ZdVros9jl6wl8CnMo7ok/PCmu7NLPzMxgz57d2L//POzYuR37958PAuVTU5Oy94nadTjQPV70IaiAzc9gZ8zFLbfcik9e/yncdfcBeLUaLn/Ew3HeBRfgwosvwvZt2xH4FHQdYtDpoNMJ0Zrajut+8mXotHtYX+9gdnZe5mzpJDDRmpL9dPv2HTh87z1oNOpoNZvCKOC/eZ7MVSwAMBrFzL5k7P4KXQ3VNREGgF/lCshtPK1DECO21RFiHBe9pCCQ/csCJOIYQFEwAYUUHJDMwzAMFFyoCJPUJFFGwHWjWLKZPfgk8cPGTkn6R69ADm4K6mksAi2CKBpOWmBk8Tpe/qIfxY5JDy23j2aVVoHrIsbM89O55EJrSkeOdPSgpFH9vX+0z77jD/wKyOo0ObQJPJLLMDZIndDtyrdrjRrCzMVq6mH3/gsxv327NCtkukTGGVVoPGOgMTlY3qoaaTidQuRzE2dfD6o4ePAuvO89fwq/MkQUdmUkgDGeDUc+k5OtFtori1g5fg8ed+VDMRysoBlk8KpNdIaTuOQhV+PcB1yKXuQgrTSQulV0+xGCWl2sM6NBX4BSsj3ZUKSbWLVaw3UvvA4Lk/PSxOX36NgURwOh/593/l5EST9vsDpeBS9+ycswv7ADtfqEsLwZc8lAZo3BsYNh6mIYueIC5zs+4sE63GwVU5MZ1lbvwmc+8wmEUYLl5T4WFyN8954lVKfmBNQXNiTHahkHzEPJy3z4nsNSm7De4ZbOOuzgoUP4wAc/oC5n1Co41YzmKe6BKWVQ85mDr+GT//AXaHptDAerIgpIgXvfb2BtfR1Ts020u+syEsHR7Sh0cM8hAQDGNQDKu7cpmEYOohwsDa1E1N4518gNmcIQvuiI97sDoaZJYN6QZ8ruLFFv3oxALBpY9PN3uAHxPU7e3bRICxMwduWUDiu2Wg7nKnS2np1j/qGYhCSLtrsslg06ny6afqIIWXBZWfyzlu62exjG7DKykFEgQNI9NiaGMVxf0+g8UTUqsGUAgJ1rHp0sNCeT4r9WZzfeoNq2O206ERS94BcLGhbxNgGx9HZSW4gos7ZNIwIAvPZatigAQH9pLfjyrqJ41KqVIJFB/TOUDrBslAQAAs4NxQUA8LpX4tprr5H5Gr8aoN3pY3mpg7e//R2IYooA+kjE0aFIWDXY6CbLayuOBQYAYMJL/QbRXhAAYKIYHTEKpZpNmzXoZnLNWpMEAJgoDNXKUGaxU1S9KiD3ZiiOEOvrbVH65Hw3Vd4JqLCDb62SVDmXAJAt8XjvbQ9wgP37d4E1JN0AgportCKyHoijxmmAij+Nc/Y9CFdc9RSkaU2o4yygbPEnz70phlgYUKRIuv8U/WOXwwAAksgY4Ow+AH4bhAJb/Fv/YX2JelsrGqlFv6X+q1ZDuYMROypjV01dePxDgaLUEXV0shtijso4Keq+iyaAGcfFXKWK33jDf0D7rruwwx2ixm5VhfZmhHO0e6qrTbtu9o89AbVIKgCAvLs6RoU9HQCQv5/pDCpdmkCbzpGeUsE6v5q6ForUbbQDrT+y3VYVjLP/r+JvWvbLu8g/zAws40oOABRWd7w2eVFpdvutpZ+MQio8tWUf31wN+NRHMF5wFv9PEUALLBbLs1zMbmTDVfzcQULA7BRoxWYR8fFj3Mzv8awJcklnrQRi2nirz5ICaeWv8mvlUdO+skJDRlcgpgq762O5n+BYe4Du0EFG6iFfIxoTCo5yJGocALCfW/78zYIam8jZvocvsbnC2PoZxwRMUFTArizSOkTFjTU+pOyi+EgIADDuVBhdIzSdCOfPz8BdXUElSrC4tCIU147ropckaDXrEnPoVk/aqzCX+Iyx+GdOUMlQcz00QsDts9wM0HUrOOo7qM9MoBr24XGM0NzI8XXApNIK9Mr7itWo7b4CQb2utq7DTEAAUr0lrxCpxyFmJxsi6pYl3PuBRquFbTt2Yueec7AwP4sH7j9HxLEIWHO8kUkpQXj9nEQseLnnqWUyWQJ6rOJ2IuwU5iIZAnaXa7Tti7DeboPc1ubUlGjU1Fst+EFVrJjjAQW6hoi6ffR6EcLEw1e/9i/4rd/6HezZs0/yt+PHlrFr1x4BBCiEvLq6htmZaSlEep2OHCv33+XlJbEH3piAVhTkOWWeYKhg4PTjJs23ikw6fSZfMGOLki3RRzulpSGbQ16ugVAG+awIsnUJ0OeWADvfn04barmbx+yyNoHij7kGw/fwodjwrTaKIdwVCK5ncRtXPvRC/Oi1j8Fg8S5MBlynHLtkfkmQxDVWw0o3FJNtAwDkgPv3+wTOvv8P5ArYos42E6W9mGm+zJ5SRP0u1gQO0EkdeAt7sbD3PBl5tLHLPiP8HevocfKDL/KZ+36CFIcOcPttt+CD7/sz+BwHTWk7qnakdpSy1Wgg7K3j6KE78cTHXo50sIKJGpuzAULMYs/+B+Oyhz0G3dhF5NSBSh29iKPLdWF9DSlgzmaU2aeZU7Ae+ZmX/QzmJ+cQdgfi3sTcljUZ5+LP338OUkTwAtV760chrn7s4/GMZz9HXMySoYKnFW8oNQxteVkLJCGHogMEZFbHbdT9NuLoML7znS/i8JEDOHp8DZ43ixtuuBv9YRUZ4z+ZRzr8Z3vQqrsABwcPHsLU5JQRU1WW+L1HjuD973+/jAZpU3prGaDginBQ80J42VF85p8+jKbXw3DQhk/uhyMqAFhvr2N2YRK9QUcdrdwq0qSC5cVVAgCPHf30kVxnIwBgJBUSCqPOdmthzHqLcw6cTSIAQEEaBQA2Wl7MnnS+gze7VmsIDb/b7YvavRVF2nhhmn4bxVeMkBkLRPWJpzIGF5gj89u0j6OCvMzMyg6kBRE3GDldYambys3UAxYAECZDb4Buh8qsQNWrybmygGZ3gPOb4oVuO1WGklW4oxuaKil+GWlgrhT/HAHgeROpDqNQilWyALi5r6wsSzKgYwPlG2Jo7STlS/HuIAmZhHNOTjc0pRcrMGNZA9w0KBqofyvbQXQaRLSCIkEbAQCLeO1rX4knP+UJWG+vSje9149E0PHNb3krksQVj1E5zzxBNsdqrif/T0YASgwAqwHA4MRzVuDCUMgNiFEGAHjNLADAfwsgQoottQqoAMxrEHPWp46VlVUBAJio7Nq1S32NecIGkrMAgP6tRSrHVMTELxtgbq6BPXtmkWV9VAMWJ0R9KogSB/GwKgDAk5/yfGzfeQEGkWtGIHQ8Iu9kMkpL8afiRyH95tlxYkJjOr6WyrhRcXHfgrChjBu6kRbMAo+Y9ZyJ1oIWGAYEKM2Y83lIpAsB+CIYo3OMQn5iMHUzxFQodzNM1Hw0HQdzFQ9BP8Rfvfu/4YZPfAI7CQ4IAKAlkCQk5lkQg7YCy5FTs4VyLhZnkr/xxNsWYafrdkohJUm3oQebIsMmmZvzgf4eAgAlKcgyAJDbWEnnv9wq2lrwl+tjFPC3KuKjT570v+/bsstfrWtFetVmXY2zBMa786MfpPO7p/o63f23v3syAOBUvy/3x9D6TwYA2HW4WQBAQFjS/w0AsNiNwD99WsqWAABeJwIAqu1yIvWvfN0sY2ezz8QWb+YWfu3MAADGYcelyBJjD11uKJBIG8UMw0oELxugkfXxlEc/DHvZAYtjLB5bRJQ5ONzp4OjKMtrU9QAQCajqwqXNIuEYgsduhnbcg+84WPBbiMTZZRL9IMBN7WVM7dyBeL0rNo72/ttrbddxp9MuYqco8hNYV3Bd4lmWojkxgcnpWUzNzKA5MSnF8vzsJKZbdeyYm8LsVBPb5mYxOzsj+xTZUhwFo6DPcNDR3i5rO2H3GTBCgGV1L2GeQR2e8oifPT7mSlQCZxqSF9fsbHlUJwHqU5OosBMntrnsIzOjcRH3BiL+F9SnsN4Z4Gd/5pVYWlqF79UQBMzD1HKY4wT33nMYO3fulJxjZWVFWArMnchE0CbG2NLJQVMFm0fYLSbUSM7G8Uq/lmugaB6n76Wdfh2JsHlM+d7oe3JT0yaR7H3y//xfBUcEaGPDQd7Rigyrzob+fiHCuIXFf59+ZWMAQJAvIOlg0ovw1je+Ap2jt6Plxaj5FA3swyWNNwcAlGGqxkiWAbD16H2fTuDsi38gV2AcAGDxTwtuxgUKSZJhxD2L7lQDx8PuSx+O5tx2w8YZ1esgA+DkIzz2dM4MAKDL0jf/9Qb85Z+/TwAAz9XOehSxEOfj6QmzmENbd99xC578+IcjHSxjuqXxeugtoD61C49/8jMUAEAN8JqI6TLmcrxXvPXgsPiSEWdHAUG/ije94U3IwhQdusJxtJYaUB413DrYf8E+EX7PnIhVIQbRQGL069/4ZnEwk+EIAqikxVMXymcj1UfUZ1PHRb1C/YQ+al4bd9z+Fdzy7S9yl8HKah/1xg78wye+geb0bgxYn/F3eaSM6RRgzGinTXt1F3feeRfm5+YVkOTeNhzi2OIi3vve9woAQIetMwEAuNsFlRBx/wC+9oWPol7pIg07qDqB6LtF8RBr62vYtnMOUTLQ+pCNPqemYxDWBvDE1W37WjZt1yA6+sVOs3bcLAOA9RaVaPl3r0O6mlLAizm/8juwKIpFpZ7FP4EDdv77/UE+SpAX1iMfXHRwJSBKwcUNIxG0h7R/zvvTCoL2gpwZ5z4hghIy16l0cukS5vPrRvjRnK4CABlqQR29zgDt9R7ikJRF3khF3m23XShwefdSr5ECAEbzQOzDNVny/QqCGhef2lQQyRqEoRSrLFzb7XWxnpibm9Nta0QkyFLYDWCRurpguaWL8r+9Z6Mbm3jtyugCZ1mUHiQC1DxOgjcnAADDfATgKU99AlZWl9CamBD65URrDr/w+jej22VXm930cgFQAADWBcCORlgXgK0AAARxyACIh+wGcJxCAQB2H90h/d1TCQjHjy+i1+vLeuS8JGlTCgCYe2EYAIVwGksnajzwutIvfohLLtknYIDnK6NEJAycKuKkClQm8FMveQ2dT9EPaVHSkjVFix+5/zIfrqwOdoJY9BMAYBdCKP9mftUCALxGm+tSn2zvKQAAfYUmkrJuTKJFgU07DpCzQUziKiMATMJJvh0DAEiNZicOVa6tDDXqWEQR5n0f1X6EW77yVXzgHe8QAKDJa8z1bAsqAwBYfVlZFeZ4rFhcPjtrcbexDqyu/YLevZndN2c2jDEJTv27Z84AkNMzS78YazDCeKbjbzUBVBDL3KPyjdrMCY6/Ruj/o+yP+/I2PA4xsRpDZ8tFc3l9jhf5QnWn3ef4tnCSgxgHAzRhPzUF8fQAjln5G7BHTnct5M6PjC9tDIScigGgFmUFA8ACABEqOQOALIAB1cCqNWEAqKq5AgD27m1cIBQMhPsjA0BYQKT6CwDAOMxSmHFkiNQN4Wc9TLsDPOPKR2C358Ib9NBf76A+OYmB52GQJJisNwRg7cSJANSDjnaD+kmIMEvQdxP0uz00hi7CTgjXq8FbWMAhP0XX81H3J8TthzRzMu4ISnMv5r+ZyJb/npycwNT0lIyu8TWMrc16IL/rB5xfVcYXodDAc1HxHazdcwBIBojDHuIoFCYYQa9KNRBKq8fGAEFisfzVeXsZMzDiVAQA+H3Ot6pgpBbJTCQJrvOzyYRjskmGnYDKlYpcm85ggNbsDPxaDV6VQLALn0l1qvZZVKgeRClmZhfwR3/8J7j+k5/BxMS0aB/Vak1EYYI1MxZAZoEdcyPDjteFifiGBcYpAADL9tItwYVXa8nohD3vHMS2GhyG9m9jR1nozwIAIyM78kY6kse9mHnBCAAgMceyE37YDABqSLEG6SPtHscrX/xcnLtQhxuvIaiwgGLxonLZYnloR1xkBED3rTOBb08XH8/+/Ad/BUYAADMmyEI+jCOpXfxagEEUSl5bn1nAnksfhkpzUoAy5thlsXH++/vNACAD6ytf/gI++jcfRqWiqvqsbdiUU9DNkTG3Rs3H7bfciCc97uGoDNcFAGAT1a3tQDep4unP/jEkbgP9tArXZ15NEUDWyLQ6pFZbJALOjH8yDvRvwoe/+5u/i7tvP4D2yro4hnA/Jbu6017DOft2Ynp2AnFCnbgMQaOGlbU1PP/HX4RLL7scg0GCWr0p+QudvoQaTxe0cCiYXMP3BYDurNyFG79xPdbXDyCMuqh4E4jiBj75yZswtXAOKD3osMnGhhkdTGgByKqC4CNc3H777dixfYeMthMECKNICvL/57//99wlZOsAAAW7M1QrfawtfRs3f+N61L0esqgHHxRHryCMhlhZXcG2nbNiZy4xI6F4Nh3vEgIAV22Q9diMrgwCSGQ1ibz9OW828tlujgCUAYDOelcKeqHob5glsjCK1RIvqAviQ+SIAIDUFEbJtsgw7aHq30Xeaah5xEormdi2cea/WvNkdpxMAL6YVA8BAAR9JiJuaP+W6pk35qgBQEQJqPoBonCIQS/CoB8JMMFimhuMbIjS4T5RyVeo4ZLqp3IMtOzhKAD/JuAhHpVJgir9KIUapx37I0c4M0ILs6YpDovuhBZy3N9MYSQAABMoTQqKZF0BAE1ude5ELXcI1vBzmTxYGxm14SlGAEY1AJ76tCdieWVRXBo4/zIzvQ1v+8234447DiKmtD07IWMMAF47ZVRIb1D+cEZHNAA4H21GADbLAJiamYTruYgSBjhXKFAMgIK0ZcbFwKvg6NFjQoHkddy9e5dc5+I+cLM0ThUGEFCxDjElhecRHOrj4ovPFSFAx4kFJGLCxi5JktVQqU7hRde9Er2Bi3hIS8mGBA8lfRhxOHakh0ND+2fxrzPghb2I7RyZNXxGMwAFAGA7/9L5dtUTWQXkzJrJ97LicZfuLxFIUsyMZQxHAIRSyZladrqCCqqBh0o2RLS2hrlqgMYwQ//YIn7zDW/AjmGEBlVa845Y8WxK0VKqdkee3pLo3nghZg91MwCAikdpQVX+Urqu6gN8vwAAru9igt+wG0zyq09+YSVXZgCMAAAj0mH3LeGwMlybrsDH3l6Oo6RBsFG3vuh0nrhNyH3bgEJfLqrLBXwZWLDALkGyU32dDgA42fFtBgwyZYAV4yiBuMUR2WMe7WIWgC87jApwkUmjSTkjq2UAtBNHxgAiupUEdcTC0NEOsuijWFvEDdav3VfurwwAsoDEfYRxPPVkPl83do7v9RGkHUykbTzlYZdi2zBEk/PmcYRas4GYRXethrjbl7HBhIWtyzil+zI8F0kFiAMH/UEfXpShVZ9ApT6BCx7zKJz77KdRHAioTCMb6liaFeEzN1QORfdqjZFadPOPitbRBQTck6QlSz0fW5gnqCARbYG144dRdYbwHBV85H5AkECkM6iFo/Mn8llCzxRFe2UW2NEDBQQKgN8+X+p1r/id2BKbR0l0KThzWqmgOTMtDAB+TMxcjAlq5mA4oEhqH9Mzc1hZXZPc66UveTkOHzmOc8/dj7vuvBs7d+7GgFo/1Rq6PWqqWPCKOQybNRRk3iC+jgEAWtyXc0rT4WdxUFcAoLzG9dz1mvB62Hszeo1UFJmdnXEAwLoPEAhgg8WOABQRzIIAlr903+LuVl59MgYAmwxuFqKOHi7YM4MX/9jTkPaXkEVt1KosoASiFWaMpYVrkahnoznN2a/7yxUoAADDUTVsUo6Ruj7rGQ/dXg9Bo4H1yDVBAAAgAElEQVTd5z8AwcJuOLWmAIisJwgW8MvmRadn0J0ZA4AAwGc/cz0+/U9/L4CVkWeVtcoRYTq6sUk+2arhtm/diKseeQkm65n84d4fNHdgqZ3gmqc8C63ZnejGPtxqC0OO3Yo7GXQ0OQ7zcR2CnnymP/C+D+JLn/4iwm4fAcH1OJYGYae9ipnZCWzbMQu3wgI/xOzCnAAAO3efg9e89vVYXevKfHxCa3UyADxtZmfJEEGlQlk/pOEavn3TF3DowL/CcdtioZpmdKtr4PpP3YzphXPR5fNbJZvbQRJRK4ui8sqyYtfvjjvuxO5duyQ2a7N3ICDAu9/9bmke8r+tAgAEAZmXe+jgyD034q7vfAX1Sl/EFn0nAFK6MsRYWlkSAIDAOkfJ2Nx2UUXYjzcBAIzkfeOLhRctEyEYbiD8w+KYGgAslNtrHSk4RcxPd/YTUlB27Ym0c5NhICcAwI2KSYFFnEd/r3xASnWnUiQvJrvgfkDFeFXY579JG+fsPx8nO69uiwLrUZ8nedLE1aJFdQEoTsRjJ9KdygWj1Q4VczmeQHCAVnplVFtPsCg2Kx7t8jz47KSKsxjPSzd/Ljw6H/A8Sf9nAsC5urm52XxOzm6GeoxqEyg4DP8/5QiA7A4jXV45AgMqKACglDjeeB47/9jE+gQRQBbWToK11eN47eteiac+7UlYW1/O7RlbrWl8+MN/i49//HpVL5cCQu+r1vxioq2Ahmz86lxgGQBbAQCmZ6cEABhEfQEA6LzAa0cAgFQXquryITpy5KgEPgYIjgAU90GvnT5oVvRM7y1pP8OEIBSf1z52757D7GwLaRpJZhXGCWqNaQxRw559l+Dqxz0dUeIjGfpwSellEiigjM4eMsFjR4rJUUQFZaOMrGJzhqZonoLxpGArm5iyO1SIkl+2+GdiJkisqDgXavKKCZjkgYkWPf9MIkr6f4XXhAk0NQy4Tiscz/FE8T7ptDHpemhy7ujfAvtv/MIvwD92GC2jpSFPufGG1sfdrItyhzwPAfoPYUaMdWLtddgMAFAu9CyoZVFwXZMb4JsjF1rXhn4V8U1z2FHAUxJvSz01C97eUXsOinoXWKmKABr2R+mT8nPcMv1ej1chzE224Mejr2GsFMdeXK/xYn206NACWLRzPRWxKYMH1g3ldOtZSTOnPv7T3T8by8dft5lnayTZMutkvOAvj5bY8ykDHOJnbu6EVXO3IwCR42E9BlYGQwEAyACIUib0CgCII4Vxlvn3yAAQsT8GFnaCh1SrNno34GhEH0HWRitawdMffil2IcECxfJklG6IlXAALwgwGTQlV4glkaOmk86Pc4wgYsHdoOBqBjdmt7yBo2sdzF58Ia591ctQ3XcB1nos02smXFmLVB0r5F5LVl7ZUjZX6SeFbhijSh94sfRUNosIO2UssmNU0ghHDtwBLyMfhKCAOkTImuEfh3ZZFRHjLY8xiYOPCMsyH2JupQC/BTV5sOryo8Wxdp341gTXM8QE9z1P/MEjpKjW6/BII2YyTms9FpNxKqA/WYx0U5qdncPx40v4yEf+Hl//+jdwxRVX47U//0b8/jv/EH/0R3+KZmsKk1MzaHd6aDYnsLq6Lr7cIy4l+QNSxFIeu31etMgvAHBify7zPgI3xsqv/Fq+i/197qv2WeT7KBOA4ANBgAIAtjo8wiwSujDnYOnmokDBCAhQbFGnC1Vn/POTAQCSt2YhZhsu+iv34E2vfSkaXoQsop0aYwQZtJY1VsRKq/uibMazX/eHK6BAcqndKSFFhSzptiXPcMZHd4j5bdtwzgUXo0vrcha/RvdIXTRYk+lo7+m/tp4/8GAnJ5r4+N9/FF/+4meQJn11bVHuP3zudxG79g5ajSru+s5NuOyi3di7cxK1ykDONWguYLWb4uLLHokLHvgwdGMPTnUCqVPFIGSOD1BoMIkUaBXWLJ3X4ODzn/k83vun75Fiu1atSe4pOSBrPncoLADKhK13VjAxxfd0hMX8y7/yfyEIWgijDI7XkPFdtxLDYZwWvasKkm4bS0cO4Js3fAZIV5GmazIGffhoF05lHtdf/y3MbD8Pbbp1BDpmSwYAkz+fzj3DFEmU4NChQ9ize7eIrlMvhvsJ64R3vetdMsZBl5CtAwApfEoQpuu487Yv4uihm1H3BlRNhO/WQAovddvW2mvYsXseSRrKiATrHkIcFH7dgAFQQmpzJLdIV4tEWdL3kwAAVcTREO21tqLGpwQAhoJaSaCWcQ8i7To3br0VRz+zvKS50EjTVpo3xSds8U8Vd+520ik2AACDLTcFPhh8SFQlvEh6VaxV2Qo6U6J2f36lKiAAKXFUyCUTQObtOArALIZ9QDOTpUdn/Lllhs8XJgKp/7YDbZngspj53o4ryvVcHOw4qDq+OevSCIDWUxohpIAX0SNaGFrxPz12BTH4PYOiG5Scit0EWFSYzyTfYstjGAB0ARAAYJgDAE9+iooAcgvibXEcH7feeife+fvvgsOulojkqWqvBQByUTJhW+iMHhkApChyBIDXnZ9JEcDNaADMzE1LoUFRPgYToqAi7pcCgVsXG0POR5E9wc8je2L79m3qa2x1BUT8T68fvyf3WZQ7qwgHfQEAHJe2Qy7OO28PMirfM0Hlmsw8oNLENU96JvaccwmGWYAooeJzDQk7f8YKkNeAwVrQWHaURCbcrGOhx+sf2+3YTIF7ugCuIItRPxbqo/qPyhqjDgGBkpwJMKrFIddGZmBSmf2386EyP8nNQ+b6dRbVJ7hGsU4ipMMMM60JvO/tb8d3P/sZTMg4hiu0RFKSbCeUB1H2hVf6v244diTIUhjLRVWx9k8/AqCJurJKLB2V1FT7vdN1kA38YJ+2vJjeFABgOr553msYNwoC6LPHxFW+DEPCPMHF8y3dnNPd5Y1/LjoT/LO1X5dzLTfgy/fAFsIWVCkX+HIO1hLPCGqe7BBOloTYhFjW2paPXwuh8WOz733a58vsb+O/v5n1lxcqBgCwDADpFBsGAAEAzv9bAIAaACFnvClvy+NmzPz3DABwfFByVAIA3gkAQC1tYw4dPO3ySzDJJC4JUec+H1SFetmanEB7aUX2T7oHcI+uphTqJXjpCLtgPQ1RqXpoVmpijXW8N0CnWccDn/1UXP7s56ETT+jcaQ5CWkaf/k0RwPxnHArjLC7HuwisDhP4rjI/pDnOApOe8ITGqfeThlg9dkiSNEnUjMUtO1/sjDHPERabEbmzBT3fW0cChiLsZ/fq8vNpWU8E1gn6VvkefJZ4LVgAsMHA46jXhDHhBxQzpFKizqmGnR763Q6Gw1D2r8mJKWlyrK11sH3bLqystjGk9k2S4RWvfI10zKZm5tHrh5LYr6ysY3ZmTkCEE57fEgPAxmFpCIhNnxYlAmZwQ3B9ofPmgsgmbhaMgOLdxRecOZuZA7YMUWUCKAigwKS5F4buz5+TqcPPUeHAglW5uSLpDAKU3Vk2ZPhwXMOBM4wQOCGycAXPe8Y1uPj8HahiIEKAFFXTIQD9yllfIjZbaD6d+RGefYcf5hUYL/7lXkuq5Erxz+4h95VwmGJiagq79uzF1MJ2rJFg7XFMSHN61lI2F9rc2j4zAGB2Zgp//eG/wNe/+gUksar1i6C6gHpslFEUngW6i4Pf/Tb2bp/AQx54DpCsyff96pQIkbZmd+HqJ/6IjAPAayF1A6Hps17gqFVMJ4AqGQVszDminXbgzgP4lf/wy5hqTUrM52s77TampyfQ7a1h/wXnyChvGPfErYtaCvEwxeOveRKe8IQnYxBxtKYhTR23MkCadOBXEtQ9YPHeg/jOzTdg9fhdCLwQyXAdjeYEllYSrLUD3PCNe1Gf3ImOCHVqDkJ3Fc91UfXYANfRs+XlZWEA0Hq91mhIHRTUavj9P/gD9AYcT1AW5Va+6EBVRQxnuIpbbvoUVhfvQJ3AShKh6taRJi6OHlsWlvKefTtkhMF1UtFO89062uudcQDALIb8eGwCXg7x5X/z5o4zAEhBJn1jiHURZ9CVfDKhKmvjpd1+zt2XbaHKBUAJmMivFtGTRGa1GV8prtecqMvfYvOXcQvUIMsvLWY0+WL0lE08nwFVv+ACAGByRsr8EFUvyFkN/V4kwoZSRKeucBiJqBSGLNplljTQSdFocBTBB5kALFrJeBCHOLHo48bFGW1HlOuPHTsm1HUWuXa+7mQigIr8U3QjECsuoSQKI19tqYTFIMUYC0JV/+eiJABgkXRRCY1LGgC0VhJhRGoAHMNrX/cqPOnax4l9IZkUJDyTUtLvJ/jFX3orKl5NAAyraK/igryOer0FGjlDAIDXkQAA7+E4AEA8p+41EPYjWeRHjx41AMoEtm3bhn6/Z2azKR6iD5rsw0ZYkcfpewF63Q6okySKoHEPD7rsYgGW5MUVD6vtAVyvhZe8/OcQ1OeQOXV0Byn8oC4AgGVkMGkjvYcjANoFNh0PjpuY4tB6FpcL1608/PnvEBkm5Z9K0RxLMcW+AjJCxTAAgTntEYTZSAoTiCIYQjUJdqVYQNOejJ0nXvd+VxgADdJhe1TNTrFr50586s//HNe/5z2YHJKw5YoysScFjdK+2NATVwBRRtfkxXh35GvkTAEAXnOx3Sp5PttE2v7s1Nf3DBgABowb6X6XikqJBIaXq7TUInbmnIMNXNQ2ux64cVGs8VQq+qd6Lx4TNVpUt2Csi28ScV5Dm4zbosP+radjBDUNCFWm8o53vcr/nxfpp+EvnI4BUGaAlM91MwyAXK9hA/0J+14bvY89JtWTEQ67WrpZ2rbjwGoA0AHAAgCpV80BALEF+vcOALBDL8YdDjwyqrifStFGhl0PtbSDWvconn/1I7AQ9dCK+qg5mTDqlgc9mWun1zFBFLFiorhRQiFAfSYoAhj5GQZxhCDzQLJeWmvg3ixB/bKL8KJf/TV0kxYip5HHSFtm6T22z4Q+pNqBt2MAfLOEEilmb1H2l+yfQstMQM+H1aMHURkyKQvVMtSwbiiOxf2foLhtdJS737bDz/3aFs72ubMJPvd8agTQforUVTInud+yU8jduhdFaM3qCAABSAIOFe55rodkEGLQbaNeV2tBfg73QuYL/X6MarUOtxLAcap4/wc+hP/1sU/g6PEVsdCijzYTewIGVudlJM5sAAAUYn7qgCENGEHDPXmGOINrtXH4XjLDL6rebJIoaCDjE8JoI8FBZ2qZc9jXFkxEw9QyjAgp/uUzaPulOa5lFFjnmM3G3K2+7mQMH3E3igcYtBexa2ECF527gGuuuhzTDQdRbxlVV6V1C5hXTACV+SBAiro+nf36P/sKlNlo9kxEU4mwIUeDqgG6YYRBMsSuvXuxd9+54H7SZ5LlUShUnY/KAIBlA5z6ypwZAEAnkw9+4L345699CUk8QK1KMT2zRjkSntECtQK/kuHwodswP+nhikdcjLi/iJrYBdJeu4lBGuCZz7sOvWEAx59E6tTQ55x+EEhzadDvyXx/yFEAQMRUWV/+3MtfhfmZeem283OPHzuO7dvnsbh4BBdedB7qDWWE0wKPOa2MjSUZ3vqrv0alFvRD2pEyFneQxKuoehECd4i7b/s2/vlLn8bcpIc4XBV9sH6YoNbahX/55mEcOcZhhyYGFNHmeQxZL6bwK54Ib0dhiG6bVqsd7Nq5S6z4Go0m+tRlaTXxjt9/Jzq9jurRbREAIMhcRQgnWcG/3viP6KzejboXGQCggTR2ceDgYWmennfBHvT660iHkWjG1P0m2u2uigAWGw+LRQ28lm6mgWujHo30zjU4yY/5OxTk8yXb7/V4AdixZYJkPVBLS9GcNAM4CxdJJTk/4bEAUTCABatl8GpiaRKEPDvjDDOtd+gL6UmhyI47Z8Wtgq7MWZhiiLPj3EzEn15Q/CF8WocJF1UOwOz/yuG1BbR00tltNxoHpLWIVWE/gYea2ATW6oFYULBDwNMJo76I/dHDV9XkmSw6UqDyNKjsK1YZlapoHrD7z42R/rpqPaTuCnYG0SYmSgfTgC+FNpMmASr0fHhuasOo6vjcJIViGA8FXBlPqDm3IgUTBYU8T8Y56OPZ6SzjZ372pXjGM5+CtbVl+LyunFkFC8Mq3vjGX0SvH8vx6xye8XRnMm28R7UTrZTy9fV1uc9RSJsQMg1ScTogIFJ2AdAC3SRcRKuqTGgq8vn8vsxFitgd3Q/oAqAAzLHjx5AMY0HYCKIQYBGAw26QYjun161M+CaLg96hHhVMKR5ZBZLhABdffCEGEYGFDNX6BKr1abzop34Wg4iJJAvkhoADjmgTRELVZLGklG/rPK+JqP28Yma7EI3b4rOfr9N6oN0r2xvIHw3zqbwOMtsqa8PMmRoNCStUSctIgghMDFUvwljYsaNv/Ktpa+USKOAzk4ESI5j6t27m//3yl6OyuoaJaoCZZhPtxSVMNhsY9LuqcuqxO2cAABtLjHq9JHUyE/3D/Do1ACDKrqXiPZ8nFTE/UyTYWX8BwEws1L9OoJyOn6mdYVfAxjzXJyhnF1doBGzgB4jd5Oi7lp/xcgff0pdtvFc2itLpxov88cLa/rzcXRfxSAHTtnYHN0p6xq/P6QCA062c8jUtv1a/z91rq0ev95fpue6QKqYp7K+SC8ChpXWshiniSiAuAJYBwNjEEYDTSTiWz38zoMbprsf39ueFC8DIfZLLUKyJjbpbst/ThcRVjaBKrgFAUJyxaiAaANNpGz9xzRVorB5Hg0W/oUT3ea2prSMUSl51zv978BNHnGEkhnkO2kOqP09h/RiL1xbWkhTLfgVr26bxxv/yTvQrM4gcG0NLu4MJzHwfZcUVdHTGen2uVPBP2HHmuZcRv2yIShorA+Do3fCGoTACHP4xIpBSxI11hUfvzUZNl/E8zIC7IgpnA4460KiLC+CR/m9EsyTXMkBv3B+g115DtUrQgoJzqiEgGvNsaGQcL6CIXh0rq1284lWvQ0TL3bSC1uQs+rQTFJEuO95ZOvoSAHDimh09L1KcFRTXxoyocbMZJMK5Zsc2zAG7ooo4BrGPVjDdsDptE4J5Ht9bxuMUeOb7swvIHFCaTRuMh52sUN/qc3M6gJLNgma9iiRsIw3X0ajGeMvrX4n1xbuxfaaOLKJLBMVCCTBaO1kVBNQIZrWmtnqEZ3/vh3sFTLPs/2fvTcAsO8tq4bX3OXvvM9fQ1XOnMydAEhJChBBIRPgRUBkEJCDK8yMXhQQERAEFYpxBVOIFr8K9iPrLrHABf0gUCAKGACKGCAFEQiednqprPNPeZ0/X9b7fd86uU1N3V5DATeWpp9JVZ9jn29/wvutd71qmZbYYnfIcYbKQMW6m0HWlim4c46KHXIrW1DQW2l3kdNHYREh348+3Or878XMmx0Srgfe/7934x5s/jlqF7m8JqmKNyvA4QLkcYHFxAbVKCVFvHk6yiEddfqEIAfol02JdrqEzKOGhVzwW2/edh8ShCwABu5rmSJqNGWa1iRcZszpl/OwznoOJxqQAACLiF8cYRGQLOKg3Auzas02o79VagE6/i2ZrAkePzeHlv/QrmJ7ZBzhN0YiZnHLRXr4HzVomYNyn//5jCNwEbtpBMmhrXkDLcH8GX/36HL59IILjT6CXxiIwmBonKgIBgbgeODh0zz0CyFAwld/9MJJC7779+/Abv/mbqkl3CuvX3p8SBfSzLtx0AZ/99AdRzpdQ8xOkUYhs4GHHzB58+O9uxOVXPBy5OzA6Bxn63T4mm9NgMdt59tOuGove1kr27RQqPtQCANZ+iyrzmiQzKSVVvtdlUlsEAOxrj8peTDzVz1bRdiYcovQ+9PMe5jpmbYwmLJX/czcG3FQU31sTDXg+aSdKm1K1f1KxNWmUg0LeS+3peIgz8dGrsrSwlcKAMvWkkMqj0TIHMoT9CHGUI43Yh58JAMCknogsAQAKT1SrgUw8OcaoQG+0Z+QGSoDhiE0Dret4LRTFY/Jv7W9sH+JoAY8SDjkyBQCQKHQFAECbQlb9qcPAseUYi65CIcmQTyzJugqlUcuAYMhgEKISlNFuz+P/fd5z8JSn/LhoAFBYkYdViS0L/8nweM1rrsex2QUJvCwAIMeRYSbw9U8WALAUfUn0haqfDS0c6eSwHgDAHJ8AQJoRBImxe/cu7REkhd22ZggAYOZSYUfUTWMgYpYlKpiWcwGUzjvvXFU4J40pL2PX3rPwY096htCV0twfAgBxFgv7wFI2bc+3zBuZqmZ2GZBMZ9pojdngeL1N2oJxxQB7WIkVhVRjlWLmsH2dFbVmmcD2ftj1pNUs8ZimcCCDLwPWDFe71Z2Q6cqQg60C4B1H2XEwkWV4/TXXIJ89jnKcYIJ9FGGEwCW7ZqDODfSuJhOg4ME8sq/jpqoB/Pfu6+QBABs3ytwyeh42qbYAwOodc20Q1d5fux5lXReZAmv40A+DSlHxN1Z2poptgQR7PbZiVkzcR++hQj323+NJ/vi1rBUYlMiq2VRnYe27awGADU+cU3ztlXN45ZjasRYRulXQ2YnPRJk55l7dDwAUYoMTBAC4vycOkxuglNIFgO1kPGOpUhQhyLqYyLq4+jFXoLE0h0YcITBrLmJUSKG/pCd7bEYKaFaCF7sombZoFseOdhakJWyw3IfvVTFgQBp4mJuq4+V/8qcI0woGrtL8V56zZqcWAEAZZBJP0IJLAACtRFsddvWyZ0uZAgCuBQCO3CVAQDmP4Qi7jkk7fd2tA8Z6DTwnCgAYpt3wcCsCAE4BANBkmBovjHiGAEDAuCcW0F41j/ih+DnZf06Kbh3t7gBvecvb8Nlb/hle0ERCu9hyIO1ucsaPL5mTAAC06q+UfT2zNXG3BRgZHVv8MWtNXYwUMOX5LfoB0mJlmEy8IgMKaNudxlrCAiC7TawLTcFijeU+vv+e+I6w+pGbAQD68XLkSQgnD1EpD/CExzwCl15wJuLOLKqlmM2nMqdkttG+mYUowwC4HwDYyt25Lzy3CACsTMWY2Ocu1UMc5KUyeoMYp59zHhpT06i1WuiSvUe/+g2BxM0+49YAALYAvO+978bNn/h7VAMWGwci6s4qO4uDQaWOXq+LwHMQhwtI+rN49KMuQSlblko79Uhyx0OUV7DnzAtwwUOvQieiS0oLGVtvhbTNPWZtAODa578IYKtSlEgux69YtMJY0Mtxxtn7kCMWRxYK8PmVCjrdPq686kfw+Cc8FYO4IgXjiYkMve5hpIM5fPvrt+HoXXcKc8vDAGncRdl3MCAAEOzAV752FAcOJkB5An1W1Ok2RmaSgKgspCoj9Z6DB1Gr1hBUAhkTvn8v7OO0/ftx/W9eL8XWU6n+jwCAAfysg/7y3fjKv34CTroAzwnhUzum54pj201//0lc/sjLkTls9UpQDUrSmlCvtJDGGZyrn/rDedHXVqnkIw957W0fhlPmf3RDHZJ6zWYqvf5OWWwG+r0I/V64DgCgRye/lMJFYRztW9bKraF8iSeuSVTFNlf7zE1mpR6OToSg5olyPpNnKv4zCR9S8hnkyWfQavSQ/m8UfWnXYANCw5s3YID93OagkImowj22NSAZ5AiXUxEHZH+KBAVGaZFV/3q9KuJ/Rh9IklGbyFnF38WlZfSk99/D9PS0vA4XDAP3SoWVieKmoBVwe+Kq+q82oJNKSHE/Xp8FACiNIHaFBDsSMgBWCsbIfZa2AdcgaCWZlAQAlpaO47nPfTae/ownY3FpTgAAHqRKDfTxphvejNtv/zpSKjebqrEFAGxTsua/J8YAEM74sEef9pDaRlFrVMVFgcnkWgAA7aPYAnB87rgo5nLubN8+I3NK5kChzLgmAEAaIVVApYTC8aHCc4z9Z7B/iErTNbR7A/zQw6/CJZc9EoPMQ+5W4JQqYNDXH/REZ8IqSBeTWes4UfxdMfmXw39lmXjVbl0EAOy6tPRQJu5iYWhCUX29lWuVlX/RTRBXgJGQlLJbcqGQMogTUIFBUvEwMZRX3hbasQgI4KiIFNdpM03xN3/0Jnzr819AKQxRd1w0GYhJgBzDr/gIsxgJAQC2QfD1uUdIxU+vlL1Z348AgCTYRk/CVpI06V55F0Y3dG0AgOCkFcZaq/q0VtI9ZAHwsLOJSKGvdQRGKOipQaa5x4WfWvkvCmOtTpSLPfajfVI/lfpRbxEA2IQ98N1kAHA+JkNdis0CpdV/vx8A2BoDQAB8EKwfAQAZygL85m4EP++hPljGsx7zSLQ6i2gmA1RMvCoAgMfkPFQmhlOGw4Q14d6iCsy0OD3eXVJl7J40ywJBDYt+GYdqHl79v96OiHouFGhcFeNojMLtcERftwBApC13BlTmp5B+diPuqAyAgTIAjtwNTwQB2QJQKC4wjpAtYbMKrt031to/Rg4vygDQ2GjEALAAAAFrdTqQNq/cVQCgswQ/YOcKAQBqCilzg/uz2CDn7L+tgU7OX77tDvzW77wR1fo0FpZ6aLamxBXIdNOtXBwnDACs3CuZoCsIoLpCHHzRUJH+fmVM2D1W9l65XrXSFS0RAwLohuca3RUVZZWI1WgBWKDB4lT6t5Xju17ifrK7xGYAgLJRCYIxgUnhuRGmGi5e+dL/hiMH7sBkhU4RZJDwMTrPeBcJeGk7nXUfOdkru//x940R2BgAIAiQsFWIp60f4OLLHi6AwICxGHv/JQ7ZSgVlawDA5OQE3v++9+Dmj98k9P8kjoSVYwGAkkcNE+4pAyDtoLNwFx736MtQRhe+E8OXjauMrNxEVp7Ao5/wDGEDVJs70OszLleLvfUAgF9/1eswe/i45AAshknrtDgG0Ia7jwc88CyUaOmd0yI+Na2otBKs4Vde+Tr0QzINXPg+XTf6+PpXb5Xefz9LUEoiaeVK01AAhEFehhPswBf/9W4cnmUg3EI/ZpxLMXjeFZoBZVJIFQbAoUOYnKCDmbbVEgBgO9rpZ56O66+/Hv2ovzEJbJ0JavcU7gsUyr3rW1/C4WS3z9sAACAASURBVEO3A8kClbrRZKtBh/p8NXz6M5/HIx75CCQ5VXMGmGhWBACgSwCtCZ2nPuGKXHxsffZBqH3E6MDjhjt2QImXeiGsHeanSh1jWEhKPAEAKh8KpUyGwybuY2cFD0Xpi1OFfKlIiq+OKpsLBS+lYJ/1r9c3VMEdqpjHaLSqQrHQBDEVFgGfzY1VFCMtAizVfg2IhXrM6rdK8uvZOez7W+muqiCEvic7pSWpZuCeltFbHKDXUXs6Jj2s9FNpkT3zzRat/DQrE+s+W3UvVLXmFxblWpnsT0xMyOuEYV9eXy09RgDA8F7Y9U7wREqQqlVg3RO4aHhzycjguBHdV9uilfdOPq8VAYxiqQITeKhWPCwuzOI5P/NMPOOnnoKl5Tmh4XOCcOEw4X/f+z+AG2/6BLKMB68uUnk5ESfUe3yiAIAIARYAACb+TKr5sznREFBHdByM4JhtAWAtw0OA9lIX8wvzMvYEXbgpsfov959zyYzXagBgJMZFr3tGPeyR4bzbvmM7WpOT8Cp1dPoD/PiTn4Hd+85GjEAAAPqUsnrdi/pyrTKW+oGHLTT6OxXr0fk8/rVGa8wGp5Kt0KoCsqu9n0IjHr1yEQAQcSoKk8jj9S+2csJ/8vkVY2Ei90/iJjJezJFi1og81gyimFCIaIqLZp7hwC234M9//42YLHmoZTnqFM2kJ23Yg1/1xYubQl+WASDOC6xCGWxGNQJWj8x/3eGsyHJhxupeoJuMjIWCh2b8DLvZAgBy7QZYkfttEoHV17/6kJYGKo51oX/ePs8m8TYB578t9XVY5efYGZeB4mvY/+drWVugVTPPMlNMcDza/1Y+0gIIayXi/ESiYLKF2zcUjFznhn/3AYCVzhwnM+/uBwC2BgBwv87Zw0h2XUY7Viq2M7nJDQDQR32whGc95lEiAtiIQ+6+8l9fzn7AK2ViCysSe6kDn+KsPPfyTNotepkK9vqJK77HbrWBZd/HkbqHV771bYhQBADWOCFWAQAU0lUGgLYeaKlhfQDgoLoAZAPRSLFlE+sOI8zADUGwjYL7NQAAQ3fXFgACABWUWRgRxwCOLgEAwwDoLMOvUB8oQZYkcCRTzvUndRRyFmOqgBNgYbGP57/gxQDFo7oDNJpTwgBQduPYqjkJAMCubwUolQEgPf2k9AsAMLIeLPb4S0lHRKMpLKytnfo8Y2NrL4oCseZ6JGG2Frmib6OtAMPdf0uV1LV3jo0BABEmUhaJ6EPECMoJOouHcP2vvgTuYAHVvAcvD2UOWQCAChOpaEdx6O8HAE5mz77vPXZjACDm/CyV0c+AM897ICZ37oZXrWN2YRG1ZnOoiXHqn2trAAD72QkAfOoT/yAtAGR+BkEFScr17MvPoEIHkh5K6GPh2Lfx2KsuRdWLEJRilKR9u4oYNXRiD49+wk+hXJuBV51Gt5+aYqbumsq3GrUAsAX4j9/wJtzxlTukmm31q+icwXURRm2cc+5++AFzB7oHOBKzE2Ds9kJcc83L0ZrYgyBg7nYMtUqEm//hgwiXZ0XwukyNFwrJU+nfdxGmLkq13fj0rd/AfLuCvNQSu28CHsyb5E6yVUP0S4Ajhw9jZoaaYXr11C+gDtwZZ52J637919Hrd4dx+cncvyIA0Ch1ceunP4wovAe+20McLqFRrSHsMtb38aUv/Rsue9hlSNFHkvYwPdlARGebGKhWanCe8OjLctITWD0XYSJWXo2qvu6HhQB5eFiNAmYmoKo2z2SGGyrpGCmiMBYKug2I16502uCZKK5N/plcmGPSVKs08GUyYxgApuuSN7VcdVFvVaVyzsnHKjABAHG64U0Z9tNqtYsAgEWR+bpCYZPLHwn+CLXX/HtoY2PaALRax6Sbzysj7mRYXugoeGL62Sn4lyGR/n+pIPBQJTWQYjRGrIyiOwwkehS3oFJvpTL0AC4ma1LJHgIGei9GGgB6CJLuT7cFAi7SlyctAGQqEF1OBQCQxHwFnda0PIiFG8WIiECzSpCC3p7zc0dx9bOehmde/VQstxcEAeO7B0FVgp3P3fpF/K+3/yVclwECwaO1NQC0KrKxBsBGAAAtACXx13Kjfn6zZzGZ9FDB/PEFLLeX4bg5pqcnRUeBxA4FgBTwGSZ1hf58m/QpLZPV7VzQQ4I2tUYNO3ftkc02d3w8/Vk/i6A2iRg+jZUQxTliJrqccwbxUCBrZHM0vG/D9oPxTGlzAEDmqFG6t1ZJQzq3rcCOsUQkMJC3Mm01Jvm3SST/ycRQxFkMA0aSXQtUWGYIX0KqRkrz1KRXlzQBgFqeYbrfw7VXPws7KnVMcH11upisBOh32igHZQycFLFtAZC1xuTfRdmARN9PAIB8/sI8F5YK723BqUPRANMXbipWI3Bh5TavCioj0Ej/dyTIZ0EAvQ3KHir+tEe3df6w88T+HD9UhsyBwj4gAJmZP2sl28UA3V7f8Kf5nCdzeBUfq9NtpJhxKq+zGUAwfv3DvYBjyQRjzJrzZK7hfgDgXgAActKbCQD4UqGXyqb09Q+EAcAWADIAmu05NJIQgbD7cvQZCLo5PAZ2LitkDrKEYoIqhkqrrG4coUPv5ixHDT4G/Rjlagu9WhX9PTN4we//AcKkNMYAWBnz8NxeWRBhC4AyAPQs0j3WtgDI2kOKUqoaAEtH71E2wLAFQKvTmowyFtnIxm0zZE3PLa4jjuHonNPknyBAuUYNAPa982xfCQB0CQAEBAboaMA4gf22qicgl0Wqf6kC1w1w+MgifvU1v4nZuQ6cUpX+fZJMs6q2isZ6EgCAlvF1TCwIoEk6WwuNArrRfhpVOvWs4hnH9j3LYFsBHqwDAPA1LPtytTWguZR7EQjYDABgTEuKMBmjcdxH1c/Rbx/F0378h3H5Jecg7xyTdcD5wxY8zjMm/5TdFfVyAgdb8IE5mf3u/sd+N0ZgYwCAaWWY5mhMz+D8B1+CbprDDWoIaUUuArSbAYibXfPWAYD3vfc9+MdPqgYAY24CACl1WEoBwoEymbO0jzL6WJz9Nh7+0PMx3XJRLcdA2Eaz2UInKiN2m3jgQ67E/nMvJvcXsVjEGPbPGABAlxdqAPzlW9+Bf/zEp0WoXdpcufuSKRaU0esvYc/eGTSaZEDRRpF27gkSFqn8Ci666FI89anPRr+/JADAgTv/FXfc/jlUSyl8YqBktQae5JQEm/uZC6+5Gzfe/K/oJ5PInAbiAQu1vmgPsIWWRVap+ToOjh45LG5kdChjDkgAgLnCWWefjddddx26FAFck0K18T0bAQAhGqUO/uH/fyfK7gIa1QxxfxE+25YHHsIQ+MY3voMHXfggoDRAnHQx0aQ7QIJskKEaVOE89pGXCAOAN4lJwVDZWRTTjWq6oLzc1e1ks6AA02k9WCwAwDyTSHsUJlK5V1bASvux0cdjYszgVkV2KHhHOoal3hWFd7S6bCi2NgN0c1RaPoIqbQRLSLNYqrElqRaz+q3KmJL4WxoZEVdL1TUfgwmg9VEnAKIptv5UAECvmOCGYAPUOeBBkpWR9h0szS0rNiWfg70vHKkEExMtg1rp+JSMPRmTcuojUHyCooe1OgEMVfLkZyeYwZvMvvJxF4DxFgCxcGNPGMc9osuAvJPcFwFjBvTFNJX5YT+xthLINxM8EefjBNZ2iGajhrnjh6X6/+yffgbaHQUASMcTtCvNcfCeI/it337DCgBgrRaAEwEAZF6t0wJAYUcNCFUTgHPCVl7IACilPo4fm0e3T0VNyILj/WfrhVDrDJikYZ1udno7CxufbKIcBwUNRHgRGfbtPwNBrYFtO/bix5/yDFBzMybok5XQ7SeSQPCa5L9C20wxydCkcWVQOZr/mwMAfKwNWMa9kjkxTbdkYcew1Xv9pDaWscmkVPMphsS1xr5/k8SplITOfHmecQgccmaELMIARFX9WXWr5hn21Cq47nk/h+jYHLaxn3ypjelaFdkgFI/TyEmlBSARBoy2ACgAoHtC6n5/MADsAFufaUnGuX7IbljBIGIbhbJyRA13mGyvwwBYQ8W/mPhzD7Bfq2iq1EFjP6txL5FZPSYgaJOXtY4USRwKIn5rJdMCHBZet/j6YjlmbS02izPW/XuRgXHyL7IVAEAoxusyNja/lvsBgC0CALLjxCsBABYRTAtAQAAgZQvAFWi259GI+5TclTM2ZGxC3Rbq+NDGludlAng5+y/LCLME7UGIbs6YIEc1K4Ete6kbIPpPFeaJSy/ET7705ei7tTUAALtf63oaagBILGAZAGo9LD4nBADMeSIAgBUBTAdYOnYPyhlbAAaSwBkuuvRxa+/CJvN/aGO71nwsAgD2TNO3WAkAkAGwFgDQFmYfGQDCJCOdXr5NqJdRFJotcmXccuuX8ZGP/APu+OYBBNUJhIMMJQa+dAcapwCdJACge8qoFUmZAJ5c85DibECTUf+jgqxic2sBcGlNIyNR6fFyF4daC3r+SCRm7HIJAIh44AYtAJvvAicWrI/vU7qXO0iTXCnEeYoo6oKukx762LPNx/Oe9RNww+MIMrIAyJQhJ5KiuvcDAFu9L/ed568FAGi+IPElq/9pjnMedBEa23YgLnlY6PTRnNqGbr8n9sxFBujJf66tAQDMcQgAkAEQ+GVh5PgelfYZI/oiHFr2SiiTqZV10Fs6iHPOmMEZ+yZQ9xLkvQU0Gk10Bx6c6gzq287Awx71eMRpIGwjtR63RQrDABCHKWY5ZXzw3X+LD/3Nh1CvNcQNjWwyXkO95gsAMDFZxcz2Cbhl6nvxjKBofIqpqW2IBhle/3t/iPmFowjDe3DjR9+NmhchizqYrNYx6HQRiANJDnY699hiNrEbH7rpVmSlnUiyGo1gjPggRQgpps59VIm/x44eESaxjZvFwcDJBQAgA6DTbW8RAOjDDY/gn27+ILzyMhqVFOmgo45eThOHDy9gaamPPfv2wK8Cg7gjWgwei5QpJXTKcB73qMtySTCM+J72FxMlLbRRSYRpk3+tjssxI8J4Zak+S6LHjSnNpSd+EDHxVGFABQDW4ompMj4TdQ4Ylfx5kyzV3bYC2E2fCe0wcZNetwxBkz6yqh3Aaq9WkzXhZULOjVdtYgw1TArher1DcoOp+GuSr/3nwgCQBMq6D5gCugE0RFUWHtIusHB8cXjNHDcmomwBIBVdrkFo09rDRhCD1fYwpHJ8JBR3LpAR1VeTXFsJXNmSbe6BGUr2ZHPCsffFJvtamGCftWFjDEj9N/Z8w4NuBABIEuC4iMLBCgBg9tghPO3pT8LPPvdq8dQs+67QV8plXxYQXRB/6RWvRpJs3AJwogCA3FqjAVAUASQAwGNPqD9jAIDQyRMPx44cFyV+jvvu3TulokEHBtFksK+5DgAgB7GwXriAtR+PffHLnTbOPOtsNCa34YEXXIyHP+pHECVKAxqkLrr0KKU0KClCRAhNJaOYII2S/1MHAMjKsa9p6dg6T5WuOQIARtUiizdYAKCY/Kt9ks43aWgxGhti02corUUAQE0qFWhmuG5t/YiWEADYW3Jx0zvfhX/4mw9gEi4aFJOMY9QrPnphFwlFFW0LACsW9OkmkkprAAlU79sAgOkFGCbyFgBQ6n2OjNc/bB/SIFwAAAOJjlg36wMA8kqFHv7iIb5eAi5zQsQYFWwoBpjF/18FGhQ2FAE+hZa8WaVRr6j4WrI/DVX0V3+2Ew5ENkxwNn+VLQEAIvC6OgDa/F31EfcDAFsFALiCYsMKYgtAWfqbdZ9ntb+DRryIZz/mEWi159CMewhy1WuJXIo8leDGylwbkAXAoAY+SmVf1JkXox76ZZ3bdEfKuW8PcgxaTTzoJ34UVzz9p9DzJxE5YyKAQ8DWAgBq32fZeNYFQFVNaLinlVmB3gUAoGMKGQADYQCwektXAP5e540gqHrgrdIALK5F8//rrhELALBqb9egruYTBQDEho4xCt2LQAUG1fXQvgbW08ro9VK8851/i/nFPr5829eRpGUMqL3seYj5+bcAAOguYtvkFA8RrSYKaRG0MJoGVsnf6qUwSFIBQmoBaNuqKv0rACAsC8PY4v9roj9iV/ExBADokmRHfHyvHN/zTnRfKD5uMwaAtJNyvCX2iFByB2hUcmS9o/j5n/lJ7KjnCPIuPLYAsEVR+CVlJM79DIBTuR/3veesBwCwC8dF6pak+r//3PMR02EtqGG+20el0VJRbmGAnNj5vfZn3xoAwByHAMAnP/73RgNgIHaiBADIEqKOCPeXWo12l8tIo+OYaua44Px9aAUpynFbEujYqSP3pxGiiUf9yJOlBaDkNTS3HAMA5Mg2AMAnP/pxvONt78BEa1KEzC0A0GxUsNyeQ1BxcMaZewGHdsdaiae2FwHGdruHX37Fq9FoePjGN2/FbV/+FPbtbGDQWUDN9eHyvWmvaMzWuikQTO3Dez/8KZTrpyFJq6xsiRuZFA6Ns48FdWdnj2F625TeHZeC79pebBkAbAE4FbLRiAHQx9E7/wV3f+uLcJ1FlJ0enCxkWRS1ygy+9M9fw/S2XcJmbkwwb+sijXuoBT7K3OnZfvpjj35ErrRSS8MvDyvxVpRPS0zj1X+T9K8AAFh1pUL+QJJcVZM1ofC6AADp6wQAtPIt9HlRr6M6vfbyKyNA6fuajmiAzaSQAr65kwp7wYoAilevSf4VANYDwCZOVkhQEht5eX0Pm8RZAMAeAMU2AhVUN/Z21IhcTocAgIxXWQMFJq1cHFKFZr8Zqf+Z0vRJ/49py5el2LZ9SlwLmNypb6dWGPhl/20X7kiQURe8VCFTnXiEI/iaCZuGSNrm2KdkEVD9f8jyHYq8WQYAaSsMWqjZYEOIVrOOI0cO4mlP+wk87+eeg26fYkG0v6NlIA//FPVaE9dc+zJ0e5w3fkEDQNWElRGi954JkdgAlug5TJtBtQGcIECSGxtAfaj20MttZuU8FWvHNI9lPBloyILh+ApNvQQnLuPo4VlJwjmH9u7bjUESimeoUHeKLSxrVP/FJYHzJeHGVZK5SADg+Pw8zjjrXEzv2I0fuuIqnH/hQxDGQD8BSKrohzEqtboCE6wAGTG2cQBAVZLsBr16oy7Emmvuz9VKZZV1o32gDJfE4CtfvwgAmOxQHkOmR+ArW8ZMINMqYM2slK0gff6CozlwqHVh7qNWupQBwIClkueYSGJEhw7h9175KjTiBLs8H/3ZWezcRrGoBWScN8IA0LXLQJXVf48FNIrYMQbeQv64lQNd37ZYgbO/MSMq/9QDciT0p37UsvY4u8xcHF3HSC9AGABWT2FVo6wxEVMTj2F/f7H6z7lkfaqHbR/mxLAAgBKzRvNq7UqTvd2jfcP8xhDgFegc/1rrd3bf0ZEzNoRrfLYTuy+mBWwLAcxWAYDxBGx8FNYWWCrMHHs/jA2ggEIOxQWZlHo4ONfGYpQObQAHZKXR9/5etQHcSgB4Yndq/UfpCI3fB2HeFZ+0Rqu49nQmhgGgLgAKANAFIEQl62AKHVz9I5ejuTSLxqCHShEAYKW4F0sSNyi5iNIMDq1MfR9hkmCx30U/J1XWg5MoJZWWjNi2DVf97NU497GPQzcdFwEcnra66w1tANcDAFRw2NoAjgCAxAAA1ABYDwAwi384UmudEyOQZfU9GGcA6H4lwNyGLQBGBLC9jDKdchgrGXanCL7Kvi9tswLYthd7ePNb/iempnbhS1/5Oo4v9JAyGSHVdC0AQDYH3TdHe8hob7UFHVuTt5RZYZcZxqYFAHgKsYqvp5B1ThDqksQyZdNSOXQ7MT3+GnaqAKDVFNC9y4R7jCcl5vILIrTF6zWjfSoReuFGbQQA6DFaRqdLvRy2UmZiQVz1U8TtI3jWU/4fXHDGtLhhUAeAShe8/hQlGX+OC0GBrSWAW13/9z//VEdAAWRd89LlOlzqVsjTpUIKzn/wxXCrdfmmlmkpqGKx3UGr1UI64CMst6VwDpi8a8iY0V16DTaqbZE1u7UB4Nbaa1Zt6AAmmsoAuPmTHxcGAEXEhRLPFgCXGmZlRFEo4nNxtIBSzgp1Bw+9+Fy0qhnqTqi2fbVphFmA5cjDFT/8Y5jafgacMi3UeR6o3oVGagwctUDLFoDP/eOteMsNb0GrMYEsToVhSlZQo17B/MIxuF6GBz7oHKR5pLmGA8nL5ucXpGJ/xcMfjssuuxAfu/F9qFUzNCoK3vYWljHV5PjGega4JXQSoDJ9Gt71gX9AZWI/4iSAw5YzAgAxmcNkS6ndOmPo2dlZTExN6P0lSy0ZSF56NhkA118nYu8mlTUF6SIYs5p1b+Nwq6vnoYPbb/0Qkv49QNrGIFpCmXl0OUCjPoObbvoULrjwYslHJ7fVkcQ9dLuLaNXrqJQDsWR3fuzKh8tUkYDW2t3QFsxUCm1bgCY2I4qp7ous3itdjM/lJkzROVLcbd++VljXj/Dtn1QDgLYz7JPn9VBZnTesGNyYDdocLkoNT5UKKMwFVYuXCieTHOnNNeiwJI9EiBUZZg8fBdLYK180srFJdhEVLiZ11olAEvZSBd25SETo+Dy+bzQIZZpSvZ696Hw8Ewbb09bt9rC83JZFMjHRlN4UBVdGFbZi4F3sAVd9Bk0+1NKQ468TlJOCIADbAMIwFicG0vfoj8nPaPMc0aUzoJrm0hRtTA1QkMk10wrQLaV4yKUX4Fd/7RWykIKK6kMQvGg0J0Tj4U03/Am+8Y0DRvCDNB8CGBSBJ/jDhFNph5xLZDuEbEoxwT4ZJ7U6hRtFQ1l0CyiowWCOfwujvog7BjWyQug/TH2HDH7AzSUTFgLHny5Qs0ePy0YaBB727NuNftQT5wAZG6MbMNrQlPmh2yFpVroBinXT0Mtb4Cc5ZB/6iKvwmCf8BAaOJ71XtGXpRwNBX/2gMmx/0dc3s6YQ7NrAeEX11FwMPw+vT6qwhsatlSYCVqYnciwAWVlsUX0FtbRUvQvaUBHU0ZK9bkT8HdkNDJZE9NJcpwTpQ3s+BVbs30YgwsqjwJ4r/FnOckyVyyi12/iDX30VBvccxFQSY4JJcRiK8jTDFlbnEkO1LBGBZSuJWlQg5vVvMcg61QN4LN0ftobowWz2LCtuOXQh0cSfX6pPpWJVa31Jj2pBh8TuI3ZOcNWHUbSCgmrvu33sekm47r6bf232/OKRs/mrrREWbHLv7ByTeVZgOawAyrYAAMiqKwzEeCIqyue0CTNUbj5ebE/TFHE0kD27OI7rAwA6UgaO1tUuW4lleyjKyrWcsndZqtIejiz1cHS5D6faQMY9jpVWWbMJfAYM1nrtVAZ/eEWn+OQTeNrGAAv3eD1PbQwx/Gm3QvO3teaqBr9MYByxAWQ/jVhfCQDQFwbANqePZz76cjQWj6MZh8I6olYLWwDKTgnViFVqF2EpQ1jKkZZI19T2OZ6F3AajKIMXNHCchYnGBDrVKl76u78FZ2YG/VIVMSmEm36ZvdLESWr7yrNVZwQrs1qk4FmSoZQnUrVdOnYQpVRFAIUvKti4WrmZQTMFjpUjNDo3NrowA4gzHjCLQGIZCt8xMSY92PfgUV/IzjU625K3EEaI2m00gxJ63TYctvY5QDhQUT0vd1BBCZPNKbzvHX+NIwePwau08PU7D+ILt9+BxswuLPcj02I3fo32s2hcokJ7RiNoSPfXMLbE+2+cjWyVX09STYIqlaqusWELgO7NQ8wzUyFfbkNc02QC8ovFJNtWqQAA4xeKBjJ+soKDtBZWtwHZJ+2ZW3BOkbbTFR9vlG7LjnAim/A6t5ChiWdaAcQHQEBltrSkaAQZGuUQr7z2uVi4598xJRrXkRQqCFws90LxNBf7sfu/vi9HgC2SnUEHMzMzWJydRwAPrVpL2qcdL0A/yzGz/3TUt29HMDGBMMvRZzxPtXu2yHAdiPgc7TCVtW01NcIwwu+/4Q9w2mln4KUvfRlmj89JYYsoA9tla40Ker0eAo9OY+qOxrXR70dim0pduLm5OVQJTOlGZc68UcGE83eyPoG/+8hH8OG/+5DE31yq1F5Te2HZDSUOpVaLk/VRQoiwN4fLLr0A2yd9BOig31nA5NQMotTB8aUID7joYbj4sh9GlNUwyKvIHLbI6H6pcq8xIIwY4Gtf/Q/8+mt+A3t27MKgR7cMtcZmDiNi4k6Mcx5wFpxShkFCtzXmmSzMpEDSx+m7Wjjv7H3oRW10u0sIAtq6U7AwR+B5SCICGhXkboB+4iMptfChGz+DysRu9EPAL1VEL4V5C2M93hfuQwsLi5L3cFy5F3FlM/9hnnvmWWfidde9FtEgQu4SfOXw8gxinmYAGckJ+bcIZVooDkKwGNjrhGjUJxD2YlTcZXz1i+9Gb/HbstdxvBNWJ1HCtukd+MAHPohHXfkoyS/JVHMctotrYY/t08z9nCde8UP5eJBYTEIsBZXXWAxK9TlU6Je/rKKwFitZGx5hZge1IoDs3eZEJiXbihEWnz+8VqGGGdjMNQmxABcKBGg7gFbkhQ1gOpz1+UbwjweT9MyPdvG1Ah47HsXPJG0T8LF8vI9uWxNbvvcgjuR9CQBwwcn4mUOPiWun0wUXJw82igTmrlbA7fgWf/L/yQawSQH/XQQAJHm0WgUGAIhjZWDQiYEsALEulD5vrTZIPMagk60KnACZOgiIW0Ceo1qtII4JACS48KLz8bpffxWOzx1GpTLSJahW6yA28453/DVu+dyXBeUTIIX+xub1GB0T9ODrchEQACASaNtHOFbVOsWEtOWiVPIEOCiXKC5EukyI5kQNfpXaCaTZq9ievCYFITPAc6voLPSxvNgR2miz2RDGAMECBYe0t39UgTf13GGezn46XXBUaCa5jvRHGSKieo6H8y68FE/8yWciZxONF2h1j+BRlsAr8/6unULZRL0IANikWta7QWLyPJF7MS7kJnNuWF0c7cGrExQTYEkyb6r2wgnnhktLElL92ac0Agds4iuJbKH3cqNkca01zGQ+gINd9Sr+5n+8zk+IywAAIABJREFUBV+68aNo9rrYHvgYtNuo1RroJLkk+fzmuJKyVs4ossJNnACAN7wH/9WneDGls+89xNILAID1kmZ1apjE6ooVKu9G9Veb+Np7XhTxE4Cy8KHt+BfX+1bHZLN7WpyTa73XZs/f7PpOBADY7DXW/fvY+A3XVeEJFgCwf7N7uQAAMZ1PRoCYuaPFOzIEhSwTZAUAII80mjWGJafCkK7MawEAlkMcXeoClboAAAMj6nnvAADDTudTHsLNnrgRAKDrZ3R6jgMBa92P4vvJ+U0AX0QAy4YB4EhQBKcPfwgAPAKNRbYAEADQqnfk5FJ5CWIFACI3Regm0nLEGCqLEyRhgqW5NnbvOR13Hj4Od2oGi0GA3Q++GM948TVI6M1MkNwm45sMhl3LnFOcO9J/rhSsMQCA1FwDABw9KBaAbAEYAgAmSdfAT8+n8XW2FnC8+vLGAACe83IIsGJlAQBa2RYBABUCJAAwaC8jEHu5DGnZQ8gijuPAL/vaWhGn8AcZ/uptf45+h8FqgOVBjs/8y1fgNibRpzPTsNI4fnV6ykhvvyjd26TdVvF5vuVKYTYOOqO1ZWqavBb6FMoBab4FGDCVfNlADfBitKSUiZcbO+mROLFNRtTFSRMTsemVQpEKMlptAL1uBSCKLgH6CYsaQmqLe6pfjDUIoouWist4gyAAAa4EgRuh6ob4hZ95CiYriTgCBC6TPQKIDnpRBD+oGjHKLVzEqV78/c/b8ghkbobYJavWBchMioC6X0eauehECfzmBE6/8EKUmg3kARNQWttxbpcFxMvp8EThdlZhHRYzVb2TlPo77zyAN77xD9GoT+K3f/t3pWgmInjZQL7hpuI6dvieIzj99DNx8OA90kdPkW/O+aWlJezcuRPdbtd8Tl2dCtpqFdHNHEzVJ3HjRz+GD/zvD8Cv0CI7F2tiMnjk7OeeRBDeYWV9oABAfxEXP/gB2LmtCi9dBNKeaNAldG9xPASNGVz52Kdg4DSRuhNIUEWaE1Bg/EgxTArHhnLyHDhwFK/65ddg+9Q2xL1QHGBYAGO1nTlgL+7hzHNPh18tY5D24HuAJwAAWVk9tPwQ55+1V0RjyXCu1ylYGKPs5vC9sljmlUsVZKgIANBLK7jp5s+j2tqJKHZRFo0UCwBw7BUIIADAvYuxnAAAuQEASg7OPPMMvO51r8UgiZANAQB+PgsAcD0zb0yQ5SGq1TL6/Y4W8dj+M8hQqzRx7ODtuOffP4ywfRc8vw7XCaQ1i0B6rVbHjTd+FFdedYWC7JwfUuNj8q//CWD9+MsfKhoANugcT9w3opQWAQC7aRZ/nsgKsdUznltMCi0AoJV7K7Rjtt4i3GoAACluFyro6nk+AgBoQSEIvXE3YBJpgQxSohP2jRQudC0qYzEgtwGtiv14mD/SFjTGXj8nHt+fya1SrVURgkhyP4zQJ2wER25QrUZJIyLWek3FL/tvBqrFyuGKhJJaDhlZFzwYWN0l+pRLdZ5ODESmmFjLzeaGIW4Aav03TDozSPXf1hPZRsFeNMeNce55Z+C3f/c6HJu9B9WqP3Qw8DymfWXcdNMn8Z73fgjlckXeX5wajB6EbdcgAMBNisk/vzXfVrCEvSms9hCgEW2BWG0/LAAwMdVAOaBOBLmIqdD89QBWtgM9AI7eMyeoFzem7du3ySbEOcHFRYEjUTgupFkStJ4EADCz5ww887nPh9eYkEOayv+k88iLiKCkbUtZOdtXAQD6sVc9SAAAKT7oGhyv/gsrxz5rDRotDwRWOFjl1/Kkojw6SoDvEekDSoYdoDNBtS60glmoaJxkOUMadAYx9k9P4sCXvoA/fu1rMJMmmGRAFdJNoSRUaCb/bAFgqCt9pnkKL2PgCSTwhiyME9kv7s3HrAYARhXeEdPB+kgrPdWCAKOEcGMCptX2UEbUiMGjABABytXVxxXV8RXOHSf/6TdN4FdHuCvepKg7cfLvrkDX+P5V/N2pvObwOScAAFi2lCy/wrUoYy1VkdfCRawG2DToX8m3KADGoyYR2ccJH5LRwn5N+ssf7UQCAOR+DWnJM/uH9gwKA4C09VMehPseAFA8PzdmDxj6K6v9BIszKlrTBYAJogIAZABMO31c/egRAEAbQGEAcOdivzcfKi0XbCZIJQCVrXCQIY4SxFGOAQUAgzq6QRXf6ffxije8AY0zz0BP9iVPkvcT+fpBAwCi9jLcQV/iECb/vSSR9gmP1btBDDeK0T8+j3e/4/+D5/joRxmq0zvx6X/+srS1DBzTo7/B+CkAUGAAmPZJjrcEpAXW3VoAgGVOsuopffvScqVrUrATK6YobgzayjqkOwoTgCC9xj0UhxSHJMOaY1JU8ug2MGLdWTcC2S9MkWs1wDva87cKALiyB5WQsXJIppwIM0co5z34eRc/+qhL8NhHXoL27HdQLWfwKNrjsCDCIoi9slPfQU5k3t//mO/OCDBvcQMHnU4HzUoDSZ96JgEc18dSL8TO08/E/gc9CINyCWGeI6TwFlwB6GjVGQ/YTlsxGhjMQXiWZGg2mrj5k5/CH9/wZunBv+666/GgCy4wsiNk0ZZw54FvYceOHcIAWKJw89Q2SVrr9aaslYXFJfm7snZt8LoaAJiotvCpT96Md73nXajUAtbcxYJVHAr4JWx98mm5y8YoIcIgXMZ55+zHvl0tAQAqHnMAxvhl1FvTOHK8i8c+8emotPYiKU2II4AFAFy2dAkAQFFMYG6+h1+89uWYak4g6RNoNeLSWYJKrYL59jz2nLYLE9saiBMCDWwdYs5HJQ2q6Pdw9um7pdbO+8HWYbJsCFjIKhd9coqd+ghTH3PtHP/0xa/Cr29HkhGIIf2fOQ5zLzKZ1WlgcZFsAjqoaFHaAgBkN59xxukCAMR0qJFCJTcb3Q31W4vUEk9kMao1H/1eW665Ua2ivbyMqclpfPGf/g7J0r8gDY+i7NVQcitDAIA53Re/+Hk8/PLLBABwycAg4Mk8wGHuNAQAVATQBopFAIC/swHsektgXERpY8BgjVcxFEKp1pfYAqAihOMAwKoEWXrDlAFAqof90mSK/X7KAGAVnlR56csXgT8VgpCWAW64mwAARQppMfmX90tLOH5oCXGk+gm8fqkMe2Wx9mOyq78j+hOh1w9lcbH6X63WpOUhcwjZrFICGn6e8QB85fjqZxdLIqHCkUbpaBtAf6AKlVR6FNtC5oYjAEDIq0S4aR9I2h8PWEHcSUuNAWeAfaftxB/d8HoBAGo1FUpSRoiLcinAV7/6Tbz+DTcgCOoGfFC7Rh60vA4uCD5eAQBlABgtRBkjAgAM26y4IMEDLiAuiDiNML2tBadEOiitHVUBlEG79HlSYCRxcPedh1AmaFByRACQegEEAXphD0HVlzaAtQEA0yu5CQPAq0/h5655KerT2wWkHVB00SdLQemEowVbmNtjibos5zG1dFuFZ/xSBACGLBv7ckMLCv3F+FFPJoSwUbiO2H8kgEEuXqSs+gsDQJgBo97+ewsAEJDBdeDHEbb/Zy/pdS96Icpzc2gmCVplD93lDlxWKYQSrYkWDyi2W5QJfMjMp+PCiQXg9/YxvBIAGFV2hiQ3oZqqL4LuHQoAjO7CqPtu3f2xyBqwdGhLOTX6JHK8jiX6xf14o8+9aYK/2aD9gAMA4x/fjpdtURMGzGbAl6zn9YNsU9+UdSeKvwQAhAHgY7Yb4/BCB3lQNwBiDqdMZpSqBtOF5dTD9+8+ALDh3DNxoe4nhiI69nOj56uzyxgDYAwA0BaAlQCAZQBk1Gwx/VwSt9DSVvloYnNENyLHq2K+N0DenMShKMbuSy7B1ddfj057GajVkVIr5wT3nx9IACCNBADoRBEGtAlkwkxrOjio5MBtn7sVn/34p9CsttDuRmjO7MId3zmIr3/noLTFiRjduuOnjIQRAKCg+ZDpJK2LK2MfndEjBoCsPHEFGFkDWlBBW7B4flj9Jj2POBe4vrjGCQBYHSoLAChjVbVcGCeOAAACDCNAX3Z68++1QAA5j0998WrPN60X6eJEBXGyNqRQNYBL5f+sgzN21HHt85+F5dkDqJX5WAJmqbS6hhGLTZbRsNlGf//f72sjwIST7lrdTge1oG4E1bkiSijVGth/3vnwJiYRuQ6inJV1LfYIQyfLtb1XrMUJhrG9iAU0YMf27fib938Af/qnb4VXruAxj30crn3xtVhcWpCCo18p48Mf+QDa7WVc/cyflkLhxMSksJOF0ZhrRZvziy3g+rU2A6Dh1/GFWz+Pt7/j7ajWK+IKInKc1l5aEmi1q/TI7MpCpIM29uyewVn7Z1BzO6j6mdDhyRqoN6dw5HgHD7rkkXjgxY9EL6kgQU0ScBWd1xYAAQAALC5FuOaFL8ZEtSGgrydVdOY5qbCwj84fxeS2Fvacth1J2kfANCYn8w8ISjF2tFzs3TmNmE4ojEbLrrQPEAAgw0vAFnhI8gCDvIIDh9u4/Rt3w/GpTeYJCy0dAwDI2l5aWpYcTx28VOdO2NwlB6efvl8AABY01UZ6rARRELtn0s7Kf04GdBqBXRa8/iTu43P/+CE0SofgxEuA46NcqoqzAXOjY8dmcejQQTzwQeetyQAgCCAMgCde8bBhC4Clp+rGpqhokcI6yklGyCMTNtsCsPrvJ7Dkhj2EWhWmDaDY+Im4mnUcGL3OMOA1DABL87YVNVXu16SI4yisAq8s2gL8vTIBFHVZKdJlpvlYIG4TWL6vaiQoKMKvdOAIAEB7Id5kvj5FKkijp7crwQAm1P0wlMU1iCkwVxHbCybFtC1kb8rq0vDKcVurkqJATSafi4gTh0oAgIwAQIoBdQCEQKF9eAJm8XPLt1bltIcoE2E+odpJfyyr0AxkQ2ybaeHP3vbfpQWAAIDtZ6bQIwGAubklvOKXXysMAFJfRLDHiIhIiw2TdTNeBADCsD8EADgu1ACQuk1GyhCTdVb7WVVgshVjZscUMoe9/9yIFPCJohhlL5BJ3u9GuOfAEVSDmlT7d+3aIZV/LyijH/U3AABs+m1bAEhFXLsFIHEreNHLX4nJnXvQp8BlHMMPiNKazzekFBbmaGE92/igeA+lCm80NcT1wthNjua2pSgYauiaAlr2/axLRY5c2jhIISSNsywUJkn+RdRvVOtXFtfWGQCiu1ANEC7O45xt2/CRt78dN7/nPdjmltBiT1lI1VOCXBxnpW4a6TuhyMo/cwZwW4iiTmCLWe8hIwDArkA7L8y/DQDAQFOabQQAGI27HosbMwCsOFXxGoYsj4KA4Djz6kQT+xN93EZjsFEPw1Zf/3vNALDn11rXIQrj0l+8yfxTrvaqWVrkATDAMbNEWwBEBNDHXJjinvk20nINCemBxKyH/YJqK3fqIl7fewBgJHK5GgTYbGlaAMAyAEQE8CQAgMRz0XfU6YUBcSnN4dO7PnORsRVukKGbOoi8Co5x4Ge248V/9EdYZmC7fUaYSYJnb6BRVPwMP2gAQNhZZmgr7ktL3R5KQUVm+aAfYbJaRdVx8I63/CnmDh1Gs9aU4DL3qojg4Ytf+SraMTBwWfUrsphWriW2GQ7BISMOPGxtW2PZjQMAopFhhP1U4X/UCqDgAGnN6sKjRSSttonfNxkNpEuzZ7rMFkb6dGv7wNCVyWTxuierVojcZ7PaCTzolr/2Kt3K/kgAgG10fG2C5Jz7YrErwpghvLyPcryEl73wZ1ErRfDdAZCGSEXkOJCEoghYbLbe7v/7fW0ECFpqSwfZr9VaE2GUSqHpjPMfiG1792GJWiMUjGU8xWSaMAEruML2ZzxCy2vqW9Dti/Mmx66dO/GBv/0g3vbW/4mZmV1SlHvXe9+LxYXjiOKetNa+671/hS9/+cu46IIH4+pnPhtHjhzF5OQUfL+CdqcnOQrZysJ2HX6tZAA4mYOKG+Brt/8b3vwnb0a9WUOURBJwWgBA2rsEAFD2CnUAsqSHZiPAA8/di6lqDM8JhbJPdX6wmFeuwwmm8YQnPRvLoT8EAER8XYww+TlV/LDbTfALL7gGDepzDTIErif5DRl2ZCQsdRdQDlyce/7piAZtVKsUCQxR8V3Ughw7J31sm6yJboGcIyzspTEqfgkpxdhlr2DrrwIR//bvh3HX4WWE1CaAD59nOluXpeWBa9eVYid13jiGNs4vAgD795+G6657nQqIy/Fj25XN+LKtSYAMtXNP4wS1SlnGLYmXsG1bFV+/40v49je+gJa3CDftI6EbQamCMExRqdRxxx13SO6777TdBgAgcLJGC8CPPfLyYUhbBABskLpWX9+KZbRK7XWlXdRmNECOuD5Gk2jLAFgLAFix2RoAwCo7DvvoxL7PXoOqXgoAQN9zT8Viir28coOKU3wMAOC1WSVuCwCIgjP7AMMM80c6UolW5FkVKhuNugAA1APgTeh0u+j1mPyWUK83hsIaCVX1BWAzmgRrXEcxgC2OuwUABEhIeQBS7I0+lI5SHwekfHCyM8TVCiuTf1JOhRZrDjoCAFaTwN4HJtsEAGp1D+/4y7diYfGY9MZQNISIIAEAtgBkmYuXvuxVdMqQPj+CQUqvy43Yjl6xqv+z/WElAFBnCwC094ZtBaS0cYy4MAiO7NqzXdQ7o0EXXkBtCC6uGIFfheOUMX98EfOzS6gGVUEfJ6daqvovfUgD6XlauwVgVGVQDYD1AYAwK+OaX3oVtu05TTbm/mAwZAAIIDIGABTBvLXmlQhwWDE+JudGn3Gt5F/vkxUZKwAMhYkggczQBk7DFiKGBABY/dcEYwQASCJk/q2bz6m3AAhySWAmCrG7UkF69Ciuv/bFqIUDeCGDyJoos6rYolJ+FaBTgRNpnxVxl+8dADAC31YGeLY9QuijVvFfgAANBnXV2l7U9QOLtSjR9l6TziqCYOtUTU8kuDyRx2wU9kgwvrq8da9FSt9rAIBrTfdH1YmxQK5eV0ltxlbMv/G5WAz/i3ffdAFpc5UEJuKlMdQAUABgIcrFCSApV5G4PuWLJNAZGP0Bnhk/SADA+HzfaH5yP8iEjkkRQNUAUPE3srz6CLJRC0B9STUA2AJABgBFABPPQejSj47JP1CKcwSkZeZlxEmObpxjOXdwNErQDip45e+/EfnUNLw9e3Hw2Cymdu7EIFQxqRP5+kEEAMquuud0wgj1RkvaASl8tb3VQvf4HN76phvgw0WFoFUKtMMEtckZ3HbHt4TZ0neqwgJYeTqN1pDcf8syMnHeCAAoQrDFJNuuSXWnUVq+CpUVe/WtOCDp8AoAaBzGLxF5FkZcLoLL/NY2Ra5RYzVYKovwngUARwKs6hAg4bwADivZYcW5spX9l0lc2bSHyu4h4Bc/LkUkB0JRTruzeOoTfxiXXng2ylkPedJFnobquU6Wg2mHOJH5e/9j7lsjIKWfJJH+924vhFeto08v06CKB1zyEDi1GrqM11mFZyLOs4qxN4t9RnuKa4BtLDx/0pj98TmmJiZx882fwpv+8AY0m5P4j2/fiQ996H9LQazbW8TUthY+c8vNuOmmGzHRnMRFF16MJz3pyTh+fA5T0zNot7uoVOsqDL5isivErVkxk3kHPjzc+R934vf/4A1otOqI4tCwanT9EABge6rqUTE9CoUF4CDGJReehZ0tCpj2kNIJjesxzTE1swdH5iL82FOfg9ybNgAAd37GihYAGMi5yRz9hT9/DarlCuLeAJ5D/hfzhFCKggkGiJIeLrr4PITREmoCAPTRrPuYavjY1iqjFpQwoFubaLmwQJqgXvUxoGiftBixTbWKvNTE5/7lm1joOugMKP4cIOC+WAAAeI/YNtEWl4YJU0BXkW7qxpABcNpp+4QBILGIxMUEACh4z1ZmIpS0cSebm3yGCuJwgGY9QJZ0EIVHMDnh4LP/9FHEvSPw0yX4bo5+n23UVfT7ibRx3HLLLcI0mN5GFwK2AKjWirYAcIQMA+AJj1AGgKWaj7cAbLbZkQY99GYdJt4nsdDYG6ww/AoAgIdSkQEwvtGKuiyp4tKvrhV/2T/NJsoq8tCbne4ABBcIApTLcEtMcJUJYA8je8VrARYWAGDCx/dhEszDJezGWJrti90e39aqzrdaTQEA6AhAKgoBANLcK9WaCG0ohc0sogIDYK1EwIINFnyw46AUVu1hlb5+Sexow5gLAMAKPOkptGO0AABPC9tTPkS601zACbYl6OFI2hwD4xAE5P7ir94mmwYBAAqDUBWUt4taO9VqE6/+1euxuNgRtND3KmoTOIgFJCAgIcBEqSTV/37Y10qaoyq9BEo44Wkdwqq+BOK0LxK/2xR79u5AkoXo9tvStyStBGGMKuk+mYt77j6EdMCJ76EpY+7DDzzZhFxW1of+yaNtTJPfEwcAurGDF77sVzCzd79QeMkAkL5tzk85fW1X/Uoix6o0govPVP5J/ZX5KgmgUss1oxwlGBo4rU6NNwpW+bqc5wQAuMhHHe3SuzGSL7KvK/ZKI5Xjkw1mOIwDpPCdHI0sw86gij9//Rtwx2dvQYVuESUPnuAxCsSJYKVQnvSnAgBrayicxA5yyg9dO9Wz6u46Ryj4aEWnivR/G3epLejJfQ3XOevPUrHSV7A/hwBBARxY7x0269HfDIBVFsb613+yc2L8lb7XAAD3Hu7b424ACgiwAqwVOEs71uEY8nbk4xSVISz0I8JlQ6UN7gJjAICxAVyOHdw1t4xBSRMl7sakWetZQvBHVZxP7eu7zwDY6P5zLKyGwfgcHp/La30+CwBwHMsFAECEAQsaAGwBWAsAoHFAzH5QismxUyx2UGbg5HgIUweLSYakOYGvHT2GF77uddhx/gPhTM9gMRyIwFa3H8pe+X8rANDvLEsgThC6H8VoNFoI+yGoGtQKAvzL527BLR//BCqswPORcYr+IIdXa+HI3CK+cdcRzMcUr1MF6sLpNbzdFjSRiqUBo005QuOgYbV9BKqO1qNZfUarhut1hU4Oiw3cfwsbuZ2vgjmQNs3z2lUGgMaII9szjTe0Nc0yuywTwL6PES1aFwTYyv7IeUdnHq4hgQGtZTWTgCyCm/Ul6d+7vYHnPuvJKGVdES7zKBzNNk1hpekY3f/1/TcCYv0norB0QnIRsXLt+dix/3RsP20/OmT2siWHC1TiOUc1T1jUE2o9149xsiADIE1Rdh1U/AC33/5VvPbXXodzzj4Pd999EK989Stx+eU/hIXlWVSqZXzzW1/Du97919izaw++/e078epX/ZrocDFHYRsA22WkxaRcAPeGtQKTu+QuylkZRw4fxm/99m+g2WogHPSNsKbGdWQpsB2V/cg+i0Upk+oE/f4SHvaQ8wQAqJZjRIO+MrdLbA2extxygkse9iPYvf8CxKgjySnEJ9KHCrbTBUDOHxfXvPBa+I6H7mIHvuMj8Fh8Jfs0RSlwsNCexWUPuwi9/jyajZKIDm6bamD7VB11T5kJYczPylhhIEXDejUQAcCKX0GWl5GigqzUwif/6TYkTgNLfTL5qvAocE1WsoyTOt6xUErGNxkVWnBIhZEgBUMX2LdvrzAAJHcTZizjYQozxmpzyEwhD+Bk5jslo5dLfgnl0iIWFr6Ff73tE6j5A2S9JdT8AL0ex7eOXl/38Y997GO49NKHoDVRW8UAUADAaAA87mEPzRkkMbmym5mtmNjgbX0QwGoAm83b9LsWk+nNAlSxrNkEAFiV/EtypGgpk2yiKmIBKOJsuvFLx3jxelwyAWgNQx90UtY0GR4//dcKmG0fjCA4BgDgzSQAsHw8FC0A8XAVFCmXSjQBgH7YEySKLQBM9pqtlrQAUHdAkGnfeB6bo3M9AECRbO2Vs+NpBcXkM2spV/JHKkRSTZ+JFcV8el0uOLUnkoS10IfMicDroDWhBQCIVFHxnwCA4yYCAIQR6SxVzM/Po9lsSrWfDINmcwq/+Vu/j8OHZ4Xy4pOaX/KEUcD+f7YVCAPBVVu/fr83BAA4ps1mXcZN1LgNAEBfdQIArALt3rsDaRZhubMgff0UzaJFSr3aFPvJA3feJRoHfP3JqUm5582JBjq9tjyeoMs4u/dkAYB2lOPnf/EVAgDQBYAaACMRQEMfHaOQrnUc20SLvfpqWclN1kGSxUNlebm/hplhXQHI2rBf9jVGr2/msGFZkPLPcWVQy6CCnqREX5WmaywvDGQhYcO9AACQAZBGIVpkt6QZDt3+Vbzt9W/E9qCC/rFZtDxP2itsEsXNjn1PAmAXwJj7xvFtgtiCOKKsvUK1f5gvW81FA4ivd/1F4G4Iutl9SSbjaO8c3merETDU3Fh/dDbbXzcDANaQuV7xZpu9/mb37XsNAHCvF8X2gh2gaKYIU4a0Ov3/IfW4aItp/jJq9NB1JN9WG4IBGEFODeFVu4aaF05JGAACABxfQix2c6QzsmLji1Ly/+0AgOwDUplQEUA6Ach9KAAAVgOgvjiHRjJiAPQle+ICiaQu5KYMNvlcH6kboJ07mM9yfLvdwbOufQnOvfJKROwXrzSQlX10elRRr0jf7IlCeD9oDAACAFkeSRwyiFNUgprottT9Cvw8xwff/S7MHrwbziCG51JZm0riNSQc8VIFX/n3A/jOfIjYNeC9WR3FhNSOmYK9upOa1EBdg8SFppiUrzjtRvR72SYNe86cn2QLUpRXk/SxU9doDXDtSyXS0cKNxrnKChLRLs+X/V2BQNP6al6fxYwVnJ8CE2B0KJ968s1nCkwvuszMBtmGoEzSPCXdv4+ql6G3dBi/+oprUM66qJQiEQOMo44wjtgCcT8AsNkpdN/8u9hAUhef7JupKcy22yg3W3jQZZcBlQrm2ZYj6vg6P9m37ZEJk/PbMNhIiOcaYP8/bTN9T/bTA9+5Gy958S9iojUtFemrrroSL37JC8VNy6s4OHL0brz1rf9D2AeVoILZY3P4jd/8bfR6Iaq1OvohE+ICsGfjFAtWSwGHMtwejh87juuufy1ak02EIS242TYWPN2nAAAgAElEQVSjs5t25MwzqM8SMN8hAOCmWF6ew+UPfQC2N2JMN2lFuiyJcqvVQhQDqVPH9r3n4qKHPhoxGgYA0LxNbO2MiDT3/Gtf9GJ4KGPx+CIqpYq0K4klfR4LADA7fw8e9oiL0e/PodVk+0SInf/Z3rxrZgJp2EbJpc14Ci9gYZfi1DlqlQC9bhdemcxk7jMEYpq46VP/DLcyIwCA59dQdlwMQjK9VwMAU1PTMvGYUzE3FEH3VQAAQRwCAKECAER4uF9J8l8BkgCVcoA87iON5zE1GeNLX7oRhw79K+qVDHGni0a1IQyAStAcAgB/+7cfxKMedTkaTdo4Mg8qtgCoEKDEoz/6sB9SDNHc4PV+rr+ETn0DlMBrGABrD5cflMVPkok0K8NDwHb8AgwAQIaWrWEKG1oCM2PXpQ0cQ9RY6McizEddAE8YAaxME0AoBufFQJyPtcm37YGv1WoSVB4/uoBwmR6XFZDOzytpNGqoVH1hGNCmb27uOMqeJ4AAf2qPGpErBSkoAnIiAciaIAhvbawOANJHFmvyr4tOe9+ITqVJKu+nns2ko/CAsW4IrlHDVnRddAU8Vqdjqfy//2/fKT/JCuCXJOtlX3rwPa+Kt//5O/HZz94q789NSm0w0iEQwHHmtVPplAuc33yPyclJ0XrgfSY4wiCAqrwkjJc8F0HVg18lQJKIaEmns4xGvY6E7nGpg0pQx1dv/xrqtZrMm72n7ZVxZPWfVKcopqgIgwuTQA99kk+eAfDkZz4Hlzz8iqEIIO8jX1eaR0aYypoVe/UGpSAfvVt1jPll2Race7b+N1xJhcr/8L7Tj3iMIaDsylyo/qKfYfq1mPgrI8RYPRaqmBpG6ZSzuMVG9ceNKhzyfBeo+j4WDh3GObv2IAhjvO4XfxGl5Q4Gc3PYWath+dhR7Nm5A11WnHhPeL9pZdTvD7UnvldH9OjzqeCfiQKN+B8375FWgty3wmAJM2BM3PGkPodpR7J7j9yWAkCn6HEBANqsV32NNy8CAPZ9iveUc6XYBFX8G//fupAU98Ti/28KMGwyIKOK3UoWhH3dDQGIQvfC+HWMv+5al8HpK7uaafNgC5I0zBAwFW9xBuPKitLkXn+KkKW8N1W7Cbr5InJEr16xhqM1E21NXR+d1MWhhS7asSP903GuehgUHxMfeXczFYmNBlApfRudHxbsOKl5eYIPtqDyqUYAQwCAyVnmCZCubHGOS4gKumgOlvDcJzwaE91lVPsduKzQ5ClC5qAlB1MEePp9YaRR8C8PalhKgWXPw53tDn7yF16ImfPPR3PvaejlLvpxjjKZamTHEdA3Giwn8pHXAgCsZpw6CehK4lywNoCLR+6Gm9KeivRczhutvFhQ0QKjJ/L+qx9j0EeyWWQzWm0D6AYBykEAV9oW2eqm/jlxP0S3s4TciUUDIAoHIqZbJiMrTkFFoD/94xtQTmKURcVb0EoRTaRdV5w54B365L98HaX6pFQL5XPx9cuMcxhb0QnGtLAZDRpJWg2AJjEDRWBtG1KhHW20x2iFXuaFYXhKC50Ue1xda6I9ZBg5xumjSAvg51amPz3A1ZvbMgSoPD6i+I/iYAsIUkRQ7rsFGKwwrNmnWb091fNTz2G7eixjUUdFvwm8xEj6i7jy8gfjiY+9Ap25u1ErJ2hUXIT9jn72+xkAp7Z8vsfP4prNohRBtY4lWmRXKjjjggehPjODNgNdP5DkXyvCureQ+k9GpZ07uaw5tv+q0xNZACz83XXgIJ7/vBdg//4zpcbZ7XWk4h+nXYSDDnbv3Y6Xvfwl2LljRoQyFxeXsXfPafjp5zwXnU4PE5NTAgpyfkl/O1e/0Szq9buy3pr1FpIwlYr7C37h+ajVK7KcmLepDSBbAFytkJdKqATcgwaI4x6qlTK2T3o4f38TzUqCPI2QxBECsSytIko8RFkVT3vWCzDfzlBp7MBiO0QQEGykBhkQR5G0/177wmuRDjJEHaqTqA6atP5R7M8Hji8cwjnn7cX0dAC/NMCObXVMNDzUKy6clEwCG+NpD77dn3SMXUSDHH51Wir/H77pn5B7U+glZQSVphS3on6IZrNlWNABDhw4gF27dgsTmnuHajzwc8fCUmax+i1vebOysTlOawIAdHoI4KYV5NyP3Qy1YIBO+1v47Gc/gEp1GW7eh8e2uYT5WoBBxJwzQKfdw2c+8xk87kcfK1aCtAAkAKA6YFrzLgAAD9siALC1VbQeAMBuDLG3W0MgXJJ8od6yP197uCWxkYqmBsy2+i+BoGtbHBQqYNLFg4BJE+keFgBYKwAv/s4Gw6TBU4Dl+NFFJD0Xfon/jqRvfWKiKQuBqpZh1JPfUzSOrgCW7qtVQYP2Sj/0+kfIeGvGKrqwycJItSHtniCAOGqw0iRBTiIiElb4T5gPrGqKvaAGI2qHtRIAoAtAr7+Ed73nLzCIuwIA2ISA9CBqADiOh5v+/h/x/vd/UA5Vvg4RM74nAwD7ugoAtI0NmgUAJlRwkAtOemFGAIDruajUPfiVkjgAsCeO1BwyDKhxQNyRk/7b//Ftse3gfdy1Z5cE6Oz99ysEAEKh9KwGANQmxFJ+N9MAWOqnIADwkMsfiQGZD3Q1KAAAVuRIKp3DXvxRICECKAxYTA+jXS1Wb0N6FosRtM1BzQOFqrxOOwDvJZN/VvmF/m/0NORaZOKuIlOuWKx21p1qAMMXE9ZLnmO60UTS6aGWO5i78wB+71WvxJ56A4PZozh7505E7SVkpEFlKQZUV63V5NRaSyRvazvKyT1bE0VT1zVBnUqzaN2XLQA2QBwGojp99DHfBwDAeFI/Cq7JDlnZwzAO+KyXWJ/cKK//6C29/pYBAFIpVYtCqcgMGtT/W9IUETDV5EITtREAoFiMi06fri+B2ByRlivgANug2AvI4MHxFQCgnpBfw4C6LOI7XkJC8VOWgb6LLQBFAOneumfD+WPm/1YAgNSlsjmppB6cjK4IIwCgmnexp5LhyZc/BP7xI2ilA1TLBGeA0KWKcwnOUhvVkoes5CN0yzjSCxE3J7Dk+3jAlVfh0sc/HuWZ7XDqTfHWppCd5/qggRPBmlwIHCfWgnFvAQCy35hk93sNAKDEs9oRK13SaBFnqJQ8HL3rbvzNu98Jj44tXBmyBgiSMuGgs5GD0KngtgOzOLrUx9JyG1PbZhBGsWgJzM2zbbAh+6fhOAkDQNNVtaSS5JWq4wUXgfE7IQn20H1lJE4tcREp/ZKc6B6uG/Iooba/k3jRvLAy76xgM89eFhkKz9dAcgiZK/tTtVps+8AwBjO/28r5aU/oYQxre6wN1Zn90qQsn33aDJ7+pMfAHSyi4SfwcvZSU7jMVlvv7dV9/+t9t0dAmE/w5MzpI0dzx3bsOvss9taiSwHLoCItLsJ8oZieJNRci7bhRs8scTWjCxkLKwkp7R4O3nUIP/e8F2Dn9t1iOX706BFc/xuvxYMveSB64RKmtjXxx//9D4VOz7/t2bMXRw7P4sqrHo2nPPXpOHp0Fp7Q3xkDZcIy4P7HmJrfUiyh5V7qCoPgRS/6eZR9V0TcxwGANNEY1pOCHAuSbC92MVHNcPF5M2hVUjgZAQAm+B7ccgWD1EOc1/Doxz8D5eoMUJ5ANyT7VotvzPuSeICqH+DaX1AAIBQAwB8CABQSz90Y4WAJp52+DZMTJbRqwN5dE6j6OfySOlJxFKUXf9hzqww/LfC5wkjwKlOI0go++okvIPcm0Us8+HQ/Y84RRUPRRBZA77rrLuzevcfkQao7xzyQAAAFG5mv3HDDmxTEJMtIev9NC4CxxaUGgJP5CEo1xN0+quUcQbmHL3/pY2gvfwuDwSEBMLK4JHoBGVkKBLfLNdxzz2F885vfxFU//EgRUFcAgHGO1QO7DwMApKNZBgABAKnJWFp0gS5rAQB1DBgBAMoA0JvJSToMaEUbYPQ4OQiM6CCr0DbRL1aebAVOkrChXaEjKBRpNcePLQIDXxgApPpTkHBysiW+jcvtZbQ7S6jVqgIAEPnhTGBSbOmoZCBQAG+jALBYydKDbFQJ5v/7pKgkqXhRMvkn6iaekqa/mhVMBQC0Ys3Jbi1yFFxYHwBg5f/P/+LPRAtAWAHDnmRSevg84DsHDuN3fucNsskQ8acvKXsF9bDUw3h9BsAIAJBkK2ftJ0PJL8GvluW7VKZFSB+VgP6cjA7LCMo1LM63hXrEjaRaDbBt+zZV/82I+um48v6uBAAURVUNAE3wNgMAFnsJnnL1zwwBAF6jKgNr4sTKvsyZQoXefmZR4/cpoTQaB0YixXtYjF2G+0/h5BkxNVRNtfjFQKrCDZObv0HKhsm/oRdazQf9tCu/tgoA8PUG/RCtRlNfmEBSlGBnq4U/fO1r8Y1bP4czJloodTtw+j1sm2ih3VmW5L/dD1FtUGhm8N0+Zzd8felDFRqmjoZN/lX53wCJZq6MAr/RS8rvTix/WH0d/wUMgPE3HU/wLVBkH7dZQr7Z30/2ZtoE1V7X+M8NGQb3AgCQJ+wRdjSwYC8mAx5ahBkgQNSB5YhREEAASzmTuK8xiVcxnRIDCXoUO6rLEucOosxF5AYilrYUUdOnIk7IBDsFACADQCgIpzqBLP1o/edvlaGx0f28NxgAawEASlnso5J3sbeS4UkPvwSVhVlMORmqTFazGG0Kx7olTKQu0jBBVqshDCqYd0v45vwCfuJ5P4fzr7wKWbOFgRew0x2DlPs0dZXp3qxrPnOtFvPmM/dUAYAS+7kpcmVYY7b3nfGJatZt4f4bCtqpMgBQ0rZFJ3Hgs0WlF2Gq0cInPvoxfPmLn0fgMuHQxF3bDBlb8PwrCbh1Ty/HNw4cEuVwtvHxkV6lhvmFJbQmpiQItmePJv4KookujAjfrQQAxu+CtaG2Z+aKWJCJvKxbkdY1BQ2l1EuKNDzgCkKrvEJjzSW918YJRPR4iiekOWsJ5mmhZOQOMIzJCkDBerNnfL9d8xAwv9Q2PfsPBRxp+UUWQCnv4eqn/ijO2FlD1Q2R9uZQC8rEa+5nAGy+dO+jj6B9c4DeIIHXamL3WWegvmM7ukmKfprCr9S0cDdM/kXvdLRfmFZF/kZWgAiREQDwcfCuw/hvz/t57Nm1TwW6Sy527Z7BDW9+I+488E2cedY+fOCD78VtX/kSpiZbuPPO72Dnrj04euQ4fuWVrxZ6ux9U5VyMpQiiQDitM71AWTH9boigXJE++Ze+/CUi5Mf8jcVPpcRzr9C1KYZunM+SjLJSncJDF5dftBfTdX7GCMmgJ2ykEouImYfUaeC8ix6Bsx9wGdohz00FRMiu5uOsTd+1L7wGWZQLAFAGK+faKk0GQJqHKHkxts1UMD3lYff2Kk7bPSluBE42gKSPVtqwoHGgJSHNpQZU2Pcn0O67+MRnbkPmTaKfBfAoRp4MhHVBsJP5D/fIQ4cOCQNAWoyMKwnzQ2EDe6rT9YY3vB6NRkPEHZUBQOv1REUARTyRrI+SaBoMOm1sa1Uwf+xb+PwtH0GzHiGOjiDwHaQJbb5ZdCVb04Hn1XHbbbdLXP3Qyx6CJGErN0EOMsXvowBAkWrJCcSby9yUdHFaxCmNghVz3Yjlluk46SY5BgDIb20rQHHpF4AEFWGj4CYp6vqgYmJm37PYa2+r8WQPEACYPTqPUlIFMla/ie6U0Go1BAhgokOBQgoCUjSON55rd6jYbwTbGMxs9LUeBdhWLlnpJ3qv1H8GpiTrGcVQthmILkA8BAA4cJaGr0n6CACw94HJPhkABAD+5E/fhOlttLMYaRCoZAOV/Xl/yrjmmpcMFwAV+oWJQEESa40xZAAo+DFqAeDV64HMqZkwgXdyKAPAFwYAXRLanUVMT02i2+mjhAD1ShN33XlInAXcUobJqSYazaaMuwBGEiQmcIk4DgX29ICX/8wheyIAADUAigCA1QDgvOQNpdBhsfIvm7FR+ed4+kZEZXQdK4O98epTMUkfD7CLwY9oBSAXvYYiCXCoFWEEB0cAwOpOwa0CAJw91LDkfR6kmarZLnVQiiJEs0fxB6/5NUwkEWZKLgZzx8VaSlpCymUs98NhhfXUA+CtnutWhX+0/lUUUQNGqQRbYMDGZnKDRr/X8+MUA/j/AgBgs4q+sEYKLIZiwsj/twH4WgCBBUa3che2BChsGQBgK5bqupC7KPZ9tC811pVMLCTwKbTQEABQ8waCyxw7Q45OY6Exgj2EnBSlMlLXRy9zcWi+jeUBkFGpmLRP7tEiYJbKXrXR/N84gd8cANjKvdnsufcWAMBxpAigSxvAVHZlAQCq6GI67+FZj30kmp1F1OI+ymlCvWv03VwqXcGAbTIOwkqA41mORc/HM6+5FpV9++Ht2492N0RkKs1kaoj4EcFaRpIUJHVPtP6vQLaABnQAoq6EtHBoHLJRC8B9GwAYSM95OSuh4lYQdyNMVOv48z/7MyyxfdFllYxZJpN33nEFAAij0AJwPvPwH4dmsdzuYm5xCfXmJNo9tuH9H/beA9zSsjwXvr+++lq7zN7TZ+hFBSyIKDYUBUzEWFExxg4RxYYKdkWwkhg1MTGaP/nNMebk5MSYmOhJbOBJLMGKgMBQps+uq6+vn3M/7/uutfae6oCXnMTNta/N7LLKV973ee7nLqyDLEn20e34kFqrdnt1Vylo4QA0T33xmQL6QOuElOiM9+MwR4zLTKKMav5N5N9IdpeKfITnkVM4FTmsAeCh78poB+YrlMfUPxv9v369MhQ69O51aABgJC1YQTvWRAa1E5HSnaK9tAsXPulsPOnRD4YdLSLvKwCAoNavJQCHW6kemD8XCRlooulgeuMGrN26FWngoxWGshdRgy/NLAEAaaDV5F8GnHrvUwowNWEXs++U66KPnffuwctf+ips3rhV6uaJyQbuvPPn+JM//QSm1tTQmKrgxz/5Pv7mb/4StVpZmtW5uQUce9yJuPvuHXjf+64Vlg8BMqZs0C+F1z9lm6yR2ANx6OhavpgOXnX1m9FuL4vzvkT66VhwMnbFS4PJYGJaTu8zeo/FyMIFPOaMTZiuWnCtGGncg+cqMJ4iJLruVyY245wnXYSlTg43qKNPg/M8l4EqfQV8xxUJQBaSAcDkjJEEgAyAJOvDL6QolTMcs2USm9ZVMTtVRNRbhKiah4Of1WmwBgAgyE+jxQrmliPc+L3bkPuTGGS+SMlySo2lDi8K2EnT9bm5OczOqvhF6UWzVKTmsg6KF52Ld73rnVi3bt1YCoBKkDPja9Wn5Mgpuc5j1Is2fvT9b2B57g7kySKKfoQk6SPL2FuWEIbs9QguFPC1r30DGzasx/EnHIs8j1cBAApQGpMAnKXw0qP2ADjK4lffkyyyxwEA5qILCkRttMBGo6n9+GJqAAA1vV/JADDNvJIBjLRj0kCNAwlWLk3m+GDVbDSm2eJjqWZWacdMg9ftdjG/bwlOUmLNJ0BEpVoWSnqn2xTTu3KliGKRNBql91d574pKrxBqubsPuTodqkCWAjSlFiYRvQmxEOr4JN6KSJkIiEjvY7GitL6GAcBjpuh1ipVgXpfxAMgRCgDwoY9cg63HbBC3aklNkFgtUs/JekhRKNbx8pe/SvkNxIlIAPiYbM4VCriaAWAAAC0BkNcxDgBkcAIHQckXDwCuI63WMqYmJ9Bt9+BZBRS8Cm6/bZt20k+wdt0MXM8VCQYNSNicc65Dne3BAQC1+VKPy2NBKg+dvNVkgiwiLsweWoNMAICHnX3OUAJABgALCWOqaAAFA1AZrb8x9DNZ2Qe6tg5W4JvHlGtljDXA5xh5ChD1VVNJtdDokGOtd5TjKswP9XF/MwB46Vb8AvbsncPMps1Y7nYkUcLLM6wrF/H1//Hf8YWPfwxPeMiD0bz3bkTNJtbOrpXpUGViEp1eF77cU/dtDTn67d34L4wzAIx8SDMAzDplNl09uTLP+asGAA4/YVp5dFZfb79sAOBwE+jDARSHfH/3EQBQq7bKUuZSOYhTdKNEpmoZZU6iz+PaZPYXNf0XxoAmlHm2K9dwQDYf6XtJKBu+5bhiGtqlB8BCG60wQ+oE4gFA2jObFk5TJGXoEB//2QGAxFYeNvQAsGimK9u58gAgADBth3jBeY+Fv7AXdntJYgCLlSIiiXiy0VzqoDK1BnctL8Ffvx4veO3rEJXrCDZsRqcbilkdC1nub9yPeG7YvCd5Ih4xan09shXkaACA5t4dQw8AS+imikouxnOaunvEL2C/l6lrn6P2AFhmdqLEXvm5hwLzrgcJBs0uPvsnf4ICJXQp87aVJl08BnKy9hjZ6EisZcsu4O6987jrnu3iC1Ao17DU7KLamJRkgdEFrhk0Y14Aqp05sIbd7FWqeVcnyKQ6mcMgj8gJvdD6FQjA2kce18SkafYmH4N79rjhtOiUpXwf5hJotr/5t941hwMoIx9QPiEi47iPAIBE/4lvhJFZmBZApVzRFQl5hH57H047aSNe8IwnwouXEWRtuBYNR38tATiyu/eB91s8d90YqE6vwbqtW1CamkQnTcRryjT/SvOvQADV/Cu6eqq9z9Q+xNpVAQB5kiPwikMAYN3sRsSRuu4HYRdnPeoMvOd9b8fcwi4kaQ8fvf4aNBpVqdvWrd+In9++DVPTszhm6/G4+PkvRC+MxRCQgDVNvblnUcapJNQ+0jBHISjiPe99B/bu2yW9GwEAJm8IQy7mEIF+AJSLJkLdZ6Q3qelJbw5nnjKDtRMeij6x854AjgIYWAHg1hChhidf8Bz00gK8YgP9QSIMPQ6bCAB4jo3LVwAAKyUAGeFfN0QQhHjEw0/A+jUFlPwEYXce1VIgw0pVB6gUDkWdNl+4N5Al5CFDCffubuGmm7cj8yYQZpR0+0AyAFXo9AFiwz/oh2i1WpiampZ/C2uC5zQcaN8SgicO3vzmK3H8CcfJsVTJWOq5VTOu1lvKE2gEyrjCXffcglt+9O8ouREG7b2olR3xHOLAwgvKYPtHAICExX/+56/i9NNPx+zsGjguPda4x/JTybHEA0Bk3GIC+MAAAGSBJkLkMCKOF5da+GVyPtYADf//IB4AQ5qu6MaMKaBeZKk5HzNik5gIj8WBiREcNQKmceUGxAvXJCWYxycAsDDXhB0XkKcqZrBcLoIABg3rqOuYnGooAwg6UnJibHFaqihl6sJIxYToUB+H9gCwRAZG6j9lALyKFABAF3gd0UTdekzdDS8AcS2TG2ccAIjHAACeg3EGwNVvfxMe+rAHC2LH18vjQIp/sVARAKBYauDKK9+KxcUlZW6YQbT6XFB4IxsgZWQCqAGAibpo1gX/HwMAUlIOfRtByYNf8mTC3+22hUkx6A5QcCuwMhd3/Pxu0PUedoItWzcKnZbHmO7/jACRPV2bQsqB19F/IwbAkQEAS914CACQRkoJAD0AZJIgxovU/Y4YKvKeNANg1JSPkMYVFEbNOll9/sfXISM9MdcdH18MBbkAOxYyUkvHGCwCFmSjzHP+3S8TAPBkygOEjivINYNM6GtZSmNM5Am++Md/hH/7+7/DQzZuQNpuI40SoZalUrhgLCHgV7FBrwQAFO1/fN0YMyldwTUawSmKtnmEHcQBTrSRKQ2ZTb+gCeDhAIDDTdjNtTYsqle9l/vUoB/k+h4/DOPrmyryTbGvvpqfH/DquI8AgNL6k64PKXRa3QGavQH6STYEAAgKqBJBNVtKAqBYAGw1iq6HSuChXqb7sAfP4lpM6iFrBw+R5QkDYLmfIhMAQPmdcPrI6ahiABz84z87ABDbKqZ2PwBASwBm/QTPfeLZAgD4/TZKjDkNXCwnIZajGLW1G3D7nn04+zeehof+1jMx32xjausJaIaEgHk+AtGpGpw9zhOQQ5D7loDFRHvuSwzg4RgABADGGQC6whuyiwgm/WoBgEgaCMZ5BbkHL3Xwo+/ehK999asShUW9rjT/cqeQlqqoqfya2B4GQRn37FvAbbdvQ1CqYJAAIWsSbr42IxmVxl5pascNtvR9vkIDN7oPDLCqqPnm/lP/Z76j7jH6BHHPdYcAgIAAer83j6gMohX7UUjzUgmTBeALALCS1s+hxch8cNxIWoH8ZAbpIc5+qSEr7+VDrc9KAqEEgiKz0BpdvdLoiDB6Ng2QJx3M1h1cdN4jcdzaCoroACknxb8GAH4VlcP98ZysgSgRW3fMsZhcvxaxbaMr+d28lsmIsiTe1IAAUp1YORh2kvB6ZvwpFy8m3MjEmMgABADYtX0fXvGyS7F2ZiPCfqT2USuF46b44Iffj6npKmw3xh/+0UfQ6zVRKJRk8r57zxzWzKzD4lILFz3jmXj4mY+S9I9Oty9lTqlcFkCcPYXvF5BGFoqFAj70oetw1923i3x7JQDA25MyWaoTMumP2F+Qno9oEadsKmHTmiKqJZUQ4NKsTtaOAuyggdbAw6Mf/zQU6uth+zUxcWW9SVm1JAu4Di4fSgDIACAAoGpw8QCwyBKmt0CIJ537cFQKMTyrh7S/hGqZAICWIh0EAKDUma8lTgu47a59uGXbPFK3jigvCbBBAMCTPVwBu/3eQNjhjADkYJX3PwEAMgAoBxbjd8fGq1/9uzj9jIcgZgqYqizGzEjJ5Oa+GCJwE5TcGDd87UsI23Ow4w48yoLYu7oWBvRdC0qg0oq+ka12Hzfe+L9x1lmPFD+6/QEAzQDgIJrr3gMBAFBNjjL9GwcAuMYaAMBQ8YcLul60FTVdIScKodfbhTaOUc60ComhJpxIlpmMEgCwXSJUyhRwBcNA+weohlfRRPk7hgLIhnZxviUSgIJf1ptKLieFxoIEFmr1ipYxyJxJMwDGIm+EAXDopWS8MRgHQsyeGA84idZRb5Yjxn+KGaAaQT5FwokHoSFtHmIAADbobNgPBAAYBsDlr30lHv+ER4sEwAAAg0GEcqk2BACuv/5j+OlPb1YUoV4f1UpdogUNq4Dv4UAAADNwBfnWeZgxrwE71zNcc7QAACAASURBVAwAD16R9LsECbVFnN7EGYpeFVEvwd3bdgiVhh4Bxx6/Ff1BXwAASQCIQtX8Dyu7owcAOhHEBJApAMYEkJIO4wHAA0gTKzOZ53vl5H9FI2PM+I7QxX0cAJCCR7NkJEJQX7/iYcEYrSQcGimaBko1/SPPhl8mAJANItQmJnHH7r1AqYiU90s0QCENsbEUoLi8gPdd/mpM2xaKaYZeq4OJyWnso0lUqQKbFOyjbaDv8y48AgCGzb92hJd7TXWg8iyyhozFQJnzq+r3By4AYGIIh+vm2DUo6+Uv2QTwgcwAYPGd2h6iDOhHMZY7fSx1+uhGKVLaGbu+iinTUg2lttWfLL6oRSQNERlqRQ9TtTIqBRZvudAmCRhy6r9roTUEAPhc3OQUAMBRz6EpAIc28Tt8CsDhjv99uYXk0peI0aP7YAqAAQBEAsAYQHk8GgMqD4B1QYrfeswjUO4soUZXZ05TkhAhZWoTE1hwPTzj5S+Hu3kz5js9TG89Eft6A1hOCU4ewO5n8DIHdqomwImbIw9sJAHNgQE7SmGbTNLDvI2jYQC09u0UBoDxAHigAQCWG4MzCCuy4MQWyk4Rn//zz2Hvzp3wXQcp9xcmVYhXLaeR1Gbykx71LuJiGcthhPrEGnztWzcioicD2XMaADC2f7KPGRBgaKo5quZWH3p1TZl1dczLyQAA7HvoZ8TaUfZfJX0Ug2KRQepGfQgfGN+OERCgGonSkAEwrLXE9E9BDaauNHXjEACQH2sWwCHugCMBAAwDcYU3gniFEGWkzGgAN++j5Axw6tYGnn3BOfCiJTiIZe06+jvw6O7bX//V/XMEEttBaXod1h57HJxSEa1ogJymk5SjJTl826VHJ1zNApDhhM1rngAA6xFS8JmKpSIADQBAhqwCAC7D+rWbhTnL5LJ+v4NS2cOZjzoDr778lWh35vCVr/4Nbrn1x5icnMbeffMoVxpotXtwqe0vVXDxC16ETZu3IoxitNsdVGt12Q9ZzwdBEUhdlIpF/P7vfxS33PoTYUCPAwAZX6yW+UiKjqBdygvAyVo4ZtrC1rUVTNQYezcgHK9uezuAE0ygE/k4/tSzsPXEhyJGUSQTUZKJDxtNAEuBvwIAcFYBAFneR6FIdnaGpzz5TGThHAKHqSw9ONI7KgbQwRgABAAsh6kEAX5y6w5s29lSAABKEsHpZJGcAzb7ZJgRAGCfxFQAsrLVADkWAICsBabFcSj8kpf8Ds561JmcgCk5B91oDRuKDACLnjF9FPwQ99zxI9x5y/dR9XMMludRZdSjgAtAbOdw6buWAIN+gj17F3Hrrbfh7LPPluh2MQFcwQBQZuUPHAYAl2pN1ZYMRh0F6HmKms9P0awPaZhKl8VmnI1XzGaPFApplMbjYDhpJv1B0aClEJI0AEXB5/cIOLBRJyWDzSQp4/J8OvKJtzmfh47/0uDxxuRjpbncAAQA3LyMenVCXmO31xYAgCkApLnQEdNc9BJ1J9NZNU9ScgTSS0YxX+MbnlliVsY46ZgfYyqX2+h1aDxBWp76GbUdOlhWHo4PH0fUi5AhoDZxRQsnIKLez0oAgA6bPPCMAVzCS19+Cc4//0nyXiQxwXbQ7fZRKSsAoFyZwGc/+xe44YYb5WdNTmAmpyVKxGjyFACwfwoA8+qF3iQAAET/z+mMkQAEJVchhUI/zMUluhRU0FnuickJHfBtL8cJJx2Hbq+LOInl2BMM4LkcHc+xFljHqZjNXdV+ioioEHjlTkxMNbU8pE4Bv/Hsi3HaIx6FQZphkBCk4utSTsaSy6od/vk+TPNvrjkjGxkvkg2Qoy+EkYTFnPSxGEBeL3xcT0/9iR7KtaMLJOYFyxKrG1Xz2Ma4aIWHxKp9S7UyqtBRH/v/a1jArGLKyhrNhYR528stWJUKuqSH2ZYYXybtZRSjPtbkKQrtJt51+eVwuj0cv2kLFvfNCcWN2jHw3pILVb2CAzUTgpAalsOK16EccfcvI9UvrX6s0aRP/USuOSkg9S3DilDAQvVVTLps7Xgrr0HNwjTxVhNYFTVvvFw115ahkq087KPQPSUMIgho7uuDxQDq93MAAGm1MeTq0mS1h8i4tIlHISMzaOxAGXmSWaOo2xv/hfGCVh7L+AfotWXlcRiS2oZHaGjSbU640TYaV3TzYvTk7/ANrPZRPwhz4VB/TwPQ1PGlUR9EKZr9AZa7A3TJqCJ7yfMxoIHqmEmkoltq9XKeoeQ5SAY9+HmKyWoR07USij4pj5zU2EgsF7sWlrE8IAPAVwU7pzuyhuj8pkPUk4dz8VeN2cE/Dn/8DvHHR/Kj+5CCQYCWFGchr+aKVk4PABqfuYwBzHvYVHFw4dkPRdBZRMVi5FIXYZZi40kn4KSzz0b5pFPRsh0E09OwKlXM9UIUqhPKGKmXoJj7KNDyj2tTGiNl7F9go2/FGIQhyq7/KwEAjASAe+D9wQBQMWF6HeE6Rake653xGEBGAUt+j424p2IACQD4ro20n8KOctT8Mj567QeVNIuyQdHMc3+RlloZAarYccSWLd4LXrWB5zzvErzgkpfALzUwiHPUJtag06cx8ljHrumnMi8brtsHBk+HO5I0DaP1cXyt519yni/2xkL/10wAkQMw3k/tlXIP6VpSTQaZKpRIoV4oVlY00Gb9U+uUehWyl2rgfZzBJ+vC0HdgfAcd25MOCPqb3VsxAFT9wfuAx1t70LAx4fokKtgETtZH0e4jwBKuet1LkbT3oODS08AcYDWFXLmLmp1q9ao8/ntHCV4fydrwX+B35DrWNYnR5Zsrhz8bDXP0PqWN+/i7se1i3QmnYGrDJgyyBK1BH0GZ3hnAoDdApVCCxUhvkQCoVUJFp6pamQAAlw8O9KQWYyWVAkWvgt0EAF56GaYn18JzAiwvL6NeryDO+mLq/ck//H20uvvwk5/9G77y1S9h08Yt6PdDiZKr1Seljue1d/pDH46nPPUC1BoN7JtbQLFUkca33e1KD5DFOUqFIj7xyY/hxz/+oRig04BuaJ4JNWTke1IAaiZALEGAwOpjXS3GsetrmGwUaSsKmw2r9G2+0vzHAWY2nozTHvF49FMPiR1o2nuAOIxQKRRw+at+F2mUot+lHt8wAAgmU/rcQa1GrDjHk5/0cLSXtqNSpOFpjnDQgy1JYTwpbMBNLSdHWgP/zFcsYxAX8YOf3o0de/vIKE3IA1lzCMK5liU9Iv2t+n2CGKyBKxKtqlLWyAAYiBw8jAaynr7wkufj7HMeBb9sYlB9WBJJw7+mmXAfjtWBjSV8+Uufw1TNRmDFyAcD5FGKklsGWehOgT0QTc9ztDsJ7r13Hrt378XZZ5+JapXRgG2RJnJtIeiiVkyu5wx6dWE99SwlARj/GC8azNRblpAxV31TCK52cR4u0Ec47ZTIOqFwcaE2Ji3UVKimnDo9felrQEBCG4ZNPS8086Fet9bWyzfVW1MMAN14axBAnpNJq+JSq5gGQSkQXqfQMob59Jk0KtTZl4IietShOz4W5xcw6BHnLooJUcrsXwdiXlco+cJkoCadz8v3JnnSpMBYNnxPuWiy8RZVhgAXCqQggCC/n2WIwlAo90rfpilnfK6U759gAv/OwYAUHwuYbNSxOL8PxYIv6BhvpEq5IsYUrWZbZAGk73NCTzTP05QUTqKkFnVMRm6COOnJ52/85lNw2e++HM3Worjtt9ttib0K/BIGg1gQ9Jtu+iE+9MGPoFyuqvLC9uDYHnqcxOjsXf4dAR7u/ARcGo26Om1iIudKcAHJmb24h+nZaUTJAAWeDy50ErURo1quIhokWNi3gGhAVkOMydkJof3z5lPXDx1GdYOnm+ex7Xj4vzK94gQhT1AokApEo46BoHhsTjMWo5aHhXYX7//Q9QgzC365ipDHitStOJYIkrLnyQI9uggPsOsdQmZKoILyBeXRwFSBsTi/VCGmSvPP7/M60I8/vKaPfANf3SgoRbPSYJrygdfM+Adfn4AZspupSE02LhEj/ZJUNhwu7mykRWWkKa0u6Vl5imIYYlOtgntu+iH+9MMfRpmaq24X09WqKjB5Nws4JURM9T51ogGfLoyjIe0tF961AosEpKPjrd4czaYrOtVhoSmjW238qIu5ITBgIaY8pxSgE4fI4kQWcgEUCPJoA7zh2qIeCmwHJY9aIixtpMy/1uwic3xkQ+E9LGCbYuIIOKfpo7y3+T02/7ZPQ0F175t1V1gkGqgk+0jRy0YxVGYSydfmu/4KiZQ09QJuKt0faWdybMZO6xAkIswlaLNJphhJpgRQsukPwnc8osQSrDWUWDYTjKiZqNXRbXeHACzvoW6PyDtdhFU0K68ZpXXjCVOZwlzTSHFMokTeA6VSlVoV8wsLaExOyL95bMxSbopvA3Zyc5VkkNUt8Nj9xrWFx0Lc/FcBZdQSgusYI1RB1/4ce5aa2LvcRKFaQ+666A14/ankEAV4Ka2u8QrJJUItRKNYQAFsoFysm5pELB4wFcSWhX3LTWzbuRd+pSZrCmUFtuvD8TyE5O2N+e+YfXX1/nqAVeU+NI4HfrQj+e54bbC63TjQ349fqyv3aTUR5vHk+WPYHJshKRSZf44BgqyLSTfG8y96KpZ23YVqpYjNxx+LM846C069gSgoYy6xUZpei3Kjjsx2RM6hsoNtkca5bApFu64YYeNFtMxO9c+O5L0fiAEgHkTaBFAaRQFGUzg5o9oiHMoDQEBU0yEc5AWM11f7T5P1/SRDtZUAAA0suRZbPr10iirqLgMK1KqyWG53JHYr5dTNylErVtCaX8KdN9+KG//1G7ATZk+7sOgALto+tf6raF3WICloB5ZUCij8X8D/TW+7Bs9++sVYWA7RbEUocq/mlEok+bxHNfVe1mcOKQzz5dAxyAc7L+baM0OGYSOs2QCqAVFmm+rlG229LGaK7anjuVg7yEBJDFG5fiq2l5LyuQr01Q2YqlUp+VRMS8GrxsyljXSAr1utsweCdwwAQICCx5NrItd5ykRVgc6GhIBYHBJkZB54CCttwccyXnzJb2CilqNW4vpJd9FUtL+Cc2ggZLhoSuGvTReHe59yZ5enGfPQOpJ74Ne/MzoCspXJ5gCkZH3Rg09fmEq3T4VqhqJfQLvZRomxyLwguK8kMSbWb8Ta409CLDIZbWc+7JvUmjWqZUZn1AANcu7k/sqlfvEtFy7ZN/0EVuzgec96AWZnNqLXYV3rSp283FqAX7Dxqstehg1byMTchm99+19FOkypgGv7qJQq2LNrDxo03u718NznXYwNm7egUptEuxsBlM1Ynhj9ZVGMYiHA3//9F/GVr/yzSLc5NOA6wQ+lg185WpJ11MrhoY8gX8RjH3mquPJXijaSsI0iTeClLiUI0MDehT6e96JLsdCJUWjMYrHTh1cso9ceYLY6icsvvQwtgpmk23M/CMgSTmGlrNFDdFp34eKLHwfLWkappGTQNgpSw9qe8jZzUsLEvpwzympzm/4xFkIe4sIkelEFX/36TYgSxleXEdIHzaMRoXCdBISRdLWUNyL/1IVj+yxx0W51EdBEkbVQlmJiqo4tWzfhdW++Ap20BRqLVwtTaC92MTMxg7jXQqe1E1s2FvH1f/1LROEupMkSPDuDy1DWhDHoNLQlkzDFIOrDKxex2Izx/e/fA98v4cxHnAw77yKLmlgzUZP+td1ZgltMZbDB9+F6lcMDAGaCebAbf7xoXdE4HBEAoCj7qthV1CweREX9J+VegQBqA1GojPo9baonSJFCbsY/VLM/qnjVQjz6nlnEaRrDIoF/7/D5Ch4YhUuDoMxinrNq3OX1ZRYCJ0DCyKEoRWu5hXCQwrGLSEi35wVN87qiJ3mYKqxTFdeqoU+l0eGFzSaHr5jaGppNqYJFvUYCB5I9LYs6TTPojKwi58R8Rwz+cjH2oH4ljnIUiyX0um34jo16rYS5fbuxbnYGc3v34pIXvhBf+vt/wJ7d+1AIyqJ5sy3VnBdLJYRRT6ioNO5TGxtv3AwpcznTHs557CPxpiuvQIsGTIEnSBc3Pzb5NPhg9M+2bXfjne94N8pEBFMVFeQ6gSQTqPXORbvdknPLxybYMgIA1LkjFAKX5iYJZtfPoNvvij+CAUP4OAFdN5MMu3bsFrfTKA4xs3EGXqCACyMTUTQ9zXQ4xHUo86eM7A4+D2n9fO00BGPz5iDjopjmeO+1HxRjFrgB+kkKv1gSxI0xVCU2rEfQgx/oV0xTLdYuwijgOdbXsjb0CwKeLxXzp9zHhRIzNAbU3Myj2pe1pdl+AMAQY9CPKslPOl2SjTeznaM0UQYqkgvNSQaLeBrUqL+mNs3NMrhRiBpBoHYH5SjCFS9+MU475hgU0hSLe/bIYlyrVlBi5i1dVAchchaOMrzIUCgVFNWTn3zr8jrUcynK5MhHUzW5igo3DgIo92qd/jDUCFmIHRt9z8ZAsuDZLFiSasBVmw0e71NTgCt5HRtF9VWaYD0BV82FWpcEnOBXfew83aAPmyVNN1CTA7qQU2OuVeZj+n9V2HKN4Ho4irhaPQ1j8yzvThesQ6BIM0IIavHDNM3mQlEykQyWZNFzCdJSBwITGYExZX1H6iAzgHnOzTRP3h+vwTST8za3Zy82rKfZUCy0N77eilDgIikG1PnLkNCES2a+BJTU9W7FOcqcdGgmBpNACK6EZIZw7R8W0mPxmXztUlRYYrZnKLBD2Y15k2R4cAfWjT/9X0wOuOwJlo0Wi6NCCf1Y0Wl/eMstmJhZi2avJ/q6Yrki146YLHFjHwMAeK2HxBB8D1mvJ4DX1tlZMaqbnqyLY3KMDMvdHhLHw/xyG4VqA8utHgahAjtirUmWK3ds0nlkAMBR3fb36Y9WMwoO078e8LmG8hkuqbKW2YgZi8g1W+ppmtL1EWQ9VO0Q73v7lahXPEysacCv1+DW6tjT6qJvB/Dqa1GoTaFYJBCvBgOmZmGTun/TfPRv/4EIAHAiqEAHve5pkFZspMgW0wCAGowoAIATJAUAhEiygeRzc6xWcn383Rf+O3bccReKjoekN4BP0NkMknWTYkwxQxdYRIinPP23cO6TL8Jffu5/4n3X/D7WzGxGGKVwfWacE+Aykyfet5Idoydu0iKsRCd/gdMj/Y8x/ZM1lwuKlgOwZpOpvaH4jpoQWTcEAKCWmfWMkncK6ClRh8b7haCtkn0KgKKBUAMAqISQkUzAREKM7/WKILMaeje0fb4OrnEZcptAowIA1NbgwM48+eQU2CWgZBMEmMdZZ56Ixz3uNKThImpeDkv8j5TxoXq88R2cj2kAAAP1GwCAjdjRATC/wGn6T/urcv1JjKSi5AsAYAIiWPdmAD2S8pgNJ41fXeSuh3YcotBoYHrTZhSmZiQF4Gg+hEFlpK6sS20XnuUqNk/q4uJnvwAzUxvQ6/IeZ9MXIkUEy83x6MeciYuefQFu/N5XcdvPf4JSoYyiX8Ty/DIatTp6nbaKl/ZsRHGCt77tHeiHKSy3LJp4+quQ5Vsu+MIWuvHGG/H5v/o8WK+qeFsWFdqY2rAmZYCs+HMyGEQfTjKPRz70RIm6rJZsZFEbRY9Hix8ugsIEljsZzr3gmbCLk0j9KlphCrtQESlw3Snh9a99LXphS6ooMhgKXhlZaItO3s2bqBTbOP/8B8NxWrAdDjRYT1UxiGI4AWP8CAAU4eeB+C1kaYjc4aQfGHBdLUyi1Svh6zf8VBpnystYl3F9UxJKFW9KMEB6HA41LU/6LNqR9XvKEF0dkxyVahHrN87iLe98M7roCEC7tLeDzbObsffe3ZhplGBly7j3ru9h5/bvIkv3AWjDsXkf+0hjD3laliQW107Rj3qwiz527+vihz/ajfXrNuPkE9fCAf0CuhJRzPaKraZTzMTjKEyqcP3a4QGAccrT+Ga6gsasi5fxi/jINl5dmEuBu9KkhZNwLswsrsYBgBWNvV7wxxdY9bzj1CeDxCrzOVNoSZOoKTMGAGD+vKRIsMSn7k0bNLHIDjixIaqT2WguNgUtiyNScKjryKVZLQr1n5QOlrjK0NDIGMR8L1VGOuK8ndJNk1cK359iAKiIGgUA8PcJAHCCxykXQQACAKLbT4EwjKTBJgBAw4lBv4to0MO6tdNYXlxAtVwUivx73/0eXP+R6/HDH/5EAABSa8gcIBOARhpsgA0AYJoImQgiRpr1cdLJx+Da696D5eaCoHvcKGVGw+mKw0m5hV4vxGtec4U8vlz/GTdOTiZVwsChAAAeU045I+r8CZ4UHazftA7LrWXJe+axoIGhuGxSF+V4uPP2bSh4gSQtbDx2oxx70/AblsqBJk/7L7Lc2BmhGMrjM8EgihltyHgh6n8dVBtTeN2Vb5XmIGLcVJKiRB0UCwtG35mp8dGs4FzABQHTxb9ctsoMU4EBQLlc1s3sWOSXcrdUz3g4DvAhXpduoVcUKEPa2tiiLR2iTHJzaViiOJavbBS5VPM8sxmSxlDWd9VsszVjU5S1W9hYryNZWsT62Vlc9bKXYtvNN+ORp5+GsNWCzcci1ZoNF03VCtSWZQhpJDlmksXrlEwbaRL4miTrdRScMiq1RvFKSpIx0klK42gadliIZBKv2Ae8LwmuCBtDS1PIthF0Xtiv+n1qFsCwkNRTALnmtFxBmQOq8yn3ldS6igtnMnuF/SAxoArqN4WjWsPGikYNAKwGkfgbhcAXDSCbHTP1H1+bhxKUoWxEXRByn3ACq/6h/l7kSSq2h1m/vG97fU4JdTyNTADdIcOG36826tg3N49SqSxvYHmpiYmJKWFWEQCgYaZMXrUpJxsWHgxh6kiFQHDLlYbfAD2O70lCBAFKJcda+WnYDDwfA66rRoKjTV5Nky9rvC7uuY7ytRvwV86JZSNw+D59VBsNTEzP4tbb78AX//GfxF2c36P5kQAAGmhSUx8lGeI1zwk/NZC9pSWRAUxXyphu1CRbefee3QgqJRQqVdx8+53o9GPUJ9cgjHnluCiUisI6GrYmY0wAc9v+0in8v+C6dV8BgJUMAsUA4NEgnZySCQMAuJkCAB50zFp8/PprpXDjSSDg0qf7P41oJ2fhVdfA9styj4nPjZbtyTRIgz+/4Fs86K//qgCA1ayQ0QvkNbgSAJCfceDAY3kYAIBeLTk49bOQDEJUgyJ+77oPSeNSL5TQXlxG0fOVwZhe20xQFZ8jdi3sDtt4/dVvx+TkJnS7OS648DnwC3WJ15PmV+t91XyT9a9x5zWRfUcPAHC9IStOKQS1llYMeVl4qQhPrmXcJ+QoaWaZOmKqThRzZm1EbCb+JqWB+4ReubUETR0HYWTqiFCCDOZxDQBgomNlaR0+14EuK9l11P2vAYBMwBLunzRadOHbJcRsIJCiyGllMo9iEOKyy16ApD+PRpDDIdNUhhaKUWD2DpWipQwch/uReT1yHnhMfg0AHO36IMAbj7u48o8GFAqQUxHJge2h3+mhViGdPUHuEwCIsOmEE9BYtx4hG/b7AAAw74p9ipVmIwBgwFhPH89/zgsx2ZhF2I8FyGp3WyjXigIC+IGNd19zNb70lb/Gz279MWbXzGLdzFrsuOdeNOp14WT1el1E0QBeEGDz1mNx2atfh71zLfQjoD4xK1TzqXpNepW77tqG66+/XoBYkQ3y6hJpt3bZHzJLTc/HHXAAO5rHQ07ZjGrJEgDASjvw6csmN48DL6gjyYs49uSH45iTH4ZWZKOfeYBXFPmBH1t48+vfgDDtS53R68UI3KK4JBYJyAz24rQHz+K006bheR2EUVuGxgQA+mEEt5BoAKAEP/dlmCcAgD1A5hLgt5G5DcwtO/j379+hGADS86WSPKb6Mr5WerGRTUBKLCFOStTpCZAgTRTwwYEyh59ckqbWNPC+D74XA0sxDAO7gH6zi8lKBYP2AspBiP/1lc/DtefhWC24TgiHvg8Zh9aUNxTk8XmeWIvHFnDXvXP42c924ZGPfBSmJgP49gBu1kMy6MK1eCw95B7Eu6Ub+sLUOqwEgAvreNFkNsH7BwAwlCVNiRpzaeW6SgSKiJIaB2qzPz3JV8CEitNRfdCoYB797zgLwNBslaZMfZAeqBEpTpvZSFKG4bD5V1Mx/u6gP0C5WBaGlu/42L1zj0ygOe1mQ80mgY1/uVKC69OkIhTkmwwGtcFoU3qt0ZcmRJoZRQcSnwLNfjCSASnKBQAI1LRXx9oItTHJkHBaSiqppeQEpWKAQb8jF0SjWsb83D5c9PTfxG89/SJ85Z+/is9//q+l8Q+jDJ5XUJN6FVctBb6yJjBu9vxfulNGWDNTxx996g+wtDwnFzcbUr5sMgjKpSoGYSwOoi972SuVfsXixanysTlVZyNwKACA1CMWbgQA/JIPr+Ri3ca1WGouIU6poVEmhmww+t2B0Klu/dltqJGOHw2w5YQtGsVWaOM4AGAanYMv8DSAJJgykE2drp4R0Vo3gO35gng+8tHn4OnPfA56cTrMB/eKXAT4PumerDTBR/MhPBbJRlW0QtX8K0RRuf074rAqvSQXFk0VH1LDTE79/gOGI3o5o+JEP8ABaApCb9QeDVxoKH2Q5t80tnpiokxU1ARPUVvZNOUI7BwBJ8jtJiYCD0GaYE2tin/9x3/A5z/7WTQ8Fx6PIZtR4mEZpx3E4SwUeIyZwCF+XVo/Ni5HcGxpwNiIqZeu1xGjs9Prwuq4JlPykBmQ8x4aNtuWLOzi76B1nzIn1+/LFJISw8N7hmwAPS0yLCPV4CjzDdFzZkSkPUHJiRILAKDlDuJ9QLRcHzMjXRm9F9Vwm9XPXM9DaqlxjtbMkBVgrbBabGnCx0/reDOt9i3mBquGX5mCKk8QgjwSf0oJgTa5HJnhqfWWx6EV9QUEaDZb4sLNQodFea/bV4W4oq0okIsFgY4vUrCLJXGi7U4Xg3CAUx78IKzftBGLzWV5347not5oiE6Ppj8sLshIKBaKcl/Ynge7TEqeFZ2l5wAAIABJREFUNuFkg0+5jG70TQwoH4s03xWgtG3Bgy3UvMHSshgeCRibWzj1QafJ2ky9I9cwwWc0q0SIXUIdV1NByga4TzFQjA71WdjDs55xER7ykAdhfnEelUYd67dswWte/0ahTUbCUXdFP9lpd6E04KOPlfvYylSaI7qpf8m/dEAA4Aifcz8wQ7xoFJcnsVkIKwCAHgBeHgoL4CHHb8AffuIjSAYtYZCEjoNulqMVZ6hMr0N9agNgM4JJAeYyWRKQWsX3Htkg4sjewK8CADgYw9KsM7yfpKQWP2EzflQAACUATqGgJAB6Eh0w+i5K0Wu1RbriOCnSJBKa+b13bMNf/tmfS/PPtTcdROJxYwA3qYcEeFVg74C51RNlvPw1V8Bza/D9Bj5y/R/hr77wd1gzs17ua0k50k2orNArAABZ0Y6aAWAAAGXZYkBU3dxrF38CkOIFICxTBQqodVSdc/oambVIvHboCSGAAdf4YYb0GDirGQYCvDOrnXf+yHvBrN0GBBhJAvbfpMVUUQMAOestO5FaRjEAKAEgpZtO6wlsGhy7/NpEu70DL33Js7F5XRWFtA03j/T0X71PxfbQgwR5u0OegsYaR7K/1cOyI7sTfv1bptqQGoLXka3Yf3LuNABA7MsXan0o8thuFGNAj7NaFceccjL8ag3dmH93tAwAIKbciAyeNIVnse10kIWczwe45OIXo1xQrFy+MO6xlVpJrrOl5hze9s434+5dP8cX/vpz2Lp5KzasX49eu41yiTVnLKaBFptOAJ1+iN/+nVfgmGNPRZQ4WFzuY2pyDZJoIKk3rKGvuuoq2Z+HtjDDrU0NutSaZZg0hL4iuMkyjt00idnpEmpl3g09uFas03a4jhfgFSbhV2Zx9uMvxFwrQe5VkTkF5fY/yPCWN74RUTaQOoM+BvQ8oBas4GSw4gWcf97DMD1NuXIf7c6CYkHbFfH3cXwCALkwALxVAEBOAMDykFhV3LVjgJtv24MoJVuRAAD7GkdFgcu7UvW50hApgynev71uJCCfLE+OJQzxJA1RrZfwgQ9fh9BKUK6UYaU5Bu0mKuwj/Qz/duOX0W1uR54twHdCuE4s9SNZ35Q52FYBjsMBrhrtd8MEt9x2F7bdvRsXXHCBJAgUvBTpoCnSAd91pXanSWtQmcRiK8VPf3b74QEAbqxDyrymiY4XomYpWL3RHunGaygh6jHNlJ7UflU30gtAKNoyjR9R+aWmpIme1qbJIncQEGBIDdUN1GjWJvN4tTGYEY+jYuioYRGdqs1ohz7KxYq40FNjs3vnbr1wE+FSBS515MVyUV53LAAAPQGUfpof0hCJRtASxEkmbrxYHFsKXb4maWBJYdSmYBITKNRv9RqF+h8nSONUbWA0/+MCMxjIxImmF532EkqFAKWCj9e/7gpMT04JVectb75a2AK0PCAAkKZKz5emkb45jRxDsTHEOdJOUCw5+Iv//zNothYwGPRQqVTktdDtv1KpodeLUK9P4NJLfxdLiy0EQUmm/2RHSA5oQlPBcQmA9gCYqKnjIjcHKcKpHHeKuikBaEmUomrVCIQQAOh1+sIAIAAwWZ8QcGXz8ZtFxz80elxVTB96gsZrRqPjjPijlIO6GjIBkhytbh+vvuINOP7kU9HpE6Co8OAhoa5JGCREgI88Rmr/bVNt0jJ5lmpELZLCfPFc+GxaZDSsGkoVYaSaYUPpForzUQMAZhsbe2XGpU030bwY2ACTrSILCM2TeK9JseTK5J5PbwAANWnRrw85Bt0O6uUiGkXSq2J0FuZQYMNGiUurib/97GewsGMH2kvLKHs+Kn4BVkSzk1DAAIfgGot6gmcyGVHHQuhvnPLRpE9HMRnjJtmQZbisXotqXLVvgM5+5+u0CTbEGRxOq0jvl+tQT89YBPKxTUSlMAVUKcU1J06ZF58joi8Aiy2RRNB0JhEkmFN5K0vlXqyVy6gWCwJssOEXQEP+P5XGUcANbiLaN0CXxUp2y6Z5GFEzJBWoE6bduIQlodc+wwJQdFhO8xUNyaxlskbq31XvRe1XBDF5LRnAl4UzP+cXFlUz7jhyDRAYMPE28GyZAk7OrJEXVqvUkEQpbvr+TZieWiPlLdNAFIChPA+4YSVZIp9kD6W5LRsxAYiPffzjOP1hD0V30EexXJJ1kc/JddIwHMxXrpNScJF+b96PruoN4CHPKxIuFsbKIHa4Hts2fALMXF/CECklRWGCrSedgre+7o348pf/SfwtROs7lJTo4kUzzOQa8pTpEaMvkcZiCPjc5zwLV33wWjR3bkehXEKwZg0ufcnL8NObb0M44LVho1qsYmlxCaViab/bd3wfOxwD4Ej32furZN8fADgAarjqyVb/zejfCgCQ+1ic49VaQ76im4fiA3DKMWvxmT/+GHq9ZWScVHseujxXToByYxqFYkMAFbP+Gxmb8cEw5qj3x/t/IAIAB5MArAYAjASAAEAWJiIBSCNSUzNZo9fNzOJzn/3/BATwuRf2BqiXKki5FpMFJf5EpDErvTL1s50sxiPOewIe86TzUCxOottNsbDQw7OfewnqtSlZW7g3r2jyhwCA6Q4O4NZ6pCdLWHJan6aqw+HE3bS8qo4zBoFqWr8SENV+UrKnKfBQcsi1dlk4UZq2LGv0mBxLeDyUVBgAQLbT8WQZNTxTkOH+e624IYgXAiUAbP75qQ2txRDMRZ46UvPkSSw6ad/tIwoXcMbpx+HpF5wDp78XXhbqwYceJGiGl5g9a6nDyudXbAGpJVaYUB/pgf/17w37HsOUHGv+FUtsXJbjSHZ94jhoJwmOOfUUNNbNkoyPlOf4KEdIvA8Jigq1PKOLii2SBAIARa+MF7/wpbAyD76rmGbK6Jy3AAc5XTzxvMfhnCc+Cm968xuwdmZWeoj1a9fA99jzNCWCmybp7U4H9YkpdHsJ3vyWd2FpeYCg2JDGlibs/GT/88Y3vkkxlnUM9SiG2/iw6eGIPng00AvQx1Tdw9ZNU2hULATuAFY+gGsrxnMc05ttGoOkgCc+5ZlY6lpwihNIbR2/Hue48g1vkAEigRAOJHm/pAPuHxGmajkuPP9MOPY8CoVI+hh6fMEqSf0mkgDWmYnyACAjTTEAQmEAxHaAflrCz36+iHt29hBn7PF8qfUIALAnU3e2iK50oUl/KvZ5HB7TOF2xpnlvEwCI4h6KZR/XXHcNilVG9dHkO4OV9JCGy2gv7cAPvvcNTFRtZHELnpsQ1pE6I4kJNJCJHUifQvNi1y9jYamHn91ymwwdLrzwfESDDoqBjZgAgJOjELgYRDl6Ax+WW8XehS5+/LNbjwwAULSn0eIyfvsfDKE+8sJkdfeiLxJt/sbmX6jnkgpgDP5ULM0QABiurStBgFGjPzLYUiCCOmn8MozNY8xdnggDgFQJTvINnsDi2HcD8Qug2+TyYlM6DB4TTgJ50RfY4ND4gmYgWtfJG1TQZDFzUxRjuhzTlZ+094RUb3lvKtddFmSRAOj3yqlGTCBBJR7w/0n9ZwGuJsS8EJW0wA8ceGQw5DFazSU88xkX4cILzpffoyHfZZdejlaL8R5E6ByE1KBWqwjDnqbYGloc0ewRAAArEoSwP2ij12P0RyCvdTAIUSyW5XGq1Qbe+c5345af3YZCoQLfKyKiXmg/AEB59ooJ4IQyAST6xmNEzwUyL8JsgDVrp9EP+3ApyZBpai5MCMousjjFXXfeLQAAb5y1m9cKU8BsdqZIU3vx4SZouRghEbUkTYeeDJ5fRMSUh14kyOz7P/BhZTgSJSjX6jIl7IVMntDZwXrSe6gt8ZD9uRiSaK8JrQEWwxZeE3QK51TLXLNGwmLo6tSe3QcAYPSaNTKrp0Qm7k41nmz+2fCmqukVSjwBOTImbORiUqf7UZ2Fqgom1WcWfBcpF66oj8Cx4NErg4oC20LNdVDPU/z43/8d/3bDjbjnjjvRW1wGwgg1z8dEuYKw1RYQgFNzAwQo6ryWILA40g3yUAuup9PSsOsESE7qDX3V0MpJ93J5fzHTmpupIPkuRd2IKQ8A0KOuPeVUnA0y721eJ6ncvyGBPA0ICSghLA3jJ6BSJejLQZrcZKUsTSJNtRgfJ0eIDB82p8PDrw1B9XrG18/jLqgiQUHNSFKYo/INoY6X50Go+fp6Vz9Xv89C3aDvKxppri18/7z2ZYqh0lh4L9TqDUxOTkrm76YtW4T105iYkO9XqhWJAnJorSuTAoZ+J+gvNVFcvwlXvfxVuOFbNyhzSDoSky1jCtIhCEAogCIpwC0UJYKPNMMvffkfQfo/G/tuvyceACp+UU9Wxsy2REbFQ2i0v/o5+Fxm+iZsIGn+VyYFyFpMpoBEI0coEMlPlaEiX9Ti/CIufMqFwjYim0EZxe1/F8vtIswhrusxwl5HMoGr1RK+deO38PO77kC5XpPX+C//+g1ce+0HMd1YgzTM4NNsRozb7tvHke+z9+15hvf4kMqpvqOP7EEf/ODNv5wpiXkVgFFMV3X0GZNg8hBuPsBpp27Fpz/1MSncoixFJ0mReAHqM+vRmJxFR6fgrGC/aP8XM7y4f975aD8RlkyswL5ftgnggV77ioGGZgAYDwBTRBgJgFssDhkA4qOjAQAyAAgAsPAMe13UyxV85NoPoFYoIQtj9JZbmJ6YFACAkigBWPjgXPMJAKQJenmKSy6/FBuOOwGFoIalpR6q9Rm89KWX4gc/+CmmpmekUB413KbGGJnQKXDgKM+QAQBkgTHNt05b0lR3YSxotqiSBqw0UzX1INd1ZUw6Ru/XQxfFGtAyiKFPh2FQjgAAcw2OgwDDIvIAIIDycCOszT01QW6buGgeEMUAEI+noChMuDTuouDH8D36FoR42SUXYdLrCs1XwGDKQcaO5ejeGwEQhvVnZrEqmvHXH0d7BHTJpNbCMdM+YYqxGacPQFBEezCAw702CHDC6achL/josEklXf1oAQCxjaTE1pE0Hwm/lKIhR7XYwMte/Er0u7EYdkdk84hbfAjLJmPZRqka4B3vfQfeevVb0O92ZD980KknolwmdX0ZQcFGGPcUdRwOktTGKac+HOef/wx4XhULi01hsPEeZ91w1VVXS0PMIYEBAtStaRgAmnupLzgapQZWBN8KccpJG1Cr5KgEMZDRaJ0SYwIA7I8aCNMiHv6o8wBvQkz5Mk7haS8SZ7jyjVdqybUjjEfGlyb9rgDIp5+6AWc+7BgkyR74foROryUSgBwFGfZwyKkYAAQAaOjN2jJCRgCA780pohMV8L0fbMdik3B1CTSKSxJl0C7zKB1rqtKsVEpcSmYH5dAsLMnNop8U9zWXu16EoOjirVdfhWOPOxGt1hKqFdaBbSzNbcN3vv0VrJ+poLW4GyX2dZR46D2HA2D2S/QUAOUlPAZOBTu2z+OObXfCcSOc89hHIezxGFJeGSMKu3B9C75fR6dbwr7FCHNLLZXedbgUgPEGf/UmK1v4WKzd+E105IXJqElTjz+8ZIamgPQB4CcbPkO1NaDECr3VUBdtdoQDfR1FbY0AAC7BnEzFsFzSNHxlPijMmgwe3S5VbY/2cltOLin4bNQYLVSuFEVPz2kTP00DLxRa7UIteycvAkbJ9Qfi8E+ggFNvyhxGFFUNtrCIEeRdth4BDtj4S2oBKcQ68oaghDQATi4mEbaVYe3MFF72st/BRL2OQsAbJcMnP/nH+N53fwDHoWmhJRF+1NiSAaA+eGx5/SpzHIvREXaC/qCJv/nb/yaSADIAeNwJAtDsi5R5opeFoITPfObP8L+++jV4XlEAAHoBCKU+MhIApgCoaQABHQEANNZjAACmAPSTngAAURJJCoAgbWJMaIkHQLfVwZ5de9Go1lEsFTAxOyGSC2P+JI81JgU45MKeqwaqUi6jT7dv2CiV61hudclHwDHHnYTLXnOF6MT5b79QkiZxIAZlTB1QJo9mez3YcxkK5YF+LnaQOupIgV1s/GXWrTZm3fSLSaD8k+d4tGUbCczRbmBqdq86ZYNlKgBATeMkqSLnxIdqM/3buvlSVOhEU0TNdFS548v9STNPAb14rVig5nRqoo65fXvkOqgXAviDHmZqVUnGmNu+Az/4znfxo+98F7u23YWw3caG6TXIw0g+2VDTeJGaVWFDxCkKjFTTr31YaOqG0RjyiTRBN4oyBR4aAdL8RYFzNCBj05/7AVK62CcpWmGEZm+AMMkkezaRTCZeX+x5EwEArEJRTS01EESdFjdSklmEvJ9EmGk0MFWriBmLFavYGJokkgEgiQdaBy2vS0/oJX2BG7xYO2tqtGE06JPN9+t4ij7I98XEBG6ABIUk0pRT7kKAoFBArVbD5PQUJqempLmnAR3pwdXZWRRrVUxOTkmTD2r5CUbKxcYTr1IIRvETiqnCtU0kMHJe6YfCRIgc5z7+XFknOU1X+lxV9As4IbpAxUDg2+ZEl5FuvSjEYx//OFz7wQ+g1e2gXKsqo0X6f4jUYkQhNBIGVXBxgqYM+obFt2ZPmedTKQoKCDLTYWN4qKwJIzl3jUodNbofb9+FDWvW4jeeeiF23LNdvF9MxJrs73KZj+4VsmL4XEV6MeSUbDlYai7gk5/6Q2w8ZjOcwBfAsNsZ4EUveBHWTq1Fr9mDm6lY2YOV3wcD1lff50e+zx79CjH+lwdmABycBTD++/uzGXhmlQZSpQAow7ac7DkwHpSF4SZ86g9/D71BG24hQHMQI7Y9TKzdKJIKoVBrA9shALYKpLh/3vkDCwA4EgkAC9hDAQBZxNitWADJPTt24guf+29iBFhwPAw6XRRcb9jUUBIjAKK+L8UAq+DjFVe+AVaBrL8Accz7wsfXv/5tvPWtb8Pk5Iym/BpPll8GAGAeU4GiUlJoqvEIEBZ6lZ7em2GWHrKYtVT2BfW3Sg5IaaYq8JVW3oDao+eTyb8wrPR+p30B5C/0HjlaK1auG2r9kjZfAfw0/+MQRBgAOpYsJ0NTQjLh2Yy87sH3WE/RbLWJi576aDzipBm4aUvWHn6y/hsNvkZDHeVaov49bFpFinb0Coz76776f/Vx5FrTpZi0eVrNYqb/QgznLzAfPk3h1+uY3LQJE+vXoZ9nivlmq/3laD74/LwnFRVdRQEyltfObExWp/GKl16KxTk26YEMAemZpUrpFI4H9MMe3vL2q/DNb34D//vbNyCK+tiyZR02bJiGbTM/nlP1HMvNJZEwVOvTuO22e3HNNR/F3FwbmzYfIz4B5PbRY+C66z4gjL9OtyeAAGtH2XtXAQAm0p35GkU7QzJYxkMevBX1coZKKYGVdVDwcmGYJgmZhwHcYA02HfMQTK87AY7fQG4X0e+niPoRrn7r1RI7yCFxv8/GNwfiHgpuiKc95SysmaRufh6OE2FA03M5L2ygee+qJCsn8wUA4KCJKQCZHSFj7+aU0Op7uOHft6EfFZHlRfm7JBlo43Ed0UwmhhjYsvHPkESZ9InU6ZNdqACRGAmlbYGNQsnFpZddhlNOOQ2FwMHi4l1o1DJ8+4a/x6C7B1XOVqK+gDpkNHDqn7IWZ83I2s6hIbWDfhIgTnzcess9Yv6+aUsFJ590jDx/Ekby2FkeIbV4PqtotRvYvrONpVYbXiH4xQAAWbQ0G8AUXMZoZ3UhcqSFyfhefSAAgAUcm39STMQcj9RfTW2SZm/sAcaRcd3VDEtl9XpGhYrZJJQEgBcEaakxbNdGUPBF08/vs9El/Zyxcyxm5/YuCBuA/+aNl+QD1BpVaYoHYSQniP/PCRVfu7AEZIrH5k41jdQEhWEo3ticcvsBAQ4WkKrmVo2e0jAGbEi05l/i/1LFcpBP2SgEHkCxwOzpCO3WEl50ycV4wuMfKzcDvQvCMMZ/fP9H+Oxn/gJxws2KzAEzKVPJCgoAUE6yyjxGAQDN1hz+9n/+lUIDo568/kKhIGCEgCN+QczzvvjFf8Bff+F/iAeAS30ONy23IM+tJAAEAMYYADoGUCZsQmVKEOcxBmkfM+vWCEWYAAC1RaTCE/ggW2NxbgGL80uoV2qo1iqoTFaGAICi73HTVBOLw9I/xQgtk/O13GzDdjzUGtOYX2yiXJvAuU9+Kh77xCchYaPhBRJTxdiumKyPgDEiKkFg/LoaX8jNsn4wAIA/1ykuWu6i44jMBIs6I67Y0iAa9zqFmpjrVxkPHe2HAS9UZ2MafzP559d+SKYKgS2xUpfFTyj14hvBRc8YDKnrUVBo/ifGd9R4O0JdotaScTH9fhelUlE2DUK4DuljTNvgZhEnqBUKKNg25nbuxPY77sRXvvQPiLo9RN2ONMzU0vMxZcOLUpQzS0yrzJ1tjrn5txjbmeSQMTM51TQTTFHbEb0EmAefer4YvywNQomAHGSQRp8MALE8dKglVyATmRFeuaqm0IzLEwOYWMWAETPPU8mJn5moY7Jags1pWBzJ1N8T4b86riY1QJpbaZKFIqEn/woIkCZJGxbKV1LjkUtzyXihqakpzKydxfr167Fx0ybR0jNKrzE7q86bNk0cfuVNx+8F1MhykM/oT3VPi7+DgIqKPksWgtxPPPZaSx9GMZKQOm2Innh6/SZc//4P4NOf+hOJFJqcmEJzqQXfo4eJTkgwa7U06UDG/Tdw0YsGuOba9+OxT3g8BnEk91hQKmK53RJpwJA4aIotw5Sh5wgB0DEUbLyWMj4VcuZ0wolhSkg0YBYjqAZod1poVGroLDYxXW1gstrAn33q0/jwtR9AOSiOMQCUnGQIlNGnolDE4uIiymUWBwk6Xa4dZZz71Cfj6ne9HfsWF+D4PvbtmcOrXnYpqkEZUXuARrEq+wBHAqvb5/FG+XD76OF+frQrw8H+bn8A4NAQ5KEAADYsFrXP4i7P48BiRa2n5N/YVoRHn306rr3u3Zhf3Ae/VESXRrDlOtZs2Iouza0EfBt5ABmZx3BAoAcU98dxMADDA4EBMA4AyEBgVQqAkQB4pdJBGQAEABD1USsV8a2vfR0/uemHaC0uYWZiSuK9+p2u+IMIO5HTMHrApEquQ9+PoF7H77z+Ciy2O0LXdd0Cut0Y09Nrcc45T5A0IBbAqs3UedtDEzrTnN43BoA8ythU39ybhlYwXP81O20kZ+XapvdO3dyrukEZdlHbL8MbHX0y7h+griUNakjTPzIHVCwt87jjk3dzBY7GBSq7XWePi/ZfyZrUY6uoRNZTZD6WihzkDBhWiizrw3VTnH7yRjzrvIfBS1vIsoFMLm1b7cmq81LTR1XbKfaDWUsl5lpSdHQ6zv1xg/wXewxjDswFSJp+GtpqEEAMxnmEbQcD7qlBAK9aw0kPPQOhTWiTZ9uShIf7DgBQKsIRlXodjIqbbszg0le8Gjvu2Q3H8lCt1jE3N4darSJZRnE6EJnys5/3XBkQ/MWf/5nU94XAwqmnHod6I0AYNUUCzP2R+faeX8LGjSdg794m3vSmtwkVnjWwyrpP8Qd/8HEszC+ixcQnRh7qiHXe8iaKXfUWChZgs13xHPRaczjj9GNRq2SolQkAMAoQ8GRg6qAfWqg1NqHS2IjjTngYLI8m3AWRJLSWO3jnO96DoFCU+7XbbcG1E7h5D5VCgksuPh9ZtIA8bYIWsuwrOMyJyeAWKQAn9gQAPA0AqGSwzI6RUUrgVNDsefjGDbchzqrIrQILNCQpwRTWgZxkaAmAZgIQAIjDVJpw3y9KDDuHlXESIUq6KFV8kQD89m//Nh50ymmo/F85gOs08Z3v/BOSaBfSeEGMANcwhrHZEwmHY9EMXt29ZBGQMRRmNvppGZ2ehR/9x23odRdxxhnrsX79pMgM280OCgVffB8GaRcLSwlarSnMLSRo97py3q2nPeYxudk0zTR/uFStilIbZwAYMGB/VH/lKnB4icBq9EsvUSoHTIx9TEwLG242XMOih1MdoWEob4DR69dNMqmfQ42TKbPGyy01VVZu0YLdCBBAYIgSABa7rFmLBVJoYrRaHUF1uErz5MqkIshQLAXwdAPPAnqo99cAAhtmPpbo5tp01owEIJD4Ok+lHRg6Caf+bPKlJRf9P2nginJMIMBsdvoekklkvVZBq7UI37ewacMsLrv0FaL5EHMqz8egT1MNHy95ySvh+1XkuQfH8eUGVcFmevIvoh2NdIt7byymGR//xEdx4knHYH5hr7AVBOwgfclTBmHdbh/b792F97znGhQLFZkG0KxCpAA0sNFmZL0e5QYZyuWSfEqDoaniISk1gYNO2MbUzKQAMTwXil6bqufKLGy7/U5pMDzbxYaN65G5KlLsqD441YjVAkZac7PdQ5LbKFcbaHVC/N4ffAJhQq05J7BsxHQDMHR7V3IP2Wd11ru5NkWjbCKptLZfrgstpZFJAxtH5rdS7+8r13V+qOtYzy+GFD11TZjCzxQhh3vnB2sQzOMoeYFqRI2jMac9vDbYEAqV1EwOZJKuGiBFCGVTqBcltvs5nV0FUpPphoAB2jRtSPcw+mldgIh2Sr9Hh1osxu+RRcNjx/s65uQ/x54dO/D973wHP7v5J2i3msp9NYwxSeObWDWovJ6IGhN4EK14zFxWFkQ6xk2nE8h6J673qUR3UnPemJnBtu07MbF2PebbXdEZ72u20eMx4KSWkaECyin3eoJSjMB0gpIUifv27hENHXvqfqclMXDtpQXUSwVMVsso+9yWSf2mv06EmO7vbOo5pWNxoBtdY0Ioxnuug+V2W7T4/B2yjOqNOjZv2YJTTj0VG7dsxbEnniw6dHpTyKfoAalFIxhBV0U9zR9bZk2TzGJzQFYCnWm1V4ACFzQTQdZPPZHiuislBn1IYvQHA2RRhFJuo7fcxuaNm/Gos87G8kITgRsg8AuChEsCTZqhXq9jfp5pATryDxl6bD7W1NCN+vjyP/8TytUqduzaidpEQwphAgGKETG6esbvc5FwkGl0ABKrYlNoep6+51icy1qvGTQ0boqdHD6PPal1SYZ6UJboprDdxcNUfuSDAAAgAElEQVQfcoY0Q712F40ateYWuoOBSjaQ21EVPgp4tBDFA6HxegUPS90WbvzO/8Zim4UHGSMZrnj1FQibPfSXOii5jL3MJKZNmVSuBqf1HT7O6T3AIndfAYDD7d/jT7n/cynK40pZ3bjEzmigD7w6iwFgHiqZXO5J+gqLK8qDmE+fpj086cmPxtVvuxJxHmGh2UShPoG1m47FvsUu6qSo8xr5JU38x2scHidT/xgAIOHapM3URcglHj+cBFLCkMDLIyzv2Q4no5yBTCnSCHWDp/cQwY/3g4BGx2ucYXmg408NsHrOMZnKWApAUKkIAGUa26IfIOlH4gFANlI26GDN9DQ+8O73IOoPUCHgReYh40UpGfB9NNstAeQs1xGAjtIcSgCe/5KXYMPJJ2MgvjWc1mUoBIzNdPCRD/8+/uVfvol9exdx7LEnotMdyHChH1IvXERIjxcanJqJx9Fs4PthBwfW2guoalz7x2REyplb+QMI403v2bzPRXbp6HhhlnzDPHPT7CuAVkxgNQjBAc+Q/alBWqlP5ecrvQfkWjIx7oJg6TQb470j3khqKGM8SFQMdow8J+sohp93cNWrn4+0uweVigfHTtDtLsrUj/sTmzbmuhNIIKAwlMrJcx3gujmac/Bf+G+EVeZRThvCSjKR17AuJRNOxiFkDrsu9jWbqM7MYuvJp8CpVuR+SWQwSLM+HbN5lMeRNZukhXlKj0/ALk9yNCqTeNfb3oMf//BmaSA5tOS9lqaUBLKuzqXHmZyZxbOe82x8+k/+GP1+G/1+E66b4PQzTkK57AgA8PM7bsXGjRtRKFYwt6+JIKjh6b/5LGzeerxOYbKw5djj8I6r34bt23eK5n1+fhETk1OyP0q9xf9YK5MpqfExDr/IwMyTLjaur2Lr5jpKwQCBG6IUQCRKluUhywuw7Bq6fQfnnvcM2G5Nkl863QS7dy/gQx/6PQGOaQwcc2puheh3duPpTzsHWzeQedlGlnSRJH2J72MfTaknazphO+c2nJTTfzVMJR8tsxMk9CCwytixJ8TNty1hqZmjWJ5UMdhRS4bSjIJnihCHUqy3eA6SkLIplXAkcZ70qsuZGkAQtY9yNUCx4uE3n/Y0nH/ehQj7y7jppn9Bq3knioUO4nAeJZ/JDimslFdIAN+rYGmpKbGMlBgut+dh+WU4pQ245dad2LN9AfP7tuNpT3sY2q29mJlah6WlFgrFIjqDDgrVouj/f/zjFrm3aHY7qDXqKwGAcXql2fyGRiJDpHXUgBtE/FDX7tEDAGZj1JiuNE/q08Q88flHGdqjVshs1Ip8MpwfjW20o3khAQApfrVbqsqtBTwW7ELzzsV1OiQAsNxW5g40r4rVIlqq0UGbRQuNiOj6rW5+ZeymjPXkODGjMorEiZMyATZ8ZDbQkEP5pmmDQBXxrs1tNO2DDABOGHWOphSxevNjvd9sLmHD+hm024v47Rc9H2c+/HSh+qian86YMcrlOt70xquxb19TtDzcqAfCQiAAoCb/Kp9XaYupE6I+kwDAhz58Dc546IM0AOAJmEEvApVt6UoiwN49c3jb296JUpGxIGxkWZZTw0OXey5OMbq9jryHEQCg6M+scQkAuAUX3aiD6dkpoTaLJEMGpUwuYP5lhrvu2CYAAKm5BABSR1HnjuojByrlElp0RE5z0fgPSJ3JbJz/tKfj3PPOF/o3izsCAENtvGlIuHiQjq7NP8x1JwZ9+vKVAk4XqEPqvlySMvoVOru4sNPRXE8klBmmOi6SMzosEMe9LNS5Pdw7P1yDQBBLXZ8q5o80d/k0U38CAMIO0M+nC1gBKlhECACQcRuTBZSUbLbgQ09NAQHGwbeR67O46RtquEaEJQ1A/p+6/wyBz01VaaDYbFBzRkbBju3bsfPObdj+k5sxWF7G/Nw8Ws1lRAPO7+ntoYCIWqWKhLT4MJLj7Ttj5opWhnanidpEHa1eH4VqHa1+LJntP797u0z355ttDf4YvZe6n41ZVKvdF3ZKo1HHoNeTKU21UqT4C5VigJLvoFYqwOPRjUORBpB1wvfDQpo6Wtkr9ErF66Bar6MxOYVqvYazH/1omexv3LwFxTVrVJMvTrNaGkBFEItVbXRnmmVB3MdWP+OFMA5/ygqmzUqlCdPRaQbkkWtb6+h5MYr/AVMgCEYScOHnIEY1KOHv/vaLuO791wlLh0apbP49h5GjkHufPgLdblfWPa5/ATfPLEQn7uCKN12Bi1/wfCwuLcENfJQqZezYvQu1en14XA50fysJgGp+Vn+Yy1SAVbN3jTX/cv3y/i2w8eT8WTFJipYLK0rEBf0Nl78WN33n+yI7YRQsfUhIbxRwhjGBVSVjYgICzWq5XpHRlVjMKfbwzve+Gw9+6GnodLtYO7sOr73sctz8Hz9GYHloFCqSD0y/CTGx/H8AADA1wehYs/vRNE/9+g9UQxxsbTYAAO/VnHdIqmLRCMCnWYgk7eG88x+Hq952JbphB1GWoVifQG1yLZqdGKVKFXE8ilE8qj3gMH9kapxfJQAwqmdWvljuExSxHCkAwH2YTUo6iIcAgJ/FiLtdfPbTf4o0jPTPCboyy1o1rRxciB+H+KTkcALl0/HK17wG3uQUYgH4QwHJ6MLNqf/dd+3AK15+GWizGQQVLC93Ua7UVD1kO5LgwzWBDMuj/jgAeeCginZxlTZsAVPDKhM/ZQyoarWRfFC5/YvJn9qqtZxBQfNmEKPib9Xjcq1RAIBippraz8i6xuUACgDIxRBWUqE0TXBE01f1ozz2sJITKFGo/jQv9vMufuvJD8MjTz8Wiws7UK04SJMOLCsRmZnE9JLqDIm20vUL5QYcmmhDYbKojpKCftTn7T/JH/KcJRoApRjJZ7wc5XEcGnFYwOvK98W4tLF2HaY3bRLJYJ8+JlrkKfZw45vyL3RslDSF0lqPA7MkllqSPjaNygQ+eN1H8O1v/psGAMjKJRjPgoFDzlzAC8ZbP+e5z8Udt/8c//Ef38XS0j5UKi7WzNRw0klbsLi0G1PTdakT2u0O1q3djOZyF8ViHc989vNQrjUQsMlsd/G1r30D3/zmDeILxihg7pWK1awAgKHJux7uSodAkCvpYd1sCZs31lApRSj5MUo+KfQ0veNgp4xBSKb0JE446aGYntmMjEbjqYt7dyzgE5/8tOwdrGGSuI88aaNaDnHBeY/EdANw8i5yGrNzAi+1Lfd+mjyr9U2yOFJKSVVFLTHuAgB4SO0Gbr9rGXds60oD7XhlxClroJbywMpceOyDuIeTlclak4NVSV4gF1YxyZkawFMTZz2h/1dqPp76lCfjcWefgz27tuGuu26C6yyjUh4gjhZBS1zWqlnEWpoDlaqYuROzKJYDtLvLsPwKWlEVt9+5Dwu7F5DHHZz7hFPR68yhVp1Au90V5nJCwM93hfq/a7eLKC7JYE98pQwDwLAApG9ZVYyYJuKXywBYfReof1P3r5Aj1fwYAEAttsq9W5bkVZMSNfnX31+Bsq9kALDxlfclAABRKpU3LHFSdM20OO0rYNAL0W52BZUVPQahX5s52MyX1nQreSmW0nBrAxkeSsm5j0JEcSSbEB+XU3RS/4nmqhtDbTBSAPHizBQg0O2om2jYRHKKZSA0aYgsNJcXMD3VwKZNa/G7l70clTJlA6SKUS/CZj1Bvb4Gf/rpv8A/feXrctGWS3X0B+MAAN/XKEPWAACd7iLeetUbcO6THouFRcUA4DlQ8gYWa9T5x2i3unjDG94swAKHMqS+0AiQYAmNdQh+sAHgUsCNnzRwo13iqaOLJwGAXtwVDwACAGQAqAUrV3FdvRD3bLtbAIByoYT1G9YhFgrp4drgg6+qlXIFO3fuwsy69UL9r9anYLk+rvvgRyUFwHJYoOsJgXH4HQMA6AEhy5s0qCrtQcCfseJEvsfHGEahqEWf3y8wZ1noySMq/8op/6qWbUih2r8hP5K9Y/w+kdZdpBIikBZ0dMAGT2u3jL7RFEfq8RV1U+JPSP/XDACZZrAx4tBZT/5JzVYUR2OQM+6XwNxcGxFlPFpGoZgA+lP/P30DTLwKj1OJzTTd4clQ6PewYWICeRRK891pt7E0v4A9u3Zj3+49aC0tY/vddwuVVblekzLM+0cBK1kSY6rBJiJGuzsQVHhyZh1u23aPmKQMkhxeoaw0Y7zE9L2nmm0Vu6UQYE9YHJSr1Ots7DrYt3c3Tj/tQeh1llGlQSgvCMpaPGXqwgLN9j1sPuVENKansXHzJqHur127DhNTk7AqFWkO0+UlOCxSZZLP467kRHJu/IJQO8UmctzbgKdJG9+NKLAjvaKs8TI1/D/sfQecZWV5/nPvKffcPn12tsLSBAVxEbvGYMESUGx/UWzYEUWKBSsJEhUjlmAEzT8YQ0xiS0wMiho1ahQNrAXpZZddts1Ovf2Ue+4/z/ue7947s7Mzy64t+h9/67CzM3fuvec73/e+z/uUDhyyLZIGWaQIXblHcp0TSYKQshlj1Gpp3Fo6jQwpeo0WxkfG8OzTnoU7brsTeS+v70vDh0V2BhsOyncS93CuNQKPZDI0wgaacQPXf/t6MTHcOzMtPgUEXnfs2omR0VExnjTPd982X0Z7faauPbBYZBQgXkIKcsIESBIhegwypfDXanXkXKZUQCQNQa0hk//v/8d38NpXvgqD/2NySsYIvU44VdO4RFLxXKxdsw47d+4Cp8FsxwgAVOoVjEyM4Yhjj8blV/wF7t+5E4cfdhg+cvmH8Y+f/RyGcmXkHQ9+KxC/CZNiYO7f/vN3JQBvpX9faU94IAyAfR+rBwD01w0H+vwFAIiVDaeO5wkAQAZAx0fYbuDUZ56Ct77zQkzPT0ukolcYgOXm4UfMU3YRxX4SEbzSKz24f/9tAwAGeFj87LusR2FS9TuOq1+HeFJbjHxSBoA2o+kFAEA6DFG0Urjxhz/ED7//A2leuHe36o3kXLKkZuH9GHZiBHEke1ZspTCxdg1e9rrXo8LhBK9XFEhCULPREABgYHAMr3/1G/CzzbchbrPohAAABJe5f/K+Zqwn6wIzqnjAV+gBNU6ahGI+DOjNNURAwrj1877u7oFkernMCVHjQDPJN+eg8QBQsFXrSB1O9WLdDCCx2BNAas4E9E44BMk+Z6QRXQ6ggO/dKMa+JCyn08RhIxbOP+eluOfun2NwgOdQgMCvyXnDaTTipPknCCAMRmVMkkKsNGwz9HnA7/4f/A8QACAThnWsy6Qu9gTi26Xaf075G3EHo+vXY3D1Gtj5Ajq2o6xSmgMSzOeUdxkG0PJvcjK4keQwDh/bQptntHmpMIBrPv23+OLn/wWu5cFzsrqGJatezUvJsp2r1fHoxz4WD3vYifj0pz+FZqPCsgPtuIkTHnoMMhnG4bL2aEt9SFYv2b1kFZ908iPx9NOfLWaApVIZ3//ef+GLX/xnxHEKpdKgxICac0GNl40JYOIm1WF8LhkLTQwNOli3uoDBYgf5bBtZm9r8QIiMrpNHpRpiZHQdnEwZRx1zPCLKLdwSbr97N/72s19AGHAPYq8QwG9O4iHHjuLxjzkWdmcONnwZuJBxEbZTIuGVBCEzfGKjHidsZKInBABSMaKUizA1gJ/evAM7djFndUCGpxpP3hQ2hZUmPV9T3Pj+c9DEQaWYxIu8XHtIfi9TFaJOE1RFDo4U8ITHPRIPPuZo3H7LTfD9PRgeslDMh4ijCqKggUI2D1q0dSIbbqYgbGruNKwxgrAJuEXctTPA9vtnMT85g9WjRWw6fq04/7MHbQWR1LR2Lo+ZegM3374DnXgMtYaFUpnXp4HUMx7zGNlGTXNiDu/+z78dAEDLPjrrq+N3bypq9JwCBogJVg8A6L2OJLpGXC96U8eFN1SioTdRKR02rFwAiSMsTbRYGNJtseGjVm10p+S8gbm/ZotsgpUWzPVNYyciQhLZF0RywPEP9R+8eK7nqp+BoxR95m0aAICu+aT8c8cnisiFxEm7AAMJytzTtScaLrSRz2VQq83hnHNejWOOOgy5rCN6HlGSpUmhSSPrlbF58y3400s/CMfJw7Y0Gzgm40GeuwEAjNmNMgAarTm84uwX48wXPQ/T03vgZkjbM3ILOofbAoaQ/nfemy7gkSlNUTbLYoAUSWkHZUpKAIDXMl/IdQEANcBbCAAYBoDG+6nZGN3Emb6wc/sOAQBoAji+agyBmEgdPADQaDLOkNoeRqS42Lp9J9769nfhmAcfL5sFNVzUMPay5vvQ+sR1t19+IlN+Ycbq5F8a/SQyUJB+AbE0Qo/+B9ywe+tXQa5eAW3Wda/S6UlaEgCg25QvfVQsVUCa+1nmCWStJBotajxJ/Zd4SqOrFGBN/yiOlhRRikopWJYUKKo41Im/TmbN35NHSOQAcuDxrOTkKG1LAanlTtLAJY8tBRKdTNkwU48ZMZu2IQ0oZTXFXBaNypxMUURSw7x3Nul8eFLPojaGBwfEEbU2V0G9WkW9WhOgoDo/L/FX99x+m4AGBLIqtRbacRo3bv4FcsWyaIx574R0dRXqWlqZGpQL8R6QAz+NjEMPiVnk8lnk8h5mZ6eFGuxlXaxbO4GJVWNYs2oc69etwVFHbsS6tasxRMM9mt0R4CAFX3S2mjkvZqLSiHfglsmooUkBtWvJ5N1o8R1q8NhGEaDQ/U5K0cQsUDWfxnKntz660/G4g0witeg/qJNRWTIZ05/X6X8kdEf+LiYGcDJuhW3s3LYdZ73oJRJPynvTJkxN74SWLx4AfD7i5ZIh4yklZoUEEmdrc3jKaU/Fey59D2bmZoWuxoKKxYIUR2Yyrstjn5UuABavReJJ0Z3090ltjETM/LAAHwkTQBoixxNj0byXVY8JqmwJAAwNyednPfNPsHvHLkkdIQuAjKZCvihgCCVhxzzoWJFD7dm9KwHxYlTqVYyuHsNcvYKv/PtXRTvNxuDGG36Cy957qTAm4lYIR9B543y/RHud0M6XKwJ/FwCA/bEXZIdaVsLA81YBAMZVEQBg0cRzkY09pyVPf9ZTcP5bz8OemT2YWLsWmTxZWtxIsjr7Tkt2x6+tGfltAwBLvbDeGcE4Wh0O7M8DwM3nRT7UDwBQAkCTP4vyQSuNz37609ize7dM/AmCUQqQ87ICUPNeZTJHGLcFBEh7LirNOs543nNx0uOfgEoQSaPjOik06jXZg23LQdiKcecdW3HO6y+AlcqhUBwWvWw90Z4qJZhnf6Kh+FVewQXAwDIoAVmXlgIA/Y07azcCFXzPCGAaXb/GCSpTQNc8gVgKu5L5TCIvMDKAHu0/YRz0RQTqfaG8O23u+40SzZuhZ3P/h9YQ+hVGZaaae/COC1+DKJyFa7eQ9UIErQqcdAcpMRCkkSNrtn4AIJLaTjdVnjmH4iP0q7xw/7seiwAAfXjISmTzHwdirCXSQDL1fKRQCSNsfPCDURwdEz8hZtCL1wklsgTT2qy/HxCS1fcmSYWktHqemnEk9SQrtWK2hK9f901c+bGrkLGzcs4RkNekIqW5dzRyTPYH6tGvueYa+K0GfL+ORnMew8N5PGzTcQjDukiyyuUi9uyZxODgELJeXgZkL3jRS1AeHJGJ/+233YVLL/1zrFq1RoaO/YMjZWprzch3TeQswuCzZDqfz8WYGMtibMhBOc+0EnoBqJEwY8WbjTaGRybQCoAjjjoWdsaDnSnj57fswJf++ZtoNam7Z0JGB6E/iSc+4Rgcd/Qw2q1J8pAlbYMsgbCdFglAqHamCbhGAEDlWylynAQA6CBKMQKwgB/++B5MzbrI5SekJqRxejYXiyk6AQDS/MmEIwAhEe1MNiOzRmQ8eu/H9IayGPcZwHZjTKwZxqaHHYfx4YIAAOVSGmOjWXhuACsVyOCINQm1/1FA43R6DPFcpDcb+y4gTOdx421TmNxbQ31mCpsefBTWjxclLpRMVF7bABacQhm33bsD926fhu2ModkiADCCRtPvAQD7AwH6G4hfDwNg+Zve1A+awt3bGE1hQTREIwF72k59Lfr9ZqNdmmeTZITpIEma/y4AkIjTXdeToqRR94XqToIzG3X2d9TvUwKAtARKSB2iBmhpKRY5LWPzL+AF489oZpjLCAigU6mIrWXyXPn8efNyobJ4DuUx5GucWi7QuWqTyJs+DXoA5HHUkRtw9tkvEQqM59F4rSlTSTbmXDwkHwRhCq969RuRThN516l6u80JCgEANZ1RWzq+bwoA+EEFpz7tFJx/4RswM7MXjqsUbPUs4M1sTG8svPUtF6My35Tsy1yu2I0CVAZAqAyATqyNUsIAkGNvBQkAp28EAGiktXf3pOiZRgbpaD54SAAArwF9CUZGx0T/T6336rWH4y0XvwszczWJ/6MuVRkApvdNGl/5u6KaxqFfVNImio0FBIELz1P+oGGwiL5QzdSEKdI1pltUxMpjm4Oh73f2s3MSiuCC7J8HcIZyBXEr5sSfuiZBaZN1z+aTTS+nGUZuoqyGZKKfmBcl70z3XtPm3rgLExxIwCsBA4itJSRHsdJgzqotMoCFh2ACBKh/rIBA4lknYAnT85QVQtaEmKsIVYz59HRBhtL8qcez0tL0K+3fFnqcNBsJACF+A+0IGcfF9OSMoNrnvfECTE3Nol7zUSgOiLu9yCGSplfiQS0iuhHiqI1UrPc6o3KIqM/OzaJYLmBizQRm5qbxL1/5EnL5nBQJ3Fv487zBKUsgCm1lM9L0Glo932+CjvQUIVOI1DpOs8UHgNEvQsXXNBCCNS4jovr2hv6C0TTESzYRvNMJMPB1JQ7Y/fu7Qce5NtTwkGskycxOjAvTcQdDuQLe8da342v//jVJS2EjQn+GHH1TmCFOo0TqUVsNYW7w9RNAIAXY74S45h//DmsPX4dWQDPDPGrNBvwgwPDIsJjrEeiR/agfADBGqeKhoDIFfnD98jUYgLgbx9VXRPdMwGSnFv1f2PJl4slYN7IaSOPj4ZtJW/jM//0bfOgDl2N0aBSNWkMOdoIaLEx4HmTzBWFt3HfvvQklUNNkcuUCZiuzeMd7341nnXEGtm3fhlqlhte/6jXIpB1ETR+5bEEomMLrO8iPXzcAYBrg7sm7QG+/NANgQcOyDABA4LbdIUhsIR07QMSTVgEAFpxB3MAZLzwd57z5ddg7txerN6yH5VDLyH0pJ+vRom7jDxwAWE4CwBQAR+4hnWKLnKUZwK83YEdtZEIfn7jiCvGi4c5IuJ7/zT1R6xbSVlWm1LHTSGUczNWquOTSPxP2SosNNFmBqTaajaowEmk8vPP+SWxYfxRe8LyXYdt9k8jnh4WtRO8Q7mtEabnnkaF40AyA/d0zXfZd//mp37wArBJgn2aAqvUXSaP4URDw7GNlJgwBDjukqU/o/QLm21rLdaNHk/Nd95m++3qRMWC3Lu2u3QQ+727gZmjVg3DNycvSliesTXfv2h48++lPwGMfczzq1R2w7TrSnSY8Ow2/1oRjZZESFoD6C8mwRCIHk3QU+fr/BwAObvslAJeYOIqWXT26uCYimv8ByAwNYu2RR8MplIRlaNme+DJ0SG0X2d0hSFiV+yOVGIEEqS8IiFO2nMnj5p/dij99z/vgpD2pmQnMy0hATMlVdJgtFYR597SnPQOTe/bi5ptvFiChVp8TY8mNR6zGwx9+PLbedycyHr0lFCzjn3ozQGFwFK953bnYuXM3RobHcdZZL8OGDUcgneYQUtl7uu70hNZhrPqnEQAgA4WNvmP7GC7bAgIMFi1kLBo+6wBN2KagUXpWBnVDI2MoDw4i5ZRw8x2T+Op1P0CroVLDQo51XhVPedKxGB6IkAqn4aToJ0U5ooOwbUnMN+MT2eQrjGcAAAIpBABiiD8QPNT8LL7/o7tQqRWQK0xgvsIeJkSxRGl1HXY6R0OBbj0og6c2SVhqh20AAJHtsE+0mTQX4rDDV+Poo9bAs5uY3HUvxsfKKBdd2OkAOc9Cq1GVvZopbkxUYo3AfYrmy6wH6QdV9S38+Ja9mKv4CCp78YSTT0SJpvIpxsVXYHs0tLYQpDz85Oa70QwdRB0X7Q6j3Iti1t5lAPQf8P1sgN82AJAsn4S+pRt6PwLOvUsBgJ43gG6+WvUZQ7WuKHvBnd4DAMSERfSMPaSKS0OKbqQlxomoFtEo45ZvuSkMjFBPQQdwTuzbifEVp/9Kl+VzZaPCBoHpAmz+We9RUyMUfW7IMt3nYZEW7QibDrIHqH/hlEiyaZMmyTAhhB1BGg8ilIpZXHD+G1EuZ1EqZdFozCOdZowGgQBSlD20WqTeD+HCi96FnbumUa+zSc8jXgAA9A4DzTeO0I4bOOGhD8L7P/BnIgFwMxZaraZIGMQ1l9RvFv5pB5f+2Z+L9i9gzrWbk3KiJwFQAICv2QAAfF9kerwIAKAJoJEAkF7FmDFSde/ftgPVuYqgmWPDo5ICcCgSAMG/HQeNli9QCif+l/75B9GGg8HRVTIRTtn9OfOy+voYJTSTYzOaTLi76QwEBEkD0igTAgH8Ow8HM/mXiYOABaptN/eZKeg5BWbza4wBTYO8kLJLqpmgNQd8fvX/vGx3RENpMtkmYktWiyUbjMSvJWkbfPBuWkHSjJnGnk2kad9Vx9j//vQBBsn0X70BzM+kZQLKZnNpFJwglSZBkGJtmjtp8GR6k0bDb6lcJ0mA4AHH5pxoLBt0iSLkOpPoQE7t29Kg8mtkC9jtNobLA6jO1bDr/t14yZkvw0BxEPMzNZQJABDRlWIwlgafujnuFaSB0ZwzR6NLP0SxXMTM/Cy8fE6cZv22j5e/8uV4wZn/R+55xllSLkKtuDjgJ676NNXi62CTzDUuCSJk1QhljZNj0s3Vl0HlGqp1M046GgtpvtZbBwdC7SYYI/4MhnWSPI7R/rOoJQNJm3+CowlSasz1aJpne3jcyY+SE54FDRlQ1fmqHFzU+xMAFQPUwBfAjO8F1zaZHMedeDw+8ZlPo98glKoAACAASURBVMkEloh+IzWJJxRNvm2jVqvJ+8GPnoykl7cshXf/Fp4wH8hO0PdIr7m5P8x7Z9aRUPMCE8Wo9yEnKEKlpDQljLB7x0684LnPl+8rZgtwLVeAAGHv2BlJYTjiiCMxNz2NZqOOgHnPzIG0gKAT4ZgHH4trP/f32LN3rzAiznz+C8gwBMETeiTQb8QU4AfTzB/Mz/RvFiutk6UAgAXApJyZ+59gLff8uB5Cuv0LAOACEeFvgnScdCgA8LLXvBhnv+7lmGtWMDw+JhTMqM091dXpcYoMud9fBsBKEgAOb5eTABgAwEzaWVSGDV8AALcdY3rrFnz+7/5OpAE8o7guzd7Oe5JxfzTjFACAe1fGQXlkCK9721sxO7kX7UwBTo7u/3MYKOdRq86hkCsImyP0LXzpC9fhb/76H9Cok/k3IHsd9bCUy2iz3aO8H/AhttI3do1nzXm98AfktElo+5LXwvoqSQlREIBpFArAi6kzQfAkGrC77yYMANV/JrWm+VqfH4D+5l6MoHkmcl8x0cqsXZnC9xv+JRK77plqdkHSuHXyS6NJt13HxLCH177mhWg1diNu00CsjYyVQrNSg2vlkWaTnwAAEnvGejWl8Zs03/z/AMBKC2p//55cP/EtSmmsK89MUs3TFgLbxhEnnABvcBCxxZQwDgwsuIz+kxlGjM6hmFiL4Y8aiDPOWgaC9ACW6HIX03vn8KY3XAAnlRHQoR8AEOcqMljdNJpBgLGxCTzqkY/FV7/673Jc8j6m0SQHgM961qmoVCfl7zlhG88LmG+5Weydq+P5L3wxDj/sCDSbAS557/sE6CMDOGDtZDzQhC27kAGgBFIHNlmknToK2Q5Wj+UxWLSRddrIMYmNbEj6CTlMJQhRHhgU9jSNgmEXcce9VVx3/Y/hN9UvrZC1MDHu4tGPWgsnNY1Mqirmy1bHQ9ymb4Ajsd6MHO8BAKmEAdADANpp+p14mJwDbvrZ/ag2SvC8cczOVaQvKhQpg6jDtvLSs2kKFOt8TXWQeFpjqi6vm4wDGqgSemjimAcdjolVBaTjKcTRPAZKBeSzLjw3jfz/+AfFTFfotOFK1Dx/lsASBymBsFVdz8O23TXcel8LtUaIdDCDJzxiExy/DY+1RzgvkupmJ43dcwF+fsdOOPkhNBhhbucQBS4K+aEeANClBSc60H4Q4NcrAVj55uuhpSw1eoe90HDFGdWYu/Synns0z75DQDnMfb9Qafv6Vc10F1Z+n7OxFOBtTop9hAEnDqTT0ZmeSQFpDIwqAEBNctAKZBrIp8gGhFM63ij8k8m6Mv0SdiyZBrIoSINJ5AM0WmtzuslIMTaWajaolMg+5+rED0F04ynqZWw88QmPwbOf/UzMzExiZKSEWn1WYgE5GVUGATd5avez+Ltrv4SvX/8dhCE3Dh4MRgJABoABADgt4J1LQ8QAa9aO4qqrP46p6d3CAJB4wXxeGhQ2Jrw5WfFe+ZefxOabfoF2xJ93kMuSKkuFMk2ClgYAJM6NtODEBLDfA4CTNFKFW82mTEW33nsfgqYPz81i1ei4ACqHYgKoAIAreayMu3vWc56Ppz7tTzDD6I1sAaGY3xnznGTZ9De5lHTYXB9sKjWjU45pM4GIO6KJJBDAa0hHZVIrjfuxNHh9SRVc52bKLQZP3AAoyEpWqKzTBRO4lQGA/vva/Ly5t7nyKFcS2MtoyMmE6cMTtAA1Gbd60JlmTE1c9PWKyQsLGgJpUtgoQ8JgE+Zn2HCq2YrmuCtXYN8P8xQI/vB94x82c7yveK+pi38HXqGYUDCpq1OXWbkGAsbofqAOyybtQBtCvu92Og3PtsT8Kuvk8PEPfxzX/9s3kI54IFiiY+ehrkaVjMbjyF7ND9nk8znwMBeghHq6akXi9/bM7IXl2vjcF/4RE2tXy781/SZaQUsPTjrGimzBQob6Wkbqkb3QP+lPaKVChe8WmL33Sa6LSC0UJZfr3HfdloueNI8iRMC0Hk1mWbFAF/aHmEEmwFCyNnqRWKS+puF10vjuV67DOy94K0aHR8WAkY0/fUv43tDx39wTQpek4aBNJ1xN97joXRfjsac+GWGaIFQkbuMjIyMyyafUwNwL5n6Sz921k7xc07AY8I10zIQFYOAow2zongmJPwKbIka3kmUQ+HptqI8kqMfYrUaN0zTgovMvxPe//T1MjK0SBoBPR/M2gV3V7zNBZHRoCDu2bxO5iaiAWEB02ohSMb78lX/ByNioXOOXv+SlmNoziQypoBLr06Pg9jfLi+/b/Z2Sv0kAwOw9vc8ETZRKvL/nsdzz45QloIMFmythAOwLAJx70etw5stfKN/nZj3UmzxTCwgDMjHI2mj+XgMABoRd6n2UBmIFCYDleRIDyCaW93g/AJCJO/jOv34Ft27ejHw2Jx4pnGARDND9laCnJVPOVhyBbjd23sNTn/F0bDr54agGIQInK/4kjcYsRoZKoiHmvTE8tArbt07Cb6Rw0QXvxrZte5HxCnLeMjqMZjEi61IEe+Ui8IF8x6LknMU/mpDcpKhudyxN92GVQgBTgOTepJ/guABUCQggU/0u4K7yq/5JP98z2X+SBAG9bssDAFqRKhupK/eUbDE+ln7WEoCPRYCSn22JmfUQIGxO4ZzXvQiDAx34zZ0o5VJIUz/tR3BSygCgDEAfgh5XBgDgvs8Bx8EzkB7IZfn9+149kFiTsLnmfsRzrEGvoUIBuZERrD/uWNRoJG1RCueiQzp3bIn7P2vftq1684P74OSfPhWuuN9z+s86RRKS+PjtNF7x0leTBJ78YXGnqUtsNvh7W7EPjzHnQYwn/tGTcM/dW3Hffdvgt+qw7Rj1xgzWrh/BcccdLikTrVYFvt8Q5qXleGhb3F+KeOXZr8bk5JREjU/unZEkMDY7mj7CQoy3zb4AANoWPJeSiBoydoA1BgBwmWRAWZ7KGviaKIEcWzUmAwmbTARvCFt2RvjaN/4bUZARoMBO+XjoCWvxkGOLSLX3IJOuCwCQbmcRt8m2tIV11050/rr7sN5LEgAEHIsF8IxSHu68dw53b6mi6Q/BdoZFN8++KJdvi1wiBa8LAKimmi+VrFkF9tVgkzWxAgB2hhGEdRz/0KMxUKbT/27kPA6O2ygXChgslaSvc6Rs5ZCY0gFlOTJyvU6Ta4u+cy5+duv9uH8ugzDqIGdV8dgTTwBqsQAAnU5VeqP5oI077pvC3oqNtu0hZMg1P/seMm5paQCAB7yZNP+2GQCKEhtttGZImoZfG/fk3/qAAVPw8fuUQtrf9C8EACTyKplayjpNQALzHvBA4BCJHgBszvnGi8lHpGYMxQEPMXM1wxCtRlM2A1JLdbflJNyR6T8/88uia+dNSF0zi20xXNPICNL1o4DNJA8VO4kA1AmfnjlGLkBtP38eWD02iD//80uwZ/dONSBr0sSD8R0OKpV5aZy5QAr5AVSrATZvvg1/eeWnYFk5YRqkRDBNsMFIAPQw1nOLTUmEwaECPvO3n8LU9C4BAOr1KkqlokR8qJkJ2QApXHPNZ/GD7/9IDqcwBAYGhtGot+SA5CRRJABkAOTUA4BNgBh38GaLaQJooRU1xQRQqMJJA8yfo876nrvuEZZFLpvD+OiYvP8xdTVLdDtLYD16Sfp2WhFRkKoUtnHk0cfgta8/F7abRdPnhIKNP52PE21eN/+7Ryvk7yBdmNEfrabKPaThEVAnMfoT4zhu0g6K+QJKpZI0s2wG+P2kppuC2kwhuH65RvhYvcaux34xL0Gph6Z4WrqIMlnHQqZPqIsmWoorj2i1aBtl6q/RePwjzyW597Tp0kbTAACq9Wd+qrbw2uApZdSAAP3DHTPnMU1cErqhcMKiAWL/K9IoTN4bOtVn0+xljK6cpoWR6DD7WT8ma1YhNj1cBShMpudGf9qJIhQ9T7R7pWwRzz/j+ZjZPY2wEaLoFXizakyoNJdqQMrXRgCPUyyu5azrSbOaLdIssIOp+VmMrh7HGc9/Ls586YvheK44aBsAgPRX2dBlck/Cs9ABZA2Q9s/9ysTM8frr/mtAkp5bvIBFiZEfQZXFgK0WuX2Rqcmi6b9VWEeGlDOQNZEc1JLMQIQ8YYVwzRjfEWH8MFaRYFYmg7zl4rmnPAO77r0P5fIA5mbmRPLCe5UgIa8TXycp/XbGkfuZ68QPfQwMDuCfr/sqap1IAADVtWkhKnIIkf1ke6CaAdYMAGBkAdTbJQ1/f8yfTNjERFZ1uwYUMHuAvF9kHoU8zHOo0wgwl0WLHhNhgOGhATRqNYwMDeGfPvcPuIQJJzSfa/iir+SVEzqe44iu+ZEnn4zbb7lFnIu5oBktyJjDht/EBz50OR73+MfJe/bm887DzT//hch/YtJAkVENYVeuphfqdxUAWAgCiNlGd1ddqkldHgCANPbKALA5culKAKKODz9u4cJ3nI/nvfh5SLkkZwKVSh3F4hCadU6j8iJ5+31mAKwUA6gyNPUA4ILWYpvUYjVXVQDA6zapdN2OWr4a/cUdXP3By9Gan0epWBIZFfdYgtQR17a42ccybaoHLTTIYCrmceHFb8Nco4bB8XE02wTv+b1MKYrEj2hmagbF/ADQduCkcrjg/Iux5Z5dMqmK+BwJ+LiOnm+LD+WD6YQWH31LAACL16HuDpLjJglAUpMlXgCi+09kf9wHJfVjEQBgGBVSvSXMKd2D9ThTg2Q9l/SG1pQV82GGWgST5Xkkzb8CAIkfjgEAugekcD26iU1i4ppqoza3C2e+4FSccOxqtGrbUMoBbUZ/UV5BczNhAGgMoNCPCAJwuCNjLwIAf7gSABOx2C1BFtV55usLl5h+VeAYxr9yqpoYYrfI/G3HGJxYjVUbNyIzOITJ+QrSbhb5bBHtViRvf1YGibEwWA8aAGAf0u7IORuGviQBcImpGZ6FnFfAmS94kUzZSbUXyRvPeWl5tG7240BYixxurlm9Hscccxz+9V//VdjDQdCkzzAq1b344yc+Gp1OE6k0pQY+mq2aUPGDjoOm38ZJJ52MZzz9NFx40duECeDyrBQJgNmTdCCje7X+kTCjCMiRIRlUpXmfGKMRoI2828HwQA5x0ETOc1CvM92ig9HxUWnShIVcWIVdMx6u/9ZNYjRKxl47qor53xGHEzzYCydFAIB+GASLHQShJYM9GXrIsMrIUvm+sL/UWO92iubKOfx481bs3ksJ5AhsZxCtVoBUOkImE4IG1TQfFAaAeCvwTlIgj+7/wm5K+ksxy04HcLP0F6njxJOOQyFPxtVe5L0O5mZnZYgwMTaKsFkXUITPMvAb0j8STLEFACAgkBHg8kc33oHZVlHu34FcAycf/yCgHtH1Q56jH0eYboT42W1bYeXGMVtrwc6ycifYXkQ7shdKAKRoSkZB3SmhxJD1ipKlisrl9uyVKIYLaK3JhNP8jqV/dmG30LO4WpqG2GMC9DLYu5PBrpxAaf/6mvX1mt/NKRSbV07zVf+ludbUgXpsYh1q4n1ZkKS5clVzysVCX9xBM/pZjWHYUyQGeonJmmhQfaYEkLLMYlsbf65CmozJwZMCsp6LWnVeXNAr1VmUinlxUP7ohy+DleJzS4pc2cBYJSs1k1s8C1VKF9xMHnOzTZx77oViXhGKmRIdPtUJ1pjbaFYnGw/GdVliCPJvX/0yKtUZpC02iMznVOTTsXMCWDhuFt/+9n/iqqv+WpD+uGOhkC/J6+ImxfdzempaGgQ2/gPlkk5OxWQvhh824HoW/HYLY6tGhG5N9J1oPBFvMgi2btki2sSsl8HqiXHZOENxtO1tyIaOb5B0No4EHGq1KrL5nFzb+UpFjAjjlIN0pgRKbC593/vkudDzYb5SxeDQiKCXTErQCQCLITI0QvENoHO432zBc0mdZGOkeic2ib1zXg1i6I5cKheFzSBT7OR7OV3W6cE+FYyuwQMohnSdmvZ64SMJ8YhPOtFZyLbbIX1d2QqMsImlWFz4i+T6J79cSw6d+kvTn7y4JLRS3FUFUe7r43uRRgtNwBZAFX0pCfubVnf3nWXeB4mpS57T4qZJo2f09RsgRN1olZlgM7EjjDFaHsS999yDl7/05TKVJRrsOR6a9aZo5xRRT6kxnWS605wyFgYBm0VG2sFOIeAh4KQx36jiJ5tvRBCHyBYL0vjOV+fRFOmMK14gXEyy39JNnjmxSWPNppdrTen//ZOZ/QA8CxwA+t6o5Pp1PSkWmEv2vk+GSVKcCt4hf0Jxy9UJIAHQJo0yWST4Phq1KsZGRsRIcc/2nTj7+S+BLTT2ZDovWbrGlUDfa1L2ZKofBXCyGVQbdZz35vNw2nOejZCWCBqaseRHt3BPKmu5dn37M+NBu5r/fRgyHE7y+F/6QwqAZMMgS0kmAYZZIayXGHHQwlC5jEecdDIcOGhWfWRoopoiJTFCOxUjV8wLcLBp08Pws5/ehNnZGYyNjaJar8LLeSgPDOBrX7sOc5V5XHvttbj66quEQUX34FTI+KGFE7j+ZmWl83OBzvgA9ovF3yJshQWson1TgPp/ZuH39sDzg/jVuuaEtkrnakGe9CqQJt6J0IoDvPuyS/DHTz0FTi4j38uGzHM9Acp5fwib7oB2yv09w+V3WfN6+6+JSHK4BxAEFNNgHte6j8s+SS0uhWSdAHO7t8OKfZnI0u9HPFSSZlDAtRU64P6arL8u0f/WQYJ8sHaVjZzxJPxDcDwNi0BdqSjfywafgC2iNnwmo0zP4G8+dAU8DhhsW4BKs0/KRsBpFlkDmYyAL7XIx9C6NXjVeW/ALCeEnpfE1Or9q2C1UmDF/LaTRmO+gd07pnDOOefDsnPo0H+obcHKFHSPozb2ECQccvWWPD6Xv669s0h3KwMYqqwkMSak6avL4YZKsPh17idpGrYmu5xIN5NfJY8j7CI9j/Xv6pHE1BZzrxognteEU9veh/63nofmgDT3WN8LTZB1HQDEcC2Slau4+M1no9PYBbtdgZuOkOpwmslVR6cefc4KLqh3lJxlZDj+qhkYB7MZ/BZ+Rk3odEqrZ4GSLORUkHu6339Bn6DUOt2Kq4PAb6JQLGLXnilMrD8c23bvkRjhTY9+rESWtigN7r7HOjTRM0aXLc9FnrPFYlHOWdaqs4zDtW1lpklKxv4/uBeZ3kL6F/FLoqTQFRnAWy96G/bsmJS6hn8KXgGVuYr49bBHaUVMr2E0N6M653DKKadg8+bNEvnHV9+Q6O4A6zdMYP2GcSDdgh9W4WZ0rWezA9JQkkH71Kc9A9/81rexc9ckfBkuJk2wAGTJ2k6GrWkR99McmL4FbJgjWJ1AQICjNk4g64QYKtnwXPolVaXX8TKODAVoMso+KUoN4P7pHL72zRvkvfQbFQyWHDzllEcgm2nAStXgpJlGpB5tYgIYUYLEWl6TvcTPKQrEw8TL2Kg1aiIFLpQnUGlY+K+f3INWmEcryCFkwyx+abTmJ8sxlMdURk6SNGTAPDnTTRQ8B0YtpNIBSgNkQM3jwQ85EuWyCzftI2pVkfMYndzEURvXIgrqCFs1kQRwobB/o3yqUvNRGlyFaj3Arj0zuG/HLKbmCAxYOP7YERQyIbI2ma0Odu+eR2FgFW74+e0I4CAUMJf6EK5BD067JPGCCzwADhQAkBvgAHXHKxUwpvBdbOK3+ODb7/G9qHhZ/H2LD/CFAAYn+pp739/49z9n1SAHajyWxG3xOTs2XSFzoIu8UPEEU6I7Nn0DeHAQAebCX2hQ2H1siYGhdoeNdCzTeHGPlKaQkUhkYXRkE6jMz2J4qIwgaKHVrGF0bAjbtm3FRReci4edcJT4CMghkxxcUtQJrchQl9PCLrAs6mBsXHjBxZifbaLVohiV9P2EHmYmiSS2CWuN9P4Umq0qvvzPn0cQ1gU5pkETPQbYGFlpT6QD9AC44YYb8ZGP/qUsVm4ANFGjgQUPUF6mmelpSUDgDT9QIgDAXZCT9hhBFwBoYmzVqLx3LPYoueD3+U0f9913nyCTbEZWrRqVnwvTGunR1eF3D1DV0xmdPenMBBW42YoZY9bD1FwNjdDF+W+5GOvXr5fNl7+TKQ78PC3Pl4aJ2vRzHShgpVGNnJBHvr9AYy7NfYqundSlWxgaGpSmj6/bTH75PTqRVMPHQ6FA9tZqf/Fg7gJq/IUfnhTbCQCQ6PsJAIi202i6u+9dH72aBYxE/GmHL/ePmS7zCzxwDlIDfGivXF+jFMFL7EXd+14kAMbUiXcoqdtqwsjoHrsVYShfxOUfvBxf+Pzn4WWyIjFoBxGymawwXFif0kGXh6Z4fYjeS8Edou6k9pPy3wwDcZd9yjNOxWWXvx8+J2aUqTBDt17temeQ9SH7npjE8Pkkf0+n5YBbGgA4+ApJbg8Nst7ng80Wn0PEqT+d/sXwj0BAUhAlDXfYasHhge9SA1/BxPg4LjrvQvzn178LK+ngtfnR0rffs4IGfwPDgwIAzFYrYnr4nf/8LlIuowzpgr//Yn0xqKPgTXLgcueiRwvZA4lMqn+/75/67+/dM9MXMe0xyRWi6aS8IkbGBjzHwQcv+wD+5tPXYLA4Ar9O49VRYd+EcYh6qyEMn6OPOQrT01OYmZlCo1EXmqKcAVYK//AP/4DRsVFs/ulmvOHcc1Eul+A3A3hpanQPFgBI6McHghQuefHlDtoHauw//5YDB5I78OAXZlIAC3tHWKnJuWNx32qj1Ylw6eUfwBOefAoszxFmEgE3L+Mi9NWIVq2sDuXjdxsA2F89033vzfBW5haJfougMoF1xgAS9E48Mfj+5kkXbjSJZOPrX/wy7vzRf0vyRYdUf0ZniiRNm3+WEDZNiRmNR0PVKMTpL34hjnvEJky3aiJtcgmuSi3PfVbCThMQRBsdGg7u3TONT1z5KWzefCvaqRxyxTHMEkjLeEBEY2WVzh3Mx5IAwAE+UFeqxz0rkQV1m/8EpOH+wq1TfHzF4I8yzsTgT5yjF6UYyMTfhNkqO4CP2QUAzN6VJAnwLTdN5QE+7e63kZ3I0zfjdNCp7cG5Zz8fI9kAeYtZ6ExkoAyJ9RFBAG1IjO8L7xy+Ismq/wMFAAg6WsKQ0BpImYuJC1giZeyHpg0LckFaEaf4jIgtlrFnZh7ZwREBAB50womwvLzozQm36FRIZXvd1SEpE64MF++55x6sXr1azrGxsTFMTk4KW3R5AED7lv6zz0iGuG4JAFzxoQ/jR/91gww0iPkUs0XU5smoVWNQehCVBkqYmZlGoZDH6Cgn3Q7u3bJF1q76mLEO7+AhJxwNx4sQxTQmDuR1eC7r+DRK5QEMjYxj7/QMbrzpZ/LflWpdBmrGN0PrEGXHam+iQ0f5G5twAQACAQByboChElkMdNavMpsHWddGlhJai6C/gwiDuHuXg69/6wZYNNiLW1g1mscTH38SMo6PVKcmP8cBqbBdpHYjAMA9LZE7s4+JCc4ypchGvdFADBdebhUmZ2P88Cd3oxUVEETsQwg8cFRAA8NAzBLZv3VfgxnGyZ6gQ1XtyQggNoE0jaUthO0qHnTcYRgoZ2HTjcCvifEf3fs3bhgntxDtsIFclmsjkMY9nfYEPK01OxgZW4f//K8fww9s1Fo26rV5PP6xR8FOV5Hu+GLo3mhmMFsF7rl/GlGaOQiaykCzXSsiAFCAdSAAQD8joH/SdqAAwEqbGumeplDTKJaFeekr/fxKAMPi57l4gsGzsj9azTAfzO9lU6gMAKXE8d9ZvFN3w2J9vjKnUWXM95apP6f/zAnXSTD/9Iz7kgNBHlw1/oHP6TEXZoKcJ0kA0ltJlFwbGZcau5q4/Vdrs0I72nTSiTj3nFcjbM3yiO6mBSjlRnXKssG3Q5l8S4JBykU+N4iPXPEJ/OiHNyIK00jbWWPx1mVAqB+CAgApOkoGdVz795+RPFAuZKJZtm3i7miGpdmgd9xxDy750/dhYHAUtXqr66K+HAAg9DM6bkbMx0yjFTW6AAB/jswCfq5X69i+fbuCB+USRkeH9OdWAABIt6eEgA0/I42YQV5M2Ad7Z6p40tOfg9e+/k24++67MTQ0hPl5GihaYkBmnrdkzlN3nsQW9ZuJdaJQQAnTtJEhQFApn1eZw8BAubsOpP1MWCa6aauXxK8GANAVq1Mg86GzFWECCDxFmn5P882v0eFZfiRpEKW5T4oT/jfN9ky0oTR4fbRyoyVbjquw0j6x9Fx7pbu+/98XMYIWAYIy0TJDsqR55NeIsGdSFrywg6jRwnOf+zxUKzSvy0izTKO3UqEklC+J9rQcmdQLOJCAgbzuBADIAKIeJ2TTEof4zLWfxREPOgpulpMzTVeoN2piZsh9gz8n9NfkWv06AYBuQ6xnrq4RU4TKPU5NflsAL0phJPGAwITZvEgztWy0KMOx6VlAqp3KXh73yMei6BRXBAAcLyPIugT82Wn80Sl/jL/48IcxNT+Djq2yiv19LAalDYCr00adprIgX7zOzD260kpaHgCgxMMCwY/d9+/C057ydAyXx9CqRygVhoQ6rN4P8zLRZ1O/Zu1q3HzzLyQiiB4llIoEoY9z33guzj77bMzNz+P0Z52ue3PQFgBA9YJ9d20foLX8+farBwBWavj3fT6H1n7z3lgOALj8Yx/BY//4j4RZYwAAAmgGANCJ3aF8/G4DAIvf74XrXGms8rEfAMAr5MXglRGbMeUuNOSsN4QJ8KFL/hS5VgRH0kx5HyammtwnE0YBicPCEKLrdzvEOy67FC2rgzpzweNIPFSWAwAQtnHXHfdgbraBCy96J0bGNqDWJPEwL3uOLQlKB6uBTq79wR4ifXKiZGPsTv+lKU7OaHn9RscveyYZnWRqGvZej/Mkj7MECKAyO010EkA+Oac0QvfgVrDIE/lcSOdvTOGURx2HpzzmIUiHc7A6TVhp9RGSkDjDUJE0Hia/JNK4P2AAYCEDQKfxiZImYYYtZgCYyX1Co08GELRy8Qol7Jmdg1cewrEPIbn89AAAIABJREFU3YRqEKE8PIom60a5h0x9thAA4NXg9P36668XBsDpp5+OapUS25IwAYwJ7tI7nIK3UktKckpi3CzG3KxZXFx/3dfxV1d+EgPFAYmFzGfyaNZayJBFFbURRBGGR4exY8d2GVZRznj0Mcdg6333yeCLdQrPskazgsM2rsGGw8fgRxWkLfoWMbIug2JxQKTRmVxemv6779mKbK4oDDk7ARrE67rXKcvL4d9lks/62m9IU+2mQxxz5BoBAIYHHJQLlGHWkOrQ+4sMXVeGMVbKQZQexl07LXz9Wz+WJt9zY2zcMIaTNz0IrtVEO6zAtkKkuwAA2ZsJAyABADhEFJ+NmJ5DKbQSk7y0M4Qt91fw05t3wo+4h3rilyFsw+T7CaiK4jdh7OjrM3IeBQAEpBZZrS+giZflGmtg4xFrMDSUl/0vCmrIkVERN7Fu1SCyLjfkpjASItZkbcD1SuJfUGl0MDS2Fl/92n8gVxhGGFqY2rsLpz51ExBX0PZptE7T0mH84tZtqPhphCmyJVjnK+CVbmfgtHMCBqzIADAXynxeUIAdyrmb/Cwba52C9Zy8+xvmlX7FSgCAcVHvBzLMY6pW2LRIUhovoEPyZwgAEAXjzWKKUV5QThDZ4AURL6xSTSkH6FHAFZ3jfi+vR7zHelN6Mgro8s8/QiER6qxGAXIyqM2/2tNkMjxsYonhG181gnqjgo9/7CMIgzpyGaWq6mObA8lQW2NhDVCq4PvUfDnIemXc8KOb8MEPXAEvU0InRZpJwgBgJrxM/noAAGMC2Zx/4q8+hnXrV8EPavJ3+gzwGdPxP+uRvhRg795ZnH/BWzA0PC5xGflCWRrcBwoAjI6PiHZXpBYZncpTX7xr1y4BAEZHhjE4yOceI7JoPLc/BoBuhNxYSbHiJDIQVgHTEUIMj63GW975PsxVml2HdQIAvLbM9ra4OYkJkN7IcuhTCiAaaaWAZjOMF1FKPdcFp/5MOSiXy7I+DLtEDOqE7mrWSEITVA72Sst8v/++T4G4CAAQmiABADEVVJ6KiXjjZ05jzdSmv/E3dWU3xs9M/o3hnG7hAlD9LgAAS+0DvF+FIsdsalI3OW4xkU2MAIyBIhx89xvfwnvfe4l4SzTqDZGpEPQTamAnBdd2hVJHkITrRiQBaUt13JEvhji8jEEc4fBjjsS1X/wnTO6dxODoEJpBS2hmnAgbAID+HRIhmGj7f50AwAIN8YJrp1MPYYHwdYnmX40VFZTTpprO4GS60BW/EwZicrd+3Tpc+dGP4kPv/yAGckNCozQMnMUMAL7f2UIee2emZOJPMOAz1/4d8sWCUOd9oakeGAAgO3Si91dzR83kFonHIn2tAZPN69/fDbR/AIAzMzIA0mhWqxgsD+Cs/3MWfr75FpQLQ+hEFlp+KFrmFM1YJJ4yxMknPxw//skNwgiQNIoOAVQfRxy5EX//uc/J/nDmmWfi7rvvQilfYpjvIQEA+roPdv8wbAp9/1dq/pf6nkNtv1cCAD7yV1fikY9/LKXM6h7fjsQ3hYaTIpExk9uD30GX/cl+Ron5xt+kBKA/icWsf/M8FOhPmudlGAC8usVSUe5dhBGsOMae+3fg2qs+hTzNLJkwItPkftaPhGOp506+QH9G5IcGcfab3oC5oIl0wUMr9IUBIMfAfhgANFi945Y7sG7tRlxw0Tuxa/e8TLGKA+NoNmmy2l9/PfCLeCgMgJ5cMGnOjN9P0uzLOSnsABbUvck+923u2YYdYHTOCybp3C/ZeAvLkSwgnj9qIGhAgO4k9BAAAKYUSQORamHQC3H+a85EVNuDPImZ7Zaa80paijEYlOR4TX+Rry8CLx74Jfhf+xMaQ6c1gVlHal6cfCUxreveb31eSN29gPdMmvPjNIJOCsXhMTzskY/Glh27BABo0SerCwAYBkDCkhNJaYxSqSwDqGuuuQZvfOMbpekfGBgQAMDE4C79JquUUc7phMVpzjttkm3s3L4D573xzXLWMOs+QwO4VijSRhrg8gEyjCIOWmqijI4wEFgPzM3Ny2PPzc2CRDs/rOFRjzkRsHyhs9N4MJWyMVAekl2I5nR8rfdu2SY9RSpNLw16qOl9JOw902ORGSFy6o6wHIJWQ6bwnt3Gg45cg0KujbGhDAZKpG/WBOTKOAnTTzT2FtrpIWybzuO6b9wAxC2UChYecuwGHH3kBCzUhTmQcem1pH0UVTw0KBcJgAAAhB4pJVNaP//G5AInU0TQyePWO3dj286WAABBRPkuJQBa83aiViL7VXNVrfP7AQBlB7FOVFaw+qnZbgDXi7F6zTBGx8qw7TZCvwqy/dPtJkbKGQwWXWEzuJYC/NVaCyPj67FrbxW58jjuuW8P7rznfuTyZRlQxRE9iI6Gkw7EvJHy7lrDFQAgSOUQpWy007oPcL2z8bfjrBhdrwgAmKa3fzJuirADpekvt0OIuVeifxV0RxCTXuTVSg3+Sv++/O7UURO8bgu0bxHULwFQdoI+Nz7XXN4DowD5GHLpk41DJQEm2k2O7cSgRxFgNraMDiO6I2tD1dVqJtM1EJQATLguY5EYK9iEpFe2fVz0lvNxxMbDxMHfTnHrMcyCHh1N570JuiUFMt9XapY50c3grBefjSxRJZ7sAgCoHnkpAID0/Evf915sOul4QQLDsAkvq3qYZiNELltCvd5CqxXhda8/F+WBEVRr/J6CyByWAwDExC5NY4yWMACaYR0EAKhP4uFJBgCn71OTU0LJZ72xemIVikWmLywHAOg0XMEkwM14MgkR1/9WC7lCHs887Tk47qGPwq133IONGzfK4zcbLYyPj8umNDs7J5uz6vYTh38zdZSGWDV8zHTnv5Pqz2hCgg3cuAkG6XpRd3qewQvN6oRBfwgFvKLW8ghmutt/mskUQx1E2fzrdFcBk67JEd+f/mewiAmwgE/QJwHQ+8pEZy7fwC13Dx5s69J7zH2bl8UgpQEXDbvIAIx21MGgk8OrX/pybNmyRYo6+lRQ9sGNt9EgCpsRvw8p9gwAkOj2xcSzHUhTR7dsav//7P3vw2lnPBvzjRoyOQ9Bm7mtalojAIDjiJxCDR61+Dg0AGD5d9AYSfazt8yeyXXRlHg+rhH1i1igX5WmNhKjwixBsXodOSYy2DaeceqpqFdqiJjJvgwAwMKZmv+hsWEBQ9YetkEYEnOVCtIZKqWXNvFcas2Y69qd7vcBAP3fbwA7w8pZbv0Z9oEYrS6QABAAaMNj7CMlX2kL1193Pd50zgVYs2q9mNClOYXodOARJPZ9uc8PO2wD8oU8fnnLL/Vco+yoHUnz+vefuxYnnHA8LrzwQnz961/DYGkACEmhPlgGQD+j7ODq8JU8ABY/6m+aAfDxqz+JTY96hKQpSDRqTEacIwCA+Dv8njMADhUAoAcJd0j60PD+TdETx3bwL5//ArbccitQrcMmNTapghI5a18tkpIpIUm0T3vW6Thm00MROml0KMkgNTih9EqDuYQEIGwy53oSabi4486teO8lH0R5cJVMsxhnZbxzDm71/moYAAt+d9Ioy5xWAORO19FfGoYkPtAAAHqO9oFwyZ6uIHsCUCYyANm3yAIwzILkDD0UBgAbeE4/02EFXlzDK174TKwfywNhFXaa0+fE38r45HSb2OTc/EMGAMQToQcASCfQD0b3AwALzGdNvZMSCWUzCOFkCWYDJ5z0CMRMJ7EcTZGizHMpACB5CGOQTfbpFVdcIdP/t72NRnrqB7CSBEAua6KvX9CjJQlinG++8hWvUsPZjgXXysjMhuCA+JoJA5A+WR6abMKlZgXyhSLq9YYMwMgAyOZc7J7cjqOOWY+jH3QYZud3SdKYpFW1Y4yOjmP35BSOOvpYfO/7P0SuUJbJNUVErPE55FT/E9VY8GdYbzQaAQI/QDtswbFieI4CAMV8jPERT4AACw24diwAgBhTE7QksGANY/t0Add944dohzUMDXp4xEnHYtVYDnaqiU67BtemzwrvAdZccpQjingf67CU9wdxOdZx/OBztt0iGoGLn/7yPsxWbQRRDj4BgDb7NBZK9Guj4XsoIMdyAID+Xjb/MWyHni2UAdgYGsljYvWQpKyFYQ2eTTvOFgpuB2tGCdYQHFWZRKMZoTg4gan5ANnyKnztWz9A2i2JhKo+P4XD149hZNgTGQEHV7ZdwJ13TWLvbAA/9iSSkgCAynfJNLBgdzjQSq8MAOjEU5tZgy4ZzYkpqJct8FfwCuBjmkWuGdgKACg9RCn3y308kH/vL4JNAxOLi7H52LeYZqNPWoyCFDpq5u/kc83mM7Azqrfv3Xw6+V84OdA4P2nC25we8zUTACAypUiRTvBNDqyCEhKSJtGEMWq1OZTLeWzadALe+KZzsH3bFqxZPY5mfV51RTL9TzSAYj6p7AZO6kl95wSz3U6jXgswsWo9zn7FazE9VUUnxbgO4wGQ5OMKo4DFJYuuEC2/hvMvOBdPeeofo96YEwAgl+cLZ8xdBI+0oib18Wm85rXniAkgPQCo36deZzkAQLx1WGNzwbspNIJaFwDgpedjcKPas2sPKmwaUsCG9euQzRJtbC/DADBzsbRMgGmkwfedQAAP8SOPOgovOPMlgqrZbl7Wmjrz011azQL5vDUFQmUfXdpe4uwr1EUxMeoIa6BYLMjkn3p/fj+nxZwEmljJrpm76JEUmBDDx4Oc4Okq6UUEdcuQvrGIuvurQ7/4Pwk4pSi3ujxr+6/orH7oubcQWJCvm9vE+BMljvi/SwyA/gkx/9swgPh6lImjrvHcZzxYqO6awlOf+CSRf/B72fQL8CTavFCAKDX/U08KrgnzuFyLGddCtVqRSTAn2l//j2+i2qpjYGQYDV8nMJQHEQDgHwIAogoTkz8ejofqAbD8BJi0QLl2ffuwAVgFAAgVAJCrm6xr2XkkcEX9Hjj9j5otdMIQa9asxZf+/nO4+C1vwUBpECGzjUVbquvDJEZ0PQDo2Bv48Ao5TM/N4EMfvQIPO/nhKJRLqNSrSLOZOAASd/+ZY4CA7jJNPAAWgwDm7DogAKBrAqiMKi3bmMML5DIZVOfm4cDG0578TMzN1GDBRak8LLm8vK/CiEY9BdHsvexlL8Mnr74q8RuhbEo1iK94xcvx5vPPw6c//SlcfdUnBaD0rOwi2c7Ca7XS+baSxOaBNlYr/b7fNADwib/+FB568knwY4bQqWmekQDwvpTkkQf6Ihd8/4HVF4vvn9+UCeA+DK8F9dQyEgCL8X1pFAcHEPAc4h7GZA1q2P8nnviy914Cm41LECoAIOMhnSR2p9S093IzuH/nTmSLRVx8yXsRey5i10KFBbvrwFIEWyfMCwAAnTLHQSBTSNbX2VwZ737P+7Hlvt1IO/lE27qUCe6BX9BfJQPAuJcYDb98lvcj0fybUVFSq5G+bEsEspnlJ6dk1/FfgVV5ayU+kI+jfwzDSmdGB7eC2fwH7TaKhQyqU/djrGTj2A2jeP7pT8Ls3m0YLLEOCaXNMcRAsz+bIbdhAx74O/779J1ab6u8o3ti9b3A5FDrr436hi38uYC7kmVLusX42vWY2HAYGmEbaS8r03+dipuI3n0lBKzLyTYlQPfzn/8c73nPe3DOOefgtNNOEzBgeQab6Dn2+ZBaTow405LI85YL3oJtW7bBSdEXIAMnzZx5NRgXVpU0wWnVwNdrsp4JzvHfm82WDLbCkJPwOoKwilOe8jjsmdwmkeOcOEs/5GUlTnJodAxbtt4vA8AOEyYYsykoLQePHCVwaBJLTU/fs3pD/dUYeUe/HdcKceTGcRSyMSbGc8hmfDjpFnIeRAIgXlT0JmE8szOKu+6nBOAGkQlMrCrhCY87EXmPxpg+HQ6Q6nBAqjWuMAC6AIACfBLFnmZ9H8nzCzmQtfKoNtPY/IutqDQc+O0sojb7HWUApGLG9rUUAEgZk+GlGQC8tckMdFzupdxnGxgaziFftLF2/ThaYQVx1BDav5cO4aKFI9ePi4Gs/B4OZVIuGpEtsYf3763jJz+9DfnyuEjDm5UdePTJD0EY1IS52vIjRJGLGzffhbQ7iGZooU2gVdwnEwkv14aAGQcIAJjmv59OajaylQqGlQoU/jsnsjpB5aRNDbH4wSJ9pcdf6d8X//7FGrp2TGp8DwCQhrzvg89B4t2S7Goz5TcAQMcKJeOx1yD1TyQTjWqSCUmzP4n6Yy4oT1w6URIZ441hDnaJB5NTQZr/ThzKTTY+PoRCPoMPfvAy3HXXbTjmmKNQq84JHUU12po7KZ8FAJBwLzgOTcp8AQAkHSS2kM2WcPVV1+Cb3/gubKcIpNTdXEEMY6ymAAB9AOqNebzi7LPw/BecgVp9VlgIZD/Q0MNv8nd4CENOutPCACC6JhtfJ70iAEAdbdrmzekLA6DuVzEyNizFhdLv1JBv5/07BRXle7Px8MPkdTFSsU0X8SUlAHoRu/EsLUoZNHVgYvUaPOpRj8aRxxyH+Xob5cHRruEfrwP1/9rQF8X8z8T8qNuqNstaALKwSiOXzcgGTuBAm0XNpFfDwL5UgCSyqWc4SX+mXs77Az1ak3R7/TE5q7Rh66+IxWhQ0gAIlygTgI2fNP6GCdA39e8+hyW+tgAcT36pcgp+ewyAxRNM1cOpZMPEw0nzTyPKZFpFXwOHLrspG5/+yJW49m/+Vq4rDzF+Jggk1zxx4ed0X6f/dP2mwaP6AbDb5fUPo0CisM5+zavwhosuFKkOp/8Sqcf701IzHb/VlN+rEYhJ4y8uvodiArh/AEAb5IXXxrBZhMZMZ3C+N11kp9/OUYsjTr7TXDstHzk3g1KhiBee8RzcdfsdiEM6/TrdKUoXBEiM5QzQxBiyPTN7sWbDOnz1+q9hanZGpACkEHNCvhyAZIBgc95I8Zx8aAKEGpcZgKAfeD0QhlqXAaCBjIlLcyzOwXRzpzuxACB+IFrHK95/Ba7+q79GITeArFfQgkFQ+ibKA2XU6g2c+aIX4fv/9QNs27ZNIzVJMezEWLNmNa6++pPYueN+nH/+m+E3WvCcQwMAHuiesfj7+8/Dlc5Sc0YsfIyDa16613AFD4BP/e01eMimE9FqS6ndBQDIAPhDAAAWX6+F16ivAVgkAaBmnwBAeWgQzZYyj1JRGwXHxdTOXbjiAx+EG8coUEMuSTFaJss1lmZIGyPLcTBbrWLj0UfjFa9/HXzEaHXaaEQB3AzjxXpa8n0BgBipdhu3/fJWDBYZodXGL2+5Bx/68JUoDoyi5XMq5h1SDN2vDgBY1MQnVqaa2KDvh6kD+mslshxNioAevcl+nIAAiq8nLUg/AEAQgWfVIdzAbGD8dlscxKPmHPI20wDqeONrzkLYnMZAnqa1bISUAt0tFLqQxXL2vYfwxP5X/Whv3S/9tM1gJBmI9AEABGCaNOoulkEfgOMftgm1IESmUFLtvxhcK8ClLWgfxGQ8ICTliz5CofQ+73znOzE1NYXLLrtMhkkLk4D22Q32kc/1+ghB5ZDP5fHxj/4lvvft70njb8NJEo5awlIlK5ZHKPsbx7GkWeXzYV3OuoQu/fQ6q1bnwFTJan0aG49ci4HBHDyPvRv9b7KYm69i3QYyA2oYGh7DbbffjU6KDJ/EfT4BABhPGAURfEaRkgUtLtRs6NngczrdwPo1Q8hlIwEAyATI2AFyXkf8eOhfQQaAAAD2KG7dGuNb3/1vIG7gsPXDePIpJyOO5pFxCCr4QJtMPekEEgkAI8dVfiDAHKf/CcOXYB5DF8K2g0o9LRT6+YaNICYAwDqdlqh8jm10QkoAaKLOpANeWDP0TVy1pcrTfswAAExO8MN5jI2X4bgx1h++Co2ggk6nhZwD5Ow2UsE8jj1iHX370Q6YQEaWm4uqnwbcAfz4Z3eiFlhIuUV5fVawG48++cEI+cRTZAAAe2eauOPOXcjkR9EIGHXO90pBKEl308mh9gzPeMxjuid4f8FkJtr9lPxfBwDAx2eTZYz1+gEAofgdIgNgqSKw95hGAmCmLubi9bZlbQh8uUFI9WX8Hd85mspl8y5i5mIyZkKo4b0pqZpe8HFpkkPUqyOUf3XF14k9p7/UxxgqMCf5QhUnIid1LX+mhYFyHr5fw3vf8w6sYkReOobvN2VgR0qkAgCGAZCYKEqESST6FlJ8hA4bp1DID6BaaWHzTTfj4x+7Cql0rg8AMCBAkh5AN3snLfF/LzzzuXjJS1+Ien1emvV8wRN9IF0wLTb7MakuKZzzhjeh5beR8fIIIzqlL88AWAwA1FoVYQAYAIDsBDZeBAAIxHArPerII4S2E8Uh2sZErN/Qpxsxl5LJv+tmtMhIWbIJPPzkR0rcyZ6pWcDKAWlXmn1G+7GRFzSQ1OVqVUCppdY9txReJ+YeM5KRpi0GLCI4QENITv+5dtQQUoEDwwbQhoamckpPOpgPBQCMgZK6MfcAAH1MEz0kWu+k8TefBSk21ECu6qWa/kT7v/jfEswl0Rj+9gAAkaAmjvVyTdj8J7GbpHVzYyRtTMwMlW/TjTN04hSeePJjsGFiLe69dwvcDJMaiFgTEVb2Bx1xeYLw78yz5zusUiXuTVz/LYxPjGFyegrf/v5/SlNdHh7Cjt07JbOWtHc+HwIArSZpbnwu8qQFSGA6xaEBAEtnOJsr0o1JTMxIzWEnHiSMIiS4kXglCHNJTKl07YgbSQcIGg3kXQ9DhSLuuu12PP3Jp2LtxGrMz853TX7MuuuV0WqoxE2xnVKmwWvPfT3OfMlZiFIdcR/mfdE7jfZTfiVMMPXg6AGlAkonAIC6cieeBX1xhyuBz9rsqOxB83v5mZNLgrBJ88/nXq8K8NGJYuzctgfPPu25knPeapIVRFPSIUxNTSOT9YRhNLFmLR503LH45je/KRMVeoHMzs1IIfB/OdF+6Al41umnSfwr5RMLjTsfGAPgYPaN/p9ZDgDo3x/Mz/ymGQDXfO5aHHfiCWiErS4AIBnVfyAAwOL6pf/9Vwfw5I6TG76XAmAAAEYAShSul0WbQEAnhTtv/iW+8vkvIG42kZUEBtOeJHUh7y2djcGP2ygPD+ORj38cHrLpYYi5l7GeYJRpmnuE7jT9DAB9JrEAC6l2JHsG48f8FiUxeVxw4cVoBYwHJbWWd9zCFIwHsqZ/NQCAOX/72uRkAyV7UFIQEtdyswexXiWzLp8vad63nD3G330hCGAYBYadxj3RMAIOZI/a3/shEgXWp34DIwM5TO3cgoIb4pUveR5WDWXhpHzQ/5sgZs8OuHetD7bueCDX53f9ew0DYkEF1reo+mEhA+8Y7wgmKPiWgyhl4fAjj0RhYBBuLo9aK0AmX0C10ZRJun4ka0QOHYXX5Iy1lHXI+pF1xVVXXYXrrrsOJ510Et71rndJb7T/jyTL3rA1E4NmWVP0tYuBgdIA/ulz/4Qv/dOXYLF9bacFAKjMVbXWTWJU2QhXKvMYHh4SxjMj/Ogb5gjDBSJfDNst5AsO9kzdjyc9+fGoVvdSBCweZUwO8nJ5GQgMDo9h2/ZdmJ6piPE4z0jpT+RPWnogRixTv562M3J2uzbZCuzXa1g9XoLnkqmcx8iQjYwTiKeFa3H6zlSASIwAU/YobtvawXe+fxPSqSaOOHwUT3nyI9CsTwqTgNP/lJzlAu13JQBMOpJSN6UpcOJDR9ank0MrAFqBhflaCrfcsQPVlo0w9hDRM6Aj76CAmp3Ql/NcB50svE1tvxAAYI9HVqCbIcMihUZzFqtWDyKVDrFh4wSCmAwKBQCydoyoPoUHH7UBVhxIwpiXzaPRasPKDmHPbAs3bL4DpZG1CJFBozaFQnoSJz54I1w3Bz8g2zKNrdunsXeqCTtTRiOgvwuTS+iXo0CF/EmA29Spj3xkZ/H0xBz8B0KhXAwayFI3TUWf2+n+FjE3VC44kwZAVN+gXoZ5YCif/Z/3X5As/E39E6H+56ZfZ/GnzXv3Jk0yVrsE8jQnwlWZ4pAK02aer5USl/dMllEULR0bdT8Sowvpy9REjEgcmXL8Q9qLAABC+6d7vCOvn271bBpnZ6awds0E9u7dQ2NxjI0MYOuWu/GBD/wZ1q5dRZVKEpuj2i7qkJW/1AMAZI+RbpBT+QiOq40MUbqMm4OVzoh2/8UvOhu5woiYA1I7UiyW5DrQsIx0dmp/LDslyQNP+KNH493vvhiTe3fAyzqwyFynGV5IKpEjEoCBgRG84uxXCwDAxp3oPm8ANk88RBkDyPdwcQwgZ9OpdBvtToA4HaFYLiCbU+0/bzB+vm/LfdLoZb0MDj9sg1wHLuiIMR5J99GdhfYgLTlo+T7XGj7cTFaAidef8wbsnZ4WpDLuuAKMGPaDXsZktp7cJP33h5jKkT7uechkHIlnFJlG0oCYtWQafdFg9wEASv1XiYVQrRIJgFnbi++T5QAwzTDvrb0uACDaNn18oYD3TXSUBaA+FpJD3e850XdUJVyCBU+n7y5J3iU1oToQCvd+D7FFh9fi+7pfA7sPm0deo4IYnLLLRKXP9Z9vDyfujVodxXweeS+L6b1TsMkCGR/Hv37hy7jkLe9EzqVfAyf5bXlPeK/wM++FUUbyTO2Vf8/mCMT5Auw5LtdNiGazJoyVTSc/HB/+xJWIAh+TM1MYHhuRCTefIgEAslcIALgJA4AOstL4MwvapmGcmk2SRcLXIxnZKzKgeoBlb90lTsYJKMKigo8VRJTAqN8K15Q4BvPZMS4subBG/yj0wWQaHjRbGMgXQfIbtcPveuvb8ZUv/jNyGQ+OnYGfmBmapAiFw5M/BE64R2VckUV863vfQbXZwMjEOHbv2YN8MZ9ogHtAlNZHvTVNEGZ/+z6vkYB7B4efddew4c7I/UNmBrPMEUnhTAlA5LdQyucF8CjmyjjrRS/D3XdsFQPUfLYkey/BwqERTjUDuNksznvz+ZJ0wPe85TdRqcxh3do1OGzDOlz72c/ida99DX66eTMseWf7AUJ97YYg+pSXAAAgAElEQVTxsJKJ4XLsiWUqx95ptX/s7kB+fFn2xoE8wEomgF/8t69geGIcTo6mVS3QQJPnB80pZW/gfx/IL9r/BrTsTy+uH/jN/SaAmpfH/09M1uS+0Xx70jjndm+H3QlgxWzEWHjpvmwm7v2RmQ/8ZagJmD5HrTV0Ym2xsxAGQK5YkLMgjiKUiyUgCHHlBy5HY3YO7WYTrljwaA6auY00Ci0lyQAUr1RaTbzzTy+BncsKABB2YgHweJarCSyTZTRdXix9KLFKYjQ7vo/q7Cz27NwDx/ZQLo/hRzfchMv/4mMYHGYBnJHcbRPNSqCUHzxfacjL6eNyH4cOAJjNT8HKxWvJeOUYOcDCM4jvtyP7N+tWkdSJ2Zga/4nfk1B4EyZoUiNo86/VCs0BZUUskfyxFADX/17wcdO2I0OZgYKHTlRHuzmLY49YjbNe8CeImrOw46aYq2lgYCKXIXCgv3Vh6frAF+D/6p+QU6rv7Ogb+3UZlbzXWQdks1ojkB3Ktcp12YxizAVtrN5wOFavWwc7k9HYP15L25Ghk6yFnrgyGdD0AACyW+k5xHOOa//OO+/ERz7yETmnzzjjDJECcG3NzMxIw84PSmFp1MfoPtdzl9z/5EzppCW9aNf9u/D2i96OFIeNHZ44bKo9tMiotRMJXtcM3fiA6aiEPjdyBvFMTHfgh1XUm/NiYHfccRvRqO+V5pa1E4drlEKsWbsBu3ZPYc+eabgZSn0sYR532im0w44AAJowQI8vGi778DIOXJr8dXyUi3x+LWQzAU54yAZE4SxWjRYRBw20gxYKubywD53sBH55dyAAgG218OhHPRiHrR+AnW4i45Ap4Ccmxgo+UIrAgSO9sMjME38MYW/z3bJhWzkEERvlIn6y+Q6RAUzNR+jIkDSDuJ1Ch8wOJgVI/LUCn8oRIbvYjMV6/RjT3QjS8jb3spQY1JAvsn9q44ij16GVJCpkyWRuVeHCx/qJEZSylGlw97WQLw1j++453H7vTtX0p7JotS0Ush2sLtdRzqUwvuowTM/6mJ4LcNNP78DE2iMxOV1B2ibDSuVHstbpV8fXnAABvxMAgLhAcrqbaHaNbndx8b/UJrkSgmoeY2lQQpvk3oeh0i+sKJvNhlBFGPFHzwAa85H2Quq6MgD21dkaB3HehFzobXH852SRuw5nkfyfBcvWm3tocAC1agUTE+OY3LMLxUJWYlymp/bgec85Hc8+409gW2z4+WwjKSiHBgfFfGppAEBKFWEBsDki0lUn5TRDYz4bQdDGuW+4EPMVsgSyovXhpsb3iTckNzw6gzquJRKA4447Gh++4gOYmZ2UG55MCIlDk6gLVwCAcnkYr3r160TXYwAAYwJ4KAAAN4ttW7dJoZPPZcUDoAcAaH5rN5uVL7sPAJCoRdKYGEsSxnj6M07D2nUbxLiLDAWCH8IOSD666ylB9NQDoGcCyM2Y7xNjv7hpUYpAAKC/SemBS0YXlDi1JtNJ8+/yu/r8H/ZXCOzvlN0fAKB4iK5h0RDxP+jlIZOdXvMnBkeGmGZ0bsl7t9R9tW+fpY/3qwIAFr9OpdsrC8j4gpiiSN5vibtJvDMIsiTO8Oa8FdYC14yXFQ13Ku5gqMwDwkIum8VzT3s2tt5yFzzLlUaC03i+J3wc3jN8v0rlMmbnZuU9ZDPNtWj+m8yafNFDvVnDx678Sxx3/EMwMDyEuWpF4uHSNLKkntxSAMAXBoAtDAAFACyh4BvW08EAAMbESL0ckg/jim/kKm1GydCIrudjIddN4r6N/nExiKm4JhFvm5PxKEZYb+G0U5+OxnwVY8OjMvV2vKxqW2UtGz2rUpPlr+kUpudn8YKzzsTb3nkxJudmkCsVUGs0JC1DDrkEaDPNVj+Ytrj5X3AGkJTHQutXAQAkDdBiAIDFc8ZJo16tSpQS44f+5Uv/hovf9m4UcmXYqYwUVWTVcNrDSYiTyeAppz4N923bhhtvvFHAVDK2opDZxDH+41vfxBe/8Hlc/cmr4LlZiAFhlyGk18G87pUYcL/vAMCX//3fMDg+CjvrSpqCAQCYoiEfv+UUgN8VAEBvf43sE1OdBADI5nLK/gtCeAT7Wj4+8RdXoDk3jwwbSILXRjOctCoy/ScImWaKdgcja1bjJa88G6mMK2kATAvhPSeMyMSDQdtL1dVyKyAAYHP6FoXYctddcFkBx2k06qF4Z7zt7e/B7HwLrdgTFgDXO9l2ogdOpZSezMSVxMNk/2fgQRPouk1e/yR8KQCgv6TYBwBIc2Blq+RMmnlts7thb0I1NpGCCvQRADCxgvyZ/tpUfleylx8IAMDnKxNGvr1RAxkrRMkDXn7ms1HOAk7ckFxxgpnGMlgBHq15BLY6NARtf5fmd/7r+wUAEjmlqZ94fXh9xddJ2J2OmP7WgwhWcRDDE2sxMj6GlG2LJ4NcW/r7JFWpQACGJSLTmJ7fEmsKMgB4rbn+CTB8/OMfx7333iu/85JLLpHGf2RkRO6Fubk5+TrrT8pMGcW5D4HUyEEpweUkv+HjwvMuRLPeEsCZhoBMAQgDTrBZOZs+SPsYZVQaCnsSXSnDAqYFNQQAKBQz2HDYGEpFyhtrcuZFbebdAwNDozL8u+XWO2A7PN/IAiDbtQO/GUr0uQxB+9KGqGdnf+NYbWQ90v59AQCOOmIMxTwwWHYlGo8mph7PfNauzih+ensDP7jh53CsJp74R5swscpDxiHt3xe2gBgekgIvAABrvFhijykfpkyaA06pkWMmfOUQhI5M/G/6+d2Yb6RQa5FlwybakceKg1CSVCiLlEFNt/Mww7gE8Ekk2ZR4qyw1RsZLAICCg7RlAIBZdOKWDHqrM5PwrBhrx4cxUMiK2W294aPdsbF91wx2TM4jTufRsfPwYwsZq4W1g3VMjBTRSRUBq4wf33QHGj6fF9dfksAgAECy5xgAwGL6Uhu/dQBAJm9hKH/4YRy7+eaqhlo3qgUTrr4Nsl8TutSOs4DmvI8hoaJavSKLmnz5bQmirlpudXHk14ictJHPe0LrjDohOnafi3WXes4bXqMqJDIuaEvDLdNyEmtlQfZoYpwQsbHlr5jh9HBoQGIpapVZPOLkh+HNbz4X7bApTpVkchTyHubnZtVgLpnu0qCi6wHQ7f/+H3vvASdZWaWNP3XrVk6de3pmmGGYAYkKiC4KH0kw5zWirBEDfxUTrhndXROI6Oqu2f1WxV1dXd01gQEV8yAiJkSGYZjUMx0rV926t6r++5zzvlW3ezoMM+ziftL8+jdDT1V11Q3ve85znqAIl17ovPjooJzpUXKueu8H8bOf/xaJBGP8mkrFiesmTNSK7AEagzAFIJ9P49Of+SSqtaI4WhIA8JpNofgTAGg2feRygyIBKJXrgjrRwZ83QNgEkO+ZE5xCLme0M9So9xkA7YgvDIB0RuP/SCnie9uza4+cp0I+JykAHXo3CAPAOreawtl2/+b4EvWj9p8AwOjYWjzzWX+FYqmKbK4gMURELa05T28KbxgFSrE0kYzG6I8TWi7ILFBoRhUwBlLSFvpRZL0N3LyXcDEfLmg0EkWvt/Dzw0XASgBXf+E2r3GADEIZAHaKIRs/TUwl+k1NCHtTH9tArgAA2DvD3mf6embae6jb/QoSHx5HbrYWALBgnp2OktavZpVs/kOzNPuhiMbT+CqRRKveQMKNIZtMS1N704034nnPfg4GkjmJx5EGzNDkeWz4exPJhHw+amiVrh5RV/wor+04WkEL+aEsCkMFfPlrX8Xeyb0YHhuVDYaeADEWzKbRJ9pOAICFsHjJGiYJJQP3BAAgx8hKOkIAAA1AZWIZav5tw6z4iIHOhArfv4eEzEptHiLIJlKIIYqPfejDuPrdV2CkMASnGwE9TThl1LgsFdVJbKQy7hQAcB3Mlor4ly9+HkcdezTmq2WhD5O1wwZCYlCM6atdqy3dn+d5qQa4dz8ZCuU9DwCwdCMDgHpIH5lkHHPTMxga5Od20az7OPfsC9Cs+Ui5GSku0tksKtU6GMsVjcUxtmYC5573MHzxi1+UAp1+IS2vgUatite8+lV46OkPxnMueg7SyUzPAFZZSPp9HwDQRrMb4D+u/QYKo8OIJmP3AQAHrLH9tTcMAJC+K/clTQDzed3DWOwHbUxu34Ev/PNn4FeqyGfS8AlKieylPw3mq7a51pH92PbxqCc+Afd/8GmIxGiIpWwiNi5yr0t0GO8WpaMvBADaQKuJqb170KzWBOwql+oYGZ3At7/9fXzsk59DsrBOEgHsPmcNSvmeLfi+0tZyuAwAW+st9zuWBMJNHSktDD18jLafQAA9htR3R3XGqqoT8W1/yh+KFORa0ZOArmKYvfg99g0KCQI04XQDZJIOasV9eOrjzsdpJ21GpzELF80eC4BvR8Adk3YQFfDnUDfv//3P0/o51EOHaiIBcyTxi80t41xbcE1SmezxXQdjm45GZmBYYm25awg4JoMIelSJBrh3kCyzTtk2etD52rVaTe5RAgDsgz7/+c/jt7/9LXbs2IHR0VG8//3vF3aARo+nZUDH/ycLmSlDKwEA7EJy6Rwuf8vb8Ptf/x7pRAatRkv6EOn7ZZ/mX2wOiGUAKKO429HIS9mXqHOHj3qzgogTYGAgifsdsxblyiySqbRM2H3GBscSOHLTFtz4i5vFIyfqkClESUEb9WpTAAC6+BO8J4DBXioeI0ughXSKoCLTl3xk0x0MFaJiCphOMG3IxI6yAedE2xnCz2+Zx82/2QY3WsejHnE68vmOAAaM1mPLy/4jyqhzaYY18YDfAgCIRxqNELvoBAQ6MvD8OINRcMvv7kKp3kXbSaEdUQN1DnH5gSIBExUIoTnwlTylYdsLZACWQWEYPg4NyMmU4OCDCShtbN6yDrGEj2p1BiNDBczsn8RQIYPBfBZDg2QW0ow6iamZIvbsn0W5xn4zg04kIeltXX8e99+cxOhQBo1WBrVWAj/86W+QG1yDYqWq8a0tnlcjvyAwzFh6poM4lHl07n0AwDb6vPAt7VXpVHrzLW6MFiOkBwMAWABh8WIuDZ6Rn2kfozQ625TxoldTDAJ6bGSpW22jUMghlU6g4dWBmCK+9jbXSZiuKgQBqPG22n8i4LwZiEgpDZeUGg8jdAyvVaRIzKSTmJnej7UTo+L+/4a/fg2O3rwJu+66AwOFLMqVomjOY66DUrkkulNB60QCoBobpavJUt8DAAhg8AYlpYcshHQqh2u/eT0+/JHPIJUqCM1e3M8lLUAz7ekfwOPDhr9eL+M//vNL8FpVSQZwJJqwJRR2l1RgL0AmU8BrXvvX2D81J2gb6fYWALAMAAIAnOIM5PNm2kqkikZZROY8BGgJAMAoLQIHZBJUKlVJAeAxGx0ZxvDQILpMb6B5CS/oUFxLj8RnAAAWQ0S/iEQ+/JGPxYaNmyVZoFpryqJF5oltKHuNraUwc7kTJ/+4MCK4UHH6z//Xa4nn3WhqFu2FlpYZvvZscW8fKkGChiJ24LWpG8RK17fqlw09SzaVhT4A8g7tBMKAQvSetBKAcHO1uNFaCXgIf9QFk+dDqAcWAxDh97H4Pej0RA3+5JuUS+NCrTIH+20aWbOZc/o1lB9ALOJIITo4MIRLL7kEP7nhx4h1XXQ4tjXH2qL8BHgI9BRLRXXFDjWj9KegV0CLxmSxDi55xf+Hi57zV9L0M1aPjT81V9Z8ke+VAADp9P9dAIBdF+1UQ1F8SLEudH9D+e8BqXZYb6jLfTaJHkVtCrqIUtvnxoUlccHZ56FZqoHR3X6DFOAErJ6Ov0+b/z4AwCa/1Wnj+AechKs/9AHUCZbFXAEFCHwIeEOJTCipoAfuhAw3F1+bliFg3coPHQDoU35tcaYMACnl4DBilRFbXJ+4F7QIJmUQj6Vx+Vv+Bp+/5t+QjeeFFZBmbBIBRXpEpBhRGsWLX/wSfO/738dvfn0L2gHXSkqYmPHbxreu+ybOPftcxN1kDwCQMsKAIQd7//2/zgD4+ne+hezQACLxKFp+S8Bj8f0waRy2gD+Epcc8ZeXux1574fPxpyQBkPK9p+HXxkP2PMMAIIOJYKMbcRD/L/+br33hi/jN1l+gQ2lPloVjYwEAIHIBmpdGIvCjEdQ6AV7+utciWcgrABAEsidm0mmQhWHmh0sAAB24HJn5TcxMToqPSKvhSWQwhwWum8LfvusD2DFZA9ysrCU2bYnH2pqirVrfLUal786F0EMPVqMQLZQo2T1dgHuJAdPnc09g/cSpvrKrFASQLsuYKvZqDBO/Rwq0NRFcqtZdEfwQYoHK3lo+hzFscwJ4tTmcdMx6/NVTH4uguh8u6iJDYRa5AgAO2sacjo3MnzsAYNfQxV4suh6rzKzZasn5jNNpXUzB20gVhnHEsSchkkhLWpBMlyXumbI6K7/sS2tUomkiwe3qYwYgtudhPXrzzTfj2muvFTYAmQAnnngi3v3ud4vMjF9qNA2R6roUzi+KQrUMUJEZdzg9H8K//9u/4yP/8BGMDIzKDe43aWDNhAJ1+1AmtImMlJqR1yybckd8AEQ+2GnDjQNeqy5DQdcNcNxx6xGP65DP4frQCmQP3HL0/bDtjh2Ymy1LDd8OIvCagYDnlAFwaCiDj66P/EBOPM8YdZ7NxBH4ZQwOxJBJ0m1/XqL9nG5d/Cwy8RgYLZogKNMt4Iaf78Ntd+xGIt7E4x9/FmLRCgr5KOrVecQl34/7BQEIavXVD028w7q+9B3KAHDQDsgAyKHVSmByqoZbt+1DqdZBNJWHT4YfIwQJALQCOPSH4iGjx5QAIwoAqHOK2U8MA4D9lnxFLAOgLj4KBFA2b16LWIwMbpVAUP6dz2bQ8po48cTjZQDKvmrX7knMFSvoOnFCFmh3HJFNdf0izjhlHIxYcRJrcMvv9mBytolILAO/wzhA0oII8BFU4ftQuWc32kY7yvSn4N4HAOwCxwuMi75OobXBshnW4Saqt4CuYg4Yflx4YZVJX++5pG2GNHSiBTfTf6MMoMM3G2GyuxQA6GBwsCA6+Gq9ii5zom3ha+hU8vrmWvCazLgkEsX71IXrxIX6whuGtNxYkhquCgYHCjIh8pp1HHP0UfjF1p/gn//vJzE0kEWrWUfMjQgAMDszJUDBQCEv4AE364UAgHEd7QEApAgZkwrJpGTj3sHQ4Ch23DmJV1z6JjhO0qB8Ok21lHdKHYJ2C+lMHPv378VX/uOLiLod+EFTmAjCiaDRn0tqNN1Cc3jzW94mBiCkAnHqfjAAAJFFAgA0GfG7ngAAWSKq4tbpYH6+iLmZOTlv69ZOIJthTB9piF10CGysAgBQ43/iSafgrHPOR8un7iiNerOFTEYN/+wUWSfNnGgYXbmZpLL5J42XzX9Yly1TUvF/CLNIFm/Z/el+GACQa1LOh5oAHjIA0NNuKc2MkxxDYJA/LQAg51UKEisB0GZjqftJapaDnEYsNaG9OzVYGABYXGzbazHcFPaavx510VIWlI0QngjxsqC3RtBsYTCXR7VYQiGdRdtr4VEPfwSa1QZiTlxcaaWBNWwPov0sSAkATE1NieGnBQAsCCGFlNNBYXwAn/nXz4qZ3ujomOj/CQCQ/i8GeJz0OwsBADIQ2MCQRkgwhkZTh+oBoF4i/QKWv08obmJS1VEDQwMA9LT+ZrvimuQaD4o+YGgAAGNUlKSJkd/Bj79/A9502RsQZYxO08dwYUikS8lMRnWOZmqt50e9IXgnVf4rQ/g9V70XDzrjdDQCD+mBPLx2ID+nnwc1yQJdkkJrIrJ6IIV5zcWgUBgAsNrcu3PN9R/bFw71AQAmABCcoGbbhxtto1mvIEMtMu+tDoGnOHbetRd/+finwO24SLgpKao5+ag2PCTSGfn7Ix/1GPlcX/7yv8ua7XsscJKY3L1LZAB/fdnrMLlnagl38X5Tuvr9dbjju9Wan9WO7OH9/tU8AK77/vVIFXLoumRy8Xz0AQC5Xw9PgLSqh8GfOgBgE2V0Nz4QAEhnMgLU58h8+i+98bvf+jagQffoQGKkAhNjGyVV1dauESCguVw0AreQxaWvfx2qNO2MxWTCyUSVdDKJgPeuYV4dyAAgABCI98Ftv/sN1gwNY3L3Xqk7WAexKbjldzvwjqs+Cb9Lb4CC8Vfp9qacq1/7fUuF1a7SJf99BQBg4V1hr/HFQICCLbKFU9AZ5aBBJQGiuTXTQSsHOBAEcOCwo7IR0GETt4P4QHY9Jy2dDDWasVXLc+r+35zDq176HOSiTcQEAGgKT0PBnTAAoEDvn+9X/7PrOV945tUtPiJAtwD7bhSlSkVMqtceuQVDR2xG4KgRHBtkqZ0IvpnkJa3zTA+4BACgIIM6yLPv4Tc1/owDtPXirl278LSnPQ3PfOYzRUrILzIABgYKqHuNJSVwup/RK6WLdDwtHhwveO4LMJAdRDadQ7VcExYrWb6KAC0NAETI/YvGZEBII/R4IiqDOkaDA02Mj2Vw9JaNmJmbE4+khoAjXQyP0F/LwY679gjzudXqyOQ/INFbmnJOwXn9d5DNpwXUbTaqyGYT8JpFHLlxBLFoE5Xibpx+2vFwIx5ikUAAgKDZRDLOlKVBfOsH23HX7hlkswEe97gz0e3OCQOgXi0K4xOyXyfQPQAAIKBDQIwecATxUgYASOGPd+zHXXvmUax1EM8MoEVvg4Ay7rZIIR2mEEhp5aAVAgAWGBoz4U08WXTCzJpIzBLbBADi6EZaOGrTBFrNaUxMDAnAQqYgv3i+H/3Yxwqg9Pvf/wHTM3Pw/DaYOMImnu+F5yTpejjl+GGU5ufQjY7jR1v/iEhyGL4YsbTRDhihSJPXKJwugUYmClC2HqDrqt/avS4BsM29ZrCrD4DQy6hbM3GAtiAMN/J2cziYTSL8/IULXUgCYDUbsh6om64wAJijGmGRzp9zUt1FoZAVany1UZMMUMJXdBq3SCppx0THqVMhAMALXiQBvOjpyCi+AAoAxFOumEQlE3E06lVxlZ+fncIb3/A6nPGQB6NcmkW3TTpMAs1GDckEzUIaUgjRAIRTR+Ef9BgAqkOzBb0kARDlErdPIuu8CTti2Oe3HLzoRa/G9EwZiXhSECOiTrYRIj3GIyqXS2Hfvt349Gc+hcGhHPygIQAADda8pjqFMgaQTpTveOd7sO2Ou0RfTwBAYzBUW00TQMsAsBIAoSsaAKAVNHoAQC6vEgE279Qa04CLX9T/k3rPc3IwAAA3Z76Ppz3jIiRTOWRzg9i7b0YMAHm9EdyxbYBG92lsG1FWUpTZ+LMZpOER9eZhiqL8P4/rIg1z+DoVTXmI/hcuKJdjAISBglUZAELLMuFDgvNIuqfRN5qIYWM4pMu86unFnMgAAjyuvfvJblb/QwAAp8b28/JPe+wW/2kbRPteZdMUp34TFRpiAAjjkmwBRCQb1W+QOhaleBVDw6P46Puuxj9+8ENIJVKiiSOV3bKN7HvgvcB1aH5+Xo2ojNzBagH5uFg6hsc+7fF4w+VvEhpfNB4DKfcsEujNkSJFzw/gRkkb7zMALAAgHgB0yz5MAMACSLpeqU6Ra4uAD+JDoKDPYpYEk0linBYqVGS8TAyrRRgAQLQL0fs/5vxHoDg1h9LMvIThpGJJ1evSI0MwAwuaKQBAap/faWNwbARf+PcvoeY3hcbtJGkIWEe12RA5T4Q55EZjaR22F18Pdo+wf4YBAFtkH1oBazKghTmj6wA1zQoAMHHERypB3XIZ3XaA0eFRzM+WREaVTmbxxMc8CTtuu0uMAav1BjK5Akq1BiJuXP6+dt16PPHJT8IH//4D8BoNECsmyNsNWnjmM54uRcy/fu4LIgkLG9+G14jV9zfLezmUI2BkaIfy1N5zDq95WA0A+M4Pf4AEzSJ5+1JWQ905r1VSTanLNRr0Q/8I/7sZAOFIWSk2QwwAbtL0AAh8X2Q8++/aiff97TsxMTAkAAAh4TbpPCwNDQDAK4I/If2fAMDxD34gHvnkJ6IatITazKKUHipkFNDHhFJBHsEDAYC2AAAdr47Zyb1oVCrCJCJhi6of1gxOYghveedH8Idte6UZEdCy3RZHdBsNfW8xABRED/PB+9eJuoobbT9zwE2TyH2e+waZANblX5r/3v4bep4w8lio9yUEdl07WPBdlaoR2WtITU9SqjQ7hbWjBcxP3oFnPPECPODotYh3a3BBpkcIADAyVKEy/9kCAHpOezBwj0pmz5OeI0pnee3HUkmZ8NfZfA8O4ogt90MkM4wW9dVWgmekglJrWQbzCgCAHXRaubOaSyfwxje+UWoKvi6Bdg4iPvjBD4oXAPfdjRs34s47tyOdy1jCcW8JtECGZQBEOg6yyQwufv7FmJuaF0bAQgCg3/yrIMB4AEjufUxkLsIQ7rYNAEDPNjIASOWv4f4POA6lUlmGAQ2PmnX1wxkeGcftt29Hq0XjvzZ8GYQyW8iV+GsOzxJpR5LG2M9If5NyEfgVnHz/LfCaMyjO3oXj73cEBjIuEtEOkqQKtDvKpHRH8PXv/hG7J+cwMuLiggseCGBOUgP8Zk0MECPU9lPD36Wxs5UAtNDuMtCUNZKPaDQJgENFSqHjuPnXd2K2FKDWisChZIKMR197uqg0/xH55oFnopGakBsmbm+ipSbvLLu0pgRSKUpCG0ilCRo2ceTGUSRdAjlpTM/MaAx11MWdd+3EQ844EzNz85ienpUkM16lZBfx19CHitfIyEAcm9bGUa/VsXt/F3fsqqDt5uGm0mi0ShIByuPl8Jh3aKYaQ5fypEggDABOc+51AIAHxxbV1gGWH46LodXbLt7cw83/wS6WS9GrZPO0JoAGAOgh6dZErctNqSUAABkVBADoAUBn/brXNAAAKcnGCEuc8X2ZKvKCUcd/dd9Uwy4FAyQoh4tvjK7spJp2kYi5qFaKeOTDz8eLLn4+Zqf3IZOmZKALn0VzpYTBgbxE//GCIp2FxgELGQALAQDS9eU84wAAACAASURBVHmDkclAapLEYQQ0HEkj5mbx9rdfhV/c9BvR4yQTNANsyIWm03BFyMh2mJ3dj6vffyWO2rxBdEDU4DNbmI6eShGifCCFK658n2SAtvwOMtmCbvgmBWB2ZmYBACAmdFH6GCgDYDEAwHNBJsH+/VOolCrS1G0+apNSFsXMos8AWJxzaz0WeNOfcebZOPW00yVOI5cfwvRMUQAAMXdkLqaZ4Ov1oGYs1FolkwkxW2GRo27L2ijKtJjAgZEBLL4ew82rslqskUq/0bYMAG3e+iaE4deyU+nliluRABwAAGjMnXV11sXHOmUTCFqYAmBJS4sbjQMYCcsNCk104KEW4GEAINzg2WJoqaLIngN2nrzv5L1bGpxNBDAAAEGqrt+WSKqhXAF+rYFzzvw/qFeqyGVy8FvK1rGsF55rS8djMSoJHSYKUsDJBKMdVTYyMDqI93zovdhy/DHiCdBseWJ6RwCAQIBt7BUAaPYkAPcsAECanl5XnECw0ZeJP69VotP08lh0fNSHyDRRjNOxRN4em0Tti2Qi2O6I6d/5Z5+HfDoHTgrjkRgqcyUpRizizyrYyjN4n1CbSHDy4ktegude/AKUmzV0uQ6hIwwAbpxMRCAfSlYsI+9YAEaZwtTeTwdcCwIeLXRyvnvX4RIAAO2xRAJAnaSPuMvj5MFveXK91CoNpJI5BK0O/vNLX8U73vpOjA6Po1ypyeTf7zhoBm2kMlnEEkk873nPw7Xf/Aa2b9uGVIKJFGWJ5KUU4NKXX4p3vfNKQfMXRxzae2F1ACBEO7x7H94AP0vHSB78S/33AgDf+8mPEMukEEQMY+4+ACB0apSxpl9m2kQ9Olk7IRNADido5HntV/4DP/n29RjPFZQF4AAtMYfrAwC851nQ+gQA3Aie9ZKLMbhuAm2Cmm2aanU1UtDj/UFJoT5+WQCgWYNXKWPHttsxMbYGXqOFUrGCwaFR+N00fnXbDD756S+K4z/XXdaAVufM+94CY8vugfrRD+1rVQaAZfYtnPwrbGaYokKrNW/AOP8TAGA9RSmATJBDALzd6y0w0DEO3Zb9FGa4HcyH4rCCIDPp16ShN+oVZJMROH4JG0czeNaTLkCiWzUAgN/T/wcG+HXps/VnDAD0IJkwdTB8QTGljJ5YpN1HHdnTEqk0JtatxcDYOjScJFqcrPb8d6wXbsjLZQUAwO53BI5Ya9iEga997WvYunUrJicne0PRffv29UAAygPiwkiwiQ79qyUMALgEJwIIAPDRD38M137tOmEABF4gdU1bPARCAIDk2VtWMb3KOGzTJC+yTNwYs+wb4n2VSkXge/NYt25MJLsOTRADHx518lFXfLbuvHOn6Oc5+ec3WxYCCkwhiMYcJDOs8ZsCANIkl4PFbqeOM884GdP778TczA5MjGawaf0oUvEIogQh2McEHbjxMXzrB3cIALBufQYPfehxiMcqCPwiorTBIyDaicEBp99hCUAfAKCpOw0LO20CpSlUay5+uvVWeG2e1zjaThwtsqbZiBjqf4zG5231LmYdwxpLUwB00i+1s0l5I3CgezmTTWLiAZBI8p6tYeOGUawbTaPbaaBUoZwjKUbl+2dmkSkMYL5YxsDQkHpQUCJP/ylWJh4TEhI4cv0wCumm9HO/vnUOZS+FZiSNGBMqWvMyxGBGRJQAQDuFCJiY5Ahzte02BQj4kwAAXOOwuRQAYBMB7OWtjak2YSxsV9sg7PMWAwBaWIVTAGwCgInVM7Rscdr0PaZ6IBanm34XiWRM3PEZ+dSh6UuU02IiTWruxeafGc/8Uz0BtOHn5mklBmwK2bzw4mcTyml7uTSPC84/Fy950QsEyU0l6Xbpy+So2wmQTafFRIoXw+DQIGbnZuHyMVLRq2ZHmQB9BgAvcL52s9WUTcmNMtZDM0JjsSyu+exX8PVvfEemoOl0VvT2vOB4jMk04Gd13QiKpRn8zd++FQ84+XhE2Ky3GmqC12IqQlIm/m40gavf/yH89ne3wWvRLLGgCQg02eh0MCMAAAGNCPL5nJo8EqXjTRPtiq7Ib6sHQGGgIDgkJw6Tk/tED8VNd8vRmyU6TBYKc/Md6EJvN2cWQ3G8+jWvk6k/zYemZ23zz8aOiJya+NmFmOeEBQinEBrJpo1/73ox03KioWwQ+Xl0AGrQZEPjsxu5ZbX0Nn7zuH4zY9zSwmXdwWaZS5/fnwDaGEAbAdiriwyYZaCOBZpwpbgtjF6zzccBwNsBhZZxFVy1Ulm6SdABRp8BYH/vUnTwxb9CARRWq0a31qvBNBOe95fcj+2OGP91PB+ks/9y64149tMvxNrxNYKCx6IJMXPhuSTg6MaivYaf1z/fOQtTASPdqMgB+Hee9zVHTOCar/wr5qolMQyMJxICCrrxGGJuHLWmZvhyfSMAQNPMpTwADosBEHHBST7fk+j0DBtFfQs4vaDbqzE6Ml4GPQDApkAIb9FeR4awyoa+C0lQuOKd78a1X/06ZvdNIxNPI51ISQwPAU5OnqyURNITKGvg2uF78NotfPPb3wIXsEQ2hZrXFE+AeDop2kWyIjKUS5h7IsxCCd8v/Byk24UBAHvP991XVr0Il3jAEhIAAh+RtjHNIm2/imTcQSoRR7lURj47IOvc7HQRY2vWY/PEJqxbsx6NuieFTTKdQ6XeFKQ9lc3jof/nTGRzGVz/3e9gdmof4iwW6MvQbOLlL3s5PvLRTwiNWPYPY3h78AyA/jk7lE+vndPhsgDuCQBA6eeq6+deEEHQVRPAH/zsJ3DTCfjQJAtlAOhjhbFmaLeH9vll1V/xqeFzYR/4p+IBwKuXdPw++OlIrCeLb6aasCKlVpb3cFBv4Op3vhudWhPpSBRepSqsQ2UAQIA9ngPrAUD9vxeN4E1XXYG5yjzcLPOom0KDLWRzaFZqMgBQHxqxR1YTQAMKkEXDOMRYp43f3XIzxoeHUJqbF/CAHkiNehMdJ4vc6NF49esux44dO5HJqD8AHcW5bnGNJevDUit1Kq/SOdY7cvVLnNUhnv0FTd/C1+gN8ux6ukgWp3cNhzh9h3/+RBMAo1JDufRTElmauccMECB7nmEGyPPN2hYGvW3XcEBvHooqpF8J601lYDhy35DRWCtPY8N4HnN7b8fbLnupAACxbl3WNJ4jfjO7XmQLf9YMAHPpyPzgwJ1EfuIyB56DujiajHQNAoyvXYcjjjwS0WQGlUDlFD0Am55URnIXrqP02rXA0cLkBY0ZTMlgIZGgHDeKbdu24aqrrhITQNbNvM9r1ZpM/t/85jfL76D/F42IdRewbJX+esbBY9yNM2tMNP+/+sWv8L4rr5aaJ8qIQPH7svdXvx8SAMD0E/QAkN6F0cdk3kYjqNerMjnPZePwvHkQGzn6mKPhS9JQICwA5tezZ969Z5/4jnHyTwYAY9B5/ycTSYlRj6ciaDQryGWzwrJjWkW3W8PDHnYq7tpxqxjjZVMOTjhuPTIJun4HSMcTaNVbiCXG8IOf7cSuyWls2lTAAx94FFKJBhr1WSSZ1MA1oh1TDwAasnfJTPTFA4B9kYgUI6z50ghaSTSbCZRKUfzop78F3DzgpuBx+m9TwDj9Z7IC2dwdZQNz/exyiKge0SEGq/qxcVrfAwBSlErXxTOBEooj1g1hZJBRjR0Mj42j1gywfccezJVr8PwucoUBqSnZK1Ea7nt1JGmW2G4hm47j6M0b0KrPo9N18ds/TKHaisHNDKNKc/ZEB512U+5vMjYjbda5XK9pntgVE8CO00bkkaef3l1MkQ9PIVdbWg92Ar/c65Aub5t4m1MtRbOrtEh1pFedqy2QegCANJDGxW+ZXxDewO3rWBBB3f2t0ZrVY7MxV1qXxNCQ9i97KX9XV7Ic0+mERmL4pN+zeFNjP96kXsND4Pky9Y+aRbZWq4vhnLAdYi5m5+YwODgoMQ/luVkk4lEMifO/jyuueIdQtdh0E82lO6Yk7FqH9xBNSSjcnIT3fEwXF3N9BFugevMl8RuyKcWwe3cJl77iMkH4RkbG0Wz4AmwMDQ2jWqPhn76XeqOMZ1/0dDzt6U9Ctc6GJyrGVoTBYlEuBD7y+WH8wz9+DNtu34G5+QqiLqN8VHrQbHoolcvCAOBxGxsfNVR0bbDINuANJGY2MRfj46OyStL46a5dd8lCRy3+xk1HoiWADK8NZpurGZkkBpBy01Wzw3gijfliBS944YuEicAFiUwJ+r1pXBwbb7Fpkz95rdHkL5fLSeNvZRCWjmwLxfA1pAZ8Uo6am3xhJdIHnZavUKzPRfj6lr0i5Aa+0j0Y3rYW/BazD/R1/iHvC/NA/g4CLMtN/21zbt+PfR/9Rk2Ll3AFtjBJ2b47fTML1xX9mRxPo/22U5ClPu+Sa5JcewLM69rQY1Ioq4L/sT5MRONIcMrajeDCpz0D2/+4DdVyBcOFYXRbHbSFqcOED504STYuj40wYIynJzV6iYRq9KoV8Qd4z/uuwF+c+xA0O57e2zT+C2kBVVLD9SuKRr0Or+lJ0WwZT3zPsrkYLwbeB3x9m3wgU32h2S5c/+y1IQkjhl1j17SeKaPZjPj85VocLiUEH/g+CbARYR7I5dDxA1RLFUyMjkt6wllnnCmoe6NSR4psn1aAkcEhlIsl0Rczk3h6blaQ8NxgAcVqGfWWhyc8+Yl4/Vve1GMD8HNKJKlQZPW+kSQAe/8YtoIWIFo428/ONbm3/odA4NUowivvXyyG9RHinaFJRyIBYCHCgpmbM7q+5p2LnIdTEW7+BHsdvP1t78A3vvpNDGeH0Kq1EIsmkUhmMVMqozA6iszIEJ524TPx5f/4d+zacSfatRrQaCITieL+J56I393+R82NXuZrtf21rwFfbade9jes+MTVfv9qv3U1BoPGUXIOGlE9eYcMJVJuASRc/HDrT9Hs+AIA8L5UdhMRbOPZsWoLv+o7XPEBlppr1y97PLiHcRLDaGC+pbY1nZVriSFMbcS6LRT37UK048GhUZP4hOvaJFpM47OxEgix0vHXlA6T6sLXI3BirKjIOkrFExjI5DC/bwrxNvC+d70HyYiLOCfVZt2hbEnWGDp4Nz3Z+5rcV2NRPPCsM3D2Yx6BZqQDKmbZzNIsnLKgmGnE25GO8SGSMtfMxsl65G7bEb7/9L5JNKtVOGI419Z0kWgUftuBEx9AsRLgFa94LXKFMXh+BKVqE4Mjo+KxxMFL2OiWelbSejX1iLciAc5wlPNq5zv07weBXS0FAMl6Ye5Z1hx2GGWlAJz8S03ItZ6yB8GpjSGgbTUNQCtNvOiIjYeA1L2uAeWNzKAnN9DdtZcawAhZU/35nOyJzw/XqxZi3QbinQoecebJOPXYDRjO8rh5qFTKso81/TYSySTANKVVQLC7cUT/lz3UTGrlXSvrLZQlJMC5MFucqOiq3VQGdb+DEx5wCrIDgygy9YVs2dD6vdwltdwKz3Nv2c466aU3B+uMBC655BI1nXZj2LbtDqRSaakPTjzxJAEB7rjjDjEQ5+DUpUlq0EIr8FAYyGN6ZkrAA+7VtUodg7lBNCtNPOfZz0UmkUW9Ukcuk5WmvedhZj6HBTA4rBQpi2GU9gYHdr/mHukywa2OgcE8hoeHEKOZXbGEXG4At912B9LpPHt2MdGzllOsNxKJmLznSIz+AE2k4zFEmJRTL+OoTYM49oQBzM/tw64dJThOB6edthHxGA34IjLRziazmC928M3v/R5z5QrOOucErFubRjLuoUuPsm5MgI52y3I8dJ1gP6c1mt4r4j3mUxqdQRAUcNNNOzBf6qLpRxFLpOHzPbV98ULjtkPJqENDvQ57xA6cBGUEnjAEuFbzfBHEocxak9V0fZBrS+LCuyLJpuQhGm3i+OPHAKcFJ5pCtR5g9945zJcosU6BBqGDgwPCPKepoQMPa0bzmJ3ejdHRPDZsOBL1BjC5r4SpuYqup25KwFjuoRycyPVs/CC072OZbCBbMh3vTQBAiBNikqVvzE6x+HfVYGsBHaZU243YLrq8eVZax5eazPaKZVLpHb0BeZGr63xUm3kprn09iER5zMVCjQop8fwZTzrRLX6LnjvoCrWGKLlosWm2EnSkWZidn5MpIWnCg8ODgnDPzUxjtJBHLp3CnTu24V/+5bNot5sI/AbyeeZ8anwUNwl1eNfvnkeB6E+ohb97664tKphtGfgJXHzxy+TmZHHLopZ0fm5ibLB5kZP5UG+U8LgnPAoveekLMFecEgBAYgklRlwLYiYLfPwT/4zf//52lMt1dDqcBmpR0PCaKNM8hbKBQJsGmaS01fyEU302BURBaT44Nj4iv7vZamDXnp2ysCUzKRyx8QiZCkiTxmmiGxVvgfVHbMTU1AzS2YL8zvm5Ch704IfgvAserhmY1Ouw2aWWi9E7vG46geRzcxJCqj+/SUWygJQt/sLNuL0W9fpT2o9uygc2/3KzraKltzqxpR4rC8eqWvyVJ3jLGf3ZK4bAib2n7M/CgKD14QhfYf33RKaJ2SD0VYzpQN8U0W6oi0FGcfI2QF/4/u5dm2b00Zsu9wqu/nGWDOsIEeWw0aLp2NlQCAAQEffpgWwB2267Hc962jMFoFsztgbzM3NIRhOSAkD6vEyaJc/ZUTo9mR8s7juUs2QxNz8n5j9DQ0NSKH/tW99AO96B11HzFtuM2mPG68gam9br9V6UjwWXOCnitMsCABIvaAACu0YtXvukVLGu/t0uqnVGbvYBo8UN12IGVfg88rPVGvr89RPrUC4WZSo/mCsgTmlOK8AX//XzuPLd70EqnkSjWkMhk1cmgxtD4LWQ5GSE/59OIpZKoOI10OoGAgB89vP/go1HHal+ACw0iMPbyCwDAERMA2WuHnMVWbBK0xeUAaBTFvuljSObjLu5+IXr/557sq6r3BcVACD7QQGAeJReLgoA6O/nDU+AiNM/B5P7pnHeWQ/D+pG1qM5WkU3kZB2s0TSJo5FsGo950hOwc89O/HLrVnRrdXDXzjBCangYc/UK2it8hNXu/9Ua7Lu3Mxz46NV+/2qvv9r76wMABPK4Jq8CAEjRoPlqch8ddvuychf4pwwAyLVqosoYh9smABDh8WN8lIt0LIEkHKSjcfz8+h/gO1/7JlIuUyg0HpWGdaQ3i3ad32b9Kdaq8F0HF7/yZchNjMLjsIPlMu+PNsQAK26KyTanST0beeuloXcz6xZqAKf27UOzWlEApMP7ij4CZD9CGv71G47GO975fvzwRzdh4ohjsHPvtDRYDa8BqhmYVy2kZKl/XDgCAKi7dtfxDx0AWO3iXcTsO2APlNhTrV1FbmUTdyTCkGkABADI0NT6Utl2+njLlOAeprWE7h928CXRqj2ZQZ8xIM2YWQfJnGKGEr/8SFTN/WQP9sX0L9GtYctEDk9/wvlIgWaALXheHdlsBrV6A8l0Stit9wEAsqhonLOZpwvsJHGJGgjbdROoBx1s2HIcMoVBpPMDqHueMG0OAkda9koL13gKBLQRjyWQSqbwgQ98QKIAa5Uacrm8sAjJBiAQ8OQnPxkXXXQR9k1OShpAboApNFUk6BXWqiPqktVIpqwrNVCSw7hGgA+89++x9SdbMZDjwFHXCvWoWihD1Zq3b5BuP4ASp82GxRx5hz0Sh7jA+g3rRBrLASJp6fv2zSAWSxuXfbKAeZFzuOuIlwABgG6UccItJKMRJJwuvGoRxx87jqOOiaFUmsO220pS79z/1DVIJWgsSgAzjkwih3IF+Mb1v0GxWsXZ5xyPiQlGc3voUn7ZTSAWSYjfiJp1k/1C93827KyhlDndptQvmkY7yGHHjgq2b68IsBCJpiU+nGsPZdSB1HisKSlaTKArzycaWofCo7x/o3Lu2F8EARnUnpEDmPcgZCEFuuVP18Mxxw7DjXVQawSY3FfE7FwdQZsR1Dkkk2QiZyXdoxPUgG4dhWwUlfJ+rFs7jLHx9Zic8jEz30CJByPC2lVZR2LMLJoEBahlxZFezfxpmE0CAPCfF2/0q23c9oI4nAJBZkAmPspOu9jw8+92GsYC+p4EAOz71SJaAQD9WUT06jI5pFFCFwIAiMlYhEZvnECQ/m8AAGoSSYGNpeR5bP45SQRp/qL710U/EYuD2p3R8TGZbO/euwdr106gVCnBjUYwlM2I1v+1r301Trr/caI/jTodzM5Nid5fp+wGW6euxNDfrG53NQAgfH4Wn1NuH6nUCC655JWYmZ6XyIlEPC2xfvWGSgYIAsSEslLBg/7iFPzdOy7H3n075TioPEFBDj6H1NhrPvcF3HTTr1Gvc7PRGD8FADwDALiSXjA+Pm6cyg0DwAAAGrunAADPT71Zw57J3QIAZAs5TKybEJqR7KPdjgAAnF5ms3mJ5Gk0fYkfnJ8r46WXvFx0uW4sIQshbwqrydMGizKFFDJm8k8mAY+XZZiE/27vkeUAgAOKA/OD1e6P5absS92TS+8iBw8AyDKwiFNI0Mv+bPG0g+9tKSPO/r3PUs5EHNkFZXEigo17C0XEiWGmadxE+xxip9j3GH5P4fs/TAPXDbuf4qDP1QEhG0bOCzuttkgASIV74+tej69++T+lkKQBG+9V3qfcmGQjZuylcbEXLX23g0q1KnIbAgOVagXja8YxPT2Ft7z1rXjqcy+C59cQCG3NAon9dAW+b8tqoLeGIPWuZl4L8OMQIOuDJXxsGADga4YlTn3gUr0o+P58/bAHXBr2+IUBoKWuH4KTZEMkEwnMTE1jYmwcbUb5tAKZID7jKU/F7h27RLpAIIVTAwIApP9Tw09mBe+/VC4tTb8f6SCWTuLoE47DP370I6g2uUHyP11no2FdLxFxMU3Sd2Z4NL0/+TNheMlGsTApo1eDHEb11Y+QWx4AcCO+lAkWABCjNQMAEGgk4PioCx6NuT3TSCDOShydbhRdTv5iMdQjHTzwoadj8zFbcN3Xv47azCwiDQ8ZmcJ2xRfBshCWOj+rrR8Hu08fRK9zrzyE50AiZwkOhQAAQZYTLm74+U8WMgDuAwB658kCVmw+CQD0GQBdYRpJs+8FGBgaxQfe8jbU5orysy4ZT0EgBoFsYsTzh/ILngPXFZNON5fB6y5/M6qMlTMAgDStbZ3+CwOA+8NhAADij+Sm4LejiCcGceGzL8bA8HpE4zns3jeFwtAg/LZnnLrJHiBIdw8yAA7iil+8Jy6oe21dtsBjRzX/NPbk+s7aQ13+WYjTHd7GTOtezBpQalGJjFcWgOyJ4iSve7tNEbBeAn0AgPGOun8HjHcWAIBrJQEAD3HS/hszeNWLL0I+0UYs4qHT9qSpKFXKqrsWW/Y/1y87UOsfZSOIlD1IAABOUx0XAc0aY0k84LTTGRALT65dwi+HyD4JHXKefw7B1ASzI00k04u2br0Rn/jEJ2RYUa83MLlnL9asmRBfANbJH//4x5HP5YVVu3tyN9asHReKe7E8j8GhAZTLJfk4WUk+aiPSdvDbm3+LN7/hLThqw1GoVmvKhl0kA+vvKXpthhmeiwGALloyIGw0qjhqyyZp7tmAzkzPSTJYJEKJoPqOKQCgcmeaqDv0L5ApdUfSQnLJGBrlGfzFg7dgbKIlqQB/vLUIDk+OPWEY+bwLtxtFMppEKpZBpRrBtd//DSrNBs4590SMjcbhRhsisXO7lBbGpC8ThqhLeWRLhhEylOySuREVyWYqM4R6LYaf/vQ2VCtJ1BtRxJMFVGusXcipYn2nQCnlBBHu852YsAkCVOHEOtIzssfg8Jh/0jTR8xQ0kDyGnkSA+5x6ikUiTRy1ZRjpjIvp2RJ27toPr+UgFs/ApdQynVHzcYfXRAdtvwKXQEa7hs2b1iGezGLbnfOo1tto0eeKiSIc3IrBvL6nHgAgfbaRevaYZ1AGwL0JAEiBY2hQvNiEds/IjVjMULt1crQUQGEnr6vVgOFFPDxhVMd30xSZhl2RMEVrGXtBAIA0eHKJo7GIuFSyQSUDQEzsHDXAo+afEgBtOzjJ0Ban1aRZRkrMMUrlEjYddST27N2DWr2KLZs3YW5qL57+lCfj8U94DIrzdMl3kEzS6b8uE2pqHhVN52Kl703cPY1xFw0dVvr8ywEAgvDBRTY7iquu+hC+8+3vIRZLygVOLR5NrXgOiCISrfNaVazfMI5Pfuoj2Ll7uwEAAmnAfYkUSqHbjeKLX/oKfvazm9BsBqjXaUBIh82I6AeVAaAAQJgBIBIAQSvV+JELxOjYsPzuar2CqZn9Sm0aGsDI2IiQ3khx0Txoxg+mUCyWURgYEu+BWt3DA099MM6/4JEoUuuY4mQ/JefUa7Vkg+aCy5trdGRI3pOdlPL326mPZaCEi+wFEgCh7i08+ouv09UKeGGwhK7/cIGx2nP1sSsDAPa1w1t8+PNwoVgKGFjqnjuwTGDEXH9+oAhj/0vRRuneZFIrk1wzrZf/F/3/0huofY+2AbbNdBgM0EEIAULTQBLUaSvlSe9CB92gg8GhEczu2YeHnXMectSmtQLMTs9idGRUUixk+zforNVxqZkeHfV9mfZX6zUMDAzI+6X53Vevuw7VahHxXFKc/MPHK3zMuZ7xM7D557c1e9NrjGZRCpDZ4s8CAPbcL1yvTOPPlBGyZ7od1FpNMxRaOm7SZgYvV+J5jSZi0agAlaViCWMjoyjPF5HP5LD99m14xlOfjmyKmd+k82pmND1I6AQuBosEQblGRoD5aglJaoX/K/P+b971Dpx+5kPRtsYURLxZ3Bo9vx4wK18y58+eSDONkHPOQthMI+zVJcfEgh4aQXBIFezBAABRMA2AycbUpxujtRAAMF+qYuvPfoHXX3oZjlq3CV7Vg9dkl5Rg7g88BxjfeAQe8/jH4gfXX49tv/2dOLCn2fIydUTMTJd/+6utAf8vAgBSVBsA4Ac/+/F9AMAylwdvLdLxWQEEBFI4TROuIg02Y6KVZc5Ju9bEW1/3BozkCmIGSOCJNRcZAJQgkW7MdYDsc7w2bAAAIABJREFUO0adkUVw0oNOwwWPfwwa0S58em4ZmSHBU74GAQDS4An49ffAu8cAEHNg0WAmkcmM4ktfvg6fvubLiCcHUBgaw3y5LE2CUvxZA3HJEOtBMVWWfYvDmf/GIPuDAwD6UjgBdK3vU49tSJBbAQHWl+bwG+mh7v8ydDCSJwsAqGlzHwDgRmclAPxT4HfWplyhIox0JJjI40PTWwIADTTndgsD4LSTjoLTqUnzkM0kBMzWvWHl+uGQFtb/JU/SfkjrE12CdS+xQ24eyxZrfLLf2sDGLcdicHwCiUweU3PzEnsnRtyHuP/wN4oM0FdXd8vGpH8Q3w9NAV//+jfI8IL/xv2WzbACR64Ad++98kqpmTP5jAzKRsZH4PlNVBktPjgo4D4BAK/OqXhU6PN/9ay/khQb8SgTCbUx0100HBKpkvysv0EtBABYIxFAdFCrlzGxdg2GhgfQaDYxOblfvMGCgK9NubCRM7qU5/K9sytnJCXp8HQd9VBIx+BVZ3HO2Sciky9LjN1dd9QkBnzDUVmMjmbEqyRJA8G2i2otgu/++A9oBD7OOedEDA8z8q8OMLq9QwCAenn2xKwjOP33hdJPAKDbpYw7gVorQDSWw66dZdx44+1AZxARJy+UfLrvtwLWVwID6f5P0ZWRAHCf8lFBPEnmJpPryMfSHo0AgOj/zTrZ9wjoly406RsZTSCXT2F2voyZ2RJiiaz0ZZwl5wsF6YXIBE8nHXSCOrpteggA9zv6SFTrLWzfMQsv0HMohupOVGWhwijqG5QKG8tc37Z0kpXlEX/xF4flAXA4Gky5AY1xnm1CeDMQCWNhrAjlPQMAyIQvlLOqU15qQAzKJYi2IrXCXBO6lpoS0fCCa3HcTP95UmTblXuDTviM1lOHXAIAzP2WGEGJKmtL47Bz907RsA8MDWD//n3YtHkTtt12K84963S8/nWvxvbt27Bhwzo0GhUx2cjnqEnxheautfJCAEA3BjpQHg4AwJi7Mfzwhz/H29/+DoyNTqBUJEWsgKZH+j8vIojzJ6UJyYyLf/viNdi9dwdSadL2lQFgAQAifV/4ty8LAMDcT4IAUTexLADA80y9Ps/1YgBgeGSwBwDMFWdlURsZH0V+gJP+iNzI1NG0fcYQEmXsolpjPMsIqrUGXvyiS4R9kMrmpEllscHNmSZlzEbmOWHEHyl4HBnLRNU0VnZhtk3ZYgDJTu2V9qcF/N1t/O0eedgAgNGeLrfnhhuExc2CFh76/pcCChaDAAe+FgEASyELG6Ao4tk7jmbx6d1/PUBPTYzCG6h9jP08FpgJN8T9Yy02kQYAUP0wvzUKUe9D3o/peAqf/Ngn8b4rr5L4uhg1lmQ+cKFmY2skSP20B0vL7IgZ5czMtBwfXjPbt2/Hl770JZxx9lkKDJLGJu6vIY+FECWf6xkLLf5JACAsE1CJgBZwlinQmwCFJA9hgMheo8oAaKMj8PZCF327lvJPFhHLffEU0SCMtP98LifHjY1AJpUWHdujzn84dt21EwkWIL4vBl61SlXOGYsK/izSaauHB9eJZBzFehW5oQF85l8/h2SWcTSeAj+uav/D7A9W9JTR2CJDllPxcuj7vVCKZD+/rU8EpLXJHAJg/c8AAAr+KQOAkicWEjT5dZ04Tj/5QUi7KSQiZBslhDZapzt3JgU3ncKTnvIUTO/fjxu++134lZqAANkU9XpsrZZ//38uAADpzCIFlIa2A0pDIskYvveTH94HAKwAADhktREQp3+GAQD4cMsAyGfy+Pm3r8dXPv9vGM4VxAw1JtOqqMbg0uBUUFwZQYuhCtkEL7jkpRiYGEO9G4D1pcpUVFZFLxXXGJrRm+HQAYC2MAjoFVQs+ZhYezQufPZLUG9GMDgygWrdUKx7OeV9JqRFzeR334sAANcmXReMjFQYXdpSysQwyhg1+sowHlBBgJ7HiTC87ADADKKsISCZYgYwsAwALQStBEAnpwoAEKCJUliBDqVSfN1ugHi3iW5zFutHknjuhY9HOu6j7Zdlmuj7uhdpBsvhJoH8L+n4F71NXtJcd+zlYw0thZUkfgpq8Od3HWSGhrHluBPR4JafzqLBWDwxjLXAwaEdg959aPY5To9jLnsKD4VCAZde+kqh/nNglc1kJA6Q542SgF/c+As8/3nPx/Of/zxMz80gkUqg0WqIQTlZssKoIljguGi32mJcN5AbxOVvuhy/+uUtSKdocm0jz5cygl4dACAzWoehbKQj2LxlE+aLRYnuTjJCzxdyvAIAZHq5jkiopacg84Wyl6iDSOAjQ68+fx4XPOxUOLFpec3J3Z6ACeMTSWzYMCpMsVQ8haDRlkn9939yq7AgzzvvASgU2JZVESEzuRsXey+pBWUQThFTIICNghIJdJ00PMQxXw7w61vuxOQeAmQ5ASMbDTU4bng1iRznZ9TNicNdHjNNL2tHm4inlPrfO5ZMByAA4OlwSWtaq9zheqEvRWFVIt5BgpHytQb8dkcYhbWGB8/3MTwyjEw2Da9ZRSpJMKPJkbIYAG468ghMTk5j/0wd7S6N1JXuz1GFpf8L69kyc6XEsB4X2j0Ks5wAwOJCP1xArnZZ3xMAAPVotvAXc51WqwcAWArr4uZFCm7z5lYr/8LNjf09+jNO4Uj9Z5PNCaVBaIUqbl6VxhHUrbkRaXqZtcoLSvPfSV9UdCtgJUhzG0M9lvdrtHjzxTnRXbHh3L1nl7g6Umc8NjaIy175UhTy1Jt40oySXcA4DNEkGXbEYgBAHZJ4RdkYuOXP0nIMAL0cuBklUK408cIXvBhDg2OYn6uKcQebZ9UvsxjnlcKt3hMAYHZ+PzLZBPwWp4eOTF2dCKnNMXz60/+CX978G3ge6Uy8+RgpSKfPptDO2NDRA2B0lBR/WULVFC3gpFTd2EkjIpLo+y3RNZUqRWEAjK9dgxQLasbdeA114BfJCKnCjCqhvNbDeec9HCeffKrIAfKDQ/IzIqjJVAoDQ4Ni9MfYNmn4pPnnueznmPPYWEBAfkcIGV3MALARa+EzsFrRvvix9vWXusZXvP/0zl2A0C5+/FJNv32M0NxMAWnv+RUff6AlsaE39qfPApqYKb/qjgzZ30h9+u+vT/i2G3AYoLPHecXPLw1koN5/dpwrMjNHtOa8F+OUpsSTOPchZ6BRacBvtlQ/LNNlFx6h1t7EeeFmzhXGa+lkjLp/Xqdkrnzl299CUCrCHSig3WLuuyYOyLVgC2kxWGyLrtYhZCvpIBofKJRdpgpwQkTalkXYw34Pi70fNFC2n4DCzTPSRZMuwGIu06fIh8GIlTwAeGYSrrrxM3OYBQaPHVlL83PzePQjHyXNP4sRPpZOvfUqtWhAKpEUY8OYq3GmbBzcRByTs9N4w1vfhGc+5yLMl4uyAfH4kCXQO6cmF1fus1DihRTN4rkScvxfVDDr4bV8OrmA/0cAAK7NYQYA1xoCANn8IKb3z+K977wC3/rqtUi5dDmPw4klUKzV4aQZYefgrHPPFQfnG67/Hibv2gm/Ukc+w+zhlU24VltL/rsZAIf7+qu9f1bQYsa7CABwaH6bjOH6H99wHwCwAgAgMhLDAADpt6YqIgMgE0sgE0/h41f/PWb2TCJBKnPTEwCU6wKnielsFuVyRQzhMrksitUKoqkEXv2G1yOIOWhQM2ui/mRAIs7x/NY31WYbdIgeAMKwTERl+jU0tA5BJ4lrv/VTfP4LX0Or7SKdHRCPIFnaLQvALNF2JtnbAlcrVA/x31dkABigVyi+Zp2S1Uj2AYmz6E3muNcwRUan+rpvW/DA7jo9zTVBAEkFoaZXDQEtE0D+ZnyvJL2IBqVSLVKTTEq6miMyLi3W9ZCMNFGZvQvPvfBxOO7oCXSCIqIRJpZoQlWnzWZmZSPtQzx0f/JP06hb/dZUBoWSVfuvbAq4cfiIYsvxJyCZG0AQcVFttlAYGka5XJb971ABaB4gHQCp/xklt/wiANBsNGTg8IlPfBI33fgLeRz3YRr7FYtFicYeGx3HjjvvxHuvugrjE+MyXCRjlp+GRoBTU/uV/s9ag/5efheZZAbf+dZ38dF//ChSCWbDKwCwcMpvO6rVJABsZvkYZQlXa2UBACq1CsqlKhKJlFDT6S3G/oj3O6P/aKLOWPUWh7s0941QVkTQqoFswsP5DzsZXUxJXb5/siVRggNDLu53v41wna6wOBuVFpqei+t/+BupL8572CnIZtvo+GW5C2KIoe13xIg9IiwhpiUEypDqsFdIIOimUO8ksX3nLG65eRvQJSsiiWRyEOVyE+mM9mVs/sUHjsMKSXLjOhhTw6BEADdO745Yj53EfoiMcL+lEeD6pdr7hcOurhgOE0ShRxpTQ+KpFGrNhoDgZDtns2nU6xUkYnwyh55AMuFi3ZpxSVioNjjt1zVCrHFCSSQEAJiSI2tGDwBQ6XRPVn5vAwBySKiHNfqn8KSM1O6VmqN7AgBgsyJO2WzeeQNG1IhDG0KNWRONohtBOkOH55joQXgxi0yA3DsuoAJEq/Ef/0GHnh0x6CgU8nKjzM/NqNs/Opjctxcf/cgHMT6aE40H6f+ZDNGeujhkUtdTKhaF3q4nUKlverMa3TVv9UNwwLVFGZvvSrWFdHoAL3/ZK1EuNSSz040mZXKv+nC9QKNuR/TOn7nmk/D8KrK5pLxXAgDUW9P1MhZL4cMf/gR+f+s2mf67blKMskQC0LAAAOUELUkBEAd8M40IaNwRAgAGhwrwvKYsaAQByABYt2E93Lgr+ae1Rk1oUzzmClTw50nRHb3kJS9Do8GkgIQsMDynNE4ZHBqSiS43UGs4mYjrhmkXYwtoWQCATd9iAMA+nj8XA7cQhXfVgnfRtnhYJoCHAADI/WYaeblEDYW0P2VdCKeFNeSLm0yZCJlNS65RNtXmWOhxUNqRXffsYeoxvVmyqAand1TkNYzrPf++lAmh/V3K0aG7K69knR5a8j/16XRsJTJ7409+jguf/kwMFgZ7bu+ku+cLA5Kh3HfxtTQpdXlW/I3xmGm0Wp5kVW/csAGnnHIySqUi6s0GMoWCJHvwPdv3ak3+eI0RPODz+WUNAfk4+buYhBKz7U9gFh9ve76WWgflc8foKL7wnIXZEssdPzmGiKBSrmB8bFzej7jzI4I9u/fI+57aN6U6Xz+QiaLo/oVtw4gZO5fSBqDVDgSJTxey+Pp11yKajGNqfkZiE8m64TGS92Uo+5b91QcADL3VAABiXmQa/V5hbIpmu42Kf8D/AABAXxaZBxkGAPdUAgCCHcUSmJ8toTJTwsXPeQEigfrBMA6QhWKbOdKdLjZtORpnn3sutv3xdty89RfotHwT0SM+08sWy6utJ4fboK9WpR/u66/2/rlgiBePNQOW3on6WgdOKo7v/ugH9wEAy5wkHX7rHkQtrQAAou+kfYICAM35Mt7/niuRcWmK5UjChzXO5NpApg/leTQjdeIu5solnHr6g/HwJzxOrK06fE0xS9cmgSuEAKh2yZGSpN8wCFPRFryyuSxvAkhmZdD1JFe90SRbycXg8Ea89rK3odFyMDVTRjKVM82ZXZuN3Mq0xfJpV5DQrHZ9r/bvBwsA9Jijtl0XUDlq8tMJuGj6i41nDL9pyyDgWig6aWnylTXA5y2c2xmgVzbRAwGArqQjOBztwGWKCRpolPfiAcetw1Oe+DBEOiVEURctsSyfbVKa/3wBAMakKT3aTP1N408AgMAtAYDB0XEccdTRYgLI9b5Of5xMTiV99BA7RAaa7u1UiiUgSWFJ1q8t2WPZtHP4xGb/RRdfjCM3Htmrk2y/wrV1cu9+YeBd87nP4s4dd+LoY49Bo1kXZ31bS0myQIyO+G24kRhKc0W8+Y1vRqVcFWCAd/UhmQCamo8+akwKq9bLGBzKy3CtWCwJAECGJWtz+oT5ASVGUWQySUlU8+g/wVjyIECOcrnqFNaOx3D2WSei250V9nRxHvj9rbcjkezi+BM2w40GGMwXUC9zqBfHdd+9SZIHHnb+qUin6V1UlmufRoEEAGIycCHtv2EcfmnwTvPzJJpBEnvmAvzm1p2Y3FNEOjUMBxn4PhPG1A9FtP+My6NUj0NfSkwlsSYuESxOiv4CAgFKXy0ybUYHekyJ4SBbYkyUxWgsa/uMgIgMqch+Zuwt6xk+vQ2yD6JIZZLIZClFaCDmit65lwo3PDiIqek5cf7nIFeuX9k7jXmoYSRZdq8FAHjB9ZZr/v1PAQDgBN46oLIQpWEWD5JtfsNNi12w7y4DwBbWCxgLJv6NVFZ+sZnhjSDZ2daBXXI9afZH5CopE3puXIyi06GcBBgJ3VgN+tj3m3xW0eo48pxKuSjsAer6m14dl176Cpzx0Adhfm6PAAAECab275PJ+Pz8HFLJhEHXzIYgjXQYANAjsRoAsNQGFgYAKFMpFEZEAvDLm36NRDwnoEaEF7hk7ZIa35I4nmargk986h8RibaRy3MCWEVcnIPjaNQZ05fF1Vf/A7bdcRcadR+pdF4p1qTDNho9BoDX8noAABFuaZ7o7O9EDBLqSKwIm65KrSxGgAQA1m88AlExEIlLRBCb+lg0Jhqh8TUT2L17L84773ycdNLJEv3XbLbAmCOaaQwMDiGXJxBD92He1I54ADDGjHduuAFePIm2/xb+OX+mPhELi/dVC95FFcfhxgCuxgBY6t4JF/WKGhopQ2gaa9+mBSjsZ7dUdf1/ZW/0ogh7en6zyBiDL76WbXH7zam+c9JRbRRS+N62IADXg37D35dayP1PcE60WdrMqt7KEcpbjNnqjgsnlsSFT/xLbLt9m2TXN2oNjI2MyfSaLq3q0mxKVnn/+n/q1qpOuvx7o1FXTV2lLJ+ZAB3BA04LbIb7YgDAspmYLsH3ayNN+Thu9Hr8aByjMX/hc2WP91KNf+/fBM3W4K+lWE6rXYv8pLG4JpPIfdGi/4oaiFG/xvdNFJuGRNQfTu2fxujIiBS1XKPJaKIMiD4J9CNI5tI47qQTccXV78VcpYR0LiumOwIAkOYnEydlMqgpjnHGtm7DJhpLkhhYAIsZa7+50GOhkzP96cLYptWK+cX/fjAeANYEMMwAIABA3xcCAN1oDIX8ECJ+Bw886RTRWcYcArgpVJh1Ho2hSZ+SXB6PfszjJBroe9/9njArGpUSUlHNS1/ua9VzeAAr5+4ehZUff28BAJYBcB8AsHx3q+o1vfcFACAbz6xfyagCAHf94XZ8/B8+jKFMTiI8xW+pzWLcl0ZDjYzj4sZdbtThddt4+WtfheG1E6i2mvK6YlJpAACVIhoPXtZICyagd9MDgM7aTiA+BN1uHOnsCEqlDu7aNYu/e+f7kUgNIOIklKkoww4DAhCQsyC2MXC+Z6/6/qsdLABgG3oVZBo5KePjCLgwWYp1jmEBqClgf+qqZl2qw9Z6Qj0FuM+QhrzQDLAfAygnossoahb9bFbY/JuGTvZcxqbVkU220aruxWtf+Xy4KMHpVhFFwyQ48Zr4cwUAOgLCqphWLYU59Sftn98B9dQRByedchqiCTK5omj4baRzBXFdZ3/CJKzDAQB4/+XzBRkuiNdQtSoxgKwJWHslkwlc8tKXYoixu+Yx3Hv5u1n3RqMxTE1N48EPfhDe9e53Ydv2bToki6uBN687FqpMFWg1yWVwkE6mcdlrLsMdt29HIpYSuEjlz7rW2JQhlQAvjHnWwWZ/TaKRJz20SGenXp7NtholM60gIwwesoNZM3CaLgBANims4qbfor5Y6o7hbBaVuZ3YvCmD//PQ4wDQA6ANr5nAr399K7qRQAAAx/EwVMijXm6h00nim9f9RKQP519wGlLJAIFXJg6qCQC+poQFQRN+py6LluMm0e0m4beSaLRS+PXtU/jVb3eg044hGS8gkx4SGTSNxFmjifa/xwDQwTCHTWzsnThlao4YsXALJzjAY8kFk/4KEvtM09UQc1MaRImtNn5Cvt7PlEbQTJp9DhkFsSTp+wEKA1n5kz4JHEbF6aHmNTFYGECxRLYHByWaRCGDLFOXS28iDHdlmFgrJpHIWuQpLAFYbgG1GmX77+GCILw4him74WZqJYmAzAi5IZkmSop6Q4+VhpwLIPXhZpPjv4dNtLhYhoGAu7sJWKRaGQhKO2V8gzaIEWOCp7Y6zJ3n9F+bVF8kAELnEgBAp4+942HeiCIt3Nz0BNKcpdmo4alP/Uucf/7DkEqSZl9WJ3OLIsqibjQavQ+kzU2fAWA3jwNN6O7OMZAYjA41OVnc8IOf4j3vfh8K+VE0G23EExlEHc0Ibnfo9EnKTg1vfPNrccJJ9xNJABkA6URSmgb6ICSTGbzhDZcjaEdQnK8gFk+L/p662WKpDM9vSUPFY0uKkoAsxggt7AEQjUYEAOCFTgCAEgCy6Y7cvEmLgAjjgzwxL6LrpufRCI5T/gwufNZFYvrHu8xrBVi/fj1y+YIsmLxeSInRa5VTPN61C6fPi4/f4gZ48b9bSl+4AQv//e6cj0N5rE4M9EoONwvhxXypn9v7RgxDQgCAfR3bZK5EIbfaddu49oASI6/hz2X9MDQkNoFsJO20nPedwFohvfsBx3cxFT70AFsUSpPORTnqCtItc2xxjI5gfnYeZz7kDOSzBaH/8+dpmnK2eP2Skm83v75GSwoCGTuT1cJ7tCX1r9L0ogIc6eYgzoEm57mfprD4XIQ/U5jdIM9fJcOT6H54PQ2vv3yfLI0Feg4xO+zvWw5UsJu8WNtEFZxj8SGUsSBAqVQWsMMmssj5USi5N6Hi5+D5pKFPqVxEbqCAvVP78aX//ApGJsbEE4AqyQQZTGL2Z0is3KCMezbfh3WrleNivpWZYlhUCwr8HockBADc8xIAa67FGECaAHLKwx1eQWGCvTHxAGgFXXGDzucGUZktYuuPf4a30229UsfI0KisPwQIhEbajWB83RF48l8+Fd//wQ3Y+vMbkU3EEWmWJf5IwBBOwUN7HgGkle+/fuLEoawd98RzVgMolqobwveHNkxdkXJxbeC0ijKvutfA0MQYvnn9t1Fu1lQrTkMkudeZJmEYN6vEAK/+GReyZxY/Xgo+4xHSGwoYNk/Lo6mnTqDbhkYrvXK3DRekYLcwP7kTbpemVPQOt46pum4oK/PA63fBPb7C+sffRfnO0PAwiuWSUGFJ5W81myiks0hFY/jI+z+IoNZAq1pXw04y7sTYuCuMHoKkAdfhZBylRg1uNoU3vv1yTBXnkRksaJHeew/qaK2nzAwm+Pl7E9ClAYC5mRlUi/OIkJbOBZ/Gafyd0S5aQV3YQfF4FvVmF+n0iPgBvPvKD2Fqmsw/1ic5TM/MYnR8FOVKGdlcGjMz+0Ujzfvwv5UCsPoFFPr4toqz78n8v8lTlzVOwE31DJB7x8gE9O/6vJ7rP2nRXP8NoGCBA927VQIqQmf5UgCADQEHN3qm2nAYB+j6qBV34YXPeRLWDDkoZLrIJNqolObhRlN/1gCA06FWm07wOTT9AG4yhUrDE51/naDuQx4qjT8BAQsOhD0Z+tGBB3OhLPWYJa7f3v7I+yGNf/6//4StW7eKdEfksiJZZv3aFaYr6+BbbvkVLn/b5TjrnLPE94fgPGV9rFekZ+pGUC6VkcvkRGLw9a9+Ddd85nPkSBpDTe13+Fzu/bOzsyYFjKbccblW1Z+towlLprFknc3Llvcy5Zik2WvUn5oUcpJOCTD3tnqjiqGRQTG1EwkA1/J4QgDJWKeDgUwHwwMNSQFwHU8GqS0vjp/+7CYUBgaRzcWxYeMQMukkWvUOZqaruOFHv8SDHvRAbDpqGIFfRDeoI8EoZQoBAjIVAzFu70Z8WcuiUaacFTA742PH7ip+evOdCJABCJ5RS4+E+GJQtqA1FfsVnhAOhelZRrYDa8AkXPZv/K8TyPF16fdBb6BWG76nnnCWD9XbB6VRN0Bm10G0o0ac4j8hUoU2OvzTITO1g8JgThjh9C5gnSsm0Ya1LsCKsW+RoHoT6WgjB6yJoxhdytDFpG8x4t6nF0LQZwAsd/ku3uAXTwTspnioAIDugVo8h6mz/H+bix0GAOzvEVQlRGU+lNvPIiGCihgNLS9wbRIj4pLLZp8NqwIA1OtSv0uDPL4/Lrr9Ir5/bPquotlMCrMzU1JEjgwPYHRkEK//68ukeJ6emsTAQEoAAP0KNaOhTbU35RUQINQ0yF68cgGz0nGRdykU/ARu/+MO/PXr3iwAQLnURCY7CJ/GITIx9+BE2yIBeNVrLpE4QP5/y2tIVJgcM583RhKXXfZGONEESsWaJACwReGFuBAAcITxYGsJmSJTZmFSAFhUFQZyPQlAuVoSmg0BAHGINgAAb0KuNo1GS87DOeecixNPvL/4CnCyuWbNWmQzWcQT1BzRWZPSDbthho516BAudb3ba+OAf7OIqXm+Pf//kwCARWRXK8SXAgG0ZtWpUbjJtJ83XKivtj6EP7O9r3pUUKH1G2p/6IWkPGIheMgAAHsr9aoQ43CCAE5UMuu5SZFeduXf/B0+9fFPiRaOAAEXZa9B51ou9sygVT+AnkbLLM4yYTLJAAQAmMbBhZ+PIzOFn7dQGBB/iT5FXT9c+HpZzGCwH78/4e+JJJY8xGEJyuLGQPSLkkF6IIU8fL7t+mnXavtvpPYGnMy7TCnwhNKYzeZUChBxeqaFqv3VXsUyqeQxLP6dDupeHYlUEkdu2Szmf7sm92J07ThK1BPHBKLorW0irQgBANZEsgcAEM0WY1iTENDLJ+43//1X07nNoWowl2MA3B0AIBJLCtMo91/gp1dt4NSTTsbE2BqNH3ITooHsEEh1YigMj+Lhj34s7ty5Gz/f+gu0mzWk2nUkTRa4ZQPZpp//vxKAzuMQlowcyh54uM9Zbd3pFT6LmAo9gHIFAGBk3Rp8/TvX3QcALHOSdDDvyJ5G8IxJQxIz2gUKqQwifhtXv+sKOKThkr4cqnPURJNmfnxeACfGGO1oAAAgAElEQVSVwGytjBNOOwV/eeEzUCUriCwnRu72QFrTrJj7V9aTVQCAbjvA/OysAABs/AkAEAiQdV/mJi3EkwlUak0EbQ5h0sjmx3DnXdO4/O1XoDAwgTu278Ixx56AyX37pFCmFJOsRDYrTC661wGA0Pmx03qzE/T2AxngGFYT/Z/kvpbJXR8MsI2+rR4lGpDNG9dfwxLQfcOAR7IkGsaAMES51upQSjka1EBzEjmPTLyF+x01gqc87mx4lT0YyjnwGfcY1Rrqz/FLmncaWcdcVOoNpPMFmfB3o3E0gg6G16zDEZu3GEaARh4TBOjJTsyg7nAYAEsyOEMDQNbJP7zhBnz2s59VGZ7cN3q+2HDOzhZlz6ZRcaVSwWev+az0KmQJ0HeMXzMzMxgdpueWNn6MDtw3OYmXvvgSpNwMnK4rAxFKELjncFgmTASR1CqNfTkAgHp4rZ1YmbNZ7siaQEa0MlvYI+k+VW/UxNuLLAEFAHxJWCDV3223kY7VceSGCE65/xGIRdkTRuB5Dn71qz+gixjyhRQ2bR5GnAaCnoPifB0//OGNeMADTsKmTcOIRltwnbbIn9CJCgDQbnPE3obfJTuBktUcWn4Su3ZWJEJvx94a2mAPpk2/uvzznrOsGPYb/OYguC2fjXUg01LoZ+B1fekXuebGo3FE2hEEXiASADEh5L1r+wNDnpD/lUGvAQDERZpSStv8mz8jZFqnkUwnNOmlzQGUSiN5nqT/bJtocwMAGDqsiXfU/cFO/a1Enc8RT4aDAQAWLwyLN/zwhDSMlIfZAcs2D6ZYpgRgMQBgL/SlTNjs690jAIClRGjlbibecuZ0+kcDDZd08YTGXXVobqfOt7wxZAJrpnjymS26I9tSB41aFcNDBbS8OiLdAJ/+509h3+QeTKwZw+zsFBIJMghWK2LDk8KFhfChFr+2iCbCTBSp5QEvfcmliHQTqFZayOaYjUl0MS7UHW7UlAA853nPwCMffT4iToB20JKbTbwCOo44/7/mNa9HJjuASrkpBoBcALgQ0Bm0RQTRFCsKAOjFy8afSB2Pr5ijGQCg2WyI/p8sAN5sG486Uh2inYhhACTl9es1uqQm8MIXXiy6fy6IZAFs2LBRDo+NdJOpvzH9k6LGuE4L42LRpGWp/w83xnbrZSNkZHvL+lWstLmupNE+mE3ZOo/K+VyFDnxAsS56a7oHLy8BWO01wwW+PtYY7EnTqK/L80szPH6pfk3NY4hkcgp1OAAA3eVlMaTZi4AAEWSSaZm61mfncfaZZwsdC+0uspmcLIbF+RIy6YzRbVn0x6CyIWdf0WSJTIgbUVPu/XQ6JesBN9hGvSmsk8UFaBgMtU2cXRvt5++BBCbqablzHV5TdYnqsz0kBrPFnPoDWSz29S2D6oDfy4lzJCKFfjqXE0MwggDc/Llp8POR+t/TpJqNxF5iOs0iE6chWrV901P4h499BGeec5ZEE3K7pKaY95vVCAt1uAcAKCeAa4+yMNT8z0639FpSY6b+8e1TD/sSgNXWzuXvonsCAHDiZBYRSWkjm0jhZS++BLf9/g+Yn55DPjcAzyeg7CDCmNRYAg88/QxkB0dw482/wr6dd2Ig0kLSTPF6jAtjgngw9/TB3p8Hs5YcymPuKQCApgpkAFBykkwn0WRU7BFr8Z/XfeM+AGCZE8O7gRPC/VNT4m9DAI/VtjUA3HXHnbjmE/8kTIAEKejcC4XRp8acPN6M1fLbbQSug2qnhac99yIceezR6DC61Kdxlk6x9L7V5tPWDj1zlxUYAJ3A7wEAlgFgAQCu/wQQua5SBkDabb3ZRhBEsX7jsfjwRz6Nr3/z+0inB1FrsA6Lid6XBsAx492j5Kf+unAo1/A9/ZwwCNBn0BoWZ1Sp/fy5aKM5re+xAay5s8oB9DhHDGuABoIGCOi5LPQJZOq9QERFQQXhhtEWwo2gUZ3FYC4KrzqJV730QqTdBtx2Bem40oP/1I7fPX0+lu8/xOcfsXgM8+WKmE4ywZWsrY4bx5bjTkCMJnpm+s/9Ug+X8as5gKl7KO98KQZAf4DIppxeYFdd9V7Mz831rh32R4l4Uny3/nDrbZhYO4Fdu3ZiYmICn/qnT2Hv3j1ids36pVIuY3h4RGprrhHc47luvPC5F6M4XUY6nkG1WpOf2UEOX581tSSFGD8ePp+1vkgte9IAemQpy5n3MpkABLhsKgZ7AEma6nZRYy80OigAAB/HyTklALzqCQBEgmmcenIBxx49Ckre2Yj7QRTb75zE3r3zKAxkcOwJaxCJsLmOo15pSeTu2NgQkikOJMvodpTl2W0zEpBJcgn4bQ+tThMOE8mcHObm2rjtDzPYtn0OVY9u/mQSc+ihdHortRaAk7cU2X+Rjgwh2Ydw7WENSKyt2W7Jesrnx9jrdBz4DV/YphJB2AMSdI2icXPvlhMAQGOghSlOEIVAgGMBgI4Yz2dyaZFg2cG0uAl0OmagpWQsGYirUOr/Z+894CQry+zhU3WrbuXQeQLDECUZ/pgQVsxxdXUNawJzZEVEDCRdEwIq5lVcMK0IiovKimF3dZMYPkVRJMMAw+Tp3JXr3qq6357ned+q2zWdphsW/t9Hza9/3dNd8b1veJ7znOccyY+0FUD3bdEmEMxBneSUGaGuZ10NgMWmbpj2Fg5A7c+2AtGfHK0UABA6sOm5t5slq2b2eZl4h2/hgCMcuq926ZF+ooJfpv3AWMGJdZWI0rUE7eH70BYBtSlknyqD63ACZxxEQ+JnnBhMiDpo/09vx3kf/RCKOSYeKuagDgTa47yyW/igsz+vgQFAETGHliEB0qkiznzfB3DnHdsQczKIxzNo1NXCrNX20Ak8Ef977vOehle/9hUCCPC9J4XmwzGMY+/eSZx77odQHBhBrUrmBEUVuajYAjDXBQA4rgQAZLNh6yLHuaVIrAUA8oWs9F1TBJAaABTF2HTQgWJ9RgojWwCY7FONkxYaRx55FJ73vOdLQrZ580ESLGh/tYNGk9UF2pWxD09bOHjj9eN776fpLBTULsQCYKUy3AMfZgCs7Houn7QvF+AvBAAs9xi7djUBIvw0HwBYyePDn0/uL+UKZTFKcCPKyJpAy/9D/WXckZTxyI16bQwA2kHyedjXFrQ6Mh9Z1UI8iW9/5Wv4yIc+guGBYcxOz4qqLpFPbn4cNwIDpKnpoWcTSd30LfN8dm4GGzasV6XWRk32A20FIG2VVpj7BlDhJF0BEKXhcU/jY7ugqaGELhWAWRtUCQYt7daMpWDvBFD6AIDwXA3bBtprZvc66tnw7TeNAjGDDbKx2HunrgBZE4Va0KGr5KBABDMKHlbRDjL5HH76s3/Drok9GBgewvjMFHLFvAB2doeSiqWsNmpE2KaAUP+hCYRDDOOQQOP8IP/BAgC0InHEaJPY9BD4PnZv24FX/c0rUMgW0CYrykmgSTZAKodyo4WNhx6O/3Pc8bjjnntxy59+j0yzjJRYWer5s9h5utT5vNK95v6431oBAGUnik+rVLjYN8meTgaH6w/ahO//+IcPAQBLXDiuWdJ1i7Zlh33DTJQRxY+u+gHu+PNNSEUVACAAR5YAz0Jx7WAM01ES83Szivy6EbzlXe8AKHQco9MObae0phEzFsna324U0w3gu1QLQNv35gEALlshDQNAbco6qDfqKAwUBAQgqjhbomBXCunMCM4593zUagF27p7C6LqNEi9Mz04jnoiJRgn7mh+MCaxN4ZTBpW47ttDQtXqNxlQk2QKgoYPHNFjoscpA3tgCWr0AOQ8EINU9ucuqMiLR3Uo1GRqdJpyghqAxjacefwxe/JdPwsT221HMuXKeraWIdH/sKf9bz8mZT3E1auDEE2mh/jvJrIAAFP0bWrdeNAA4lmoLaM6gUEm3P3bc//e+GACgM4DnQT6Xxbe//W386JofiguRgHjCDiNg2sHQ4AjuvPNOWQal0hye85zn4F3vOh0soBHYZ6sMcyqe6UyI7eP/9ac/w3cvuwrF7ICA/7ZYwJhDWw/19a2SvT6OxT6N8VTDSNuELQBAez/G9wLeC+tFi6TCAKhVMTQyiDbno6MMgIDMyqgDN+igVd+JJ5+4HgdtymnRPXDE4m5qqo4bbrgbuUIKRz9ynThYxCJptBodJN0UXJcxfQmtVlVcGVTY0IUbT0n7pt/xIb6lThLVegzbtlew5Y5Z7NpVRQtJ0TvjXhQu3Oj7V2a4sIalBS0qVvBOgrkbk/kOGvwMbAuIqPYP/MAAAD57ICVJt1RnYTaKbpWlUEXgdNQpRBgATOyts5swAjqimZAt5IRJ2eLnMJp0BB2o4cLX0PBbRQYlBzVTiu+d+Y8yANTKheNKdqJcR8bBVgRwqQAjfMj3/xxWMbeJxUoXgQSEfQAAH6u9JlopFKX3BfrgtFJk1RUXf8WlAhQBmdrqP2x7wqUKYyptTBZ58fkeSFPjTas0mtTYoF42YxvIGEqj2vh1UMhlML53J05565vwmEc/CsV8GrXKHMpzcxgcKEoFbDU32zrcJwC+X08llTmqTnaAdKqAb3ztClz+re9h3dhmeJ66G3CRS28PqS5BHcc++mi8+32nwW/V0G41hW7N9RGPJ0RE8PNf+BIKxWE0G1zBesBxoyIAQPV/WoZZAMCOmwIh3HQUUGHFlX1+3DBY/W9QBTMREwCAvTAEAGgl6MSolhoRMa6TTjoZGzZsxAEHbMLI6JhsOuxlTiaSAgAIoplwhR4lGg7SckB9iR6DY6GqfzjpWogBYA/ihQZ+JYk059BabmFRlvDr2Z8XoxBb8MV+/DB4YZOQfvBvsc/YVRg161ks9syakiq/afHh4w042U12JHBZZQuA7BWGFkWP+rbXQiad5ckizMgXPe+FmNw7gVbTR6PekIS2XK4IdZ9ibAQDiHILbkoU265dCwAI+ss+dhc7d+6QDXZwUHvjhcEg/XiayIZv4bG0DAB+Ro6DTchlrzQid10RxQUGmIeyReXtd3s3GzpYEUU7juGDzCaW4bnL57GHeSE/IE4A+TxFNz2p/BfzBTn0Za8zgasN/BUs1aCTAoxuJo7tu7bjo+efhxe+5EXwOm1UmnUkMmnUPQra9Fw25PqbLldVEefBZ1F3bUeZv576GQC9AXqwAAA+YihXatgwNibK/vRlf+oTn4Q4NbgbdE9Iod7sIJ7OY6raQGZoFH/x9Gei1g5w4x9+i8aOLUiyPzwkBLk/IMBK9pi17C/LPfa+AgDoAkAAgOvUTbpiL7fpsINx5dXfewgAWOIicA+yMYtYjkYiSMZcRLwWPn/RpxHzO4iRGaX+dBIoiqoR8TsGiFS7dl3smJnAY5/yRDz/FS+FL5WttlacJEQQnXB1OLJrv1t/CDNw9tUAWJoBQE0HoQWJ8BW1ftKZDHLFQdxxx7046OCjcdvtO3HGe/4Ohx3+CEzNlAWwlPdlHIPYz/xAAgD95Zf5J4EJwE0iJTueORulL9sCAKwSztMF0J1dwHlzPkorQJdWbUAYoaRr/BA1YnbCLJZklX3rZHfQbpYaG1Vk4y0kOyWcd+7pqExsQwxkaXJEVxmELrc5POj/HkjCWKqUURwcxly1gXobyA2N4qhHHotGq4OA9tKSuFmenRGe7YIA80Xy9v8jLwcAtFHI53HXXVtwztln48ADN6n7gIk9WMvKZQtC82dLTK1ew8TEOL785S/j0EMPkVyKTICpqUnJcVj9Zwy8a/du5NMFnPKGt4tgngjumviEc5T3q9Xq3URfznv5OwsEpqgj85ExNHcUtWMmACAVaM5dpgBRAgmM7wNtARguotOxLQAeOqycxxwkyc5t7MCTnzSGzQdk1R2XNH7E0WhE8Zvf3IpoPIIjHz6EXJ6OJhlEOlE0qzXExT2xJq0BmXQKxLTIaCb7gOCO48YQTTigA/TOXXXcuWUGu3b4qNaoh8L8kjmKaVOVBaz6Q2rxrQUyof67DuJJR6xLSdfnGeVLCybt/GLCAAi8NryaLzoAbAeQPdMyxA1wqgCA5h2EKnT/MnanRuxUgQAFHVhIodsTi5+WMcWfKYDOMVBXP9oBqmubGgDoTsTcVqwFuFHxfqz+twK5HgIMLAcA9E/olRz4K7mPCf8UYTEMACvwxwONE5fBDats4b5/uTwGmSElSpKLJVbdcgAA6RCkwmlvvxFGkPKkXhdODNpaEBHjK9k+zV5ipdThfQAAsY5qo14r49HHPgLvfffp8JtVtJo1uLEoki4nNpEwqrwu1YO1L88hbPul+9DqKHAqPMGJQ6QqjT/fcBve956/w6YDDkel4iNOGz85gfgiPoKohw0bh/Dxi85Do1nutgAwPEgk0rj6B9fgh9f8VNT/vSYnItsLuLAIAJQMAKCHd7FY0IqmWXiWAaCIIwQAqFTKAgD4bfYJxsUGkABALB4TACDqxOE1A2w84EC84x2nSUvGuvUbZFz5vqnAy+umYBKp3KTQ8VA1bRxSne0FEPsDAEgyJvNugQ18P06B5dbKcgG+pUAudr+FAIZugiotEfN16BZLNhf9SKav1Kq696rPGuxYwRJZNyQmkgJJUMkcNrYX1QZH+7vfkMHC9csKFVX+6USBpo8bfv8nvPJlr8DwwJBU/+l5m0ymMDk5hcHBIUHGpYVHCzNGqK4nl2rFJqnA+rHzz8PTKdpJanKzIcyUdIYHjTIJFrbQUVaFBTL5ecNAiF4D2r6E6/f7jjJRe3tNwo+397TzZzGgivunvSZ2z+oyEfw2SpOzcnBx72PQ8Jtf/1qCgUTcFQBNLAzFWswg/gxUDTpOsRovaCKedvHDH18j/cKFoUFxAMgPFDBbLgllN5y2yzzpDrNWCLpVRbOWLAArQcS++Io83YMFAOg4CdSbTRCA4iniRhx849Kv4fwPfRSbDzhIgpiG10EslUep2UaQyuLoxz4OGw45DFtvvwXbr/8V4l5dD2tDDbZzZbE1sR/by/1+1+X2L/sG+ven7rw1wDkBALac1Ko1AQAYAB185OG4/KorHwIAlriKXNMECcuiHu5Ksl7M5rD73u34xpcvRSYaFy2AiKk0MGYStwCJOQNE/QBuMonxWgkved3JOPCYhwEpFxUmGaw6d0RnWgAAEZMy+5U8Xp5CVdT1trAIIDUAyjPT+4gASqVOeoQD1JsVZHJJzFXmUBgYQLVGd5E4Nmw8Eu//u4/jtju2oVpvI5HKiGUhnYSUBmsqaPf7TF/4BZYEAERF3Vh0hXRa1OFE99MgQpYke6Wjhjqtib/2+RuxP760of+rHkBPQLBDsTJSsin4J4m8+kBYH/uWiGp7yKXiiLWraE5vx2lvehWO2jyGyuxuRB32SFsNqgdoEB+wl9WDiG2+tPej8N/4TFmS/6ENmzBXrSNC21uje8n7KnNNe9457mrBtrr4266ZfR4v562JLsXcQ4sN55x9liT5rGqrQxrtt/lonU+7d++WNcEzm05iX/3aVzEyMiLU+3K5JMWLSrUsbKHx8XGsH92As04/B3fcskWcsmz+Q1aRtSa0DBZbSKBrAQsnuu9odV/ysaj2ytMuXYdD+X7UA2OOzGGr1ioYGh40LQBMnimSSyZSFCyvxoJxPPrYJI44dJDiRELjFzPLlovrrrsL5VoZmw5O4KBD1iPSTiIaOEhKxZ/5YlmKlOJs4gdoNPieXHEgipH1EA0wMV3DnVumsHVrFXOzSSDISuwY4XXll1g69gBNYeSZ1sRoXCv/MZcXJFCaviqSSTBC9x+HQEeTAICHjseZoeKLynm0Fn2mWGyKTeHyiGXk6ncFaVlAyeQziFD3IKCjEt9hG622L+yCKBkErOrzHwdaWgzUwl62DWnFNfehXgAZsHRm62ib0bIAQP8Bv9hB3r+GVxIY2GVjAQBrp2UBAO1D0QA2HLzyPcgGeh8CAHwNVsBEpV7mrtKXRc3SdRVxE6gl9F4CFQtUACBEIzbqrLxUCdfBBed/BKmEg9LsJDauG0V5bhqEqUZGxlAi3U21vBfYR3rJf+/vugHZ29oAAO1roZ0ZAYBGPcCrT3ozctkRWUDidWnUZoPAAxwf6YyDS776RdQbJWkBYIUg5riSeP39Fy7GTTffIdaIvq8iWKzOWwCAGgBMvi0AwM8gxxUTUdoSuap4zhiFQj8EANgCQOoLq7AEAEj5Zs+WBQCcaBIveOGLRAAwkUxJuwH7mXqHbI+KLguEY2eurVK5zWe0IcwibJP+6n9v894XAQ7P/WUT+GX69m01cLEzcqEevvDrhxkA/QwBziIZEUPHDwfrYSBgsde2lX9b8e9VMU16RraHqXyHA0VJIS0aSk2IVTIA+CoUqmHlsN2kwBR9k100Zss498yz8W8//VexYeEmHKdAiwjbqa4FqcbJdBoNCghyPsi80N1c1rL5/sxnPwNnnXMWRjesw+z0JDzfEzHQQrEglXO6UIQtdDQoNi4CBjUnmGmp/2EwUwwyaUO4RPxgNVDCrILu2jd9/N1doq9FwLIOuoBpqA1DABn65HrA8LqNqIyP4/Wvex1uvukWuWbpFF1AqOtBgU0GPlxHjgTcFgBow8dsbRZvPuXNeOvfnoK5agUBwc1MCtVGHbRy07HVepbVhwgDAKIT0u1ptZUvywpZCgDQfVcP7NVVsO4LDQACANF4HPUKwd0mRosDqJerOOExx6GYG0A8StCojWgiizprbtwrh0bwxGc9G+WJ3djyq/8AqnOm17LXKhJmATxg8fEKXngl57xdE+Gn6wcAKGjJdUwAQEAjJ4LDjjkS//idyx8CAJa4DsKgNAwrBrMdv4XBXAH/9qOf4E+/vQ4uz9+wACATeKpIsyjU7iBmGACRXApvPP3tqETaiJF9R+cTti511FhOmQB61jEwZc1Pzo1QsrIQAMA01gIAFAGMSRJFP23qtsQRjSQkqUHEw+BIHnsnd4tb0NDIBpTKLSCSQ60Zw+nvOlfowJncAFpUB+c+nCADcHELzRVM3zXfZXkAgG0OIYBEinOm4MPvjLGMqrqsCSMOaBkAtA6U88T2pFl2HdsGSK+GAqxi+SenuRbELADABJZU8GIuhXZ1BtH6FB539MF43ctegEZ5HF5rThyd/v95C6Sg5CaSQv9P54uIZwvYfNgRYGsXR7TD9SLVfwULtH1NDAPNqcbYfS0iikszAGzcxNj4P//jP3D11VdLosfCViyWQCqZw47tuzA2NibzZOeOHbKeSPs/4ogj8Ja3vUV0iwgaUBRwamZKQX2R34ji2p/9Gpd86StSHOHjGauIDpCc/bQRJDPAghGk2rfhe9qypir/Gr85pNjLwa4N5xoTcY5qmyTxr14LgHUB8OAkaDfeFheAjDuLgzdXVQQQtFhUlkyrncLNN+3Btl3bUBxu4jGPezjaXkwq7KlYRIT/ml4JntcwFoqEE5LiQlYnFcBx5AzZtnMad909i/EJMgSGEI3kwBCFhVoVYlexv3ktMQTlOdbs+yebMcY+fVXp10q+9thHyXRuk8XQQqvuC4MhRnAupFGiLTuSe5sMroNY9/V6gJ/eT/dZnoWpbApBNEA70hKmFIu2bMum0HUsoOBhDwDQ4rCxsyZ4IaUbAwDQutij+J8yZKVRdzkGQE/ERLeI/iSiP8EIB/MWNVpqc+H0t9V+tThQUS+KAfE7fyc9xNJXooJuFgCwh9+Sz7+MjQ5VwKWXQtS9PfXOlDKV0ioYgFOcjmADAQDte1FUV/vVe2qRJNcJ9V8uABdGGx8492yMDBUEIRss5jC+eyeGhwZQr1aFhhGLEckLq7qGP00fAMA/dTn/ZlGukQFAaj3p0Ak3KzoAL3vpa+D77BshuqcUHxmJwEMkShZAA1d85xuoN+ak74demxQjSSWz+OhHL8D4+CwaIuQDAQDapMGQAVCak+tMpIqgiTAAutYVOpa07+CY8+/pdBJU/+emQeQrkU5g46aNAgDEEnG1ZovFURwYw5lnnSN0/mJxQCq8qVRaNif1Wmd7Ag/Jnno7FxV/z81roQp+OKjtVbQ1aZ13E3uT/hBALpLcTRKwZRL8xSj69nVWAgD0v99wgtifOIb/z42GFlBWMCRcTQ4nsYuvLz0QbTtMGACQ9x0o5d222NiKOKew9EEaiz0LV1qdgIUShYXfA905XCQTCXi1pij9d5o+Zidn8JhHHot1w6No1BoYHhyWZJ2MkFQ6I/OQXwT2moJQGdRa2FpEXpVOxX+Xf/tbePijHo6Z2Wnpw8oX8pienjL7AucR9Q20ZyAMEtnx4+fngdz0VNeEgKJV9lcqK+lkiyMAdn6EK/x2bslWbx4bvq7h+RC2UbVjKMg2hWs4/ctNDGYL+OP11+PVJ70axXxRZi+dEjiuosYvQb5WISxLi0EIfWu9qI/vfP+72HDARqn487BMpJPyM0GSBgEE42RtAQC1NFVRGgI2Ag0YRoScMQYg0vNmMafEnnvzantY7YGs78VIGojPbwdRou2gdZtSaDmX5T2Kp3dcghqParqRGBpND6NDwyjNzIgY4GA2j1Pf+nb88r9/iZHBdag3WghiSbScBKqdCGYbHl580knwG3Xcet2v0J6bQVCqKI3XZXU2QIs2s/zHvr1QJVBaJ0IAlVRl13xb7XNoj+RKboszALTXkgBAwo2jWqHeSwxR18HhxxyJr19xGUrNKtpCh4w9+GwARa1KmVSSABs69sI2gCyFmfOBvZkywVdvA6j7QFR6e4cGByUNaVRrKGZy+NwnL0KjVEGCzihiiWrOI3Pm2rSZolAEBNYduhknn/4OjE/sRpTsJrNqhfrP/dp872rGMJAVayldsXrblwEQi0ZAG0AyACwAwO8EAKICLVAkjGJXcczOTSCRioHCrolUFjNzdTS8KEbXHYJLvnI5/usX1yHm5lCuNpHKZLUVa0n+50pm5toKuEsCACYG6L4Lac/txQbiACDAtFX6N2wyAU31y7LU2l1wV3uVCQxICwHt/yTI536hyYskGcbTnnLrjGnjZN+QdDsAACAASURBVKT6NbjtKnLxDt532tuQiftoVHcjAgIwtrCkiVyoxDRvA+6t9t41X+EoP4B3WyBGM0mY9FJT9b7hwetE8LgTThTHllorQDyZQYtUcDvHuw5B4gcQAgBWtgcuFsMs9HtlGjDfaQnQ5TcV8DrjjDPk94xfEgm1cCQtnwk/wdOZ6RnROOLaqNZqOOPd78KJTzpR5oDf8gQ8oOYGK/GNSgOtagd/+5ZTJUYnIMek340ndG0Z9yYW7YyAhcTMvA+LAXEW+Frq3kXqv9jYiWCeVp7JbmYLMENBnpfqAqAigOoC4Elc3/I9KUYU0x6GBydxwnGHIUHHJfreU4jQd3HXlipuvX0L3EwDT3rKCWg0W4hSP8r3kEuz1bgOz6+psHSbRU22LpMBkILXiWJipoS77x3H9l1V1GpkNg+I4HmaSX3gi8K/wpq9NSQxnVH8jyVcoeEL9Z+WgFxPBuhgG7n017O3vmkAgFZEClLS4hRiCYer+8If6QIAEkkbXQ9T2ohA2HAcI+os0WWBTGhuyLyW3Eto4yjUfrJNaVMoeaeJoviDALcKALQpSOy10fE7yubiOyMAwA1Fqde6ubDHhIErRVbWqlK+3KoXSjaTeqPGLwEF7SoolsUqFa1qBO1SRWnRHJDqvxFpWCP9hvG/2FwgkKogK9GkpBBv4O+StP4zLRQKgHMSKPLDeyTiGUxNTKJYzMGJdFCvlTA4kMW9W7fgIx/+AI484jBFmEiRCW2rtqpm1TIXH6eFEkx776X+ttzI69/lsKCFRZzq3y4+8uELccvNW9Bq0cczhaDjSALttRoCAMyW9uCq71+OWmMW2YyqhNIG66DNh+G0d5yBdjuGPXumkEkXxZe2WlMV0VKppGIaoqYZRT6f7bZv8O8cd0UbVayPDIC5uRlU61XMzs3i8IcdKmIYVAAuDhbRbHmo1ho4/d1nYXRsA4aHh83GSL0CW4HueThrsGSqhrbFgyCOryBAOMGyiWw/+LVQpVqSPjPU869GT6NCW3wWPiS6LmfLXK7+ALo/IVzs4Ys9zmwRPQr8Ik8QriL3gxEM/tw4g7jeJ1840A+FE6FBUuYBN2qRMd0nj7PMApuwSnBN6pnDSj8DRQelahUD+UHZK8B2nv+xnvzge8/Cj77/z4jS9kXETzQ4tV3+tuIvNEvm/05MRCXzA3mMT48jV8xJ29SRxxyBS756iVLVBOZVAJLgAMVVuG+oK6WpcttkyIgr6hhDWAdkvzDRDydM4n5hqKH9DBM7jksBRBKyhRKwsJ6CfuIeSGkFS4X1YuyEyjNzSMHBSHEIb3vzW/Dra38lAABpYqz8CVUsUAAtk0nLGhZKWjaLiclxBPEInvJXz8TZHzwXyVQKE0aMjJR4fjZacdbqddMTqONk2Vxd1oSwC+zkW8BQadHYSteyWekr2+z2uZcCdDLPRNOwI7aKEalUkr1CIEBbV4y6pemB5uMiEhyywjY7Oyfj1qKQkpTfAuzYugPPe87zMDI0CjeRRqMFxFNZzNKTvQM88jGPxcZDDsXechl//tVvMDhRQpZ2RZkAU41ZZAbYRuXDbcdVDIlJAvdpmS8dtJ2WAAVM4FavA2Pn42oD2B5AHR7a/j1g8YtDWiOFEmNqWib2utTcSKBcL+P/PP4x+Orl/yjVGyrzCAAggrOs+mjve8RZawq49Blqiw0W0LPrlK/teXWhjvImUrLGLpPzyPmf1qF44GFufAfg1eAEvlrgCSOK81YZjLS/Xe1N1K6DqKj+N+o1DObzaFQrEhh//tOfgctqst8y/ftqv0nbzW6qF3VQa7dR9Ty84a1vxubDD0XbiaBBb3S2ZKQYKKv0WY+1Y+BtE9dKe6kFxyQRNZah6hlKIgeq5TIm9+yWpIldvR26B8UJ4tMBxrQAddk8GiMouBlFw2sjkS7CcfN4/ZvegVaQApwsMtlhEf+NBHRBWR0DyO7PawohV3huy74fmmp6DnBCxCWR10JSl/gt85rnkrQGCFik80Zayih97MbhxF1xcOD97ONZ3ZNLIwwBtmbSkpmOJNTIqSEZCzA7uQcnveKleO7TnoC9W/6AZLSJVqcpds+5QgZT0xPI5hifESi2sYsRG+zNHk0g1Et4tVN4zY+zeJoGs7130o3JpGhn1ft17mvipmGBE09itlKVZP+AzYdgaP1GtAnqtpn8JWSPt0mbbQEw6gzmJe/fz8+zd3Z2RnQAeIZffPHF+NOf/mRE+gKkqH0kmkQajzCepc5RrdaQmJZn9qWXXoKBwaK0grh00WjUFFRoeBjIDeCjH/oY7rxtK4KWg3q1BeoC8VNVynNIJBmTs/inCW+r3YFHjSX2vMdoG6i/p6p/hA4AUSNyJxVUCgK6ss5ZfBGmQJxzl0AXU20fySwZAgFirQRSTguRzi687CUnoN3eDgQl+F4D69c9DNu2BfjZz3+PwZExbNi8ERG3Db9RBip1PPyIQ9BBBV6rjEQyIvlrELiIuwMIkMfuvXXcePN2lCrATMlHtd5BocjiUB1JtpBS6y0gi4DCAREpMDLHoxMN2YzMV1ioIVtaJTcM+Z/MHGrIRQieOHLuN2tNaQEgI4Ds016R0Yhem0lq4xYtH+vE1bnMwVS3MqbzqUxKmAfUApDknu0gcdlFRcQ6xv1TzgGKBmoBS+ADswAk+Sc+4QeiS0Bh4qCljE45r575uMcFqoau/e9a8VYxNgsKrHmVLvUEFgAIqfEzK+Gktv32wgzoAwCUxi3H6BreHiugRKpichD79PemJyURLW4QtP3K0CeVPR8mhwuDAYGDZr1tKozThoblI2g3cMLxj8PrX3cygg5VyrlgbOVGNwwroLtQ1XP/PtAaQQDpxyYTwRXF6m9d9l1cffVPEI9nEQSsdEW1mt5qCgAwV96Db152KSIO+5BIzyFg4iLhZnDOuR9Go95BpeKJCEeStNcGWRIEAOZULIR9Qk4UVPknIKCvbdT/BYhqC+OCDIC58py0AXABDg4PIJ1NI53LYIYb4kABA8MjePtp70E6k1O7QkO1DvfShhOofatVdu7sO4cWqmz1J2mKJ8wPPuYh5/ZANwBAKM/pXmJVn1/81l8Btve8LwAA2crmnaD7vo/+vvX5jAiAbigWrZatrI/xsFSFUCq9XMcGwey/Cl1wxQyciFaZKrRtAaITxByrzdk8Ar8Dv9bAs576DJSmZpGhQCUBHoMtiFIqqxt8TaHzRZGMJTG+dwJj68fQ8BsiFlOus5Lt4JOf+SROfMqJUo0V+0lSXxkUCQDAA9BSvMy4dZPxsGgQpEecbTYaMdkeOePRKnRCPRzCY7VaAEBfogdK8WcrRMh1xjVCRgLHgmrhkWYLM+NTOOkVrxKBGOKUHa+NXCojLAAmWgJSRAIR0aRyL9XBWd2fqszgi5ddimMe/UjRVGBCw5YM6n2wj1DBWmPxF2JICOhpLDg1fVv9Hrb6R8pIyT4syb+E421EuV8bqrIjCbYCtyLUyAPT2H4qAKA9gry2tJ6szJWQS6bl5907duOVL3+lAEy1OlkQjgSUfjtAKptHw2vhqS94IXb5Hdx5/Y2I33oXBp0AVbcOz22jxT7DTkQBgA6FqBypxCoA0ILvsAphAIDVnoGCa6xFxMpcu76Fu18AAPd/h5r1Adpsx2HbnPSgV3DscY/FpZd9HaVG7UEOAAhvrQ8A8BEPfMyNbwf8OpyOhzhtV+9jAIAuOKqY3ZaYJRmLYcutt+Lqq64S5X+6K8jcFpcJO+d172ux2OM48KPAqaedhkwhB5/znXa83PFkytvEr8eSsYCA7PdUpSa0ahg8+wcAMHHRAFaf0/Y+qwK2AMQxB7VmG04ihyu/91P81y/+iLrH5LcoAqyk/662BciE3vdr/rrYOa2AgNr1kVHEGEnoxOaskn2T7VbS868aAVaETROpuGGPabVQ9ibREjBAgrEGYyzlNevIJOmwURWbNFpSH374IXj3374e0dI2tKrj6vLkVZDOuqjWypogEjyiRpJ4vVuau14jzni9ZmvZP/Yv0l3o3v11la4bggGtZHSIQhn2MCn/wkTj72jDSKHqaBy5wiBGNxyAdH4ATdpid6LiUc893p5Q0icuc9TqXlhu21pykOXHgCAOxXlZkL399ttx/vnnY2BgQKyJU0lW4dUJg/sorxMLcrVqXa4fz/6hoUF8+R8uRq1WQaNRw7r1Y2IZSOBwIJfDv/zkZ/jGpVcAHRdxJwv2ByXdBHwCnFG27TL21xyGa87zCdDFJF/QPUU1AAgAiDaCAJ0qPsc2Fb4PbRVgT7sjAIAABaS0p2hLRwAgg5RDVfwpvOD5xyKR3IZodEbYd+1WGm1/I35w9a8Bp4CNB20Ckg3MTu3CQUMjOPKQTWh1SvBaJbiJDhrSUpSAEyvCa+Zxy63j2LWrgXItgkqdlqMimYe44yAhYLLhbLPAzEvpkH5PWcM2MvmsVNzVFY5/NPGAxG10sQpE/Z8JNRNyr+7Jd2kJ4NyS81rnRy88NECUcUXSP2rbqRab9f3xPRAAYNElEtOYlU9FEXTGb8K+kAeY+We0AyQuMC9mbf9s5T/wOYcpFis+XYg89dhjA04sPoCTjDcbvIkXdJ8NX/90Xflhv8hEN4l82I6PWQkreoLwS6/J4gDA6qsfehgSyRLFR7H38mWBCwNA+nfV95tz2aoyCi3EggAkiTbbyGWysqkKlaTdQD6bwMUXf17YAAQA1BHAfn5D7wolNctvAUvdY40hsAT4pPlGkHDTuPmmO/D+D3wUueyQOAEoAEAGADeBFkqVcXzmsxdibF0BcVcF9diLkkkX8M7T3yuPu+eeXdJOwH3JpwWWYQAsDACwahvXdgpp/+ChExWRtbnSnIiXcBFQCCNXyMnPBAayuRye/8K/xtOf9TxB0C3VmiOllP9e9XPxORr2M+2NcT+DoL/y30vUlBpsOsRsFth9op6YT+i5+86K5Sj+DzQAwISxm1R21f17Kv8MPFcLAIQrHl3jYzuKJolVyz4ebko/tywlmzBTnKXZ9JBOpAWB/d4VV+Ldp52B0cFhYQRI36pZItaSzoJ5/Fur3kLSTQrKWvdqbNxC1I1g8yEH4TtXfUdoahYAEEVYaUFSJgJ7lrlvdSPIBRgA3KhJg18QABAbLH1zqwUAulTe7oavA2jnqMwfI0Zox4+UYR6SaTeBgpvC1//hK/j0RZ/GUHEQUdqC+W1VEhc/XW1b4JobHBkSBg6txFihOvzhR+Dr31WKNisNhWJRDvtavSEBCn9HO87utTLiVcL60LhBKoQPFgAgErSkcsuqP3uVCQCQuyggnVVAFxE0usNAqkOSfgR0TqMvcQX5dAbJWAJevYkvfuFL+NY3L0cymZF9kHRfqnanswXcu20HnvGiFyM6ugG77t6K8V/9DjkG59EakoUkpitzwqCIsg8yIIpPACBATN5LWwAAnkkUAVrKimopAK5LR18tgGBD4zUCAATTOKodEQOm0JuLmlfDY084Dhd//dKHAIBFjn/R5YjE0fa1fc6v1ySg//6VV+L2m25COpEExRXlS3eFbjOOkMYdB1UAGw45CG9885tQbTbQoBZPOilk2CZZeSKQ3K1faCtBN7m6bwEAjYNNHzHfAdv3kgnMlutALI3pOQ8XfPyLmJlrw3GLovatR/3/JQyA0HUMAwBCvyYDoGuDaq6TdQYw1Xz5pCah4P4rrgAxR1kdHDajgSNQpvH5bndYoIkgnaBgcg2dNlu74piZnsSnzv8ADh52MLWbjM866nXuOWpbzWvsNT1xd9KsxOoWmESFiZ4BAO6bNqTVRcHzAICeA9o8NoDodIl9WkcE/xgHiCB03EW52UJhcBSj6zcgPziMjhNHk2RCplas4AoAoKB9OPm3rBP526r3z+U/M+MvnqUU7aNTDxX9zz77bNx7773S08+PJgxJQzUXViJBgHoT1WpN4pRt2+7Fqe94O170ohdKQY3gjkKWEiTL+fKWN7wdQYvxjItYxIXXaCKVpIh3EwEb2ikUKcUE0s8JADCJ1BZIHWyuV2qiKeBCRgL5l7yfCAcaAIAtx67Y6KmQXuCQ/R2B4yeRYuEVM3jKkw7H2LoyYrE5YpEY31tHIfdw/PCa30gVf+PBmxHL+Niz8y486tBDcMimMXi+BQCYc/B9UOcgj8lJ4A9/uBv1ehK1hiPAThB1xHGkkMuJQwrPVQYiXFOM9Zj48/+MCQkAqCaUFkEkPbdtW0JTAhKxhDDT6gRdGmwbjAoAwPZyPX8XBwC6rM0+AEBbUQNkchkpgFoAQGajCJmrlR9ZrgKg9kr+XaxOwMMgAr/pi10qqf8UJqR4onUniDzpkY8MmPBT+IFJFOkTtqeXk4/B31K3+wIAkE2to1RMCRYZWBkGAF/7/gQANHnsSB8KWQBCLxQ7HWpTkAGQ0jjJIDPKhbMVxAiSiRRmp6aQTrlYNzaMG2+8Hld//0rMzkxgeIgIVG0eJcP2g9jW8QeaASDoMnvBWwz0E2Kr98pXvg6Z9CB8n9VZJl4xUeInClipTuJ9Z70Tj37MMSIe0yYDIBZHMpHD579wMXbvmsKuXZMoFkZRr7XQ9BRFZjKwEADAtUFVfwYx0hvNaxCNIJlKSKWftiYEGUbXj2FkbASz5TkUBwcEDX3f2efATeXEDcDSxG2CKJu9r20FkmKEKtO9n3sU2HACZume/G7n/8IgALe3+VWw/gOBh3P4Fj6w9L4ruy1F5V/ZM+i9+p9nQQmD0BNaH/pwEtdtkeAaIWV6wbHVJ1kyAel+fh2HeW0YhjJpdTZE6d/0z9u3x/uTtpXL5tGs1ZFwXLzgL/8K9961VRRZqW6v/qf6CAUALANARVC8ShPrx9ZjYnpSqk6JDJO0Ds448914+ateLlZ2rBqQA0AdEmW2aruUAE1GXXsfIcWu7F0gPeIEAGQszOYtW4oAAL1xWg0DwIo4hsc6DIoKeMLKPy04SetNaH9fuVxG4LWQjyfxqpe+HJVSBeXZEoq5gjABmtWm2CY26w3ki3nMzM0glU1LOwQPpXu2bcXnvvQFnPDMJ4nCrm0toHUQk34GLfQntwyAMHCj7RicO6zgCT1mf6bw/PW06kfKiMmXdt/xfG8JA0DMhyiWbgCAMANAVdB7AIBlALCaIhX6qINqqYLhwiB27diFJ5/4VBxwwGY06h7ibkocKtusFrQDDB14MB7x1GdgenIad//yV6jv2YmUGyCdjmOqMot4MinBEQ9sR74rS4EiRL7D74H4CDOZW+y2pMaI6bxZfQC7dgaAmMzISiSdkoywlgAAjVYDx514Ar5w6cUPAQCLXFxNvKiWHcBltZhnZ7uNS7/0JZSnpzGQzUtbhTbhmifp2s1F0YpEsLdawctefTIee9zjUaPDScsD+13JBFB2t4UO7l8GQHc1dgEAvr6IxciaicRS8DsuPvnpS3HrbduRzY+hKU5D+2oo7M+WsAwBbn+easH7Ls0AYCCvOktqC2icAcy+ZFXBSfEXNwG2rFmBWRELjCBK4UehDajdsu63rBBqAYsMTTfuIOk6aPtNKUhl0gncc/cWnPKmk/CKFz4Z4zvugO+VMTszjqBdR46sV7r0+GyvMCr3ZCuEKozSA/0gAQCE1i8BhLGZDR0ncrqISr0meBwrxpPCbInFMdtoYfSATVi/cRPiqYy0Z/kEvlkYFJveUIG1W/3vOV+Yk2PN82SpJ7DFWeZp/Lr++utx4YUXYvPmzWg26ur1zpxJLLRVCJlCfQQAmM/lclncueUOfOUrl2B0dMQwAiPIZTOol+cwNDCCL37uH/AvP/4PDBTXoV5u6NnMpFjYy0ZcUljRgZxdHSbSbLGkFoVMhDbabMeJdFQwj4wWgkYRsg6p0q/i6mQAEABgWC4OZFFaDUcR9V0k6bgWLePhRw/iqKMSSCSq8ry1ShTN+hCu/+M2jE81MDg6jHi2jYk99+DYhx2MjWNF+K0qOkFD2AW8JtFoBs1mErfeuhdbtkzBJ4ugk5TrS+elerOGpOvC5WlPJJFriRbhaAvLkW0AZBzHk67sQ9Qh6yb+QrE3sDtZek5ckmzGUEyySf0nANBs2Pxj5QCAFaC2mBuLngRUKALY/ZvRXxH9MWPj1dXfMm1mEo+avgILABDXiJFJKJoAWsyKnPz85wd79+6VAM6CAFZ8T+lqS6Or9xcAYBkAXBj3HwDA84UUFRUFY3QvFGPpCeXkJxuCCGivD0ir/3aHYQCrSRDRsr17duKzn7lI+q0GilmUSzOyiLQnwyZ7GnQ+WAAABrPSg9+mvkIExcIwXv3qN6FcooAeA9D5AEC1NoWTX/My/PWLngu/VUejUVXxvYlZTE2X8ImPfxaFwgjKpSZiThK1OvuBCQCU+wCAnLQA0HqD/TWcc+wn51hJC0bMwcQkVddJn/awbuMGrN+4HtNzM8jmc3j605+OF7/0bzBdqoI08LDdHce62zce6pHeFwQwOhLSZ6fWOvY6LUTB3gcEkK0mbINk6Hg2sTUL1QbYNuHfHxAgzEYIHxKrXXf7CyTIJhEal/5Ktari9k7c/WkB2Ldjr5cMCzDWPdSM1R/7/g0lVQIhAxYxBSLCueX2O/HiF7wYA/kB1EpV5DM5tEi911Z2BQAMPYrfmXaknbQIj3FPpLMrdQBoufKDH/4AyWxSzjCiwvK5VPFKBfQcRyh0PDxsCtudO7riFTHvdMT+kpUHZQ+F+/41qJKtepUtAEJo7MORwkCCbZES0MKsC2kB6HSQdOL43X9ei9Pe9nYcetAhmJ2agevQSowHLitFSW0Lo1KvE4FP0U+eIlFgZN0ovnXlFSj7NeSH6O2r1DtlAqtQqvgVMzE22jK9ZPTBBQCoNSHncQ8AcFkBkDmiiL+l2RIAkHPXMADEZqtNOqFaUdI2rTJbwnBxSMDhl7zwJdiy5R6kEmlV7Q6iaDR9ZHMFzDRaeOrfvAJeJ8D2W27Clut/j3VJFxG/AS/wQYlielCTxpdokx4ZiBhQO9qG52iFlAAAg43/rwAAZACwSuR1PBz/5Cfis1/++4cAgCUAgFYrQCKeQNBqIZ9J485bbhEGQKfZxBB1KaStUQssss9INVnnsB8BdpdLuPAzn0LT9+GmkmhQKCwCNNstpDJp3bcWYQDY9u+1tQCojZ0JV7sMAOkkFpvaDuC4iCUymKu08Mtf34DLrrgayeQgotGEiKStHj60fbf3X/62HACgDlDa52/b2roWgCb5lEq/JFoKPtqb9aa3AIEm/soesHaBUukVNpNqL0hCF7RRKc1hw1gBX/jUB4DWHBq1OUyN70C1NIl8OiHSgnSUsBR/25xhK5NM3njj3vNAMQAEfgydfSLkGmKn8E88/0Q3wRSapMpLdgR7rMmYKAxgcP1GFIeGEUQINjHRchCI+jxp7dqk1pVlNIxPq9agJaCVF3L2d6YRvOd5LTbkHfbfexgcHBQxwEqlIuuaoADnjjoNKeOW5zA1ZPjYveN7cPDBB4k14BVXXI7JyUlxAqCLF1tDSjMlRAMXr37VG3DQgQ/D9q07MTYyhlq1Iom69BgZ8VAm/Zxj3FKkBUfOd/61hVbHk8o+Rbb5e4LXBAAoGkgAQFzVDAAgDACCSHGjUu/FQYe9eLSC0eEOnnjiJiRTBCJayKZH8fvrdqJcjmPPRAVep41EDpib2Y4TH3sURgdSaLUbEuHFeGa2yYpJYm62g9/9bgt8L4VShWBZWkSfaVeczaVQr9aQjifR8n1hPLHSLmzPSCDCe1nqlLESb/5ZAEDqOIxpREMqkKSa8RIBAIZHtJymeG+91jQFxMUBACl8C5inzBpbpOJ7YczF4ov8TtF/I5xOHSqdlW06Msj+oV/aftFjHfCzsSWBAoB8T2JNyKylRaHINiLf+Oxng3//93/HPffcI1VV249tk/8lKwhdStL+TuvQ/Y0GAAdC1cKVAUAAwHpoLwUAdDPpVb4FBqpMErTSaVgI0k9DUQ1Hestl2A3EaL/r0UFPxSbiFIdAB49//GPx9lPeIol/q9VAPp8RcZ4uANCFmx88AIAIoYi1F20/2ijkh3DhhZ/BL6+9DolEXgAAIsusgrIFgOr/T3/GE3HqaW9BtTqLdseTMapVPaTSeXzyE5/F5GQJlTKTAdJ/FGRRAEB7+1QDQAEANh2LuEirJRsZQQCdcwF2794lr8vfp3NZDI0MCSWQXuznnf8xCaKpA0wGgJ2vVjfC9op3EfMF50cPlOHjuyha6L6CHodAhHnJMLd+jksoBOkm+fY5QoJwPcp77488iJY6QPoBie7h39drv9Lpv78AQH9iKmCYfW2KpnHN3k8AgBWN477Qpf+L7Yqx2QvYPuKg1WgglsrizHecjh//84+RTmaQdMnMmUU6lZb7CxHAaAAItmAAgDji4hTADZ+H0449O3HmOWfiraedggYpk5ybJshkFUEBAB6yBABUldy2gPQAALV7kQ3aJMYtCpqafnj+Tv4aUnteNQAgn8kKzPRmgUWouXdWyxWp/KeSSczMzMj/uddT/f/dp5yKa3/+nyImNJAvYnp8WhIKJv9M4Ln2qOg/MDwowpv1VkPYABd84kI8/0UvQNWvI5aMy325kOknTMYD28ckyDDq4/bz2cPpwdICoMJtUi7ragCQ/k8AQPUtehoAsk77AADaSIoIF9uXPAq9OdJGQVJ7q+njV9f+Bqed+k4MD46KOrHD6kAkLq4QNTh4xJOfgdzYKMqlafzp2v/GcLMFVEqigt+OBfDopBhEkKZbJYMupwOfAEBMhdJi3J87iwMA+8PAWeke0rvf2hkAMqbiY65AojDKXFI1PfzFU5+Ez1z8hYcAgEUvTAS+10Y6mUar2cBgvoCr/+mfcPuNNwq1N0eBMM9HYBgAsgZZLRRgMkAz6CA1Oowzzvsoxu/dimwhD7+jATLPpVSGrSvGIs7Qq20LgMmKlFq9ahFAagAQ9Dc0VvmctuNawVrubdQijadyKFVb8FsJfOCDQHBudAAAIABJREFUF2Jisop8flhEJNeSgD3QDAAm7UyqRJXBBPF6TihIIyKvEpuoqF8YBOAOwPsw2ZKEyzCTBKs2woACkLBN01jXxeJRNGpV5LJp7Nl1F84/77049pGHwW+UMDOxC1N7tiGONpKsOnq+JDdd1qpYmCk1+cEEAFgGQBgAsIwAxvHqPkVb6rjo/5AiLoCGm8DGo45GIl+Am0zBY1JEMXK6vAQRAcUomGvknA0IQAV1C4eIjvua5t9ye64tNkieIi1SgRRqf/rTn+Lyyy+X9mOe7er2o7RwIdEYezp+dqrv8z6TkxN43OMei0984uO48847MTw0iHi0g8nxCWxafxDef/aH8OcbbkMilhRhO+r/sABnrc6VzaogFNsAmEDq3OPvWvDbvG8gyvXiXiH62goA8MsCAKzSWwaAOL5QyM534EYJANSBYBzP/6tjkU4T0PCRSgzi5z/7M7LZAzBX9rF99y4MrcthbnYbnnTcERjM87OTOUyGZgRNL4JaNYJdu8q46cadSKVGMVdqwYmr7TPbmQeHi5idnkEmmUGHLQrUIzNWQKT+s/hDAUDufwJ6dSlUmg8oAKCuJ2yZZAzJLybYjJ8IBJD1pwzi5QEAaTMnKEXRIJGniAojgQwA1QNQbQXudsybZM5HoiLkKBCKaY+17em2+k9nCALAInYtigHaEksAQHKlX/34x8FVV12FG264QSaJRZL4IcUqy/RTLzZRl2MILDfBhRJrWgAYREnyZzQA7n8AQBN+69FtNw0OED83x4PJqt6UgiE/WaVFSuW0ahgo5pDJpvDRj3wIU5PjSCZiyGRSaPnNrkicBGIhACBM/V12jJa8w1rwb0XYlc5M2lAH8VgKv/zldfjURX+PZLLQBQD8Ng9r9jPP4f8cezQ+/JFzUSpPiQ4A+/TJHKDg3x2334OvfvWbQBBHreahTdQpGgYAmDxZAIAqzlxcbUHhSDnm5mY37Xu33ysLm4hnIp0SVWL25Bxy6KE47fR3ou6xF5k+unqNuDla1wrbxrLY0NlEpHdd9J7hKr9lEnTTdUuHnEeLnA8A2BBmXrLfBwLY55MDexkAoHvfvoT/f4sBYJkVYSDCsissY+a+AgCUcWqq4WbTpBWdvS52fVpQR1SlmYC7CZTGJ/HUJz9dKVjxFDKpLHbv2ot8Lm+VDkMMAL1K3ECbVUXUK/UK0rk05ipzuPb/+SUcl6Jten24KeuGq8gqX5/jQrcKVlVkYbMPy3jem2fXClZbGQA8YFT53tAQjf2i9pavgQEQnhchDQIbS3P8SPfPptLyKzqWsJ2C62Pvtl049fVvQqfui3VQLpNDZa4smgj0BaawXzqTweTMFIrDA1IdrDZrWLdxPS674ltyQDmpOOpeXcaEwRJFANnuwEoFAQBWUfrXj55wehA90CKAYQDAagAQAEjEogIAaBSjgbY6wGiwThokNQBECFDIIRFpYyILIJ1Iwa81Ua/UUMgV8cynPRONmgc3lhRaJOcnlZqDRAbxsQNwxOMfiyDt4Pbf/x7BnduQrDcQjQfoxCOox9jnFyDjAQ59mp0OPIIAFAkkUL0MALDc2RKuFix3333/ft8BAKLJJS2ptHeNCADwxKc9+SEAYMmLQo0eqBgpmTqRKP7+059Bx/OQJDArPaKM9tRkRWIrI2LJily908az/+bFeMKTn4S5UkmrnVGKW3bEcUGAyvBZZ6qr3ThJS6z3MQBgTlD2FNuYi1Z2AYsQMaTSI/jc5y/Fb393A5KpomhqrMWH/YEGAAiAqNq+NPGru40R/xMvcLPvyBkoLAELAmheoQ/r/b4rRilsAU4LdbXiWU02KpM10saLhRwmJrbjCccfjb9922uRiHXQqs1iYufdaJSmkeHZRmCd7iOG0SYsOhFvU6tc3h5QBoCxO+z254cYAFYMkHNeBM0N+EXbYyb5iVQKiUIR6484Ch3GGEymWqysKkjGT0egQItjyh9UtqP53uUFrG3+LbfnsoJPsJ7fNeaIy3nOz0QxwFql1tVJ0/5/zWd4HlObi9/ZTrt161bRD7j33q0455yz8cQnPlGdzli1Zxza7OCuO7fiIx++QFyVZibnUMgXui3hWswwUIuMFe2NqRHhShGGVH06hTFHSKaTwkJo+dw/9gUAEkm2CJi9g+12PBdbCgC4sSZmpu/CK1/5NGSyHWEp7Ng+gTtun0I+T7G/OG65/XYcduRmTE1uwXHHbkIhS8a2I0zglh9BpdLGzLSPLVv2ojQHND1ajSYkV6DbE69lPEFgyINDK1Ke3QHnBUECB4lMAvFkXJLwsChfOI6xDFU62DSqden/Z1JNQcBYNCZK+wRntZi5OAAg2ndi68nxZRuFAgACjBgAgO+L643vR0ACAwBwL6DW0DwAwMaA0ipEB5aKMnRkbfBKG8Dd5KORn1xxRXDNNdfgjjvu6CqpCz3UqDgvN0H/bwYALK3HOh5IwkcKEHs5XVeSUVuNViEoI4AiohcSBmJ4MI0d2+7GJZd+GZ7XxPDwoCT+TIrTYqNDG6kuwc0Mp1XkXa5HernR76WbK7nnQgGcUOwQkYCfohWdtoOpqTLe9tZ3KgMgYB+1YxKYDrxWBYc/bDM+9ekLxLc37tLmrCGLOGZsA8/72McxNVkCghgq1YYyAObKGigI44A2gDnpq2H+TpSaAABFTrLZbJc+TFaKAADDQ8gXChKc8P2e9s534uDDDsXw6CjKVVYeQxQYw0qxQEB/a8D8ZERbPWxfdz9dzyJ9/cBALyG1gjnzQRj9nzk2JIiyrQH6e3sTHHne3/a9QnZ9LVa5Xw4I6K8ALvQ8C5ivdd9IPwDAP1hnADlk2FsX+virbQGwQWW4UsxrwzUoNxG6MZGseXdit8WjOh7Hv199Dd51+nu6SVaj4WOwOCSHVJewIHNdVF+6AECEvX70vfebkvC/4EUvwEc+cQEmJ/YglU31AQC6mVsAgGyVNsUxDR3LKvybZ5dLzQSYAIDMR2PpJGrOxp5IkspVtgDItTAqxd0LJhUj8z9Whxjwt9ogEDA3M4tqpYKDDtyMyYkJfO/b38VXPvclxDtRjI2OSc96IVcQWzZhRIkFqyN9/1E3hqpXl6+TX/tqnPaud0qvHPXpGl5D1i3fC/sOY3FX9k1+Zv6875x48LgArAQAsC0AYQaABQAc10WZ3vWxmLSEtJoMKsTHByk3iUwqgze+5o24/rrrpdeyWqZ1WRTxmIsa/Yk94PjnPQfOaB67tmzB+LXXYajDg94DEhHUHKq4d5D1AjhBB02HIIB+MfGJtZduAVjuXFiaIbDco+87AIBaEBYAYNGx2W4KAPBQC8Di10AYUhKhkoYaRb1Uxsc/8lEMF4oopFOolUpIcP0ZgTCrLM8EiNXNeruFcy44D/WgjVw+L24qVJ6nsBxtPSnC61oA1oQa4UZG+dWabADVvswyAOZtXJJgdoR1VBgYwFy5jiDCRC2N//7v3+Gfr/k3NFhfiSbEXHC1twcaAOi1X2pyRdFF1QNQpgZ/Z0EAiUdMK4CMfddG1wA8rPpTvNUIO9tzmm2sdLiiRzrHlD8LwzXeRq05ic9/7gIMFpJIRHwBAOb27kQ+oaKSbDsyHg2aBkvf9oMdAAj0iDdntbArWCFna1tLwYDiwCCK69cjPjwCn5R5cQlgUUDbLVTwV9u/zFVQ9f9u9V+vlzIAFmdgrXZe2sfxGgrDtlYTIIBnKeNtauxccsmluO6316mAtkPnLGVws3BrnX8sGMB2AT4PtbhqtSquvPJKsfkrZJJIpyha64v6/8cvvAg3//lWpBIZoY1zfTJ+Z+gk42O0JwjyM7Yi6OC6HC8FAJjY08bVAgAcH8sAYBTM9i4CADFalkQhbEEKTUbaZFRGkIj52L37Nrz2tc9HNqvz9d9/fi067ZzY+kWcNP74pxtw7GMfjh3bb8IJj9+EfIZC8WQt5uB5UZRKbUyO13HrLTuk+r9r1yzSGVoCsv2jJToBlZrmZ826apgR1NJ8xEEml0bUjUrcw/ZHNTY0xV+5/iahl0KxK0UTAgBMsCkIqKyAzopEAPcXAOD74GfQPComrAO+bpcBYIM/oQ8F4gYh54RZD3JiRBh/mH3mL084Qf4UtvsKV0FtIrXaibwQhXke3TXEAOgeLhJXEBUlzUQnt6jRWscAvhkGDKRjtpb20Q0HOP391ELdJbrCHiHmBV1RLnpVJiT5kA2AiIwTQblSkso+K3+l8hxGRwZQnt2N97z7NGw68ABJhugaUK1WkHCpbK/0OalGsz/LfB5uLPFYHAk3IYraS936x6//Myg9Z7U39r04mJubQzabl0o93042N4iXvuRV6HRcQdTSqZxYf1HgIwDFAH1c+U/fQr1RQqutnqKNuo+m10EhP4g77rwHF17wKaSSTAq0tYCbAClDrCpwPMmuSKTi8Dt1urHI5sQNLpvOyIdhInHXXXcJGp5Mp+RrZHRUNu9LLr0UpUpZKF3ixS2blH7ZuRwGdew1sCJyHEPVfdD+bdqnyKHbpx1g2TDhv1lQQJK4lm/aP3oZsE3m7G8oHCc9wyJwFcqUperL0H5fCuNKgvKlAIHwHFmuhUdE/ELMhvDPi80qW4Hn2nAM+2Kx+/L5LIgRBlQ4HqyOi8uItPyYioKh+9sNipVkJq/8OyvMfrOpeiXZLNq1ijAAkEzgbS8/CZVKHbfdtgWRSFwsatgfa7v3NC9WJJ9f1q2WojCJdFqQVx4AV19zNYZGh7XXWvrduwR/tWgyaIIcjNEIUvSMFTtLIrNGZND0/zOA43tlbzznmtI4DVtFQEQGfErdDN/C1zYsYtkbd22B4KPEf9awExgQaj9Zj6LGwIGJKesYjXpdlOqHBgZRKZfx8he9FK1SA7GOUtksOhzCD9STlp6zDMjZI4c2rvmXHyGVzXSpoAJidYEI24Oqz8J9dN+5aqitK3ABWA7gCtmrdIdwoT1/4flpoVmln7NPNgZ1AKAIoKxOYT7pZxK1bVtJoucvzx4Kl5pAkxOEB7rYsgnOFEHciUtbxXOe8WyMDo4hIK5ibCjaURdzQRzFQw7GQcc/Cmg2cc+/XovWngnkMylUGiX4SQazbWRb/B6gGWPyz1YAg+S3VXHYzoGVnAThMV3JXtP/nL3HLwwArOQ96H10TN14Am1WY4R12JQAbKY8g1e85iSc9aH3Y65eRVtokSp4J3t2VHVjdH2u5bb0oxXk7Imv2diF69rz6kJkEYaIdh/LexNgMujZAEbbTbEBpEifPp5ngr7vbi9xH8NrJdeFr9Wkl3e+KCnwdy+/HJO7dqM2O4fBXB6l6WlJ9IqFAczMlhBzXdSbHpLptCSPmcEBvPU9Z6BB5WvS/glWiyCG/eoTjQ35rNsRV2qsHUPdR6zHsQCjrGr5Pvbu3CEidMk4r6Ev15pjyAp4N6S2ogKyN+oezapXtV5HvjiEcoWK5Emx+Dr1VNr/DqHZcVGpMYlgIqJWwDYW4N7Ha8ffs4Jq/855w2IDK6kSV64lhFrj1JM+Yg6TDdCNTozaAqrtqAUBukCx1QswFp729zIZxQqQ3818NJ/NFrtk1ZkkNoj6qHvTOOmkF+O5z3oy0rE2In4Fu7fegUZpBvCbSMcTogXAs1qOtRgt0njV9cwjVfwB0wDoYwBomzT3ciPYzvMxxjnflL7+XHEAu8cnkC0OYHRsHQY2rEeDdncEW0ya31uRynvQXUop/3bcbEtADwB4oCZQBG8/5e1w3UQ3xioUCrLHMKbPZNLyM4V5GWfRSYA5DddFsVjE175yKWYmd2OgWBDh2lg0jm337sRZ7z0LkSCGQm5AnDbYosJqPqeAMFRoLemzza8hr63F0baweZnYs4puXQDIAG40NP5hS3Wr42NwqIBarYx4QsEq6je5sQTS1L8J6pgr7cRxTzgSj3nMMbj+D9dh2727EXMK6AQpdIIYJqdnkKJYc3saRx2exqaNLFok4fNgRAr1moNrr/0jYtECalUyOZjsJvW1hAHQBpeXxKWBsiQY4xA1cpMxxFNxqcCz757zXGMM3a1VG86ct6b9htpJbTonuUmh/pMJwH57FlQtA0DPTLNPGiF5JVDpPsinpL0f41C2HbCNgqLLHEthWYktqhagu2VoQ+WnCKTtnLK5pu/5qFOQORpFrVIVcIg/azydxPT0NJ7ylKcg8tzjjw9sYLnQXrZsALbMBrgYANANWFYIAAgtihQ1G2iuEABY6u1xIXdE/Z/UHwbPvX6nuOvKomFVP5F0RTiFSBfpLtPTkygUcqKa+tqTX4qnP+1Ek9z7cBNx9ezM0loRMuC2l5nBIBeQTDhfbQ6tsNhSyVb4b/sGBmsJfwKZ6HYhs3OVyXoqVcC553wYt9++FdEIKfkJqVhSoVmU/zsNfOfKy+D5FSBCmn8LMccF4+FkMouZmQq+ddl38Kc/3QjH4Ri2xJuUIAAHheNKhokTj6DRKgsiyN9lMlmkTcV3brYktCUit4lkEoWBIjK5PB525BE486yzUa5WECFyK8HKwgFwf/AmSZNJjjRIiImVGy1UeC0scsrxti0EvJ/0kBnldz4Hf2bAQQ9WeuuGAyAjiWqq/qYXS0TDOH69ayXXkYwG87v+67pcALgUACAhqQkol3oeSW1F/CzkG9rX5rDYnmD3jOUABgsAWDFBq7Ogj1fqtLUx4X053mHLP4JzrEhbVxDeh2MvgVGjLpv21t//AZ/57BfQ9Nq46ebbFXQShWibXKugp/IwiOgzuOSWH0FhZATbdu1CcbCIgw89GJd89RKhf4lfcAzwpXLf66nTOUTElX3fEXH56KYgNvFmlYYU3CipckTKm9LzrddcRQDtPmarOHZe2vGx40q03yYd9j7d/1vHLPG1ZW+YPq/ybPRWyOXhNz1M7N2LXDoDl2um3cFNf74RZ57xHkSaHTgd6jiY9MUCAdr0hHSOysg+Ko2a9KU//i+OwwWf/DhmSrMoDBSkQtdFx01fmrWzkmu/4PbUawFYqw2giuEszqRa+vwyYlkmuFsNABBlhVUAAGWnUG/CBqAEAMQnOBLHm1/3Ztxxy+1IxlLIZ/LSf5jIFjHdDBAfG8ORT3kC0uzTvP5W7L7pNqQcoFovgfkOYZcUgQXCrw7QElsr9RFnoGED8OX2jPBa7gFZS1evFhq/+xsASGdTmK3M4pWvPRlnfvDchwCARYID04mIlJtAq97AV778ZYD9tpUa8qkUOj77/xV8jlKsKxaXHliyViZnZvCGU96Ggx9xNJoEPwnISiBvhHANk2je9b+PAAC2TcUMQ6jX065gXC8bVxSNR3uT4BC1MyTI596bwte/cQV+9es/IpocRCvoxVUSbxnnE+tgw5iL+6i1u2YCpLEdn/fBAQDoeaBjL2eA6fln3CunlqUqGLajXif18rbxj2YRBgAwILQAznLdDMxsimty9kdaqHoz2LhxEBd9/CPwqlMYLSZRmx1HeWoPqnMz8Gt1uDHtHVYxPVaFtQ1WnF+shsNagJBVPlYZCaYay/ouwbrQZ9VPHEXDa0nSPz41jdzAEAInhsOPPBLRVBq1qIOWcXbRt9FvqmqggVDlX8EAKwx+/2oALD00EVz57e/iF/99rczvsbEx0OI3k00r8zgSkdiD8cbAwCCmJqflZ36RCXD8Ex6PC877EG768w04+sgjMb5nXFr43nvGe1GeraE8V0MykWWjmQiEcw5KpTnGuEb7+rVxS20AORU4/Zi0SpIcEOiMzgMAWGQhAFCtluAmE3DdpFSpWcggEyEea2Nqegce8ciDccSRh+APv78OM9MsvA4DgQu/HREwky3XBAAedkgCoyNp5LKDaFIHMJLFju0zuP3WHWg22X/PVmyuKVfek+cbscBYVEXIwaTbCBKSgZCKCwggQJcIkWrvvdzEdtWsObNTMWcszcxJ0m97//cXAFB2KDUqFAAQlgJdCIwF4EIAgBUB5GsJ2GKAV44j3yMtPBv1hrrrRaNSRON+V6/XpBWEAMAb3/hGRJ71+McH/YFDGBDYn6Biocm6EAAwL2AzVX2+0X4GAN+HRXS5EdpkWfZCUo+Fsr96D1jZBHlIUgFfCnJKTeWAkbrKRIMJPycNlVSTSReluWlks2k0GzU84bhj8dqTX4ahoQJmZ2ck4Odjy9WyIG20YGGVnxslExjGqqxcSFWPIABFNERkcPFbuHoaHrfeuK7+83PhCsJETIy9KBSnarYQj2fwo2v+DV/72hXIZYfge4FU8lptT/xAG80yvnnZV+HEOHGbqFTnkM8Vpd9fqq+xFK773R/xxS/+A5KpjKCHtVpDgAbSq3gQEwCgb2izU0Y6m0QmnRbVbBF8dBzs3bMXu3buFrSRrz22fr2AAa9+7WvwtGc8A1U+FytCps8pPGfDSZQVURG2SJeBocr2XDhkkAgtxgrwGBaAXLN2WzZUBgxardBD0FYQhoeHQFEdiw7aFNNezS5+zGtt/ONtAin3kbk///qtBQjoB/Is4LHY7LIAQDgFsMnlUnPSvo4FWJY7v+2hIx/Z6nyYw5YJvvRvGQaHrd7I9WECKfNSafcE1ihk53Ausj+RqK0DfO1jH8Ntt98l7SA33XKnHDrlSgOpNIUmNbBSokwIABC1V6BGNkE+h4bXxKVfvRSPO/5xmC3Nih5ApVbRXnWzMZkcT/YJywDIphQBt8CQ2C8RLDMBHX9Puq2ivMoAsEwC9n1xX5P7mq9wewV/x0A1PN52LGXsAWSTGdOj2T2j5lVEW55W20ozsxgqDsDjofA/qvUf++h5+Pm//hxpJymWicoA0EPOhkAcOQri1P0GsgM5TMxM4R+v+CaOOOZI1Jp1UczVANW8fyVu9QJSqcCIUbde7S64pL302km1tI3XcudPGF/oPX+vIrMcAKABn4JgtNiLkwWwQgaAJ3RS7RfVV7TilIrsy5gGERRzRVz17X/CWe8+Ewes24S0m8LM5AyyhUHMNgPU3Dge9hePx6YDN8PbNYmbf/NbtMploNVAJEaWUguuYa34jkJYXDPCJLB9mUuAIEutz2XHdwGx0fsaAGA7BO3qLAMglUlirjqHk17/Grz3A2c/BAAscgGl4hlEBADYvnUrvvmVr2Igk0VAZlurLb/nvJydKyE/MIC6z17SCALHwa69e/H5Sy9Bg5aSrHPxXDOOL+pWYmZ0//W3RSzznpZjAHB9hxkA1NaYDwDY1NT0yop1mHIqBACQajNpz03kC0Oo1TQ+ufuu7Tj37y5AIr8BsURe3r+1reYZYgFne+bI2UF9oVhM1NMtSGDz6uXOsPvl7wYA1/Ogu0l2AQCePaLo3k3fDUDSdYxhvGVsQA3zS88rWxRR6ruAkmZX158VEOgEnA9NzMztwScu+CAOPnAExWwU0XYNzcoM9u64F+WZGQEmKW7KGJaJpWOcrchwFabCA0ShECwjBADIHm4AAHPioOm3kc7lUW16qHktJPNFbDr4EOQKA4gkk6gyJgyxGMO1fBMydMdL4ofu82tcEfQ5M9wv82SxJw2iqFebOPXUd6BYLBgtM7bzZOfFJEz88nlWw+uoVFQQkBo0szNT+MDZZ+LpT3syJvbuxtDAgLzSL/7zF/jyly5Fys2hUWd8xhxFLRFluKXDjcLpdJTQ/CHqkE1MhgDtFs08XQYASCQTiMeTuh6ZqqcICEQwNbkLmzaPYmxsCFu3sg0YKBZGRFS82WxLyx0fi84sDj8kiUI+Js5jtWoHzUYMN9+8FfVaFKU5MoOyaLW4jtQq3GtSp0C1MJho0waeAs22+p9Iu4gnHam4i/Ufr/I8AMDa7vaAIrYAiBUrzzGfrEHOw+iKGAAieM99V3A8BR0ITFgGgFgAsvIfsgEUtwDrAuBTZ4AsHO3xZ/LPC0UGgNdoSl7Hoio/c7PZkD0ylUpKYfuUU05RAMAGZ5JQh4LRlQb4KwkwbNDQn5R0q/om0JfJxIVlqlkSOEvvkzIATCTZs/9YuMTUfUvhALA/QCRdqN3wtN3ABK5CJ2d/hPRIUBxP+1s6bQ++30CMAGukjU0HbMB73nUanAi9UjuCtNGeju/Tb/uS4NLD3lY0+T7Y5257Pmgbxb95xmZn0TW+LDVwbQwATjhuCDxg6R9KpWrAxc4dk3jrW0/D6MgBqNd8pNJZ+BQ8i7RQqczg77/4WQyP5hGghnqjgnSKf+d7cZBM5jAzXcYnPvFpQeuIIDL5r1brsmkSAJDEJtqCF1RRHMgKRYVgiVD24i7uufseTE5OqZptLI6NBx4oicXHP/kJFIcGpbdaDreQN6691uFKqa3cWxpnOBmVnjtePVFP1cSe843BAhN/q4LORWN7qWz1n8JxQ0ODwqDgzS7I8HU0YLtS/GxyYOrFkmhLwtRLgPYn+V8IWAvP9aUTH3s8GohiAaeDpdb0/gAA/aBEOBHUSI9WmuwJ0y8L3thqKvcBW/XnQca5wVOoWi4jk0qgtXsHPnT22Wh4HWzfuVe+2nDk/wQAfAEIlQGgoaYyAMjoIQDQ5usmkxgcHsT3fnCV0K4aXh3pbAZ7JvaKF6y9jpqcmySZgk0MknmIdJFLSw+zLgAsyLXgcf4YEUDOYZvk60HZq2DvU+E3Qqx2zMLAlgVIaHcoAIlsnErdDQe1TdLA2PPF9xuJoloqIxl38fzn/qUow0ba9JfvMQBsr5he/0Cq/wEt8ZIxDI0N4fs/vBo1vy6H/ExpDtlcrgeQLMAAsCKA8+c2x0cBgOUYAMvN46UAAHueLT6XVYtFRkzorPNbAGgDuFQLAAGAVsckMIae1z1jhGpLJ4G4tAN0mm088bi/wOjAKPy6L4lbLJ5EM+JiquFh6NCD8egnPAHtmofbrv8jJu/ZihzBxTZFnmgBoCrFUvEKHMQCBQB66sQr15NZLumft4fdzwCAVJVIA2+zmkiKYgPJdAKlWgmvfuPr8O5zz3wIAFhkAjPZ6TRbGBkYxL/+5Cf4zS+uRTGTQZRWV/WGrHNePu4/yWwWs9WVmkVQAAAgAElEQVQq3HQafgAUR4bxt+96Jxpow2eSzuquLIZe8r/ougkxAVYKAIzv2omW1xBxTbYC8Fp3Y0JNIfSrDwAgpzbuxiToTzHGoHeh6BK5OON9H0TZSyKeGpCzmucDq1vcJ8WVxADOLCowPuPr8Wfejz8zRlN71v/VtK33YvMYFRZC1EIU41Am81bd3xYT5lPUub8w/jBJv9iA2fYN1ZZx4tq/re1dtmytiawALA4px1U86pGH473vOQVtb4anJ7LJCPbsuBczE+OIUC28zW5updgHAtora3A5DaP7c2TnAQAC4IYTdIX7GZJmCkXsmpiCm80hUxzC4UcdI2CYk0yiSfZc9wA3U6EP5FIgoNckYM9G+/r9LXz352ee99xBFAOFYVx00adw441/7saSZCFT94FxLOc4v2vBIqbiswFbcGmTNwMnaOPiL30esWiAQj4rGkEUAz71lHfCbwaolslcJAPaMlEozsnkmKr+HBcF+AkAkNErBBQDAFCRfyEGwNBwURgAzAEIYCnLEcIEdl0He8d3YnikiHQ6KUkr32uaxZxWgGbTFxtdieNbs3jUw4eQTTNPy6LddrFjxzRuv3U7stlRlErUvaAOGwFzshg68ERMUW3GGddHYhQXpUMTkMokkMomEI1HxNJQAAAzz23ETCV9VavR+F1aPKt16Swlw7vttQUAoBuAbQGYr0Gl9REOnboI9AAAPqG1AaSOAl0IZEs0opu2BUDuZxi0wjZg1d9K/DG0JQDQZL7aktiP61SAOzoL0AXD97Bp0wF4wvFPQOTZxx23JACwP8HCQhM/nKj0B3Pytz4GgAS5JuLm/eUimZ40VnwlkTMCKAImLJP/LgkAUMWZk49UTaPuzIRTvC1jHDiIYMbYumGp/DtOgLGxQWzfdg/+7gPn4KiHHQavXpbgUW1GYlJJ5AOpvFmpVmXAE67brfpz6rAXg0CAgBtSQVv5bd8xXPlj972nCl8IWEGql5uUXppmk+qbcfz1X78cQ4MbhE7tJlLqUhl4KJdncO77z8QjH3UEgkgdUYezjvQaUuOTIhwYiyVxzQ9/gqv/+Ro4Dh0GmFg3RT2br0c0PhKjF2sdgyMF6UthLwuXFQXFbrrxZrEOZE8bWRKsjqVzOXzxSxejUqsqxZpIv6HNzU8se5/U2qfYAEfYHV0/+Qga1ZoBJzTht4m+TVxtD6Gghx59TqPSP8UvZTEoAdomiXajkMeb34cxqt611sojs7DQ+SMPX2zNhX+/EACg59TKZ5OlrodV/Fey3vcHALCVGMss4GN7VW6ISBUp/uHKPzdWsmPk0DWgJFs1bKQmvq3ttojNXPvtb+FH3/seqjUPt95xNxp+Bz5t0ZwEEI1Ti83QWg0AYOyQ2IwtPupJKv9XcPm3L8cxjzgabi6DerUEul7QdcKuZzu2GiOrpoe4ltBFwybdAgTJFez2afHiCoAk+gBqIcigU4ApJtaaAS/QJ98DBhZLyAQ1T6hIIu+tR3OvFYDgifT8UQm21ZHkP+0m8Iv/+C+8/+xzMDgwJCriTCSZkPYqHuY90Sox7ggosm33dpz/ifPxzOc+W3rkKvWq9PBVajVBrrt7tPGstmBF2AWgBwL3NABIL+210Oy7Q1kG1GK7XNdSMRzELfLzvs/RAwAW0wDgAC2mAeD5bfGLlgDQCsSGNFl4rnCesEfw0M2H4g0nvw5//N0fpeWCAoEiIBVNYq7ZQpBK48RnPQuteAx7duzEHb/9HQrRCOJ+Tdqu/HgbbTnsonA6DhJtJkHkBmhv4FL7Rvhz9+8h/Qyk/jFaaD+5LxkAFgAgAyBOQNxrwE3GUWlU8No3vwHvOvu9DwEAi0x+h5e92cLw/wiaffaii9BkvNFqI85UiImt7RF14+g4UUl2IskEZioVvP7Nb8ahRx2BOit5ooXEM1yrUIvtN/P/YLdje8rpvtevAUAGQKfVwsTuXfCbddHWsAwABRxMJVV0LOwXn0sZALQBYyzFPZTVv0QiA6/ZhhNN4Mrv/Qv+5b/+iFRutNvCxwSfZwPPau59PNPZ+8/9yMaSPGt4H/luRHrXEkWt+rH7tFQYXQjTw8+YlCJjIW6siSmM0Gug55BU/YS9qhVpBQEUALDK8DrUlspmf+7AbzWQy7oolffgc587H/8ve18CJltVXb2q6t5bc/Xcb37IjAM4xHlOTJwTxQlxQFBABEVkFlAUjOCAChgUEtTEEOPwa0SjJhoHRBFlzi+KjG/u13PNw61b9bv2PufW7Xo9PN7jYfJ9f/O9r5vuruqqe8/ZZ++1115rbJS+6EXkMhQaach9K05PyyhAiiOT9JtvNuXcI4WblpF/qgJ4OQDA/izmelLsd50kqJf+xKc9EwE7pub7KvgXGc+O3MxobWF62sr7Nx/WpnL3M649XimLP7DLOoKgaRunnXYqcrksKpWyLIXx8THprPNDNTBaSHoshrsoFktSNHJfVktzOGD/jfj0ZR9Do14RlnO33cHPfnwjPn/VtUinBrTI79pzjrUOcyfapsfRbmkxbBkAKwEAnKm3GgAEAMQArkOQj43XuAj0TU5OYGAwL3k64xHzbJ512qCj9pYyioN2CX/2xNUYyHvodDmyPYg77rgHEzuKSKeH0aiTHq92hKwt2n4gAIA4FyQcGS2KEQgQ9f84svm0gAAE29vdFjpsErHCkHxC//UDAAQWqcQv+WAsAb/hS+hyYhxbtaO12lhfTAMgXGMmf5C/x/ecSSGZSSnAv4gGQNhwlMlDjbtsnDPhZe7MEXPWmNTSYgyUOpSaCwkIW/3I1x6pzAsCAP1Jf7Rbv7dLNiqgsxgLwDIA7AjAYgCAyW6E8i30eSIaTHbFu3nP4Vsi6EGzJcmv9GFJ7WWQI3WO1Auh9gbwkgk06mWMjA5gdmYCf/miF+KEdxyLqYkd8KTAd2VOnbGBBYMWp3HUG3UR4uDhSsoF6bguFXaTpDwG0nWnHclyAaS/0Ou/N3slAkh0i96briMAAJU0PTcT0uzeftzJqFU5g52Swp3IYhC0UK0V8ea3HIW//psXo9UuIpV20Gz4ktA6DkceKIaYx7atEzj/ggsRcMaehZkfiPgRAxI3tcdBV6+FkbEBpZIZhHp0ZBQ33/xrAQy4uOlHvHb9Bhx0yCH44Ic+jJm5WRU+kYKnNzdn56Ztgcr1YTUXBCwyxaR4o9ZqEhRJjSZNJuoaYLvRXGuclbFuECI+l05jZGRELM5E5VxUQrXDL4Vf5GaqEOdCkT9THxqqtUiL9WbId6P472exrFTwL/dz6V1GRON3d6+HAICZL1rucVEGhqR1dv7dzNJnkilBp8POv/ySAQmM1gK/RYs1N0mxMCLPXena+7PT+MwF52Fm+zbp/G/eNoGEl0Wb6CsoMMnLzDEROz1EahZXTICYsfZrtDvIDxTwhS9+IURaufe9dBKj42OGHtaz6SNnhIW/+N8yXtijwQCI2kEzHRlaCbH4pw8rwQajNixFrcypkg3A0aDeGEj//o52sReLy4wh8jfF04cCTWY20ShLcdaPc/9ePIFGuYpcKo23veWt2LFlG3LZPKrGRsbS1fvSf6H6Mzdfu3EtvvbNryNdyGK2NCv0f7Ik1Idbqe8WlY4mhIyn/WtQt/nujQCsuCb70bO+BywPaC3UAFhsBGBFAIBFvNx7tYnl9bebSg/lOMrzJYwOjODnP74BZ556OoZyg8IKSMQ50xhHN5FEvdXB4c9+NlIb18oZ8t8/vQEJCjnRnSLWQi0ZoM0uSycBt51AKnDl0PfjpPHuHgDQHzv0Ui2fvi4GwDzSAIDYVXHuMUGKZz0EAN5+0gl47zln/H8AYBkAIE2brT+KPH38kkuECVArlpBNJmXPMwlU60qI4n8yn8dcrYr5Wg2fuuIKdN0Eqn5TgUPmUhE7Uhvjd1keu6RbKwMA7BhbAIDjNWQA8F6reJjVr+JYZBQA0LniIKCukrLDqAtUKAyjXmuJWPHEdB3nfvgKeJmR0K6aZzSTcuYXPKfn5+d1Ljqr4sL8OQsPq/kjo6V7nkKuGJ6W/QW5dHrdw85+KOynccSKxFoLWbtbbT+ahYa8AdNMk/st549hAIQUfTOSxI6gEVtk1Apa9G7nEEgVrz/qFXjVkS9CqzWPdquE4cEsqsV5zEzsQGV2Dp7wLmLoshFCAICFZaBjJX+KDy3yrSAbawHbEGQsVgZA13FQI006mcbwmnVYu/9BaMcdNMzYr+3C2tdvQXCFs3of+v0QBtDIKX+jZw/+qF8DMsDacemQf+c738ZXv/qvQu9m4coON5tULPL0c1UKYOpscXafbFx2iTNJF1s3P4gjX/VynHji20XbbGIb3YCGcfYZ52HnRFFm6DuBahqJ3lyMlHkC4wn4TdVNi8XJJqE9co8B0K8BwDqDDUcyACgCSBo/RUzF3tBjzaQuATMz1FgblHyC+5j7tV6vauNU8saE6ALEOjUcevAARoayolWWSGRx622/Q73OJogro8sUNmcNweK8TTZmoyWz+mSSUhwy5ibQ7jK3dAQA8FIJBLG2MAAIaohOQAgAiN6+wAB2AKBWrUqcJROHP23VW8oGYPNpNwAAqXslCWf+pGA+tQAIADAHFQvqZUYAuAituZXsa9ZarbaAOFzbzKs59iDFfzwm7FY2no4/4XjccstvegyAlQqJPV3c/QBA/99hUS9dQoOGWgCAW43fZwJtAQAmuTwIGOzEP11oP3sefAgAtOsqSKOzu/Rf9OAlqTRL+goLviTKlXmkUwmZT/FbVVx6ycXI59Jo1CrIeinESB+lbyoz20RcvuZmYYdsampS7Cb4uqV46QRImg60IFoyo7z7H48oA4AdPulCEkVkYRVDKplFgx1/N49PXXYVbvjZzRgaHBMqf76QR7vdRKNZwfNf8Gyc9K7j0PTnhAFAz8tkKisighTcSCYJfMRxxpnnolgso1KuCWIYT7iyKMUFIOPAy3UxPDqglB4Ruopj7Zq1uOGGnwuyScRvaGQEq9euw5+/6EU4+k1vRqVOsMIVL1Je7yh12l7J/sSV103oOo2GBEX+EwCGbA+ryxCxELSMARGcMxuJX1Nllf94P2nvJr7KVgXddn8NCqBFkdGWkBNFq23LFrBzx0JL7ztEFytcbBddn2rxznH/Sto9AODhrEADaphRISbvy31Y4EUOTPMYvnZ1ZHAkUQ1VVQ1AIwI7hnLHxznJpCS2BF3snGfMdfGz71yPf//HaxFUKrjnvgeliGpR0M7LoN6SzWzdexET204mCYw1/KfuIfGEAjjFchEpzh7zcyYlBW6VYlHp1ILZdUGBjWYB9TzIYFBAgMChJ4Ae4we/JiMom1OKPOOBAIvGBYDjK56bwPBQwYwaqYq17AvOXLq6T0Qsk8KI9vmZ3HuqTyLPSSYNYw6vp2s8pCmWataI+tKnELR8lGbmsOn+B/Ced50sx5gcjFSuZRQ1s/82Dus97SI3kJdu/+lnnY7XvOE1SOYzeGjLQxhdNYJm2xeGhY1gFpUOVamNtVJ0veoaVg0A/sfO73JF6EqMlNBVIbLn7FqLfl58jfYAgKVGAFYCAKh70g8ACAighxa8hCuHcqtKRe00XvHilyOg6nHMRafNBCOOVDqPRq0Db3wc+//Fs2mGjM233oG5P9yLwSYBnhZKmQB+vAs3SCDZdpBuuwJct+JtBHEFkFa8VuHscDR+LK8h82gAAIz5BACSrotGoybJWLVZxfEnvxPvOet9/x8AWCLAkng3kEzjN7/4Ja7/1rcwNjiMVrUqLB/GVZ7pzGcafgvcZW42i52leazf/wCcevrpqLdpBdgKx9PknDNrRGJ1RJfJvoQQwA5f08oAAPeWBQDI2eMogMc8LqpoTYL5LgCAMgBYdLCgadSbSKeyaDZoGww4qRGcfeHlmJpvSf7AWBnt/rPo37hxI26//XaJn4yr4oriqTWp6rL0NF52Pwt7ZH5TmHeR8TtlEtkmgrIBVKRQC3oRqTYFr57r2pFcEgAggBC3zDkFI0UzwBSywkbtdtBolJDJxzE0ksQ5578b2RyB6xLSyRjceAy1+XmUp2fQLJURb7WRJAPO5N9t6U7ueQ6+d1cylDYMHX56gxT6ujjuQpZfPJ3FwU84QthW2aFhzFfJeE0iRm2nyOLe9Z30tHFsF1hPRqVmK/vq4eVPe/eeI4/uxpF0s5iamsaqVeM488wzRKCcxRRtyDds2CD7gfua8/ostsnyJWDA2MCmCjUeBgpZ/N+7bsVFF12A5z3v2XJepbwMbv31Xbjm6n+UTjpZwApIMYvyhQHA2XMyhXVsR10ALACwmAjgYgAA9zQ7/2RXU3AvnU2jVC4jXxgUCrsKhpsaLK2OUSx6pyfnkHQ7eMz6DPJZF5nsMCYnS3ho0050WPyzEd/RoRUB4skAavrwG21hTdJ1gEA7f4UAOoX/CADQlrwVNATkICsgCEc8uTIUALB7jt8pl8oSJ0n/Z+FvAQAv4YUAwHIjABYA4LYWez/qD3luCABQjNqOAAgTwICmttkiNqJGd0DtBwMZQ+DzyniQ7NOOjFHRuaHpN/D4JzwOz3r2M/Hjn/yXAgBhRy/SvowWG3uzYFcEAIyyv9DPzMxWSIswtGu7vQgWWABAhLYEtV5axVibMRHKTl+SyL8TNCk+ZAAAFhsuu/lpQUsoctJutwSdKhSy2DmxFcccczSe+YynIp/LoN1qYdumTdi6dSs2bdqMbdu3o9aoy9wvO8KcET/kkINx2GGH4rBDDxZ6TbNeQ9sn6qqK57b4sTj4wmBiLdQi1hPm7di3tXfAjShHSF1KahCDRDqdRRBwDj+P737nh7jqs9di9ZoNmNgxhZHREbFpov3REw4/DOeefzqCbgXNVlXQVm7amdl55NnhijkiHvKRiy/F9q0TmJmZU+q0q0gU7fGSmQRywx6GRgqCznFMgEjdhvUb8eP/+okwB1jkj69ag9Vr1+J1R70Bz33e8+m0IVoL4kPq9WzUFkuAuf7YEaDlD61R2A3gNWMBRWVMBgXbZbX6AHwMf861xu81GnX5HVoHcfZf7SG7aFE8JGoDZkTQop1a2w2Vv8H1KCMvpjyQIrfHAFgqgY927hZnAOx6ANnfW45CrftNRxEezjrqxQstbFU4bvkPAUNM998mY6T1k34uxX5IkdLERq5XjPeuJah1uVhEnvZVpG0lXXEA+ORFH8b8lq2YnZjEb3/3ByQzOUzPVZAtDKFUbSA3MIQGZ7KEAaA8DQsAKGwKAa44x059C+o5kNHBQMzAm8lmxMLPfqgvsB5AQv/n2qo31EXE2ADaTo7ET1qw8Odmtpb73V4HJnJkA7WaXFuKAkf/2YIuev92WR/8++IkovQ5ZR71NADEwpQ5ZpuqCHGhCpfni1KUUiCG61gebwXrJLOJ3suu2JTyelz0txfD7/ooVkoYHBnCyNiwAADDIyOCWPOeklpH33AmVpZ2SzFV+76iQpsy48qixBEoYsnFs9z65aM4vycvu0+7xn5vt0YIhBVCMJk6APRU5+Eproc672pUogV0lm4HKcRdcARAkiA7WksU33SGeEDzShIkoj1QcbaIdavW4HWvfi1+d9fdGBseRaVYEYeAdCqPWgvYVCrhuW85Cm42g8qmrdh0623IcNwp1kIlFaAdAgAJZAwA0BQAYGkGQBSA2xVAVJ/r5T70+i28PwtjxSLS8LubMDBhMQApAQDPc0VcVwCARhUnnnIiTjnzvajUyzL+oOJuavElziBiTaZg155+2PGJpR4vTYalbACbnK3Vv25HCKUo63bgdH35Nz+5FYl2E/GOL6CjBcCCkEps1dkFSQvjqD0vIqxt+Ts2zvIzPdoH3BS++uV/xgP33Y80BYXb2mBgB4g0eDKVmrTgovBTDCi3fbzurW/GU571LFTqNbTapLoaN5hHHQBQDRyr1q4jANGThGNSzEt4RiuQzrlidjKpK+SkhnHd1/8Lv7n995icnhWXICqRKeuKIwMNnHj8O/B/vvE11Gs10Rkq0u7MTQrwy/vaoc9ZOKwXqQT1rppv9K56b63Z7+35+lcAwOw/M6srXWtT3PMTGVRWE0DZCsZG1vyOHm7aBAnF/yIMAHW20p9bwUCFXk3rTCywm2gFFfjdEj500dk44IBVyOcdlEtTSJOaTTHk2VlMbt2Gbr2BQioNpwvU6lXEko6ynhb7WCYviFy9Pd26yryURFjn/0UA0NwOUfqhqFrCQcf1sOGQx8LNFdB1k1L85wYGpQgmPBJGkEVvZXTHme6NiP/p+vhTAwDdIIZ8voBmo45bb70Vn/70p6Tba8/aoaEhzLHIH1CWLQEwnl+iA+B5mNwxIe8/nXawedP9+MK112BkeAjVYg2P2XgQ3vPuM1ApN1GrNjVWJ9h8bUtzVC5ChxoTPD2phUQhQG0oct3pWo6hbmwACQBwBGBkdAjVallepzR/pbClFkcH2UIOtXodufyANOi4F9KZFMpl1hVZsWzn3PvkzhnkMi4OPmAEiVgbAwPjuPPO36Nao2hukpmFjB6TmSyizTE6NvmS76dTGWEBsBnIs5P4BXVnKEYeS3QEAKAIYDLpwg/UVURiL7WSzLy9bZiwpuDXFAAkENCocaQ8LoCAbWhG6wEuUBvbhfnTIUtBhf6YZxGMoAMA5/8pBMjxhCjQ1HNc0lyU75G1k3T8eZ62AnmPzPdI/9cPHQttsu50Ynjl37xSgIQf/dcPeyKAe7wLd+OB0cSDF8N6tAtFm7YSJplW1Nl0M4wyeziTLXRlFQOMCrrZDlD/ywi3bUTYUNBtc8BY0TcrNsjHk25lVehtUUjfSC5UItC0ULjssk9ganKnoMo33/wrlIosbBl8FYnVRFQLajtCUCzNYnR0CK9/3ZH4y798oUzrElig6IbfoFBFDC2/jkwmiWqtjEwmLcIdtNYTmXNBxqMHTiQpk8vVi8ArdYH6rxNBFaJc4ukuSuykrgDVqi/I3zFvPQH7bTwIOyemMTg4LAISnNfhe/jK1/4JU7NbhQ4kal6cD5NDLQ7PSSPlZXH1Vdfie9/5ATKprAQEIlAJL4HcQA5dp401+43KpqOfbLsVyOfBwhDuuO0uFOeLyOYKyGTzGB4dxfvPPx9jq1cjW8gLSkiGBX9fQCFDt45Szvk1C38GPVIB+f/sIvMeERTgdZMuiYx98B5zzklZJ0yeKJ40MFAQMUd2E8bGx6VosokBEycmcivNwC31c32koeFHOvrRYsbuDTveYAsa+31FKBeewIuBXottU3OGLVu8RwuIMD2yxZbsGS3kGOyi8w92z8vrNV0Ofo+zWNzzqsPA4onURFVg10EcTQhFXZ3dCiclPrEpzoP53CsdoDyLuS0P4sILLkTczeOeex/C9Mys6E9wH3JchdR/FsY8iOqNhtzH6ekpGclxXRWBoU8qA7rVH2CgldhkXy9tGgnyRD6k0OeMFX/PxipbvFt9EqkItSgl2i4h2BQSvVEHvWdMbm3Xzf6e7GjznJKkRv5OdB3Q4YDJrCbwOhBD+p8pQ2Wd6uttYyA/gLm5eSlGtRNE1J1jSmW5FtwDTApZVElcloKeHdmmWljSKkx0DIzJoLAahKdlKKwqTGOZMxKrJa4blWAT4y2bQX9GvY+s/H3+Lct8sOwHPgf3HR9j2RHs8sn4EOd6nYQIr7JLZn3A7XgR9ym/tvvasibs+5LvExWn0r6xeWQc5liGZ5gU0s4QhoL9sAmgxlzFdQgS6gFrQR9R8zWgEPcF/2UGB+kpiU3334+XveSlyKQz8LoJpIM46s0OnPHVeGC+hHVHHIHHH/5EdIsVPHDnnSjt2Ao3EVBqVRKvdMJDKnDgNRhyE2jEO+gYHYnwVe62BoIWIAvjRc/Rorf3e8TjRY/7ldC/pXIEY73L68d1wljGJDDo+Oh0fRx/0nE4+YxT0KwV0WFHhmzBQKTNpDDyfa49I4K2xN9Y7jwUqNECZku+Rit9rYxEWbfsqHHOvFlHp0NvesYbpVwLmEYgiTTcro/S1A7EgxbitBU1AIAIgRL4NAHYqperj7keL0IvjkEE+ghyc1aV4zxsVtDak/O7nVoDqT/6T1960cWyD5jYc0uy89Os1ERnQvRO2egg0JtOYcvcNC654tPopj0B8NoGAJe128fS4vckrkc/drnXyzMAKJTa4Pk7PSWMSWoAiHRluy0WvD2NkGihFZ40kSJcgWGbX4kjC1Ko1j2848T3YeOBh2Gu1kTN7yJbKKBSYWLu4znPfAqe+qTD8cVr/x71WhMDQ6vR8Bn3COQ5cGIsGBjjFSBWMJL3XN93r+DXHMyCFb0z3SBSS62fZb+v53/v75hrEFLNtWhXirX1VjfFvgUazTqxZ4ZasKqIIJ9dLMLMWAEDnTbMeoUs86DBwQKmZrYhm3NwxBEH4f3vPw3F+R3IpOKIBU14cYpl1zE/OYni1DQCjlg4ZKw5aAY1UVAPu+MRRwM584zi2YK7Gym0lUa/Zx8slrqeqptn3RSSMa57tZRzUmnU2gFKfhvj+z0Gwxs2IJHOwhffXV4b1eEiyBt9BUuGMnmRkWZi+OWevvo9e8/9jxJweX4emXRWnLQ++tFLsPmhzZiYmMDY6KjkuzOzdC7LiqBxvVnH7NwsNu63EVOT0yIEzHysXJqTJsmq8VF84PzzUStXsW7Nejz00GZcesknxR2MKvzlag0jo2Oo1urCYPMociv3XDvNdobdMjy5i5h/83zU8e2OUP95/hKk49lPG3HmFyxO3ZQHR9jU1KdQfTLWaMxVOLLAopb5S3GuhKQbw7q1A/DcGMqlOqan59FqMhdi8c11r3P4FDcXZpD4BELiDm8fGQAc3WazJz+QE02par2MuBtHOpOUplCj1VDrQ2FuquimUP1ps1ejoxKQ8pKSEzYbbOyqjhl1ChSwNk0js8t7TR4F4LripMGzwBhTO3E4aRcOm1xiqehIjshRAGk6GTtOYQ4YcE82EMdM2zlHmNMAACAASURBVB10OffK81QsC1V/ik1tPo8wHmJdvP6oo3DzLbfgnnv/8OgAAGFwMqvXJkdW4duCAPyx7RLaBDIKFvAm2JshQIL1Zu/bFQswuwgAILin+X9JjI31jd3X0dlvCwCw48sOP4Xp6LN50EEH4Uc/+pFQyNetX4dypajIa1ika0RTcXci2LTYayGbS2J6eice85i1eNe7TsTjn3AYJnfuQKfZwsb1a1GuzCEImsjl04KOifiLzHcogqvPzzVoi39zMNtMwVyDhwsAKL1Mi1ANhExeKcJGtN3FcW87CbnsECrlBjKZnGxmCpfRGvFr3/gXVOoz6MR9BQBorSGCQqS+ppByc/inL1yH67/5XSSdlDokdEmbB9L5FOB2ML5hCI4nPDL5FwviGB4cxW2/uQ21akPEBwuDgxgYHMLFH/2o2BmlshlUORPkuKq4mYiox4ulodr3sfjnAcf/14Kf6qfJUO1fgANz2Gpi0TvM7bGsyXyAwsCAzBQqSKBJgs52m/uzR/HcAgCRgyXCUrEJuC327f7gZ1tA2Q7dUiDAcp19VQbWlHWpj5UAgAWPi9AZ7euRPW46+naf2z0sNoyk7MtxrImYqnvEEMQ4i0U/1gwqlRqGc1nEOgH8yW1wB7P4xif+Fnfe+Vvct6OMbZPzRsOCLhaMhbomBHBqtpDLZ+UQHBsbFdtGAgG8ftzTXBc9Fk7v3dj4s4DN0SewKCkjN4u4h2qxKzHKJGF8Nr/VkiRakG7z9Mr81IOBB6EFCyw7wMZAOay8Xgc9ZA+EAIGO1GgzSMGTXvKqe5oHKEEusntIt0sm03Io8Z+4nDgUWlWUm5Q7rgbeH7tf2F2IXoPeAaYqttJ9iVg72t+1oAr3oY3/UVBDv4bETwIBFhixcTcKgklkinT4w/83cFFYnprf4c9DUGcX4EVvgrCvEjGMrRoR6mEPsND3z7XKdStAgxmxUJBBkxcBsGJ0PMkaMEVBCgtOSLIDYHR0VMBEXk8+hkXc1VdfrWBBs41BuGgFMcwnU5juxJAZW41nPOu5yDtJTDz0AO76zU1IuV3EnABBu4V4u4N0zEO6TcCU4oEuxLgl8hGNBSueBwIA9B4ctbRcCADseadz6eCiXV1diwRSdN6RxX+708DxJxyDU856N9q1eRGekmRRuv4KHvo+196eAwB8XdSwWA4BtdfArj+7TtmYoGAhY5YKwWoUk9EWgukI4HR8lKYnBACICQBgwJZYHIFRu+f+4SNJ51dbP71a2t1k4a6f45IItoW2y1EJpqHpWAz333Ynvvm1r0n3mwwVgnAUuGInSCC9jgrB1Ti3nU0jMZTHaReci0rXl7LXrzVlHCiM1xE2gAAABnxc+nhbGQBo1usCANSZ1/QBAHI/I8JqKx2j0TjQ6TpIxAdx8SWXY8dMBeVWDE52EGVa/mU8xLotDOc9nHfO+/CD716Pn/7kBnTjGTR9B9mBNSjOV5BJkiKsPtwWgJaiPCa+PeZeKLBj87AQBDCsshWVqJfbALuUv7aiN2AS8wuhMGshr5/1Z1I0WN2RyJkg55kFAuxZZBgGvXigYAb3XbNFEIuWaVyfDfzdlZ9EJ6hiaCCFjl9FottGLPDRrtdQnJ5BaXZOCo5UigrqHO0ksyVUw9FrZvScejlGhL0SqZn3CgCId9AigEOL7piHuN9FzGfBl0Q34aDit5EeHUOeTaOxcXQcAk48F7WI0zPZgj8rrbz/mT/3W03kc3npApeLZRRyAzjuuLdj9fhqaXpNT0/jsMceJsVsuVqSNbN2/Vrc84d7sGHDRjRqLUxM7EQ6SWG8OGrVMp73nOfgrDPOwOTEToyMjOKKz1yJ39xyu9DqY5xt78RQLtcwOjyKNovekLWiKvbS6GHRbOw4q3ULAGgNQ1FP1/PCZqJQ3wmaugm4KVeBXkZ8o9fB+8TilwBA0uG+jomQIQ241qwaFGc2vp6Z6Xkp/ClYqHklAQCOD6kwKIGiGFl0dHZDV0Z4SbdnzMwVstJxJ0DCpZxMU5+HeRNHkEyT2liH8+8TAGhWG4h1aMOaktfKM14aHgRcRWSU+kcmnpsvNO8xwol8FYGvIsNkADAOuTG4GQ9OylVwmmdLpIHGIl+0XYQ9qQ00SfssAMCxaK5xYzEqbKkEm2LqenXY4x+H/Q86EDfedBO2bNu67wGA6Iu3WyhMZA0tmDdX6fCW/tTbbGEnxRT7UQDAdur6MbjFAAB7qoq3uO3OSGdLEwC7aKNWZHydLHj5PSJpfBzpNCwi2WHiTAVxGwsAhEHQAAB8HRSvGB0bxszMThETDNoNSXCOPvoNeOtb3oTizBTQ8cUCg+r6g0N5AQCYTCr70iQ4+wgAEBVmmcFhQFQbPAIPrpOB62TxzhNOxc6JWSS9nBQPTOi5gchU+OrX/xl+p4IgxqK+BwCwCCMAkHSy+Op138C/feN6ODFXkKiOKGy2kcx6cDMJDK7KIZXxpPvvxj20mwFGh8fwm1/dogrlcQfDI6MiBHj5Zz+LhOdKMsTuPFEtAgDc4FbZl8k27xmLf4I0ItRnGAL2HhMV4/dVXVQTUGWEsANlChrZ9AQ6WsIAGRkdFYshKc4MAMBRj7hDlsbSYyjLHxuRDkD/eEpfF2+xAr/3K7oDVkz2+17M3gIAfLqwW26e274G21EiMsqkudf1V+q8fmjSvAsDQEQ+4wIAdGKeULcK6QziDJDFaaDTwoUnH49Cfhjf/cmvUWlqB5EBV3QhGPpJwTIFOmnq999/H3L5jCDhjNCVWsV0lamMa8BAY4UVApSRgj8KxtjiUop9HlZmHInvVYtrLfj5OhikSQ3Tbkiv0NV3r5Yt9t7ZIrRXZMeEprYA9DQzfQpWukJD14RLwSuKltqOBr/HJECLeKrApmRPUfCTsUrR9bYcxARDyDriNeTXLFT5OuwMIdeafR1K8dNOFDsBVjncAhfRmG/HHsKkMLIG+XjGEruOo8W/fS7GWvvYaPJvgYbeWtoVPLbsCXs9o69B1mkcwkjqFYC9UQz7Mi0DbeFr6AESnKm051kUbLNrQKwrPU/iJsWYyGhQ0CmGRNBFnpZmjoftjRaC3ACKbeDpz34u9l+/AdX5Wdzwo+9TqAbpJCtBH361gUwiiVwijWqlhngmuYCCu1icWDYGRWxI7TqKXmd9PtsVXT6aPeyfhskRkzR2aTjOwvzFh9+u4bh3vAXvPfs98OtFmcnkmteOsQJf1IdRqumef6xU4EYBUMsAsPuCCaUmb7aMf+QBALI7qLROFoDoznCkqB2Irkcu4eDrX/gSNj/wAJLpjIzDSFHD85vuFLSBosOH48DvdlFut/CS1x2JZ/3VnwsAQGeSfQ0AMC3wm00UZ6ZRq5RkvIYMAI7W8ExgvNwTAEDPYReeO4if3XgbrvnHr8LJDCORHsBcuYpU2oPndlEvT+G8s9+HtatHcfXnr8Hdv3sA3XgaqeyI6BUpzKfdf8sC6DVZoivLAAAEeWyHXu773jEAdu1/LwQABJ5n8W5YWxYIkFhJgGgZACB8bAgI9IAey2Zg/CqVS8hm2TWtY3JyM8488914wQuegXi3IfRqtBtIUhg3HkO1WMTEtm3iniQO2V1qlNCxpzemas92ubJGRyLaMI/ilXsFAMQ6aARNoYiz+A8abSQTdNxKiuZFMxbHhsMeC3dgALFMBq0O4Is4mitMRDIA5LXvVQTZ89jzSDySoGilXMbI8Kh0oLvtLn7/u3vwgQ98EOvWrpU/MT0zg8HBAeQKOQEBWPQODA1i8+YtWDW+Rsdvmw1Uy0VhI09P7sRFH/oQDjrgQClgK6Uq/u7vPo/5+QqqtaYwrwh883FqQNe7o9K+MXmOPdgJADBPtILlAgCIhhe703GhvjN3ISOPAAABd+ESGCaifGbzMAIAzHOU0YlhfDQvzAWCecVihRmXiOsGRMW7OjJGoJ55jNiYg05lCgBwvJH5DvOXbD4ro2ekyfPtOJ7aucsYpW3uCEtKPfzoJuDXCexaAECbjJKPRAAAy1rq3WuznwUoFpsWHcGW4QiqB8bgZZMCAPBPkZ1gG998jqDFe6Vjy2QyiNUiYyhZr+1AWAAxI2jHu0LGHOO/jLIm4njxy16Gzdu24re//50AILEXP/3pe3N+rriGbVK0WBLG1cVizM7T2qRysURKDjaDLIWztFbZve9VLEYm0yxSc71ogi8FjOlA2cQ+mkTZbhgXkPWTHRsbk+eYnJoUhVpd6D0WgBZW2lflj0j3Z/FPy5VCPoOZmUmZmTnlXSfhNa96Je7+v3dgw4Y1qHHWsdNENqv2NUyKuIj3JQNAacRa7HKxM+Hl33OdNDw3h0s++in88D9+hpGRVXApnEHhvKSHufkZ/P21n0NhyIPfbagOiMuuLdkDXbjxpDAA/vlLX8H3rv+BFPcWAGj4DaRySeSHs0jmVXyjWac6Z0oAgKGBYdx046/guSmhuYyMjgsAcNXVn1fbGb5W0QFwJDBwE/N1s+BnwUMAwCZr9r7ZJcJ7y6TcAgDUHeiJ0MmgT6hozgXD/wqFPEbHxqRgks6oTDsQHGgjwdmfFSfgl94mOn+vtNv+vWI7MNG9Y4vFXtG48LkfDgigpI/l5/eXYwBogqG7bZfCw+w3QW+p8ioFa4+pYTvglo7YGwFQBV/20DgC0CVwxJn1ag0ZZpOJLn705S/h5p/+EPWaj/+88Xa0oXPnFMNjF1utPCmC1RKWEA/JfIFFbVEo3vUmWSxMjBOoVmvhdY/S021RF53bt/co+p6pEivb3aK0PBBNR1ziWYTVJNqx9nA0AICKYfUKSns37d+yBXAUpLDXWxgUhpqoIch24ywlE1LM8xDcsX2ndq+5pwytlNeHIobWP3tublbADM4L0k6I610YL4beJxQ/A5YQLGTKTN0P6XwusHe09jequr3Y+9P3qWBJby0v7ETax0UBkShTQChuTR7qvZEJe32jndrF1qg8p21a9eF30b1oO/n2tUTvj36t6z/6GLuP+ZnXj0U/4zkBFl4PAomMVfGgg1yCwGgKc+0u4vlB7Kw2sN9Bh+BJT3kKglYDd91yE6Z3bEEq3kHGddAsUzcggVySs5IN8jfD+ulhF//ywnvjZPq6NQ4tXOv7CAAwe4NJle3S6Iypj5ZfxTHHHo3Tz3kvWo0SEO8I2EYmCym8tHcScEosz5aOr9FcYtHf2o3sJwpMLWQAtEz4ssNcew8A2BlmiYH8R99m8ammiKgnxTQTPAIAzWIZ137mctEC4PidCipTBdqXUR87F0rQJJFOYbI0hw9f9nEgm0KQInjoo1Vr7FMGAAcjKH5cmp1BpTS/AABQVW/DZV/6FoY/6QcAOUaBbgqtwMOZ530EHSeHRseDmyLjawYDhTRmp7bi9a95BV72kr+Q3OCKKz+Hpt9FsdxEvjCCVsPMMpt4FDKpouJuIf3bsgBMvmetP1fyol7yvUXZE/aXFgcAlKfXYwJIzsIRNRGi65Ww1i1AWQCWRRBlBNgYq2uWE26qR8Xcj4VaHWvXDuOyT34E9eocUh5ZJC24CSDlxIX+Pzs1hdnpabQaVXhUg5cuei8WahxSlYEo883W2Y8UAMDuaCtoicg2R1k6rQ5SXlrGMqn0nxkZwbqDD0bHS8IneEaBNL5fjo0yt2BNIV6auxEEdmN9/il+RR28ajLCl0llQhbAF7/4JfziF79AKpXG5s2bxNGIo6zjq8cF8GehzlhGQc1CPi/aZGToDA8OYvOmB7H/fhtx9plnyT3MZvPCnvnXf/26FNjETQYGhjA9OS3WgpbhyfdvBgS1EDb1WrXOUSktpHmtmdPYEQDS/jkKwOXKDrwj9ZQKLNpzXc7RRQAArsmxER2HUqHxurA/aBHapvqjAetktLFDQXHVEmEOKLVOR7v01C1KZzn/H5OCW8k+HO8NTGNFR1cFfOPaarMIb8mai3fV0ldFFg0AICxkzXujpFH9upfjqOeJgo/8W8yo4snEAgCAIIStezlOw9guAIDYySsTjk1QjnmGxT9vkBlDZe5cbzakgfng5k046k1vwle+9lWMrVolIxaPKgBgb2gk1Km3emTe1SZ70YTKjgGEF8J0n1R1elEMNRKOTGgiYqq+bAsAAC0ke6MF/cWW7d7wWezCpfADF4En1gqWKGYDt7GIIPJuuif5fA47JraKqITncvEFGBwqYPu2zbj8so9j9fgwXI/oJAUEa8jlSHuuIJ1WJf19CQCoqJU5K8JAyIOV2HgSP/nxL3HZJ6/E8NC4UGr4vgmETE3vxIUfPh9Pedrj0GhXdfF6jgAAtPwjAyDt5XHVFVfjhh/fiLSXkQBAi41as4ZMIY2xtaPouj6y+YzMebsU5ulSNCuNm268SRR/WcwNDo1g1Zo1+PQVl6PGOR5DyZUZGBGK9ENlf5k3Ml1/vk5bmNlOHhNyywDgvWV32VK3BaEkom4E3VjkMOnk/eMGUj9VBQAYeGUDCQV1mQx0xVNhYcJt90h0H0SfYuH67BVae5L8h0DZMhTM5QEAJg9KdY4WPWEqICIlSp+KAgDRRI7IkaYivQ6MCmoRBWanLylzV/VSCRlyvhpVnPXO41HwErj1ljsxWeqCUj7i58uZetqJkbYdUxtOCvxt37EV69atEdYKXS8oOEOxnKc942koVyoCGjAOsUjjP3Zr1SWiIUkjX6/VDLH2UfzMv+Xzn+/L73Lt8R9BMlL/yQjg4xmc+fxtilORxitsE/q0BjKzawEgW7zae2mLYxv/7Cy8dabQ69gDYOwsu94PTawJcLDLw8KfgjF8bcQsKPbJQ4voOF+7WO00apIMUieBwpcUZZNDU0YcmHxaBoONF3FUqF5nGDALgA8T0xfrsEbX8HIdWL4/u4f7k3/7/2kv2bONXGRMQEYsIutzwVq1XB7DALM/k0tnxjQsgCEMCHPu9AAJtXmMAhT9X3M9kD3Gf2SP2TEBYQYwqeGIBJNRJw0/kUSJciq5PJ7x/OfKjO3ktk343R23oVMtYSyfQ1BvKA08xUTXuowsjD8PDwTsByAXEwTdtwAA96oFceO0xkSARrOMtxzzRpx5zqlotiqSqBOoZveJ603Ej6h/Ig4ISwsZrgQA8J6u9LE0AECtAkP938sRAL6NBSMAFgAg2EyvaqqVUw/EbyObSsvv/u72O/GD//NNZF1V+s9kCfZ1JBFNUejOaHpwAzc6bQyuGscpHzxPGHjVrgKljUp1nwIAHIdgnCvPzaJcnBMWF4U2+b09BQAsO4jXnoLF+YHVuPLqf8KNv7oLTmYE2cIoJnZOIpdNolmfw8hQBh+68DzUSIFGDGedcy5Wr1mP2bkqXKeALrQjqB9W2K03stUrXG2jx+y3EABYaQUt9fPdAwA0v1AAQM8ILUZ4eBADoeqLdvQtEG+7jNSaYI7QcxBQgMDGC7o/qS6S77P4b4oOwPz8Tlz04fPxuMcegLZfhRPviIgldyYZHO1mE9NTk5jduQNpAnNSKPXei32dtoHRn6Tbv/4wsJ8lLiBzb9LDE9IZ5XsjmFprteHl81h74IHwBgfRJjMQMbQNqkaNAM5IizaRaBj/7wUA2LEmoFycK4q6fdJLolatCyPg8s9cge9///tYv349JiZ3YvWaNdg5OYFsLos1a9eiVCoLcFCrVDE8NCB09HJxXlZS6Y/ss7944Z/jve85FQ8+8KCMFnzggguFas8GAv9GMsV1QxaFHUvp5YGSAxqGJN2UVOdFy102EAXMbLdEaZ8AAPMyzuBTH0zvquqt2HOeAACLX44AMNyTAUCHipGhAoK2j+J8WWzDPTct4LDfYlOtx0rRHEq77TrOryPk3DfUT2Etx7/JwGrn8aXhYWw6hWEq4zjs/rek5qDifoI6PkkzAhACAMqc1LE2oyUSgoi9epQMAGqkyDhxty01lJNykMylEOd1MC4Tlk3K0VKuWY7+UQiR+8wV5pzqUhGZ4SSoZQAQGGD+Mjo+jnv+8Ac87ZnPwO/vpVh2BvPFIsbGxvc9ALDYzg07MsaX1cIk/QlwtHizFzLapd8dAIDPETILSM+1ybcBD/gcVsXa0kmjRQ8TeKq/MxFlAkdNACZ1Mg+a9NBs1ZUgKQKGihCr8Il+5oKr1arir8lxgG6XFPsAxeIcNm5Yi41rV+FTl12C6ZkdaDQqyOY8ma9n8cnEXUWuoxoAihiFSc9eagCoWIwKeOjm0PcQtClkEcfUZAmnnPw+5LKDAgCoeFgCxdIc3nbcm/Hq174U1WZJ1CoJALBjQQCADIBsagCXfuQTuO3XdyCXptJ6W0YAyACgBsDqDasQJFoyb0PmMv8NDwwLKn/zL34lRQoLbFqpsSN2wYUfFAYABZHELgcx0IeT80Ck/HONWBHHHg1b7421k2Shw58JgMMxC1JnTPxXuo85RA14w2DEgDU0PBza0FkAQAOIFX/akyTAzPdEVPgX61ZGu3H9LJlosr9Y4r9SMbDS2bc8AKAFoYpeKovBfljBTV5vS32XAlH0MkyqpcPr8j8hACBJlUyWyz+1cYHMPnP8466f/heuveqzCKoV3HHnb5FIj6PeNq4BJp4I0yBBBwGld3NMh04eLCAoMDY8PIhvX/8tFTCkjaSltHNum/9ENYvqyB3ErJKqTZp4z00XXJBpAzItADV6fWHVm/B9ScqFNub7IQBFBepGrSriNIwpBB7YJeZn/j/BpuhICwt1Pp7ft79LjQP+be3M67omoEFmC19qPj+ALZu3YePG/QVMJP2fYlgFdu5lls2Xx3IMiOKj3P8s/hvNmjCXhNwcZxKpFL5eka9iSgRo+DyWoRUt7vm6bAHeD2LJPZcRA8adXhHWv56jIoz9IJNY3ZhD0T5fdH/w90MRWcPQ6P+52GxZ6S/GcFmOJtE3Wht6bzVGkjYqZ5FJeNk9iAI20bjD71snEe4DniVkV/AeCkNJQIWYjj+5WVSaHXRSWVS6XRz+zKdj9fq1aFZLuOvXv0Jx61aMpKm+TcvVBgcAhdonE2wRAG+l/d4fpfoZSIu7AuwjAMDEDaU4KjBLAIBJGAGAo9/8epx5znvRaFWQcGOyf0n773TYsXRNV4kMk+WdDJaLzLsD3Ubvr10/OlPKEUAjKLa3AICZ/xcNAMOKZzrR7nbEipTK2BJTgy4G8wXUyxX8+ze/he333S+K7PS0zhcK8ppEBEpAEl7TtiR8O+dm8do3vRFHPOvpcAfzmCzOCThanaew4L7TABAbTdplzc1KUUEtBN5idu20QRJRsVvhCLVxzn5W4gNHaLL47T1bcOHFn8LY2oPhd6g2zgYG52Ur4qLxzhOOwSGH7o9U0sXPfvZTfPm665AvjKEdZNHtGpDQbn0DDEbdSZQtp2V49ENOq91ZRIu+t34AwDxRRASwxzBSvQzJkQ1gZgEAHUrsxSxZr4bepEesCgOqjWCPgixAWlwtEWm3SPZpBw2k0nE86YmPxZlnvgeNWhEOBSr481YdSTcBLxFHqTiP6e3bEGtUkaCIG/U7jOuMChubM7lPN8dcRlMF7V3vXbqg4UgvLa05YuogSCSQHxsXAKBO8J6OIRTpFMFhNXKjNoYFe/63AwBkmPHgatTrMh/O7nyz3kSlVMEll1wqQN99998ngncUAmRzg+uAwE8umxMwLsVaplFDu9lQZ55OICDPye88Cc959rPl+e6/70FceeVV0nmuVWtIpXNos0FprKCjTVu5/8z3EnGxU+Y5b5tFPDOZp7Pwp61gu8PPcbG+owCftcOzY71cLGwgRQEAChq78TgKuQw67UB0olpN5vQpaV7SQtyyYXR9EwCgVoVanwv7UBo7HRSGBlRsj6/H1cKbTAAdbdSdxVhKAIB6TrRTZF7GcQsX6vKzQAMgwgCwxbttKETDgKgUGCFlFv9d2igmHaRyacRoQSjCiHHNYYRRQO0K1mXa7Sd5T0XbA2kKiB6ayZeZ/KmAq+ZYbJyOrRrH9Nys5NdZgkZ0MNjXIwDRhCRaIMgCMYWzWDsYpMQmmBZ11yRRZ9P5dRQACAvvvuAadjbN80cBAF68aFIpFGG3R0/uX8RMYJmU2wSTs/+8cHwdqXTKKBabLq4BAHQEQAEAJvL06Ny5c0KoyKMjtOWYleQ6m0miPD+JKz7zCWzYuBqV6pwAAO1ABesEQVoAADCw206poV3tJQDA4CDK4QIA2I4y1X9pkZNAIp7BG486Bk6CVB96t7tyH9pBCy/6qxfgpFOORak2hyYFqiIAABkAufQgLjz/Itx91+8FAKAae8xlUtOGl3ExsnoYsSSVLtU2g2MAB+x3AGan5nDrr28VzQGmMq6XxCv++pU4/p0nCtrNEQA+Fyn4nH+q1xuyPqzCdzRRsDPMdv3wftoOrPgBm1xeC9geAKBzP+wW6/UeGByUGV5+CCpoxhD2GgCQ0ZYehb5/v1gU3RbiUa2MxYrz/gJguYLAFv/L5S/LAQCqMtwDAKzavyT0RhCPc0r2wyZRdi/ZLED/vl7nhbZX9IlnUOPKkw2Bqy+9BDu3bMGdt/wak5PziKWGUWsYdW52VKlUI3aeFD7RA4aMmonJ7TKu4zgxvP+8c/DaY49BfWZKgKsQAOiz4uO1sx3eaFwK584FhDIdU9MxDgtA043mXDNjjlhTmUAegiVkAuVz6ErypDZnqp7bswuUvUbgzGig2DEKS8Vnl56P1eI/EGSaB6HvE3joYvv2CZx15rloNHyhyI2MjGmnJOFhfr4kYwEEuAhS5vNZYQEQnDz4kAMwNjaCjRvXy16n4BkBFYIQwmYIfAHPypWGWOLZ19gDIzSm8/fDhN2ARNFzwHMJIChIZ69LNAZb/Y7F8meuG/qd2+ezs3L27OD3Ga+j4FQUABDgw/hki8UfC1Jto4Xx3oohWvCKBbvKB2iCWyyXwjPJrgv7OviZ18qeYYw7BJP5nDpaoCBmu9mG2/XQ9IG2l0ItnkB2/Wo84SlPhuvE8dDdd2Pq3vvg0LqRHfKuj6a0jOOMyCEAH8k0RwAAIABJREFU8HCLf613FNzoXfteMd17vn0HAPCiK11UrxUTMOaTFgA44+xT0aQQmUcPai1oSf3m+mVCF6cDzZ8UAFCgcm9FAG33PxwBMCKABAC8FN2BajLzyVqM9H9an37pmr9HhqwAAftoW5US7Y6BQkEAQEn+CGIxhwnaOOfCDyCg0FY+i3KrgVQmvc8BANo7OvE4KvNzmJ+dfkQAgJABwDKfgqUM+fEBnPX+j6CTGECp2kE2Nyj6PY7TwczMNhz5qpfgRS8iq6YrLMwvfvFa3P37h+C3C+h00wtkCBbrB9vyWu1qex99jb1Fy/ylvxkFACJZa/ik+j2Nb4YFYAXW2HWlejhzlF3EChUsELcJzuCbr/UM64kIMkd1OC8vo4zcRT5q9SIGh7IIOnVceulFGBrMCAMghrZo75B2rboODTTLJcxt3YwExzJNgSXC1+agXyoe6dtb6H/wMC+cxmcyDLn3WDuwQ8xXmXBQGB3F8Np1SA4Mok5gnKNyxmKS6TO7/8wpeD04wve/FQDgdWShqlpWVMIvY3BgEDNTM8IGYHE/uXMKJ5/ybhx8yCF44MEHZaUMjwzL1+KI1elgZHgY1UpZCv/1a1dzhleuFvdrrVzBxRddJAXm4Y8/HJ/4+GW4687/lpDL5n/cZY7ey1cEkGYetUAnSEdyrUaadfvh/nQ5Gh20JF8jABBzYqINwHvCs1+YkmQC8muCmRy5DbriaOTGCUbJwpUagDmQaPJ0VNCY9ZNklqLJpFoPITZmQD7qAFAjivR/sinY1OWbJ/WeDSLZezY3I7jkd6Qe9Fu+/N2FAEArdAtQBoCOAPQajNExX6N9ZfYKhYi5segAQA2AGAt/sm5krCswdoEJ+Zu8DtKmpeOVr6KAwlTsQBoibAiIu52IXMbRoBA1HakIJHO03KOYMce45/c9ABDtqi8GAEhyRDqtmRW1yVNYNOwjAMAWNmJPYWyohGIX6WTa4ktrD10MLOhJueHiLJaKyGRTcnHF7kGKSUPVYmiSAKxJMEU4eCOL83PSaWPSXSnPywzVc5/zNJz2vlNQLE3J7OPwSEEsB+Xa9WsASOSLKH4L6NAr4R5uEijUaWFDcaOphZgKztAqw8NgYRWOfPVRwgZg54XvUQ+MGJ769CfhggvPxHxlBg16TEYAgKSTRj4zhAvOvRD3/PZeZJJZVCggmHbEBYBAQGGkADdLEQ6ILRbFRo543BHYsW0Ct99yO1yxOFMLnLe+7Ri85vWvk7lIFm2ksFSqRP2orq0Lmu+dybVV3GbyL3aKVMs0GhLhbHgQCO2ZaJ6i48rWsIq+yi4hWsi58pYAAOPj4/JcDFCqD8BgpxT4Pf0g+GVHYCxqbg99u0ZtcdTrvvZmrlcq+FdaDys1L5YDALhwmJRLkJOAo8m8ddMQJXXrwmEQSbnEETE8DY56rXuzjEZVQbqbXSRos1KqoF2r4/wzz0I2mcTPfvxjNJoBEskh1GijZqzgWKQSoCGoZx042D0kqDYyMiS2b//xn99Dq9UU71fRijFIiAWGBECIaBbYor6f5SC2SmQQGHtRex+jnepKuSTiZlIgC6sgwpJAFx5HEggSGLtBO3NuX4v9/2js7BXLCproulGPWiZ10pEPqOkRx/ZtO3HcccdjbHSNAANk1UxPU9QzLY+RonQgj6mpnQIA+O0mhoYKOPucM/DSv3kF6qVZoc4RJNQuT8+2UtZWh2whZR5E33d0bEsBCh17CMcfjAsCQQt+zyrlW9aDHZUg04HX3TInxJ6TAIS5nkx6ogALv29/x9p5yriG+WeBEx0DYmKgRb/Q6MgQs770ulD1/UoWoYWypK2GDcBlk0qrTaHdZ/1ANv8Oi36eG5YNEQIApP5zhKgdQ6JFcDuFagC0kklMdwM8/QXPExeB2W3bMXH3PWhMTyPjcta7i1q3KWCoy/GXyBhINA7ZvbdcbPpTAwA2HvAQkOviOtLtpz3lG9/0WigAUEMiScHNHgBAIFqtkKx96OLvcsX4txvsXwU5e2rM/H+7zrhmrAXg3rgAWA/zqAsAbysBANrdEgDIpTOIsRPUASa3bsfnrrgSa0dH0PUpkKjWVtOTU1i3br2M+jQJiieTqDQbGF2/Fu8+/zwp1GYqReSHh6RAblRq+5QBYAGAanFeCgrQ+otpDeOdoafvrghgFEiUmEzSLBmVMRep9Bj+7vPX4e57tqPhUyg4o4KwMY7o0D6sjc9ddRm2b78f6WQMI8MDOPa4k+CmNqADFjHW4k/zKTmRLBBo1oj8ho0H0aJ7pUN0yQ3Yv/gsA0ChOfthiwibH1jGDJsUXeas0Rl2yx4wtmUEZ+W8ZYwyxb+KCkoJIY0e/pxibBwm6MQUBEg4HZx88gl4xjOejBh4zwK4DjvoBLSbQtdMxYBNv/2tAABiS8lChVaXYg1r4M1QRNT2Us1pH44h7MYGXOL6sdCRCSClZKLORqLrYe0BB2BswwZxAeiw+2/YOSyQeAYzfXYMkMJVtOevYE+zvkfmcZJ/JmLCDnIdV6nofhu5TA5zM7OSU3Pt3H3373DJpR9DNpcTsGB2fl6aWWTNiq5ZvS7g/ob169QWsdORvVrIZjE9OYlDDz4Ix73tWCkwU38UEv7gBR9Ecb6EoZExNFgXsDNuhI8VADA6SGb8s240uQQAEOcj1QBotVtwU84uAIC4UsR0/M/WhYsDAI7qnNCWj5T8TlfyGtFBaatobC9m9AAAZTXqOmwFvugj8P9o+ZckCEHdlbYvYonSUBIAwIHDURMCAH/MQ6kBwPXnxJwlGAA6AtBj8PRGfXusV+4nshKo99JFjAKAFEjMeFIjyfx/woz9mB3LYp9jYATyyDyolutSj1lQQMZbDCimTSMVQOT+rzeaChqSUZFU5s8+ZwAsn3wYf+zIvKhNHG2xw+TKJoO2ELc/250RgGg3SNS4I10ouQCGptLPPIge+Eu9B0tWlphL1MUgtz0RwIXFuSy8EEEWCRbxoW3WS7j2C58z9H/ScxSRVfTJaADIGIDOqOvSNeJZIV1sz4KKzLAbOxsyAMTVQN4LRVIcJL08rvjM1fjJj2+E52XAjp11Rjjo0MfgU5f/LTZtewCZfBbdRAylGufqknBiHgZyI3jXCe+GXw8wP1NEOpNBM2jAS3uS0MWTcWQGMrLZRbQo6OL5z3k+fnnjTbj7v+9GNsOxgQ7S2QzeccLxePFLX4pyrYrZ4jzK1TJS6YzRdIgUVRFLMl4R2xGOdhWj4BLfj3p1Kk1ILRGVvsSNSYS4Wq2ICCBnqbg+G00KNOpsOxPA5TiAYbd4sdsTJhNL37to4bfYby1WIMqRuIQ4X/RnC9OMpRPopV6DpW5LISUUr7gEbRnDiMzW2s7/YnmS9tBtUtB7DTJZK7RYwswJyrXjm9d9Bbf86mZseWgT7r/3fsQTKfgdzm5poBcipKVt8T6Sup7oIpWiZsWEiE2efc7peP3RR6FOn2iKGvX7KPddhv6i3yZh0WSsFyvsde/FGRb/PAA5N8Y1w2vAuXp+0G++Qwu+ZVIQe+0Xv58Ux1GGFA/ATJpK/r5Q/TkHt3rNBrzl6GPw0ENbMDdbRiZN4NJDucSiuitAJtF3GZFw41L8szE9NFzA9dd/EzOzFDklwGXo71as0nZcScHnwWS230prtZfQ2v3KGTaq/Pc67v3rMzpCsBjYFU3f+v++vS/2+2HnMExWVD+EMVCmPgwAwMjsBwo6WPYZO16Nek06JfzHMQlSDyd3zqgHcLMpYCP/WZYEH2uF/6x2hP25AGVeGtV6gIHcEDoVX1hWLbjwUynsbLew8bDD8LjHHw6/UsV9v7kd9ekpwK/LOTHbmJcObrwdFyGiPf4IBR5tgrKQTq/XfN8xAJQGrsUBr4loakhHqIs3vPE1OIMjAH4VmQKT2QBNzve6aRHz4jnb6eiYylIfUVDVrp9wnRCw3GUkaeEzSYOCCZTRf+h1drqo1aumg7i8CGCi40vnW8EWZsgs2oiC23eusU66/72tIbtMhHU5199sIu16SNMGyw/wvX+7Hvew+DJjMDJmJXvRFLAiWpFAI2ij2KjjmBOPx2Of9EQp/jMDBYl7fG+tWl26fYvtHXl1i1C4F16hXhdbzgPOoMrjdFTKDnJxBKA4NyPXwWoA7M4IAM+3XnGhF8fua1pDMleiEUoslsfUTAvnXfBxeOkRJDNDqDaaaLRqyOU9TE1txt9efB6GBz0kYi048Tbm5xv46Mf+ATGnIDGAa4s0cjJnyTpk54x0515v3gIAvT1iu9l7vP/CtRs5HcPlbF2xour9+pckr+UMMBN5vkKzPuX6WFYjz0/xXtdqR9JJA74LnZgAJJmegnryd9n+YTzsIJ1xJc5c+dlPYXpqGwqFlFj1ottGo17B4EAO7WoV6aCDHQ89hNmZaRmv8NyEjLURCMhm0jquZD70bS0EV1YaAlgOwJO1Tj2bTA6zlQrIm9146CEYXL0GLb5n1+Mrlu4/f1f7O+r6oPusxzjc8/v3p3sk3wJBYBExt+cwc0oyHIwdMUcPs9kcPvf5q3HHnXeZvFabNLy2MnZl9X2E2cbFo7odBAtb9TpKc3N49rOeiZe/5GWSp//2v/8vvvzlf8bA4Ah80C5Pbe/0fNV7LPHSjHbJ6CPP2XDUT+11kykPrYBANkc0HdEAIAOAIwAEZqK5rXSzCR6QgdyNSce/Vq7CUbPT0M47Or4XzTfYSKC2ERur6TTFvBsiOkjrPToASKed9q2uAmrW/k9ivzAmKTjuiNZEvVqXvIH1SjaVlc/R+kJrCf3HXFjjV4/hqA0jrS+YrvK9U8ySgGY6n4WX8eSa8G1ZW0W+d6ldSbvgvpZnSKBSqYdrW5sUZiTQxG3RBghdaszEVeTE/B8JAESTXksDsR2yBTTPBYGltxF7AdsESisOtQgAoMhob7Y1umi027U0vBv6xJocaSEAYOfFFj4+SiETpLTTQrNRwsUf+SAOPmQ/tPyydDUcl4kH5+Ssz3EUTAhLpvDA39MwpCJ2XBg6HyMAgBwiCgDQCvB7//4j/MM1X0YymZEDkYuf3fXcQArXfumz2LLjIaRzGUlWqrRGos9q1xEGwCnvPBWNSgu1sgqyVRplWdwHP/YgVJpVJFIJZHK6iahuecLbT8Bln7gMM5MzQm8hal0YHMR7TzsNRzz5SZgvl1BvNcTCg/PXXPHR+Rqb8PUDOP0AgL2vcgiGvuwRSx/jU84OL7vFFAGk+4MVf1MrkXAUeE8v/4qPW7GDZRPovkTtkQIAVnqBMiFh6NB2PIedf/thE+zFd5H2XXQ1U0Fb0wFd6RQXYgEfR7tYhOMmcf77zpAD/+abfo35uRJS6QJaAWdwGbw1e9ZxCsOSERCgg7n5aWx8zHqW3rjuK19GJptEoZBDtV4FOY279GEie74/Ae4HAHioLQQA9J0zWBNQ4oHD2TyySOTQlcNFu+UEAFjJ9NNKo9fcdpTlKvfHohg7Leyuk4JJ8b4CZmeKGB1ZjUajjXKpjre+5VjUqi1h76SSWVHJpTcsDyRx/2ADmh2dGIvYmsSdd518Io5+0+swNTUh9qQWANA40btafN0Zx5Ukf6kCYpeiy8ZszUZlVq//vUXfZ/R57dfhZ95RJivGhSF63ezv9GsQLAAFpEbpyIykjDaRUphKibhRTEajlIYoHQA5rLUAYGIU0CKI50nbJte9Az76OqKsMv5tOwoizhheBh+66BP4/nf/Ewes2Q+tRoB6G/C9FObjceRWrcaTn/oM6fhOP7AJW+75PZxOC/FEG61YU3zfU/HUXgEAfC+SCIcCio82AKDxQ+e5E6LM3OZ7dBQAoAZA3a8gW8gKC2UhACA648sCaJb5FV1j0XUkrJ1lACwBeRcBAPh8FBXlKMxKNoAPCwCI5DR8XjoAiJ92ECBLkLzpIxV3cPVnr0JpdhYplwwQZahQJEp9R/SqtPn4eAylVgOnnXsOVj1mAyoU+uQYHB/Cri0T82X2794CABQB5Jx2dATg4QAAjAX9AICeu1TpJkWWoq9plIoU7B3EhR/+NGbnfcS8vLBrmCsk0w4q5Z142Uuej9ce+WLUijuRz5BNEsNdv5vA1ddchyHaqPkdFMtVrNuwHx7ctBXjq9ZIoaErNCxd9eqa81aK72VyxJXOz2V/HqEPLwZ+sph3qB5tVJxFZd0W+iYv0q6/GVEJD1fVcXLitBHrAQCK37QRdAjAsVMbxznnno799luNdIrFxiwGCxm0mnTOaSPJOfIuMD85KfPinCGnyKPktRwFEE/4iNWxgVLkO7vJAFgRAOjQLSiORreL7MgINhxyCNxcTrr/oFWoadCEAIBJ2vi65Mu9ukF/2geHAIDoQpg4JgBAVwAA0sHZHc5kspKzH3vc27F+w0bJPwhShx1244ijGtjGw9wAeGIPWCohm07jL17wQjz3Oc/Fjm3bce0//ANni1BpcCTXNGA4QiesOmWCcgxUrIopiMz7EYHShLGZdNGJkXXSkSKY/09c1AIAtikrZ1MfACBaRpUaHBAQsHY+/Q1XvT+MHwTeWbOw8Cf7mucwbf98tBUAEBv0jtj/sejmNWLcFSBDim0FkQhkEACgEB+/T+cF1i42T9N4qdZ88nyGISsxLIjkTnbclO0rjywIX+oinnMEAAhMMLCLMKG8CQWthPzN55GkOYYGRZg7EWUS8+sKwiowo+vcAu36dHbU9n8UAKDISXQeUUWkeuiS8Wi3XV5LL+7bh4sBAIJOGReAaDFoAQChSUW6lv0F5GJb3YaQENk0N7/nr77ro2w3VA+VLmIBbR2qeOPRr8Grjnwpmq0S4gmK2bEjpwi0qmw/WgCAse3qcLaKKHEa27fN4L2nnoV0Ki+LigUEKURzpSn823e+gh1TW+EkXSSSLlqkCXNBdhLiAnDS8adwdEzs/Viw1/0aMvkMXvzyv8JPbvwpug6EglMipWhgGGeffjZOeMcJsuCbDaqDOhgeGcUFH/wAhkZHMFeaF1IEqaIK4vZE/GySZ9cR102/CngUXJKHmwJWvx9pwZjOF8EhFvuDQ0NiqSYzSaTe8u+b+73cKbI7CdTSEBOT4uW7e7YAtUlRNNFd6vCMfl8pzUsfZP3Xy/6dMNB1SZcn8u+GVOhw78icUtQlNmx66R80bBbJX22SYvZFgomjBEHSONq497Y7cMWnLxdg6uabbyVJXwoon1R3U4RrTqEgAIMnGQAUN/IDqhuncMyxb8YJJ74drVZdRljI7qDPthBrFknibPev/5qGscJEUQsgyQFqbqYVnWk2SK9rChjgJPReKgDQEUqZpGYrZCFLriGeBl26cjio11pIp3OoVhrw3Awy6QFce+0/4nNX/T3SqRxcl4KicmEkpsg+FtEb6iUA1aoCj2PjQ/jWt76OZqsqNGwCAuHs3AKtCp1hg99CPAI+LQUERFdY9HfsXGD0Gi8aayMK//bxLNDdVHLh/G4fENZT8V/IMgifQw56josoRdZLZZHKZuG62lmT/W4FhCQJaaPtt4TVQRpgo0oqoN5Xuy5st5j/Hx1tk66dOeMkAXfTuOeeLTjx+JNx4IYDJN5VGgHabgp1L41m3MMTnvw0jAyNIt70ccfNNyHmk3lQQzITR61aQdrNhH9/6V28zP424l29ff1oAgCmA8+cRiQNEgJqsLCLJTp47VGvxtnvfx8araoCAJ0ATV8LPlpHMymzVOOl3qHVgImurygAIPt+GQDAClEtzgCoCB1a1JqXEQFcCQAQ+NMcPTbay3BPjBRV1bZhjEgSlKo10ShVcOVlnxaKbpIaIKIArc9BezMGIaZ9TXThO3EUVo3hlDNPR0zO5w5aZj6VwDbaSpBeat/uzvllL+BiDAALAERHAB4OAGDXpZ0FtntI9hGnvhM+vGQKlRK71mP4+jf+A9d/9yfIDKxCzM2g0qzD8ZjcV5H22rj8kxehNL0VhQy7einEk+O45trr8Ovf3Iq4kwKcJIhJxp0kAuYxtkFi8zXjWPPoAQAmu+w7n+Q6kMZOVfQFwn4GADJ5EfeUFQi0RYDGKdons4GiGj5ca0w1ZLCiQ8CYTIAAz3/Bs3Dae09GsTiJRLyNdIp5oS9nqBePIUM7TrrlzExjenICfqOKlJcQacyg1RSGWm/av8f2eSQAALV5c1BptODkslh34IEYXrcW9CuotQJ05XzVAq53xmqex5lrLdWWy772JKI+eo+RvEkDm8ZBeWsEXxQAIPDGN/nLX/4ST3nKn+FjH/s45uaLMgYg9ZAAr0RezRkvLz3C02DhXK0IyDg1MYFVY+P4q794EQ484ADccMMN+OVNvxEL5lhCx2/5ULJBWWfJGIARnmTxr/vXXhuttaj3Emd+kVDNJhbCBAMkLxPwSDXf9GVpnsT4ZhkAjWoDiS5jY3991LsH/Jt8r1r4U+/Cl3yJr4fFfjvWlnpEgHo6lJAJwD3A5quxGA8J1x2g1WDDtiWifG6cDdKkafZYEWxlgttznrmxfN3HEtCRTV4yFWAmAMC3kR3IihUi2QBCbLBWydTKkc5/XEAAuaac/2+pELmULguWnv6f5h8LgZFouvknBwD4Ii0NkF9H5235tSi1R0ABm2TJwtgNAKCX2PAmKDcqeqhxrpBFnu3s2Wu48sHXq5vsBbVFUQhALJLYR2+SqJvzvbUbOPyIQ/H+805HozWPWLyNZNKRRavKmY8SABDnIjaIkQhJ0GPSQzo1iNe99k1wnbTMF3MDsBv+4OZ78YMffks0ALhlCQB0iaTxKQIikCmccNxJyHg5WaicY+wmOnjyU5+M17zhSFx0ycVYv/8GUfmnYukTHnc4/vrlf40Tjz9RfV07XaF3jYyO4UMXfVgo2xU6KcQhQhYWAIhSiG2CYEEjKyIWBX0WJIORDrYUOuK0EXI7ZBZoYKAgAICl8xAtJG1KO0NqDbKnH4YQt+TDl2cA6EFu13j0SZZFziPJhCYyS7+BpTpo4VqPJaRY4rVZMCtrDtf+43VhsauQphxEAgAoC0AQbAbjbhto1IBMBh8762wkYi5+9tNfYnJqHm4yJ37OUfVjLVSZyahqPZ+b+XA+n5E54h/8x7+jHTREFJDdO1LOmqwklij++6+rjRG9Ao/dQQ388ueEfmASDHamO4FQxWlTw48EAQCZT/MlsIv69sKm+i7rYLFueC82EeBQG6CpyVkBAFjsT0/NY83qjTjy1a/HxI4ZpFJZkVFsNilE2BHrGCm2Oj7tFWTciNSKcmUep7z7RLz9HcegXJ6Ta6XLS4Uq7b7R66DuDDyqwgRvEbpw/77rv6b2IUut1zABiNCR7XNKB4TXeRkKs318f3yX9yKHq6V3c5aR8/VJuKm0zO+Res1kiWeG/J6ANuz6+zIWRApiLFDNl/A19V0Du3/smrFjCHKOxZJIp4dx+mln4/d33wPXTaMZxBAkUqjHU6i24xhevRGPfdzhovz+37fdgtmJLYh3GihkHaHaUsXbAhB7EoNUgLLn4BF1AejdEwuO7slfWOYxTGpkXZH2SXCfyZcWdogHeNVrX4nzPnC2AQAyQtFstAgApMSlRrsyVhR38b8je7NvHGoXAMA8dLEz3zIAotocdra0Vi2jEzyyAICNl6bBIy4lPGcoeNVp+sh7Kfz8Rz/GD7/3A6xbvVrYaZIYkrymTSOp5OjG4ydimK5X8TdHvR7P/asXocKC36FoHpNgFzG64XCWdR8CAEwGKAJYKxVDDQAh2RrtG+WnLl2EWQZN/yiWBQCCbl1AfNfJo+0nMTXdwFnnXoSRVY9BCw7q1BgB10wHpdltuOyjH8BQNo54m3vHQRDPI+Hl8cELL4LfjaNYaaIb9+Cl8yJwSjZQWDgbrpplnQgtd18yACJxbRfylxkB0BFOq2Gkav/KqNHyVv5ZRwDzfNYRQOwEY0bDxzhAceaYOSBBABrsem4MV19zpbBUR0ZyqJRmkEyKFjkCWpnGHFFjb1QrmJncgfL8DBII4FGDkKrr/Gfyi14X8pFhAEi+kEiiSbebsVGMb9wPceo+USE9zjFE1Uex4BoPLPmPVs/MdcORgEc4rj1KT2fNk+UsMbyfHgAQk/yCDkT/8i//Ik07umXd98ADoGtAKpUWTa4EXYyMsLWNf6plZM5HWgWji0qxKEXvUGFAXAFSXhJf/8a3EHOzMs4k2jrGmk5m3w0bQJ6FPvUGANBz0jS2YoCTSgjt30u6onhPAIBxnvfIntkKLmiOpSr3dCpqYncAANYQdozPxu3wPHBi6CYCpGm7ZwS/+wEAy6jh3xXhQwosN8maiolwuaEfLhh/sMU/P/Na6EhOP8hqnasC2Z5kvhEIIQCQoJ06bVod4VYaEUAyqRICgPA+tBpNBAS5qOGx6AhgHwCwRIz9HwEASJiKUJmtUBM/Wx/o6AEQjgFYcZ6+DRdlANiEUykY1r6p9/csAGCfIvo6VtrHEawspFFqOmOSZS3NFjzNAssmBieKtPzRl3xgKI2rPvcp1JvzQKwFz6OVxaMEAEjRwoW4KwDQabsYHlqDY992IubnKkIhrpSrIQDwzW9fh26iLSKAVBBJcCaNSn1BHEErhpNPfI8AABw6LJXLCGJtvOHoN+DI178aH/nY36LaqksgOnD/g3DEE56Iwx93OE479TTpaDBQcM5/3foNOOOsM0UlkwKAdBwgNVyRTz3kosUZN1tUSyJadNggFya3ZmZSH9+rxvSudQUAGB8fE4sl+xhVByVKyLEJoyay0mJZ4uf/GwAAW/hFP9sVzplyopw2QRYqlCT27DQrrSrcE7vgDHqEsRtAmx6ZGBUqWweOBQC6bcw88ADOft8ZeOyhj8fXvnE9urEUvPQAKlXS2JSJEd5PWRYK5BAAoPJ/uVrEW95yNM46/xz49ZLsK2YFRKDpJBGNjf2FaLQAte9/FwCAiLfd84aFYG2RyqWizsOy4BeKpmU4KcIt1K7dWDvRosX+uorSqdgNbXDyuSHZn/GYh3uVOT+aAAAgAElEQVR+/wCOfdsJyKQLQvOkIKBOjqmHtNDriF3FfLT8usQb14vh+z/4DjZtuh+rVo+g2aLnrx2LWYAbh0k7baGiwobRvdb/9a7/Ty9e42ay1P5YgV4rTh7LFHDWxaH/6WXNyD1R9wXO/hIJSbhJOKRai0CisfwLTSk78BzO3HdQKRc1KfI5wrHrrHR0Hdn1YhMDex3IZhkeWIObfnkLzjr3XGRozRjzxNas0ojDj6XQRBJ/9qznYmzVakxs34Lf3n4z0rE2shS/Y6ck1IjZjUW0yK9QgDI6AtDr5kZX5b4DANQyjNZPRq1cVM3bCLotvOJVL8WHLr4A9VYVuUJWwB4CAFR6JgAgsZdCSSsgsHsDAPCxdu6fly/6NVkz3a4VhBXVkjB+sQhyOj5K0xPYbQZABAwMBVE5gtZsIptKo1WtY9XQCC5lsVqtYyCXQ7VREyaRx84Y5XtY/DChZzLtObh3x1Z88qrPIpZNo0lHgXRK6MCMRR4V9Gv1fQoAUATQcxwBAKgB0KFYsAEA+BoUf146AkYBfRvnewAg10lD4o+boJtKEo47hHPOuxjFWhdNdgeTaRkDSDgsWEs48mUvxCv/8nnoNooIfI4KZBFzUqg3A5x7/ocwPL4Om7bulM+1BhXiyTQ07KEFAIBlytjmzJ7tv5UepXHfnm+9GCzXhUWJMD4WAgDcFxYAUBxAhf4UKNXTWN0AOAtOlx4LGOjInTockaXmo1Yr4sQT3obXvOYVqNXmUK/OIZPmKFugdmQBp+hoT9ZBvVzE7OR2VOZnBbzPsEnD/Wm0jh5pAICAbSvmITs8gvENG5EaGEDVb4NNUc9L64hDi8Atcwql2EiByS4zgVwhCv5v5gDo6JSCyXx7ZKgxJ+ioyGEc4li2fes2fPvb30bL9zEzO4vRsXHMzxelwy0ikuJ+w7PEVDQRkeaU66E0Py+AXS6TlTMvn8vh0IMPwb33PoBKPYDf7spIgYiDx6kbps4+tO2Tp5RROyOUbmx/hbnKg9PtSsebegAEn3hv5M4YO267521qbgtxETmtNSMMAJtlLowlPMPVEUXFCe1IuTBj6G7hEQBICgtCYjttLrj6ybwS/TkCIGRTKKjB4p8sAM7fe2QJmrFy0dEwjQD+Ldu0tgBAL/dZyESkiKkFAGiBSABAtKkMAMDQI/aFMoaYQILnPRkN9YaAEbGAjIgIS1gQ9V7HXxgAEZ24XRpy+9oGcLkAFxb+EYVd+/uLFXBhMWH8lUUFNezW9v5SPwAQsgoMABBFlmSOfJEZ0t0BApYHAKJTFzZwWyqSWQQMPm0GUFLNWvjHL1+DemMOnW5DaLlU3963DABLcWMU4ULcFQBAN4mUV8Dln/kcfn7Dr5DJ5FEuVcTPemJqKz53zacwsmpQinK/G8DLpKXIYHOxOFvFeWd/AGgz2UiiHQSYLc3g9LNOxwv/8gX4+a9uxE9/8XNs2boVr3jZKzE6PIoDH3MgTj7pFGSSnNdpwfU8/NlTn4aj3/wm2RhxNyGeljIbw3XQZwNm75u955ZC/3AYACZaSCCgLcjY2Kh4qNqZHjJGrJCb/r2lE5hlmSR9isKL7ZXlRwD0b/cXh9GEd7G/Hy1OVmIA9HfLonuHAZXJuBV3CcEVg/ASnAn37CIkA01JdIY7oJJsmEB34XTbygBIAF+54nLcfeddeOjBrXjgoR1o+Ak4qQEpGiQDMQmSUvmJLnNd64FPYSPaqXz96/+KVatHBe0N/AZqjaqIS4qI4yL0yui9iF7DaCdZEi1TwGtBycRKBbDUWi1AvVYNX5OcIAYAUNReD53l1o+9fosV0zzo0ylXfH1Z+Odzg5jcOYs1BxyK9596Jv79u/8p3f8WWySIi0IuaZ8sinkwJwRQY5fLwfTMJM4487046czTMLP5fokHuXxa9AEEwLAzk+HIjF4hziYvda1WBgAMK2KFDuSC9dp3r/SAW7i4overXwMgLL5tYt31VZyRGgBMZJ2kuk502ZXWGT5NrgLp/CeYoARtVErzIo6UEs9kLQYW6zaryJIe0FHwUeJREEeik0I2P4S3vuPt2DEziw51/d0CKmWqAg+g2AQOfeKfYdV++6EbC3DHr29ErF5EslFBht7IoczaSqXE4j8nAGC7/guLjZ5+joICe+N3vsRrMyCMzP5HAAC+TzJ2XvzyF+GSj18cAgDUe6AGQDgCIODr8gDAYvekP6bZV7dUrOQas04PURHAeq0idGi5t4/ECIA+kX4w8RObLy20BnJ5YQAE1QY+9P7zccDaDQj8loj5CQDAlFQCqTpZ+LSycmKYbdXxsb//PKZmp+HQfShDAUXt/NNCiyJf+5IB0Gn7SLouGpWyMAACNjUeBgBgz+3FRgBYpMYTardVr7QxNLgGlWoX//GjX+Ab3/5PdNwM0gMjKJE12CGIEsNYzsH73/cuFDyOJdYpeSd73svk8cubb8fn/+GfMLZmP2ybmMPI+FpU6xTnMiM+fxIAwADofSmGFvQsACm2ZgBdU9TzZ2o2o3RkiZ9GgM1+X88xBQAsYCDXWLQj+Zw8wzh+0kEhn8J1130Bmx+6B/ksHZcgQoBkR9Ua1KmKIenEZZy1OD2Bye1bEDRqyHiOgJSiO25eT7hXQkG4hSNH/ZGiH5CP/pw5Qw1xrDvwYIyt34DAcVFp6v2Kx/4fdV8CJltVXb2qbt26NVdPr9/EjDIoKkaNf6IxahQVNM4EZ0URAYUERREEUWZFEBARRSYliAan4IAaowE0goJKBAEZ3/x6rPHWHerW79rnnKrb9aqrm36oSb2vv+7XXcMdzrD32muvZYtAXJI2wl0AgIl/G+1khFADAOpvy4HgV7a+/mlfxfusimBK5YEAAJNFMtVIHkqI/tC9v79H9vxvfevbKJSKuPfe+7DrrrvD9SjAp1xwJO3WuZRcc8ZQFMP1fXEfYcJJRkEmnUZlfh5j5REZe82mAgCMuC3HksOYkK8Vf07F1DI2xfwwAz4xho+stoiCGwBAxO84XLX6vdFfkUIfX8t7FUFygx0BAL1wxuJxsUb2uMfbcgwcs5JX2NRBCWBlImQKqo2GST/p+BKVSssmFfSVywABACb7nuvBbxHUSgjQIew/A27oOMSsWUYLYSHAuXCsieYa3V4iOrakROyWhU7GrGyJEDBE9BhUUY2utxQf5n0J/WgHAKA3lBWzymgAdFnS8T2Gd+d/AwBglPnjycUg4Zc4fVL8srW9W39uMQgAEECB6JNmG5jPYoLZJXzHAsnHDgCYAK8nejKouqsLhGqP7/CGWmAVjQDAVdd8Dk13VjxYxQlAJoFxAYgnmjogk/7h4Qno8AVoEACgNQDYGyYigAV4bge/+uVd+MS5F6BUGhU6EZkZ1AA49WMnYL8DniiiFa3Qh5PPCa3Md0Ns3rAdZ338XLS9jtgAErDZvH0TPnPpZzC5bhXc0MPGrZuxfXoaBzzpAFkwck4ORx7xHhXI0NYjk8XrDz0Uz33e36nefwpmiHcr2xdpTWMESHropSQm2u2hP/hejAHQDX418qj66oDxiXFl4agFvCShoLgSPUyp4h6zdVvJYj9MAE7GyNAKaO/e9wevw8bvYwEAFiZMirplGDhcyMkAMD1P5niZ2MrxxOm3iwIAvJdkACgxH1Y1eE1SnUAqZ1F1Fqd86IMYL43gq9ffgHxxEg0PaIVUjc0j8F1dpVazXiX/6juTVtr/vektb8Qxx7xHwADqAWT/aHPXnJsRUCfJ8WNi7gHXOs486h87yk7JqC4rOrO6toq2Jb3j7CUTkVHV76UYEmpzVtXFARcmNpDiLRg7jq+O+OiG9HZl/6qdQX2mKpadLz/kVWg2lLJ8GCo3Ed4rqbaGys6PB09bROojFEs5fP3rX0PaScCZKKO+bSMK42XC+Cor6a6Nesx16a899Hko2LUITd+wI+Kv7QdcFptXPBIKn/WHb/HX92sAmPGssjbeI0/14rHiz7Ynqn5TCZya10yUQqrOp5AiABKFoFsWgyv2Rjaqc4harnof3ds/CIwza5DpR++qGweAFdkolEbxr9/8Oq6+7itSdcxmxuA1KGyZg9vJID+5Drvsvy/K42VseOBuTD98P7KNGnKsUOh5s5K1h69R7Sma7xSrNi5cP/70AACxeZlPbCFDiGarhhce9Pf41KfPHQwAaBcAKpMz8F3ssVgLU3ccqB4ENRwGtLDEGQD8mePBUEndRkMqnCqmenwYAGYxEgZAAvB8XwJRVuKchIX/+M738aMbv4e91u+KVtOFnU0rB5awA5sJHcF3AM12iEYU4JkvfB5ecdihmPMaSDhppGiXy+CcfdNUAW+1/mwAABkABAAETGMPrij86wb0RW6gmVeDWgAIALBQwvPx3DZKxQnMz/sIIgcnfOQM+HBg5Utwffpz0yvGB9w5nPKB92GfXVejHbiKuWhRhCuJ4thqXH7VdfjVb+8liR2tgNkwKdIqvTLxnGoB+HMwAAxteEcxalN44LwRBgDBSwEC4rbE1LnR/dgslmlAwFSNDQhgUciVIFyoerWZBKn9KoSTToj432kfPRH777cH0ikyaVuI2vRwT6MZKNE3x0rIl9+oYHbbZjTmZmTv4FrJnnSFH6u5Zq6n+q+JZQcPgGHxT5i0YI9OYPXueyJdLKHFE2OiFyUkOcpaaaTaCVgikqb6/gkAhFaEgAAAb2/EFoH/uwCAsR2nroaMS3EbiRSzLZnApg0bsHHjBmEC0B70kksuEf0uOlyQXeuT5ab3cl17l+RfxnsiAbfRxNjoqOiMMPGfGB0V+jnZOy32wsMRxyHG7lTaJwsgZdmSrNKyTtpNNADAv/HDuqATV/pEgEyewrt0c2Lnew8A4IjgvBeGnmFLagd0JvEBNcKivgq4DKN4BbwtLcssVPHz6YhAAUFW78lGTmXbAgAwB2QSTvBLAQCRrE+KOCI+fdLH32q2RADQttLIOI60PUi7Q8w+Xq1Z2jbWgIddwGvhOJdiEcdlpw07YwsDgJaABgCQ6n/c/I19/+z/ZwwXcF4ZDQTdZtAtZqsNpFdA0kVnM+VMzPuXBAB4DKZK2N8r2UVRYhWmBQAAbRko5iBiFgsfCwAAfXOUmJPu1xV6jKKQCwCgL9qgwHPJoDYWfpokUneGdcOC/qXNrHtclihikcukYaVCXP7FSxQA0G4i6nDQ0kJCUUuU0IMe2Nq2T4b6Ti1eRPqMDaBpATDVLOUEkHWKmJ9roNkI8Y63vxujI6uQspR1XqU2i2OPPwJ//bfPENSKVDsyAFhldOseHrr/EZx31vmwOmlkKNzU6WDz1GZ8+/s3YroyjUSa6h/KjsRrtqS/pTFfw6knn4JapY7R0VF4gY9/Of547Puk/cWzkwwACgAyUGRwRCTP9PnE75UZK1w8zFgyQV58U2EC0fu7VpLXSS4D97Vr1yBL+qTnyZcRUCEAQFXRHsI2eANbSsSvN1YGv374+NMA0RAK8mJBrfm0hSDV4I0wfv1M8m9o/9K3axa7mJAmUUoRWqGK+mI1bl1UJABAtWp2jvCRYusPqclRG3ffcjOuuvxypJ0s/v07N6E4Mgkks5ieraNQLEGoJjHKmGl5lKKrtNy38aP/uElpAZQLInbnZGykMg7cRk1AxO61GAAAGF0DM3biFUVZvxR9SJ2j9PSrgEZtAsoejuJ/bEuQ/mYKyXH90RUYzolhDIBB1e/e77gZuMjk8mh7rIRbsPKj+M/v/AD/fOwHJPmnyib7/4XmqdkKRrOB1ydM+JirzOC97z0a7/3QB9Cc3ipASSaXhtdqKN0CvcLGbXxUh6D6GsSgGjTXzO/iI73/kvcn0IMAPDMeDbU0PmqHjXcD+naBHLRhiZUYhYcIFnFAUpiIAYGy+ORzCQCQ9t9msiB0vLYI8DUqc8JS4d8WW2P4e2NlZtYKMycYIBUyeczOVRE5Obz7mOMwPd9APjeGyLfR9BKI7BIakYV9nv5MTK5bg1Z9DvfdeTtyfgOpKFQe1+YidveCHeexCb3Vte/tmGQyCWTVTX57vZe9+2Wq/4PAquEA1uBVTf1WdDMkBlBJq6pUch0IUWtW8MIX/z0uuOg8tIKmiACqFgD6M2eUDSCfLj3GiwMA8fnaD4rKOS8BABgbYsMAWAgANLv6HmY+qLVOCZhybLAFIBkxUFXHqdg0xhzPBGWmaNAD9lULAAHCSPlMExxPOTjntDPQbrYwXigLwEgla5+MOFa1tDc0q3rzros538Wp556D9GgJiVwGLd5rKymUbfGS1gCAWa8GzaPuuBh0m+UFvWsv17drAyiBl7AUWDX0GvUuA0AqWlqIkDHZUi0Ag4pBsr5KhTopVc5cJg/Po2tQBqvX7YV3HvUvmGtGaEUpREkbuWwGjcoMkmEdR7/zTXjWU/ZBFDSkz53gftLOYHxyPTZumcXZ512MVpDEfLWFVLogPc5Ct5ebqzMQY8PcjcsWmwcDke/YtBiWfC4NACgLPybsbGNiLMW4VmkB8BrFAQDDFuyuf1SJD9vSD04mrPRKE0xiGwAToQ7tZV2UyznstttqXHThJ7Bt6yPwWzUUig68wAPzH0mWkglkU5aA9m51DpWprWhUZgU45frYTckIspp4Vhl5qhVJ+vN7301cpCX8YuCB3nfE4SKFPZ9yIPLjq1DzPDT9AAVWptuUDvJQzOYReaG4qCgAoKOr/70WgL88A2DQ/V9mWyDXBzJAGE+IF1IbSbKGmUwmOqJX86tf3o56rSZxqx/42LhpM372859j3S674MFHNiBbHtOFFz0k9X0wMVshX8CWzZtRLpb0Wk1WQQulUgm1Gt0gUshoJfxqtQZXWopYMZf+Qun/51hkoixWgB2KalODiIB7WwCAbD4jTFtR3xddIsUAMC0JTMS7wuocb3QM8334Ld7bQQCAOXplc0gAwHGy0vpEvaRGoykshaDjIZXrIFtQOggiiqzjQRO7RlrXgGOK+zWr/wRc+fpCPi+OAEojyFggGgHAwQCAMHcWAM1qXPK8yYQgACCqJRH3ORth6GshbfEkRxSwlYkAKtdXXmmlMdCNT3U4Kp8hdu4xStmASDPx4mc9q7tCDa82DtvKF//bUgm08u3unUA/05AX1ogEdjcCWt4YiwZWDGLUC1lojLiWTs4phCHvo1EtHhMHFRc9Ok6uNIQxoKZ5vQQb3TeL9QX3Xx4d+MixdjpCpzrgKfvgwx/+F0RREw6tsREioIoqVV51n2d3EzLRkw6iVnZnVBiYSGk/YtOntUBtG3CcjEJTMyW87rVvQNYZAeNg0oqJHRz8ihfgTW/7J9RaddRbDQEAmBxmUln85Ic/xZWXXom8U0LLJdKXx7bqDP7txm9gw9RmdFIKgMhlc6jPzsPuJDCzZRvO+NjHkXMU5Z49jhd+5mJhFlDxm8IYFEckfbveoMJvBj5VkMFjdZS3se/Ld1br2ZtkxoqEKzFmABFS2pzwSvC1fD6dF+T9s1kBIGgZEg+Yu9e66x21Ex7cMtiHi1gNvbfSv7Yzn6+CaBkH3UysJ2imFhU9n7r+wVQPpm2aqjZQLbX/0Z3RS0ysRMdCJ0gikbbRTgM+Woj+SFnNCgPAEt2ISz54Mjy/jRu++31Ef7QC5KYfBBHydh5+qyVtMtmsI1RZVtpzhSy2T23HyFhZbP6OOPJdOPSwQzG+2y7wKvMi/Mdloek2kSvk4FNkMLYC9K+B8f/3r2Wq5hcpircEvz2NEaHv0marr8ddXWulAKvsmXZ8xD8z3vZkNg+TbJI+xumbJvWxxl7gDDKjk3j1iw7Gg/c/Km4Alhb/y0hLTQsZJy1jmpQ9P2ohmU+g3qri1ltvkTlQKOZRr1WlCsRj7FdRN0m0AQMo2LPYw1RPZbkaAK5I8rdEAjZ8/9CinQNaCMyGGG+h6D9OsakKWZE0NFsVTKn7E2M2CHNM2StxQogLQKMpY4cAjHn9oOsw7Pj5nlTMnp6uYNc9n4ozz7kQP/6v2xStP5mE64foWDm0EzlYzjie//yDQFeJ+3//W8xNPYxEu4WMpUSuelUPAxSr36kEuAdOicir6JeEIra0PAuzxZMbFcAvmh0OZTBJMJi0paeS1502UK2AFq8tjIyXsG7Xtbj8qs+LSJTyZ44QUBjYYa+3jWajKcmsWW/6rzX/vxQAu1R8wqvYrwHQFQFsEqjX1176b1WiQWcOBuEEl2qz01KVE0cT/aWew9cl0RFnDuZsrASRDRUq4ScZwEQwkygXRuA3AsDv4Mh3vAt77bK79O+TYk1l9lIhiy2bN2HdunWYnZ+D127DKY9gw/Q0PnnJZxHRi5qif7LXizqX7hfuCEAZj78WgkEaGFq0+0MdqWiRdG2tjBUdW2UocBzAZqXf91CtzKFZq8o1IvuA36ViKNR1dR3i+zPvHffvYY8EhbFYDPCoV5KAk8vDCxK4+ee/wZVf/jpSuQl4IV18JjA/OwPH8pFNt/Hlqy7FfffcgYwToVjIolZvImk5cJwitmybx8c+fh6K5dVwW6TjpsQZgPTpKpk3hSxa1EchA6nD5ERuVt9hGjCn/2/x5xnwbjgIsOj5y0eoa5/UYoAi7CK6AEr9n+0BZnWQpNqMUb1i+EFbkqKW54mlqsOqcMh+8ARy+YLoM3FPAAJ85pLzkckQEI0wN7dNgAFed9qjElBCGCJn23CSHQEAtm58WGyuU+y1lkZwJkWkrGtnq3ZHWleEa5DsSGWevfmsgHJN5bqWTaXh1prIOjkpAmyfnUcqk0WrHWLvJz8F2VVrJCYwgFk86lbnqtpuFQAgUJf6ruO3nSugDR2ay/ijhkW6OgTdTCKma7J4EEXdJCpqELQpZhzYZNa4DVihh4nxEfzy5p/CrdeQzThSnWdya6XTuP2OO/Cbu+5CZmQMrVQOnnw+85AmJleNi6OD2pvY425aFNWxdtkCkl+qogIvqDBPIjJxPLiNFjpkJJEdSvYFqehhJIm4iOdpxgkBPIK9VOPPF3ICOpGRw+Rf4nyyFDJkMIaSdFN0T2j5YSQigL7rIxEKQX+BYGAcjOexVatV5HI5yUsICJg1nQKEdj4BK610LwybV+0ZitrP14sgcNAW4IDtWGnqBLF1hq4H1BGJFWEZIpg1rNt+s6BIu3CuK/ahrvg7KeSLWXSkbZWtbso2WpjrnYQUSNteW64xr68S8Oy196iVRjvpadeBpXL6xIuf+cwdAIBhQW//qF7qA4bNAoX49Z6xMIFWIc0OAIBW3RZUiB6NmrIhr9VvZUAAAyZIz6uITyhai/g6xwCA4V1Iw+fxUsffW3z1++irbTYNWTzbHp705Cfg1FNOQKWyTWhXGccSBXEKmbARWiX/isalHmqDGbZ1LLUCSTJiqyTEtBIYOrdUKigalCa9J0S5PI53HX40mrU2Wi59OUn9buO5z/8rHHPckZhvVoXSb2cUJbyQKeA73/gOvnr1V2EnMiJEls7n0Oz4+NINX8HG2W1iwcaeznwmB7dSo6EINj/4MD559jnIZeg40IEXBfjMpZ9FR/f/K+cH1ZvLjYp0XW5ifDgZQU4U0phUAAARSUNbNxPEiJZxnoswu9BsuFmq3n7+TNr/2NjYwAQ3vtnLxjvksVQC06soLHW3dvy7umdKFXVFjx4sH585anR1QTVF+zdJv1TCYhQruRYr/fiIJvQ2ko6DuYDJOfFMH4RcsGUW/rY5nHfWpxBEFn7+P7/DtNuCJ/PcwoiTF3/aUolqzVURk2M1LJNz0HDrgiozYbji6iux35OfBNACq1FDOpeTcc2+eY5t9hAPAwAWu65qvVECnmK3I/m/CcZ69PH+1xtqnVk3uXn3X7/4mmp+HrQmc/6xT1M8f5MO0Lbwu7t+j7e++XAkOmlYiTRsy5EES903BmCk1Kk2iSgZoBbO45BXvgynnXaabJJcUz0BVhT1zjz6j0P9n2KbOwJA8XPur+DvcD21QOKg5G3pMa02ShPMmefH36vfBSQeHLB6nCEIyUo6W8QY+GoQR3VA6j2IvxcGmfIjZkDCa0Tw0E71qliDjnfo/Bc9AdoTFWFZ47jj1/fjQyefDqdQQpN2f5aFVsDksAgrNYb99jsQu++xJ35/7//gwYf/Bxk7QjqkEJKhUcfaxXRQaSrgCmdRmhkEzYxIpWIPrHACE/zSrhcDVif51TAAhi1wTjItwRW3t2QqgaDtI4x85Es5jE+O4aovXSk6IMXJcaEUB+1QLJN4yKRBZh1qzvQVEWIHs1R8shQAIFVUXa3m25rKEH/faLoSfPNghOas/eGT0kBC8bE2KgymNUuE3yX51s4ZPP+ozTnG+RgiSnIs80vRcsnoSXZs0dAp5UZx04034WvXXo/d1u2CYi6HtNWBk+S4dVGvVzExOYFaswGkbWycmsHfv+SlOOgfX42IXvFpalwoUI8ABUEJjgc6g/RqFvqnWIVKVZIWGyFcTxRllw9VeBERFBUEM1bTIoBtr7UDAMDnybU1InWx4oNKapnY9wCKQWOM9qfjY6NwW1XJe4MwRCZfxsMbZ3DaGZ9GxxpF2MkgnSkJeGanGAs2cNqp70cpn0AnmJcElVXJVou9whmUSqtwy6134sorr0c6O4YgtCmrhnypLAWJ+XoF46tGBUQlUK1yyVii1p0TvYSud+xxYEBZ2K50/ikGlAEvddIvbTTsi1AxYw8AMPtVrEVVg1Buq4VVq1dh+8yMOKDki2XU6i5adI3pJEQAOZdP43OfuwhT0xuRSHhYt24MbnMeFkgH1z6erIyKIGUHrXoF9bkpzM9uRZJ7LEEwoTKbeIWaFRYsaYHrIGDSY7E3P0JEFx+xAaZJDdXkOsg6eSkEJJ0c5ptNrN9zTxRWrUaiUAZbAf5vPowDxoIVrMsiVOc0HAAIrLT08meSCYxmHdS2b8H6sRHcd9dv4Deqor1BK0YpnvKt7BSqjTp+d8/v8ev7HkBUGEcqT82Zimh1RKGPkVIBjVpVyFEskhl2k0r+lWigAW5XfHcAACAASURBVFy4ppClxBiUqXgUsk/eR0hGYkQGANcFS35P6jyTbBGNFHtKBXhy3c9SO4wtJLQ+J+POtkSAm7mbEm9PiNW0YyuBQQIAbAGgxbiAcH027iaG5fpFAIDOB4bNZQoTlpOMAQBKz0nWcuaVQp9X/09J0SkU61+uV+m0I20OjAUIfHVrgZqJ28uhtLDtYwAACqWciBMGZADYzC2IMvD6Unw4iciPBPhQ11UzyeLFCr32xtnyw+ZG4h/+6q8Uhq0R2G6SvMwZtbMIu6H9yr7U109t0GjzXYktxPr4SdWmIrs+1jgA0J07rNiIWmkcpabQiSWvVXj7yh/m3i52/HJtu5Gp3ii7H0cUh0Glj+c891l4//FHY+vWh2GnOigVs4J+E91Sif+fCADgqsxJrtsLuv3cOjAnuk4VzbHRSZxz1qdw+y/uQjskMkUaZoh99t8VZ5x7GqYq0whpu0Zldc/HqtFVuPoLV+OH//4jdPyEMBlSmQyyYyVcdPml2FKZFgDAbfkCAJDWmElYuOfXv8ElF14kAICMLdvCxZdegmbgCUWchynJf8DNWin0sqeZD7E2inlv8/+890aF2wSkJiiW5Yznr1EzU+3MZjPSJ8XksheAxKMgEygZjYbFx8/yAICVjkCiqysPIARA0omcGZnqeBcmBEz+KbZI1NNQ4uOVmpXOHjIAEu209KbOutPIFxwBAGRGz7v49ueuxN2/+T0eenQzHpqewTQRWKn4JZG30vBdimWmhLXBNg1+D0JPFMOn56bxhjcdhhNPPhEph32B3Hwi6VukdgRZImn6zraVDVb8sVwAVLRydDBvrNQkaWbbCdWIPfaXx5ITs07pBZt/6wcfl0pYzHH27pvSFXBsCvWEOPOMc3Htl67HaHlS94dZsoEyWSINliwAgk7CmoCHejCLa669Evvvv78wdEIdcPP6mPkT3x/67zXte0yQ0gONetfTJICD/iZMLC2Q110i+/qwh7bYJAjkmraLWIgdew8zXvlZZsz2EHomH6xShjIeyBQzYmNki0l7mk7++Z0Pgi289pLcsN+Sa96QHWQpAIAaFuNjqzFfCZHLr8KRRx+PjVunxBXDawMuA5x0CZ1EDpncCF500EuxeetG/Oa3t0vw7YQtccxQfRg9AMCAglIF13PciG4SABB9CiZcOwUAqP1Lc4gGLgPDAQA2pyh1ZVUJYS8kLQAj2JkUMnkH3/7Ot1FrVLFql7Vo1CrCBGCgSPCO/tOB6y743KUS+v6DXM7zDQBg9paeDaCrglMTIsu11qwg7dBRnZ3p9uWydUQBACYZUwCAzOVEIJZUrIgRuJT9PiJdP4u2B0yOrcHRRxyDma1TGC2NYO3kJPKce0ETodeAbdNXOylaPE4hj1/97m6c8+kLUZyYFACAa6w458QYClyzSIvtlhHMvPkTAABkAFTmZ6UiSQCWDAADABhmJq+jAehMHMp5ufiDbL9Q9ulGfQ65fAYVVvtKY0jYJZx57iW49w/bYaVHEJIqnKRocIhWcxYHv/R5+KfXvAxBcwqtZgXc83nNOc3DMIl16/fG1dd8DTf94Bak0iVYdg7TsxWMrVqFpueKWrisA6QILwoAyBnpw49/70WsOwsAqPnH6ybKaQIoUMzUsADiTCbDYoqvV0zOeM0z2QzmqlWUx8bhegFaXojJ1UoE0fVaeN/7jkYYNnHD16/DnnuuxSmnfggz0xuQtnwkOoGy2zPNZmTjMeFHgE2PPADPraPtubCTZPywUqwq89SrYA8Bz0Al/2QCKAs4AmpkAISuh2KuhICJT7sj4KgbdbD/gQcKI9CjXssi/dUrjUv+fK8zDIB4xLX8wl6bc8jJSnW/lHHQcZsYydioTW3FH353F7IEp9sc7w3VugrADQIUR0awfWYa3//JLdjMNpd8UdPabdRqNayaGBeNK7YWLQDQDddFE5i4dySlqq4q9EyUSf0Pffbde/KdXxTQY5waSu869QksYf1wiaPbCwEAFu+4rhPcpcW3aH2FgRRqOEDYJuak00iTEQ1lAyiJcMA26h4DoD8f5drNc4oDANJ+QBvSdGJJAMBoGBgAQGItJyNuBywKxAGAXotNfB2LM/LUTrHwoRwPhPJPDYBilogGfGpsiMMVdR0U3T9BHQK/I+AKARUFopiWGvWuZv0ctu8uiHVfeOCBnf7kPx6ELpXgLxWwDttgZagbCvKgPmZ9Qia5NtWZbkDK3hdBSRZSTA1gwIEjN4lVHQ0umI1FqsIpds08TgDAIsffveV6zV94+xkwRGg2KnjPUYfjkIP/AfPzW5FMhMhmKDDH4zaJv6alPN4MAPq+alqyGsBy0VVvn6aP8iZl0nn88Ac/xcUXfR6F3ATCgJMOGBl3cNmVn8WWma2K0p9KoNlwseuaXfDpT3wad/z8TjSrLUFwO5aFNXvuitM/dQ42V6aUVzGFOTI5JLwQWcvGzf/xY3zpyquQ5SSzUyiNjeK8Cy9Atdlgt55MIFJAuTDkcllB4UwVsttbK/Z8pO7sWME0E8SMS/YhCZNEs0NI/Vc+qWwniE2VhQb23T8MYUAvbx+RFoCVPVRRb+UtALL97OCAoTYlM6+VAItSCyYQIEkrkc8+kcWVnIFCNam4HiGwAyRSIRC4sL0ASSuL97/ujXjiHvvhxu/9QKr/rUQSufIIms0WrIC9sQ4azYagx6z4N906/MDD2vVrsHVqM77+rRswuWaVBBTsMUsJqhwKAEArR6q/h7oFpH8dM//vX7/iz5MWAKErsh+VACPjLlXRa7dcNJtsL1goLqaGlAJehMtAFwt98Yatpf2BsRmvcg5iVWPjnrvvx3HHvh/1mqcSiw43KSLnZMI0US6X4HlkxFD3KgHXq+Jpz9wXV157BZo1UlsLCCk6ZtvSY0d9FHmyOoneLY79bETk4gl+/JoZFf6BfxeK9sIEfjkJWXysMbgxAW3/a031Nj7ne8m/YkOEbV9VxNtUW1difqYmLkfGZvOYxgWZZ8Km0EE/QYBhVZrhAIBaZ0U0NUginx/D93/wX/jkpy7G6MQ6zMw3gVQWiVQOfieFptfG8//hRSiPjeJXd/4Sc9s3I0/HGCbNQnXlkat9YgcAQKkZScWWyb8BrCSAGNCesbz53B+sPhYmgRawbVOsihReAjSq+i2kKlKB0cZPb/4J6s0axndbD682j3TGlucQmOXYY/9yrwKzI5D6WMdT/3mbapEBkRfaADZ0MmNSaAZriu4sa0MnEuu7btVfAADzdx38RHqPSrbRIQtA2gB0uML5G1oYKU6gPu/iLW94qyRNqUQSu++6K9auGoc7P41CloJUKbR8V64bddBrvo+PnnU2Qroc2Y4AAIx31L5OC0nFfGICvTMAgNYP78ZgizEA4i0ABADkrI37k24z6wcJee0NZXex8ehkcvBaTbhuFSMjJaGs00ozV16Nn912Ny6+9FrkipPwQ/Yes0AQwHPnsWayhHNOPwmtyhZYCV/6f2mLls3m8eCDG7Dv/k9DrRbgmi/fgFt+didyhXHUmp4Iz9JJYb5WFREwSWa7AMCAIoFe73cEAvSyqvzOljfd+p7FfccAAKTs80v6/1lhFRbAwlYmWddUgBeLIpPaE56suZz0gxMAsFIZcdsgAHDIK16OZrOO3/zml8hk+PcKTj/jFDh2iFKeVdCG6u2m+JtopVKPIoGsY2F+ehtmp7ahWZljaIgs9Zs0y4qWbuxl5hGR+m/o/wYA4HvSZrVcGsX09DzSuQI8JLBmjz0wtmYtKZ9wOaX+zwIA6oaa/nYzInYYDIsMD64kAQUY2abKtteghZKdwl2/vA1Zq4NWrYKck0a9Mi8trWwBmq/VkJafU3ho41b85y/uxEytgWKpLBVvzgEyClgAIzPEaGiZ8RsHj2T3ElFhFQ8aAID3lMr7ZA5Ti4G/V2wnts9RpFBV1akvFIKW3rT7piBzUgAA0fiSFgBP5r+o30urD4EDJsWAy3iw0UIySu0AAMTzWb6euQJjeq7hRsNFin1cGrstAIMZANIO2CHQGIjWCB8EAHg8YoNJFnJ32zHts48VAOiIHkLKsZAv0gWgHwDQ3WNhRxgAUUAHIcaQqvhtZvNiMdiwxSVBAEAG4SIMgJ0FAIZ9uKkdmOfEN+t4Nd9U/kUwpu9BtMgsoBIUxwJuvo43qfvoWnUpJXNWvqWqvKLld8cXLXb85gN2nMfcjEPUarO45JILsGb1CICWAABRmxQQ+qjyc+IMgO7VWrCQr+QUJPHXAIAJHNWCpIJj9V318rC6OD1VwRHveh9Wr9oNbpO9mGl0LBfXXn81ts5tE6yCLQUEAPZYvzvOOu0s3Pvb+9CouHDSOcptYa8n7YOTzvwoNs9vFwYA2QVZWm+1OyjYDr5x/dfw7W98U6g+5Jbtf8CT8aFTTkbDbyHk/eMikLJRq9eQJ51bV7PkKulE3qBfBunrvzZdlIzZuyieqteyB5riJoVCQc7f9z1pI1Cr9OBRstMAwJD3XvKePg4etv1jUnB8TcnkfDKsijgosORxLfcJpABaGaGv5kdyCNp1JKkcnEji9z/5Oa7+3BdRyJTwvR/+J1pUak6mkC+PyOLf8QKxp+Eo9fyW9KLS+i+bd9gpjBcd9EJ8/MzTBBDgBmPns3JUHpNyViJsW6rhKl3v3dvFgIBBpySvk4BeL8O6FYC/o/1fvV6TDUdUWrrAmvqsLsAQa6cY9NmDKPR8Xvf3BGTagJPO48ILL8FXrrsB5dIEGnWKx9jodJLI5wrS15+n7WE7QNpJSUCXsHycefZJeOlrX47m9LSMdQHOhAoYIsnkISbCOqiKr5IKDRDEtFjMc+M9vGbeqaera0adk/ijP2EzIMqg689VUSqJfcyx+HvEkfD+45ekU6sOy/ph9sDuvVIuA3Hwg8sA30eABFoFyfkvvoMMBwAIxFgCFOVyBVQqTRQLE3jNa98CJzOOPzq+oZPMiohZkEyiEQRYt9seeM7fvwAPPLIBd//6DuTCGuwOq3Ax2EL/3G0N0mwuHqfp2Y4DACulIKs7uNLdU/UjU2RJnFy03zEzCLI6WBGhFsAPfnQT2p0Aa3dbD7dRlRZn2iPxuglzTfb3weDUcpah5QAE/S0ABlhu1gk+SZ+DzHHTNqdsm8TUFLXKvOrTll55pb9gepKFvSUAP6klrP4z+adPOQFFvnMKzXqI3Xd9Am64/lu4/LIrVO9nJ4HJiQnssmYSqdDDSDErTKYUK34W8MCjD+HFLz8EL3r5wfDZX8+ANU2hYVaGVczBFgAebxCwBKJ3gRUwAIzqnwBnsRYAYdKQHRG1keb9DfxuCwDnDSu8XZeYReavAfAWu4+8RNyzG406LKr8a9ckJvt0iUnnVuHY938UbWQBtkjR85yMr46PwKvhnNNPRgYNjJYc1BsVqXqOjY1KWyLfw0rl0EEO5573GTz86Has321vPLJxq4iEOsKmUlaKPQTXjMP+OdEf6fbOSImorgwA4PUT8qYAKToRED0ash0UzXqhBoCaKgv3O1Za28KELJbL2LJtG9bvujvm5uuYma3guc97AQ54ytNw443/jkyW+4nHxhHs/6S98fGPfRCz2+5D6FUVCy3tyPtTI4VAQCZN95QI2zdvxNz2rUDQQpYizkJr5r6oQDDpJeeYJ0CpGUUc41y/WFGO2FseROjYDpK5PPZ56tOEBZDKZhF0RQWXM9v/tz2n146x8K6oKNw8hq2wbEOZGBtFbWYa5VwG9/7mTvj1KjLsK2+5SLPtR/HFhVfUCgJx0bLTDuxcEb+86/e47Y674HqsxKeRyReECVIsjQiTsTc2tcuRdsBQ3juJnouABvHYBsD7RqewdhChUWvK/2WtEy0A1UrH+yrFCygGAIs4ZNUQABAnmERHdJpY1CP7lAm3jHeuqhoAcOsuUlSRiHoFPBMbmViKAAD3VwIAfHBdYuwnzMJUZ1kAAEE+Mg7Y9se4i6Azj4dFkn4AoBcKmbtm2NXmbvaXgHlvxB9KMwBUCwAZALw+sq4KZttBm8m/H3H5Vvs9v7imxeKuXmy1vLGe+IenP72HX6xgIYpXWZf3kfHFTwXC3WVTn0g8+ZcOS1YcuaH0U9O4RRLV1ZZa8aqd9GuyxywkTVPX3WQAqcowb6TYXugE8LEe+6Dnm+OLH//iyT+nD6vXFPqLcMWVl8FvVZHJACmrA3oMk7bTAwD6UhUZFSsN3XTMLlGvJnBy04jhwgxWzJ1JWWk0ai4yTgmHvv4tKBcnFQCQttHw53Dd176EmdocIquDZNoSsY/1k+twxqln4A//8wCCVhtWMg0/ivDEp+6PU885HRtmNiPJvuxWABvKx7iUyeHKy76An/zox1IZ5eB+4UEvxhve+ma2QcILqZRJqncoyKBDGqimVC56//SYEaVfpYYlT1WVQFab6EGtGAPsgSYAwOo/r4ppH+gl//1LsQmcVriBPx6DbifeQx11rP+MbKSup7ACArhYquulVU2N2JP+vlyq0eDDpLZAGo16DbmSI4JqDOLwR6rYKUe+F3ut3xPf/uZ3sW16Din2JXq+iEYKNb2lkGUnl8P8/JxsIrkcBf7amJ7bhu/94DtYvXYVimMlBZ+y44y93hQR4yTrdEQd16ELRd/BLajyxyn8O6w/OgFVUZhO9LlWhaBFGJXiGVTKQ/+9Z/uo1XGpzN9Hg+///P4kpfv3RBJNlzZhjggjvvPw96BSIS2ZAqfsjWYLTCTWN3KuDllFoXyfr8ziaU/bBxdddBZSKdUSYQC0+JpuKLiDkn8ByeT81LwYuD5rVd1Br5fXCMBg1K5je4O+1lwDF3vwvkWsfCzI/3YMlxZjVogqNHd3sY2U0KV7r1TfoVozuoCLXm/jDBjlkrD4Y1iC2VN6D1EoZjE3M491a/fEiR86Hbf94l5k85PSAkB7q45joU2RpE4CBx3ySgEGfnP7bfCnHtYAgJnLCtFW4ldm31NCfSpREC+K7gGr4GHl69cCYdoBl2GH8+/eLD1mSMWMjX+CeAJTdJiEebjxxm8JqDcxOQbkHUkiWgIEEMSjOJNyMTCP5ST08cNc6vm814u1ABDki0QESsv28dpKg6wCBAhMcS1QYLoBCXTQb+5RW/Xld4QBoOjPipXIwI6VMwejI2tw9JHHYeum7bqipoTvStksdpucQM6mEn4N4xMjAn7efd/dOP3cs7Fql/VwCU6k2X7HAJtrnRIjpH2hMGCEgr1yAIDuJgtAIBnUPQ2AYQAACzpSYdS6TjKCF+zP6n0We/BaUSgsbVsi5FelyCuZg6kMts82MbFmT5x/0RW4864/IJ0ticsHAVDqdjRqs3jrYa/GS573DATunOwb7bYPP3AxMTGB+UpdQIN8YRIbt8zhk+dfimaL/elp+O2EONDQToxVyYWPQenaYsCATtpXEHebPcXEaKpdWQuCCYDP5E1p9/RmuLnPJt0ka0BpQLH6SiYex8LI6Djuu/8hvPTgV+D//c3f4Yorr5FYKJcn466Cpzx1P9x3/+9w+mkfwB7rswi9eXEbYLLG+2dabrmVl/I5VGenMb9tK1o1uqYESJH11FFWZmQrdOGRWDuRWPNR+CyVxtTMPMYm16IehNjlifugNLlatIA6dLOQS7vy9Wvo4v0n/6PRcOAMMgCuOp/unOwrUMbPVOySiYG2XIzks9j0yEN45L57UXTSaLcacKwkfLYFCPOvhWbLFZFHxtUEAmwnh47l4Nb//hVu+9WdsLN5tCjMmCuKAG2a7CrZv5WQLK0GyTihs4McIV0kyMAw8XSkWuSEmt6mFhf75lsCBAhlnWCNLIMqkRfhvWRPA4DArui7UIur00a9QZ2mtDAYmXBzveDrTAuAYQAYAMCsH3EQgHkCQRICAFzrxdY3nVatflaEdCGpRQAHMwDE5SqMpOjElk6O8SyvIVkBHsX4FANArVtmv43HQssFAJQNYKFM15G2AABiSciYnOweuii4IaKALDNqziiLQili9wEAZthKbt3XUtk/pBMvfsYzZAoNCt76fz9oPiwFAAylterKaxwA6E+eJVGnPQnpFjFfcdlcaX3BRUd8thUKJMestQJEsTmkt6PqEZG+DwpmpYiO8oZHjzsAsOzkX1blNoKwif332xunnHoiwqAuvtS5rA2ffWbcXEQkgYt0HABQdE6ZmCsVgDNhuwYAFMJmjp6Tu6fuyxneDhPI50bw7ne9F7UKq4tZSZxrzWlc85Wr0AxbYrHCfmsmiyP5Ms467Uw8+LsHhabDOJ8AwB5PegLOufA8PLR9g6j6s0cowd4upDCaL+Iz538av7r9lzK4ubC85Z3vwP977nNg57Kot1zkigVU60xmHLUUEKjomwALAB/632qq4QIxQE3bZuzJpJDvRzVcAV0YsNHvO5VSFVw1qgZU+uKL9uDdYskEeSfu387uTyb1N2PILJwcdwwcenNqoZ+oVHoeFwBAqRSTRk0gLM2ygW3hvp//Ap/8+Fk48ICn44ovfgm54ig6qTRaXASjSICaVqOpgDyKsXBjshLiCd10qzjwr56CK798hdBCqQ0ALqghqd5KPJKgIX9m9VkpqO+oUt+/bsUTWDOeePeJsIswJcXhAl9tLO1Q7K/IICFNWZg0ukqoVygNrpmNvtdyEV+8+fNi40eOAUnUm7S2GcP3v/9DfPITF8DJlMgGRL4wIn2T7XZHBK58n/18tOPxkHYsUW/+0IeOw0te/GzMzmxeELwRYOG1Jc26y4Dp2yPMccZV/AeNx+EbEN1YFibQ/c8fRgHmvI8DOP2vXRQ40QfKpZXK1/GHqfAbejKvfxc0NiKyhhCUpM/28Bae4QAA00LaDQbIZS0ZPxYy+MN9W3HqyRcgZY+i3uqgGQZANoG2baHmh3jS0/4au+/9VGx88EFsuud2pDukCuikXx9bjxHAvV2t5WbcGsREVrSdAgA4f5XFZO8xrF5lJlsvIVJihKp6rIAAZZ9J+06WPkrlPCbXTGC//Z+AY487BqMTo6hXZ9Fq0YKqLQrX8cdS97x/jC4VIEkRoU8EsMsAaNTRoc6HAVRUGdaEgfJRFNFSAIC5Dz2nIJHMk/WfUR4r/woA4LPZ1NPp0LGjDL8FvP61b5Q2PM8NpCImwrXtELuMjWG8XIBjUxeBPbQuwj/2ZH/87NPRsVMQfk2atqeqpU4o438mAIC6GRRzIwMAYSAMgEa1IswZ0sC5JoqeAt0C9DwyYFAcZFtsnxMAIPDgOLZQnalizvdMO3mx8YuSedxz/yacf9EXkM6VEUYq5mNiSkvPJ+6+Bqd98L2oz28BdRJTdoTZuW1aDyCBUnkCGzZN46kH/i0uv+I63PDN7yNbGhdgwPVoQciK+LDxvmBk9p2GBsB2hgGgmZp6B9OiYEqXyCSUKZ7YgvnZAwG4bxHndDJZuF5T1rKR0THUmy5Gxybxwhe+BN/45ndoFSWFEba5rV4zjk1bHoWdTuB5z3kq3vz65yPZaYjFc1dhX7th8ZMctg5GbbiVOcxPbYFfn9cgAFtzKf6p+pi7FPMF4GUSnQRF61wUx1chOzKGdXvvDZexIYsA8jlxAb2djYj+3K/nmSttGYVj9OKBXpNGP7ih/0Ihc0QopFOozc0ik7Lw69t/IW4A7VYTidAXAKDVbKKQz0khQlT1KfSbSgm9n/e+PLIKW7fP4ue334ENW6cwVW2gOLYKdY8ONDaSorOlxLK5dhh7QZHOkgXOhkd7PFbDOfeYsKcdYQCwEMjtlaKAtK6Tlk9TcSTuzv0zwYq/agEgA0BaciksiKgLAJBZYij3cr8TSaHkkwHA3IIAQLf4GgPsDRhFFiIBAIn5WDh0HOUskGwjU6IzgmKEDxIBFKeroN0FABgb5XJ5dV4tuh1wpV6Q9SkAp7suDAcACHSLIDPaygawlJefvVCBDSxEkIVIEMVv8jpSjlS1VEhXn7ZL7O7t+raY+Hyp9Slx0DOUC0B/gLvcqbBUi8DQ9yGDIYagdm9id0YoREn8SWMAgCwXOskXVDvWw909F41Cx9F7AwB0xeJY+dUuAss930HP66bNcQaDiXUGvECe3wUAGnjJS16Aww57LXLZJGrVGZTYB9JRPupK5G0QAKDFh3YigZRDNPa2tNLo2iSysU1VjVjc5ETOZooiSPThE0/D/fc+Kl7VFB+pNmZwxZcuR0Sx4gQHMVU6O8imMjj7Y2fjoXseRjaVFRtALwqx/ol74lOXXogHtjyMdC6jlTzbyCZtjBdHcP65n8TvfnuXTEYG5yecdCL22ndfZEoF0QEolEuYnpmRHiXZQAjqaKQrvggMGtMGADDIGKsBrDgzMeIGR9s//o2IIc+dtCQlAjgo+Vc3Vt3yxRHoHoAwYCB0X7uzCPZyg5D+Y9Ba53oMCf1b9zgrwT/S73aQqduZqbLgtTxqgnjiNFGviu0J7+cXPnEeZrZN4eEHN+DOO3+HTL6EuWpTLJ4417kw1qoVZHM5ET3KF/Ko1lmF8JF2Evj8Fz6LffffG7mRAjq0eUtxkGuLPtpEsn+Y/tqZDNqsIMcWzfgBxhFUs8Dyu7kmptrH1/M+05aQehRKbInq3Kb6F6sKauqrkAY0e1h2gNhjEGga/505BoYAfpjExMQ6vPe9x+F/fncf6nVfNnX68zabnnhDqxEawU5TiMcF43GyAL759X+F524X5hE3bt570uV4XbhG8udhAK6OWZY89mEDRtkM9R79G9ZwgFmtTwv0CfTesNQgNXVLy1auJSbhN68TtpCm+8tmqsEY3ntTxJbfL7F/LAUAUMiOY7dYYH9jAm7dx+5PfCb+6WVvw8xsyLAAjbaPjtOBl6Rato10YQLPfPZB8Op1/P62HysAwCT+CwAAs0bpyr8J0vVJ6o1/qUu16N+VhkV/ghFfi5TbzsKHAa9l9RSfYyW+athGtIZT1WnaQ4VtD57fQDZr45LPXogDnrIfgpAuFRSB5XhWveyLgT9LxSdLBUhdwSgdY8TBXrlPggAAIABJREFUALdeR8dvKZ/zAS2UpuhgxqdhJZrrIdC+tuDqkPmg6f8E9mgiGHVoo+VgansF73j7kchli+x4E3BWFKK5vjSbOGDfJ2LtmnFMbd8Et1XBU5/+ZLzz3e9EncgBe/9pmygAAPVchHYjDAAeF+nffwoGgGkB2BkAYKgAKE+DIqBpig7TirONPO2EqzWpao+MrcV0xUV5fFe89fCjkcpQSJNsNuVJTuCx7VZwzqkfwHiZlOAmwnYD+Tz3PFU1TP4xhiGgWqm3kclN4Iqrv4pf/foeIJWB2wqQyRZiVq6PZQ/vzRGT+K1sEiqwTAX7WgxY7yWmJYDJmPq0eLGiB0NbdgaeiJ8GGB0fxfx8BdRVeN+xx+OCT1+CTKaIesOTHvFCsSBzj2BVvpBBbW4DLjn/w0inPLkXdPBQmkq6x5s9160ApVwOydDD1KYNmN++EUmC/SntSKKTXgLxPds+JWjKvT1ktTOTRbMd4SnPejaQyaHZbiPg6xiv7CQLdmXX/fF6lQEAemKsRtStnxGguSI6tlDPEmtRr4mxYh63/vQniAIf5VyWpXdR/885jlTtFbtPtT36zKUYM6dYFCVAEGB8fDU2T83iW9/7AWbqHoKkDacwghoTeBHrYw8+afsseCgGgKp7UASQ2kstiRW4p7I4Q70BJuj1WkMsvmkLSBCAguYpWkAKZUCt/8r5JBIRQAMAMKdj2kN9J8YiqrWE7cK+6jiKAQBWx0aivbDSbQpXPD7u1wYAYIzGLwMAtKm1Vqbg4NIAANk+/HzGSWQA/PkAAF73pCT+XtPrAgC8lrJ3ETyIuaeomKxXoFtqf0u8+OnKBWCljyU/IFY16W58plLPg+WOFKNAdZNjGR+qgm+Cm0HHKHq5YlOmaP18GNpeN1CXaq96nnmuXCRdwTEXIL6Jm8+Kn9+gc5VlNdZiIIGk7mkzPaV8L3p1M5nkgKYtRblcRhC6mK9sx9VXfx4pm1YnSaQshf+TPsyKdOhzphDtUZVG5d2sUic+lEvA4o+lKiJGA2Chmrx6f1lkUkyYAhEZSyYcfOfGH+Gaq65HLjsicc18bRof+ehJeOIB+yCg73FTCW6Uc2WcdMJJ2PbwNtikzdEWxE5hZO0ETvvEmQjTQLVZE4AjaHrSArDvnk/Ase85BjNT06LcyeD6vIs+jVypCKdYEMcGn72LbP1ggkqRIJ8BoNrQBiUrcV0AQf9FQ4CMhDZ8r4lCLo1yqSB9/6L6LQlvb1cxCtrqCvdPlX7kb8B9GErvM/wu9T6GyhN/ly6AEGtlMAElny80oSUmbzx5NddJ5oLQ9ehjr64J1VmN0J9KfuXZQ999qQRx6NiU2rzuE2WrgefB27IFRx3xbvy/Zz8HV171JYAq2B0LkfY1NpRsHS2ACRyt4FjhZlXiyQfsg6tvuA5o1RAGTRFWIQ1X7OK6TBG2pqqqvErWe6ItJrmOi8WppUhXbPRia8aD0FhZcSGdlnR4Ji7cHbnmtENdcVP0X+Mj3xsSPcR/2HUySDY3VgEatD8uAzPLyqNS83DooW+UxL/lkZbfkcCNDhu8t57vYmysjJZbR9SmsE8Hr3rlITjmqMPRqGxGEsob97E/jIvE8tef/mfK/HwM61f8qQw6V96Dbt4pHhir38lv9KTaYf3Uy4DkUTJ9h3kADF6TzCczgE2ls9i6fTN223VcEpnKTA27r98fP7v59/jwiWfByY2gRTDJidCi+B3YClDAX//Ny5CxbGy+/07Mbn1UKs1kylEY0603UMwXJCiLa0jIOiCSCdLrI4ehEsLe+O8f64Y9Fw+qesAYq/ZMqnp3UPrgF6xI/avTQgCA81aj4fqyxEdDBC9oIpuzUW/M4bh/PhrvfPc7MD21GdlsWuaXCYwXG0JLxSdLjXm+Ph5XyDXT7EGCh0GjpmwY9cBRWFLvnNVrlad0/xrCM6UQGgFQL2ghnUkjiELUm1zL8gjaFiYndsMJJ5yCO+64C16rjUyWlSy9FlHR26YTQgOTEyVMrirh/vvuwrVfuUaEpKxMGuzY5r6bYs+vk4ZNMJQtlaEvlreq1UC3d+ljj8ctcszLsAHsxkBy+zVIyvYmrodk4QW+6Bpt3bRR1ke2TvB5gxgA/Ezuz6Zgs+i9lb5xVawgCMMkUmjG4s2SFvDMi2z8+OZf4IZv3yRg6Zo1u4DWgYwbQreKw175Irz0RX+LMKwjZbHvNsT09FaMjJbQFvZlGl7AJKgobhwf/sjpQpumI0A2V0TUYbuVqihSjNU4RPAcmCwszmDS91AYAEuNwkWvQGyu9daxXsLPAltK+pfzhaLojHBN4Pghc5ZaB3YmJyAQdTcsWi0nk3jNa1+PW392GzZs3CZAMhkV2VwBTiYj1Vo6dXQQIpVo4llPXY/D3/Y6NFs1UTCfq8xIXF0ulVCv1sW7PBHSHjABOwpQm92K6W0bRDhQ5jDjHraA0E3BUMhB4K8Dn6JnVkqq/2Nr1yE3NoFO2oFHGzi+hsUDtjssGQGt9Pr+qV+nYn0RZ+15gwjwIa1VUjfgHGFxjixcthtFSGshxbDVRMHqYOODf8DUtq2ih+OkLFBws0Oqe0rNM9OmJqCcLrpKhN8m/0xpLERWGpum5nDDv9+EwvhqTFUaaAsDgPNIMZlk7WgHiGj3baleeGkh4f3wWzLWuYZJnNJuo9FoIpPOotVsSasvqevUPGE/O+cpj6ufAUCmJsEJ5dykCr+8DrTdk2nCMWKlBGCYn5mHnXCEAbAgLoglxIsBwAIOJNtwitZQAEDZFtrYtm27xMu0BpfiJDUOeGxi0RePJRbWI1RxIT7BF052tryxNZXzigwAtgEoAVy2hqoCnS+Wh2RNJZCkaCxvCF0BBARTLhorffxZAADZG/sSIfN/bj4CApjnmKqL3oyk4qKDrvhllmBGb7qsCsbp3YY+ZgAAk1iZVgET1JgLt9wLODAYjIlHyTGZXml9PjwuVilssctQ9BNSR5gku60aRseyOPcTpwNEo5yktAAQoWcyUSgUEdALSvq0CAAweOtV5yUY0T0xyw2AdrgPwuXp2QCq94n3JrFawEqbDSvh4PbbfotzzroAxcK4vK7WmMc/ven1OPhVL0e9Vde9KxbGRyZw4vEnYnrjNBIh1XzbaCcTyE2Ucd4ln0YTnlT0bbFyoo9pCnus2wXHvPso1CtVVYVPJnDp5V9AOp9FMpMWRoDPnkpxLlQtEap6OhgAMAigsffjfeeYMEm1YycxOV4SsRoRXKQUh/ZyZyAr9F9NSzXXZcfrvGMCEX/O8BYAdd37WYTxcdZTYR2chPZ7oA8aBzIfdD9zN5iVIE0piTJJNJV/AQB0tYDHEbcRGvTeOxNgSzJC0S8m0W4LiWwON172BfzyF7djplLDz2+7A5aTFwDAtMCIZZSQYlTyRxHQ2blZ7LrbOkxPb8EFn/4EXvCSF4DeWZxLVL0nxZqWMobixe/8YrXeZntQ34kZwIS/jlcwB4GBpK8KzVfGFYNaAgJcnPmj0tEQPQ1l7K2AgAVroaFrDp7BgrJrP2wjXmNaU3wvQjY3geu/+k1c9vkrkC+OioWV5ysaLD3KuRGPj49g+7ZNKJeyIuLUDl185bovI52iXVNjJwAAhcYPeyw9Pnpkx0HvMwxgkiCmKxz12LfAXp983wiIJTyLAQBqw1Iw6bDH0ONPJNDyQ0k2ZmY2olTMo+1FyDljqMwm8O4jjhcAbK5RR2Ykh3row20n4BRWIZ2ZxPOe8zzMb30Q/33Lj1EuFiXykJ54Bi2pFAKPCQ1Vk1VCJt3/0lplek51t2mfroepIHT321h1e8G5xlwHeutjHBTSY17v5T0BQgOmkQauKvi9CmV8PeWRhrBSHQHK6ZRz7HFHYWZ2qyQPnG/xZPXxXp9kJxwCAFB/Ig4AmHhkIZDbRwGNDRepeIq/dQoNtyF0TgKiyZSDULQByMQp4e1vf48we+r1ltC1yV4ic5IWVGnpHghRyKUwPpZDOhXi0xedh1boIpWx4TFeILibTourh03xRAEAGMjTdUD1kMpa/xcGAOJzZTkAgAjHJTVT0fjGy5BT+0U7kUaUyuKePzyK8z/zeXQSDrLZEVkjue8mowDrxx185MRjEfpVBAGV/TkmPTgZG9VKTe7DmnV7Yuv2OoKIbJ0AZ3/yfJRHJzAzX0M7skUtX1oWdUuDiju008sSLQLLwNiHLC+LR64GBKAmAoEJ0r25H3C9ZgWTMXOt6aJYHke1VkehmJM969WvfhV+/OOf4KFHNmLN2l3RbISw07QgLYr7klQcRaWC9m4tRO5WnHLScXAyCYxPllGtzSCTUXbBvushm2ZFug2bgsJsxWvMYX52Kxq1aRFkJIOBLSI2reLYakpRSrJiCCym0miEISbW74KRNeuECRAQUCCrQauwC/tmp1Kgx75vPH6vGAQAkPmgQCyOUTKg2arI4kGGTkbMwfX/afM3veEhVLZvE5Ffxh021xCyGml5TJcz2mXrNrs4AMBzIACQTjLRBpLpLLbP1TDb9HHNV27Aml33wlzDVUwk2et4LIpJSAFP/mxYohzi1AJi8k5b5gxZCLQcdF04ThaeywQ2UN71bQIACvgkK4EigIzl+kUAaQMYin6KAiDpFCPrU5uACIupPiqzlT85AMCPp2Dh9u1TovehmMcKAGBex732cQcAtCBmFwBwfQ2gJLsAgLRTiI7dzvnY/dkAADWGdgyW2HdkAAAzj82zZFMatMbFFlUJHTR1WSEiatM2fs5dRF6IBj0BQHmunsk71Chi7x8/5iUBgJj2gAmibCslVHmiwdwg5LvuKWw05/HSlz0fb3vHGxAETeQyKXheXZRzOWmll4YMANnQDACgeiNNlWWnAYCuAFO8EiehtaJoBp4CVxI2axWYnqrhiHe+FyPlSUkcm24N++z/BHz0jNOwZXorhYtF3GX96vV4//vej/p0DaFHtIzV+whW0cFl13wR024Fda8p59b2AhSdLFaPjuM9h79LvGF5jcg5+uwXLkPHtkDgy2dvqJQjtEc3f0zS2mdxCjWTJgIvTOQIvhhREN6H0ZEiRotU9GSyr+0i9XhSQTPpbPHlvn/EDE/+TQC56IbRF0APSpZ47eOVo4XvqSp6Sz3M6834NwkBAwIGL+J1ugBEM2+qKle9EsWOH7ZUgjeMgsvqTcJOSB+t7beBWhOnvf+DWLVqEt/+3k2YZ++Y5cgmlGCvF4M2CtBwUbBM9YdJlItc1sEee+6C67/xFTQq0+SKwKIllu9KPzGTfdlLpKqjAjTpzRUwaSFtylzPePC/6DXWPuACLAUUpFPWdgQFesrghm2g+oAXJi0xwZ8BH8JjEOqeT1EYS76TZjczMwM7lYOVGsGRRx6HzVu2w6bVJlhNJKhKcVRl+0XKv+/VBWCcmd6It77lMJzwgX/G5s0PwUkSpIg5pSw1mBb83WgXLD4Ih4+ProHNop+6JACg0fLHdNj6yaoHW6kWL/YYdPzd/WkAJ6j/fZYCAJotD+vWr8GDD9yDyVUTUiEJ/SSKuTW46OIv4rvf/7EEwkinpPLlRRbS2VFMzbRwyMEvx8RIFjd87TqUS0WpgNLlgiwA6lAYJpqsGZphxIRPJR09BoBh1RiwyexdvUr/QoZA7xzJOmAQawDYHplPvX2v6q16/dU6a9Yf1WJmAnjV6qYWNPV+rG6wMtmOWpib34Y3vvl1OOnk96NSnUYuz+oqaaXD799KxsWCFX8YAyDwEDbqStHejAXDsDCxRawC1I1zDKDC51Cjz06J4jVPn0K3pfIYKpWWJKsPPLgJhx9+NNas2R21WhN2OiMiuGlq7bD/tA2xXLPgIZvp4GUv+XscceRb0XCrYsnrM4YSAMAR7RMGsSJayOSfFsn6eP9SAIDSOVrYwtEFrDQYv9g9JABA6ziOI7Iw5Euv76qNIsWyGpphAh8/53xMz7lIWDlEEYsZaelnrk4/jAvPOx2lIivlc8ik20jbTHA64mZkWRS+ayNfnBDhzdlqEzPzdZx86sewbpc90OBtS6mEx4D9ImCshXN3nP8L1xopYy1jD190fepj2/TVFyX55z5AMT2yR8gIIGWbe382X0DDVba4o2NlvPnNb8TFF1+EXXbdDVu3TSGTJaiYhpMpIJ3JC9NBWFciVMneZx9hYxprJvO4+DOfxC/vuAUHHLA36rU5eC0XeYrIEchiAYmgZJLxvAe3MYeZmU2ozk/DTiblKy1e8RQ7Y9zFsNBGh6xAJ4NVu+6G4sQk3DCCT9u7bA6WRZ0stu/9XwYAeO+1CK4puki7r7ZmFReEhAJ1O22p7nOus32HdP9kO8ADd/0aCDwR05U4hmuubotV7dOB0nLSAJUSjldrP4sWjmVLfzuF/8gCcMMEfvRfP8dv77kfSSeHIEpIG4CUBLXrhGI4MkZnbMH4m2t0KCBAIpUQhwzOa44r6pV4rQChFwCk6vN06bBBCIA24B1PWkoIANgUBQ8JCCSkbZMAgByrBgCEXU3b2BgDIJ3MDGUAmPk3qAC9HAaARvkxMzMroDpbhQnAkkHKVlLTuqLmp963YgnlY2UAkAXAm8VMR/YLig32AQDCBNDXT7FxllvC3nEV+bMCAHKJ+kAAUWDXDbESePTRbcWGSf9uATAQD750lUzeW29oXQqvvi8mmDdsAXMp+P+BlT29qccTmEEAgLyvHLf2gNT+6OY8GYyR8i/CWrpVga8hehTBx4knHYe/esaTUavNoZCnkE1NkhzHJmDAWUtxPmMDqNBXBQDEWwCWH8DusCFp9coFXqS6xYCLK3s0yV6QRD1MIJcZxStf8Xrkc6OwUw48r4GkncC1X70WD296BB0NAOy921445ohj0Kq04DU88br2SOmxgcv/9Upsq8+i6pKOlpDToQBgMZ3FUe88AjnakaEjSOKll38evFJeJwQ7YuX+iTe9urEhCRJ9O2h/Vcio+TMAMvTEXD6PsZGSVD95niYwlXeLta2IzsACZKpvssUC1scebJpgd0e1zkFj0swD8znLYbCoKn6PIREHA0g1Y0AptkGxKqBZzHqVcH2cK1hnhgMAHRkvPi3qMkX899e+jv+48Xtia/fDW3+GwErDS6SEAWAJAKCUaEV52lKiWfxXLhfxwB/uxUUXn49XvvoQTE1tkvYaJ80qmu6/Nws0Ez6jkkyAi/3V+p6bYzXXq3f++or0s5j4a+0TbypWTHKUEi7BCh0UagE2s+n2AwBLaUgQrOKx8Ds9bfl9+/btGB9fh7t++xD+5fiTUCiNCh01IMLO6hdRfWl3SQqomMuwdNNCszGN737nGyKQmMsQWKFmwXAhu2HjemcZAAooWfwThgEIIpgmFakVDExZPVgFXHkLQjfpG3KBhgMAzMMpAkhwqg0nnUYYRLLOWsksmm4bb3zT4SiOrkK14cOilWrHFmp4O0pjzbp1+JvnPBu33PxTNGt1pTkh1E/SBEnrVVZFXXEp8QhX1mBsrxJAMLa/DrvPZj+N7+EyvrkAqwKRniS9qr/0eGqNh27yr1lWKuE0itJcljUAsIDR1oFlc413UavP4KUHvwBnnv1RVKpTKBQdTYkVTtBjX3qX+YphDADVAtADAGQ86AJEPCBc0CIR+9xeRcuSpIp9/VXxrC5jvuJidHQNLvv8Nfj8F67B2jW7w/cjsej0CWinuL5YsBIpqQp2Qh6Hi7PP+ggOOOCJaHc8tIKW0P8ptEbrOiZwPQCAdlx/eQDAJCdxkNsAAPG9a9DtIgDAYj4D5hRp7aQHdztMKDBGWCQJpziKr3z9Rtx4009E1d8PkrASWaEy+/XtePubX4O/e+4z0Q5YRW0hCpuyz+SyWYl7tmydwdjEOrRIVkk50o727Ru/ix/++FaknHFEHUfmmtGqUm2GdGBR/fm9h/7ZAI6mhWknhq+abRoUH4AlmCpt0/XEWpJUfp9zNpEQFgPzstm5ebz3fUfhS1+6Wmw2hclgO2i3qbeTRTpdEMV4KvYL44lVaMZinRAZK4LvVfCPr3gBDj74eXBb00DkwqElo3KcFJ92gjy8pmx1bYdNzM5uxszUFuSFsh6gE0TSLsA4kXEJm05pfbp2r72QGxuHnS+gFbbhB2yzSMtz6SlP8d+hG8gy5/lf5mkGADCtZDwXDQDoVa3tUyCWSW4Ir0ll/wSyjo3q3Cy2b3wUte1bkGH7BoE0kdg3dpw9p6v+vEot1gRjaDFHxguBxwiFkXFhAeTK4/jydf8mugBWOoskY8QkK/Jqp5XKc5v7VCj7B6n8jMNU8t4R+j4twhl/SFwURAgoKkj/elrYtQkA0DECwgCIEAoA4GQdcQEQ+rsGAMhg44caG0Cq4RsAgAyA5QIA3XwvFgsvBwBgfBP6oWhjZDMZYW5zXvOatVxXKad1w4/HCgCwUMMWAGoyJHotADEAgJ+jAIBQwDQWLOgAIF8Exzts41pZ/CP79kEHDtcAWKrCt9yJMwiB4TpoVJTNIO0mNyYBj2/ufVS13nXvcwEgA8AE3RoUMFFKl/6vWwgGJfjxc14WAGCOcYAYA3v/2Xel/CxVokXkjcIUa9evwplnn4zySAbzlWnpR2+HLUkc+Dq36UmS/acEANR96UvwxOZDGk0kgCPyFQYdBF4Ha1bvjte86jCEQRLpFIMwHw23LgDALJHfyJdzfMLue+Ood74HtamaAABpOyOJvIsAF3z+YjThY65RExGRjJ1BOZNDqt3BMUe8W0RjiGKuXrsan7jgPLihJ19tqr2nFHKo5jHRUR5nL8HtH4/9FHyyANjvzy+bqqPsORKdE6MfoZgA/L/0KEmfafyhR50klrFrt8hEWErISDDbATTBeKK+4NMXPJfBMZO3xSMII1rV7VvVlodMItkXShXXfhG6XvDap2Y64ByHJTh8+lIAgPdHxeqkHyALG+f/ywdRTufw0/+6FY/MzsFNWPCttAAAqSgpAZ5o0rLqa1ExmwtnUqo15XIB3/jG9ZivTIkQoOvWRDiMfaeyBJh71eEcZODMm052ohIwGnQeizEAuoAK74WgwXQxWMggUWCfEjCNAwkLAJll8D/jx8CxSzCRvyOTZXLVrjjjjItw0w/+C9l8ie6JaHltEXEKQlHLQdLqoFhwMDezGQm08I+HvBAnfvCfsW3bo8hm0tqGb7mr+I7P2xkAQMId6XNb/DEUAGCCORw/GHpipgVgWAi59P43fPMdOj8oppRKolqtYXx8UjQbWF2wUjYazSb22PMJOPI9x+Luux8EEnlYdlGU4dnikcsX4IVtPONv/1Yqwr+54060mg3k6azieapnkxZrLKcxyecX1zhSKQUE0N7JvEJa6DOeeEkyq4PJQUCYsAWkz0W5sMhzNJBkHAcErub6yURHuy3EvwsAoPUWlJ0gM1kjestJq+Y42TwUaPvrvzkQF158LmbntqJQpJVTiCQRxOXQoFY4xJcEAJqNLgNArlmsgGHWP7Nkx5Ncc32Vz3lbKvoUwpqdnVOUcqRRKIzjsMPegampKsLQgpPJy6nyvKlpQoZgkusjFaMTPsoFC1d98RK0KWZXsFF360L9ZwUvYdmwmDjR3UX46mQl/eUBAIn7tI1WfPyZMTds/hD8C7WNS4rJP/ulOdx1SBwlkuIXn3Dy2DJbw4dPOROl0XXwfbb8FdFq1GFbLtavKeOE449BKkGRrSrafl2S1WKeYl9JsVil9nbDDTCxZi3+8NDDeMK+++DMcy7EAw9X0GwpgTXV869sp3cEAEzyr+IW1b6oNUwG0lyXHrBdqK3rCKXO3XwCv9Oej5T/RrMl60t5ZAx2JoN6vYmWH2H3vfbFc573PHztq9eJTkwYejKXCRhks0VJ/tOZgtjKimMJkzPqDmnWpGOlKUWLRmMzzjj9BGSdFoo50tCbShujbSFtOdKzLOC4zRiOFm8zqM1NI6xWQdsa0QAwc59sgEwGyXwOu+23H3y2VIjbFx0jCCqQUaDo8TvTArb0Ff5TP0MzbbtaMrG1T6+LbNWhwwUBgLbnCmsl2Wlj25ZN2PjgA8glO0jrPVTAVs1yNjGCaSGVEdfVKtPFwwREuJiq9rV6U2LBlJNF2LFQaXj416/8G9wgEuDZSmfQ7iQRCiOfuiGKQcB7TI0PFmOCyJfKNYU5mcyLzoTnS9U+Cjpoe20BAAi6M4Hl4VAEMIx8cQGgYxPXNeZuZP8yMZbWXM5h2Rs6YofHucV5Rg2ApQCA+B2MF/b483IBAGoY1KmrUygIi5h7NI+nUa8/PgBAh21uZPZpDQACm9IvobSqCACwFZwAAIET6gAoG0XOR1XAWunjzwYAyKI0oAXAULoXDlB9QlJdVxWabhCie0JkM9XBX/fGxsT4pM9RntMTWelW/2Oq8YMSlMcCAAjiptG6fuTaMANItZNqCxXWRRNAJQwHveyFePvhhyKR9KV3KutQiE0JhtHjvOUOAwBU5SWpQqhF739/ADsIiBkGALAyRQYARfwIADDpOO59H8QjD2+R/n32YDXdOk7+2ClYt/s61FoNpG0b61evw3FHHYvq9gq8ho+Mk0OY6KDR8fDhj38EpbVjmKlVkc4WUcwVkUlYcCtVfOB9x6KQySDwPDzt6U/FMccdg4bnohl6stgL4iv3XYlv8BoPquGZ85QKgx4X/JmJP/t4KMYotH/jcarVqtlXqqhH3MQpFjiIHh2fcDvbA73w1i2dcPSeLzCNatBa9P4b4UMBnnQvMMehqKuyp46I86AqYMwZoNefu+PHLHW8SwEAgRWhYNl48Nbbcc2Fl2LdyARu/O5NmIs68GwHraSthJaipAR3BAASyQhti4I2bamEzcxsx2kf/Qje8MbXYcvWR5HP22i16shkaKPCM9QBlwQh1Nlg5ZOVMbUBMZiJz4t4wjPs+EXUT5Bw6gv0gBiTNEhVSDOC4sF/77N08Dvk/okVjLavMdZ8bAMgFa3RCPH2tx0LPyA6D6Hr+QEVddkKQFsbWqBSQCdEp91Aoz7G+um7AAAgAElEQVSFa6+5DKWCjWKBrAKK7Ky0fq7KnTsLAKiAdfENbGgFvUsVX9n2p+JuzTpb5C1UYjv4sdSxL7bndd+NQVPQQiZDWnJa7h1tu4hN+VFLKii/uO1OfOSkMzE6sgeiKIOobQuYSr/ybLGE0V12x9777Iuf3XwzavPzKBfy8FmZECXuJDIOXVkYf6tWEyZFBAM6hgbKKmXsDPvn8yAAs8sWkha9UAEAXEm7ALixHSSArAAAnRr3Tl0KiR0kdQuB6nnlWqrb3YQGy8SLFEcPyVSI/Z60J75wxWcwPbMJhVJaU2OVJdJij6UAyqVGzlIAgE+hxT4Ad1D8EF9TusktC8qkMgfsnbUk2CUYxPad8fG12LR5Bq959RuwevXumJ2tS/VWiThG8HyKBmYRsG+6HcCxAjz/756FU08+Xtp8RkZy0hpF+r9QeMkCSNqwk7QCTKrKH2m8f+EWABXDaEGreOumvqZDAYAEQH0+Pmx2DFIsjB7jInbZIeMYYTKJZggUJ9bi+A+dhpk5OqMU4Tgj8L0WOu0qAm8eZ3z8ZEyO5RG488g5CSTagbR0MQ7jdeM98cMINddFcaQsWkRz1QCXXHYDHt04K2O/VCpLcsCfVZ8yRVpVO4AKWvrZAOo4B/e5LjUy9YySt1TzS6no65/1Z1IAkPOdFX2ChmQBsPc/7WSxZt1u2GWPJ+Lue+6VvXLLlg1Ys3oC1WpF7HUJRKWsLNKZIiybY01piCRtBZ7TYjai3WLoYnSEItYuPnH2B1Gb24g8HWfomw72rXMNItOpjUQqQtJmguMidGuYevBB2CJGR3cGtuyF9GNEcXIVRtauQWZ8HDUybTp0rsnARgqRF8Ji6wvZMB3qWCx9rf53PkPzN+T4TeU/pmnF9j8KNXst2IkIBSeFyG9hZtsWTG3bAq9WRY5MoEgJZqp2aiaGSiGecSyvkSmCqXzEtKqoVkUWG6lwPzo2jkq1rmwZEylk82Xc8rPbcOsvfkW5R3SS9Ml0BAgLqVuVsFRBk2wkUd9k/EEZ8BBJOyl0fjvNOIwcHEtAG+Vjz1YdNgBQmyZCx6JFc0sAgFwhJy4SEpGIvZ0S7RaxQopAc83SGgAEAKpzVRlfw0QAzVrcn/w/FgCAYpY8j5FyWa4nGQDUJKhVqzsNALAFhLscAQAn54gIIPdSAwAEfij6CWwFtzopWFCuB0oDgPv5/xEGgJmA/Qu6CT93WOiNkr5WiZYbaQIMo4Krqbtd/mEMAOhS8TQAIO9vvIa12nt8c1/s+PoTg/hCIvNW0CkFbsQBAJOUcmIKtTOkIrhCigkAsI/3hBP/GbvvuQpWiv0zpJ1RuEOpfUplQMT3WOEY1ALw+AAA3c3JoCmyV/UYAAYACHzamiVRLEzgMxd9AbfcfJtMbPqPkgHwwpf8Aw5906Go0M7NtlHOF3HyCSdjfuucIFhOOot2Emh2fLztqHfigGcfiKlqBbZTwGh5FJHrYW7rNpx64oeRp9Kr28DLDnkpXvW618ANXMUsINeR4m/a15pYAPvHTAVhwb3RY8HYRzKRIn2HX0Tq5X4xCCVVT/elmn57FfQqhf0ug2AHlJ6Ld7944o7bzLAEstda0Esx+gPwQSKC3THJE+D4WIICy/eUip220OP58x5xoyVNkimAhBELtC9iQfWQNoelAIBhGy/7NyP2jEUdXPvJizB7/6PY/shm3PuHB7G15SFRKqNGhdqOBZt0RFZ4+gCAqBNg9eQYLvvcJcgXHESdFqIOFafJOlH2NXLu3ITEcEBZDFkS1LEtzRf0un/9iW8c/dem+zdeszAUKpxaS1Q0aoQkiYArrQFTITV0zV4wuJSPsREhJGOIY5njmJoitKy88cYf4aILr0LaGZWEX8gwApho/RBp3wEajVmUiyk8ef898PGPfhBuY0ZEw6iNwGs7XIZv2B0UEv3Q2Gqp8bFUEj08gdPMnxVSwJeDnIug26IBpqJRDr1CA0Dv7vMJAPhNlIqjaDTIWmOvNudkgKQdoNaoIp8fxVve/B40KmmkrRG0mhHKpTLm57ahPDmJwClir/2ehP/P3pvAWVZV18PrvXfvffeNNVcPNCA4ixgcgknMl0Tz1wwa8Z/EqF9MHDKJoqIRlTgBKpMCBieiIYrGKYPGEecBNYpDFE2MCAotNN3VXeOb7/xl7X3Oe7de1wDdYPT7Wf6wuruqXt137zn77L322mvdcP33QVu6iuuiTOCSz75UFPBWcCqjMi2RjWNv9rkRnN4EnOd1EmySIyF3ttr9QEVqim1yhGQEcI2K/2HRP3StGd0r0d4wAIAqt5vCnx19+YpqAJD2EyU9OF6CPcfN473/9HYsr+6HX6X9GxPj8v8iABCJ5oJpQpvHOhLUy9+3vB6CxGPz3UJnzSl16/12sGPHsbjqqvfiDW/4exm3o7YHkSEdcSfQN4BTLmMQkVZNdlQfrzr3bJz6kPui16EQm1GILrA7R8CHrA9XxNYIAPCaZewtZyNlGy0/SRcA3gvSiG3+NM6k2mpv8V6QJs4P13T/eUboSBP1AYDEKaGXZKhOzuP9H/oU/ulfP47mxC4B07gGk6QlwOiTn/QHePiv/iLSsIUmmZhBX50KUhaaZQHaI3Y8y564F7Fb6Vfn8KnPfw+f+8I3cMstt6g9mFnijNPsfmr8tgzLnzAAkBWku7vWagvIT2YRO/sFx8W973M/3Od+D8BXvnadMIk8t4BWewUVX6nZvOZafQJxxJnuhjA1w4SzyZQkcWXdcFSptRrihOP34MBt/4VSYRnP+PP/i7sfP4MT98xjdXERFa+GLCETzojbkcbnpsiKEUppiPYttyDpdEXkTM5K+k3VapjatQsTu3eik2UYiBSoirGVOT1OQykWQdwHzCF+hgEAFXFWcFZjsl0r6tDN/JZq/14xFap/Z2UR+/behF57DTXPQZFOHtTzEHFw8zrG7cXmnhbEFfazAdn4hJnfUn9krbWGufkdwkpeXW1hx87dWDi0LJpC//yBD2NptYcuO9BuFQW3Aso1kQ1AlnIh5ngv5w2BOIuRkLHFMQDPEUFAWyyz8x8NYqQBC9n1AMAg7MnIQL1Zl2LYjgDY8znPACAA4NL5xAAAtAHcCgCwuZiNxUPw+nYyAPg8WqstcR2YnZnRrju1sxwPa6urR6kBoCMgFgDwa/46AIDvnxbscRDTfAEOXB2dYA4rLgA8y49SA+BRpzwkl8EcnsxsncDdcerBYQAAUR0jwjUswo0TgC5SVekedRfW2+nkkZ3xq9HurqaYtgCytoN2ptFez/jn9Ye3Xtn4vWDyrlZiqkxulePt9xHV5MJhEKaVAw8mn9YnaYyZmSm88Y2XYXHpVlRrVE1lt0R96ZnY8FDkrJOIZgyDA/EGtQ2xIn3swG2VwB92zYfNpGngWU/EzY0AJJGiiML9oYhQDR94/0fxwQ9cLahe3S+j021h53G7cc7556LVa8m9dv/HS/SCc8/HoVsXEPYieI4ngXqACKc98Q/wiMc8EoutNUGWZ6fn0Ftt4+Ctt+H8c84TBkDQ7+GPn/wkPPRhp8osIz07iSxyVobCF1wT7HKZVNEsHT0JVBhRP2TDxrEcztNT09L55lwsgyK7bX6tiq4prqxFoC3MhaJk6LHybxscNLx3d2wXrKfojXfGNlpnGyVBTNIk1SFhZHhhppAfVRgqxiICh5nQlwg8lcqc+5f5GxHbke6gFbJap/xvbRHNcOtW2dgYDGHviW16GLhEiwnzRb4D8flebeFVZ74IJ8wdg8987NPU/ca+dgfe1Ay65rBx0gIcdlZkTyeiAZAVIiRpH3/6p0/Ck5/8JAmmWRYhDLsiHsbinwCWzuSryBC7/wIHFGlxU8Ig7ArV2AKEGgf0Avn/RaOga7i96+8TsVoqLBurUtvtsQeudO/HLNbE9WQ4dmOOfvl1Y0KWppPDrgnpwTyc+/0A9VpTDml2cF7x8vNx440H0etRRKeu3f8K6XxdVBhzwgEKWYiJCR/7brkBf/fmS3H8sbOo+QXUKg6WlhbhVZQtcGQfRgTwDorojX4Xxbb4uzffQVufPyZqHSkFXCi49klvfAe240ccLQDglCgmxAS8iSgpIGI3p8CuFhW6G2g0pvDiF52HL37uu5iZOg6dtQiNxgT6vTaSUgmDkoep+Z2iuMyCJYlizM/Nod/ryQiAzCsKbVMBT+n+M17IGBUBMuMnzDsx5KprAcVvp2ON6q1YlXh1R5HRAoprhr11GhLyvIYdfx3x0I8RSGADgDC4yCLJj1JJN5/Xqt3RokOLqQ4KTowdu6bwwQ//E1bWDsDzC+jTJ9qp/lQDACMgcf36svay0jQwHWMmtey80kxkYnIep59+Jn689wAOHFjGrt3Hia0WO3z0yaY2D6W4Cd9Uq2VEgzV89EP/jDhYQ6kUIQq7KIvNGgsk0e6WGMi4R7tXCUwS1vX3W1BCgMxcjqCNl80xMMZXYbNbgMgCnrI+iLhS/K0gomUUpqQNIIEpCptpQ0c1U/IAgHXt2Y69wcwrlvVVGGoA8IwQYIrsEQIEXEdOGSE8rHRiPP8Fr8DcjhPQbscyApcVA/S6S7jvPY7HGX/1NBTjLryC0q2bjbpcF8cy6g3uT+NARHFF5iTwMTV3L1z1j+8X2zwWuQkL0yKt83y1ADShNT8nrOudwADXOM+xrTKIrbMLsysthD8WxArSueS1085tZa0lrJH7nXQy/GoV3//Bj8QukXaAhYKKxXIsstfr4phj9mD//gU0mzNid1golWVOnGtJtJRKRcRxBt9rYm1lETNTJYT9BSBZxJtffyGWD+zFzrlpefvsYrKnIqwjjg9I0Z6KK0A57GFp321YWlyS2NRoTqI+OYnazDT8yUmshgGKPp9TEeEgFEFBOka5qY7XgQLRP7MAgB1XsQCAZbdKlqTMoiSWQt8rpOiuLOHgLT/GysEDot1T4wgfAQAR/FGGMUc+2ChgnOBIEQHFTQEAztnHIeqNuqxxMiz4X7dLhkhVmktf+NK12HvLASwst1DwaiiUqcUABAltAR2UOLKckY3JZ8reNceKGLeLomnC98G8iGEi7IVIQko6k8Juzp1CjD4BDt8AAGb+nT/P98CzRsZYJWbxyKENIhuqCdaW26INNc4Ay9eKNn/PF/72zzoCQNDdKOobFqfqkqhQND9WVlZl1Hh2dlYFD5NExq/WlldlFGUdA1lcveyetX8eB/50mwprTkbcEgFMylVfWBMak9W5i+MHsTRfCYC5cKiRwb2UMI/kllFPn1zKb17c/M7xEUkthkff/oiTHpJpZ5AUMS6ISO112D2Qg2Y7heg7Vv4cSaKZv3324coNNAq99oHaK8nbAFoKrRSlDFzmAfLn8xZfR3ZdLDJI2eADIxUjUY9U6VArSkOUdLI5hX6/B2ozuW6KlZUDOOus5+CBp5yEKlG8oZ+1CpbZ6+c6kmseqzyHc5SFFLFBkPIdy/zBOd65se9TgREKSZSR0pvTnNeaBPJoVYsSghW1agWDQSgLsIQKvvud6/Gyl56H3TuOQdTrCtUwcTK88e/fjH5CvDaTWcPXnH8xDv74ANKAerwqdMTr/YVTT8Gf/vlTEMlcKBV5XUw1pvHVL38Vl118KZq1BrrtFs488wzc+74nCmWsH3akG1Sp+yIUEoQhao0augPK8LK7zfEKUr6pxq4Bgwgl/X4btQaaddL+fKH0yexYnCAmPdzV6zr8Q/9tqzUiCYhQKHUt6tjJekE10X4wNO6QhxkDs0cxQh6M7PaMGCT5wkjWdE5Fe/z6RIJAgCd2yDV3t9DCMNkXkUR2iDyUKxW4MjNKSmPJBAH92Y0/DmcFbPR9OT0jQ0G08Yf0JKLCqcwcEw3u9/qCQFMdmBZWxSBE0XPxT397Of7ruu+hUq7j89d8BZ1BisT1EZDm5FUQ0u6qJCsI7dYKZqaaaLdXMTVdRS84iH/5wHvQbDZ0JpjWMqRuOix+OP9vusRGqNNkvSoEKHWJGrnZGlw+28JQgqcmx3acx4KRnPunTgXHe+wBYOnweTDlsNu7LlmxQB6BCbbiNJkVSE78rRPEaSCUcB5G/X4s9pvLyz10OzGe9aznI055yJJOx8OSVk8yFyMsF88riajo1GRFLP/eedVbEQUtFBAgDrvwmSBwBGCLLvWWSfiRFt5mIY1uxZGeIUef+emz2ibJ3uTX3J7R3S3vnwBUBDO50AzTy645JgaC0RWwutrHX/7l89Co70S7zbPFR7XaFAvBQtkR0ID7murYFPWkxoXEBK5MFvyiDWWdprUoF+2FYgkREx3xqSfNEnD473SqYDRLYgx6bVGg5p+ZeXBunOuen+WcKDA/yMe8jW9Wfk/Y9EfOyEzPN56B+jpc9xaWYaeQQTgVJ4DmZBWf+uxHsbB4q8wS88o9YQDkgEqztrZmXt3+097mGBLfjSq91VMh4GJHAPJ5ybozdguGCK+fIp3tdht+pa7nMCmtpQqiqIjfe+wfiAgbleh5I9h54gd/P0fhuHYIIGVZiFNPfRDOefnZaLUOwS8XMTVVx+LiQRHkEjCF95hjAPT2Flq6je88v0agtBb8Y/thKwBg+Ga1AaI/bwEiqnbHqHiujBx0VlfQbbW0+DejU8wxhYlkRqXsy9n7udX+kTaFWW4lOsQIoGQZAFpY8/xJiw5LTbHxe/VFr8cgIouKAqIOEpdaCAGCtSW87qJXou5wLGWAiUYFq6vLcMqeKW4k45R9weKLo49kVqRuBVmphn/4h/fhW9fdiAx1lKtT6A4CKWqiZMBJfMmlVHOE4xcsWrjuOYLGfb6ZCKt9DhvHJ657nqXtdkccMXzZ/xxVSBDxXCrR4o2FmVy15AC79xyHWqOBAwsLWFpahe/XJVe1MYH7WnWD2MEtw/N80Y4oub4wB1ik84jh62oGQqV3vpEQvkuAPsDdT9iBZ/7VnyAMVuCyXU+aMteEOFl5wmYhWMKqpkIGXtTDjTf+EGtra7jHPe+F3cfuQcL8lOwYC2DlQXOzHlXf14qQjs55OcLHGEu3f8f/5L6T1++wgcTYIuWC0bQR1qKYeEiBTwAg6rRx8Md7sXZgAcU4RlkVhlW/qFSQfJhFKcdOyBDkqKt1vbKx11o9CztGRgYiia3ChBR2JO8b82NPchGOB3Kc8A1vegvagwizx9wNN922CKc+iVK1iWAQoJyGcHguGJRwHaRu2A1VujbQMazXE0tAHZnWM4dsNebFtINmAcw5eBH3NKMAwwawCKKTLaTwAS1ug36EqE/bZXUisDHaxuz8+O9GTzWlhpSfwfE1Rx/GnOFIkjLgeN18LYqC8vvUTjxDvztAMeJ+NgLwoyR8+Ou2GpFk8Z8WI0RpAL9SkeacauIZfYs0Q2utozmhcStSLQRZ4aY+UMad/F1odZpDajxVwD+/H1QAezT0V/itUx6WqVAVhc80FVbURCnQW3ZgTGdguwTqztxS4wBAvkCziyC/EKw6q6U/WwRnu+Ludl2zzGFwlpYbkVSMaAgACI0xLcEt+Ti4sIgd83NCs2q3FlAup3jb294E3y9hwMUlSI6iUHlGg9YnejiMPwe5D0JhH/n42gedD36HJ176zmwXklQeQaPFYo0dIRV3InONqHAcDaRg7vcGKLsV+OUJ7LtlAc854wWYqE/IDCeFO4JChGe/4DnYcdxO9II+qn4Vl1z4WhzYux+FKEPFLUtQC7MQJ977RDzrzGeh0++i0ZyG51XguRV85pOfxzvf/o/w3bLYyDzvec/GnmPngQLFRQLRq3PLVDqPpKtNJFpQQkH8i1LcS8KrZ4IEHaLGzXpTBDw4b6njRfo+JViVSU07sg4knwxn02wBZesoS6HjNVgLQps0MjmSBE6Sflt8HC5CZxtn44CCbv1RzSIvoQtoCAIYZ2T5NyZ77HQ4cpAz+VPKt2UNbFfEbLn/c8QAa4ei/VwNMElREzT7rKTjEydwTLImzq6dNi590dloTs/jc9d8BQdXOji02kVtck5oZ9IRo91MqSiJBpWbqz4PqAhBsIrH/P5v4MznP1OASt5rBTHVPobgmUW/xxNJ/l14L0RShYKkN1ZE5WwBYm602gWa7zd7kQAAQSQpnEwyPZ50bHfvpEsli5UBXgtALQb5BJk4kdoXKKqeQeiYQVBCtTqDq676Z7zrXf+Cyak5KRI1D6LoH5N8Fa+koBP1EA7cthevueiV+KVTT0Gvs4xSMZYiQcCSZOQJv1HM264Ld7vi5E/xN237jI7y2rcHAEwCazrf9tdJZJBuGz3hCzj7b87DD27Yh0KxiUKBncmq7o00MN7xLsqVuiTqVCnXZNuRGMCYqGwp1tbM9FigUWyJYppU3TYxn+tdPOJDxOEASRTIPitwcXGdsg0hP8u/m2Ld+LCPbtN6ACAPitlYMzyT6FYhlH/uPy2SWCypy40GOUlwJUENUK6W8OnPXY3V1kGUXO47ugg4Q/whD4Lnk56jeYTbAwAUAdzYJtHmI5v/fgVQRKOBuYJXQ6sVYmZ2N6754tfwspe/EsUiFeY5skYmm4KVzMtkXWUR6tUCWmuLOPe8l+PXf/1X0W4vyb6vVlwEYR+OZzrNvMsSG1yZ8+XryV3OdawsuHn7AYCceoQcZ7nxD7vOkhhV+scnMTqrq+isrQlThf7Zqk/D/OVIAYDRWL2MUpkZeHP6CJDEeMjRqCgtodacw8c+8SW8530fgl+ZQeb56JEhVgKi1hKe/qTH4+G/9CAEnRWUPerrhGIzaIXm1AM9lZlrxxRfrTAAnAoq1R244KI3Y3k1FbtBAtdkFzK5ZxwXAEAAChb/9Ly/MwAAIOj2MdGYgOt56A0GCMJIdB+KZG3ynhAEMLHk7ve8l4w8Xv+DG6QBMDU1LUUMn7fkJEUWNgTbdJyNDQMKynLNEAQAY4URgONrc586Jc0ReQ7OTDSRRX3c8uPrcdkl52J6isVSH+R9krWnEchHAT6yrCygUKnQQxL3cWhxEWEcY9euXZicnhIQg/GJowvaS7Ndcg0XUtsw06AVZr6jOfbnuzq+H01s4XqgbSWvX4t/6lYwJ1AGC6N4iSyrQR/txUNoLRxE2u3Bp3sTfyaOETA+OyXJfchu5fslW5ANAGG5msLWgpeMG2JZHNP+MZBRKgII4hxEjDdjHu1ph566GiUHn/7sF3DzvgPYt7iK+twxGBRcdGICBDGqnF8fa3rl7wnXFa/FWhjz2mxOxvftiZtDJALfXpUieBQt5cgHQYWciLQAAMYpgmKEYYSwz/l4AtcjACAPHA5z7k0eEgGAUqUAp6z6K7besuCx1V6yAECFTTS6uQkAkCIgo6HHeGBZdOt/kYDuWzRXMlowexxxC+TZkSlutaRYyxBkWFleMzmhVZpbf766DkdbdTeMAAAb1218HDXzbDOAa0x+6tEP+bWMqJHtnlnVSPFAH6PmH3Yff8oAgPFi1z4Au/jFUiJXTB91l0Asxbhw2P2NNGGXcMuNxCjFLrQvCQoFMwb9FkrFAKee+gA87/mnC/04JYJv5pQ3Wizj7Id1z0Bo0UyARh2Q/HvKJy/59z3qiuoMihSZtvsotbDaU/DAq1ZItyGtmoeYiyJIz0/xZ09/hghwTFYbGIQDrAVtPOzhv4onPuVJ6Pa78D0f573iPLQX20gHlBFRteMoCzF/zDwueO0F4hrQp4BRtYZqpYn3vfdf8NlPfV5Qvl6vg5e97MWYmW2KDZTrkcLOkKh0I0muIhLYSkhCncFmsOJ/3DiWaj07PSsbi5vXBj5uFm7kgltCNwuHSsJHEsypts5nZIWMhoeRKSqp0M1r1WtT6qV2jVUlnmCG3O+xQKEK20YleKxDOVwTpvNlVb1Vk45gFOlTnPl0hApeZELAA1wEwLTrrwi+giFbfWx3gNomcB4AkEAqgmNsbJYkMSEDoFL2EQeh2P4QEKIq+d5rrsGl51+IB/7iL+OKK6+CV50UL1qn0sQgGnUxeBq5pJVJ44DimAWE4RqufOfluM/9TpTugQUAeM08nNSyRRlMWwIAVgbNgKtDAEB+UFkd6wAAdq9o3cYRiqMCAGgBo+tDxDxZBErlx0RaAUXqGURiVcgV5qHfBxqNeTz1qadjhYlmiR1fCv0Y4FbEK7nXYknMGg2OvHTwkQ/9C5YW94n1n8ODBwRQ+Fz8LUeIfg4AHElUGP3M7QUAtNU9GsSy/TUm4YViGR/+6KdwyaVXYH7+RHS6nIOcEK0HAs/MqynY5TFZdynURFosYwABUi32BACQAp+FiLq78D+CQMPCjf+WJCLAyq4MdQTUppGCq8ZOc0gVUzE6SR5zKOJ6QNGOaOTuYa67zBMmNiNUWiDY0QNLO9eGBItEAgAJBrj64x9AyVVhQMcx4wMGv/1ZBACSZCBxqtMhVXsaCwtrOP5u98aLzz4H13zxq8ioC1HyJDZwj4tzAhXR5bGE8JwQYdjGRz7yQRkhLBYTEZZkwel6ZLfpPVW2WEkKQLG9yYHAw/tmc6PbzQC4PQAAVcwJACRor6yIUCUBgOHQoVGTH9e6uX0MgK0AAGWSSDFVcjAIAb82A4qdP/f5L0HZnxJKcyehm4KDtNfCvY/bhbOe85dIBm1lSFVdhKlqxEj1zhyDdzJNxHGAZ1+PHdrJWdmTYeThFeddgiTzMWCBRAZnmUWzsltk+EwYAKQY89mozsXtGwE4vEnBS6K/OpmNfLYcN+VrMmZwN/UHBI+LOP6EE7D72GOl8O90+5idm8fy6oo8A5drwQAAtokgAIDjCJuIo2Wcw6HbBHUkWPgLu8jYBvf6PRx77B7s37cPWRxgdqqOLGphqlnE+a9+Mfr9g0DaYytEzrYiynKOISsro6JEh4+BNkocF5VaVRiLYqloHEzU6YVxJi9XavJUw+CzEeZn6byyI1CSswvIqfPgzHEt2OQ7RSwvHMChW29BwBEOABXWMRHPd2VQ0pWBXX/GBclrWVh7zBUIvoyaiAryaL6nDDiKKv4AACAASURBVIBQBIKpIYICGy08HmiRSV4CAYAMhw4uYrXVwX9893s4sNLCSj/GjuPvjlsOrsAlo5ZnyBYsJ/s7baOWHXXWm9zvDkEmalDFBACoMehIN14EAGUETJ+x5MKCNwtnWQUjKY4XJIgGvFeMh6MuvK37LNix2QlOAKBQBlzfkftlayT7WhYA4L3l9TNO8x7be0hNg0ErkP2cX3/5a9lqPcrvd9lApdVjxQA40sZRMC5J0Vprm6xAdaPGPZNG9uV6BVYPzf5ea0U63lgevtffedCvZNx8fCG+SSuEpkXzNsnPTwkAsFmXe7zo3egmHF3AYMKuwl+SiAlt0wIAqmrcaXWx55g9WFlaRBR0sXPnBF7+8hdi9+5pBEkfMWc4FKRf1+WXRWwQsHUgQI6zzcOk4tTEWmM8+bHvfTMGgd6LBOWyHk6cjdaGtKWxExygx2tPVW2lC8H5xCJqlUk88/QzkYVA2lWHg17SQ2O2iVde+Cqsttfg/o+lyKvOfRUGa31kVLAUqlMqB2q56uENf/d6LKwchNsoC1q9e/fxuPjiS/CVf/+6bPiDBxdw8cXnY2qqhkHQRsUviUANuxsEU8peWeZjmpWmWIOIK4Aku2buhjNRjoMJKnfS7o4qpVE0LBL5NSKnivBvvs63A4lkjlYOdt2aJk/Qrg4RXtdBxE4xKXi8DvZ2w0i+n8Ga+gYb2dBZIGEjBkD+amXk1rxvFv+SJNJtgp7P1DioVuXrMkzLY4UiMEbNl69z1wEABrUvFhAaFwwqksf9QNWayxWg3caVF1+M//7Wd1AqV/GFL1+LzKmgMbUDK50BCtTAkI5DhjhiV4uKwhmCnto0/fLDHohXX/w3SDJNIGznn8+MSLNFxDcDACQhI5/RjthsAgAM0w4VuxXElYApiyU+ZPus7jADgEc9KeCyhoxYlIzi6OgNi3/a+FElXCh6aQnN5g5885vfw1kvfLmog68sd+CVa7LuebASrCu5RN1ZOKRYXTmEZz7j6Xjc434HndYidsxNivBc0FetjgKLi81V7rZEsI+uNP7p+OntAK6jvcrbDQAIte9wAIAMJ1Jme/0Ef/YXz4bjTGFpiR7xx2CtpXPePKhdvyJ0zYLLuW8FAJi0DymAuvuV3m+YgjJmEodS6BMMYnLGNa30QTuzb+fDLWNJzwg980hhHvH/bBgdfSa9OqdQMzZPrj9vtAl0EGH4/TrXqfNVkqBmtJtdxrvf8w84/m47ECUduF5BktStPo7ufB+NGVpWoYB1ZjZVRwCOjgEQx31x9Gi3Byj7DfT7GeqNWZz2uCdgEBDI5Dmt4CBju7g7COeacSJAGq/iwQ++P17zmguxcPA2NOrsUhURhQNxSBFrRlNAWQBAAGIyAIxJ0pEDAHaAzQKlJncwTAB2eNlW9DnXGlO1WwEA/lkUxEX/QBsQ45pMRw4A8M7oCCMP40EYyGhMAhetToTJ6WPxxje/Df/1vZtQLNfRTciaKqAY9eGlA7z0rGdj99wEet1llCvUzwmHRbqMZklalIklLVeeW6vi0PIaao0ZBFEJe29dxN++/q2oNWfR6tK9Qs8wk57Lua+JuoJbqnWxXZTZeBSAr8F56G6nJ/oE1B0QgbSYhSRxDxbUDezeswcH2D2WnKSAXp+q79Po0IWJbBJjwygsE3EWylByaRPso1prau5QcHSUQAQ7jfsLC0rHkxEWMvR2zk5hZXEfjt09he986xq88pwX4P4nHY8s7SLjaCgdP4QBQSYmR2cBr1pEn5o9jiPnNdl+wgwZjutqp1KLf3MS2/tlQMn87Tva/b7dk7hzv66FreaYqlfEnJvjUMLhShOE/S4W9+/DysICZ0ZRYW4nTMpYmg/MLL1yWYp91m+2Q80/0zJ4nQuAEYG2hTEBRGQDcYeluj+7/xxFY0HNApvs2eWlZayutVGuNfDN734PC2tdHGz1MLfnbmh1ONKpUOJmHzZWWkYmczR21PmMWSMQahDWCaEqtyQAALW+LBNTNEJEYE2JYQKa8GfiVPQEBj260IycvvLn+bAW2OTiCOylTixjBxyXyH+/jfd2pIKFP8cq8gBAEqXotwKdyc8JbQ/v73YMADKsMzZ3EgEXKmVtUiprjlpwEQZ9jhDpYWsqDBM75B8ldmmv0Gjj8bw14BzPedGDMAw/yXfHivrCI+7/wEw7xepdyhutViZKVd76dNWL+N8cAbDXmAcB8kEgjwbZ95JP1I8uYFjrIgZx3bwjNFcRG9LOg/4AHmfNkwAnnrgLr7n4VYiiDoKox5GodQwAQcxMksHCMgwCff52Ti+318gy4NQVi4P8gZlHoCwFaN1rmEVQ5IxxxJlghn2CP4qkyT2RalZnFJkYchaMc1vBIIVfbuKvn/ciLO5bhtMvYro5hYJfwFpvDeeefx7a3bZ08S9/3evRXloT1c+y4ynlOI0Q/s/My4WvvQALywfQmK4hiCOc/IAH4eWveCW+/o1vicL5wsEDuPzyS1HxiwiCNnyvCK+klii+58H3yugMAhpEIRXPdaUyiX4CZ0PLZfi1CuZ2zAsCzzGFkOpKcjAqisfD3I1JszrysB4bFW0RAzEJvDTJzKxcuV5Htz8QX3bOaHEsgdRxYYW4DsKUqP3hDIDxYnKzK1QRSPv89aDkwe+WK3DLZd3TxvpL54K1+6+H+MYWivnftV2BtDkDQEklMcEjj9YpDNRAOgiFkcF5jv3f/S4uO/dVOGbHTnziU58Tyn+UOfDrk1jrhdLNZDLDioUAQL3qowhS7wP4XgkXXnQuTjrlRHT7q8LwYLDm9RLNtWDARsCYJGBGE2AcAFAwyBQ4mqnpAZebO5Q1ZgAAmzzZ18zvs+3unTCH6KMu16IjHCJ0I3OY1BShKJiyOpiA9XqkSJ6I5z3/bFx77bfRbM4jjgh6EfXn96n+CIVhikXGdHZ0B3jvu69CmvaE1uqWUnQ7q3CcTA6dQUD08K6zUTvynfWT+cntn9HRXccdBwAMXW/YtVUqf6M5h/MvvAyf+vRXUCzW0WzuRKvVR4nOKBx/8nyUq3WUpPuntm/im22SdSMZqoWR0PmZjMdIB20koRb/steM7aGcIUNxUJvi2Wuznw3IZ3U2hvvE8hd4hIwEBa1gohwtZgQrIQAuLBtDYxRKOjv7LBDlO0UYl3PEnc4hnH/+S/GoR/0q+sEKvHIRjL9bfRzd+X5XAwAsfkNJPoOArCJH9vT1P9iLpzz1GZiYmEcY8QmS1abXwnE8BQDIJOsjjpZw0YXn4gG/cH9EEcFxwPc9hEFfEksRMc0BAAXO/wsDQIFVywCR+HWHGQAmUpoKTJ6hAY+sqBC75WWKUQYB1lZWRNuHa4IFo7DhRDPJjp2un922udtmzzefeep8vc7FKixhhAAFZAUq9SkcWmqjWpvDTXsP4LLLrkDJbyIoVBBEERUCUEr6+P1H/yZ+55H/D/r9ZXGUKbDSl6aOngnSweeRZNbmgPPY1Sr6gwgFsqkKHr769etwxVvfieNPuA9abbJCyRK1bgD2+vQ1BR7bFgAYnUnr7oWI2hLQV4Yai2bq5TB/r9YamJ6eQa3RxA9uvFFYAswLarW6FNn7DyzghLsdh6DTUm0PwxAhq0jI+gIAVAQAoC2cOlCsBwAYXzr9QM5eyW/jAbK4i0LSgecM8Ku//AA86QmPVgAgHgj7iHRp7m0Wmjxri5USAp7ntCWu+BKHyGRgjiZ+74bBp2OWGzAAxorP8Xh+tPv/6KL/1j8tq9SCLwTNaNtXKqBcKqLIEa2gj5tu/AEGnbaMAZTpFU/AlPckYwHtYHF5GY0mx8IMq5W2gXQFSFOsrq6KcJ0V0rM5Cu+RuG0kISqerkd1A6Iemc7/9zo9dFsdqUUILLV7AxQ8H5+85t+x3BlgtR+i2pxCFG89QsjfaXMx5mW8FutoRACAjUGeOQJZlYASGxeeGUsw54KMRkviKqtURb657qMU3XYgAMBmDdCtnoCwb9xEAADrDGa/38YkghX8j19nM9EyGaTIjzMMOpF8tkxTy3iwOm5brT/+fgKMLOLrtbpak0sxp3UMQZ0wIEija98CADYXledp5LxkpFnYxcp4tSC/gifGotfU9TorbHLah590sgEAWERpl5C0ASmUTGfxsJs44iCbLx1FBXUHd9gQ6TCH1XYbXMGNkcqs3JwcDWZbkGPr9GLYPVOknf+fE3TJCpianMTiwYNo1Kvil/rUpz4Jj/iNX0EYdjA3O4nW2pJJyvSByPXaAp0ULTO2MDygcx0VbgcWedLRNVoB+cLRvvd8UWLfjhYdCcoVJv9aYGh/057mQ7gNg05HD4CUaB2F9kq48IJL8P3v3gg/q6LMQg0RumEXz3/h81CtVdHvD3DlW67E2tKaHJrs1AgNlbTNUoYXnn2WUL8KhRCdXgf3ue/JeP0br8CXv/I1zO3YIcqgZz7v2Tjh+F1y3xwWNaSvxgkqPJyKPDgSwK8ic0l9YlGv84R8C9V6BdVmXd4baYAEAOgxKigp6T4Uu4rF28eMP2zyoLcCwXirhMI/HB7Xe8gEyyRa3JQD+rizU2wF+DQ30cJWfGxvLwCwPlPgriNVKJENrsmTFP9eWeh7TAh0PMgoa/OJW7qWEQM5eg0AvSYRX8qJRSlqT7VYpeIP6LlMz/EogV9vglzMj/3r+/GlT3wGx+46Bu9813slgfJrU1hudeE3JkV1WKw7OSoRDeDRAYKaFIUEJ590H7zhjZciSNcQRCp60+E6NcKNTKqF5mYKhPE4YQEAdnPEHUBjrNIybVJhwADbmRQhQGFCp0pbMwKA9rXHQZvti8uRo4lcuLy2BnHOaAsuTtE1Eif9GsKogG43wZOe9FRUa1MIggJ8bwK9fijfV6nQ3pEaCAECjhelA/zR4x+Hpz/9yUiiLop0TaAoVUYNgJLYVJEm/nMA4A4eQnfg248GANADXu3bsszFd/7zBrz47Feh3phHsVBl/0ySedF9LLnwa3U45aqIddHe0yr+84xj7GVRlFI/RQr+AFkUIO1T5I9JgybXMo8qBZkWFuIpLftAu3560ucAAFNu6b9aoEwLMAEdcnPZBACGbBmhEVOgjetcRYzYgRIxS+lE6boUz3qZ5U5E8+OPn/w4PPe5f4FO7xBcj0xYBdBscps/6/Ln3x14ZOu+1b6GTQgFNL3TGAA8jzQ5i+MiorgorJ4rrng7rnzbu1GrTYv+AymCIwBAGQDsFiZJF57Tx4c+9D50Om1MTDQwGJAKzASZcSM1mi+20CQrhBZuPA8UAOB4hWWZHT0AoPoSRnVSCz5j8Ei7RDIABv2eeGfrZIkWwbb7n2/WbB87x9tOFgDQQMrcRsSIPQfLq6uYmiFrpIR+AKH/v+Ql52GpFaJYmcEgJD8gQs3NcOyOCZxx+lNRKvYRRm04UiDpdQ5F/MgaENpmARH1aTw66WQI4lgAuEFUwNWfvAZXf/yLqNZ2IM04ZkUmAO+wARSG4pm5nGt8kW6bVtONgJ1/T54lWXBk/TWbk/D9iuSFi0vLAgQsLS2j7FfEDWkQhKjV62ivraJa5loxQrAilkiRv6K8D7dcFXaZMAAYB3JWddooKqrN4Noqet026lUXk82y2MzumKvh7Bc9W2b8kfVFS0TWAl9bNKcUAIicFEVPu/88s7kWWHBxX4+61+uBx+FtkuRl/U36WQMArMR6gQLGaSq22nwkUbeNXmsVN91wPfg1Oml4Mu9NraNQ2DO8PwRL+KzFccLQ/VmMCpsijoc6SLY+sLWQNjFC1HxH85mU4x3cmRwnBHrtLjqtNiqSS5YFJFtca8OtT+Djn/0CDq124Pg1pLQdFnBr4488uGdHsHldkpfJSI1296VtR+aDVxQdALIB+AXm7Mz15czhQUecgHUp/xhnaK/1DHt51PnON0C3ivsyHuWkcCs6AjB+jvAeMafkeuT9nJ6eHgp6S5RJCgj7iYxHE7garzXt6Pnm16C0BsZg5shk7ySiaaGsiF6vrw4PVqDKJKijKoAuWrQaNfpxvCesR4TlV0CJGkJkCLDhJ4C/7hdhkYm7XgGFR5/6kIyLiN70POzlkJdCVEXhNkxgcl0yfXPbRqojPX8P+7lxACB/aIwXvzYpkO7wBur/Fpk68osbJUICABhMV+aGhXmnybxV1D9uzw5c8toLRDglHHQQ99rwOcdDxI7FCoVPRGFZkwK++uryyjDlGhZrw5kbKlG2lC48tKsbvRu+BlGkzQ5THj2cI9KkSdFdVRLnfJAKlBGdCsJACsosowDZhCSjX/ritfjhTbehNjmPME2x1lkVa7ZH/vb/wd3veXdZvB/6tw/LCARVMkX9k/NppCeXHTzhSY9HveJi0ncQDWh5NYNrvvwVfOZz14iITckt4f4n3xcPftD9USmXUOIBkiSok9Yu/qMsizgno51s0h0lD5SOaoZq1UetXkGv35H3oMFEx1pIyxc3CKqQVphIb/6xFUDE3Myt+1JUUwuLXQGhcrPz5rqIWYxPTaLA3+GVIVJApMFx4lsS9Awh57sFANAurN1JhxWTG7YJdGrWosii9u9XhGnAwmG8+JdenHT4TPdfuF9b792tEzFTOBtqPAOMDU4WAAhZmFYr6He78OjUQBTXLWP5pr1442V/i1KU4cBtC/jmt78jNDR2ag4utzA5O482BTJLBHd4AMQIgy4KWSSjIM8543Q89rTfRph2RGlZximM+A2ZAI1GY8gIsHEg/5TzAMAQ9MoDADmQcx0AYIIprf+4ZzUR2rwA2Tq2rKPzCPore5/JO2mx/B/BozhDtTaBklPFO975z3jHO96LqakdCAKq4lbR7nCPp6jXfBRLKYJBB4VijHrdw+svvwS1mgPX0Y5hqZSh7JWEZri6uibq4z8HAI78BNjuJ48UAFjPQnEQROzSeDjn3NfghhtvQ7FYFYV46kiHEUfPivCrdQHX2L1LpFhXzQ9xqWHSZej+ZNNIp4DJQsQOClkjJo7K+a9FmZwpZh+Mzx5u9L614LcSowoC0DHA9u4UANCflGgn/tEK2MrZY0QB2TFNM1JSHRlfEpskqrWjjwc9+F64/A0XotVZkLUs8XRM6djGrJ9+AIDJn+YNg0GKEsXkKtN42tNOx779y3LOUuODDiF8nzI3WyIAwAQxQRy38dBT743zz38Z2u0WKhV+L0sKTfKksBcWh20iKStkyAAQfQUV75PHcVQMAKOVokiFYZiQvstOWYh+p4PWyrI439Cekr9LZpjlOtc3MGwCv93ekugpiKyuKGUA6Fk/dJQoAt0+bcbqcLwqun0y8Zr48Ic/iQ9+9HPwGrvF455z/77LkYUOXnzWGZiZ4mgU1b9ZWNkcjvP71PFhAaL2Y2wmdPu0qUylk9judaUwcrwpXHTxm3Db/h7SrIY0KysUIkxRsv6oGcWkXNkYG37oG9z0NshpK/cPMgJAwcOJiUk0GxMC7tK+TAZ/MqBeb6gne0mFklvtDqanJpBGfR054zohAMA8kErrXhWuX0XJ4fikdQ7KzzpTtYYifAGzMNQbFRzYfwuq1RJOf+af4bjj5uB5LEQIOIcCyHDv6ww3F52KUKZuAbWJxrBJZ2fX250OPNdVrdHh6hy/FZp45HOU8T8fXYNvuxV4dF/nPafbgYBLFOxjrkSwNo6wdugAlvbfZkaM9N4xQoq4r2H68V/ocMXnzzEM6Uob2zx2q1lwW7q9rZMshV3uE+n1oj9F0KckbKMoMjVAEInSPjWbpiYncOv+/WhOzyBIC/jx/oP43g0/xFovkL9TZ2KzD/t7bd1mO+Ssc+jQxT3ELjVzHRb7BYduFWVhAigzjDFyDAAoMH9R4eP2GsdLRhR8m4/ZmLKVi5d04AsRPN9dpwGQbxjzvrKGYoFONoXYaltWisywUdstlO+x9qXrx+g337987uq+AQG/WG/ztcl8YRyja5ZciwUA7PhQPssuEChjfkd7VyMgzUYnOd0MD4KuqGAuYzF1tDiKy99HBknhCY/4tUxRjr4sBJ31ZhJgZ8LHg5Bt8x2Ovh3ddrh9Pz0OAFiUxT40vor9HpsAqGiO+jfywwodSgdvuzGHbS5LLHRs09zQJ4WGK9eRoF6r6Bx9EuDRv/tIPO0pfywJOvUA3vq612GKQnahFvAWCbf0DC7yMpEpWyeMzVCyk0dRr4w0cjsDYumV5u/jwofDcDq0VTFjDIbmxecus2JCCyIySCoyxWzK6HQGYuOSxEW0O4FQgRaDGG6jLuMMg7Anghr3vNc9pRD9/vevx/LiKvz/8SwnA0A6FynBpgAP+IWTUHWKKHbaaFDEhmrXWQFf+do3ZWZ8dn4WvX4bu3ZOY6pZRSlN4GYp5ppTqNC7PkjMWAFBAN4/takSw5sskSLHL3MjUedA2QGqjM6DV2l3Qxu/rQ7ZLQRO6GQTFjnHkyqbQBoFRbGvSTwPoevikX/4B/Dn5uBONDFIOJMYCQBA+pNOaBpRQ6ECjihu68Asm0IfFkuo4k6gRtVaaSVSqdWkAOA/EkVnMNGUnM9zJP43FIQ5agBAJXnFXTw3D2YBAPZh+Nx73S4apP6LdUKCH337O3j1Oa/E3Y+/B66++pMqclcqIxJxJBcl+tH2BnIokNJKx4xOewU1dhkmanjXP75NioKY8/+JisrwnrHwX1lZEUYAxVusuutmDADeFEscteeY2mbZtMPcPbGg0ZlkorJkANjfeeQAgKG8MgE21mo6/08AQIEajt6wwHe8GirVSTzxiU9Bb0D6Hrt5FQEAgiCSosAvO+j119Dvr2Futom7330Pzj//HFFZjjluJF0nAo2hAADsHIRkwPx8BOD2HT5H8F1HBAAIa8f02otF8ekmAETJ0w99+DN44xuvxMTEDmGE+OW60I9ZZlOwq9qcFP0PJpcUIWNRwG5/n3at/a4UY6Iq4PCsl+FPM3IiQjKyBdSXXQFsjqKoCKD+PU/CZUFPLY71nX8DAMgZmCEKCTDov5nJdZPM8mamKDPRExusIuKshEjcwT3EBAHgCpshSiNQw9QtJ9i5u4H3vO9KrLUPyJiL1Lticbc+Cc13vI7gsQ1/5K5lADC5JShSQrtDwc5Z9AcZHvGI38Xc/HHo9mKUy2rTpgAA7W0he53PJU7aeMnZz8Sv/dqp0gWif3u9VtXYQcFd6QiTPWIYADIWwviqCTXPeAopHhUAkANKpVozDAAZ/ZA536LQ/9ut1eH8v7IaM+macQ0O8x47mjUcPdn6ya3zv84DALJ/1KWCI4c+bYwDMgDVdSJJHAwGZCG+CoXyDjQmZtFpLQNpH2F/BS8861k4dvcEqhWu/44IpmoTh9RsdkwJAChDRXLKQoJa05NZ9n7YR7nawPIKtQfm8dKXXoI0qyNFRQAu8f2m80PRWAAPAYDc4T7Ehe2/bVxEyK7imF2Swi2z868UZTo2DQYcHdUuPUEBrgXOFIsFMIsDPgN2XAvM8QgAUFDUMADgiEYPGQAEjJS5SBYRixFzzrP5QTA+HSDsrODQ0gLud//74G9e9kIcXLwNe47fheXVg/Ar/D08zzT3FsUk02hiQ4bFf3OyKWA91wPPbf5ZrDHJYoiUnbTxh+k8WOBqg89Hm98fTezY7mfJgCAAIMU9NRyyDFUWtv0eDuy9GbftvQmT1Yrks9zvItrKnJnWmVzbZD/JuJTS/nnv+GEFAbnvrRvAOBOSX1MGY0kcHgi49gYx+gMCi8Ypi8NHPEdoq+y68CoVrHR6WO300I9SXPOVa9GLZHp/y7dqVfN5jfyzvSaZbxcXBAUACGyQIexXfGHuMA9jDSKgBb+HObZx8bJuX2wwWnaUZWdZIIRxxYr7bXSBzL6DZCAAgM0TZY0axjj/zHXIxhLv7dzcnFwL95LWW+ykU38hUNYK3U0MQ8wCEFue/4YRx/hrR7XpiGBHhWmzOKzXLEVV/mHUZgupXeK5MhJNRwBpgIo7Dp8dn6PM9MvYFdcZ47Ff9gQEEMHIr1/9geycc84VWkW73UWNHuwUdyiU4HBh5EWyhtRYW/yPOljjb9QicVvegNyG3W6zbPf1fAGc/96tECB+Xx4xzF9r/s95QEFuv+n68TMVuvWhK7I6+jmdteScPb16b7v1Jnzi4x+WDiaFzLrdNt522d9id1JCJdSO/3BuhNdlqP5yWNr5YyPmIH+XDI0JAUssJRKNgyP59zf+NU0KrFAUkVYuqpHKKwsvbkDOFYsuqVBCqSTsIUsddNoBFnt9kJ8QsultBBCFVmN8hzk2QNXZIlVFzSwKF+REo4a52SnMNeootjvSFQ4TIvUhOoNQNAFYk5BFT4DDLWaouiXUHBd+0YFHZWSKFrL2JJU5DpTWTCSsKIYmqPsemvUKMipZmyRVu0/qsao3rIAoMD7c5p/G16tdP/mukl1fcmc8rgGmqyVhOoQhlUV9RJ6HpSTGQ37rkTj+Fx+C2C0hLJbQjxLZ4HQwUCvXWB0XTBfLqvPbNcbDXTb8mEWkrBci/+LV6gu1j0mARfyt/Zel9urb1RQ+/7HRCMBme+LwPahzwgoA8LHbV9fUjM/H8T0sLy1hemYGCCMgpGq5i4te8EJ0W130+jGuvfab0uWemJzB4mpbmAD15gRaHYoD0c6P9Ni+CEGurhzAS/7mLDzhj34frfYyEumkrGcxbBZzDgMBZG50FFBH9n+51FJEaEyXn934IBQAQGasipoAbgUAWDR4PNYM76XcqEwABQp3KSVMk+IgIBhQxOTUPFrtELftX8Qzn3UmGs0ZdHuBjgH0WbCRJcH7xK7+IczM1HHLj2/ARz78r6hUKerDg0mtqIYCWfKEdM/fDhWq7cLvpl/fLv4f8Qv/hH4wvxc2+pXbvb8tf17ipO2+WhFA63Gla5oCkGQp0Zt5rR1gZmYPfv03fgvHHndPLC62AVDssyIjWjz6KQZYNSwAekO3O20jskYNDnUAkClfwRu5rxi76f2s3QPOobKLzO8tspNA+r3sAZ4W6oNukgUJtgAAIABJREFU57z5ZyczOv5yfqk9oFcqSTeaiQZ9nit+GfVqRT57riP0Q3aB5WwzM8sETWvTc6hMzOKNf/92TM7vQSdI0OoHqE7U0Y/YWU1x2u//HzzjmX+KoqvihYWUAPk2WkVHsVZsMmk7Wfb8l+eaJDKfezQ2gOzoRxFdDVzMze3Bm9/8drzznf+MICqgUplAkhZRqdSwuHgIs7MzSOJA/Onnd8yi3T6Iqz/2bhSg2idSyOe6+ZojWAoHD2l1h1ERQH7mM6NIlN6g4XjGeCFlYtS6c8OyniikK/PEjC8KIOk4mFJOPaeIpUOH0FpdMTZeLFYiw54ynbsjfj55oNbsH7sWDAAQxoEUmAcPLaLenJIjyHFqCMMMrzz/cqx2XfTo1IcU83OTOLiwF8ftmcErz30hlg7tRdXnfmEHO1VMgcyUlDkZgRWl2TIPSwsU82Vnn38uIUnLUvjfemsXF170JtSbu2TakIy/atPH0soCpqYnxcZM9QFG55Cm2SNWmYI/ZGswJ9dmFtcM5+Ndnv21qjRZ+BzEaz0gLZhngqcaQJJP6muOziprf0x+DU8FJlyugCS8fhb/Ip6YpqiQVeg66HXa4oDQoF85995gDV5nP7ysj+NOOA6PPu3ROOFed0PRd9CYbuK2QwfgVcqIOLpJFySHWkCJXrfrSVeVxQtvYb7rKqN7Zo590FfR5zyL1+5FaepYz+cjXkP/ez9oRVRZYFcpMkcW48oKDtz8I3SXlmRoxIq0MicgK5bNJqKATNcJlNAym3pb/DO7uvywf7bAmi28bfea91oK2TgVcVnPq+GmH98mgOtHPvYpuG4FM1MzOLSwgIl6XRtVBCE4qsRsgpfFU6RQQpczNblRca6v8fzR1jb5mlA720WZ45e1bvTTyETTMWHWVHy+I9tsWbtG90JHJUliGzHAbI0j8ciwqK0QtP2azav1WjgCQJFZLer5vXben/fQ5v7WYpojAMLCcgggknVKtwqZdDpsBHvIoDP1Yl6rblQ/qhvDkHm1PgrIe/XpnCWiqY48V/5O6sLxGtjQrFQ56qqARL1ahUPR7UFfxkUo8JnFOnrDfcu47BaLeh7Xqip8+O1PfzA7dGgRr3vd36LsVbC0tCqCcDx0er0BXFKA1hUNrD7//w8A2LCQP/jHQ4UoJRvPYh6o1spJYzkP40iot0ncw2/8+i/jL/7sKYiDHnyPavYRrrjwNTg2dlE1AIAWdVpECahgDwGJ4KPfPtxg4hvK5GE0Szxe6G8kAjgENKRLpL0Zmb/kjD+7DaIUr5YkRNDVooTXZgEA0l4SrA0CtAoZYhExZSFGpFcBA10hRfSIOpdoH2jEKExB7rsl1J0Spr0KHEM7C+MMQSJGfxIE2J1YWz0k1m9+sSD2J17BhZdxJIDifxkiL0NSJOWFHqGakHKGarJWwUTNB21U6FMqBZv5bJM4UdFlJ57va1wd0/w9352Qx5BjBPD+OBVXkhm+h0LC5CbjkCEGnotDaYyHPvYx2HPqQxB5JYSOIwCAjFMQAJCZWR1Z0N+vCrz2+ljE8/DXxM3M8eeYHvw6Z/UIKAiFyFCl9DXU9kk7YVZpWycZ1yVyG0wAHDkAYOEGCwDo2IX4Vie0TmJ26GDfdf+JN1z6OtQqDVz/w1vxgx/eLEJXteYkVltdWY+1elMUnImLeOUS1tYOgfjGscfO4w2vvwT1Ot+vGaEYG0G6IwCA3GtDrRp2/nMMAKHJGeCN4o1EaPnZAgD5OS/7e/Ng0fi/HRZDRNiGh0iImEmVCPgpDS+UuEB0uo5afRavOOfV+NK/f11omX6lhiAkVYeMLVLieOgN4DgJgkELD3vYg3H22c9DFHY3KP5tQOFv1sT5rvrYrkC+q37vnfW6dyUAoICT5bjmKMxDBoDGYe5r0uHjpCgicRdcdBmuueZa8dIulWpCHWdsJnOK7J9ypSbz//TVZlHORIFFfamYSTxkMUMWFkcHCk5NwGuucZmUkkSB6V2sAAAT7DgU4c1CQvcSY8cpglSMsz6qZRf1eg01U+TT7pNJRtlz0aESNedaXZn2NNeijAKnUAQdp7kGu2GMLi1Va01847+ux8JaD2tBgvr0HPavLCJzUlSbLq7+1PsRJS10B0uoVnwgYvzefAb1aNfBXQsA0F2nKB0kjvDe7YT74IwzXoBrr70ORaeKQoFFpFpCccZ/amoCvV4Lnkff7wAPetB9cf6rXyg+68OzyYwCDtWeLdOPgTQPAJA6LueZEWkUTSDzYV0e7Fm3BQCQ2VEDw/KQwGU6TgQBOLu8sryE1uqqVKHsTHE9iu20KRaOPPrkDy/DZOQ5bPIvUWTKSPH10Gq3UW9MGlFFHa34yMeuwUc++TU45QkpQlutVfg+92EfF7z6b1B2aHPURgmkuTNRF19bnV+HAk9KzaaOD1EEBQCY9yQpu6pVZGji6o9/CV/8928DRQ99CjXSzSgNZBbfkzGevA6AAQAN64/ni7pzEWhR/3Z+uA5F+jx4HPuQ2W9lVGh3kqOW1INxhx3/vFX7sAgS/3mOVvMz1wcBAB0B8MoV+JWqrE+Cg4NuGzMTDcpRor26JHEgaS3g5B0+dk54mNkxI4X/bz76UZjcOYe4VMRqv4/UcZFyJFLABYpAq6o/Bf9qlQocijELMGGEQU0jzM6Is9Bi82jkimRcScz3r9PcOtrN/hP+eWZJtIGulNnYKiLudrC2cABrBw4g6rThkCHhe2i31qRecMoeXJ/0eA+DKBTr4waFXwsUyg6G3W6uA6unwMJTmEBG+NqOPSsAwAZ8BWvtEB/8yCewf2EZ7V4kAEC/F6BGBymCNzqsoaxgMrUYxwkgcpSVbNNcUzR/C23tlK9J7Nd1DVIQW5tfrKO0vjfW1wQEmAmSNWwrUNMFl9c14z4Er4f9PJMb5zVFeB82ymel1hILhnQIAPB7CQDws7CTjP6aBQAmJyelYB+Nm5YRczRvAw22PACQZxTk379tDuUbSKIzNWz0KrODTAA6xSwtLckYwtLiEiaaTQwGffhVMrPbaDbqqgtRKsqeCvpdTHIMttuRMQ8C+DwlCc5z3000G6jy+V732X/LqAz6sY9ejfe971/gOj4ajUmsrZKCUxV046cdANioO2tv9HYMgI32fH7BjNDG9VYTusjog6yHkC2gjVGYFMPsvDEh73WWcfnrLsb87IR0UMquI92Rt7zmdagv9+EHSv+X1zQXNOwAi+KnBr3x/0gfEsdfM0c3TAJyhao9MDb6mgQg8RungqQKMLHLL93+jABAogwHY9WkpQopm/TuLCAkxdxn8smETmflRLyMowMGVSbJSGhk9CAWXERnTznTTzuTqDeAQ/ZEibRVDSpEOGllRq/3sscZoQxuAfAKRdA4xCEAIHS6DINCANcvwlVTXLhZjEbZxXS9Ip/LpYIAAPLKhnIjfXBhJIzGQjYDADYboZB1YWCOjEI8WUnEDhkQMtqyeB4OZhF+8bTHYNcvPggBkzavjD4DiFNGSgBAKLcMfIcDALaDTzCGxb+O5SgTgx9C4Sftv9YQZF2uU5RAVRBQiO0sJDlXPhwtODzVunMZADkAwBTRQRSIEjEGA2SDQBL89136Onzna99EvT6Jz3zp62j3Ob/oiie9UjVVeVYjeyJ2eAAPvAWceebpOP05z8DCrT+S0QAi4vk0cKuCcyMGgEQ3IwIosEVeBFChk2F6RhFDWjiKoIrMb6mQ1lYMgK1yCr49MlCk+UrgLIukkJeig+yUiPS4ihR6g7CA0077I0xMz3GCQpKzkHEjMfOZGZM/Mrjo1LGKiy86DyeffC8E/TWjYq3UsPWx3Ige3IWJz88BgA0QNltn3Q4AQM8Yduq53nzpXv7opn0466yXolji+UwgzEfMkR/Z60XxZ+YKJXuAs4HCfOL6ioMhI4rUewKRFEaT2M+5Uo5HESjIYnrLwC2mUvR7ZGB5JTRqvhQBs1OTmJxoolHxMGivoCzjJ56O1jH+mHEWrjeOHzAhUYaBahEIaKaa06gUmUAqANCOY4RuGWtxhi988zokXhWLHH+pVfHbj/0dnHnWs9HuLyIrDuBXjaVRyFnsn1UAANLdbK11BMThCMDv/d7jQeZnpcputaTA0jVNkhD1RlVEg+fnZ7D/wK14xSteiEf8xoPZ8xsludYGaphpGgFkMy8uDAA7LmHmj4ffavIG25EaNj+2AABiMkXEuUjt8VRbgq25WB0g0kS6/7Sck5hJ1pvp0N2pAMCQSm/ZIFq0ECSOOS4hIqlVGXki2FKpNLC8GuHZzz8X1eYOGVlcWV3B1NQkVlcX8OdPeyIe+IB7oBCvwikQAGAnTdQVZAySehwc3RBWjTQ+2AAxVtAyd0+GQBlJVkVjYidee+mbcdMt+6WACnmPSnRXYn5oAYBcnj2k+xII1s6/2DaK/ayKhJEeT8Yf6eBBGEnX31p+setPBoAd81Ptr9HZb3NLnUFX1X9hABirP36m8BsLIarOB/02ds5MIuyuIel3UGMuM+jg7vN13LOe4IRdE2gHXawFXRx7rxPx8Mf/IdZWVxE5ZfSSAjK3gqToSXOHrkAEZCq1itCWCwlzM1lxw1Mon+dyhEiKNVEwt0JveoxJbBxr3NyFR9md/tLcD8Ggi6lmHcUkxsFbb8HSbftkBMAVMa5Q7r9Y+5YcEGyj0CT3L0FhxgUyqTiasRkAwIvWuXJljlgAgGsqjAvwKrP4yte/i09+9hosLLYwv+t4FEtlHFxYxOTEBJKIPlum4cucjrUAwSgjCGuFn+2asjcp3+3f/MZxvEBzcTY9yIRl7SCDsTyPeEZQr0tJkibGqQ+AFskEjzQv3ghk4M9Z5ogFKfLXJ+y7IrVXOCanoAln+ckEIGhiRSi55/h1FuFWWFHvd1k0yLgvx9+vBSFG3X7df6M1rIU+Xzd/bbb4t2omfMZ8duz6s2Dn9VUrHPsM4JAREofw/TI67TZmpqZA/VeC7rNTU4hpgcpaSmofjcU8Kau+LwAAxxoK3/jEezMGj+npWZz1ghdj0I8xMTGNvTffip07d4vAwU8zALBZ8W8Dw3YzQBt16Dbq+uQX+Gix0XNdkSrOhTGRUjoXFzU7eZy5CrBjronzX/1yFMkIKBWEhtFsNPGuN/89Wv+9Fx4tgBLO3rD4GbkI8HcObVDGAQCRRiohKnqC2o5vvOGhPhYg14EbVGEmai0bnFZDqv2gGgAiyyEMAOMipwRQ0fhR6zGODUhxKnNhBCpIHVUrMgIApAsVvYoUdDKnSeS6kEmH3hNavs6vC0OgVJYDSEAGUX4nBYgzpD1D4WfBDLEULMGRz7yuMOOGVUGaLBrAL6SYaVQxWSnDF+24QL7GYlt0L4dK1FoO8emNnyH5Q2V8LYz/nR0O0JkAjjAAEiZtno9e2cVCFuPBp/0udj74FPTJ+vDLGHBDuz7SIFY15A0BAEPdNF1/UfPOK3OXVLWUugyk6vHrFk2032dHBob747A5OkMx3EDjYCPEdOMgPj4CMA4A6AiJR1ETznP0BohX1nDui1+C6Uodt+0/hC9/67/Fj1kS3UQTXrUr5Jwi31eGTncFO3ZwjrGNt1/1d0Jxp7BQxI45D8YcXTJ/nXyOW72XUc/LBGfxZZYwPXwZSWwFcabtDIsoFemUfxOrtJF11UYMgPGDYd36yYBwoImlJo/cMWqLJUBcUkLZm0S5PIl3vfv9eNMV/4Dp2Z3yNQpb1WsTkszKCEaRPxti0F/GqaeejHNe8SJkKeFBpf/n5CVN9mRjxuYF6p2R8fwsJ2j2wN4SxNkmAd3oLBnG6q0AAAGjqA4fiqsKlcrJAqBVXKUyiXPPuwDXXXc90tQXYICnBseFON9N9w/uCZ4pLDAFACDVm2wuqgYTUGWnoMTEQi1JrX4KE86K54hAa8Ut4qR73xMumVXFVGK3I6MAXP8i2YcyDU8EbtDuvt0fYiMsQk0UFzZUaUMzF4XiYhFe0UF7kZaUHjJau05Po51l+M+bb8Hnvv4fqM3vxim/9DA866+fj4m5aax0luGUU9SaLuKkJ0lP1W3+TAMA7CJ3On3s2nUcvvilrwkDYHp6NxyvLh06PXNZ/MRwPSbMfVSqFEmM8I6r3oJGjXFIKaASRsx21hNXR8dMhqmCcTytjeCjwIFm9MyWn/I6uVxD8qctAIAoZXFRMmJ/BJFMOckYmSbotdvodtqiPyHvRsbetJiTzCEnHHvH441loqpTgrKZVPhSFzVnpgmEqde5MOIEWGUSU0Jzajdecs6luOmWRREIVKcVshMGuN+9j8efPeXxcLI2XPQptWmsBYVrKAwAI0Oso1XGw11/r1pZEgRwyw2xH5ye24OXvOJVMgHXCxNh39TqEwi4r9fNUFtQ1jxBwwJkkUEwT8S7pOuqIsbsBLNJwHvKJguLBSuaJvfY5hDC9LRLwdo8C89H7f0k71J9CBXedWV8p5CEOGZ+GisLt6IYduGkA0z4Dh508n1RTbrYVerDidvoRH04dR+tNMRj/98nwpuaQY9z5amDxKkioFhanKJYdlFr0vKMAAqdmKyO4/q8V6+U8Y+aUZHkxvp+LFvTMgGOnD9yx9fbnfsTwkilDSiFKtdWsf/He9FZWkS5WBDGK0G0lMU/tcD8qjzndrcnK4zjGWLxSYYIgYFNGAC8YssAkHoiYk2ittkhqbvOBC5/09vQHiSIUldsmKk3xH0UDOi4ZJogLP7V81jihzBGzLiP7VrbQnajnGs8D9A4YxizouHC52p+h3VUM/T/IXZl7fByo9YcBZD/cjErX3TbPZAfMRnWb6xBigQZ1gMAtLW0hb6d9+f9ZcFsgQK1RlcGgO739XnU+D0YrynGWQGH1bE5vTf+7omJpozSzs/PY3FxEWQjqOi1Iy4cc7OzCDmWUCqiUauJ44qAAEF/2PyUMS2O9HgeGo06GgQAvvqxd2SNehNRlOCGH/wIV1xxpdBx2V2iANU6WrvZlGYYyiSVo1ml/PYYT3w32zpbJUi3Z7vd1QBAvrAaLy64YKWAlsVHURjSUVShsihUXnqaruL0v3oKHvYrD5J59qDfh1dyBAD4wDvehx9++VvwmJcZyzJ2FA0JRvt1psjIJ6Oy1GRkk172fEakiG6cyG8JgMi8vlYQWh7zEFW7FyH8yNd5QCXqJMfyhEUafy/tw4oOIhFBZCAjHKFzo0TxLLoM6TKpWrN4lxbUEMeV2a0UgdxDopPsB5FdYDeTHuDKwtHZUokLvE4BIMRMhsbycEu0l0mFVdCsuAIA1NyiKNTyqJYZVgNjadhiVDMzcEIEMMnTBsn8duuT52tRAAAXRaKBoQEAPEcAgF/5o8dh7pST0aVwU8VHQNsg6iiEiVBgdQTAFpF2BGAEAAjyT0BGxDx5A4oSeIhSevQNFSbE6BCUtWhn/YydyOH7KNcNkLe+dfDafB8abQKrUTEUAbSBXL8Q9HuouGXQt+vT//gefPwDH8LdduzGZz//ZezvJHBr7HapnYrjliVRE6S6xHnNAgZBG9VqEX/4h4/Bs874cxw8eAtmZ5tCfSqUPGNzOLrKzQCczRgAFuCUfbcBACCoFxk6cSL/WUBguDftPKz5nI9JGwEAwwNISCvamWcBz2yIvuAywyZ7uoyKPw3HncBTn3q6UPUCMkdKLjq9LirVGkpFHkJkDlAwLMPiwb14zcXn4sEPPglxSB9f7VCNVOW55vLK00oBvqs+fg4AHBkDQNJ10WCJBACgICbXhOuS8l/Fl7/8dZx77kXia14oliUeUq6HsYD7xyYltFCiNRB9pctuERWXWiWxFGRxv4caZ/QdR+j7tKpt1qpo1qtoVH34dItIaUEFlB2OS6mVIAs7zgDLWIE5LWwhx1DK5FLmlUvamdKOsjpciNAgAQB+vVCigoGwF25dPIhivYbyzDQOdHv4hYf9Gh76iEeisOtYocQWymT7RChXHRxYuAV3v+fxOLBvH6o+AYCfVQ2AglpJBSmOvdf98IIz/hqf/OQ1mJicRxSz00yabgKv7IoNaqGYoFp1sLJyCL/8Kw/BxRe/UkTrALUAMwQmTcwt4Ju3XTC5hK4Rowcj42/m/g0p/yNV/u0AADIACACwS0h2FBNMjS7USIixdPAgoqCPKGAn19B8ZWRRQSMG3CMv4RQA0NdRZuJQUV8YaCrQl6ShdPk0qfckx+i0+6g15/Gf1+/DZa+/EgW3imp9CmutnggtNmsOzjrzrzDbLMJJu3CEa0mWFoufEmJoES7xle/VaDYNoWRzDqviBrv+RRScCl7ysvNRdOsiRsiRHjVKzN+B9QCA7mMV+fU43kPBZGp3RDGo8cExOcsGVJq3ldrUNMcCAFbrV86sYV6pnX8WczbPIFuTDAKO7XCkcrZZRXf5IKb8IgYrB7Bnto4H3vceiPstTJRSzBUTHNp3MypTNaDiYPr4Y9AvFfHQ3/wthG4VAXyERR/9mHevgDLjy2QDJZdgFlXgmc+NFVCyPhXHIajIIoz/cZxJizuz3HO2onfV+XVXvi7HqybKJXSWD2Hhtn1YXTqENBhI8U8BNx2hKUqhJ5mviPUVROSVyREp4NR9Y/G8GQDAOLsVAFBt7MRZZ5+Hcn0KScHHgaUO3HIdk1OzWF1eFZFW62ImNYc4Xo+0pFxjjbwVA2BzhiTvLhunetZRKFKerTx7FufqSCavbViw1qVOxNctwDXGAMgDAHn9A9sQsgKxJnBI/GJBz5yaHfZxAIA/x/vLDrwFAJQh4AnzZn2DfDQmbH/fOPhggRK5L6PFPKzhhjWHAQE4Tsdxj5mZaSweosbTjPxdrR4jGb9bXVnB9OSUAADddhs75+Yw6HbFWpI6M5IRGCFAMm84MlClwOR/fPrdGQuK1ZU2jjnmOJx37gW44Qc3oeI3JO81P5rbB1rwGVh4+OY3RHhMoNlqE21XYG23AYcPM/eN+QV3JAlo/pqsY8C4Uq0+VFUh1yBNVXeimjqTUiySqhUiCJbxjndcAaQ98UntcG6nXkfVq+KzH/oErv3wZ+FF9tjQUtyqwctmE49Wk6IPBX307wyepZQzkJsnQFb9c6P7qL7QFDHkOyCFnDoGSjfjhkyJDzu8BmNZI9Z5ar/Bgr3AuS7ll8qsKP3ZWYjz7ykF0nhQEcE2RayIUPB72RWKA5lvLdQr8nUW//YwUGcf0/UQlWL+QgYI7YjwWglYcITARYwSRwpo/ecWMVUvY6LqCcCQxQNJWpX6r9t0uB4MhYkjDhYAsBszf6/GR0jWFZe08eO9iWNUCx7cpIiMAACpb56DA2mEh//JEzB1//uiRbaF7yOkGwLBEwJs7F6LCKABeoYaAIcDAEL9J73X9eBxvpaJAOfrRAxxg063FRU0zhe58tiUe8ZcRPmB65bHRgjuxvtwewCAFMWEFilEqP9nPvPcF74YLov9tQ4+/8VrEVVmAL8hgjQEIV3Xl+JAaMJFGVKRveQ4Md75zrei0SA9kQnqQIIfLZzyHZTN4tBGz3YUuG0CdjgAwKOOlGYLAIC2Y+y42yREF5XCSpsAAOOAxHDch/P/TFoF6dZOPccdYs5sE0wskCY5je9ffyvOfP5LpPPbG3CmtSI2OXRuqVYa6Pd7AoTRdml22sdb33I5wmANnsvENDQjAAp8aZKcBwBG4MB2sfZIvn4k8fdIfs9d9TPbnU/bvb8jYQAoHqn7ksQZgrGDgEwsztrPoNPluEdB7OKShMmgFgXK3GLnUbsSfAl2cJgUUBw1o/1fOJAufoMaKb6LnVVPPvNMatRr4pxClpoV/ONYgC36VRyQo2ocHlVAl0mEXG2uczycfyTryuiQiLNFzqqW941lYzKIMDM3i6VeGxHtPutV3Ly4hCf++V9i531PxvJKC269iXa/j/md8/jxrTdj9+55oVyHAeeDKXJ25CXkduuG15mnc9p9Lu/3qEUAiyRkwHF8sdf9nd99nIB+KJQxCNiZ4khUKEJPQcgOeoxGw8PCwVvxohf/NX7vMY9CEnYMw0eFg0Vs106Vi7qayS0MV1dyCftvAhSPREAVqNFy1IKUWwEAyqAjhVY7kUkYylnrFSk+FSMaDLB0aEHHPiSm6diknuW2cDdMhe0exIZf11aForaczTcjhKJ5ow0EFv8c0yRQz7jK5JeaF+1WD2mhjKI/jWc992wU3Aaygi8deyp/V70C/vC0R+HXH3oSnLQDB30UslAbGxz1K9Clgkx+46+dqqgZWYoEiFXJiNZmMfxaDQcWlzE5sxs33rSASy97CxoTO7DSGsClQ9K6xsN6AICNE9L9KfLH4l7E/8hEs9o+ZhzQPmcyBXgeCfWZ2jsyTrZe+0dilgGAhIEpwpD6fcxfVaizIHpKab+F2boLP+nh/ifuxu5JH1lvFZNVB4PlJUwVXdEMGSBAc9cM9tznHrjuRz/Ecfd7AI6998lIyxMYpC5Cnmeuh2qjhirFmQuxjCgxZ17PgDC5iCxjXScCApAdO7S/y2UzIxOuI1pB/5s/5KQxmqUUB2+5Gftvu1XssNkgY8MqE70Vxk+OldK+kSxZAoHaAOB/vH+0EeXa3kwEkM96qxGAevMYXPTaN2ClGyHk2IpTk30hDMSIblqsa3iqUBRcxy11uEb3LbWdhlplG7CNt2ZgU+erLHFLxMaNhalSGpWZK/ULGWRczwbYllEY0/XnWrUuJhvlrfx5C0jzWedjOa+NOSRt9FjQ2xEACwAQULMAAr/OfycYY0cECJSRom8ZEMPGjskF7dmRB0fs99jiPyQIRvaDZW4N76HGR7J+KIhJELjX7ekYQK8nDGBeW7nsodvtYIqMgF5fzvqJRgPdVguTjabEZLUDVEBJWNhOSV0DXAeFb3/2PVm73RE6aank4bpvfw/ve++/otclxaGC2Ko0DnfKzwYAMI46bbbRb3+xsx7Z0YyfAZ7+9nxUZVGGZSGrSQL5e32ccso9cPbZz0W3fQguVdCSGDW/Koyxm79zA/7t794FP9HaL/+sAAAgAElEQVT5bdtRlNRPHMc418lZGP37sEwzAj7yizjGkqPxjb/PjQQo7PfIomOn1cx/ad+A18+yRzv/jkuV+0CcBqQYFusbXhBn+10EwlPM4LATIHiyonhiQ0VxEqEc6mFEjgG9TuV75X1liF1FoJGKIYlQ+1XwRV0UOFbAYKDdWUWsVc7C0WSDM4hxJN0tiv5N1kj9ZxBlN4LAgKTEucLf0rZ1ok8trEZz3MN7YzaitfYY/3e59Q4QSjGaopY58OgRHFDdqoyeW8JCEuFRT/tjNO53b7TTGEm5LLO8BAAKQYoyN7eAK6ztFVW1An5GGleehWr6qeAKkwGK/3CtyGhFydj8WQroWBBeD5BZGuAoYVYhwrsOABAqMF8/jPDVL3wR73/nu7FrYgrf/do3cOv+ZfTLkwhLFRWE0ezUzC7aNRghSft47GMfhRe84Ay0WwclCW6TDkyKYon+yobXsQ2D4/Bizd6HXJKs5cxoG8lhnJj/2P00oyTmR+VI3AIAyK8bxho+j6FKbcLXckV5vVBSoMMCAIUCFZzr8L0ZnHPua/H1b3wPQci1WxKrR7apeBjRtjWKQiALkKU9nP5Xf4r/e9qjMOivCADJ18wLzRFYUOV/Sw3Of/3OT4e2K5Dv/N94577i/zYAwPjbJ42PYzTGgSVJSyiXG7jyynfhgx/6NFCkGKCh/ZtRIZmrlEM/E0o/gVACAOzoc5b/mJ07cNx0AzvcCLVCIkm/Fntqcck1xXXPf5c4bGIlTwiKenK0gF2ZdpeinTlnHHP7NdGiGBlnoZl4MZYbgSOjGs04L4nK9BRaQU+EUqmVshKGePpzngt/5zFAwUWQFtHpB6hUq2JfSSvZ1dUl7DpmF5i73JUfdzUAkEZF1GtT+MY3r8MZZzwf8zuOQ7fLeEANFDIAmPxx9IOCqDrmUyzF+Psrr8DUZA2lgnqsKwCjugh2flS7aRsBAKa4MoCgDueth0PXMZckAVl/RkiuwshSNLRsAwDoyQwEvZ48216nJWuQ60rtTXXGd/j7pIA7UgBnYwBAxwiVvZhS0LLE2WLVWlGwgL+xhAE1/pw6Lr/iKtx480HEmY/GxDxWV9Ykh7jb7mmc+cw/gZd1UMq6KCIS0TxlANCmjPebz4RYgzYwqAMk75esDH7NSbHWXcPsjp344d4DmN95T3ztm9fjkkveghPvcRI61MbZAgBgTiaCf7TzpetPRCtjOjfoOUlmgD1/9DGxc6odU80hbLc2NwJg8sdRh9LweIzegO8SBASKSQA36WOu5uCUe+zBXLUAP+nAiTqIOyuYbTQRroaYnppGO+5izz3vhp6TooMMK1GKE+53CmaOuQcCsiWcCvxaHeVaWQCZlOeVmjSrCLUsCF1jKq49akwwD6YKPYs1EZCU5oBZ54Z5cVfGgLvqtd00Rve2vegsH1SXjCwR1wwytMRmOIlF4I+Alc9RT6hTW5JQI6kijaNiiRocmwMAXA+biwBSlLGCd733g7hx734EmYva5A7EmYtWpy/uQlSVN5npEACwLAA+IlfOmby7xPpm1NYMatWd0NiljUMrSiquADYPyzGWJGM3egD8OQIkmzWwbAyzAIDNv+TnhKVGHQ4q6is7yDIA+Jmdfp5dqrzPQj8eAgAEAvh10WVIGP/YNNUYNhxvok5DziXK7rU8AMA1bDuT8vNDMEv3Ae+7uBOUy2i1WpiamsLioUXQjaCVYwBQA4CgAMV3+bySKJLin45VZOv9f+x9B7RkV3Xlfvm9ij91krqVBcIggWcQyYAQGAvjgEFgD8hEwzDGBJODMSYKEBlElJCRhYxAIttoMEOwSQIhQEIEAcotdfqp8quXatjn3ltV/+uH7t9qBFi1Vq9OVfWr3rv33HP22WdvnuPs/qtRbW1nrQF76/L/+JdBuVRBo9GC70Uol+o488yzcMvOPWI9JCyAJR6EJkE2bgC6G70C+iNfYoWkfHxDrZdgrbf5VmMAHCwAYF5vbL5WQnHYmR4IdZdbwNcjABRU4mImNaSH177mxTjhhCOQJk3kaQ/TExRnyNBa7CJvxPjnN52NMJfpdAUASBeHCBfBBSUApzacUexVV0RdN2oQ3Lb7P37Nx0UAl98PoWtqH04h7UlRoN5PIfVEG+nURPqeEqNQarRMwpT1oZ7kU0r7ohottBElAkiEjZ0pjS6LwjTnUkEdAJVIpgRRZOcQBbPhyiiAYhUIJUjPA2lahfYcVf0pMgACLShYjnwRU6mEBAZU8c9DbJDT81yvIiOGpw9F+Snavmh8na20ZldaT7kDdGx1IJUtF64wAApYro++7WJPkeK0Zz4VtbvdBS2q8/oEADgC4NEPCAEDC322FWVEPoIgm3p2U+hOGgDgXF4QRSJkxLZgnnGOMJNusCD8ywCAUaBZuj60x4T+ukob4cAYAPpijrFS+C9cR+M8lkIDL5xtC8lcKFXwlpe8AnkvRdJL8J9f+zrcsIJW7or3t+crEICaI/zsLnnHYFC2ML+wG5///MXwgwG2bJnE3OwueD7p0J4I4q2lATAeH1aORYoaMkpvR3+S7r8WLlMggNKhkF6PTq4lGVkDABj/mdxTBgAgqsvDg8AXPbuZ3NMTnLO9pL1RHMrzqgiDadz3fg/D9iPugsVGLJoH1Vod++b2oVypCHouFm1WiiRp4rOf/lf0evOoEyRpzSHwGVt0R1gOT7PHx8Wylib368XcA/n/9eL/gbzXHfHc9c6n9b7fmq83ise6JFF0aM0mkdGqgWihdKnoO0kLImDPnnnUJ2aEgbW4GOMpT302YIWwXV9UvKkazw4JaaGkkdI+lcJdPlJsnarhmO2HY9umaRGXsuIWJimiOlB7jutQusi648Iin0n38DzQMcbEFv4elMrqrBqzXjLXhE/nmWFUkqU4kbNSnXVclwQY6P/c6ncR1CtYSGJ0LeD0Jz8Fta2Ho0s5QrpeVGoyRtbrtjE9Ucfi/D4RPwKFBw/hwrh9AIDVPqGNInUwObUF73/fufjIR/4VtYktaDb7qFSnKC2j2YB0giAYX6DdnsURO7bi45/4KBYX90r3VUBynTIOVaSlC651ShR+rBsJo1leSTHF/nckcDxeiqv7pYPjagAAGQAEgxjb2JHUc8GdRgOLc7MyfmIkGrm+FAigzpzRetjoDdQ5kARw0xhQkmUqm+Zn43enGCUdUmiXlkj+Va9PoJ8O4ARVXPa9H+O8Cz6NgVNFP+dIGVsRGdyii7Ne9xL4aMNDR4p9uWYct6EGktAKyZAZwCIAUDD34LXQmkhWhtxKkA0y+BTuyl3EqY848fGZz30Fl333Svl35kfmI2ue4vB+cgw3TRQNXniaWvBXFTP8jmr9c8RhWOjoQkQs1GR/GBegsbsrDSeKPmuRQT2yQWcPivz5VgYn6+KEI7fhiE01TPqA028CvUVEdo6K7yDvJ3CtSPKQ4+52PArfwmy3Ab9eR2w5ogFwr/s/BKkdwS3XEdUmMPAc9ItU9KXoLU+by2HOae6csE+pD6WodrIHB2QIUg+Ao0fqzGVxzDV1Rz7U2arOV7MalzOSBHLSotGmCJPubpHhJ9/9Jhw9TsVlwHSeICeLf8beWqWGXo8sYwqpku2kLDyZR7LzW6lSA2Z9BoBZG0tdACx4/gQ+dvG/4eprrkecO+jlLtygKtayUouwQSh6XcqtSoAZagCYk0pYjKvrII0DAOM5qqqnWIAbMMvoAIxyf5UHslpQhbWMR5tca8g70BmtYV+OFeF8vdE7UJ9jZNcnI2gy+88CX3X6WdgvdwEwtoD8+QQG2HQxAABroaSfCsvNfE+Tb/L7jQMAZo2O/z8BOhm1Xn6u6jXNfJHvzXOYa59dfzPqwb8bpixjKi11OZ5KACBkg7AotBUgR/5U8U8tCdoDcsdRiFVq2x987eMDfkkWcyxMXCdAtx3jpS99BQK/JEhpzqLF8cWTsNPuChpMQYRu3NUK8Rs/gs2FGxW1SxfTSgX++IYfT7CGB9ZYR2J/g8PyRG2UxKz93ZyAnq9AY7GNclQRf0UK1zWbe3HCCUfibW99NYqiI5Rl1b8mSsyunwMvsfCWl78KZarqJ7lQbjizySDfjRPYtMAYKvDrI17Ec5TXrlwzOZ83iqAr0FVtOYWML32MF4fDJ+rnLe2emsA2LKX051LiMqN3NV7xw4DIIl1+uvSrhgi9Ef4YqtRLENKJowR+NfMfZF1Mln3UqmWUaZHCmbxCpG2UgImACKPzVff8h6j5UOF0lYWyVgIvjAT6OGcZyvRgLQZotzsCpPlBGbdmKf74Jc9BMlmHF5ZlXp+gjoj2aWqbrP/h+a9FmvSMler8OzLrT9s3MgAkiJlZ32XUf5ME6vRnWU9ndBPkXut5fRFvNFjrSstoCbtEl/hCKVQ/hck7tQwCi30fZplqbrlf9DDI+ygTEGp1seea6/Get56N6c1HYOdcE5de9l3UN29B1u+Ll2u1MomF+RYq5aoaSbEz9OJFRBFw8n1PxJlv/CfxuPc8B74XIE0UZYsewyM36P3d7cP8SgA2uZ4C2ulRkTEqP9epqFaTsUL6v8kt9VuwMzteEI06ZeoKMXgbfQ8RSTM/R0AES5JReiFnOVVlPSw2GwhIC4WPam0TLvrY5/CvF30acwsdTExtRp8HpkMVYFso0LR14T3sdhbwtKc9AY9+9CNQq/noxy3EcUdAJj6UhZWJFJrmy4PgNuDu0mu4XoF7gFf8zqePXwGzmPQdWrmSVd0vPtRZqam6FOpyy3jJi1+L62/ahy4p4xylETDZQT/uohrYiNBHkHfxyAffBxUnR5lFERkj7CxLd0fRsoeAoYiiquRl/Aw0z1GEFx2HdZfDdB5N98O8l/rMqyv0D8drmPS6NuIsRcI/Vyu4671Pxj1OfShS20XPdpEReNauKa5mnHH/KDXqjZ9/6y3I5cCqbH89c8oY3ms1BRQc/87mPc11NCCK2KGKDZ4aaSPbrh8PsP2YE/BHp56GRoNFagVJSpX3Glp0QKDfc5GgXGGM6GBhYRde8YoX4tRTH4gopD8v9T90x0jilurAGWtgYXXIP6uxMrmnQ9cZZR8n0cEU+uasXFbwr3qdBNBR9FIC/Ow4UXiq3VhEp9mQTuao+Bk7iG+3W2bys3Hq/EjXx4zSmBNLw2v6g5DNaMH2qvi75/8jovrhmGsPRHBzaqqKXmsPHv3IB+FhD/59+Oii322iHJXFv8JyIvTZpbV1Xsfuf8FY7MJmc0SXg7TpWmy1ADK1Bg4yK0Ra+Ng718Fb3/4embdeSoFfGiAkp9UAzXguIvvTcZFxpEvvVTUnvdTSmEUDi3wySQ0rxxRFnO/sJoXQvCMXiKwMXtaBn3Vw2ESAY7dNYUstQIlK6WwCJYqiHpI6zLUf9zCzZTOq9SqiUigC1r0kViOdQYjcC9EpHNznoaehCMqwN21FLy3QZPOCTQFSkVmYjI0GKcaCYpbkpvElaDs7mxmKJEWRZqrhwP+nLsPQSnUszzSM2o2XJuuFBqXdo9lRdF8RrqnEIxOTFMjJHGe6VkWPZzvHsVjgpwl+/MPvw0ljpL0OqtUqut2O5CEENtnxZX5jHqSaV6s1tJotVCpVPQaSo1SOsLAwL88tl8syvsIikcXqcJRyWYNieKZbFGeu4pvf+SE+d+lX4JUm0MscYQC4HufdU3WvJZdWIzUmXRDcUDp9CgBY7TGuwr/8OYLvrHg+jN7QjDDf9keoqkXcZZY9dDRUp+qQAaM/r+Q8I9X+tUak110AJq/anyeu8ByJvHJv1riAa8RhvsoAeGKyI/GXo8WOspbk+G3SRxT4SPtKIJAAAEE0Au9soFk//M9PDOKYC4bKhwwGEXqdPj776c/h6//1LYRhGTm9Gklup+hbX6Gg4pXIGR4ZIdv4Llut0N7fAvyOBABUfUaLJl43IrWpCB+5boFmYw+e97yn49RT74PBoIsBZ3EFhaHzMT1kffiZhbe/8tWwewnZaigSztETyfVk9s8mQqqFydQxrQp/mQ3SC0MJcvx2PiSActZnuAV0AiOItfozxxsYFIlyke5D1FdyFQIAeYy6k6IWOiJgFfocwVAiVUyKOJrIttlyAEChtepf+fPX2oBrdwBJtVPoIcVSiFJ3OcflhgicEm7JUjzylS9Ab6KG0C1Jd442OCpj0jaSWtHUADBCd5NYpbS1SfenXRcpX2QB8P8NS0ASzNtgNrpINwHafPuhlOo4cMP5RQ0ArJKQ8WeOF7jDeKQTSelSkgqWMxlViUY/i9Ef9GBlMYJ+jHJYxSVvPRs3/mInnNIMvvL9q3FrATT7fZQplpkPEPhldNp9iT9RFGD3nptw1FFbsNC4Beec825sP2ITPGEFqG5P2s8Rkool4ykb3AECNCgrPzOfzAPF7CgRpxGgRgEAahaDALgBQtg9oY6DhkM0rUrtxtFzBW3VM9CKCm0wsYEU8TwkWfyTViaR1vFFZdr3a3jZy1+Nq370CzheCWGpKpRrfmbO3ZK9EhEhz2PkeRcXXngewojdgKbyfA8DARiGd1x+rprgU7+redahcNYKYeROAOCOj62MKwLRCgCgxkikA+ZGuOzbV+MNZ74LUW0TOn3AD+tipRm6NoqYQl0pak4fj/2jB8LuLqBC0i3jY0p1fgeJeIGPrJQk9JgCX8+/y2peMRGhSrfqPo+zYMb/vJYNryTHojEwEDVjJpXcARyVOuqke+LE005DxiKFbgXcp7JSCxAA8CTGEwBQHc5D9ThYAEAV/OoaDQEAmWVWAIBlh2i1Evz1Xz8Ntl1CtztAVJpAllHojR1s6r7wW8dw3Az9/gI++MF34/jjj0CzMS8WjOYMWALYaFhXQCNzf8YKAfPcJR2psYu49rlnnigZicRFspAIAgyyPnrtFlrNRRkDEPeJJfP+ox8iEfLQ3br1l4RoZNByuIp3feBC/OjntyJGBZYbohe3UQoKHHlYGS98zlMQOQnSblPyM4IGYgPo2sjsnowasPgn/d8WFgB1h9SXY3OAU7RTm7diodlDqw/cuHMvrvrJL/DFL31N2DxKl2Xlh2lq8X7dFgAgT0EoDopZMxRKG+U3fFc5v5h7OmTNqfFBFgHs3FPsLY27cPIe7LiBupPhnscdjuO3TQLdedR8cltTsWHm7KcqmBQF3Qt9lOoRgsiXgoIFCJmJFlkH7FJbDhIvRG3bdhz9sEcgbcewatNowUbmBipvyhMlCK2PcLEuFgCAXvPql+n6kjFHy2XS/iypSQpk1M1RHNIlD7kemlG7/kLY2DOkMNYAgHJSoN4Vv7sCAFgW8eyv0KZtfg6bJ+pI2g1UQh/XXfNTdBYXxGaVjSoTR02uZYp3FmnMC9h5Zs3VbrdRr9eHIO34/xHs4fP4WiUQZ5hBS+P3sOPMMVqvgit/fC0u/MRn4EUTiHMPKdeww/tDoWoyLZgnErTUIp4i3C3ZuSr+10i/xs+C8as8iqs6p1vlFqzVAJZVrvBMeYwaaSawjET2lNCpYcKMX487MgAdHEPesIO575XTj9KqojNZOfQRiuAvmQA2kpgjHZA/c0SA5wpHC6zL/9+FAyI9lUoNBALoUU5rg1azjTe98S3K2k7P5iq7IOPDqGYvRBhC0KGNPX6bAQAJrhiIGNeWzdvQWGzIRfbcAVw/w7nnvAsDzo7ZnNNThRad7AkCOFaIEly87/VvQmPXXngUlUmpos+iTqn/EgCQDqdm4f2uAgCjlTM2r6YBAB7QRkBKaCyy2AUBgJsn2Fy2UPEt8bYkusUkhEUtAQAGVj5vJQDAZB7qx6wewdYDACjGIiIrnLGl73VGECiAM/Cxa1Dgz1/zUrQrZfi06qKwivZ4IC1RgpaMeagZIubYpNPyAGHhTZFF0v7ZZebP4UEvdFs9JiBFwHIEYMzvV4lJjge4IW9fX3IWuNqHZ5XtuxaFi28thy+p8ckAOamKeYp+1kc24LxxigppiK0eXvXsF+Oow4/HXDvHv3/jO/C3H4Xdi/MoM/dhMWIxMWFngQCajV7cRLli4+73OBofPP8D2HXjNSiXQ7lGBCqVEwQ5c0P+woEHIA0ALOlYatsbU/wL+JQrX1qzTMycrUrOVPFkjpzRetH3V2ahFfXfUKzHWQKKFlugUq1gsbGIcoVes4AfVHHd9bvwrL97IZLUwcTkZhHm6dHqJaAasNaXLmgjmOI+970X3va2M3HtdT9BEDBGq7ltJqyyArTatu6vKGcNKfDWPoDvBAAOfFkdyCvGY9NKr5MCkmtEzy2ahF7WmeWjFG3Cox5zBvq5B8stIyt8YQCUQg9ZdxEl9AQEePyfPgzp/G7U7AIlLuQkEUDfAADmZy+Pd0YDZTkrQKdcMi4w5AONURnN+60tQqsUrAmukZ7NgN0j9dX3sfUud8UDTn8scsdDz/XQF6BC2aayY+jruP6bDgDwOhj1ciUozFiiqPDU+ajVN+Piiz+Hd77jvajXafHUwcymw9Fs9pSuw2CAMHLR7S2KE8phh03gve99G3wfaDXnheGzvwCAAQLGu8QHDQBIu1Z14gjF9LttNBfn0W015b4KGM8KYZlY2x1e/EtMhFBmCyvEj67ZhTe+/RzUZo5CYfuYnZ/FpqkSOos34c2vfxm2Tgbodxras95GRuaA66Bw2NjheURWHwEA/j4CAPwoQrsb40tf/Tqu/MkvMbcYoys0l1Ds1ijuuRaAtRYAQBYYp8gUAECdJQUGqLEA1UQhe1cJqOn5ZC0KzO47wSMrVUyhQdzBTNnHSccfgenIhpd1MVMJkHWbco6zqOBeTbJM7EartQnMbJ4BXKUhI+eKtm0jsJgVQEyxNj9C7Pg46YEPQXTksWKB6NWn0WAjkbkchXzl+qmIIXmQ6fyryVABL+QhU6kDsZrkL66vwlZii0vjlmFBHNribpwBYAAAwwQwoxwswEJXjWFR/2qqWsIt11+HW268XkZh834MqrwvLCxI0c4HleiNzZvxopc4oFXqCQQYViEZQvw/Qzc3s+z8dzK7VwJgRwCAA8evYdfeBt79/g/D9mvoD+i2QmFGR7tusWYhi1brwAggowAA0RxZOj+56tG3PI8Y3S/V6NvIYzh0sZ8AgORqy37UuA3qRj7Dwb5mvfxqrfpjCQDAPSL21Ir5TACA2j/SMGaWLoKbBUKfDSOlxVIulWB9+4sXDHjIl8tVmccQUTnbxeTEDN539vtx1VU/FgaAT7VGueFKJZ5iJFQgpE/xwQIAq33J5ajnShf7jmQASMBybLTaHUzWJ2Xj+py5zHu4//3vhRe/+Nlot/fBsdltURddlPupGO9EKFs+Lnr/ObjmB1chpJq5BgA4lyeKrP8NAADLgEdmlEGLkxnUV02M6gkrrTzNhIfU6tAusK3mouQAAUWs9CFEMRXXNmIXS23ORqMOejJ6nfizLgBge2qWRkSHFFYmQoqFi1nHxp++9uXoRKGwPnhfSZMjUMDZXjP8YIKQoiZxTTmiDkzKvwj+kSYlInmKvmQcAdZiAOjjVAc8HfVuk3UJiWgFCHdU0A4TxOH4xbiTwgC9fkd5PyekteUyEiCggM1OXY56FOE//vVifPlTl+KIbcfi6l/ejCuv24l8ahN6RYEAmTgEsAtSiioSf7q9Ng47fAY33PAznHPuu/F7dz+GqSWSpCcWiIxT9eoEms0WvJDiZwfHAFgOADCRMQCAWP/pIl6WirAuFLov3ViTuCwLTsrmSndIzcyrZhSon6dAU3ZO+v0YQRhKd59AbL9foDaxGR/4wPn4+Mc/B9stwferkiwy6QwjqoMT0SV7Iob1KyHS17z2lTjxpLvKjPDEZBntVkPNgVNwUi/M4T4yOr7iMrL2BljvgDrYA/C/++vXAwCY5LOLKEkeE3lNIWfMoQfKtm3H4s1nvQeXfPpSbNp6FHbvbaBWnZDOq1OQ/t+Blzbx2NNOgZ+0MeUBIUHluCesNSlfxjrDw+RQ0yRXAuhHa0LptBhVd6mpljEFmIiu9uAeKpXK4mJBhwGi5500QREEmDzqaJz65KdKrOs5HvpSqLGwYteNAIAa5vpNBwBMbBGw1lFgIVkPpN5T1HHTph14znNejMu+c4U4PCwu9DA1vVUAALFhFpV90q05GjTA4x//KDz+8Y9GTIC0FOgZXbWKVmIAyL+ZGfMxZod5/sEAADKSp8enOF/KI63TXMTc7F70ux1h4I3Ep5auguWJ+B0TBwby+fqZjaByGJ71/H8E/Gn0ac/HTpqTo9O4BU/960fjlPudhLhDxoXSnskyNac+YF4nLDilYWSKf1XQWuglfWzacjje+6F/xjW/3Ilu4iBOXeQDanaobvxap9faAIBmBeiin2xECi4LACDvO9LbUBThTNGE2TxxbER2hlLeghU3cI/jj8Pdjz8aVr8DJ+2h6ttS/FMTgKKbgrUT8CCTxfdRm5xCfaIu4pT8f7JcuAr5vqITVQxodIQiCNGzPKRhCQ/4s0dj4ATowEHh8eQfVWPj4Pqwqaz7FZIxyX5XZy8bDrQQzNL+SCB6jNat9sHGisoDWYeqvaLgCRWNWGCOmi6mYcd4VfFdtOb2oeTa+NnVVyHpdoRVQZ0W5rJm9pw/31jOMcYLK5CMJ8+TGXADyPL/2O3n6IDkIVqHha83MdewAcxeN8Cf+Z1FPkUY08LDm972HgGRUysS9iG1GSgCyFxaDTeYPFFEkORf5H3XYQCY67kaAGA68wdy3YfvaexE1wAARqCnWpfLKbP7O+m0kc+3P69ZL79aDwAYMpmFCSGUE6mDOAJAEICsHTpKiK0kCvl3AgVkANVqNVhXfO0TAgC4jicoYj/mfAD9p8v45S+vx4c+eC7m5xuIgpISodAMAIqp0AKIAnEjlen9+cqrP2fYSVtHOHD8He5oAMD1XREn4i+lSEmqeo5XvOIFuMtddqAo6CtLAMAUFTJMAdchA8DD1z9/Kb78uS+gHJRkBIAHiLCKiOpShGmVEQAiO8L6+HpXIYQAACAASURBVC0fAVgKAGi2yThVJ1cCF6QiCeJLoSHbQikKUAscbC5TsIYFPw87Url5rCi7C6mxjdK/VhoYFsYqfOnZyPXX5IrPICDGICldnkyJLlG3gSBG7qIRBnjEa16Gjs9Nx2CqaKzs3oqCK5PasdPfFP+i9h+VYft0llCaAQbtM4eNQv0VE2LJ4zaZlTkIVz4Ql4N3S1FVRX/nocvPyt9NN1tZfWXo9bsSZEjJYztCDmqOdZBuZAHhrxLEf3rBS1EZhEhj4Nvf/wn29XKk1QlkNvkw7BIpC0DO/5Myl2V9+IGF44/fgXM+fDZuueVazGyqo91uaiXWBDNTmzA/vwDHZ7dj4wCAsCTGTgHV0FRdf+n+s9sg1H5FuzYiW0MAgIn8knil58t0kS+KzbIu9ajLmAAW1yYBAB7U4ncrHsy++EO7XhVP+5tnodVioRdKsUAAwA8CEUhsd1ool1wU/aZcpzec+WoMBvSqJaDQRhx3RS027tKHQ+2r2wAAqnm3ZrK03gF1cBH/zlcv35VLVrJmqHANDQEA25K1In+3fMxsOhL75jp4ytP+FnGfHTpHBDVpwzZIuqi6OZLF3XjIve+BY7dMYtq34CWxAADlUoQeAa5lc8PjIACTTv5dAIexJFtpBCiBNYpDjYstsetkNATWAgAYf5N+H71uTwoIglvtpI9BGMKemMCfPf1/YxBE6JKp4NjCoeO5x84Zu2kyAjA2znUoVtNKOYm5DvujATB8ruglKEtBRc1lTKV9YxlPOONp6HZTEqEwKDy4bkncYmRGU1T2Cxnrse0+Pvihd2H79hl0uwuo1ypICQoum/GVn2ng5THf93G3kuXAzuodutWvqhQ4EluobgNJKluLC1icn0WexDLjTdcjiTvLQvRvBgDA+M4Glo+wehjO++jn8KWvXYGgPAXXD9DtNODbfRx1+BSe/+ynwGIuR1taraEg+1B8/5RQNn8pAECzv1jMpSlqEzP4j69+Ex/92GdQqm7DwK6IDgBFHpX279oMxGHBNn5OcQxM5pvVuTSgBo8GAAYizqyivRTjFBCkXpLrIPIcAWY4E2z35nF0rcDJv3c0alEkHvSTpQg2WXztFqqc68/U6KoMEdgWokoZ1clJsTZkvsPiXxJWjmSaIoRfiVa+ZAI4HjqFRQlFbD7qOJzw4FPRaXVRmpxGs58io5WxaCINe+YmMxsuPAW0a7cJyXmUOroo5evCdDw2HYo4sNp7Kt7nSENLAQB6yFTRFVEOPFhZX5yvrrz8uwJgZnFX6NhkuMbae96AcYyfxo+e95b5AX9XORdt/2wZBzAWdfyd8Zmx1jAG+Dy+j2FgLS/+FfDkoNcv4IZ1vPO952LPXAe5HWFgh8Jw8bxAusXLAQBhaOi7pBw+1r/iq8UXpQGwMbBGrr00VdXPX2kEgOtG8jZh2YrC4pJ8TWmg3HGP9fKr9QAAJtqyJrTVn+iwDFShT2F05tbUASgFFKnXLhODAeJeF9NTU7Cu+M+LB+pQysVrNO71Bfmh8uj01CZ88IPn4nuX/0D8dpX4Fn0VmWQmiKJQIfcriHAc6CVd/kXXuzDm/e9oAIBUvrAUyWxOKQrRbC7gxHvcFW8881WI4wZs2ntxRky8bwmJqhEKXs+gsHHz1dfg/Pd9CGW/JBRqj6iczP5R4IVDalTRV3vMIIpGB0At+t9uDYDbAgDahcA0rWlFRdRdvIVTQbMoZlGrlFCPXFGnlSJSh2FlHagAABHpVaFh7JAd/xelRLpWMrLWBlQvpBUP1bIT5YnsU9nWglV46E/Wceo/vBBtSYSUOJfqC6s5bJnz0l19OaypH+Fx9juAw+6P6ykETzsBCAZuPq+ZcVuugrvil9Fo7bJAq6wVlyYgCr9WdiGjOXbj800qUSodLDmAufdlPqxQAIBWKJRuAbvPxQA7f3Ed3v3mt+O4w47BjTfswlXX3IjZXobq9iMx32zBGVA/Qc25yeGVZ6jVSrh553U4//wP4fi7HIlKxUO7syjJEgUyCVKWorIcjLZ3+wEAKpFWxT5nGQkAUPiP30vsDMc7aNqHVvCZ5QCApvXzdWp8ZWS1KAfWmPALrxPjb7cXIypVxOqngIcf//g6vOAF/4CoNA3bKSEMq0K/5D2jUwAL/FrVQ2txF171yhfjQQ++L/KCasEpul0CJaHyYJcG7YhHo+6r8uLmd13v/NvfOHyg8f7O56srsBYAIGwiGQHQ6Zamx/IWSrLnRwjCSVS2HomXPudF+PjFn8Mxx/weenEqlkDdxjyqgYWsuQ9Hb6rhD+/3P1CzUnhJD44WB+qmtDZb+inG77lJSpl08pdJMvk7O9pB6Gp9OSUcaH6ZhFOpl6+ePpPWStCPD6qCd9M+ijDEbJLiwU/9GyDJ9AgA52uVPgf1bzzNsLnjAYCWFHxLCxDNoBoDF00SanItJqQs9C+//Cf4x398A0rlunT9w6iGNKHitYWAGh5ZH54PdDrzUvhfcMGH4FILIGnJXCeZmcYGeDUGgOmCjbphoyR4tabLmueevp1cNTzVjKo0af/NxgJ6nZZQ/1loigXVMgBgHczx1xgaGOdjufZzzQEaXQcvevmZmNlyFLpxijTpI3BzpPECXvdPL8KR26fRa88hSyj0q84do1XEnSwC6ZqZYgbTbNdFq5tiYvpwvPQVr0eGCrKihMVWBtcjwE8XoNVHaNdkAIgmCGO5ov3THUgBASLMpTIf3geLOVKBIumJtV/JdzE9WcO2ioPf31GG21/AVK0ulm6NuXmErodqqYRuuy173IhRw7NRmahjYmYKA7J1KB5O8E8rjAswovWa+L0tz0eXAKMfysz/bCfGifd9ALaceE8UvViEAakHkHL0T6+R4VpWVvBj9pPKbldGGXg+U49gQM2BdImI6a9x8Qx3gd7tqg42TSdNvabrFQEVXv/Gvr34+Y9/hNC2Ua+U0O915QUU/CPl38RKgq6Li4vSoWWcZZ5jfN9NUc+4aSzqGFOMKjyBAf47QQF6xg9F9MbGs4YAL7UYCgdeWMNFn/w3/PDqXyJ3yiJwSTK4AAC6gWEYAMqiccQAIPNnbQ27USwcvzfmM6wHAKwVh/YHAFiPAbBR8OH2Wmfr5VfrAQDKlc2Me+qGYJGJHlqlFEjjNI17Ui8RCGDUYl3U67Rx+GGHw/r2ly4cMPFWiFMJWcrZGipfDzA5MYVrfvZLnP+Rj6LRaIu4Wa+XCFBA3QAivEZU6mAvyG8rAEAbCYptkZJbrZax8CtPzxe84Dl42EMfKDQ92vdw/t940YtrJpWcCwseJy4W23jzq1+Pkhui6GfwLBdFWkihw4Qf7ChrxO13EQBQFHQVONVRstS2TkRI+N+ktFIAyhrIfGu1FKESOKg4GVza/skBIuWRHBqm+L8tADBaqYKSS0G9OgK5HgBABFHU6NNE6O9OSJoWxw8CYOtW/MGL/g4tzn7mCvRhFSvdLh6WRoFeAHN27gIEgS78ZaSHNo9kFBgeg1Fx1iCJ1hNYUkisgmas5rVcLGvNmOJfGb3oPpJ0wokyZ9LlYZGubL8yOMwuRA2XoAcBLiVSycPbyQf47Cc+he9983JsmdyG711xNebaCZrJAOHMFsw1KKpEOqIqHmjV5Hs2/MDG9h1bcN55H8CePTdjx46t2LP3VmX7RY5Nxu68prpp7YUNxR9ZNIoBoP6ovguTVul46u+zBADQIykm4TcBfJh86wRIgrIUKbTaMirrppBTQoJS3OUcpQrQo+uH48HhKNCvBELPfNM78c1vfh+wSrCoF1KuC0hCRXDPt0Xh33FSHHFYHe9+15tgyYgRhZ3o6AJUymU0Gk1hbnHsSG8wXXAqi08+xGpprRLtANhYG7oH/81ftBoAMB6TzB2Sc0DrTtCKqFSuiep/EFTxve/9CE9/+rMws2kH8swWELFIYhkRKdk5nHgRT/jzR8BpL6BqZShzg+aZEt0by+BM4W46+KaTZCioTET5Z6XuLCtI7ZmxInicQbCWCKCQEoc+3rR8IgCQwClXcO2+Wfz5E58Ie2oTYtdDrO1kDQDg/kYAABhzARifQzZJr1ncI/caWujyO5NxSZ2P17/hXfjKV74lQq8c/QkC2ipC9JjKdBRKY8kh2u05PPOZT8ITnvBopSlkpeh16PJB+1R1HqwEAOj/0Ges+RwaEF4GUKyUoK8ZGzQjwxM7rBgLs/vQajakKSRT6LozbM5mKUiH8cSs/DuyA8fcg2NVAZptoDp1BF72yrPQiS00Wn3Jc2ndHHcX8LjTT8OfP/Ih6HfnkKdt+CT08fsZK2TjqiN7Se8JjniFIRaaMWqT2/DJz3wJl/7HZRhYVcSJi4nJaaRJW0QEV3usBQBwNFBOaQEAlCsAgQARwBNGAs/hDDSL8JmDpl34gxSbJio45ojDcfSWKurFPLy0jayfIPRDlMMSmgsN9Ht96RD2qRUS+PCjAEElgl8K4QQu0kGOTPvUiy0fbe1IARC9G45E0l3BQ4fvW51AOyvk1yAs4YGnPVKNuE5vRqNwkIi9nWIsSPzRGgoCAJBZO/SBV2MXwkaQfHGAPrvjy+LP0mt5KNeXofuPr2U9DCC22IXYXbcW5oQBcO1Pf4KI+kbNJjZNTYqiP5uH3OvGpk/yG51/iNB6kkhBT6o/i3oj9MffO52OxGJjS8fn8t8Ny4ivH4/Fy2M0QUbPpw1lgG9dfhX+/T/+C4VTBggApCw9PAGQzGitalyJ4sJwBIDM24MBAH6dIwCGATC+Pn6bNQCE1UmWjVg1KpFZ0ZTKU4QBa6RQmqX9ThuTtaqMnXBNknWa9vs49thjYX3rixcMiBRxMXHB2BwD4KYNSuh2ejj8sB14zWtej5tuvBWO46PTjmVOlUCBdMXMPOlBJHLji3T8IFsPHZEDZSyBNcHSvMf+vN587NUAiLURKPkEchAwjarXK+h2G/j4RRdgYXEfwoBFH9F8sgBU0u9S3G1gCePCTgrUbR+vfMFLETkB8jhF6PrCAKBAE+ljpJRr7UX5qKb7b4R1ftsZACMAwPSeRwAAa1N2hwcsOtM+PKtAOXRRK/GgCpR1jU0AgNxJdS/UQ3ex9d9GHImlh8HtAQBw9INoLAEACuARAEgyOhBE8HZsx32f90wsknaUs2OmZv6GiB1prSwyLXbWVCC3o5ICJZJU7cOopFIKATc0A2D4LUfKSsNCYgUAQB2tt2UayiE6BuCOd/8NAMCOPw90Fv6m+Ff7Xsmv0qJMpt9EoIuj/0rV36YwVGbhzNe8Ed1GD9XKNC794lfhVSZhR1XMd/soOAIgtiR9VColNFvzmKiXMTe/B6993T/iDx5wH1SqAdqtRXg+i9iRjzgdN+TgyymidBCPsbPbMAD4fZX1n1YnHnZ1xIVXrTA9dzdulybcDhENJICQyRgB5/vUc5WWgIAlQt9U3VJ6+crhng/Q6SYIohqKwsMjH3k6pma2I8/p/TqQbi9BWtspMDFZQdxrotXah+c+68l41KP+CB36L9P2LfLQ69J2tEDgBchTXh12hHSRYNgwAgAoauWaSf6dAMBBLK71X7oSAKC28GiWVN5FPINV8UgtAFpBUYgrHzjYu28B24+/O/7s1Efg5pv3oVadEgu5qXod3dYCtk5W0Nh1I57+V3+BeO9ObI4cTHg2eu0m7MC/DQAw3smn4rR4JnMMi129MSqqAJmiIbn6GloTAOC4m4C1PA/ZCbUQZxnCiUn87NZd+NMznghv8xbEogFA73VFr1ZjAAqgvGMZAAQADAPAAABjZ5Cmm8r4jxTppGuqqS2qsdPl4/THPhWLzb4wK11PTNEEBJ6fn8fERA22M0A/4UjPIj79qY8hDFhgdWXUh7bMcZdggFKRP1AAYGkivHQl7i8DwBKGnou428He3bvQaTVFWM+jC8USC0DFYTTd0lHn7aCi9/obbM1n5KLNRJG+UnUzClTwr5+4FN/49pXopy4mpzah3WqKxsq2rTX8/bOfBs/uwXcSOFYffeqwuOGS2Kq+oWL4cR/HaYqpmW244aZZHHXsSXje81+Ffhqi0yPjj4VvsmEGAEfGUmlg6KJfBJKlxaSdonKUXAtZpwE372HrRBnH79iKHVumUPZtuBn1QRYQWsp9Ko0TyT1LYUnYviw8GWs8FhOTddSmaiicATpxR7rvFKNle4Z6YPzeLDaIAYjrhfZspyYBbQEzx0XMvNf2ENbquOfDHg54IbpOCT0nGDEpBLxgnquEFC1akJvxGVLnkYvxn7gfOg7iDp0m+ONGVqZqMyzNBw9yoazycjX3P1rLqh4iI9JolbDzT7r/NZz7b7fEnaVeLmNxbk6KdT0LKiwAM89PKz92/3mG8zlkF7M2o06AUffn/7Pgn5ubw6ZNm6QIFBZyqSTPXT4CsHw/q79bcLwQ/dTCz6+/FRd+4nPI7RIGdoR+ShYnXbUMG1SV/csBAK1lverlNYDySk9Q9draIsRr5iZm+EKHkJVGAEx0Ua4QagRg6WP15t+hWTPLfvo6+dV6DUgR3JSRsoEI6SonDtbvHmqVSOIAXVlmJuqIO20ZPyFTnQfRPe5+d1iXf/ljqnQaSwR5oQgEcHNTcKvbifHGN74F/Zgb3UMYltDn/E6aiqrgejNMhzLBHLeJWL7YZM7lEKo8cOlIV3KQY35+LyqVAE980v/CKac8ALVahF63LQmS6v6rq2CKMSYFbgFUCg9nv+UdWNg7DyS5sAAmqhMCvkh3UtuimMUtqK50XI193m/HCMBKAItCbo1VCRESpV6rUGBtt8YCs+BoRI7Is1EOXJmpinwHgTVAYGXaikUryC5LMcQH2XSyxwo5QUP5s/gzN1rkiGODrdgzpQjZIEdM9C2qoLHYw/EPehCOPePRWGDQIQBABoD2aZbuMD8bi2Dfl6SPB5pm0auZJX62seBm5vrGU6bb1PvjmgBaoEm5Jozs68y+kNdqWrGsIj3rrjrXKvA3Fhd0J1slNsKyGPOTJ/AxOTmBxcY8Qs+DxwIhThHUp/GViz6Fy77+XZoG4bobd+EHP/oZJrYchm4GxFQnZoGapQgo5Edae58HmIOo5OIzn7kEWdYTloGwjMSCRm8iMy8oyuD7NYK2X7HcaBwoFJW/VDGvVP9HXXtZn/odRT/FdbUKL226+sr7mpHS5ahUX2Z/VcGv4pER7OHvnueqv4uvjodthx+Ns97yHlxyyRdQqW5Gt1dgZmYbfvGLa3H44dvEYnRhcS8m6iX04wVcfNF5sKw+MyVO4epukmIekPovmdIQAFC+73LFNABwsOn3gYCs+3UTlj1pvfh9qH/+Rj7zgbxGOCfj9Ey+WPteG3svAf/0OAAdQRgrmORxXCgD40+C6ckt+MRFn8LrXvtmVCtTqNam0OMZwkSdDKluA39wzxNw9x2bUEWCvDGLqVoFnX6sLJ0ITruuvC+BNf5SYmcjK6nbfq/ROtqf73xbgF6J4nG/CDBOlXFWyGEJu1odnPyHD0f9mOPRFxtAF5meMVY2uKr0V77bG0/ixotm8x2W5kKrvzeT306joZhPch+N4KzWBZGujCMjlXQKYqHuOr7udDq45ZY5POkpz4XnVZWdqGbAMfarUR+6yzDexpiYCHHJJR8Vkc8BR30G1Gpih47F3+oAgMR6DQ6Y3yUP2c8zb/x54/mUADfSkChkTK3TbGJ+bhZxryOK8XRDErspbauqOQe/YQBAgSh0sXvvPsxsPgLdvo2FZo4Xvey1qNa2CruGe5BNnLg7h3e89bXw7Q5QNFEtWWgsziMIKzrGGshOnZPijiWHroNunKFS34JGM8d1N8zhne8+D1PTRwhI53p0EzBNARULuO/4izRwFnTj54UB43gvOHWX2oEI//H5cm6lKUq+h5B5Y9yGyxEHK8NRWyZw0vFH4vCpKopeC3nchkfWWNEXBh4BABbdSnaf908JjpbLEcrVMvzIQz7IkFD0zy5k4kChf1zPhBxUbjAqGHXMIkuBRQqpyLBFGBCuj6OOOw7TJ98fvb6FolxH4SgGw765eUxPz0iTLPlV3RE4LvWEVZdf1OcHyO0BMlvN3mdxCt9lnOJootJK4e/8u0db6GHBt/ykG5aG+xO6VnkO7XgDJP1EAH4yIDyXwEUubFXGqKTdxA2//AV6zUVErosioTuS6sLK5+WF1Pau/Ozm/vL/zOw/QQCuA4IEim2aLgEEeJ+YZ/D1BAjMNWDuS3cBggXmwbjO1/P5ZHz3Y7b6Q8wu9vCu950HK6iLMGCckNlaRpYkehzUjA2qppERATR6Fxu/iMP21AG/hWGormcDaMAOAQG4znTsGwEQB/yjf20vWDNOC4Cua0qRxjDW4gTV2YQcoFYui24a7aJ7rSam6zVh1HD85EEPehCsK7584UASWhH1UfOoRtSO5xoPrDAs45KLP41vfuM7aLV62DSzBY1GC5VKBVmfIoCrp5GHOoFbDwBY76Abf/2B3lXFgOQsN9GXAZKkjQ+f9354PjckZ3TLApKozqWkesOZdN4sAgA1BPjIBz6MG35+HRyOBPQpGlISmrMgq2QA6D1iMPRxDYARqn6gn/7X+/z1AQBFY9OqOBoAUCqpFLDhnH/Zd1Av+aiEHnyK0lHYxlaq0JKAjV1hk7YpAED/r/HT1ut1fxgAa10lHlLs3FPFmjPXSaEAAD+sYHGhixMe+hAc83gFABSJEn80tnGKskMbFiby6sBXdHRN/bcppKW6x+pzml22FPBZCwAYgij8vnpm3XwfA5YRyRe6nk7UhD7Gbn+iqP78s9EDUKwAk+iqd8rTDJVqGe1uEwHngjmf1+mjZIc4+63vRmOug4EV4Ls//DHmOn3YQVmKf2NryOtB/QTSXIsB1fAHeOpTz8AZf/2XsodEXViEBdX+MbfSCF/dHgDAeIqvuvi5Ev/T1H11HUcrQeEm6oaISCKvndiZ5cIEoX6AEk7UM5pjva8l64niWRT8IQWQiUQGROUpUQW/eec8iiKAZUXo9hLU6xPo0UpIbJf6SNMWznj8Y/CXj/sT2NJFYqHGgX9jy8TPRwCAAK1hABgAwIwA6LV1EKFgvfh6EG+ti6rfbYbCegCAWH9qgMBhgR5GSiOEll+2JV1x2vaWwwr27V7A4x57BiYnNmPP3gWUyzXViUtilO0Mx26u4+H3OQlo7kOYdSWOkrtme0o8aim9f3+KamYfKuruz+O2AIACxLjHqfHC2J+S/x6VsKcT46QHPhjTJ/weEmoOEQDQ+0hmjkkzvh0AgJU+94EDAOoaDAEAEYlT70ymH7upLNKZT9Hit9frY8vmrTj3wxfinA9fDMet6FivRDmZiwnZuaBfcyE08TPOOB3PeMaTMD9/K6jnVCkHmv6sxJv5WIkBcHsCAMuvFT8lYYuk10NjYQHtZgMZCxyx4FWjVEOLQvUJhwCAyYTu2PYFcywKp5bRbNNetQY4Fbzy1WchydilJ+GcnugUZu7hsY9+BE572MmY33Mt6lULab8Ly2EDSF9/PYYorhjcWSxYuQYKC2E0iZtvmceRR5+IN5/1Xlx3wx74QVlYng79uvVImCpeM6UPVHAUVAHEBqAzxZ3kBWQQhBVYri+iflSVZ3Mk7TRhJT1srZdR94AjN0/guMNmMBnaKLoNDHpt1UypRGiycCQ4TTiHIr65so6lR7jveyL0HUYevIDWfhxzTMThh+KUqt/NpoYaBZZzeomGEN+SwsjUJlBAANkAfdoITkxi5qjjUD/pPoipmRQEmG00sHXHDuzZOwvfC3nl4RCM0NoKclVt9SsVeoCFyA3R78WSg4kds2YqyZlMBkafujjLY9R4vNqfOLdadOM4pyXxmGs+p8pxnoBkRY9xMUvws6uvRHdxUfZJyOtAGr/jyK9u3EOj1UGlVpPCnUU5u/y8tyzUWezzvrOzz1yC8ZnrwgABZAzs27dP6jCzTvhaMgOEAahHAIxugBEQlLWjgSZmpRTB7KaWCAF2EhfdlLFYr2vTNJNKU103gbh0gLsTANifk2/jz1kPADBHr9LGXAoAOAQAKmVYeYaS5yFut1Bh95/jvFmKhzz4FFjf++L50gBVyIjuouoihDMiTCIJACzMt3DmG94sc2qOQxSKs6shCkrX/jcGAEh7arcXUS55OOUh98dzn/dMoTKHoYcuZ3TEBmkkumM6cBwbcAsLNSfCpZ/8PL71tW/AZyBNCtiFJUlDr0eRMwbPEVVbSEeaBqmW1R17hO7v0l4PAGASI0mBLtiVbNlAugkWg6qVoxq6mKqEqAQuXB6wWSKBVo2hmKPH6Mao6yIU7SVph0rOBFE2r9ngGSAAAEc1+jF8zv6jkA6W60dotvq41yNOw9bH/DHmWZqxSUvvehb27Lax8+/58MJQuj/me4vyvJxtCpAzdODx+7w/DADGaula83qOzaCb4lXYB+KswClg7ShB8C9NQV0LQ/d3RaVVsVhkn4+JA8odYsLg2NIZIPodWNS2GGDhpr1425lvRxjU0e4V+Mp3vofKpm1oJRSwylAtV6VQlhiDAmneQVSyUK06+Pgn/gXFIFGODtJt1xtAPogC0xQocfu4YJjbL59Ee3Qb8T/1s/jVFcVwuFT0TVAJtlLnJWAyLvhnAL9x54QlIwBawZU1D32TS5UJfPd7P8LLXv5a1CcORxwrpfBOJxaWhW1nWFjYhempMvK8g/POex8in5+J9GkW/goA0D2/pQCAqHXz+il6qmEAKGRpgxvgADqJ+xsnlj/vUAPIG/1ct9frWEQZkE/9vpQBoIymWBQ64gDBrg2tQflcsQd0qTFhwbd9lCe34CXPej6+/a0rkOZKJJBxNem2sbkawo0b+JvT/wTx7hswEwC+XSCslEDBLlP8M16YjqMCt5Zqstzmex80AMCGg0qKuaW5egs/wFyS4eh7/U9s//3/Kd1/sgCWAAAi9squ4MExAPa32F/pfgsDYLEpXU+VVGurLK2vwdggc7keGRtkBCZwHOYFMY44+lj8r8c9/i1+ZAAAIABJREFUCddePwfbLSsGkYn93KqcpR6kCHwLrdYc/uX8D+Goo7ah11mAZSWYmqxJIUBdmUMNAKy0B/ndSPf2LQuN+VnMz86KDgAZAVIMaoBGnR06RdRsBMNkU9f0YPgbB7sLB+h2O0Khnp1bgO1GqNQ34+JPXYr//OYPxa6PFmn8hKHvYLLm4Y2vfTH23vIz1KJMbFgznSNLF3w4kaeYMdzNHAuMylU0mj25z7WJw/CDK6/BRz7ycVFgL2xPFcda3Z2FHDu0/Lvp1pr/I0jHPclCUQCBIELKXJyjZizH8wR2FmMidDFd8hHkfdzvpBOwbaKECd9G3lkE+h3RBODzewQbwjIyAkjM+Qlcs1D1A5TLZZRLoYAA1DDmKEouuQK71uoM4dld2PSMVznWOABgagJ+XrKW5FQiy4AivmmmBK7LddztgQ+Dv/1IAcET20LAsaUkkwbjlk1bkXX7AgKoQnMZAMDMgGGAI4d0R8kyXUAr6vwQlFsSo0z2pNppBycCZ1FGBWEYCUsk6dHgMEfoWkh7HXQW5/CLn/5YctQS7ZzzgTRMA2qoWEpEkeCLx9Frm42QEfjDe821QECAv4ubkIxKZQIWyP5zHGGJ8F4ZAIA7wqwfAgB8H8Yg2WnazcWIufK9+FkKijB6VZxz/sdx7U370OmThMWGA5lZBHfMBjY512jXqvt+MPtw4/fgTgbAiP66GgBQLZckFlcCH2m3C59jx3Es4oAPOeUUWD/9r4sGOecG2O2jYrXYbVDZ3BW0WrynObcTVvHRj16EH3z/R9JViilaxWJmHfrdoU7g1mMArPfzD3bpRlQw73fQ7szjn//5A2QvIggcVGtlQecowiUAgBa3M3RmBQAAZSvEVd/5Pj5xwUWIbE9AgbSXolapod3uwCFFWN9noYHqQGtGAH4XAACFcikGANEoU3QJ2FFk8O0BIneAeuShHrooebaox1sDJTZkgBADAqhSVQUWw7xQk0bqEFECgQbNNEX2ga8EAgDMztn19QJSVOlLbcP2I3Q7KR7w2NNRfugDMMuDq68YANxXDNycm5ROnnT+VTHOhFYpfqtZf9UJGn2/8aPLHFzsMix5jNmiyHcc2tSpWdvhdjWCd1kie5+HhHjrchZXK9UrSMXQ3bW93XjCxllWh56xGZIBOz8FIh7ito+vf+aL+OqlX4PjlHHN9bfiRzfuRHXrYWjFiYhb1rhRRDOQXXI6aQCt9l486cmn4+nPeKIo2tOqRLpnUryqO6iAZwXdiAaBkqjZ0GNp59/M9bPzr+j/siqZtIqKv2E/qHRHElsNmFIMSby985FTgJlJNMAB45RxABD2hwBBpG/HMss932xjy7Yj8A+vfD2+/NVvo1LZItcuTZUdD7v/5TK7LV10O7N41F88As98xpORJx0RGVXFP9eO8mU3DhVDBsDwxpvi3whPGevNDV3C/aYSb+zdb+srv/x9DjUDYaOfe39epyKUsogUMG4FAICJsu2wmA8k0WSyyLjAxJrnteXxzwUCuvTYIX5y1TX4y798Eo6/60lotGLZX1k/loIgmd+FZ/7lnyFKFjHtUaCqQGWiKmNmaj3rVG+Zrs7a32X/d99tGQBSRojAaMAiQWzVHKSOJ+rg00cfi7v8wSlIyQBwXMJcSm9EQHDaHRkXnI0DWKsBACtdi+XXgQBAt9HSY1Hc3+MAwChuM4+i/kuz0ZHxSRbtWVbgMY95ArKiAserqPvPuCNsQQXUkQEQhWSCZbjoY+fD90hZt7G4uE8YAEIhlhGA1UUAD5YBYL7z8utkAAC6MezddSvmZ/fJdeDsP2iJy8JPzOfHbMJ+4wAAAr5KUZ5d1Fa7CzeoYKGZ4My3vB+dhDbMtLoGosBHp7EXb379S1GPyEhswXMLpGKjos4nEd4bLhJFmeb6JsBGZ46JyU3YeescavUt+MIXvozPfP5LqM9sR5Krwo6fQ3SAbDVWKA4ZGrw3ea7ZQ2K16brIbdpQszniwWGHvjWPbZMV3PO4o4TuPxU4CAYJwLn9Xgsl10GN44pJjH2LTQQzWxDLFIdia4SBL/ag5VJJ5ohVnsS1TbV9sgXV+uQ3I3BNOv9yAGB4PutrIc49SSo6Ny5Fji1bcoDU8eFOH457PPhUoFpG4brY02kjmphEkxomEzPICJoVEBYAP0u+ZATAglNw7nkgQAWvTbPZkO/C0TrRItB5wqhJOc4G2HjxaXJOjnWKY1CeCOW6xPZ/1sfsrp3YvfMmDFLFzGAZnSep/GLxz/OfAG5QioQlYe6vEQPkd+G/EeSjDosIvel1QXtfrg/mbCzy+TAjAFw/3JsCvGgbQD6XzyMowtcoBxdH9IfELtsLYAd1/L///A6++NXLkFsRgqiObjdRo1nLGBTs/g9HAIYaAftz4q30nI3fgzsBAFMYqhJiCQPAViysCgGAPENIwf40FeY0GVsc1z353veGteeqSwdMYNn1I11GEllSpTlfIEWZ8jVn5z9JCrzlrHcK5ZBdKVpx8SBb67FeAX6wCdwdDQAQXQl8G1u3TuBNZ70G/aSBIOD1YgCPBCGUw8HQ9ET1nsRLzq4DQe5hzw234P3vfC/8wkbk+Eg6fQEAZG5wzAZwCQCgkbc7Ej8/kC2/GgNgKAK4AgDADkORxtLxp+Vf1ef1UYkrUVVPmttm/alOkBJF1Gt37AOqHFf10xSb3GgobBwEFjeHTHWwHM8WBsDA9WC5LNhyPPzJT4J173tgHwv5lP67vqDhZIVQ3NChYitpd2NpgzrgFSCgNAGWJtjqbyPWx3IbPylUTXd6CIPo5F5/b3rDGZX6LI1FNdSgz4ZuSERdLHnGvL9HyaBWsx/YiDwmSCkyJxVP4ICpQbOL9535TliJg3a7wDeu+BF6QUnUvDPHVjNsHPUVaiz9kBOUq6T/NvDJT/4LFpu7ceyxR8pMqev6ysaO9kbDTjXvoWq35Noh4UDWonmuuhwaGJHuvypGmIgrJwlV/JtCTV43pj8gHQbuZH5/MfFW4KnCctQogRlVMAmImWRQ/27JHq9PTKGXFFhsxvjf/+d5yAofcd9BFE2C4D27vlSjZvd/x44p7N17A87/yPuFdVSSJM0U/or+r1v9OjElA2m8SzoGFMgXGgkEbuga7ucs8UbeWy7377BI4foAAGm3AwQRabglKf6Na4XqlhdwAjpCxKh4JTTnmti8+Qic/qi/wtxCT9SdOVZCtN8fJHB6DfzFKSfjXkduRiltoewDTuCJdolJOA0QYCjJ613/A7mvqwEABNwIAFDY06L7jeUgdn04kzP4/Uc8UgMAHAJTG1ABAFqPRBgAG38cagBAbK4GBGkgDIBKpY5qZQKf/ezn8La3vx/5oKoZAMoRhCFOyFmccR5wVreNh//hKXjRi57D+UBM1CPMze0WD/GACX1KevihBwDG96LJ2eTKs5DcdSsWF+ZljMP3XQz4PehLLqrUzCX1/fmNAwA4sx1KF3XTpinZR524j/rUNrzz/efj8h/+Al60Cb0+XRscDNIuHvOnp+CRD7sviv4+2FZfjWcKi4oAgMjv6fCrCme65LTaLUxMTonTC/djP6Goaxlve+eHsLcxQDbwpfBnt5fXll1b0r6N24bp7rJ44/8bajgZF3G/i+3btqAxuxtW0sUpJ98Ldz1iG7ysi03lAL35fYjoAkAwIk0wkC6/6h7TZljGa7g4qacUeKhUyjIawAKaxb5Y4gqzTY8KsjGhb6eSDFAaSuMMgHFWB/cXGx1JP5Win0AmcyCKmeZugPm4wPYT7o7tf3B/yUPiIMAcQfHJaXQ7fYS2D7fgKIBmKY4BALzuLjj+oCyJDdNOzf0PpDGjjtnxov/2AwCEAUqB0h6dCHJUowDkKS3s241dN10vv09USxiQ0ZFmUviTMcqcUaxcPbIhEmny8R4Lq0uaMKrYl7FQ3dHnv5OpYkYEWNSz828e4xoAwibSAADfaxwAMJpFwi7otJH2e/Cjioj/3bRrAR8472NwgjoK+kbkXM2jBpD5WXcCABs/bw70leuOAIg+hk71hDWmxnNkDMseYKJaBbJURnNdak+QKUNbScfBsUcfA2vPlf8m4VlRzpS1h1qEOfKCgiQB5uYbKFcmRQDw4k98Bv/30i+hVpsUZgBtbdai0ayXQBxqAGC99z8YDQB2AAh4z83uwhvf9Grc5YQjUKk46CcdNRfM5KRgAqCEelTgZJJOP28FALiJhbTVx1tf/2YRT6v5JeR9UiJ96eyI9uZKDAChY+vD50BX1R3w/PUAgJVGACTByBPUIg/TlQBldwCPNmgDIlkDLaRCMEUV/UZEUM3M65ECLRw1RAsNADCmx7DRy6GsdlTnhpK1CRNpCmcNHMT9Ao985jORn3gcZjnrXwTwXVLq1PwukyP65OYJ18KyDtaYJsdtP9v4QANr4vEDTVHVxwEA1YXRlat0OzJkRONZ6OapFJYK1R99BkVnVft6+f5ZkjAPbNg55W4KuGXSGBOUbAtXX/Y9fPTdH8bR247Bz3+5C5f96BqUdxyJ3Z0OrNBXXaFuD7WoIgr35UqIXXuuxTOeeQb+/vlPx/zCraJoLx+9YGKl9pCJM6rzrrptuQCVG+sAjgMABjWn9gGTHSmNSdGnjzXBGJVT6JEEVZjyJzNeiiWi9jLnZ1M0alVUCdAkrBatIyC3a3R9+Z04/x+W67jgwotx7nkXIoymECeMGRHywsFEfQJxtyFz/93ubvzJnzwEL3zh38q9E/tFmc+jAKCm9yuuv2ZNEDgxVpd83mhUQD1H/f9GH+vF142+r3ndoT4/DvbzHczrVwcANF+JnSLXHwIA1IORzj/ZKSJoxNvHGfG+cpHpsRM4gUsv/Sr+/oWvxLbtx6KfWdK9TFqLmHBz3HPHNB7/iFNgNXajEljopbEwAEzBbwo9EwPWHQE4gAuwMgCgGDeh56MfJ6KJ0isGKKIK2o6HB57+OGTiAkDFc7UJRwCAYQAcwIdY9tTVAID9eUfDABCZWRkRUs5InP8eq3qFSalcQW1UynUZqXz+81+IH175c/TTSHy3hcJcqI4lMQNbRM4yNBuzeMfbz8LJJ99T6P8cCeC+Z6edHT2OU/26AABhE4zZPXL0rre4gOb8LDrtFjwqxlOzKE+FebYyA2B5vN5o9N6fO7TOc1iw2+o8ylJl47zYasIJyrjyZzfhPR/4KLzSVvQzghoDlAMH26YDvPDZT4aPJgZ5R4sU8bY5asRPM9XU/WeXnGMfFpIsEdHOUrmK2dkFTM9sxbcv/wnO/eilaHQKbN68Wc5k48bFgs4IvvE+G4q4UXcX5kIaY7oW4vqf/wwPuu898ReP+EMkjVn05/dgpuwjay/C5XiNBdHnUeOKqawZOk5ElTK6SSyUfse1USpHqNTKCCNfagEW1bznPNvYExTGLxen4P9yCEsra7wxNeJeqmtPYFyp0nOEgKK3fG8yHakNECBhAe+H2H7S3TF1wl2RlyPMJSkKh/GAuk9lYcWSLcv9ZkQAqQPASJB0U9SrdfmcqWYzsrPNsUwKdIsuxyEEAGSajjP7vivWkM25vbjlxmvld4oABsoWQTr/vusjCiOJc2RQU/zZdukEpfMNsVYdsUF4j8lMYcwn+GNGQJg/ch+yiKdjAIEAM7rFfzdiiIYNwHrOPPheRieB+5TaEY4fIh0E6A9CvP3sc2W9d/tsZnBvKABAxJ91mqUAAJUzKNeDg4Fg72QArBWl1gMA9LSZIiGxhhfB+aUAAPUn6KRGAIBsFAJSzKYrpTKsm7978UDZ/liwuFi1NRQ360D7DO7dS6uJwzE710Q/JgvgHbKAO13O/ZKCsnoCfqgTuPUYAOslqAcLAHCmgrS8c859Dzq9OZlj7vaaShl9sQnfK8nhQPq3qiCIthKtJCoD+JkL71dezm98zRvQnW9iMqpKLk9LFgZLBgdJ6/Wo7nAE4HcIADAjAEYDwIwAMLhwpqoWupiIPFQ8BQC4BAF4aFFV3XQ3WXRpFoFkUMK4GBH9ZYZMRAC1wv1wHEBXdhvIJ8SvVgKhEOLQ54EZBOhnEB/VP37ec5Edux3z9M62QkRBGR472mbMlwq54jSn6L/DJFx3kCXALpnBNcW8/l6CwK8NAPCZxtJORP1Y+HP2Xqx6SKNNBC2Ue6A7STysRwXAaMjiNiCOAAAuEnb0JwKkSQclGzj/7A9g9ue3oOLU8K3vXo1bGl1Ym7ZggeAisWXaiXV7KPslxHEhCcfA6uDCj30QUSnDzKYKdt5yA6YmJ1DkBgBQnezhCMAhAACEBaHFD2UMagwAUGrWKs6JTgOpmXp0yhRN4zRDAy4YRsUw7R1XfOf+90MkaQ7HL+E5z3sxbto5i2IQwnIqSBK+yhUAYG72VmzZUsPNN/0YH/nIe7F1W1V8XrMeHQd4Th8IAGDcArievDsBgA3s/dvjJWsBAAbErFRrMibE4kEcYZhIC+2YxwrB4UyKQc7K1sIa+m2KzlXx8D9+jHQW6Z9CleykvYjpANjsJHjBU/8KdmM3QidHnMWcR9HMFb2+Nf1U2DHraQDoRHB/rsdqAADjEAsU+mH7QYROVsCqTmBPr48/PONJyB0PMUcADgEAsNLn3l9QgAVJr9mBxXjJUmgJADBiptFNqWAR4wQI/BLa7R6e/KSnoRtzRrwsAAA3cUZLUyqIuwRkCCRkqNcinHuuYvuk/Q6KrCfK9RK7WVuwADmEDABzz8YZIYY2bxc55nbfIvPOHB8TVwAK4LFbPOCyWjYCMMbQUzmjOrs2Bt/uz4pb+zmDAS3sKKhYQbs1i5DX1Qa66QAJIrz6zPegFVNlv4wit2AVCUK08eLnPg2Hz3A0rYvCZvHG72kAAKJy+qSwWLiR4VXB3tndmJ6e1uAdm0QZcruOf/7Yl/Ff375KVN5Z4ImjkFZqZ+FsOruGGs5izlC/p6ohegs78aqXPA8n3vU4XP/Tq5As7kXanEO8sBdT5Uhov9JkyCFAM2wfaW4hFVYdmQ0pfA8IIoITIbyQRSnBKHbVc1giRsjciWPBLAhtYbWyYSMUc44GMH8wY3m62WDKOtLjOQJgGgrMaU2D0ed4rBOhCwst38GJp56CYmYKzuQkbpldQKlUhzdwBQDweP1l5GfkBCDqTxkwWZ8SOjuvHQWJqevQapE6XxNxwJHejUTNJeDcWrXLeitMRkDzgcQuz+GURRN7dt6Afbt2MoFHhbpQcQclKvfHiXT+KTiZZwMRAuUoV22iina3o7RCfAquh/Jjed95nYw4K/+t0WjIc7hWTPHP5/DvputvWAR8vhkhMaMARtPFjJX4HusSxqAClk8nhjI+fMHFuPbGPaIhowCAkcvrnQDAeivi9v//gwUAyDSuhAEsskryTEAAh24TBOfIuLv1ik8O1OYU4xnT5tIiZNz0FEHh3FkHtdoUwqCKT33ys7jo45cgTQt4QXmogqo2k/mlk5ShNc74xRmFfPUFN44grQcArAdArHzL1juS1OdlyRm3G3j2s56OB59yP+SDLqr1QDy52QEU6i6DpUwAsYAxAYi4aa4AgIEriulv/KfXobFnTgAAf2CjtdhEOSoj0bRAxQLQu1HPQ8mnVF5uw6+xf598Ywt1Ja2w/RUAWYkBYCj5ak5RMSZM11l9q0Jo/iXPkjEA/h5aFElM5RefI4mxmaEXFwFl3aNo9Mpmig81D2/UARQYINN7YyJ3w0NMpyUj8re5qkpwUNndKJsXIuyFbaHj2ujxkAzL6OdAkg3wmBf+PZKtk2gzsDsVREEFFsVpWDyqhQHYnhLC07X9eJfFqACP7pb5HDpRN4eZnIx6nthY+KmqdCjmR5o6lT+FkimqwipZowUQ16p0sWXeUHe5tRaDWVuqcb1snxYWKlFVqdKWfTQX5sDj62XPeQHuceTdcOuNe3HZFT+GU53CImcWKxU02m2UKXxIRFyEzSLcunsnnvikx+KlL3sOev05xP0GjyVhSbB7NrSy0wCAmUvkV5TcZIMppNo/WueA3YwsVQI6dB4QoUbOFyoFZgEADLWf7Cjp+qtxAQVKqC6qAU7MHaJA4lAd3AgXDtkVitnA6YH5xTae9vRnwfMn5PB1vZr8u0qecmRpB76X44gdk3jXO89EUXRk7tCzPY3Om9l+U3gYcT/xaxoqXox0AkzieicDYGPR0LxqpYi73nlmYpI6D9SYNKOdmd0hY0PFr+mZTcPRJolnOjaR6kfQsUCKeq0qNrLVqCY6AHZQw8tf8kr81zcuR2GFcNiB7nYx6QFRsoBXPOspcLq74RexKJCPd3VlJRsdlv2y0d1/9shtAQACn/xCZAC4YiHnhwE6LBrqk7hpsYXTnvJ0FAIAUGRVU93pAqDzCqNGvTSxH3KFxmLDKIbrq6667bp4Ho9tBwYAtBUAIPoNSudDtAA0QKmsFCkQypEuFo0+dt68B3/7t8+DZbPwL8FyVNJPwThFtSaNk++T4P73/x941ateipjz26GLPOsjCn3EXRY2vFkjWyuTLBJMNt9Rna0jfQfzHPPv+nBcYQuoA8ncMzUSNnJtyGkPmWfYfeP1otOj2E6k+4uwi7626povvfLLRzY2Gr0Pbteq6+Og28tl5t2xUjQWZzE9M4W0sBEXId71vgvw8xvm4YWTonZPSnc1yPB/nvo4nHjXw+DaCXLO18sq0zoA8vvYN9ZaDpVqCQuL82LdyAODrjG91MdCt4p3nv0RzM3NI+RILZkG5aqMhon4YBgIVZvXP4p82SPdThMzm6ZxwrE78NLnPgOLe25G4AxQsge49dprsPem6xAWGSquA4fgMllyBTvNVIuxkVsE05T2TuRlKEcuypWygADKDCAXyz9ZNwQAJLdgwe/JOk5TSvo5cD3mtFpzZtiQGrVdZHnycKTIraa1kwGpROoGiMIykjhH5rlo+TbsLdM48WEPRc8P0Upt+GEdFP5wChuujAAocUVhAfC8tiigWMbcfAuXf+e7woS6//3ui5mpCSzO70MYMu+mQK62Eh5G2FGdosZGR0Xu+HpdqS4Zj+zGBFFo1f0Yc3tuxezuW9BvN2VENXCYx89jZmoKSdxHq0UdnwrCIFKj0zZZC6n8LiMZY3R/FvoEgggMkPZvgAFa+nFkRWwftW0gX0fwgzkJQSMDBhAkYG5GtwA+l/mdsIb6fRl3icJA2GG0oyxPbEK/8PDZL3wF3778KtjUJYGvUubhWIuqQUT3Um8/gqAbr9+W5rMHuqOXaxOY149OV5WTqXio6gsBtLXmjYpt+39+Hejnuz2evx4AIBpfcosYm80IgMrthXySJWL9RxYAtQAc6mNwvMS2RaTe2nXFJcM1bbpr6h3VRSNyLfY1totyqYZ+nGNhoYHXve4NmFtoIyno30uKD2SeigGCSL7rOlKLqY6roabqxSTVjr75+6EivNKBbBb0+IG20p/X7/AvT9bGC2q1MY1wBr8TUbharYrFxQVMT1Zh5W2c88F3w3YKRCUP7e4igpAzPbZsXAY8qjRTR4EbSQoaCb6MnQWcosDEr+YC3/baM9GZXUTR7mEyrKC90EAlKiFlcSZjAKONNwRq2IG2OTukAph8cn1ojxafOrTloame/JsITjGAaG9y2dQrUXmWzfiOgwByB9eWgFhXJGyoS6ffeJzgzkK7WimL0J94rNqW/M6FzV8CAEjgHHXEl6YT45RFpeKu6Nfqz2JjQ5STl4aggggLCldTZss535aIhU8ZrXYbJdLX0x4C5Og153HYRIRsdiecegX76jOYtyN0YhthuYaoWsbpTz0Dk3c7Rux6rILiNxy6JUDBz6EO2IL3zyj+6yJbxdRRMWCyKLUjFUiiDioCCYncQ3p7qoxNdaZZ8FNFv9elSJwBPlTxrxIWJS8oqtuqutdUdzNvotaH6gCuBitxRKMQJHFqahppo4MvfOrz+OZXv4Vtm7fjW5ddgb2LbRQURYSFXkaq4xYszs4jtDkGQSujFEnexSWXXASP9lbVQBwAKHpXKjGuGLG6ZZ9huG03PgPMd+S1IyOCCa3oIuijTTWvlMLtMK5otW9V+JMFQGqkKkuUxoeQk0f/x7VEvQqfyZMaC6B7CtlV1DZwnBCDwoPtRPjweRfikk/9Oxy3JjPBWWbBJ3U76aFSYeK3iH17bsSHz3kPjtyxBXV2f7ptoZeOMw9GkrwjtsiSFHwY280FPDgXgNvjkPvtfY8RaKm+g7mmS1Q99NcbP2dG+iOM75yhFW0Qz0Oa5fKLc/+1Wl2dFUs6pwbw4o1UXWLu5dAro7nYkn1I8VjOMp9yysNRLW/G1pkdaO1ror8wj2O3VvDXf/FQbJ3I4GQt6ayJ//ev8TFMasiMsyMNStKuK4Fl58gcSl1aaMLBqWc8RfzY86iGgRsqZxzbRuRzRE6JaM0tzIkDCc9cuRYhLfL6SJMcrkeGotqXcof0mIz6nft7xOxZ6xIsPxslNg4oqt6W60eKuDpeVPGrRnIY40mvdkRRu1yeQrm8Ca94xetx+eVXI+6xeOKsL7VQXLSabQFzejH3dYa4v4izzz5L9IWmpysiCsiOKoVRHYvfn0KQqgO72mMISi4DdtQRo7zVRVfCAL7aW9ocQQ41TcwoE/lIai4L7VYLncYCOgvzWvl/6WcwAOjSzzVaZ2PR59e48pb+KJ7/bliS7nEetxF4DspRhGLgYr6RYd9ihje85QOAX0MQVcUxB2kT0zUXZ77mxUh6i3AsgsEGuIFQulXRoex8TYNBxQbmwiMNlhwhOv0yrv7pTbjggo/DdkKUKlNYbPZQrU2h040FXE7JIqhTuK+FdmsvTr73iXjUo/4YRxy2GYOkK6MA1qDAZKUE9GP8/MorsbjzFhxWm4Cf0Iu+K7P/1BEhT72Tp+hKd9/CpsmqdK9Fb0DbESowSyWU6s8m31CNlfGiSYHby+/ySjn16Dlm/9uieRWgX6SYRw9pPcLMCSfg8Lv9PuzyYWh0mJ+WZI+iSJAXfdjuQGbm213pwu0EAAAgAElEQVRK1U9jVzvAWe/4EBpz86iXyij6PfzpaQ/FI//owei29gBFC6GfI44bEh8oqEoAIy9sBGFJXJsMAGDyZ+GV6sLWMKBSshdpz0jx5kCNMfBnBUUfJQdoLizg5uuvx/9n70vALCura9eZ77lzVXX1RDMG0RAVUSKOERWNJiI+EzXRmDgkJj7UqDjggIIaUEExzrNRoiLGOD1N/GLUqFETgggalHlouru6xjvfM5/31v7Pf++t6uqJbuD5Hre/+qqr7q07nPOf/e+99tprdVeWUXZcKf45a12idV9hEVzyGauW1WgHhQMB0XWJKAwoonx9EfwjQMKfqQOhO/58H6wntAsA7590BuDR1cW/HgHg3+iZf96vdQH4nDyvol2Q06kkkesgNV1cd/N2fOmr30IQW9KIgFkSFuK4EVSAm3QbkrpjX/nhgVzad37vORAAYGLVjZuL2qJZ84/u/Fs4kA941z1GLtHV8Kp+Mc0UJzuQdUuJs+psOqbMV9VuKI8ZAwBjr/rJZIZIFTcoXufs+FfKNUl2v/GNf8KnL70MmV2B5ZSRRNz96BygdAEUo5hLXFFTpQiRi6pYMHrutNiID3Tz1cFjEgCYLPz5PJM/33kAQCXQkujnPAaOJPEUFiHlhoEvCto4/bG/jRf9+XPRH3Tg+x6GtFnxXSWgUhQMWiVWJSJ2AQgoShNpdA2/jH+49HO46t//A16co2zYoN03izrZNoh4rgIBigDN5EW0BcZFmwpcihmgjlERyOXAjNEvpTidicpn8WzrAwBCs199W7V5axGKvZzA/Y1gjM6VrncnqGR8ZUlACoR2Ur1f1TG5FG4HgkCu7XLJsaH9js3uiwE7V6wCdjP4fBn96UndpM6FrFV2nRL4Zgoj7GG6YuOo6TLuf0QTPQu4rtxE8zdPwcZNx6NSm4LpW5i5/wlA3FPjCGkBANDXVxKBRClg8z3ozpbu1kyYzmv3iHGOXgA6EnxJp+cCUTPoLEyZFKtOP4V7OOcvJf6EjZ+2iVMbu3xGfjomK7rzx2NbdLX2RQHm+WFyUi35iHsRjCDHh9/zYczPLUtM+PF/XYXEdpHaLqKcozGRmmfvDeGTuYEQqdnHE598Gl7ykrPgkJJW2A1FcQCXirp7jQ8FUHcIxYsASDLjWIxGFHP8k/FP5dZqccoaEptANQLAziUTQNUpI6hHsJSdW/U3ucFibig+0kJMkQ4aj7WsbG7/yDMPtlPFi170MvT6GXoDzo06YhvG5D7LQ6FpZkkP27bO4KK3vwU1zndyxtGzpVNzIOv/rtuF/n9+ZhV/V/c41VoZR80xKDB5njQAF/MqpNJyYQPHvxTFf4r+uYXon9Y4GT2rBqnJTiEIReuuKrr0lK5WZN6Y2hRnv/K1uPnGOYTdHFWnCY+Ac7iMp//+I3D8kR6suIOa4YrK9t15GwMAtiSZHFEwGQuSPkwrFWHCoWGilQInPuw0TJ1wf8BvoB8kMG0m30r3wPNczO2ew7H3OQ6tpd0CxjHmUcFc6MCVOsKQO+dqAECKfxboAgAo9fb93dYHAPIJAKC4rgWlFfd3eQ3ToXhyJGyeUqmJkr8Bz/2TF+OWW+ZRqTQlLrMbR3p1lhC8KMF1aP23AN/P8YUvfgq+T9w4EWFh5lYWxWQNNVctJ+8AAACdF43GzCTEs/hhErKagacAYUXfVwAAf07Fio2srCyJ0eu00WutIOzSBvFuXkD7O1kHeD/ZI0yH2V13OVLIsQqZVaf4ZgkxKnjtue8QavQgImhrIg5acM0QF7zldbDyAD4diVgMmYqRk+dqX5dcT/IzCrmNAXuuC9GvMfg4B6Y9g6XlAJ+59HLcdMtOtDohth11PHbsWhTwiu+tUvbQogDsETN4zrPPxP1PPA7DAdkEhnLPoHA3GacUFs4yrOzcheVb7wC6Q/hU3meBx3dEu142L/IEiWMK3X+mWZdzyoJyxCAZCSuPD+Tecux1m0b7Of76uchMsBJaCWboGn0EJROlLUdg43H3R2PLibDKG9ELgGEUodEsI0xIlVfi2klswKofgbd88Eu47tZFIM6kqUAApOYZeNhD7oenP/Vx6HfvgGMFcG3mRoHYDfqlKlynIiBpRhtVNVxYFLS6kaZgD02blw49RaeZcxbsUc9IMeXm2H3bzZjbuRNpEAqrN4+o76VGA+hkJF1aCmR6DrqDvjAnKO4tQq6ZZvmpfYJ5BWsNPWYjjlG0EDQM6dyzuGdnn3kZjz01AJrNpjyGAILWjtAAgS72BSwsWBiabcCRBM/hmEksjSC/1sD8Shfv/eAnMIgsWG4DUcr6gGtYd8pVXDMYP6VBokYz75lbAbau++KTjVy1I8toTpHjSl4r5JQJZ6x75kPc+Vcd2Y7u+RSqIZzDtS2UXFu+WPyrhtUeAECRtKyzD3KTIQBAtfJeb4BGg2KAFjqdHl792jdiuUsLtJo4A0RhBtfxhSok3bTRRnjXAQCTBcraIKWT9n0f4fXQSl1cqAuSgVNTDNUCImJqIwxaeMeFr8cJxx+JFSJ/FR9hFMD3S6Pv3NxFPIWFOos9KcxVISCXTRKj7pVw08+vxeWfuhSl1AA4z+mVEQ0p0KKxY80CUJ3bceAtaPMaDSrmQzUooHIboxASLHB5Lvyiw6yU5ovrQ9tQTR6wdQAAXRJpBsC+0qf9AQCTYIIuttTRH9PaJVkuRNcYTPUME3/H87Cv2yRgpB+njx2LfMNSNios7kVFQCtic/6b58wuoU/BuloFybCLupPDSgY48bht2DZdhh2uwNgwjfDEk3DsE84EGkdBRACyEDAT5A4TNAtGwtdxkZJSJx+Uwiy8T8g5q8CX9dax/E6zMQpgismjzZk4LdwZRwJQiYgdkxkBUAqF3oKeunbMQTMAFB1K0TzVTjTJAFj/CCspmBQ2N/LYwC+u/AUu/cRnUa9O4/Y7duP6W7bDLFeRUOvAIjtmCN/zJeF2BYnvwSnFuPiSC3HMMUeLCjFFkzJqKZgq4aIY0foF7qF3roUBIPgJQRPV1R/fiphYAADjjr9ijyg2SSoADO3/NFOKc6Wkd8phZFKYR/IZRJmVWitSMFpIUgKyJjyviauu+iVe/opzsHnLsQhjC8OQziI+Yvo6m5wDTLGytAOvfuVZOPOM30USDRD0ufHXEEbhvQDAnd9CD/Ev9wYA6J7Z5N6yNllRjC7270UVm4AybXpcD7V6Ax6TXDXgPRY5XQUAqChssmMeJ/C9miRy4kIhej7Ad77zfbzx9RfAziuoWg00qMbd2oUH/9YReNqTT0E2WEQlJ732EA/DQf75KCbDxDDKhepqGwnSkH3/FE6phMiwsRIDv/Xwx6J2wm8hNzy04xT9KMZPr7la9tfHPe401MslLC3txtRUHcGwJ8wql3tzSOCM7C7G17ELBot/BQCouHJYAQAtMzOy4yRgkSt7ZTBpL2Nudw/Pf95LEUUOmo0ZEcxTiu8lOJby7J6ZrmNhYTtOO+1UvO2C1yNJuojjvsRF4YAZ9BHnZ+PRYkK+NocZnxDNAJAsYGK0Q4X4MQAg2XAxgrcKAOAeWTguyMgYacthKB3P9soSEIW/vgAATATS4LJRYuWWxeLTnmUWbLcB05vGxz79D/jJldeKloZQsoctJGEHz37mU/GYR56CNOjAla40r1N2lrl/KWYH2Z7cD8YddJ4njngo21YqHMGsYddcC5bt4+3vfA9mNx6F62+8DaVyHbVaA0E4RJIEeOpTfhdnPOV0xGEbadxDve6h12mhVqkpBhvzFtp9sWDMcrR27MIdv7weNpknliXFsTACkxCJCTjVMsq1Csq+Ahkm8ySdHwmTodgT7woAQLg31PhxgMSK0M8iRE4JtS3HYut9fhuNY07EMAbm2y00N9YRxgHCYIh6pQEjdbHYt/Di896LzJuGnVuwWXQbBpZ334HpmoVn/eGT8IhTT0S/swubNlaxa8dtSmwxStDtDOFXKohFkFvlyOoyKoCAordKxg1zKLJ/2QCkTgfjNP9PO+qks4Dbb7gOC3O7UXZdVNwSkjDizINYrTEXo7tJyS+JpoLIBiAToI8sAIK2HAtgcc71RYYxRf20JgC7/mL5WBT8Ok/TVn6T4oCsNQgesEHJ55u0ENR/p8+p1DVkwJi0BHQEDCnXm8IC+OBH/g637ViC6dQQpY4AVeMiv1i/9wIAB7nr3QUPPwAAwKFGnecIu0lYx0kk7Ok1DACVnKxXrJHuwxhg0b6CNH/HQ6fN5HMan7vsS/jS1/5ZaCKmoVQ7HduX7hU3YOmCEx1ddwSgQI0OkQFweACAogIuAkGBASomn9AzLVEVJWjEC5+WiVQcPfmk38S5b/xrmGYkn5cXMB/H7xQh0TM8SsCFtiqq+NeCb2JzF4Wo2i7sKMUXPvkZDOaXEK50ULHY5YsKmp6avVGKq+sBFswBCtBCZkJ0Sa6KRjVfCrGUInopxb8ACwVVrXhKzQRYtVRHHP299BkPgQGggQx99DVtUFOxpOsuBWxBUS+wdJlj1/Q0mZW9cxeXIsIr2qjYSmmiqARpzuFaMKhAHYaok44edFE2ImxplnHSCcegXmJ6GWBQKWPqcU+C95BHAT0TSGioS+8d/pc9PhMOGQCgxRURb9V7lwKdGhsFdVQ+1x58C7UGVWE+0YkWkU52woJCjI5URHb9x3R/Eglkc18lgKgKB7XJF2tjYtaTxUOBME2MAOwdAKDKbdDpod7ciA9ccDG237IT5VIDV/z05+hHGWIqDxMg8HwEcSwbDu2raIuTJgM84tEPxFvedi56va5SH84SJCm7e04hcqXMv1bdDqBjdyArQtXoWsxPdfZ1oqzn9mV1EPUn7X+kk1AwnHj+CgYAAQAF7LHVr7AaMgBsh4m20vxQhC01KkAKYpbaaDY345WvfAN+dvWvpPNfrW/AcEg7MI73MN4oAICJ32cv/Th8jwl4X0ZhPJcCjJxBvfd2zxyBtSMA6tpSkXVtnJ5kAqjHiZoyKf4i7se1Z8AvV1Ct1oRqSgBg/GwjWHTMOKAeiskYEMGzK8JCUSrPFhJ2+ZIcpz/uqZiubUawQkdzE2UjhJOt4LzXvUgExHzO2xeg8d11DMcAgIFAOl42XKYDMlfO9NhGmNnopjYGThVPeMFfigbRWy+5BN/78Y+lgLE9B/Wqj4++/72YalRgcQa67Mp8NGfkea0O+hRUq+0DAFD75qEzAAQLLOK4lNbFbHSKMB6iXK0KAOC6dXz6M1/CJz7+eZRKM6ILxKJMbW8cb6P9Wxe1qo/hcAXvevfb8IAHHo8wbCHPQ7HYk+ZKwmJVFQUcEDwsAIB0x4pxk6IQYtyzxQo2A+2OZS8W6vAAK0tLwgAgn+3XlQHAfTmVc8DOfyDgv7AMmeuCyugl3D7Xx5vfdjGqjY3wvJK4BSRhDxunq3jH35yL9tJ22GYizDU1mlk4OZhs+Cj3hxHrtRi6U3PzvIMAtycjYEGU4e8/+wX8/L9vQLnaxEqrI2KfJ598Mp7znGehXithbudt2DTbgG2l6HaWMDszI84DqtlGDRuV3E+XK4haHdzy82vRn19AxbTA9gMtbuk0wc5/pVmHXy0LcKD2q9VJlLKzVYr0k7f9NXQOJIaMn4PrzYLFqViOAmYRumEKozyNTb/xIGw6/v5wthyJpX4XMTv4PL7UHSo1YSc+vvKtH+GLP/gZWpGFSqmiDmmSiE10FnfgWSGeePqp+MOnPQE3XX81tm2dFds7AlhJlKJWr4oIqm6Sqf/ohpqKt8y7pFLJybCMZbZacirG+CTE9ddcCYuMqzCSnMbhSA8bHjEV9kNUy74wfEj/H4aBdP+DKES5UimE/lJhNPDG4p1dfK32r+f19SimVv/XThAEAXTnn0AAQQWOAfDx/Fkr/vMc8m95v2YSyH2mjWAQSC3XY7PRtOH4Nfz7f16Fb37r++IGAKssAIBiLEorsWBPMX/lcVH5zD1zu5cBsLfSRzMAGLNpFc1ckQAnWQAHDQBwbpV+l1Ss5skOw0jUzDvdAK9+/flYXO6K2j0VuzkGwMepzjfFTvT8/1gVV1VvhwcA0HSWO78AJ9sf4wCgdmWlws49kGqiJSqkWgyK9OcNcM45L8dDHnwC0nRQeHYqmk6tWh/N7+iLV3VwdeHFDV9tNmaSwM2BiuPjym9/D9f86D+AfgAzogWKVwR3CrOoWSUVrJgAqIRyDIAUs4xqzL1IEg2kMuNEARiqfaaIEs4NqvkjVhhhTEBAHT0pCosVNerMF7R0PWWwajMQ6vi+6+99bRiCh49myAqcfALVGhXkIl+gO9kKEJA5fm5QRbq9t/O/dgRk8v3I81ABtUizpciWz6u6/zzxPDb0XLbSCB5CeEkXp/zmcThqYwN53MeGTVO4vtvDbz77+TCOORHZwILZmAHCLnI3RyQqwSbsmGrrDmK6FbAbTL0BJk/iE60/k0731aeRTUZEdFRRr7vQTG5l088zpRI8KhMK6KpYI7oIYdI2Kkj2mNkb6ySIOFGRCOguN6lrewNYKMRlxhF8y8HizkVc+NZ3YuPMFuzYsYBrf3WzoMkBZ8zY8af6bXGSHIsbT188rd96wWtx6sMeJJoaLFzYKR8O+0LvVQJ7a0Pc2p/33v3aX0yQLV4sjsa0/hHJQtQFM9k4+T70MVfrqbj2GGUZVAUoVFQ41fEpdCaMVLRB1HVPlgC/K8VoEQQzONNs4MynPQtbth6L5RV+7pp4e3NjZzfJdlK0W7vwR888E3/1oj/DoLcMDqdQwZfvTzN59vdZ773/rjgCGgBY+9x7S0x0cCuAPEYA0xR/bMbxcqUqKtFyzcnEFhljalRnLEiqY7ssXllfcRjBNn2hhjMuEHjvB31s3LgF55/3Dnz7n34AN6vCilLUnQz9pdvwtjedhbgzh5r4A+sr8644Rns+5yjGGDkS8bvP4dDf3HLZpECvn6AfmRhQUrQ2i5/88ib8+Nrr0EkzeNMNREaOzqDDigb3OXILLv/8Z7Br5+1oNitorcyj2agJE8qlzSqZquuOAHCER4m3HYiQ7b5HANS8t0w5jjQAVN4TREOZNSbgNz29Fc9+zl/gttsW4HkN0VPiHkCRLrIrBRjNEkRhH82mj6985fOiA5BwNMJMBADg0wfDiOIx4hKUc+bvcDAACgBAUnydP4jYrdrkFW9JiUr1ux20V1Yw6LLI4hG88zH47llx678KP51ls6gn8DQUMNe2lYVwlJId4KBU24LXnXsBlloBHJfXGNWzAwSDLt55wZswVSWPuy+xmvR/AgFKMFaJAqai3jwxJz1ihyhAmA2zTneIOM1xxLaj8erXvgG7FxaxafNWPO/5z8e2bUeI8B/1B0qeBceioCSv9xyeS2auhTTJBBDjHpNEIWq+DzfN0J6bx/ZfXgczCCkrL1yYkuegXCmjUqvAKXkI4lAASH0bMQHFGcy8SwEABcCQgZrCtehGlCEIE4Rw4UwdCX/LMTjulN9GVq9iPmgjs20ZfSGb0jem8Ia3XILbQwvLEbBheiPiMEa/08WmmSkYeYiFuVtQ9VP8wZlPwBMf/3Aszd2uxjgdPg9n5m0M45401WSlc4xPVnxR1Mp0DMWAuc1HorVQciw5hv1OB8vzu7D9xutFe4GCwUF/IA2FEnW/0hS9Tgcz01Myu89m4CAYwnIdDAOCghUZR6AOP2MH93ut+s/aicU9cw0W7UqbSNsLZ6NzwtxE6wVoq0jmg/ziz7QQ5CiU1gogOMAbwQHeaEsYDgLVsI0T5JaN1HSEdfHu934U/WEOy62TSK7YKpIIKnBTsViYI90LANxjMWyiVhrVaxNvRsTKDaBcckRk1+DmOgEASKNi15VfHPV/1yvWWKBw05HktVCErNXqWFlpoTk1i/e8/2P4t+//hKFMQAAK2xAAIGggMmuFEOBYLe7wagAcHgBA96D1eysCosH5HF6IqczfsSuZSWclxhFHbMEFF7wZMEjfoxgd6XucxQIqpD2TOsT5+kJ0Tuh7YremuofsCBJVp4KoEcYoZQYWb7kdX73086jyYhuGmK43EA6HRbdeUUZ1wq9DthIBK8pFyQV0p0iNGUgdUwAAYZJKFzZh0SNYh41hlKixhMmxggmVz3G3Ztx4WrXYDkEEkM/DHpfuRU9eSBrBUuJ04xxHFf9FgcV+KhHPPYrE8TOphHh9nEwuEAIxGgKQF2IBZyHnuufvsxTVkoOk30LTzdB0YjziQfdD1Uow6LdhVUr4VW+Ix5z9OmDr8ciGNsz6NAYrc0itDHZFdfjd2EWe2UjokywKnZypZDBXrz/SOpgYSdKFuxSoMqceSzCXbjRFZETIUIk4aRrf5PGRGU5tEaXHKCZyNQ0KjCjthTqxXgtca2r8Zf0b5w2N4RCVzVvxxQ98FFf91zVo1DbgiiuuQW+YohskSC0blAexvRLoY646ClyYKR7x8Afjwre/HsOAHa5c7K/EDzuJBQzYc75Qre3Vt32hwPsOzfJMhTPCGCgqnq8YgZBrtZj5Fz/kAkDRgqlZEkpf36Qav147or3BfoUaZVCnQIuE8WzbkniSEvyNb3wP77zofZia3gTPq2J5pStdvnqjjl6far8pWv+Htv21L38eeca5ZldUG7JEsYM4wnPv7Z47Atq5ZE/mzpqiaBRTx79nfKGadZJl0rmh6B+9obl3yiwoQaAJpk4xGDXBAOBoSSyikmbmCjWc7ydJIgwiFpHT2LF9CU8+/Wk4cvY34JNrO+zAzXv48+eegelShmoewSm60HfXURwDANRAEXUblmKwDQ9pYqHdS7Dcy9AKLdywawVX3Xg7WrTbmtmAwBTlEDhULE9DLNxxC179ipfgBX/5fCztuh1eibE0R6fdwuzsLAZ9igtOagBwHx2LEisRwP3f9g4A9GU2XlunKvR9/MWO3zAgC8yGaZVxxlOfBYPK/wabKZbEcSbqKysrKPsllMsltFrzeNQjfxsXXvhmiY1ZNpSEm+xDnuskZvfOlTUTJuE+Efj9jwAocWC1jRTEUL1EtZq/7Ii0wUulGO212+h1O0KXp0vPrysAwIIvSUmD5hfzBOZvUcFXZTHkI7fq+O4PrsTnvvA1uG5VRnRY0JE6f/pjHoan/d4jkacdmU1XzjWKdae2OB5IArVKAFrhKgVTQJixkPPY7w3QnJ5Gu9vHHTt2YRAEOOWhp6LVXhFLu1qtKjO8aRzJ0IeIEecZ+r2hzLIzf3M8uguo4o77Q9m24WXA9uuuR2f3PAKuL8fGdL2Gik+dCRumbSEWRX21/iWfmGDB6ZGR/V8dB/eIyRGgXEDLGJ4RyjgdxTSHiYnArCL069j6gAdg0/1OQORbGMox9NHvAk4+hZe/5m0YVqcRWj5c10cUJrBMgiQmooCizQayuIV4sISz//ovsKFRwkytBIPCydRCGHTglNRIkOR8xZcCArjiiTFSNZ1CqYl8+bYpNOr5nXdg1/bb4XIEk1aLcSKaXS7p+gTROHMfRahVq9IspHChNOPI9mI0cNS4D2fwgyH1jlwp1qnyz7l+EQqM41VjO+udD44PEUBknUL2gB4lEEHZQkxQ5YwqX9RfvN9zXJh0HOv0RJzar9XRD2O45Qbe8/6PY9futowBZDn1mihWrQAAxQIoRjMFADiQCHpwa+TAHn0vA2C94zRREQqcRQDAoyg/W3DCYlEhX+qLXVdePspI1iuUWMQKKswOcpRIctJoNFWH26vghpvvwLsu+QDarQGqlSl0O0SUykrEImOHgm9xtQuA6mbwMtH37RtBntx8JzuUmgpzYItlb4/SHb2J7v/IoUAFc23tw6JdEPp4iD/7s+fi937v8YjTjlAPqaRJoK5Eb1PxJyVtOJNiTSzYiLzYCnWkKjgDOel/BADsJIMZRMjbA3zmfR/CNFV+wxi+ZYuNG5MKKZRH3VmVYxBMYP6v6dxqfymoyJrQLhRTUkIhKF9IahJnSwk82C66A8rCFGdi0gVgtIom0GF5gXGqK/ccMgAwMr8anaDRS2u7w+JzS/k34XIgx4Qd9X0EoD2LyLF+Av+SZD9eCFqMjzQoop1iw8UzSascK4MRtDBdynHfrVM4YdsGeNlQujv+xk24NTXwoBe9BGljM/pdA5VqA4adixBgP+pJgehGZADYwgDgVcmEg3SyiHO7RQGvgXgW/ESQtaI/WQpa4E91q1XwFeCEGg7FfKfexNV8uprjF3GfEbijVO314/SKl02hABIU2kJmhvrdHiKAE6ijnWcoswEyCPCW8y+AY9PjOsZVP7sWhl1BL4hl9j8hq8Iik4bdzlCCz/R0E686+yV4+MN+C73+siS3pAJz06KKtyw10hpHwnxri3/5VBNfBx8FRFsiVgrOo3VSrLkRcDe5cY4ep5gZ8vdiR8n3ojQ+RmrjwlAhw0ON7ajOCmMe5+lI2yS7xMWrX30+brt9t/xcoqVil84hLmyHyX6ALB/g1Ic+EG+/8E247ZbrsHFDE0lMuqpK1tglvvd2zx0BbSNXXFXr90InYubkO2VzkLHXdj2Z29RiT9w3ZASk0GcZewqMOD3qaaR4Vt2iPLYRR3mROEbITOU2Md3cimc8/U8wd+sKmqUa4s4KKlaMJ572YDz0/sfCHa7AIYvlbryN5ollZlolv1Re7w4IUNvohRbuWBzilt0d3LBjGT0KTflVhKaJ1nAAm3PLjoluexFbZxtYmt+O73z3n0Xpe2qKAoBdROEQfqlUeJgXXDJhdxVz78XGdWgAAL2/6QLAUD1OsMdxCVIwBiEV2Ov49rd/gLe+7WKU/KYAAGQNsUjg+QuCoXQWLTsXy7/zz389HvrQk5DlgViZMV+QLano1KvZXUs6uPvKvw8IAND76wgAUO4IzHtkKIAAbkExZ+ez01qWxoSMsBWjc3fj8jl8L0UAIOJebMK2mU1QaT5Q8/QEdK0yBpGNKPVw7nnvRJp7sO2SiNmy6KpXLLzuFc+HZVC7QgmjUeBPDVzq3GsGjvIAACAASURBVEhZvSoAoGCBFvmw5DmpcgoYKcvnOQbDIRrTU1hcXhQvezouBP2+AER0KWChSJbB7IZN6HSGsGxXMRcFv8llTfG8UFsq7vWw48ab0Nq5Ew3PxcZmEx5ZrRQJJthOUccJBoDWV9LF5tqaYG0+dWdGAsZ/w+NCMIMihcMChDGR5jaGmYeB6SGt17H5fifgiBNPQJtJbGkG7a6JpcUcb7vowzCmN2GQF5o6KfVEqqLn0+21sHFDA2Y6QMXLcOsNP8P73nUBfCuBayTS1Fmc3456nYUt46gCAJgHCt2d4qACemWinu6aOXwKBkZDLM/PYWHXHRh02mhUqhj2esLCosWjtg6W8RmT+zxrJuXUQYvTgEwMj8AugbwEzVpDNAL0cWUs0E0r5l7aCYD/1/UO4yVvGiDQTmVaAJBrk89BPQElXq6aKfI+CutAERKUz0d2cyBsEKfkYxBShLWC737/P/Av3/kRDLuKDHQNUHbwKoEsRpxUhnwvAHD4ItLBPdM+yuZRGzjPVzEAmK8ylh8gAKBKMXYpOafCZKffH0jyy4SF9Cav0sT//J+vEG/bRn0WrZU+/FJN6OWKelKI7hRBUQqr0axNMVOyHwrZvgAASX7Ws68rip79B6i9AQAqWJNKyJqN3X8qk7OIT5IQH/3Yh+CViCD3UKmW0OsOYdsemo1pdLsDhMMI4TCUiy5OKCwTiz1gtVqCX6Y1iBIRYxe4xLmhMIEbJvjUJe9Dw3Tgsljv9uCTXqDLHCXMO3HBUQVaF0FqBEA1KLVwlCqOOcueMACkpCTGiKVwoPiKh1YvEG9YeY2J4zh6mTXd81UvfwDN1/2NAEhxtE5TV5d7FGEZqdMX70UL1akNVVkY7e22TwAgT2EXSCZnATPO7BlqqlFpA2QS+I2oCz8fYNpN8ciT7oOGk4oWALeNoVvGbr+OE//4z+AceV8gLUsxZ7k5Wv0VOFVaAAJe7Mq8HgXxuL9YVIjmZp0oH3ldULK4T8nSiCPlM8+OeWHtpyiryrqOBTOvYp5XLSK46joRpGbs3ayPzySAospWNU4hzJJCDIiFiaIerwEAVo1nQGaHfc/Df/3Ld3DZZf8I16tifrGLm2/bhSilgKKHlACURbydaufctGjlY+C+JxyPj33sfei0d6BaoVd2IpsVPW65gWn0Ws9G75nlHjoAwLOcUkRPi/oVya66FqgNkKlNVv8sqreTUZfHR7mbaA0AEXwshEJZGfD65NyliO4YFALjfLKBYZCA5J4/ee5fod7cJInlwsKyiKw6roOl5XkpZvr9Rbznkrdj2xHTSmzKzMT+b6Y5JYngatvLg9s/7n30oR+BMQCg1sUee7KW1FjnpRi34hyoNZoi/KSVmrmnif82WSirqru1AADZW1TFLiGLbAz6dKipyDXmVx0sr7RkT/7m17+Dd1/4AdScKowgQNRdxKNOPRH/4wmPhNmZg0vB0rvxpvcEgqtpROurJgaJiTvmO2iHFoZGBTfsbOFn129HZFWEEpzTzs92ZO8ig43XFq+FIFhBuWzihS98Ds4444kIwzZMI0G9puzdlE2sUmRX411aR6fQ+zgEBgBjadjvy27Bjp/E6VUjVgaGQ87m1jA9sxmvOPt1+P73/xPl6hQcp4LBIBTwQIkK833G6HZX4Dg5/vVfv4k0GSJOBpIrcK8QyqbEFlOKHFEEZzGwjwbcvgGAYu8dAQDFrqsBZMa7LFP7DfPAKESntYLOyrLsTw5ZWszxfk1HACgA6dlldSxTxtIIJoEAI5OGSZLZyHIfTmka573l3egOqO/vIopzDMMEZS/Hua/5C/hOBM+lUBzXFEfC1Hgnu9GM9WMAQBVQCrpXbQujcH7oD3oi3lmpVgWA6PTYWKIPfCgFnDhb9IdordB+elrYQktLtJSrwqNdNLu8pNL7JXHIiIYDVEseZusN3PDzn2Px9u2Y8kvYVG/AIpMwCGTdhHw/lqL7T+Zq+ucxAK8CxOEEAJgPZZFi7MAYiOONrG/LQ2b4CA0HrThFZdNGPOhxj8FKlKE0ewzacQVX/XwOH/70P8KoNkU3oFyrSz0yDCJxT+GS9lwT8bCNeLCC2aYrLIOX/uXzsGWmisVd23HUtg3o9+YKu04F3msAQAODVPKPBn14Ro6qZ6O3sojbb7oevdaSiP6xOUOdDL5vEWMU1yWCSgqgE52OnPa/sYgutjsdof9TB4BMHoohczmIa0m1KuwSEQjk48tlxRIo5vo5GsCbjAdS42RAUfbGqpEA5hla7Z+PW1xclL1FQNaC3aFZ07Rv7nd6cr9frYgOAGsB0yljpR3g4ks+KCMA1KngGMBaK1W1290LANyNW+eBvVSRhChtszEAIPN1GTUAlJW67CdzP9UMgLW7iPp50vNTvfpkR5iz5TZuuWUHXvuaczE9tQn9XgzPrcD1ymh3O2pubYJyp2cZtXCE9ijfowDVKvV6HnKiyBtRlic6nwd2ZNZ71HoAwJj2nKTRyJ4sDAcIoz5Oe+yjcdZZLxYAIDdCUQal4JJyQkgQsvPJHIWoecy5MG7wphT+fsmGTcVY2sWQ+uTaSAZDTNkerMzEJ//mQtRyA3aYwGHRwGJdaPwjbbbRPKgiE+lZHBZ7mmo2FvRJqJvC/gERfYIymQIBZKqIs9tEkF16fRLYSEbCbwxoTLQ0BXzvYNM+so/9bBiS0uwHANgTHVizCrX44Z1YAOyqmDnV+inG5SJhR6ZAgfn5SaVj9z9qz2PblIdNFROnP+yBaM/dBi/n7JyJgVvFYnUaD3zRWUirG2HZ04iHEShAnZoxwjyQOS+/EAHkYuBn5owakQHhxsgoANcQ1w0vUhaVipkgAkUFpCMX7GieXyVv2uRv8uOra1v7W68+P+NxUdXBZoDQbAKtMaHOi3pGbhbcaDhPy0KZa5oe27ObN6O9cxcazRmcd9bL4Pl1dAYxrv7F9ehHFJvkLFkKi2wWh1aKCSq1MhaW5kTk77IvfA6bNjXhmPQ6Zgey0B/YAw1a2/lfe6L3j0LpucZJ9pAkNmRTkFY50tMglZ/FQiZJITdhQd4JxIhqbqEJUqgjE6yhz6qKR5p5o5IB5QJAFlAM21Wq5JzRzjNLkjbbLuNv//YjuPxL/yTz/+12DyYFEr2SaI3ML+xAo1HC0UdvxHlvfi3qNc4zs0uSo7WyjM2zs+L3XlCs7sTqv/dPDscRGLlmFE+2Kk6OgDTtuT4htkUxWADNDbNS7ItDRLHXkSrK4p8iYAQDxjd1UY5AAfGaZ/FuwMw80RhRptbsYEYS0y0K9OY+Hv87Z2BTczPmb9uOIzc2UTID/M8/+0N4/d1w02Gx16v1r/diYZjsA1w9kOOnbbQmn1dfj9KldBy0Oz2shBm6eQlzwxzX7Wrjhrk2FllwuTWkBpNP1ZUzi4KdcSs3YqRmANNJsHlzE5/+9EcQx210O4vYMNNAt9OCTRXOIoIqYLwAAGRTLUQA9/FB9tZckEwoB6LBQGzxRNNHxMHI+iNLS83HctQnz10YZglPevKZ4vXO37GIpNPHkJaofgmGmSIKezCtBA996INwzmtfiWqVHuHstKuCcgwvqTjMm1Lz2fcevPbjjajEjGO6eB+x7MaJRuEQKGrmHDlqLy9jZXkRcaC6/1of4OBe/UBWzd3zGHGAIFAta4JdWl5PqltLgU7SnvuDHDMbjsK/fu8KfOgjl2J289GIMzZUbKRRF88883dw2qNOFgDB5eXHcQ0kAuKXvJJYvnIdiE2sCMqqnIfCsDx+VK9X+V1h5yizj3pMQLvNMEWZEKfTySCve9K4KTBNWznJJdTfi3I9qb7UOIpCDKjZsLgIi4LGjgvXUB1k8u71CMDaHFzW+CFe//s6k8x3ndRR14w1RGrFSOWz81pn0ekg51iT72M5CfDwpz0TQ7uBrr0Bn/vaj/G9K36F1PQQU2uBx4TFtMl6Qx0LWd0JtQ8ilO0UYXceGxsuznvDq2CkAyRhC9Vyhl53RZxYaLtIAIGsZ5/WxkEgGkEVMnPSGJ2leSzu3I5+a1ksI2mxRqCAIqyME8yReC2woy+sT9eTwt6v0P1jDhs2zsr54TgAnQSWl5Zw1LajBNRh04M5gi7gp6amRMWf4wDbtm2T/8t4R7FXsGjnfQQJdu7cKe4GPFdiORrHAiZojQAW/2QSEEjQwAFHDQhe5IlyNRqGQ1TqdQRJCq9My9Ucn/y7yzC30EUYGvArU+JcxPdtu2zY8L0o/YKDjT+H7+reV+6n8ka9hylNDl3Tqn2OtY1M6fy6BrC9HcgJAID1A0UAK74nrJ+EmjSOI+AtHTWMuZ9+oejrTR6FcdK9ZwAYpziKEuKh9388wM8/7wLMz7dpw4l6bRrtDgWtSkVgU0W2+qefuxA6Ui7ko6RDfya98erEYfJ93D0AgOowUpSMJfRg2MH0TB3t9hLOfdPrcd/7HS+CMbmZCH0vCCJR500SFg8iLyNz3Xz/LBLoae55dANgMGewV2MRnHVOh0M0bQ9ObuCzF70bThDBDiK4RN+l66gBAOUgME5oeMfYB3zsST3BABAdANUlp+I0WQAhRxL4PJaHxe6QA9ojxVceWz1XLIhhQQm/SwGANQt5Tck6rkaLx+n7lU6Atm85+LAitEqEcmxSui4YjgIAiIKyK0ON4GSAup3AHC7hUQ+6LzbXHJn/TwZtGK6HnlVGqzmLE1/wYmTVWZjWNJIghu0RmgmROyyyASsmIiBm8Er/IWeCniBg0U86N1VmOSNWdJLkDE4U+1oGTLEA1FUkNmJybvdI8SaUrVdf12sBgJHOgLab1HTl4jvXsKjICn1diSayq0b0uO5XsPu6m/Ded/0talOz2DG/gl/edDsGUS4oMgUmK9U6FhbnsXHTLHbP70B9qoz7/ubxePs7LxCLOwukuCp7q8kgrT7R3or/1V34/Z35vQEAtE2iBoDu6qsYQ9ClSOIJgMkIkLT4R0WSTpQIFIzonmSMFCMAKnapWWPWU2EcolFvYmWlg2ZjFivL1A2p4BVnvwFzCz0EoZRqYgcUDIeiZL5l6wy2b78R5577Kpz++EchDNrIswhl38WgS6XwmgAzNoXA9ncA7r3/LjsCewUA9PVU2GuK17oe2zBIOeYMrotSVbHlJjtwfByLf03XXP3mNQhQjACYoVKyz0owMibTjAcEAAgMcAzPRMWfwfve/XF8+bKvoeH6yIMBHGOI17/0hfC6O2ScafIa0V3jwwEA7LsAALwU6PZDLMcGllIb1y/18fPtC9jZSxG7FSSmJ4NanFVlwWBnBqirKQQ6I0VoBnB8AiwDXHLJBTjq6A2wDAqKEcwuRhsmGIdK8GtcTO9vBOBAAAD6sHMfVtiJYgMooxr6eVN0bQrXXHOdMAAMk+M9tAmmsDLdUEhbJgBPj+8+Ot0FXHzRBXjYwx6MKBzIc0qxPQIAVGzRrG0lD3ZwGewkACC5lITZIjmeEKTlXsFOEQvJJAxU97+1gjTmmiOjSa3pg3v1u+xSPOgn5rk3uSdLrCYlnu4r1EciLCIDDnCsqlizdroZznvrxfBrs+gGnOX2ZM786M0lvObsF8NAJCMojp2iWnaELSHuHA5BADVTLgWJzuWY/9FViyBEAQrIL2QNFWDAyK2naMTJuSkKmWLKzyw85YXRycK3sHJmvcNOH88TrfGibgetXbuA/gA126a8prALTNcRi+i1ebf++a4EAOzMRCkmwJkhcoai9C+ioGyZZA7MzAYpUl6livlBD+Vtx+B+j30q4uYxOO/9l+FnN8zB9uoSH1QTh4xIfqlrgu+9wRn8QRtRbxmzTR9W2sWGhofXveZl6LV2wcq7mJ6qoNPpSrE+NTUt1y9p/Y1qBWG/B59NkPYydt1+K3rLi/CYw/M9DwMR/KP2F487GYwCAAhrkDm/i8FgiEqtqqwDaU8aRcpZjJoAFOQuRoC4HzDP0sr/8gkmwBf+n3sEH8fnZ6FPEEA37VjsExDYsGGDfCdbgP/n/Yzj2l6Q75FAA78HgyEa1brkO71hH7VmAwH1ZwwHuenje9//D/zTP/8bqvVZBBFH0jwREed7CKOh6BiM87SDvvwOwx/cCwDsLfdT24XS2ip5NmoEmTUA4DpwOD62PgCgk+61YX3yYOv/00ediLaPL33x6/js3/8DfH9KGACLiyvYsIELJ1D2KAX1aQwAFBvOaI53T3rReheB3pA1CLDHjPJBL6u9MQBUMcDufZpGSNIA9UYZzakKLnnPReh0VpTva55iSFolZ/i1AJ/YJpryVSlXRLGbnX4RfM8YLBR1n44CnNvKwxBNy4EHC1//6McxnJsXAMChVYd0GtT8v7LtUwCA3nZZxCoAZVQWj95HkTrIpiOWU5wmzDJRnRaKt+Viqcd5USUgM6k2yoRAU4aKeDqRNk0e5H1v//uijKnn1QnZ2hNXPO/kixefcRIAEPbYQZ9zHbZI24xkFo6K9QoAIKuD3X+SnhJYURcbqxacYAWPf/iDkPeXMVPzkAZ95NRQMEuINh+FY/7k+UBlFjCbQJgALmn1AQyPBzaDEXJ2RLkyiPVORvuZDEEcrbJ2LOQYiz6fppyPi37pWukUlueoSChWHYI9WBFrwT21ZPhbdtJkMrZwmNDd/8nAoot/9kpod0Nhm107dmLL0cfhf33kk/jBd3+Iqc1H4Opf3oidi230wgx+bQoxPZYtB0FIhWuyT0LqYuMdF1+AEx9wAlzPQBZxflJZoK0GAPZV/Ot3d2Dw7VoAQPRJCgYAAQAmSipeUmtB0fhk3cp1qqyvdFEkM8Sijq26/GRtqM2ZNp+KRqgKvYRSfcKA6vX7mJ6eEQCgVp1Bpx3gttt24ZWvegNmtxyHO3Yuol6tC2rP7n6aBNL997wcn/zkB1AqAZ32ImyTCsMuIs4Ryuy/UnO5FwC4kwHgMPzZxPhsER+VhobeIWXtUf9C7HRZkCtnCd8vwy2VxHqJGi1rE+1972/Fei06/TLqk/kwMlvpUUgxEyAzMik0K6UpLM0N8Ywz/xhHzGxBZ2EeWdDG6176fMyiAy/trwIA1LWgdSvubHRVB1fPrmowQQMd8nMCDJYHSI0SlhITNyx2cc2uJdzcGqJvlQC/XoynWVL026kBZwIEoJhqYEawfKDb3Y1nPOP3cdZZz0Oe9cWZh4Js7IBMjhxqsHTUitiPpej+AIBwMCwEOSnSp4o3iR8pz4SDNHVF/f+SSz6EL3/1m9JVtt2SaPGwSUAaNMtDx+PxHqLXX8QPf/ivIlBG/3eCrRKnC3BSryw9EqD5YQezlNcDAFTsHafzEuM4+18ooLMg6rVbCKlILzFTN20O5pX/73qsAgDU+hYxSjOVa0YxVpV6f7lUx+7dbWze8hv42/d/Alf/8mZYfgMDYfpHyIaLuPjtb8bshjqWl3bA9wDHIsDPbhvFbMmcU8ryQjHXAwDM/2iPmxU2lEXXXwvGrm2KjcVG1eNVoc8TxKY3G0tcJ9yVqC2j5krklEoH20UehWjPzSFqteHnuQAAwn4jg23itOwrXzvcZ4/XcilWelhDN0RkJ4hF08qEnTpwUgt2ogTzummM3YmBE09/Our3fSjOvuhTuHWRTRRfRg0JgJANE4n4rhp7JWuiREeyXhdl10A8bGG67mBh1y145h88BY955MlwjR6SsCt7uW2pmX8ZnE1jpOEQM+yKd9si+rc0txN5HKLsOgLnhIV4Hwt5HnOnYGtp1X2yj1gbUOOBox3swsvKEmtxsgw49jeP6elpAR9406r/LOKbzaacZxbvzA0YMwkQ8Hek9rPrz2JewGTTFCFR/o7PRUFA7QJAloCOxZP3KRFApWDUHXRRrdekQTgIE3jlJnYvdvH+D3wS5eoGtLtkQpcRZ6xbCADQFUMJXN9zt0MDADhyI4M4h7bF3WMff3+HXvLWPIPrmDIOxOssi0MRAKVYpQIArvpCUYFNFv7F/0dieKN0pig2xwAAUSFSdebn2jj7la+D49SRJBSwgnS0SC1ZBQDIRjbys1P0qz2syVYf0/WSI52kHBoAwM+hVexkm1VfowKKnVl2EhJUax7anUU8+znPwFPOeBLanWURY2ORQ79moUfrOSrSfIjWWRYa9Voxs62EFxiQlYibeqmMTeEkQcO0xaf5B1/8Enb+8nrYwwB2Sl/RQmxswrNddZHVqtWJgArc6rgqNz/9GBad4mcon5QAAO0AFUPRxXI/Vl1vvaFMWAvK7wpEWV5sXTGrOw8AyDnca/mytgAcAxx6dQhF8RA6EFJ4rgIAOAKgmCmOmvaDnw1Qzgc46fit2DZTRYXifSkVaw2EGdA3S3DvcyI2/I9nKgAgr/EgKwAgGyAmvT3N4ARUjzUQyLy9YgCQqssZfj17P5rxnADFxApv9Bn37LZMQANrAtHezsv493L8Jvphq0AA/Wzc2Egx5JomABBEqFYqYrdjJ8CHLnovFncvw6tP4QdX/BS91JQRgFpzBmGYIAoCzEw10OsuodH0MT1bxSc+9WEstnej0ajIDL4qYScBgP0U/yPdCz2rcHARXDqskqQnMClUWjTAWPwTXZd53mLelhoMklwVAmLydzIXq7q22qpQsW8m1MbJ6ADV3V1JAsTqh6yIIEelPIUPf+ST+PJX/hnVqS3o9AJUy1VJQqiyvXnzDG647hq85jUvw5lnPhG93hIcO1cFDWc9qRvBsRKfLAvaQN57u2eOwLgTq16/gO80oFQsTwUeKUcWYYS5rthCuaSZSidPgUaTt9V73vpnWDqVJisRinr50jGTS4MAgDVExu8GFbGB2eljcdYLX4rrrv4VKraDQXsRf/q0J+CkLb4AAGvVvw8nAKABNX52LUglVNUwx8oCQdImbu8MceVN23HDygCBX0NSqmLIgGRaqlCiqFZmwKa+igAenNflDHNCZABZ1kO1ZuCrX/0s+r15OA471MriU26FFdu43lfHVLnm7P22PwCAXUAyAPKcnT3FCBK71pTFmAvbqsHzmnjOn/w55hdaSDIDrkcAgIruFlyrhGG/h2rdRhS1ceL9j8OHPngJdu++A/VaRYSXFQDAvERb/vGzqbzlsAEAE17eckQKvRNJFAeq+O932sgkXiuVHMZBpb9zcPH3nrlW93xV2f8EAMiR0jue1HyxrS64Z2SdwEWvG6LZ3IKrfnEDLnjX+7H1mPtioc2xOAtJfxnPeeaZOP30R6PTmkPFB/rdJfieJfo47A6PAQA98MpudaHnIwCAzq30aMf4etfrT8WD0U5Z5GUZdYVhWKT7W7BY9GqmQaF3QSFuUtWZzyT9PoZLS0h7fThpglIx7japXHJ3AgC8nksJd98MgUMAIEUsiKoaDXBSA2VyBIMh7HoVPaeCBXcapWNOxke/+iO0shoGMQFUV0AbJd7IUQAm1baMX8Sh0ubYON3Ewu7tqPoGZpolLC1sxx+c+UT87mMegtbSTvglF2XXQr+zLB3+hu8h6nfgmcAdt96MxbldYqNIRwC6X7DAKXneiLLPNcPCmDeVP3AigYW5hVarLcX88vIyatRgmLDvi9NY9gIW+bq4JwigC3jGSS3+x+KdNH5+cSSA31n868KfjECePz4Pv/h6ZAEQeOB9fLwGA5jnEMDguil5LnrDnogUcvX3g1go/zB9/P3nvozrbtgO26mJOCOBFcZk0RmwFah9z932DwCMmz9moY+m3q0eAfh/AQBYmx2MG6QKAGDeWCl5Mj6qAQCHFvBhQADgMtULHBW9E0DAugBA0TGXqMUkmEGOQgNNXHjhJbjyv34Bz6vLBcikmAJYqwGAIrzq15Pif/0ER3fd5C/2ogFwyACAbKTMwnTxX3xXWYPMKzsuE5cMcTLExe+6QBKstBBOkjklSewKKzYRTjNE0ZdBxdUihQVljhu5TArSIYCzxg5NwXJUcwMVw8Yvvv0d/Pe//xhWECgGgOxPaocQGr9Y9k0CAOp9jjaKQghQLQL1OAUAKBEkagCI5yf/2R7aQQ7GSEnS+BeFEJwu/FcBAHpnXHXGDi6BWm+kZO0zFKnZKlaDumwn+OnF+ZHVeidhSLUdsxA3hQFAAUCmWzxqbp7InH/VGMIOW3jq6Y9E2ltCrUTF7VDUXXPHRd9wMH3SKag88SnI/BkRAeTGY9gJomyAIWcCWfyFFozURCyXGhMovi5LxMKTo1jj6liMz+fovBafcc9+7/4SsKJTs06UVseueMV1RgDUbqYKf3aDHIoa0e6Gtob1Bq741nfwrX/8prgbtMMYP7zyauR+DcOEM2N1ccYgou7ZHINJMBgs441vfjUe/qiHwC7Rmngg14eOPdo7ef2Esgj2+nodsV7Gs10HuhFpBgABAM7yKSFEBQqIUm5RNJAZMJphJluHnf1CJ0NT8nRY2lMDQM0a09mAyr8xxyHKVPw1kMQm/uqvXoYgAgYxxRxdURBWs4QJmg0CBS18+u8+AsMIMByuYLpZFbCPHUfL5DEz4TLBpB3gvRDAgZ76w/y4SWq2vo70FVok62LdRrV7rfZdQok2XBRvo0q0QfBVva3VyX6x541i2557pAAA4sfM2OLDzB0VCznHbA2QGZzXdNHthJiqbsWVP74GL3vRX+OozVsR9lp49En3wZMffCy8pLsKANAHSSdPh3rQ9PNogJzJIxNSOvQFaQ1z7QTX7ZjH9buXsZw5yMp1pE5J5lFlXxW1edWR5ty2os0pp5YoTeH5zDWGWFm+HV+4/OPYOFsBMITDy0RbHI4AAL3bHC4AIESaKPV4ihJKTOdcbWbDNHz4Pkd5FvHHz34BypUmsWARKWPiT1FQx/Aw6HdRrppYae3AW9/2ejzqUacgSwP4JQ9hyBElk5lWsQWyuFDghrD2JsYbDvQ8rcsA2AMAUBo0nP/vtlvoLC+K40Guu/9F4v/rDgAo/RcCAIoFp+jwqihXHXqOA3oII4bpOl5+zptglOoKnGJuNehi80wd57z25ciSHqp+jn5vEbWKq+zoQgIA64QjpAAAIABJREFUSjFBRmZZdI+0FyiyOOZySmGyauytGD8rwGg1qjCOFXL9S82ZSyFni5WmtqMlyKCaTBSydi1TqOxxp42VnTuR03KOXcE0WZU/3Z0AAIE8Fvm8ZiI7QiIgjNJMsFMbTkbGT4YgHKI03UDfKeOGDvCft7bxi10ZnJnfQOQ0EEudESFOKeJIgNVDlpugxAHZBBW/il63jZnphij/T0/5iKMOjLSH5z3rKXjA/Y4tiv8llG3mfhHMZIhmxcMt11+LpV07ZSSgWvbhsqsvuh8K3BfdJgJhRQNQxjwK7RTGO4qyUqyRI4As8inax+uPxTxzbe4Fg2AonXx27FnY8zF8Dv6O+wQBAYoj8/n0HD8p/JppwL8Ry1O+ryyTx/N+sgRY8BMk0LaCBBa4H/HnqUYTi7vnpUkZxnS/yMCRkogjzLYP06rg59fego987FJsPeJ4dPuxMNYMNoSYG+0henqgEehwPe7QAAAefxGl//XEL0dZ374AAIk6Roayx1qUdSdjgQUCABwBMuau+nwBAGg1x9UAgASEUcdNF/+6aGeX20OaWbDNMv7ril8ICNBsbsJwSO9bjggIwXg8AlAE2BHosA4AsLbY18tlEhDQHQqtaHnnlhQ/22SHQCUW4xXB1DqBV7LQai/i4Q8/BS97+V9heXkeQUi/bhsOkTEyujN6kCovc6FcVEqolH0VIFg0MNAbBmzTEaRWbBWp2GmzsDJQTnPUYGL7T6/GD//XN2Dz4s9YnOgCrhgBGCn8q/M0WRDqmXh5rdEBUbRzBQCQhk3WgqIscfa/m5gYxoXauZKjV+BAQSPTG8KqRbaKCXBoAMC4u11sbMX7lsRiFZV9hGtNnOp9BYD9rwghAHFOlBtyAQBQFIRcCTeP4eeBAAAbKwZ+55T7wwh7iIc9Scxa7Tb8RhOdzMC2RzwazsNPw9CfRhpRCMaC6aQI0wEiIwTzQi+2pWuVino/rwxSxwkCFfD/RAGwbgKuT8B4iF/N/hZsjwI22PNDF9fu3rrEMlOoeT2aulx8F+wppSmigTwhlbCEnFagQYhKvYGPXPxeLNy2G5ZVwq9u245f3b4DKDcQkKbr+kjjFFXfR9jvwLVizM5W8anPfBD9cAUbNjexvLIITwZ49VrW1956kNC4+6UAw4KmSQ7kfrp4urjScUUL7RAAsEVkUVnqSaFGXQCh/I+NSiUlZGgQccYxNVol0to/md9VoqfAAZV8USinPxiiVmsgGKYyAvDtf/k+zjvvAmzacjT6Ma9PNdtHUVCOCPW6y/jzFz4Hz/7jpyNNuoiiroxQgGMFCccAfFGX5rVMQP5eAGD/1/pd8witzq6KBllncu2Mu3WMu2LrR8Evx0WZisweLeCK8R2L9ko60R+/S71WpXjey1avAAB2uCwYWVnmZuWxRoTc6iMrhADDgFoydcw0j8AZj38Kgk4fdp7ghE11/PlTHiEAwKTa96rXPkQRML1/TKqKM7FlItoJTYTeVvz0uh341e1zCKwSklIdXYrpkkTleTCELUWWjuo0UceGEYnAidiqhimmp+ro9xcAo4c/+qMn44Uv/CO0WztRr5WkO19UzgIcjB1jDgcAYEgsTAgIZ6T6Mpcgs4gNBReGUUalPIvLv/B1vPPi96HRnBXAl4JjIi5MlxSakGQxMvSRpB187euXwXUz1Mg4bLXg2KUCAFCz6ko7iKKAdzEAIFToXMajqPrfWVlCEgxgCGNKdZb0+fh1zaA1RZYrgXWojEkWnXaCTQQAOKNPFkAQ5XD8Bj79ha/gn7/3Q9Q3bkW/P4Rvmgh6bbzpja/CxtkqbDYMTDIEc3TbKyImJwCACNOx2CgAAJ1Ty/rW8YO7cbEH6nHSQk9GjwYQVFYNAsVYgMOAk8kogQ0brunC5Aw3C1Hmm56D/rAv9PapagUIAizt2IHB0hJKhgHyd+lENZlzTMbKu1IDQPAJ+ZyZCCar0QtqIliwUkcaDWYWw3RNBGaOO7oBgsoWvPfSb6JrbsX0sQ+GteEopK6HNI8QJ4Hs0xwZyDITYcR93EO93sTuXbtRrZXhuUC3t4Rq1UYattBwYpz5pMfi1IecBI9szbAtjR86pbQXdmJp13axihYpMLIgybSgtXGaKQ0FGVlQAMD4OlACzCoPsMTur+yTzaPm/+n8pDr1DkzHQqujuv8EAAgSkBHAeMkOPsUAWeOwmCeLgI9bWloS0UD+nt19FvzMHxYWFmQEgE0MjhCwyCeYQIaA7tTzufl7xl8unzSKUatWeAZkXNugsKF8PlorUgXLx1sveDcq1VkBAFiRcISJr032IQHae+62fwBArqwJ1vkkyE4RwP8XAYBxNCl0xPJEmtElOs1ksRT/ewIAIxbABBBQzBqNvR/1BjSmzStrKw957iEYAOeccz5arSFichtpibUXAIABSsrXCbqtXkh7AwDWBimezLsaABBWj3T8A7zy7JfiiG0bpcMyGLbhOrwQqtLdo/WL59ko+w48jx1PWrURcVEFBWOszJxJ4kI8X6mvhhbnpC2UohgNmFi+8WZ88/OXwYtieJxBLrqRkgYK6qa7/4WvbBG8dQkl/IKi2pPQWghPqYqGf5+LIIlcOpaLQe6gHyrFc90ZEBXqYv55snBcCwKowvHQAAClQr/6tpoBMNnhXt3/Vt712tbp4MMQNz6THSImlbRnMyxRBWVX2BP6/xB1K8DJJxyJLY0Sai69p5clOCdU6K5U0c1zHHva6cDJp6LjNBAFtsz9UZk6SKgTQKcBwE9dGAUAwI2OIwBKhFBZN2pASxcR4hlf6DCsPkIT0A7fa+FCr4v4Pdg0IwBgHbGECdaPrIcJHQAdRAgAsPOfBCEa5SryOEEyDLF75y586L0fQsWoIMts/Ojqa9BJcqSlqgAAZABxlftswyUBkPTxilf8JZ74e4+G6USUPxR2kJnT07ZQOB5Zykyecx3kJ2NPIZIk7191w/d3011I6eIXxb4GAHiNKuVuBQYqsoxIuI9m/xV/TP0sx7oAAkYigcX4kLbK0YJOQusPI7H3I5XUtWv4m7ddhB//5EpU6xuQWj7ChMm2zAdJMUBLqQ9+4GI0ai4ch5wUCkoNRIjQsZjg8azTljQG5TsEYL33dg8cASaEY4BWX7uTAAAbjOw0sOhjQesxWXPoe18I/ZkqWV9bZ6/uxOkouzoSKAeVSQCAGgDcr8IRABAlIUyjhDz2MdPcho+/7+P4zMc+JdTWTX6Oc/70DLhxZ6R7MeoOF2v8cBQA+jl4jZHSyu4XvzqJi+tWLFy7o4O55T4MvwHDq6EfEIjLhEVHgJbTvSx6uV8mponYtBDzuOU2jNAQgaPBYBG1OlCuJPjcZz+CXncelTJpwAXAX8x0jxRUivN2aCMA6wEABPu58SoAwDbrOPvsc3H1NTfAdnxRbee+RWtgiiQnQynVEEQreMgp98PF7z4fadqH6xjosBgoVQudgLsHABhFXnYx+T6DQOj/LGbJfJNJdu6bBSgl/ztEkOgeuHDlJRUAQOZjLna1qYxJqr1Idf/pUk/BWwqflRCmFm7bvYxzL7gIjU1HYDCMUHVK0hT4/d97HJ78u49GMFwUe0AjCzDsd4UmLuJ8mgEwAQBQB4rxXt2YtykhWWG5FO+DzRwZU9b2gSJSSABAfYfLZlIGM2Hn2oFrkHngiUMRAQDDsWUMl7los1pBxbbEEaC1aw5BawW+sGvuGQBgFC9ldIbCeTmsjAKAHPuRjU1yb6tsYznqYXc/xo0LMS7/5hUIsBXlrb8Fa+tvwGpOiZ4QWbkpcwqyLGAVDADuoWUR5Wy1WzjqmC1odxfR7y/juKNmsXDLL3HUpiae9PhH49STT4Sb9oFgBZ3523Hjf1+Fqmui7Ngy8heHHPUx4IhrFjuoEUyiFIUu0CoAQDoDZDlG4gZByz/O/FPkl2M9Hmn6nodhwjyINuulEXNAWyDrnFwL//E7vyjwx5iqRwVY0LPjryn/vJ8FvrZTZtyl6j/fr7xn6f5GaNYbwiiUkR7bEDYhGcKW4yJOyUzz4FdncdnlX8PP//tm5GTCcJ2VKvL6BAwoYn7P3e4FAMZ5/55nQa4nprFJhHLJhe9yRDCBTWCQFsQcQxMNAH0ljuhH4wRcJSKTX1qhVL8gg5WDkldDkth4//s+hu9+90eo1mYgta90lNXbVAq8BeFA/zk5cWso/pNJx3pKxKOu9CECAOqdKT9W5RWsxFqUlZK6jwBAEPVw9DFb8TcXnI/rrv8FanWGzQSuww4Fqbsp2NhtNKtoNmi/QYXVgSCEFFwQ7VYWmSkVghn0FRNAgnOeKJeAOEYtN9HbvgNf/fRn4IcKAKANoJjCCDqtFP31BsX3uVrCUAl6SFe42JRlHlEoSco3nsV9xJlFfmTbJVESvSBRs2pSdJpi/yc9q5HwUPGko3Uy5h6MwOu9RIH9Ucr2xgAopvBGm+OowzbxOuP1tLf+9r5DE8EHAgDiq2xSDZcCOgUAkIco50Ns8FI87qEPgDFso+rR1zfB/OICNh1xJLpZjpZp4b6n/y5wv/tjYNfE250IKf2EQ3oLW4pC76bc1EzqAIolnvgFi42cK4XmJAAgxT/1JLjpyHmZLOvXAwAme8BrC/2iY6AyntUHZBUAoJ5XdUB0Uz0XgI400LDXxxQVyylwGKf43r/8K/7xi19Bs74ZQWzg335yBbzGDGLLk5ESprUUwEtpO2JlmJ2p4NJLP4Yo6aBcc9DqLYv6tfgkF7obI6R2D1BJXYtrmUiy2oUDqQGACTmTicgoTIYC0CIYpxkApO7Qi5yiVkL9FxofgTslvMXkSwMGo7EApfSl5nzJ0CkE3iRxk+6NshGkQChBNKI/qjnAOOBhfr6Ls1/5egAe4sxGzmSNwBM335iJWopHPOxkvOF1ZyNNehgOWqhUXJnDpcgQ10swjOC6pWKkJ9rrCNU9tzH///LK6wEAhQ5AsZcyoWJHyitx5p+JGn3blVCXGukqLKsmY+06bKD1pR41+EkGAPciFg+8TjgCMCyszahH48FEFb1WCCt18aynP1P2lWrax7l/8QyUoo6w1ET0kvvhiNmi9pG9gbw6EmnAdgzcatYCdSuUyjlHIDh61h9G8jWMEnRRxtevuAk9q4EgMTBkqLN8eKWygOactXUsGWJTM75GPgEAKAaAm7lIxR6LIlUxlpZvw7e//VW4DgFtugEUeh4qyxixhXTRujYkrl25a/evyfv5t3HA65aFBz3MU2F1cY8nA8A0yogjF0972h/DdRsIY4r9ebK/RnEA3yvBofhsHCCMWjjrpS/AU854LGw7RRD0hWnGHEqNABSJtnwepQGg7OSK+HkQl9zkCIASkVXyceoIFdawhQ3toNNBr9NCv9sRBhIbzlxjkmewIaGP60G8/v89D1WNGxkB0AKuEwAAgXvXsBAFMUp+FWFmCUD1kledg8zxRQA76EXSId48W8MbznkZBt1dKBG05fhgpYQBEwJeQ4VGjFC2RoAfGy0EAIru8SoAoGARyUWlGGmKSVuwablvUUjQUQAAxURoKehaCgAwOK7HJJ9AI/NYyxQK+3S1CjvPMH/HDszfegsqZKKMQDKlUzJ5SmVPHqUU40ggwtRFU+rOZV/qUlQjF4RduBcTAKDVpyl6Jnze1FDCgCtxAKu5Ee/5xJewOCihEzUQurNwtx6H2qYtqDer0sVmESs0AOZzBAgtH8NhgkqlBsux0O23xHLTsjOkYQ8bqy6Wd96GZsXB0578WJx26gOwuP063PLLK1GxEjR8G3k0lFyNIADLlSimPbYj8ZwC4To7E0s8XkuKriHnmQBAuVSWMYDZDRsw6A/k4SzeeWw7/Q7K1bL8n516bf/Hgp5F++7du4UZUKvXpcPP3ISP4UgA3w8ZASvLS9iyZcvIHYCvTIcAMq34vBwNIBggQFHhJCCaA44nANVg0Berc2pTcVzR4IghGzh2GaZdwX//6lb83aVfRKU+K/aAnl9DmvGzhWJpvrcR7rv+Otcrb+0K1DtTEdMmdEomGQCqJqJexF3/Tu+qV1j7ycdXqPofx0Y5tuWzOe2xCZnAFovQAgDYdeXlayqGfR2NPQ84FY6jOIHjlGAaLnbtWsbLX/5a2FYFplkGDKqgKsr7iLLIjVKQMzLwJ7t9+z5M623Gh9KhYBBLwiGqlZoU/sNhJO+VNnhcF5YD9IdtOCUDL/vrF+PoY49EEPYFZeSa8hzOg0eo+L7QaIiGsSgQj1ceZKH1stgbVVSqEJ8g7zM4EyRIwwBemqJme7j8bz+AeG4BNYOCRwo0ia1CqV0KVMjslCRWhbifPnJ6G9cBaCTSIcwBJgzjJcPeilGuYufCMuKEn5f2RKnYU5EKROoYAwOTGtmERrZ7TOq04NW+O/D7SqBG77l4S+va2a29OtcsTw0u3ZkLjBtOyTLQ7w9glHxYnofecEhuBqY8wI26+J2T7oMNHtCwMyQBbZo6mN2yBQutDsJKHbcbNh77/Bci9XwE7M56VWSmjYDdWUutByo4k6LHzjJVhvlPrgUKW7Ew1EybiQ+xdh54nFyPH1SU6qpYVYtsH4dh/ftUva/shXLO1UpHR3kV8z1mWSwsFN+2UIKJ/mIL1doU3nnOGxGlFrq5i6uvuwUrraF4XPuVJhaWV9BoVKnJC8uK0W7vxvnnn4NHPfpUeJ4j1w8TI25s9JPd87Y2Bk3EndFdXI+8BsYItHrPYzCEDxWvWhnBoe1SJogoWQ1ij5MmSOI9C2h5ibVYyboibQUrQZR0WZAoX2B1gSuqbrffQaVWk5GI4TDDZz/3VVx++TcwNb0NcUxbTnq9mwjCNoAAnpvgQx98F2amKgiGHaFuaZeEPXVaJoHZO3MF3Ps3+zsC+95f1AiAzIAWbCiCdpoBUERNuD7n/ssymyqAuOT7SvTywESU9nVdFyriBQgma4VdQlprUjOCDjPNDWgt91CtTMG1fZz9ilfj2l9ci3BhF17xrN/HtpqHZsVHr70MzwZK1K0IhkJfJSiqynntra2hWRZPhTyNzDVzJl/pzRAAM5EU1NlMul2tdhduuYHbd3cQ5C76iYWfXHsrbuoaGFrlUYdUMWgmitHRxajmn5XCtxoFIPMnDhPUa7TE7ICyCmk2wAte8Gz86Z/+IdqdOZgmr2+CAUQl+UkKDYHR6+hr6OByDymiuf+GkfgpM6Z5JVpsBWi3uzjm6PtgaamP7373J7j4ovfD95uIKQBTCAX3B30RR+Vcfblki/3fP33ry0jSPkq+NXILUoxBxZZUdWIBhsp5Ho+b7G8dr3e/lPHcs5jsiHAhMwIyvqiGTsXoCLt37UAWxwJQMo6qpFK5EsiRu7PV3515w4f5b8TRBdRD4k113aULL4dW+eyRtl3ySZG2MYwJFJTwb/9+Bb789W/JemaBRAB5sDKH97zjPPh2ADPvo1a1sdJeguN7SAsAgPsri1u+hkp/FYNHOvny82QuvF4ePrlWFftRcgn+qbxno6Co27CYw5EpQ+X4QjiO16HQxQ0T7ZUWenM7EG6/CbNl+tUHwlTjXsURUTJ0Sr4/tnks7ImlacJ9tVh7iWGPmgarT8+epckep08+rrJc1o0g5bqtAguv1ijN4NabuGOli1uX+vj8N7+PgdlAN/OReU3EhoepjVswPTsL0/WkqWW6Pvi+As4R2WTcKJFrzaQgm4L23uL0lOcIuiuw0iE2NTxsmylhQxlouDFqToKNDQ++C8RhT4BI5vRk3gm9n7o91BEqLPxY7HMsuFTyRaiXeWW1ShHQkpybKKTGDwQE5t+zA0t9MRbguouvVf35Ouzis5BnAc+4yscwL2SHn/cz7rWXl1Atk4WpGn262GeBz6KfoAK/kwXAv6PjAP/PMYLpDTMIQoJbPpYWF7BxdlYYU7alxAt7/aHYKpYqU3jHuz4ogosdEhGNMiynXoiN025Ws6wO8wV6QE+3twBUZMdaO2sNS0k3mzju8GsLAKyp3BUgV7TrxdxA2VczppP+77sOPHaqyXoWi2sTxq4r/+EQQjgtjgz0BwOxuWq1e7AtH+eccx4WFnpA7gEkGVHqXuxJlGoxETiKF8n4iPiwHhgEc7gBAPFnFzVbduZpm+LAMtmhyZFkMdI8FDG3DRsbeOO556DdXUGlyu5/LgHStU3pCvPAMrASnRt33FUncW2CtzqhZPKYwnFt6SJ4uYG67eFrH/0E+rfcgRrTFc4LiUgK0VDVkbQzoCT5nSEdEW4weyui1OsXaHLR0dSPTbgxlSqYW26BWjWmXULE57UdGLaNAWfHHKXSWhhmqA1MlGuVeIayzdn7EjoQAGBf1/mhADz7ix/czDzTkGI0dxzYpRIiiuKkIep2hoYZ4YkPfSD8pA83GQjVrzcYYMOWLWgNAoTNadxoenjCc5/HwTNEZBI4tBO0EKW0lXFlbSnZR6L4RVFNTF7OJQnshXf3mkxqLQCw/mfZE5Db32deu0lzI5QEUzrpBQAg84MKpAijPiqegzwK/jd73wEm2VldeV6uXB0nKYNsGVhysg0GGxsMGBZsEQTYMmEBm2BbYEwGySIKJPKCWIQIBgssE41NtgCDAAMCIYGEsiZPp8r18ts9939/VXVPd1dP98wKgeqj6VF1hRf+cO+5556DskVCpI2rvvVdfOaSf4WfWGhYRXz/yl8gTSh6RZVZ9uN2JeDODB9eIRWF6w9e/F5eItn4WL0ma0ZaeETEaHMUdgmL8+BYYLI8+dfjUdIWQV2UHyoFCaXliNobudq/9Pyv85AKaH5vVt4TJczNzU8BEQJGcH7kzCKZt7EPr1hEP0hESfclLz0HN9+8gCiiUi+BR6qCm+h0DsE0fTzwAXfFq1/1YkRhR1RbxWZQhd3D6qVEMsN7P66KeWRj4o5Xj16BcQCAbg3RNq2K7quZb6SLelL1dbwCLPam5kmzwgBEQGILFZR8HZYDzj8nrxBrBIvBJlvU/D57PSdEm+emG2/FX//181GMApzxe/fDfe58AkoUCAq6sBEJVTAMfFG1Vh3fpBPnbToSdCjauuQtsnyYIg4ltVSZL7SvTWCRbki/bPaZ1qfxgyt/geLk8WhGDq7bu4ird89jPivCNxknrP5Y//oTcCDIZyEKfRSLLlrtRdzvfv8Db3/nG0VVP0lo8RUIlVgdswYApLcvX3vGh0CrMdl4/mkYIQoDATIdzxFqLZcU2ymhUpnG2a99E774xctQrc4g8BOpOLG6x+Dfcy0gDpClPu506vF4+zvOQ5z0FJDByqIwkkYAgMF9Hgoxa7BpM7NW6O6WYqRwXSQd3qZwqZmJO0vU72Lh0CERUhSng5ytqSwJb/8PSZ/plCG4iqo8awBAzyeJtzwm8RzJZAkW8Ivrb8U73v1/4BYn4KcscGUwghae/LhH4DEP/x005nejWnPRDzpIHUPiM+pWiGh2SktL5WTBpDeVWHj8+Ft7/+c+zb9q4Fn1nbNCLfeV7YelsiShTE7ZfmTnwrRJYxGd66+G0WkNWaJMyHNbUo5RJppyfmSRSltIfiY5M0gBACtb8FZb07SGz8iZ5GB5Dm/lIIAqNClwxESUmsIqbMU2vnz5j/Htn92MpDSNZmIhs0sqbrcc1CanMbV9F5xSDQHfQx0m6hANqryqzWrARxaGC8FODwbHdthB1JlH1DyAIno49fgJnHbSNpx2yg6xDywVyOANVFuSASw1l1Cr19HKk3RW4llUYH+/vn4JHcLiRKr0PEcCBEy+bd4bwpJxiEqlJLkE1zD+MEnXbilM5gkAyN3N74lmL4ozAEUG2UbQZaGOx2UISMDPI5DAZF/Wo0QdA1mOmgHA76ENbaPTFnA6iSIUKE7q+0pTgokirxbZkE4RX/rad/DVy76PQnUXWj3mSlXZFyyTriC3JQCw/jq0Vhw9BADIdridrmeiU6LOX2sPacY915RRAMCzLZQ8AgD0tY8lHj4qAAC/iLSRen0C7U4f1coUPvaxS/Fvn/8qDBTpbIlUAwBS+YwFAJAN+TYGAPj1rHb0u/TgtOA6RDxVpdwwU8SpjyBq48+e8Fj82RP/J+bmDuSiH8ryj1NkslYSxJyTV3qPtHXeGtD4SgCACYgtNK4EhQzCAPjmJy/Fvp/8DFVhc9LKKUXI+ybJGmlSgBcrAZUo7/U6fBqoQT0WAPBKmGt24EdccB3E7N+2aK1iIAgDETU8HABQG6V8vql9c9fYorZYIjiWAAA3YNLhojhGZBhwCqTuG0iCHmp2ghPqRTzknr8Jo7OArNdERqpmFKEyOYFelCCYmMaeyiR+78lPE+uZ2LTA5ZB1lJhetgyuRFRQAwDKAYBUNUmwf4kAANVLrwEAxQBgKYSe9LVKEa2FeUyTKWN6eN+5b8LcnkMIMwfXLbRx9Q17pbpI5WvDYGAtnBUYZogwbuLpzzgDLzzrrzB3cJ+MRwYjSULV/Viq35ulkGkAQI88HUhpoSR+rtR1WK0TkC+Wahar/nTh4Ea3kQrsegCAbH4SyIwCADIz5F6zgMftkQybvfuW8Ld/90p4hWn0egzMlCVQr0vhnwyt1gG8/W2vw2mnnSRe0qQGS/vOgLqsdECG10ut/puOH2//MfwxP4NxAAArJlINJtNkJLk3bVuCtlK5Iom/SfRLKKQEfRVLRd43SOo2cyrjAIDcfjABPK8k4mCLi03sOOnOOP1PHov23t144Anb8IQ/eggSv4MCy5JRbxkAQF0U5V+eU5cHHjQqgBYWAyvheW+znJf0HlIuKkUahkLpPzDfwEInxqEuYJZm8aVv/QB9u4KOXUFA0H2NxzgAQBIdQAHono1mSwl8feozHxdnALoBLAcAlL+7rHdHAQBIAroARAhDHxaZfGIPVsZSo4tt207Enzz6dCwtUQR0Bn2axxumJGCcxpzfBRvo9xt47l89A6c/4bFIUjIvqMkTiH2wKY4fOkVSiZECTHP9m2VV4yMbQ7Ky2B5jQUnyeYc9hwB/LC1HvVadNkw2AAAgAElEQVQDnWZT/iYtULkmig6Xta7KkX3rL8+rVWul0gBQhQ0FAgyoDaTYU0Wf1VWKrVDryiwgSmy88c1vw0IzoFKQ7OMVO8V0xcJbzn0ZDu67HuUS6cUJIu73I4wVRW/XAADjp60BAATbxAlLJ+F5Ys61h8+xGs0Ez6Uyfs5SEt94KoFHAXq33ohDN92gWv086nj14bGgRTYkreZc6nDkVI+8LUTJSeUwoKwPqzH2VmEArLJRSceSDOtcsExUyxUjUdhHlouFTogOCvjAJz6LucACqtvQTghVUmfIEIDRKZQwMbMNlclZGG5JBK4tj7714s8n7ZSKskSxXw1oZej1fBFEK1gpzKSHoHkQfvMAvKyPeiHDb9/3bvid+98TtsG4oS/rDNtGpmdm0GqzPa8oLgX9Xl/2aibaZFoIEJyqar3+bwIEnDM6WedawdcxSdf5g7gO5WAAE3a+h/eQz4lFsbjJKOYY2SnT0zPC5qDaPxN/tgew6s/3ETzg+kk2ANmWmiFAIUA+HyYRDEe1/NKGmJamqmecx5nCdh2Ja02nhN0HlnDxRz8FPyogMSro9DK4XlFaXe4AAG6jNW0DAIDWOaELiAYAyO7SIq5bZgDQCoILSiBUqYr05e3efQiveuXrEEdMikvIKOgh1OJctEisi/jDSa834vEX8WgzALjwsB+CdB26GTD5931ORhOFEqs1Afp+A+9451thuSmmpurYu2+3TNgd23dKbaRcYJI3rGDqgGW0p3v0zA4HAFQfMdFoqrJWTRs//dpluOrr30IpTuBIsKhaANgtwX9rAIDHHzMA2wIDIHE8NHshen4sSStBgEzsqQxEMWnsKuAYSA/mG+WvBgBAtiwBKROBiJ+wOkPBuzamixbufvJOnFgvwOwtwY561NtBzA2Ei2cG+PVptI47Bfd//OnKSpAWMVSHZUJokU3irMIA4J3+ZQUAcrGiQZLJ4CKVhIAAwNTkDA7+4ia887y3oeyWESQ2/vOKn6ObWCgVa8L04fzhXluu0B2kB7dA2vtFMO0IrmvJ3FFVdUM2QiW8t7kKiE6fhlaGo4wIVYUQFkBeMKc/LxFuAQBkERy/5owCBIehyQb7qzUEm7cASKVeZ+UZDNsU0Mgr1PDe912Mf/vCZTDMitiDkRLKg2g150Xs77dOOwHnn38uut0FlAoW+r32oHogCuZS+VdrgCb/3gEAjL+HW3nFOABS6O4SgJN+nkqCb1iWKP2z+k/2hwSfeYKsKPKK3qoAgA0MwrXT4wEQO0gMl9lkUvQ7RKlIXRoHgc9WPQ+eW8LHPvbP+ODb34bfqhfwgr94MvzWolicJv222HaGIhxGIJiVT6byWqhTzSnNABgAAIMWCFVQUe+gJV4iwlF7DjXgo4h2WsI3/vtqNCMb7dQR1f+ISe4mAQCCEwy6AyrUE7BMqUwd4fwLXo+TT9kO12WhgTTVnAEgyYYGAHRCPf4erM4AyBD1mRSEouovvd4Z5PpGsYm9exfw1DOeicnJnbCsEkLSwoQhQvFiXuMeCja/O8CF738Xdh03g4wQsqEABVqDqgmvIGT1OHoAgDRE2AWhfBMFYJBYoKhcFKLVWBD1/6DXVdoQ0j4xBK10fLM1G+atzMytv1cAgJx9JpV/+VGsHK3kYTnKxYX0NfqgwyyIeOu/fvoL+MKXvgm7PIs4zlB1gX7jAN78jy9D2SOw3JM+c75F2H45i4tFGwEAWGiRAsrWAABpMZQCFHvm1fhT0j7UELKEmctKr7QDxImo11u2pXRJaB/YaWH/jTfIvZZ2UybTBrUFLURBX5LjQReOZtjJpqPAv+XglL4nazAAVlnr2MAgJTdhSqpWAOmhl/XSEXvm/Y0ebjzQwCf+/T+RlqcRuXX4VlHs6hxWOhmrigyCgXJtSpgAXrkm8WxMnD/XXJH2XDr9xEzmVTLNdbHX7SLyO6JVVDATmBRvDltA1EXqN/GA+94df/xHvy9tTZwf01MTOHBgv7h9URycGl6svFPvhDR/Vt9ZnS94riTljHMEfsitM9kqzGMmcBpGHCvqHPRcEjAgF9fj+4WFwRWMOi0wcoq+YndEFBDmdxUK4hTARF+L/PE9PC6CEPy7YijEsl6KhaBlwC46mF+cx2RtAp1WG1O0KQSBC6VdQfCrVJ3AUjvCt7/3U3zxq5djYvpELDbIXqghpjjxJhmcW5/B4z/h150BoAEAcZrzHBRYmDh6AIAKRolo9/ocZBSzIKXZw0tf+lrcdOM+Eb/JdHVReotV9V/VxQgA3HYtAFLbZs+LbcMyKOZHNfBUKPlMfPyghfve92545atfgt17bsSuXduxsDgHv+8L8kZRLumFyvtvOBy13dFGAQC+lwt4QuV5w0DdtLD3yqtx2Sc/Dc8PUSSSKwDAsAVAfNjJAIAB0vi3BADYLnpRik4vhM8Cha1EySIulpzY9LDTAZ+o4+qNUlNdb88MALJh1IIYJawEpLCtDGbi4/ipMu7zmyfB6i7CjXooIEKBCz5SdEjTKhTRq04iOe0euNsfPUpGs+F66ESxVMOo9szqDa3wlFJ/LuRjUJRHtXVwAbd+SVoARPySLQB5a4cKWahfkCrKEJkPlTo++9FL8P1vfU9EehrdCP/1k2tQmz0eQUAxS0/Q+DQj+uyi5zfw5DMeh7Ne/Dzcuvt6zM5Ood1pydUgC4CbmVbeH7+UH/6KcQCA6uOkqJnqK+TGT9suobPmFMBxCZ4qTqgE4fAWAHWN1B8VxVN0AHJVBr6Lo8p2Cmi2enje81+MOHZBHaDJiR2y+YcRN/gEc/O78c53vAmnnnocKmUbvU4DjAFUkqiSgDsAgM2Mkq29Z93xoTKiwdgQ9xS6g7DXtlRGoaTEnQbpRB70yRvYZ507TWz+CEcZAMOq8GhAxsSAonRhSKHXBNt3Ho/mYhNxlOLMP3s8JvpNnPXMM5EGHUyUXESdJooOA1lfqlKZUHzXBgBId5Xzzk+Ce5m09omjRYYwTrDQ7KHpp+gbZVy7t4lv//g6FKaPRy+1ENMK7zAK8fCKjGMAMKHh+t3vdUXpnKJUWebjUY/+Azz/+c9EmnVyAICtNHRd0QCAjjs21oKxKgBA8bjAR6/TFqcH9hkr2y9gdvZ4vPOd78cHL/o4ZmZOQL9PoF/R7UXlm8y6LEIWd3GnU3bhwve/G2HcEQFHCheypYCVQxEWO4YAAHV/SFNmRci16Q9NZ4MuGgtzaDWXpBVARnCepDCxkcQ1j3m25sK0+ZF/NN45BAByBf4RAECzLBzXQj/wYbuesCPjlOJvVRyca+BVZ78ZXu04EXcsWgmMqIs/fdTD8PA/+G30+0sC5pCgorSvFE9XAABqAOQAQCIMyvEA1Ornq1h0qnqsKvEyTjkHLeoAOJienZXkn3+jIKlyJaE9twmLlV/TRGdhHntvuRl+s4kyE4QwAAIftVIREbVAtJA3x/ioXSL72aV1YuXRrUL31y1KIy+VmSeAZd6kKv3Kqt2NcEBiOPBTGweafXz1O1fg57vnEHkTaEamOIZQs8A1WLxTWgF96le5RdSnZuEWq8IgINGPQpkD5x/GtWLnm8dfjifjn5V9I2XjQAxXih4GSq6BLOohZeU/7OBPHvlHuP997oV+t4VKuYQsDWGbihlAdiHvA0EAiWkILshCSKq+smokzV5pgqkLRkculy4fBi331HHxWotAbC5wzvVPMQUUy5jPazE/grnzC9RkqkneQeCBryULgG2Yuh2Ayb/WDqAeAP9NlkB9sobUSjC3MCcAQLfdwWStLscqGjAENJIETqGMXgB0fOBd7/0ogtiBYVUl1yM7aLMFnKMxh8d9xq87ACCrNYX/DEghr0gwSmJfpUG2RQYA2TUcvKSxO2i12ti+7Tj4fopLL/0cLr3032CZFSUEmHugUqCIInkEAXgAA9/TcXdyJAAffelGAvj1Plp68Nm3Hcay2ZZKZQkUur2m0PHOOeflOPU3ThSUPgh6MrmIngV+ICq+ejPUA00DAKMJw3rHq/RfUsQZFx5D+v79fYfwmQsvgtsLUJEmaaofswVA2foJAMBLKNTLzQMAUslmwGLYaLb76PkJLLZBmLb0wmdc2bl5DRgAQwBAW6+pzW3tHu5fZg0A8edlTxbFGmVCCHkfZSfDnXdO4a4n7kC0eACFLISbUlFasQQanQ6q09Nol+qw7/lAnPw7D5GF0i6V0KFgktA8ySgBstzibQgAiKGVYsNwkxDA7HAf8P9vGgAD9p6i+iodAEnN834/ikFFqBRLaM0t4cJ3XYh+q4+l+SZu3beAWxZ4LXag0WjJ3CG6zeoVkfH6RBEXXfy/Rdhq+45pERRcaiwIXY2v7bQ7sEmN3uRjJQAglpD55qrTLib6SuCKgn9Rvgkr8FErX6/39bqtZ7XXUD9B2TjxRucAwEBkTB0Bg65qfQqf+/wXJSEolWekLUqs2cgiCTqw2G5ywgze+c7z0OnMgaQiI69YDsShtP3nHQyATY6Wzb1tvf1FzGIGYmjKjJFVMVb/C+WSgFysuqlAN2/3l+qWYnIcHQBgtDKsA+9hUkvqLwW+aFkbEYyk6nycSsveBeecjcs/cyme/aQ/Ra3ooEy9l7CHskvrs0AqTaqCpgAAYS2s1gIgiYUCOFXQq4B1WqU2Oz4WOyECs4iD7QRf/M6VKM6ciEOdBHa5jjAXUFzr7owDAJjMMOjl3C4WPQEf/X4Ts9truPTSj6DfX4Rh+JJYDwEAlWSotGNjyddaAACt8TqtphRBCEbQArbbCbB9+4l46lOfhVtvOYRCYQLdLo+vIoG+xAZIxO4z6C3gjDP+FM/9q2ei22sgzVhRZNCvrMJYkFgdANi6CCDvJ8XipAJJajKrGUmMXqcpFWG2AdAqVVT/c8EpXaUU4UsBPMZbsG5u5h37dykuhdJIUhouSlNGAmN5XrXrsVJKNg8F0dLMRa8fixDuy1/zJix0bWEG2FkoivE7pip44V8/EwZICe/DsHTBK+cA5BpK0mrAEbklAEDRtcW1hnpTOVDN9iPFQHJRrFCMN3eLElYA+7fVa3lfSUCx0xQHbrkZjQP7UeYk7vWQ9buYrVURdDsC6ElvMecai1VMSvk5BACknWEVAGB0Xg0oBMtfqHV7GGNyL5ZwU9qoTCSZhQgOGn6KW+da+NSXvonEq4vo8FI/hUs9E99HyVZ6FaSq24USksyEH7H1jiBsRemT6NYsjvMciBAdCyrk9wPRaFEVfMaDjBNYJAjEMo0uQZ3mPLbPToiuSRL0RZtnx7ZZPO6xj8RE3QUVByRBJxODyzudF9humETymRSKJRuKsaaAA8onVDET2HrsFhQAoGPR3KbYdZ3cnpg9+Xwd52oqiT5/c63h+RLoUa2VHjqdjlT7Sfvftm2buAjQTYA5CzUFpqen5d90FJienUJmJWITSaeCJIzk+lPThNepQJcm2v1x33AryMwSPvNvX8c3/uuHmJ45Ee2OL7nT4S0gx37ubvQbft0BAIv5YRwOAICS6x59AIBUcQ6+RrOF2RlWtjLccvN+nHvuW8QWjW6qUmHMqcXc/ET9VNSCbzsGgE7euVjSnoOb2USdImYUD+rjpJN34g1veA163SXUagW02w1MTExI5b+x1EK5VJb+8dVEDNcKXEafV2GIqv5HgjwaqMCE1wvxT299O9xugFIedMWmcgFgOs6ivJu7om0JAGD/FBd2tgG0fbS7XAzLAgD0uQjYpGH9agMAqkjMBVYlXRZCbK+XcMqOSeyoujC6DZQYBNDLniyNUgGNbhuT27bhkOlh6sGPwLZ7PwA99npVygIAEHkmABBFMSwu0LnYV86YExaBKBCTASD2cLcVAKBsQlS6r1SQtY+9PMMAgVsUg8NCGZd94Yu47KvfRNCPsbTQwrU37EFkVxATCc4TAFr/EeRjYvvnf/EkPP8F/ws33HgNTrnTCWi1lqRfrl5XnrRKmHeo+r3RRV2/bjkAsLzqoKr/asMnRZeCRlrISoExKoAZB1CNtvQcBuQR+BJLR15DJS6Wqw4MfkekKTolvPTlr8Gtuw8iDE2USpMIqVDMNCDto9dbwitf8ff47d++Fzwvw9LiQUxP1kRdXALs3OpLMQC0lWpeOZGg9Uiv3B2v3+gVGAcAKBs1lcyz6kaRLcejwKMrgZn0/BOWymn/0qs70jK7tXunHQBUSqn7wgf/ZpUpURaw5VJVAIB+L5Cgjeykgzdej1c9+1l47O8/CHc6fgfsNIId+6jQqSMOYYklLNv2hgwA3VajWwCk418qVqrSRQYA/5tWWUGSodENsW+pi6w4ha9efiWaWRFdlJAVJtCPlYvCekn4OICf11gq6qYptHpWzrl3x0kHH7z4Pdi1ayLXANAAwIAjvdEhoBL2VVxAJK2KQ3Q7LZmnvFaOXYDvUwE8wVOe8gx4Th1p6ooGCBmSFJwtlgoIgj4KHveGHi44/w046eTjYJgxgrAj1GImCq4zygDQrUUqeVAuI9K9vmER5cPTNKUxQCCalUvLyBD2e2gtLaDXaYm9othIiQL8sAVAX49fDQBAi+BKCroCAKCtnI9ytYyAbWNM1ryKsLnK5Un8+5f/C5/+4uWw3aoSveT8yUKc9TfPxbaZioAABkWvBcxV7BMFMmgNpa0DAELSlBYjjka1rxGsYOJfKBUVO0eSXWUDzaRTtZExMTUk6SzR5rfZxNKePfDn52B0uyikCShjQJcrAQD4f5xfpmKd0n2K5+KkhggaLn+smNPrAACEWAikK2cBCXCRJAbC1ESQOTjUDPHTG/biGz+4CllxQnr/yQqwi1VhKRUsUvpDET10qL6fmegH6l5Re4RrskTZOctIsZOGKSv73KnqT6BWyQXYkmwTVEySCKWihzLFRRfnxCHFo8V3ryPV1CzxccrJ23HXu/wG7nrXuwgrgHs226fI3mNrAIFUFo4odSRzKeM4IDtAMTFa7a4UQ9T3JZK8y79p3VYsSiVfCwTq6r8qOChHL9cryR7DMcD36XWKQEC9XpdkX+sLEDhgnsYx0m63UaoUEaWhDI3QD1GhdWDfRxzQUpUgkiPXRAEAZfixibmFPj5w8SVI4SGI2EJEUfRfXhDw1x0AsDkuqCeDTMZs2fNUiS9nwmyZAcCJL37lUSTVPNJtKpUJYQGcddbLMT/XRpbRkiTvZ8tpP8r/lGvR0MZr3I68WrA+LkAY95lE3srliiBn/KxKuYj5+f2YqBfxqEc9DE968uOk+h+HXdRqFTQbFNwoi30sFxiikKLUmwcJmvovCcYqvfkrAQAShuM05jdID17ZMFEybHzs9efB7fgoJEzEMlX9F99fpZLqCABggEwy5cq78qErMWu7ALAWQazP8opYavXQ6vhwizVJYAkAiMdsjoSrLeNXjwFAmyVuJI4NuGYC14xw4rYJnLxtAm7chxP1UCI4EDNhTVCeqGKp3UJ9Zgq3BCnu9NinYOIu90DX78OrVtDh5kP7RroCkKJGZwlJNkUNMO/g5KasXAAs8Y+/LQEANW6kwpdbfnF8CTZNgI4tEhS8zExccN4FWFrs4MAB2kYauPb63XArM1hsdjG7bRrdbkuS/2KJCsQxPvGJf0Jm0IaMQdOiWC7RBrBUKmLfvn3Yvn2H9CjnMsbjpuoaI/xwITW51oNKJRCGgdxjUvD4PJMFmYdMXAbGx6t/vdYAWC0BYBCuNAAUiCIAgFQcNJOCVUEDjUYPf/mM52DXzpOw1OihUFC2o2FI+j8Fvzq45JKPwDS4hlKgyBdmgdBtVUNnDs4obQFVOcl1OfKq1RFfvDvesKErsD4AYAjFnREygyzd8y89n4IoqioT12xVnVM2cMsSqFXX7g0dWl65HH3t4QwAAgDcl31a3MLA1NQMqE5NVkDVc/GcxzwaD7rn3XCP005F6neE6VR2bamqCTgtbn/DtWEUAFAtfKTXKqCN65wEolmGfhSjHxuYawVIvRq+9r2f4lAvQysroJN6iO2KcptJwrw+ufo5j9vfY/YzsqXIpZ81QXygVLLR6S7guc89E49//CNgmNQAoPYIqe6jaNlq++bqx7EWAJCGPvq9jryJAIDrUJncxo9/fA3+7u9ehump4xCGBIc8qdgtNRYxMVlHp9OC46SYrNn47Gc/gfmF/ahUC2Jn6HlWrkuk2rKEAbDMXlRZPco42gIAIO+nPS29wS2K4KVS/ae1GO0JGeQ4YhuVCkiuQN7hNVv53xsdtb8sr5OVW89Lad3SAIBiv3FXTFjZn6xhYWkRVHSt1qbQ60dIEhNBUsBZrzgPhfKUFG8W5w6i4Bh45plPwV1POwm2FcqPkgXWwlsaAFC0fCWivAUElxR8DvoceON64xULqNbqAgIQcJK/iT0paedKp0SU5tlbbkD6/KuWhcaevbjlqqtg+31MMjFuNlCyLdXmKt1tFhJLVf8Ja/AD3cyWtoblj1VAvVWAPu5jjH3Fcpv4AotRCRARAEgs9DMHexcDfPuKa3Dtnjl0mPyDVstlaVVlok3HJo/rFQX3wkhalmjbyESeIKQI1ZH5wLUpd/ShoCUdLURJn6KXcv0sAQ8kPWdMlq/fbC3ilaP+k5lG8HigcYAk8jFRK6LXWYRlZQLqHbdzJ+5597vht077DREkbbeWUBIbX3qp8JM5h9gaRUBIORQxNmE8xESdORSBYz4X+L7Yi/N5AgE8VoIBfFQqZdEHYRGlIw4Argj+HThwQJT/NVOAf+d7JdkvlQQgEHvHAoXZObYTOEQ1DODQwUPYtWMXMjLWpCBGQCGW8QLTRpAA/SBDbXInPnDRx3HtdbegVJ2Bn7BEtLaGy2091+8AABQAwGIeNQDIAFC67qrlZMsAAIMLsauolGUAt1odbNu+C4Gf4utf/w4+9KFLEPgZJqe2odnqwPPYb81Al7YYgWyK6z30JiNUyxUK+2sl2Ucy6Ij+iSAKKV4JLX36kgzShuvii98Hz2MFhX15tC1kwJPbY0gPl8ihbpoCw/vgGhb6pEw7hiCG9CUtBhEu++dLsXDtjahkRFhV8i9d6rmgGa0A+X6lYbsxAEABh8PNhsgwbQQpWkf6fy+IEdOxgfZP/Ju0aqhOuY0CAOMqqkdybzby2nEB4vrHY0gAxEW621pEyUlRL5i412kno8qevqADOw5QolJqQEs7F/0oRJjFqE5PYk8E3Otpz0UwuR1uuQSml6EsmBR5UcJNZGsocRsVrikPa3Uf5ZH7927kXA9/jQ7IxgcQqyawKgLMKcoqyFecFKp2pLAYKHBTqtZx7fd+gA9e9BHpbb3x5n24ec8BtLoxiaxCE65Ui2LBVSo76PVbeNazzsRTn/YkJCkTD3pLEunPq1cj9EBxDTgsgBie6Xr3b0B+zjl+HAtEPBXRSAWt/X5PFKyZ/HNDk6qVJCo5QLexFuA1bk+GOOyLEnA/oPiYsl9KGbAb9D7v4rjj74RXvfpcfOc7P8D09A6hB1O4p16fRLuzhKWFvXjjG1+Lu971N6QiWK8X0G4tyvFJi0IOAGjy4hAAUBUlepEMkoPNDaLb9F3Her0Ytz5s5ORXgrr6MzmaxeObIKplieAfAy5V+WegrRS6h0NMuzgMv3Ursb+iLo+ewSgAMPr8cBzl3bayd3lJgqu/+Q1c9Pbz8YynPhlZvwMz7KFgsf/VkZ5QaWUaAABqDVN7gRp/gR9iempa7OJIWa1Wa2h1e+hFGQ42elLp//H1u/GzW+bQTF3EXh19eGIhSiqyK0DW2jZS48aH+KCTxmxSWZ8xBZ0zAlSrHmZmy/jAB94J0wzQ6zekt36iXsXc3CHx5xbmgPIh3dRD7nwSYWlhXuiynNeOXYLnVvC8570IN910AFFooVabwb79c1KR88VeUdmfGgjxxNMfiSc+4bEoUTOl3xIQQBIbVnK5lnCjOIYAANcXMhptXju/j+biPNrNJRECJCjAlgBdwB1tNlE9LHo8bOryyZvG3d+jMX/XjS/lj6oFQPY+1aw/wrKIpa1EdbAy0TRA0icBHcubxDlvvhB7DjSoAIpSsSDsidNOPQmvfNlZaDcOAGkXthXBNhWYQoE7xhz8DGkZcamzsfb+zfOXQD0vKOledpXAq6Ia9x0pDJkmKrWqjDPGpdTlYuWerKQgjuAWPAEEmACGMR14LDSaTUxUyrDCCF4co7P/AA7dcANMggAFDyR4UwjSsk1Yro1uECDMErilolDXgw6ZQtTMUkCEul+KEaTvrWqjU+r7fLDlkq9jAhqzOm6boqXBvvlSqSL0//mmj4VeiqXQxsc/+xUEVhmpU8FSL0SpNpFb6sXiWqGYMJJSjzDw1H/r66Or6NqRSesAOGTbkIlHIFOYTjZSsmJyFwWuEZoNaWW0NqWmUyKtAWR2JAm1UhTWq9yFaLdaxK6d2zA7M4mH/N6D4Fi0hBYChbAB0txVQ4CATBWW+BAQ2bFl3smew+If8wvGL1LdV+NAXBIkH1JaBnnX1bJhrttByPCQc2VslDuVKa0SMqZU7sGH0vbi5yp3M92y2vN7mJqdxdxCA1FioVCaxNxCB29809uwbdfJ6EauaDWMm8ebXyGO5TsVI4bzRrcyjZ7HsV57tnxmG3ABIHgr7BOyeY1MRABpCciZIkKQ+3946fjsYZ0jZQW17/cFxeKFJBhQrU6I8v9119+Kc//xPEHA2QbA3kMuRswz2A/M11MNfN0FOkedjxUAIAsXrbh6vdyTk8h3iPve52545StfLC4AxDtpa6ToQ4q+xSqfJN4CAGzuweKhTRuQOETskE5jijJrOc5w+ac+j90/+imqKWlWKmFksk8mAPcLggLiQzzoel55DIczAFYHAAxRT+0HqQAAUULrFQo/EQDIqeo5eqts17QIYM56EL/3oQbA/++FYNwkHQcAkIFCdNZKfbiZjxNnqzhp2wSmihbSXhtWQvE/SxBZt+AiSGOEaYLKZA374eB+Zz4PvfosTNdBJDVupcArv1J1f1VFXQVLSpgwwlsAACAASURBVERHAwDKo36o8Hyk4+hoAQC5jkSuVC79oHQ9TlPEnT5K1To+edFH8LOfX48wtrB/romrrr0RTrEGwygI+u64QBC24RUYGEa46IMXYtv2aaHRKboqNy+lKTEIsEQJffMAwOBq6d5HqSIoAIM9/ww4wtzXVpL/vIql+69VRWDzNnqqvSBAoeCpnj+59RRFYxXURkqqolPBs571PGFEUQQsDGJhELW7HRGcrJQNvO7cV+GUU45Hu7VAsWmkSSgKwqzUquZxgjOilTwA5NhCpQAA1bt6e30c6/Vi3Pow7rrp4xutdurPZNgmeh+0fvI86bmVhJL3Sggmw4qpBKhym5bfq60BAIoFph75LjT4wBWV7sHrNKOEOjIpOrfegved/xY85AH3RYUsqCRETIorlaq5v4j2hGYA6O9RFVL+hcKfXBupEcIKFQPn1HBwy4F5ZF4d1+1fwvX7G9i91EfPKCLxKkLtpYUXq1is4DE4WesxbnywP5uBDOeBCPCJwrcP20lRLlv48Iffi2rNRhS3BQAg2MDXKCsu1R+82QfPnz3B3Ta9tGl5zMo9EzYbf/Hnz0a7HSMMDFSqFD9ljFRClAQi/FkoUDPpEN7/3vNxj3ucJtR/MoLInmIizjHmiUCf0hcZ3NZ8LT1qDACyFpiQkbXR7Yj6P6v/0r/McZy7pRxe482f2eoA3uzFP2rv0+ytUQCAH67bLEYBALZmUJ+BSbcL063jy9+6Ev/8yc+jWKB2lEoEp+sVPPuZT8NkzUXBDoG0ByP11ZyR5M1Gltn5mp73cq5xPqPU7lGbaX4OAQBp0YEhbUccX8VSSewo5QyyTFTcNc3dpUc8mYoF6oFE8jruyWXaH4cRilSlX1zC9Vf+FL35OXhphn5jCb95p1PEZaPdbmJydkr0oRabbIudABLu38tZTaq9Uc1pnexzfeK8G31O2AhmKkkvWw0I0lPYLoWDJSb/gYkrrt+Pr333SqSFCSRWEW0/QqlSEaBPCVIuV/1RbYzD5F8BACrBk6RXWhf0kqlEn3mdpD5vsJEjdz4hCMDVggJ8wnSiVaRO/smXVBV9akTkHRgq5ojJ+KC+h4WCZ2Nh/hAmJ6o4YddOnHzS8TjuuJ2YnZlCtVKW1xAcShMl3scfHbckFJPOv5t5hxQE8uPXAACfLxWYfKskX4NDXA/1f+uWAtl58iKqchNQrSO0qJU1UPUX564OqilU7lkaiZ4ERRZBu1aziCgy8bF/vhQ3755DaFaQiMbb7fHx6wUAEN6iCOBRBACUXycr+ewXYXU/oJomaDNSQhxbOOfsN+HGG/fCDzjZvLxKZqLv91Aql0WBc73HsWYAcIFS1BhScxnAZej3mnjJS/4Gv/u790UQNnMAQCl0KgCAapy5/ymFwDY59gkAWNxQkCIQNRaIE8CkYeHKL/0nfvyVyzAFOwcAhgwAft3RAgBI52L45IcpOv0IYWIgY+UhBxy4wA2X2F8xACBTliqR38NE0YCb9XGXk7ah5qSYKXtIem0hN5GaFoQBLNcRMcYgTVCslbHolnDvZ/wN+qU6UlJfBQDIFP2XoE2cwrVIkSMCx7X1lxEAUHeXlUzuZPw3W04c0sMYHCYZ2vNLeMcF74ZllzDf6OPGPXO4cd8h1CZmRfFa0P20j0qNVe+DeMxjH4F/PPfVaDQXl6n8K/aoDqzyHvajAADowEsSYtKtc1Ew9tHxR/XMqYqEBCZ5lUIBL5vvoVdEA23DRLu/UNgfZADQBqxSncW3vvXfOPucN2L7tuNFeZ3rHXVEDhzcB8uMcfqfPRJ//udPQKXsYWlpDpZF5kIsPsyiX0jET4IaTQaQeoVoqCgAgMH7HQDAWkvw0QIARj9fJ6UESTPHhVekqGVJgl0RpGPSJJoASrVZ6imrJP8SlG1288gPaPX354ptg51JMwD0Wajx4tK3OgP+/SMfQsnMUHUMFNIIab8LV6z82L6wEgDIwby88Yz003azjempKQRhjJ4fiXjX3sUOIqeGr3z3J5jrZWgmNhK3jIQ98gmPzxKROy4g2pN4tXs4DgCgKCuprtywyEbkdae9XpxQPyPE2Wf/Ax70oPsgSbvg13U7TWHsMAHisYvI3iYfAgD4vtiI8bMsOhrEwM9/dgOe//y/R6k0JVbIrsceXy4NXGOVPkqhSAAkw2c//TE4doJGc16YAbRKVdofFhzLVe1ExwoAkIWf6v824jCUyn+n1RDRKKX8ryqMq4+xvPCxxQE8bn6Ou/+bvHU6Axxp31LtFsO1VO1TFAbmessNXCwvUwI8rMK6MOwKmoGLl73qdcII4OWiZztZpA9/2IPxmD9+KNJwCWbaBVJqCMVyX8kkYKVZZGgHgPjqZ8IqrfJ/V0JwOokTIMG0QCkZ/qb9W31yYmDJzV2CCb+wbFmcIJPPyxkAZKtIyy557Rky+r77IcqWCy8F5nfvwd4bbkCBgtTNJgoWdxmV8FKfgs4IKmog2K/G6LLKqeABCvwUxl2eqGsAQJ8H18nUNOB6Nsw0QRQEkoymhod2ZGPBN/Hpr34P1x1owqzMIMhsBBHbCJXtZ1FYN6MM2KFEqWY6aX0W5im69U//VpaDqoQmKb1mAZAJQJAmP34lgKkAT1FQF30kxYRikUzkFYSxx6cUxZ9AQJKQgu/KfCINm89TFJAFAx57wTVw73udhlq1KOJ8XENLZJCJ6IJS+ycoorVV+N9iOcr7RVaIKB2wMDm0EdRMkdF5pRkk2kVAgAa+3yT7QWkSMmfj2Ff1f6lrCjhk2iwOkv1alPaKIKTLTRlXXPEzXPIvnxMbTDIAbp+PXw8AgNounLEEAMgAKDj20WEADOyppIyWiG0EpxJ7byyrgEp5Cp/+9H/g4os/Ds+j3QUXC0V1aXVaoCUFN+D1YqBjCQBIAJ3bZ8iiEpDO66JccvDm886VAMKl2p4wANQGIC0ARG9JlecCyIB9kxCAAADU17FM9G3lDU8P1inLxZ7vX4GvfvxfsM0uSBLG5FG3AKgkTS1xktSsOvvGMwC4OFLUhdSnfphKG4DPBZVUt1xURhTr82/QDACCICYNbgU4VPRu/Ti2G/bhJ7qlAILtFUzc/S4mSwZmKzZO3VlHEXRfyGCQBinVfAMBUVUG9A7VaVM4JQ/h1Dbc5cznw7dLwgpgVwgpd7LhsbecFD9SqkaqzGku5pjkCYHQrja9eg6g7LGfsHYLgPgCgccjCQ2HdMbqfyLjzilW8M1LP4Ovf+Wb4oHc8oHvXXkNYrsI2ysj9lVrTJx2MTFZQM9fxEf/6QOo1kgRdAbetUqIRwUGCgTIbUC3CAAoSr9Ctxlf03ecwawo/mu7P23Ell/oofezpGCbTqBVAq565cQuisKZrDTYBQQhUK3O4sV//2pcffUN8Lwyil5JKhdewUGzuYhi0cAF55+Lk0/cjr7fkcpBueSh123LZWJ7lFpn8qqGRCK5haT0M98BAIwb+OPWh3Hv18HTyvVNglv2TpcrIj7FSgufY3AmlZucYilq6Wsk/0cFANBTauWJrEzMZKlYvtIIAOB6OPCjH+HmX1yNpN1EIYtQYpBqGOh3e5JUL2cALAcAxMnEtBFHMcrVCTS7Pg42+gjMEq66+RB+eN0etDMPvlkEmAjTBk+YOAocpcDc5tc/4gjqmhMA4LkwhGXgHUX0pw7wwAfeHa97/SuEAeB5QL/XEqYf2QrKX3vzAlbisZwkWFpcVJXL1ES5XMfb3/YeXHLJZzExsUMskSk9wp5iVupMO0OU9JAhxBNOfwxe8NfPEBHQiKyAIgEMJVoqtm4JW0vcYwYAqKqmAnr8fg+NhXlZe7iec9VhNXJtiUF117bUvz5u8h3zv+d7kXwPK9m53oKKbHIHJALIyrVHnbCyyjVIFTcKsEozePu7L8JVV/8ChVJNwF9qQpxy4g687uyXYn7fdXAMKsdTEZ6xr7LVZKGFgAETwvU4pHpN4T7H8crYQld3pWXPceEWSqL0zj5wth6xWMFJxV5wP6TopwIAyFLSLQAaAOC+5XMuGDbKbhEF04Fr2vj3Sz+FgmGi4jjwW00YkY/Y7yINe5idnsBEtYwWFedLNdUzn9PSFTAxXJS4FqrEc9gCoFsFCABQV4D95o7Jdjomt4yDPSz6JvYshfjkl76DZuohK06iHShgldcs6NF1qCTWjKMidMN2WA1Q6auraPNkCA7bFRTVXR2t9j1SbCfteqKHoHpdzi3IxYXV6FEaL0LFz10ApL2Q40eo/TlbSoCDgR9DDpDEiIMWLJPvNeU+lUtFcRqbmZpCrVrFySefBM91UCTDjNRttnTQ5cFx4Dq0HO3n2gK50GzeJq1dOnjO2jZQW3ZqhgD/Rt0axQAQkbHcEUSjAqnoM9AlgAwTaX+RNamIvh/jQx/9JA4udJEwhssfW91vj/mUX/YFvz4AAIGrUQBApCy22gLA5CVJMllYotiXHnqiilzYuBB6Xk1EAJ/97BdgYnK7VLNYUeBAFJ9K+lOOSZ+POQAgPVmKhkTaG6l4pz/hf+KMMx4vXq606BIVV2H7azSeAAARXILGapJv5iEtACy1WyY6Zix0KNKMJk0H/g234l/e/X7sdEtrAAAqcaR93eqPjQEASlzQRhBnAgD0WaUkokvBF8G+VwcAjBwAyG7HAIDqbMjgZhEqTozTTpjBtJdgwsmQ+m0UhDamKrpBCkTc3AouIqKung3vxDvjlCc+A13TRUQAgGNEFmkFANA7WTM15LvIANBsq1w7QqHLm31sHQAQEIkjXMaB+i8uFpIcRAkcw8b5r30deu0QPR/YPd/G1TfugTe5XcR6SFwh45BCW/1gEY993B/htW8+Bzf+7CeYmZlBJGr3KoyUESsXYhQAYNC19hUYBygp7J6be26/Q0VfBhIh+/FysR2lxTZ0IRGAnZUtzQDY3B3g+bD3WPt6hzEdIIBCqYq+n6HVCvGMZ74ApSJ7FlPUaxMquTcStDuL+ONHPBQvPus5MM1IBBRp/1XwKB7pI0syWBbpeSpJURRyDQDkDIABALD5JGazI+9ovW/c/d3q92w1IBntvx3VApBgynZQmpiUlqlReq6ckzAAVLC+/LEcrt0qe2OAqa17oVZfZMjw8RjhLSzgisu/hc78QRSSQNS/i8KM8hVNflkLwHIAgFNZBPjETquEhXaAA40+DrQTXPaja9Cza+gaRQSmh8z2JGFnJZSe20qNm+N7c/NPaaqowJc1SlOo1YzFycOKBMBP0w4+97lPwHKoRUJFblZhgTCi/hB9rHnhNvf9AsClKQ4dOKR6l1MD1cokHv+4J8nct+2KOIB0u/SDZ3KfIjMjpBnbADr48IcvxM5tNdEbYvKvjstXvbqsQgpTl+vjai0AisarXUc2M0+k1YvJThSh22mjsbiA0O8pOzNeW7KbdGCfX6Ph6D06AMC4+b/V+bv+dREVj/wlOQCwzB6SxR0FABCYIdilWtYUKBuJGv0kfnzVdXjHu/8PJqZ3CtNV3CiCFs5/89mw4iZs9GAZgRKMZTxBAVgyP+nmJMni2iUwXh+9Bmk6vU7gCKYVqnVU6hOS/PO13IvEG0J46arPdxQAoAicbgFgQkmwIgoi1OtTwjjxuyFcy8XL//5lSP0Af/C7v4tttQriThNW5GO6UkB3aQ5Bt4UTTzwBYAJJ0eO8v1zul8zJoU2kSjyVNR4fut+aFrkZLZjTRHRHOBnJkhMG0VKAn948h6/98BcIvUn0jQK6YSJFBdtMEVEsk7Z4IEA5FBIflsOGib+s23mRQJhZeduvEgccdLwPgADN2JK1ZDCA1L/yUZ8X35jLKAq9tAAyBiTIJyE9hTUNRHQoyKvpGkTgOOLcojZSGPYkkRfh2LzfX5J3ab3JpIjBcy55BfnNPIXtgdLuUfAwM03WB3MtL7dXLokODcEfjheyo1aCAXxOQFMDWFpaQpoQdEyl5TAOVSsCWzel5Mi1mkUrjq04RYHuC1GGyYlZfO+/r8DcYktFYCPioMd2zm5mpVvrPb9eAABzSzIAii6FyTlmk61pAAgAEHMNoOhRKJsXBymtZcjsZ5JcKEziec87C81mX/U9kYrD4ILiGrJIjU6yw2/UsQYAKLRRFN/MBqYma1hqzOG973sHqjVOMtKv2vkGwJiOGzE3AAUAqNVM9zgf+cDUAACrxgQAMkd5NtYyA+VGDx8+722YNVx4pEyq6SgaACqXVACA7rU6/Ns3DgBQ5TNMgE4/Ri/MAQD2MgvrYDUAgNdBawDcfhkAkosmCaqeiZoT464nzaKYtDHpAVGnKUJYRPsJkEQESRhHF12EDAhcC7P/417Y9sgnoA1HAACDSsqE+SWJltANhrg45P62OY1bWzfKpvRLBQCojjrS8bwklXG355rr8f53vQ8Fu4J+aOD7P70OfauI0C6Lti1dAooehVR8+OEiPvSR92LX8dOycYgFjekNlaz1JsHqv2YAjFGxHhcgCgAgsYOyq5LEn5RJ6flXm+hoVWJApVeCGAPq25HPXgVpUACJrIOEG6VtSn9ksUIr0QRf+ep/4eKLPyE2YLZVQMErwA+6ojGSpD7e+tZzceJxpP0RwMjQ73eFKkj6v21R5ZfsCsowrQEACBOILQB3AABrbvGrOLEcyb3W1RP9Ho5H7clskP5fmwDbtFWin/f8SxCs3rFy/KoAVQeTm2ef6OPZGACgew2WJxrUlvFY+em0cdX3v4Pu/EF4cYC400JZAgUPIZW1BXxSbSgK7NYaAEp8L/ADVGsTWGh0Md8J0AwsXH7VTbh2fxNBYRp9q4TAcKT671gZHJME6FBpcojM2MadgJbfO87+vK+alVnpz2ZwTWVxJmIxOp1DePe7z8M97/2b8P0GXO6xBB8M0u1dCXy3AgAkQYTF+UXU6xPidLRv7xyecPpTsWPHyej1aOVXRt+PYLvUA6HwmUr+d+yaxD9//EPoteeQZQHKZa4NPVkDGI+QZWeJuJYuOihwVuup0GXlaAAAjGJYAW63mvKbmiYEgCVp4bWV/Smney9LVY8OAHA4QLb8Dutk8Ujm7MZfy3Gsr+MqAIAIttHjXVVvVSxK216ONa71BkyXNrgeXvbK1yFkm4vhCB1//sBunPmUx+PhD70vjLiFNO4gTUMwlMtMB4m4YpmwUlVrXuuhr48WbePrpHLHNcZ2UJ6aRrFak7FMuj//ppgCjM1VUroSACBbKQojEX+kMB21uSrVSXE26PZC3HLzXpz96nOQBhGKpolH/v5DcOrObejNH0DZiLG9VpT2yMXFeRQn6jBsW76DP/xuCgYORHZzcTtx+JOkVzGAeS0JAMDhGhOgaJONyfadSARCr9vXwH9deSN+fqAD351AN3VErJoAuc17FvVE8DdJRwEAFUyNcmK1yQ/p/JLA584swlZmPM/7YBBw039XhYRBm9eguKdT/9GVl1/GPn5qKajzo90wf2tnDSbsBAdEIDBvDVMVfFuKpQQwec+YlPO9Uoy0Lanws/Iv7UB5cUPrA/AICBISaPJD+qyPaM3koiYarOa4YKInqYporimQSIFKkHYoAToSEYYXMEDckQQZTRAnPgpFT1glbPGqVOpoNnuYmt6GTqcnrCuteaWv7x0AwMZXoC29cgMigMLy4jrOMTkCANhcH44GACCUKF3RE6VvTjJWPvjDhaGKT33qC/j4xy5FoUCKlOrV44N0pdsaAEhpc+Y46HU7qFSKOO74HTj/gjfi0KFbMTlVRhi2cgCAQTrReG4UrBwoAMD4f32GWpDnSG+mBgCYYrfNGHbJRRz6KEWJJP4fff1bUA0SeIwwc8V/UrUlccxjuq0DAMxUCdiYogFAAIAerCLmxM0hYzVlNGDVtkS/GgAAIal60caOmo0Tpgqoogcv6cGKQ3iWJUBWyl5Mp4guF9KClwMAJk554INRefAfo2N6AgBwN5V4LaVYjCH2OqMAgITPVL8lLSu/j0qVdrMPvVGtHUDoT16rBUCE8KhykesTcEMyEwUAFJIMn/rwx3HNj69GHBpodmL88Oc3wapvQ4fIOytufh+VEnvzlvCIR/4eXvaKF2J+YS9mZqfQbDSF+q7mjHJGGAaxBAEYWK0f/G8EAOAiJ7TImJS6QH5LypxT89Q1yKuFupc+H9NbEdGTjrlUMT76QQ/FShHtXgeFchXzC12cc85bsLDQR7+fwXNLEpAxMSHL6H73uzvOOfvl6HUOwjZp9aP6Gmk7xD5AEVcL6D5yBwCw2dkxCPi28AErAWh+FANdVlls+k7brrh8D9gBsv8NZ/To+NVk00FTdW7huPn5P6SwjrXSzIVcR+F2OskUuLeEIW656sfYf8MvUEyjAQDg2aQOc/1fGwAgEE2QoFypY77RwYGlPm461MZ/X7sXPbuO+chF5FYRGo5oI9hGhIKdwTNUsEsXkfVspNYPJqnerWjB3KwkgJWQggExg3BW2zt48IPvg3P+8WUIgqZy9DEzJGksSVMie+vm7oCce89HN/fyZpvj+y+8GB/+8McxObkTvs/2JE8qvWSGSTXZDBFEbfzl05+CM898klSKo7Ar87/vd6VNgJXNwI9RKlRyF4CR3nRpt+PaeXQAACOO0VpaQqfdlHVThM1yXQYmIiyQDCvUaq9Qj6MDAIxb349tMqEBAI4Bskdy28VBjqcAAI4XVqcFDAR94h0pfAVRBssrwS7W8aF/+ld88/IfwS1OKB/5oIvjd9Tx6n94Hoy4iSRuibUr93+KZKZWIQcA4ryffPVFSq8/mjavAQFWfN1SGW6tLgwkTfUWUHtEJZ57DpPQmCr/FAHMXQDYIsdEVJJBBpSMYRITtlfFBy76CL75jW+LvV/NK+DgTTfiXnc+Bac/4g9QtxLM3XwdymYqIr8HFuekj5/nLImt68JxGffzOqm9XbEDlGq9rsDz+ZguQ14RPkXEHdV93uv10YsMcQ358veuxkJaRsesoJM6MF1PWBRmFqDARkxJbCmbrYouw8dQA4UAgI5ehzqoSrybTIyM98GwlYWpPJ03A+Q9/oqzqViSw99KNJnAexpnAoJKO1HOfND3iMsSr7ck9Ky65sAHrznPWdsUmrYCThTzR7kJCJgTBVLl1yKEcv10K4J0bir9MFnB1rAdl5gzd5HQ2gv6v3lPpCAhuQSr+OwNV9V8gjEEvpKUTCnqI7CFg60Krkr8vZIwoplYjgIQer4e23m7hQ192Vt/9RkAYwGAA1txAaCFjMNFpacEbDxHKC9EFkwKQxhU/rfQbPiihD05tV1QRi6gFC4RJFMq2utToIYL2rDPRQd3WxlonNJM0tiXW5W+wBbOeMrpeMpTn4C5uT0olmj7QlHDvMogS5RKZogAC6PZ5Ea8uRYAUfOnsAdS9IwEhUoJUdCHG0TYVpnEJa8/D06zIwCAlXtJq1YdXV7Ke3VWnQ8bYwCwJ92wHEQJ0PVjdPwEERc2UXNWVoCq/21Il5bFQq5FbhF4G2oA5I3lwxBOhtKwAqftUAZ7ul7Gc697z0wwUbBw5+2TqFoRZssmgtY8Sq4lG3MYpTDE8qeEThQjLXgIWBnwLNzloX+I4v0fKgwAWYbpnUpFVo5/imxxY+Ymp/UadK+Z9NvnQM4WK5TCYR2f/x82xxQdXxCsvCtfVTCl+y1R/f9uYuCcl70KRbuEZqOPm249iAMNH77piZo3Y2cHMSplB63OIXzs4xdhcrqAStVFu9NQm5KSUVTimbk7ggIBFCo9fG61QTxE4g//a74l53Z/A+E/MgDiRNFYucnnlVkNlMl9ylsdJDjZgo2ekDcT2mg5aHfbmJiawFKrBccrY//BBs54yjOxffspKBbrCMMEUeijXHLRaBzEP7zkb/GHD/sdWKaPhfn9KBU9FAv0AA5VSwN7mWNaOw1bABSIoXtTmQTwf7kWyUhQfrS2x9Wu+dH+bJUAbC4B28ixjN8fVps8I6TcfI5I8JcH1wxyi6UyvFIJ3SBmhDtiI3S4X7o+ziEAkD+Tr1WbP3sFci1LyQano9Zr+euyqljOVBAh2QxmP5SEc/H6a3Hld76FCv2CqS7t2Oi12zCpEi0AgK4DqxYhro18hsFqqVLHwaUuQrMoiv9f+c5PsBDaMCqzaMU2jGJVQGZW+rLEh0sAwFJzOxUAYBQEXH41xgIAwpMX5TCpZIkVp1S6aPkZwLJjNJsHcfnlX0eW9RGGbRSLNroUeKXTwRG2IIweHQGAqOfD77Pn2pJ5/rSnPgNLSz0kCYP6osQ70kZhpPCDNlwvRRi3cfGHLsTMTFWEwHpdAqW8zimKRU8Yko3FJqoVtW7I2jm4y7p9Sicma3fpj9sYeP+TXg+N+Tl0Om2pqEpFOAoFoyLVWP97MIZVL5V8tDhdiE3w7fXBvUDbHBKgUYKraj1STB1aAJKoKpR2giGGBZsV/IS+8zHcYlFU0K+98SDe8Z6L4ZWm0On62D47ic7ifpx37kthZR3RASD4y7WCTJiYGgIJ4DDxzJPN1cM4NX9VK45K5jjGqZ9VqtVgFkvo5zRvJvgc+0z2tWYA28kIWDLhXwYAhAoA4H7jeaqXnho/kzO7cMYZf4lOl173GbIwQY1U+04Tu2olPOwB98YpO6YQNBcQ99mHz7ZexvypsiJkj73Y2TnSAlUsFRUjIacqcfiwcs3/pBaIUyxKklyiQEcGLDW6aAfAz245hC9/90r4halcQ8SFXSSIHiIJeiiTTRNRVI9txJoBNzISc80GHf8N10F1leWVFGOkgj0BANFu4q6r1jWdaI+O+yEIkDuA8SySYfVdrVXLYxYm3YqCrwCkQQvCSHspqfVSjRV9A+ZH6vqIbkLM1iWu87nQYB62acV/Mk5FBjGPIzWgpn/z2otoYC7GyN9DRgDPWR0b2VPiyJanMur8GS0pFkmhVFDM7ZACgiJvJWuDayngZJiPDf+98VVh8zvgxr9jtVdKAic/W7IBvK0OfwV7WNbjAVil5oKyIGc7MhkAMTzbRMlzRdNOLPx1hAAAIABJREFUxuPBH/7rltbvRCa9mlJi8yUTQIaD0NdIg9u58yQ8/enPkY2xUJxAq+2jWKqqACBjj9XmEmgdlK03CNYLIHi43PTUQI9QKBh4+zvOEy9z3ydVVymOqrMZCbP0FRMXt/UDWH7/ykmpj0mhjbH0RXZ8X7ki+AHKhoVyFOOyT30WC9ffAKvXhxMnYEWGSTmpOMp+yhGf3tWuw3J7o5FNe+QPar5TmV50TaUvjW0AHT8UYQ9SXJUVYN5EnZ+3Zh+oC6Pu+WCh3Iqv0hHOZvnmHHzQLRG6r1v9jZRLll/UBBdKOPvyld4v7CxExQ1wwkwVx9fr8Oj3G5JaxqSf4zhRSv62B8cqiOJuj8FApYjFNMRDnnQGcOJp6DiFw8QYVfKrFm41fvI5MahA584rY1pgxl0SdS82N4VTBhW0LSOtOY0QdTuYnagTtgZsD5//2Cfx/e9dgSAAosTGT666TvrzUpM/bBuJxG7LsBI86tEPx0v+4e9waG4PyhVWAUxEdAQZABz5GDws2RtVKF+pXk56Ir26dQVBLVrcsEQ0R3otA6SRajeQvrYRQERj9qPXUONDaugqjQYCNJt98K2kwVHTpFisoN+nGNo0/vH1b8WVV12HMKGGhAqIOq0lTE2UUCs7eM+7zkcaU4iMASi9htUaOphSOQwgQdUyjYQhzVGEQZcJvK++E+WfuvopKhLWyGOQpsofGBQNH/pCbeGCLfs0vTauvYOOqxBuDTygYwTFudjColxdhEkiyY1a89i7HVGYinZaDtvCyuKnrbRBVMI5PIbDr8vhLQDLbwOBwPUe4xJgofflqtRa1E0dD/9CHRet4q9HV/56/pV+3lz/Ox24foivferT2E5mA3tE/R7q9RqavbaMMUZ5UhmicFn+w2+gmn3Dj7CnFaPnTOEzl/0ItywFKE7twlyjk9uAKR9iBaSrz9JtLSbB51gpnFPPRicQYu0nvuJDhXHOhdG9VKlya2Gt4fwZCtOlxB3g91t47Wtfhvvf/+5wnBjCsM+ob0AasrpWw4dakPVt0d8nTCkZGLrCSoq+gU5zCbblCoOu3Y7wuMc9BaZZFgeQkO10cQqv4IJbNdfGySmOnQCXXPJhFAoMzskg1DHUyDnIMTC41uDI4IgGySkvJi1YdWIyHCtDe1gd+DOI19RxVhplnQlDdPbvB8JAVYLZNjViqaqvif7m5WC6kOKRUEV+zBjW68/K2TESUW12+R37vvXWj+FKp2M4tUeNRDMju/bIKjjYRDKhSLvFGvpxCee+8V1o9y30+wkmqjU0F/fj2Weejnvc5UTUywR6luCVFVuw01NtM2Hfz8e5ihdUlVfRtdkiy/iFw06o7Nzz3AIKxZLYTrqFQh6fjR7b8qtMmr/oAuStS1pEUMDMDAj8ELVKXVphDDio12fw/Oe/CLfeegi2TQZsinKxDL/VRrexgDsftw0PeeB9cfy2SYRLe1HLmmKfTIcBskZ7fogoSWStpE0hXcEItJG6XyoWBOR2aEwucBcbTGOphFfKk+j0UviRhUPNEN/475/i2r2H0LM9+FwjRJhaATSiVp+3VY7LvdbaqWTM0uFE6wCJNoACD/W1F1ZFPjQ0LCCNMXp/EIcoydTzGzB+/V85YHVcqJ5f/v7l2hBDQYLRc9aCxmtNhNEWGs1Sk29Syn8540GdpIRO+RqrTitfryXPUa1S6u95EDvKSNDOSnId1V6hfvIzG2lNkHWKg0+u/XoA5tjpvcUXKKhH9hzZa9Qxr8zXBuvgimLd4G6NG4RbPMr13j4cMTkgnI9rJdhOkCxFgXlc6EvyTwB+drqOZmNB2j+MQ1tgAPD+cQNSRYZ8E8vFUjQAwBphpTKF9773g/j857+Man2b+EiCPYFibaJ6Cm+Lh1yrOJb+u0bzEP70Tx+Npzztz2DZTDToJxyKwrHaivNMbZDwagR+NABc/SzWAgAUYBIKUuqTRlksI6Idi2mjnGa4/D++iBt+8AMUoggFeq3ngV2UZojZv0S4fgsAgAIwuYGTlk5RG80CoJWTBdPxEEuVRiOeuqZ0OEKqz3x8wH707vQQAJBpLJS1IQCgaPYEMFjWkIWQCxarw7nysQsf22oZdk0Usb1cFeG7LI6EzULWekLUjKhsZsLOmPCmaLN3rVJAp2DjYU99GpLtJ8kmtfK8x1cec7RuiwDAVpJXAj8+SY22JeBH1uugNjWJcM9+uLVJXHDOG9DpJ+j5Ga69YS/27F+A5TLwKMMPApSqBaSGj1ZnCRde+L9x3/vdC83WQm6dFIkmCK01lz/EKmHAKDl8NMhdHTwtoI0AtTJbBxuUYisAWcCKv0r+NbK90RGmqqdDkGaj7xu8zsjguPTzbqNcrMAwXSwt9uAVJvCs57xQqgv9MEO5UkWr1RS7n+bCPvzdC5+LP/z9B8F1UsRJT9T/+Vi2jww0PobX4jBhdwIAYkOqA9jDPmV4Hdeosiv8bDS5UIGIDuqPJQAgwdSyY19lNKwHbuVJ0hHft/wN6t6rijgHmV7Vcl8nqQxw/ROlCMuWgJsCWgxudSB4+I1bfjSSNK7x0Ij9egSIcQAAj19YO3kwpgJjngsZXEwg1G89q6SfWd5DllKMNOyj4rgID8zhu1/8MqYtG3WCHv0ugrCPzDFljFEPhqOEmrcOWS//jx0kCYsVYzGI0fNm8YXLr8Y1cyHmAwvdmG4YDhwjhZ1FYisqAa3YpbK9jGC2Crq4dnY6HdTrdZiWjV6vJ4JW4hCkbRTzoHUlAEDHEgFAczs1VZHWIJkCsFrNRfzBQ38Xb3jDa0gyBtBHEDTEuQPSi70yFR1ag44DAIJeG+1WF7PbTsCnP/MlnHfeewCjJK2PvAcENmhLSDZhv7+ILO3giU98DP7quc9AnNAaTMURK+/z4HulQLFGXCEV4VEAQL1OnU2e3uYFGim2aHtKKsknibRv9ecPSQuIXj/196427g7b26VtbDwDYMBRWcl225L+zWZn/fL3CahxhAH88DoksC0mrSlMdxZf/s8f4tOfv0zsH5OIFbcQJ+6o4R/Oeg6srIug34Dt0j0EObBIVkHONxDRvJziLcsR1fSVNS9jNM5Yx2PyXxbbUcd1BSAgQ3O9AgzHnxYN1EJ9aiwosC2mDaTjIQlT0ZzYNrMTL3zhS3Dd9bthmGWEMfvsDZS8oiQQvcY8srCLe971N/CHD7g7ptIleHEXrXYLcZKgVK4gJIU9DFEqsb88ZxyZ7Fun0r0tRTX+kDWfGYHayY0ygtjFfCvF/iUfX//uFdjf6sK3HYSWiYhjVgAAJYppSq9lrra/yaEg61Ge4aukNK8G026RwG4uEjjKgBqwqgYskdEWGXUgG4+BFQy6+ceRAfKH5SH5/rcM4l+x3658zyiIoGhAamfR7Aed9GvgQbV+jMRzYpuoYjnFJBqfP23++ox759YAgMEqe4Trx7ij2ujfh8DqcP/TO4AUREU8ljki85oY1bInAEDQb+HkU47DwQP7CAD8y6ZHoCSO3MDyG6ppPjLpBV0zxQM3TR1cf8NuvOQlr0KhOAnX4yLB6gsFlRQStdnHuERrvcnI259EfRSLDoKgjQve9iZs2z4hFj3UcmP1UXxbBwmL3it0H56EROtaCR2Oug03e6pr0rKIXsb0My14RcTix+qgbJi49vLL8a3Pfg5105T/ZrsAqTpcCAkASG0+F1ZZeZ4bYQBw/hHZU31pplD/VRtAhJBWf78CAAD1FaR6RXqX2DaRv5TANU3pQz1pexFTRRMTtguH9DoR82PfP6tDCRzLFhTNSgmQZGinGfyCA3vnDB5y5pmIy1PobxIAEFrXFivQsvZscgbTArJPG62MND8bpu+L8wH7QQ7etBtvOe/tqBCwSx1894c/RZBQ48CB5bhYarYwMcH+/i7ue5+744IL3opOtyV0QHonk+LP6tthBydzaSUAMHoCy/+tKyJ6k+E+zbHOZJ/gAAEALnA6yFktmF47AWMAq23aNrMCZXBtC42lBuq1aVnnotjEt7/zI7z+jRdgcnqnsGpcj77LAdEKTNU9XPiet0nfP8E/UlBHnYwHAXx+GdZav3Stajn7Y3kis6FhIQyAZSHAMH1YTvxZpUKxmWu2/D16E1vzHq0DAEj9QDa6zR2HVJAFRWJArJSOGVTTsk0Hg2Gsqlm8h6z88998jSg/kyCp4tA1HxsJBtc7/nH7mx4vGgCQoDavrCgAQNP31V1m8j80vErQ6zYwOVFHsv8QfvDVr8FotlAWK1ClAG0WSJMl4KxU0AkA0LnGEWq7gV4WIfYquHExwj994RvoOhT9K2Oh7aNSrcFIQtgZQVcKWpL1xEDeQWwqQWDOb9KQ6YPdarVkXhMI8H0f09MzWFxcXBZUrwQAZE1fBwCQKl5CV5AuPve5T2JqqoA4bou4L1lKTKyWZ4B5TS6/qaMJsfx7pMealmKx38ehgwu406l3xdOf/te45ppbkWUFxCmFvopyjbo9Wh67SJMeup05fOQjF+KUk3fB73ekAWEoQJan7iPVsvVF8Mhwy0eAVNTyYTjiDKSriLoFilRnngd7jMNeF2GniSz3FtcA6lpj7jCQO9dZWW34j8CW+UGtPkluo9h5MF9XtghuZCUZXAeDAECGbj+CV96BhVaKv33R2dix6xR0Wl2UPAt+6yDe9bbXw0IXadKFQ0AtjaSFqN3uoOgWpbVACeQNLW31cYg1L4sbjivJP8Fk2o5yfYroN5/72I8e9+h9kpaAnAI+2gMur2FPum0hpM4H57Xp4rhdJ+FFL3oFrrjiGhhWCbZXQ7PBY09QK5fgGgmiXhNl18RxkyX84X3ugoqVoF6tIA56aC7OYbJeQaXgYP++PahVy3JovM4KayaLwUOhXEHBo9gd3TLoQuUiTIvYuxDgF7fO45s/+Cl6hoPQdRCyXVh69kV2V/WrS1uMQNUbuWVrvCafz4M5pAAXaUvMfwj8qvanHCBQ6e4QsBMAZu3HeiKXsv9saQKMBwBWJvCjR6oAkOU2rKNzn/8WVqVeVkbWJfXUsP1swF4ccVsYZQDo18vvgaXm7ZsBoK7AMe1gXHdsDVtSeAx5IWMArKg2UuplkvGVBIG0nyINhBG3c/skKtXSVgGAnAGQAwBK/FgrSJJSYsB2SgSYYTtlvOAFL8bCUheuWxFarKKd5D18a03RMfTmcQHS+gBACsdK0O83ca973Q2vec1L0e0tUVxVWhOkR1An//mCo2656sNVA2A8gnUY8jaiOEq7Dcu2JFCj8JcwACwHVcPCgWuuwacuuggznodqnpgxUDUsV1Xsk1jseuQ4DkPulk91hbateJ0GAMQG1EKUmuiFSQ4AGDAocMU1YhlFcrRH6vCbtpGAdwsr9rK3boQBIL32DLLYq8Tgl71WbKewLJSdFCftLKNiJihzupAdwEXZNhBb9GsmA8CUe+JQuMew0MkydB0LM3c5Fb/9F3+ByCoIRe2w4GgDvf0aANjsHrC8veDIryo31dhV/etTpP7GEYJGE9WT74RLL3gXrrjiagkC2r0EV/3iZlE4DhImzaJ0BstKEAdL+NAH34c73ekULDXmRcxKGBSgfY3qPxugvTmDZUj9ypfQZRnQcFMTBWpR11W0yJyVPVCyTWiwLcGLsq7hPdA0Lj0n1lsfGOPHFgGwzQURTDyEWuUUEEfUQ6mgVJnBs5/9Qhw41BSLIlqjNVoN7Ng+g6uv/hFe/YoX4XGPfTgbbtBqLaBQLEgf7VpAjoyrFSwR/VpxmsipnMO7PxxN46i5kjOM2cEEcFljaG123I5+3LgNdN31WzMANnf7ZK9iv6WycFIVCXHyYIKvnJwlSWXy71GYURSPFWuB103Y47T6W2fqrb//LK/WrvYx6+5veaKfG8Iu61vVq7Tu+NcMNmkZEGVgni8VwkkF92H0A/zgP74Iu92BFfThmRnKJQ+doAvqxAhMJZo1ZENZAgJQBLRDMa9iDZ/4j2/iuoMdNNISIqeCkK+xHQEACCYQrublYusQ28uogs51pN/tYteunWgsLUkioNXEZ2dnsX//PklUdYy1vJI01D9YDwDg+jM7M4Xdt1yPV7ziRTj99EdL9d+ylL2bMOBWKQHrtpuVAMDoGkOrr7DbR78bwCvW8bCHPRrlyiyimIA+hb+oAaCAFDoK9buL2LG9ho98+EKkaR9pHEgPuFrnls+m0e9da3jpxETudU4dz4MBtebmCv76k6XH2YBQwvtdCo52BBjJkii3/tK6LKvP7MP2OLExXqUFbbBmjAKSq0/SrbngjN/z1kvAZMZLO8qRPYbXgVV0tnB6SFCFYddx1kvOQZzQ8pHCcimyqIOnPumxuMfdToFrUeyVfdR9ud8sntExS+FK2kde2dTxO5g0k2Fr2A68QhHFcgVesSwsGTKTWKAQYmNuhblsXR2JBzWwo0X5BteEa5djo9OjTaENx/KwY8cJeO1r34j//Mb3YLtV+KElRTzGQWkUiuZP0QbSsIewtYgTpyfwO/e+O3bOTMJKfNSLFtJ+C0F7EfWSiyjoqRY+i0AiQQsyICjoV5C2mFqRaxAZQVW0AxuH2hm+9cOf48ob9iIpVBBSiJQsCNEKUwxP1QKgmDEDFtWR3cL81QPO14DFrynhShvJgGXndt+5XaBmBciaNJCaWj6CRufyOJeLlVoDR3oa48LM9UA9ydXEKnn1h4zRPK7SrzgcBNRLTd4ukLOZlrcA5DD/iPbS8Btvvy0AefR6xAyiI73Ha67/KirO1y9ZiIdFmlw3JvQjTNUn0G01Baw0EGJyooSDB/4ve+8BbVt2VQfOk29+6ecKqqhSFiVhJIGEsT0Q0EZuIww00NBgYyNMI9MYD2PA2GQwDoQWA0yLBmRsTBRBgLEQEojCgkIoFCUJVUmVfv380k3nnnS751p7n3Pu/Te8er/kkhjcP9547793wzk7rL3WXHPN9Ti+9h9/9ccKADBBKTc71VURIIq6+PH/+FP4vbf/kdTLhWFbsutUKV2VwvxYBpSk3jbCqYhyffM3/1N8ysvuRZL20WoF6PcPROlZNcRU8VMftVY8gmyuXsCLakqsgdD9oDX2rJ+icGImrVd8dOBgfOEifuaHfwQ7QYAOn5vSmWAwqy2V2Hc8MBDijQIAJITSTRuluQhbTcRQ+zMZJJ2nqhqqCuyqJfqxnK/5jbAYANCUnOgbCMDImi1tayQdrRnUFznaYYRew8FNJxuIpgnCrBAAgLoMLOzK3CkSTj6FAOMUDa8hYz72XPQ9B3f8tXvxki/4AiRsD3hMAECgJNPW8bhG4UYYABI/sPY2TRHmOZosd6AaZFrgu7/9e6VFF1v/ffDhx3F1f4RBkokDz7Y/2zs72Nu7iOc9+xze9NM/gStXL8lBHjUoLDQW8SQ6NQTR9GHQ3hr9X4O/eptJ80zjvGhZkak7s/RVlq1kbLfDEp1UAB0CAJXyboXOW2d92dhyfZDefFwAgOtpdHCAs6fP4truAO32Dq5cHePzv+DLcOutz0acsP63if2Da9jcbGF/7yJ++ZfehGk+QhDkSLNY6iRXhYFVtmnWSmo2V7Oxi/GLo7m1ylBf3olCbdXTEeovnoV1V7nKntDxtWKax90/Aq7YukcDbGnLKK31bLTbkvVn8M9SrdIpN/R1NgVbhR+ts4cKMyx/rAa4GShoiZrS3hWcLsWAzL3ZIMt+16y5FmCwDv3a+fPYabXw9p//eey4DtpUgp8M4Tqs0M1kf4jWBNuWwRcAwC1c5F6Effh4z8NP4Nd+9z6Aon95hMk0hBOw/ScBKnbk4OmiaB5BRPny2MPbkVZX/YMDnNjZEbBwZ2cbp06dxEcefhjD4aB0b6oxNivG2gi7gJaUANBObPQ6GPb3JOv+pjf9R8TxHlw3EQq+BFsr1ne1/3SMZwAAx0N/9wCbvW3c9z/ejde97p/g5OlnYRzTbrHWn8J+ZPZ5SCd9DPtX8Q+/6kvx5V/2hZgWY4BMKXsfxwEAOINGnFGYCSV2asoKWPdtgknbm5wlB5M4lpKLCduOZrGo0887+otW5PxaJvuGFZyr8VPN0y5EOJ86+/4pb/N1AVgtijvye1fjQAbRFGGjhYPBFM3OKfzqr/8efvXXf0eEMUl5990cG50A/+wbvgbulHW4hQinceyDRoQ+tRdMrbTUTpsuIvwMAgS0PaT8N0R7pKnCdaztNfPtG/2PZQGaAAmmzMSyScqg0PeQOgXGk4kAAI1GG73eCbzhDW/Ez//SW9Bo7wBuEzlbzYpcbiHdDZDGaAYONlpNTPojFPEYL77nDrz0+XchygaI8iG2mx6QDFBMRlLz7/qhJFCSXJmmU4+tcQt0wlh8rubmOVw+LLA7CfGrb70PF4c50qCNhCUMwhrSxS38QcOaFJBW7NJxzycL81Zl/FLRzD1lSgJUfFHrxNWNMewAw9whgFx/LAPyli0ushiPb/9rAd+SN1l2/kiALgCAMgDqScp5oHXZ2pLhUDEFfb1omVT1//o6LQ2vEjOzCUsd1+PO35G37JInfmKXAEicYwR0VQutZoylPMZBOsnQ7XQQjwYIfYK/A2z2Guh1G/iO7/i2G9QAIIYuE6+LoKSzGAoaDRWRUOoA0Ii8/4G/wBt+9I24eu1A+klKP9U1HuA6B2rd31c5UKyBnOZDbG218IM/9AMoaKAjR5yi/YNdEfeiCI9QKUoGgB1oE7jLJCyv01sFAGhQynYo0idI6zYpGgQXLf5qMMBP/+APojudImJ2Wlry8EUq7iQU9acBAFAdAKrTeoizKQaTDHFWSLBHgMMqQNsNbUEAYxFnNte6+bjRLVt/fQUAqCGa0QAQI25qTtkX2pnCJ7U1Jx21wGarhe1uhK024OcxArY44ZcJChOjH8D1mSW5AAAJ6f++h4Hv4Pmf/ml44ed8NhI/xIQ0sbmFvI6Zwvvg4XWjAcwxk9flMBKA2+p0MdrbQ8vz4W2dwFt/+mfxP+67H0nq4nCU4f73Pgiv0cUwyUW1l73umakbjXbxA//mW3Hvvc+F5znS/ofZrtF4gEaDuggWFbZB5Hz9P9cdiyBns/5ysJhjXY4pSZFoPbC0DstyAQ5ztqsSUcDKyXkqDACdg/UiVsvWLBkl2XiIrY1t9AcZwsYmfuZNv4I3/adfQrO1hVarJ719GeNfu3Zeso9f/0/+EfqHlzGO97C52UPGGMDYj0q8rPrE8mDWQZl9iCO0oJd8bTzX7Tdboj7z1jNp+fpf9Oe5XOVTzqDNO0w3QqFnCcdxHxIoSxqwEv8RZ1IEuFgH6qK3yf7urOXWTJCIcqmXCM/x4DFDt+IMW20PFUxeRWNdbUdYD8sgk06qaXMp69nWwZOmoDWqlWiWCmhp/SxvKEc+GqLbbuFdv/gLcA/30KWtzGNk6RhBxHOBtf7sWU1GHDubsAbXQ+yEeGxY4Gd//b/jIAGGuY+gexLDpJByqUYYSZab/YclCCSVV7L/ITJHAQAyaDZ6XRnD2267Tfb5Y489KqrcBABEoLHsdGABaDPjUmZofi4BAFWVsKwZshCGg0N0mhEGg2t4y1t+ETs7bSkByLOJMEDUTbXvM3vCWIq4lBIIW6Bycjn/+1fI7rkZ3/ld349fefNvodneQpIyi0thWBXBCgMHu1fOS7LhZ37qx3D2zKYwDwkAUsW7Sgjozqo746vmXwDMGr+qirMrdoQAANRaorgZz7QkxWg4FNHSnF0ZCAAIA6baR3WfZWY0FjhrKr5rgvyVG/H6YKXkB6xDAY+7wRcwI+f9h+PEHjMAgO9I+eZoDGxs34TDfoFv/OffJqVf3Y2eCAmPBrv49z/wXehEDuL+NWx1GkiGh8IeYn17IfZGx1BLAVQEkItnY2sLQdREo9USHzHLp7K3BIwjoyPXlrfL5smejZxTyyywivNknlKkjyyDIi+kjM1xI/zar/93/MiP/iSanRPwwh6G4wwshYrY/pTt+vIEkH0NpAnQiSIUo32c6ob49Jc+F3ee3oQ/OZDEipuNhf0jfhSV46eEA5lECKUbiF/sS4KmtXUzro49PHItwW+8435Mwh7GCJHS1zW+nNox6p3w3FPmDlsQKrfoOI+K52WXti0DU1BBa+DszxYMEPNiADtbVlH/XX3PrrL/Gnivvvp1fqTVWDjq3V93PYZdaUFw+93aoXWfXzGlZu2HvM4cjPxRRfbsVVoxV5usOe78HfWulz3vEx0AMJoYajmMILpRdTZ2mTG2aNk5BTrtCJPxASaTQ/yzb3w9Pu1TX04A4JePbX4l3yBSyGq8yhIA41VqtjqUen+WAvQHMf71t38vHn/iIhpN9rjlFltNoV8XUK77+zoAIEsO8fmv/dv4ki/9QkwmA4B9gklhZn1xMYXvU/BJlUf1oVkW28bsRkoABJV3HMnkk9Yv1GrWDJN2mmRoFwXe9MM/DH80gj+JEXK0iIaKI6pZ7qejBMCKzDDgn7Ad4CTDmAAAQYFaDam9f902BsmbDwfWITo3umdrr1c/Vq/jOgDA0MNcnzVwiQitBQ6kHpUzutPr4NRWBz7G8PMJgpxcFaVSst51ouUzSvWlPoMXYThJkYYBJo0QL33138Rdf/1VmLB+zfR3rd/aOsNpn3sjIn43OpQcOupcbLTbmPQHiCh46fj4N9/2ncA0xGCU48OPPIm/eOQ8utsnQVfDDXzESYzxeIhPefmL8UM/8p24cuVxbG6xZVUs+4Pv2Wo3RYCrrCErFV8N4ivAkgIAil5WNHg9ei2F1W67qbT3s2r/Ip4lDA1+r9TB5+l3q2pohZNwbOunyuaugEt0cRoYjICv/4Zvw+EgQ5I4CMMGsmSCRsPF4eFF/PiP/QecPbuBKdgDeIB2q4VpZtv81WrjagGJHMi6wBcG2pIBXMgDtPtixQ2WXUzmV5LNapcuunlCdVCXyH+ddnaMBblun6x2oNi9orJFT/3jVUVdlPwNtZ/nGemqVNmOGpGh/WvWR4BQQ821Dt+682cgPOunAAAgAElEQVTl34XBcHwAgMA0A3L2L7dgIun63E90CMQ1nlKMTJ1mzfoThFPdGrLafPhIDw+w+8hHMbpwHqMnH0WUjqU1qjtNMZ4MMaWTzS4JLIOa+tLaju0vR04Dv/3uD+Gd7/sw/FYPw3SKsLMlzBeC001qX0xGGsCLo04qL4N/agCEmLIe2AU6rSZuvvkmxGPW01/CeDTEJB7jxM424hFFMu0c175LbQqDcpuZU2C+Aj/0VWEQon94gG67geFgD1/zNV+JL/mS18JxEmTpSBlftZ01D0aJ+rXJYNkuBBZkZNb0YG+IZqOLL/yiL8XhYSxtDXmSsK0ax5rK+oEHDA4u4567bsFP/+SPIokPRQMkJwMgYkeV5SUAq9Y07zg1gp22jEDn2LD0TKZU7JyE6VPE4xH6h31hAZA95aYTuOx8YYDUeQB1WWDJ38uIi/2pHPvrLcnyvxmz9tS37VN4xbr9+RTeqnxq+Z7MeLrAeJLAdZtCmY+aO/ju7/8P+PMPfRTdrW0VUZ6m+MLXvgZ//RUvRXxwGS03Q8PJMBmP4TOwl04PCmLzi0Flo6GaI53ehohpOoZCn+UaSAv3X9iDCqDP3+d8RteqnNv2cdpFh8yUGKHnYdgf4eSps4jjAn/23g/iW/719yFq72D3MEF36xSiRluuN0/GCF2u8FyEDtnVK5skmkTJRjjdDfDJz7sTd53ZRnp4FTvtUMqAWGbCc1rCBRHZY4lEJi0S6X/m0TaScBu//56H8ccffBx5awdjFhx4bLHMQDE34qXsXqL2TABZYQccN4CsAwDGn5W30oy/DfwrC2ETGXa/VgFsHcSrn2mrz7flpX92sa07H4s5EchF63lRRp+/k1utAX/LMv/2rFv03vOlUtVzNR60gKmUHxkQoA42aBedZ+rxlwAAsCKKxo8WpQ0JxxWY9b1AzlI23mDJDUtP2e3uDW/49/B9B87l+998Ay6w1jEpemlqYoxQjqwtQ1fvD8bY3DqJvPDwLf/y2/HoY+fhsb485Udr+6Vlj3UUrnUbZNUBQCyyERT47u/6VzgloggN7O9fRVGwTmITCQXGyuy/4WqXVAtD3RHjvUKpd651UX0zsQsAM/hxMgEINPC9HE8AAD9J0XFd/Nc3vAHF/h4cthlzXRV0YBcA09fzRkUAiVCr0r8nlH8CAINJKkwAMgIqAEBnyAb+H+8AgFwpD2jf0V6q0wyhCwTsaeo5OLXRw+mdDUxGu1LXFhUiLyP1vcm0QCwK6wb9zYHIjTAYxZi2GsjbTbzicz8b517xKYj5fK9qVXVUw61jyZradRTKj51x5Kr1ScuNJ+IoM4o4/9BH8RM//pMIow04fhtv+4N3YW8QI2r3BBAhtd/3ieZO8b3f/69w70vvgusniOOxOCHM/NPwy//pCosSoD041RUtNQAkAFIAoKzENLRQsQhy8pJZpC24mPWnYJi2+2MORJ1aZk3kQCu1NbSdG3+3CgCgE6E1rMcbYylwcgtMkhxu0MVjT+zha/7Pb0KztYONzZO4cukyulwvSR+nT3Xwxjf+3+gPL0uZ0c6JnjjiAVqi1mqVy20wUmYxTdZxpgCg7PcKFUcSOt9iR3tWJNCAAuapCmVef/O2XnymMGAmMqr+YsGb443g9YHP/PusAwBsT/rjfL64f2Ra2ew+2SXsTc3yoI2eKFpTzVojQJOlsyUpFghgBnmF/7mWAWDKqpZd/0oAm6wnRo8MrEXI1TFt2VSklqCnQwq+BQAkLU4mA0ED7ksfWeLggfv/FL/80z+Jz/60T0E7HSFKSeH1kccD2e/Sts8LJHBPC2YhXUpvoD9t4t++6VcQ7NyEi1euYWP7lIDHdOgDP5C8ABk64gZKoOgjN+/D9+KYnjl5Qmr0GfQ/ef48Bv0+Ou2W9KA/PNiXrKPm+GZBACNpKFpCulcsAGAZAPoKCg2HgS/05SKPRYzvp/7fH8PmZhOTeADfrWjA1uSYg06DMsNmlKy4/L9iALBkb9hPMBhM8OrP+l+wc/KcjI0fNDEaU0jYF5aSZE2nE3z6K16Kf/2t34jJaB8oYgSNALFTSH3z/DwfJXDlfae8L5NsK8UEpcuNKQwhq80AAHTIRsOBACLUVgho/7JMNHHs563KXs5fE8tC1P5YGzJrX+wZV9muytbUMYPjhm9H2fPrOsOsFllc/AllcE2mTECdmxzd7hZ2d4dw/A5++3f/AL/51t+H2+hgzO5NUYCNbhPf8k9fL/T4YnANpzsRJvEIqbTiJbOGZJxc7HEURSKEScE/tiHNxN+zSR+Czaarh5BBbReYRTpQs8C4bQFoGQARZfiTCSIvwO61Xdx087Nw2J/g0fNX8HX/1zfDa2xgSj2P3ENisiG+M0XokU05FQZUkjnI0gwNb4qNRoB8uI+0v4sX3HEL/uanfjKcuA+/SODl1A9gpwHtWCLdfdhmO8iRuz6uxS6ap27Hf/7Nd+LRvQRJtIGJE2IqCTjudi1SJZtIu54oAyBnd4CnhQFQAQC6B+ogQP30NemJUhBPV3kdOJv/edU6pbbCqvW/DkBQAGD5w8ZP84BQ6S2wBGAOQFlmAxZdyyIAQGMctabCVZHWin8FABzFXj2l54gYprH0ZSLNMjHMGp5CyuxSJu1GB9joRnjJS56P173uK0Wvy9l99289Jfd3fhHMBug2lLftuiDKpWwjMopTQRHf+74H8S+++V+it8FuAE1MEtNnfglda56ONo9SPVUDbtEnXjcN0ae9/KX4x6/7Kgn+h0O2BnIRxyNxQqRqnDW2Jluik2NLAHTj2X7GyybOCq8sQmjp2ASekDeQMJthOgpQGKg5ZbulHO/4xV/Ah/7kj6Uuc4MNjE2982Aco81rXNMGUMdPjdR1LakYgBW5OL0M/lm3SepaP05FDJAAAMs4tO+p0pX0UWcALAc/ntJiPsaTZxkAdLKqNoBylQziechEPpxpijwmiAKc3tzATqeNSMDHCbwig58V4kOyIj2hSjK7QIjTR/GbAhvNLuJJgth1cHE8wOu++zuAdoSk3cBE+tquD2bmb1EqFPLjV7DJaqwhuIuGcB6NrgfJzJ66cQInapoJdvDj3/dvcfHyHprtbVy4coj73/sBIGhikhUSFPX7eyJi9IqXfzJ+6D98Lxx3IIJWFFKrU73YQpG/azZa4iCJeCXTJVO3/NmlAnE+kX7AqoRkasXsjdB58n25RzotBADobFCRuGwRZijOy1D3ece2fjhLjo4O8goLaF9ftzM2U8PgIGqqOGTYOoF/+LpvwCOP78LzqeARyF5Nx30MDy7hZ3/mx3Hu3CaybICgAUxY/+94iNASOnV5aFZJBjmYCaRoOaJpC2XspIyJ9OHWzHR16JoMYAkK6M1ZzeRq/+oprW2QzevNehI2DSnwAryQZWFj3HlXRQMkEdIyQKcFYmj3+EU1d9tb2WahqufaNm/VBNQdFV6rtZ+yn+eFTkmBli4OyyfQzpud9/p1iqidH0krLD4oQhc1G1rvb2rDpdVqafXMD6K8pbgAe3ofV4maDXCisg6hmoe1dXH1C+KlywJRFoPyY/kEeuxs9TaE0+sAwyFk4U19pMMUQWsTee5Lre/P/+zP4eDJx/CqT3oe/vfP/Uxce/TD6AUF2oGDSTxEb2sLB6MJ9ocTbJ66BZPCw/5hjF/8b+/AQwcFRk5T4AY5K4zjbAWy6OizlG5IjrRPbYCGtJjl95tvvhmh5wpF/+DgAMlkoqAokQMGCSzXEnzF6s5oLk5BLX4xECKgwfvneaw0SLvi+XuWADAL7zlTaccXBlN80Rf9XXzVP/hyhA0P6WBfenmX9sOuJVOXnZI9Vt9fptxRf+fDbWzi+77r+/HmX/0NwKUAaoSEbeEctVsE+H1kSEf7eNNP/hjuvv0ckv4u8nSEZqeJ1Ags1td33UbXVbjnzxguHSfQ0pTSbAgjxrI92KVE7z9PUkzGMZJJLNl/aiMQxXHTTDoRLHpwr6wKoAkA5J7uAWmXa2x1kkyk5KARRZhMqHWg716CvOYX9KwIFC06x+y+XXe+rQNK1v19nf+46vWiM8TTS7oKsTtIiCDq4mBc4PX//NswbXQxYisuttWcDPF93/GtONcJEKV9FAeXpSNA1mpimKXIOQ++j1aHdfg9tDsdqf/nfpqkmQAAbKtDxmmaK6Dm00ZNJitbyWm7vxpzqwaSM4hO+n00w0jOUz9ooNnewCOPX8Y//Np/ikHiIOqeMOU6LDXS7iAaiCsoxzIXxTDpPxWq+OUUaLgFwmmKz3zly9ELHWw1XDSRIB8doBj3JRnTjMgmHCPqbqGPJq6mgXQSyVonEPttDFNlEOv5xXNaW5cqs6lqX318D6piAJQmtRyq6iBeDG/ZJ9YO7CX7aNWvV4f/a97wCOy7dev/uMmP8sqYQJHykloZnQFJPZ++XiGlXKdPn8ZoNJTkDXWhwjBEklCIVS3DM/Ool3dUIM66pHL9Wm2i5hm5/hIAoPteAeB2TDmqWZqj3WrgYO8aNnpNZMkA3/md34rnPudOXLzwBJx3/swPHhkAWDQwdQNjabtlva5xBihe4odNMTCPPv4kfuzH/x/xcQ4HYzQ7vZIBsG6x1g9JO+BPZbLs660TSAP49/7X1+AVL/tkCWySdIRWOxJ6Mw/OySRF4DdqGgDG8ZDBZubSOiFHZzDU71EBgEIyJhQ6MRr0ciA3MEUrz/Bnb38bJlcuoesAbdZDGmE6Hrqsw75xACATRgEoZOcFSKcKAIxTXhevqQ4AGAeszFqt1j/4WG+KCgCw6rAKAlTGnAEKHVAXbpEA6Rjd0MfpjS62Wk2pTSumE/nua3pb5iJ1pohZAiBOTBPxMEbE7Bd1GFotDJwCr/2qr0Ac+aKizyzIcR5cPgywbsQIr3NgWOdH4McGrQzM7c8OwQem8vIpOu0Ozj95EW992x/g/MVrcMIu3vfBj2CcUQwylBrAQf8AjcDFzmYbX/0P/g981t96JQ73npDeogoAVCivBOx04MlYkQBLg0p+Z1ZOUHN63h4FjeYAAOGOqVmiWrU6okqPZPAv2X3RZ6TIlQ1+F8/Bsho9CQhNCcBRx78OHvIa2D7xYHSICefR6+KHfvSncG0/QTGN4BTMzuboNVxsd0N8+Zd8HtotqgrnLOWEG3nwWVMd83kKAGijJBNOmiCHfZMlrmMXC0HStf2aOM28fqoU879lkG73qK5IZiDlj2VZlmkXY8ZX2EdlP3bTbUGkM0xtsgkoJLCfC8IlO2oZ2CYzLse5dIhQAIA2yq6LRQAAHYdFj3kgYOFzhKWjNe/lnp8DCez5VAd+qudKuKm91LmWfB8h+1Pzmkl5py0wAKuMd5n1sSEXQYPjUxiVgaIKEPPn2FHun9Rt34g4sS2sgEHCWiLYxsw/9zaFx3QPttobSB0q+0+xfdOdePjRS/jqf/JNGI1ibAbAmbaPf/AFn4vtoMBGUGD30hPY6LTRH43gRm0g6uLxK4c4+6y78bt/8C68/f4HcOBtIHYbM9wwHWt16zi243GMk6fPgqA1tWVavU3cefc90gaNjkkyGUtGmnXI3M9S928EqhRsNuvSnDtHBwBccTKjMEQrCqXm/2D/Cu655za8+tWfgV47wlanKaJsDETpsJaxUk2YrfIbyBDJxIkV+1a4OH/pAL/522/Dh/7iIQRhU4J/1mlHUUPO6jQei2p65GT4pq//WpzeasHNY/hsIec7IjRrIYtVYOWiIE5iL6Nib4N+NYym0eoUGA762uaSICyBAIrOGdss+hACgFbsqfl91CJFfclDAmBWLU7pJTgS9Ms+KQjcuLI3+LNem0UBZku77K+tbbX2w96vABUrHuvOv3U+5bq/r3t/sh8IUseDEaKwAddvYn+c4z//2u/gwiDBQc5We2R3FviyL/i7+NTn3QHn4BI2WHroTXHIIFz0RFyxldJq1CjP0xeheF6aU1NDWhmJT0bNKDIzZa/Qfqwou5xfU3Z85TtlfnmeTKcYx9QC4Hkc4sreEN/7796A1GtikLLldCSdO7gTq0CcGXwF5vgZBP8sZV7mntoX9B4nQ7zkOXfiebedQRsxGvkYm5EjHQMGB/todrqIQe2hs/iTDz+Ot7/3IcRBF/2csFkAzyUDiLimZv6F1aR9WBQWLGv0j+OBLQMA6sG9vu/1QVIt8F/XbmfFpVn29HGuftmV1d9r3fo+qu+z7PqajQbSJAVBP/qW3Ldcv+J75ApqRVGIa9eu4cSJEwIGbG4SfM5Fh4Tg8F8BAMecfdMOU9YnY9KyFaB5P6PzwxKf0bCPjW4Dg/41/J3XvFrAgCuXL8D5onvvPjIAUDce+hFKtS0Ra6nbLXtLicPEeh+6ODRkkyRD1OrgwsXLOHnytNQyDSdJWcOzaLHO/+44Af+y4aUD1nA9cXKuXL0g2X/SIlgnR6chHifwvMgIABqkc64EwBq9o07hPADgsG+6w6ZpxDZZz0Tj6SAqCjSLDM/a6OBZ2xsizNSQxmIqiOYGgR6uJgN8XXbMnrdrGQCZZvgpQmgAAGb/+ZXkpm9zyQAwmX9j+GX+rTrqUQfgaXyeAgC6Dm17mJn+sKJKqoeGhwSRW2C7FeFUt4MOnZM8YSWb5pEy3T/M51kAgA41EbR8kqHJ7A4D2DDApVEfjTMncDAYIEx5CM8KN9lbtNnQZbcsGg4Ra2GXD8q6DMg6B6keSNSzn2KgiRDSgXNdbO+cxNX9QwyTKfzOJnaHmQAAe4OJgHQ+A0IGFPEA3YaHv/2Zn4G9C4+hMZ1IjZ+lFVaZGw3UaeCtjaCQGudKs0rMaLsihERhtRkH0Ch48Xc2AyZaDIbWLweGCXhZEjB/PM/sMSPwNuP4GC/fdoo4qgGsj584PUwERz45JJhMI7z3Ax+FE2zA85oIyApwCqT9q3jRPbehG0GUwEnZnFB8LAykhrIbtOFJuwrDsLGaFiXIprV0dPZmA2nN6mdJrY2PAQ0q/QSlP5f6CjbzVnMYgyisFI4NUMBsnoAN/G6ZBOa9dWxV+E64W54GnHr91UhK6yeXbKq4pEfWnelqXVYEzkW2fX4u7U7R55KKWoFF9WuYD6AtAFCBVErxpIMp60oSbGxd50tJAB88v/g7+/P8/nGKqbSBO66OBNdPIhTu5QHYKgeOWTif5U3U3WDG2aUWAIMwnrgZfIdlTwVSAXk8eI0OhkWAYR6gc/IWvPVd78VfXO7DbzQl4A8mB3jdl3week6MtpMAkyFajVAC2txv4TABmjs34cGPPolf+53fw24M9J02MlfLfq4HWRQ8bjZbuLZ/gI2tHQGsbrntduzuHUgWev/aVSMWqi3qZN1Yeyj7nQ5/rRrX1LjPMgBoThYxAAiYeYa0l6MR+UKDdJDizJkdRN4U/WuXEHnqtKpivvZkr0qI9Lr0oYw5y0hi29z29lk89uRVZBkzqBHiSSrrijRuiuwhnaBD0LQT4aXPfzaK0QECpJRFFnAgCiPZS8v8nDqDxdqwcp+Y4F+YADUA0P7MAI30zzo4UC8JkpIGDt0ciHoU8EmuRZToeX5WD5YoSsmFsL20C4yGSpa1oTbCBh4lO3EuiLX3aIOJpT6cAR2WnrFrNInWna96vix/EAQmW7R/bRcMhpgD3x1neOIwxR89+DAGfht50ESW5zi31cHn/81XoP/oB3A6yOBmMQp2iuDe9NT28DtBMwKzScrSskAy/tKOWVo/A0mmSaOpsL+qEoBFV7nKf7avVZ0LFw6TQAy4ow5+63ffiSLqInEbAhrSvnAXqpKHZuPlZzJuCNCTF8CEEUW/HZ1/1uoX8QDN6QS3n9rAS599K2472YGf9DEdHwpIQNbMfpyhffZZ+OW3/SGeGObCKBoVPhyvIXuXAAffi36clhOpcG912hwvAWOoC7P+Q/lWR3lP1SE57kNgZOkqcNx3UJu06vGxBQAoHqlJHpkXzhP3f0jWhvpu/OLZwO4uV65ckf93u13xC9rtNhKpLbmhAbiBwftEZwBU3emuAwBM8K+saHZ7SLHZa4n+zKkTPWTZEONRH85XfMq9R/V/1XDP1YtYFWmp9zOHZJ0BwGzKhCIhYQPX9valJGBCKwYXgziGx1Z7Zv4XLdZlFCZ7LesW+KK/l4cLxfb45blI2dqkFSLPtZ6526FCNzOOgm0bUYV6C0CKr6irtWoB1ymspRthDiUxaBRIIT1RVPgVAJCDe5oLAOAPD/GSu25HM5+g4ztoBh4SOg7NhgRSFv09LgAwLQgAaL0/WQCkZ7L+f2Q7AUgZgDWVVl3YHuZEYOc1aG9gPz7Fly4DAMq3YfDPqJ41aEjQi3yc6rWw024iLJgNSbT+ks6/AQAYCqQuRASQdbWddhd5nMJlqQqzJY0IE9/BlXQk876NCIEksKt6u/rPK43zEdoArnNQ1gFiaoArepPNwvJ31DhIAw+552GSF+gnGfbiHJ2T5/DOdz+ARy5eRW/njAj2jAcD3HbuNJK9y7j9zA7uOHcS1554BHecPgknT6+rIZUA2YBT1/ch1oBHewOrEJvUP8rzjdCaCAZNTR9w0wlg/qAwmeb6GM87rysBRJddUbWV3FEdyPpYkgLbLxLE8HD+6gB7wwxTryOZQY9iTlmMrQh40d3PwnD3IgJXM+ZeEMpeZzcDFZ+sHuqL244qluFggTeTXTeK3gQAIo/lLVXpRD1YsvoI0m1E7LMN7KtgTUEZ0/pIsod06pQdwYCorL22Wq8lfVe5ClPhT1fr3865DbRXZ+BVbLV+pJRgsmU5zKmT1//Oawwkg7V8/ubt7yyI4koZRhkj2PVkxBEtgCf72dyjzI6138UUrSA8UgnJoiukfUkcU8M9d66WnzH3+/r70An38omsl9xlez2lCPP/bL9HACBwcsnOsExlPPVwbeKiaG3jwxcP8IcPPIy4fQKDeAJnso8OYnzDV30xum6MKB3g9FYH1y5fRre3hf24QOw24XRO4o0/9yv46KU9OK0tHE4IhAUlBdSQUbRQTkosQskORiwFKgq88EUvwiOPPILDw0Oj5VGIro2tESVbyWYVFbgyAWNt3VVOL+2CYWAsAQCCIMI0n2I8HKDdbIC+KWv/qczPHONWI0DAemYTSAoAkGdaLmfAAF6D7AUVBS/ZDdQx2EtcXDscI2UbWaHAq+4J99tkSLA0wFYzxD23nsNm5CHr76HX8NAKHGSjMSI3KNlO83NeB1Tqdqe+B+wZKOVkxo7VAUBlmNXSFGVHBe1Ak3vaSm0ZA2W1hsoUXpbJHpQ9IuUeATrttoCT7ICiAEQ1j+Wcmj1LgGZZjM5rWgdwr3MZ1vmH60KPVQAEb4EMIepUUBnfZ2vmvMA+JYc2TuPNv38/LqYevO6O7Id49zK+4jV/C+7eEzjjTRAV9P1CkCA3P/dcfsIMpVDv1JHvVP9PMgLIZJ+oAGOK/Mjn13W+O/cou/VJV58QbhBiEKci6PmeD34E10YZRtMAiUPhTjLN6OvWAQAt0RH/USBHdqfima5AP59NFkBYJJL534qmuOvsFp59yylsNX1M2UJg6kkrZcJib37bOzHwWxiCtf9NARKcjLbMAgBky5juSbYK64ZaSa4KfY4aFq1bQatWqDEmxw2Aja/wTAIALCmi7hPPWWnNnGUC/LO7Cm0pwQAG+/FkjNe//vX4r//157C/vy9sFzJmJBd03Ptft/nX/v0THwDQsavHpRZgNWzoQvVgfLb3bQSIAmppDZGnQxUB/LIXHx8AsLU3gvDavpKmTtwatDTLkOY5Nre2pYaaAAAN2WF/gBHR1ciXHsN1x6o+b08nAGAdOnuYUhpoyh7vXIwRswXAYHgo1JV2q4vJJIPvhmKkKtkrRT61f7ku3qPWIF13GE1ZI6ggYsKAQEAAFTYLigyNPEEzGeEFt96EZjbGditEpxFgNDhEGGmf5RsBACjkVhTUETbEKunR7GNSOKJ4P0oyTJlVkhu1QVglxiS/+7gBALRTg4qSWDeUKr05iixG5ObY6TZwuttCN3DhZxOhR2ciwENKmrZUswyACanpzJInGYKpizBjN4AMbKbpdlq4OD5Eq9uBMyEIY8dmFghYZ38kcJPWjssfqwJ8Tss6iuJ8cFwPkOn4iYMBBiIuRlMXYzdEHDTxh+/7gNQvFl5DALxJ/xBnN7s40/TxwttvRhspuoTwJ7GoSC962M+ywb1ea4UUux7bg5LSqACAaFHQ8TElC/x/1GAxjOnGIJ6ijhbHhf+rZ2gWZa6uz0pWV8qlkppWjMtmoB7Q2s+175l7LtxuG7Hr4y8evYgDBkkZVdKn0mnCS0e44/QGNoMpgixGr93EYDTGxtYJDCeGISGiSJrllPeXb1XNM+s8SxE0W7bgaEsvCX2oXVEKk2kQYL/4PuKcGjqzsghMYC/vRYFMpe1p0KXZHCnskew/JBgixGffQ8oR5EtFNklBrkfwdg7qdH87ttcHGUr5tgFd/e/252azOSPuOBP8CAW6mrl6kGTnyu4PC8rNBlKu9MkthYxqvohVfJ/JsMxknXSeqHa/SgNgVQBCu+Eau7MsAFtlQyyzic8p2FaPKv2sr2dpgbjiKabpWLZM5nrYz1xcy0IEJ2/Ff3nL23A1C3A5DdDodBDkAxSDy/jqL/47eMHtp1AcXkbANl6kGPsNxNMQwcYZvPEX34IHHrkIdHZwQGDUinTZNWFKxmhXCI4npMM3Wtg5cQp33Hkn3v++90rLUKqPk+qfpelsWYtRQtd1Nm8Z7YlbrqhqASwBAOKYmY9NpPEEYLbayaW9YacTodcMkff3EVjQyyQxlIlAcIgaGER37R7Ta+LfRIzXi7BXBLh8MMBwFAujiaUjVvxwmsQoxkOc6DTwSffciUaRIszYYSFAg8BzlsKlxtBMaUkVjHNNWABrEQAgGh5WpFA5VZUdMUPH69Tr1/VaX4+0/9b+LVt/qzQAJDDLUoRGA4S2kgF/p9WSMZL2U8bmW7p4HdTRWVwdQGk2cYDpALAAACAASURBVPljXYC/7u/rKNCrAAjJiHsekvEIO702JqxxFv2gJpLuKbzlXe/De588QOPEOUnsjK9dxt995b149maAzXQPbZc6SybDn2krRmUikYWkgtAM9snsIVs2TnOMqQdARg5BA0GjnnoCxo6JAN/saiRdqFx4QYT9wRiIWnjo/GV88NELcNpbSKVzh4L1BAD0PFI/mPZbwAr9n5znZDTI2JABXOSiJRLkE2SjA+mAcOuZHdx16004d2JHOlu1N7bwJx96CH/ywYewV7gYZI6IDk+oG0Z2xJTtAtXHENCK3YVEo4WaBDdWQrlsZVV6FSuX39oM/OpXr48d1iV41l7dGgbMutev/jtLMRnwa4LJ+kq2/I/LZTRmomyKb/mWb8E999yDb/qmf44LFy7g5MmTuHjxEtqt3koR9Ru7vnWv/gQHANSkG6fRaNMZi6qZf21lxvg2IFKXJ+i1qUcygDOdIGoEcL7y3pcfFeq6DiWWI0comLXsf40OSkNDUZPRaCSGKk4ZbGoNU5JmmAYeRALMcCgXGeuVGbx181v7+7wDSMeQAEDLC4VG73kMQqgwngg65bF9wthqAPAQ1eDFBv9KoF7PALg+M18nLimFlYac/U6pA8BgjJ/hTwkATNCbprip18SWN5WWKq2ATqs6dYK0mXu8/nPM8bqiBMACAHymSruwjpSa+B4GkwzDOCkBAAkL6hRjO89lu5SnMBlP01NnGQDzAIAcF3DpYRcTtAJo9r8VoMHMWUpa7BQTQbUJCKh+Ft151vQrAwCYpjk6QQM9N0SRZqK6TIHAy5MB3ChglVqZAazPwTrHw7o+pIqvklFc9T68fwbJq3woe4DUg+NyL0xdtBptjCYp/E4Xj+8dwtnckcP4sYMh0rCFwouEztcLAxSHu3jZ3bfjVMOFN9xHyCzjmgwsHTg6kQq+qbHiz0Ix9wLECZ0ZLQvgvdCZkCZmhgFgM4lyzQYIsKw7/n8+QzM/XqsAEgHuhEa5ekEum1dWp+5lCUbw8MilXfQndE5Ywxmg1wixGTq4+8wmJtcuSvavHUa4fHUPG1unsT9k4OOgGTJSSqssmWQeDQAgGgcm4DbiaNrPWwEAfrHVmtglEzBVAbr+PYm1NaMG9cYm1Gp+PQYsVsXY1lhLRlQBAJ/aA9whNvA3IILotHGepEOeahPU6cr2/6sd+NkazEXODmvDZa8sELISu0nQopbBnAcBrFNi13x9piXwl/55apMtmbY+31ajQAAnO36m/EDtj7IDlj1WAgAFy4dIlT2eBoBm48hh4fEUaYHYlM1MqS2QS505shjSCtUPsZs6uIom+v4G3vgrv43GqdtxoZ+h0+2h6U6Q7J/Hp997N179qZ8Ed3wNbjpGr9UWpe+odwrvePcH8ItvvQ9pc0tEuuIcIualVOAqVy/t/qQzgSftbVnne+7cTbh06ZL0nD/cv4btja6U2tUBumqOrJZIBazWx9eeoBLwmnN5WQkAM0zddg8xtUTIqJN4mJlpD24+wclmJGNVsg7oCxgdArVtGvzL+je/D4NAsvyZH+E9j15AP5uKPyPrn08kLRZTNH0XTafAzSe2cMfpEwhT1kBPELGUajLWdmaGgbPKz6mDXvWfOSYEUexZYsswdKyUZWUZALqHZlepAKDUv1hRAsBShmUPKUHhWWrAQ1l3vodGGCIQ6r+CiuJm10o3qnKA8sqXMhDWqfgf5Zxdad0thXXJk1YzAByEjYbUsp/caGN4uA/H95E3OjgMN/HuJ/bwex94DJOwKyWWxWAfLzzTxWc871Y0D86jS0aYz7IBFUuryPwa2DPglpZ/ni8aAKM4wThl1yb1O+XSjVjpsnus2835sdLST+5V1ToJGy3Rs2H3gqujFPc/+GHEToQJfUJe/xwAoGtK2+WVSSLCxfQTzdprhAHiAbvdTNFrRZhmMSbDPrY3erjjprM41+tIMPj2d78Hl8YTXKX+1NRFu7OBeByjQd+M56B8gCMJMgb/qTm3CQys0kBY72rahJF9pgXil4dF1TbS3qpHDqAWXMy6EuLVAMD6Tz7a/jgui0FLQKiLQtvH1pX8zjOb7B8+ut0OfuInfkLWN5kC3/M934MHH/xz7O3t4cyZcxgNTae19RP1MXjGXwIAQFafFaa3DG0HTkEGgIs0TtBrdYTljixBM+LfKLabwmMHnC9//svWryIz9IsWIw2AzSDZg6cqAaDQbCqoOA2aH7FHrva9p/JyXKRIPDrNxgE7Alr1VAEBe822pq/uIAas1WPdUjKRfqqsNwwCFa7KaXmZ+SfF0PZNtoMt2YajAQCrMjtCsy20jp4GjV80cFI7lydCETsRAFv+FLdtd9H1pwoMhB6ynIhxjsD00Xy6AIDCC0sAoD+K5fCxZ6SIYLFe1Wo9lAyA4xqQG9vT6wAAcUw9uqIpNppK/+/5DrxkJAwLHu4DPUXhs6KDzhCDCgZOLB2l01cA4dRBMMmRMstDynzowd/pyt/TPmuAj3//ZMisevk6B8gzKtCrApB5B9L+n6FfOkiEsl40GjjfHyLf2MLvvef9iKM2Jn4kJSEuXDSnBTadAi+97Rw62UjWJQ0KD2Me9uJsLqjjpECUBY7oHNIhtIAAKX6DcS69vBnwi9sq5zGdG61P9ahibdpvzUv28DM5fnUA5KiIuQASZH5Ih4+jrUN7j3wt7UnKvdpp4+LhEFcHCfbGGRyCJkUh5SY3b3fQyUfw4z66noOmH4Ckp0Z7G+PMkxZSSboH19E6fhto03VWyv4UzSgSBXNmIxmYKC3fZOwlAz8rgmeday1M0sDFZt90lVYMHnHeclFokeBGGQKkMKsQG6e2026a9zGghKEdChzKWIfZIHluJU5Yt7E2gF/kiAjDoOC9L7f/qwAEYS4Zx3DZDFptitK9q5XqEGgJRWSq6mJgs3CW6k07u3h5qOsmspYr1s+qEh4VsBIERYM4q01RywivduDI3lD7kYOK4cynBWKPGNSyDCD0CqH4ZmGEvWmAy0UT9334PN710JNwu2dQOF0k8QRtb4K2M8ItWwG+7LWvxoafok29isEIB/0YF/Zj/PxvvQNZ5zSuJB52M08Ce0wGQvwtr59rihlAj2UuPtob29jaOYnHHnsc8XgoJWzddgO7ly+i3WpqptOM/yx4o6vVCi9W7nlZaygLUG2vUKkWdAFgLX6LiX+MB0PJToeiTJ0IE2ByuIfbTuwIA0CCVaIF8rM2JxYmAGuZCYRJC15XAlupb6aj6wV45wc/gmmzrZ6B6CFpbwKqpTdcZj4TvPjuO9HzgGaeoOtO0XYLYQawnWpigeYlNfDz63cGCBNqJ69Hx6Cy8zpa/D+v1/pllsVTrTUVZJV6/SXrb74Lwew+I1hC0FaF+kqGkeOIDgDHm85DVQJQ9x3kEw0AtPzz12kAHM1yL36WPbVX7d9V98/9SxB7miUICcTliWi7HBYe+o1tXCxa+M33fBiP7U8QtbsIsxgnp318/itfjO34KjrS/YbtMCm4qvOlgqTqXdK0ifq/qwAAS3XGSSaAAcvyWEbGlJoG5kvucYFNKZ8pQoL0d0P0BwPx9cgUyrwQ/cLDfX/2ALKojcQNkJYAgAYcChvwJ4b2VamYAGbiHxqlfgZ+FHqj0OB4LIwWCkuSWTHavYoXnjuJzW4bH3zyAuIgxCF1mDyKsTaRTxKELKkpuJ90vWjw7yExDICAgN0R4obl66RewmsNuQJWix91vu/HCwCw/ABafX6UO+CY24gUf1eSplbzh8J+PPNPnNjBLbfcjG//9m/Hk08+iTNnTkvt/w/8wL/BfffdJxopccxWqc2/YgAcc/T1ZVXwL+wcgtWS/Wdi0kWR5GiFDRH7ZDtaMgIjabxCEKCA8xUv+tQjub/zjvU8El0izuYAFSfZiHiRrj4cj4W2Lj3smZ3wffQnYwMAmCPKOj61AZkPLMRxt0fakj7f9RuSdk5Sn2ZbThGkV2eVuZIme/UmiSgA0+Gl6jaNUzxiz+ANJBNmB2zvctogS7WwmdfVQiDzTp29NXsfgUMRGAeq4qwIp9Th5inCPEHbSdFzc7zgtnMI0jGcyQintnrSio31N2wVw8fsRq9qpqvxW9IGMFeARqngLsC2WAzM4hSHw1kAwKqU2yDC5BXX0vhuaH2veLF8viwGKwKosaDNNgiTwmOZRYHNVohTG22wYdWUXR6QC738IOVB5sKjIr6IHTqgy08dAL43sSnS0JpcLTyIAh8H8RBer4XLV6+iF7GN2yoA4PrtVa5fQ2lb9PIyy7UGW1AGgD2wFj25IrNJu7a6dM7UhUuKUGsDTx4OMQobeGwwxp999HGMiPp7Adiqj45sdrCHz3r5p2CTAcf+VfQ8RyiPpBAyi1CtM83wy7qXAEdV57nfrTPH3up0rFivzDagpA3KLAqFVmm0GhxB1In5s1CyJehUd1L31Wz29XqbVKMR152EUoPDkbhBy3tse7GqgERym/TCrCieobMqwFkgcT0cugEevnhF22eOJuj0NmRcWGZy102n4I72cbbXQjHsw8kKREELSTqV3srcbo2m9nKmnQooBEXlfCrom2CfZScMQCztnlcqQSWBFI5twEyRWS2mbrnMupl7KrP3xsm3rH2+F0UEGUTQ/gntmSbA9xCY/xMAUNonN4ftOaw7n/8yaQNYBa+8tnrZhChaz1GcZa7LoGU2+K/s2PxaNvBFrQxEd75pcFhrQ6iZ5Mpw2MCybkp0DBk5K+PCgjr2821NuorY2mu0JT5KR+VhG4o45qIjtH69S1xJUvMNkLIMKF4FaGlfejIAaAeZqfUFrKbNCng2Igc1IPf6AxTtjgiSPZlF+E+//QfIemdxkPqIgh6S0QiRkwgLICoG+Mav/fuIijEOLl/A9sYmHvzgw/i1//Z7mDa3MHDbGKKBJGjJvqfOBT/Hzql0j/ACafnHrOfZW27DE+ef1OCYMHsSY5ql6HWaUl6i3RZ0XHmvlYioaSU8N3Ry+pcGVHeuLP+yDZKZKwOpkcGvq8QVwIG91yl+1Ou2RKSTOjuRA6FISqAvwXshAmWsZG6Godl/auNEIybLpayR2h8PXrgGr7uBSUbG3Ehq4KPAwzThWT3GiUaIT3/pJ6E43IMXj9B2gRaFT+MRAgqIMoNW05ewt7to3q/zwUybJ7GIC1gwYndLhkAtuDFBoQAdPANWAACLNIyqKSng+RT7SmQSpCOG7P9cgn+Od3UWV+0b6ztbk8V6VtR9pesYOzPmwNyLOTiPD78ri7J8/dw2Llkh5obnP4dPZwlar9fF4HAXrWaEIAxxYfcQWWsbceckfv/DF/DHD59HY+cMpmkMb+88vuBVL8EtGKCVjtioUu7bdrOR49JI7XH/kPbPvRTnU+miQbYeuwHQLrE0gPnTZQCArgtjh8ouMLWbFKRhil6ni8PBQNgLLrsewZNSwD/40/dh7CoDQAEAQltGWFnOAp7LFP1Ttoe2BlSNAK4Drj8ByiZqo1qtjnwfUXPE87HF8Rrtwy0yTDwfJItnBPzZ7YClkYUppSMrwQAABD0sA4AjdeMMgHn+pY6PwbmvN9ziJNYYzzfIAFC4cP5RrbTVCQ3xiFaWISw/T0tLcwT3fEmIKAKQhKAyI15ZYBKPJdh/7Wtfi7/39z4fjz32GE6ePCV1/7yXf/sD/w4PvP8BaXVJAMBzmRR+5lqJ6/jPtgBcPeZmPx1h1NY9Rc3XsvBbP2d1csomf7QDgAT/sg/5OnY+c9AIIgHPWKbbbTYw6u+jQdreNJVSPOeLn//XVgIA62qMnRkJ5OvfyjqAghaadkvqzHPZAENSf3k91sGX3WU2gKktK5eqeXs7bosMsgrz6YPf5fqtCI75g4pcMXsAhPx5xoErQy9bbTwX4NbfXT/H1pCum/BFfzfTLJtAoQ1TajBlRVWGhpMjnE5w77NvR7x7EadaoWQTi/EAzUYklLDFB4B5ZzuW9syc8YxN1oIGl4aVYjMOP9XDMMlFB4D12bbPuF6/CQZKp1hcsOPc+g2/RjYur13awhUidCGmRPo+F6LuTMrZZqeJ7U4Lbdb+E3wibXFKyjlLAPRg41qwa5CZfWEHm8BAanVFZMnkV6X/uMIgJThU36k1YRo6Q/XH7EjZmszZ2kzxZw0ts143r04RMy6GLEhHny2zap9XrUXzSbw3Q5fjOFG1WCjTErQr9XBUuLgwzLF1+3PwS297J7JGB7G05AIiJPAnA9xxaht3nT2FiHT+yQQhnXxpIaU7TWl/luYvaTDZx2QAkObKz+J4p2kmdFkt6VMNCSU/2jZ31Jyg2BEVZPW1StWvUYxtFpe/prM9X0NbE8QSB4Q0eAZr0lJPhaWY2YsaTcSios82TMZ48m7YZknKERypi5zw+aRhpgnCgO83xImtTTy2d4DJiVvwvocfofQROlEgQdPpjQ7uedbN8PNUO3dMc0TOFJHrChLLtixC5Wf95Fxdef14qc6HetbB2BwTlhI0rOyjOgMVsY0UPa2bmM/CyXKl2Cjb9DAzSiBH2BmZivewvCX00WyEAuKoPoBmOAWjNMJ48+fDMobW9Qwlo0Gup1WZBTYUEDOn2jpSlJJFZ8NoQRiQQYFdbUc1+7BjUgWUskrnwAP+joFh6c7VQIRylMv3XmTjVHJPAZUq4Ndgtg6K2Umee48STLYAwwJXsMasuW4MydjwXdGcmOa0RNpaUiixOdu9pUJeK+jUh00Mgh7e8eBjuO8DjyPvnJIWXzkBJgARe5LHA2xvtPCZn/EqPP+eO3Ht8iW85Td+Q5TthxSFzSkcGoIsMdGroV0kiMHPYv13FMneln7m7Y50Fnnk0cdKW6aOc0WnV9bIagd40SFRndBqQ2ZP/Oo4Yo9yAX9q51NFP9csvZOMRaiv1QgoPQYnixFQA8h30WFbNgpt+oEAkV7UwIjAZRih0eviQx99AnvjAkXYxO5oCJcdE+jVFIno9QwvX8Arn/9cbLlTbLLch/dOw8dOAoYmfV3rplomfv7eFyVhyKTkWWH3pa2T0j07RSgtuWrlP6VnpHNBYVsZRQsKzH0vwdxFzxGA0XRpkIPXSiKrHeLa2Oh2SzCTRp90YTItbIkQbTyfuAgEsPdvz+L6PJfzKgDecv9jtTOvY1DZBvOJJolFg6OlDOZ5xgeo5oWCWhTYdJCwixIBLGnBqCWjY6+Jj4yAX//TP8fVgC04XfSmCZ633cTnPvcWNOJ9uD7tIMWgWUpB5omLaUHqv4uUYF7UEXHew3GCMYVyeTEC6sirVDhaFUpVuFKP3VKzxSKh1kbWR0rOBEmMFfDDEOkUcu4HnQ3sTaZ44KNP4NIwQeJFSAkClAkXMtJM3t8AbOXpXJaJLtq51RkuvjkBKlN+I2LA9Bdqbf1k3Gd8d034CBPQrtNaQvCGHcoFb7Bs/VTn9Mrwac0lWRGb+fVbnV/LM/h8jmqRaRa49AJmPtO+Xs/Q+WPSeAXGr7QALL+zNbNlH9E34INisgQEpcNJnmE4OsTmdhe7e5cF/KPmx4te9AKp8+dr+oeH0g61yfMnVsHHb/4X/xKXL12R7jvKAFK9iGWPdfv36Zlz7QhkbVDdHs5eW21e7I83IEKpXThqUX4Z31afU4FN8zOsKZiCgT8TMBL8m5auBNtNaUw7igwgYKCOshTLtNb9ohfcCABg1QeXb4K6CFNp0I1TxU3cTzPZ+GX9pfGVbBBkKYD1oP+6n+s4WO31miyosgQ2VCXmKyAAAyjz/TgLqZymG7EB5oPlKq1wgzmkJYPjkdiZ4oV33Yps/wpONn1ssHZjNEAjChFTQO0pIGgzBkUU2GlElAGQMEAT2MHFOJsK+qzmpb7alYitGUE65c9M8K/uBgEAXxglpJ753AgMuAuqXxdSn8osz2aric02aTCAL8CK0sYIbrD7giDbNfZJXfFbp2eZQdbaNzUSs4ugGpW538/815qXueeYemMJVqWPu7kKmyVR2XeFi6pW7OIAKJ1Zr5n3RAdRLIQEmwZcs8G5EdTZHadIWju4HLu478GHUZD2lyYKmEz2cbYT4I4TGzjZacHJ6KgwSx+KQGIo4IkGc2wnJKJUEq/pZ5ExQeCPwkXMnHG5iYBRYfa8qSGXTJOhQBL9l1ZbwiIqb16DhRrdUUBEI8JWruvSYVAntNftImUGguUyJhvNvrXc/8JMYjZC+jBzXRhhPbkfzi37dLOVaSDXTrAz9Gk7ChTpBN72abx7N8FDl65iI+JYDdHIxjjVbeCFd94uAlkRBcMk00ZRNir+kzTJMdRDW7sbHx8BLx0h3RAL6LbKWNI6Zs00Kd1fRc54/NLJ1X72HG+TueHvAtb1RVIaJfNa6v0dv+5dLrPca2TUqAaD0TIr166uX8ZK0gDb7EEDAhiaLF9EX7jiuNSdoOsU+2qsgBpospAia/eQYVvIRdvTo35ScI1pF4MZAID7UByKyq5YuvPsOaNZ+uVZAG2LZ7Oh1wEA0kWEn6FUeH4FhDRkD1AxO5c2g6SoU2X7curjre/5CB66OsbI74Eq9q1miGQylhFmTX6WxDh7+hQ2el1cvXJZPp9BvexdAeKY8ZMcn4p1ii3QtncHBwfS45lnPls8kfJL/Z9FgasE/1IauGhcj3MaL37NKgdSlApYaudN0Qg8NLyp1OwTtGuB36do+6LyokJnro8hwacwEtHUh5+4iEkeoAjIJJug8B0U3lREZztugUYyxKue9xz0igydIhM6Mxehdt3h/bMesyqBqdv5RXez8F7EJtpMb0VdtkCHBPAmS2h9HjUU+hqxuyv8F1uCVgcIyp9LsNGwN4x90ONFwSECiFq+pCUUZBlp1l0DVvYOtx9vfb1yvTODbHqKqzyeMXLm/eWIERHF5T7Iyi46lrVQs0mVCKs61RQKljDJnCs6noaxQhFnj5pBLmIpnWSCYQovLxDmZIiFuOq18eb7H8RDeQSns4licIi7uiE+7wV3oJsdYuqM4bk8G3gvhYgCTwvOaSh6MjECDBLt0MNOPUw8sPUqgSMFYcmwqvln1lIaRg3BbAsKzwcTCsZpa0uW2qVMBqR5CQA8+OiTCgD4XO+8Ht33XDucY14GS8huJAH29O30j807rcvAX3/2PJXruAEAQLI4YoXN95qfWtsP1fVXAPXMCcYyoSAQM5xlqTBauGeoG6OMzdq+c7S1H/9OfyGMfFy8/Dg6nSbufcmL8frXfx12drZw6eIF8TE2NjYEmxiPYoxHCa5d2ce//3c/DN+LcLB/KAzrcTz+OAAAVMtCWzLqOJXn+RzjrPQ2nhYAQFJn6itbN9f47paXuhQAYOwlEkaWAczMv4IA9DPJxiGTjQKACg5YNsGsvXRuFABQHHL5CVIhULMDywGm8zqgqql5B8kEzgXwM2i/QVuODABIdsbg/7XXCgAgWT9p8HfkGuD5rf0/CwCInAz33HoGXtzHichV8ZhhXyZXKzmOHkDMAwBSa81Ah5oMWS4dAApXOwFMskJonh/PAACdUfaRl3pNQbRzaUvHQIsMAGZ3us0InciXdk9UpeXfuFm43iZT1WCwD6GYGzZKNd/GSa0JBpXr2hKETRbTQHq1pbJ8b8i7mvVZr3XV7JDdVRVp3yYwqz3BNWwcuDKIqrBpjUy0nt6kKaVe2wZhJOGPshS7kwyNk7fi99/zIZzvp/DbPYzHI2w0A2BwFS941hk8a7sDlyUnklUKUeTaxo5ZbYIvZfBv6QgGZGBmIUlSyaBJEE26IIMII3xEUIJOHg8bHizMCPFLGQWmxVwNgKlcQI3JpE+7ERa02S910FQdmIJdRKaFIcKOD0KbzRQACENRQFaKPLO5/FJwUNWVXVFhJq3/8LCPqElBxAJh4OFgfxcn73oe/vMf/TkG8BEVEzSKGF2kePbNp3HbqR2EYoRNCyNBZAtZfww8BKji2mHm6AYYNDPsnAUAgAJ1GgSouBl7Thu6P510/t50CVBDWMsiuUC70zIZhnq9o83a28DYuOYLqPB1hsB1ASwBKMOQsdl9uzYtiDWf/ddPqhx+AQCWUvDrgUFdo6I6vfW8n23hacEHey11AHD2DFgCAJQMAFccqroTpj+bzLSUsNXz0+buaiDXsgBG3sd1ME4ZoLjwHV8CVREUNOKRrKxJnSnyRgv7hYcHzu/i7e/7KPpuFwdFA9OgCd8tMCaY/P8LNDFbnMQjCdTIlhkOBrIveZdSCcOAnXuXWjV5YcBFD41mC4PBQBw+tnw6c+YMdnd35ee6NoQdTxt4SnnFMwgAWLFdh+r8rNEPHPSiAG3+TEA5S9Ei1TrNtH1xPoVIUkYNXDo4xPmre8i9FlInkFr+WGrAPamzdOMBbtvu4WV334FmPEJE+nfObLkRXjNsMtqD+SBiVdAx/zcVqayVXZkMsKV/M1Nnd4yeNYalZX5r4YH6+y76/EUgjpRWGA0itRtqyYzZlnOBNofgq5zPLHOiwLKsn6zWQ1zZdlanqbITUwQUnzXooAUB7LUIeZ8MgBX2c5WIoTr61YlidmaZ8VeGhDL4VJNFWVPWp+T90ZYzKz82FHnOMb9C0YgJMe6exO/8+Ufwh+f30Th5BsPdqzjrT/G5z7sdt7QJAA1Ep4MlJ5KNJ9A2deF4kbTC2xunGOcORhSaNOVoShIlU4s3wLIfq6FgrFOtM4SOZc2u1w0Y7YQJ/FhKyjvlGvfaPQwLDx9+8goevngNMbsAeBFyKc3T8bKgUtV1ad47/svx/48tADB7llW+Yy19tPBsm5nE2QCmDCBnz5J5lqQ59WQDsGaf+5G2nl136B+QqZNQtH1KO59KRr/dbsl5tre3K/5Zp9vCKz/9FfjiL/5CnLvpDB555KNS9nP69Ck88cTj2OxtYDQcIwqb2No8iS/+374UyaTAwV4fL3zBi/CBD34IG5ubq/DH68Djj9WqeiYBgAXUDPURjGlaBm/Kri412dS/pA/LRKhtCBzQvxBWUgUAyHubIGItALBuAzA7lgMtqAAAIABJREFUtMp/XQcAjFgCYMR+ROzL+JR2HR8XALALRa5fBL9MPTB7E5N+a/qUPuMAgBae63SXDAA91NlqJXBzNLwct53eEj2AbR/oGQCAtcIUbbkRAIAGgEm2OM0wZLs3KrKTEeCo8MzHPQBgNB44x8IAyFMRpwscoOG72NnooB36aDBzS7VSot2qoStOB4XcNIuq22xGFNjUJ9pgxKYQbYaChyAF0ywFy7g/NRulrVFWQQB2c1sAwJYdCBjGAzqgyE5FX9afy9UN11EqlaXIW0qtFdOjg5aROigZXA08iOLSgWfuZVjkkr0Ye228408fEHXvRncTk/EILW+K9nSMF91+E040XKljZ8Y/oCgR+/MK3Vjr0WW9mkSty9oio4gt9bKG9i90VSlJ8CWYkJ9l0jQ4Y7aJwX896yQZUHvP9TpvOTs1m2bjJQum1DPhAizQ8eb68H3Z+6S9ShcQyXrzmmgfLIhUAQBkxiRZjs3tbVzb3ZWOJsyW8FAkYND3WviF+x9CuH0K42sXcLLlozOd4OUvuAeNKWuqxbsyFCxT5GPqtKSbiFyoLf053tE2Dx7MU/1Z6sDxUU2BKvtv4kcDgBo6fllLbGvd2b51Q8dHtohlCBgnsLZvrgvuzSKdPz/qz+O1q8iW7r/ZTLdm4RkwCDgw1yvbUvZIc589QEtYVh130W1Q23o9ndIy2CoKpT6nsgc2YF98yHE8UsOMqK5fAwulFGqbStMppxb8q+un1MP5R33M6iJkklU1ehtS1kONDOrXeIHuxYI2jrQJrnVp4YDEmUpwMvCaeOv9D+CB8wdIGtvoFw2h8osYHgNU1q6HAZJ4LINNAKCu52DLrVi7KyeTsHqo7NwScIyZf97r6dOnRfTJ9n+2uh+89rovwH0tYOQNrv91u2ZlMC2AHyn5KZxpiqbvoBsF2Ih8tB0g4jiwHGkco9fblPpraRvbbOCRCxewP04xQYQJA7AwwIjj2PCBdIyiv49Pvvt2PPf0DsJ4CJ8sC6OWzTOVHX/IjJI2ZnM3Ub9myTjXACFdW3UAy5bnWODOsBsNqDcPIFnBQN3BAkVWgJQ5H8SOms+YZ3DaPcrXC/tewNxKl6RcM6L5wGw2GXl6RijwowKKsmflzDYaTTVxTvv5isNqq8PqDJwrV1jdBKc8S5atkxZ1CmrjqywJHXPaUi0B0DEtbagRgZTGdwVF+YCJAbN8sg/JDCBA5gSIOyfw/msj/ML9D8Dp7SCfxOgkI7ziphN4xbNvhTvZRYBEkxe8Sym5pK5LgNwLcbUfy/qaFEx0aNjtMOsn7SnJoqCd4Vla08UxaCrnSu3ELHtCa7h0RFhCyH1LEJ5+EJNATADETojHruzjgUfOI3EjpF4otfnaMUINsrLC6iJ663bjJ97f18U/N8YAMBFeOSz1s0sn6Pozqz6Gq/XHKkZf/TWz3qh08PFsu1GWaKbyxSVCPTQ/9IUZIOyAVIGCW2+9Fa95zWvwOZ/zWWi1IzzyyEdE9I/lnkwcESjYvXoVnXYHvhdKpv/vf+U/ksB/o7eDeJRgOByj2WrNMIAWrY7V4//0radnBAAwPuxiAEA9BMsAWBhDmISNtRsCaJNhSvFZatzZ0gBbpmCC6jLlwN+vYwCs2wDah3Z5iLNoiuyiltopqWNScZ1S7duyAOZPxqfAAJjbJgYFUUMuX8aoC13yqV3+9dv1mK8vP1juS+tcta1RBQD4TmZa2DUkwOg5OTbJwhwNpIUgFVNXd5KfnYF5BgANABkA4yRVldmMrb18bQco2XEl/OvDUAc/jkoANINkKWlTAQD4Rep1K/QFACAQQPo/gQFmXkVVXRyYXFr+yf3N1Afb1mCVI1QGKDUxHb4yYAJaVq59aFtHG5ipSnntb/JjtbDpBMoeK9MmxiFSTWtzWaZVnaUVlyJ4rGfXuxfmjCREVLPBCucRxWUALrQuZmvo0E4ScTRI6QNp/Z0NPPjIBTxyaQ8TN0Kz00NKQasiwd1ntnDLVhvtaSKiVs1Aa/+zdCptXwpegM3+VExtDeodYDgal62ChNItoAoz0NrrmBkaHjh0QkQYsEQ31EGkY1IBLjqOdcq1Km9b/QATvNsstrQ5DkzWxgB/Ugtn2hBKLztScE1Jizit9jPUMY4nCdq9Hg76AzTbLWlhStraLbfeiv/2rvfifQcOvO4OMNpHz01x56ke7rnpJKIshpNOwE4jIjpqEVf+LNRLXbc2A37co2wdACB2jpl/djcx2gOKiarDKW1IDahRLkNR5yc8VGBjoyev1zhaNShsUMJxt90bljkr8yrasw6NA99niYHuiUVZCg0cZx0h6+xyDOmYVAyA2eCf71plKOcBAAPcOZZ/ZizcXM1/CQAsoBkTfU84z6YEQNdpbbfPBPd6bTPnKevoVea7shBzwZ79Q33c7P3zklIBs7T2n3HBlN1rZK87KAgAuA4O8ilGQQtvftsf4VoeUX4MadTDhPpinhXucoTunEqdp9K1CZwxkFeWmLFbQpNU3Q6dMyq+U9E5xtmzZ3Hx4kV5DcsByAhQZ3L2IC+BDCn7WQ2A3agDuM5/IftlyjNjqmVjTR/ohj42owAdzxMAII1jtNsdacNWsM2b5+GjT56XdmXDgrXRHtzAxzgeoRl68NIYfjzApz7/OTgduojSMfx0LEEea1YIABB45tlAIeJ5/2MeAChPj7lxJAjJYFA7GNVPIBNkiwZLvT7YzKF5KgNNeKGcFcvGqZ6Vtz/b7wxIU3ZRotVkOQi1DUxgyu8WjOTqtvZOSgFIHw5DYZzkbBdWE2iWPWvAiwo0kgKzGRNZgr4G3FtmP9e1IVWArhKLtcew1Y0S1pj4ixZENS1PaddRSHKBl5BqLZKUHIbTXEoACjfEIOpht7GB//T7f4Kr6RTtZhvO4BC3RR4+75UvRTC6Ai8dStmilGZx39EvJnU6d7A3SkA+I5U6rFiatqYki4wHqvRwUXDf6MFwLdhEggDx4k+bgFK2otmPsnd90cgRoBwOhhyPsInUa+DC/hAffPwixqBYpS8AgDIIFQDg2eUIQL8sR3ncU+3j53Xr7MeNAQBzwMzMOB4VANAuKtc/1FfXOn45nQ1IVAfQlNrC2n7uaQn4hfFlwB0yREdU9Y+xubWJl7/8ZXj1qz8Tz3nOPaKHdPXaFWGO7exs4+LFC8Ie6HTaODjYx5nTp+W6Ll64hK/7uq+H7zVkrU7iHFsbOzg46ItOzGQyXtkF60bt/1FX0jMBABiPYzZ+LrE54y+slDipQENbziMlna4jWlPMARAoLDXC5gEAztDTAgCs2P9Whd86iHUnjwaH9VOkUFFNWlt/WbVvAyvU3/spAgDlSw0Foqz9t4iuaaf1zAIAlgGwGABwQQBgio3Iwc1bHfScDJvMZjOrwMXisU3a8glYlpmzkRQPCB4sZAD0x7EAACLw5LJSWStUP2EAAArOFZnUW7fCQOn/rQYin1q7pNfR0SMAIK6rdqmwfbyFhWG2pMkqVEiZ/qUey2sAVcBz6OgYAMAI1Oi7V182RW2Jc5XBVoYAnWDJ7JmMmDjFNpA378PAXmpu5asSqWMClQAOA1OWQrAvOr+bpljSJk8UddkajNk7Cd4pgkeBoQaCE9uSIfzj9zyIadRGP87QaDSRxSNsNXy8+M6b0UGKKBsjomPD9UKKPhVGGw1BhG09qYjITekEkjZG1gEwYUDBOlqfdWa8Lw3mKO5HEIA/0wkra8+k/7zJ+oiadNWH2jqGWkuqjpkGeTp+wuwxmRtrb/hcnSuDX9k5Nhl/9nwQqqcpGZD9YmvUeW0UNaNAEtsNBSqUlOQ5br39dvzUL/8WrrXOoZ8CZ3sNeKM9fMZLnotgcogT7RDj/T00w8haGZmnGZaIZMUkt3XUc+q658n71fG5Oj2TIBepfQzoqOzP/uVUkC6zOAoAWAaHQEkmO2e7N/CAZ7syURM39aIqBqigC8Ele4Ivylas/h0dXgI0s/ZrUWfl+QBYg2lLa7Pjdz0AUHeOquy+oZlJ/RwBgAVBkmUESQ3tYhE/AgAZAaQyftdOK1q9Mgse6sTN3yfHVMth6vc3f6/i0BvhQxt8qT2ayrrk+1LNncCcJAe58dj2l8KuYYi9rMCVSYG33f9+pM1t7Kc+pg0q1+co8omol3Mupd6ZQYwfqLifqffUgEIBSWvb9P40ix2GkTAALly4IDaB5QCq8ry6BEA1AD62IlDrHEitjlK2nUMK/zRDJ/Cw2YiwEYWi2M8e5GyXRjYQAePDeIwnr16R9mhjhNIjnWdFwXZw7CSUxjgRebj3jlvRyWM08wmCgqVGLPmhz8MuzFpP7QvoP7utlwEAuuZra0hadqphm1k/Zq2JU2tKvuz5ZRnhqrnEtsM6/vPBvQVdLYNg0d/ZvSVnGzwDYKkdVXtmS49s5lwuiesoz8WWEPilhpEwIKwAr9J8rIVWoNQy/IyNrsZAA5qSnbfEgq5uYzhVDYTazqwAALtbjcU216VAhj6YPGqxTpqdHHxqOlCvKRftiIj36gToB22k22fxOx/4CP78/GV0uhtsbYNuMsbnvuxe3BJlCJJD5HkqIKsXUI9piiETMhRizpggC1BwnqjsLRPJ0rLcCA7q2lNmgPVTZktpZUbmSmutpgnvPx7HEvzxjB4RAAgaKMIWro1TvO/Dj2I09RBPyQxVvQ+dMAUA8FcAwLHP7urcX3T+HxUAEPWIuWuwJXrGrzF/VkZNWeauYpG+J8E89y3BJwLqzOILcOtCgv5XveqVeOUrP026XTC4JygQNSI0m/T/mPUfS/DPn3evXRX9l9MnT+Htb38HfuiHfgQ9MkonOQ72B2iEbcTjFGfOnMPu3r74FvUa+PnBXGe/b2DwZ176TAEA8wDSQt/H4nVzNyv2sVb2KaKaJvMvBEBOsCk7s/5vnd0odu8LX7haBHD1ANfrydZPxXyGR+SpSFGuZf8l7yQeVK1yacbBNcvd0hpqH2uTFHV3UIXRDKpMAF4ycg58893Ika+/+AXPKN3N4/rv1vmX4NO2GpxlADhFgnboIJpOcMfpHakx3o48oRQKACAlAMcHAHTMPNEAIANglBYiZsMSABEo+wRgADAg4TEutf1GALDXjNBj8O85CElxYuayYLCSm5Y7DKiJ0uuWKzeIzdQaQEATKDq+NtjSp4jLJ45jWQKwAAAQ5952DzDBfEXBU+hAD2+TWZMsuV4bA34i7NIPOFfKLSnyKft6U42fAWVBx4BXwWCE5TRTBQGI/koGnVlGAhVs7cbs/VRav0VBhLDbRdHr4iMXL+GhR8+j09vGYDxBFATIRwM8/45bcfNmC0E6QJsdKZiHSRJhzwQBM7e2uEidDwUACkMj4zVSoZQUM35pwK8Pa/a0/swiKxpUWndGncgoDMvgXF4pzGYGsaYXdzwpAQDb3k6okcYRJQOgAgIrASd1mlmbapxVE8VZAIDic3IocvyYUQ0o8uRgUgDNjU2MkhT//X+8F/vRKRyOU9y83cbZjo8X3XoK7ngPPd5qGpsuCaRvKtBGvQkFAnQUPGmjcFwDUq1J+x6ViJVxIGxvcikDMOMm81HpoBi5hlp9MMs5GOBpjboAAEKF1SyftoJS4CVjnZDdHwvqFettxBaBAYVkwM2qMKyIuqm1DkA9mV5/HwEzZoZvOQgwAwCYHU1rVwcAlJJf2VOCZ3bNzh4BOocirGlVzDmTplTBBshazmLsR7kuLRuBtoEgmL6zDbrq5yRfXw/G6hlZDVu1awWzgSwBkJpcaWUKxASAogYO4eE9Dz+Gx/eGGLktxG4TmduUTPS0SBCFVn+DQYiyoegA8n2lhtoEFrJSbRbBAAAcL2bH6QTy0e/3JfNPQE+AN/PaKpurtkIAvGcYAJDxMyVEtAPsnOAVKSISowJPgv/NqIGNdhsJ7QyVrjHFk1cuY284EOV3tkljmzYyodhRyEsTNPIEd58+gdtPbEirt8Y0RcBXknFG+0y/jOAnmVBPEQBQG1gLQi0AYO2qYbLZTjEcY9UeVGBKWVim7SUcJBkTL7Nrz663eZfnOv+NAaHfLIVZy+DZnpY1Kr28pzCNTA097ZHDkotI+x/ZdWLstrYyVRszAyrUuXbymtU52HVdrAh0luysknJdE1Os1f7bPVo+n+ezZAWmKHyybnKZZwEACMTBx9Bv4rDRxUW/ifse/LD4Vw0/RBjHeOHZk/gbd59DIx1gKkAiA/cCkzzDYRxLJ6aM1HtpFe0J6E6dAOrKaL2vdv4o7Ufpf9Au6WEpjEDbbphjVXsOx46vH43GaLDrSxRKi76pHwFRC/uTHO9/+DHpEkQNAoLfBJRoIziXf8UAqFI6xwogzD5Z9VplWC97SAZwDgCogn8tb+RCqP+u5m+ICr2K0LElK30xzu1dd92Jz/mcz8bf+BufIWAPQYHRYCDJnCgKJcvPc2g4HMJncsf1BfBlq7/bb7tN2F//5b/8HH7ll9+MJMmwsbEltf9kAGz0tjEaTRD4EfYO9hGwi9OKDOxfegBgJo614srGdysdoxqDR91ntfamvZ8yrFSUUwN/1UMTf9h2BhHjZV+sdlP+d+MAgFlga3bAwkyQOCpqpGwJgAUArkMszQ2Ul/5UAQAjqiCBPzMmRgeglJ8+xg5+OgAA1RtXNVAVVJkFAKb5BJ3IhZeOcPdNp9CdKgAQJLEBAFZTKOfHfeb/pgsARdnSYioaAHLoGACAJQAf7xoAqiCubWlEab2gZgKw0aLj1oQ7ZScFovUKAHCEiXT+f+y9abNk13EtlnWmmu7cE7rRGAlwAEhRHEK2Jdt6z/Zn+4tehO3/4C/2L7DjOfz8P/zB9ieHI/Qsh0JD6ImiKIqTBIIESXAA0EA3erpjzafKsVZm7r3PuXXv7QEiGvKrjhv3dg2nztln79yZK1euDNlqa8Xh80rFzj0rA3qoZRqM1u/Bv64lBEj6O32e24I5J1S8t/87K8BRuIDMm1PmAT5Vt1EPXy/Zgk4/p0rUnoHjhVAGVO+/KoIi67CSJVp/8f/R8cs7hZRwJuY1AQC0Zunv7sqo25W/+cEPZTqv2acXCvm9IpfV+Fj+5e99XTrjAynnI9muMimXCxkfHRE8AEtgPJ2wDR8u1Wv1QTlFVpg/C7AJeta2EE4/QADN3FODgDX/C2ame90u74vuiapqoQ6lKWcjECJbQteLl/LgZWUGWCssJkjU0cTv8D4zeZ6Z5cZK1tHCSjCUjowHgyxtVUCK22Q2lRJCZ9O5jJcdufbiK/LdH/6jvP9gJA9WA2plbHZm8i++8WXJT+7KtWEpk/27srepgQMFDwFPsVWUtoviVeD+1Hj9kwcAfKbQgbbe3JhADL4KZVAQCGU3AHXqlEGqzoLS/pEZXJAmSgAAc8raBCoAoM5HO+5fl60/yw4lXbj1HtoU8I3fHSDOBRfoTLQgznYQdEU3RAiDL2UBOUsa0BbTI3DP2kcQ4TRoEHdl3EOwQRIKQGC4OADggZcHDzHIV7swBq3cvr4R3NugegazPX563R0pul3OV6iH4zKgz4HVA2LzGCK7ksuk7Mr/+zfflc7GrtwfLyUf7srJdCW9wYAMAMCQoe6zW7E1IIQyQZ/G82TYkAES7aK5ILK1tS37Dw+4lvE+rHdk/sMonQEA8JjMnn56DAAFAHT1KRAIISVtE0sq93Ilu/2+XLt0ScbHx9Lr92Bu5Vfvv0fxxWmWyahTSlb2ZD4ayRbAktGJ9OuFfP21l+QytARWU+muUOMNJtZcZqtadWfKit1FyNpoMWDSOe0lTql7EtaGbQHqyTnIpGVgbI27WrGESTvVaPBP0BssMgMKCIkadTxlrcT11wToUkBH7Vq8fyFYcZqBTnotC7B9t2RLWHVoV4sFM+jkwMAOIbgMHTVUeV+Ni2Uyk12WtsCAc+N3rfXgzu0CgF0VejV+iQnzKyQEmO22HdvnsplJlHaxhzX3XFD4FeiB+GuFEv1Oyflxa1LLzpe+LH/+g3+U39y5J5ube1ItRbbmE/lvfv9rsrFEpwx4vgD3pzKaTeVoOqEif6fbN11vBfozlPxA0JYegQEg5j+43r8L/tJ3w2tWjscZ3gIAyrIno2MEcsoMOzw+kjkSCkWXAMDt/RM5qTtkI6QAAPdO3Nd/rwHwBJFDYzWf83md96cfPmEtXkjtByezl2Vrizgv2yNQxXvmpXxLOR6fyO7ejnzly1+Wf/GHfyhf+9rvytb2pkwmYzIBAOQO+j2KAJL1AWan+Vfw4XZ3LtGXA+vr6tWr8uEHt+Rf/+v/We7duy9FUTG8OjoaSQ+dpWZIvlWyWCxZ+ra9uyOTyej/1wCAttGOD/VF4pMeZ5hjHGN4BwDQrtvAVGzR7GRlJc6hhaYf/pMHAMwSPsYSSB0ZBi6gHrIWVrOHIXBxBBPOjfe6DmIGkfIG5zU4V+r1BjoUDgGlctLQkqCfsi4BQDjf+T4PgXpaACDe7Fj77xoAmmWrKeSwmp/IdtWRL75wXeT4oVwbdKVbz7TeHU5ESgtMMknqF8RsgY9T4p1prTYC/pUwq3k8RbuZlcxWyFZC9OX8LgBp/epjTINP5K3qsmk2Ehn+HBmrbCXDKpetXpf1eazRZz0iHCIVrAw0GybdSVzUHrpMj+gkYmWdt6VjuyJEmkqB8/p6tlD0/vSkxikVnY4lW2QhMC4oskixYhMkgzAeMmZTtKcDHRQiebOZtWSEI1Tyvco4UBYGzslbDoYsHO412/AYFoCsP/6BkuhlCVBeLiqiAct6JfW8lq2NLTk8OJRXvvSmfP9Xv5Z3b33ETB8ojSB0riYjeePVF+XG9lC69USq5VTKekZwha1GSAUEqqKwowo1gW0EwT8ox+p1I8j0ftdKi24KnjUczsToqeKyGkI3YpbrDsaRIbQB22oq0nkejagLTjEb6XWQacRK7QQEAroOArxKEEKNKzJ/48WSLSPraiiXb74i/+f//W9lnvXkeJETxPjKqzfl8zd2RQ7vymY2Zx/w0eEB6dRKtYXIUs4GgM4IIeX+gi4q5zuwBv0mq8kZAP5U5FqorU7HCe/F+PhnVAxIHXGIX0H0CkELa3bLwgABeLbILHh2zozuY6zouAc4g8zgs6ap4hG1xCTuM2kAooyRpIWn3VeKS6I7RrqxBjPvgZI+wTaZjfcxrGhlVWJwFfZSgtbIgFY6d1KByiTjijZ4eGDtKSilLS41tlGbct6jHYil+yfWVu5B+nIlCK5gtwDmTjuZzMuu1MNN+cG7v5Zf3zuQSdaT0RJzGXO6J0VVymIBACDJOHAy2I1wx9IiJE0mtbsWnN+Gbd21hTlIoVDsX9aD2dbxOgDpMabXI79VgVMTGUU/ZTK6tH0SbF2xXMoAmfrZVIa9ruzu7tBX+fj+XTkcjWRVdeUEHRgApma5jO4/kOc2N2Ry92P5g9/5kmxCv0fmUkI/ZTWnSNaC2X+I7Gr5AzI0qf16nIwXa7YnU+WghdIwrfslu9IC/wg4x7IUD5ovqmFW7RgDDE2A0ucx71MjAHRtk7heU0q/3phog5DJxhiXmXad0CBUw1qq78MGk5FiGi1u870dqYEAKWPnkW++nUtkF+gnOf5mK1JzFP9OGUfwJCv6D8tsItKZSbGa6zXVGNmCrQAf4FKuXpOf3r4r73zwkeTdDVktctlczOU/e+2GvH51S+p6JqPRgQyGPfno7m3pYx6h5IT7RkHWGPZwiHwCBMAcZXRlWjpp2If5AODnZDJhaSf36tz3bO0KpPpCHZlNTYQVwC4ah6J7wUqoazGFiKEUsj9Z0C9cAbyBRoFrxnD/+uctAnj+fLqYAeC2LPV1IsMGtlRBdLwey7uiRhHU+KMQZ8zos8zSkicpMI41RHHjDl6HthLq+2uputrqDwr+eO7111+Tr3/ja/L7/8kfyI0b12Vvb5c+6OjkRMvAqkoTZS56HFiwCvzgnCqARA+P5KUXX2LW/4//+I/lz/7sz2R//0AyiIjPF/RlwVyp0fYZZWpIdKL8lO1kNcFwHgPgovX8OPby/GPZnm/JpDDmjRJLA9xoKOxoaxLRp/2JxLa0TiIFAGKwn4Ku9gFja9CXMF+DuiTY9ylQKpbMccV/iK8qC0BNXUxqpAnIp2QAXHR7Tr/eBABcZd7o2CpnoyAAPsoMlKqX665gv2wAiH9RVMsynXZjFBlWR2VpAADe5dl/ZgXDGD8bAAAXhjEBeJWG5BXoKzxVAOD1G1ekmBzJtWGPNEMo2jeKevxetxR1z5qQGvxjsFB3pgAAGAATBDufCQBA5zVDt7qm8n8/F9moCtnsVVT+hyAGJauslzn3UdbXWxbC14U7YtbvG1kZVawHBVybXdJZtx/qByCoLEpZWEZFBbi1Th+BBX5PZjO2v2MfbRzbHH5mv5HVTpwYz2jwOAQd9DstFA5iem59MPcRkIdiGVIIuY2rUyIrtuhCGz4YYSCv+BkONuT5G89LXfbkT//++2zFCTe4izEZH8vze9vyyrVLstcrJJseS7WEE6t97NkyDzOVAl4dWRUAAFTRH9eklGX4GwoAMBOlrlWYhi1MKlhSNa/WqqrNqeBB0iNZaY+3S2mYmvUAgH++zYIBFRcUfQJeTo0y0AgAEo6GrN3xXGTzuRdlfyby59/+HsWZ5vOaWhNo0/kCWiWe3KfTv1nlMhspRc5rbQkAmOiZhlkKYZ3HALgIAFAAyzaYOERxd7Lv8eFpAABEi91+el2/qV1TrdswHpTRVBVrd+kfm/NJUGX9zXzEjcERnPWZDhzfWSHrGGTcDFkDnz6cDaKBtXeUUOQvBkCeQS+r3hoKfixFdkdAA6w0gEeJTUcOjicaRCbZw5D1D+KFkSURnT/TwgDCe87jPAYX7zvWGFqPAbyjyGdHZiuRMVgAVU/GVV9+8O578t6DI5mXfSqTz0Alxiqm7fESJgM5kjKm5mkZpbCxb3rwvwa5OeeawpyhCN2nDAB4iRZ7amsYxdaYEOiwsXRTAAAgAElEQVRDJhfXMZtJtyhkY9hnmRWypGM41mUpR/VKqm5POrOFlPO5bHUyudrvyuvXL8tuN5NiMRLIBKJ9KGKlJTsAwA6AqaH+ifsvbQYI7j1LpM54ICyeEmjWIEz3codK9f8qQps4f2G9qkMVBFDP+g4DABxs87f5umML0fYKdNox7dF68T68hL0LbWVJWTUGAMqUqLbPfcaxP1Mici0Xv1oTu31EY7P2bS5inYq0tt94OvjXa2bj2FVX99wMehcoj1tIvhQpQcNbFVTwPwGIv7Mt7x8dyzu37shJDWC8J/3FQt7c6cqbN69KjdaRZAEgaJtIVhXcK8AaU5YFgFqUjGi/b4wbzmCum63ea9L9tSwIbXdH06kcHo9YJko/AnsPhSFhu8B+0wCUey7KI81rwF+YnzOI/2WVHBgAQA0AY08SnKGb+vgA4NPcr2frsxcDAOn5pmCAPo+kjLbSTDWNNGOv9oiAsekqcc0YM091j5SlB5CAR7OWjsje47NlVZCyf3x8xN9vvvmG/MEf/L589Xe/Ks89d43PPTh4wOMj+EfyBiAyhV+X6A6DOa0lYXheWzUra5MtA3sD2Rhsy99869vyJ3/yJ/LOO+/wPAYDlAhAQHDKYJ8lqsSrVDRW6+2VCYrvXqOv+8i3+en8j/RrPh0AILCPgpGJvmsES/U5BVxjyTIZf1j+bP1nXZ5UUcgSZyFy4NZmUHPwPDln/tVTaQA88n0Kb2wDADRMhkhCyEyDfwUBdDs2CrYdIQT7thlcBACw5VfS+k/rplTVlfvTBfTb3xYDoA0A6KIAA2Apq9lINgqRV67tysZyJpd6pfShWmx6Ceuy/KeNjV1vI/vpeVZV8gXiDABgPK/ZDhAtfi7SAPh0GQBakwZaMgCAXt6hgvNGt5BBkbGWM7fMjrcS8rmlIICGXzSs/DGXw1gApNx5DT5FfSCEo/R+iu7ByV5CiRt1UgvWxBEsMPq+BvEKBmggrMGyZy11ExZ+BzYBGkSyYVxN3PvRu9GMbcM0m76SGjX5VIM2tI+OrF/VinV9R8cjqbp9FXucQtylkC++8YZ878c/lZ9+dE96m1siUPiHoOHoSL7xxdfk6gZYJhPJ5+MQ/BNMsSyQMh/ouREMIMyCa6WSv2b7CZ4AEDgV/HsUEZk8DtjptuikFgv4TejEV6wbE75vLQIbjaiujfh9XPPJGtC2iXTbCAB4S02ognv5CB2mPJejRUdufP535G9+9I68/d5t1ViYTeTla5fkleuXZbuCANixdJczqaCXgHmJ1klsNmb1/wHw8VE5H4C8EAA4NwBPkGS3n633AwDwoNStAdsFMssGkTEVAIRIFPQUYikABOQW1Eg4D8A4L5tLGTIm6pWu7I9m0Ht2cBmAj4QhlgY7TYDC0Pv0e8wBYxeNRnY+1ksro6UZ/HtdPvp1w1H2z8fz982lLQTYVluHxofuQmc91t3/wAowpx+fBfiJVQinflKvZJKVMin7cmdWy4/f/0huHY5FehsiRVczw7BJi7nklAr2leUZjiZvxF0HLxFpZI1D15pH9wWeFQDAIThLrqovwJag1lUG2RX8jXVsPe1h4+f1nKLFdZ7JmK0qu1Ifj2S7LKWazuSbX/o8hf/2BqVki5HkMuNaUtFIESRdZ7UF5+bsp/NvXSnIutGFTZmbzQrsKtOjULtmCZQEOnXgS+2stj+Nu+Dpb2kDUCkjBZ9nn2kHZtfaosQGtZYywAOw9nAOOATsDm0NBEutYwk7WoQuLQqW+HxUwCMRQX30KZjYmqgBoIc7C5CLIEqoGIJdX3at7E4ZAAB6slVH8rqUzqqQORJx3a5Mu5kcisjP7tyXD+4fi5Q7Usxr2VucyFdfvSlST2TYK2R09FD6/a4GddTH0v0JhoKAP7WOtKQRg7GECJ+xGJV1CDB7JePpjMkHCDuTP2FMQjAR6SEwaYGAEtRu+D4YW1WMVz8HLJWSDIbDqTJDwQxQxocGvky8/HsA4JFmXduOK7DckX5vg5lyAH261yjrRX8y6fZAmUenJW+Ju2QGn6Av9uYSYq0z9cuyjgn4zZjRR2b/a1/7mnz5y2/Km19+U9DyEmAARPzYdQmaJxXEgTXo5zlRqDOykubTmVy+dIl+3YMHD2RjMJSbN19gxv/tt38i//v/9n/Ie++9L/fv35dut0cxQPi72GarqkcRZRJr2bUyinYyAkOC15JxjzSIa970WQcA2pfkPpj7BIq/uH8U/VhntaPbmbJysXWhFFp/h3LOBABWRrH57Ya6fPoAgDnETkuKDADXoWY00chyRYd1PQNADbkjCCRqagmAZbvSEgBsyue54L8dAAA21WGJtKZ/KTkBgBMZFit5fmdDrnRz2SkzGXRqBrgocfikAIAZdACgPDudEwBAduaiLgDPBACwAOq+kH6RyU6/y17OYAJk6O9smVxuliaGo6AG5X8CLZ9ZbTdQZrDoKFu7phkoV1CFXy0FfyOgh0YCsmnY5LU2ahnQTOzP7FEfSgPyEOhTxR90+XqhwTNpj1Y2YBkTiqvkOZkDdEosqI5UMnW85vMpAQDU/ZjLFxBAosAQ9hlPpUCmM0M7oY5U/YEMNrfkr/7ue3Lc6UpvOGRXif5qJpeqTL7++Vdkr+rI8uRA+rlmwtAvmAJ9dLis7SDH0wwKnc2VzGcIDN1gOWBh2aYQjDdRTscHTueSTgewHqqoA2tshMSKam2rB1VJhnqd0AwpUkr9RzYfmRZkOfDICAAspMhUEG8CUKa3KTsvflH+rz/7ltw6mtKeDGZH8tXXX5Qbl7YJlvRWMynRG34xo+I+Bf/YNk27ncRQy1DdU3Tz5pZwVub7k9oweUqWqXbnmiwPE0d0bQBoBaAOEFkDOOjclEAFxI5zjgW9CACA6NXZj9hmUOd9pIr7HabTkgQedDasztkBAM/ItzP4eO9kumiIoDlVP1D0eXJN8CBk+60EIAJcaYSjf4c2ib7hJjXxzPCsmm0I22OxbvzaAAAOCRiCOnYo3+rkMs2R/R/IWx9+LL+8fygPZkvp9IYE/1h5sEI3kJkxLDRzyJAwWc9Nmnh0MjwAMO5Vg93zKPPy2QEAArFQgW7TUeEdR0DKDAuI3CIdCK/OUU+P1mcYJ+RqAQyqCntnMpONLJd+Xct//LWvyvjBHRnmoGpPRVZQZNASx0UtMluIoHmGAr1ak3vWfYc+ylkPApekiMd0hq8LB8JOB/BpgEtlmaSN5tl3L2WuuH9Fkjv8+DXrP97jFABoFhwQNsYeaXoFeBUgAIJ/2BgqWpuD22zVmgDH1ubuUebd2veQQRSgRPOlTnEaTs9xfqSQuoZCP+bBWCRXQdHOKpd82ZXOEq+LFL1KDuuxLId9+fWDA/npB3dl1bssnVqkOtmXL7xwTTZ7hXSzpUyP96WP1oLWFQvMNAABZAAYAKDKC/BNVpJV6Dtgbf9COad2r0GXj+l84aE97Rz9OaOKqBitzgdADRxj84fBPMDcmnVKOZ7XcjSZ83iwCS7UyyCDsjxng7RPfF8+Ex+8mAGwDtiO/jpKMKCxoh16yLIjfR9+Hdoia/kdAn488B54rXgNx+h2Szk6fshWelDe/8IXviBf//rX5I03vyQ3b95kC1+UmsKPxDEQ+OMYm5sbfG4yHUvV77J96RTijwggCQIgm5zTf6GNXy7Z6nXQ78vR0bH88Ps/JNX/Rz/6B+kWXbI93V9FggvHgS4ABKsh/uzVtS7poWOi+01Tk+Lxb/pnGQAIltGXT6LorzbJAnkyuiMIoN2uIN8p0jP76Hsy7amVRaucgO/t9g4rJ/b9ofNHX/7muSmoiwf48Rb/KUqj+Veat7QSAGMAKKXp0QCAtBO7HtLCCaL5BgAk2f+o+/RpAwCuoq0ULyNw2EoAzaomA2CQ13Jtoyc3dzZks1PLsLNiwMs+2C0SXrpZrwMHwjIL4AsWIrJZGQGAo/FUJtgpPgMAAAIAZlqXC9msStkedGWrW7AXL54DtY2t1nCtQBxRg4mgnhsogndMfxNgNPSTwbtR8EHvx3tBtZsuVaEXAMAcPY/BGSh6Sm8ytV2qpxu6i3GGEdRsuLXQsQw06fKmIeDv9ywQjT3EkYqCOgF8tISI3NFT309FgZhrhhEHimwtlbxUAWUdQPCrzS157uYL8u5v3pf37z6QSd4nyNBfTmW4msnvvHxdXtwZyqVuJvXJgQzKTIMLq41STQgF57zOVNuYAYwCA6AWKLt7nXNU/vczTuq+yVyIAWRww9ZkYYwL0NghFACIZUHxGyIDwp1VN6jpAfB5docAALAC5RLOnDpEqNlFS7C8o2JoB5OpbF9/SQ47Q/njv/6e3B6t2GryipzINz7/ouxt9qUeH8sA5ZboxjCbMmOOtuwKAKid9DpjnYHqgLkTtm77uwgAONM+excVB0RaAaiZXWVrcD+2DcfECXlmBgIgSMHZo04XYo1o36VdAVRE8TwA4LwtHd/IYhVOgZSe70FKBJA8M8d1ZgwZOhoGmLnNC7XQBkKFDD5r8BWoC9lWqlqnImbqmMQxt+4sdhEN8M0CZXy/Cn466NwEAdKMq49FdIBwLRcDAOk99r/x2wtIqMeAWk3rDALlcGT/R+VA/urHP5M7k1pGWSXSRasm2AbUDQpF2JwKZ/k8ExSNTACdJz43YtmKPucBxOP5ACkAgDa2n5YGAEfQSpTqZG9gWRnYXwAAJONYdcDqmsNJdgAAewC6rWRSz+ayUVTSGU/k6sZQ3njlRZke3BOZQSFghmbHrMmFI9whbw+gAWrHEYwhu9fslhDn2boSl7iiAFqgBI1FC+b46TqInTl88wiZ84ZtvZiF5Gy1tP2kn5/aXq/P129aZ4/S5zhrzAml/cZ5t6j9ZAaYkFUPtcgOSJJ2rt1mcO9wrSpE+qQPbWeX2i/lhraBvJj9T51lBPqywp6xlGUxlmUHwTaOWUhn2ZdsWUo9q6XqoY5+XzobPbkznsnb738s03KPO3Y+OZZrWwN5+fpVWU603E4WU+mi4wQEOHPMEwWQ473Ulc/SA7ARLThg8EXhP/VrwFIcT+faqwg0bNMtCZlAdh7S8SPXgHZ+qX44WoiyHXRXThZLAgDQE4A/EQVjnWz4eOv/Se/Ws/e5pMb6jJPzvSQwJ83/c0YAtJdAq9d9KfFbTKAWa2U6naifj3VAnZ6cAf/GxkD+8//iD+VLX/qCfPGLX6QA6+HhIdX58TkE+8j0A7jH38pMVXvj5zOZT6Qoc7ZyLVivD2bYkh2jelWPa2FrY1s+eP8D+bd//P/It/76W9SPgm+KfXhjsMEOU/BTIQSIKxgMBoy0pjMwzFQHqt1pxAEAzLiUIfq49/ji+PRRj6h7HoVuTVsIn9S14kvP98XERDyFBgB31dbSUVaWA0sOADCbGLSXCABQxF6kC/YwkRUFct0eW0G5xSXB+gdx8gDuf9oAgA6yi5gZCADHzlsDPgIAoMeIgbzeJg2LieSbejFZAA0BQEVRP1UGADJgPIGcAIALkal7hQ0PHPOR9LJadqtMPn/9snQXUwIAgzJn8Ns2v48LADCAxeaRFwQADkcTGS9Q314x6x3bDBpF0jf90LXgURfZJ/8+Dh0y1LJk7T8YABtVLhXU3UFxMhQN2AqpbeiPjcCcwQOMlLbTI1KGcagRvEaKHLdE1G2iFBSqynVNJWctVVFCHpF0D7Ra/b8D3d9V7G0IHBBALSmMJBBXN2bcHNwI2OQ089RwsvDSDCIxlgFErggZKxdExGyCzgAy/iMoe+eFDHb32MbuL//m2zLPKll1twVCZTvFSq70Mvn9Nz4nw+WY/6+WKvzneRuCJwzavMMA7BIQYqV2keJFqpe3Q9PwwR0XdXRjsBkd3+gAq0G0hrXJdGlmWeMxNQsRV7CKG62pqyfY0Jx/rKVkAAYGQKmtL80hAnsETlEBOaQyJyB26aXX5Ufv3ZO//cl7cm9eSD/vyBd3OvLG85dk2C1kMT6RXqEBA5w39FXG2lIKpgdPEFJE8YgqY2Pm/lMAAL6xpMGsmtLmhsY2qQbCqPiidVWwAixk5LR9JmxRJt0KHRsqOhVoD7hcanbzrEfIVq+h+LMkpqwIkIQCZp3h4Qf6Ff5aGtwjkKUQEtvsKQCX9irHe9tZ/HY2ht9v9bPx/ONKw7mzDeCpDcI2VI1gws4T6cNxojkAFnAYnpRdI53pZrjRHseLSgAAPjBkgYgXNWFymeeVHHcqOcgq+ct/fEcerkqZd4eyhF4JnDJ0t0BUBYFFD+8texiAgNZiUVqhU389a2xE4MfUgYgAgO45FMNLQJTzWCOf5A7CjDNEqGDTso4skhIvBYUhshQp19hrYeDAWmG5F//OWMe/A7X2k5G8cGlP9gZdqWQms5N96VJYZUFdFrD8GBxKBVhBGS1FWrJ1+urOKwEigBAyOg6Rxsma5tupqN8SAeW6CZ9fP7Lp+vX74gAASZbsM23ffc48UMDKtwMD9rSDZijj4juYsAEwo8cdQJwWpUgUulKxKx7G0olnU/YfZaawFsY8UAfxUoaE6obEFdpkMGCOFGzRV8siG8mis6CfsFpVIvWAAMBiPBOQOE6mD2XZzeWok8u7947k/qwry7zLVrHoOPHm516SbDKSzaIj9eiI4PIS9GkDiDnPLCGmHpnucQj+0W2HMDbYKNQMQImiAs8oBcAejUQGnzPQTjV8tCyNAeFyrnsSAV1NkrAsLu/KZIkuAAsZTVWo2AEATXqk4/MoY/7P6T0XAwBxrTSdDwfq2IqYEg16H5QdCtq8pkORuYf46Asv3JRXX31FPvfa5+Tll19ihn9nZ1se7t+lX4NMP/w4BOY7Ozua4Z9M+BuAAP7Ga1TzN20cfFd/s09wAfslhHO7VZei0exwseywvv9vv/0deesffsylgu5P6GyEkoBetycHD/f5GdD/UcqK55FQAjCHxAm7jph9QIco36tpS1hKG1koTzIzPtMAgLGSg9auA6IGAvhq1ZI0ZfiRnWnlIVT89ySYBf9eChA85DMYAM8cAMCaYvgkFFczFNJAgChW52iBor/qrKrBPgsA8IAfIABJ9qQ/RurfswQA0EEwIrfGTdpnvrOYSL+zkK18JW++dEPyyYkMRNXuUVzztAAAesxDTRbOOACA/eMRAYCs7DLL8SwDAKTZQ8AuW8kGGABovVRkAmIcAACWuHY0S8dMvoDCv1IaP/IzM1XD9Q4AMZhV54h14TnYER2ZBgBAtSog/oU+6Gnvb/YENxoy5ihQWbYcNACAWQvvd59lMoOxt9ZHRO3ciUJGD+0NTRVZW9+5uKUGbXD+pkDtO8hUdSji112tKFwFM88MVlXJYHtLZlgnaFPV68uvbt+WH/74bdL7FsUmQbG9UuRzV7fkd164Ir3ZMcUmd3oFIlmOL0w3xo9awUaX5QpcoQ5SVc6VTaktLTWTmrJbQaXXldrIxofn1NzRUbQxiC5tmoFpznYPWt051RIAAwGCYLM7qEmYB4cSwBG6aaCUo1OSAQCVflaGAABYzaXK4WDNCZpUl67LX/7oF/L2R4dylG1IvpjJf/q5Pbm5mUuFchxk/VHHGrQP1MFyFLljgT+YBQopYYVDLeBpsljrt80IACSvJwBAYFSwkYWOqVvSiMmb0FOgCevcRc0ggIACIpsVZubZAEBUMFab7feJATvLIspERd9aMFoJDm7EhG0UDXnn81hL+sMWaRYR+LFDdt0GIIorGSycBpqyktli1kLhm/MLWRELORoDrQ4MG3cxIGy/xwN+Zigt8mmzOUyK75T9Tr/oogDQAQAwABiedDKZdgp5sOjI7elK/v43H8lBp5J5NZA6K6gZgrnay1bsXe8q7h4YaEmPrd/GVSkAoBRDy8CGkoHHc92aAAAYAJ8OAEAqNTJioNwik0+BPhNLs5IwlAF04NB6DhZt/OoZg3+tP19JlRfSXXWkXNRyZTikTdnd7MpsciiDAeYPrKa2alktC5G6EMFvwMelybWeoYGRtrE8NcqYf0gAGICn1E9va6fBiTMDHMXSta6rX+8kupKcVfeu39gGZCJYoy1X2/4HX7f1x3Vpb0iz/75eCjBwsI71i5I6VnRgQWkb7CnaW3pnEk3uEPglCND+9kefi8oicACjaR9iYJseP0Adai8xNxhoKwAwkznnz6IuZVUPJVtWrPfoACTtnMi0s5B5fyB3Jkv5+cdjdpSBb7AYH8sXXrpJbadyNpYuNY2w96CEQBlq6glqwkq9XQcuhLXjKCcB4NzJCwb6CPq5T1vwjzJF1SJSG6HdjCD+rMdjCQCSCS4gTEao6gAACh/Nl+w4AeYjbi/wQ4KvCYPq0Uf+n8s7LwYAyFC1Epc2gIaYv15OKPqIAB4B8sbGUF588QWq9LOG/+tfla2tTRkOBwYQKOCNew4KP3ActCpmeUACgkNTYDyekCmgsbYyByjqZ34WCSAFxKEVAEAQX2SlfHjrI/l3f/XX8p1vf0duf/SxDPpDKfMuO0jB1y3QeQLljYtaNgdDOTkZUcMAviaOgfNA+2q2hiXQ5ElWjdLC/8hUIfz0xBPiswwAaMmZ2xSLZ53CH4J+3ZkZ6FvcoHGABv/IMLFQw7q5egmAlwy4Fozbewd8nzkAwNWsPfPPtoApAOCUVg/2TbXd28Z47S+nt014BvtJ9t//ToXDngYAwKA++fajt8RbYCD7rwwAc3bpXOF/sNxTCrRtZLV89ZUXpDM6lKEsCQAgqHhyAECvYA5aaIEWLxV7zz48OpEx7AwBAMtgMivrzp8J9+g2+NSj8MSrn2280FsUVJiM4n8oA+hDSAgOG50T3SjhJwAFR/Z+uliwfzfQx6xTxUyhJt5DrTHdXARzdA4hrlXzZ4rgw9SWmX/zLH3aloyMAlVMdcSOxopK4kpDxnj2hgMac4itYNEi4GcLNgJWK2bsaADwf8uCKPClLTSLwYDHR/CP4BNACJwl73hBOlc1kMl8JXXVlVGeyV9+H7X/QmpfLj25vLktW52a9P/rg0w2ZSqT+x/Jla2BlhLA3SArx0UQVU1Ye3hD6E+p//iuUOdlBe8EMILTmQbiisI1nctmNWkIUsMEadLF6L5an1tbTbGnujnU2u3B3E0G4870UgGqigCAyMyy/1Q6towIqPy9XOT45ESee/lzMi4H8qff+4n87N5IFhtXWK/5X339NdntTAgmIAtLRVa2StIglTXX/v0a8rYYACoi90k/gtNtsWmAUBqZuDT75oVEFqQbWs+xMKEvrftXp6c0AGB7C45JBAAC8mwXBKeDmUoG/5ap978lk/3DkTqrpouhgb3S/AEqqTimCkpyM7PMvvcyBztjfZCi825JhoBPgpTeb840Eh2BehmBJr8f0WmL9yhkReGWQ6Ml0TEIAAQPoEJOeoKeYYzWGn+5Cnz7/qf3q30uAUSxw+LOaTipZVujVSYfnUzlg5O5/OzBoRxIKVM4cOxbjjmdSVdWMp2MJUev5kDDjBoAbVom54EJDHlmQi+rnRW9eCY/KwCAr3MCOcz+axmcuWLKAECQDCo21zXs91Jm8ykZAJh7sOXDXk+mJyPZ6nalwvycTeTy7oYs64n0utB+0TUE5zpfIfgHcI8f1FyDkqt7OIN3y/S0fQu/Hw0mFFlNznYyK+OZ/iCc6tbHPIsWAIByBAdc1925FIDybCbPzYA09hU/xSxwILspQth01nWGIyuJqAKilATH8ZwpWitJZa5tAk0YELYVTAAtiTPqa5uikzB2LvLPqMFga9WvSwFb32v0COsYaNTcmCGlsJC6M0H4T12gxbKQVd2TTl1ot6nlTMqqlhMo/W9tydEql3/41W2pqw2p866cHB/Jy9f25NVrl2R6/47sdksZ7+/L1nAYEkJMRITORSi8t5ZwSzSpQLC1NAZArkk0vMXU/5Hgmc0BXKlIsVOd4ds4fxR+EoJ/t3IK8ufsBgUgAMLQaCs4Y3ZX90gwDzqldrN4vMdFd6V9tFMUrNYbHvd4Z53ted9z+jUF3NJjpe+J3HBS7xcaENNEQ7yvQJekjrz++ZflxZduyhtvvCGvvvoqs/rcM5EEXdYyGp8w+MeYo4Yfz0FoD5+Hb7moZ3xO527co0DhB63/8PCIZXs4Jsszl0t+Ftl+7nsdIUiwv78v3/nOd+Vb/+5b8utf/0YWMyj9V1LmaBULfx/rTvVOCLwD8CwKOTk65vkg0Mc81NaEleQltGa0u1uwD9bKLiZrNPY4y/857f+lY61AZhPQbL/+OLPSbmSjBKDpbzaYQIajXjTzoibV6fIoJryZ8DJ2aBL0U9jPmAAe/IMF5cG/Q/Q14gt2h1C76IxY9gAjmGBpnWDP3JaZP/Lb7gJwamknjroaWn244w7EEXWWLg7oUEcI+L2NlQMClnVkkIQMKEV6zlILf5wJcvZ7L5oEZ5ubCADkbM0UKWdqgLWefDEby0bZkWFnITeGlby4syHD1VwGeUfqBTJkFxnIeAanslDs9a2tFrO8ZHB7OJ7J8XypKrArBMDYfGzB+UZhG6dniz6ZkXz8o+gGrhTBfllKvyrVWWCwrUrXakxdid8EcwwJRX9STLagmunzz7oEQLWZvb5F2yQSEKG4GwAFbJhmCZJTT10GiKYBCHDj7yZaRQO1XR8E1thizUADBIlVDhEWOI0oW1GxJYgjUSWZr2lf33mt34/cNfQiJK9lheweA49CskUpywnGZpt9fd95cE/+6mdvy/LGZTk4OZFLUsnlopQ3Xropn7u2J+X4UIrZkWyVS/Y0XswnTBJq4KwBv1D53JTt84I0QyjZerDDayXTQTN7RCdRu+Y9ng2pxkEzUCiZhIjgAD6T0gwRxCFLxI3HnE99HYHiFPxnrdsCMo3aNIBa0DxgC1Etq2GQYwCAO3gZ+zWDYr4kwANjDEEnmP0SvcDhmMLBW2Xy8pe+IrfHC/nzt34uvzwYy51FJoMil3/5+vOyly2km6NHs5WdAMiBY04FaxmWFJIAACAASURBVA+sm46k24xox04HiD6l2mu2sUrOENFzjRO/J2fZKFUBj0BMmqXQ79EAT52dJkADAGbQR3tAMAFKQTYvrRnG1g/qITJP09mCWQFvh6lsDweHeFcTIxXHLDg1IdMX36s1sKfLPULw7MCcXQf3FdsnQmZybQlAPJWLuzBE25vS2NUha+oJtK2bIvs63069FuI5FrXonhjWSJwrzB/T19RWlll3KPdGU5l0B/JX//BjOQSoW1QyY0eXTLDPIKtdYBxgwyyLH0GNs+dhnA3Ns3303af9Oc22AyTT7JS1JjSmCMb+3Ay439dzTuC8DBHmD2n8Gk0mbVZtNrLlmrEF4WRbJi+2toObpSwZ1q3DCbPsKNXgcfzFVKocfe5L6ZWldPNKSohmQdUdTtp8RFuB/UuFBz0LroxF2D1nZxB+91IN/garCkyEdghmttSYaG6D23R+YtDmc7THyeca7kv7kbJtlICz7gasmUe+MBtvV9o/X7KgnrbcnGLsdap4rV0CKH5FESwFyMGkUvG6REMEx7KyMIqa+drxe+k+pyWY1AG3uWfzQPc6BcS0La9mz8k+sr0Ihwn2AXtvmI+69yoTDtsm6vQXMoMXWxYyz3K5e3gstx4cy6TcYSa+mB9TTLZz8pACzxtlIePjEymLnloJo/YDbNQf/b4ZatOgReAPv97A8FCavv5ohyIKEC9qdqRY0reBD+R21MrvsOkDIFiiXBKdK2qZIMCzlsf4OvjlMwQgSFhAzNh62acZbw1mIwSuNtE0kxAggmlqNc0xUaABDX4AtnkCRZl9ziKz/cgR/QSUSllm/v0MhmyOpOtAW9spQzOJPhrfo0MbJy0CeJRtqiiyqrSDiUP6u4n3sb2dKfpfurQnL7x4k5n9mzef58+NGzdkZ3eLCv6IblxE2kVj/fqR2U/Hk3kXlG7YHKwgGOk7tLedtUQWrhnBuJa1oqUu7pMG8ZqwqeXP/vQv5K1/eEvefvttsu02NzdJ8wcwDZ9O178tXLaNbD6aS/q0l9H0XVrl1gBddfknYIEFxBaw6r3Sn0ZsSOxCuTGR0eTnFjyA5M7Fc0sp92Qfub5VMk91/FPbt+6YZj/ta9tWkG5tMm/aNpbFXywhbAIADP5RymsxLPcUWBQr94Pdc72IqDfWhkvcZ2jO3nbJ1G+9C8C6zeTUc3G+KWpptU6M1VAqAMEerzuzEEzpYxr0B5o/AABkttcINUSTdGp/+60+oQGH1hrqeaqxhrPGoBtGeD6VYdmhUNv1QSkv7Q5lYwkAADPs8US4TgEAZrR1o8plvlxR8OV4BjVp9LFVNVgFAJDvV3X0HNsGg+QoovVbHTjfbjFoMLTIgiGzBfV8OAq4wTR6iF4VDQuGFNdqQa22EdcgmsbVFhcXr23+EFrCRggRHIwPrhkOAhFUC6B8cwpjYEJFKtKoGwhU47l5eNsyBiQ1xdUqnrcucjIaipy9pwW0PAaUGsbG/siYJbks0EeWdHZQWedSZ6j1X8mCG28p+aIr5Woo81Emy+6GfOvn78hvFhP5eKAF35dGU/nCpcvy+s3rcrlfSj45kr7MpZ9DzG/M+UWWCtFl5sHU4QD1v5PL8XRKJwAPUMPzQrO0uGYYUW9hoxSlZh92OrygWHMYFfHWjQ1OTWwN5VloOtjsE50RUICv0+upMi6dMmtxpBkPsDxQI64IM39MjM9ZNni2JBujFuAoS5a9qYBisaoZJKFatyh7Mti7KidFX771zi/l++99KOPBlmz0uvIfvvCcPNcvyTY5PnjA0oGdjQG1AObjkVGmFdFUh9JDPltPRulM1866oGV9IOM1FmcHkD67+fvU26JrmLo4Idtlm3CoX+dJRlScawWdNrwuLXgDivzzc0ZDJYMEmX7svqCfmsOtNbi+h1vQ4GubAVDbqjQBgAyCC2EviO/1a42npPtD6qLQRKRunwcGye+LAtCzAsyYIW1eQPp+zmuzE+tspy+70wCQIxvqgGJsUfQDxYqZoDe9yMfThfz9z9+Vcbcn40KDDljJfIle4iIlhx11vgY0t+q3zwucPyk7r0AcmGca/KdCWW6rzz2P4Pyfdjz9HC8CAFg9nchi6BxR101rLjU4YqCHOa0bhgaYltHS+Q+bpIIOTsckwIOn8BnQYeGQZ5n0ykogblflHUGFgPYfoWIsf/D+CkwwUMDRLsDAS1Z+e3s//lYA4LxOGqcBPVtuFnRrH/c12alkDazL/Md9Lg2cTs+M88afK9n2XLcB+pwDAABWjJFFAADCVwYk4z2w0WBXsNVvcg3mC6a2Lz2+nyWnDwBATh+1KwrIuq3uUMjM9xUFAiyB4CwmSyQ4UMSxTIJSEuHgVyFjDmNWIqEicnh8JB/uj+XhalNWAIUWJ/L6zcuy0ZlKiZaAEAGcoK0gSmSgM6DA9tIYR+xBAWG/Ob/gVBvVRrBkF0zx3sC0qikKjI4hZL1ZoOVguY8Bgn/4OigVwFiMkQTBPMVejoASmWhosTQy3Kpqj+AaInQxaI93hPMSavMISE2HwPd+D5pIcyawoBtEKKUMQpdYd+zRcaZJSm1nCgzED1jg5EkH+Bjw0cwmsesHc0k1ae4AtF2FH+8DQIH2emi7d+XKZbl+/TnW6yPg39vbkVdeedmQLS3XwTjpWLGYkvcDYALq5fVaYztlZxF64E6zY/dP3SMErwpAMHIgOFYQiNeOEfC/atLyIeiHDP2tWx/KD3/4Q/nud78r7/78l1JAjBSdKoqC9wzHByMVf0PMD9f7NI9zkxe29yg7UBmCYf3ZLXUKO6eLJYZ9rWptfLQ/0b2JwXozLFZwIb33BGnWAQDGOkw8itYwuFd/yspE03gBAKCFPLr/OLsuBP70DSweoFi1plq9zZ/DIWABt9l6jStMSst4pu19/llhADROOgEAaFyMAUCsXntUEQDAzVUtRDW6pEW0QAAuqsTxC5PE/MazTcfTTPtH/+yjAAD1YiaDQqSqJ/JcL5eXdjdkY6nPFWsCiPO+fd2CDE4CaEIrCNbM5Wi2kskqf+YBAGRZ3FljH2EsXEwRAwAQlGpQn9Qf24TRt+jG7xi5mRn1F4zmr6I6K5nMIgDAGjoL4Km+aU5kyLY4PYy9ObHRGUWH9Ma4wVDAz/7PjmqgltpzZQ7nTMst4k9U/OSMh4NAZxUAwEKWqEckpZXhrWTLvnRkINNZLneOp/Ldd9+V8WZfPs4W0u/mcmU8km+88pK8cOWSdCYjqeqpDAvUwM/IPClK7deqoSIor1CczrhpMMkCUcVae6UDESfti4JkShcfbgyUts2AMPZ7dycZASSpXJb9C/XotjAhWoPjKngCBoTXC2P9A/8tiCLDKWFWg86IZTgY/Dut2VgA5uj5PYdhZR0mg384d0rTL8AOgFhaJ5etrW2ZwdJs7coP3/tQ/vKHb8l8Y4sAzc1uKTd3tuTSzrZ0KQDIZoIyH5/I+OhQtoYbIfB2EMLDbvM/12bQfE2mQVHbgKsxVxpf45HYO2QWzH9a4yZpOUrq4BNVMco+x4htffTodEDti/z8VBk93ltfa6EWw9pg4jhKSVXwzPtJL2vUx4YvaDhzXJWN+Dlu7H5GutDb6Hc8JByb8KkWAMDxMzwhzWqudxTPsKqtDfUsh8c33gYAAIAF7KuzDm0gGsfeqN2+2TGTZgEU5nte9qlhcTipZVb25J2P7sjP7tyVSdWTSQAAoBjcEejOUXsOAQSFiBLtETuXTxsAaAYNZwzQJwAAYM2nTmFUYLapYTVNBCWDHWMkqMG+tUblGjJBkhjUrljOhRIC6i2gXA3lM3lOEADVKxu9UnoIAEzNOWP9N5VICBZAZC9AEmxfm5ZpwNmxzMEFLsc64N8D1Ubw3Frf6edOAQHcip4cAMBXtZl3OBdqNTlgHIQCle5LTSdjS2Dvr0plgvG51hi0QUB/OWSAGduauB4TBCTOWntGtXcTiOiZ7UvBT85P3n/NEnIMzb6kAIB2H8qoOYR9uYP5kHXkZDySj4/ncmuUixQoHRnLte1Knt8dioyPZADkCCVkK+x31uOH+hTgnAD0AXCN8Yd9jiyHGEyZTeXeHR/I2nv2GDsDygAB5Ou99UbCZuvBEEJP+KLUa5jXcjwey3Q2442D5gCegy1nlh4sRksoIRuOvYclHslDM9jR3lDjxTWRjGVKAAi+DxXwp+pbJZ9zwBnJAGbMAx4aFdwdUMTnfQ/14JlMQn4HAmTtsoT7icAeP848oj8jS9ne3mZwf/XqFbly5Ypcu3ZNnnvuOdL1L13eNUX+odHy51Tthw+ECTEej4IoMTrnkPpfRKYTvhusEgTdGDMyFeBrWAYaY+jAgNtEvAZ6P3yjyWQcElsAU9BVAC35vKU11Pl/8bNfyN995+/k+9/7gdy6dYv+Ub8/kGF/Q7IlmEgZA3784ByoRwD/55wWpBeYm/DyeQCAamwlmf1GmaAKwvuaiwCVrzb1SCIDoM2j8wA9tQpRX8r9B3YUsbml56rvjwyApIY0XFU85joJkjTRknanO72nKoPMHwzwLc3GdBsZ7BmBYwcGlPWg6wGnyiZmjwiA8Z2fKQCAau0qCMjfzNIpiuOGjjRS2zQcBCAaa0DAWgDA798aZsCjTuxP6n0NAICbSJMBwKxlPZd+IVLOR3Ktl8vLe1uyKcoAYJ/y02myM0/vPAAAzj8m1KReydG0llHdkUlgAGDaKeL2TDEAjIKJ7d8BAGcAkBzQyrD5eiFyalekVEin4npAwbSIMgeoNRCzysRbTbWfC9UyoFQpJs0KWWqtvoFYmgf/NFGWQdL3WXaDzguCnZpdHZQ6rjW3IWwlwKUhmCo600zJygGADjJFwBORsVdxJyjMd/INORqvJOvvyt/+40/k9mQsJwgI+qX0s6V8YaOUr75wXTZ7XZkfH7KsBHXvELSj4rW2hVVTSxGrjDX/S0oKL2VZa2ssFShR9BxGRmv/nSJpOXe7TvrJdJyRuZ+SQo7xYNYgVwSbGQYcB7UPvCWRweEtc+AmH41Q7wjhJbAHLPOc1JzDSdGtQi1mGirSDJDRYarHntED46JeSIl6ubqWS3t70ilLyQYb8puHh/Ltt38qt46OZTFHSc6GdPGe3W15/rlrMqhymY2OydjYHPRlPplYAG7fb06Wo7ZoUZluXe3gM1D4zXCfcsLXAYAtAICGP/UCU4eQZSiJU4bzM20t0vStpaUi8Al9046BWmhmIAwEIExkDiHmABgYnhbl1mWItWZ/cVAAQGkQ3NywFUhoB/7RgC/YBeU0AODX7E6MA0tpttOZJT4c6wL/cx0YQ/jPGNrgWKYbbxMIUHrxeRu4v9YAANKaawjYLWopuwNZZpXcP56JDDblu+/8XG6PxgQApnkhczBPcF9CCYDuNQhKeJ8/JQYARMs0gIgMgEcHYKLY3Fkb3nlABv2IBADgPPLMuNkGjUk0aCJY40Cy7bkUuUrWj4u00WjZ3uPOnNt/V3SGfg/wVbC9Nvo9GVQV9RmoCoLAmkCAgtM+x1xzQe2HOTlrKfg6IgSKQobN1kmgQhtbK7EttJVJ9t9LABoAepJVejr1kpAut9tHXlCg/OMKIaiqTi8y/sYsC2VVaFdmJWa2/7SBthQY4DX4N9k1oIzPfUmn+eMl0P051p55dKSQymkeXKAEyXbiJPhXwFVfYEDMVn0rSkF2StD5OzKZzeThZCm/fAjWXim9bC69zky++NJ1tt/tAdwA+AqEDiAAxRrh+zoA4KxGBNhNAKBxD1vxi/ozmgwBdHMyh19tNp/2Xdl+HGmwTwGi4zzQXWQJIcCJTGZTso4y7K0r2HjXNYIOga5jP4dYQuJJmFgTziAc+7sFNDw3lrzE9ziA4DXxkRmkQdocDA3LWjvo4K1effwRFEOMGb+xHyDbjrp1lGdev36NGXwE+VDb393bkUuXLvEHdHi8xxkIOD4YDarrpKDH0TFa4sXSN1fwZ7KiyKU/6FnZhQIiznLwvyGu56VwbgODzbf20pEBgHJd1ZXCD0BJCADiupCtx+Pevfvy4x+/Ld/77vfk3V+8K7/61a/JCmAJUrdP4ABAAed1vZJu0ZXRyZjX5WOD++Ln97RA8EUAAOdaEoBzDlhpDX+n278irompjy1EI4snLdY4DQI0suWMI5XhoXbSD62+rM7jU7CivsloY5yra+LJ8FRCn1wHAKhFinYvxBMsoTXav7dKdYFAA0eVXdkYoFPb4DrgN33TM1kCgAH1ewH31EsAnAHQBgBwQay19aDfpA/4fwQibQbAMwUA6PzJjTZNn5jUGK27J+K/XLAfe2dyJFe6mbx6ZUd28pUMQX8DBfccAKA96c5akEQe2eO9I1MAALOaZQAT8RIAM9TPGACAIDXWBkYGALZMzAml4AeIOCzW4Aqw7ZvVwFkdnLH6bF3rxkWhMtKYrWYn02w0glcid63gH//34A5OjIpzIGBWw81g2SjyTkHywJ5ghC1yZID4uu6oVhtpBosCjkZr6iAQwntNbRqZcalkUQzl7ngh42Ig337rbTkBqo8sel7Ibrcjv/fiHnUl0Oda0M+616XzCRQbG+VoNjWhL4i/rLTNH3qqUximljJHG8LYJwLnrQI3akAhboi/UebgtECvFQdgkRe4Vq3n84c7m8zGIEPBdm+or1OU3J2AxaqQSd2VZQd9D5w+FmsK8f1eU9e0jE2jCQcI6s3a4lCDgHyxYAtEmU5kaziQy1cuyaRecvw+Pj6RH/3iF3J8MpYSAVW9JAPgheevy7BbytQAgO2NoczGY5tHDjG5fIsZoaSGPV2b7cybOzNtBzdlrDQMu015zSjoo72V4RXW4CUZGQ9I8XHWqOGee+C/BgDQBKkHRhBl1FIcFfJSZzncT3eqbSPvoP5tBQZAOwtuZ9qoOTznKnx5n9r+MFcThD0Jcl27I81gnh7b04h5+hW+D1kas1mHbN+FOZva4KY9hvNzkQhk1BHwORGOQQdmwWAlK3oKAJxMZV725Dtv/1QO0EG225cZlMFN3d4BAJac2Xx/FgAAB7Ye3+Fcl6GJd+kiAIBswsCuSACAMKes3hJ7AIIhF3C1r/A2j/o9CiZ6G1IHxpTlpaVLWkYAoLdmdp+dCNDFpigIAmz2e9KHrcROTFFRZIIiSNiqotW5dRa6dwEAAGeaQqXnAACuLt4GEdwerVlyj/GUMq4cnvUuN96uGWsUDAql13sJT1rK43uH2nwXnCVoaU79qT2lBYbMqBGkWAp+qWiZAnO45gI11A5+WtrNdVv4MdguuwXNMoAEAGAfCNtbAJBjX6wXclTn8ov7Y5msOlJh/54fy+dfui45dCNWS+kjwEY7Zk4qtaXKUlPdBw2UXOOmOex+TwFwtJTqdK+0bj5jCPgC8HDxVSsHUcYW6P0rlj1q698OxZNH0wm7F4HJpbp2GgDHzLbW1DtQ78Gy71UA/12RfjQ50VbcBrJ5EO81zghMyQAMwnmaKACzE37GxnDIIB3B+t7eHjP0+EErPAT5u7u79GM0Mw71es124//IoMN+Mhm0WrHlHvweD/BxjkdHh7Z52hyzBI+vdxwDQX8aMDvjAMdFC774f2OvBEZoIUXWpQ6CZ/81iaIUfnX5VHcChgXn7yAGX1su5cMPb8mvfvmu/OAHP5C33/6J3L17jz4T2/lhnNDKG8zI+UIWYGuwIgXgRCk5RB6nc5ZVqs+G+6n3Ddfn+giPsaBPvfU8AIC+AbUmomfidoYAXBAL1sN6Eqfh59grIbkTtoNmImEdTV59HAj5mj8d2kkDANA53VpVDU9KtWNiV4PgoST+SLh+Lydr+WHOOFMf35lPsSQgKDDQIGn3Hd0rYwxw3v35bAIAdkW0e1Rv1zIAbZtgPcgpfqR0GebWWBOmqr3UADCUWGv4GiDNWsTmaSb5k35WN5DTAACeAYUbgYl3C+8XHVmdHMrlbkdeu7on2/lKNgoAB3PWwp31uBAAcF/bUX8EQ5LJ0Wwph5MFywBUA0Ap7wwykSFF9SiDh/NrUJ50bB71c8x1W8bZFTCxqLzto9b4+GKxWN+MBhYHhA/VAVAaM7MNgXKm/YYxRMj0QOjMN1M4fkB4WdtpWVgVJlJH0HtmM9hnSYI6cSpkFzMxVPFsZXd5S1p1qWE8kuwLAzhrEbTK8D3ofAC6EF0nWXS6cpxVcm/RkZ/cvSe3j0dy/+hEtja3ZTWZy0t7G/LGcwOpZsdUM+7mhfQgCmT0vbJbkbqohlIL7LnGsJ5q6v9LtwQIoL1J4ZFgvmGctPSiI/1eTxWwC2T2vdbQRYAQ3CvtzevdHOF2qiLBMDghdk5++cysZKVMV+gjj57aEdXDn8rCyGQxV4qfDql5em5fQoYGAEDBNceaaGyAoFXj3s1nXF83nrsq49mErRR72zvyy1u35OD4RD56/7bsbu/K5b0dOvAs26jnMp+MZTYdy7CPEgy7oZHPkZzN+rWbZuHOCiA9M9FeK6dC5TOYTpzZBUINU+dnfWtShycdGU+nCkhaptqdYW7IcJCp4h3LUggAsWRDNzHMg5DZsZ60dG7IEMHmCQCgPQYxs6vXflaOP7YwXBcD4ZPtAJx3orFBK0DQDkAfJRDlYdxY+BxLwBQfo7NsGW0n6nvP6QJBWm4C5vi50hYbAAAPZr7KKNg6WnTk7mgiP37vAzkCAFB2ZWadTLhbou7WW+FySRug+akwAGhYQwbM70E6Xhffh6cDADyD6wFHTPmqveb3JxoyzuAKNoWOujMoVNRX164LNSUAXBLIu18CAHmJIHSxoFggANiNXiXDqpAKTjgYNe74JWw2KwA5xdw4c66tqQVVADDuReln3f6k2Vx/PZQlMVN4dgnLxXu41W26TB32Fq/zZ85byyBoAQJLT4F0f7CNn/XFTgMt36cZhFqAp0B+sxwwiPiZlY6q3QrYYt/3wIOfNRCUa9szTgGcsNaApuXkeQdl5BnPyUpY4dNOskp+tT+V/dFUis5cVvOxPH9lW7YgrFovZFhWcH7J2vECB54DWQAKACwY32unFbcN6bhjHw2JzRYFGKK3c/zA7i+0dI5BF7uXaNYfdnoM4B3zBMzB1VJOUgCAcgCR0q46Pq5KDw2FSQjgsSa8AxL99bwjl69dkl6/ywAeQbv/bG5uMGuPoJ5tZ7saxOM5/6HmEAC8RNfAyxt8/nowizFxpoA/5/YzdmmKpVbO5MSc0qBYs/6p2KG2zzO1dQuY/f2onQd4sbGxEYLJFETjseBzkACnO7Yfn142v3NJMAPHQUu//YcH8uGHH8o777wjb731lnzw/nt8jYEhv191FygIizJItKDsqABpt+rxtx9bO0fUfN71DvB/lExgz3Sg5NwA/uIF3tCmOPV2jWJP1bBznTr93zLcjXXpscqa71+X7lC2YbtEQD8MzuzTAACqvxJXWLRVenwmYOxl70IX9o5E2C/EsJrps+51BvyaHpbOkuQKbfzOuw2feQAADlYAAIhaGghghtyRMlLEiEVqEOZorG4f8WF+rN2d88mXjzC/n+otDKwcAEDQalkZZQBo73kgx9gzuog1j/flUtmhWvtO0ZGNfCVdivI9IQDAjdGzXCbaRWcxl6PpQg7Gc5ksowigghVajx5FAD9dAIC69OYAMINuYk0ejLuavO2OvOEwJt4CJc8UANAWZ9oTGOABspOqKaE1Qr1uRboVjKXXkKGWE84bxRDTUoPgsGldvAraeU91a+EXHK+oiMtAxwye1lXrphADoEjPNDPBtl9ax2vnDuFDAADLQqadSo7KvtyazuWvf/Fzmff6VMfvSSE7y0I+d2VXdrsTWYz2uW56ZZcZBwTcUNSnOAkoi2aUMNaVdKSb59LtgKq6lNn0UPq9gpsyAJFAr6vwTmzOKujnQSAYEBHl78hsCgqmlVqwRaI6NtwsaRX1+p3qxPXuoi1ojUNBIi030E3exsHnRABcYhYtGmzdaFBwARom+h0jkCLgDmCnRhHFUuaTkWwMkEHIZZVnMtzZZieIh4dHMhrPKLCDa0S2X+qFDHoVab1g7jDDHIyOb3YxqHUK2lmG5KwNOAU8gvNnB2lg3w4upV6gvY+UUrT5gdKzASygfKoupo47lJ/V3U41FOLZssTFaMpKX8P68d4gVl8XAC8DEUM7RqprMJvVPD0dn/g4GwBw0L5p5XVPPvVcug/YOvP9o50F9f/HAOH0HXIAgOFeCswlf6dZhBTU4VzFvIf9OQMAsNCsQckOdsyceQBcZbdL3ZYpxDl7G/LL2x/L7aMT2UfrL9xfAwAYqDpLzrAwr0FsB9oXB95PtfWFD/PaLdu1jgVwOguz7nvPvtPnXocJKHorXlOhUjcrEXclpOv6JSFL5LRRnauBAWATz0EAzS6q/fNjMvhxzROyz8CsQunXQqBp2S8K2e5X0i9z2eiW3N8BArhgJMBkt2EI/h7FAVyXCKBFDFoSLT+pBQx48OL3SLO6OctPntSL0nFHBEsOiolcZaZ4rbWvJTJxBtDTLCWMJt4nA+v5WlpPbJfDzKqtTy1liw8mAALwFa8/rDun/ZvbndYk224TIv60/l9LUDVk94CabrvV4xN064jM8q58NF7KRw8PqOGTd2rpFSIvXr8mnflMBsgEo1WvV3rQP9CSWAQu6scoA0Dn7Gkj375mv3oC6PQvrVGyKcU3yiBwV4pCJtgbMLZFJpPFnGUAYMoVZZfK8fha72qEeYFe9hDFQ//6565fYxAMJfzLly8pzX53h5R70OPRHSEEYAk44/PswYMHtlZ0HXnA7fcbXZ78vR7I+m88zwDZE4S25nz9YTag5p9BVUMILoJEadCerjPs22AEDfp9quXje3BunqUH1R5/j0eTBrWcc9RLHaCvsMqlKgBsoCShy2McHR3JvXv35ODgUP7iL/5CHj7clzt37vA35jMCffhZYFLC/0yvj52XzI8E+w2JKmpboHRgrgAP1m2a8Z+hO48x1XBcMAeUPRk1m57U2p8Phxod9AAAIABJREFUINiaWDdvzaam4LcDeGoyda43M/vNEDkFA9pxH31q85udLRRP41FLABCPqv2ykwkWg/bA/Fj3ZhzGM3daS4TRuSot6Qt/29lbG8Vop3Ruum3REs2zH882AGDBGCew3s3GQwMA1E8tG60AGThbHRMdOKNXYMCdPoaPxhZcidEPX6bPncOee9I5/8if00BfwzuIkTUBAO9LjCtZSi/vyOzwgewSALhEAGCIdjEFPvukAIAGVjR+1jdS0Lc8K9gJYH88k8lSGQAABRwAgCMCbgLGDkDFp/VQtG3JzDLrjmEYQGk0BA3PWeVyCBp93nAbRQYzV4qfItOx9l4zmBCvq6nM3+uW0u/3Am2fz1vvzeiUWNbIAx4TxmNdv6G0LA0wA00k2oTzfPprQGK5aqMeurGiE2ev6+S1jDV7WGubqhz2iIhAIbOsklF/U37y4IF8+ze/lJF05Ma163Jw6468eemGvLizJbI8kPn0SAbdPnu+TkdTtu+rel2ZTKdSdlFjqF0Iys5K+nlOhWL8rnKRza0Blfi1L62iygzi0WoI4lcYV1Je9TlX+uf1rtD+cEAaIz9jqK9fG9Y5sxJ23WFsrAyDWZBOTV05FyDUgNtZIepU6mgafcottf1GH12wKBadytpeFtrqkYeppQul3/FI6vlY9nZ3WP+I87l244Z8fP8BaZLoVw+xlgotCJn9n1A/AcGx3ns3Ol4GEI0QM4/me7aDUB2jNZG7LTi+lsbKa4JeBho2udphEimdqOFEDeVsIaDDEgDw87WSIOPABEHFNODB+AAw06w/fitUoMVE2h7JNTLYVocaJ94lACUDTqMLe6jtBraZNzb6VpBiIp3r6H3+zrSGuT2ezIAuT2cgUnt2UQCKvYmgojlLwbnz817zOziVBLYcQG0HIHoWSoW0sWkFZZgv08lYuoOBHIwmMs9KGexdkbd++WsZSy4H07lIF+KAyiZTACC2tuPOYuVjnxYAABAkBWFSFkB01J98hzkPAAilhJqvD63jHLAMQbYBAPy/sZzMe1AtwABg+CeMBWDBv9rtyMT2OYInkYmD012BRgXx1Pmc+/lGt5CNqpTL25v8v//o3qu1r7QiXsJ2xhA5WJ2Oq88/rnO2wTytAeF2x2nA6fyOQA10YVoOVes8zrVfZABpFyPVu1GRP/ygjS9/gyGSMCdSC4CvxvpM178r3XuwQI0SHSjdaxO2D0/VAJ32eWrWULH7IPjLz3rNOgKIeP4OOLr+FHf50CZQ923/fs3iiyyKrtxfZPLex3elXs6lKjOZTUbyxc+9IjKfSQ/tgaEDsVQVcAJF1n6PbbE5colIa4vdQAA/bYNo98bvnwIACbWadHMV0IXOD3q0d6pSWYCYJ0Uux7OJHAHozjrSHwzlK1/5ily/fl1ee+01qt8j6EdmXgEurbHWGnmUYy4oWocsM/4m8ENBvKhVkQKumtXWYzGR4oBK2BLhv6mPl4KradCOxIT7JGHeWws9FbrT8kE8HJTz9YnP6Xc3dQ1UOE5L3LBvotOYMwMiGBK7HDhLBoE7gny8l3X8s4Uc7h/Jx3c+lp//7Ofyi1+8S5E+gB4oHYBt2Nu7FEro3OaoTVNbjhKZdM/R7UjHCkEjfBOevzPprKg+zAEKMEdA0sfIEwJPKwR47vo30xFKakKrRu32kZZB8Bq9Q5fPc3N+1oIAHII2IJAaJ/cKa9XSPksDQIPQNdZV634IAJzBAFBi8GkGgB8NtgK6LzEGjcCu7fjxCgKzsAlOXQTUXwgA/NGXv3m2h/nk++4jfbKtoNgOxsMGbUAAjN4cwQStrSI47j9z8zAKdqoUm8BvakBsXvhFE13+lB4RAACVX5FeIjvWHoNK7kD5UGvdWUkPuOvRA3lhd1vefOl5qY8eyDDDBgGqj04r/30+8hZ2Aq37Z12iHgO1X8ihjhcrGS1EHo5mDIwAAFCsiWg9WABK3aai9z/hwxFTN/7pV+GeV9hADMlXEScN+CLdxhZVgv4rKu5etdKNnU6tQs5K4YezBWrmsN+Vfq/S+YXn7T1Lo+9rFwCry2m4Iwog6KzTc1LDFg0KHHw6GiGDEbPEHvjiPWq3LYA0A4j67ao/kCnoYh0oTGdSIX9Sd2QxFTlZZvKwqORbP/+Z3FpMpbuzLdliKZezSl7f2JNNZNDnR9LJV+yewN7U1hZKMyto/TOSQa+U7Y2+bA96slUVVCjumUDhyXSk2QgTySLlMvRJRh9aUMC1RlydSHVbOHfYThAiO2gFpCIs3s7PduToYCbARzD4CP47yACoG+MsjEgXNTaHrqjgaDoIg0PO6ykz4HPoCQA0WZUyX0LwSIMvtmykAjjmu9bGAVUHQwL9j7VXrIvRqFqrh/lat+oGRjeSaOJ9DjydEqlSuKMRc8aTgnruMkSnwNcRN1RSx5UCyh7GcPysTt9V+1XzwkJ69UGjMM+ylkGZs4YZfhjrlcEAQP8JgDIE5HT+O526HWw07FSyRlMgTO12shG7M4g+2Nbpwe1Ce0P04we7mNQGa1cGMF1iBs0dID8eQKy24xgcLhOpPc/8nQ8gJMJDAEaCWTDdBKOC6p6lbd84FiYOpZogK5mAoot2mr2BHMxquX1wKAfThUjZkzmgGGvhycOYfYzj9U9ovB/h0I37+gjvb78liow9/ocZhAUKuwXU4TD+/9RBMMvTWNNepenvS1aj3c9w31oOjq4FA2ZoK+AD+M+CrUj3tjYIBKAkACBAZm1hAbhxuwOAdIEPc5aTyGDyVBatOY4X+RFoBZc6yGkgtu6ONF+Hpo6KgGKolPKfU/yu7OTaEpeK/zZLuG+q7xfmLxIWISBQir9S9S1Ytm4N8e4kRvGMJJFbzTgD1gUAVgLgAYCZ8RQAiNfv/AYdKj/HeVbIuOzL7f1D+fj+XekNwCSrpV+V8srzz8tyMpYKfiFK0bDZm2ChsmA1g58CMOtAPIxNSFC2wEgcZ47XUS5HFp36ggDd0UYXon8I/qVU6j/6IXz561+T3/3mN+Wb/8Hv0Zh0uyVr553y7iJ4fu1lZfu/ZTYRbAZbzMwd/MoYfLf91+j/0QGyOR8ZBxgvBMEACnCtLgDoFH7/P8chiF+afV0CYAAAELPyDkB40O90+DYIEACxGmVwmpHHD/wBJDsQ9OMHQfzh4RFr829/dFtu37ktH314mxn9w4MDOXy4bx0vvBVqsyWqahi155/5+i1bHnb7hnaO5QiCjUgDWo+jnjwIusg+XGiV15aeRd/l9PHjueKv2UxFr/loHEuvUzU9+GIAAfWtup/Cd40BfIyhArPcunysAwEI/y3REcNaXJuAaSwFVoARR3VxUxch9viEhbIJoNXOSKvFa+5BF47pY7yh86wDADTuGARr/QcAAEAADYMCLGGASf+3IMtr7NYBACnw8OkDADrZFQBwmnLM/gMAoAu+qhUAON6XG9sb8saLz/PvzXwhpQUmOrGjaNSF84ABv9Y4wZB6xgW0sGktAQCYQ1DOHOVnBQCgMUcAnAIAQcFZKYWO/xkqEIIv1ZbQjRG9dGOZSAzuVUdfZLWYEwAYdCsLchIAACJNbQOWoNH4XmwKnlFSClsTwSPV3uhIuF/a1Sa2eoJGgfchVqq7UmYdEZ1iozFgDD2jl7OF1DME27lMs0ruLpfys/v35e5qLp2ykN5K5PnBprza3ZRqtZIRgufcxBO9vp+1mAoADAeVdMuODLrI+nekt4I6fs0aRVzP1LQ53NFIHTyMv/fM9QDQHQDNTGcynwNN18IdbuBW+uBBD5wRb03n1+9OAjQPeiWCfFVy1bo6EwyyzDecgxiAWscGE1xBmceinsp0vpCjyVIOT2o5mgprqbOqLzkojqj7Z8TlrjLEpjTw1/ISDek12NcQ38N8NewOV8QatAZi/RQUJDrwREBt4/Lslu0XHKdW1phnRPDFRP4g9ASF6qR1osty8Urg0FhnEqwVzk/fb1cr6WWg6Wq7GgQlBMhQVAF7QuaIdrpIN9ngjNv68w25uYnrho0MdRyvZh0fWwiB4uiB8Zpse+pQwhmImQSlz85qnGWTQpuCAOf+jfFmBvXsx/kAQBQ0U2BFj8Txt+YJGvirA6OjCDqnsgJ8rkFRfAEth25fDuYLBhQQcZWiMok5DzLjfDQo4ZFryC/cS57wDZ5pfcKPP9X5u/8Qv7sNAuh4NTM8yd3mQnCl6OYsaPzPAGdfN83XNIAOoGEAADTrj8C/V2Sy1S1lUBUsEVAQQFeFtrGNLLyzALB14+s2tp2ISd9L3+DMBxzs07M/ddrT81nrzNN2AzTU+v8SIHaG69Q9ye2q+/ehXCNYVmchmI6Jt/z1bPEaiYiG/3dGfi+13OszgCYA2GgSGFsBMqkQxi1mM3WPVx9gnuUyzbvycDyRD+/eZYtA+LkQzH3h2jUKARaLGbvRZMiY2+c8cx9bqDWTP/61DIHS6dq2j+yqpSV1IUNcQ3AXP2ipu5KsW/I9yPz/0X/7X8s3fv8/knLQl/v7D6Xbr+To8KHV6ENUTxXzXS0fez/o/2T9oaOQ27eQIED8D/8nPjxIjywzDfY9kMe+Gyj+HEwVgXa/1zUA/Dje274N7Or7MEmQfGgG3dwjACyvVrK1tdVi4SVBIgPQmUxGE3n48CGD+lu3PuQPAv5jaAR9+JH5fBp0+n6ggso1fcvUvmgyqgndn15+cb/XMbUR1AXdBP7pA/gMTo+rR9VS2PN2sPMt80UZ6Ivs+joKe0heJBR6X/+BzkjsAgC+7o9aOmolpAlrjnsqo2gDywIoqyucAEALX9HvV7se21ieHjtyEtCG1cGthHkRYgqA9K5HZ/GpXovGL0z6pgAAByy5H6fs15Pfq3X34jMDAAAmCwwA3NSgHGl1jd4bNgEBeN9b8DiXS3LDP30AQKeKAgBRIC6IAJqiLTKQXWyWJ4dyddiTL9y8IcX0WHbyWsoVMqAx+3/Roov7koMo7AliQVQu9QrUYJHJMpP7xxOZoRMA29Aozf7TZgCEABAUQYiuOQPAAYCktk8JxzHLDtRb7aQ5e8x4e0syR/I0G8Meo8ulAgBVIQXE5ZL6ZmT3nZrmQmoaXJl4FCh2C2NWWN2nt7ziNXQy9hlmgGt9eEnx1z55HG/4V0hSYVNGNpadCKDKiw16tZSj8USDEARxs7kspshYZpKVfVn2hvKTDz+ScVHIEdXC57JTVvLy9o5cR+nDfC5j1rXnAqI/ftCNAuUPBZyyTNhnuYTWRC5SdWqplgsG/6Amsnyk12OP4GAePUtjgCwEBd2gOUMjdD1ADS66WDDWi1RO3BkFo4zeyOhe/+8gFTPxsmIG2kMkHBeUQBfTcYGg1ImnTVCRAWb00UcbGdLpPJPDk4U8OJ7LyQwbQ0GBvJpqy4n6Ku1LIRnWAm01ukyY6JE7k7YpJ0ORujg2/3RmNoz9Iy/c+EaKMyVrv3EfLMI5lRmyPYZzFsq/pvavjt9S5nC4jAEhCLC9NamJfvoWBYYMbA8AAHZ5QCbG25KCMYFWihQlap6jnjAVA6QG1cLCn3CeTldkJyrtI+0aEGmZCNbDwssAkjaRaZAfsoMuNAnBKNekQPY0656qoW2AWGm2sQX2uYL8eQHUeQ4SHXQTzPIx1dsZyxLAxNB2ZC5gZhlEUwVG4DQFewMCXUUp+7OF3Dk8kuNZLRk0PcCyYZZBg0yfb0pf9j2j5QE9wTx80o88LQDwtOsnMhDawX/qaPlra4LdVL8hIfNo5kYfdkt19BsOaErh13vDvQywDWv+tfYfOiQQhtvbGHIfQncA/MDqKgDQDADXzbl1mXnMKzJ+zrl5pGqf+VCxskao214jrc82zw0CXAjgsK9mzP7rjwIB5BYSYPCBNYtpY+h74zoGAsf9DH1Ivx84riaKzhuBc9YGfYjYxcBPk59oGIUmAOA2CZ05Zp1CxiuRD+/dVz0bo7xf3duV3UFfOtORVNhvUcoAdp3tNguWPlgHlzReSO1VAgCcAl+8jA7Bs7FJtBWxlmeRCbBaycFoJCWYCVUh/9P/+m+kt70hd/f35eOH9+XmzRsUHoaQLxlkxpZyATmWBVqiwPcop9lziKAraCLMqZ3WKaPjDsq8AwAImtNuQXwXonhvyZm0EtXjQ9m/qQHg4IEuzEw2N3epwh+/wzP3aPdXU3RvNBoxwL979y7b7OHv4+NjtiD88NYHCvwzuI9Agvoqys5hismEEmNJATpDAWjA+blGiI5JXKtwDdcwbOMEDoKL6TJrwAdrAYA4vk8LAFxUInfRvhAYXF7N2F5u7kuntfEJYIU2z6FtIPb2BFzinAoCoKbHYUC7vuZxgaPtPvPievUuL3FOxhOkXKZ2rA4zNgUvfJTxNV7Dn5al872Y06fMjz3RsF+fbODv9+WZBgBo/50AYe160hKAcLs8+E9+k4q1Jhv+LAIAuI4CKK9t/rxuFwG0gHC1RJ/YleSTE9nrFvLa9WsyXM1kqwOEOAqhpAuOWdnzNuRAKdcMp6vlI/SdAQSQXO4ejmXeATU61gqSBUBEF+jZb68EoGHk7F4DAGA2xKiCKtznuga08vrPFpNm//VZRciNgmMem7fco/gfM5jC7D8cLwSccM4ABOA1Cs7hDZ65t1ZCPuaudu6idhZ3xr7DoDxWPSOouwK7mg0GZSuR8QQ9d4Uq+KjVhsMGdB70MqyFKRDwHEEw1KRBv0ddXYXaAKnLnvzo3XclHw5lYXWkN7Y25MbGUDbgbOAYVcUAHmEasHgQ4lBuAmYFwA4otAMAqNCvOlsxK1HyR9UpsX1BIKhpxDwLri0BfYP2bDjZGdqygSrwwD9881RgBIG8ZtnDHDb6njsQBAA6aJ+E1lpeXmAcdSuzwHsgcOMAgx5bAQBusgiC+HEANbmMpis5GtdyMl2xFWaNc4RKN+Y7O0sh+EdNKspOtPQEI+AAgDoVjRXYQpcD+hSEFfXdT2bc6Qwmva3TvTPdiNIuE+HsSPX3rioaRCDIRk9nlAKg/nOOiYcSIUPPudF6KQaZVkvJ6hnXA+o8yyKjkrm2oqzpnLlN4awO4mduSzLgmnTE0sDeR0Ntf1L2oo0mYiZpheBXRQobgb5nyqzrhl8z35PcHgBseTkg4Jm+5yynJa7r+H602To3fDjH/uLKKCKqg2OOuNcL6xh5hpUq4tYWyZ0ceIugSaM11zwvZJLn8nA2k7tHJzKao8VmlyJTsHHeSo2zjbWLDgB4BvsiV+2f5vUGG+ZxvyJR3H/cjwbfYZ0Ao0ZwjXXZ5J74vqLrhkCKnYD5lPwfl8Gp0jO174FFo2FukgZyEEBL0MhvmU9lWBZyZWeLZVgEAJAwIGX7/AD+PAYLzoPt3NbWuD7iiLYSaO014sFM6ofEv7HHzqkbAqCwypH5B/Ufe492zgk1+mx/t1SbZVk9FnbBdVlz/ikAs+5KUhDg9L1d84m1i9y7/az7Bq/r0/utGUV9BFuFEixY0bKSDx/sy/3jE6nR+q/Tka1hX25c2pVsMgqgO+65t+NbsE20RtGeTfTjh3uAJ9YwNPSMdIbX8OPs/0yEuICcCVSj7v/e4b7URSb/3f/w38vlmzcIBgy2NmU0Gcl8OuL+rYE1Svr0LKKyvAe3BqKZPSS1nQG6+q4uKqnMwBiAaQIlgvrcp1imsKC/c/nSJQHz0Zkq7h94QD8cDqk5gJp6iOsdHh7yt9bYL+TDW3fk+HjEuvv9/X0G9gj4RyPVKtjZ2TVNI2Vv4uEsBLa8xcV7uzrbdzi+tk9CZd/HVMsClAnBewZdJVB6TGbXbVIbPDo9uyLoty6JkPoB/K7UvKixCYfUDPyT+R86Fk+nAeafT8PqKHinvryOp+YMOFcC4Nli7jWsth7R23pG/8CYQg4AELVTQx1tVexW1bSNKbSiMQRaX8ZyYgsAbHR1eTrEHGHScH0tCaf2fW7elSe/R+dZ8mceAAgoTgsAYHBvCw0DndIsfMLTELrIi927Zw0AQKYfp6a1f7rp024bAIAACzVaEBcDBbtaTGQzW8kr167KbimysTiRCllIpwG3QI+LAAD4+DpeGvASMLSNCYH/xwcjotRUR7daeTr1Jjz4VA7ceTPznNfUeGrQCfvJmv1AozwHAEhBAHMbqBcRxPZsQ3UQAUq3OejvXSoy5yTUKiigoonqkJiJMrE6DViUnuQZlqig7nX9buxBsUYNOsSKEKyi9g4/7N26WpEhgBmhWgGme8FN2voKl5oVh1rwygO2vKDg39F8Ibfu3udmDEGhS8O+PL89lK18JflspCKHZcVWR9DsR/Bfoa4P8wxlATkCzIVmaPCDOQrhHIAERLVFEH4FtnKS8lYjZ23iXP/A2uhocI9NH07dTGnjptCruEIUpYGwIDcAA/R0M1DGBgMbiiBB7EYpYJ4pddV6fa9R78i0iJsGHCjUT48nczk5nslkguwwemuWSi3PUAozlZX2FRVK04BdYQAAvE/VH2i2wmpS/Nvba7o90x08dxWcytwk7/ZsUHoAP7p/Tms79Vlunva3vo6SC+sTTYEsdahnmHvoDw2wCSQYzj84i5px8vnNoQUd2US8MF8qAgHIbug6VKKWX6MroWmJCwJ/BKjB6bQsdxDqBAA2nao9tPZU+ppeMa4h1vjF59pZVtWzsJFJ6kDJQFh6FvViY7TuXpxrX32unnloTOo4d7ye10EPAoE2JgrQqB0I6swGAMBOzIpcRp1M7k8ncu94RAAL9a3ZEvNVW/+pn6OZDwcAFMBtz8mLx+KZeYeV4DzR+bTo8zaDGissUE7tWZ16cc2G+tOwj/p+mhzG9x0vSkvU6sN6TI7v/A+sH9jh5XRCAHZ3Yyhbva5UENykgG1GMJgrOaF3p0G/Bxy+XtpMgHYNf3scz5vfntlKwd82AOAihMFu25pQgBKpBvQhx3UWgQGgdbEGIgf/Tem6uGW4YrVehua35m8s/2syQBuBUbjQBgd3/TTi7V7n6Shbrjkj/BBpSKP+gJvCeH8AHXdkVXXl/mgqHz7clwn2syyTbpHJzauXpIJ2z3IuRT0n6KP0f3StgXaJ6tP4N7U7XnFutQCA5kqHfTeNImYpscMpG5HsJuDfva4cTccylaW8+Y3flf/yX/2RTFe1DHa25KOPPpLnrl1RnQZjbWkbX01Q4N5rBlUXQJohV1BEbRl8Aa/Z98BZhYSjij2OC7AAQfl4PGaQPpvM5PDhgYxHo0ZgjyAeQT7eB1o+fYJE0d7HH6VUg8GQzAUHGlDG0O2idbECo/gep4O7j+LgBsYXrAwP9MJxkyy0Z/7ToJ7JC/hAOUoIxjq3wh5tZZ62TtaTU2zeGw7gZTE+v9oAANdeY5LGd8AXu8gHOc+2XrT/PY5dVptg68zWnPuROiXN7zffH8/Bbw4PY9EGbwMxFOs89Hrj/m1+NIEYtST6moIAqdCnakL4Im/tkzb+6TW2fQTav9YghDFLmAGPPk6P5z9edNxnFgDwy3TFVBglGH4YLCLAVgLgqGMKAjgK3/Y9HdN/lkoAAADgUZwBAMD9LapS5tOJDMtMuvVMevVcXrp6Wa4NShnOj6VLIZ31JQAXAQDYghlAJ3XO3GQ6aP9Xyr2jMdtLTeF8Wn2Si+Cxtv237Dx68I/rxZkja03mhAWcCmZEBoDS/1Ux1/ahBgNgHQCgb1VqDgIaMACwIfO7QA5PAAA0GdIAw4JLy5gymIJIGDMUKqLmwZMGUNrq8cH+YQjwuXkC3bbNEwGYZmAt88mLc+OlAk5S4AqE4n54Y1aWsigLuYdA4OhYJtO5dOa1XO0P5JVLu3KlX0ixHEu2mkqWWf9YZtJFuvgNATcyAJROv1jOtUbQlGTxbcVK6zPZfrFQKjuDS5RjUB1XXTA7XRrYQIEKrXh8CWvbPgJ6tlEbD84M/mnnK/Tsxjd0isBC8bmo42ztkbyMgtltpfchww07gvEdL2qZTBcyn0AIM5e86Al0F2hrZCG1LGSV4/zUlAIGQpcFBQG0DrRZlxodQLqwTxlbnQ8AmIgXvqPl6DnyTKcuAQB0k/UH7KkyJHRe4R4AtNJ5i/k7W4B1osE/xisQXg1YyPOMnQ5YDtPR9cJSAFNnRqtMPOiAGZDlTBgm+IA/uAiT1/CZ4q9S+xL2jgHsQdantYE2QFBmui3bluyC7fuhOObZNym1n+3giTYI8/kJwXnMm7yExoKCGn69zPCrRQ+aIKoNEhkQdEyWygBAGQQAgOPVSu5Pp7I/nshsCdNQSVYjWOxYhxlnQykAADv/2QYAbF0+6Rpj1qd9/9ObaR5DcvyQ7TEGhdsc3XesK1wj42bOZ9h/rBDDjpkGbSmY7HsQ7i/p/suFDIqCbQE30ALM9jvWVp8DAKxzTlObAgrtkz6474QWdev9j5QBEIB7d+QF7DIF1WEnQP/H3hLYKqR8a6aN6v6sWbf/c/xAWY/hflj/umWEwCzc4fY6tWOvXcCN94adpTFU6nPGbHrDjJiopycHQlBhDKZoS4TB/KhTyAcP9mWf2h3KNry6uylbuUh3OWsAABBkhoAg9+XQ5lZPLZ1PHCLbFxpjE3xFa4fsoDsZbk0A4HB0Iht7O3K0mEk+7Mn/+G/+F9kfn8gU83FjKKOj4/Ad3l4OonhkynVytreDDScoQGBAAQJ291nWMhkfUycIGXmI5SETf//+Azk4OJDxeCKHB4dss4e/EdCj7SBAAFD763ktW8NN/nagCTX/TitXlX+0eY430+dgDNYRTyhLgXulUe49Ww8wIAaQyh5MAVjsfao7FOn/nH6WjECXgZh9jvpPerfQbtkmq82seKpqILzLWXONmk3hBPRSQn1HI+ZxsM0+fMpMPlEA+qTW4uzPpecVffck80//MNLolYmJT6nws2cEAijIl7z418cx9Xri3wAA+PbA3khfi225w+gmduGUL9FiGHL5BRHCNdfP3FSbQbF+M4v3tf36EzofPieeRRHA9BJTAACbAOnPhBP1XXkGvLiJuv+lgq7CAAAgAElEQVRzAgBmoEOjFctkLIMik95yLtl0JDf3duSFnYFs1VCKnQWF0/aGfy5Fh04/QroIAGBBwSdGX3T8EABYZjJZKlqtWUQNkDUQe1Lv68kMSepEsPMDayXXAwBuZL3edR0AgEA2ypprptGvCIh7r6qoyttDrTlo9EkJAK6f+XnW0WHL1sATquqs01+K9IabzKaiThfBuP7MiDrzfaH23bKjVtOsGgAicNBQs+ydADyoYSkABPhQAgEthIVGCFm3K/MqlzvTkXz8cJ8c7+5iKV/YuyyvX7kkvcVI8tVEukN4UlO2l0TQ3yUAgFIU7TihIoAiWVlQY6CTlyqWgxC4k3PdIftRz0EBtHDFMq2cI5wrVh/lKs3WBcCzz5w7dQxQyagwpN51HUAt99plDWodxjMlZNRCchd10TgPVpXaP18sCaogkCW7wsTuUFKB+QxHaiVQ2C6kzLuSQ+yS1PKpzBYTKfuowUaUis4XWCcZs6r5Ur+zzjwkiJtyYIT8lgAAF8EjIJGmDFhQ2ELOHQwwB6STWR+BkGHXcSPUtcqCHgDKAVhz710CTKMiKwoyV9iPGKUhUJTGnOSuqg4YSzQSCrsDWtjIQd90GxIo/17v3unw8y486FsdV6jJdkAd2wEkdZiM0MtNocP9IgD4vtG76UEbpYRS+KgWqQ3KPKkF5JgwoLFAP3RZiECLd2VwMMBLIHibWT+IFl0QE8vkaFXL/clUDlA2JGixWUkGjc+lMwAApihglQIA3kf8Ua//2Xnf6QD9sc6NugieRY46MfEY7ePbWjfEJ1qi6H9o8OpicGEnsdUWSwJ8LscMspW6uP1Xt5RdaCpotGCfW8xlUBayPRz8f+y9Wa+lW5YdNHd/2oi4EbfLdFamM11VWVCtXYURhRCCBxAWDxhjGQRlwA8IyQ0GLCQblZCBBxsQAgnJcpVdNvZPQGXkV2TJfsGNsF1WqZqblZm3ibjRn3a3aIw551pzrf3t79tn74iM25xddfOc2OdrVzvnmGOOyVQb1EDXMo6lERhBq6b9P41fY0fdqM3CwQp4uIRmaLXK4fJ5yX0h1mJHeWMQrkxwN5Vwxri23H/OZ7JWsN4rCMC0LWunHn8JRntwgsrWz6BAfF9cswQArC2DnsPaeAgOlVZdL3sgrf+BHRhz193ZcMDoCmjr6V353tOX8tHzcxkcHBAZvXMwlHdOxgz6jMAAIBCCPWfAtEzq4iy0LGT8JIo0PRB/mgzQ5PGB1Daz6SrwgIJquj3L1XIhjy9eyvjuqfyZ//bPyle++XX5+FNULTiSg+EBHXDYM3DMQZ1/9uy5PHr0WF48fykff/yQkXs48OfnF3L28ow/cdx8di1nL58aA1AdaLXvnLUGEbaR1bG3YMVQSw6TMYDS1HOkUdXUelP5B4MGKY4VA8AdM7QmWIi0c0xfSAMRJirHtqvGV2AQoj+QAhBTSCILAL97GU0CDMZ0wHuqaN2SqXN5O9K+MnIe7537qnCT9TgCYhaAaZjEtgUWw3ttryrJi7suBTufFwXwUqDCObVKRFGgJFnlVuHL7ZfIxnLBeJsODppnHyVUoPDrWpBA2z2Xk2S7J0HG9bb3F64d/JTa5REjWxuaAjmajqy2jAKWaytW0a7aVq8YAPhDP/nmygBq1+rHN816JLFTbCTj98gAwLlDUIwq8Z3i376eW7t5G9rU3jl6s/OIDyfS8DNqGJ3YJAJI3X/mVuO/8WQsVxfncojoGsS1Ls/kK2/dlW/cP5EHciWT5fUaAOADrjNHhwuaxktZvg1OJZ6rP5TFYCSPX1ww//962RP4mKrErgAA+y/UHX01bRLH+Dq6lZ1LdTK03SxHiA+glJs8/9xo07FW9r9G0NRx0qd3JW7m1onI4XhMEGBCAECFAZ3yDIcFDA04oFor2KOnFmVerOTZyzM6VJ7Tb4E7UpMw+XsoX2OU/oQUpzy8TFXSDICeOuOMahua3AMjoS/9BdRyl7KAQzYayMPLc/n02XNSK097A/m9X/sh+d33TmX58lM5GCzk7v1DWc0v5O3TQ5nIkrRSPAmFKJm7rQ1C2SGkoCDnEFR709yBi483HsH5NxHKuIj6wh7WQVu6cjkexCtmU2zCmsagAyqXVMSiryI+1jmaq2EpAPrtzEoiMSViidrFc7meIZ1CaexQ+GcFJTy7E8wMXME7USkd+hZzqPJmNj+YDSiPuJQ5/yNVmwavRv+1+B34IE4ONQDAJoE7qbrG5XFcLt/5L5ucSI/kN2UKYPyoQx4XFW0jvzJolBw3Xn7JGQB8JBhIGEua36hOugEAMK56oBhrGgA0AcigsGOY4tLvs440KZSzKTdQskJgRIGpRYVmNeZSWgyXEGXLoDv597APODvG52nMcU4AgOtBYCzM4epWuf22oehyRfEG3WMS9dry3/ElckxTRCyuYHo33+BrJlWKqDVsypEVpX8ux4bfBf12iSoTRp9lrqsJRmlkpyfX05muD67XYqW/uE7h/2eIGPbJAHixWMiTqyt5gbQh5FIPxqjzJQOCVrZmkw1ludTEzBS43O2zvj7vdp19zlpXcd76ag4AuLPddKIZisU8TgAAR46OrbUUAI7k4orcfwphJzi/lpLkWhdJo0ZnxWx6zRQ0rM2r62s5GA7krdMTggLT60sbWmWJs8iEqVX863G8zoAoG6E+Pv6VdchTMEB3V/6v5ejjWKeHO31X57uCwwA/IC6LfZVpdcyIUSqMNrs6qKnNzPFHkzlDRgl+Nr88X1g7K83rwnwPQxa/OtcmdaJuQoVNWbZIuZa7/eDBhTS33UJyoMLmuL6W7t1MYRSRl5fXMnnwrnz/+Zl88PiJDA+PaVhBc+er905ltJhSB6BveiNYdxe+hpoYZNEvId0g50vl9C/tU23XAe0Pi66GFDqse9j7Eel/cXkpo9NjmTFlcCA//S/8rDw7O+Oe8fGHH9OpZ8T+4koj6agcAxbZfCGHB0dO6Asq+Hb/1UJOjiFUir1CI+u6XCIo4IK/XufeSwcLmQTUAFgidUQBArd3PZXAwQQXAWR7uxCzNZaW9fXcKGOb2RjyPP+Sgm9giYv9wfYIIsdlH2RnU9NwYOf0CQjgOfD8+C+WMS3nmq0ryYBaX6M5fkM2QJONkPWX9OmKqySDeOsVc+3AtvVhm6smx94i8RFOYxiCbFJ79sDy1fmtczH5It6vZj9bmDId5XMvPheuHxka9TOXDIx1Bz0CAGyLan2P/ldaG/0mGD+2J2QgpHkvzttQ/fdGpHKbpte2e5UAQNNgaEI+8iJZDsmmV8c1k7OT6r3mkUzKkg+QrV/7s3JgNiDUscmbKAerNQ+V5hcLOrvMqJrPGQX41jt35D15KQcL5BE1Ibzt76k5WGoAE39CFBubC+i+EEaTnjx9eUFjcg4NAAMsnLLKs0iF3mxAdi0QLKMXxJJ0s3enRhd2TiJEwRda616VxRF9nssI9djTIglVYd3W9bMivUxV4Yd0BtxR57gEfQ6bgOX/1AsE7gGK8/HRkRweHqiZaMJmOBY029lgwnxbloO5vpbr6ZQRUdL4SfGCijpdERW0DOW+FCGGBoBS2MhowHNaPV68Lyhkjlx4iRvfzCAQNVpdE0mfHJ6IjA/k+ME78sFHn8gnz57J+QWo/kv5/T/1k/JDd09lcPlC3hqtCBjJ7EIe3DmU4xHG1JKOG/rCqVW+sCURTptnOT/KKPB0wHy0uqdV5p3jr2tz2HUXCC5ob/m4Mt+GbUVjAs49qINwQFEGlCr1yoq4RvTZEXuWtnPhOE0BwJgmvT3QqeFMOdOjDKB5/XU1DGkYIcXBVl/2Ih1o29xXcJ4wIyMNPBsj2ix5LCZnPuWcqTPGawaNAz1PN7eV1Sn3sqaRzu9pJgogZXqhMwIYxdGFRRs4AAHJSXAgz9uHm5IK/1ELZKHilJj7XhlAQSzk5EIsEQ6qb8Rp1Urzz1eG6GS6AYqBDdpvjJ/F9dyHVW63uJ7hQeE4WDnP4KhxBak24uynW7vapXIEOFw77cZqlGpUSqOXvLZHCqBiDSqusRCVrWZghypbcvwpc83KayH1xFJ8AJyNxlY6kawagIxqFXAO6IDjNVGvm5oMKB+2hACo5mgcTQ4V6Br05arXk4+eP5dr9s0AWwbXZ7BaWFKNa49mUANIxPsAqImfGAXB74igwVB1RzKqaOdUnBIIaNvzi5vZmFz7LnzRfq2SEdR0nXj+Gohj6VU1AJIjkFrmC0rkZCcB4EJaFIz3xYwACzQsCGCyvzTvWUFMA5wAqBbRIFtXkFIFAcA51vwR9wnocVzPwSlbsn8GSOt4+VxOT45J9aajvFjI/bt3ZXoNYGBMFfYYgazboG6/+Cy0PlwEt60TfK5ENNcMbwj4+TiwBBPdvxnM0PUAswaRUuwvmjqmFVSwQoPJwOevHfY4pGwR8XUmanzUIEvCird4n/VD1gGttvbD86NqThEB9pXP1x+jwdXGP/cWAABLLWV6MejL0/lcHl4AwFPhX4AL757ekbcw/i7PZTCfyenxgSwX0K25lMlkzFQrnbMxC0zhed9GOJ6pkK/K9LYZKLDIMqqoMqT7akqPI9M2i8Ry3VmhMoBWI3Lx2Vp3ILfpurPk9y3Xm/Uykx7p9NQwjY1mWznvKbDPtEqMLiW109w1CLy//WeXHZv/7uOimhJrN+xaC/2Z6+Py9Tc/k84u84VasNj2K3S10ev+e2DcFo1pNkXBWExvnB6KFZ3iJ0T08fV6GT89OPU81+uufq/bIB+/xgBoaq6WDmjptmJMeze/6t7o/bt7MgDcGSn6IG54JYTW8Pztw5NRm2Dc1hOlM8L9qlvslV7PStAVkelASeOusdRFHgAAxQJVeOTk6Ei+8eBE3pWXcri82LgAtiL42MCS4awRPWzXiPTDwJwve/Li/IJUYIoSIoqKn+6fILe0SUV5izZyo943kMJgh1EREmsVJFhS9RWb4mSEHDMYr4o25ymNaBDjmNaiGkHghNcALg1qZRfqlrKYQ8V9PYLi7XZwcCD4jyVtrNSNK8wCADibwzhXqrE7phyvZgBShMSNQXcgk2gOHAzNgU8INSOAXMWUujZHND7n1PtGx5rJspTD3lRWy7kcv/U2xRrHdx/IP/7135AnL14y1eBgNJR/7V/+F+VwNZfZ809ldP1SJvMr+fq7D+T+yURGK9R6QDlDdQh8viVauUVN+U7e0inSAtDAEXoYyBlFd5eQuX4WG3J2hRssWPq9qgffNaVO2LXYrppmEvUTvH2VImcCi6SNZ5aHRuAHjKAqEuwpFlmIDq+jlTcCcuuUrCS4aFQ7z08PDqBWD1BTVqeRZquyj2zusjaytQAvnRgMRl03MSRf4NOG5jmErKJg0TCO40xXccfct1Bvl9TOpvLvwIUzqeKagHGk7AkFVGjc8acyJjT1xBksCgK4samRZCuns8Wc90Ni9JwsnmDRKcASjLkIcDsyFCIZqrThH3fu1+ncrQDAWqQ2G4aF88bIZjBMuBabeWoaIPir1uc2xx15r8aaUEE/bWvOptVcxkPMbwAZSmlVhgmYNoaKUvyWfiJBAKzLU5boUtHPPnKgkZ5zcCDTwUB+++OPZYZnMWYLQkSatqNCmQDQsOYQDMKANBExBzniT19rdGhnoSqdq+rsDkebq8A02Qb1MOkygNqHlUNgm49qDUoAV0/gr+0T9kButmDtxzWuri65/jtlF20IcPb6AqUux6yF7tE9BwL4k1HGPMDdWeZ6KwOZXWJ0WC1rQdTVNEUsufzo+IBpALOrK5kMh2QCHB8cymQ8IjNgdnnWCgDEPlybf7gzc+g3f6KIXzxK3wngm5Z59X7UiLqu+PiwLCtEY8EwcwDASvxx7ldRya6AwQ2WmVdyaDuAsgEAiOCj7SeJWRgDO0uRCcWVheV4z3oij64u5fH5hUwXAEeH8uDkVB4cHUsfYqjXl3JyMJT+ai7T6ZWMRwD5rH6KMwKMQeTOPkG+5DznVCOloPdkirXeghNYlwhUkgWqaxXYfyr+6uwwhXnc78og4G7N7eOoPNtTc9KILUZJBABqoLceP10O+LZPvem6XeO16/77AgDbPv9n97i8AzS15S7t29Xm5Tq2XxWD192uXe+/7/1fCQBQP8TNHno7fCqCAHEju9m99m2uV31+mV+k9JESAECEBqJaNQBwMJ7IV+4dyTfuDGSyvOKDNbVFG0CiyDsi4J6Los49jHzWll6IXFCFHlEsdQhcBMw3AJbqafmsGdBmTPophQqygRFqL2k5JK2LbPVeF6jODqVx5GtbDnZCAL3d3ADJ4mwaTVPHxjfDhISTaluix0WUBEYLnDCjOiMi5BEx5PCjHI/r8HpLuDNNJV0TP/NFycdxarKeUsNwT8ZCTM+AbABs6pAYYPREc+V5nEUjhz1lACwWc7n77vvy8nohw9N78vf+/j+S8+spjdvT42P51/+Vn5fp88dy/fSRDK5eyGh+Ld/+xtekP72QOxMVN+R1TZBE/U2tO862sNJLNRAH5w+59DQWzIFUgZwc8UcOn+YvZ0+ObaHeqIU63fjWCKo77CTRWn6/09MzO0CNTuT3RyDA76NgQN8MJAMAcD/rbyOIElSKcycaFPgd78e2SO+ojo9+h1QZTY3Qj+tiGC0NETtEXRR30soHSckW9F/kZ+Ontr3T5YsyOClFRR3/YhxRJR5JKQHR9jJZinEpqyJF0NbBblcJx3XJsHAAQDXmlBVE8M9gtRRp0rGKKOVN86giAABkzgGAxKxwSmqo7hJNwUh1ZHtUKnxxRcqOf1ykgtERND/8WIcRcAYi3mRSWHqUDRabhxBAxBxBG+gcxjhx/Q+05RUo/AYIOFlR/41/LWTYh4gU2mAgQzAA4JCp0IfODwNc4Wbl6D8qhGjaxtFwwhQNaMXMhgP5zsOHMjo5kSXqi19NZTnDGIReh2ltcPzBsDearU2otbld5UPW67gDBcoM2LwHdO3PLcGXrTbbsspE+ynRMEzzKKFPWcmcTWK4EkEO1jNXsUxEXXHudAoR1YFMRoeyCDnIWhpXo+I4rszx1dKxDowAxJ4MJzxfmTooQDKQPsLqlKZZyvXVpSxmMzr/d09OZDWby/XFpZwcHTIJ6Xgy6gQAor1UGL9OuW9pNm+nuh/Z/3hmB7DTGqMlU7mmwvFHXXsEGiigiqh2n0CAisqS4lTmKHeFVLcaFa/uoDYAAHch4XDDp1xP1g9CZY6DlbCM5xQ6T+OxPJleyyfPX3L/BrvoZDSRd+/ekwn216tzpkygLC9Af+J3ZCgp00hV9q0cn+2jXL8NM+a6RBFc0OdV3HUKNpIH2bzMqhXopa0EloxzOTwYYJ1LsLNN5KyjG3xfbDrMWaUYZxnAWD8ywU0b7NB9nq+YK9W43DQv6ifsckZvAYB2AGCXmRzbvKv/cwCx+U5d/ff5DkCL7A0ArOVAVO3YZQBUWSmNvdDkPCUj8jO2YdxswLrjEBwILq4ehsD+OpfxaEgqsG6kWu8d5TsenBzIN+4fM4rL027YFnCucX062xbBUgAAudQQTlvIzFTsPaqlgSlz0mi8lxS4jZuhU5qLn5menCIKRhlk/g+cYRhgEAOD0ir/jbzD7AyrSBbu6orBRAtSbmQuG2ZRuVQjXpHx/nic6ognxy6UjEFJmagqW5RVglHD80PuozWAG8h0CuI7V04cDL5UAgfnGqUQzgAcQv9JEMSYAbC7CAL0ljIZrkgHvPP2e/Lk7EoGJ3fl7/79fyjX3Nj7Mhr05V/9+X9JTkYizz/+vsxfPJbD3kLef+uOyNW53JtoVMmf1/svggBq0CogUMxF5BOTrZH/rs54HtcJnwmCSG4eYpNHlMOj4h6l1/iRjrEY1XchRM/5o4uEFIJENtX7MtJqEQ6KKZrGAkEEfu+l5JRh4ABRfEcvRUcRufBJzrQ71sOh1mNOwFb2HnR+6fla9tDor8zHFwWzWFZQQZ5Y5ib1g7MtbEkoHDHk6BtVP5VAZHRGD3bRVP89R+nypus5kv78TihWVRBnWOTyf5lxpy+N1JGbfiIAAICzZuBo1oJGJptKW8UIUBb6yU8Rn6jNwdRSYyWFuowoKVtEI15G/Q8sHvV0tLqHp6Eo1R9sIGVT6POZw+9ROo5JAwAGXkZR2TRgVJGWbSwrPh0r4EQAAECNAlGHqFiBahaykvP5XD54+FCGR0fSH09kNoPKOmjqqqzufZzfsScrlikJ5ZWKdAcFQPw8Zz6hbyDOCMcYqtz43HTvSb3VMX7aDTBN/2gDIFrPZ7aFsyFUW8VLfjlAiPMR3Yfjjv/AeEBpUgAATNeCG275y5jTSBGIRuHCHLUscKZt5akUcwDsTAth7F9z0k34Du919/QOKwARaMdahZSrlchX331XRkjXu0aa12YvtOn9i74iw2rz+bWBW4Djxl3QGQKsylgBYQKSAWA6PQoAaJUYL0/KFMQA4O08jm66CG15fCsA4CB2x7UMyiuO4hhYreQQgrPTqczGY5GTY3m+mMuHT57KiwsEdXoyWIi899Z9uQM7g309k8Mx0gRVMJcAu4vm8acyujxi7/sblfitDj1TkExYWAFe56hxJps9pd9h3XEnXPfnADZXwZwtmzQdpgGoZhU639N1/Lntlsep/mZsznDjaJ/4unXT52o6vh6XtwDAq2jVcu1+VXO/y2mPT95JUO94zVf1zJtu89qvv28KwOsGAOoJXTfU626gVzXMm6+zbjwralwDACOtN4qyT0gHsKjlycFYjlHTXWtZ7fDJzrs6gCrOBcOVol9Al03dPtJauSBz5uD8oJzWtRGG2ZYWUFObx6leOxyGAnDnoYnkTPoDOYISP2oF079XcIDONfLlaXyYEKAbT9a0MJQpKmO54L5pkG6OqL6/gVFaYeTGXPurq8yuiGNNo/yg1aJMXmlCGR5R5KThXIrAWLkYbW89jwDA0HLqqUuAfgYAAJX0GR1DrRYD5F/7TB3GFUV0Lq6vZXJyV55fzWR4ckf+wT/9Z/L07FKuplNe+8d/7EflR7/xNfnkO78ll08eynv3TuVwsJL7RwfSv7qUYYjO+zsm0EL32fSJpiLp3zFdw0I/UdRPHUaL8BfkUM0/hcujKaAaOXXnXrWgoKHg1RUyMyA9TF9F8NRJ06ApS6hZKgF+IqdRy9sZ9TrkS/LZjAKPa2ZwIOd5uwOUAJKQZwgja04OuM4F/6S3tWIlfq6DAMrgUGX2cW9oitdZHMqBKI0gqkhT04cigMzX17bi8xtTwfP/IxjAd3QwyrUS2AgG2nhIhv2ob8EUDBOySgMhAI2uen6TxWcTAMCRYpPCj4lsiKhu7UZpFmHMT9AGSUSygNYhtxQcO12p+zpmCQ9YXr9T5r3uO/oGrAjVRtC2JzPImUY2znz8OktFo/qm/Is1ro/yierIeh1uF5TLz6C5uEgBIEALtgYM5+VSrs/PmaMuk4k8u76S59fXcj6byWA8YTlLpBBh8MdIJUcrs6p6MhkeaHpUSLOLfYnx732hJbwAGBsrCXnrlqJTOIY3SAEMy0PjEGrd3+k/tO99taFePifaEgKf6jEpK8zGPksErgTrP9J4QOUH02qIdZriaX05ODykurlqzKiKOdYBHOe1xY+ODvleCi5qmlh+JqSggUmg8w971dQYVQASsAecvXhJ0P/eyakcjEZy/+49eef+A7mCovqzZ3KA+7Y48NEYrttSx1w7gacNAMC7egqhzke+aRre/o2q+ysDAPdzrRmeQ8ZEWDtvGMS4ybqzy7FtAIDtxMVlKzJS6OtazAwVd5ZyhDV2pgBA7/hYzmQlHz97Lk/OzlnBBrbeu/fuy4PTOzKAAPR8KpMxSq1qFYjhEDV8XCdL12sCdebgo4Se7w9oZQUqFbDB2qYAQlYxcMfaetKUcPQV9T6lPbBLm+ZzUO1BAah6HUhMTWclGktBn8PWK9qhebWPfXUTJ3Cbd7gFALZppV2OefVzv23Nq5+QqXZ7fF63//nar78vANCJMHc2bnsEaRMA8LobpvOxX9MB9XDUFABlAOB3qLqTRrhAibqRLKbXRsw39d3qubraiWau3TSK5HktaogTqcHoVCyPztKVFumpAb3p0xXByfYwynsYLZpaB0tGpvvzhRyNRnLn8FBODw9Zq14FEY2eSxBAnWlPoXADF+9+PbMSiRbRpHNo9eBBqb1coBycfqLj5c8NA8gFsBJFPinKiiymV1qNwHLo089U6zjTvj3Km6NBqh2g9HAVOuRrmGGG687hxKdcSe0rRlBoIOI/qwU/nMgUyrmHJ/Jb3/1QPvjoY3n89Lm8/5X3OUa+9v47cvnsidw7HMm3v/l1uXr5TO4dTGRwfc1SQtxYq6nIsRMNMjNU85hCVEENaDoQvIp2RHLgbPykjduO0faFQeGOvY8gj5ZmxkZOKbA66IlxIXJ+dZWis8m4cZEi5E57jmQqt2jGTBIG1JfeNE/YV5tHtyysPJP7dAko0Bal85Ao7mFMaIICVIThhJr2gmlFxHxRjkvTHUhRfmOoMDKMFABLcSnSFKw34IB63/qYzhoBpbhSCWTpW+dnaW4FL4N1k+UwtTXZ++sRILZhWFIKECAABKqXZ2O0WoLWn7a8po5UBQBcNNRVGSJlX0EipeKvqBisDClSaGUlF9MZAUgCh4lZYgwGo+bq+HJQJYNhcPz7XD+zbgQjo4VRq++INQ734704vpW5cPfoSM7Oz2TaE1Yk+ed/9vfK9x8+kk+fPJFnz1/I+dk5X0/XFCvDhhJyNv9GfahwW6qSs02SRonIxcUFnVtE/KNGSJq/XDzzfE/gjq0bXYa4a41sGj+dFMsdDLg0/lDuFCKfiLvDKSIQorwTR3Xx7pMDFQHkXO+tZDpDHfJr0vuRSuHgCRx//A6H3kuVPXr0MDG88B3+Q1uyXvmwJ2+9dSrHJ0dy7949uXvvnhzfOZW7d+/y3ydHx/LOg7cJEN45OlRTjDAAACAASURBVCFj6GA0JiDwV3/pl+Wf/qP/z8rgbp597RH8FVPpttm/18ADB0IjBdyQb10LlXeOr1ilBownprlZWVJbHxUtePVOwE3Wo7ZjuwGAbBf57hd/uqaLYqsmsmuvO5KVnGCPh2gwWCYHh3LZ78vTy0t5+OyFnF1ekRV0enQs7z94IMeTMe0NlOgFADAle8SAbxNJpogfgzcayHCnPQnfGvuIpYtd2DesnQqWBy8/zGPd47MmF3q5c362NC4DGcYgrSF0ZSllsNRZfNn5Ny0a2z661pl9x8MtALBvC246v33ud/Vrk932KgGALv/pdbXKD+q6e6cAoLE3bQ40PDs5Ft0AwP4gww+qOW9+n9p1DnimbpGgIIJmDFR3vmA6ANWckQ+P720D3oR+di7QrL2eRei4KXhpjGS4ZucwIsSk7pF90A0A1Iah/hvGkjpKahh4riBYDdBXhwc3k4Ph0ACAAxnjhPmMFELmZlp+tkZYLFc7/VQVZ21H3zBAy17qf1DnhvnXEnWAoeZRmyzypO87BK0bAnow5A0AyGWOFPGnfkBOXE+/czOFY88cY+0DbIjqUCk1DoAP7pHSIQgE9Oj4YxyA3j+fXspoPJFzCDaMD2UxHMvZbCG/8Z3vyaOnz2hMfvTh9+TO8ZHcPz2S3/273pevvfe2XLx4Jv3ZVI6RH2xttzZ6U6SSA4F/jg4uHArQUFUB24SBYluy3A0LCaaxrA6lGhFo9zne3wT3/P6Reo6awR69J6Wa9EWwBYzK7458Eucz184ACc3xMlDBUSLSRXTUUqMxRrSLFAYbONU6lsAhzE2rYc3iViG/X38vKdTp/cwwRlQX+Z+MLrO8oxpUbCFrE4xfOpZGQ6eAXIrWwkAiTJa/s3iKO+5wYDy64rPUx17s7wS0ai+nP3nTNK7S5lS2r+Dra2IBADQElPgsDdVt4tjz9YPtVD+z3TI9l1HqCyoLj6HMoa1fBjglAT9dlZzC76lRBA+Nfo9Y+MUcOf56Q47zVDvYDf7MptCSQiFFhrn/JsFFlMtU2b1NIL5Ido4CADTmCXoY2IZSYb2ePH3+VCZ3TuRrP/wt+e//4l+Qy/lMzi4u5Oz8nBoF5y/P5PGjR/LxRx/Lhx99KB9+9JE8fPypvHx5Lk8ePqHTG1lPsZ1PoCcQUqK87zh/6TTHsbIZCNi4M+6QQpKv5aBOC0TXkHqWgwoLGU2w/mpUXskEA+oxuIga5h/mABx+7C6TyVAWS615jp44OIJA7IDrPP4D4Hd8fEwHHj9/8id/QsYQ7Ds6ErTl6ekp/8PfxgdwAefcA3E/zG2UMaWwG8p3YnRO5zK9uKLjv0BeuAzk7smp/He/+Ivy/PFTsuLa8tDj/r9uzCK9zlfH5h7ytmoyhPmdOWDczY0V6EkvYLJhPwRgjSoA2MtU0FeFRDiKCa6FHv1cMQDsTSsWhb+O74uGi1jaXt5HB8ulnAx0DF/3+zLtD2Q+GsnZfCkPn7+Qx89fcFxgXH313fdY/WEGTYg5hHu18hDSfJz9lUVcvYaNVXZKssjGbop6P8Y41B5ITx7W/7x3qx3F3VlXT9r+bfyTjbPe7gZ7R4HMZCOEtVRjA2B4OmMh7O0eQGjOIEh7erf/0f6M/tdbAGC7drr5UW8WAOh0Tzte6FWNr023ed0AxN4AQHzwLjSm+SXbzceYYhDBhtfdMDcfyLudUVCfCqNXJwbeeTwakVIIowAGBjZQlsTz6Hyi5G8DuJTPSXDB6O/evsnIMxTfz/BnzW1vOVwtLJpoQGQHSftcFcAtD9ei/4wUMP8f0oMKAoyHAzk+mLDsEf4N6hsMCbTLdIaoC6JimnsL5Fs3QjiIkdqqJdV8wnveeY8cxvIF4qR2AADPDqqtU8KVzo/YbY7gOQ/dHTTuX17AJuQ1x7E7nEy0/ZnWsaKRBK8U+X1IL4CTT2YAoX5ELFVYCQAASij1l3M5PDyUx89fSu/gkJUADu+8JR98+JE8OzuX3/nud6nz8O7bb8sPf/PrcnoIQ/KSqswwPycg4Xu5ON/gAyVQRYacFu35gDoioFaOqhRu6Ci9WRWg3DHTMj3m8AdHln3W68l00JcZSR1KL8Y4h0iRlkpzzYF4/2xw0BRxkTbLqnaKNdsYUVP2uc0l0wLgvDLdAmgspDHqRqyNG4/a+M96rUO7oTgkc1xd2MoFHSvHxsdEZJnQqRsPLQadldW9moQKyikFX0EA/ZjprLndvXEy3PK8TQHM8O6lp+0AQQ3Med+lO6VUn9J9bnMMulbCCABoFYK81tmipz+q6C7XD2Oh+PPRoYh9H1/TGswN1rpcKSuNgL1i50cGgOfes9IDhLOsRBYibJ5qQWE+TE/rc76XUccxf/FaQ4x/fw5Ls/L31yGyIIiqoAcYPlkIFNeiyKXlNzE6Z8CV8WfkcDiQ84szObp/V07u35P/8X/+n+S7H3/IFAGmBujwIXCIdWOIyDM0ZXBzqIBfTkljf/bsmTx69Ij/PXnyRF6+fEkn98MPP5Tz83N58eKFQA+FgFQAocYjqOTnOV+Pp1jnumlc4FnaPnUd+/JYzSVfB3byUVhT6rmXnx/gJERMF5aKDGd1TFo1qNFYu7D+o5Ts9fWVnJ4ey7d/7Ifl9/yeb8r7X3lP3nrrnpzcOaZDD4cfFQPw8TUTTAAwKDhjbc/2FDPOM+JBVpaRaWqaw637gf53OEYVgIXcO70rs8srOXv2khHhP/Un/qQ8uPuWrKZIAtr+E/cesm8gwtcC4DddOV6DZTvNblHn0EoA2u/J+R8MUkUAzliK0CHFEBoa+S6fNbuuNvDL58sVUGrqP/cMK09LbRfb/72cK66D/eMI5R77fQGP8wrxjuFIZv0hAYBPHj/RvWG5kvffe1/ee+dtmV5eyPXFBVMkMT+9KgvHuIOQBFWwVmpKJ5ZRsoc8sB+qELEUcrFmBhCvIYDnYIbvEzHFb/tRqEcq+1Q1qCIM5dH/+JMghxmgzojTgVOO/nr96RKB2/aZbwGAbVvqpse9XgCgKwDalQLwuh38rtZ63eth7w/+xM+2uG9dj9ct/tPdgO0AQNf5r7uBultgvyNiuTsuilVvZDS5bKcc1SuW7xs/TDaK440difBMrHzZ+Ly6GbiLG46pcv3jolz8DiMVInhp69I0AHWoFAQgTbeHXFkYexhvyUxnWy2gUmh5u4zoJkEb3RBhwJEFwJrdiO6gdJfCxoheQ4EbkQrf0GI+p0f1N0Y/NCaXKLy6qeU+VEMntGFySLytHJE3489pk8z1X1BhGSCDgGZv5SDHwxG/Y9rAci4TU1FeQLthMJR5byjz/lAWfYjT9U0l38AWXIMsC31umN4oMWWVmFMbqPOszzidgfaaI+gUenIqMQQAqFreYITTu+kZQKOAFfOkLf0Cv6Ou8AWAm2IP1/MSMGa/eJQ3GotUoABTImgMONW6WfwtR4vpTAJw0U4qcqCTw4j3Rv3tIIwGgzep9YONUeVXe8/W61Z2cvUIRhx7IpfLOVkoHlVOzomiDsoIMKevdvBRRqy3IPdgzYQvlpFqic1AwublImaFWgxIx3aK0AWDs30J33wTYxA0HeC0f3cAHdDxeZr7z52O+iraaNru+nuSVvHoEZ4bFG5zvDQpQMcUjealyPnlJdNUoDWhSu061gnOyEquYUBD6dyADBqcrBcPDY8BWVs+mQrjWUcBZcR9umlPZhBXKemGlJqZrOJe+iwUMQRIOB7K1WouP/GzPyN/4r/603J+fSUvzl/y3bHmgeaNCCz+DSCDYJKJUlLDIY7vBGCVhjXeCw4HQICnT58SMABw8N3f+b5cX08JElxeXjJnHk4v/sPvuDZAPTorJoiJ5/BKKv3hQNMprIxqbbAXDmti2FgqAwDEq6kpn+saimhpTMdyyj2ccwCliLzfuXOHzKijowM5Oh7Lgwf3ZTqdy+npXbl75778+T//PwiADQgc4v537pzKr/2zfyK//Mt/WX7qp39c5vOpjMdDOTt/KbP5TCD0h+enU2daAJzfxs6LKV8JHPb0KhDakDqQWHhW8YWrck9Oj07kg9/4bfnqe+/L8cGRfPrJQ/nf/9f/TT76/ocEBYYAAVt2/XYHCGMoi2A27XM+rut1zdez6Nz6OuFaPoBqoWNAN41gf8OzYn/b49NlH3b9vct+bP879o25qYXoS+i6pJNV39uk9d02YBqA7iEEP6fI4x+xmswUbv1oLPPBUJ6cXcij58/l2cszVmHB+D05PuKejZKQ4LVNxmOZQYjE978o0GcU+ijwVwqc6vN6/CPZmbEvmlhYcadJIoi7bwBRhDXtS6ymommnGQDX9D98tEShvjf2wH0+TXPTr0e7p9JGieMJf+92MDdQFPZ56C/UuXu5n53is13zvw08/kI184aXuQUA3nAvq0MdULDguWTnP+fd6y7jZ6zTX2/yOtmBtx0rnZytZd2e3XOtXAdGf91s1ZM3TbgmEABGwcFQVYI9b5B0dzOxudQvkWOOKLSCAvhjOhb58JChN+SbxnEShFOKPQxgGJt41xEiOsy119rv435PDoc96ZmQVJMh3C5yaY56aPRiIw0OTik+lk+gyJrn1gf6vyb3AZxAioFGElEOEpF/GPPcfJZzGS+mbD/mCPcGMpMBf8KtByjAMnpWlkrLKkI/IZd/LDa74OCporMwYuiboNLug7PMzoAKObAKy4uGIU8WhkZAVSTMNm4bPp5HCAd4DiHFZD/k1lvfFty8zOEKj3i4MJvepT2e5WABjqTO/XJeqGj7GPCf7uzzyiGS4+8EY84j1d5OcR74+EmVCywq5ADAEu9PcrG+sUdy+LtpAvA97Xe/L/1CMDCWSMEIdbfW+CzrK0Jq2xptjIem8ngJetHWjQBAMjLX77HVNw0GZnmP8ioJFLKvMZ5H/QzgJUM45bBmw5RFNotIdd/mjJU+pXq/KfibkB8MTjr+9jONM6Ol0ggdDUnTj45dHsX2m63p0Uxm0xsDIY2tAB5GwMgBuJS2YkwavD/ygqfza3n47LH8e//Rvy//xr/9B+Q73/sd+fY/9205Pz/jWgd20WoBtfWe9OEgD8E6wXxdUE8l3b8hzQfOuxu6Xq3EnVx8f3J8h2k+niblRrM7+F421f/tkXAyfQAMzKZFdLzeP1x0MD5jnKMnRyd8vrX8enPE4fT7uQ4QeH4+9pQnTz+Vq6tLrgaI/v/Wb30gf/q/+K/l3r0HMhqOCVzcuXsqz58/kb/1f/9fcnl5Lh99/D0ZjQby7rvvyOUVIvwG6AUmnY/c8XiS2E2xjeg4QKNmOpM+o8Ba9YWU6sVK5tO5LGYLMt2+/rWvy9XZpfyNv/bX5R/+v/9ALi8u5CvvfUWml1csC9g2jdsAAAX0FEDbNO82AQD+zoUwp0X9FRRQMF81BnTPViA1r9C8ayrLutWK8coP6gIA2hwIpuwhhScEPKLNhoddwPYAMGQMj6gRxJoTFJAc0ZG/mgMMB3g/kOdX1/L0/JwsPqQ5jsZjOTk+pv2ynE6p2zNCWojl5cd9IackuXaTWXCVWDHOKQmQcXe01bRipYZd2AzRdgZOF4PC00V8v9P9z5lOCgAoW89S9gzvcAbbvgBAXEvi/u3fxxTb2vlv26tSf+zLMX/lI/6zdsFbAOBN9sgtAPAmW58Ra1Vo0k085zTmjSRHQ9cjd1lZdtfXaDIeYvRP/cAAUkQrFgAAvLfmcCsfqSkH0TddOGCHqHvsEXjeRyMSaovC4UR8lAWLFftFW/GWmi8/gjSSlSbMG0cGTHislRJELeXJcJQEiUa9FSPodRWFuCm4AVobCm6UpwhjQwfQ8PHmC38v8HJzJtSK1Gi0igFaTfnlko4/0H5GtzREqFHG1UIOoUEAASA4lmAB9GDcI7NZ67eLicDp7R1cyUZfLpOnO31CvO15abCb4w9qvkfy+T1oi3D+e8bhSBHXTFOHcxDTAgBIZDBIwZjikwMaVYvmVotnIHobUdw0R7bYeAk2LeeMIbiTEyMCcfxmhyyXQmReuOdnmxOY6cX6+DlnX+d3KidnDrbDZ2wTi3AWLAen/lcsAD4bAQCrG6+XT5/tttX1FSU2+joLoGR8cba2T//2ZYlDrowebXxuA6QKIJEpQsqUSS8fym4yQkRNBW2jxMWhE6IVRK6XVl5vNmfFCOZgMxqra4immFhpSVvP3EzGijScjJmy4tFtOsd4BqbwLGTQLynua2/LRcLKcDrOmoBUjUDpWpNNbzWSlQGAuX9+eS73339HfvLnfkb+0H/wh+W9r74v3/3+78iLF8/l7fv3WUEmqeUPQAnWKgIQrUN6lVPUvbOioQsGlaeIuTFMh4aOXV9zkC16je88Au/rCHLfYyTcHUoHBKCkT32LkFbgz7EpwubrM5776uKyiNJ55D2+gz+/Xw9/U5X+mZzeOWYfQQcBAMCv/Mr/KX/rV/+23L37FoENAAg4DsvM3/ibf00ePfpYTu8cydXVBUuxgeGhgIL2s7+HOnaaXofrxOoJTvXHc0C/xdsTgm/YA2bI+7++ltn1TD74zd+Wv/P//B35tX/8TxhNv3fnHlkPcCwPxhMgVDsDALiZlvEMAYgqBz/ue03OsG5HSlVRp1+j/BwdBK6RJmegvaXrKAbvDKJdLRc9r8uB7/p7V4SwCwAYgsFDqpHnx5fvg/YBSByr/8R5BqV/7In4eXk1kznWmj4YPcJqHi+vr+QaosfDgRwdHFIPqQfh2CXAB4CYYc2vHHy3h6ylkomR5pf1S9H/cSykBy0I+uEF+Xat9l9cM+K81s5TuzLu2Yz8h5Q9ZQDoThTXXX+ZKBC760jy9aQLAIjP7+Oqa/zs+kxfnvO2s1Q2tce+8/uWAXCbAvBG55oDAE4ZI6G+AgM88uVumzsIZjtuEfNrfsV8r7DS2685KoAvAgAQd48WACA5+VbGpd6saYzJKjEA9LJOqff7rYQ2ESi5iFkh+uwS+dQMMAfIstiSQ4K9hVaGKubjXUbI4Ycjjfx50HNhvIMGP58yChw35dhaTY5//rvmJNeLSFzSFrN87eK61qpaZSFHEGlMkeuWnXTm+4/GNCIYK0YZRJYGXMlBf0knQDd7ZAbCKMBPre9bOPiWYqAJr4q0U8EgOK+pDKI9EyJg/vcoQIcmB8PgEnoLZBpo9IoRDhO0o3iZlRzy6CudKjMyQT/ug2K/4x6g8yLUkbQGro3/2vDguLcUAGghaGqJ5UyGTvJopesFuIHgRg3czilKNfI5MniCf5L96xRGtXb0vWMUGobODABEpjS72GIEHJKxYSMtOcEwtJnjfdMs3jjf2xu/vnLhEBgzoQX/a19brfQdzctk9JWnsM0thOgOXALodJSbEKm2sdNEXc2aZUyTcr+XmlQWC8b+9QLpFzoH0vh2Y5NjAgAAjlExvtiH+Mop7NHQ5TFBWLWe97n1V6l2elofOfVznzgAkNgNzhIxAAnO/eHxgTw5ey4/9/O/X/7Mn/tv5Dc/+E0mKLzzzgN5+fyFTMAaGqIdlnKNGvYQLrQUADKiAvuEq3ADeEYQIqwT6lSv5PgIIoEZFIuGsVP7/R2cQRCvxRSehhKE8TpxLpRzuYxep3ERqhjE4z36iu+4zi3mTFs4Pbkjz569lLfuvS1/7I/9Z3IwOZLLy2uZXs8UgOmL/JE/8oflP/5PfkE+/PB35P6Du3Jx8ZLCgIcHh6zioddcmjDbLLUJGAD44N7Q71EdmaEs5kvVOpkvqLfw6OFD+d73vi/f/+735MPvfyiPPnkkZy+UwXH/HkAczdUGKPDWW2/J9dWVXF9eC1LC2sIA7Q6KRukTn7BBgK/e/+rr8e9WktLcQbIW+B8zbHR8ecZDdDbTmtm+SrT+dV8HoMuBa7s+AWSr3JPGWegNzGL0ue41eX9wQApj/wxpMgCgFhD1A/gI1GTEdD7ITqJK0eVsxnUNY+d4MpHhUmQAxJ8LUNbHiat6arQEEDSE/2379NUmQIxFm0cguOwMXLOdAdDEoCz2kJ7T+b19rNKPrUFarcSRCgVC4/klI+HmA8nXJr9mvY5HUCCt0c4GpMZQexnSrvF58yf+op2xo/H3ypqhhORf2WU/Jxe6ZQC84Y5aBwBUCZqLjeVYRQBAEV/LybYSfrua/7h+AhGqUHXaFBpD2PpXAhXmgMTFMf6+KUfKHbAxVHANQWeeoOe2GuhAw5VlmpC7mgEAuK+sm+1l2PEmoMcFurSnEwysusBk0JfDwYDieRDX6y8XjADHUmS1sVk//5pBpJ7e2ijy9ksUsg3rjAsVNg1DRlAYXcqRNW9blubSOoGWFYeNU9+YbADljCchRDg3avRqCUm2JwxKUPedwhoNfDo8KURQGgTK52TuNAX8cGCMRBhdL0dgdczW9HwwPyYmonfjaai0j3Td9fO1B9D+CXBw7QLPJbZSkvqaWagQ48yrDCBSiI87onF8sDZ7DwCIzVf7qdNXjRU9Pkf34+8EPqZQ9s4VBOzoglLu7+aGpP9b6bclbdNberv2TLGXxsPLrbl8Rz/B16bt7lcdRYDOqjQEACAa5e78sw+qNAhGHAnw6cfL8GnJK20Zr4edFLKN6k8jnAJ/yIdXEEkrRhgt2cYwvuOxFqlyhoiDFjDc3fGMxiKARxxbG4jr5o6DAPYS4QC2g7EDdBDqLIr3wfPNAWAOezLrzeWX/vpfkQ+++4F87Ye+IudnL626io5GlrLDT7TZUJXu59PZuu5McAQBADp1nlF/nycWsZ9O8/yI677PGThACUirgAV8PxyP0vyK4zyNLx8XtjbFEYTHhCJ6mt9BjNG/8+ePBn4CJPp9mYwPZD5fytXlTCaTI/mjv/CfUgfgxYtzuXv3Hvv+k08+lr/0l/4P+ervek9m8yu5vr6Q5Womp8cn1KDhPtTvk5KN9x0ORkrl5/jsy9nZuTx+/FgePfpUPvnkE/noo4/k448/kefPXvB3rMm+TyBlDUDvENVZcM3BSOazuVycX8g7b79NwAJOPzQXKDrYwXTqcnD97/W+FgGYul9zH9jYx8BcLlO5WgCaXvrPS9vaEpiCCb6etqUvbLOmdDlY277/pnu1Xx8MyHJ9jyAUlxJj3LCKk/2XgLSeyNUSKSCoxDOQ1RxMGJw0lCUqHPV7cj6fsaoHwCKIHh+PD2TSGygAgIOHsJianagm57gw52x/LwBcvk4M+ETukcXrfcGl/YgIzWYnqk3TA6cRx4jMQ8M10p6b4Smb5xEAKJ9tm/FSHxMBgE3OfhxDPh68n28BgF1aPZ5zCwDs24L7nH8LAOzTenufi9xtk2l2f8vWX5q1jQCA0aGs9Azz53d8DqagJsaBWZhmaPu/iqBAupEBAAmA0AeIi2OTMbf+mBAJwn6jEW08D2veW44+c+xYktAi1mAC2A6GpmH9dKtxDeefLWE5hQ4wIL8fEMIAAnhIORj25Wg8Ui0AUIdNBblApYPRWT/zmqHUUIc65uC5CnbTHkn8JETIa+MB7AJEmLgxmSJ8FkWD0Ykye1PAI7yO1ifXazqNWR3YABF5Mh37uaciQh6VDm2X+tNKQhbt4IPCBAHjBp437lAv2ITT4vvh3dHXI8sbTeOlaywnA8VtycxBz3RANWCiYryOBwO8UoQQOYZqwNFJAUhiJd78d217/dQiSvpvi1BrgyUjRetbWhvYDHXhIk8FwIgd2Xhfe20Xj6yicp5za09UiyA3rwUeRFm7iWt9xE24hBN9ptsMNzq6/2tPAl1gAORxEyigViYTfeDKzzFajPb0KhOeE8pEIapeKwCAHGsHBPC9Xkf9Jv7byvKBweLOvZZc1OfwUqt11QQdECtZzSFQCmdaHT6fnzD8h6Mhqebxk1o6KRI2ACskEKh2hqZD5RXeK244sAShurtv3ZMnL57K8Vsncuftu/IX/5e/IM+eP5bhoCcnh4dyeXEuFxfndDLhcPfHI66j0DzA8yfAuQKy4poe0wCiocxKAx2fCAC4Me1tDQ2ANieLZVQr0CM/F/YPBcGceu/P6c+IFAaP/EdGAkFV5FsDwFkN5K17D+RXf/Vvyy//0q/IcDiR4WAiBweHWpVkNpW/8lf/sjx79li+8tV3pd/HpqPioLOrhZy/vKCD/+mnn9LJRyWFTz99TMf/O9/5DpkBiPjjPZ0FAfAFz4jKDOr16Yc6AFy+tCwkIv0nx6dkFuD8ly9esOIAzgXYAJHWts9NHeAuhzqOCUWknPoPRp4+P/Zvspo42JWloUPLq26ULJNd7ZfyWZpboet9bto+5WTGeq9Vbnzt5/0SU0hTwDju7GeMMK8GIlOk8EG8cjWwLEeAlz06//MeSgOuyAAAaweU/6PRWA77IxlTf2kly8r/VpvO2tp3/rD+RxOONkmjBoOlAybmZ75ACTbgGW4GABRrIQB0x/ENc9B5q0f5WunswcSiS7amVaHaAIB0rUu+rjQBuPE7P86v53/Dv2uAo75n1/jb5hm/2MfcAgBvsn9vAYA32fowXGBMMAJuzokDACG66VE2EuQ9H8pWcqo47ziHCABbGbeiGcyx0Q02/2XdiUUemj1/oEXFjTlusOubrRoGqhBslH5gygQC1IBQgMMcOmexmRK2Mxg0NKh8Npa3smcBPQ8RCDpZyPVezJlycHIwkfEQAMCSZQPj5l1HPtoiJLiTxi/LDSv3FyIAFlW0g+quYkQtXcEcUaPFwmiYTA6SiBTKHKboNMXJVqLuf3ZYqCZt6uGkPlOdOkc4aaBZpEzTA9RR1ecwJzaUWiNroAEQIQADBwkU/uikJCdCy/XpBqnU9wIAsD53FeU4/kqDsGqxWjiOtnNIK3ChKZ8floJCpB8zzRxrdez7pICTOWFOZqKBe7k177dYfs3HGN6fQo1mFnEYmuMfKid4+SK9J+5lBnBvKQNzYNI4s4aI0pq1gGQao2jhfgAgWtay5jXCtTXWWz+BHondYawjA4vY6nr7nQFIjWhbe1ROXqp178CL2L9+wgAAIABJREFUjcGooaArw9AcfJ0DDgDAwcW/pygDh3HOsa7GOZ/YUoQifVrbVd88O6om0hicNBzHGtjLlYxQNz4MUUAV0QmoGUA6x+oxXdJakeak99fjYp5rDQAM+urMz2QuV8srWfQXcnR6JH/8j//n8iM/8i0VOF0hwmy17qlbAd0DrXQwWEFDJSuxrwGczmoJkWZ3qDEUNLddnzPm8XtkLTJw4rV9DcKaFg1r/93b368Z+yQBzX0rI8vu1HXNBQrT9U2Erb6udkNPlgvM2KGcnNyTP/Un/0v5zgffJxMAkc2rK7CrRH7sx35UfuGP/ofy67/+a/L4ySfy5Okjefr0kbx88VKeffqSQhjlPmFjTHoyGaPMKwCKXBVAQQBUK+jJ/PqaADd9MV/HTLgR7w7hN9cS0JKEKsqICgtYqwDo7Lj926aVz25yVrwfm/pIgZe55vqbqj12O9+3sRGpBKABAKnkpgNxsB/2U3HvcuC7HLCuv7dfX0VwcyKKthL3Uts3ELmPAYHCNuqDQaZlKqHlonouABJFMKvArpsP+nK1mDN1B+vN4WAkR8ORHPUwb1eyqNZ/BQActnVtKVujQ5DJTE6ynzyokneBEgCIlZ9Uj8nek7ZjOwDQZP/5dwBmr5nemVdhXWaysaQMsTT6Alhoa/WKhRJbdr7uP9XBHx/zTd83z4Pue9wesakF9lq9GtPV4p265vce1ssXoktfCQDQhuC2LaBldKm5Pfdd4D/bvQTjXfW/zW1VYWgzTmyZVfeXB3j0P0fp9Njd3jIBANXpZgKnzSwZT2sdDdofIiHWkynRLxu0myhSqV9NFZhGBPMGe6RE05DAxoAIPsCB5FhmCiweB4ZVQoiJJigljowC5PhbrvwAVP/FnKKDJ4cH1APA+QtsIBU1PGxBJmIY3i+0FZ8PDrbRvONGr9FhdR4KAa+AqChjQR0TjU5pXiiMPCD+dPgRzTcnnBFtM3TxPdSBp1YBwBc6rcuc2x9GY0LUA41W21/NTrdQohK9vybOx8cdr2jAAAAYIQ/bopV+XBq3Vg4ttmcaS/yyzIFePy67oelvhcOpzqMDAGgDNfzNCDMWAJ17K8sFQUh3KpD7vVgiZYIEaZ1nnuvt7AbLQfc5mJ6IAmwrGZOtoi2XfaSci04tCp1JKVIULChZsgigOnw+vRgFpIiW5hgmB9Bu7v/mE7P72hcAXrfBUVdjLjuaeTOMWZ/uzDgFX4Ed7T5PIdq8A3Txk2IFhZS/b/2FBrlGCU+P+DAnP6dLAHqaLZ3ubxF9A8MUCLD0FgOgmD9q/ZrGjIExGnnStkjjyNhHHlWOy6QDAMeTA9Zr135SR5TUdEu5cQYQCV3FOutAQ6i7bWsDATfLjfUSlOnU8Lz6Dn25nF7Lor+Uw5NDuZheyORwLC9ePJPf9/t+Rv7Av/VvytsP7su777wtg+FQzi8u5fL6iikA48kB6eW5FOx6/r878IkdUYhdLqmB4PONw8wmgYN9Xh7PGRIxCk/Hx9IKvI+Tc2DXiSlY0Rn16/vs8v7L/ajPgmh53X/4N9ZYCPgtZiKffPxIzs4u5c/92V+k+N/J8V158eJMDg+PLPIu8vTpYzk6hmDfSsYTRO/ndO4HMmYpMoJC1uf6XioM6IJ/ZP2wBKrS/XEMxssEKRBwgizHnyCGzX/MKqQwYA3265PFYWlhuMD1DAyXYmBt/Q9fF5qE1GogHBf147JRvZL57Jp7M8T+vMyuFrcgFc3KAOY1xhlTGWBrzyFvX9pszvKg0Ahhoq3bj7GxSnZNU8OtOxD5fE23U3DRxz7Hn4OZPWR4TVUfx/bueByS8IaTEbUoEEcZrDCS1B6gwCz6d7WgCCB1OxZLGfcHcjwaywFSRFguz9IivQUCA6Be95v2gSXLzJb7rC3uDoWG8eWWoa/qYHtsFgEsfHlfN2JKD8p4srxqtn/zXql7FqofNX8iALCjAez7mIvvBvsoRvnrNcWfp9u53HoqfokP3K/v9vcPd1w8vyA91vuDP/Fze/WALyq7tseum5ffr2sAdD3XXi9fbjvpVjdbGOIT5MFYblNpydGNpnip3Qcwz2REdH0j9HvUEZwUfTEHe8Qc/ozA1gZ/2T/6rPkYzUulG0pKf474axoA6LUwLAwcQF4tN1cNcdOIwpYJCi7LPiny7nRDVyFegiYJCh2rDgzlcDxmPh1qwK+WoFCuI8jequ6v+781HUE/ZCdAxA11faHOC1qnqKo4693TkQFNYEChHyryw6mjM6riYyjZdz1f0FBgySxz9ql34KrjHp23+/rGSuAgqZvjj82jRueY9mgcm+77lbTyUMu4mjyp731wkFhAwnRwMHMSn0cjDGbQNks0eVM3p7ZaGPcO9BTf52cv1hs4/INREH7Tt1StCHVY4UB63WAXHHNGg9aUHJpnW75svS6kf4cmBvADfQkyANL35XzMBqyP/XgftEFm0NRrVRH5r1IBHDCAEdi0BkZHzNu9vj7NZtqu5RoUhZZYpjIJGDrTRkEBOJ8Ywz7unDYfzckk/hiE3lKuPr5DDn4hAmfgQ3L0M+DA4wo7v0cKqc9IB3r0PeuqCk1Cg3XbNe8Gcc1jayUjVteuvFZovSqMcXdJ6AC6Q0B2Tha9w5kaAXX2jT55YY4b2yl9b/my/m+0x5JzkPHYlA/s0MfFxYXcu3dXvv0jPyo/9dM/Jd/81rfk7t27cnh0JAdHE7meXcpgpJFzvBfBR8wZ084o1vtqDOIZpvOpvqvraoTa2PjOS9+lNTOIwnINh+Nr5zrIkHUWVPisHt8e7e/3BjK9nHP+gomAZ0dk/OzsjP/hd+TY4+fz58/lyZMn8vTpU3nx4oWgXeazhVycXyYhM+wjWsUBDr2mdORnw1qTdgG2tu4/bQ5s994cI7beRvGsBCDVk9f+7akiG/6cvq7bMPdrZn+kdSJMAx+7MTHImQr4Dno6XsUn7kDZ2SznVA1WehpVOre6N9u/WqJy++QASprzazZZjbyVkomr1WINQNG20fNqWy5KLsDxp4ZOw7zwhndAoOifsFdw7hiQqpNf11jVMupJbzRkqczLqyuZL+bUTEFFoIMRgCfsYLEMamyF9RHRNBqxdsRP3KV8XpdXsr3YnlVTSMNZzpQLazXXJmPYqfaKgyR4+Rzh957Zzn7myAz/dc2A2783t0D3GnXbcl/cFtgLAMiL/G4NlB2Z3c7nGtQhgtN1ZX+GruMa/76B/rrdArbTHauTMtlrl6vR8Q+UsaZr1MZvREZ5PhX0fRPxjSA4dEaX1s0tmwhuyLM2vf2ROf9mDiOCAOeKde/JDgDNMBGsGTVB3w/7Gh1hpMhzsumkg5kA9isi9Jr/j7z/g9GIpQABLHDzlHkBYHgb+L44GFpOZhpr+q5q/ImMtEyB5dxDe9uyHonO92WECKGp7TswwHJjKA21Ermar2SGaP58rpEhNpEaAb4B17nnqSlJn24yQLMLkZs8AgB501+jcJvRE52a1JthvKPNqUvQg6yYx7f1uv5ELsKI8/07Hw5qM6mKcM7xywZXinKHiKJHsVN0ik4eqh0o/RgO/tzz+BkJVsEzBwD8Z24TRC/Qv7tugqWKdj1/uq6qs3c7+uK6IapzF2JbbfepgYDamFtb/wgouRXtlRHyHbKOgZadxBj2yH386fedkeIdnG+L7vuyzRxvU5FP9E+L9GcgIjASwnoPAxn8iSikGfcDjtGW/aGm5m5aQ9sAgAhn+nE1Zd8WjIKFoQCOq2hXoG5IN4mgh/dLSsnB6AEF2B48vqv/jnkBZxiRZDiTEI47Pj6WBw8eyL37d+SHf+ybcnA0ltPTUzk5ORGU7UPpO/xEjrlH6JPTXaQQQa8MwKeOD1+HY3ulqiIB+KAzwDKJ6ryAhQDQAY66/0cwdD6Xhw8f8m8Qv4PwHd4Fzjsp8POlPP30pcynC8vVR2k/XUc9yu4ihN4eZarAgCJ+cY5E8MGBqQhu1POwFomtx1BbjnDt2DaNv67rb0v/awQAuNbn/cNnedqyfb030Qy6xebserm/Mffk0onc1hZRNkCdVa5ne9sk1kEFDOhRrqFU2h+Z7RREWNP5NlZ9zlQAbHL+m1ZVSxVLgCfWHzq2m1fgtvXH57+fHe1huramgYLoP4DsGVgAsDlGIxObHKiGzq42sBk53gP1W8T+Lvo02QGWZxXf3zQF/F1cTJegRtRyMcYcAjhr+2YLoLI+tnYbe9uO0S/+cV1Wyhe/Bb7Mb3gLAKTdZodh8JkBAHZ4dttklWycF9GmaEsTCOAbsCxn4Xy1XFOEP1GxNz8fN3jzHDQbHm6zO/srORgPuUWwXBuMDUsZYN1hHJfKqhnKjFxX1gXX1ITVYs40AFD+D835p74AjA8i6ojyVJtI+mcXRdDzl5UDoQ57P0X8ESFAdB8GwpQ1xhcUJZvO5oz0z8kC0DrjdAicJhgoafguu/NNLmYNANRHl1FT7cvymLgFuFCe34n9U43zZLgyV1lVGJ2ynijUFKmEiCNGmEqqa99FXQm0X1ZRWBtnHcOaVEkImSW1d9V0SKJLyBCfjLPhoXG7FDdgX5mGwC4zyMWtii30RjnxNPO2unUjABBFw8JV4rGtDjAZAJZWlFJCLMXGrsf8Y3afRjxTlN/0DGgAm7Wn99L8eAew0D8pwm1GX3xhd3D8XKavBJo+jk2pAW60h5SbpInSqBL/+gGABME6c8We0ftgOYcGRx4hzoDRJQcpKBtM2hBJ8yN0tASHn05Cnt9NfQ1H3p1pXAcOMpxnzBFE/p+9fCKDkVYZ8Wiz59Lj34jAu2Nf59djQuN6uu6VqQz+znDW8VzOBEjOPwCB5ZLARNJDbNAa8fGRI/FWahRARK8v48EBqfyI/jtrIVZN8TapgSGNLGNt6lMXpAbK3PlvcpzjOtUF9neJhG01+VsOyqyE9ittAgAcmtX2yPtCse4TAMhrN8cDRXtBSd8fAGja1SLY2wRAu/3BCHZDCoBHk9n+gaW0di/TYCm/T/B3ABDXwQRcVi2N3QEATXpM1lRaNxMIS8bgkqkeYAAwpRL2zGRCJgA0ePYFADbtQdyrG94tv62mvTiFIu0lZlPjHZDS6HsBAxke/bfqkVqQuWr9WwBg32XhBuffAgA3aKwv3KF7AQCc59vZrxsbbufgW2EM7t4vaxGwm1zqjQMA27oPzS/FBb6K6rJPNyzA8Xt3JOFkRwChpqFnunXTM8CphxNmBthKnXbWEIbDLyKTkW4RA/jVNDw8QG7sBYjQkTIHgxIl7lCUDr2K9IEe/4ORcjAcMvoPFgAjFjRAocCrz5+HcVgQLbKMJ0/OfWgfQBVTGPCk+OM/hTBYcmypqQAvLy5ljt+XC6YFMDUAZfiMKTAIFPYszpcV9NE+m6eYbtG5zZugAv3O0wByH/r34c2tEoPt3zoOXI3eG8GNfWdq0LlX2rM/P6UYDPxhNCmwTCIhhM7i0gCM0OzuUPhYTNHMQBV3h/F6ChGlXIkoq8Frn/YGJkZorejX1lSRHino+3z4nuESN91Oy/jX5idpAgBwdFv+bt1+9dVVFK/MX9VuzhRNtK3rP2TnX6/khHNE4m0Y6FhL9E9NE0jN49RaHqUtte60loKUS6QI2PjNx9q5mLkNjrK/Z80AWGvDYJC2jYEamErPwfUqAmrrV/HcbldTVUfL11gtQ9j0afo2sgFSO4PE0hIB9Ag8y4aangecdubmD3oynEBEUa/hNPpI2/ccfh9LdRvCOYl7Rv33OgLvf3cgAOlT7tw70BD/7Y64R/XjT9z3+OCoeP9aq8BTG1J7xXSTFfaZIQEAd9Tj8+Herl1QAwh+n30c/G3Wii6AYVtfqREA4M4XGACG7Cb3N4nGOYCrY90BAK1igivstoaq7dV8rn9drG9r9hYYAI3iJua6BgCwwdBMuMDaFM7OfgImG8BLZZi1v30XA0BBKF/PjBQXyZJkEiqbDc70dKbpOaPxWA4nExnuwQAId924/DXtL/HgWATJ16e4B7vIZ8Fi9GpDFBFcZ7B1jfnyYXcbe/vs+V+sc7dZhb5Yb3z7NrkF9gYAsil382Z9FVO3bYHd5ok+7wDANu/Ydgyd4FCHPDtxaog3ifhFJ1IdOu/JuJiYg9lBT6PKKwEA4OhKqXYAAJF7TwtwjQAAAznyCu8EDr9XUlBtAJb964M10JejgzEBAPxHFgH2WEfNcU8Y0O4cmiOj+cP6Vjn6qM6Mvrt6uAvkAKJOMx1ZjXJdz+eM8uM/RPiRo09BH/6ueX256oBGoJPBRepzcMgAbsSc2dCRZW55tGDqWRW9U2c0WN+QQgnmQVgQQgoA7oEoXRKmJHMi9zHFn1jOLwuzqRHv0UDLk40hnGIwGgPAK1tEgSBfWExxXdMj1FBPSv0rRBiChJAzJ8zBqiMO5a3N0Qzq7rvMpRy/sbNvwABIzmsriV+vuwkAiOkT/vybDKi4VmZjzVJWKoFIjFOP3HpUPyXrhDkN0EvzkHPULK8I+bu0zibasTGF7JD4zHT4Ddjy9YcwXbGWZOff3ztGcf16tYNWtI2VuOzahzYDANF9CmBsvQyGPP5yjHkZys0jj/f2eeFDrEiD2AwCu0PtDn1cS/A3OMfnV5eJkhPf06nyYA/ETxEZXxM2XB+rTsX3MVw76NBi8Qi8H+s/cS8XwPN38edyIAXlDd0pdeDAxfgcvPDv/dyw2in/zQDoJuDBAQR/b28jb8suAKDNmdnG9O5yhl4FAKCj2Hk6CuY6aKu7XQYAFNzVtROu7xAiwEEX56ZraNPciytJ8f43BADKYMR6azuwaKO2WF98ipkuqL1WYAG41UP7YfOnHQDA1Btwfy21TeyaboOYhYKxdjW9JtsF8+Lo4JAVjnYNwuUW2QDCtASDdI3XgIfvsym/P1D9CQZUpQYdfEf/9FH5oGq+rjFfHt61et90RH7Zjt9mFfqytcmX531fCQDwJpvrFgDYvfXpNrJMnG3oVh4uggDtBg5ErXIZp/wkasI3OS5c7W3Nxq8qoqRGhjr2EMbKDABcX8XWjK1g0WWco9UHFDjARb2oHYQJx1C57vfkaDLW/H+WrVNjhdczKjqF4ZiHGJ0VuyJ0B4agkKe30WizAQSo03uOUmNLVfu9up6S5o8ov5aXV4VgliejI6s3pdNG6mRPVihTZQ2Xxa0Mm9eQa9HB0ZemcVZYgI1xw4JmXgRhYViwjFA+T6mdxisIAIDmfOo4IWvD8vonloPuY8j73B9LowEpmbR0JmAA9FFGCW2UxeDYJxYdTvn7LFtmucMuJMQIndVhrqbBGgwSRInis+6zfqCd1gCAG0xHahcUDI7NJzcBABSJYpmkYMpV4yXOX3/X9BMUzYVqOMR2SJR+/95Aq9KgVhOQNScDABhFQHW4e1nE+t0UCPNoUQEAmLBfZH74CsG7RgCiIc8/9q+WqdPPmiO/RYpS43nBO2AEOzyTAx3+XimC7MwIT49wKmwL+MP5XQ3kerw2OlBhTcD7R+cZ7+MMADzj5BAR9FxZpTlS3AxA4d7IS46f+nytQtJCsV9axZZKRND7yvsvAg85x38pRyeHLHEYI/h+Ls4BVdo/8Rp8TqQmzLMoo7cTfvqx3n9x3NXjqG3KdzmAuvdt/nRqAGwZfW/qVxWRVdV5B1TcrYupga7Tw/ZhpQtNAdD9drEXAND05sUeF8ZyUzvVGgI2033G576vAEr/A1a/DGzqtzXQGK9ZxzNUBHfzp6v/ITyZ2FDhMg4IMIceILU50bQzpqrncXRwIBOwD3f0gS2UsY5ghIZuc8ZpfZldQ3i+3p/D+hoBDs4ve+tbAKBt9fhB/O0WAPhBtPJn9R63AEDXDty6uzdv3jdDMN/c0FAH3HP7mnM4o/G0/qSIaocQtm6fKX5Hvy86qFxrDBgITmbKi6VRoREGj/g7AABHQ59XEQReNzGYFTyAGjEi/+PBQA7HQ+b9g6II598BAEG5LivBxDrMcCz5XB7rcOdfIQk4mHTgV0LqPhT8fVOe9XryYjqXKer2oqQUnCk+F1S1tSoAxP7wHZi+/Ju1jhtcrBsQaLSJEquWSPadQ+PnDd+iNandYw9ZOxd/qzQNcKF+Vg73Z4oAAOn9li0Lxx//IfdWgRqRAbvfEZ1oOWS7Qv+qxPJsq+A3ACFwEDSXkM6+RfgdBPCfnleegAIDkvgsFb2Txrt1KQ1oo3HUjuO+M8/HY6Nh2nFxjf57BKV7E24EAFwxw8fVWopEVKy3XoiRfkhgom2q2/vIidUAPCJfvhYYN55yYw3uCJNFr2DgRlAgrSc2IjCXeGZy5DUqTmPSy0gmmZBmoKM2gCMA4AyC6LQlB3HvFAAAk5kT4+POy2mm90qjX9MpdGrrzyb4NLKaPRrr59QjJbIevG3jWIEDjjZg2TsKMmYRscFwJBcXV4nlFNvN7+d59U17Gu7tugFr4JK/H9ZEcwy8PfDTo/xd5/s5MfKfxmAPoCBcOHOSrGpKfA9nMPh3EdzWjiiZJVGTAs/d5OzHd91nr8+Q8+4rEfawbT6dAICndlFbJ6f1ZSDA0ryMAZD36GYR3W2eKQYC4vFFSlUHxSEv/WUiol7PNXrSzLBfbB9GDn+IvmegKkf6WVa3ZjclFADjg4No4+vuCwDgwqDRc/wO+qnSBZiCB5MxbZ29AIANjLUk0ryh/Wnl9QAgI4CiQK7v7gTqrY24rtsQja1EFgAAdKYBlM13szm1I/qx1QD9Mhy03frxZWiJL+M73gIAuk/s9vkMaADs8/g4F2r4TVtnbJBNmxgNwFEUcfHF2Ex+iyzlZ7RocHK3dRPgFms55GpYKO3VXXLk6ysNMS/2jiJD5d22+gQAwPE/Qqkc1A9czGUMUADOK+juYCxAAIt+el9mdDuzKaaUtsRHYC4/nH7m75t6P3Lx4LggtniFzQ75/55LbU8D6j98qyEiYJEql61XTW9Qnr0KWHk7MP9AnSA4GLGPy83SAYCmTTAbcQ478DrFWAf9P0dwaWTUwAwZfBr9Hw4GfB43otlP1Fww2CdSlZ32bEBNNJO8zrlGoFQE0aN6bFdE9FzF3wwN728iQ/YdLYtFCWq48RBzF0Hx5TPWbIpt+bMbVodNAECeBZvXFofJwBBpcpDrW24CAGYot230eHe06ohrdFhKR63HOu7NDroxVVKOfQB03LizitVx/VDQwNJY0szUt4nN70ahAzt6gB6jytHK+EAOeSInN0TDOWfiOhMiybENo1Pov9OARR31jtW/dgLTOLL56VOq1p8o1lCbDzXVF2uLR8O8DXTd0/YgOGoX8nHs143tGcdH/B1Of1MU2ecbQICm6/hYiiJ82oeZqYN/lyKO64BTpNDr+mOpNw2ijf73eu+J71OOcTgfKCMY9g/kZIdIZNQgiPPC70GAqoWhUIsQeht0Uf/9+l3OTIf/2KrvgHugSs02n80AgK5ibHsDxp1Rx73Z0vB0R4QWj0X/XUtnQxWdbZ7JiWFpS2qwp4q+X7uoO5dx/y4PApjIPktrfc5boeOaNYjDOMgAAKuU4PxKLFbbE/tvtmma3rkNAND5sy6Cp52h6y3u70Kb/vvV9RX/djCZqIRe1wK2oTPY8xvOdQA97bvVNRQA6DHlUQMo64+xltZQpS7dAgBbzZLXfNCuzs9rfqzby/9AWmBvAKBd5K37HbpERroW0O47tB/hC91O1/kMAAAsdVfz0uxl3LBJTpFR/N0IU2dPN7B4jabrpXMqA3u2yBTblItpOYPc4Gx9UecWz6oRP95juZLJaJgQ4LSNr4nGqeCf7Yupq0A/Yw0CRKLNjGFUGoYKygjKSo4Px4z+o14xNAGGAy88YxccoBigPg+dTwr1QRALTqjI1XSu0f/lIufx26DBxnc9n5EGRxdZEyRNK0AduwRjmGp6jFigvYYDXEzFxJKjgTc0w4Uq+smjtFyE0N99UB6Si5THgjv97DezEFyYLzEoUMZvepUYFbyXOfvu9CNH12WKar2l0rjNMAPHnRkwiEAmGr/RGd25wyteTxHBs3PtPEYQcH4wLJp+Zw5hoUrgA7+K2dQRhmKyl1US/E8+B6LzVDrP6ngOQx3jwggypwRgER08K23HvgqUeoxSjVSZoVrl4sfn8fnszgfiuXMATdZ+Tc5GlwOiEXozOCOAY9dUxkWeeWVTAqDyFJycJuOaATzLAZv6Hb2rivVLO5xtbiwT0tWhhQHwicZ4j6rvBMfg7C0XCSTzdon52XUOd7HOBYpqE8CSniWAR9EBVvDBAEifv6ZS6n0MlXs35lM7h/HnxnOxtiXxNbWqaahbXnZkS7EtrMzipv2rff9sd1622RO7xtc219jnmMxfKvdBf+9tHfVdn6Hr/dv+7uDVrvfWfbS9jGjb/TVyq4w1j/S7pk+PoKlGuAEMsASvgfOZdIBjXIOn+S262qcphSq6JK56X6ytaT4CwBymFBalBKoYLR1r0zByPZOigolVL1GR2HjHDCYkiyMtevXf9P139sC7On6Dxoa3hYJHKT+x8Wpd468G0OP67tVYuOYF8A/NpRH/nsxCal39AE3rXTyGgBIYAF3t0Pr3HdGPve75RTp5v9b/IrXEF/FduvznVwMA7DqGDGFua/iuF9i30z7PAEBy8qo1MLZZHb2KjnzO4W1vxXoTKSJMoPDiQazMm14pb6nJoAhOfQQKXOjPTrOov229OIcIR9qKiwddEABAnj0i11Y9gEY59PlVDJDCf0gDQEUAOP8hoqF1afFRClv+Dw6/0f4h3md39VSASBlRPX//WIkCuyYd1IHn+MXyaPZOPdxzalEET28o37VgAATJXe9jGDCpzdM4sLzaEPH3UkHRYNQ20ioKdPz5n9L8OU5A0TMAIoIzsRNUSTnQJF3h16h/05nmCGvbIt9WI7xqVKj56A6wPz4BA4/yx5/V7zhPDchyAVLDqCZuhqcO7eQO6qYZ0Coix3ugnTL44c5eul4s4+iARnK01QBHCgQ0tfjmAAAgAElEQVQfeQMIUH+fnBtgaHTgDQRqYDS0G+B5YsUlRK/vyJ23r8FIwSjlN9QAyWen6D9PD8BGAHm8bUjxBwOhiirr1YyFY9Fcgnw2l5w+PgTzhiwaff8mAKCmdKd5U1FTNwEAm773d4CIKSLzOuQy9TVVSIhRrzB+Uxt4M9uY1TcPa0DYI1NENkQzIT7a9ukGAKKGQ+ulGv+oAONun1dhutOBbfhsbTfs+vC7vXJ51g0EQzffbs9WJANCQeIU7fc0AIJsmo6nlXgAUsfKI/s5wAS2dAW1+dP8lh6F9rkY1z/xHHpbspKjamtP3Lt9jXUggHdbU/GvnPxifJV/0xXx9QIAYVlYaxyaXfsCADTfqvYPaSV4Q09piulLDvJrGcSWTwuI4Ro6+03BPcf/q5jHn+tr7Nf6n+tX/xI8fNc+eAsARIvrpgPiDTMAdANQlfZNH8+x5GtGQR3+riJ+NPHX/mZGaCWyVQ8ov3WMNJMaZ5uKloFzCr+a9a4Sr4ZFTVUvha82kBvUaUcZPgrtKQBA3QAYzDRgIPin70cXieJFykioHSrd2Ez4KURnU96zO7iMTGYjgO22cgOgduJsYPlmSkdPo9q5DdEWGEQlA8CdVxznjnjTMKWxk/w0/SVpJJgLxWtYOkWO/KuTge8nA+T0myFmAn+pHCEuaPT5OL58vNE4SA6utZ89kxtiV1fXzjGxvEDLF2TkQEXsElyUIgvrqsh1FNWfR993fROrQYBN88PbeNPf6zJocR55HXE/N1LA3XBzgMbBJQU+PMcdY0GfP45JN1TjT79HnH/0/VDGzMbkLgwA5PA3fWLOvzvkVf6IRraX6yJ7epyax+qUZ2e+vlesQOHv66wDPIPnsOMqtfI6AIAuBkDtNBT3D1UAuhz95vVTZ6UDGEmfwtNXrIxc6rsGACA5N+HBfOz6V9HtKN1tXVPaPl0AQK/XacK3Xn+9iFf789R/3eC/b3kRKPjnlJOmk7oi0HsFAAJot+UDl4dtAQB0GnAd9nvX+S5Cl2n/ulciTQ6w2ng0VDDdqvNoRpetDrz37gCSgqc6h+IcKQPy+jcPXMR1UFPI8EBZSA+aMQCYsW4jvUbnV96baW2kSZNBzeYHiI3btM+oe/zaGABl0zSv0x0AYBcDQMHrnKdfr1VafWcDCJB0bHYa/cpsSvDDbtd4rW2/6yN9rs67BQA+V911w4ftWv/3BwAKYa+bPZ06ITc751UfvZcB8FkBAIoIXDmhPYeteffQaLlbkZ3GUm1tRto6G9JcBdXnU2ffQQp3A6CsD6eTOfkwAOZUEc4xx/L5I/24eAdQn3t9mbsDaUCIRiWVAaDpeQo+QK3Xn4+RaEtTcEV7fzU+B+jHENeB8QCEnAI8+u/k3LhTvYQIUplCoc+ZjfMIMLCVYg41dAksAp8MnSoavMkO4MbM5nIjKVKF7Vv2r0dvVMGf0X6wEyiOqMKLEQSKxlbKnw+N7z3E+AfLwOk7UcDP9AxU3E0pym50xTxMdYSFdZQL46/BSfIl4qbOQu1INc2BpvEV50E7QAAAI1chYBtY33oEGHoG+Lhz6GrJ/v4oA1XkxldzrN2pt8oSqf8bgJBWnQMFyrgG+MeMOswB9q9TzGtP3Y4vAS39MgEGThu11SCK4/ntlotZ0v/wcZeNdAUAIIKlGF3O78axWEcW85kACMDHRe4c9IzgTd33nNtBBHBbBkB9nakJ68Xv3amPc71sX18hDHgNe2Ddg/5c+D6BROn3kCfTuMC3f4k1USnM7TTytqu8aQBAWEc8O4lpGNu4b0sBSOvKDm237SldDtimtX3b6+/rAKXxFcT/lGmiQPpkjBQwBQCQ7062WIgZK9a32YhrNUAT/bsCAOq1pQHg1PXTqxhYpRGk8a2QwoeqEGCR6TEJBHToIm5glstftnft7Dc5/77SldK22/dbPHI7I7hhdTcm3ea7do+/qNdiGh82KPFUvn95sCGm/OreuJ0GRdMTOgCwW5v5Wdu13X73+CKffQsAfJ57t8vB73q3vQEALSK1+2eTCMnuV7zZmZ9/AEBVuDdF8CMAsBa9X2puX1pKAwW5ccGunAnd9zMFPef7a9RZRXLcPdXvQCMcGACAew9WWUVYQYCwIJkoWIxG5udSsb4FzRNaxHqmlfnLIoJeKNcirynKrLlzE+QVp7xrjQgQAAhiVdzkQg63R/yUQYEIqAMf/uxqMFAZoGBQGCwSAIDFbJr6L/ZhrRbuzRL7kI4SKYxu5ATqvwEuEO7jRmvRfdxDKw1ILq2YLGH9JQqz0ZlxVf0q4kUH0WMgDgDA8LJcfz5rSg8opSY9MhNzeNu4xJtWmdb5awBd2zFdAEANBuS+t0QXOPAhCqyjXsENtON8oRoA8Xsdrm6cRpXp9Vm3aV5z5iGHFyKIOwIAcP7FACy/szvG8I6RHpGd+Ujn16NVF0tLOKZ3stzakpWhc3X9s5LlfG7sHM3ZVZAtSWBIvzeg/gbu4cYmqnFwHCP9ZdWuAbDJAN4WAKhTCPw99f1XQgDA3q3Izzdq/BK5RBs+Pi8bt1DPEooigCEX15a8vQxwHcG7RzDzKnezPTftNxw/u7uwqkmihdg3zRMHhTY94U1Bxfo6XaB5V8t0BUA6r991gZYH0Ni40v/JJATN33R7sCrB6Uc5XTr/VnY3pvTZ9G+1ANsNVIMSbHFvUotPoKHNsciUYhHCJdYfqyJjlWRSxN/KzXGuROffAQVO4k3zM65XG4A2HtIEa3b1evj7DfqvCdDuyAAoqzCtPZYDG7kcq669uYoOwdcAyheA7xYpvPGW/vxFy+4pxLv76nGDPvpCH3oLAHyeu/czAQDsCgHQANr15FfUa593AMANuITkV1T+VgMCaviMwGYDPjZrU/QzXg/SQV4G3KmBatMZjdAYAEYATjWE4YAi9xfyeyNmgTuMtI686wZnjnN6uHxcGj4GAHhKhEfMWMeZG5hGBCguZ9u2UuAHAsGj5MBUXmjdroWIIa+jBnRpgDoosl7iJjpGGPtDo1ay3YLBwucJa7Nvyk4hT0aNi7hZ2zgI46JOAFw8pcCFxII0YUrViIZVojLHdIlg6uRIJMrIZQOodKb14V2FWS19/S5FZGBsVMUBu0RB62lfLx9ry4m1YfMyU9KHC3DFQZpgeCaqtxmNMDwXVkdb+yOIJYVxlvCV4NTpeyTXfeNqVi/wxXxmukseUU1zvT0CBEEGAFC5FJ8DM9pPfRmMTAU71IpPLAe8f8zVJ+BjbBBbWGP0zV8yzSk6HLFnQnqItf9wqAwAXBfpImSVzJVVAQYAasBzjG+hAbDWyFukAKTnr3UKTPyKCRBYQ+01anMq2vdrf6OTBZHP8uQ0XnSIrEX+I163bwTOXaOdttMbOgBN99hn/yUAsLKqMRteoM1A8nu3V3LfqWXSSW33b3KI6rs1VXCIx+wjAugAfWLJWRodmHkE53s9GQ2UIaYMgMCos4fIaj+7tZNuvSEIUeL/CYTkHu5zMNWc78l8oWkACXSmaQCAu88qP84C0P20BKH5/ik9rn7+bgBAt7N9Ro8v3u1GcHqSinGagOcW5LwdQMoCsomR5yBjCJQkALvaSxng4Bzcvu/X1kBLRd3+Cl0WwO5X+nKeeQsAfJ77/RYA2LP39jFA3LFa2zr2RjW3eykCKI5tB5pcHbXcfLWElfMQj3p3RR180MH46pGCqRuhu+pqKCjm7tEDFQ+yMkKkoePfSxmsIONXCullo0IdtITep43OFy14JeaCeEeaM89HcKca1eLM+SdlHrR1a7vBAkJ45SelA0BMkGWlos6C7sLurC/MiS2NsqwO7uX91MxxB1gBArzZ3cNj3USdceAX8g3YNmSnjifn3HLoNQEhMwC8ZbzCA00eK7WodH7drWNs152X5MCaTYYjSeHnO5qDa3XjXQXYBex0/Gg0m+PHcgtZw9juyL9HVKO3Eq21UAIojSBAQ7qNjrh1AyzZIyG62BzpQ49o7yfjsqE8WRF1Cn+n4UkGgFLT0yyw+2oTlHWQ6+eoKyusmTctSd61iNLNAYAFGThaysrHYGSUqNPtxiF1DFzAkXRbkRm0LbxUpYMl1t+aBuP9Y+Xf7AU53lGTHucwcrdezQRPhRxl0rgZ8R+qcKTR7uH4z2ZTAgH4NKUApDJelQOfmA5hnSjncAYFfXzEn/wd6wraJ4BEXpLQ52GkyEdD3ufgEI5KFUNVwFKfJrJxEtMiPSgH2M4cPJ69pwq3g4r1uN3q33tE/739Yg5xkzHUtpdxZPIZbuDBVC/WZYC9bgBgnwioAvWuEeP7tabWaLUcLVPrFXYc2He9AIL/Icd+qz6vDnIAIPZAwQTwtdTmLwVksZeTZYb1BWVk8xxghDoGDMhiMgulYAR4iqKzFcPGW8yvpu/1uwKo2+XlkwG5BQDQuP/5+rrZiWu15cCg1AzBtH+pMLKtfb7vu+NfzVesHShi5CK4Oie3+KR3ceXo3effPuN/iyf9EhyyVY99Cdrh8/mKXftP11u98RSAJpGx+NBdzmjXC3b9/U0DAHtNPyvP44tgkwPvRnGjcwADcz5PzqeWz8n09xpIqJ0kBSDcfVYDIjr/BACMUkg1YfynNgOZ4cj976/VEXY4QY1bfYa8icctRsXtzKlNm4o6Fu54uKHvqvIOAJBujONmoBDrfdRxVfDC35VfJURAqccELwAM9PsytTzDum0sGMrh545/pAjzOiuRw9GYSvY5UlqOWJRZxLXd8UeOY4pEI4Brd0gbYQAr2P5sc30Cb3uc4kyBSJHlMxgFm/nWcKqsHruWjMpaB67a0O9pGab8yTWU43dq62hf+oeGXKAgexswbaJmYlT3oAFmIEm8uxqA+ZOjfMFoS/gRIkdJAiPpGHj7lm9l54eX5cgDABAc4BgtifdOEZbgbqgDFlW1s1WZZoGP0woIIDvHKl94BLmc49mpr1oj/ROtjBSYZD5zbKtSpsNEKGPIclrQd/DUDjfAMf4sBSKuPa4fgJ95/TFWTABHWXXCAIXY1kmEsteT6XTGfsH1UxlAagJAQFMZABEAyNUCFBCAhsDa3Cxu5mk/5Urscx5lCP2ztobi/SyymI6JjIzaaI/l/XiCVzDII7Z2flRLY0MP2pxsM7vb9k+PoO+zB71JDQBf09J60pDC1m4/eAnQ3R2QLvuky0Drip52Xb8ESzN1u26TOD7T79wfbA/FfEJZ2v5AhoOeVs2B6v8SSXYlqy+usKohup0D6mtaXv9Nh8NXoOS8Gy+lJyzLi4+Cj5rjn9Yhsj9GGvG38ps4Fqwz7pkmHJog7wiqpfmn+71+/D2a3mfzO+48enJ932KO1//gncNN8pOUe23Tc3igou6itL4DxQ3t4rZGSs2JVWy8iTzlCeAhggoB1d5qLSkAgNZX3+KPO7f+Ftf+MhyyVY99oRti1xb4LIy8rjK3XfvHjQCAps2sNrhvMlLqhe0m576yY3ftfVuU9zmd5y7VqYyf2vH2fycn1aN1ujW2NkVXBAILOPP7zPn3n1zrYWAGA309Sqo1d/WTnXF1zFV8T2mEKC0HSqE603TvmOoL9fs2BD5uykUL5X/Y66etuxIMchVbPqEdlCeuIREeIViLtubItD53GaWk7TMaK7UwgAYxYtwmwujOHyLzuvGqcx+jrJuAAW8AjfArjE/hplTSzxx+sxxU6T/49z75TKtBx5ZqHWhEUx2jGSMu+n5o6lxLOUdacmesz4Y8lpvDfVbwL3RuCfawLe15FKDIJe+oAQHNgbASR2E3XjQwKTy6kR18RJNLUCK3q/6WqmhUasu8Rs/+8xuFt/DnSAt0zdBJqRkKBHkOro947Vf9z6s40GG2eZlulUSs3KTzvygUMYKD77gOa2RnsAsChIs5YTtbSbQtk5K2rAQAgK/xsW11LinTA6Uj45qlZR51rsQqJI0LleXz+3oT1zp85w54OQ+yHgE0LvwTo+W6IvnKZI9q//Z1FO+AMpVteeCdDlzSQMlATq1s7VMtjTR7MDIIXJA0jp0NS118Jz1kn93HwKcOJfouA6KxT3/AX+7aCgF2+QE/cXm7XZ9f514+WwHHdT5DAtSwhjPkq29OUb8B/r3gGjTuDwgIsjIM1rfFXEEAT5rjtRU0MQUTGcmIJkgNmvo+5Ouf+rrFjDQNn5WseLDS9i2MkPaai8srAqzwUxVwNf6BXaqJLbZumAfooWrslH6zYQTo+G9x/oM+zo0HkQEAmSPVfIW1uycg0VIM0SGR7eZLswMgQexU9y29D9b6GWyPlgdPon/ZwEpHM/1mr/WjHA83br9XsAbuds941r5u4M6zf/9Hv73CjdJXmpqrzXbYpnmjqOY2x7/qY/YHAPa3Q171O/3grrdFGZ+2h+HW0pCD1mR0NYMA6ji03qMlHYFLzwJR+OwU1AwA38CjUxuN4vyszQAAnFOAAOOhqv573qGmALhxsWOXce21QnA7pF0QpjCjg+ZJQwQJDkx83/g7N1AUHTB18qZrdCF0/uaxz2sAaFPrIHUilVG0cZQAABdzMu9DxRgVxFB7S/tiBYq+O3PmKYaepMGF98wRGI3EpFrKSeRvlz5EBEo1KLRdY4JCNGzVg2V/RWc/SZhVAnWBGRDLGKUofBB9lF5W8Y9vkPERI5Q21DunETxQEMDp7l1zkc5+2PNZZcJO4hva+zmzheBcYgpkyU0fI650j3/DuUd7kmlj7bpcKMNH0yz0QskBXg1kNh9Qx4BLgbE95oiy2e9InYkAgPZDtol7fP4MANRAWBsAgMchQGYAmJ8bQUcHGOs1Mc3DSoV6TZLLIlje93x0ixYS4DKRxrW+32I4W3OmI50O705J6uaKFeAnoF1nAADekA1IAHIvA36LRro95LW1gOsf4Kc75Z7S4HNUgWsFCjjMbK5xz2fnzwgEgIU26g/kAAwAsG1MTFdFgjFGHeyEjo6uCUj/Gyz70iMVXxcu3i+A0Gn/C1Ff3Xs0dLEc5HVdS6Ui6q/pRQghKEXdmDYJANB9QPcyA0pfUyt3AWBdAGG7cWZtlvhW5dEblwUHAOCAh5oMUVDX12zoIDgIrml7yiZ0bYSYPtH0rPX7FXbKFhpeXe23P4X/DS2eqbFuAYDXNPVe+2Xdxtt1BKU1do8nrYMWe1xqp1NvAYCdms1OekUAQGF8bmAD1JExN+pVhW/zp01EyA0Cz1ulcUxHIqcBdDuwPn0Kt9GADUQcZqTojgZKLUxRamRfG4W37fm7NpBa2OdmG7IKCKUcwSpP2A2a+Hzl9XsyTyKFelR9/67n8b+7U1azPNrOR5QGIADJ+gaoMEqcDDBlYGTGhVYJSM6gPnF4PW8LK+1ngAABANAvlyuK/unvylagMNsO4Is1lgEAIQ8xKcBnajZsSwUcvJxezv336LW/Sa0JwOdMEY8Q8zPAIZbxa9oIVkZBZb9YS6XfYAhTxdSj7+tXcEdcx4Yqbec+1VKR+cpexSGrXmjUX/vQAbP4JNHBTmuCMT28Y9mSbFftM/9g7E/nVkrLSmiRXutVDHie0kr4lvR4MwDA+7EKQVkKKjoDneuPgRub1sA4P+p5mFgI9oe1HHl/Xntn32xTC4BBYiVIc1ttXo3cYIjHJiMizAG9bVHPhEMkjx+9AlZugC37AAD1M7VuBtUf6UDtXYf7Jne8PfZVtkAGAHRuZoM0pwIAIARDJ1XjoQ6M9ju1K1fXSvkfDAkAAA4dILXQKgJoqcja+bco8qovfYrg6MhW59/3Fw0qRPvB50Vaf7B84BimFKFiylJQ4WPOEn66B/UHI9X9cI6hs9OcAaAr06ts1uJanfZHi0ZL50N1pABsmtt5lykBALaERfi9VfoQSvUUQtF9O+sJAQyFrsrmzy0A0NWL+469Xd3Prue6/XtXC9wCACK3AEDXKGn7+ysAAOiMedSvwfmvHX88Toy6r5gjunkRatvAMAGgQo1FvtioAwhAEbto3BbPyC3dWki3HI9iksxHh2NpBkZfhib+p7npCjJ0lWnqaH6K+yVqf0MEvx3AyA6vRx/dkPGNr/V89Yg0y39DG3WpOG+MbNqLt/ffSnM0qUlg0V8ot5PmHUQXXeQtsU0C9U5zMZL1qGJs6nBHgaaF52AG5z/nWO6+iblD7MYLHSMCMarajPfn+Ewq9MaMd0c6MhBceT/m6duj+RvX7QknmHOqYaDlaHyec0XObhQx1FEQrpKZAzqmTOzQ+9WPDMKJ7kZ7qa2kGWGGtfMjMu0Vfa4MBo1w2/+F909MABh+FvnxCDurGCxNRdtTUHw2u/Psshghcs4+YcepgN8mAKBcq5pn8pIMlJiWEPQ4LAWgXgOLaCMrA2TND6fCpmPS6pR1NPy5EqgRHq0YB2FZjd9Hw3xT1YpyJOgNaoOezbeXBN3NFLjrHuD6v2cawT7b5+25+7WAp5D58h0jUj50Mdd1HcFYUTFbP0+j51MZjwYyHo4EgpRw/qHLgVkFJoD62yYBS1+/THtaLUBDr1fPvB9GiqunBflbY+9Gihmj/WQm2NpuWgBcQamxYoC0Tly1Msg8MlbT5xQAMNikdRB07awQSdVsMQd5jVUQWHBcZyy4QbAlVVMACHQLAOw3C28BgP3a782e3aXB0vV0exYBLdiUXfd6HX+/BQD2adVXBADUQkrRSdnkQPoxq6XKwO36gSOectBNcCqyACICvA5GRACAZngS5XOBPtILKSikyv9ObdbNW3O42z5tEXCcOQ85j9Ex8Gt2AQCuXB/PjffsdODpmWaDpwmwaXs/FylLTkzFQmiPoAIAQClHrYmOfGjVcIBjCMMsgDIxp9wMJuYgFzmAVlTSZAVc6I+vaBiB0zRTG3WkAHQxSJLicKGuj7uF2sSkfnrkXMecOrxeeSC3cGFwmtNaj7A8v3KEalO0RVMU7MN8/JAqQoNUne4EBYULeX6psy5ceNExFzjODnKobWtghJfcigPHBZPjjrXqyXyu9SwSc8RYG7wWRLTm8wSeuHiWR4BQwUH5I1nDAmiSnqs/Y4Sc3/vf0wRbZ710Rc3ia0HZP4FAlY6GRxQ3AQDoa5QpbMqj82i/i+gpiORIa3iCKnIfI/V+VFOlBu9m0JnXxle4/KbVzZ21fXMA9zFgbgGAXXfNz8Z5bQBAHRQgSwz7uzEAAPxjbx72FzIeIkVPAQCKumFPMc0YByM1BcCYV/Y7vmCBDmcA2VzKq2EJ1nL94V7imjeegx40dAim96U38HWJK2OuTW8rbWYG7euAtfdl11rWxfBru3p27pvfocv5J/cKVVJC4MP3Sf8O67daZk2iuV5lafNT3jIAuub6vuOvq5e77n/7931bYNceiEGrXZ/B7YBdz9/3vFsAYJ8WfAUAgCLz+SHqDafLAa0k2NfepmsDwwkJEQ6RQ3comii45TVNlI27jL6IyoqpeBlF/rz8H504GCFGHzdkv41C3g4ArCyHML/2TTfkuo5224aXHAIzdJhCCRHFhuh/Amg6KIJN/bNNn/mujhxN1mkOAIADLdj2GWF1oThPF7GfzLekyJ9+siOYKfeaQxhz83OURs9ad4DiIOxieMQcqMS6SPMhO/qls78Wjy3Gfe3obQYAfMxmFk49gVLf6mpvb6xH4T4AW7QVPBPCKmG4BoPRK5IGg1eRMCor8a9G9ogCZGVKQ+4pfYK+LIOIYWJJJHV4KOF75D9EgULESCsYWHsWAoH6Hcs4RtaPoxgOWFhOcWy36LB3zcc4/5qOTSJiFTvKAaD+ECoY+RX8e38elguz6Fjn3K5p+qFCQw0CeNRV+yiAINaUGaCq5kddpWIPCvEm0GptE9jwBc6H09f26eq/be91e9yrbwH0Xwwe+DywGLClelkFGIbXl6bajnK8AIxFRoOlDHui6v8Aj6kLoeuhjWx1H8359/z/vBLmFLoE7zuDyzVaLHWLgq3UPTaxWzwSymgaAOn7ie5F9i8bnzqfgsvsa/Gu1vuW3dG1F+8zP1L4pA1BbHlOrjtIo7TzCXI6uG/tg/XbU7fYrpYemC7bkX90CwB0DZRbAKCrhb7If99n/qd17jWvYW3tfwsA7DM6XzEAcFNnEINvEwXVX6trgIKGd5NP+YxeR93F/LglqTNkav8uAoiItIq9LSWzFjIf4CbPkN4N4AJEhBrCYF0bN6/BGtjrsy+e21RGMTk4K6NJhoev79v1HPH60XHaBkBgKoXld6pug4NJiHYujJ6tD0fgxXLAPYqt1ECl2udRYHRLi5giQkvDLkV38suq4dbec20MAI9KNF2iuG4oD1XezVSQw5e1A+jd23QPH6f1G/iI4IhFRMzyuVOUPUXrs7OPa9RVFjRvX+cC/24eW/ahHSqzrcCdR3sgnU21SnP8N6J4KHOHSBz0GRbMo0Wb8yfGxwAUT5tnRdnEIBzmIIYzEOz+TdHpprJvbPNkkJd0/i4GiJf5QtvWAqT4bjab8WnqecR7enpCaLdivQslPOP3sR/Zv3H+ll2RcuRrZ9vPoYK595exUuo+Kx2z4Nw0pAXssg7ues4tALBry302zmsGAHx90NUDCzRTAPCTmjFI++uRLYZSfwAAUI4X18JeAkCIx9NJN80S3UHKaiDGvFuoR2kNopF614zRiiK2x3gUn+J+rvmiAn/4T+d3XqX5FisFKnT/iuteud68zt7o2r+77Ku2Z9P9pzn9rEsXxPdOaiWE9ceF/ry9EmRc7S1cU/nfzQDA2B4cfx37f1f77a/f8Aa9J5sX+42/N/38+z39l/3sfea/mRrNC8APqGFvAYB9GnpPACA7BfoQXc7jGhpri2/bErKtA9ZkYHc3DYz2kTnSZnCYu6EbjNIJEyXdDQnLRdSyPlpvftOnfQNxBfZcru+m77GCiFkoLRf7AdeqtRGKv8PB6tgEuhaIYkNNFPD1SEdT+7gD67niXFCWC9ZGX0DdfKVl4NSAMgDA1fSsDFAfddITVT7XFWY0gRFuvKHT8fNzeXqAjdyd+qr2udMAACAASURBVA/37cqBZoQ1RH+0PXP8KTZ/ckKDQeQieU25WgTQwvX8JdzZo0lq+fcU47NSmXRWQVNlNEtTcFKerQX0vXZ2Lu+nbjg5s+HTMwddXX37eM6mRWz86zVAYNWXOVQoRWmgWp1Bo0CpmzG/jNLvP12zQtsfEaIwf/iIJhbYVMavStlJ/VPpDriT3QUA9FBlI0QAI5jA/jEHYNO8ni2pAlJsorWzr+PfxoylNuj6hFzi3B+x3/33pJ6+aa2PdbLNSUlRuNCfadQGQ5wUbj5c90q7af7vdmY+65YBsG8Lvrnz1YFTCDuDTHEfFjLAWEkELDwT9oPYH/aF0bAnox4A+blA7HRAFsCA6WOsFoC55fTyABJjvYDuH+7E5acAAOD0q6YQ9FOh6K8Acwn2K3gHgE81RLi2DjyVLjv4DjjmdV8nS5zPr7MHuhzYrv297dnaHGjvz03LgwIALo6o7ZHF/UL7geZhbDVvt/jM6PO29WfN5qxSpm4BgB0X7zQwbgGA1zl/X/e1u+ybzvt7Pmjnga/ngN6/8+M/u9cIjgvV63nEz/BVtwAAujYQj5jv+pbrAjzbX8lR5N0HgIrIGAdW69Hr9mzRTnqklgpggkKW+0/jpQcN+5stgGV7mlO1owWtEZSmmOb2bQiV5LYdtKsOetcCEjfgZIzFVI3wqLGE3PozudOcI55RXdmNOG3fHNFhLibvF/M0Exu+Mf86tl5MYWl6/qRe3dDk+d31eWKUqGnUFACADWovk+fnFywLjhuMwOwcqsNn9/MydaFFbHjr88S2N0sNWFJiv8A1NQczRf+TYKQm9WuRgczASIKW5vyj/TSqBoNa/3MnGZH/xVxHsRuEsZfRv1T+N6qoimrlkn1G1RFyBZICl4MZFsmP/dK43pWrR20wuohoEXUPOau9IRgM6w66v2PNhIkAAd6NFQp2SYT3d+HN9SWd6RHTPiIAUNNd+CxBJNEHhbdIdsqyg2bDJI0fF2XbtOK0ORjs+f+/vWvbblzHsXacVHfPt8zbfEj//3/MS1fFSS9cNrgJUYIsJbGTUs46KylbpEiQBIGNG+eoWM+2uvff2Ox4/EEooADk1ZL0IhcFko1qXpinp9P1j5T5M+Vfkvq9SKiYAACicJ/F9v7qXkoAE1ppXtn7Br42HgXAFgr8qwPF4n0EAFL4jISOae9XaWHx/Lb32ZvMeFfjpO0uJQicQiSX79oHWZbVw9CbVnIokFLN3DTKlcKzCJ5WARCfT7+pyk1+sd7agxwl/FzFOtcCAHPGqxog2S59OtdeTe/PefC7j/9zqPJdet2dg2fnRO+tPx8AwJ4F/CAAYOsQzEo1cmJf12MAALfp4K1zqUMrWWQ9u7wJH64Aefk5AwPgqt3KBEHIzmX8qpFPXdBuhRDoDeJiWLjALY/HMyIv3KKVgF4BAPz+0WXK8AULTdauWXZNhLPPoPBoduUI2uhnKuAMhDZOMqQ9eIwnWixdgUseGSJaCn1CYZrEE/Tu2ToHnyTmCgs8xqLvo3OJvckKaAMBjB4tOZ+VVbL3NBCA8aUGjdgbw0Ltk+iz/XON6njA6K8utOfTk3gAuKAt/cGCD5q0ZHZeetGzONtSqkOv/m4hGr2gDfqan4J7coRgr0ksmu+BK8McVtSFGA34HXIgYF/k/cox/J2g667C4gGA3AVYI/YqwN/cP86B0kb1h0IIS193a5jm1OXz4AAhAgpiLKz859h+P3AZDPAT6KvhLsAbZUgDUbfz/+Q4sczqjm8fkwIeogQmZh5HxtPkaIgVXy3/kohXAACJ/T+jYoyEkIlnGPhsC6nCGRMAO7LwS6lQLSNnP+J7oy7+WsZPwEmL8bfNLUDjkwKcsP5HBv+gJMBmnMi/EACgMMRgAxxW5F5yuBvAewA+KgAztzONQSzu25J1pjt5Kn/5cqf3ZOB2fhAbmV+3h+55NL/7+O9Ju/u/m3NQ3TyaFfpf1ecBAFQUeuTvV2yANR4AW6f4EACAJxGD8g+PBrOjtiRpTbBme8Lt3q/dBSQKfCQrup2KXEf59taCvbyfXkX8Wbhjq/WvAICl9rBWj1/vdC4EAHOgJuggLnxXJEkAaBZ8o5Yq113+gCkVWYHDtwxkqJVj+OMXq7ucw/rP1nrZPWIFRvgoFCKVP5GoEYBACq9oABTEUxsHPg+6Z5d3GmsnX70jfALW7CYYzM5QDWCXEOCQsM5cOe1siAeDWeG8Xja5spv/ioj3AFGyJ4Gn8aKkgOgXJQM9OmAsTpELvi34NFxNAIAMTI28VkZAkFLek1ihDQCV7AHAgm/sIwxoJMX6WLPAGhOF1X+ynv1qSY4A/ISaAg+GFKLRxmVoWxYN+bJ3DGh3CMABAGzh3D+njZwT5H+xM2KhXsg9IpxBYv4l3l8Sxr6I8i9x/uqAJLuQywibQm5nxniH8m8PhdOYfg0zck8k4UnOWzRsyO8S9QDQUBtLUGeeR3P5fiiPS5xjOnPdIWoAwU9YQWX/7gGRZQgYZ3An4Puc8R8Veib0cP5TyR8HALB3Jx0AwF4K3rP9AQAcIQDb99+dAQBVdEaS5toZZffVte38OVXy1boPJcCKDMMKK8qUZKe3cdoPAwXt8/VMNAMAmon/xnGHQA8lYf3ruzfJpbwXAKhc5Lr5DrLFq8KqiZjGRBj2D2O0rz/Hx4eS35kVWkwhFLGgYQEwjEbVXPX7Qbe5mqAn38KCD28GJNSzTWULyMp+s+67BV8eoTH2STPNcsVTyApjThNpoFubVbO/ZBClCdA6VM62HgkVz6ffkqsBFnl3p7VSTkYBAADIsG3zBljxpG63nuY5BsVhBFYGyqoJwMKuDzrwgvmH9V2thrbe8n8OYZlus35v5P0x5wFjFiwBNVB6Mo3Ps4WPgANMVPeR6irY0PYNj9HOxzyPmA0A8k6aCzT4V88s5hD8JZaC7zD0rfzLlnGANNzAD/e8+4bXHI9+EgXk/KL0qwKib9eItpf8Ji/PF7X4S6b/X2791yz/EUdvXmxxzlAVxH9rFnnPF2MAgCQZRZ4RO8MRHuanD8CBgb8AAJppgPd/8z5gAq05PZ9E0C/s1gDkPotQ8BvkWPAcM5rcD/JaypA7pFYBAMS5L2SfIwSg2hAbhcfo9uDAFYX3fF/J10shqNV7WfSonp37fk5+2Nrfre2OEIBbKZbuqer4VghsTmB1y3BM7t3uArqXdem7Jwi9ev+FK7UoEKQa+fQgsFtW4qWf6gKay6K7lo4VAr44NkmGNMnS3reo1r8aZ26fFVzIAnNr2XsYYCUCjnHvBVfiIhbbvlfle7BAnQV/AwCAOVs1AlfOoMup36rNRi0kXj3CR9RcntmE6tOJZIiu9MvHquASkbPCJwry7BQ8CzW3z/tFQxA6YYtrK8PqhdKJKcni6XT6z1UgpJ6LQDmGYC2LBKUeWZthYbu+vvrsuA+L2+1LPvUKNvaRZNkP5R/AhCv/IwAg79cG6Nk3+byqCzHF/Hfs0wEASRoWe8KT9AGAqM6HJyDpHmOQpnfpn3oxhCdIehEuZljcIIDjsZjnYPMs3QnddzvAyzgfm+HPmrLHE49PgZZjQ0+fZ+43ryZJr/mvX79Ol/PJPAAECNDM7ZaaX7mE5HhxXhGeRr75pZfff14VcIQl35sqYZAIVtuHZ5ID/sxLgptPuEcqIquwxITo++WUR11HuysiNMsPtWXytwvwz+trrI+uMAGT9siyBDonf/S3xTx9KvkLSQDn5JRKAbvdBzSPtZLAP3vt9+7Oe4//s+lz3/6r/SfJTPf8VEkwq74PAKCi0CN/v0KAqxTATQmsiCaWBHDnLt5IYxO0c5x2UzRk7hxfba8hYV+skigXODOGpQvImlRXYDG5FWs414NaRgoAoMoBUDGo2QvcLS+m4EM9no607z/tFU0mhOhwXx12eVfLUOtz7y6bCAmahd1qTsuPKWNcdu+kHiSmRrfkVHhWxKTr+2tYs/VziuGX3jQJIN3Rkzmoiyt20lT+zGU2M+ClCrCSFbS1RHtIdmWJsawUlrnPeiy//BYA5GJWcNvJfEKsP6vC0JIu4il42UzrMNpkja/AG8f+hrLe9oR571i+h/TjiaaW96/tj7yH+d+ag4AABX5L9gDQ9eOyXx5isnyCbW5Bv3SetYyYTw70jT3AuSJICTL6WTO4CIaSlECO0fkEAJH32ujz6kwt3h87eFfBFY+vvwkFGABo+UfeRa9XhV8AAEm1q67/kghQuIqAon4mz//4pUEASDD6ilh+B2ffBHycuPD7fRPVWRrnGnnszO9xC2xyX6mB6s/laferio+3pFYFyfi7g7b47fz3qlVOHOaE8u8TkRtx5MHE9F4CAMDzc6HZjkcfOQCKbXMAAI93rtqIKvka1Uy2zEHO2QEAsOS6hYrfuc0KAezzAQDOovu1xNTr2RV4tRZT3LVZFTEeF9BTHLbmCNCkRbNpbCbKBdPToAcXUL526v3bKin+g8Y2YWYResEAQNNmp1eThwuQthRCIycTg3U9iWShwBAqUDHYzqU+hTDo6ukZsjFr3Cr9bQqsZ6UPMYjcniUHw7uVscNPttB3HiLkLmFQg2bHmgAA+h15IUTnE4I2DwmU3TORFrWvJQmW5IiwWNj435NlaXcvVgYPQmD7bXv74kk2kaSft5I8IfG9bfu58q8+7y42ShUAnYucVc3IZf+WJIRvp9PL8z8siaBBBNo91szQ6T68pCcBZjt/4aIvlBZslkKLLb7Cuuj8A94Icx4AUxDJgQ4lnI2DFX2Jd+5oNgCDwkOBE27Bsx5utxQuwzTQ8fq7O8E7fYZn8vgq1nAAABWFju+NAs36Lwn/Xp4l2//T6dfz0+ni5U4vb5aPX7OGuKL5x0vJKTCpsf3yW0BKuO47mBmx6saXwKemdeSpygzOtI8va/gIAGI138DYcKmiosIdzEeLvlcBu+P+Ud7neVr8vkESWKWvhBhSln+z9TQuowAAkEmaBotdswBlgMSN748ocXgAVPtj7/77IuGxmsYP/b6STw8A4G/PAbDz/FbHtwIA9uHauIyrUXzO6dbIYnWx7hUHsbrZvJvVkV3XcYcZgtba33oBRXbhzR4Q0/jlIaUWyDv1AO7VsakF/oa1CIi+bVLuT//ukuiR1pJiAJsC4qsVw+zBl4iZlnJ27kKv+iTAm274Y/p1ihDF6EvTZqG3jlCGMdzQoXP6/nm7wsXd4R4Q3EGKd81ib0ruxBdEyWOjyUsYFSsHZZLY6MEeAAQzBBW0JrZXRVALv2fJjuzXsJKJJd9L8FmSrCerpf1kmflB66b4WvysutBbou6JJV3aPIupLwZG8RRhFXcF2atyIG+H5uoQ4fNNLPStxKPSylCXEDY5QVUGACTLeOZhnFgHIQCRzIqSGGruAy0FaogJ9gCUCwYV+z2Ff5n3yBACdFJkD4bJPuCEfq4UcakzGRNkbIAkTINRjoEMCLDyz3sxfz7iDNX9cR/OfwMPOx5doMCYN6FBJZro/ennGsn/1PX/8nT69XJRAOBZwvHkLHgolJwX5AAQfvT/v/+jfMiPoHu+QDG18oLmFOZAgPMz47fqo2T8NS5CMwrgntIEhcGg+hnpuaX73wDHdkIawG/jcyljQM+KUuMl6G/q+WWa9B7sZ9n7sM2n9Z0p8Noc+PwesfsEGEjnYehgLPrQJMaDl1QAQIxGK9E0ymYKqARXeABE6eEkCAWInNpPqbxt7Vo/9+aA3338P5tBLyXZNra2b//sDUEe8YivXJHzv3cCAJt1r6+c5dy7PsCCv3ca+7YfEuvsHcW29npBUIw1lH5NSuQKHK7tXAUAF0u20G0bybZWKsBQCEM+jKF/j7qH9K4u+BzAzgKMu26HezgEGdRYlyRvZJX1C5cvXhOgXMCiu0ZprTkIzEWws7QPxsuW8WbxbO7v0QRp4t23Ap9L/5whH4p8jgEPMMgFi5eXF3NFh/hGyqqRcCxEtbWYv2DV1i4hAB0ARScq0z3cLG1WlkDTnzcip3AK0AdCsLuEU+5ssdCo1YZKI5oiKwjK+fSqAIYp07ZGTdmWNuoirws+CuQ5K6CgY/X2/Fs+Rww/P2PAm4vLbqHmdYrv3iUjuOToIBEdCjEAJAcosA9UCe6Euias8rbD+kXW6nYsfGf4WeA9zS/xldD9T7TJSrN4QCAMaXSZigeGbrN8JhZK+KVhhDA+5DICXIzOm3822t38vJyjvXfANu53tLo/BZBDZ34HQBmceL5o8t13VewFQhM5VmL9w/p/sfzy/bE7q4X/9fp2ul69pB+xwH7fs3qceao/uVL3sdZzDy910tNl+uS+k2PcuGVgGd73RY7NZ/GeQogTiA1ejwopyIfg4VKWSFFAayml2Ic55D0Zc/apMg3mEkCvpUp3xw6WIeQO3kfpnqoAyvufsX0jqCzIVe976VO9f2//1fir76v3V+Ov+q/ar2RB86/ZkUM3yyLVXIbfrz2smzqvG53//b//t5uG9Wse9Ik7AwDYQFv3ABj4vRbQAIAmAJtyYsrKEACgjG92sOW57SEMoNtW+skN7BF43QblS5dp29GZAAARvlo2UVfy0KPEV/tCBbLvJd6sekKv+KHsWMzNFbhJNnq1ngoAIEmC+h2AizvowrHOpLxJKxSBivelzcS0NXdnU1jg+sx14Bschbh+yyLvNtQI2DDSuII6U0MxK3OqeCY2otauc+9BolBDWHVd2WYVKxBfi38PMVkvgqbo6/vOFrdvSZqcVlD2UZYP5a3I6sWW7NfX10mSPZ09Pb/EHbMFO1+IrOiP+hlZYji84VmyUIOwHnfKisCkPFV6ht85OjdszeoUDN9YYUFKHdkpMpCGz3nO58AK9EiAtyoIfD7biyKr9kYGEsDERgYsr+UUqQ96Sx7D+iQKQIEbQUDYUksAgFjyxYNOXPovZ4v7F0BMQAD5H6yu5R85qXu/uJ1fPbGoAIMbt+8nUeXWbsEpbm1nnkNCP44dmtz3MwqC3Qrn00VTwLgXF/LJuNeQeE9oCJgMzfmmlXi1/y2x4iD/yu1T2dwi8O8FAGAkR4R4M3WB3DyWR2xYKaDVmCsFuWpfvX9v/9X7q++r91fjr/qv2mc5serv+L6nwAEAFDui2uB7NtRPAACy5ZIBADPOmQBurrLNRfkhAAB1QTRBoFNOXGGYKDcDRUFcGKFg2PPNIVmFhMjyaxnpRVmHtVhoIBZY/uGyXp3io/Sj+OYEAOShNRfNXrxk1NIU3DfJvBaJ8ni/m3spyUcAI8jdE2UeXcYxa7+S02hqQujYmVPbzEifw7rI6bBJ11LLGuuH/IWq2HlkgybJEiu7l6y0NTFqifJvAJRZ9i3DtSv8DqtoDKYDAL3gZrDL+fnZXWQ5E7b1L+8RAAB/Zxf3Nbwj85/qQox9TB4A+T0MAPD+0/m1hZw67i4o/7HiSWDmPkdLPccD4/Mux4Hvf+9I1z9Z0PP49cwtCPEz+NOapbF1LbSnpftDx/+9ta/VdDoenFKgAQD9dwFkUYLNkQeAAACq/FsqE/MC0Ao8dk7k3xZ640n+XPm3pH4XfeAAAAwAGPEB8JJ8RBteej6dvQyr8nYPJ+N2UkYxK/8ty79CCHcFYA4AYJkzrb1v53rZqz9U79/b/16+XL2/Gn/1/qr9AQBUFFz+/gAACvpVG3wf+WsBsuq/EmCrA1T1Xwmw3xsAsBCAyU9WYlwpmj4Z6dtaxLVb90MRI7u3uoqr65/H+anlxmyAoDMs6/pveWFy5Ya0oN+7BwBHR3brzTHwiIXnSahCZxYKKPuspMoccohGB1D4GDDXBhaQy79NYpKoLtrcAgAklEP+OSlDZ2pZl1ivZbmfIjgCAljUQw/MWDImJPMz639bU5T1k7B+AxdUAR4o3XPnD59XVSI4hg1rw2eSQwQwhvCA8BCDuTOuAJTkJojEgM0ZAIo7hNrom+mQ3VcWHH21fRoIA1xM2ww6cTNeQT03yHc4OKO28zy79ogIO9z/eP8uORBU98cBAFQ30M/+vgJA5zx81Mvu3TL9i/UfaTtM+W8JP5U/uCeT6apWpcTCkrTm6l0V0P2ru88DACEAzJu6v9PhnvAwIW+Ed5mnkYHJrUSw/C2eSAgVA09V48B7VQh5P4WWetgLAFSjq/hf1f7e3++Vnz97/I9O38+m3wEA7NthBwBQ0O8rDthGD9RVF/feA3gLAGDPWlwzQgAe2wMAAEy71jNDQQyzKjC+UEmHbpbSsDz7g7Cwq1t6ViDtA3VDdAWSFTyAAmrBprr2oXggSd6pJWFjxcn1oS55H/sCAEBwlKG5WwMogJWcXPzmrLX9EWrzss8bGKBjWmnxHHoADA6KuehTDgRkfTdXFPMECCwF7pdBxdP71WIxdaTuAQDhzSw1khDPhbSgjZvbvHxWvyZ9jHwuawcvArSpAICsADBQJH3k+XP/6gVCwukcqwNZhQzZIVjaZyt+5inNIjbPTIc8bhCCNRGwsf+Qk4BfIQAX7aloS4p95YGw5/oEALHUR8U/156HPeM82j42BfLZ6BTQGU8eeL6I/Rj5Oi1HnCv/zhdRJtAeQiK/VlZUz/djk6eS0CJvy63TMJjYYEL8TICAOe8hFXUQwtjeDJBfFH7hPU+Xi/JUU/6Ju2qYpIcH3nEBDgBgedfslZ9v3ZO3Pv8V+smtY+qu6DIJ5J7e/eRuVaD2vfpHtD4AgOp6+eYxTnsZWCnAJhfcHALwplnCHzUEYKqQZndhzmiuSmLaL3A7h5sfkrzhMXEBNBoal4q/PXuzaKhcRcE8AJqqHpbilCrMnlO7dYun53jppLhz7D7GZsN6s7wNPjFebwFx3q4tSZKOf/G8gDqcF6JvsFbhGWWez+CMim8eg9/eQtnrxXUfgrAq8+7mL1YxZL7XJHECFEjvlvQPSqP8Hd4DHlAbCrUDDa+vfzrvDd0jyEHw/n56fn5uMZ9ISHfDpShJFLm/iYKv1QWmizI696OznJUNVqKHQnHKIQFwJYYwUOqXgCP2KEFfk/cOhHBbLZSRHMzfP1I6fIClf7TtNaN6ClHIzy0KaKp73FH6/xEizM+ehIJ4DHD6dMHPJQQKYVYBtgIUBS8SZVNATHVRNzDa/h9UTvl25NznAZBv9OkdM8NbAjW19+PeQLUTqwbzfro8P2sHUP1hUAi+0OMPX079AwBYJvle+fmzF/QAAEqh9LOX4Fv3fwAAxfI9+gGrdt9eBvbTAQClH5kwswUALsSZziYoWFZlVvo7BY0axSscDDAFXt79ag7r2fI+cCtnC38AAJ7ECP1BQUXGfgYQJu/QDgmAGOgiauiAFcppxRZj8yRgIua/e8plAGCYQ30hZpuVOQMAJAd2S/aX6a9urz5+zr2ANZNEgPhRZd+TWDYoo3kQTBRToY0DXGxp5zFolv9Bwj88v1SmRt4nAIJSFJmm6bd+odUG+ioQTHE+/3yWYflriSltxjFvzwfAbUbOwrxlRiDASPnnzzJ/YQAOwnjIyAR0AADQ8oEDJrhWrZ5s3Yqh0vdQzJZAsQMAuIGgx6NTCmQPJ38C/P35YnH8dngNDDaVNO1K26wRHgVgoTv035L+HwcAML/peP3MAZfn5f4HhhcJ/vjeR1u/3wEUKOtWbPKT0MmVa3kAAMuE2is/r1yGzY/dWz+5N30yYLeZkH9pwwMAKBb+3gds776sFIyq/yUXZQgafD9+Nw8AVnry382q31OpCQpS5o0BgJbhV/uSGOuLJfnrFRKjmLr/axK7FmEeSnrSYBpg4JZPWPjfLQQACqX8Vquk/FYLOCVhdEtSAwKkqRcicsttZugXsRzBO8DJAFAAIMgUAGj0mlwQXJHANNehC+pIgcshGGL9l2zWAgCY66XHXnZ5FvrChBzLby6cvovhKs/l9p4seZYq3xTbGXMSCxq52YOurKyrok1WXl0XSbrov6vzmb/P/EiSFFosb4pFJS8ErEYGAORzKSIprql8htnrpQMAkrWaw2NsP/sPqmK6IhIyMB2EJhf30rUq+/5R93dS/mOHzQAAFV8LmqyoBLPUV+fBMHiwvD8OD4C1S/XXPad81vd33kf27/fTy7MnMXU+BTA5A5LIPYNkqOBBUsb3e8cAbAcACO60vTWT+2d6f9vjQss/12vE/OtnDsaC/poEEB4c7kXG90NXheUOO3wvAFApgFWI2x2mfNMrq/lVne1tX90f1ffV+PZ+X82v+r56fzW/AwCoKLj8/QEA7KNf2XrVBl7opTpAS9ancnA7H2AAoCmgrUScJhhy64RZ2loVANy4XlRudiRzFky/r6Mc3VwHOYlafm6Uni4uRcSRZ+srEsapgj2NIAxlfeC6iXmbBUb+v2rJJvzofBHzr4kATRUO+tJ30v5Z0j6TBwH6QV4B0El/T7RqAQ401Z290xvznuJ+oi/ymJCyUkPLsD8DAMSW3xOyhdLTyu41UMLAC4VVIDCRBTyXUfp9lSAIG3FYV8KqD9dMm5iTtk+4qM8S/W2j2vP+WxRkUXZlXFrWEHHxnoUbmf4x16uHfYj1nssASp+ctC+DA6M9zO9i8ABCpMA3VWDG3NmQ+QkAIOUkt/IR2gpOZAeonIzdWVihbGcAAK6zo5AQ7OmlsS/xT2mXk1zewhKV8mtdDW7p+C96trrfHp0U1f1ejf8qHkSkNDrjUWal+0sASdpjDPDa9WAKZs8D5jYlnxS/V+5sga7oU3+/zP/m1if23bm/vfTe4bDPSf4YS+SrvFxyxqD03+B+k3dIDoBZ5uo5TO4JwIC/jkIAY/9hEVbw73q9jicOCnwcBQ4AYB8tDwBgH/3K1pWAUG3gRQHpzgz5OwAAS/SDCNSBAMnSqO3J+muKZMviLyn82k8TvNjCOaegqO36/e30pDWbXYlNCj8sjNhH8m882yXwY6GFsv9jbCNFxdRsBwAQU5129AhIAFggSpkokNMf2xmqzJGy7zphPC7fi4CEHkZr9UfK6HlcPizO5iDUcwAACk9JREFUyLIs7v9CfwUAnMgo4xdCcdDVhGScN6WnDrAfPVR/k6lN6UdiJ/FW6JL6vb2d/vXrlyr5Cug4MCAAgPzA/Z+tcR8BAIQ8JuW9wum3ZEWTB2z9rDTlCPxZ3ePAQwR7JIAdX/wKaMghAF0W/4EXwNos+sP3vlvd9D0CeDWf1TT8Sx/82wEAixS3n8bXTbtkAID5f5MpmvcY7rK2jfLOZEaXAL+qlNBD783tAKiypAFP6cLMAP6nMCxpq8n9qiSKESI3IOKDAQBZVj0AgIfe+MfgIL4dl/DmvXAAAJtJt67hAQAYWm6G1Y/3AIi+Z5Zjif6q/qI00tBCbRbbcEmGWzUptmdJwhYRl64+6nMDkczdNkOpRwiA1m/uywGZpceqKTB/6xV58rDISf+43SxQhHG2sXa8dC6hmytzCowM9Cctb+SjFhd6+2nKd7OyeGZqxOh74iRYt6WVAAA9kNBKu0mfT5dnK23lFG8e1e5FoCABgAhSc+F1EVkcsYFYm323Mn8qBJqojv2kn13fTv/zz3+erq/XWQAAWbjRbi8AADDBxuQWqI32ewYA+BxVe2CO89kZ71UQ9gCIRVrooFdTfN0WkgDOKZAYSwdApPcygLmOmx9PfTQF/noAgBi6eYU5tyTeqxn/xfuI7wjlWxZCpsdOG6L8aR/2hLwArSKLhC61ldzu//PRu2FLf8sAQN5fWR7oAEfc7w44y2gEzAVoPL2HDD4HKRno7e6JOSHlgQCAiacfyQ9xH9zZ4LRldxxtfjYFcDZ/9iw/b3YHAPB5tF3Vc846v6oRhIQ7u6A+ggfA3N0KOi4BAGrZ9fjpzqrvNXylDyhsTWnNWgRdnV08rwlovSIiCqWULrMrVcQ0cf8X/VVckTuvAbc2i5KpAh4l4uvDIlxgTNUqwpo049pvrWDv7sEKVuRG4Cq+hwdAb0Q3YRUKv9U8FonKrPR93Pj59EeUZ2Ted88KBgDCBRx7nuYpij+vrwloPfSiVQIg2AUWkRLnhc6fASpLnGXtueC8hzO8vZ+eBSDwfnksCuA8PZ3+/LEqAR8JAGAHyrB2eQDIrJ6mIRxLAt9kPyTrf+ZfbNXs94nvwBQDP3rGD4uFhaQX5DwEwQ+QhwDJNdt27wG1Iov/Lfz41mdn53prR9/4+e8OAOwlvZSBlxCcUP6xbxMAIMp/xFML+KfI9VuEj7Xbhiuj4LR4uJnzMcAEOBJ/AwAwsW47X7AQqL5yC4eqxf0/Ww6wz2GT74C4ewYbJaCLOzKCUQ6ADJoeAMDeU360/ywKHADAPsoeAMA++u1uLRbUPT9rXWD3vGOu7XcAAOCG3ZSmdttaBL7bRShTu9V/5+eaujwBFDjHAZRUlaxgobEPzaIvFBMrMsoi2m8BAWDlwTiRpOnN3clVQIzSTS2e/nxxMCF7Crhrc+c94BJfEwv7EmnzngZtBwSg4VYnsc9PAQBTsI05mzcAyk6F+74m1nMAgGPwPU8APur6plwJoKnEwLb5gC7N0t+EOxuDDopK+uW9bS3xoANAqsCDeG1ETxJ+IABNV0nAlH3sE+QD+AgAAHOWvj7CA0D6exPlg8yBWdhjMEjfnwiWv2f3WeUP5J0x4iOjMpuTPqnhGgAA42T+hC4m80nA2WfwyaU+v7X39QcQ6wAA7PwpHRy9hNcXIGG9IwQgdh4vyj+eVwA5OBZ7ADQvLLvhUCEAuWcal/vJAMCEvzOALBZ+T/AaijqF9+Gu8liMrivlwRRCwPu4B+inAl73yR2Vf73RfDBakSDxwnaL+tQPD4AP4HiP1cVe/lt6OBdJbqv2FbX2AgB751+Nb+/3e+lTvf8AACoKffL3Ixfqta8UBv23AwDsNjmiG8ds64VH2dENAGgIPiP/XSLAQaxRKDaS8M2VRigcpoCYEnm5NMt+q9dsXgC6firUJfdOV5zE6qMKpg28/cafalg3BbyLH/WghMkFnjxGwDxHMoiVKOIYfns9Cy86Q7Hw04eCh6hA6QBAK5No1n/5r5Xjk/FL6b2pkKTWXom/1yz30zBto78JtlhB8wAAIGGrAWV/cg+lnAudgujrKf2LAm9gjC6ChgJAwZdQh7eruOFe9L0c+8977aM8AJT+NG71AhYPhK0hACoA9p4NmLpTr0sOGeufrP4MwBiV2kaBoByf8yFFbo0CWODd0SnwC+H7On4kzMQ7H0yAXTp/a++A7/7cowtgn0lfXf+LVeFgDwADhQVetJ2v94SHASjXcwBAPcj8HjFlVOvKKD9AMUC/NPwT55ceaiBtTP6Y8t/PnPfH9h2catgtwFL+kq3yrw4ABItAOFqEK9LdM7mn+H4xpsjea8yvmXdmao+S6H4sjeZ7w909FwLQyVcPxj+/ikY/+T17+W+loFb9V+0r2h8AQEWh5e8PAGAf/Xa3PgCA5Qt8CU2HgrokvnQu4mTlN0XxfHoNl/GmuHQKMS799BJVUGX1395Ux9RZ6O9s6bctgu8hbkHBlt+iYE6SAEY/rb26fZKypC74Lqh0jDQlAYTSNBU8PHN+2sUMHID+oySCMhr1oPAGsEprbLor4lqaTwVTLodnDVQc9e/yQUI5JSj02VKsdHgXF3wTd62/KQAQlvcWqWk0hAWHkAGMysZiAI4AELY+9tnbm8X7GyggAMDpdLm8BAAg36FSAACBzwIAFFzRJIobBXgV/h0ASMLdaM9Aqea1yvsi9oJv1AkAkJR2S0GYPAuojCCSCcYZosOpfyavkPxcl0HdB54Bi91MfGMHBwAwBRg3kvJbNlMF/EmU/wYAAAzOAEBkaQdrUlDgXQ0A6hkmYJp8QiBAd04Blgrv0uSz3kbbbeQfD0H1ZflBycWgf/b0EwCVpt+57Ht1BoQZTYFyAACtg6X7EuSip/2mGUHwX0RceMPREDgE4AAAvmgd7vSaSkGvhlUp8FX/Vfvq/QcAUFFo+fsDANhHv7J1dQAqAGDpgKhl4I53h129Xsgv6qd/bRnAygOALaYTQcABADfvdsl+YmEpi28nHPgDL2rBN7d+eZdZalC2D2mZXHFXTcfjPSnWU70A2CLtCjysFyPFK1RUhNezdWIAAMwp8OoiP0AGQklCOarBPpN2v7sYfsFDYOE3gEX7RlJAd2NVJU2T851PfyTJIp0ipTGVXhJlOitKIWRJHWwtYTcPAEAA5FCAEHCG7t+m+LPPAUI2RFC/XiXjv3kBPD09n66vovC/6L/h7v/y0v79kWUAmdkIDdSpd8aDomRMLI0KDdP6AqCCQu2Sah8/75uwU6i5uIKfA3RtVso2MgWQkEAhgQAYDzxldBwjC5SWwbSf6JoABNRR757BgPYVAFhN4rkHDwDg+wMA1f2+tElUaT87BAY+695gz5dL5wGg2WqNmUXKWeGgFziI6V5+0pw2zQOgvd0h2NOT8C4HAOTb69PPBgBgkR/+FgLI/TLCP/zebx5l7UZoa275Fuw+o990/3IZ4jEPGpfR3c1c1naQAACWN2VGBwCwlpDf87k9/Iv3/ewdd4QA7NoYewGS6uX/BRFAcYL/RvCGAAAAAElFTkSuQmCC"/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554336" y="1615413"/>
            <a:ext cx="2611371" cy="2611371"/>
          </a:xfrm>
          <a:prstGeom prst="ellipse">
            <a:avLst/>
          </a:prstGeom>
        </p:spPr>
      </p:pic>
      <p:sp>
        <p:nvSpPr>
          <p:cNvPr id="3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7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8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9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0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Text 9"/>
          <p:cNvSpPr/>
          <p:nvPr/>
        </p:nvSpPr>
        <p:spPr>
          <a:xfrm>
            <a:off x="420976" y="599134"/>
            <a:ext cx="2878091" cy="950976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Nadgradnja in optimizacija obstoječega sistema</a:t>
            </a:r>
            <a:endParaRPr lang="en-US" sz="1500" dirty="0"/>
          </a:p>
        </p:txBody>
      </p:sp>
      <p:sp>
        <p:nvSpPr>
          <p:cNvPr id="13" name="Text 10"/>
          <p:cNvSpPr/>
          <p:nvPr/>
        </p:nvSpPr>
        <p:spPr>
          <a:xfrm>
            <a:off x="3955999" y="304312"/>
            <a:ext cx="4947392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Analiza delovanja sistema</a:t>
            </a:r>
            <a:endParaRPr lang="en-US" sz="1500" dirty="0"/>
          </a:p>
        </p:txBody>
      </p:sp>
      <p:sp>
        <p:nvSpPr>
          <p:cNvPr id="14" name="Text 11"/>
          <p:cNvSpPr/>
          <p:nvPr/>
        </p:nvSpPr>
        <p:spPr>
          <a:xfrm>
            <a:off x="3462954" y="672286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Predlagane nadgradnje temeljijo na temeljiti analizi delovanja obstoječega sistema in identifikaciji morebitnih pomanjkljivosti.</a:t>
            </a:r>
            <a:endParaRPr lang="en-US" sz="1500" dirty="0"/>
          </a:p>
        </p:txBody>
      </p:sp>
      <p:sp>
        <p:nvSpPr>
          <p:cNvPr id="15" name="Text 12"/>
          <p:cNvSpPr/>
          <p:nvPr/>
        </p:nvSpPr>
        <p:spPr>
          <a:xfrm>
            <a:off x="3956303" y="1430747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Izboljšave glede energetske učinkovitosti</a:t>
            </a:r>
            <a:endParaRPr lang="en-US" sz="1500" dirty="0"/>
          </a:p>
        </p:txBody>
      </p:sp>
      <p:sp>
        <p:nvSpPr>
          <p:cNvPr id="16" name="Text 13"/>
          <p:cNvSpPr/>
          <p:nvPr/>
        </p:nvSpPr>
        <p:spPr>
          <a:xfrm>
            <a:off x="3462954" y="1796507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Nadgradnje prezračevalnega sistema vključujejo tudi izboljšave glede energetske učinkovitosti, kar prinaša dolgoročne prihranke.</a:t>
            </a:r>
            <a:endParaRPr lang="en-US" sz="1500" dirty="0"/>
          </a:p>
        </p:txBody>
      </p:sp>
      <p:sp>
        <p:nvSpPr>
          <p:cNvPr id="17" name="Text 14"/>
          <p:cNvSpPr/>
          <p:nvPr/>
        </p:nvSpPr>
        <p:spPr>
          <a:xfrm>
            <a:off x="3944722" y="2622232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Optimizacija delovanja</a:t>
            </a:r>
            <a:endParaRPr lang="en-US" sz="1500" dirty="0"/>
          </a:p>
        </p:txBody>
      </p:sp>
      <p:sp>
        <p:nvSpPr>
          <p:cNvPr id="18" name="Text 15"/>
          <p:cNvSpPr/>
          <p:nvPr/>
        </p:nvSpPr>
        <p:spPr>
          <a:xfrm>
            <a:off x="3462954" y="2987992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Nadgradnje in optimizacije sistema temeljijo na cilju izboljšanja delovanja prezračevalnega sistema v skladu z aktualnimi standardi.</a:t>
            </a:r>
            <a:endParaRPr lang="en-US" sz="1500" dirty="0"/>
          </a:p>
        </p:txBody>
      </p:sp>
      <p:sp>
        <p:nvSpPr>
          <p:cNvPr id="19" name="Text 16"/>
          <p:cNvSpPr/>
          <p:nvPr/>
        </p:nvSpPr>
        <p:spPr>
          <a:xfrm>
            <a:off x="3974749" y="3791309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Spremljanje in poročanje rezultatov</a:t>
            </a:r>
            <a:endParaRPr lang="en-US" sz="1500" dirty="0"/>
          </a:p>
        </p:txBody>
      </p:sp>
      <p:sp>
        <p:nvSpPr>
          <p:cNvPr id="20" name="Text 17"/>
          <p:cNvSpPr/>
          <p:nvPr/>
        </p:nvSpPr>
        <p:spPr>
          <a:xfrm>
            <a:off x="3492982" y="4157069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 nadgradnji sistema je ključnega pomena spremljanje delovanja ter poročanje o doseženih izboljšavah in učinkovitosti.</a:t>
            </a:r>
            <a:endParaRPr lang="en-US" sz="1500" dirty="0"/>
          </a:p>
        </p:txBody>
      </p:sp>
      <p:pic>
        <p:nvPicPr>
          <p:cNvPr id="21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594108" y="304312"/>
            <a:ext cx="290286" cy="318198"/>
          </a:xfrm>
          <a:prstGeom prst="rect">
            <a:avLst/>
          </a:prstGeom>
        </p:spPr>
      </p:pic>
      <p:pic>
        <p:nvPicPr>
          <p:cNvPr id="22" name="Image 2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594108" y="1460740"/>
            <a:ext cx="290286" cy="318198"/>
          </a:xfrm>
          <a:prstGeom prst="rect">
            <a:avLst/>
          </a:prstGeom>
        </p:spPr>
      </p:pic>
      <p:pic>
        <p:nvPicPr>
          <p:cNvPr id="23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594108" y="2628533"/>
            <a:ext cx="290286" cy="318198"/>
          </a:xfrm>
          <a:prstGeom prst="rect">
            <a:avLst/>
          </a:prstGeom>
        </p:spPr>
      </p:pic>
      <p:pic>
        <p:nvPicPr>
          <p:cNvPr id="24" name="Image 4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594108" y="3842443"/>
            <a:ext cx="290286" cy="318198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27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4058418" y="2096262"/>
            <a:ext cx="4114071" cy="768096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06 Prednosti ustreznega prezračevanja</a:t>
            </a:r>
            <a:endParaRPr lang="en-US" sz="1500" dirty="0"/>
          </a:p>
        </p:txBody>
      </p:sp>
      <p:sp>
        <p:nvSpPr>
          <p:cNvPr id="3" name="Shape 1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2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502904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3421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0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9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Shape 10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pic>
        <p:nvPicPr>
          <p:cNvPr id="13" name="Image 0" descr="data:image/png;base64,iVBORw0KGgoAAAANSUhEUgAAAdoAAAMwCAYAAACHpKFiAAAAAXNSR0IArs4c6QAAIABJREFUeF6Eveuvvut213U95/nM8++w1tp77Qq0KpWI0hf2oIkgYGpaFAMECy20BoWioQhv7AtFUEzQxDcmmCghwf/A8F7e2Zayayk1gWJLZbeb7r3XWr/DPM/nrJ/vGN/7HvNec9W198ycv2c+87nv+7rGNQ7f8R1jjL799/2hw3Q+a5vNpq03mzZbzNpodGjtsG/Tyahdv33TRrtd2z+u2ubuvq3v7tv28VGvHVpr7WjWpot5Ozs7a8fHx+2w27eHh4e2Xm9aG43b7f1dG03GbTSZtvF00sazaRtPJm00GrXRaNw2m20bj0Ztv9+11eqx7Tbb1g6H1vaH1ra7Nho1/TyfzdrpyXFbLhZ6P/8dxuO2GY/b436re9+3QxuNx2085npjvWc2m7b9ft9G+0Pb77Ztx/vyGuNRa7vDpu1227bf7RqPPRtP23wya5PxtI3HE/3trrU2mk3b/GTZJotF2x4ObbVZt912306WZ2272bbdbtem02lbzGZtPDq09eqxre7v2na7aYf9rh34nN22HbiOVu7Qxm3c2m7U+N/hcNAX/+3zZ/51dHSk1/Vsfm7+vd/ra7lY6j75nd7Hs45GbTKZ6Iv/uDd+x+v8fruN+z0c9u0wOrTdft/aeKR9nM7mrfF3k0kbT6ZtxPfxpLXDSH+33Wo19KysLcusz8nPZ+31lc80m83y2Xdti4yt13ov72GNQ05GfKSem3Xhn8gK979Zr9pkNNKeT9pIn9t2+7Z6fGiPj6u2Wm/a0fFxWxwdae8PjbVqWq/tbtetge5Pq9G0z3weV+M6PD/rwn++f69lfS6vv9+H/LIe3Cd/x3u3O9Z0FDI+nejeWEfWdbFYtMXyqM0XR22mdR63x23ILY+ux0fuWYWUgdEh5GM80pPrzEhOkGeedMr1Yv271/fxbz6Qv9us15Jv9kxf41jb2XTaVqtVyNJ2l/sbssFZQQdwbf4WGdaa7Q9tt93GOo5HbXvY6bv+nfLp+8/lbsgA64P8cF/cg2STx9jF2nP+OSN6jh1nZafXOUdxVkIGkDXuTfu1P7QJ+xpLJhmSBOU54qXJbPpE/qUbxqEb+Aw+d8JreTZ8XT+P9z/0VXx1a33g73XZbs/8zP7ue/Ha1DVC0Ffrle65/v65n+sz+d64Lvuh7+WZ+Xs9Z9EXw/vwM/C+4b3W/bNcD9dB5yP1UijpWM96jqx/fJZ83901OecTZGGq+0c3+O+RAWwS+i8XV7Lo6yBLvHexXEq+ZvO5ntnXsP7jM20LNtutPpM9jt/P2p7zhc6fz9sS+3J8rM/b6SyHDHbXXG/bZr2RzCKL4+m4HaYH6dCqv6sMzCbTuKcPvvv3H/jg1Xrd1ttNmy/mbb6Ytfls0o4W87bECD88tPv3V+3m7Tt9x9COD62NJqO2Rk2MWyreuQSXDZ7PF225XLb9aKQb3ux2bbXdtO1+p4fwyZhOMWrjNLSrNIJxiJoO0741Dvb+ICPNjXOuJfQojeNl2xWlyYJzuHyYNpt1KKjW2na9aWucAJSLjDgPgXDw+VwrlXA8BXpGh0CLPZu02fGyzZZLGSGUI586m8zbbnuQkphMxm3OtTFum5WMhAxaKioZWhQKB5T7x3g9hkOCsPpwWBnwjKv7+7h5OQ8TrTPPpkMkJRMOSxV0G7LfzGjEYUJV72VoMDizo6M2nc06QzuZztp4Oo37a6O22+7kGPHoIago/VCQ9YBZmVspcZ+sgw08jzPVAZu0HYYplTb3IaeHz0wJmYxHnzO0h+1Ohvbh4VFiYkPLGh5S2fKpfJ4VBB+nNWedrbRbaxtdr3dQ6poNHRcfoF7p8vxhnPmPZ9xgsHB20tlDDbJvrCVri+Lw/U5QEMdLOTmsL2t42MVa2TGIu00lr+9hcFP7tP14+zlD2yld1p09S0PLOUehTDC06RBhaHkIGbxULNpLCf8+nEjOnw8DCigN7Zj7noSTZOVshdM5CqNwylgzGzH+7TXjef23Eqy8FxSiDbycr7Cg4dRJTnY6s2PWmmOczpoNra7fmvSZHSkbIBmPuKj0gA0tf+N79B5brp8YSK/+4dDClbW0VhVbnKXigNTP0ZqwrgNDWz/Fe/mcoY1D//y1q7GuRmBofKuhfXr38a9qaOt9+jP3bP845POLDK33tzoA0g2cQ4IE6f8wrHJ+ikOHrPgseJl9nT36y7ooZczXQM6R93iIEFDk1sZc53wyw2eXfsNmzBeLNk8dyH2hSziz6CgCQORR+ooviequtRk6J/ZwuI88x2w6C/tz9ju+50A0KgU7HrX50VwLh4c5nYwlSCj72/fv2y2G9vq6HR7jcKL822gXD4IHn14qCxIRT3gJO7xgXmRDppM2nePdH0n53N/dp3d7aBhFBF/rwuE5HNpmhcFa64sH5DV5E2M8iknb7PEoUGYs3ESGQRtHZJOK1oqfhdqu1oqsQkD3bYRjjVduz5g102KG8pkt5nISWK3J0ULGaCxjNJYnNh3P2p57kGdOtBdoAF43CgGjLgWxxzvapcKKqI2dVGRTVGfuVueNYghsLGTccC5ABVj7Q2sPt/f6exsFnrF+hqMtncn9XsKHA8SacD+3D3c67HiWCBp7c8j9lLc5m7WRIuY4DETxeNFhkIhyN10kxD2gtOxNTkbjUIhx0jpjzGHAYeIecLxCSWa0vdu0zTa8Tj5vMZ+1Kddij7muHKB9e7i7b3d3OCHjtjxedhGtosMI/QIZyNMZUWFGXshWqkeubwShKgIrNg6/17AzDhm9x5rEWljRIOs6GtNQII/ILVfjMBNF4rwul+1oedwm81k7f/UyzoQ830ANdJiRXaKVdHK6aNzOAoI7OrTNnogo1kpyknpXzzIatYf7cCz5XO390VE8TxpsGc382zD06TSloV09rtLgZXSLo/yMoa0GYajYqyNi5d2t2S6e0c4zQs3nEznwHXWMceW82qGLsxS6gLNqB8rKztGW5GexSMQgFkb3YjnA0dpsuuDAZ6RGf7+ZoQv3iDV/3tj584YGrDN20sxfZKafKu7nDG2NaKsBtWHz89pZsCGwA1yd0KGhqP8e7qf/Hr2hgCYN2XP77ms8CSJShuW8S8Z7pE1BQolcQ0/h9PWIX6fr9nshMnaK/LzoSBxajK0Mtc567+zLmMvQTtsehAj5A3XFAZ3PhDjNjxayieh4gguhMekU8oHI53a3aeMpTkbsv+/Dzrqd+tjmF7/lcPLyhRQVITCWHU9htVlJuGfTSTtw+Pngx8e2e1zpZ7xJ3jeejxXRaiET/kJByFAq4kk4R3ggLkIYCxQ4D3q0WOphEFh51IT1qViJBO/v7toeyBJvB9hSH9h7gVLkbBzGQBD1pFOcWmGuN0axhIKWgZXXjOLftrZdyeCmWDeMQxzqgOeA1YGl9RQoT6DQjDC5/9l0LoMZURtKMgysHnc8Fjyn68rQ2BD3MDCKWgfScHEqcW0O0VwKmpRgHsxOUch34X7De7ZAVkPLGmI8LcwontPTUwkgBu3u4V6GlgODgPG8oBAYW54vHJeEkTMKR2xCkeMl9obWjo0NmmSgCKAFURFEfgYypP1LSG67L7A2MONkLKhTn5NQH2t5f3vXbm5uZeiOgHxAGsZECOHQGY7G+fKyhVymwpZXGvv7nJq00uCACebOdEdVmja09aBzCUWdOH7Apen9sr+8zvlyZAlCs7y8kPNG2iW89/C8cfLCl510sGBvAEIpjMY4p49PDK0RJR320ag9Pj7KmcXY8gxHOFMZUcropOhr7+RIheceyMtBKNAOeDsjDWSY+xP8jqPF+wYrWNfDCmio/I3ahMz28hRyHGkGzjvOd+eoEn505yQi2TGOTiJc3hsjFJwYlK3PV1WGNkxcZ3i/1ajViK4aYP2N5LtA10OLmijHMy9b3XxO9oYGtTp3T2UvXC+dNUf0+QbrAhmtTGnY4PlZLd8V3vXn13uojsbQEZVG8lkr167RtI2az49/573ACa2GUyhdZ4gDOUMO5Hg7tZC6jr+zoa17oyAvjayfTzJQEC6hLDj6mYKU/pHSnii9c3x2KmcYpxcdo2BKKZv4HFJG6Pqxotne0A4disgHIScXXzmgqIicdg93EaXO8K5DAWYCQW8FIAMyVsTHhYgEJ9zALuBdeboj8Jo2PwrsPDyeiDZ5MMN7ijgPrc3nR8rV6VBv1mGkjMYf9u3m6qpNieQwKHrQ8Lht0LgfRVFEeiyuvmaKFDEUgiNQXpvA5+0xkRt8fHxoAaGnUR2h1CMXaKgKqAHoGydEShvngWXhfZNpe7y5b/oQ1gpDKkxfIb2MrAUd5WFl1hl8DimOTMkNEgk5l+a/FeyKEwJsVvJ34QjN0mmIdRke1AMRNRF4Qs08g/MeGFqhF8pth4BN5ws9Iw4LeXV9z5xeHHrkIHMhGW0YyvHh1cFJGDKissgZs4+d5+17LXkkDH7AvZFnRpHzOTh72g87YYfW7m5u29X7Kwnx0empcisytJlvVr4Wvw6Zcw4rYUknRLlP5MaOS1VQjgKsrOylDg1tqNre0YkD2b9L0HFC+3omISGZ08UYL4/a0clJOzs7bycnJ7qfTvGIYzDvoO3wEyJlETKjmCDg+xLRVo8aw3l7eytjK8heSBPnI7z1cDx9/z2XIJzazOfjaJo/kDl+fsd11msc1f4/K8mqLK3krYS63wk6zfyWMLw4i3FO4l5WD48R0drBTuctlNdBekhSOcgPR947DI11ju+y3qNSSF8A3Uo+JuHoDM9W9wzdfT+9h2GE2cngwOo6xfWckRv+TTUmfr9h785wFYfd6/45B6HkmQ3N+lr1DA+f2w5nNf5Ax3Vd6334Z/9dvYYMG/KIY19ST/qbTMfgRBjKF3Sb76vf0ekhC32e2g5BvW63XsldEW+AlCm2K4MzomueZ7ZYtOOzMxlaBRnSf4k4iY8TaJN0/UGm+skaPHEUnDe++LbffkBJbXYR3RBpKopLwkGQVyIXIMgWRVvyJdv9OqgnXBShQ6mSd80kMJ/Fv4HMZvMIxzEmkUsbtbv7VXjtu53w845oocB11x7vbpXvXZDsdsJ9l0lt8oXbjRQ4uV4+G4ydr6OjZURyCXuSOwMC0OEbjdp6tWkPD/fhObDYGAR+h0eV0SzXt3HGIEEUIyKRklNkDgx7HGQh5+iAv5WvJQqcdAQQBEZfSSgyGQkCWBCAUgmnIlTUUUg2JkNVhc++rB/jeiYHDA9M/belIRyVcAowpEQkfBdR52gpAZyQyyO/gHNhuFLP2TFOUpEJiwhhtydKqiA9UJER8nUjC14rkxL0b5R6rpFMyTgcKNYLIhz7IkIPUeFo1G5vbtrNm3dyaJYYqbNTOXW6LqcOZ2GgfKV49ARBq+D3oBU2APzeB9uG1p64lUt9Tl4z30AKKpGFmgoAYvLB1/MnzMxreyLCyVh5f1CG8/MLpVps/GPPI58YTohJU0FEYeUX86kMYly/EL5KVPBwD8x+p3ytlY+IWfO5yGjSldYVpD1QaJCh9pHOYQ96VCaiXoyf9ich/qqgq6LRcyZBz6QoK/DO6baiTfirJ0aRI94kHO696x0D7ntfnIBqmPw4kgFDm6mMO0WcucAu6kiehD/H0dhzZ6ozLkKk+ojG8vHkPOSbh04wL4sAWIxVb7bip+cMdvd6BhndvaQBretQf64Ohl+vRnNoZHmP8/H8XA2tDCXnJR0af/bw84yeDB0WvT/RJgUydopyj0R+HMPhSA6IHfd0ejqyHPolHUUb2/ocImM6qkyH344mQU6bTxQ0sY1KcXKIJ5M2Xx4HaXG+0Bc2iLPofG0AZwRXyV8osqX9GRAER8uXHx/Ozs8FdW0P+3Z8eiaF+7Bet4fHx3Z2cZ7hc5CFDFUoCNxv22p9J3ayIC8MmSKSPvG8vn8IOXBuJBmt+jcGcrZQ5MkfoZQCdk2GIYu7emxTktRTktLAWsmKJHpeY+TjnrTBySgUy3Men3tx+aItT060WPZEMIz8/Lh+bNfX7/q8KYoM6GyzScgsFjE8Q7wvYNQ4uIo6SZTLt+iT7WK1CU6Le+oErGMKh8EIb+gQzLUkeEQ0HPlFr5dYxzxj5qDN2AxBjzOOArVhsCL3QeL9wIc2/jwLcItZ0mJFI1zA3EdBBpjM5lpzjC0RlcEPQaJCFtJ7RNn6/geQj+D3NFw+LLGvvQEMgx/77Zy6Iv9UPgES7MTk5jABYc7Z28m43V5dt6vP3kArbcuLi4YMs9bOuRrS8qHrYCNsMDmZNHisjdjwhdBUIaZqrK3QqsKxI9bBn8kAN3z+eP8QEX1er+4PEP0OpxMnZ3HUTs/P2insfSJbUCWIhJkywHlI5DvIPbEJIit6rXV/JaKxQma/gY4r+1yGdrHQmfMZ6iIY9mAbpD0MnZj6QpoisuO1cFgDnh5GPlWhWwZ47so+NgMZB1z7necs0jo4jpGnD+Zzy7xdQv9+LxHIBhg7WfipUI0QRWo85K1CqDYaei1z4TXqlgFM41+hRytsy5RTWKlTn0CeQ7mpRrb+3HEYUrj8d/5eDVc1wsP31c+sv6vIjNehGu/6TEMjz7/r/Q3/PtIhcXarIR6uX2XlVweWYOwBuUy9V6skxAZPQ6x7HLDxrVMkR8ktqAbWZxj918HOsNSTUKp7mo7b4hRyq1EPnoW02Vjoq+0IOlAGF5S0Va4KziZHridD+cxxXu2M6LXpyasDXjSLhjW/fP26Xb58qQQxJCBKPqLsIhhiKClj1Nvtut3fX7X9btMe7h8bnrNygipxidIYlYMY+kFJA1uJeblUycPN7b08+CjxCWKDjInJGut1QNAQF9YrQVU62EDX5I7WRMTO8XFAMikMWWQyaacXl+3Fq1ft5PRMHktADeHB6DDvI/8qFjVKisiX0pyHR10PMhbXiYSZ+PRhC2c4CXN9XpTAJE0+liohhyQD2bjIIPfuK4prKq+6Z+R2B0Z551E7JDTSOSaVsWkYMZWrlVlldbKmQIcYLMhObP7q8VFKXEacqB1hFYwzFxlgLAQiDC0GwPlF5RiVT8/1Zt1I80GQSa/Uh9VREnuHYta6p9fa399I9xbwjHDQ2NtDGFs+gz1aIOAYms1WMDLG9ubqur399DMZ/eXlZTu/uOhKdQwfW9gdwYfxCETDxpZnn2QpkaMvKwP+bUXTKdf07O3whGcdxsGQcXjWPR9ASjxDLF9fSmw0aouzs7bJvDJ5Wp4D53a+pFwp0ITIHQXUJrAlGdVccA4cn46PZKeUfvmelXrI0ho/D7lL9r97VjnOgXQE6hJOL84f/8bJ5Tp6j3O27FvKc40ajLrwvWOaqxIhSjBk+LPMCz0QiE5KDnoo0zzOz+p8Zk70CeuY500YzxFOeg1J1kuCZBrbbg+TP6GIKctEvsjQmjFtuX7quFECGY6nFWyN5nmtRoTPGTVft/69f67XtONcf2dFXj+3OjmW5+HeVAPQQa8miBUkpH6+P+NJxMq+JLReDa2va1kbGlp+r9TFNAwtPAb+c5pHHIEDaTEToUJrPoc8IZ/IqQ2u1qkwsQOdSfkvBt36ZnmybKMpqUfQSgjBEwUde+kjOBWUpoWuRxcuZgudc9BR5JMSx+egY6MoXq/R8uWXD7L+WXvI4Qc6PL24aKdn51K868SlpWRVO0gkS20eni6M4Me2SSayjE5afeVPZrO2J/LE4B4t2vHFZbt8+UL5KG7+/vFRyhuhj0UK6Eo59qxx02EV6wt4edXubm8VpclQrh5625UMTeGO47hXjKxC/8WRlBWbqijKtPJDlNzMxpM2x4i1Q1s/rlQGhEJ58+azRomJ2ZAqKZhNRV45WvKZ4TFbKKV0MXypOIJi7tq7gIqs3JRvhqSSQsTrPNfjQzwTa1eFEsNrJWa4GIeGyAShFoOyRGaK8JLMYyWKABsO5TXY3GLDZm6bKAthm8OMpS7a9XJJzHHNLhqfyJ01sKH1wVLEl1+SrcIY7Z6916ux79IgYaBCb4Wh5Zlm5FWIPjJHC7QfOdr3Ogzs8dnFhfZXOfmgB33OSMoj72tRoh4uSUuOeAzxV4/YCs/Krhpd7lJowSidhSTzaN9gxa/WSm0EAhRwqzz1/aGtKXmjLDgjLgzfyfmZovNjCGsqtQu5xdjiCFu+BCsDHcaiJeoSJLAasfCzzutq1SEZXB/yGHJj2YzShSB4yCFJrgHyYWWm33X5U2Wfw66xqgV2fc4oPGeIKQ8UsYrnSyfBOgAHl7PQweIZ2XbGPiFFpXzKBlWDSTSrzy97zFs74mGiZy4PqpFgNSw1UurPeVQZ4P74TD733I6MhQiUNfLr7IOdBH5fqwS4rhz5UsPra1g+uxKW7jwVgkCpofcS1ai0Cw4Gf6szn0YJuTHUyvt9391+TiKY8PMN718GM+uoq37g/SKZgoq4rjrvN85TjwZ28p2P5vXOii71X5CeS06R7wVDbeIe9gN54nm4J5y+xWKuEkUiW1KP5qS4jwD35nQNz6B05ISgL85Y8IKmnePrPdEepVDaeRi16Um4kyh1YCjVD43UmAGKM1Ay8BUHEsPYMSOz4cF0QklHeCg8GIJPZPv+/VV7uLsTgaVNZ+3o+EQKBHgMuIioA6OH4naO05GqFiq9XOeBXCSMcSUii3qoXTs9TWOQXo2gNowCTSdgBUPuyXxARAiQZLL0Q9BHNLJAAZMLxOhhYKNxxr69f/c2PfmIoJ1XnIsGPjcjJUyDlEV89jDvEujHU4o6ecepkgMhqDJ8RH8iKQXUxn9iaSdpygeFa4EW8G8EwFGL4RYJazG08f7IUXfvAaKjfAUoPMkBKsbh2osj5QszHV+g8HBgWGQM7XQaNcVVkfqQsHeGVlHew0NqL1iKLAUzhNUNGMJbpRQoyqECAUDG7m5u2vt3V7rXFy9ftvPLC+2zyqFKwwrWpTpCfJ54BukIPBfFWtEYXv8iQ+u1UYlPfmZElNFoBQOLHLEOUvBZisLrOB/cqzjvJovNZsF4PD3ReQFVUCMOIm5ByeNsEhB3xH2Ss64Kfmho+R3PwXmpKYMof1gkpGomZdSu2thqj9W4gvI1719EG2KHJjXODVfqOtWfqwF7spZuTpLNZdQ0Jp9LDV8eHsNpKPKgvGw2tJBTnmSmZ6M6Mennkb+2ManEJ0dJhWDova+OVnWsqqELhR5cgucg3ipb1XB3r+/2Uvg+Fz7bXwQX+zPqGkqRF09j+B5HrPV8DqNePs975M8e3m89Ez63RLPVkZCuKuie161Cwn6P9NEuAjE+R85/cQy8ppA95TwNnAH/m7MmWyDZyYCnRK6Uq0mOt1uVutFMyecaR/hoEc1Ugo9CgBYRrcpVcSzkIAdXQvZhHGlO7he9jM1UeWkGQdXNqaz30Uff+bsO9zSkoMxD0dqsHS2X7fzyUl41hx0iERekfhNjFUo9cjij0b5Np1HGQi0gDwbBgqiwr0EMRYGhFpkI7zxZuFn02DMtnbt0HXzm+QQfZU5FeVAO2Li1y5eXYuNyT6sVyiTqFvFQUCSCi4HCYATDKhZBKuofMWjUaWJA2Tg1USB6FdQXNaHUa2KIMUgYeXl6Xe0kDLV5KKaus1BENo5ch5AqVrsT4kNrCxACansLhMXvET57QxhZQYiJTfogBomgJQ094BEbZ+7HNWj2wm1ou4MMZL1aC3pnX8hJ0PWK/cHQAuux3y5Z6XOTwcQMA/mUCNUpixT67rkSwun+LokvIvsURL1XdIZ5w2C5lCLY5/t2d33T3r17r0jx8tWrMLRCLHaR7+UgJySvQ4HRU7qB2symnL/XSs5NQvSGtVk/7r3m6KoS6pVv5MrNlNT9Y5xaQl/pDKm22l270lHRucpDLVhMtXw4OXSQWub3I3n8yDKyJkc4C2pirSkfS1ZsKbSpylQOnAmE2RUHBc/Xk2YnGDCcyYSKVbeeMLie12e2QHPkaU0CGxokK/AaRfk9oaBJM3FeQm3KQUnvRRE4+XM3jCnG1nncMLR9V6wnxiShdndWM+GGtesioux69UVGRuewlMf4eaoxdtrqiwyt32vZqU6fUyn1PYZHO0cq4dP6ns9FuF/k4RQm7tAA+5mrI/qcQ9TBuZlW6PVcOBd2SIaG2fdv9Oy5Z4zyoCjLNJclmkG4c1x0QYtyz74+X/uXUPd6E7ozEJjwORRhp1MrJ1GpnZ2MLF+gNIpISd1A1iX1KAPrNI3L58ayecHtSYdKKc1R6CSCHxwdShCz65q7UEnO0/FQKvFf+t3ff1D7QiKgNIYodRFEiCRUC7iLwmKxLDPqWkcHnyMaXKR7IdbjIYgfKDIuDsTKjXINcr5RKtOTFLbriLKebESXQxkJehPkMIrAG2XpInseitIkRTBAEWpsQW4JaACm2FzGlY5X2gw9V5SsxPVoxTXu2i9KIeehR6GzmJELpoB+JbJXF5Wl4C2XRzLAhnicu8MJcZSpgxFxxxM8n7zwjPt7iAi9O8jpYaqcKNfCz8h7nDcKptxeUY8NQz0YlTErDzIjWh8oPVsWfCtiUqOPiLAWR0DH1KZGswp/9XCTiivUWUoQToEsK9TTGdZSAycPtSOQuWFFkgfSSOrgpmEiD6b1o5xJNbitXb+/au/fQWRr7fL1K+U2kSucKkHH8pj7CD6ctL7sKKDtSFcYNjV0Z8eE/RvCa1Yg8VxZ5ye5jxwS+xD1dfE7vSmfPSLdkIWQP8hw0X2L97rBBoceMhpwPsZVxlclc9m5K8l4eOHE0i77kYIZsEA5A5Hb7Vnd3IPhQCtOrXd2klIOVhFssPHjWV3DmqU2qdZUBj1Q9NXg2nBUY1adreD9RWrGypL1grwF1Cd+RDoSIkYFtJHrmpwMOxpOkheWMc+pPekMdTL83WQkHaGh8XoSeftzy4vWA2qckxyRKhvD562Gtvu599xCO5Rz4X9XQ1+NpWQ09cRTsPjpZjxH5qrvcA75i57f91QdgGpcfX9DR8L/9t8N713PB7KoaLAgAiaEJmlRzm6J9jShAAAgAElEQVT+3g6zCE1poJW2ylIw8xP4G+q/gykfZFnkeb1aS6bUKU2oaQuiZXaU455cFS4HNJFaGf5Mj4jbkSgGunFHFJyOvPStCLmZKkxDq336V37wDx8UdQhLp6RjGqUEmZBWYS6HTRBm1Hya4IBiG0+y7y2ht3qX0nIwtj4gs1hIbXhGL4GWRkQcsFTf2zS8X4x1wACGuxQ9Z97NMAGlQ2OMaT4YMJ3Kg/Ytwvxsy2UoUfkte/3K20TfXDbLJCzDOiysmk2ovjd7XCaZhg3EsGJggZBRBhZYoFQMgw25PMY4NZHPsaJI72vaJlIqOCL2/DtBdiG+qfQ4HHTvcscTkvLbXXS/yXuyoTXE7QiN+6m5FN0feV2iBpwKGdqJ6sgwuIvj6Pvp8ijBKeq725VUJkQbmtZQrAxXEhR0SAtRx4dNz5mGFsNopaR7YodK3aK7QknJUnedDHUZ2rdvVcP84tVLpSWQR9bR9bgcQPfVFpkms4p2SgQrJWu9et6+T3vWAzvSR/PyvCPfqs8phtbQsQ2IINhQp93fKx0ziXSMSt783HATVAYXLHc+nuewoeX97Dk59BHkjOx/rOdy16TMB4pomKVObkVoT1tRfkLrqemDI6F2jBEldNBxNvoIxpdVOzlWkKVQlFbqljWvX11P77UUsJYj+gXHEQnlx3nEwSaivb+/e8IqDcOWnaR4N1WF2c3KRsFGiH8rUsqcmR2o6ggQEHQsttLUwO/pIq2BEfQZlT5+xtAOZWYYNevfzj08U8bjZ6kRZ2+XexlSR7/i6QyvM3QU67MP5buew3otG8satVuXVAP83DMqR5qyWP9ejgrplqzx7+6zODXWyZXjwX3586RCxEVzp6RknxOMJUqFQXZLR17DnmBobd8IyPSfe10fsHehF2QgW8LE2b89WsKG7ApW7lrUZtcxRcdxHtBHKtXjc77rj/zJA1ZeEVUqTHv2HOjtJhPdaZi4OJCrPGHqEHcBr6mno0pSw3gGwSAS5WqxJjp15GNlrLOEQLYuGz13QpUVLjyq+1+GFXcxe8CisGhpiyiPXrAXhKk4rMEqDXIM0ZqUCp4y0JjKUqIFoFuoRVFyr+y4Z6BkKS8ZcCLbdAy6xvwoozDuRAzulhMOdV94b9jTr4cvquVXcj2MdnQgYu3dnMKbzXcbBwwtcJhgzxzKQEQ7zNHa0NaciYXLCkdsPAZEKP8eNbMiQ03GKonqDK0aTWSXL7XA7cuQ6OSkDlaZm6nlHoZtHOEODW1ViIo69LXtehQ7FxLtMQOyRzGyvFfv3rf3b9608WweZKhnDC0yVuvodECk4FKuEmJS2sNOWTHyPtC/maE1OcfvVUmMCD6JPAhJiNx+plOzQ1icj+mIdAUoS9/GMXL80TREfcIpp4GNn40m+A5SdHx23o7Oz0X8c2ShTk0JvfFatNcsAyZEfHwa1XVKtXTOQt4xgoooO/g2ok7LL64jnAgb2Wpoa97RDoSvY+g22mnSCS7xHjk+oTQV0T48tLvbm675iaBWQYhBttNe7oMZXok2lisbw2ivl8pP3IJs7lJKCa3AnzOQVW6rAYpUwFM0x9f051XjXz/bEaRazg5yvPV61ok1MqyOqKHKev/V4FVDGM5MUg0LgW5oIOv7nEOuusO/t0Pl+7de8b3wb++LotA0OjbS4hPwWnFU9BmF4CZOkJ2/Qe9y9M56F6kv3VOm9XRfoJCrtYIlnc1ME6DLIw2IzuboRBldf35ALUtbVipDsH2Stej/3X0WtobOgKlXdA7U9RBOTZ7JdIJG3/4Df/jAjaCQ8JL5Wd4k7Kw9yXqipWxzSMs9TdmJmjwxxmjZKAZkRDuktCGvEB1HI4mpWMt4virZyNBaEDJwNVFqGlrnsGLjgxTTQbUJ/bhEQ6wxOhktjvT53LNYzom9RzRNbW6UB6GcuE8wfbcc7KDivC+3u+OasHl5BuP9GFmUTx99R+3fGtaznA73mk2PPyPwMLJWThHV1oiAyRFEdYYpJSSu3S35IXJsOENsJvuk/FrWAw+hY9ZPqYAkKzhas9D7QMhBUMMCGHTRCUoRLd2jjpeq57TCDwdpJLSiKo/1dt0RAapX2im5PDhyzAoZzIfb9yrll52hQiFF9B9RceQHBfWkQ/f+7bv27s0bReEYWkHH6r2c0DHTe2TwkhVuLefoMyFcojeliAuz014/360cqpKsvze0GoY2i/hxPrJMLZxFPOh4DeVApM3rYirvApaXQvR+q3wnOqfxDI8MpwA2VzenaIRycnqiRh2w+Meq8QtShznbdnxwLDn07tKm85TMbu6H8x3Pk2ctGcdRX+rhAn17z+41PQGpmL6F5VBhW06GCr4zuOpfHYZWBsC1kkS067UMLV8ypKr3ztIsESijJpv/VUMrhynXUemkbTDx/RWnLyOfJAPaSTI0aePkc2LjVI1Z7zw8bRlYDa0dlKEh5XW/FmTEp2iAr2flP5S9ztCpSd/Thvb1XFWDN7z3JzI8kP96Pd/DU92cedDCY7CO8d96TSWT6YzVtJb2Ur3qLbEZqTrSj4fsEJeurWshrmFPVrtV9DbIkk/rGQ2QIRebQZfhZ3MAtH+kfpgGZ9ZzToei46EJeIGoBUGWShQ+V70c+DepxEM0SxLnAZRJDZMi7SOymM/ad/7hHxF0LEWfGAQ3F8Yyoq04MNG7mPc5p+tyGSspt0oMgkQE3hgFfX5CL667QnmsHx/bMay7J2Qie549ySGMbd9ZifuRY8BDLY5iXBpNGba065uqTCfa/bFAQRAKiAUPfKsoQQlqYffRV9ZlOhZAehiLTCWHAA8p6wlLH1o29/HhLmHugL500HIUnpRtQsUxq8JGOL3K6GYZE2QMV9gYpaL2wWUsn/t6utmAiUquh+RepVDTQCH87F8V8OppKzeJ8VYKIIZCmHW8wNCenoYzRc/jRCKMHIYyCqgW+MYHXAIsxRh9qZUjLIfAz6n78MQaRxkZaSnVMM2hBdm5KNY0De1+r4j2DQ0r9rt2Buv4xWXHJ1BchFOYTNkuGlANKM7YWF2R5jhSqhmNLxtHOyhezy80skYmupaR0XzESikYoYz/CsfUU04c3U6JZDG0ysFk05WE5sP52ssJe2R8ZDG03CeERdrELSjBy+YTQjmy96yNBo6xOqZ5jFimhVwbT5s5O7Mi+7k7V5ZldUbQJR811z5qbXHU/33dW6+5o9wn8tG10tup41cX0eYkHtaQiJYJTYpAiE62/Qi1Dj2hUmAaexiOf6Sx7PDJSS69tP16PHtEd26QUx2t6jD4LFVnzKVaMti59/6b/z9D6zXiXtBRkEalN7M9aQdJlyjL1Qr+2ydOYRwk/Vdft8xarv27Go0+QZhKmWJ9rxq6cK8i5FEOE+kG8WGS29MRgUzWKY4E73darT6jzhotEDOy9P1LbooxlUE2o7/rvhecGLoZ0tQfp4t7Ep8n679dHobDxv2hzznzSo+6414btdPLS6Vp7MQGDN0P1lC0jJ5nsM7NtSpqxMlRLTj3sW/z2UIIExU1lK1SrYFdEpKkOtvWRr/jj/6oIlopHBLIauQeLE9vkjanayYQEZcPJ0rfEz+sqIIQlBcgQs7aRudMDZXyAAvVrmYkkIe8ChQbHfBfkJ3UeCEZk4LGOEzZdDqCsb55BIbNzNLwYAptIKMLs3kNZzwRPo+f20X9o1m8quHdRA3dfguJqWcSR9SWGH9CcXYkJLAp0PbCPV/0iQEqvUgt5Lz//v5e686aC9an9CVHOynyUU1y3+bPudvqIdtDlQOhfPYmxviFJum6otAwgTwtTPHoSBkeIHIIiUjOiwYTUE7TGxd5stkxSLgEE5CSOekpMoYalaIXaxT8gkgr6l+DNRwQJ4pQioiou7V2PF/o+7s3b9s3v/lNPKn2wcdfbsvTE+Wrg6CV48ey9MmyqgsdMj9c8qrRzSxkoypZR7T2yo06WNkwS3S9XbXZPKDn6v13UZuiq6dOY6Tmog51Nma+cl+iExFnmU3s3sLhGXZOweJooTr3y9cftvMXUZfOXhDBRTlbRBI4Qcrnsm5EjkrtJNxLn2xY76W9nRWxjZcNDZ8VTmffVzkQquhfXeXO0Z6/Uytqp92kv1grcsE5HUlldYFIqTnJNpQ57+N7RPVJakpCICMpd7QgTb3h+6g6oJ4rk4dq1IWTW8dOOrL2Z5iMI7lOx9ARmuQAeTPyksZRhiLPfq2DHXYHQ8eqPKt0PapOnUg1JjxldMf92WBJhrI0ysbRDk7nXJZ+zRXG5TqsJ7pUrW8L8c9rVp2kGpX3Rr2ptaeYu4meyTB6NvPAeXWEz3chMHT7I/2YjhKfgTH0+bKB7qDmXBzrOgKPh/vbCGAypSF+zG6rlANfsIw1vOaICV/Mmo0e+CZ70jyJ84KO4p7g3MQo1rBJ6FyMLdd69+5de//+vRxfpVmRBzqTjcZqoUobWAwsAwmOT04lF1wfIuPoO//InzjI08uoQ8Kqdj99sbQNbedZFWaoBKVridO3HVRONvNOimgTyuTzFUFkhKIsaTf8+fNN8Q2Bcg/2oGoBNYMINN2nG93Vt9fjbyoM9DmvLoeNe4RS540mU433y8ibvZaG3XW84W1FXsmRsNYqmZrmKLjBvkhH2VaMa3HPMkJJaX9O0RuC4b1sGv+52QDGkQgUoZHXnyPd5DjloO9AI/poyUbH977fkCIIog6tx6JYe9wWy2MZ2m4erZuB6OBHjoy1laEd5Hu05kn0iIYTkScxCcH7AAwd1UGA6/u2p6bZ82QTcUDpUu82Bp1nUg/Q4P7QPvvWJ+1b3/iNNp5P20df/pLKYVDGqqEmr5PK3w0l3Bq0H4gQ+ySCXzFsjno6ZKMgBI5UrVSAhClvcg1djRb8jMoxlbaI1Qjx3PNp9FD1e6xUKsJRmaGOvjGedDt79eGX2vkFpXgnOmMbYOlU0LCueT6dF0rX0oDZ0MbMzYnQphppWSF2xrVUBTx5FjsmmWMbrp2VLvdalWcf3WLwIwivHAuUnOR5Fc1UQHNMcqNNLHoI2BFi3Kg42j7vQxizGq/hz0T87ikekhjOFs4kZ1VnCoSlzHzWcyVbln7V0gDFUTP5xhGz7stkvIz6JB8YHByV34Q2jA6twQCf9SQyzI5qvfELreM1Rp5sMIWkFF2ADiYSM2pZDbjXsq5XlV0/L/oX42Q575zodAw69OGZMimlvuDrlJKeIXnTuszyyXfuV7yi1aMiS+6Bbn67TeRrx6NDWz3ct3uGaTDPm/2bzdvR8kTdnWjPS0939XYnXUq/cYwv6Ugi3qx7RyaVQh01Xe/tu3ft7ft3atYkohOpF8iQh6j8WB6fqJseSODy9FTnCiRKfZJtaLuBAVnIz0WU70pI07WJNrqWDSy6ew3b+wroLyOrNE7eZHtSGrEHCQfCVHo0Ppj2iPi3ux3xszzqzJt1JS6CcrNjTTEqNrDV+/RrnSLJfKiNjzy+rr4zIh9Dnz6AvIcZne73ipHqyCG1z2waGgRFBtw1lGUAgV8b5i57RdTnf+TV0ymHqA5G8JIa17GgF9iojpBN/nHk4HIjG4cuTSDl0dRZSwxTDShn5OG4jWbTZB2fyCsTdCz4OFjkUQnylFQxPOhmkxu6UWRU2KHhkOzbWFAJM2j2mpBEnlVeeqcQYlQjpVCMRFuwfrt9+9Y3v9m+8eu/1kZH8/blr3ysfDLRnGp+k2mqSTgZhXT76gSJa0FNeS1sxmpoamRQnRZ+VrSTBI9qZK2kjLg850B5/ex41b+3w+frVQVp44dc4jVfvvpATWWAq6JdY6BPlNJhoAyJGaVyrWqc2Sjh8wgwX8/K1edv6Cg8MVaDMWlDQ2bF68i4rgVyRw2+CsWSzChnJqsXjKhFE5eSe8dg5PhEZKLKla9Xz7rX9nMG17NgHYkmG97GSO1m01DZMFaijhiviRxUQ2uDrfXs+mfF1ZMnqZ+tN2WEC+zq+8WhsOER2pOznW28PPh8+Lf1eVnPTld2tf7h2NkZt161o1QjSHTNF/3Hs2zVWa7PMdfI17q36gY7oD1E3h9AP8cQVarBgWFrgg503P3drVKQj/SB2EWLVtQHM9SJtjG0er7xWIaWMxPRbdSp036Re1bKkTaLRNogYjmyVWvZmoIcjOy7qyuVDSpNAVeCZkHSwTSXoZ3jtDO00S8iqnlGv+M/+LFEDSOSjTqh6L7jqEueTJbFGGL0glED+uQwIUyZb5In1Q307iGnbhi3cphjQdb22m0YrOzcE9WH3RtpoTCe3m9c36bQh9sHp/sbsyjFoI6ITJuZhrzLx2QLyArLWNFFmzrgLVi7fUTrA9dF+dl6T0zsUtZi4SHKrfdePc56eO3FsS7kZIkSiNxo46fhBgn/mdDmVmM+ZF4Lr6Oug7FYPQR0zL5lNMvMXc14PTlpW9V6Ao3GAPiI1jO/NSh58DoJMnYP0tIZSc9TDLQ8ec9DtaFN2FN7Bblps25HwEk5NcoR7Td/4xvt1/7p/6PKt49+629tL1+9jHIjdf3CFsczAX07shBhD4ZgLTlKRMLr7kPu/bGSqYe/X0tuMScaFW3UrUPOg62f7d/F23NGcYY0zxmHul+OTHhNZEAUxvGp0Adytmo6QnMTkAa6Tm0gqiW0280AjvNtBjbzaTG0NZKuhtXK3WdkaLRqr9vnFKr/3r+r0RiK0U3ZAzVytULoHxuD4Hj0bWJ1Zum8lU5XdVStizpjVMhCQ4dH/zZ7eWBNjEbVARRhOJ/yEfBWVZKWwzHqHvozEET/XEk90nElOKgOtvegM7RZ2sh7+sgz4F83HamPUPewMuq9BnYUl4ujJ9F4jSCNJlY99ERGk/Dp61ZHzfLi775vc0ic8kN/Wxa939WhZe87/ZwooIMOvr958zabrNCEorUlabXJpD3c37Xb62tFpPRTVhnk0ZFatZ6cnApGFm8n7Tz7Il4SiJl6GW8UTClSb02fc3Vz3e5I38FETmIiiATrRKoNvoMjWvgTqDZ4Fuig0e/84T910GFISrVrhEyMsrcTY+2yh2MqQ7w1QvcuWZ15TwmM6/iyEF8F87lo4dpFxEhETP3rkIziRWdjO6P0zABuG2gLlgXJAoFQ1t91hjClw0au8+IKBKTnyC5QTwUsS3d2u/a4ug+fp+RZOuVoSCmjZHu0/r0EuUCL8nIHB99wpQ8G7zF0LvIS8Ocs5u7yDES6fIbXpcJ/vF69W9je28eHLu8WVPuJ+lsDfRj+8EzGXslm2KR97o93eP3JAHTP6uzmJWQkZ9N2eyTWaVhaQceai5tD2xOOhHiwxNBiIPeHttTIvNa+8fV/1v7Jr/4KLnX70nd8e3v9wQdJBAowX2xMFfX3fXQxtJ4eFPseX+LPDvrJet1MJLOxfCpn5IO4TBgz750NMc/laPQ5b52nZqiFc/rD6K968jWy5nORazkRKAdgK3oX55hDmlyIgZ2QXNcsUXB/3mvK9tEsB6N7oEDJ11rhVXmtCvxZw1XOvZW2dQj3XOHJKKOIXuNuBA+HoRomIzA2SGqYk9GtjGD27vQ59hnytfwMdX+rsyNcpshw+j/dkHEUr3WI8pg5VcbPdhgHK0B7kuzxJ8hZRqF1NGO9PiiMS4+qM+fnqVCqdaTXMKoTSg3DICrmnvrufJmzT0dB8k3qKvORvmd//yLHyzogELRtO1NDoqdDRaqR9f7xmkhJmYrR6+uNyJgEW15Pv9/nqbM/GQw5RaY54cxavgtyktCRybidHC/lhGKXFO2u1+3m9k7GltfPzi+UcsEozuZBHOU5+CztrXqqR2vamooDZn8AqgbFmiUxjEAneU0KTBI6PmGW7fFJNwpW7R1/54/8RweNwnJpTCpKC44W1oKoTh5hJM2gpAWaPcrO2/K0DHcxUtF9wMAS1lJy4Q4eNihVoRh6qLnZIUW8eoQWgnq4apK+HsZOSSRRpTO0aTB9GIKcEVGAjEX+F9BCTDVx7Z+NeGdoM5p9co7TU9e9ZPRfyS9PI55Q1PXgWhm7jEGEqNlMAoWwOB9mb9RrbgjJ7NPoorVuGzy0LqKN8VB0JSKhvyShr4WKEhSn4nk+NWoYTLepa+a15t6iDjnLW5JkoOdQeUYyrFx4XuVNjsdIEa1a8W22banynkP7+q/9evuVX/6/ZaK/8u2/Tf2ONTQ+oW7lXWaz9kjZV+nLK+JRwvp0Nstk8pOSpepBP2doHaWpzjrHUVoxDOXXStrrUQ11XDsY9dWLr1GFr1+NXSeHwJbk/Rfkn4IljhIRKeMoIlz3apVYq1TBwzsg8qFoI2vNfdfntpz79fq76qzWM2EjZ9TJhsMOttGq7nyoX0ycIclUTujRZxbkw8rW6JhRKMmQGob0k4d8P/Wc+KwPja0+rxuDGfCt71m8iYRd7ex35XXJ4JaCTxni74iwa35YwUJyRzC0FSKWM9ZakNfSqXziAKQFNReiOtpGNtxJ7IlMFfaxHb2ao63OEwGO78lOneW0tiWtsmB5EFeA0snJuOve95wzWvWPf28HQDXa603Xr5trd30TUiarTnfwZV0tMtfRUUzS0bCAfVvSn//4WMQ/7pE9u76+btc3t9obzsfZ2XmMTlV7xSCRUkaGnupkMJ2HzvkleMkyV4iIyu2qnA54eK9ySJAlGMzoTc5i8E1iPvvoX/2Tf1qGFsFSHoejn6UZ1UNXXJ4ki6j1CVcQL4AaWXkE2Qhf7FyxVM1uDEIISeQnhiOhoiGcUj0irhIDBIIhZxax88fqk5leJxtZIT//24LyOUOoBnb8Td/wXsY9PUN1tTRUUyZL+HNxEqJ20j1hn5KiDKHamx1GBlpBlGUho/iw1cihM2BltqaVFhAhmz4kQ9mD9FpyraroZJhpSXZ7Gzkujbyaqn8nc2mBPhCYmIsbkZCjw5779nS9rWitrLh2GNocxpAevw+zRCoby8txyzIh3XPCzDa0GFfuF5Y6ke2vf+3X2j/5x7+k8p6Pv/23tcsXL6IjVBqUiPhmKv3qjJg6umRXFxRpCzKOoqpBm73+HiMitvGwMpBinTALNgrsq4KXEs09taPnCLkqLa3TuIdtq4FylBATduK/oTI0S5vuOqrhO16KiQw8BkFKHjbrr4HWwRCOaoAkJKLkxgcx4Su86LV4YnhKWU93Q4UEVF8bGrRqaOuZhMcBxC9Da7KkxmFGmZHlqTO0eb1qaF1G6LWxE+SI1vpieH9VJwyf10aNz4p+0P0EJBy140SNRIZrMUDCkS576L2KzlrwPp6HjhFVEfgGxtHnR2c2qwh4Pq9jZ2izztkGyDJY199r6GeqhhbDsjw6kr7js9U1KUt2PISC3KR1oJE0G0rNOKZeNafnVBTBzk01jlX/ak+32zYVoTT+G+p9f8YX7RUKQ+ktNyuClDSfiYHvfec6MIWvrq70+ZyJ09OY+cz0Hu797u5WxpjnEW+ojJ603cFpFfIACY/2qNngZzxbxDhZziCzvKezdnJ+ri9xXmxov+vHflzQsWtnteiE9DmSTA9pTy9hvRhCHbm62SSiqdpMgZtAjdUDJu9Nhft9hKbSj5xFWj3qerAQdDfIiIkjkXOzQOA1VEjCB86byt8OPey6oWI8DjuPWPBz86WEsm2ko+wQ/Jh8MzTgPfGm719qJmK9P9aRSMTlUlWw6uEfGgELPveFNwVsyOf6WX0NMwE7ZyEdCBtlBtzfX10rR4tas6HV1KYc1RbjBOnqFVN7wqiUcqbStq4ztAX+Zu3ZK9bEMFgHD4kEQ2cxCFdRN2sjpWdWRLBRRCs4Zx2GlsPwdQztL/2j1u7v2gff8R2CjiVzaVSkUMZjGdrOuAmZCGcyCDQwdGGxhqNV19kyMlxDZFOF8CoJmLXZeCo0yJ579dptoKu8+fdGJLgZN7y3o2pj5HNg5f25+6OD0i4iImBk9g1FAjz24tVrGV0gMgZFqDhf9eRAxSOxeMl/z9Q3OZjJ9QxWh6DKt1+3MRje23MOSzV+/L3hdAYKeCCI5cNKnGjLcquObyXCtV7h2o8P7O9TueF11neYm+Qzhs/iaLX+jvtzCSI6R/e0DaYr7z9eHksZx5CR6Gsd0XVAoNVQO6WUliSWz2mmUVPOb+gEVEPp3gR28CxTvEdNULL5Rgexe/RfQvhVX1lndo6gU4YZoNRo0nJey7FMrON3mim8WimtQ42pYdaaqqvOaT1f3VpzRjXnuKddVyfDxrcaWusY5eAJ6GhZAgEq4Wcc0+XxUceC5vMwtHzRC0Fs/ZMToT4xj3vbrq+vVLrDtCj0NMxjB52QqdRzHBSD6wB/L3KKHS7CdNYeYaZrZN5c5+vs8rJdvHwZ3aHMb/nuP/MTh461JxZoCIIVnYymhVyFqgH2xSJQaxuFwiwkgq1G/m6pVajsavSeA3h5rw4RQgtTK8kp9uJrNGHvbeilabMEYwdpxuQHyXGZNIGgWMH7gPszJZw05Mh8ookOUh75kBX27RiDyTiVou5Wo/fKZDDTSAsVMEs3iQ+dh0ydIB2ZslSmRhBGE2qEXmFI9sWTSYZRfI0ogVFUS5YdpbwHHIw1DQHuH9rj/UNb0bc5a8Ccnz06ORH0ChFKsxmzPICoKPY+2N4+UD5ACiqz7Z1yxangao5OeyxvH0JMpiLs2nZN5KM+brte6R6RS37G0FJi9Sv/8B9qxCDR2+nZaUzsoW6QRv00V9nv2919eOSKY90SNduEavDDIVAJy40i1VITy9pxr9y7iWY2gNoPj5EbdL2qe2C5tgHoo1xRpIUWVPmtxmy4t44QdH5mk8jFSg6D+KU9PDltL1+/bpcvXqpN48PjSiQxfse+odyJcFUzqFmck642vRpcrmWZGzqBvi+zrqsBq8rSXAEbZK+z9r+xrpE7tPNno6y1AkWpI9KyEgKExLWf6B/nnS1//K1r7alvlKwnKmZZ9X10MmtCZNdMIxwvDArRin/mu5n9RLTLRT/4uxownC8PHJe+yZ7pTx31JPqkXv6j7YIAACAASURBVOzkyvogc4bqbT6OUiM7GaHj4myZY1ANdnV4hmiKnR2PjPT5rKiAdbACruzwZ0fMjohHiapFaskPV6fFcmN9VvVzlNzRo6DnN9T9sD6sjprvQY4NkGySlcIpcy1sIJ/cN3/bTe3JaB3I+ALU5/xcvfqZZ3t7c9Nurq5ly6QNkiBoFDAG7jAcPlosaqzoBCO77QYjQITinpjlLdIVDWWEfkza6Hv/7H+mwe+Gi6NlYO91dcpd+EfAx8ptqJlAFJk/V9/6pDg8oz48dytneSbJfjRUWzeoRgb2Yj5nbCFjqan502HXQ8+/5iisSB01sMgawJ7THIYRSfVIbYirIXfbvSdeV2mm3wlYTkbhfV5TaOIUa9c6TAumFW9VEPbQpVSTWOBmCNyT18nC4QjJHaXsvfugPUASuLoWFf5hvZKQ0PgB2JgvDG0HN6ahjfsP+NGKwYfMh5O9V3kXnW+oOUsjVJEFvVdtFSHiRQvLaEPcl3pwkOkOBGECQyvFlaQG9uJrv/zLhIM6MDAKNWVKIwajf2rIWxghrWsy+px/U6nLmMi3h628tjXS6SKw7Jva/RunUzXITyP854ySDEZp7BBrwlkKpKAaAMuv5b0SSvw7FdfTLGacfcNN2qMecHEUzsfFRTs+OWsrFDRENDkfGI9oQ4ozwjxnFA9OhJWT76UaR+9xZ0yylaMNbY1Y6jn1WnlNqiKVIZ9G6sTOSDW0RCl04rFMCIolN0jOv5uPG+taP5fncK15ldGaOnEOclhepTnZWZfv4EGOMVFutoH08yG/hB2HQ+bY07mWIcrOScxADcc9UDhHpDa8bpbS3SeDM7JTkaBazrkc22gna30gHZSVD9XQei0s81zba+U96NYr9X7Vl9VY18+ozqcNreD9ojerDhzK8NDQhlGPaVMyK65dfaZNq3VbvQedJU2+ipSWyLWUfE1iPKqIgdn8QjlYzaK9bytViYza+dlZu7g4l9EEmbi/u5OhpVMXusVNlOxsMsCm62M8MLScLXV2UwSbhvb8IjpFnZ5F18F//T/9i4KO6zAALYoUU04kyQYVOmxpaM1426zDeHJDnirDgpvo0x2wpLI/2fQcUeaBvXWTTSrwItsA1u9qdJBMVhvOGm1YyCxYNaKVsWsk32OAfBUMw7y695KHMhOb99ZIYyhg+qwiMDrMRGNl8HpcHzsRg8qrk1EjH4TEXrDhsP4AREeT2nnIjsQwn+314bP4HWtx8/59u3v3Xob2nnF540mj9SICQmsy8h9EQSrrEbwUFMfaE1p7XRoaRKSSHbogSpSGFlXZihWsQQx09qKhCTIUzGSUKTAOioV7I/KFrAAZCsfohIb6R8v29a99rY33e+XMOARqW5i5SO5CDMFUUnKkknXscXmC/rOFG89QPWfWy968ZaoqgzCaNrQe39ZL8HPKqxqrsPxEbKjq7Mf8TD2l70P3X6KGDj2axLD7mJkZXjIIBBDy8fGJSoAwrrgb4gLkKLBgJO/b+cWpnqMaWTtxhs2rgq77Henw6K/sM2Fnz8bI57eekfozaI4/cxi9ax70A+VnNrCbSGuloY2Sud5J8hoh38CD7oxmnWFFzfvcQpBrd4PbPcGlBARisNI8I6cv+Tl1RidjySMGV7ola2a7fKc62blLXN+XoDOGwVTrU3M40JxBaqSPj9XNywM8eG50AU6zG+AEEhfQdXXuhj8P98ZGD3kx4uQ9qfrV96nosXTcMyoWz9zDvs/qwUF9+nCvqZ13hUqnAwcNkKr+c0QrOVOLQ8oOg0cSRgs0Y5H1slEGyTNSZwtEfHN9pb06OzmRg748WepcAIPfXt+EY5d8JeeuZWDrsICEkOkNv97s2iY5Lkqx4QAT0cJuPgtyokoKq6HVfSZc4e4YfrCgwQfEx8+RV8TLQshCmOwxmg2nU+B8Z+lg0i9o4M9WIFUgOq9xgN9XbzmEAnw+ShYMQdkLQTiUHxwYsu56GgQQczc/Z2jTWMoglmkSTzz6Z/J6fgYPMOaePEFCB4R2ji5zyLXs/qZEflZ8NSL0+vI8dljOTk+U47CSslDy9zUCtsLmWkDOrMvbzz5tj9SaPTyK/s4u0viAvsHkGCBDxai2qM2MHG0oNl8fJ8JrJ9ZvzYOlAjCruhpkwZ0wPtUBiDq36PAlT3+9kcBTo62CeKLTVbCkKU4/OztrZ6en7Te+/nWRoSg0D2IN+dZg13pSE31IvTYwVAXjkG/P4eaeJ+pnsux4T56DTqujA5Eqqtk+j6o4erHyqnKo94/phRzogP9+GNnWaLoSPHSuZOQCjeEM1uiN3q4a7KFJIjMpAPdeZU9hqwf8Gg6OjZQNuCFkK+UakVQnomvNWs5CRS6eM7CdOyLmbSJlz5xRrYmbVyjVsZKsqpVnNnc3ouQ95m8wjq41x+DaMHSISzkv3RBwG5LUWZZVPo96ZOm3UprCM0K8IUrSpBj3hM+qDRtyj9qUbtoY6s1a3CTZyYGeRH92pSjm80Z9K0bi7uZWhhUDi7PJTFUbx9DEQcSsxrXKYn1mv6fKmLtOfREiYRmuf9OjCdHgp1YVWTa8fnyvOrueAemFL5h+NDxPRueMNMX5Gee85ggEhIrsqXGNZi5yNDUoB4Ldql29f9fevvlMCBncmNPz03bx4kU0/9/u2s31tYyt6meTOxQOdfQsVs11psTiO/Ylx8gSg05nqqOFFIXuRJfi8HbQsRbF4+UwXDnB/omxy9rYmI8J6QQDRQP5KMqN5gDRas+RAU/oyE3GrRvB2HvAbs9Xo8QnRi/LDrxBneHOFmZqB6g819PyhKq46t9UI4GSEus0Z6B2EUeWf/DezqsvZT/VMNaIuxMuj+HKTkiGMAIujcikembVAFmwbYzrQfGmO1KXZ6bOLT3b2fdjxWhkoBoM7gfv+NNvfrPdv38nY/aI903XqdOTdvnqVXvx+lXHOpanRgu/AhlXQxvwhatmYgyZ2KQlCnsCD+bvBAWm8YT9R7mUIn9arN3dS7FyQI7IkWlGakxxuYCev1y2r33tnwqRMN0+2n5OpHqQTyIRjI3lCUOrkXRJhuIZNPu4mx8cjoL3ht8PDU51CjVu7gtKM7ynQxi2OiLI7oJ6uwwKvOdOdSC3KHCuWRmfnUEV0Sx6bePAiUmeRMbe8NBOk2J6mlsssx/rIiZZrTbt008+kSw4F21D6+jdsms5qmeT+zKRqz5XNc5+lmqcq1GoiraLjdJyqOY5O4gRxYahfWgPd/cyuJC5PKijfr5zinzH0Dr/6xRXvVflGQvrFwVaHQVPlSKiUdkIznuWqtFrOcrkckh9NryRrkrHRz+7XCktUtcEg6g4YUgNucAhSlKVFf3V+/faU5OPumheqTf1aYvpVl8QkFREob5H+wvcKWStd9SHhvE5R8s6KSYH9YFSPRufcyoHjqh/b0TDAcxQvircXvkD/D3ONekToljuBIKfUolMH1uetCVtZDVwY662jNfvGUTyqWZw8zq67uLli0DtWpORZb0NH8vpoTEQ9lBDV4KfJGunvQyU78m8aNqNwpVYLkVOxODL0H7Pj//5gxZXfxvUZjetqMatlvfwfhtaWr3jRXCnPowe3STFoVKfPtIxTGpFrWgvfbKhUbHAV8Nmb7jzklSw0UNv/r0FDMXBf4Y/rLx0fVSyeApPR03Z8bChRRPq80p1+BDmqk6JFKHzvqkkJdjugezyjyQXVQF1ZGFjXD/XRqBjUwriyD7VhW1YP88eYI2GeY32ZJ9965vt/SffEqFnDXmjHZSXxchevnylchGaIZADAY6kObZhY90LinYTXm1Vkuq5Kzg4u4FltOLZqsDlho4xtBAQUFYQ05Qvp1wMz53cIt4nheWwZsUabu3i/Fyy9kv/+Jfaw+pBNb9nF+ean6uWgoLkd5JRIjuvIYZWedoQ7FSwT3vHWlbskAkiTHJU9cx1Bmi9tghWqtfc8lcVhj/T7+vkGYbj8rgbi1gNhBVPlTMbP/6e95LLYzIQ5wd508QbRstpYPq9vltm6FxDSoBxgnjaUhwMZ/jsbbu/vW83NzdS5vVe+dkDLCo64s/kflBuXZ39b1Km8twa6bVSsubo2FUOWtMMAhiBGamENLT31D2uuxx51Qv1Z68Zr1XUx86Kuku5dWrWtZucqLMDsJ/kKnXfEvkmDJumxlDDmQPFTdDqZCt1qo2XUKaMnHUe+ZpHnhEjGxPHolWpRlhud2LD8tyK4NNRNxytqUdZyP3UgXtaEzzUIZ3BZX2zvLDq+mEEWh2RakD1c4GtaxTqPTBDf3g+/Pv47J6tXQ09614Z5tXQRtCBowJ0HM1ZgHHhvOBoB5oTKQRQP4h/D3e3Gq3JxDVaNWKkTy9f6DyAKICi3by/EnJgFFMNgLJvv/oGaIRl9knUaNgwvuzl0fGx9KWCEvLDlBqdnoWh/e4f//PSOCYmKZpN02el32mkhDpVRqGCXqIzoMNYts4ApGEzW89zRn1ALfRa1ISr6wb6fSxmNb5Db0eDs8fRlN/36lxCNc4VTpUX7nIBVerHfM4Kv3R/u4t8puvhdH2N1io5qaIoOuWY0ZcVonK+Gh8X13HExH1gPFwWMHxerynPVGFx58L1fs1GjMPuyMdRhBWLy35ck8nrGNqrt2/a9aefaKg6OSgYu9TQXr58KdYcEAisOROM6BHqMVMi45BDkucesGU3HUmNCKL5u3PQPItyVyiN7E0tyJufNYx5HYY2GcHqIiXEZNvmYvdGnTeOBdAxB/gXfvEX2sN23c5fXrYPP/qoXeTIKw6dRg8KtgpDqTUhBQz6UtrlsRZVZrhPR/9GZizXdt78e64zm2NoQ3qGxrXKuQ2YFb8IJbttOzpZ5lmKsrdK2PH1KiRs2bShxUnE4ArlSMckBqbfao+RC6JVZmyiUE5VtkX+ljz3cRtvGQH2GEX919fx3tJ83rKmusGUY6+RDC2djTJaqUbNipQ9r4q7fgb7ozFilbFqxZ2RnZxTIR8bRbEYWtAOWOc0kW8tc/t5wecUuh32amy1t8CM6XDIUNlhKpO9WGcZSBinSfBz20mziiOyiRwshte6iOsSqVr/mD1sJ5pZ3tPlIuS0OCmKYGma/7jSPrpFrXWzdaLKighi0qH160OHsAYZlh/rdDVVKKUVXj9/rxHxcG113t3CcKAHvf84e8PP7I1szLf29Kqhg2Q96fW0ofVZYj/wwIWWkcbccu5B0nJWMlUtx8ft8vKynZ4ct9XjfXv/9m27v7sJJAAy4OULGUOgevTo7S29kyMPXh1K9lx9JMpIT/Z9wlgZETAn0pVPDK1KgSLiHn3vj/+E7DKL0c+TTeJLMhndqEIPnkqUaCEIGCFk1fPn4ACJUHvUseQSYpBSS8/N3qr3Wcq51GhyT8Nex110os/AKQhmqw0NcA4sSh8q1+Dq/jwcOwlUlEdEs92ndVwyUJm3OqIkohsRFmSdnukr8LCDgrtIMhmBPF9ElMm2TgWGMvXBxJg4krGhdbTPppJrkhKFEIRyySL6TugO++xsEgMHOhJUYXIiPHy2awJRCEQ8t1fv2/r2WmeF/SQ6wRM7u7xop2dnURcGmUCzVCdqxs0XnmAMNjhWHsQGVLM/PTtSXXfC0Fq5aowbULFo9hywgL5Ux7ulO9k2jOAhSr/E/BOzs8mI8B1De3y8FEvw7331q5qec/HBq/Zt3/ZtKmkBtkH5i90urkmUYygFgAEmL0lzFRwcTYaJfqY+1OEpR/ck1nrIVLWR4X3qYzqJMYJdlFAUPu+pcKXPCG9RqcZu004vzsVmtUEaOoo29laW1eGKgeHRQEG5qMwPQvLCyLLv1BG/efNZu72/k1cvpXISyuflxWU7mszbdr1VRPv27VtFUB636C5iJkd5jbwG3OtwsLr3ukZYNnQ+u/6dFDWIDPB7rlvX6Q00LFEg9ot8PZCxmPLk7x9XkhmOMISg6uRUg8/PndEYkBhxgDHgbiHrkjQ9g27oEJB7dgECoVFekB65aqQTw79Be+x8WUELzcuZs3ZccIhCbrIZB8r5+EhzVYMdHy1DkQ07E5wN0J4YFxlyKrhSunnUhN94xrCg3MKLyaDCJMouEHA+vTYhyvXvUIVSnsivcjl6oxkJK3U/okSmcx6yY5zX3M/aG9uwzJIFDSWI9U98Sb+r5W61Pl3nNK8VOjNm3XImRPiDmb0Lo4s+Q7yQ4ZcvX7Tz07PI0757o6k+yA6ydv7yVTuDoa8UTuhSIQipi7i+6mc9wzanR4W8xZQnzTcfUz63kL40J4KImvtQxP49/+GPH7wR0Z4u832lK5IEN3OgKMue/h4bbuVuyMUFvfybJhVPWgzWXr6DzlCdkU0lyMPhYcdDUtweFHkvvhyqrokCsyxbW8yZwjCV8AGridoNeQIYEdr30TJGv2VSUQ0zkl4ejTgyuutmXEZ3Fh96DxPoWMXjModUdaF0loqJRBiVx8eHqC3mYNJJJZU3giZSg6fIFPixeo4VSq4HJbzXaLbgaNlwdefZytsIEe6UWzIqQ5B26nUsoePg4rwko478ArAowisoTzANhduMZztpL1++bBeXL9p0QTeUIAoY2WCvAj4OBdKp0fQIdS9Jqrq9veoCGj0rrhO54IRmNZFD0aj67AkqPF4eiRT1i//gF9rD1XvNo/3Slz9W27Poy8yM1YxqFbUAOSPbkefFEHk0GbLAwRw6iyJWlGkpQ5TAXjUtSD2hiH2udaN8pj165z7tPIYjYPi6L0/xgVbEu9nIofF+2vg7bxXRFo4lAwaO2skprRdj7JfO6W7Xrq6vVayPEdW9HEYyHJcXF0IGvvThh43BAlyP93z66acxWizlsUb83Lvrt1ljrsHIMfUeTmRAHn9xKDulmtFwjc7Z+MVxRHR6X3VY8jU4HGahY2Dvb+/kZMmBpgWgIt+kBQ3SNTj7wxxykDrDqmgeLOKd1+qDgCB7Int0EIo8vMmgkGAMzfIz18hB4YUQ6rMqXRQ2u3MmWCOdPyZ/7VOfaiYzIypnOose/TaFTKte0GE4FPtCoku9ddhEZM/1QJh4BhxA6w32nBw98gcZi3aF1bHXPnqAexJ+hFbm6EzNG+/makd1ilE5EWMz8HL0h9Oh6C9Qf10rHN7g8cg4pdGK+cjJMZDcAJlHIySMFXrA507BDaCwdHUMe0cn7zYRnAWxKghSaryT+VTWme5XVCmIJf742K7evVMulrX58Esfi1BFEBI9I6INpLtkUQ50eX4hR0d8EFVswGJm9vdUqF9E9lFuBFyMngStwMAqq8p9fdcf/RMHTQJZxIU6ZZ4El1D6yTTOgnEbOiWBGT/EFBGSxollW/EOyU+6YGEfq2F/9gC1IVC+N+E7FlnKQd2JIkS3oQ34FyMY9xwG7iAPF58J2j2Ubr7fPz601WarMB4WmMYjYSAxAVHCKXa4IIjDLusvUYRE6nHIouFBkMaiCXoI88OKhgcY62jFh/CA/0vhZDkKxwMFo+g+lbcVUjn3T/J8nRdeyFNdxOxymswT2ZC6FEneVmk60sFFpRGEYHs9T5RMqHQnPVy3tUQAobCrf3BHCIjcBkqaOs2XH34kg2zZcU2oJ+hIdjqovZIuQvvANu4IduoLG0xyw3HsHwcERjIQN0rlaDFvj3d37Rd/4e+33eqxvf7gdXv9+oOuFAk5RI7crUz3HosTULWg61BcoSif7zVso6DopMwR7qG76CKjnE6iF2a527lS1Iyjly1KpXhSdlgBpQ/KZzv6c+Sqw+8GL4kE1X8L4VgcRbcbyhVOkW+axoA+jdrNzW17f3UlIwoMuduQt562izMM7Wk7PTtuJ+SoplM5tRhlolvN+8zB65xttyK0klZklesHAcWOh3y7vF/zI7r1ykYMjow5a8wgdqSr9FVOGXLPWaE7nB2IUEna8jxo1f5niUlENb3B82figGhQhUsO6/AHWPbId2eYyhzXQzhaaijTMWOT8OdyJhmEhZxPo1RG4KJhRkzVQl9UZ8kpKAzo9vEunMoDfaun7YChFdOaHO2mLaboqCijEb9FDXqm7SD9ReaLcqdoMxrITJGvRARNaGOfwqHMEaY5CMFyrppUGc54H8/tTnzWfWIZe1635lf3JNQgv8Y99JFxv/ZZf9M5cbgW48aZj2oBqS1VO4UD40Ykod+SeEXdu40tsO0GfRzwt4h1si858jNlESSBc4pM4RTD5MZho578/PJSTirpFPQaETMonJ0PjCvnhmeGK6L6aBw8mOIgG5xnyxSyW8qAPIxFsvjP/9t/4ICRVd0WVj/JQy7VkMKT3ibZTDRJTjDLYXhgOhQtl2KBGoITjJKeTsfaNVyQw+Ajqok+l3VsmcdhWWFL2PFQco6rGIRESipYp+Yy8izTCYc0kCgMCLR7RiXdMy7pnukNa0GhmtxAw3W6iuSIvs5AaZpKlkl05QoBFUuRKMrvR8AhjKs1PZ4DauQ/9Y3lGd2hapv5FspnklCFZ6lm5GFWur/1DzWilUG0ofMwBufKwgeKe6s1mMPB8+rC1Jd/+L2s02QUDoENrdtrCi5RF5R5Z2gVtSb7HA8Q4tSrj74kZp2nBoWCC7guFHHMr0Vm7Gn3sCJRdDAfFQGrJ7LHfkVKAu+R9Qyi1E6GFkfm/uam/eL/+XOCTl9QjnRxqT3F47ehRVYM88lVVEhAVMtBorQlcqzV8FXIawjb6pksH+ns4CljaG1ouvaMCS+a4e3URoUy+TwMms+NlXE1vPyuRrDDvBX3CEpDZywiWrp6EYWFwV0I2gRCxtC+efOmXb+/0l6IdXl83M7PT9v5OcX7F7oPjQO7ipZ0NrjsLV/cl2Ux7nGk9bNz7GeruS07E0YMrPS5b6DzMd2tEnGxOJuIgl5QFybWXHn8QLNEktMcajrZoUciNWMUIqL5iLJlaN0oJCHATk+Nxu0Iw7aNz3WZn50cR3Yhr27R2TsGeOezxVIRjPWcU2WuTQ6Zjqi1g1HT6uM4ru9vwgmglWej0xc56wBT+f1sfODVcBRlQKLtoN5H74LJQSVydm7s6FhveN05k0FSjcYOeh/rJ4UWEVmUiwX/RjwpkVmj7WqcnSTNJq/Gk7Z8niPHHehnGMdsHtPlnwP1kuOvNd21yUj0IhnL0BuREoy+6pH6if8kJWow0/1M0vMQZYepBHNiV593dqqNmmScOJw2UhBOq2D7IFGaTMnz2tFg7W5urtu7t29FVjs7OY6zfjiolp9nYB44xlaor4buxDqqe1R21NO5ePm7vlcRLfk2hc/TaKGojcgpLRI8QVkhMIEm5oDu6UTsVP62gwSyGYM3uyMapUfrTQhjG32WvfiCjwsTLdpdBYNMToCG6cbBArJZPdJvOCIWIlobWiIhugrZ0KqVYA7LJgKQosiJNOFhJjM6yTiRk4jBCOopqtZ8kV/uOwEhDGFQ3E4sjFhCttmA4e72JhpWJ/EphsZHXluh9Bf8Z6/cys3f69vFnOZQpHHz2nYHQ4SpKCuyIo9oNmz0TvWrEd0JOs7yLSDk6O0Zxsv1Y3JugAmBLJO1x+BxWt3VPKen/cS4Oi1vHpyAkNI/D+Zg7quUaN5LHLLwYocRLf++vbpq/9fPfVX39RqW9OULrSUyESFItPazR245U29YWNbrlXJsiwUNHfo+x0N4fujkGB3QWmoAxViKP1ChgGBtaCr8XHOsVn4YEQhIzoXa4DuqZS8dEfNZPl/V2CsVIWf3SJGt2MVn5+3yZZA8QJdwkK9vbtqbTz8TNIyHLjRoOlVnKAztBx980F68eKFrkN/FKGNw+W7Y27lup5pYY9YvqDx9LbGdFedKFZU+E5XjbE4Xke/sUJd0wENYsnQkf/aad9Eh+Xfqp9NQGu0iVUR0Tv0ryIv5GRFlRns+PQOGZN+0f+iLvq1jGHIxf61r8meejfpZEZuYMzoBSuzLwsIBAanhM6JnvPeru+8I9wQd71bRIlSRbCM6Cp2AjE8R4/1avFalP1TPPtV79iKhHtpCNJMekemMXml72vNe8hybZJqGVvoga0TVGWsfskZaIu45R1x6WH2WXVkP2VEKRpdCpw6dU5e2/M86oTedGNg1tVBhU5Q2Qh5iYLr7M4RshbGNlisZ/MDlYFJ1dlbDCKgpi4htoWHYUzgMJ9TUksIjCLu7F3JzfX0jJLcaWvpvx6CL2DcMrVnfWmecN2QoB+cQwRqqjrJXNHLTCD50Zwxkof72n/vtB8NB5HpolE4dkjY/2+0pp5AsYx8YDQLHqk3Hygt1kYOn3WTbMW98Bw85Kus8m75ZRJcQ72puR/JIEWgIHETOc2Cx7FLERtAwQ4dU7Fua1+MlxUQe8hwa/AsMtt3ocxTNiukYtGxydIZa5bFxuDE6HRMwSDEEnpC7YvQY49iiFSHKOnILffG25M1/f2iildOUwWQzfV4y1Zy5+CJja4TByqtGu/b0hg0TrJDwRIUIuHFIzdXmfFjVryYRw9C/SSpKAWSOxY6Vcp84CjzjdCoyAT09gS5N2gon7alhDa8zWXtJNOMAu8+uYJhQ15HbyHvHIDqiVbs7crbTibpa/YOv/j20ZHv1pY8EHbOnK+ZDekBC9i22I6X9xX/e0vs2DK1Y82Xxh/B8NRr1dwEJkq+ixAmDvZCzWQ1tHFQOM7V8FM4HuY/147wQURI5ujmJD7eNsm/LUZINnI0S3wXvduUHY+WGILJBDKOUJ9CbGD5xc33TPvvss/Y+CU9h2Hcil71+/bp9+OGHMky+b3K1vN/RmFsbOp8V0BjlLr1itcHtHL5OySaE6ER+6uTtgeipN9RyVD1SroyZdPlhSEhPpkHpYtBYU9ZC5/3hod1mHtesaVrooUsMg2stkckkyKlOdR2NMEA7bLSFgGjoSOgZdEvUNAd0eBhRV2tINp3GVPD6vEFntPAqQqfI+SNPywOloVXYIYe8ydBO6AU+SkOrNE4Y2i1xLvdz2KKCuxaGXnfLCM8ZchWpoWEKRFyFhFwd9rAvjwAAIABJREFU0cqRpnxsMY/OeQ4+smWu+CrpEHWE8Yy4fX6t7/uJX5F77QyPgi7OIkhfBG8M/IBcxM843OhVjUFMQoVQBVjGciwCL56OAmKuKKpSQWloxXNghCQ1tehvctKrdQ4auNLfRvMK2iWettk89LvTo1dX76U/qbEF+aBRjnLUo5Emht0x3QjElQAQhCLLJAlSsDciRikd8tG3d3pGIS8Ye8JCGBPNryzNCMLLjiS1iDNzphZEntQHMnJiPbFKm1Ig0D76wj8xFMAeRMQYRdQBEMREBGb8nQQkdhJFyFLch1F7eIj8hHqgQnJpe8G3kbaNvKgXnlyKHAJ7QJNxe+Qg5GhAavVGCJVyPyjRg0ongKFU63YUuS88PhQaEcQdg4dznq8VgAyI5q2ONKRBDEkICxlFut2lHIZcgc47LIrIEc3QCMtwpMZRv95aHmEyW3rZnjji+r1qLNyn1BGtvFpqAzEgwN94tRB8siFJsIh3KtGRMR+P29kLOkhRHB4D501sceRrbNsHTt49KEFGkZBFFGlkHjC4AjFhJkpT7qMzFB2i2NM0tNfv3rW///d+trXHh3b5pY/aBx98KPkZGlrDmcHnDJmwoQWhkQdVhr4PHZke5g7l7ijNzgxdqcgZKmpKmJetEeSZTeltOH1GOCe8F4OFgjckW3PCRgf4nQ99fV8HQyaUj2LxvsFDQAlQyoPRPTk51fqSkxKz+O1bRasYJBQpnwsigbGF5CYCTDJ0MbTAbBhd7p999hQtnVUagOQwecul13D4PNX4KjpX+8h02lKGbWjDWc0aZ6dGagetfL+7WimllCQWngteBpGtkQCNMVv00ayuL45GDPk2+QU5MzwdRiYGgnNfclilmBL94oFSZ9mAea/C4WB6VFQD6K1luk80++GzA5FShJpfvMDr48OuHU3RI8EVUf51BMTcG9rDNlIpMjRltq7WOqtBzMw116BDD9LqCzlCJ6pvcN5rTnTirLsfs0sRJZuJknGWTBSzUqq9u83ID8TS+ddg/DO1a7+nc18MsFeDknTQmbTTkTsVoZr8GRUhkc4bteM5TUTCZvEu1e/nfO2g1aDD59Ljch7gIbWRCHVEtAzc0EQfavEpfTsBoQkHlq93795Gjfrjqs1Zk+lUHaSQGWZgMx3LUPmG4C7bMaqT3mQiTpCcjuPv+J0xVCCb0kdnlGD4dvpc3kdEuXz5wUaTUZsdMT4oYDoVzDP/06341F82IcCgzHWNI1w7GqW/4W1xGKJeLQg4coCEBY9FODg+OZbXoVmCRzRPmLbHx3WyfCOChS1HNAncqwg3IfCAv4K0QI5CuaLFor2/uxOzFpr/fr1p24fHtmMaEZGR4LqAdhmuDRUfV3NL7uQo8r14XjwzrdGiDCg2mnvA2FIjqowLr6+jTtR1ykAUIhOoFWSIeGdEi3V97jX/GudiaKTl1OSL3UABD7AveV7eAgym/GmWcsnpSEOr0U+iqIdh5D+eFygSYylBOjvTkHGUb6xtDIQPuCxgXBndLoqNkqhIDwRxLHJB0dgeo0DJkA0tjgRpAVjGQDd4lUS4GNqf/9m/q9eASYGOgXCieUqYVe7B+Tg39kAmkJOA9aIO3E0TqpEdRrZD6NOKbDFfyNDaCJsMY3IMBtf9qlkjDBX7Y7KRI13Di3xOJRG5V6vPJ7Jloka8N9c76/tYVyB9omUiOFrMEdmen19oXWhy7xwsBhSjZKIWeVrgY6Ja/p4zArTN+/muUod0KATBJoky+A6BVoR+SDJgso8tn9Yf3Trb80yFGGva4VrdBJUOkckpTDUCtu6Qs52tChWd5gzksIXR2cfQe7/PHmDR533VeYkIWU0iYiCGIOzMfXQMXE1MiugTA9URvApbHZ2phh5pvZwS8HtlGPeRXxVbRWzZWRArGX+4W7fj+bSNR6FH1VqUBkFpaFkq+qBxhuJsRk2x6n1zAllf6xtkKZ7dsqSpVW6nqprmZAxnvpbPCSSTmuOI4lRipHRU9CjnLNXxlpFTTfZv2g05q+F5KNXWyYF83CA36TXeouKCeF5es6yLOFdIZeqR3EZtuWDIe5Y9JY+oc0KzUsZDGnh+oltQW+T+6ora8RvJBWQozsnZOZULBHCkHRn/t9b5prHJin7JV1ftow8/bF/5+ONESwn0mmyCyHhqTxytJbFh6EY92we/6/tkaL0Y9tg7yrqmIsTA6EqGiHzeuM0XCEdsHocYCr4ivMznalMEA0Qu1l6VOrJkuG22mJogHFGHFNButLoah1Kn2TY5wfOz8DzowiE6e5CauB752Ac82ft7DfMlcR2RVvQ/7WCk6VTJ7PnxcbuFYIFXu1q39d192zAy7vaubShahiAhMhat8pbqQKROKqPWlmfH2pjZbKGoFtzf5USaOJPNKGJY+UxQNLWAsCTnPF+OmZssgN7iv+eMraOCYnd7QRWPoZ9OM4wofKi0t6WFpD1r97PGeGo4Q/G43RcXQ0sRuCNVEZvSYwQ6hnlMXjCmvwCVBKTmKShiH6tLU+T55bSoK054mGJT5kFkfxjKjLG1oYW5SQTBnuKsMCaPCPf9mzft7//s31WUAnsW4+zZudyD8ver8Fa5npjgqm9GiQLpkWbg/0HcstxXp8YKwY6ojUgXmWQOEXmPBh5RN264ECWB0cJIsQZEi8CzfM4nn3yifCmQu5Uk17Eh82uOjGUwVEOZw8RzHdWC0YQz55pVahAtM3FMX33wgeb1skYRZa+Vs8XQfuMb3+iMLWcFQ4vBpc7W98b9k9OKCDgm0PCsOA58psoZUqlVR8HRpPY/G1fUqBwyVNS91DrMvoGLJ6jYadQaZFQpww7hUjXeESHZCVFEmqMD9fuM+u19ej+BREWKcz5WjWYiN8uUKPe8FQLySMtHCHnwQPrGIsic0wGcGde3U9bIOrM2HSqSQUpn8Bt7EWMY9wy8UJABO5bpkZu2366Ug6UpRbCOR4KMcd03GkYxasujeZTQyMmIASRR8hXOj9A0c0zUNwDfNEru5KQZJuW5gMMZdF/aM3a9DYCTgXYTCXA7VO5CHapSf0W+Oti/IRMBAkSP/KC7eT34Pp5GhyeiZSGfCVODBlo/8b4tZVCZNw0IWZZbZCizqBXsJVHOZxq5s4PL99McCo/sv3vLnFrg42hTSsOb84sz3Su/50tpifVadbhvPv1EweRP/Lk/137sR3+0ffrJp+0v/IW/KIedaFajYHle5FKDeMI5kl79jt/z/WrB6IXqYiGX9WR3HfcAtZD01OtITiPQeOkQLcCzUYxNjKzwooIZHMa665QEa3cbikLKUId3KShakZBudKSZqFEHy1SLgJDFsjw5lcIGbmSRUQgYWPIseCOQkAJSCngMfB2PhroqRiQxoPcRAQaywVG4vm3Xb962m3fvxWrFSKppvrqIMAaJ6QxTGV16ZGJog1Qy03W4PtdlczC2GN85zx+1LloP4GkgW8Hb5AuoV0tBrVGU96PPseQMX+fPBe3BHiWPEu3Z7DGzF1YwjjKsmMKxzEbZIlA5HxqdnPjPESYebUSfodQCcgqyge4PBTefax1evn4VTS5EngpiFV9mh7N/MTGmzxVxv4LmxSSHvR2TN/gykxtDyx2Q47ah5d9vPvmk/dxP/5Sg41ff9pX24sXLZBwHYQ62rT13OQEizUS0EuUWQMigIEQAIZeOiqQAUlEYEpSCGjTOZx3lUCXr0EbQf+/P9JoCw/7wD/9w+/Vf//X28z//811O10YCQ8Z/JhY60vS1vXfevyAGRr0261xhbRwbnFQ+CwXy+sMPZTxhiCN39w/BvPz008/au7fv9LMUDiVwaXBfvXqln/kPghSws2cb817uj8/DoDt/bASh3osdFj7HeejQOYc2L2Qoy7zPAYbWDnofhYbL2Z2V+OcTJMj9k7mCodxoYNDrOe+VnicJgxhZ5d3F+WDONjKX06U2/l0mQxKmffvunZwpHA8cO6BWjb3MvuCcBxl+GXw3zyh53kmkalDQglmjoSYsxTY6bNrv+Te+t/0nf+ZPy4iSFvn07VX7yf/iL7WHLX3JIbtFeU30QM4zJCObTkhrquVfUkubRC2eHeNBsIGeYs+vbq41ceaRec/TmTgtammajgT3PptEeQs6jr05OV4K3sZxrSkj8XeSj0BaySklVayA6LlhUTbKIRBaUv99iOb/U+wF1109do4LsvbP/tnX23f8i/9Cu7q+kk5eLk9EhnVbWNWwlyE1yI5L1AjMcBxJoXAmeC9G9urdlfaNkjjprxnpsnCaWdfb25suR0vqCkP7V/7yX24/+AM/0H7pH/1S+8n//CdjuAC1tThnIAPZVpM9FUqArv/O7/8DIfKRqU4hDqJQHJBkxeb3rrel+3ngbWXJi2qUsnOLuhhlVCfFkF6g4IvszYoH8LhZdUl6EUqWRKq9oY3m8AlfZJ6CiIlFI/qJhYvwXIKeNYvqjKN6wOj9iiACk7Kh1A2+Am589aqtYfjN6arT1HXm9t1Vu8Ng3hARR3RupYBCVm72aBGGnsG+R0sJJEZJ3ZYSjlN0fXcfBhaIkgOc38nbunaXeaJJqUuV0X+zwn4C7WduKl4LdqCLy02q6TzoVGzax6TcW+mFcXC9ahhQDwGI/BlwLkJHvi5rjE2IC4qg8lNA6sCTREznlxdRWyZIDYZjoB5SBG5dJoYj+a6AtzyKytFuEBuioQh/B1HHZCi1imR+8GHfPvvWt9rP/sxPt931VXv9bV9ReY9gPP4WyCkJKmbM8hkqC8m8G0qJiEblYdkZyoagGtpqJDpnNA1xB4HlntjB4e9teAxjsaYY2j/+x/94+9rXvtZ+7ud+ruvUZWfKvYY5B7zfUWA1JE+uqX2lmXqUKqXFSa9+J+dIjSxOTmVs2Se+Q/4gz4UD++ZNdIMCHq6wN1GtmpIItYl6UKJa5NsOB0gIMByK1axrl+9Uw+h7DketT1NFucZTea/r3eVEi2H1u+Wsp3zXbkbdp+WedGU/mbrwWirKtkOan4ODbnY65WRK9STjVlCpy4pyDizPA4plp1a1xiIPRutPMfYTuVJGMfWpypcYTajGLDF8Q5GQc9DgLIddGx+27c/92f+4/akf+9G2nLR2tzm0q7uH9kM/8qPt0/e37XG9VQCgZ0onMBCRQIooI0Te0X8yilFMLmOErJ3QXpVRkXnP8F/eX10r9SDULhGQGEVKu1tkchcVFG3Ujhaz9u6zT9rF+ZmeR07pgQ50SzlyamiC0U0dIOQs8+42vnIIxYWZKgABsaLlKk1qOK/cMePsWNObu5twnGApZ/nPfEbnvHCShSQlQVGylkgKciJDm7WySsfsdu366rrdXEWPb4I70B8MLY1O2Es5JNIXO9XdstTYuP/ur/219vt+7+9tf+d//zvtr/43fzU4JaRl1iuhf8gAelE1trnXo3/5B//9g72R8BRtZLNRvxR0hvtlwLIFmhquJAlrY5VEFoMvCDPGDmxoKyEASBhGsLpqkKjOEgmx+fKaiohEwgnIzA0BRMpYRv0Txta5LtXGZs9KDC1K5IGer1yH/IVa1h21F5cX7fzFizZaHGvIOYw09VKlycXDY7u7vtHsQv1tRozR8i42QmO4lkft5OIyiCdnpxIs2I6CHe5uZGiV+yWKSqIVbobauat5RLCZv6jCp0IsT7z4gcJSHjMbnzuKcis71W/mRJLawD0itmD4hZENJWjIRU4FuWzGzGU0F13B+sgAWGR5dqro/qOPPtI6AD1FnjfzFOpkE4ZX1Hu14swJKTHRIeDQhETdXs55LWAwnCOkUB5ldrJi8tBXf+anFdG+/srHMrRRQxt5Ygwt6xeQ9kzwVhSb08c0iHNR9tR3qnHkaBTAcKij26HB4981n1prJW1oLa/8m1KZP/bH/lj71V/91fbVr361i1ydz/V73RwCeXdkWL2wGs0xT9edmSCTCD4zATDzbsG2j6ECL169lrGF48B6QSZE4RCtYmwDLttKMRGpffzxxyJKuR4YB9b55eh8ttL6utbW6+37NlRcnRRHluiNgI/7//xsncE19phvGUa2Uef/lN/gUZ5CHNKYVo6AjX04lvHB6j6lCDZaGirdRf4xI8yYHgWkHCSZUOrB4XCvYXMPdDvuUKT61SSDZr299KJKeMIg8m+n6hT1UuhD9cT/xyj+b//KX2p/8N/9d9qC6TLb1h63+/b9P/jvtav7dbtfgQYG6SZIRIFqKWd7oPcyfAag7TCqnlsrB2H1KD1InhUUErQQQ3P/+Ch92PcLj5aI0tuUMqomPwaKQF+BNfzB65edo8aQEVJ76EFFjkSw6eTHmezHqZLD1BAAYGluDsO4fmwLiIIgXZtNu7u5aReXF+3+4aG9fPWqvbt6pyYT6np2dRODTlKPPDG0qU+cxsG5xNAGKS7Ifre39Ht/30W0BEywjk2aCyf5oBwtNkF1z6tV+5/++l9v3/e939v+xv/8v7S/+Tf+phBViMGUk4GksTCk0+h7LO4Ljs9v//0/EGKahDp7Xf7et4l7GtmqwDnZvgirOyNZsDvPNQ+BFXiFlGxoHT0LPlaNW0a0CTUqL5gTYZQjoq0euUAi1JO+9y6wMt4Ui3h//xATaj75RHCXolN6hgKvjA5S3kfHp215dtEuX72WUglyQkzOQPgog8DQkutloVWSo367sM9o6DCXoWV+K4Qc7h0IAecBCJt8NdfVuLccXD5V7Ze7TGFoA0IbKhArI0c1VvZevxodOAJzXqaOqNPfc+iTINEZUkWb4XFFHrWvJZVylKIgX5bRZUJRLmWSE4DXmzMdP/zSR4JvEWS8VBnlzMu6zixY1m7AQQqBz8+8UZIyTOt3oTrog6ZvQGabTtrj/Z2MJYb27/70T7X93W374Csfi+xTDa3qaUvvZxGqmHurvrEgJChKctfZ9aoU2dvQslaG5G0wvC92fJ7Icyr1GhHL0ckZqTh9P/RDP9R+5Vd+RYbWTSAMTwv6Suheyj/H9H2RbMiZokQi+6nGbOAwGkIIkoimNaeD2/GxolqGRmA81VJztmiPGNvra0XcqrO9u9M9YzS//OUvK6p1QwvuEUNL2RLv4++MGqiJSZbQGF3xuvF5FWkJ/RIdkCqkq3XNlope/+pkpqrq23qWvF/n/JfPcPQtRy7JNNZNMkzJ1lU5T3Zuixm4MSBAcbPkJIYQoB9UNqgRjrBS37Tzs1Odfc496w7K1SNB9BGPzkcOMsyHkL6jXal7FLgGW4Z2q65P/+P/8N+3f+v3/Jsy6DTHeXt9137wD/4hQccjupIhXxBVu45c0Q9cDuxuG4z9zVrIkLln6BuQvmNy7CLzPQg65f4/+da32uRo2V68eqW0wO3dfeZ7o9+6Uuq5+qzJ7c279vrVCzlorAHnl0gY+SDFhzw6YnaNvBEkDO0q867AxRhaulzN4cTA4F+v1CIUNvw3v/VNOYhvr96365vbKMtslMsFXB7oVA/vC0VLI86eKE97AvIYKUoRnu4f2/u377WP5KcxtKQyVJM+j5QcD4weRxawHdiF//Vv/a323f/ad7X/6r/8r9vf/t/+diBwOPK03SWindLDOgYMqMSHdoy/5ft+t+xsV3Se0YfzCVZYNrxSLM41UCCcpAMp8NqdqGt4EdCh//OBC7gkktc+DGyIDa16GCfjL2CBpE5nlByGJlq40V0GeAxFf3Z2LkMtg8+YKXq8PtwpX0szaSLW7YpyDFjO83Zy/qK9ePVBe/HqhWA2FoXfAQOjRDCURLd87R5XyRqmni6gocXZWTtiWPrlefSaXR7JALnPMVE1xvr++kaTRxAmbCtfYjVPoxRpGLE6AnBU0xEoBqU87majvGq28lOEE61Woo7W7ROzR2v/71TMpZlEB02moXXv4d6gBESj9YUIIej4MqHjS90D+R06cWlvM19LpGtDG8oUj34ao++IrAuZIgrsA2ojR4siQynQAo2IlgP4yTe+0X7mp/6P1h7uZWiJaAVLZa9Vy60QCKLzhH1QOoIDVZMbPZftfNSI1ftRc99dJFnyQBX2t/NTCWyGFTnoQK9EtL/8y78sQ4uxq1Dp/8vYe8BJWpXZw6dyVVfnnu7pyXkYcsaAqMi6iguKiSASFFByECRIWpAgBsISVkWyBF1QMkhQMjIoYWZgmGFyDh2ru3L6e85zb/XL6O73Db/5zdDTXVXv+957zxPOc07w5zzQ+uz2I2mfn4fWh7RxB8tkbBaZMove3o0RtqpCLM9Jas4sBblPTLqxRfuZ65VZLUlaDAiY3fHaWbbj5/RlZD8rzOxXRtkjFL8YUy/z88R+BMgzXYMBYiNIcVJ6wcpNA4zdXOa2GX0j47VDyykHGYh/5FegxaLhEF85aRBqvLCBDRh60kuj9Cg1KitdmrOUgS4/D8utJH5qrIug6MzADcDHxljEEnYzodYzt5aJgilmViQEyumOgam1xwT+HFGsl5XVXvezn+CAz31an4NDbyu2DOErXz8U/Zkc4k3NUiKSLKPkaZ1BPcUulGmbXCw/L0vHXniCe4HPl1ljLpORpCnPY2n+0iREUwdReVSzLOpFJ3ie1lw2q+dUqyDdFEepaO05rhO2I5jhyaDEtac+Ujp2JiqmRRxCyXt283slsVpEjBVOjtgU8jj0G9/AF7/4RWPOt7dh9bp1uPzHV2DpsmXO6IR95P8daJW9O0EZbw/pnZjox0yLSE0NsJSvMcOYpluIQzZ6F1aixSCFiRqTr9/ecw/22XsXnHvORfjTk08rSZGgE+81zzuS0agtkTQRGY2/jt9lr8Aadb01X2NwRBm/hD3YGiqYk4/8Zh1vlhccBAT+HN8kGMm6/WHlQtc38WwyRdFSbomrHyCijtNRVcSihWgjAJp9Y38kRP9BkiqSAlpmNlS5IqGGoxeZ4SEBLf+kLdzoSAYl3jjOqYWiiKfYa21FR1cn0q2UsEvrM/Mz8fChjOPocAbZwSEUR3Oo8gAqchNw9CiCCHsfVNaiwk57m5xvWKbgyc6sSepUo1n5HBKsK/QIZZbpFR2U4f3vQMt/CZYug2Cg/qaLuthP1ViUywxNUMN0T33FwNf49Zy8LqqUrWwEZ6yk51i4ykJsbtofmL7nJFILP3ssijRLksySWoxow83GEhSJIXzGJrZtQCsGuWOyq+xatVKyvwljwhb+nkBA28weC4MYp1VMoH2TQFsuNYDW92iNhDWWoQeBVrOLtsw1ssB5PW968L9ljj4T8UFiI2h0YxDBIMmTbMayJts9zF4ZuDGjXbp0Kf7+979b78mNTXmQDmZ3/HuQjBUMVv0+ImuTBXk9U2ewwRaOzyT8aJZm4mXbZabUrOCkmpqRSJoDE+8RsxKWt001xyzz+LoET2a0JEeRUMXv5SGkYHRouCEW4clbnuXpW0E+CNz2/vI5GPPVMc8DvrACb5fZBu9v8B5owsNE3awi58E2IIBhJCTj7I61J2xt8Oss93nikIBKo3Hm78uMSADmhCyMaGOVBpUTCzk0JRKateS1EwwIMiyn874zqxX7XYGpAa0lMLb/eNaxFM2AT2VsR9egAEWM/OJ6BddceTn2/8x+OktaEgksWLFOPdqBkTySza2AeqDsC5OUZD1l3lMz0iCIG4uaZCgT9DG7SVZ3kjxn6zXMmzsXGzZt1PqYPHUqlq1caZ+7VFZwZlUSL03LTNmVwlFDU1MUA/1bMXXaNMyYMUMJEY82Au+iRYucH6slTX66wQus8E4XXDmZGSzBtVYuOEUsSiWO4pabbsJnP7GnAKxQB7b0D+PIbx+FTVu2SAGNt1XBmOR4LaNV8d35WvN9+YwJnFQwFEPdVUMZ4BBoCaTSRlBbMKISsx/L433zPWkCLRM3ZrT77L0nLrzAgLZcqpgtp+ahzeOXPVr2uuk3Lc34zjk7qRgw1qcdU2lp0LE9GSGg/qGNTiZaKqlFJUBgqdF7f7rF7evh2gTO51EloYAwPgUhPBGDBAFlteGoyor8Xn7NRy1eXIERZqlSRD1SQ6FE7nBIPVsrH1NWrg1trW0CunKpgFx2FJnBAVnDETzp/GFqKTRejmt0p7WjDen2VquvJ2ymlw+hwIH9oQyKI6MoZrIaA6qXWLsJo8RactyYyMoU2to0/MyHyl6urJdyeQPrYZKsDGx5HToitfj/99LxtkC7LRgqQxMr2oIcf2DzXksBy1UWGlmDcyoS+EjAXHH6PwFtI9NyGafvV1pP1w4qQXg0ouDEhr2bBOoEWiqmEGi9IhdHFzzQKqJ3bQICrWcyW6Bmrhf+fbjQCbTsMbW3tiAq146QyFCvvfIyKplhdE+e1JBg1EynnGXGeslGwLPgzAOtZv/q7NvyMB1jsfrr9vfLg6w/4D0w6usBoN0WIH126l8nCLRLliwR65ig5cdl/ikja5Bn/lXJ1SkxkVRGoA1ocau36IJTScCZHIDMsP3YAUkazD6k+52yShDJhdyDBFuCrCdI+TlssZcDc7ZeCW540FxQWEYmMPP+8H77Xi0B3Veq/L3094TPRNngv5of9xmpXFvGfgXBWgpurouq8ys4BxQgqPkgzgsaeC4CX4ssW90jJ7vHKpPOJ/YL3XiftRrGjETMlIK9ygqyI9SO5ky2BQayzHO/CYDMCllVUJ/WjaToo5JTwcob159kZ81gRZKkVIVSRlvBr266AXvtuZv4L8yCl6xYi0O/dRQqPLfiSeSZabv5WIIxX8tm0wm0deRlCccRl4QCBgItRRe47pLRGGZNmYIbb7heLYVYIoKRbAEXXHgR3lu8WPu4o7NLY0pkDFspn/1dG42LUhe4QqenKk47/XR86UtfUvk1lytg5cqVuOaaa7C1r39sxtiV0H3gZUBrAE4CFBWwasxoGQhXK6pA3nXnHdh9l3nIFszgYTAzgu989zgMsVJYKDrzgTGgtfae48C4cUKWxHkWklOjc9EFnFww2cyouDQESq4z9mhbWlu0frmuef6wtOycHjRHe8sz9+nEAAAgAElEQVTNN2PPPfbAVVdciUf/+IhVxSTwwzlnaxVYVptEguVoMqpbp23nSsdubMPRis3xwgayGxFlw/nCjYXQ3YFA66julikRuGxGlr+I5kZodrNyrv83BrY1RRy0HeLC9kPRHmRTiZTNzDoXE1PzcVJ+JFKEqhgZJbu4aM72tC6KJ3R4dHV2GgPPlVXyOY4eDWNUY0BZRSqcruGhzFSfpJ7mjjY3M5tW1M9IlSXfPBnMI1kBLn9XWEauA6PFfMNYgWDN38zw6DNKU2/eTi5wOkaMMqsdGkYxm5OQBZnIssr6P3q0Igq48RF/yPjKAclZvAYetMyuFYy4/qi+h6YAjlHoxypUyvVzgNGYIjCCrbn9fPRA4/ux56377U0SXO9TWULYeiwsnfPg1kJ2QJsnscwDrdP99CISfDsGMYzoVZJxvRSuEdlsBRxI+D40bebvjrY29dbJUGTv/bVXX0F9JIPuKVPUI5d0HcElbOM9PmvhwcI1oIOTTHiCtdNrpQyjwykr47ryug9YCBr+tjSCmECVQbJ1jknrQdjfxWCWSqAigB166KHwQMuZ1QZpMMCs9S2YbYEpWKK1Fo4JW0n/1TmqeKBVgEotXicUz5iSUXueakl1ZiJNGudoae1AV9c4VWP4+Uk6YabaTwWpoUGVk7UGQxEz0SbYtnfoT/6/Z9mzJ8e/s8okwHF6wrxGAS8FYrz7kJuVtPv00bZSo3XhzgsvpbdtNq8zyVW3bB7aiSK4b/R7RX1F91qmW24sX98uENNbLTAzblfA4+Q/zZfUBFKY5XpNZZ81spc4c8pETJrQi1y+iLfeWYC16zYoi+FZRNckVsfsPS2YtufgEhPOpTpyjK862dqsIVqrIFIr4767bsdO22+nEnO+XMXazf048MtfRT2axCi9XKOWOYmU5TawdJLp2+qladk3jsVEgOL3cPqCQJuKRbHPLjvh9ht/gVHyqmIQyJ149kV44623kMnmMGHyZOQIREV6/0ZVTSRwMbBJpuKoVfJqxV15+eX4wr9/Dk1hgJ3NFeu34pjvHqeeJQN663vbOmUCwqSMPVoyp3k/OO7IknmN2SeTAY6LZkdw7z13Y48d5oD6WgwbFy1fgxNPPkXaB5u29Cm5YTmeQhfKaF0vXIphGpECirmcgg+OdTI5lKKhQDes/ms+mxfQcp0QFEnqZGBMoCXueJlaPhsqSl33i19gl513xi9+9nM8cP8DOnOIg9IVZ7WDJDoSZlNNToc8hVDr9DkGtM4fVNFmIAvy/TMt3AY91tc664oAjDVsbE/P+rQyJRnA7ENGVZbw/V2NcOhrtMHLqewhr0QtbOqe2JyZGSpbk9rX1zUmol6ciV5nh4ak4CI1GPYFi+bNyMHk1pZWNdIJmNF4VOA6PDKMEQ4rDw6q3h6TXibdMELqOTLlZ/m3naVksS3NIowHGH0MMwNDmhHm+A+zU/685MhkgBxBmM10+rWO70bruE5UzVNK31MiQYvjQ4PDKI0SbEuy9eOi8ED4kdJYQCVo26/73pUfZNeh7s6sRqleBLexCoVVFMYcWFTedvZS5h9tw+bqP2vumRR79njNYEBZrQdcshprdRRrNaTSzbrHZLLywGIkLL9QKS9Z9cKymrjN1zkxE366dJruKpYlezWfhvuPmw0msKZI0CC725mWE7T+/PxzrI2JlThj5ixtIM0BxqhBbSMvou4zsGBmrnkQN27lMghucl+iVf/NsXZ5vwkQKik5Zw7tE3eYNcygPTHE9QC3zYS55vzrM+M76qijMH/+fKxZs0aHnVd+4nsFR3oYaPoZXYFKIKtrADmVvVJ2zwXCNsLvWJ72Ex48Gnlh0AkqwjIZuQUtAlqSpXjQsNdEwgn7sH0D/Zo1JNeAooUt6WZ0d3ZJHYeAS2AlONMhiwEv5zEpGsOKDkup3jRCVmXsgfFQ4myh42BovwfUyvy1WAXMxsqCvzxA6k/NMY9JkDaqNq5apvtGgZnA6IvfNzZfb6L/EsihPnHDBYeZGltH5Ya6HLNDHpLFPOdOYzqgL7voAuy/127WBw1F8Nr8t3DSaWehqaVde0OZMiUmHQNYErHcfwre3NnopiRU/eZnZdBcrSBO+cVQHfffdTt223F7JELAYL6ENVv68fVvfRvVWFJlVwldOCKfRpY44VCv6R7zfGS+JE6FEhQT27CAvIpQpYgD9/s4bvz5z0DTvXgYGK0CJ/3gfLy64B2UOAmSSiPG6mKlLjEfjTsykA3zzCojQXehShm3XncD9t1rN2XjfKcVfUP4zsknYzhflKJtnBl4DSjlcwrbo4moErQSAxBxKEzYiH1ahbblIqqFHP7w+/sxa9oUkVAZWKzbuAknnnIGBjKjmuPXiCP3d92InXw9JX609uUzK5WQqNXQlUyjo5nVyhRau7vxyoK30N7TIzBl4MAyOUdzOLJIu0n2a0mo5ZolQHPd9vdtVbB/wXnnYp+9dsUVV/wUL7z4shKNQrWMkVzWLPNcy044lKJyVZhAO1sr2jxD3UHykQXuZmkbfY+xwTcuimjMyDy+9m1zjJ7gwk6o9Qr913WIEmiZbbGEUaGaCctdFYEkAZefx49HyCHEM8bY52N51CnfqARCRSaWd3N5k4BkhFojq9is/1gS44anxBYPG24mHsZDmWH1TfODwzp8+XAknCEmc1oHj4lMc7aXs1qMfvJmOk3WZWYEueEMigPDqKs0VDO3G4qXkynb1YF0ZxvizU0q+WhWslhCfngEuYFhFEeyqGtGy8o5wZ5eo2zrNHODGdK/OG9dTjB2FHsWubUEglmq3ftGpkRGoiPTmCqLybhINcYBrcmbRaw04mcXfWZA398qrcg+WnUwAQor3Volwkgkyg65h9wBxwMh1cRo3DIK757iD1MPFFw/vnTJZ0piDjOoF194QYcJe51TZ0xXMFeolETfZ4QqIpKrKLInziqCSv7evFouIVZY9X1wb9fHz64ess9wGxm9K0l7YpmDQH/If6S07Ga7fVWCmeK3v/1tEaEoWuHHaPinZ2KqquO4DpzrZJBniZ/1xYJApPvrBuv9+wbvHX+MQO77xj6Ya5S5dSjQhKAVHeO6xJ5nRYb3cSSbQ2Z0RJkty2WZwWEUsnkFKwTb3m5jg7Jl4If1s/ksBlkxyo3qvmovsQ3D/hjn3Rm0SqWLbSGrihFovYqQ1lcAJH1g4z9vsKLj/75tyT0ItgJa71TjZp99e4X33LO8eb/NnYwzmsYZYB9Sij/eaUuRKNWX8qqqUCnqikt+hE/uNA8RAmkoilfffBenn30+ks1tJi5PDQDNfTtZR+k6s9xPkKE2fNUZiZPUqZ6OFRFrVSRRE9Ded/tt2GnubCTDwFChjBUbt+CrRxyJSiyBch0av7NWi5FDyayWDKOCZdtzkht1jHZ/3/i1cLmAr33+0/ivq6+GjR0CI2Xg+DPPxksL30WB3Aw6QkXiSLDDwvOZrxWuoxhmoF0Gh8SS1Spuv/Z6fGrP3RHjXHcIWNY/iKNPPhkD+SLKlTqSoYQlJcUSNYwMaFFFViNKbp5fRNG6gDbEs7GYwyMPPoAZkyeBoVC2WsGaDZvxvVNOF/taRLNqSVWBcI2gaxW2Eu1OGQCE6+htb8W3v3IIvrTvZ9Dd1qEWyug/KhqX/de1WPjhhzrXGFSO5nIC20giiXHjx6OtvUPPRzaWYc71hjE8MIC2lhace87Z2HXnnXDlVT/BwvcXI9nSjGK1guHcKMquPKYWSojBi9PUbp1mGa2PmYOb0C/04Gxt8KAn0HKOT6OSEte2g9xYyc5T0DtGOPsnHeNqOhN82P52Kj28QewFOBNyX8cnUEiUoimlejfr3gQz1dnJViUpSpKL2QbYcgNxoQmsY6y5t6ocIHNfZl18aCQ5cVa2fwCFbE4i5F7PlzdfHrvKnjpEU+dB7zctAUEzh8xO+wdQyTObZuTGiCikrJgAG0un1PNlpkDA52FfyFi/tzBqQFtnn9mp1gQPmWAJzR8Y24KsVR/GANb/zJgyDglZTsggQMQIAi13hrSWmZU7oCXY+sjX3DPGQFawpFEJ0y824wFGzyapyM9k99HyK1+61sC7I2t5MQkuCS5gr9Xqpex4nb7MGPR3ZXmaJR0e8NwAL730ktYdn+3suXNU8jcd6oRUWkTP5wEkBaiyZDWlY63I2fyF/Wfyeq2+vOg/gwBMQaZtE1++1b1mT8YLmHsmsM94XZbmdY55z7lGPdCuW7dO99Gr1CijZW/ZjQNxc/vP759/MADza8FHz9sCvP93f30ebIPApB7ZPwbwWeIic5xVHLZP6DPMpcASmKmtZTHQN4DBvgER+qh2RmLUuK4ujO+d4Fxs6sjmcxji+AVH25xNHcdKGCzQt5fsVhlmu6CLLGmuBR9YeKD1n/1fAW/wXvyf+yJgZBLMaIMlZU/e4uuQqW/Sjc4POUAQlIQhRRJqHG3Kaf6UqlFXX3YJ9pg9TSBAU4CX5r+LH150KeJNLRrFMSZzAGgJHlx3VJKr297k2leQrRE8vhLFKgxk05EQ7r3tN5gzbSqS0RCy5RoWr1oroK3Gk6izTRbjhK0/AwJleLdeCbYWxJsErr+nGvsr5fDNL+6Pay+7XCDLFIpAe8wpp+OV9xaiRCEGvkckjlQtjLCY0RUF5x5oo9UKmup13Hn9jdh3j10FtOUwgXYIR510koC2WKoigTgSFKmp0NYxhEg8glK1jAKDXyc+oQkJORLVEK6WlXE/+offY0rveN3jfL2G5Ws2CGgHR/MKishAINBGagzaagr8ixQBiXDWt4Zx6RSuufgSHPKZT+o1ihVguAyc/KML8MbCBSIEFllh4z6X0h3FiFqFY955i4lQKh5Xv7utuRnn/fAc7DBvFn5+7U14a+F7SDY3o1SvYoQTLXIXsgql3KFYEeRZ0T5zXt0vvuBB7g9wLVJnXbYNgd4yAYGrUz1xZUmzoDNqp/9TUaJLtTTa4Q5nFdedhKMHWl9y9KVm+W02pWRqzd9+DEejIWSVSW7RHEZsVtIiOH52HkRkkXEGiwcya/rMplmm5HxrdngYw0NDYwPXNBbw7iosf7W2CWiZNbGE7RnJmZGMCE5FKovQSJjjO+xduEY4wTbE4ec0BTGstKqeajavUZ9KriCLNwJtww1kmzEoHQDu4PUZV6Nk7Mkezr/XbrcvE48pe/l51IbqjCoKTgqOWRm1lhVFO7DVrKAvMVmZ2Ss9yQDCAakELghqVFJxZU+vPqXLUMYX1n3WgciokAx0L2WorDksTVevJsRr9aS4YMbC9+R1e1EEeqfyGb366muol6vo6p2InXfdRYQOMv9YOh7JjiKbo/OPmT3TGota02R5qowmS0SzP1MW79awV87RrKCTkbPbakP6wdIlgdYHV8FMyn+PqiD5fAOc2cM88sgjpQq1YcMGfV0Maa4312NnFsufZ6DhgdYDrAIk5ySjT+RY/569z68Fy7D/KgP+SHboDns9mwRH3VoEtG2dndpnvI+aQS8UkBnKoG9LHwb7+tXiIXAyeOx0AhipppSAeZT3nfKO2awAmg49rDrw+1llIrCwbMzSpqnvWFth2370tmdSMEAYW+djAvX+7GokCoHM2D+bYKDis/sG8LgZaGsljPkn89+3BVr2ONmu+snll2K3mVPVUywjjOdfno9Lr7oG0WQa+aLZ7dUqND0h49ZcgfT5ZN7uJgLkjFV3QGujP8xoU+E6mqMR/O6uOzB94kTEYyFlsO8uWYFvfPto1BIpMncaAW1jzfFMFAPbNAGsdWDCHDpDXNVAoFYu4PD/OABXX3wx4q4Fkq0CR5xwMuYvXYKKFKLYdokiUSWYMRivCmhLEZ7+VdQLebSEw7jzhpuw7+47izFMoP2wbxDfPvFEjFQoSlRGrBZVRkugZXIWilogx4qK+tbODagBtLUKwtUSnnz0Dxg/rlNBQK5axdIVq/H9U89Ehve3yhJ52AEt95EBLYcKKxGuqzpS9SpuuOoq/PvHPq7xKLbKNo8UcNzZZ2FNXx/GdfeqF82zgkFnKBxFa1u72NbEE65dKla1NqdRplzlPxj3F5x7LubOmoJbfnUnXnrjTcRSTQLaAomtTB7dKKFaVRVWF0IIdc0l6/ijv6xEaIe2zQFa4zoYcVo2ZcPlrM81FrHPZJ0IdvCAN4UUKzOrBytfWJNh4+sRICUb5liTek3Xz2UmSsUS9pPYePbjJmSrkWxE5phEz53NlVenkocsTQQc2LL/ygzZLzqSlAS0g2Qj50R84s/yQFPZjpGlKz/zZ8mwVW9ZTkUFZF12mpE+8qiyJWXj9K0Nh5BIp9SzJVjzMGVWxQyaI0LsxaDC9xobrdn2WXi1oOABGjwwNCW0TQNvLMv1cyxjAOxLoXqWmq+wheGH8aWMw1Kvy2I5ruD77b5n5s2hGSB4U2pPvJIZhPgk1hWUbZ0DBOkgew1Wp4zD0hpLip7sFpwl9Yemz9a8GAJVqPi1v/51vrSKJ0yeit323EN6yyr9scwzOmKbh/Kbks+jHJ3J6hHMFIjJDnHMr9fA1M3VusPK3KfMP1jZrIY3XXbr6PzcG/zV6JUG+qD++fF+M0Km1jGBlmL+AkaCtQhaBjaSnQsALcEpSLs1hyhnJk4Taqr7uCqDz/B8MOb/3wNusD2he0rxFCcY4tVsmgS2zGw7tWb52vx82dGcNJEJtCPDGe0RBsTcj+PH96K7p0cziJwgyBcLDdMCavTyAnyvywOtSsmuSuSDSF8x+Feg+v8XaIOAGwTdjyQRgXEi/55+CkIiK25e1DPf1QcMMfjk2IoRa5jR/vSKy7Db9CnKBsldfuK5l3DNdTciHE8pU1MrRCYYBG7TXDelIPOxVRuFrS6Wt53xuhjk1QpSYaA5GsYf7vstJvX0IMZ5+zDwxsIlOPK4E4BUWkCrsTx3VntHNAkJ0RWILTGtJ9vCfl34NRSpFHHsNw/C5eeeJ6DlsuZ1fP3o7+HvK5ajnkohxM9arSNeqSOk+8IxljrK7KpEw6hkR9EWi+Hu/7oZn9h1e32Scgj4cGs/jjzx+8jVwwa01YiAFiRwSfWHQEvTD1OPsjE78/Gm/GTUKWM999RjaGtJ69+ylSoWLVmGk07/AQqcGNBIFMeggHAtSiMvfa3MCl2ca7uOznRSpfFP7riD7inTuj5m7WecgaEiS/lR5PIlCX/wrGKFjhVQfi5ZdLoxqc7WVhRzWU2MXHTB+Zg+ZQpuu/MuvLHgPdRjceQrJTA35xQOL5PTKlQDjBkHGqHuebv8E9D6J+NlEIPA25BjdC72BCLPmLO43+g5jd6gKyPzNXQAOxszX9a1rNhA3BaGzZw1SnTO75FAyxIsGX3sO0nWiv6YlJILeEqq8U+mcMH6teyvSnCdmW1Ls8rBBFplR5oRq6vkzHnAYYqrD7EXlRNgi2gRdnqxzEr9nGy6SdE+31+MZEp59Q1guH9A/88bLNlI9lo4k5VMqKzJaybrldkVe4UEWjO9+udHsO2BsW3vqlE2c/PM9gofmW/Qq4rBK1qmMWo9A1NZQQBojevBiJVAa0pfkkqkCIYju4nBKjKaP+wdeYG9oHhA0csxXC3bM4ETqaNogN+ibPXh+dk4TC69XCOk+Mjcg0NwTMabdhNo+e9vvPEmmJxOnDIVu+2xh8qf7Bdys7AVwL+T+SmA0diLWRXy2XJ9UJCAijTc3Ho/EmOkpz3G2PSuP9KndUBsW8fGZrixVbnZ5vD24BEMlIJAy4xWLOsYe2jMaI0suC3QBt1q9KZB4QUnYP5/ZbSNw9VVS4Lgw/GmYp5sfT6fGGKphIJYZrNtHZ1iznPUgeuIxKDRjKmlDfYPiI1MCTs+x3HjuiXV2DVunEwuWMVgxYe/mdWaSAgdf5xIQySsvcc96HvT/18ZbRAog4FmYx8EWNv/F8B6YA3uL6va2dpjoCbx+4q1P0y4g45bbHHQX9aAlmvn51f9GDtN6BHQcsjlj089jxt/fTtCsYQyWklVFnJiAMsQg+tP88FUXjPFNekrczl5e0mWqCtlNEVCSEcjePh+A1q5dYaBl/+2ECecdgbQlBYBy4tJNIIUVyYW21qkKHMDsl9O7pFBJtd6pYgTvvVVXHzGWcr2SgSqMHDQ4d/BgjWrEKKzFIG2UkO0RPKUk6FkLhsPi59DwlJHLI57brwF++w8V2cHe7RLN2/BEd/7HorhKIqlGmLVMGL1MGo0DeB5H6X8ojGZG/O1qtZID1NAGwvV8Jdnn0YqSaoWkKsB77y/BCefeTbKoai5rpXzLqONMvFEmecTU0l+vgjQnkrgl7/4BXaeNkNnbi0SQT4MHHX6qejP5VGrk5kfd0Y2JpfJ6g5/sW3CZ832VmdbGwqcbhkdwZWXX4aJveNx5z334u0ly1AOR5AjeYtTOE027sqkjTgQJyNaQLvDro3wvBE1OjlGT0oKZkj85gZpSs43YyChf3MgawePAa9tIjukLQLzDjEES5ula5AUJEzh+opiflo/lge5/GSdpJWZTrOXatR2K/FYpC9ijWO+Emi54Hno8zW8LyVJNY1ycCQigGS0PrSlT30osYpZ+pITR0RgmWxuAiN+HUBOmIKfgVnq6MAQBrf2iVHM1+IGZdbLEjJ7yprNleUbGtkVS8dmg/XPc7R+aygACYyPfKT0x8zJjZ9YX9aVhP2IlgPhRv9dh8mY0TlXNVW19LPuwZIEYrNoRnpjsCAGshRi7Hv5edjTIjCTIMJMXfPTHKPROJH9HO85D3D15B3LnF+30RsIaDnL5z2LvYqSB91tmdje6pBWc7wP8+f/DeVcEb3TZ2Lvj39MQEuyG4MwDZAHggJJ7IlsV9YoGasRtELjPDUDHRNgpxJQ3UramqNk2U+pqu4JQZj9RS8iwc9AMQL/yz8n/r8HDl/6588QaGkqQDKUMlrN9FGXuaLeJasI/H6vqc2/c+1yDfBeNaoanpjFvcYKQUCo339PEEg8GHmAapReqXU8yvJ6xPYG577D9JhOomPcOPVsTb/aRq6KBZqGjOo6SJAayZC9P6R/Y2ukt7dXvVuuE0qQZnOjAlr+DO+3lYstqBLQSqrQ2Na+fLztZw0GmP5zB6/xI/shiMaBfvq2oBrcW3xNlVc9cUrtGq5tC1JN17hss60RakNntT4YMF93zVWYPa5DYyf0XXroiWdx6933oRaJI5snG5tjMXnEOJtTNwEctcUCQKsZTQZ7sgY1NyYCDYG2ORbFQ/feg2kTunVY81k/9+rfcOo55yKcbkGhamRD76SmfelMM7QGmYikkk4y0YJJTwJTll4t4oTDv4oLTjtdWsocj63FgAO/eQzeW78WoZZmVOh6QqAt1xBzwXiJlnVxBokR1ApZdCWSuPvGW7D3jrM0Lsms+INNm3D4CSegTMefSh3xehQRqliyWig1P7tW6iUo2OD0h2ZpQ5aAOKD987NPqT0Vj4T0un97/0N8/7QzUY0mUJQcb7lROlZGS2Ip73ecVdOQxo1uvf567D13pl0j+9DM2k84EesHh9HdMxVVEqkkS8l+srkW0QBelZyREQVZzGizmSGU8znceN216Gpvxa9uvxtvLVmGClWkSL4k2sVp0UnSHF2IwgiVrRoW6treZ7QB1qrzEOTDUulQv2yW0sDTSr0asnbG6Frwjq1sJTQ346sRDTfjGbBZEwFCWSnZnXYQa9FLksuV6aS3avNJBCmNDmmR2mFnsln0sI03SC1+4/EmcWEzC2K/iGMIOnjdHJ1mAjkvxXlCWn2FQhrdGRkYlB8t+6/McnlYqKzErE6M4iRaOtrR2T1O/V6yksli5bhOpn9QRCeO8VAbmSW0EpWI6AZB/Ux6oxKISM7hoV8qKGqzzsxYj3XbqDsItP77dP3yjXSuBI4FOwakBrrBkZ9tDSOIpdy86u9awGu+tZ4e50qidv8TBppO3YngYCVZK3Waf61ZQjG4IimJoEopNykSsYQfozF7TZEs35FktvZ0iwBO5BmW0dxYjT8UgpmuB1r2aPnrr2+8iVpmFL1z5+HTn/2MfFc1jhOlDGTFeiXs+zoVMfbkFQBJ+7ogSbUk16AOqLLNy1VN4JwZiGzSJDVnVmkSWHD3Wc/ErVVf5QkCrc/M1Qtz5B8CFCUYPdDq+bjSrO9zS+rPlY4brFhfiubzcIIhWsc8VAi0bo7dr41g6VjPI5DNfmQt1eqIy8/Z3J00blGtCGjJvKR+NXtVrAIlEyntS99HJ3DyYFqzeq3sxvh1GWJPmqRWCw98itmzL83WDIGXa1ZVCXIukgkBLcvNCuR8n78xq28BujKzwP4IBgs+uG4EDgF5Ur+H/PcHKw6NalmgRO9naxniq3XFg98JfvA6SIbi0xodzbj1UcX1P70aU9ubkaBcIYH2sWdw5wMPioE84giaFojyIXF8kT7InOs1nXGuG1nO8e8KUnm9rHSVlc22xAm0v8W0CV2mzgTg6Rdexw8uvAihpmZkqVDnVNv8c+Z95/VZsGZEKBWyNK9r5583UI/Wijj+8K/hvNNORRPFNVjFThjQLt68EdHWVuSoNlWpI8ERHQ1tsw9aRjnGVnMYtUIO45Ip3PVfN2HPHWYa0NaBxRs34rDjj0M5SnUsIMnxnnINRepos0OdYI+6Iq9uSoYSaCVJqXmkMiKsIkSAPz35GOLxCBIkTwF48/1l+N5pZ6CiYKag8rCRoejJW7OMltebYAUihN6OVvz8ssuU0bY1RTFaBjLVKo468zTkQxFkMmXEE83CAR57JjtJrGH1Ii99dSZCrU0pKQtWCjn88uab0ZJK4MZf3Yp3lq1CqKlJZWMxjqPGS+EzSMUTwgW5tY3bYTf50X40U/IjPDb+0HBvIEJ7Jxg3H6kF3fAqNRcWey0rB/t+q0OSxrytjfzwELAHz++VKL6TXjQgtixJh64WyJgGLksOPLibWtIqqfCg50E8JqxvIuKc8ePikqsQ+7cBA2puJDKRW5tb5VUbJi2Sg94AACAASURBVAhkqeI0rFIwtVyHh83dwdjEFHggONUV7Y+fOFE9W4pqkFHHmzrSb30s9mw5W8gZK2kC05GCQtMslfDgzxfEOqYVFvehP5hVpg8cjL70GHw+DfKI/GytR9MQWnBZqy/325+Wyfoqg56FKyOrIuFmEs0Ywpcn3SgJ5QNVsifr2kzvvfCEL9NzPpZZKg9r2aol4sgW8sjm8ogmEup5EFAoy2hZnMlyEtyTkZhYrAQhflYezJyX9Vq7BGAPrHw/9vWYNfFZUl2JmTbdPL5yyCG6v2S8EtSZhXFeWoSGhFleUVqwd/x4DeDz6zQoYN+lWcPpeT1vOdFQFSaf0/8za6dv56aNG9De1iq1Gq4nZnAEm0goimQ8iU2bNglEWEJlWZhlUTLTCTp8b4nO5/P4/ve/jwcffNB8ix3bXKMwHHZ3HqH8N8qHEqD4i9ct1joFRBIJ3Rve5+FMxuTe4qbLquF6WlVms7qHej4BbV9+Jm/lSEDctGGjom56NPO1GDgyoKRtJGcU+dozZ89SgDh5ylTtZV4376My70gUK1euQqlQkiEBg0jex1mzZmkEa8vmTfq+tWtW6/NLK7dWU7ZgI1sJjeB5XWTteQe6vG6bC600PEl9G6EhfOGEH7xKle+R++qYfUYT7VdVwLUn/Gyx/z6uRT9xwMA1SIbivxFomfNUWB6sUlQHaG1uxkU/PBvb9XTqYCVh83dPPo9f33Wv+odUQmPbgtq9bB4ycGOVxLY2N7xJzOqz0X7OBU0KLop5jc10NTfhd3fejqkTx6m+RKB99JmXcNGVV6EQiqh0TAF/risy8iXkn7JMTIAt5S2TuOQ1sIxsWgWmFFUaHcIpxxyOM793AlpicTHNKVxx0OHfxvL+PtSoaESeSqWOcLGi7IwONtQGINCyFBWmYUEdeOj2O7HznCkCFYbLbyxZhtMuOB99uQISiTQitN0u19Ekf+kassWsCGKSS3QyqDwblQUyOGW2iyr+/NzTSKWiOncYnr/05gKcfeHFKNTDyLEa8A+HI/5MIhQXELGcXKyVUY8CiVgYPW3NAto952yHpkQII0XO8Iaw3xFHINXZjWKRUxVx4QKDSpETXRXPBC9qSCXiOif42avFAs46/TTss/Ms/PSmO/C3JcuQ7urGEH1rEzFkiwVTguLzKrJiGTWgbZu7k85wH+WNERPGMliBq/oBY4xVH0X6URIuH08o8OTZhvBAUMs0IKDAKiazWQ+0Ki86L1Iv5+gzaZVOnFwf30uNf9Gx2ZWnSLdlTTzsvJqPZ8lSoYgHjCdLeVCXprIsxFLS0pVwPWdz80WB5WB/n3RMpSJF83iSt2gNxZtPglRHO1o7O5FuSqM12YQIvd1zBWXDA/39Orw4/M9FIr/DdFpAy8WuPnAhr8XUIOB4NnAguw32KIORvc8cJSoe8Jr1ozimGTzG/lVA5EVJHLArI3Zl94YhhKsmmF2d9a7UG6e1lLRnnZSfI42w9MMAh/rSEqrgocTs1vk7DmUy0jn2CkV8viI+aeymgoQrHREgeOhSSMT7n/qAgq/P5+cBbsqUKfr7/PlvoJQdRVNHOw455BDZwBHI+Sc/+ZatW7F8+XLMmj1bwERnGskFjo4KkFgSbqKIgjOSUHlZ5Sgr/VCqMxFPalCdGsC9veN1E9mf5GdrSjahUihJL5XP1lvMeTUkP67EFgX7PZs3b8YNN9yAW2+9VZ+LAYw2eCJunqHptMBZQSQ5Bem0iTzE45K0I3hRN5vjTbwfm7duwXbbb4/FHyxW8MH7x59nCXf9+vW6R7yXfHY+0ORr6NpI1qjVMa6zU6plnrDGoGQ0lxeDmwP402ZMN5Z/NIY5c7fT+3pyGv8k05N7cdXKVVrXNMqWChQBq1bTvWY2y8/mKxb8DArXWNrk2J5z/fEl5MaYmAPIRvDs3G080Pozy/+/3ys+WPUg7YHWl/yDgM3XUJbvzyin7y0bWjf/zSyRpWOKTxBouQZ4Xvzo7LMwdxx5AeZB+sATz+E399yPokmfYSgzZG0HVw6WfKwzHWAGpx6tc9cSa0FJTEgBOMd7xrWkcf8dt2Hy+I4G0D789Au4+KqrUYrEUQ2FHdDa2iHQkrPis1buebYkSLDi8+c6N8JpWcFNcXQIp3/nCJx+wvFoERPaxnsOOuworBjsR402bzxHqnVESzWExNa3KgqBlvwailWk6nX84fa7sMvcyWbeHiLQrsCpF5yPjUMZxOIppbmhUhXNqurRTKBIHSjjR5D/4ErHAiUSSmsVCWg898wT0lPmOcRA46V3PsAPfnQRCoggXyaRtKasOFKlSl4ZBZahI0CN4z31CqZ0d+Lnl1+OvebORSIKjBRrGKqWcdJF56MYjuH9xaswfvxkjbix0sb34FrlnqGnOKuO7SobD6u/3NXWinPOOgvbTRuHX9/7MH712wew/e57qFxNIhTPe/JD2HZsYjWWLQheU8vsHQS0XGhmuh2k2hvho+Ef6s3CHQNZYNsoWTr9VYcGHryDRIMgKI/1iZwvq4s4bQ7XSlkatqafoSuZWdnMjaE4mza2EPibm5GRBDetxkWc2IAiUtfrkt0ds1OVVsxgnN1IHWoUQmhv18FD02FmpAP9fTpkCbZcxKLM+3DXeQ62kDTS3ILOlja0pZsFHMx0GOEPDA7qsGJGy8O0Od0sIW/1dIczKGRHqQ/TkGAMZrVBckiwlBzMdsV2dXZRup++R9v4U7TwsREd19tTTM37LOGPMaUovYar+Xv9YRk2sDfOcSX3bMQcFiGqhraWNvRt2ap7wMOY5B4+A47XEHC9jZcX9KZuqkktUs6thjhHYLI5bXwewARDgaAT6+D1egcbX3pkhqs52hdfAGolTJo6Bd/45jfNDYcWW84ph2AmR5IkGYQ2psLf/mDm8Dn7tHzGvN/NLS2N8QduOoJWU8qkOD/28Y+pHPrCCy9g1apVNvpTKCEVTYj4wM/os1JfrvQCHARvfub33nsPN910Ex5++GH89a9/xW677SYXEpKGdt55Z33Ohe8u0HUw4/zggw9EWqFVHdct77My0Y0bpZPM6+wfHNChwODj3XfflbA7D1ofsBB0+XknT56s6/FZHsGfohkTeydobfPrFGlhm4XripkS/84WCdcJNcSnTpsuUOK1+J4mgbe9rR1rVq3WAc7DaWhgUCYerc0tOujp6yyDdM4NU7u6rc1IUv/oc1IYgGvDZ7XBXi2vg1/3e8FnrD4ZCCYHPgP2X+P38ue9gbdiTheQ+kDBl1v1vS47NnYIiZnGJ7HydUV9VjKHCbQMxBiUX3D2mZjRYcYQDHbvf+wZ3PW7h8CuYT0SkQqd0hVmsxzlk6OY7Ru1/SXrWLEsygGtyr2lohiyPW0tuO/236C3q0VAy+956PHnccnV16CebAIZBXwulDslOGQyw6qkSPO44ajEPW2tEZZmfTCZSMZRGhnC6d89EmeccDyaJdUJZErAwYcfhWUDzGiTGikK1UKIl+uIOK9e2riUxF00dnBTrY6H7rgTu8yerM/JzHP+slU49fzzsWU0j1Aohlq+jFqhjJRz0ipV6ENuGbe4YJSjZNWNdWYGn2SqR0J49k9PIJVindqA9sW33sPZF16CfD2ks4XPg4AWRxSlQlmtslgyjkiSr1dDvFrEjVf/BHvP205AS0LV0g0bcOUvb8bmTBblchTFsulQsz3GXrlfOxLUSSaQ5lhaJISO1hb0dHZg+7lzVfX827sL0ZcvoRaLI1sqqD24ZaBfBMKW5hZxdTi37zLanVU61iB1wCDcE2jIwvKLlKVWszxyc7OOxNTQMXYZmS9FB3tWHwFkn5p5qzunpiEyDUUofE9KM4Zu/ML1D1lmMKlAI1UxelE0zj4oM9pUUgeQ7wlKMEBRk7FdVTopG+uO18HxEAYSLKV0dnRg3DjLDKhrSkOCzNAQBgf60b91q6IU/jw3De9PmMIZ7GE1pdHR0oqutg60ps36jMpTg0NDGC2wRGilQcpCpqIOaMVuHkW5ZJJk2t7uuv1hE+y1jd2yMacTZrOk38t/xlsUOok1Xzq2F7bs9iMtAvW6/xlojfvDe2ytWh5AKuG7HqsHW1ULpH4SkkQfD3QGapQzY/bODc0euGTtuPjpVFKtoH9gUAfgWHZfVC+UGScBhpmjom9mwYGAzpcH+Tz5XjyAX3/tVZSKWez3qU/ijDPOQHdPt96Hz5IkndWrV2PRe+8JUFjanTRxotYAM09mpQQrbiJmf3w/kqn4bxRREOhGwhgYHFImd+hhh4nc8sSTT2o8h+B7wP4H4OnHn1TPnRklM1Z+nZ+R18HrJJjSeo7PkiXl4447Dq+99ppAlwDTM348eidOAAUsCI5TJ09RUECyFPVUGSzwBvLe8B5t3rRJ947fw8z2gyVLVKolcPGeM5vmz0ybNk3fx0yaIMt/J+BOnz69kZHze+k/StBlmZOvzwCJlpMSFWGQKtnAMCZMmIjNW7Zi+ozpel9WiaxcmdG9W71ipfYGeQ3cJ7SGZAbFsTn2ZKVSxHL+SMacaxIJ9E6ciMHhDGih6IHWpFeNgc3nz+9rVM9c1umB1meu/s/g+vZ/99mx31/BoJU/58HbA62NalkLxc+gkwxFQsy/AtpJrWkdpJVwCPf98Sn87pEnUOWeDIfVuqhWSurvEjzIVOb55YHW6x/z/Ky4sTS+PStdqQgwob1Nc7RdrUkDsDrwwMNP4/Kf/UJkqFINelYMdgiwymjp0sMM21UMLHY2nW8+J1PfK0kutTgyiDO+eyROP/54NLM/XAcyRZaOv4XlA5bRllkGZ/+UQKu2EqdnCbSivSJBb+96HQ/+5nbsMnvSWEb74Uqcdv4FGCTDCjFU82XUi2UkOWlQLSNfyolISzIcnwMV6Ai5BNoQS9vhEFKxCJ596nEkU1SRskz5xfnv4pyLLkUxFEGevVxWRWluUyMT3I1msaQdZ88X6BLr+OfYYcpUxEn0iwMfbB3Euddcqc+2YcMgOseNF7+D5NU8eT0k6bk574kTesXdyHNckE5wFEbKZlEtlzBp2nT050ronTYdazasRyQZl8Iaz02y81ua0qpcCmg7tt/dAa3p0pqYgR3MnkhjRAGbffWC7zbyQbapOYR4MA5GjY2IUqDowNHZ3dkCNy9Heac6RxfNYXrRdomQm9eiSi4c+xHQOl1XuSXUGA5ZBixmclyZrYS2OcvqIlXFXwJaG+/QHGW1LiYlHzIzHy5SEj/oQkPDcSrZsE7P6KV/yxb0b9mKzOCgMlJSfjgPx2UkA/hkCm2treh0ETpLgiOFnHqGYt+y1JhIIslSaaFo6lDsERZHG6pD/gAJAi0/fwNEG3fa/sIIr8bAxAmFBDPihpqTpR4BoDUA1UEm95kxVri+pr3kpf4sc5VsY4xybGR9U7TfBpL4pNJ0OMpmBTC8Zh7AjNAJlsxy2adVJY3M8UD2LV3SUhHjOjp0KHBtEeQICDx0CYJcPzxE+MszWgkwBASC2cN/fAiFjetx4KHfwH/+53+ip4clSfPt5HPJZHIY39qED9dtkrZwV0enXp8HD4OpOXPmCND+/Oc/C4gnTp4s4GOwlhnNYvXaNfhg6Ycqox7wb5/HdtvPw9BwBo8+/hg2bNyIH57zQ/zpiacFegceeKAAmNcgIoTrlfG+EJhefPFFrYGDDz5YZWAC7bPPPovTzzoTO+64I2677TZdE1nJDAzu/e1vcfHFFwsU7/vtvdhvv/0wbepUPPbYY9h///0FoM899xyO+vZReOftt5XNXnLJJfp3vv/ESZNAdvZ9996Lo485Bn99/XULbpw5Bz/zLrvsgjfeeEMZM0H3rXfext777IOlSz8UsGZGRiQqwCw6kxlR0DF37lwFFAyounvG6U8Goks/+EBmHRvXb0CaI3jsUQ4MaK/xNOH7dXWPU2mU887M0ElmidG0wvErPMfCk9682pgHySDg+n6uJ0v5TDa4RTyQBoE4+FqNsrFrkbhDzPgMAY9mZogsHQeBlm5SPzrnB+hNJ0y1CMC9Dz2BPz71LOq0x6PUX46BecEyWqnAWc+ZYFuru14wq2Tk/zjfZn6GUj6LpmgYk7o68Pu77kRritmZWqX47YOP48e/uA7J9k6ZDDCj5R6xjDajdTfmEW7MY/WgqxWV9KV+5QJZlo5PO/YInH78cQJaAnmmABx8xLewYqBfc7QEcwJtrFxHlJue2b8TrKiHakiFQ0hWa3jwtjuw06wJOpQIiH9dshyn/+hH2DLKyY0EQuW6xnuaWKUsF5Etjorrwmqk+ue+P8tWRLUmoE3Ho/jTUyRDsdRsvd+X33wH5116OaqxBIokXFaLuq+JegyJSEJJjYwtYnU0p+LobU3j19dei8lt7Qp2Wlrj2Fis4avHHYNQcytiiRb09Q/Jh1fqg2wjtraia1y39iV/LXj3Hbz15nx5YM+ePg3dnZ2yyxul6FBTM5raOtDS2Y4Jkydh6+CA8IcVUrZkmFhx/Yc6d9zDgNYtNgGlgNYekNiI8vAcE4Vns9gDoxFbrL8v5x3HHvbpt++L0DhAM4DOucMiTlMsETvVMVc90Io0I9o/VTjN+UF6zGycO6cS2aGx/8FVSNBwNn2a6XQZGKN1MTTdbK0HWYsi2Ih3JXPH+uODJ4u5vbMd7RS3kEZxESODg+jbuBkDW7ZI45j6xvJdJCsyGlVZhgAho2yykZMJyXH1DQ6o/M5SdSoWR4wLMZuXFCOp/8UygWTMONuD7bal4+AB0Thw+GwI+S769z/TCJYcAcqyW+dw4iantgVaPyLggVZrwrHMFfhEKTCeavjKihzGYKOU1+LjYTxp8hTMnDlTspUioJXLWLVqNdatXy9vSh62O+ywo1ScerrHqyxDT0+OS/CQoCE61w9Lk/zNNcQsjIfDDjvsgJ122kkHND/bO++8g6uuvAIDmzfhW4cfivPPP1/lNnpWep9Sri1mDyztcnSmrZV9Qs8CDknRh78GRmj8TGJJDLliVT03rh+uhbUbNmPF6tXoHt8r03R6dbLcycx5u1mT8fhTf8HQ4DD23ntvbDdnEl5/YyGeeuopnHTSSQJdgvi+++4rD1qC+ec+9zkFCg888IB6q9847FDMmDlTQMhruvTSS3WvHn3kUfzHl76k+8Jg4OMf+5gy9OGhYR0AzIBXrVyJY489VmDKsjBVp55//nmVkQnQu+66K2655RYRsJ5++ml84Qtf0L8TLEUM6+3Fe+8tUiD26U9/Gtdffz3OPfdc3H77HfjCF76IJUuX6t7vueeeeO655zFv+x1k4PDa668rUOvs7MCWvi0YGhzApg0btE+3btqMLt6fSBTr1q7B3nvsgb322ksZP9/zkcceQaFYkIBMmSlUNG5C7LSNc2RG/unFSfxa9/3bIHj6bDVYCvZA64NO9UADI3LBhMAAyLSrmb1bK8zOPqKf55r8X0A7PhFRYMdw+e4Hn8Bjz/0F4WQKBfanc5zHN/9ploM5SmYBPo9Cy5zFEnZAS74Id2kxn0VzLIKpPePwuzvvQJpKiA5o7/z9I7jq2hvQ1DkOuVJFwECgZbXMMloCrSUxvBz2yhWUE2gTCb0/x2lkAzcygFOPORynn3AcmlxpesSVjlcOGtAW+YxqkGBFRH83oC3KkJuAGEaqWsP/3Hobdpo9UUDLOdr5Sw1o+3IsHccRKhtrOSUv3DxGCiOoURWQErCubRmnrjr7wdSqZ7siGsGTjz+CRDwqDeNyKIxX//4OzvvPH1vpnBoIpZymPgi0ZNBL/IJ4FQ+hJRVDSySEO2+6EbO7u1Ar1ZBMh7FqKId/P+KbiLa2YeLkGUi3tOPTn/0s5m6/vThCK9eswYIFC4V9rNqwVdDT1YWWpiZNiNAnl+3FoZFR9I/k0TN5CtZt2qiMliqAPBupi899QKld8U27dtrTZbRuoWnRG/Vch7u8PdkN4EZINEYm+G/Mbjh4zaxHwMv+GOdcyXRzJcgGa1ai3DY60iDeaLSBQt7ez5bax2ZE4IGWP6Lv1+LXs1WqrQ8vxx32R5zzhXYRZ0s5F0iiU1TSiyZo4cvGLN/Y5qJ4V9hHliQ7yM2mhlA0jHQLe3PNaCEhhfOj9FgdHMawZmWHkJMxdgGjZfZYXKmLfdtEAk1tLRKqIAttcCSjEiTvCxm2oVIFxeFRFIZHZC9VrVNUe8zcvQGWvhTsTg7fm/UHhcCT/SMqzASAVgxiX5Vo9GrdDE+wR+tIUJ5o0ijH+YxWalXWy1VgRQPwANCqp0H2dSyMk793vEBQgQkdQNiLSca0KBd9sFyAQ/DgWvj0Zz6LneZON99GQ38Jpm/sH9T3UIyCGSAzWn4mZncEFWZdc2ZOR65YFhjzey+75BIMbd2Crxx0ME4/7TQdNrxSnS22h01RJmcykJJbdDPc7PtkcyWtFc9P4GnG7+B5wg/PaxzIFPDBsmVINZti0suvvoadd91VqkkcBWA75f33F+szHnvU1/HBh+uVnRLcmM3ecccdmDdvnq6dpWOCG58de7Ryh0olMXvOHKxetUr938svv1yg/Morr2DfT34SmzZuEmhOnTJF94AA/aUDD1RmtHzZchz0H/+hn2Mg4glQDHqYMRP877rrLhx99NHKdHffffdGWZn9356ebpWMt/ZtUYmbYPwfB34JzzzzLD7zmc/qc7BPy3LzW2+9je22m6c9z4ycBzXHOwaH+0VoZImM1RyOrZFFzgOdM4i333YbZk4dJzAaLALX/PSnWPrhUpu15TxJNK514IHWl435+t7TVhkPg1nXTvBZrP/eIIvYnzv+Z/hvvhfrx6WCyYAvMf9vpWNjLVeQkM0WtX7N05jM9PN/cCa6ExFwADJDoP39Y3jmldcQaUpLCpDZPoGWntNUFOJ+r5S8GIYBOqs6DMRJOvITFoXcCFriMUzv7cEDd9yKJKd/nCvO7fc/jKuvuwEt3eMxnC+IyMkAloRMEs880BrBdEzChv/P4EWiLWUDXQLtyUcfJqBNc2yP11EAvnLkMfBAyyyXylAxttg4Eypd5rr1aNkD5VQCM9rf3G5AS2GrCPDmstU47YIfYYRZfC2MarYsoCYwE2hz5RzC8bAkYJVokQwFU48i0CZpVhAJ4cnHHkEyEROolkMhvPy3d3DupZfJvYjgS1ko8l7CJSA3wvZJRbPa9NYN18roTifxm+uvx+4zJ4D+LbUosGxzP6698zdAuhlfP/QIRKJxjWP9z0N/wN/ffluCLaVyVWc5g1Jmr/PmzsVuu+yMGHvZ5TKmTJyEtxcsRKqtE7lyWb3ZdFurqpjETPKBhvoHlJAJqzp33lsNQh3krhxsJUTHWg2ZjB4XroBWKjE2qyWigTMD5onJBRzcHMHSDBerosfG+I+fG90mm/Zzfy6j5ayeBplZvmSmLTKUiSqo9MwNwEK9GLFOjtCVkdULEtWaPQCbKdPIAJvojgHIegkfDssYBFi+lpEGoyIwje/u1vgHs1FulnzGfGVZSh4i4JJcoyw+rAVDRh5VoCg0zayWc4lyMWHZOMZeRdGs8uhpWypI+FqRpyOh+dK7L3dp7tb3pF2I7aN12UQ50X8BrGeFO6CVK4pTnLEoPSD16AIqLib/esGesPrrKuma0g/vb5wsOukVG/M4Hqphek8nLj7vh+jtGS/CADfecK6A1qakNq7KalXg+b/8RaMge++1j7JaMq2TcWCkUEZzMobNAwPyaWU5l0QClrli4RC2bO3HmtWrBTLTJ03AYN7o88tXrMAVl/8Ym9ZtwOc/dwBOOO54jd80pyh6BuSypkbEniAt3sb3jNchFIlR3D+Pthb67FJjlcYGQKFcU3+G5XGaqbNURXEgDsW/9OqreHfRezjwoIMwnBnBwvffw6q1a3HqGWfo2T740KN45plnlIWT0MUS8PBwBp///OfVj2V5j2XlvfbZW4fic88/jwMOOED76N1338bmTRsVOfP7OZPKffXqq6/qXmw/b57W7LPPPYdkIok5s+cItBcsWCAA+dR+n9J7f3q/T2PFiuUSkiCwL1q4ENOmTlMWyT3AzJgBzKrVqzFlylQB5vvvv4/ttpuLzVs26z26x3WrB8w9TI9a9oz5WWx8pEUlYxKZvJn7SHYEoUgdbW2tGOwfREdrm2ajqSnN9gpLbPfe82uORWpvJhLAFVdfi9fnv6FAOBQlc5bKZWNA69egP0tYEuUv8S/cWvVZKL+HgaLKsc63WfOmTjaW5UjLlsxOTeIhrk2hr5FB64LPsT1m+YC0vBnQ6yykhCQFRViRo4xnSZ6u5515BjpiIaTZi66yrPsI/vzXN5FobTNxe8nBUoGMOtsm70pfV1XnnDQfgz+ppTlXH7VLRobREosIaH9/562Ic69FrLx8631/wNXX34jmnl7tMzHWc3m0trRYqZIZrYzpScE0voVqWWxn0FCF70egZb92ZAgnH3MYTjv+OKSiHDEiKxf4yhFHYfXgIMDXYmuKpvZ0vaI4C8+FUB1VAS3LyVWkajU8dNud2Hn2RPUjOcf6txXrcPqFP1IflIIVpZEiQhUb76nRzQgVxJoSOp8kEMJMlhrYPPedTWAiDDz1+KNIxuzaGS7/5e8LcfaFl6IUiiLPoKHGddYlMlR2iKN9CUyZOhltHS2olfIY2bQB119xJXab3otCto4S6hgoFTDE3nJ7Gi/PX4j7f/8/WLZipfrkLe0daofSYH7GjJlaM2yL0J5z3pzZmDZpEvbcbTfstOMOuOHGm7GhfxCJlhZs3LJZNp25UlG8BjG74wmJH5ky1J6f0vH9r4gEvgxj/TWbfVQZ1nl0SimIx+420n4EDX6/fi5mP+fHRTyNXkkrD0QKvztlGCtxMGq0jLNRJlIkYEPX6le6/zf5R+v/yrfSqzhpjtJYoP79pVDlsjhviSUjcOpdOmUdbUqOMWmez5r0zfSW7ezS4cJ/J/Czz8dDKDM4oLkq6vVqo6tfHRKRhH1bjgCZGpUFLRLmiIR1HG1DXgAAIABJREFU8NPbljq7KJGo7pSythFX5zX7AMETy/x9UZlL0oY2e8zMjKmcRgRo10cDdR40jRldUg3Mw9Pfe1XP1SMfI2L5A0eHGOfHqHDiiAGSvaSKELMLatVGQ/j+0d/CTnNmayyqo7UZoSpkyt7b2yMwLVBVJhrGwg8+xNp169GUbMb0qdMxY+o4gRnJbJlcCQsWLVSJdNKEiZg4YYLEu9nTlmJXf7+exeSpk0Whz+SzWPTBYjz+5NN48c+v4Otf/QYO/cbXMGVSD5K04AKwceMActlRgQ9LqCLbOOlO9s35jNgGmDa+WyMGZFUzcKHbDH9x6J6l5XWbNuuZ0iS9iQcDX3sog7+88hI+WLYCPZOmYdPWPsycOUs9U4IsxR3a2tqx6L33RVYZ19OjCs0Tjz6GI7/zHRx/wgk48wdniWAxuGk99tpjN+0DlpY3bdqsfiz73cxQd99jT2XM7AlzXOywww6Tdd3bb7+j3n9XTzcWLVqo0uyUyZOwaf0G9FDzuVzG+nXr1HvVYauMKYY169ZiOr17Q+YmZKRAr+PseveumuXXmt+fjUDMTxrQl7RGo/eweA7s5fGgZS+PVaBEKIQHH7hT/c6EiaLhh5deicUfLkMsRQnBMIoVm3Xna3OP+VlgvjeBlc+N7+/HlLwBhU8OKHhjn99mxX01jkUYXpuINnKVYpBvWR5JWgzSqR5GdrDKxoYbyqwMrGvmDkO5SKnL5WQQkCbRjuzv8eNxxonfw4R0TKIODEBv+/2j+PPrbyLa3IIqS4uZYY2y8FnwjJCxBTki0kE2QwsyY/l8Rik+4frnCQbIpTx2nT0Dt914rVoiaoOEgOtuvRu3//4PGKzUEZXXKUTaDFVrSMUSqiYQaHlGy99W56PpdfP6RRxicE6FqmIe5510HL71za9LEIJAtnWkKtOCvtEcKvREdhUtSrPy7OC+1Gehh3ilhHq1qGz48d/ehxnjO7X3cqUaFm9cjzMvvlg92ixncCtAKs5kgwONVdSiNUQjMVRzNYwOjmDG9GkYybBSOIS2dAKFTD+mT+7FA/ffJb/yaCSJLGpY1z+MI777fWwcyGDClClIN8WRp9xn3xBmTZulcbd9PrEPusd3YTQzgI0ffohP7rwrRtZvxGf33Q+jhRJKLEn/9TXc+/AjWLupT2dUe0enQHY0VxTnZePGTfqagpZKBVMnT8TkCeMxMjiAf9v/s9hv371x3Y3/jRfm/w0z5s7TOf/uooXYZffdNG2SzVrfnC0dnbede3zS6QA5JnHDAcYOZD+DFsx2rLI71vcLAi2/TyDbMG53ovVeH9ZtCg/iFCfnAwyWd/zm12YyHnxDxTdYQjW8Nf9FydCpp2wem2ZCH1EEbjPiRv4Rw48KIow6xCCumCG4l7KS8TnB1kadeB2M5mnRJ8a1U9DhjRwdHsLowBZUaLEnyysyZamXSeBkNm3sNS54fkaKcPMzDGeGNDLECDFSriDmDoMg29LfH2kQB7xI/dftT4oL2Iyq/GL5J8GQ1y7JQ6cfLCayGblbEd6yW90v0tlFRLPr9Vm/nmMsJgDgImqMXzhSkw6/UB3nn3kqdpozC030tqWWqJM1ZNldgM/WA4DV6zciHImJgh+PJtA7rhMUHRupABu2bMHWvj5leFxXTdSiZjmoXsfk8RPQ1dFkWWqZGXAe4UQUC5Yuxq233YkXX3gdJ594Ko4+6ki0Nqniq83+4QcrsWb1KpHa9t33Y+pxbR0aUbWBmeu7Cxei7x9EqE/vtZco+xQuYQbOQh6fJftdFIeg6wyj7CIJLKraMLgE3v5gMX56ww3Yfre9cPAhX9caodPHyhUrBYLr123EmrXrRCjasrUPza1tWLl6NebMmydy0u133SmZuXNOPhGTe8fjrnvuxqOPPmqCLm5GfMOKleiZPl2CHyOjWfT3D2C7efPQ198nnWESP1KtzWK3JqlaFoshm8moAkO62giZxK2tWu9sc/RMmIAS5eHoc0sAEwOUWttBstyYdzDXow/wfB80GBSTNVrmMAtn2CMJ7Rse5AJaGmqgjgfu+Y0AjEuRWckPzr8ES1auRiRpQMt1K+MJB6xWqjWA9KQoD7S+b+uFJ8RtCAeAllcS8t6mbg5We8sJ41CAgFmY24+sQFUVaNLJyRSGTHqUQj3GUVCFipWpcgG1cgnNrA709WPKhAk44/snoCcRQo7zpbEofn3/H/Di/LeQoO8px5pypoLECQZmwTbLTAUykgbJGymDu4/XniuTF2DewRxrCeWz2GXWNPz3z64SA1mCFdEorr31btz1h0cwWAmpRM3xNr4OdYjpfap6js7DqtNQdtU+sbvMIzVGsQwC5z/mPc896Tgc8fWvShKR+7QvV8dhRx2D/kwWJVoF8nmoTcvEx4IRgo9UrsoFtDQnkahX8dhdv8XM8eOUfefKdSxcuxqnnH8esvUQRnJF1ChWkaBHeBLVegUD2SFVB5NIY+d5O2PZh0vQlEqgUsohHq6hpyONWjmLu+74NSaPm4ih8ihisWaV6L9y2FEohWJ6Rl0dzZg0vgf77v0JNDexipjEuo3rEU/H8f6id7Bx+XKce9LJ2H/XXZDLVjFSKGLh8uU47ydXY9nGTZgxb0fEUs3IF0oYHskiVyxhwqQpyOVM+Yxrh5W6rvY2JRKolPC1Q76M5lQCS5cvx8bMKN55f7GN98VjIlINDg8JTvpYOnZZTahrj0/KJu9f/eb3bJtJ+RKnDn9pHY81AozgavOvLDNLo5gjQY7N7DNKo8+Pjal4CronLdnAtbk5SNjfl7YDmXdDMFJZrTNO9/6sCk8tDOQB6DNdAREBgZKJKh9T1N9KFgQfSerJLJyb00QDeJ1iMPM6SAji3zmqQgP5fA7ZoT6VhZixE2ijUbOuErC5rJ4HJwll3oV8aHgQ/f19IlmFiiUBrZeg8zOeQabkttfvo3nL0u1gtmyTpW8LMKhMY8YLVj5W0BAAWiOAQNfE+xP0k21I/zmrNh6kzC5YltL1u/tC9ZYLzjzFgNZpxFI6jbq8ciHhIReLIZPLYXB4GC3NbdhINaJwDN0d3WhuTbFFhw/XbVB2RrY3x6kYXJEaz8H13nHd6ofxuakI5ubpXn7rDVx3w01YtHApfnDWOfjOUd80uKiQ7g8MDwwhnx1BW1uLjdwUi9i4eZM0fGlO/v7ixdhh7lzMmjhZmTf781SzYumYWXvf1q0ijXS1d6KtuUllZHYW8pqtDCFTKuL6m2/B4hWrcPVPf6bn35zmQQlc+KNLsXbtOo0y0WZxxcpVeh5UsGpqbhEB6v4HHkCpkMcN1/wEu2w/HWefe6lIVCyRM2OlGw6Dx8GhYZGbKPwhk/bmFlVTeG9pRzfCMmN7OwpUmioV0EoheFZKZDpeVCl7r7321mjOB0uXCvBHOXeZbla1gprDPohWW8X1NL2BA581v8+3i/z4jYJwAlWoovUQj6ekWxvlPCT3AvcNarjvrltV9uR2JIP1tB+chxXr1iOcaBLQinS2zTljFTHbf/5PXzoOqkgJaCV8ZBmt1bwMaFmK9GOIkvWTFSfnS0mGs9lSqTEFgJYBN4MF76UtOUZaQdIWr2pjfSx95oaGMWPyFJz2vWPQQQIezVAiYfzqt/+DV99aIKJSnUpgklwsmd80SUiygaTWdkmONgQr7iHu9XylhlgiqXOPPAcPtDdefbmAllWXSiSK635zN+55+DEMVcMIp5pQrZU0YkduEr1PGTCofsYgiO/rJgskRsVnEo4IkOWTWszhgpNPwDcOOVgRKgOhwQJw2NHHKihlVYfjPXx4PEuk++5MOIyWTcDNIV6rCGhn9fagKQYUa8C7q9fh++ecjS0jOTS1tKEp1qSMvpDP6r2SrSn1lau5KnKZrMYn5203F5s2rkOa1p3lLIb6NmPx229JS5oBMK0Ih4sV/PT6m3H/Q49qX195+cXY72N74uU/v46HH34Er7z+Otq6OlCoFyXBuGXlcpx4zLG45KxzMNQ/hHRHFxauXIErbr4JpUQCI6UqeidNRSxm5/q6jZuQo784+9E0zOjswuZNGxRktTQl0NPVgc9+al+0NDdhYGgYWzOjWLpypfzLuVaXr1yh4JrZcDZPIphT5pv48c82MtqPZkv2fz7L8ZmkB2T9ox6ilScas5cUg3DyiPxZahV7WzyVMx0LzrOalSE4sWsx4pxsnM9kxRoMAKwvbRpKGMgazdTJDBqH1y6QJEIHRAQLqU458wEyS1kSoDuDgJbfX603fGw1QO0E8lWWdQL9HHMh41SZa6WMcK2kOStmQQwuaMTMqNqrYhF0FKXXzBeSn3hoaFDydPTRrefztlEcGHqg9c/Cj/cEn43PcM2wwTSfrR9reqk+m9Xf3fXbgRXVULgBtYmU6Gc54+gONr5fUKZSYzzu35VRJM2iUM+hXMQ5p3wPH9tpB/UymqIxJNhvdh+WP5tnT6tWk+cjR6lWLFuOqZOnYnLvZB2S4RiwfO06k6uUbRo0VtXBzRlPKKstFQo67KUXnSakh/D6or/hxpt/ib+/uQAnn3Qqvnvs0TpkGPSQqMYS1aTx3ebiQ6F15xNM96e169erDLv7DjtJRIBVFVl9KAOPom94UMIRnIXbZ/e9ZHCebkoJkIdyBR2+DArmL1yIR//0DM4+52xjI1bqaIuGcP5lV+Gdd95FpVxFZtT6RgNDQ2ht7xAofvXrX8Pd99wjUt7xxx6LT33iE7j40kvEsOYaIgGJ8+Mk8pGhy33DzTtp0mRdu4T6nYQjs4OW5rQCFLqM9HaPU1bLWUn24g743OdwzjnnYOGi93DKqadh1tztkOVIznAG3d09ri7iZi3d/uMX/TgWAbehmKW9betZbR1OcEesjxmJxE10gBTDGnt3NURrVdx71+1IpzivStPtOk487Qxs6OtHOJG2/p+EAuI6A7zAB8Gcv/k1vy75/1wfPqu1z8DROstIG9KG3PtkR1q5y6phLhdQ+djCNfVd9TdnvM4y1D8BrdP15vpnX5FAm2AGPjKK2dOn48TvHCmgLfGzh0L45d2/w/yFiwW0LB2Tn0GA5sVTT5vnmwfabK5o2tolM40g0NJ0XPKIkRAixTx2mzMDN/3kcpWOeXYU62Fcd9uduPeRJzFUCwMcjUJN1YwIvYWLJWWqZMRK55taAMx2I44gSfEZKrPxvpcqCBdyuPCUE/D1L38JFbKaGaAWgSOO/g62DI+opBqOJyCVZ+kQsL9shCjuBekMh2tIhep4/O77MKOnXcQtAu2CNRtw4tlnY8soJVCbEA/FNYbDPjc5EIVaCYViHlUSJ+MM9iJob22T1vHI0ADWrlyGHbebidt++d9obW6yEbwt/fjT8y8CsRQO/PLXxMTfsm413nztNbzywqv4YPESXS8fZLq3S0lQe1sz9v/4J7DjtJlob2nDUccfjT+/uQAnnH8uIm3tqEbjYlaXt/ShbeYsNLVQv55tpqT2IDkLJEB1trcgN5JBWzqlMvKXvvgFPPPcc3hvyYeYPHW6sliJ4USjaO/sQI6uboVCw10pNOnjn/knoFX/z/3yGazPboMMP1NfGlvoBoLGVFYZVCbPLpuS0bv1Tcd0d+vaODrcOd/lNjr7AR5QGQU2MjhuKGehZ2DDcjH/3Tt3B8HWLkBlVNfjYXbFXSeQcQQjRrmyRmOxjb0ZEqNcNj1mYOAkwDSs7Q8W61XQwomHGjMaZrC8Rr4aY2sRxqIxDeyrR8LyMRfz8JC0c3MjI6iyNOtGmxrM34DecRBgfZbr74cieGcu0ABcifhHlKnyur3IiGW0riypPpSpofiKhPWlrXTM7FKsTSeubT0+y3r5vDzQsozy5S/sj6MO+6ZGltIcHygWTISbzL1KWVE1L5rgzdLn2lVrMHfWHPT29KBcrqI/M4iB4UGsXrdWa2DKlMkSp29JpdGWatK95f0jMG7u24pivYr27k4sWbkcv771Nrz+2t9wykmn4YTjvqsDoJTLYvnSJRqdmjJpkkC7u9skC7f09UmWketg2vQZZl6eMG3YUCwqhviqtWuwePEH2Lxps0gWhxz8ZbS3tiiqHh4tGsi2pJTFbBrox1XXXotvHHa4WNcUIB8dzeOPf3wYt9x8C1KpNEZGRzSTN8z5Wh5YoRAOOvhgvPTKy+jq6JL+7IzpM/Dc889Z2TzdLDnLzVu2NEqnvP+UiGN27BWf+gb60dragnyBTEt6HGd1z5OxCIYHBrSmqOt88803a/NP7OnA8Sefhfl/f0vcgZ7eCSptMasIVq18QO3/5JqwIHbsTGhUvwgIHM+wqFv/qXxMiQKCJGq489ZfoqOFWrIknFXw3RNPxlA2j0iiSUDLPimzAa4/Ai0/i83rmw6wB3WuuSDQqnwsaVOeQa4i5/qr1hpx5fDGHLohr6m7mWykiI+slHB9O6D1pWP/rPi8CVQKKyjFiDpKuRy2mzkLx3/7cLRHbZ6dpgK/vvt3cnNJtXeiSAMGEZIcMBHYKyRksRJWggda6hrzXmdJNpJlXEWl40SlhD22m4Ubr75UrGYSpkgq/K877sb9j/8Jwyzt0OihXhUxi0OQNbZe6B3rzjne2zwJl6ps2UlCJTaWjskCZNZ84cnH4asHfVFlYwFtoY5vHftdZbQsZ4MBj84y6/OqrRcA2kQsJN/cx+++F5PZ4uG8aw14b+06nHLeuejLs4cfQ6gSQrVAN6w6ouoHV1Ao5U0/mJk4A1yWWvMFzN5+e/zg9FOw/eyZmP/qS3jwgQewbOmHmDdve3zmgH/HPp/YD1NnzMG1P/8F7rv1l9h+u3kYGRoVv2HC1KnIVgqoJcIiREVqZWxatQqpegRz58zFF79yCJonTsDtjzyMoWoF69euR/f0mWr3UbSCI2dN6RaVgCnuIQnUWBTJaFiciu23myNS1JTJE3HllVeiKd2KPffaG8uWLZNKW75g8qZ9/f3iaUhtilWAnj0/YUWXf1E+DoKt753wMBTxx1mnybXRZ0mu16ND26m7MCpgRO6jVF9K9uhOrVNuKL6uSsaal3WlYOczGwRaZrKNrLYx72P9Rp8le5MDcX2YxfH9Ew7knbiDnQ20vcrZtbu5Nj/r6wlZvoQsYgE/jwQcfB+as5eJhsmySsZ+2N1JRYrQQRKO0/FnBk1Juo3r12NkaAjF0RFl1L68G6wY6LBzloXb9qYbB58jgPDnCbo8PKx0bIArBxISYZjx+u/1AhZelMSZQqs64ZjZukantqWvuWcuwX7f+62V0dkcx4U/PAe9Xd3oTqdQLLNSYMLrCgzCIWWVLDuT+VrI5tHe0oqmOA+JGgYyQwpeVq5epaxt5qwZmNjbK/3SljhJ/nVls2QPM0MosX4SDeOtRe/iN7fdgZXL1+KM087Edw4/TKUvwsKSxe9jeLAf7S0tmDRpIjra2yVYQZWoVWvWYPqMmfjcAf+mDKM9lUaJPdlCDkuWL8OC9xZh3br1in732WtvfGKvPVltVI+XBJZE0gRV+rN5lQuPPP447LjrbvjRD88Ra5Pav08+8QT++5ZfGmO7VFYJmV7I7MGx2kBRiLfffUfVHhb6WAUhyAwMDKpMKQNu2YlZS4EAw5IxI2T2jjkiRBnGOJmwYYqu5NQ34/UymyXxhiXkrxx8sMaMlB03RXH4sd/Hlv5+1ENhjBCYGdFv45blx8uMwGj9Q59Veh5Fg5DHhxyWFI3mQgmysUjMypO0v6xXccsN16K3sxmFch25YhFHffcEZRDs0QpY6NLi2hH+/Ty4+xlY3gc//uPHfhSwR8zowweJ2hM2G+j2s3E87OcJxpYZsuStzJziCY6Ry0yQhTFm5Jqvd245MtFwpu9c16RQVwsFzJs1G0cf9k10JIycScGKX939OyxasVo9WhKkxPvlPKICd0sS2AorFulWRWZqCeV8VmdXtlSmMzcKlF/kmGClhL3mzcYvLrtQGS1bT/kacPNd9+H3Tz2L0XActXgSpQoFd0KI0m+ae5S8DTdpIDYzS9PklkiMoKbsjOcNgTacH8X53zsWXz3oCxKroNDEcL6GI479LvqGR1FkAqRj1TgeNo1ikrmsBlLAg3FOazyKx+66FxPbnN47jd83b5WpwIqNW1Q6Tkeb5GpGXguz/GhTXIpPLJOvXLECqXQrZs+dh8suuwI93T147eUX8carL2Pt8mUY39WJD5csxUknnoSP7/sphCJx/PsXDxJRcnJ3F5YvWYJafwZTdtgJG/u2gpxmpKPo6h2H0cF+fHH//bHr7HkSXemcMBGhtlZcfN21aJsyGeMmTUapRl30frQwm02mFBh7i0TKw3Z2tKtS1JJOIRGNYPq0KYhHzIxj0qQpEn157PHHJVE6rrsH+f9H2HuA13lVWcPr9i5ddcmWuy13Oz2EOM2ppIcQWgoQGMr0GeADZj5KwoSZCRBaBkILzBBgSEhgCOmNNOIUO3bi2IkT27ItyWpXur2XL2ud91zdGOb/9Tx+3KR73/u+55y999prr1U0gZZ7n++pM71jw3FvCbSt2avgIeeAbd1kdqPxYtQRcEZFmnCtQ75RVqqfN+zf1p6lgicrQiroOL0hO36i/q0dxSGlvNWUwIpQC/7keI8hGrVWqY6Ns0GOdFD4jKOLmLjGHMEGNlZdFvYmOcRWjbbCbh23saQj9akoK0efxCA7UYZAQ6iQGauZleNiJFvOjWg4IojaT1EEOttkMhgdHUEykUAxkxGc29qPaiWeWYeX1kBrg7FgXcc2kKSmVkKULOucw8QkAMbIXYeO4xFsSB82cTAEMiU9jseqeu3BQJOMZSpkPkvDyKZYejGXwrlnnoH1q9bgmA0bxDYlJD48vB8bNqxHKOjHdDplZP5mZjXEzbNHhuvsvRDFaNTVN2X1R1UmKjhRS5aVETvemXwB1VpFAZrVQwENPLblCVW0b+zZj7/8+F/iI1e+T4cVV+TOl3bo0Fm9cqXuPw9ZZplc9Fk64wSD6OsfkD0iZ+/4ecjoZFXNXyQaRUMRrB5aiQUD81ApliVcEgqYIMsDL5Mv4uDEOD71hS8g1tWFb9z0DQljzGsL4/u3/QrPbXlOa4LjNIfHJ7Bw8SLBSMedcAL6BwakLiXWd4MuNkbrl4QwwsK8t8aowZmRjEQN2sOxB78fbbE2zfbl81l4PQ2EAl69N0lkvPf8nYH3X66/XjKO3BuhoBtXX/sJjI6Pqzqm4lOdwdFhyh+5vmzAta0LG+zeEoilamTlUA1T3wZaQsfsP37npq9isLcd+XJNZgXvv+ZDqHt88IToumUcuFqTfLv2bcLX5AM4KJkVtbCBlmb1ElNx2lJCkjiO8pZ5fTun7lLgsX1ongm0fNOZx+CvMUAzQO2M6ytYcn8zqeF6Z5BtlMtYs2II77/8MrRTTIKCFXUG2l/itUNjUm3KEYljcs7XF6GTAZd9YqJ3FHOpi41czJHeA7GO6y631im71r5qCceuWo6vfvGzIEDMZ5+vNXDzf/4cdz30GHLugNSRqmL/0r+V2sAOLCxHL4NCMdGVHaZTvHDf+RhoKzV4ijl85qPX4PLzz1GSSoXx2WIN773mQ5jJ5KWlTOiYDH07QqWOI5FEJ9B2xKMiQv7mx/+JgTZCxOR9AK9PpfHXn/0M9o6Oo9ZwI+gOSCWJ+5PEslw5j1q1iIC7phnxv/2HTyMUbcP+AyN46qmn8cTjj8uWbmjpYpx/ztk4+6wzNfZ37/0P4N/+/WsIhmPIzsyKNxFiy8odwGwyjZ55A5hIJhDrozd1EV1tUXzl85/H+aduwsxMDqliCZH+Tvz2iS1I1WsYJ3eko1NQMc+HHS+9jOmZGUxPJQwnxUft+oKkWhcvWgh3o46NG9Zhfn8fVg4tx/PPbcPjjz+BZ7Y8gzVr12o6gagT1ycdzSjeo/XFQNsKFx0JHdnAw9/f0p9pwsSEcHiYOb0/R4HIHOpGwMFUuKaqbbIqnR4qDz070mMraJGgpOZkFJ3+5Poc4QsuJr4tN4LNhud6ycYXlZWCRlUojO/0Ke3YjxmDoUcqK+m5/hMTAEsAUbIgNZd6UzC/OStM/VMv4UCzgUoFwgZF/S4FKrldNFRdcIY25PfrEKT04sjIIQVawlAMtHMVP/WeTUAkAYizeK3VhQrx5v+bhMEYBDiEKPZcnfEeGa47vS5TsRv0Qc9S2SkPHoNOWJKL/GIdCG/OQcm0AwyK0XJ9tL7LZTA1MY7FgwtwzubNmNfbJ+UUzo1+7GMfxfyFg5iemRbVfXjffqxavkL3ghAnK0WiXFliTR438iVjxsARm57uLtQrVdTKrJrJoqUgeAPFOvvqPmzd/TK+ffN/4Mk/PI2/uPYv8PGPfVTkomw6hQfvvw9dHXFcctHFqqwZaMOEoSlST6GEKhWnDqCrs1NQWkfciLbvPXwYYxPjSl44E7ps8SKNJUS80CgS520zhQYCIRcyxRq+88Mf4v4nn0K0sxMfvvZaLF60GPH2dvzoRz/G7ld26XWee/4FzdcuW7Ec4xOT+NgnPg5/MIQf3/pjDMybj9lZksTaJHjB58IRHyYl2qwObEvxDo4J8N+tw5FqizrXZRE9XXH1kphcMJnrisdxYHg/fvj97+PYDatRonjZm2NU//iZL2DHzp1yWaKuc80h/Yl/4PAkrMCMDWi2b6oet20JOcgHe3YUpzeZulFxU3uC+5OBplrG92/+Fhb2xZEpVpEtFPCeK6+Gyx+CJ0DpRa9g4zn0yPGtbkG0eB2tyNpb9okcUwJN6VXyIQyzyrCI+WXRF7tnKjXjT6wKORjQmuOXKkGSs8ivkLiomaWVkTgoLk8bthrqDLSVCtauGMJ7L7sYbUbvHuka8IOf/QKvj04g3NGFPIMfNb+pDMUgazUE6PBVJQ+CM7lVZJMz2ltUebKBlr1tT7mAo4eW4htf/Kyg4xJdYap1Bdo7H3oMWZcfVSrNBf0SRyDrmP6nR473KNiy/yq0kORP+kCbipaB9nMf+yCueMfZCrSQESSUAAAgAElEQVSUOJwp1tSjnc0WpMREeJ8BwzohtcWicrOJRcLw+zyYmZmEr1bFf3/3B+gOudVi4WbaPT6Lj3/qkzg4mWBMlzIU+8KE3vv6erD+mA3YsG4lNh13lMbwfv3bu7F3eATlukvMX8LfL23fjqM2rMWn//Ef0BFvwx133IFbvnsL2nv6JH9IIh/75pS0reTL6OrsQZ6kpa44XCEPJicP4/gN6/CDb30LuYlpFDIFLFszhPFcGb9+7BE8tOUZ+GJtWEHFs/Y4tu94Ca+/8boQL5o/8IzkOcRgS55ILpvBxNgo3nbiCTjrzDPw8IMPKSngviVsfMwxx2LDxo0i2/J+cS9zLl5nbttao3Vsf/05GPnPZbsKrNygDtQijLNpBuCQc5oavI6lncPk1YyqDRbUK3Y2lg0irL5sBqYerbXxayFFmeutwetUtNYs3lbbvBb5p0pa0iQJhOoMycNYh8n+y5Fq5HvrPR3IjL6azC5t35hhyvaIJBFH3d+AD4W6yVz5+elMw7EfWpkx2DJjJdPPLG6XTMaZURLaY3+W3qZ8gLaiVT/KmbnV9VgNOKtXSpYnN4wD56lX6qg3GRMFVtkGMmbvlb+Y6FhI3aprCd62r91CfOHRZJmnEt9otggcoXdH4tLq5Yok4zy7WDAs2JIyZYRUSBQ77vjjsfHYozCbnJVPaWJ6Gsdu3IihpcvEfGT/I18sobM7gkSqiFd279KBsHDhQi1w3jcSm5iwUKc32hZGMptDupBFIp3EF790PXbt2I3z33EBrv3QB7Fv7xt48g+PiWj2Fx/5MM447RSTrLHXR+9hn6miZ3IVjIyOITE1iRWLFmCgv09jLxzH4OFIeDYxNa1Dd/3qVWIxU2WKnCm2t+gC8tAft+LrN9+MUE8/ah6vRCL4M1S22vPaaxLf4Awtv6gRzPXGe/qe971PWr9UbFq7br2QG4pb0MeWG3PbC1v1bHgPmVDQ/cZ682rNUiRGVRGJKewhcayqqMOAOtw89Dva25TEffCaa/ChD31Qs8WpQhX/9M+fx/aXX4bL41Wfllk8g4ny1haouJnwWpelliBsGMZ+00MlwU9QYkPVOpmbIgmqV1gRLLj5lJMxMz2JyakJBEMR7NrzBjp7B9STpDIUx8D4fLi3rDg+SSVMKLj+VOFxbTtoC6+tyXymoHzQb2B5itOQA6LMmxUtk8Cc9J75GtybtCW0SmA8HNPZjJ63qnZ+Bs5Os8rW+WQU10iuIfFtdjaBSCggzWKSvZYuWICr330ZOh31sZkq8NPbf41d+w/BE4nJx5WwM1nhRFVIUNK5xiBL5KtK1K6GQialPZrKFTRTrLl16hSU8jhx3Sr8y2f+XsGL6UaiVMa3b/0vPPTsVvVoc2RWq9VMoQePIHu1odRuMhwMnoNE7ZR/kJwl5S7DPHblM/jq5/4R64dIFIop0DLteMdl7xPpj8byFM4nke/MM8+S+hg/Ry6TxtjICHZs34Z0ZgbzOztx283fQD1bRXvEi3S+inLIi2v/5u9xaJrmHd3w1j1yONu4dg0GBvpQd9cRCXiw58UXsH3bVgyPjkszOE3zAbdHbSRC1JmZaVx4yUVK6Le/tAMzqSxQriDc268kLZfPaGyoUa6ju7NHjj5cE7lyFjPTE1g2fwB/9YEP4ZjlK6U8NX/JAtSCwN996Wt4dXQUh6anFWi5R9nq4T7k+uNa5DmgYNvFYOuTJ21PTxeymTQ2n3EGRg+N4J777tWs+qmnnSbP5he2vqCzhvKljB3c2xI+aV9voOMjv2wP0P4+Vym2jgLRCNzK+9mKiZWYyUxtsBPJh9mu+raWk+q47jgL3b5+EzZ1erGtrGNdY8tYkGEbE0w0/dk5woZDhHCgVZONm6qNN5O/ExbgnGuNUEpgzjCe10yCATcnLb940+VjWzKVMbMo/iyF08mCrflcRi2JuscUs5D6C5nIJS1qGrxTsou9HQ+ZmPwIlbKqWiq6qC/kOO4YqNeM6djPYgMeA5CSC7VM7DMwSIElPXGOywRbM7sroppRozDBVnC8GZsiRGaeh8PQtEYOjjKXfV/CyLaC15iUU9XwWirM3LiRK1Utdup6EibnopSu8do1GJ04rA1P4Y9quYSj1q3DYP8A3CJUuDF6eELVVbleNQP+fp/kF6mkJSEPHvJlOikVUaqUFAy5keI9XfjZbb9AYjyhvhxdNqiwxF4qyU9XX3Uljj32mKb3LG+DNZwnRDQ1nUAuncTQogWqXDlfWyQpyuOWLCH9hHnoVvJFzOsbwKLBAVqMIp2tiZT17NateOipp2STBZ8ZfaL28OC8+Tq4yVg2QcEvIhefJ8eL3nfllerD/c/vfofB+fONqX2jYQJCvoA3Xn9dmTOTL/4MA61RMTPIAwMt75sSwEoJXi+dWYoOUkLY2K8+UmpmFqeesgmf/cxnEQl5kMxV8IUvXofde/ZoXVBQhftU/bsjEtjWs8BCt62jP61SiGyJiDzn5ghYUJ+XTG53o6Ye7ezUOGamJkXc6ujqQqFcV4821NYhQYhAwIzK8TW513gfNXbkaPZatEv3guu6pZ1FTXKW6tG2qFESc1j1XANBtoqcVgfXKvtlXAMkCPF6mZhyPWvExwm0mqV1Zuiluc6kmONqPg/S6aTuK0VMSDpiRXv1FRcL1uUOSpZruPWXt2PX8CH4Yu1wk7VKpnAxL0SFjHDNoNb5vLgPicDWyL7U50rni81AK9PzUgFvW78an/r4h+l9g5DHi2wD+NoPbsWjz21DKRhFhQYl1HonTM7PINMVBwkkzM2Z3HBI38N9K44J763Pj7AvAG8phy/93cewYeVyyDISwGShiivefzVC7R046ZTTsHj5crFw2YdcMDgo44jpqUlpWmeySfT2dmGgI46zjjsBpxx7HLpiXlnRZd6UYv3Ul27A0jXrEYm2I+aPYvzgCF7fvUsyljR+3/vaLrS5OV7pEuqSKZYxMjbOwWWNpwViEaxdswoLFsxHrpBTUrjztdcl2xnv7kW+XEQ6Z/ZKPplFZ7xTcaajK46Gp45sMgFXPoeT1q3HMctWwlt34ZzzL0DHQBSbLrkSiXIZy9ZvwOv7h3HCCSdi+fLlkoul5vq2bdvQzlE4efwGNaPO/XbKppORSs6iq7MLA2+SqhYuWqT9xFl2ThKw7cQzjCIsPBd53qr46zvRsI5bA+uRFWwrdPuW73PIRtblx5B3zKFu+i5OT1CEJKNWZKFoWz0S+mlWbpaUZfV2dRg7DFkrH+gEWnMYNFCpkjRixpCavcumyIP5d35YLsamWpVlMDJrZrXpBE/KmWles15XBcZgQQiPN5tej+y5MvOORaPy2gxGwnDxYIuGdfgRNiYsxR4z4WYGUhGe8nkUsxkxco1EaE0LntW6xn+cQCs7OifQKgBagQ2OBciaz0BhOhyp0uUwnXmf9bN02KESFYOvM5JEQoR66apKOMpivF4ZDAUPUp3FmVs2CZGxz9OmdEhqGsZ2mKDme8z7kyjBV+OCot4oE4tIKKJNzYyUfcmDoyMIhAISoOfc4KJ5g4jxEJVlWA1jE5NGDIQsafW8/aZPzMSG9oXsa1MGkPcym0GxUpJw96LlS/HIw48in8qLYMXBco5NLVwwH339vTj+hOONli/vP+81WaVSMqPZdk0HL+HN5YP9GOjrESrBQEuUg8lFLptThZBPZ9HX1SOYmT9LaHn3ntdwaGxMM7UIxzQEz/dhBdUea1NSwPtMWbzR0THN8BJyTw4P44Of+iTe2LcXu199VWM5PHypEc2ZQG5o6hozU7ZKQlJG4iEp6K+m58Z/I7GmVCogGGR/NqseMtdUNBxChb67eZI4OvDl669HZ1eXGJ3/duONGJ+cEiGLVS03jkE83soqbt3/9s8WYWolHjH4U6RD2sOsqPwB/RIfgFVZvYKwz62Km8+HjExCg8FoG2ouL4YPHkJvT7d+nutaoy1BjlVUFXzsv1uzeaIafH/C2fydIiMNyn4GA/r8PAzZmmHgY9VG7WvKRvLnJNjvJBhM/BjwmCCTlSudYyagEq0wLS/LOmZVqr5uhUK5NUkV5lIpHLdhI6565wXwMphxvTeAW39xB3buPwh/rJ0zS6qGGVQ0CmPFHlRAGOlPJSQMqn4TaMtV07Zx1yoa7zlpwxp87qMf0JgOR+dyb36ur9x8Cx5+dhuq4TZxBZio6PXZfWHQd3rTSp6oghX0ay8WOIJIhI3Xy3OYWgKz0/jx176MdSuWIsCxMraR3cBv7n0Eo1MzGJsyxLlnn38eoUBIHsPHHXOMnGkKeTp2RfDsc3+ULnNbzYXj1qxBanYGwbaolKFi/f04nMrgtT17kUtkJKYR9LjR1dUBb8iHxMQY6vTlFkpVhDcYRo0KY36vkvKlQ8vw3e9+B8FwENG2GPxeF/7Pdf+KF3fuRrgtjgy1o111EQVL6bx4FflCUQS0VGYGxekJfPD978N1f/VxRFiSFYFcoSri2iPbXsDTL72kz8z5bia8K1eulB45215MfjkRsG3rVu1jPivuU6ICa9eslg44YeJLL78czz73HH5/7z0YPnBQxiOr16zBq3te07lopZZci05/hwQrbA/DZrOtm601w20lLpjqylSottqy2bF9AwsTi7XmSAw2v5/9M1aDViawqf80p4bErNTCWraanRs0oE4x8Twj12jZzwZqNldtpR+l0NhSvam6pXYzK11/QLASTakZ6BTAKWNWrWImMaMFRocSBl4GRi40EmnoZuMOBhCLt6vqk2ayAro5NBhgM6mkINV0IoESzdDFDJTGm0gSDMo2826taE32Y4wbpGDj2P3pOQktMDaGTIr12Z2ZWUHHzsywcTMyNobKpJ3xKUHCYiJ7pJ9rxUNM6mJgJwvn2/ezlayqYA8FOGqCjYsM4JR/o6oN+0Ri0rrEkO3u6xUZg78o9E3IpSMWg58B1Os1ow5MNnjYO71l6k0zYDFQkNzhrtU1ZkP4mBUPT1F/KICBBfPx6COP4fCBMVXRrIByuQyWLV+KwYXzMbRySPrBZABSeYjXaNmTZlTJr0MzrNlC9lzz+jztnR2qzOTvSmWYugsBn3E90ayyz4upmYTUpboG5uG5l3aKYTo1OanDiiQuWjFyjXD+lhAvkzX22ne8/BI+89nP4vZf3yFRCgYS9rwoUsGeKyt5BtM39uzRmuN9EHLi84qAUipyCN/4GvP7mQwGQn7BalwMPJxi4ZDaEgzaJN1946ab0D8wT6Ssr37966qaCBkzsbEjG6172ibCdv9blaYjES1n08MjBEhm1lL+0ty2GK41eFBDRyyMvu5OMWNZGW3d/hL84ShyZQPnk3nL17ZjhHZ+VolkraZ9xX1n4WWuP3tNRKI4lkX2OkerSFjpaGtTMCGBhSYHJImpz0vxFSbKTtDN5vJacx6SGVsCLcd7RKgiUdBRhhKzV1KKJclKUrpz04lvw5WXnCdyFJ95rgH89Fd34RUn0FLFiQkWD33C2Hx+RuXNOPfUGMFJAi0XdF6wmiM5jeuFgZYzricftQ7/58NXSZiEtnwluHDTD3+KJ158GbVIO9I02GAEZ0FC6FtVraMD7wRaecdyltYpRgxpyqfvr6RmcNPnP40T1qwUbMykOVmo4tu3/AAPPPo4egbm4/yLLtb6uf1Xv8KOF7djxfJlGFB75FWMjh5CrpBFLZ/D+95xIRb2UFzGj6obeHrXTmx7fQ9ivf0olqpITszCXa0jFiTpaFaEqP6BXkwfGlWCQ0EYP3kUal+RQFbB5nPPwg3/cj1mkgk9t0Akhs9+4Xrs3PMGlq5aK5OByVQCnXQymk2LZEm4V8Q1VxXuWgmXnbkZV154EXyZAmK+AOYNtGMyD3zu3/8Ns9wL8W5kCKf7/TLcYFLGImpsdERGG0z4WRBRz/vpp57UOl45tFIezwsXL8au117D7++5V6goz0QaErC6pYObjQfaX4s3X/iWQGs3mg2GlmpvA3GTiKMpcFfTecd8v+krNns+hOusp6wDO9qMmAGYPUQXm19c8M74iRNf3oJka5O3QsbO/4oyzyF0sY5Nr8gcCBZGZvVCGrrxs2Wmzb9zMevbOMfHLNbp2TJzMqbxhLnN/C83KitaBloKtqvSYo9D4hBeCSjQ1YVG4Uw6GKgZuM3BWNBhxz5jKjGNXDIpNSj6U9pAS+IFX0+saIdoxI8n8oIzs2sr22bCIe6JYXmyOpMCE++zDNp9Bk52dIm5gIx11JymLQ9zMqQZPEgSIoHFQoSSpnRcbkSacg42XpPpawf0fryHRTJXHfcbDp0TwuXctB2NaOuIy3VD7hzUxS0V0RGLIuD2oKs9rgM0kUoj0hbTwU+oTXAemeCONCXHFtrCEZBmz5/n84m2x9A3bwAPP/QwpsYmtMEotdjb14ujjz0afQO9iLXHdO2SvCMiQBhHG5r3gYijDyEfbbTY1yLZhHOMbmNx6PcLQsqmMlKGIiRJKJkkoki8DclMxpCm2Lepmf4kLezYo2XvfnD+oAmy5TI64h2YmppSwKca1T9//p/xzW99y/TNBJ0G1Rdi1c0NzplISkcmphOC6dgT4yywZoRLJe0TJhZ8XiKtuYyvL2swMkFZ/dNmjT6/vObv3/J9zJ8/gK0v7sC//Ou/OWuDrQVHdMLR//3fEm1Vqy3jf/Zc4O+mcjWQNg0CWNVadIpO0bQLuOgd52D92tVKHKj9fP+DjyDe3YciheY1U0qtc0O0s5A0151luTIIta57ERvJoHNmS9VjbdQVZEmy48wzCTKsUNesXoUN69ajwPEwQoL79stPmLwMVtc0/WDzXcx7p0dL0qC4Hc7oG6Fjtix8Po9ms1nBZpNJbD7lVLz3vDOUGHH/pit1/Oftd2L3gRH4WLGzt06JRQ/RISo2GfcyY9bCRFURpRlo2bMm/C5VNgb2Yh6bjlmPv3r/u5SMEDFKlyu46Yc/wZPbd6IaaUdRvtymHeUF52PdRobR4Xpwz1GdimNQumc8J6s1Ef04jtfuc+OaS85BL/eK34/RyRncetvPsWf4EN526uk4adNpmJiaxr333S8db7ZwkqMjQgY6erp19iYTkxgcnCc/2t5YG6LhIA7PJODr7cKJZ58l+cUA54pTBSBfFFmw0agiNTttzkGygHv7pYrFlg1bbDQbqOQy2HTqybjhy19UYt/T1a3+8c0/vg2PPLkF8b4BTKczODwzrbZLenrWjC1RoS0Wko6Up1bCBaecjGsuvgRrutpRyNSkihbvjeCbP7sDj76wFbOVhvrDXIN0P6IKG8/+/c8+i+D8+VqThMyPPmqj2NHkTtDwg/ByR0enEoSXdr6ic4MiMvS0JVO9o6sbk9NT6OjsMoXQvFPO+xMJxtYoZ/siNuNsDbRixbL/6JSYCnLM1mzgc4S+nZ3anAu0EK5mPn1GXKE5q3ek1rLGe8wVHakQxf/weedmPw3z2KrBGAhbGLkzD8iMkocTe6kKwHCLBMNKR/OKdN0JB8HZXlZDZL8ymyHkyWpsltVtMiVoUCbO9EGMRBFpa0NbvF1VsQhXEvo3c2uEWMgsziZnkZ2dRSGTQZFm8PRVZcbup2i6OTxUjTZhYYqaG4q+Hdsx86yGDGXHkxhopctMkheDLIkjMjIwes2CSh3nJKOSw43f0KFdLtHOLqjgYNmdvD+ETg1T3GglWyYqK371thwHJzI4Cf1L3YcjGy72Ewk51+EiYsDqjoGWvWk/VakYNMPKvBloWelNzsygvatLov6Cx7km+AjJkKxD1oKUlytkskoMQuEgOnu6MW/BIO65+x7Ui2Vk01kRqDadugmr1qwUvMyeDoM2R1n4eficeV2sbplpcm3oUKqY4MTKiJOMLDSM8pdLz75RqetwYM+VcoiR9nZ9nkNjo0jncmpH8J5xbdBliPeyt7tHSUkqmVQSw8qTCRh9eRlov//97+s9SEjiQuHcHj8b4U8qUDGxm5qcEhpSKhRMX5YVntM+oCsIK1uuA45H8f7z3hKu5X0ThMzRoHwOt9xyC5Ys6cfDjz6L6778ZUQoSeqQfdg7pCuNlJKOsGW0Z4CQKsfgw65NO/LDAMPr0tic1y+Y0cjzk4xEJaUyJsYO4cwzTsPSJUuwa/er2PXaHvVpg5E2PQsmT0Q7+EXYmGuNa9GKVXCfWuaw/Tfr4qNKjYmtz4vO9nYFM/aoub74d1oIrlm5CEW5qgPPPv8Stm3foXYRA6mf1T81jB2tY8Kudp7eyC8aTgQDLTWSaSpALW9qlL/9hBNwwZmnSRmKMTNZquJXv7sHe0YOa76V1RbXCSthSTCyj81Wm7SYTaCVLGO5oL1PcQhW/FLGKxXgKuZU0V777ksFe8rM4k0Xqu/97Jd49tU3gFinfG8rRWoDEyEi2S8grgT70ywWeG+4nnlOR2NRVcU8twjVTo4exsTwGwiV0jj79FNw7AknYf7iJRiZmELXvD68tm8Un/7sP2nchon7smXL8MoLLyBCGdFQUEYf1UwSXYsGNY70gcsux9J58xAJBTG0cR227n0df/25z6LKBKzaQDASV0WbHx0Vfb+tv9vM2BeoJ2zGJbkWvG4XOtujct656Pxz8b53X47u7i7N3R+YmsHtv7sPz+/YhXlLViBXrWHPgf1ympoaPaziRyRVrwtj4weRSUzg5I1rceqGjVjVO4DE6Bg6u3vhiUbwt1/4ZwR6+9G/fDUOTkxhampSP1uSWlcFHWp1Ge117i3O0tLPmWNHl156qfb33Xffgxe3vyRtZCKgtBEl+sCgK8Sru0eQvc7w/pPPfQsZ6kgY2RJm1JtzfjUJUtTTlIbvXAVpN6atbG3FJWjTccUxFZQZOKdAvGQNeTCzd9QiemEPO3sIqF/rkKRMz4hBxlw+/92yk+dgbxNUWs3mWeEQguN1MatXlcNg7BywHFdgoCVBh30zsYapbFQuYXY6gRlWGpmM+mCEorh9vIGgvpcGBoSTzTiRX9VJqUBjYjN/l0+nkJ6ZQYYs3FxOPRNWVtbAQONGzrC5RDecSsL+WQxPZ/PrQxOWZRHIQMv+LL2AWRVb3WMxQ43wgOAxZ6Pbfi2zcTE1W0gj2ujOKIetZgXtqVI3bFNbbbAhpDliPQcPgjwoaDvoBFpahbl5aFJ2TaiFS9Us7Qb7u7uRSCTU5w1EItp0rDaZJBCpIHNVPR23V/0kSgvJecgFdPf2YNHSJbjr13chN5vWDOXRxxyFt296uxiopWpJjHCS1Zglc4SJkptE1VRF8fnX6grk8UDYSNjRqUhKOiVpW3MjEQpnZU2jdmofswdDtxdWQpRpZD91cGBA/cCFCxco0LIyUgCSRKfpNRqrtwZe2f0K3n/llfjxT24VDB6Otkksg/rD3ORcY9R4ZmCdOHwYszMJZFMpVbGSznRmMQXDOn3WMp8ryXHSuG2IGWkSlZo0or96441YvWoB7n/oGVx/ww3o6u5VRUI0SXyABlfwn/Ih7R63JBp7LrTOt7JfbORL3RoVIkvXSH66UH5zdKSUy2DViqU4sH+fCDQ8sCPtHcgVKebgQTTWJvEW7hMpIgUCYnvyfvH9+LudK7Zz5q0cEUH5TqvHBlpWVCTX0KLvqiuv1GsQLeiJB7F15z489sSTgpHFKmaSzvE8ScIZCUZrm801o0ArvoLxofWzrZFKwVWryb1nw9By9MVCZp4/3Iantm7HRLaAui+g8R6J28haz9jLcf1SD5rQMQMteQoWOi7S89UJtOV8FvVcGm/fuBZXXXoB2gI+cUQmk2k8tGUrDiYzqEfigD+AeDQkwiAN080+MWM8Sq6JqlUrGBkbxeHDYyoWuJ7ddcjqc2bkIM476Wh8+2s3qj9aoFJbNofbf/M7PPjoH3Do8ATSuYKqMq7/gf4BHH51N1zRqHrrE6OH4Ar5ZBP44SvejcV9/Tg8NooVG9biN489gt2jI/C2d+D1fcNwV1zoiXeCWugckyo3KphOziLa2aPedH9fr9ZtZjYBb6OKqN+Nv/yLa7F509vRHTXGMOxRP/D48zgwnoArEMO+0THs2vu6Wi7De/aKI8LiKByh5Okkyrkk3nfRO/DJj3wQwXwV3WEKlACzFeDhF57Df9/3AHbsGwXxoA3r1+keMzmOhsNyEmPV1t4WUxuLY4dr16yRvSWFd+j3PHJoTJrVBapfeT1iQa9csxrjkxOSOeUvyqhqf/afct7/GmhtT/NI2LiZ7drDvgktWR1dJyA4tnIK0E4QaZ2jFeRJ+TC/MXU2vq4GurHvabNnS3YSjORY6RmPScp6OfOhrS4kTQ9XM7JipBuZjBq9Ub4OgwMDkebEBG9SDckYB7BCJVOSUAEPPlejjtRsUvAg4WCO5TDJmE1ldHBxQ1NImlUxNzFvOskuytidzL+Yz2rsghJ59I6kTyUdhIyYhOmTW8Wa1s8r5iUPWaYhDiOZ16u5UOoD6/4awQkmDzocJLFoTAcs5MBkxCQyzvs587R8jPYAtQHZOh0pODuwHrNOXot12WHW7KYri5Sg3IhGYmjU6cvLw9+rii8QjSjIUV1HpA2+f62G5UuWSAd4luM7ZGxXyqrced80d0jZQR8H0b2SbrOfgkpeHKHhcPhv7roLEyNjWLFiCGeetVnONtlCziAAXjeSmbSepaQgNeZjKlrqkHLcg28cdwJbKBpRwkeYWUhNqYzZmVn09vSgoz0uKHliagqRWEwuOIQU6cA0vO8NrFu9GqedeioevP8BHUjsq1qxCW5KGrETmnruhedx1tln41d33K5qngGWfqzMhLs6O4yfaCAo4tXYoUNITE9Jw5hPzJLm2PtkEJWYSCCoSp2JmJI2XneBylsxoS5U2PrEJz6BjRuHcN8DT+BfvvKv6O3vV5JhPGBdMtVmMmkT5FaYWNm8I8uprW4Z6ZwRdRjQvC6tCXqKsvfNfex2I5ueleDAosF5+OA1V4sM99LLO3HHXb+F2xvQoU6pyWyWPTWfgqHYt+m05oX5ZyY4nFjubNQAACAASURBVB+25Cj2z3idTFJEhgqHdX4wOLNvzfnQ7s5O3YdoMIj3XHEFVi3uw3SmjO6YHy/s2odH//AEgtGYzAwKROMEHZP9a+Bjrgkm53y+7NlLK5j7qVaVJ2liYlxM9EqhgK5ICO5SRpXi4PKVGJtJoxGKwqMedNlpU3BMjkYlDi9C+umExs2IFvXC+Vmpdcz5avbyS0zkM0mcdNR6fOS9l2mcZffuXdKI3nVwDMlKHYlyHelCAUUy2rkGuL6J1hRLqsrkhUt2byGvIMURIyZ+hVxOe5D8BxRyuOXGL2PT8cciVygjEAnhzt8/iOtv/BqS3B++AHzBsAhGTKiqySTivb1KjNhioioeDdZdpSJ++5P/wkBHBCEvHYBq8IY9+Nj1N2Dba6+jq28eCpkiUolZtIcjWnPlehkeZ6yJ0pxdHR0inFH7Oeb3Ynz/Gzhu3Wp86P3vxdKFCyWROJ3K4Wv/8QNMZYroGlyCYgNIZJKyqExOzhgpR24WdwOJmcOol7L4mw9dhUtOPxXhYgUNtv2CIWTqNdz001ux9fV9SNe96Oifh9GRQ7JDHOjrV5tDvXIXxJdgNavJC68XmzdvxnnnnYPX9+zFTTd9A9FYR7NQoxDNrld3I97VpSSSEDKfgyZfB8+6uGEp9JaUYA959Qp58LSIVbSyDvnv3GA2SNjRHes5ayEnu3lbIWltbKcHaLWIyfrVe1uFJi6IEMk1Bjg21VwrlEWCQvlPIGUFVgZabh5VwXTlsdKOpsKzVZko/06g5eszoDFwhSJhx4u2U8QWzjQyKJJJzJEdUrxnyWiVaLdNDEhU4rxuQD8vpxFCOuGwDkYxmfNmzpbVEA+iRqUguI8fkr1ABnUN3qsSpwi3KW2lPOUoNlk1HR4QZBVKQ10kKWOPZ8QrjJBIVUIcps8lpi1VmayBgEZ0zPC+FSNR0JXTienpWt1Z2zo4kjUuGTxH6pFVF2OkEALHSclqMdt+szZ8vY7FixdjYmpSjjmGCWzYlxamJvmA/XAGZbJJ2YMKsFqnOXMspn7JPXf/HjOJaXmxXn3NNejo6nQUjxjnKZYSFM2eYyQkUzFBYACVGAnJJyQjRaNibrI/znWmz+k41pCMxPciG5HXReo+SUycC6Z1HQ+bV3bt1HOm1vHwvmEcGB424yINONWYG+FIRPeU+sVXXn0V7iF5gsbbZKUCiESjqoK5rvi8Gah5/1nNMthyHbN6JOgoBi5hKrJoCeFXK1qn5ANwhpSVMSFj9umYKF53/XUaQ3j6j8/i29+5WUGZyQbl5oRecP065uh2DbSSBk2rYU4S9S0JIZM6R86QVbHtGxO6nJ4cx+KFC+WRy/npK971bomE/OjWW9He0SX5x33Dw1LJYtLIRGbRokXYt2+f7qcdwWNFa83n7e+cW+QX72G+SKWvkEbaOju6pB7EeeKB3h5sWLsKF5y1CaPjCSzs78ILr+zBb+++B70D8zUewl57JBaRkxarYLJx+QykV+5xi/RGxTDCf3xv9sYzs0kFs+OPOgYLe7vREYBG9ULxLry8Zx8OTc2gUGvIaIBymtzKHBPkSJ/2ksahOK/v8Crod0pLQwrdVGpGajObhbdWxduPOQqXn3sqtr/4Mr73ve9KpanQcGEsmULFF0A6m5fGOCs5EeuYoDgtBa0JEc1MD138FAbfMltWZj1FPMB///BmxAMBzM6k8YMf/xRPPL8NSc7zstfI2W+SwxoucNiOAD/niKnS5g35EYkGxZru8Pvx61u+jXqWspt1xGIe7JrN4od33I4d+4fR8IfgcweRmkmJNMmzj3rHvKfUG5AwCzWYfW6NhfnqVYQbdbz/kotw8RmnIuhMINbcwPdu+w1e2n8ABY8fjWAAlUZVmuJjw6NITM8iEAyj4eI8cgb55CTetmYIF592CmL0n56YQpnMgUgEv3nySYT6BlDzR1GoGMMEFXk8+7gv1V6qCwVgwdQZjwth4tn53ve+Bzu2b8cDDz6Mrr4BITkWiSEBjs+Qzj1WV0KtiUXnXtaw1UzrJrJBkQfMXCCdqzRN7HObfldLNXZkr8f0TecyZht87ffxILYSjU3/ScFic445xn7D6HXasSBdk9pBRt5M79ECkxr3H1PBmUDr6Cg7g/n28DBVbq05Xye2MccWAkYCj7AE+7WsNBT0NAdXQSaVxmxq1lRQzsiLFTJnz0ojB+qVBBRoDSnJSDTyoJ+dTSKdTKCQTmgTEqbkeuJIiXiPjlYye6hWuk0wvB3x4cahjilLPcKyPqPpLClGZ9jeuvvw/ipL57NyAq2qE/ZfG+b5tSZXNvHiPfr/DLQOlM33ZkIhoXaSSVoQDo1W6Vql/KqDhvd3ybKlIlrQtUfWhc4spaoLQDKDzMCDwYACrJR7ZFhd03jVwvmDuPvu32FyckKB9t3veY9s6JhBqlpjFU74VwiIY1ohA25alfHA4egF4Uq/KirbB7TBht/DzcN1xntA6IgVFoMA/8x9kcqkkcyk9B40Bjg8Oqaf4WFnUQIOrPNg5XgCK/2rrroa993/gNYbKzNW8vyMXFucl9UBSOiUVX6hgMnxcbGJNTLOfjd7mBzN8jEpMWMuTF5Y6XP9kDjFg4IHBw/Z73znO1iwcBBPP/Mcvv71m7RGmBwzOFlxeLFinYrVJlRN1OrP7N3WZJutFqIPJOwYaT7DpOaBvmzJElX6t//qDlxzzQfkaER7wO7eXol5lLmeyQauVZWUkIhCTWpr0cc9wwq3tXfL+8vK1qIqsXibxnwmphIIBELo7e1Tjzw9M41iNo33XvFOrF45pHtBh5Uf/uQ/sWDJMpQbboRjMRHJmKBkU2kxpaOqsrN6Lj0UMqEiU7FoJgko/F+rY8XipQh6/XjH5uPhzpcRjfglyv+TX/4P9o1Nwh+NwR8Om4oyl9HzYS+cCSn3AUVaKlVTBLhqVVOZB4MoMGDWgVw6A1+9hmPWrcHZp2zCa6/sxP333avrzVSr2HPwEKoMWLMpdMXiCvxk+ZMjIn1jwvChoMiGoSDlOE1/mOuSPAAlT/y3cgGfuOoKLO7rw4F9B/GrO36L2VIFaI/D3dvN4Xek8kWRAhu5oli79GQl073iIV+kgtzMNEZ2v4qb/unziLk88DcaKNSreHr3Tvzy/vuwaONGeKPtyGXLSEzNYME8zuJmNP/KZDDKyQ96JNeJkvD8qKJRyKOWnMUlm8/ApZvPQEeY4i1eVF0e/PSu32Akk0U91oaK14Ndr+0SKSk5mUaxWEG8s1uVtttTQ6OQwmlHr8f7zz8XA14PyqU6PAE3km/eixt+9HPsm55FpLMPhTI9mqnmR+tUY1LDfUS+RHI2IXGOvt4eoTKHDh7UnP5L23dgYHAQvpDxsea65DrluuTaZjJr2y6KeUvecbkCra06bR/WbjRbRTUDY4uLh9FCsMIUc/Bn6/fajNjOara+D/+PsCIDg2UTShPZCRpMB1nBGh9ZY/0k6Ng5GJh9SAVFwdYcqDawi5/lkDikO+zMiupDa/pgjqms0RcHimUWKK1fx6OVN48bm+M8Ig45c4KE+VKZFDL5rBGHcFSozL00gUuHvT9grL3kekMJSgNXczNnUrPI0Di+VNDcJaEfBlVrRM9gy1kuI0lpxCZsoDXBi32gmjSXdd8Ev/uUYTntJsHlRgnKJBTUgVUP0fke6Qq2jHfZpMtW/Ew2juzPN/vwjg5ssyKWKg03ixHh4NrQWA2REYfExXvFCnP5ihWYSiSQydFGjqIFFRDRsF+mP04tbKICpsLnfWFfi3A+hSF+f/fvMDOTEOvwwosuVn+Wz46vL7KYZjwN45qbSMgFzSsqRrtV4yMhBlrTe+YXnw8DKwMpN49VJiJzmAkXr0vmCMUiJqYmjNBFkWzKOKanphUkeQ/4b3zunK0+fHgcXb09aitc9s7L8cwzz2jemgGGQduwag16wfXFdUZ0gGuW0DErVFZaJGewggwFQ3qGlK5TYiAxgprgY8ri8ZDg3wkhfvOb38TyZQvw9LPb8ZWv/KvUmTT37igIsd/Lg87yGo7kYdj9ZPdtky/htDBMC8YQfmxvnagMn+f8N/vXX7nhBkH13Z0RvLF3DB/7xCewfv0GqegQiicjmAIe3A8cc6IUZSuzmEmp+uUOu5n3lc/L+uMGIyElxewRx2Lt6Ovpc6r/Ono62jFyYB+Gli81rHE+e5dbYytVF43Z80KZqK3NkSi2hNjb5fOnKEmWjGgSZCplSemtGlqJ448+BluefFoiJisWzMey/g50d8ZRdnvwvR//DFVfEIFYuxF/mJ5ENBJyXG/MAc49SqSFHXW1wGgVx7PJ7VGgVf+2VBbrticWw/lnnoG2cEgBk0S8LTt24M577kUjGJIMod/lIG0lE2iNwUNDa01CO3QccsQyuH7Yb+T7MXCFPcClZ27C5eefr2A2mSyj5Pbhoeefx46RgxhJpRDkTDBRsWIVDXIbaDtZr8AV8iIU9qNEU5BkCt+9/svo9AN+njNu4I+v7cfP770Hh6lFUKCkYgS1Ck0NvEqY2drhSFxHxCRl5Ebw3OdxVEwlMbVvL04/9mic+/aTsGbJEs25Erv8j5/dhjcmp5GjdWSljHA0hIGBeSikaDySlzFDqUyxiJwC7bknHY8PXHIherx+JMYnUfeHUAoE8Y3bblOvO9jerTaGmdn26Nq4dzR2RrTGDfVumRQIYXS7cPk734l77r5bSWLD41MvX6OfzlgnWyKa22cCl80ahGvxOy5v9mhbiVCWdGBn1uxGa810xdykiofzZTdrK2HBjo20Vrb2/0XmcTa9/s2prOxoitXq1eZnT0HfbxaSynGxJU1Vax1/bGWr6tPO9yrj5piPOfTtv/M7OOYi1SRHD5SHnzmsHdhZIxgBwXmspBhweZCUiyVk81lppTJ4OAWH+dmWg4uvzSDIgGsg5Yg2stjPuSxyqRmNDXB8hYcpD0tWBUptnYrcJCsG8lYFI3iYhAozAmSDihyTHMiYbEPB7Y57iSakBJ9zixutYyk9cY7ZGb1qTYpsoLXElD8hwtlKx4F1TGLjML6dBMw8Z9NXFhNdtn7mXi0fGjIwbCopaJUHAqE2o81c170maY4MR81Sk11LSItZOkdoGGh//3tBq/MHB7H5rDNlMWfvi2QoW+aHCZtzPIHJhg44p11AiJ8Hte0/GolOM2Zh1MHyel4kbhGaY/Bkf5XrWkIYDZMNM0BOTU3r0Oa/Mxj39fULRtq/f79GmHg9b3vbSRpm577ha5AkxODBoCgpPckusn43z4ikOVa2hIYp2kHYmIkG/z+TTmtNk3XLhITfwzYEoS5jpuDGddddhxXLBrFl605cf/2XEQpHtZfYs+Zhy9EmQ/aZG+NphY7t/j8yebZ72Li6GMcY7kdW3yboQvKK133xS0q4RkdHsWTJUvzwR7diwYKFgstpW0h5QwZa3mcepkxoLCdAkwGO3KhJRkzS1NQ/5vqS1jkQ7+ySKw7JRqw6Bnq6cNIJx+H5Z55CbzeDp1dQdXt3r+QOvSE6ClWM/2kqrUqWLQqyafk+fF7s02aLRe2zDRs2YGj5cvzyZz/HwX370RmL4+JzzsRFpx2L2XQWo9NJ/Nftd2LRqnUItcXh4tw4PYOrvB9V5LMZ9ZuLZLKyr83pjEoZvYTBWSh4fTISp7IcWfBRnw998XacsGEdIn6/yEK+UAjPbN+OO+65B+5wFIkk59LjSiI5Psb9Q7SIqBAnBOhrTLiTCWI7WyRMxB3DCoowxEN+vOvc07F23gCKzAM8wOhsGT/9zW+QcDVQoj0l9duzedTTeXg5ZcGk1+NC0UXCVQlRrwtxjxdf/+w/IkieUxHwR4CtBw7jF/fdi+3Dw4h0UfWsilKhjJ7OblW0s+mkXLXI4BYbWi5feeQySVXzvaEgPvre9+DUo1eBQqZUjuIl3n7/Y5gqVZDxeDCRSmFsfFSJ7ci+MVQqdfQNzBdcP5ucRGJ0Py4+fRM+eOlFGAiGMTs5jZLLi9yb6lHf+sUvME5PYJdf4hdsVfF1CBUzOHItM7nh+JnX6xaiycSW5/Z73n0Ffn37HeifPx8Hxw4r0Frk17RfjTQuv5qF37IL3220EVro/a2b6sg5umaQNCR+9UZs4GpGMecPtp93JJxsN40yr1C4OX+r63DUkKxQvsgVqg4JiToMQSeAWtsrQVYORC2nH5J+HHeYt5KnHDksh72sQOuMx/Am2EUqNyFH65ebXcQPH6GEsCBNHnR8Hx6wxmjYVPPiUjhORDrQOfsoP13H5supjg0L1RBYauW8I1idVe+2qHnRkqpbBka+Lg9c0/PkZIapXo1UJPtAnF80QbOJLjjBzCYuLfNXpm+tcQET9OpS3Z+DjlsPNAsdt1Yxdq3Y69Fr6J6bxMASruxwPsOrIbk5yAc3qtuNFUNDmEnOqm9J4pkxf6CTjTGZIHuQlR3vN8ktInqUuOlz6kMSOr733nswMjyMhUuX4KRNJyuJkaYwURK5Z1QEy1m43joqqUfPipJwdShkxqGce3xkoOXfGTipMNTd3a3XZzAgysFqn/1xQtAU/hg/PI5OVkdOJUxJt/a2OGYox+h2i5hCIhcPfJKq+Fynxse1gRnUVdU6dDVZn7HKYQUitTHO0RrFKfVr+XrZnKAufi97cvx/VqcUuGDiwsP0hq98BQsW9GDbi6/iS9ddJ2Y6f3EmmK8TYqLlBFrb1mkNtDZROzLQ6hAR0d8kv9q2XKGyhONIVJsO9p07d0pEYP68QRTpghQIorO7G5lsTodTiNaKZTNuxxYAExTuN/PcjEe1hbP5Z0uStPO1rDbJ9qe9GXur/b39WLZ0iUg13fE2nHLSCZJBpKrPgUMjmJhJIluqYmImpbNLYyoUoudsMtXdclkDq7tdcjoioe5dV1yh5OeW735PJKJqoYQTjj4Gn7jmUuSSWeSyKZTgxe8ffgyDK1YjV6kbi7kahQ5i+kUhB64LjohRLINjLUyMqlwr+Zzm+flMOBKybtVKLOzrw0BnB6q5jBxxOjrishl8ett23P/446gHw5hOptAWbVMPlc+gLd4mMiGTl3hHvEka43NhAkcyFwsGFiFM6qu5JN6+fgW6KeIBH3o6otg5ksIPfnU7ap3tmKBmu1AkGhBUFWip2c5AW3JzzLCC1MQYfMUSvvCXf4PBeCe8tRpy1Qr+8NI2/PcD92Ng9WoZC0TCcXS0d2Ly8ISKFOnE5/Po7WKCVFTB4g/4ECbnpJDHxN7XcdK6tfjQ5e9Ed8wUOJ5wBD+98y7sGj2MRLWKWRLSujrEhiZ0PDo6jmQ6q4q2PR5Gb1sQ7zzrdFx88olgV79UqILC34kK8JUf3orRTB41b1CazuSDWFEP6TI4CA0nTHjed8TblfCyn892yJ13/hpHHX0MxqcTgo65P3hucX0KOdRoaU1JuvbVysuv1hztkVWprWBspP5z0DF/RjOT/0uQblaOtlJ14Lk5coWpxuQw0TK2Ypi1RquXkKutaO11OkY0jpyjREOble7cJzHVla10W6HrZmLgVHlNiUIHPub1SRPVIR/x+3kA8pAlu5GG4banxx6O1QC2iYWx/TNVgiYHFLgNKYGHM39pPpkPqEFYsySSFQem2Z+RKQEz6bJRdLEHHz+3AoGjZUxYVHORjn+myZicsWM1sOfE4oVWqF9tGNjcbLLFE+ptyFD2/raSXyT5eIRXcTPYOu9FwQATYI39t0lyzDNlz9R44jom9Y4h/crVq6QBTP1fHrCs6uwBy76Z7nU0omDL6+Y4Ff0nGZQ4K7h44SLcf999GBvej8WrVmLjUUepL8VKiUkSZSiLJYrTs1rmvKbxO1bbQAbchonMyoMzvBZ5sT1aCx2TMUziFqtYwrwMGvxcDJhcH20d7aa/7PNh5NAIorTey9ECrIahoSG1Cfis2fPj8+PnevmVXQq0fO7J6SmUncpZTjlCXsyGZfVBwIDrwMCzdX1+ojP8HPx+2x9lP4k/xwSFr8HMfGhoBb70pS8hGg1g1+59uP7668WqZrCzFS19NbUmbDum5Vlb9Oh/2/tcbPki4U5Keno1085KmvKRDGwi/uXzUtEhnLZv/wFxFrq7exVUMrkMAmSgsgp2SG4MtFx/hOi5JvgcNOPu9L8sGiTilYg5NTE8J6cTWLFiJdrb2nDBeefimaee0CzmpReej60vPKskae/wMOI9/fCFYxKvnyU06vdphINri4ctyVRMrGY4VuX34epr3olHH38Bd935a6xasQKJiUnkkimcfPyJOG/zaVi/oFOKSpPpPL55y48wnspJsSkYa5NEK+FVilbIsUpiOEwEG6pekzMzQKWEJYsWY9XatQqy5AGwPTJxYBj1Qh6L+nrkx9rXbbSIXxmewJ5DIwh0dKJMkpJG6tgLzjkzv4YARX4CPZxffVMkhZAx2cZ8HvxdEqHFEtyVAm74zN9h6UAfejr64PK6cN/jz+OX99yHyKIFGKNQT76AWCiKNm8AtYIxQ6kSOg779Nl8tTLmvSk7+rm/+Dj6ox54jH89XjycwJ2PPoJdY2PI14m+FNEWbQeFbRjkJxMmWeW+jkTDmvcljF8q5hByu9Dl9+EDl12Kk9auQUfYIC+5OnDzf/4Seyam4I53wBeN4tXXdkkecnJkWj3aaFtcalzVWgEopnHCquW44OS3oa3WQCGdBYIRpAlB3347sm4vFg2txdRsyojDUMCGBhUej66F1SwJkRSdYXVLAiz5HJyjvfPOO03SysLAIY3KEMLrVbtIRFSHSKxkdd37PtKEju0BayFkLubWQGsP2NYKlgHkz0HO9ntsBnpk79duYh5E9nttoDAwshl+58GkQOPoJtuqt+n+Y+HjlnLavra+V0l2S8XbEnzmmMlUgqFucrU5b2oVpHgP7M/zOuy8LxnCrOY4q2kDlWVM8/0J31icXmSrFhhMr8GHxJEntjRlCUhopagHm89ktSkICTHbVhBwMggZCLAKcWDRcDCifo+CvEyqjToXBzh4HayALGTOQ9CYTxuCm6oC9m8cZZ7WQGsTEysO0Ip6tCZmTVF2U7c7ECI/lIH4+bllsM1n4PRAeYCtXbdO/dnRsbGmwwrfg5uPGS5hMFZkJhmBDkKyO1nRUvJu2dKleOjBBzE5Norlq1fLho73JhaP6z2pYEUYjv/G+29doAyLmxBnVWIPHkLTDmqihMpJOrhpGCTY/z3hhBP05zfeeAOTk5OCLqnmlGcPT2xy04+lTqph/ZrnSOiYKAlZsmRYD8ybJ8LWthdfRLyz01SqlZJgcWbLDOJsIRAeVnAj4kNbRUf6k/An/8xDwKIHzKcYsKV1zMosGjH9Io8bV1x+Oc477zx9fs4A33jjjRqpCoUjgi9lWFAuGejSycrtfm3dv0cm4XNbjWuORLu6I3pigi37yiRE0Y1oxYoVWr/UfF6wcBHGDk9IBYj7iwzN9jZ67Zr1yPtKeJX3ngGHn8OeLaxwLeGE91tIA5W3ujq0rirlGlavXqMEcvXQCux6+SWsXLYYC/p7kMumFWifef4FuANhZEoVxGipViohEg6K5UvPYVZNTF4PHDyE/nkDOP+iC+VP/PAjDyuRymfSmNfTg76OTnRE29SjXbWoHx7O4no9+O1DT2I8mUWDFoAt7j3p1KwSJEN0i4pxnGZVm8ti1fIlWLt2rWQORw8fVpthZP+wep+rFi/C+hXL0ChX5F89nUphPJlG2eOX5CMhcK5rJo5ES3ivmHi4GdhDIc0o8wyRiAN5AwVCs/Qw5hhUFwY62/DJj1yFJQN9iLrcSJaAx57dhjsfehiunm6k2JYgaa1QhqtQhq8BWX4GeM8aZeQLGTGXF3d14SOXXgZfqYZyJoOO/jj2zqZx35Zn8MdduzCVIUEwjM54F6YnphBva5eiGdsxJDqSDChFShYt9Qo8RAlzGVx8+mm4/Oyz0B7kzIHqLtz+6B8xls0jUa1hPDmLyYnD6OroQnaGSV1JPdpkagbZ3Kx6tJeffQauufgCLODMeq6Ami+IZL2Bb/7854Kg941OigXf2dmpooZztEz2eDYTAbDSqkxklRDW65Jm/OMfn0a0rQ0eJk4OaZTJDs92TieQK6MRIQcpc62/6qOKb62QIf/eHAFp6Wu2xLJmBWmMApwqxqlMWwNbKwx1ZGWkw14w6JwlnA2Spj5qcQpqcf1pknMcU+/W123+fAuT0pKkjvycvGmCpkgmcXB2e9iqqnVulCXO2M/F7xHZx+2WShEDVZPM5bGfxwR4G2SNEIQJPqbPSqarR5UAoT9+ccOUC0UFWZIWTCVmZgZN+9MgAPw5zU5WSWyiipExs1cvVAQljufw/QzBxrAOTR+N1YsgOMH+lME0Fa09YP8cdNwaZFv/zGsqczzB6jA7A/kK+kpuHMRC32eSDY1yBfzYcNRGSZYNDw+jt79PhyjfW/rEBWMSwB4O9Zg5g8hAyyDEjJqowoqly/Dwww9hYuQQlq5epT4tP3esPa6KlhUUX58BRf1mWuXJwEGTvAq0rDJ97NGSfOR4v9qDnYc9Nw6rRh7y3Hy8Nl4jDwiy0XmYEfbkCBGvlbrYElwnxDSVUODgwDp/vfraa9h49FEKNrT7GqTUG2EmBms0FEA59sB+oUacHN4B+0Z08yEMyx4xK1i7Lg3JxY6BQTKhrIJ5wM6fN6Bqlr0lBi964X7729+R5RnNqQmPEg6l/jZfw37uIwOtvS+tyWsz8BKp8hnCl6nCXSJj0f6Rhg7jh8eMOxFcOHnTKdi3bz927tqNefMHmwpSHH3hz9qJA/bHeM958DGgWiIUf+cz4LMwzE7OZxv7N444zZ+3QD02EsV8HhdioQDOOu0UFLNJnHLMBsyWqzgwMoZHnnga2Uodk7NpkQbpF0uiSyxsKpnenj4ce/zx4g3s2PkyXnhxm1GGQgPHbNiADo5qFUtYtmAhNq5aABTKGBk5iHSlhm27X0e+4UEgTru3IlLZjJTMKFpBf5OfYwAAIABJREFUyJV7IpcroMiKNxRWAlbI8zOFkMnl1UZR64QtkpkEls7rR6BRx0BXl9bcVDKFA5PTqPmDYgeX6w1EguzXc9S2op9lEs57xNEurt/JiQlxGhhsNb1AFIS8E58fsTetiL70Dx+X3ne93EAg6EGqBtzx0NN4LTGNqWIRvnDUNMHzJZQyOamO1V11lN2sGosozE4jXKvhE1e8F0evWAlXuYyxxDTu3fIUfvv4H9CxZAlCHd1Aw4d6tYHx0cPSoK6wb839SdU46lWrSKB7Uh0oFZEdP4zNxx2Li047FRuGViAWDWB0Ko0bvnMz9idm4abJh8+Hyclx9BEhSZdRrVJAJyw2NKffIp6aoOMrTjsZbRTDSOXhbwsj9+Z7ffG7P8HOA4dQang1y85KlbwQISalokl62Z91e4Su8JwmqsX9cdxxx2LnzpfFRp83uEDqiHYGnOs4kyHBM2CSSaoIcn9tuObj/79+tHbco7XStZuNENSRZgE2WNlo3gpB2X6LPdAFHbeYEswd5A5r1ZnTEzzqwNSWJUrIktmwhfvsIdEaeG2V2noNJgAa0pJ1B2o2rZ0K2FZ0/N3Cqrpx5VKTASnVLPY+2mI6hC2c7HSrDMnKqewYZNlP4gHOnqHtazGbE9OVFbITbLkZJP9Xr+lwMV8O21qG8Lan7obfx3GEvDYa4SJfYM6EgN+ngOvYrFlylVHYImnCqArp5xwLMt47MaMdYYpmUtNiyGADq6BsMj5ljkCRCZNEmD6j+ewM4iSAiMhCRwwKsOfzOOnkt6viMeM9Bikwh7pJRniwkgglFw3CwIS88iaD5+GybMlSPPHE4xh+Yw8WLl8uuyo+G34eQnA8gKVnKwtDzsaxkud4E4OKW59Pz6PBUa5gk3ls145dI9wo/DMPLQY6vhafM3++u6fbOKMUCjrcCNkykCuzdaQZ+Xqct461t6NvYACrVq/Gs889q+qWxK5uaiuzV0tTggBnDBNKuMQY5ciBekfs8ZtEydksJlmTq09VsBYJJvwzg+3ypUvlz8vh+/vuuw9btmzB0NBKJBIz0hsm0599TcKHfnFbDIfA7sPW/WsJSc394awPtRTcdFsKy8vTQtdUQuOhxWthz3nTpk1IZ7IiQr2xbx8efexxLFy4SPA1DzKNVlFH2OnH2t4r77Pd50wU+MXkhv/PA5rXy1lmCl4YCVWfmN/z+gckRdnf1YFLL3wHumMG/SFhaeuOl/GHp7fAE46h3PAo+evv79G9J1IytGIlTj55k9Cmp7dswZbnnkWQzlyOsEdnW5u0jrvb2hDyenHmySehM0gLvRQOTiXwyB+fQ8fgIngjMZRdLvV3rcY3A7pprRgJRrG+ZfoBjQlSvlI64m9a4UUDAeQSU1i5cAE6w0F4lFxV4Q4E8MIrryLS04uSx4dCqYL2aBvSs0ntKQYs/rJnG19sdmZG64n9YKmHsT9LUl21hnjQgxs/9/fojUXkDlSqA9tePYjb7r4HM143iiyCfHRDcqOSyqGczYsMxf4q7UF9fhfSk2PYsGQJPvXBq0VaCtFT3gUMZ8t48Pnn8Mzu3cjK5J5jix5USxUzL+4zfXiS9ziX7g7QujQoj+VyJo1gpYx//MiHcfzQIlXS9E7gc7zjD89gslhG3uvDoclJHBjeJ63zepHs4JwkFqu1MnL5JNKTIxrvOeu4owUdU9zGFYoiUanit08/jWBPHwo1yvDWdS3GorEoaJ1rl/dIYijRqCMLajgCq1YOYdeuXWpZcA2xYOF+NQUCn69LrRHuGWv36Drq2r9qVrRH9mlsMD0SUp7blCz3ncO1pf96ZKC1m9TCcq0QpZmRbQGjbI/IsatitmoCHZVNTO/K9g0ZaG0Ps5l5t5TdtmK2IhfNTNwxsm4d+7FQp4QiHKjZEsFswiA4kQQGx8mF10Gokg9JCk2q6G2FaHrPJihxFIfWe8bblr9bZjJ7AhJVZ4XMfq70XymoUNRhxe/VGJP61k7/VUOVhojidlG2zlh9UbyC5CjCMtzghDU1+mQF4PX9JsiqR1mpKBvjBreHmk1aNBJDWMrKMbY4LzXvIz+ZYypggrjDOrZCmg3SYihxaRitgo7ZryyXcfrpp2N6JoFDIyP6bCbQWkN6c8gqQ1cS4hFJjNAxgwN7tAy0Tz/1FEYPj2LxksWqigklkqnOIEKcicmHCZzGl5cbx8748hlynrTcqMHrN5+/tapTYsBgTCF/mksUCqqibN9e85xRjsoYVyQZQxdLqqgY9GzLgWuEvUAmM5wfJWRO6Hhw4QK5O4Up1en1qppVH0hKSOYwUg9WSIsRJDCEo7k5Zd43mgeQTMMAy2r3qI0bcN4556CnqxM//tGPsOWZLcrEN28+E93dPVJnUrtGM+F11MpGX7a1crXJLl/f7t3WQNvcx0SZPIZBz38jizYcChj2M/uEfj8+/elP6x4y+SE0+rl/+r9YtGiJeukanaJUJtmyDonQvid/5yHFRNPOM1ubPL4e/5+vwQBDlic1xqnitWhwUJKnHdEwzj/nTHS2BREi+gNgx559uPeRP6DYcKPqoi54QDabmjsuk60dQz8DtduDielpJUjzFw0KtaBzj597p1xCRziMiM8nQYlVC/uFWk2ks3jgiT/C294pQ/YM9a9ZgUfDqppp+MA97nUb72q1ezw0n08iX8pr3RKFYfIUokJZMokTN67HumVL5IFLoZV8uYoHn/qjZmizNejv0gEnJCqnI78RWymbc4b7nCNnIruVych2q+3CKo3CEf3tYXzqw+9HhBW3i0m6Gwdmyrj9gQcxnMtiJJ2GOxDSNdezJG4VESQC5/ei4mnInzkzdRj9kQg++s4r0B0MozMSwWw+i6d2vYzb7vk9syMUNQVPIR4famUysHPgvATXBwMthV88nMdmkl2voFEsID9+GO869xxVtYsH+g27PhrD/73xq8h7/SiTJxOJ4OCB/WIyxwLtmJiYRqXWQL7A9ogXIVcFm487SnO0C6MRzE4l0d4Tx+ybY4P/fusv8MrBEUTi3ZKZ5N5n0aMzUZaCRuCmNdByDzAppHvPrldekZEMn7EV2uH3G8MLl+ZobbKoHu2xH/37ZqBtiVFNYkwrFNvaizVB2cC7c1rHc/Z2tjJohZxsdWQDrSoNaq22GAnM/ZkZthEysIFWesZOH00HN2EHx7zcwqs2K1fQk3DBnLF1a6BVoHP0RzWDawUujqhobVLB72fQYwXGA1yHjc8rhRtZ7CnQmkBhiFyOkpVjjcVgw5+3jFTLSjYuQYZEoiBfqYpdSxUXBlrCGAb2JbzrmFrqsxuXpDozc40oQWQga/pOwQwGUNuANxW0Q5Byggg/E2FP6TIHTGVtq3db0VmYsjVJsmiEoGyqNTnkJzu77MT2ZktBh7RUxMjQpi9pEWecuVlsXPZobfJkqhlNAhoGsj+gw4mBliQOQpIMuKxwOWrBedSpmWnMH5yPGAUhatwIPkkaCkZn8sG5Z83GzZlLkF3KXpxmWR1xEpu82XvA+8m1x+qU98bCmAqqVCRyBtRtIOZn4EbjeA9hJ8KYgjspp0ehELcLff39WL12LV7cvl2KSCQs0UGI4xx8H64h9u1MdWeYkEJRCpz3LBpWpO35SOycSlB+rRWudlqYXXj++SIjPfn440pEmACMjY5h3rz5EnN4/Y29aI93KDgwsFOP2I4CtfbebbC1++nPJdsMSEbhyPSHy+WiNHAT05Na0zx0rrjiCh1I/J5kOoPv3PwfmDd/gUh8JkDzgAs21dr4fnakiAmsTUptMsa115wEcPgRREqYe7LH2tfTrc8U9Lpx5mmbMLR0MXo7Ykrynn5hOx74w5NScap7g6D0X61BZnpIVRtJZqw2xQ0h/Er3KRqoV8sKCCGvG0GXC30dHeiLx3Hs6iVod+zl9k8kcPvd96HkC6Ls8cEfo3mDmW9WD5oJnYejW35HstqMJhWrVC6jOpS5D5RrdVXLqKbTOO/0U7FkoNd4qQKYyRVx1/0PIktyEWWNqQVTa4jsxC9zyDeUfBCSJ4JD1iz3D3u07OObvZTXrG484MYX//Yj6GSy4w6hCg92HRzFnQ8/ilmPBxkydfl86cqULUmvnddHpj3HezyeOsaH31Cg/bsrr8HCzm4lIZOpJF48sBf3P7sFk+Uyym5+bo5PBTWTy3XNYoD7iMkzdZnJ22AsYI/WxbnayQlcce45eNc5Z6MzwoQrg2Ashn/77vdRJuOae7NSQTI5g3isHUF3WIHW5fGJdRwIuuGvF/G+C87F+W8/Ab00fkjm4I1GcGA2qx7tZKGkeWrqFfPeGWEUms6YQsjuf1a0lj3M84EkR7LpKZTCESobaO26ZFLPipZrlT+nQHvcJz7ZJEO1VrStQcn++cheqDaj2tR/ylpuDdqtP/+WHpCLwYIHa0tF2/yjCeImcDkm8ke8j+132v5k86CwAgzywJwTQWg9NASbqr9lYFyShJzIZaBGR+DCviZvIrNEkg7Ua3TGbMg84w2nGogJFKY3y0NcxgXOLCl/hocygwxnOi38msmmBd2pT8serkQlHBs99iYly9f0gHecVmxPm4eCOezs9TDw8cHTv5EZv3q50qLluBCTC5MINOFwLnLHeswGG/v5W1sGNslSgtOUsKyJDKYgzIqbh5SDBti+PaFUOzrFxccPw3uw6dRTNCbDYMvq2/SerSWageupqSq2t9enAESSGKtFn8eNlSuG8Nxzz2F2NoGBhYNGNo8ShKGwkcR0jO/NZ3IcnugXTPa3+r6GMU/RD+uaZJMJ2wKwdH3bH+Q94L+xZ8PfuTFZcbHyYjJEJKK/n1qpaeNJS5ET/h9N6VMpVdqDCxfimS3PyhiBgZYuOzQrZ9CxQgyEjHkt3PR8/lZ4QGtJa9NAWAyiJNKFgwGcumkTNm5Yj/179+KJx/+A57ds0ZxtD80bpunZ2SVyFp8BmdgkbBiBCbO+7HowqEzrjpzjbzR78Y5YBRMYK5eqpLBY1BjEzAznY0NKOPjF/nmKbPpCSXPerG65b7g/SFJiMmQRBF4H9xp/tTKMRQh09iV/59+5zo0xSE2KXwwk3Z0dEoGIR4I476zNWLdqOQJuoNwAdr++F8+8+DLCHd3IlhtIU84SxhFKrmP0PNNwklsuWGwJJZIzxorO1QBFOt2VMuKhoMZv1i5ZDH+lqP5nqlLHfY8/hUogjDTbFBwvEzHJaIHTWUi8DA+nDbhPTKB1+0goqwtZEmfD40YpnRZ0fNm552DZ/AG0OUhWstrAnfc9BGqAFWhO4PE1/VJtcqLkOZ9zgkVVkwyCjvlZ2drg85XhRBDzO6L4/F9fi3ka7wFm8nU8sfVFQcfFWBsa1A3o7NH11jKmoiX6QcGKfKMCj7eBxMh+nHPSSfjUuy+ldLLGe0JtHryWyOCn//NbHKIQSI16BZwbrot0xgkLJjB8hrFIGElCxw7s3aiVVdEGq2X83bUfwnFDK9AVDSHkAdJV4Lu3/TcOzKZQCUcwnc2I6MYkidDxzEwKbfFO1BvkpxRRSk1JsGLTutWIlKuSYPRE2jCeL+CXDz8MT7xT8osMzuyXWxMLrlu71pn0WgldO162fMVyvPTSS+Jo8IzlWWNm4Q17nugD21ZCVJ0zzXVsS6D9c8HRZrY2yB5Z9Zo9Obc5W6vV1qy4NVueq1rniuJm5azhvLlqeY6kYicM56pmW91KRN5Wa3YmmHOlHA8iCcBciH5TZt4w/UkdKIQ1bUVr1YesZKMDm9rAySqGajEc/RFzmJVgMKQKiu9jZ6cs7MqAyu+xZgZkWTLgmU1hKtR0moJgxj1EQgqsZAl5Oh6Z5vqszCQPAiPSoYSFFQVDEUUDZPZuTAUIhXLgniMk9MyV6pVzeEkpqkXb2C4ew4Q286S2emlWrkeMfthAK1MDHlJcUDL8Nu5K1oHJPB8juciXYBuA18Ze6ttOOkkiBnTJMLZ/JvirF637bqQPGYTIjmVfico9mWRKh8XqVavw4vYXNde2bGiFXoPEvLb2NsO8pFm6Q7Hn+tQzobKStJ/ZLyL6wEDLoD63fuwcra1oTzzxRF0H4VfBzZaIwxlQ57lrLpobrFDUqBKNBaiGxEDc092rgLB33z7N+ZIY9fiTT6KbSjcSLTFzwTZp5DWp5xsy88QWNjb/Txcpk3Hzzxwz4+H56U99UofnXb++A48/9hjaYhHN5zLIskfH50HYmCc712suR6IdR4S47ioKJK1JdGuSbfelhY7t/9mEmZUqe838DGRlqlnQqKufTXnMibFRdPUPaJSLwbV/3nysXLVaSYcxOueBa3refC62urXkOAvHWSjetlz0DL1GTUl/lqqWHwN9vQh4XBjs7cJlF56lvmGOSFGjgWS2gK2vvIZcpYHpTAE1KtM1Skr0GGQZ/Bj02bPLUiObUnzkCbjq8Js5K1RoVFGvY+3y5Vi9eAH6wkGR88oeDx7Z8iLq4RhmimXkqlWkC3nNtDJxYiJCMQ3+0rAgCYxMOgsZTQgYUwWveqClTArZyQlcfM5ZWLVoUBUtp/Fnc2X85oFHUHT7UKQikZtoljlPbGBgEmb6hfkmz4NFhPgNTOB4vHIsMBzCYGcbPn3texHW/LZXpgKJAvDgcy/gcKWKQ6mU5o2VhGSKIoExya02qii6aOvngqecQ/FNZ6sPXngJjlo+hEX9Xdg/NonHdmzF3U89KblDVrRscfm9ZD87ErMcBWMSXK8jlU6qBUXo28W7TgZ1NoOPX/l+nHb0UfBTJ6FWQ6HewO333Y+JYlkjOm8cOiTiUywSQ8AVQiKRFGeApvIuN71u07jq4vNxycknIg5gfGwKsZ4eZN3At395J/ZOTiNLJ6kG59Cjag3x3pGQZzkDFmmyCSCzUjLpt2/frkBLngbPP9sS5HOQnnp5jjukYpGB9s8FUbvBWjNdWxE2A5wj0sBSuXUD2u+bq0YNe/hIGJoBgw4wPIib0J7zWupFOZWXhalZidhgqYNHZAKjK8sv+zr6iyMioet3tIjNSIwVvDd1eLOSdMg8ZgrfMDmtKQFVjRgkCRMQOubfGUDJnuUBJmYrFzMDqUP8MRl6XaMUgrucqlKzkk5f2/QkTSBVT4BzZPm85ipJ6adqCqsWGURTu1Y6wCbQKjgom+d8qtcwiPmZxeoNSheVVa0ZvnfGf5rkLJt7mAXCLwYTCx/bBMlUVab6bqIHTi9e1S6DlMT4jaG16UHNzeOanyFsy3EnZu1leHx+ibRzZGb/8LAk95j46D0Fi869F5l+VI3hAcogRtg4NTOrQ3XDunV4eedLmJkcx9CGDbK+Y/VOggzfRwmO09qwPXYe6szuuY7UEuB9Z0XvsL55DaqUKMxOVKJcVoVqmISm72pdZix0bEZpaPtILVVj3j49nWiKBbS3x9HZ1YXDExNYtnw55g0O4pFHH5UNoxIuykxKntNU8zx8+V6qmpmYsAfuzGDzPdS+yGb1fRw/uPiCC7F96za88NxzgpEZ2CgWQSEAkjYWzB/U9eze/Sqef/4FhCOcE2Uvya9Dk5J3VC6yVaxtlRwZYO3f7dqwiS3TXyu8zmdHeJ/XTg3kSCSMBf+PsfeOtru8sgT3zenloCw9RZQQIgiQQCCSyMlgA8YBJ2wX5Rp3uafCVFdX/9G1VvdUz1Sv9kxXtbtczgmwyZgkcjQIJCGJIISynvTyve/mPOx9vu++K6p6rXlessST3r2/+/t933fO2WefvRctUttArZJmE48//jg2bNyE+QsWysGGzk3tw/38WX7x/rb3bf055JM/34aqUaaU/XWNgTXRSwWuShmz+7pw4zVXoq+bDlx0cKph594P8Mr2nUj2DKpPm6VIQsLsOmsV7q2gWdXR3J1M6gCQ6EjKVSYeDSPGzk25KOWiyy68AOvnzyYsouTn2EQGv3tqGxrJDo3fBOhlLXN6m5Pn/jYHJhpjuEAbCCA3Palgwf3B56ceaK2KSmYKV2+5GBvWrFaQLxYrmMwW8Ch7zKEI6MFTkh9x1VTy5DxmrRetkWzWRgXJWI/Qz9hpZcu/mYpidQymovjrb9+FVQvnoSeRQqYMPPfGdvzi8d+j2t2DQHe3xD14I5r5ivxkeR8I+1ZCTELCyI0N48Iz1uHPbv8MczY0inU0IiEcL+YEHb+8ezeqoagCLT83e7QaYywbsZFEQMLrhI6ZcHA9EjWgBOOVmzZi6/nn4azVqxAjizcYwr/5m/+gHm2orw+J3l7s2fOuRGI6ol2qaMPROErlgrSOg5UcrrnwfNy0ZTPm8fONTyLa1Ytj01n8Xz/9KY6mM0h09krkguuZwZbrzBdK3Ns8E/2IIwssohKEjnft2uW0pY035AMzX0cqdFTRckWe4uB53/nz/9+B1i9yvpgPYDxE1dxvGxH414OqBVqfkVqwDsgiz1dQvk/K/pY8Vl1gNQIK4VU7xD1MIqlGX6m2mQW0B1opSzmRBC5G/6XPoL5a2QT8/xeBVkGSurGVigItyVASHqB+cSKOru5exeb2cRDdJ0HI5jRjhC9XVTnFKP/5aQytyoLVFXVfOViezRnUwx6WYdGCk02T1le1hicT7VJf1ikusQcapU0bmXKsuFht8V7SwUfvZNfGwMiApfEKx6TlwmjvVfLPSgycLaEPRLx3HupjH4o9FlayBvfyAPcQMCsl63kxOeH98z3a8zaej6NHj6qqtdEnL49prGO+FgMtRxP4i6INCrTptKgVZ60/U9Zh9NRcdf55qjj5bOLs61ESMZ6wxU6tZF2T9UpY0XqmuRIXJxfok0NVR85z15MhNLNZLutZnkKGcrZtRkSJ6eCgQtQ0PUtZBRDGKxUxd958yU1uufRSrF6zBtuee1ab1HpABY0EsSq2gBoUMYrvxbXJ/iH/HUlhrPZ8C4PXSN/Mo4cOYbC/X5Z9nMflE+bauXDjRlx26SUYpCn22Dh+97sH8PzzL8i1h8kXR3IatSqS8QiadCtxsqHtSbffr+0Jdvv+sd5805yDyDUIBDSmRKERrqubbr4Rf/G9P8HYdEmQ8Qcf7sOf/+VfYOmy5ejrH0BZEwschwu1CFXthKf2gCuo3BHWeK38Ej/DJTnsR5Jw1M1nUimhvyuJq6+4FCuXLcFgRwJlAM+++gdse/UPmLNomRxlxqczqAfpGhXWqByXYCQSU7/UfKajcpnhHCzHczpiEYCVYj6Hqy+9BOuXL0G/65qN5Ct49PmX0OzoErRbp/Ud20d1kg7pQsUgEhZ0zFkWVs9qCTWqIksRlWP/lL3cjmgEkWoFl208Hwv6UiAmV6oA6XwJjz73kgLtdJ2Veh0FinY4XoOhDCZkwpYGESAKcpjgS9lmyWlmQJ/Vzi4MzerBn9x5IzpIWCw3kC/V8dHwCB575VWMNJo4mc/LL1YHXqGKcAOaeyXsWwRJlCEc3/8+5qSS+OoNN8tUgL3rRiSsHi1NBaZ4FkapzZ1AKMAKliAKfZ9Nu5uIFa+Z97pS43lXB5WgcyMncOOll+C6izZjMc0dCMV+Ilv6H//b99Ho6EI2GEIJTRwfNpEYVrRTU9OIJVLq0TaaZdTzU7hw3Wpcfs6ZkmCkvSED7YHxCfzTQw+hGk8gGE1opplrmWtPsL5D8Px4DtedSJ01s6dcuXKVg47jMhbRuKUb2+QzYCLLaRyPzlig/e7/oUDrPVG1qdy8pw7gNsUg338UOcdbrfHwasF9M70/nwELxmtjJLf3PnmD9SFUWRj8YddidP32fg3fu52o4/FvjR+43e/fU6/hKlkpEwn/t9fzB4k/UKWK48dTHKlCfUYXEC0IUHihKuIQqyUGC4p2a6TDVeDGVmNFa2wz9f9qdQ3eqwfI8R2J7Nvn1M2nQTZZnyRDuQpLKkEMtPm8VFM4TG8wsh+haYeRmeDYPKx8aEmookF7IqlqloLoDLYN1yeemeMNacPzGVZrRkP3B5m/R/ydIyo8wIyh7EaS2ipaKTCJ5WjBmK9HuTL1DmnUoBGqhq6PXwy0IkVVKth80UWCjQmp8vV1eHqDiJa4f1gatEb4qYp2z1EGkoDOPuss7Nv3IUaOHMbZF14giUQGM5LA2ANmr5YJABMtBt14LNEiElmfkyIh5hPqR4os+bGZYrPUM2UirhkZB/RYFcr7xYqLz5awsIeJxYalBnE2i2g4qvXAzUuJyaMfH8D5nzjZ0Ef3WRdo+YH5Pgx+DKzM7HkPCblKuEPvafKU/Mw+4+Y18floiL5Ult4zZ2dZnXcmk7Klu/trX8OGs8/BieFhkcfuv/9+vPrqa1qTnFGlq5DUnDgCRvKNE2v5dKD1kKQPtjNtHwpqGCIkCJ49RiZd/D0SxvCJYfyn//M/Y8sll2Biago9vb14/oUX8bOf/gw9Pb0iSKmPTxMMBhKx7C1h8baQPtHzTj3Upebn5ufX2cRgRjgzYh64vB9LFixET0cSQ3MHceNlF9jInPtFPeIX33wH6XIdafqTUss3lxYETQY6kz22H9QKa9iMf2d3J8bGRxEOAj2pBJrU4x0fxdbNm7FmaBFSDSPH5ZpBPPvGdgTZ90MIVZo+CN3imEhNykZ8Dtx3DOgytaLbUjggiUj1oOsNFLPT6E0l0BEELt5wDuZ1xxRoOXqTztfxyLMvoPBJZcd+LeHpju4uCfKz+pKntkvoKUwhaU+O/RApksa36YWz3UC0YWigG9+5/QbM6aRHbELw9EfDGTz8wksYrzcwQlSB18t8tFRFoNbQfciXCihUi4hGAshPnMCKObPwb796NxZ0p9AZBsbyDby0Zxd+9cQTqFGZLRgBmmH6vethCF4l27telaQlrz1I0hDIgi8jGQxg8BNRjL+454+wuC+FTk5DcQ62Bvz84d9rvIeqTh8PH0cmm0ZvVw8SoSRGT46pqMjls4KOg7UCvveNr2DrGWvUQhg9OYnuWX2SYPzPP/xnvHf0GAIRKjtZkNUsLO8b75l0DqylwfXMtcGznc+Jo3LWoyV5imOV7LtlxiqmAAAgAElEQVQ7Ixla5pG8WK60ZsAV187+3/6yaT0OU/OxIGBzmmSb8T94eFgPzqqg1mZTrcKD38QU/GY0lIJ+s/Y63p/WH2Stv1eWQKNtC9C+7+MF9H2V7N16PBdq5v1nesM+C3GgaIuEJHF5+0BW6DrY0AKKScf5GVVdc4uROwNhcjPz5tvMMOElqjqFHWOSiYKZoVMRiIejggvF4SPm1EHIQbN+PBC4oKTcpLvlXCIoiei8UJmRUiUonVHA5Z/Zs+XvHGQnBEQGITcN+7lxkoAIy5PlHAoomwSzWGb/9HdtNrSIJTOpsVnrQ6nqpKoQExX3nBRcHYQcjVh1y8/DQGIjFjZyoX60Y39SfclD8qoqnHygKls3m2s9YXOy8IHryiuv1GjPBx986AwZVGa7u2Lyzfyi0LvE73lw5XIKuMyEN553Pt5/by9Gjx3FytPXaiyGgZwbg8GWWaXE86tV9QsZzCQ56RS6/Frjv1NipgTCC9fPGEOcc87ZCpy8dsounjgxjEVDi7RuKRrPykf9YGmpUvIxqb1C4QluXipL8X5RNWouiVLT04Kd2MtlIC4Vy0pM/L3Sweyqe3NAsv1G+K+lkuYSAvb0eMgzWSL5imuCMOXw8eO464tfwvp168wTF8BDDzyIZ555Bn29vXqWqWTK6SSbqUA70UnJhtsvukYO3dPDtK2i5NpQxq6ExVynPOQm+b9CHmvXn4G/+pt/j/GpSa2/Z556Gs9vew5dyRT6u3u1hqpNa02oohZB0daoiFbuGlrEQrf3+By9ZzITWt47wr1DCxeiM5GQw0xvIopLL9yEM9es0khLIxjEi2+8iZd3vItqLIFyOIp0riCPWUHHIVpGWosm2AggFoggGqKfbFj7NxgJIpWIIFAuIFQq4oaLL8bQQB9md3dIuGD/yTH8/uXXkQtGEevtRyMU1hiboir3BJNZl0ByeLbJs5XC/aWCPi+fH6s78F5yEqBWxqXnn4f5vT3o4HxtMIhjY2N4/MVXEB+chfFSFTmOk7FFwsDl4Eq/hzSKmKeOckGkQjbdyNynExYVyTgONpCI4O//4rtY0E8BiSCC8TAefeFNPPuHNzFZqaPBEZokPx+hb/+cCXHzPKFa2zQ6I02cuXwp7r71VkSqPJuAUAx4fd9hvL53L17f857g52SiS6YCcsAJBzGZS6snW+VnZWJO1I2z5zQNCQZwaO+7uGLjubhsw1lYu3ypzNdPTqXxX3/4E2SaIUQGZmOSCNf0lJLxRDCGZtWtY0Lb9SJqxWlcdcFGWe111Gg8Xhf8fCw9hR/cfx9y7H0HIurJC0FTu8lGqUwD3yYkevt6dfZNTU6Jub9waFELOuYct8RWnOa/569YQs42lRMDOvu7f6VA63trfs5Q0C3dDKZzWggMui12qSsh5Z5DOo47qE8Z83GHpvXdXAB37Ln2/o/0Zp2RQDsj2cKQBWqv33tqMLWDmEnAv4S23LxoG0mL/8YfqPpsLtCqQ2TObjOJgq7XIFYFGxFQTKjCq0B5mIZzXzrgqlXBcTxsTRGJ7F8LtHwdQmdRZ1BNkoWvhBt1YwOLDOK8RflnSQ4WCzZcTop8sYhKvqCMVN4uJAhUaggrESKOFkSd/Q6mnGRj0nKO/pdc+M7RhwkA7xZhVJGe+KmdKYBPgvh5zQ+UgZYWXPxcnP2lVJ8JSbQOXFatzpC+VZU6A3BDQgxS5585K2lJCOdBg2CgPXb8mODEUxI0PagZIjtJNlQwMlu4fGvOmCSl9/fuxdjRwwq06XRagZYbhAHAkxH4cgyyHCfh8/fVkK2roKBdfk7eD1aEhGtFEHMiEVdccYUG6ZW5RqOqNtesWa3PdZgzwBz94SHp4F/KRvKL7GiZDkgGs4wjhw9j6ZKlOvj+8Ic/6D7Ksalcbs0Me8jaS2Zy/7VgfZe4+L1kz4mGEjbyxZ9Vb7lWw/FjR3HHbbdjzerVmE5nlKjQu/fll16S9J6RrRJOVMKSoxbK0ppjtw2oRNhxG1otG61TJuEGU2rGUYiN3V8iGFPZrJ7L1771TaSnM1pPr7z0Cl7a9hyS9GgOR1Eq5hFLcn6T1Y71Fk2gxAiEvh9OFIj7peXmJfN085DW+wcgKJrXsHRoCOmxUVx8/gbccu3VGOhMolQsKSi9/NbbePbN7cg2A4gOzEKcMG8mJ5vJejSIBodSOTLYDKIjFEcsGEE2V0CyswPNCFmzJcRRw1B/L+648goMhiGVp1QsAkpqPPzyWzgwkZGYRDieVGI9OTam4BlwpEadh1xrLEBUaLBKoj50VbOtVFZiHzjeqOHyTedj1dAizQWTG3Jg+AQee+EldM6bj1IkpmBdIUokv2W66bBMtjXjJUQJ5RPSJzOd7SeOC7LSHRzow7UXXYA7L7sA4SqRnzAojXNoLIf7Hn8SxUAIx8YnJcF48OhR7ScmaVT+oiBIT2cnBrpT2Ld7O6LVMu646jqsXbIMS4cWYjybx48e+B0e2PYsBoaWgFr+nalu1ElEJO8mGsZUIY1wJIhE2CQLa82Axs4470tWd+ITr9s/+6O7sbI/pSTB+ODAL55+AUczeUzWAzg2No6TJ4fRQcQqEEGDfrJE3lBHqVpArZTFJRvOxmcuvxzJagNBJoupDkxVKvjB/b/BKJXmaJRGfomzNeV6J3Ip/W7aPdIJSd7NULJNlvzgLJp07BBTmUk4EwWP4nnEizKYbI0S9VGyvPF7/74FHWsT+zEXHRcBQajWM2WWa/J1LVapoFY3SN8m46eD03nH+kCr1+bObGP/qgfEgNY24NOCrvxsLaEpzyR2s7E+UPNu+A3fHmwt9Nr/C1p2kLC9tqscXbXAatS/p//dgu7MjLCHQM1I3RGL1IfljCOrKDMT54ZmhaJgwsqZg/Q8bDnDRi9b0uijzE6tyle17+ZrjRpulmeSSnSaxOxLsvdmkHJW829SeNGHq2txicxD2JhBMxxEk4uGGRahD826Ruw91Ys2Gye9t5uDbTGwXcbNBUYBAAVaQsdlzkhaQuCrXv6uKp2zcBLY8J/b+kQWPY1QxIOeQUEQoFs/W7duFRGKJB0hHA4TcST21mtIiJ1jD1QEYiB1gh4kUynQHjuClWvXqEdLVxReL3uQHl5lJspAS0k9fWYvF6nRlCCynINzs9jspbG3KPiTiVE0IjIUBSEor8gNNTE5jqVLlyiI8mDrcmL1GkdhO6VFtDI5SUM6ChgdGcXmCy8UWUqMRXnVFnUg8rW8HaFIFR4aJQrhZvGYcLSTLviMmADYrLi1clTxkl15Yhifu/WzOG3FCgVa/uzjjz+Gt958U4HWPxMbbbPMu7Wn3MrnOlFLwWkQ889eTk5yfi4Qcq3y7wiL8v5qlrAt0N5y+22tQPvWH95SoE0QhanWkc9Oox6oo6MjqZ/l82VWSuEGrlVB8GwtaVKAn9NG17ylJVnsRGRILOOzp1/sXIqCnLYC8/p7pNxEOT9WdKxG94+m8eb7+zBaKAl+pFZwOVdsBVpeC/dgqBFAKhhToKVkIu3yasEG81Y0CtOIlIu44cLNWNjXg6F5sxGJx3BkahoPbnsBo+U6mokUEDZXLZJ9VKUqeeNnoMhHSBU29x/bE2Lb0k83mdJ4TBwN9MYiuPaSjegMQaM3RF2Hpwp45LkXUE+mMFIoocSzmeOAMsmg8IO5xvB+aRSR95NnpAwq6F9QEoIn1a56FafNnYXbt2xSMI93ppCpAj9/4BE89MxziHT3omfOPHT2D+g84Tlt+uslJNnKKZcxfuIoEsEqLli/Dt++/XY081VxSiIdUbz+/n68uGMnPho+iVKdiAy5BuRINCRWMZ6dEAks6sRkyoSlI1HB2nTrKYydxB3XX41V82Zj5eJF6O/tQqZaw/d//AuMlmqod/RgbDqrUbJULK5A22SQpRUo6ihzPrmcw1c+ewtu2bRB97CUrSGaCqu//V/++cfYe+gwop09aASMAMnzQPfNoXfco0xweJZz0XFvEqHq6+9ToCXCxf2ruMFn5MxKdP6HCCXzvruKdsM9f9aiDGtBu96kP5DYp7NRFCes5yBmH9g4JdkeqPz3vQGxd+ZR6HIemT74WjwLtgTzPUTcqlytvG71zXzF7JWeeBiocnKfQAHVwdaOodU6tFrKT84sfgZ+NozSV7utQO96kWLdfsrgXgkCoQEqN7UFWqtorSJiL1LC7RSycL8nOlKI0aaKBzIDqoTga/IZ5aHCg17QtDv4GaiUETmiFGXiqIXMZ6Sqx40Ded1lBlqZDzDoSrWHEBvE6GM1oKxQ/W8bBdIzcr62ngzD5yzIW/C4KfaI/VmZcTNioPaSiewBa5NTZMMlNbYGDHqX7y04uB1uDdbzEhlojx87jvfee98SOsH71oBQYuWgYzkdiRhFW628gj6h4/M2nGvQ8fAxrFq7BpOTU8o4Gfw8aUiuQTIq6BAVX4HAjVbpOZO4QMKZvFRZnREmpedrXdURAy1fi8gCNyCrVcrtsW+qxDMUlnPL8MiIgmq7RKM8hR17lnuJM61bLrpYfd69e/bodXm9FLRoD7QMZqyAfduEz1/D9I7B6B1t+D322YhWMFn0lS8P1cmJcdx5x+ex8rTTJCLPn2VFu2vnTvRSC9pVqTK2DlmP1e85P6LlCYrcX54RLSKYhE+saiIM78fGfPXN/UICWrZYxJr1Z+D6z9ysQMvD6p3t72Db75/Uwch+X6VUkFgDGcpcJ3y2fH8meawgeIjxS9eiNWFjbCIWOqctkgCJShCxGFq4SIH2xJHDWLVkEe64+UZsWLdSrzU6mcGDTzylijbQ2S1CDQNtT6pLgbbGijXAtV5DuBFAHBEF2jh9TKczKDUqiMfCqOczqKUncdNFF2PlgnlYuXRIOr0fHD8p6DjUNwsds+aAauLs+4ZZHNC5ib1+p1VOC0dWtCQIMtCSTMNzgwk0Z2gbhRw6QwFcs+UiLJs3F0GiV2hidDqLJ15+FcHuHqTrTZnFNymMQPEVtlRcVcv9yiDLX0xeuCZ4hnCqgUx1Bvz01AT6oyH83fe+g0WDAyjUm0h2p/DIC3/AG7vf0yxwKNWJaiCI0clJfRbzQW6IPEfhimigjskTh5RwfOPW27F41hz0dSeQqwK/f+01vLRzlwItVbgiIZKeDCWl4MV0OasxHFaZSc6+R2KCjlnRdkYjOPzeblyy4UxsPmMtLtxwNuYN9OLA2AT++u/+HsO5EiIDc5AmUpGb1npKBKNSyZLEarCJaqOMZrWAS889BxetX494uYZ4KIzJbA679u/Hwy+/gEWr1yBTqrYCLc8BJqFExpjo+YqW5yHXEPceE+9Zs2dJdIbtH1/MqSXlklOdpRqZo3Ski50rPvcVKyLaeq86KB3sygdoh9IMkcgHM262KMU6PcTrChkfZI3wM8P0lUE5GcCtcROzZJATj6uIW4Gai6vNGMDrKTMQ+X/j+zkqoBx9XaxcQb/s4NuYDvsk/N3rr/rsXUHsVP3HtqTBtJZZrVkQZoXKKm7Gc1ZEobKZcfOA8YtdY0YqNSiDGBEZiQPw8WRKVa1Um5IJQRJ8oIW8zW4VSwUReFqJC5pipNqQeUPBjOxBwiN8b/nZsqfU1svz/WgRTXygJVmK4yO8eAZyZwvHA4K/zNbP+pI+EBt0TEa4sYCJdHh4mP+m5UDk+nbWmzBZR72OAy8EyTp3FlOwsayI0DHJUPs++MigSdkkWp/WLUj9mf01Jh4M1Ew0vP6vKloG2uNHsXLtWlW09Djl52Dg4nUw0HJdUaCB1R6fCz+rPX97T6+1rT4hRyW4blQFkPVuAhEMsHJXonVhrYpFCxfoIifSaWQ59lUqKdP1PsN8Zroflap6syQ6sS961llnKWGgTir/reQWOeDvrBP53LnRPRzroWQGfa9MwyDs7bgoGWeJifU4+fOs/EmM+vIXv6RZY4oD8D0ffPABycZRPcnABmv5iIPnx6va0CoPJTMAKjAHAnoOnuTGn/c9fCaLllBZz5/rm2IQDLRXXX+dc5YJYteOXXj0wYfQEUuooiU7JkLYtmE9Xq/lzOrOt3dsHM54I0peNStuam88Z2gMIYGWhHmtLl64UP6t560/HTdsvVwzmLTBqzaBx7Y9h6dee0MjOM3ObuSKZeSmKKEXRiMWQp2UWFa0zQCSiCIa5PoPgLpNOfpGlwtIhZo4bd4cfPu227FioBP5QgldyTgO5UqqaPPhuLxiKY/IbJHymvVyCTX2uUlWctBx1U0zcN6Va5uJLLkXtXweoWoZffEobrj8UgwwMJIs2mxgeHJK0HGgqxtTtYY+EwebzPax5mT/7HzievMVLVnGqURc41w8q2hSMdDfi2s2b8IXLt0IlKsIUCOdhKEK8NAzLyJdqWH/sWE0I1EFWiawPtASymalzp8YPbof83u68PVbbsPC/kGR8camp/HISy/ihXd2INjZjUA0CTTkv6PAw4q2EqBZfR6paMx6ydU6kqkOIXb9HSl0hYC/+ONvYXFfEk0GQxKnUkk88sqbmKwBEzXg4PAJ6RBEGMyqTVS88Ugxh3wpq4r2c9dchbs/exOSDSAznkWqpxOBKPCffvwrvLJjJ+LdfYKtuZYlX0tdcxm62Jonx4fnB+esOQ3Afb5g4QK8/c474mDwi/uR8SXKkTnnP1vXyJzpv+s8n335DTIVsGBp5tz8oqyZ7wdJAPtTVnWtYNcmUMAX9MQaXzH6g4z/3kgx1h/Vz+ugt8rCCwX4wEwmsidR+eqDQfbTfVxvZW9B0+BKaXvycOCfCSXwvxWcGAQIm5hCkLSFqQziDnr+wWCAmblTZs5G1nIKQ67fbOQNuu0UWmpIOpx8z1jVeFCfj/kNK0xWtzZyk5DqDGdsg9T/1AxuSb2BQslce3i48CVYVanCZeKjz+LgF4knlB05zTIcr26lg8r1IPk8bcbWHIpImBID283d2niOD7TOaJ4QnWOVCzZxSZevXvhenAdkRcfFaUmQQVbqcTroUxgIVXkId/MQrpq5Mu/xVVddJTj1g73vayFYzeJaDq3EranxFlVVjgzFYE3JwY3s0b7/nljHK1jRUlhdPdqak1Jj78uSC2lRO1lGBVn3jBQMXeDlezPIGu8A6oMzEJnROkUZrNIkDDkw0K+Kt1StIlet6ncx0B0j2Y/q8HXousK+Dq+L9lqEWGm3R+YvbQKpjMXEh3KTHtpuoQsu8GrvuLYF17Wf1eY9lxwoR8Qc8kPyGA/Sr3z5LgVa6soy0N533734aN8+BSPJwrUM4sk9sOTCZtfbOA/uXBCbmpUm2x6s/F3FzYyf+8r37j0jmAjKRCajHi0DLVmxfBb73v8Qv7v3PgVaHopEw+hHS0KQh965J72IhXrtPMRc4spAy8yAh584BkwSKY7R042JySksWrAQcwYHsWH9GVg8dxYuv/B8dIUplAIUqzX8Yde7ePXdvUjXGpiqN2U0oIqWs8pRchxsrpqyhvFGGNFAWGpWmTx9WacleM8e7cLebkGlZyxdhFI2q1ndD8fT+MXDjyODMGrRuAItHVw0A099dPWfSZIMq5XDoGYuU3FBxxw7o1lGqFZDMgjM7kzh5iu3oC8MmLAicDhTwkPbnuOwuKBj9p3pEctnIDKUUBQjiHpddSIpLDTI3Cd9g0k7kSH2Ws9dvQK3X7wJQ7MGEe/uwlSxjseefxEPPLUN4a4eRLt6EE4SBjcDCfZ7NVPM/VAoYGz4CFYtmYcNq1fi69dcZW6LdSIwwLsjabz90X48+PQ2RJJdqJbZorDRnlK1jHqY437TiAW5t3lP4hp5y0ylpQw1enA/br/uKlx9wfk4bWgh+j655yRD/e33/wGH0znEB+ehHAhicmoc8XAEyVAMURZDOsQJT1cRalZwy5VX4KaLN4l1XCsCo1NpfHD0KH75xGNIDs7C8ERaUpZqFTnUiOcwiyZ+8Rmx9VSr1uVHTbh4ydIlCrR+vtYz5jnapz3BZ07uDc8T36PtOm+L4qwPEgqW7g34PS4WMQCdDZvNRfpGjgnU+znamYDdZm/nXo+v64Npa/jcVVS+mvWjFb6/q4DvemqnwNOOIKU7wf6/vDst0JqxOX9V7XceIq7f6StAbiY/N+sDrR3AM644Pung9xVsJGpgwWSmn0VtYlqaWVJySrKipIO/qKSiixQLmJUtezqpzg6JB4QjcUG1gi1qFUGJknlksHKwmTcdYDboYWVZ6klE32A8BWFuNBKe2Id1B7OuiZWtO5QarLJ1HWT6MQhHrNJz4x1eOcoThEwQxM9AnzqGxXtEspdPoPhYfGWritv1dJlEcAN46UBeEytaBtr3du816UnX11WF5noBfD1We54kRoIRgywD+aaNG/HBB+9j5NBBLPOs41xO78kNYGQoo+ezP8tfXH+tpNHd22wuN5P8SYHG+jxGAAxIwo4VAa+BDFVCb5wblZ1brY4sBf+BlsMHr5fvyQpbrQGOYCRNcea8c8/V5/nwww/NBo5wO9sDLoG0dMkSJr+evAGEerVthCPTYzUrREKPPkBaLzuHb3zt61i7Zo16tExSfvObX+Mg1aliPNht5pdBmaL6lpieav5u6mxWHWl9+8zc3Tdb6xR6ICRqxBEfaAnv+kBL6LhAve5AEB/v/xgP3Hs/uhMpFKazItV0UhCiZuNhDmbQeiP5kvdP4viWpRv65SpaJSVEPDo7cGLkpDTHOTO8cN487H7nbWw6ez3u/tIXsO60pWjUm4Jq3923H+98dAA5BNWjHRmfRKNI8lZIbjS1gClx8eSN1FmxhRCNJXDs5LACbTweQaCSR+gTYtKXr78e565ehY5YWCM2uw4cxn1PPIPo4FykBmejwplTWvYRESgVxa7lycokl+iSD7RMTKVPnM1r/xbTaTSLeY33XHvJxVixYL7UongmfHj4iKDjgSVLUaaBer2BjmjMghd5FK7NxdsluVc6QFH2lGtMiE0FXZRlbdSlR90XCeCvvvpFwdP5WkMzpr959HFsf3+fkoXeufMxmcvjyPCw+r8D/f0ysW9UK0jF4+jtiOPYx+8hUMiJDHXWytVYuXwhshXgweefV4/28Pgkuvpno1nn+c+EgqM9FYSSYQXashJBztDKjQWRYAjLFs5HeWIMN12+BasWzMHS+XPlc3x0dAz/45f3oRxLoZrswsfHjotIR98zGs6zRythm3IBxUoegXoJ56xcgduvuQY9gTDhFhRrdRyZmMAPH7gfBSIOXb2qaEUI5lno9N+J5Om8kBZ3QoGW7b25c+di4aKF6tHaSJ4JFXHtss2qRJRjXU1TnOOZrfgUO/3cVktUZANmL46JyqpWlRX/scskvQG7DsYmZfKIX7u5xDYpMB8YW0xFNzoi8QAn9Sf1JkIpjjilCrpNZ7U94LZ/329yBUbvWatA6wKOmLzUCzaRB9LrGWRlksxqVng6NzbbggzSp0pIqmpmcHUauQZnmjOP711r73PQWo1yU7bS1bhExENbtNGTOTrBAh6UrBSjEXAmkIE2Ek3od0oZ8l5P57IKtpzX5WsQMlK1wt6qEy1gz01Qbq3asqATPE4yQKWGIBcJUQiXGPAe81Di+AJnbRnoOSDO58xKW8+5bb7XEh5WDQ4ut9ZHawzDkg0LCtIWdtUU581YZYk1raywovXECojfF1zplGAuv/xyjJwYUZXD+29dKBdoTN9DXxZojcHnAy0Plk2bNuFDBtrDB7Fi3eliHXMMSWQoF2j1Xs2mgqxMH7y5gBtN4r/l4eSZ1CJvEeYTwcwEBAiXUY+YsHF6ckrG6uyNEpIdn5pC/7x5mMxkWkpQ7NNy4xEW9iM8vF9U47l4yxb1aD/44AMFWrFpSd1w66c9ifNcCekfu/63CW9Y8Gb1zn4yjSO4oXnPRQCTaEQB3/7mt3DGunWYIonrkyH7X//6Vzh08KDGhPg6/DxU3CJ8a8L3hvJ4noMP+kyYeIDw+76SNfF6O1BYiZvXr0HHvJ9cX5l8HqvPWIebP/dZ+bJSy/fwgUN48L7for+7B/n0tCBRVlnhsMl+Eq1gjsUeLQOt7zWqtSTJRZsX58bTWRHgTGcRnd1dCgS0yKN7z4rFQ1izbDGuuvg8pEenMGuwVzDrbx56DPc/+QwKlEHs6kGhxH5gQhVtM8G+KVG0OoJ1IN4MI8LDOcB52BKyZQq71NARodF5H/7ojjtw+tBcfY6+ni7sPTGG3zz+FIK9gwh1diNbLDtyTxUVag+TP8AgLoQLKFMprlaVuIeQiVJFbTiyjqONmshQ1126BYtnz0JvF+lRwL4jJ/Do8y+iY+48jJUqGE9nEGMiX6ki7yYDCPHy3vhAy3XE9yUSQ9ENnpEc82GFuHXTufjaNVcgSrJWjHOswOHpKn7/4ivq0ZJ1TJEIzgOLtMpKrVrWCA9HCwuZCeQmhnHumlX40698A930ci2WcWJyEk+8/hpeeXc3hjNZ9M2ejwZ9NYKGDOWKeQQTIY3m0AKPASAYialyJAIT51mVnsC3v3gHbr5iC1JhHuENTJfK+O8/+zWOZPIohOM4mc5IJ5qBNlwP6NzTvH2liEq9hGCjjGsv3ozPX3edAi3V9prhCEY+GdX7x3t/JdYxFcLIOrYzn2IT5i/Ns09TA9Y9QqVcbfVo+wf6VdFyfzOZsUkKtlYsUOvckw1gomUdGoiuOrtJ6FJ6tezlOdcTIx+QGWe/WxgzQhOrHKkIsRILsmqYsV3zB7Y/if2Ig9/Exmi1OUwSUShK7yFqT8Bo9Xh5kDtnDx5Grd6q7yc7IQYFXl6dWLWs6nwlywFtepCa9J4pARmUbBKLrPw+pRblLPlcfdoKrGLzuUgw00N17+vgAR9oVV04tjQPUj0sQqt8mJwJpQcnyUZEC0IxoQaENhl8+X3CFflSSQpHsn5r8wDVYetgXQViN4vM3m2ZGraFEhplwibiFhmRRTZhdqDX2aZlTysZV7BlMsFDyoc5ZnJ+tlkyfczAXX/eqlUSYFyfEwEkkokWEphRz48AACAASURBVNBCKijyTvjbiXioVeDE8NUrrdfAsZnRk6N456131APlAc2ZNIrtU4BfVVfNgiCrSPUmSTbjOE4wpGrtww8/QGZyXD/DCpwZJ4OXIGOXtDHIKrEjPOVbAK7vaM47pofN/otmqpsNBVT2WVkdUiuYowzWioCuJZ/PyaVndGJCrGO2BI4cOaK1umzZMgVZBkJCxp6VyPdYt24dTpw8qVlaJWZMSpzPsPH+jPgnohETHzfLN3P/TNCCwY33lwzpKJ+h8/A1ZKcpMtRX7/qKAu346Jg+y09+8mMc+PhjBVqbmzebvKDQA68vPqMj7gMuk2geHExS+fqcjyazWmx0BlVCoW4OVD1iXg8JWbksLrxkC7Zccbn0wYmc7Hx7Bx5/6BF0JpIICWZkGUJXG8uquCdtzVLNyJIHjfwoIWeAZVJue0t7jAUBR8gYSOIJLJg3H4vmz8f77+5SoP13//ZP1e9jyyiRjOKt9/Zj/8g4Dk9M4dBkGpVqA80iyVsxRLtTCMYohlFBtVhGpEozi6h6sCOT4wq03EWpcBM9n4zj/Lt77sHqWT2t5PBYroQf3f+gerTsb1abAQzOmq1K8uBH+5CZmBB7nuuce5tMXvWW2WdvNtCR7EB/Ty9LUaBUwMYzTsdnr75IYhWMzBTV3310FPc/8RRqiSSmmwFVtKwItTcklEP+o3FmfJuHCSEDLbWzU7SBY7tJ97qKKy84D3dsuQD9NAaJhJBtAs++sRM/uve3SA7MQjDZgVAiiRIdpMoV7QGuFxofkOQVblYxdfIwrrvkYnz+6muRVMuFo4bA4VwVT772Op58+VXEOnpQq/DsoIRjTBVtrppHLB5BaTqrc5jkMSZYrMA53lMcH8EXbroOG05bhtMWL0QqBEzWGvi//+ePBc+TeZwpV5ArZDFv1mzU8mVNYHD9ZHMZNAI1JCLAVz93K7acuRZ91LzO1dFkmyAO/O0//gjvfnwAgXgKpWpdQZP624SH2c7htQgadsl6Ip4U32L+/Pkt1vHg4GArsHIFt1or5KLInSgitEFtyuTacxVoxd3xZB9P5lGmbNCWVXgkI1ig9WQYCoN7gYn2qshv1PZxGD4DzRy5prPkD72ghEuhPXTtg5XPrNurXR/oGNgYPFpf6ruyh2lVrIKqC7TqX3qBfie5yAqLpb1rD86wm5Uxeys6q5t9X2/mvZ0YhzNTbr8mX5mpCudrtX6RcWfaxNxkoTCrSopY0JwgrkDLgEvojVlvzUtWuv52+3sbE7NpEDCvlcxfknUKJWMml6mN3AZB8jjVewe1qXyflsxk7xdrlQJvkyVe7QGK1YT2vOvnql3Qph39L1oD7vAn2UOkHvWQqBVqlQp7tCdPnMDO7TvRxR4IZd04HN7bKx9QbwbO6rGzo8NGjMollEi9B7B65Sq8995e5MmenD1byIoPtEouXF9Lg+h+07i+tQ9mvIfepo1Qr1CQZkPBiMpTK1eswOTEhKQOJV/XaOrAyqSnFFSPD5+QutD8RYsUWPm+8+bNa5FR+PqsYHkNDOTz5s/H008/jcNHj6in29vXh4n0VGv52uyuJX6+wtRcoBsFI6Lhr92+Z7Z5sk/0bQ8XaO/60pdx+tq1GD05ckqg5UGnhIPv4wOt20M+kRXE5R+w4qEnypk1H7/8GJLWCPehI0xxXTEATuVzCrSXbL1CVacC7Ts78fjDjyBJM3GNepDIZyR58SUca11COc4IwlcaNp3gxG/cNALXK5NFkq9GRsek67x21SoM9nTj9ptvwEBHEgOdDC5GHHr4qafx9r6PcSKbRz4UQaqjG/VcSchQmZE/YuN/Teoel+qSC6T2MXkN1UAduVxG0HGyXlOPtjscxKzuTlTqNRyezOC3Tz2L/qWnId43gEYwLGNwVn4njx2V2AzREJLFiICQQMeEmuubiAJn2+mz3CTrfDqNJbMHsWn9OqxbvkxQLc+Gt3bvwYPPPIso5SsddBxRwuTUxuWUFVByJ3KlxlQCp4z3UHaTyeLo6EmsmD2Aq85YjU3rz8DQacvx4eGT+PkDD6ESiWO8UMLgwiGMpjMiQ/F1aVLBpGhqfEwtM8pcDh/8APF6FX/yxa9gfm+/NLbTxSL+6f778OYHH6Jr7nz1aOtV+irXlSRTWSpTonRhEJVcXqzjaCKlgoMVLZOjWLWEe758J85esQAxzXPXUQuF8P/89Fc4kS9jrEJWdAeOHD0kwYrpsSkVFxyfYzuE0DFZxxeccTqu3LgRK2bNRbVQxEeHDuPAyAgeeOFZzFqyVHO0h44eV1BdsHChKlQmw1x/MnyPszBowAfaBQsWnBJoffFxCoeBs93UbSYPxiEMgdS68y3QiiFsJCUuAKteLXMlvCiY0bGPCbXYiIhjsnr4to1I4Tetz4RbhwWb3060nRWLCTieOiKkw8ZlrXp/d4jompy4hfWkAjY7ppl9p+QrJRYLqq2g6ypc9i4d/mswGftbFPluY137xEBQiesP2yszq57pPduBaDCp7/u1E0n859c9ag+2xgYyGzcSisIxMwUgSsBB7Y6Ufqn3SQZbaybZ+tV8Py+LyOtjkJa5Ag8isg9ZCedpTFAyqNxXn07UgO8rQgYrbD5PF5R8NWXsX90QJxtpfdzW8/ZkMBfEfZLl7xVfV/0O58Sj4ErrL5JanDgJD5abbroJx44ew863d4rVJ9Y2SUX0eMzZEDirCzL7eEDxs9CGjYQMLt7ly5dj757dKE5OoG/OHP17Hi68P+qDOSY2URfN4tKWrZUkzBD9WE14eywmfqx+SB5at2YtVq9aiY/2fSQiCcUlmLgw0E5OTigYHz1+XFXFwOzZVvU5azfjO1ifjOxPXhstAb/whS/go4/36/tKPggzMbi3VbN+DYkl7xGEijHLTZ7QKkz+N6EpfV7nPqRKlXZnE+P4wufvxKqVKxVo6S7z05/+RBWtPH5JSHSB1pTdZtAiH2S9DKvXhfZ9Wl6Th6lFqGL1STjUee76QJsu5LH50kss0FKIPxrDjh078diDDyPBGVNm+mQMa7Bf82AtMp9XMeN78dmpTcU2DoOxJ0nye3QzcpaVZKwSVmegPX7oIHoSUfyHv/gzdETCYh3HUnHc98iTeH77OziWnkYpGkdnVy8SoHpYRW40rGhl1kFyDK2TGwEZdFBdrYQqstk04oEaZiXi+PO778bcrg4kyNoOBvDx6AR+eO/vNHZCIhHnaBlo0xMTyE5Nao6T64guRmSr86mTBMfjQOdgraH+JP1uOyMhrF+xDBdvOBtL5vSjWWsiFg/gjV0fCDruXrAQlVgCeY66UTmOQYjCMU721cPGkoQtuzXN8yUS0uQCkRvOw245ez3+zW2fQaxeQ40azGHg/eEpPPXK6zg2mRZ03DUwiAjFTWgwX+AeMDlJarLn0+Oo5iaw+az1+MK1N6I3ZpaPU4UCXty1E0+8+hoOjo4jFO9osY65XqiVXAZtIcOaA6b+QLHMaYGkzmJWtOOHD+AzWy/FhevWYNWSIa2RY6Nj+K///FPUUz2YqDYxMj2NaDyCQc6GZ4sKtHz96WxarGOyn85bswq3bt2KdYuWSBzjxPgEPj55Ev/0u/tQpsxiqgsVkt/UWgoKjWLCz4pWvAMywmt1xKJxVbQLFy4EoWOO93jEivuee4CkLt+zJRmKa4nXo/2dXLexaSxHkycUM9WRd3ggi33sqPSiGzlHHVPSCCsdZUDW4SoYybSafKDRwejIQt4NR1WrvmezRq0msWOkzpCSOC83Y+H1ad9ZkbZcs9CP9fhAyqBq+sDmwiOPVwVaY+1qSJ8jCrx+LznpKgY+VT9S0B5sLRgZ8cRY2EZ4MpH+f/3LIwF+xpVQVythYKClwguPR1aQzM6pocxgy4OD0IWr+KW3zKpVusMmHmGuHZRNNIiXvUzCtQxIFJBgcCpT0YqkGcrIOQ1o30/TeIsTs7C5UPOO9QmVn3dmoOVB6XvrWg8tVriZJ1gFZpCyciGxdo0AJYk8zgg7WJRvcccdt+PA/gN45+13ZIZNRx9+cc1VmMHLJs5+lsGWA/KEvbgp+dyWL1uGvbv3IDt6Ev1z5igIKdCKwMeWhqEw3ECeBOWrcbkJOUckvg/Xrolp2Jo0NZ2gMn9W3YRL2dPkfevu7lIPlI4hk+m0RMxZ7fNz8738e9AOj687NjGu66c4xz333IM/vPnmjIk8ReFJknEJXAv98Q5SLtETlO+0vnmPrBIPqu9mbF3bf6bwZnO0VIbiPZoYG1eg/dnPftoiQ/lAS+SHgjMeetae1J5x5D4nlM73lNCAS1R8tT0zBhXUYc8vCUqEgsgUC7josktx8RWXuYo2ip07dgo6pmAF5fA4jxkM+vVi0ov8nO1Md7/PbE8ah0MolmvNmD1iSAn3siVLpQxVyKRx7eWX4NpLNwnOLFYayOQLeOTpbTiankYz1Qm6mJbKNTSyJaEnjXhYylDsexezeQTK7P2xLxzB2NQkcqSsoo5kqCHo+G/+5E9w+rwB5fTsM++fnMZ/+9HPUI53IJDqbAXaXCaDiZGTqmgZ4HiIT1PHnHs3RIGEgiBGWr2xMmswcBZyWLN4ES7beB7OWLFcvWxWVq++/Q4efvZ5dM1fgFwghMnprBJrEiAZZP39kWqWWje2f9huoVRjKhnXPjK51wBuvmwLvnbpJsm65qoN1CNB7Np/DD/4xa/RO38hauEoxjLT6rfztYkssd4qF/IqZDrjYRSmTuLmrZfjhs1b0B2BoO6JEnBwahLPv/0O3j9yDOUGZ6TZu6yZ0lylpPEeVrR1SriyPVEnoc76/fP6+xAu5fHNz9+Gs1YsUs9WsHU0jF/+/lnkAlEcnJzGGOfQcxn0dHapomXrjNFH7j0RIBkN4As33YArzzlDNnk8oznjO5Ir4//91c9xYGRUc7TdfQM6P5gEkevBM0hBX+1UGslz8iCmccRFixbJGo9kKPIs/J6wvM/aPkZkNYMQJuQ6UuNrz28as9cRk1yQFDwc44Fl0KIwf0KK/HfOO1RVAyszR3TyvUONonjWooOd+ND9rKY/KBgYzLnGBWanDtSqDF0F6wObDwYeQlXfU8iJVap6T6dsxQpX87SOiavKs9Wj9ezZusgjojq5PqjXXBZjWKMGRvPWNfnhY/c73z8Yjloy4pmi7nAythnPE9Ny9oiA+rUO+pLeaYhVq1XwMj+PRW3GlvOzhJTJYnWVDSnnVjlZQLNrpmGCF5iY8XP1FTvhVMJXJJqYypeTrXQ9TFa0qnLVNnDVtgwZ3H9zAWnGzKQXVQ37OUZVV9Yb8oe0n18WwigSAZWPzHWG/SgFDQB33XWX5kmpFiRPUxJrkpwrNq9gihiYPF1IIylGUiJ8TM9TYPmy5Xhvzx5MHD2CWfPmKchx/k2B1vWVLfkzVMBzBOz5GlLDjJ/jJWIJyhSBgTlm5gX0vQ0FBWUnaFRAO0FJUEaRyaTB/gyl46az+Vaiw8rY99RFdmrUcejQIfV+Tp48ie9+97ty7mHfkdfhe+F+bM3Dxjx4/Hr23/P7x1e2vN8+eeEBzu9rRCEclo7tbZ/9HBZTjlAErg4FWpKh2itaa7GwtpoJrH7o3ifLSiDVTrAzQEmeU4wSjOyclnyglcFFOCQLuosuvwwXXLrFerThCHa8swO/f/hRSeYRqWV15JXmxfIm+c7tO+M7zDh1+YqWWEFLYc4pUZEnwB4ie7SsaMPNBi7fvAnnrluLVDiIuHPSfPyVN/He0WFMVes4nuWzK6ArFNdIWrZeklA+/0xlqO5Yh/qm9Ludyk6jEqTaWxORRhnITosMRa1jcI4+ABwYm8RPfvcweoaWoXvufJmys2882NeHY4cOIp/JCJnhwV0ol8XKpvMLEzf22gmXd1MmlP29UgEXnrUet11/lUT6VWGHgVfe2avxHkowMtBOZKbVGtM0ApNtjojREEP9+4I4Ddz/EspgAKgwKNfR1dmBqakJrFkwFxctW4RzVq/C7EWL8cGho/jFgw9LOYlkKELHxXpDcppMZDTT7wItX68rEcGRj/Yg0ajhyzd8RtAxWd8np6bwi8cexZF0Rgb1DLThIIsBykA2UCMpM2rBPjM6Jtg8Ek9KdISJHqHj6tQ4vvyZGzWC1M0Z31oFmVJZFe1YqY6RUk0ewDxCORbFQEtskq5EJENN59OoFDK47LwNuHbzZsyKJZGMRHFyYhIfDQ/j/mefRi0WRyUQRrFifVQm6FxzXoJRQjKplKYDaAbBPbx48WJVtNvffltng3c300igU4VTvJJa24yYUiC+blPTGL0znrE8cCWUrGqAIwC2wbynpFjIbmZWjjFuPMFDhp7SrAzX+fvZULUPFDbgTgybQcBXg76S9QpQzPS9VKExYWfYYTrs+YGiM8bifsbUjwnwdb2KksYXnAuO+ptO9FmFqWvS+iF5m/018herSIu0bvTH3UxVZ7wPch8yAQAy4+yGe+mtgCo1aV46OFyB1lWNxvjl/bODkgcUf3HDMOCykmRly8cjhqwcZSou+Ds5SKfTyQPOXIJszpAPma/JmTkGKNlkUUVG1ZERx1Qd8VrdQa0+dIsU53ryPEyVBNjMLMkuHpoVdK9ExBIrJWNaJwy+JhzCg5sVFeE5BiJWDPy337z7buzcuQuvv/aGSHh8zvRtLVKZyfmyMiAxsHGDs0qXEhHnRgGZL+99dzdGDnyM2fPnq59CgwN55DrtYgWfiM21mcaxcQRsDIUG2exhMVs2HWOvYMX3YXXc2WniDoSLOU8rdmEoIL1jbjKOZIRCEQwOztJG5aHGTcq/G5w9S69xcsSceDie8Z3vfAfPP/98axSH1U2Joy/eVMMhPZJBdRm4T6jEpuSGV7ZtCQmfrZeoVN+VrHR6505nFGgXLVz4LwItx3u0jxwZqlEzEREbjZsJuC18pk3tpqVn7YIr97kSFK5jZ13nA22uUsZFV1yOjRdvbgVaVrQMtDQVYKDlvqNYBWUgmZyLTKee8IyxiU/KWdGK+e7tS9TGMlcl/hzHe5LxBFYsXYp9e/eg65Oxj7/9679SdcTKn3KFP/71vXht917kOTrUN4Ce3gEEClVDYDpiSHaxTxhGJV9CfmIahVxBlnmVRl3QcaVSRE8ijLkdKXzvq1/FQCKGDqpKNRv46OSYyFDx2fMlX0hyj+bk2TMfHRHEy/dhMkgyFPcdv0GlMZLrUokU5s+Zqx7t+LEjGBrsx5WbL8DapUtMiSke0xwwBSt6Fw2hTrF/thScQpfumdu/PtCSCCVp10ZdSk7S+qkzYCZQLhexae0qQcfdcv8KgHSv7R8ewc6PDuDgyBjGsrTJ60eAbOIqhS5yIlGRvSxnselJdMUgCcZbL7sSoXIVc3riYO3/6Gtv49Xde3A8PY1CtYl4lPPbMSmVTeezKFD0v1qW4AY9anm/Oru69fxT4RBOfPQBbrjkItxwyWacvmIZYpEAPj5+En/7/X9EKZqUYMVUqaTxnoHePlRzJQVaVpDpzCSmpidQLU7j/LWr8cUbb8RQTz96OzqRzhew/8QJ/PTRh3B0ckrjPewPi4Do0FPeP65OnldyAyvSYc0C7ZIlSxRoiUx5JTihnu6sa7WBNNvuxjUEHZ91cUuwQsmrg1FleEu/PkeWOZXoZHBhlcGKhNI2MsZMkLGgKLFlpzXMC/ISc2Io0qaNkOGn2bxtfVhVSr6ydYHWw2SMUUHS0p1RO+flpATVFkjIaDslACu62Pca7DdESOZyzDBXqYq553rA1iO2AOQhPvUvmUoRziLc6uByD30J/nKlgA4gBw22+q28Bn3GkNxfAhJ/cIo3sg4zrWIGTD0DB1cz0eHG8cGfwhoK7qb1ZT/HIEsqPwMiYWcxrNkPq6FGHWb2bMjOc4GW84U+0JoouY1syfXIzeJ6m7FI1MzhOdjtg9nMjK0FM14fKy21BZx2Mp1iWImyp8jgwwfOoLN9+9t47bU3bB6zXsPsObNFhFJlHwkrKDMAejKSjWaZqARhwt07d2H04/2Ys2iRjQaQas9qq90OkcpcDhEgF8GSNUNpON/LIMp2AjcVqxlet/osUnsaVG/VV+IM0vwMrGipEMNxokQsiaGhxQo0ZCxyfff294GkCV6L4KVmQ59rw4YN+MEPfqCEicEy1WHZsg+S2pcuYfOBzhPaDJGZQV4MQTCHEbY/BLtzHImVfS6L2z93GxYuWCABAFa0P//5z1rQsZI6wcFkNhtk3tqDDtHy7y+SkpPhVIupjWDnSVDsjbYQA1fR5qsVXLz1Cpx74SZBx0wed+3cpUBL1nFQju911Hyg5bpzjFmb6TUoToeY9opNQHgOQctxyiUYVAVbs2o15s+Zg0o+h6/eeTs2rFossYdiqaZAu+2VVzGcLaAWTyLd4ChSA5FKE1OTEzieHkOhUlQiRaGKRMA8jKv1BrLFAjLlHMrlAmZ1J7Fs1iD+8lvfwpx4EHGyWRtNVco/+NV9aHb1yVSgXG+2yFAc76F7DyFcEm1y9Ozt6UFPX6/6/WKPh6MKGFE+12Ie565djZu2Xo4F/d1oVOtIJEN45/0D0jrmeE8tkQKxoZHhYQXA7HTOuYtZgsw1phlaavwWC5p77eq0FgxvJ/ujt269DHduOkuvn63UEErF8OGxCXz/n3+C/oVDKAdCyBRLGJmY0Fkwa3BQwTo9Ma6ATTLU/r3v4DtfvQuXnrkBtekceru6ZEi/59hRmQqwR5sr12Uq0NHRJa4DoeNayEaFaoUi4qx0QzbdQMnI2T3d6EAd3/3aXVgzvxcNil3Uq4K+f/uSKUPRvCFTqWBk7KTY2tnxNPKZacHlhWIOkXgI3ako7rj+Wlx39jowjdZaaADDmTJ+8siDYh2PZnKYt3BIe2d8YkJnGM8PwtjyRqZQTrGoQEsrzqVLl4oM9drrryu55z7Wl1PP0/4VmdjG5lpmPR3nXdb0fUj7Afs5UpWJUyvSO1jWM4KtQqgJFmVFKzinzeLKw68ezhIs5NSgfKOehwYhLxn6tkjyrnhsE7loHThtVm4+0ArCjpkpLw9gPxLh3U98QFXB7gKL9mwL6qwjwopYPUzrefr5UV9VM6HQbfEVrUaLrP/HxVfh9nfknxb05XvAzlCdAdouwYhfvnKnNRThY80IskI2JVEL3C5oers9LxxhPdqZxEBsascoVkBXoDWVE/ae+GacnhBkI/JESdkoiVN6P+fu44OdhsZZ9anvaKNdfP6+F8YKSlWUg6lkAeiSFz/6Y3CiVViEUrkYZQieTCKXzarC/96f/ineeustvPra60JM6OE4MDioxU6fR7KvDWY2cX7OPttittnoJYsXY/eOHRjffwBzhobQ0dMtSE6WZkyYZExEX9mqnpU5JjHQei4B53oNLubMLz+zIDyRjqyvQuLD0KKF2gMkSXCd8O+m0lPoHxhQRUuEYdEi26i5bA5pmRvk0dXdpc9AyHl8ckLjF5dddhleeuklsH8rf2NB3WbU4OUHPdlImbHr/fOZKzEli5EJriNDeWMC/jyvka0YJgKck/z87beLhZtJp4Uo/OLnP5uBjqV96+aiXaD1euGtStZV1FpbEjtwFmTuLFDQdUplDJC+otWsK/WHa1VsuXIrNlywUYIVJPe9u8sCrcy+JbDCfeeG+4Nh9cL5OY1/YImDEBOHqogM5fyv/R7iGmFlIbnDaBTnnHkmIs0m1iwdwq3XX8Voalq/4RAeenIb3vpgH07mCsgHw4gnO5EdnTC4OhoUOsa9SkpZPBRDLMIRuDhOjo0gX84jGKgjUi+jNDGKz197tSrBC845CyfHxrD7wBE8/OyLGDr9LAlWlOpNtX2ymQyy6bQgel4HEQwiLxXyBBoN8QCI7CXiCVWdxUzGoOMzz8Ct11yOKHmd3EOpKN7euw/3Pv6kgiwBYRLxWNESImYSzgSZpDBJYzoinuX7ZvZeY2+U89Nsf6QnsW7xQly8fAjnr1+HoaVLcHAsg5/99gF8ePQEputNCVZkaRnn/LX5WiSvcbyH7xtqVJAbOy7W8S2XbMWqocWC7vcdOoR/+PWvZLDeOXc+JqYLiEYSiNNkfXpagTYQp7RnBRE3tYFQVOgdzyhqHWdPHsfnr78GV11wHhYMdgvloGDF3/2PHyIfimOqHkC+3sBEehyD/f1olqvSpu5IJpDNTiNfyKBWymP9iuW4fNMmpJoBzKG9YDqNdz/ah2fffAPhrm7UQlEVO/LEdToFLAZ47g/OmqVgy4Sa93R0dEyBlt7Kr732GpIUrykbomI2sjOosBQInUypvp/YdHnTe7DOKOKYOAKrNpvTc7O0bRCoBSKytDgT2K6M5GBSt2O5AX1vzzOG+Vfq+ZAG7Wbn2jd4+595sa2ebJuYhbJyjh95drATdvDjB1K7ceM8hBN8f4mHle/9eOcfn2jwQGaA0eyUMhOzgfPv3yKruMqfQSpA52wRiRyc7u+FSxb4EExK8lR5QVWhmlM2cXpj9RLHdspbCrywOWNYxcfXYfIjclCN4wZZ9WOUxDh3Hg+1e5UmyoJpFMupCpmMhQlkEzrlQvEztD4x8omMoGcmQm1zvFL3IgvZzVw3I46IEzDHIUKcGg+iEAh796LHmysKDwweJgyC93zzm9i5cwdefesNmxcmWSQWR2d3tz4nkwlet2C1VFKHKGXjGEQYbFesWI73duzC8IcHtL5mL1uMbLUka0Au7CTdPCo1ZdBsgTSj7BXVdb801kWkg16mMm02kpxaHpxLrlSVHMyZPRt9ffRvpci4JTS8Hi92b6QTY0syaDKZILGLD5uHqNczZr+dkOENN92E7du3m+RolHAcK38jYGmde/a7z3hdULUql4mGa0t40p7yYkOOxJYV14Aep0V86YtfkIBDUXBfHb+7/35Z9cXCtPSKCglhUlEqFexV2rTOeU26HlfN6r/bBE10HjjiEoOljM3JNXB6xGwoZvh5b70FZ563QRUhUZPd776Lpx5/HB0cY2GySFUkEv4L/gAAIABJREFUVuWOpOe9ovV+jmxH9iefGb1duR+I8HjSGdcN01beR+6bJUOLsXzpErz16qu4cMNZuPOWm7Fw1iBm9XQgXwX+8Uc/wc4DhxDs6kE5EkdD+qAUy48j2ZmSQhT3hTSz6+zo0JnK3JcovxioFdHIp3Hh2evwxVtuwvy+HnQhjJHpKUyW67j3sScxUaxjwWmr0QxHRXgi0WlifAzTmSkpdmkEjUGR8oycYS+VRcDp6upU8OpKxDBy+BD6E1HccvWVOG3hfBklpLo6cP+jT2DbG28hOXsuAp09KFKuMRaVlSbhTZ4TROO4f7geed1MEFOUfeV+5T2l7jifdxC484ZrcdvmDSKM5Zl4BTirO4ZXd7yLbAOYKpQwlSuIIc11LicnMpdLRbGOo6hh6tghfOvOz2PL+rPREw0iGQGmq8Cb+w7i2e3v4L2jx1GocjymUwYN/PxT2TTqYapkBVDXuB6t8+KoUp0qHBF0PD18FFdfsBG3XHkp5g/0IRUP4qNjY/gvP/ghsoig3tGLaXIrUEGCRMjMtAQr2Ifl6BFHx0r5HFYvW45vfePryKXTqkhXrDwN23fuwH0PPYgCk3cKljhpUeutmhsV9y55GIx/DLAMxLyXQ0NDSux2796tc4comJdd5DnHtenlaFW8uLG3QHLzVlW0LUcYJ9+n+Tw3S2mwqRt4a1Nz4qFdzJMt6lnERlTwcK8PqDYz6vqQrtLRZmKWTPHmNpZyi6F8iqyhdXH93/HPMwxN+76vinUAqMI2gQoeFlzsnq1rgdYzN1mVkilmr+GVkKTu5A5Lc5WZ0ZL1/GK9I0dmwnZvRHbyVavT0xXUrMrXjSV6xnGLtcz+qIlGeNKLYHDdQzdiw96rxPGNgc1gxEXAf88DhhmyqmHXx/U9LVUGEmqPKEh5xrDXbJatHzVYnfxdq8fmDnF7TTtw/S9+PgZhPwvNedxgnMIbziSbM9U1Vj8usZCAuqk+CWasVsCwFmo2cc/d38S7u3fhxddfloiGiXhTtSpuUK8zGmeVJnKTOxwYRAgjrVi2DHve3oGTHx4URLdo3SpkGxVUFNCriDeCEiPnyIS0ZSOssioSNyBsHqbkm5ifpjrlK2b+HSE3JmE0m+YcreQK2UqhPRgrahjDmKeVlJCojub682QneqMKBmvO18oIPZ/H9TfeiNffeF2wNWelZyAmN17js3vTIRMKw+CtIK9AbL6zvsdqPTnToTXRBwr9BwR73/WlL2LenDk63Ile/Pb++3H44CGpD/EwY6DVGiJBRhDPTHorUmGLze/aLEJpnNa2+zsxLblPqjVBn0x6DY1pD7TnYrqQF8qy+91dePKxx9BJf0+SqpR4Ba2N4ypYJbo8oKRWVdd8uVWyNsJiuug2MlHlHC61uhsmSE/hk1UrVmDewABuv+l69KXCCiI5jn5EY9jz0X4czeTw/tHjODAyjliqA4lIRNAqe6WstqjKxgou0dGFVGe3/GZLgn6riKGOcDWPizacgTs+cx0GKWdYKaEr2oW3Pv4Y9z/+NJDqwXSlgUYkinCcvVASkqaV0PB9GFRNOSjmuBxs79j0xUBvD4KcrQ0F8O0v3YlVi+ahO2QQd6laQ7Zaw/1PPKP+7Mcj4xicN0+CFdOZNKam0q1gy3tjfI6y+tZKHrn3ggER+9he4HH1uWu24vwl89GfSoANhEITeHH7Lmx79Q8oBcMoNgMySufKk/50MCjT9zoTYxrKB+pAPoNzVizHpWdtwNDgHPT1dOL42AQeefkl7BsZk8tQusD9RITUxvjylaKgY5LLqrmcOQzFUvp77rsYE45PHH6+982vYfmsJGrFmhIFdhZ++cTLODyVxcfjaRwZGUWqk+dhTMkGNY85V5ybSouBzGTg7DPPwnfuuUPQ8Xge6E4Br7z1AR557FE5TMU6uk0S05F2PUmSZw5FLHjWsiXE6+b6IBmqu7sbe/bsUTKeL+TMsMS1V7xXt0ehPMci0LXl6iY3HQkgPthaj9HGMxS4vLsOGcZOmUWjLTwLah5uJcTo5jz96IljDYog4eYa/UGtRgE3JlPHNgOD9oPdM5fbK9p/7Xv+7z0cZurW3jKvoQyehBf5cJL44wItK646g4OxkyzYqZ/q9IOVWdsBZIF9xmzAfsRM430127onGrvxs7cukH8qyJraEgNtpOUJ50cXdKDxEHWQM4MrK0iZxQcCesCmWjIz/uTJUnzggvgldjEDlcr2joQmEYWMvNIynXYktXb0wD8HC9j2XGeYzs6/kd634QDYu2WfRTPJDSdgwrPaBVrC7uwjsqLlRqA11h9/81sKtNteel4jTfzsrB54Q+V+1KC1nlnBcR0aw5Ys5pIAdgba3W++jdH9R9DT14clZ65VoC1Q2adURqIZQqBirHJupEowoEAraJmkKI4/qyVATdOQ1od0e51wAtnrhNgUvpx+MteOqlCJ4dNXeOZa2YuhNCYTGwYtKTjFTV2Gz4yjQNdcdx2ef/EFyWx6SVGNlnj97LZAqzXsKlrPcZjZej7x5FuZVCgr2QDl6EhUqZTx5S99EXPpl8nEhAf0fffhCP03XaA1X+IQqnXrp3syR3sye0oC7HrHpwRbtkbcDC2TDbVZxKQPYbpYxPW3fAZnnmeBltVie6ClPysDLclbRqAzdr4OKgZPanmrX8Y2yMz0A9cGk0VDcYB0Ji3dcEqBdnd1yb3n2IEDuGTjudh87jkYmj0Lc1jR1oHv/88fYcf+A7LJK4djgm+5HqUY55IYPitz2uoUlMk1efzoUQRqFfSmYoJK+xJhXHjOGRjoTGHN8uXoH5iNR55+Hk+//AaWrT8HiHcgR6GRUBjdvd2YmppEIZ9VYqt2gVor9IVtypGK95l8AGoaRwLA2NHDWDFvNq666EIsnTdHFS0j470PP4bHX3wV/YuXqiLnPeZe4jNmi4SvyYqfa8/zJQgrcx2zwKAZANcV5UBHTg7j8vPPwY0bz8ay+XMR7ehGplKTqcBTL72GaE9fy1SgJnUwp2n9qYq2nBnDqvnzcONFl2Be74BY1qOZDH7+6CM4nMkg1NOPkalpiYDFY+ZqVayWUAHZ61UEOEXA55Do0Noh4pLk889M4bZrr8Q1F56Hzqj1V4czJfz3n/5SjOPJWgAnpqaQSHLGPyjtgARHEBlo0xm1JihDu3DBfFyy5WJxLfYf2K+C7+TYqNo5yc5OnKC5vRdxcSNy3AMMsJyT5R6mmA3PP1a05F4QUfSBtkJClzcScHP0PtFRO8fzRbouvroFHYui7yAjqwydqLiDDk0b14KRVW+MNUYt1/ycUzLySkMm52iEDVVqDn5ThcJM1t2M9g3tD3V/+PgKzVd8Pu9uD74+y9ch4fqjZgFmELCfN+QBxMNS1y6SRQhVHnIaU3DC5TNtaifj1240IHDPjcG0pmEs93CKPmIg88VaTkjmaGQFqhOYdoQc05S2YXzTU3YzxQ5W9nPNZPtygbCXyfvI+yc9WGZ/CXNU8cxaHxAZZD17zt8f+cjqkDJ0ge/I0Rtf7ftAyt9FpnAuPIJUPmVjqGqX/wvQkYTG7FFESOqSCBtDoSliUbmKCZiSG1rYEcZuAn90990a+n7yuWeQ6u7UfSgUDR1RsGXVFwwqqVCQ5qgPA60k5JpYvfI07Nm+Ayc/OiS24vy1pyFTLaIkjesGusJxhEl4KZZU0VYpmtGs61rIbY1qoJn8A7Y2TByDhxL1jZWwKYMPtCzybPypqTlImYOTJEi3IsKahNcdo5ktewacRNyQB87mca2xor3tjjvwzs4dugY9U434cObO9gaDn9jANu+mvWjtj6abL7WRMZ8oqrAMGmTLGRCOy7CwZTJC6HjOrFmoUYSjWsNv75uBjolwMLbyQDbWb1u12tYG0j5xbGJf5SopbxkN8DAzsQqNUWntS7xYNnmEjtefuwHTxbzWyLu7drYqWgZaVrWE/cQm96xlMu/dzKyEdEjcYQIjHVnqezv7Mp1DVumSuMceOEXvV1LIZMcOXHbB+bjrjtvQzWSp0UA6l8f9jzwqBSeSoSbKNZTqdcynTKIU6wyp4Rd1mSlyT0EX9ueOHTmKRrmIvlQcoUoO609bgjtuvh7L58wDmtTLruPYOPubD6EYiqF/wRAqCGrsLNmRxNGjRzA8fExVs0lKUqykKRUkBhaSmdiiINTZlUxg4vhRDCZj+MaddyARaGKgtxez583HY9uexYtv75JYRTPVhXKjgS43+sZAqKkJR/5jn5FoClsnrGKlF+6czcxspaaK9rMXb0QX0Z46UAkBb733MV55exeqZAjzGjktInexiipvivvTsYwtCXoQ5SdP4JYrt+JzV2xFpAYkY0Y4un/bC3hr3z4Jg4xMTqNWaUr0wQfaUoNCGhXUpqdFGIrEqZrV0PlE6Dh74jiuvnAjPnPFFszt69F+2n/0GP7+n36CfCiGRmevxn2aFBrhvswXNIfM9ZidSqu67UyllIRQrW14+LjMJ9g3D4ZtMoNoIvnunExoP+M8BMxAyzPIS6YSjaCpAM8kQscMuEzUGWj9GarYRklSNxaqGX5uz44LDTr2FmtiNrb1injgimXrqlpjAFrwsBEYZqHGRPVwo8Gw9mF08DtJOT8eoH/nCDpkJctOrU1VyldTPnBbD8oIQ63+kO8p+blVRwixz8KqzvpZ/G8Z+DqvVA73+8DEQEBCgRSSHMvYVxp2aDhY2pnTy9HH3xtf7SuI2M/PkJ0cCiCmpDczn4Gf292QyNz2Rg1GNrM5ZXM0smv9tGIXDx31dFkBxHnfZ6B1/zl4303/1PqFPPwF9XEzOvjXz436KsYnL/pZqso4taP/ZaBlXzxoTNhwgBQS+5/uE58HNzcttaokvJg8Jg+GWCiEb3/9G9j+9nY8+dyz8pn0ghxc9Lw+jhPo2UVowB5FKECyD3ki7Ok0sHbNanywczcO7flQYxTz1ixHplpCnW+NALrCCfVhFTDpysFq1FkX8O9DVTfiJbg1JIiPxDwGWq+yxcNJ1RYrK61nv56sFaLER0mOCeKbCpc5SnETcsyHn4G9xLHxCdz62c9ix66dWhMKJjSYp2Wdg+e1b1oCLgbZkrwiRMUhTDYU7/S62RaJ270zhSeyHAMWaO+8E7NnDernGSx9oOV+k1qNOHxMHky8pXUNLuD7hPYUGU8naMFga1W2/RJ0zEOrvaItWUWrQJvPnRJouQbaAy3fq70v6xa9CeiwZhecbJrcsjV07Snu6Y6uDlPyiSfQ39eH01evRn9nJ26+eitmdXWgJ8oRoJqC//bd7+H4dA4HxyZwaGKK+oo6kAu5HHLZacdZKCuBomobe7R0biFCAo5BlfIIlvO4YvP5+PJtt6CfxEPyHT6ZCz94Yhw//NX9mK4HkOyfhWyliv45VAwrY2RsBFPUS85lzSdZVXtETPwoEQDnn92ZTAg65tzoNz5/m0QrBmN25hTrkFLTA08/h2j/IA6OTSLZ3Y0AuRpZCi1kbKbdtfEY0PmLbRAWGjZLawI97Nl2pBL48i034ow5fZiViIEeQuk6sO31t/Dc62/JGAHxJPKcVnAVrckMhlHjXiEfIVDHkY/34pqLNmPruRuxkuxdADveew/P7tiOj0ZGUYzEMJktItgIm69rveYEK8z0pSscRi6TRTAaF3TMWBCu19D9iYnI//7tb2D9/F6UyybdyizyZ49uw6HJaVnl0TYvFGZfmo5CVckvsjo+eXxYyXZSc/tV7UOuESXV1JZmctisqxffaJoFanthx2fEM4fQMREp9pV9wGXQZgJNDYAUSZrcc0TMXGHCn/MFnicA6wxPnn+Zxnt8xurZh5ZZ2/ymNoIXbXBwpoKCAoNlBDIZiBKWnJl35Z+5MXxTmIe3r7i4gbhBmV17r00fSH1vkL9L3soN4xt8a9fVXtGa3uuMOYApTpmfaLVi/TX1/WpV9QD496rWSPZhoHPlvd5Xus+mHWoQrB05n9Y6bgV9/o0bibIqz/d0TTHLWJKWlPgxH8EJzt+XMJKH1T3c7N/bvu96pe5VCKVZ0uF6v+x/ur43v8+kxw5vUyhhxsH+iqn5zKAKmpOWl6yNLbWY3A7uNwbxjMiI70G0kijp5Vpf0Kov9utIa3DPSIE2iGYoIJcSH2i7kylVtSRD0QHj99u2IaQeh40WSZGFbGXnQ2oi+lFlrdzEhOC46k5fuwb73t2LA+9ywXdiwbqVyLM6CxujNsVucNVxAFi5RULq3+ppMDBVaurlsnfIz+9de8gMVcCs0cjZpCo9oYGrQAhJnKNvMSUDFCDv6OhUL1X9WOpX02whnlD2S2iTAZmB9qbP3Izde/ZImIOEMlOQcSM9bhZvpuVhJCn2W01e1FATLwajKpTQVISIBtdqU8kIe1msYu+84w7M+WQMhYmJkaF+K+MDisrIZaRmbGf+nJdg9MFWLZ3Wwneci7Z+fbs4C5+JOfwYdCx0KBTGdNEq2jM2nINMPicG/K4dO0SGYo82wIDp3IbEmm5ZLFLb2XTXWZ2xJ+7FUxTHnbCL38+SuguHNd7FCmTB3Lk4eeQItm7ehPPWr5P4QX9Pj8Z7fnbv/dh18LDceyjKL3YIE22eUU6b1vYFn2/SwbBRTIyOKdBGm3WMHT6AgVQMl1xwLub0duPMNWvQ0dktRvMzr72J5evPRiUYwVShqFlZIk7iQTRqItUR4eD6pqIY10lmfFLnFGe2Ce0SOi5npnD+6as14nPGacvRGwtrNvX3z7+CR557CbOWrcBUtYEck+F84V+Fjn2vkbO0DLQMsNYPr2tNpKcmcPXmjbjqrLWCp8PJTkwWy3jk2efxzCtvoHP2XHSSPU1CaINuQKZ34AMtJxciwToquQl860tfwHnLVyLWoBoT1Ot99b0P8fALzyPbDCKdLyMSiEFjfpWy3HsqpFg1aojTaH06h2Ywojlbrs8oEaNCHl+//VZceu46hMnXCAeRKdfwD7+8F0fTeYxXm5jMU96U88HkJRStH91sykiD7SEvNENBEwmtMOYwYoVC6OjuNP3kGtstpuzmET2edaxauZ74xUDLL0LHPtASOmagLVeoLDbDAVIcdEpx7YVnIHGeBVrfJ22n+fvK1liz7ldLuMGCAKtBsWb5MAkLOkEAHwg99Muf96oyvqJUP5EEG0cG8oG09V7uZ9pZsD77bQ+4Pvv2lW9L1tHZRUkv1fWPWdHymhT0SSCSs44FarP7czCaPqcP7KcOINl1ur/TvKirKJ0Ti69CjRVtalqWlFiC4NEBPnBeg1fash6v/lULl+ZrqwJyylR2X63i5aHDMRESelRVhiMgy5hZON+D95fVnDX67XNVORxONRlWtYR13YiLJ0v5++uTGTvQTCzDq6D4v+MCN3WfhnRhzXDe7os3vGdVS28gXiORhlQspkD73Xv+GLv37sFjTz2tg5kJB6+BvTY/L8zPoIXL4KfeKhm1BR0ap9O9593d+GjHHtHth85cg1yjys6PDs+OQFQVLaFj9mjLVLThbBurRh7kVbLeq2IdM7gRmpZoAo2xqWtcM1Nuqvn4XgurXs7UUdRA5u7N/4+x9w6y9LzO/M7N93bfzt2TM4ABMMg550wSzAmSuBQpUtSKCiWvtS5Xucpl/+Eqe62St8pel9e25NVKXJISKYKkIHAADHIYZCLNDAaTZ3p6ejp335ys3/O+5/bFiNzarpqa1H3vd7/vfd9zznOe8zym8aXt23co0EKaQHhARhxxPCjMY5udODVpt95+m7344ovBuDzO59F/7K1ou/svwrlIauoVPHmMa00/QwAWMQhVJbNMioH9GGi/8hWNPWhOvd2xH//4x3bq5EklV8HOK7COQ2Dv2d/e4onB1nuy6uk34hhcNykATceCcrWiJfHmfjt07IE2lU4q0EKGoqJVoNXIVpwDlzvWaiIogmAKsllT9yoYngRyoaM5VOIuYQgyND46Zju2b7M3Xn7ZHrzjVvuj73zbRvuzVlmp2lK5YruffV6KUAuttp1aKplkCdokJ1n54kq5iaSMvQJrPpG0mbNzduTQYTGkJ4aK1lpesG1rx+yLDz9kl1xwnrWqVVs7OmTPv3NAJKKBNRtthZ+nWkazPB+YqQhEzM7PKeGqSz8eDYG6HGcgrI2NjdrywrwNF/tt8cxpG84kFcCAjgf6+mzD5i32i2eft5feed8WyW37B3X9WWzyGkEtjv1Pv5FnBXTML6BY9ovG4poNrXP2ISpRn7//bvvtT9xruU7LFit1PCntg2OnbO87H1ipk7C5clV+tA4dEyNgHfdWtDOnj9gF69eJdXzj5VcKrt37y7fsyTdet4VOW4F2frlsqU7G+vJ94g8QaGttoOim9dOPrTasnWA6IyEVuL5MyuaOHVUP+ZN33GIbx0f0bI5MTtmf/8VfCTpODI1bRa2WYK7B2CBIDYWUIPlsVnDzmTNTGrPTHqZFJA/ntvUPBi/ZZCckr0GQKaxv/kzMINCuW7dOBDa+16Fj9j7QMa8LZ4M2kMZDScIjstvLlQkV7fX3dCtaBTifG40ZrTvteCVKrdft1xEYREoIOrkaI+kJtB4w5XEbSTXnHuDAcr8u0Hq/djWArrKb9dpyHAoVH1+aZ4qQqlenHIAcmCG4A0GEmT/6aqpdIyTeSyBSDyoGjNXKcTUA9gZaEUniV4C/AhFKZKcY7EKQDQeuYHg3+obkw8Efr9vt6HSuOhwddW39eqTTK1GGcM9Db3c1G6MPwkLgXhC8yMxga6onzdxvVJfiPYBjYGzyu/cWPKvTGM85jj0Oj3gLQAPZMK+B91iwkLsY8yGBIbGxjtUIkGnGWdLSYQY2LmTS9q/++I/twIcf2k8f/4W1pbGNDykyj0GJBSEH1h5+sPwnFSfQF4xjMvTLLrnE9v3yXdv/yus2ODZqW6/YJei40kT9qmXDuX7LWyp49DLGwtgL0m/RQxjWMf8HhOTBxgXyS0vLCh5sbtZO6InnBC9zeCEPSXAHyZmZnbErr7zKyqWynZ6clGYt1w/pBV1U1hJtlZOTk3b9DTfYnqefDiztLPrOQekpQPurhCQfNxLsjzJZFP0P+NFqm4Anms4G0X2E3mEeQ6ipVyv2yJe/LGIK9xx06qePPmqTpya7RDrWkUbPfA66Zw27yhkP0p+1jCyiA5OfBfJhbnF4r7KOnQwFo/Phz3+uW9GCnHhF2xtoqWC6SYMnr9ovrPOwx9VDiwYCveN2+i5xQBKqPjkYb7npRls3Omr33HKDBP/TjFzkgtnCP77wqu07edqmSmWbrtQsmcOYnTXSUOBRIiWf36oO/XQq2IAKcQNer5Ys327YJ+6+w7786XsNqQLwhKNTszZbqtmju5+yuWrDxjZusSpJLf7GSAcuzqs/u1IuCf7OAZ1LnKEscwXISjDaYQW3alUFvq986iG77pJdtnEwLyIQ4zevv7dfFS1kqKmVinWo5PMFCZQsLS0LOhZDu9UK/VkEXBpNKUGRFGPiQKCFdTw2Omy/+xtftotGizaSSgg65tfLB47a06+8bqgGrzTbH4OOScwKecZn6hK+yKc6tjw7afffcpN94W56tPRYk4LNkTg8cPq0LTTbNrtYslQ7ZcU+JBZbVoMM1YEM1bRCMmkzZ6atncRNadCKIF6phOWbDfvu13/Trtg0rs8Ft4Yz+j8+/pR9dHbeDp2dtxNnzur1qFx5ZqiesZ6oQKWloImTQK6Tqlo2eO6CsKn1U6/bYP+A4k9XvzsiTLR+GO/hPQmw3FN6tczWM9cvMlRfn5T/NIEQ2x8iqUbBED9L9Xvumjs7HmQ8UBBIOFw4BDzKdysxJ0jxykDDPRWhB0QdTLHXxibq7a/663lwpE9BM7z3ezzAeqbvJbhXxx64CRL6gOeq2Ti83BVgD9Cov05g3La0kQVNR7aZJwOrEKv3WkN269CvjzOp0o/8KMXQOEsrcpP3ndUPCOMuktqDph7FO7juRpuNF4hN/r5AZm71FmDLSKKKBCvNI/vn1u8h0BLouskOvW96uMws+hxvhB+9ygLOFcREfzFqBHvA5V5wTdL4jV+9iIMOWzZNZUVkE/JC+rQa79H4CvqlOau26rq/kG7oH9KbGy4W7Q//5e/ZwY8O209/sVuBVnKLeYhZPpcaxlpYRxyoZOWA5RzsvMyObdts8uhxO/jWu6oQ119Mj7aiKkKz1OW6FVIZS7aD8UQt0bEmnLcoWEKgpZqp1Co2PDqs+VxIKajMoA+c0xpGrjEkctjcQVghg11cWtQmnD47IwOI4eERhb8Tx0/YxPiENevBmJ0NScAF6WENfPWRR2zPM08LckKSkTXBZ/bxMgXUaHwR0zJVbBweqkJISpNBHpVrogdPRcvfGbvgoCbgMrR//z33yEcXtxag0T1PPWXLS8uxL0vRHxJmZtk9OXU7vO7gPZBhNYyPsU7U84tzyFS3VCf0yIChQ+842MoBNS6UVuxLjzxiazZu0GwzKMBre/fanl/stlEEJiBDyYggJMnujuUHViAVunVnIMi5OpsnJtyTLIYCMNJTaalwkVwceO9du/fWm+y+22/VzCtvc/L0lP3Nj39iU6WKNfJ9No2dZCdhS/MLahWMDA0EQRISQvSAh+ivm1Uqod2EAw+Q5uaJESvPnbWvffkLdt6WTbZjzYidmluxPS++Yrufe8nyI+PqbVo2a9VGXRVtBai0jkMNCWRDo0aYFZC4YEbOLDFH1tjwkGWRlVyYU6C975ZrxY7Pp0zV6093P2PPvflLa/cP2EKzIzJUWq46vH6QGOU+uYc3UCfa1gRa9K+ZuUXnmORrdmbaLt68XqzjS8/fYTNLJTs5O29PvPSKzVUaVhibsDKfnyRdCXpAVgi0VMaM9yBYMVJI29c+9xm79vxtlqyZDeXMTi7VbO+H++25t9+2M6WyLZXqlk/lNZGAQtXs/IxVWnjoVmwwH3TQS7WmWMcEy8F81gYSZo88/JDdeOmFBmVJAjiJpH3vqed4VwMIAAAgAElEQVTs/ROn7cDUjDUgs9Ja8eIv+iJzZrHmA9kwJLqczZISJrH08UqqXH66qxgXlcgMKH+gq2Xs/VuYyzt37tS5dOTIEanvQYYkgKv3HiFjPg/IIm2Pboux74Z7uxN0esFYJfqBrewujh8AY3KzvW9Lr8GYB+zpm7IoPdC6Qgm/+wHeG0RDcAhQqtOgvS/rmbTPI7EBPWj7rBIVVXDZ8Y+wambgG9b7lL1BIlxDONScMbz6/pH5qxM5bnQFzbDRvSpV8IqG7s7Cdmg40snCt0YBfo0PSZSiJ+BTESQ4nAIBKCQWocL161HvMjKW4xRSN3vi75ozjGxugqMQhZgkqQqOaEOAq12BalVkn2TFKxRfFJ7QODqxen8jaSWyYQOc6xrSoU/brDUCCSt6hUJgoKKVE48CbUOB9g9+7/fsw4Mf2c92P0HJIsIU/dlatS7omwDFYwVKYiNJywMYu1GTExPKUJN4S77zgQhXmy7ZaQuNiqXzOdH6E9Wm9TFqg4gGAdXa1kzAJKWXbCJD0c8hSBMEpAeNAg9KQJOTOqCQCA0iEKFPyzzk6PiYRCtADdwfFXiTGU50XPHWrNeCu5L2AZKImp9ctN/62tds7+uvKRNm/hmY3C0qvX0jhrGT8KyjSkjPTipR3IegER7Id/jJYLaes0KOWWaSHRPUeP+9IdDSjyO7J9CSkSvZjAQuvYZs9qI9JsEvCsTERSa4mOthH3GAOROdn5O9W5QvJdEKI1lMm5otrIRAO0Gg5boyKXvjtddsz+O/6AZayWlGIwtn3Yd9Hgl8PCdJga4GYif7BASAmengilOEeb5hg7SOpydP2YN33mZ33niV1VeCzCakR/xoD56ZsTPlik2Xa1YYGJLpOAF7UAbxda0zPiPVFSzYarVhy4tLVl5eDhWtzN8T9oe/+y0b7i/YMHrYiZSIVs+/9qYNrd2gio6wNDYxbqlM0kpo+5ZLGutaRj9Z5MpUcITiDFLC29Dzq64sa7zn/ltulPn7xrERBScSqqdffsV+eeiYFdassxVLKdAyR8s+ZPKDfUOS7gny7OysKtrxsVEFY4Qm+J1AC1T+2XvvtIeuuUzkq3ITpnzG9h4+ZS+++Y7NVeuSYDw9OycbT40K9pChSktLZo2KjRQylqqU7Y++9g27YNMGrdOnX37Zdr++1z6anrbC+BpbrjQUaJMtWMk5m1+Ys1qnbvVGVTC0zsZsXr1uoO5mpWSV6TP2wK032r03Xms3XXqRISb5wutv2F/++KfSOj5TaUoect3EuKp0xYY4+68EhnUcleFwQeOeKNAqqYmjnBpPY/pl9d94Hf4fUQpIVAHJCsTQ6elpu+iiixRvDh48GLgkzIJHs5Sglx7WD3tfiXHcW4m+G+5TmFI16y42XWP3QHd3/NkPAHfqUBCh59lTUar3F2FHNrUyenkhhmAiOCw6gfiHcsjXK1X/nt7elSs7BcjTTcgD1X+1pxvVl7qBN2Tu3s/tZssxoDnDWg4+cX42HDA+Pxwg4FWRCnfxibO2xA1JJnaLvkBuCaExwF5kOUrIA7tNwUzemgSAlqo+r3K7vsBdycrYz+1hO/ubdQO9j4Z0md6uMhX0moN0YlBzYjN2n0Hsh+nv8fJ5Te9V6DlGqnoI9KuogN9HHXStRrdHS8O51QiVl4wI6Bd26BMDUTZUfRjswL4+++53vmP7Pzxo//DkU5YgI2y2xEoEdoXBKkk0ZlPRXZaUs+aDVEUBXW3fttVOHTlmH771jnovzNHO18sy6QbqyzYQJ8+GQNsJgTaYVwUyVJrmOGzhVkN97gLwHdXzP6lWTU9NyQWEQAzJgg0EBM8cHsowBFpGdCBhsRknT09ptESjZa22lUtce+iRc09BLFZKZfvKI1+1115/XY4gyDhqRhRrsF794EAwiJyJYNmnxCcyj7swMs8DshC9bSrabFqwMYc197db0aKe1G7bUzHQuvUh91v9/ggh80wdbXIipJS+RKILrGqeCQeOzgrtIT6fB2cOLNR+cqre5wm0v/GIRlxIukhmCLRP/2K3Ei0gU/FCVIQF+0k/h+QWFmfxgY09wXRZGt/eYi/Uapq15tAD7rv+mmusL5uxB+641S7YMCbnG7Zntdm2J194yY7NL9rJxSU7ubBs+QF0hNtqS4AIMF4Dc5vioq8fA3GEU0yymkXGQpoNW5k7a1vXTdh/96f/yiAEK3lMJuzxPc/bi2+8bRdecZWlCn0yS8esne1OkOUXCddKqSJOAj1aLCzLi4vqq5NK8PwSraaM3z9z7112w2UE2mHLkaia2RPPv2JvfnjIMqPjNldviQwFdMwaDfcEBbmAKHHuEmh5hrRAZJxBFiGb0Jb1FXIa77n9oh02mknZCtshYfbEa+/YM3vfsAroVDYvIQsPtNxH79GSeCSaNct1mvbwXXfZZ2+8whYXW9aX5+fMfvbCa/byB+/bXK1hJSrkdMESzY44GjgHNROMDdU1LrQI7N02GxoeVcKKBCOyjvjRXr9rh2Htge4VYr1Pvfq2vX7wiL350VHrpDOGjrSIjFGmVIFtVW8lGqxkouJTNA6I2vPcNM4V7ocXYh6TEKUAIWFN0S7ifhJod+3apfV/4MCBwF6OIkL8nDxtE4mu+YfvFT2Zwg336xH5GIoy/NiT0gFNDyluNgWsKMivkRzGd5hl6+kReg9pFfqqBOJNDDK+ST14e7+X9zmX9NQbGDm8ZWcWoeiQADQNkoU2PaMcsGojjOBMXkkaRoLRakCOyktxVlEhsef7VglLITEIlnmRO9xDStK8J1VSDFQK+vGDh0MhiDmoEnZTgmiJx6aAJJTrC4bDvSIZXsHyei59FpIFxxQidEx/VJVwFJOI1Wu3co0ELNnoRded7oKK0RVo2e9zb4LjgVU+rT2og8OM4SPTk46jVJChmCFt9pDJILOIFeqBVoOwmhX8/W9/x/Z9eECB1uSrinB60BUlIeB9CXysPWbjIEQBsdVrFZFoIL1Q0b77ymtyOtp5/ZXq0SJKARzU10lbATYhzEICLdBxIuh2U9ESaAkysA+pVEMPq6lZWiqN7Vu2Kqijg0wwHRoZluQlm4/+OExGl+ycnZ3TAcGh1t9fDIIVzCxjqGFBM/XI0WN2/s4L7O9/8hMbHB6SJCNLSoEkBtZAdAtCMVSMBEgfL2I1kcCKrBGfCZVsnco5BloO0lwqqYr2gXvuETGF6p/gv2fPHo2XSF40ipmE9RTIiI4k+UETRk4IsKE61/6TocUqaYRqljxUXsde0aZDRYu1GoF23aZNQhGoaN964w1VtATahFfKVBMR5RG5Mo6jAbsFu8RC5CGExNXH7rQ+gcmRsqR/n0rrOaHmte+dX9q9t91sD951h1178fk2t7hiR06ctB8/9rhNlau2kkypIhyeWGNLC8sSO8hmklZeWRZzGzgQKVCCLFAvLj4jg0OWw+FmfsZ2bNpg/82f/KGtKcRkGkbwy2/bTx77hSULRSsMDVkNkROkHfM5MeXR8uaZlys1VaedRFpJFGSqoYFi8KTtK1h/Lmt5a9uXPvGAXb9joz4zdRL908f2vGCvvLfPbGBIc8AEWsZ7PNAGS8iQEAcEZlnIDEGWtVws5MVvYE2vLC+KaHTHxefZ+pEhq3WSttRo2bOvv2mvvrtPDkQ+3gOTHNaxhFuyaY3l0KNNW9smjxyyb37ly7Zr4xbbODam5HRybsZeeP9dO7Ewbyfnl6xca1h/uo8+mfVls7awMCfv31YntEKQ8cVUYHhkLKjOMYZUq9hDt99sD956gxXSnL9tm5pftP/02G577/ikTVUaajnlpeoW1mSob2KRFNt3IoT2TGl40RT2muCTLiGPf1PbK5m04eFh9fy5HtpA/ELC8eKLL9bbUNEqi6Jdp/FRbECDM5ZXtD5lo8vqv+UhkaFkEQQODr2a8QU5tASiAocd3xO0YINShVx66OHGQKsLjwGHilfZcbTX0+ERlZccnvTAFRjBPeMEPsYQR3lcV9arYIdHQ7+VmRL3ygQCDSEvJAghi6lJD9WrXp/Xi8QmoIPY79THisbSgozjHGsMr+EaI4Qb4K7A+uVme880POQIMcfgykNwey+ve7tSj7ABI5z58ao7HIFuJBwqjK6/3scY4F3WakQjNKPrgTvMhOh+BB/ZMBakZxWDspsHOPzsiY8nRF4Br157GKPS/3faOkx0z1mvBFnsuqKnrGYgod+TDAFvwd2q120gn7fv/u63bN+HH9nPnnpSYxDArwRar2gJvND1YVSSdWZ43q2mWMc4h5y3Y7tNHT9hrz//onokl95yvS236raIOIIlxDrOWTIIrqM6RZBVj5bBfbMMlQ49yGY9uKdkAgsUtuLmDRvtxutvkGQesBswEuuQyukwvZlsWpvw9NQZ3VOSITbiyRMnbGRoRJ8BnVn1aCsVBVr0Ui+/8gr7yU9/auNrJkKl2DFV8Y7caE9FwQwloi0q+ABpB9iOwfoATQH3EmirUY2G8YfeQHvfXXcp4HKoEp0UaJkHxJggQsea046+xlwM18RzdZTIE+xe03euJThIoWkN4538ZzXQZs/p0a7bvDnMwjLe8+abqmipuBVoYXiTNHTn5B0mDhrj8hZWohr2VMiLV9tbJGBLs2clejE0PCLy2RWXXmqLszN2z2032dU7NtrM/LINDQ4YTl//+PQLdnh2XtDxsbkF6RHn0jnNyfb35USIorqEid8/MCghipVyxRYXliXQQP80n0rIteYzDz1g523bbBXBwSV7/+AR+/DocVupt61/eFhIFSjSyPCgLS8t2PLSkkZ78C/mmGq0Ta0GngbQNsmK2LxUv3Mzds+N12mO9oLNGwUdUwU/8fyL9vr+g5YbX2OVVFZ9W6Bn9ggCNkryIvrFM+J5Q/Aj0CpR05QALHEIbHX7rc9+yh68+lLLghQlSAyT9taJaXvs6edtGbGKtgme9UAbxrg4cHEDa1g2aZZNmS2cPm0Xrdtgt15znZytnn7pRWsN9ln/+vV2fGbOqvWWFbP9+tD5VNrmF2YZdjdLBL17saMLRRsYHFYyZ2hgl5btzuuusm985XMitQ0W++yDoyfsf/+r79nJ5YplxtfZUrlqiUZVI1EKkh9TsItTMdKqj/aqPVMk4WhkTQUddk9yfSJD/f6JCQVakBwqWozfL7zwQq3BQ4cOdVX9OEOl1R5bgOxd4qcXKQq0A7d9sgNMAxTGYhYjEvYnkGbsG4qqzOHEYd2TBQN54tUYJCmiTCGbmMogbkZ30vFA61WrBxZ/Dw+2vRUuf5aSSoSvnTK92u8lGw5ZiLxy4yYURMu8aTqlLDKQl1ZJU95D5QbLnDeE0PCgIovYA60v3JgudcdsoqpHTKI8i3LSRgi+go7RMo5w8ur1BUNyDj0qPugGClaaawwVuiZSpS0alJ+iqmT3UNbhjLITvUKf3xUMF0eVosuu6zB7hR+K+4QkHYEeBVe7UlaEuqlaeX0WnXufeqD1BenviXuTJPGk3ABdPlRkfLGuGJ+ByMDG1kZHG1aB9pu278Bh+/nTT1kdiLZRj/OoqHdRybbULxUJgutSxdmwaqWkQLvzgvPtzImT9uzju3Ufr77rVqtYy+ZWlhRoB5I5zdHiBkKFRaAFVibQ8v8eaCmLWAdk+owIkCQy+L4VKb/jx+MhlhPzcMuWzRKcGBkZtvPPP1+BdplDIpPVRiTQbli/UddOVUwwxo0o3O+sfet3v20vvPSiFQcGgmoX7MRaMGHwzc4eY695oqqDMfZOQ2YeoGUFRLnSpEOfmSAAdIyaVV+f3XPHnTbQ3ye9V/Vo9+yRji/3Si0FQdFBZzd404ZA6/vYn7/MBOLe4t+kkV0JPqeqaNNIbqKvE8bjIEORQDgZav3WLeqL0Vd+5623FGiLQGwIiUC2kyBOjyBN9KD2pJf2ivS5xUyPClpR8INAm2rT+w/mItgBXnn55WLu3n7jtbZz62bbNI5JhdmZmXn723/4BztdqkpZiTnabF/Rzkye0Tz1QLEQ1ihyfjK4yFm5WrNUJq/++ulTk6oI14+NWKdRtfGhok2MDAluPnHqlMzNz991mfUNjVoqn9cID3tsDWM7SwtaW6wVoGO4481OQmMoQMWwZjmdmKOFkQ/r+IsP3W/Xbd8Qg1Toof/ji6/a3vcPWHpkzEqJtDWjnKn0rKUVnRY/giTI3XuCw1Jg5iqN4cyD3Nao2Te+9Dm768Kt0oOmYp6utuy1D/ZLsKKVK9hCtW5ZRCBSSDqCjNDPTyghEBkqQRFWt1y7bf/iM5+35sqKbVi/zp5/7VX75bEjNl2rWLI4aLVG2wZzA2b1lmWTSZubmzFLQcYDVYLNy7osWJbEGqEPhEYyKbvr+qvt4ZuvtJm5BZsYHRa8/X//4O/t2bffs1p+wFpU2otzWvciXEbkRZMf4YCWGpXWeCTccq66OIL2Elm3j0/G9gnrkr2LFSYBUwYNlYqdOnVKPti8z0cffaRAm8mBSKIgxkxv6I+zNzk3e8dZE+P3faEDE0uuJtEyjSArc293pImNcMn3CcILFa0qxnaAeDwTluWULJnCA/dKV/rJPaQnh6a6co09Mn/hQIm6whGy9YpWlXW319sM85mulRzNAYKsYQh04fCIAdAHObpQcJSm6GXx9lSu6ht17fF8bjaQpLyvSWDpVqM+K+vXTriMwTPIMIYApPtAlQmRLEVACs4YCr6a512dt9V9DeE8akP0CAhYxwYGByO8HUeHBGcEqNrvQ1CaCgvAlXWU8MRAG4zuAzLgkLHDyL2IgwdZ/7wa34lG6+h7wfCVnFr0FeVzkewQLNnYZO9I2Q0VCvbdb3/T9h88Yj97+kmrMQZRbwiuYc6XA4PxKzn2cJ9ioEUrmYqWedqLLtxpM5OnbfejPxPZ5vr77rT6P5FUZpcWRHDoT2atXa5pH4l1nGRmOrQBCLRAx/wfJtQkWzAzfdSMtcsIxKGDB+3883YEVmSpJFGBg4c+UmXLJkQHtzg4IOlI1jc9MeZoscvjtaiEt2zdaseOH9cB+Dvf/pbEzKWiJs9dDB+CHWAgoCWUzPJa7B2qRyptSRTyPYLBgrOWs8Vz/f26xwRaYGMOnaH+fgVa2MewMvn5J598UhWVB1rdhxRs5hBohVwBm7kHsXv48t5yZAqJLIFWpCgCpOajYwuH9dWGbBvcpjzQrtuy2eoi66Tt3bffFnTsgVaKOnGUbpXR7wlxsJVkFIN9IWnBiKIEu0OIXwkr5jKyoeP/8d8dGxmxt19/zT7z0H32tS9/0QbyKSstl21qZtYef/ZZm220bdmSGu9J5/vEhEWQPpeFnATDOxmsHRndgBGczGgtkmgV+/I2Wuy3dq1snXpF65lAy97KDgzbzksut2YibYulkpWrFdu0caNce1aQXhRsXLFanQCcQ49Mo0QpxBmEyjUVaHl+iVrFPv/AvXbDZZfYSCFnBaw8I3TMHC2sY3q0JaFDBSlDkaxxn+QpHb+0ZkAXG3WNEMFtAKoFITo7PWVfeOAe9WghXAEdHzh+0t7Y/6G9tf8jG9m4WeM9SUQgYqBlHXGtBFrWFTOsK+Vlu/ayS+2Tt9xuhz/YZ2smxu39QwfFOu4MFG0FgmTLbKgwaB0UntgnM9PGHxBLaSlpq1s/Buy5gkaeRvoLlqiU7NLtm+13vvJ568sEvsMrb/3SfvzUM7b/9FmzoTFZGCZqZSE5DvtKCzuarGCtRwtHc+2SSIXvQVsmjNJpNDQZmqaO4nhFy/5eu3atqlSXs6SiBTpmH9CjBS3sKw4oRnA++EgkZyfnpo9D6vTe8vmvd5QBSSYv+Ih23XY0MB5txRK4ZkDmASuKSjVRZk9DwH5Iw2yNZbxTrLsZRIQ1yDAEPUXhBD/AVbk5LBmDtwdcD8yCjv0gJ8grKoUgo8pRDL4wXC8GryDtqNFML8ozYx+L0cBzIB158BT9W3BVMErw8RqXRAzvE+5BTm4tq4E3cBJCJBZM6YYMMpNfVdhSMkEmBuO16zIEWSmolPAlcphclFbHe7p0cWd6xwDqpJJu5Rrhcg6wUBEEXWVlWS5+ENnNEHJCPziKu/fM8AJ/8mz9lyc1+ju5eYRLlBiqog2VOfeetYO3rNSValX1dDrVig315e0PgI4PHrKf7tlj1fjMkDzj2XFwlVbCWAt9WQ4GDlV6s3hqUsHsuugimz1zxnb/7Ocio9x0/93WzqRsfmlR319IZq22QtaNE0xH8osaRYvUNsQs6M/Irg6CFdAd15vNSYqx/58IW2enp4NeaoSF+D7kFAnMPJvBwSFBhKdPT9no8IieW6PWEHmGe0A2LPeP2Vkr9PfbN775Tfv+D3+g5IgADSFJTG1VjK3QjonQMYcjwUzsychkZD9xYIJyaFayUrFUHA0TbJwOM8oE2nvvvFMEHg+0TzzxhMznWXMiRMVeniNOQlvOGXNgf/IFpO5TAB5oNRYHjA0io2cUkjUqWg6epVJJrOO1GzcYYhIkA++98449+XioaOmda2wpcA9X917c/1FGI8DHkPhEgGRULloKxjUxNz1tI0ND6tMPDQ3a7bfcbEOFnN12zdU2MdhnbRlVmDVTaXvm1dfsyMysnG+ml0o2MrFW935pYTHo5ZZXVPmRFIxPrNH+PXbilNoaJBfqd6NAlMva8ECfkpul+TkrDg7a2fklGx6f0Gumszk7M31GyMf4KBXtoqBjfIpLZdyS2PMW1jiiLKCI6ZQN9ufNahWbOXnMbr3qcrtk+zbp/AIdMxL07N7XpWyVHZ2whWbLlqs12U4iSoJrlNoQ7HEMVCJLPPT/2zZYLFqjVtH70VKgR/sbn/6EPXztZTKlZ9ac1On9M/P2o8efsFoyIzN4mgIElGqlJsUxJyVSiXKfDh05ZPfddaddsGGTJVste/bZZ2x2ecka+azVON8QcGmbDRYGZFuJld3M2WlVktxzjCVqlZoVqJyTaY2gDfUVrDQ3Y5vGR+yem6+3VKdlH374ob2zb78likOWGhxRRV/H+IOqOCId3o/tKuNhWqH2UxgDhWRJIqk2WdQ7aHYY9wlqftq/cUyHQItYBYGWihsY/uzZGbv88sv1Wvv3HwjJEWIYCQhvH69og4Ve2DcKCec98nsdSl+GtefmZm3DhvV6AUguQCiwrqR5i5IMLMlo+q1FzwYSkQVDbIQGKjpYFN0zHGD1Lm7NjCKHOVk+F8X/rV+7zpbm5gU1QzbBJYEL50Nt2rJJmLhcZyJkrUOHwzHq0UImqjAwL1ktN5cPrFIWFI4yywtLksUjiyTIspjoWAAjcuCwsUK/MbhsK6i6KECsMjkMXMYxyBYGd4yhoeGgSBINq7kfPDAeNAcEmRo9VO93Qy/3xeBs5HQuvH9vn9p7qEoqcoEsE4x7VunNoa+HoDWBLI4DRXq7B+rwhMNoCtAPX1yLU8+Z0WS2j8yN13YFFGAPp6XzOUM/PMB2nlB59iaHldg/ZWaTAEFFQG+L3pXUakBHGPivVawv2dHh8c3f/Kp9eOSIff+x3VbtJCRLKD1mKmKCHUPqCrThmXPI5SADYbRsJoPvo4cO2RO7d6tKv/O+e7QOWIOCvuWfGQKXDh0pgQWYXPc6Jg+sbynLrKx0x2gIMLK+YlZUoxBF/T/iFb6hPIOm8uE5Dw8N6f8gcIVqLwzLI9HIM6SCve+B++3Jp54KiawY3UlDe1jQbExUvT2j0TWUfBCJoLKCXcw+iG4zIkqxltMpy/f3WYHDOla1yFzefvPN0uHlXpFAPP/c87o+11nWuoh9UikHxWpVwTLqL3uCwf3wEQfXvw495DiKJG5DGKdAZF2VZyJhn/7sZ2xi3VrtF6qKd9551574xW4dfhx6vD8sX42oRwlVX7ueMPK+AZILkwaeUCvRo7WRLah6zBZztmbNmE0MD9ixffvsc3fdbQ/cfodNjIxYqVazfSdP2Pd//nM7MjtnLZymsn06DzAVkRyqZrQDasC1IKFJ3xNURp7byAACu0vNDm7H6s+IIZ9O29Zt2+38Cy4QbAhBSVU3ojDNli0sLtnM7JzgaKBjoO56vWXVSkMM9/LSrOUTbcu2azaUSdh3f/trdtH6CT1DgjKM4HcOHrdX9x2wTv+AHZqatpG1a7uuQILumamV2EtwqarUa0HjV17GLRGRgOwbzGZ3zL7+hc/Y7ZdcYGmGxAp96ls/8err9tybb9vg2g1WGByxZIoJAMZw6kKKJKrRqKmFw/zy/AIerVvs4p0XKmE9OXnKpmdnbG5l2dL5vJVrNRsbG7dCNi+OD76xiwvzEuhw60zaJ4j9s+eIHfRtR4eGbGxkSIkMghy0EFlHSchdzPUyAhbRTbVmolARZx2/OHcQuxE5Sehq5BlFcSBVvSLBgvKtTq8QRxYWFyVMgSgNZzytA1CN6amzdvHFu2xxftFmZmb1+XPZwD9xMq9XxC6MFJZswhKX/s5/1WHRkp1g48RAMizMYrFfUFnI4JFXDAEGmqH0TMUYSghiKeH9hzJHIZgyE2Tl29np2MmTJ+XhxxdD/3wP1Gk2EGQADKAhvRDUOZBEyEh0bP2GDTY9fUYLxiFrGR9IOi70lDg4G1xKGiiW/iaHSl12bCwKBMOzZD5VZjubwegZ3WMgKwyjCXzMZfaMA/2znmwywHQ6sOv10ABHc7dcEdmFf1tl8obq2Bvz/nMQOlwlylnToaoQ+BbPj8hMjuxkr66lZhKvL4wGuQZzYE6322E0IvR3V2F0f8A+RO0jJN4j55nzDKg2gUL5fw5ivsIBke72JzzI+v/19tlh25KkQRZpNGpaMxs2bJTbCLOIL728V0IQECiGCzmNA+QSTfud33rEZhYW7f/5259YuR2UfcQIjnKelXJVCRXBhmqWYIt0Y7MasnLGOI4dPWJUahx0N99yS+gfxnVIBYQeMV8EWqfaq3qKGtrcA7Gbc+jRBtagq8To36K4eC6bky8t94QkUMlKHDEjeeI1RhEur+DtJt0AACAASURBVFRCRRxZwfo+hAuQnSuX7O577rEXXnxRIhc8V94fqN37oFwrn1kHEChRFHVQpclzUZIQtXlZIOxZerP9fV2dXODj4f6iAi0Qe6h4avbsM88qWSAghtZCgOMIsg4d+xrh+XuP1kVrnHPhB1lApIJQCWcBiTlQnMh9cYzq4U9/2tauX6fkiWDzy3fesyeffErz0hoDYl9Jc3IVuvNr8PXrbaTeNehrnQ10dmrWxtdOWKpfIcmuuXyXbR4ets/ceoeNFUhAkrZca9vZes1e3b/PTi0u28mzs1bBIzWXt5mFeU1P6H1iIst5wzmFhB/Pm3OLql5s3tj/5H6w1vIk6pqESEqEfmx0JED9wLV55FDzSsRmFxYVaCFY5fv6JCSDj9RyqW4jw8OWbNVsrD9rfYmmPF4fvus2Gy0UbNcF5wstWChV7LGnn7UX333fBtZvtCNnzlqCBIS5X/kno2HN+Un5EebFOTsX6cujGJbLqHefarSsurgkyParD3/Crj9vs3rNUyvLNtdo2s+ff1HVYgVlqFrT+voHRXBMMroVR+x0xmKygM+tpj3aKriAxtVTz2YU4IkPBE5G3xBwIKnEFpDqnj3Fycdst+8z7i/3lHOMNhLnK0kWz4DX4d89oIVDM2l1hId6zkff2/69vm561/a5LTDxIwQ/hyST6YKt27bZyOiIkAIq2mq1bqcnp+yySy+3+blF2e5xH4r9nBOcowF1ZF04QvqxOdrLv/VfdzgIyTCCU0pGByeawARLRNEJslQZysKjXB6dgKCBbEHzMR5Ys3OzOly4gX7DBLtE3Jr7w83kpkI6gWWGCgeNZtiZWBkRcBn0hzwwMDggbVZlIC4yITSkLZIF6iupbFrvSRzFrQQohX4hgZYhaTJnemQE2jZ9SQ4fqgFmyzBujyYCvrm7ELLEAIJyCZ9FKiMMJSeSoutTDQVfyWhiwHC990Eje1PwcHwIzuwNGbRpgWBY3WVdRteekLqH++vkLD089VVXXYw4M1v0GqMQxbmBltfoDYrd9489uUB2YvYrGEU7td2TARa6H7jnVrK8Np+VZ6u+j3o/VHHBwi+JP2knYdNnZ63YXxSs2SyvWLuyZCOFrH33W9+wM7Nz9v/+3aO20uzEgycwxum3aWMZHpY5wVWYxcMurHBwdDp2w3XX2onjx+yxxx7T4r7zzjujtGZQmCJbdejdg0NXM7rHTYrP4QxBnhPfixB7cHxqqo9GYliv1TXCw+cNayEEWKfzc8gqyNObqYaNx+tS0WrkK5mwTz38sO197VUlp/yd66ZyItByODuPgW/XED6HJlA6CQg4C+shjjLwXEFDqomw/2AdQ3bpDbRUs3kG52s1e/rpp3VgqRcsU4sgkMI+96mCbu+9x3tYiUrUufZesn9276dTmcPUleZ2dJzkwP3kpz5l6zZuUOUO/NoNtH39QmKCBV+wUPS1+58LtEKMvKWi+ceODRQGbWFpwSyXsE2b19kFWzfZ7LGj9okbb7GbL79Sc5vNlNnpSs0ef/FFOzozZ3MrZSutVK1cq1umn/GhSN6LkxL+HjB2WeMkWdwDIT2x/cW1eFDgvOQghAgEYU4jNPgmg0gxy52k79vQLHWNlpY0shu2Uq3Lng7SVHV53uARY8PXWVmwT915m60bGrKLzjtPQanW6tjjz71g7x87aZsv3mVnV8pSX6NCZTxJymyQoWoIQQQBfXrjub6CJi8IBni1ItDPz+STKfvtL37O7rxkmy3MLVj/6LAtmdmhuSV79KlnrJXJ22KlZssrFQV6pCrZd4zXuSc0+4tJAQotP6uU9BUK8nslcWeNw+AlAWUvMwUgNjSoiWbOS12Uj/tOcGLfgHx6ksfr+L3uHS9U+yNquTt3h3se0D4X+lklqp6LGjqTnfOeyQiWAecX77d9+zaNi3G2UlTxa/LUlF1x+RW2ML9kU1NnxLqn9qSy9etyBFBJWYwbIrdu+uxvd+gpSdw7ZpYQQ3hDDIvBqvFnpJ+kD6bqLPTgsJNiwXBTHFaE5euKGhxWCK3zAd3VwEkVqwSTAR1Ki8tLtmbtWglvY8grQkKhYPME+miTFXRfffoviFHo8NRYEuSSMFMqf0wYZ0mgRuYxsfHLK9BWGBHh5xTUEqKnq2NF/zaGXA+06ltG6zPBwar8g+gDFTi9GRaA+oqJII3HgnNcnsq+q2zjgdeJUjIOaat3JwF1dyDyijWixLxn4HZFwYieQCs2NRNOMdB68PNA7QdntwKIr8N7BXJZIwbaoIEcPl+o2PlZsnHppUaY1f/doWQuUV7EqaRIJFTHBAMOWRAEsvdWO6HMVHZiEJVaFYmEf+frX7NDx47b9//xSVtutEUQoicmmzxVjitaU4xmYFaO1iwbfWVhQTD0TTdcL5bvo48+qs9xzz33dDNKEITgxRs+h5KFaAXnSY8HC1dA4/O7YArfMzYyqnshODiXU98VuJODg88TkqxVRSWydtYCBwhCBOrf06Pt71dFy7q+6uqr7SePPho8ViEcRmEY1qsSmTjTqiQsBlqyfa9oQy8qzNcqgaIPxLqT8YKJnENC01vREmiB4p577jn1CD35Yg97RUuyq6Abn72zJR3+8hl2rcUoOMN9YO+HcbKw7wi0Gpmgmmo27cGHHrJNWzZrX3GGEGifePIpjaFIQUqM5tB66G2L+HPzCsHZnL3rWmuy3rREM7CeU/0ZGxsfsq3rJ2xpctI+f+fddvMVV9mGsT5baZq9deSk/cXf/Z0dnZm1TN+A9fcNCjquYorhZMio884zZO2znwf6i5qfJPETotTjpMQaIsECKeAeY97O2BlFC6ImASWhCGnY3OKiDAWYo0U/mVMdZxwIR5l81pLtmmU7jS50/PUvfs6u2LKlOzJJivHkK2/Y24eOWHZ4xKaWli3f12/DhX6r4H5Dwk0BALpICycWInOLC0p+qLgHmKPVw2lo/vY3H/6k3bxzsxXSZrPVpk0ur9hjL74kWLqWTFu50ZapPc8Y5AXYnD42Y29A0UH5rE+wKmcU64vCgLXN+c394t5QneqeZoMmMRWtI0d+vvmZxN/ZW9x/EQI1RhbWnZLLHpnDkPxjRbpKHvW15EHVz81zEzlHSsSTiKM+rCOQXcb9tm/fqutOY2dYryuZOHly0q6+8mpByadOTgq3oceLg5S30nr7xJ6Yci2J3PUPdNgcHGhg2ksw+ICj8ijWBLsgIFYyUi6JypZ+GvJx/JnshMqTD0hQoTplUfbCcl04Nd4wXpM3pyc4MjoqeIMsX7NzmGLnc7a4sqLAy4Erxqx1xEjl57xnw03mZ8DfAUwQrqcnIpNjGLCWsNkz01bIFeQcEWzxmhomb/N9aUg6AYoMsGxQbOra1JGRiiiE525obnuQ4ZChr8z10SPkwUmDNlbKXtH0SkR6dekbW0M8EjXoEcSQSs4qROyHue6hmN5BVjGQHMS46kIVvYG2Fx7xQ4zX9UNLrFWQi+hE44EnCPsHRxktkK5Xb6hgvapQYpBIWRXGLUkAB72uz8U0GJpNWX9xyKbPnBG0PFos2HgxZwPZlD3y+c/asZOn7Ie/2BMOG5ACIGsCdyZrK6UVZbwwj+nNinlsHUP6jcr2lptvsqnTk/ajH/1In+P222/vkhmCfnD0fI162J7gOXoQPn+AebgnPFsF3QiZ07emkmBNjwwNh5585Bfw2g4denU7Njqm7FzuIYjFx0CrINVsKJG89rrr7NGf/lQHu3r9MWkKASdWa+dAx/RnFWwJrkq2XBIm+BQ3eabwGHoC7UhxwG676SbB7UDH7WbTXnjhhQDnxREwqdpEc3sCre8rryr4uwfa0ONfPfB8b3MmBI1iDCyCbnGwXQxD+w889KBt3rpVByF9w7d/+a49uWePUJy0YE6s0kCDPs4/6E3oOJh/faBtWSEB2pa1ZF/SisW8XbLzPMs3GvaFO++2izaMWrmEa5PZSsrsjYMf2emlZTt+5qwtLZa1PjkPSGW9CgI5U4KUD20w9IIpFtTfJnhFA/RukiVlNIjvCSEfE+NjSjYkOZrJiKAk6Hh+waZnZqxSJaFjxj9tjQ6WciTbBRsoZC0P/FZdsUS1ZJ+863a7aOtWm8BzFq5BrmCPPbXH3vrwI2tAtlpesUJ/UZVpBXccC6OAnJGQz2jvBYlYdZ+DJKiGsOvWKJX160sP3m837NhoxWzaltptm6vV7Zk337bTyyXLDg1bK0kgZc47KpXRbqpSXaJWFnR8aV2RbMPNobeJzKQSxXbb+vr7lKgPQRqMSSVo0dJikBUV0kSwRK7VNRuiRZ0HaVdb8gCqszFOSKjHryJlFeXzZKw3efPzr7f94IGxGts8gsFlo5qUvvj2bVtUQNJG4JgFoT1+/IRdf+0NiltYTopoit5xc7V9yDniyWx36oYzdMO9X1CPlmwZRuPC7Kw288jwkKpZsGj6SWwmqPiyrUqntVnI1oElzs7MdAlBBNFJtGLzwUXm6JEjXfYl/8ci5qt7kzk4Uik1zCenpmSKTLCFtchc1cjYmG4mAZXKkYBL8BODDBkzBNwrFWnHoqnrRuiSlkN5R4oWQddYiw+VIpxARNrAr7QezL5jjzPISbpgBTN1q8SWLjEouuAMDg+rL8FJEcZlQoUT2NtBYUvk8RiwHF4gGGsh8J74eDpBp7fqjcGf1+kGPLkCrQpGKMsjMHdZySFge3D0XltvJeDksm6PNpVQcuTBw31qeT4Oj3mC0Btow7+lrV6Lo0kRPiY5g8GOfB2A5+jYhKB7hMgz1rJ8p2GDubR9/atfsuOTp+3vdj9tpWYnaDYDkaLTTKBdCdUX0KYSIQmAm5WXFvX322652U6fnrTvfe9vdKjffffd3c0rfVJUxEjaYpXGZ6HK4p6IQxBF8vl/novIFg47tVqqWvlCds17tHxmec5GL1/+P5CDGjIdh3PAvSfg8jvXQSJKhU47BOP31998Q6/NZ6XS5XMr0AKLSlEq9AoDCzqKvoA2iKWLvGlYY1Jok3tWkNdE4ziTNCuk09I4vvXGGyXcz3fz2tjzEWi7LN/IQA8WhKFi8EOsN8nyZx4QkLAmur8iqsXZAPuYXpemFuBANBt23/332+atWwSVso9++e579uSepwU3Yqqu5EZoVfhIXoUoiTynSulde448JFpmg7miAmEr07YNG9fYlrUTdnL/B/bZ2+60+26+1SZG+m2h1LKPzp6xnz37nJ1aWLRKC7u3Psvm+2y5WlELyhn3SjgQ7UFNLRsQDA5Z/l1wZ4QlvbLyuWZ2JdXtpo0bVKSgxMQaQEiDQLVSqYg4RK+P5ERMZtaO/gwjv2WJZtUS9bKl6hW75Zqr7PyNBMGcFanwigP2o58/Zh8yz7tmrZXgq2Qyar/hNoWnKgWFt8lIWunTkuDRk2A9gW70E/zxeE5n7Lc+/Um7ciJv5VLd0v1Zm2mafXj6rP1szzOW7C9aCV5LJ8D+vkbozcLFoFWgKrRJ3Cio+oNYSUISiKCBxMa+4v9clhcLSipaD6zIczoa6HGB/+OLatiJpv78u8heHOHRfkbTPMYUtUYiQtJbJPj64nf9jFpUIJPB9ESBFhMItA1qVduxfatIkJodTqdVxR47csxuuulmoVtHjx4VXyldyFktojJ+Hvh7OLKp69l+7+c6mzZt1OHFmyDifsP119nll11qO3fuMD5ztWbKyI4eO27v7fvAPti33w4fPar+E+oZQLZkLgRYDiMcDm668SbbsWOHsjyqEhzpn332WX2P3yx6ce998L7dfsedNrF2jQbqC8Wigmqt2bSPDh0OuqByf+nooGQPIhJNFkVGmivghFLRQ9YsXqyowFSZl0xEqT0F2sg2hsEngXl6jFIFCszYVcw+VJVe5TqpiYdIssCNB7OH1LIkU+swqNxtuGtGMgi/+ynSDVbK9kIFTMJQo5KJoxEaK3KlqR7SU2+g9MUTsrOW4BhJNfcY3/u1Oxzj/+eHqQdvVRSJMPPlh5x/DsGKccH/OliPlFlKQASERl1wku4B0GiuIFjpzNlZmxgf13xgaWHWOqVlWztStN/9+pft8LEp+/mzL1uphTlCTpm45PhSac2mct2sSYUWUAOjR7uktXrrzTfZqVMn7S//8i/1nvfff3/XF5LrJiDSg6df5FWnSEpUgNEDljXrLQ0dDIxBxWyZe8I9oBofHAjKUO7Gw/c4IhCqvqb6UHAdqDdD3zoZ1kqslmHGEnhefOkl8Q6Co0+AzMVGp58Te+qKo3H8zSUQNfcnVAOZSw+MKe0Pecwyg5swsY9HBgbslhtu0Gu4MXs30EbdbfYCnyE0TEKCFqC4kDR6K8hhO+/Ve4tBgZCRENomUYEt2FCiWBVcTe697z7bsHFDCLT1hr33wT7b8/Qz2uNJQXLR/iwGVa84/ksDLbTrVBMiXc4SBSr7hG1bv8Zai/MiQ12ybYetHy2InX1gpmR//dOf2bGzs2aZvCUTWc3JFkeHg/61TuIwUqf5be5pDBRMQ/jYhycbfj9IUoFSaRcg/7ht6xYF2sWFBa3BtevWibV7dmbOps5Mi/3Ovg9CNkH2E7Qnl0laJtGy4XzGJob67VP33G1XXbRV8osSvjGzv338Rfto8rSlikVbqNaswZ7PpHVuctbls3ldBzCn2mqMnYDYgfQxbsZeIuFkzndp2T595+22a3zIxgf67fTSkpWTCXvmjTetyTxrCwemihJlkmZHhBRooyIYlTnIO1U062ZhaVFrin0i2H1gwGbPzqiVKFQimQwI6OJSKLhIztk/7IM4JqgzKX4FsmaYHPBA6kiLzklxdUJh4Ykg3+eCRr6efT35a3kgls4CkDvIkor9uuUhKTbrdv6O7XI64tlyFszPL9jhQ0fs1ltvtQX+fPiwxGLYtZDOvIjyWOH95W5Ve883fr/z3d//l3bFZZfayuKyzc3O2HnbtlkuG+dSkQtDWk/zbkn1Wk5Nnbb9Bz7UIP6uS3bZzp0XKIC+9tprykI+/9nP2c7zN5vGl8KIUgiQabOpMwu2e/duld7bt2+3d959z/70X/9rGx4pRP6iBXumWsd+8tOf2/d+8MPQA/J+qcTUg/IT19M3OKbMkKwC+JhNIwJRFNVglpLkob+vXwu2jF1Vo25SNBIeH7R1lTkJCok+t9EEgAMxUOQDtMfi4SaS5eqwpC8WZxk5hNiAqjBiL0GBJxI4yKAkmB5ZzDBtkWKTZq5X1W61FxebB0DPknoDLXAixAu3NeuFi70H4dCoQzV8jlVYBenNoFXsC1gVGVlpq6XP6geukwt6qx6xTpMZwdeYjmcyofpmcdH/omphNo41IdeeQk4HyUAuab/1pYft6IkztvvlN6zSjoQkAk5kHper1dAzVV0cZnQh+tRZ+JmM3X7rLVpzf/EXf6Gs+bbbbxcExXW7mpX3tvmAmhUHKmbeFOZ5u62ASD+Iz8Rn1j2LY2tsLiBbnikVhbONNbrWE5BhyHugRemHwwTCB9fOLC6cBdYDq+qee++1J/c8pbVGJcsG17UBX8bxKyU18qENc+YoTAVoMoyTUD27gDqZPGICjBTp/sMgZ8azWLSbrrte/U+Yoqw3oGMRStQyQVc8qH+RvQd4LDw3Xy/83Vnc3t/ye6gATSKK9Jygv5Rex7XHRS6LgXbNurVhtrPVsnff32fPPPechvyxiQNSBY1xB69zqw7el2fkqEP3BHajEw6YRjDNaGfaNjxStDtuvM7WFfvsvmuutrGkWaVKUh2g49f2H7Kp5ZJNzSKJiI5YwuaWFgNL140deqppr7RANXx99FZJkGD4uw5wjS4OSLCB6i0oZ4XEnM9P4oj8IuenoHYKB+ZgQc/abUk1ojjVrCxbol6122+43q68+CIbyBVExir0D9gLr75q08srRgNgHvONwaKV2y212eAxDPT1K+mFsQ/aobXVQY868CdU0WoMLKke7ZcfvN+u3TRiHUaNs2azbbM3DnxkL7z5tlmuYBUCLHPekuHFYIH9UFOgTWaYE89bdYWEOCX00t2d3J+VfyOokoQ6Sx8oHuhYkDDwMWgCfsYxsdHZEVE5D57n8nu430rKMEfIF9RW8QSQ1/H3dxKfoyPOiXCkj2fAGlA84V5FcwlGCc/bvk2BlnXN54B5fujQYbvttttUYPJnCkVmeenzqkKOBCjvJXs7Tp/n5WOTneGhQRsb6relhRUbHy5asxEOt0ImoUCgMZQwzSO2LvqhYNtAx1LVyWes1ux02WTFYiFIWcZMbKXWsr5cyqqN0Nva9/4H2jwE2j6Js7MIwrjL6ZklWz8+KDbecy/stf/0gx/Y4nLJdlxwga5heGRUGTQEhQ8PH7W5Ut3Wb91qR08ct5HxMSuOBMF2hos5NNdPrJGU36GPPlJ2STPr2KmTtn7TRjs7Ny8XDSovNgxeo2wKrs0fhtvWSb2kWOxWNmGui2Cd6ZIpYlKs86C3qgz6U+FLG9OVr6gc4kC4S325ogh/Z9ERCHqzNZiQni3RmwQS4h6yGHqDqS8qPxT9sOxW3TFT5DWA+7pZ3jm604Kn4/V6Fu9BmT4brGeysA6prYQw3Hc3BNkK/puIf8NurZSsL9m20WLeHvncpyWt9g/PvmTtTE5QI/cechiHBFk58C9awwScOrOKnbYkBXOZlN1y440iQ33/Bz/UwmdGlUzaJTsdQlKPnGmweJA6bO+JTbd3G/FLmZ5H+MmN4J092Ju1Ehh5qrQqSmUqEkhhKWXZEldptoTmcLB4H+ryK64QdCy/0MgoFwO558sPEFnQUbnG4fqgZqN0N8CXUmoCjejT/YV1DBGq06jb+okJu/LSy6QMhcgH6+ill14SpC+5VfVFQwuCnhSfxT8z7+8kDl8z/m8+S+uVAoFW7H3B3uHZB8u2gA5R0WKgQEIJQvXOe+/bcy+8qPGWVoekKAy3Kdie0xLxW+J70atdr7jDfWpbPp23ar1qjWTD1qwdtWImZaWp0/bAtTfYtRftsi0bNtpSpWr7Jk/aU6++ZpOLS7ZUQe5zWOIaCF3ofOvRyXW3Jp4TZwlOS957C+RHr2ASwfiCmdVy2davX2fn7dghMhQJYnABKiqpATbGvxgEQLRTkidQBfgs1ZrcdBq1sqUh11RW7OuPfNVGi0Ub6S+qgqLy2r3naZstrVgSwQmSQJT8in0KhPL2pUggIEbRF42QMUSUCaOPqKyRrCIsUVlatk/edqvdsGOb9UFiyybsbKNjbx08aPuPnbAlpEsTKdn6STw/SqqyhjgnCeCc8IVsXyymgq+rKv5YSIhpzLgn2vNRIrHraRxbFW5b17vWeouKX9VOWC0ogl659/g96fnYhuo5d/389d8F4WOTyLOIPBOQOeRe106M2fp1a/Vc1atfWrQjR4/aNddcq1bp3Ny80AnOOKKln5+9v/M+7uedOFardyiXafIvzc3ZxnXr1O/hwEDTlC82Cgch8E+GWUNE4iOkAV0d6TCp10R4yw+LIK0ZVKCYy5UDRLOl2VoW89o1a6TDSW8HdaL+fHD+qDdNgfT01LTNIX02OGQXX3qpUeWgLZnJJW1+ftn2HzpqL/3yPXvv4EcSpke1ngyVfghZI0SdP/mjP7bDHx2yR3/yExsbH9cQdxO9z1yAjuhipdTvhYkbVWdorsfKMmQpgXHNl2dL/JlMjMXss60KtJHY4YHWK0F9T+yx+oLQ4oqsTTJfsmYPtA5d+u/BxSUciEpgZJzAXF9NP0NgdqiY7/GsyvvKngX6IgzBMzhYODTs/SfPKPn3Xrp6Lzwd0wYrl4KtHfZZHC4SOyE4JNHgzQjVgGHIBucAIdCO9OXsq5992KZn5+yx515WoFXAI8lBQB1GZlRVYcZXOrz1IFRRK5dEjgrQ8Sn76+99X2sE6JjEz2eBvXJX1dg1QYiVS1dWc1UARM+rRzVGjEoqX+b0IprRTcCiHKHWbSGnuTvgRtGUorsVhw2QM/3aMD6Qsssuv9z2vvpqgDrVo49WeuecDGHch4o2BFpBX2LEhgF7rpogEw6IcIihQcs+bNdrtm583K645FIFWuBjDj8g65BIRnGW+Hn1zLoSkKFS8OSjm/lHFMb7mFqDcqpKWiuZUPAg0Gq8HdnNaL14Xwy0KCVV/4mg9O4H++yFF18SdKwDSh+Jn1tlHXtA9Vsi0liPEIsHWv6fe1Cr1KWnTY92YnzYzt+y0dYUCvbAtdfbhv68YXlBBbhvat52v/yyHZ+ds+nFZUslmZ1u62d7eQ+8F3sRIgxJLgze6bPT3TlOXwuh/dJWoKWFA+JBNbt58yY9D841jTGmw+vPzS+KDCV7Qh3OoEApK5BsqzJGRKUhf+d8Omlf/txnFGTHBvttcR6CUdJe3LvX5kol6QAsVivWYm5ZghjNoC9A0k4+RvDgJ9IIcgQ2uHTdUwlVs7w7gfbBW26xHQNF6UU3UimbWlq0D44es1Nzc9DiLVPotxJkx6g+J14Hpu/Nus5QntVA/4DgW9ZnEFOh+g0exySqfg7xd9aNz2Mr2EGai0bsfgb1tg1+XcvKA63GwqJPswc4/5lf9XoeYLuvKzo2/d0gS4lSFYGW7uP46LCtXTNhFeQ581lbWl6x4ydO2BVXXaV5aNoJ9HcDc2R1hKj3bFeM8OmHE41mh2oDndby0pLghVqpbOsmJro9I2CuBiVyu6XZPbRjl6O6U6GA+cBqRHe5RW4yv8gEeOpUXAoQkVAiYhQZMYbfqMRADqlQpiPG3NIHU8bOkHUaanjClqvB8qy/IIqTLbbMDpyatf/xf/0zS+OAkUzamfk5a0FEKRTs2LHj9mf/5s/slZdetqf3PC24Diq95m+R02PRZ5CMC6y1sKGD5i/NMK8KuyLj5WCZ5r09/l2mBGEQsNvn9MCr14sC6F3GcS+LN5zLYiGyqTVKkkVZKFSyLLruAHR8fc8IuZ8wxal8gP6cIOIZ4Co8/M8ZnZ4xBjWtkK16kO2FiD3Q8v9+/b39XaTNkLckxbQvJAAAIABJREFU0Mo+CwERhtmBp2FWUvFG3WZUi1qVsvWl2oKPv/jwgzZ9ds4ef2GvdVDtiiYI8l1TAAKSaapHSzAgYLARMMYmMyfQTk6etr/6GwLtogItiIMqWre74iDqgQJ1byJM3pspf+zwjv1PgqxgPwW90LuUMpO0qKOeLPZv2ZQY0szP8v/iBcQ1hFrUHMbZQjGSdvGuXTIVEPEuSnO685MnN7ouVQbBns57pJI9BVWKHIQQbGEGZ7uKPcgwEmgnRkft8l27pHoGBM1BTEXLXHxoAQUFND33qKHsFa1Xdr5GVMn0sI59fYR7mVD/E4lLQfyMrEViCEHw3vvulboOY0i0d4COX9q7V+N7aiuAIlWqgdDXU9F2k9OYUPaiLf6s+D0oUwWRjFamYxMTQzZWLFhncdHuu/o6u3jzNuvP5hWQDp+dtqdff92mSxUrNyA8oUXbsDw2lVx3FC/xXixrqThQ7Lq2gEw4Y91hQr43kNMC1wPm+cYN64OCVCTKqReZSNr84pLGe+Cf0PbCKo/EjUSZM1SiEtm0rSzOS9zlwh3brYkoDvBsuWz9fUU7cXrKGqyBQsGq0cuaSREph0Hw4hyQnVJoBfFAQAEDohakTCVigqTiyrLddf11dsm6dQr2qWzS5psdO3DihJ08OyOmtkT71X+NFS1ER+QdcZWiQEL9DNUvraGgMYxQkI+pMRLEdWhfxEBLS8GTFQmcxOmAX4eorVav7s3dE9QIcT3jVr2wvidq5wbuj30Pa45RK863OJpIoOU1R4YGbHR0RLwLeBSo3J05O20XXrxLiT0IRRj95NOu6t2few3dwP/e/EKHDXl26oxIJvVS2dAP3XXhhVIsYVGFEYWWGKGVJj3aKVG5NeaThzQQbqRGAJpB6Yn+FE+CHpNDCbDP+D++j0xVfp806wlWHSThGFbOK+ByeA8O9Fulhs5oVX0uoCp2BdU1+HozlbGFVsL++//539jhkyfMclmrkm3ncmpUnzh5yj750KfswL79OrjZLBs2b7TT02eU7VHRZgtF1qg2kY+1sAHZHM6QVoUIHh+HqfldwhVk4+cYEjhEqRscGXUSkI+LjSrGKywtAmTNMplAtIn9P+4Df+c16AVzbznI+Z0Mi0DP+xNo1fiP88+9GaD/2Vm3Hlh6D7GQfa0qU/n3dANxpOCfm6U5hKw+bv9gVNQBzgzPn2eE8g+VTL0ZKvAswa9asr6U2XA+bZ//5D02OTVre/a+aa0ks7MwtE1uUJJaIxsnuMoukKBCtt8O4z2phN1844126vSU/dXf/ECqOw8++GCws0O9SxVVgLz5uz6XS6HFpMg3oldnul/0KaOAPgmPxtB8+D1qOHOYdJMRMebpv5W0rnWgxJ4jlTCBFnJKeP+OAu1Lr7wc+vfxAghifhj0rgvN0bosIj/vwcxNqyM7PpvOxQOOQy8pico1o6N2yUUXqX9PhYnYBoFW1YMnhRGhIYFxRqmCV4RQuZZeqLyXBOWJGUkvv4I8aDisCNzSOm+1NNuMJSDJE4H2/f0HuoGWA457SUtAAaBnlrb3cOy9Dn9Wfl1yC8Iurt20Thbf3xErZpJWOXNGgfbK8y+0gXyferQHTk/ak3v32mwVpi/7CUUz0KBsOH+cUAMJMJMWPwGEhP1Hj9YlOuF1eJUtpbhoBIHkIupga9euUaD19k6o3FK2uLRiC0tL4V4JxUoLDWu2IezlrFQp6VqQJxweKNrE8LA18UKGiFeuaC2ulKtCEKhiGUsS0Q90hcmIVsfy2P6lOJdC4kCLAOQO5gr5q6oI5EX5+eVlGcufN4oqVUfz2NNLS3b49KTNlyuWgGSZBk1gL0WynGZz2yHQdsK6BR7mHCc51GgcLRTvu0eER0z6uCcFLUdEJBQiLI+o8d1TrJwbIL0Q+liVq7GjVYu7XxVoe/d3b9DmzyJDae0GhzBei3noRKdt/SgYDg5odJXnhEb1wnJQjGImmpFUBHmCkuAqMnYOONUlciX2HD3eWTM+YUsL89bPTQN2bbbsgu1bRN3OZhJWrrakJ0qwXaqUbersWUG8zLmijgG8Jwr0/LwWJgo6VFkwzrjJzsLcecFOBQzpWTabNjt71irVFXkYbly/wS7cudOWFpbs8KHDqoZx4wAuBRqFsDQ41K+PRD9YYv+ZlB1batqeV161H/zk70UMaKUzVqUaQnCh0G+ZdE5uKrCjT546ZaPjY7a4smyF/r5w+CbTIcuMhvfhcAtD9Ar6tVrQvWVTZxhEL3X1h/HBDH2zoMGq47RHDoyH6TO2Ohy04KL0YoQE2ZQEQypY+TIyMgMBB2YmSYWbfEcYhplHV9YKMnFBAs6/zl1svPa5fY7uwd713f3nPbJe6MV7tPxcb/+OoKIRJo2nBHF5lp1YghBsqDY6AY6kou3UKjaQTWi85zMP3GknJ6fthTffQw9HGtpsaA5kHGYkXQjrUJAOLFyIMyb/Twg+CFYcPzlpf0lFu7isQEtPVBVJ9FzlOtTf1qETyGxelfRuuvD4orBFrABRI2Mu0St9Zek6rXpcjmihJNoSJygwc6tqN5A00IZl7ra0UgrkMOsYPVps9kAjPFixtnoTnDB/swrBO8EuPOPVflTI1lh+GC4kNccM45iKlkBLoqzKCmekWl3jPSSoJHpSdIsuJrIfjFW8fzbvwYb2REi0HTb2ZIDv4dAl0LI36PWGUSFkFQMkTkU7yngeZLNa3fYf/MheevVVyyPSEp3AUgSDOG7hVW3vs1FFFDkTXvV3iYMckijAFfJWs5rlC2nbvGbcxnM5u+OSy2w4nbU8yj0ds4Nn5uzZN9+0ZWb1kxkFWvZSKskZt1pxqZ8exVrov/P8gYXVp5eWs7dtAhrHemedwE7luWJwoKQjQrqsB8g2QLAc1gL+5awVrCo7ibbl+wmiK9Zf7FMbYs3YmPZLotm2of6iyHXq+3c6Vm40lThA6ORcHAC14IxodqyAME8yo/PAAxp7iRnnbC4y6kkuCBwLC3bpeefZ2nxWY5B4NS/WW3Z6Yd4qJBu5PhHtqlXISaEqhqjIM9c4VIcWUctyKI/FQMufCbxSkVKCHLyf9VwjB4KRO1WxMbnqbU0p+P0q3feumXuc0XceSTfIrqJ2vYG4N4HtPRf9z0LRpEPA1QYkicSTPSPzjnwQ2KBog2uCbvPE2hFbWK4p0GoixidG4gF8btLsjOnEnz/+ZOfaq6/RYHtpcdFmT0/Z1o0bbceW9bY4Hw4JNhsHIHBxGZss2LXAsxF2wbiYS52amhI7C5UcAuXxY8dsfBRHFgyD03bNVVdrwVBZ8gFOnjxuMwvTNjhYtC2bN9umDZvs4P4DtjA3r8yYGTFed9fFF2uzcQYxLwsErFlIhr5TZvvPrNj/8m//rc2slKyAiAQOKuWKja9Zb/PziwqYHvQYAxocGQ7KJRB0EFaPgVKs1VjBpJIhAJa0gSAktRUMId4Q4PhM/I4ogHqdEf7yBeSEJ9+ggfkXxCb8sFK2Ltuz0Bci0MJopaLlvXTw+fXFByk7PXRNI7NZ1WwMFB4wzq1sffGeW5mGwz6wkP2QOxdC5md6yVAOZfL+PmeIQL98LlMMnoeeRUPjWDCwSUbCeII1qjaYTdpgLmmfuu8OO3Z80l5974CVmx3dY8a4MCNg/IZebbCeAozFVJ5hcizNcDxJ2I3XX2dHj5+yf/8f/tpmF5btoU88pIrW16v6osBVMTlg1Mft1c6FIv0A92ArcQjMDYQWBBhOtpCxVyjoiwoXlrUH2qiT7EQoAq0STloxGBq0WnbFlVfaO++9qySK11TPK4pFhIq1u1v1XBw58GfiZKjV54voBEIWrKGE9RFoG3UF2osuuECVGskJ7wHrGCTGA63ED3EDYl+p3xuSRKFSkZnuAc7JeJ5k+fUQZDl4KSyoSnGgYd961X/vvffa0DDjMwSGhh08fMRee+st6xsclBsNZwKwJYmTV6nnVh383Uc//BodHeIQz1hKPbRKpyqB99H+gmVqVbvpgotsHGMA1OESSZsql+2D48ethaY2Qgy5fsHq6QR60wH6gwGryr234orypNo7MXHj3NBYVwMZzuD0BJ+FnqvInUIDQpKnagkWcjNoEASRnaCqBxLIMy30wYGpC8ZGlYhDvry0IjYyZE5GgEiWSEaRnGXmst5uqxKmp0uVSsKRS6LtjnZ24Jpo3kHM3qZem9YL+wc3oOX5OduxfoPl6k3LM+ddSMuTloq/AmELMZpaQzOyogi4JKyqwLbV2qwTkipEPGo613Nq8a0GWhKoYIwTA6T7XocDK9xztYR+NRnzY9VrT6n4MeQNgZSedty5FWVvAeLnY09VEltbcVSIhJw9glYDY2qgrtxb+SYjbJKwvoG0LawEpjctEfaA71wPsucGeL3v5/6H/6lz9ZVX2djQsM1OnbHJY8fs+quutksvvlibkAVExlqGvk/TGCPcel1VIQsTmUYCrYwCoo4lkDObF6bvpZdc0hWQvvSSHbay3NK8Egv1+Mlj9t7+d+y+B+4VMxjB6f0ffGCb1m/Qn3lQS/MLdstNN2s0SIIFsGsgy9RqtlitW2p4yJ557X370c9/bjOlkg2uXWOlZsvmlsuW7y/a8jIjHPRaKtr0KJcQaEtVNGtNUJuLAHgWGBr4gXkMy05+mEA9zE35oHY0zJZqUU+Q1UOPjF6HRvwE7cKXcWEEC78ArbpzBdmxB3FBmeixxgNfogVUv319+l2klWaPvZpP/vcM+59LcPKgGYK9W46FpccCcejbgw+/95Kgzq0qxGqORAKqKv/M8n/ohHlarlGC5I2qDWQS+vXQXTfbkeOT9ua+j2yl3pTKDWIlSysIleQlmYn8JiQ6ArmGyVNJUfAJtNdefbUdOnrc/q//769tlor2oYeCny19syhSwQEnRTFJiK6amruyVm9SwXPzHqz6le6PHGEwJ3V4Va//d+i4XJKqGmiECCFUTS5NGnt/VEpYbL351ls6WL2iJUj6PdeG7Ao3hGfjwS2QolZVlMIhRIcyMJ0R59f9AcIcHLQLduxQkGVtEmife/75UJVFREWQb6slnoQy+ZhgeuXKc3SI1K/VZ0i9x0ZVTEIloZGYNMJydl1yxplQTyMYE2iPnjhpb7/3no1MTFjfwKAOfMZNZOAeme29h6EfoC6y4vepS7DpJKxdDbO4QMeDQ30yTZ87dsxuPH+nbZ8Ys1TLrN4xm2u07cjMjLXhQig5yYqRzewqAUh98whhqmJWP960HruEwhhogY91FtQbQjNkrIFbD0YmuTD5utqGCucHYyBCzhD3wMaTQJnJ2gDSsK2miJ4oOIG8sJZYF+PDOWvXwrnHOBJ7Yhmpq0xKvVJYOxBDIV6lO0nLckaBIMXEiYQAQQiCM5rmhMsaZ2R/n6RMN02ssdHgRGnVttl8uWRz5ZIlMlnL95EM0gIIiEXg44XZXAJtvcOYYt0KOXq0jeCYxqgZUxFy+cGXmkQv9Gx1tsQWSnBKix5p0aS9F0HrLRjOrRA/HixRf4vWlz1n32q++vGz658HYQqrWGxT1TNJgDc4ftUymgj9W5LSGgx5FGHSZosEWpDNfK6rLNb72r8y0F71O3/Qob/UxwMHNqtW7f577rbrrrratmzeKEjqxMnTNj07K/bv8NiYVJsYTgb6+OCD9+VYgSHumokRq1ZCJo6X51tvvWWX7rokiLLXG7Zl81qbnl7QXOvEaNZOTa/YY7/4B/sXX/uKrrOG3uaJE7bzvO02d3bO1q8ZtdMnp23b5jV2dm5FB5TUfcD7gRPTadv7wWH78T/utnlo+OWyJQp5K8Em5kHnCrqRlPfqxwDZidFaE3FGPqlVTJ/DHKHPvrGgOXTJ1DlM2WiFfF+Q4RsaCipC6ZQSi4FifxB875rJh9MyVLlBG1ULtAfe5f9URepwT2mlsDGddcxBRjBVRmxmfYUwugPUxZdUlHDbYdQljvuo8vOBZTeXj8xIidP3ZOk+N6sgGnvGHmg9kPJ+gXEdejG+eM4lLYAsSHpP0EtgkPM9BE36rpK1jGITVq8pyBbTSXvglmvs8Klp++WBw7YkP8qi+klSBBOzPCcfVyTtONCYZwN14XcSsKuuvNIOHDps//4//EebW1qxTz70kHpkvBcCJPJ2peIUWScIPPA8vHJSDytWbj4kT4DWc+/pyxLg+Dy9s5yeXOi10szg0l/LSw9WPd1mSzOS9PnI+h3av/zyS+z1NwJ0rIM9VnJaG1FS08UjlARxoLEnI8s5EI5CXz2YOTJeEloH4YDoWHllRSb227ds7XIIWK9UtLpuDf+T3qGEE9AcD2C9hCCuz2cbtbajwIUHfh146rsRbIMntCB+d1tqtu3ee+8RGarRaQvyPDZ5yvZ9+KGt37DRRkfHbKhYtOFCXkIbv65Hq7ZDtMr069T6isSzeqmq+dWm0Vpo22Aug+iuXbRm3DrVpuUQ2m+2bbHVtMnFRcsMDUvxKJ0GhTNLNGsaTaOK5cvXvfey+byafY2JF3vZ5+S9jUOLgEDLc2A/E/jo8avfDTROoFVwZb+tBlraDf2prFAxJUDRWYmkkl9jcGQ6Zrk0EoA1K/TnbKVUE9O9BuJBkp5ib7ZFgspA6uwE5q8+BxKz7YACAq8jd1kuLUvQBK7DhrFhy1G3EESTZqVGyxYrFWsD/YLE1LGLzOsMdX0B7gtJGn1ayHXcc9Y4KwRiFAGWxIkgS+DFtCWwy/X20YgmkBK5p0LseoKknzN+v/1c8t89+QroYCDqhZbKx/uk/joO3f6qgM1FuMc4n0/mGpxV8vCGIBsQMUoh5sVTOQQqCLQ1obtpRvtomfW8de/7+HrSXrn+23/S0cXG+VFkp9atXWM7tm2zjRs3CuaVTRFCAYWCbdy8yTZs2KAeGrDJ66++IjHt22+/xfKpMGfL0TtfatkPf/hDu/DCi2STR0W5bv16OdMzI/mJ266294/PSaLxgvMvUOOZzG6gkCFhs1Y9bFyczuYXamHwnw2XzQofP3r8uB2bmrbXD3xkNUuGJj3QD4sbCJg+SKwuJXUo04DV/kqAyZpWRMgi9ku1kTXXF3H7ON7CTfehfg+Y3ifiAYU/A99Fu62o3ckDo4/T+6XNHTdtKCNX/9eDnP4lVr3qgcbr8wPGYS4WKUPqq8BMeC0nELH2CBwauYEIE142JAUxmATfzwDd+OGvxRyvS5shHvReSTjzmD4506Qc/F2YqFcCkiCu92pqZCzLaEqtats3rLdLzttipVLTXn79bbIMMY21ZYA7Ib2pd8gBktSsHChIYPMG7+I1a9fZ3PKS/W//57+zY//ElPzW13/bdmzZYg2IIznuWSC1APhIyzYmC66LSlAkGDv9vjeL7n0+vdW8b+beTa1ZUFWOUXjBE66oD6veDy5NqESheFUuaUO71rF0aXm+6lUisRiYzRxi9MK4dlAVJQWMhOggY1wqVA9KgqKEIoEZIiHwJwcrAQgInFGEV/e+2q32cWORiAiwLG5DPVaP7PMQkEM2H1iz4UDS7G87CK6EvYJISU5Q5nKtrNKLXUZNl2117IZrrrEtW7bouS436/bugf0ajdixdbtt27DJRvr6NO6FWb2zUnvJK4LsoyrQf65iUI9VQb5uqVbT+tNpG6C1IaQFQYKULRNsyxWr4yQkGDRoXBPkgQvpX2tcStKpWIIG7XNaDjxK7QFpOUfYuBVEErQ+YpLEeQWhVFC09k8IyvQ25T9LchcPbta4IH9yFJHdAmLhKIR+p1csQZoQpGTrSYuBytqTd5nBRIUkTxS6gQI94SAAob2rka7ANId9nEvSxgkTHASLeitA/ExjSGtII1whmZKBSVzbEnqIhi5N1OAUioIWN+uThBjtbSEt3J/YFomOiJEcGMhIbd4pEjJ9D/qz/nXQce9acNbxxw7Z+JfVVkz4B//76usGMWg9PrVqvFAIa4NEnQkYqZ+xLzNJq7UItCUZasimkjOQ0axziilPCLqJw62//98q0JJhrPbqwgJh8JoFJg1fH5nAXDrqGLPAlxbmbHh4yNavXx+NzkM/lMrz8JEjtmZijW3YtEkXxsVjFcXXli1bNfQ7vxCUQ5yxWBQEB0QIESZkLECIi0tLevihMV0Xgw+JsGaasZ5wCACTqAQH0tPYDRJxKLFAYgi3WZkwpBb17pAwRH5wVWfVbxALxKtU+eG6Bm2sDB1eEvVdMEjPzY7CAtrket/Y/FfwDIFOv0SwCQbg5y4u7VON/6zCub7JeU4cqkDJfTCsYwBVkPWKh9/Vp+QgiNl6rLR7g4cEw117uZf9qfm0cL880PYGY8GaYE6sDQKtmHvhgOHnujO69FBgAHdaOJnRMLRNExO2c+s6K5c69s7+A/iESX8akgcjWsEhKkCwKfx2gQhV3bOuGtZHJTQ2plGuP/93/4dNnp603//Wt+2iHedZp1oVq1IsZchKSF3zbDTmEBmGUvKBQJTsChH45vPKyp+RH/y/avPLHi5eV+jhhjXmUFmYqQ0kLFAjFyz3QKt1SULBYUnCBuQG/Mz6F9moJYjORyIkeA93AIgylRHsy5cSKSDyZksa0RAX2b+uYY1O614CLW2IGMjRnA0wcphZdsgf7W6uB4lAkUS6rZDA+O8dj1KClkhbIpu2xXrFiFoww5FrKDTbduPV1yhZR1d8qVm3Dw5+qLGI87ftsO3rNtpoPm/FtFkhQraOJPSiJr1r9dzDVKiWbPaQn8RKkfXSUqJP8Kaq5PmwhkG5lvBL5ZnpVxDDx36R5xHkXQlIcVQu3hu4HHrO7Dd3TYoJjubrlcAF5zOwAiVCQhxCoFWiKker0M/mdTA3CWpwaTF+Ay7r7k1ChLWWgo75qr811xjGYSITmLMojFZ3ZSQ17NBNmkMA0edSHz+ldca/kbRBuCpmM3o/ni1tAIRFRHJjz2BawdEhdnCoTH38URUgil8KlauBNkeiQg87Ihy9Z0IIuMFxzFGVTpK92VNt9Dzk/7JA+6s5v9qJXiycs3D87A3+leFzBVesaIzBeZYN5FX66sD88EdoGUDEXWG0FZgZFzccfOLZ34v89Z4f+rQ3fOdPO04AIBAGs2JGM4ICEZtcWSUZD6MAPFyn4hPNGzUbLBaVLRMMceNBmII3KqIDWq3ZyOiYPhOuB8PDIzJ+Zm4X4+KphYVgUiwpuJQNYYpNRRrHNDAShxQD48sDLQstjM5gQ4fEWciOglsFesch2IrdF7PQ8MFD1SY5MK3t/5+6N/2WLL3K/HbEjfHON8fKysrMGrNKVUhVJalVAn8w7s/2f2CWF2BMg5AECCTmxgwGAWpEA23G1ct4LdM0yz18sJdld2OD2nxoSb2QkFTzlDXkPN054t6IcP+evfc5b0TezJpYuEmtUlbdIeLEOe/7Pns/+9nPds/h7P1NwKGukECb4Ey2UQFk1JSghJIC8X3lmQmv54vETf/5d6/j1htHkc4EisLrevnauSay/1MHaWa0YdieUT6iBwQoSV3XtIoDug+yDo/cAuSTuua9PaOr+8BKoMk5MVX2G0DMtUsgw4Ztew8yHaSIUwSyUveGQAzXGeIfG1mbzzwY2PHVVTtzfM22dyf2yhvnbQxFjTAC/2kOmPCJpuULpxtltdJ1zLkRPYHe0oK9cemS/dpv/bZdvHTZfuj7P2bvf/gRa+ztyYVqOKTRnigdO0jvJ1RmBjikIhJnGOpLwTKUzzf/PWnlg4DWN2mtoEy2guevw1etjM4eMHeWA4jJINw7QEDrUwmRN/zzOXUYSpjj6s7BmMlZLlCSX22zZZ1m/B0OTIhdWC9QnPSfa5oWjm3Ri33z5rp96UtfVmmEz87ahk5mf2NCg96B95SqldnRMbgjaTWn3N14oVzv7KcW1CfTX/Z2FfFT7wRoe3sjAe1dd91lg8nINkZ79syLL+j6zt7/oN17/G5b7XRsec5sPuph00Dr27JkBDMgza9xLZREJXwj++Y5cisHQ60BrQP1rTY1+zWBFmoUtkt+wzEoQckG6yK9dRU0NXQvZdCfGQufuc2exdXN94E/64nOraROvenDx3gqIw6wpb7J68EYaO+PCU5jRCmBAu9PKTCmNOU5xBmgPmiVswiwXCWvPV4ArbfL5EQvLzGISs4gPEyEJF6bm7MFnplvAAUDAK1YwQBaHLyUyQYgcR1u7ENnLopuQh2/fjJmjGnU3lQALedCSJfjqA06OaPS2wDtFMM3G2VV/30rSN8JZDMZqZlE74pwvQrBDsFWlJhoMYzAg+6URqupMsTW9o5PSAJo+b2iN3/2nKgy2o9+36cnGvk1pP7XkPqV+iX/QD/h88uC8HvlTdB50BNJj4YDW1yYl4qXA0H9oDtuU4a5AxeFGAlxARQWQEuN6uWXX1bz9eWdLdtiKHGzKVk7jhzQGtAbPDDeU1QVh7V6aduKLog2OvSM8SJw/yE/d6WdAy9/Q3en0EKK3RjXlCKUzPbKTFZAGxmsMnqimcImTsAZrTpTDddJzUZGpyxBDw+lcM6cDaI3RABSrwaIZ/SekRF/k5kkdZyUZt7/NAk4CCAUTUcrigQJkW3xzPiT1Hd2J5W1Eb2PNrr75GaGVkZp2TaDYTlfT6D1A8bN75XV4kZDYDPeE9A2hkNb7fftxOFl29kZ2aUbN5RlkM1y1I05JEIYw3UbYq/GnLJl1qFMQvBF7Xfs3PlL9tnf+McaLv8jn/ikPfHoI9ZiQEHLpNLkHmCq7qm9U4G6FyyR2J+lM83sfeQ+zQJtgnK57zPz0y2OYKNaV0ELJnW8O2DEGAGSW3emw45otgDBBFrRxiOceDzAJdgDZNvm1DFUNPuCLEnBKu13mw60BJvYO7If1v+j3d6X/v2X3cwj3Nvo7yWw5sDQPFHRm+MKaKmTA7QqJyhbd1YrDfgzcO12+gLardHQmh3ELxODY+kM9wW0R44cUVYO0D73ystitB5+4CE7c+yErbTattSYBNC6z/gsdVzeb39Pv/PaDJiFAAAgAElEQVShBbNGy2x/OBYFjKMSs1YHmAyQrcXMYK7/5ta23dzerjJaVrUAM9TXgIdAKtXlUcfWagZogzHwwJsxdx4QQbV7ppYZLayEg5c3/KVi10U1qihUGa3XVMkyGciRvt4V0NJKFHuhArjwAueapKKv2mbC5rW4P3wL7QZOUYC5dnSUNFhL3VZD5T633MBK06ljwFZ7UecGLUgEYX7tAtiw/5TqnORCbmUOtAQ3alkEJxRghysPNy4y2eiA1HPUGZmHUGJMbK63A7SeDddgW4Js4vgsRheDJqv1zDU4M+HjPlN/IZo86H7263BvbNsMdABoKfGIMXvrP40Pf+8PT5Qhxn1g8VB/lSClg6H+QGOt3Ch8X4DMz2DLiMIOJxPVJmjJYOMi146h0lhUkdWSwfoMWhde8CE4DF698KZd2tnUw8Lu6n1nz9qxQ2tq5eAD05e1ubHuQgWl82SQyNWhLScagdedtEQvKsMNWzsdDJHRptdm9jjKvSTqI7q50lIXWUmRzSorLVRxJZXhxfga0Ll/siKL6KjMJEUhV+5Z/lC0iCLjUYY1M/w6wTX7YKfFVAXVfIBZRb4+f+doOK69cr0qRR9Z4Y0aZpVZR5atg6/I+PK1PfsI4QBRPiDGoRGfyS2c+T/q7N520oLCgu6em7Ojy0uqkV/Z2FCsBPyT3ZHRkoECqgQ3olQ5IlQLb0lBSfCBw9cr5y/aL37u83b5ynX71Mc/YR987FGbG9FP2BDQ8vhom0iWQ/c4rjFZDLJGr0EGTXobUcXBWymZCH8elXFIJWzyiSAwJ3KOgnrCnzqAVtRnvB/AL5qNuw14amVCN7objzJaQDYoesBWtD7UZFDjUH7KaLc2FVgAtGTsfI2Mlg4CrVEJD33OK28GA6X9zzQrqV8n2v/cb62HqONXrFFVh29ar9O3Jn2Zkz0BLVjXRtw33LennvygxgcObWyb4/0poD199C5bmWvZoo0DaN2i7yCgvRVsg6Jne7J2aNOBnqc1YX9oQyZyNRsa2u5rsOFAu7VtY/rmgzom+AcUNH1KbnDZZ+2JRXanC2ihSaNeWwWpYpt8zwtookY7BbTR/sFzFlCJeUPh7EwPbTnKwvXNyKjEfHmNNulnlpSCQs4K9W96ySEhJktN9Tp1ANL5IbGc08WqadJu15yzfpsSRA20Q4RTw2mgRUiaGW1VqxbYqrqqIIr1wvUm0DIliH8HVdwIQkWbEEXl7G1/hvqMBfLOipbKM3d2D3o5KLjz+OZscjwLvAL3Yo/L30pjgJyR1DWBNZzXYnLr54YobLiHqyCe4ZHJIggsasy3XGM60z32nR+byBCi43NiuXiGui8uLglMNbosp01AHcu3lQ3okQiRy862u2fklAOyVg6BK1euyl2FWhFf42/EVfwBzL/+7DP23GuvWKPdEsg++fgH7NDKso2pGSGowIUF/1Yp7Bo+7UR9YU7JkEW18dJVgTlHzEVPqJhj/5pmXgZVzEGTMz+5u6MJqjdfrvr5kkaNzDWCxJrzjwelTR4Px4EsRA2yf3HwLilnz1inoy9tgII6rl4nHlDamJXgWV2P1jBBSPaq+XcE0mHDJtG1F4ajelgPiletN710Z1aItkZMwylp7Wpju4LAk0WyAwGAC0MEF/KKZj0hBOqp7YQaGqusO2nYYWY9jsd2Zf2m4RjK6EJOaQFtULxkbGp4FyK5VB+gZa22e217+c2L9nO/9ut26co1+5GPf9I+9C2P2dxobP0WNX4HWsQaCfqqKXKa5t6KiDwdvMpNnaxCCr9ut4GSXnWg9UMln498hKnx7KNa72ktE4jyuanFOgsT6y4yYe15AbCDbQItv6MgkYYe9Y/CurTkEiSxl03cUGZzU6Mb+fC9hXkdzjfJaL/05aoezWUCujApajcZenkIQNFweI05RGvhNegUQ2WNNveVhGV4hXc7AtpWj3rfREDbHuzZU088KVaLqH9rMrJnX35JoE+NNoF24QCgLWu05X3P51M9p6hHsodobeq3GtZk73G/2y0NKlHXAW0620PbZN4negBsA/M8iRp3MheqnUqT4uJJsQORPVKT1UGdWaaAzrUWNXXswsAUROl1FZATELkIi7MsWRuYPBYBZ5xv2jB9CbBNFb+bOrnneg0ArgvJvep7cwp6dQ5LCBnGINpHMfeY2cXzbQdEwIJzdReqVCCaNVpX3Xoo4f7SJXVMWUAubBXQojSmvcezeg8eQwOTYFvVab0ePaUILR74281o8xPnS5Xn40Evr/Ms3nXUcIMSL+X51Lesj1eC1wiQ9kYIaJk2hAFO6D4A2cKtLddmBgzVunrsu39gosi20XAlVcNsYXHJVlYPafKEzPkxqRC9BAj31XpBNoKC8v4zp9RLxgtDG0MPA6jazETHk4mGut911wl9n3qrwGAysZdeedmefeEF63Ta6tt98gMfsMX5nve3SclaR3TuqgSN4VEh14XdFz+bN00LuoqOoiUFZ5mog6Iu5EMQRcn4W/1Rg1L4W0VXmXHq3hQRV007OF2N0lkgXx2vvlJS9JQgOntQV4dFtPAk0E8dLHEI58IoQdgbwWld8daDpPKS4k/hQjaaOwXmB2vSXrxXjvoq3zenDWUttgSgHGSfn1GbKahjF0LV9SEphydjAe1gZ8ta1Cqh/Cdmh+YXZbJw8do1r/NAGVMqCEWlFLZq4fBslofOwgdocbuhWfylN960X/jc5+3S1ev2o5/8QQFti4y2xcgrp44Beh1FbIb4n2rJEkKYaqASsxXzf/ncGYCUqtfZaDsFhIrWgz7M+5itOKpvYwzR9VGMXBev4+1jLpDhvfNAYqOrrsc6pwdWJu6hHG3QK+m1cEYYCGgxOEGQwmuNvJGeXkvAob+4IFpZQPvlr1RTZ0R5bm0pwGNguEzgw7lMIyFhKqC2Y2RgCbR5qFTtD/sTb3MogZZgdndoH3niSQkdx62mgPaZl16UGOq+U2fs9OHjqtH2JvvWbztFfVBGe1BGU36NgwxgI4MlkGON4eWLeUcPN6Q4dfFJ36IWjRMXLTasASfyNFwgtQrsDYBWekn69ndYH1QwPNtOEWRmmAAxz5NyF1kQAFMqj90VzBW8SR17N4RTzyjHxYLlBKQYC6me9KLtyUtoPngjFeGK5+OsmdKKFGCrM4NMOcBVe5Se16hhL3V83vPtgNbnZbuY1LHIs9ms0cJWsMcTaBFDIdLDJlVMXRV4ugZAteVIv3Xf7gC0d8pmZ8/Tet9N43YJuvkz1VmNJiTPh2QilfHXYOvPyYfoyGgk+4qlws4AYro9zeNth/8KaB/4r79nonl/uMqwWDC4X1yypeVVmQ24ghG5ux8MRDZsQhR7qgHgYY2f6nCo6DU9QekJ5WBBkHHs2DE7dc/pylmHiBUHqevXrtnzzz8vAQGWcR947DGb79FXNlJESoRBrZZDQO5OzCMd7asezA3g9WkxcrvJpJMSbLNGiben91UySoqbyCIDfHnK67vbLj7LqCumryRV65M4IuMNyjUfmEAs6GMOrTwoZuudCX75HrmA/KCrG7qrxRJtCQ6Ee1V9uFp4SUdQl9uDygeEYtB8zmoMhSDRl2pfWuPUqN0zOgUAqsEWE3zyGqWOjN7TEuAlzIqN7JkNtRjPZhMsMoPmeSHgoIaPdSIH4UKrrax2rb9g3c6cXbh8VUAL1dmkBxKgjWHO9OVBrWkuEApk5PSYfsNQtObsxdffsF/49d+wK1ev26d/8IfsQ+9/v7XHAbQKDLHW9MEOaaTvIBtZcqNpO/sM45wG2nyOebCWG6cEWwntZpy+5L3q2koPuLTZ9uSYg/cwNKdq79C+Ehb6RlZA5gulMgbQ4O69gdo6JFCSaTxZbcOBtgnQRquHst+x+pA3d7bFOgG0CNZuIIb68lf0Gux1wIKWPS6x1+6KOs1gmzY6KFL1P8dzSKBN6rjMaCEMaNzfpAbfpxVlYu3RxOZ2BwLaw4cPa/bzdnNi33zhebX33HvPaQHtCuWm0dC6LddEHKQ6vt1hm8+B69bBDhAQhI1H1sOhqUObYExHajRtY2fXNgFapu0gqmOfo+HouUGMAJEgPBzXNLyhQUaLOMwd4xQg8X10E4jP6O+WmNANO9wdy4GWNQuIONB6RugMRoiLQpzpQiHPpHySkQso6UUtOxQcaF0Mle2KKsNlx0K1huMs02SBqBNHMOd0rlO1XCP11OWueCitVlHHUaN1lqQpL2Bdfwii1E+rWrr7XMNxci9KoIVd0D0gUAjBoF+Vg22YicaZ64FmefYd9O93AlbO9CmgLX74ICp5KnFoeI1ZwU602SlILoSr6Wfsjl7K8lwYKA1LneiUCvlkxKrrevg7v3+CKICn6q08bVtaWbHllTXNupTSmPoR03jwfkU4iiEEoGUTW1jA2suzjSkxT7iTAIb333+/em+TEuJvFMgXL1ywV196WUDIsPnHHn5YriWN0b6oILIAMlY9ojCBDhbRM1t5trpiLMGyOvw5uDXM1/1yndr0moGUfCFK2Ma5h37F6EXkkVfXGX6wZUaZh2cGHWRiknqHg1KZBXKY5hCBvOH5AHRQhEdsfr5ygeUCSeoy6ZfpBYfpgBubuzjLwTbKRq52DOceTA9Ec4kOb1VWkAxzLuu/uQi1IST7rFufshe1rAxB5wMrWV9U9qkI3kNyFqys5sb76q+cDAYC27sPL8GSye9YrVjxDwIDBQQ5hH2wJ/qdnlp0AKpdhrr8jStX7PO///t2/uIl+97v/C77ex943FowBAQP9PdhvL6AaYlH3RwQUh1HRsv9IHATyBf2ilkn5Gs5JD4P9rQj5DOmU1j9TENxnoFQWPHJ6avblSeu96wDtLSkxflaqbWd0pJtJIp++mIZ1FBwLpRJpDrGnECZRhi2N/yQJKPF9QygTeqYLPKbTz9jnW6nAhUAoNvpStXtB6cfmF7Ziz7J6BFPIY48o8Nf1vsyRWRbq9+17cm+zfWg+sdiLNqIoT70IQXfu/t7tmUje+Hcq8poTx47YScPHZVZBTVC2QgWxhn8e4qSyn1TBrK5R/V8RmTF3hO7t7Wpvw+vLMt1CgUtByNAuzUYysiGPlEZEMhG1HuufQ/EFC5VF/zwl4sT4iBZCMXZEGb4UhLHCMHV5SXb2dqSCYdqtC5IqVqGFNxyMOt3nIFQ1wGvJVYrsjtpIsYqM/R7HZ2tqg/v0YLkQbOuLVi0Mb7scd1S+ivzjNGKCgAaPlEpTCTYnzJ1abVtsdeVHSpAC6Ay8pTuDomhJLCjNo1mwtuRojgSojUvezDcQKr0prcLAbAwChV1XF2Td0+kvsaB22n9ZI/UvZATsgpWaRZ484xS+MKejqlwviYi0MjyUAQZmSxEOu0/JDHiSBjiquxgCArg9rMg2pvoEhf1H1Mrq8O4BvrZgCDP1saj3/PxibvF+KHMBlpcXrbFpRVlkaKTofE0xLevDayHreZuHiMuJNGfGoYNCUwJIGfOnLETd92lzcMbQ1cyb/bcq+fs/Btvyn6RGu0T3/KYHV5ZkRiKDStrtqh1Jj3sEZFnaKqQCAi8Py3/eDSSYgIcy8ISLMY4qfsblSUerCww1R3quaNZLPeWkhDJZK0z3iRrI5hjUNPIw1n3MYzJAaEq+MhgIZ6J1wQiI5oqMvgbODXswU8JxElxKgvjQBxijO4ZgbdhuTBHUSOuMr0Owl1tVH9uqU706DI3ZZmF14ct/ZR4TEePcGH47dmNBzpqiZArTU0dq9ePhYxTEMpHxvnxsAYDm2+17eShBYXRb56/7is8W7JCUa7PxMLeQwTkY/NYe6KZeeatpgG0n/sf/4ldvHxZQPuRx5+wub19ZTWMGuO95xcZMh4gQuQdJH/qQrcGu1FPjgklEXDlQc/f+QwymFSmH963AwzVY03o6HCWuhKQyX1MoMbM3jqjZe8oc9cosciyI6uVa1MALRmtV8FcxCGzimjxwQ1oTJ8xgwIo1cgadbPKaLsMfm9g+HLTnnn2OTFAuc4daDsKYABa0eXV2vCzIMVz3triquRZoNU8XGq0zMTpEG6NxSok0GqC0XgkoH3xtXN27foNu/voXXZy7Yit9HHTcmBRcFY0/R9Upy2/n1m11jxiM5SuAO3OlowqsKFkvrVctaxhm7u7toWPMS5xzLEdjcXi8XwqAM89Hu08os5DoCXRU4ilsnee54RDEPdydWnJtjc2bGVpQeeWA60HMC7IigyIOl+YfShY4/o5d0OAgzqYzBagJdHIIEAZZFplRh1f2gjcjVQWSh1G0pYh0pKRh4sWSWhSEMV0NMyB6G3nrOUJALRlRksfLRm4DvgAG2Wluiee0RKwSKiqtdmQCYaAlhaZIivn99RLHMMotKZoKYoab55xs6LQkkGqADbZS/ahXOe8ba/0Psj1lKW70grS6XYX+TH5SRqXYCWce0iwzvOSAMZ7l72VNOjvO9Des4DbePxjn5p4NA8H7QbzqISpzzKMPSMosiCZjAftyON1oRHqrBQe1f2YGTlgZsHAAPrpEIQk2F65ctneePO8vXHhor5276l7BLariwvKaDko5V5Cn2agrDZaBbLOd0iyUAFI9C+KsgjACoNoIl4WGjS1Ik01ZZttYthdSdZdYZsnZz4QD34Ktj8pPhbKDND6geUGmgKgUAj6QiquqoiaclEUb13ESuELOiuYEhiPCbmrjFaClniP2OfVQeHN9XlTHAnyPzOirOKyYAvUoK/MawZokzymm2Lsk47UggMNGv2uqQCXaI2DC8AVPzW0hU7HTh5eVDRw8dJNbUDl2/RTho8sNVQBd4jXCBRkX8f9Vd9A0968esU+909+W9Okvv+7/1v7yBNPWAunJlmpwbr4vFH39NET8OtTIO2OWDu0tUm4VR+4/GQVuAR9nzRyZr4Jtr4eXcnph0L46ATYko1zHYAa1DHCIw0t0MADxmF6T6REGCEcyYwWRefWcDdmivoaxGaPNaz2HtSrmj7i9SKMXHBNS+qYjJavU6N9NoA2n7VMM9odBWBed/Oxav6Piz0IbnJN+nqKqVkhEuSZM6ZP1PFkT0ALTQHQtgZ79tEPftAOrR2SMhXqOIH2rsPH7MTKIVumX1+L4vZA66WNGYvTPChDvAgwLUBDU0sNxTE2g7AIURZUDy0Z7R4zVhNoOc+CsalEgWIJfK3oOURWqqtUKcVHo3l5pCnhGWWzZWbXbmzY8vy8Jwi6cTxnZ5mcfnagURATnQZepwzmh8A8gFY9qZhJFJS6Bzt+Bur3WT8jFzfVgpxglGItqhQRE5XQtEjlOx5rPS71uzbPTGqVVugpHwlocbBSMItQTqKfbFbyYNRbfHxyE0JG3lFmHVDnci1jXTjQlkmCfp7hCrAACiR9PXnpJsEtzu1iZnIJWuUxzK+0Yt+UvgfVeRoHnlisWEP5WgnoHmL4KtfpHAlbArz/HWKwKrN1WPZ1cvtstjzXG9/26Z9xJj9uIIuCyFftPTKwwADdT2WENNnS4gpOs+WVJdUV/IbmzQpODOVwp21nTp+yU6dOqcWHB4+Iikk/b168aG9euaZFcuruu+2RBx+wQ8tLBslCPQ8PUAwZMspwWtTfS+YVZNriHjLycKD11pqod432FTUyIEG1HFSFfgcUUQG0MlhXlhu0cvFQqA1O1RCKQrcoHVTQM2b8FYghXpHQzBWMsYRcVBCfIzC7+m5Cgn+dmlHUXmOj84PVqCnUq9l/GdR9Rf3GPVFGJkGOZ3UKGPJBRYRe0YZ5TdqL/vPJFCSTMHXdDaJzB1oOfTeDqN2EoM1RzbIJEKJ1CID2R7bQ7tjJI04dX7q6oY2nNhuYh/C1lVgJs4FoF1LbGMKfEAnh03nh6lX7ld/8Tbt0+Yqcob71gx+U6lgZ7dgzWprMtURibWZ7j0AKASD1yKC3SjGOqFGp631UoWwJgzmoarjcT7L1eP5aQ3Hfc9KO3IkY9djt+LhFggCAKANWuQx5X2+WC9SzqVFk41uANg3bmdKickh8DgHtcChVL7oK3LVo76FGy9BqAa1aPSJoCsckWnvUqhFAq2eOzWIIXrLeruw2J8IE0PHezIMFaBFD4QWbQJvtPfTRUsfbaZpmRjP9CqA9vrhqi70OIuDq/NDanvIEb7rJRvS2ztbyBMDBINRAuy3TBIC2S7YaML7OwJOdXY3PdOrY2Rr0GhrzGFOIEkCzFMV9SIbHqX5nM9Q7PdcUTY9mZHlxQf7BK/MLyuYANK6Ne+60JeYpPsEHsJQFo0DUX91bvTlnRzr3uC6Alo6QLFfkM/GSTrhd79e9tLXcvT5teF3NA+csxnREFowYpgR13PGSGvcJZg6gLZ2hnG/wz5t9tNyrEmhVoyW7jrnTTAPCDIP74NFktKzJI5l2tX1NM0rmhvtYlm6yDJdsYHVyzrTeqfdcQrTsuiggOWY4V8xUdopU+hZPhIpT2YPkmTF92UKlkZ+e+upvp+9haN1N6nZ/Kur423/qFyd5eKYPLA+Eepia6iMTS6oG0GJWp2dPTNHZcUFM+P3qMNKCCSHI3tCgju+77z55r7LiNjbW7fJ/zEIuXbtm33jhJSlI7z11yh49+5D6aHvQDkJTjNLd/9OZkTqxT1l9u9GuCfPsq6rkBxEtBv+e9IbqiQE41CacZvWbVW5qzZKcehhxTzPD4xCG5osDIgUTClwiKsZBJoE32OIqy/SaaTy0rI9lTTQyzqxF63YEBZo1xzmEPxy2cphymroGWq/TQEElXVjWuOTtyQah3aGgVnUXhHFZs4um+5i8US4pV4C7dZyAVh86/uGgCStM0XMALYA8GttipyvDCsqVl26si36iVqrpKWHsr9eKaB2xlYBW3sXmGW2nZReuXrNf+keft8uXr9jHvud77ds+9CGZYjBejAMLUQ+uSd4571G5TjwEVmHiIWFdDFYoqckcxZZj7iQ8ifmsCQhlTZNAJj2zq9mxUqLO6aDDzhRBVDXAIFTHLn31jDY5E15XQGuY8Q9cgRzqTT/QXH3sJh6+D/kZyjwbW1sy9WD/0lpHHy22jM8+81y0eng7GQIoqbjp850pKfDEs87vjkl+25I6zmzeywXNSgzV6hGYTLxGq4z2QxqZiQXjYK5hL7/xul29dt2OHz5qxxZWlIV22+wBB68p/UKAefoJl7R9eaipf7PRkBUpwfn+9raMKxxooUPJzhq2vr0td6h9JnJFNqbhANDuqrO6VWEKXbw9zdXBZZbvnz3mqzYbAlruN0BLRru6sBiqW28lS1YstS24dwloWeeITGPohsOZgy4ZJkCIWp/PzTPgPvB8pSWJDgIYJLUPFkd9Pc3GdyK/T5DLT2nAfdRoOcOXoY7VmuNZGyCIYYWsIpXl+lzpFANJ8yHr1xpoXQpGoEi7JaP6YFsQWrlpRQrqJnjPRLDhNo8+wcgdHh1oHcD9OcwGVyWFPAVqKq3Vp5IeoRLTnIpGm1pWl7Me7K+QLmnCKnUl1J7TviVTu8CRgZVm+D8TfMQa4HxJcehBYFuV5D70yR8X0PLBlMlKUew+oRwyayurU+IgHpwoCNUDIxqraoQZmcQ0EoCg39N0H9SHZLRuSeh1TCLL69u7mlu6urQoZ6iFDu43+J9GI7UOxcgFixtWsaBVid5v9+zXefjVYwgZvjvwuB+p5791B08+FP1OBGOBPbqI6kGy6KjxQi1VfXYuiqqoItE23l4iXl80VIBYRNDVQauap3/OPFjVpxtm5nnIJVXJz82NzRbIKsK8gLpfWafgWhBLuVl2yJD9U9Tq1qDj/dsuHBGApoAosSkEZ6F1qttyFd9BP7kZhL900E2II1CRq060L1oJwwoy2uNrh3RwXN7c8GAlKCQyeG0yqGNahINl4CDke2xsgHbSnrPzV67Zr/3Gb9vly1eV0X7bhz6oDF/1MXnT7oVK2b2vBYzRKpQmIfSZVjRSTu0pqON+n1a2etJPHgiKVCOY8HXhmWJmWP4ofZi0exu78IZ6rUBb/twoSFuR/PrvZkCVGS1iKN/Kfu06MMMgREesrsEDOwGtDM+ZXdqV4p9DmiEeZLS69hirmKPflLHEgZLBFYFXZk/6XAok6xptBqQJtJ1+rxJDScjDVKFwhkIMRQvIsNUU0F6/fsOOBdAudjvWarjStqTky0M1mYSDRDJifNQG6Cpj6nVQx9Rr15YWVdbK3lN6aKGOx622gjWaAjXnlrru0AfbCxTCfg8Q9ok6mBR4p0MKY9QeF7ae0PRk3UuM39vwyTiwZwCNMzm+vgS0GPYjyJLjG+1eMo3U3lALTjgs8ZnmoXV7DqJoLAYDB1v57ub8VtX3S6rYz5AkrRR0w1Bo5qtbLqafAOf8Ur9jCzF+lFdRRguow24oQqBH2ylyhYFoRrLMsA/1azYQg+hUuVPHDQGtlzbywERQFUDL8JegjgXcMbN3NtDKcsEseE0DbozJmynD6byOvaR1k9ls1MwFwtFL28JrPg57/VhQx9lbIaV4UPZ8Xg2IUFyCjae3V97Oq1nXkfT5H710YaLJIMi91YLQcaUoEUksFgX8MnwIBxAaw6UWY3MTGfvw8kz+1GcFQKQjTkteBFEbC5qC390b2cYO0vp9RaRL/Zaa8eXy0qFX0CORyEWqex5JiUBSvWkFv69IPIFTw8hjusYYJaofVGr8F93pYJtiH7/5+bUApPgrs40y6ibqQ7WslhTRQj4BBGaAa5BVma46OP44jFVnEehKSubEUWV674emaiSUNBH1TMYyHkjVZx5+gMpKqyMFqg9iJ0L3+bheq/X6TNYNNWVHauygTOScFMd4Nr5HvS9Vx0mdVArkDFxyOEIYlJNlJdB6K5Eb5uPMxPui/iajbQz3rD/XssNLK6qPXhsObE8mFVF7iH5XgBbwroB2D1/llg5t0cetpp2/fNU+/1u/b5cuXbXv+67vsqeefFzTULx3j/oahwb0sauauW+KmKOuo4k0IVa5HXXV7bbVZ5liN/6uze8DojwAACAASURBVA3IwGt7Ul+rnl+kIIpMV2IoOafhQhTtPXpvyfk9eMuFG8yFIn6o4xBDeR7jrU6a9an2HnfRkk8IYqjBUNkr037oEKBvncN5Z2fXgVb9vi7OAQD8IjHM99YRra+o0abCVYGf1m0d9KlUQHbP/NNGy6nj8Z5Ux+gGyGg7e+4MBdBmRvvKm29UQCvqmGC+QdBRH0jl/mI/pgVq0vj5DDPzgZoFQAC3MWtpa1OZMkDbIQDh3KJNZ2do28O9AFqf7IV9KGCwN2Tgu2eLaAsIUjpQqi3ON7Od3T0ZefC8NPEnfaptYje3Nx1o5yOjXVq0eerx3J8cEZk9+8N92+F9KB3EftX1qUPDRVCijicTlRroA6aEzxHDPwQNXt/1vUJdVSMg8wyLE/JWoPUxdjLHiHFwtIqhOl7qIGLyE0IT0EKsBNBiv6gabdKkxVABZbUMpOB8iY4O9rcDLcmSU9LK0oNx4STiPdBZpG2hB751RlrW46ukpQDSEmjlsUz7XlUWqmG5YhIoJRU1/qzFqy4uzXy4xVV1Yq/hVMJATHtiIASBiJt5hFsUpbPJnTPaCmj/q8/+pqb3qJ4Q9TFWJw8LoOXgZpFrwyn6MBdFhRpzfr4X/sGeAeeBxQHPPwwKIDpbWVnWvFAfcL5t5y9csMtXrtn1jV2bn1+w+06dtPvuOWnLPYADqTiHj88W9T6ppJaiVYOMBfs4BozLpcprl6JXq5FHTp0iMCByzWZyNgE9mmzwfsf7dfMBQ8coK6wWbU2Dl9GjNrwxw5EBzH5gc6gJaDUH1lWCMi5XtuqUan2Q+PqiLytt+BTVBeDIXzSAlsVP/6goF5n5087UkBDgEG0jjTnrdTreQqL+wWBKgzLPZDbO5ID+sI8THR/ZWFG/rYwpsq2qIEiqha1FkRlt2AfmN2eiI6wgCWzGA1cfr9ESsje2DdYJzdgxkNy9doLWEYftZu37+4ilGjagLs69b5q9fumqfe43f88uXrxi/+A7v9OeeuL9oqa9RuuiHswcoOl4JqoJKXvwawZoyVSo/ZZAm6Caa7wEY//IMaMWcVMedBFEpeIse/uUkSDKwhmKVpIA+px3LDVqtiLEgZLmE1DHqGXFcEhh78GHrBi1Tl1x7DIF+jqp0W4os82MVj7muwN77pnnnGkZUf9rVcEC7RxOE/thpxnK0VLCl+iHLzNaHxbh83nbc23V2Sug7UJNjrQu3ev4g2Ky6CQdtKCOX5MC+q4jx+zY4qotAUiIcSKjTWagrNPyNZWlwuAh6UUFsZOxWDJZ/1FBGoxsb3tTYrtDy30F7N4H6s5QG5hxNFsaBM/XCUaY9ERGy31SwkFtlK/36JdFyW22tbUrz3buMUJRzXbV0pzYlRvX9LuL/XnVaGnz6WPEAS1NELOP65a3T/JcCIb4vQRs+tqln4g1S198npucfa12UMMuIQlxavRa8zq9brSb5B4OYWoEwv0eA+q9rEHdWJOKBkOVNFBlzyFSDB8CAAXgdstbV0o7wxWGFQEwqumH6nib+o/Oa2/poS4Oc8Uel+o4+ET5AlcCKD/zVI7kNbO1Mp34xKjVvtcluGaS4awZiRZwWwB1Ua/Vei/ae0rmSftfZbeodVdeAsGLZuLD+giAVY1d98h7gX20IPNo6/e/XQbeePS7PzHB7Skn7sisv9Ox1bVVXT4LQo5C1DLyMIG6UsaLkGCoQ2Su1bH+/KKcM7gJfaLc9ZvWHO/bo4+ctWNHD+vnOEZ3B3t29cZNe/aFl+2l185LcPXkY2ft7Ol77OjSvK2gRqTxvINrikdueRiM6I8MIOVrNFnj8gL4VHNH9aBiPJTqh97jBYDTzN5vtdV3p+ZyfCs0Zccnp/gDqMFVNFn2fFXRfU0HE/GpujJTRPc6CtSVL8TMavNhiyLU9IuI7ooivQtSXD7PgoTOgWYf0leJkIPePugnAKvbtsXWnLIDPpcWevaxhbtM5OwOYCHSSGekimMpVki5bKYWuSfnNR2S1mUFVVPGlJHY+pfSxUY/m/XIEKsUGXwCbVbjlSlH31qyF0TG26OxrQ/27dM/+0t27o3z9rOf+VF7/OEHjBXW3BsqqpbwKFxdsokkxXLZew3kZqBTPsPZw77cpFXApfYEgruaOq7qtNHLmMGn6PBZ96kYGpGzRUVhw4ZoUpZTeAicsg2I+nVU/fQMEAoCFJi2kJ2ShTJBi7os9qm0r0AfX7p02V55+VUdaNxNAkL2L3Rpug3lZ8+SgWzmRmPtWe8VpeZdl0ZS4d7vL8iQAqRjiqlUs0zsanftw+//gB09cljtPduNkb1x5bK9/Oordu+pM3Z0ccWWMMqxifWh1MM0Ig01eHaZDQgANfvWhUVuau/+56wFucZBve7vWccmttTrSmhF64rWjpld2dq1KzfX1UfrblqhK8m6feo0YqCGU/Ludcu9gCXgbwF/aFQIcHYG7g2tveVI6OYNEqpljdY3jhgDMsDKLpaztlcFf+qvjvKP1qeysWhFKboOJOQMZThBpBTI0T/LfeQ9CKZkRMR6CkGi+7072wjIEJg3Q3CYGbUH4z4UxNXAfu7zyaUSxu83RF3KfsNL2o1UJhpR6Blt9NTGdDTdmtTD6JlE8hRtZDpn5VEf7x2sZDksPrNRDwjDElIlp+LUibM7v+L3pR5hWgWU8dk8jInMO/qOld9HuxSf289p/9w7sS8FtgRPM85ys0DrfuJmjQ987w/L6xjqBGCgVxEhxeoqQNuQ3WK2anj/kA8/ZqORrY72dgXMk0bLOn1Ujn7hzJXd2Vq31mTfHn7wATuKyKnXE1W2O9y3K9dv2jMvvGQvnANou/bkow/Z2VN327GleVtFjQjQYrEoGXUo3sSPs8nISshV6IFFOJIHXljXpXBHNS2NyTR8PXtYs2nUGCO0yGob1u0QVTnQaqaoqGPfIC4PDmCJCCeDjbQpZOFlEDAFSgGuig5DUBY5Q/3gOVDDPL4MilTH1QHudM4Osnuy2tHEdvb39bB58FA+h+c7tjjXVHawSG1INn0scihyrj1qOLFhS2ckfcZikc4ukvzv6bpIvfH5fhlN3u737/T15A6UtaUdWiVmcwcn/pcM0zh6RgW0e2P7zC/8ip177Q372R/7UXvikXutD6PAqDz6VPdwFeu4kCFq4FUtOiLhveiLmwXS3JyZ6eb3y59zP2KPzkuQzn/Pz51CwgSOqaBM/bTO0nhxzdc6lL5mYYqy5fuh+g8aUvuPSSn0Ag6HDrTyNV4X69FFD9F25TFisVdfeVVWixw8JdC6009tGsC1cS0JtBwUCbQyPQkNgouT5qzdYR60WaPrQMuabAyGttbq2Icee78D7WTftptjO3/1ir187pzdf/qMHV1ataVuz3B87sfca0DCTfDRFvj4Qv6IPo7gvmQZFJCwd2HeOCmoheOd3HZFLZSy5rKb2fWtXbuxtWV71B3DglHBQpQR4rStRIBeygkxlO6HnzfZluM6DMpfTD2r501z3shAIWYeA2C1biLYuGCQdL62aUGK7C3cpCoBptpwUKU7UDjdGULOmI9LoM/6yMqLgupgbKr6ZDpDwRqF4AigxbCkM9dWgCAXNa5VwXiUPgLcvd3Mx694iw4Uqpt+ALSarMZnBmSrGi2si4NtsjyejYaVY4g+k+WLQ9L1ErLSjWcfAeutiUxqCONUnVEkl3sv7295jonBjI4G//cs9+SIU183AlrEmGPvveYc5nOrJZH1F1oNP+Prw/SWM/Pxf/CpiawMceDBQ5ZF227bijJaJuZ0fExWYbSdA8hZTIw/k7JN6sO+gJabtbywIKBl+z10/312eHVFQNtsd1SbBWiffv5Fe+Hcm6pfPfG+h+zh0ycroJ3D1QfaVXMfsw+NhepAq38CaKFffSGEWjIUYzwt9eKigptrWb81Z31oprmWoi5oq067pq40Ci8egOjzWUYglWixCrKnN6nZpDUqgKp0hP4VH8TgkZxHiRP14ar+WQ0n8IMWoOVhijbeH9sO0RSzEIdea/KM1uzoAsOz55QdLGC7J9egGmireXAxYcJN+qOPVFd1J81cKL1nxAZOs/tnSqb49iB9e5jN+rsAOwOZqDhV+nIdhC7GUMhCzQQRGnTgcGyf/vnP2rnX37B/+JkfqYB2bn9fQCvhD+0zcZ1V/T4i2GyTKD/D1LNMQ5HMdmb+Vm+k6k9+M0qAzY2WNPTsJqwOjnDGcech/4z8O6BGz6HaLqI2VynURRkzjqytAw4DGM9o9+0G05AA2nkHWtiiS1eu2CsJtDHsnownBUAHAa3cizAJkSUmdWlafg4GWo0a6TCyb6wMuzncs9W5tj35vsckhBwafbRju3Dtqr3y2msV0C5jgDMZCWiz9q2Wl9HYhgMAzP+Iqo+MthSjCWhphYGdgtJmis9kZPOY5VNCgXELm0tae9Z3d22/MacWHwCKs47ipwJsDAminU1Zfeap0L86TEPpkIYwKt/ApHmNLkEwh75XZ0kE8TWA+LOlrMFam2PUZ/xxjUi8Vop1CnBUO4todB/oovWLnWQ40ykbjpYaBURRgtHfoarVZ6Okpfa1turssXqldp4FWt3/yGgBWk3sEdC6/8Aw6q8o/TUTGNZQPsquOlYvbXF+pJp9es9FMlC48pUJTXmCVF8vjHduT9zWv5kMVQaKSVt7R6wzAun5IZVFvD6MCZ8b5lH91yQ9cs7yjFZ9/XkWzgjTdFyFcKnxwY99ekIdljoOCxZxBwtweXXFZd1K591IQP+t5mrvMZRcHOs1JOhjFKZ9AS4vvjQ/L6DtNMb2wL1nNJVH9ZRuz5iCkED7/Lk3JMBKoD1ORtvvWhP6iyJJOnKk3yhx88gzWqX0ymaz9SUVu5FpKUqbRBM1ANu0HgpFslv6ahlSLMtjJO41tUeUm76zVRYSz0zC2spFJ0mj6EOOPrvphREiH8e0gqRwOmYUsy4roFVDkys8eZi7KB5HY1Gl0Mabwz23kkOYMdewI/NdW2w1lR0AtPN4QAdVPicaJmjuyl6M6LMeaXcnxZwHB+WghgwYHGijmlFUSG4Pqgd9h3ssZWIBtCnsqHqnFXV68FEBJtQxQLs3sc/8/C/bq68VQAu1h+WhDmzELSFWKhTmjorONLji2K8hz4MSbLmHZZwx9e+KdutgYyYeqV5zNtjO11fLzly6D4UTUzi0qXdSdWYPtiScCvWnfo9DTOMesQAdhuHAvl1nGhIWe7SGtDtipOgzBmjTkIaM1uu0bi+YQJvUHCsmVcezQJv3LDPaLjatuPu0cQJzGhigXWm27IlHHrXVleXbAi1rFqClRJS1V70f1wVoyoUuzPyp+xXakEqcRlCp4RPQAENrjnxyjzJaFMYxPUdex7sDAS3jJjgzEDXRduaaDPfEzhY9tfeEqleBjnQcfv65d7grXqH9VbGTvSdBuw9DycOb/1Y2KraQdVy70Hl27PVb3VeXvcbrxLoEUCUsdVGPgoIAWhnKtDs+qk8uUyHFC+c7idYo+2VgrNcKW8gw06nEOqr/3wq0edY5c9P0MxcWUfXKsTJa3RuU9NFHq8lJEoN52W4WaOv2Rz8UM+gslcYloGZ/Dt+fAtqp2tStJ8wUw5hlzzjTBLRVJutdKGBACkezZ9zZsADacZbuaqB1IK4/w2ywXVHHH/2hnxI5l0DrtmRNW1pZdhorxkmR5eZ4JhagVIdEWyOv9wCw3XmmhXj/GSrirY0b1m1O7MH77lVGyxg9z3rNrt5YV0b77CuvKTJ//JEHldGeWFmQUAZ3HwRLXkFNf0mvTaj+GkBLrUVAG44puubK7WWkhuakj7NGC7U03+1pjJa3F3hdoqJmeBixeMuHrzpDeVP1bKP7TUDg2aFHTW5SUfW9VY5NvimqbJgxZ3nyJpgnVYOXKEINADcoZHoB1aYARTzXsLVeyxZkDu5A20eBTC+jepuz3lFb+LkzkrfO5J+3ykodhArBQWno8c6wdeqnOVYSaL0nN/Nrf696zFaq/Go6h4z2xmBkP/3Zf2Svvv66/cynP2VPPHjaepQKGMenhkLZ/ruIpHDCyosQ3Rb3oTwP/HHENQQTUAJxdd+CWrrT/SvasG8FcxdnT3keS2RRDNmWNyyZpAwS3K6Rgz/HpwFM1A95Icw3rt686TN7KfkAQJ2OXbp81V569VWvaxKFC8R8drSEOGHtV2XZhdcx699ri+4aNQu06DKoU5VAiw0mQPv4w++ztdUVAe1WY1RRx/edOj1FHTO/NOuuMvKItMdLWt5WU2a0+bNcG59D7nQoQ3d3BLZks0vzfet3XWhGDX19a1AZVqh3nnms8/MCWhgeiRnpu44ODESMBCl8HcWx1PnBRnEfBJyoyFUrHYk9ST9hPk9ODKN1pxbXoRLGSMXrz7yHOg+yNSwyT5Wx5D5VKztKdk3yxQj2+Sxqr4EmV9ukvz73S2IqdSGQRPj3qPsm8GvEYwSaup6ggJM6zn2fGa28j1k/AlrPaOlLVstRmGKQzQK0MIZ6PT5DkXJ6np0+A/GNyps5vRKKZCZKFe5A5H9ynXo5xYfdlN+bPZJK8NPdSiFWWGUqiw//By8Z1p4FUnYHZU7CQxnPvaDDQjLP8ggIZ9+rOmu+9Qd/Sn202zu7Kp5Tn+VCGNiujc1DjCxXdnGR0YpiJoKKjBbioLfAGGf3TSZj3Lh5TabhZx+4346srUqYkRnttZsbqtF+44WXFZE+/sgD9r4zp+zE6qIdmu+p3iK7xPCX9H6/QlEsoJ34IGf4ci08pxYTEBEmEGlJcczCY9YuFpMC2q51NYsxJmaEV6bTqh6Fpd9wtt5ktpUPluerKQ6lGKZaD0F3q8HcN0P5R+0zPKTMaAtgd+rY6yIqvifQjmiHin5AaiytOVvttYI67tnCXMt66mVDYZ012lAqxdvncPZqTuStlzZ1nQctnNnI805Ym9TJQT8jKizuzHSN1u8W/8jHNNWOca1Se4/JaPftZ37l1+2Vc6/ZT3/mU/b4g2cMH7O50VAtRDKOUMDjYBttvvE0vK7VHPshVP4p457blH58w1c9z7e/Awdls9VPJyuQ2Xq+Zp4/bo5VzVSVe6gM5sNBCRZmDuD1hm8oras3rmscXJMWFIQocy27eOWKvQR1HNOYaKdj/2JaIWFNOENVz1rvW3sdzwJt2lOipmXC19uhjjdt395EDHXunN17zyk7IjFUT+YS1ZSdmGqURjHz813b3fW+Y9bKLWIoM+v3O5og1qDXdHvXxoOhDvqVpXnr01CgnlmzmxtDB1r1bJum+Cwt9Q0zK/Qsw+FEYz0BW8441MWdrgvTtraGtr2zEy5OTqW2O23rEgiMfPKPjDXwFkeA1gfkXf2/uTnwsyQa9IdMY9rb02eh24Lnq9aqAHLOVGcq1IzlyvLQjijrrwRpDg7Z55rZGMI42AC+Jy8EgDYyXdTMPHO3fKzdjViPMh0qMtpKLRwU6q0ZbQG00X9E9urZbLb3+PXrHE2QTJ+/QDTeJ4WrB2W0uc9S/DQNqKC4B58JwOXfCaqz9d0KaKP/V8FAkWypLVKqZg/wUww1ULLjrlYCWjLd+NlkZMrzsmQDGx/5uBtWbG/vKMKjLYAfWFpeFtBq0ACgSqYbQEu25g3k0CQ+iCAzWoCW3wdo129cFdA+8tCDduzwIWW0jVZbHD9A++yLL9s3X3zFOgDtww/Y++47ZSfXlmyt37MmyrnsNTToiaDYoKmyRsuHZZ5mmEBkS0wCo4A21LlkeMjOe9Rl6buTGIpNzmJwp6AUQ+XC0Fqo+tZKqjSpAp8NWT7IjK0ycvMsIgmJupbHSys4UF2uaK8JClNTPjSIGYcgbwyHNr4ZFBjRJUB7dLFvC1DH7Z6EXgAtAhNltNqkbv5fRVYCN59e5ETVgZLhW8C2/EK5IXIj3Alsb/c9mVLEdSCEkhgq7TzDWk2BQbZvccV4yEMdk6UMyWg/p7rfT//oD9sHzt5nPRSWDP6mbxa6TdSxO7kk2LrPS/RUx72YioOqjVtf+UGAK+BO2rn4kAdRyH4AVCxhRb1XLYTRUpPe4smKCSiYCc5jwkpYGW1aoHjWw3/T+rQ3Nrty44ZtDnaZ8qEgjmhcQPtqAO1cW21A0Ka0tbA/EmgrpXXR3iNlclDXmdGmPeXbEUMdOXxIYigyWoCW6yCjTaBFJwHQ5nsDAIABt5U+YN4/VcfZS+vKWh/YjSGOXE7py98Z2Gh3YGSUymg77ubD/dvY3rWtHWq0Tn3Odbq2vDzvbUH87sBsZ2fHARMdx/y8dXsuplrf2PM2J9VEvQedpKQ/3xVob+/u2s7WtgK7brttSwvztoDrUsvs5s2ht2XJwYuf3Rag8/vY1xJs7+7u2+6Oz+4GqEWRh4oYwSlzm7kfw+G+DXcHAiZ0NV3OSfaDxGy+mWklE9Cir+GMUxuWL879MF7R9cSecvtRX0dkoN6D7vsj65llRltTx7cCLcKnBFraezQYRslYsTl0/yoY11nOoi5rp1UQGyKug/aYU97Q8vUmnKVteR3uu7L/8KyuzsGogXPNtRAq9Ij1D7n2R7VYVMdjOWels1h2jcjPIW08CwvR8pxsfOsnf3LCBqKpHcs2esTI0gBagJVCuyIsgFbj1VwZqc0m6hgPWuiDhlTHqI+1ATodZbRQx48+fNaOHzksoOXAQ3WcQPvcq69VQPvofaft7tUlO7zQD6ClD01SAzenUJQN1YUxe2S0arhnQ8VYt8hotSn4h8Ufw4g90vJWH7djNOt13Lgi6Rqv1tQRGIdQBSZVBlJTNxJUlG0/QS/57xT1zTDm9q/XU3QEtEX9ILDdM1o2IUA7MdvFs3a4Zze2txWZO9C27PjKgi3OzdlSB4PwlizVEJTTG6cWy5jIIMeYVNnlPNakamcyullQdZA4mDp+K4Atf2/2Z8UejGM0XACt96TF2Cpx7ypeOLPBgdByQcauarRj+9lf+7yyJID2/fdDHU9sjjpd1GgdaH39lBTvrNhq9tryuvPvUsyUP6t7GuutDDgO+szl61R1sQx04gVTBJdBmgI0BDcYZjh9orXjIw+pybXUxwqt2+xgAG929ea6bezu2IRyDgKpidn5y6725dAw+kiZPxsDDtTDGBntQUArUAtv22RyZoGWSUqpOs72nkO093zLB+zQ2mpFHWdGWwKtgsIwE+E2cG8EOuOxGDDV5SKjzX7+BFp+vr+wYO22C1mGO0Pb291VIE3vPoYP/GELb20P5OMrMQ8+z+2Oraz0lc1yNgLoAKCGV9CdML9gvXkYPLONjYFAmP9Qn7Exx7Zn84sEM2abWyPbQO09ZLZuyxbn521xvm+MV15f35XwiB5qXmtre8uY+cvvr6wu6flub+/b1uaWzis6MABRgJYMdH6+o73MNe7u7DmgTxhPOm/9BcSibqoBiOpshMaOZ8prqH8bz24B9UCZs1PJPm+YCW0qnXFeRIuSCnVB50p8NiOGuoU6JujBlz6AlgRAozLGo9Dx+AL3vZIG/d7mdyDQRl07e8fL8zXXiIOYj61TC2hxhpb/np7ilf6gOMdE9cuFzq/K6+N6ytW1aiynarR0uLibYVLHqJGpU2d7Xpqo5DVOnaNPffzHJ0pxQzbOQiJSAnRpEcDSTZQvvW6hjMwh7DRjM12HG9juZrbqhumA13B3S5aKTOY5ceyowHl57ZBtbu/azc1t+9o3n7Hnz70uUwlae554+AE7ubZsS+051RvpzcL+zm9DeGECsLj9RGMJsa+ylUIsk5AgapDMKOzB1FAtH05aI2iwZnSU24dllOdUZSyM4vT0x+AIXAZobNASiPM3Ja5If+ZC1l6CqlOZ7jySUV1mXdlHSyuCRFB7ezLHwBx9U03vCD3n7PB8TwO0V3p90eJktPwN08ApLEOD4k9mkOr58xXxVlh5x+8fBEBv9YL5lqKGo0aqGipgG3c3iK3aPznnQHLoBNBu7k/s1373D+zPv/jv7Lc+91k7e/Ium+dZ02bC64hNcKAVzRvjxeKuRxIb/R9vddEHfT8a5sv1MPtjd7o/Wp8+OyVYjbI2lb6q/oo17R2siB/7Hqiocd7FdbujsV3bWLf1wcBavZ5q+wDt0889Jw0Fin9vIfINMwCUI5isgAw6VD2jDnKomQFzPmfSxplRIIYiZdrFea0FW9S08faOnVhcVo02Vcc3RwOpjl8/f95OnbjbVnsLdmhxSWIoDQgvitkafFBkIHyPUZrdLkrpsW1tbTlg4MrF2YOVYtOU7THbFWBZBIhwvRGwmm3vDOTrjIjHT1PPdLxv1e9pisO89ufJhGfzrsD2hDZaIDXJbM5ZA/qEN7cEtDB5OSEHMVa67LmojF5k+qLHVSulaIoQCLhxkDOEXBE1VXdzc09jZWbh7Zu+21h47u4OFSggTmUkpYApwJbnpK/r9516Vs1bZwQiMjdu0PtEjXY2o1W8G2KorNFSlwVkKG1xPzlb068gExlWNu+dgzZSyS3znlBYe6+xJx5a5+lHEDobBVqpMJ5R/VcZbbY8FZuvfL1yD5YBL59dzF9Q51oWsZmztKdebXqHYyTgNuLUsKmUf4OYprjn0TqVbAvvm+2BjY9+4idiqIB/eB4gQIuJBYIKjCwA3QpoOcg63fDvHEn5CtB2egtq3ZH6GLqC/r7BtlTHAO1dR4+4yGp1zTa2dgS0X/3G0/bi66iO2/bw6XsEtPcE0KIM5kYQzdeTI1jwLBS4NN8wFOTLKClBL/0ttXBD/ZZAS8SlxZeiIQ3+DUVf0Ueb1HF50M0KX9KOr8j3EsEqYRT31RPd+pDMNUGWoe9JVRp1v6jPij6GARgF0A73bD08W3nARO5HF+dtWUDb04ABAe1c2KqhukY1W1SJldXm3Fje9z3gTH6GdwrVVUYX1+L3N3qgM7JM601ZqYr/jpr2NND+6u/8voD2N3/1l+3s6bttngyJUW3cUgQqap9wgZxo2lQ7VCZwWQ1+50jrQVFK4N7576fhCF+2gAAAIABJREFUJ1cwK7LLwC7Xla+7vNMef6vGLWcbp7WkUh+P7erGhm3sDmyu3xfwnr9yxb753HPW6c3L5UZ96SjrCYYHu7pPHEDyLxdVPQ20WaN9K6Bttj14nezsCmg/cPaRtwRahHvK0+Og1doo+hvz8KXWSBsgP0Z2KVBiOhS9nwT7cj3aU9AAXaoRc4x5k4m/T81RwBB+3vm6AJNWQBVwJsNUszh6FvEgpgCBfQ2jRcsZgKO2GbceTDHS3nDgjKAoTNpi9tyLQC2TsAujakoUamv3PHaWh3/HtlPgrj0Q/bbq6vEWL4BaQZGen1PAMqUIARn/LgpZnr/xmXKessK8sDp9l0ALjSrcCKMcOh7IwDlrAdoELwWTmXBUBkDB3cxmoykqLZ5LdntM7zI+UDGBp2izy59LSroEcf5d9zR0O1IiRXuPKuPhOpV1WvUOj729BzGUDDtCdU1W64IyD0pZl2VLXwW03/aJn5woYgtDbXH/vZ5EUZrsgu8w9Ey3owfKz/J1j36JivcroKXuQa1WwwloCh9sizo+c89JUce86eLKqq1vbtuNjS1ltC+98aY2xSNnTtmTjzxopw6tqF2FeiM3Ak9NB9ppMZTeF2cODo4s7OsO+mEUhoAhqIl5iVEPkiMUDf+NicwsfEEcDLRSQMYZd2BWW0Zi8pKtC3HCT3H2NWNQgVPYLWoMV75FLED10NJLyHNpNvVwt/dHymip0dJLK1P0uaYdXVqwlY5ntOoRbuDMEmrePI1LoFWW7wKFOoC4U052ZwB5pyCrWxkbImfOHgy0zkS4g5VHAyofxOgzuizJaH/1d//Q/iKA9qFTZLQTa48ZYIBZO0AL5B4EtKFxLiZCvXOonFZJv/Pfz1UazyI2uDZ6vFiyKNUiLOhmAa3EXD55hZ4+gBYHpI3B0Jr9vg6INy8F0PbnJeSQpV4YsQAE3KfMcnhvgFbsVWS0PvzcD8rM9LwtqikxVGa0AG2Z0b4doJXVqihPV8P6gRcubRIaTnxyE4MKcDKKPuBs2xngDaxsOE0ffGKSKE8UwaGyTcV1lnN8YhFmEnFeRPaRnRWAXs7jFSjOWECqds21kY1zlsQUHTFoUtt6a41bMHqLjYY1oNBWauxmGHjFlwMTAFdl95G94nnsG7VuOXSwj04CTd/yPaVSXjg/iS2SoZDPq852TH/tCNlof9YUqHeX0cobOTQsKsVJB+M9/LJgDGe6XM9eevCAOde3nLJuyVRdcMbhnUxHTcCVJ44HyWl6k+fKbNknz5zMlrN2KjdA9f/WM4EPEoHpOYs69vaeBFq+NiaACn+EUhBVnnP6d4DWZ1F6RIsYCqDVHFQeAk3v/b7oGbUaIB0P/2NfpFBRpowWoZNqtQXQzrebFdDyAQFaMtoE2hdee10G2gDtB9/3UJXRAhpuaRYZDYIopebeQyt6g8HjOoAjK5E3pz+I0nhCbSLqlYVuxXYRKiVqteb9XxV1nO4revp1KJsHXpVpxPNOF6n64YYJe0SPVUmgGvoeqJ0K00oNExmvmuDZkL6IWYY79NEyhQUx1O5BQNs1mv/7zYaAttes22Zil3oGFP9wP3yknXuFvluYrfOrdwYxZUabVpCe0SZ1HCAbNaMEWpl5l0A7mtiv/8Ef2f/zF1+0f/wrv2RnTx6V6pjwUMZnirbZCGnXlnXauiaT33tnn6D+6Wjoepe/fkDPUQmkhfXn7Bvk82REImudQ4CDD6C9fOOmrQ+GymjxAn/z0mX75nPPS0MxC7QAwT5m+yk84VDZd+P7BFrRaHGgap8EkAE+AC01WgHeDHX8doCWYBegLQ9BedBGlpDWjMoQMc+J9iRl4O2WDcZ7ou4AfT8boEWnZ40miKOS5lNp6InmiCpt9DaaHOZe3X9f3Zn5V4M4CnqT8s3OyLNkQJVSF68nGhWVEurkoHIdTDDC8Hq79gBBA7xkvCbvSIat3kuZ/6Mejj7UOCey11YOT+qj7XrblcwsYtCEphr5NSDuUqiqSZFOh6ctIfUnTIHeC9Aqow32CbAlcUn7RdeJ1CxeqeQVDR7DLGqmJjLuQgvj6ui6ZFedHZH1Z9AwW6J5K+pY1DlrOdywfJqbl2GSyvahDYDsRIJUWCPqtHxmqc25sFbHXeeKmdQlO1MFkAm0LCgiMxlqq9ndgVbjnDCfbrd9RJBMALyPlovrIdvjIbbdXnG4H4bZQR3PAi3UMTXa9a0d+9o3n7ZnX35FhviP3FsDLRmt6oypBokJN3wA6rPaHOHdgs9qDibWhcSGSRCgj80jTAdaqG5X8nGjzTp8PageLcQZr+O8aYm7Se8mOKkeUxyOVY0hMDrr3/xeWjV6baGK0fT7vtkdENi4lYF1Au3evobUJ9DWNdq+vKHpo5XFJM8khA35uqX3U+SHlWGUmq3fPUz4tb/D3682RVLHYZpf1minrjOGbCJ6S6BFDLU5MvuNP/wj+/Mv/r/2G5/9H+zBuw8LaHEHoo/WDcWLPuwSxGKu0ju++Fs+63ujjvMy/FkVaykOmzADve0d9k/XlJ8wgZky2vV1W99x6tiB9op949nn1MMO0CKIEucDaA0HGqOWdSVlkDNAm/FmAoQOKXUduAXjbI0W6viuhSXVaFMMdbsaLWKog6jjpHN9UAeDJfzMUb9rKIO7/a56h1tdJo5hRUmbjQ+Kp+8/Fadkn5nhse0w+FBgYZOYeBWUOfQyLkuUZUgWOt5HKwMNaGfU0FFe43v4DG8OB7axvaX9pJpsw2yh19MoUblbhTGKwIh6YGtO/2jwCMKvYd0exM8szPeNtibYir0hamSsWTxD5nPRCpkstw73RtN2dgeqvZLJQ69nkCIHqeyRVrlNJ2U1Ns4Nvagpv8uMVoATtfuo7wK0ab2YQJvnWtXSqOQogbZo6I9V7uutOJd8McQ5OXPaRHb/VkBbZruZ0Sow0BzdoPKDPs58m/PaHQc9oZMzlGhjB1qGUxgzpgMXZ5XNGUBpbyd1LKDlQYZsPKljgJaify4Mp4/8vzU3cR6dK9FlTw8doBVNEUC72G1NUccA7dbOQED7108/Y8+89LIk8Y/cW9donTpmZF5OhPEpEnUfLQ3ZwX/Q4J4KtKooHr1biFWICtUjFbXaCmi9CA7QxrHjEV8sxIpanenVKHsxfQPk4egZQLlA8l4pMq4i4aL2oyEZTuNJoBN0MhGqaBmoJjbSaGTbjBRkOsvuQPU3Hj7Z+eH5eYmhPKNtWg9FZEUdhzl2AabKZqO+p3c9OKl6+9A5c3/ezi9OZbTxC+lz7Nu20t2G3tjVhQqvqMXR7mRmGwLa/9n+/C/+nX3+s79oD5484kA72pcVnLIbJswkezAFtPX7vJ1rvt3PvJWWrAzUDnoNMvrZQOWgCP7g989PhvrR28CoyQK0UMdzvXnZdpLRfuPZ5yugdbcsP1yHuzvVjFytvwDakjr2QCysQoOS9Lojdq3dO1LHbwW0iKEULBQ3sir7RPbKuwMIvCeAx7QcQLTHrODRvhIBTWIaDKUc5jNwjiUwi3rmUMVHmXqb1Ld+LuDprnGDiF0GQxswrody2fy8FL/8GQwmUvvy2vwhGUGV3O417Mb2vl29dk3PUHO6mw1bW162pX7DdnZNauSkxKm3SlVM21A89K2hjzfM10bEtTjvKmFMrW7euKlasyap5ehSfCaCnhrsu9BLE3k0eYi+Yg8cPFhV0dZLWOEMlUEMP+GOeO8eaGGZ9PmiBzeBlk4Pea1HGJ8rVW54KkO4f7cnxNM7YIo9zNLcVB09dwOiOZ8op1eZqdHOUsXlHsqMFm9s7lYGMv5cfMXLOCYGv9TUMcM+Ypwg52q7q7M6a7N5Hbnvk/pufOvHazGUaKEUQ81DF3fdKzaja6hkaBpRNZ5mk9Em0GZGSzQI0O4Pd6Q6pkZLHy2/k6pj+toA2udfPadC/cNnTtrjZ+8XdYxJPkCbGW0DZV76A6vvSo/XOXzmUFZA6w8t75UoAB5E1k3CxAHaODPaFrRP/NZBQJsF1Mz6yp6uOtBKIs8fpYNt9fQLB7LUSsfPaQBJmGwXEZw8kFUXYByc12jJZjeHQ7uxs+NWclCkc007srBgq8yV7EYfLWYhUzXaeuHwbwmyKSGYbXt5J6DDJ6Qm/a4z2thi2oRBGyfQZouV/+1AK+o4/IAzo/3Nf/q/2P/951+0z//yL9iDJyOjLYG26etX5iDlh5PCEC/sd/KJb/3Z9wK0Wj+3BVqP6Gcj9ekriN7jaJyXH2tRo02gfePiZfv6M57RDvfG1qBurZpkw3a2tyoD/xRukNG6+1QaY/ipnpmGAnJchwA/TPHvQB2/FdCS0UId5x/VgMle44wBJAWcmGNgmYi5+2DgX5NQqGGdLlN9aHPx7yHeqn3FvccREJrv9xXYorTGH5p7i0Ukv8vPALK8H+9PW0y/T/3SR+Vt0x4E0KoFp2eMB2Vu++X1Pbt87Zpnk3izj0d2aHXV1uYbtrNntrM9rJS+Eo0yM1rJgR/kErFht6nB82N9f77Hdfre2txYVxuXfK2L+qoYMI2WbGr8nrQzMRe8FE25SGouEgJXc3s2T+6S5/jfDNBSnxZ1jLWtpqE5yGdGK7YuLUZpQwqg9UJR/UeCruJQSZBWzDC1X6Oz4jYH0O2AluupqOPRvgNt4caVojESOHk0QBuH13E1SS2p405XnuSzQJs4UAHtR3/gJ9Te47Sr94mpvWdxwUdtEUWKHgjjihgR5VHHRFEl3xWFhB1W1FIAT4CWr5w+ebemeAhoV1dtc3vHNkUdP2MvI4Zqtezs6ZP2gQfvt7tRHbMpJFYiK3Gv21rE4Aq7Gmh90eZx7w+oHiacnVtep/U6RgKt5mBinB41XZlWFDVastop6jgeaEn6TtuL5W2sDybRCR5vVRlrLqnqUkMIkgKAfLgcnKgakZTXQLvrDjd4OMuwogZauV7RskSN1iG/Ek34FcQ/hVPLe23vqUQa7wCvDgIPz2hrcVF1rQoOQgwXk3I4liWGGpn99v/0xwG0v2gPnFiTBWNrvK8JTd7eIxfcW4A2n1DpWvMOPkL1o+8FaD3wqQ+Z+hBJBbqLNG73xwMUt5nEnUn91iNXHatG2+vb9v7YHGifVQseKtcmHuLy2W3a1sa6j24rmvuhT+WQFP7iel7Rw5uCqARaaoSkLkMc4louhhptb9txVMePuAUj17axP7ALV6/aG+fP28kTJ22lv2CHGM7OzpWtqoOtdCIaik5m1rDBAAMG7/3sY80KoA6cbuW6MKyIVnYb7mHe4UGC3JoGDtJU/slCV5aXlHHu7gx8tCBZKOdXZCRyZ8LMIkaF6jO2WzKKQOmsKUlVRjtvrW7TbmwO7cr1a8q4ue7Bzo6trazY0dWegcsYdA0H7joFmGuFawKOj93r9eeVjaeQhu/LOlG9ry4Eo9Sl+jJM197QFc56JE2bX1hyIWuIodSOFQI3Lw0MNaUHHYwLxNw7WeeBRgK674EEU5Vl4rRhRQJkacGIhgQFu+wsJdRyX/kEWs3+piNF67ewpI2hGfJ81mzXPJluLZ1of0Qfb3WaFUirTFqRsn/+cqfkuZ0iv7Jcxc+lZSWe+uCBGxZNt3YKZWJwQJZlEEMBtpoNzvt3ujZgytaM2njWG6HxrT/wM95HK9s1n/GI+ImhAjizpK9npbyLB6TfQTlHzQEpPUX2WBBO2RClDdQje889d9vJu09U1A109OUrl+3pZ5+3Z55/2ZYXF+3+EyfssQfuszNHj9hyJ4wXoHRStODVBQeLcDfSIeOeidEb5w81peBubgE15UX5BFSmDnl7TzycjPD0uul5HIKqio6oo271x+b/OMsj/EqgSGAtKZA8LJWlTAVwvvn8T9pHehSF5IvqEnQx2Sw0IAfo+vauMloccI4vLdhSJ8aCSe1n1sEVRsEGk0lyAfoyrANC/++QGtzhML99yufP4c5VxBpUDwaM6Xy4CpemJClV+1bcHx8mYbYzMfvDP/3X9r9/4Qv2cz/5Y/b4g6cNhmIeUBgN3f1GmsIgsGqSIdvmPfR4L1ntO03nyzudC+SAu58GI3cCf701IiVNsUEB27DdycQur6+L+bBu14aThl28dt2+8tWvWW9+SUBLmYipPjq4Gfw+8tpjDhCgBrpL7XY8EYV6c2NdFoR9aM2lJdvc3NReJhDn8KX1DwBgP/UYLjAc2KGlZXvfQw/ZsWNHbYs649ycvfbmm3bh0hU7cuyYHT1y1BbwJMadLbiGMgNx68C5CqAAMoaS8MeNJfZU68TOEBAFdOQgNee1TECW6wSwldG1XAikbRFgo1GUsEeh9GUQPL+bAiyuJw1pSrGLDnXEWnNzto0XM6s1Zsfiz84/CKPYH5x//JM1ZPpovcsjhgtoNGBH2Tmvm3aMPk3Ga+F83QObloCTPmI+CH4GBFn8PpSxByFD293e8Yw/2ooyoM+BBFki4Gfo+IDZUcAcdVwNA9AkoDkPDiRAdEZJTNvI7xkgy7rTyRWe8jIEkuOei418Io4feKwnwJn7rmetjDFD6nqll9sxr/WgfaAURiLq2VOt/ulUJCfwOgsZQ+cRQjXGCjC03mLIgG9p/3+ulzWOMx8jWRGlSnhIWY/ZziiRk3Uphl4IeMW6xDzaj37fT0Qbpys+oSMAWjZUX/SxK/2maYv6xCJDlXOIbBF9rBaqZagagG5padEOHz5sR48d8ShVdYSuXb16xZ55/gX76tMv2OLCot134oQ9et+9dvrIYVvElJteSD2fiK4EsyxerL38393qiIXg0Z1rZrL5328+tRhuoJriA0RVBI9xUyzmMtOrfq7IAGczwwQsriHnu5ZAWp7dde9mXYooM2IeV3nS5wCFBFrCBGqzm4M9qY83dodq8SGaojn+UL+tPtoFaj8a+I7ymMNLZHvlJVxXSzz7T7I7jAnfHdCGF/HBWDP71Vt/KgOSfHPPLvPuVIRRqIbrK5VIIYD2D/70X9v/9oUv2H//k5+2Jx66N4C24UCrJn2n16ogg3UQtLFKC2+Vkt4J6d7j96YCslsqVfWLT1nYFe/pQOtfGJRAu1EDLXnbpWs37Ctf/WvTAIAhTk9+SGsqDIdEtPdksC2AYQ92Ovbqq6/a6qE1iYuuXr+mXtR7Tp+yjY0NFxwxU5YWE/YZQ9wZEADQrqzYIw89ZEeOHJZ9IVmbgPbyFTt85KgdOnrUFjsdW6Lnkj1ezPTN9h7OEn6X62y32qJ++TnoYc2oRXXMEPsYCF+Z9Uct192cnJXSuRRAWg2OR+FPW1Rk9PJSDsAWEyVXLtoXA6QrnUUE8wgVhwA+vu9hzLCPS9JEYAvjpKBe5v6AlltH5og7srrsr/d2qVv3SAq/Emg11YnirRTKLTnnke2mD7Rn8k6tIyDjM3sNNSdVBbPmdQEFAek3TmCuzJS2x8Kww/3j3RgoLRjTix3QEcsRfgWcOxKchqpXCVowprcAbYD3O5dT+pqn3DQKJqyGxulXy77Y8vs501fnY8O98Hle0vIk2xdBsDv0+fQedX/s7Uszo7KeAv5JRd1LIIjJidzUoMbr3vTGf/5xHyogkGVRdDvyPIY6JsJbX193PjsK8SlKcNWxi4c0iklAh9qPh+4ZraLOuabddddddvLkSevN9yvDiatXrxqtPV975TXrLyzZ/XcDtJnRtq1lDrQT6rEVrjOlw4v3qm1pCD20QdAO4eurI1pN0GS0YaIdQ5U1mk0eza48rqdkOBDntIkqSZ45TGejJ7W7T4Vg07+QtE75Y+V2Yr5uJYSKGZhpZK0IstEUuG7FAy6BFsp9rduy5V7HhyRAecU8SLdpyNlH5TWl2Zh/LV1g3gtm3Ho85FfunO79TQDt7//zfyWg/bmf+ow9DtCOR7YgteXfLaC93Z26HchWwYm3uzrQMoWLjHZj3a5vb1uj1xPFDtD+B4B2YUlASykI1SxK1RHtH+opZTCHu0Dxh73KOXD9+nXb3t0RoMFykSUCTmfuu9fOX7hgCyuryqgqoIXN2t+zteUle/jsQ3b0yBGBJWfDG2+et/OXLgto144c0YD2ZQ7l6eq5nyvoQdAn7OwInMjOEigTaDID57VTjZzZH58hzf4BZs4nGDqC/fRP5jUVZIT7UwKdU5IOrgCd+wHXYrCs8VHj3IYRSO1DBJ5ks+kwRz2Y2m0CIckByYYU0c2mHLXoMPChAjEVSHSuP2Gyd89qPVhU6Sv+mxouGaxETWITg4KOwQOcbSkA016P0XCKz2AvK6CNzJP3j1lpYvvyM6d1In3BJC8MQiCjNerQnrnxe5Sr/lMD2umpR35PM8v18ah3BlqerTJXXLACaMlqE2jJaNNfQnPbKZ3wPGN2s54z9/6//PTPTTTqSW07TUnl2WTy25ybUzQr8QPOLCiSu/D9XRXoidZW5hedKomB8Xio8jpQSSwSgHp5edmOHDmiTFmiF3r9Ll+2Z8+9Zl964WXrLi7Z6ePH7H1nzti9x44qo52j5sONKKgBFhtLODNaIIO034HWvTTVRlOOsiNKK7JTr9U60PoMQl9kOSIvnUwyyouXrMIkr4sFstJ7XBG+BVSlpNARv+oDqw7HInJNjNaEmsgzZXdWFeEb6p9FRbo7ngh01zE/JyvBgrGPECqmESFCwB2KWpky+BQ/lTl05udxUyREuQM9/DYyvoN++46EcnE5JXX8bjLa3/uTf1kB7RNn7/s7CbTVungXFLaWIkDL6DKA1iZ26eZNu76zYw2o4wpov279RQdaDgbAEaDdVwtK1Lg023avmuFKpnj69Gn70le+bAuLi8okjxw7KtCFvlw5tKZxc2S0EywRG2S0bRvvDW1tZdkePntWQAtYcpa8Ier4sq0dOiygJfsFaKH7EwgSDLLf04fTcxg6aJRUomcQvudxkBMoRmtOq+Vqfjzcyb75g8K4222r7st5px7SkbvCJTCnpSqsXI/xPwD2PpTsQJ/bRVhOYyNL2dpl6MCm7WxtSdS5trwi1TCINByMbLC9U9HCXoempcip4kkg0/YIQB3q+jP7zgw2a4xclycucxJikUATE+3uDN3rumq5crMLXkf1zXD9yjWWPbRKRBTAeAnNB6o4YHISeaIRQbkOUExfmqKOHWihTye2PdxT5q+Mlnsf/gQYFolJrDJ1n+Ob1HHdU1u5jr/jWD9776dPt+mMdipQzXUeBh9vB2hzTB5tPQAtZzFAKzOhyGhFL+cwAYncvA1WrIImXpg1vr4/mTAiipmWKmpz4zV71o/fsOH1PrQwqhe4ZcakH/KHjlQbYQKvzZeH+2bnzp33xaOItGcLS4vW7zft4sUb9tXnXrCvvHLOGt2e3X34sD106h47dfiQ5qs2RlC+LGoeXzipCGg9m/Xh5RTfAygj6vTLSUu3lH9Pj2piEXk2m0OavYabgqlUvFZTfALIWQmphhMlHBx/qiZdNOLrpQKaonh/KzWUUFivMV4WMZRovOjf2tjF53jfdkcTAe76dgCtVMc9W+p6Rssip380naHm/LZNT89IWC1SqLfKmm63A6ScrF7nVpSYytJKAVbxgqiIS6B5p9Tx7/6zfyGg/fmf/jF7/Ox91i4yWoLB8dh9svXs/MH8J0MdV9d0B9r4jqdPKpYFtCZQJaMFaKnRArRkupeuk9EeDLRQx9n/x8FM7XAQ5vNuVDG2j3z0KfuLL37RVlZWtLfIdK9du6YMl3Fz6kygj7Pp4zEBWtS8j5x92A4fOqSAG4B48/x5u3DpkoB2dW3N+p2WhI+YBiTQJoVa1tY07lB7NsbQZHamdkSmZ7lPcYKkLGDbPnlnZ2dPQMvnIOCnlkkWmEDbsaam/PCziJdEVU8mtri4YAv9OMfwSt7e11xaKYPZb6iOO2bbe0zo2bKNm+tKPNZWVm1tmUTEx+/ByrHCiQG2tnfVw8sXpDxuNm15zVmH3SET1LZjVnBLtXHm6fK7fPrtnf2g4JvuPc9wDUYD6rP4/SER4lyLZV4Jx9x7dEbBHkCbrJ66MHByyuk9RfDl+9zrqbSyQJdKKc3kogJoAWy85KU6lj+zi4z83HNPd9gUmJMEWtVo7yT4O+D8rJgHGf7XhjsH8WiloDW/X1LHmj53B+r4TkCb1ozqaAg1d4qg9N8xTlH3/rf+r7+YZBTLZ0bYJJPuKOCThQqdc7EHpaPiMllVp1NP/+BIC5cWJOc7uzt2/cYNUcfHjt8VsnZojpZBHX/jxZfsr9+4YM1O1+5aW7Ozp0/ZmWNHJe6RByoZbXK50cKjni+HW28SV44bAqOC7vDit/drVRZdcbIpkw35uea2ZjN5OCqp9Buiq3BL87UQ/6i/qgJaqO06L8tFkECbzlHlgVlney4wKBdI9m7pbyJ1Zq8OvL1nyAxWWILtHRXkWcyH+tgvdr1JXsKSsGDkDUcok2u7xfJgz4BhWlh/67F+pzbZDAZS6a3PEXjrnylUszMgmz+XG/hvAmihjp94+P6/c0B7RyAtvnkwa+ABHd/DmEIuYgArGS10LUA7Gtc12sUlGSRwMNO6R0ZL+YXWkjSs4NgqqS8yOXQb/8Xf//v2l3/5l+qpv3Hjhp04ccK2dnaso0Mfunikg7VH2Wh/XxntI2fPCtwGu7vKAt88f8EuXLpYAS3CqaVOS5NfSqDNuhrrJAVSCRbVWom9nuArd7vMIihzhWEF1y/wHI+VhUpQVLQMYZ04jyHPnNnO7r5EX/zhZ3u9lg32PFuB2uWcVGuMjCda+kfqU+qiMdAApowBCIzK6yHqpIYTY/i2tjcF1ik8Q0zaWehXDklqTYIZmJsTmKaimkSIz8D3BagwiiG1JsDgeVaCqRg+wM+RkeY9UdIQbS2+NYnmYQriLFQtNc17XBeTU2w4/NSWQ60yTCqGGn5utovBR7BnCbQCWwIoTUhzoFWeLJWxC8FkWFEVrm5fYiq7PqqzNQWqeo07A225bkqg9ftDHfvOQFtSx+7O5zVaMlz2mywoZ3yOeW19vvG4FkNNQkPwAAAgAElEQVQ99d98r2q0RBmq0fa6ongRQimzbbnyDFWdxj1Rb5ArDI5ME5tD7RZKP9VtiW5pvdjaso3NTVtdXbPHvuVb7KGzDwupNre3FcEQET/9wsv21y+9KutGAe2pe+z+E3fZSh/Q8MHlWqVCvZyb6MV1oLY1cU9NKV9j41V9rlGjVb0lWnZyk6Y9Ga/vNzoXmy8Of9vK2FG9elkHdvh2V5PxeN/arahvFGo2PcSAT1EnM6dk2bLhlrI12KpeHo3SrvQDaPdsC1n5aGybg4Hd3NqW2g2gXem0bXW+Z4scDCgcm5hw4I4krzlNV4qW41pmVJSV30sfaQW0RUbmIJqGE05flS009b1wQcl7zWh/54//1yqj/bsJtOFhW7Als+B7J0ZZPcYF0FJeUEYbQEsN7WLUaLvzi97zN6LdpefqV8CDGmW0SKg9JOq0rtZtqWWGv5966in7whe+oGyLeuf2YNdatNdAQ0cbCuYzqtGurKhGu7TglDN06YULAC0Z7SFltBiuJNAm1Zl9h9kLKmDLGxBRX7XXY52VlY88mFXKwrQfX/BovUgFb/4MZxsvnZQ0LU0pfsrr4GuZZafyOOfysn5p9ajOFwAEWh6w5Ryl0VYTgqidjkQ9yyhDtTy3QkwzDT9yar9nNwRhvJ7XlDM4yM/O9xCIMcYzfaulqmbbU6MNA6IqiI8ZtN494h7SAK3YPfWQ+nmb9HGW0/y880lS0oyMJzp7mIIk1bGGVNSqY7oeFPAnY6hJRJ6hiDougNZJ6jtTx3r+Aayzf/OyI+aTx4Y5UBlSWtweQB2/FdCmGMprtKMKaPlvgBbGCPqX60yRngKL6M0mKFIQ+e0f+5FJUkSKTNotqYaJ6BBGMVBAEu9CxUafl4CWF2uhRPMoGGUho/XIiPlvrMHW1tbs+IkTtryyKnqn0+3pa5cuXbJ//x/+yp5/7U3DkOLI0qLdf/JuO3XksMQ9Gl9EVguf4eGYK4sjo4U6lhArFMVO29aRUUbCDrQeVelx628XD9Cnx9Wrfyy8QRMYibJZAm555s39HplltOLqQRrMtVQKoUFpcybqpHrfOuNLsE3qtcwGnT4mWvMh1QwTwBkKMwJcoUqgpRVqdX7elhkLxrObg75hqotZY0Sj/0x/2UxFVsNM7pBWFdPLbvmpqBpUCuY8EH1bOYDASFQUfLAE+ULT1HM85neoOk6gVUb7yAPWHu1rPi9iqL8N6vhdlFWr+5hZf+me4zzArX/ywCu/k9N/VKYho+XgH03scgJtp6uaktp7/uqvrbcQQBvtPRwO21ubboDPvOkw7N8N1Sqs1n333Sf26ebNm9p/Tz75pL3yyiv2+uuv2+rhQxryAAgDMOp1Ze8rowVoz6p1rwTaS5cdaFdWV9SetojZxNjrWWXGldaBqlHmQZtsSQbVYbyfrj4e43nZKMVB1RjLgpqpgJN5vQrkffJKtjLyeQBcKG+54hWKYA+EY550s6lgg/NFNeQYZ+dj8jw54TNxXvI3qmOZaciS3R0r6JZVh2KIr7IGnW0+BAHZMyzdTLYx4XdAe49qe7WiWJk3PHUCbXHu6cwL4arfKxc/ZQ9pTtvJvxOQtfZ43wBa+f+i65k0ZOSgZxfKY4BW1rYkXwQx6gcO6lgDK+qM9u0CrYAqnnn57yQ8bxdoU3mt14nsHpgnD3k7quODgbYhy1Pc52R4Emr4tP3iWWdLWuM/+9hnfEweQEFtFK6+3ZbqmFpMRkmiO8I9Q4uYqIi6JjZoyoZ9QgTRLS+HrViq/e697347dfqMNiSblR4+xFBf/cY37evPPa+C5F1rq/bIvWfs3uPHrB9iHkCCaRflKDeBZtRoeXwU8ysgK8Auo1ZFnwGuqdyrHxpN1og44rNlZBeEnCjkUDRXh4AAPSf0ROYWi4CfyYVcydpj5JeGHOSSK2sS0i7UxuIpTBGINRq2M9hzD1tls7T5DHwYPAIIM7df7HtGiziKaLILM8FNwRFHCs4UJdR1d6e+1d4Y92/6cM9ziUvNf5+lkWs1uE9HUj0pXjfr3GqXylsWKFLdvqbXofPP7cRQLiGpB0ZQw0aQgTvU7/zxv7D/88/+zH7q0z9kHwZoEWSgWK8mJ83ZOEdpue+CMxYR0as4d4c/GabMOkLrQJ+te5WfZSZ8mf39urt5GkKTCEsH5aSGk0mpf88PL+hMWCYAFWHSeK5p569c09xiZhnzNQwrnnnhJW9F6XQ1bQQBE4Km7KEl+AVMARe6DfgeoshTp05JeXzu3DkJo27cvGnf/u3fbn/2Z39m80uLotAIyHnwAArgQq/n6ZP32NmHHrRDhxZs4+auqM9r16/Z+sa6HT58yI4eP6ZaLsGh+i0j09KjUZ/rOAYEuKI4F2FmNa6anei9FucXPBMNCo/vkXXn4ZeHXWaFqVruLczbfmMisEwxkejhAH2mGLmDlgux8vV0znXauveaHCaDIrc4dMB18SiZbGbTucc5J3Wd7HmYhcacLfaZouwq6VRPJ9Vdfr3MrLkGgDdFI5mBE+RUwMzziIwuBwrwegRFOs9xlqIrI+rfGieqUpqvtjxXlZ1JnBk1WoR30UeLSYrej9q13LHmXBDFv8fAeb2nt+qqTps1WneJ8rpfCaRlkpRK6qqEEG1K3uXi7KKuNnqBE1CrrRhmHgLo+GJdSnSg5TPDQuicCqc7DbZAdQ4DVKiO2WckPgCvbBk5B4KuTzU7b5NtY1Uf7ZPf8ykZVgCC7m/cUn0WkF1YXIiaa5g4xFQNjaHi5sw1bV+HZfgkS4RQAy2RFakzG/TE3Scrg3c2AVHy1599xp47d0436ejSkj10+h47ffSoLfCwsHfstGx/vOc3MydshAAkHXUy08wHldFvPhg+cHWuxnB4fUFGDhonXziD+KuKmg5aCqAqkUAAGLS0y+prg/YMRnRvCsVdgqw3oZf5I58L6qc2w1DzuK7P/Z3dgcRVpXrImAnwNRbEeCzh2CI1WqhjBGf0QbPR9Rm8BqMRgGWtRGIxB/hb53H621f0Wk7fOCDNEgij2szG9DgkMzuXE5fqNNk+UNPKorNpG5i+vQf20b4doP3JH/1B+3vve/D/F6CdvTUHKa7vBLTl99yDrXAki/VSA7A/H7dvaWqkXXuuLZtONjxG58yfxT2M1jBqqF/HGOaFlzS9B/vFqzduqL2HfTgY7EoVzMEN2AKIULzUCE+eukfAS1AMyNx9991ioqCWv+M7vsP+5E//uTWivLS85LVYAHx5cUng8eAD99vmxoZdvnzJs8Mowaytrdqx40djVKUHaRVlrPjQNSGAbbWnOFiL+5LMFE5MvW7Pp9QE0LJ2AVf1M9JvG4DH1wEn/lYtFJDvtFU3VUYpFzxvV6nMGuLQpG1DJTbUyvgE4AI13LNNRGfFHiOo5dAWM8ZZEbVjqGNpYMLYR0DB9wd76g/O186/ecZ8BlH5oQTPYIS/Nfyl2/XPGO08ee7kcHctlJz6EwMJ9KVq8HtTmXcFtNKosFc9Q80/WeIhtJfqWICJ6rZhWwOn5gW0BPpMH0KUCe0d9Hhehlsu1kCr+qfyoFt7iPP8rrLqzJzTbILz0SPmar9U6yOuXeWIIuD9GwdaqGM82KMWnkCb1PFUjfaJ/+4zE0VznbYiWf5mAVKnhUKWNDnpVgmIWEROp2QUKFygAM6kn8q4e0+KODbwKYD2xInwH8UfuSeg/dqzz9jzF97QDTu+umpnT52yM8e9vQcbQSLD/ZGr9Lz2StofmWHSSCHvzw2ZkUuBXU7Dwqkjwy6GCgtDMDUPM4vsC2aRKZoLd5Uk83zMVdBGMbDd553W4Jm0cR4cKW/Pe+h5SICZivnRR+vwNl2PYOj7cGgMF4YaJJNF5QfQ0ntHBD0voO2pJgRd06M+JArZVdmpuRXYh5Wl6iWxcCuV4ozyL4E2GY3879x8/nlcFZb1HP5T3tI5DUlm8F73poE9W6Wcaqp7n6vXvI1hxZ2A9nf/2b+0L/zbf2s/8SOftA8/+pAs/TAF/dvMaO9cQ5UtxlTwklkZdzDXYwY30yBbt2JVkXvcLL//ZCdj67baqh9B5VFeuHj1mvobCdCwYXztwkV7+vkXvefRmnKyIUAkI2PoBoIllLkc3BwWgOKx48eVdQG6APL9999vzz//vACB/+bPRz76UfvK176qToWLFy7YobXDtrK8bHuDPTt5992qUV6/dtUuXrwoPcORw4dkYOMmNodseWnRRoNdZ0OK9ZcZLNkY74fgUiPyIutL8KQ04KPoWgoQytIRZwzgmz2y0OGcXcsrK167hR4PYwkChMxandp1dk7ZZdyPzHK5ToKQbq8jly18jnlm7C/YLFodcVtKb2K1UCnLdKUzm8Ad9HwyAO+bHs7ZnsR7pqcynwmxWn4tz1zO6l63bTsMFIi2Jj4zXwvmuhJJeVTt95j7kZk9gU8GwT4/1wNjSnY6A1UqCyCDOpbfOBNtHGhTdSyGYMI69HMHoMU8h3anHLqSAlJNgAtFbgKtzvXbnD8l0E6dPfx8AG012aeKDPy8Pwhokzp2nHiPGS0lG4qPDdpZmRzlrl86+2NQRXXNT33yH+oUSLMKLQJENTEuL4u5ivhiILOiMv33XFgces2T3jAWMyCnxTHc07QK6CcMK4h2eeiddtep4+eetr965UVr9zt2z5Gj9r777q36aPFIhjrGsEJRSwm0OdWHjLTtFIJHiEUuEUmiq92ieK8CPsX7FE8pBavcZrNsX/afOgVcPUEHqCqKIjp0krQEojwEy8VTUiNVqKjPFX2sOdg5DmUHRbMBdBIP0nzmqLw2USCryX5k/facLdD7HO099NECtD0ATsECYpLsk/QuuQRaj2BuFRvkZ8laV4JAudAVXHkIWWW06t9joYkpcJFaj0OHtaEIN6s1/koCilJI9S6A9vf+5F/Z//Fv/o39+Kc+YR9+7Kx1JmPr0Rb2t0Qdv5VXdJmt5n3NdVFLxmp6PjNX+V5nvTZ687wlogYljsHx3r71Oj3bISCzhgKxG5tbZsyGjozjwtXr9syLLynLJaN1AVrDrl2/Llbj+F3HldVCF7OPAV6A5rXXXvPsrdWypaUlO378uD377LM2HAx1uH/4qY9Ya75vX3/6m264MJ7Y4UNHZIp/7coVO3XylBTKw8GudTotO3Ro1ZhOQ4vN8vKSlMn7O7seqEUdNDO93MuAkyuA/VzZ3hpU/aSaotMnGzJbX/ce2gwMu13sG33ST9KxANrhw0sSDNIO5f1zZkOuAWDodqo6LfMBeASDwViBB14D+dwA2vl5glWz85fwinY7Re/CaNtCf94WF9rWi5nt4BCvA1jCBuT5IbvbhXlrd7xVh15g3qOsz3Lf+Pr/x92bR0maXuWdN5fIiMjIrTKzMmvp6pZ6UbeQPHgsgS3QINmDB0tjtgMIjC2BGYMEUmtBAnMOjBk2w3jsWfzHbAbPmWP7AAPMjEEIZsb7DIIxQqgl9VLdXdVLde1bVq6REZkZc37Pvff73ojOqm7UajE469TJqlxi+b73fZ97n/vc52ZWq30XPbPcl53tbVePjzFJbVpKaa5nxOFqtZSoO9j37DfmmsjfOPpn3efdhaHeXxqLT2YVvk/VP4sFY7TpZHsLzloE9SXQElh7kB2Ze3RqHAa0d3Jnq/bKSJuPn6dRdsssN9XI6R2vs6hOgkZr/ak6/kKpY1bc3tik7cc9oy0u1fu6ZlG21Fn31o/9tAa/8w2fleh0ypQatvnrtmfpvZlcv+jj2vFXtFC6RbFCmQ1J9MR7J7o9fux4JSwCFKj7PHrmjD157ZJNtlp2YvGI3X/ypN19dEntPU1Jr51BzT5aTpnxQbhCOZFk43DMagXy6DCnoWRGi0E6NQH1fcVAdadlEVfVB79nsIWIJ+qKNcj666jEEBrgTGTngw+qjET17irtqEQeutijYi0xAQHSoXKu51f6AodqoQ6kOgE2YPTT7u3LyJobSftOe4pN3VB0CsBgGkBkKUous9qQ2Ps79AqM3j0vPrPLOgIYChyKLztApjBB6uVw5tIFcLeZND1E2p9Ai0gGsCXa1WERD6o6Z16uLwBof/5Xfl2q4x/5wYftzW98yJqDfWvL1i8Wur26NVrWUWa0o5lrFZ4VVFa5DjyYqt2ms4DgwZxfmPx3Kt1TVa9vk6j0e6KBe6xzgLXrNXwcm/bHzNY2d+wzjz5un3v8tKjjRnvabq6v+4NL9doTXXr06FEd1NxbssMLFy5oDQC6ZKR8fv3rXy/Q+dS//X39+/EnT9tXfPVb1BL47LPPWWe6oyB67cZNm5+bV8sL+3IR8dPcjLadqNUGpgtt6QrKroEE2zxveI8JtPSUcm4xDSeNGwDaqaavnlu3vC0HoOX3MaYg2yOA4P88DufT/DxBBH2ttLKM2QEzbBNoYzoQyYYMJcIXGd9nPrgXgCDPOzvrLUEXr2zIAITEwg0gJsUuAbatJpmrAx1jgH3ggQuicIRDCIm7FGP+EkCnplCwel+wJy/++/k1Hd55lqhG7YYjJbuounAhxFJmJ60GM5r9PfAhfUu4OrkrnnecS30cm9KzWgfaso82a7ToRySELYBW3sEBtGT5fjaGCc9oRqtkezhRGd4jZamtPon8LPX2Ta2XyurRa/w6pwNoawbJf7+s0aI6fiVAi/HogbJ9N0xxhy9/bu616ujc57f/8M8Msi4hgOVAxAFquq0pPmSj+cZT3VePFBq3qTD6Bmg12DjaOfRm8Xvc37dVmYgvK3oS9TI9YZubfXvq+eftc+fOadTd8syMFMfH5+fUF9qedHNqKCfd6ojCydNSDKVOLPpYxj2DyrYfz9ScLqHfSxskGqUrC//078yFq52EN3AYYIQQysHbLSq5eFInQtNRcwmRjtc7azWiFla9Jir6vZS9VNkNDIAMvaONoWjeZwESHCTQKqPFirHft90+z49X6YTADKMADi15HQeFo6mjJXiFjVua9ItOjrjgdtRNbux8Owmy2oBjeH36JBEHbPdPdSWj01JEuWS0vEb+LUeuGMpQbeZXALS/8Ku/YR//7d+2v/mRD9ib3vCQtWzfpmXrlwpUJv8ErL8KYqhUjZcsgB8sRY3rNkDr8tPJqtWP66lLWJQ3qlayWIMVeKe9JvNYJxtqmzgYjNn61raorMUjc2o/YMLR5584I69jgjQMJraZ2RpCKg58DocHH3xQzkkcFtRhn3nmGWWxlHiY/vKGL/syZbgPPfSQnT9/XuCLWKoxM21Hj63a8eMn7Nmzz9rGxqbNzcxpjirZMKKge1/7Gpubm7Hd7rbWSavlzkhQ3m1aBYvgLetsrqb1wNaHsHt6mD2/GqVHr38AKw50w0DbVFBARps0sAOwe//ynjNZSOqY5/DuCReE5n7HzEf7I3yW+b5MIxpTdmtjozpYuZGcVZ4pep0W1olz0f2CnXKtOTEHVGjmBFquWdZlM/DILL3ci6rlImqqbBv9+ZymZvISQOqj9XS+xNAIXqOy7zDtyYzWhZ/eR5tAqz2eQd8IdQwzSGCnkZ3UwbHt5NzB8IhuDbkJUmr02bovAlophp2G9ls9XIApGcBRZrA+Wt1mN/Gp0r/EuilBVT+T6yzLjtLnvDKg3WX14mNd1NJ5LwqoANomxSyA9mM/oYyWhVANfY/h79DHlUdnvMgEWXHnzHbkuFcE5KOWqu+HSRLZ6+rKUTu2gvjB50e2Wy1bv7VuZ54/Z89eu2lTzbatzs/ZqeVlO7EwXwMtsvt9Fk226MiAsfqjLqwJ5Pme0YqmCFo5b9xobcDhydtn1IidQMsmCXCtwJb2IQFhOJkoUnGQzTpDLY4qarcVKvnGyqiQDLrKULSw+H9dc/Z6at2zC53fhRnA+oymd9VoezowoY6JotqtKf3FGUpRJNd3ctJalAAEtMMLWJks9y7uZ/bRfiFAy5rp7vVkSenl7lBesokDaHPDQSMllaSgKHLqyuKyYBT88tVhyZ1qtP/w1z5uv/Fbv2U/9KEfsDe/8fXWHjv4kgIt6+kwkH15QDthBxrjF32NKbSLTFaxX/Zsx2c9bvRBS+w2OFAWpaBsf2DX124JaJePHbUug8O3duzy9ZuaR3v15prTfrLRG9i1G9eV4c10OgLVBBaeA+DC1xjm6Z5Td1cgzNe8h3NSmeylm9fty/7UGyWC3NnasbW1ddva2NJgdA58RtPdc+qU1ujOzpZNo5DvwJL55Ce8uVWqyYxL5Yd6bmoyVal50PsPJb8yGexaJyZiok0tqgKwZJsYPbxZs0v1sLJigLoxKTGUZ48NgQbXN8VQrEIXco2rKyNBzDOVce1DAVmxfitnOQGzi8AICLJuJ/o/feL3sZH1Gh8fGQikcliAGC2GuaaybilBV3oAxGCDNO4QFR78dwKtziFG2+VQAqmjOVH9jHDxpLe7ZLdF7kTNgS4sGEUBq8cfRmQYaFnRBP0aqhBAm94AEkOlYQWKZe51ZLRlaaXKQose2hefUbWQVMCcAXuR5NyJOgY/vhhAq4x2f7+q0abOApyo6sdf9cEfHZDtoSBG/ASNIWeoiCKr9h5ZiSWF7Aua9p6uJijEGLrwRCZK8mjRv37i+HE7dfKkNplHVuN2/do1O33mWXvkKSLnebt7ddUeoI92acnmW1PWxEhChwiPAvUREKtaAiDi7sATDBWQ6YRny9INVyDm6lqVKERZZP+X0758jSxeOzdk3Tkmr1TrVvctagJ19krtN2ZeRhSVtbWkFKnLZPbni9aXgz8G1Bj9uj4A0IMFZwa8oD5uvT3GNCGrHyibpQZHRps1WqZvMLkHZ6iU1I9Sx/n6tZBTRR1KYB/v5a+pWsihVFQ0W2ZmquXX5iC8lV0y2gSbIqPV0AaZibjdJeYEYkQysizo4xdTx8PBgdcmi/YeKUG9ved/+t9+w379E5+wH/qgZ7TtsYF1JnHIgtL3ejzBjNMKvu5H23tK+rrC+Ny0WfeJlzRkiKKonOfIICtChGA3ytp9fR3ray39gKYL+dcyk60y2ggE1edeKcXr2i2K+XFm78KFjk3IPODytesqMxw5uqK1cvHqNXvh0hU7f/mKaGNA9uKlyw4QZnb3qVO67+eef16Hhdf5Wvp7/vwLAmCZJlCXZS3HOuHnZG4zM2NjBHYtRraNqX5748ZN0bbLS0uqWa4cXRbTsb/XkyCKnu8cX1nNAg2BUHrxCvSZFS2606nAao1KdOfBL97sAKYGFxS9ltR1yc75eiqNMzuW89XenoATr8QdBFlhzlE5KVF3w/Cl5a1OpWgpg1Tqtu5zW2ffKt+gvEWNDTCRDU94HdmD85h2o+k249bY95739DnmuvJcqqFOOLAn0GYmWhpTcF7wvrK0x894yc5LeR6YBLWcoBfBP69Tqy/8zjXqLkBWI+OivKZMXDVaD9JgT8AM/k03hF6rwV5NVNoQ9dNq37tYVOddNfQ9GEK16ckqxeuZBROYgVUJuCWY+hnqQFudFqlFKc6yIdVxAcae7fpQgUwGlORECW8cjJmg62NfmTtj8lD2Y4VL50ePARwSH5oC2wpoYRjUMxl0eFLwX/GhHxsIxKBg+Kw2n6a12EhB13h/rIuCuGAAKYOEWeRb/a4oRFmeeVFJTevc+O3NLakQj62u2l0nT6oGTIRJ1IZIgtrR6XPnbX5h0U4uL9mDd99tM+Njdtfyok0xVUGGED4AWReZGm1lWOGRMDXKVA3r5gTF7BsTyzAXClQiIA7H9KXkq1gURg267G2kn0qKRrXvpPKaDe5fdwpo35ryWvUmbA+2s1Lnp7pqrAFYyqKzPho3fa/XrzZJMEwVXePzFie1sMlid/ZQHO+rr5Zjkgwcn+PWpNdoJUZoTFm74QA32NM58qKPSApCFpVmG2HAFSywFMTK4OuDXddBLmDejxo997WSR6GcO2q5s5YHQH4I1IcB33dwr6+WHjuygvoFBwDF7MqMDn3TH1jXxuwf/frH7Zd/7X+1j37gA/bWN7/JZjg7MQLg0NAczdyIdS01KXPdi6IEpH9WJfbaurKul2adKWpAOK2Ou+OHHwhsrjhQD/zaOf3m705/QvntB099bfV1+Vv7vc0MQGrT+B3Pyvy+SOXKvhvb14Gmw4BDAROBA5NpxZUbN+3G+obWyx888oides1r7d7777fTTz0lZ5/52Tnr7ezaH376D21xaVGdAWfPnhUAvfGNb5Roid5agrlzzz0vpS4BNEYUL5w7525vEw31Gj76+GM2v7BgX/0fvNX+8DOfUcfBAw/cb+fPPS9x1D0nT1p3a0ueyEcXl1TqOH582TZ3ehoyr1YITQRD9BSKUc2VZaY1Hr7uUJeqTs0aBhSmGhIqJUBm9qYMVMNNXA3KvwFfvp/j86C+dzAZCMOMbL3JQJh7l14AGmCQg9OTBQvGqeoDjXXvoMH68wMYQSjXkudOm0XWMqrcQW+vcrYrA1uZS4SVZD5vZR0ZhkGyxWWtj3u/rs4r+n3DtCKp52QA0i0rH29wsGf93U2tI/XlyrbS9ytBDkGBm+Ljc+w1R5HO4x6EENj19ql/gzb7UhrjTkegLzUzQ19UB446bHQbQRl7wBFuWJnRxl50LqvuU899+WLjkpd2hnK2Ica8RoKTwWI57J57IWalcrVzTg1MRL3fPdi3bQ0W2JdJxS7mIwOEa25LqWsToxU9qfMJPkpIeZw3f/DHBjmwnch0nDmKymz9r66rhE5kqSxep4hVX2Pax8BroJrsg8G4jVmn1db/AREWA2pFVMcIrRAW1ED7mD15/pLNzs7Z8cUj9tA999j81IQDLVksFocNHrFWzU6ORWYbQ8fl7BHUE3RM0moZRXkfbR52nsX6HEjPRtJpwdtfAnTTWILnSAvBjIacFwj5+L41pqD9MuIOmXq00oBIZf0hm7YzAuMSaoyfMn8XK+QiqIQwNE1zgwW0UZ+NaBIwm200rDUx6aIjABfF+KS/LQm2C7HRiyHXf6jqHY6abUzMDoQAACAASURBVGb3ngB7fTPfhyeHSW+HeKx84KhTcU0EqDmeMCYkVTXe6Gn2SUiRreRrzQw0HjcNyIeBdl8Z7T/++G/aL/3qr9lH3/+wvfXNbxbQNhhuEapoH+1d060eyXqJ4TCgrdytSgSOV+jMSM2Q6LEnPP/0aNs3FQDrAZYzFhmECWxVJ3fFKmsQ5yx/uwXQam062KqNK0OiaPqvDk4Eg2PYgCq3dSMT2sD2B3ZzY1Ngi4vY5584bVvdHQ+emy279/77ZAd46eIl27ixrmyUNp7t7rYtLS9XYqM3vOENRs/r2TNP29rNm+70NT5mO9s79lVveYtYprX1bXvmuefka45T1JGlI3J+Ylj8lcuXRRtTi+1ubtkygwQmp2yv27XjK6tqCcRZJYE2xZQc8mlQUQEw02MC4AQgUe8EaKtB4gX7ouA5nK4yUM61nIDN18mGhx43enH93BuvBiJkFpkGFHr8CfpuQxQZ/bKZPVKDJkCpXn+Y/aeiWACgkZ1eW006OKnffH5+X6KvcIXKDE+2jLT1YMWKFWMo/glWsk6rwCFUv3qvQY/717UKbb+/4+LFPH+ybzuCHdnwht0uZynXmh2ltid8jsepa7MpcNgb0+hD6UVgvtR6FZE+/aYJtKKOhwP5VNTn2ViFx8m2VW5OKVoNMC7m0eaaKc88BaVSVtdMYq6HBNpkIWrxaHGgwSowBYqzFwvGvT3b3uvLqIWg9uBgQkCra5NAG2Ue/k9yKaD9yod/VECriE1/p0QfT7XcgtFVfHQLuBIPTl9qLxCd9pKZjtc4gjbmxvNv3fyQ5q+srNhdd92lrBlhAQuHYQOfeewxO3PhipyiVhfmNY8Wk/y7V5atQQqOEEqj8tI5xinjHLiujBYbxcgo6oy20kIpo1UWIOVeAGKqORnZFwf9ENCGMUcOF6inPfgNqIUa1IezTlBTgtoMkfbV4wb89qf1ZkavCMZ4/bXQrPRV9mZobiqLWlaMMqwgmmTANPXIcetA89PDrIZxz2xlzH6AP/Wo13IsZR9rIcMOn1wUUd/oQAX1g0XFlF+VG4tns3qb9cAivzhK8Bw8E2g9UMosNsA/qPuqF66glAN5qtV+J6D9J7/5CQHtR77//QLa2cmxVw1o1bhfAS3ZMAeGK+szo817DNiGO54390eGW7+3oJaCS4fi5oplRqufp71LrRvRQhbgzXPIMhSW4KDnrMr4hNq/HGgPbH27K5C9cPWqPXr6tF29fkMUL3v6a972NmXTZ54+a08+/qQtLi7Zbn/Xrt+4YbNzM3bi5EkdTrdurYlKPra6ogD6s488onXGunrH1/0l1WVPP33Gnnr6jE21WzY7P6vI/s1f+WZ5mSOoOrq0ZLOdjvW2u7a8sGANTFi2d2x1eVlbZHq2JTWuBx0hIAK8ovbJIkiDnBxsUoKS6NFYKYfV+JJ61dKMHkd+HzAiOKBcxte9pOXCxHSZ4rFFMYeIM0EwD2+Njos9neDNmicrzMA5xU2lNp2flbkBWeiBZ6HlCMAys+X5eQxZ4mrQi59tvZ5bLSLkwrAjKWJec7pD6UyXfZJfId5Hjt+TR3uIy6pEpjjbFHzEXN4sE6aQSxOe+j2VJqzRlDaAAxbA8tbCSR8cH8pmnZmR1apcFvS59oeCp9CuhPbA91lRKijYrlLAqQA6ziN/jtCK5O/G1w4DWn1NdpEhhpqYLLo0aqBFh+TOfJ7N8jeBVq5YB2S0aB5iBm28B0SSya7o5P/KH/ibA9EUcniBIm7aJD20KAYZGBDDbKEAvE825h3K6/JAMym3trZ1E6GIqDvwbxlpM1Q5MtoTd3lGOwq0Zy9e1YY9Ojdrb7zvPjs6066AllF59NFKZKUaDnZtrjp2Na2PoRoC2sLJiFulCFQURd3ErJsi2jBuVGRfVUYbdCebxQ0ZHIiqGmYgT1TOFGLlJq8+5/yL6IfNgzgjudxMTDpJEFJkW7rkQNFETQRwpTagGi3UEE5A+3vWHh+zzhTN67TPoPqDPoa64bWjSvYadMGQev+ZL2/fEAJBPxxy2lCqkV044aiq65MGITH+K6qf1cqsBwj4c6rW4+FJHVUG7a3NlO1bXyDQ/uJv/bb94q/8qn34fT9QAe0UmVeoreW89UXKaKUKDjs6LQEOBAkewosbsFSpqY7eYYCoJ2tqSbIrCoL8Dfth4SAr4/ZgWrjvrFsH2pqWljd1OrTxvHsctA0bb0ypjk/NDMBlyghr5ezz56S3+I1PfEI9m8dPnLBZWlyUqUzYtavX7ewzz3qv6nRLQfN9992r2uwf/MEf2NbWpr35TX9GLXqf/cwjduP6dY2/g72an1+wK9eva/i56pyTkzaNCvnosqbgwGR9/rOPiKK+/zWvFcD2tnZsFmvXMbOVlWWbatHO4i0Rae7CqbxHu1J4rGtaTVDH/rUIbKK0I2Yorm/WJjN7TceozHCrAQKAVK+njCM9jlOdnECbtV0eu8xkE5BhK5iGJJe5AGr5wEdtFhEVwxeS1uUMhUauKG0mC21ti/1Lq77ycE5wVLYZ3gVJifN87J+NzY3K8ILfRSHO9chJPxkl5/tPIZtnsIijCPT9fPWSj5+TfFbQ0e9XQq7M2HgsZbT7e9aHtg5tBkCbymOcoQRk4/64QQRWgSrrXH/8dnq57BCgzewzy0oZvOeBw3mU88H1GKG1KYFX733oBPT1w+tjShxnFEmK2LccVBFPkE5YGMEwghKgxX7Ra7SMN8zhCsx59lbSSlNRJMZjb33/Dw+gQNx6EbD1Htpmi8HGRCv7ktFjni8LNS/e2QTiFuqX4xMal8UF7UBNxRB4LggLjU2Cywx2brcDWh4HoP33HnjAVman7dTRJQ3wJqMFaJXxFUArOIjMCWYiM4qqJlE7j9VAW9G9Zc3RhxYkzZmLvBZ91TcoQcgxI/tpXURWFeOLC+uZaxT5tRFHKNgUGqU8PaPOgsLWw0FdcJNFHzNcwCkbqZGx3xscyIIRJTcgy/VnoDU2cHF8+xLLRLayPHT3l3JuZL7H9CbWgZcHvaiyKMxGm4zeYSi1q4Vf1ThroM2nTLAX1fpFymh/+f/4P+2f/PL/IqD96je9yeYa4/ZygVYHQBV01Jm2v686NKkOgPj5zGpzM+d7rwnwAGHVaxFuuWEKwV7+TDIbUJeZ/wu4K9GJV5fpj3VVZmQFik3CIAa02utKcMS+pVVip+/uYds95hfv26Vr1+3YyZP26x//TYHh4tKS1MYsinvvvc9OnXqN/f6nPmWnn3pSNDHZLPUlBEAONAd2/fo1e+De++y+195rjz/+mC0uLNilCxclNFo5cVJzacmGYY8A2ctXLtvi8pLdf9999uzZszLVOHnsuJvnD0wKeSb8HD+2ErOr3ewhA12VdaI9gr3IuZJ2g2lAIYc6zV6e1Foq21rKMXLUY/kdzg9AL6fhCPxiTXNA8tzZQqSJOrI5nKrm3HKWAUBkl/laGCp/a3PT9zYg02zqOQh0u7s7trG+UdVpWSOMvWPOLQwEWMbzaITgpA8dIChIwwMBaYxZKzPpBHRpYhqTdmtzQ2xk9m/SdsR73d3pVlN/kpouz0fVO6M0hoWnJ1F+LVUjl0jTr2tqMeQ7r81BF8SeArqd0BSIBo95tG5cATvhbU754QBU99Mm0+iBaThQ+bFZZbTVuVKpHAotRwT+TkT711NbUp01YcOYgVdm97qO0jn4UJm6Rlsc4hrs7m1MAlrVZvlMieYgDDxch8MaYv1TBhGDFSItqch5bf/hwz8ykMCFi0wUEkDbovm85SphgLbBZtZQCp8+AfCSiW53sZ3yGq1uPv6q2KVhiB/N4ivHVu0k1HEjMtpWy8VQQR0n0P7pBx9URnty6YiAdkJFxqA2VccYpo6dprkN0Mb1cpFEUH6FelHRD4KFUDWXGV/WwDyPSKW1L0wdzjm9Q9N12LCexVf1R/WY+iOmUrByAcrfzXqSFnwulNqaUFkM155a98CpC/5CHW/v9nyu6F7fJgd7AtppGAj1rLogSn6r8iKubfsrijMKkQAg6kDvnQvnr6KmUw9VSGFAksKRiQ1lrDVQOakwnNGWma+2VILOK8xof+X/+mf2j3/pl+2D3/c+ZbQALe3/ZLQKiO6Q0SbQVlur9BrJGm7sYGdA3Fw9Dwt9KxZO0ut8Lby+9PO9vtdrAdvSRlFrMlo3vPsyTQGcWuuHWAqgZdXV1LMr8BEN4Zw2Mei7dmLCe2kB2Y2dXblAUde/fmtdlPHG1pY9+dRTAltVAMbH7NjxE3by5Cnb3Nq2Rz77iAz/73/dA1rHFy9ejJmu45rwA1tFXRaEeOzRRyV0xLbxrnvutkarFXU8t5+7fPWyvea1r5Vr0Z96wxvs2uXLduXSJXvtPa+xxfkF21i7ZfOzs6otz89P+zGb2UgEmlIGh+LWgRZTfxcTibrFpS6AlsADQMgszt2soIF9kDvnEODD4PpGg3PJxVccguDATtddpejvhcTqk6pQlpryAIf/8xj8Dpl/u40a2Gxzc8vWNjYq6pP7ABMwN9PWGdndcR9iP4PwFfeEJbNzgFa+BQhNlIX6XOCcpcv7TPBNejvXqjJSnKF6uwJcrhVJEa1aADciMgH57q4zjATe2RebvsGhJ6DMp6Hx/EzsG9/7HtDlOQYDIH1LADCA09WoS7erBWhlvUjfvFp7/Hl1GoSg0U1+HHAdaH0DDdVobwO01bmc5zC/CMEae3AooYgLJaak9FIuaHSqp5NMb5Pdr48t9HbHTJ3ccpJ9paBCo0rRyRBkkMkyf30qygcuiNpl1CL+EfE8M3OzHgS8/b0fCmsf2nVwhmpo1B1Ay2fG2nk26RJ1/VXniRvqY5zQbndkjM2iIPKjZsAixpKKxXV0ZcVO3n1KC6JLjbbVspu3UB0/Zk+/cEnWjEzvAWiXppt2/Mi8gFbD30VR5gitGmiD6PD2nsLCTYsp4htFUFEDSFzLryXQqpUmDBSSGhZgRrbmm9rvpL5fSPl5LHxjXb4/MoEkWzZCwFGKokqMrUTtQVEnjZz1ZpriOXQVUfX76lvD/WeH/rX+rkbiddq097S1qCWph1UYj5pDURvN++c1VpfuMD1YwqEQQ8iGsggo3GQkVNdpx1Zs1PRKTtCpDTDqyDNrtEPBzBcJaH/1n/1zAe3D3/teZbSI6b4goC1AVu+lANrMaNWekMKwEDyoThfCpgzoagoMig01YhwsOhiCSA9q2LOhFEL5IeR0lYts+H0dShJ2es+mlPcT1MEw5thT5qCmeTPb3t2zjZ0d1WdZK5euXLP1rS2bXZi3p55+2ja3NnUI4ASlALnRsqMrq7a9s2XPPvecDu+V1RVRxs8995yA6r57XyuAXVpctPvvvc9OP/GEbW5s6hzIKTarx47JxOHajWvaczNzMzK1+Ko/++esv7tr169etaUjR2y62VK2tby4KIBdWOAg8n2aZhGcN/wfsQ//JnDMVpWyREPm1Rz34JKfT6BN4VAKj3hcHqcyvUgTfgCh3VL2zs/kYPgcd5aq3wQ8gAsQBMh5bK7N1k5X51rWdmEXcNGabrkJBTaQKi9ED76y9WrQQAidAPxCuMXjTzV8XXVJZCJYzqwsB6VAe3O4497H6+H8lblHTBriOaW4jlIDz53Cr0wKeK+wYJoxzjqOTJYgRixAx7su5GxF0BjKb0CXLogddP3RMgek5uQe1WnD59ypYw9aqow21jQo+VLUccS61blU0sDZVfCiszsj4GBKKjOLAGBltIcC7TA/6d7OXo4BYKnPpo+BynqSvvvUOxkjRUlVlSG5oPl89rH/+Xc+NWCziyjgUJ1woG13ZvRZMw+dLfAiP3614WDDobDd3bVOpyVYef75SxJAZF2EhcjrqKjjqYaAFuGEt/c8Zk+dI3KekuoYoEUMtTo/K6DFkxS1cwWd3PwQQ4lR13uMOCEtGFM1F9crgVbtE9HfmKpjRYlSpdUgWWWlHmZVQom82dro8XUdgCF6yt/LiDOzXin2YgBBLvIEbUWGbMKi2J/CL0WSoka8BsKNJpvFiWWTbKVLxLprM+2GdTCsENB6jZWDJ2lgokw/3+O+seS9qK16RGtizIFWApuoRcd71wYJZ5usDWWtNqNUia0KBC37ZP33w4dqRAz1xcpof+2f/wv7R7/4SxXQLkxNGB5Cf9SMNtXGef9KVfJoNuuKYK+hkvzUbQq1ACq0yFLZe79sgGxkbNmqMzE5JfZDGa0yZjeT4J57S4UzMmr0j9FxhIEEpxLtGqUV7iny+0mtk/XtHfkdw3xcuHRFwrn1zQ2NuCOjgibGQvHm9Zu2vHjUjh07rr1x6fJl2+5iZZjr3jNCsqMTx4/JVpB2PdbauXPPC9joI+cvE7oQPV6+ckX13xs3rwt4WYv87t133aVe3fWba3ZsZVUZ1JGFeZUjWD8JPqxNwJ7XQ+9uCphyf2Wbjaji7q6L/6INMXtRs96ZlHHWZcs6awIe9pC0MAGiCL94fL0vDV5w838JjGLeKOtDhyf1um5X96s93RFQ7uxsa7A7Gbho6smGXbt+NYAuekmL4e68JxgxgDWBVnXWJvaO3s6Uwi1lZkV2KaYxBtuTRfORvcQpgiJzTuMLteyUE5Hive3t92sdBSI03KYkMvV2HzybU4AF3nspZGAMacBfe2sfQ51gxWxQZbTpCKcgsEx8SjGhAlQXPtS941GzLabyJM2dyU/VnhfOdHn+lIxiqTKuhK65uYOp1FjAmEeunuLIzOsfQyPjwxPkY4CADvtbTU+jTmu2BmuLJgYtjNoJvR8+hENKPHW+/zf/9LfZpaKXyJ4aUy1ZIvJ/t2nLYr+OVu9/KhRpGp20P9BmTFpHEVD2cjUmbeHIEbvr7lM+v3KvL48vH5P3pDLadnvaTiwthtfxoi0w+B1al/psiJ08mgMc3JRCxhISatVAmYe/Z6tFjS3bIoKiqPsenfLI9pyMlhXtJBVc2IPl9yvQJQRgBqh+JnLTdIuMu+UHhQ9h0EKPv5mF04vmwiR/kdlCAVuASpt1mNQFNzqHCjDvl03dnBxYp830nlZl5M/hIzox23PKgQUxdNqzduZhutWlxgEeuDAAGkU1VI0rq1W1osepN6ehRlGfrbL0eo2F6jhqJ6OCrJfZ3qNaVdBOGWuqjjmgj9bsf/9X/9r++5//BdVo/8JXfVXV3gMlLkXjuBO2NdMR5YCQR1RtBC8qtNd8VNZkM5uVUUFMUMIcAsecikWJPm0OUDnmTExGHThdwYr+QOjPxlSok/2wSapKFm4xPUZZroSF7pDGAUo9bXJizObaqIB5Ln6XHtqBGI91ZVu7dv7SZbu1vmGbO0y38cWJvzGHcn93z6bGGnZs9ZjGYgLsZEnXrl0TzQpYclAvzM/5KDoAqLsr45mjy0dtYWHeHnviMev1ewqmsWvFphHwbLWbyo62Njc1rYfRebkmOcCZ7MPh1O50fP1ngDw0HaueZlWckdU/fa/UqvqkRvMcyID2sN8tA+I7fb/8XgbPuYcBWRjAXDrp+53CP2e5DnMs8t+of68+q/I6vJzXJOApatsl0FQ1yhAH5eMOm9Ogto6ihQa3R0AerZP8LDR0mYFH/2EEhmM2tzhj3d7Aet0d2+/1DEdcslrsFzmxqVtn3bQyDoogNUFWp1+qdTlI4t+K90MRXpbxqpZLhIYaP5i7zy9qmb1WVzYudl4jJSLSqGA7mV0RvkWyO0WainHoY1cW6xzmL97WfDazG72uzCw09UklHHcAE0AXyvmxt737e33OWYAttR5UxygVqdfOzM551BkUYi5eIhWi6EaLeoRnUERSOScxwZa6bAItrUA9apoF0J45f1ntPRhW3HfihN19dNGOtJsV0LIQZORwG6DFFKdyUopagPPjnrVl5uBikii4h4OIr/aoj5ZpWRbWg1It6ao643E6JCeh5Casvh+Pl8IKr+HGa4iGdtnmaWHVI+QkKgD4oqeZw5cMRwAbtAV1cZSeHJitqXGbbjet3WypZiVbO/WxuUdz5XVavbCggUUdH2hTaACBVMruDCOgDRu8UaB14iMHMnj9OkFWa+OPAWj/h1/4h/ah937/qwK0ZTbLYaDoVqrvvvsL0xcaLQtZpxVzEoDhY9d8/3gWHIdC9mxj0JDBhNp7PIhAPKVBGPLojmxWZ9C4aD6ZD3DvnO+TMxRBH+uJjBYrxrX1TQ0QeOH8BdvY2rRZstHptmjhre0t8Xjtybam//CBiGO601ZGSTa6vb1l3e6OgjiyKfriUcm3pqZc9NOcEhgTeGH+APVKPy4g3elMK3AkW5yb8dF4et3UVaeYNtWS+HIwRiBSuo1lgOMZ4BDwDNUeCilrAdQlyJaBcfn1EsQqkcwdkC1fQ+7xpGBT3DMco4UaI1sOi9dchP7Vs7GWMhQ9LDC40+vj8byRr97TYpFyQ2a9NVmt7CqohoIAtKwd91nndwW2/BEdTAE0/d3dwELgp4TFJUgdxiISFO7u2hjC2VAeU9bgXsOg+GvywCLV9C4MrM1c9FJLj++4WGkXWZWkMkLRe8RwKNof4ia8iCIeCaDLNk6obkpvMEPCr0JnUyVdE4A5/ewx0AU/AxTr2OAODmwDARR+4VDqgVNKjsIPX8DL/fmGhz9a1WiVmVHna7asBe3TamszAKjKYnQgeyYpW7CJCZueAYgdaJUJhgw9xQmgPA3sqI5pL0igpc/uc0+ctrPRR1tmtAAtQzlSDHU7oHU13YszWt2LAjgPE0PlSi+pqVzU5YZKKf/oRvW6Q117uN1G3seZKg01MmCIxSs1alCKKT5IcEzaSk3xQR2LumD4e3dXtaFef9farYbaOwBaBFBkO9A+o0Cb8XMd9boFGZkfGa3ua1DIaTQOjaQxglmbT3o+gJb3HNu8OjhqFXK2Rb26Ge0//df/RhntqwG0EetXtG7+H+qIGtUuoofJpqhZzzjVexN0qIOHFK1hSFB5XRcA4jRn3UeoIdJhTUcmC+Vb0cYKYtxnWEA7MWYt9rGieqgfiDAm+HTlCLW+uW031tZUmwVocX7C23h9/ZZ8jJuNpi0vLNnuTk9sFGpjwBLxIgGi7w3vNFAJQMISshwfh8lh22w3BawKPno9ASve5hywfDCnVmPl2i1Xs9LEj/VgdDiMN9r+2suPmgusQaPIcsofLcG4BMTcjyVQHxYwvxygTQAcqg9nMJVUYQCAg56/wtIvuO6j9e+JSeNnUs1ZvKnyNd/p9aWKO/3Kq4corFOdxPAX5LoMD45deEE4GF7yGSRXw1kyiA7f6RyaUpgxwIDQDqp1nxN8qKnjaw7rQhkgxJV5VqYRS9XmSLtuXK8URCWW8upElxctOynWyvc60SAfzeAmHiiz1wxAymsb70/XAslNvycxFPqWHIxTXnPGlLL/YIrIZPlLx4cHwugC8HoOUxod9DE8IjJaAlJd+3f+wIcG1HsAUynCqNVNNW16bl61B2qQHpFHXS8yGvVdEY2HgCrt0/wAcDEDvVZML6Cl4MSpuzQNCOqYLBeg/ezjT9gzF68qowVoyWjvWVlSRgvQMpM223sOy2jV5zrYc9uwAPrcYNk+od64aCUpxQCZWeRGLWmXMjvlcQ/boLFdIkOJKRdVaucUH+BG5u+9fznOycVGEntwjXhx0T/r1HE98s+pca6C6eeoE+zQH7m7q8MUoEWNiTQdioa2Hg2fRvEnT+h6s1RhQZE9sCQQnCV17COznPaRzD8GOtdAW88NBZV942ZVNqwBpdOuDSqK7w738n6RqONf/zf/t4AW1fEodVyqjm9LHWeGOXzUJ5mvbFJBWxz05B9MhELtCeDujbvaN4VKThf6euRDdTbuBzXUQgiV644MUetNj08pAjtFzy55bomhwmFK5IcGdEftcGLMZlsNUcfeNO9/WSf6y0HQ79vz585JbYwAihYTjCgwu59mlNtk27rb3UpJDxUHDXzx0kW9B+qNaWCqtUUbCO9FrV++l48dW63qmgTYAt7ebvSGes2R30MZy/hM3q+XIbAXdS/qFNmIlh2hD/PgHWmFrLWhpVixuI8lCI/u4dFs90W3P75wp58r+yXz59Ja1EszzigpnRMG1OlVagJG1cQJiLd7PUPxCKt0vxZril0KUCrLYCV9mtmvPw5nD8FhkdFWnuu+fjNDTmYnWUKJfniu8Zg8RBCm2i4tVyjiUYV7C02eld4nHoMyqoy2koNWbT1JI+f+8WvpQX1JIesd5AFzmylkfv3zFRSZfyQWGnYfwZFjgF8Xv36Imbz9zvtfhj/zjf3t0PKkZaRaICPrl1FNWLS+4/s/OKBORGTiF2JMGe307Ky1pmdkYuGiHM9YdRykyhewJZulGJybXxJ29zpmEVE0Xzq6rP48vJGh3PgM0D7y2OO3BdoW1MPLANqxA8ZdBdUKKMpEwI2+uUAV0BaewwLcXPyxEBJch+ochRw+AXx4A0QmMlTH9f6zvFYU2Tl89plXGWCbtSRFd+pF9nqqYqFwr5EbjnwyfXHm4SkrRkQIAG2vp9YA3iNA255qShyioQ5RZ643n8eU2VyfB0EDU+2IPjnRiUJFofjprtecHsyV+jgiNzEYUJYFPTNKHZeGFSXzJyAX8xCvKwVhutC+nfLQuVON9uP/z+/Yf/cPfl5A++ff8hb3Ot6nTuR8Vbb33A5ob3+QZmRaA61qw2rpIqoNoDVmUdZ0XQZ81QFVGbrn/hmm9tSCleuRaFh2d2FcoXXklDNCKDev955ssUrjA2uFww9raZfeWc1fNuksaA2bao7bTteFVbS80BIGJcwHQsfdLn2SE8pkub8bm5s2Nz9j5y94ew+/k65vlCS0NnSP/IC8uXbLlpYWw8McJzkCbbONjS2bm+vYzZu3BLQ8DjV/GJ5kxKC7d3u0QnhAon0Sda2k3kvmLzOfETawWiej9c3DAuTR+12uycPArWS5hkAuzg2CLWdow+M7ASHOSvZxCbDZ9qa1HUY6o6/70bjoHAAAIABJREFU5dZpee3pJZ7n1qgxQ4Jl1RozFJQMrDEVry88gRPQkmJV6Y0HCVMOAa3KWT5QYWKy6QYqvBa9Hm/z0VAB9B/RupS7fMhZrbiRVVYbjR0Z2EaMm0eXn5MSLfkREf4w1a2pyJAE18K5LiQKAda1t3t92lThR4YhOnf9CTNVqT9zxHDWwL7r6aLVKd8rnxsu2raxd/zAhwYMjp6cAmgZ2zVmE42mtTozoo9RPcqaMVRq3o0Q02UY7N2ZduMKMViuoBV9zGGBGKQxactHj1o6QwG0jN+7sXbT/vDzj1ZAi+o4M9rF6ZYBtGRbd8poRXEOmOfo4K7NHJs2PWaVyocFY0UJl83R+n5t/K81FdlxCphul9H61InSFSo3m99lRbQYWkAthM1cuek0eipqdI43roKW2AUDkTDp8BqBm3jLjICMlob0vb4bjVCra0ypxSrNKnx8VhhuRD0jgasCW43Fwis1Jusom/ahzV76c6PyYaCNIEIBrwPtUI2pEkjl6MLaGerVANrf/J1PCmhp7wFoOyhxD754QOsqwnpTS6w0OBB1jDvX7p5PH8lrq7UTwjayi/TvlaZhJHDjEk5r2Pi+13S9b87Vx9FGVLUHpeq4HBFnA9VooZBzek931yc7AdiwIZeY2oPDW4xsUysLmajUvQ3b6fYlgNTUGA396EqktLO7oz3F9BllsuwvQEPK1D0fajA5aVvb2Bgy+3VHPaTsSfYLz7O8vGxrazervlBAVr3rVWCMosADtaruWWS0VU17mBGsM9lgDMrgeBQsU6l7GIjysDnG7bDv8zXeIx8ly1UBoYwb6p7JBNH8vnddjUJfnA2RMdGGNwr2L5c6ztdcgWzh6ZvfE/0fLJbbvHrWFpKXGqCGeshr+lvvfQSJMrOj7IU+gceTu1wYknDFNLUrLFr1GPFMWX7RXPDiOTNjjliy+vkXzUSJB+AlCQMhV4qbVwFznEoenEar4ZBHuwNtv1/6DNQe7r6fQ1cTZwBBtquuvZ9eB0Pfz2wFwzKxcMfEXLvMeldM8M73f3jAYU1bj+ZicrPIjNodmZALeGklIFPC4L/oq9SBTcQ72fA+rHCs8SkQ7htK7SeBFrAGaOmjTaDNGi19tAm0S522tdmMIZa+XY1Wdo+2LxNrNal7ucsQSnMBFSUXQwWGMtm8+cGpj2600dqOR62jsXTQwirqO8im+jhNG5D416/f6x2VQjkmQ0D34fLEX7d8xKmEazipPkWpuqEBw/NYM2m7u6IwNVSa7KQxZbPTHWW2fl2IpiYcMEeAVu9Npt8JtJhbBNUlW8saaH2PhV4uaBVFjfG8k6KO/DWIEhyhjl/tjPYTn/xdAe0H/sb3DQEtIgcRBDFU4AvNaCuTijgNJVbCsQmJv+qytX91tlAli8BJwn3xQMVLBqlwzxqRsREDXESZCWjT99iPbp82VU9SijlAyh54n7oVynwR17H+3QtbQjv2pMDCeyrdWcltTTlt17Z2tH9Fd8d4N4II7Biz5OE1Vddh4PJEfyu9mW624IOtUTHPzc4qY+XnUCjPz3es280xb+6ERB2Y53Itx4QerwzUFLAnlX7IsPvy0NZ+UwfEMCVY7uUEygyE6nqlP2s4it4OZ1W/qzKUkrkZyXDKB8iKs2sehj+Ggk2Jgyox+NAPVpnZbV+Zv66EiRILy+fgZ8rXEzFjBe4VzERnRoqOKhAPQwhloqkMVlui/93YRYPgs69lyo+/ujoXxnSOIKDT65GJT9gQSPwX9xn3v+DRS9MK7YXoA9ZrCf+C6nOex6KOa2V33mc/kALNixWWBkRJE0trVGT5HoSkOI8xpd4Hn2cwgW+vTzaPFSO+xz2NiUWvwD5FgyQldNbgY6jC2Dd/6IfkCsERqSiaiwbQTnsfLV8TkE415aLkB5avOPXqRg8RQJuFd++tdOo4DSuOnzyhGwLQ0mAN0H76c4/aMxcuWbM1LcOK+06esHuOLtsiQIs5vCiCoC5zsk2097gzzJiNHwC0k9aZblvoLwS0RPYcFLxxj5Jqc3xfRAEOwSeM1ngzgs0a7Z2BNsAs6DR/fM/oUHlKBdxwsZGEWfLrTuk4B+NACmIOJyhmHQDJIChqBmg9owVsXYxDQd7fWx7oszMzPqKQPktJ7P2eJM3ntL8rhn1xYlbBKED3PeWFkZE40Dr46xCPrFabOXQUvnt5Hg7xMMiv6iihryOqTarxju099R2p+1lfijpmes+Y/fYnf8/+2//xH9jD3/dee/uf/XPW0Zg8VxOWQFs2+2psVhw/uSFelFYUdjOZ1ebBpjqtpncMZHuZLjfV9Slo8ErNGRs/Rn96FiC1Y64JBlwAtLVLlJOzdZN/xnlxtuhgQ8vAepLzFBTepP/8rswuzJpTTndrnnmewIEcqv2HZzOAiNhxtj1hNzd7Nj8zZWtbiO3cO5dklufjcfb6DpY4J/mBiavRgU23x223R5+pWW+XEZe0tJEV+m7b2/P+XAJAACxNwUpQKSnGbB4osaZwxoy1HRRg6nuKH86kowSXvAT5WcYCo/Fz8Risf933okVQ4UsAcBowVMAUe6S0HR19zlGwHX1+rscdXlL16sr3l++x+r14vVpfsYj87An72DDyIdjxOByhWnAzUeLi13zylJcefHyj/zvn0W52+zrX1bql/e/UMYIoxJmkgHHSRpdGrOdITjzj81c9WpvXdS5ANOL8oa1a2S8Woq9yvahGGx96rGh5zNKeLBJz0ljQ/Qo681nQTITmAXMmxFACW87jwb5tHvRtX9fYA+Iyo+X1yySFtfktD38sBr9P2GSrrWyW1HCi2bIpqMhOJ+zfcsIF0ahHpKiO6SHEPQqgQLbPayWqhYriM1Hs8RMn7diJ4wJs+o/4vavXr9uTZ5+xJ848I3Pyu1ZX7J5jq3Z8ccEWO9M2LSMFZtKG4UFcSBaGWx7iZDKwFtnfOL2gqN2Iun0xIcQCZMemJtVoTHQv9fQYjeBR/Ge4swwj6mU9mrWmS82oowr/93mDvJ48RWuFX95cze0VDew0RIIsxh8cXkSF1KlyqDY3vY9RebxexGTqp4ygQT7HmJHvIoba08xgud5E4z7CKIBSWW0Oko8FpFcZkZZcfZDiKxr18We+wHwQgMA5rn1S2p7Z1oPplZWNcFCl6pjL8tJAW28LAdXICaOALTObMHZwwKOPbcz+5ac+bX/vv/r79t6//j32dW97m803GN5cCxx0PERBJ6N+H2jnGxDKVkA5crQpaef7e6x7FwQSuYo6jlqtgtA6aK7pseJQpgSW72voc5y2ok3jhSWgSwwVAMZ9Cm99d0njZ2kPFsXvQQVvj8xIwIxIE+tHDSTwr7PXeS/bXTP8ebHrBIA3t/rKYnl+5k3furXpNO9kQy1AJ47O2dq2Jh9buzVua2tbNjvX0c/RH0vv7ebOjspKeKPjOsWhlE5F3Dt3jNvVeuLw9ULDwNrNpoLjii2JcYq+RusERixJuLc5xVwEe3H9dUncB197ChBXENF3kNd19cRXH1re8VjySo/tq8eIv/k8Wms51o2f434MEHq6t22OyZMeoAhIc3oPzwojkAND/OcyhPL96AFa3bGR7nXZEaGgOGukQ4EEAyt8fVZ7OxTt6W8sr+J4496KF0lSnAOwIHo9AldnXty4wQE2zT5SMS8FLjaDjGTcP3CP7WQONQnH28+kOgYbNAQmPAKkQfAeU5IFskW+RXmR9wBe8AFLwn7jdWV7Zhmc5D0UGIYfO681O150TauzKbLhwxhJBgpwDisp8der9RgsAysDzCCgTm2MRKk4dvV78p7vgx8aHOITjSR+wrgiZnnzGYwY+9b3f3TAxWOFTmAF1mwJaCehYhks0G571hQLlMhFNLGcJCbsYBwf5KbqPvTVCWgPcDtx2Td01YkTJ2z1xAltYBSa1I4caM/aU8885/Nojy7b3XgiLy8po50mo+VFQjVVlG3Oe2V3QIsObK7ZsCY1ykkGDvswbA4m1JYazjtuasPAxhCVo8Qlah1z5eMo0JbRkPZVGE3kAk2aIZvWdWmKVTAqZEj7t6TSU12ZCyFFIOVC4QFp42ABstDVV3mwr4XJ+0IMhSsNC160DUDbaIimpF6tNp8QKPghVQ8xd2mDL8RRoFWLVh54ivJSsYQtiSuiPROrVd6j7QdfcqD9/U/bf/lf/31733d/j/1FgHbq9kAb56S/xwBaRekBtLXlv99Sn+bBtQthVGSKXY3NQnTE9JG4RmUdSiN2/OtZs3UzAHBwuMVCFnKMa4ymffZaukJJBNf3w5wtoA2r5MNtGOl/Ht/vKTBytfKY0UyGOxRexxvbO+qjvXb9hqhdKd17Pb1/SgysjStXL8mkgtYfRJEvvHBewigck86fv6B67db2tkozHBpf8RVfoX+vr6/b+saGxmSurd/SnsZ8Ymn5qL6G2BFXHA1Z3z9QC9pcZ1pDwaHLpVBtTNpMp12xP1U1vyp3OCumvRLq9hcduCEeVNCU4+5gGRQI7ykIyPFuVYYUwZvX7nxmq7Zx9trHQc3zVvU2LQgOXq+hA7IAzTbDBpKilHmEB63pzKZAW2JD51Cyhph1Vc5HP1troE1BZ2aTKnnFnlWCky5PaAAaGI76R7JwOeictZde62WluAbbYPpc764kJYOa8dj/Zf071e+UJrLPWwCpjM+nWJFQwKTJnY51RkeLHPgiwAGUCJLpPxVAo2PwoQo5UCHdvzK5KYODIZo37lk6fh0GtLfT13imfBBAi1raz8ysM1cUOowiVrt7PqyjJ9vFcInqUYZxHMkAxK+DBzQkSN6BMGFj73r4hzReVUPfyUj5ywB3DBAY/A4XFSpHDYCndpqKWBxxJhrKaKEZE2ix9QJoRd2+BNA+c+682ohWFo/YqdUVO7V61JZnO8poJ/b33Uyh6gtLEsKpbjYrfYQtRvTRBN8gk2Mf0wazazv9ng0aEwJaN4DmhjrQpmuShr/fgagRVV70pY0uatWAq3mkNUzngkigzcdJoE0QB0grD9uqRcmBlmyDjwRaQNZbS2qgVf38FQBtMyn4PBxC9q4ItwBarxqmMCqG1JdRY7z1f9eAVsdjZD9kh4Csz6WEuj+wAZRERY7lP/3AzQ9dNx3pYdQexiJaI1kDqyhid6BJr2PpLcKGUexJVAIInmilkB+41I7uCuVWcfuyYLy1uaUxdpeuXBXQli5KIDfCp+vXr9rc/KzWOJ7HCCM1A7WNzeI5m+7M2NWr10SBsZe/9mu/Vm1C7KMbN2/a1WtXbHNryzqzs9rHzelpHTQEggAyz9Pd2VarGBktQMuhJn/uNrahekcOpnHRtN9CgVbXWGFPkvB3UM3UV7RliLAIBnRdc+Z0BFHZ4+zfSzrBTe01HD2/FtRqlpLEeAB00puF8UgC7cGBRIkp5ipLLJnRakJMTBqSIC7ea4IrNfMEM295ivJciGsIgqTGjkM7M0zODIIwMtIXAa2YLL8mymhHKNgKlMMatA4OwsNeZhPRBZG/m7oBev8LoOWnnEb24BKghV3LYB+g9QzRA3wJ/cawlHUbQ4C2WteZjUcwUbKLo0xjBbiIX6NFLoOQMqNNsC4TqLzecB0ICXOowGFAm6ZCAlqycESJxpQspqh5q5paYzVpq19N7ZGVKgYeoX8Ye9cHPubO/bw51EQ4edDug3cu2a0spTxrUsSQtmJasHIVF210GNDm6Ko7ZbTPnr+oPtrlhXk7dWzF7l5dsaNzMw601F95zuR5QpgtsgVKgnrAwZ61Jyesoz5SohIu/IFtdXcEtDaF/+u+Lk4CrYx0pJillWIYaEcz0lyU5Y0qo8cE2tw4oz+XgFrVestm8uJgyQzZF0bIXaDkmk1Fi5nRjgItWcgrAdop6qxxT6tMNbNXffaTPYFWmzKosCF65k8o0CZ1nJm+sp74W2W0AaSsIWqf23i9YnsIY4MYJEK1egOHn3QEcBl8iJaPoe21cYA/WWa0ZNjpdcxKkKf1nisZ6wHwnimjFm+i5mGTM76LEoncpcY0wWdtc9MuXr6qHloySzQAgAp+xXQIXL58Sap+Zbr9vp08eVJlnFvr62HC39Twj0uXLgtor169al/+5V9uCwsL8kdmghCPQW13embWdnZ3ZfdItse6xPsYENze3LTd7W1lNohkOq2WLR85YkeXjhiZUxo75N5L4EqG1bMyVzlLkBXiMLXChZNZMkZyLKrA1vUkmRkmyNYtO2GqFUDrQkVYCs+iU52vnmb2QoyJ5N8aiUYigSBOHRfR1kdQFUYNnJUINSsaOdofStBIP+M8N9TdoclDflBX50IBQvxsXgPaK0eBlmU3RB1XJ4pnzlWWp84QNyXxLDwUxAG0fC3pa2XRUeMtgZa35IMwDio//NGMdhRoyWhR7mt4huS7hcajYMsOA9oE0fKc3WeUZEEdJ7gmG1kFvHHeVl0lBAYqoblw9DCgTYZJwTXlAhgnzoFIeABU7lk5UIB3JDOivX3dSwVP3/L9oTqGbqEwTsoftDFZ7QSqSRZ4qLM85Y6gcARoyWJ5L/29njLanJ7xkkDbbtvy/DDQtqExmLcq2Xgc+DF8XepoqNUxUx8hI5mmaW+Z8kiMEVaYo2/3d20wMa75gSXQElaJEqyCwbowOAq0o5FU+X9+tgTa0RuqbFQWa3XtdpQG8RpU1Atjo/sYNJTg3h9cUscJtNRpoY5Z3a8EaBuaYuF0V47Scvu1BFgvcP07C7ShcK2H2PldTOqYeq9oy+iRA2h3Dsx2FJEPbHt7pzInUS2typhiTGC0d2SfdIJtZnAVuKSjTChJRR8H0Hqk7CYoaVvHmpGIjaEC4+PKDjAzOYAqHRt32nhj086dv2Cb29tybILuBfQXjxxRK9zazRvKNK5du2oPPvigdBVPPvmUak0Abifmt164cFHZKmPxXvOa14haJquFfu5u+/g41io9tbAt6AY4wGVeo4Ha5tksLUKRieOfvLQwr707DLRlu52HnNQDuU6pENVwBdmLso99jGZJqQKMur4TUHoBnqkCLYxteHSV1FKXOzKzWqCUdXxx954NJ9BqTrT6aIPidr5BVL7AVcGB9yGrZBBjRrPxPBlnzXkO6pdDObN47rsU2nFYi0IeGkrgLVx5euX3vc7q+gnP/HOoyDDxLpCUsC1aAaOnndfJOcp1zaEEfi28nXEUaN3oSJb5FXWsMZ3YwcbneIc6y8houWpuzEKpz++R06wFu1DQ4bdNeKLFi9/P9VFeo9GSXyYHvv/cGe92QMtzyv6UKUx7DrRktHtj/N9ngkOhC61jQAzBt1P/fp1Uo+UM+Pb3/+CAFhLUw4qGxyeVzTba0/I7JqPle1CUWXTXYgqv45eijrlRdwLaM+de0CY+trhodx9ftbuOLtvSzLS1oMT290SPAbRuM5bSQs+yOSRQl0Ive0YLlQbQUjvZse3ero03G8po4dXJaInoldFG1Oc3wpdqRUcUvF/WDepo20UPmb3kyKpRgB79+TILzoVAtJ2zJwXae4zUom5A03/DRy8FjcgCBWRHgfaV1mirnrfwO9Zij/63FDEcBrT+cymGquPLP2nUcbYUjAKtKyi9Iz6BVsB3YLYtGqmnTdfrRZ+cCB4/mOt1RJ+mr1OOOI0gDBpZ1y4GY+gQCyAnwPde3RgwAKBjYi5VsefavGYXwE3Yfm9XdoeIEsmu9mmtORjYtbVbGvq+sblll69e1exUUeDResA9doW7OzeRzTJMgKyVNUddFxr5yNKivj43N6/+dzJZLBXZ1xvr6zYbg8ZhtTT5Z2xctVrqupqII3p4XFnsTLvl+9nMZqen7cj8rLUbIZCKIMUDiexr97p0WbtTpqcJM2MuvhzQEufiIgFLNXnIgdlbo/wgz58pszp3zaxVpuXBzM/RjqQ1wpUvqGO0HWS0W3QKJEj6JvegNcSICHrUHgXt7QX2arP443MvfVqR3icBVKOh98H1yyH2dHzksHhlmexXTe/pV0BbAYxKFL4/81zLXtpshdIZxnlfAK3PBfagGvCBjRgFWi7j7YB2XAJPr9Hq/WrAgAPuKNCqJUbv33UImZGWlrflmZlrosxk/YZGshM9z7qmYXpyGDtZAi0tSQm07CXR7dELnAIymdREjVZzaFl/AG9Qx3xW144STHQbLChMbFyZnfd07Dsf/uhAA96xSCMtHnP1caPTEcDiFOUtPAxFdkoja7VSEZurjmlsP0wMRQ3iTkB7+plnNbjgrpUVAS1WjAvtpoAW6rhNEJAyRK8aOmUdajamL7B5vUbb0PQIrOHY9CjDJqdb1ZBeaBZNYQ2hMRc2TfNHgTZvkmocASgZMVaLtxAb5AIYvbm5cMpMNh/Hm5x90DMf1MB4PjYetBw3UKYBIYZS71ZQFpnRvtIaLfVvd5HyjLYE2kqaCb2X6u8UQwXdVsrndV0Kwwq2+auuOn6FYqiXAloyWq0ZBgqwwQ7Mtvp7ttXftZ7k/MXWr5UuXnfU5vdJSAoWJUDLQMYPQkR8CvVC0ewjuXzwO/fdrTYdbNO/24HWlZ1jBKOYXoyNafMTLAO0V26s2fnLlxV1X79xQ4eZes3DEpB11qVuOzbQ/oQeBmQZ2M7hevr0ae15slzqtfTCs5Z3uz07unJU2TEAzAFKhru8sqJ3rN7diXEBAOtaQQAj5zDnaDZteqqhfYq143ynbYuzncoCL/S3VXbHQ3W7eDC7qESDDcJTGWWqVMvoL/qIUjxAlbI/VbaTKFe9dznpxMqEoEoDw2krpMg60IuJOElF68dDDOWm8WQ3B7bV63lbpFgfr2tmRksgJTGUGKqUc9UGNwm01PF4XgxoeAPcT/6vQevBFlQ16Agc+LlRxX/SzBlQ6Pvp+BRZbnk+IfKD8paTnJgXrhNBzECzjvna0PkXGa1o0VAay7EsemwBWtY7QFsNOJEw04NK7oOm2vA87uZh/T0Es+6r7QyIBx0pbLsT2HJP0LGk4EtMABR3UO66RqVYwg/uyusZoJ2CNo7ygwyQFFhXWsbKdlGqYzo+2JsF0FKrJQCTIAyBJNEQJkXyK/cAWVn6t73v4QEGEoAp/PM+iyIyWoRRGJWT2SbQOuj4hBgUib0Dk+oYoNWkBi10zMlbuljUhu4EtI89fcbmF47Y3ceO2T0njqmfdq41ZU0UYQf72pjUdiSLR3qvqouLoVgQc9NNZbQyraBGS7pPmo/ica9nE82pIaDVoOERoC0z2sxU8/hkoZV0RkaNSXMkNXw7oC2/Xz52FbWjvgznHjX0RwG9Mcm19+heVFWojlng0HNfDOpYQo0AWg+eIqpL4iBr4+FYVYmhguLxGbbDLfl/0oBWm1p9i/knaWOnLRE7IUxTW0LWaCOjRd1Lb52O1+wRyY0dqmNltLFa0xazbvcYs+mm9zHKCCPadKi30gyvYRIozam9Br3mjfycUZOutA9FKx7iDJuANt4bH7frtzbs0tWr9sKFiwKr7Z2uRCNM1Tm2uqrD/+aN67aztakHfPbZZzWu8ujqitYgIEmv9oULF+yh13+Z3XXXXZoh/eijj2n2LBtdBhg990leXFqWEIpeXg4Y9h8gzeSf3m7XKFEcmZu1I7OzAtxmo6G93ZmaVC93TbnHgPBCAOkZnAeBPCcHM/aRc7MoDMx6XdpNCFBdR5JjETVmMh6nFMVkRutZlBvtePm0HmMpI/uwnhWAVX7U3t5D9gJT1gsKtMqEA2hzNnRSxwCP9xgNZ9iysA2VtBTIAbScJ5qnGx5+I11vXqOVy1ZdowU0y/pk2uB6jOC6jxJ4VATk/MabmIBwBGj5Woq1BPSHAK2GadwBaJsC3RpoOcegjinpoZQHaDHmzzUny9yRmb01w1EHKQLgBNpgNLJ8MNrZMZoF5znMSqEPvQLayGgVMFUWsR48auh7Am3sy+1+TxRyZrBycROF7qWmHDYg1fF3feRjA7IiCT3YzJMNm+rMWmtmFgSVyAKgBUzl5KL6B5opp5PZ2Nmw7Ob+aURZLw2JJ06etFZ7WocGdQWmijx6+rQ9f+myvr66tKj2HjLa+faUxFBNolg8WgEEbjR8fswy1Dg/uPG9XTeskCPSmEY10Y+l2gwjjqCSKqN2b43gZCWaG3JsGhEpJbjeqcaa0VbeuDJaLKmOMiMeVRgTtVaWllVNIlIc2paazUNrtNneo8lJI6rjlNar9ho1wmxdyDYBF2z40HfZpYVys4y8EyBqBXK2AXgtpRL0lHRpeDZnE7iDSlibFb1s3tqaAOVbIRf46MbIjC8I/pjb6n20v/PI5+3n/s7ftb/x195j3/iOr7WJPbNp3hSRqXoe6z5aHTghDMm6nO5TAG3Opn3Rz0WPqjJaarTMWe3vqm5zMHC6MjSV8blutKeFxR1TvMVBaznAsfKYjkPD9yB/aU3zPkXsNjmQdOWrEluMqKRPVVkx+3fg7QfYdQ4GUh3fWFu3cxcuaExeVQOLg5z7PTM9bf1u1y5fuqg6GVnr+sa6XblyxeZm55UBMwgE+hkQRtx09uxZjb0k+4VWnj/ilDL9tJwDy6ur0i2gSGaNnDh+3G5cu6Y9emRuTu8fyph/73V3FFjXVUYX1ngPa4659LueQ0B8oXi9UJlX9EHmXkygSdAtA93DD+xQM8c85tJGNnvoFYxlLV9tGzGPmOwm5kWnaMjNOBxUEVXl/oOSTFvUfK2eBbkyVZlYpdHw+cZk06USWdchgwFdpDDKSZFPgOnQ+ywyRZaPnkN0NeAK27BvA6xy6SWd9PMblg8QYo3kuuG51QYaag30IQCLMjcoUkAfK1eVBlDEEwg2RB0rUYrWJ4Lag3G3MXVvAzJYdw3LkaKcebzvbH3M86BkBXNNUPb0Wrevk/K98/9RC87yjAZbpjQqD2GhJxlqoAtNkJ87Y2KYugTV8ZnWPjJZGA15i0uZnoNAGAaCS5SvGQV+3Jf3fOgjAlrSeDYpJvdTnRmbbE/bWKOpLJf5tN5E7BEiHw60k6IH4Av0AAAgAElEQVSqQHRuSgItFEKloB8MXKV4G6B99uIlm57uVEB7fHnR5lsOtLTtCGjDs1cMskyuEQFgGwew9qzdmBR1nEALdawFyU2FPiqBVn2PHmGpchACgPJwL2u1uXHzfY/e9NFMtqzN8r1cPBlFl9EaiymBtnzOrNHKTCAoxNupjg8D2rKP9uUCrUxIuN45SSjaebyfLExDQo0sGi9rtKHIrV7/HxPQ/id/9d32Te/8i380oNVSdpA8IMoubCsqQA43CdVqAEKMH1C17/XkEtOX1oS6qU/peHGNNgYJBn2sayyLOjZ2WF+GOTpA6+O4PFvSoOlev/I9ZgNrHbLfMAUYH7f2wcB7UycmBPy7tB/19+zqzTW7dmPNbm1u2lNPn9Frm5ub88MVK8+dbWWV99/7WnvkM5+xa9ev2dLSkl2/fkM12D/97/8ZAS6Zbne3Z0tLy3bkyBGt1xyhN7cwb43ppko0ek3Msaa1A4YGe1EYGvrr6WIID+35mY7NdqZtfmbGFjrT1pkcV7knmNvKuYjLnj2a1Z6r7lYS83zBbUjTjKGmiF0glf8fzZIUHGcmG/2zVe90QTdW2a+nhYUzUtwftBMBftxbtT8GZSugjbOrNo/xd+OA4MNCOEcTWCpgC+D147Vu+RkCWlXRYqpaNeyhCFoBiRBUCbBVIvbzW4GI6qgwfIcDbak6frWAVmbFErztVTQ11HnWWkfP3yFADaGaMtuKSfJodPT/uYbKjB4hHV3IAK0HvVGrzwlIAbTcX5JQaGM+I4TMPcr/5f0crlCaQxvUN2CbLZpj7/7ABwdM+aCPlvosquNxHKKabbX52ERDymN+hs3EG+UiSGovRazXTF35F65RERnlxXopoCWjPba8JGeoY0tHVKNNoMWwIoGWG+LN5w60ypQCaMloqVlRc8T0XIeSimQTbkEnyTW2gpiiu4oZwYCL82txUwm4+V5HoyQPqkNo4Gd1FYCUgJk/lxlv+Tj6uWyAJwKK6SUeGWNp5lORXinQloYVisyzZzEy2qzRVtTxKNCKRomMTFe+GLoQ/XrZp6f3+yUG2k9+9lH72f/8v7Dv+c6/Zt/0zv9I0zQyo1UZo3CG0gYsM1oPhUOIdHugdV/yMZmf4Li0sz+wzf6uItzdfj1UoJbj53ryNgs/wLO1pzas0IBtQj5l3q7c1OjEAFm1PxAZR7uAKDG1j4yrlIOr1xTaCOpaUh7Tn3ggoIU6vnHrlt1Yu2VPnz2r/co+5PCHAl6/dUsD3F//0OtsYWHeHnvsMRlUsC6Xl4/aXadO2ZUrV+3ixYuqDy8cWVAtFkOKM2fOaIBAo9W06fkZW9vcsJmZWVHHDBlod6ZtZnZWgwV4nuXFRdvr7aqeevLYMQmheM0nji5bC41C9KF75hi2fzFlNKdwVWAb1HlsO+vv7TojVLTK5WGsYLrog6/OrmxVpM9UghXff/y8xn1Ku+E0bBU4B9Aq86QFK+4Rh64U4vx+qo2lhva1pX0VYiuBbiH8VevIfgG0Ibwa6kJQW6JnuLo+WaMtWsr4vqjd6AGW8C7eYxpipNI5r4lYNo3SxEos2qRGMtovBdD6iVKPSeR1ZRZa0v0ZnJSflcjgJlWIvkZLf2UGW57bup2HAK0y2ghGFIAr+HWARQgF2EpxrJ5a9moCLTV2OhH23YaRvRqtTwqWvuvhDw40Co9IF2oYoKWtpzVt1miqt3Z8sgbafLG6kdrgkAwuplGPJTc91GcvBbSfP33anrt4qaKO7zl+zI4XQIvj0zjUihaoF5g1jUF0Ncpcitd91XpmWi2bnhq3tLhXlBH2dhptJku2A+vjgUwaov4tz2SU2GZrRuzoBMUh+ihqASVVXLrJ5GFQfh/6bTTLreo5XLMJVx4SeaYYSvIbxF4vs71H2Q3CE6gaJhmFGAEBju5HZWjvQAtsKCsN6tivr1OavgETkArv00IMlWpZj9IjY8vF/iUG2t/93GP2t3/u79hf/yt/1b7pnV+nyT1fCNC6O1OoS5PG5qDOjFWKfDN8fLb3BlIdd/GdPgRo/f7XLkBey66VqOk648rG4AsQQ4m9cLDVjFsCsKCtWfdO3XmgA91IaaV50FdwqQlPElF55r2xvWvr2zv21JkzdvkaM58RQk1IxIRauL/bs9nZGdXl7rvvPrt8+bJA9fjxE3r8s88+I6OK1z/0ZZWSFy3HXXedss997vOqv9JfN7+8KPMB/o+LHHSixmYyAWhnJ4aNoHDetblOx+46flw1WtbcwnTbFptT2rMCF7nKOZgooJYqtTYESS/cFDtxNfr7iFFiStXI3q2EQEX0nGUcTSKSq1GM1IwpN1KeBkujgQX5mAG0fvjWQAuNCMUvUI5STQ7SEF0cTFGtOq4tF/kXSnHv6HDqWMKvaBfxWabRMlYCLUlEBPueAbswKoGYxyJgIFjnwC9NcrK/1oNiP1dLoBWzENSx/M/z3rxK1LEbbtzeFKhUIY9SxxlsVfco2NYSjDNoKc/m/DdAixiqzGhfDtDuiHGij9qBVi1K6f8sAVQ9wUetS7zD7/nwhwcsaEz26ME7gJJFDDU9oxYfwJfJPmS10EEl0Krnq9mq6iVK0rjpQR3n4rldRlsB7fS0rUZ7z3HqPkkdAxJ7e0NAq+QKIJpoeB/hYE/U8Wy7bdONMXHuAtDMYuMz2MrUhT049QJoVZinlWhkcHzerFcKtBmdVeA61DDuU2Cy1lLTW4Aj01R8ssSdVMcv1Ud7OHXsB1sCrfrmskYbqlhvSXGlrOqtCbQVSKeX8v8/gPa7v+M77Rvf8ZdsamDWoeSVdnpjbnHoFeDDM1rvkR3OaH37vxhooY7JaCvqGKP8EE6U7T0+VckP1RJosw6NBaiCOTe39Ky6MKuQMxR11+6uis3eIJEHH4zHhDLBFkO7NWZvrG6mlwXjrsRRTz59xi0Sx8dtc3PTNjc2RBlyECNYfOLxx2x+fs7e9KY3Kesli0WljAiq0WzaieMn9Tqv37whapls99IljC68VkpGO9VuKTNEbdmZmdXeQ0OAoAox1M3r122203aQpcQzPm5zM/iZj9tKp6M9q30SYEMvove/lpN8nJYvwZb/wwJk7VpZbWSS1V5KBiNHX45kvjpLogyi+xHGE6rXFWIqnQfVgAH3OVfvcr9fGVZka09pWCGWTZSy22dme48HY+MK1NKCUCP3AOyirz4ZqDyPUpjljJhnuTltJoHWM2tfI6NZsPfYOhWtPyiPY5oTLkm6POoycNr71QZalk2u6/I9ljgzCqSjgJutOIcB8Z2AFtTLGm1lWBE12gRxObMhfgrqmIy2BFrEkHV91jsFWBvl2tV7+d4f/MGBvqn6bABts23N2TlrdmYFtNgwylVJpvweYWWRvtFqO/BlBB+GUS+nRgvQPnvhosbxrS4tqb2HubSijjGiYMExKD4yJ28wR+UyodcjA2vG5OEMNdVUTx4Dv1EVA2ASLahBmibzMAxnfmhYMAJSVMA4iEcz2rzpGSlmhjsaGY3e5FHqOMVPJdBmACLXGgkCcixT9r050DJ8gY9RoFUPVxhWiE14mRaMNXVcAy3ZkA8U8IzW++98Ckf2f+r0StOKbO8JBaNMLv4YxVC/9/nH7af/9s/Zd337X7Fveuc7VXN5JUCb99e3vxubSD8XGa1qtAAt7T1yf3GwVK3XL0QEo7Ugygc1hHeyDrdwzdeAdxdc5HB7lThCUcompz6a+06vKDIulRdogdvvqvEehod9CrW90e3ajfUNW9/ctq2dHbt4+bIGuiNg2u125QyVwpgrVy7Zgw++zl73utepxYe6LNnz+uaGRE8MuMAzGPBFDIWLG+sNow4wjXF607Mztrm1LeBZOrqsTJH1SU24u7MjZ6gT+JivrtjW+rpanY4fW7H5VsuOTE5aM80oQnzjJvWeCWQPq9yXoq7pyms0GL6vfbJOnSmyJyuKtTBCSPalBB9YI3e881aYA4aNhoiFNpXqkA/KV21e0dqiGjq97/F8CqrCmF8UdAaz6XUc2WJS0txXni4zWmWfxeQcfo7nyjPFr4WzGlm3JanR2ss0P15wwVD7vY7rU1LHvpboz4X2xh0p1rH85bEn9D7+BKtXQwzlQw38RVdZfTnXvOhqGAVS3Uf1VNcfo1TxHYE2MlpZmaYz1AjQsjfLGq0coqCOyWhpTQJoo7fdRVC1GErrV6xEAi0Lh6h6YtIOoDEaTQfamVl5GbOBZcgffZYJtDwQI/WyRusUxstXHZdAu7K4qPaeEmjZgKNAK8DTODCPjKfGDqxFH21jSpktNBSLDncbeQMf7AlopdxU4R8AcXUZi5V4VNlM3O1RoByNpkb/n0A7+nvlosjouowOvR7F9Auu6+jw+dqCUfR7tPdkH+3tgHaUOpa3bjFUIIHWX0ehOj4EaEVo5uE1ArRJGYtu/mMG2v/30Sfsp37mZwW03/iOdwhoZxgs8EfJaJWt0OYTO746rBxoJXYCAMdcDLW1dyDqmKHvUh3Hr+kQjF3v68Gb0HJLeH+e6wP0XQngHWxdSOX3OunifF4P+nKgkg8UUFY6QfvRto2P+aAOyj9Qx7e2u3Z97ZZtYBpxcGDPn3vBfYmvXhXw0dupA2AwsFN3n7Ljx4/ZI488Yi+88ILdd9/9Athb67fsMurjuXkNB1D2Ot3RYbi4uCTvZHkiT7e8hCQF+biyYP6PGhS6entzy2Y607Y4jwvUpPV2tjVdCgvG5bkZm5+YUECdxi3AK3Sb02+Z9bvGIkSvAbjeliWTnaiRlg5IZKYZHKdZg2jhsmbLZQ+aVtkwIphiSHiWSCq1d6jkedzMaOV3m4dzKGsBKLU/kqQIsLy3lGCVjggoaQX2AC1EQKiOy7YU7rkGGgR9XJ07kQAqOJA3MkHavgNOQTOn5iMzWLW+xMGfRjMyytC0ohpodRkYxvAlAlp2iMqBAbT5ukV/N5xSz6Rn9LP2kKfEQz9TBst3Uh3zHmGF7gS0JDsArQMsHuf7Almpjvfcq1lBeLAw+CJIGBVr10sfAO1HPjygxgAY0c4DdcyGbczQ4jMn0KUOSz9tAm3SrJIti1p2xVbWZ/3a1OBFn+zxkyetOe01HIRXN27S3vOkPXvhQt3eE0A7j8iiMa5Id9DvaWOmIbpoOtmr+Ti4VqiTK2coAtMYPYcEfWu36yAbXp0OtE6f8D5ons4hwymWKGuspYrxsBteNoSX0dRojTcfJ6+d6jFBDypOHZkcItMKDXRw6tizWh/Phcqz29utHVXGJ9XkTn0WSX1GZ3K/Uo02TupUOybQksVGFO4/l2riukbroo6wYIzpPaNAK+AeEofFWKxqRFhk7EXknVlwDpN2qjYUHuVOiYPFK8v+HzEBdqB5tL/32BP2kz/zs/aed32HfXNktDOMyou+SFQpQzNMg4Qdau9RNloPyssI2Wlfp3ZzPJ4sGKO9B6AdDHweb87FLF+612nDSD4P8Cp4SSrUKcmkn0OaVw1/dwGgi22yER/AgG5k5sTUBO0arGI3AAB4tnZ7tr61rdYghgrQ3oNn8q2NDbu1dtN9ecfGpC4mm127tWaf/vSnbXV1VV+ntvqGN74xTCyuiXImm+U1sn5XVlbDOAJDfG/Mn19ctKlWW89BfXZ2fk66g9ZU0+46eRIXGdteX7e5dts6rab27uLMtC21W9YmowCYYravQFa1r7CzK7P+bLUJ/QXthapnF25AvIfcf9rTlQVh3ZKmvRqDAvS7GAtE4Jh+yul57HrPoOyCTlVWizhG1HE2XfqABzkjBdACWqqXBujKlxdTCPXoTli3v6+atqwdw2ghz5H0Qc7zyJMMvwcq/Yhud5tXeqTJUBNYvN+4p+dNK0wH2szYfQ0BcqwHLx+FeOwAoHVKmg+Z54SyNrguGegj/nGPX+8zpracs8jL9h6xYQQhMb5QrEC09+BoltoDPUeIQnl/CbSZtOT5W/6f58l7nSxGMhb8fJoB5b4sz+gKaCdddaxyQQRcei6xswXQ7uMIB+D6QAGAVoGCBitEbRYWNYJE1m/2OY+972MfGfBLuEGxQW9sbNnCyjGbX16xm1vbdvTYSdvp9aUuxmaNqDZrF053jbu3aYzJ4+bQXoN5BTeapnGa2ZdXV+QgBegBkleuXbMnz5y1586f14QQxuSdOr5qq0eO2AzRsPpoAdo9990MRV8ldY9pKJP7e8poUUROt+jb8sb/za1d29rZ9rmGoUzRhYtT12+Wb54SWMubmcB7GMBWGewoKIz8v1wUgomidUD/n3TgkLoy6nb+c4hDnD5Wa08YmPOZbJ2F7rMmET401G+rWbTyjg2RkkQROKfs6ZD28Wr1RuWoz7qMb7RYbKlIJsuiRSEb3lU3C9FHBCoCI1FkWffJVqAYzxeZk5eUEnCjq2ocAAvBh+d41abJe5LUVdIwUpgao6v2bXswsN976mn78Z/+GXvXN3yTvftbv8VmeB+IzeM+EGFy0ioo1J+oveY8zqjNZvYZ8XOiusAddzSVHzBjYAzdwUABnMR1srJ2VWiq16tfHtromfbWdoDOmbk+QGDO/ddadTUsjIxOp/iQ2FBBpweKYvoOep6BIICbYgDFgXpoGd9GtnTxyhV7/Mkn5RCF6T+Ae/XaVVtZPWYznRmb6XTsiccfV+Y0Pz+vTJVMdHX1mJsycCZcu66rxtdZzzMzMxqjx96+ceu6Mstme9qmZ2dtDJMDvW53OKKPlsk944xDI4PAIarRsIXZWTvSmbYjLcZbTuhADOmdatJyTaMOmqb9efmivYlL4myAZxQ6ZGOAgI+2czo5fYNFkoYoUPdYokrvVU2GLr/v5jj+aqTRCPYpgz3t12i72x1wsLp1qjssuROY6rKowgFRfzFD/dT++s36/sMVqyX2K8wylFyEt3xJDZfsGYYRWoEa/OI99TwVAblP7hnId55zube7I5DnbCawlj3gwGv/qYj2/RE0fLB8OUYws09ZgmL3GS2UBFq6VgoAfN8r2NBs7DyPPOBMEMxApR/0f8koZrlO12hEgFoer/wO5x7BS9LxYhvCXz69j8ugK89gr8u7+2BmtGUfre9mv2Wq0aI2PoDJKjNa+Cf2KgxHsjCeQElnUJiujL33ox8aUM9sdmYM59PdgzEB7GseeMj2qc02cI2a0l/VNOMG8iY0tUfORj6PNm9oAi2WYhweDrSrAlq5CIwz+D2A9tx5RdbHV4/aqWPHbOXIfADtuAa6jxMVVCKWGqi4CEQkM7wOqBosGFvMfvRh6js7PU0tSTKwzGrqm+U1r5cLtCVoarFn1vQSYHvYtxV1axaqz48ZymiBpDCQb7RaXmuWxNynhZDNArZ7PSJPX9QsOEXREVWm1ynONJkNAZJeQ4r3HCbgqvHFkHgxE1GnVRzL76hW6TaCXguLAfDxOALa8Eh29jW+L0rNjRqcwkrP08heQwCkeCcy1XLDaWKkXnMMXYhDMb++eTCwTz71pP3YT/6Uffs3frO9+1u/zWbI8gbu9uIHltPCuXEKTamDaHTPurexv64KbCWq82k4+Tl7aXd2fUze7m7WaKM8W9DPKq1EnT2n3pZBm9o/YtpLDbQeYHGYsS811jEBOcSGCogUDBGAIuDZFwUK2LJONra2bXN7R+BKRnv1xk07f+mSXbu5Zusbmzbd6WisHX7amEn0e32BLC5AgCjr5eLFS/bQQ6/X3nzmmWdsc31TP4O6mL3P12fmZmxt45aCJY3ZxF0umBpa9vTz7Zbt9/o2trcvlXQH+8Wppi3MzNj8dNMWpyn5eNalA1GLgavi9GyaIoiaTlOCuEO6JxkwRR0yWaKqbqvANnQlgG3FLPiuZP8l81AZsBRAy9rO2mgFtDKN9wk0u7anoDfruhXQylvAfX6TqXGGJAJQlbNgR/oq4GcWnmWmdHISULsC9JBapGfBGh+oEk7dmeHGH4Owxm1IoLq/h2beZwOLiVAmHL7IEVxXAx4c5RzEtf9yqIB7HddA6wYeyZ45YNdAK4qb4QroUNKlKzJ32YzCwlTe1uEQFgcmrz9rrLcrzfH4o97GCbSlEDXBtgRa+mVkWhE1WjFFIzVad2yrxVAl0NJHTzlSfs3yI/f2uxREpbmSnvP7PvKwz66emLRb29s2v7xqNza37NR9r7Od/r412h1liHwfd6jcEJUwg5aS5pSyWICWC00G1ZhqSERBVOxAe+xQoH32+ReGgHZ1ccE6jUllqQCtqE3RP35454VKoJ1DxUhmRvTUYEF5k7qyPrkuxSFdUNl1LaPehPm45UE4mtG+KDvlAI7C/ReAtSGgCbXrUC+uA62oINiCaPlQNiuvYzKTrhTULGNFzrh3JdDKnSb8VXU/yGY9Gy2BNudHVqxYMcLNxTu+uSsAyugyvpYUVqo2oyU+QDVM+QUmAbRxkfL5MrhIiiqvfUnha7PFfU93IP7PvzcPDpTR/thP/KR92zd8o73n295lc5MmJSHrhhKC7lkt2A3jTi8fpNI3obJ8r9WhLkW+D1RXT5366sx2meSxj2rcc2H/0ODNCtSrtZpmFoWhvP8QvrheLy+Bln+rxQeasTpeI8DJkWZiHzBt92xEv692oIHtQB1vbNn61pYGv9Nf+/nHH7er12/qce+97z6Jmba2tu3ihQvW3enKVnF5eVkTeqjVksnef/8D+hpD3G/ccKcnmCP2D4Hd4uIRu7W5rusLyGowSczr7MzOCGh5j31mru7tK5Odb7dtTj7HHZuZmrTlmZa15CiUdoniaT1jDDrOqfn6Q4AXtn8SIgWN7KK1mB8bsiEoaO2luD1+7NeMijJaXn8CYNbPIwv1gDgjsFgz4Q6lQR8HtPdERhsmEMruAmgr2jrFdWFHKOAYH7Pufs/ZlhG6OwNT9fQWrkeqIRfnIEyY6q9cM7UJwl75jFe+7kkP31dBU4POqdFzFqilsO8WozIcCq2G6zNccHY7oNXoRlH7DrR8qHMhAmooXQnCAmhZqwm02aOswRnyYqinEuVdTmD091a3OB12zlbisrgu6X1c1nfz8cqkSu5X+B2/QqAlo83roWw2lMcu4PNXPPb+H/rBAcpE1MVrm9s2s7Qs44qpmTmbnltQjRa3GrJQ1MGtJn2h0A7QM4h53Amm3+/pBqruGTQyNVKeB6A9urpqjWa7yGiv25Nnztgzz52rgPbu48ctgRbaWIcIh1Ee7KF29p47xrsNrBWZbUX/xASPrHdIqMENTVedoG+9VuoRYH6UN6b8WrnQh270y8hoS6p4FKhdqepxcvk6FJ0GdUyWkvWMVDlCCzI0Ac/XybEw8Y5AA6qYvynvV8kBikcBgVPHolBjUUb7ome0EY0qQ62yu5g4owJP1F5DWenjtZwa0vUPao5r5BmXU3qeJdcDB7JpXyxgfYZFVl/eD/93/nwuWv7Pv7cOBva7p5+0//Qnf8q+9S9/vb3n277d5psmQZSo42iXdlW5bnx1yObbkRCO9q7IqVMMkzeE0oi7QlErd+cmmtVlhg6ojLFV4zDMe/mi0yCDqRBGFPXs0YzW59KOq84jPUMctH7o1QpxDiCoYwRG1JcAJtWG5FAzsLX1DVtbX5cvNtn3Y6dPq26LXmJxacnOnT8vhTEAurqyqkMXT3IEU9gsvva192p9kcFSuyWD4XvpSQuNLKepVkPjGjW1hFqehFBT1up09Lu73R1NCeJ+IFica7dsrj1tczMdeZovthsV0Kp8EvtRLRMEiH5MVQMVdFuLzJa94VmwB1/QydkCxO/yHpLWci+4LCF4jTbXRvoAV/e/KONUizDA0YUvMSOaucQSODngZdCZQMtnX8ORJBSZacWopCggNRQKTuOLaQdYHBDFjxdiIURMLiQTFZy+z1IN+35kQ0yJpsdPeF/XBuZZCvZwtfKf86Augbaag6zyRpHR6trXQOs9w36NRRsH2HqwEUAbpSTVYtlXkdEmRay7XQQd+f/yc7m9Rilnvldmr6UQtTzTdd7F9J5XArS8nZI61hjA/BueD3rtH/yRHx5cv3nT2ultPBizmcUlu3jtpt374Ottu7dnU+1pjb6SbL/blUk5GSRTPTi+ET8wg1YZpWaw9m2q1fQRSxPjFXWcQIuRNjXap848Y2efe0501QmGvh8/LuqYjBagldkzB3iR0WYWRaYKbdbkJkZEpRtUrEI2XGbgLwdoy5s2elaOgm1Sx0MIeUi4dTug9cdjY3gdpZS4ezuHU4iYisshSAcp3pp9UccERwJaFjP1uQBaUccxQcMN/6PuqWy0Blo/vtLRigM8/IvTWjGMK5wq9o1SOc9UQHuI53EobXNGKCUF1NDRheCii0gA9/Z8SkhmuDpEI3WJsrofUnFdM6tRaRL1777ZJx97wn7sP/sJ+9av/wZltPNTE8Ys46kJTBI05MkbxovZBwnuyoqiFpPK4Gr5hCxf9cLIYvv72CM6qwC74GMlaTDL36oPp9HgTXXiyBCqjETZuh+CcgmSC1Rk0GG/KH9x1Qh9qgrPpOxD3qxm7Qpo2fB4fLuxBYrjm7ccaG/cWrfrN24q0104smhXrl5V6QZ7R4wqvuZtb5cz1PXr1wWeiKFwetrY2NSB/cADD0ibcfPmTe3/pPTYt/fef68Uyrc2N3QWYFqBQxR2jKzJ7a1NZTL0k2IVSWcA5jJYMC522nak6XoMp2jdkCazyLo+FzqLXAdF7SvmgwS4evYpo4vYUDmCzQ/gDPZiBShb9faLzGhTfZzrXr+X2ooYg+hBDQDr7TiZ0Sa48QvZO6uAPrPlXBSRkvtr9Sx8RPBetyuVVGbhx57ADYOn8ZpirVy4lEmE083Ruqi9z3nootV9MvEegRz2j57R5lr0wDZk7jooste7BtqcVKOpU1U7zu2BNm1cdYaoDs0UH7OexJ7DXR+jmWiCbHmWloCaSdYoACvBitc2Sj1/sYB2X/VZmC1fC1mfVU+0aFc/eMa+78Mf8qOUzInPU017y9e83T7/1NNqep9ZWBR9Sct/KYAAACAASURBVH0VYQ5jskTJwsOzmaBuQ/hEpMRNqoBWRekxO7LsNdrhjPaGmumfef75CmjvOXGiAtocX4SfK6bUORu1ohGkEDSbAdyLG1VFRHHVE3xHOfr6phW1nzu0+JS/Xx2ixSY4BGMdJMKxpdpjBQ3k/W9xVEQBSK+LGmk416AkTeqYjIVDnh7F7d2uaCL5Igd1LHVh2GBq5F04FAnUizqfe7z61/JAqfryqjmzDh4VLZNynxRIVAdI3S9a1medunYPU40vhBqU9yuBgPfO7TFvE+cxTzaHMtohoA2QzE4HDQvY99mw//aJJ+1Hf/zH7Vv+8tfbu9/1LltEXDPhNVq5s6FCD8GoDsyqButnSQXegZVJK1aBVYLgwNTO0+3FNB3NpRwT+4Ny0je+w3bqlyU+i9p1JF1VtB4XN8xYnBolkPIMekzZKUAof3GJ5agHOfXPQal7HUCrgRuysfPxZdBYGF2gUbh87Zqt3VqXxoKeXC7I6SefVHBMZosXMs+DCIqM1UfbTQlkmZCD1SL12E5nxgdc7O3JwhHAJdC++55TXpsiKG41fYLP+LgCQmq+bkHo4wBZBzlpa4FJPjhDtbCSLH2J3eQ/157ug7obar/f3IslbVwLlULEElmRVLVJTcYQ9GR0akq4oI4TWWNvZI0wf1ZZaGS0CF5ywICYm+idzX0v96kAaekeClOcilEJqjs5xiFWLaPvUFpX0XjBwhFwcd4iCCI4b8gD3vNhZ5OcNg5Cx8bUc+3qY65NY6JZBQJ0OjnYelSSJRq1EAWrQDCYa0zZ4m2AVoE/vvm0LxZucbxPL2P5vGXa5RJoS1q3PC/vRB2XyuyysyPXTwm0JdgKnEfae76QGi3MVpXRauJW0UsblqJaA9/9vu8fzNM3t7UlKqzRmbGvfvtfsO7BwD71mc8KaKnhInZgEPTwGKNxm8TajXF5/V1rxpg8aBWopZxZuLh01IEWcwu1Ck3YtWtBHZ87d0egJaP16Q+uds1FzOqhwM6YMNGcI2reXOBJI90OCEuaosxoy5t7J+r4pTLaaqMWAFs/XrivQMFUmZwLtLxw5ICbtnxZo8XYXe09e/iz+qHLAalexKizZM+gA1hJ+UaI7shQws5Q7Sf3cjZce0wxPPQe0HTXqPrqZp1TE2qYZ9nryx0IMCDq5nXRhsRjEbDVr3OkJaNQg+c1TNDn/2ygnYMDe+TsWfvRv/W37Fv+46+393z7d9gRXMWo0yKKo6Aa9OCQe5B2YS3I8rVSi0080/cbku1kCOyUzTIhR5TmuJTIfaL9WHv8Tv5etZaij5YDMUU3fE/X9eBAU0N0oAXQZkZbUcfKaJ2qLIGW7IkWmZlm0/eHgMWs2+tpJB4RNu+ZHlrYD3o1EVdduXpNfxFEzR9ZsIXlo/Yv/uW/EqCy5slwpbnYP1AWy9cBzOl2R0pjXrt6aINFYs/ja0x7D+171N0obWzubOv3yJCV0U6OWztmRvN5pt22+XZTGS3tPRmQSjGvubIxLi96TnMN+LINz9/sqkkhXWFw4cDrDJcOdXqec/xaniQVAt0eaKv5qGEWkUArP9sQfiGG4jkkfgpwlTq8AFoPuDxYyPfAYwnAwvAizza9d5V7aoV67r16XXlEgP0kh4erpF2Rr/Uci9eTn+ysyD3sQ1d9qMVkCMScLpZmIFiWPBs1TCGYAs4i1layJ7oeiPHSfjKoY51JAbb+WnxEoIA2ziNo/hJo88y+HcjeLqPNtZGiqFSap/1kCeDluf7FAFq5Dabq+BCgzdalse99+EMDRmGtb2/b0eMnbG2ra3vjE/aVX/1W2+r17fSZs9Zsd2x6ZkbRNbSSMpGppiF4QJhDew80sWTjk+4mIlr5wA+mxeUVW1pZEQU9kIfvhF0tgJbNDHVcZrSI/clK1KUYGa0O8VjAAJCUbNR/0qmqUCZmYKr+t0OAuATVFy3i4pCvNsX/R9p7gFmeXuWdp9K9t3Ku6jTTk6SZkUYZrABiEEkSQUISIJDAgmW9klgjQPAYbHL0YxYYCxRsjE2SwAkvuwY2PAQvMqDEaJRmRpO6J3RO1ZXDDcvvPef8/1/drp4B03paXVVTN/3/3/e957znPe8pi6gFaqsn8XooXviElhlx/bXTM6KOtZJzLqfXjzX4vTUqOkKK41Ady4yDIfFBF2UWkhlttqp4Y3qdvWaNT6xQLHY1rVd1Mf9C7y8+VDrTpP2csuCM0gHPkPZ7dh4tEWptcNWlAy3etkNqQ+EAaqBgR8m3s7PP+aa81rkhslRQXj/RjNFE/pkTJ+yHf/TH7I1f87X2tje/2WYpcwwPWhMzgL0dP4i8MO09iFFPzVpc2dCu16woM/+c6Yaj+iwCKOqzFKrgpKNvtR9oc23lgadadiiFeY2q36/TsVZj5OmBFkZDfrxQUX6gqTyAOQtWhij/w6yAz7e1ta2xdtTz2Ze4PdHSs7q+rsDs4Uce8ZYxhDCdjt16+x1SKeNzDHXM4QTQqhWP1oZolZidnavAGPAEqEUjdzvGFJ+xiUmxLZdWVmxtY13BB89DNkx5xAe/O8COtZo22mza+PCwzTaGVaPNLEwKVU2zqWfJJjVYieLCW7jMYq8xswiBFOs7/YxTt5FxYVpmcp98alWcFUntEiA03NwjQVUgn21E3XpkXgJtZq28Z+9f9UazMuCu+z2xJxgp2kDqgR2wP/xeqZzNjK1aX6E9SD9lQMxbXWIfFsPeS1tHsSsaizdswz3G2IXzmzoMXAeQ/bAKHAugRWmdGW2CSGaNKahiFwlkDwLaUHTrOipQranjct/0B/UHneH5swzSYFt0H8K6Nu93GcD0A+3fVwwF0FJSknCv8if3axRHuuPPO7//B3qbuMWMT4gKoxl/u9OzQzfcaK970zfYf/rff9+oqR4+ckwm42yyjGq1kaYmRGXyR0OOhwat2cItasA2Njflkby4fNgWDx3SgIK0rEKocfLJJ+2hxx6TaOLQ0oKAluk9k2z0GMhLo3sphiqpY85PTC1Uw+3rh3UKNsbqFfLxfkwso6SDsuL+In3/Ddd/LzK6/ueveo6LqRsZLKjHFdqnvSflH1J+FgsHIwcN4jMOLG4g7iRVnTZUx0TSPE7ZTWS0GuCcPatxTxJUq7pLoVxMSWWtbvWaUX4k1bbTpaaPos8DSmxDgLqywaCseC+AABnsWGvUtjY3FYWPjY7aJpZ9fG4+c5gN5KGiCDmmePDe+zPaBCv62j71yCP23vf/K/vSl7/C3vjVX21H5+eNII0NRNsL7RspeOLCeFYRzmBC37pOXY16DH9nUaIxPSdrn6KJy79B23rQ7rOQlXnHQuCg9n5Ir5flYZJWl8pGJYpzEZQLoXyjklWSHcYNrWrsCdwEmK2hEQ2RwCxAansNY6f1yOu1jL2jpSepaOhhXKI0sJs3RZY5Nq7DCUr44sWLOoTJgKGaURk7LTpiDBXg87C/xycmdBawZjk/yGAJRAg+0BVwZuh5oscdkwpoRILj5vCQhJOwUUdnpm1I998ZhBzVmD3PeUimyCiDuQyk06LRsdEZmnr9es02ywNu4ZjCSBdVpbAqSwrZ653/Vv2ZcUNT1exTxNyOkc/N7/EeczBH1mv5ubQruNDF4BDeg2b9tloePOO/3uno9wg+Z2an7crKVX0/MTFmly+vVP3LmWFzTuzs4CdN9u9lGIJH2CP+5XsZb4RzEslUa3TYnnzynGwyOauvXLpih2Zn7fL5KzY7PaVceHNtVWMMEdjBUupzjAy5IFAtTVC+Th9761WcHDHq0NsL664H6OOsE1esZICtqOOgkPU8BStZBtZ5ph50PufZUDIevheDkSoGQ+TZnViRqmN0Itr7nAvXiNVM94gRlPI5ZjpWe8822WcoyQaGZFwhF8L2XgW2vk7CD4FV+fZ3f3+PGiBZK08G2wbQDjab9twXvMi+6O677d/821+3w0ePiTp65JFH5BJDRut2U96wTVbKuC0y3qtXV7y3Cpu41qgtLi3b4qHDGk7gb25QI7wA2kcff/waoMWwIsVQCbTQT1UDd9ZskGbHSKrr0QMOhPUBV0VNgST7RDIH0M8lcOZjy8irBOKDEtv+xZGRrrfiDNlMy8f4ZVa5s9NR2wU3qQH9Dk0TrlCibVS78x5hDtThQZfQV/TxAUAbaWqlJiwDA7c/qyuX7lIUma2mqbjrSy4cffYwV1dwReYhpxs3vNAGiVqs1LBkSPRdjo1VQDs+6l9LlY68X7TotYCaQcr1qGOGMX/q0Uftve97v33Jy15hb3jNa2XhOQwwRP1bnW2hLPZM3Ok79Tf22GDY0HndKkc9ulLbDd5FqFWiKXUQV0ArMxSPVz3rEch61lm5bKWrWQm0IZZxIWgNtGprKYBWA6epq0ZGnmpQ3p+rjh1oZQoQWT5rQj3W0X7B4ynTrGPHuLdnV1dXbX19Q7Q9e/Hhk4/b8tGjEjxRgz116pSdO39O6479y8GvQ5qxmTGPVUJIQBe7Re6xVDeYqyDSGqkG1UN50/LXajaVxUoNT3BM+x708ciIHZqalGmAPluY0uS1y1VZCfUO0ERkIOhsiO9AkTUC2OjLjRJABZKFoUW6OlVlqRAuZR9rXTpJ0A6wlkGGDz3X3F31szpdnEEi14nABGctno92qLGm2eaOSe0NxU8C8vBjj0oBzu8jMKMtan1jQ99zrrI3+LnXztdsa3vLDWoI4khsaNdBmKWkhH7ZPQEs1133hxnFu7s2yoSl1oiUw5dXVqy717b58Wnb3diSCny0OWSrl69qjCFuYwRRYiMCaFmPGglofg4pwCjaGwHqEmgTcJ2J8BbN6iwOo5HMaPudvUqK/emAtv/c9/tfG9/kY/exTMGA/m2AVlm3hke0K6DFgnFjZ0f7B4ZW/fTsO4C26KV1J7Wo03/Hu76nJ1eZZkv+jT02yvCIrW3vyILxla96lfrwHnroYTt0+LB67Li4N9xwg129elU3mek8bNQbbzwikcrFy5dkQk4P39lz521+aVl9tIzb47nYwFBMCKEee+KJfUBLew8ZLUCrxgkixT7VsS6uCv6oVmlCZ5O6as6l6JW3u2cXRca5nwFOtI3j8gCgrfv7aleTg27kQSCb0Xje/FpFGfN8sRmTQwtcgmdbRKrU2SRswEeaOicChHAa8WHguxJDoTpOMVQJtJLoR2RGxHsQ0CZg+rzPmvzOzEAZVgg/0gnHbQLraTV8x2YU0EYPLhy4KC/eP5Z6lBRGRpTF4rPLKyXoQjV2hrDQS3eb6HmOKDQz3OsCbbdr9z38qP3Ke99nd7/s5fb1r/lqOzI3qyZ01k632xZ1TEbrLmZ+KbzdYFBAK0uBiMYpe0TnmJvW629touC94z5eTRUx7xmqa4a0eYSphpvKI3l2UUlmtHlfxAA8DdBK1ax+cDkKeNYbYiuvKgyqZDI60qhcubiXGjbBsHjNw/RZp6dOn1G2yn2REQYuUVtb6rMdm561x596SgcE7T0c7Gvra3b6zFnVcvmeDFWuQwBHGKPw/OgEKBEhiPRstynvbq/2+R/uIXVcTBIcaF0YhZHFRKNhixNjNqSJNVEnjcAkTVPc5cypd9fv+kGaW9XpOUdW35dRw43X9/seaznWc1K/AuLgn/uB1u9slF30TQ20on4FFJ7twCxxPbIum0BLNkdAw9rn/W9hIrK9rXsHSHKtHj150j76sY/JFITzFHYP4IZ+53kA3aNHj9rzn/98O3TokF1ZWbHTZ04LcDEaOXL4kC0uLmiPXTx/3s6dPWvt3V07euSIzmRGID564oTde9+nBLY33nyzFOh0hbziZS+3ieGmDXVdFc5Zur2xbtPjY7aztWnjTGVietrTAG3WZ3XWRVufl7DcZQ62JVdDeqfn+Sn/aiwOi1F+VZkg1Lr9ANl/zj4T0CatnPX5zGoVFAXzRUbra9Mz2izh6cvBwafNaAmMNVxA2o1aiU4wkoZgCvDf8YP/tEfNBsqKOtTQ6KjG47WJ1odGBL7/8G3fYR/56MeUvc5Mz4hempqcVO/s7s62Nugtt9xiCwuT1gpRyemr23b/5x+0M2fP2dziks0tLNtgo6nXANhpOXjs8ZP28IkTFdDS3gN1XGa0/UCbNwKgVatI0b+ZUVD+K5FJAbT8PG9cSBKiLeD6QFvWVlRXCEGFFktBUVwPaLNGk3WZBNus2W1tbLgIIfxRRYvKo3hYw719RmnOJzX3O4a62A6gVQ9cTR1nnSQPdCgiz7kE91EPzgAja5CBxfGL3q8ah1OCTSjo8mDz7HDAhU3h3arQR8IMd5MCbOih5BDAWH57c0uPGR8bte3NbUWAe4MeMZZBSXmN8n7z3/PnZY323s8/bL/y/g/Y3S99uajjI/Pz1mADxYSXXozJ08LP/DMQd5DhEr1ov8hm/VBlurCJVhmvUaVBC2idw6rz+fTmJfLIFqqsySLvDJescMbJtMuzN4ZceNuO7gxZaWS0Ofwdii74hXAQi9eIyTCjI80KaEUn4kEbBz+Pg/KlTssc2mgm1uFJlgWrxACC0+fO67/BVEEVkzExwJ0ShgMMPrbDyog0Xzmm7Kh9Dl0GXQmNZiikoy8zzApURgiqGOEXgSUMB+thqtWyGer3ymareKIaoK56bVB6aj9Jl6UUr+XUo6Kmug9so06rgDEyXISdasMIGh96XXujcIxK04UE76zl6mUqlsdnBbtuos5oXeXrk7DY+1MTk7aHeHFrWwkKTBbrmHo4Iwl/5X3vtSefOqUltL22ZqNTUwJuavAEL6vnz9sgpbVDh0TVk+levnLZNjc2zLY27fjtd9jy0pIy2wvnztuFc2e1pm666SZ7znOeo+DooUcesSfPnLHxqWm7Ew/rCxfsWbffYW99y1tsuNuz0eGGjTUGbPXKuo1TDsQXYXvLncdURgCS/OzBGUHUMQEbPs/R3O4sTt3WpEAzgu1qOEmR0eosJVuE5g7bxKSPs86dCUqerQdRxwmcCbj5mATzsnSXP8vnzz7akjpOZyhhxTMA7TYZfQCtRJJyQow+2gBajY8EE3/kF+/p6T+yeBkqwPCAZtMmZmYFuFNzc1LGTU5NyyGGm4qY5cqVyxK5tPe8jsMGzIOQqIyaDQuIrHZmbsFmFxYFtD2ozuGGMlqiuYcee/RAoM0a7UFiKF2o8HxNH959NyNNxDP6jZpkdaMqBbBHppnyHnQjS3Dup46z5nM9kL3eAsmIl82xtbnhatKg/3yheGbO4aY6UDhDVXZge/jWOtCOcD1Z0EWNtjKlKA6kfqCtKeCkieusth9o4xyrvHjLKNMVxGGmEOYKHCjD2mRDGjCOSI4sdmdrWwcqXwO6igCpXT0N0PYDcG4o1hrU8b0PP2K//N73291Qx699rR2dX1B9nxFynJ4MBiejdXO0qJvEocrR3RygvQja04VjnillmhNAGyGKZ6/cn/g3LfySHo7HJYPilpMOqHrfcdDkZxJ+h5HIMwGtrDrFFoTxSLwmGW0qTVUv3N2t+jo9I3OakkyK90AGAh0M8GLJuBF98pNTU1ITP/7447a+sW7zC4u2sLhkT556SocH7IrqtQjzdne136fnZjXgAqAF0J1md3apMdJUgMVxBUhCFXNeONAO2cTEuM1OjMtCVe5v3qitII3LyLdcPwWRUftMhzFdvxjYUJU5MqMNr2Bd6piIROuRB1qArI+m9IwjPMZz0EMf2GZaXgFtlFUqMRQ1RoIbqNpgcZR5x/sGbJsjDY0mhEGBymUe8Kc//Wn7+Ec/JmOQRx95VPdkanpa7VXco72trfyANsaowbh3CEBJdpLR05AJvOAV0Pqwgib14FjDEqmizl9ZMRsbt+mlJbvh5ltUZ33eC19oL3vZy8QYHj102G6/adHOnr5q89PTGuTC6NG9nW3dKwIl+TLvo46xnmzH9Bw/O1KtrL7+yGgB3GzvOSijBWi1ouNMLinj8pxJQL3eWXsQ0OY+O4iB7M9oRXnTklhMb1IixZi8qNFqgo80TG3VaAFawmTVaEMXkb3VmdFKMMZa/dF73tOT8ALPx7FxGVRwgM0tL2vQAF67j554XBM72IhEVd4r27Zuu20z01O2G0OeueFEw4rIUFMCFINDNjUzZ9PzCz5Sb7hhI42WNvkjJx6zh0/UYqh0hiKjTaDN9p4qKgoaqQLacPupQC0yrYou1iaqhzsn9ZQ3MU3nr3cj+292eaMzoy2Y6afF3Lzh1UGLPSJ1SgFVAXRF3XS4SVbrYFsBLdMjdnZEHeEMlRM6BLa0iyh7KrLYSn0opVJlPJFj3ZJSzc/hTFwodWPWouqUBXWcOS8bSkKQGFagGowOHfc7hfFoNhruErS1pUNoTBntlhS8PZS7TwO0B9Vu2SRq7+n07JOPnrBfft/77ZX/4KX2+lcDtPM2QqbF1B4pJv1QdaCt63hcbbLZkZ5TRoNR2/bUJoHW7aw8oMqsNcHWRTbdQUohKYJxHkAClDi8uQYJCvV8X2cD/jZAq2ukTMp7aX295phDqDlXLfOHPZk0pq9nL0XQEwsAKziR4cy2Z7RXVmzp6I3WHBtXGxlloQceeMA2NjdkMoOLFLTx6tqayhnQxlCeUpkCJo0Rs4Y7w6FS1qSSCBKpfevgUkZqNtps2cRoSzNPWaOTAO3khMSMdBfoMwB8UtLTtlYDrQLJnAwTNH/VI17cU2Wgwdc5ALswSm5RAbZuCuIGMCXQJivhntcJHBmehlsRz1G4zEnME73tSR1n/7oCBAw71jdsfm7O1q6u2oc//GH7b3/6Z/b4yZO2sb6uc3MbUxAyfCj7tbWKVlb7UND/rJVRBEq0UcZ9ZM1Rk5V/Lm5NO1DSAzYxNqY1uLXlLVij4xMKBgYA3XbHhicm7dCxY6KQubcwC8+980776q/6Kuvu7tpUq2k7Gxs22Rq1QQZ3dztu+jPg5au6RhtrTfN7/TpJOxBqZnQDPmVKOaKX93SD/IaJLSLwwWWwKgfUjnXJAJbJz0GJUGbB18tor5cF834Poo55t14p8Ob71MVcTwylboQA2nRIq+ZJawmi6cAZ6qd+uicagCk4E5MCWgRR88uHVACmf/bI0RtsbYPMq6fIlE1KjYXWDYQNLBhk/NRqaQegdkNvLYYWaxtbNjE9Y9Nz8zbEZmy0bDiAFhHAIyf3U8fUaBNoJb2OGqz3YYUBQPSXqhk+QKVEOF2oAv2cCopRe33F8mcC2n76onydzGifDmjzRufCKSXn3IM0+UhY9APYDRCluo/NLXolhlxzQ9VHu1MDbWa0otgKoM3ezTyYEmhd6OM+wNGw4wF8JYZyujT7M7PekBmEXwcfWp+qY3eiwlLV61UcqLvbO04dk8USqVvPJsbG9TURcak67q/FupCjHjzdTx0zgB2gfc/7PiCg/fpXuxgKoGVWK96uA8NsZJTHLo7RR4wPStVvcM9cTDSchggunvIWiFpY4SWDlLBGbZYMUZQLWau7cOUYsgx0EmjFwhQZbUUdq33m+tQxQCt7Qf4nGr/OaPUcRe8koKoAWH21MQZyr+1Aqeu9Z7s7O/rvfI0a+amzF7Q/yagIpJ944glbXVvVJCBqr+gylAXHWDStswBbxvCNz04HdYzXtluwuneuMy3Zm5lASz8tQRgH/MzkhBTiTt0hqgNoPTOTsEbXzCd3QTe7vV8GKc5AJKAqgPZI0Ndg1NazPku4kuWDBAu3eSymKQWNLGDIVp/sew0BoGjo0CHI2Yg2NTkzhRlLNWrSKXLu/6knn7I/+eM/tv/6f/yfdumxx8wwARkbtzbdGgwkoHwQYjauNcInGCuu9ewcPga+B/A3p44LwHK+Zt9sq9HSNdvb3VEgjeKYC0f9fG111QZhIvywkSHRwuHDSnpozRydGLObbzpur/+ar7EveMELlODgFU6mC4Us+8wRLz+hpTgIaGXlHTqE6wGtB5lO02cwVAJtqV/JM/Zvk9GqNHiddszy8SUdnetDM3dj/Wm0KGW4PqDlPT6d6hjNUa06biu4qTQAJdB+1w//cA8ERkU1OjllbRu0odaobsalq6sqVg+NNHXTiHqhOqcmp+zqyootLSwqWoUeVItJEwrJawuE60wQIZrURp6dFcAiukKJTEEer+P+Gq17HaM6poe2p37IAbKwaIpO2pgahoQSRS6YOWGCbPV9AbSBJd7LGNZ2CZR/V+pYdYZCZHNQOpsLodr8BUWSIwXdFikXa+2MIwoZ7+iI/ngtRdFtd93BGUqGFdHeI6vD8BvNg97p0PQidnBM0NdhVFGldZdSpd5k0RVm7/l587P49fLnc6MBFxbpoFS/7LDoYjLa8RBD8ViAlnUE0HKYq45R9BqWNdp+oOVe1TXarn3y4ceU0X4xGe1rqdHOSYnOX95bp+vUsRtP1J+xEkN1B0S/Q49JbZyiI7IshGhiHOoxhpmxSWRBjZW2mtAlpFKZV0lLP+6NvuY+8CGj9SeBFlbomvYe1eHZtN0wx8jaYF1pdp9pLLKcsfF6MlNVvK0nSxEc3AihCI6Z9sR/zzmfqF5hr546fUYtP6rFAhRQkYwCRBm+u2u33HabTc/MqKaIdSNAi0hqcGRYhjW09Ahgq9mnuEt577RPf/K2E2W0TKrp9VSnF9DKtMMH2TuT7spt1hOUcbaKEUDyvddynZLn31LKl0RE6gu4MnnfdeU4q0JB7xlt2AemTLlsVcmsJv7NtePEhvfVcuf22I+hvs3ReF5bdg/yc2fO2H/43d+1//sP/0iJycz0tNgcAh9U+U3o4D1SG5OSmPtE6xSsAyC7snrV26sASV4Lt62YVqZRijt7qp2LlUHrwe9sb4s9ctah4YKe1VUbmJ2Vyp97xns/cuONdmVj3VqjTbv7i7/IvuNbv1VAe2h+ylYvrdrU+JgyWg2tD09j1gV7RCMUtUa5sr7XnDL38wgRVDVYIXzOq/a27KWFJo8JTBkgKtEIO9j+JOeg8/mZgDb/ez5nlgIFwpREBgjKax+dOwAAIABJREFUfR4t/3o3Qn0WJ3XM0PftbrT47Hl7D1nunryfs73Hr4ePaXQWzNvABmzgf/6+75EYagD1KFTv0IgNNFo2NDpmg81R1VUBxoHBaMPoFg4oYX6t3s3IZqDgEPFILRsHOX16C7QEIbKCVhweVgP9I4+dtBNPIgQYsKOHlu3YoWU7vDBnc+PjNtjes6mxUevu7lgHFS6RR0znccrTbyrLT6OvIvIsKYSK7y8K9v03L7Oc7OPrB8tUMfvjHBBqIHKpXVKSLqDZ/3sphvL6WrrTRAM7FoUx4JrDUo360SqSwCVwDVFOFZGH4lNAJXAdcj/hEIiRAaS0Xu/Z94HPZa2kNfFjF/y6E0/NXlc9iZ7RhuK6cMfJ66TAx/G7EFz5D1iw3ivctoUF6LN11fRpEyN74nqAsd19M4Lre5mHWt5Tv861dJ/D4iOf+rR98Hf+vd115532pte/zhamp2yMsoVuBNSXf35PYmtz+shtTRXafRFx/fxS7VaBhh8nVdAihzNG6KW6MK9Rdm369VB9NscEFlOMKq9aZWUx2zPaiAQAMdNSje+qY6UCOiwJpbInoBhWBkNtiBdkY6s1hzURmeflS5ft4oWLoitpveLniHQw/l/f3bULly+pPsghT9DsM07DFrHXsytXVuR1ftuzniVzir/6yEfUdbC+uSHtBldGIzND5Tw1PaOgHFEWiltKBbIjlGGJXxPqtbMTE6rRag9rfKaL6XRQaYZyt2oXAWR9UIX3O/qgChyUsB70ax1zeWJ/uneyALGiKRGcQSO7AA9Q93USfc8FrVlsBV87zv/rr98bVOE922NMGpaZOwxVaepfAkvm7T7y0MP2K+95jz1x8qStX12V2IkZwNRpaXGTEhkDoPaezjYUxgQw7IvV9TXtkaSPq+A27DcBZc7srcGejY6NKwihTWcPwSEuWKwJJUAxVIWgU9zugA2Pjtrs4oLNLi/bHsHApYv2rFtvsX/8jrfbzTce82lorIBux+amx+zi+Su65ocWp21tbU/rhPWztr1pa+1d6yAgjCldsEMJtE6fD9VzeCMwV4lAoiEPVDwUC6YiLGvzrFTtOxy39oFkdVBfO0+8PMOdiaqTi9y/XkunfNRxHMk+Wk1eCvoYoSaK6Oj33el0bQMhKhoZhMBM7ek40KYQin/RMOgUCHczHb3f+a7v6gGM0LoSK400rDfcMBtpimYYCrClMTfwqnLe4IK5pd6IlIgyBEBtR+0mrANZ6FizMb2HrJgDgWwUOuvhx07aE6fOaVMfWV62o8tLUh3PjI3aYLutSR/dvV39ZeGTdQDkLuQh4h2yRhhW5I0qAbcfNPtB1g/yg4nfpB3KRuiyxqrkRNSpc/D9QqmDHl9mknpeFGsV0HpPqhZTp84Qqx7W9BWVBZrfTOg8+hbVrxcCBN9L1EedCikQMEDWs1ivYFFsr4G2vF5OvXlWV1HkmcEnP5deyCXdEpGtFjTOOgxFAGjnZ2ztqvdvzs3O2ubmhvecxeDpfcKymoqo7rXXTPx+5X3ggPv4fZ+yD/7u79pz77jD3vj1r7e5yUn1bEILcbAHyRtA63aJXvN0CtnpzdqRJ69BvsZBgdu+dZWm/+EeRLaTKypVmM68eE02/4381n1nU80eU4l4bbf488whFbMVe5LzhAG4wWEFMmmgAL3nU7M8cAPs6KM9f/a8DngBLeb+zZYGAAyOtkQhwlABthtr615fBkBozt/ZVmA8PjFpE5NTeu4vfOk/sN/4zd+0u+66S8MHAFlegxm3k1DQ29sSTpFp8VmgibXee52giQfVXzuPdSO2oWFWIEWvRF9hJBHKbzkVqc3Hyz8I7Txb4oLB6rgAKyqFurmepA5GdhGqY+49GaSYDl6DNUJOFQKEjKIzcq5kcVHPDQGWv08C4AH5wbdGx/XaK5ev2OLCgl26eMHm/qZcds8v/IL9P3/4R8piAT0Shq3zF6wxPe3exJh3YFqB2QTahXFXdXMvAWCy14hha1gh+4LxA2ihdseaNqAh3B3b29ymYGgjfH5czLa2db+1hj3C8cCQ1x0btdbUlL32G77JuoODdvKxR+yLXv4ye+UXvdwmx1o2AIWNY+CVK7Y0N2u723uaK6wzRZetbeevXLLBqTHrkOnAopiXYXQuy5zE23tiXmUkQ747OAu9HEZZpAbaEkzzvCz7k/vP4Dy+y33af+6XYNsPtNShVf8nQJCRTQjxVF5F6OT7b9d6tt3p2MZe2zb3dtWNA23c6Q3Z9k6tOGbfumufB/gKgEugBWRRHQO0ZLRkswMMah9uKNOV5VzUfaosTX6t3ktJYV21KnruoDlCTcplbY2PVUDLwcGs2gTaJ0/TWjBkRw4t26H5+QpoB9p7Ns6AYsQRbUZddQXiyjDiInBhGlEH6gfYg2iGfqDtX8QHAXP5PNeAaQBtZlrP9PgSaJ0iodnZBwbzfQ6NFt2hFh/PmvS4gEk1izPBJwwrUIMqow2gFaUYQOuzLNPUN2uxfUDbdRouA5XyGnGwZytHmdXGr+sxgGi6+HgdxKm9BFp6KPmd+blpAS2Hx9zsjG1sONCaxsz5Z6yub+FM5QFJ7YpevQ8p5Qfsrz/9mQpo3/D61wloRxnXqEMUCrK4y+FLrPsVH8Ln7jpdVW7W8l4f9N+89ICFHiPHAMS9ilJUgBI1KwKNOqP1UkcqaiPoDUbEwSIDKwEsQRUtFKGW9cQ/MquwDGwA9DTOh4o2+zqd0jNlH7hD4eoGZelitTAOoNVqdkbGKNRuMU1AtKP33hvQTFoCWw+g/T7hjwz4vvwVr7CPf/zjaunBGepZz75dhwt9nrPz81obADR/oIkTaDWmbWhIGo+5qUmbQbEc6zs/u/Z3JfByhyOpt1PFzfpWzRY2y4V4HlClz2+GV0yb8ftEgEUmK7pfIw8D0A8AWpU/igBc7UDxHqs+JDJbG7DVzW0bHBqR89n5c+dscnJCB/bv/cf/aP/lP/1n21hfE+NGpklLJIEMGS/MDgJB3hvBkDI3PhMMkGYRe8kir4P2YtCqsshscE43bGhqXLXTva0d66DwHxyyURImRK2bW2ot0qoJxkAjN1Euw0I2mjZ79JgoZO7HK7/4FXbj0SM2PztlywsLClSp1c5Oz4iK3trYtF67q8EFk9SR93btyu6mdbzw6i19gCtgq6liJdDWck9fq97p4rPLfMxkuf/KjDaBtgyC87yq2ov6ZtaW9y8z2nx8XkdfTwR/AbQxHtSFeL4G0S55RutdDpttVxzjDkWGa4MN29zakWbG2UfXP8Aq6TMm0L793e+SLY7UX4TXUMVjE9aanNaAAeJF5QUDQ9psgGzVm0RGQm8YM2mlMh7SDaSeIOvAyIpaY6O2sLRs/Nuf0T559oID7fKyLc/P2aG5Wcn+bXdHxXi1P3TbXtuChivHuTGWS1NqaojrB9jygh8EtFXnex9KlsB9vWw1Dcv7X/MgkC/pi1wkLCAOp6xJJg2b/smqecp9KGrBIcQgq0AYgaScCSs8LikbTXYJr+Hsa01g9By1BlodTfSRlpaMGcWLNUj6o6BTk3rOLCRU3TWtuh9oy4x2dcXVrwm0Ln13pqSkhGuCO6YfccGKm5yg7ED7WQHtc+68w974uq+z2alJG8MMAPoRp5yojebhrcO2QDhls6GYPkgw0R/A7XufqqEP+7g0WpUC3HIjp1uWHyV1Vpv1Ra9r+cLzQRL+jTYrjmAcoNqwXhdLk/z8XdUxVbuoh53z+2SocofqdJWlIqBhgg97laMFqhlakjU0PNqSbzFBHj9DvKZa6Z4bWwC0av3Z2rb1jU35m/P+br3tNg2Fv/e+++z4TTfLmGZyckoTgS5evqzMjHOAawpNrD+9jjUbDMDAkrNl8wJaz2hLrUN+3tyv2T+bAUv2Z5LRkpE40EYJwK9m1gqyc9ynG0UAp8AlgZOArBCpeTZfA20GuXp/uQ5DhMXV3N6lJscR5TaSXLuHH3zQfu6nf0ZnF+09F8+f83a3oWFlulcuX1bLG2cpwQxBVWoRvNYeo/uKyV+ljiSFjwPMlW0Me3/rzq48iwFZ2TAS/JFFE8gTtMkAxdcSF0zTwUZGrDU7Z4jaELLecfuz7ML5M9YaGbaXv+yl9hWvepXddMMNtrm+poxvaX7Ktje7tra6pvvLOlvvQB17PY0g0jNaB1h9HdRxZVpRrXFnbNAAqZO80K6Ue6yssWa2WwJmrXguyf5Ybjm8o8/vIPenM0wEDn5+ijERdZyt81DHbdX1+Ut7z+ZeWyBLRgvQDgw3bGNzW3tJXQjoAFD/a9Zv1OVYke/4fh+Tp9maAbSN8UkbnZq5BmihKVNIoYsRWQgRmlRwsmBzB5nMaEF3pOn05CXQkvUiZX/4scft8TPnFREeWV4SRbE0NyNKydp7ml1JnSDFULwmG9dNx8MZCjDqA8nyRmRE0R8NVQ8pDvASIK8HliVYCzyDmtl384uIvHzdfuo4+/Oq6RchCFEvYdCZ6pErbRBDiMCNFTsw7EpP71slCKqBNh2Pnglo+zNabcbSirGgjPsDF2XdUYOM5V3dD6hjRCx8voV5arRritRpd0jqmIz26YA2UKgC2nITskE/8ZnP2gd/53ftuXfeYW943dcpS2I6jEYnUhPMupBf0Io2jorrPp/sfqDNe1Bm0eWBwEXSYZFN6jFFB7qd+6AsLsRP2e8tkA0a2euKAbQRRDrQhkm5PI/blQtRZuKK/GNKSoo3EjzIbuht3dzekn3jufPnbWXlqkQ13FYOTChhxDisISJ2Dl3qi3Iroi9wZ0eGIojt2NPsbWhjgPup06fspltutieefNJe/vKX2w3Hj9t//4u/tLHxCdUDWZNktDAXnANkbfgaKziSrZ8PHgdo5yYnbKo54vXAyEgEiDGGjnWYwWclcOy5CEpUn9Z6qln9586kVBp+L8VEbT8zDgfP/WWjal2H8ji/1/uOUkNmswTYCq5YuMO0O3XVlzw7M2Onn3rKfvLHftzOnzmjHldaZaB5pycnbXVlxVqNpguhRkbENnDNM5uTwC7uvRgusSVpmFK/34pKZWxpzILM55CRPwwj7AhCM7JnBmGEkUmeoVL0wxCOT8g0AsXyaKthhw8v29TkhD34wP22tLBgv/jzPy/3KSVUQ8Nyi9pYd4crsuNd2Zt665trBhy03GnKM9tqNFnYbOYZqtq5WJzajKbK4AtjoIP2ZbVeIgK5HvOYSUx5buVj3fDI3QWlaSmAVokDNVoEX1KXX5vRUvazoYatb21rvedsZPYs9LHO9bRg/Eff+49lwWjDI/4XG7XmqAG2g61RLSSRgygzqeUW4hCPUl2kxKbSAVMALReSFwRo8TumRsubYOMCtA89dtKBdrghoF2cnRHQImjxpmlGOPksWokjoFe4kREpE0FCQ10PaHVoFVFFCZL6Oi5mGS0qHj7AirEfYCNuViRbPqYfrMsbfA3Qhrgi/XElGJE2IwzWgyp3oHUxDFG5G5nvump3eMRFRyFC4BBLoYjTz15D9s8buWKlvvWMNoE2M6rMKMtM3tW4tQl7BhBs7EoNFq9SlVjlT+0mCQvz87a+uh9ovU7mAqV9UWxmy3FAZkCSEW2yA6zLv/7s/fYhMto7brc3vO51AbSeJaF+9saESHCgDcPEoKpRV85NB1PHefiVbVnV/Ya1oT0kprnkelKPtwZph4GDtAxObHqN1sl279n0d6c2KQGF08eaBBLzTnUQpRNZ6BN0WOTzReOEMmBqRO22bcjdiRmzF8MSlUECBGb03fohTGZKP7b/3EGRgxEf6s11FMd7lfYCoIX5Yv8igrrrec+zRx99VEBLRnvy8Sdsc3NL/aCsXpSzPC/iHtYkdeRuB5cwRFrUiJvqo51qMFc3FOvhisZaz4EO/WI7HybjtVriGGZSE4hLVRrX1Yljr8H305HK6mIotwNo0MxJFfcBrdalIi5n09IZSmKoTkduS9SnBZidrv3r93/A/uD3f19tkNsbG2rjYX9tbaxLec+1JRsEZPkj5bg8ceuxeqJ2uSb0ryZ9HAlBWWJRnzSBvtodI4iMMy3n9+b4Qx4nilp9rx4cUmPsjjSsjZXu4qLdeustNjs7bbOzM/bQQ5+3ne0tW1yYt3/+sz9nS4vz9thjJ21pfkHvFWeqqZkZu7R2tQJa1va+jFZqXs6HCBGjnMLnztKL12gPPqdLOjnP1TyTEnwJcvrP7DxL8ozqTw5yTYArdC65GCr6fmNPJnXMflKNlh708Dze2MOswjNaMvLNnV0FtcnKiDqOoR7cI50L1wNa6GOAFhUyT0bWKe/duCi8+QTdpJMVZRMZRI1W9YdOW6IIxuRJDBUN0NRoAdonz11U+9DhpUWbn56yxdlp/QvQEmnQDkB2wkFHAV5j1oi8Y0Sb2jLyMD1A2NR/kcvvnUKsWz7KTXk9CroEH28ncKrpegBdLpBrM9qgZjEhIDgOV5nMklNtp7aNMKvmpbIOgDqUOq8ANSwPRUmpphVinz6g7aeOB4oabdZCUyCmhR5RdkVfFwMadP5E/awC12Kua3qf9me0UMeaacpCDaDdJ4YqwTGFW9nPmNlJ1Gg/8ZnPOXUsMRQ12ikbb9U12qpJPmlwQEkj87Ix0mnd8t5nUFXe6/zZvn+l8g1CPlgA1WcFAtlSlarjWgiV1HFmtvUw4ujlDaMFz+w87PGgpAqVRIXq8TGgwMGZQ8EN33Fmg+o9e/6cWunwHidDldoyOgT4LFUtMN53How7WzsaubextaleWkbvQR/fcPxGm5yGSt4SMD/x1FO2tHzIbnvWs110demiHTp8RK/DY6Ek5RCG/3J710abtP7UQDvdasguMzNPZwkKdb7q57WNqEsO8tpS1yOTqgcSpF4gs1pVZKO26QxUTFcKBTpgI3ajAFqPfXxT5/pPjUQO3ch5tK3RMdXAAfmPfeSj9s9/5mdtcW7OLjzxhDXHx215cckuXrhgmxcu2PTykmc5AwNa/6pz0gIZvaDp7a3kIEYrZgYKs8DjdA5qqhSUN5m9t/34msYAolZI894nqBlHMEy9lhYjMZFiS7r6vsWc4Sj9Hzp8yL7/B96t4OiHfvCfKFO/55577FWv+iLb2kA45muGEgPvEcMOXale18+gFENlRgt1XNHCmcRk0I4RT5jxxASv8rysPntRfy2BVqU3ZL9FclTu2f6zP4G3Kgfh0zAc3SvXAVq363SgBVihjlMMxfcECjhEUc5jD0qMGNOcpAvIz/7OH/jefdQxYihANqlj5OsA7fBIUxktb54LzZ/MLNXTGrQciwXVMSkzhwNvAIAtVcdJHQO0T52/rF6vw0tL6qtbmJkS0Hb2dtQLqaEBgAt1hgJoeR25sQAkhQq2P4o5iFLI38nNkzequgEH3NiDDtoqas4nPODf8vWvFUPVJgc8l0ZKxdBnRbSR0UoYE0DrwhiP+InmlNfQchXUMRuE6EyZkmTiFY92jeo4a7T6lRAcZXZfLehQefcrjyNGcWovLS8jYi3FUByyrjqetdWVtUp1vLGx7q1NkY31B0D976fagNHHKIoN1fGnvEZ713PutDe+/vVaO6PR3kPZwR2aIisJlxaJrzLLD4X39YA2GZESnDKjTn+EzMjzwEsbR56TtiuniBHz5IBx/1cZaTgiVZmL3PVjUEH24aU/b9JpkZVngKVxaOxL6nByPeraOqPrNjc0+J2JPWuaR9uuepCrAzs0Flwn6C/W4MT4uByHmCLlU6J2pTrmLwf+7Pycgmnu69W1NWkFCMJvuPG4Jv1Qr2WNzs7OVhNmqAt3OQuaDBhoSHwzgzvUWMtp/vxba4eFHL6WYl6tKEbvT/SMnkw2u27qwKaq6YZLl5u4BHcQk6J8fQ34BJaK8inUxxHQccaV9c00Psn9QI0Vg4n7P/s5+8D73mef/eR9ymJ3t7Y0BecyKmOo46lJgRbPB8jm8ACud/aQ5ntM5y2yVL5W8hIzVjlDZEwCGPd6NjYyqnNAU4zEhTIn2RXGfD6EU7wm15eedoA1RWWsX0BhEueqs2ds8dZbVHI4euyofdu3fatNz0zbiZMnbWlp0Z73vOfZsaPLduHCZe13SkHcZ7pLEmhFHQ+E6jjEUCV17HvMD8lkx+R1HIFVBhzlWZuZa7JZecR6MMsYwDyx6sO3zGiTOu4HWT+/rg+07FUFNvKa9xotqmNMnKjPphgKgZQPRfB7gErZQTf0Jfq8A16jVdTMIY/iGHFNc1RgOzw2rj6xEmh1fsso3GsB+hqlcSyEqnVE3r1DUmMhtsDOjRqtwGN42K6urdoTp07bY0+eFojPz8zY0cPLtjA7owHRpPTYLyqWVQSGKMqH+nJ48eb5QES0PpNxQIe4FmbehJgFWeJfSVFqEHi4D2WGzvOUEWalGuujk3UwZu9eUchPQEiK5yBT64ywPUJ1wwJXekYvWUTgueCyxqSIVQeq1wA0U7QDfT5sLQIk1a5j2kkoNCvCWLSvexJnTyAHWIeO61DJOnUZNmhRB9Qw5dgYjt2+sKvPHxlt9oWKBs1xZ/w+dVJNcGno80GZLS0uuPAmTLnTI7cKkgLFlb1HBpBUmGjktHAbGLJP3v+g/fpv/pa94PnPs695zaudjhwfk+sOIgf3EnbmIGISfZ60fXPrv+tHStXrF9dmX9ScdKfar/yJOCBFBcY6dIo3pgZFfzFrWT+Xx6+/Po/Lz6l+egW17XCaiSwgfbyCOvbpKNnb6RsdWmtlbVXTeVSjvXpV9Vj+QAfn4SPFOHOfqa3uuukM/Z3UaAHaubl5ZcS8D7Jisrdn33G7HbvxBvvc/ferNUUTbHiPzEIdG5PDFO0+HDoZkBMMUwNmyD0CJv++YROtpk32UcfQwlwPH4npQxnk6Ru17nRN82CHfmEpcaqsVe1tKZjMoNVXrFOmIVrSTySRx17Q2QHd11Bl5/7Vz2Rkgm7Pg6Cs9XZglMLp7Ed/5Efsr/77X9j2xqbNz8za5QsXRInLopQ9Olz3NQNmPD9CKajkZMRSfJjnV2bTqtMHsNIfLUAOZXhzaET3iuBK4DoyJMDVjGeuT5TZpGuRI0vPelyDcDpDK4xAkACJlqLm+Kg+4wte+EINPBhtma1c9bm3V65ckbBtenrKLpy7oMdsbG27LSjlq8hi1Q3Cnqf1UNS4D42omQX3G2CNUOaoAp3rb8Nrynm5Bwm8SpYmz4a8hiXo7jv7g85uyOAnSm+870jscgCmRiECsswJ5y/j8sKsgyY6jCyUlUfNXhlwJEKi9bXGBp8ZaDsDzEulXoBHcVM3OakLDr2kjbM2Wx0WBdCS0QK0o8j8WShDQ3KrAWgfP3VGPqkLc7O2vLho8zPTNtZqaDg0jjEMxkZBl4sDBxnaiVj9NHqz0RJoUyafUVCCZ//9q6Pn2uWl/N3MLqT6Tcqyj5YWIGU9lUNzn+lB1CAiIMlNmwdc9bvggA4Qd/fxg5daU10vVCQXquNsM2DjUQcQ0BJ8SHwwXAFt2telI1EG7CXQBjFWAW3/+085bEnpqlezyD64rul8VNfJ9wOtKKUAWugqavNLi4tGRusWjA0NrUjwdlCssa+KcqNGVQUdqlcP2qc+/7D9+m/9tr3weXcJaDEKYMxXe3dbbAiikPI5U9Ga2Wg5T/OgfZ6vf1DG6zGxU515j3wmfAJt1GKj11uORnyAnBgTHtF5aGStTc8bzkUZ+SeF7IFO7QkLVafgMKhjzc6kL3Z9XaYwZ86eVSudglDG6G1vBxNCaxaBqtnk+IQOXjJaUYr4Gg83bHn5kLJiXhE1M8YIx2++ScHzU6dORRA9of2L3apElWKZhqVOxpaV10VL4SPkPKsHdGj5oU9zBreoUH07Q+T7QAyAnKEc/JyZqNuw/Lr4gAOpaDOoCco+72UaE/gCQ4leWC5Gi47o/jQpiKCnuifFeLwMdGWxFx0XZOMPPfCA3fMLv2gnHvy86tgTo2O2LmVxzIONYFO16rjOfEiAVgY1QQcrs1W5Jj5nIY5yqpgpSpyfUfeLMY/MpFbbkpyv/KAv25A8uaE7w0GPe5xCVm/bHLAx3KgYEDEyovtKqe8d73ynvewVL1dAwyg+tiBgzKonO9brkWFHnTQFUCXQOrinTWLNnHmN1u0r/z5AW7EdcU4na5j7dR9TViQJfsz0pIKndCFGUL203rOdKmkJ39g3BLBFRqs2ui5UMsPea02FAkyBrmsssiX2GTNapvmQ3lOjJVJNKkWjuLod0SJZyAdss81HnfhsvPgd3GJoyFYL0MCALN+ePHXKTp+9IBoFoF2Ym7PpSQYQN1TLaQGoZKhEPzLQZsMiGXc6zmsZRDRBIwQQ9F/kBMvyIBVgxKGu6C9qznng8xiZafcBSz6HojMOuEIMVR7GGYwkbbMvQi5Uls6lRHYc2VUOuPdEzA/RFNykGKqt2YfUshxoJU/PPtbwiXWQCd/eAGx31crMlC8c5KqAIsQUkQM4lZ2q48JhRe9I5v1hMVhl/PFZwrlHEnr6fGE/2h0BLcIogJZDcrg56kB7ncQy75EHHEE5BdVE69mnH3pEQPui5z+/ymgnx8ess7MdIhuXegWJ7m5BHLjx/jX0/Wki6Qy68vqUFJYo6MjyK5GKRDM5xCIysyQR+DeZfL1uvqv6DaRKURmtFKeuROVvmlIk0CbwSGEalDGZzfauzzPFnxxAJBPRyDvtGQ9ryLK2yaw6bQ0K4WcconkIc3iPjY3rWkE7z87Nq3OAPtrPPXC/aGgyPESOdCPkHFoBBfc7VMwyYJB/Ma/rfzEzYKgAzMPMWEsTUxRg6tq45oF6XwrIXK7kwOuloghkrWfrmDTE9a5UwWEmo/VJfTIOTuG1vI3jeofLk4cu+df3dZY/dDbE85WqYwXICOm6Hfs3H/iA/f7v/RfbvXJVE89478x1hR3g9XR24bYkoPV2G64dQAsTxX9PVXD21GfQVQXpB7Bmuio9rnXLz+VeV3OqZeshokmrAAAgAElEQVSZzmABupn15fpNoPUzzmxialrWrjyOdh/O7Re++CX24z/5E+oNZtoSVgkrK6tqG2KPEdC5DSEFoDqjHRkYVDYrtzo/UIv+et+LKcajjc0FaU//p/8MTwAdYtpcKtZDy9NPF+czl6CbQEspY2ggkpUA2ux1zzOwHCxQZrQALd+7y5hbL7L/CGjTcKaivp+JOi4z2gRabfqwfBP1Gso4Nxz3flqXbLvhAZsOqzYiXDXAm2nzP3XqtFoPcJeBOp6emhA1waACgFYjn6BVIwqTcTc1AE1ECWFAj7rTfjFLeVPKjKT/VuoQjToIX5eZcAJtmY2WUW6lesPurshm87UTaFO+L7AKNXEe3qzObOpPyqra8EUmrSws7CxTjFG1/HSi5Sks+cRUFECbhhV6XwIz/19mRt45Vv9JYKvPogD6tGEssjfecz/QauRfUN86KCNb0YD4aIPAPWd9fU1ZOWK7dGsq30d1D+PelrVjXQ95zQ7apx58qADa16jOPzU+qnmaRKb08eaG0T1QD6X3pWrd5n98pp1+gBrdn8NpxYqiCorMy8FOHUrBqD7D9Dv21+VaUT/MQEbuRqGC1UGk9VJef79/qU5OUxPVquLzSOnf3pN4CbA9ffq0nTt/QQEOz5VzUj3oWVW2Ipeh+AwYL0Dz0t6zurqmAeEc+jffcqsYCJ6TLBe/Y/ay6ra4AHGoEgAr2/LMloxzfn4++nf1SSRcgmLk4J4eH7cp/NGTyZGw0K8TFJ7ANgYJ6H1LEFQHW2QS1FjlnBW9xtX4u0JpnkGaK/rrHll+ruwvSyFplZkKZv57WvjFdXfDi7gPDFtYXbUf/ic/aA9+7n65MY01W9YjM91r23irFZaWOHe5RaYbzkN5M3RgRJkUGW32upbsxr6gLrCoPNuQ8SkBCqDlmrsHupt8cB6rlhuKabJa78uvr6ECYPpvqStzzwjWmcK2u6v+6Z/4qZ+0F734xQrIZEoxYDKvoAUIsR2WhAAN90VDFMKYH6Dl/K7sDGPqkt8LX9v6qyTi7wG08mGu/5Q6mLyv+V/La6czWyMcvayTyUqWK7PrU2WmqNMSVMjzGMMg6uTsNdVmox0v+pRd/e+A+3cC2rJGqwwrJqoAqqTJSkgiA2QDqkerAFp+BnUM0LqzU08CjXPnzssmDN9MeH9AlhoOo7TgzjX1Pjah6OME2mhp8cPIx8wpwyzMqBWxlIPerxM1qYWCiLNwJsnstsxoq4wlnld1kmhdydcqM1q9NxrWm67ULjPjMrIig9n3fUTvAtzc6IVhhYA22knUxxd0Ghs23YhKoM3WkQRavs9D2UUl0VIUtagSlK75ulS9FjXq2oDBH5FAq9zjAOoYoKWPlgXb5uArVLBlZq3rGgdbXttSlAXQfvLBz9uv/+Zv24tf+AL72tc40E6Otmx3a1ObHIqy3HCVmXzlS/00BdrYof2RcLmxOezr9qSg7EIFm/VPBRspGKuoYx/jNzTsQOu5nD6x/j+ptXS+8SCtnvea1yPrdd52ks40bVsFENfX7cLFSzKsQNhE/yYDyDNbY4ShKMXwq+Y5GfggNezGloYIcGjcePy4VMX3P/CgPfjQ5+25z7tLGS1CKXzMoR05qGGxoB2lhqdex7hLavNkO9J0wLo4dYwYilFsU00f/F71MMqEJnoxxYqQKUVvuFoLfSYvf2WIM9TQoUYQQE8wfaXpse7mJOE+ELOSdalV6kkVVdz/pKiDti6vb+63KsiNGhyudZ/52MfsX/z0z1gbzQTewjw3bnlRo2QMJkIwmVLkDFy+UmvSkA0wFKLPsEXrtQTWDLoLPHLAGlAGLSMhWgO5/yEa9SzSkxH9LtoNtCwhlspglWCGa0JWnEDL2EQFLwNmL33Zy+xd73qX7hc130XYqLVV0cEb9PIPD4pCzYwWAyECXAGt/Ne9LpznWQZKnfD3fiag7QfHa8EzO9H3R8oHMZH5XNW/JFcDsKTQxb7mANqKOo5BJCyNBFXo46pGSxmgvR9oPXhwOt3P57B3faaMFupYE3wwRhjyBmr+prpYPV/RA5YCKcnUgzrmRRFNzMzOqacuwQ9BAN6gA52uTRLZSobObfeoV6qvUIyyaH06BXSSe/jynbLGHopcB8pU6SbwlUrRfZFgwdW7ejfEFgUFoc8XDeP9N63KYKOhOQVCJeBmBstBcxDQ5uGK4k7HbNBVaQcoD16NRwvasK+PNqnjrAFkH21/Rsu1UY9mdYany5CXvoax2OyrP1fZY+Goot8pTCzy6aQ4jt5QfxF/tGg+iVGo2bkYig3nNVoXQ1Gf2ev0KqAtN0KVWQfF74FCXcvl/bQHvEb7G7/9QVHHX/va10rJSu3PgdbUz5h/qgy0yEL3b8/rf1dlrOWvICbLEkQGUwJZvwo6fGTB6H20ulYVdRzWmDkxKA7/3B9SkSYAx5zV/L5af3E9yI5coONtQFDyZJ7UZultBawJJleuXLFzZ86qbopxgrfjeXmBg9pnTHekOqZGCzhjbo/A6cjRY+oV/PzDD9ny4UPqv6U/Hr/kntYqgaeLudRypq9rJTD3v4k5hQLpIRsFaJstAS1QrMOOzIJDetCn2gC4Crg149SZgRJoGf0G0JJVALQoQbeVYXV8Sk+08OT7q9ThMTPX91ys2WBsqla9uM+Vu08IoVKgpHOv3bFfe8977A/+8+/ZGCKyrS23QRwaslE8BwA6HIIAW3lX+7hGAbaM+JlQ5pR5/qky6Lj/ObWHRVWuQXV5cEaNjem6K9Dmc8HWQMeG4CkDNmW1iFZx2xuGAfF+fQ2Ol9XrkEQ9ZLToJnhu3ufRY8fsZ3/2Z+3woWXbpl1rctLWGb0nz+RB2x50Mwd9lrhn6YLVlA9Csjd1G51GPgYgeVnsfzyjVZ9qH62eyWBer4PAOjNagFYezdmOJAe3fUZ0WkcE1IxE1FzaFENBHe9wb6PvO6w6ZaEZOFmVeZ4JaKGOce+AoqC9Jz+EDlpooqA/K1FU2AZqs+kg6qq9Z35hUUBbLSjsrDY2bLjrpuM+4YPF5E5Q1BmkWGV8VMOjI42EG4SecP9YFgoZ7d6eq43zPSTglcBbno8VcIYVWzmiKQ86HivqRWPMDv6TDjGiYoMWLrNaAU4YfJRgW9ddUL96JrNPdZymBoUQQwszMtlUHcMmsEgFZLh2hepY/athwr7LjMqg20oLRgctHut9ePuuT3yTFFMJsmXQkaKV/xGgxesYirPTc9Vjed08WvdsVn8SYAtmIKnjzz56QkD7wuc/rwJaMtqdrY0wiPCn0GaOQMHrqgGGz1Af0oFWtp8Um5ogJ6usea3KCUm8rlpLcoBBQR3Lh10K8KDz+8wV0nEqLkC8h7gxxfVKwZ5qtPT1CXR2BbL8BSwBWq4XCleC29Q6sG922gyExxrRHYQwFcHCb2piSo9j/6JYhhZ+7l3PU8b62MkTUhjTT0uwtBUTf2jTo8MAKlOHTXtP+gvZ88nRzQcBQOePqz47bhMjIw60mqTinQYAbJO/OFYNUyryIRkeExCAuKaiNzhkO71BdUZw2Om9dFCFOp2plow9r1f6vfLsrToflMk77amf1fWJaI3Do3+vErfJHziDGpi8v2nl+Gfvepd9/tOfkfUhIMvggBZnJc+HDaJ8jLE/bNf92zH1idFVTahPtSztnxrlb6goLRV0L28YJsKorzZbqomLEaCkz3PRWwrQklVl/z0ZLWW9VkOAy8QdnUPYuGKuscvs8RGplOV4NDysLpFXfsnd9u3f/u127OgRAWyvs6fJQGS4AO3GQFcZrYyLCmN+ynuUAKt+5mLf8FlJABRMRl/7dQ/ZomRTsV1FogTOUFLMe5rJVb8o6qDnd89xypEHUMcRKKfBjffS0uLT9daevRhjueee5DmFrVIcx1AQBXNg4Tu+/11Few8TIbK9Z9JGRsdtT57FqOAbEkNlzVFzOqEJ0/84nKEqVWThdAJlvLi4KFPtpBb5F9qYxQG958bjHrGymViw2IKxwbw1oKnFxEBpd4PxegubeWcHJaVnTjp4Yv5ninD2gUjfoel+snUTe/4uoK3eteLB19zo6MfMjDjp5+TlrwGwfO2s+yD6aDSi3dXtHFWrTROMBAbVZx180geXz51+uNnyxAGWo8S0iEKZzftwxXGIgqJuqucLcUz1H/Msz1pUxayFEXihPOaNK3OtVLDx3rPFQipHZz+8FtTVBJnFhUXb2HTVsftoF2OySoMKNkC2jVWio3rkFTOdPvvoSQHti18Adfxqm5sct/FW03Y3HWjdsMBPrdzU3jrj10L+xHmTD2CRNZC8qE/nPfXAwO3jsqUtT2tnJzOzr1W0Cm0iq63ccsguslasQ8WzwzSoYBP7/fP+Uf44Ne8ZcpMMhYNbLlI+Io++VtrnqNOeOXNWYMuBnzNS2Uu7O7t28eIF296lTxb7vZb2DWBMgMk4N0wmuD4tpvNcumTPfe5dNr+4YH99771SH58+c0Z1WoYSMEZPjFcENdCUBOb0mIpxol/ZnKaDZZiZnhL7MEpAqylKZPvul8ugkCY1TMbpjQzra2VHZIG8Qqi1bWjYNtuYNOBYG+49asNw5x4OxhVGA0bGFsex9hL3z1mGoDXTmUtYnipn9wqo9n2sFxgDmcjv7Ng/+57vsYunTsPbqzZLJgng9NAfqMWGwMAVtixIeQxHixrnBsIhF2hFsB7vTWdIYcupNRBZkt47Ii8mY6FXQRsD08d732troIC6NTT0I4OSARtsjNgI97kx7FN8uI5itUbs6saGhsE3xsclhhrGuWtuzt785m+2l7zkJXb8xhvFTq2vXg3V+JhdXlu1HntNQ1CctckSgPyOWQO5t4PpKuvDLkosHG4OQMOnp45hJFyZXp69PE2eyddjNf2l0P+4V7aChKCO3QNZqgUF+e5h7KMVMeiQz3HMi/auAwKHrDnXjm46W5Phece7/1dNEtRQgcFhG2yOyX6xOTFtQ61x9dYyx1DKsGgcL8VHfEBuFK0/blQRnHlkI9ubmzYzNWE3HDmiJmcqtGw4gcAO7k/eFwuYUsPh+QDYpLGgjDT0OdpX6MsKXY8OnnZE5JlRujKR6NdbK7I2kJZaNT/vB6SajYuGaVHQ2SpQWroVJha5HtTwzWaShH3/KV0tkIKWLd9PDXoOAIXlctXLl3W3pDw17YKMRVmE23wBoIPUtIeHPfMfCWcoaMEYuSeaVXUtV646yHiaJWN29d5GK5OkmVkp9N+DpnbFq4tHJGKSUlSFQc8ckzYMBXh+fgIy1emiz9nXi5cgpITl4ImoVfQhdXmBjde1M6NUhTLWINcA4Njq9uwjn33AfvODv2PPv/MOe8ub3mhLU1M2SubEEOxBBmWjSg0AE8tCTdrRnMNmq7NXHToZ4HgUGi1W1wm1FehJjZqgXTs3uejM/zhF5cKoBFpnKz0X9t5baET4mgRZHNVijFgIwwW0MdVpmDFn6lGkBoenMIoOqD8MYnoSslxZXRPQbm/v2gMPPqhpSTAeGBbMz87bTcePC6QffPABUclpppBCGt43exBnp6XlZfvEJz5hhw4dlkL59jvvsPvuu08sFB+KtTU6MWGDwyMyysBtaWF5SWsVISTvW65BmubioAk9DfPAoHH/uRvQyw0uKGOAlr+toQHZsUqoEoAMkHCS7HR96InYJTnzoATdsw38mpXduik8oCv9MPdVTBxGK9DVfnfYwwQHBA7qqVWPeqfy7OW6sSZkMt/t2MLSvP23P/lT+8Wf+hnbWl3VdeWe7u3siJHj0IaRy2DPZ1VHq1IR1UqSE0ARh5UHVn0dFP1MmbJC2L7JaX0mzlXWA1l0h5rw7rYMftTry39nvaAXiew+BWycBRpOMjGuofDru9s2OTujLO3LvvzL7Bu/4RsVGLMnWSeubvYzk3t+idYxxvx1e7qviFi5TxpCH8JMBaop4gtti0vj3FXp6ajj/uQmr4P0OJwHgFlx9JbAzHVkPZellur8DxoDtiRn6SpYiJbAxABvm3ODkLRjlLJYU5BMI/JEHUeylqLV+tjwKH7gHe/+rgpou4MjNgDQjk0JaIdHx6xLlCpUd69PRVM6TIPuM4DNR+PJM3nfhB0MyrdkInDDkcMaGjBEqk5UzkLhBg83VA9CNDQy7NQOURjiAha6VIeyYvQ+UXrxaqAlZQdsnCbJg1mPiQNOAJCuZGm1F1eB+0M0JiDLaDEOxepGViPPitw2gIjN6RZkIVIpDmXd0AKwdLEDXdPcwTOsoEn7Wj0yi3JFpTfXc2OltMSsfNcdSHrR3kT0qL9k4hFoiGlTpOx/XQkaABEqQES5Alo1ase4qopGi5Fi0CA8NgQ3MABcO6mK08c3muhTnJOXgoWOOw03Le3+JJbDO5R5m0XEq/etBnIPPHRAh/OM67782GKTqybXM/vLzz0g1fELbgdo32SHZ6ZslOeQohcGIMV6Th0KdSmPMkXPzDZ7e3JTUqAWQVGKuQS4B9SP8j7ymdzdqvaBrtqG4obrehRDF5JK87qSA61+Jhck7DQ9mwUYRFV129p/fA4pusPXWsCj69RRoIWgDICjXrm+tWMra/TRbtjFS1fssRMnpUZ1NfGW9hLsEofDTTcdtxMnTsjF6eLFi6qhc58YQk5rDgANuPIXBTPf33zzzXb8+HE7f/6cXb5y0ZYPHVIWdP7SJRubmrZDx47ZmfPnRS0TgLOPWSdkN1DCtLRMI1obG1UPLX2MrEHPLNx2lUNboDxoymjJfKGSydqgR520hzaO6S8JtLQtdfYUbACy2OWxx7mWXrf1w0CZlKjqEf3LjFbZHEIPxwHOhhuF2gY06fmmJslUpG7Hpudm7f/6gz+wf3XPv7SdtXXPDlnjmMtrDjK10razD1ofnvXVjFXSE3VpogrM+ry/S6DIfaV9bYPWmpyMLnx/fpXdCIw7ZNQAACU196KXzgazn2BMWGf0PwO+69vb1pgYsz30MY0RmZI867Zn2+u+9mvt5uM32ejomGw3FaNiiAFTNdKw1Y1NP59FG5MJ7NE7pglAqK6hzRVkBNCmlVeq9WG5nw5oMyPNOmx5jVRiouuj/9wtvue+9GfF5ffuoudq9yyFCeMC65z18slcqrNHa6C8yGVU4dlsunXl+yzr6X8noOVJS6DN3lVuIjdOlBeepOF37DTuoCIrgJY5hwDtCN6kikVNGe0YdAUKNQkl/Kzr7NE3u+euSfSJhjBJKmTvr3bqOFs1yNYqr8zIrgLYcsarREJZ24o1rowx5NuKIIs6ax626rNM0UmAd4Imm5UoR4tvX+ZaZDD52ADZ8vecznTTf/+1uu2jFgkw3svBliWFeIiMlihUkWQ47dRA69fR6w9Or2tssLJZr7l50urUyD6gTROOqo7lK3avHT2cAlpvyFZGi3BFVH22nNRGCvo0NLRDWcpgxGfXKg+RTzVZKQdSDWUa7xdAm+8wpxf5RfLjlbXI8252zf7i/gfs137jN+15z77dvu0bv8EOz0xbi8BBJglCsMDWyFy0wwfkpsN13RvEyrE24kh3rsxqrwu0sZmzVUhMQdTQlZFETpsHRTUhKYOYFFGlnwbg76eYPh8BHP3rAAX+tQ7gnhlCrbboU9QQcI8/WBvU1ujrW9/eUUa7ur7pQHvypBTI9KDLAYqMcXhE4Avb8MpXvtIefvhhfU/bHWuU7IXh7VxnguDDhw/b2bNntRf42Z133qk6K3scGvXJ06edlhwZUUY5u7Bgl1eu2MLiorf3yCbUhU5MV5qm0wAxldp3knCGOmZNojkAWAcr6ngMxoasl0NQt9SVw3tdnzPr+8O9c1Wrpf4Mzbe7K7FOGgz478WoyC5Up/eR6mdQukEhp7BoojXq9CfMzeCgekcl8Bxr2b//0IfsP/zGb9nu+oauizMG6EW8FYZr7YMjkrWogVZud9FzXB7KJdXptcyD2wd9jTHAfVyfv9roUXpL/2wsChWsqq1nUMDaaI66ecnOjuqHM9gpXjxvjfExGx5t2vjUlL3xjW+0makZO3rosN126602OTGpcgSq7qHmiK4Tr7uzB5AhxkJE1FP9dqDTtubIkAZHaPJa9PJy5ngXQUxokoDPSzD9f/LMLTUSOlNyyEKwRddz7ivP7GtAr2AnNRQlTIN0rmeLV1W4dy8IB9aO96tXe5016NOwMqPN18p/q/fxTBmtQR3HTQUNREMUY8DIZgFY/Q2f1lQh9wMt82ZF6QWtkMIBbkijEcMB1BYUQIuQIdyHiDxEKwaI+EXX+hd96hltTvFwUGV9C2hDT+P5UP0nzlyn/4rB45nJKGIqshxd+yJLVU8mh2tRnOfZK5eZ4oYmvVFGPFk3LPU48oFSBBj0Y9QBOUhdZm62w6xQalD0y8W94NoIbMNSTOdF1mS5pjhYCmhT5ef/dWAA1qC2vPNWA79GKfRFD6ZB2XGdnLL2x5ChiPYOy8aS4tKBDdDGAHDPhH1QgcRdbV7bpw/xuUUdSzzkz6npTCNkvyFciv0IEMHUbfbM/uKBB+1f/7t/Z3fd9iz7tm/6Jjs6O20t1ogmPfE4rBFjRF72UWqAaNgWDvaM0eq6LynHL+pkOV3lmoMggbZQMKe0X5ssBTZFcKdr40UqPVoHkCwEPcMGaHsIezqemWo0F+0aFdB6DdNFQrinEZgQuHgwBg23iVnF1rZdXl23lfUNW13bUEZ76fIlUZTqGAh7SOq0ZK3b2zt29913C2xpBcrD7KmnnpKAETCGQl5exuv2gl2+fFmterff/mz9/auPfkTAeuHyZWWPqokCis2GFMsEsAAXAQJZOPOCp8Yn1EdLxsph7IGV041QoLjC8TnxrW4xKH5kWPQxQinoXr9sBBeuX8haudYGWS2es7j3iOr12pqUoFHvdhaCC+t1dgJm1rgy3qjfcnKMNwFaFM8eRDLnl+OW33vfL/+y/fF//UNrb27pXHRTFvQeXvdzf2fo4/1AK/ak6s/d39fbv38OAtqKTqUvmglrUa/XLglgS55Mr8WUn1jeLSj7qRl9Fko3W5sbdvjoEbu8elVmF1OzM/acu55r7/6+79e0odUrK7Y4v6DOEYZEbOxuy095sMmwGZKrhtZPe3fHqWPqslrPbk/p09VchpktVVLHh2WhM3p1gN5P/ZbU8f6z0zcg9+F6j/EzLAx3ivNdZ3RkrAmuGdgnbqjs5kusmqJV92h7GULblzBRNVqvhWcwkECbgdPfmTougdajfh8ITw0A0CXS0YcLupbRWJnRArRktDlct8tGp6eu2bJmw2t1waipH4yFKtsxGeZTw3HqWAe77pxnW177yF5aL5Dn74jRDGceXeD6nIu6jj9VGYkktZv+pxV1E+CTQKTsKvpS8wLnzc3MSBR7vGb2y+WhXdUdq1PcDxuvacR7UiTKQeKHKYEFTfpktERRSbUCtPJTTXVmBBUqHyfIhr9pLu6owEad1gGOkygXjNubRUYbUalENwm03JeqTdHFG+UCFu2CC04od1MBWS3+NrUsd/nivWigd2a00dqFUlWiQk9Iq7ooMdhGz+yvHnrE3vurv2rPvfVWe9ubv9luWJi2JpuPSJ5ZpSjZg2bcB5YK0Ewq1SwdCGCK0oGXSerpUGWQVt3DOMBEKaVzVmUI4hu6Cr4ygNEJEfVZsTgO/NDGKp30A22InTyjNQEOTBBZH7KWwSGChoGgSvfs6uaWgPbK2rpdvLIiY5gLly65yUyo9clYmc7DIToy0hB4fsmXfImdP39ematbNXaqcW7PfvazlcV++MMfFlhDJdOiQ532jufcaR+/917Z9l1cuWqjk5NSlNP+AyATBMs8JOhf6NhJ+nWp0eq+O8vh6uzsa/RWHw5unREAbmS1CbTkwhr1lgFxCFcor8imVEMW3LReXwfQpihOGosd73fc7TkoyzM4Wu3QLXCd0ySH9Q11TAS3/jeq9p/68Z+wB+69Txktfzif5MoUQaPOMGW1ETYHa+b3OwRQsc+rc6MIzq+XiVVgzP7EFILzN6b7ZPuTdpQYJdTOtOoMiDYem5zU7GDeAi12MI7TM1M6x66srGjW8Fd+xVfaW9/yFrEn2SYkEdfQoG3s7dhmO1gW6OIGo/+2ra2xpkM23mzoPg9Ku+FA62d4QH94A/gYyP1jN8sgowTY3GvlGa0txMkYdpT5O/2gW2k8qolQpV0uYwadMcg96hjhNX/+ZPCcjJXuZLY5Stjo+pz+rpO/M3W8y8bUHEZafLy53W9qjpBCmec+yNRpla0EWHhNoiOgPX7sqAG0UEXeoE6P2Y4i1YlWS3WZ1Ao4OHRFX7FwpZbkUKH+GGKoBGUOpeqADDVtNRkure/inM6MNmvnimRD0VtnGSEGKmjivPj9nSCiCotDtbrZ8UXSz3qv17H6y/pEqmOV5WRtVekzEXfSY64Al7I0MlrR6aKtPBDRiDxls1F30CFUU8e6xjH9xQ8EP9iqmrS/fPzxoIbasFyK4sCv2oqgaEMBmgBb1Wgjo2ZDVaAUlEsV+amV1EUpns14P6UL2YgYEU75dJCMLn2D0XbhQPvxv6kvvucDH7A7brrFvuNbvtluXJgR0ILOEgv1AHo+s5qQssFGT5KG4cpQskYbbTZZo0nLv6ouW14eHeKpCHZavjLUuF5GGyDr97hrXXhQ/cwbLHtk2tRaVVfs2iYllKCr1CZDRsuB2WjoYANoeY9qdWGM1+6erW5v24WVVQHt+UuX7dTZs6J2sViUar8apMGhMmiTzJo1U332DW94g91///32Z3/2Z3bHHXeE2cWGLS0t2Y033qjs9uTJk7pemMzQvkOv7Qtf8hL7/COP2LGbbrLHnnjCRlpNtfVBP7vbk9VA22hoss00LX2MzYz7rv3FevLQUswXGSyfk8wWgIZ6lh9tiB3F9ARNrxudE1dkiRflAbLZfRlUBNcDg7a1Bbii1ejYTocZo86iiQqmn5e6JkKuUB9v7qHIbdjFK1fse7/7u23t/BWHe/cAACAASURBVCXbXl2rmAKANYFW5SwO8jDZ0GCUqqsgsp+CNdM5U5i37C8z+TKpgv4QBvKZMQaROj9Gh1aMSmSt6rNtogyfkDqcx9CyhWnM+GhT63BiatKmpqfsi17xCvuqr/hKu/Wmm9UVMjM5ZWurq6rxjk5NSDy4srku0RQ9pTbI491dibNd1L8CpBEbp/6btGyU4PzO5thHZ7XKz9X/dR301+xi1R6ZdH+eVn0HdF6r69K5lEHCYrOieCPs99KdC/2y5zdB1pXITmV5iaG+N3kO5mtWAPxM1DF9Q87X+tQd79tzWtGXyoBk/HD/AG4Crf5LH9AeWpi3BkrXcN/o0laAHVuraQ1F5ZF9auhKz3CuEe1Ew3olhvKxeXngVudjiBFcpFVTxDK+iEzW321NjeqgjfpnZivl4q6y0urQrAVNOiglwFD7td5PuSgyMyojrDIjqn5ecYwVnDilGO/Tby51Owfb/owWpbGAFvccZYPupqP4MUCD95WCKGdHfaIEK0UN20Edewbv9eX8w3Mx4EfZWlCYAD0bhsMuWzLcFrCo0RZtOnr9dJUqrCg9RY1fjCHxCbSuUPH6Ulh6hGdt1OI6Zuvdrn3yiafsnve9z559/Lh951veYjcuzpgsKgS0ZIf0QYZqXupu2gH8NbkWZLxY4pURqJiadBrrq8tXFybA34dKFW5bhYtXeXBmOaEqPURG2xnksY76ZLR416I41sGPghazg2jrIviEliuBdqjH0Hb257AxvHKr3bWrW1sC2svr63b+8hU7de6cnTj5uGps+OsCGm7IMmIba5sCWkAWapgDm3+p1d577736OjNbaOSv+7qvs09+8pP2xBNP2C233CyVrlyZ2nv2pV/+5faJ+z4lYZEUsfTjTk5EjbarA9gZrKaMD2bGxmxMwYIHHbSP8NfBlv7GATEmUJJktBzeiKVKoFVQX9TTVP+vxgp6mUTZk3qMY3Zq1U89ZDttJt840NJ/S2uQU+f07Ht/OvtBnuWI53a2FUScOn/OvuNt326DO22JoXgMew/FL4uLvUhGqzGIEhNiBkLt1k/NPMNqV7E4TQvTnPIs2ncuVXvNQxLO5SzPZNCBqIvEiICc9cT5PDkzIwco2DBNEOq0rdVkMHvXFpeW7NVf9ZX22le/xp5zx7Ots0PflPf5rl1dlUCqNTFum50d22jvKrNdWd+03kBDZ3UGRRptypCCxoiNMTSBsyhV1YEXKkFFMkYvd6VfOMDKtqy15t4rgVZdLn1UU3nmHkQ35/PwPignlGIsL0fG2EFU5JRuMoDWoe7eEbpbCPzI+/OeZqeCjHpKhfnfQnW8o2Icjdr0xY0ENahXcfYWAGYD4IQSXqdV1CWP4j3Z4t107KgJaLEeC8WqgHbA5ORDbVFTIHjzqUrd3nKD8ZgSJOo4xhjlxQKcq0y4qCs6Bcp4qhiCnlFPCbTQdAGYdQ21PEprUVHWZ7126L8jakZiqKCvizuY9PM+oE13oH2RV9To/BlFROdXWpAhXFLkLrUg9cmO93G12xKW+JgnB1qpNyuKHCB1OjKB1nE2rOkExrQt1Co7F+TkpvfsWBktB2FEcgLarGNJs+5/qs9aOEilwrhS4xZ9zCmiy83gPcAZKMWBVA2ed9GEktVocyKj/dSTT9k9v/Jee9bxm+w73/oWO74QQEst0uW88e6SzwiiOjPRbNyP95WfQ7Rx1nH61OP7wDbG2ZVq47Kvdl/ZoXge3haP2RuIPt6o0QK0KYaSaXnQmdrs0HH0zgZ1PDoyZAPtXdXmMRtoM12lbcpoz6+sqvXi1Lnzdunqqp06c0a2p9wPerChhonnbjh6oz3xxJOieH1s3oAyWb7/+Mc/LnpxYWFBYAvD9KIXvUg/g2pW9E5wx/uZnJTwaOnwYfWuQsOS7VLbRYtBj+kg5jUMFBhtydt8bnLC5sbHJJ4hs4F+RAQpD2iCP2WVZLTDVUYLLelA62uBjKMK+WOSke8bF/DxeQECdTJEHS3FixIXdn06GdRxAq0mEHGuoZIeaWo/aCRor2cbO1s23GrZE6dP2Vu/+S021O7azvqmrpv7eUNFulEJQAt12uMeMqMUjUKoYLVHAeYIPMsg3c/w+ky5PoXsPdhQxx5ghJM516fR0HnNaYJamHYevIsBXERQXDdcy3a2NzWy8MiRI/au7/5ue81XfbmNwW5s7tr0WMO6u2ab65vuUT88aBudHes1hq09aCoTdK1hm1DHqNpHRiRwg+4fIVihBYhrUrkkZZ02ldaIiBgmv3/6WRmwZ4bYD54Jthlg5J7sp46zvac8n/Jau0anZkQkFo16azp5uR4ltS2Od7xGwrPm7Qbo5pAPfRulgXx/A//oe97ew/WJPlp8mGjvGZuas9bkjA21Rg3qWMk9zbzhY+yiI+zbAGAyXR/0rjpA9LHqzbBxex1bmJm2Y4cP2dHlJZtAqUJdlWiv2zUmWurGjPiknCqzjKkXLFoBrcbuRVtR5NKIGVS71BXLg9mpR11Y9XfWZ60CEg9FAih9ALiLoaof104x0QdW3cQElBJoyUdKY/Ji8ocyxKS14mVda7E/BMsapWeyCQw1xeudx6HWgzbteO2Fg5GPSq1OWQ1tD7HJ02fYqSh/BT6jJv6EIAqmDeq46jGObs+aJo13Fm09En+FMb9f355PXqnEQ/XnyjaiKnzoO1CS3lKbhQ5NB2xnI/xzaNnJejOM6n0qqP4SiW50uvb5c+ftX/ziPXbbDTfYd771rXbz8rxJ49xuC5Davd2o7WobpJNt+MtyjT242ZfRZhtYuGtdc//jB2IbItCrstq44yXVXfXQxvrLFh8o67YyWmh+X4i8R8oh3t7Tte1u1A4Rl0Q2p+kozCAmk+m11T9NeQfD8x0yuIEhW4dC3tqxJ8+ds6fOnLXPPfigDCaOHD1q5y+cl8J4dmbOhgaGNaMWShgw8drtlr34xS/WNfnoRz8qwJTidmtLoinW3eOPP64siqALsG2Nj6nFZ355WZN8OOhXVq/KqAZgBDC319dEec9OTYpWPDw/b9Pqu3QBoabYtHdV19QsVcaYhe5AtHH00vJ86estal/71CuhWSfPw5Rs2/dbbWFYZTnQ7V1AFmu9PSmVEaBVpjvQocM+R5lsnrGDZHZkv+cvX7Zvf9vb7OqFKzZMfXxrS8HJ1saGatcEDTguZV+tZudGrVJ7IkCfbLtsYck2wzKYS+AtwSQ/kx/NuNhhkUtLhqvyvaEmhiZwbTGhGB8TQwF4wFiI4qYzpLNnr371q+0H3v1uTdZaHh+17bYnRINtT1b4Q517q7tnuwOMh9uVS9LGNgFMz/B9hj4eHR6SeE29tARW2dcflrIEBex3MkUYyzFR1+FSVfjNl5+1PyutylSaXlSU+opz9SDavaRzk2Xj+me3jEZRRtaqwFIWsR1l/6xzgaZsd8NWFlV1YJJEk4kPqfMovfb/l+99R29gEEuu/UArw4rmqFFxAGjJaHMknpv4e40WZyONyQqg5WfpqKSaRKdt8zNTdmx52Y4sLdrk6Ij1mAnZaSvqaRZA67RumGyrCXhPBy6RZZpQAPAJoo6vrvrKGqgCgBAgiTIO6jghINN8LV6CgQDa/qkefshXGpx9FzGxUO1BZETRjO6Uk7+S9+/WdYV8z/68fVxHqG5dBh9BQB7m0cOcYKuWFA7iPe9tZTFz0BJBp2OOKOS4lrkAVBtRL23d3qMgZoh76VSZ5wi1sYKDpAsDUrFcGTSEF7XYiQCmvDeZFGfIoEUdvarlBhB175FHBa5+zf17B12gB2IKOtIpa45VKPvNTs8ePnfBfv6X7rFbjx2z/+mtb7WbluYEtGRJ0OntblDH8UxO2sVcWK2BUHkfkNGKQt5HpPtNqe5ewaa4qUjhIx2/VAkt+g0rJOLpWXsoBCEBslxsDi5EPhz60McIi/i8rBtvo4CCHbFRAM06ymhroB00HLOubm3blfUNa01O25//5V/ZfZ/5jLXGxjQEHkBVRsuw9uZoxdDoMA1TAmqyt99+u/31X/+1QJkMFkEUj3vpS18qAwuABRqS+40ZwubujtTHgGyjNSr3L03vQWdB9r61VWWzHMBLuEM1GwYpq8A8M7+o+1cKZFTWAbQ51Sf7bqXwFYuTkiMvk1QsSRqiFEFRDbQDtrHr1xigpf9WBjaxcLmF1Gj5gMyWRXEMJcvMV+b9fsu3vMUunb0gQQzvH/GmCjLUnSV5h9HzGq12UgG07FWv/dXZHO8rHY1KoOkHWq3BCB501mSyU7nHeXifa5L2LMCUfw8dWtZ7AWih+zfW1+ym226zn/25n7Mv/MIv9Ak9aiFDf2HWw7tZrlwE+11Dc41Kf6eLA1fHrm7SzuTzwumjpRTo6nD3DKaXVkxblqWiP5PPmdksQVVp0FEKKsuadX+gIdUFtd8okdXXZX+7ZXn9Kto5POZdkOprpxLLweKFMRAnzubWdjUoQzoVzl3KCq2Wu32V85DjTercKM75gbd/3zsFtNAnchZujCqjBWgHGy0BLek1ijWA1qlAp2sSaKnR8sJpKg7QciiIKmnv2dz0pID28OKC6rHMcGTOLBsMoKW5uRpnVgBtNn6XQJvZatSiXSiUFlwyfsmsNzKjkL5n1li6iOwH2npzVodj5epT4ey+cgA3x1sv6h7cBNuSMqy0GnkTSqCt6EQ/8P0kr8HW6VrP9xxsnMqlxUeqYwQjSOoRqIVSVwbsQV/U0XJMd9G1Sqs/rpdTXQ4qYYVYv4W/N9BWNE2qqQtAkwFGBDvq+40s2b2THeZ1kOiY5rMnYTOgzQ7Qnrhw2X7hnn8poP32b/kWiaFUo4W2G3ag9fqxXz/f/i5i0Cuo3lL00ZaCk2cAWQ8MPRhRJpL12cIZqqK+qlw66gE6CMlo/XHUZ6O3ROUBAS2CKHMQ0Gi18MBGdUtGi5BwZICMw/3IKfNQ8drsdO3S2rpdWLlqU/OL9qnP3W8PPPSwIvRTp0/b1NS0+xqvr0fN1gdLJD2MWQWASn8tv/fnf/7nagPC1ALDii/4gi+wU6dOCYDTeADqiP7ZienpypKRgxSg3dpYUy0fMwNo48WZWc2cnp8YtxmCxBDM+VQeByW5wWEe0e1KRNViEpCM371GqyAxDkcPrD1A1KOztsP3Ibapd3D93ynFkP17G9WeFMW0AWkXxgB6TaDB4hG2CIZEAkiM9Dv25m/+Fjvx8Am1eCD6Wrl8OUxBNqzFYAv6VIs+Wh8bGRFYutEV6y2z2bLVsN8rfT8A+3NhdJLD4HUfAZGcP93pWGt81DptXJ2GNcCdR11dWRGw9IaGbXZx0b71H36b2IobbrxBNfWpsVEbgHlUZ8iIglbNxGbEHYPfOwBt21a3YSHcfpJd6op42AfPagmQdB81Schd6aQEzvtUTWPKIRpxFkXZpl/NW4KXJmKh4+gDtYPudYJtmT3ztYs33ZOfLFuTn4IxI8BVZwKjB8Nhyx/v2hElniMwu96dUAlKC0Gl2rO4x4ihEmj32OyNURudnHWgbbZMDDrghalEqxVmA+72obQZagCgVa+k08kJtERz3b1dAe2RxcV9QMvGw36t0XMXkQTaxBkNDFDjd6hRw+3I+xr9lPTsKqjj6AsSdR2/wwd0BaufiJ6v1eysMrVoCahs0Apq10Ux+7DPcTDuZEU7Fwe1bl5sphTVlOyxJ3B1Vl6JYwKIKupYlGYc4pWnrpsZqIaXGS1Aq/5ip181W1Ffe52gdKFyo3qfoeoGI2xS7/nz+mfaBeY1ivAkqeOgpJLgBthFL12HOq4Wd84QLUA2QU72npHBJthWqumg3hmW6EBbT/qgtg6gnLh0xX7pPb8soH3bN73Zjs1PhRiKrILSgj9K9eCqel0rBStT/1TK58FXXY2oV5e7N9ZQ3kXVwAtBlKjHAFttwFAOJkPiFDFMUde6QR07teIrlDUN0OImvhO1Q+qG7jLkGa16TNWzCKU1pPr9DgA9MGAb7a6dv3LVzl6+YmcuXrLJ2Xm7tLJif/WRj+kAJmvlfe1s74iuJdPJWhIHAzQygHrs2DF7zWteY7/6q78qwwp6aKnXoj4GiHGSkvNTBOMo+BEK4YkOlcz7Wl5aspUrl5TtDPV6hvHE/PSUMp35iQmbYmBABHp+iDllzHqmDkvmR50T2ljUMT8Pi06uJ4e3Z7fRRrev+FK385VsU97KNIoHXFEcZ+9tRR2TyULRk3Ds7FpzbFR1aH3O0aa9/Z3fZR/+//5C9DLXbPXqVZVRZDs6Miyg5Qx0c40Y9JEUY9YtCwFNCbT5Hq8HtDqHJOwLYIphB0mJ6r/r8nUEdHuIuIYHbXZm2mi53N3ettGJSWtOzdpQa0yDIu7+si+1r3396+zuL3mlzU3PGO2XTZmjeIbqmj3/HyIrgBavaQI4jCpEHeMIhTc9QWBYQkpDEJaenEGUG1V2lA7CP2kOvsggSWfnoNs+lh0NeXbqnAVooa37zuw8d8p/S6CtykRd3OM88AZo+UzKatkjrAmNXqSVctc9o8W6OCPYUKfNiDVatLY6iyvsCYo8z345U3Ec9ANtb6RVA22jZZ1wFbke0CKUyl4u7myOl3OfXaeOae85urQoMdREq+Gjk7pda9KYHkAr+XwcYBIcBXVcGdeHoraijsMoQPUI+cB6D2qZ0Qqko/6Xz12StgKyNI0uqcMEnEqYcy3YJlCkaUXK9quMtohUM3jIzVNSx5U6WLFAtsJkDdmB1vmDQbn/eJ2UFh+fzMFO08Bl2Wp5vVVqYD3GaRV/r2RdntVmg7hTs57R+kFVZwYlrihz1yZLetTDAd57SR3ntB0PEGIDRVBU1kCzfun9wdGyEFR9WafNzaH+3vjs+b4caM1OXFmRGAqg/dY3vcmOzk0KaFE60kcL0Kb4y69KZAEpCszpOVWgk9l9Eti1bqBcO35RndruB9pSDJV9uBnk6d9gMXQ9yzF5BLpxTXCF4u8OB0CMflPgGFQ9WQZZw2AXQxDPaGGf2gMDttnu2bnLV+3Mpcv2sU/eZ0eP32QjrVH71Kc/KwBloDv7DaGIyjOYLTDIPYRn1GKpSZ45c8Z+6Id+yD70oQ9JlZyH3yte8Qp75JFHfJAHYxbJVlhViG8InumLH6O1p2WHDx2yixfOeVCgDKSjYQKojpemJm1ioKf7xXXyA9dnzfoh7AYfBJJ4eHtG6+1sWrNal167znJR3BY9l4LNyJz2MU3xc7mchVkF1xhv5BzYrVKK2lYGbWJswnZ39mxsvGEr69v6ndHJMfvffuk99m9/7Tc0dEFTvno921xft1arKb92vm9vb+e7cMvSVBVHjZYEJdmvzLbKLC7vSQkadVbHwc9gl5ituy+bD52DJqHtWXtnUyzC9OS4emdhCI7ddItNHzpuK1s79on7Pmm33fEsBRC0axEI/cxP/IS98DnPtVEm8ZA1i77xMJvsj9mssEoAEhaVuLEBsLRrKnliXbb31HYooI3+e/lJY3QUFESd5NfGD7nW0rCjFEVVjIVwxMfveeBxzQ7dx26UtV59jegukilErZjr6P5HPVoD3jVYw60s3RPf9RSUEhpk7gCtHNpcyZ8lQwXFEWBXGa0NuPLumow2gPZ61LHCETUt09bjzlASbBTUMTXEEmihjths3DQiWQdaVMsxKSfNJVikUM8RsVb+vRERumrTxTlyZpIYyl1ysi6ZvZl5+fvBNvtJ3eKwlmNr4ScAZEZbIk987XWQzKxDLSxBUj2HMx9WUtZVN0L8xwRbz9SvFUP5+4v2nvjcMGLuRtIN6jjes3VFrznQhs1b5REMrRRHUAzN8TFhvlhL6rgfaL1logZb1rYU4XH465pF+n8N0OaYvgTd/NwKuQP4Suo42se0DyVW8GxbtbO4H7RkYMH46OWr9p73vd9uPXbU3vqmN9qR2YkCaP3gdlrCQSwP35I6duFIXTrIoKMUs127hePZ4nYpIg+XsOzY4j8po43Pm2rwvMU6sqrSQ5hWBHtBIAEIbMf4Nw4C6RWC/GYUG6pjUYINZkYzgNsEtgAt7T3nrqzYZx74vFTHE9MzNje/YPfe+0kJ6dinGxvrAmn2WU5J4noDqjfccIPAlKHff/RHfySqmEk8/O6rXvUquUgpqxhyIRYZQWNsTBkflBqZ7czMtC0tLtrpU0+qZNTCN31nW8rU+ZlpW6R3U7aMTr1pxYavNpeMz+tBZGazrjjOYIx/JcbS42sxyj7quBgYIvCOTCpBjURBh6yGxndECYvelDJgUHqSyfFJqaJHGkNS48rnt9mw//dP/tR+8J/+qNqkUGIzAWl1ZUUmHptc26EhY6iKHGNcBFKdDaUFY1mTLGuVBxw5FaBkjbaeEOOfPwNa76Pv2t7OljLLbntH62W8xVzots3Pztjtdz3fFo7fYedXN+2p82dtbXvDvvjL7rY7n3unffC3fstuOX7cfuZHf0xAOzo4rKH2BPEEDLxP+rZXdxi1CHNJRvv/k/bmUZKmV3nnjYyMPSPXWnrv1tJSa2eRwAIZY4Q4DMgYPLbAgxA2g5DUWloytmcwZvUwxmbRCEEjjIQkjsd/MBzbzDCAhzNimOEwbAJLQAupW93VS3UtmVm5RsYeMfyee+8XX6aqWxxP6aSquioz4ovve9/3ufe5z33uXCrjdqNuzToZrXctpJmG2maUaXtgIMP+Ee52Dlb84vNkUCQldckW9+z90F5mqECJQTz7PeUM+SzQypRSTJEbD8nkBFCdz9XVAciS5ZKcaAQln1PiNUoZTQEt/vwyCxJF7l0xWrtZyojpaKrRArRExM8EtM8khgJoMZYuBgpoPJ1ntVmjTaC94+IFUcfdRt1HOFF7wURcNVqA1gc7cwh5RutAAn3svZUeLahGm4dbyvizCTyBtmRUr+i3ALQFQkoPrEPOnVbTaOAUDXFmqs7Zw9az2VJdSPS0f1dBWZdD7AJgTousBMJnW4SKS3WAyWw2gR0zbm3KkOlDk2bGA03ntzLBIylJZ90Vk0QQ7Apfv+6bCX9y4aaFW9bAuHdOHfvBx0NLmj0/cgJuOauIk8J/4380fUeWJ+o4naa8kOyG9DHxo1Ayh7KyNzN7ePfAfupnPyCg/W/+zjfZresdGVaIVgobxwyokhrXe+caKtkbljdpgm0RKJVKBuXvK14nAqCkkPMeOKW/eN6Z0aqzKtqIvcbvQOs8AXoJbz07QUms2pGXAVQagM4TpQkQTGy5TnXMrM80kdncTsYz2z3uyR3qs088ZZ/884dkWHDvC15oDz30qZhRO9NkI4Is1lHOcoaqgxamTkvdEbeo3/zN34y5qt4u8+IXv1iHIQ5SeO3CZEGxMc3l6KQnoK1Tiz1/zrY2N+3SY5+VY1C32bQ5gqnuitp7znU6tkFWEK0uBI1T5rZKIOQiEzyZOcDIZmUvWnoOPF9EgSlGKQONnnEYW+SadR3C4pfEeIBRCWhVowsVMyWLpVlFs2bJHAF0esrRZdBvi5r7Tf/wzXLY4p6lBSO9oaiOOa+gaBF+um+7j67z9ZesVQTlZ4wqMstNoCnW4aleU9S7mdH7wBfRz0ThlPYIWsZDO7exZsuVmY37x8Ygw9qS2cXzW3b3vS+yl776tfZ7n3jIrt7Ysa943d+0e17wPOuur9q//be/aHfdfrv9s+/+x9ZE+DNfshpDCEJBzkFCILjXH+jZl4GWCT5ktJSwZKATNROVrrTEfQoSQroxYitlhwtGJWunpSphqPsXSUjejzKQ5jPPdVD+7/KezWBEJ7+8v33PsQ4QulGHZz4vQePJYOiMjeY8+zhVTF+ajaZYAe6lzIIooQK00YKYyZrcDfnI3/XA2+Zw5jhy8lWpt9Taw/glVMfUaDWPlj5aBgdnRsmiZfG3muEI5Q4+RXuPog3QYGqbqy6Guu1zxFCfC7SZe5SBVllytPdk4OqHd2S1adCt94/+Rz0Tr+/mQbe42U4z+//HvEEltPk3mWWdNr8oP6w8SBOA8uFmXddp2fh1Zn2U/y2zbNX0onZ3alHEBD4ffuBnsTyPw61pNpssxFCRt2kaSrxI1pvK90vzT1UD8ZuYSt8FsXr2k8Z7l8DEv8OFCF7j/Vyg9XsS9F22vQSA8m8CMxLOIt8MoI3XFuWLmCAiYJ1NPgxHmfnxzOyR3X173wc+oPaeb/mmb7RbNzp+cKvtKOwsPZLJkODUh8t6sxMa/qCKZ1j6zs9dQ3FgBgeR/ekeDCyaurAM1WeN1yqvCT0TRdNqVPb/CPWsgLZidjKa2BAfXkauSQiE169pAk6TBz3158/n6M3mqs8Cznu9ge33Tuwzjz1ujz7+hJTqME4MZWdaj4a/Y6nX74lNok6b03o4TMjQXvOa10jMhO0iv1AZA66veMUrRC0//NlHbKW75ubyDAgJ43loY76Y6rO5uWGf+fRfqA8WgK3GeXBubd3Wmw270Gop2M79g/JYAaMMWHzcpRtHeH02afcEKvodk2bk9yJTLajEhZI32bYEJP3sEgr2uTJavnI9IIAiq61XXQwln2jWFDRc1WzvsC+g+aY3fIvct3jfyXhinXZbc35lPci5FH7HUKh8ttw3bkjotUmJmUpAm2sw65r531pHpZou/46vcwpxeE0JUGWOwRSdiTVrVXve3XdZrTq33WtXbNw/kd3t1saabd12t7341V9tn3zkkv3Jn33S3vcz77df/U+/bo8/8bhtbK7Z9/zTf2q3nTuvOu0ypRj1cfsUJp4RNOsxQxs0ZN5HAuaoPDER2dcf83dzb3D+MIgCr+XByUBrj6AuTUHyc+p5hcVi7s9ij0ZUT5acGW1RkiudtwWdHOfxKbEcQclw4FoArQOyWc9oB8OR9UdjO+71YtrRAmhr1Zr2Cv3HsAVQ5NRsk8ktZhz7Een485Z3v92BFiEFf1FvWnPNxVBq72Eh4PhUrbmvpJRaPmBdTlHMcFRxe9lfkZFJYVemaThTB1qyWSwYV5tNiSKwX5yPR6IzsSgrEwAAIABJREFUcIrhotPFSbQw01VYLClfj4emxRmHojICPGLLp2DUajOiSBDI19aiLddvitcrAWNGze7VsQDMAI5MqRXpZGaSzHP8fgpoSwd2SRAZh/pCoHUq847FEvbDMZ4qpg0RiE3cc5gRTjxgFrjqAzFYXJlh6MaSqs46q146RWJRrJcRSKmdKQMAftYX5+k6rV981nYDuM8ENbk5yhZmgcpBcQErPv8ze2ezZqLqtGocCVp+cUnXE7QzJu/h7V178EMfsq3VFftvv+2NGvy+ijhM1JmXKBY3Okfl+Z2WtL94pgsjkiKrLhH5Z9mMfKS6nlKbT/Go41rTuObsz+vepCkW75PpOjaMGKGEmcoJzjRYMMZUFjI66pT00qLar2HByPD4KorYJRua2eFoatcPDm374NAefuxxe/wy4+361jvp21e85ivsUw89ZJeffEr9sUe9Q2u0GhKdQAljvYjo6fWvf70973nPs1/6pV9Sdks7iNNmS8po+dknnnzSZktVW1tb189zN/HRPeodSwz1ii/6Qvv0Iw/bEf2zrYZG49E7v97pSBy5Wlu2NYa74yaEmFL7nt57pyg9I3KmS724tBgqa/Dn5rNCo7QQi7ysBSjX7HQelPZhPn8FytzftGnM2qn2gzNzUIRcgxwHJSDEScrs8C+HCfzwj/2E/aeP/Zbt3tjzYezyPK7ZqN9Xe0yFmbCoVod9L2NQpkGkR3ilqUbPxiN56aEcPJRByO1ZfdYsxhNkaN1O26bjgc1GfVvrtu35z7lbM2KvX3na9na3RScTmN1xx+1263NfYGvPfYk9fn1P7ANBFI5fsGQ//f6fslsvXLDVdltBEjHdeIj3/EJARAkC1ymyUzFrsvf0AMltc70Om0xX3v9iaIoUyNViHng+u8RJGARU3yicfX0xpH7hgsX3I+bL7J9sshB/xr6XYUhpQpuXiXzvyVozZnZrQo/WwESllQECKFqQpjA/QwmiCIoy6MEMhD7pdovM1jPynGUre9BYy1yTfuatAC3js0J8UcETc23d6iurntFyRTiPCGh9Rp1nre6tqYk6AltvRFbLT6jMZDkmoF21Wy+ctwubm7ZKBkzkxYWP3YKx3ayrzUCeu5GNoO4S0AJ28jl2lZrTkYXRmCZwnKqBp3FFqZajCLmcYcaGK7Kt025Zbl8Yh3BmJIsa6yJf8YbwmBxSyojK+znFW8XBfJPstgD/M85B/H1xGOcAcJ91rEbqnMXLZvRFjmBhMUSBz5wHegYoEuAozIpsvSSP173P+1S6lgQT0aKhrtW1KWsoqY4L56tFdu4/4/2Copt5hgvXRbcdzNeJ57QQRC3upCRJsVNF+QXQPrKzaw9+8IO2CdB++5vUMrIiipHo24FWPyYfXAda/0pBl/+hHADl4SAQLgVdnwOWGYRk5n42igqGJZ9veV3k++sQCNGarCHjPbUfmcgDbazar+daAloOf4GtGbO12DeIFmn2QnpzNHGg3Tk40tfjT122vf1D297esefc/RxF33/0+3/gY/fqVeuudZVRAKSIpQBShgZQh3300Uf1b/x9Zk4vf/nL5fj02KVLttxqqkaJQKTVbMuN6Mb+vnVWu/byL/oCe/ixR20wHmrI/EqbIQIV69TqUh5vtVoF0Po4yxhuL3rOaccU9kltzGcGaItA2WtpUsyfAdr87/Lg7zwkdY+1jisScqoEpL5OKF6343SBlX+RODjQeqAhW1Lqk/2h/fKv/4b90I/+KzdyEVsT6v3JTBngfDDUWTcZDhREzCq03oRtq6Yaudf3M/0qf678nqKmW6G+bMoIqdWz3ltYKk7HVlua2fmNVbvlwpYo96tXLtvu9rZoTkRqGIms336XfeXf/Tb7kZ98v73my15tf+1LvtT++ff8M/u5Bx+0L33VK+3OC1vWHwKg2cUQsky153hwMhlPY860A7Do09DpcGYraE2xUiHODKZJwebis+uZ5GCOcLkSdX4Ta0adYWGWU9yXaH8728Oa56jKg3n2hMYEMRWbv3hfjQEFbMf6fDA1+gKvwi+B6wFY+RITxO8loBXgi13wvflXAtopPWQ6pKpq4SF7dSWlO7Isw8UT8QG8/H0ArW7azYC23ZI6DU6fjJZ6GkBLVJD2imI0eYgjN6woKB9x6U7NZXaTXKLTvv7L2yD8VzFgIJ9GAHEeaH58LVxjFkdd0JjKEjMrOo2SrprNYQhnbBjzWs5QQmcP26KQHxck0CmBnNZBgKwAT/XJ8OCEimIakqYbeX1AdGzOVMxsLW5Gzk4VdRwZbUHbpr/vGZoza7rqocuhAHFQiclVxpH0aNDIeXMDYdzazMfV6fOGhZluq2YVLFSk5Tpt0i7+cjcH2s/u3tD0HliT7/wHb7Jz3RVbiWZ56bTVLlKyfiumny5kZ9yv1MLF5RUBRwG0WdfNVD+uaUE9n7bMK+issAosg22uokJIx2vH3HkxCDEOUWIoTaABaN183c3bmZq05O1x4ezFPh3R4mNmx+Op7TC55+hYGe3V7R3bPziyvRv71mq27Cu/4ivt//7t37YbN3aVWbU7bQ0NgA6DHgZYmOLzyU9+UgIoPgsHD4BLdP+Sl7xEQPupT/+FrW1tSQjJKDkAV9X+6pIGo5+75aJ99vHHbKnmgTIimS4HU7Vqa+2O3baxbhs4CUkpH+PUxLCEw1kALeUfAJdgMs+I3OuohZ8NaMtCo5tltNxjCf0+H9CG/3qWXCYTaNOxPb69a9/4zd8iW0OCIe7FZDRRIDRnluNwJNck/ARIHOjrnszlsO5lG3nlPjPQPlMN0gNWlLx4Sreks5gjjGPIjk2t267bxa0Nazdr2gPb16+qz5cMjGfMQIjNO+6xv/vW99h7P/BBe/F999mrvviL7bn3PMde+YUvt/lkbkcHjMjbsBl9shH8aCRj3CuVPchoocfx4Y5RpgpOlHk69V8IS8u1aQWOXrZTWSfOEIAVgBMLFkIoMEauVxEQZd3a6XY/93X+F7Nk4xxUbTWm8zi1WQCt965HDSo0Pgm2/Axgy+/Q2wCtnq/8IzwrSJDld4CW+rxbyAYLExjmZ+PcKm974O00rbmxNgc8Ge0qNdpVW2q0bIZrVBgmyFotZMwsDi4MIQZASy8tGa1oZCauCGhZYBPbWF2VKxSD37tM7ODzYbMmoJ1pA7YazWITKRMjo9VgcG8OLtSCedAJPDBvzkPSj69C8ev/Wsj+RUtE9JJgqh7apH+jPqtoNm4Or8cBkFXGMkj6/XYD8zw4y7TV2e+92X97hh4Rz02yWX8P99VMkNXijsWodqC4XtWzVFdatBAsWnv83d2zMxrDE9wiI82fK5SxAZZeB3cQKfeK5tng/be+sFPMlsGCP5AYPF+a0VoseDnn5HOLWm0ojhc0drhrlQIWfoQDZlgx++zOnr3/5z6g+t9b/uE/tHOrAK0/e7JaCe90lyOjlcPNmScaaygLKm4M4dl6GSDLQVjGEjF7pFB75sGYzzvbe272/LM1TIlQGCSIPk2bTTOvzwYLwWFHTQg1Z71CRjvX7F2uW10DlSVltNRpbyCGOurZpx+9pFF517d3JYIa/mUrx+u//uvtLx76lD388GdUesAdi0Plta99rYLaj33sY+EcNS+Gv/MuZLmHh4dyjAJoP/Gnn7QLt92mdp7lpWUb9AeyaX3Oc5+njPbq7rYd90+s3mroXtLig78xc2m7jabdffGCdeZTa0iQ5xpv9bsH0LIWRSFzcEdGm/Xz1JBTVyXYO5vR5t4pDtqiZrt4EgqUc2j8XwFocxAVnwWA6UMrVpftjd/xZvuDj/+RFgwdGNQdsSbF7KGmlqYQJtGmhcUkJiqOEV42eRagleq+pKot0+FeusqMG6DFmWqictz6atu21rpmWCYyR/b4yIb9vrWaDH9Z1vN73su+0O78glfbb/z279j5rS37W1/39fb1X/d11js8tLsubEphvd6u22C0EF0CJtC4tMKkA5z+rDnHMTNctVX/s1i2uPeLc8H3vM7LkjxNZ02oxKFy+XeCv0yuZCihMYROqbti3suLmWD4+nBhZ76HqGWy8jDK8O4An5OpgQc5sjDfG6DVMAZv+WHeLkCbGS2vk0ALU0M2S/uZxIqapLYsZlEdM3mGnAVaTCrKQDstAy0TdJgWI/D5PEDL50A1PB7bhgwrLtiFLQda6DxltPRzVeZSJAK0+VDKQJsZbRloM+vgGtwE2u3MdIPTDivURZKNR1qmQ7DUQuPOROQ9KYSJjZ43J52mSllMeaH7g1wols8esvmgc2ufrRklWGfbSTmDK2LckMEXLSNh2C+pfDbDB9ABenLRKrVAxSosgDKBNmnfNLfg2pQRl2b3ZqaX9okC6vL83choMyKVmULwrR5lek3L+3dvltHO1fmQgQ3PWitLlpCnrSo9o11QvgDtYG722O6+/dSDDwpo3/qd32HnV1esEwM9iOwFtGHQ4ZM3PIouqNvIqvXsIjLhvb22EvZ4pVJC+Zh22vfzMxqnWIt47yLwCShXu1FEbCoNROBLu0kZaKmVlYG2tey1R0SLVLFGYVixd3wioH3k0hMS6zD8nY8I2H7pq75EEfif/umfWmWZkWknooi//Mu/XAcZYilUtAih9vf3lcXyGdIZCmoZz9xPP/ywvH+5r9DRXAn+yffe90IJSv7kk5+wZretMwPVLX2/GysrEtesNlt2zy0XbbNZt7qmSDnQ+mEcBH/WajnYNA4yWifC/5z34zD8/wW0UUZ4pow2g/zCXjSeEefNaF6x43nFfv6jv2g//t6fdHFos2nDwcgmUMaDoahyNCm0NMLwjacjjW7k7NG6j77MmwViWiOfB2iZ2uRnn5u0Enx1203bWOtYu75s4+GJHe3vK3dMC0hU0TzLV3/V19jXv+m77AMf/Z9VP3/da7/aXv81XyUL0+3dQ+uudKzdwNjEVdPS0eCNDAihpo2RhACgq3HJYL07RNR/PDNnlE7vZ2cJnclygF2AbHaAqI4aLT7ew+r5r4BV4gcvS4nij/OrqMUX3vdO/wtoi3bMYNhE3TsgZh2c81G1WurP+DFPxpHRUqONJAUBlGhj6OOa7gvqeGkJCDbCVEUDJFJgWQZaNneR0a6s2lKzZVBSgJGoY/U7ZXbp44JI69lsqtkmdbzMgAAHWhbX+mrXbpEYass6zYYO0+l4ZPPhQBaM6rGj944oRXVaL0RCteShl/WSpB9z4eML621AThFqELqiKA5Af/hSGOc8WNEE/sAkMonD17PRJDJKnsXFgesPOB9kHp5Z0/l82Ww5Ks3XWQBtvHaJmU6gzaHpmdUKvOU97AsvM0IWrRabFrrTLKJTsnaljDZomcJfNXw6S1FgRoP5/vm5MhvOOod+Z8GrL3HhKpX+S4XaLl2lAmhVb6GvL6f4REtLQRnHQAEXuPn1x/Hrnyk2C4J2gPbS7r79Tz/9M7a+0rb7v+vNdn5txdragxw6ULJngTbEXflasXc9CAsP7/Q4vklW608q6KoA2kKcF5uqfN9TqFF+5hmQ6d5qpNZpTbSEidhsUiLApjEicNF37DnUsKKPzdpMp6JmiAIVcGYG6XReZLRPXL5ifAGKHA4nvb49557n2J133GGfefgzEkLhf3xwcCCaGE/jzc1NiWLuvvtuu3btWnGwIorCzIIB8LhGXb1+TbWZI0waGk27cO6CnTt33jY2t2zv8NAe+synbXVrXU5CPEVEjxudjq3UG7bZ7dqtGxvWpQ9RPcILhX8CLadvkdGKhkzVcfTL01b0eWq0n486lkDwWajjmwFtPj/u+fXjvn360uP2rgcesP2jIzF7BCvD3onNRxNbgpXjbAol8GzO03Sfa/3SnM//cupYIzTH+Hkz73fJGssVOfFtrq2oZtvvHdre7q5aUci2OONOej2J2f7G177eXvIVr7N/9b6fsW9/4xvtG17/t+z2W25Vp8i51ZYuj3m9rgRngpHTwQk4fibguw7Q4sR2FmiXPZBI1qzMEMXHZ+36/V+YVeQ+Z+8Q8LHAdaaf6YFWy5TaFCOLzdKZ7qu/QfaHqxc/6rOc+0UtPljOFG4m0Pq0p5n1hwMFmnxGmf1E2Q1mF5Ct16ryml8AbdDmGoLtmKITDKAFIAsxVN3FUI0AWomhlpZlwagpB2UxFErgmquP3eHE03P/cEsOgMpoV+3CuXN2fnNTg4bJaKGOZ6OBNeZT6zRocm5GndEt5rhIflZZTogSsr6nBxf9WdRKWNg54ku1ypiZywkG6PB8y7SmUwXePO1eu1mjTaBdKJOzDlBQAFGY18GZmXCqoM9YDGb0dTOQPZsZ5+uVf1fkJqozhBbxjwIbgBYKFTm/siGnR90KzD+zt/aQcDiwed3Df3cAACizPnqacikl8fqgykjLc1cXkYAblRTOUkmHOacu6jvnO8a1ZLO6DqwA2hQguXgitEuFNV+ExAGOPibPzRke2963n/yp99tGt2Nvf8ub7eJ611psPmjWaJYpTMdjlmRmtPpdtHHWVyOTKsQXbptXPMcC6oujQCWXco2/zGrcjMHI13LazMUgThsvdAWngBZlLdQuVpLQc3Lj8hotQNup+3xoUceij92wgmz2xtGxPfbkZbX3MI8W4cbOX4rHLpy/oH3x5FNP2K233WrHJ7T4+OQeFMdQxNgrkrViXsF+4sDjcKbtBzMLMiLG7p27eEE/T9lifX3D1rprGsVGP+21nW3bunjB+oyWW16ytQBZstmttTVbbdTt7vNbthz154VwxoMeQAiGhAAcpSxrzGtxuH7BnlSVcfyXiqF4bih2WYbPlNGmtV7Ouc7Mi2c7XarYTn9i+yd9++c/8AP2x5/4hA5nZXyDoSbfoDpmHCiCKKhdH9EkzXG0E0bkXKyy038oU+L5L0XwIM3Kklyo6nV6jakPmoa4bK13bToa2MnxgWqzUMYAJoCgGuR4bF/w115jf/0b3mC//Xt/aHt7N+x7//vvUX12TAY7GauTAVXvohc2+5udWVAtFbvQqGf6POzMaF0Yxe7wMtBCv1EOK8qlv9yHWabiPQA5xLWsT50bweQVDFT0wQvQwygi1b8K0otWxsI4IFTIsb4Ca/x8dEqZTFbT0QS0Q90rgLbY5zo3q7rnDX15r7cGfsS4RLEvEbwXNVq192SNtgS03t5jVtEIJlcdO6K76lhqY2ZiymvXvY75Nw2AT9n0ZGJrymjP29bmhjJam09tOhoLaGvTsTLaVpHRSh4QQOtj4GRdlv1jMdg9M1wNdC4DLepb7Ah1FkaPWVAUWffLiMwbqIOOLGUjDnD+EsUkoBL14Vmtc6Tp+xPeQqcsvxRYPQP1k80GZ5sObhbbFq9d2oMOengeO23jtWVq5B5o5HuXJdmFKCkBOEwBCuVw1nf9STp4J3Wd9os58zJAL12bsjaeQq50XsrrWABLKI+DWpZq3EXQC7OKUibJc/ZNlVrwmEerjM/s0vaB/cT7fsrWu21751u+yy5sBNAy7FrmDmEOEIMFYuZ7kRkroTgFtH4tmYk60JZFcIv8mr8V0BaB2s0FcTcLqrQ8Q6UqNiJrtKHPGBJIEAxikiDVdrjShL90DfGRza1TJ7DyYFE970tmvVFktIdH1l5dt0tPPGVHvZ4y1evXt+VV/NQTT9q169ft3hfeqxtP7VV0IL2QZJ4bG2rpAWDpmeXfEmjJbMmOAdqVtVVZAGJRqJ7IekNzT7nP+70j/fvewZ7UrpSNUOKiOl5vd6w2m9pGqy5aVQRG1tqkCYCtmQpoAVnAVvcxeEYxV4DM56nRFkHSM7T3xAjs/yKgnVUr0glcP5rYz/6bn7Nf+dVftcPjng0Hg7AkNNVop4Oh+ldVQ9UHpVfT963Yp/LyOgO4z9beowCa4Go8kqAUoGX+NxntxtqKlM794yM7PNgT0AJaq/gbNxoqCdx574vstX/n79uvfey3BcL/+kf/lb34hS8Um9hpLtnRYV/BDWIfcIP3IXPVNVGuYL1UlwVKPkUpep9lxRsCTSjbEKcudBeLDzkZZ9C/qKkmTZwlKyVujNZTvXSgZ6U2H+mDlgtGUypfWnYwOGEYRASIiRVaPymKihIiZRjZ/YIj6uTwuixmGmS1XqeFRiYPdiGuBH/gXH3Z2i2EUPR518SiEmwQoAivFC+GiuPt736HciFN74H3rjWs1lnRBq3h8YkqFGcU9fc5N80vAE7CqGZN4if11Mq/0kUnfnNpZB/aKr6m58/Z5vqadajREqET3ZGxjtySbaXTcUCVrR90mk+EkDyaXt4iU3YDaEVKKPug2WSTReS1mKCQ/VyL+kAA55mFnIPjcwJQQR/n4S9gLwmMSm1CfgQ/yy6JCKv8lp/z3aGWfvZXWfTylqM+ZXaA7YhRVSw+1N/OOvB6viGi/1Q9Z9R1c96mZ43ZFwhIey/tQkigWx+K4cxKs8XHT0aPbCVMkBgrFM+hXObnh0M3Wsgs3Onm/O/FMxS9Ivai5OjEi8cDTPUz38C7umuS2eM7B/b+Bx8U6Dxw/9vszls2rDql7WXuRuiqY2ffUrxvMEvlBnoXljmj4bX+xQFRiKICdPUMIrihFpn3oQDPKDFkkHCW0cj14GWqcOAICbKyq3AcU3uPrAEnWvPaAwhuUB7L7B23JA8GNSwgLBj7k7kd9gf6qiyrAuozmysmUQcASl1qY2tTM2rvuOtO293dVUbLc05nqBSe8P1qB1lft0uXLuk6GBQOUHdWV2w4GhpN/KPByFqttg4pxFAE4GTjvldpSaoIeJpLS9Zttmyt2bBuzWuYroNydauPTcMEYarabLb6pONccV5SeQyT97z3ZVo+1+aZLV/8p++NhU9wBu1lf93yYHGdAxHoc8kYitzoz2xSXbJLTz1tb/j732KtTkf38NoTT1qt1lBGu9JoWP/w0EaDE51/0+lYIwRFhX6+jR9XWyQapaDOL58sb6pMltWNScvm2qqdxw2qWrEnHnssel9dwKMAck4w1bT66oadv/cltrJ1wVa7K/aP3v0eu+38ug36PuZveHKiva1pYFIbO6DyngoyVR/3yVr5y7NJAMeZlvyXonWwHPCQDWPdKNxgGIO31fAMEdhCzXL+MLhegzCYDNRmWAWgO7XBsG9D2prUc71ocUwvgVwTSR/z+oC3BLsK4CUkcjMSBXf+mQBVZbWTqQInz9wXZSs+Lxk2Ndpmw7NaFPEu3ltShguGaR3lMJv7H3i7/kjj+bQEtFDH9XZXNcxqvSFDC8maGzGodzr3jLYBbVwGWg76BdByg3iIW1ubtrmxbk2GCkB1ER2NR7Y0Hml0VqfV0kXKyzVEOT75wgcM6EbSnyuXEc/geEB4kDrQuhWb2gRC+UUUnIYTTiv4r3LWWDYb8Fp70K2RzWnIfXoXn7EZXHx3iqk+d0s/Wx+tasqFXeIzHQenr9nZCM+cVB9hwguuM0THPGyMvDU4IJrBS5m6QHOyEBWwERrI/6PXzSn68owbL3X4HNupoQRU9lxiu0RnEr2SSat/LNqT0jhf/76Q5isAQJWujUo0S0Tvq5gATL3U2sgeTOlphFJYWBG1FjLJ/oSMds/e/+DPai7ve95xv911y6aMAph1XABtthUhrEiQjYxaiXuY2etZR6tBQc+pbpvtB04ti03I0W6R0SZNlQd9/vxZRmMBsr7OpLrUGGKCS9/sabmJ1d/JZKxB49x10aXqM+ezEUWjPPaeU418I7Al06fH82RgR4OB/dmnPmOPPv64PfnU5ejzrHhP7NKSbW5taag1NVpaPjiQqMFSfyWL/bM/8yEE1G75or2Hw0N0XmQ1WxfP2eHRkea2kkVQo6XZn/nV4/lUYisZDyAawQe3WlVGu7nStY12y+6AOo5hIKIeZd/qFqaqcU0nhQlCBoJFzS873gOsFszEYj966efmv3ia3GsHK6/b6TAuSiv42C5M/8v1dr4Hje/h2KzdMvvkY1fsR3/sX9tTl5+27Z1dZeB717dteWbWF3XbFLtyhGlEvWYr3bYd7e1pnvezxepl6rP8/r52ZtZoNtwsYnkpjPyXbLXjJhOT0UD12THPg5GkdRTH7u6H7eFSu2sXX/BSu/We5+p+f9/3/nOb4PDVaGgoO5msqGN5GLBfAcFQQacQahQtLxFcuk1uiJPU5qMhdoWK/yxjNxqxav1v8/7zn4Aq9z7bfKT4DRYon7MmEzUA4xivCCaQVSJIkiip6oMvSucPHwRxnoRcmg63EEJlzVlAG9RxbzBQRosxCmwhXwS1amtcYp3OrdNuyqbT0ZjyTvjtR0uUjrC3vet+uGCbL1UFtvN6w5ZbHbX31Fodtfck0LIw6w1yBXdukjFFnTotN8UFUYimsmaiKGU0tpWVjm1srMtkHAqDixmNhvLhtMlIkyI6zZabLtCHFFy3LMzClJlNSITDTcuNwIIRfx4ZnVMXrrxFVSl6IRSoGQWnSCfwp+if1AgoFdADaGNFuILXI/Js+SiEQjfZv/m6zw6bi38tzO3LP1CaZ5q10qTWPPHyxQGZMZgxcUJu1AJZd4tJmOI/XSHujJsDhCZ+RI1WPiNiVHyD+PSJBXXuGyCAlsxKtWHvw836i9ovso9Xi8PraNxKDwBKVHYpowVoFYdH1OeRadmAJIAWgIzPxBALbfqZWW88s8e39+ynHvxZ9Wa/5+332923nbPqlDrmTECr6R5F/+4io/UBCf7LhRCljDaz2Tjsk0rWhkmaOdqdNNAiBWflCVCRFSfwnqWP/e+jdSk8n7NepdGP3PclhE0LoPVA1CcTuecsY9xcADhHtKjBIBUbTKZ2pIy2L1eozzzyWdve3ZVrE3uCOixUMYwUNSiuhKHugMyTTz4pJ6icSfvUU08JhMlm+d3bKpwa4+gjo+Dntja2ZD/YbrZtd2/PllFitprWHw0VWDXRYdBzuORAu9Vd1Zi81tJcz67opY6pPVmySaAtixx9vTrzol7LUlZ4NqN9JtregUqO96fEUK5BuldBAAAgAElEQVR5SIvSAP6yRiT1EaE6njeXbfdoatVm1X76Az9v//5X/qOcsq4+fcVatbr1Dw7t4Oo1M4IRxgO2m3ZwsGfT3rEtMfM19skzBgOFcNGDvdNgO7d6o2aTyUj05Uqrae1mQ0BLKHtyfKiWnv7JiVol02ZTGg7OtUbbunc+19Yv3qr2qR/4vu+3tZWubW10rHfM9KFF/yx3azwJoM1WGYJCVHtRRuPasj7K+pB9ZgyLcLD1M0P/HxoFjfpLk4pU9cre15kGgFKTcWBHplOxLZz5vD6Jl79YJA8xOg+Qze6LPKuzJ1frV/VeBlK42BYQT0DXAAFGVGpaz1wll/4Ql6iZrIYRu0l/pKCYyWkVW+m01J/MenS3L7QFGWz4FVTe8e53SBfFJpW6GKBtr7g7VFDH1VpDtShwiIel/imAFqOKhtdoVZcVyketNjIDFm4ngJYmaYCWC8TQnKiJJmsiqHarpagAezmBj0bA+Tg9qACiKpTJWbNwGgegHX0O0CpiY1A9ri9EIn6kFcYKqUjzTMazCFeIhaos0E0q3lgoLvY523LiGVbu85tF1Lnxz26kpHAkAT9DQJczxsLbNTJFvV66mQTQUg/T9CQduAvvZr6NvkZdH33P6hmLz1jgA9RusAgZjRabgnOIxe4GGdTDWOzxclE/R6ziGS3PTlRYKn15jNRNor6mLFDX6pvLgdaFWtmHqwM1QNzDHtcEZL8jk2LYHHj39sZTe3x739730w9KYUlGe8/tF+XLit+PA20c4rxxPKsEWakdk7JMlIvWAS8XhC1lqbfX10pEwegasiH+TLRdpvry2WfW6+C+QActt4I6dqcxPi/0eF9G5z5TlyBSzl8SRQUVu+Tzh9ULL1/ySmS0fVkE7h8d20N/8Wl78umnXQTDVBINEyCyp4O1YhubG6rZQS2SzaI8Rm0M2AKq/Pn2228X0PJvzKal9efK1au2RAsJA943Nq3TbOscYLzecrNprZWOHctLmRYIpg3V1NqTQIu5yEa7Kf9jMSVB42UTVyrR5Xtc9GTG0PfQSUgEWeKoyvf1mfZewSrwk7WamKGkLblHOhgD1Io5oyXFa3Y5MK+mP6+KOt49OLJPPvSQ/dCP/AuVclBgj076dumPPm6bt95m45MTO9rZ9gEQ1NxHfflBY6r/bPRxgn5eU/l3dsdybUnzZRHm4LzVbbdtvbsitmNw0pMQCqAl4YEu5vl4kGE2qdVt5fZ7rLG6bnfdcYe95bu+y176ohc78zef2dHhgVOiwSKS0QJKgJ4bSEBDp+HGQl0spXZhh7gQGHqSE0xOrH9EtD4Zx/tj81z3roa5GBUH2mUFVWIvI0slW0bFzfrI4RMkamrXkZx8pjXNGSSzCSjtEMvKvnM6tgrnWwis3JAnfOS5JlHJMzE0+Dm7T4Tjm8Jk6ZBGau8B1wiE0zSD61CSJuZrbpV3veddqkzhaSw7b8Cu07XOxqY1Ol0bkv0s1zWIOoE2s4Ay0KLec67dXaMyq+WmtNpNRcSra6tCfhYavXuALYo5KIqVdkf0MSIPQDZdpdIJFEEEjcHcqIKeq6Jsdh9MCuGKosKInAyLL3lhhmg1Qasc9aZbUppZLA7FMqiWxlud4Xkq1ChKIF1+7TLFWD5sy38O2VYBXgVoxzcVIhE+RbYopSQdmXplpsUCVedAEiYcEi85Jqtuzt/rL/yQ94wA+t1bxrMuWbhLZWDBCLRYiIBsuQ9XvXu00QC0EUUqIFFGGxQ9o7WCftNhGopxroFDXxFtfFaPgB1IXYrvausy0EqQR9P8eCIHpCd3D+297/8ZCWoA2ufccatoY4DWVceL9h4ZjKRBQRw2BBFSZ6eRRwCtBBSnxGKLUGnxvPGc9pqVsDIict3fyIpPH4z+GouAzA8naRDmBB+hghYt56rWwYwZqQyd9vqPLCVFkdFPS1abQEsO70A7mMzs6MSBdvvGDXvq6Ssa/K7m++FAz5M9s39wKIMF+mJ/93d/V0D66le/2shiAVcOv/vuu099tdRo+XzUchFT8b1PXn7KXvTSF9uVq1ck5kJncW7znN3Y29c1KzzgmWL7h+CxDnW87EC7umrnVrrWZWpXmBO4YcVpUZzARJTyQmiTdVLEUGK3ThWDToe0zwa2SjAQm4VSmLMqSwL53PJgLrMyCbTTyrId4d1fq9thv2f7x8f23f/dP7UnnnrKbrvlVptDOfZO7IlHPqspMRjz9I4OtPKYWTvon8TzPH3Nz/Rfn/NZKgAJVPtcPa+cn/gar6n/taEWyicff9zFWbO51WskKi4e0nptNG31rufaLXc/x175xV9kf++//rt28cI5Oz481rQkBFJZawVgMdtQeUU+95R8FkBbnLEiCVx5rL76qGknM5cJjXY3Z0Bmj3FN2jfRJcF5IzFmONLl+Z4BKwNVCDIyCQNsBbQAKwKtyUQ1Xf6sswZWshT0Y9ZCaYMzTc8e8BVThePWAmhpIWNknko6wQqCd7JhpDQi/QTDBbxWK61Q6HOK9p4H3vMuiesTaOe1ulp7ANp6pysqCqBlSsRZoK016jblfC9RxxhxpwsPN4QPgLvH6vqqbL8AXaKLfv9ENACiAG4Qm3S1s2J1OHDqJGP3SXZrNlce0qsn6pgIPw4zPgijiBBFiLYIlZsObUA53Dn8QS9oCy003diF81Fmukk1linDrNMmT1VQgjSMn2nvyQM3D9+zIFuIY8JSL2uRZVOKBB8t4HCQKdc/03gDkGXRA0ByGmKhaBC3Lwr+W0AbGa2DdQi8OKwBWgCz1PCdLitlUNBiTCAJalu9dRq75XURvUaM2/OpPszB9Iw2hUHZB8098hpt9sk6xevPLz50PCNl6mJdPHMna0dtDdA+fdBTe49Nxvbud7zdnnv7bVavzAS2QA/A5M8zvY7doCSDEFcM+9zaFMJpQ4fOQIKxaE9wOF0wH952lWSYA2g++4zMy9Tx2SDMf9JHpwFUrsVyW8/MaIc29Rotn4cDTNQxPcJOHdd4/mS6HKDhvT0YT+2gdyKgpZ/1s5cu2bXr26rH8jooihGbbO/saAj8l335a+zxxx8vJsggfqKFB8Dld2qyqVQlu6Dt5/j42MbTsd1x952ya+QmIoja3NhUX60HfnwOLzNw7ThDtZYB2ppttDu23mzZBt7nwSY4u+P3eGFN4kBbZLQxa5m2NI4zspVnA9pngzDu8UiTexY+x+Xv53kl0KYoquyHPFuq2fGkYvsnA1s7t2q7Ryf24+99r/3xn/yJ7e7s2Hqnay99wQvt4Ycest0rV8SwMEzl8GBffsSwEHKNKlHfZ6+3XPs/xYLocHJvMQQ5G+trymYhNyjFtep1TfC5cvmyDfp9iSDJZpeZHxxGPPNGy9q332X33Pcie/nLXmrf/qY3aR8TEB0fHenM9X3AGUk2idlGMFQxI3ppFqrptD8MjUWWobIUlUHUgjn07FHBYcmMIoWTfFbOHLDD+1gRTVW1DvndGQhG3MW5kcCuMkwE+uEsRTav4CKErYtWxZlEMuqrDTD3XMSDr6SQAVkC6lQfc91QyASPBDfojXKoAvjlRiS+lguv43c+8I65b+oFdYzaGHcoqOMJB2gALQ8IKlJAAZ0bQJvUMXP6dNTq4Ximwg3j5mBcvrraVYM8WejxybGEF0TV3DhqtF1qNry+Wwl5YTsyK6KFvMmKcGI8FptY0UvhxelqMjdvyJpjOPwERewA4g+aPlqnD52oXERmYQAR9cVCeVrKaHXIkoFH1FU+aMs0cjmrKddYXOiFMu308ICz+04PrAxg8Q2yGSSjoeagyBwnk+kpoBWsRkbrtLO37qjnViACGKWr1oL60DVnn24UOsqUtjJNZglXMbkPP2qJofy+ZYZLEOT0k9PFZaClDpLHKr97BhklT7m+uBpQ9STVaU1aAt4ZAdjxcGLXekP7ife9X3aeymgFtNT9phLZ8N0pcFJmTBZUjPsDcIOqjRYTrzuXVMfZTpYLINZOPl8yT583WDIRKdX4zopxyuwHbW6oHhVGyIXEgVazh1mXBBTzqVTH3IcEWhdDMcINPYPPw6TNwjNaM4B2/6hnh70TOzo5sWs7OzrUETJK5VmDhptKNQx93FnpCjihiqGGucZ7771XYiiYKPYWv1Pb5Rc0MnuXOlpzpWWDQd8atYY8cQmGofuYTUu2PC7aWCoC2TaCqOVlW200rQt1CSXMXlSfTdTKQqTirSQLlyE5x4VgzweQoAE5TR3/1XJD/y7ucZ8DOxibsnAtn1M5o9Xhn+Y4BGjVul0/Gtj6xXV79MlrtnXxov0fH/uY/dhP/LgiuYPtHWsu1+xvfvlrbD4c2u/9zv9j+9tu8sF4Q2kqRuO/kvK4HLAVtdolzrWZxt7RQkkWy0uvtFoCW+rbB3t7drC/L0cwdDRktS7kWbJprWG3vPhlduHuu+1F973QvvnvvUHM4lqrZgdHJwp2/J6zRzyj1bhGTVKjLQZ7SQdagQsdI6XnozppGAZ5KdW9TvPe6gwhICiJC4tkI2q4MC8C1RgxmM/D99vUOi0G2YeHagxIkf2jtD5+nQT7erYxfS7LX0uolzXgIXra0wyHThYMKzTQpq65tCjpSVrY7wpUKJcu17R/yZz5fJ7NQl172bMsvq287Z1vm+MuwkadE4VCzyKG6nSt2mxr/BYtAiA8BxRqNYmnAN1GzSrqoyXidOqYvrA5EymUBvhbscFXuh1b6Xat3sQ5Zawm997JicZLAQQMFVhd6aifFjcY1aA0jcYPPj4U1LEWiCZshBoUdyf4famQfVFoUcZDl2Iudl/SF6la1g2OTPAU0JY8kxcgmXZ8i/qaypHxGTOT8SDAa3g3oxCLbDYO7sXVea6c0yUWXaMp/PCB3wLcWNjeuA/QytVXMx6H0CYxYo1IMSfWeGTsfGlaEkp0pogwxB9xp8r3i2clWA5KJw8y1VURA1Qo/DuYJV0EyGrSivr6Zu79mUAbtQ02CX1qZa9gCdayfSKsJh1o1cOiz5X0+HA8st5oaju9of3k+96v5nwy2nvuuL0AWgfZ6M8UGHr+KDcd0dhQRAsVsZ5XqU7E9cjQPGt28eE9oNLMHW+byTzsVEbrNZxshzubDfv6oJbE/XWgla4qVMw+e5je2JnPSdWIOgJPF0TR/6cZrUuedWEqo3avudnJcGIHJyd2eOwgS30W9oAMAXDl18bWhg5cKMWrV6/pfkAJwzJRY6QOu394IPXxtWvX7XnPf75MLKCRAWH28tExfbRd6/WONVQAoF1nZN6Yw7iqYKjebnrvZaViKzBb7ZZ8jjGt6NbrtkqzfynIVQCsWq0PL5eNnzQA4ZtbTNVxwwqYr2RobgayzyaG8l7fnujCdArK2ce+j/3eZp2WAz1Vyeom4BCuLLv6mD7ZatUee/JJ+7Ef/3H71EOfciHeZKoSxsWNDWX021ev2NH+npKNCa5HpXaXXCP5OVLhnkxcMmwJfvzs+saqMk7qhGozWV6yjdWurXe7ypaP9g/s+rVrtrtzQ+u00WzLpIN9NKrW7Mv+1t+29VtutVd/yZfYF7785bbRbdnhfk+UqDNMC6DFHMRbn4Ihogw6XjAKKXhKnQX3nuRoISAMC8M0z2FCVTrGxYcuJuR4zClNiCd2AdCAKcGZ5r9WbdjvOahFCyb7QorjsKPl35wqd3yQ81OM1qP0KbYoDjxvW/Ih7+MJU3x8DCODBZhNq24a9loITl234zaOgCz4BEjSusq/cX0kgfoob//ud815YdFpLGL6q9or+sKwwnASIebWYbesh1StIhH3zKJWh8oN43/6OHNUHny5VI0DazSbto5YYqUTs2uX7KR/Ytd3du3G/oEAnAiMOgMtAK0mA3WXbDjo63dEUKKBxY+XRliFmUU+hIz0XK8S/sekbQXQps1EnI0SDjlgZ20yI7NUxsHxy0pSbS3+3hySUBk5jFtRU0TFvFXK0nmgKac/K4RxapHDwy3bdA/jWnMx8/DywNGm1dBlv1Zv4Pf8xwG6onrHkPaL6cxGXI8aqxeqSh3kARoq3CsIdZesNKcoJW6KzFRfzawwhVhqS3Jf4wqD54nuEEMBqNF+omBAfX3eQN7trLjgplETs0HmVK0x5A1GwVXNfo99hxF9sqDZ3DoY2CQs4uAdqK8MxzPbPTi2j3zkF2372lX77vc8oBmarB8yBg5q6K8UgIl5iLq1sxGR2WREHQd+OaNNIVeZ3iuzFeydpC4dJEL8EMpYlPIZ2ElFnw8hfJQzGi7WqAA3QDgYgKz3Sg8u9sHdt/gdaYuANqhjSkAn44ntH1Mz7GmgwFNPP21Xrl6z/mBQiH74GU3joX2BOaNq9Wrq/kArcwDe2NuzJsC4umbtlY4ONwJj6rO9/ol1uyu2ut6V0AYWk6yWNh/VwSgBKNP2rIKVBiW52mqJQl1rte2WzS1bbTS8DUtqeNrUGC0WvdRuw6SfRdgIjZgMAb836PXsI0nyQLC4h4XnOT32frAuSk0RmLNOa8vWnwxl46igL8oA7oDnLYrKAgnw1ZIIpDqDoGQB84Rmyw75nefQaNru3r79h//4v9qv/m+/qmz7kDm1s5k1CJJmUxv1ju3k8EB7g7OFPmkFxAQW/J5zeKNfnOcNeHIOsGdRLXM/+Ex85nZnVXuk02kbNcuNzVUZY5zf2LA2z+vadYHt/o0DgUet2bJ6uyPA6FdrZucu2ur5C8q63/iGN9hmt61rBqhPotcXYwbuiWfz7lmpMaa4JUXvOffe903Jb17ioVRKL8IgPyvd0S4zRLXoYMoSHgliF2VPunDry5nNcqILnGGdifWIEqMPoKguhtKoVcgza14TJqcYdKrg3cE1z3tdk1ogvXPDTX5c9CjmI7QdrA/WhGxe41oX4wCdMS0c6TjR3vqPHpiLftVorrk8U5ebLeusrVtrZVWuUJC4ytzCihGXKNViaaPRQeJRhgYfx7QZsls25oAJPQLaDWu12wXQks1e297VQcCHajebMrZGnYhMnQNyNOgru2WhJ3iprSioSB043ptRCKS85pcWhXlwe3aRvwrFWCmDSlm6d33F3YSig9rIGkLIzqXYKyZJeOuPUxlhKhCCrSJKLtk2nqaAUO9hieZgl4eFXicoQaeWHWQTaNUfLFUbh60vxKyzA7K0dyTQynS8RGvyvW5fl57DcfjrVdTp5Qsc8AFo9V5hqxgoJVOR7OmszN3kHmVgAb4e5el6pQhclmmJK1trOqAZ0cYsUGhOoMqfVFhFBrUrIxUUtgG07rPsTIkUiNOp7e4d2Yc//BEB7Xve/YDdchGgbYg2yw2gTxbtNE4b+3sJ1OWUVlKch21kBm3ekuC/3D97oZrkz07DRy6SaqawncsBF16fSuPHxSqUDiraU3Kj+2NwgNG+KsofvEtaA3jA5yPzvD4O0MqGcV4xhsUn0F568inb3r1hl69ckZ1ijsKDkjs6OLS11VW79Ohj9vwX3KvD9LDX0x4ejMfW7HRU123StrOyojow7Q5ks5gIwFK1MWAggp8xpBtxiLNO8j2nX1rxkq9VhpIz9B3aGxA4jzgS5iNa5wBat02N4TaR1XJgySAAwAt3OoJUzohJf1RMask9qFCtsIr1el4+N2kDQuEK/TepTMUYyMpVWb8zHun/lawEz8HtCAkcec2R9RCWMa2HwDbsCAfjiX3iE39qv/mbH7PHHn1MDnjXLl+28bWrAtGVTlvPbDLo++g1eqDDrMVNdnxakRTmIeYDaKm3Cpxb0MNhUrFMGY4stWWtTtMm05EC2SZUMn3R7NO52cHegW1f27GD457aNZsrXWt2V22+0rXaxdut2u7Ya1/zGvum/+rrbIU9eXSoZ4VQlYCWwEsBuwCStWk2x/ym1B5T7BH5EocVbOgt/LyN71By6oyQoru5J2oeZMNUhlYiWDLOUK95encI3S6+N2FNqwqWAFsdwWS7anlbLlyZ/Fx18OftHGgDFySODFGXS3j02VwUlwYWMLmUZMJF0Ju8lSTJNQ7DjGgf1LqPtbdoI43U4TvfA9CyIbxFYA5gIgNvtW257tGP2xTSOsKH8yHw2YvFQ+Clsr9OrRvygsQeq67F1Gg11VsG0Hq9rSLP1GvKaA8VTXI4rlGjbdat02pagzrSZOQ0WTRZewsA70Vm7aQrii+NOir6svwwhCIoC1NOgWw4mwh0CpWr1xahHArFbPDuWhgRtWQ7Dw/MN6wX4/MwV3ZcNmgo9cEtDvwAftV3nb4rGsEDFCTm0oNzgOU+JGXowxdiqHL4xErYgTfnZKq6E5kthwYe1d7GEt6q0dbjasCFub8+AIu7FDTo0It+xXR98r5UN04Qba0IMprEQ8lMCKi2GkoN2KHVliWEw7geoOWAhoYEQE9GY609ryOHwTiHYXg587lYS5q0FFGmKE+y4NnM9g9P7Bc+/BG7dvWKvfuBd9ktF84XvdreBpuBhMNUti1q+YeyuchQA0SLGljSekVNvMBcP7hlmJ6zL0trILx4vW0w2xvCCrLUZpZiwbiUwFhasOKwQWAU47fK02205gJoqUOzFmCcaM8DaPvTaQG0T2CgsHvDnr56Ncz/GwoeqaPu39iTLuJgb19Ae3B4JPEU1PHm+fMKauiDxbu40WoFwzCx1bU1MToIG1vtlqtTKxho1CWIcuGZ93VzrInqW66qNMQwgQbZ6FLVNlHHUjsOhfd85iyEbDPZcWQ5CpjC+UfngD97Pj/lJHUblALZVA3nMxRdGMPceWYZICvDZQHXlmTEUghd1MPszIeL5DzYTltXHeQYKUwndjIc2EQUcs333hBz/2U77vXtd37nd+3Xfu3XlZFtX71q+9eumY0G7uzFIRaBoGqP5akvZF+AVQQfErwJaCdmM3ph68W/t5ptOz48sa2tcyrjMVCeEXybG6sKftUiOZ3boD+0Xq+vmn1vNJEDYKXRsEmjZa/+2teL+v76r36dfcWXfKHNB3Mb9o41w5b2F+6RjInyPqbAQUNfJjYaL8bHJWsg4Zoof9evpIC0KEYH6ip0nC1mgZORJ2eVmbL6UmOz6pyMlkDHHw/m1HXBu8iyc0kj6wSC0Rvv4kr/8szZ2wwVTKkdNfQjAtrwGtCZ7KUhF2K6feM8hIcyaeIlp2MvnaU4LMw6CrzJM+Wd3//9czjo3qCvA6/ebltnbc1qzbZVoH8bzcg4HGyVMnPIa1oPoIkK1Okr+Hg3TXCzboCWzFVAu74hqkQ1iepSAbQHRz0bjcYSQYk61oAB6g01USBEdlCPGa0KaOmFCsNqtccE0C6OQQeWsrjBgSTJ+OLRh3Nl0NEJKqHK5bsbtbpHYApRApxi+kNy/6cyongPj9qoMS2cZRJolQkFdSy5Tk55yAWoekPQs2y4oIzZpGygBFop2ia4vng/qGjDyUTgRYTNf1PMdzek6J8Nh6ys9xSfrcgCFtm501WljFY9nA60Xt/1iSF6RnFYppCtAtii+lMmUpOY5pC+PPr9VjoS1rh7EBSug6zkVYAsgZIGEZAWu6KaBS/zcreH0nOjhnIyHNsvfPijduXK0/bAO98RQOsCiVM0eGS0UhlnNltxylqrITZEriEd1JHdlrNaHx24YFDUTx4CEAdMz4WyL5gD2ale/zvVoeN3LV0i9HjTBeCH2C+CTK2VnNea7xHPgNYYhWMMHJegsXoKaHf2D+zJy5ft2vaOZySTiYRPZLSsbRgLaEBsFC9cvMUu3Hqr/cl//s92x1132dOAQ/RmA7QIRHgWsFPcN4LszkpL1LwG0QO00UfPM9VZUMXkBvMYBr83VKOll7ZRrWqSD4MFoIA5GAWqcxeH6QnT2jQcuvVkTA1L3UfSh0mhJr2+yKyc+k3gVfB9Rl2sNhICOAl9CEy9tcP7rFMk572YXqf1bFa9/LOpAhJo2zpTztBIUI9bomTWtD/8o4/bz3/wQ7Z3Y08jQRksgN8xtPGs19NrYS4xGXlGJJFXBBgKasMdiyCW9scMQlwJ7Fljp9WxEYrntXXNFCbwGY4Hdu78pjJg1uLu9R3Pi6O/ujeZ2oD2LgSF1Zrd9eJXWGd13d74hm+2L//iL7Kl8UwqcNhEsksFAWS01SU9c9a7j5aD8ZqohAANnK1RTre733xR2/biVtatThlvyPCiKJUQFHuQ6cQtxxumEjmKMtRKKhU40NI+hqhJk4nkmUAgFHaw0PkcUvH+3i7oHSuphyEwyqBKf6+Rq5E966jx0pvOUA2OB7/c8AN2o0F+mtRxKJ9vpguofN/7H5wfHB3a7t4NKRTZsN31dVvfOmft7qooSOcTAQQ/DFnkAhA2aUhFqcdKFSy3Ds9CAFqk/mWg5QLZgJnRHh3T5jNUBss4PYCWkU6thh+W0JY59i03DXUTgbxUZp41JHilYpeohcM66diklAswjszNM0lfA4WbR2QpPDQyioJ2ygHsyri8plgWP+UNLh/ENwNax/ygP/wTRK104UgjUVBkQ3zHAmRRm7rsnr+bj31WKHBBjRaQ5WsgNeVcwZIALCh23isPfh30cUN07acyA88mvO7qGawAhBqegi0H2wbZrL6cylRBIzJaQFfWe/W6bQTQcugCtIhylG2T0UctRBlHgKy3Krn4SVQxm19Wm65C5p8A2sFkbh/68IcFtO96x9uLjFaU+4IgjkaapIwXUjM8sjMAKtZGqijPiKCyTlumj+WlHAKd9OV2c5SoM4r68rXlmQqMyWlhXQ7+XgRsXkoQdRxKW62XQvEelDJrNmpBaTgD0HKQ7h0d217UaB+nL/b6dqEjIJsF7Kmbc0Du7+1JjfwNf/sb7a9/5Zfaz37go3b1+nXdf/YuYFRvtazXH2je6to6B7vfLTIp9ikCuCZ9mrA0qrF7ttGkDITtqsoVJuVxvVIRdXyu27W1VkP1S+4R07rI2jyjVbFMrRM5fq2gjqJ+ynfBmMlAodS3vNhfDrRlhmkhZvJJY4PRwBmfYsCIm77Q2pEll7QDLLE8lZUAACAASURBVCwiRd06dcrrIRAVOC8tq4+53uzYI49dsg9/5KP2h3/wBwIL1kkxl5ZpPtjPzqaezYc2QHqMKBt5O5PvKdg+N0rCRrFeiPMIXFpV5oNXbDQZ2drGmo1nOPFB+w7EJO1u79pIvsBjDaqfoqOhTo5Yqt21G/2pPe8F99mb3vAt9vL7XmQ1TB5wJOsd63QAwDWZTZ4FAK1rEgi4qWWS0eZA9mT4kt3kM2jqjh5IUr5lH/GK20Pq0A5dAqqZYHRYYgSEGYT7bXJRozwbVGOdqRPGrR69vJNBPxmtJ0oO3P57UaH15CN0G0o4wvhe9dnIoqXJkYDSjYA4j1I/wr+sMNQjE6dI0E6dJ5nR/rMH/82cTYxC8PDo2A57x6rHdlZX9SWVleTgclktAn+JRDgEACLZYdWMvtp0/SESwLLqVEbb6TifvoQYqi8x1N7+oVoFUBtvrmNo0dDBTLSnA0nij0X7REZMUp/SI1uu0SZQlMa6nUprkj8vWRxqMHzQecocQj1biKNKIgtFxTHyTRstHUWi2fpUv2jc/PKmLz+ABFruqQusFhl4mm5oYSB6oBYXWSNK7FTVEVHRj6fIPanj8cR6w5H1EWtF+5HqmkFJ56Sc8DYJQ4uStVtSx/J8xUPVgVZzgqOfV16ektBzXdRoHWjVRgMQqj3LMxNoNhSRCbTYpuGbu7193ZXuWAfqoHNVLAecy+hT4DXzcoOA1ZW+Cp5C/NUbzexDH/mIXb1y2d71jnfYxfPntH6gobw26qFXUd8NejprtKKoFmVYPxTSbCPvmUNHIZhYPEf/rN6/7VT+Ymh59N/q35MByHGCi8w3Z9GeDtJCoFYEZCn2yTByQR0DUjxEudjIgGHZhgiZANqjY3vyylW7tr0tD14yWVGuHH4ENSO3sqNu+8pXvtJe8YovsDtvXbVf+He/Yv/nb/2W3XX3Pd7Ch5AJiplpQN2udbrUa6sKNqEWuX0ALRNMEmglmqzXdPjjLSuf3MnEmtWqvjr1hp1b7dpKDerY7xuZnwMtoKyB1grqMov0Z+ge3m6D52tGwXuskTK7lM8pM6uFrsJLXdzzfn/gYyjjMHVFqdfkXAeAqYpPa9EzJlpIcxLWOO2LzPkdjiQencyXbLnZlmHIr/36b9gHP/ghn3ID2KoEFEPgMc8nG9aQiKj7RzeF6GnmnZK0zGYOtFXPpjH8Ucg1n0vFfMvGurLl0XRsTRTe5Na0xjESr8bgd0xKxnZwfGKH/aENCdo7K9ZcX7Nad83m9RX7m1/1NfZ1X/06O7+2ZhUyyOnE+ie9on+WCW38h4A0Xd9iULtT7j6mVLVwFD1Ro+V+IWT1s27htpV/loUmCuDCMSrANoCW5w3T4q2imdU6nGoNRJbN+iWgT5Gg3AVjL3IuZU1YTzkoZGfy/FwoNCxoZTKbLekxJIyT7WRgXszGZSk02dsRoZeZLwXjkmaEmOvd7/2ZOWKlZSb0YHlFkR7vYC2uqjaaslOyyGjrSS5eDiFImkmjNQi3rgtSfxQR/HJNLSe8/ur659Zot7d3AmgHWkxbG+sOtCiPG4wdYq+5O4mfmTmiz03psz6TGUYKIPJgVQac5go3EUOJdtdB4Qu9DLIpjlITfY7Si4HrucH5mcIIuzRkODd7KpSzXnQzoCWIFRVVAlr1ilEPiAkmGn5Nq4hA1qljZUgKFKnxxJi02dz6JaAlo82+0+Ie6WfCkaioWYaBRdTPPbqbqObBoexS+bg/MfRBvWr41NrUPXfldexAqwHqqtECtFXVTOjRxNKNNUJGe317W5EyWanabYKep+4qp55Q+ImVQFwWsnseqNu/eQZ/PJ7ZB1Wjfdre9c53aEqU5miGsCYXv5dfsl8uWp30d7ERyjyzP6jYPlneWdgi5PP1thwfeKFD2EPRcPBaCNgkbAtBkDKvME4pzENw2Dn1/iK5Fu+fvsmljFYBZ4XeVFdYynCGw7BSler8xvGx7R0e2dPXt21n94aM7mGRPCj30WCa4LOxoVaeV73qVQq0r1y5ap955GF7+JHP2sXbblMbHoEaLNcNhsOvrVmr045n54bz/IIyhmmhVqu9z3nQbNj61qZ488HgRMFXlx5PLFeXa9Zt1K1bY66ut1WR5VEbhFZWYBfD4gnOZFSjrNM1Ggm0Ij0ieE+quMwocfirpEU7y2gk0OP7PCh2oZRr/LwW50yJC+00yUWTkxYaDdXpsmVExiEms539w2MB7Rz9Sr2p7Pb//b3ftx/84R9Wzzr7aYKvNC09mksbbnMTgonI8qI3NIFWrkwMA4i6LODL3hHdP5tas7pkt6yt6P5Va56dc6WwAO5YBK25JLVxrz+y3aNju9E7sSGBc6dttZVVq3bW7Dvf/Fb7sle+ylq0qLA2ElAZuYh7lY8GciClfBAlJJ4HWJEWiqm4T19qB1r3XXDWp7zOvWTCAJBIAzyrTZANtzD6VxWWujBdhFnhDSAa11uIyFwTXDlvZBwRjBb3Kst8BEreF+zPNJ0Bs2uk5MSqde0MmmfQ7ojFhDTXCKmHHR1LafBIGWwjwndm7YH3/dxc0QiRd70mUETJxUEnSTMtKhps62bKvohD1acDxq3/SN/pl83JLMpoEQmE6piN2my1or/WJ4gAtIdHPR0AymgBWlp7aIQnQuG9omndFZ9eZ+U9RTOiAoxDNw+QBLX0yowExQ+tM4epNmZMiUnaIQFWvWox6ihpKR52eQB6nsdJR6V7TNYrTtF+pazSL8UX3XTi9KD8T8OEA5FHAi2LRUpH7rHqAgugVTIzHRUWhQDPWaCFnVhUAReLWmbm4UIk8MqsIHxNORhw3SFa19ir6G0ujDN0GJrRvUkdSXXjqCOmECpVxwLa1a7XaGuojru2s+NAS4uOhHgxW1PCFFqU1KROu4MrWLlaqCqVbaOdirFwvencfuGjv2hXrz5tD7zrnXZha0uRPEI67iltRwq8cupOkeT6ZsPpJp9HgWz5YOO9cvOUa6n+orK/8KlTymjDEUZ0rtcZU8imWneIXNQf6ZZSwRJ4xr4IyD4XaJ3aj2AzsoMEWnkYU8PW6DYH2t2jI7txeGS7+we2c2NPOgj2KGCDgQHP4cL587bWdZEarT/7+wf26KOP6VoQQ3GgcNBCAa9tbcnGcXVjQ8MC9FrUASPDq1UAWoIyp3E1VACB4yb13Il6bblXW6trUsTWjSBhyVYbUMnRc4Wydj5zT+RQkuJ2dBZoCfqznu9j1iLQKWW1+Sy5NwJazW4enwJazjMYGyjDdD5TDyXrj+9F5xCDNLx+6xl1zksVmzGfac4vQQ0dGvPlhkAWwP3Dj3/cvv8HflBKXbXCcJZFEIq4iTqqt+otZkjn/FLOITdncEU/jx8HvdXVVd0PgAGzmE5lbOsrLVtZRfdwTdnsZDSUacV0MFIAhKjn+GRg13b37OregQ3Jhkl8NjZt6S9tdr/ne7/PvuDFL7HK2IOcQa9XjCqE6QRoWZFQ5UpuSkBLmUoMlOa1elLiTl7+mQjAU31fpve9/WVmyzGH2TVTQe9mWS7O+KyR0vMOqOfIVp99viyBpe4RgQVtarSC1dALeC3dgdZLRLT6FECbolmuPBTVDrROaSk4dw/bWGM+CpZSgsSIlbnVNa1nYbm68Hj2FehDacwqb/rhH5tzU9g41E7VhBASZg44XjSnvujG1d0CS2eRVMBemGZTAaSS32vmH6/ZUEYLAKuPtrtSXORR71hDqJ968mktfhSJ57Y2VKsFaLlZ/C61Xc4JFRggjMmCtc8F1eSZmIfn2bQDB3+n+YZ80BjBpSilRPViI6d6SPRh5eQfTWIIx5GkjiTUKY2KU1SthmoXXvjZu1A7898caNleUPb81WFERhcNzSnPSgpMiw6faCj0GDxQmBRUGWxMVA8j1VctHLiArjoeDJXdQB3TZA2lKMojhSGRzQoYpUh2D2T+Xf2C0SPIpgIMWMBeOyNzdXqQDa97gnBlDrU9U72PuvrgpC8KEHEb74HYg6j2HIfR3g1rd1p6HxbzSX9g0/mSgjoNLNCA8xjsHpSOZpqioA6FL+5jKt9xGM7mAtqf/zDUMWKodyqjbQpouf7FQAM9m9IgA0Ceew0IJIA5vjoAJqh6EBSWbmfUrXlwijaPuj4BigOw9xDz7JKRkEAqauSeAVfUJlFmrn0dhXgk1moGQZkRpMpdhiUxYSXbe/r0AC5V7Wg4tOs39gwxFK09T1+5KjOK4jNGPzpWe2ggUA83ycjmzBCmrcO1GTwTngHM1RJBl75q7hC3XBXYso452LJG6zW6mgL2eosRmxx2TgkzwWet1ZJ5RYuMZ2lmK3QaNJu2h20hpjVYNK6saGg595AeUfYRNXrez6k8Z7lcROVetUkHE7hzzzY3N8T6HPcHukb+njJVzmWtMwhl7uKdnINKtk4Gc8Kwduxj2z5f9/D4yI5oj8F2tF53s/n+iaa3yCZwOpM2YmXjnLW6q7azfyQx2Qc/9Av21FOXbTQYCgA7zYZUyIpPZFrv81F1zzgzc+pYABTXRt8yAW8G8PIU0CDugXWWRtaqV9Rmtbu7rdae6XAoan7aH1q73rRLj16y8QSVfsUOBkOZEp277Ta75777bP222+07vvPNtjSd2WqrY8PjE3V9EBjh+AVt7PV4Z8EUJAKqMvef2YCBI7BShVufC2PV7hcJRAG8aWsa/bbS36gnlw4ObHS9LzeNOtivPDP1NcdkOJcuume5lxHdUENjVGVU4cwfNLvO9HKKWjTDR4+uBgi4vWkmkC6ijaAqmIs8qz2r9QBCpVKYPCxokxb3g6TQC8Vt84z2W7//R+e43wCoOf1FnpAUl2lqx7AhJM/5hqJSo2kZiTnHh7LesGf0uolntLkwu2tr1u64YQVZL7VbMtqnL19VQZxRQwyGB2gpm0IfK5vjP4LGKzLLNB3I+lgAiaLNkPJn3Ub1kQBaX6DpFOKUbQKtPD1DEJV1yeyLXbwvi9UpJX9RjCr8oeUB5vWABe3HJkygzYMghVt5IPmLLcQC2oMhTYcGLQ7ucARS1q3Cu1m72xKdRgbYGwzVQ0ubBy410MaFo0leoyjD9PVl8LIreRNoU/SQgKFpTWys6cSl88sEQOHnOZ9aqw7wTXVQct+IhjWSi4ApaCjqJxx6+L9ipk4Uyj0BaIn+eX/1Mmr0XwKtN4fzIRUxxzUup6p1NtPh1ptV7Oc//GEB7bsA2nPnrFHDkcV7MjNLFHsQI/7czCma3qs+3/hsgJSKYx3gEbSV7d+kTuSAGA+9piiaz1sMZCoRs4ZVLwpWIqkseVcHlVxQcdFKdBZos0wjulOiIX/uDv74Ocd6iz5aBgpMl6p2HEBLjZYDH3cnhENa/7AFtFUpUJ6pGwCWoboEGPXVbysXuGZTTAOAWSUrBGyp7xJYQFkjhuu0dLCS0XIHsGDkTIA61miy6oI1InDGgrHbbNoK3we9OQEMlm2107Fhr2fnOCfotW61rH90aMeHh+rBJognGCMIIBhDCavsArAaeaYKgLJeydr5nHwmfhFgcI3UqDm42ZNaWtDEw7G1my39N89EM3fnMzvun4jNY5A7fgDcD8CWOjVZHoGEt7BUNCCF+jjUMW56GsRSa8i84l//xE/YzvaO1NPjwUDB6MGNXVfJysnLzYCSzvYzwYNAvgBZyi7r6xv6bLrXUaZrVOe2ffkRm41PbPv6NZ2hzVpVQcr+tetMvLClydwOyWIHE7EbvfHEOusb1lxdtdbmht37spfZd7z5zbbWWdEzGfUGCpDl3Mb9hhnSZnCgTa9tm3BumB2P3OhDQYCyRs/uxOAEpZ++8xICxjpXiyCKZu6D6rsA9yKpSvpfa1bMI0Ef5wM0MrbArvxNPUvZjU59/QpcnAHM89Rfc+Hap3YfP3w9o00hZgJt7K1M2jyhC6CVK9uSUXDN9h6PjxcdCXxGcFJA+z/+u38/FyhBx0IbRjZLloRzD44wifYLKtSdkLBcy4MvL8bpOI+GyRqUdiOA6a5KwZhAi9J4Z2fXBv2BRkVR5F9f63qzNqMSpSKLrCBuhh+ai8J4AmGCaoKcshI1KXtdRodVAHwZaPk7qSFjEIGLFaBBvSVH9dk04E5LwBBgOFi6LWAuinJtKC75VEabmXbWS7k+maKXxAL5c17/o0fS6ciilzZs+NRmYoxwOhHQQr9CEwO0ZLVktCzKZepFKeqJlpWshchijkMk6tBZY3d1oVutZS2PjDbvDfUPjw3YXNTVZhpzyAYdD4aKIslo1ctGza2G2fyaAiv3q/apS8fUDJdq2kAaLM/vBEscQFE/kWNZqAB9oLR/cc1Qxyfzimq0AO073n6/nd86p9mcUMc5JCLBVvSXnF6cNucD5uDo9LDNoM4zdq9LicmJwy0z3An+2lCLw0FhAKKNFSpgr2lDY3ntWgCZPbURVBG4yPM2RXppllFkD9n24VIs9T5HUBang4BW6ymAlox2urRkRwPPaK9u79jV7W27QZtJGLB47c8V0ICPbBdxjcI8JIJqxbY+2Tpmy7YEtoyVo9NANbOK2erGuvcSS41etW6naysrXTe9kCWo92Iyzo3Dj3m0ZLVktG3MBiZDay4vySCB7Ob8+prAuLm8bKOTnh3cuCHAJODn4D8+6SvYVW8vk8YquEMNisEHCO14Zux7ADVrb6w7ZvDyWXk9lZ7w4V5atk6rXfgsKwhk7inKYN2vhgIO4rv+0N2yDhGVVUlCWtYfnhh2oOw9ALa9tiFXPbK8X/rlX7Zf/d9/TWUygpshrY7VJRv1TwQCUjsvobzP9jYXeiXI5rolCVJprl5XIMCIQuwyb7v1gnWbFeu0avbIw5+xy09csp1rV63bbNj0uCeby+HRiR0fHNngZChzIHpm186ftyr7daVjr/26r7Vv+Ma/bWvtrpcxeP4xCQ0lM/a6cgOmxEIAGdQ39XbOvsMBATJHwcIVLZ3VpE2IwQSFT3UO6JAS34Hby1RktP4ehd1iMFCcC7B0MF/MoSYBJOBTQAJYk2HG1ByfJBZAG21QC1HkwpjGFcgKr7wsFcF2WpUK3wI0M9DO80f6lCoJB+09IXALx8CiV+hsx8LP/8ZvxSBBDmo/sAFIFtey+mJdRi1hVPp+ZqsPH3xEFBNF7qwjiX72tgzcgKCaCqAlCsH+q9/XwXvS81mJAG13pV0YIAC0mRkkVeb2i9E/pcwUN5fFdJgiq4y+NA5Fak+6nWo0dso7nWH078O+A20oxKSwTVovLfMC/fRA9AAiKpKaysVfmUknUBaAGROMkq4uZ8fpOZzWZZkZRyJ3yqxC7T3LVadFYlKOANMwnMf+raGeZ2q00IV7R0eq29VbbfUIEp3LEzT79WIRYT+XGTaCtqx/shCzHUWinWAPAFnNnQ0ayd31ZtbC5GSpKjcZUYRcTwx2cKBdt91dMtqm1hFtNb2Tvo+DkysZ/bMzifDGMdTeAdg9iYUlFR+/JbjBJ3Vesd7MRB1fA2jvv9+2Njd0n3AZkpI1ggjdW22GxeQesQhlFWlZwe4kQ2GGkJmGXkeHNIeD192yNzZNAAuKOFTXaT4Qgkd/rjGFBgtL1XODcVAwFiIO9SsHe5CWiwm0embQ0pHdYppAjRaXokllSYPfr93AEeqaMtrr2zuuVG0xpLql5wB1CghAH7NPR8xGtZijKVcuWYBp/9Les4ziFfGj5t96Xb292pXhDOMtAVkGhzMlBoAlG8EZjpYuBD0o56kBNqvLTh3DeuCVbTNr1xsCoVUUpDK0WJJX73Q08hpcw+naHpaR1GUZucc1YdNJYNnvK6glOwdkyXyzbMM9JTMkU2cfUlNVpnvSl3UkQSGsGmM701uZ84KSF0uC/SPjFBgbaOSjY12DAhGM/VnPZrZ/fGIr65u2dX7Ddg+G9j3f+73253/+5wqmqcfC9kD180VLnII+9bmn9sV7xDXOLbJcFpe3k8fM72BPqNVubq7bPffcbvc+/zl268ULtnP9qg2OD+0v/vSTNj46tg6OaqOxbV+9bkeHPVHoM2qn7bbVV1bstrvutG/9B99mL3vZyyRKmg7HmqDGfmd9Hp0wHKJt0zl9sqx1Jqr5l7LQmQMt/QULyjR7yD2QQy9RZLilkXnui0yi7PcGkC2MWjQ324GO80mti+ETwHkhoI3eZmXFuIuBTdKxcD5S93bATUe2bKnLs9XrQ/gae6FGAld9OWOZGh8lc7RShte22io1Di+AtkqAWWI1S5jhwbUjQeUtP/QvqZWH+4XSN9X82Fg1aM+o8anmGlGEBFCF/Nkt8QQgAtEYCkzmGXQdbT+r6QwVdAL9tdRo93Zu6MBqtZq20iYrovGdUU2MuEOMw+HvLQyy/4raJosPwGSxZqbtxevFcHH+nqbypIWKbISFEm5WUJmFG5JaUtyb131l/bULAA/VqhRrREDaAD7fkffNTFXZcEZD4aiSQJzRambWHHbUyNITNAE65zhKkSirPReIAVrQt+plFVU+0uBtVfpwWppM1NbBgaSZEhXaMHwROf3o1m6pxBPohf2jU9spuHFRgzadmAUfHSdlqYRPTmFSM+O1RHFj4TkYeu+fmuyZrkHtryEAvAF13II6xnZyqhYvGXcH0GYmy9PB7NtbLFwNmhOh9LnjYCIXPBF17ED79re9TZmzJP0ycvDPmUyIH2IxszeeD6WDU60Hkf2LHZkyjaZRPP8MhAA7/i39tLWRwg+6MKXwJoySy08cLGFYocOHZT1BA7qYMJQgnX9Hq5JANg+mLCuEuluvoYDhNNAyIi+BlqECtPdo4k7Qd6mUZt0CTqg2CR56Rz2v5c5hojCs8VqsqGP+rFotg0a8T5bh7git2vWWXTx3QTQsLTMnzEBVDWwi1oD9zRoBTAFb+mjZ40uq8xMwVKzDa8MgoE3AthM3Kh3APseYPZtCOYJ1ggbWMxkYwMrzYW3x56SS+TOfmUwX2pjneu7cOf3O+DjoXMpUZLcjOiTkqdzwEWidTmEqz9pEc4LBQa/fV9lDrT+ha1kiaBmOzOhrrTXtyva2feADP2d/8Ad/qH06HvRluzgdDqzJvZPupCLL27R7TJGp97P7xCqyWFpoxL5IFOW6ED4/9eNasyHv8Je99CX2ohc+3+6583b78//8x3b50c/a6LgnoMUB7OCQvuoj4zScANorK/b8F95rb7//rXb7LbdYFYem8cTWVlZdQLhU0dm53PTWLAJjWWQGyEIdA7So/qXSkBzYUSVLHKxlzRBPCjloY+0XBbGsewdYD1p9glMyk6xNerc1QzqczyiLaLxg1IDlpQ64qmbq3gJOI7sqHwxxI5AFGPp+9107mS6md6m9MM5yZbhpOhQtlarNBqgjWCWjrZPRMgGtlNGWcaBgyN76gz+i2yOps0s6lR01Wm2BLYeg+milIvPoJA89D+Xz35wzB1S1ILgx87kd93pSKVJjQAyVZgNEl9SN9nf3dINZ3HgcE+mRDTXryxJCebO2c91EzpptWcNKHcNwpoTkNYWKNIaTJ6DJzSQyOSmiY+C4FkQIqHJmIFGVVIBqVfEoLeu6BS0cXs6iGoN6JQrKumzSPVnzywwxlcmZGfHv1MlE4UkMsRBUeWDgQKfma1lBLnnbUx3RSb1wbCKa0rXE5JbeaGx7x8d20OvZYORUm4IkMgoJlAiSXM3tn2HRv+s9goupQ2SGQw5n0ekxkUeDEDxq5PETjJH9SpwVQCvRFBTjBJHbioKlzGjJbDLTUEZLJK1rB3DJxnC4cq9mHx7OpvA1l/9TZgjtVqkKaD/0kY/a1StX7P63vkVzOVlDMjsJY4GCZQhXsxy5J/oZoEtnnqKes5gUAtDms9RzCZcm36Ze49bGEuUVh0xYZyZlpYMnzCq8hpUjHPGMxavXTQD8tT2wSoOQVh3FrHtTe6bramdltFI1OwgBtARWWHCyqhJo8RO/fPWqXb12XQM+1HOrWZ5jvQZrrxXZrcQ5w7FoQH0k1WDb4bW5LHvWubKJZWWUhiFB1Ds5oM9tbOlaD6EqRyOVjPAXQANCBs2eRgAF0CJ40sHIB6WFzyqyZxwfH9t8NNJEnwsbm3ZyfKT6Jp8RoGM9uBIWM4yWT4eJHs/c53w2nhlATMbOnwFNQJc/5+g/KGfGK9Kzz2dmvillB9//MXlGw1NQG/s5x3pFHAX4sWZlUck9EDvmNCoA9LH/67ftl/6XX9bkHPaFbA2nYxuf9CTWo4eWdZC94WlBqiA9rFaUwOCehrAPRkqWgzWv0YrBatmsijjNDS2e/7x77O47b7X7nvsc27ly2S4/dsmuPPmkzpb+cGRXdrZtBNi1W2rved7znmsPvPUtdtv589aqNYz0gmk8BP6caSRcRINQx4jZKBXRflXhTB2PJK46mWH76UmPZ6XRthN6ArpJFFRGn31Erd5zTy5f4WccZF2Jn6MS/Uw97uNYWHXNCb7wnNmcYWFS0ojRdKKOOZfCHlYJStSAs0+3PADB/6wUwsVVcz8LJbyMPxfJUiR3AvA4ByklOZhPCtVxJmQpbnSLyWgfvP8H/oUbboQbitdkGtaAXmi1fN6q6Fp3h3If02gQZ6FwKEA5Rg1ULh1kM1CARJo5VGBzU2Iop6EronGuXb1u29e3tcihjhEKECV0Wg0BCoIWqAfoHB2KYcfF5uLI4b9xF1IvbKhqMyLh4aq/NDLclGirNhOm4lwLtFaZOk7VsYza42BTnScFTtlHF3JwakX5nlmD5eey5pfRWbkFiI3in2ekGndalmUmLFFWWBumUb+mGEGNEYTwfJTVEioPtWiJ+nKgAOpHgBaq6Or1nQiSvPaT2Zea0mgZaCxqtJ7NOjWedUk2DyCfJhk5Z9bBAyGHlw0SaCkDcG3KEkZD60ox6UBLSw8BFa/N/QFoWegJslDGGguH0GkWKuSwXFRtlk+q1MYzQIB2VFm2DwK0T1+xtwloici97ODN6il08h7azBTUMqAZlYvgojyhJ7NXOHUDDgAAIABJREFUZUwZjEQNVQyKQmKoJ59ootfKgQ0xrSbpd4lI4j5FdaVwSqrM3SvVKeMwTInaFZVUMk2tAf1bjDgMIw61aEG9cVQs1wW0MrindnbSt6u7uzKsuHp9267v7Ahc9cygl2MPEHzJs3aIFeCSrbQ6ykp56f5wqAPNTa2XGVsjoGU0pgOtZ7awVVDGyL6GJ30bktmpl5apQmTGdCvUxchQl4U6hhpWe1ILkBtbzSp258VbbHh8ZMOjY5ucnNiFjQ3rHR66mT8/1+6oTkevv2jrlY5KXJwnCa5iaCK4BtzJzvkCdPN7lKmqvWYiAZZc6CQSG6nsgB4CQR/3Cl0Ja4b1gkJYYhxlQgRpE2+JbHV8+tnc/cb3Do7sx3/yvfb7v/f71sDCdjK28cG+zrHJ8aGLAZlqxu84IxUmHAGywQTyPpoe1MDnIJILAqmxi8JsNDVrb1p985wt1xCiLVu7UbPXfdXfUJ320mcfts986qFiZOFe79iqKx2rtJvWXFu1L3jFy+2t3/qttrWyYtX5knUaLdvfvSH1OWJVhGDVBhaFQK0coG0JwAX41f40t4Exao6kx0fouSNbMGeINZuwDovpaBkg+jlEcOodDSnMcxFoJA+zmZ30hxrfymS5GeeGQNfXnZ6PMktvkdLZFCLEDFaVEMS+cbo4zEGivXE+d6/jBNds8/K6dFRxtVad0VPbVVLVMuzxIRhSUWT5p9Sqx9rVZ33b9/1AIdHIUXnU+pjcoWwFoFXm53VagW4a5xP5cBOjoVzABe3cbKruBshCPxB9rTG2Sc5QfoMQYVy/ft32dvd0Y90NCpqhIgm8Ay0RJj28DrRsYN3cAFoiSxEwodBLUMt2Hr7X3Up8Uk1O/iirgFENKktXqRHxEa1FbiLuajX3v5TAS3csJttEqw9RdgpIuM9EPC60cKcURTlQXoqy8R72ticWL7UlFqGk6LxfvDY/oWxWnqrUsJw65p5AxXaaTsdilUa9B9AcjjA5Hyraa3RWRK2wEQBbDgWymeOetzd4076DebYrebbmVKtPUKkKIBEpyJ0nF1uIcqTSxlKv3dLn44BD1IDITX2BHH6DocZt8WwB2huq0S6oYyi4eQXbOq/RjvUFbcxQBB/IrXmUqknDMIQ/U/gty0S/UlcfLRaM97/trbZOnyFqVs2f9NpXmopo44ThfQItbREKpOSEFZmiLES9HpxlAQVspZptQfGXSgdiSUIdnFkugWKK3RTmFEMmnDqrLhHVL4A2hzj49kd975Z7ZBtpGiI1tUR4MSy9BLTY7JFh7J+c2NWdnRiTd0UtPlC6uoQwd+W6WAvsJ4/QYS1irqbAZKqMArClrUf1WYJq6m6ojznsast2+x13qLbHcAK+YL4ANgkSeRbKCNy8ALMKgFbm+ja3tW7HZsOh1vfz77nDhkd96+3t29GNXQ0ZEXVMbbndllEGU4UYfMCaa3dXvP+ajDGy1QxieV6cRXw+slpAN88HMvh0OYI6VkYbRgmArpcefKAG70kg1R9gdoGnQNPqjZbejxLNytam1P6cMecv3GK7e3v28Y//sf3I//AvVQveuXZd9PRkb1c17gTacb8vu9mkNp2Bi35xCfacuoQ1azZb6ggZDEcCfBk0wLQsYae4YYc7N6xzYUuZIULSc5vr9oqXv1QGIJcuPWYHhwd2RD801rYb6zaYTW3t/Dl73Wtfa2/8pm+0Gtatxz3bWF23gxt7dv7cedu9cUMlBZ6fNCkALWcD1DHZLPQ8HtkVBioQhLhD1IKNY//4M3dvAmdrXCThk6w4bybjgY8CDQW8RErpuIcACnEfgcfSkpgaKGSYFRIsGEq1gYYXdgKtLBFjFjXnubfU+XmVjKOf5ezv1Gz4GS+fhBinV+zx8BBwK1oPInKqGe1UEnUVwbf/VA66gLV0oP3+H5QYSu48ZGKgNsKE9oo12h1bkmNUCDjDeiptFr1LgiG8oQALH2Paeryx29WkSPFX19ckiHJyHOuzvmaS7mxvSwzFA6FG64rjZbVocPOJ+vzBuCOMc+FOVcgInMMIUcSyt4ywKLyXF1pm4mYOHMwxLJjoNDNQHjbZBIBG1Mthi8CCugJXCbVDHYfXPjo6FP2UwgoUjFwPYI8yETABlPonJ8Wi4mBjpBjXKe/UoNqJ+aCeiKBbdTenditID70U9QUdSWbIISQpOdZ1eM2udA1KETAjMvasba4MkQOBSLTV7sjjlGyR+lGt0bSdvT3bPzry1gwOqpWOqH2iZmU1A/xRq7bSbouqgrbDMIAZrzPGqu3vqxEeT2o2EbV0olFqOFjz8cyv7GBCcqzFqEkbk6lMJAgSDvcPVKMFbPf393yGKoOzVafFuALru5kOU+hBiSBQ5UoQxOG3oLXFGsyX7Gg4tl/69//BPvPpv7B/8k/+sUYtEiBQb3Nv2rBgK8ye/GCWyEpiIo+2dZSUygwSSOTUl6hbZ4SbG9APlWA+UvRQqtVmXdUdoLwXVxtfz9sV75Vl9p73DnrDvWe1AloABpU2m1v2l/6Vg7R9jUaLQoqhGJE4r2gQ+dWdXQnjHn3skryOZZwQnykHdbB+ncofW6fdtmYdAZCXTAiaEDPheY64EUU7IhSYLiwZO6uuBmbsIfuYiUyM3UN3wP5WDygCx/C8pf+aoNL9rxtq7/n/aHvvYN/y6rpz35zjy6lztxBBCGmsCI3ISQEk2Z7yeMYuYRnUZiwBAoTIkjVjVLY0parR/GNbDvIgKxkLEKK7RZNb5NRAd9NNh5fDzTn+Rp+19j6/8x4t7JqyX9Wr+9599937+53zPTusvdbafXR2vKf9fc0K15eXo2d3TxIfipS1XIAAcoRWf2N7WwVlLZ2giK+ESnLV8u2U9PD3yfGJ5j0XMY4igGvHeQQh4trDRJZtJ/Gg3/p7Ok+uEwW+t/jwtX0qWPgcMOzGYL8kM7xnmKjEgd/+l78dX/zc52NjdU1Jdnt9PXbW12N/Z6shE1WBzXy5KeizKDfq0nW2Vvz1UKfhwgid4vnpgDYa9QOdEkw70O9dwZOTesa/et/X4sChg0ICjp48qecLkujLX/7y+MmXvUxF8NLigsdRqUllrsvntRGHcyqXOvYOWwGxv8Pmnt3YoJsVXO7FDDy/xHhtt2FMAHSsBsSOaN0kaGiXTCdZUPJEat5ufwIvagCKBzKmkyXpinsCTMwZGaRAtE2n3NfSJKJZ2dmsvSzClhuf2jBl0lPOZhMydj2cuuGColNSWTNhoZBauNLyp1chkdEhu2FxBIDrX/22t3e0HEBjaUOQrMkbGpsQY7WDs4jmkmbdqZrNwa9nImbDyRWpHDSAmEho+2a7kmgn8E5G15buUhATSLQYmpNomcVOIkxPMhRzDDmHNPMu+Rc169Sa7rXVzco1RGu5+htpETMQE4FSwpQJWGwyKm4Wl6euk+8J1b+6MyXi1Goh3hYlPwM0SX0UKIvDRaUrCYi1VTJ52N2TnICfz4PAwaAag8rPwRQiigZrH7jKZhEUGxwc7heQEtArgQAzcgLvUN9ATI+PxwwaOD30HVnbiRSGgcOWq+6h4VHdF3aLzi0sKTASLC/OzcXl+XnNPgmcFAEyIACSQYu4veUFAARLpFEb65o/HILJS3G0uqo52wxaR8hyPOwYCPDMs8cyOnFpfj6WmLMVSrO7F0dmD0rSgQUjSZbfC0sLmivu9/QL8tY9QvYDEYqHmNdIx5WJ1qMB6+AquZGgl0m0f/Kncf/934g3vfENkohR5TJva6BjzZ3z4dKi57Re1FIKJ1rxt69NtFTaKYzX89N6jirZllNYwyiurrf10YYjTpxKvnlmga33e7suULwyk71yDSGIAQQhWel5i5OCkx3PG6mPhAqZaJH3cL6WNjaUaC/NzcWjj50W65gz33AF8hmWJjUhTDoYzi5f50S7qdneJA5CGEZw9ulGMbMfH9e6vKc+9SnxwIMPCKHi7JqENBDjPBuZrJQEGiKliSt8zUhvT4zs7MSobClJtMdidXFRxWPN2Ap9Gmd37fiYSH4QZFLJLpITr5WAJqYxcHZC+jy70sxm0GNUw2+SIl9HUbwwN68/z8xMSxPLs0exydeRaLncaIv5e1+vyUg725ZB7Q70x+boUKzs7MaBacwxeuMrX/xS/L//4ffjoW88ENsQeXiONzf0UdNAimIW3GtTEUm9u7SkYrTZO8kvT1lhkcFqPOUtaTgjMbpKoqO2yoA6piXu8FAc/WtDisfPnFZMZG4+LBXCbhw8dDDuuOOOeOrTnqZrBNmJZwbEDMkaNo7yMuA1kjh5HvFdlxkL3AK7t1HUcd7souXl6Npwk74M0p6Lk5CFYrMoxYmWsy1TorSkpDiXYYpm0r1C6vhXGkDOOJ0tTYs2y1WirTWduYTBSzzcQTcqhXQW7C4MMIQnoAxgvHGjau0w57lKtYWgYwrgtD7VHD9nttW9ltFNzXaFbOa4U4lW5JBMtATgdqJlG4Vp7CYDXJto6epItCYWpdk8K+5y44qYa61Ea3PojuAcEu3C/LzmIcxoSbTS2g32a56jhQItqYOLJc9jTSDqynVINA30IqgjpTfNhhp7N3vWYhYf3Q5Jjo/Q+0WagASmYONKjuoX0oR0XviLDg8rgdINIczngvN3CgKYtTOTU4J1eTAXFpfiolaN1b5QJBPebajrTDeyuR407/wcdrZOYtguluKmiEh0sdJa7u3HSP+AkuCBqSkJ04kfzBa4xoavnVAgizE/ml9Y1H2l2xyfHo3L86sixqgjiFDxI/r8Pi43G7GJmH9wIA5MTyvB82DhejIxOiL5BcxJuvBZZnKTEzIeJSiOIgGgQwCe3twS3Mj8XAlsZ/eaRIsWcDgWlxe9Z7aDu1BC8xp22CmKhMuFIIhIllVzq5TCYJuHfGlhbTPe84d/GPd/4+tKtAdmpxt0wbP9CsnFjk+XrBSXU8S0O1ojSmVE3mW7Wh7kOUzzIGXHrQCZ7lEqPpPWr5ltzYekQUzr0nQu4z1tdwzjG27y16ujTcjLHXc6SmVy7c6cLK1qJ9r1nb0m0bLvmeLqscfPyOu4Ei1BTPlaPtKsdfOsUNKrnJ9XokXOwiYvxkhc7+om4HBwfo4fP6YiZW5uLlZBQBgVoOPcsRk/5LdrE63Ym8xce3pinGcuyTInjx0VdIkjFHNNuh1eBwUYSR0Ylw1jEPx4pvg+FAeS6XF+NzevSrTcB1k0NsXypgoCJFM8o1wHJD4UuDiKyWUIOJ/7InlQv55zilcxmgfpvXuFHNHtb/X0xnxnLzY6+3H44OFYuDIX/+7f/Nv4/Kc/E4tX5r1ODtIZM2XkQCLnlP7ciZbXovNUjZBubvdAlD+3B40+gxRqjregI+h+jfhJFYLbVT4vXLcjR49pM9vyyormvAcOHtIY69jx4/H3/pe/F9/z9KerSGfFHm5QkBdXV5ZjaLBf0ir0zNKY0DDkBiKxeeGYMCsGndvv2DIVNAXIWx7E8Dccq725yTaujTVpwrH+XvgnuzOEE0Is1siG8SMzaTronM2KfczrEXTMmGOgMaYoRUU9Rx7leXQjPkUqV8y3cTHTC6IkspeTre5FXv5CFWs+K6vVXKAhvwdZTHo7UeOpnvpBj5q65kU9r3rr25RotUWlEkCro61Ey+5QGVBcw44FdqxEW5IZEiuJuVabMcPlQamOlhdRHe3li5dErcf2C9F6k2iBjOUjmUSSrEikaULnm3MlkjGwJwkfn2YuIEboFrbvy51KFRaVnkgNtteSLg0Ia8SwGVpCHkoSLQ+hjL2RGExOxvzcnGeVfX1x/Ngx7VIlMckBaXBA8w1mffwbSWpggAcc+7ANsT1JbKt0B8DFusZ0trmYWLrT0P+fnpqUQblcY/CRRd400Be9HHBmTj29MTk6KugYaI33AcDKLLzb7XsXMBUmiR5nqJGx8ZiYHYu5xfU4d/FCrKytK8GOoXkkgGqOtRrra6uqYg/OzCjh84ChfaSKNblpOzbXV2W3yMJwdIEEw5kDM6o6V0n4vb2G99Y3pDXb29qOI7MHxDJdWVrysvCRISXa/n4kQJieuxKu9VNyTVVe9LIB3bvUujmReXa6tbMXS5vb8fvveU98/Wv3xZvf9KY4fHBW6AhVsgJlLQ1o7bC0x7OTlIxAkiQmWDUTrX6ejOVdlFVny+drlsv5Bu7WVKfmnkq67jZ5hMXylsjf0HA9lHr4Ga/0eCZUyVOzpUqs9RobtnORoZopg+fqrY62Ei0zWhLt3NJSPPLo40q0vB/udTvRskykEq2ch7DNBIXCMIL7vb2jjrakfiKmZMfCyAaI/rbvuk3/h3EALkZcc2a1fD/ONfdBMo/yiJX7UV+MMA7Z2orJAfZP98cNp07F6vJSbLHIIK1XixnP2IZOmmebjlZayupYI5RoZVIhKLjHM1uWGMjxyhuLeO+CtDPR1n20ReiMZm2cG/ANilwKbp0DIHPFHJu/iOuwua1NOPMUcsSivv745Cc+Ge/5D/8x5i/PCZmgSAYFYh6L+QaJCycxLU/gbEjv3SXntLtWQxe1dcoFWjvRWk5JIZnoWMp/SLQkVBWn4qXY9Q/Pal73iVOndA5++Ed+JF70khfHDTfeqAKFgoh7qXHUzraWulDsj1Eo8ewk25iYIMc3ng2IabvYMO7LG5pkq+1b6aOgGJdFpcZj5QpVpEEt23DyNepgs4wiVtE4tBMtyZVES7HH/ee9KtFK5+o1lCp4NRI0QYk5ropj4OeceUsyKDWNrrC3N4mfkVuzstApWZC+v+wds6tN1YVzBFuDzB0ptrGSdck9C7q+NtEaOh4RoaagY1VICUkUy7SgM+YW8jVNlq/kK61EWx1tJdoKmiRautlLFy5aRzs0JAsxzSIH8NTtazx+vQjZy6/lqwzMilyAmUQO0nkIcKQhqS4tL8fi8kp2a5YsceDk3SpT6n3fpBEo8sxnN2J5aUkPKiw5HjAuMhAkkBD/5kXLI3Hi+NG4cP5iLC4syutUBzA6cXD2QBw9etSvqRYGZNUHXHv28mWZCMhujaRVsAKsXgLG0KCugVjWkDDY1DE8FDMTY1qlxSOPcw5sTTGPgbV6Ixaxims8fXvl7uNtN6witAYNeHhsbDCWN/dkME9XgIYVHR5VJ1ASa7EILhBDeC8zU5O6BwQHOlkdYpLbJisNsdkb1gyKRMUi8H0cb/ipWhm2FWtrdOoDsbuxFYdhnGtGu5iJdlgEDZ2bYB5Got2zoYQsGN3N6swpM/nzZvamWQXVNEvMd/fj3/3+78fX7vtqvP0tb4mjhw4KHcFvmWtZLEYRqVImJEN6Z8xG61oJlOKlkBIl2uqIC8rLKlUVMAkU9CMlUY3dml50zmSB82pbT0qA/GDmOAcLSF5Nzp8t/DfZqeRBJetR3Gpmwb40nJ1rEy2BqBLt/PJyfOuRx1TwEcCKedsYZMiT3EWUXLuSQFhzT6Djsckpb+kCNoaYAx8ii1UCNM/TkSNHZLMJurO+vqYCw7Ned68kWpJdIVEiR9HlrK8r0XL+b77hulhfWxPRxvKmjrgRJHE4ByJDbe+IDc0skHtAYuc9sRiBr6MABBomeVDA0/FyTa1B9ao3Ei3POM872AndCbwDkjvnHZQDFAsiWnXLjDA0/kl1hkidI6Nxfm1NloaPPvJo/P6//w9x35e/qjEMbFhGBpAB8R7GFYqku7ay5F2vLLyQ3ND3sbpaJYUk7XynROvES8foBqKLslj/7PFZnwhUh48cEXv6kQcejOM33hRTM9Px8z//8/FDP/zDsb61qevHc819otimUIV7AZKmWXmSLim4i5jJewMqXt3Zk6SM4lqJVigbrmHm/IjIWBamKbkxtIsPAKMSO0RpAi1bU4/BkHIWs9u7fvtExGMNpBK4rCgHY6gfqaPZwJolF7U39eqex5rNfVWizWvMli/vqnUDpue2yTfmQ9itMBNta680cdpWwWWN6lRbM/em4K4ZbRs6lgMKZKic0eLZqe0paUChTqPWOsnUOT1Hc8NKO9ESABi6k3hZFk1H2060zGeZkfBAMBsk0coUuh8pS78Zh8wycsBNkhXdfYBNQYPqOFl8rk33w2jqhhWQEcsD72jWB0wmQwjPmiF/eCPRkPY3DowgcN+U3MgyoxFdXF4T3TUEEQIdn0eqwu8rGG0sLHjOsrcjlvSRw4fVkWqGy8JhSAAqOvri4txSnLl40W5NFG/Ac3KoYu4BIccOKvw8KmrS5MzEeByamY6DzKYkieiLHjr37GxFROrtieWtDbF1vWC5x2YDOChlV0ugJCgC9THfwhidRKiOc3hYhBauBx06ZCgeftieE0gnZG3WI5mV5ynW31LFCV7nYdjyVpgO9wsz/95eC/rR7xIqd3bj8MwBQd14rgIbj4wOGcpSou0VNEd1zBkTi7TV0dqsotZkUT6YNKbuZHtH87Hf+/f/Pu77ylfiXe94exw/ckT3oxKtjn7NNFOa1rhDUaBowpDdgxiHtj2sxGuEqUVMyUpVkh91ksDfWXZW95x1gh+6nKdWsk0yUyVatMuCB1NCVF1WEQBzUtcgh2YbN9HZzPTsaHlS6Gj5yIyWjvbK4qIS7fkLF5s1cfyM6uK55nJdkgOTGaIkIwpZIR0bmzGCdEfLBIZiNJMuZ4puhftZa+pInvbjpbjwNQG61+fLySchX4I6HS0z2jHNunrj1IkTsbw4r4KPQM9zSJfF+5OEaHpG54QiUVDlzk4cPnxI3StjKP4+Lf4ATGFLRrQaj+SZP1fJPzWXfG/yFM8r3sokSIhYzCR3t7a9XzcXk1D8cQ1AbLxooV82hnOQDyen4gPv/0C85z++R88RRCEQjPWVVRE7az+z3aFWY2N9Vc951wyn2hYR6xuZSMkTBWXWQotGJubkoeIxC1KTQc2XgKBaCBFIAsXwytpavOhFL47vfcYz4jnPe25gGlTESMhQFDsgW8S4rY01Fdqs4KPrZIQkR6tcrK6iG8LkXifWd6x4oPu06QxJzYlNSKgY/Gbx1+zdkh8JayxTTCtGYoqKWG2O8xYlbZZWgzIoeQ9JnAKXPECilVvTNR1tMYxVDLcSbe279rVj+uVFBlXsNMCBRjdA2bs2wCjTCiFjtkNVouUcZIxyM+hGoJEG5X3r+YW3v6OZ0aoaIdBAYR8dU0c7MDzqjuKaRFt2jPLLzY62DR1zgQlE2LABHZNoR8cxrLD8pTralaVlk6FgHWeiRZ5xVaJN/F7zYKyvSrcrqAejbgg2I7qg3FyS6Qa2bGyqkFuVZxdKtLAFIWnAehyDPTkaGxvrIupQXtr3tKPKliqGCz3OdejrVyIl+fDgMpOCiTc5OiyjDRabkyxJ2nS/zFz5eczAgI0xkYABuri6KghZ8FtvX2xtodejg7eFGEucOdAHpibj6IEZbToZHejT/s7+NJEXOUFL0vdiE4ILhhGCi8yQlP6OQ5km/Rj2AxFSgAAbQ4rg2tDRYkzC96GiJcCpSNAGJdPW2bojiUqtLPSJVJBgQ8jW9p4SKwd/YHQo1rZ3RcLSXIsDAeuYRNvfp/Vs3Cvg46XVZUOJTaKFGW5HGoKaKlHmPA3lx57HPLD8IwGUZdvLO9vxr3/v38bX77svfv2d7wzmfNj7qUPT6y7SkIOZzl9DjDAaUYxvHm5+VQDUnKX8PxPG64bESqMUAfY41mcyySYynJ83icn/1vSyNlKpBR2tBF7diS51yg18GdperclSTjYqQciGFTj19MTy5qbIUKApQMd0tGVUwUexwjWP8kKQSrT8mEq00jpvbIpIp+09uDlNTArC5UrRNTF2ue7666wguHI5Tp48KcYr4xSb9/v61jYXnlEb4zvRMqMdTbbrcc1o59VVMTqhqCvDGIh7IFYwZm3d6Y4WMhTXXn7Ce3taQDAiHbBPjjgWm5tNc8DnISCR+HGtkr0g7P+BIRWFA50eQb47G5u54s3jJt7/4Mhg7PWEtvSIUNg/GN+6cDE2tvfi//rt347PfeZz9usVya43VpeWvRuZMVBucfKoy2Qo+/ElC6WKpzxvnivag7dGFz6/BVB22bMVUzVzp1uHKFlL0UdGY3F5SZ0/89nnPv/58bM/+7Nx6roj8dWvfTNmDhzQ6ID5ujgoIHIw/zfWZJFJV4ub1yCExyRG1SIAbQjr9MiNDr0riZZ3RSK0cYf3YYswK8mfGfc2wJG/G6sCVMyXr7g3+NDo7Ml1jvGQnlJQ1YEBa2rlow9xFImj2b/F5oc1XslS+aBxFevxljDNYule/SQDdHfVBMmvyMbOM2MkU11HPBEV06yn1lTaq9xOfQpcJb1rFe09d7zjnUq0VCCVaHlo6WgHgFFHxr4t0ZrMYEkPAbWR3WSQwoUI2I9E22Ydk2ivYh3PzYliTyUJXGF5T48qKeBjVYItWy7ZXlHB1A7aDoSljog5QETC9JkrbW0LuqSCo9Ml6QAtc0hJwgQSZrxAUUPDQ7G2vhYLc3NOqqOekXInkCBsrq/Zng4IBliSudPISFwicG1vxvFD7takxxTzd9MWbto2AnPW1dfW/n5cWliIMxcuancls26u7co6zkQpeSDR4BjD3HNiLI7MTscYJhVy0umPYQm0+8QI3t+1Rplkw+Hh/cg5h04gNyeRaPsH+2Nrl2KoJ9Y2d8QIVlcPrDYxIXhG1mOI6knSWBcmaw946+CBAzGFdAcGOR0AhUwGrkOzBxTMLl5ZlEZveGIsFtfW9TMK4o2dvTg0MxPD/QOxtLCg+ywy1ArQccL5WQmLSZlQqCp7kde8vKGSjzxgIWBsWeax3unEv/q9fxNf++p98Rvveldcf+K47hHwI0GOCrnwOY83bG3nkaoNH9qJttCa6mgb6DghKAW7IjO51chvnxKeJEIVcVQsaXNYHAD8dDedblu21HSzmTz50rIQVZJtyYwEowtnhxmN0HZAzEwtFejpdUfLwvf5+YZ13J7RNkQNRjHZ0Yp4lImWzpSvBxFn+MgPAAAgAElEQVQZn5pWoiFoDoyM5gYfOA5myQMdc9495/MeYEYwZcRi8xXPyorISKLlXA/x/UVqGYwbrj8VaysrYr16WGBzGV5HLW9new4jEXVt/SZBcZ7qe4NA0bHWHFqzZvTled8sAWJMRVyDLQtbeTNG+gdVFIKxcFaR5AjeFPPVqBDP7A7kJy0RoCEZklfx6XMX4s2/8uZYXlpWPBsZGlFxDquZ2IFMbmNtTWeA7lCzyIRIgT+rm8oX2bxWzfDTOrV7eLqlHmfYqy5rxuglIXxPoO5tyJRjLDjYFUeGxMQpfdWrXx3Pfd5zpTq4sjBvedfejmD6E8eOxcryomIbsYaChyKZRMt81vrnEMpF0bMOirK9ozhEUqTIE7wubbzBJJ5ZckSzkznhV2Bj1LEkWm43KKIKlTyDIJL8DBPwMEoZbCQ+FH2DA0Mx2ENT4CbFNrZ+wCrZlr0w90871iW1tH2unvFObTLzc6nYl85tjmEoX7xXV2v3GgtVd7QjQm8Sbs5bY1TTRbFtbXtCZKhaQyRPD77h8GgzowU6LnkPH7Uiq+QJ6cnpC+ndtfrGdCLqgEPQMYmXjpZVeR7g7wuqZW0apgYba+t6g0B+0tnxG6lHMg+lN0wd7cT4pKozPwAbsb21HoODruLKC5TkzsO4RWJgVsBsc3hEyZiOj59NYmILBmbZJNr11VXdZB6McuMB3oGFK0u63T1pSqmYSUprK6syxL7xxPHY3toQ1EqgWVtdUdXGIRY9nc6OqravTzPaC3NX4vLComYaVGe9g6PqGph9oFGVAcXOdhyYnIhTR4/EMLANxAmZFngtmgg8WdiilQU94NrX6VKHlaxr6XebZQiukAuW0cO4a50z752gVW5cXF/+fGB21rrHnD2TZEEjCBS6770DJqfQIWCfmFaKaA1HsYjb3omZiUl1mVT4Mi2YGBFRi/kQ8LU9cTORcLbT5tJzKyez7pmzty2oArrOpe2t+OCH7oyP3vPheNuv/mrcct31InAB6UiGIDa6OPyW7wgLtg83RCc9OGlakk9e85CoopUMLL28G0ORrvC9s2PT8RLgKwmnz7GbVxcuZbvoRRImYvHLvs0tODjndSIBqQCCFd7y0m46GheDYqTzvOX2HrazgJgwo11cXYuHH300Ll2eU0cL47Z0tFV8sKGLjoaCluKLhKjViGkCwfllRouBDazjiZlZjSFglo/hKGRbHD33JE91YeoCXIzL4xjHt1xRKfZuJskBZqzB8ndrLY8eORzLS4syqqlkRKda/4fRkHgW3P9c5O0dvYb7lcRr6UTOyrRsQLubfS/teIbmFbImvADg5a3ohdMEVMybQdu6byJboRzcC3yfOUFovCdnppQABscm4xsPPBC/+3//P/HZz3wm1lbWYwxpE4mH2JfmLYUI0T3XIgpei+Xy3cF7zWrrYwXq6mar0/U80c95mwWvzkoKETP1QfrWN3Fgc1Im/hGLf+InfiJ+9u/87bjuxuvkg0xHK/KpdivbFpP4Njk2Amwokwo+N9hjn3Pu0drWVvSPTaiogxNDspUMh9WX4kH49YmgxVhszyYgSlqpphgeFCwpiaQscPN8q1livDU0pE1kJNaewSExnDnrSBbhdwz3DZqkJC9Pj+2UprREpkejw9IhY7AhE5x63gqyTjtaIXW5vKX87oWqNDKeRKWAjbVYgEotx2qtcVNhDnWvdO+Q98j8H0zdT4wID8OYS7OnsQ8Gsd1Ya21Wu+o3bPw3J1qg45rRthMtD73MKra2Y3Nt3WSjYdh7lvcQLIt56J20NqxAuwqTkAdre4f9mrvRN5B0dy410Bnzmz07/bBjk79rcJ6yGyVa9KIzM/o3RPE6aASSsVGJ3LUZJDdBQNZS1y1S0ZgKAMgSzJLpPLc22HHJ2q5BV+OaGTuBaLbCKrq+3BG6sCBIj0ClWUav9YmQWkbY6SvS076+79EDs3FoajJ62AXLHJbvS0FTq6UIxpKbeQat+aYWpjtBUVkWCcArn8xirA0Vcl0S+9rG+bx2AguwMYcFXR3QJl0LBCMeDmQ7QO2VaHd29mN9c9uuN8gpetjZuy9R/zAr+rZ2JEfCEYjdolyj8fGRmF9akoC+j/9XbMAsKUV8ourParhqeCU8EpN8ou0etbi1FX9x113x0Q9/ON725jfHLddfn5rjXLOYSVpwFN17wscqPugqSIQia6Q9ZREgU03BNatEq9uZL0bBnZSK/CiTp5NsusKk842YzVklK+HmdyiiE2fs2kQrGc5VidYwaUkPJLZXqQ6V8jsn2vOXLsXpM+fiscdPq0DS2AUCXGpKKdJItLxu3Xu6y2sSLdAxiZYANc5e1Jz3a7+0jBVcuUt3mjC6uoDseLV9B9gvK38+L8lPpxOT7GNNbsCTn3xbLC0uxflzZ9NAg3GQoWzdB1nAuvCimC8IuuZxuk/JAK17xXVrJ1onY1toeuGBvb8H++yMZc1yr0iBYwMR33z0fBw6dEhd7c4uUkVGUITFPiEqv/5/vlvzY0hgf/rHf6rgXwYw8gzOrVlFvFP6uWoMkPruIse1kBMrK/NcZlLw9U2msnvfhkjlpz69BhJCkR0m6oGRYcVOFSk7O1JTHDp8OF7+Mz8dT/2epwryh8RGDJDioLcnVleWpP29Kh4zdkholWbqAlufGOVozaV9nolnYguDEKgBcqKloKBBkHGJRkAkMZAZ4HuMKzzK4VeN/7jeFI7ouEm0rCIk0VKg8/zJoznnv8DGSrQCrWBcpxGNCFrsvAaOpkirFXh+oFkBSBEgYChlO9V9q/jI7T3lbFX7dTlXMMhrz6465Ja7XP1dd4kZbTvRwkIl0RZ0XIm2WMfXynu4iN8p0bZZx+OTkyYlsWxgdVUdrbxRJQWBeMSqNbbU9CdsQZWza//R7GzoXOlMOXB0rKvrK01HIuZYLuomWMCMnZ6eUnXJgS0mJQeKB396aloQJIl3ZXnZLMbx8YRLJ9V98YBQDEhXxywVWBLoCPcaXI6Yy6KFJXBAltB+2TQBEKzXKwIFHrGbu7sxt7Qc5y9fkUMTh2abClQbefoFCdOxAtVMs/B5bDRmsZkDTu7sNV7HhMWdfUgeO7G/g1aMJQ5JJBJEYlKCiREm64i809qdC9wnWErvaVg11O6uK0LP7zxLkh8zDNFcbwfxBMIEMLI6zZ4BVbL9oyOy49whMLYSbWfLulsSLfIeuuPxcaRGC7G6tRE9w8Myp5DGjcRRDOMsGGpTlLu/THNMFHho9juxuLkZH7rrzvjYPffEW9/85rjpuuuUaCFvMHrQkvqEoyvRanevggLsRvv/Vkekh6Jxk/HPa8h/lfHzc6qkcR0rknQRBVMT6xlUwlHN4nZ/fwWEDPBXzWRrqxDFndCH7kYRU7W0fiBnkO5oqebpJPiNgQCdPh3t8tq6DETQ0eIOJQ1pymK8rQbWLfpQu+t4fgk6ZDhT6+aQsI2OaczAbIwZLUkXRAZXqNIyyZEo/Wc5//KeFcsYaY1ZvgXvatMKn2Pf68Z2TEhFMBQ33XgqVlfXxBcoqUVpYQWVJ5TbkCJBm7KDaWDpRC8q0VJc1C7Uuo+VaJlJkmg1xwP5IVnseG8a8HPBuuNjQ7GwsKzOfHx8OB599HT8yZ/+cfzJf/7Pcfrhb8UPPee58WM/9mPxz3/tn8XIxJSKQBIHcDrXmT/XSKYfNyxxD4wsaeuCGXcabdX7qI9VnLSOXgIv6SBXRL2qAGuckeYqvAcKFXgp5GeedW09QsbFOGh/N5705O/W6//BH/yBOHjwgDp80CyeVZyPaHpKdUDzw28Ru/CaByIHDQOZBGXaoclBnpf8ChA5kc9czFWi9TYwCY31kURXRYkXyOyKCEV33O1oB2VuI9MU5tA9cHlAQfn+tlg0V8K8AF1POB/lXJVMaTkK5nJ34mApBKhNGimPVqVSy+41RKgqIivRyuhHcrAuga0piLOorNHTEybatrynpz8F0ODTMl7omieLwfdf6WiBcQn2iNtJtMWQAxIi0cLMw0EFOIFlAtqagQk5HUaaVPNvPHAiw6CXzY0d0lt1YBXna0rCjvafzs5qk8sogZwVWrkblMOtdVh/bZWGXdzGOiL2NVWk/BtzYpyPIFnAhNZGGsFAZtHy0GolF0zI8XEzVtPAvjb+GMryyXelZ8G1ZBera2KD4tfKodkHXkO6wM8C5uzsKylNjAwr4UKph3Q10Buab9JZUpRo2wQzkU3gHi91kO2lSFLAI4aM+XztWmwgppSSGH1yAaLqr7G69H5eOj5Qg7JS07xrZ0fdP+xmzbuGgL63ond4MHa1ZIKOtqOOFk9moOPZiSlZRwIL8vCOjY3G/NJirGKAgZsQ15jusuBj6Vy1M8UktnSZKoKLGa0gMBELGxtx5913xcfu+Yig45uuO6XkJxCT65be2nwtpLBG45dQMomsjdBcyxZ0F/3EhuE1r5KtXM5hLVugK/LM1tq7XOFa23kSOuZsSatZ0p6EjbuoQzfRSrPbsJszquYibu4dSZbzBXR8baI9c/a8Olp2zhYUWnGZYEmiFYqh/bfeOy0EIHWRwHbjjH1gm4+OKdFyrkFtCjr2NSwzBZu8m0thiY8kc1nQVCeKvGdkey9m0cj298XhI4difc2jF2222dkWgc5oVjrQ6Xu62KDAIHFVR6vX8AQdbePck+SUSrR8/e6++QpeRdfr99TPzNJQOuqCAzOzKq7Pnn48/vgP/zC+8PnPCZ2RXv/SpXjBT/90vPhFL4nX/8IdMX7wiMwsiFXqeNJJzo5mdFkVG5wo01SzYRVXgq0Cr0vU6aba5jlO5ncRpNTtZ6Jt1pqLr2EIHDSKa1fxE1gVfQ0IF8n3SU96UvzYc56thMvICBUCpChiDjEVgxpUIIrRyJf6+2Idic/mlvgwMqqhqEgpqDa4YTpSrN00X6lNYHaLgvlv/Sv3m0ZFDVNaOtIdk7yZh4vrwmvg+6XCBN20E7mJVg0ngpxATMvCVagZZ5oknrvMiYsQrjSayOdcG3lKypPjMxWReZYTpNR5tNbc/7+QBjU0rZWpjTb6iTra/56JljfDvKAsGNvyHowg1pZXNKfl4rNUwM4bGO070RK0SLTeooIeDmehET20qnpEdDBxQq4idJ59vRKgHzp4QG5NCK/pTLmIJA8eGh78iYlJsaKZ5zLLIeBxCMdGR9QNlz6LrhdIxUbSvWI4ckOBXzgUNs5m96HhBwUXoC10X1peXMy5fs1pL88vxPLqmqCWvuFBQeGwcdHb8Z5lvE43wOIBhPP97OilwIAAQIdm6zAy6c4W0KQ1c6VB7Xa03ptrR5Ra5ZdQU65CY15FMvYhdSTnEFWhsLy6omDKdRkeRjMZsbnljSjcD1IKutwgYTK/yiQPZEWi7WzvxuzklAhKq0tLgqHxv51fmI+Vrc3Yx8WKZQIEdV6jmJYu8nlIuN9NsElTCKU+Kube3ljc2IgP3X1XfPwjH4l3vOUt7mjTU9USEbOXZe1I0cPdqY42DSoaJ57cQVvdkBJP7iZuO780nRGQUkLEhoWTSJGVO3dEzk6CpOyMI5gprRRtaCF9SRNFK4iq+1Y3687HLNuiSnYTLYQSVe1p7UmiJRipo13fkAUj0PGjjz2uYlLIQC7RICBAdqqOtklUxXhNMh+A3tTsrOQ9BDzsFxlLQIbiTDZ4ekLIWp6eDm5CSFqs40ZT2d8Xo339cXRkPHYxPon9uOXWm2Nu7kpcunRBDFgKMiDumtEyiuBsOnn5fQ9AmmyZxZe8ou4h8aFM6quQbLbL1FyNsyGf3o4Y1RC+rJjwnBU2/jQa/d2d+Jfvfnd88qMfdQHXA8S5FT/7d/5O/NAP/XD88i++VvInzr6RmHTfUvFlvTQwpeb5zZKTJNS10ZIsuK7tYuvv1yZaT/U8o24tU1Q84Jkq7gzHDOiYDltfS9dHbGGZSxqUMEo5depUPO95z41nPvOZcfLE8WY9I3PrWoxB88Hsl+IapI6EZZ4FxYstGdVkaaGA5TfNYhLuW63Ok2GMOQow34sMVYmWJCuPbeKUoGOcp3Av9Lir5GTERRn9JFIkYlSDjnWZxjWmsv+8mc1wLNQV55YsFdAZ65Fq6cym9zT3sIkLfW48hCa2uBVGD9PtK5GF/+HQsVyY+vtEDoJ1rFliOrlgWAFBBmiWREKiFdFH3afdRyTszs0IBNeRkdHG3xRnJhV1BDRBRvuekWKiMDUhM3uqsT1gTg3395WIgT0J+CQ4tJhUs7VCjAqJRK4uWntw+Z5bho6T7IVFGcFvYnJKF5TuF6BEer0kxnDAxIQmMQHbkBj6+gWzXllYlKaVogOjdOQQVIzMgfFEFYwso4N9vfYyzZY+0SfdFTAbVkBX8FKm4we25f/otzHL2jfrKisfVaDkXNSMXEoPqcfgTSD25zC9WFdnCdxHUKVCkwcuW4B2YYOOxDKJFgida0VHLXnAlkgh7Rkt0DHd8/jEmBItsqc9GJ4UI5gpCC71AS2Y1GQQw5qJfadfsHdUrmxtxYfuvjsT7a/GzaeuEyogq4skEclhKhMt3TOJVno/AnaOJCoolqOL5609jTvQtSv0XOWSNFkwb/mOVgfKD9UQGedYhaMqZksaxI7MpOxEW2bnCQsnaaexi8sVfN6y1E20uh45t/9OifbcxYuS9zzy6GO6ZwQmsUxb0DGdYZnC2DCjui2KlH51FDMHD9rAhs08qAeo6GHEj440idZJ1bNa2VrWlhYcdAQXt+FjWMf9Mds3aOOK/r646eZTsbCwJIep3d1tJVKeU832pKHn+0Km9F3zOIi5cJecVqzuSrT8zNrM1E1GDqT6N/gRjHx6kERtyOWIs0xA1t5ZGbZsxlFkMH+9OvBNr31tfOzP/1yyPWLL6vyV+Kn/+e/Gc5/7vHjjG9+ksyr70V5elwOwCaImY8kggeskCBlkqljraVqh+6qo3QRvz6Wv/tXco6SyN5BzFqH1d2acvAeaEkHu+bwLvh8aFHS8eOmC4sfEoUPiLKzPz8fQ1FTccsst8f3f/33xlKc8Jb7nqU+T+gDiKsWHTGsYAS0vSE8LMqLkqqLQfAgtc0lZG88KMU06Wgpoedrb4lI9A2hTbtCSflXdJvCxEy22wCRaOlyKSgoinl7vt2Y0kQ1IIkm6LLlHlmLDnvfuamUVKY+FHRcinIXUwwp9kvzIEkeap9on7dti0qaaERHqciNYFlVCgVTAO47VetX/4WQoJQSITuPjjY6WQ0CwJtGuLC4p0daaPOnN1MW6o5Ulmta3eUYzNuatFJoxbENh38zZqbs9htPAG5CaDkxPqbMVYQQa996uHFpIxnKiAjrmZqb43cSfQS/CHrS1Fjcfmj6VcZE4xN7c3VXx0D8wJLNzqjEOoC25PIcriQ83Vgzjgd5Y29yLy3MLIlIQOCbGR2McmdFAX+zvdBpXHOvMPGeUhV/C0aytUlLQjAejAzvDcGu1uJi5I51Z8ts5FGYokgi88VTBNL3bOnveCOIu1kzxYjxqz28uTxeTT/Nea6D5TUABRgQy6mV2Des4vMUD6BiZA9pEyFB4Ja+tLDvRjo9pqQCJlsXVVKnYSJph2yVzCSpWpU5y6iZbMdCBp/r6Ym1vN+68K6HjN/+KoGN8oaUYkFQA0Ty6viRD8N7pcHNus7fb8plN2EddXzqRiX2YWlchvlqkUdcLiJvz6Uq/ROzuYG3wQbJ1onWgwWjEhufpa9xjT1QlhuwCLdfwijQ6EAfobqKtjY1PlGiZ0XI90dGurG/Eo2fOxIWLl+PsufPiIlRX1yRUGR7YHk8lXO3ebQwS+rQGbvbQoRgeGxc8zbxWulqIi8MYs/hMGiZmxmu3HFs5uuOs2W8lDT4/hp51ezcOw2oeGYojRw5qjix0ioAvcg4dqclWQl/sMKFrRfAeHbVWt5touqwikWe1HcYdXM2nxX5VEB6Q1zHkrh4WBABXQrKMTlxeXBBT+/7774+DKCbgrfz1ztx//bu/G1/53OdjB4keb3t7M57zkhfHz/3cz8XPvfLndStJsiV7LPhcpJsSWfJ6RdjBqS7Zw63E6iKqy0RXz1v3o650Vc2ZaAv1KTJUwznI2btRGG811swW1QO7rMdGYmxiTN+VHbQcTBoEzh5OVpCOiGMnjh+PZzz9e+NHfviH49abb9HrWYIsRfGtOWhHjl1y7eL6AucKOvcKPMs26Rod02RMBEFOzZQNgvhdxCLuG4iCCEx8v6Fh/S7oWHIzztWgNxcxCrQ6xb5vul7JDhYBTOxj+x2TdOEO8Zu4qVEGRDie+30vJOC12j41LVFxcBNps7XAAb11o4zwWdMILJeTeEsYa1ojev4xSwUUuL29Bz2eWMfoaEdGo29gyOzVGrqnvKcCYN3AwqzpXr0k3kGbp4wHkW5WHa08h51oWcWEETdUcWaUzFPpDrgZvNFyhyGg0HHyRmHOkWg1XwGeHBwWE5fDQLJmM0ZtvZmeGI+ZKRZSE9Rs70WiBfagGp2YmowNdqjubOeavC7rUuuXUlfIw+9uwDZykIFItHS0VFZKIsCp6xtykqKa5zDTPfDA0WHavB2YdTsuzc1rPyy6YAwhmF8ODSCOjtjb3tXhM9ToYOKFBgnBQVBAz6f5qfxqLPvmGkmu45+ne6YH2bo0MZNzRqZ5t+C3jmRLBAZVdLJuzF2Y2Y0MIdLPOSYezjzXm5sEwXVdNxIYRcMgOmJ+HvCxvJPXZWHHXIdFC7xH/KS12UWJdtHLDUi0qjB3VGHKZCMPb24ATqgzRTOwfDXr6ZNsarOzHx+888742Ic/HG/5lV+Jm06d1Exb00E0wTm/5yps8SBwDuTu46p7e5vU0bKwqwcrbd2Y11R3VDIMzp7lbHguw8x2oBfkJLN0m8d7W48Z5fhUlxFI+b7q/7GarUhOmWj5eSo4mkTbhf6dZBPml7lIjQyQVnmFGMjC8gaJdj0eO3tOo5HFpaW4wvYmfLrXN4zojE/EhnTcvq88rjVj0nONF2/06PscOHwkhscn5GxGRyvWZ3aFIp5kIiDwUUwZbcHW0cQqsZmRaGQhB3lwbGAwJri+mh124qabboyFhbmYX5izFndkWOgTRZZ8k9mslcFPAVASvy1VtQJNpWEui5OUF0uiA85sXbYC+GZuh1Hhjp62z+MLnouBgbiyshyf/9KX4nNf+EKcPX06brnhhliZm8dQOe773OciQMWWPVKhU8Vp6c1v+dX4mZf+eMTQSEzPzOr8a72jRl4Y5HsTlIidOUtU4NZCAHMS6ld7LmsyVFJBW8m2imF1xcVIT8lPk5RlOWkNMp8TjN6JbBhcNNPB8h6u7taIAyQOP4HicPDMIP/q748Tx47HbbfdFsdPnIhbv/u7JNtk3zjnAaTO7nSGY10xOLHalMdWriQzxQdtM9oTKdVKBhexxE+SdnW05CTmshAggY5tmtJRotWZI75yP1qJtopHOCsev9jWleeekaHiTY07VIRQBBiFEqqIT75iSEqemg7VhR8GOzCiKzfaOpKONue0LIchb1WilbZVwdoiY1p0HqrB0XG9Ida8EdQ4KG3ja25eLWFXMBc5wZZbXtfE3tWdGJbt3miM4p+cC5jF9F1ajvnLl8ViE9GHATcsL7HJ+hWokN7IK3WIh5SZTL/o9jwgmHVvLi0J0gHypaqpCom9pHSz0nylHrdWJ3nRMJ0O5BEL/muYXWSRJimlFMIHzibj8lFl/sB6LbS4TcfR7U6qouT76WFLiIEKB9E9h57ufHRwtNku0rYSM/SZ3WwyV0U/F5TqR5LHQCv3OF7Jg9BNl9G8f1mR2LgQOtDly+SjKsyUrbQRKkPy+Q8peUlisx5W8jdJnSXSJFcSuiEaMxzpdu1hDTowKMkA7kGcFwqlCxcu2ARgwB2tGZD7mvfULloFqlx7JqAcv2Itf6fqhJjnGe2n7v2ruOcv747X/+I/jRtPnlLpQUcp4Xl2WzxQFCMWrpvibxjJkHp1EbXpxfMu5GL5oOVcMxs3J1+2L+1ThfvneMtHbeCpj1k40pHJ0rLWhtndq3cfT2a75wgd51zK0cZBWJ6vuOOoYPIyBHNgCGRIncyalkkAZCgC6t6+uABLa2vx4MMP67m74aYb5Ef8+GOPxYf/8sPx8EPfjIFerD2HdS0J/qXZBRKmS6EY5PvSyRZsjDsPKMYo8WHYRhEOjh41qGPNxKf4oO0qft/y8Za0xmcToh+beyABMsa55ebr4ty5i3KGYmUdyJMIY4N2ctLGH9yAQFZEltmNfuw2hRx45ZqgSU58wuyejVrbybOB5pvfPDNDIyOSmE3MzEhmdvbiZdkq/qc/+dN47/veJ5094459lsOz1Wd7O5YvnI/txQUv+kDOtr8vO8Nfeu3r4hWv+GkRG+WKpqUqLgbMxs6l5wltknxh9ro7T917QZNNd0vfY3jbiJ67Uj3Phb5kkVf3oens82Em0BdS8kQQNDFM/yefkzKIqe9XHVzzfRsdt3AEFRMQFllWcMutt8ZTnvZUFR6YAZ0+/bg8Dy5fuhi33HRzfPPBB+LmG26I1eWVpigC4dHYL81J1NnieKcki6SiX0YY6PTRfEtHK5OVEZ1R5svFiSE5lk0s37GIfSYX8rz7foEiEKeIAfwsT9lqyxCQtl9TY1yRoxTdpVQPKB6xxxx0INEmIxQU734PtS1OseJV73iXcAxmBZKEwFIT/j6ZLjB2eZI9XnapytBJsyyXpm6Vb8hADOUcxuO+RKLlECKg5o2TaOlwSLTYHWLBSFDmASmYQaxjDbctQJbebWggDhyYVcBeRyLDMvH+fstPem2PaJP/WS0sBwYG1vXKPYF/gsdMkqHr80fnte5i7Ho/ZVtXlV1VhkqgfX0xPjlxVaJ1BXo1Td9VbcIZPOyyKGTR9liMDOGlbMacDne5CIlpuy8IXYmwrP2q7JXXLr7J3m+rfZB0hkUoEvXCwUTynm7B7FyRf9/e2G5YtWZn+jOaJzwAACAASURBVAeUno3XTmbWLCVZnaLf66DuRS8r0dIasK5fmdfX3Ntw8RMn2n1IGAkXs9SZg8tvEqLXfRmWTO6vEm1vxx0tiXZpczM+ee+n4p67747X/eIvxo2nTuaM1OLzhsRAIV3JNt2wSGZCBVL+5IfIMHUTlPJ+uqplZp9TXV0rHp1kHKdJheFi/1w62QYm6zcZpKzo9BBT3pJoNa8DZkuHn3SbEnEFqAtUpOl8XBQIOpUrDWzZru0d8ipmWhChsMLkmf78F78YDzx4v5ZevOAFL4jbbrklHvrmg3HvJ+6Nc4+cjX22IC0t6d7PHjyg53MDZv7oiMYqSIRAuo6fui6mDhzU50jAJHDOFwlWBgHJ9GySb7I1tT0HtYASbWpdgVhZbJ9LxfEovvXWU3H50pIY/sxeYb3Ch+D8SGrCDFxEFWupYZGzxEJoTVZ/Zu5DRsw1mpwXztiu1ypOTM/E9NRgbHUiLs1vxtDYcJy7dDkOnzgUZy4uxm/85r+IywsLMT4xpe8xi+0qB3BjNVYunI8Hvvj5WL98Sd2tzmd/fzznec+P177udfFTL3+FYhzzP14TnZTjSEpPKPAznvGRQrQ68G4f3p3V8jmMdWrncSMDyvm3Y4ofkaaLzdhcXXEDKT8R9NyxkkPPeMYfJ9pu/FKYaM3A22GE17e9vacdt+KF7O/H5PRU3HDjDfGsZ98et9/+rGZjFMjE7PSMWOT4FJS1IeM8EQJVrO+48wR12AHa3dE8FsQLLwLgYu4hm+bk8UAhNwIpypuQKGSLmyGbR5lYuHj1fDa86jEdopRstTQkY6+W3ptHIe/k9KBXgtUbTxg5NwMhRQQ6JubWMyl/5oS8eUZNiuqJnn/01rcLEdNQnguOmJhVcWMTgpCxvmonWm5Ic7FFVjA0xM2R5VpaM0qYScUnu8PBYKVWO9GSbEi0eJtCNqCKINF6F6eDFJ0uh9QzFidbfHJJtPxcqs2djXXDziOjuhjMSQnNRw4fihPHjmjX6x6FoxKFWzs7s7BCqd/bWfJg1U3uVo8OuK4K7WhTf9fXwKQDrgZubVi9mahah5XP1PfgGtViY2aYgnU016GiSqu+7CY1m95Nw4PsakvzRXbQ8nhISHvh+cj2lkkJ2udqhyX0bTIQ4n3XncunRzPpnEHq+ha0nAHNs7WBJjgogOY6KFXkkDqAf1r6P65LzYB4z1WgVKLlvlHlsqcX9GQHiDFf6z4WmTxkyWBkBlvwlapyEqzLEpdMvb2xsr0dH//kJ+Oeu+6K1/3SL8aN151SovUeV89ONWfWz7CXt6tbb+tQ553ymiLYFGO2Gvo2iUYdSKObgyRGMeBKppASsxadWBX0cwYqMkg+wIK/gZWDcYXPGe/V6J//rPlsMkW9c9TEGV5vPW+QsXhBIndxPTud2Nzbi6VMtGfPX4iv3/+NeOjhh2M7F3ufOnkinvnMH41n/tDfik9/4gtxz90fibn5K3Hw4EFtslpYXJQLEmSZC1euxOFjx9X1MSujEJ+cmdGKRY0mco4Od6BBgTLJSXKRxBGZv2BSn5A8l6yfxIebFE5Lk5Nxyy3Xx/nzrKDEWMOJloDMWAjEy9CgixjOpu6huipfZ+IF1pt8by3pAC1hOcDwiALzzn7EKh0t7H4aioHBuLKEgcyVuPezn49Hz56NRe267Zf87rZbbnW3jSPU6lIsnz8XX/zkx2N3eTl6trekNoAopkT7+tfFT/7UK5R0SBBypGs82gV96L1YfmJYQlBpl7LdFMAVX7n3xbovuU4zx68zWwqEKsDz49+UYOvLBD3nGKLOdyVVdXiJTlhr7+q7is8GZuZe9A16Jsv1pvnZXI/OxkYcvv76+L7vf0a89KUviZtuukl+9ozgZmdmYv7KFXkVcJ9pppRoe4ihnm/yG1RLVrG5k/ZvSrQshuEscDY8AyZogjYUWdFNht3xLO2xaYWbEoq1uqbugl00lncDXBmt8UvaZG3eUgGvfdIedVUjwzOr2XIueChumxKtsj1wIoEBJ4+R0RgaHVdnq60JBeEBWxRdOTtaOsmqYK9NtLw8Bs50tOjTOIR0tHyeRAssvIaeFFE5S9YZeGv3n+ddbGChSibRysKOizmMo9O0EtTa6poMwYGV6Fx5t/iWcniR9Rw5dEhkKv4/kLKOi8TpttVDL1fbfa7taCtoVFLkYKpTz1VbSrQcRqrr1uq0OshVFda/WYZEAWynKvktN3Ngd1+6fnJlyr9rM7xZ19KepXC8OktWj2zvuUpjUQCEIhG7SCQJR2m5elZ15YlaB4trvbVpD9bq4FXRKVA6qHHgivPYNtQujjIHqeYqZRdXKEDN1UmuQP1t6PjSpUuWAaQvau2g5fDT0Wq5hejzpOFSTjrJehbn5LK2uxsf/9Qn4y/vvLNJtFrrJfg4Z3bFL8iEq+ugh89aUSreRtqUpgiVZKXhLOlEufI0VT+v0XMhR0nvna0l1+re0i7T81ssK52EdS3ZjNJj8l+dPxVPuc6xLCOB4pWEm2UIZp1rTiQGejfRcrVkTSl5z3rMLyzGY2dOx8MPPyxNaC1RgLEPdPmqV746brvltrjvvq/GH/3RH0kjffTYUUF3+OAeOX5cZDfIfNOzB+V7zBgJWIw5rbY2tcwB6ixI4iOJhFECw8c+w0DsKqhh7FNdgu6Mjyognz17VrGBryXp0/XBbGZeq/Ol8+bkyi8KeD1rJA4SmbytbYvJPBckDcN7CF0qPvv69bywxYrZ8/nLl+KP3vteLfwgmOM+tLa1HRNT07JZZR/rELO25YWItdV4/Etf0Iw2trdiANi6pyee+/wXxGtf/3p1tECaBFox3fEgpzjnqqc5SmcfyYtJO8hsFLBztqojlGYplWzNuE95bJNMHYR1ItLg/po8m0k7u9XWP7Y7XRG3cjG6utosRvmov6vgM7TaJNqcsZcF5MTkTCydv6CdvJMHZzU2wnGLJoZY/LznPy9e85rXaAQDsY2CCa9pkAriPcYXmqXiKMfMNBMtCVC+9GwkSx0tHS3FHmOA6mhJtNXRNmSrdHMqMpNm4Tk+K7klcb8QQI1uc1mAfbnd1RpB8ao8fUzTnEIeUXlYbpREwmI0p5LFqgZHyp5feNevd6TVw20n7QJJtBjek2gRqbv6w33IibY6QLG+sssrMhQdreDk1DD91xItzDYWiBMUmb/UZod2onViNOwLTIK+jkSLjzLJRUxHbbq3lpZDjKk5xKRKrA1Ek/MOzU6wRuQxkFm0D3wRC4qFCzuvutU6jO3utRJt0e0LOq6DWd9XLjwkTc1cPDQn0QI/0h0SjDzP8qLwor/ztjlAyH/KAcUHgJlYf6xtsmLOLkfAIBLaZ0fL4QJREA8v538lEVFAlF6ZhjRnD0lzJ7l6rVXXCKSgEzN+u/uBDZPaDq9hdWZXWwmX91yJ1h3tRFy6dEVnDg9ozWiZ76Jry0oTwhJnToxtYbsp8YAElVAv1elGpxMf+8TH4+4P/YUS7c03XO/9mSmtsT+N14kJjZGPsgOa79nVAvNiG6t6b3WvTSBSJ+DrVUzS2kqiJKCJYJdV3KwF4zopgLkjK2ecIYn2neg119E8MWc9zPqQi6QMQSYdIknZQUuJhz9L2mULVRKtWMfrG0okJMmPfvxj8c2HHpJBCy/7wrnzeg3Xn7o+HvvWo/Hk735y/O2//bNx7NjR+LM/+7O4+y//UiskIbus5vcguM0eOhyT07Nie+tdYnQxBgkuNZnN0gC/tlomUN0Fy9FLm67nnPWT8vbe0Yz25ptv1uxei8gH6UatkRfRkR2pOfZpd2XehGPSQTG/+XM9YyA6x46f1GvGKIZudebAQS2+eOChh+I9f/RHgU0lRjLj07Px5O/9XsnvCDQYVawszMfG0mJsLlyJwZ3tuPzot2IfSH5tRdcQQ/3nv+CF8brX/3L85MtfLsciil7BhrJ/tHqBZxxyGAlXLktprtPWZ2fj5A4yfeSd6NIQoTXyKelQbo28Cu5tX592PHIid9r02e8y3UsLqn/L7pViRjatLfJG0/UmJHro0FHF0eWV5VhbXNCGHZaL8P00Xtrein/wD/9h/Njtz5a6grNAnGMWa/kMXgnWv2JxWUsk6GgpskFQvlOiLejY1r0sgTerWbENIlwT/4x+oPUt2ZDYx2lYUcXFVdCxvocbn3qmq6NV48xKVtCLHJOKSLoLKdXyIbOdTUbtefU7f03QsYJeVnyyYMyOFqFwO9EWdNye0VY3JMu11Jp6Q4pJMt8JOmbOiimD5rJUlEBKCR2LcWOee3fOEfuqcOmkeTOwfXlNduQpwXKZP/tzJNsabKOLKoKSEi3kmvQ+ra5CF13Vd2H8Dsb6d0dokxGU+P01lWjblWUlWVl1JbQsynvOgiW27zVkwuskmWoWTfecRBItWu7v1wy7qyfOLgt7si3gRYb8SUQqWKRmuEIebPNWBBsuqUka4oaKDu8ZpJmC+q0dkk6gSrKVkHIRugordM39g6lr9dfa3BtFlWUpFBgYInDP5ucXBPlPTY7FpUvzTngYnVPt8mBBpBKhCo69E22xb2vFnNjGSVLaxnAhOvHRT3w87vqLD8brfumfiiGKq1izfKGCRhVTagZceJjcYHay7u813Wve2G+b2Tas0FzLSPK0wN0EqhL2l6Wb5u6ZCAQZl4MSOkAaB65tGouoO8v5nt2KbIyu85Oe0CbWuaPlwSWo1aJtsY5FhnKiZakAu3/PIPO5cEH3EfSHBetsoCLZ1tapJz/5u+MlL3mJzsIHPviB+NjHPy5Td9arsViAc0YXO3PgUAyPjgnmj2FWl6WFZXb+mAUo0aqQc6IpgwL7h7uwHehETJCkd3cklUO3yUihpHQgIisrq/YRZ/GAim2Trwx97klpoE5W6zo5uz5/WmaOK9mBA7G6viHLU2LZwcNHpGX/iw/dKcLTJuTENZzhVmL6yNFYWt+MmYOHNAKbvzKnvdCbS4ua0e4tL8Xm3OXYX16KPs4MM9aBwXjBi14Ur//lNyjR4u1b6zl5jY1xRyXaROfkEJ07dyvpNbEjlRqFbBSMW37lNVPkGmqmeo11YzsG1Ris/bmr4pX4CO5eK15dNaMtzkaiQvqZ2eNSIx04eDh+4Ad+MM5dOB9f+NIXrCzp74tVNnVNTcXG2or2kL/xDW+I733602XEc+7s2bj5xpti7splxXyhlsSv3W3dN15zO9HWjBZibnW0MJBrRsszTKI1q7krH9Iii9wxrUZDJMMkcUr3m9aUZZ0qcw2jeB5xmCBl8qX5AWmY6aYOTgnjsUy0JcGjmSmtrpjeXFug4zYZiuFzmwyl9UQJHXt5erejJcEVnGqhuhOtHoQ8BMAn34kMRaKtGS1dKRCDuls65ZSYSF8lE3FLKqqjhfqtYXbLmUN4enWmua5ISSUh0Xai5fVuIe/IAFEdbVU3vCev/ep2utWpqvPN6u9aolH7UHPxzcy2zkrMtISOoaXDrizzfrS9vEdmDFT/BBGqNBJwk2hzRmp3KJiNPfIW9SJ0dkKmLlhzSFsyigUuGYD3PPJ+qqPt7aHO69oQFkOUw0ZQpLMwTuXAoP9bMDfsP9JsYksFG7a7P94zZ2RsbCTm5pxop6dJtAuGtIGH6fDldwzBxfMTdWyNT7OHLJb1GOLiTBDot3p74p6PfTTu/OCfq6O95cYbbF0pe0JbIJpR6DmoX2p3tV0/hDiCZkoZTAi72nLxWnJUk2j5VmldWLNrXR+53eTeTckGIFOkyULB9DlDHlKm93sn2ZpYhP8uMil7EUuGkEbojUMUz2mTaPs8e86yieuyxJrI9fV4/MzpeODBBwXJcg5ZD8dCjOXlJV1DkAaeAzSrZ04/ru7xpS99aTzr9tt13973gffLJ5nVjgTV2YOHcybVE4MgRsO24tNy79Rig/JU516Jtju3dgGroq4TMUmxycrGsbG4+Zab4/z5802i9fwcm09vAEL3av/klJ/sbjee1jVX5DVXQUyRD2GL66Dr0+lRF3vnXXfHvZ/+tFyzMIiJca8EnTl0OC6dORfDhw/HsWPHpfM/zJgqOjHW24mHvvylWDp7JnauXIrpiQnvcN7bjxe8+MXxy294ozvagUElWrPIHTfkHa4FIDarMAzZcaK+ZsdwJTyfV28eUxEsO8HqSIu8Y3i6Os5mhtrqWutZbHel7fikJJCFz7WJViqTNGhoRmFXZWwg/MF40nc/WWf3kUcfUYJkVtvpceEjv+ytzXjaU58a/8dv/DNZ7soykREaaKRkh26QsHv1KMdENwpN8tHf1NFyz0FeuJ40BiRaxjFdAiIa+C4kbn4GajKMMLyXnHhZHbwVB+lglWO62rZVSdYIhJ9l/h8zZAoL7oNJi+ZVSFPLGA9EjohDopVbU0+ftYVAXEPDMToxpVV52maPJCGh4xzoNazjCmAFHV+baPlhbXkPD02xjjHyBzbW7lAtG+8PZkea10LnTrbx5saGKh6SEFpUuiN+nvZSksRyWF++ohbje/2UqkpZtQG9WnPGz1DyHRwQTNVUjC2fyprRltynIOWaRwv3T6eRawi9zVGsgIwAXMmhDhFuM6lJg/RBoi0nKZIqHQ6HBl0x1TqQOttE1GXmxFSBXAkU+vuubBFZ7I6xN8nKgdeEnwb2F7HGM0mhEKrgWoN+rolIK/YOBebrziWMW/F34G0xQek4mUcV/b30pa3dozYtINGOxtzcfCbacXW0FAJAQ0Dd3jjkhQSCu/X+ysYu4Vr8bbObgVxBN7LV0xP3fPyj8SEl2n+aibbfXsNAd4lW6B63iCeG6fZDiRYzk9Qi1llQOq75c8lW+C9ZvOmG5vhBHYLILglhpqdrLaR292L2fEHTIglh2K4nNg0pUtPH+yZJeMWXdzrzwCrQppSK4liIi+6lNfDyjE7ySLGO73/wASXa06dPu0ii493c8HhllH3Mw7GwMK9nBNkcr5POlw4TR6AXvOiFmvM+fuZcnLtwITY2tzWHHBrG5GEgtinUUtZX0j4l2SR4aalD7jcuj9vatkK6HBGJqQsdV0fL64K8RbLVmrVEyki20llSnOHWJpa+r4GSVMGu6bfLGcMdCZTkwYceig9+6EPxyU99SiOWYydPxk3f9aQ4gU52bUNx7+nf/7fi9LlzmrMK4lxfj0MTYzHeF/G+97wnHvzi52PhoW/GgYMHYomVfj098YIXvyTe8MY3xU+94uUqBki0Xsbuc2EvX+981vw4Gepa/q5z59PfZfx2iWW8zopFQmKyqi8UUYs48lcbFi4Erhqha5Oxu1rbnXLNKiHr8y0ylCwGq/jMa9v8vByU8J6f8X3fp3j6mc99VmjAsRPH4vHHH9d34zVsrK7EO97xznj27bfLJ7rWJlo+l9A6Hgja1GQJntyb4J88wYy2OtrRMW94IlbRnPVnopUjG01idd+JsPJ+lWCZo+ZihGq0HNtMhCoZWo15hEqlntbxLlkqcFgSsZSsJ9fyKdHS7Wai7/nHb39nR5UDmsqhocbqamB4VKQo3hDBvJblDo0MNzouOo4iwBiKNOuYz1VHS5AAOpTX8fiEPUDLsGJhQWQoki0zSS2LxiYsRf90usWGJdHyZ8hQ3tjRIxbzMtASMoQtWIDDwuT5Gfi6li8y1TsL3UkOVKm8VliOJDjEd1V5eW5qcXZBLsyOIJHUgcWYvcg9coiKEIu2TC34M/8XQgfwds1IvAsXs3HPabWYIBci62uQLjHfQC+oTRcWq2J7ZmYeW42sIdR8LxPt9i5dDxTzXc2sEYyTbIvJqwXZGLprGTZi/U2TMKRrZH1Zf2xubEoWxXuk4+HniLyRFadNwVPywoPtsaCSng5z2wLvGmlTkccOHToQ6+ubOnzMaJeXV9W58hDV7mLlPsE7TrzElIIJYV8L2tXMpEevF2ep9c5+/NXnPhd/8cEPxGv+yS/Ed918k2U1HVABz3NBB3iIyuPVXQ8kO4gp+lPXTzmh5vYGn2IZPxFDlCCuX8kUF9JWf64Zb8oCGlOFBoaCDEW366pX3YN7nPzoRQh2zTI7nq8ro3QzcC3AF78CqAyEgG5YcLzHCTwjyHdgeWLWos4qZ7ur66u6f1wLBYbsoCpQTM/OxImTpwQXE1DQHYMCkbLlCra14RnxVcx7LxJQckxv55JIaKVgyrPR0Q73Rowzf+1xoudZowvi3Ni+zqYLvA8+R1CvrlXGLhQnBZ1SJMomtFdd7OLyclx3w41x4dIlFQvnL1yIu+66Kz79mc9oJ+upG2+KF/3ET8bZS5fjsTNnNb+lQAEWBwq9fOFCDPf2xvTwUOwuL8bKhXOxeObxGIQlPTQYK0DJu7vx3Be+MH79N34jXvqyH/dIKbXOkpUwZ+csp7TH/5ibWhP+vgrKLXZvBmhtl2kSne1I6+tVDOboqv25dtPZlhW2IWEDO9ip2KpQKECRRGuzj8Y+9hpXEi9Iu0EAKagGVQSyd3hqZjq+60lPim88+ICQkcXlxZibm9NsFkOKG6+/Pn7rX/wLeR4QR4mVSC8xvyHZgvARF4lRxTehENdYhNcqLoI10dpP24vj4KjzAXprjIvwXCAPpUSR88evUhqgzaWALa9jb/HxFTND3jGN2CgZWfrta4yWxLM6v+poKZTyeS5ov0aD3DvPaFn8/o53NYmWdW2wjsU8Hh71urzRMSVagqJ0XflQ8CCSaOvmtclQqo5aM1r2XZJogXEq0XJBFxcWpIVlRluJxGxMi/3R12rHpQ7BnmY1+OQy0+Tm8AZI5Bg/ECRIgO5Q+2IdZ6LhEd1wki6Jjh2z6Hd5zSRB9qr29O7LLL/Ybjap9vaSIvhwKOr9iRFJghocjMWlZQWf6ZkZHRB+I2Ph/9qQYkyOUvXzyuii1vVRCEi/rGUEHc0rWGiAY4pUw3u7MTM56eUKuJVQxOQcUMWlyD2YMBhuZZE6JvEcUhjkBF6kDTJ94LASfLPqqtWG/djFpRcqCZX5HZW8RuO5wFvC77SELGJSQaxFxmg/3O0/l8/qoUOzsbq6kYl2UjMx0fc5qAX9pwlHO5lU5a3EAFNVwdt6aWQaS9vbrUR7R9x6043WHufmHmnigMayu+D7cQaBlKRjVC/YZR0r/tSstQJcMkGLuNJ+fw50homLnWzChJmlBTVVktbf6/uJsGWWbDfYmmFapuR0LPLbRUuY0jqxkYXUeB6p1MUYQYsFMskmKe7osSParqRZOVpWvIOxvNzc1BarETqCRisNUceIBteA5Ab7WNrAnd0YHB6NAwenQMtjZR1FwV4MDEN8dHWfUxslbqgdEFNYh6rAVKsERRjz53j1/HdWwoLgTg1GXFrZap6Zkl3xfIjHkMvkSba+YBRTdiwSN4QOe9dFBwxVPoJ6ff0b34j3ve/98cgjjyiZPPTQQxEL8zFy/Q0xNDUTu1pVOail9vN4r9NRseggTWn2lhdjmIJobSU6K8uxs7wYQyBjSFA6e/Fjz39+vOvXfz1e9rIfb5jh4u81m3tK+qX9jokA+Zm/+t7nYKPEsZn8SIhaAJAEqYJ4FcCfING2RxttMlQ70dYYpaDjSqbtTpkzQzxsCjtX1E33qwTT50RLbMaK9rrrr1eRQpIh9i2vLMXI8IhsbI8dPRJvesMb4+nf8zTFYWINMckxm+9l9yrp8PexSdxpDCqccJGgct6caOVjMEG8tV8yJMgh7BjTU7nUGy5gnWwLkhbvQX4Amkklz6S2V5mfovl6fu+GxCgiW5r5CDWsUWoVQObz+Hf6hnOf7vi1f9bxfr6cN1EpDAyKdUyiZXbR7mhJtHrRmWivhY6v7Wh5cxBktFQgEy0PNhd0eWlJG11qRkuiIQjYhrGn0dHqoezrjdnZmTh+4pjmNe4O3b/TdYKPE4RJwBwW9HMkPS4JHp4kWZIuN9WHqT9WV5ejv68TI6NDujBye0oCVCVavpZEzedJkN7P6kBUiXZyairXUG0rgdeF5ueXfpbP2x94W9+H6zc4NBzrG7CaLTkS6QlvUcT5SarBjB54idtIMWIPX3eUesb6vEiArodOljktzDpZYfb3u6ISA9xzyV2YfI2cBR0ttpU+GCQDmb/nZhJJaAhimgemGX5Wf+rc1EXVKqpyWOoSx8oIgiB56NBBEVu4T1NTJNplsTOpUBuv/MwZV8kJMoAXFGY2a586M2QYSzu7ce/nPhsf/PP3x2vu+IW47ZabpckOlnrzwCVRjrTH+/S8lsRruIpEW6YolUALZquE6Wq3mNYldmq+WmnWqJqNCbxdKJNJnqdmjt1icCoQaAqbS90LkrpqsYL3wmqE0fAeunN2crQIaL0Y4Yd2d4IS1HrGcxcuCsL71re+JbOA0mwD2XFfdoAzk0RoRmwS4JAM4dyE7aJm6BGT0zNx5Oix6B8EqenxCsM0by9nIXc91tfT1YJSefxgkqPYm1mUMMse7WdMZH06hhp03uW6pq5Wz4bJapb41fo9Q+6sqpRhfn+fuArM3CBu0TRcvjIf7//AB+LOu+8WdE6BvLO0pAQ6fvRoTB88FMvAksOjMuN40tOepmIF6BeEijn/3vp6DO7vxsHRkfiruz8UFx/6ZuyvLseY4MLdWN/djmc95zmCRV/24z9hvgewce5MdqtYida+y5aBGTJGdaCBQDnINKzfemaL4d7dmdzMYqUhtjFQGzZu/7kNGX/7n72IpN0lKxnneIZCq3wS2uOx7rwWtrlXCtL5Ehfpalm7N7+4YCZxNkBbyHkmJuKnX/7yeOUrX+lNa7lijvtnlzUnXV4/MW2NXeW5Fo9ES0FuuSm8AK8GlYVmLvUY0uKCXu/1ToewsmG03aRtaouoVMsPhCzqbBkyNnE2iY05ehQZKuU+JthmUaT5dteCtJCBhu9TclhYx6WjLXkPs4pKtEDH+PTysPG9r020Je95Iui4qggCgZYKjNnrmAtE8CDRYlhRM1rIUJqfaiG2pQvaGCOWLsL14Zg9MKMH2CSDPplecLG1Qw/d3QAAIABJREFUMaOvT2b2fOSG8fM039rZVQKsTrIqQ3R6nc62jMm5MLymulB8/4KoqMyqo1WBkTNIddXyWR5tHFCKVcz/J7FTuXFt+DNfT4FQEh8SLfMuVe6a4aH9NOPNK6V65BEshygZ0ntBN4lXMNoA3sLuaKnQ6Gj5LacSwpu2g1SHlFksfXJVDOyx4o/v7+RRA/+CSTT3kOTKswv/ex5AwZid6GUZQssZqg5YVcgFnwMLklx58GZmZpxogTGdZpqO7moySJdhWqztuvZo8tiDuRF98anPfjY+8IH3xWvuuCNuu/Vm+//uM+u3xtWv2dpbXwWlRgc6sMzG+cUFjGuIrr9pkzhbn6vvdBWc3AqW9bNqXZpeQ37zprPQ/TZRqq5X8zFndvwcza2KfJfSFc1bk5sgkiIuNQkZQ4YC2YARiZHJ44+fjocfeliJ1kxXYHRbZBY0KGiznG8SInNw6kiyApw6Pjmtj4yakJbh6QuJzVwBJwKzoTFyAeL19hOT2OzdLV1tEtSA90aAjtm9PDwc119/vZ6X0pzz3rFh1DVJtrtniV1yIvcQZIhmAI4CzcGxk8fi/MWFuPvDH47f+7f/Tp3VNs9qdmP7G+tx4223xd/9+/9rPOUHfigeOn1GUPuhY8fUQZ0+c1aFyeLcXIz298b04EDcdPRI/OG/+Vfx+H1fiZ7N9ZiSh3MnljY34pnPfna89a1vU0fLvfA9t6WliVDsccX21cWNnl/tF+6uzauyrQCK9lYpnZvUd7e7Un2NoOTuissG5s3kW1/vM+3DXR+tIEkrutYLaLrdlndALRu5qhhFAdDHKlCPdET66euJ6enpOH/mcdsmpsxri2URvb3x5Cc/Od79z/95TE1OKf7L7jP3OUOGKs4MEQyrWjAnIP1KtAUdk2i1/SyXCcA2VpJtJVr1IZkwxepPFQzJluJAvy1cT81segjkOS2Xvib+NbrabkcLIlg+8k0BlLLBJtlyXV75lrdpkgSEKe/Za5yhqqNtQ8ftjva/V6KlC6GjpdKmayOxyFZNM5hezVNrvZSDAnraMbnHyI4R0wsMKKqzzc/XAR0c9ByoOkwxF4E31lc0Q+BX/Rt/5iLx3vhYbGEupKqvZN0W0UgkniQ66cBl4Kw/8xHomkNUHbGgPDoCuTHxf/YlttfcMMy6ZtYwMTpqqc9Af4wMDjXQsYwPBgZicx87PFswElQ9o93quuaw9FmuUH7AtNShlWy1kFtet05K6njE4oOc5iBhfaKhFFsU2iBAG4RIk7Xx55qEwXWs80GirW4FD1kSLZ2DvEvzejddYwb6IoE0Mw8tVrA0hGC8urkdO31D8Ym/+nS8/wPvizuqo81EW4LzxjZREGaJyxMVSPMABaCEdNvBqc1C1vW7ilLVhUHbXUQTswSXOhC2mc/d7886P28bubYjUfDJbyQtpVaOeW6pv1Npl0E9QV1dgH1gCR44IGHByNYefp85fVozRe6n3am6zNUihlVQrOtOIMZpTJ69fQOSvWBaIQs7Qcn4zfaqm5QsrZmV9mrko0UCQ5Z/VZKVY1c6kME6xspwYmRYBMebb7pJidZdjQtPClRPpn02xR1LqRkFGiMpCku6n8WVVSXa6QMH45HHHo8Pf+Sj8fDD34rZmVldr0cfeSQunT8fF86c0eu9/XkviKGDh+K+hx7Wc8MqQPbJAjdrTri1GatzV6KzvhZPv+Xm+Nqn743tucuxvTgfo71s5xqOxc31+NHbb4+3/Opb46UvfZkKEEPbNntg7MI11yYykqykSO5q/T7Eprgqzyr+KCm2rRBTC95i0Dtrdp/nilvt7rhJqk+QaPVT0+/gqgSsn5/knyye+D7iTaTM0WcERcqAXoOLbRMZDx4+GJdOn46e0RH7wwPF565ZOCC/+e7fjKc99Smax5clL9fg2kQLt8AJtq9JtBr08J7F9XFxp33H7NXF0CjX8UGSKw27Cod0grO/Od4DaW8qr/OC7Lu8E3sJuEA0EaqSsSU+jhfI1uw5UMhuXW9yVOUOfe3Pv+0dHclE0I1zEfsHYhAP3vHJxrCioOP2jFYd5d8wo22Tof5boOOa0ZJoy+uYRMvhpOsETlXbnjg+7D3eGJAxzD9uJtsy6CaBBQjuq2vr0gDyxukc+Tcv0mZbBZWLh92b62t6YErz2U6U1dEWI69tVCEW88CAgD8G7EUkaF9wfnZB2UWGKrlLVW6DcrxJDXCu9OLRgXXNrFayCG26sMQHuYrYstxgZtL8nzRhwB+UjTgFH2vpALBwQ7TxFh93a6bUixVYm30ygVb3QaDk53punsFSbkRmUYoRu8+uXR+8J0o27rx6RXRh1k0xg9UfAZXgyExN8GMRhBo5TrcDbB/YkpDwUGLWsRn98bF7Px1/9r7/4kR7682yRZS9HUbwWSwIvhQaYNKH9Zh+AIuZeFVSrSCXD5UZh9kZV2cgeD+JLdd2C/m1TvJXe193uxJgRW+uqetnEnI3yYoMphm+X3+NOPj6WkHH9ePZ5V5T6ROcSLILi8tKQkh7Hv3WI3Hl8mUVpibe9ZuUt7HVcAR8bZOElDK+0h7yEbMK7BjRitIIQJ5kNSKs49rgU/fS/AZQGK8ZdBcbtqXMv5NoRwUf+7XccMP1covjmef/Euy0XzrJfy6cfG6VpDqhOT3PwRC7cnv64tylS/GJe/8q7rrnI/HwA9+Mp/9Pf0tjo4OzB+IbX/9aPPS1r6nCGh0aioPHT8QqBChkTpOT0QuxhyJleVmr8yj+j87OxEhnP647MBtfvfeTcflbD8XWwpwSLe9nbW8nflQd7VvjxS96qRIXhasNK/xsCUemOBIyQdFEVysSROzp/ne7zEq5xWr1KKvoN2bsdM+P7VGqv2on2Gszdzvh1s9T+ZJcGhfhXZc7xcjkqhRS0e7Q9DyAQJJsBoc17ycfYFLB3HRxfl7nA4ITSZZYIlnj9k7c8Quvjp/5mZ9RbAQNhAXM/cTrWJt/UjFBfBCVjGRLV5umLBouagucU57W5PX3xfAAaGCupEx3wXLh8njE4xAKRbHWKU6Tze8xUrKOaTJysYAL5DKZSaeo5HBwD4f64M10WeJ13X1G3aTpegMdA3eQaGUWjnZybLxJtLwhLigvjscf1rFmRUCruc2Gm/T/lwwF4xh3KLqoaw0rsGD0A4fJQ/od97NY2Xor+QRTWY4ybOfhHIhN1moBI62viwjE6xZ8SdUP7JvbhXjzXCAOAT+3jPBr/lpdrL4u6dsFG9dBZUbF98f9qrpcvoY/EzgqMJaWtqDpIm1pLtHjSrDpJvGPRpPcgpDlA42fMxaVjsiePw4NxwbkjzQ44HUwp0XL5u7G8yL7fNYM1dCpgiqL4vfQ/JXUJ60BdUjTK5SgL+F9ru1LJimHjBVbJcz5m5JsPcAkWiwYuQYkWjpabPAIbPU1qk7TOCNRUUNSbbg0uzi+z9rWTuz0jsTHPvVX8V/+7L3x6le/Km677RZB6izY1gwU/SFEopIsiMzth4DvXRV6dY/Nayk3nvKrTXlQFQQKdikhshdqBstMUPXACWivSuTa6KcuzWSs5lcZaeQnZCPXQhTU3QtVoahn1dmuoFstKs/nF3hteXVN2tdz585rPR5JFktBVlLuJOEEOHp6akbfz+c8NcpZ8fOqRsbGBB0rDgwMxshY7qKFiQ4fgflw6ttVuOR1UKLVWAWdY85mk+Soe4wz1H4njo1NaPE79+LkyRMiSK6trogWV8HOxhfeeqR6JjXHnOvxmWk1B8yQuZIXLl+OT336M3H2/KU4fuKUIGBWaz768MPxiY9/LPpgme7sCCH6+z/3yjhw8y2xP4yccTLOnL8QZ86dj9NnzwrRYaR18sjBODo5EQPbW/HZe/4yvv7pewNy1NQQ0sCN2IpOPOu5z4m3ve1t8aIXvthyGc3oXZRJ903QlfWed2JrH6Z4EsyevRSijaJ0jSls2ZrGaM0Rab5Wicaz3Oa8tTgA33bcWp9Ql2fyS6PFvTbR1qhNKFIrCfPsSMqFlGmL7WygdbC1R7wMXQ51ufUKgtPamows+H8b62vxrB99Zrz5zW+2wcjAoPfgimHUEcwvdyh1uF76XomWeOZRU85qU6tciXaon3FbiHFcfuf2LE6/87RerW5WREOtGnWpYqi467nQOLwltFznz4ieZ+8jIq66SKmGzKiLx0FNov35t72z44sTmulABoBpPDw+qUDOwwRspMANpDnK1gQLpalWPCDOVVnfJu+xBSAJGYiHSockyE1mJyRVzyZ+xysrOoxi22a1K9bxznZMTIwrEHAjCQToMflFgkTETcDla+gqORCra2tiAiN1YUYLcw0/VElGZJ5hDa5gYuzqNtDwDknjprnq6IhNI1JawvfnAjLn5cLVWkDNX+jo2WWZBKmaDfN1JPeS8ZRmFriTr+Hf7BjSicHhAf1s6U1lEDGgSlrBG1kPc1I0tdrHOexVbOlBLBeavTSTz7kcM9rariI2byvR1hJxL82mC0EmA3nMK6Uaa8CapWELCQyWCxnsGOX7V6YgzIcL+m0fsBJ1o7nl+pFc565caRIt3a0SLe8zvXDb9nwmE/k6Gjr2dpAi3aAbXtvcjr6RqfjoJ++N9773P8er73h13HqrE600i9T7dGjakuKCidcNIayKjUq07UClhybh3kqgpX9tB0STmfw668FKakvuFy2ovrWRpaQSDVzensYl6Sq7bF4zxvWMkQ3dY66RzmYEcTTYeztebMECCTTUdLZ0eptbmnEBz4sM9fDDMXfpsshtNaYROSjJcVwnAivPWI1BuC9iGwPfgnSNjIhANDI6bjkPrwcPz5TytGVelWgFHdvKtuEAVOIdoAje2YuJ9MJ+0nfdGBtr7IZeT1epXj0D1jZaRkZw00ILDOjxut7Z1Wva3N2Pi3Pz8fUHvxnvfd/74+vfuD9OnDipgvX+r30t9pHy0V3QwayuxMTBQ/EP/vGrYvqG62N+c0uFyZe/el9cujIvWRDnbnVpMUbpkvZ3o7O6HL1rq7Fw+tHYn7siGQnd6VZPxLOf97x4x9vfES984YsU71zEU8gmKiNbIvutF2yMe5hnzZ6N17nqjmGcezS+avagXp1QlSxbHa3/fnXS1rnUIf72tOuZqnkc1VDw9WpIKPaHhhSnVJRnwcvzwpersRoYiI3V9RgcG4/ttdUYmZ6SWcUSiACkWemDI3ZWlmN0ZkYvAaXHqRMn43d+53eaveIrq6vaNWaOzYaY7vIhZ9f15raKAYqpkvoIOs695sxeiV3wMiBB9eFzDEqXfvFC5LL4UG6UDp15LfHEDP0qrhvZZGs85ntoZ6hydGsQMHYzizfTNcQpmNqFlL3Udfn/tze9taMAJHP3jh4o9k+yvacPiIhuSe7T0OdNOqBqI8kp8Y2gs8ptOLr4g5rZeO5rs3tu2MyBWa2UU9UUhlSX5hdiY2lJDz8sNMtIUoRfZuzZQUnewUVMP17NDJjncgO0+sjuQtL71p4aOapYqtMETFxJWm4+zSaYhKO0S7P4ATmzqzVLlpLl7lA3lg0xq/0z6khX8L32iLdhnAY2zWq9tFy1/UWEMG02GhKMqw0wOTeQZAejESy/6KxhnG7vyjEJBip+wWIeMxdKqFRwb0LdmDX00hHp/RoisWtPFk9phC8rQWl+3XEqKIhkhbzKsw5+CTYX0WbX9yr/zsN5/NjRWFxYlPXf4UOHdP8XV5ZjndfW6qD1/vhZztr+WbXPN2Usmh3COt7ciq29TnzxK1+JP/iDP4hffsMbJJSX6wzIgtwsy6c0CSOtNXdUr+1O3M1okb26ycFBsBuruhWso1d13eXgVHpXwX/6km6U6y749udIlCpWa46bSZYZk+03EeH32AFJHbQlIYLvKbqUZA0daxkDe2WjJ5bX1mNhcSnWNzbi/Llz8fijj8XClbnY29oS90HbbQaHbBaSSVCaQ7kZ5fOMIYlWi+2rmx1FCz81rTmolsJD8puYsGYebgH3Lt2ACExo1XmuJSnKZR5aBp4oxvjQYIx2emJUZjW9wVahleVFFdj8na1GFJp0uIxeODvIQdBfAjHSua9s7sbM0WOx09sXZ6/Mxf2PPBqfuPfe+PIXvxT7LIXf2owxOv/NjZi7eFGFIpu+KCBGZ2dje3Q4VumaYG9LMpLoHWe4J+LEyWOxsbwQP/L0p6mjnX/0kdhdnI8+No7BkYiI7/uBH4zf/pe/FbfffnsaquBVztpD8znckjp+1YYnnbtW0XVVjGh1paWDbc9rK5bx0THJJDQRCTF/KK6ErGSlyNcvJdb29rWkBbbJVOUJbhOH/L9ZMNT3qY675rj1ejzz7SadYrNDjINhLKVF6s7f/Zvvjmc843stsQRZUzPFnm84AfZrhx8gVQK/s5vd6/jvJFst9FDMMlw8QLxiZR4yH+1/9vlxPPIiCiV+xSxGVr3S4suCl/9faF2tTKX5KfOdtGtVI5jnnJ/T39lTYves+Nste5uO9h+97dc6VQlpabhmf0PNsmekPkWyYIZBwhVTS11IT4wOM/jPvYvyuh3w7trE2amoYSrPzM56DpJBE3YwjOON5WXpZQVHqKvyTIMqXjMdnGBS51dbObwRg4AOM5g5KYWqTem5Se1kS7VfbMNmflqaShFMkpPanNW0DEhto+FFgg/CZvVBSYd34Ib0oSqvlcwrkVairb9f+3ldI4JOJtnqCJoNEn0cHHSGho7pLp2I0nOTB2BgUGQVzAmQdQg63tnzQniVYt6LKeIWMCos5SRueZOKyTjtFXnlz8qh0gaa1hLk6vb84PbY5rFx4AILx1h7R9V7QYQEFzR0JFpmcJVoF7DfJDAkcYHgWquuavKkGWpuIpLaNB1/nGgRtnfii1/+SvzBf3KiPXrsWKDb5jxU8i9Iui32bOagFdTq/rVgpEqPVdXq/lRnlteFB1aFZW7ukOQsKzVBRypCHPw4tO1Eq04li1QbORimL+iLwCFbOUhlkg3Z7crbRDy3Q/NOELo60UYsraypMwPZIdGezkS7g65bjllsrzKbk/NTRDd1WZkgeJZ9fjpygRqdmhJZCCMbnD5ATJhlak91svRBg7SHuCdiasKJ1oQYw6cazWTgH+NMdzoxJuOUvrj+5IlYXlqMna0NFVqKL3RVwJLDw0axeszyR89OrBqdOhBbPf2xP9gbf/Lnd8Vf3PMRucVBIjx55FBMDfTH4w/eH9/4whfj3LceTm35qORQrHKbvO5kbOo5HopRmgsMP7CBHRyI8fGxGOjviVNHD8Xx6cn44B//YXz+A++PWF+LKS0s6cTKzm58/w/8YPzWb/1WPPv2Z5koI2i1T89Bw0rPJFsFhzKky/9r6/Cr/n5tAd9GVNIP18m85dpUOmw/AN0ut715TQWg1k5eTaaSZre+V8pWaqmBpiD53POty2e5OnK/HSd7N1QuXLWONB2f+DvJ55de+0vx4he/SMiEE+2ONbR7O/bIV+MA0bNXOceGFawetGkFidZxk7zRVWmQaNkKJS1tzmtpyPglAixFafqw831YCtDcCa23tCFO+5efta4m3qRBz4P79ne8/zqTb3W0dd9qVWjPq97B9h67V4C5l1YJ1xfmFkh9CNpk/1owwIPHCxbbS4SoXJUm6Jiq0FmLwLi2salEi6kD5tLC+ll9tOlEu760FPsJy8rLOOUrcqiByJROSNKa8TCnc4eSFHMAzakIaIYDyjNXnrBccEHfHuy74zJuTpWjjlhetLaMk3+wrrHnpk6kMI/5WbntgvolsRjPKros4wrsV3Ws+UAVfq8D2rJ6rIPdhd18XcsCkdToQT/kqAHDI0qArmApiuhekfdsbO/IMF2r8lgiTmeaxvyuPn1gqspSAklY2PBIN6kKToEtmrKNSrYmBCX70ypUJ5MM/mhV7TzkRCv/6v29OH7sWCwtLEi4zrzWHe2K9jlK+J46Yc+nwRlaFBDpR5OJqQ1S1dE60X7hS19+wkTbQEKJlHhe6g1PMhMQmzY5hMa/ncBk1O7VWbVSsYk9iXLogeztFZED9i//3dB8ri6jqJGdpGVxTZBKKE8PYgYunRv9fDG1XJnDvOf6JYKBfEGLCXhtumcp+YC5zigkO1rIScDxWAqSaOloL164EGcee1wdLcTD8oJVBZ6Fqu+12e9ix+aaQhItJCsWrFeipaOFAEWsoKOWVWY+CzwvIivS0bKzFt/uZJ5WojVSEVpBt7uyGtOjo2L+33rTDTofnT3D25qv1d5W2fTtW44WzKBXord/KPqGx+LBx87Ef/nQndGDpeTkVHz+y19WbImdLUlzerY2orO+EVdwe7p0KbbWN+PUzbfGi1/xivie258ZHW0K2pHudm5+IRnMyyJaDg30xsr8lVg8dyYWz56Oufvvj77d7Rje3Ys1lgtMTDaJ9vZnPdNGM8mO5zkQ3K/u1R1t2XQ+EQL2RBm3vs45zAmgG1/MRG7+XhBpJUSNZRwnFNWSP9D+/72dlAfVD89E6S65mywrTjnRdgsExl9X/Wr+f/fnAjvX667tPC972cviNf/7P9FLAxHl8+LeJFtXWtfc5EWiJbGC3kn5rtdlWF4OZOi28zkBaOenuVg13NtNtN4qJyc1YjBrQnMkJeQgUbn25rLi3OQVdMLO7Wl0zH2MbtLzvxJwu6EqqVrPz/3KWztIQ2ifSUpe5hwxMj4ek7MHBCXvOqs60aYnsnB6HoScz9JFyJ1FQuLuTYIFS1c5PTPdLIvmhSjRLizG6uJit6P9/3h78zDJ96q+/3R3VVdXVXdX79Ozz90XLqCCEH+/iMujiInGLSgQ1J9oMMkvyfMzUZYIKmCMT9hNjEkUNTHAA0SNMYq4i4iALBe4XO5+79zZeqb3rrWru6t+vt7nnKqa4WL8x8x9+umZnrndVZ/v5/N5n/M+7/M+4bGbHmaAosusnZJk07kwgj5JLvgjXboZwalulAbtQSFTU81oQ0DDwQ1Tfwdub5b3eys+D8DWgVbZLIp850bcAQcg43KhlWTE6zez5tx8o61BGe0k0BIckJGP/ny1Mw2A1hXHXDrZ7kOkpgkTscZGtBjZ1ABoGdGkea3Z0O4R7zCIGB6VMYxRtGmHc1dTIaqNHLNTvdg/VN2J9hJrMRwzlz7ElAK4YPl/YB94noxgo70EgF09dsxLB/WGtWXB6EBL8HAj0CZ1Q+asloeoOZPRusL6QBnte977HqeOT6CKpYne6U9F1DGJiBecGcVgiMAI0GYA4RG6X2iDPtAIUrIf1hW61DDRCsTEmIiU9ecwl1BtP/rbs14WVTPtnxSgALROKzKfdkwuNzcCrZuYuHAuqWONsQQMKdMwCzSBttVWjZb6F0KoyxcuCmgR+ITPiX62Lq1BUAV7420oHoS40lMGKAG0UMcE35nRUppQcB1RPaCq4IQecLI+gl19LQJl2K6wUAVoxzodq8Vg97OnTtne7rZ1qdHGHs9ZoGQ+vCbobur1MGKFUtnaB3378Cc+ZW/+2f+gNaiuHrfmzo5NUxM87Fp1zGz7yiXbZ/Td0aHowYPuoZVnavbMr/gK2+G+UBCO3sJbRghUqTPWG3s6e831NZueLNhYq2F1/Hv3dq0KbY5PdLsdQPtme95XfqXWgb3FWcDC1AN5B9oBXSwGyP88GHc3glaj4DoKYqMB/LDE4YFispIJqAO6OMDVI6fra7gKPKGTVL/ybFQZaThQDeolAbpJOw+AxFOSoUbjhhrxcNyfl3/UFSKFcd/uvPNOe/Ob3ySdCMJFQJb6tpKgsC6URWuX6TjMPHawHXi5hZucJ2Iwn16jVVtPtChKxKk2Kw8c1XalOcGemJE8omlIHwNfItev+NQeT0q0HhkIxzJJM0FyYEdKhDKRu5FCTgHs2P/zilf3icSxL0Mo5PWevqjj2sKiNwvrFi5Iru0ONC6MkhotsyAduII3rwfnDWhrXmyxaLM1gHZ68DBRB+/t7Nre1rb8LtWyMvBGjfpcRMmiIAW0voGhM0XVHUEteHatdeD3LjEYUHTOnsbEEJlyuyAhsFTBhQaB83XtWBfQCFhCOehOSmQ3AbbSNgC0PZuY9Iw6Kc4bgVauNTcMDs++UAUOEhe5k5AfGM88idIAOQEsAqroqxUQpeH/hF+UCbSijveZSOF1U1EtqNz0TYff3w+pT8QpjDPEwOsXvIRBn2wYWHhNdvj1gcBDe4DAhp40r0Vl1u5m6b6OXmrtq0ZLhtButmxlZWUAtKKEJDj0Qe0JtGk1mXaACbTuizzMaMng7/3MZwW0P/KKV2iGKmMZc6rJ4LlISOSXvZuD+IJnRjvotR3QRHHFBbNyY0abQCsP3jj0ozVa+cgGy5JikxwKwGtKCllrxoUbQKt1AGij7lRC3SsGw2u2o+1EXk9DjORnEqCFCANwNFSg3pDDESK0yxcv2db6hh1i6kDwEW9PJYZQ4GdG61NmHGgVeDMLGDFeraYaLUBLXV0ZLW1uk5MR0DBrdNLfjwG07gqlYCsm2ShIjkHaVfrC8Q0O28/TJ4/b9uaG7bdbXnML60/+n6QePTBRsVH7e7xUtXf8yrvs1G23WWVh0R67dNkWV1ZEOc+WS3b+8/fbA/d+0h741L129dJF7VGUpuyAU7fdbls9N3qZKFVsafmY2t82Cf57PZudnVFZ5ezxY/a8Z3+Zvf+/v8ce+vM/N2u3rBZahr1u1579XKeOyWiTGuU0qdbMe9dZC/enMDPwFDOd6YdU5SjI5t69PmXMcxz7Ny+OQaY5zFz5l6lXGVDOOWPaOUzdY+KuYoMP/l1ms2lqMUopxwsKYm8AtAn4AmJ9hFd5ZIoS3UYP+MLCgv38f/5PNjdXs263Y/td6rMOtCoDhqkEWERwLeUxZY5QHacYysteriFRD2209Tj742vs9DSsJT2/0M8BtOBTzLvOtc6y2cAeM0tF+Yjimen7IdYc73u5K8ql7K9si8r3o3X5gVe/pq/MjMwqDixEcqlcten/dxQxAAAgAElEQVRaTdQkf4ZW1sSEqNmo7jkGV+2WaLL8i7oVv+eQ8gHQkunOzNauA1omc+zu4Ay1rchPYqgcZu14p2flzfVOl+blzYWg+YUoDxWQZY4QXm+SivuDJrvS9wja2Ke0MFHDaVJMyJN2TjovF0sRfz6InvdhuZWfT5NRRjpVvA5oRwFHNbqRzCoPTNZ0pdxGYJbqxATaqE9l7UFDjRk4EKCr6C3ceA6jtwyqpbPv9nsJtOQ98siVT6oDXtL8UsoeAW7Uu4eD3BNIJZAKgY4D7VDCPmCLxqildMUs5PvOi8aFa/7seL/HT6zaDrRcs2HLS0sC2u3duo1FT6YyueyBG3iVxhCBoI7dV9TNxbNGy/slo33v+977VwKtMvB0ew8gEMjFAdLfRXDh9Zi40K47aGGaMGIagC5A1DF1cjJKPW+n3DjQuk/Tw3nEYjGBNgM+z6ajRqtsDgFUBB5BJafCeVCjjak96mdE0clMX+jqXk+uWXuNhjJa5qqS0a6vXR0ArShZAg7ZKHobik9UCepf9LmP3wNo6T64EWh5DpOo62OUoko9gG6sGa097BtZq4a7k19CLuaqErh32jZbKWs61bkzp62+w32wL00CHynS0zmCzYihHCjur1zbsAcfO28/94u/bMunz9g9z3q2NRiQguCl07FyYdyuPv6YPXb/ffbY5+631u6OSlgwc4gGF0+dsq/4xm+w8tycTYwXbXt71za3dhR4EIDTVbG3s23HF+cEtO/4mbfa5/7sz6xAny/GMNi9lssC2re+lRrt8/S8xWLBBHQPBl7tGcg5+xXZ7KCxxM+mY+/1n0ez2C8A3FjnrPcOSNzB5kVD4T7aCX5512TWSpIln7Qo93mfvTtGDbrSBpORhsKq3NcC6Hjdo7XOzByUsEi05Gr2/Mw+edtb32LPePrT1FHCR4Iw/bTyIhYg0utLi+JwqAC/p2ToQRdr7TQxwZkC9Zj/7CK0MNlQrlhUFiuHKMRp4+MS6zoNncmEJxzqd44Rny4OdUxKb2res36m9dwyN1TZo0Cb2bvW/2Wv/Fd9Mk7RbVLv9qUsRuRAnRZnKHkDUTNhzqDMLTwi56FwiARi8aBUNxzUaic8oy0U5XXMtB3Rs0SV3a6cgrDhYrKDpu7Ib3LYWpH12qQvvYbmoJlAy+siFx1EgqEa9kCATY9yjGK5t8x4H5tfpFLWYWShcTQu7vF5oDFfs1Cw/c6+bkoN0YjqJACVFMfE5BBor4vocvON9lhmJBhfYw0FtBllDnU0g4xWwwRi1mI5s1pNqEB0NiGqUDXagyMJoQBbB1rviZeFHtGWMroUBbgLFGIyajQ5b1XWhEGjDzbWYKqF0yl61olOYxyEQ+thvhzq27xodJkyV5g9c9Sz1ROrsgBsNZrKaBGzUKPtFUq62ABaqWzjsKQ5QV4M6pBgoxP89E0HBDEUNZYbqWMy2qSOBZ7BToyKoVIBkSrNQU6R5vdfBGgVrETrl7IjVMNBPwO0Erd5NBNZtXtBu3NOtvkMRVGZXQ8Ps2e0AK0cwTQaEaMHH7bhc21DSU1rGTQlgrgAWhTngC2KbEwryGi3Njft0pMXbP3KVUMMJXtP1MkI1uiRlXOT96uPAi2BMqAti71Syapzc4OMFuYLoKWvnpaOVNCqf1xexgzuKEXrxWQwSd4b63FwAm3LatWKVPVnTp207Y116zQbeo30ulL6SdoYxo2aF59Z34987OP2S+98t9lk2T790EN+fqdndRfgGtfcuGZ27So2Z1ZDwIXgRmeka/Mrx+w5X/XVdsdzvtzmV1dVo/3cfZ+3S5fXdM9xQdTru6qVjx/u293nzth9H/2wPfjRj9r+2hUrM9WnNmvr9bp92XOfY29/29vseV/5PHfviuBaE7FyVFtkQllm0l0RgfVTgWx+LUsLXwCyKaMKFX2WJSJaHATv0t/k/TKghdMMxicjZZAskB1RGw8U8yPZrY6qUwqDNp/rAoQoueRd6G2gDkS07cjzvY3nQcFe/apX2gu+4eut024OPI45Ospm0dAE0KYIStmszlaUKWNGOXe63Oui5MK5EVhGwCMAVzucA60MKwJo3R8i+2jj/tPd7XqJdDQbUPXhjKX7jnPIsBvNSnZRrMplMfEoZ5lrLV76L36kj80ZKjvvL2J+Y0k12iL+wFOVwQguhA9kFKliVR0GL94R+bcemubGTgpE3EBiwmZmZq1cqehNcTGB9pgWaIrL/r4yT/7fBFVRxDKP3x98LTMOFlROTogNGI0XAqN0OtKzCPaCz2plCEtHmtXJnpUx8zqILtmIAa7KxFFGRnbe6bgiOoGWMCCpX0WL0Lc3qI7zUORh+eJRqQtarstoJRWPTH4cxbG/dhqjB1ktX4ua+EG0djjQHmheKG0+EkMxREBKT5924u4nAbwC2kP1+/mBj6x2FGwHYqCR1p8RSp1F1HzUER9az+IZXDAUQ3GznjhxQsPGmS187Ngx9cvtNpp2JFW7U6IOKCEAEu3swJ4ZYQIttF/aTdLQfqPqOGu0CbKD0oH3+wxnx6ZAJB5YZpcepLswKsMKZ5SH6nIZEYyPaWYqQjp+cWmJspYy2hkQL2WIP4gShQeFmdHCmGTw6MPinSLmWzqFfD11LEpsYHAAY0H5IoCW9i6EcP3+AGg5Y1jdOdCu2WFnX33ZnDMuIFFz1KUCaCWWewrqmIwWoEV1nNQx565crehike5ANVA3auG9UMOkRunToLw8IzCPYIQabWdn2xZmpzUO8uZzp62+vWtdUccuhCyX6DnvKrtiODyOb1OVivqD6Zf9uV/4RSvNztns8oqEUOPlirQgtelpmxzr26WHH7ILDz5gGxcv0nxvpWm8mt0E4eanP8NaE+O208byccwB3MZlwcjPIyOvTk3a+uULVthv2/RY3+oXLtjB5oZNUhIiyC1M2LP+FhntW+2rv+qrtGdHgVaCsxEwvA6U1GmBYnuYxf51M1oFfNHuleUZqYBH66z0kAtkho5So2Us4EU95bB7kXXKojUy2kw+rhNTjTDe7G+nxiOAjOhBwBWUNpOVxHrQc9tpy0+B4I8/v/zl/9C+64Xfbq2WA61YNAJU0cahv4mwktJIKo45X4yn9HON2Mkdt3RuolNCc37RiYTnA3cG9/qNQJti2myZy4DXyzkOtmrpUXeKCxH9l5v4HHX3fbzrCNC614K5V0ImWt/xj/9Z/8SpkypEY3m1ub2tCR00pyujLZXdmjEst7zBmQjdPXE5LL0jN4sAsKFi0+ha/Y8RLxBhYiChiDdM/3EK2kV52sHpCYrXo2qv8Xhvp1O/w0G8fN1nO7oS+oDaqXpbUyHr9oBeB4pZlb0jIxukbkPT+j7zD3Gi4sDC39MuxPeSPaNbG/IKRLvydS5QNR67Gb2oFRXRUa6FluCGaDE3tLcHDSfajEamPANaFXJTOthpqcMVxy/aKUwsaLsKIAJwqV/xJg45TPLA9ayW1gRk8cpoRYGVB9N6tEYhYHMV99GA1ssINCn2NGFQ3VYONH5RJrWsS1qKWwQG19u3uZjGU2r6Hw+6+4a/8dbWZvTRrmgT7rZa1lGN2eehphqW90w2w+WftRO5Wz1FRouY6sGHH7Ff+uVfsv/3n/5Tu+fpTzfMLKQViIAsAzRlUpkJJM81ohhM1yUOuhrUw+BC/09Qfi71H14kiH80BSey2WzhScEFr8MnrHhwKLo2bA6pnxPhc6s7tvvB1nOOjFZtOKLGoml+kNV6ho+AB3WmREtm1tIs4r7aFpguRRaB6pj2no2r16xHX3sMrFBUHtR9+ghnWOCZC3+P+5m39xQrFWW0OMeNF2GCwlAhglrvg/dRfNRl5QGbZihhOuGCxMggUCT3ezY3jd1h0W6/9axtXd20+dqs6D+CbIaGeAbLHne3IC5dSlG/9F9/xW572j02f+y4Xd7csv5kybYaTavNzdvS/Lzqv/d/4i/s93/zf9ojn7/fxVCoovsmJoQReZXjx6wthqsgE53Z2rxKXgQQBBy098C54A51uL1lH/3d37EyPZ8b6zqDB8UJu+n22+xd73qX+mhbtK8dO2bXzp83Y/qZVPehNs5e89iXmuQDwxZ78LDdVr0dKv6AOyoubJIDmDdee5f1mJ3VHcY9C/0OmOG+VIppYXIK299XEpBCvaHIaUj1Zm/uoH1nYO/oXSO6hW9o6RntC+cIDUYW+qEYXG/pD+CmKLA+EyqxkKmScPG1v/t3vtH+0Q/+gNPrfdP9oPsGI6Kw2RVDpLsOkIQK99GA3DtogmTsk+cmy13cVWTE8g9w9GevZulJ9d4IlEkKed2JMXwvn1hGDztBoU9ack2LT5YLcll7O+1R804YLaGN3j9j3/vKHxXmElEsHztmX/7cv2XVmWmBLhktLT7qmw0zCt50RkiyTaR18tAtCDVJISy99E3JTqiBQm+FcMqVtnQ79RWdAmQ+s/RAG9fpK+cJWXRk/2lqnx67g6eJQ0gBe8UU7GRpNv1S+oo4pitTViLy6R6oXYDaD68dUDoqeh1KtShEn9FPy8vn4uJn65J3dnMgogotkU0SFwxinJGLPC50dxP27xEB33AzjqLuSKSo2nRkNgDmJNlN0hswDjmvl6gpvrf3EiNko6+VuobHO5HEeX0ZQc2I8UJSJh6RhgVZUlrxmX/DxZ/rkECl9Tl0QWC+L15DBnyKThUVMazBbK5kttHo2vbWls3V5uR1vN2oW4e+bN3qrrilLsk+SKDNDSzgCltJfg9N3mi1rV8oDID2H/+Tf2J3P+1pipwpX1wnJkkRQwRwgrZsrwmDjnwcToqNmthH9pCtWiNBlXqTNXqLLN77yQfD65Ni1n7n7Q0HaKv1R2PIoF2HQOtKSQdagSyUcVrKhcm513J91bk0CAQ1vQeLu6jTwm5sITbc2xN1jBhqe31DF/RECK5Uo0bwFKPr4goeBKq6gInU+UxrWbU6AFrae3je0Mbpl6DeQkSTYlx8drILHOMik0vYUCAH7VY4OrDKZFHM2NPvvsOefOy8LBKr5ZItzs1p1OXW1rZtbu/Ixm/p2IrWErvE1/3kv7Z6p2uT0zN2dXfPeoWi1fcPbHp6RrXo9u6OHTJIod206mTRWvU9GeTQkoOb1NzxE/bcr/86olErl6tW32uqq4JATR0YGih+aLedOW1nlhbsoU983P7dT77BDq6umbU7Nj8/Z42jrp297VZ773vfa9/wDd+gPXDq1Cm7evWqTU1OaUu5+9ZwIEaKZJRMEFTHmsHyuC0h3u1NnwXLPjmg1uve6pwbPN75e9HzDFKhV/rKFTcL2d8XMLH3c0pYlqYGNdy8r0ZVzzk+ciCKihbNMF0ZmleM3HfyMYrZwCPBZ2xNPaeBgUnUVNWiVXZnvK/5mq+2V73yh53vOeqpTptsjcRv3D1qH02HOx9+o2ECsWYCu6inSvkeAWuOgYS1dKcAL3WQlMnfWZk/wkrHDLRGSl5Q3cP0ScTnPeyZyapkFPxUJoODPtnQbXh3xnCkYXo3j33vq17bl9nzUc/O3nTOvu9l329T1aK12kdWKU/YdssjSCmJixS1U9WGtNnMh0X5r1Qy6k3F1xKgQlxpBwc+Vos/I0ggKul2DxU9Zhbh/Lr3NY0aH3iWFf1Occl03dXcX4Wa/7ngo9/QenIKoXl9CkA8wILtUEB11D1Qja/V69tepyPQV2YwOi0iaHJdswponB5TICDgGtdoLrUYjUyuuQE/B383GvXo3yhzz1kQWb+L9g0p6XwmbyqOk1Ylw+X3ZNPjUyX1OUNbojhmPJqM+uVzXFAGAMWtdYuM2X92fM1HDjhYjlKlaQsHPZSm8Wm9BrUeRhWwHgJB9tABMv2u+7qGoEjTLSYm7MzpU2rnqtf37NjKinUwLGm1DPM1zBKhaQCZrNG64tRbu3h1CbRuct8XdcjzK1aq9tCjj9o7fvEd9oP/6B/ZnXfdJaBNy7gBbT8CtFlnzvqsWJd0RwoPaAlWFLFkTOxCpQHFntZswbBwfgaSvHCcEj0sMYir81Vi8IXWnpA4JFXn8UyG6uthv3RSyQMbuIFoy6u1mjkcLT4ALXVaZvXiDMXFjA7i2tpV27q2Ll9xnYHQIhDZ62wPLCeHrSjKJgJoqdGSMZHRMnREJROsRiuAiWsnlBWEAjMFiJ7Zel+49yd6x4AYJxgV6wloCX6fdsct9siDjwgkYZ8WF+a13lDHBMX4Lpenq6rtf+Lee+2Nb3mbbdebVqhUbYIPBgsUSzY7W5MLVGdv12YLE1Zfv2pTvN7uvrWaDbNiyRZWjtnqzbfY3c99rvVU5irZtfVN/ayt7R0FatxJu9sbtnttzapjfVutVuyzf/SHNgmz02wpCdg76NjJm87Ze97zHnvBC16gc3T8+HHb3t4RjUxG672U1Ky9zAagwgiRyQESmnSEy1THR3zyAZCmi1JavAK8PE/YQehX9sX8bE13BEPt+ZVAm4mPgGCkburXzpCq9iw0WnpiktiwpsszJruIXt1Ba0TMRJAznltEDoLUaPEZ/DlscrP9ReBZmNCafMkzn2lve8sbtc5KtBDUxr2Tvf6uaIcZBSyduVO9FSMjGf+7K5l3OiByDZvOUC+rL5f3nIPjQ0wpvwjuu2C+NK2Mnx93PCweE4GUZET/uhsp+fnwYhBBVFDz8YaH9W5fs0Ef7ff96Ov6RNUYO1P3On32jA8QYMIFtY6FhUHKLdu1uOikrpoYs3JBOtyQ92cxPUY68eAP3JqNzZE+wSnzrjebtr6+oY23v9/R08uDmMpKXTyR6abrimhJtZcANtSE3DTDfUSpv4aB96FHy9NTJTu+vKQPxCX7raaiZgZYb7U7dnl9w65cW1df5hEURcw/5PKCgvON5zUtNsVoDya1aBezXj+8OTca65Qq41FaIf++d8jaOTXrv7wGh75GEWuxaNPlsn9U/PNstWpTbMCJcWt0u6L2qSvhBkTdk5YXBQfjEzL8dv/UbHnKQ+YN9FmPHNSJw7LQRdv0MUMFlkQH8nuEcwicxDywCTXE3qNuSgAcdFTkzkj0baE2pxrGzTedk+sPSnNUx9RqtxtNW281RH3nIclgQpL5tD+LPUfA5weOhGLfGu22fFYfefxx+8Vf+kX7hy9/ud1+xx0DoB1QtZGxetU3/IQzow11uvBvBGxc3p++yMOaf9aNWS8OtdTw0E00wY/6GIe4ju8rQ4egPnXJBRAz6YQ2heyldNj0AEsWhIBTMgo44ISIKUfcKcvojwmEZA4v79+ugJY9ANByIcMikNFCHUMxyhlKE6M8o6UuN+oMJWOF6C/k+wLGAG05LBhxhkLXwCWMtkMliQiolJEpMHPv7MkQS6bxycBkX8YbAG3fFmZndC5vPnvGrly4oMCYP5NZUI6ixsc6wWLwQYD1+JNP2h9+8IP2pc9+jk1MVWzxxEnrMrQ9ztOl8+et32lbe3PDPvMXH7Vrly5KZKXJVgSJY+M2NbdgxcVFa6syNmGNRks+zgRNgCLq59pM1TYuXbCK9eyuUyftw+//LRtnDRsNAe3uwb4dP3NKFqBf93Vfp4uVjBMamj0Ble7zrAvSqbBvUNyzvtSA2y3qlQX9PP5dZkM8N4A2AZh15d8AtJRjYCrYG0tz81YtlzU8IeuE2nM5ezdYlrxvRkF24Ow0WvZKQdRIgOsCVi/FZJAohkYe3OhZnAMaBVu/yQJUwwvez0Io9Pf37ezZM/YLP/8f5QqGgnumWg1thweiuRaeeWb/q3ceIGxSUKe+ZcRT7kYnAAQspZegD7erYBf3NDlKCWBpi3RVNZgkB7yJwtBjXoCNKxt7EBbUAVZmMZEQ5H2vslcmYSNCqRt1OWMv/uHX9NWaE6n0lWvX1IZDLxpUMrSx4vCc4BCtFqKJikQUgGM4Q0U9iijH+0PHpPLj387NzSvSdONyN49mqsja2lVrNFBH1gfm775RXG6NuwwpPMCinkplb65Kc/4+FGg87JiOwWJgIn7QaVtvv22LtVk7d/KknT5+XGbgB+2WGpkZnlA/7Nn5K1ft0fPnbXN3z2SahrgjwJYsV+891IRpX6jIS+pp9xEeqJ5HhEW8j5SsJ4052DwZAWGDFr2q2QWchfaJsb5VpqYEsIArIDvDh4DWe8KAVF2sAtqGbe9xmXS9x5ChzNQrIhLN8WKDzCuEQRkAOM5n5ubrz+B3xoyhIAVs2Zh8UFPjITX3O66olSPUoR3s06p16Io/2UcWbbY6bbfefLNtb22qxWdxYUHq4829XTugnsT5Vf0jVMdSVTvQcjEn9a7GcqmO+8rcAdpCuWKPnT8voP3+H/gBu+322wc1WtY+h0KkvWc6W6mnlienyTPQm55pIQ5xsw1/LihHPduND4Gd7wdRouoBdmBCwOFWnd7brf7omNeaGa0G9EWNTorQmKupQOcpgNbVlE5ZAcA+eCHEGVob6ln4RY+LgmdsHKrjBFp6vdeurNn5xx6/rr0HoFXY8VcArQLIuJgQQ40CLWwK2QKaDJU6EFNBb9KdQBYbLXXJSvgQi+GIRZ2H3qGcdZawdpyctDtuvck21tZtbsaBVyKX6NnnmVN/JqikR/hPPvQh+/BHP6rM9GiiYAurJzRgoHPEBJiOXcZYYr9jR/U9a25tWG+/Y1vr1zRjtjy/IEesbqFoc2fO2L5hrFKydntfNozEQoAZ2pOFuVk7sThvi+WSzVjffuHNb7Iis641X/XQOhN9O37mtP3qr/6qgDYz0VJpSiwTGTKtRjADM9MOtIz05BdDQhqNXZuamlRAwZ2YZzGBNmdts3a8Jr7Ov4WlUGltcsqOLS/bIw89JPDR3grVc4LVCAbGER/t0hiaVQw8AHR3eIkQFsap2qhDjaQECk1jvvVAQj36w6J0oKEqmJbExKy8Q2dnpu1n//3b7aZzZ6y+u6eZxKypDE76tD4Wvc83eue928UHIZDgKEsO5zABbZSfAFp+hgwwZFw0FkDL56CONXDFSxsOtF6ukl/D4aECUZyfSMikLlYC4ndjGipwzmETxbbp7A+1OJm4JOCOvfwNb+xfW9/QAzp+8oSdv3BRVokLS0v6EFrzLNQrS2TuFx+LwGSO7kFHAhsJR6LYj9o4HY8QY7BQRHNEegm0RHWbm1sCCKI0RA+0+bhU0/vsOKwoF/2yn5INoasiXXyiheSBAN6a0nKgKBnqGEPxQ2p1/SM7feyYnVhZtoosDMd0qMmcFNlOVuzK5rY9ev5JO3/5itVRitFyQ/8wQAaFGFz+KHAO+6k8qxiN5kYXORvtnxJoNQ1oKlx+PCb0gcERQY2ZTRULNl0t20ylKpAFbAFfNgUHoL7vNoTNNpZ7dQULZObqNSPqU0tWiBs0TSMdaZwuolWJaF6HTJGZm3lk3yzZKA4/TE3SDFP8licn3a5vrG+do66MO9jcgCwfh919XZJsWqYNcXHecdttsmBs7tVFHbeaLRkD7O63w5nlSJs52zoIrBJoucm9p86DBvYk7zGpY7IbgPb7XvYyu+XWWwW06a96I9A6bcwWc6BF1MO/9VGMPQGzFNNx+Piz94WmkUgI86S+pvXDX7errX2ohV9O7vnK3lRGi8Iz7OVEZclw5cjGCt7H+sWA1o07aPkJ7+8E2qCjgWD3hB1zZiMm+FCjxYKRlqO1y1fsycefUEbLs5EYaphy6HyOZrQphLsRaKdmZgZexwm0TMYan3Dgz5GWOfRdrFfUqxxovXXPVbKITI6s0DswPI+p0T7zaXd5jbbbVe1Roihm5nZ97COBBNn0bqNh//Wd77QPf+xjdnHtqoRNmFWMl8o2s7CkTLJTr9tRq2kFZjQzPxbxFtTxfscmyxWr1OZs5tiqdTlLMzVbWFi0ThuXL/953FUwdnvbm3bYrKvWe+uxFfv9//LLAgKsLJgy1Ogf2MmzZ+w3fuM37PnPf76AkGe5vLxiXSxRW23VaLkfNa6T1jQNtmcyVcmaDSYFXQ+0DsZeo+WscT8m0PJ1vg8ZLWdrpjRlZ0+ftk9/+tODsobEPCHkSROZ0QzrC6jjGx2joujuw+eDawvr3Mxq/fuNAK1TQtcJovhSDvhAq8N9nRPN+Mw++1evfoX93W98gQIH7hzuVe587nIC/DTcyRZ49gHnCYxxIPagXp9jcEOKEyWcC6GgdDgaTsDQeObbTogRVPAXupC0/NTEKDJa6sMII2Xr6AYV2esuPwbYCQlPh0CrZRip1w6m93z3j/5kn3oCh392bk7RMVEqv5+pzSlbISKgKO0Nv04faBNMlazd7Vw3ezVrA87dx2Dt8XEJFJgLmTUIqU53d21nZ0+bkwwHylERbNRn+V7lqZKy2epUWa4zYhlD8Qr1NlGkb4lRSLTJdZXmMzKJaPlov2NXzj8hyvjE8pLNT0/b3HTV5memRcl2aYEpTVvrqK8D++Cjj9ml9XU7pE+Lh4w6GgpisNmGij0BIh6wUCfZVzqSzd64sXNzD6LG2MHQ0A7Mfvk4JeE1AB4sD3u6PKV2BcAWoK3Suyipuinz1gXb6djm9q5t7OxYo+2TTRCw8HeKOhWRupvVcDOQNTj9kxmdK7pzwMO4NvvM9LRNQ/0HqzCot+DfWGTs1KEo4267I+cnLnOiQibNLM7Niwq85dw521zfsL2dHVtZWlZgdW1j03rRHuVBkpvdk63zzKnvSXks0wQyxp4L1wgsqKu32zY9v2DnL14U0H7P936v3XTzzQLabIwfrLvoY+/BHq3RqrUrvuaBDlGpZ+MyHSBgEKXsakj+X+o5DiIo6oh4HThlfMLB9gK+vi+tRrIylF+2R70KHHquEFcfazhL5SF256+kj71uxb5WBj0yZcn9aCcGSlyeNRmt2zEe2vYefr27oo4B253NLdU/FZ2r/cGndam9Y6StK4lAyRGDOqZEQI02hwqwbgQOAJKqZtGaoYxWbITvqfQvVyuGZoP6WmaNdgoxUIj/7rr9djv/yKNqQaJWT8YD0FAmgHXJFkgAACAASURBVFlqHxxYGf/1yUn7td/4DVvb2LA77rnHurBC5YoVK9M2v7KqjHa2XLZeq2WXHnlI1HFze1vA2ey0rd5q21ipZCtnb7Kv/dZvtbGpijyUr66t2169aSQe1P+gDedrM3bl8UetuX7NnnX7bfaOt7xZYigcl6enK7bdbdnKieP267/+6xJDkUCwZxjRB1On1iSZG8XUr6zNh09vq1kX4I5mtNwHZLcAKusGqPI1ym8+LL1szd1dfc9qESbgVvvkJz+pNZXNIS2ReJyHK12e9+vozPCrFxU8ApAJoAr7w9HOGRrXqXgAmYKfHL4+TDRuBFtl2PKcL4ndVJtPu+30ertl3/nCb7dXveJH1I3QpVvAzGamq5pbixAuBYbequjDXbK9R2IvMENuf2g8XHtCdkuCd4AwMO5vtQcF0MIuoO4GaNUFE0Cb40m5uwhsh0DLHo3Wu1D962famDUwqRk92zcA7UAs9ZJXva5PfxrhyKUrl0UbEx3PLyyql5aG9OxBkpG4Y7rAGGWe6COidk3l8Uu8NDnlUzo0gLquwwJ1LAvGyHrZjPU6Pqzb2jwsuuTu0erhYNt3oC0WFeVgjsEhdT9W5+CxAJS/qmi/rsCpMkXGisp433Y31608MW6rS4t28+lTtlib0cxCopaxiaJ1x4pWKE/b5u6uffrzD9jD55+0fTKx6rQyW9pHVBuE6opeM9HIUavFKzm0BdcxNF8MaK+naYe+qIOBBr5b4qL3vrCZpI6p0ULhEeRwedPGEb7GZHiIRMhocQXyKUzRmqFh6a6wU7acY/DGC9ZqM2+yGIby3gOrZxROQTAJ0PdcelwIgB9CJT1v/hvDoetAQKtae7vjwrbwGZ2aKIg6vuXsWdve3NTs4dVjq5ric21z00e7Re2bZ8IF688betozTdYXY3syQJ4Fh4fAot5u29LxVXvi4kV7xzveYS/97u+2m26+xVrtli6hFJEIbEPFLrCKubpcYoCTLpWRmpADwVAMpaAnqGIpRIMGlSJRrQBOb2ngdfQUS2BE+YTWpwHQhpl51HQAj3H27khbhFTHGtnl4iLW2k+cU+sAcJqeOxNRkAGDBr+rNrsvP1hAidY59htBLGYh9Z0d6zZb1sdvVhlAX4Y0AzHMSI/u4HIm09dwikm19QB0xXLZVc69I1noed3ZBWW5NqyTfMkJ0MOWTkF2GMk4ddyzSnFc1nkMO7jp1KptrG3a/AxnlFnRbV2EsGlFLmoMVibHrd4+sP/08z9vVzY2JIaaYGwfnuZTFY3tI3E4d+qUMe/285/8hD32eXeF0pQwtfWVFaCiPq6snrCjwqRVylVloNMzswIYfe73rFWvW3l8zOYnC/Z/P+Pp9jNveJ01Ll20koxwzI5KBVtYWbFf+7VfkxgKkIdFOH36jF4HNDFltGyzGWW2qFszJo69nkDLumdpja/xe2Y3J9AmABOosjf293bt6ffcY5/99KfFOJIAdegYiXGFfq+kQcWwLc23vN9pQ3WI6xSG8j+vsWYNUoFXBqYZOES74w2XX7QHeeAqTKAGve9JGc96dn7eGvU9+8q//X/Zz/77n7H9Tkd3AkHm7MyM9BzMGfdA2QWQHmz7WXOfhoLq6BIncb7DphdRJkCLWRKvl04MwFDDccClGFqvspGYIVMbJUCrtglltG6teIRlqYJBWBsPEl0Q5V0QtIbJ1IW7KUodiXFZItJZ+vYfemWfCMUfKirVA5uEgpmbM2zOhP7QwrwgarlcfKIig0JGyk9NMy4qvg8/QIPM073o8FDRWA2rM2pymEV3Ora317Dd3abV9xoylVY0Qs+Y+PCeahsL87XoJeXiDXcnDX5mKkpfNUhAX7U8FqnnikpF/tazrWtrVi5M2MJM1U6trohC5mDTPjE7U7OdRlMtTNR9yGY/cd/96sljMPRWvYl7h7//8OQdCJsUxbvYe+Djd91uG/4h/59R6bcy1+iv40JyJibt2RwMWQcK8mSx0Ghk4lBsusQ4ENCFRHrQWFyszaYuHlTU1OnkRTsivxdikYWH4EmGC6rheoewDl8EpzIdQDBSmlQ2XZud0YXgc0Jd6OKH1anczkHXmu2mLP+ITJWdMsFlqmLLtTk7Rhni4MCuXb1qK8sr1mo3RR2jjpUyGmMTWq8KE1KcYmuW9T4JVdod2YDieMQeJHtvdTu2eHzFtv5SXfqWt7zVXvIPXmp33n23TFDUNqNB07QMZF3Te63ddSq6oqFuR2vsoWqPLsKhOCmGWUDXueTfD1y56C0BMu4QdeyONsoGot8vGgS0VlBhUihr3BeH9NDGNDmKHsMj0Wucn6kp6uJTCkDlNqOZrTHRRmDL/gg1vGbGutcxDAzBC+tEWYaImmEO165c0UeHqTeUWyLTkHyEnzdZGox2c5WwG8BnRgsgV2drBn0MU+Jfj2wo+qgH7T0ZiAQjxXPg4ncBnfc48jOgYGkSQk9BWeQZd99uD37288q2p8sVUaOq61FDnyxaHRFReBH/3H/+z/bYkxdtY2dPWTaAODZTtT73iEpdBZurVm2y37dNjDroO0X9q4lDBbEPxdq8lY+fsf5kWaxMbX5OvcfTs7NWm190gdvBocb4bV+6aLccW7bP/MkfWf3Jx6zYO7DDLvXeWZtbXLDf+/0/sK/6qq9W9wLrQqKStDF7EOET61mrzcp7emlxyeqMCAWwo6WHf0eZBoYvv8bhIhFhD/iAk+FwAjLXycKY3XTmjD366KOhJ+DucGMWt0EV3xJndWhVm1N3cqxjtl/69KrsosgarYOvPL21rz2jdTVyzK0dTWrTwlE/OaZZDejocGqL7zEzXbH3ve+9Oo+0KRHQuwbnQOUqz2jdDx0jHu4KT/RcMzLOPFiob54ViZoGwFAbZ/+3pUHQhB6xM0Xr09esfYsrIOVQn6ue40cn6KkORTwJGaU7kgawJE0wMvDmDHTo7U6GdWQU4CgUKNB56Y/+hNp7cuFY+DIDBeYXfNB7AmsALSm3DllYddG+waZIE/cE2qQxFFHQF5dAS60EGqjdVt/azm5TgCugJTKAQlSNtm+H+x2brVZEJQIwUJejxW9+JouISwjgk0IezWsFyA4PrLW3I+XxbKVkJ1aWBLTVEtRk0eZmZ0OVhqLxwNb39uz+Rx+3Ry9essOJogujZG8XY9pG2nygDpLG+OsCbWazqo2myToF+PTgjkxKEVCojwEs3jsgS60T2litLwHyGHYQrSmDaTUVHJDR7svxKg9D+EQDDtRkI9sERfbHXWDkdcOYMRk1Bi5Dz2inbQ6ghcUoOtC6ow0i73HRuQBto92yvSa19gBaG7fZ0pQD7eKi6OS1tTW3YARot3esc9RTcAfQamMXJtSED9D6qEBqKRPWaHVUc663EZYUbWt71xqdti2eWB4C7UtfanfdfY8DbRGg9YAvKVmJiAZmIA5u3ho2HADvV8qwDzvFSDAkMrqPMYXSEEDto7qXopvaLAyLB4C8ZoCWYJXXQf8foxYdTPm3tMDxjHzUSBqjULrhAiNQoEeVC0MZrurjnuEOpigpNosWH43JY7SYnwkyW4CWbIjs4Orly7Z+5bJ6STWzM1uMgpZHHSyDGNgIBRWMu/P+XM2eBmhnasoYobs9+GYerZtJODVMMODe55qAguCw5CyUmJAw2E86HrUpZ5xLbH56xp5+1+32uU9/1vrUSKGCUYIywq7rvaEyzikWVTL47d/5gLzXKzMLVpmZsXqnZbPzNet0O64z6PWMgQzXLly09m5dzdyMzoNVwcCee3dmZdXmb7rD+qWy1Rt1m6qUbWtnWwrnickpBURXL6+pDr+3tma3ri7b/X/+p9a9dsWq4z3bb9etWK1YbXHRPvC7v2tf+7VfZ41mW6+VshvZLGsI21OpVgQeBKzr167a0tKShqooCAkFLfVXgDZrsukbnSKp7ItNyzGMYCbGelL0PwbljnAvlPARt4dB70hLj4Jp3+NiuMK03yd2SXfvHR2RSar3O3tkoyVGep3QfbhifjhEQMG3/n3cKSEKzMQsqeUsocFG/sp//S+2tLRozUZdtpYHUUKEQUug5a4HZJmsxEvW+WAEYs/bQvWaCWCVbPXFZnEGKK1wHjSBjqSjMBnzbN1UAIYkgRY2LcsqEyiP0YyoNxdGy+9N1+a4ERL7BPaT1+ReEN4vPVoDz2EDYy973U/1eZCqTcmDdNyqNHQvLApoE1QFrKTWkXprbJ7civyQDSNxryvkBoKY4wU8JdDWG7Zbb9vuTl3uQcpoc5IPEfdhN8zFi5LSE3WjwKTYD01Mw38Xw3NaCEKhKmqNS4Q3zQHFFGDcbKowbsvzNWW1eKvSEM9gah540m27zZZduLZhDzz+hD25tq5GeB6OG1pkjuOIJLpTTehef8tf1wkNgib3umsQMgMFsH8tFcdR+h6Yq/hPc/MCMrzadNXmqJGh/uVgqgbo0RpAiwhmp9lQywxAS29qTrrRa1Ok5r3OXtj37PUQIw+f1x71YX8nEgmMj6t1gChzrjZjFQEtFItb+AnIDrxm2j4EaJtWbzZEAylrsnGbniwNgJaMdm3tiiwYGy0H2mY3RG3dfQGAA63bTcqCkLo8GS0G7sVJMQ+jQLt69oRt7u4oo33RS15id971NNvd3RPQZttMOsdwNmQEAU1EpMqz482PZLRa97TwVB3De/Nk7Rb2bgp0NCarb5MsZNR18XyWEIo9qBqQO9h4xoy3cF/CmMMDrE6djSGb1UjQcCKTghjvYfUJelCatU5ec6qOB11J6ivMwe9DoFWPeAgNAdq1S5fs2uVLAloCGgIGfk1WKtJluIsTz5Ph6gAjtoq8RlceK6OlVQuREEYMEXjrXgjP2VGg5TUDtFyG7BUJ6DT03e8D3Q/jY9au7+mZw3h86V232AMPPm7jRz0FldTpK2XsFtsezIW6+urmpv3Ku95l9UbLugd92cQ2Oy2bX1q0fcR5UPhcsliS7u6RChkljE6z6X20Y33VzudOnLTKibNWmJnVZKlypSxHIinbVUsu2GH3SHt4qn9kq9Wy/e773m1X7v+MFfso7Fs2VZu12uKSvf93fsee//wXqMZL4E9rJECr5314KBoUoKX+eO3qmoAWpS2/SE44a9Ri0UNkTVbCUVqWQo0sVyvWLnrCeVYQKgm0GsmmJCUYFwV47kM+uJ9uBFpPVcOf2k0SXKyW3twJnGFZp+c9bPVJoPVvMyKeSgo6WiOdEYyhemn3GnaLb3/bW+1Zz/oy29rcUO80rZ4ZlDnt7T3oCbTKaIM6TqBV+yxtbuFFznN0ER2PH53NuNo2+3RiRJuPstlJF+ml1alKXpnRcmci2It7QwlRWl+C7XSd4MgX3Q03Aq1OdQodv/s1r+tnU20aMyTQ4nnsg+D9w+cRFZRZiOfmcKppuTAwcc9Nw4NisTTRfiSjReadGa3GeDURRe0po+VNEP3BkesePzpyoC0VdeFTm9Tg9sMDATPgDnVKDcxFLlyiBV0iAC3R8kx5ysaPDswOuwLYMydWbWWB3rOSvqf61xgcUCjadqNhO82OPXLhon3iM/dJYHEoisHfr/c/et0h1XfsygTaUUBNYPVpJUPqZhSQJaCB7gixXtZpU4HKoaFOoJFfUadNoKVGC9AqiwmnJIB2q94QHaurTHXcqMWwTlIBh6AmIs8jgFbvwYUGytLDflBAy89FQFabtapafLL1xo/zwSHq2b51Dvet3oI6du9qp46HQLu6uKgACaAlo02grRMUcIFiwUlNvjghVXiOy/Mm/3HRhjyHBNqNrR1ltOfuuNm2dnfsjW96s33Xi15sd9xxl/pHOYiD2mPI8hNovfbrgSIoN6xLDatTCbbsIzEAUaNRVqvpSd7Dh+NYH7qYbFYfiM/o8/MarbfzcMlgwQjI8Mx9BqYU1DDPsYdEK0fAmwbveowhKhKTMDoXWDVbAr0xHXZ6vhkoga6ArA+g5fDv7mzblYsXNSYugZb11S9qeZR5ovbMuQIMyWjZttInEPDgIcyoy9lZZZJ5JhBFURtE6CTxmr6Pi8aIU5L+Vx+2xuWFYCyHSGCT2u/Z/Oys3XPXLfa5ez+vWirlErJi3Qdu3SPWplqrSYvwhp/6KXv0zz9qlbO3qE4tdmNlyetyUPKI8xpNKzFfdq9uBRgF/o7eX1i1/pEVZmo2dfyk+mk3tzY0Fg+KmnoqVDxuUYRTc5WqnZyfs2PVsn3gfe+2tc992oowQUcHVqhW5TL1W7/92/Z3/s432fbOnryYi6UpUcfZYw7QkqmRMJDRLi8vW2OvrrsEYRB3AZ7U83NzAlrvsy2r7pj9tRI6QefH9Ckpc6eKAtpHH35E5bg0bsiM1s1y/ZeYtL8CaJM2ThY4SpFDJXFSxyMZbUiNw4hl+DOck0uP5YGfkv45X88yGr7WP/yKH7EXvvDva13m52oCWmrNrJcDLjXanoxZyB4zENUZNp/6liZHymjlWncYwIwl7ZFb9aplE80BWEYZlHPqGa32KUweXg6cdzoPAFyMRSI4p1ab7T3ScDBm78ip43T7yhp8anTEqAG2f/9fvqrPX8pMIuaXlsoVZbRslr8O0Kp2cEONFgARyATQoiBTjbbobRRsHgfaji5G1Wbh6bkcDvYFCAhAOHASx4QKNellHgLCE9FJQXuw3G7fB6XQs/5B1xZQRdLE36zb9NSk3XzmlJ1aPSYlL4efLFntFYWiXYPKPOzZ2ta2ffjjn7Qd1YQKos00IhDfY2hOScydKpNKN8AsP48Ca2b3o383+Puoj/mffX4rD10PRmKcIx/6PjnpgqhKZZDRJtCS0Xb7fWt0Omp7IKPlwuVy5D1J7SrZO3Sh167J+rVhcDbJeb7ZeC2xgXsXc1kCtMqma7P62VMAbThTuR+0iwEwAoA23mtGjZZL9osArS6ZyGhbXY/4VVsPoKUukjUTMqsh0E7aXtPrLhvbDrQ333mLMto3vvFNDrR33q3ADZZDAKeeQjeW0BQnPIQjKJNyGBtPRf6jkpAw7o+MlgAFsOX/8zmpPtSBtZxSx7wDrQIGKY49+JTBS7BEoo6ls3BBh8rl7PeokQt41bOegVvUxdKHVWreL6SOJ1Vj9mHlCbQEXwAtNqpcvjcCLeucGS2N/AAt60xpBjDSsAkZC4T1KKrMzGhnZ/V7hHYEn6pzDWwXXW3se8czIzJl6vzcL96+QQ0tPJ/7RzaDRet+R+f8GXffZQ987n4XSRFUR7ZXwD99YkLBFkDLfnvbv/t3du8nP21rj19waqZ3ZNMnjotV0VUOQ7azIxcoazS1Z8TWVcpWna5KSDiG//rJ0zZRnba1q5dVR4VWTb/w8lQF/xs7bLVtoTxlK9Upe+gTH7PGlQtWGe+p3NErlmzx2Kr95v/6X/Yt3/JtcpfCKhI9AcIoAiYCT3pESSYA2q2NdfkhI1Lj+TCblftyc3PTlhYXRR0nC0iWJsP9kcHpEu5Jk8L9MCagffzRx9xxamDc4B7lZLTXqY1VnxyhjkNjMpjJlXagDs1RxAoR1VNQx35svjh1zDp7iSa8bUPhnIwZ6uLv+q7vtB/6of9P+5RSFXc72TzrpWQt7jCAVu59snXwgI65zdyRmv/LIIKgbr2P1hkeHAjJPBNoM6OVNqLgdy7fQ9Sxslho4yF1nGUjOfWpK8PNfrj5M6NNoM2AJj8PxqQCtC6+mBJFh/Jucqo8ANqs0f5V1LEWI+hGorCMKFhM+lxz0zALMoFWYiio472GgJYLkX+PIo0an+g6el5ljsAUj6zDIpjq6mHIX3ZkNijPEADCTEF9gkdHNjNVsjFk3s26so+bTp+0s6dOes0xMid6WXEKkWFFf8x22x2793P3S4FMha8wVRHQooPmUtIINgldyHCHEWMC6Cjw5oKnAm3UJUoGjFAZYYc4avqf/p1ciLx3gJY2GdWqJYwho52wLq/pqCcFbgIt9WaeF8wDRvyqs4TbCTV1BE0q7MMgcJMEPeMRrKv8BLbhNc1kFTJaz6Z9GotYA4AaL2PabfY7VhfQekYLOPFvpouTtlSbMzJa5nNeXbtiy8poG5r9Cc1NLQywoh5CRoupCP8v9zLTWzikoo4nyGg7Yh/WmW3baduZW8/Z1l/W4f/tG99kL3rxS+xOgHavrv5k1T2lCg6QVW3ZSws5hk81YA0/T3p/mNWqDCPR0wgbAO0cNUgOIHuK21hK+Mhoae5XK5AMXLyHFqDlfVKfRT2tbJGDCpUaLUtiSwJoPet1X/Cs0Q6oY7k6xTU4UqMlk80aLdQxTA2XNhfYKHU8CrQ4PiEyIeBE2U8myGUtlXqYsXPGRoGWwBOgZX8dIh6LyT96rUGr57hFsly+t9dqY+BHzgjtHVm1MK4SD3v7WV9ytz3x6AWxOLAoqWXAiIGfxf5G5Mf4v/f+9/8ujcf8NAJLF0udOnPatvd2/FkwHWxr2x7+3P3W6+xbaaIgYBNzNjGmstPE9KzNnD5jvcmSbW6tW6UyZa1OS5Qjz4k6IPOaj9odm6HNbqxna488YBvnH7N+c88FmzZhq6dO2//8zd+0b/u277CLl65ITKX63T6AUZKYifdPpkbACkWq8sleXeDI76F9N69dk0kQzywdpo4w4QhrxtGMloDGS21tu/WWm+2Jxx73/lxqOZH0ALSMsbwxo3Xdo9docwBMqvKTOs42n8xM9eeRjDYZvQTaL0YdD41b3LxfmBxCKN333X177nO+3H7qp/519MK6WYyzg+EdPgK0BFkqK8fACu4LPxcTPuglWugSaKGOE2gBWMxN5BAlXwjYSnc4dIZqzBBDJXWsVlGC85iihT9Dgqz30Q6Bluc3aN8brPhwnvZADMWbVq/S4ZFNVao2v7ikcXlscKeNXXX8xcRQOaIpqePMaHO2YGa0UMeATQLtzm5dGQi/uMBRnu0zWFkzZDFR6Eu4hEkDhxaAgN7iAdEnBbWlebpE0uHVy6LJo7LXk0EFStbDdsvGjg7s+PKinTlx3JYXF9zqDWszJPFEQBTRe30ZlV+4smYf/8xndLGjVKO9IQ3YBV5xMY9xC49ktCNrPPhtFv6TKh7QC8z2DUqRXGY0oxXQyqHEVbi16YrAtlKactckjWIbt0PRFw60OwQuzZYoNgEtGa3iDc8gyGizvuh1RYaE+2D4cWV2Hp1mwMBljgsVQQnUHq8D6hgRiwMtUzGoUzjQ7jb3nDqOMgARYqVQtKXZmq0uLYsSRAy1vLzkGe3Oju3Um84QRC0EYwFcgWQRGHNFuQww5BDQxmcy2nq7ZeduJ6PdFtB+53e9SECLcjSBlvfiQykcbNWfGmIu70v1ArXEaTL0cOm+e2d7Fsv5Um07hkuz9qJHERVJtBYZwkAoQf+ot3QAul5tdws5LnAyWoIrDvw+Xs+0pukZeb+i/t2BO9tIKCMXNs+ieX7ez+sZ45G8Vr+wRptiKPc6Hoqh2o26onUuFX4BmAAyP4dzANBKZBNiLnmVE6ggPKJGO5LRcjdg+KFWphhrmS08qtHGqDyCJdXaR4IZCVcOD212atJ6+wz+KNsz77nDHrz/IV1mmrQV5wpmgJ+FDoF6LM5n/+3d77arV6/ZxpV174PEZvXUSbu2fk3rg7lNa69ujz/4kC7O6VJZ2gHujGKJlqFxm6zN295Y0Y64d3CQW5zXKEfoe1reOBOcHe3h6aqVjg5s78oFu/LIg9bdXldvOSzCqbPnlNF+x3e80B597AmbqdV8HBt90hMFqYipVVOjhRrFIY0aLd7fBIKMkOQ+3LhyxZaPHxd1TGsTxkFktFziKTbj3/PkoPZZp/12w2679RYBLeCMgjuBljuxS/tLipn8Nx49/m+ANu+CFDXdCLQphpJqOWni8FQebQ9KoL0xox065PXt1MkT9jM/83bVrxFEkf3zXuQFHbViKfoJVEe0RCoFjXkLqJzqQmCarTYwEwJagpXDnhTrRzzT66jj0RrteNDGvUFWS/CvjJYzFyyrex1DpIypdEfgzHMZbe/Jy9/V3GM29v2v/zcSQ+WYLxaOGu0o0I629wC0g5otYodQGcpOLqgep536OlwJtIihbsxoFW3TjrJXj0HRHlGT0QoUMJ9ut0UniEIWndRXZMjXKXgT3ZKNi5qCQpb/ZphBU+coFKxG31y3I+tFRnKdPHbMVpeXbX52RsIbLlMupqnqtGpcKFupdX7kE5+UDzKWBTwkLpuk07W44t+jh/ApEDYp2KcCWt9o1Io805FJAtmWQM9t1GiYB9BUo70BaH0e6rj1CtRpqcl1ZL+I8piNRUTN5eSN3phue8uQ+kAJnCL648L3YfdO+WWdWddw3wSyymhxBSqXfD6ugDam1FjBgbZLRl23vQb1dvLsvk3SHjQ+Yctzc7ZCjbbrNVqnjhsC2npr32vefQ+KpnDQEUXq9LbGyAloXW0MdcznDVymOh27/Z67bGNn23763/5be+ELv9Nuve0O29nZFXVMyMmecblQ+AgXvFUms0Pl5ZFhZRStQENproOtTy9yyl3tPTLQd6BlzJksSIM9c2MLN20AaNOgAvWjm6JjbOHG6EfjY5q+RJYGzZVAK8qrSyvDwcCFK4EWdieB1lvAHMTd0AFV5pECr6zRUvejvQfV8cbaFUugzbCKNj4oZrXbFCcV5MIWeaDgo/AAWmbQUqMtz87InYn1ZX9561swIAG2UhxHrzbiHp4BtLTWl8AuVaKMT+Nn9fvK9J5xzx32wH0PKLPhzAPUABDrwTnn49SZs2ozeuNb3mIf/uM/dm6bu6cwYTMry1a/ekXTeOYWFqy337Xm9m6MBnS2TJdkqegU4FTVrLaos8LzXlhdEa2r74fgi1F6UxU7wgCC57zfsYod2NbF83Z09bIVqmWxK+duunkAtA89/KiAVi4AMjLoqXfcE4wjW1pcUEY7Pz9vWxubujVOnjypzHb90iVbPnFCJiPdZlOWlwQk2Q+u1kip6F2sJmFZtz0AWt3j0b2RZ/2v8EDCzgAAIABJREFUAlo27aA9MWfmSsuXVdrwrM8/P0WN9n8HtOkT78Gmt/uM7hf2MgD7H//jz9nqsRWtDb3ZBCcALr+kbRgB2nzNEov2j8LUyD2L5dGNUJUWnzgPfi560ttQCtQKskcRRGIjLM2F12gJyjQbW9Sx08dUh7Bj9ODUy0rSfeHghR4mLB9TbzNqSpR9xGMvftVr+/yFRjRxeJQpTdjSyjGjVuvN6k7daGIHHL8UyK7a5OIRaESBPCMVRbYIGGj1GMNFZdqmqZcGLUDEolFpO7sCeYmnJPaY8Ekw4SUqBaQEQVM6sPwZoMWBiEPYjXmO1IK43EQBsGgAI5G49QWmfawK2y21+iwvzNvpEyfs9PFVK0NdHR6qrsLrbey7Uo3M8ImLl+3DH/+4gJY2lNmFRbUB0a9In9zm9pZNTvpAg9FfozVago3MZDPSyggTMRM/i3WXV6dBV3lkpvos2QLBwuSkRv2l37EUuZHRNomk6Bfd72qgAGIhNVAH7af6dQw2oA4u0wOpP12lR8Sp8YYYEFB/ZpB4tmeMjQlkyfxxyBEDMAmt69khmcy+RvP1VC/dbQG0dfWvka1oukilagszs7a6tKTLbe3KFVtYXJA6GeeiRsvFUGOIDsZ9vnGlBDXtQAtFw/pAifJBYFJv7xsDKdiLSyeOqbXo9W/4SXvxS/6B3XzzrcrQuODIatnoAr/wCYYmUmYbEapG0oX9IvsKZqaoZ4p4xvs9s+/YhwgAsChSvY4uMYbqvj57FRrZh2C4+EetLPR/s69RKMKcaLAu4owJa6BYjChdog/ofPqKMWyJ56YeVDJ9KPu0MgzqeGKMvnQXLHGh4HpE4KNngs3l5qao4AtPPGGPP/yQjPVzWo5cevb3Ne+VjID94YYl1It7olBVfpA6uWq1pSVltKi/yYQz6EwxYmoNvEfWnb3Yy7XZWdluXnjySavValpT9YyWJq29va1SAQD4Fc95ttpU6ru7+jPtHSpDjE8oEN5rNOXBzqzsX/rl/2L33Xefgje0GlgrzlDeqPp8Z5zk+odHdvXCRWvs7NpMdVr7fv9gX5frVLViM8urdjBVs93WvvV7TI8Zt4V5H+HIz2w2WhqoARNz7vhxq5WKdri3ZR/8wG9b/8pFmz1+zBrNhkxSEEO96EUvsQcefNhWT5yQ6xm90NRp2QM8P58FbWIYyGivXb4i4dTc3JzWQ0yXmcxFePaztB+2GLiyr3Xjsy7zft9mZ2aV/ZHRPuPp99iDn3/AOru7VpqZVhLCHuR8F5Alj2pIRsRQvBgCP5WKYkbwYGRjsFuDbJU/B9BqItXA1nXYypPj+HIiEJ/hiMAJBZYxizmxQv7ghwda87e//W127uwZZfu6A2E4NWLVZ4KrlVNiv6EYSvfjkU/90X3ob1SfuFN01kJ1TC0VgD2AaYjxj/JfRt8bqmNZk5KoAa7hzJesaN55fsadQua90XZIZpsAn8A6Cra671/y6h8T0AJaCbTQHgAttdpRoNXEjhuAVpdONDEPpMwjXo8as4St1syMgJZLR7XBblcUiUvgu/o36QTEBqEOmz6WmiBT9IPLZc1GIuLhNWdGltTVwLknhD+iLycLEkYhuuBQk8kCtDedOmFVDjnqZgawExgA8Bp/d2CXr63bJ+/7nK1tbIo+xsCebIHslovTPYVuUPXdoDDOPqrRSGuUOoaupgWECw7hQg5Blrm2DK/xOy66GGq6qhqtBr+HOXbz8ECg6kDbGFy0ykQ0JNkbzPmZGOYrCpShvCvzeGZDoCXz9ZYj1Rep0VYq6mWGOiar9vqw0yhcsMAp2VRjnx7ahrJa2jFwHgKgauWKLUwH0B4d2dpVgHZR1LEsAutN79dU9j7mQMvgcIQKIcdIoHWZPjZ6AG3bDsf6tnzyuID2da9/g73kJf/AbroZr2PqJV5jE3UcbJkDrFPHAixqrGEq7kHQQVwG0d4QLEB6HSuoVGvUUwBtrBdXi6bW4AktxaTb74nmp54dkbki/ELBGspAI5uVH7K3MXiPtk+MSqBVJh4ZbdZoeUWjQLvHuMdooidT5YxhevHk44/bpfNPiFqEOQA8xDyMT0RPIn7hKIV9fGLubA0VYY/QS720bFO4u1EfVEZAacJNUaQ4DgcyPhMUswYESgsL8zZXq9m1tTUZ44tik93mmPVaTXUGEFh/2Zd+iUw1Gnt7try0GIYdPlsYgwIRduPjmrP7rne/2y5evGh33H6HrGDp5+3SfzlmakfDoWzt4iU7/8hjOisA7+7ejurR88sLyma6Y5NWO3GTNbsUQHrWbtYlwCSj9Ok9h1atTNvYUc8Wpqdtf2/Hdtcu2p//7vvN2g2rTJettbtrX/P859t/e+c77ZnP/FK1HIn2nV9QoIcNIwEs2Rlnm6AHARDK+yuXLuucqdWnXtdexfKUn5+6Fk3E6nYFulkHZO1qszUBLfNybzp3VgFKh4ED01X9fJ4HvuOwZDcCbVLH/6eAlqAlgVbJpFwDHZzYa/QWv+lNb7Tbb7tVeoJ0+kvATdXxaB8tXQWch/EeQr6CGxaN3L1SHR8e6r72zgwHWpKmpI6p6wO03kXg5TDNAVed1rNZN3fxtkAp/gW03q/LGSFrJjhWTViBqjM2mWimEG0AtOLEcYISh1+whaXl64DWHaJ8QkjWbIlUmM7yVwEtcnu+JxslgZYHz6ZhcyFQ8F5BaD6M5H2qPdE1mSYbU5NBoi4JAGFbhl2XgDZabVLFltmYZx70z3oGpobPuMyxaDxx7Jjdeu6MLc9Ma1GVeUpYdKT+YQBwa69hDz/+hN173/3yPT6E/uOiK00pe+T9SFxxY0ob6S0PPoFWNcCoi+aGkCpWsxVpjyKL8U3jysxDXapkTWS0bsNYkWMOQCtvYgICRkTRY9g9kLjMM1rvf/RedN/U/JIqTzNVsxfYjUq4KCU8CQpVFHz0QQLuZNILtZqAFkWwj2uD0Z2wbs/XjBqtgLa5pwHOcv+hxjo5ZYtkNEtLCmjWrl0NoB3JaHnWSPnHPKPFsAJHLB6bass8D4wY6EnEX7TdUSSJavfY6ZPW+ku67Cde9/oB0CJCgY4HaLOzTzNdE2ij1pk6gFQqKgKnBzMaz1ljp7WdTvP+Y0RiDrTUZqlSk4k7XRrqZKkY3QnJa50++xLQAmgHZv0IdGQwwc/0r/P3cr/xrn89s6zRktGOAq1rEr4QaKVEJ/hpttQyAtCS0QK0KGVZZ8RCMEeztTllCvzi53De2NMEB2RbukjwNp+etvnlFZumc4BBGDGwAkpc7T1RetAaRAtUmsisrCxrLbAN5GekYT5zcRllR+CLavieu++2xt6OPfzgg3by5AlndjQoHLe5cb3OqXJVpYRf/OVftj/4gz+wo6MD29ne0rhGEgECapTJ5cmS7W3v2Fxl2q5duqwezzIg3+9Zt93QXTZ/9lYrzCxbqwt7NGHN+o5KDJw9EgOeCdT8PqpjZvFyIR/t230f/CMrVUv6Pv29PfuWl77U/s1P/7Q973lfbe2Oj2UjSeEZYjML9Tw9x+Syovfx9nsSQF26cFH7a3V11ba2tvSsF+bndS9yt6F3ASxpcZodyWhZk8xoyyWmAlUF2jxPghz8rLE8JNhAsHkd26bIz0u1EmuHavhvMqNNoFV5MYCWl6GzraBs0n7yJ99gX/LMZ8iWkXXi7whMnP27vo+W10yfuQLPAMoE2ix9AXoykhgBWqrb1GgPYaNCQMeh5TUQcKMNAQvStIJ+bjd3QZjrrZFe9PESiFoiKf3hWx6Ba9LHPsEqCzRmoo75AkDrGS2XwoQtLq98AdBmRquxa6KwHGhdXemCCF3cORJrnNpaS5c4G3cG2kkNstC/+4pcAUwpYuVCxOAAomCyL8YeuYGF+gijoR4woo4EQPM9qNMO2lFGfq7X0qKIzcIgIqAOSqRCJrS0YLeeOWPnVpZd5SoZubdXALQIVcic1ja27MN/8XG7jAF+YVImFmS01HEr1WnVRAZRywjgJphmMTyjylHnEKd1J6TEVjZ15BSTWzM60HIhojoGZPnAMUeXONQQPra9Q20csjia5aEOASU32XAZfM6SdGWst/r4lCDPmhDscGXrNQuIc5rLmECWj8W5OWXUAC2Bi0/3YegCKlpqtABtXRmtgFZTL0xCEuq7x5eXdaqvXF2zxaVhRgtgIvzBnIT8L+cHA7SayKQ2saKG2VN/TKBtArTjZqtnTslI/yd+4nVSHd9y6+1Se5LREvXqPUZWm0Cr9YvMHIperWVcjpP03vrezCDJ286cWkuQVSCi7lv2LR+usAZk0tSCdgEFhzG3V7VyIl9o/Rj1BXVM1yriNeqQ6rkcAdrMaEfFUDILibUR+N9AHZPRArRcMvVGU6DGHgVozz/6iGq07HfKAIh5+Lk8b2qGXPis+fb2lrU7Hc2BBbTS0IXaLCMkpZLmPaiFCUORoBKDfpR6PtTHvH9oYwBcXTfdri5TAm9MJfrdjuZF8xyedtedCtD+7EMftLOnz+hCY0wh6yKhT597ZNZmZmv2zne+y37zfe+z4kzVDgAvOhQWF2Rcj3p6brZmFx940GbmFlSbZa00spNJOSiaiwWrrRy3+dVzdm1rR21rzT0+uyELz05tYhNFO9zv2smVZTu1smz9Vt3+x3veZZWCWWvtspWWFu2H/sW/tG/65m+WYUWr3lT2jzMUrxv9CWKv2tKinhtBAfVn1htw5BeD4tfX17U2jJBMto47k3uONbgRaGcwxGjUbXa6LPZvd2vbR9txrrFmLJfVKomydhjYZ2+rT6L6PwG0MI6jGS0Bz2hGm3T6q1/9KnveV/5tZfvyMA66fWjBiJDQ+2ihu7kTyESlOg7sGU1m0AalYQUZ7T6tdZTHIqNV6RMgV1BYUPKiOizAjgc5WAHQ6kz7RxruDlif8DsmgNA0uafIaAdrnzVaIijPaFF2DIE220S8zcep41GgFaAF0I5mlV+sRisTawzQA2hbjYaEOVAd2I9xSHgjqtvGjNPMIFTrxPGDZvxWSxtQA+NFVXvmoJ8bPaApYPGe1JwrCIgdSHxx04njdtuJ44pWEVMRoQgYyV6jbWW73rB77/+8feRT99pYqWzTC0sqgEMlSy0btmVfDGyTTk+gzYjLI7WgGJiRC1WO8hZqPYAWMKXWmUCL5zBDBegTJohQXa5/pHmunX3PaAFasjkASf1mmlEZIayidS50n/OpLFYvJBxMwu9YRmzhF82FzAdzOfn5XNLZi4uYi3YookZ8h/daUMd7uqQ10xUqrFC0hVmnjnlBa9fWrstod+vunnN04JlWFbtNOUOFilwU9YSLfMLhhQAIgO5NjNkJZln+ZX3rx3/8J+zFAbQIiTiUAloKoyFgSNWxj/sLv2aZSBw60Gq26lhc6s5GuPe2i6GkOux7RktsK/0ArDCmCzFZJ20aob4JDuUDzrrLjxgXL5+GpboOB1/KRW+uT6DlgkjqWIAfk28yo2WPaJD6SEbLOaVGC9DqYgmg5dLm8jr/2GP25GOPysQFYMN5idrpmbPnpN7d3dnVvms2G7ZX31VGtLSyIv9ssTylKZuZX7BKrabskYyArHb/wL1oM8gWDUd9luy7WFTpgRokWRnq0GajqXok548pTxgD8JoAiztuu1Wv62Mf+YhaVnBuIxjY2txUV8Xi4pJMICg3/emffsg+9alP2VRxwlaOLdvlq2s6j0xuOrZyzM6dPmO/+ev/w+pbO7pf1A5DaYLRe4hscKM6fcZue9qX2uNPXrDyZME219c0WhMRIgrla9fW3SlJHtwFgyivr6/Z+Y9/zKbmZ6yzs6Xs+v0f/JCtb2zY933f92uebX17207cfItoY14rweL8/JyySGqQ1CRZo/Wr15S1Li4u2sbGhvYd7xe6n1+sGzaNCbRJHZO5ArQELAtz/pnsVZoASmS0a5VKBu08algR6eEgo2U9/qYzWrK9rNHKa4Gyk8yOgi2Kwe3//J//M/vmb/q72qvKyuntjszWDV++EGg5A9jpJtCOMoYkYJwpyig6D+pbHxcrSflJQBvmJOxTZcdgR7hBAbYT6GRC9AjIanhIDC4Q2IpJ9IlzXm92C0aRBhF8DnDhryuG+utQx1kAzqyWz3Jqodb3FGIoMtou/ZGoS0sl/RuiPZ6+CzN8FJ2EO4APPHi3q4ypDdCSufQojg+HbA+UvtHqI2NtdnjvUBciNB80VblcstX5ebvz5Ak7vrSo2hHXp7tZjTl9Nz5he+2Onb+yZn/woT+z1mHfSogQuoc2Wa1KCct4LR3GtNq6gUZOF6kE2NE+2lwvLqeDwyHQ6r1GRgvdSv8q2SzGEdMSrjh9S8Y6BFrPaOk3JcNMf+Ycbeivj7qsy9AT5AUCsTk8+3YbNg1DHvdZshhlzM0ypq9sZdWHw/SB6UfYCqq9J8RQWDBKtOHUcfkGoL2iGu3CoEa71/B5narRjpHRFgQEAqrw4yV6lXLwALn+mLU62D060J66+ZyMDH7stT+ujBbVMWpdgJb/j3q/CJjIwhW1Rp+rhGFhzMA/8kklDrxZkgB8EljVFi/Q9Ro3Ge0khmEjI+wQ46n3DteZMR/WgdKSDBAgoJVHLVdyXAJo3Vow67KqK40ALWdn1IIxs/F0X+qFbzJAy4VyI9CS0aLkfOzhh6U65v0TyCCy8zbKCeswlq5QlOCG/bHFDNajI/WDqvUIgVgZT98lDRUg2NbUpT4CX6dys65PMJBzVLkwUdnKOOHoSDasAAf7HqHLWJ/M4VACLfb76ZOn1A3wyEMPShNA7Y7nx+xiWm2qFewL13Uv3Hvvp+2P/+gP7babzoo6fez8Ez7kwPq2uLBod952u33iox+TAcb2xqayFsphUzPTtraxrv7xZzzr2dYrTtnDjzxqi/OztrNxzRo7W4N75rDZNJMH9Lj16ntmnbZrMrotO7m6LNvG1dPn7GOf+Li95KXfax/84IdEbct6E7vQvbr2NgEbNVrWliwUda0Me3Z2VZ/l7/GkjpjXGru7miMN0KoFqNuV2c8o0E5XpwWw1fKk6GjWifObhhUqLdFCNaIhUbB/A3U8UPD+DYmhEmjTgpGMlnZMBfnRRkeXyctf/g/txS/6LgEt2TbPGDEcnz0jRuA0zGjTsGKGSW05TWykNJdAqyEbKJDJaBNoZSPpQIsVJ0GYtCckaHKD6vkc2qjPqutAU88caNPvmKVkilje7aN9tAm0A9UxQwX0P7RaqtUpM5wo2PKxVfXTatBuqI6fSgxFv1rWaPObj35uddoD6pia5mhG26RfrNkQxcjhhCph0DgXABmtVLFhrADIclipHxFtEsF5f1nWILwaF0PPfNNKXn+oPlyiVJki0KSsRTObLU3a0286a2ePH9dh5eFPlcramlx2KCtRIW/WG/YXn/msPXT+gmbVcvigj3UFDyZYXD+OSi8gfo2C7GDhZZrgFzaX5uERWYyLoTKo4OFDqQG0gKxm0pbLLuSJjNapYzLa64FWTkQS4rgNoIP6EGj5M1G13LXCe9bnzOIJ6DVJgHZ5YUE/szbDLFzv4VVfmUZMFa17QG/b9UCrxnkiQmrkExPKaKnR8jX6aBeWQnWsIfUA/6gYqjgQQ/H/J3UM0NJ4jmxlALTjY3b6lpsEtK997Y8NgFaKQ11wDrROZTrAQgHltCSX6Tt9L5VxukPFJTBwdZHvf4Cs6rVuLwjQFsYBrJ7eKwdV47Y0csupZPa0u3M5YPFMqBM662DWo4VNJijeRwt1nGKulLM/FdB6Rj5uh6yJ6h1unn4j0PIeyKLIaPe2Np36H0PL457Utbl5AS3vz4VKB1Zv7Olio4+T+ca87snqtC2sHLPZhQXRx/JA5uJSkAnQJlXujmlpWHH61Elr1hteGqpUbGdrW2vC62KN7HBfdWP2JmzWydVVvbZmHUMIcw0INboDr5eSJSIk+uAH/9Te/tM/rfYq67RQtNg0rAkB6MGhuhSYvNNuNGWYQfBEds+c6bFJrPjYO7dYaXrGHvrUJ62yOG+dxp719hlr52wB36eHQQrZ8GFXSUDhqGv9/Za1dzalkXj/H/2pFSsz9vXPf77Ow36rY8snT1oj7BfZ2wQY3qrkJRX6Rq9evaqMkx5aF4U29e/I/Fs7O1bEtapSUXcF9xxUc6qOyWgBWtq2rHeg78lN4mUhNAU5IQmWb2SggNrW3Bkqa7R/00CbzlCjquNR6ph16Xba9j3f+z32/S/7Pq9hR/DP9B5w4KmAlq9xBqbpULiBOpbYNjLaLwq0aAxgXUolBdujXscAbbb3UG70kZ8xqlIMZvbae0abQtcbM9rrarTf89rXC2h50FB0cjwqTjrQVqdFGwloaQgmYgrVMQIIV6Y6/Yma2C9qp2/VQoJYh/FU1GhnZ1SX0ailEEMBtM2dHb+Qp6ZEFbGZvT/MxRpuJuAqL0CTza/CM4KXg66iHv/7yHo1RcXrkE41H6rY7pRK13tIzacETY717cvuuM1uPnVSIMZlS52YjI7Mojg1ZU0o2U7XHrt02T740b+wnc6+FIWIjujn67Sp4TmI+eXiBfP8lT3FohZCXZrUQgpo2CgALV65yqg1yBiPTVdEI94io9X0Hqhj1j6AoQ3NHhTGkDr2C51WGJ7TQOWs8YWs64GeEZuMWoYDrc9ppeYnpa7sLB1o+Zn8fF6HxGVhWQaQkT2nMxQ0I6AHfQeoEgUCtHMz0w60tPesrdn8ggMtxhLQwAqojg6UbVGjJeMCzKGexVBgCA/QhhiqRX9ke19D48/cfLP6K1/z2tdeB7S8J1FWau/xmqHAaTAwwON7DrKbW7A2rhhkvnL+nYKhsKVLCtmz2TQYp93CgwrWBQciF4z5KL4B0GrCj9fNoZCJzgGwiRKtS3gk+3xLvs4sTWq5aR4iGj9G5SV97F7NboogmrlQFL2+12qqnk0LGi1Qu3t7qvOtXb5oO5ubbk1K1oy9aDiccUHQjsNr5f0jNuQeoJbJ2adfmTaJUrWqmbT9bPOjT7oyrX5w0W+0/ED5h3qZPY+ZwvrVq/r+AOn25payOAZ9E0ACFIAlwEs2w8i34ysrtr25oYwMfQCAxH6cJyhod8R8/c77P2Cv+/Efs9KYWWtv12rsqXpd2Wi1OqMBAivLy7pH1JfaxlFsQtOHUOhP12btK7/2a2z/6ND+8Hc/YJOlgnUbe3otlBDo5+/Td8uYTMzqjw4laGpsXDPD4WmhZt/8977F/sMvvMOe8ey/pX1drlRFHTM4voL5gmjjnrJRzh0gwvk+c/qUPfHEE3puZPGXLl0SwKJd6GCdubVlkwxvoCWM+l+36/R7uA+xZ2lXqu/tyK5WmVj4QqujIDzjYQmzTKTdLlN/3/cRKw76aAedszknM2Q/vtNjfKYGmXj//vXtPTlGb7Tv1hvL+XYJlDLOoYwTIiH2B/QwfscveelL7Qd/8OXWqHtrF68Vf+i0n3S71yPdy5wVqeUZQCKBYMzbTsEp5+iIwPxA9rQD1XH00VKr9RptUbiTQfio17G0PLJvO/BsNoLpnKqWbURgDUHyqBiKM5QuafIB4CR/0z/+5+p/EG3EQtA7Ob8gE3EyOj4U0ZHJhQCHN4kChM8sCJsH/1B+QDZXU+NhIZtQwwG0Uh0rs/LxZR3qSbt7Nt5zST4fopNE9/pgAKK1pI75fxQ1qO0ibO5yFH1kIQLXaFhOSy7ffJwVssZox9Hw9wOrFs3uvOUmO3f6tKIaomAi4Co9xNGLutVq24WNDfvk5x+0+x9/wqxUViS8s0c9oTTIiBzwvQ/RLfj8AOg1SUGZbV7yIfPGcy7k4Ix4aIPB6zkkgQuPSSPTFZubrsq8QmBHxjRRsDoTSmSecaT2ns2dXVF640Txah3yHjYXOvkL8AkU/gtDeyJlLmwXGLiiWart8TEZTcxUyxrIwOtANIBwBCDhF92/XPA45GA+sb1XV9YhBfXEuNWqUzY/O20riwu62C9fuaweZNogdiKSF1txiHGB12hp9wBw0yyc96N5q6ibuweybaQNiwwO+ztaP17xylfq4nv2c75chhWj4jwFNmEpmcMnfHi670Wtg2gnD87SdEKqY8BIQk2e10iNxm8uCaGo71AXU5tYsehuY5MFuWoBXlonZar7A69W0WC02pTL8okWdRyuUGS4/B3nkUtKtd5iQepzfK81lzmU45NhUUm/OkEOhRSmx0BpMfgdxS41a9prpitV+9X3vk8G9FzClF/S7k5gHowGl7GmB2lEpE8nIXtj0s9UtSpaU45QBC8lZob2BX4qi2BUIjpuQsYDUMfnn3jcFubmdb7IVHGKEqNCDZypTRPjAhNeD79nzxGYEeBx/rGPVDY5hrnBtJ7lR/78I/aG179eGZ9AUe1kpkCCiEY1t6mS5iPPzNVsd33DxlAC98z3317dnv3lz7JrG1dtff2q1be3RFVD2xLEyjRHwrOidbZ3bCL67CUA7HQ0bea3fuu37N//7M/Zm978Zj1nfhZ3nAvb3KMYBo+/4/1uXLxop2+7TYHMxqVLVpqt2dLCom1vbcX87gkFFZTNCPZg+XgdACsmLyRDrVZTz3KfUZjtlhTN6Y8uIJXfr5sHZcCTgpyhKMrBNiB3MOXKz8IQWAdmFplA5HnRaLyRqT5xl7i+J+422S2GbWPcPwM/cQ2PD8cknn2nbc//xhfYj73mNRosIJtUJUQMdpiK+9wBLWvKCkPpJ46xoYNzLD1EX+eHO4IAETasjTMUAI83+LiDrNrGQq8h3YZ65tlDIYZiN9P1om4CN9VJhzjWWG1q8lh2TVFmtFm+HGhwSGBf9uNv6LMhppmTuLGprIHoEPvFc7fcIls/B9qYQaueQJf0KzKJ2hY0Bw+WHwjwki2pl0kzEsdstoZacNbFRtG20OayvbpuEzgQ1WqqA0LIZnagTaNsy2X+3qvkQh6/gLAUDDVY1kZHbLjSkks/U/aSHjnz83Up0Ow8dminjx8TZYXQKH1LGiKrAAAgAElEQVQtZelFxkDf5sGhXd3ds8888qjd++DD1jrqK+KkPtln/IooZM+8XXgDwCEoiks8/IbdaMg3s7JgKLlwseLLAtqgysUMhMCGDA+QJauUUAjBCZctRutd7MW8dkFmB9DymgW0UCDRy6lDSKE/wEK1Bl7JxLhnUIiHQiUrmjSGDyzOz38h0Eqx6xQULTYOtJgldGWpSGYNQFEPn58hE68IaAHfK1eu2PzCkihOVJ2Ib1BWZ42WkWQ4eWnwe/b/EqEf9ax9eGRNBszvc4gOJHRYPXVmBGj/nn35c5+jlpZUU/PsCcykbBel6yCg4A3ONZycFADyh9g/ScH5110MpTq3bAS9vhkI7YYXYebOODbWBhCZITiZ8hFo2Dtq2pTAyN3AoLdK5alQRzqtp7o7szQx3ZBIkEDOKWlKCclmpJ2h5t1Cl4adJgCIHSH0dKe7r6zq2Opx29zcsksXLtkjDz1ily9dEkD5mcIsxrNnf51+TjQMgSwpQXaqbLhIMb1H/YfIHiS489YlAnUX1xF4+zg8puEcX121SxcvqD2MNYHFIljI4AGmiX05eC1ioEq2ND9vCzU3ZSA7BXBwtyKjv/ncTao7v+Y1r7UrV9bk4ATdx9kl2KFHWJIz+uLbTSvVZm1/e0eOUagcSzM16zY79tznPscmCn175NGH7OrFSx4Uh1r+AJFl98AKlapAAZqxvbVj1dVVW1hcsj/50Ifs937v9+yVP/wjKmeRcbLv0g0PcAUY0QtwN/K9Gfh+9tw5dWJsrK8L8AkeEIhxPjnvUlfT0gSlWSgoC2ZdWd9Gg2EDDI+vuWEPQEuJK4BQIsowvU/NiNcTc+ydH/qB6YIuAAdG/20O53S89UaWYOli3J0A7YsCrQPrQHwZHupZzhtk1JERC8hhR7pd+3vf9q32Iz/8L20zgNbdqRxoXWjkqnwftRcBgYAWzYpjivd+B9DSrxxAq4w2xFA4Q9FVQwKZtqAyg0F7AivLTwVzKEn0DhW4ueK4545RBKEjbYAsVKqObwTaUa3S2A+9+e19NsPFy5fs65//DdpEH/j935cQiAyW7NZnTjrYyheXQjJ0MsrDAE5SZBXjqb3QD0vDNPRVve4uJ3M1UcfJW/OiqJ/sbe9qs3EQsfujbAMfDg0H0BJFqOYQi83/x5vTpRnTG0QHRrTlmZtPCMnaqEd2IXIZAdoeLjFjRwIxDvYiUf9UyScHBQ1PAR03kb3ugT345AX7i/vut7XtHStweErUELz+5nMf3axANZ7w0FamNAK0bjTqA5ZlUxjOQy61x55vRLUWsnJqpLxGeR1PFqX8TaDd7XRj4PcwowVoUYkSWSfQ6rA9BdBC+dP2wCbOHmRFZHyP8bFB/+wA5MnYwh0KoO2NZUZ7JKDdpsVIQHsooF2YqQpolxfn9bXLV9Zsbn7B6o22U8etIdAiIpqdKitKBWjFMAhAvLWndXAooM0pNaNA+8pXvUotFgAtPYlu1OEUDsYDcphSplkSMFJS0MixG5vL49LX8HDtQ+9DHoCtAm0/6h689HRIJUIBJKCkyCpRuIZtqPa8+mgZDO8WJzwb6C0yF0BXFFtYHsqnOMYHTow7FQvAoj7XuoQYTj9fvdgepAGu6ChgKXw39u2z991ntdqc3X//5+2zn/6s0hDchtLYJRkU1obsWGCjKOL/J+/NoyTPr+rOFxkRmRm5b7V1Ld3VixY0QozBqKUWts/MnEESMsKMsQHjZVhGY44G9aLWwohVSGAdDBIYGBhhBjHDSCADxxwPw7EH+RjkwQK0taTe1NVdXVvumZGRsUdmDJ/73ov8Vam6uoXN/DFTOnWqS1WVGfGL3+9737vvvnudsue1qJsNoJ2an9M95b0rI6HFEdDyr9gH55sAoAiAKKC3Njc0muE6AZpeIPuaEtfYWQMvYmQB2e1plYyxxe1nzmg9Cdp79dpVzePuvvsuUc/f/Z3fZRefuSgWynDxCrtMHYbEFFYq1mg3bXyqZh00KJM1O+gObHJyyg77B3bvK7/WLl66YFeuXLaBRlxumkPhp3uEMRX08VhZXTFOebffeZd97N/8K/vfPvq79ou/+Ev26T/+D3b6jttVQHINAVjuP8477l3pSGKkRkNDZ7rXaKiAOHbshObXeW9S8IgqZW850osAVwR1FIiNxp6KGNgD5roUHyVo1DRqCKAVPIZpUHa31207BFQFur5goE0tQ4Kve0r5j9GwLICWe9Y3GqL7VQ0bM2I+6/AsVe99cGD/4L/9R/Y93/1dtr2x7joaPV9EBTrQKmQjgjYyEYu/A9DKFz2+X56jmNgAtJyFckqTWUXJ4/JK2OlOiDbmueWaEsGaQJuFP42YUru+DKDNMV3iUY5TSz/54Y8Okcx/4k/+xP7BP/qH9uKXvNQ++lu/JdqRrmNqdsYNKiIs1zuFaL3jIOSCKqQ4aFJuEipApyQ9cos9MOa0uiDhDLVP97O7p6gyzLaZ5cnmTgn2Xlnw5j00wTvaAaKIOBwRU7BHRQep6iErs6AC+T6ywAsFXnFYLeDud0OJXBLIkzDDzqf7XcZNwZwEC7ih2SWcoh593J589pJ16UansJQc90MzcjCTMlbUaTwAqsKOrHOtVOKAccoYYYqsBrVj4zds3rQyzR4rKYuW10UeLCAL2LJnSvVY7/ZHHS3U8XZ977qO1ivMeBwk6nGRmLcs7lpEZyWgDXN4r3p9nWVlcWGkeOb7Q4ly2CvyzEj/wYHl0Np9/HWhjpu2t+/gyQ26Mj8j2hvbSwHtVTraZXkWA7RQYRwYdLS8rwRa39f1ewWghWmBNgZo09MXWig7WoD2b37jN4o6LgKturRQrnPT4zAmoYsEU/3RvIjvkzvGeu8ZpSeQTYMKV257rR8fFBGTmCWwMiW6nIxmN+33WMGJWBmLblGdrRuRZ3atKDVYBJ6n6GiZI+rPmZ2rE6/YNJT6xIQoZNyO9DlV2THuS5SBHSmHC6lGqIL57LHDpKBot9q2u1PX18NjF5ERKyUITnzJ3otXfqSpBq+JA4mCIKnjiSmSrMZHeg7EcLzmzFSVrzYCu15X+gnyVZm9QgNzmAm46NRhFgJodTjxjRU2gl9vzz2+RReX3Jd8YV7BIgi46Gr5e2/+x98rVTFAe9jFkMY7EP3k/KBD5LnkfdGhTk6hRLPS+KQNB4f2Va94ua1tXLO11asO1vsNiaqM7zE3J+0A82RA1Lo9++7v+z770fe8x37lVz9kP/X+99vW1at28uw5rUk9/qlP2fjCgkwx5LJHgUeMHcIxWIFIN+Nwp/Pl/sO0ghUfGEDOTDUfrZb/Hp94LAe7HXWwAAJNC58Xf8bcGREZOoRM4nLhqJbHRo1HzjuL9HGKebw7fWEdLQ2Wa1GO/n6SOvlrAqtbMTrQAs46/64LHIjuOQWIpZI9+NCD9re+6Y22s7khoHWNzRHQMp7wiEk3dtFKGda+ciDzGW1+H63dFICWcwKfY37FIYqJK/obChg1BIWOVroQMakunqUIuBXQjiL8Yksmt0xSEDwC2m954GF9BvwFVMcnTp0UyG5ub9vSyorNLSzohtVcNvwtlaYRhhVqv4du45eKYm4aKvW0WeSbZker7jLEUNoza3UEOcSwLdDxQruqkyhJ2EAln90DFSYXmx+8Af7OlNYo/Ma6rquNeVuusrjb1NH+qGjoMIlANcquKEC7PDdr4wAOgQla9fFdx/bh0Db2Gvb4xUv2uSe/aBu7uzasjNvU7KIMIgBa3eQRDJD7qTo/Qpg12lkLpbKqpUiXKd6kCbSyS7ShFMcy9QfkAmiZlXL47fcPRKlCHd8MaD14PGlP2VIIZFW8ABhaLfL9L79+fpNzzakUYRroRiiCpmsc8jmjlYeO9Q5xX8HQ/tD2i9QxXUHJbHmO1z5txwHaAdQxYiiAtiWfa4FCu6UbG1ocy8aZCYLfnS7Vwa+82/51QAuVXARan9E60HKQubDPZ9PM8yU8y2IsOlGAjO4vq30dVBF87+szcd3CGUpdQsxGvefza8vBJyP6tM3U50bEn1fJ2u3WKCIpY/yOOXz1IQhQBanQaBwG8kN2OlfhBFg6ln1G60WWFzr63pM167L3OejrOimukGuKap+xR7slhuHSs5ft6QtPKygebQTGCLLoQ/XJPFhm9X6Ijug53KFqfP2BumUOJ+a01YlxZ7RkpVcRo0OX5YcwkyZnowCFDALhtXM9oAkxofECBDFX3315I5WLe8RDNQajJCHf+Z21M7edlo6Da7K5uWHf+6Y32eOfecTX8nALIogk6H2ebZKpoAg7wTaQTcs5NlFFkXxg58/fbqurV2yvvqN7nVVDChoM/ZWHqmjGssJQPvS//prd+6pX24++5732s//s5+xFL32pXbhwQSlBKIDpMFkPQ9l84uRJgSsrO6iFAV5AF8DkTAQkuSfYn7166bLGbG752Jd4lHOHw585LAUfFDz/PxQ1Yk2uFd8HYwpZU0Y0HPdv7oxncR2b8kf3uJ7tI9WsxE23oI5VALrS84UBbaxaFme1ah6S3i6gs3bJAeM/L4B//Mffa6+695W2u7Upl658L6yBeQ3mQKuzKoBWSnbGlCmGCtGWZrRBHaubvQnQoo0AaHPVb5RRrSQx3KFcAIWpypcDtMWO9kj3MGalv/mm/2FINcqsB4NsAHIK9eHYmB0/ecLj1kJVLLCVfVWYVBAajeWYOdXBF6bimMB7lEo4XXXCIBvT71HV3O/LIm59c0cfIAvsPFB0srwxck9VTchxJyLBgqenMOB7yRu3SqKKH3gJ4kkfj4b/WvM50A2pAzLEWFCmMhBgr7ZasWOLi3Zsfl4WgLI5hAqXnWHJ9sm37Pbs2vauff7JJ+3JZy5au39gc8vHRU141RqEGm8iukh1ShEPdrQ94k5M6pxEm3lHK6CL4PfssBjMY1G3NDer2Sw/3dCh6oYVhyagBexuBFolwjwH0ErNzQOn1SJ3ifLPxufXacIPyLLaw2fDes/UBPQrQiXmcyiendrt9A6t2WZG29L+IIepgHaWUAEHWmisa1dXbQkxSqstr+NGywUeAC20/eL0jBGVl0Bb7Gj3URtHR1sEWsQ/AG1SxxxwouvKvhRPp55Am4k8Gi+gSPzzQAIKR3XzIajLNQk6BSnqcyc751spJIkPFNBgN5v7Nd1l5IpFAk2MNeS6BjUsoUbfzU60tJ+zJy3M+ow0Mzfl9OOuaRScdLPoCNTRxshGySGaYTOr76vbb2mO3RXYPv3MRTtz5ox95jOftU9/8tNyTJJ/LruzckTDLMV31nmvmHwo9o6xkLoy1pIO1TlPz83qbKDL1X0qkxhcfA40h3SmkKK7qnsaoEVNS9g5HSpUOiwVNC6CKICWkQtFM2Iyp02hb52Kh16l+KYr4+sAgidPnBD9imnNT/7ET9gf/cHH2AW0XrPtwiDtwntxwusmbawjg5ZgIMpVq01MSY28vLRoq5efQf0iu04Als53olaz83fcYYvz8/Zt3/qt9s3f/M32Z5/8pH33m94ken13ryFqH3BcWVqyjfUN/TfgvL65Iacn9mR5P+hSZK4z6CvsHZBldsv14ufWxqbuzexoZZsYsYgKjK95PCgCqlSycl2kN+k57QljI+1JkLghDRnNfUeFZBT8f1GgvZE6FqkzurAjnsfnpdEtZ2ebzNrRPoaPUMSUTEzYL/zCz8ukBKBlNHUj0EoADBMUqmNpdCgExfaE6tipOBdDBdDKjjSoY+3RCj69o+UzYyNF8aRRRKf9oljV0lAMzPMBrZKFQv+TQKtzYyQwHLPSd7ztB4ZQFdAjaZGIUvjOu+8W6EK9aHUnVFrqZsOonjfLA6OFXx6+UsnFUFSvRNMdHo7We1DjsSemDwE6kPltC4rLQWZu1vdEoYFhDqBGNYiGfw/qzuleX2fQhbZDm5ng1yOq5MbuJOnsVCAnIHNhFPCMopVw8OGh5qAn1NXO2RSJNjlXoHPsDaxFhF6vb49+8Sl75NHHtF87PrMgay+v2iI8nA8trhP0pEBzdIflvm2kwIR4IaklJb2kWEsKykNbWZgX0I6XCRrHcIBCgABjgLZ0y45WN/xIgejCMbklaa58KCu6DH7Q55rshuZoZaUG8bkA9vz3FCA/7utFdPAALSDf6Q+t2elZfa9le/WGVqkA2qUZaG+u65LSVFZX1+Tws99s2zahAq19CaIAWpTNNwKt1htiRivFca8rMFGaT4ihANqH3/a2EdBymHEPyoBCq17efWZHq6Y01q0AJwFtANcoMi9mtAqGj0IvxVAuzgtJButACM5CuMdDL2UiQMPqQMzndEiK5kVt3B+5kMmpK0KklfCjOae7LfGaoGB5DRRWUMeyToxgCeoixQxyH0iN3bYm6t3+wHb2G4arGS5dFDYf//jH7fOPfM6/FoHm6CKWFlUPKoqOebVDpXcPkY3LQUhnPE5UZYih6Ghhueh2JiZc1SxjDll60mWP676dmZkWFYrymAMMlyieaWLj2JfXDrwIFAxaKIQHo8+KogzwpWjSRsLMjOayaXxxx7lztnr5kl164os2aLXlxtSs74kC9nCDkjpaZFGsJJbVSLSsXKrYFBsFAwRH49Zo7Bp+wcyPU9H/spe82F7+spfZ6VOn7BP/4Y/tgx/8oP1ff/Ax293ctDG8xlk56vV1np07e86efOIJ3WeijYnSm54W0HLvIpLabzZ1jSl4tD+LHzMMAMxeh/AU1w/IJhK1c6xH0u2zEsWvdMK+4tO13e1tFUTMwV0Z79nSfo/7rFtiT7mKHUVfjua0R+sPIWh9bjFUsaNNoM0O2O+XOPPi7hntM0QEn3fD3nh4l+09tusLPMGKguPXfu1Dcsyqb28JaLMykrGJzhoHWs5T7k3fo63cEmgpNEehApxr0Nhsz4xVVCzKwYxAAgxmCl7lsmCMjrbPGOAWM1q9rthykQo5CuhkWDkbdG783G/9qyEVhZRsnY5hMMEb52Iwm4FaBGTpUhNsOcAkNlFCDjt+FT1o/KBLRAzljjimeRk/atBIsfLDTUC1RhTdxavrostYIaHylbS6NJSohC6BzilN7n1OywPpY/hy6dDmJlx8kvSoPsBwCFFwN+stgErQK3kBNA9B3dk/kDfuYa+rjur08ePuFDVe1YOOJRr0Uedg6B/a4dCeuPC0ffpzn7P1nbr1ylU7VJqJ30wpEqlQVTP/FNAmPVmgceWXi68mh4vPg7muKS7TgwL1ZeYKzLkZgSzrQJqVhoPVHgVA/7k7Wl77kQLxCGgBW7qJMd4ngBtz7xuBlsNd1LVi8lwNjCiHWa+oYzxFuS79Q2t2+lZnRlvfF0VIKHMRaBUqcA2gJY+2ZTuNhm3vN0ZAuzg7Y0szs74bF9SxPEQLQFsUQyV1DIC99eGHBbRfe+8rReMBtHwG3A8Hume8Y6NbktEDDyEPrXtPFDygfe9WJhFhXJAKbe94nZ4L1391wjysur8oMrlfBbQmYOQw5oeAHKc07jsUxbEWR+cvZkFKfuZZDrTcEqKcQ3kuMRRxiZM+p03bOXE05TEpsSlcWtCP/YFt7u3ZGv7cVrL6Xt2evXhJrxnjCr4JNC5g6MyTL91zeLPOotV8pfa4EYb2fcfHpTimq2UjQet9PPuV8Uin8a0DrjkCFo5T9iCxT8QJCYAFaAFcYvBYnwMUIM0BF93rUv1698qZrASgalUKXa031WpaUQK8+dqVw0PbW12z6Uo1aPVxhW6kGxfPd3Vq0krjE9oBJvUHzeLU5JTGXVxbhXcNeobKmIJye33N1q9esX/9f/6+ffwP/1BpMpcuXpQYFG9zikKAZuXESa3rlKdnZB2bq4wwKQAiv0cZffrcOdG8dLUALYlD3NNsebATzFgDdkGfdTg7pUEJX4MCgA6Y/z5JLB+Zz+vr8lxX7GUBaMW8BNCmSxGjixs72sKe4QsG2pvPaKN7CGUznaR3sBnYGmIogCbANuVTMuTn9lJTNmW/8RsfUeED0E4qL5gzyaPybgW0WGNmR5t7u7yqInUsTQeFI+c03tzlqsc8KpzFQwUU1hG7+8z6GQOxaso59uUAbTKm2dGOgPbSYMgY0pNSrgt98wNI7jXBunhgtRcoyKD5SR2ccWb5q8us/SfPKl/DLQDMGl1mwSz2m+31zfZ7h3Ztbc3wPHZQ9UgiDlqAllUAKheoHp+3+pI+/83fqZU9yihpFVcnu1OKVjuCetPsI5KGUqAFvUanqqKCaKmxkp0+tiID8flpQGVcykOphKkgh2Z7HQLWG/bEU0/bZx59zJqo2ej+tG/swqKk3QBZxemFas7PRO9UXNnre3+iegBeqs+CFF/rP7if1CbV0dLxydtTPsR00OSZHqoIwFQA6jhN5bmpoCvZp9TMHKoZiolZcnS02FcibKlQQcYchBfgwe0UP9MCVQCWVQvSeyhA0rCC19vpsxtKFNWh79HW961RdzEUhQEz2mPzc7qeHPTYzmEosL61peu51ajbbr2u90jyym0rxwS0ubPLoYTyVes8KGYPD7RHi9EFAH/69vOiOAHab3jDGwS0moEFdSxKjtl+iOJQu/oM0DvLLhaeruu6eecaQiqlm8T8L7VlOTJxBzNEEw6yMDIUQtw/fN4q7iIqL60Yk3JLqslVw57dqfhBKNZOR/8eUKW4mp+eDjMPp5K1ShKqbK2hdXu222ppZ5Bf17a29fnztR9//AlbvXpNe6LMe5mLzzGqYY8RRkdUV1mMkWdSl7TwD7BCs1EgzCBoXJjX62R2y/3l7KwXNKI8Wf0JQQ6qY7oz6E+uhUQ7iCMltHOTl9JYGNKk2YAMONJwxmlzzXHH+DrYGA7UCECZPvXoY/bed36/9ff2BMhQv3TKfOYrx47ZsDJm++wuU3zLoIUumgL6QJ0kAGuHPRmO8LqgnrutpuI0ZVJB8YHoMDr97MZcGOrdmWdk+9/BcAZqU50kBzfqcFadQtSn9xXMilb5lLuNHvZIOOmpUCi+vRB3jsG7fhn2RPc0UvvG2t7RuMzFUPkD8MgxVAJu6gwEYPoGPof134fRRIyz8s9czJT7s0f2iUlXp7DKGUNGjA4q0n7gThejmlT5a3zHa+907BWvvs9+6qf+qRgNrj+NFoI4xHRaFYtOmBltdrTuRvb8M1q6WDFg0dEOy+huyjKscNEZI0LvaLUxEsHvAC1cDkBL8wfo5moPv8ozQWLbg9jacJGuCvvYbOHr58/Sz//O7ymPVnRlzBO5QUjuoINl6ZsLliOOnM/yd3zFpupG6ylGCtm2SIVIh2E+QZXJN+WhpoPm72/V9zTz3N7B0PxgFCzuXVNVbwywyXUMOhMHWt+npXsYLwFUR6spCbRKWwkVNO8NtSJmDElv82c4DO0jkEL23W4ZtbwD7YotK/C8plmj5qkYdrP8jJih2bILzzwrUdQmaTnQGJMTOvCJFdM8olwRI8Bh5IN8P0B08EoxF2IaPsSkVXiAk64OYwloFAwcECOhPgaEEHwoy1NAi5EDit/2KI+WvTGjc8MtiOsd1RvXD2Ws7xv5SlIJMVkEn/shwGFL0sqhZmqK6JuecqCFlSDdJF2WAmg1ox0Qgty1nd19X+/h+46VpDpeEdDSRRxafXfPpqdnbGNzW2YXW429FwS0qI6pSotAC3V85o47xTg89Na3jjraItByn2VHq7k+inn9f5FXWQDaPNT8V7epEyCoCvHDK58EB0rmkRNSp3K95NDD6EMZwj5HB8HT+ECGL5rBHozm4nTN2p+N1S45szHLDUcg/j3Xm07WCy2EYh7rpYp8nAxlxGgD22t3VQgelqsS723vNXRtWu2OQtJJi6nvbGuOCX3r8ykPYc95kpKUpDYZE2hIAEVerJktIo5cXBSLwVaBnLe41WCfEM8F85WCHIBWVC9raYyW4hDzmEWnd5mP5qHlYRq+85zUZ+7Q8/c5Q7guAC3/fempp+zdDz9s+2trrvJldajqncoCHsuoc1Ex81GhOMeEpzIu2liULQY2Bx0b4znge6LZ6PisV11NaBW006mP2z8rdfyhCxmv+DUU0PKZab3Jzx6KqzTS90L2CGhzrsfGRboM6fkLTYU60ygIU+nOv3emy79OHuzaQ461xixyngtoR/fwdaEizw+00Q2MwDgLxZGJSyC/rkXsz+Z+t7N0CP289eK80fWKAujsudvtV3/1f9GYBCU1QAtroUItd2SlszkCWqWevQCgpQBNoKX5SKBVzCP3BHqTyKcWg5WqdZjVEEOJZWWyq1Ufd6xLynxEZ4f+J4uafJ4k2oU+fuM/fouAVlWak1jir5nXTkPPoPrS6oH/HVHGeMbG7Amg1RQ16AHRn4UgeP5bQ30MF+bmfJeR/aXDQ1vb3LTOgckgnkOJOa3iiqplzQL1pjhoEEtAdapSGLMeKy2q9ktWYapFtRHUS64BcfO5u4jf9ACtlNGRzsKDS2fUidUaPJcrw0M7tbRgZ04cs5NLS5qNQneKSgxKTd6ZvZ5dubZmjz39jH3h4iXrAfiTNV03xTj53owOVERmvgPmQJsORRJ40QXknkixWkxTBPJciSqr0c0QkTfpKSJSoVJVV6wxQHUMbXvU0RaBFrFMrl4BOLAELsWisDrIJ3sUNMBNkdaXHMR8DpneA9DKSILwdClpCY1wahegRQwF0CoaDKCtjNnS7NQIaAGjvfqeTU3N2MbWtiraLxdo2wcDfW4USQDt2fN3CUwefMijyl75qntHHS3zQh1O0ZWq42IvVmYV3tEyYx7V/yFu8o/E1ZkKb88Be6wciD4OoJVAUPNaB0TfA/eOVvR+UMR62LiP5WeM4t3dg6DGVAWHdaiESOG4xgxO6u+xMX3281MOtORmeriAB2Ck4KPR7dkOHe3h0Oqtjq3t7GomTOHz6KOP2ebGuhtGkLrTaku0xByVtRGeUwDMXW4G0ZHgZXyo+5rPauXECQEYimm5xnFwDaCcvYDVwUVhHmlJHJRYCqwz7YcAACAASURBVN4ItNw7CbRa44vuoDj2GQFtAAKTxxQM8TpROW9dvWLve9e77PLjj7vxf5tdWD+j6LyruG7hj87XwFWrNm3V8UkBbb/rbmTd9p5McnT6oWjtdRVrR6wmz772+ENJ612bs04yn+GziXOQWyZndW476MzVKBFMjQwGKQ6g6kz7KKzH0lMiijtXtnsX517tIebW7/O6uNbIZ5c+yfBxRhFojzQFBWV9QXX85XS0qTp2hM9e23NZfY/X7RaLnS33Jvf7KK0n0N/TfFz0RxIUWwi/8zu/rR3q5l5dM1o/r7H1pFj1x+1mYqjnUx0XZ7RJHTOjLXa01wFtqI4TXFEdFztaQPbGjlYCrQBaf63O7lxHH3/7275/yBv3m4IqAzehcVtcXtZqj2qnUBjmUDvuBM2nnAI6iskaIXmodqEhFf+EcnZpSQ9lzmqhD69t7shEnQgtfE1TdQy4KLao5Gs2Eo1ER9sm+Hu/KYClGtXNFX62uuFDgKQbbeiVNq+hmDcKpSVTgKjARFkM+rYyO21njq/Y2RPH7bbjx9xQIlN9wqEID+HNrW176vIV+/hnH7Emrkqq/GvqelFqEoEmK0RowFA8C2jDCMJXdzxQIH+E8D4Wu72bl9K0xrWp6bDFeUjpMPy7ctXqvf6IOt5tNEJgdqB5BMUBn18WRbKulJoudo4RocT/EHdwvfhsNL8FBCTA8eQg0lSgjt1IwtNp+Kz7B31FCqqjZY+23hypjgllXpip2QoRe9NTelpwgxp1tAG0dKDPRR1z/yBqkNcxcXwDt2Dk93QqUMfclw88+KCA9t5Xv0oz2lzv8Q7A4wzVWWausYz8D6zPIZ8sQj7REk/5p8HfFzMzovTduD3HtBKbqaij+Cl7shFrN1XPuBx9X8CI4quwR6sZ3MS4njmpFsM1SnMuUYIeNcjXFdAGdaxZfVDHHFZaX7CSVPFbmMB0+rbZ2LerG5tWZ1d9f98uPHVBJvRQxzAUdHDspXLIyElLmdFzOsiZIbt9XlkJPtzLrW7Hlo4ds6VjKxJsYbGKR/QQl7QoKMRw8X6kO/AdyCJ1rAMZkJbrmNtIAnbZHQgsCuyPd00OWj5DrkZOaVVFe6detw/+9E/Zn/3hv5ON62Gn449SqWS12Rmr8Xe4Pnwj5rjYR1YmaFRtIKDtW3t/R1oP+buR14xQLcCWrpa/wxPqrJ/PH339yVdOMokmQTANZ7RLWhgb8O/1fqJTlSdA1zc2UgMw6jajW5UKQpoV76iL96DvqsZdekMhmIYVxa+X19Lv5QRl14bcijpOc4rijHbkFsXXgREaKT2PwFafnApdgJZ7n0ZN/6ePyGI/nv9z5dRt9su//EGpwNeuXhHQph6Ce8ivrdO0ud6THe10WJLq+t5kvacItNwD8q6+AWihjmUCwzZNsC4JrkXqWIrk+JnFYe72auskC/WCCQ6vXYXo377/rQ60tPMo9QAzHuz5BVtYXnGKRPMu9zoeLThH5iuK45xD8cHzsKldpuKtVjTIB+TokBEJ8HcAPC5MvbFvV1Y3dPEQZyCGYt7KIc7B7FZt2NlVvQKEzhmWVIHjZ4uIY2zMbcfye3O1+XtS4YVaVJR1r68DYdTRViqigREy0YVDHR8iiKiN24mFeTt/20m74/RtbhDPfh5VWAhVWGnAsP3ZtXX7d5/6lG1ioVYqS42o6DPNA1ytKeeeODzkjau6xatWj2lzT08VpGmFECYWPBCAnQPtlM3S3XJjCWj98Kh3ASBAzqljZrRQJUkdJ9DqoeSm1wy84kFvylR01SufEQeJRG1K/ziQAMU72pot4eyluXVVq1cqgtg9JHZPmY8m1fHWbkNgSjeG6hgLRoAWkOaE488QlWxs7iiCbbuxpw70hQItYiiANkPgbzt3h7q6+x94QDPaV933au/QYo/W531Hs3Ed8AXVMcAn0U8BZLObFdUZ99CRbHzUQuiQlG4h3GMyasupY/aNYWf8XudwER0r2pjwd18vYqaZsz3vajlc093EjS+cOp6wBaIm8cAtj+lrM7+CwkWIhiK+TqHT7hoW/BR/m7t70hbUG3v27LPPWqO+Z2vXrmgcwNel0wTMtza3dP/RJdJtU8hKdUxRGHPg/XbLlo4ft+Xjx1UsMFrivbFxTleXgMj7ka0j+orJCV1rvk/OaItAq2cgxWUxi0x6dESTBiMli1AK7tj3VkBJr2u/82sfsn/5kQ+zfKw1HzUDFAJTNZtdWrLWIRFpqrZtfJLZLlQ/Ww8ezTjoNlWsI6gEaAWuUJhQ8AjVNKtLEaOrUIoObjQlxR+iDuO+cbr1SAjnNYADpK/n9Hw39bqvkPeiK2P8/vP1Rqcl/UD3jtZfT+o6RvPSwoy2OK9NIEgxlH7/AoH25nu0GPv42ETwHZ1tvm+JQ1HvMsaKOS3PQc6sCSSB0p+Zm7fv+q7vtG94/esim7irewowSzFU7tEyo809Woq45wNazuK0YEyg5ayGOpZVcKiOUwxVBNoidewe/DcHWveod4YqP+9sbpLRKn3bw+8cKjBdKtmKU1o8HHPzmsdkag83FP+dFozyOibpJXYNRwIfvlZU2zx0+OhyiPNgALa8GJ9ZVSTUePbSFXW0HExK7oFurYzpUEF9JtGH6EwHWi44hzWuNm0i+MaSXvGORbRMqEz97HTnHgQx/JozWnW5fD0JmSqaDRx22jY5NrSl6Zrdceqk3XX2jERIHn9GfB03Ohg2rtd8dWvL/vjRRwW4pMkAtHSSAlpmEhI4UST4bEXZuAm0sZPJPOK6Mz53grXSxIywJKBVTF4NC8ZxzT4x3kY9t4vXcQAtHW3GpGVHCwiNVle4r1FaBtCK9sFGcXhg3Q4PPfQc+breTeGiBKgDkm5c4Qk+rF5pjQWgJRWJm7k/tEa7Z1v1KIJYSykNbXl+NoC2VgBaxFBQx+YrPi8AaAFW9oVZ7wFoEWBxfU+dvV1d+1vuv18dLUCLytN9uJ1qGzk7xWwwgVbZsxHgPKpG48B3OixWeJKaK8xoo3Uy4gj5Hg6IqMKdbaBAY40m56AygsCakMo8Pa35fKtuGOLdLE6CBGd4DjOfv7rj6GgXpqdl5sEzwWfA/cxqTw+rPwrQ3sBkyWljttft29rOjqw4t3d2lRCzV9+1Z556SgUQc1Kcqyh6EajxA6aB7t4FPT5Dm1tgJouXdddO3Hab6GMYBl4cRTYzxixgvcDmfqfLcaCFAuS5zhlt7sZT8FBw7td3R+dyPq85ZhHYSlhUlUBvUitBzjCw+z9hQ/u/f//37Bd++p/aoNF0Pjf0Jvgxz60si7GCCcFQvjqBgMu7cK4xr6XX3nOgBRAAMOa2va4N2m2nj4MadYD0Tsw9y72rzdCOpHoTM9NAn84zNwkSaAVAiN96PVHHXwK0SaVLjBVFTPjregHijYVu8KCyk3Xxe9YB2g+WCFG5rhrwOe9fBGj1ZQrU8RHQ6g/iu7jqOAsAtgLAGH08sqd18RgFZ21+wZq7dbvrpS+x//5N/5391b/yn1ur2dBXkpUt10/Fk5v3pxhKs96xseucoW7W0XJGJNA+F3VcFEOlM1R2tM9HHatg472EpWuOUBKLeJ/qaP/eO96lkx6gpcXn8ANop2ZmBbSeRg/AVlQFaF0kLRhR1AKcmteFJ2wc7HxxaBUOYtaGAFpPCDpQB8kLabc6trq2IZk7FJY/jJjRl0J4gyjKJf50WH6TDW1nZ9dW19as3WmFz6vfeNldu8rXF7j5bypvQDp3ffkz1ILMmpjRqWpC0ddp2li/azPVsp07edzuPnfWzpw8ocMTcQvfjEp/IpJx1nbr9vlLl+0LTz+tmWOFuLXquNt8aTm6pAX3nNHmuk52s7JKG/FGUXsGJaSVpuh6i0BLOoyAFhAhmB77w5jRArT1/aZurARaDp6cFXBHFIFW9mO4+GAIQPU+dCtNGXuwAsJBjH3m9JQtLy4IaFG/qqMNqqXb7+qeAWihjrd29iRuQ9gAJcda0rI62gLQzsza+qbPaBHsPB/QUhBBFd8ItLx/OloA4fve8hYB7atfc98IaDMUjPftqw8+BogjykPeqciPZMSi8YqdgXtexxS3MKPVvSXNUETxZR5tUMh8Tly/rGw5XCh65CJ24PmzB4w9BL5ugQjI8f8jGARoASKBqoAWMw9XHbP6lqpj1wSYBFCEXWy3OsbK12ajaZc3NqR/ILaNGDcM6p99+mkVjjlnB6xhnXh+aoiFmGFHVwigkknNrzh4nTpzxo6dPHlToM2RETNa1OxUpNnRJtCqSi1Qx66xIOjiqNPLTpZr4vNIP6igs2Fbck7Lf0+Vx+zyFx6xd7/zndbY2vZZebx2ruXcsRUrk+lKkQ6wj0+qoyXYA7DlrGk1dmxs6NaNAlvufYrHbscOu97RquiKeyCp4xwuOCUcZVc4KGXB4EUCKUchNo1uXAK9UB37fP9oJut73EFDxjZFGuxf19EG4B29nhvu2xuANoHXZ7lfHtDq3YUzlN7bCFB948M72pRHp49xeB2H85N3t25okljBWQrQ7q9vWHluVs5Qb33gfpuqoeSmGPEs6aTtldcsRz9/Xm60YLwZ0HIO3iiGSuqYz8afUQ+okdsahXm4vHF/JNA+lxiKkVsCrQJ0wo44BYJc9wDaHxiKjqFDQSEbebNTs3NK8UHiT3oPLxiQ9WCBIwtGApZTyp4fptSdtObjFc/D1N6bz2glDgiDgOZ+y65eXZOwib8/M13TDBEKjsM9dwf5vd+Avki/vbtj11ZXrYlvaqj9vHLwGVxWxDwBLjiZGAFt7p2lgpGDijkAVgH9VlPBz5OloZTH99x+zm6/7ZTARvO2eN5IZOHibuzu2ZX6nn3q0cfs0rVrSsyBnkDCQlcL1KN0lEgiFL9SQ3PzRceEoIgfuYPGPTxaCQnfZ+akizOzLoZi9h3zXT6r5oFZO1TH7KU6deyf2RiKyCiCdLMCtAjZIpGG4oV5CA86wMgMF6paNngIsWq+r8uaz/Kie1HXyKQlVIBIvXJJph/Qp1rvaXdtY6euDgoWAwUunyOiMoCWKpr7AerY13uGtpVAOzVpw17Pbjt2zKa1GoOYaFyFGkpu3hMxeY1OzxpEh5GcNFbWjJZ74i33v0XU8X2veY2ybr3zSVvJANe0UgywVVXNoZZ1eNLEPkqLhuAonCIPQOUFh4hOlFgYu1MAif0YK7kncVCn/nxUBeh0s0TiQblT6KHgdbB3kSEHsB5eumTclJiFBtBiqAJ1XATaarWs+Tj0KLnJW+2OtYfMa/u2trtrE1PTdnUVP981fcaXL150xXLZGZPJ8UmpjlPAoU4B1TPGEu2WgDbHEnS0x0+dEv3NaAjFNQUhhawfKKwcQe86SPL+NaudmHA2iUKZlTcKe3VyQ+uhjUilbaxHpKjI97tdeImJzuRUTRoCWDIKQoB2WN+1t735zbZFig/XjBNECu4Dm11etvHZGdHqHIHliZrEUMqwYlMCE3+ANlJa3BIV+ti7WtbNMCxQgZBAm5mueq1cwyONhYROhU5OXWYm1aQrU+zLq8hj1SkLv4z59HZ5BLZKmhoJnwpBKUH5Ktox7l++X963fhanmUShwx3tjEdHm6lUhfUe/m36ASSwHnXsuRLk3bIXrfEa9Mz4elA6QmVYRlLudLQpjlKurFjUgc3Pz1l9d9d+7ud+1l7y4hfrPmL/O4Wc8kzOHGfO0tBNME4b7dHmGmphj5bRIOcGrF/imEEdR6jF9MyUz2a1MSAKzO1UYQ0Y8yi4AbbDxwu+wnc04+b808iVVUHU6tGsSKgY5hUC2n/4rh8V4Z+RXVBb0HRI+aGPmaMh9EF5qMvKjaN91BCJqMPzB01iCAzWpboa08yHjEZmNvz3zOy0/izDcOl8Vle35O0qoMTeb4IDvByevni7MgfyB5MDAGDcqe/a+va2RDe4DWmPMeYWXvU55eI7TJ7Uku4rTke49y0L+r0+4owxiTJKpDUcMqPp2PzUpMwrXnrPXYaRAoCRysSkNYalil3e2LZrWzv2J5/+lD27tmZzx45ZaWLS9vDInEQc5UvcumF5raSMcM1CXo5Johtlu1Itq1eJwpjFhv0eQrElHKsIbFDoAu5TVWt0+6rYySLF0nA3OtoSgBx2err9c34eAjMfCnOYe3eE4pKZFfO/svIYB6I/FdE3P2crS4s2j2lG7J1pFk/xxYimZFZvdgSaW42Gbe7saKUE1mBxbl5ggVcz9zFWchzUGJtsN+q23Wyqw+PmnZ2Y1CxSYMKqyJ8bUeCqg6oZfQDGHJvY3zGDRmR2aHbXPS9St/PWtz4kkP2GN3yD/g2HtFYk5HTFi3Rhk0IqOGxC9Zuh1HFWxRzs6EDL7oSjRMWQa21CXemrZlKYxsoVRB/XkPuWAjF3t3mwtVONGxAm/92OF0Q8L2FdqhAOZdBG8RUWpMyvoY1Z78r0JoGlkp88jQQgaVFwDQ5trz8wMpTZpYVWXttYl/Pbxtpq5K26+xp2fwtzC3JcgkqlIKVBQbi4vb2jA7E2MyMtA9efWRriKDYRBLSTE5rnptiMZ8vvj7iPxSa5HkAUOkeyAHhSny3ADwXOrDIV+Rr9FNZgcKbjmZadovatfMwlhXOpZIt//qD88MMP22Of/ZwZTm0ItPhsAd2JCTt25ow1BwNrEJa+tKw4R861NqMSGK39PSura2WsEzNHGVi0NU4CdFVYpX1rPEvS/6ggc9vS0Y+iRDgKaDEpGZYeSUsUAtyXuhvTYKfQ2XvnWQTIkTb+6HslNzOqFAt/lOBbnNdGEHuCpl51UsgjwZe/F7GC0rlEITHSMfjbzW+pgjap6tzLDbCVyDBfY6EISRqeL0LjsL+7a9WpmgR2xAh+8J//su2iPq5N6jmBDYUVxFiI64jBB/8NVvhev1uo+jnn2hhsN3GS4/lq4QJIIIFGib7nOzGOBSMrmSWrVBFDuZGNGjpGH2iVRO8DtD5a4Oll7KImCW0HRXH4LxcZVN6X5r8RtKP3C9DKsQbxCs5NoaxdXDkmX9MuuaKTk5Jhi3cH8EQls9bANzU3VY+hvwMte60OtNBSAC1OLumSA9Bywba3d22n3tJBiSClNoVHsrt14D08MzFpiLs1hI4PjId+u75rq5ubAlpmRFyUVB6r01C2I101dLbvt6VyWLZvcWMAFDYMj1vtzXHgs0/X0Qd4YnnR7rnjnOwDCS/ndTC3ya6QjrXe7NpmvWGf/Nwj9tTly576wdyr1xWNDIWsbiUO92EPmop4PKfbcSbKg8UPKNV+et3Qutw+mMgzs0b5C9CO5rzlirJyObABWmjY3f19FUoSQ8mGkMrKnzqn15GvBFgoKHooUIM6RwxCNzluhzZeGsocA8BgPry8tCBzc+z1cn1LX4lNkBJGJH25PG3v79va1pY19puarS3NL9r0ZE1eyby3VrulDg6jC+az261938s007xFQKtwexcqSLXO3NJKOiQJdqB71iz88NDuuusedYBvffit9prX3Gev+4bXizrW/qI6d+8OsovSZ8f8nOImVOwjkPUeYDRbynsp53H6s7yYUT2nOMd3aMOnG6CtHgGtAublC+zKfqXt4EXMAz0+cQS0sAOsIqVtnmhWU6GCOHCO9R6cdJRLi8K5bFXuf3YFDw6kOt7t9iWI2tzftx3yiet1297dtc2tDbt6+bJtrF1TJ4dAieocoGVnEaCtER93eGjTM9O2tU2mr0fNwWohiGSURDgIq2yALPvw/J4fXGk57FBAQpX6gE7KZg4uNwlxkwaMJ+R7nF1DmKjoOsX8UvcraudOe5TK4k5VPuMDbFkkOl6r2T973/vs3//Bv7WD+p4LJ6F8UWtPTtoC4q1y2XZ7PQWtcx9NTM9aq41Yr2SDRl1AC5A6PUhOdc8Oeh3XbfQJlS+EqRfnkAG012HQCGyOAIn35PRnAcQoHCK28rmA1puHm0qlkoORh0HxR/G3I2jOr1EAyOwIYU0SNPKMGBWXz/P9+fowofk9R65Q8f3S71gq5ej0Uwwmb/eh6bxp1HdVvPEczy0t2ve++c323/ydb7G1jQ2thfIsz8zM2trautKgMF4BW/i8vJhlO8ULHv7Hmcv4jA2FLkk+AKIUybEhg3VoFaxBd+SRijB0R0AbZwPFBglvUv8fqMHB7S7pclHZ0WWPVMehaqUQTP8CXdfveOcPDTMqjQqQdp4ubOnYcatNz+gLlTGYwPFFQ0NPItGsFhuzSLkpAq326LAKnJ6WVyniCKgBLg4/Mrt2Z6du65t1a7baBoE3MzsloOVw5DBZmJ6xiQhG985kKJegnb26rW5uKGZtAqcPltwDPNXRar7lQKs9tFhxoSCQ7dtIuQdlwArGmOwWlRqEU02/q4uKR+9d586KPj65sqzKBqCVGTs+tFLbDkVnPvLY4/bYhQvWw6S/XFYVjdKRKkpOKZ7s7nFceJvq5htDAjwCWvc7daDldUrwxKyrSvA7CTqz3tHKItATlaDFiERLoIU+LgKt3HsKc0bR0voUfDbGa1FCkmZUBzY7MaFEpFq5ZDOT4/JVRnW8MO8JKiqSChU84zhqrtZgaPV2y7Yb+3Ztc9N26nVd1+WFJQEtXrUOtG0bHDJzdctAgBbqiMdEIHsD0GrdBLA9IJmmb9sEXg8ONZ+Gej1//m6BxNvf8TZ79X2vtte+/nVSHesQuAXQav4XVodFoPWKJBTgGZ2XCUyjcIjwko1/qFFJ3Kdk8AKCRaAVEIVbjmfR4rPdsy6dDNSzZnb4uCKKGhGBYcEJDc3nX+hoodV5kEOMxCfJYYL5Sr03sN1u17abbQEt7mes9zAHX19btc31Vd3r0P8UGidWVrTrCsAXgXZjc0v3F2BFZB9dt5yh5uesyriIRf+I6BNbIorX/Wd1bwbQco/xvMySR8tOuVKCIhKv3XJTmABaZ3O8ME6hDkVJzt50oMceP4BbHQ7tzNyc/R8f/Rf2kQ99yFpb21aG+WNthtUpjPvZp52dtV1WlggyQFA1UbNmqysl9GFzz0ooWTknwpjADvo6A2B4+p1WAO2RZ/ZRRyh7tsLEMvEvwE9apSMf4SKAaar5/xLQcv30mgv3tR8B7lFAwZOz8RuB/VZA/0KA1me3sdoTny9fM4EW9qrTahritVZjX4XU3V/xFfaRj/6mgBYvB5q1hYVF7YPDuhAtqC530HO/BRXPNwdazmEiTXHvk85I630OtNDTCbQS9oUFqOxUo6OF6SwCLf76Th27XiiB1nPS3UNdWpgA2lwpLX3b2941pLOio8WcXRZxZrZ8/ISAljkgnREybMXlyVYMv0jvaFVVFyzYuBAJtCyW43UMsC0szI+AVvFElYrt7u7Zs5dWtebDjTc7PyOg5YOno1yanVMMkmaaWB2iPO11tcaytr1p2zs7JqfjiDbTByig9Q6G15XFHP+tVJEYsju9zYWnq6WZdaDlkNRDRnD1eNVuv+2k3XP+Djt38qRoAx4+bAkBWtSY/WFZIPDE08/YI48/blvkq2IiQLnArCtmKZrlcLDTfetDDNXi5HhQNK6aVs4rTjV0R7QzOOHgRT09Iy9W/luHepi6470M0O41m6OOFuFQdrRQltmEieLUrDYW22NH06njvgw7ZvGpFtCO2TwrElKMjgsoMXdnnu19YoiExOKWBLQN/KvbLbu2sWlbu7s6bBdm59XBONCWrNVpCVT4HCkKtvb3gzp2oJ2dnLBp1Lqijn1+Q3GFOQVpSbuttsRfUhN2e3bPPS+WOOId73y7gPbrX/da7dHy+iRIkILzUK9FHrLhY6yDXPfN9abrwgCtPTjY5gOUN5Io5KD6co1DRV0ArZKnKow+fL1H9HpQWhKuBHUIfUyhxo4nj6gsGBUwcDRXE7VPri3xgaKOJ0XlU4RyfRSero52zLpDqOMDawR1vNNqW73Vlvfx+uamra+v29bmpjX2dlVgcWsRwj6DqUPLqePJCQ8GmJmdUUdLQc0uPfvmnAMJtL6B4IwMna1T5w60EkYWgJaOCSDNXVAOIu4HfI9dfHIwAtoEIvbgpdIviIvUzcbvdQ5pxHFoJ6dn7NFPfcp+5p+8z3avXrUy5xeJYmG0UZ2a0jgH6rhzaDa1uKT9c8xVeO+HrX2zPo5EPRseok3wglMe5Ad9gYDGKhTZBeGSAIhbCFFVANlRiXQEbKmwTXZkBLaRCw1l/ZfZ0SYbo04yusosLFW3ODqMXKuKoqmcMV7XMhd+IwAP21j/+r5n7KDuCT6uvi7MdUcduhdj0P/6U8U1IuzzPcef/Z9+wV7+Va+QSplREM/p4sKSbW1veWOkz2SgjQgJmeSw5T0tHS1nsnbuYY/Q9lDwhBkMYIs2QR1t2cecclkL6lijxgBaOlqJ5LCr5UwO1oPPjZoYti3NZ3StbwDaNHMpfevD/6PSezylpyqQpUUBaBFC8IABrvw8RDEGNTROTBYG4CzTRyUQM0YZHkjEYHKaUXdBMk4ALS8mgXZvb19AC82ojnZmysYnKgICLBgRAEEdc4jxoXDocejW9xu2urVpW9vYybmzStIzOgSji80LyFtS1QNVHAk7LtiC8na6gVgud/SpCGQPOngfm63MzdmL7rxDnS3Ay7GmmDJmS8pEHTPkHYihHnniCV/14YNC/MJakSo6r6L4ZABZqYdk6j+0cgFo+Rzch5RPgeQN72jpCDlocWgCaAFGeZgyixAAPTd1LMFBGIo4kPM6fEUAReVsraa1lEOSQABaRCbVsgMtACn7PIB2WqIodbSqSD3Bhjc4VvG9zf1ez/Y6bXnskjXLD8zjoQnnZ+f0GQG0hIOLOhbQNgWmoo6jm6WLlrq6WpFQh44Wr9LugTse0dEOSKzpdO3FL/kKPaA3drR+GyOg8BjCBFr57AaN5zadiJn8oCkCqHdU3n3qIyzkaSaFnIeYQGYUJkAghovnRGtxj+V+oeZHDqpST8pMAfclxDtHO7Te0blnLYIydbRT8Lgx1QAAIABJREFU0dHGXIrnoypXNmR87g4FdbxH0RWd/06zbVc31u3KtVW7fOWKXcPruLGn+4eZKdTo6RPHFUcHbTcuRe7Q5hfmxRbhagZrQEfLmQB1vLC0KOo4gZYON4GW580tRo+sK92rvCzKj9xWt1mkYxjICUgzWsRHYeaijjaddmKmKCwIMwJPDSqp6OeemYd6XFuz9737x+zKo4+5QpiuWe1WycYmJm351Ckj9bre6dos3gBjFSOwnmdp0GzoeUf0wuhIQIutq2IPB9Ym91VWje59XFQICyI4ewJ8snM8omxj/SfGWdeNHbRRwHzWv64KixtmtP8pqOO8R72xTKFSUNkUkrKYPQplKdLbORZ5PqCNFz7a601TjpEBz4i6PuqqpRrmEWNsxAoWqUXjEzbGuKjTta9+1b32Y+99jy0fW7E9WLpuTylUFIyIUdEzJND62MaBVjg95s1Pi88PwRs+AQrJcJGWQnAmahLr0WfJsIKzl0IhzHpw7eLsRX0+6mhlr+rUMUDLrYYGAqDN5J7MtP4S6higpQtlZsQ8JoF15fhJhTxzGACyPGjc3HS3CA7cLB+q1atYPhQONhc6+TsGUBVQPDy0xcUFUckphuKFALTXVtmHZRfzQK4yAC2H1vQkSSU1UcfMKPlQeI2sGbDGcnV9XdmPHDaCSh2gzMCokN2ZJtXPOrAk3jlSCEpMQfcdIKSqG6EWCmdmgp22qCkO/7vOnbG7bz9ny/Nzo0xYxU9ZyXoHXOyhZmFPXrxoT1x81jYbDTuAXuegcg5TNLv+l2YEAbQldnhD9p/UMTcQ10/mTwBQrWYLM+TBumessnLH3N4MxXGROq5jEFKY0XITiC6JbMTsaOXeE8wBQMsNL6AVdQz1WR4BLT67iLEwFEHsIts4CYNKMmh3CruvzF66WoRqUMeardSmoqNFDBVAK+qYGW0CLfOP6GgnJkZ5wAAt9w+qYwHr4NDqTe9oNYfp9+2lX/GfuRjq4YfU0b7hDW+Q6jgPrQSstJ2UcXh09h4I70A7UroGbZkHFEVBdrNOefmPBGIBeqxiyelL44eSijFmR9ClfhBHqDodLPmV2DAeDEUda682lv7lVsV6T4RN0PGp0Jnyooe5ubraMMMwgteHJc2kiHDci9zknVZHHS2zqb39lu3Wd21tdd021tcEcoiRABL2nPcbdYmaqhUXMgK09b2GnvPJqSl1tFDHbCEAtFDHnkfr3twJtN5w+ljD92QRGQ6sx2EVzycgCrtE8aXPAoag6A8cgik+E643zzxsl9yYoquVHSygTioYXcbgwH7xAz9jf/qxf0tlZGPcy6HwholbOnnSSrUpFXVT80vyux0rE/hQst5+Q5oMhW1QbMslys0reCY6RDiy+idLRo/x8/vBOzJFxxWANkHn6COPQU1htq8/y67/LxlotWWRQM+JFaIsWQRKWNQZ7dreOEfOz+CWQFvwtvez1ANT/LNyEZgANy7SUdfvoSo8K5zVrXrdKlPTSouTsUtjz977Mx+w//q1r5X6nevdgVmJ0Bgo2QGJa1OTLgpU3uIR0GK7CdBisQvTA/CCbXwdMCOBVoE+sW5aBFof8ZHe4zNaWA75mCd1LAGr2UGYPD0X0KaHQenvPPROAS0zIwBBVHF13I6dPOWWgtHh8qBxc1N1MLdxubUDrfbCwoiiCLT8Nx0tV4COFqDVDmvkdDYaTbt6bUNKS+Z23LEALYv0iHAUcq5fiWXzhw5PX4D2ytqara6v6XDI5WUFSVNhROyXqMJQQPJn2mmLORsflPZqY89Uto2yHaxYCXVwBJePl8zOnDhuLzp/u3ZqmVtCIXtnVBbI9gaHouiurG8oaODi6qqo4xIzb8AoKA2FE/Bq+b1M/Yc2VDSaV5Qphjo8IBPJgZabCJCDOkYUo7URpcI40CKGSqAlfxSgRQmX1PFI9RfVcgJt8F42US7pOnOIJNDWSFyplm0OMYlmg1OirQF6qbYjoUPPDku05ZI6Wrk29XoSqqE8BjTmZ2YdaKU6LoUYyoGW18u+J8XAjUCrjlamJm0BLQULKsKtvX1J9dntphN8yUtfZs1my+5/4H57zdfdp11auuCRg3H4Euugl/Uk7IYzDB4Gn+lKYe9WUGHy3MrtRS6L1wuh8vCRgQtCoPDllrPZWMk9u+lsASVvJ/R88XkAqk4ds1Y3oRGEZsYBwl6tY5fp7EYCLTS+z80daMXIALRSWQ6lrtTnMDiwXQIG2h1b3dySLzTrMZubW7ZOHioB6zR+vY7ddnx5BLQVmasc2OzcrDpaRkQwWE2UxfIPXhDQcgYk6M0vutsb1zY1prKjrECblwXoCgxh7FGbig0A98elk+W+S6BVoQn1F9eDr4sYTv5lEXgCyCnrOdNWyHyt1exf/sZv2G//+v9ug70GAbtuUkOmrZVsdmXZppeWJaSr1GZlwzc1M+8rbVIXI3zq+TNQGupQFdCijm87daw4w4y0DNRQ8VzIKr4ZdTzqbgvdqj7W6Gg95OMvr6PVamM6F8XO+I1FN9d/tBKZ89xiQfkcSKua4zqRU4j+kuKPBqgItMlOOJPoYxaaHIpL7jc2EnRmDfr2NffdZz/0Iz9sc/PzYlek7yg6MI2ZWEZ/9hxohbVxLssXnR38sCnlHs6OFupYO7RVF/GNDCYA5DBHSqCV4ni03uOCOa2q8QyJ9bp5RztK7uEe+ea3PDwE+BJo03YNoMWUmw6WiClVA3DZZDvWaupioE6LQAtQeC6tlxZ8XXZoE2ihkkH+jG1TR3ttXdRq/5AlfkLjfYeWwwU7rOrQfC6pbFeoYzfPF9CurbvIpBA/B1XIh6YOO5adtXoRqz5iZmMRPIFWMXzQVYre88B5iZ6g+nod5dPec/52O3/6NsW96cIjeuHAYT7WP9DMcKNet8889pg9efFZHXZGtJ5riF00kRFYQZuIRow5RgKtVLKIMeJ7KGyB+SxmBTcALQXKPl7Hg4F2HQGuPVY6CkDLzTsyzNCeHYcirwXqyuXqAK2q+eHhkcUfpiG1SXXxAO3i7LzyVfVvFQWHkxgzZA9fhcKmqyU9hhnt2ibWmge2NL9QAFoXQ8FetHsdvd6tItCG6nhEHVd8Rqs4u4NDq2O+QAYw2z6scYyNCWhRn7/lLd9n973mPnvjN71RBiluduCzaFGZYVYht6VgYbhfJT2L0AetXBT2HbmvRCfLDcjXHYr0n+67oOP1lQSODrQymmCWCtAGZcW4hXsBABDQonQFaMMZCjAWrU4XBxOhDtFHFXSzCIekBCfsAeMQgUkpqOOh7QOoUPj9vuwYAVoSsq6urcsZanV1TS5QWn1Dtd1p25lTK9cBLc9Oqo6LM1oYrYXlZVtaWRZ1nB0tIfC6r3VX+EoKbA9Aq2BuubL19Fq5FsoFhqUKVgYw0zpFqMTldRzPYl5fWR7Klzs6MgqkcCbjOT2+sGB/9K//jf3Kz/28NdfXzZpNdeJ8ZlzbGpT3yVO2Xt8zq9ZsbHzSFhZXRJmXWOejMJcLFNSxq0uZyQG8A4C4j1VjNyxg/TTXUxCCr5HuN9W2AUyAkK/IBCAXfpUBP1/qLxloZasZrkXc32Kigt3KQojPh4JGTEohuNz1LDdxlioC79HiboyowqZX/3/6QntHe71iP0RkfPb9nthTQLBL99rr27Hz523jmaft/b/yz+0rv+qrdM7Pzs/LPwEhFBTyLN7rCFODMdQoS2OFsgpzOtp6pzMSQym+VAwEFqYTHsE6HtqCKPI02og1TM3lxXQ60Gqt0tBNsK3hHW1PRfNRoVKkjnPFR5//33rzQ8PMTJS7ZmlMVoLzS8tWY70HOf7srKhjqkrcoTKVgfUNXrb2VmNB17vVssKcManAjILDbmVleZTyARhTtXe7fbv4zGXbb7Y156tNT+pXqhwOFRb1J9l5ohONOddByWxje8ueuXzZdvf2RAEoHDxuknRB4iJhEjEdZvY8A/DwdLK8Pnd0YWm87yKZMJzXQwN9GOkdVFakppw7dUJgS7LPZMVnmr6qMK09xt1mU3uL7Hk+8viT9sVnL8mtByP2rd26uva5uXl9wHRc5C1KvQ1dX6SVNJsLn1Pk66xVTM+4z22BOuY+5mum6jiBNjtaVovkU6vVp8IMm/emEHRutork9TigcOBJyKPVlIpN8uewADa0YwuLdnx5Ra8DBTQzN6UOERvYakua3x2ieu15F7W1ZTu7u+riMDTJjhYlNSAC0La6bduu79lWA3EUsvmSOjViAFHsiiKX5L8nFoMHB3U3s9r9bl8OWLiX3X3Pi7Wr/eBDD9qrXv0qe93rXycQ4/Pknkg9zZEjlIcqeDfru9mOD25yILP3GwzC9fAWwDZp6dx31QXWUjvvw/OUU7AGuGg2jjBOXVk4QIXKmEJNPuIENKAg57mIQpEeERMXCi9UxkQVwjBA9fv8l5kW6muz7qFZq9fXwcIcm4JHv2+2bXV9Q9dk9eqqPI8pNJYWFm1xbtb2djdQ+Lm/8tAFeWCIPJcpcmdmtN5DcXv2jju0boEJi6hPAJMcYa2J+T1LIcf9IaGWdByIrDxTOsVEmWAldilcpDL6LWMJdXvJoMaLHzodMT9haUhHi1AGAEcURSbt99//gA3qu7YP2A76OsegjlGd0tFOzC7YfhfXtKpNTXuAwkG/YwOJoboC1kqJbsUPWH7ynCvVJ+j89Lz20Ynbg3F++P0TMXiRN11M60mwzXunCLQuTjz6WcSxW6l+nb4ewbyPNAq/HQkWU+1bmNFmJ57rPdnRFkVb+VqfizrW9xsZeDhrI+/mEENlxnYmHcWA+6jwBMhJqIq9dPf5dhGcPt9K2Y6fPGn/4rd/ywVHw6GeDzHv7MPjuZ3aCIpnBq5BsillDUqaVUJEh8HMArIwkepo5TrowtIj9zz3eT9gBzcMK4prPXgtUJAJI2CnIldX50Yo6hlHZTM5coj6uw++UzF5fECu+jLtzc4uLApgJ2dmpD6me+BLswLEoeCL9WWrKQbO/Yv51QMD4NPbUhmLBhse2vLy0siOLoG21xtYY6+lJJ7DEntv4zK51+4goh8d9hXtVEpIpD8dipoU0EJvRXan5gmZAylFYHQzsSfGhw/A8mAmTaC4s8iIzQsNBcH3V8oO1QoxXxPjdmp5ye48d8bOnjwmOzzJWtiHpdiojmuNggOOPdLHLjxtj1+4KECYWViUgIuvWJua1uHuDiIYyk/4n0Wl66pg3GbcNJxfoUUQQd04o+WZuRV1nEDL56QHMqhpXZcAWlGbmhU50HreIkvkFZsarwhwAY7lufnnBFrsM6EXlRPb8zxUPp86xv4ArYqDSVHHvD9ED1rv6Xm3tR1Ai82lAy2qWrq2I6DFExsxw36HlRiTYQWZwNOzc3bHHXdKTPfQww/ZfbHeI8ediu/gutCDpjvXMBxoM94sQ7t1UAYtlYe711zpK+v0MYdnil40/+K+Y1YXbl3yOw4glCYgpP7SP4DHwfcAHDxvnmYCuI1d5xoVxbm6PWIjdQ/MzozEa7x+KXxhLA5dJ0B13ewNFD24sbMr8xJMU65cXZWYZHNj0y5fvmx9Uqu6fX3uZ04ft8ODnrrdg8GhnTp1Su9xbX1D99eZc+c8aq/VsnPnz8udKbOWKUgWl5e8UwkHB6UVRUcr7cZgIKDVal2Edeu1x+qVLpH2VJ0tGFlgRqC5Dt50W0rlcfzK58A+LUWNtVr2/ve8xy589hHr79UFmqz3wcZxlWuLKzaJOUefHexxm5yaddbjsK81EWh0hX2HwhSgRqshwEUMRU5vZDmPOrN43yoongNo814pAm0CogRb4aV8M6C9NcgKBv+jgTZVx8Xvn+/v+cVYR13qKBi+ALQyuwj18YgyDovZIxMfL4ZjvCp2Se8r9qVRtb/lgfvtm//2t8gb3/UNB2KFMF2hKQNeEUMVgRYTH4r/hlTHhxKsytFQbBbOc0EdayL6pUDL502BRdgM34f9WTEdcVZKDIVGh5lxuHzdDGizGC99y/1vH+bwWqsFmKOjEl1ctpmFBX0RKGT5qdLxQA3HDiMXaxZlcnS0/Oo7soCJd7Ru73ZoS8x2wg+ZWa1TFQN76ovPiE7kwk4h1a7iK1xVR1sDGHEuyv0mce1D5dhevHpFgo38hFJ1LLotlI96XzGjc7GUq8u8yvBdqFTwSoIuub6b0CvKi1MA8UaJndoZReedPXXcVhbnItXHd2Mna1PKvGy0O+oonrmyal/44lN2ZX3TajOz6nhhAjzQO3yY+fo4U6kyOvI69QgrVx3zq18LZrTTAp8bZ7TFPVqoWAwritSxDnf29aJr15qF6Cz3PR5XlKADbSZU0LEjAkMYBgASKHAMs4LpGd2gzE5VhR66dSPVZ/vAhVD1dttduxr7AgJeew2gncGwgo62rS4FoN2s79lO0zvaBFrMKpjPQ5civOI+EdCiqm13ZZ4P0HKtcSo6feacCrWH3/ZWUcevf/3rfV2IUYMch4KCDW9UrbZkAHwEUmdlDqj6ik1aLBII4/GBKYQaiaDy/wMIIo+WoshpY2aTHrtFV6bZYwCtPlnmOoieqIBLTmelz7GvCzhNmp00XsGwGVwTfoo2jnUELOD4+0oFkgr9wBrttm3WHWgHB0O7fOWqNfebtrW5bY29hliVqcmazU7XrNncsV6vozAJig5GPQQDTM/MqotYWFqyze0de+bSJbEzAC1BA7hHTTJaQjwYuoPsaIszWgwrlJBCoR5hH8LJCK7A3Uc0XLIIYUGYFJy6lzh0U3zlCm3vcEqy6qxapdez3/3wh+13f/3XrdTrWDlMJmQpS2E1vyig7SF1Ko9bdWJKBzrrHXS0/W7HhnKGcxegEo5fcggCZHuijyWICnDVfRCFwQsB2mJ3KFAL6liOwKMxh090XwjAeZf5FwdaXdc8C0LiVwTYBN7nB/ujftdXe9AiHNkwuojtaOVHrzpWE/Uv5fPtCn/ZSQbQejSr+7Dfec899j//8i/rvOS0ZEOGzpZ7h7FXEWi1kgfThgCK/GsYIhgRPmtlBzvQTqXqGCoYYV0wXGpEmLnS0SrKsKO5fQKt5vfh7yzquAC06Q5Fx5wdbV6d0re85W1OXMabB/VZ68EZCpVhWjDyq9ybpqdVgcs2keSSEC6k9aKv7jh1DJcuYcrhgYA23wxA63TvwDbWtyXUGFKdEDKvN45ZwoQOX9yh6Gglu5bl1YEO8kvXrugwJ8TZ92FjtzR8agW2MaOFRnbmwJ1rfDbn2ZiqiOK9ZxQT15G/QwqL+xIf2PR4xY4vLdhpQuFXFoPahkLGK3nK8JVBDERHsU7YwJNP2RMXnrFSdUJhA6xOSV2qG8mBVUvbUO5JwaS11wEzZg+0Zy6LcjeBNg9bbg4+6KLqOMVQRdVxxq4VBRDqILTGYAJadfByBOFd+E0lr2G5D43JRnF5gVABDDNqOqi148s/wQGLFBZoY2jLdktUOQIl2Ab+DawHIC2g7fiMNjva3bZXqVDHiH3wLpUQLtZ7GD20eViY0bbobM3DBTpdHfhnzpxTR/vwwwDtq+21r3udG2BUCkAbh0ruDXIwiomIGW0ebqloHM1ixfL0r3P1yco880BzTid/VGb/XD91dL5PynpPAi1Fq3ZpRfsf6Bkqi+7yYQGBAwCtkoni7/KcULwqxCG8jxfm5tQl8pHx9ZlJ03GiyEcAwtdg5YtfKUYpRAa9ga1eW7Wrl6/afqNh/W7Ppqcm7czZkzY+XrFLly5bY2/fTp48KcHatdU1MTBQx5SePHcvednLZFhBF401HrqOFEPljFbz+0JH2+92JTrJjpZulv/OWDKoY7pezcaiaAmHFS96MwwCqjBU38rvpShiPQ7/b86K/sA+/4lP2E+/+0esxGoeNGO75T5fnA8zc6KObbwmoGU2js6kXC050MoFCltGRIEHYUN6IMBlx5734V2tB244dXy0Nib24ybU8Sgy7wiPHF/y33LBbgDaG/7qLX77/EA76iQL6z15/uhbU1AEdeuNyfU09n8M0I5mtAWgHXX2aeQRHI9rKjjyvKNNsBY0/blA9Ufe/WN239d9nZ6ddFbj/k3qmH1yjYHkX34EtA2MYQJoFfeK70OojilYJX6LjlarjxERCnVMRwvLIQtGmNbcsQ5LTp7RpI5HMXnSKBy5QmXxUvp7D79LoQKu7AM7S1IVkkUroA1nqCLQMlvMBAXUhLnaw683o44TaHXgcFgE0LIkX9/d10IyQIv3ZAItNKJmtAXqWB3HcCigvbq+qn/Hi4Y2GEnTIwQ+eX/R4gKtMCyIQAO/2wdyhVG2KntUmDtAGoviCvMIGY4fSJ07Pz1pp1aW7NSxJVuYY15ZUQamRB6suPQGAj5miU88fdEeefwJ7X5C4yL4ErsWKme+PdSh1NxFsUR0st6Je0dLNzPHoReKY+WJyoB+qPlDiqGUhHOD6jg72iOxlT9cEoRxgzEflSIbNTEHh4fDZ0KQbPpmZ5XeQ1c6O4X6mZSXclhSdrX1Dm3MOgl7tMxeSWbiQMWwoladkKCKBxughTrmkN7aq2umKxoogHaOzg2zBwQ7lbJApAi0rPYQe9bscsgv2e23n5djzENvZb3nVfb1r32twDGBVkrYEIHdCLTcjzm/1gw2VgdSAAWYAnT5+eSJ5x+jry5IMELhEqYGehgpYAJoUdreCmi15BAAgoGFIu+kwneaGUDBvD81BBwOFDoAQ7OxLxqYYha3tK3dHe2YK/4x1LkZ6j1dm7Zuu2st9pa7Xc3WZ2en7Y7z52x9Y9U3CCrjmjNNErZdGrPNrW07dfq0be3s2qWrVxWRR0cLZQ+lBz3PzLa43sMFzY5W7JFYJA/yJhM6zWQ8EedQoRa3oo5Hfr9F84oQR4l4n54SY1Ll/rt6xd77znfYzpXLAtp2s+H5tIyeJmtWnZ6ziZkFG5YntEtLh4TX7QBv415nRBPLnECHqu/TokgmpB1BlABBrJeqYzf/uMWMdhSXNzJqiLmmUA7PacDyuWe0twbdLx9oUwWdM1qufXGPNovOonDpVq8hwdkBPcIEcg0LYwlR//6ciEZNJijnxvI1yDQhn8uPaGVXrtr0/Jy99CteZj/24z9u47VJucpxLijgpNjR6vx2m4LsaLXaE0CLzkiB8WVytmua0SJsco8FX3fi+3OPJtDCaIjxO3CxKOs9muHzd6CM+X4xYlKhGECr9LpgcFXYfPtD3z9MU3uJnDRortrc4pJUhtDIlclJ/2I4J01NCZA45L0N9/UIvii/0jIXqWP5zh4ejGa0HNCoj7OjffaZy7JgJJezNk03jMChIpWlDlvD93h81NEC/Juk92ysybi+RmVauBM049GH6Ky/Pty4kT3Oz1+zKlIAuNtx5XQkrCj2LGhkHRqa19JxYQs5pr3DU8eX7NjSorruSuzAIrCg68JMAfB7+vI1++yjj0sVzM4n8EUFzVwW8Zm685iJa/ifB3cAbXa0Cv2uhc/t5KSow+IeLes9+FErVOAG1bGCIPRkHXmt6iYKkRBggPey9h4r3GzQ6+4tTafB9cGQBLMK6GOAdm6afd4AD5kD9LS50mA+22qJPt5lBafTscnqhDtD0dEioBkeChScOnavYwAaqjeBFpMMrfZE+EG315VhAtT8buzQQh0j9FlcWrbz5+9S1/bggw/Yva++dwS0XGPNaEXRhXAlDka5hLF+chOgHWWhhkBNc5dCIkt2Ay6kcsV7GjCIEYgCBuqY6wooKq0EDUNE6xU7WqcJ3Qid+4SClnkroEvhy7MWbKqeARSiBLivXrtmm+vrtnr5shu5dNq219y3vWbD2SalxFTs+MkTQmwCHihIYRh47/gbz8xMq6NbXF6Ucnu/0VQR3NhvSP/A9YU63m+1ta515vbbBazs0WZXierY2Z8cx1wPtIxgGAEoeIQ1KFZ+FLgQu+AD1mY89IFrkaK1fNOpei2ukmi0SWNAgVKr6b1V2NVtteyXfvJ99smP/6FV6OxxFKIYhhFj335q1qYXVswqvP4xnW2HJVTlvi/pgqieutgyvufBUAC0FDSArda90iFKlI4f1M81o03Vcd43IyAL6lhs2i2o41sD3pcHtClGyuPSxVxujHJj5/rlAO3oPfk3iEg9Z+ykYeB8DSo4hVI6lzyjxs1zoqM9CrH0VwljtnTqlAJTPvybv2knTt8m6pj7nbOZM1j764WOtgi07NG2KaD5ZoyKhFlhWAGzUmbn22e0WlGLjlbrnqjfI1iC4ovuFxMjD5/w2SxNjp7rQjQr1PGXAO3fvf/tAlrfTwvDCg7XxSUl+FAdA67eIh/qIePvcRFRHXNoZSfLhwN1jAghqWO8jouq4wRazWhZsK83rxdDQduMIYbyjhY7PoBWsn/Fih0IaNe2NmRUMFebGWXVqmMJMwJVSTwoAaoedOD7UloiDleS8dyJErVCFKCb8AOCWkUah7Lz3TqOyvmZmt12YsVOHT8mBSjKXFRqZTJqbUw2gdCbl9bW7XOPP6koPdZRFMYgGrHqC/ixh6VkxUK6R85ovcobaIaMECb3aDW7DE9kih2AHKAtrvdwSBfFUF7FRdhyzJqU/8taV7OlDhZAIsQA4Q3XX7t1/Z5sBGempm2B2EQB7YzcnngfWmfhYCqZaHO6WTpN9pyVrlGdsKXZBatVxiXicaBt6b1DHQto2aGLUAFoYwosgNaX0N0NrBPOUNgvkuDDPi3fpwi0Dzxw/whouU8AGZlNxIw+6UhAtwi0KRTLjnakvozTyFWVDgJJDbqwzu8jJ0ZwOvI9bM1zRBm7SEfWbgWgjYnUaMUn48RUjJXG1NEq5L4PtXyoGMJdjD02t213Z8d2trdtfc3tFFtQwJ22BydEtq6yYDPphlOs32M53RbmF7XLeurESYnTSOwh6KMyUbHdPfzICRqYkYCRTFmKWDpaqGPEULhzQR2vHD8mtTdAC0WP+lOrcwWgBTsmquMeCI/NZ3S0GMlwoEokmJjxAAAgAElEQVTl/xxiqBuBVoVO2PuNCp4AWrqJQezDj/d7NjMc2u9/9DfsN3/1V2zYaVuvwzZDRc+CGMnJaZteOWmlak1rUX6ueYpOzmIP+x2xVCRYAbSIAR1oO88JtLJDDfZBVGdBdVy8Z4qCqKSObwa0xQ7yPzXQ3tjRFsVQt+6eb/6n6U+t4ieK+nSG4tlSoRFeC1IKpz1jvBAMnTDPSaBFMJfJcHrvNAF4ah8c2E994AP2iq/+KzovoI8ZuKRF73MBbTM7WjEi3s0SIMC2iiehHc1oE2hxhZLFY0EMR0PhGwUeHKIdW0C8ALQpyOU9JNCOipq///YfHMryLQJ6dRCwnD6/qI4W1R5RWfx/CC7okrhwtDFQWrlgXuxoS2WfxSGGSsMK1nvc1H9MHS1A28MqbmvHO9oy6z01VThUwBy4dDXM7hS6LhGR78VRXa9vbaprwo5rJK0OhadXmD7z0a6aZifuaSkKLsB3jA483GvUofMhcDiMlWOvlg+TilW+cKIPcCI5ffKEnT19ylbm5w1zBxxKqpM1s1LVF6QPhnZ1c0tAe/HKNR2cuPfgJS3KWBSap7TQ2XEQczO5UMtBMVd8oHXxhc31Hrf2o1DwJf5mn1ABB1pWMBq4AbFywNrDuDt+AYopM6cAogOjo5jmc2i2Y86OupXZgot4Dtlrxu8ZpyZmxIoKnBHo0tEqIBygZfdwDIFST3NTqa/3GtZjNjfuObrMXHH54jOho1V6T6+nKrXN/CsCHZjRQjGjeqYT8vBnQLkvhyNWVfYBWvZFuz1bgDq+407lVj5AR3vvvfa6171OICDnmLDOc//RmKuJ2omUGYqFFHAU6B/RgyFGSlpQtHIIdooFGwcV15NrJetPFXcoj32+TSScqGMcoLgnwzVHWbQAFcEXYWpCB0uF3Or01MV3egNrNttSCl/44gW7cvmSba5vWBMTGCXjTESR6YYXshwUJRFe1EQw0p1F1NlBt2+zc3Oauc9MT9v5O8/bubvusOrkhAojPgfu//1mSxaaMFxnzp7T53T52jU7eeo2Uces96RbE/dwHio6C8LRiv9PYCthmJtXuHjIgVcrdhgWcHKF6jg7xexmofH6HKgUzzFfS6pSjBDCGFbRJiesOhjYQrVin/33f2Q/+09+wnqNPZnOKMKPfXZ2oCZrNnP8NiuNT8rRjY2KAe9ERa13tUrrwY4UoGUUBtASX9juiK53kVbsxnKqYB8a54nfN67v4HVyH6ZqPUE258x+ALOX6c5IORu9Ec6eF2j1ZY44vRu2fULmFN/t+k0gfX9WvdLruPi9XuhstsCIH7Fn4cBEBa6s5sgvd9cnb2NdU8YZWBoBLS82Xey82ca6d8G2r12zE+fP23d+z/fYf/Ff/ZeuX8h0MxlJhOpYxR576kPPoB0Oba/X0694Hcunv8xZ6GIo9C8wF1rFCzGUCm7EUNHRUmyl8lzNVnS03LPSWQR1rM8+fI7zfMgzV2wGM1q3XyyP9i5Z78HreHZ+wcU6vAglHTj9hagHoGWojEJLOZ88TByQqt59CZjKThRxr6vqmYoa+iuVv4g0OJQ1B+NwJPoqcjzp2iSYUPQYLZZfeAULtDs6CHYbe3YwRsXkaxYceL5e4NF3ysFll07ihSOKJPffNJ9LlxfRt5GKwzcLxxoUn6r6UHXiHjMc2sLcvJ07e9ZOHz9h1YO+AAtqGDpziLuJjdmTzzxjn/78o3bp6jVZ2DX2WzK7b+7vW4tw9lbb+oOetta52RBUARzLy8u2uLRkyyvLiqWD5j3GatQYkWYzMtGm00wxFMDD96UDAWzlCywQZ+2oqpsh06C9a/PILxk5YOo95jmhMp8IYwdXj0qHre6DA31+dlYd7ez0lOhQicp4aAJ89tsd63QR4PSt0djT4jlJNivzCKgIi8fYgGLN844BSkIBGnt7mhmOV8YUx8fND5FKx8M9xUPJ12b+y1xtu9EUPc9qEEHkd9x5h8LkH3zwQXvFK15h3/TGN+qh4Z7KGerIODGC39V1xAkBla/dv/DSpgDMw5GvQ2U7msWGYIe/6+DiYIroRnNmqHjthjLTr8ijuio3KqemOGQA2z42oayOcSozD4XlYD+YZCL2q8tV29netadZE3v0Mbt44WnbWF0VcMgGkLka/16Kb4z9JwWozL15DblFwINOYUN2rGbJUXDw2m87dZvd9eJ77I4X3WPbe3Xfs11b1T3oxhk+W0Mxz9eH4ZmbX5AYioJ3YrKm4pB5O48Qug3XZ3iXr7znivs9A7QoRBlJ0PnzLDF/F1skk3bWJtwtTcEbus7h/6yChwxsj0LT58b9rXWmoXWwpJyf886dIm5/z37iB3/Arj71lJUpcNnjJ/wEm9lOz8aXV2x6eVlq1KXjJ22s4sp/mJZOpyXdhl4ThjPdrlVhwrjHiTAUC+eaAqf88erls7geHm/47Ze0gt7V5XTr1oYQNwLtl1K813/5mwHkrV7Pkanol9/PDpmvclYGDa4RFcY8I7RPKrksCl8Yomfac5kRRYINAHGyQ+4LfqSBmJ+bl5sZ4PjDP/Ij9tf/xl+XLSvPKTXlDN4LOqe4NxgJMuIsaR2QcJdtPldmtJzvMi2asPEK5ik1j+MUHVyMZ3SRJ4UzM3m/N933mpAJ5rUecuPqaQpjnpWi2ceo8IxND90r3/H2Hxyy26g3q3CBgW5KYvJI68CxQ9ZVHCyogmPfT9QxgiG8I4Oa5GHQsBsz/KiuVZX2ugINdikVyybTg4rMokkWkXE7og856cCbexUsgwl5FMdF5Gsxn2u2FUy9s7dr/TFs7NLnMvyNWd8BlPseOO/Ci5jZ5hA+Vv+g56T+9ahLK48xJ/KBN2IkAJ+vA+0F6MxMzdgStPrCkrqvc8dX9G+d7htIRk4A+qce+Zz96ac/Y5/4s0+K/muROtPuyDCbDxF6Qob3KhR8FsdhxQF27Nhxu/38HXbmzGk7e/asrSwtCYgWF+Zsfm7azSWI4xviBoTCdOBAK+VpR+pVRUJVqqJYcgaseiFWh7gm2i099AcjVt4KsxrvPvg+FBtk4c7PzYnGVqgC90N4/HIoNttdeVbTgTT26tZp7dtEGaCdsalJ/yxlynBo1ul75B0H3369Lis+6FYKiWmMvsPikvmf3K/aHWt0unZQKhtG+QAttPPxU6fs/F3n1dEm0L7xG79RD506uRCpZDebh1buc0pjQBJVdM/8Gx4Yl+l7waZuO6h9dR2hhAXEuF+5b2EJOHzRGbhPvM+2p8i8hCWJdSLF9wKQUF/DAx0EfUxF2KVlZa7v9wnz0ksXL9lTTzxpX3z8CdtcXbU2e8kyUiG2C8GVAxEuOOTC5mt3RgY9gFNusD68P54xzUCZlZVKNj8/bydOn7Y7X/pircoBxnSs5++6yza3tuzRxx+Xkcz5u+/WihDK7uWVY3bytlMBpv41J6YmpQQVJce1DK9bAW2VfUUoZM8M5ZCSshetx3hFynZ5x1L0Mb0KoJWOAFGKDa0vGty7dAEtxRI/ifMsjVl7vGzj01PaXTY6znbLfukDH7BPfOxjyqs9aLa9UKcg6g+sMjcrp6gDvKKnZ61PILTMRDAriQQfgJT9/07Hpvi+UN6IoXpdrUL1MS0IQJDQ7kYf4+fBrCIYPt8s9PmB9noYfaGd6JcPq1/6LwS0pYgo1coW3gNxnrhHp+tdJEgriw0dQy2vJLgxdaaMOnJ0liYlEpnFM6fRUbOpe/Od73iH3XfffbYJZuBgNsVKGqNGxyIv8ryjJc0K94JdNB5R1PJ9KWLpahGw1ipVm6l48tZI1BWXkwZHHt35+R72RwHwakCiTqLpHPmTx+suAu1oj/bvv+OHRkCbIc9QnKz3TM/N2cR0JPhQDUhpyIzRzRKYonGg6CCK1luG32IHfHeKjgDv4YX5OSW4cBEJCaCCoTIBGKim6QKwWeSB1KwwqmEoVl9wd4UoQEsnvLW1bVs723ZA0gZ7dmn2oPkP0XkeMk2smy/B+xVMqsMTaErW6pJ36YKE8Cp3sKXTFA3m9nKi5WUwUBLYLi8t2+LsrJ1aWhAgIUa6srpmTz5zUWs9jz91QUrNje1tdeHQxRjwJ33mtyHUEjPOyKZlTkeXOVmz5ZUVdbdnzpyxe1/5tXbu7Gm5BPGTmD5uLpyxBqWyqGPod3JHEa6IceDGwx0JgU4hdDpn1+pYdWBFBeoyyiC0fHWBa0hHwiyXzw9BFAyBG+Z7rJRShOjGWh0BbQ+xzl5dHrGTlZKAtjYBKFV18aHsugNXZrfbXWvu7bkpA2lBs3S0rA5FF4igqT+wJowAhuJ0tPstKbmJ2KOjLQLtV37lV9rNgDZXRzRKEKimYQXdn987aT7hVpwes8j/l4DtkRBHO44ALV0ZLEev3/UkpgLQUnyiLZgsV20cMGRWWPaOtkMgNcpr7qmJCa2EUbHz/TY2Nu3CUxfsC5/7gl148ou2ubZunf19K8EEYelHygxWoRU/HNq9gRTAGp9A/RYMWUSfR4ABgMsPQFmvFf3D3JwdQjtUyqKI73nRi22a7NZ6XVTx3PyiHTtxQqEEFMTMxM+cO6u9cX7yeba77istkYneg3fUsp/jGVb4AZaPsFJud8g9g2K0Nl6xcdJQML8RyPoOo1b5wpxGPtChyuZZzMOcODyU/p1q2Q7LJblcScA06Nvv/dZv24d+/udtEtP8/aZGT9Jc8AmyXrS0aPMnjlv7YGi9gzFRy/psBhRZ7E/2mO+oo53mHhfQ+q6tgJY/T6DV+t/z9bDP3XX+fwdoPWShCLQZC6nA9WBMBbaM0GLE4YJF57SL9HmqlNt7e8pDP3HihL3//e+306dPK3qVo8r1M261C7vq6z0lNRraxhgOrY5COdkjYZTTx9jnMoYje5sVT72GmDHzaniuaRABXDpmuloVhLGV4Voavw20DZOFbLoMxoZNArg6WpSdWjupVjUbAmhZ76Gj5U1qC5UbdKom1WxaMPJNqBaV1AFtHFy84rK0LjKmWR0d3OL8vDoiHiJoRP6M+e0+HZhucFeeuvK1FB0ttJMLiOhSAHeAluoag/SdnR0PfHfVuCvHJLJwWTgHK4ehPrQRV+N/N5emu31PTkkHIb4/P0VHaKHbZ3oAfpfX2iVObNxmpmcl8KnictRuykTjqWcu2hcee8KeZicRqjPAnM5DjicUJzosfC1ALsgSlfQEsNrrS5WpXmNZdNxf+2tfZ3/1a77aXvqSF9vSwrw6QF4acz4OD5TYAC2zNK6NEpck7Cr7z6Cqkjp2RbPPr6ulnFPmYZBL835NAD2SVvi+UOYEHDB3pCjiunhgHmEBXWuy58qsFiqy05JKG6CdHPfMYlGnhyUJfRrx9xH0aGxQHhMtjp+yVmNiPQV6GaBFAFUEWow5Tp4+LaAlmeaBBx6wmwFtPMHXebZmR5tZtAkO/F2JoWJ9w1ccA5xD2+6Uoau4FewwcKqZrs7no37vceDQzU5VYGi8+6X4pEPrHCBg80BqVLNci4zru3Dhafvkn37SPv/I5+3a5Ss6xKE/VYTCCHTaAlpFKJrpecVsgu4SoKWLzTU60rBkX9jvS2XM9WfGmnvb2Cf26UokEqza6TNnpSy+8667bHVjQwcWc2OYEz7b5ePH7djx427FyoweByw6WmkgUDmT9+xFC88IYyCevxs7WqYUk5Pj7j5Gkcz9OAiQhWEKf2mUIx1EeZnew0HO97Exq0ITcj0mxrXucfzYkuaqUL2PferT9u53vlNAOWi2NOpgBk0+tAxMFhfs7N132/Z+00qVKafu7dBdy3od71wA7f7Axnlme30rcfB22wG0PuqKhZb/nwOtiwXdHS0SjWRsHB0tIwt1tZ78xk+YUSXCkdsti14/c3KtTg1RCMxgNzBGoeH48Ec+Yhvcl7BMOpP7Nk3aGzoBEplosBCywi4CtmwqFDpaVMcVAmrG3INcGxwVtwxVM3IToO222+H65h7HAtpYTfP37IE6Hm15ZAyUM98sIkrf/vC7BLRF6hjAzY4WoOVBgzpmh4norARa9YkHruzNB9wBl47BE1JSKMKSPcpVOkd1Q6Ux29tvaPdPtBY3t+ghX3iHQtYiOh9OVCoALTQslBaKyPrurlp4zR1jf8+7t2IF6XPG7Oo8K9fnsbKSZBwbYoRS7FRxqLkVYvitDpglsIYA8FR1ENd36ra7tWnbq5dtc2PN1tY3Fb4OPQX9rioO43YJZHwkow8GoI3MXBlmjFc04wNQdFhRWHAzMgflEOn2JB47d+6svfbrv96+6hWv0LVCAIJZwLbi6DDr79j27q4EUVAn0MY528o9TVWMeMYG0CpgYMix5d2R1O3R06achuugmD5ENKz4TEMF4/bDjZ2DJuLvekp5wV6y2WDu2rap8bKAdkJ+ou70QlMP9bvX6uhzJO9TVGKl7B17bVL3jpuIlJx2B2yZf5erCiFQLm2zaafOnNGMNoH25S9/+XUdLfclD4CueS7Nu59OdCS+oJ/AOaqqJWyIlaC4lZLWykPBv54Med0HmdtJXaZ/1hqplHwPnPEH9zx/TkfLHFtgy2upTclakrkn9/NnPv0Z+7M//TO79Myz1sYEny/Y7eo18nWYE3L/cH2kGbCSU8fQ0SROhSELf59nktcGrS2gjZ34fBYonBkNsVmwX9+zybk5dbVf88qv1X3EvPjs7XeoaFzf2rKZ+QVbWlkRo8XhB7UPyGnlhXsX8I2ddu4PhXYQLhJpQx6J5x0CTEmtWrYZzgsBrR5E308cePFLUdJVAs8whGh+mFPcVz1IFJcb+3/IexM4Sc/quvtWde29d8++avZFg6QRWpCMPwQ2XrAJBIPBiM14JfbHYgnbeMUYks92Pie2iU28JHHsfMFLwL9gCwzCMbYkkIQkQCMJbUgzmq33ru7aq7oq+Z/7PFXvNFpAIvnsZPjNbxhNz/RbVe/7nHvPPfecWqtp05PjAmw65NW5eXvvT/+UzTx+0trVmkR5AC2AqiJ1fNx2Hzogp7G1dF6mMgAt5yAzWKX4MJ5hhNBoWoabNmTW8uc0BV1vP0Tjr5/RPhMt+78XdewjOY2f+udc5H88GtL9GQiaykj8B9hqt5bzl9zXALJRtBx3j/k9LmUA69ve9ja74cYb7cEHH3Qr17hHm/UsaBhPrcmBEYzSANtu1yrdNfkdSw+hWbBTx+po5bQGSCd8GAJzhf6BGW2z5lsZTJUdZN1nQCuDjNbSGfdGTggl1fCFf7NPHX/fjT8roIVm5IDnIpNAy4MI0NLRArRUrQCt5pohYkxpKBJBRaN2VFx+uLqCq6UZn4A2zGg5BJnRLiwtqO3mwIpASwUMyHoSkMvl+X5QoiTlMItcWFwS2EEW0N5TVUU3KKeIHUzjWk98wTooqUwC3e07UEEsFbpigF6uUnSLEpiwpmBWr9atvFy22Zk5O3XylM2cOW3nTz+m7q3Fw6iO3lefAFmEYfGh0lxJQ3Q/TEjtwDjCA4Q9colCgtfIvwGtN4IxQL4gQcvi0qLt27fPXvqtL7Urr7zCtu/YpkMUURidBUCr96RS0RGAGMrVfZ7WEQVRDgzBAJ5jsOMjgAhEzF0cLNxQQBQj1PHoqMB2jLgzcoJzUDUejcbrpbOiqxXQVlak4KTanBotWS7DgxAi4kg7Ile2UrfVas1qlYouDfMPZi7DRcQKGBz4caXEplZbc2iyWxdWBkC7befOPtC+853vNID2n7z85X3/a+6/5Iw13gP+0hwg+yIMX+tz43rhZwgYjFVb8N6NQBtpLu5ZTalUuPnIRD7ZAlq8un1VSasugCPgETpaYLLH59tiHFKRsvjOO+6QAGp1eUXrJHKcwg9b9JgrdGP+rf6cUYyA1lOrYjer1xZYJt5HbE4RnfGca2Uik7FiqRRypj2zFIYExorwAN7bY5deqtHOudk5O3n6jI1PT9v2Xbvkha7wkJy7mgGKvqvtWgreZ6mO8UXvOYNVKuS0fyiTGCmPPYpxlHOH4pfTWCb/TsPByui90g4kBh6+RaDQgjRzb3YiM1hj6drREbB2ISFTu22/+5u/YX/3qZsFtHyt7B/DgW6jI7Z55w78ZG212VWaD7S/bB2Z02L4AcvXbNpQs2VDnE/YeQYxFPQyQKt7FPbj62OOL9hZ/cdNHfP0D8RQnrntDUVoLQR+rhL2WS0Ustaf+jvo4Xlz55j+OaVnisIQdnVywj76F38hp8GZuVndHwsLC7Zty2bLpd30w88wukswwo2DANp6ygS0iKP4/lDH3KMArTYvCj4C0jkQrpvPBNqYOEkJoiJ1HMDWGUnv4lkr0npf4jxJgmw/VCB2tIBrFEPxK+k9HPYArSLyGCTnvEuSd6WUxh4UzYMV9woj2EX7QzmqtKCOHWgBHCpMHkTWFBYX5jUbcfcmpyt5mCLQaoWIjFjWaKRY7dhKtaaOdnlx2TJSMnb0HlH9iFIIlotcg+ZRIVIrUoMO3i7plsw8WKcBNqK85ZXsZDNUNc4zUByPPfqYPXD/A3b61Gl971ajap3Gqg4NRDXcXFpFQXRBYYLQRTm3vj4gtahs5txZhNdLdewrXgNjeS39MQdFGLV5i+a1Z8+ds6WlZTt0+JBWWK6++mpXfXbaunGp2JkHs8MKwKKmdOGaz2j7bX4AWgdTGAmnP1SVxllJsEUDkLkZ6WDJowVkMa8AaKHjuEHXepgjsKbUFr2Igr1WXZVoZ6SQtYlhqGAHWj0IhijFA9xRYhNVxudEkhCzZ4CW2YmHJvg6F2suAO3aUMbmy5XQEdd06O/dv9eWl5fsqYD2yTpaCVlD2+H3gA9bFLN1ARni93aczSb/XnywFDLAhEFsmRcpYngYqfRSfeqYogTGQGIoKmx+4pQF1bXWtfnZebvn7rvtjs/dbrPnzsvuT0CK+pVOTbuqroL2gjStIrCFaQvOZPiAQylT3KnAhN4dEiDyubLgT8EWDwF+pSslOGQhZAd3+HPiGEfH7MDhI3bFC16g+6nSbMiMZPvu3bZt1y4p27XbjCAFDUfI0pUVaspHFVyHzGu0U8veYtaLzE7bPbZzGXWzwwBnUB0rlxUzeHbDWfsCZFkF5jkJebQ63ALQqtAnuGJ4WGMY7iHAnCfx0zfdZP/2tz5ozdWKi8fSQ3qGNRukGx8Zto3bd1qFGp9nRZF2rsbn/e6iCajXLQNNGYCW+bg6WsAYbav8vv3A/Xp+/G/T0WqzKHS0QQylXrb/frhTVFzH0e4mBZJ0PE4to3sRPOvsdRDmr0vZvbZmxbFR+5G3/aj9xA032OMnT6qoY3sDhT1e3cO5of56j4Zxygf3xB4YIzpaZrQRaGFcoI4ZbVAA0gz0gVYforNdgCwzeZn7iLVwAx+NFTivY+Qo1HEAWuFKYlUoahX0r17/kz+vjjYCLQcmVS8zWh5CqOMItABeTCCRQhYaOXQFEWj9QYZGcsDCyioC7eTomGZXJLowe61VK9bBkq/d1NfIJIGbWlaOWT8kREvnRF1zHfJvrVRsZm7BFhcWDFEEQMYHxKJ9DH+PFDGVfoa909Ai9Vt8WeRpiy1uWruyMUEjUKEB9NBuj3/lMfvC3ffYww89bCvLK0H9CI3Qsm6n6UksdK0ZFLmDdQplhmLhFgbrbunlqUFUg8VSUTQIByuiFHZfVe1R0Aggh+zgocP6fFCDMoPdtmOHffd3f7dde+211mO3K5MRxTy/uKj3RuYYubz/G2HpO87lInXsOa3QJnjmRjGCrxqICg3qZGzKoP4UPh/Alpmtr/hkrNl2xTpCKDraCLSkn4wWczZeymvNB5bAHZCG1NEus+5UIblp1fdO6XASQKtaOQAtIAslv5YeAC3UMUB74NABAe073vGOr+po+w5g4TVFpoMHO9LJ3KOaCVLcRIFLQpwxUC4H2n+dH2yz7elL0JsRaJX3yry9i/FKQf9fHX2q5+s9ZCabJ4qUGy2ZoJ89fdo+d+ttdtcdd4rGVTB7lSxnZ2codng9UFpRqMWzBfXOGhGfWUzR0vUENoJiT0Bbr4ttiB2v5qj4Sg+PWHmVkPesrSwuWQbgtJRt37XbDl18sV16+eW2XKsqkak0PmalsTFRtXieEzwQRSDca04dOzsioGUEQpQezlBBdawoOinZ8zbCM44QTgp4xFI9HbwI6libYI7dHcIty114eGLEFtAxa9XHbUgRDVJwIrBilIRo7L4v3GO/+J6fEdB20VXwjFQq6oBN2xNm2w4esW6uZC2xLG1Rx9xzsvHGVJ61s7WuBFbGWo/iLT1Wz433gpPV/8FAm6wynDp2UZGfKM586ojVTcsaoc9mRSWr0HdRkRof7Zt7wIabE3Vs6/Ztduttt8nHm1EjfxcxFGOzpfl5FfJxj1bfj+cmoTpeajYuEEMlqWNmtACtXOhCh+3LKQ60zUZd8YjeHLXdSyGx3hPFedHk5qmAVqzi977rp/Ve0KVScfCQQSHjDDU6MdEHWgWUB4GOUhBCiG7ywY3qTc1oA22lyrzVkphmenzCurL844DPWAuXoEZND4byaTV49heqh7FU0rUwtySlg2tgjYZZ6Oz8gqhSHiDHrSBOkNo5GDBqNYDRjHssJ7tvDj2uTWpO7TF698Lhw9ehEgaIqXweuO9+HYKPPvxIAE2Kh45cQrqdmqrpwQaRV2qRiuXApIBQmLuoYvcTDoQj5fnACIG5Kp9BzHiEGmN/cfMW271nr4ocOryTp56wSy69zL7jO7/dDh48YBMT4+rwpQY3s7mFRcuX/CCEkpQ2IZTcSaClgxtKoRp3GtgdkGLoQRCNWU+mFYAse9DMa6MRgah5SDTmgGtkRbb1/RCHQaAjhoI6JlxbJvjqfHmAPPJucXlFxiZyEsoRQDCsjlaxZ6HDZkxAFi32llgwtntpF1I1mxJDHbn4iM3NzdqNN95o+/fvt9e99rWa+6iLDyYVEUDjgxDUQPqcYU50EIRuKi6bC+RJCCl4t0inlaSNpU6GodD7hj/ZJF8AACAASURBVMkLh4dX90qJYjbLDqrylL0bFZZwiGC00O0ohaja6apAOfGle+2mv/yYVZZXrMI4ABq10QxUNK5dbqYSr1X0LOxNs2V1rAYDuPV3gJUW5NaoCplnbSkIu/rsE/aeY+Oa7dJFehh9V9aEG7dskbfxzj17tAZEYESXgIlNG41MaF4HBTD3vVaKwnyMLtMzn93gnW5WO7MyqPC1OYkdQ0e7AWEd18XYhJUKlOt0zJ22Yv/WhhDPta3Fvm5C55BjRSOb1zk/NTWlbrQ0XFQ3iqPcqa88ar/+//yKPXLf/XrO9V6qWPfwjPzkhBUnpiw/sUmfAU0Ehz0GMhQwKboUzqNWS1S0oa5mfSisAEEf8yz5Yfv19LP/a7+W+0L3bxT1JVZZknqDeD4mKdD432LxHX/ti5fCuphX55Es7i8vONCG98a1UcGeMSjTdUb2vOhN0sb8f+4vCqtjz3ue/cXH/qvNLcxLE0CS1/zCvO3evdseeegh5YP7frbvXkc7U2a0lXbbGpjpBOo4iqHw9MaDnCjWXFjhjLoFXXNYSVVHq9112EjfoVUIvF6vn5MUlzQXcW8/4mHUffTFUK+74WcuAFoKDPZoyaMFaKGMuUCUifDr2pMLnpEugPCZTPJnEmhjRwvQTo1PuMFFsKhqV6uWD8n10MiYOcSVGsQ+OEvROXMNDNJx9+DAJQYMmpT5pCwNE16hAyFUNOpmz9av0WlaV4xqLgo1wfoF30OzJmhmXyOC66fiOvn44/bg/Q/Y/feesMW5eTcWFwVMJYZNFx0GAqs453TXk/6cL+S/Yqco+jh4i8LZag9NlLhXx67ahMKSL5HTLPy3oYxNb9gkloEVi9Nnz2oFaOfOHfaa177Gdu7aqb1iaD7epwZBCXkMBZi5Q1AOgFYq4TCj1UPQ5TP01ZK4+uNdVJg3pkyGFcTd4VBF96SVDRVaPAzMJ6BrutZstq1arVqzUfsqoIUWdop5ALRLyytaD3HLPjyV+ffz6oI0RggMBiYXrDAtVWrW6qUVRMDscMu27Xb02NELgPa13/u9vvPMPRtGAuuBti+G0nwTD16PR5R1Y7Dp5DPmwAdoY8eryjR0xzFSj2sEZP1gCA5kAWghSwvEPMqZi2cnAG0KQVjbap2OLdeaKji+ePfd9jef/KTVVivqvFh3AUSjg5LWiQCKhNUfnTJ2gWQmR8oqhiDwtXy8/D0JpeJ+cDDPEBCyZjM8ovEIP/kaGCDWXcaIRZyctD0HD9j23RfJao4dyPGNG9xjWHu67nQW13o8jjHh88oKBlaqmFZIHOn+4lrvwdozl7EJVMmBOmY+Cx0eqeOWufuTQBddQ1hJg4cCaHlfKWTYCW5TzBXyuoe5X+fOnrXf/9CH7O9v/rTmv8ynBTq8K3TVI8NWJAp08w6r86aK2h/S3jlFFe/rWq1uvXrD0jxDzbr1CB5YD7T9nOP/tQD6tX63CLQRHAeiUGeM+g1BSNNJjtGeCWh1DYEpjMVGX4fan3eGK42iiwCqSr+i8gxe3wKkOKMNHS//RGl0xP7jH/+RvfCFL7AHH308xEmyu97UqMm9h+XJGR5zVznjAU9yDzPa9Xu0UMfMaNmjHc0OyVN/oNVIAK2cwuhkobHZXw9xorqHvPDGxjMCbTw7IsYMwNssRfC71kjFt0M5mbrICLTsPHF4Q90yo1XrH4QtLoBg59HnnQrrFUftzlBU9uT6IYZiBxOgZf6IeIqZU6tatULPJfnM6jhkVCXyBpNYMz6hfxOwAZDW5AVLN9SQ2hZgccP19ekXkbDwLFCJdjgM+7PbQKkizMJKkgMsOAPxazQP4KD9u7/9jH35vvtt7tw5db8catF2bY0Hr9vSvebWYcGVhw89uPAkXaliIk9cDZC6LoMS1xWMsAA+0/DqDAqY/N9mrWGpYtG27dhp+w4ckpsW+5artap953d9p133kuvUvWIED93sNn9QMCH2KnjDxufCi5FQ/XX41a9bTEC/ow1OWayEkE9aLApomWuwlyhlsKwusZfEGQWnIiwDB0CL6jh2tDwUPFgNPHzpaOstpfzgecy10OGQQQx9LMVx6MFJifKwhjUplaH5+JWOlnWU2NHecMMN6mi/9zWv0czkyTrafpWZ2ImlaOAziq5JEbDchYx9VVfuxjlurOpjl6AeNnR4faCVKhb7UBdDYXoiC0LeX+7DtFmdSMV225aqTXvizFn7/O232+233CojfEQ3zHeppqP6XfcxqlnraUzB/SGHGiWN4Cbl9BcHENckyhjARycAUAGiwTc4fi03LjoAj29EhOQZuYwr6Go5RPYePGi79++zdD5v2eGSjUxNKrFE+cqysPSqHpDSlCIII1XZW8oNaKCRswOg5b6JQDtKkRVU2h6a0NFrgDqWqQdrNxJH8cq9+4ElotDTe6vQi1Fr9zo2lPMufnRkWMXKxz7yUft3H/q3bm7Beg/PP2DLHiyCy+mNNrljjzVTeLz7BElPIh1gs6WOdg0vcO3U1q2nzFpGXKzjube1tBz/gDvapNgqgmqyM40sXxQKJrtcFZHx3g94uf73yXlzEvz9iHF2r/9/4xf0NwCC+j8RFt/3SQ5bB3zq3/ldL7MP/It/IXEfO97CqxBTCNCyForOxLtnx7AItAQlArQKftduq+sIcC1jI2CqVBADIvyKIi4YOlkEhxktZyL71SFohWYQMStFKc8I82JpQRLz2fj/L+hoRRmq2pPCXvPACLTMaCPQumLMhUlBk+k7tAnDCu8ew24SoMFD0mpKsbphckrUKbQxP5vVivVqq5YnY5B8y1q9v6MEPYnqVsIeqCmMwQFaVllaTZtfXrYl1h9CJaa5YqBIdPOED5WDNIKIV1EOKPpvQZ7PgSAzDOjBQMFBgc6en7FbPvN39uD99+sAxLO3vrKqKocqnc4tjWGGk1oh3inQJUFY44xJWAXR3DGYvus9d19pPjCuCXqQXz1DFpGNi86k+k5nxDDs3XdA1ph082fOn7OxyXF71Wtebceed4k1oUrIIWXeC2VZKKpCV+PaX7B3wQ4HuGiWHitYccXFd1PkWBWtLKH/6D6K7g2qbFF2JLXbzItzWorw8WYAWnY9GQckqWPeO76fm+UH6jgBtMxoI9A6zjo1g/AGpTlgy4pP24a0lsHr3Mkc8cghm52dMYAWVfbTAW1kXeLyAR86xY3m5TFLNEmtSeXqd1K/UtdB7MDr4RDOPsSOVip3aF0Ax9KqmgW0YoK8E+TwqLWbVmm2rNLu2pdO3G+fu+UWu/9LX7I2vt/MCbkHELqF+0ce3YxP8EOG4qWYAKDY4Q0exbw+5v2qtPFxpVsMgrx4GOi1xOQhgJYEGz07PuOFyeHW1bgmm7Vde/bYnoMHbWRywkoT41YYGxXQ6lyQT653sdphDMpj0lFU3Supx18/JjQyqGQ/NXS0ZDxPsIur9JV0SCdqS9jHzFSRgQDtWtufAYGsAy3vL2A7nEVAV7Iu/5HoSOvK7pVi+K7bb7cP/OIvWYM5Lethuq99/qeIvumNNrp9t9THpCZBm0uVDTDzPiKI4kwCaBs1AW23Q3Hd/kcDtLFrVZEdzsqId/HMjAXoM3XJSdAeAHI8aS/826GWDwLLwCQkviQCkI6lZDB8yBCP3a1YjHTa3vT9b7Hr3/AGG58Yt9VKxcbGx21udsYmR0f8LOv5uStxK3v9gTqu4q+ecIaKQMtIkGdzouDhNbGjjXqVqDrG7lZiKKnlvaOlm9U4kDW7fL7PFsUCltfWL2bDa5ZhRbKjZZBMR8vOHIYVROQBBnSUkV6JYh0OTok+lEzjc1B3iArq3bBHC4iygzk1OakqVyHWcNuVFWtXlgySC/UkP6Oii4NpeHjEc2I1py1YL5OReoyOdnbJqeOhTM4pJe28DkQtunl4qOTy4yWnexn7/C+29cwDXSDlFS0PGofTzLnzdt+JE/bl++6zxx55xLqNlpVyWautlKWo5fBgppzPQVE6feoUNtfiwh9X0/GexN1e9xpGaBTBXntm6mh9Ls11Q/Vp3sA6CPmgpeEQm5aSG9KRo8e02vDE2TO2VFmxF3zzN9mVV10t8RqiKA5i/nx0fFzqUO9fQ1cWknrcy5hrw3zfV35U1anI9FmjuigUwQogYMfVwdb9qHOWBTi6PquEOqajrTFTbTYsn05JaIBYgZt0PdBWmdGSWxs62gi0dDpJoOW11PFQxpSj1bFOKqOOFlEcIHDo0EEBLRaMe/fuFdBG6nj9jPZJgZauPDAdseKPFHF44/rCKf99fB8dfuUlHcLc6ab4XxTr0NFqNDHkS/WaaWOdmepZtdlQpOBqa81u+9wddsvf/q2dPeV7n1nJLjvuAEWhGIpfBEvMSXlPFIXHsxqANs5dBbTsuQagdWW679jyK8VBHPdQpGYKPD9+WIo+7/gYRKk3VPybN9u+Q4dseusWG9swbUP4KpO3yzZC3AsPqxVidEJSi2bKGTf8944egKQT8OIBBqOEoUkx70BLf45nLIUVHa3msqhHKbL8uqMndarrwMwBOZLz4g8fXTKt6YJxg+PpO3PypL3/F37RHnv4EYmbOFu03qbX2rbsxJQVN223wsS0UY5Gsx7e71atzm6Z9fiV9apGzbrNmlmH0ZF3tBRo/9A72iQ9nOw+4/+PYzfdzYO5W1+PsL7TfRI4XV+GJr4kEb8nFIxni38vb3jdukd4C2BGz4OgTOaMxWKT67j+jW+wV7zylbZ5yxYxFwgDYcCUnkTTyXaHG4zJgpEs2rhHC24k92gxrChlc1YawlgmAbRBQBqBVmMZxeLhge32vHzuUqbDzooxcnvTpJA20sj9giQJtOs7WoAWC0bRkQCUXjxGDK6K5X/c8LLii/FzmnUMVMeAH4IXLPymJ6d0aMm2cWhIQLvWWFUqDp63jWpNL1rUMq46pZLmxRmi+Vgqhxrr9qxcq9nMwoItLi1blwo3etEK8HyvTddE561kkIFrhx/ioYMLoi3ZgIUuHRqM/d2Tjz1ut/z939uZU6fkNbvGB24pa1VXVdUIoNtNHRiAJ+kgfNCxs/UDx98n0d+BlsWEXakVYUWD74fSUpS5Om46C6+WNFdmD7FY0ooLH3BpcsquesG1ViiU7NTZs/b4+TO2Yctme9F1L7bDR4+qk4WKBpx0WCp6yH8IQEKp6SMT1KFFTxPCRSvnxVJcOYo2g9DFeBwTKID6lfUsD/V2Gg6gjR2t0nma5AQPybAC1XESaEUdx46WGS2xZKxkhI42Am0EP+49+SivEZ6Al/SQFMsIZC7au9cOH/aOFmcogPY1r351H2g1e40UfjhIVGDFuZoWzj09JVnxR6CV4UrY3YwMSJI60zydIiVYBLpxoIuhktQxjk6xo+XzQNZTadatXK/bcqNtn/6bv7VbPvMZq5fLsgykSMFbl0oasBJDA1jnYXVceQ97wb2dY+TBvqeoZVTJbmknswietXxeQg0BbXwOknapMFAqkrGTpGjivnOnKO6l4fEJu+jAftuya6dNbt6kordDRzoyLAqbzQPOHnW1gULmvVQUYTZrI8Ol4CKGUQuzLkQlPipIAq30/2tQdnS0zX5HW2Wfkec67skD0yiBsX9NpW0MVTcWj8WCrBgBWn7POVNfrdrv/fZv26f+6iZ1p4A+BzdbCEoFKo1YYeM2m9y2U5Qx2g/OG56LxmrVhqCy0Y1QvNSr1oU+btf7He0/BqD1Z/4CPkb3egSFCLRe7PuPJGW8vgv+aqD96n87+TXx3IuaFT91ItB6dJ2XPuF7rwNaCRKHS/I73rh1q73w//pm+/63vtU2YJyicAoPbacTZfTB/ZsEWjraKi5sYY8WPQpiKFLfEHnmU26Wk9yj5Uoi0PJ9I9AqAjPmWyvxyYu/+N4lhVARaOOfpTCsiNQxB0bsaKGOAdosphEAa3D1EF0UZrS8OHdpcQGE8gY5yBKhAnSUyKQJFZiemtIif/TJrVVXrFlbtl67oZUGDgzWIURLUrHyRhSKorFwdZGJ+Nqalas1iaEAWgQ4DLcdpDgzw7xTXYTPEbULFYQhHuUV+HSW1BFcsNsXFJTcBgD8Y49+xT71yU/azNmz1iadpVo1Yw+vjfjJfZBlHgBlpZlqiD4VDUKx4Xux0aqOGw6Q7eeFao83Y/l01g845StqV0m0hMv4OChzouT0OpmT5Yt22fHnW2l0TMb6X3jgPq0FvfwVr7RrvumbNJ8VvYijEodLifi+gQq6Hx7gnI0NZQrWwLCfQxtrTDouKEuo7KAYjes9gK2LoehmeW8xvICSG1DHCnZn/SMzpI52tEBu7aCj7Yuh4oy201Q3/VQdLfcePsoIh6CdAdql1aqAFgP8w4cP2syMA+2ePXuesqONB44Dpt8rUrcDaoEqj/RR3L1NhhPEmW88mGL3i9rRd8tdDBWBlkIRMZSHCkRLSV/YhzpebdRsudaws4tl+8QnP2Wfu/UW7X+2K1VFL7KzmeHzCVFjWrZnvS6VCuMBPHnxiB5S7mp8sKmuBbAhkpGiEVCBOpYxTLSPpLCkUGK1CrOHoawKFFS/4jrCiKg0Om479+7RDu2GbVt9PYZVrLEx5UGTOiXPAvaGeU5DdwzQcp/I3U3rTtB7ntsbVeYA7UTWxVAOtF09CyoMmIERmoFbk4A27CiK++1ZmlXz9JCNsavLLHq4ZOQDtIHMsPvMn99808ftd37jN61ZqSrqsby0oH17RR6itt+0zbbtO6gzDv9sinoevdpKRdfVZi8dXUa9amuk+3SImUSi5YXvP/SONgl6sUjkXk76HsSY0WT3GwvzC4F18DsH7yDuiePYJ/1iZ8ec1x2MYATmIXBAI7SwadHXUYSOVquLK2Ub2bBBoiO+7s3f/xZ71ateZZOTExLYyQ0N4wgof3zlO2uijqudjkXqOAm0fTGUnKHcX79PHfMs8+8EwwpSyPQ5owGQQ5Qnm8mGUToJL8Y1agsGRZE65rr0zPFOEZMX1z+iIIAdTOaBgK1s9KmW1Vnm+85HKHT5RlHo0bd+U0frXa0f2h1FUBEoMD016aHPIYgAB6GlhfOqEGnR6b0mRkYFtKiTAVsi6CS0QBHYJWh3zcp1B9rlsgeMA1h91VjoQNSNyQ/Td3MBWKUqaLDIc+UrSA12eKmMcgUlxVARFUvD9vhjj9tff/wTNjdz3tAktyor1l0pCwhxsvH9KgdF7Y8JwZwy1tyYD0z2eAVX5pGgwqwphJGnskPy5yxA3ZIFKjUjaD0AWh4IDAGgg7l5yAjG3GD/oUM2Pr1Bxc+dX/yCKJRXvOp77PIrr7QlbCkRLBWH1dlC5feXwftWlHqMvPtOZ+Uq5UDrhh8dug4ENcFmkcNydHjEO1oKoSy2mG59prkblF8ITqhr96xlBSwVme3mM1LrsbPGe8McN4qhFkj5IcdV7kEZ2S8OY2zQp/jwce7Zar1h9Q6imK5CFMqVqrq6vfv22+FD++38+Vl7J0C7d499Dx1tyAh1jjDsLIfKPkkPUyAh6pKKPEbZKXrYwYr75YL0njAeGBxI/lC6QjxW9oE6ljfxkMCWgk+iJjrJrOfSVuo1FYwPnTxtH//EX9uXbr9doNWqVjQ7IgNVUYEEQwTtACDNPcUKSnSNwviBNTmeOe55D9p2Zyauk/uHey4CbTzI3J3HmSryptn95lkivlHq4cBacc/tvGiPbbtot23avh15uKXYP5wY031TKBT961PeBYsZ6vacNqYwVPYvDJWn96D45XBkdgvQDhNTppUJB9pucIYCCClIqu2WC6ECQ8Wz1ut4R0tW9ag60J66HjpaZq0qLM2Um3zv3ffYe3/2Z622sqrggfnZGa37KfkIdfHmHbb78BHcbmxBBvasc/UEtAWe2XLZ0qz2VCsCWpoCdiq1Zx5MC/4hi6GSHWosEjlXVEQHX2xFmSZU6YP5aXJMsh5kQ28qAA008FcBbWJcFY6c+JToe8QCVXPVAMYhYEWFbXhmGKfkCI0AdBsNm5ictHe/+932su/6TquslqVsJ/qOS4FlYQWUbGypjhkJaNavwHWNQ/i+3Kt0shMjJdcPaI82XF3XY/LYpaWjVkQeudu6TwdAC9iCVTItCUDro0lX+/P+cjbrnXrtu35Kwe+KulLCiouPeMBGmany3+gwMVLQSoCDSOySOF9QGMfduZjiE+O4oIH4wdyEdt3nNgX9Nwwr5ufOS1REwg8PI166MusHGjn800MyR5DNH0owGY13bWZxXtZwUJY+eA5Dee2pRocOhD482FEE5aIkcfrhbGTuSKXkIrCC5TjsOl27//4H7I7bb9dSdLOyau2VZTwYvaPttCwNwIqm9srOyY84dwjCKDlTmY2OjVs2n1UEGjPMINX0XziU8JHOM6l2A3jeC0CA4oCUIBTGFAKZQtGava5tv2iPbb/oIvn9PvqVR9X1Xn/99bb7oosEylwSAE+nqvUolHjBOYhvGosivg6g4zOTKjaY6rsJgdOpuA7xeWmHdsRD3+NnjdpvKKwvscfI+1in8icwPpOxMYATKz4Jg3zeDNWPyIW0o4XVFe3EkjhD95vH4NsosLwjy2TzUhmzP7tSb2nuQqHB3BkrtssvO25HDmJYUbEf/bG32eZtW+373nC9P6ByqOlKkERRpGIruM9o91W7vy6KiYdRUo7PodQ3gAgHSDwk4txF6SQSYYSVqbA2hRWgngvAOpNRkcJ7zcPHGMCtRxfFenz+ni/YJz7x1zZz+qzGJyT+IORxj2+KHo/V4/6SupfxLYUZrlGsykj64XaS8aaOxQS/RxTlggBMptyTldemeXwYb7A7DmWK+riGsT6FRnB+Q5G+fedu27h1mx3BZ5u9Y+bGYlfyYgNczcz4yEO1VbSEhCS6WYooCvILLRidOh7JpKzAM8l72CYG0GMKKTyjIMp3+P050/NGB83IKFjjjY+PSShGN8PZ5KJIF10isPzAL7/PTtxzj1tC4sjFPizFlQx3zPZd801Wp4jnwOS54RlCxFlZtVS1YhmCHLiva1XrEQwvBbTTn6wCPVOm6/pxQ18roMxs73ie64+kUCnez1/Lv8l9tl5IGv++RiOBUo6MUHJm6//tycVQg+/91JJsZ5X8qRpE2IbIOueXE57ILYnzRkZHbbVatWuuucb+1b/6dXyZtLol29t02kbHJmxmbt7SubwtV2u20mgqi1YB7TRswRQIq1EYubG8Ay73rX9Obskr1bEsN1s6P6Qt4DzRGCgEw3S7VsBJMAopaeZIn4PFki4hug92LXX9je/paZjLs6jVHSrdjGhjbBjpZAFaRUkpcWHQscV5HzOPWB0l92ol7Ak3EnQsNJYOm2AKgSsQhvzkeXLzU/3SNY1h8cch0OlakdDobM6rTNw6sNRa69j5xQU7NzuLbDckhvg6is/gfDbHG6f0nuR8zlP83I3EejY2XArzK05CkiUKVm927N4T99kdt9+h1YnGatka5SXRR+kWIomGpTstrfswo+MaVJHFWUjoYJ1CTkuUxA2NOw+vgdfC1/LACqzoDrU65RSk4rqYm1JocE3suWay6uwywyW77OqrbdtFF9n5uVm7+67PK0LqjW98o23dulWdi7aGZCjPv+VrEcx6/f870PI+cc0tbiAquuCStV4c4aKWrD47Unv47Hgt7vozpGJIRvCsYpCU0ajqPaOjHSsUbCxXtAKFkIAWIVhP1nortaotsjvd6gjo8b1lpjucc5co2evhItVLWbnetlUJogDaNan8Zudm7Pill9mR/XttaalmP/rj/8w279hqr7v+9dISKMSAw1YdEPvOIaxbYw1/7VyLDB78ZHEr0cAA8Obx55gorP8RFdxeWHkxFfej5X0loGVWi/XkkEYR7jrGvV+0aq2mvWf+2u13fN5u/tTNNnfuvHdR3Ot87sxYcUWiQOI9juHWYVVlDYpXhglc/yA8PAJAFJs4oPp95ari8D6I3SD32UGW1b0Y4cd54HNatxXdvmOXbdiyzS4+flxrZhj59/I5n2cGMZzfVx4AItAV0A4N8mj5TJQY5Sp9OlpCBUpYJyL/SAjAKH74jBnpyBVKqm4vanz7klxaxI4c9HTteKIDChh0ZHVqI1SRq1e3Zx/8zd+0v7n5Zl0Lsze6FWVU5zhXurbl2PO0U7vcaFk3m1NBz33dwjEL8xWAtlaxLgY7gLRc3XwcI7/yxIzxqcAtgm0sgiLY/v8NtJzH8drWFwQ6JkMBlxy9xNe4Hty/FmBf/zVM3vr/Hk9i0i5Wz6lmBopo5WxDh4Be5rKrX2Af+tDv2PLirG3ftlWbGsrkrtYDVmVtcWVVDCjyuzbnKvdDFNdicUsy2VBKZ5WCa7hvAmvV1zUAsjo/2BZxbU4MhpERTxD5qWmiU1aSkOepSyScCX7zr3n7DQJaHQTKZczoV5bVMUiQCIoqVT+/GmglPCBaDgQPGXzJHSI62kiBclirews3+Orqiq0sM2clk9apMvwrAdoiM9auqcJn3sUBkQTamaVFOz87Z5mUZxCCcXTWimOj6seRSsHvw6GLjYYSg5tHEv9cxith5rxZ1It8oGt23/0P2J133KmEntryktXLS97RArTMarBhk4eqd4xRph67CgfdlHdro6N6zbInbEDT+koMAOWhw2B81jL5rIQa/JnTFi3NHsZGx303rNmy7Xv32JUvfKFNbdlsc4sLmiNffPHF9vrXv14m8QibvHN0QOX3TmP3fEcymIxw+Pr+a8uFWYnM2n5hEroSDutINfE6oARZ+KZb8fl3z4EW67x6VQfZUwEtIwfAY7Ve1YNQI4wBlWwmLYXyxEhBvrhKamp3rYLhfnPNVhqoUMmy7SgRaWZ2xi4/ftwuPrjPlpcb9iM/9jbbsnObOlplX/JAwFJgPKJ5ur/nPkcNdIaKHS/IkhV7UjxCVbv+x+CAcXMR//w9PovD30HWQyR476LfMLRqPudMw1J5WcYMt9x6m33mbz9jS/MLVmc+m3lywpGRkwAAIABJREFUoNUZROHGHLPZsgi0QwwrZZfpPyLQxvtQblJhRq81LLrjfrA2TEauL5qD1ZKvsGZO3JdOp23dtsOmN2+xY5dfbtnRMUtRKKP25NDiHRXwuHFFEmgVDhKC35nRRqClEGEcwXpPbq1tRQoSvhNFDx1UuE75HXM9wfFMQEu4eAqxkzYnLT2E6Ug2PFM9y+XwdsYHmlkwnukF+/M//TP7D3/w76Selw93yL6mhALAC1u22Z6Lj9kMOpGhjLQNFMDN5WXLtup9oKWjBWhVrISdXnXGXyPQxs+oP4dMdIzPBqSSf+fZdrRJmvjJruGp/vyZ/t7X+nqeCWiVrc3nODqi85Ozig7z8quutt/+Nx8067XFlpbLKzY+MSn/dBvK+LgJ5zXOQ0ZWnFHoiwLQMgZlBXGcezSGwcT1IO4/mEWaLExLYDBUULkrVAyTYLd2uJjzRJ8+i0NH6z8BWi0ByoLxHTf2JAxQzJe7EK0HWnIcAVqJokJHK4coKErmeoHjjlVa3CHi94hj+HWE1BcsFQN3zc0K0NaYtwWghTIU0GKPpVSPlJaKEVzxMEMZSoa/1rHZ5SWbm8frmGlNMFeQUYYn5ig8muByWf+5CtmFMF5CRboviyAq7KkKaDM57dM99PCj8jY++8QpW11atNrSgvWaLK83rCsFYk0HuTOPTp/0g9X6Ha3bWSLoilZ40FJuXq64HtGkMonPZWQxxvyIQ5sPGWFIPswe8PrlsLvyhd9kB48d06yMFYibP/Upu+qqq+y7X/5yzdgAWc3aGszPCnL8UXqPqMOYWMNif1hHCq5U8cGRIUAMQ090efFz824W/2MPhkDEJV9iElY67T51DNAOo1bOFi7oaDmiYke7tBI6Wrx8s74KNDlWVJIP14r4qSawXbNyrSnVMa+ZzgsbNoD22KF9trTU6He0r3/jGzQH1VyUAgw7xvBey5QhWvlFc5VwbyX9SpOHyNOtN/AZktqkB8mlHQ6uGi/5LCcWKWJagpqXwg5zETyGP/3fPmO33XabZoio7jFhAPwp0GJHq3ki/xYPLhU6+53NYAmXupA6Xg+00bhCz4R2RS8EWu3EhI2C6HAVxyDO/aRt4+atis183hVXSPWeGRlRZ+AFTVB2a0blVoxSs8uUJqN1MNFpsE2IzkS/4Xde0Ay/lOoOgBYaVjvN3nkz1hDQSkjIPTYAWgpQvjeiJAkGwyGJIEvUH+5gsAnFon321tvsA7/0SypsG7VqiGFMax+f7txyebv0RdfZeVTwFLTMnjMZqy0uWr7dsKHQ0QK07gwHle8drYJCvg6gjfdW7Gyliv8G/Hi2QBu/f3LckLycZNG5vuON99RzufwItP17LnS0XgwHhwLFXXbU6MHUcTa++Fu+1d73vvfa6GhJIQ8A7YaNm3WfEKvJjBaTmwr2iLGjpXhE8BlycfPptE0T4chZIeo4Jrlhweu0cbOO+K3jNozB51gSEhWEbRsp5T1GL2wWxI5W0XsaLXkRnHrLe36hJ3s2EEN0XUqAG6lj9mjpaKkSANqoOvb5Tph5Pg3QcsERaBFmxIMHQCD4fYWQcPHh3tHidTvOviaVsKW0h8iBqS6PboZl/07b5srL8jpO4cWPECOs0MRqUR028VgxHafvRjKw0aPLKxBcLfMIF1zR2bKlc/LkE3bi3nvt0YcetPL8nK0uzMkdZgjxVL1iXZSe6oj0NkZRXQiU90G/7hUOo3AAKf5LFMRAsMHBEqljxepBbeqT9IxHTLfpgBjy7zty1F72ylfYvqNHpcbEaPuzn/ucXX755XbddS+2paUlr+bbbS11Kz4NYwNEYdFcIXQzXDM3EF1pzFTVKwmVWXzwPCbQk1j0M4BsnNNqnotvNBTfmgMtij2JofJ5G8nkBbTcdKKOoas1ow0dbbMtanqsmLexUt7GigjWnMIhd5a9WTraxUrNyqiPg/PRUnnJnn/8cju0f7eAlo4W6jgCLcxGBNrY0UagVYcX5iewJYpyDLtw6w+Nvsgu8Qd9Ok1RsaHj1U4psAQ16kAbd5GjwtMFcy5oIkP33Mys/fXNN9vnP3+XwLNdb8gsH+qY91pjBMRxgb7jOephlxiAVh0dS6WJGe0FEzEKpVBQiD4OVHkUc0EPs+7g6s/wM7io+culMB2yqQ0bbXRy2i55/hU2ummTFScmrEunLIo+rI1JrOTskpicEHYfgVZz6wC0WYUKONBO5DNWAqRDRyuKLnS0UMfs0MLDKFRA1uXQ0m4GwvvRXiPggELWXwfPHZ+JAsNzhIxk7NRjj9lP3nCjLc7PieqlAKAzQSNiIyN6pZe85FttqdG0KhavlZp3v0uLlmvVBbS96qpmtABtDKYXCOk1PfUc8qlA6BvVEcZ//9kCbfTGThYA6685WRQ8EzB/vaB7oZBsQB3HHVve2dLIiFXm5iw9NqrPnM/g9W96s7373TfawuKsbWS/O5O18gq+7ogFO5YfHrG55eVAHae0+01Hi/HREA0NjFw6ZROMrZ6mo2XdzL3qPb0nSqZ8bbRtuSxUMh4IcTbrASL8VABGJhjevP6GnxbQivwJ89lkR8sAen1HOwgVECJ8TdRxsqOVOnJtTXFH5XJZwEA3BFjidTsaRTSW0kK6jPmxxANse11bbTbU0QK0Q2se+utqYqcAqWS1gqI5pUfvRRBR55EA3XTWDz7ZPKrrgB4fsrNnz9lDDz5od91xuy2eP2/Lc+ctxWwWoK1VzJoN398Vde0/9F10zgT1sYb5Xvl6U+UZi+FiwpoQi84huYLg8FAwxG1PKiroMFTHW3btsu9+1avsqhci3liz83Nzdsedd9qhQ4cVm0eMnnaHOURqNQHkQEEaHHFUKAbhU4fDyJ1wkg9QVM5xnTFMPIqioOIA2Qi03Duoz+jSW53WoKNF2KbPMS8xVJzRru9oWffh3xwrFWysiFuLz84dPoas0TWrtLq2uFqzpUpVtB6gsLJatsuPX26HD+y2xUUH2k3bt4g6pqONQJtmLMBDEaKs6Ly1FM/sHtEVAongcxzvkfWiqOThkTzQfKwYKtagRlRohO4o9z32cYqLBaMpCkXq4tKSPX7qlP3VJz9l9957r+LwOqIs3bZUXx+ANnapsA0Y5AO0PWbbMhkB6Pwa1HEkLjZ2HNHrOyl68WcABiin4roPtKoWwjoYoDaUlcCkODpml155lU1u3apVix45sOrYB5nHgJpjjgMtc1iAVlU+/6YU+hd2tBtLBSsi0BPlEjsHp7jZFSZMACWx6OO+CIr7yUcuEWhjMcu7LjHTWk8bC00KmGbTfu4977ETX/yiDkpZhzKDRahZopHI2P4rrrK1bN6qaz2DaQFo68tLlmlUL+ho0U5QvLtJjl/zswHarxeQnunrny3QJp/7+D2SoBuFcyry1hVqyW73ma7vKQuOeHAq+CSISBNmFoymhicmFKlaQEEf2MAf/KEfFtDOzpyzXAEmMGeVak3e3Rjh4P8wv1yWcLYDRc+zw7nHeCNs0LCvPgqbJjGt54gnZ7SKoWT1Ec0MzB0e2bJ79N17gDabgZEMoR8SQTnQ0oTxdYwC9UTEGa3G+xjFoxzM5W1ielozWm10JqhjdbLBd5WOVofJ04ihoI75QOhmoY5jR+vU8ap2YV2kQXxWSg/mSCFvI6hVLSWLNVG0fMhQX+wgNhs2Q6jA0rKle5JGBKclv/mjqMVl7N6xxRPIfYm9Gg5RQS73zuWDftOPSYD24QcftJNf+YrNnjlti+fPWq9ZF9i2axXr0emF6jkeclHdGYFW3aFSVLSp7J1DzL8NRgrquvgT1GsAhPyOQ+IGNGGzpdkDdHa2VLJrX/xi+9aXvcyGpyYFtMySt+/YYVdeeZU62titNJqN/vqaqOOgKOZXn6MFMRYrHmFOmaSNowNS3Lmjw1I0HtQx842giuXvKDC7t2ZExtVqFYmhioQEFAvKY306oGUOCw2tjraQs2KWGRwdMr6zaSvXW9bopmS+j4owAm25vOzU8ZE9trDYsh96248IaBFDJanjDEUEhSSmIHTzvM9htYX3gvFEnNMmgbZfPK3rVtYfaEG07BtcYQ86BjcoIDqKjuhQLSUqn9kmReKXH37YPv7pm+2BBx5QfCRAiygIoPUAAWL1XMAmkWEAWhzUrE11TZHmQBuvq2+1mTApkOViMC6JFHkEWh0HwfUtJgu5MMwPn2w2b4XSiNT4l1x5lW3YscPGNm1U1BzzTT8DqNGDDWOg39iVZ/8aU4AItHS0dIBQx5rRZjM2XchZCStInoOY18zrZgQSOtrkjFaaQwSQoaJAKpXJ+SEpu1ZSwXB06pnOm+pqRWY5/++v/pp9/GMfkyaCrhlVKa9b8W0jI7bpor02vmWrVdprtrBUVpHQKC/bUKNq6UbdUrWKdWoI/dzKUa9dn0fLRxPP8GM9BRvPjG8EWPXPn3VF1jNdU7zfk5Rw/G/JLjYyMvxZTK1K/t2v5fs8LdDGJiUwEjxMXlw6dcw9TeYw96U8DzIZu+aaa+3HfuzH7OKLj1ilVpEQCtFpNl+w+aVlsWaij1Gww6bxPUJHy3w2zmhH8d2OQBvcAdXUMaPFZQ9NTaetLhrhn0fyhcShHowgjV5Kq5Dc88q2FSvoqU6+oJOy1A/83C/1tGOnpXA3OwBw2aMFaGNHC3UsU2aBsRucU80KINmTC9FY61XHiKEi0CKG4s/5WnW0q6s2OzuneVx0+eDBHOUhhK7E8D8ss+uGhDZI0eE0bRagLRMnpkGNd9aIKoIgi8OT7xGBFhViVIwrCD5Q34pJC25XzNtwVGLofurkKfvyA0Rste38E6ds/uwZzWYRQbUqqxJFQDtycPapRDWzTl/5A5TymDWANlTA8pTFwSRQZMop1Z5gSjPafNGDuqm26WbptkZHx7RPikz90CWX2Eu+49tt5/79UkfOLy7Zxo2b7IorrhDQ0snyunnfRbcjClkHtP05tmzDYmqPgwIUSKxeeV2AIO8Vf0fh40HMBtjKlADHLrrZNdyHmlarV3SIDeeyNopdo1y+QkeLe1aY0UId0znQ0fLvjhZyAtrhPBWhd/8dKY5b1k5lbLXZsXKtLps83isyaI9fdpkdPbTLFhbbAtqN2zYLaJkdxhktqmOAnwNSwJrzOY+Qkdev1jnaZw5cdOLhE40fvgpgw+Ea1xv6XawqXXcvGbAnaa318FcQQHm28KKdeOAB+9Rn/pt9+cGHFKkHdUxR2W40LgDavsmE8p1b1qk31QHrYU5796xu9UkO/GRHwuv31ZeY2uLKYxViGcIoPJg+ZsvKUCXnK29D+aJmtJt27bKJLZstlcvrs4SaFhUfCoo453o6oO2LobIZm0R5LGbB1yS0MgfQhjxSGVcE0ZKM13TyhgQAnrAhzwFmtAJwsrbBecKzx3mzUi7bzu077A9+93ftj/79vxdF3ayxD9u2/HBJz0l2eoPlJydt2979Vu30tKOParS+AtDWBLRSHTcwY0HV70WzmONW8x810Caf9djdRkYnMiJRnxGBNo5ZYkPwXIE2lin9jjYBtKNjY7Y8M2NT27drHCZHL87Mta699vu+z97+9h+3DZs2qpsFnzgPAVHms+VaVR7pyJhiR8v2DH+OYh6WpZRCiBk62nVAixhVZjzaW2dkgA0jj0rYamAVUUrkC4HWaWMRfaKOBbTf8+Pv6vlsEBWqiw7o7lAdx/UeOlqANiZ2RGcoDlhUvZIpJIyUk56P3MhQw0RZTbKXGxbr+VCp6hGFsPYCQCG3ZqkdD8oJ1klQIecLatc5pZjRArQssc8szKujIzWG9RfAXmHz6hoHaSso0gTC/Qo/KEz91NFhxQMJNTs1vUFylr/6q5vss5/9rACC1JkGayjLS9ZBsUhiD/FJOIeI1k3soYXZq84CWjJELXSChYIKFKqjJu5SwbuW6kcerAAR149fK+HgeNNCeTHfTg25+w6zRPyVzeyKa6+xA8cutuLIqNUaLTt27Hl2+PBhCc+Wl5f73asqM27M0CHHVQKtfIRwcMRXrm8Ls4Rw10dmgPcNgxFEJVE1LoDN561IFF/ws6ZQQ2hER4tTET1GCY9kZroAtOblgf5fW7Pl6qotr1R0/RhgjBYpsDAx8P1IrSb1UoowgzpeWKm6z3Wt7nmurYYd2H/ALj120FZX1+ytP/yDNr1lo73xLW92xyNcuzAMYaoXYth0w3PKh7g0HtZCWDiPh0U8XPpdfqDM4p/H92l9RyJQVQcbxG1Bv0Dhg2e3Rx+6SplnjHv/iyfutc/cdqs99vhJddb4QUMLV1ZWrF6ryYQBOt4VvWE8EihmZrV8YpmsF0o+fnGjjRh4z++Th2a8Zom3QiEoHaBiMNP+vmmE5J0hDjqsI1FYF8cm7KKDh+zQpZfa2MaNKvoQKQG0iLUKOFCp6EQgydoP1G1RquOkGEq7vxxu+Zw62qlcxgqs4bFzrNAAxitrAlpAH7MKGf5zL8eQcOewwj3cdmYqZGmjTIb5khq817PJ8Qm5zj3x+OP2y+99r/QWUoTiwoWZDQUXTM3ktO1/3iU2u1KxcqXinQtMzWo5AG3VeqG7EQOn55v1PDmc9Fmh2Ak+F/BZ/3e3bdum4plkrPLCgvznlSwVAiNid5n8e7EwTN6vz+aa4r2SHKfEEcTgPno2//KFf8cnDsEbPgii3MI2zG1jkRiKSUUz/o+m4H3vf59923d8u6jjRc4+zkjYkLWunL7IskZ9zFoo+JXJ+TobIlXGZhmyiYUdzoq4qM6tQNXVhvQ5HM1ioIAKdIrDDOdLT0CtUVVYaaNIUwPFuhmjSZ43qGO3TXSg9Zi8vI1PTQlouXC47bjeIwOEYMHIAz48XBJ0x5WegfDDH4S4jwTQTkxM9B00+kC7UjHchKRgBvAFtFmbLJWsxMOOMETOOlzfgDo+Nz8rMUm15qYM+PSqGwuAGn9VAH3Yr3Uaz6/LZ6BYuXEgDFu92fAuPZOzj33sL+2zt90moN22ebMtz89ZPpWylYU5dbPFTNoq5WV1tByffQVvXHjudzveYeMHy01Dpxw7TRUmcPhSqTIjdkpeQEt+KOpk5p8YqENrY0lJKgmJKgcO2PDkhFxs5haW7EXXvcRe/OIX6z3kYOenbNXYAUN6Dj2cmEN61++HqttlOpWuQyIIovQehQhBvh6QHRkelnCpD7TM31Ct0qWjOl5rW6NRUxITnqBFbr5uT0DrwjSAdk2H5nJl1ZZXK9pZFtAWAFuf0dLRKrawm/Jg9HbPFio1iaOiGIoc20MHDtrFh/dZtdoV0E5umhbQMjR5OqBVIQSgcG0BaOPBFIE2HiaxkFpPqcU/p5DzMAt39HJf7RiO6Xu6gJUU355cLKBlj/aLJ07YbZ+/006ePGWZnmmHlm62VqnoM8wX8lZjXBF2rQEIAHYNAVZM78m6NkEmD9wvwdw8ztPiwZ98XYPX4numypeGWg5gG1fT6ArlZUxnOzwqFuXQpZfZ9NatfTEU9w+gsx5oqeYRPKnISqiO1wMtFowF9moZ33DviYnq6P4FZMmiRQilnwFoI3WsAhLn6BhTyB5ksPaLZvUUeNXVFT3Lv/qBf64kLjpT7nT3PEZNmbGhDZvs4CWX2UKtJstPzoYh7EVrFQFtD6YIK1a6mw6e0AFoefsD0D4Z4D1XCIL52rJ1q8LtuScef+wxgQ/PZCys/rEDbdS2xI5WxUHQEES2RH1R2JTgvwGMAO0Lrr3G3vu+X1JONyY4qNRjfjVRmrV222rMWhlL8Dln8wJl1inZ1y8AllpRHQj59OyE9VDOaxg6gFZ76yHpi3EIM14GQk8HtHHGkXrdu36yJ8pJB2/Mox3MaBXyHGa0kTruu0PxgOTxx/VYoLhLGzsmHoSYHDI2NqaulhcRl6SZzy4jcIEyY5eUB73jtCNAW0xnZJpOpc+bgaKMGe1Ko25nZs/bmfMz6ooEtFmozZAgFDJy/XBh1zXk5gYHKQcR59B543CjQniBkQD2ix/5yEftjltulU/w1k2bbOH8edswPmYL589arVy2ieGilRcXbGwk7HaF1Ql1kMEQINpCegfvu7aurm716TvUHVCrGnNR5gfFp6r5MFeMHswItS46cMDGN2+y/NiYbCiHCiV76JHH7Iorr7Rv+ZZvsU2bNmqN6uzZswJWXqOAlmo/gAE3rDp/dQDdkMiUANogFNMeqsRentfLvAugFWUc6GPsGK2NxaEDLT7OzWZdVAtAK7UxXWMAWoRDdCnc9OVqxYG20ZZwTR1tPmvFnNs6xhkt+7O1Ts8WVmuatcQZLUEVhw4e1B5trTYA2je8+U0OGLAVoaPl8IaS9fGDV85SNfZ6omxl65cojiIjwnvGvZrsZr0T9K+H0eG9cWGEd2I+XYoMineO0JlYT7rlXEqWirPz83b3F75on73rLnviiSfknIVJPhQ3YFutVTVXZe7NvydtA7NURF3Q4FCl2r/2aEUfE7jaNoJr8jXxGmOXzvXH2XGch/GeMdsGcMV2UBShC8iifh6yTKFk2/fsscPHL7NNO3faEKt6rNUEFhcHqtjRetCAd7QA3NcCtLx2Olo+K9nfEZMH2PbW+qpjGGFETlDHGFa460wo8hRbiOeArytF1yvGL3Snk6Oj9p/+8A/tIx/+E3XNXZglrSvyDAxZanKDHb78+VZutq3CyIZRWqMhkBV1jJq+AdCyQufrR4jsJCpdB7TJoibeL88FcPnsd+/eLWZsdnZWP/n8sOlktBe/R/LejPfoN6qjTXbq8fn4hnS0YcYf13t8f9tZpzijjYp5jeCilWpIimLc9kd//J/s8NEjtlKtyAOdOFUCIljtIctYjoIBaOlo5WCWowBMWz6bcnOJYM0Y7Iz6jQp7tNyP8qJX8Lvv5HOGYlZBkcg5Jyco3NQyblYRO9ponCWghfrxFRcOAiLvchJDsTtHPF4SaJPrPd7Vu4Q5OkPFGWmkHrWP1G4bQMtP3igt0Zsp5k4G8agoAUTUq62m5YfS3tGmh2y8ULRhrZVAqzrQIoY6Oztj5+bmbLlcEZBRnSpsXl3tYNYoC8bY0fZzYcNKAhRuz2SUz4dZqVVtZGTUPvzhD9vn/u7vbWp6WsrOdr0u8C/Pz8slCrEWsxreVFGzoRuM5txSXQr8YxZu2g3bg5lE7IZYK2GXS+NCLWC64lM3FJV9p6sgBoLescB88UtfarsPHrSletUePX3aRian7b4vP2TDI2O2Z89FymM9cuSIzZw/pzUcgNE/IwcedTzh0NbhLHEQK03BUSuAiJY6YocbbARLxZKNjY7qYY9AK2vMNusNbqgPzdlqNXRjYk6Qg14h/Dy4pESgpaMt1yq2tFJRMo+yh+loC7gFIS4IM1rEUOzPtnu2WK1bu5dSRCLXK6Ddf8AuOXLIGo2eOtrxDZN2/ZveKMBQZ0fXQscWgFaVf6COo5F5HpV5IvpufUf7VEAr0OKg9f0W3c+O4e4I1TcAkSAO4xCfIWIkhmnJmbNn7c6777E777nHzp47LwvCaDuKo1UVwR2rUISUB/0B3ZmMNxDydCikTPvXUfmr6js4WSUP2FhI6IAM89noGMXro3PUvBUxHnvnJPlo5YnVMAwvhsSebNm12w5fdplt23uR5UZHRWGyFvh0Ha1n0Q72aNd3tGPZtOHrBGvFnBbwgslpskO7BtC6M5SCJOX4pJvNUhJac2Z1NbKNgilfVYq+4ymrViq2aXqDcn4fuPde+9X3f0CAzpxW6uFQeKUnp+zI8690oG34TK6DoXytammEhfgcY1YBRS8bS+g/xhOeURrn3rG7jGD0XIGWwra2smKFkRHbvn27xm/333+/1Qg7CHqKp+ton+v37wNbQlz31SOIZ1dGSPAU5rH+GnwHOwJtkBf6Kkc/vtML5egtD4Pxvl9+vzK5l1dXBKyWzchHfGllRWMHwJeNFTzgsbJlRx3qGA+FoRTuezxD3tE6fYyOxsMtKNRoHNDqsEfr2bT+jOefAWgpNnlJeg8B2rjeEy0YUR5DHU9t3CRaJTpDJQ0rJIriTcKYHbOFIJSJit44p2UuuR5olRKTTgtA5pZW1KW4eKSr1BJewFRpRIKo0Vyu39FSsTKjhQqYXV6UaKFSbXhIQcj7jF1YFPUIZBNKY1eEBvGL4rZ8pqWKHGFXJmMf+fP/Yp/+xCcEtLzBm6enRB9XFhd1fUj6h/M5q7H8rhmndznqAuQg4tQOYOs7tngY0+25q4wLEHxfIaN92Z4eeJTHnvnL28Gh2LMNUxvU/ZCW8j2vfZ2A9suPf8U+f++XbHhiysrVhhVLI+pkpqen7NixY6rGpyantN5QKhX9xoV6k7mEO2gBBACtaOOQg6s/jIH1oevXKCAs/tMtQyHH9R460aGeW5Ixn6X7YnYK0KIwTUP741UtByHfo/W5W9dW6lVbWq3YatXn3KiORxIzWn3W3ZSsF2sd03oPzlBV5mSYltRrdujAAbvs6FFrNXv2Az/yQzYyOSagZdYtkiAArUwFgvE3aBgtCXm5rPfE15w8JGP3p33WxB7r+o4W8Z7sGqGMA20sFiEYlANEWBPiyY13M+rx8uqq6OI77rrL7v3yl21mZtaTerCMZESQyQhocdriPXVWIqU5t0KnW21LIYaCuVG0od9jEWiTdHF8bXoN4b5XIaXdwbTue+2rUjAiIsPxKUMggSehEJSdwgI0l7dNO3bY4Usvte379llhYlxrEjwz3DJQx1Htm+xonwloR4PXsYAWoxQdcm5yjxCKPVpmwY6vvlfeF0Opi8Xf2Clj/QysnANzT1qH6YlJa1Qq7KrZ7/zWb9mdt/pYSNs5WEhyr0xM2pHLr7CVdkdAi+K0jbdxtWJpOkdF5LnvbfSMTgJtkj0YMB7OJj2XHzx/0nV0u/I2OHr0qD322GM2d+6cktWiF/F6QF1/Pc/lGv5n/d0ItD6q8LXI2FH66wl6m2j2H75MX68gA+2X2XUv+Rb7lX/5a/oca/hCUzxYAAAgAElEQVTEE6e6tqYZLb8nyYzRg8AVj2OytBWoAEtERKev4MWJj5/X7gxFo+hiSvznncXgC5UuN5RSIEakjqNJS+xoxfR1Q3rPa9/5bqmOFQgdLBgBXMRQAK0C34PXsQLgg4w+qo5FXwXVcVJxHGe1CHQi0I6Ojurmjwrl8mrVzs0tWL1BhiYNXc86zbpcgjaMjApkWfFhVUQpKzyELCR3MTBYUcXSqLXcp9eLnj5tJtWputvQdYfqL4asSGEXAgi4WTlw+Hqu9dZbbrE//ZMPCwjxQr7y+GX26JcflPqYXcDGakWezCvlZSuWCpqrCqNC+o/ETiFXN944qo76QOv0HP8+B6bunwC0AtswK+X6UH1ior1p6zZ7xatfY1Nbt9q9Dz9on737LltLZ2znnv129QuutUa9LrHV6OiIAgDGx8ZVn2G4roddUX5+YHsqT5jPxZ1JGUTzlgST/VBhsg/JpXJ4OtAO9mjpmjEP0Iig29GsvdGq+84ZP9mBy3nwdwTaKG4BaEnhIcQ9h+VnEmgT6z04Q9U71p/RArSANUXOwX377fjRi/WtANrS+IgMKwQWT2LBGDtaqWwDODFnfzrq2HexL7Ro7B88svDMhsxjV87zMwYVxAOXBxvak2oa0R1CqMdPnrI7777b7nvoQZufmxezQpeKIxFBFwAt9DGfh3Z/FVIQOj5sTYmK478F57OnpI5DgRH9vyPwxoK4NDIsD1mAlvSbCLRRPYzFKCppFv2nt26zg5dcYjv27ZNpRaZY0MgF7cSzmtGS2ERXwP0VOlo6e0wl1M3G0HfuL6mqQyxbN4SEaOXP7WMVJgDlHWbgbnDBzu6QdqjRC4zkC3bnbbfa+3/xvdYlLUyxg74RkB6fsqPPv8LKsvxkLtdWRyvqOAAtRTYdbUy6oeDG1F4imXD2xHsjFvPPFWg54CeJiGs0JHbcsWOHzpHFxUUPnQgCuOT3jyD7DaF2/2ehbLQLjWEwsUsNoOqvoY+soSmI+91hTdK7Btu4eYv97h/8ge07eFAiSxoxrIPJMoYBQxzFGIT7mGdR4tOwikOYiVZy0Nso6Mvvm6gtorOF3ZDaHNCUUYVbMeZ4XnprCiWI1DGgTX431DHPWt+CEaBVzh9L4/lCP1iA9Z4ItDxk0dBBfvjhQqkIItD2Y/LCHmukkpNAy0HtcWxeUaxUanZmZl4rD6I4oY6bTtNuhGrmkCYfVnz6AGgxiF6uVdQZNCpNBdC77t9nY31hFntyIVBdqjCB7UCVzIepWQcUYFDScr2Liwv2+7/3e/aVhx+2seFhe9lLX2onH3nE7r7jdnWgzEZ6LN+HHWIR7zzYsjh0Px3d+CE+zzvYYOslgZLG/vrQmGFqlioeMKGKDYUA9DE3x649e+3a667TbGymvGRfevDLNrO4bEcvOW5v/YEf0uyU17e0uOgmHYB9mvUiAsB9HglVJhVxWIEStSGddaBrQhcw8DqGAnXVXJzTMquNu7QaAcjCbwC0zVZdByWB8N1m0yaGRwS0XA8dksQKmI7Ua5rPC2iZ0SbEULC7fJrtbsrqa0QjekdLqECFYPkk0B65GDbS3vrDP2TFsWEBLQbkSaBVFaqVD6eOI9Dye0UyJoA0nitxDUYGIGFRX/VQglJ3cwpfG5Mlmw4HB8B+50u3RC4lwDiUtWqtYbNz83byiSc0o33oscdsaXHJRRattiLyJkZHrYIqG8EdxhABaOnQ2QHl/sOIg2uB6uVxlngo5C7Hw13djiLswufLgx+78zAHY79dxU9YMdOcNkSGQdOiIGYlAkHk+MZNtv/YMYnxRsiWhgXSDvWFQPu1zmhLuYxtKBUUvk0nL9WxtATuoCYv7kAd94FWYSADw4oulprB7EBAy5x7QMzovsXaErEZ62btatV+/3c+ZJ+86SblZKcz/gnS0R46frkt1Tmc3cq0i0CSn1D1ROUhhAqjMJ/RYlaBQGYAtHH0kFStPxes4vvwGamQ73YFsrBK/He6rfXz2STQP5fvu/7vxvsm/vfnSkmrCNXz6Luyfs96FxsLVEmHAvvn7FsMjXFjiWidC9v34+94u73u+uutsdaRtSbGRtUwm3XbVjR9Ps5zi+CMWA1PDXMxVCwukx0toiioY4C2u+YBA9yf0n9wUHXbAlrus9jRJoH2ghkt1RJzDnb9ZLWYHhJNwYw2gqz2abFo9HfFlVtagncJ82Ae6W9GpJLjeg/dLDeM77bStmdstVpXR4uTi+tUMGioK2INoB3P5bXiQ1dEpaCbjUSTXtdWGjUB7Uq5lgDagWGFA6sTeJ6B6x2us6hetfATV5H4oSsku9VWoPC/+eAH7e8/8xkdaq9+5Sts8fyM/fVf/aWEOsyQy4uLNj01YTzo+FkCsn7QushKSlStD/l7wzeGChQVwRyKNBnNaF2M06WzJEg93G8uXurpeiampgW0ew8fNvSQqWLeHj93zh499YRt3bbL/u+3v9O2bdtqBw8elBBqfm5OPtK8Dm4SzWOlSiXxxYsLgUNYb/Ku3x2l/Id/hvzPVbesUKE8LkgUpWCBHLtoHvQtT15EB826Xh+Vn6Lpmg0bL5XUpQHo0OccmMxN2KNljrJcqYcZLbu0zGixL4sz2pTsFwHbxUpDUv1VdhmJc6tX7eDe/Xb84mN6n37wR37YCiPD9n1veIN2kbVULrGbG9UjtdcjHOwXNQahKo1ip3ViqLhbi2iCz+LC1BsXbPC+9QPNNbMdqI39nnLRFTNPikmuYHll1c7PztrJU0/YvfeesPmFJVteXFbRReWMCnpqfFyf39LyYvDxDQAOpKrCZkbr1DFBFJ7M5Epd2b65i4V3O0EE5ir74B4VclS5xtJIyddhRMP46EJbBRLV9rRaRoFAWQm47jt6sV106KCNTk9brlSSZsKp45J2WXmvAFqeMcRQVPYEa+t9kpjkwvWeHdMTloVeD6s9UPwcZEqw6pFB7NSu5qJiv734g7oTRa7vL1mf08ucbCGBSWIaRVmaLczOqoCZGhuzpbk5+4l3vNNOn36i7/I0NDZhB449T1qAFVbIeEYbTUuzJ8sopIVJCActwhjWjzruChVySv3Wii5wg/PlySw8vx4ARBNRLZd1327Zvt3Onz4tARSFNSwWq5nxeyf/3fXA+NTfM3aNT/0VuvvW7Wg/HdA+87/o3ysCrc9cY7G/vhHyBkueZ2GFlM/Vn0kF0FpuctIuv/IKe98HPmDD4+NiZlgBJUYU4paOFjZEvvM0JIpzzIhFycOmALThfdR9r6ago/EBmgeeyzZrnSHFR7ofJcOxwtPS/S2ghZXJeKwrNqMywpETIKECb/8JhQpw8ewZyes4m9NqD4YVCKGYxWjymMlarlCUYArlZIZv1G1/lTNUkkLmwAZsAVk6Wj6wWFWsrFbs1NlzYcdwLQTrdq0wlBZtDNBOl0Yko5b1VTA/x9Ibn9+VRsNml1ZcwCUnGz88OSX0ounE9dvBIXiheg5/556NjI1YtVaXMQRvTC6bt7NnTtsv/NzPW6OyKqDl4bzzs7datcyh2NHB0WoCEtCyLgiSsQMqYnQSUHEAac6BnJsEQwn2ZbmGcrlqG6cnrbmK80jXxqcnbGFpwbKFnADZK2OzyfEpm5lfUFrFRYcO29DwiHWyWTvx8MP2xNlzVsqP2K6du+z6N1xv11x7ja/3sIbQaQuMZBgSA6pVzAyCFVwE5AUB8+W46zmYlbDeQUfsuar8/+GwTysjC0Ic8hkF2mP2wQ2NghyzDYmh0p7Kg6JYCk1WEtZ6tlKtGSEJi8srNjO/KLp7cqSomLwCk4owooAGLDfaChVYrNSlOqY6pSisViu2b+8eu+KS51mtWrV33nCjhEZv+v63esUa9rLTnY6V6PpYmWIveQjrQHckFnW41pFyns9NxQ2WikE0pPFCuO/60Xr+yEtExg5llo4q+CQrli0UcSpU2J2mGiZJqVCwlUrFHn38cTs3M+Ng+9hJO3/yrBUyOT3YqySQjI6o8JibIwLS99OZtcsURDvYgx0/iaBSnpwTZ7A65LREEDqDaNTiX9S32tSfi4lds+JISapMZqGMjJh9VSs1FVeFPPGW/Dl7Zlk7cPFRO3b5cZvYuMk66ZRWrijA+4WaXreb0sRNAGZWsfPjOQZsSWjaMDZqG4oU035/cW/KhUc2h+52pTxrCWY86lGfUdz1DgI0PxyD6jjYSer5QenfcTtLfg9bRYdCrOSJEyfsfe/7ZVt44gmoPBUXl1z7Qj1T3Md8PcUiQsgUTAHxeIAtv1KwcmZS4FDIBlvXfpmaEA5FtiTJmkShKPcIz2lkvKJhRNJQJtkhxz+Pf1/XGN6MSBOvF/PF33NtSTbGr8fvCS07xiIhNCL96w0zZt1fCdFkBF6JwELneQFUr2OJLvQ0Dsd0EGQGCigBtoN/KYfwNGhfYufL6/BGiQ2WnMYxuWLB/vyjH7GN27dJDEV4wKlzZy2dI+HaZBAzvdGNLTZt2iwB7hibLWK1HGi1Gh2aJUYX3IfssyuPttOWVpX7V1nFjbrWGPMFdDhkHw9ZqeCJZrJkpNlELAvrwPH/6n/29p5a8BDczBwWddbY1AabnEZ1DNAW3FmDVQ8cbqBntPrAgYYF40B17G15mI9i+h1mk4AsP9VFBjEUQPvE2bP6tyT4EIXUE7CO4RCVzdmG0rAi8+iKBKRDaYkkyuxh1mo2s1LRdfHmx/DymEXp6TLsNroQRFFGAZBdDAJd63RincSOQlGgh1qX7uSTn/i4/fmf/Ildc+UVNjkyYg/ff8LOnzltrVpVcVt0Xr1O002lQwYnIKGOVr6tvFanJrmRUTXze26sxaVVGxsuWmMFsUvPJqYmbaW6KoN0mHDvOtO2tFS2ZnvNrn7hN9uew0eshgigULAz8wt24r4HrJAt2KYNG+2bX/TN9m3f/u3GcjsCmkq1YquVVZ8f9v13obMHohgOchR4cS1JMzCBXPgZZs0RaAFXCayKBYEBtFuuMKR5WqtDDF9Xzk0NVioC0ObTXRst5XWjMu8FaFcFtF1bLK/a/OKyz5SH8woC5/PP0tljV4jKuLVm1XZXM1pSOJDqc5m8vn17L7IrLj1mtWrN3nXjT4oeevNbfsBHByieEVSvrVmpkPVDE+VgOjAzNqSkpLU11ouc9tEubJyZR7codaR+ENH1KRlWRg0OtBkoclSJCodwiX9cetcGSnpIayo87KgiHzt1UkYrs3Nzdu70OZs/fd7yaWLe3PsbYxAe1vn5eaf1BbTDAl1EMeqm9Fo8m9P39BImLH0CzjtYXlPsZrU6HEYSofazbrprheGiz0DTaRubnPAOvNmyTIiABGzJxEX5vu/IYTt2/DLFNNI/t7gfI9BKjORFSARazgjEcE8GtBvHRm0qnxFrhXCQ69VMjO4/XKdciEK36ApngFbzGT+YYwERDskICL7C5VnBKJj5PUIYii1M6mkuCHN4/y9/QOMynvfdBw5IWMj8HLAjdCBG96XaLes1G5ZqA7YwCqx7uCFM39/1SZrC5EqVz5UG3ZuDoAum4niC/xaBNgLrk4F1BM3YaD5boCW4JNkRxwB2fc/wvsdCDuo2Pgt9oE2sk/VHZsnCL24yDOiy/rvEf3KDlKTSeDB20XXFGW7iXY4iKhi3dptRZF6f8Xt+4eftn772ezWXLY6PacVnYWVZKnRGNuMTE1ZvNmVpS1MxStOgWat7GDjQ6mkSQ8d5wdiB4gwmQ12sqlMMhVz0KUY0BMIX8lmZLsUiX+POsOmRuv5dN/aUjypKjcg4zqKcjU5OqaNNZwsCWrdBS6ujpRvgDZLiFhuqTKpPFX89QIvq+OzMjG56DhVacTpFgHYEr1w8l3N5KxE8LoeZjGaZ9VbTFlfLtsDfX1yWAEJ7hqH9l+hHhuluYpGs5BUcHQ0atKDvBhG44NDVc4jR+pcKRWs3G/aXf/FRW11ctImRYZs5fcpOfuVRHawswQ+Tg7g0L69LqALoLMU+BSciWGAM85mNck2YYvjecdpWKhiXF6xdw5hizUbGR63aqClNiMPJK3qz2dlFzc4vff6VtuvgIVuo1W14wwZLF0uKWCvl2W8dsfHJCXv5y19u173kOt0odLPllRUdXC7QcacqURmi59xfujRccupNNxmHE59tEBuEhyPS3wCs3H4KRYETxW4un5YJBQphup4mFpbsH7JjirNfrx062s6TAu1SedVGhktK7gFo+TsALYUfQIsF49MB7ZWXXWL1Wt1+4t0/KW/kN775rW7woCrTjeyLuYw6JXW0mbyAYa3H/cGsb00Ph2b1UJ8AkyhJp7B4b3Roa0fTDwYOcA4Aqtssr53RC5Rp1iMEQQE5NSnA3TtZZsvLKyt2dua8zc7P2cz8vM2dn7XFGYRQTjPh/c01cc+Wl5cFPKwPUYjww1cNPOmKz1VAK/GaF08yn4gHW1CN83U8CzEoQgd/iEsEpYiczZeKKqQpYhkZAUh0CzwPzXpLamkOJpitPYcO2rHLL1PnANDKnwpBnJK//D1SESJdhQtNvhagpXuWbzZFSaCgI/0dVam89+uBNmbe+2flBYdmtvqs3LOZ547NCnbk0QnwZxs2btTn9If/8Y/tD3//D6w4PmGHL77YlpZX1P3o8wOgef/o2vj/xOq16tajy8bMQklc0RfyQno1AtFTUbgD6tVHOUmgjT4E6wE2/lux+/R/YzDTTFLXkVl5po7W9S2Da49A64zAgOIVkH+NQCuATOg9ksiapJXXA23ye8a/g4869Li0EmFOzbXoHoMxqtZtBPev5SW78roX2a/++q+royV3dqiQt1Pnz2mUwPkGdmkLAOUxCXWFggvxGG2F+5f7nPsoGv5IwErhB3PBtVArUeyFIBxvpFz7gtMUZwnPLL8y7hwA7TtvEHXsQJvpAy3U8ThAi7I0XxQtx9dkWEYPggN9ky6V9WAmux5oPR+1qW6WOS0PepznArTzS0ua7dAVxoogCbSlVFozW4BWwhzWe5oNVSrzWKvNLQ6ANqppQwcZ6eP4oSVv3Gh8zCEDvTRcLKmrVYxWWD7etW2b3XX75+xTN90kkdYESuPFeWvWqlYpl62yUrZadaWfKStzcW4CDcod5KHNFM/G+0D6Dx8AXs+qgoasVaUyaluumNfOJNmavD/u7rRmjUbLhrIF27Jjt+3Yt9+Wmi3bctEe27hjp/3ZRz5qo8NjNj09Ld/oF7/kxfbKf/pKzSgB0ZXVFR0Y7vsc4vlCghCHGf8tX8yHGUicKXpUouhkCWn8hgZY5Q4F3QJFQg4x47AMjTtrOzgEkZzS9nUEIvgATVsT0AJ4FD7MVZjN43GM1zH0MeA9Plyw4dyQFbO8Z557DNDOlSsyrJhfrV7Q0dKt09FedfwyddA3/NR7dB8AtLGDh9UH8KH3OTR5LwBaLroD0LJ0nu6avk7xgjjAYHBCak0MYqAI8RlgBNsw+JcgIhtCC/hDzWayORUyEtMATpmMzS0s2MLysqxGV6sV0cZPnDkttfHy/LLABWCvEywelOHQ4VwHxezYyKgeZAkLg7sYnRRApqzM0P3FgzhJEXIdfX1CLB6CfsBdw1ISj8l+MZ22IrnRwyN9k5XKSrWfRcQ6yfa9e+ySK55vW3fvcg/ZALRuxjHYzY4aDkC2wLoVxR4jl0AdcyjR0W4o5qygjjZQx9qjhYVy8VoU/MR/W5RhoO8FNPpgwspeAFkVjeFrGHGhJajihSvxmI9CcqwmddasVBqxX/nVX7MvnThhRy8+Zl/44r2i/PW8NhBAsarWtTSdawJoOXhZ59JdEpT664ExdorJ4id5FjnAXdjR8t+SHe2TAXYE1DCT6gPlswFaiugLrjsyBUEsFzvbpwPauCXRv64Ete/P4uBHkkLuA22cz4bvnZwJ8+wBqsniQ8KooFJmjjo8OiZ7yrGNG+yf/8qv2Ite+q126uxZOektVyoKGHAjE6xucfPzLQoAtsR5jCsf2BcEVnFGKwMYzEk4F/i8KbrURLlWQjvhIQmK/fk8pkmwORm8A/zMlEYGcH712368D7TYD4L+gClCqIkNG6U2zNLdCWidVta8RBfLPqxTyFH8FNd6knu0AC0gG6njeCMBtLhDQa2hBqZDLOTYpzMbzgypoy3x8KMQC10o1B2B0Kz2LK5W7NwSS8leQUU1reYGYbbGhxIdq5KzEFcq+uwM6TeU6MpyWRX4aGnYWvW67dy6VQKI//B7v2t33f5Z2zQ5YbXysoLg8UA+d+aMEoe8duZ5831N7Vipu8kNHK/kv+orIBrEY91HEHWlom4LUQs3VJ4Em2JR89xmo22rq1VLDeUsUxi23QcPW69Qso07d9roxk32p3/251YaGbVDhw6pe7rq6qvtpd/2Uh0iHEck3Di4Idby3Ex3iwoWY8wdsiGrVpSJjwd4N1XZrfHeAahpzWfV0RaL+lVzdgGUvyaAlmIsAi0Hq2a0aSgaZrTkgLr6VkDb7shsBKDl34M6BmhRonKjar7WNVuqNtTRJoGWQxTqeO+e3Vq9Yn/zxp/6GV3DG978Fr3P1OOqLq0rT1JueAo6LNgEtOYCHbgarpMfFDxSoIcQBe4h2A7/3KKpS4iRA4z51Imr4zNX/iqft3enCrEIM7TzM7M2v7jg62ndNZlVPProV9Q5ERPJIQHoR3MXzjj2P3nfqYp5bijeOPjltNb03XSuM+71PWkCUfC41qpZUJpHG7tIaXLvSTcgq9W0BE6T09M2PMIqntnC3KLvxwJSxaJt3rVTQLv7wP7g2ERN5GyQ/u0g/hJ1zH2ey3pHmwRaWIZ8TjPaaQRwIQzE1dsuPIurd7AjTgMHEWOwPO3TnRFoAw0ZZ7jKX+6ZZuS8FgzpoWA4h/j3KHRrtbpNTW/UffGvf+M3ZYt56okzAmDu7+WlRQfZdR2tRgXh4FWwQ6Dun6wDjQCxnlUedLoOGrGj5evi34nnWLKTjf9OBO/nSh0/Z6BNBNf3/eSDAO9Ju1pVF6HjjdRxAmj7hUjoiHkvXIUwSF2LnS1MrApbze8157J/8j2vsn/9wd+y+x9+2DLFojyOq013hgJsmfnSvdLVKheZXXK2Z2BzBbReLEoMpSzaNc1ZEcXCYghoOZ1CAIZc4USfE2hFUYmKeciK/P98Ts+sXu8bf+LdPZfSex7tQAy1QUCL2XgmX7RuakgVrARTHMqqCnMGexVVx1FNnHywqcI5QJIdbbyRCBRYZAYpkUrKxkaGrVTIGZIsMgLHiU9DcRzMB7ihEWyw87fyPwQwy9W6zZZXrdGJO6JhlsaD6k+iX2NQOfvB5w+yHkQ6kgKJQn6Y1SsVdbM4USF+AtzHikX7Lx/+z3bTf/0LiSLqCoBv2OTmzVatrIbQbadkBbQSRVEluQpNQ/JSUYcOhw+dCFUVLll13H9k70VkFwkvThuj7D1z5qytrlRsaWnFCsURW0tnbc/hoza+ZZtlRscsVSjYrbffYROsJRw+Ylu2brHLjh+3Q4cP6xBBUIVqFRGauivWQUKsmWZhyNa5cTJ4SA+oY5mzQyFLOe0AQoHCgX8hdQzDwEZS8KbtpqxNSH2rLZDgYM2n8TtOycMYQHCg7cpkpNlZM2jjpTIUfNFGiwQQeEfL7Juv43OtrxEi4TNa5oHMaPnsYkd7xfHjAoJ3/9TPqAN+/Rvf5I5X8s5mFAEVzUfW1OtlzpjK5Kzd8zFFbq0pKzU35neKX8HN0EkwNwBtUPXqvqe40J+ho0tZqkOF63O1HIVqmItGdXe1UtW8dWFx0W0vez07efKkPfLIo1apVtXhLizMe3YwBg2s7qBt4JkQ9Zlyhy9covA45rMNi/TqqLWPjcm9PwMRgCQcpEtldgxDo8Qtp99cE+GdRq1S1ddh8iHGqlCQunUDRXa3Z2fPnLNKta4/yw0XNZu97Korbd/RI763qqCcoFRWoeZAwQHI3JVulmfKI/I6PuNa6+i/09FO5oZ0n/i+dkr3aexmuT6JocJBrEIldo/SciGs8kfdgdhfm4umnALkJOD5r9Rq3gzkEBu29ayhPo3WmIDs//efP2z33PNFFXmVSkXMTatWE9Cqm8U8BOMKrXs0gzPU03e0cdXqqSlkn0n2gTbQovGsWt8Nr//9cxVDPVfqONmhx3sqXmMMeHkyFbJ0LOFzi2d1vxiJgqzQPOnMDp1/xA6PViXUZtQqqxXL4Cfe7drGrVvto3/5MWXQpvM5JX5pn7Ze1wiOZzcvJX1QCHNOyHTI6WW+D/cRxRaFd7PpamOYDWhgZUDLdc59pCSEDMxGBFq6WhhYQJcCX8/kD/z0zwpouUi1zDyAmayNTUzZxIZNmt3kSsOaaznQsnzvCj/vaD2PNu7GRpCNFDIPCgcDlSQ/484q3zwCLes9zHknxkZtuJgX0BZTaRsnmxals4DWf/Agt7prWg9ZrtVtdmnV6sSvAa6hi9VNHUQsRTJwRQ24qlQ0LhWIdlqGbGxiWg8eB3F5adEa1ar2Gelam5VVe/DECTv5yMM288QpD6YOZgxQA+rkmNVw9Ic9TYEZ3zzYjNDVIiKKB+Z/Z+49wCQ9qzPt0105de6eKE3QjEZ5RmGUQSBAYGMQYEBgGy5nA8awxhhjWEwwlon+SbteX2uz6/UaY/8iYzBJJCEJCeU0M5rR5Nw5VXVVddW/93Pet/qb1oiw9v7eua7RjLprqr/6vvd9n3Oe85zn8BkA3pEVK2xmasKy1IibHCZmXCvLj+xx185dNjE+aY2FResdGLZqs22r1m+01Zs222Ima9meHkVsW7acq4OOmbQbN52lQ3WuOm8LjKyTd7NP+kBEo1YnWpwC0EJV4yykw4k6vQIor7n5wbDUt0amrxmiIaPlc5HN00smQ3vEUK22MtqoOpZzSndLZhQC2jStKGS01MwcaKkjo9ajRlvOIXrz9h6yjPl60+qWelJGy2bwjHa9XbptmwDyzW99m9UXzV75K6/StXO/oaC729gkArRVmafrdzgAACAASURBVCsQNLKGAVpqrLlWfSmjlVk8dJBngMkDkD2iyLrTYuB1XDyvoJt57prRGzPaoMakRxY1MQYDXBd74XEU4/gbZzI2V52zw0ePdLQE0O7KpBHfhKyYAIdnJoVqmJZEpgd7AtvDvZVDUwTQUG/lfXi2UkirV9DtNjtZERnfXNUPMYRhPPNMxtaceaatXr1Gwc7Rw0c1jlIgDPMwPGQXX3G5nXPRBS6QbHsdtDNoRLT7EsNFoAmoSqULdRzEJGS5ZLS90Gw0/svz2wOD2IrF9ccxm9x30cFxHKAc34IYKmQ/OiiDWEprmi+EdiUCfp8N7aUOxq/JSL6r2/Y88YRdetl2+4d/+LT91//6SYkiKQ319vXqPKCVyqd21TpAi7gvKo/l7BZSy5jVCvwTvu6niKISrUDikSLQcr6E2b4RaAVeywRUnQforLkHGonXxWtYnhGfTnX8rxVDncISxha5cIG+Q0LOk7zoZX/v6KSiUj48ZwHUMtVzZCrjWxA8VWfnZAlKwM06fNf7/tye+/zn22IqpeHvtBPS6lPq6bH5hbrm1nLmYwyT7Wr7MBvVcZ0FkcaCXm4Sq7l5UcQArdq5AFoCANfRdihkSDGAljMHzQ5rHiqZ4FmV9Jte/4Y26K2TnoIz0XzWqeP+4RFRfLlSWRQytCIUE9NH2JQArfwi0153TPodR+o4Rt9JoI1tOADtxOSMptrAdQ/091q5mLM0Y7e6u60PX11EJlDWnqAKaKOFH4PAR6e8VQTwjOBOdujtFa6IjRx/pJ+kUJZLCDRixg4ePGw7djxmj+/YYYf377dmtSpBFsPdZyfGrTkz7YfA9JR62MqFvM2Mj6kvixQ2WRvzKM6N0an3qm2KIJ5h6KWi7tHQ4KBMwqenxi3LPM1Fz9JocwG8AbFHHn7Uxk5OWCaVtf6hEZucq1l5aMTWnXueVMdrztpk1z7jmfb0655uDz28w0q0yAwMSGgzNTMdZOruwsVUnY41ZGiBQtlJbfoUoKV+K5ctp4+djXHNquqZuawWp1THPHto/VxaPs5ks3Uy0Fpd2RiqY4A207VovcX8KdQx01EW6ovqKZ2cmtJ7Qh1rTB5TmLp9bitAGzNaqOMnZ7Qb7JKtW/XaP3zr262+2BbQ+vnaZTmCiEZVoii8kWv4UzP2DSvEFod7tzFVlb5ofvlUFqf2OzWh8HUBLe02AUh0+CkA7Fa/HTcL6ljtXKLmnXaamphUiwClAO757MyM7dixw04cP2H9A/1y09p/cL+AlvfExFzXwvoJwiwEdQRusQcdIAI4iKaLeBEr0IHiptc0CKLCnFi+pvWvFgYfOxYPbtHcdZ/60053az3w/VVnrrPVa9dKgY+B/SjWo5RZYB4GB2zbFdvt/Iu36qyQIiEBtD5iLxF4K+DJelZIiYSVpbp5xoZ7K9bLBBXU26FGG/vPY/9vB2iD0Yy38SzV6PS6UD8XS0V9PIyxI4BgbUAXcrDKJoZDsFCUkxXBDwnDWZs224GDh+z++x+wj37041ZfaNhAf7+Nj43KFpIDthWAtoXnMUEQqmPWg0xBQlodAC+ZvUZnsQi0y4GT/X46oFVSERXiPwZo/7ViKPlGJ94/npExoBGQRiA/jRhKIqWEL0FE/mTmvby153QZbkfhHMA6KsvVB52YkR2ffSwHypeg0bBib69aC3GKeu7zf8HeffOfaVQe5UUyW+wYewYG7cTYmFrY0EuolY6MVtOrPAhTQKdJUc4c1fC7hnZWkkWN1oFWYCsNiDuZySkKP4nQM66BBaxpMS/00b7u9W1qejqEpJCcs0pvn2UKRYmhKkih1WOLQwzSFmpxFJe7tKEAWmhfefsGv+OkSxSHFzQMQMuoJ9G2aoVIqZcJoNVmwI4NIEqZFaFPM2lLLy6ql1buSaJU3CKO6FrTX2bnbWKubnM16m8NZa4xE1F2m06JnqPmyd+jdRqHjrILxEb1RXv44UfskYcesomxUatOT9vC3KzaiQYrFTtyYL+1J8YDysujS5FLbL3g8NVnqVYF7s3paQZydjLU6tS0pUSxd7sCGH9jPJwrFevvLVuqq2GrVw27utXaNj42JlBHkdpYaFo+X7TqwqJ15wo2tPZMKw2vsO5y2c7ddrFde/31tmHjJpuZnVMtis+MApiMluCF90P9GTeCDoDgDqTFH2j4uMhd0BJANpwdUKc8T7JZ6BCJokK9luhNtVjMTLpSNk9NeW5O1DHPi9pnJZ+2YiYlAZncmlIZAXKtsWgnT47a9PSMlfI56yvn1UsLdYwVJ8EfPZrQxiiPZ+pNG5ue9X5PApnFpq0YGbZrrrxSmctb3/4nahf6zd95jTy0/fkAeFWrlAoKYMYmJhQs9vQPWq5YUYBQ1bhDXzfcDzeMX6rx6z4Gr2zWMv8vww5q+/Q7ByU3FD3Qi1oYkEfAxDUcO3JUVOjk+ISMRPbuecImxsatv69P93VmdtpmZ2dkUCHKPUT1apRvMLiCEoSrhnl+0ZlI19hq+yjJIF4TMyXvYQIm35+I7/g6GSuMSQaKOIzSK+YKtjDrpZ0qwE4pIJNV5D88PGIDA4N2nJ7f48fVW9qdzVp5oN8uveoK23r5pfp/b6+FjiXYWpSyEztT1qK0G5RioOqwtWM8HcFDu6VgDepYGW0YwqBcIvQAi30igA5MQkeUE123omUfTEygicVSScTjSnjWhWbOcq+ou6NGDa2JMTOSBy799l3d9sTeffaud71H7BZUNsGxanGAKXOB6zVbrNFX6dSxjFCCQKbDEiQmeckQ5icYSkSnuiTtHzPU+LVkArg8u13mI/EkY4nliWRcXzHPjBltfF1UHesalrX3RAFpTKKUIbO+tFbdRx3BaifLjXsJZizRWxxS8MA8LXlBL+8ASoJ+53PEvvYQHPCz0CygiCdRJJAmKfz0LbfYqjPOtAUYtGrVpubn9acMLaS9YGBLv6Fm0XQ3WrzCZC3WcjwHMAVRHy291Iif1LvN3vN1wdmBKplAmAwW7QG1X4J7vkdCIqB9yW//TpvCMG8Md02PY6mntwO0DBcHaKGTqW9R1ySjdKDtlsXfcqBNZgQsFsQeTwW04xPTcoZCxVou0UPYJV/SEgcuHHwqbbQEK4rg4CAd7+7STZuu1uzIyQn1ZMZsQ3QZG0AUTLcVSyUfbI0jESYSopRaAn8y6oOHjtqBAwfsyKGDookQOeBoRP9lAcFPu2UTJ05as1bVTeQwXERYEWhELS5aeJpNRcn8bKhhDlybnbGVZ51lxw4cUJCCunbmxEmnhwoF9SCff+5Zojb7+npFb/JQDh08qFaO2vyCtagBpnPWnS9aZXiFlYZHLFWp2NkXbbXrnvMcO+PM9WrCpo+MbIsDpsogB2Xyoe4VxRqhrSOaGkRgicKwEHt1slldZ6jPYivG5ycTIbPlN2Ijsns2EbQxQItym4OKelyq1bSstay3VLD2YkNZG1Qjw94B27GxCZuBOs5lrb9SsL5SXkDLQmYjRKCdnF8Q0I6T1Qag5VmODA/ZFZddput9+zvfbVOzVRlWAA7QrLKNbjVtbnZK9fQ8rlaFkrGma03PflIIKqhdtmmJqnYMEhSwyVDAjS7i4Sfnq2i6gogn1Hed7vUShI/Kyoo2oi8WOnnv7j2247HH7NjhIyotrF61SptwdmZafcD0bEoVLV/qto+KwwGKYClMpGIzexnA1zFAm0eIFMb88TU3+Q+9iXHONAc+NfZSyU06pGxGGZlj+rlEH7KtQ8GMpqBUtuEVIzY4OGTjo2Pq+YV2J1soDw7YJVdeblu3X2rpfE4MRp7SUji80qh61T7lASg/R0AL+NP7qyFVbSvl8zZYKQfq2FvjYqYjVkg9qgySd8Yo1l4j4Kr3Uh/TPbujc1BH/SxDd6/taRawKkUArZ8PAlqeu9rZXIVK3fw9736vngcKchyBZJOqbLyuGu3iwrzOB4BWIBtFMZEifQqgVRARqdEEOspMJzn+LeEulaShk0B+Sga6DJ2W14Lja5eDdQRaDWlI/PpZgFbvjeo2DmmJFHoI5nUtCUo79gtFkVT83vJgIIK8svpQBkwC/ynZchx5GYZKwLJQGvrdN/4He+krXmntdEYgy+86wT/lOQmsKFWWLUUiAWunskq31oqGnyiAa2lfArSqz8rj2MVQbuuK4LM7TPYBaDkbM+59DJsXRkSKOn7xb/12G2VpVOBWFxpS4maLZfXRFio9igA6gwUQRXUMLroVIUMdSwwS6OMOhRtqLtQKEf8w+F211HCA48Y0MTkroCUzjkDL4PcSA9sZms3waQ77OBKKod5dZtVm3WYXGnbg6ChnhdNJQcTCz4/XAo0qGjCaDiwu2uTkpD3xxBOaoLJz5y4FArX5ed3EPBy7itwexVCvhQKYn53Rn3VAAhV1uWzjY+M6kHi/+vS0FQb6JULSJBdqQlhOTk5atq9XNShuOMO99fPmZuUqksuQAKftzDPPkJcm0dnBfft0iAK0DIzo6R9AHm2Znl6rrFxp+YEBmbs/4znPsZEVq3X/OCR5hmQVZF0aEkFNtGNdF3otw+JX62VCdKBF7TFsp07htJLXHjgYCRSK+bxnt3kHWmhX6ruImxCWUKOFOibq7w5gO9TXY2lMPZiq0SDjrgloJyenbXYKoM1YX/lUoCWj1bSeRkvKY4B2AtMKDmC8eZsNWWBeuX27spF3vvu9Yjhe9opX2u49e9QqgxhKpiDzM3bs6DH1DKM4XrnmDKu36P12sQugSNbHWoGqhAVgvfA10bkcrBqJ5yP12IBSYRc9WEIMMTY2pnUger0MU+EH+sZ160Un//COO+wH3/u+LUxMWqm/39auXqP7yOcnwKLmqvqw7OUAP9YZfbMNbzfqTIjyXl/1zJKZYkkYIMqpUzd0iPVkBxMGGmSV0fL/0XWJaUBZw72mYdXGgrJaykIEJENDQ/rdWGjYsWPHZLZCTRYjgIsuu8S2XX6Z3OMImmgJ8hGA1HrdllNUc2C4oL410L1RD7UtWiEyNlAuWX8uozKRFNRBoCVSPig/k0Dr/d4uchLQCrQ9MHGbPleEu2reA2oPABA/Oi2oNiFRvZ7xIwKDWevr7bNHHnnUbv6z90lcQx89nQdkLYhfbJFBGahPHWibuEQBtNTRE9RxpIEjVRzLZKcDE77WabsL17dkROEAuDyr/Vkz2mQGe2o2y+3AQvAnA627JYXm2JBRduq9sUwX3Jo6o0KjfRdnfeztDutU9HmkoyP1fxo+OV7ZaXt7O8FK23IqDTDykM/TornfzjrnXHv/h//CVpxxhlFinJiblf5gkYybNlBaRsk+W4sCRSbWReWxA60zW/N0hSijdXYDbFDQKBX9okohsEyAL8mIgBYKObYNxdt20+++vq3IA1NvKGSiyK6UFXvc67hY6VFGmwRa6rNErbQFqLQb+mjj+LRkRit3jVqtA7Rx2gQPHbeOmNF2gJYsFBoZAMdZCXqMDRt9irsxDm9rfNZ8Y9HGZ2rKaMniOpFqHFrOAZXxnjiugUgVU4DDhw9rpuMTe/a42pMRdvTMkcmKsyd49cy1b2DAtmzaZMePHbNDBw5ac27eBlattrM2bFStjUXA59bhm89JDQtFxefr6+0VfTY1MWGjx45paDdN89W5OTMePCKhRtVWrl1la9astuGhQTuwb68Gf09PTFpzoWGTk1NqQWB0QgtLynVnWv+aNRrA/bRnXm99/UOKvnymsKn1iYODSJ5nBGDFwypGmHLKCr/c/yW0TjgW+4EVQkioboC2XMxrYpErwwFbp8OZrITQivqonKEUiHgfLS5P7XrVBnsrfsBi2ccYsnnEUC2bmJhUTbKUy6iPtreY62S0EWjpocV+MQKtfG9bBBM11fSvvtyB9l1/erPNzNfspTe9wh7fvVtqPyhpQH7F8IDt37dXdbj9Bw/bpZdfYf3DK61YLOnZU2M9OTZqo2Nj6rnEzCBfLChgAXhhP06ePKn6KuAx0Ndvw8PDNjQ0qDowysTdu3fb0aNHND94xYqRjh3oShiI7i771te/brd+81vWqtasp69Pbl4A7dz0jIBOPXsyWmH/Lmo9wp5Ihax5Ez44o/MMQxkA7jYO0ohP1ZWTDraavIOhCodAgbnLeG57zR5zlZzEXD5UgGCNQA3tAXNPBwcGLZPK2KFDhyRag03Klku2/uzNtv2aq2zTli0Khig5AbIEQSovyXPYnZjYE2TuXCdA62ZsTKXK2kCpaIN576NVJh8GICQzWq5TgCTQDBlOZ+JUmJ8XaE4PFoMdY3A2AlxZS+K4Qp1XVLKc8NICWspLQ4PD9sM7f2gf/cjHbYZyRqGombURaAkacQdq1asC2SZrnHJVmHccM8kItHHPRdVx3GOOp0uooqA8keEmgfbfIqNNvvfpgPanoY4j0MbZsUlRFRmtRm1qrraL2aLWIQpElVglqePAwCgkStTYO5RG52wKf1nW/hNb1Nxpq6V2RoRQlD2UxpHUZPP2H9/9HnvuL/yC1RZbdmJywtqoz3E8y+X0WxoTTHcwrmGkqZTHwRVKauKWxFAtGKRIHSMcVODlYzGjeQXME6U1zkWAFoEVzJYHYW3r+qXX/14b2lHzZem57EIU0VK0OrRiZbBfXAJaFKl8GF6vHkyMF4LqmCg/ZpLxYUQLxt7eXoEth0j83vT0nNpXyMjS2ZDRCmgz8jpO4+Kx2BKFSzbJU2HDkLsBtNzA8dkFZScdxSU+04iYZmeVOcaDkqk2ZBzyAp6fl93d7PS06CF8cIlcNBYLJ55SQcDAYVfM5e2SbRd7fW3vPoHQFVdcaVdfdbXtP3DAfnTPPWrXYCjzTTe9XCrS73znO/oZ11//TFGH//kTnxC1fOXlV9jE6JgdPYLKtNsmJ8ZsavSEbBeHBgds86aNNjU5YROjJ+3g3n3WqNasXO6xfKlscxzGqZSAdvXmzXb+ZZfaFddca5VyfyeS56CV3zCZUNOjeCIzT2KDz61875cs++JGX0p0/RDo0DM4qmQyVizkrFIsWAWgLeTUGwltSkbrh3pa64Y2ClpGIOTwLvb2npw7q4RZoWRB1VrDRkfHtGB53j3FrIAW1XGkjjnEEUMBtFO1uk3NM/zCeyAZIdfXW7Grt1+m933Pze+TKO5Xf/23JOAhOOirlDQ3+KwNZ9oTe3bbXXfdZXffc79tv/IqW7tuo2qQ/b09duLYMdu1+3FRpANDg2qRGhgekriI2jsB2qOPPGK7du2yQi5vmzZtsrM2brSRkREBOkHcnj17VMscHh6ylStXSvXMjYeCnJmesq986ct2+23fV92PQxyxDX/OzUAZN0U7RwcvshxKBxrIgal9kPsIUMnKwvgtDaOQl7GLfCJrE8sjAC2iv2iSIrvN5BQp/Mo1wYm2JW/NkQKZMZnlivVUYCK67ejRo7oWho+nmLI0MGAXXXqxbb30UusdHHEVt4bHe41XgyPCoG3WJPVsibmg86ndssdzORsol60PMVSo0caDNwm0MfuOWXqnzJGo0S5li8EPOahHlQlhRJKg09UrHqhzgnBm8KJxGB4ati9/6Z/tU//zH4yWrAJ2jUFwRkYL0JLVUvMHZBcbuEQ50Gri0FNktcn2niQYL9GfS/sxue9OCY4T6fDPmtGejkpO3q+fBmhjANepgcfzIegA4s+IxijSEgQLw2hMHbPYGMBHMWEE2k7gn8hsl7Qj4Ysx/g+lBNYU7YkAGcFiOu+0MNqLrkJRYtG3vO3t1jM0bEfGRq2VStvYzIzlSiXLFgoC2iJAKyczZ2IUMIZrVzfFAqJWB1rPYL2HNlLHKJLJeNHEw2ZRBkNxrDot3S7BW77rpte+tk1tKo0DlFLqrM1WazYwMiKg7cJ+LdRo+R4fZBFJP8IjUWxdAtoIsnHWbFxg8YafFminZm10bFIZWDqbthIjs9KMLjoVaBmsS4Sg6X4cBvQUtheV0U7M0UzvGSSgziFP3yJZK1kI9VdouHhw8UA7oi2a8Mm6mDwzj4iH2kxWmRK0Amoy2i1Wr1otZ5nR0XHDn7mvf0BzIcmA1J5SLCqIWLN2jURJZDhkzvJ07jK78/Y7bO3q1Xb1lVcqgwFoEVWhaGvUqxpggDhk3Rlr7cwz1ti9d99te3bulM/mQN+ADq1ZxnNl0lYaWWHrzzvXLrn2Gtt62WVWyFesSxZ47szDCDmyRvnrqkYVB937GD/qkjqoA7JqdmxC1h5MZDsRKvdLvcUAbamoFiwofgRRyNhFqWlKTVp12tnZOX12attQwjFLRWAmkOjqttpC0+aqC1LecvDCYNDe04NL0GmAdmxmXkA7XV0QPURGS3tPpVy0p115uQQY737vnymr/t3f+w8CBeYI95SLlukyAe6hgwcEhjsff8LOWL/BRlauUVZKoDAxPqoWG/bB0IoRW7dhvZXKZT1LgjUESXufeEJACwAJZIeHrVLu0eclsIM6JjOqIPDp65XynLUDJXpg3z77/Gc/a/f+6G5t2HKxJOU5QEv/plTbYapTrMPynhJEqSbshiiazKN2h2A1qOAp0nqhFStkDuolDdlpFAmq+T8MtVatmQlAAmpa+vB7dRtF9i42m8U8tVVTHV0ajmJBJhXMIVpxxho7a8s5du6F26TnwMgGIVS+VJLxBc+p47qGUCy0LLHuUesSgCCG6sumrZByD/KOdWkIJghOlaUGow/WM+tbKthQ+5DtaZjk47TyErvj/b1ktHhNe2kp0sqdGi0sS72h+c2f/OtP2re/9R1bqC4owIBZ4pBNAm2r6fXZJkCL61bTRTGnA1qBS3geyyngeD4mx3Ym8HQpME5+MdEWFAH3ZxFD/e9Sx0uAF1o/4jWF4I7nwrOLJTtZaWpamA9W6YB9bP8J90QgFDLaJYYtcK0xmY3tPYn7oIp8mOiTyaZUyuO5YrQkH/5607K9fdLO3PzBD9m2y6+wY2PjGoIxOjMjQRTlUbXgIOYMfd+q0bba0rvo2vkMmFbQX4/KHN0Lug52iXzRmzKrgKlhReIBAdCSFEp9rFqtN6Z2/dYf/VGbAwJBAxktrT2jE5PWNzRkgyMrZMEooE1lvf7CZpUQitd6Ezy/k7RxzFj5AZFGAGgRRMkSLijxpiZn7NjxUWW0ZMdJoGWoABltivYiGT+gbJGsTdH3QgvquGWLqbyoY0B13959OhABV6JwMlhqLTFIgsqQijFsDNSP/ZWisi2K3gAfSlX1VSHICRQbCIZxNcHIfM2HQrtkt26VFSvc5H52VkFHuzZvXcWiHoCMqhcWbGTlSgErlHGJ63G9vA309YmSJbMlK+rtKduF551ju3Y8ak/s3KUHTC14ambOmlDnxYJZuWQbLzjfrr3hOXb+1m1mbcQtXl8VqIYh2YrKQs+wMx30GvvoPWX/oc8zNlSLhVEPrfdB8gw51HVYI3qDzi8WOkBLjY1nQmAkailF0OX1LuwDoY4B0GhCgerYJ8YAtA2bq9Xt2NHjRhAF/YxhxemAVq5Q03MC2plaPQR6LdlLsl6uu/oKAeG733uz6sR/8OY/0vXT70sJIM96bdZtemLcmYzZqhiCYrnXeumrm55QbVy91XzOYsFyBQY7+OQXgrZKuWInT5yQyGqwr18gS7AmIOrOyN85tta0WT9htB5rigNhxyOP2hc/9zl74N57RavzHitHVuh7DI3oDJkONpkERHGdErT5ROo4azlktaEu6S0JnhWJvgvtGMoEJYJCQ3GqhZ0AK7QrALSsVQJYgFYm7pSRsN3MQK85AMq1CgUv7XXU2ws5lZfWbtgsHUdOQrOCWgGh5TjMBkeG1dLW19+vrBaqzQ+npp4Z7T2DZAEEV6HWKpMOAS37L0zRCeDptdZYj3WRAdcpkFZbBsInN+9gH0SgjTVaBaOBGtThF/QenGV4VL/v5vfZY4/sUF+0/G0FFC6C6VDHzZq1gskMQJtq+BjG5UAbqWLALdnaE7PWqHpOiqGS3/u3ymiX4fQptLUWzlJnkiebyzLKQG/5vxNDsPQCZwxk26D1GVvfoq+2MltcxRJ9xvqMIWAQUxMYleXXGa8jBocx4PLrWYJlSo6y6Qwz0mnN6gJwWROttv3Om99sL/vlX5FdLwrkifk5K/X2SdiHE2EO8xSSRlrQZEHcVmlFIx9DCUdAq4y2qaBLLmdQ/hq/6RktQMtEKhyhANrY6hPHcHa982MfaROVozSUBD6bsyPHjqutB7CVQYUiQ+oZLqGW+wttBzSiq4E/eB1TVw39gPHmov4kqolAS5QagRYD7yNHT3pGS7bGIZfpFt1XYQwbBwytP5rME2oB1JzSKdWT6LNc7M7Z+OSMso17771Xyk5aZNioHDrykVXU5BSZhrMHmgdQNcwiQrN/HGygVpww7YXWoCkoTubvBkUlrje0DnDYzmL+nsvpPVXXQ1SVy7r6uFBQhk12pEOXuZKFopUJOAJdSG8h2e7xY0cVAa1aOSKZ+J5dOwX4lVJFbSnZUsnyPT3WSHdr+PYNL/wFO//CrbYwj7R+UVEYmZ7yE82+pU/WM1sNBg/WdvFPqVb5uqLB2PDOQe2HcrTsk70YtT5clDCIJ2KDGgmRJpk44gHadrK5gjAB72HuKdni2pUjmp5DzVsggGdvbUFAC3AhqFJNvpCzcshoWbQ+JN5srr4o9y9afGa51nRGnxODfoD22isvV63zve+9WZ/x7W97h+67RuM16qKlofoixSuLye60ZTCu4NBo1DTMQmtFbAD5Wlt6BahWsmNqeQcOHJQoCMqX2ns+l7ehwSENncfKT/7dqW6bn58L9p9dyoahnh956GH7ype/bPfdc4+YEyhngHZ6alo9mwR0cVBAVBB7P+miatg6jCPdqfpkqEOGIQKdUkAcJRkyCrWe0S0QAqdTa4OtjmpWegQ+CMKWsH9ZB4AY7TkEqwQpU9NTlinkrdzXqyZC+hTna/TZV7Qnqc3SnUC2gEPPmRvW2/qNG2zFypWaTuUe5+7vndIg3AAAIABJREFUC/Ayc7qfdjHV91zUJB8ZwIn1GlgZPt+Se5kHk9Ffl3Uomh7tRhDKyaiC3Q693O2tHPH/3TWtEQRVDEUwZeHc97e/7e12+OBhS3elbAHjGoLyoDbtkhgK8KUTgN9Nb1UKU7o6tpGx/ShhIvHUQNvlAU9HbLTESvxbAe3pAoAkqEVnqNNRtzoXElm0XhNEeZ5RUnIICZAvyvAMfTAG6w6mJgYT/jOcgekEVMvFWAFII12tjpEEg+PfDu1CMiRzcwmtre6U1WbmrDQwqBm+XT099pKXv8J+901vUsfCPBOyFqpW6OmxequtdlIsggSMsI/qpfXWQrnEqaQ4t1SjVWvaEnWswBFdg0bh4dVPRpsLAwU8oyUh0TU/+6aXtp3G8NmGLErQnVFClb4+1Wpp5mUDQR0jHgBsJbqp4hU6FPoOXRSEtRk1ITkwUfuVe0tb2UN/b58uBjqNKH56Zs7GZ6qiqnktdT/aRdzRx9VdqHRlOK4UnDoSm8frxOwfMu0To6P22GOP2sMPPWRjo2M+NYSAgJmCkX6jcT9cSxRNaUoO44+oEWkaBIvDDeWJyqS4pT8rLDZ5FOsAZvoD1+RUg5SeUWARDqqYQXJYE5Dwei3aEJRgbcjCLNMyRQ9zJiPDCg7UOajX7i7r7e2RGhJTBwIVKORST8UuvvQSzVbM06jaDJPS4sQSOhGIH2j9C8pi6DaJQSTH96kcTi1Sd8J03sceuvDEZ4MqEhft4xQkbADX5KYkrnNlvWi+q6xpUcG6OKXdxKgf20aGmCOZNzt+YtpOjo4GU5QueVWTlXLUISiCBq5QO8lkRPXhbFXDsKLZtplazY5PTlkVQGckVhP/0gUlLFddfqn191bsIx/6C4OHeP1rX2sDlYp1NZvWW3LPahSBnWBDuxyGhukyKT8og5pVmWF4RhJUpLrVrsTGm6MPD5egLpOqGAUv64XMJxpJcG/EloSMlMyeUsO3v/0d++pXvyqlO+sBowqESdCTEydHRZ9zv+kbrbMXyALo2evuVuAWW37c5cmnDqltpc7gwKBg0xp1C1IPKz3zY53p2QS/6rieawitam56ofZTHZiAlWdnWuvYVSbaTaDSOVToRyN4xGe7VkcJ7CDnd9nXl2rpZja8coV+X7htm21lju1gvw5GMpD+csV6uzLWXyx1nLGo+7MuY0sV1xF7YmWOIa2GG2VIkr9YkzsdQYKEcsFOVBOLAnhjvCE2h3+FujTt5xeBW3lwSMrpwwcP2F986MM2fnJUwScthrPj4943ydnBuaj6HFk5NqM1+d+KToxTg4IbXAQTPYtgGZkEN69XLlH+bhCzVKuNlHMUVi3P9p70XlHVu6x9KL7P6QRRAsowbzlm18lALP4b1p4U3YmsNK4J2bVKqUfve8qHl6gFxNkVzpFNZ51lj9z/gBV7cQV00Snq//npKXVTqLMiYccYS2BaQwT4gXrV9QQgj3VfV9b7uXZKyUvDZxjf2C3W7yP/+S+t0NdnD+/ebelyyWqtlq3btMn279tvqwaHZLnLvox0dwya+Dm0BbIe1CtLkqbZtD5MgrW62Hacg2KG4YNJg/mT7WgwqxB+fOWuO9uewRBtwq17HS9HvYV2gEAXk4qrzUczYVOiaPAo7umhHuWLhlotNBUvU30w+ECSFVGTIa3mAqOd4my1bl15WitcLphlupGXVSSb5nfNS4jOAuGhDohAkVMWUP1G56Z+y3c5DIPmNSjwB4rCInc5CpQDwMBfeT3rIgS/AVCXmAmviwVPzvAeHpE7yBA5M4uXn6V2CzkoLXlbcI04JtFnjEcugKMf5zGDfFpxxVmE4lcbjdfYq1XAv9sKBffUHR2d0tCDQiFjdXwGZQaAIba/p6jo0PftC9TvC39Cn/L5FZgkPkv8e7xf/DuviDFxZyn2VDIQFrkHIP78JKBRvc5/js46vh5+GIJ0jd4Nrzs54cpeDkLYiLHJCZuampBYigweP19MHxDvkIlRTgBoEThN1xZE/czLNCGvTEpAm+q2yy7dZgO9PfaxD39YwpQ3vOY1NogJ/2LTegpFUTxEz2xK1qzmrobSh5gYPmpoiQndmA46gDG2oy13F8KUfp6aHb14UtL64HuJwmIf7ty8xBP0ZJKJotb92je+YXv37rUdO3fZ2Ni4DFd6entFqQKws+MTAlyCQKmPq9QAA9B2dYmGX6rzUY7wPRaBlkDJvXuiw49Tv7HNB6BVEBimRnHdHOwEuhJ60BYWwCBSq7xeNooEiInpU/KQTrRzAHb0eMNkROU9JRBYADGS3Ed+brGgDHfzuefYlvPOtTXrzxSt3FfqsXIK603KOxz8Tbd1RfRITSwwM5xJ6t0Pk4I4QAF3ZtwW0xxH7oHOmm4Er1r2D5kptF+624MNb4PzzB1nHMQx9a6UDG9+9MMf2v/827+V0li1V2vb3OSE7BdTBD3U5gJtSJZLXZADGEq5Y8EoMHKmKD4Pmc4/qZDqNU3dIs7T/wuANoJtBPEk0C7PrjtASzCuHlRAhX5mn3/Mw4+Ji/QrlYrtfXyXlXp7bG5mSmuIPUNgn+rCUCcw2LA1wdGsMwkqMGfxDOr8GXtslSNGsVSX92NHK172cCZrG885x170ilfYNc+63k7OzNix8XE786xN2udlyj8J8wuui/8nkEIjoxY7ujjqPn+YtksFEgoCGARCvb6uvn0YIECWVkj8k7m06HjadaBeb3NhaskJhyaHN6CGx/BcYGE4P+uS7ScOYRa2u7Z1gorOgR8CNsCN9/P2DkClpZvB+gJgA8b69HquTCjhxu4c1GJmiCTU9wZFJDbZFur0U7ZsambWjp88YeOjo6pzsgGohaoOlEopIiEz04HraZgfPDLAoO/KPYDjwuJPV38G4/VQY+Fr7m3sHphyQ6GtJdj2kcV4mwX1TQ8lYs9f9NHktagzY9Sm+oTaHtyn1s98N+lXgz0LoYwtY0veyJdffrltOGujnK5EW1PzxbYxKIrVwxb8nKPXqw7lQKl5bxg2fXE70eLg81M9A/esXzUv7knoF4WB8NFxbhMYF7LO0Sz3y+n5jObxdgl01aOZzgg8qVnShzk+NelA22yIDq9OT1mZSU3UOxVI+Ofi+pDr1xoNTd6YrS3Y2MyszTNOEaClvw26prvbtm3bakMD/Q607ba94Xd+x4bwsY1AG7KM6IOrTD6wIjAZPrbNs51OL2asRXEAwt5wQCNO6gwdd7MWn4zk4UlkAMj4UBI//PDDdvfdP7Lvfe97CkgR05GpM3Q80qgInaAoAVopiMnkyWgX6h2jcpxp9CzCegRo+dmxjULe2xEooxKXQy+sCepOWltqhc8IENU3Dx1L20uz0aFok60lUK6AABSv2KnQ/65nHywrtY66M5bHBARjDqhC/GEXarpn+jeomQVuKSsNDwpoL9l+mZ17wfk2MrLCCrmCghan4XCIy0hkp4w+GM1465rXXGFQZC7AGYJxCIAcho0QRMHcKBNSRgvj4GMvwT6tKYJ/HTYpOQhh64mW4ZZ//Ef77q23CjwbsCC0O1HukbLYM9rlQEtGi5f2jwNa9VvGwDWKgRIsxP+fQNsByMRc16UAbcma09dbCARCXfu0GW3IGt0YJ7Ci+ncwhG5jCuu5fft2e/CB+1W+kR6gsWA9fb02DWOQyXtGG1iV2C4UgdZZgXBgLctodU0JoHVKObTCBUEepaYGgtUNG+z6n/s5e+bznmdnnXuuHRk9KWayv3+gY92r4BIKmglx81WVeQhGYcXk3x6H24S6Ms+9Vp3zYDUY38hvIAIt/etRDPVHH/tEOzqwiM6Ux23wA0UghRKZw0/uP9jfUYeJJsxmvZVe3VQiAfWpaTD20kgjF4aQ0bKBvDkeyg2jfe4bI9Nk8oA8W+bi3pyvG9bdpQ0Mle2yfJ8wxG/qX9CPd997r/omD+zf1+k7nJmcVI0VZazclmRU7uAZhSXKVjWBhYywgzyBIvGIM0b6vsiWHFxEuQRnkEzZZ+xG8FaNM6igY20JQABGXUXZ9lQ6DKRH3cmvaIauzRAELdjp4bdMcFAaGraXvPQXNQov/pqYmbJ2xg08nBmOm8VrrfwSZc0BpJm4Hijw/3yf8WbWhRdynJ/qrSLJIeFQuT6PlgESfoDH902lyXCod9UFFFlq/AJbl8wDtKtWrrRSqWgLjQWbnHH1KvVkzCEaWHMutq2S8dGAHOosdH6RRTIJaLZWE9iOT89alXueySmjBYRZh1u3brXhwUH7xEc+osORjBagxS+7Usxbo+Y1Ip/MEcBUNLuvM7LKSB2TSTup59Gkb3YYFP86v+L1KzhVzbFb2a7HcC07tH+/3XfvvWol2rlzpwCaW0ZPLnduYHBAQROgjnsYh7ruGcFOAFrUrqrJEsiGGpcHYgxq93qygiu0BWotcGrPgdKpDT+TeD4BaEXpLHmSx6CJ/UgGSokleoLr3wc/YdmpBu9nKN/ojKUug1xB6nFoOl5HUEXAxI+CMue+UDYRncv1A7b9fbZpy9l26WWX2aZzt9iadesULLLvNUISEAz7lPeMPy+avVNfB2j5nOm2afiIpBZQ6WJtwvkTfKih+Toza9kPtDh1d9l8Y8Fm5udlzMOZ9/GPftR2PPKI6GDqe+hDKD80a7UnAS0tWhy8Pw3QJmfVxn3r2bsH1v9eQJsEzgi2yT871xqcrpZn5Z2zRueIj5kTkxKDWJXW0gq81q5do/bFu7//fdX40QTQIkiPasyEo9AqmdFG6ruzoD0C8MUdfsXET/dSPdrhDBTQpjRQoHd42CbHxvQvrnv5y+3XX/tazajtHRgQY0YZhPPH97fbfqrdDtUxmS2OcRgQsefZX8EeFNyoBy9k9iYalgi0LtLr8slAsmB845vbonoCXeTK05SVSmVZMRKBI92PYOsWV97cy2fOpnyYADST7LhCNiABBnNFgxUb/ZcISFhgmlOJP27YkPS0IhaiZsahrAb3sDm5AbTO8NAQ0fBAAV56MPceOGAP79ghJ6CjRw77oOxUWlaKSK457MkOBKRBJcb7RtVvnCkYRWzhePVNEK3fwmxMN//2AEJRvdR2ZNxe0/K6C1s2CIoCWPJa2d7JI9oj/KgE5Q0RmShyl0uMU3wIWDjoEG2UKhVlrj29ffaKX/5lu/ZpT1MELgowk7LphVnNnu1snDgvTAsOUZdPj+Ds8nq1Z2Dy0M3kNJcVv2cZy4d2BImEpHTw9gSer4zhg/tLBNp0BkMEFiQ9sg6uZLJAvDLaVEomHDgoATSj46MyFsFsgrpzc27OBixlvZmsDmhA3UUN3T5UoOaH4Xy9IXNwxubhI+1A21S9bdsll9iK4WH7+Ec+ooPx9b/92zbUS0bbsjKOMah2NW0qTOYgwwp9p76BHcDi/fNKo48ti65CXkPyrF+iMygvUas5K1YqduLESQmldu/aZXfefrs9+MADMreImX/M9NjEvf19NjwyojUzOTEheor9IEco3p/h7lBVMq1n2Qa/X2kAvMbvtTtfoyhgtVajkjPoLZTRaiiEMxquKve1yD3WpKGQgcIESdARWAsH6qWMRroExGVBfRxruOxD9BWUUCL7wl4lYyajVc96jelAft0SUjJQoFSys6GRLzjPrnrGdWqpQp/AwcRvHzfpU6w0jzYEMe5p7LjJPqNLsZDirIAZC9lsOH/kdc1zo54W9wRrmc9B7b2+IBvXYqlHFqbvfc+77eihQ1q7zIhOhSEIgOnyjBagpXXrp6GOO7XYAAx+TizV1aM3s2PI0jpM1sY7qHKavyTBKJYYkuxc8p8k6eHldHASWJcD71NRx34Ohmw2lBTbJGvS9BAQ4RyIj3SXHNzuvON2m8E4ApclPi8UPcF+wu0rrmPVX4O2IAm0OqOThjuRNY7nb+eM9hYzWA5sGNuwGuqV7bJXv/719os33WRcK321OJthJcznhH2KjKUyVdow5+d1dhKUc66xPjlXqV/KHyAISzUSNZ+XIIqSEnu6A7SvfOs72lF4oEkTHMiYRBRKVu7tFaiituVPcfG8ATePDcx4MEsp23HRT1qtNy66cZXwQr2miBgxFP2DOqSDIEiqwiYOQRM2PT2ljV8ulzT8nN3DwYZBOdaNbF6vkXnmgAH4o4/tsH2HDtjBQ4fs2NGjyv7kZxoyTuV01PXYmAA3SsFAG8tcH/stRcSJYn8AeI84PXqSjWFwcIkgu1Q3S9RgpAJdAmJeg2uJrkmqSDd757BzcVegTAJoh5/oI5sCi07bBIIraOdzzjvfbnje8+z8Cy7QgTExNWGZPGbYYTC5hFlMAwotPDj/ZJgbm5JQCZCVmIV2JQVHOWulPYCJa6DjZJPoeVMgFXyT48b2+aZyO7PFpo9s4zVEdfAiRH8AbV9vj8bgMaUGMRQHL4Ed/ceL8/PWZz6lqVhwoI1qZw7quaoL5aqNpqZv0DeNjRpAi5Uj63DbxZcoa/7YRz4iP+rX/sZv2mBPRbOD6YXmOrQxEi0fMVNVpruM2nOA9cBZ9W4WXNAuqFVNRvHe/sS3jhw9Lkblgfvvt/vuudf2731CNJKGtXd1yRhF84gVbKF9yIs24xfGCACrZheL3sR4f0FtZmohC4KnBu0kwehFP9ejoM48TNa7qDcy485YMd8nWnvh1fEAJcuMxjK8b6yrJg9igLZTIqAfUNOuXMGsgAPXLOpWrAuYjGVDRdiv7PvxyQlNVfH51TmVDdin+f4+W7FmtV153dNseNVKG+wfcDW76t3ezoRwMjIcvt/iqUoZg+CEFg6v1+IWx96CSnS6MbBODR/PSBCu59delMNVVyatg7ZY6bNjx0/Yhz/wARsbPakDEltOrpExmXQ8EMDJ55ZFQYtTyGgBWtTIP446Tkwl7LBBSaBVOPN/sEZ7OqD1QC2eER5QRXBeYsU8M1weAMQ1pLURwh3VznlurGEwRH9y5tEu54nTiqEhCSQffvABW8QVj/MVX3C1Qnrpxtep//KWIWdB9DOjg1SkbTuv8794QCO5nDN7rAWArlCUqA2QLa9da7PHj9v25z/f/vCP32ZIY5owPmLqvLwi9pFWzGrV5uZmxb5S4uFAoAShMkQno215oMveJLmAqSVpyKFHymktazIQ1/fS33+LqGOJBxA+tJC/L1qhULS+gSHLFfJO13LjNB0hrxYgj/BZzNxbqL+8ZRlcLtOLQCNjs1idc2PxQCtJhBSm7KBQoz8Vz2Oi3xb1DmjjYIaufshy2YUnSK8RpizQFnLCHnzwQXvksUcFtpHa5VBlo/BAZa2HMIOBz7yfxFle0FbGBig1Gm6TFZ6whreHGq3/3evJsdUi1lG1KKPTUshuRd1GkZCiq5h5kPX5YeS0Vpc+i9PDXg/2Wu5SL6wE7AQv9B4yZqxYEo0KLfP0655hL7jxRhtZtVKikdnJcdFtvKeGbQusMp1a8fTUjNcg8KhG1VrD6g+v2axlcmnryvoziuPIIj0cN17ygNcC1mf0mj4BE9cv0Rt2mbSDkBVRAgsOQLhJATRklpOTEzpoAQ5oRY0jZEJTsSQxFBQ1108NkMOfTIP5kdVGwyZmZgW4ls5aDV9lssps1i644AJbs3q1qL9Gdd5e8+u/YQM9FbViYInWAdrgdyt4Cv63outVM186UDxgjqMPPYuNNU0i3Xj4MGLt+ImT9v3v/0DzZfc8vltUMBsd8Qc/l95qImFAlvY1WB9X65Z06PN9gj+p9WEoGDiN2hqqKtDHUJRQbTGLpq4ca65sblTzHUYm1Gi5xpjFSrWZMHRQLoj+IfiSEwDGmdHxUNZ+CsYVArqwJ2PrDz9ffbVNpvUwqWdpAgsAyH6NpQCeNzQywZwfhdSGXXVM3y3rGIcuGA0F4HFuNEYRMmV3oY3OBLU2eQuSr5OMtbrdzU4UojxrNSW0M9qsu9lS+waZsgJmPMwIwGDNGEzfOyh25Nvf+pZVZ2elIFbLHs5zAWgZMOK9tIhhFpXJ/rRiqOUZraPIkhjq3yOjjUAbwTYJtPw9snbxddoTCeerzmskgHSbfYEVa4VpYZQLhQGMXM26x32zYWetX2+H9+6zcYZUMHSFcgVZZnK8Y2BmtAY1dSmqPD3yTYRbyRjCQ0m1hy3VmtnriOhy5ZItcN7zXvWGVdadab/7e2+w7ddcY7N0CEQHPa+/6X0Zq6lRlN5SoUANMyPKn+xZ2CdpA8hoFRi2RCuDP7gJArRks8IePtMr//CtymgVoaTcF5iaXW9vnw2OjFgmm3epPkEi1Cx1NABANSVM0L2xHRWlQLFY6Jiyt7oY8j2rlgHqb2xANk2krqBdUdhqnBV+xPWaqEU2J4BNXyomF3wvFqrnZmftscd2yJd0166dOvA5pHgos9MzAtcIrA1ow+ai/p8NRCTKDeEQBNk05iwGyVr/IZ4KmY7oDU28cfGUZxEe/WnTaoB88PmMr5AZRMhs5UKV7cwC1WDt4L+sRu8woFwuJMp2nergfpPJQhtPM3YOdXMuZ835mqV7etSbeOFFF9mLb3yB9eZzWuqB1xYMRuGPLBhV+3bgJUuirQPhFlF+lmw4g8n/jIAtZjBxA0baOEa52mDhoBZ404+azlkTJTTtD9QA+Xqol6htxVqSvAMgU4ihwmxc3KM0Oq/dsr5y2UrFkrdlcYDS1oLfM69hlGGjaZOzc6KQyUIi0JKZnX322epD/sTHP6aa2Wt+8zdsqLdXByUZbZwLK7FX8IPm/gASUPk+9SURSicoPD4vE3QApQ5tuthSlopX9kMPPmQP3v+gHT92XHuB/lrWCwMoRK/KYSnvIr1mXS1B1GfLlbLKAWNjo15GyTEZKa/PzQFORgv4qZebzEp/9z0AYMRSBfcbhyJv0/BMrjtI2uOAAYDPQconFEWaN7qjEQBAl8VaaOfZJwa4+3i5Lp/PGQIAGCyyc3oPAVGCAdY2ATplJ7URBZElLMYM1H+ggTl8/TmjPCWoL+gwIxDUZwre5HxO7n1kiVwouDSUBHpyAcwKfbRSU3LAs88QiUFNQmur9YyWpZTaD1GNN9uLNttYtHapz0ZWr5WWQ7Tx3JyAABMD1lCb0hPtSKcB2p+lRnsKKiSA1tuq/s+19yR/7nIAfSqgjedAEpBj4B3fr5PRSo3UbYsRaKHmYQuU0fowGlrZ6HUf6O21vmJJOobjT+x1VoHxnom5u0lBXqSsYyL0lCDb8UlwoFWGG3ut02nVad1kyBiTpvv9kptuspf90i9bDa0Gey+VsnpjQSUuifi6/KwHb3jPOJGLr7EXCRZJdBraf6wPz6YJ6gBajIlyMFUK4tvWdePrXtsmmiQ7pWeQHZvNQdf22+DwiKg7isYsbw5/QKBQKonG5QAvZHLKcDBKHxwesnJPRXQBG31mfs6Onzgh4Qs/Q2CbzelQFVC1u6xaX7TRsXH72te/blWEH4zAm5u1VatXqx2EG8AG27Bhg4alY0ax87HHNEqOGpfoG3lLh7pHtMYKDeXkq9RpZJMFMAZHpAicOPnEiC5SVlJAxocfZpNGAUO0L/TnCKi5ajlyHj55JJJckX5J0OmqXXszd+w1k6ctPasEL+oFbAfKHuGGF/W9/4/arWncGTaBRIgvePazbdWKYR3cPJtyT48oVyJ8ngOHoAdQi/JrFk1YI8Doto1nrbNyX8GmpyckLovZWjzMXFXrFmq61gCCcdMBtO1FxrSRxSJkc6qERQn4c8+oxXufGQCPuhrasSZaBkDheTAXsq+n14OeQFmKvVCdtmYnxyaUzTZhLMoVO3LipII93mvLlrOtt6din/vMZ+zAE0/Y7//e6214oN97H1G8B/2Bi8GaHSMPkU08P9p+Wlisee+oGteD0QkBEG1pAIw2WyZjJ4+fkJL4u9/9rh06cMha9aarhsNoNz4jSwrKCaAVzUoLwOKiWJ2RlSNW6emRvePU1JTAlECRvcHPJdtnUDwMD5SVlxyh/b0uqLYvuSy1fRDGIrV1H7MUKW0+GyYmKKKVOYa+71hnJmOPVG981vHQFYiHwI2fCwi6gj3Q74HJ0b8LAaCz654pR1Kbf8fnZYgGn4XsQPOgA1j62qfdzxkjyhvQ7dDL3Bdq+K5d8D3UAYWYWQms1FPofXv01OYZ0sE4u7r/fb7aAV3usWwu2a+029H7ly+ZFXvtyhf9oo0ePy6f8fnpadUOqSPW5+bcLCdMbJGnMWs5dDfILQhGITIgy9p7OBZUcw5lmA49uzS2w8sToRwWAaJTvlmesy1vEwrZZ/L9TweI8X2TAXM885bTyLE0FP+NRJ7LRvfFjFaWoMiPaKOCRUTJHbLaVmBAqdeyFgb6+2xmasoGenrtumuv1YSyW7/2Nc0dnx8btVToOpg9OWp9K1bY5PHjliowR9qf81OBbBwq7xJGX33xl+q9mrhWs1xvr0pOqnelUnbxZZfbzR/8oBX6BmzH7j22YsUK9feeOHlC7JNsJY1Jp9MqadBJIM/3fEGME4pkEodUhsAXHYC3MmqYQEIUGqZ7W9cb339zm74/3yjI+VF/FmREMbJylRyiANhZJO9hMge1Wxx0VP+zbrUkyPuYaCbUHWkIJyM5GfyA2USe1ea1AWUx1+62iel5O3jkmN3y2c/YgcOHldUtNBvW298vwG1OTdnqs8+2q668Uv6wgOz999wjkNWgAYkdiFgdbOP4IjZL7HsCaGkyj0OaI98vlSm1nZDVJoFWC1bgvZTNKrsNDyC2NKm9I5ERyeA9AbRYHkYzbg3iZvwfVCKUGFmD0YvlNJwEUaE2ywKBGiX6B8r5f2oO3Hc+T6ZUtP6eHtu0fp0965nPtE1nb7ZC2VXimsLSxuB/TsGLBhnLzxkqxO30BLQbN2jdjU2Myp84gmncWBF4kkAbWy442DMpqNmMar7adLAVrANlVgFoofwl6Gl4LUbK1QWryud5QeDcWyGj9axGDCAHbABahriT1c8toEBekH0aa5H7Qd13w8b18qbG4vCJxx+3N73xDTZqcug8AAAgAElEQVTY36fh4lwH60E12gC0UjMTbNCzutjU/fFpU97L6oej6w74TSQs85K22cGDB+0OxE73PyAv7enRMSsXSi6KCMAT2Y+4BjqtMV1dVuntsZEVI1YoFkSLo00gGPCslvKIB5XQVmxmWgtiyxX3imk+HNwEq9wrGU6otccPl/jcvN3Lva25oWSd3lHApXrtVdmx+udjV3uCqQlzXHk9eza2j3kd2O+RZ9WUvugeWPr5mpQTXNPIHlesXKW2GgK5OOSD9aTSg1zIoIbjQARoYRfSIATkHqkXNwwCWMp8wlGqmql/RkmkBLR4EDf877ROUWMDMBFqovqnhTaTtmq9Zm2e3eAqu+qGn7cTx4/Z1Pi4zc/MKBMWoFbnQz8//rYYVzwZaH+aGm3MzDrglgBaNwkJQz4StGd87XLKttPqEm4BzN+PA9rTgWySEl4OtElsVyLxUwCtDEQAWkpJBD7Qx6qBe6mR8469VGYWbKttl2zbar/yyl+yP33nn9jDt/9AaxnXO0RoiD6nT560yuCgzUxNdzQHsTyyLPZwYWu4n0tAG+u9rofBqS5TKsmLvUs6pLatXrfBXveGN9r6LefYpAZ7NGTjC/N07Pgx7Y04OYv1OXpyVKwNexKQhaUrlos2Pjmq4E1mFvINd+VzFIVqLjnn2t/f+g2NySPjidQT7QyVnl5btXqNIgAO7/HJqY7yGKCt1euWpe2G5m3UwBR+w6YELNTCMT0tNx3qcVDARDY+x7PYAdqFZrftO3TEPv+lL9lju3ZZOp/3AdTBsJoa8fOf/3zbuH6DPXT/A3bXnXfYxOioe6ZqXmzwn4wFc1G3nrl6Cw43oOl+lKHFx1t6wAeUii4kWQqDQhE+CDKiKEqvj5lu8J1l06IkFc0QAilFXuEN+VMHkpRwYSauDAccbKmbci3QjtGPVfVBiclSOnDIUlnEsAzUtHgfqD7eU7R5IW99/X22ecsWu/a6p9uKNatsbqGmody0c5Ddkh1IvKKRa+4jS0Bwxtozra93QEYKY+PjMoqIbR+dyDZkE5FGjt8naNAhLYbA2QQAyR15QstUG4ra5e3UFhWPCPSaTgFC59YWvJ6BmEJZqDvKcN+wQSNI8IlEddHHPQODWocEHWyK4RXDmkv7hc99znY+9qi95c1/oIk8crwKRvaqI4f2JoIMNAHYjs7Vamo5AkyUff0vK8fYygSVS3sYikPu18TYuN32/e/b1776L9qQfHa1JxWK1gIQgwG+m9x7KxrPVeAW1JMV/H+HBsUIwUDgxQ0TwOt5vyxmDQBDs6EMkAyW2jZBDLVe2VgiKpJwqi1mQIeM1m9QSkdhn5+w0gp0Wieic1SoeQrkgy1iXP+Rno3zOMnwdZQFkE2uD+8YcgD3EWr4Q7tgzDPstJip2OYxPTml7NYvzUUnXThdyRgjq5atVDprZ6xfbz39/TY2MeXDuNnK8jsOB2hwA+L5tmoNBdqNVtOyOdqBFgSSJcYXTk9bfWraZmntYAxhk6CK+nRG7WaLhbJVNp9v526/0o7jjT4+JuqYTJV51MydxWaRjFbBYwRaBocg8OJ6OWSDtsNBMATnISDxIU5LYkvtq4TqWOKbeHYk64uBOYiBTXw+yzPWTuC7rOSxHDCXZ7PLASt5jfF7Pw3QeveFDjivgQK0qHwBWg2WcDEnql5GL1KrZc4xgfFf/9Vf2Xvf+Q4zyg6SxXcLHxYmpyxXqXgCF2qcy683cWD7eup0fSxltdIZUF5gxjT94KzXLKWuhnXn8vas5z5PgcGho0flvHfk6FHVkxkWw+hXkgHAk8+IFSO+8+VCQXhHiYPgfKEFY6j0Kohu8YNIqZ4rkSPnOB/tLR/5i7arajFD93oIUWn/wKCdtXmzRp+RWZFFcNCTdjOAAABFuKAosd1SPRH6GI9YDgsy2smpaR3g2Nch+1cLRzarqSVqi+nqtrlayx7fu9++8rWv2c7duyX9x72F/G7N2rV29TVX2/nnnW+jJ07YP3/xi7Z7507Lk91x+E5PG+3F6p2K5khkoIH2lQAKUBKd3Aig4O09vF6DpBMZrZ5YoKD9PUJ/bKgBSCClmm3oqoSabDUE2A6w/vj9/UOtIJAesgTje9GzWSOUGHidduuyUD/URgpTR6KYgB5B96H2Q08j8KTI65ZvJ9krdZAz1q+zDZvPsgu2XWQr16y2/YcO2uo1a2xmZlpAACXJtUGjsRgGmGVbb9vU1IxNMLw+zETlvbk38bBkfbDp4pxhDt2YDeH72uawiaxCUCNGwYe3bLilJYeQ6ONAR5MlFBBAyRrTRSKeFTtlzfUgpIFKR2UM2Fb6YVhKCkJ6B/ptcGTIBgYH7XOf/Yw99MB99q4/eYemDHnbi/dPeyDpRiNkV4AYa5M1DNhSb6T9DItQ1PFsECni63VR31Dud/3wh/adW79te3fvUUDgc4zrGDvrMAZUFc0q2Ah2oaFfGY0BeScAy3xj9goZNWYquisEGARTzLJUf3lb18jzYrO7mQWtWd4zS7QsQMR7t+VCRj8Ulwa/e3sdO8PtNaOKONZsBZ4YPkgVuZRRxQPMvYW9ZOBr0o0qkjW0ME3dDxlEV7FfPBiA8G/yBSZb9QrQ5f2M6DEEIdDnsoLDYYv5r+yt7pRs88694EJpE/j/BRlm+OQuXYuCcEY0pi1Vd9oO4ARE6wtVtVzArc2Pj9uBnbvs5IGDtjA7LeDEJg83N2pxrVLZNl1zvQ2cucGOHT2iAJ4SE9QwgRpgK3tU9WeaVMc8c7kFYSpSr/skl2VAmxRAnQ5ok2IoF0X6WRHvrY6h8J6no5GTYNt5Pj8GaD2wOdWQ4nRAG9dEEtRjwJ2s1y5d6xLDEcGWPmen852iBTMAOMZPcqYUSwWxFZ/8m7+xnlLJ3vMf327/8uUvoz6yVL6gGeCF3j6rTk5aOo93+rKpB09C3CVgFeSHDDfyzSqX4OolOtikQtaQ+EbTztyyxZ7+7OfYXffco9GXnIFe7ih42SWYXzBEhGSgUipLYEkJgjosYtJyb0ndNuo3V5Lhgy4oOUE1x0Ch61Vv+2NltGxIKGM2C2uZSPT8Cy7SQZTNF63abPgILNW3s5rhKBODtk8JoW6IN7KPzutWxksmRf2VKBZxVeyVpJXDaS08E3N230MPK6Pd9cQTurlkMP1Dg3bFlVfJVYQRZ/f96B7bv2ePNlENFSMPBCqbqDIc7pGn18DhALjUB+NII80vDCDpEVzMZpd4/Qi0TlMt0QE6jBIUoSLN7rbVWz4iKQKs/uxktcH8Wtlz2H5Beh5FEOm0C228BhXUntGGTA32mfjubqCQqHFhL7aYyVqLwxIwy6YlIDv/ogtsy7lb7OixY1owgBsLgwOEY7W/pzcMCcjZ4iJuPg5qcdKSPHWDwTwLJboCQW0uibhwRpKlgupjkeJyjZ27Sun+4qjDoU92CdhBgXJIycsay8YwPDtI9AkAVFvVMHSCGB8WHzN7gSzgnM/bJVdcYavWr7eBoSH77GdusXvvuds++P4/VzTJgQnrgeLZ22Saoow53CW0mp6Rq5iibqbNlEoagcdAAq7LrddqUhHuePQxjbl74L77neJutTVjlsHytelxo3GHh9MZP6g+XadFNeMSkKChnZ7wvn4BLcESFBQHeHSXyhVcrev91XOyXwRwdZCHKSGqZwKNskoFgNyru2NUEdqRFBRxuISpTUnKOGYqcv6i7Ug2jL6GYzAV1Z5iHrxQ7BlysjWEA6yLEkhgawLYqpUtZKC8K+47fC7uOzoQBXLNlsSPqXza2bFCyej4xrhm7Tnn2pVPu86G16zV18h0AV2tgZBdsz7Rh6Qa7OkAtBKH1ayFfmSxaZPHjtrO++63I3v22PzEhLVqVemlJD5t1i3V02eX/fyLrJ7JaajH2MmTeh50KnCuCWw5X8houTlyNXK9AUCrwe90Zf+YGu2/FmiXZ7C+uZbOq5+GOk4Cbfx7p14c1aABqJNgG8+lp6rR6p9qFkQc2sDKxLyCrgpKXQBtXkLOcm+Pkhr+H6r1rW/7Y3vWM55hd//gB/bWN7/Zjh895hNyEG8C1KGNx+ctL/06hX0MKnZnFMMZ3KnVxvY8b3GDIaRtFXEvDBOBce/QkH3gox9V8A5QUj6D3ZJWIMsM7oKCb5iuqfEJJXc9pbJaeADRam3e2ikGz9P2k3G2EOxhX4ThLAT3uuc3veWtHgMokXITCjblytWr7JxzzxdlyVgxWiy4YdS0iECJyGVCke72Wlsma/lSsTPVh/eAMp6cmlQfXV9PnzabDxEvuTKXDZrO2IOPPGqf//KX7PCx42ouBmi3nHeeXXXVVUrl77n7R3bvXXfZDFNsGF82N2dNUY5ZW6gFKipmnZKFB+qYzc4HTZhVsCmjQYGoq0TnVjSycPeRYFoR5nXGvttYp+0AbTu6/YZSUchmoY2VNSsi8xBACza0LkUlKFk9BxWLOhbg/eB02hllrIQrwWAgWT/FYH+mwdxTptqkrdiDyXvNevt67Pzzz9NiufULX9CBgYMVdo9dzZbM9jV1YgH/zODqEq7Va+du5g31J0P3hNIzgr0UpWTncA8EW52F7pvCAwdGnaF6dutGfcZgWcltF3UZLBB1yItGdUaA18lEw7pEoaqEQbYXjOJTpZLd+NKX27NfeKOtXHuGff5zn7Hbf3CbffhDH5Ddp4uS2gJGBQvMKp6fVyYDlQR1TLZMZoxKFsYFzYHPHIxDEdJ2eP8B+9Fdd9mXPv8FO3bkqK0cGZbFJ9lPX1/FmtUpS2vh+MQZiZDYaHLGoV2OUoDf4xyTm5j8Uyxq/wC0GVkUUn7oUisdweiTgDb0hKJ2lMOZeqU9EGwsunLe14WrVx3ksWr0ySdu9ODXGDMgV803LQ/FR8sVmgacsoLye8lEJVgIhjUZn60AvMnQD/QdrpxFyAhVhw5BA7Q1VSUrtTUHmQYZiCZ0xkdCwnS3tBhp/I4zOQFYcdVqe9r1z7Gt2y/XIIk5aHOCDT5PaM3i/hLot7B0VY8srXpYqjasDd1eX7CxQ4ft/ttvt6N79tjCxIREUimxTzT54La2wq564Yvt8MSUnTh2zCbGRhVYQR/jo0ydH7ZCU8RiqSN626JilSfykzNaBflR/ZowQ+kA189IHZ8ObJOB0Y+r0SYz0uU0dATd02W3SSr5qYBWus/uIJ5TqdzlUd1d7pims4VaPOr/bpMxyUxtTtOf3vmed9malSutN1+wv/zEJ+wzt9wipmb2+AntdfYkgaYGQzwF0Ooo90M71GmDyYWfQPqv1P+sEw1aIeh3i1fWa7ZUtOtuuMHe+773CWT5zFDI1OtlcTs7Y6tGVkgLw76DNu7voc6MFKBlU9MTVizhee77hk/vrGfkKPy812W+8Pf/0CEKpWToxSQCGBoesTM3bNBFlXp6NAkGChnjAA4PDuChoUHLpagf1QUEZLXUaRlIwInJIO2TJ0cdaJncE9SPGORzsfycsfEJ2713r33+y1+0kxOT6oljQ1117bW2efNm1bF279xl+x7fbdNjY9bASandktGEZkVqUkCI8ALIiirm8Ar12iXgXaIW4ugxp3nD16PNIoAUxFC8Trcq0MYx+leURWRMRqcCbsxkkxntk4E21p514EG1qS/Qp+VI4RsMPXh7Mh1eF387eDlNq793Az4VyxXcDxl1K1TiuvXr7ILzz9MB+u1vftOqhw85e8Cbo0IGxEMA0sXUgdiqJpAJB6vbYHm7RKRvQvN4GNfj3+c9E/L8Tr9UJ1gJ2VCc/BAWua8+yYI7tphL/zZcB03ipbJ6f6Gh8Dl2G85uS5fL9urf+m3b/sxn25mbz7Yvf+mL9o2v/4u97+abrbGASGhRhgcEYyqJqDcOEZRn7oy2A2wBQTY1GgL63mTZx/oKzed33Habfedbt8p0nnUFlQxAUqdhCEZ3m+lAqKmhxXk++mAdA3wXt7nxegYhIIBOuxOmG7SUBOaFkgKAVCh5RhupY+jWaL6gaUoS9rG2/XDheQMaWo5aKyG7DAcUgKT7qvsOuEU7Tp8LW85Bk/s8Xm5SFElpySdETpE6Tg4eICvNdOPM5CYaZJxq3UGrYW2JGmN7G+/LPVIbkXrZmZYFMDZ1TtC2RZvF/GLbspUe23710+2a659l7WzW5mA3/IDyEZC0VtBzm4P9YkSjm2gwBaq9WBfQtuerdmLfPrv727fayb17zWbnXCTV4t45wA+sWWvXvuBF9ui+/Xby+HHVaDlMYcsAWsIUBYKikb2UQN+k/KFl1H56oE1Sx5GWT4JhqGo6fPwEMVSkjpeDbfz/n0QdR6CNoLocbDsBwWnMKX5SRguV0GIySmB0oDtd3gnoUM5wNTIBF1RC/8oVhm1s38ig/fkH3q9ErZLL24nDR+y/ffKTtuuxHTa6/4DlyhVbwJ6RPX9KPnuaebmU/hKK41OVxx7sswZhlbyNyrFO7nuapd2yP/nAB+ySSy7WGcA6xXwG8xLa95hZu+3Ci+yi8y+w87ZsUdvO9MSEsKynUrIqPhEEb/KId31G9FDgniuw5Ke+7O3vanNARCUqKkI2E/TWMIPfGXU2PKIpCGS0gCEbiINixciwZZmc0WgozWbOqloJZHyx6BNPqjVlEtRpYm0QoCXjA9iJvvfs22d/+/efsv1Hj/qcwL5++/kXvMBGRobte9/9ju3bvdsa81XrLRZsbnJKmS0tFciu6WOKQKtoIg6XTmSx8aCKbTg8jAhYEWijwliLK6qLRV+E6CQMS3cAD8DOkAQyOi22JfeSmM0qbu94hS4dXKLgghUgRiA89Ai0vE/0JyZKl+F6VJGGUX8x40ULmcrSPlFT5IePLj2LLOwLtl5oW84+2x554AF78K4fmU1MuwqXmiK0mC1aoZi3Wr3qNuzBBk1K6JiBMhEl9J9KKBeAVrNLg8CH1p64ISO1mPzMLshZIn90QKgO7jXZrpxn8x1lfhCUaMqTz2+zBgekygwonCl2Fq1Qrtivve71tvGSy2zzBRfaV7/8ZfvS5z9n73rHO2xmCjVv28rlolp/oIXlm6tBEE6Tkl0Btqlut32Ud29o7SFwpCUA+84f3flD++JnP6t2BGpKtCRpGlUuZ9NT45ZNM0IwqoO9PgttJC2daE7EPAwkbyu6x7KR8XKissLhrdquMmuAloyWCU6uPMbUImavFJmg1CW8CkDr1qte4+fZafpIYEj4enyWZBjcOldBuwodoBjo63Gg1dxiB2sP8pzJiD20/t5uFO+xlfeLg1usd6hiuT/hWV0sKIgkS8YuNBpMaI5zqL3zIdX8j58sqng+Tzpjde5bJmfnXXyJXfOsZ9vA6tU2Q2sTnw/xJZ7rGB1Qy88XrEpkQ02/hQMUQWHDWtV5a83O2rE9u+2e73zHxvfvM6N1MbTjKDvNZmxo3Xq77oUvtvsefcxGT56w6fExHbaMqWSPUJuFcXAVMvVaJvbUfD4pQU/IdunRPW22GjOrn9De4zFpOEPiTOGQxSVVx0/ObF29/ZMy2iTIJoHWY6+QcSUo5Fgf7gyyeIr2HtZpi4w2tlq1u627BcSS1TrLAWbMz85atr9XfbMLPKdi3v7oP77Nrti+3caOn7DBvj7b+ehj9uY3/YEVMUOiF3183LK0nQYL2ZjUxnbMzv/HDGepwJZo8XEGjfOV5FDYplIO4JvRmmrnsnbetq32wQ990FavXq3hH/v379fErR/cdpvKCTByK4dH7OduuMGuverq4BWAu17KSjlUzD4UhufgepSl4Ssdpu+mP3lvm4fFYuegUa/bYksimr7BQan/6F3sGRyyGr22jaY99NgOy5fLtuXszdZuMJexpjoJIidccaCHya6Y4oGCi+wXSgz3HxWLUWUxNabdVg14/+Ej9qlbPme79h2wdKliQytX2ctf+Qp75OGHbO/jO21q7KQtkElTN6O1g/697rQWuzohNfHe1X5a8IBsGNEn28Xg3NFp1ZEhu9cVdZjHElQ4/JVZBrDlxkVBjWq8wezCN5ZTUJGKPkUQFQBGIplEE3Xy7zo0gkDqSaKHoBDtbAz+XwWfJWED180lqwVlEWVf3prdZvOtpg1uWGcXX7rdFqt1+/anb7HsYpfVx8asJ5eyuYVJ684ztaSu6DOqpOPiTf65vCZyute4JHXJxi35mlMi6EQpPL6G5+f/Fp9sF4Y4wxDVmd6/KX9t7NIA3Mai9W/cZC959a/a6vMvtE3nn2/f++a37LP/9I924/OeZ8cPH9Khe/ElW+2MM9ZKiIGRirI5uYv5XNUs1G69aWWM5RHJ5LI+OIPDv163Q/sP2K3/8jW79Wtfl4EBAR4A7gEATezdMhV3T1QvV/iAALeg5OFAj1JW8fnJbakw0TLQF029mDp0dG6Sijyf0yEA8EGZR7MKUfqBwmdtyrcasExkIuwngNaVxM6Q0Jcb+5/Dje58jwCZz0Bm2QmigngsZsgxaOo8r4TJvAsofV6zRhASCOIMJYc4b/UD1KNJhg48gFaZbsaK5R6rNds2PsEYyJJo91QmKxef0tCgvfTVr7LKimGrcbsxbAlGx3gXN6o11QEXyHrynhxQfwUIs62mLU5P2u5777GHb7/NJgBaTdppW6u2YLmBQVtotmzbNddafnDEdh84ZNPTk2EmbssatP6oHa1hOdYFvdYLNVvAfKeKzsGDb84WtfBGVXHH3CaIy4JA04MSP5vcItCDTGcNdPp0xEqn7L3QU94BlSf10cYNdZqNddqNeuoXXTfigOhLOp6FcY6uG0DEa3cmbZk4KfQJO6C4YUomQ9CaEwOK8AhfaVp/3E7RGal3v//P7bLt223vnr3CC3QjP/rhXfZf/tN/sqlDhyzf16epOS3c4xAoFfI2OTEu1geBoI/ZY8KTz/n2u7gEv/FvS4yAJzpKGJRMpK2V6rK6ta080G/vfs+f2gte9CIxrKzdhx991MbGxuz222+322+7TUH3i2680X7+hhusp1zWPh/oqxg7u5DzYD167UelPms9DivoesU7b5YYiqxTfquhj3HN2jMEtEMrV8oOkMU/Va3JiYWsluhyeHjQBnpKAsBU26ySL1pfpUeyZwrFqI3nalUZAqDkQh6tTDSVtkLaFbTUfHfvP2h/f8vn7fH9hy1T6bX1mzbb1ddeYw8+cJ8dO7TfZidGrYE/JhEyDkZqr8EKy+mdpGhJSmEdSpgQOD2mwrqGCSxx+bJVhCIOtKnqEFLFurgrft8N9sMCi/aNAnOvByT7GEXTBIVffNAKBpILWK5JgcqjtiRBwZJH7RLqhyHenUjTs7vkgef9Yxhb101Wc7mcLaZTNmcty60csQ1nb7EtG862u7/5XTvx8A5rsYgM39m6NTKu+OxqeBT6b/VredR9urrQ0s+SeZvXNzXh0al0HfJhrifPl/VD+xhlBU0cbplV1m+0F7/q1XbGtkvtvG3b7Pvf+pZ98i//i1163vn2+GOPivHesoV1dLWduWG96kOocCN1ynPOANr1Rfksy/kM4JRhgwnkntj1uH3zK1+1H91+h5VR3k9Nah2R9CHoYGNBISsQkxcuQiWnGznUWYueFfqQCOqMKPYBWgZLMDShipI41FQ5cDqjAvEghg2i3SQI4JzZ8PeUO41KDVpxnbWoNqFg5O6q5JbPxgzq4aiMjyDs4w9PVRN3ovBEJnN6oA21yOgtG1gRAJX9TgmJMwAQloNayo0AAF85S5UqttBO2exczcqFooZnQ7tBE2d6K/bcF7/IVm7aYE0NN84KaJkxmyYoW6AFMGUN2f2lnfpuL6r3FeLaZqbsifvvtYdv+65NHT6kA5tzgyQiXe6xZnfarr7+OZbq6bcnDh62iYlxUaA+NrDuoinR+vgcLyqbZaQhQiu+LrV4DEo6YsYwHSy0u0UNWUfXwU0M2oQYnDt2/muA9n8PZHUpMmyJQBsCgHh+hf3nrYAxmEhqWgK4UcLrVO58KhjPWd0n6Yz+JJmqkwyFGjt/vuPd79IEJwZy0MYDy7kwX7Vbv/ENsVOzJ06I/WHCD/Qte6/UU7E5/uzrsbnpaVc0U9P8Mb9Od/50lPPsX2tZtlyyl77s5fbGN71J7T8Ee4/u2GH3P/CgjY6O2v333afMdusFF9q1V11lG9adaQN9fTbQU7Z0q6456xq8wbAO/XZsY4/BpukJ/8qffkDzaKGOZZsWXtCHyTdGFbWalfv7rUnKjV9vd1rK4LrS75T1V4o6YPLpjA1Uem0Qg4tcVsME6BUcnRjXocTGI9uVHyQbMQAt0v2dT+yzv/unz9qeQ0ct39NvF2+/3PoHB+z+++6x+ekJm58al2KQPjbqJBFoNXIvRodxQQSFJvSf17I8210OtPIq1pzbJcpmyf0pRKBB+ea+xj5RJBxrrjCNgwc6MVUyqvKnnwRa3fCENzILfVG10ODvHJXJYfKOq1xCut35yf6+vrwcaBFsdGFfBxVfyNkcVQvqH0PDdsMznm3Th47bd2/5gjUw116ctUo5a9PVCbN8yroa9Af+2wHtzwbYPxloeb4ALRmnGmgwyGiZ9Z212V70qlfbyvMutC0XXWR333ab/dXHPm4bVq6y3Q8/hHuJrVy90q5/9vV20cXbbOPmTVJw66DXMAvmFnVZKYNbWV5iDWAL0R/PAyeYh+673776hS/avl2PW08+b9WZaQVweEtrtCOCn2DrqWySOahBoapakeq2zQC0pmwZQVQSaAHbaMofe8xllEEP8cKCNAp+FLtFaKR045/eeRPpe7cZjBE1P5vXAbSx31JyAtVpXWzmPc5eLkiyKqdQjIlMaqksEEGfNgh6Zt2jGrqYe4z7VW9fn2E4wtdUR+P8CC1I+D5nC2Wrd2fUJ1splGSowvfl4FPI2cXXXGVbr77S0j1lnT+aWpXOWgqKskkPfJfV6b+GAQhAy2CJHOI8ZbQ/EtBWT56QaYWCaAQ6qJULJXv2L9xoJ+ZqdvjEqIQvLCx3MGuIMlYQ2KRrofpY51gAACAASURBVGkt2LR5bx1yAF5i0DqaidCpoCJgYpqMCyldXOmFFA/4PRP+9wdat7h8ckYbE4+ocn7SUPtwAkX6OWa1ChxZD+m0GFGAlnZPuUfxcf+X0OjNb/lDZbRMYQNoCfhWDA1LZPipv/s7u+3rX3eBZz6vwRvOVoI5afVKqyuCZCsxyeenBdy4tumgWQwWiSvOPNM+9Bf/j5134UXSIx06fNgeeOghGdNwFoAnQ/39tnHdOlt/xhlyuipmwbyiBIU+5xlLWn77qE/OB1hGPeFX/9mH2rxIGxJ1lowCGjKsgF+fxK1jYFCTDlqpjI1Oz1iuVJYIoZDPWiHTbcVc1vrKFRvs6bMBRE94iTaxz6va2OSEgJY2iwi02e60FQLqk0E8vv+A/Y9Pf6YDtE+//lk2MTVpjz36sHW3GjY3OeZKQrJQHWzQd2n3fw0ZrWjhsMDdi5I6SgRaVwYKKIVdIRvVwYXgaKklxeu3wfQ7NsgnNlCkJ2I/rYOdw55nxadSqKcD2lgrVkSpAp0fcvz7qA51pR8imgiCngXzbwSxITtHDKMJIyhSwexCXodPk0EGhZJde8U1trZvyL7+6Vts/MB+SzWrVih228z8OJJf61rENOP/XqDl+bJ+ULQq203npYhYcfY5duOvvMr6N2+xdZs223133ml/99d/YxtXr7GdDz8kNfTQ0IBdctkldtW119h5F/rEIw79OG+Sw7K36LoCDQLvMpvEjWxx0SbHxu3O235g3/jnr9gMDlDQYBoE7f2ajaYDrcQOoZavQQoBbFW3gzEJ/cee0WLCXwjUcVqj5Gbmq6Jt2aRqM9K4wKzPpl1YMIYXKDgLhhTeP+sA6qDldFjMQiN1rIA5DHAgyu7UarVUHbChlSVMSgBtXIfxMOrU38Mpthxo43txqBLRqy6r8Y5l9eLHyVDQyh3HqiC8TOfy1kzjl5y1StGBdoE2LNqWurtsxcYNdsOLX6g6bQ3HLKhufLsRUi4SgLWtCvuRzwU7U8Zi1ixNC874SXvsh3fYo3fcZotTk1an9ERwlckLoEuDw/bcG19idz70qE3NVRVIox6lrQvKWOeKPGzdjnGRyWH03jbqynAj0D7pfkQf49MArQfpDrRL863/vYE2nDOBvYjnmFPbSwxfOHVC0BfWXPQKSDBtLrdwl0HONVhRfBHQ9ZBUqNyRzdprXvc6u/Zp19rRI8e09iljMN2tUizaA/fea5/5p3+yPQ8+KGvGxeq8RIT0nePGND81ZVmcnmSNuuRsdjqgXS4Gi68RO0SraiGnfWCNpv3eH/+xvfrXfl3CxVnY2Pmq9h+jPvt6euSZT0mK62RCDwr2Fi1qIVjlvaNpz/JMWhmthCJE1qGuA8W2es1aHQgogKnLnpyaska7y46Mjlm+0qNZtStGhmxxYd76KmUb7O2znkKpMx4Iegh3KICWv9OoTMMvWQTUMVktG4/JCfuOHLX//qn/13YfPGKF3gF72jOvt/0HD9jBA/sslzIBbXN+zpiioRmQcqTJuKk/2U5Y3Opniz2HAG0wA/d2CPegjcAYMwSJmzp3PzFAINqiiSIKPaGhRts5fDqRqy+8JNB2BApE58t+JYFWhuii7pYtmFCjTdYgYr689I5ta9TmffJLqDl35XO2iEgMUUyuYBvXb7IrL7zYHvjeD+zhH95puTY1+DlrNGfpp7Gu1r8OaJMLubNJE5/3yQKO5M34yRntKUDLxs6gyk3ZqrPPsRf80i/b0Dnn2Zr1G+zeO+6wT/23/27rVq60Hffcox7nVWtWCWivvObqDtCqh1N9nF6HR9fIPc4U89adzdjY5KSESMcOH7Fbv/4Nu/f2O1XXy2ooBTaIVTE5BJI8bwRVflS6TR8CGqkQQ3Am3+OQSXtGW1AQq/nKuFRBRaK4pf0nyxSsgtqMAEJU0liNxvsayxUSNAWwjT7DMfiK7Tlq/Wn4QAKNsYQ+FpsSxE4tepobPvA9AG1UHCcz258EtHJZYqh9F+cnPeEMSGno7zhh8dni0IIItrxG613KT28fRN/BZC6mVBF8A7bdlbL9/Mteohr8AgI21ZRzxtQv/MboRWYScor1Hyf/kO0wnOTkMXv0zttt51132iKe0mGmaCqHd7PZ8Lr19rTnPM++c9c9No+7nJzLWj6/OCiOBartpkCW8hg9tVIu61wJQslTatanp447JjgBaGN2Flv//n2p41OBVvqITuDmAVkyQ49c2hKQLI3T8yzONcDKcpnPWqm4k5t6q00lSurtr/61X7UbnvtcTWJTCSaYgMCIAmK3f//79o+f/gcbP3TYJ8d1mUZuTp48IZCNYz01KvHH/EqWQTr7KDA0BL/pfFa9vaj7t156mb3/gx+088lqKbnkshKalop5y8KsIRrGiwCAln1u23Jpul888PV2Ufa/M0T8jq2RXS9/x3vbKIahqvglA/Xublu9dq16/kjfj46O2RRN3LmCzdYbEkchWFq1csSmx09qLBmZbCmbVzMvfrdkigDtMWibALREAlDHEkOlMGJoqx5zbHzC/vp//IMy2srgiG297DLbf+CAjY2eENDGGi1zIZmYweHFwOEItDF7cMD17DUO7VWWGybtUFOJC+n/o+494C0vy2vhtXs9/ZzpBYYZylCl10HAAkaxYo2aWBKTm3vz5X5pN4klyWdQiQ2JIBpbNAkqCiigKKhUkc4A03s5ve1ezt77Zq3nfff+n8MMoOS78R5+85vhnH12+f/f932eZz3rWcsv/mCgNfacM4Z3cJ2ENfxYTVAM3Ns4OblBfzj5itezBcUYPWyg9c4jvkfmXDxsRWix8mbNb/N3Wv58WLVU0IKQOhFvdCImYe8G7fJSaQz0DWHDWeehMDyKu37wfcwVZ9Co5BCKsdritaEq0/znfM6Vu+CHhwq0wWwuyJp89vO+sEArypkZLllFG4pg8Kh1eNVb3orFx5+Io9avx8P33oevfuF6rF25Eps3PolUPIp1644SdMxqdsXqVeY16SpNwaYtCjtVxEBOZNLo6u/FTD6P3GwOu3fsxG2EjTdvRYzIR7msIErWMaFjrm8NuXNESCQX0UrUyjAJSid4QoKUs58U9KlA2y0YlUINNfbwXY9UBKFkSkGKG5QBLDc768QpOi0OJpMyp3YSj0H3F64X7j+JWTjCFJ+PDP2ghZiv6tvOXY5V7DW4g5l/MFlaWMERveL7lHyn9LvtcOG1JsuYkwjU5+b8snrKDqLUNuUhmUgJIWOglTiJq2grTMKbTZx60YUyh2cfllq17PtS8ISVrfTBybolusXATPIVW0wMtGMj2PTLB7Dt4YdQm55CiGNdbDslUoKPj1h/Ao45+SXYuH2XXKF4vej2pUQqbIxSwsRNSjWSZ1Ipq+qhTZ6o1pLmmy+vaEiYQ8MWVLQ8Qzw3w089/CYEWjXDAsTL+YHWK1S5Pq338l7AQwkGsGBFS+Y5CVGpTFaz1fz/2UJB419vevMVeM3ll0v+lTOsClYUmEkksHrFSo3X3HnHHbjt1lulP00gjy3JSm5WFTHXKe9nOMyU6/BfCwNtsBjgWmQ/vm/xkPgSHBv78Ef+Fu//wAfUd62SYBoJiZekaQOOc3GvKqMgT4ItBs7o29SBWiiOdextKNv8nDf9r79tUQmDD9RgP4lEzSb6BgbUFKZkQL5cQbqnF6FEErlyVQtzcPESZLvSqBRm0deVRU+2S2QoQkBsXnPhEzqezs3Oq2gZaOlbykCrWbtmE5P5Aq798tex++AYhlaswoojjpSq0ez0pKBj9WjLJYTnGiaPpoPNbN8iHK1xowgePjZo2PooWtSOni92sqs+2oFWs6Ou4+kJAI6dJmahC7T2u53GexteZiUTkDfrEAccBL2gh+AJUzbXSHq86Rq3G/S+H+YN5F2l2x6B9lKODqbmgSvrNMKAzLRY0VIhh0GaYzCpLDaccz76kmnccfNNGN+5jekUwiEyZVnl/+cF2oWkL4+QPMc2eF4yFPthMn6Qn2izXdEOrFmLS694M3qOWoeTzzwT9//0p/jaF76Il2/YgHJuFl3pJI48cjVOO+M0LF66BOmubFuKkBtalRxCmJ6ewfDIqCCkZStXCOaiDR7HDb7zbzcgNzqOZCgsSbiuVFLaxyLd1GsaxZmdzRls68RPYvQGdsQ6Jnk8wCXXSD1e+rcmEu1Kj7Aq5TVNC5terOZ0Qnceri8GQVk/Mqg6L1wlXi0bxyNjeaHNmiQv5RPs+sd03ZJPMWe1HRGPel7uOX3G7cd3OgzlTgvkuQKtfy2fcEliVBWR7RaO9bHCZbDlezKhFuspM3BylIeqUGSTUhyHhDHyNmpEC8plLFm3Dq96/esRz2bVOiABhupShNnpm82qmEkLRzaY7MxVSghVyyiODOOpB+7DnicfR2lsFFFZpdXkZ4xkGutPPR29S5Zh1/CYEDuZXVTLOl8SMuwOi1hF0wC2DBhozSqPxDcLtL5l5Kv+5wq0ntth7l6m6vVfHmgdIcrbEAb3bxuRcy0q/X+g9xxMxOb383muuXlurXuoqo3EOTUQQb5UksLgpZddhstf91rphudzeQUom6tuqnKl1nhuZho/vO123HvP3dp3vAd8rtLMDFI9PeYfTA2CF1AZLCT4qTCi+FGpgGRPl9jRXAOnnnk2PnrllTjp5JOVHMrCNKDLQLTKlOtqOkP8iBrfgidDSS89kdAfTzAOMdAy+nJmz18wMgIpWEHG2K59++R8sOaYY0HTromZHCZncwqGnFOcqxQkReeDLG2QuoifN+rIFfLWo+V4TyYliTuxjh0ZioGWENFUoYRrvvgV7B+dxPI1a9UTHp+YUKDl+BADbahWRYRjDYSpmMm2Qvo3DzbCwn5cx8x/nWSA09/1pgKqXp0bj5Sp2rCwp+Nb7yTIHDapO5epvshA277ZwvkcWdSZJ8wPtEaQapMM3JZeuCH4NGZM30CtTgiSIt4p+S+SJU6BB2bvF5x7PtasXI27f3IHdj70IGLJCOqlnJRy2Fv7z6poPXwezBr9QX7ovfD8FS1hOpuXCQt6QjxNpXAsXrMWr3zTFYgvX4lTzzkHd91+O77z1a/h99/7PiwdHEA2lcDAQB96+nrUL9Tvu7lSDx2TuLB37z5s3b5dPdo1R68zXe9CAU898SRu+JdvolWqIBWOID8xgf6uLmW2JMtQ0J8J6sysec8qaSEURbFxdQMci50VrTNJ4DgCKzJaGQo6rlQ082zzjDZXzh4tESYFItoEFovmZ8sg4TazkCenskRYLlhlkm/AQ8t6sFa1E95VAA1UYKb7bOiVv1/eo9Z/T1BYoP87v3LpkKHYFxa/QGYCJkQjJnmzKY9qM4egnZ/NiPvrQdJTnbOWdAxLpXWIUtea0HEjEkGuUEB6cBHe9Pa362BlG4uBloc1gzIV5LiCOI7BSpr9szmKX5SLmD2wD4/f83Mc2PQ0SsMHlfw0OEpFokqmCyedeTZCyTR2Do+izp4vk945ClJw7CssgieN32OhlsZ6VClLNpS9d3Oi8iMxLzTQtqcNfoMCbXD23Y+KeXLdwvttiJ8LuJ1I244b88hQTvaQiE06axUtnXOKZBh3deHCiy/C5ZdfjrGx0fa65vWRdWYLGOwfwKKhQTz68CP4zre/hU2PPoJs/4D2gwpC1/LwpLPDxdrg3vCfxwsAca80WnOS46T049Cy5RgfG8Pf/cOVuOLNbxYaw0Qgm0lrX5MwV8jN2FgX14hcvUxjnAmw2j5U8ONaJIrkZvP1ugy00iwmTu5MpvkA2uTRh3bHnj0Srl+0fIXIUHtHRqU/unTFSvT19aCcn0EmERfbONxsYbCvX+diLB4V63i2kEetURdBinO0Yh1HYjaYDCBXq6DSAv71Ozfjzrvvx2nnno8c+16EkcpFTI4eRLQ1x3kL1IslQcdMk1jRqg9V5Y2x4GgHnrlpqPUpyzrO3NosLBmF5hBjcnmsbDqWdhb92rqlDrBtY+yOKRi8oZ4g0Kb5+9GdgCi4r5bnVXs+3ZeEWUc+zz/GJodMNs/6WWELiE44vtMj5tw9ZxPntGB44cOaS4gYnNYKS/xj2bIVWLduLWrFAn783e8AxZy5jnCBvaB88LmhmeDBzEeSaUfpTA7/b2cQW/DVyYApdlLDBRdcoITg/gcelCSnKg/2MxNxVer0D2V/k3O2Yh1nutA1uAhvff/vodLVg/Nf/jJ85xvfxE9+cCu+/fV/gZoS9All9hkNo7e/T5UjBVS4IXTNePjLRKGFgyMj2LFnN3hs9w0OSoaNamTf/fdvYWzPPvRnsmgx2DHolUsYGuzHxMS4DnfBl2KwGxtZkHI0or4O2ZLcSzSPNrs5y/ZZ5akIRguFUsF0qgn5xmIKtMmEVbQke0gfWEL8Jj7BL/aAeNDQhpJoCIMU7wHnCwlnSVFH0o4yWHRsSENNPAnHHzq0IqOaE+8J0Sw+hgcGX4v/LyZ7QMyAv6d95vV93Ry53WJPyqLXr32HRvB8Tn72YPVMIheh9BoTgVRaEw6cl5SQfCSCYq0mJI1zzhte/WqsPW49eoeGNHderFX1eEpo8rPzHmqshPZkvPelIvZtehqbH3oQI1u3oDA6bJrStN2jlnQyjfMvvQzj+SJGpnMiR/G6NepVVa0iQjkCFChGQgiZLSvN5zPIsqdrlpAeAfTXo0O0dEHJsc871aCTGQ3IZlrsssTlUFDnc+y+eSjb4R93+J949S+XbbVbVj5pns+xaM/xtJ/Qj//o9BQS6Gbh+bdEbszeM5ZM6J5RtIUe02944xvx0otfKuSyqysrXgSXDAs+tgZWLF8uzXJeN2rdf/bTn0E+lzMmf7UqMQu5Wcnd5/AjPs/HEWk0aujpIzt+VkmwV0X83s03ac+ar3Ia01OTgpnJTeX7MHtLJq/WLvE8B4pb8Puaq2WPOp226/Kuv/uE5mhFUXeRmexMvWgshuWrV2vRN8IRTMzmsWnHTlTmGlh15BosWbIIowf2qke7cukyyVNRG1IFSCSsijZXLKi6pZ0bAy2tnkmEosg9L0+xOYfJQhHf/Nb38MCjT+CsC16K6RxlHklYqWHs4D5E6JBDxaNiSYQE6RU3zWu0Fgi0ZmNn4zy+Z2bEKVa91rNSoJUmJbVaPXTaYfF6yTS/knyPcb60lz9WLDi/0EDbPrCCgdYN1vnqtf26bep/wGKPB6VIWu71PaOV/SXnIkR7J0JpjLo8MmLpLPqGhnDs8eslgP6TW24GJscRZXZarz7HEn3h29Znjf5aMZtjtcdFOjw8/JyBNhmP4oQTTtQ83xNPPqX5bAlxe/SB95NCBKwk9LmiQDqLrqHFCrRlGkm/4hW46YYb8PMf/Rjf/trXZSbNz0oWKV1dSO4rlM18nBvA65KanmkRB4dHMDE7La1uHgb8+d5du3Hbzd/H7k1bUKNfZaGALK0HKcQfj2JsZFgMYoom+IpWVRGh4khIiSVZv6xO2fP1VRzvTVdXt5FGQvQmp9ScjXepok2ltcFV0RJyrXCWthNo+X3T9p3Te5dDiguUIiVxBtVVr56dzMTC9159oPWoDeFrry7kK1y+vpigru/kg7K/kT6o2HOxivUHcCDYiiQfUp+WiYHY0k5wwwh+DLQtQfVkH/Pg5B+iZ6p8yMimFV0ogtPOORcnnXYaBuhtG2bPrIlIMqG+moQHvMcuX4+bo1LG/k3PYPPDD+Lgls0o0Myb0DHHRBJJIJPFea94JUZn8xifzaNBZSuSJ8UotnloOvNwpKdVd2pQdBqS3jEnGSzQspL35Dr1n53Iih/lsY3qldBc88fN0frcxarHQ8P0z78D3fM//wMP+4hgILI8UJm/I3c656ZD/Lb9nrXm9Lnbsc609NoBV4YnVLDjOJe5v5Hw9trXvRYXX3Ix8sW81jL7tGxv+JYc0U8Rp9DC0sVL8IsHHsDXv/o1ufv0L1mKqYkJm832rcDDfMLnC7QcEiPiw9aD1KMSCTmhfehDH1JVS5JUd1cWc3N0bSI73YxRRLSV05hpfXtE0iBw5+ZDgqMbmQ29+++vahkG3RlFiCcTgmY0VF+rSdib0A37G3uGR2TAvXj5CixaNAjUKzqAhvoHVK0u7h9UYKN0W7FcUkXLQEtlD1W0oOtGvB1oK6EWhqem8c1v34SNW7bj3IsuwYGRMWMyNuqYGDmg12CPdo6Vrpt/lLmGstCKzZJqztBIUOrhOgiZQVDTO26m0fdWlEGSiBIIXJ4NqHsWmB20e/jsRW392ICoeKA+bGe4gaDo14JnPKtHq4PKaP/tL0/8cSLwnhjlhoj0MA9/0OlCM5EtdtM5q8gkw8S9STZhDyzRlcVxp5yEgb4e3P3DH6Kya6dYm0xeLGv59b/aVXggG/fVmbdGW/jsCyva/v5+jXiMj00QCmkjEpS6o60ZdxNnXE3MIkq/OWSHFuPtv/8BzCSSuPiyy3Drd7+L++/6Gb75z/+MHppXyOA7oo1cKBmyoiDEilns1aj8Meu1OYyMjWmgnmQoMltp0jA+Mop77vopHr73fo33UKhAgVbM8xYmJyeQSCR1nY2ZafAx1wNhJo4A8fMPDvQLfuJyIuGQgaEdaCkUU9HUsw42vicGOQZnX2FyHxRJuArAuLz3fE3KxfHg8pWur0ipwyoZaUorso+k0ZuOaIV/Lo+Q8MDi83lilEzopU3sLCEXCK746kXjH0yE2EP3yaNudqey9T1fBkONdjhBHB5OvqoNRWIKnBQOSFDwhjPLNH4vVYTMLF2xCudsuBAr1qxBlZU6TQvCIVOKEkTttGa5Ovi9cskC7UMPYv/mZ1CemlLwJCzMQBvq7sE5F12Cg1PTmMxT3sV0032gZbAmEYpMY87v69+u2vWBlslDNGaQeXC2OUiG8oF2nlnJgkDr52h9MjMv8D3rDFq4k158oO3cS/fczvjEYORndz89V6R9JgZ5LW4m2A40FwLVk6e5QAQxjdGZ4cQrL70Ul172SpQrZeTyOaExCXrGOq4QJykoErF06VIlNb3dPTIeYM/W+BDOGW2eMcyzz7HnC7S0TOS6J/LCCQK2S8kFOffcc/GVr3xF6zuRjCOZjEvXmFUtkQz5HpOcx1ZW4DppWpOWpq5F4hGh0Ls+8nEbenHQBTeXoOPBQfT2D2BkcgKzxZKMeOOZLoxMTqPSaCjQknXcrJWRikWlCEVpPLKPGdgI+7GK4AEnZSgG2nTGyS9aRSt4OAyM5/K44aYf4IlN23D2hRdh38FhZTiUt8tPTwC1MubYJ6ERsJO5a9ap+0rDbYrkW1/WW4fpIHHwMbNQEw8wEYq2AL4zdqcwurpp3jbPS4y5Cl+wqJ/HOVT951nOTqtUfZjA9TTJtfkLth1odcTOD3SdxNBqaM86Di5wsdt0wHIsxBiXdRh8LAECVvEtkyusM+OPx3D0S07C6tUr8fgD92P80ccQJYlVYu4vbrMeqgfiP+/hFnkw0DKZ4gVOpDIoFcvypOQa5BB4uViYH2h9RZtIITO0GL/9B3+I8XAEl7zqVbj9ppvwy7vvxZeuuQb92azMLigvOFvIYSY3q34opQF56Gk2FcCyJUuRzXZhfGISdTQRSyU13sOAUMzlNUf7kx/cpgQvSbnMShnVcglxmorTFJzBguuQyIhmU1npMAkylZ2+3h4sW7YUBw8cELOZvUrOfxM69kGsWC604T+uNR4wRAKYFfMxhI69OhTXlj+I+DOShcyOzGBZXm/adXHv8YtVGgO19V4ZaL2ClGPAqtJkcmaViw+EneDo/JgXzli2Waf8nZqraM0msLPS7V8mhGHCAnJjkkykjTPxvtOikUhFKB5DJJ1Cip7WVIlqtlAsc2yIphdRXPiyV+Dok07U6BqSCRRI/tPsub13IQI8fOcaqnp2P/UknnnwAYxs34q52VkTrmFCRM32wUU47YIN2Dc2jlkGcxmU2LyszheeFQyump11gbbGaQcSL20231e0HN3yXse6fkq4nLWbr/qc4YhniAXRMUsSjEA2n1TkkpfnzIFf3N7tFBCditpcd0xitG3yEbir3oXM/66kR+dVtR3al1eKJ1zM5yL/gf9mu2PDhRfi8tdejtncDArFgozWuS7YbvSQK1suQwODkkI8YvVq5GZy+MHNt+CeO+4QMTedSspJ67mg4+crIRLJmCrnNM1LyErnnm40Fa+uv/56XHzxRQqqiQRt8Thh0BBaxf2vMR6aarTjh61/H2i9CIyq3ff9w6dbvlz3s0DMLIYWL8bA0CKMTk1iOl+QiwqzzbHpWVW0vQOD6O3txvTECHoyaSxftEQkJ6p7cD9zU7MnVqiUJAqfTCc1R0vXHY4AZdiHIiYfamG2WsO3bvoBHnjkCZxx/gaMTkyae0kh78QqLNBy4YcpoeYOOJbwFmi9BrHBUz7Q6ga4asOzQk2lpWNU3mKgpZeoD7ROYN9n6IcLtI7LNM9cXJWmC6r+IPU2T8Hg0w60EuYPmA24VeErV20+CVbY4m0HLgcZ8wDjwU1Wbi3EUGEHAYnYkSZ7JFE0qDIUCWPpcUfj2PXHYP/Wrdj2s58jUqohxIo2KvD7+dbjc293l3n7w8ITY3gvfLUVfIJgoE0rU6wgmc6KRcpDl7NqdN6p0EaOTEQOhjNGEHJsRYBYApnFS/HO//ZHmIhE24H2sV88iM9+7ONY3NuripaXbiY3o3XIHi/l0HjYDx88KIRj5YoVGOgfxGw+j9liQZqs04W8MutmfQ6P/vIh/PCW72N6ZFSQJNmnfG9mWmQetKFmSL1UtkpI8yeSIxZ4aw4rVizHEatWq089OzurOdF4ND4v0JYrFmitvxVSkisZRhGKzFyAB4E3wPZwLh/P68bhehmpkwlLboTrD/HAtwBgWsemxerCoLdxY693jn6dHda71rALvB4W9fcueH/tHrbkh9uerXSN2U6CZYQob3JgPsQWfAVl2+KX60+D/59MINnTYwxjRGz0CVHkiiVVtKecdRbiKYKEuQAAIABJREFUvb1oxKOYoUOT8zm2xJPtghBCJHnR8euJx7Dx/vswvW8PWmSKMyFQ5hpFesVKnHjm2dg9PIoihV64twKBNkKEj7OzGuspuTEfKtLxrGBrqhNoif4FA6101r3gjRfIOUSg9ZrB/7WB1p809ncnTQoEWlfZBqceOuuBx5+hOfpqo4Md6Fj9c87R8tKz58pWRzKF004/DVe8+QrM5KZRoU8wpTSbTUl2ir2rmeyW1NE48kb0iAVEuVDEV7/8FezZsgVdAwMo5nMvKtDStJ0BluuRwjXlUsUMB6pVvPa1l+OLX7peKFWDBMha2VnikZvBfi0PTx4G89NLoR3tZNJxcP7gqmtazJrVr3QHOHHqbpJZenoxMTujijbV3YNMb58YwhzvSXd1q1c1Vytp7GFR34Cq1UUDg3KJiSdiyDsylHq0aVfRhhx0TMszziWGSYiq4V+/fRPuefARnH7eBZiazVl/qlREbnIMYc6ykWJP6JiHtwyi6cxQR61a1IHqSQiEwAUfO/o9N4f3JmXf1uBlC7Ri7DLQtteJ6zkF1J10oByiom2HJke+8oeLv+QeOib9+1lfAa1ks1fl6wbzSyPNtAkJThu5M/ljTjoKtMz4aVUYaVCpVdcnNNdCpOF0TNMZVGMRZJcvxvoTj0cjn8Mjt/4Q4akcIiSHRdgr/P8n0PrgsfDzBwMt1VU4phJPplHnvSAUXq2CJvMkSgUDrYzuKUocjSO9eCne/d//hyraiy69FLfddBOeefQxXPV3f48VQ0PyCeUVmJickLkFxRI8NEVmIT8yK9qhwSF5w45OTRifoNVCV0+3fr5t02aZCjzw87tRKxQkMM9gVSrmBfmz6oy0Igq0rBhpe8eZZgZdssCPPfYYHHfssXj6qacxMjKimV0faH1SWyrbjKD/4gFD6NjLuHnWsa+GfNXJa8vxOVa05DMoufS+mGKiW6Al9OXHDlRpB4I61xizdxJA/MEQbAWIkOWMqw8dbHm2EpHouC/5FojfD2JkMhl0I0nSGnawmhocZDVTXpEJFdnRRCOyFDlIoNkkoQuYyRdx7Akn4swNGzCwagWq5H8wcLJScvOpUcLP3Kj1mqDibY89gifvu1djPpxYmKuyTRJRZUVDiuNOOwM79h9AZY6UNAu0hIjlP8txwXLZAm2paIGW5DoFUAu0Ir3EqOlrM8+8TnJAcoG2Lbno/JXbQKyKUC+AY9Wshx49OuSv9XPDnhYagyOHv3q2bEignskdLl5kVu/F9Wzblem8FoIlWp5tr98PBFoPH/M8pn6w5pwZPEPmDHf0McfgHe98B+pzVRSpuEbdBe37KJi8MCbx7CQxcXxsHIP9g0o+ORr6wH334ds3fEvENL+mf/XP7q4ck3j33rNd3SjkCkp02XahmuFNN30P648/TvKc5HuwJVRjcSdCBq8bG3VOl94VWtwDQUlTneMf+MTnFGjZy/EHOwMtoWNWtL1Dgxgen5AnJEdG2NOg4Tit8yjBGAk15GzSk86qCiB0zCFeWrCRXcbxHh9oSfRgRUud41ScJt5QdjqWz4t1/MjGTTjrggtlAM8RC0LHFKuIkk7vyFC0q5pPhmKg9cPgZoukQOqCqRw7nDetnDachJ0PtOT2d/qjvOgB3aV2ZHv2ol4YaD0RaCF0TCjvWRsnaEogXxc/+O4e6cXcVV0YxOaTJv/2vNan/EdpeE2CXqhpmXmtgQgRLi6ATBZz6SQa2SSOPeE4LMpmcff3bgEOjCHBIfEI2bwvLtAGF3k74VgAlwcfEwy0pGxx7MUH2gSl+MjWpSuA+mpVVeqco20H2kgMqcVL8bt//P9gFCFsePnLcev3vodtG5/ClR/6sNShwrSuatQxOWXuUbRxY6BV37hQUH+ehAv+YQ9pZGIc5bmaXKm4/rlOpscnJMFIveP85KRYpwz8dHphUGOSE21FpdUaT0RVgROe5iYkzHTyySfh9NNPlyj53j17USAyFCVRrKut7FSrl9sSoLxGXC/s0xqhKaR9ION759rk4Ve+P0LHrBCsVWkjBkJgeOY5pRomcSRDiQQmdKRTPTPQSis2oGQTbAXwXvpAGzz0+Rgjf6imdUlu8MzvZA6qYJ2oACsH30cmt4CJLs8DmQOQWc4Z3FRSgTaeSCMUpmJdHYVyFb2DQzj3kktw5AnHoxRuocbA7AKtwXVRm5ufq6MyPY0djz+GjQ/ch9yB/YgSQi9RCc324tCxx+Hok0/Ftr37UOYs7oJAy6qYgXaOIgXs0zIhJaxsF9aUo1yg9ZWYV+oSITNgTKI8XX1ZJ8/a1kh2tmpCaf6ryFCHD7S6UK5fGwy0tnc9rGwyld41bWGg1e9JGS0hLQWiL2QiU05x+cqVeNfvvEua5EQ86WTFdmF3Tw8isajE/Lu7uzE0MIQd23do3GfJosWYnZoWC//eu+/Bz3/yY400/rrQMbeNcWSMFJNMZVDh+BATwUhEalXvee978Kd/+v9iYKhfSQFfr1QqIJNNoVzkSGxU50Ab7XGhwpOj2nO07//4Z9rQMaEdwVvJBI44cg2OXLtWM2usMMnVpQjCDJmO0Rgy2S4znZ6rIJtOYPHgImUgvCC+MiYJhcxjQcd+vMdJMBI6lqB+KoH9k1P49s0/wLY9+3H2houwaes2qwCKRdSLecSodVutqqogQUG3mpGH369XrS+mQXAnTsGFrr4ZuT7ml8vFIOhM84mm8apqkz6h7R6EB1E7tCMfQOdlj858R4tRvTHXy2r3rhz5SqbDsXmUAl/p2qJkYDd/VP1xMV43zVmxKZC67FKPdxHLbqTzPyUpI06I1UkL8vCQaVEISGcQ6cqiGmniqOOOwdrly3DXd29Cfe8B0MisIRHMFxdoF1ZBfIuerHWorHxeoBWRhmd9FLVqXcgJ+y5e5YsqPYLEGWi5Yfl2w1GklyxToB0LhXDBy14mMtT2p5/BR//mgzhy2TKN97C1QNq+4PcwZPBONjSFTugKYvOmLTnJjE9Nyi+TI220ceMa4dzlLTd+F/f+9KfIT01hcnRUs9sM/hSrENEIEY0kSLWmkEc0TSIT5DZ14umn4+yzz8bDD/0SO3fulMoTs/Is+0FVSmFSXYpBy/XnHFkrGGh5+DDT9xtZ87ROmF+Qsqo0Y4v6QCtUx8GXJsTuA63ZlHmkwUhQz/ZBDd4z3/s9VKAV2GhZr1vjHa1un1jR+k6EEIpkuEBrI0ecPwghzvXNUSIyxPnu4jEpz7GVEIkkUK1QlrGBViyO8172Mhx3xukoUeIyk1LixSDm4Vf2VwUd52aw68kn8cwvH8D4zh2IslqiaQChS8ovHn8C1p18Crbu2Sf5RUlb+oqW0poUKRD50gQrGGi18NR7tbEdohZU/PKBVgiFkhvzqfX/VhvNnTCGujnSJh/HfjXtBF/UeM+LmNBzhNF5Fa2SNpcouT5tZ2Qn0Ecm4tb29bZrEpyIaLe72M5IUE+Y44c2s53KZrFoyWK8+z2/i3pzDomUwe/kTnAskGt9ZHQUy5ct05z72jVrcfDgQcUWrptFQ0M4sP8APvvpT8tDWL1zX6PMO8usHfNcynq+JedjlvS/WczJo5qzsHF893s3Yv3x69UmYaAtFPPo7+/D1OSUaW+HAq0XVx37RIXjPdqf7/zox1ocjNfCZ39MLj5JaR1zljaeSKFKY+YGIUaK3DsrvWhMWXyzWdFxzR4JZ9oYgOP0RaUOKbVci0Uxyqj2wR5tlSbwmQz6enrM1SEURqnZxNf+9d+xf3wCJ512Bp7evFUMMNomFelewl6soBz6RNqMJYOsmMVc/N4/lnCxCAsMtA5GdUQozwbszBG64CItCjfD5taYbo7ztrXEzmbffEBSwPNGze75F/azNMzsySsBQpT1fju+iHSBsdPCzaG1i1pb7NYjNgEL/q3K1pl487nS1G6VtJ0dqIr9fC5u71gCpXIFsW4yOWPo7srglPXH4IGf3onSxDgaxYKRxly1FNxwPlDOn5n0s3LzyV3BavVX+7e5D4k5ynpBn+vZNnkseshUbGijRoFEGumBQbzl/e/HaLOJt7z7Xfj69V/EtqeextUf/wT6yF6lq0uzgXF+TsK8sZhY74RlWUmZSEdIogesaSh6Tgk2jgLxsUxp6tUatjz9DP7xYx+TQbXco6o1zFXYN0qqJyt/WioxtVqqPl2ZJ1hzzZo1qmjHxsbwyMMPaU1xpptz6wzOJPM1mSX7NeZGfAgf+2DL7J3BlgdRUDtVUKzblwxUvi/eXjNubrXTn2VQNdW3tjgKr7qrcoP9V8sfnXZrQMvX7wVf9Uqgg8gDhWe4N0MQo5oBnD3pej6PVF9f26tTM8FM1Dmfm0xplImLVY5KoZYSb5KiYgmax2cQjbM3l8YkRUFiCRx98sk4dcMFyC5ahGokpDaDkNw5wtExpGIxVPI5oFLCL+/6MTY9/EuUJ0YRo8oWq3/JFGVw/Hnno5nKYM/wmPYIk41WrYIw7z8P2kpJrapmhe/VAq0MIlyvlddQIyskmDl2tva/8yU2Upg3G7HRl44kZ2ckxki68wOBvw/+WvuRqIVIkU++/anUSV7n78B2Ym+b237oAqlpX3cevzApFjDtZmM9iuEfrecNFhbu6dtFgzvnTCUqDCKRRItICmTwYYLyP//8zxDrSosbwbhTyhdkEk/2PZWhmKyQOMjnYDwoFEsYXLwY3T29qpJpqXfbd75j8QDc4+ZRzvvAfcn34jkiuuoqWLzkpFMwmyPxiWpjJRHfIpSzlf9wWff3qLVH4bwLzsef/dmfSlJ45aqVGB0fEyqlOFCtCzGSkUYmI3SLyTw/D/eeGhNc1+/9x0+3mDGr3xeJagA/mUxhydKl6CMuzr6YDm5WWcaEVN9Fdly0BGIAbqrcZpM7RfWnGL0j2beYk80XD5W+nm5kUykteEo00jy3SC/PRAr5+hy+/u83YP/YGNaf/BJs2b5DM4LVUgWF6Rm0eLiVKFZRAQfIBVeEOO/WEjkqxAzejerYrBv/kGFs1na+OrKg4bMfW3SaZ1RW7OQZnVPK/EDrSU6ONOCH9QOjPfMWdIAUxe+3mce+cvUSj24Eox3g5s2juQBPYoqrWAif2mJx/feWkV/42TVAzUDLvhs/F6G0WAIVVhTxhGY1exloTzwW2555Evt2bcOcBOvDiAaa+X6z/Z8MtLYJLMg+Z6AVI9IF2v5BvPl978M4mrjit9+Br3/xS6por/nHT0rBieo+pOJPz8xI+YWBkAEuGU9qI9PXlAGBdo9sYZAsxccoMJG1y3tTr0nz+AufvxabNm7UpqoVS6iXqyL+qW8XaogxycOL867GlKJaSgRHrDkKp556KsbHGWgfVnIYo4JMMmGoiiDNYlthiBtSghpOVcaTMhhoPds4qLTF3nK9bj1WW8u2tvkcOgRc+4T6yiRZeWER/1gGXoQ60qLBn/v1HBzzCQbazppl0LHkKJ3NoH9gQAgCCWg8bEYPHpTkHg/1EoOs5pDNjpOCHv19/ZaQOr9eEqPoGpbOdIuJznyZsq8UtTny+BNw4llnYeUxx8g0Q5hVk4xhSx6YXFGUpVUu4Bd33oEtjzyE2syUKtp6xYRukO3GCeedj3o8iX1jE9ojOpxpRsARHgbVchFz7MNXioKiWeHI5cglgTwvZAShg9S1fZxYjs3xd8Qq2gFXRKoOI9kHKiXPQa72Aoa3v6cLEQUfWDki5e/LoZLcQyFKwccFA20wiAYfE0zC/Ou2A7+XiPU93sAZp7PPeW0TCeIcLc9/ah1zXf3+f/8jDKxchln2aKmSVqkKxeSZHZejT0OiN5xx5dgdeUN1Cpwk0xgYGkKtXMHVn7gKMxPjmCvkZOBeoBUoWuIEkcPj2Dtt32aNCIr/Yn+4j5nw1jhvLw9JC9QUY1q5cgWWLF2CAwcP4PVveAM++KEPYd/BA1ixbBX2De8Hx+i877T2nOMfiDfAc9snKkSs3n/Vp1u0A9ILUzO02ZTu6JJlyzTew8XEGUeqx3BB0NqL0JoWNn349OZIczU2mTYVNwHl1ZzMGyG8nmxWgZYXnExTjvrQ9DqczmK2UsM3vvUt7B8dw5rjjsPuffsxO5NXRVuYmgEYaKl6w6y5Qb8OLu+mbIo4UqQKloubQdf9Tei4rUfqJBSD1azzmHCB1leoHmowsMGyOft3Z0F6H8mOU9BC6NUXv8pVAwQCg4e52Wxz8Dl12Lnq2djIHeYyH6XDz1WzOsRlrRfoSvBQlzKOyduxQlF1SNMG6kmTiMIr1mqgO5PCsWuPQLUwg6ceewhzMwy0EY1FLNxk7aonsHH84Xq47PlQG/25v2cV7a8caOMppBho3/8+TKCFN779bTIU2LlpM677zGcx0NMjcf96rYIpxxGwIBpXD1T0e9eXVOLIXrBuCJOVOOiVaqBGE9OTU7jlu9/FD26+GeV8AeUc5fjMQUpzlyH2QG0on5wEea7qvoex+ogjcNJJJ2FyYgKPPvqINiX7pJn/GIg3M4sWSsXOeI+vGhhovSg5k2BWyr4S9WQovl3O5VYrdSXIz6poA1Wp113191QVhshSdSWsSqMPMSvrD3CPahwq0HKfKzlIJAQHLl2+TFC8EptkQpDfwQMHMTU5aWpKkajkI5loKLGg7ysPKYpwsM0DigakkOnqQZq97AZQa4UwVSxh+VHrsPr49TjzpReiEeWMf1293IaqmIYkGGmp1ijmcd8dt2P744+iPj2FSHPO5Be57/oGcMp556NIJ7LJaYSjCYN5CQ/XKoz+aJYoUJJDs1JChBBvINB6KJJ+qzwbeV529rUXzPFQutNcd6jXrxNoDydh6oOfD7TPt/eClXKwKPCynMHfP1RQD/7+vCC8gOwZrGh9Rcn1Rra+IGSy9hlTwmG85Z3vwLqXnITxqQkFzSgLCUH0dMKiiIgpk2k0ulrFkmXLMTI+oUJuYNEiLF+yFD/74R248d//TagS7300EZdVItc016GdWVYoeiENmpJ4I440R8VyOZG6KFzBv5kIL1++FEuXLlHbc2JyUijXh//2Izj19NORSmdkoUfbV6pTMaCzAid628UCslgUIsW9Sl6I9s0ffuqfWiSf6IWpujI3J9hmxapVKtPJwqR+LpWieIDwMOGHZtaa5IA9j0q6X3B2lnql2axmpRRk63UryRsNBVn61tLWLpVIWNDlBUhkMFOs4N++e6Mq2mVHHIGRsXFMTc1grlJDfnJaNmVW0ZJ1TLNquoPwXORgOStcwjaugl0YaD2E0Wb6zXfTsWo2WOkGfWUp4tEhHfv5t3Y2x8NOnoi29ILZngVNy2y0SNsSkQGZNQXeoP6ynqUT9nx26wKsLPXcffILR/0pkUFcr0+PDaMZtkBL9qaqRZKBYmH0d2eQTUSw6dFf2rUkQ9lBx8EN6A/9eVBQO/n4z4WOnyvQymSbghWs0CgtSTG9eArJvgFVtJNh4PVvfSu+fN0XsGvzFnzxmmswSEJFiHBmGRNTEzr0CQNJe5Si8q6PIshc41yiWymJkTcsbbnUTKPqVxMP3n8/vnjttZgcGUOlyL4dNbdNmi8abir7JqLDJFSBlgGj2cKqVatw3HHHCdXZ+OQTytR5n7iR5SQVYg5p6lxBJIGHixckl2AFTcsd5Ctmq0NEGGCqZb6H+YHWw2U8pBmw+f/BQNz5fxObWMhbC1YwbfLVghEuq8hMYo87iofa0mXLLNAmLFHodbDxxiefxKZNm1AplXU964Jxm0reOZ3gA61GuDgaQeQhlVHAbbbCoLXdyPQMeomyrViBS9/wBkQzGcwSpuviTLLpQscjIak5VWencc/tt2LXxidRpzEJ+6yM2Ex0Fi3BS849H+OlqoidQlEIHVMlrVZxsHFBwZp9Wn46wp6+ojXI1nrMDLSUkdRh7pL5hRWtaas704lfo6INJlaHqjKD1fAhq1eNEM6f023vaYmgdJ71UL+/EMpeWD17NCWYqAfPEf6b65noBtdEhwwXxSWXvRJnXbwB+0cOal+lEnFpScsZSa0PN7IWi6NGidNYQm5ZRGiI0iWicQz19OLGG76FR9maqdeRyqbF/qcAiUkjOjKpI3AZXM/9YNck3KK6YFktEDpccayQiodUg8rnc4phff19kvtk0Pzoxz6G9cefoISc7VE5ZSkhiCl55Gf040Lcf+Qm6Rq+/8rPCjpm4GQ2WSyXVZWuOPIILF62TAotlKajViWXFEt42bFFzequL5FCrVRWBcsmNwd/+Vw0gOYL8c1yoSVjMVBuj5VGiiMMZHaSABOOY6ZYxk233Yp9I6PSM6VVGVWCmvUGchNTCrRN9mhlykxrAx4QdkjysDt8oA3Myy6Ui3Mrw9BfHra2YXTYcjM5dmCbF6DDcD7srGAqGcdOReCrPt8PUaD1ozveC7UtbiFVARMq98o6Dsb1mbNVs2Fl/GLeCkp2/VqWYH7BOKq/fk+Pj2KOYFcsKaRB5A2yNUt5pGMhTGzfLLk7jkz5inZhoA0mDn4T+kP++TLoF/bz569oDxdoE739uOK978VMLIrXveUt+Odrr8POzZvxxWv+CYO9PVobDLSco2Wgpag5NwHZhOq3EYRhgsL7zuuv1rddX8e2M8i/1cKObdtw3TXXYNumLagz8w6Fbc3TZBxW0cp3lcx9137h+l++YgWOPfZYsZyfefppu5UkJ7GvRxYmqziuvTbr3NaRzfSZFRgDHQOth+F84FNV2miI+RgMtB5+5vXn/mPfyM/FdiQQbeSMB5ktFyO5zKt0HOTHQ+NQ68IH2mgsidqceXcOLVqEgaFBnQ98TWrILlu2TLrS+/btw1MbN0pxyxjQJL+Vkc2klOTw7JEABZnTErOQnTay3b2Ip7MYn5lForcPyf5+XP6Wt6JnyWLkpXmb1aFJNS/aGFJWtDg5jp9+/xYc3LoZtelJfU8XudFAasUqVbR7J2ckVqGt6AMtGcblIlqVIhpkKTORcsm8AnWbbRtSkFWLrC29aHBUMNC2bTdfRKB9PuhYez2gILUwWPr96hN+fz55lCLI2H2+QBsMsv5sWBho/fP7NcPX4f3muvUqST74nnjaS/DqK16PfSMHZYWXIDKkQsn4N0xeRPBT8hvTvDt7o2SpS4OhVMGaFat1/z5+5ZWKM4XZGSEpRK04Gjdf8KdT1VqgJXm2otfJZlMKrjQQ6O/rUwJ68OABqcexrzy4aDF27NqNCzZswJVXfhwDg0Oy+KOwBa8tq2/O4TKWdhIK0w/XHnvnhz/eksYpIzNCUnNiUF28YrnKc45z26AxoR2D2Hho8YPHw1Fkw3FVnoxLxOBVKrsKjL0rRXn2c2MRJJipOwuqBNm4kRiqrShylRpuv/Mn2D8yIvk1OjyMjo7qMJwdG1ePlsFWgVaD524khX/LiNlZTnnoWOLfBh0bU9AHSWbhHZYlF0WTJC+xfwMQmiM9zAusbRH1Tk/E3DwcdB6oSrS4A0Te9siP03ttV8SscHhF2wPuVmzN0z1WBWuBlvC8gqxKaFfdRkxaz0zvrd+m2UqmI80QIsmMel6skHq7M5iZGEU5N436+IikGcnkXhhog5szuHH8v/9PQsccqWF/eV5Fy+RBgfZ9mI1H8bq3vk2Bdvszz+C6z12tQMtrWqmWNftGZiODbbtSU5ANay5W87ZynTHZUO9Zq4DHedhKRbqq3/73G3D3XXchPz2reXFm4DIuaJqJAKFEVrSsnElS4p9ly5aroiWqs3XLZlOPqpOoYapNEu53laE/mHyg9IGWwZHsYn4JgnOBz/dOS3mKenQq2oWBlr/jdY49SsG/veSil2YMBmMf1P33Dgcdc8dUa0x6I9r3hI4HBgeVZBNyYwuKB9XSJUsUWHfu2KGEY4J7Wspt7CPXOzKkYvEywSCpj+sXyHb1ynSgxBYRpSnTGbzyda/DEccdI9N3eoUSklQVwa1Yq2Bm+CB++v2bMb57Jxq5GY0GGiGnge41a3DKeRdg074DGu1Rfs3+fK0i6JFVLHu0rWoZ4bmaAi2lG3nffL+P+5HvkYGWn9VwKAu0bUlWj5K9yIr2UAlrEOYPQsfBZNj/XvCxh0qcg1yUYFXq/+3XQPD55lW5DjoOPne72HDJnq/y+FzerIJ/L121Au/8vfcIOiakTI1w00lomSIcEyA6kdVqSFPYf2YGff0DoD4365FkPIXWXAv9PX3Yu2cP/vWb39BIKNcdEQ4v8mLnsQuyzhUtpCKlgWhYJ6WCK/+Yl7PFApHeQtQtT4nLwWvNivrVr3kt/vzP/1Lz9mzrMJGgeAxJUOQmMLnVHLASZWuRhH7n7z/ZqnBkhheBv0B3nEhET5LKZjT8wQBbppMIGbLhkBY2DxQGwiT9MhoUXDESidZti81oGlx3qRRnT4p9WdrpETKmtZ2CVDSBuVAchdoc7rz7buwdPojKHA3jqd4zrAAwNTIKEJpmtun0jwm3cgCa1YGcNtrG7u7Q5MZRoOVFDGyAwIC3XxiEnYwQNT8Aa7DfjeB4MlU7QLZZe0Bcg8t2U+YdSDba2BmlcNDx/McQIuF7NMEKvyBcad1mJFo168wCmO079rGIQ5JhjCjQ8tAyUjJ1jsPqb0VTWY2AMMs7eu0aVIt57Ny6CdXxEY2z0BCbpLKFmWgQPlwIBf2mBNo3vee9yCcTeP3b3oYvff46bHvmaVzz6U+JeMfrwUA712pIAtQHWivlWiJDJSj6zY1HBjsPTyZ/zhye/88AVqZQSrWKB+9/AP/y1a/hwN69qiTZU+LaozE4Nycze7KWuQ9YpVKEg1AqK1puOgZa7yDlCXp8LKFHmzfsSO4FK1quF7V2AoGW3zOTgpbgWB76viJdGGi9OpevaPwIkAXaqpILwmbBQOvVp/zvHLZH26SsMO0ZY4KOBxcNYdHixUraWdXygGWSQNEBjmSQ7b171y48vfEp+fuGEzFLlDUnTYcq6uEa7My+M029pdwdjUuas8o1HY3irJe+FCeeeQZCNGzVZOUIAAAgAElEQVSo1iSeI19mXsNqFRN79+CuW27C7IH9aOZzxiaNRNSn7Tv6GJx87vl4YvtO1JoQOkFomEl8vZSXAh1ZxyRFEXKmGQGFU3ygtQkAM7Wndi+DgA+0JgZCGz1D0vRvJ1GohP/XgI6DQWthsFOh4NGyBXvYbWgJQDzXl/foDj4mWNn6dRX8eTBhO5RiVDDgc+34QMvf8wQ/3g/Gl/f84e+hzJagO8+JUDLGUpiC94U8AiZRfDwFWigqwUKEM+QDA0OocM46X8RZZ56BL3zhOuzbs1djdLzevEdWxFij1hcwnbOtiUw6gmyGYkppvU8WRZRX5BcD5/j4BNauXYet23eiq7tXe3z3nn34hys/jtdc/lqN+fF51drhGmOx5zgQ9jpuhvqNf/m3LepLkkQj42XOk0mpjJqUYY3glKoVzMzmkC+xp0HWlzEY5+pNZFNZRKPm9kM4mYPH9UZTsNHg0CDWHnUUenu6RIbq6cqgtysrQQvZipHxF0miVGvg5/ffhz0HD2CWbMV6XfqwrBwmh0cAZvGsakWzt/lD4feNhqoST4YySNB6tQq0jgEYrGg1R+hWDS9EMND6doUukJs39NlN0KFHh56jxlPnma/rxyE81OO9J2VV5vHnZ1lhcZmaEL1tDPvT6dI6RqIIUVSAclAxK1sxj0mMiooBTojVE2zkaIKweGKJrh7NRpPpd9ZZZyIRAR558AHMjA5rDIK/p47kArbgb3qgjfX0qaItpFIWaK+9Dlue2oirP/VJ9GQzun+VWkW9nWbI+kSaaZbmAJnqLYkl0OJRRgE6PE0qzgca0vatBx/Czm3b8JlPfgqbnn5abFmO/sQpbu/6OwzSrGIjYtw3Nbu9eNlyrFu3Tj2jzZs3a03WpZFqG59jdLUakwB3+13V7ZnH3kFnYaDlvfLMYgZq33P1SITv0fqArNzCoT7+c/rvSZ/ZSSLy9wl1+b6gJ00dDjpWUsdKgQkpWvLvHFqy2DSlSZZMJDTmQ+GBgf5+ESAZ7CbGx0WQmp6cQGGGutMtjWC1kR3qeMusPo5spltJY7q7B8W5BngEHvuSU3DmhgsQ7+5BnvyP3j5TuGKyW6lgbPcu3HnT91AcHUazkJfCE68l++oDxx6Hk849H49s2Yq5VghJiijUajJ5rxXzIkEx0BJujvDa8JrUOYbFfeycbShWEU8IKpQ6V2BOdmFF+2ID7XON91iEN8b3vGq2LTPXEkJwuGCt77tpi0M9xgfX4HP7c6GdhAVGA4NB2f+OIFXN0ZogEoMZ4VXByNEI3vmed6toYjHLVgIlFRV0m01TWpOKWESjNTyrSURiO4I6C+lsN2LJjMZKmRAfeeSRuJ5cja1bxTMiCVc8DIdQ+jlmiYfo/G6ipyeBZUsXKSAW5CAUM8KeI+txcsZPQ6Q4/z7XkAd1OtOFP/uLv8Dr3vBGJcuywyyVZU5AMx3FUlfNCmU853c/0DJJNINr2HOwYGGZG4Pw9Mys7LwYACWMroVGZmFIJTWrKslYEYpLJAx6XrIERx61BketWYPBgQH0dmeRSSYVbCkYL6ZshMPpGZRqwJPPbMK9Dz6g6pluJ2R7sh9WK1B6sYQ5quNwpo1Qk8YSmI2KTdIe55Eiixss1+HJDczZONd39SNrbVkK52Mp6NjBBZ4prIXSYmXCHpXN0PkWDReZBKX5YB50rr/F1/Kwm8QzSJqR0HinWvHwCcUyCK3P5CYRjobQ5MhINqtAS9iDtPZ8nv6pZBJHlfHrMGJWyPEIx9KcI6NM/VdCnTYXZ51PgtJhRFMZ1ASPQ5Jix649ErVyERt/+QtTuNEwPqsKx3AOBJrg3OZzpsW/9g9fWI+WjGmjVdOpCJqjjXX34rfe9nY0+wfwmje/GV+89vPYs30HPv2Jj6M7m0FXNqNMOU/HjVZT65iC/fR7pYIZoWMqutDcQtqkguX9gdVhhfN+sKc6PTmJqz/9Gfz4jh9hbmycFxMp+mjOTiGUiLdFD7gXdPjFE7qHa9eu1RrYuWO75AAj3V06PJipU7iiQs3pgISbvw+89j6A8pDyQdMHPx0UrBzVKrBZRf7xB6avQn0F6w9B/32/DvUaFAVxbQ1fEXto2SpnSwT9a3joWZUb9xdvSSqp84EjPkS2KtUqVq5cKZtE/h5Hqyg4MDs9g77eXut/N+ZwcM9u7N+7B7P5nJJ7tnA4RkVUjZAdTRu6evpM9rW3DzGiZD09OO38c7H2pJMwXasr0JJwRnbwQDaLrY8/hntuuw3liTE0crPSqaZLDO/lylNPw9Kjj8G2g6NCz7oYiKpVlHKzNhpCkweKVjSY3LMfz7tDspU5L/F8JPGtt69fyBvRCkuO/WSCEZ+8YIUd7jw/CF86YxMXCHVmBsZ7fKKk+OmCQfDaB7dZ+/vOfCKItvl1cLhtGUSkFqoqHSrhPtTztJ/DBfognBwM2h5+9d8Lvk8Wcm9+21uRSqdQLOTl9Wz2mA1k0inkZ2eFiIodr+LPiHOyUOWZRrGTRBJ9A4M6dzm2xyB53ef/CY2SzcSKjdBoqm1JdIX8IJ6RQwMDSKeZzHFtz4kHwQSAREUm2DwMeL9lyhFPIhyxMVe2sNgqYfBlU/Kaa6/Fhosuwq7de+UPQHiZkw5d3T2YzeUEI+u+nv/+P2wxIDCAkkXls3mx6iJRzObyKp/5Rsx3j+wsMqnCgpNDyaSYyZybJduYvoMMtpzDPWrdWkFntEHj4ZdNp9CdSYt5SeEKimAk0z3oGejC3uEJ3Pmzn8rth24NPNhmJ6fQKNOqqqKskxtTvrI0Y2YWxFy4UkVozlnVOcjGxL/dYLifjzWluXkC+rawrez3c7RBCUVz4rCN0snqnbKOsnk20+vtQKtAHxySdtaD0lcOmGXrMDPaNMLxEJKphBr3VBoCDxnKMpCVTVhOlmVRBRqR0Ki3y2yQo1jc02Hr0ZLoxMAv9St+plAEjVAEVVa1FAqpzanZv3L5UixbPIj77/k5Cvv3IRxuSQnn/8ZA+6q3vh21nl5cTjLUF67D7u3b8NmrrkJPd5eSCgbaUrUs5x4Kg6SSKZvPq9WRjCb0/9yw3k/SH3B2sBi8wJEUJofUQL3u89finrt/jtzMrA5SiaHHiASZug83GdsvItSFzZCd2Teh5bGxUUFaPV1dquDYt+VMb0Qhfz4r1Ac0X7V6prEPmv6QZYLVcjO8/jA8FKzvoT5/2Pn/9/2yYID2AZiv4Yfw/esFIUN9j7PyJc7GNgS7c+yP1Qv/HhsfV6LhZRe5tvt7+5T0UkqPiQ2B4TQZqeUydu3ZJTUgVhRMWJVoc/wPEVUP9MCmgxg4D5xO47TzzsHxZ5yBCs0SkinJW7JH25VIYPNjj+CBH/0IxdERVbT0XlZADIdxxGlnYGjNUdg+MiYv3DTJRJWyhC4KHHcrF9XOCUuooqIzh3vVCgxavJEzEEV3b78Y41Lq+r8s0M5b5wFVpWAwDHIGnnNtBXq0wbW3sF8cTPTaiUQ4gste/VtYtHiRCbgQopfvawWpVEKBV8WRF/gRkkfHJwqvWKBNdHejq69PAbG3p0d2rb/8xS9w3933oJSfFROZiQ9jD4swIqutxpygYvZmY3GOoTHxpQEH7TO5H8lhMJSLKVQkGnea4qa254MskduzL7gA/+1//DHWHXMs9h04KNlifp/hm1UtC1S1rU556ztalIMjPKUyWe4aJjJO93g2nmdmZhWEvXoUiQ38NxfqXDQkZrKgWmYLpGjHYliydBnWHXM0jjjySBEiqMpD+nYyHkN+dgajI7TCKyIaT+PkU09DMxzCXT//GSZnplAqFVHM5zG6/wCq+byg4xBJJK7/QecE9t3C7LGw2GF246TPBD9x5MVVpIo7DgZWg5uXIMBplwm1a7rbDXXHrOuxaOjfH7yOCadDxlWpFEbw0o7+QCLjTYvWi7K7xxokzdlBV32EgWIpD/CwbDaRplJOsyVtW6qV8IazqtUNd1WHqpeoiS2wuxuKJIzIE27paUjgYSD2c7TluRbiyYyeh6bmyUQUx68/BlufeQoTe3ZpSD/s7MuC5BdlkE715nCZ8Yv//guraEVgY5+aloC8HckMYl09eOUVb0FjYBCvftMV+MqXvoidW7fgU5/4OPq6uxGLR0DuARnzwyPDCrYcMKdiGMfRUrGkJBnlfhPQmrV7ZOQ5Jlm8t6yEC7k8fnj7bdj8zDM6FJiQMlim0gkLDprHpa4rkR6Ihe+F+jlTx3lZHiDkK3CtUvGJ2TcDiVxsAvC9T3r84eRlEINjOkrcWA05otjCvpoPnr6i8Iegr5p8MOfh4mFAj8b4qpmHDz9DEDqe91g00ZWIK9nkGmQQ4rVgNXtwZFi/xz6XxjsqtBojGzSs+0CSJKuMQQbjckmcDx5KRLMYhIk67Nm1R6YfJB0ROYum0jJ+pxvVyWeeiZecfz6SPKQbtmfShJubTTzz8MN46K67kBs+gHC5hHCTIxxVqrvgqDPORtey5dgzNS2oP8X7ViqhlMuhwoO5ao9noKVYhUa4InRrsQArcfxoXBUL1YqItmiMz7WSNH8dkGD8Taxo5+3bBdyUYEX7Qva3vGYXiGwE16IPqoeslMNhnH7WOVh1xBGYmppUYkuCXKVSktevCEURQw/FVBcMTtTVSErhWFyGNOmuLsWvxUOLsHTRIvR2d+GmG2/Eji1bkCKTeW4O3emU7ivbSo1aBfFIBFU6QKGGVCapQovJoIxmnNiLoT1Elpg8s5I2/Xj+m/GQyd9cOIx3v+e9+Mu//hts2bYDXb19IvmW2Fpi0snikHFlxUWXtBhgqTJjUdyIHdK3bPLAoLA4I39CwZWSfswm0vSWTSaQrxSFn4OsPLrJp4x13D+0WNDx2nXr0Nvbp0FejpjQ0/Pggf3YuXMHpqdnMbRoCc465zz0Dg3goUcfxuT0pPB2Vrwj+/ejkssJ2gnVPeW7IUYjAy1zj3grorlGC7QG2XTgY8IJVMnxbhkMs21BYRulkKi3wbzBQOsPPh6Ibpqmo4gcGFInkYaHB7PaecbWnvzEDe4xZyfG7g8rfpuGC8LeCIEb7gtQxcYp5FCUoJ0XCM0nKYp/TLaQVSvvFTnjhI7J7ubBROOHZiSGeKYb9WYItSb7NTGUijn09/UgPzOFwuiwHUSUnfNqJgF5yd+0QMs5Wjq6gLyATBde/sYrEFm2HJe+7vX4xle/ii1PP4WrPnYl+nooj9ZUFVsoFfDYE4+3ma4tKinxYKQ1KckS7LM60ptPgLy1ITcf+zzcgOzRFfI5wU/sHVm/KSbPXPIbTA7RZkOlZOPU1ni/+Dge9MzYWVFzrfLfiRiDlFXUvn3hg6o/5DptjflwolAYJo5B3W33Sz6oGgfB1vvhIMGFcHPwcOXveLuyeZCf73ERPKNyEjkT7v2wpcTXZZ/KjyINDAxIV1zXjBWog+oXDQxg365doGgANdG5+JcsWSKhmsmxcRmPDB8Y1qFGf9pIIoEKWaihFtadcDxO27ABy45bj5lSWVVwTyqjMcCNDz6Ix++5G7MHDyAqRx4qQ1XEWj7m7HOA7h6MFMpm+M0xxGIBxVxOalAgEaZZlxwjIWSStQhJ8j3wXGRrixVOJtstH1Wbt+5wNrRXHXSs8anfQOg4GAgPpwy1sCJdGHT9zy1WWHWyEE1pt9F8qRKUrmWSGI5g/Smn4pj1x2PX7p3qDnHudM4x0bnXvCKabB4puWkmQUZGSyYxyz5uinKodQz09qk9ec6ZZ2L7li0yHaiw584KORpGo1JCNhlXYkcNiHq9inQ2aY489arBxCSXOjITCyaNmgVU6zjRwUBLUlSZOtmxGLr7B/FPX7geS5avQLFc0/epYEV+EwU0dG2Ou+zVLVnSqQ9koyGM4jRc5hYtFMuoiOSR0AIrcaa1Tq3SZFtJQ4GPC5N9XmYdvBBdXViyfLkq296+XlVo/D7hAFaztCojNHTU2qNV+fYtGsTWHdtkazZFazNCyKOjCrIc7SHz2GyqSDwiYYtiEBE0q2yc2+JWY98JV1iZYuW/D7Sm2t8JtG2dUQeD2Xpol7Qm00QCjWOO2U8DylAM4GSaUtHEGRpoJbjAK9azY/15AQt36rm52ZZuBA9iEmxoWB1OJCULVmYlT+UhiY4b3VxOFe7t6YDkDedJqy4fdXRZhXLGL+oCbRzJ7l6EEyksWrbCOQA1US7REaaIAxuftIqWbO5DBFpf4b6QzPbXe8wLq2jZIGf11lBACrcD7cWvewNiK1biZZdfjhu++U0888ST+MePXYmB/l7M0Vqx2cDjTz6BBx64H1u3bsX0xBQSNCSIJ1Ga5SEZQoMiB1JGsoPCBwS7zLarjWQGsWd5L5gIai6QTiRSfjFvWJIiOEjPPg5Zx14owMwLTJRe6jcqy62npIH6QEW7sMXQholdsAxCcDqEXI+1nbwtCKo+2AarUh94+bf0WF1/1r+279Mu7PsGg61+xrFVKv1QrtKJ5PMzs0dLKJkHF68TyVDcF6xqiWwxeA/09WPF8mXa05s3b0KukNNeZWJDR6VkNIaxgyMayeG1lckQKwSSZkLA0iNW4aRzzsXRZ56JApG4BqvrJGr5Ap584AGzyBsdRpzVZb0m5jh1jtefdz4KJFnW5hRou2kyks+hODujgKuZWya/JLI4wqUPtKb6RcWhJJKZrHqI0op20DHPgWCgVTuKe/c3qEcbDLJqc7lIezjYd+HjgwmgkBcn/3m4Hm1wXS5krzciUaw9+RS84lW/hX379qrgkK8z90eoZcRcJXD2Jeponee/oRwk5YKFlFM268l2aT2+5KQT0d+VxZe/cB0O7NqhMy7JdmUhh0w8IuJbJmkkyHRXxu1fSwxTyaRz7qnqtTWuKhIcXbIo0MLJBFNQJG+gGY1hZHIK7/m9D+Bdv/seVOotjFFsCSH9nAJQUqR6+5/9RYskBpNWpJ0YG31khLEvGMXBsXGMTkypTI6nMlJu4Yswa2/Uq+jlwK6ELGrKOgnvMZqzosr29GhOkCIWJnhvZHBCaFycXVn20tLo7mWftk+wcblSwgRJDFTEmZnR+IkCLVlrbjZNWb+zkKtVJMtgYgCmomd/O0Uo03slXOxmZXloW/qlm8eshdWsvquZNw8dGj2fh4V/33ZAdfq14gQ7P0wuSE98kuiBUxVyg7FteM4fcoL0+JJ8fvrsJuIYXLwEK5cvw/TEBHZv2qz3F6YFnoOvSZ7yYtmCTiIxNFoGfYZaRiLgELZkGh183IzEke4bwPIj1sjzccXKZcYrCofw4M/uRIk2Ym42MwhV6to4zdxfL4i+kN96YYFWvfVQSOtKRsuZbkRSGbz0ta9DdPlKXPLq1+DGG27AU489hk9d9QksXbxIDEZW/Y8+/qhUiZ5+6ilseXKjfr8v04Xp0QnT584kRSbzkovehUXKTboGYW0+zssxIZKsmstSqXBE1irXGsfiuCeI/JC4ZnrgHA8qGVISDgmuEmjhNbgZdJkkuVbCPJKKqxo9ZyJY2QahXUGWhyFDedg42G8L9mttG9hMbbCC4fe8+TZ1lg91COt5QuG2BZ8PtBx3YaAlA5m/S9hcr08WabkiZIv/b2becQXh3v5e9bD37t2ja0Wmd5VKQUQc5iyJESRPCJfBOBJC9+AAjj3tNJy0YQNavOaNJuJk2ufzePy++/HEffdIYjTOpJyuQdxn3T04ZcOFGClVkKfoSK2GHiYAs9M6a8hOxhyTevI+nP8s1bUkuEACpumIxxJJkIGao1Y4146raIOBVnacTl71NyXQHqpKXahqtzCQBnfxIavcgG+2X0/zKmZH0PNnSzBZo4zm2a+8DH/6N3+t/cUzuMpJAQm/eC6KGXaQ/8C90pgzYie5EEzYSJ5jC4f3qCudRq1SljLc0qFBXPfZz+DW730HkbkauuJRGUVkaYRTZaCl3nZT7U/uH/It+N5IwuK+p8gMz37a9omMylLGuYxRVIX/rjaaGi9DLIH+RYvx53/1QSxffST2HBhBvlJDqqtbMsMSFfqrz1wtDhzhM/4hQ3VOvZ+ooMed+/djz4FhzBRLiLOnpd4sTXBrqBeLGEomkY5FpRhVIDxDPJuC6+zjJhJ6IVL1PXpKuIwfjIdXX2+fLIf4+t39PQajhlqC6FgtUEwhrtm4mnB2+YS0GOQpAM/gSSjRCFpc5IKkXKbt2XS+erCioc3zNpY02ZLcpG4OVgulPfyjJqsOV+vZdRQovCyjkgbNfRn0FxyLMEKyGUIbWanDIvXBltTzSrGM6YlJQRarVq7A2iOPwPC+ffj5XXeJJFKVhKUjSEm5yAwQLNDGFWj1rvkYN5PL07xBVILVUjMM9PQilEqrol21eiV6ezlu0YddT2/EnsceOWygfT724gsJpc/9mF8z0GZ7EEmmccFrLkdi5RG48LLLcNN3voOnHn1UgZbJCjcOxRi2UB2oVsOWzVtw6823IDc5jWwihenhUXT39SI3OwkkojrIdR+dxRzXk3pztZqCAwl6mgdk1UMYi+xHBdoI4lQm4swfR4YS1jrhemBVxy/CxoKQSWJThUM+OBmMTdSJpkgqrmMe7Q8sf+38IWUqM2Y8YO2OObTIXQiwVBcelMEK2BOdOnCxqaKZzZwFbB/Q/Swv+2Q+kAfhZ1UwZL7T6i+eaB+OPCQzXVmpRE1PTwtq5/umLixPJ7onsbJl37vIn6GFvoF+6crynm3ftlXas9x1FJmXpnSzpZ4oD7YKWcmRsNjHa08+Gae89KXoWbRY1ociTpbKePz++/HE3T8HSkXERGqiXGYNod4+nHHxJdg9NYMqxy/YJ+Yem55CadZcwkyWlFZpVTMtcUYTRCh4uFJnnKL2lJqdIUtZc9gGHS8MtLLMc1XtbwLrOIhqtAOeO++C8G/wrPOjYsEgOy/gukC7cM0G1+5CSFkFBMVXojEcdfoZ+Mz114tDwceRwOh5NAxoRIlY2LGEUjWpgGdkQ/ZvqalATXPuVe6vOBEVJsjNBh742V24/nOfRataQooTKKU8etMJtGplVbS6P65VyuKPiRHXpciKJXKW6kJjLdBab1ilmEOhWLVWyLJIpTGdy+OvP/L3OPPcC3BgbFICK4lMl/hKqmj/4qpPtrhRNDLCD0YyDlnIHDNBCNt278aB0THkysaArTdaCqo8INjH6A6H0J1Km3FvkdZCxM7TVhFz4J8LXKU24QCbozLIIixWIoOfaNXZtFxWGNVIHOGsLeFTQgDs/7Ka5XA5VzU3s5iYJBbFbGaPIzY6SHgr/ECsPGhZBRqkY2NwFNg3MIIbh4HWDhsnBO4YbiafZsxT/3T0DfWHDm+yDjEyU4NuKa4S5GtqJMP1MDokEjvcCGvyDUyOjAsqnpmewtjwMNYfvQ7LlyzBg/fcg+0bNyIcj5pcn/PAlD6GY1ITpqzOOcUTdmypW+vGPdTP5ALh4kyk0KLHK5l26SQisQiGBgcQqpQx/MzTiBA6dvAp743N7plO8yG/vHIWH7VQKPdXir4WaE1Mk2kUX8+/JsU8zP+T151JAuce1ZTs6kEomcEFv/UapNesxYZXvBK33PhtPPHIw/jMJz6OVSuWi1DHe7t3316xXCmUwBm73Vu3Sdu5eGAY/atWYPmaVch0ZzVyQliThJ0kJUJTKfWLmBiyuqPVHan6DARbtmzR2ArXZ6RaQ4LG5WLDW49W75oD8/G4Wib5XE7XlCgCSYO8R5Jh5OZX2ezIcY40F4SLtaYdM94ncm07RC/KEiBz6cDj4e+sGTlj7WdozTikE9DFhndEQD9OxMeyH8kvL53nf8bvsRfLNeKhQlbtTCi4/1llsBLhLC1JkNMz04LsmehwtIfiGpwv5t9U4WEfm5+drQ6eBb29Pfo5VX6mxsclWlDhiFsshoHBRShxDKdWVaAlMerIk07CiRddgsVrjhLkXMrNAOUynrzvfjz1s5/p3hCtoeAEq+To0CKc/rKXYefYBBrpjKrc1tQUqlOTqDLQktTFUTJyThhwna0hqyXOolugDYtNTrlZTka0k24FWndt3RSDTRsYomYIm5P71KiPa0G5toFPvoMBz8P+PjAFt5ZgWJ5/GnfpjA8eCrE4XJC0dlZHevZQyIU/r/37W1jVmlD/4Xu0fp0sRGvUJojFseSEE3HNl7+MmdlZa+EwIU0ltZ+oq895WAU4kXTZxgvbdMyc05Buy4ia2praDrRpnBhD9D+KnL/7q79AdXoSIXKJZqfQm0kItUgniU7VkUxlFZ/Y0mRSydl4XXf25MNhjasp2WAyXWMyzckP01BmKyve04+9I6Molqu46tNX44KLLsF0oYxYJouieDc2MRL68NXXSoKRc3B8IsK9lJkaGR/HU4TcNm1G/9CQKtPp2Vn0Dw6JtjwzOyN/WS7WEKthp/XIg4UwC6Fob5dHoghhOsF/FKqIx3QA8aZRWYbwMQ8HskSNZk0lkLAqCboj+OrCTGws2PkDg8vEjz0oG58zJx8/O6uL1La1c4HTwXIa7XGFqozj3VeQpcys1wdYH3T9Icb+DO3VuNu0yfgcruHvn03G2gruNtTPm6qhaCf2zh7UyIEDYmBOj48hHYtg+aJF2LtjO6ZHR3Q4M4mgcTUlLr1mKHsRpLZXOdqkzRrQfOSB6kaAeJBmBwZRYD8pm0GTIwxdXehjxTE8DExNS+6Mn7HZ5IhXXdxsf4B4socOV10fJ6fBc4Ofi0GZGZ73zeUvquftEpVDBWtv9CC4XrJitiAZZK0d3e4BsPesip6vI1Y23SvSCPX04fSLXobMEUfh4lddhrt+eBt+cc/PcOVHPoR1Rx6hec2B/gG93wP7D6of+pEPfkjKTtViQTKNfYMD+J0/+D2sOGI1tm/bhuXLl2NocBDxWFyBgCNXxjw28QV+EQq95eab8MlPfhKNShWRSgWRVlMkwUw2izKZzqm0EB/+jpdjYxVns912/Tw7vCrVqo4qmUGOnM12AhpeH9sFPz9s79XIBL7B/jEAACAASURBVHk7tEUVKYO3pOM60osiKvnD2B2K+h1W3apI3B5y8nOcGbXKmUYJFSPmya/aRsw8QYWzsVw7HHMhMZK+ouQcpDIZvPt3f0dB9+577sH999+P9cccq4SDfrRJWm/WKV3JQ81X1dS1DVsPNxqT0AWlGsnwlu0YZ/ed/SYRLV7jSP8gznvbuzCwdi3iyQjK+RmM7NqGZ+69D8OPPYnwbB4J7Y8Qyqx+0imc+NKLcGBmFg360BKBo19xblacEM3Pcu0TKVDQpWGEqW5xH/Nc477i+cfdQDSLKnfSOLZ+lP7zI4JcyDISF3fECeg4Zq2JLJvcatAY4IXkqZ2gRW5I5zcOFfCCPItDVbRtv9T2mdg5Bw/1XoKohtZQYI7WV7XB9xFMGoNBl++rGoli6Qkn4Mqrr8bg0CIMj43ZiBz9mus0hE9b0mpL1dc9Lok043lK+nI91CTLa0kmNa/Zm4/PzeG6T3wCT9x3NxalEyhMjqIvm0AyEcb09LgQrxCi6O7q1h4i+mJ8HBv59J+H57yNu5oqH/eS5sxbIWSGluDxpzdj+arVePNb34G3vOO3VaRWG8wMoiJEqQr+y098qiVZLEosVqro6unB+MQEHnn8cTy5cSN6+/sxPjqGCDN8ao6WWeKHdYAwE+X4jxYiCVOyzouL5MSsg9kQ3xgZWhyjYIAla49ayXzTImGxCqavH0t+J6bOLJAatT6TsxuknKr9PSmLMCuiKH9gWF/VmPOAnQfHObqaqENtOroFQJXRupO2tFTNsjp0qieedRwM2FpMTBwI4zJQuczOjwrZ63RE/xkfrM9gqlsMtL5iYBDpyaQxMTKM4tSUgm0lN6sNz6Cg3rQjm1BNiMmIZrPInOPbngc78lqZXCP/SLErElEPpGdo0L1fKq3UMTc9a+QxzgISTeC7o+sDP48LvrQnnLebVYAaAWRecG1Ts+26tFlbfG6tXtNs9r9jm7GFFqFYBloJPTApMnJXWwFgrqp1I4YtAzp181jRZnuw/oyz0X/UOlxy2aW4764f4567foxPXfn/Yc2qlYIdB/oGUKnUMDU5hfB/DJl/+G8+iN07t6NcyGGorxcrVq/EH/zPP8HEzAxuvPFGjaGsXr1aohYMtlzPVDbbuXOnlJ1WLjeTADIcP/e5z+HA7t0aD9GcZrVqgZaHb8Kp38RiIlDx8URtuEeYlBLmElOde6NF43nb1L5yZfKiQOuIdEwe22IobjzMVxi8hhZY2Uqwfpb1Zi3QmvSkeW/aCJIzUHCz3IKyBV9bAmvEKJs+kICEq5y82wkJKoSLPRQuVTYaK7AK4TytZFhbeM3rXyd5Os7Qb9u2Dbd+/weqUDlelUmm0NPdLTjXTwsI5aJIhebGOXpRlb8vVaT8z/iZxWRuNnU4Jpcsw7nveA8iQ4tQbZVRK+WQG9mHLfffj/HHnkJoahZxBtpwBLVUAuG+Xpx04YXYPz2DeiuMKicaJsYl01jRPLBrTykoGvLA+6AqSpW+nWPcUwq0ErSwCBC8zuYYY+dIR8XOVcs6mwypsaafucv8Kl/zK08L8D4oBP9e+O+FgdblBtrKh6o8ny/Q2on87Nc+VGUcDML+tWrRKAbWrsOVn70ayVQK07mcSGZsOVaomNYuhNyZIJMP/16tN86pD56qc2HupYbWOOlRmUgE3aEQHrrzTtz8L18DCrNIoI5KcRrNBhG8utqCiVgK2XRW95ZnpI852o/O9cq3U/xn8AgP0UKku7Fz30Gx0MmePvklpwnx5eohy0PyuXzff/zBD7UoJcZ+CTWM+c3tO3fi7nvvQ2FkFIuPOQajB4fpg4UU55VmZnXQJjgk7Fzk/eC7jG8plO5Ke+rr8iaaNB0t2ziHZptatWW1ikRXt2AZHfbMnMn6YpbimMweJmsLdjt8X1VsJCIYmQdMG771c7Suymz3G5ydnC5WQDasPUM5z3e1Axlbj8IisPVcDGZ2K1uOOhbQnUuPn5l1XGBWfb4CJxuVfXBZDCaTYrRZX5CelzWU8znUebPrVWk7c3SCDjE8kDh/XC4UrMFeptRXSjc0FOMwdbDH13GosKDmzAgIg9BEgD21ZEI9r7PPPgeTYxOCwGZmp3XN5WghE3SzcaM7hX34Trw1gQUHkwmpsKqqDSc6VSMlT2JtO1g/8H2DpVtyb7GRsriY7j4oEAZnzOehxEqHa42jTHUKdCTS2Lp7L/L1BpatOwYvv/SVeOT+e3DHrbfgmk9fhZVLFqv1QGbr7AwVX2po/ces9Yc/9EFsfvop6T3393Rh/Qkn4E/+6n9h07Zt+NKXviTo6JRTTsGypUsFO69bu1YiE3v37sW9994rCJqfc8Xy5fjRj36E2YkJxCRm3xRDkodFldeQ75d9WW727m7dY6JGhEyZ2GjEhUkiE6YIIXHruc+b4TtEoOW68wldW1glIH7uA61VnBEFWtujph3Mvccgyb8lScnkhvfamd6rFaL1a7P0fj5Yq1+D+sYu9hWtSVCanB73NpNoBtxcsYALL74Iy1euEITMROPaf/q8kp++bjorQQk5UZYUe2We7CeuhbUO+F54lvBFKY1HYhWvqRfvIMej1d2Hl7z2LVh87LGIpKllXMD+rZvw6I9/jPKmbQgXKwq0DGv1dFIzt8edcw5GcnlUSbKamUFzfEyiFiTR+AYGr4kFQ59s272SxVs0ZoG2ZaROPi4YaL01m11Lg44ZbMmhYD9R5En9jrWO/rMCbTC4HSroPgvyFcLmYvQC6Hfhc/mAe6jn8BXt4QJ9sN8bDOb8dy0cQfeq1fjUtZ9XH5TthxSZw+QAKaGjK5ShBzoXuHIEHVhhZLaTpAVF0WSF3JizFgYgxa/eeBw7HnsUX/zUJzG8fQuOO2o18rPjaMxVkM5w3fG+0Jwgqb3vA60PsKaYyNl9W/NtnQQnWYpoHDXQF9lGv7hiKAsptURqnrfMhIAxIPTeP/rDFiFeVqqEfNS3TKfxzKYt2Lx9B8anppChpmihJFH/aFc3egcG9MQkO3AB0iibVSwPERFApPNvm5mHPR9D6FjhiZAMgySDcMugON8TIszJzJ0HKzexHu7dMZwARRAmE87P7Nod4O2MLVDReq1QnzMGXXX84vC/54UoLLBaruYDiKovCWZ0/GTVDHZZDysmj2/4AXYuDn52HlpcDGItyl81omyfFRA/Q7lYxNTYqCDIBNGBSolWDQg355CbnNImZU+vwiDMbJmmDZmMeWES2ppHtLJAq3fPLI/3JRpVT4nZFQknqZ5uHLv+ePz1hz4sm7GJ6WkdZGYeL5dffVbeBwVEsUZdvkF1MIk6uCqJj10QaD3CwL+1Blxy5ANuO7vVNfUasqzAjTig5+cmCtHdyEZvCMmyem+EyT6N4/s/ugP3PvgQhpavwGWXXYonH34Qt9/4LXzu6k9hUX+fbBn7evokikKmMeeRr/zoR/HYI7/EXKWMdDyKU08/DX/wJ/8T23btwje+8Q0la6+9/HLpE5MMcfz69eoX8n3v2rVL/cwf3n67Ep0DBw4gFYkgR/idwgasQjWTa/OtYgs7yJlVGv+/VCiqR0vBBkFnbEvEqfBFgww3I+3mr3msSBbSITE+wQuuX/7MIH8nkRioaH2gZaWt9edkUiVx6Ea5+PwiZfHA0aiGF86wgTEaDjCRNbKUVeD88oGaCQOF3yVIwVnVZkMCIVR3O/Ocs3HyS05RRc/3vGXzZtz+g1vVbiJiQHJgIhYV2Y8zxfwykRwySymOExVhksgZmdtcn/yTo7AEWcjscWd7cOIrL8f6885DqjuJQn4KOzY+hkd/ciea+w4ilCsiHTKzh3o8ivSKZTjylFMwUShJB7wyO4u5iTHxF9jj9YFW8DGV55gEu94SYWPpQsdM153XhIGWFZUPtD7ISslNXy5plfY6q3dnqanf+c8JtFbNHr4iPlx1qTPP9fMD6PNz9lv1iYJYtTslF/ZffWA+1OODwXYuEkXPihW4+gvXq+jgviEiQjVCK8aMgCSyp0sAmTBLK8FpJ1AykTwEzsNXqdbGvn+r+b+5e+84uc/qevjMTp+d7V29d8nduOIqF1nGBQI4gR8QAjEtQELnRwjEJgQIBpJAgNhgbKpNccEd96beLNlWl1ba1fY6u7OzU17Ouc8zM1pECOH9I++7/uiz6y1Tvt/nee695557DipDYVRRqTA9jp/c+l08+cCvMWdaM0aHexVog+EARoZHUZusUuLLQEvo2J9dfJ1MNI9DRcuMYYT8FCiiwzGjSo2+jk9klCRIGpJysfmCZn113p134bkFBir2Zxl5Y4kkVl9xpaLy4089g+defBGV1bVIjdCfMYtIcwuWrlghTH3P3r3o7Tc2puDMXB6xaEywm8GbdniIM6ZAW1DGT+p/a2ubPnNR+l4WezgkT3R1dirb4AW1Q90YfQp2rmL1N5ybu5ys4We1/NiD4J7jZPpLy8AgqeP1YS1j8jKLJaskHmg2fF6q3Bg4rUdb1uF1DQWNHLFhXpRNNGcYaWVWBJCorFSgFZBXyGOkf0DKJUxmUoMDaKqtwdyZ0/H8008bmssbHwphdHAQYRofM9Nir0CbhYxma+Kbna0LtOrVGkzMvynw4KYyT2UCDc1N+Min/i/mrzwFoxIryapnwUALgn/u2khizgjYDkF22aXr7bEHVeQvle8wf9Qcx9a2A8EnNoLmnP+rhVQGdVfR6CCyAyoetU1ItZXRiSwCkTge+s2TePKZZzFj5ky8bu0avLRlA+69+6f4t1u+IliYgZZM17ExjpKxopzEN//1X/HcU0+q/8YkhoHgPR/6sALtHXfcob7sjTfeiCWLl+CVl18Wd4DIAdcne/VcW/fdex82bdyo7Jezl5mBAbGPvWCDecwakcLzCEis4r1hoGUiyWpOVS5fR5iqQ07L1bUA/OiXH5z3fV0fdD15zxIYC7S/DzpmoudRAgZKBlOtcH9fXNXlkyI+Dg83a79x/pfZvPEAbI7b7mGxInZBm0lDeUW7fNVKnHPeOVqXNVXVgoq/f9v3cOjgQTQ1NOr9ywotn1XAYkDjgcfX4dnVPFfYo6VUJu8Bv5YOOsdqCNcmqnDamuuw/OxzMJZNoa/3GDr27sb+zZsR6O5DuqMLlWESBrPIxiOomzMbbQsXyvCd9n6pgUGANnou2BvIZ7wBkpfEInZrn/dIRUAoIhs23m9JBLqNYfArkTWbjfatEaEFEtOxipYwva9oGSz+1Ir2DwXaE2zJ0h50ydVx6+EEDPbyPesfz6+D8v7yH6qEfYLtP+eCQdS1TcNHP/1ptdLYImLQpFGDqaoZqmIf1o8uGriQs0BjDjlucbhCLuVag2q9MMixxRAKYc+Obbjv7p8hl04hPTYkM4FwhGfCBLLpSTe+ZS5B5Z65fsZcaJOQTds3RhjkjC+B3hjoyazrQMlbmk9o3tpJ4brWZGDenNbCSCol1jErWY4oLF15EmbNW4DR9AQ2bt2GvQcOifkbqqkXjX7VmWfinHPPw8bNm3Hk6FEFDH6wf8JAyxfIKtUHW25w9q28ik1za6t6XS2tbSatFQqpsj3S3o4nn3gSe3a/atZVMlUncYTQqBwEDbp1GQ0zcx1qzuaLr0HZfdm4gq9oiwSFotes5XGejWxXUVfSjTgIYTe4SNCnsetKPQLKH/KwZBNe9V2pY69YatJh6i3KQCGoZMNXPHy/hHLJauN1y4wRMcio2hoZ6EdzbQ3OOv003PfLX2immK+TUGhvF10rknazHRHJDnWDXf3b0IiJI0VxVox9j4CD75llMQD/2VvfhtdefR04zyZ2q5QerXK3A8IsrvxC94vdb27+XliBuZQTTyVL+AP9RJm1qmbZTrLK4jHnWMfsZUssgDqz9l0mEGS8j2Xy8th96PEn8OhvnsC8eXNx3TVrsWX9C3jgnp/ja1/+Ima2tYjkU0MkZiRl0qJ54M4f/AD3/+qXcnzi+MaSpUtx4wc/hCOdnapoSYZ6z43vwYL5c7Fv3wG9bVZUWldu3m7jxo146KGHVNW+umMHYhzhGhtTn4jVH2XXSITiZ5+9M1hzDXOOlDCqjYLYoD3zCgVaF7D4N34N+7Exri3+jXpFlJB0zF+/fqcG2nLouMhB0FgCZxM9ocNITRJ/ceNiPoNXoHV31aAzI/v47N6jPHxPfj8QqZEkZEUAqfQ4Zs2ZjTNf8xqtn8WLFulvt2zajEceegh1NbX6/sjwEGqrKsUW5WPaPi+NGPFFUFqRhxwDLf/x+ai73tvbi/5UGovOvQhnr74ME8hgoL8bB1/Zhd3rNyAyNIqJY92Ihsy6EzWVmLF4MapbW9EzOIzR0XGM9PUhRIs2tmcI+Zfpo3Pva1TQ3Q8ZO5DAFYmqRcCpAc5vmtSr9WjV1z5BoP2voGNb3f/zHq3teVsb5R8n2ndTg65HMUTULDM+mdqvLd/TPkj63/nvELmmvjb/txyVokHE+RdeaDaH8nVmQkemvInEMAaUzh9r+xWPG011mCBRzq09nXtERjmOlZnAwLFjaKmrxeG9u5Ea6pfReyCQR2UyriCdGh4pFYbOpN7HEW/pN/W6+dcvSgsh4iw5GhnEE0lMZvM659ku9SpxumZL5jYXCMmQ0UpfR+ZbQ6lxzF24BKtOOwOv7N2Pjdu2CzqurG9AqncAc086CZdfsQbbd+7E7j170NTU5MxvvW8ms/SsU8jJ6Lqw/2sZdRDTZ0zH0mXL5dfZ1d1ljOVwRGpRrBZ6uroEHZM8QuNtHjTKLp0IhKpat7AInxpxp7RBiweP9wU8jglol0033wUU4+rYpiouKp+J+qBdHBnyAdoIPyZr4DNfV/HqUPJZrfWoWcVKg9gxkKlqQqi+beZ0ZemcmWVA5cTW2NCQ+n4XnHsOtm3ehKOHDslUgUGZTFgGfc6MkbxG2L9o3+VEsPm6pO6lqslUvFjNMqrx0GGA5/0+95LVuOLNb0GwslJjSMzkKeFIxwwCCN5kXEGyYJWskExW0s7DNxE3hZXyKssvTPVhXEXsv3ccTA9WMWa0TIMEVrWGQ0OKWySDRUMVIqowqSAcM54FwokqPPHM83j86Wcwd/5cXHvNWjz/1ON45IH78KWbP4clC+YrILFCHRoeFbOd7+/nd92NH952KxLxGIL5rORBP/jRj+Hw0Q7ceuutgozf8fa3Y8aMGeoHUqeX7yESCaK3d0BMWK7Pxx57TIHi5W3bkB0aUqDlIUHYih6b0lWOM8s1QoXYuZwtdz625ihl0CydIIgKqP+qGXALtPp/l0n7JM5n0j7QqeIt6x2Vk6E8dCy3GfXwLcBam8vWsLJz9hDzpsfqA61Dq/XeVc2L8WyB2h9CQjw0emTjQ0x2uWiInhDlaWlrxUknnyxJxdmzZqkK7TzagWeeflrJOu8NgxsKNgfsH9cjUXxunySPp2wWl1MIJFfxOvX396OzfwiJ1tm48KqrEE5GkMtO4JWtm7HpoYcRGJtAYXhUFpA8hEP1NZi7YrkU6/oGhjE2Mo7R/gEEJlLGidCYiDtjdO25XYzZyvNGe4FMVgbaRNy0rslS9UHKVbTlPVoR1VwiU5xzn9Kj/X8r0BbPtBPAu1MDhQ+WRsyk+IIhd+XBuRhMyhCo8p8Xky6XJEwNpicK+uXf05nC1ko8LktVPr/MZjJpxBMxpFKjThPeihu9Zsd78YRWQztNiIhFnJ9v9QHafIYnJF5RUxnHxBjPglGkRoeRSMSkpMdAyzaGlwv10wUaz3PqZuVJiIeWfR9XrHKOwk7mbNbb6UawFRuJ0AaT8S+AwNymaIEef1S24RzsvEVLkJqYRCRZhVnzF6GrbxBd/YM4cPiIiVEUgOkLF+Oc885Hx7Fj2Ltvn0gPzNoJp5F4YqQL6xsx0+XXIivJCSEoZ5+FixbJtYHwM/Fx/j2hNfZySM4hbDg6MCgiBy+szaFZj1QWe445LO3Rsky4NDNYYlEKVisTvvYZHB+P/aHy+VgtWJfpc4Mpi/Y31FV5Jeo3YcLSIjBozxNmLTvn4UdYjWslEqPdkklbsuIhhDtj7mx0dHTo/Y2xT8r3PTiITCqFK1dfKrHzDS++YD6NTjGlkJlAsrZG14tewDYi4BIIRxxgVsX+MclXITph0MXCBdtkba0O3VmLl+CGd79XVlMkQpFsxWDLQMt5RlpX+Q1nTErzHvX3l4xRwn+ExDxhgNdA1bG7J/4AKA+wRWKBAjSFAPLISkpSKZWhCm5GlGxoElX4enmt+4ZTqGpoxsEjndhz8DBOPfssvO7aq/HYQ7/GE488gM9/9tM4acUy8x5taMTwSEqGCvFoHPf+8pf4z69/XXOzNHyfN38+/u3b38X6TZtw8803Y+XKlXjHO96B5mb6U9rMNz8nk1G8/PJeI0U98ww2b96s5HLfyy8jS41cEQkjus8UayCxkONyHhGQ+APlSWlGPzauKo3vlGRB8hs4P+4VoKYGWm18Nz7HAO05C56owUTUH3InCrQM+txDzLy5RhhYLfg6a70QnWks0BfZlJ584nrsqmjLWJg+ERAzOmgzpgy0rGZpyE0IkHt8+coVSlYaGxvR3NiE9vZ2oVbbt21DhvPHkZAOu2jUCHP0+OVjMzHha+HXsr8T8cUIUrwnRBn4j6S4FMJYeeaZSOczYNLXvncPnn7wIYRGxlBIjRkCxndeU4V5y5ehIsbRxBHkxrIyLJkYHUSealDOUMQqJut9q0cuBI2iCBZoWTCwFcA+Mme1bRTQiixzgbKkRm0cLxfroGMJyjjuge/R/v8l0JYH+qmB/URB2CNcDQ31ut41NdVCxwYG+pBM0gRlWCpNIix5eN7xROw8dp7hhlcUeSlq1xR7ugXZ3lHHuqWpQV7QI8ODGBocRl1dleB8TnTwLxgQWUB41Te+Zt8SnVrhl95fQRLFsZiJBlWTEzKaEqrBc8fQDcnaITC3rkJkKLKCCxUkNRRQ19yK8VwBkcoqRCpr0D04hK7+IaQnJhElazAUwTXXXY9RRwohfGusvBxq6DVJ/87BQfUy2Bvjz/kzVZpkv1ZWoq6uHlXVVahvbEBdfZ3cUXbt3ImD+w9IQ5SBVtR6VpSsnpwZcHF0xwVOmtJ7MtTUqlZZtxul8IeD4JKiktOk5lRtGsUNXrtKzTOMXepf1BsuQqCCi0r0dv6e1SNurMfdDT/G5EdtRJjhIDwP33hMIzdUHUrEYgp0FEHgbePneCiEc19zJh64915gYlzQ/gSdLViZch5ZIvvGwjtOjMCzjUm+EqRC2zyHk4dD6tdyjIu2YwtXnoK+wWEMDw0q2MejYcG2XJRapOzN+yDuCAkmWmDNK/Y7GWiL19dVS/56+gNT5AFXfflERVevwio5EqGo+CIdDy/EwMNfalcFUwOTiUJIjFGEY4g1tmDpWa/BlddcjZ3bNuOeH9+Bm794E05euVzVEgMM1+zE+IQSoBeefQ7f+JevaKQolohh9WWX4W8/9kkJIXzqU59SBvv2d7wDixYt0iZrbEigt28Mu3btKvZBOQZ08OBBZcCD3d0Y6ehAa3OTRuJol0cm69tuvFFr/sc//rFYxyTw0PScB/RAf7+IWVJIIpNaozLWA/Jrq5jcaH6VDj9W3XnGra/+CENHI2FVx4KcnWqarXtjTPqxE64T7lEuUCIrfg9odNklkFrDfu04jTRZh0lXNlbsU5USJYPx+NiyyeP7keg+beRqsGjxYiUtrGo9uYmG3evXrUNvTy/S4ylUJxOa3+brVxvJEfvYr/XG8cX3y76YDNit0g5GE4jWNCBeW4u65gbxC7qOtGPfjpcwcLAdBYq6hyjCk0OstRnNM2eInTo6NIrM0BiyY+PIZlIm9CKI2Eg2/NAIFoO944povEq9cMqXOqMSJ/bA98/rbNfcRBXsfhESt+hgpCkubkqvck07Cdb/AXR8fCD7r8lQUyvL8jVm8/2lcS9f6ZYHzfLepN+35YHTWpClEZ/i+VhGJP19gYr7mlKItVVVqBCyQ6ckFkUFaZUzKeEIjp8tVxJfvF6WyLDfqrae7kkJbfMjgowNrI453dDYUC/+T3/fMOrrk0UREbVzytT9uPel7RAImL2iey/SPwiHRZqS9gT3O9dYOCAnMCacbL3KbWpi0mwVPZl3RVu8YGMnwhE0aFvX1IKhsQm6OaNlxmykMjkc6ekVpByMxvV7l125RnqfO3fuNMUUDWdP6gBntTZMndNEQi+KMKOqSvdmNJRMySyKizc3oqm5Sb3dzo4OHNi7TxUtD3vJ4bnZQ+mFOvUm37PiBSBUJSWcskF8D62pJzWl7+P7Etbvoj6w0fgt87Bq1IJGScXF+ralAWZdeW4uwRZORMNlWf7Qs+BnULRgCdCwPSJ4Td69rBaiUTRNa5UCCjdgOpWSCALf80QqhWgwiPPPPgvrnn8OQ/19iJI4M5G2LE96uQZRe3WWIlxdFI+osDkuBVo3M8w3SCgzHkM4Gsfyk05BR2cXjh48YCYGhJIoXReLCBI1HLcYaUv/b6ta0KeH/qbeA79xy6EXf5hbtc+HcJBdBYOCaQTn2edgplnIoypORMEqMY7/FEIx0PqPalexxlasuOgSXH7tNdixZSN+/tM78YWbPodTTlphDFHqbmdzGE+lkUln8NzTT+P73/0OIrwH6XFBxW/8i7dKDe2HP/yhgsINf/7ngo65NrmpGFQ9rMaA+ZvHHy8G3v6uYxjv6RVDnPeTEBh/5/u33y7o9L3vfS9e2bIFTbNmab1wTEXmGu5rj0H4QOt5BOUHkxev0Hp17GKfvHATUy/hDwVamW+wKpZYO9nFhrbofek/p4xW1E0uGR0QQqdrigQrygghuo9a3yY1Kuax1rldCybZ8xfMd+5dtfodVqq8Pq+8/IqgXyrAkQzFvcX3zL61H+9hoBUZquygY4Li54lFWuHropNTLI6qhjrUNdQJEeo6eBgHd+xE36HDQJxCIwVUz52FaXNmm+1ndx9yw2lwRnxiIoUAOnNX4gAAIABJREFUPZmlnOGvsSU+IkoSXueYHU0ipAJnKnRey9iuYynQGinRk8is//2/OdDa/bcz7ESBduqe/t1esAXaqX/vg5PafPbAx/2OgmahgLpkArVVSZ0FEiqqMKu8rFjg/NrmkcV899Cxm23mdaUftFlaOl6MYoxpFpABzPOMntTkxFANj+N6vd3dqEpU6rEphsPn1fkvnpFpmROJ4RpgW9UXCZ4nwD3Bf3LlIhpSQdG9SkykzS+A9398nGz80ix84KTpiQJxZbKlKBxRqAijobUNA6m0xijqWqdJwP3A0U70DAwbYSUYwhnnnovFS5djw4aNReiS1likabOHkaLDfTiE0dSYNiAXoGdfkkgikhEXcziI2ro6tLVS6zSNPa+8iv7eXh0gUo8hDOOg4+JcmwuIindlbjr+QNSmFWvNxiN8VsaDRsvKE0vITisT/fOBUeSGskDr+7lTF6IOP29KXOY162dMPTnJB1rr0ZLUw8oiIAWUtlkz1Kegbir7tCTxpEdSmk/koTFnxgx0dRxF91GatDOuFUAxe0LwWsRFZRY3isP6pyzQaplzFfOQJIuU1XvIrPSIYpx33ms1mvXkow/bwnPWX8lEDKMD/cYEdfoR2jxlMVcMTY1BlKQpffXhq55yP1OfbPF+qFJTNWVepmTs0ZmHRuxCLXjf9PgMJpackDbPQDvB8jwcQ6ihBauueB0uvfZabN+8AT+/60f4/N9/GmecfoqbCabQABV9cshmsnjmiSfwg1v/E9XxOIb7eoWs3PD2d6B/aBiPPPKIAixZx3PmzFFSRMLNkSNHMGvWLPVnaUy+fsN6Sy7zeRzZv1892jwJO6GQYGNuwIcfeQSL5k7DDW9/Nx6/7z40zZmjpIibnIGWSA0Z9taXNaJdUb7PXV9/rRhcfPDxsLwPkmLnKqv3JDgXTAXz2vr3JB0ePuWB1io4q7a8UYZ/ThM7sXEezQM78ZPyw9RDz0yGbb6Us++OuKL9FxQjnNdUbaFxsxbkcxLBYZvJepzOz1VkPONZcF2L1UyUTaYdhhRxTXEv+X4a1z4l9Ma5nyIhNLc2S740mM3h0K5Xsfvll2VjSBZ97dJFmDVvnhCF3iPHUJGaRJYe3DmSYwwVKgYRQcD2erg0qVXNaQAZQ/BcIdNbryWjM8xDx54MJcU5ZyrAqvZ/e6A9URD0lbC/Jj5Z/h0YuEwZqryaLQba8imNsoCuY6mQl/awAi3PNepL+0CripYB1Ht/G3pYIpuZCloo4lCHbF58AXJ9uF7I3SHbPMARNa6PigAaG5tEsu0+1gVpQtEpiG2brAVaK4pyiMXM7ILrj4HWrzlf6fL/GasCwQAmOLYFKDBLPYzILUl8mYxpo1Onn+97VWuskBY1HwixWg1F0NDShuF0BgFCM9W1qGlqxr72DrR3dqnq4OzmwmXLcOFFF+Ppp58twpYj7PEFK3TgpDm/STIOe32s1HJmbM4heW5eNZujYcQpWBAMqufFi7r7lVflikHCijYxy3opgDDEOzNCbUZHPBLrzDLRYqB1vSUefoLKXMAVQcsNx+v32XPhZjqesFfqCbgq1le0CvRllbMnlfgALCJHUfvTsZRddmu6zHw9AUHHOtTCISRqq9Hc0oLOo0eRphxlNKYebZ7KKJkJ1FCSLhhA56ED0l8NRULIkiUes9nMcmUWq2htvtXTqTVaxSxbwZbVbUCsOCrc8DBctnQ5Tj5pFX585x0iHw13daKurkYmDrnMOMIMAq568RC7v1wiIhD69D65PoFxMLHvcxx3b8rEK6RhzECrhIkHVkBCVWKaM6lgWidmskl3ZslM5rhGPqAkMFDfgiWXXo2Lr7kO2zevxz2/vAuf+sTf4bxzz3YklDwmMjQvj6hH+/ijj+Lfb7lFJhjjQ4NIVlfjhre9A8OpMTz66KOqwj7y0Y9g7ty56kNzVpY9QqpF7T9wAOPpcTz11FNi2nNN7dq6FRVjY6gMhwUhMYkimnPHnXdg+YoV+NKXvoSf/exnYihz1IiEqMGBAQVazohyX0j+0CEyfkisiMg46JhBT3VnmSycoEkSL5QEubEpISx2d+zQLwVa/pbEYkQaKZGavHZ2sc9bxmBXT1f7xUYVGGj8h6+6ff9YTFE3asfH4nMRIeABRuKfqoAMpVWt96r3KGYvE2lDlHTYce04nVkfaIts5DyTJgu0DOqsWpLJKqTIL6GZdyyKGW1taGtoRG4sLU/bLTt3qO1SuXAeZsyehd6ubgwcPYZIOq8ECUFf1btr6Kv6gFX9LJU4xkNxHQnNRIwoyCpXhiGq8k3Mo9SftUArP2PNCP/vhY7LK9oTBUpffJQH3PI1MFUZqrhApkDH/owsfw7u7epYCHVVrC5LgZawOp3hTErXEEaNm1HQRjauzi+d1zVkRVEgS4GboNTHeB/ITZlkEhemeh69qbOgLzLjTw/jWGZSSVM2RxGUEnTsK1oGWiZ7DKhca/zM9UhuAPcE926Buvsc26L8erJKPAbGOV4TEiNjsbiTEAUCp0xPFshMlVIZRepzBRnZjnJmNlmNyt+a2lIUoL2rF7t270W+IoRwLI6WadNx1dqr8ZvHnlD/laQOQaDBCvVnVJg4hw9WAxNkyFLVh3NyhJhYsYSCaGptlp4qB9n5Bg7s2y+/z2RlQoFWWsNcxc6L1gaV3b+ykQifQRUrTClHVQhr95AX5xat6e36hdzQZdVxKQtj/8RVVi7T8YoNvwOlyAzXEfTdWE8pcPsBf1ODkneoExUwxaYKRJMJzJw1C13HjmF8dEw6sGMjo8q8OPITC4c0F9px+BAmUyMIhYPIjqWEBOgQ9H6QslsrBVo7CPmcJhSiS2gqxpJkZKDla6GY+xv/7PWCVXdu24JCJi3vxjx7wjSS9wGvOOLkYSbbYjJNKN9dU7NWB1GeqIfLzUXWKV+rulYMpI6+bxrPLFQI/9tsJSei8+EYJhFEjj3d6ibMPvcyXHzN9di+dQN+fe8v8ZEPvx+XXHKRmLTMLjPU7UUQtbV1eO6pp/DP//h5mWHw/TW3tOLaN90g6PGJJ57Q2vjQhz+MWbNnCeJkRcvRNfIODhw8oLV02/e+p01GGGnHpk1Id3WhkuQYuYzkFGi/8W//inPPOw933303vvKVr6gaJprDeWBWsgy0hLJMx9f1mMpGeMoDrch4XDNuzfpLzf/XSASvtzcVcIxiq0wdPOzGTk4UaLmPiBZIvcgHYbduTAnKYGDPAfAJlmep8mbx3jBhtbluJ1JDNbjspBjCfO/SNaf1GMlD7MVG6MFsVQNVz8TdcEpQIrK4/2dQ1uyqey98776qVaCl5rHG1kJIZTPgmCIRmLbGZrTU1qv62fbyTvSmhhFvqkNtQz0Gu3sx1tWH6HhWrmAVEa49xzlwkqn+2vl9zfOII0DBSFgKbeIM0KhAqJwRYawqdEmuq47/vxBoy3u05UHQB1ZfpPxOJev2udeKPxHa58/T8laI/z2DjlnRRlBXlSj2ZYnW847w+lLMxpJxE8wRmhqwQKs0jeu9wpywQkzO6erDM5glGdE7nhscnyuYfgMDLce9eju7pQlBfsPEZFrwr08oTLPferSMVT5eeI15fp/rlcmzFQied5S0JFBCNUFNhIRDEX1PFe0pM6oL2jisxcIROQ4kaxswRjH6ukZUxBNonTUHQ+MTePbF9ap4Q9EYquvqceWaq7DrpZcxTIo0PRtVdeRNhcjSahEw+KTK/mgp5A9euiDIwzvhPD6j2lTHOjoxoUASUqBlBmmsIzKOnQQiyx4vdXgCMWzfh+WFop+gKkn2c+lz6WTcBG0q0Pp64PghfstCLagc5+RzXC+Y2Ykbcrerboy3MrnH4kZUw95ISZZD20KprKkWxMZDd7B/kDRt6cHSNIBKUJmxFBpqazAy0IeJ4QGL6DnOYtprM86dbXQeSKbYVNr0eh7dX0daUAISEtTHYEuAYu3aNSIl3Pn929CQrET/sQ5QXTjK+xMOgjxpb27g547dZZCGcNkYbZFx7HvjfkRoKvRkm1r0JqUBrGhFhnL3w8/0UktXhBauLb7PSBzZirACbTbZiFlnrcbFV1+HbVs24OEH78X73/turFlzuYIHkZpcPqDxnvq6emxatx5fvvkm5NPj6s/VNzTine/7gAwznqYwSDiM973vfVi6fDEGBoY1kkJ4md/v6e3R2/za174m2JMB8NWXdiA3NCypTP4/f85h+7//7Gdx0cUX4+6f343/+I//kC4vYVKyjetr63QLpcQl2U4LdlMTOLutAY0ACXJ1g/Ie3lXV6JnZRcOAUi/Mty98pXUi6Jj7i6xxXiu1VYown0t4eIDJ5ssES9RycSpgvmILc6zHjQbxkJLAABnEk5NKUDi6RpIYgyv5GnwOiROEQ2hualYizcqc3xdc7JTEdHw4lSi1jlwV7tEr35rggVxdV4NCJIzBkRGR9xKRGBqq64RQpLITGJwYw3iwoL03QSJU3yDCI2lBzIWwSWAa/Gvz6D5htdcA00EmKSxKbVxz0/Kzv0KKygKty8/dmCBh9f/d0LFcxE7QP/UJXTkZqjyf9uvV82+mVrI+MJcH2akVs1W0wWJFSwKUQcc2DSKykwRZTItAiTjPm4AlNzpLK0iaDSBcCCDE49gYqtYqYzXLkSEZl1SgqakZhUwO/cd6EMwbdDwxOY50xiz6uMa4rjzpyVeyXkuAP+c+59rnuaaikXs/HkNlskq+ybwenOJRgCWEzWkPvtqTp9cUKKJAcQNWquOTWSTrGjBRCCBZ34TJQAWmz52HilgCv7r/AWf7E0S8uhaXXroaoyMpdHQeUxDhJuQYCTenHZ8cxrd+pEG9fO+hEo7OCpPKP5VxZRE8jAb6+lXRSkHFERR8z1QuGD6IlRGXjsvE+KY8i7PCYOyiucGUQCupRMHSpflZWzBlwdNpHPvXcxx0bGCBA47scYph26X/Ikc41wc3ImqZGAloMlgICzrmjGBXZxfGRlKIR6JFBjI9MjluQ62RVF+PRBzChI9JHGBfTJWIjcYoEy8GWgu2tkAdYYt9UbpQsO9KOJ2CG4GCKrjVF12An/3wDkyMDCM3Por8+BgSoQpVtKEALQq1Vh1Du0SeMFeYMrWnMmiY14oLsry35zekQYccOLfrzY5szgVaoR2UXzS2gmaq2WfJ8N7HEsgGwshWhDAZb8Ci86/CRVddhy1b1uOxh3+Nd73zbZqrzeazIr6wgmegbWlqwbZNm/Glm24CMmmkBgYkpbfm9W/AkWNdklicNXs2zj77bMxfuECbiUlZXX297hWrMTKLGZC5GQkhHdq3F4de2ikSGQOVjN4n0li9erVIQFu3bZUhAdcEIWNuXNrFMUCyXysvZELvZUx4n5Doqvi2hyPo+REgr14j4RburymBVizuMvGS30eG8oFW42xMZMsCrYdDiwpkjo2r8QkHIRvr08gq5ZZ6dgBlUVtbi6HhYR02PKCkhOUUs3idOPJDSJ9JprGbjWmsKsr7Ape5b/2urEMBE/QErkwAMVYnVJnKKOENsd+PAhL1NchHQ+gZHxFBM0hC1cAIgoMpxJjmhQxi1DouBtqSfjfh/Mn0mNyjOIakxIQet85YwUj/Xp6yFBTsPjpS5f9i6Nh8vY8nQp0ooJZXtOX7ubyiLd/b5RWxr2KL7Qb3i7xDleEA6qorhV5lJ9PFHi2hY2On+iSTy5zXmQWCSbWKL82YyykOsn113524CwmPHAerTmKcdnjJSjST5Ns7gK72DsSIiJFRHsjJA1eIityk7DM/WLVyXbL/6r/H7/vWBcl9RLeqq2ukckjpSO67BvaCJXZkY3R6/8tnNhR81KWAMxvIydp6jLP/UdeIULIGM+YvQG1zC27/0U/E0GTVVVlTi/Nfe6GUMA4cPCR4iwGWfy+RZ+llW4boCTHEv7mJ1KuVosYkunq6wFkq/g5hJtqbUZSBjGCW9iQi6CAROcmqTH54WzqxUV0/oNjDorwbxx74XOxxsq9CSzvnouLlIgVBcxhfBXLJ09EfIJ6BbBWtsAurFv3zKdAaMOsZoz7Q2aukryH9C42gJBsna3TajWAWH4ujtr4B06e14eiRIxjo7RfdnbNfY8NDGvFhBZuIRuTuUxhPiXBGYXySqfTutU8s0Aoudn1iX9l6VrJ8EZ1wgRwveB3Zcyjk8eY3vh5bN2zAS88/i+kzp6O7/bCqW0ymQfCZ1lMkjXjdA/YnTBrT0+rtoC4f3Zm6YUsJkbvWqoT8WIvZYTEjdFfOkbCs0iH0w7ZGIRxTkM3QfSVai5Wrr8eFV12HrZvW4bFHHsBfvf0tuPba1wk6HuX4hu5ZBWbPmIUt6zfi5r//exQm0nJJ4vUY5v1PjSHc1IRVq1ahp6dbm4NQMzeYyBDckIUCDh9p11A6Tc2bWprRfeQIdr7wgpyXhrp7EEomUVVTXRyfIQuZ3APOjdKJpqG+TuuZOso2lhOQgk35AWT9KFtrvK9egk7QuTN+L8rEaeTN+AqCXw3msGBWFmg9OUfCE2XjPdxPIUdQ0vp3VaT1Jo0Bxz3Ev7PRIubZ5uqj53AQqqA73iNncM897gMt1/7Q0KCdAZolj+pakhBVU1MrK8PUKNm/E3qvNLGQjrETctfMKtEnV3GXC1qYAVROPJA0FeIUqGNCdSbG0ho/jCQTqGyoQd/oMAZoAsGkf2QM+f4RVDLRCZkDl9ada3V5Jr+chcjWplVgnvKyEalFUReZyQmZ2DrsHWQslEEjbI5MqWzJnREc6VH7y6YZ/HiPbd5SCjGFLnLcz46rGt3/lPC48p+e+GufSPnApwKo+Pp/N43Ryy8TN/GPelzibJqvWnv+HDYEzb0Ta64et8b1B4J4c6hJRFCrQBvQSI/pnhTUo7WXRm4BiwV18i3QOltOczDj32UQmCQmFkDU6XqziMnkc2hsbVWgJbrCirbj4GG07z+EWEVIvfdogiM6pnHskzxTQ8sJueJ7ra6pdcItWRUO5Grw55FoHEMjKTncscXU29unBIDywpLoLJtxD8yf11ZgUKN7DBcCe0fJ6hoxjemU0jJvEeraZiBcVYP7H3oYQ0MjGvug6fgZZ75GXqc7X92NRKXpf5q2r2n8trZN05xWU3OLLUCysSYmJHXHF0woiTJs3GDs17QfOizBCqtaSfEmI4zWVWbm7ofJhe8LruF5YEL9OpdcEFN95Cz3qqqrNVbAja9yn1XWRAap0VGTXfMEq/LeostEmVUbE9JB1Y4BV4JDyCAmo9qSCQvMhPScmTK7Dexfl/nP+s2ow4sJWbJKwtMzpk9Df18vhgYGJGheV5VEZ/thjbnEQkH9G+rrRSwUQmpwsDh3mSN2UBxvKvlT+teoa+UG6Iti8u6gnCwEEEwkhUJcfPGFIj499uADCNKer78PTTU1iJElPcYqm4LvvLdc6wGkJyd0KBLi5uHjoRfbQ07SzZkTWHJivTdvWm/jPZwzc6pD5oHgEpZivuqCLFsSQCAcFQmKPpD5QBDj0WrMu+gqXHb9G7F53fN47MH78dYb3ogb3vRGrTt6QY6Mm3pWTVUNBrq68c+f/Qcc2bsHkyOcpY2jddEi1LW0aH579aWX4orLL0PHkaPo6urWeiHM2dXTbU5JFUHs2b9PphrTZkzHpheeR+err2JscAjZdBqJmlrJY9LarXX6DFx99dVYsXK5LPg2rl8vI/mhQSP6TdBijaQNzts54hJhMjvcrGfpv9ZBVuY4pcOP33CjUDbLaCQnC7KlQ5NsXxOsoMGHU51y3Ab+rgn0O51sMXxdZu+qaPachb7QkUuGGBUKttzfDDicChCHwhPmnI2f7UVIlIMHkyd00UaQEobcM/0Dg0gkkojHaUsYtjlW1/clrGdSqkYWs8rAeBMWzBgEc4iQb+BG2CaJQiiZqNAhyNlfIj4VIYMER0eG5biUoZl8Lq9+Ha3YeJATAdF7cJrqpcmDAgokdnJWmEIa7A8yGWLri8mMiGo+rfakTGtxMRiL0eyCazHIunVuko+m36tb6u+fu09kzIsgNoUFoefz97joE/2HA+3U3/ACQsVEvOwXyqHf3/k7Pyuvt2YEUXO3dH1Tt/8tmrq1WBZsfbEkZ65AFosWzFMCKpIZ9xwnKpjIuITNpkRsWkN+3lE6lpl1obA8tRiIQJnoBM8V9mh5/ViUzJ41G3W1NfI37jjcLmGgAGUaCU+DSIoliSTvHevsxMyZM5FKjamilZ58oYCGpibZxNIdiPwNTtXEa2oxms3jvIsuweNPPC6+iwUlspCr9JheGS+w4tRlBdpVEaJk1RKkUHMsrgfJRxPIxZJSgqpqbsNvnnwKPd29yI2Nq0pcefIpaJw1C3sPHS6Sm6iKwwuTrKpWf3TxkiU6rPjCZSyQZ+BtNtZgNov+3j5dUBIm9uzeg5e2b1eANWYfhRMy1uyWBKNOIcuynLerqR9ZoC0KprNSC4f0Guvq6qx/lstbdczGeHpCgVayay4YFOE3JaFmi8Sb7UcOlJm6asuqV8dA1l6zA84IKzbu4Ek9vPB+dKOUCZoOcoGSgnRLqqzEtGnTkJkYV9bNkZZkPKrASiiXcFUlh6DHxjSSkOG1FJPaesRK9Bxpxe2B4oGrQOvmH7UIHSNb8B4XbyCsnvvs2TOxeNECjcDwObP0r41EUEPSDisS2edNolCRR4CyiLmMBC04k3qc/rODe44XJTUkwuTojFbMIFMRDGOSL0Jh2OZm1YvXgWuXOxqn3RT93kMKtLLKc4F2LJbEnIuuxEWvux5b1j2Ppx59BG9985/hz294kw4noivDY+PKhKsqqzA6MIBbbroZe7ZvR3pgQIIhc09ahQ997GO495570NLUjA+8971s7eBYZ5/WTk9fLwaHhpUMkXtA2dF9Bw/gWE83nvnNb5DuOobMaMrgUdqnCS6fxLIVK/GxT3wcc+fOwbe++e/4yY9/rKSOajfV1Un09/WpNxkJ2TiC/1CQdUmfxkicDrEHLuwALNOmzfsefGlW3T8WA6RpyNL/2MTZTWzE/y6l58xbVn1gHVymiOTRHK0zryiloGUVrRTfMpOIU7nNQ9dOsc0rTIlMkjVYnX0sPigPKgZvHpYc/UsmqxGLmha0NL8zduDy8DNRfz/DbpKPula0JZQW+qQOZs3k08yE5g30wy5YC4vvjWcAzeRJLuzt6sJgX6/gdoav7CThfip4uecgYqNb4SYYZGph5wA3GUdHpMJGZMU5GvF+K+65cOsTAP2Nq2a9UYHdW8f288mTO1e88INB65YQ8ZD/3UBb0BorLZjyeviPC7ZqZQppOB46LoeJS+vy+Fpba4hHj6RZDUlRS6zIQfHZl89CrHI32cRSRRuLBrFk8QL16pV4OjYwiz9/bvKRaO9I5EJclDDLXh6THM9kRUsyLwmnjAUMyEwKTYeYRQZ9pGuSSQz296G7owPp1JiU71g1ZzhZ4RIx7neSFauratRvlVyuwyxnzJwlDsCh9sOoa2hUAD/S04f5J5+GNdddj+985zu6Dhxnu/CCizRlwLYhi0mtj8tfd3nh4L59yIyOaOyBFQoXU7K+ARWVVRjI5LHwpFPQPGsunnn+RRw6eAi5FLVdQ5izYCGWnHoqDh7t0ANS6YljDqwiZ86arQDLXhVJSENDwzbHmcupeuVmo10Wqwc5eYTDeGnHS8r809SOteaPZml9oPWar4K5vF0dq+eit6KVRVJpcYGWzEcyxXyg5eOxJ0R4mpuBggnmdeshS6f76WyYrF9rAhXlv2NB033PZ9zFtVga7REJzDM5i2vOjTLwRrB5XlWN5qZGxKNRHG0/rGFt9mQn0zSzTsmJIhmNIh4OobfzmPpFfExC7zmydoOl59Pe9uMivj/ggnCR3el6ETyQOI+aZFKVz+Hyyy7Fts2bcXjfHmRHRlExmUEtdZIpLRgNC9qZLNADNwjalccTcQTd6FX5yIatLDtQLHu1a2gVi/XelZy42VkfaG1urnQ/DKp0BAhKCAbDIL4xaXZQSMWSWHjFNTj3yrXY/MJzeOGpJ/Gm66/BW9/yF5bxFoCBkVFtvMp4JXLjafzHV7+KDU8/jXR/vxmTz56FXz34AL757/+uTf7ud74LVVVJDPQPaL67i4fz8LAQHCpz7aFX83PP4uVXX5HWcSwzIfcevgeu6dQY5+uCmD1nDr72ja9rNOgXP78bt/7nf6Knu0tsepK7qMTF/mRu0rJyD7trttaNS0kYoVgvOZJHUQDejzyUxtvKK1kvMyqkgcHRBczifXJr0psFFM06nDG9D7Q2IudUp8hSZgB0TlzcSxyn4EyW11yWiKZDeKSKJgu+ggIt2w2saBm8GQDFCp+Y1LA/gxgTax9oWf0TqpVYCecg2Yfj45LIR5SFgTQzIejbYG/nuyyHKq4RC1Tc+7QlpNBLX3c3hvr6dMjKZVpwMStUW68Wv+xo1XWSUpSRhUyxykg4vGdWrFk7yAKtfdhEhK1z76FdCq4uyPp+uKtmLSt3bakppC+TPi2Gu+ITFato/wL+uBhrr1XFSUnwpvwhpkLGU4OvD7ThCmcJWBZoPQfluELctc1UpPhuVyGL6mQUK5YuNtETBsqJjEZwZChTRjxlssZgS6RKZ4K71qFCQdwe3utIPCFuEPcgBXpYvLHKpY80993wwKDWAPUK+DyTIkFZS8C3vBiceZ+pLcHlwfVLI4mWadNEruwnt4LtjEIB/WMT+PhNX0R923R84hOf0Ot9+9vfjje84Q3aA1yjxXbmjR96X4Fauj0dRzQPWGCk5+FfU4sAD6dYJRauOhWNM2Zh45Zt2LFtu+Y4Cc/UNTbh8tdfj5de3a1yup691nAYS5ctw/TpM1TCU8RCdkMcmKc+KAfXOfgdiehCsKL1cmvbt23H+hdflD8roSMPq5g+qCnhejcNb5fEvox0lR105h2CyGrka6EfJjNa3hmyPnmBeWPYMzOt44mS6pOb5zMhcYOpfG/YNSCzIe/gAAAgAElEQVTc8ixlsMUF76ARX9162zri9N4PVFVDmRShjatEEEtWqX/X1NCAw4cOIp0alTwdXWbIPOY8bTIaQ2NtLdoP7NfhwsONh1K+YMPYBq159qo5CxUb8Y4ZqREO10/jZwaiaLJalQAPs0svuRjDg/3Y8PzzSPX1IUBDAAbZcFjM58xkGuOZcbKjkMlnBb1ydq0o+i200MFhTnpOiZKDhbW5fb9bZxvvJyF3vm5TgZEcnodGLb9xYhsMsjR3JszHGeQIxuNVWHb163HmpZdj/bNPY+MLz+HaNVfgHW9/GwKsugB09fWLR5CIxREJBHD7t76Fx++/XxrF1TXVyMVj+OFdP8P9FJZobMJll15mVo8cNleVGsbA4DBGxsbQ29eP/YcO4omnnsKeffsw2t+LYGoM6eEhVYpkG3KTsw9JuPrL//IVLF68GAcP7Medd9yJLZs36T0SNmZ/qDpZJcWq48ws/Bysgq3TdHUlgAKKX5dF1r0TeSg7rH2vjDiPX49TDQHsYPeuT07pSDKDBREW/Vr1AZqhjIcL15UXXvEVhe0TBhi793xOzzrXmmP/jnOSbozI7NCIbhWk2kUiIMllfE6iWVwjPPz4z9AhqwSZfBuz3nno5nNqW3Bv8gwggpHh6xBHg/ZlpovMccIJtqkGBzHUP4BMatTUqzTnSLKeCVNYQJSbcHEOFs7PmddEpDJCjpp6cG5GLpG0tW3TEX6dl4RAXLLJ61BsQ9n5MvXD8vcSYlHcw9oTPjyWx16rFP8nH8KSipKbJYJjeZA9UYD1z2Xz7m68z/doLY6a5GtZj9fP4PtXqmoYOQXaVSuXmXgLiWc0VqkIGuTqzQ5cG0Prmu5ivj3FIEjrVbpicYabiBfJjyRgVgTVOuAaa2xoFPpGfQYGWnkgZyxRozgF1xnfJ6tYOsoxOBMa5j8GbM7bs0Up/lEkIuEaGvBcd8Nf4J1/+zH8/P4HNJ/fOmsWvvKVL6uq5ZlPdyd/iwP/8M9fKDz1+OPYs2uHhNYp+yfFplgChWgcicYWzFq8HLUtbXj51T148cV1mBwdVc+HRJ633PjXeGHjJs0cUkqxobERZ59zjrJUZgcdnZ1yneHwLlmgxK3JOFRTmW8kl9PwPvHtl3e9jE0bNqii9YGWF8Q8HK0vW24XxiyIgdaIDK5v4Sta16Nl9axNDKiS5eP5QGtkDhdo3QaxSstlu7zRgpctvnp4yOAs2ySEuHw1Yt87vvGvBSRpuVIfTLq9DPKaGKtAOFGJ2toazJw5A329PRLzJ5zPkZuBnm7kObcZiaC1sVHztOylU6aRlS9TcyYufkMaA9KcLIrBtyzQGlxkBCRLqGqU/DAhoeUcSVkvPPMM+jo6UEUPUDoJoYCqykpjl8YjSFRVYjzLIE/zaz/n6KtUm3m2BMWqELFqDV3S91mJaz6NcmUFgwOtF+eYzU7gne+D8n+cFSbVIZ3NYWKSBymrqrAC7ZI11+D0S1Zj/bPPYOuGdbj8kotw41+/W6NLrGo62OrIFzTrGg+G8LPvfw/3/fSnMvuuq6tFJhzEF778Zby0YwdaWlpw2erLtUlqa8IYGs2LqcpNzHW7c9cuHGpvlwzjnr17gLGUKn4ymHlP2cNhJkwZUrLtP/qxj+O1F16gBO+2W2/Fgw88gEQ8KhED9gtVETolm+L9KwZQW28MWHY4lQ7f8mDL+60AXKbAoyDpfl+P65LA40gqekw3a83HcAIuXOcWVEqzu76/KoY715pUxgxqlh65ixfFI7+YfcI8p8MhVQMcfeLX7NHy7wndcqStMlGpisPsNbmuGfw4o0241hSudB4UFds89B2QbKmgasoxkvTozgNaQxI6pgYt0xXChf29PeJACJZ04jL5rClPlXqzbBuZlKRMAcbHuMk1E8nrZWNN7nqrqi0FzCKsXx4HyXsvG59x4ee4e1Zk/bpE1GQLrXdi/IYS2mZhzH3oyz/eZq/8z+3elsbLij87QRJQHji1egqOlOo0E1y9flxftkRQ9UYALi1QUpZDVWUYJ0sy1fraNN3gmaGxQDdPXVxOjlDKypb/iOxFhJrlJX1IPQhOLjDJ5j8mXOz/k/1OS7zBgX709/QoDvDsMT30ECbS4/o9jujMnTsPhw63o48JWS6P1HgaM2bPUYDtHx5WsCVJ6uTTT8dnvvBPiDVNw6c+93ls27ABa9/werznPe/Rz4mkcF36edvAl77574WN617E5hdfwMTosBiUGocJRxGqrEKwug6tc+ajtmUaOrt68OQTTyA9mkKCfc9gEK//P/8HO/fu1RgDs/fZc+fg5JNPLoolUCFjIjMB2gbxxYuR6EgPNBJgxceKk/g4e7RbN28+DjoWREz4xmn7ejk6XShudG0sjie5QOvgNk+GYgDRwLyMmqkTnNPBxxvqM2XvPuOzUV+9+gxV2VcJG3KcDNOI1cC+U6XS4nMMRBEEygU1yiAebR4eoDRyn6D5N4f3q9DW1qYgxAXB7JtEj/HREUwMDYkg0FhTg9HBAWXnrMzN2os9WD8w72TkHEnjxIG2JGDPPltNfR36B/pR19CgPXb22Wdhy4YN6Dx4SFUsh/rZGw4HgxLin7tgPuYsnKeKVgIlDnrTIU5oh6o9HHch0SCXw/DggF07pwTEe0aj7zRhccIz1DV2EJGqWUd48ckM9bJJdc4WAkhnskXYmP3+sUgCiy9fi3MuvxLrn2OgXY8Lzj0bH/7QhxSxR8bT6BkYUtJBIZBkNIJf33UXfvq92xRoq5IJTP7WJ/aTn/k0Dh46rBGfv/3bvxNUxADGipaBlsgIg8CmzZtxrKtTIz50naJrTyA1ggB9mEnoicW0zgkt0Z9y7dqrZVJA9jKN5e++62eIxyKGROSySNHpg6x8J+TiD1U7nOx4sfXuYHhXIfjK1oJrhY2Z82uXcCnQuuBbDOD+Ects8txtOU7ikMmsZzX7isIz5s3/2KBowcl8nSIF2UGtJNgFIR/8a+rqjJNBDeKebh2G7M8yEWFfLp0yMhaFJwgX85D1/AiuG36Pa1/zunQFc/rkBk8HlXAqaaMhBl19klXqrQ2PjGrcgsl+bU2NEuyj7UcwOjQoiJ9rc3JoWMYE1tpxmro5wn0GVSu5IQnOGdILNnbBT8FQLRxDYHyS7Uf4irCnY+SWpFJL1afSciYQ7vrJ3EEBxBkROGTNUKLjg60l/46J+ydUtFbKlzgC5ZWxP79+b/B1PXn7eQkg9+x3j4rYuej6wGV+4Kpoq6IKtEqwnIogoWNNwvCexumRbiQ53xbkvmSgJWk0TuSOMpmTWYzROY6IHZnnhJ9lcBF2BgGQ1jiLGLYOvFEB19vgwJCmA2bPnoPGpmZsf+klDAyZdSxZxZXVNYixnTQ8jIpwFGecdRauvGoNzrvkUjy3dQdu+vJXFMc+8clPYsWKFYo3XMNaxx5p+upttxbaDx7E+meeRvv+vUg4Me9AJIrq5lZkghH1Z5tmzMLoeBoP3PdrjPb1CXZhWX3+miuRD4VAQ2zOD9J6LFldJdYV3zwvEg9y2gcReuOBRUIEK1hCBN3d3erVMuvYu2evAi2hYy504vS86MxAObtWzKC4oQXhMNCaIo0+XNnEbF7D707hg5tYrOM0happP5mxTIPuEFJYMleQItRThDhdw9+7+7ieoz9EBAOJJFQa9mfl6vsqVkGUyFLlZChRAoIhpHl4sOKqqlKywf4ge3kjg0MKWlHHNmYnhH1awsnsM03SsFoBnkw8by7g6fjmZuHp+140Q5CXPE4dNMg5tmSlBrYJ5/Fe8R7ufvVV7N65C1UMHrxeaQ6S28jUrPlzMX/xIuTo5ZhOY2DI5DV5TQnFUKOZX8sUIk+HISOvePMGiSNwVIeMPPr0FrNpg91MkctGXLTRJa7BcTGOYRC+5EEfFpQzEghhxRVX47Vr1mr9bl6/Dmeedio++tGPaMP1DgxilDKFobB6iXWVlXj24Yfxo//8LiYG+o0IFw7iL9/1LgXTX/7qHnz7u99FTW2dbCMJR46mUoKU2IpYt+5FdHd14/nnnsUhmjAQUeCYFVmGciDh2jbYiu+tpa0N1113PeYvWIBnnnkaj//mMUFYAwP9CiCsaMlKp0arJWb2nkuEKLufReJmGRRXWqsU+jCmtz/QPHTMv5XghA8EPhktO029N64/FPkrRoYqKTT5CpYjExofIiKi+8rJAFO+Ka92StCj9QBPPf10jT8cOHwIvf19gpB5WPK5qxNVyIxTkpUaszExss1Q3k0eZMnKNj9qE/23MT/Th7YWlNYSNWUp9xilFaWZSRBdYLuKI0Jcv6Mj9CId1aFI1Axc1+GoCDW8gubUwxlZE5nw/4wsZgk1eSY2l5wH7SqNS1LieJSP0hWRBD6+oFU/emXKXcq9i3PJ9t6453nWuQuqAsO4DgbLl4KuoWeFghPMKI+Q/82vtWJUmPz+ilZkrCnVbTF4eCqGWjwkabk+s+Ng2JooBdlib9b9gMpPtdUxnHLyyuLopReDsSAFoZFMyL3zlDHgbdyOJFFOY3APEW0hAYrtMHfF1HLi7LYSRSmpmRwmURK+FiZ6JrkYQ2tLm5F2x8atIIxEtTbo7NXP+Vi2IaqrsfKUU3HFVVdhyfJlSNbX41+/fSvuf/AhcTI++MEPOlvIBqkdjo6OaE3rTt1yx52FsZFhrHv6aezYuAEVeWMh0qWnbc5cjAdCaJk9F22z5yog3PXTuzBEAhNp/4EATrvgtZizeLHMsN/ylrdITpBqMG3Tpyuj5Gwsq1oGEu9V29nZKaiSwZVfe+iYFe3mjRsx5hjBvBD08dSYDy+SJ2o4IQuv4qEK+QSsY9luOXFyCwR0h6AEpBGiCGMSo9d4Uxkb0+dnYtM6dnFxvMgtEl918O89m9Zntcp8mdEoA88J0uKB4OXMJNdHoXuuJM0TZ4X587CeMXMGerq7lX2xac+qdrC3BwEqlgQgOcauo0dElLIK0FWEfm7SEcNM79g2iam7eK1bM1ywg5VBL4OqmioFTc6AXrlmDQ4fOoRtm7YYm5SzzzQpDwYxRH/acBi1TQ1I5yaR5iKNOTFtHhByWrLXwz6yxjJUobo5ZNczVL/PqRERktGBZCeLq2iN4c3X7rNSzhWJjyu2MrPVAsZzwJLVV+HitVdr/W56/jmsWLUCH//4xwXxUIiiIE1nQn8hNNfUYOtzz+NH3/0OUr1d6oXTq/e1F16IlSedhNu+931897bbkKypsQ0nL1Sgu6dHa3Tb1q1IjYxgw/p16Dx6BBW5LKpDQfX85BbCAfVwRL1a9gepiMZgyyz34MED2L9/H1qam7TmCVnR0DxZmSwiJEYociMurjoVEch14Rz/rhgArGPiREnK2hn8faEshYIM6Iv+y+5gLSdNkYmvwCbWsTGeFVicKw+/zyTDGJhWVWiO1jHZpU7l5nhLM9Qe2Qmoyl9z1VWYOWc29h88gPajR+W4pVEhBDAyMCSSipSyKgJKuqlBa/vN+rIe5fB1lxIPNe95zU28ndAu1wsrZq59sZCj1FjOaOKB96+utl6w3r59++TznKhM2vq2C6ZAy1YSA61Z55FXYqQc3x7yugBMLnNMUBVofeXig6kluRZEDZoVU9hX/k6PVxVaUXvaAj3POQZb7Rm+Txk12L4onkfFkQY1F/6kHq0FWyeqUEY+8onTcYjI78DJbjTA9Uxdpud8ea1St9ys1Ec2FMWSwkIhi5qaOE45eZUSLxY/FIBQcHJtOAZBEmyJipZwHdOvJ7eHSJtnCIfpq12A+BTcj9SD9+qEDLJ8HfS6ZTEjDev0BHp6+rBk8VLU1zfg5Zdfwb69+zR7O23mLIykxnCk85g4NCT+Xrx6Na5Ye7UC+Kt79yBRVYV/+ucvC2q+/rrrsGbNGkNss1lUJhMmWOIr2i/f8cMCCTdH9u2Vdmv7gX26v8naOoSTVaiorMb8ZSvQOG06ovFK/OiOO9HTfsSqwXgcdTNnYPXatXI0Of300zF9xozigh8YHFKgsxGDsDJMMlWPdnQoC9XGYM92fFyelUfaj2Dnjh0KfBpC5s3g5neGAkWdY08tdwy98mrWwxZ+UfvgZlALF7NzhPCU/gJt1EYlE8fKl+xpHhhkKgqYqaiQnVclRTbCYfNtpbRjdbUNPEfDGB4e0k2kOwRZqtrkkYjUgBqbW9DfPyD4gv+6u7tAOE3UbzbxCdWFI6p8KYZAA2SOI7HnzYBLiH6CBzlfYziMKs5gpkblrMMxIMLG6l072SZ/KAhW0j4w1R5ClGZlaCgDf49/Qv9HBtqxTAaLly7B2eeeKzRi185duP/e+1FXXYPR4VH12FnR8PpEaqrklpIZG0e4qhaT0g2NYIIHWiKhvhmlM5nYUJiBkJAsx5x2Lg/UVSefJO3ZAR6wTmbQZO18X9cON0JrqlIIH6sir5D5Nt/bSLaAhoXLMGfxEjz/5JPYsXULErEo3vTmN2uzcXMMpFKCE5PxBFrq6tCx+1Xc/q1vov/IYcHwhMOb21px5VVr8ZO77sJn/uHzcnkhlf/VvXsxphZDAclEQhXYKzt3YtvWLSJVVPD1EoqaSBdHe8iGZmLFipbjPmwR8JoR5kwkaBhu1bxIcURRnPWjwcDuXhZZ45aAMNjy54RPvWqSCbWYEpGvTNR3d56/NvISKY7zqKp1MGYx8ErG0RjsfnTGw/il4O6UeZyBuqoWF0BkNM9ApKO+HH50TGD6xsZiWLh4EU4+9TQk6NISCgotIJN7+rTpGOjuxaH9B7B796to37cP1Q31Yon2dnfpEbl+mBDz+pdoGAFrL8mgwIhL/PBJtY0R0skor7XOEaKjRzu0jpYtW67E/7mnn9F5QJIhZ9Pp88wgl2G/LhbRvmALh0G/vFr31ph6Tq5V1yO0ItICqguLqvC4ty0dds0AJq1M/ChYIsKeTUjwI5NOix0ttS+N/di9kbiFZ/Dr+zbXb6pUf1qg9RVt+XssL4j/UKC1IFpqyhsMXprl5svlHLeqUDceyTXBRCeajGP2nOloaWkSyskgy7XJVktvf7+E+q1qh1oP3gfbt+p0vpFtHImqmmUCx/3HUTxVs5NZpH4riSr9AOrKR6lhHNdeJKrGs7CxsUXnV19fv/6x7TNt+gwkKKmYyWgefuGSpTj1zNegur5e1XJNfT0Y21588UXccfvtqK2uxtq1V+Giiy4yCDxLJn3CCI/U8+Z5+7lbby+w53fs0EHs3rEdRw8d0OaPUXYqUYlwdR2aZ85G68zZEmG/+yc/xYHdewD258JhJKe14do3vhFd3d0KtBynIdxGqJjm73wiZiSsEEZGRnXB6EUpQXBa6sVi0pTl33V2dGL/3r0KrAxuefYGE5UnDLRe/Uh9Ic9Cc7fcq5QoG3cbRctBKjrelMAqLWawMvAdSymTZOVN1ikTVZOFTGGYggRc/NlJzQezv0iBgmgijoljHZi2bKkCLCFHLiK6GI0eO4Ylp5+ubIeVS31Tk5jZHCnh4U3onNcoFidTlbNWAUQTlVi0dIkO5u7uHm0uBi31PcfHJIOYjIR1sI+NDkuO0Wf+fnN4mNAOAoPQ/Ycfv/OD8fzbynhEVU8gEtYCXbhkMdZctVaH07333I9nn35WmR+dM1j1El2INdYjQ9invhFj4xNFUQ6y/yqdYwUPKAYmXsMhqTCVvPZaZkzHO//qnTjznLORDwflvsJKQ+Ma7KfGmOTYCIfQFULFTMoIU/Ln3CyEaQsB9IxnxUR+8L578eKTT0iOjzrDHF1qnjYdwXhcyi7JRBzTGxsxeOQIbv/mv6Fj724JcTBgzVswH+dfdBHu+sUvceXrrsWiZcsxNpmRn6XkRAk/xqJCEV5+6SVs2bgRXR0dgo4TyGst8BAnwkPBc0LbrKwYaBl0eYAw0eBaZ9Bkj1ri+Ew8XfauDF7/ykQ7HBHGM295L4ta4Y4owrNLB5j3exZa4ET6nRpTEerzjLSyXi8DpfUoaeLAfleph1h+4BrvxiowR9G1KlhBwR20RR6CAzlZEeZyWLFqFV578cUalxodH0NqfFzBtoVCNuMTQgmoyLVv716JfTCI8hqRjTw+Oqqqtpr66Q5GFVmGsG+QY4E2m+9H10Qek60ig2xepEzO65KNGgpHMW/+Avz5W96C93/gAxLb4D7VPqngXojLto9a66xqic745/TXQprTzh5TfycD9xJB6fhA6wzJ1U51vVAFWrMAJL+EMqjSded8P2fkSb5yPVqjU3utZF/VOma3O/fYUvlTWMflVaIBHsff//L/nwohK3G2CqYMIi4ng7pkX8hYTtrD3u2ItoMsxuvbmqRE553NGAuYnJLjwHspvoQjoRExYnA0gqmTnA1SnYtccVOWI+pKYpQkg6QMmFRbjGccq8zKyoT2IdcNk/fp02ciSElH/t0knb7CKoSoJMVxofkLFmpcjAguZ7OJlLFy5tTBww8+iO3PP4cLLr4Il112Gaa3tWmZ6HULns6LDyRjkE/d+oMCx0eGu7pw5MA+9HV2KOtmtVrBOb9o3IwFZszSk97/q3uwfeNmMS4ZaOOtrbjujW/CZHYSS5YuVTZi5ARrUI+MjggW4NA/1yMZxzxUGWx5E6nGwQOVRCDO6G7bskWHOStar1owtaLVgnAHErMTQYyCyqxU95m79SMda9MaV8UxBPM5JG4/odEaSj+STZ2oqxMLLUcCUm2N+o0MinNmzxKZgovKK5ZwTKO+thojI0NKLiQiPZpCbUuLDqNBMoeTSS0WLgySQHp6+9wog0lCsoplsOIiYjY1d8ECBRMiBKqwR0cRoexbekxjPvFQhXxqOV9rOrfWs/KsVBsNKClZETJVRcTsmDJjETPUFlOzAkgyyAYDSNbWYqKQ1+fzzr8AJ518ioLtQw8+ioceegQ9vf1KBKil8oY3vwkrTztVh5kkGAnTMCBNZhGPxFTBahYul0N7ezvuue8+7N671w6NigBmLl6Mv/vI3+HMc89B39ioenYWTNh3sWCiQMTN5linvOc+8BJO0pxaIYDRSWD/ocP49T2/wotPPIFIZQJnnX026pqaUc+DPBhCY3MTYuEwWuvrVIEy0O7ZshnB3KSSmukzZmLxyhV47MmnsHTVyTjzvPNEpCKETJIT12KUxubjY9izaxd27diOwd4+E3lhQOYIG4OohlLNrIFBOhKL695TJ5nXniQJ36PmY1I4hXKkvppQVet7rRY7dU0kTO9aAAbHOeUxHd7kGFhFp7UetGunx/Izme7sNDEE513rRtdkrOF6a2IQTzlsfaVdFLrWqI715PScDilSgud0r03+0aBSzjDPmjMHrznnXFTV1qBvcEBrgCgDSUq5tPXziWoNDgxiz6uvqP/NPUam6PDgoMYv6kloIqyazyNKUQomZSRJkaPBVoxbPz5pMNk+m4olE3kkNY7axiZVKd/7wQ/wyKOP4Suf+7ygx7DaHQWpsDGZJWGKHAiuGXqV+nvie9862Pk/cj9y42guEpuYRKmq9XC7GwXQ+iCaxT0oX2hqO6sCzympZ7tIgVbuVUxkbOqCzFp9ds/jx2WsSDxxclSeKJ3o61IX2v6+xCH5PcnWCaBj8/ItcUPseUpjhlQFpOmMeA4RQ+7yVH+qTAghS9ZVCVEi6ZB7ZZh9zXgcJEGS0CZnOCqbiZBmhg9k6rN3y9+hDSYDKs9RmoTEEpWqalnQsCgiQY4thJj09Jnc8NqHFWxZCUcZ3wIOKWLMymRcwA3pPJZeOpn4sZiYx2Qyj6Un8Myzz+Dun/4EVZEw3vyGN2D58mV2/sVMq5ttIMLU5Lc0NjYg8PHb7izw4M4Sjuzrwdig0d8rSJWn9nFFCINjadQ1t2DxoiV47KGHZTeWYwBIJmktj7XXXa9SmeL0hA55w3jRmB0cPHxIm5KBVi70PJgmJ3H48OHiwckDgGbbB/YfwIZ164rKUAwSNgJS8qL1vVQ/6sPGtrf50thMUbGplFnpsPBWYsX5WCPc8JDka5Z2JaHZqqQOXyYb01rbcPDgQX09e+YsHDnSrgvIQMLF0NbagmioQnORs+bMFsmip6dXPWr26bgESY5hI59ZzVBnJ6ra2pRhc5SE8DCDhmQbRUsPo6q2FgsXLcbevfv0eJQLi0fCep2T4ykkfjuOQjUmspE12uC2tYJrcYuT9G8kGj88z6NP5JFwSMFW/Wv14nKCU7jwmTs3trUhWplE27QZePMNbwHtfX7y07tx7/0PyHAi+FulqE985v/iz9/6ZvQMjBTFM/h4nIsNB8OuQjBt286uLnzuH2/Ck88+rUXKHu+CxYvwnve/X6SqiQB7KcwwKcFHWT8jyahX6CAovVbnKazKy3maZrJ5HO3uxeH2I3j4/vuxZdNGBafLr7gS8xYtRk1jIwZS4wq0ZIjWxqNIFPK489vfwqannkBUzizjqK6txdJVJ2H91q2Yv3QZzr3wIoxyfri6RhWZAn6gIGWpl7dvw55dL2OC65+i9RVQACacnc2ZDWEwHMHEpCVOCrTjpqXKPSJ6gdilPFiNkOcPSl9MWPFvsDFhdgURlyiVDjX23k3VRxrGDjrl6JakUJ3vcvk57JEM/m6RKU8BAPcKDKa05/WHrqoY9RsdocfL7bmTm0mgkfL82Iv1Z03/N6B7y2Rl2apVQnX6KdRRmRC7k8/Dv+d5w9fL9gNbR9u3bZV4C/d6amRYX9eJOZwxJIwa39lJBVrriblxMd8SkSwjR5Aq1Gfj87Z3HkOipkZr+B9uuglnvuZsXPe612HgSDviJFEFKzT6UUnxgswE0qMjKDgilvE0LJgoFXIkR7MZtF6yDzDGOvbB1qZydX99m0uzyzaLzIqWyRjhdLlNUcSeSKFDorg/beIiX+KRlDHS9Zr+h0FW66j4r0SGMui3FGjLq9gTV7Q+yS8jYhZ7slbR0/tViEucFnM5OSElmpowRjJhJIjTzj5bRFmbt7YWGoMmz05+ZqDl+UkFMbKQGUcYaIkecpSIk7sAACAASURBVI8xkWJri6gS9yBblAy+/H9pGDBZD5M0SOKpI1JRZyEUltG7TyZtRtvaMd6Gkc/F184kQZwbJr75HPbt3y9ka97M6VixZIkSZq5JojBkNbNt1lBXpwRJEqcfu/0nCrQhQiVUuWHlRKybizUSQz/HcoZHpV40d958vPDMs3j0vvuB/j6gto74Ki5de7WcT1iVskTnpWc16ytYvlBeSP4/yVHcLIPDQ7p4DCbMIvi37Yfb8cquXQoAzF7Zv7U5veMDLReJD7RSzyFD2WP4DtrytPkibOYqWjcL4Qb/aUYf02CxzXFZZsyAJLZzPi/JPBKyWBXOnTMHN998M05btQhHjtHAO4DWlloxc3nU7d5/CB0dHcrWN23ahCeefArrN20UTHXOOediYGhIurePP/64MjgevGRv93QcQ+vsOTh28DCa5s1DPFmFmtp67N+3T7BajG49ztqttjImBa+RwQGNAHGj+55NcbDfnYusWFn1klnNAEviBs9LBVwRhIJ6XCp60btxOJ3GzPnzUdvYrKzw1DNeg4ULliCeqMK/fO0bWLdpM2oam/H6G96Mt7/7XYJhWKWSsKWK3UEwXlKQ7aOjnX34/M03Y93mzcgHDSaeNnsm3v/BD2LRsmWCdll9aK6akCJn3Fi1RCLqk4vw5qE2blYJcdgYCSvqrt4+tR5+9sMfYedLOzCZSuFt73oX5i1eihDHbPIFjS4xMQlMpFETCuCu79+GZx56ACES1iZzul8XrF6NdVu2YObCRVh52mkabwvH40qIJE2Yz6OvsxNb1q/DK9u3Y2J0RIG6IpMWpEyBBLKixeAMkX2c1SHAHh1bJyQUMYv2/SwSX2yO3CVIxQPODm3PNCaU7nu01g5zBgKuLcJ1x6xfaACTnXL/X9ebKvZnyw5QH2hLZCODrC1ElIKtb8t4VqlElJwYig5ld23EwvUjpd6Xle4pnF9OVOKUM87AwsWLVdHyfjOhJOFvemuLzckzEYnHJerx4nPPWT86UKHxMO4z+lV7Nq4MuyeNBMW2j8xC0ua04hMOMkjZAyXZkG2EMY5/TE5i3uIluPq667Fg8WJs37wZ37j5ZmT6+xCORTA5MKiqm62Z9Mgw8pMZkfpEOHQBzfdo/bni5Vh9xVge+IwEVR4MXUD2430VQQsUUmcyaVjz3+VeIuJUoSpJTkbufOLX/kNqlOVztX+ohJ3yc9/bL5dgnFrVlhPc/utAa/CxVcY+dXOubQyElZVqqYyNjljSEY3QKxKYNg1/89GPSHmN7RYhJcGg2j2cR9cIoMRBOEsd1rnAAGkJJ5nGnJygXjY9jznq5qYqxOoOKOja+yTCwTFQs7q3kUgKqxiML/JfNqugSFctvhm2whijmAjxvY+Nj+k1skJme5IMdiJdOn+pqSA0TlJmWjcsaOjENjg4gMDnf/VggfNIdNOMEQah/mPaJKyoLZupCCLFmx0Mo6WlFa/seAm/uusudO7fL8IUHTLOuOBCzdDSKUeSZ4m4+iOiwfNx43Ex/ygiTsald0TxM648THmg+fEe3iabxSTV3Yx9xV4tU8WR1JvLhjUK5GHjKYG2uCi9sIp7DHssq2p56HnhCV4nKonwYeim09TUiPPOOQfvf9/7sGLRLDy3YQf27tmtnuymDetx+OB+tNDJpbtbN66xsRFf+KcvKItn1qqZLMJf8QTeeM0a3PQvX8cZZ5yhOcyvfvUW9W8LhQCyg4OYtepkVWcrTjkV/YPDSkL6u7s1rJ8dT8nFpz5ZiUTEAm2KGtXSVDXGotdXJQwmopOG/gMyjxfBgxeS88gO/maAZHVMicxoVVKjRpMVQUybPRcNLW0IVISxZOkKnHr6Wfj1Qw/jgUceQzoPXHrllfjIpz6JEGFsah6zx5Tn3oliYpwSe2RSUxM5hGO9vfjK176ODVu2CpoeGkuh7bdG9+/5mw9g4dKliFdWYWhkRP1rGWmz9+JY26wYtNDdvWbQofG9Aq+TBuzp7xfp4Dvf+iZ2vbSDGR4+/IlPYtHyFcgxQ43SJKNKqjDD3ccUaB/+xd14/L571CqIhbjBc7jkiivx/OZNWLBiJZacdDIKHHAfpQVWtQ56EmaGe3vx0qZN2PvyLkwQ6iL0FalQj5Z9GwkG8TkrQqqcyLhlf7lcb7jIUM+ZuwcPjvIP67Gb+QLXIDe+FzBQBeOqVVX2TACZYbvqtajGJEEUI4Dwe17fWG4nwhxddcYetCepuURUwdO1ZQRTO60kkbd0UFkWp+di4qM3TWjTt5iNDKPDNGDC7iSPvOacs7HqlFPQQ9LJwADqGhtVAbQ1N8togfe+pqoKXcc6sWPbtqKwBHu0FJghjCyYNxzSZ/ZwuTYk5UiULGOe13ydmrEl1Eg3n0QlhqhGx+omnkDjtGkKtLWNjRplvO9HP8RDv/ylWjFIsaCownhfr6ouJpJEjSzQFk8SnWkGnTvUzP2o1Km1b/hAppnjYg/e/ZbIixUykzdPW25N05r2ylwMqlRKMga+4dUl6Nhmf/NFQ9I/MsoW+Swl04ITQcd/TKD1Vb0XQlGiwfZWlAmmej9aO/NOPVVraYRV38xZ+Mv3vFfVJwlRHNtj2KLYDIMtkzS2RjSgwTG9UFjry8t15gp2n/iztFpweX3NdarRnRgTebYUacjO0TTbEwy4fl+wOuZaHhsZVe/f2Mz0Hc6pACCCQmtSu6dGkPXjWuSvsDVKtjzPCRJrSWCtInpL4qgKnAoE/mPd1gIzt3iggCQbxLmMmvKSWwtH0TkwKOm7AfqkxhPoPXYMv/jpz9C5YwdQU6OMceHKVYJ+mblz8be0tQofpw0WL6iUYBAQ+5a9TAYlb6nFoMwXTlH9nS/txAvPPWc3x1nPqXKdEmj5hn1FyzKdx4Ff/B4q0zYog0Fcz96dBj5oE2Kzik+LzM8xugVNuHL16kvxr1//Eg7sP4ovfvGLePihBzXczOyzd+9usKSct3wZOo8dw/jgINkfSLa1ql/94AP3YXB0HHXJuOatvnrLLcqKmIFd/bprsPrS1fj7//sZkY0GeZO7ezHrtNPR3dePeQsW6TrR0YfbcHJsFMhmUB2PScErnRrRAU/hClbiynilYmVBNuxUlqJhg8X4mYHXD9gzSeHjxjnXzEDBxVpZiWMDgwhXJjF3wWJQsnvVSaeiuXUGUhOT+Pk99+HVA4ew9rrr8NmbbtIB2VAVM7gtm9f6GB1NIRwiccDkyg4d7cA3vvktPLN+PVI8CENBzF+6BH91442YM38+urr7xOBj8iUokSxNx0aXFyRVvST1xozWRAoYHFjxsHqboLVWKIgffO82bFv3onpgf/2Bv8FZ578Wkcok2GFjn4Z9t+7Dh1AdBF78zaN44r5foZ9QfjyJwaERnHXBhVi3bStmL1mKM89/LQLRqO6DyBuFPCKBCqlkHXjlFXQcOiixijCDYYZqY3SkIS2KG5CQZQhjGRqFM/O1mUtVWPT/lcSgGEzaA0okpkB1xqS1BIqBlp9tWsTUmETMk8KXEUH8HLnvv0oxjbaVmj/2jjLGXzhORczpCvlA6UsSv7dEdnLzkQaXGhHIl9t83bwuFX6EodibdRUNkSnqDSeTWLpyJU4740wlVUePHUNTa4t6r9L3PtIuqI2BllXAkcPt2PPKK0Vj++6uY9rvVey7JSt1HpBk4nvemil27GO+zmIvWn18LqoIUtksqhoa9ZmcklPPOBMTJBoO9uNL//h5HDtyBHnOT8ajyNHYI1AQAkGxlqmEQy5U44K4pOKE8K3NlRahd9/HLJV9Iv0wsBRDOK+nE0ehGw2vidoo3opOfte+ahSU9ScHWq91XP4aykP2HxNoLVC7ayIdaIOOiWqwN87ki1yIT33mM1a9hiMYpa3c7DliDHOtEKWieQctLolI+LYIH5cBNEohJSWf3JZMrNJK+ItVNJXmnF2o0hIJuhh/R+Yr1pOyIIu8igwlb4KNCxpp5Fpjpap2lRLJgtqDLP6InHrkhG0R+rVzzxP55N9nxtNC+BhsiQwzUdQ9/OnLewv8Bu3QqtnILeTE+iMWXRGJom80hVxFCAfajyBH/Dudxn2/+CVe2bIF8eoajA8No23hQsyYPkOjK1zktMGjYXZjU5NMzVn+M7Nlo5uMLma07IPy/4mLM2g1NDRovu2VnbtsJCQ7qf6ZoE4bn3cHlOuAiCXpHUdK5AxVA0WbNs/gtPTNgm2Z+4+q2UllHcyuaftGogWhyOnTpmHtmqvw2U//Le788S/wT1/4gio2jj/Vt7Rg0aJFuk4vbd2K7NAgWufP1/thBkbCF6v7pcuXo23aNPzjP96kPu23v/1tQYi33HKLKi/OH7///R+QCcNXb/k6Xt21C4gl5A5BthyLbo4YELZkz0hkKI7CEOKmnJ3rMbOqlSVXgdqv5nTEwKpgGzBXHFrcRUKch2VGZ301IQGZSclmMtBz5jTMwBaOoqq2AWMTWcyevwgz587HtNnz8J3v3Y6Ovn5ctmYt3v/hD6OmpgqB7ISkIrkgK+mQQyZ1zEgKoWgEB4904Nbbf4BnXlyHrgHChjnMWrwYf/nud2H+osU4QLmzwUENiZOdWyRFhW32mGUiIcQoe8uUK3SONpo3RR41tTWor6sVGeq5hx7WGbH6mms179bQ1obxbE4IC0llnYcOIFkBbH/heTx5/33oPLAflQxW+QLOvfhivLBlK2J1dbhkzVWobWnVHuBGHKM7z/g4hnp6cGj3bnS3tyNH6zduoBxdQDLq82uLMjBWBDXozv4sH5sHEJNN7g0mNUoUnTC+h+O8U4kt0ZJwBTe7ft/N1RLhKYdICR37AKrA6PqlvqrzVZ5aI27W3Bibbs7Rzc76uWUHCBU9jTXv6pn9TsfWm8RzDUX8/tSh6vW23eyokpykrsfsefNw7vnnawyDvI3K6iolApRe7GMyKSKW8Qpol7lz+w5LsvJ5HOYkRDar+1xfW6vfY5XLKoLCAFzP/MegYRMHVmmKuEL3r2hMbZGh8QlUNzXjnAsvxLKTTsJJy5ahfedL+OI/fNaY8f198hTOjo0iwNGtsZRZ17lExwc5TwQTaiBR/RORhyzQeja0D16+H6gigNCwmwfmz7l2mHgRyuSZSU9dmTo48qfCrJv3L5Ie5VE4tZb+71W3DISylJv6+h3fw9Zi6bFLPBB7fKUaxQrGJwAW9ORyJO3qSbum7Jsm4rjg0kvx3e99X/PU9DwP1dSie3BQr4OmHT29vapkBcZKNatMYtKNLApJkf828yEzB+A+Yy+X94LjOvzMKlmv090ewcZqM9qMMu9f9P8h7jvA46zOrM+Mps+oSy6y5d5tbIwBF3oxnVBDCoQkhCRsSEKy2UASdlN3IT0hdZdsNllaAimAqaE3U2yDsY1tbONuq1l9NJqu+XPOvXf0WRhI2+cXjx8ZWRp983333vd9z3vec6JhCUsQoudaJNTrdJAdGVcyoOUZYzPiyP3ECRWhgDKfGFIcCdKxyhLaqigGNDiIlc8+B9/tq1aXquIJhNkL0vC6McClVmgvVVR42HP8h6zTKPVufVi3dh1W3H2vscQsGoN2ZqNU6qCsIpc6IVSydSm/xkYyGZx1o0ZJXSNP2GCQfn8ZdLS1K0PhAcJASz9AkiMIByqLl22X8YTVcLxlV/Izs3tWOnwqZkDfGDWbeU1zd6Vram34elpaUDVqlDYhmc8m0KQFd/OmUrhjwoSJGt34ype/jCuvuAwr7n0IV15xhfp8g4MpHL14sQIqiVGNDQ3YtW2n+keGLRcTkzCTz2Hx0iWS7GOVf9j8w3DqqafiX675BJ56bhVmzpiBRx99DE8/8wzWrt8g5uEHLr8cS5Ytw3veQwZ3UaMQU6ZOwc7tO9DR3i4GJDc8K1hC+2NHj0L7/r0I5DKUutJhX19TpfdQFY+iVMjI2k7BVfZf3FSOyWoWGzcKgyHhGN5DLlCK/IcjMQyxKisUceSxJ6AYCCHRMAovrl2H9Ztex8lnnIWvfuPflTnmcqayoC1UNkOyioF5SEqoro2jta1X37t+0yaNB3GBTp83Dx/9+FUYN2kiNu54Azv37sVrmzcjFCMTUQ0ZubrQgosatfU1NWYBZ9NoaGxAJBpGT1+PqhtDSAvghaefxctPPqX3ccJpp+Osc89FmPq5iTgCoYASFo4UJA8cwK7Nr2P1009j52sbUGVdkuYfdTRauruxq71Dtld+rnVKA8aigve5N6hp3L5nD7qtNR6fg+aXdRIa1R8yGYlYVFVVK9navWuXQQxE2CAfIK2NWiYcuUPAIyRvDjerp+s5Mw/JCrXa3t7KwwXSkao+I49jtXxp+ebRSi5bkx2kdsSr8Qzf02pRh4oPQxRt0Hs3CYGbdSR8zorNaG/7MfewwzBj5iwj1k4CIhnYmjM1JDgHjzOZ2rVzJzZv3KQqga/a290p6J8tkJqqShFM2GLj82dCyjnsrp4u9HLtU3LVqgkZ6JoQehBBonH9SQwUiph/1FEaSexqb8ezDzyAXa+/jgP79xmlL0478DM9ZCXzZ03azdFf/jD30lZwb+Og87bmOjb515Gl/RkQClQegbGkHDdFYNjHTiXKhEdVan/FhxflYyJSoqkHg62c0owokJS/iF7YloSbaih3m52udtlIwCA0QhPKc7TmuceqqiVIEqyrlwf05Z/9LK6+5jPo6u1TayfNtWc9hZUcGShS64v3QSN9zu3LJYcaSrYKatZW0m5CE1j1b+Yrskh1e8vqV7tEic+GzGfTBHBOY5arYPelrPvIF6LqnUbhhk0zeF2mFWTaPGL9i08Ewc2JaBRvbN0qQxHfig0bSjTETfb0GikyEgfSafQPDiJbLGLH/v0IJhKoiETR1DwJVVU12LVrDx584GHpgFIfmYP/sUgEDZyT41hMhV/wMy+kprZOYy0cG6kd1Yg4D01uIDa1gyEcaOsQHMA7s337G8pmjYiFtcqzRAleWNGaM7vZUB4SpqPnybwEI1lJNCrj0Gx7/z5EGxrEVCPTl4pU7AlOmTwJFf4StrzwAqonTBBLjOSLL1//r7jk4gvwja/fgN/ecYcOyq9//Wt4buVzeP6FF9D+xjbExzUpqA929KJxbJMgsZq6WtmAZQt5ZewMspkDHWiaPVtVyNFHHYXZs2ajvq4Opy1fjjFj6/Df/3snXli1Cg///nc45YILcPTRR6sv+K1vf9sSxPZg3Ngm7N2zRwbjhGKo08uKK5PsQyHZrb66b6iAGvZZB/pRGQ2r0mKAZUXLWGAqIrOhHYlANQ4b/RxrKPkR9odkhl0R4OhBCEOBMBKjRiPeOAqNk6bg1c1bsPmNnTj5tDPwxev/Tc/QF6LwRlqLjMgEgzUXOeFYBt29+1pw2x13CC7UjCEJZE3jcMJJJyEYjaAnPaB1RpedUqACXf39qKyuweDAIGjBlUkaZjV7yxzmr62vlcBGrpDVQTt+/DiMbRyFB+9ZgbXPPS9W2tJlx+Cyyz+AHM0AShQbzylJIsSd7OpBT2sbHl1xP/ZveR2RDCH4FKbPnYfuwTR6s1lc+pGPouCvQN9gGvtbWo3gBpWo+pOaN+/t6NCIAu8b4SOx3VndhUJCZiZMmKBWyqiGRqxfvx7r162TFyqTTSZ1kn4jyUMa3d6KYdisYiTxxMsE9f7dPE+PP61tmbiK9Z3OYMKS3kDrDmJXVZsAzups+Do1GsZ+Ke0Zi7ScM5rLMsmWF6h8g3TQynYsEFSgnTmL+6Cg9hH3cI6HlIVXNVsaMEQUKpO9tn6DYNQYn1lPN/p6uvR7+P9M7onSSMaVbFBCdsW85tp5j/n6HClh0pOIVyGTzSMQjqIvNYgs21STJ+OC974XD6xYga6duzTamOzrQYkzrFmyfo2JyRBlTnVwuklNczeH78Q7B9p3vP8WkeC9Yk9ZgdZ6xLoeohlLtKgVg61Fo0yg/euq2ZGBtlgymusKGrZlR3TBcVds5DLFi1TehhFFzVXrXzyCGtaIXRaYLN60dUuINDQiOwR85trr8K4LLxL/YYgID9+XZ+SsPJpmg6vjHWie3s5Im4Bs3reb/Xbvy617J7ThjNcPtZ/4CtRsH9lm9BLcpAcggwpqyw8zlJXMiu5ALQajnSxnOZob8Gyw8+ntrW145umn4bvu5l+Wdmx7A3t20p6Ng+JZjZ/IaoozsT4fmqdNw+jmZjSNn4hINIGOjk4898xKlFhFJaJY/8oaHYajGxsUaKOhkBHFDwZNCcXeGsXBSWUPhxCIRFTZku1JmzBSo5l57N27B20trSI28GLZhyMZwNw0EhCsopG94Qy0PCgEuzv6vOBgc/DxzXNmijeE/TBuZmYlMvTuaDcEot5uTF0wH9u3bcPYMWPw5BNPiGB03eevxb233YaqP8/3fvhDH8I1n7kGmzZtxAc/9CF0dXepUu/v7YevANTV1glidDOCLisOjx2LxtGjFNT729oQb2zEb+/4jW78PXffgx/95CeYPnsm3tixCw899BB+8tOfotjRgfd96lNlGbJHHnlEG4D2XvwsiEKN/zSGBHFl1FfnIURDiGwqKbIUB+lZcRBO1oygDbauh60REFa0UUoFZlAx5EMiHEM4QKYvA3AIFdE4CjysRo1GrHE0Nm7fhZY9ezF3yTH46Mf/CX6yxv1FdHR36VCjtOVgKq3qhuQ3/uFY15at21CyYvTsw3D+bWzTuHK2SkLIQCYrAlF/agBHHHUUcpk8aiqr0NfZjQOtbSJ/kVkar0ygrr4W/oAPsURMM2qzZ87Ebb/6X7y+ao0mO49YdCQ+/k9Xoae/F5V1NXpNQtb1tTXobetAcKiEm3/0U+zetBH+VI+qsvGTp6BEqDccxsc/fQ0G8gUF/63b3tDhEvT5kOrtw/4dO9DV3gZf0UhTcp8wYHAzEublWq7jwHt1taBNPnvOh9P/WI4e7CtnTHaszX9oPffhyskRmA5R2epLbxFoD1n9HuLU9wZa1WiHqLCd1oL7ce41uXfxdxfonTxsbsB9x/EHo79MdIyG734JRUyaMkX3iQmoZs55DypMFSyiC8lLoTDa29rAM4lEMa7hVH8f+rq7UCrmNerGapPJfFVllQhnfB0+AwbaaCJutI9z5lxhqzuVySIYjiFFNMjvQ+TPUpznv+c9+PlPfgL/YAZ+VrAkvpAHQVIU2y909qKdnkeZyb3/4WrWVLWeHOSd4uqb/l1Fgg1jDHiSJLUesQ52ViLEN8IK07K8jXb4Xw8ajwy0spyUQboJrnpHiqeGJDps+/fmQDvsO2vegVdEyAVaIzMbQol/fD5c/S/XYmzzBPTTXpIs32iYE4RlmUsvtO6C5siK1lWt5QLL6im77/MGZ29S6l7brHOT9Bt+gxsFtYmULdZcWqWEhgmBxzym3MqxqAMXvFjwwZAxrLcVMgVpOjs64Ks8/KgSD28Z4ZJezqY1Ze7icf2ZNHsW5i1ahEnTZyJWVSO/zY6OLjz/3PMY7O/DnCnNeOJPDwm+i9P/j6Lq1tmCmLcyXDv+kmfPi1R1D+2fGS69Qil0QRELUaGZaVAMQHO0Bi7m0zcQiivtbTapHpjV6rS5JgNtGVpQSe8XXOcgtXxPD8bPnIGe7k7EIyEF4oULF+LHN/1IldOyJUvQse0NNEyciJv/62YsWbwYwVAFR75wyulnYd369ZJQq66sRjqZxtw5c/HuSy5BX7IfTc3jsX3nDjzz3HPYsPE1PdB+9n/6+3HceedJQYTQ8Ssvv4Jvfu2rqhRXrXkRGzduUT+G5gw//ulPJORBF6SXXnpJ/QM+vN7uHhzYshWRUaMMpO4vob+jRdBxiBJ/oaCycGoic76Xn5WdO+jYwullJikDbcSwYn3MOitCCFWERJHn5iBbMMdNSM/amjrk/EE1/6fPnouly46TeEWoOo7egaS0QrkQuzq7y4kTK1qiFpx3o44yfy/JDuxdUteZe7C7y5ChOOfYQpP1gQGcsny52MtjGkdhoLsX619Ziz07d4p8RUippq5GSgmEhCn5Of+wefjNLbdh46o1UtpafNRRuOzyy9DR1Qnmq1093SJNEXXp7+rGwrnz8INvfQfbX30V0VJeJLPR48cjUl2DrM+Piy+9DF3JAclD7t2331T8Ph8y/Um07tmNvs5OiRswAPEgcb6vbIFwzfJZaSRjaEjjbAy4iVhc9zmVHCh7tbK/yPfj/RhZuXohYfd9Bx0ejkHsqWy8h+lB1e8hwoAXOvYGWjOuY1oOpp84/MPlA419rlxGM8YyRbffZAhUZn9SjYmjfiRG1tXXG5a02OWWDe3nrDmVx4yvLJMVJiUUkOHsbJw9tL4+2UVSRCIWCSnIcr2rh0vJvXBIKNJglgpdXFsJJaN8D6kBSvD55OgykMkhyd8ViWDJ8cfjkYcehC+dRQUPfI3C5SVvypE1P5N16okrWbXwrO1Rm6rWZCR6l39dUXnQU1AV5IhVnkBrxDY8fBLCk/ZcNXC2pXl7iHR/SZT3rg3pAA8ZwtLBimDWi9vjHe3Y8Oapmj/eQMtyxwmfaLzPiqlwf/De5wYzCPz5jCCJkpTNfLGk55Ut5ISWuDPcrUHnEcwzxPsWDXnbjZLZ+e0yr8H+Wtkemj8kMZnAfPDdMa9p2PMu0Ja5ERwVLVhPYqInei1T0Ln9aJJPrmEDd/O+chyRc7TUYuCeJ1Oe7UXK9/owfpq5BIt7869kiVXW1SJaU4NFy47B9MMOQ9OkyQjFEoJh+pMpPP74k9i7/Q3Mnz4Jjz6wwpqRF9BQVY2ezk4zW0n7IqsSxWyN0Aj7Xgy87N84lw32r5jtkwxjjNL9qtj4ZpyQgaGZuQVgLtk1xd1soSqEMrQxTFGgZGJ1VaVR/ZDXpU/ayns3vUYwHe961zn44fd/gE0bN+Ky971Pwu+7duzEBy67DDf8+3/gN7/5jRxXPnvN1fjRT/8TX/7yl9VbIgRYW1mDCy+4EN/93rdAlTEuPibd7d39eOqpp3DVhz+M3ZjJdAAAIABJREFUKXPmYMe2bVJ9WrRokdjLK1euxAfPvwCXXHWVPDMffewx/PgnP8GcuXOwe88e2ardddddWgiEmVv3t2hui9dFck5tTY36sZlkD0oZaukGNKrjpyD6UFFBl6Qpjve4DaBD18IuBsZlVVs0RBJWsUXOj1OSkYSoEDLwo4/G7ZXVqBvfjGNOPhWHLToa4ydORryyRn32puYx6CezujYKIm3ssbMqoceokoz+fsmZEU5kX5zWeoJsxDI0zkW0n2KwJimKme5RZISmM5jQNA6lXAEvPrcSG15dh5b9+1Ao5lXJ5i3sOOewuZgzZw4eXnEfNjz/AkKxOI5YuBBLly1Fa3srOnq6pJvKHjoTML7Pq6+6Crf/7y3YuGYNApmUxOEbxjYhGK9EW08P5h2xCJ39/SjaOTwGSFa0FHinaEWRc7FWHnHIMyagHq01sjAC8DT3oYSgaXBoL5BEIa/mgFTTnDi/y7K9n7UtnTOV55zwwmC8r94A7K1k3ynI6gAq92iH53nd7+XBI7jOVhzmwDIBWMGWSRz1ttW3MiIRZZKVlcQTM9xKZxL1MDrLBoHSXuEcO3vdmp23cDpVsHx+8RCYHLE11bZ/n2RHWdFyrpwjE1ROo3IPuREUkFdgsmxh/jzXUJCJomT6/EjlcuihRnI0gopYTME8mC8gm+xXz5c8CArDcNSHiAX3jwlqJrR652JNX+/g3t5fEuje9D1lJbsKnY/ka/Cz2LJE8ZjwSJ+9aKYxbFXL//97K1oGWk4WmCBkR7/K1C4bmcpG9rbQcf+u6GLXp7UZdP19E8wNIY5FVSAU0ZjUtAULNOpHZMEfCGFgcACVlRT2cYInjgQ43ApxWvXuvnnbJCKjUbDIGcSX2e8HixWN3B9leNlaO0ph3L6Hciyx5h68L9q/NuEs70k7M4+KkJI9l8BwLMi5UBFN5ax4Y0MjfPULl5Z6ushsLQk6ZSXFQMth/XBVJabMnYtoTS2GONQbDCOaqEIsVomnn34WG199BWeeeAyeefRh7N6xA8XBQYwf14S+zi7Bx+zTCiKzowhkldF+iFmO9CglnWik4kiOcGLrrBbZo+XFS9pPEMaw76MqVovPm6LNLkgXaCXKYMzEJX6gEQqIiCKFkUgE7du24fBjj8EPvvtNTJ40Af/18//ED77/fS2IWbNmYfLESfjZT3+C559biUsvuUS9m1e2bFHw/Py1n8eYsWOlGJRJpfHFL34RV1/9cby2aQu+8tWvYsmypbjyox9FTSKKh594SnAzoUQqRp144om487d34KVVa7D06CPx8GNP49L3vR/jJkyQpdOxxx6L733/+8ZU4MAB3HDDDdi0aRMuff/7sXvnLtx3yy0iFnABjm6oR9u+3cgO9BkHFoo7WH3UBNGFPOF3o19b7r3pzll9aPkOUuIsAF+hhHwmJ2/UWLwKpUAQqcIQ0jxA4wlE6xtx9oUX48Tlp2vGdjCd0wHKBIZIBO83Dy4aIVCEgYcmoW4iCQzkZBOSBMNEihujs6tTtotFvo/x42Q7xXlLHmtjGfT8FRg/tgm5gUG8uuZlvLJ6DTZv2oR0ZlAqL8yGucmWHX885syZjYdX3I8NzzytRIJs44mTJ2LP3r2CAdk3JxGLhA0aJtz4Hzfg/hX34fknn0Chr1tjHlQ+GwoE0TMwgNoxY5GhAlHcuPBw3fDAZe1JtrePcplO0J6B1hPsHHzmGIuEv1m1E5WQK4n1VHV9JjcDOzLAuiDpAu3IHpP7/7cKtCNf762CwDB0fHCgHQ6oJltXa0aWkGbG1+1HJnRivdsKwXyfCUGqymzhJcU2Kz+oUSGR8YhK0Gwkp3vDrzEZcQkLqwFCxxQbOdDWqj4qgyFJUewPE6YjOZPkwVhlXG0FIheE5tlbI5GFY2estnnesCeY5pxtLIaWjna1MErpLLJEnDSGaBA5BlrC4UymuI6HJRittKKnsmU4/HsqWvN8Cd8aMwqeveI+SIPAfHCiQM4+TNTYD+T/q/Xw1xGh3JooJ2BKdliVGba3a785NMPA5sNBb3gNunrezBO7s8X0LV1aYs4ZBVoqpRUKWHbccfjy17+B/gHC8xUYSA0gHCJHxLb6PG0SF1APxTUYvn6f5pAFXHuCrBdyZkxRUWZ7vI5f4ObAuS9VsNkKWKCfsijrlmRUYg4qVpzkp1So8iWEIsbD3VX6prUybH3JosgXmjhNoqBjR43G4qOPFoRaRVJQOqPsL8fq0udDN4kEhBdjlWhoHIOXXlyF115di/decDZ2bXsdTz30kCAXymdx7CHO7DVvhCC0mEiMoNalelr0oyyosiUUTaUZEpU0ikBXILqfFPIKshzzKZs9W9s3Aw0bmMlUueZGu0ds20y6QfxZBlfOUSaqqnTTefjzfd72v79GPpPE+99zCfbt26cgwCyYP3/brbfgnOWnYN7CI7Fn42uYMu8wrH9lNVatfRXnnnuuDgRWbgy0v/rVr3HR+WfjlQ2bcewRR2hu7zs33YRzzj0HY0c3YNbc+eb7w2GRZa644gr9fgbf7p4+3HzzL8SWvPueu0Ws4QzuBy7/AC648DysXPki+np78YPvfV9szFkzZmLPrt0KbI0N9di7a7uIIjwUqGjDg4+fyXiT2L3z9rQ9CR3wdr6MFW0owoVeQKkwpD+svUiGYtCheEWRTkS1dehO5zBz/uGYNnsuIvFKoRpU8smns1J7Ydad7O9Xtc3DKUkxjVJJcC8/+vr7RUzj8UrJRxkp8NCsqcHi447FGWefhTHjxom1TaSAA9+V0Th6Og5g387dCrSE0aUshiEFT6oLLT/zTBxxxCLc+qtfYe0LLxilqnAQCxceLp1lDqgTVqSwCg9kjg5cf/2/4vFHH8dDK+5FVcCv/l9VHa3/ikJxRo8bj3h1jSE6DRWR7E8a/e1sFpkkx6zYE2dvkWSekiB/rllWqTpoPKIoXEuE/Pl1QkjiQJDxTiUZrm/H7LSH6ltVoe4gGRlwTbg6+MMdUn9JsHXSpN7emFOgcsHW9LxMsubccuQ6RKcV9thkcm1Yyc5FygVabk/eH21TIlRsSdhKnd9LJx2S6bj/+frUTNeYDqDKnzAxK2dWtf09XSIpcS6cAdioh5m1RHZ4KBKSoQf3PEcrGIj7unv1OzX/S7MH1k+sXCngM0SCG52xUjpYWSUXM1mtIRG95LDEJN8GvPKYk91DRovoIFOBt0po3urrGqlmcShzgZB6zuWK1s4EqzdIBEcCPuRpGK6GM6f/a37nwdCx0crms3dGB/w7zypnD+jW48GEu4PXnKsGva/toFqN9ag94sPiY47BZR+8XMxzoQNyJ+L78MggWpU5JRiHIHqNbIsYTwVz4nsDbLnCZIHo7AltsHVBl3uSELF5ieE+rUkw7MtKPMa6Q3GWX2t5SOuUI4ypdF7jjDzbzT00I1pGJpaOQ0UThOumTi9RJKAyHkfzuGb1Bekgw0qjtbsbKT5s9pdIxaZSSZGtuzhefP4lbFi3FicduwThCh8e/P3vNGg8lM0hQvJTCcr6iZGLBSwrt4AyHGMg7ZdUXZbKTxWsoiyJgfqiJC3JK5Z+kiSOGFF1jfLwgGOPxyqoqN9TNlS2vQN7c9yiIfmJSjK8gbyeY485Bj+jg8u+/fjC5z6D1zdv1KHHKpI4e6anB9d95cv46JUfwTFLl2lUadnSpbj+S18S/r5gwQIRf4jHH2jvwA9/eBPOOudsbNu2DRdddJGCwa233YYzTj0JqXxRgfXZZ5/F5D+zHde9/DJOXL4cf/jD7/D5z38BiVglvvq16/HQw0/gio98BNmeHhxz+mno6u7G3Llz8cMf/lDXvWXLFnzh2uuwd/du9ft4XyY0j8PWzZvQ1dmhw6hAZi0DLJ1PolHZ2Ani9JovW39MgwcOIRDyyY0IBaLorALoPUrFixAqYnF0Eh6eMg37e3oRralDtLIaxZIfyWRKpLL9u3drgbHp71RseHJkeC2xqIFrqZiSNYdpsr9PhwnHr6rr61HZ2KjZuuVnnC75Oz57PgeO9BSJGPQPINnbh3WvvIqnnngSHZ0HNOyeLeYVmBceuRjHHXc8fvi972HHxg0ySGB/+t0XXyQSAlNRKnPtbWmR9R3lLa/57OewevUaPLhiBeqiEXS2tUrfmShK88xZmDprFkY1NSkR5Ibh8+SID4fP+7q65O7CUStZ1Ylcaza6qj1p0xq4SRVVsSj3JwZYp7ikjcd7Qra2lZN7q8PSG3gPGWydVqM9mNwcrbcieLuDWLCkZ7ynDJE5iNhyHAzj041OGHMOBlpCuV4RDc2dWtUjISckkhHFKhREWiJ8bPpixj5NGuB0tbLCNUw8qE0rkQ8x2dP6Heyd0peZ956kKFacnHnMZ+m4ElBFy+ScHA++JvkhWUpc5mj8TpW2ILJDRfSmBnVINs+ehQNdXSLdEc2jmEuRIxwpcjl8CFf4lfAZ9wAXaB331vrLMtCSoPk3zrGaRIiCCrDOTwY+ZltNjGOjPWiqStufdfPvrk/7V7ZoDxLxMX1UE2CMnCWdcgzyJ3TRBmADFB7MbPeuKSOmYhBE8+GY7MZSkT/L0SHuK7Z0unt6NPcqgxPpwRgyoTcxdKiHCWyH/t28bm9CcFASYa9kZOtlOKCai3XQ9PDvcJrxCvWGhCv5S15vSMgL14dkPynvSIGMChPMeQ8Ys6hUJQ1u9ndp8kGYf/YRC0p8gapEFepr6zRaIviCllGEc/jCFHGuZ8ZPMosPY5ua8ctf/grdnZ2YOmUiTjnpBHz/xhsVDClrlhtISSxceo924FpJvp6INe9maV0RRI4GyhwxcKqddjbL0f5FimJvl5BbLq8DLBqOWMKUkcdyFG7eOqni+H2oqa5S5cpqkAxh4387hCuv+Ag+/emP4ZZb7sQvf3Ez+roOaD6TD9RUGiX1Qq688qP43Of+GbNnzpAeMSUmH3zgAZExZs6cI8LGvHlzpWl81VVX4cZvfE0Hc0tru3q43/ve93SzOdN68Xvfj3Xr16F1927JkFU2NeHOO+/ERRdehPRgFtu378RTTz+Nqz95tXq/FD+YPmM6tmzdqh7n3XffjdmzZ4s6TtOFb95wo4LRqMZ6tLe1SHhB95UQO4U3aD7OrJ1WYlbUo7qS98MofmWKOVTHq6Urkyuk1aAPsJYV0axCMBbFSpj5+zmT6K9AniotNF/3kY9ptLr4WhwW12A5Kw+nkUuqu+2h05GEMAo1afn4uUBZcY5vbsakyVMwZlwzmidNktFAA2ecqXrFPi7tqFgvZAjPD6Jl737d6+eeX6mRECZr0UQ1lhx7okwY/njXnVi/do3GnBhov/Avn8MrL6+Rt+mG1zagp38Au/ftR7y2Fhe8+xKNFzx4333wsb1Bu7vKSh0AZNcfe+KJ6vVS/J69ZFWh/UlB48nebolfkDyojNU3pGs21Z6pgJiEGWiVspQh9da5dtm/UdVGCFBSgQHBpoIOPd7KI4Ol28Tez+5IY0JaPt48Smju4PDaJB7qwCqbbehFXJ9u2E5SsJk9RGVJaXuWuhb2WLm/beVRTgTMiWn6jNayr1wZWWKKuRZT1SsYB4NGWS5KlrJPojGUP61MxM0Egx8iRHHUh9BxZnAAAZJe+B/vve2Vc+9zWkHXymqFpBv6RodizCUVbENUoKpMCMVobz+AAsVVeLkSgjEsaq5yPicvLOx0i02v1kKK/4BA63qZ2neUGGRwscCIApCce6haZDxqNatpnZ4E4/+FHw61cAGNz4SKZWKQ23OagctVtCJNmsHWt/4NTnDDkeZGQMd6NhKXIdAXVEJu5G5ZyHJW3qjZHepDAdqD+EiExY4iuX8zYkbv/OHW30GIkURNzL4dRnRsdWshc/6byWWH52y9r2Hcy2wi4iwkrBuWvk8kwhJ8F150jrraITZxQ8Z+TD1UltWBANr7+1HXNA6JxkYEInEEI3HU1Y/C7+76vSoFzo6ed9678D+/+AX6Og6I6UphgBCxefjk42nMcAn4UZ2OFHYSFFjdcuaEi8pCMZ4g67SLeZlaBDzU6aJCeSxS4Es+Val8l+wBOmk7wrEUeGhqGouWnTsxbe5c9RBTf9Yx/dY3v4l3nXs6vv2tH8i099UXnkdAJs+GocYPBgRWahwxeurJp/CVL/8bbvvpT/Gxz/0LvnnDN/DEE0/j4nPOlWYqPXOZwZx40km49tprRYShJy8NEs4++2x8+9vfkuzk5Zdfjueeew4TJk8SnHnBhRfixhtvxHXXfQHz5szHtZ/7FH5/94P41Kc/jfrGBjRPmICVTzwumv+Ry5ZhzTPP4L1XXIGf3PRdJJNZHdg/+9nP8Ogjf8KO7VslIdm6fbtmlemxOqahAfv37EFlhEIcQ1LPCXNon9CUHC4o41dEMpM0qjp+uqhU2Dlq9lSCGseiDGHNmDEKuGDCFaYbDYXyCZOElG2H4vRhNVkf7xmVpljJ0ayBRBbCQ870PE44L2wsrprGNckhqLKyRi4mvAg6O0nvlH7IJMhxvrpQRGNNHQaSA3js8cfxh7v/KBiYM7Kxqloce+LpmDptBn5/12+w9qUXgGwKyGdw5cc+htUvPI+e7m50HuhCZU2tpEQ5snbaue8SvH/7rbchyn5hnnOWYRk91DY2YO78+RpBY/+Q0pAMnJrtHhxUD5+VOw9xKc2wopWCjRFQN9mvUVNyms38OQZarg9l4dQOt5q8xkrWkTFs88Opl3nODxdkvVm//i4xl+GM3wVp95kBzPsxsipmYHKqUHo9vh/N0xstcGX9YlwabV33dVcZOOP3N1XbjoFsYbdyoHWyhHZmnweVfkcgoGdPBjGPXZJI6urr1B5J9fdrJpyBdrCPQdeHLOfspbVsEgE+C4o3UCxeLix6rky6gho5i0bjmtdOMxGnAlxlpWzzevoGJIEKtU8KKGWygqfJpGargIn9/yV0bHSOTS+T+53VP3u0bK/x9/NruueWBKV5JevoI6KOE0x551hTDibeQGtUtQyJjR+aEtG8qAmyznbUvPzBIU3/Z5XPFCo9hCETOq2ohuw0mXSSyBYyOuUWDocCrdU9OMR7cHO1enkP9Ks1T0Yy//yFrO+RwVawc4Uhnbn1W654lWAMG3hYVov2b/n+MTZZmFnXY9+zicwmaXVf9c2cMqZkrOj4O423KBvXWdLwacDr8ynQpoZKiNfUoWFUE2rrGrF+3XqxyVL5HD74oQ/jqccew7o1a8qEnArCZyQYUGWKvU8eoKT7E8tmdUNYjX3bYNhAlVaoWabK0lQ16kU8iARbcRheup+UGDRC6+rlVcYloSX4KBZTJjx16lS88ewzmHfqqdaOL4c7f/NbZchf+cpX8MjDD2vkRGxcK7LPKoo3RkGgaSw2r1qF2++9B0cfeRTeeGMbpkyerIVy1cc+jof/eDcWLVum2/rys0/j+fXrcdisGVhw5NHYsW69LKDWrF4tTeQNGzbg9NNPx/EnnCBI7NFHH8X//OpXOP2M0zGQTKF1fzuamydg8eLFCoCxRBz7d+9CuJoVZ0luNBOnThMxivD1Zz59DaZPn25IGj7gzt/ejq997p8Rb6BDzQCGJP9lyDrxcEQLm5CooEtWpkMF9bVIUOBCy1FBiptN6euQJA/1nMhaDoXQPHWKkA1aIiboqFFVg0Qlxy6ouBRENBEz7MNiUfKcfNZM2qpYMSQqkcmmRWbjtSphsowBJijRWEKtCPbuuSZI/SSsR8Y5EQP2y3KptHq1/NrWbduw6pVXJDieLuQQr2nAyWecjynTZuKPv78Ta196XkEWg0m85/3vwernX0BXe4cO0rqGUQhXVkkZ6Pjlp2PG/AX471/8AoOU/2NiSfZpLodQLCpbPeoUcw2y/6dNxGpVTipGbk29WFboPPgcdGx1UVXN2uqScBz7/hoRYsVivXa5z8zhZm7IQRvYgwc6XeODMnELE+tw8EDHIwOqt4I59DlsrsHNCLrDzIRVc0iKeSxDePMKRgzGBGBJxRzESn1z785bkZij1x7Z1pKP2beIKIEKU93bg49/r66uQtPYscYMvZATdExXHVaclLmTESOV36x1n4hhild+reOhfFGkOoqomEA7hMGhAnyhMCJVVRjVNB6DxZLELfg7SB6UOh4DGPcez4QyddALGw+/j7+HDOW0kgkVa2DHx9nwSiPtl8ujv7/PeNVyXVnBCqFWtrKVmIaSoL8s0ry5ojXP4k1EKDe6ZGedNalwqEBrWEh2rRsSnKn63ZM2iSfHC6nsFg4FlEA7hxvN6b6DKYJZnx6mu1WH0nXzF7H1+DZv3xtAvXtACBSvlbrHIwKtxvPsCJXbd25yoxxkLVGMLTvtFbdn7fnm9kh5vY+pqigpu2bP02LN7DqwR8tKpjM1iFhdncgvY6bNwLjmycjlCtizay8qa+vQ2tuLD195Jdr378f9d98j6DLBipNaoRyLoD8m/fmYLfLibEWrTI7uFaxa7OC/7pvVKtabt31dbURmWHLyocYxPSxp2p5DOEJdUKOVzE3N66CUH6X5WI0Qprj9tts0DsMe68MPPigjagYuVmCVNA+mLRbZsAxQrGQCAX3tsMMOw2233orG2oQQgJv/+9f40ieuFvTLDKCGxvDFPLZsXI+2zh7d7OuuvRZf+sIXMXv6ZOzZb2BkqgMRluSYy/atW7DgyCNx+2/uQCUZ3JEwfv2r2/H5f/onjJ4xXWQOqhhVRMIiaUTr6jBv3jw01Nfj6aeexmBfH8485xxcf/316kOxrzqmoQYf/tAVeGXVKrTu24v6yioxZA+0tiizJwLAe8g+eFdXtx3yt24WNFTgndYgvIWnVCkZWKWfxtxMuimJFjAWVRV++sMaGJRwkBH6NwLc3DyE9EhEYfUqXVAebraPwww5z9k5blAapHMOjRl1sEJsYlNMMajlVTXWV1aDrHgGWjpx0GaP15IbGkLz1Fk45tRzMGXGbNx7zx8UaCt8RRQH+3HJ+e/Cq6tWId2XlKtHRZAjHXH1mo845ji86z3vwc0334yeffvAmm9gcNCQHph0sOdsYWMeHAqa9lBxRCdtLM7OxWJ2ZMXAXNrYbmTDsualTWz7Xfw5932CZMtusMPHgDfoOl1j96/e6lV/L/fHrL6vh32p4+4QhBJ3WJR7UFbchd9r2JemGpdZh+2xK7FwxBC5yZjDhfv7TdWs50Rz1+u9ljIEzltFAh7vA0lwxYISF1VRfp8mETjiw+DC3myyu1PjN6VcXjO1fG7knPIgZ1LOn+f6EbzIhL0whCBbHeyvRWISRBlkxUbXqngc4yZPRUW8Sr1akiVZQVJPXIGWhBdyF+SoYwLHP3q8x2oswR+k16npx1ILvr6xUckk9b/V8rJVrPOmdS5dLBJc+D90InXwVw8ZaK2WtUsM3XNy1FJJqpoF8yZNZDfCpr1h2eYMXqrklIDxGbDdxxZihSB/ohEyBZQRinle3hntke/D26N1/+auVWuU6+cvCLSHuj+C56Vu5alc7ciPq8YdmuoSzXLF68b7ijmzgzVrPjw+qfXiHb0bk0CJsp48Sw3+zd4b5B3KQNs1mBEztCKWwHEnn4qmcROxdu16rH3lVQyRlRoK4dwLL5T84q3/8z8cnEWC7NJcRlkne7RlFQ0eMrz90vXkwUpKNKsculgwtykp0ArRJ/yjhrLZiLqZPAetoDQPdRoBVNVUqmIi/Z+VEQlHO3bswMSJE1FfX4f77vxfPPTkC/jsZz+rKpBBobe7W4IJ7Ed3HejURuJ7d4bZpPfXNDagd99eHH7ssapqH3zgfuzbtBnxhkak2tqASBThWASReAQ/+9lPccrJJ4upODCQFrRbHQ3iW9+9CV//whcQrKkWHJvu68OYyXSqyGHS5MmYMnkatmzehtdeXY/K2lpVUINtrQiNGYNcJo3aUaNETKBOMudue/bvR83YseoVltJpfOKz1+AjH7oc48aOFryW7OnB2aefho6W/SKl8bBgFe4OSEpPUvWLc4fsR6eZqHCkgYepxld86u1yJEg2UoTiKHmnZ2N1bHnIaubW0CW1kXx2fpTws8zkTeUjLWk78K2ATBjTavNq79LOqsL4hbLSzhdzKEr9i6gFmaUVqIzSqmxQ64Cs8aRg4xJ8oSAWLDkWE+YchYnTZ+Keu3+Hl1c+BZ9/CKWBPpxzxmnYun49Ut19KOZ4gPsQjFehbWAAUw6bj0v/7Fl7yy23oH37ToRpkZVJG3KTBXuILHhHFxT8LEV0uJ/j1wgQD0mXdbsg6w2MTsTckYC8cBjNrB3ZZGQwGnk4vCnIMngTeXB9MSsGcXDPaQTcdxB7Zhgec7Klbq+6Wlta4UoITLBhdWV0iU0tLujZW2Hbi3ZMzkP9m6oRu05UkSjRNpUF0TQefIGw6d02jR2jQ7q/pxup3h6p0eXoupPLSf2shj3dUkFEqFzBVLTBoB8VNEMulqR0RnyfTHrO0TLQUgieqmYTZsxConEMWto6xNwniZAiFaweK4hgcIRMvbn/G8GKckVLu0PNZQJV9XUYNXqMFMf6+vq1T8X+LhR03hEO1ziVZnzNXvl7KlqJ2Vgij4E6DZFJIyzW+9ZMKbxFoHWOQi7IHISwlEQwo7hIJFghglmQv48JguZUKV5kJByGk7+D/662gIcDMLz3jKkMe/Bv16N9q0TTQb1EUsomGW5dekxsFBMtKcqNSXoT1SL7zDa50LXafWJ3yzBSNaUhXGLGx3k69UvojcobzaoxGEJnKoWcPyBt3ZOWn4FRo5vw8svrsP7VDchxo1dX4bAjFuL4Zcvwi5/9TJuANm7cEMw6eTPYmxIEIqjNBFL25Qhf+koB48fIjcaDgsHWBlpjk2ScGIx9ETeQVTfmwhwqItXZjolzZkv4mQQhHjKEfzmP+p1vfwu/u+su3HH77TJkJ7GIYhSsGJPd3QjG4nrKZNzxEOTiShGGjkQUIMg2ZjW4b+sWLe5obR3S+/YDVVUYO3qMyERB66dnAAAgAElEQVR9A32q/r7x1a/h4gsvQnUigmx2CDf98Ie48atfk7Yz50cFgZBsVeFH5dgxhoQQDKO/l+MwRRTYc4rHUddQr/lQknDYW2WgpeoUYfF777kHvR0HMGvePDGet2zejOxgP/75mk9j5rRpOOfMM1AZDmDxUYvR2dKivlOG8oNuDtnvRypFk/KQYGxuHooy8PBkoDWKUhUanSCAz0qUEK16L7Y/EvAZQ25+FvmMlacdreLXnTiD8011gVZBhr/P457B9I7KKlwL7NszmyoMcZzLzAqyKkFhSCorGoD3+5FkP40BOuDHjIVHY8EJZ2Lc1Bm4997fY9WTj8JXUUIp1YfTTzoBe7duw8ABzogDfcm0ksV0IIi65gm49GMfB+UtN69eo/XKIKJgWyxKXShMJyshG1Qt8kC7Nns2VRn5DE5HxYo42MzeVAGGiSw6iYcH4CU7hUN0GHlzsHrbA8LTw3UVrTuQCDV7CUgjIecRNU551twFT8M6NmpHCqQSijcZuxIrj464ee2DGaGqipWUHHxgludyPReg1yfyTrEKJnXBgOzUeD5E4vSwHsCkiRNQRSSmvU1KdBTIYMLKmdKQr4SaaEjrnHrWnGkUYZ5kKAZymyHSKIPM0HRhCAWafhAWDIUwdd58RGobsa+tXe49hcygKmbC1AwGrG5NRWuVmOy1Hwyj/u0SjELsePZRxMeiBCRp1dTXiyWdyZIoZ4xbGGT5nkXC04w62dJ/f0WrMaYyecdwBXgthlfDitP61b5NoNXztoFWveZysCHbOKtKlrKwqmbZRirmbfJSQlaV/HCo9O41voxLTk2VfHAv1fiRO8RhZFp66P/37is+R/JWyprSziXLrmsHi7vqdpgs6F7bpOWODFlGj93P20pXR8HkxkjJifMTDmTumueNJuMzGJQkXW86i9ETJmHO/MORqKzB/pZ27N/bIgsyxKNI1FTjg5deil/8/GfoaW9XJshDm5JmPLK16HlTbNXKA5OZBAk1jAF8sxLS5obDECjVyKXNipZQriA9ayDgDbR87Uw2ZQyaaYPV3o6ZCxbgrLPOwvve9z7ct+JeEaAYLCnx2NvbqwqPUDMFyUkIyqaNUhQXFW94rq8XsdGjRLqYOW+ejICXLV2Cndu3K2l44bmVKCQH1OeR/WjQj8Pmz8POHTs1WsOMkxUnlw49dglft7e2SoyB0G3rtq3w19Zi/IRm7N/fitGjxilzld4ryQJx2q1Bh35zczO2/tn9Ydr06RoRuummm9C+ezdiNTU6yGqrqySKsfHl1Zg2YwbeeHUtjlyyGA/ffx9OPfEEbHj1VUnLkRlaW1ujyomBO8X+FlnJVhSfQCFhOGWaUsQxaj8MfBUhktXsqcmAarTh1APTAmLlYUdbVMVYiUxz2NqNUfbvNAHHbcpAqQJ+Kn4OsZphdssf5kwf/WaN5RRHe0jSY+JBKTeSmAKxqHRSJx92BGYsOwXjZ8zGfffdjZcefxj+kA9DA304/YTj0LV3H/a/sQORYASdXX3I+0MSN0dlJS74wOV4/fXX8crTz4C6QVwftGtj37+qpkYKVLS28wZaHQJ28xjFJCYPnJczG0/Ii7VqYzXMZ0rLRIPemP6sq/Ccmo2gY1YFh2AM81Bw4wnegOk9LFjJMet2B5ILhI44cijBi+GfNxWtg7tNpm7PPTsLbH0oyvC5Xs8SRVxm7604dGR6oDwXjHXjbJB2BybdmVgvMImiVjFVogZJqOPoTiKOvq5OTJ0xHXXV1XKqYn+W67S/u0u92SCKSKjtXxTknGfWY6FjVclFEqJIxGESF9ChzvYB+SelQAAzFiyEL1GLlvYO9Pd2q/rKMTGlBaWUmMzs9P+VqYCraBloxTzmGtIZYIRS+DUzcUFJQBNoSTbUPK1VrhL/4e/o0TLQljWOraITHyGrWWOt6Obu37qiHQ605oxX/1PJN1Wt8qpm46GAqllfPifVLamKVfiV/LifcevJ2zoZbmcM7x1X1br+7duF2EPtm+H1z3apZUDbNa09XM4VzP4oB1o75mQOPktzIhnRfr/Zw1bgxZ4V7tp8U8Yk1KMlNEu3FGatVLzIc1+whxYIYHAImLNwEcZNmoqSL4iOA93YuXMP2jq7MG7mNNnC/fM11+C/f/5zmWKn+/tMZUTmsRrLxbIdkUZBRGM3lWwhN4RQOCoIk4GVhz/ZgUL4hd/7jfUaq64SRwrsXKjNmsLRkHSHW1taNTLyias/ieXLl+NLX7oejz32mGY5WbHywOSoQE9Xl1Gb4sIVyYAHvSlLaEJN0QXO9PGg5bxmoroKZ559lhjWj9x3nwhBuXQWue4eBCrjGCpSvDwiyLqXPrsDKZFfZFqeqFSPkn08VpEMnnzIKRpL03mEVH4iCIWiqnBqwbYf6NB4D2FwDvOzGqY1H3+OkHhna5t6lRPGN6tvdcetv5Zrz6LDF2DG1Cmy+Xpp5bM4+7RTsXH9OulP93R3aQGk0zkkEjGRrjjgn6QISaEgwlqERCX2r8T6LUqxhXAvXXKGD2DK7tlqhxk4X5NoSMCKh/CZ2QDMni0Pf9573gtJLrI64PMXxCK8GLESpSI5R2ieteKOLBHZoy2hpjIuyD81mEMkEZXWciqXV1VyxPGnKNA2z5yNBx9YgRcfeRAIlYCBPpx83DHobWnBzs2vo766Tj9fDIRR1zwR/cUhnHTOOWhpa8MzD/8JgVJJ7Nb9+/ejlMmgsqFeBLtYPFaWSDSScrayY+Uu4/kKFAtmTMV7IKgNIuitqHlwVsZcczxYDDw3PJeYzxUNS9aSPHRIjVDj8faFRh4qslazrFEGQd5r/m5TcQ9XCiPhNxPwLbGpLPZip3L0HA17mm9OKIX2nQ389lDyQtYugfDCeOryuqCsKtlWv06cfQhm5ImSnIW89okMwEtDUnnqaW3BpNmz0VBfi5Y9u+XJzKqIvsCEUil/Eq8g0aak4KxRFGfZZ3u0JP7RM5bauhl6G8fiGOB69PkwY/7hCNY0oKWjUz1aVrAM5kUiUDbpJEFKhCd74B6cR1gi29t64b19pcUzSHOYLDTIc2CiFjBSjCxApEPOBMUKVXCPSv+d/T4+P1XcfzsZikRIiWHYbNEVRU5IwyAyBjp+0wfPY8NHH87Q5EPrEjhu7IICbTQctOS1nNGSFmOaDk4mmJf16m3C6fYarVSdmpP2hncUR1X029/fctAewVcwySVbVIZbMgxJ2z2uB20kSMu91oPG2MyaM+Q9LynMSAM7V6FyEjN5XGWJYzOcex3K5tVrZQDY29oKP9mm1TUYKAwh6w/g6ONORDhWiT372rB3X5vUoxonTURXXy+u+ODl2Lx+PVY++aRmRWkITdiJ2ZcZneUCYt/VONJrDk1dcLbGnQg1MyJjGGxaslSaMZAuH6ggaPb4rAcgvy+ZGTRKVq1teO7VddJifvcl70FPZxfiVdXDfoZuo9smvBik2kxD8FNSr+RDmE+N6j/pQVVYvkgI+ZAfx512KgaLBby6YYMq60Imj6HuXlSEQ6jIZ1DMpmW9x8qT4ukdHR3YQfut3l69fv2ECTjn3HehecJEbNm21UjGxRPYt3cPFh91BPbv3Ys/PfQnsar5On39SUGpHGPhADtHqHgI9ff1ob+nT8+Jg/WhSBi/+c3tOH7ZAhx+2NGor66SbeH6Natw7hmn45VVL6nvRJeVCoq5WvjFjU45hiAXI6tHI1tpXTrsfBwZqRrvEEpoKfWSv6RsHK2wTGBwM25sQ2jUyn6Ng+luRo9tAAUB/i6uBa5TMcnJADSD+y5oGV9H40DEn+diJpmFUgXhRLXEUw4/5iSMnn04Rk+YjOdXPo2Vjz4EDKWB3k4sO+FYZHp70L53r6Ql03SJqqqFP5YAIjGceu65yOaLePC++0Xe4gYma1puUZwPFcnLcBYc0UN9al6rkkCr52rtsbhhy2MSHlq/Oxi8RBTuSzdGEY8lDAStioyEQbNXxDgnmdD6tTo4mL/HwcTGx5T7xwRup9rkqm7DcDZ+zK6adqQ0JQIMIkQbOKpkR5JMZczeu6mizHiL6YPpXPOKn5jvLJ90akF5zj0bhuxXRgKu5ssKjiTk2GdvetyWoALIEpGExv4+WnGGUBmJin2c6utDRS6HMZVx+Ars7Rt/ZTNiMiz0T0JUKBQBw1GuBNnksU9LtC5cXYcphy3Ezt3UUU4qELD1VcplFGgpksEgx3NsuJNokH5KPyoBfftz/m3/1UHzPAfz1qjeF48jUlklpCRL6Jj3lMmr+rM5O9pj5BcdpP2Xjrcc6mLIWXm7DxYBBycXw99th76sBzhBA+rXaz7MrsWiEnvO0pNBTvIpn3VVIqG2AIMtlfVYjFHIxM3Ispo2CeMQInR8s31a43hlkCPuBybvVLcj8sR9QnIspyvK5gCujWFFRxzK4/aDUXHjrTXtL74GGeuutWMFKG3CafW5bf+aZyZNTfLgqKT5eRpZyNFKbS8jA8xERntm0vjqEgktEWYXqUGE6XQfCqFvYAD+aBRpFgjFITQ0T8LCJcvgDyewd387tr6xE/Vjm7Cro0Ob+fwLzkfY78fvbr8dsWAAebrliM1sF6Pt86mi5YHOTIH9PpIVeMu1K4dp7i7z5/ZRr4AHtvpcnFcki1WCxojWVEuI/o9336sK5ROf/DSyPX1onDIVB9rapfjjmJTq+dlqib1FBWwOpZNYkS0gXCiigmofzHiHCigEgHw0gKWnnoxx06Zi55496OroQu+BbqR7B5An/T7LMZRBHY6VVVV6byQcaVSBLkixuCrQeQsWyKeU/Y8xTU0iPFDRKREJYtOGDXjogYdMoK2u1uA+5f+oZBSOx1FVW6MKtK+3H5mBFHIDVHzyo5BK4cc3/xxnnnEapk2ahDnTpuJAyz607t6Kk487CZs3rDO6rRp5GK6kjLuK4VGaPoTphZhmv91WNqV1UCKDrbJAe5ga0ozL8017QAHRavnydzBjNZnycA/S9Sy16CkuYPc5HVYUWuWPanuD8gXlWEyFDuR0vggCecFYFQbzDLQnYvbSE9EwrhlPPf4Inn30QYACHH1dWHrcUuRTSfWqSaYaTGelakW+Qd4fwBnnnY/ahkbcc/cKJXAknTCI9XR1av5XjPZwWAo2ZvSM42g+EQD5mdWs1ihl5DxD8w7udfAoX2P4llqqhGfuVaiGFZAXH4FJEYl5Tj6Uc+h2ttEdqAaFZQ+dbFqKshv4T2M6lvXMa+NG5950uquuynUHFQ8IHgwu0PLJOwja6euqmrZtNFc5OWqUt9Ap989sr9FV0COh5IODk+TkTcAS4922JfjC1uu0blSDkrKu7gNKuki0pANTOpmEP59HI9XHMhmR6IQYcJ1Li5mQsUnmOJvKBInBLMdAy2TbBtqpcxdi194WpJJ90rDmHHopn4Wfwg3UW7cVo3vvw7Wjtxf5t0VbvmZA28OnCnuIyWdlpQ205AfkUCL5iX1Irg0q5FF+Ub7chtVLotbfE2jd836rdzByPGvk95mZa3sv/G79kEhJ/WLTQ2ZrL1GVsKJBlNgNIpfPaQY1YJ+7lxAob161ZajAxETROFyZtW0cd3TOsHdtTVH47yYQD6lH7xSfZGXpWPV25rcMJ1u0RnPtNtC6veESW+/9cQG4fA/4foN+FBiPWB1zHt4S1xSvmBS7wahRdSE2k1BNrdG8caugxmg2X0CGizWRgC8ax4WXfQCnnHUuQtEqPP/Sanzt6/8hpaACM5hgQIblxy9dipu+821URSJIc97NGgGoGHL8CPWwjJIQ+yZ+ztHqgDXT8uVK10Jp6iW6noRiq1GkEVMuGMSBjgP44X//ElOnT8e73/M+KatwFq2zuwcTJk2RJq7gEA12kzVZ0CEqI998DoP9vbSSgZ8QRTqHUN4QgwiZZgmbVkaRGNWAo45ZJh3nztYOrF+zFsgWxLCOVZBZlxbMqyxMCgTUdQ5qFpPVKzdMhI4tHETPUxszqnvQ19GOmsY6DCaTyPUlZdVGqJWjQHxvHPWh0whN5FnRDvQzwzb6rGMaRqHljTfw7Z/9COecfSbmTJmMyZMmItndhZadW7D8pFOwaf2rEmS3xayCqjOKNrfbKP24AOt6kMJU5Mk47FxRRmnUBjMVbLnKdW4uTm7NQpcK3hUVQhW4SJkxMqi42VD2Yisq3FC8DbLCjk2g5aJloFWWyWqkUESac5fhOAayBQXapWddIKLeow/fj2cfuo+q/4KOFy9eBF8ui7a9e5CheUEJCMUr0ZfNYyBXwElnnoU58xfgt3fcqX4w568r4wnJMbJfS+iY4yXa8DbQkkNAkiA/O6ca9co8Kf/wPTTbUWvPM9Q+khGsHq27b3a8SEiBqj1DpPKSQHhwlF9Pkc7Z0w1XtPq9DoIjImGJWAq+VqCArylpUwYdisnY0SR3veqnWtWhkYG2XNXaN35Qj9Yj16fbIvj54OPZA2irIlG1b/v+8pfme1Tvy4fR48YqgLa1t0jjl4GWI24Z8iTyBdTFY0inkoKeaTnI5I/vi+s1wj5ngaYZIbn3FAjpUxiDSQl1tlnRzl2IlrYDUp8it4SkRE5MMNByvGdkoH2r6u5vCbU6nAV3+5HlXmSvvaoSseoaPVfOf1OG1AVaJgDDgdb2Dv/OQOuQjre6fgcpv9W/qxfOR2zR43JrRI48hlk8feZ0hMIWBlf/1iRFDEws8Lj+eHaagGd7nHbmnJ7WgQr65ZoxMtdG4d+lNc49Ys0uFCzZsuQ5Y9cek2j1mi1b3u0llxC7CtYlmbp+2yLh3x2qxL/LfcvOw/P/tX/YS7PKXYyj+WxG89fkBxD1i5MVz7N2dH2sRLiMYxRhjvbk8sbnsSKAroEBsY4TDY340jf+HSedfjZqG8dg3YbNeN/7LzOkmoZ6FH3A1IkT8d6LLsb3bvwPZYYkExhijamY7CClkesT087AxP6ACbTD6lASj7V/fIJHdaOs9Jiravm55K9AMlvADd/+Dn59661Yt2EDDj/yKISjcREKWjs6JK1HeFNBRVUCNSppDJ1FIZ9FR9t+wZel5CCKfUn4B7Oi9ufzWeTImKuvkegCre4aG0chn0pj48vrECr5tUnSqV71S0Smok5rIKiecZ4ONvSzjFBNiRqZURMsslnrWjQE+coxM6WNWDgirWmSlXpogFBdLYJHKpvRe+HP898SkahEHGZPm4mXX16DH//8RzjttFOxaMF89a/i4RDWrVmFC84+C6+selEjVlS5cQuvTARQRWpZezZxKZ+Irq+mYs4QgFwwLn+2pAE9X89BWq5kdKhT6SYkCTwu0Cg1Z/0GElPmSeilSCETAc3litZBagy0qsb57CiuwSSDPdFgFMl0DguOORHHn/9uVI8ajT/dfy+ef+h+gMlRNoUj589FxAds2fiaZn4DhKAiUXSlMxjI5rFgyVIsPeY43H7bHdrotGikL3I6NSCNXaqOueemQMiqUyxt81la3Y4c5bJWJ14ugYfhuVaXQXszYoOylPEeMzvq9olV+5Fwi8cmT70f9r7t6/MacnnTQ5Odq8y6h6FcsTJllWiu1RwmRglIBxXhSKI6nkBb7gdb9EeH24iKtvy85RxI4RQLo1o1LB0s9muE5d4u0PKgMmTHIQVbBlpZ7ikR95cDbWvbfh1idKWi2xJlXnmg1VZVYSCVlNBJOBrWMSPFOPIQJEOa00y32hI8c4IBZHk4B0ygnbHgKHT1UF6zW4YRZB6T58CgRoU79kYN7/bgbOEv64q+ffjlXQsKyfEhy+cXDCJUU41YdW0ZOqaMKljVstjIUZo0bytaR1M6eP/9LQH/7/kZ01v1pk4mFbEpouRWFx25SAFRz4gCLnRr4rNiYKSCg0V4hNKQGS6DCpOAEbrmmeH2iguU2ksK5kSBhhNaBn5eDdc21yYlH503tJMKNXWE4ScQAXHFh5es6O4Jfw8nPvhvzgnI6B1TC5vFlVES4wLjs6JaIBE0rhs9X2uQ4Wuoi5fIlI0wQPAQpE5xMIh4VRVS+Tz2d3Vj4sxZuOEHP8DcwxchHK9GZ3cfPnH1p9CTSqE7k0ZyMIWm0aNx6SXvxi2//B+0792jwM1AowpUPbmAmJcM4IZhbPpy/lBE2aYelj3QdGpYhqYIMladhZtIKkZ2HINwkD+awBFHL8Gu3XukmcvRHMKuJBUMUdDZzu1SKs9IipleGMcBhop5dHa0ivyQ6exBsrUD6QNdKFLJx/aBufsrGxskiEEnEGrvpnv64c8PIdPXh0AsKNEMB2eIASpqfhap/qSCJIlerOyYoTJYSkJNji9BVFVXSjOag/sU1Sjmi/pZMjAzhRzyDEgU0aDVVCaDmnil4KR5M2dj7dpXcON3v4lz33UmFh2+UPe7Oh7D6hdW4sJzzsba1avEzlS/0/VY7UygNzM0hclwf60cjFlRqtpyVa+Bix0Uz2SOilIOSvQyZE3FawIDCWF8TVaIIkDksiYzDFUgV6TxM3+9p1ev1+TiLYo1rUArMRMgzRG8irCENBYedxKWnH0ealnR3n8fXvjTg+rXhQo5zJs6CbXxGNa8tArxyjhCNA0YKqEvl0chEMSE6TNwymmn4+7f3y3Rf36wb58gSYzP1fauBO2qzWEqWXE8NcJjAqXWou0Ble+b3aV8/0QozNFjK3dLqNA95Lvk25QCmo1mDo63CJB385tkycoc2GCfL/CwMH1VpZJSsTJhwFiWEZUYhu6dCpCraA1Z0czGOrjMwMXDr2dGfYaDzT860Or3v0WgrR/daMiObfulOlYZjciVKptMaUyPaI+rZtnP5frkTHkq2S9hCy4aEjMN6ujT/DXHEkuBCoSqajH7iKVIprPo7eqSjnKJwZVoF5Ng2xd1usLegPSPCrQBG2hzDLRUrKqpkR4322q0+2Phw0S8pNGetMiKJBiJDOUmOv4RF/M3RlsjH2plQB36YiAPHemsZBcsmC/2Pc81BikK1nCETmgQNRzKRECzH5wNnWs7mTbTMHxchrMl7p9VsHTOWUw0RaS0iSL7puWgau/TcOuFs2XD4znmGBy+mS6ou0DrNPX5HlTtyiiE6mMKLppQSTMJpPhR3rDBGVMVv2rqKkvckHzgrJYoQZanz2hdnUYpDvT3Y/bCI/C1b34Ls+bP16HY21/AJz7xSTy3ahUSDfWyQqNs4QXnnouVTz6FdS+vQTUZhHQ5kYu9gVLFpAvR2JiQcUD9LgRCKPEm8oFZtShX3fItGzjIOdxbOXvO3BYLMiTwBaOoGzUaZ5x5lpIDVrFBBamC9Hr7B1NmKFqtBA90aplx+dygmIbJtk6NgxzYvRfdLW0YstZZSPYh3DwejfUNgnE697Uin0wBWSv27S8inIgJruCIkaQR7ZgH+3slzc7yfZKaa3rT/F4nxzfQ16OHFI7FJVnIiMIsjszLLPvEpaGyZGWWKl2szIolNI9tws6dO/CFf/sCPvThyzFv9izE6L5RyGPb5k0a79m6cSNy7JWXta0t8UQpnYWO7eI6VC/NJTjDVart5VpNU6ZAXDdlVyUrAK5+rXVocfCLCzoOcuFr+gMcJSOhwfRnzdM1QUHzm0zBlBiYKo3VZKboQ8EfQDKTV6A9+mzqTo/DY/etwHMPP4RALoNYqYgpY8egqbEBq1cz0CZQCoXQM5hGkvq3NTWoHzsOF737Eqy45z50tLYpIaBDzyh6/La0SMPaOIOYZ8YEkc9Ra9aO9qgHbYl6ropzCYybESj3fDwB1p1pvAeUE5XFnObxzOiTpfXosHLuJM7nszw+ZeHrjOUCGIaxdXkxkd11xnUpZTjMHs4KtLJupG64VbPyzCmaJ2EJTEIph2dJDXHJ/AIzxTXce3b/Vv7aO0DHTGRVWcgtzczz6x4qufGBPVrONLe07pO/NVtc5FAQOuaEgI/JWySEmtoa1NWTyBlQdXqgtRU5khFLRsddbHgmfmTBsxKiIEplNWYesQS5kl+jRN0HDphqlmiX+rPka+TKAv7/F4GWxhkMmezR8ryN1tYiUVevZI4azYSNGWiL6bSBtikxWtRMiA20pg/9/+ujHGjtBRgZTPcM/fL4bRo/ThCs9ARsUqj9TO6Blf911z9S99sw6E2gdaQoIYc0GAhyDl98c1uMmVaY9NX5fK0ZjYF2rZ6yXeOMH+ohi35hEB/X1nF7WYQrzmtbZT3TAzbkTu0ntiuoPUDmP1tiHL+SlaEV5CgOie8hoOpj13yytG/PXmxYu1aBJGyhPXp9hhNxpIpFTJ41Cx/95Kew8KglEhfgmr3xxu/hrj/8AcFEDL0HDqBx9GicuXw5tm/ejDUvvmjMBaz5t6ogym/R25SG8hy54TgP52fDUXaUtbE4qmAGpI3QMxNzjUXYjJwVqLI4C1nRpqh/MIuTl5+G5aedLlFyHohcpIRdaQ7OzwxWZHW6A8yJLyjZ8JdErMj1DyDd3YvW7Tuxed16GdkjNQBQSCGfQ8P4cZg9bQY2rHkFA509CPsqUFVZiYHcIIKRcBla4IJiYmGu2y/nFkIO8iqkpZjYnaaKIawbrapSlsdgxUyIa0KHMxVumCikU/b1K5BKDqiCrODh4a+QuManPnM1rv7kP+GoRYsQDYckvbhpw3qcesIJ2Lppk/q/Yh07mHPEHKSTlXsTvueB/1xm50hTZYIAG/5SZzRyjE7xSFW9slyzuF0V7O1VmmjKgiNvj3NT0fKPgY5Nf5Y2ZNw4qmjhQ5qsb18AA5k8jjjxZCw59zw0No3Do/fei2cefBD+1ABID2purMfkCc3YsGG91l6+IoAeaigzAaus0mF21Sc+iT/+7g9o3bffQP/5gmaTaa8nopeu3SiUuUBbsgGXa1VsYauc5BiNrsfpzr4yOYy9cCacGmszfWr+iYZjxnCDxAyKiKgfbSvSQIUgbQcXu8yfa4X3nIdWL4ONiFmeoGd/ngewY427itVVQQw8IkORgOMB/8qohK1oBQGrij64wrUnW3nqw60RZ4eDI9UAACAASURBVFBQTs5s0PcGgmGgUeC4qcY1Zmfih2p2JRw+jGoao0C7r4XM4AEhNtKmHkjJXo/iJRTNqamrQVVVpRIHWutxDK6/vV2CJ+wFurlv8iQKJOqwJZGoxrQjFsMXiqK3q1OiGESAoHnapMQxWEG6inb4ug+1W/76UMfXC8AYvEuaIhxGtL4Oido6JRkMtEwqGGiHGGQzaQzlOX5nyFDDyZf3yv766/h7fkKB0VZt7szW1hYDucLohoeCQvWoG85zmLwbBjBeP8lOzv3GVZTllkxZpIJnIsmaBn3hOcN9RESQ57f4NtakwzCJTYxQe1GjO9a717ZB5LrFIM8kn1WnLeZGir24veBl7buEVcGYrZp8XrryOu9kcMBzS2bHRlTEvCn4Bkql0t333YMbv/7vOpjpmMKNL4GFqirs7eiQA85lV1yBI5csQybHBrcPf/zjPbj7nnulUdvb1iqj7FNOOB4te/bIXICVMeUXeUN149ikDocEpbJvGkskUBGJIFZTp6pW6kA20JJ5akZQDJOsHJjYo7AmAKbXmsNAOosLLroI7zrvPB2Mu/fsQW19PWrq6tDd2yOZRWqgkoTEz+o5MdvRQeVHKpsWBEAxyOAQsH/7Tqx8+mmsfvFFdLW2SBM119aK2NixOGL+Ajz3yKMIB8OoDEdNBWtn+MyhTJo6VabMQUq9ZPa7KVphqjyD83OBMLgyUeD8nLSV0xn1nqpratUT6OzuUk8jWlOFMLP2QECBtpgxDkaZ/qTuy8evuhKfuPoqnH3mmXI8GTtqFB5/5BFccO45WLtmjSAMsXslY2krFy4Ijy2hS0DKThNeJaQRNlK8jjKBQmpdhtbuAi1XFnsqrj9ImNiYotOwwsCTjtDDOs7nN7/VjHgZg2hVbbaa5TGkPqI9ktmjZQXCinbRiSfj2AsvQmNTEx65+148fe+9AOegfcDYulrMnD4Vm17fLBLMUCiMgUIeSUJxobDY4F/44vW46ze/RXtLq54R7RcpF8cD3dkzeslQrGS9ZCgGYAa9chVbHrOh9aNJMtiT4tpzWbhYyCRWUDIwS0cfs98MehPUAaX+FlEmu3/MHKsF6N38n51TJjO9jPh4/GIVPAXDWfERZuDq35K9b1ibvK/Of9Yd2mWylifQGvDHo47kPFqtLrW3Qh9ZXXlVospVi/0LQ+kQzet4OAlycuCFkWplL3zchGadG3v37cFAsh/VNINnH5YWmH1J45us8ySmgMwZeCaVA7296Ok4gCJH5SjxKgUhU41IT51G74lqTFm0GBXRhAItiXAc62FFm+3vlYSpCbRWON4Tkf4RRaR6eD5eD6B0kxVtQ/1BgZbnqAu0nPNloCVcqTE8JewGBfj/9WHYwbYitMUR740s/yoqMGnKZGQLeanspTIkjeakI84WmnGWMs/dkZBMlWuSUJ4XPDvMujVVsvs3Bj+DOuWRZT+djl9ETDn5wNagtOvN2Wd6wLb9pT1qziEWbvx7yBNoNUpqoWyXJPPeuvFF/r1M5vT7ZeTC3ynFeJmNGEcfuZllc8OoUEepVHr6mSfxi//8L6x+/kUM5fI69GfMng1m7zGaccdiqBk1CsFoDKFwTDNP27dtlxk530jn/v06JKZQX7i6GmtXrVbQYONeGSLfbCisapaVLAMtA3miphb+aEx6t+xrMthqhk7Ke8a9h2/QzBzauVc21fM5OdIwkPHA+uCHPijDdb5hjWnYQ52HUzkouIa7FybjQya7N5kUQ5EkI3q57ti2DStW3IsH7r1XyYYgtKEhVFFAPpsXLMW5YzXElb6ZvqXxdTREEz5klyS4RcPv8c5qkaGsGeD+fixdvASjGhowacJEGR5MmDwRbQc6sK+9FYuOPFI94jWrVqOzrR1zZszE5vWv4Y1tW/Huiy/ABy+/DOecc47EMghdv7JmDU49+STs271b/cfKWFwBkcoy4l4zo8sXBL1QVJtZpiPduIrLkBcKChS8/zqAZWfmmePkPamqKotUiMNm+4JOrs8QcTxfL48NmVGiQIWVfKM7k6RqDZHIeYJiiAEpY2AeWp7l6dxDt50hHH36GTjxkndrHOKJFffjufseQIgShANJzJ85E4l4FDv37UGxwo8DyaSYpsVUGpFx47Xhb/rxT/DLm3+BN7ZsUf+YutdjRjUilUyq/8f3wh4t12IwHFHrgw4wDABsgYhH4ERULPSkLJjXHzRCEuxLMZVw64P30AlKmNEemsPb3qphnZVnyJW8OVlLa8PnRCQcN8fNmvNZCsa1ij7OgJ73zWn6kNbmNCz0PK1WrulnmWsos0yte4muwf6cmae2gjG2Bye4+iDI2XyPO6y4HnlQetnW5UqMgZaIBkekVM0O+wYRleKfmoZ6hCIhGbr39/UiThu5UkmBlOYmXBNcNQxQdQ11SkiZSLBP275zlw5AP38/bQo1fkZ7Q45SR9GfyaJm5jw0T52Bvbt3okj3qVQS2WQfkM2IiEfoWFKHNtgqUbdEr7822Hp/VveIG6ZganqyoXkv66dMgT8cUaBizy8zwOTaQNkkZ0Ei9iwWTKCV7vjbTPO+0/jOO7GKR/YsvcQ30xYqSBOAAV+mDmTms30WCmHsuHFoam4uGz7krRCRmzrhGiEnxUG1jtfheqhcy0qM7JyrznL+Hlb5dvJBA2JK4E2MMLP+xrCAhCTNipcVz8z613uyWuyEfxm8HT/BXYOIWbZy9t4Dd62m6jbVtEtqVblqRM3urSEzm6t/f27PzhLJH88+8RTe2LIV2YFBucSEozHMP2KhnC66+bDpplFZhaam8Zg2dToef+xxbH7tNWWXya4u3ZDmsWOlS7pp/XoULKHI2WixR1lBi7wIhfg5G1qrKtgXiQlCJqws7WMGVt5M9inlZcoelifQak6T1WzGVh1+fPTKj+DCC8+XSEYmVzBML1s5OSjBEUnM6Kg9HCg3SRg2bCjqzAu4uAnXbd+xHdf/6/Vo2btPSk38BkK9iWgUA319ep+c4/IFg+U5R7ORLAPOZk6sTg0DjhZrppfA71PDn1lYIoH58+fj9ltuRTzq1zXwNSJBYG9nH6rrqrFl2xuYPXMa8vkSaoI+9A/kUZcIoqszKWJEa2sLzj//fPUyaqpr8PzKlTj1lJPR1tIqP9bs4KCIRYloTL2LVKpfi6SmslrwugHVTTBkT9xBQQy+KfbZXV+ZqAPhTY/ggjJAW12VNXEF7xsVLx565nA3dWuZ+WcFEJj9GRUlM94lghEPIM6mSaqN4yc59WLYH2WQpa5MOlvAwpNPwQkXXyw96afufxAr73sA/mweSA9i7owZqKuvwbMvvYBgIo5IdTUGCFPRlzcSQzadxdWf/BRW3P1H7NuzW5aGlM6sq6mW6YSraHlPeUAEOFBvAy0DANcr4T0/NZ/LB68NVJYExvtCEog7YBkEuOukkGWDeKAipEOq3NM0s2vldTIc6EyA08HoSVZYCJZFGhj0rMoNv8f44ZqK0cBpw4HW7AGS3Ww15JntNbCYgYqdWIy7LBdoHXTsZnfLh9GIWUX+ThkR2Nc3Acb9TkLmFGUwEqtSaROyYYIsE5qquloEIyGNX/X39iDG5wBIsELJYiyBwlAJ0apKqbiRKc6kKTuYxr5duzQCVEoNau1VJao0EpIaHEA8kcBQNI7Q2GY0T5uBPTt3SqgiPzigYMvZXEpzsi966EBr+9JvE+RGVpmHCrRUP2O9XCT5jj3pyZPgt0kcCx5W7iRoybWIgXaIki08ZwyJh0na2wVatzb/1or3nQKtkYkM6byWcA2Z3rmc0MrRY5uEXJqpDzNpIsKr09myhCUFIpec2Zl0kwgOCS1zFaSCoF2Tro3lgqxBy6w+ukYTzagq2wjlUTWHyjgdb1anYnKbQoLXMDLQOob+Qa0Pt36tFoFaZG58SPAxUQbzLql8pv30fOv+EvVk+3t6sfLpZ7Dij/dgx+bNGDNxkuQQI9VVyk6CsZgOFsK7i49egrvuvEvqRFyEdJJhJUdN0khFhRYt58+M2ow9W5mNcDEx44xEwB5wlIE2HNPC4uhHiI1jCmzLSs3g6BreF5xgynwz32nUOIoFUvd9+PSnrsZ5554LTiwx1+Fb4x+1YO0ZL0jLIGce8gYhaiAWAdIFIBIAehiTAERjwMWXfAivvrpORvCUMWSzmxg8ad3MmgQnhEPlik/Fra1sXUZvKgUzk2qIv5ZgIu9Gn8QpWN3f8I1vID2QwmsbNmAglcK45vFoO9CuPzQaoDwgD8v5c+aikM4KMRhVV4dFCxeioaEe733v+wQ7cyziySefwvLlp6K9tQ2pri5UklxRLGCgp0eJC5MEZnxUbAlKq3i4ojIMWJMCMlCYKtb0l410oiENOGiURDIaaRvKu1FF4Xskc52QDGfjhhmrJtjqwLGHeZA9yQLRC56vHDQPmINYEox0IOI6Khg5Q45H0VYvGMLAYBbzjj0Ox15wASrr6/HsQ3/Ciw8+DF+ugEChgOlTJqNpfBNe3rQBvelBRKprkO7sAmKVwGAWleMn4FNXX41H//QQXl79kiCqTG8fGsaMRmbQoCWCoyJRyQLSacoFWkLIDLQ8NCRCN0I2UetAfV2/VckyxDMpPon5btjcshsMDAdaQW6WEOWanwp0dmxG68d63op0JIKYSd6MpyxJGGZ9EW4WQYOZG/eN2gV2XMuWYqJgOWcaD9tS12/JULwHzjKvrOjogY5dt9JVwyOhY0F5bxNoS0MGXlNlpkBrVwvnJmkbV18nFKy7u0sSpzGeRfCJe8BqSHrp3K+VCUSrEgjHYtoHTJh3b9+hXi57aETW+J4ykkEdku/zYK6AqplzFWj37tyhoDqUGUQhnVJPlCOKIkWJ5WvbLTaZdgev3c1/URwbGWjF1uXaJ/OYMGrAj/qJE40oCq91kASorAIsAz8TAbKNJetjk1ejUPXW0PHIamzkhZYRv7d4B28XaIXc8PkS+qYLkyZKyFsoSmiHFa3jzBhCqkEreb47IX8vo9sw8c04oRAskQWHbRjF9bCImQuKrG7F4fAEN3Pm276sHQ0tso9rk06Tm/rFXaGWtZdx7w203mrfex9cq0j7VZyKIcHVmkV3+8yDAinQ3vHC8yU6Qmzfug33/O4P+jyYGhSUyzk14SfRiJiahM+YLV76/kvxw299xwSOAfYKqYFbQowMxkIBya5OM2BMSIjwgEQczPiOsho2x9lXqaqBPxrXiA/VkwjHMSPSw1DpPqQKilk5y3tnxqtgq0FtQk55XHft59Sj5Ibi1wktsVJSVeuCrZ3Rc+eJ+ywWnA/oT2VRUx2WIMJAmtrDFfjY1f+Ce+++G42No3Fg7x40NI1Fsr8P0WgEvd09qG+sF+zsAqzplZlxJD1rkjYYnLl8ypWDJ3ur8GOQD7q3R44y/EnKLOb6+jB94eHYtm0rHQGwZNkSbCSDmH3c1nZMnDVLPoyt+/bhtOXLceutt2LhEYvUy921Zy9Wv/yyoOTdu3aZCxEWb9jQ6pun09J15XOLsnS2wghcMAxo3OREF0jBV+XF50UkIhZDNBaXoANVsAi/OUINF2Vfby/a29vQ3dVlqO9ybgrYRW8JNUY3xI4TGfq7WcRWtMTabrE/JnODElXBihrHyuQLKKACFZEY+tM5zFm8RBUtiU2saFc//IjILxXFIhoa6jB+8kRs2rEN6Z5uLD3vfFx48SXI5Yq44es3INXTj+uuuw4vr34BTz35mKHr9ydRP2a0+jusaLmJY3/u5ZLZSyEUMlZl0Ucihg204ubaoFeuSrUg7BztiL+bUSbn+0q3LDN64iDnssuPq5KtjJw7gFyg/X/MvQeYpGWZNXyqunJ1VecwPXkYMggiggoCIgKCSFKCChIEZEVFv3XXtLruun7urmHXsL8BAzlKEokioKAkUTLD5J6ezrm7cvo9536eqppZ5HODe+1wzTXDTE911fs+7x3Ofe5zRFAKAkXOmVxgkccni1sn/ybfZp+A6wGgScuVkoN0Z2oK1T6IeDMB/d1O6z11wpMg8Ub3XT9rTUG7uaPVazWLrfP55X6H7rVXhXIpnpB6S3OincbszDTinPfXIIU0Fg/UHSfZLdVFTkkKdL/p6OzWrvaWjZuQHRnRjrrte9vMNRAOId2exlw2j9Tq3Qw6ZqLNs2vM61fKqlIAX1Z5OyRa63zqBcYOVLJXz7evlGir7GiZaKNMtCH0rFwpr2WiXUy0JENp5YidmWBKdm1UvfKP9n8t0f5HOt6d379PtEWiBtwuod2fuwTpzi4sWbZM/083OGoaS1ugSTtZZ8PJMloM9drJLtE6wRw9V943t6lRUT3uYF/HqFLcNwK+dZZmMs8kyJ8UaLH7Z8WrITe+EPRnn7/6wtEjMc131n+dq1xdI+UEXrxynhJt45wE3n7RRbUHfn4/8hOTQK6AtoFlaEu3CY4haWB8ZlpG6m2d1i0xgX70wx/B33z6M4iFWrA4PqZdKVZeJNwQ4uDvpcjBKocQkCOyeM1YHqhwaytirSmEW9uMOUhSQ4hkEM88NrqO30/1dGxbBLG8Lc+LP/gB/t3nPyeoNOKDeKVsnqpUhXFems0Jtr4xSlYzq/5KBdlSCclW7vQCCyVgPpvDV77yVVx77XXobO/A+NgYUsmkdYH0ls3lNDuimW/zYSUMaHCGwWXJZKutiOiiW1DWrMypVUUTUQX0hZlZ5GZnke7sVNe5y9pd8Py6F5FdnMcer9lXhgJ8hcLcPGLRGBKhCKZHRnHyaafhq9xx3mdfdPb0YGp2Ds8+/wKOe8fxWL/uZSUHESqY+KIRmQww0dLvlvZV3CGWhRLfHVl6+rVF0BpNEfiarFrJGqSPbZLz9fZ2aTLTCIEL2vxoJIZNjI9jcHCr3Ir45/4BMRTCiAJ1eNnNSYyRbC44LKykrUrIiPAs67KAdbR8/WyhBPL4IomUyFD7vPFNOOrMMxFLteHeW2/Hb+9hoq3Ygn+ght7VK3D8aaeIzLd2r70QjsRx52134off/QGqM4s4+d3vwqZNL+LpJx9DZ2+vuqBELCrjCT8C4Bw1R/1jl2i1hu46WlMxs0RZL65cYlXu8+xL51NprMyGnZ68nzWftR1vPcBaDXPa365Y8wIVTBb1jtZKOSVaW6ew4KIZbtPDbis/pumtSt6rVTnlKUrl7Zxo9RG8tnHdxKPBOm5OtCaz10jedXlGd0GsQG4YxftEaxA4xQh8ojXEicQeUexcRxtvS2lLgc5bXNuJkWxYrSnREjVjk8Dz2drZoSSLaARtnV161rYPDSsG0FaP57+1o0MFVHF+FkF9bRzR7qVYs9ue2LZlk7pXJVn9mlHS5fgiUKPwjmkL+/FQ436/eqJrDtCv2NFWWBvWEIhFtYLWu2IF8iJv0uzes46LmhmrWK6WJUBDh2hBx9UdBSNePdX/1/72lRKtcQ7YENnYjwgWSV19AwPoG1iKLOfL7GDdHrxvuKSsRgSSiAFjqFWLjULMjUiMTGcjp/oMVg+cnSnlFye6ohmp0wyQ1L8EMEqONW73z5RLnHylO7fNz29zLG9Otq+UaPXZvRmD8zcwyLihtW3BoYbAt2+5tfYPf/9FEYFYHXLFZ+WKVdpJ3T46ismZGUSTCbR3dWp9hh3cX//lJ/DFL/ydtEdLuUUkYxFJmDGp0WZKHrQtIVUbuhCsGlhdS5BCuBZCiYQk8WKpds3N5EIih5OQi8Z2gCzRmm6mYCy3xkCSjTiqf3DJ+cqX/y8OPeQNar75rziMj0YIWxadDVJjnsLgKBUe9Zk16RyTvUY26QKZ0lEqVQFD03P4/mU/wPe/+33EI6YuQlYvbfbYNbe1tWF6ZhqhsGV3q3wsZBlDzUQsZmjS7hKsQTwu6brnszWdVCW3tK9fFezygaWaF/b090ofdLGQxV57741HH30Uu++6VqxLzqnGh4bRnm7HYW85Qvfo6Lcfhzb65RZLePjRR3HWOecgm8+jt69PwXd6ckp7gpSdLPM+0kGI94pwPncxmxItL7I611RaBDap9HCW6kKyF1dgAqAwgN+jJSzHBMs1BM3dqP/cmtTB1poJSUQkU6litGJEfGPtpZKoYg8tO1ieLSbaKMlS7GYLeTkNFUmYicSRKZSx35sPx1FnnIFoaxp333wrnvr5/aaFym2OzCK6d98FN/zsdry0ZTMeeexxLB1YgcENW3HfT+/G1LZRvOO4YzE7O4aHH7gPqY4OlIslJVrOaO35rgk6ZkdLCIzQMROtmOKS9bMqvv6gujmTVlOc0pMKKnfuWdApONRF/hko3WhFSdYSbX3m68hJdejYnuy6uAj/VzqrgqWtQvezLSVWByR56LhexbvgJZcknzx2isEeOq7PZJugU090E2G0SQBFn7Wp6OBLMtH6cU29Y6i/T5ZNvKI2oxUKTmUZl2gZL6Ipbim0Ku6QEBVnjKjYSh67PRbb/JZMskxUNP9ItLUhnqCMZga5xawZI9BPOkbtakK1Ff0sT86gZc1e2GOvfeUOVMwuoqyf1C/nrrxBtexoG4nWd7R2wVxY/ZMy2CsnWvp/Q4k2GIsq0ebEQSkJwTLWcVErR+xoOUpxnGz3/e16/U/8eKVEyzPNuEa0U8ppXFlLt2FgxUqNxDJCRRnT3R66zqzN/lkAyp9WqIuHw53QinswLHGafrX5VFvB6OOHnNgcU5ljKw/xa//e8WokmsSmzcPt/H6e4KnnbUcU0l9LjYRcIv1j0LF4OowDzfZ6KsoMSayPCq+7/8Hayy+tQ24hg59cfyPGhkexbOlSVSEMlC9v2qT5XiSdErOYCY5J9h+++EWMDW9HOhFFJBTA5NiYYEnODgnvEEr2Q2xJ1hHW5d6hL5+jUUQSrYil27Xew8QkMpSzz3PoYt2myOaIDThAiZY3IFvAN77+dRx80AH6cAyyhC3j6hS5WuQeCJmOmyYn34+gDqoulYoKrpx8zFNLlJ01gpjK5nDZ93+I7/7b/4fsQkZBgKIV01OTEhuX4EZ2EcEkGYJehCIsYgAhcM4s+fvd/6CqRfeQdFs7env7MTCwFH19fUi3tynB0+avUilhzYqVuo6EukmqC8eEgho8WAM2btyA16xdi61D27HbsqX6upGxGRRrFTz1zLN43/vfj3RHp8LWSy/8Dv/0ze9j6YoVCvgbN27E5Ni47Pwyc7N4/NFHzReX13phXtW+d+CRATW7lJaQkAxeQJIZDI0weFfKLHQS4cpEJGIG7Yo6prerNQpn08YDqL0/wV22VsX1J1WoYoCa1isTWUtLRHKJej0qRpWLiIWCSrR6mDi3Kle13pOjYMWRR+HwU9+FRLoNd99yG576xQN6aHhdc/MzWLn/a/AP//o1ZKoV3HH3PSgVKti+cRue/c1vESzUcOJxxyISreKGG662OWuJpg5prffw3FAgIZlK1ztaKnT5RMsEy4DBe+2hY40OtA9uxSXn2OpQnSmCYC6H0hjJgtdM1Bar5J3hhp5Rh4gwcNUlF22mYolWZ7mGEpNACx/0ho2dgpaTxjSXF2ND+kTr75WCFX01m1jHdhsbnYFPtOJCu6TqCVfGpt7RS5cd7Q5wm7s4Pkg3d7S1KmltTuXIzWiZaMnEZqyoBAJKtFR/IoI0Nzfr7ByryM7OixFMj1OeuWg6LeZuZnEeiMQQ7ujU6+y333448LUHYElfn4p0qoR1dXdj+8h23Pazu/HoE89ir31fi4mRYbn1FBfnlGirhaySG4l4f85EG6hRHa0qngNNXPpXrkC2VFSipaRfiUpy9URbsPciLyKT3nQSPv8TebZO6qsjGE1NC8mCkqsG0L9kQImWeu15rq45kReqXXE+S/tREgzJCo4zrLi1S1+2CBVxiZLiD3Jskyevmcv4HXdxeJyMLJNwfQbrxG5EnCK/Qg2YG105RrDGkfy9Q07qCEVTe9tc8O7c0fpr4LW8LYebYIzDLt1j5qb4dz72ZI1v5qADXo9vf+Ob+No/f0VMUQaImfFxxLu7BWeuWL0KhVIRw0Pb8bFLL8W3v/1vmJ4YVzfL1p8rPloWz2Y1q2Vy5uvad2WipRJUUNWbfhACisXV0dJYQKxjN6MV49DNadVxudpND6urIZloKdpQyRXxrW98EwceuI/+DZHnYrGGeCSgJXBr3Bsres3/z1dudXZ8LADojJkhPCvIuwXf/+5l+NFlP0BuYRHpRAqf+eSnMDK8HQNL+vWRVqxcoUQZjUXUATK5mt0T15VsvcPxMLSOIk6lm2lROo/VEHsKdt6DW7aqk5oYG1eBwvnvT275CZatXIH5hXkMbx/C9m1D6JIfbg7RYAgTk5N4+wkn4LAjj8S5554rmHdicgpP/u53+OAll6gDXL9pkyj4ZO/19faiNR7D8NAgRjdvBqh+xaTJalmzWCYNWwMSAzhKjVh/xTT5t0qGP3hv+W9bwo41auQFwZjO+EFapiFCwi7RtgTlDMU9W3ItZVrtklAgRLZoAvFYQg9GMZdBMbeIKHks3GV0yZgElmyxgmyuhNe97Rgc9u7TpA17909uwm/vvc8MwWNRlOZmsOoNB+Ef/+1beH7jRnzj376DSqmKvnQntr20EaF8GYe+4SBEEi346e03CyrnAWLXQ3tDvm9C+iz+CB0zsbK7J/IhZSgiNpSRDMc8/8jY1/KppdqPET40btF+ONchTRrOq4IZp8gqaiVk1/3yT63i564f3YGc1rTTaDX4y6iTnLEK5nbdpYeOpbUsFUu3p+pmRr529yxNkeHqPrE29vAdg1iTfKDcjNazxutf38Qk9glU8o8OreDXmc2eDYG1vOO6aeu8ueNrnYfNaFVyWEh0M1puKqTa2yRfurAwr0RLkYDF6RnJEhL5YMJv7eqS4APnuLo2nd0IRWPY/zX7482HHIp99toT7e1t4leUqyU88ptH8L0fXI6ZqQz2fu2BmBwbldNVfmHWyFA0FKDxO525HIPVQ8d+LKt361CsPyXTvWJHixZp+4K78okEX7DiPAAAIABJREFUBlatRMYZlHAPkwih72b5K2FsNjEeSWhWU3ul99Dcif0p73Hnr9kZSvX/r1/dqIPPgefWMLmuXLMGfVyhK5WQK9BITrhVXc/eBFa4xldDsEI43K0Puu7VJy2eCxa7jPU6U86yT2fSbz6UTGOeMdQIVF7Q12SPNJNVoen8e5u6WY1y3B7wH0u0fl67c6L118HrBUgv3DGl/TDBI3dKyiOFYm1sdBQrly3H3XfeiUv+4mIt2pL0NDE1JXiMTD4OtnkgmCjPP/8DuO76G7Bl8xbtpxHOqZQKKMxOoyXMJX5IfrE1Qbsx+gPawF/wsaJCSObGfJjU1SaNLUicn7u7MkFWUq4qwHlSnQ6NhxsVXILoaOvE//nLv8I+++6DVHsMC9mSus1AiB0CkMubwwPBA3ZLPtCQoxNhEHeJXzNzqTIZY5kEvxuuuQb//OV/lFrWu08+Bf/wd59Fa9iMeyJ2rxVDMiy0qkA2m8Pk5KQIUIS6tg0NKWFPT0/Lo3Z+fkGzRq4P8c9m5+cwv7CgPVrt/9L4nsGdhKXZGazccw/svffeuPPKK7H6wANx0onvxLe++Q1JNXJ/dfPvfo+Tzj0Pf/eFL+CIw96MSJj6qFmRqN7+jhPw1NPPIBpvRUlVYAsSZHaHgigWcjLRJuOutLDoAqFr/T2W6R0p6AkrfdKSJdeoQeIGCRoAz46L75lsXc1zJUeZ0wK5IH8xtINIJOIGzdO0gfqtqIpRmsuT0BJGV1e3SFZ8aDJz04LyAhV2zsbo4zyqzI6HWsfZAvY97C04+F2nIZJK44HbbsFTd99FOMPpigUQSqXw9//6rxiensU3v/s9wU6d8QSyk5PIT0zgyLccgZ6lA7j59lu1ksDr7xnZ3KPlfSQqoXkSIUvuxIUjJsWovMAzFlEB4pOlrTAYCiCk1zkmaQYrvoAx9z1xjpV9fc5DpjCTtfOA9RrEukFOnUlJTg+0230V07hJ/cYRm4zAZDWuGYVb0uN6V4PsQTKS01r2ZuxuhssuwlsjNpLnzvNc07itdzhuNmWzLYPJvRSn71b8vNbv7Yo8qETrYT+DZm29pwWsT+OtKc3uSdJkB0skir7L7PZCQcaHoGBj/qTVHIu/YCKBRKJVsYzmAmtWrcKBB7wWk1PjGBkbxoaN6zEzT3nUBHqXDCCZiGuXloIQpUU6j1WNv0D2sfxFHbubc3BncqEyiWdgJ7j8T01oGmOBMTAph6t4by+6BgZEkJQ+eLmIwsIsApwzEkGq+9G6yuU/sFr0p76nP+Xr6p0eY2alIpcykZzortTdjWWrVkkrgZ+DqI/6SWd/yTGT4lyRgj4FJJLcFbHz7RupOreDTZCefRZkZqausyVRCa4VhbWmx5gpsxYZXDiHNwVnU5era717VMahRbyjzGmGnjbBvF5C0sGhXkeAL2nNU8PD14pSt1niC093ETWvdd14YN34eI2rDb1tbfjN44/h5BNPVBVLAXvKB4qeLc3RPoQiJpt49rnn4aqrr8Ho6DgCZXaPEVTLBeTmZtTdkn5O6zgGdU+9VlyQ76bBhOqOgpx7UZLR3HZI3CExirupNAXQYy3IsuGE4jF4TTuZsFsiOPO970PPkn6MjI9han5W1HLOdSToH4spsPEzRUIRRGmjF40pCWivkcmJc9pwBOlUqzo+QqKFxUXcfP31+NH3v4/i4Db0rF2Lz3zyk+omH7z/fq0acKVpfHYaWc4k1eSVlDT9Dy7NKwi57raZkWzdS4to8SQahd1Ml0nYKrYaDjjgtRjcuhWbN21Swj322GNw/fXXY2hom2M3B/Dud52Ov/6rT+CQg1+Pns52TI4NS9/37HPOxXwmh+m5BRRKXNlxhgCE2iolzXp4cAusOJ3IAREIPiyqAgW/0HWO5vNc0XAQn7Mb1NeEwlLJ4myZ11J7b+EIWpOUFaQUpT1UUidyDwYfUiYwJjZWgKyEKTpCCLazuxutqZSgYibaUo6EF86lTCi/XCLsRP5RFJl8GXsdejhe/+7TEU6n8PBPb8Nv77kTLcU8QmRt8v0nWnHJpz8rx54rrr1OSS7F+z09her8HA5786Fo71+Cn955pzHkub9MLdxiUft34gSw8OO9IlHPJ9sQNywNtuN7UUXXvCsoizeOGwP2IDuITWxH/ucSKv9fKkXuwbeVHzej9TMqV855hxOfoBSUBBEblGxylw62coHfSBkNyFejFT9LcXMu/3w2Bxp1w03ENZ9ovaRmIxibpZ1PtMbH8uIX9n5UNNRLUkv+/BqbfRk50NhgJB3Z/FFNrxJtEJVaC+LJFEolJtoMQgE6vlRRyMwLWg3WCM1H1A1yvEXDiFINiimdnV0amfCZ5erh2jWrMDExhumZKUxNjUtxKdK7DN29/YjFI9g+NChiIJN4kFAkdcp5jplo3azOuiAvHm6ykTTX+M/80AiLntxx7tpXkOjtR9eSJVjM5STIU+Feb2ZOzwATLU0SZAKva7bjdf3PfP//7L9pTrS8j5S1lFhFAHr/PQNLTFOarHAVeZyxGqucYzmt7DjhCSoLcgRifAJj6VqB6EYhREY1e7VVH8ufVvAxvrCQEomSDPH6jNYVmcxDRHzqKuquKHRqL/Wjt5O1Y51VXCdLNch8PoZ7wqv/fyEMfgzj1t8sR9mcNzBeKtVs5y6A+39+Hy44/3wlIapxMOhnKTxB6LGtXTNAVl9MtD++4kpMTc2gWiyLycqKNLswJ3JUgEvVFBqolExvUoHS3DMMQrAOgPg4Ezc7Wv4Mct5HUQSXcCXDxsteX+DzVYrnS4VQrAVw5vvOwgEHHYgNWzYLdmFiIGzB7oKBjjeEnye7mJVtluZbssIrIVvK67KLJV0sijCUnZ9HV1saTz/5W/0+EQpjbmxUBChC49ROJQN5ZHREyjWE1L1RgDQ8g0EhArxh7FxZyJgXq4kz8Ff9GWUBM1l1NCxs+O9MrjAk4kcPX1uVWhkdHe14y1vegquvvEoSjrymbW3tOPM978X5552LfffcHWtXr8Li3DQeffQ3OPnUd2Pjlq2oBTlLpPqTY0NznaNWRjzcIgspcRnc3FXVIwOMxDWsU+Kc27oeE+BWh0SoORhEqq0dbak2DG8fNks8BzOyO/B6ohZoyR63rpfv2+v88vfUGeVDGonGkW7vQLI1KfvCLCE8rVlkBRcySeayReQKFI9IIFuoYM9DDsPrTn0Xom1pPHzH7XjqvnsQLtn+Y5ED7ngCp13wQWSqwE/vulusyEi1rESbqFbw2v33Uwdx1733GjwrwkRA90LmEHV4rEXFUtBxCDSfkBEGYeKImzE3rN3U8biuxwrMhhWXBNKdYpnmwk2yiaorvfylT6AOwbGE2aTC5Fnb9T9/5UTLe7gz07sxLzU7Mf/Dd6f1XcU6C9QA3TpcWa/+G4lWyXanRCvAsJ7YG3P8elerUQpXnMimLu2QaJWEGJADYcTYmZYqKvx9omWcYaLlegzvTSydRrqnB7VoTBsDkXhCfIjZySnMTEwKperu6sDU5Dhy+YyECuSHnepCV1+/OB2jI9slBkHBCnoZl+fmFNeCLtHy83EkYPfXrtp/R6Ll+hGbkLb+AaS7ujGfyQgRKhdzqGTnBWHzJ9n0/2sTLY3c4zEsXblSa1Y0dWGRKrRK95i1lBH0wmyQiHBS771aFPTfDMWqIHW1jO9gvW6BISCGmIjnQQ91aysN9fL6DU7UQ2uGriz24w33WFsOcnXeDryCpgrEJ9I6kc8RpLwtKhGvRiFpZ9w6c/erQ4wCz20bqg0ODkqg/uf33YtbbrrJlD1aWjA5OopQPKHOK5luk2RiSySKiz/8Efzw8ssxMjwmM3IKsbMSpNl7bmFWRJZoKChyQYQYq0u0vqu1iG3dbTAaVQfKh4mvzUTL2SA7CJIhDHlw8wB+Cr8mosPegmA0gXMuvAAnnnI8NmzeDm50sRqmdZ8cQKTVHTPPUSpclSpiIjNwUR6v2gL5pWr9pGYaqvMzM4JW77jlVmRmZ+VPy19rObIQbY6XjJtjDx86JlovVMFES3jYV1xSqSkU9Gfq4MRINhF+fjaSHggD84ft3LIzLurfcKaUTCSwfctmnHvhhdpRfeRXD2NufBy77rMP1j/+OM7/xF/hU5/8axx52JvR2Z7C5g3r8fTvf4/3vO9s/Pb3T6NC/WAHr2mxmoSvaknL2pxDihwcsPek2FGlRmdBPyXQodmaBVmOBfgrKfnBWAwD/UuQiCWwedNmFQiEhdndMnny33idaxHXQvY9DFb0lmy8NySDVdUtcs5NXVt+32JuQRV9ObcoNS6G+mwmj2y+gnC8FblCFXsd8ma87pRTEU6l8PDPbsfv7rsbLeWCOloSTGqxJE5+/3nIt4Rx1/2/MOGNShl5mruHQ1i7ejWW77IGd997T11mUMx5Sns6JrYJSDDRhs2FifNZn2gFAUescHSkJxZ3Rh5jt+KKzKaO1ub0bjFfwvnuMXUQbF2e0CVQSSkyaDQTlrwxNbv2V0i0gpm92bwII/Y9NZd1e4cGXZMlaom2uYr3HbLKYjdjbah7NWA2z7L3cak50RoT31OqFX7s+7hkbEndYHTf0aqrdRM9k2Bk8ULCIKHVslj/TLSRQA1lJkue0RJTXxChZAI9y5brLIzPzOjPuD0xPT4hoiah4HQygYX5WZTJJubDTiQinkb7wDKk0kmMj40YLE1DgVIRpYUF7dI2d7R/jkRLAiZ/di9dLjnReRmR5FEqZFFl41KxROs7Wkk6/C/qaEmqJLGxtb1Nidbib1aQMqVOyVnh0ESaxUQAOG6ia1G1gnyZjU5zYmracXXKcir8nSaDYqfTG6YymEYijnipxCtfcIfK2WGrWwry7zW8cZKwgnXr9d+OUqL1M+0KRSGQdZMDY01zlZOcnHon7ovmJnEi22OvIrDPmw6pDQ0NmeC9qqiiOh3rqmZFBuGaB3fTWqIxLOby+Mzn/1ZG688+9wKy8xn0L+kXEze3MIdCdlEGxfFQELn5OSkK2fKwwUT2wYzwQGiIhtxktxLqqSdaSpARnlPFb0GrPoR3hCiRilpCGJtbwAc//BG896wzMDI+pW44GAmLCERIlgQUrmjwOacNGhMu4UH+P9eVEA7KCJ4Xg0xZzpt5oGcnJ3HFDy7DIw8+hOroKJBIavaYSiSQz2SwODWNgZUr9RqEPr0uJt8nk6qftVKjmPMWsiYZXHzHymQj9SvqHXMuKV1OvteokASJ8YfDSrac7150wYVYXFzAVd/6FlqXLUNbWxrbN27C2RdeiHPPOQennXoyErEItm7aiK1bt+Kiiz+EB3/1CIIk65DFKfGCRqL1ajfc46RVmznuEK6p6gww0YrMVmebUl7NfE8ZqGKpFFYuX6FCa/vQdolYsKjgezfPYAvsel0mWodsmJym/WQgZtFipCGuzJj6lPbi2HFUSEahIXtMnVE+V0K+WEMolkSuVMM+hx6OA046CeFUEg/dfguevu8ekSvYvZS4nxpP4pRzzkcxHMVdDzykgiseDGBq00a0hlvQ39ONffffHz+94w49yBTP4Pvh52dXK/RBCdRWExj4eWZ9suVKUjAU02qSZwyT3CXJOVfkmWGDp/D5uWnjPHvUsdH5NWAzW2twO3+uSrb9UzdP2gk69mQlPzO0FQPCt2700pRo1TVIwo+mHTsyh32i9SxjHgG/VucrdusAzFWlTrhxEL9N+41Ep1m+mxW/UqLVFWmCjom2KEk76LglHFeizeeLKpQ5lopSItglWv57QpQUwelfuRptfb0YmZhUJ7VqxSqMbx/G3MioPgCfD4rwcCQRjNo6GeJt6Fy5Gh2dbepoidbk5mcRIss1m0WASJMjQ+lyOuj4v62jJTLCgiKRRP/yldI5piMTRy/kKNQKNj5RonUd7f+mRKtnhM1DJIyO7i50cR+9UlGiJeeG6z9hQvt8HrTCZfrdTLgigwbMucqrM5mCnpOy5VyWcURJzRjG3snKx0tC+oo3Pr6IHOX4I5rXuhU0N0LxGxKWP50HelOx68+y73B3KECbOl37LSVmnTGCe8qbu1nrW5yOct/aXWuCiDOL6OvpQZ5ydZGoZo0+yKTSbeju6xfjctvwCP7lW9/GNddfj5/f/4Au3i677oqZyXHMc68UVbH3WHXm5+d0AUStdolWj6DKeEui7IwIR5MMJWiO1nmus+X3U/fQNFfSgNuL1FM8vAKccfbZeNMhh2B8alJXlq/FgEexa3abSm70/SzZUD3KFR5npceOlusRvAF8CBmk46EwePluvfEmJdsa7ekILY9NINROuLQVi/OmCBVvTeqgsAP1iVQsOCfIT11k79Djh+gNJqCpLhHCWOQ8l64zS5aIXUnTZwaE3qVLMb51Cw4+7HAJQmx66SUxttl5Evf9q898Fn29Pfg/F1+EdHen3CToYHTu+Rfgnp/eic4Vq3XfypWaQaJUvBFz0diolLAzch7JDOajyApSB9IHeb9axetENZZqRYIVTLSDWwYxOzOrYoGfjwWF7rk2uszdxlZADK73B9iuUQmxqEHqlqwMgRAbVULzZTGP2X3zvvHtFSpMfHFkihXsd8SReO0JJyDcGhcZ6tn77hHUJ3cXnrFYEu846/0Iptpx369+rRWr7lQrXnjyCUTLRXS3pfGmQw/FLbfcIlnNiPZ+W/X5c9msdeQu0XIcoZUT7XhasqWIRSgSt/fuBEh47tT5qkBk1W5kC7sAdu4d7Uznh1W9usumM67Zjusy2dFacGhAxwaTOTcd/r2ft7oZ7c4dbX3y4gTXGwQmexhfLdHa3MtPbxrDyOaOtA67uVWe/1ei9Xu11t3vCB37ROuhYxYyTLTkErxSR8tuqcROJhjEklWr0LdiBUYnp7RDq0Q7NIzx7dudWpx5iJbyWcRb49LNRqId/WvWorOzHcPbt6GYzyI7M2UuPvm8Ei1HEX5GK/fTJjKUnKb+KzNaF6hbUmksWbFKLNhpCmzUqshnFoACNwOK6qwp0GHCI9bRWoflMZF/lwX+bH+wMxmKZ54iNhK3cU0OmwihEmLZh6UJro7SF2eOF8I/VvHiWbvOZcefWcZsoxVal0bOR13EiGiMY+XX4WNP6nOiFJ7Qp9dwpEF7PZsGq1Csm540ozWNm9qcbBvPjmSH0NJie/Se8axE23QeTH63ikB6YFmNKxfz83MSF+AMkkGXiYPBk8NsBhSqfDABvrxxEy6/+hrccvvtuOXmW+XKw121rZs3Y3ZyAulEDNn5WTHkStpHNHjLS8g1sDKbv9boU+sSLZNsgCSlaEzdLaFjzWvd3qtno/khMwNfrhbAa19/EOYW5rFx0yYRCVJtacSTSf3s6OwUpNmabEVbKo1UKiXWLu3rCFMm2lu1IsGEQIiyM51Ggu+jUsFtN92Ia358uQwSyqpsa+p4M9PTsuHjD67khDhXZOXOnUear7tFfUoYmoxfQteSv5p7j8GoUrRpTaGrp9vgZK4btSYxNjqG7q5O/RvOeHkTaXK9bNkyjI6O6PM8+eST6pw//elPY/vQNnz1n/5Rs/KZ6Ums37ARH77047jrnp+jq3+priUTLccDhcUFoEx5RCtYWG0yaKvLZAfrWKxenoxJk4dVe2oE+9WtBdHZ2YllA0uxiXqytHujPCEJTqxgnWwmz5X8eb1yEVeo3IPC78fkFouGzLuXCZ/AIdmeckzhInsZtRI7a86VSSrjvJm2YiEsFip43VuPwv7HH4dQaxy/vP02PHP/vYL+WCwVOKONxnHk6e9F27IV+NUTT2HJkqVY1tuDB352h+a0XelWvO1tb8Mtt9ysNQJeDyIWfDDIOuYIhXMm7Y/zvlKH280ORZIShExPTPPeVFfLP/fwscg83nzQJdkmXwXtsToGZT14+T1ZVeM0k25GFfwsykGybq+8OdGKCb4TGaquBdskbWAQvhHA/A//HhxDSQHOVhbqMvA7fW1jRus7bVsFcmGM8ynHSVBY8/KLdb1xc0dqntE2J1qiB4SOOVZiovUzWhbxnNFq7ctB+TROpy/xkpWrMD49rUS7y6o1GN4yiImtg1bd6xxxB7wgER6dkY4+9K5ag46ONowMD6FUyKmjFRkqm0WQY7Q/Y6INhKN6/kLpdixbvQb5ShXTM7N65vLZBdQc50UdLQtgtwL1vyXRik3fEsSy5SskajSfWRRSR916ooksng0UMz1r8VCIXMkC1WKKHyfJ5MLv3zvXKqJ4WjdtEm/Rrj07VULKDlb2LPf6Aa3L9DbY95Zamww8xAre0eZSJ3cnBrInLyque6ELKbm1SCOBxg40q9B7cMYx9eTsyI6BQGu6xoBOxSPag3V2tEtukDuh8kDN5WSbx/kHZ7Sb12/A1bfehp/dfTeuvf5GJd+DDjoYL734AmbGRtHV0YbF2RkUFxdMn1Oi5K6Scbt9FgxsGlPizEWJNqkkxcRNAwO+LisiJlrCnsZQdKIVng1GZ5VAC/bYZx9s2rwZM3Nzusn0O2QnQViXQZIVB3c3dYPUzrMLoJVZC6KtcQRCQbQR+nTOIFzx2Hv33bDxpXW4++ab0dnRiemxMbkCmfzbAk466WTpMFOXlLuuXpKQHSmvJ5MH4VQmJCZWJiL7abu1/sdihnAx12Fsx7I9HcHg0IRM5XlP+PVcQ5qZy4nR25ZowUKB3otBvLx+i/YCb735Zvz9F/5WknGcdc7PTOHjn/ocrrjmOrR2dNv8uyUs6HluZlLqN2KHUzCHBAXfY0m+z1RTVP3JJorXLai5MYU1+FAJJuro0Ix2y5at5sIArjdl9RBxjYfQN89QnglMS572QPEekDQlv958Dok4r0kYYR5YipMXiyJDUZO2VikiGQ0jl8mouZZgRC2MQiWA+VwJrz/qaOz39mMkavDLO27HMw/cjzAfViIMpCeHYzj0tDOxdPe98NizL2DFylVYtaQfN191FRaHBtGWTuP444/DrbfcLCSHD7PES0olm6mryKShglk8EnHxiZb3PtASRpEQNclNMrr2ELLtG7NS1o6kym1LP6IV1Zm5ZqfoRR+8xZ2eDzcfNSWcpo7WrUF43W/N1V+FdeydS0xVjSsSBhNLIUmqNm52ulNH7YUu/IzW7p/d6EYHzHFEY7bVvLxvL1cXO62DUgaH+5LfJeomMhQTrboABx0jGNH55Yz235Gh3MiH8YLLYm29vehbtgIT0zNatdt1zS6YGhnDyJatiBARKeQ14y3kMki3pzDPMxJvR/uK1WhrS2lGy0Sc53oPHbcWFjWr3TnRcjQg1ySt9zTJ7f0He0h27QGee0rFtnVg2ao1yJXLSrR85tjRVvNuRkupTSfYoDPkOto6vP8f/N7/lS9v7mi9M8/atWulBDU8NiqEjygouS9mClMVO5grWowPREwNoSojV+DGRoPVa+pxbpQVDMhRS8bs/Hp1t3Q2ZbNia2EcY3lL0gbJz8h7mgnXERunMe8Ly/raXfN5bmy3+GTruTeeV+OJnJZwgdZkWs+AmdyUnHphwyrSpIOrCLT29tf4jzkHIwnEFGbonz0v9SK5MLW0YGF+AZ0DSzE9O4dvfOe7eOr3v8fV198g+cQT3nki7qDpdrUsJZ8y4cNqBYvTU7Z7KYq3rZMIZnEqNewIuPdG2Iddl0hR1D+mdQ6hWsIMTH5Mtgioy5aIveuK+GfRZEo7W9xbXVjMYH5qGr0rlmOW4vwcxIfDSKfbBGkSVqUwPrtXJoUq1wliYaOLe/cHN/diRxsoV1CixVyphDArLXb6c3Oyf7rkkkvw8Y9dCNKeCrYXrQTKXwuFqrm21Gp6X/zVE6T4ffW9q1X5zmoPLRzG1NSUtIN7e3vwxBNPqBhIpVrVBdNogAmru6tLqlJzc3Po7e3Fcccdpe93wgnvxGO/fAjJtrSC1NPPPIcrrroWX/qnr6Kjpx8VDpSCQaRbWzE8tFXdAAokKxgRiSs6eo/8rNzZE1mHQhEkMtAv1c3NSF/nrCQSlrUftZR5yMItTvs5EhEETrMB/hsmWv6IRSOOeMMgaoIN/NzUW05RWUzOQCHpu5r6C2f6ZRG3ou6BWszk9X2LtRAK1SBK1Ra59xx+5ukoViv41c9+imcf+RUCJMGRYc2HLN2B17/9BLz1pFPw9e9chg9e/BeYnxjHFd/7LqoLcwiWyzjn/Wfjqiuu0N43xSYS2vM1QpiY4Fw3c12T9rvdappUtbivyZU3J/DCZGtKWlqVV8AhT4BzeEGwDeaTVfh1z1dns9W0h+c7zbpKjoPOrNv0zEbvq+kKUKe36iUS+fosDrXw71AWFk8+UHoVr50ZlypGnRkB/05OJ85XmK/jZelUNrj1nvpsyotpuHEDg6YvkP3XuNxeX+9RGUKXJhokVM2ly0PHnNFyrZDnnHA+z0SMiiblgoojXlc6jDEEJzva0TOwDPOUXszlscuq1dj44ksSt6D6GcdBFW4ZVMsIhQIoEo1IdqF9xSpBxxPjo/LQXqQeAOX+6JiTz4lcx2df15ABvMUlWsWEHaHCV0pgjVHRjkFdn5GIkt57F9q6erTXT+lUPnsiA+YXECgXZEavjtaXa8RcXZHVPIr4ryTQV/q3ngCkZOEkRr11nNCnSgUr1qxBIpkUuZTPhRWYFtcolmOOOAYj2702MwCNa6JU0+OdYegx9IbJWOMboUxOwsTva7tCT0WOs7mrJ7O61Z7lGK/DzaTsP4eXfrSk7CwZnbWpJzzVkR23stkMHfuzb+gMRz6UlDUvaCZ1JWAntWpFqV3VQDCZFqtBer/lkuBTBkgKKPDiUUeXdnm77LY7JmfnMDc8gi9993t44qmncMutt4std/ElH8aPfvADc0koFtCRSmKMtm5kbvpFa6d1S0dBmzMYLZ+Xli4dhA7Z1VKzVIlWrOOg1F0I25GdKK1YN9PSkBwBzC9k1KmMUJd5ZATtfX2i9FPvtH/JEmzdOohKsYSO7m5VSuNkUofC6jQzfFCDJgXo1Wnqu4kbK9hjAAAgAElEQVQM+Px+3C0tcl2pKjiZ6z782rW7rMVe++6LYhDIUT+YEIZz6/HkJ150JkX+IIQqlrITwiZxiMUMiwe/O8mbIvi1WhHMPTs8bBqtvb2C+Pga7GDntm3Daw49FJdddhl2W7McXb1LsNvaNdi6dQvWrt0Vd/zsLrzjxFOwfvOgiENc4Cejl/d3YXZKouqBYNW0YtmBxhJKrpQeZPITgYZdD6Fwl+jUzZDDUCUsFMVee+2Fjes3KFFzB5hFDSFtPhzsaJlo2cGLHBWiCIMhEnrQ3OnjvCyViCgZEH4VOUxMQmrfcqe3pDktOz5KLko4IxBRomVXu9cbD8HhZ5yGbLGI39xzJ5795UPyojUBYQCpdhz8jpPwlhNPwfeuvAYfuOBCjGzZgqu+/12AibVSxumnvRvXXXutGWFEWG1HdJ1EDGTB6Fj3kgZ1iVZwkwhSITMel3ykMY+9YIWX+yT931jWrmr3zZxLtGZtZ92+T6IKaFpv8NfMQV71JOYSrWa15mpl0NmOe7TGsuR4wIKyBP53SrT+vvggq3tTt3a0pGzm827O3gSr+W3FeoB2M1oPPfv1nuZEq7+rz7Cs0/eJloV6ldKbTYmWq1zhKNfFeMsyEnEgGconWsaESGsrirUqUl3dWLpqFaZn56Uxvqx/CSaHR5oSbU2JmsncJ9pashvty1fJu/hPSbRm9wZUbIj+X060Vc74gi1IdXajvatH7lBcqSQsbqx7l2j5vuvEsiZ9Y/dM/Xcn2Obz0FyIeaEVwb2UWo3FBBsznqmZcPNr3heZtjtjGV+geXEbYw6XhF6xY+XrMb7xzGs7oVpRoStvaq2J7cRYd2dUjjzuTNYTpRjORqCyJGkxx2878L0o5pLc6GR5m3kKzYmV8dkSZoMw6K+BN/UTsdlZF/pn1q//yD2I/36XvV+jY88HltJznmjE2aAEoysVtPX14R0nnYzB4RHp6n7i05/G2MQkrr7+RszPzuMvP/tZ/PCyy7SDSkef3s4O2U5Rw7JKrU4mW5q4E7pSFeYcRujXKb1JEwRggo1wdppIihRFYgBZyUy0fl+JnYDf87MDYDupNGdnUmVIYrJid8IkkEwkNa8RLNvergtG9SYOwZcMDGBmYVbKUXXpOlsqtUPNm8U5kKndC5KU7Z5beZH9E6s3p6ajWaMjAKiDabpBnhzF78+gzO6VxQxhIyYoJiOqLzH5Ll+6VDu7JD9t2zaor6f+tFcr+vznP4fNmzfjwx/+MBYX5nHA/vurEx7fvBkvbduGe+//BT7+l59EIt2BkhP16OjswiyFGoo55KYnEYmFUJyf0zpBayKpw02INkdTAPnucqZiO2r1HUqXaOnluWbNGmzdstXJ6tGwvqSEawUFu1PurznWoDMY16zFMWkFyZDkVKEiE2n2nAMbG9kSLa8/dX6ZyFtQKJURjidRCdLKMIBMsYo9DnoDjnrPezGbWcBvH7gfT//ifoDSeR60bE3jjSecjCPeeTJuvOMunHX2+/H8U0/hhh//EMFCXjDzGWecoURLIhwfCiZ9JlpW21V29PGEaUIzqWq9x3419TJ2uFYkmNQifyW5wq33OMlBI0tYR+SlEaWgyKX9Yt6udVMRIoKNDw47kaGsiXEL/m7m5IllPtHaCoMlMBZM1o2a4HtzojVBCUvmOwSTuh+oc6txwoge4mt8vUHH9aCsN+cCoiOjeJJXfYbmEq29hnXEr5Ro/XoPEy07Wj7nzR1trZRXR0vGcSgel/BHe38/lu+yC6amZzE+PoE+7qROTrtEm5eqFJOXEm04aB1tohsdy1dpRjs5Mabdf9/RMnYFiwWt95jsIc1RmhLtnwgdv1pHK4HNUBhtPX1o6+zWWlomm7PVpUIOFULH5QLhJTMzrwPyTR3inyvL+hGdOx/+jNS/XTAgM47unl7FYCYlKTDzrLlVRsaDxqiiIjTS81QsmZrpA6+RTGgcdMzKinFcMcMRAUUC9M5orrg06VE3//emHspnjRVCI7Y7voFDaEzhybzPm3/4hOqTtt8W8d/DK0PZ19FEw7QR+CzZGiNXR61hMlTTax8Hw7Voa6sCDOdwFJ5PuN3PUrkschEP/bJVqyUUTZHo8z/4QRT/sJf6iU99RhJi51xwAe696y4Mr1uHziX98oXlDu3c1KRsp6TVqaAJMwLwCh5ufcfLMiqpUuGFiZYPF9Wc2FE4Zx9j2/lhtl0g3ohMJquZIW/U8IgJS/AGM9FGwlHBr4Rpc/Pz6Ozr07oPCwkSvaIJzgatm6j7bjo5MTJY2eHSCYJiFjz8TAIR7pzKpKCGRHubro+vcpoPle9wPUuOB8z7J/L37HbZwXFVR50vkwvfE/dqazUxkHmjKJHJ6o8Sih/60MX45Cc+hq/967fxL//ydXzkkktw880/wfOPP4ZNo6MYGR3HIQe/AUt32xOjkzNItnehGgxJ3KKQy2r+tDg1bvPZQk4avwled8o+5vP6GsKmvEecVXrCjBes4PvhSKG/vx8jwyM2e3SJxFZ6bGjFGS0PIDtzzQIDJEtzrcoeKF4TamKzYic2YfCqeRArGRDW5ygizHkNE21JPrSlYAT5ahAL+TJ2fd1BOOG88zE2PYUXHn0ET9xzN92yVQUrJCVTeMPx78RbTzwV9z78a5x40sl49KEHcccN15uCVK2GCy64AFddeaWIYl6AXHNRt2iuPc/67uxOiZZJlcppXunJ6Rprj5aVuJKYI4J4X1l1jI6BrHWroj5/PYG6ZOUreNqONQv6uy90Cc0qfZsX2U+fyBUUHbzmoWMzpvZVvgm11xmYzfZ9nsXMFRfHZ/DF1g7QmYzlvQOp72/9xN/myl4ZqjnR7jyjbU60Hjr2iZasY3a0PtH6jpaJlom3XK4aGTEAdPYvwdJVKzE5PSsm/LIlAxjdOmi6yISOmWhLOdfRtqDERBvvtI6WqmoTY0JRdky0jRntnyXREvqIxtDRtwSp9k55LjOeab2ukEOtmFUx6hOtHQ8n/OMs4f6zEpB/Sn72kKtPsr67VbwLh9DT349ka0rxgzFXTYu3YqTHs/S9DVLlc8/X8/NOQ3NsbYevaxKKLHZtD19xQqwn4wfUV4DUBNTnMJ7+UC8Wm1OnL3Kau3IPgYtxXOf+NIrN5ljuyU+WTI3MVZ9RsyD2qJOIpcaI9mJI/Ox+hh5IdfXVOPvj7SNc5pmG/JBkjTEJLszMKHD077a7Os0zzjpL89Nv/PNXEetfisOPOBJPPfkEJrZvRzqdUnAMtwQxtn0bqiSVONNifg8mWkJEtjpCcRb7sOxeSTYJUbQgnpDhAL8XuxitAWlNpGFn5NU9RkdHMTAwoGqdCXbZsuX4xS8eQHd3t2ahJPvws/D/eYO5M0yXFqpc8UhIMcnNv+qQnW6qJVnCm9wtVTIoFZWMKoJIgjJCoMCGZ675qsnviWofxTm6MEAx0ejg8ffRKIrz81I1oigFEy1vVJ6yb0xCyQRWrlyJbYOD6O7uwsjICNrSKbz4wnMYG5vEXitWINnbI5ZySyiAp3/3OzzxxJM47m1Ho3/1LphdzCFfBnqXrZReLAk9ba1JjA8PYWFmUiQLQqWmf2vXlkHYm0Gwq+VP3/VoN83tpJElTaLX1OSUJUZnNM77SaaxoD/ZWpVVvUqCkUURZ/KUR2TSZFcfjyBM8otk1qrSmtbaitO+ZYETbuGD2SLdVISjqIRiCpALhQrWHvB6nPiBCzG4fTu2PPM7/PqOn7pEG0BFYgRJvOH4E3DUSafiwcee1CrPrx/4BR7++X0I5DKIBYO44KKLcMUVV2i2zHtttDt2gnbWRP337iNKutbFkvikbpbjALFjbcfP9mltl1YavB7ac52edgglSWcFBU8/z1a963GrOyY16q6HC60KdnXGriEN7Lw9NOvJRzITcALnIrS5jtYn2mbZOC9n5yt2BZKmRGsJu6EMtXOibW4IHP/JjQcsJfggamfCs6UbPfDOHS0TrYA4PuCah0fqiZY8Bc3teQldouXzHeYeOpWVerrRs2RAZCh2Inus3dXNaKc1oyURyma0hI6DKO+UaAUdM9HONGa0JEOFdB4dO1bvDai4eulPIUO9akfLGW+yFT19A0im25HJF5BZzAo6pjIaE632aJ1pudW1hgAp8POY/SfXi/4jidZ3er6j5HNNn2A6hAmRdEgVNcwV112sVqHGkE/ikhNH4d+JjFcqIeLEbfxMVYifg1ulka79f5t72pjExk/+9c3y1JQHdeYdEmRzYes2X+mHYjXjluRUreP1xUQdGnafy3/mBjfBfb0z0DDOkAnAWMHg3q+6eofYIBCusf03WMI+BD8UkwLf9MzMjOybkm3tmplm5xdwzLvepY724UcfRyLdidcdeBAef+xRBUzq+y7p69H8j+zXSj6nfdAqZ2feWcG7LHgGJL8nAxD1fqM7drXsaNWdBIK2BuJuID8UP0S+aMICFNno7enFpk2b8c4TTpAmMFdn+MGnuLBeq6Gjv18JQsSobF5WTWI1u6rEXFKcE4orBhh8mVxJoKBqEK9TUbJeAQkgkHRBdRAvseihYd+heOhEay6UgnRVHdeMWAgQReBB4s3i3Hh0cFBycvvvv5/2Bp975lnE4jG84eCDcN111+GmG2/EJz/5SRx00EF46KEHsfvuu+KxXz+M7112Gf7PxRcj1T+AgeUrse6lDehasRotsVYxY9mZ9ff2YGjLRmRmp1BemEEsmRDL1z+o/PxEHXw3y0QrjWI52RTribZP7kUBEeQIHTJJiuDkdoepO8p7w/ti94sB17o4X4RYRxtCLEC0oGCiA27XWoQrwppcJyIK0pRoq5EEquEYMqUadnntgTjh3A/g5Q0bMbHxZfzy1ps1o+V3rDJIhyN444mn4OhT3417fvkIVq1egyd/8wg2PPuMvHiT0Qjee9ZZuOrqq5HPZHX+iVaYmowRmMwrt9HJyu3DufcoEURMWMUbtmufVlCy7QT7jsC6Nsc+FlnLsbtVhDSp0jipTE/Qk2tRs+RFfX3GEhmLYwsStuSvZFf3+zTN6ldKtIa8/PuO1kPO1kFYFS/ah8uizcFGcpK8Bu5Hc6I1hnKDdazX83Pouq6tdfzWhbO74Xy+wTr2EoyRWEIdLRMtO1qu92gEIlJhAKFkq8Y3FLRnoh2bnBSMueduu2PzunXIkAxFCNglWiqjtdB+McCOtkMdrYeOmWgzLtESOg4RidMow0n+NSdav+/8/0h0fyzRSvkuEJQpBhNtLJnCQianjlbQcT6LaiGDlio1jq07MjCEaJqhe/8TibaZCOU7O6KE1JPvpQkC940d74IbKvy8XuPcd48qnnxzxbU1eciWEI+aoFFDqKJp556KcV7RjGPIHVjEjj3vrU+9xCy/h86lNQ9KvjuNRuoNEceQNLdpysQ7J1mvbuc/n389a8rIhObIzBItP6OPb14zwBMSAuF4qpZOpQWdKXlRUrBQUEJit8kkvHrtWumHPvn4E0Asjrced5ze4C9++TBire049M2H48knHsfC3Jwqsd6uTgVPLn1n5+ckaSa7J5JbHMOQ3Ypny0lvmoeO80QmrWSr4GN2teFYXImWwYuzTD7YuvFicgWQTCcxMzttzNxMFj19fSoSTnv3aXjwgYfwuyeewJ777otCoYhN69crSHI+yguaSKakdGUcE0fQcuwxe7BsPkg2LmcJNjesOJq93VCyTsna9fBw80PFi+4rK3/DmNj4g5AtE62fgTJJ9fX3Y2ZmWgfj8MMOw/qX12PrunW49K//Cp/73KfwnjPPwiOPPKLunK/L+e3zzz2Da665Gp/7m8+ip7cXu6zdDY8++jgC8RQGVq7BYqGqjpafuTWRwMzEKGYnRqg1aclQ8Iajvju9X28qwF9FfuLMVfrGRoYaWLZUZySXJTWfVWNVhQY/D3WyKYhOhSUPtbBzZrAnDOoLDa08tQAhqj9R8pAQJJ1QVP5yJlaVBZqXb2RHq1WISAK1SByLxSpW7/c6nHjehXj+pZewsH0Q9990vSVaVqvOtOKQd5+OY049DTfecSeisTjWPfsMFifHgcV5tKdaceZ7z8blV16h1TZ2X3R6YWJjF87iiEWUT6wmVGFQsc1sHWveWQN62zAmWQkxONjFEoxLtG5WxJEBC1OyXPl+7XO7OaA6P2/wXjeOs+dlp0TLZGgVt5NqbO56HZPek6Ek58hRSL1Stz1aD6v5rsVmYXb+7Vlzfrc76TLz3vN5rAcy0S+8nF4j0fpCwHf3Hlxmomah5hOtmMeuo/XQMbWOmWh5+HxH25xo+fc1BstqFemlS0WGmqAz1uwcVq9Yge2btyBL6zySDuuJlmtbjDdhIGrrPX8s0YYlnOIEK1h88Wzwp0P/LZ69em/4qok22IJYuk2JNhxLiNypREtEiTGnlBN0TFKgzoRcoSzRSjb2f6Cj3TnR8tOyUWjr7EAincYcpSodJFzMswmxFRzGDEu0Fun96/hYKcEaBgEfzz1F1xV5TKzeycqQHG/A4dTReDIlDtNgFTOB80z5GSrPukRjmkcjdSlFurcZ+7gBJzu7StcEcmuEn6XOjG6SMJUegn8o7QF3wj+GolqydStxqc6eGgPpFAlCrgUmMSSRSqut/sIXv4ijjj0Wd933c3zhS19CNpfD0tVrsM9+++Gem29FpLsPRx9zLF586UVsfPpptC9dbqsdZLNGIpiZGENhYUE+j5wzkNyi+VvNLcsbL8qsjAlhcp0nngTnxprZMtHSeYbC4YSTyU7l/JUfBDXEElFMTI6jva1dXRUvDOdG3d09OOKIIzSQvv/+X2BicBtiHR3a6zL7s7DYxx6CsWrLOZ3I+9D0NdVduYqbPpj2ZyYtx//n4ri8dB1FXcnFwRa2q2jsO/6eVR6Zeb4DZ3HT2dVpFl1btkhZhQlx27p12HXf14Cw+DXXXIN9990XZ5xxOn7/+9/LSH7dyy/jox/9KD7z15fizUcejacf+w1233cfDG0b0qHJFctItHWiQIwrTA/VFnR190hInYbWs8NDaCHbmqOCJlapD7CcfxD6Vye5aBAzZSptblnBshXLReQygQqr4shUJ8OYMDh1WumExNfmv2f1y4TJB48HkNdD2spM4oGq3FW03C6xfUu07AeJILDwY+HkoWN2s/w5lyth5b77490XfwTPPP88cmPDuOeGaxGk8hWvO6uCYAvefNqZOPbU0/Cja29AvljE0Ib1CJJYsjiP7o4OnHvBhfjBD36IGVpCunNrcKc9LBKqcCxjJVpS+dXlGnRclua2TVlZ+DUn22bXKRXVjjVMApwexHIZERLC3PzWh2slPtdNejHW+r6rF6OwfQJ1NQbTG/tSsJ1cgqy75ayvnmhVzJjoCL/GB77m+ZW9B/v+9cCoApxrDPa3zV2trfjaX/iOtaFWZEnUJ1pBc66oq8+5fFB0mrREjvS5eE0ldxlGVInWd7QlBTfOL1WocpygfZISutaswW577YXp2VnxB/p7ejC8dauRodTR2noPO+dgiO5AISCWRseylZrRTjXNaLn6RZu8sFZ7fKKlCxZHTVw/smvhm4VXS7V/PNHS9j6IWFs7enr7RfqanV9ERmtMZZRpPk/3qqqx72W7Vp/nc3mj2bTh1ZP9K/+tO0yvUih4+NUjdQYFBzSm6+zuQjgRM4GNlhYxjyXyEmhRwa2ZrTpME6LR1giLMxJV3UxWqq4O3q2PLVy3ax07Y4DBwP7sqWssmb0kEUmq9jHm8rX5Pbi7zmvDx00Wfk5kQsiaWw1lXGFpmi+W9Tz7TpZjNJ90+R3ZNPCzRJ1XN0c1HqnjFgs3LNiZa7TmECx+ZkLo/FpJEPOdLV2zqkZikLqTWg3JVJt0QnmEevqX4COXfgzPvfiSrKeefv55rP/dU3j/xz4uc/GXX34ZpVweJ516Cn75yK8xPTqORG+fpk6xcBRRwoncG52dQWZmAiBVHVQKIiRFFSITriAX2eTtzCiAXW2UXW2cjEOKBSS05sO5MH0PBcc5uJeMVT+wJmynCtutyXAv8/TTz9CFXr9+A1548SXkaPtGP1FnNM1gF5eakzO95j6p9vNKSNIkmgfHMZE9G5ndiNHHafwdqc8oTLTA1jw0N3DELdvdcvMqzSa4skITdApVZNHV1Sk9456eXszPzVpFhgAeeuiX2G231Tj62BPw5IMPIbV0qRit/Dwvv7wOF37wg3jgwQexdKAfm57+PRKdHdJzlsh3uSrbrVAiJcJOa1ub7sfs2ChmR4fls0nQpL5O4wKsP9BWETbcXbRLGwigNdWKdFtKn52Vt81m/APrVX0tASgwMzCpKHIwsFZheH3M7DtI7Wnu21VKWKDICWpIJiKa5dOdJU5DCF4P7tmSehBNIEtbrGAIA7vtiVMuugTPvvgiClNjuO+mGwDK1umhDAp9Ofi4d+JtJ52Kb37vB+jp7cPE8BDmhoek/EOR+fe+/xxcffU12rHmWeDMTfutzlknGLOOVj9l02VG7ZRFZ4KlUEKAC/X+vrtOZ4ek62Am3lOxIRVIjFWdIFRd1342sgXPDYsSBi2Kn/hg58cQ3DPkD5IVWdT4AKXk7U0EHOmQAhzSimX3zHm663zNJchM6Wls4UkrLEBZePvXpIuMAsXOCdJ13Nyh5pCrnqy9XKSL7L6T4P962NEHbRG5aEOnWbbN8DQfl6evg/38rq67hioC3Ocg0zjHmSCvZSiEvpUrsWrVKt2/qYkJFHN5zExMYHFu3qlCMYCUVBDxe8iLujWF/mXL0dPdKRh+emIcC7MzKkJrJa4SBQVXkxjJBG9CCBwpcJRF+0gjofnPyUTsqBn1fXHfMSlRNAmEsLHIVALo6OlDZ1eXnu35xayKWEm6KsGTIFlEiIWn8+Ll5xUK4iRBRbxzO5v+PuxcPPnih/e1WQrWP6M7w6se3dAGR9O8k889EyrHXKn2NCrs4jz4KuTGNADd0pYSHTWP2ThRKjPD88RkFyExtCTiLAttJioW44xHlAMuF9iUeUEUqyGlp+MKO+3ABgMosWjiehC4W08kK6SChQ0bESe6uLFhpCZBV3cXOjs7tCLJ+1ikJSILOJ4ht+JKYijPPx3aWHCTJGxqXDb+4nvyM2RxU0IhNUcik/KZdSxrCfK41SDdm3hnqsY3zSDPTnByakY6u0uXr0Rrqg3r1m/AUW8/Dpdceim2Dm3Hvfffj49ceiluue02fOcr/4xoOoVTTz0Vt9zxM7FCF7N5dPYNaKUmFU8iVKkiPzeDzPQ4yot09uEMzazaOJYhebueaAmH8IFiciUpKhaXkAUTLX8vIQCjtDXYYo5wQ6UeBShWgu5B4EEkVX7ffV+D1x90kIzs7733XszNz4PrLoSEA6WSHkhJDcpOj91uSCsnXJ2RUbZfWOdDxSQr31arqCS6oRGyVwcyQoyG9K7DUBXF906fW3a0XFWhQbqEHGpKrrF4QtAqA11uYRFTM9O48657cdb7zkK6owOHv+VI/PTaa3HaBRfi//7TP+KQQw4xU4RAAEe99UjcdN01wMK8fDnJkA6n2xFkgdKaUtWfam9HJBjE9PAwFsZGXaJlce/ndI756it11zFZ4vVuFVW950QyrmvMjsLITw4a9atPfnakAO1Vjiy42c6wg+qrNSzOzssjuBaookR2ZYCqVxGtUTFBM5Cza6alGfWLmWhzRBRaWrB0971x8oV/gefXvYzi9DjuJXScmTcPYybaaAKvP+Z4vOMP6lDfv/xqLF22DGND2zC8ZRNq2QUVOmefdz6uvvpq5BYzsiHTMgHvN6tu3tdoxEhProtVoq3xgaMGdxBlZqAmIpRwEc01OO6w/sMHreb5qWBccgtIlnDQli8Y/RzIkzB8oPMVs5/7iljGBODcoFRZO5ay96ElKqCy1Iu1uy7Y7qppTPvvx+RRJ3QI5ievwGzJ/Pf26zp+baFaaoyAmt+fL9i8baQP7s1fw4BVyps2tgobN8Ors1K9S5FbifNFiEeKCPvluV8u9bkAujo70M+dc9SQXeCoqqJibWZqWmtrHJNwtMWII/NxFsrpFLr7etGebkOxkMPC3IxkaAnpcz2R81mONvj/oSA9SEjXd3wWp+ddIULn3qOAC8HzJrOaJ5QqYQTXkbmkpM/SEgbV1RO0m2xrc76uhqQYamfWgTRsKUs4p6AC0b8vfo9KkOUyX7/BXLcZpCV/JsVmyLVeSDuiHVfs/BzRoxL1jo5FvdsQ8Neer0mEiaPFWDKOQKThJyvanMY/fIoMU2HyI8mVYkTUta+1BBGTV3hCRSfJn0y0dTvOsgnZSC2LiCOV11ySZadKKVnO6/kcVgPc46XeAp85Wq7S/S0m0iSLGDZt5Ba1plPo6+vFkiX9SrTUjAjSAYqJnwmRSA/ldWNR6UiwkNUqqgSWGMOM60BERH/m4HrFvZYWjaR4vm3TxchX/y7RhtPxWjyeECTJA7F5yyAmJ6fQ2dWNqfFJIBLFGw87An/zt3+LXXbdHf/8ta/ikMMOw9f+5V8wuGUL5iYn5JP6yBNPokSBiUSrHGMSiaS6A3qJFhfmkJ2eQG5uEtXsPFClMwt1O+2N88Zo7sCQwABF9nEs7lShYjJwJxPZDAY4H2P36xKZI+J4eNYnWgY5Vutz8wuaJ7Sm09h7n330OV948UXcd999qM7MINXTZ4L+Km6TOpSsqHhMqP0saT6nFuW1NS3ZlgWHyG3GK4v4jlYdW6N69ZAhg4F5/xpRSA4d+UVR5LnK8+LzL+LA170Od911O7785a/hy//wJbR398gcYWxiAu87+/34zN/8DT7y0Y/i7p/chN0OPBCHHHoofnLjDZqDx+nDS9iJlnu5AjpWrkKuBoRiCSVrGqhPDg0hNzqiCl/2Ut4hxpsWu07EJ1iDVAw10EI5yVER2mIxABWktGVzQ5uLNGBL62i5kM5Aqi5JjFsLAlr5qdaQoLKSCA2sjCsoV4sya9Y1LgOt8SjoMERqlE4HHFoAACAASURBVBJtLIECX6MlhGV77o0Tz7sIL67fgPLsFO6+8bqmRBtQoj3grcfipDPPwo+vvQHLly/H8OAWDG1cL9GOSLgF5150Ea686mrkFzKmVe0+PxNtlUkq4tSgmhItMyltvtRRSOvV6xw7f0vvHyAbrsaOn66pW00Q/MRzpRUGS8Z+BcLP9j15bucE68VRGLzJ5gyxMOGZc0IwXI9gESHHJDE3bZ9W58/NlKwINHKW78YsoVui4L1m8GPR4xsWD5M6oNiuFO+JKyaaiST+93504ncnPYSp+RZn4pGQCGhai/DQtyM8Ns/0zAXK7WG7BMwOKRCLaL4vC0zN/CJmyebuJZ9jjgVoAiL7QxqHMDhGTJGp3BJCkiI5oZBW2zKL8ypUFZ/cLnc5n0OFwgpk6LcY1G+uLBWNPIjC6PM6bVU+Gyz2OJqSxKkM3usVbD0pIxRBLZqQ5GwsHlfAtjEUDVBKer+EreenpzDLDj2zKO1v7vVKQCfYIuiZ38uLMngkytV61nU7BnojoTobNYc+1N2d3HXlPfKdr3Zb/fqa+wz8fxFTwyFkKKHIPK/U59GeRkyPxZNS7aKwRSSZ0K+pznYk01Sxq0nJTyuFziKURS4/O+MInXEohKOCkN2t6nl7bRaILHCpc55n8REKI5FqQzjWqlFZWfaWIY3juCWxbPkyDAwsQXtbWoxzogVER2cXM2rO1KlHIjrvEeqbO/azzCRUyJkSlT1HDQSHa4dyHXNFiX+W+PxwTOgLzECqt6PGTpbzT8pl0WCZCYpqHyR8bNi0BXvsvQ/+7otfwpsOOxhHHfNOXPrxj+OTn/6MyBwzg1ux30EH4bmX12s9I9bdi0Klht7+fonNJ8jKzGeRn5vG4uQoSvPTGvCLGEU4Va4Opgtb5z3T7cE5+LCbpWIUO1zq+BoJxSTu+BBHdJgbJBu+dwY3ij/wArZ3dKi7ZtTv71+iZLvLLmuxbds2PPjAAxh/eQOSvb0KVBSE0FaBEy3wLGn1zySquLkaO1rBx67zYZLQAeeBJF1d8yULKX6/jCQByVE69rRV8BW0phJKuIvbR/CFr30NF37gApx11tn4+a23Yf9D34yJyUlsHxyU7OWxxx+PNx92OMbWvYSDjzsO24aGdIDWv/QSZga3SKwh1d+vWSRt4sjiTvYvQSTRKh1SKluN03t4bBSBckn6r0Z2MQk/H+gacJ8VM8aoM2Uqfl2wxanvVquavxqs6B1ebLfM6/NSAMDbWPGSUCRfuqBk2+qmmxRhkLrT8Yheu8J1BskHhhBpIcREcMol2mhccA+lO5fvsTeOec/Z2LB5CyrzM/jZ9ezqZ6yjZVKPJHDAkcfgxDPeh8uuvBr9SwawfctGDG/eSM9ERONRXPChDynRkk3P+6oNPnnvhpRog+zYqawko3f/uAUFLfGRU6LVDNfJL7q1D0kx+s7Wm7l7ONVhYFofc+IgvtPwXS2DWX0dyqmO+U7POiY7ayw4wzHOkIyRz2TAPXgS31jcSHxEWuNuLcJSq893gv1958w/tDUF+2k9r+tm3Q67kr6DKa2LswX95iTbvNTv2Z87J1p+Fr5nrpypKGjyKvadlS84fKD3r1snc5EDUCxgbnERg3+whhzZvl2IlFjXSrRGpluYm7e1PK4sUu84FJKxCKVd2QUxZvBZz2UzCvqSgtSzXhJ8LPGaKl/Ps3wJX5elKEdEgfGG18HmhDXNCHnV+GcS2uFZ4RkRI93uK3/y+Yy3d6qxIAQZjUUt4UqdrIwSC4NMBtNjo5gYGUaOu/YkzxHFcIWtSH+O26B74L1WbXhu3SzHBnyP8iV2hZVjextk69b7HNNePBOXXD150V9zf049DF6iC5gTR7FSzutXW+olIilRkRjNYqJah0t1tCPd3q7vMTMxqXti3tcGOBvJy65Tscji3pj/Yv+LI0GjD3N6QywifWh+H65sRhIpJXZ2tcwdFDLiLHlg6YBEfdrSLKq4/VESx6RUNmEMmaFQ15zoo9u+YFJl0jXVQN/VmkSxHzVSxlbPelORws/hE20dkid0TGblHOcYxRJiqXZV6ExSu++xJ9Zt2IjXH/xG/OiKK9HalsJrDzwIN91yCz75qU/juaefRm52Rh3t/b96GO19/ZhZyCLV2y+6fZhm4KxE2cFk5rE4OYbcNGe1VDshk459ipOH8zRtvz8nebuQZrVSjJJfbaSebLUDS5Fql2j9kJ54PK8DHwLf3RI+4YFfoJtQMIh9X/MaHHDAARKVv+6a67TCNDc1pcPgxSPKiwuIt7WpuqrLMspCzlSjvMoOSRVKUr6rdd2Nj2Q+aWlm4uZzDBipZKt2YCenTe/48h//GG84+GC84/gT8MLzL2CvvfbGc888oyJ0w9ZB/OKhh3Dh+R/Ail3XolAsYowz3d5eBamhrVs1vyllM3IlWpyeBhKtSPf1I0Mt42RKHS07Niba6sS4HlgeEK1xNQnG1w9G08zHJ1qTFeOD1ejSqJHdgBXtU1vitgdd3YrINyyMzHOX3YaqZsI/JXb2FRk7kNhGNqj0rIMBxPggSSRKPQPKhKViceSZoFpCWLrHnjj6jPdhM91ZFudw+/VXozY75Wbk1tG+7shjcNIZ78P3fnylir/BTesxsXWTYDgqXF1wyYdw5ZVXYWF2FlU+1G5G6xNtS4wwlLGNZRQueIzv3KztSLqoB1knPyeijKs81OU02XAZcusEUsQCtDNlSc66Ot+xMhB5A3qpnzEIi3lvi/HiBMQI5Sdl7ydzhlCLChSS2WT9SIUrB0OyyJGEqUceXBetLsIt5Ms7mAGHwu3OtUlIRdNiv0GLDp1x6z0+EPvE6hOv/0z+z/3skJ+DZ6enq0McCTuHDfUen/wt4btz5ZR/6nNG8hxiMQyPjuDpp5/Gpo0bNPZiYKSIPT8Xiw4SwryIPccdRJQ62tslSzqfydleKs8m98bZyfJ5INmxXBSsyeKF+9yc04qr4Nm+9EhmIuaz74O/OxO+o2U8YoLgveLvffJlF0RItbWry9lo2j2VpScLfSIK+TxmJ8ZlaDI1OiLUit0sF6pYOIncw/UYX8i5Yrk+k5cbjgne85pYQjXBIJuF27qhv1fN19/Dx77oqd8EXyxqD9UKUjYaXo7Qi7EI8hUJirU0IV6OAc2UI55KoaPLXNVGt48oHhh60SjW9Qip4LMES1MUElf5pLCb5bWkXWgtFkWB6oDxuAQ/uB7K4sPHvHA0hrb2tLQICBu3t6cFEbMB4JpmrUT0xjg3OvsivpqZPH+vUUE90fpVNNeYcI9dcdRQII/A8BJJh6JY1HhNMfHbP/xeraenB/PzCzoEvT19GBwcwpe+/GW0dXRiy+A2nHPeB/Cpz34Wjz7xBL79ne/gwx+9FBd/6EOSXAwUizj6qLfhoUcfQzUcQbYK7bXR7o4dKB/WBH8tFZCZGkdmfBTVxQX9vw31bUQgg2x2WPxftf3sIoIIs/Lkmk+CUowxDdZ1w9TRMgrbaolv0amXqyDuzIjJhGU8o7Qhky0t9Eg2oDj/UUcdhRXLV0mwYHRsVNUkO3RWXR39fZgZG9fQXt2AW062B9DWJMzijMGBZB83i3MdQXOiVbJ2rDwGLO7x8t+qQ2kBnnrqt3j+uefwnjPf6/YraxKYINHsmRdfwg033YRvfPNbsjIMRiPo61+iKpoEqlUrV2Dzc89hj733xEvPPcsPiu41a0QKWKQwR2+fDh1ntOyeCB1npiYR5vytVtNBEFGiCTquE188JOaqYB4ePrQ1DtdVfQaU6P0M0pMErJK2w8j9ZnVFfgXFzWyNVNCiWacJo7Bp5P13i+0SqwihVuZ1ZtcYFpOYc54skZdAAEt32wMnnnu+BCuC2QXcds2VqExPNBJtJI4DjzwGp551Dn509fXoH1iCrRvXY3Djy0A+o0KHHe3lV1whURYSMDTLZLUfNuSkMaO1RMv41ki0RtYQkiHLPJL5nOC8YyDzzz26UQ9Wbo1HKYTubQXuUnO53YpOQw6MIckzwtEHfzIIN8N4fF3avaXa29BFckrSukMmGNr+kdzDeSM7Bv5KfoAEBZxcnHgDdXcgn8waULCAOldANquy8X5Lv1rvzwpbfwaaO1v+GREPH4D4d75jJ0udo5llVBZKWAHRPKfVpeEM1TH2fSDzhas6K4cKbdiwQbaRW7duNR/kYNDIRBVDXJgchVJVytpK4E1MtabAkVmgxYw1vCCC5DDZGLBAIdI0Py8FsxjPuZ55Y/8Kbm0JIlMw8RomTu7VKwHwbMurOGJerCQAkh1LmVmOxfh37MjIWm1vU7IyD2dHtOHsMptBPrOIyeFhQcfzUtnLyRhBnbVGEpxPlwW02AjOXLLkIqOimOQyJ2pCHQAmWkGcnnTWgOtfKZHyWnt99ma0qx7bdHyd8JDHsYSQ2E8+KySzKtFGY8oHeXWfYbS1d+iez1C1S19rcqAq2ByKYgxvxvKwu66cB9tqHRMoSbMVkmRDtgIWS7aayQfjfHunmoukxoataqC4CZFqTSARjwpNlCVs0caAev48+cnd3/o83tQwrDixnttW3zgDl7Jgs9VfY0WPZ535R4l2aGq8RvlCHkAegFSiFRNT0zjsiLeIjci9rq98/et4x4knaV+RePjaXXfDaaefge2D2zA3Po53HH88nnz6WQyPjqF1YCkWC0XEu7sFuZlAfhKxAJCdnMDC8HaU5uYQ5JIzYRBJaRlzTR25W5eQMozYWrZLK7WoaMx+z6G65py2T+XnNyKHSKnI/RnZt4SEcnkZE/MgMqEyYJHNOTU1g8MOOwJHH30MfvPYb/CTa6+VWARZaTPDw2hppRC/PVg2FGd55pxWnExjMMB3bgxkvX23o+gJK+xCmNj5Ptnha482n0dEKlbLcPfdd+Kzn/0MbrjiShGZ1qxag/UvvojVu+6Ge++9D9dcex0+/7nPY7e998bo+Jjkzka2bhGjtqe3R3MFJomZ9euAZEKayEPr1gGRGFIrVyGPgKBjzURKJZGhKrMzzuyhpPmezW4aVlU2ubMDRSq+ErGDGOUhqRUMxjlTPbHgb7NcfX4lZrsenMPp2rg9ZUuw5g7E7zE9NevccWggEZZ1oSpLvh7JFAUGBQauKHnLKuB4voq1Gvp3WYtTzr8AQ8MjaMkt4Narr0B5cqzBOg7HcMBbjsbp55yPK2/8ifZ/t2x4GZtffhHV7IIC/Acu/gtcfsWVlmjzBdcpEHkiCaoBHZNsYR0t5zsusBE6pscmO0yXmE1U3RKuw/HqidYHK81pva8oLbZopNDU0WokEokoSfDZpNwldbo582FhxGuszpYQZCyqGSPRGQ8XMxlkFha1G78oF6u8WNUU5WfHp5U1MSibdjHd8+bvtUckdB88lOzF2zn+iBj8Kdb9H5nR8hkgI9MXDb6DYsHmE+0SrrRxRumQEf8cNReqvqtq7rh8Icfk8eKLL+C3v/2tZFZV2AVM75y/2j4nV04scWc456R0aiKBllBEBRwRFb4nbUFotamsOS27Hl43ytKSGW8kGBNjUNHA4ExWN3kLtH/jOiJ36plQqQdAjfaI/b+Srv6OSdV+spCLJOj+5J4dFq/U+M3lMDs1ZQl2chKZuVlk52ZQK5IFHVBHq5VDGpoUMnreTBPYjCOIYlBDW7PmWlUkLyYKjhKEUjh/ZyVR7znsuAS+2POi+L4A8vHME+f8qKxeRNUhY88QZiKyTp/IolZwSPTUTNs6UJ2HosHaNqbwI4gGcYz/lit2vHZSY2Nxzq0UcniiCZSZWCOU6WQijyqhU00wnkoj6mDj9o52dHS0I5lMIBELaw7LGEaiXMiLx/C+8rXdup3WCrmdIi6Jm9M6ZMdzFJjbKHziN0w8Sa/5GtU72m2TY7Xert76PtgiK6lCCfvtt7+E3EmVPvKoo3DkUW/DMccdh4VsFrML87j0Yx/H7x9/QnO/s89+P352z73IlMoyYo93dSFXqSLe2YFitYSOtjYkQkFkJiexODyMIvfayPiVqXJDjtEmztbVykKKTxgrQV48drQxN6/lXp1WdNjNmqyhdCVV/YR2IJbw9Xi49feBgB5oVrt8+EjYikQTeNObDsHhbzkcWwcHcdVVV2FiaAjx9jYxFa2FMThB3Y5cV5zBr7ouezB9gPCVvQ8Ufs7E78vfc6+UEOZZZ52F8847T9rFv370N/JpZZU9tmEDPvypT+Pkk07GRR+8WO+Js8XR8Ql0dnerUGhta1egnRodlTHC7OQEWmoV6UtL1ozfi/ZNLE4EvSdlJchEOzs6isLcLFqcaD4fcp9olTybupM6ecIlWgt0nEk51IDFDlmufNAZQJQknVCDq0qZVNlJ2D6yzTZNE5kwnDEIBa9FOHsJaNbpVVaIHIRkQeUMln2izReQq5TRt2Ytjj39PfLADOUWcMtVl6M8Meo+BZXGotjv8Lcq0V510807JNpKdgGpZAIf+ODFuOJyl2i5UuD2UFmAaO5Kyy5eIwcd16rWyXviB1mQZj5u8KD5cwbriVbL8k7owScME0C2o8WunV2ln8n6ZMxCkEmWbFRKcVphOKWfvPddXV2CjGnD56FkX8Cwo2GSpQjH/MyMEm12YUGJ1nx2jQ2hxOH2xz2cLTZxfeZqs3YP++r9u/mwYGquGbn77aHGZsjYPwu+M/Ja3yYEElGHsXrFSkHI/EzNsLl/ftgR+Nf080Ef0JhEuL70wvPP46mnnpKMKQtb/pArFr2UQ6G6LSX/vEhtaZKwmNjVecasOHcdjXWWaqetaymVjCDDooIrPSGDd3mNCuzOWJC5uSs7WhYeTCokNcnHmImWXSz1Afh3kpU0ezX5CcQ4bfVa6/KPQ25hAWPbhzA1NopSJiPRn5yzdQyzY+dYjnA0HzUJc1nDweRI8iZjDEldnPGyEBHTumZsfq3Q0FHHjY14Pjlmq++G+tUxF1NNb8CIaPxRX6V0MD7Pk9gK+kyOXOfkECVxyBUbmbyEzX2Lzz1n5xoVmB92XSDFzZ1FeiNiy2eR318oZlTjI6+Lr42U6P/P2ZuH2Z5X5b1rz0PNdcae6YFuEGwUmnlUoNuIQAMioygGE5I8SYzRPCQ3enMfjEm8cm+SJzdGUWMkz00UR6JxCAIiDti00AwC0tDTmc+pedeuXXuoff28a63f/lX1af641U/1rlO1h9/w/a7hXe96V9esPacslulvEKLwEThZdanUanacGcWnT4lxvLgwp2y20256KQvhf7JaJBN1/53o5tXl0C52aEVM9twXqdTmSGBkuIHAJPPY+Qs1Iamyq187f2Z6+tQpwRYsdLK/L3zhixJgBxN/8h132MbWtp2/eFEKUW97xzvsVa9+jb3lbW+1B//qK7bf27Hv+W53tJu9vrWWVjQsfvXWW22TXrR6TRBdt1m3A5z45Sv6nmzt2LTPrMeRoBD/z9NxMH9Xhgm9U6CBLhdwKdjHAccoWkWoOvrI1E4xo7l71oXjpp5wuCvbI2LT+DVYvS944Qvsb3z7t8spf+xjH7PPfvYBbTRN2Ik6mupbwbB1CtyBNavMT5xNpMjMBMPBIiWi5+ID/WE42eBvectbxIB917veZR/+zV+31vFjtt/btc5fZ9P/5l/9GwPK/4Ef+Ed28eFH7ManPNV6u30tVme3MuUH3eGqtViENFXvbGtYgFiSwFtk4K2O1bpzyny7i8vqox0PBspoRzvb1oQ1ifxjXO90qj5Yocgngkns3QNu4MbuaOUsfIMpN8XZaq6s3wOcT46/cqYtvcTeOwt9HsIHTeAMaFfDeMO/k1SkLauNOFGLDzUassoRTotaJhrKrY7d/V1vUStUZ7xvv/6B/2zDtUvqd1QF4aBqz/+O19pr3vxW+48/+wt2y2232pf/8vN24eEHrduqaaO9++/8PdXp1y9dUk2YNh9npMKlolUA5SFvFWC7ScnIUIRxvWP69NTeFb2fmkkbQ9+jKlJktEVmWMgs+hAFDJlqc2r5aql1ggyWRxwHf+P3+ZysoRKBg0JlgCS5RmUwA8l3QuzZXF8Xix5pVKBjn4FLJutiLMBnOT0ox+1pQHyI1+S6IGNSqcNzPqEXIvREdpdOMI81WZhJcioHnvxMRsn5HVteFhOU5+MceT3fOf0k91OZCJb1L+BRnMkjDz0kLXCPy5sqRTAblbWtzw+WqDKNsBCOvNRU95dD5D5DoorAn38TTKTB5d8yxDHGjc9x1MN7Qv24PesSVMwjiNoBMwOcUcyeHSO0EJBsswVjel9OBZiaezEgQNrass1LlzSUZePCee1rpqJBgiLbpXYIlK0WngoE1mF0BQwFOeNo1Z9M0iL97kDjAlVK9S5PTGYcgjLRqYwiFObgKj+ovBNIh5SQ0slGbz3XFvuQOmFylFGMxaXRwuOfFYJBYbOTTJiqgThqatquf12zBllsZ96qrTnrDydy4pTIcLbNzrx1F5fknKkFX3vddXbs+Ir80PLSgrVbDa0brhF9vDmgQFKl2DmyWAJMZbBkuh588TxnQ5MouOpTTl3LACRRF2x+ar0r4Dy/cWW6urwa0KEJU37ggc/Zva97faHZ2pmbtyvr6zba6dk3vuAF9gu/+Iuq4f7ar/6qsqQ3vvGN9ru/92HVBQdcr07Xlq45bfu1qu3b1LrzXdH4bW9g+2vrNri8ZsP1TZvu9qw23lc2NoMvPQNQgVkQnAsDMK4MR+vs46Zwetep9MbldKpXdbTULdSo718Jg6g/a1oVEewkNdtXvtJe/JIX28rqqksywh6LAe45uiz7qHAeZAOLc2311xU07oj0MhIkA8FxYjhS+pFrzO8/8tGP2p/+2Z8oa332s59t/+SHf9g++Mu/Yu/73/+FnbjlVvlypCMxGPR8CYphYINgqIYWBTR/Nuew39NGxNGKCQvU0unasFp7nKOd7mwLtodRKa1n1WdD1jLhkZiJmqxkbQZN13FHq1pZ1GV0XMroYFz7wHMnf/gmFIpa0OMhltSltgIaoYHQfIt8rgJb0XNIT576mGmmCVIEbGPISeNKxfaqNXvju/62XV67YtXdbfvQ//sB6515RK8Za5JC2571La+wN77je+3f/aefsdtuv8O+9uCX7OyXvmDNVl09nD/wA//Yfv5nf15BSI3r3d8T+5DjJ7hjKgzGFIKF8kC1s5CZuzgJxyLyU9RnNZNWqIyvRBxwGqIkQmUvqotGOCGNAAxnmo6WTBZndPLkyaL+mdnujDRT92QmHLdcYDBrCRBp9eptb+mx38PxDrxemu0pMGeH9GoGeS0Qi1l2Gg4568Wl9hr1RKs04zXq/JLgRdSSk7Ga8GJmuDxyvkDGq8tAenM6rlRsS6eb7Gp+jxMuUKuclqWMfGKbG+sqfWXvqgJCkKeMQLK1RuJcHK8PKdEM5FAPamkteieAHHYIdxAssl59prLXQYtRb5HRs1Y862P9ewDGv4WuEQyJVdzwljjIlLE/fJwkkqzeO0rmuru5oVYeyE/AxhXIVqhaiXcPa39QKIkhJnIwHcq2uTa11+alCQ0zWTX4maP14DUSjoBr8xodReLS0ZbJaFdzuNT8cx0rixMCFSPkJK7jJSSVU0K1u2yvVf7zZ3iNOUhQ2YMuaV6ncDvUr/GUXNOW1ZqgnPM2GE2sxr9bbbU74XCXj59UzbbV6YhxTB8tRCggZBwt18X7y2OATEhIco1T1EUONspfEioJZbVUjnOOjq+ZhIvzuiWnIAPEyqWtjSlMVRYAGxi1H2CY173u9YI/dkJpSM35TK1pNOw3f+d37L/90i/Zf//AB6zSbNjdr7jbPvrRj1t3fsk2N7dt/vS1Vl9etOr8nO0ejK3Z7ejkKhSdd3pysnuX12xErXB3x6C5ZCuBRzYBt3n3R7RqtORo2/OLilRwtCgeCVLQUOp0tsHqLDlVolRFHOE8i+daxbqdedvZ6YnJS7/VbbfdZtffcIOo9vwOozubgRt94SIcuO7x7vaGmsrzQieMIhgvICoMydlz52RQ+AyMAmSsm2+5ReIP1I8/9an77YO/9Mv2ufvvt/mVVbvppifZhYuXdD9wrJIL2x9qwUHaAhaDRUqkC2SMLqrEzyVicKBm+BSs4JqR0TLcnIwW6BgyFL2C6keONoC0S4IxQ3JPxjLqt7qGahXwIMTjvSAIYYioU6pNyx2tjE0YJ1Hmo4cYyjxZI3A5zlbENkhlODXhmVEXjHmP6tXkdxg2jDvZD0pSB1P7vh/8J7a+uWEHm2v2+7/2QTv3uQfceff6ZgtL9k0vfbm95fveZT/5H/6jPfmO2+3C2Ufta5+53+rtmga7v+c9/9ze95Pvs26j5Y3zg31lAkDH1JEOcKbAbbynmLfOOhb5hGiYwKLU0pM/J36iLF8kFYXtWpXq42QyFa0OCwtyrskozp8lCIAzmpuLiN+hwWQkF8xjsmzIPBjwYMXSSqZWlcGe4GOid2YNEzTyPGd/D71FDZWygDAOabOGMpi/p99v9kJ+4Wg1makUuPI3jiuHf6SDLfZGtIwkTM7zCCbK4yNZMynYkO9VzhbSkPEcr595vTm1pbN26IGZG3dnr/p3TnfRiDR6M+EDIKgQbG7e3wdp1IuxZ96OA5HIHW3CggQa2CGvsXoPqX++l1DyMbrMHRoPR57vgzIcfeMQn6jFMjloC6bxhQvWW2fK1kBBNA7BtZp9+pcUlPZ6ZlXuzWxGN78XD0RseCdXJew5Q6uiJhrlOamYZSZZ8qYFp+BqHjbdY2rWx4KPd0rrWwTNRc+2f1DBxHdHOzuevC5y8Eq0qgbBleELJFjqKsl2nxqOl/YhYuoOzCsbgpjRcXHMHS31XTLa66+/zk6cOG6rx1asRonKpkIEKfvlBCuVSCIIFTkr1rx4CgIwU+EvpvRAsos2uMxkyyXEcsmjcnFjbcqGBhKjmA/mft9999nr7n29debmbBvHOBhYB/WSlWW7cO68/fR//nn75V/5oP3Bh/9AZIC7nnmXffr+B6zT1ZcDUgAAIABJREFUmbetrZ4tnDxl1YUFqy3O264dWL3btma7JZizPhjaeHvH+pfWbLB22SYba9LydFaXy/Q5B9khUOAWCCdMYmnNL8rRUvCuIP1Ggb3VfpyjzXWhyDHEFnC2j4usYSNv7gT7sCrHqnoSxXJUZyAtFcpHTmBxIguONqaN0HM3GbnucUZnUavwTetkIBwPsmVoRdOvi4AGEPDcfNfWv/Y1a8MknkyNkYUYnwe/8EW74dbbbGNrS5kDy5GaOY8Fw3VyUDhaJiRJk1WbGep3s3C0RHg4WljHa2fPKsBBYUaaws2GoWzjIvIu/ZhBAgtNCkZBmEhmpp6nzB1GLd+e3fBeUsUSg5io0+t4cswheanFi6NVq4NnhRi/AyJD1UK911BjETGENPzHsAGNnyPAgJl7MLFdq9hb/94/kDZspbdpH//t/2EP/vknnfiysWW2etye/a132xve/g77iX//H+zm22617c0r9pX7/9wa7bqN9vr2o//ivfbe/+O9ttSdt+2NzYhwQwSCMYId6t0+ZUWVGuBytfbEMHXCigz0gmnMAahnsuakJWV51I8k0uDDMcjmUNkic80sMPsrM8PlMZvecx2p9y8VaDAqMC9BGkJ+UYzZ0VhOFggZyBinyh52R+utaZoXLFEQcgB3HlmDdxQipqhEpqT7LVUcN6USIQE6zY7pkthEuaYrZxxypemgyhAla4TPSy4Dz8/zE2EpHHdmyTw3YWWgP86NYAQbFqXvoguBrBat2VmGOcu2HL70tUqAyPt7Ruocguwnzj2cQWPaFp0D1yQ4Ielo3Y+EgoP4cEkGdHei65z7CSh4sCe4t7e1aTsb6xqAsLN+Rc4W6dpBlIVAKtgetMepfYfsdX9gbXrPpVnh9EUFIPSdB3PWRfmDPJXOUEFyIC4RJD5RRvv1nS3QfDCXS0PZk3FM3N9qcX+Lq3bIofs6yIN6vLNVwE2rKWQ1oWYOH/tgyZDrpRthWrEWQknNlg1pvWsijoH0rBOwbrr5ZiU1CFYsLTPRzbUDaCsTvI7dDEhY4jkx1conjk0VcHnfvMcIBGEp7OJ7x5O7FJxxvzOTutS1vbS5PnUCAbh/S5ktVPnXvPZekWounjmrdh2cLpnV+toV+3/e/37777/8y3bfp++3/cnEnv70b7S/+sKXrSL8ryY2GLNSx62m7bcQ7m5Zo91Ub19jfGCTnZ71L6/b/toVG61dVKuP968lSQMoK+BJ1VHwWHVFKu05Mtq2Mln1UfEdhi5vnGdbjvsnrT8zgUMKKmSJfQgD4SBC5YebS+SpRuboj0p8Po2SZykHGl9FRKoWDU1HmY0G46ZhANhEFWo4rZayycr8vJqo186ds+6xFRmW+bkFO37suF2+dNk2H32MIpYtHTuu+zEii4TpSQuEIEwnaAFv4Vyp0SrqzRothjBqtBXkKztzau+BaIGjHW6su5QbZK52y8bhaHO0UypY+Sl6lqysJNobXMfY5fuIKHFAQNoEU9IdJSOkfgxhRs33E2XfU5GbqnI61EO5N2oPED7DWDsGqfsmck5yxSqM+NO83BANV/ar9NhGjZbd8+a32x6zRvs79vH/+SF75FP3+VSizW2zleP20le9xl76ba+yf/cz77drb7je+jub9sjnH7BKfWrTvzZy7/kX77Wf/D9/0prVuvW3aAGry5Bx7MBWOFpgah/V6H201GgdVJparYFDzZqmK0Qp6NDAekTHKZu4Y+WRTJ5H/R7Clex9sLUjW8qabcGYjWzMjasT+WRQtQw84ncmqfMGcKA4WfpHgYzVk4ljxcmWemq1XgkcCsbxTLgkjYogMxGDPBMvZ7Q4J0G0JYnG/HtG8wQVuYcy482gAciTPSHB+ZBS5fkJEZPVe0AXQU1peHjWrKlPZlacU1tA4ngNgSzJg1i+BHZkpQlzx7XOMpUHBy4qocfI8gn5cxa2awJ5WSt9h0oocYyCloPh4Fk807/qxeg0b5dyBTDdQ6EKtBBtSmMZqLi/uWY7a1est7FmQyaqTUYqDWEfsfu8TsmAyjIH1mwTsHoNkYALBjuPUX0rdMid4JMQf449hMvg2s/l4KecwD7R74Us6D+H2meIYik7Ft8jOLrFBYte1HCyyH7qnXJilZ7u19QHEDS0vsm1SK6AjjW5SCqCVYlSIIiBP8DBjit1q7a7kmIc4GsqVZWM7njqU+Ro0Tz20teBHK0kKJX9O6dEddokREp7eehtUTGIg0CZ5+n4Qjo1B2dwz8VeD2QnWfbyR2S0ObcVOAslDqjy3/Hq12iBbly5omHsQGkUtjGiP/6v/5V6D7/8ta9ab7Rvz3zWs+2zn/qMTYcHtjC3bPvjqa1cd53tIdw917Zpp2VVWjfIZtiY/YHtrW3YkN4wHO3+nujoQJneFYHBcEfLMTCcnSkejRYtPvTTdjQMutbp2ASDWHK0uUGSgl1ktGrID8gzNhG3uNvsCBrTfETVcqdybJJRq1TE9syG/nSiHv058WRrY00KMlKnGoYYQ1F3cNEO3kdwGvq5OKsgZ/E5iPtff9ttdgbRhcmBrRw/KcO0srIqQw18zJAHXoMUJTAXGSuZLT2TTH9JMlTWaKmH6DrNzds06O44WhjiQMf99TXvo+U6UPNE/FCScs4AlOGVcoy3C5TJMg6fOCkAyuO0Ro3Xs1mcNo+SRgsni+Phuqh/czKVQ2OB42xcHm7sQ3BZvNIXJnsM3Vt8sOq0QNCe+Q45dwwbqkettn3Hd7/TttC13dmwD//aB+3Sl7+oVozB1o7WzKu/911269OfYR/4617k1RPHbX+vZ+cfe8iqk33b39u1v/nuv2u//EsfVA8tMCqDJKRF3WraCLJDt6MMOh0tWbzqUBqGAQqEAXeRB59+VdO5iywDGQ5lM8QZOh0NSCDAUP2PDFfrgalFM9OWWV/2hqcBS+OMoy1LMA4nB4Wj9fvnjhamKY5Wkpxjl1PM0XxArkJkYlhVGoqrZbSJdJQdre9Lh44zW0lnkxBa+TxkOkvtI0mQIphlf2j4TmjqynmHXiwONLMD3i8zY14vqB0kTm1zDs+rb7NGTyUEHN6TNikISk4aE7wcOVRe13abVo+sE2LMc1LMTD7Tb9DMGZVZ5KxtZb0pplE4Wofyude0xGnutEov3ucKUpGKSNsb63K0e1ubkqsdbG/a3haDDSgH+ahRIE4+w2u6Tvry8oFriHPujnawj50h69c8G+lUKA1Gvqu38SSQPpdiLvFcjhBHy4738M8um5rsyXJQ5NfEs3mfw1zEKLORA9hFtJKj5OVchtm94H1xtNR5IeaSnWr4jLoNfUQeZUkREimh0BONn+guiJG8OxyLhfy0O++0b3j60+zY8ePSOU7dANkgpabU7Vk73v6UULJGdEp2M/qbw+6JBBjBAaxpScvGV3mdK9iLbpjKhfW1KfCVoiBu5GDfPve5z9mrX/0aRcyS86NWyaBfZpouLdk//uEfsl/4L//FHnzkYZs0a/byV9xt//PXf8sa05p1GnMSFlg6fY310d+e79pBp2UVRV41axCZ7I9ttN2zg80NG55/zKyPDilC0kNh5JCLpM7ChQ/9Y6s2lMlaDXWopqCC5ty83vuoo82M1ntDs5k4J2zkDfdWnf3entcKoezjFMLhAlOoTgt7MaDiYpivmGleRO+wyXFVRKmDfamNaPMFDCthCrFxketDvhDH5lkCg5P7V64IAl88dsybvCc0iTdVx53sDWz1mmsFaQ9xeKj+qD7tDlvKN63GITKUiC4scrL+7pz6aFlsOFoEKnC04/U1BTX4N/ow5fpLg7ln+SQ9nj5D2C1UjE+DBKCIk/olY+TqVi0crbfFyPGG0VRPnkg3FUHGnWbbOrQ9YCSgCINuATlTQ5Pjnx1B9SD0k2O+azpistphvWFvevffF1GvOdi1D//Gr1htt2erc3N25fKaXdzYtDe8/Z3WOXbcPvyJP9H8zMl4YKP+jo3629bv9+xF3/py+/wX/tJ2NresK0fIRKWB7v1RRytFGuCoCnpmrhjTadYcWlK9zmt1yR7GEYlIEzVZslkcLK0ZguelsBUD20uGLmE8Hst1TjZtQse6HQgzwDLW2LConYu0NpERh1VN1gTsyH2U8lHMmRUowsoNMpW3WHjAJSMZIwpz/F5CYck+T9ZxMv6zZsyeTeOSUHhmpEluUlsQjhCILvTBU5mKoCS/+Dkh5YJpHQMU5NCRn6R0VNhxyh7OCxDTNdr//Ngxjr6usgOBS06Ll9TKcIJYm6i1koBpP0ZQnLB0OiQlaFFG8rq3qy3pkwPtypGEoAmDPaB7UAWXIOU+6ue9fU0LAjYe7+3adNC3/d62HC6OlvF42xtreq4CszjOZFPDjBYydHCgAQY4Wi+1OAnPg4skEXDQMVlHHWa0lcVBX6VGy7PLQcjjHa4jOmLklbXdM7CK9h45Hymq+Tt4zuiBfD1fXwx/D/tcEKOwB87TgVFMNktLnXM2mF/OsBFKZQ0F/TToNeYWhKrujSZ2+oYn2Tc961l2+1PuELdFwQA1Wj4bUpXWv0PHgt9LrGPWjeRBQ0QjIWf4GTpf7jnZdQnRybVedrw6/Evb29PlhQUn0MD82x/Zl774Rbv33tc5xDEaq3eWCB8nsnj8uP3Yj/+4/eqv/Zp98i8+ZXOrK3ruz/3Uz1i3OWdMv6NxuMt0nHrVxt2OTbttq3Za6p1qkNrDkuwPrLKzbTsPfdkq/R0boKCBWpQdGL1iOX1E0a0kzKDSA0ti0Bqq1SIuUUX5JaZ/uIHK6Mxvpno4w4nMNF4jlD+Y2nybjTaxIUIMga175umYe5l1l1GrizdEPy2RZvSXQaTZ6/dFqHFHO5M5W1xe0vvvMhQdIf5qRX2NbOz5hYWg53sjP5uFaPzUqdPKZnGqOFqCANoEGBrv03N2NVd2sLsj0kQd48lxYwCI4FG+meuqjs3ns+U2LlywASgFRqjqpCI3VAnYesgvaDgm6BTRbkzx8aHkkICY3E6N3B0tTruSTMxof6DVQrN76d2buqwi3zggUCPYvzJneP2Y+wo8pPYIafdCRvN76mMIXd+XEVf9qdmbv//viAy13Kzbn3749+361RW75vgxu3jhkn35qw/Zc1/6LTaq1u2BL35RcD1BUate0XxkmslveepTbXOnZ+uXr9jq0pIc4A7tT0FA47xwPWqKiXYaMmxF6dMDm2s53CTyS1G/9Dps1ifZvGKqot0czjdMvgadi8wS8KhnhA6liTxDLztCAxiScGLqG+eaUrcHgYm9q/UWdSUcrDtW7wXl32RVXgIJRyqlK69DKdMSYdBr8llndRWhwzUnd/6u452s0XSqWUNlRZWdoxxrwGrJxNR80hDfSEdLxpEM/oTOM9hIohh/5xog6N6dX/Dh3REcqJNAojVu6lxwweuucrIMqFBvvNfbNMoz6t5yCBEsiVIQwxUUgARErnuc5CENbvKshdIRztCvbfLx0VweqZYKsqDJXaHzrbog13Eysd7mpvW2Nuxgf2AHe31ltrCP4V0sw+G4fEk1dWr6dAgQsHN8XM+lxQU5jLKjddjeSYqOcvhqc4cwcwweK2Bf//9Bx+yK9ONyJqVg0R1pCtekk83hefEoEREELGICVLmGHGPwkqmMk82xgEDJgvNRQasztQd/sCBeCjO4q8wtb7Rsdzixb7jzm+yZz362arScvktOzhSoSGbcTle9fU5ONQlxNfk8D4qTjcxe9jYgCcsgDZms/6NlDvSTI6isPLJ2ZXp8lWzKR00B7z3wmQfsZS95qWofC4tLdunKFdvv79rq9dcpI/pn//pf2a9/6Dft7LnzgnDe8PrX239837+11vySNu788qptDvattbJsB92ONZcWbUp9Ullzzea7C25sB3279IVP296l82a9bScX0Goy2le9USO+QqwfyIANBQcWGreo23MLdkAtsNVWrQfj7NkiTtIXlYK5oHAntOb7JCDSgFaKCCSjsXgUUzGUfBTBHoFVyMqIbIiK2Ww4WddD9SUicQBBJD7sAKeJyADvSwsGbS4yslUa4VvSY0Ymcoe+2u6cjARDEXDOnNfCwqIcMYtiu7dllcaBGIuT3X1rsMiECFashsDHwrztjPetsbhgS6vLitzWz56z6eaW1YFkBR2TaTsc7PXYaMyOGhbnRNRMIzzqUrsbG1JnwlgiyA3S0Fk9LpZrBdQDsfBm01ZPnVLdlX5GYDs+SoL3rbbPX9UIPLI/N3jBlfK2Gl0TJ1lwrpoEFSxEeAPcWdW4rGIve8XdMo7UqNF8Prm6YnP0LbZamtyEqAAZn8r8MfLNZ6B6D+EYZxNykpkYOYQVSlkiezgLgmPKzE21WmpkaFqUmvlZR+XsLh0om1WOJ0hRqlsS5BygWjSbfOShsvd4O7Q7FVeC68PagDnP9eH4CMKGtDFFbdB9bAoAOIyMY03meJZRMPg4cDmfA29X4XUiIdErrjGU/joy+zRMjjB5AOBr1qHBJArl3sigI2HkJDKVoV/VaTO8S5Z5loCKCqhDpF7KmHEfuBeqF0OUYclGJdAD6XBysX4F34lr4bX+AoLWfFFmzUIuihnBofecToPXIpeqQCQ1qnP2sm4Uv2d/+z3L0XaaDEOwLF1v7ALDwscugMEYuMhmWT/9rXW12Ynxvte3KlAka5aWrJ1tkdlkEwlyNcSAAAsHFwIauoc5GGK2bvNeeL3Znat/R1aZU7nKsHmphpFOM4OjtI8JD/v912KddSUEl0NONhCRdLilW6q3csKlE5Fke1IZjZZK7ode6KpSauPUpCwS11bwhShjVm1SZQ1MVaPF2e7sDWQX5pdWrD8c2fNe+CJ7kXyZK5ShHAZKKUQghzMU18b3jnxDHn/MpnZ9cN+TWZaU+Zy6AIjKOdi4GEKvdcb+i0y/8sjGxhSiBj12tPns9wf2mb/4tL31TW/WotUQ+GpF0mXgTCduudm+/93vVp1WfXR7A7vnnm/TkPJOZ86Go4kksZBOnD9x0i71dqyxuOhzUdk0dTeikt7qbVtt7bz1L52z0ca64EzdOCDk8ViN2RgAbXw2DAuexYDA+vyCi1c02+5oQ+pMOu3aDF4w16aJTaGNmBCparC+TI5+OdThNQ59dinDOFTPYTNjsWMDqTa2D1znLGQxQPeHIjG1GfcWZJZk5GqBBWTvMm0N2xsMxEju9fe0oEAY2OzAyRjpFiooISiw02fwQctHe+3sW535vmIKVTTVojrXsQOE+rtt6y7OaaydHC2MXJwkGXvL5UIU88YiEsSTcEioBOHMmxwPE0QIalqQnBjXNGed5RUZvaUTx629sKjJOtfccKMtHT+m+goQsiNUZLSuGQu5w3WSnRnOMXPflMXyHM0eprcSQRECDmp0bmC0vWXgG6LuJ1P1/Plztry0VLwHELAb+2AVqkVjBseKINNsuZNPwlcpkCobqIRzy4xaZXqBaJTh3qxPOhHPSxYzw+fBo/8OZxfuJq95BHW+5ti4sEqZnTpRe5fgUknnoYkM8uHPy/NUDb3UFyuHFsxxr+W5Q2Dd4XhgqEq+TyIfQeSgTUvohU+oIUBxw+tC8sVYOPqV2acxJiw/Nx2tE4L8eDmO8rAED2CJX1h/ZelSz4RkZws2dAQNcW/yWmr0nDgCYQGDiKj9WxJe2WOeKwPANRcatGoiRID9h8ye94eHjGqJPa1zLk038vY2f16SnfoDV67S84LnkAF2zgcGTXARhJRIhMyG1viB9bc3tIYYIDDs79lkD6H7kXTO+R1O2i8HmSzsW0QqEpEg2JMo6KE1pvOPa3j050PrMLSnC1LwVeDjfH45W83g0QOb2YSnDKzS0Xp8FApkpePJv2tthiqVIG3WYwxlgOUvqDjm2eJ08QH00hJ4yveAUOCMWcME50jcavZ8zfXx2x17ybd8q931nOdKh5r7R/nGx33S0UD5zF2h7mfqsUcwpbZ+SVtqOJ8nfYWzQJYXR+uJVqIuHJdEa6JnO5HSysYUyYaKUuSFFhnVnn38Y39o3/e932t7/YGwcZ4sggsN9X8tyvwT73uf/eAP/ZCyWQYs3/m0p9v99/+Fbw0GSVeqqotVunPWObZqY2TscIRcIIbzVnyDN4YDq29etN0L5zSlgtFlcraTkdUY3xTQbzpaMlqYZtQ0ERPQRAiGm6MSElJnmsTBJlNULh9YtCp4RBK13+ir1fsd+So7WtU/QqItjWY5utPkihwEzIYd+lQInBobTRArhq7iWsdE6IKNaSrv923p5Cm9nbK+WtX2hvtSqurt7YkxCYQspuGBqQ0JA9xu0Y51YIPRnrUXWra9tWHDrV2rjKaqkwt6xFgC1y/PC7afW5qXg9u5vGaTnV1rEWeg/Tr0eZLq/5XUZDKNvZUpAwt6TlsLC4K/1GMKQkG23u5KTIQNMo+a0eqKza+u2unrr5fsI8LeYoWCMWHY6lVNbeImkc1TGXPD7KpLWBX+zb1zuvyk0MtFvEO1pzAIZK0Scw/yC3XtbrejY074EWfrG9t7I5XVxOtnY808Ip0x00NSLrLQsrFxWC7qXzieYI4KtQiYKEsOHF9qxqbTybWj94xNnrC9i+MEbBzthSol6NgwsiEOIS3pDL4JHLzM4dlBchH8XmYGpwUU3IBcx07qYmu7o1V1P66/+5iZAVH2kVOeilFsGBm/1lyT4n0DRs9zPup4MyhxnzYzXYeMeWlP5nmVr11eV2Bzf49wNrFX9dkaKtBROYcshmOUAlS0CMngCkp1Q+uIl3+Kl6BCB1Dn7YpBCRP6viBoCWWniQtuqL8+CGna/+J3zDgb3J/MaCF8aiIP15n6e3/Phrt70ivAjuQIRSEVSqWkqh5tj5G5hwBJ2Sbl9c2ANK+r3HU5kAhE4qhqXtkcltd++X39znmQ7F1t5ax5Nt1rRkDNv3s9NzPjYu2qPu52QMUL1mZOPor+WamQwZEIGAwnjK+BEMhQATpgYCGT0EGEuv5JN9vL777Hbn/KU4V2cr/JZHNdakoYiGQITiTiqW4SkV1jznA5mw10RVmvBINCrjORrBiTyjkK4s+pPo9ub01lJKo1sSLJND/+sY/Zd33nG2XYd/t7iqJvefJtmml68tpr7Iff8x5781vfYv1dph+M7HnPea599MN/YJV6U6L3zAI8fv31Yrwyu2BAlMJFU3uKJilqakvXDmxusG39S+elhDLa3DSDfTydyNECrUj2UI3mPnJJGSgEAGVVaCDDiAY6RsShIRhN+ZngKGo5KYCfOW5kFyHH5kWGw19HM9p0tHmDytlLyhHKXHDjo2GcSNQjWRcCKerE0STe6XbUQ8kMTfVqdbra3Thb2MVAJrQpsBBdcg4Zx0Xb292TyIHqQpOhrZ5asc2NNeuvb1t17I5WZwpppNO0+uKc1eba1l2YE4y1fu6CjTa2BFH550KGmmW02liSGXTYMokWGCoCq739gcg11EWmOLH5RWssL+uYG52OtRcX7NR119nJa68VFR8hf+QEu0ScfB6QU/TVasgCmamyNs9w3CmSzc7gMNeJdkOmXsfY1KqBAv/EcGvX0KUdIKZx1GoysHm/Ugw+41KHgzzjTcOdGUA61KPBVUbzuk44ryAecdzZypLOPXV3j66bDF4IBrmHbrScsDJDFoL5Xa0KfqeeqetUdwlOOBXSyw1IMzPaWa09cJyI0lmHuQaLc2RPiTUZzw2oyw/I90kyLDOryr3h/0bijzmeTm7KrPAodDxzrH6DywY7kO7C+Llhj8pc9vZGppgQNguFgeCuX55acB4gOqvXx575jNFatNJQCw/Rjaiv6Z4fmbyShB05Aubdxpgz5yyUhXHcuUuyMbgL1GIdLqY04jOrcUYgA16lcTugMhPHToYqwX+EQ0bOfN93B4u4jFCxIB7KvgeErL7z7A6IVp6rOVrOQSXBUv0/n5elGKEQ8csCKSihOhxnOsXHOWzKGNji7B+PDLZwzqV6cO7Z1EnP9ySAVPDC+YTEbBKfZM8laUkvNKUCnwkNGVTSsQHp05XS7s7b1m7f5paXxU9Z39m1b37Oc+2eV73KTl5zrZw4+ygD8KLnldAlbI0wUHEzI+mQDfT94X+bIaQSMeJ30o12m5WcBAltaG1ke+nEKmuT8ZSIlq1CPQtywEc+/FF79T332OkbbrQLZ86qjebGm58kdteHfvu3RLN+8UtfohmY5x962N70pjfbL/3SB6U/Kei2Wrdrb77ZGotLtkM2xxDqhUXJJ9ITK9zdqjaHPsHWFdtfvyIllN0rl8z6uy6koB5VKO2zEJNYiCWLAdcQeOBU5tRSsyXDRUYtxuup55Eewxg55gbCjaNustsJz5C/jqPVAilBx+VojL/52LhZfRPueU7QUP8iUbOEH8ae0bZaPjqJSRyLC9J7hVWMUx0M9ws1FNjewKQamqD+x7HNzy9av7+nSS1uJCbW6NRte3PdprSzTNCfbYp5iZBIrdOy3mRorYU5W1xd0qZdv3DRJlvbVtNMVROzNlgT0YcpTxcju6o2YvJQUNSBjCUiDwloZUUR5CQUuo6fPuXqU9WKzS0t2clrrhHLd3llRYosSwvzPteT98YgAtvUG7YvLRJqvp5p8K3aWbBGMRTNejMc4YGcmepuOURChWZmVOS4PyDoieB21VmSpBTswDQC7kuYO+qD0fk69LfYVOkkj0b2HpC4EDkMXyJgFzfxaVF8uYiCR7UECO60kqAXNeJwbs7KLDtad0ijoQdZGFfWjlAPIEUR9Zhbita3G309JmITKa/3J87GFvL5rhjkSkYwVfO661iDWV7eEt5yUaqRxh+1NdFqjhr146Hh2XzZDKBk4PP1sfc4VAwfta6yOpVKMjEr1/ftTABGjlZD7UPiLwIfN6Du7PK9HMhy8qJqvYFAKReG5Z7118yvAwngdexVrmuKuBSwqZbM1AZD7r3fU9akmKhipPpIPR9ZFzyNaAtx9MRJZuMRXQqIh4zUM64Vwt8jR1fnAAAgAElEQVRxtEOcdUgFhvHOFgCv/rGGZ3BmGSZOpyDoNhxteY3r79lLXFr75T3gh+Lrq/yd64Xjx9HqrYIgln9LOymUquTID+0joSDeWqm6u+qbIWMZwwToMNH94aqKp+G2Qb2/qv1N5NDQCsDRtpeWbVSp2vZgaN9y9z328m/7GyozYmtIEvQ5GiiPdOWB7ZMMBQrEYXorT2jnz2AjHyiQ4EuW1ShJgbzGe0o7IFnx2X8eZa7K19bXpiirzDdbtr27qx7B3/2d37F3fNebbOHYcTlFIjWyyFue/GT71H1/Zn/0Z/fZa1/2UrPFBbvh2uvtZS9+iX3gF/6LWF+kndXuvJ268UY52IuM31tYsMbCoijYI0UvFRnPuVrFFg+GZv2ebV2+bOvnz9nB1oagY6kcUf+RyIpHXdKJD21cnK2+2x1J5bXoVwQ2UBtIzLNVRDfb7EnPTkeL0fJ67uGvckbrFnhWs5wZibjqMgYePUusWwL6EEuCvh99dmOuYa0mGBRjQH/uk29/sj125oxu+uLSsiD6OViELK5QnQEuhbnLVQBKZgPPkcVT/5tObPn4ku3ubNukP7BWtW5datY1ZwAz8WhvOrbmfMeWj62ItLO7uWmV4djm6z5gGpglIQ41bmsmo7NjicDJRkUIiYyNYenUIW6++WYpsfynn/s5+9P77lOQtnxsVfcY4wVxisH0zII8jc4oa6BKe0/dZc4IUCqQkRDiaB+CdKS6pGjYa6fqpdbQcuY/dhW4qJ+UTKFKiwHSoV4r41ax2CGaJcQrOEoM0tmUJW34ycRGez0nRh0Zb5gGw3tFD4syFNF59EkmVJzQcQYBKY6fhKF8rxQdSGELGRLgmkAT5AwCVvVM+0ClEPpFyWQxGNmO5+bG9XuT0JbOiXXpTtChZTkCSRYCiQa7OfpT0zBm0Cg0QwGNCyRkf2NZ3ELEuQMfG5dGOWH7vPa8NvtiE2KeGduA4UOIXuhBoRvrAYIHug6HJzyscxEXwvdY0eetDMclJuVoI7hOlqjOX5KibjSVFMQAiNznWVbI60E7Fl9pfNNZFUGhtLk9a3URCn//VI+Ts42s1Elj2Q/s4jy8DvsKVCwxF/YkQUdktCmt6U40DrzUcsTeKK/Pq9qyYMPyt3IJQ84zyiCPM4JFMBRZXMnZlp+r00+EvUQi9OvnjrSMaBx2tC5Co7ZHzfT13mAfnuIjGJl6JAlGzTCJqnDwRrivlG70VQcuHqmlsT+ZWmtxye55zWvtWc99vnTK8RFwHAjCSXjQieaLDg1NMAoeA2tZIwjjWmnucKxD3deQnHRbP1F9nXsmkZmYi16G0Qvo+CuXL0kZSiPMlK1U7IHPfMY+8Iu/aG1ED5pNu3jpkpr9n/fCF9pLvuVl9pkHPms//bPvtwvnztrLXvhiRbWffeCzkmDEaK6eusYWT5wwTuUiGVGnYzTurG33JC6wvw+0cyCxhvZoYK2Dkdisl888Zv3LF/V7IgVIUUWrT+FoXf+Su0vfJQEAsCuQNY5WDDXJ5XkE5De2CEWK7CUjvqvVJ67maGfBzGywL4aAiC5JEMlIY5MBHWOk0JjFqRJ9M9uSTNbabXvxS15ib37Lm+15z3++nAJtO7Sp0H/a39/XLGCMKovNpSBbujcaGl2vS2loRDtB3ZRR1SZT6zKFBGiehQHDtdOyxy5dkB5vs91URtvf3gFSsHY+L+QmlfkEIUqtKFJjYuDClo4voRYgHBzvTTc/SZvg9//gI/a//uAjtrm9LfgYJ8sjQQWCAkvLi3bqxAlbmOuI5QwZighQjpa7QVAQOrMJPWZtMe8byl3O6ByL1MB1FpPUDmxrZ9PmF+Z9LBptH5OxIG6Y2knAUWY4xqB5T3QKF2B0GxWmdByBM0sGY5btzepOZWOrfr6o25ahtTTU6fRUHww5z4Sz1ScaWVbWFN3JhnEjC6cGFzN+1eZFLY+an0aTJUGjvCYdPk2yjmJOjNlkovPHsDshbOJwNIIAce+xAcpqg8AlmK1cZ4qBE8X5q9buQUo6WiESUbNNg5yoUv4+jU/Csfl+7vyDzBXKSg71zQQYeC3ZYDplr7g7GuHQuHMwPIs/UO+qs6sdsnUUwutv9PEOcOzhRHL9l6FtDQJJMYpk5RZw/YHNL7gWtdqNUOMKBC17a1MJivdMR+vHF/XwRl2v85GQaOpOBR2npKtsC44miGrlJgmnNMxKX2UnVl5/5Yy2jNBkinF03R5ypCU1sKOZrWfFswAo72tm1uwN1lj2Wud9Kt4HJBXlsODU6PrA8tfaRjvdW3rS0cqBRWDIz3Qt0BLFz/uTqY1p/as3rDc+sFu+4en2qte/QTK2e6CBi8tSkJN+fbMuG5aBhiRMY0BA9r0nMpT4SzmbzelHONpGBUKd1/6TfV9cv+Dn6Hqc6e1M6ed8+KGHpV4DAWprczOUWuoS3D974bzdfscdIugwrxZn+S0v/1a7cumSNas1e+jBr9oN111v3bkF6/UHynSQ/tvcH9jCqVN20G7b9v7QHjpz1h5+9IydOXPOzjx2xq6cO2fH2k1rV6a2v7NlFx99xLbOnTXb6zOmwqpMl9F8zID2ojVaI/RCcBorSRQzv7Bo7Y5P9hHtO+AGwUNhDLPONIPSDk8eyQt01NEGSKE/p+H0jX5gcwjPl4TCtbFk1J0xqHoRjrfXExkM2HdjY0NO76ZbbrFLKMLs7dniMuMF+y6qwAdJCcmzut7urrJZsttOu+sZMcQk+vOGew5LW8VFIEIhBqNcVTP3WASrgnADKaRSVfarc6C+mQScUkZFoZ+vnN+btVoc7f72tp248QbBMf29fdve3LJT1OSrFdvp79ryyqoIC2yyxUWkJVe8RmsH1kaqMQYqC9YC/ke9J1iphYRZWBQ+lyADI7k/8Fmi3A/fGGZbvS07fmJVToRDZr3i4Le3mebic0flaJU5uKSmwztVr3/JiB+GjssZQjkzKxvgNBoaxhHDE7Kem68R7N102JvXiggXRpnzYr/1drYc7g3GrLNlXVc4s1URONDeRumJ7CdqPw6h+3DvWaYS9fboKaf/0pmTPnKQLwyNw52wb51wlhAjC07OIjJVadkeadvIaF+GFYlMcRCcS5CONmthHKNguuAqcB0EE8sAO2OzqH0W7Ul+PdLxKpCJSHdmzL1fAGjd69QJIc/GrcnZJCuWtU7NluwG0tr0wPZpvclBFlEnP5rR6nykDhSD7o+MBXQJQbcLKdlaluTL8+U5mgAUfA19TpWgtCtkRt0HcrIjsY3Z0wSktAtKOjPag2TDsqwREpxlUO6oM0yHW16T5aw2nXM+r/xYdrgz5zkjCrqjSsb7jLmdz9X6ZM2FLnj5/bSPazXrzC3MMlpN/3KuBrGm2jUJqtV/nSM5/d9gnJShIGmq9x2iZKtjg0rVdidTe85LXmav/s7vsmPXXme7+0NbXFm1PsM19va0D+mi4Rgc4s/yTk2sZNZHohIpZjEjLEaQhO2aHlirZocdbSlo43wpcSh4/sYXvGCqmau07pw4IXLE+XPnNLAWw4QD27py2drLy8qsbrr1Vs1/XD5xQtBN7/Kanb72WkEm6xtbIgMxA7W9vGITdEtZ1MiFLbr6lOEsTl9rK0vLduXCBWOc7wGC+GQXk5ENtzetd+mi2W5P2exkf09CC+UMNJVCNJ4spqy00fSNYQOw1cRCBiLYH3qfZBiepBVmhsqizYVXXoBFi0HRo+jPKxtT1RJlKGbwsxsfh68k/j2Z6LohHqAIvvR5bDpgDOniMmsRWCnat4nmqENzzXh3ncfUrEMzdpAMaI8Z7O9p7iimtIXTpKYDtBJ6zcx4hUShY2eBUi+iLirxhbqUhZTVB+Sd8KX2M4s8qPBalJoMRLtHTUxisnDWiCJCoEbOQ4xkBjF7PRKbgMB9p9W06689rcWJIem0W2KD8l5pBAqIURvADbe/R7SXRF9pQorUqyq1qTJ7RajVihjbbHT+7SIDzkDHIDpBMEsJTl5zxz1bX2kMcr3lMeW/y4/l9+N9ytBxOq6s2ZSzhqwdA32h+kMQAiMaeJyAIturPMt1p1TAa2mMAnbEwQDx8xwMPYYPQ8G64xpkfTXXs5fmZqQeAhD9WwMTZuPy+F22QiXSoPgvglY5F2Z1hiQoz89gLO9btvWUr2FCybperFGRgjwLLZyEBlu4YfVaJvfNe6+5Jhm0wF+gvcnbnFyIoNVmwos7fpwVgg5f+sIX7djyos13OkLttjc2nMleMRvQWhMTinyYwAwGl/5yMNUzKyyy2yg1aOzeVer5ef2033HWqLpFG5SCHbHlEXtxTWahCAR+0SaEiIYm9YTinLSsg6xTZK4SqsjmvLIbm/18NFvN114NqTkaSPIu5XtXRioKSFRgQaAIseH9M93C0t6X4wupYWZQquyUVRetfLruaRuzHxrls5gr7OvD7UAGNdhUqLU4zlGlZr3h2KpzC7Y5GNq7/v4/tLte9GL9HnKUuEEgIRBto2VH/AYmcQVrXWu4GMEYte9oT9K5l0Q4tA4JpEsZbSI7KqnEHuP4dVnax47LS0DKuXL5sl1/w4125sEHbfn0aWUHE8bkLcyrl3F5ecWe/ow77ff/14e9tw7otFazE8ePa6NCAtlFBmxasbnVVZs/ccKqC4u2SbahPqe29feHIuvgMIDuDob7Sv9hGTeBs7Y3befiBRtqwkzMYkyGXfQmCayQJi4rtuZtR7SZyLm21EKE0wVGRj1GBfRQgklHW47kMjspP6bx9ezWb0AZGuG5CUmVHW0aEhetcMdMuw8QVhlaltGSA/C5rUD0PoZDoZzXnzFEBCfSOCVbcEerliFuMjqqI+Td+j6gWrrCnuEAA2YPZLmtw2XDXKmIjHSo4dHRChLOlXNPSC43mkN2buiAdzASal9hkLUiQp+0hIP1cXkJJybpY2jdFv20aPGObL7b0SMG1PtofVO7IXOlG963IDOlqk8Ka+gCmrU6aKF6fYwvCVqE0IUrAIVIfPSCqiVAhsGNUTHAIGHBsFFH18dRB5z/hryhYfAlR1smBaVjOGrEVJMikBzsKssXczNq/N5y4mIn/D4dbTozZaOxtoRmRFsR2SuONcfZyWnr0nofoO/4Mich6qcyYH6/8ryzb5BsN421jimCSjkeKXkx5GLGusz1z2syyOAauA2etYCko6WfOsU83FAJiirUqLJ2lll7vo/DdARzHowKVUKvVvCjQ+C8ZnF+3i5fuKDyAOIPvILrSukF3eDdkeuIKzDKXslSMJw968U6vAqno6ysVM7mdN1iXdEjT9kj30cTmyC3SfjFxS0KLWqJ39C1ABM5ZV2DnR5Zv+6miEExKSgX5JHHwviXgsnC2R4ZCHE1R5tronDupSBN51rKaOW8i88PHYOYwMN5i5OAIpycqo/BIzAX27g0ASdtTjLqE0HJ8lXaIUlc0smATWy0bGswtCl9/avH7S3v/Jv2lG96pkGXQ9SCNcp1VilF6qkMOhlbLadxMQglBGkUCAeK4tslhqjE2kyrQUhWBz6mdTDrs7GH8loWgYrV6lPUfNQuMhjYP/ln/5v91E/9lO2gwcsJiOGFaMPEXvCSl+oN//DjHzejtQMBedQ2uh1NwEGNaQ96OnTrEyfsuttus/bqqp3b2LRJo27LJ06Jmby93ROTElFnFzsfWh0BAwxgf0eOVlltb9vnTZbh4zSQGgzvlHdaTeilxcjST8WFz5m1kK/S0QarqTAmXw828cJ3yDCWxoOVaxye9XkfbX5lpOhi7DMlGOqoKVChulsU9OUvNDTdBSuk30k2qPFxRHRDOS4cLs4BwYo8LpwlG5GMkeyoKbUTbylASqyYiCEB7Gi0l06oZx8+0i71dA4LVgAdZ7AhiJHaoJSDDjw6l2i+D6FQm4d3BUV7lZM2+BwCg9WVZR/Ovb2lAdZ8osQquD6UB/Rcr+co6w8VKMG8NRdnEMGQftEYAaZ7h2FtBJU+sjEFL6GLrPuuEr2PrFOvbpCA0slmiSENUtkZpNFM4361R/+MmURhGbFIFEDZTdQxc33IEXGfpggXkM2wJlydjQ3PgaeiU1G7LiEzXCupErEmgomt0XfU7cNQ8FkwjI9C44G1FuQizxRi/mdEIJ7BERbNptdo3UVGKZF+BpfjRCMTLBiXpQECXLN0tGWjr5IA0406LR+2QI+9UIeE5gL2DdEa1qLf25l4Bip047FLodDj64xceu2DkQu8qExkapcvnLe/+su/FDpGZtttd0Sg293vF9rHR4OpJN2VDXDahXwux+yqYQQegZzlmMdgvLP22Cs41rxGToRjbRNEM3TDe3DV5gOpaggb2cVv0ukWLSY5NSY6LB5P5zxsj4764HKWm4zoJ3KyiVIkkid7VWKOM1BDAVgck9dXgyEV4zOL+dLhZHNKEjYC2yYBlOANZFnBjYlYZfHg0Lz3IDuhTxKgBKeNlgbfbO7tW3VuyZ5+13Psla++107d9CQbYDNYx9EnLuZ6hb01EgGtSqdGONgkM2kWd07r4f4qOHfGutuAmK3NtRDq4eggr0v7UbYV+rkxvzjVRv7rFP1H3/teydbhaJEAqzRbUinauXxZakCves1r7eN/9HGpRY1pUcEBtpuOQbPYhcfX9dz2yqrdcPvtVl9ctMs7O7Y9GtnCyjFbQBqrP7B+r+9ZXGRhtfHIWqT14Ohrl23nwnmbrF/xyFYj9EIeMAQLXAwOR+sZH60+ONkWkCasXBwS2UYakGiBcOc6U1LxWp9v3tkmnrGMBUmFo82LmJkt501EVbRWxIp2YxrEDDJBTa/xCJWoFfJYQkuqVUnxBFJQMybgeJ2Zb661+jOVxfr8Uc/YvG1IEe9g3x0tMo8wthmGI3k5b56XElPU8eSx0vHEIOwCfIq6WIzHkKNlo6WjVa1EL/dM3Ouw3miuLJSoMXVmA/pbmF+wO26/3S5dumiPPfqI9I1dyZ5YnPaakYICzQaNzCdnfGLkk3HrmcFMr1X3XC9zfVopxUSvLVAS5DgMGaSyPD7nGOVUFm8TQASiMARP1AYR2UCujwLijBp6bqrMVsrRfxqmhMfLRgkT05giVNCzfq8nY4ujBdZ3qH+kSUe6LpmCByqHY/FAxDWUOSYRxoLs5JkIf398+1pISTlgFjVIr6PNxEDkNCJrnY2PA7HwOiOOg4CQFq/8XTqRvB5pkDOrL+8vnsvg7bl22+bnuipFpCRfURrwlKaYupUGkfdnvNtkPLVmY87HNdZceCJnK2cyCeluvtu1LzzwGfvUJz+pjBZNayRgUYzq7e4IESmXhIp7FUpuEvUIZmm5pJTkJney4WgTepRWtwez/A2I3bMe1xxVO4y0AXwvU8vLMYYcM07WSz0+8pCffWDBTFBGgdwRJOaoUy0nE1dFaVLwP96n7IQzgCyv2aMOWTrFpWPQXlM9GwGeDKtj2lkEZHldOJnRhEDdg+/8nDJnQa1zUYNPBSbOEcQO+0MrKfrGCBf1hge2dPpa+7Z732B3Pvf5Vp9bsAF7J+Zeq+eakp5mk3tpDyFzOm00AIRvHGZpVJ7QoSAIFnswIGSCthozj2NqV8LfvvcO8z4qncWVqXDw0cj+w0/9lL33x/6lXTx7xhpzc06SsIq0d5/znOeosP3xj37UTl93va1vbGjizsLSgqBRHC0TKpiw05pfsEmjaavXXWfN5WUb1+u2w4KBYMFUGYSYkY4L1rDqMMN91WjbQK67O9a7eNH69NUOB4oa6C0r19KUmXjVzVMvsVfbUoxqdxeU1UpZREPTYatFWlQ42RBtV23niR2tG7nyDMWSXF9kIcoYso+sCIujJUI1F9oRfGwZbQkpCCEIWEMTfIC0hi50vLYMvV31m8nEhxCERGH2m6oeF+0VCJbjdNBdHmkKks/2pc4j1nawQz0L9DmO2gRCKwPWS1Qxe4aBrINBmoGF6lGFAfYh7an2pehyOpVjc9KNDshOnT5l3/zN32znzp61L3z+c1q0XCpv13FhdUgiYpGrpzTYmXF8OHc2lI+gi8eY+MJ96zCCEX3kZlNqW1tb2xJaOXHylBAOsR5l8GKKiSIF3/j6zJIaUmZM5ey2TOop/z0NTgpopLEpZ6/pcPJ3aUgyoACpmQ73bGvtioiFu7DSo0EeRAFEwltxSmPcYhBLBozKSEptG4lW5GjHbGkTHBs8hdxHMm4hxehTa5zVmf2V2ZPuEDz1z5Zq4ExBUVuJJiXGrNfM3o70XGZWnwFHXjfWC/N4F+e6crQp7iGBmnwPaVrPiHxZI+TcfXA9M0XnY2C7ZmiJQ4ARVdahbMQnbP3hRz5in/v0X2gs2hLyrRAmh/u2sbGmIDhbspI5mkpheW05btWcA4JXOwfSotkWFsMIMrtlzbrT8SCUzE2SnwVs6vA/+1qOlt7oYNZTUknZRg08iHqtqkrROiTynO7XUdd6+N/S9D3Coi8/o8z8Pupkyw6jHDDm7xUMIkGaZYS4b+loCXS9BzZ6X/O+6lq5+tt44uWOWfLiSYG/8EBJhA9i9yCDoFzcGOneV63aXbSd/bHG41mzY7c9/Zvsb7z+O+2GJ99hfdosCZI04IQ2rakEQii3Vaa0jiJoNNEYzhSbwLG6kI3bfN0vUBzPq0uMdleGalYYCu88E0Hg4Qd0PoFKeUbbmptyI7/3+95p933qU/bFL33Z2yTonVTtp2Kvvvdee+U9d9t73/tj1tvp2clTp+RoRcU3J10AaQ76e+7wul0bjw9s7rrrbcRszsVFay4tqZ+JMUeNRkvKUMBOQ2pQnMhwYI3x0LoUt6k7XrkiAYsBGsgQAcgEo99K8Fz0zPkdcJauGKytjjJaxuhxgaUmUkR+xeUqjc+LoWxHIrpDEJGS1rKsWEAlONqEFGIYdMKcWRsTJMiCAvZAz5SFA0GAtwy2m4yPjt/nunLccrZkDMORzS8uyCmI4Rp9c+rFxEgemA24V/STMjoOR4tx4rioW8qZSQA6mr69Blx0PPG8XMUpzh5GXkYmZuuqTzNwE0X3QL9E6Mgr8h39bghqcI7uaOuq6d9555328MMP2afu+3PPvpm4EbqvImaFELeOkL5aNkaMLSTLdx3ophraeS6fnc3htFfBFwCW29jctLNnzxnzlW960s3W1ZQj2mOiNy97I7SBIrMQzTek1oqIewZRZv2zHIyVM9s0/gkZF7B8SZUnn182eDJcOIx+z65cOG9nz5y1bdj+qrEzgND7Y8u1fW307JkNayk1oQJKrDp5hyBFMLsLIxQ1poIQ6E5Xua4moYTh0xp2Rys2LYYIIhb7s1aVk11aXlE7FQgCy0r3JljXGcWX2xwUgEW7UDmjFRmo2bATqysaVQdq44GI9/5yfMrogtF/CDLOFp8RZSX0q7m/EAmjpz3Gv2meKO8zGtqHfv3X7Ktf+pI1KlVblCRoVYNSNtYuyaklgYvj5Uv1QCYnUZ4JUh7XVnclWN8cs6YDlbLZvHaF8ALBYaAArEORHA+xtH1ABuUf9QarXuuQMQ4Xm5dyrvR34mgVnBedGF8POPa9lesjA7xyAOjm0+1iOtpyNpbs8FzXZZRCfA3Nw8XBJGzqHpF1QbAxc7LeKZJfoSZv1RqoFaMDnf+hnunop84hJ1oDQm98fQv5GNOaZVZdOGa7k4rBBFk+ea294FtfaXc+9wW2cu11tjMYSieAIBumvSBjZp/v71lVpCjKVV4aEfSrbLamz/EAJHS3gzOQpL0CYUIWt96KsYThlCWPOlWAz/M0c5xLUqu3p8961rPsbW97m/3Ij/6oWjVa8y6q4EzShv72jXfeaT/0j35Q6j9IAWLU6g0uMC0VO7a0tKx6Isp+ZDnWatvTnnWXTbtd+9r58+qpnVta1og7H55dt11aNiISpJWnjs6vHVjnYGzjzXXbvXzJNi+cl8NgwgXZj+P/QRaJkV4S9ldKx6JuSe+SSQ48Mh5GwESMyYq4pCCFZFvF41L9WHgyoKGfmlEdj1oUOMxUVgpZNIVdWk/eYO4ZgwtY7++5E1IWEmSXHCqgDJObRN0CR9Nui9wFmWthcVELGaeLgVNEDwuZ3jurSH/YT595wjHXl8h+uG9VUAkMBcXIoiXKBwl4qu6prDaS+vg8qOC4ZPgCWvdfe0aMkyOrIaCatJuaCwwDmcXF1CFafnhjNtvzX/BCe8pTnmIPP/ywffKTf2a7vR1pHDP0HSSlwf2i/zc0oHkN76UJR426dUIgQ9k+ClI4WyB2MRidXUoQgKO9fPmKfe2hhyT+8Q1Pe5oemTCU0HEyIdKx+FLydhC9T5QP0nnyvMxoy8ap+Dmi3BRsSOJDQqhlI5Vlh1xnOgZYr7u7duHceTv72KO2fuWKglUZWGW2XqPKvmI5amndZobrerfJQFHAFg7aDZo724iP/H6n8ZCjl0eJung4N91jRzwE7Wn4RlUZGeMZmWuMBGhOWOIIaH2RY4yWHY0bi3Wag9wTPk5Dm452odO2ua5PW/LhD07UY8/RvuaymTnWzNnH7jjYexVNT1E7TSFPGDJ67COpBx1o3ut//6//1R792letOjmwY0tLgufXL1+0nc015VsJCR9yRtESlXtAtXCpdXkdnHMjExcxtAQf42TzWwTByGJV76ZO2fDgwwU0ovZIO6AyVw+OUsIRoy8GMiWWyLS0N0Nr2Z3jEzvbo+subViBsgRi90TZbDrpXPPl+mw6Wu41+zY5EJLYFQrlNVQnRjpa4tKJns2zluFNcr4uzJIlQg+YFND4K2WmxApX25vbrpHVba85b5Nm18bVut18xzfYq97wJmsuLNniydO2O55oyhuscpwsusaIIY2HAzvQSFbVBGYcA5T4NGHLyyMuQxva+BEAaB3HIqbfvV1rO6jqxd9iohUOVvc491+jMTe977777K5n3+VZIlDl/JzEFYBhcQzPf9GL7OTp0/a7v/t7umgrKyt26dJlXYzlY8u2yTzQY8eVPWDY6p2OHb/mOpfWiYEAACAASURBVPu2191rz3rhi+zn/9t/sz/7i08LRxekizhGvWGD0YFVOkxiaEgJqjrat07lwDq0gGyuWx9HixYwxCs5WmeouqKTq8io1hcXS3KKXKx2xzoLC8psybDVj0pjd1GDc4F0vqQuEhczHwuIOuC2hOHKizSjL+df+EIvz7lMQ0fYrzFkCAbs0YozcCemOaFeg0nygIa58eFE+8hWMh7NzBaXlwtH65OaGd3rOsqtWlPRsFVcoo4ofcygAKTfmPoTtVo+0yMrHDp9xg7N1NpNvc67NmNEG4Sj0I1NR+atLJrBZ5V2S+UESgRDILSFBY2h4j23e33rM+MROKbZtFe88pV2++132NmzZ+3+++8XIQriC5koohIEbXKsGLGo/XWo2c1RZ0fr1OuvmdHK0ZYy2jQAsKAvXb5sX3nwQTt27Lg945u+2VYZ/yi/4RG318Y8WxULUufNOcXkllIttgxTpnMoB2OzOmxAlFeZt1q03EQkX67dprOHqX/x/AV77NFHBR/3dnbc2Wq2aUWM8oKtTnYjQYcYVUc9VyMInYTDPSvk/TRKLqTkwukeqtHldJtkemtcYNAFEz4OB4FjQFgAVTDa/ehQ0KAIetannr2ko+W8chYvH5t9xOlo8xhwtJ1G3Za6LZvvOIPdgx13tDghZDU1YD6m7hQQo0bTRbY6cARA/xXIBNlF9N5OD2zt0iX7hZ/7WXvsoYdsOhrb6RMntC/OPPKw7fc2rdNquJjIAZD0rNcackyKnPB3pptxfir/qB85GLMBEWuWrbgLzuhnzTkUH1Ane5AAILJkSWuS/TCIJDgcbldSr9kzakpOsMvFhI2MNqU1ISMd+ipNLUp7Vb7vms0bNUUOzbP1WYuS69JGXTwYt24LcII5ztGdH1+aLBaBMo5VplCBkddqXY86HK0UO30ClGQXZYNdjMOZ+u7E3MHFQIsgdmbdNFtncIaTRtsu7Zs1l0/YQaNlT3vmXfaGt73Dzm9saViLj8tb1DHCXeE1MISpgdMSiWMHQcwZxCoH0BoKahYzpr2HeaLgt+gmSAET8SkaOffey4eRBNIlQu2/cLS/9dsfnb7//e+33/2939GHA9WRqSqaDBhl9dhx9UaeP39RCwh2MQtvMBpaZ2leWQpXmN5ZHBrakt/z/d9vtz7lqfbUZzzDfvA977GvPPKIRqjtwVLVAvTZglQdHK4STcXswBnIzdHIWqORXf7qV228vWUHDDmfUnthXBTyfd58XznAYCI47c5Dm7XZVFbe6jBwAH1ez3QZsaTpQgrkg0ziE31nNYJSJptwSVGjDIecdaYCHo5RT3x20a8YBXzvtfXNIyMYvZK6aTDWlD2iWwypJ7JajYhyViICFsoegJGREBTrz4XSGergSalH7wyBJ/PfY2weBjoGMxAVzhr+fbamIstoJ2IwfJuMUhCzfxNZp2IKC5HI7yBbjzC8aCmjHDa3KHWn4/RVT6e2RYDW6djalTW76bbb7MUve6ldf/319tDDj9hXvvKgPiOJJUS07Y47XR7JDmiBcEaz99xx7ZtksMDp0eOIsUsYOWtnPO/ChQt2CRWz1WN2x1OfYqdPnxYruoB3S6gGa4eVh1iKNI+TbFRitxakmJIE46HIHkMFqaIEu+XayOdlCaLIDKK2psVbrdnO7sDOnb9gDz74oJwtSlw5BcYn4zy+rcxjuwiUogc6ja33WJcFLCLkOyIjWdRBxWRvOaOT6SYxfURrGelLskzVwjsKsJeWl9WDqslJyHdGryTnzXMIospZT8KuGdxknRrb0qlX7eRcx+bU+sJUrxhheGTKUGZfZeg5z1/wcul89VwlF57pQib72oMP2v/9vvfZxvq6LS8sar+QRTWqUxv1NlSvc+cyczh5DmK4lnq9M+NVFkcmX8fZor3u/AH1j0ebG61PoFBYtlR0k2OFwxAtYWQ+3sc+03We1SuD7Zr8idJ9zzJEE9ZusmEFa3tZS+z12D/lQDHhWw/0KrbPEJciQMGWBkIgIYeRELvxYM8kITth/OdQP0+kEc49n4/a3YxxrfUZc8GL/RBkRtV1szccByu96rJgfzlpQbXNR+mlbU2Il7cbVpu2cdCwyvyqLRw/aa949Wvs2iffbvW5edubTGQ7GWxPXbfOohBXBkh+JtDCqEqOFvviwaNLbnLcfFYqfWX7kRTAQpZU7GTai0IAJwcdcP+9FWli/V36+Q+s8kd/8pnp3Xe/UieDis/li+et2Wmpnoi3R3Pz+OlrpPqEo/W+QSLVlg2AOGpT1ehwdKOdXWuuHrM7n/lMe/Pbv9uuvfEmu/GWW+09P/LP7ROf+GNbOHHSdjY2bPGaa0RcaTLeroZyT9UO5A2c3FSZjKw5nsjRrj/0kI02NmyyvWmVMZNYRHmwgwoM2IpVxj4JSGIPEdlWUB8iI+z4TEJ0Cumt1SxciFhT6sJeh2mok+KJDW1GMbmwy4/coHqDixoautmonBsj67pR8xQ8wnSfiI4geNE/jKMV0UgEIIdY0tECoWYbABkv7EWMGREh2dD+vmc+Yr5xbYb7Nuht2xhHSwZK1BaF/exLc24LsxyrdgBU0p3XQGQgyoPRRHCWIrmxw5T4XncMnm1Xuh3rLsyrDt7oLum6rhxblePe7u8qG1/f2rIn3XqLPed5z7WTp07bY2fO2pkzZ0Q8yJqIspcGNfu6DK1nuu5ki760EpxbMD9LbR4+sYfMaione/nyZU1Fuu222yTAQlZUrqMecqjTA2sDHxdw5MzYpoFQvfNxGq4p+MCYrmgxUxT+eAgve1ozu8BwZEaBo13f7tvaxpY99thj+ub4EZDJDZ7OvtxeUTha6lbRDpMOoFxn47jzdYezmplIPEaHvZw9ijlbVmz8aF3hPbk3crRLSzJIalVBexnWbLT88By+895x7AmnF+ccS4nnzNVrdqzdsIVwtPwpA5Lysc8C28jcS+0kDvsHvCcGrdccvQ/SofUvfO7z9jM//dMim6ETPoP+xjbZ21K97vFow6xO/4RBGBTQuouzuKP14BgHqzY9lI+6Xa9lg/BEoIiutQKB0FkGnSsH8+UMNR3+UTTFAw2mKznknwEdcKaXJby8BuLBUwsHVxp9Kfi1REaSgwnZT00OGo9suNeT+tJ40LfpcCABoSHZ4GigYKHRaAeJPVtf/OoWwUI4rdxDZUfrB5aDHkqsrizD6Z1me1JrKIiQvB9yFdvVrlUXj9mNtz/FXvma19rC6WtsEkI8EHUno31rKpOtiqsyHlJ7xwk6/AyiJTvUbChQPOpoxQwPuVLsNwgHCm18CWKO/ltf6/gmvw5Cd0EsQ8e78s7v//vTD/7KB623vWVLK9RZGZZ9YEPEIkKwefXkKZtfWLILFy/LSA72R8o8xjLCB2A9Ri8u/UrffNdddtfznm/fcOcz7Nip07a4umr/5n3/l33xr75i/eHQOsxa7fet1enYzvauzXUWvIMYej6tGnwj/Kysdmx7Fy/acG3NBmtX1NyvrLZ6YBOfWmjToRez09EqxcPRUkNseb1WdWEIWI12jOnzYQLcLB/8+3jR+Iyek42Yi7+8IQhOWm3IBgFzhJ1VVhutMtoE4Wi1yELFRpE+8AkN86GPesjREoUBneIQA3IBBWDjQvbh99x06qFsWhYTDnU06Nugt6MNISJUCKvrmEK3XqaI92VyCYafuvv8vCYqEfFRKyK7ERGq3D5AtN5qWnt+TsMPQAya3UWrtzq2sLQsyKxPnX1hwXZ2d+3GJz3JnvaNT7eFxSW7ePGSsjUkzoAz1LiuXjVnHR91sGWCTTmLSCOe94H7lIo7a2trclRkXDfddJMcQ07xOUpIkuOrTK0Dz+AJhr6Xs9M0FEXmKEjQFX/cHszo/OXnFpB9Qa4IB6D2rZoNJxXrD/btypUrCkSA2NfX1wsBjsPrbTapRoYWRwspOYgXmZFlXa5ssMvHVDguJnYNkPX0Gb4Eb8Dy3POUjfT6ovfq4mT5lkECYdDwbbJ6b/HAyfK38r0sE6HK9W452kbdjnda1kWvvDTLNw11tt5lhlGuN/r5BGcjMuCZA/V6Xips/fmffdJ+9Vd+xUf6xZAIYGFlZROEZEJf+UidPtGSJOrkvxPpczKYB+9iFauk0XRUECEG4HFmNUefdcL87EOyIa51pe4DL8qOybNN/0ZVbiYvmUlB3NmcRJZDIkLgxVsA0XkmCHfFfwUuR9d5BVlPMq7QUxZsDZpFjyl2aShS7Ghv10b9XvEIYgahiH2DfgK2rhyMlAOmvP9H17H2NIGCEMUydO0JcmrQZ8lBJYRADXIdDKxmu7V5m84tS3LxFa+51yaMZoVYVa9aZw5RHHe0PswEUioKahDOUnaRz3aEtlzyEKELFC8ITclCxy7yM3+Da4J9TfKe+vy5xtGWiKOV8xUhttGdYpQee+xRZUMrJ0/Ybn/Xhrs9q3Wpp1as052T1u7Wdk+LaoAwPcSUZsvaCwvSQO4uLmrC/Rve9CZ73otfbNt7AxtOp7azt2e/8T9+yx557KwNx2OxFje3tu3EiZO22+tbVdlo1aZYDJwttUamIozH1gRaHQxsHwbypYs2Qhd2vK/MTV20EoTwIb042qyRqq4nJaqmnAFs5HqTAQktsypN4jGzVlCvO9pyJH3ImJatVUA3swwHJpwLtOdCS+j4qKNlMWmxMasyoBMcLbDMwdjrQj6s3gUYMHAilKhsCuzszDvOC0fCxubGIhCCUcFw8GoK/Xu9HQ2P9ohtRjAWPKZuJY96yWanRImrqzKg/G64jzj6vu6VhDVCIk19gIXcpZOValzXNgzvOa0RasrDyVhOGMnI62643m686SbVcHAeLDocLWxOteqo39driQ7FBU2+ZGjSMAo6iib1hBjTAYv1WKnY5uam4Wwx+Ncwpo+xfUHmyuccyk7YYDjaEpkkYcp0Rgl9lpdBZo2Cl8hKgiBRzjoy6ySDlaMovUH+DMA3nNASNVYQcv78eTt37pycLgY2zy+zgMehKjB0WfelPtBycMBHHm3vKK9tsj0Jx7SY9+vEjXR4aquKmqOi90ZDJCi+ZZDEBneiIUgS96ac0SYqkYY2jyvPgePqNhp2cmFOjjZhznIGLsSpBOWVA4h0tBK5KCEOPs7Mr3DOFf34H/6h/fEffeKQ5jMBAT2azYZDk0f3fx5vmTXN78qoCne1WnPoWPKjkMDQygWZ6bRV3nBugPfhNhhhKfm/EElIFauSWleuv1yvGegfvfflwF+oC+Pm4v4Vc5Hhg3h/zaHz4738fJkE1Xd2enR1yEZoTB+EoaHtbKyLGb/f29aQeh53t7dsONhVxtuRo3WnlQFRHhufkzXudLSHAj7N6P36jjaDRxHiyGaDDMtnAB3vVDo2bHTtnte93l72ba+y7fHEeqORRoTWm3WVh7DRKBjK0Y7RNZjYcKRU02o11q6v7wwQtb+j15lrqjGl2OpiApbrpWPLXGUvyIAZyFBSioxWWS2BxOLqiSnanwsrK7azsy2o0algI1s4flzQW6FpOj6wdqtrexubGoHHRIQDqPWNprW6Hdvc3bW/8w//geqz672enbl40a654Ub70z+/z372535ezOQvf/HLtrS0Ip1bn8TiYgVTsitalmAPMkwZlt14ZIvVmo03N6x34aIN1tdsqqyWTM2L6alUc8jRcqFCK5hJMqhENVtdwceQo5hVK8E1pwUfgp6OGsuEbnIj5gZM1uiYzD/JKdknFgu7aAlKJm+wedPRUht0GMaFBvx4nJXHjc42GHYKWYMmegATR1uBamihASpnBXwxHuraAv1raLGDSm6MYtO5YEXNpugrM0z82DFBvxgGPocFpZGEtFppBmpNf3N4tyP5RQlvY2DabbV9ULtnJjCvBVamtseYPIhJXCvkPHNxEmmLSEP9lQ0UwhhlB5YZaD7m38qbWMa0pFKDPjcDG9gwJ0+elFPga0b+mLk7v48KsYqkvXxvjzraow5YRiWGMaTyUnH8cZAFnBeDpMvn4pu5anv7QyFEMPcJEnCyBAxk4mzyqzmgGQyHQg6SgjPBhaOONh3+VTPygLubjajRoh0L5ElGG0MABIlpilRdaApB3iFoP4RK1BcbsHHWY8vBTdnRspdUo23U7dQy4hEeZCV8ncfM84462scb81mWP4NPC+K/9tMff+IT9pWvfMWYu81zMP6cB6PSWNciUh2Co2eCA7nGyusvAz7v63Znqjqt2Lc4XAh7OF3/W84qZv9kKQJeiX5WF9WMoFeuQ5czw7KjLQd9GYBq4L2mMTHDuqG1Q7BG1pUMZ+ddAJt6+crr285+BsXyVkQ4GmOb4GiH+9bf2bLh7o7KUcPdbdvb2bbe1obt7+1qTnWbPRStOelsy8edpbe0n3n/tJ+E9s3GIRbnVcpoi+t+SHXLr9e43rLd+pztVpp275vfane96KW2ORxpUhyom5Tjal6zFxOIjBMNdWWzniCRtNXrjoqJBBUBv0hNEYBLi5rMFi2IUKfiWGUDYb5rhi4BW/RylAZ26FpQqjtx6trp5UsXVROEvt/b3nSaMnWvYKSJTNRs2cH+UIPWR8w+JbpdXLHN3p6EInDUjJz6nr/1Lnvj29+uiAJ1tP2x2Sf+5E/tx37sX9rK0oqtX163YyvHdJPdxHpf57SBo63YRGSniZwKalGLRM29nu1fvqx2H4hRtALBUsYhs1BzGHK5BUW0bWTeKHDTW9vB0bZFjIKwRYsRN5EeroJlXF7B8XMukLKjTcMtMgG1ixR9uMoYsWxwTyPAYi4yWogR+wOfqxnTOZI45dGzDy1InWUNKlDvWi2yipbmv6oNK/Q2WR4Ih9BbK8H2zKWCxu+ep67XgUoY82uPHRNxgGAJyy2hb1pngGXbENZm5IBOywkvLbJZgplmQ+phGGNgMgx0Gx3jg4Oo583pOmvT07KEQYV23+5oc5MTibL/BMzczEjLfy9npTjV3OAEhWSGbJjV1VXVEvlbGv5yvSsdrddUjkBXpXVQdo5lI1gYgGyPySwqIMs0JBgx/Rxw/eEl5spUZJUcO7VZHC7SgBpEEYz0oxntzJARJDhhJmuhZUdUDhrTkeTn6/wdowspzaEcUEL2lIQS6pU0JmziqMEKwiup/GBIxNgsEdYy+8trXq7RpqPFwR5fWnSZxIJA4u1I6WzLgUP+PPudZ2ZFHS8Qp4SMeQ+6Jh544AEhKinAQjucplIhrhIs2bIjLTu1PNa8FgllemaLYW7GdBpvO8wWD7Kv7C3lkWvjMpMORwLp6mehV/5ztoWVg6Oj0GtmeMV9jlps/pvrKJg4BpqovSp4ITnshH/77FzXIadVkGsCMgK5h0yVmizOlnmrZLSD3pbgY8pSu9ubIs7CpWlj+9Sv7d9Xs5fldXg4YPWyx9eDjlPYItmc+XqVLRptG7QWbdjs2hvf/j1269O+URntAe2H8/POQlfdbiJSVzpaysIAhC6EMRGqlWs3Ha5Kdug80L0RJFifaQ1DPFjndYSXaFHygMoFSHzykJ5LACzhClnh6nRxacm2t7asszCvKGyn17Pl1VXbvHRJ2e3SiZOKZi+cv+A1zqkpWxC5qNG2vdFE7TTTZt1ees8r7RnPebatnDppSydO2I1PusE+8rE/tp/41z9h4719W1hYtp0rG3Lquzs9Wz1+wqY4FKbMNGo2kSyZT78BPp6jSZlFsbFpu9Rr16/YFNq/oM0xSLCyYJ1gQrvuOT0rVEuRayBTS5wiRJ4RaGg4l41TLvLc7EdJKOXNTqSEs0joMReBFlZkr27QZoYjHa1unmj8PsAa6CabtVm4bhRcFSglyGbMSDdsCo4Wl8RG5lZm/yKLobfbl3Y151p8RRZFFguLXPD/8qqGJEODx9FW202ro07VchlInCnvLXiarJVsGhhZURyi4A31+eIY5GgDvsJQA89lhMjmLsPAPHe/7+1HBdx+RBeXa1d+TXmTlp1POlOdd68nx8YMYM17DSdRdrLFxldLiF+dq2WC/P5xWWgyP+PR+/pmrz/qVJMMdSiQUBudb0o2svoKY14s1zGdbPkcr0aGUoAnXzkrXZSdFOeZ0PHVoFGxb0djazIFh8EMI5AGb9XJa8qe4m98kaWlGlLWEBXFB7muXFfPrC8dU7JF0+Hzd7SOF+e7Puw86sKcZzn7nS3e8jKekdHKQVd45wK9yez10UceieEe1KPbur6cJwEqo/LEEi7Jb+Z1z2PPdZdrKO+lwqeKj1xMSFPrKeVcBWtHkBqIUDrCvD5Cl6JPuHwM6ez5rLxm5WA/Fq23G8WELe4Nz9fISOQ3pX3ukLIGFqgX1Ft1cBbZIkjLIS2CauGRFwpHC9t4sKvaLLAxj8P+rkpTw0HfKuORtdlDRR/srNadx5/nm3fvULAUbTypWjazU1mjDR32nG8cwazuR7T39JsL1lo5aW9957vs2HU32C52FbvWbhWOFpYLAURUCdWCOh55MALjvNWsF10NCSHzGThJyqg6l9jvQgcCfWzWmfEN/A2y4ciPnivo2J9Hm4/0mDvtuekeY8yA/Q6gPw+t1uk4yYmoq9W0J99xh+DBz3/+8zbcG1i13lQvHfXBzvyy1WS0G7a117fnvPhF9uJXvNxufepTrNHt2JNuudHuu++z9k//6T+1dqNtkwGF9rEtdoCgvEUIUYlKs67ZqBMOOEaAUcOEmdhCKaTXs90LF2xw6ZJNmSUIbR6IuX6gum6Z75knK5wdp9KZ6R8XGW2o2biRP0xkKdcTygujvOkTii3mXZZ6MOWso32o7ET0msho09EiFycd5Gj3UYQnRRgyPa8B0oqQcxF9kzsRBJ3TY6eu0X1gQ0MwwxhSz0U4wtW9mIEaU0Siz5hFqFF2rY6dvPFm0eGZi0lPLUhEg/org+KjARuIjHrEHP3JLGLas2IUILW6xaVFZWRE7GzghAGLKFECBJ4VSdFqOlXfbW97x9nOpWw2DWcat4S9EkZNQ8+/ea+EVjOzxdHyBTSYTiYN2FGDJUcXGWfZmJadbhr+dMZliLEMx+Y5ZNuMnh9jBvmbekFLs0wT6VCbW2meLUYy61r5meX1WHak1O5R5kniSHl9plEu12gfB98xfrG/p3vAe3CuaaxVo1U9zK8R5ypoTXVHd3RkZThqjb8sBSX8nBmu98LOmNa8T9a9yWQZKgDrnPdzreaZo833LF/nckanGmmpdFAQ0qLFRTHUdCpInuPhWBbnFwTLC9auVXVu3vc5G8FWQKsBn+dnlksQQqXGZNS83LNRiHG6LnmfpT/uM4i9RxyxHq/ZK/BA1UyBcLmCP1No4r181GFkqJEx5brIrIth5qp5d9HVY0RkXzaCQFe1W0HDDClAIAN74xks5SWE9fmZDFWTlEB3aLshox309Sgy1N6u+CQ8DnbR5d7X8yroG5Q4AnnPci2W4eSrBk1huHP/eAARXNJg74Kg+Hg9l21UeogtqTVtq9Ky1Rtuse/5W++2zvKq7YJEkxyozUo8XdlRiKIExdhJZBfhRbDeKEMiBaqe6CBWptoX95gJTyqlBeGQa81YTo4XR9uo8d1wMm6oqKWjJYhOSLlSqzSmIt4g/cd0+t1dteuM+n3VYZE+vPve19qZs+fs0Ucf041nxJSw/gOz4YFZd4FeypoNubnLS/bGt73V5laW7dnPe57NLSzap+6/3/79v/33tru5bcdXT9gODcWIHbCxcKqsMyDdes3G6tl0HVpNeaGPcK9vbdSUej3rnTtrg7U1q5FJAvsyQAhHG3XSvLG6caLPVwR7k9GiEtJodZUJOunIWXxlxiOLOmtLwuUFvz7Bl3pYHXosfyW3oWBBlkZLyWhq2LbDLAdTHoHKvadMqkDSKp5KCSb44bMpFukzNbC6ppGE9XZHbEeR1rod9SrjaKnQCv4HJmbxRW2W58HInVtasXp30ZrdedVVm3MdBVaVZk2Ollm2OdYKeAQReAbG1yOL47yZ/5k1Lq6B+vBixivXEqchRE3QqV8lN5z+swxP6sUecbhpYMrQ09E7Uc5yyzW+zKDSgPO6vM8e8XvrgxigJdm9zOTyOI862kOBF1kYwV4EWUVJITJC1c3CYeU1yfWZz01oeXZdHs+ALxxTZJsFC7ZasT6znMOJ8x7plPOYMiPK9y9fv2THl4+Jv0tMIIxZ3rQiqi8FpfxINpyOopyFZcZLMJQ/52en4/LebkduOIbyeSaUXM7Iy1m5rwlXbZM4wpGBEBnIan2F4y0TrfymOabHBLGE6TM4zL1fDgLz9QqcJNdXl2Y7KcxRVEHXnVph9BVDlhLiFOPU/H4EMpV75sgIugzqsl5fQPmhNsR7Qbahr5Otk32gCPX7JCwP+BWax7xbHC3J0vbWpu1sblm70bDNtTX1zMLMJWOF7ETXQmVMiW5koz3vZOBvEKQgbxL8a/Z1wM15bw85zCe2nMVfQLS0boPX4ilTkpFqIoLmcIscxJA2Cei4V+9a+/hpe+e7/647WqTjKQtA1Op2dF64E7X3CDXBeU5sSJAkwR8XLSrXZ310qQdNcqzBNFYwGmUarYEqAhct71CKiq4yYRjfQOkoHIb8aKXbWZxCgEncGWPcOXZMxhrW7i1Pvs2WV1bt0595wCZb2+58tcidzdZZWra9/p61lhYVPoyrFbv727/d7vmOV4nle+zECfuN3/yQ/daHfkvDB+bbc+rVbFTrnv20G8qccLT0dY6ZowrGHRe+gyHfHxiy+vXBnu2cO2cDpglB0mLgQJ3NMnO02sRh+FTQ5gKzKRBC0Ag9IGTEK4hCPCLP2kgW7svRbbn29Tgjn9NMS2IHxYI78uQ0eIXzIOPV0HUYj+lo9yW3hrQiUIfrmuJ03SDp/zniUvN46YWtCwKmRkBGC/mLCToDhhqrrcnbDHDE9PixOV2zdsk6c8D/HWt0ulIDgylJiwIOttpCq3RWO8KgImqBdJ0E7yXCMYFXVrA+OUf1iZLxREtB0SZSBO2zyUmSEoqxLAAAIABJREFUZMvOx3IbUQmePQp5Xs3R5uZOR8s1Tsgap5qBUzqf8v2lxpIGLA3pUYZyOcMt30cOfQx2FFBh4WhS9AL1olIfbhFdxEmUHdNRR1v+zLyGuU4zuubzeQ+y2syUjmatZeeWAUteB2/BnTFGyzXZdLRyuvGVrP7ifYJxWXa0+dzM3rn+R53gLAjwdZ3wYu61PM+EbmWIE5Y7std8ju7hjLDYg7EGjyIZBWoiJ+8CH0fvRb5HXusMRsrXmfvJYAOxm0VoSkjbfXgGFEjEqgYbOt15nTkVWnEcgvZzuNqxZmBV/rv2WghkeHDoMqQwbWVjIIwG/wGUcm+354pjKF+NxlIcQ/6ThKq/s11ItzK1DbtKaye12UYlBCv2kAZ1db4c/4ltwoEfYtQf2cdfz9fKThetPT4gQaIPCspjNrfeL9S1ApbH0YKGytE22rZ4zQ32jnf9bWstrdoeQCwCLIxd7bRVmoMQxexnvoCNhzhbhtqA4NTMmhBJgwiVQWH2kGfAhePkyAp+jSQh69aqtwsSlD4glIE8Cx5rOpFrJLQXphrdRrF+bt4GqA2hpsRw5GuusWMnT6r3dW1tXRkoB7J55YoMs6bS0G+5uWnVY6sqQBNJnLr2WvtnP/Ij1p1fsAc+9zn7jd/4TTvz2Flv2EaIGVIArDvgnGFfzd3NlotLkH2603WYYKe3pcy1C6FgNLT+xQvWv3xZTn/U22ZOkWS8ijpp6c7+f5S9B5St6VWeuU9OleuG7r6hc1IHJVBCgIQAgYSQABFMFCBZaMGSCSYY42HEskESWmADxp4ZbM/yMDNgA8tjwmABnkE50Ja6W92t2PmmuvdW3UonVTjD8+69//NX9e3GU2vVqnTqnP98//ft8O53v9thBh83pxYfnG0HIQsIUq5sA1kiDevV62AHs9XyxvGNwjaYPqZszAqDVmoLOhyV0xEsuTH1rqG64o6Wwn06Wr1mQtwp7k9bh6BgslWHpyrtjtbcxwPW1EuMbjKzbqlTI3XYDXlDJA5brY76AFl7NiXrQeQtB6ueNc80BANCf2f6SAwo57DmsG295xi3JW3aQtIxBouXrt+zX59sIVRBU3uufhwPZ2NXW9s0ZmmgysESe5VsILOKrGXxMx8EflKqKhFI+H06Cd77YSddNoS8hx1wg8goVdsDjQBWop6JtCjBnMQ//PdJ/CrqgOFocgUKJ1CagpNGvuxo/XFeOyrDp2WH8XetX84Add1cf988n85BPK8UfkrOze9b3LCItw8PjU+UIUsF5aChDCW6TXZHm85Utqr087Nl5OmYNNqv5FDzzOk1g+2da5Jfp7uNFg9kDoPFGmzcRDVY7zSsCmgCAud7sU8psxF4Fo4y9nYwe0VcjLZDXU9KNMZ4SiwHsKPPA56KceRrluF/rrncz5trRA90wtbKBWu8jpeXeB4pK1ErVD/sUAMKdoYj21xft/7GhkQokG2l+2Gw7VkrnQCV/V3rb7jtxekqe+U8SEktA4LpcIOyrTtgI/8Ox5vzcBVsxVCLsqOVjGXoJKeZgOGNo91vtm2z3rajN9xi3/2WH5bG8ZAnaTQlosLEnsxope7OeWWU5i4Zp6tx1YVsOcSf0L72nBIaD2Czd5b/p7xaBISge7SLZiJUCrR0vinF0rop21jroD9lncVFm1talj5kd27e1ra2rN5u23WnTumNrly8JEYkkCNG99ixo/bU44/b1pVVkXlwBCJTQECZTOwbX/d6Gfa//Mu/so2Vi9ZdXlbvLJuFWglTXiTtNodyE2+IaSowgmmCr2i8Ece9wbzb/V3rou6BUsnqZRutXrbx6hUbrq8iZSRH6+PXPJPyw6kBaDFsAEELGsoh+bSsSc8n9cxWUzXpjLjTiKaxSyP+bFEZ21liVqUM7PD3aSiuHpETeTpJAUhHk1ioo+y4o5XmZ+i/5vgyjbmLzFa/a7bd0ZK5tzs2u7DoKljNlnVm55TN88m9QEOY2jr1eEaeee2Vg5rTcKZ1RDRUBYNEnUrjqcKJam0ZVhBTXXSN0b9I3Y7eOF1ltjnpAIXBpn0rRhxKhxgt6mczlCVG5WEjWc5i8/uETfO+pZNLgk8ekMyggAzlDAPqzcyxHHiVa5x5b3N/lB1tofoTMpyCotB6De3czM4SWs/3A8yUhvawgUpjmq93tX1aDj7K35cN9+HrzteRDYyMNo2KsorSNKDyGLZ0uLp2f9LIJqdOIg1uZga5pnkN+dx6vXC0h681r6+c0V71/ocAy1UAJT2F9oU+pytbPtO0ltB3nmSs5AOUHW3uqbwW3hffi0wk8pgHuQlPq6eZspD65SEAMuXI2xB9OH2IxXAixGWDDDjtH891yqCfr9Ra2ZOgA/ycaA3XAcqEhCZOHJiTTJZAmRMnDkPorONg6a3fJ0AAOr6ybttX1qxbr9qAFh5qsUNXfVInwGRPThfhCnFhNKnMB11IQS7GwOVYuDyD0711dZThwB6PoQ1FaUFBicPIUbuQjyjaEQNS1thB9KKbbduqte308+6xN/+977Nad8ZGlMvqrljmNoxrduUEZaehx78jvaOJ1fZ3RcpzSdEYY5h7R+7DyWYKlkMms2wnqkaglY556gvcl7hThv1csWMn/dTAUG227Pgdd9hrvuF1yorWNrds8cgRDRSQlNg+BXbS8R2RCh558AH78F+93849+biiO54HXdvbb79dC/XYo4/bY489bp1eTyIVvEyzzZSOic3QHrQ4Z9vjbY+Y0bKjFL/vakUM9IWB3OzBHN21Fk3HsJE31tXiM76ybv3VS0ghSYNT7NyoERZDhHleTc9AmKEuYhQCDJpbCyM2GLV50PmamUYeyMMb6PBGwdFmhFd20Pk4RWmlHr0DB11auRBNmLDD/FgnipEtSjw7nsQjLBXNHGaPKT9iFLe7VoHYRLA0M2MzC4uq2aJDTO2cTJY+WNad2mwPDWhUa+Q0K0YPJVE5dbKcjqGOqZBt1CEoTo+LvpeDCTeAbmg0v7GAjiMCiZm3OfuW8KeAIInzECzhGBzS4i2v+9XWNQ1pucZZvq7DGQI/p9OUlrDIWa5mlNF/+QDlPlCWl2IjOZi+xFJNrWNJ/pV+r2uO2qBUijJoiPTds6O6jZTpBmu1tLnSqZZLF4czQ6ENRPwlVapppuc3Kl/36sHjVGOXxxYZbYymcyLHlGhYPEfOfgpHmxlt2chm9lfOYA8HQpBUDouF5D7I18r1L//+YHDhwXR5bcqP1fXHnn2GMyAo4vMQGbL8Pg4LRiSUnMFG8f5ijnMxbUkWkCyYnmQkVt3RJitZqyq5QydT5f0+HJjz/Oloc9+mo3VxiX05CQ4m0oCCjEWQgwRFxl1V90F/c1ODYiZwQCBIkdn2t6xte7Z+aUXQMdmqZ77b6qWl/gqjWHOvizLZlGMhW3YIuX8ue1m2neFK5TM0czkMC/7PVfsEbXhZJnqUXfwj7jX8lHrTBq2ePe/LX2av+5Y3236taTto2SOzG3Aj7wlHy9P7MIOJ4GMcra5/d6TaNPYx6/MFQhT+QH3GrEXYgXKJw9EMPiPeCvGiRIm4/y4RtHQNFV76dezkHXfa7ffcYy966cs1aQcoGM3a5SNHVeMTFAe9ezCw2269xZqTffv8fZ+w3/zV99rGyor32g6Gduudd9qllUu2duGiburSddfZ2saGKNlLR48KXqYlZWeyY+1Zh/HqFUbnNa1RR3GobdVmWyzkzVFfODeaxA02EbRy2G/rG7ZJ/y9Sg7s+RkoZZgjsp9C4bgz1WAxm9I9Se8YBoVikuaQBV2WPW8KP5cN7eJPkRnF55qifHtLELTKfFIwoCZf7howBCZw2iDPoDONsfRdMHbicrA9OoL/V4WDaoepW681ao9NTpo5jxdHCAq8122q5ckfrDEfg4XYblieQpu+MtmpE4VjZ9KxfkLz4XgZA0aDDiYrO4h+yDxohDD7laGP9s7dRRBdlsy5NJkESjTTzaL6yrwrXMyTc/v842rJhPOxodEii5JGQMfuXw0K2AaORBUgDmpldZi3ZXpSZWHmvsA5ihIejy2yVxygCpqc4RAqURYd6T/ZzYkBGlAmu4miLDDMgywwiytfHa3D/0rFczdmUs+Kyg3In7ByAwiiEFm/WZRPOe0ZgVYDWMJI9UCh/cB0Jv5cdfBnVyQAOlJMSFI9LpKGcUT+3ow1d8JymUoKcM+PKTPRqZzkD88N16nJwkmQ4ru8wjJywopytxmZ6GSg4VkX9UboAnB/+ECP1nKHkFqsUyhZBbDnzLyMyuU5CXdhnQ8g+AfnzOprZ5mIzyqh2YBtTbyVbHYjcirMd9ftSeWpNdmztwvnI7Ks27G+pZgtc7L2nwaIIpDAnRTm2yrmGo+D272pO9u9MVGKIgZIc1Zb5dOuaHA4XAnGGdpHhEkDUm7Y7u2AveuWr7DXf+E023K/YbrUhng/rzLVhfXy0smfLIkPtos/tgTCOlsEMCR3nvlXHSrScKaNNBxr7IAN3bFcG0pK/0dAEcGH/4LkdVLnt7sm1J0/aS17xCnvJK75CrR4QbNa2tqVVvK+h2m1BvWSrGOitrU0JKlt/247Uzf7JT/2kPfTAg94FvL5h88evtWF/aEeWjxS1XUUY4PyM2EKiD7i5UbV6x4v3tf2aVRjibA4hcw20+jRmujbe2xFbu1mdWJ3iNhqc6xu2sXLeKtDSQ/RB8wsjo1LBXsPhg9Ec2rKKkugFBT6mZqtRX9OJMixU1kLykF/NyaajVbQX0GcapHJ2ltFPZrYHNyROxzWb09EyxguCTgrUK4qi2hTC5cD5iEhAXNKUovkliYhA8GIGb29uITL3pjSHCTDyf+VYNOA4ZnyCEiBMAqGBA4V4ATrErEfCwZktZa9yCoS4t7UajczywNO5qfLhMW9SQ651IHkfU0erSBWFrh2yipApLBFCcs3T+B52Evn3ZKoedrZ5D8gC0jmV2cVeh4SkMIU9cx/wmvz9MJHqmcaEea8hSCGG+EFajhzOISckQ5ns0kr1GY4232c6hgJWK8oIHvzwOAwAPc3l/ynXN58Lek1Hq2HWmamHoy1D7GXoVXsx90NcjyTmSmzZDEQyoy32/yHlJf1d6+PaugnXpkNLZ10gAYfKM36/Pc/KdqPyOS0mqZRq3YeDNzkNGMMBlee1Xw0FKJ/p8uv4uLcoh0gmlTJQ/I6yS5175dCxHG2OUlMJBZZ+Xep4zwyC3FTnXkwHWz4XKlfsePsOhFaCb+AnOdiY1Q3hSep3PAbUkXaeft821q7Y4MqatW3HttYuCTZGbU9KddG6Q0ZM54MnhwW+pgBBTGCJpVA2fKbgy39PZqtAhxp3nHu3ERorE2Soqu1iXxEXivnIZLVwe1ywomV7c4v2sq99rX3Fq77Wtka7crSkXPB+dmEco0eu6akOQSONiKMdx0S1mpK4Kes4kYV0tIKb4c+EKFFmtelo83wWAS33PwhiSjwIrHC0b/3tfzu59fbb7Ojxa2yzPxBcfMPNNys7JRtauXzZjhw9ZhcvXba5hXkp72xrIkrVuhWzm5cW7I9///ftT//4T+zp//bfrHLkqJ245lo78+RTYqjCVt164gmbv+F66w/6trOxYe0jy4qcGrM9DQfgIikqN2otqzOxvtZU9rlH/2WdxYYZXLU2Uln7u9bY37Ph+rqGwldptKYnLET0pbgSNUI2OAurcXAYvIBfDRnBmVlroxYlAshUw5TNn32DmeFOqw1TOFfHXLCx1yKvBm2l0eCBh/k+mdFS5BV8BswYWa2PcXJDonntbDI2F4FBtyMiGn2vsOtmlo9qADu6w0ggUpeFTEYECJRMgCOyTsjcEShx7+RsNa/UX5ceOhxtnRkRxSAlosEYLh69hjrIWSNmfgMwjaQdieqn8yolNA5RKMggntV6Nuu4dHSS7hCoHOqHlN+eEnTKAUzZofK9iHwlJ+T2wI1n9oYmGSqRCu4rDgDhAhjW6Qvz8Kj+E5M60uGVSVFF3S6a/3NQtIxlkMJEhmo2NV82Hy/mqQZiu4gID6efryDDHBpuwUHNMW08Xo6T+xBwNkEEGW3Z+OrAl7Kv53ZU3lqjWntkoVrTbEkI6LggQ2UZpFQUVZZRUvbKYCQJYhkIuYFy0fUUaEhHi0GXo425rZlFIvbxDAcUmZPOD4YznX+cw3K5RVlSvDd/vFyGr33WSOPmlx0p36ej4HvvY/fr0/0L7oK3cDjrXGUXqYJNxWrIbr3POzoLgjfCuci2D2p8eU3lvZYGn6/sU0dgnFyX6yPhmEpNnBeuUUptNfSr6ctnoACqT06AAjbmU3VasZC3bYR2/GDTdvqbUqijr3Z37CL8IA08pttBJhf7FF8UlCRcz3uFIFsOPQ7OITn4l2f+5Jl53BPZBy8maARhta7ME163JGE18QgUqimVsv1Wx0a9OXvla19nL33lV9lGf6QB8PB76J6AgwHRKe0d60vPt6Dj4JhQi8YMei+7t/Skk837keiUYukIqjBhTk6c9oh7O9V0pJ8QIyFWZpV/8ZnHJorAIB4xbSL0SrNGhaNa39ywM+cu2BNPP21nL1ywDaKkStXa1Zrddvw6m2237NMPPmD3feQjPkx8fl43qsWFIy935Yr0io3Cuhp9E9OGh0XksWdz84uaY9tHiEJ9n03boJeXwz6Z2LEjR+zC2TO2ONOzLmzljXXbuHRJc2o1wmmH55aJtQk12+jP08IEDCH4FbmsOv1ssJurEsCHSJCapEUhPvaEsodQVFHNJRi1jrtnm6vLKno9yyfeFJGRDJcX0vU/JaUXERug/ss4eo8XGQI+hmADYRCK96yF4GDuDTNbez05URwsetRA4alBDMkpZ7WmYVckELWCos814g4cstZI8BfZpYuyS8Q7HFZZdCOZrmmsHBZx3dJiahFrn2PKwnhO+8w8AWalZNBcdboUqIQYfPx/jotL45frmk6tSU2GCFLTjpoKAndCABzFM/ZWDvPOQ11kcIpyXYnscCaZzjsdRzlCzwxIrGuR8KIWWoLP0helUTzwPBHBY7j39xx29wkfnu16jdzXxNfRLRm1vjTQusfNhrgRZcGLfG8pjEKpQGSc2J9F1qaMxDd5Oroy3Ovnxp1uZtCqYaMGFg6QcWNYXch06aAVNKvf15Vy1NzPpJoQ2FeGQO8lko7Nug0G2x4YexHNHaPePyPIvEZ8WMa06IvFIHfazl8IKFAIw/5Evf7Ma05lrmIGszLcrAl6+UYBcSGj6sY0J93o3mZ/eCAUyV9gffponYe8ZpK73DG5fdD9j5ZD3wPpbLx4wpoPhz52LUVXFADGDOAyKlG+hx5O+gQn2aeoq/MzLS0IStDF4DNYBzZE/3yAAMVIbT397S3bhey0uSbRCWXF9MbigIJYKkZ4GREItsa01u4s5Gw9zDNy8D36+/Vc1T/yDPP4HIzufckxLWeH/VET4sgwmPOXLtvisWtEchrtoua1b8eOX2srW9s2e/2N9g3f9u12y+13KEmkFIONH2NbY4A7SJ6Ca3FflC+7Ypam0/n+9vF7BFHhbCN4Z134X++2cFUtDUOB96LAx4NnKeVRCtSABhcc8jNBIG1W+Z8eXZkQkYudtrtrW0wRefppe+Lxx+zihRUN694eDm2LaTwSNcVR0T5SUSH+pmtO2h23367ZtA888pCdf/opOdSZY0ftnjtut2vnF+zpL3zBnvzsZ62/etmqSJ7t7tg2o5Y2N21mYUGOlLab3UpFMyONflCGyFerNr+4qCk/GknEIu3uiCXIZlns9ews82oZ4URGq8HwOAx4y24AFUk7SOh1TmCIujsjfm722sXAZhXbQfULNqUTRAQNCQ7wlht/XodK0TpNtqLEpwXZOFuNG+hkjHAqykamrQxpxHyDIvnlotdyPbTtoKUJUYJaMv2/MKURpej1BAsDI7fnZlWzhRDhdYa6YH1IMjyvItKcCRSDBZIsFg3HntEnkSe+T8dQOKCyfcjvNTA60TBnfOcGKwZIh9EpOzL+PckhDYrv8eHO051WBgSZhU7/39dPPwN1sw9xUijvkEGid7y5IaeLjKgMO/qnEIcielZNTUQOKjj0kR4ck1Y8/7PUnXJtHA3wwdHqaS3eiVtTbz2Z1q/y7wecdozRUlYZ8ZBX35JgFoYqoNcUk/Amfm9tKdqRMhPlikLNptkEcTg4hi3ve6IqWWcutzUl3J6QZQbeaSiV6clwZWTvknWJCvjw6yBScT8l1AADN6TvIKc1UAobBtDkmXiOFRQypaHfvi5az0CRMtDhpNViFrYCRM1T3pFQPWgaGZnsmiZWRcCdQXdk4d4vGXZC/bRuLdwGkBHCY/XAR5yFyL8gUYEWUVqTglpqRzu85e8lnK1ftzut8i7hPSV6oqAqkIok+HGmc/8kOlZ2tkLsGGsajlZAekzfoecVCJi6rDLa/pYTnUZDOV24NnuDvlX53HNFrkQyMqidOs7p/OLM6PwM4Win5ZLpvj7ofF0qtHQ6IhHhxqv2CUdH87T9foPiVCo1a7TatrM3URlxCI1o6Yj1x3vipKDzYJ0Zu/srv8rufslL7cSp0yIWAgnT2gPkTFcJH6jaSRVK87n3ZMM1kIZ56jCqpYDnyEzsssLGSBCF69U99cAa8QtqrzhXDxpEiXJnHL4iy4+gC9obP/lHfzph2suV1TW7eP68rZw7bxcvnNfP/J5Mk6xWc3Lpo2x1JIDAG6EusDcY28mbb7K5pUWRnLb6W7bJbNtu1+648Ua7/dRpO//4Y/bEIw/bylNP2hbtOch57YwUecK25QAi/s882z5aubSgzM3L0bJoiK7zRo4uLwn+QM2EiUNH5+dt7ewZG236CCexj3G0Ahsyg0xny46AUIQ0F5i/4/5t1JBEimGEFfVh7+sMm+9+A6Mc1PYcqyeDMDFrtzqRiTozrYCqgvQgiTfvOQqFE4cmVAvmUGdPXUTatDlpIgiOVuO3aElqW6PH7Ff/xNECH0NuYmCCiE7haNUTmPAaUoQMCojMMQ+Jkz/CucR14ZjL9cDYaZ5p5OSfAuRKbV+CPLIcz2q9NBsZSUb5bsWiTckNTT4utXqzRcAza/+71F/i4E0zjqynpqPdty5kIO4FQxVabdvc3rLHnnjclo8csaPHjvseDdEFQT0Qr8oiDVHTSuNdhgz53dXIUAkpOYwHG9GJXr6+SQo52PJSGMzDtcbYC4koKJvLgCXWsjyG0Qlp6Rg8OxDMFnCmHGMoAnl7yVUcbUKngWSkvKeCyriHykyjjzQhWBnX2FusKQhMTqHJRv1Ec1gHAkeybvUREvnD+keqrmBvw8ilvS5QHQm0uHhEOtWCfBNEx/ybHD0XoxmwDa/38r6wFZOJSlP0ixbKSBE8pyJcIVKfqmRxXcrqNNHJJSal7KXpL8UIFLdbAVkz3jN7LqcR4zTgTIRBDjCcdwYNnBonnk2h01zjPItlx5bONvcqhn+m054qNZGNIpIAo1iQ8VCM4x31yvalZ0wtlmwXfePJeCS+S6005jPfQzkYzHt++GyoD1VlusMf7mgzSPNA9KCjTYjWwxpnHieCRoCmFh5YxeM9a/dmbb0/kub+XqVmI0ZL7u3brfc83778a15j3aVlm1tcVHCNUM8IyVDkFJst117PxAMyLTyecLSFDkAR/sT4VN99hbN1hMIRJ6lIkc3Gczri6cGgEESSNTG+HSHIoKlid7/A0xLheV5r46D7vNCajbYHrjyEgHJkfDhcYEsyrFqv6yPp6jWbX5y348ePaaOPNjetNZlYr1Kx9XPn7NJTT4pGvr2+ZntQyZs1aedWdsnfapJfZH7tSP2zkvBgKrU1brjRRZp3XJOSTT4/N6sN1MAJr63aaGPdtjc2zMYDd7KqezqkwiF2Q509dZ7VarpPpWrdma4K6/T/AqOqQVrMe68VYEzEqA3YWI4iDBQ1J7QuMShZE/T+r/yk+I6iiNc1MULabkGIABXYRbIkasfUWVGKaTbbuhbWu0lDetRmp462672wMI1xvpHRtjA6wUbMrQJ0JkNRaqbmDRYGTRF9wL5xXvJwZ71Rjw/CiJ63gMaddetljXTIni0KcsrsOAW9A4pS1hDOzgXrIyNMJCH3X5B+PHnNzHDaKsNzzHaQWcPRQtpr2ZXNDfvIxz5qt952m1134qQHNVFzQ8nFIVmH9Dg8IvVFf1w5ks81SEclw1oizUSe6Y7JYiJTGOByzTKzBJ3tq7DSYZFr70giz7MEiHE5xYn+6nxd6m8+A5aHMB/Te3CTiFHUVuW80eJ1R6tsJbL6NJYF/Cf0xxm/ZYfKz+yrcntLGtx0xhhEavSC5APaKJ4/glWcINeajlb15SwbJDIUco9ZVvGAyx2udGRLyILMX9hsMsodYDxm4/JY9st4LJRj5ewZZXR7o3HZxgebdXr3MAtFoFISGJDRlEa3I2NZSc0uA+0HxlcqAy4xbiNpzcBqem6mjib/xlW4nKDXosscgoTrE0lIp5X70CF1BO0nkkUkc9pH3H+8o7osMHHCx3K4UYNVFscn9nXXJ6SJ+FgitB12suX1z33sXuhgRjt9Xy7cIVOnAq472sMZstYt7E/eV7/v+oMSjl2jDs9wmJ7kZrvzi3Zxbd3uuOtue8Wrv8aWTp40xrqgisccYHWz4EzpJgjZV5yfuCayQzhbh/OFcRAo+ZV6CkAypjOVQae/F0niKvhkrrBn36rTxuhFrj+TFXVp6MxNJ1FV7Pi1E1i4kiXEyZCpQsYRmaVirXZXQg9VGF5W1Zv1ns1ZqzGb8sii9ImBRzvtlh1ZWrYeQhDIeq1v2JWnz9jlp56yrXNnNLTdJfu4yfTdVmxpbhlzbCNYnsB8GGyIJHNzGr3H//KzSz+6qhRwDkQANJBnyAy3mJG4brv0f012JbdVheqeRjxjCDk6HAvO1h1MEyF99VG5c6MALzUpPXZaO0zHhQNPx6PJJQzR1Q1KfU6/cYKVQmDcZ7uGs1UvJKcJAAAgAElEQVQ9wNttaM8ZQTuXAW2ozkrPHHN6Pfqv6b7wicNFOQuCGnrGbTZWs2lLTKmJ2jprg0iCNlXAVAlpZNaQ9a4iy6RNqNznGwLxGaNmrVAGI3tAS44Wg551HB0uOZOQpVPtLGDagP2SMJAQmLcHePSYkH3hyEukoTRmBWHB/8E6raacCAYTR7u2vm7/8Q/+wF76ipfbDTfdFKSK6HHV4YgDxEHY2VGEKuJWOPJybT0dytUMjTKPFOIoQbNZmy07tCKbPeRoMdE7MXSc2pj2K1ByKElJE1sjFB36zuHXHATNxlS25e1pZWg3Bc6zL1jiCghnxL1Nh1ogHSXCUEKIrEM5yEijmVmvZ5ZMV3J4Lp1t2dEmiuNj9oACWwWRy9c0DO2hgQTT/RjKXOFcD9QLJUFqknwVm5xee/b9Lj33Vfvcgw+IaatRb8kGn/q6KdTPnoiB4l5m2JEBVl2uRrvLoOBlJH/Bs5uQC1RhNvZvmOyyoyq51zxSpa/CLwoJ0GdztAlDJmu+IOdMJtbfuqIslgwK4w40iiNFiIP9TYlNjpXeceRdlb16QCfHgwRppKQHrrtEeDu8//MNOFTta5EfmbUfdrReFs+SSmSLagjxKWDyN9mTr7bCunBJqzeVwaLHvjkY2tzSETtyzbX21V/zGrvt7rttazS2PdAsfAQqbHv7hX0lSBQRUryaCJawN2q/8R5nYH8f061Uyuv9qtOGHS/ZPAIvEhdsRpYD9DNnRcQo5wrorgZ3JdemYvML7KqoX3pBmJRbDhbnSu/RhDmxDHh3xSEcL7DmmAhycdZmjy75/M922zrAOHt7trWyYlfOnrWVxx63weVLZjDcKj7/b7I7dLWRWsOa1Y61mOpDqwM3t9mw5euus1e86lX2qq/7Oqt32nb2/Io9deaMfeGLX7QLF1bssQcfNKPPl2gWYtbQRa93tjbdgQP94MxFNppS4ooFzSkQ1YqyQs9ocbgIObj4Pk6ycLhKcQM285DOMwa1z4XjFgRLNAS5hkEJ3paj/l2ceqwxtSqao2HNVdstG9Yrcriws3GwmvXaahVGSUPV+R+ukxosTpdWHurYrNXsjKB0nKzgY9AGjR1zgf/s8UoSV3EosveXjRb9X9kPXDZoPvFiqk+ch86hNRdkz2jYa79BqkpSTzCqk/TE9vVRXa6c47CiJykZ2ADpZw3SUYA8oG6UHMRz80YWL/gWFLHVtstrq/Yb//Jf2ute/3q77Y7b9ZacMezj+JLskBEnMFA62nTwmSHyGj4UwcltZSKW1iRqeWpLKGvxllirmZkcNET+E9c82hn5/8awCfYs1yaJS6TzgnGqecVh05NkRA+r9itKajEPVOsikQQngWFs6BuGmarh3sEM1+uT0YtHELyCgJ+TwJU1wzL0nuxrQdZqzfDAhcyk0CgOZILzkHIXIkThaIPcyJoqa2x6xpqOPPeSZ9ypsxxQcmRdxX3gZ1AcOCPjkboSyNA61Yp96L/+le3S+rczUsam2mrJ0cohSDAGrWgny/AAh7WDPU/pCgJn8DHSYXudNp6sCAb954T23amUJis5a9DXqmAL4WAOwpSJqpTLOKkIlUEOZClBkqwuZCyGCCiQ8mANBwt7mDot5T/2FMITcsRSInPHUyjpHQJ/y4Hh1SDkwtEq2DroaHNnl2d0hyl9pqhIKUDz+61wWveDGq28haRke7Y9QnNhzo5dd8Je/8Y32c233a5OC0pFJB44WSfZOVeD6yYgUR+rNJ/JOJGWdEcrlELaCrQfcp+izxbzpfsWLGtpHnlZTQlMtKUl+RMIGWUpBpQkGTQRInyPkClpHc8vTWgI1mQTHQyGUcNwdOUSHJpYwNQCuzPWmZ2XMALKShOMXK9lvcV5O3bkqPXabUWQwytX7OLjT9jKY4/Z+tNn5Ahr9L8ao822bTLYQsnZunMLtjOYWLvVkzMaUgve37fW0qK99g1vsO/6gR+wjeFATn3AAIJ6wy6vrtlHP/4xe/jhh+3phx62xnhkDTYW8mE42uG2O/GIXCBO+faPDDWyWpG5DN5VO0ZW4Wi9Lso6CCaPaTfKFkrQadYfxGSsMr3GYQdXfQmnCuyEUdHsxKbo5jhKz07RHWZMXcP22y31w2Y7iBhsOFbG0TXqmtubI7ZyKIALT7St02zYYretCB4nS9FfMIlYclGgTyg52MQyaFFPLep9pYhUf0+moTbZ1KkdepjW1aHjJIOEu1R/YB5mrzlKgUdIg/cMK0rHMOjg+71w9ajIclCuAlJL45U139j0TuKeFI4W68GBu7i6au/6pV+y7/qe77G77r5bY66AjB2W9FoQDkI18p0dBSblGnI6VY+ncrD4wXdewILR96drLAUjQg8LqHv6v0VE76CW3hmwagYnyQXwrNaNpuA/ZbTxuKD14EiJ3jEQHNXUY8Wx8TrKeMdjMVoZHXjlyhU5W+/xc5ifxcb4lPtY+d90rJn5ZqblPdi+ls5op52E9hW/h9RjRTBToAFy0yjqlyA0fCbxiMepy6HbK6Bkdy7TPmGRfcrwW7LhM+jxvgxBecCjM7BLd8fW3N+1//T7v2fD9Ss2GQ/C0XqdNe9r3h/YqVyLAojQPM77qRqkZrq6JKrqvYHWuK9MgzxFRFyvN5ypAp5g2yoQ932ufaAnqFq3O6PyFB8FmzsmPmlcW4zKU4dCsL0JnNQfDlxOg+TOSCgf+xm4UjXaYB2LAKQaou8hz7iCza6zzQU7cvdcHxkAlAMFjx0OKtiloz1ADfScpbAleQ88MPGyhRNBfTRro9GS/eVHpsP15hdsuLtvd9x9j738K7/KXvbKr3TBCemVM02u41N29nY1MIU18xGaQP+0LUKErGh4gFjSjAMUEtKQo9VwljhHlBh5XV0Pt04lNxfV8ev2lkfpvyNhy4SzGIPp8rNO4lMwE50D7mi7C5L6Qdxd4gZAlqThjZbtEylSg0EQodOzCQel0VJrycLyss0szNvydcdck5gMt9+3i2fO2Nr589ZfuWiDS5c03m5wacWM4QANDijG2WupZMiV/aa1O7MiWOGY+qJcm93zylfam7/7u+2Oe+9Ve8tjTz4lpSMc8eZ23z72iY/bB9//FzY8d8661NjGI2l27m9vme2NpdWpMXol1qLfWHd+6Rg13zQYqyJIafGdMEWURHavDDWcbW408lVuSoVsPJjKAtPod4XlRlRFSwMZpjJUhCZQbGoqiud5q3ztuaqTtDZLRgy2KIZLzdnRf6n6QAyQZiRWu1m3uVZDGwiqebLgCjnAaLspO1cZs/Icz6gXF84yN0cSX8Il6O+lk5gQUWY40zqt1zPYjApxgJZDAEOMbS+QyiAk69rDfCeViIOoDnMMX8D4Af37NWaNlud2o4EBwUhSt8bR/tzP/yP7oR9+q93z/HvlcFSDc5zXe7ZjIPbO2IOEskPNdUhjwH1JWDYhvCSsFOWFWJd0sFqbIL64ozhYn8r6tcxu9h/L7Pr6qBdTKkP7MpqeHWSdy18sm/uHY3e4wMia9aub7brjo7Fnsxsbm5rJSk+vtx5EcsX60f5BfS8GKGQWW4bSsz2q7Gj1Pc4TXdmYIduEQxGOVm0P2BKMm86XcyCEAvBaGKpm02bn5gtWNAxgSYEWpCwfJ5kfU0fsjp49g4vC0TLWbbbdsPp4ZLWdof3u7/zPtnlpxfb62wYI6f0EEd6kwETwQfIas8c5gw2R4SithAiF2iDZz0Uw6lBlOcgqNMnd0hYBfvIyHE7PXk2mO7VshJAE6EywjFMohTISH6lklrNt09FKjEHXRnsOIzY5Ux7AKsOlRq9A26HisqPNgDIzucNOtpzJlp1w+Xx4QO4OJT/8/yLgjrOVGW0ZKcrnVPuLUJWJByXBNp5Uai6XiIBOq2MLR47ay7/qq+ytP/IOJV0XL6/Z8vKS1K3g7mxsbuo+LC4t6Rxsb2/b7ExP6+KO1uQUNcVHPzsHYYDgSozqFIV2gtMHxQ3KUohnJK+D62XvIWNL2Uo62RloyvE25Gz9ZSD6emmu0pw9LkdLMzATc6CrG9q5ZKz62rUKMn4tlIja1pmft6Vjx2x+aUlvcGG2Z+trq3b+7Dm7dOGCba+t2T7DngcjZZvjtTWb9LetsjO0RoUXZmNSsKYWQtTbtXqj49BqvS5yA5vkyC232Fe8+tX2+m/9Vls4esyu0GCNQdmf2Ga/bx/+6Mft6S99yR6972+kUFXd27Vm1Wz97BmzjStW77ZsAuwXB0M2LRqiHUIW0OlEIAhDUl5qivTFJ45fM3JVjJ8+TvXXIFkBoY+IkzE4RPPBZEaVBOdKJksLDo8DAdBnwMJytBDOgNojiz0wE1GU84oybpwu2aoipDCIHMJuu2mzrYYy2oSaRH5i4+66shH/lyQZHHFOqpE9pqYh6n1As5GJ+ezYyCxKTNMCQi1B0mkUFcJExuE14miFYpOJUs9s4ZpVcR40zUPhV7dYXdEj1yEIO/Sc2fxkamTx/B2jmnKZRL5eswRzpo7nWdTs/LydO3/e3vO+99lrv+Eb7Mtf+hI5G4KS7e2+3hNtYjhYbj3asJAmMpYv16qfSXyaZq3peHNoBXspW8kKBxVJi9cyPftOpMB9YZAzdvc8ClYkHJl/anpEoOIqW15TSlUvnoP16Y92XBtcaBAIgbedACsPx2Sz27axsWGXL63albU1Gw4G0bMbUKqkS0ujC0uZeWYxSZzKTJZ96jVZn1csqC4mPSmQif5Cblt3pufsUx4XwST7LYNHCRDk/tcg9GkrCdsSiBSiD+vnQ+m9N1HGrt0R8YXrP7YwbxuXLlht1LfG3th+492/bNuXL1oLYuTOjs4KdoXzwJqo/jypKPj17eUZOR/TDL4mZ8Vr63d8rzmvpSlMgSao31tZqWf13AvaykQGC9a1l6ccAUi2cbvtGvLPtt8y4MuvZViXoIzpO2TZXoqJmr6UqVI6MXjW2cefdeQs1aDOVpRmppltvg73JnvZy6UT7YVAIDREIc6jl0o8MBTMGmUsifZcpQRFOyJBIWsgRLGCrsJEyQtJSrs3Z6ubm3bT7XfYz/7jX7BrT522VrdrZ8+fUyZpOyMNQShsWNgttQvVqprO1uu2JeFLpwuykrQ8UnLirNAOhJ0mqRqO6VNHNIP7Bx93TzoGsk/c/xi/KScbpTuIaDjbYrqZ2tKiDSzIfsoj6vMnVSQjha7gHNptm2Cc6eHEkEGwmZ+32aVlm11eFkGJN6pepeHA9hCrXl+3tdVVEZJMeppjq+3sWZMbsLkhUYnJcNtqEw4IF46kFdJtGMimZAPVMgTZmLWD2LC0bKduucW+5y0/aDff+TxNptnoD6y/471Sf/3hj9jKmaftS/fdJzIUdeGFbtvWzp+17TNPOZstpMSUJUxjLh2sYsomhW210TQ8m8fRouvM4gfzV3IeLGAM3sYlsIEQitihFQeFFg6R2NcQnfjZs1dG8olNLOlE9JVxyg6jKeqnplAHKs4xTd4G5CL/XkPGuFJryDmvHlG1rN2oW6fOqK2pQEb2z3I4cLSpKqNNwjVHb28R0UZNL5en6P3LXrfoc8pIVg49a5bqTYtWH0FDFR85pkNITcSsCjkBI4mAP2sjMZkdGS0dVBTAcL7R7gSxgX0gcXGPBoKx7UbdDSGwqrNBeS0OK2u2sLRoF1Yu2rt/9VftNV/3tfaiF7/YBsORRgPiaDmPBCJOEqo6vEoGEJsjDUG53noYUjtoLBhJhjhDZkrZmuJ60BIi0YdPYirXvh1GN+tW62LJugKXcx+zCq0exYIf4CpO7mi9bo4BJ+InEgfp4f1IWLJC7dfbHIj0yWjRHpejZSapyAWeOYuBWXK06VRzDdhr+btEAzIgdDm8RjH1BMPFY4QS4VB4f7TtSR7QR5uBHhXQs9rSvI+d++JydZkR+crxo4QF1EqXtTcf16lJYRpzWLGFbscGa5esuTey8499wf7db/+W7Wxescp4KHvUbTX1PARaOFrOnxAoZjZzvjiTZMYM7ab+WanIKROYCH2BJMWei9JHksYgMGKQBbcLIvVMm9CI9836cG9EbCSQKA2pCNpMQaZKR5aQvQKU2EPlvVkwmbl3MXg9a9pcq+DiKBVFUaYI9vLnYlfGGDpf62dC69z/JOMlepWlgnSies3oA3b74gJI0/cTTMgg7eVr+T6IMZJRK5ejFYzrjhbUc7i7Z7c+7y77hXe9S2I9+Iqt7W21cKLLgKP1a58mCD6uE2W1Xet2WspoyfwJWplxjs3gVvaZ3qbZ5DWNz9NAAwLXCeUXd7Qq0UTpkOtVmY5sllGi+8y0dUerREY9tSG6Exm/p3WLN07I5Grtltp09snkMO5g3e229ZYW5GQXjh3VkAEOMhnl5dVVG1xZt721K7a/3bcRDpbIM950m4OB8WTaztam7W1vWmUPIjZR9xjgNd5Q3eaXjghyBRLYI5OhiAyTsN2xb/q2N9s3f/t36Hp2KzXbHI2lAPL5Rx+1x77wBfvS/ffbYG3VODanjh+17UsX7bGHP2NGXy0HVIPTvWXJN5eAFIf2ZA09kwaeFpQdX6tMxKClqeLThBwSjjFKasCvy9HukUGKoARTuCGHS7bq04HcqaajFaFJc179k5vSqtZVJ/TJEa7+wGVx6BXpQyUP5yY4FmcmacuGNaoV6zaDuh4HMg8mvcc42UGQaRQxKgtxgkYe4szmDkOo6Ux1qIre0Kmqi5OsXI9R/yvxCr8+9TTiaHkf9J7ZxDr1mnXrDamFkdWKoKJAy2dEElyNcRYwaok0+Z6m8pg27H11oTiULVdRI2JMGNkIvbMXVy/bu9/7XnvVq19t97zgBVoD6txodSur1NirXa2hsmjqZocc7QEosOh/nIJrGXSwl1xCsQxJeoY1dbTpZEOIIxSZ+B+Cjh73XxmSZ8XuZP1/0Jl1rVmeDwUm4NhpsKRIG13w1HCNoAH4Eic7HI9ta7tv6+sbPuTjb2F1NMhlGMXBoBjlDMzMmNKpJgpShpLl3Nh38akm/9CdFSM26qs+RJv6LF0LZIxRsw0JQb138RBQNAuORCgDTWlxvt6sAzwA9pVEa2KQA3/jNTCIrUbdWmzSYd961X17/3/6A/vTP/x9q44HVt0dqV+0124JWsVIAiumo6XWBx8CciHvlXYzmMcKGBooVw3UMkPrjEoioSqEIhdnDCU2J854P6iXpLzEwc+ccxwtF65sV+iLP94dqq9NBjF5fvM+JGKUezIdvO4Pzp2AVa/rQZ5q+THgw2uEXspJJ5p7M8KYooxWhorLWbTqpyGEMoX0p5Kd2IH8e0GGCz5B8ZpRo833kI7WHXHM2RWqADemLieLUM8+TlfM44bddtddQqq2R2Pp5GOLySYbKgv4Gmabsk8jm6o5EaBhHplNi/VXGyT128nEBsOx7DOQNcilSgGSfHQBIQVRpR7o3Bc6AwSIdDuE4BPOvY6v0FCWnOoW5Do7ehuz76zZQ5kJ+LhijdlZW77mOjnX7vy8dWZ7kv7bHvTtwsqKraxcsOHmpgSqbXtoFXDu0PxEpL1dr1mnWrMWjlZtPlfU6woxYbIPTBDCErJGaPTOCCfH0ZJF4/Rx+EQWx2++xX7iZ39ejvbIiVO2tt23x8+cVZTzqfv+xr700EO2eXHFWlWzO2+60SqDbXvwkx+3/pkzZqhFqX/KI1FtxNIAAFXoMRBENPQKA48TdTcDKm80xXrj74J4CUhQBMGQABUTFWE8oo+Vw0udiqyVdhy+F+SJI5WcmDMkXTWqpkPbrtXFGuZ/FA1yMAIiJOpyuNiJRGxqYEZurCvnmM20IUCFVrCCOod/MAJkc0ToZICKrlXz9BFaOuhkRqVItoCvir5TjzaLml48NiNVz1yTNTqtIbqj8APAeEM2Y69el6Mlq21BGgilHaBdDJHauzByMHH5eZ/pTsit7ckYuIwfrFXPsHwQSlVKQESXBDdHjx+z1Str9ivveY99NY723nttMBra3Ny8HG5m3zmnkzUZQxL5OxxtGbZLJ+tfMTLe5hKeqoDNHD538oRnsyEuoUAEVSeTo21PKtbkvkYknPCxrw+KOT49icBFql8xDYQ1wElgZmHsq04rRytef5HRsgeuXFm3iysXJUKDo3Vta582Q5RfKrEdUJFKqCz3xTMcbTDqydKKfQ0SIz1n145lXxPIiLkZSjqejeJkfZKUiCX1hrLaHCumQE/zSt22KPBQ0Flx9qxaQxz+VWaxM7JudWLzzar95nt+2T7+139pzf0dQcfAi91WS/VpHD/oBvuFOzccMUPbldW4DiBdz07dOeGcc150ZirJmlfNPrXIo187OGauNhccAzkiAiihEZB8PLBR73F8FGWZQxOIpuGdO+eyo5VngTgVxLosfShAicDNJQB9f3pJKFxsfOPkuSA8ljZCGclJTkIGXeWMNh2xgqfgmKS2cwbvCj8k/DUVrvFSF6puODJIfaKuy9FOKt4/i+2d1BrSLj590832m7/92wrAL19Zs97sjPqFG5UQoAhSl2e11L7dRnJ2cKzuaMHKEKFhfyZM7vK7JFTOxUGIKdoxpVMRw1CK0o9zAuTIKUXBm4n+Wmyz7kX0OGvYTDL67eYXTWipwdFQV2zNzNj88hE7es01UtsQyWJ3x/r9bVtfu2Krly/ZeHNDN1irN6TeJS+ggcPU3JqNmupxjNGrDAY2XFvTpAj1uUJHLznaCoY6etkwEkCIcmz0zbbaMhzf/ba32/Ne+GK77sabbXWrb5c3t+z8pVX7whc+bw/d/2kJYTBo4EV33mlzzZp95hMftzOf+6xqtbSKkN6T1bqjTRq+C9vzGs6qbksYgjq01K+A0AUje5YrRyuSk7facDglnM4A9SB2FLVWPcYzXI9Uk0XsP0P60O9h2NGWEmPstDEd8ykyWifYTFtmUpVEhKbJxG90wIk6UMouqT+ObQB0PBo7pIjBj/aj3DypW1sMnC0JWWRbkJquDxESZRTkaHjtqUycCG4k5aLT7yuTpW5ODblbq1lHn8DddWuEe9pl+ghZ7f6ejSY4WJzfvg3391SPd0iZNaGW5zCtsgBIEhzUcLQEOTjai5cv23vf9z579Wu+xl7wwhfa+samLSwsKPDwSLoqVRyunzoajUHlt3e4jlTO9MrGJ6Gq/GeWXn9P0ZeUpozsVn18GugQCERktASkrIVqStHrx30FdtfPmekqJiTYcCPhdT7WC4Pk0DEM2j0RyqJGu7Nj/cHQ1sLRMux7Z0g7iDfUYwQQMvAs5yBsmOtQNq6HoWOhQfqcCqv7VBfepztbBaTqJ/dBF9KUReeYfnDOjmBjJ/mJzBccomwHSyfHzwQf3p8YspMwnhkyxw3cGdpyr23tydj+x5/9KfviA5+y5mTXWpV9tfgwIF0scxxtf6DzifPzvkucohtP7a8YJCCd2xgTSVYoJrjQAJinLoE5ZARjvFd3dB7Mp6MVgpbDNsT58HunQEGiCjFEPX5XDurSsZadbWa6uj/7e5KazLalsqP1M5pau8HBKEQpStN2nkWsIvd6OcgqShZBfkvHmu1gz+VoyzVa3x8+Qcydnx8bMllaPifVhu1FNost3hwObX552d77a79mJ6+/3i5cuig0ZDQaSje/6IsQe5qkgzPmz881gRS6boa3NuVEHYe7Iei5L+AaqNFyjqSRkJ0kyY4O3oUSnlDga7F3pRZV1/5MFalsBVNArmDsFV8/gd7PFfQWFu34dSfEKBYss7dnm5ubtnb5sq1dumS7g4HXdMCrs2ZR8SkLEICqrYBX61XTBfBGxmNBu/3Ll+Vo98dD/S9SicrgdOj3rdVF2aNj2yMnaxjQNYeh3rBTt99pb3n7O+zaG2+2K4ORtWbn7P/50EesPxzYp+/7G9tcu2yT4cBeeOcddv3RZXv0Mw/a5+//lG2dedrh49C41CIE4y/beKzbE5O6KlZwx6rhZPlK8IGuJr3DfAKT1Yl+kT6EmFGtWhv8P8gcMqIR3XvNp+59uvE7GZ8QiZfRir4u1V6jZUHQcWgi6ys3L5q6yIS4wfpKcEJ7Czc5RDB8VuPU0aJRTUYDLCsd2mRqBrlGrylllil0eLiXtnAepdOejpbxXjjbHHwsBqKPgpRiDZksprBddUfbQnsZ2UsCEwwVFPpdiFBAxXuCjSk+jJjORB8ohqtaFQlOmUPAQ+5oQ5Vlb1c9xAQ1zDpeuXTR3vs+arRfZy/6sherHgezlSw2+2hphcBBAhEKQizRqcvwVsJ75fpYGiB9VaeAz5706N0DIieGsdUcThcakXXYkBsUGkBGS40Zp4txiCwWJEAZbbRIuW73xKXkYsShHC3vQRltTYGKDIQyWrMh04fGOyrzrK1dEXSMo90D6gYxjp5L5Pkykiq/93KmVdQEI2vJLJS6Fsx5oNLc4+JGpOJREIPYY6wzNdpspeEMQfTz7CAMFY5OrOtQF1PAFqInGoE5XUdnCEM8arjwyP6uLXabtnXxrL3r537KLj7xqPUaCFjsyOYAH7IH0AdgTXC02reacZosYH8f3Ev6w4co2AVRTRD2eEcscByufh/lLsHn0YomA63szFGr7MeU8S89xjNySJgu45l10LKD4zHZanVg3wVpkX3nUOU0SEon7ohLtpmRUR5mBnv5TAFNaXCAB6NTUlSKnngGGlrEV3G0iX54IOytaIn+eBPPtM5ZdrQTJFyL9hoQVXwJnRw1G+1XrNmjh9aRzh9629vsm974RttkkIwkQBmf6rVY3cuY7+sTddzWYn/dj/p6+EhFhTNF4B1H2YmvoGmUCqJcNrUNfq6zfOeEOHM/F/s3JmtPa/kh6iL7sPCm754Aq3GDejOztnTkiNh8g+2Bba1vSIh668oV20PikEIyToMUm1FMe/tW780FfNqwSpOhsbRlYDjI1pgfu+eOdnVVfa7MjpUmMe030U9Icz5TdCAQbWxvqYYK2xkWdHVmVlHr9//YO+1lX/1q2xjvWboHqlcAACAASURBVLXdsf/6wQ/rsZ/73Gdte3Pdhutrds8tt9jdN15vF5943B7+5Mft7Oc/Zzboh6ONNgGcYUgukrHWZudsgkMlA0WkA5YwXzvugOuQmZCKBMrWiKaGxtF5UzRKVThSVwbJKI3sBAEKfpd1Je+tCggnD6/glOiP1CZwlRplEbERsi5STNVBjSckxTDQwLAqwksQwx0tEXl/NLI+je1JkmHjq23Jp6rIiYgp6mOc8iMPtDulEMXPHruiNzRZylDXs+XGN7OcrCYSeW0WR6tMFsh7MrEuE5M03otwm+ifzJK6rDtWGlTIZgehFEatHvKbptYQuxK1AqXzfLC89/asx7CFVkvU/rMXztu73/se+/rXvlasYwIN2n7oIQXibTIRicAySFVJjDoM0ZVhrswyDmcb3iaQ8zQjWBGs6QdSEm2S3XHH6XXbEL9IaJjnwNlCllE5wNnago0ju8MYicV9gAwFy7hi+4r+QxMcgx1kMgTWybao0a6trdvFCxcPOFoxp3FC+67VXCh1lTKrNLiHoeMMIiUsAqs2lJSyVU4wZbCR2YvKWjlj1MKCVUxGi6OFmOL6sc6IT0crEX4pD2VmH+o+4ig4NIgza7Z6YpZ2agQte/bZT33Cfu2fvcsGayvKcMlmaf2jvAA5sNnq2NZgIGKiQ//eK1tmrapWu0+71EiBU/akC+aEIbvrUDb/01fSMJXsy97aVBcBikzDn1OOdsEmQTGgwlZdTrOMlhwO7HL9ywGPnBg7a8/FOPIjHW2Wd/S8oWBW3uO6fO3LuNJDzjYfm8Qwt23uaPldlhF4/sOKVmUylGfBPtWsKE0FIqERjTHJSfoN+xVBxbRM4nBHIPgI+fRm7MrWtt1255320z/3s0rK4J4knyXhYkHgkyjLRekiW6LkbMl+FXB4mcuJn9gTl9wl6BJKBFkzSmsagxg9KmVHm10CEFIFHcdQBOy0912Hepimcv3t9J5rv/ftk+y/8ptTFcTS39q2IUxNov9dZA0rgjkrQCdjBuqaoGam3KNsRL2y0kCkwa2DeD0Y1mrd+mtrtnX5su0xmYfNq14+Z+kps9zfFzMUR7O9vaXnand7NiBy7PZ0GF75+jfYD77jx2xrd2JnL6/a42fO2We/8EU7d+GcZMY2Lq/Y7Tdcby+643bburRi93/so/bkg/dPs9kgJFCTlS4mbEeyWIYXRE3VnW1HDpevwMbAyfS50qJDHRknLUcLaQxolH5XRTWRrYp5W2KhyRDHtk0Hlw3OkgCjLuAZZ25etZyE8dMMyhjNl23T2SDdxMlqJqyzd9XXCSQajpaMdizmHM8/EfNTjliwCMaQgxNknoQ94lJxsjjbFLR3CDuiwOJg4zwYXM0mdVslhyDY1J1sA2nOA462Zj1gQk3dcUq/Q8dOfgI+Hu7vy9GS1eJoqcenwVIGbd4LCwlmZzC0+dkZBYeLi4t25txZ+2e/8iv22m/8BnvJS18mEhRGfWNzQ9ffbrajf5esheAr2lxKZNeDWetBHVhF5wd0j6ewnPfE5ri7FOxwVZoCOg4RdkXEcqguGqHgKX/H2cLpRmaMo3UWZ7b3eAAkBZuKO1qIXWS0u8QvlYoyWhwt0PHq6pqtnF+xrfVN26N3WGP5okdVCaM7Xe8T9tF3HhSGYEfU1uQwo4/bBW4ctsaMqs7KmYLeGbwEyiuscZZW/H98vSi/EKTO9LrOO4j+w0LoJBwtk2cwZDJmQbRz2M4FSLoz8zYa9NVDS2fDB97/Z/av//n7zIZbdnxxVv21JAXU6WjnwtGS0aaj7W/1RYbizGUAKmOMkAc178heXcrUUaRU8RJbPqYCZX83XwtVIfXec9+C2Ah6ohZpWXarNWq6Jox+ZoxleDZhYt2fHMMZZ1CP13BoJxWWoX9Hlvx3Xh8OstShGlDC8YnIZAZafi4hQdGmkwzkqzlarjHfw1R+cTpS0eu27myLjDaCUOem4Gjxk3SAuKMd7oN0mV1z8pRdWL2igTO/+uu/bsdPnLBt0AbOvzoIPNj3cZKu/ubootvkiImiRODay8q4uaeQrjx9lX0koNeoUgLEes1GIvjyEec6FKIU9ILQYf/D0XJms3SUwiDF5Klrv/PvT3ao49G0HvJd1G2I3NhUHMADI8/S2JJtciFMCIkZqJlme5EbeHlP7NK94dh2GE48GDLp2uu7HlJJXKKxMO/KQUaPJdDxjvV6PV0zdTqEMirdGfv7/+An7GWv/lp77Ox5+/Qjn5V6yMOfecQef/RRm+yO7PoT19qX3XuPmpi/9LmH7ZEHH7AxEo2CxqtW63St3mzLuRNht2dnrbu0KEcq1m8QlaQ73O3KcOiGiczkEXlGdrqBsH5nurrRh6ffaLMC7epw+VZ3TCljXYd490KkrpD3kpi5t/ekxGHCxUnNF1sZxibGDWF3MT5rtlc1tcZAGOhjZIcj1Wlxtto4bGIcMplkQpzYRW90KKAeHdJorVBkVz6gB3R9iQYdpsFoZO0DqNMzs33VaIGOIUPxFagUli1Bguj3IczurSo+kQXyA852zGB01VGh+wdbXFrVbkSU9ezvqXG83WrbqVOn7aGHHrbf+K3ftK/7+tfa85//gqJHcDphx+tjHmUr9yr1903l5PKAZA0pjVEBOXE7q1XtT/VPhyyfC5aHjmyImCtILSQpUwLPM174DM7Udmfi/bVUVpwpn4MxtB9EsInygFiuMCMJ1pCr8/uO9i/rN0B6ceSlg7W1NY28BKHal6PlbOJUvY9QTMscLRmZDmeQ33FdCYVnrbUolTQaCoKYJiWEYH9irU5X7RKCkxXYeXkCBMjbsDyzB/EB8kdUAAk7VzUjo4WR7u8dRISea7IuWijS4WowedSFcVQoA8E+bVb27dff/U/tkx/6axturFkzAr2c5KX7TfAYtTfVS71NVsGYekajZsh14lAISNypeQ87gYp6wOO5WHPa+gRLt1piKWfLj2tFR9CiwCUh2TxrnlE/AykppZ4877N9AJXqfJZrH2XmYgRA6ViyI0S2CbJXCNcw7jCFQbymOZ3ixPfpHBPhSKGZVKrSOsWkK896PYjLzDwddTpwXzrXqqbkoRIc5NFmy5XMtgeaWDa7uGxr2wPrLS7bEJ39Ws1e8/o32Gte9zr9HfJsp+Nrzmuxn3gtEA6eHzRRZbls+4k+/6xfOyrgWvUpQ+vXnCxySKVjLwkF3JzvxTk2Zl32YszvTclblfViz2SOVZn9+u+auKoIWabXXtHIJKUX2UQkGs90CyUckZcYMwfbcceaLRddSEdCjRVdVYYM0yOKw5V2KxkEvWioucg41+36W26ywbBvF848beP+lmoqyIVhnPqbm9ZbWrYdoLFa3V79ujfYG77z79nFjS176IuPqgfu/k89YBfOnZW259HlBXv5l3+ZdZt1e/LxL9l9n/yk5i7KKZIJ1VBpQpC/p3oszVWd+VlBEQyK5qBkVCZyhsaqhdxWtDTkIO50tJCjFA0VQvsxxDqYf3r/0cebXwuWKlFzEFESVqSIL8cqg+SwlfemujatDxr3a4KxzIQk1pI+aLIZtcZM9m17PFaPmLJaRWhk2ghggyCEqpJKU9FcHvjxtK7iyUeqLxW/D1JZsSH3PXJ0QknUQaKmmBlt1mghQuFoC9Yxxmx/V9kYjlYQcjpaIkvVa3G+HEqXSZM8phoWo+1lb0esbfoxr7vuhD380CP2r/7Vv7bXve719vwXvHCqQayG+Rxn51AWhlfzf2WBc0qHmzXVfeL3SRaKSph8rbJ91qzVEWNRNDa1XLiwAQ7XNXYdniOw8L7YmAYT0z+qNW/l0X2OuZYqE0R7gJcPs4afTKG8Emc9q70nHS2IBmpCOFq192zbOpKoF1Zs88oV29cw8H1B7jjYnZCbc6k+HGs0wIks5TYg7LKTmkKGUUhLvSHmM331cvr0S7e7rvKmFh4fPam6bMOJXCLLVaoygggHINsK4xhHK1KfWo587XC0kN1oY+OTur5nDz6qjP2G2IHgZ6Ovv2+//Iu/YJ994FO2s71hzQj2nFsfxZiQ+3SmOX3gnhlLfL5Wk2Sn+oE5T2I8+3nLYeGFPKYg9opQBGVWIWCP0cdpa4Rg8FzkYEIlKuNtrSWwqgMIBUpShle5wqzRXs3Z+jWVWO9BvJs+ltKMB3bpZN2+xT0N58+1Zi02eSbK4SL7POxo8+ckP6WgRf5vMqP/exytSkOReLVBFuirRySCM04P7f7EZo8et8Gkapf7Q3vei7/MvuP732ILx47Z+taWkFDprRt91tjvKVPcJ5e5tS16/0NcJu2Zzk8SZA+JtfgaOMPdgzRHCvITS9QGZYo6dzpaIY/hExh4on9tf+U3T1x31vtN+cTRqqWA6Dmwat8s4bBgrwbxx+nLfrHFpoBNlnNAyWDjcJLdzXZ7trS4aEeXj9js7Kzdcdfz7InHH7VPfOTDduaJxyQErv7QTls1FRE8MDu1hh255TZ758/9vI0rNfvE/Q/a9mBk58+eF1mrv7Vp7WbNvuKlL7Hrjh+1lbNP20c+/CGJatMjJ01WanTtns0vLElIgmiqNYNiU8t63V5BXJLRi2vm/Tsz0sX6E5LxqJCGd5cOnLJPpyPnBJEkhT9l70rtNB7VZXTrrRyqc0p5yaFYDS3OVpGSo+Wa6EltUbOVo2WyElmhs3Y3hyPVaalHjXcceuU9kNWq9zXaiCWuhHGN4n/WfrJum7NK/e1GEKExdwKfi4w26x9AxkneYQMCHScJqktgkHXlgGCohQHBOSHKCT44V94DX2EhC54ULO4C4BJYyQxyb0ewIAf0+LFr7JFHPme/8zv/xr75m99oL3jBC3RoMTbcoD3Vw9Phep2ag1ZkGqXsXSQ0DSRwZKKA14pTJz1HG08Y/B3DG5LIE7KTUqzZ96CRPZ0tO8msBSomqAzFWR8eLTgrmIqSF4STHPVfgoUkq+iCXA8WR5u9x1mjJdPE0W73++5oz1+QowWKBToGVfI50zEfNmBviQAQhGiMILCcM6n9/nuAnX20QlE4U4wqFGuUYdsdsfNZkyRA8c84WogrUnqt1pR9MISkh0oPjjbk7HhtZfMhdMLPClRi/XwtS8IdQRJjn12+cM7+8T/8Cbt45kmbjPpq+YMPclVHG8EaNT3uP45WLGLQvJCIFOwatbZMFFPz2Cfo+L6FWc3PPEc6WofM/fduK6atPCmsoN+Ho09YNXtSD3ME/i5HWyb4RLItxzAdGBEB5CFHm1B2MofTiWSWLRtVzA8OoZTI8tPRpjRpon3paPM5niujhey6E7A4/99k/jbOlkEZoFgkRzNzttto2YCe6cUl+/63vc2uv+02DX8nIOJDZLyok/oYTr93mg+bqnUxUSfJX/zfzk440rKzLZXJinUP6czC7gt52lf7mEpABWluSmCN+MYdbecVr5toMkjoxhLFyunGdINM870A55ktLGNBQ7yJ1JvN0V0xScVrNV7jm1tYsGPHjtmRI0c0fOCa48ft6NGjNsuA93bHzj79lH38wx+yhx/4tK08+YTZxrqPxaN20+3KAKMYYs22/fSvvMc6C0v2sU/db5fA7Te37fKli7axtqpo/Cte9hK76fQpW1u9aPd94hNiTbtAvys3dbqzNjO3oDot3qzZ4fdeexKTMZryia74HZvI5byiLysJTcHuhRCS8zWLGmYhwRXQTt6tkjNTf2xANwmnaUOmcHoEwdlbKOObrSLJ/sRAVGJuJkIMOFn1oO7Z9mikbHazj6N1o5Azhp0L4M8HrJcjrNzJRgtFYB4+uDpVXkI9Jhu4FWHEZIsIEtzJeo0W1nFDm7GiOq0zj6tO4GKdCVKAjoGaCkeLc3UHy1cyMxwt8CjGO6n46WjJIL0hvWbLy0ftkUc+a//u3/6v9sY3vsle8IIXRo0qWY/PdLQOHQdUFCP9nPzgwVPhaCMyzt/7xKGK9XfQWfb6avYucgCdzEQJxcc2OuwZddms83AA1SMagU5ksapCx73g/mdw4HVZj5Ay8MUtsjbF+hHRq0a7Z6MdF6xAEerihQu2sXbF9qgJapqLZzGu0+36r55e4eiAv12Mnvs4ncRSdVWzHC5QqxcZrUTYw9GS0aajBWlQSMZkHcHfbjdAkCCxzXaZ3tXQPQQeFsyLIWe/SiXL1zIdrb4PeT1lUNFX3GnU7JEHPm3/6Cf/ge3RRrgzEJxMO2GWXBI61tt1GSdltNg0DflAa33oMCSkR69du7yg10JdWo/vfbA364eujXdoIMuHo6XkpDom6yOVqYiaC+g4g1YXfHGmsicqWf8vO6mrOdlIsJwfMc25itq6s4w9ScjS1dQ++TMmFJwSkJllJ8TL47NmfPDxXmdN6LhMhuL3WU9OJ/3sjraiQTIEZg45J0nMdbGp01I23BzvWmN23uaPX2vr47G9+Xu/z+64514hKVuDYVHO476k9KJgfu5BJjKiUpbRRl9Br5dPV1hnLW1fKavPJKOM0lO6aorP5shjlli9f/ag0E+l8aJXqfFLi6FM1KeG4E9wNK5kElF/bE4XOvCpD1X1LXm9ksL0kNoOME/MTT127TV27Ynr7PobbrBj1xy3OeanxlSKGJOg6Pri+XN25dJFu3jujK1dXBGcxJte3VjXzVgfju3cxVX7tu//AesuHrEvPvmUDcdO2kJneXN9TVRrHO31p04YbQtf+OxnbX19Xc/Djev2Zg1tUW4s5BlaDFpdZw0XtddyC0O1VjDssq80N6vsnatIFEpL+lupL608lusZhAMZUz+ARX02GamqK3iLiI9fcraqwz8ePXHjyXXIauvqPSMCdFIRjnZrOFRGywAGWHS00bgCDQOBvXFNMUME2p6pJzRSzsSDph/wSxEzCELm8T7NxUfzeWuG2Lawj8logVcQ/KcOU615nRZlK8HY/p6mEoyhCgUhCvYfyi3A3gRsARlLADxID96/sC/2Kodmfn7BPvPQw/bv//3/Zm9607fYPffcG4fXVZAU6UZGKxakDIlLscnARQaTc3Wl8JIwW7xxr7R5jUvVa4308rWTQY9RZOIcSEnIyWoJf+Z8YIeKafEJWb+YY+m3xDNaEaZKEoiCFbmOYO7yVVk+pCRB7oxnrEhdDdbxYDS2za0tKUJdZGzl6qrtwtYky2dPSB/ZDY6uXZkAQbfcr34Gok1CnEg9IRXqyk/+uoczWtpd0tES5Mp60IkQGS0ljJlez2ZwtPS+Av2jFMXfQxubYMVZ686+1jqKC8HeqooIp5o1UqmTfQm3/N9//H/Zu3/pf7AuKMTOQENFNFwkEYG4h5oS5YCiWPOY4MxoIb9wvTmLN+HjA46WMgd1TQRW9vakSoZzUUbbH8qu0LdNOY2BAXJW7tpKog1BVgK7jwwqs9hnc6yHf18Efbk3g9meybq2SpDPCrt1yCk7CumepVw2ymvJ/efP9cyMNpHLdMrpaPPxrN9zOVqCaQIzd7TYJB9GwX3d48w3mrY13lVWu3TtdbYx3rHv+L7vszvvvVeE1e3+0GUvWcOY2Zz92D54PRxsafEKcmrRMjj1tLlOXp5y6F4BSQmJLB7DHlXgGJ0EgUYlG06oX/Jy6ne9bMITifXHAQmmoZRrJIgd+o9CkFzcHasiI4O2RIhAQyKQ6WHQwPKSXXvqhB295rjdeMvNNr+4aPOLCyIU4bh5PSK93dHY5oBsYR7v7toMpKoqBIiBolaec2NrW8zTte2hPbVy0SrtnvX39sVCA8a6cPa8HO3W5rq0f1/8wucLOmYxz587a4PtbbHIiC67MzNSF+L9o/LU7TFoPbSEJYGYrRolFZPIQhVMZISTNy3IPOWDksXvfIiTSfwjN3J5ug6/L4QMQsgim+S5SUDo04j1IDGJWl4HaAXoWAMCvCfVM1p3tDTnS31pF4cZtfao7XM9QLcJC2f9xns/p5C2It1SNOj1Lne0QNFe/0gxgczmnFELfAdc3KZ/tnC2OFont/Ak3hMasovmX128AscLukYt2/tDY96W9z9GKxN1GvqxGbn20MMP2e/+7/+HfcubvtXuuuvuqI/7urmjdQfi78GNbGYRcmQBOameTsQaogJuJt0l5f1wg+1BZiIOnhGGkle06fA3GutTcMHJEg4li8mv1/Ln99dN7oWPqtT1ST0nDEKULPz9+1hBOVjWSE63IkfbZw8gWLG6ahcunLf11TU5WkQX4Eu4YpgHYDIlEN2i9S5C6XC+MXg+SISaKkWAogEQ1QM1WqBjHC33SiTCcLQSs4k6PvuVjHam07Y5xjwioSjBCjI8DzwIQCRvFyhAoZRV9Yy2JelHBn/UlHX22k377X/xa/a7/+Z/sUXaesY+i5bJVkmjyzpbiGT63ZT92g995pqSBRFdQhM79wb3VPc/0Y8oSRDEItKDQyF7H4QYBj3aXJ/G2YUcYz6XG+pQFgvme9qQzCbLWeWzOd60NdOyj19g2WEKrTxkf/LvfPXrm2qll21Z2qzngo6LEmE44sxi+Yo9LbOW8z0VzytWXFvseBwawVun09McdEpIoDLo7zM5bheFqGrNZpaX7Yd+5EfsxltvE2KnPmoNZfBhD0pEwuZ6+cd7sst2OQMvP89un6fOM+2Cf833Xq7jFmsULXdegg/Ft9gjer1UAFON9s6XTCCySIJMsoeu7yjjQUQGUUqz+Ry2IqqVgdLhZ+KF12eAT2YX5uVcj5+4zk6cPmXLx47a0pFlqSixtZgZiOPW9A8Mws6ezc3MCsaiRWeWOavNuuj4ECO4STPz88pmLm9sqbf2Ax//pK1ubtsWCjc47NFYBmQw6AvuuvvOO+zaY0et1awLUk5xAuA9WMN1xClStaZes3a7rqjEr8kdbflAaBMGjJeONo0udxXZO48gYxBlCesvnKvujD+mKKRHViqjEkMEkvHnG8TdADVa/wgnm8FXbKBOvaUaLZk1xi1bZfpjr9HSykB0jVEtmuYlvepF/R30P0v11yg9FzVJ77P1TZT16XS0ChJYSwURITMYc2cFl/JJC1SlIklOMlucLVm4BgxI1SZGEBas42l9ljot915s5JBHy343OVqMLDrK3Z7eI0b9Mw89ZL//H/6jvfnN325333V3TKoJgo8g2jx4fpA40FPo2Huap85u4gSeODy8X92b4o6YVNNE9klpxawHhZNVViiYPPWMUwua9h1z3edStMxhSmTE62eecXidOT4ODaFX1qHZxzT8e8sN9Vl6DYFCYR2vnDsvCcYxrH45Wt8TkpAMRrRUmNgPKRghO8VjHD71ST3O0NdQd68vOetYbT7YAVj9DmVzznA+3jpxdUe7MNO1Vt3JTT71xJEA7R1B7pBNsq+Y4IRxZy7ZqP7XWk1cDgiQP/MT77QP/uX7bXmu53KvhaOdkqGmow3dzBJ4E4iqbMRQgZiOpbMdIidade4LgZigxsiSqhWhavxvso6znUzjGeP36Wi9DjudcaxMSRyBqaEvbEbss4OZ6HQLFDYoA8BwMge4FFchU5WdLN+zdoczziRkZZZ6NUcrFIuAKuqrbgsiswzImb+j0fBcGW2VxGk00rp3OnR6dHwmOj4HIZZKxeaWjogUtTUa2wtf9jL7nh/8QYnToHgGsdXJWFO/ArlXKKbseebrjjgljK71U0DryKzmY5XJUDmKMn6XrV9FsMs9EygSCUkgUEmESkSqCJxm7/zyiYrQCC9EBqsIQ3UVF8QWK1Riyy5vpYw2dIObMwyCn7UTJ0/arXfcbqdvuN5m5uesEjVanpf6B6+hBRGs6BMhBoOhdbs9GTJIGrO9rmYGMsQZKJKGcWBempXPXFixW+68y/7zn79f0ohiDVeq9uTjT0jz0mcwjuzO22+z60+eUNvA5Usrtr25VTAKpe7YbFqvN+M1AEbrNVhqN2Jen5w6w8y8kxjDdeYm1ALG3M8CyitlJXnT1F+WxJp0rslcU0Hd1W+y7sU6uXOPDCdq4GK8RZbpwYAf+HbNhTFwOrwLhxD3tXkxtptb2wEd+8Qhb5r3++glgGxziWigaIjxjThmtFQ4kQwSfPO48fKSwxQ6TbgUiI9Xgj1KjdazWYeNJc8pfVtYpu7ofJ8hku9axzhZHGwSfSTFyB7U/XHJPIwsGS+1Gp/hWRd0/Id/+Ef2nd/5XXbP3feEcpM7WmWOYcj9+ite/y9Devm+4p651nA42KsR2oA7U1iCQylDnDW9EFtQbzVOIiZ7RLmA+w5DuUzOyD2GQdYMZLDdiOHSCAtdCdYy9VyJN4Sz9Xqt6d4jWLK+sWGrQMcXLog0yPAP6sYSytdYtZATDKeKULv3GKYKzlS5KB2nq6LFwGzQil7PfwZyhYVNAMe+h2WuczolQ1GjJaPtdjrKaI/MzzisTptEOA1CeTGM8eNR704BD34PytDWLFwfM4k8LJraP/x932sP33+fHZmfNUPxandcML1zDcuOlt1AKYm9wzX6yEauWz1vchJpE4S8SILRacIiRlKDjXnHOFoCEIRRqNECK2NjUhzFy+BuR9NxZeDmxMJSn3o4WTniRDEO+tiwV/7LhEIPO1H9LeDefP7Dz8d1J1s4H1t2tFdr7ymzjnNWcTkrlpOLnmvW47kc7X6tqXNOEtTudGUH+sOxJvd05+ZtczDSV0HMrZZ907d+q33jG94gv8Bzd1pOmuU8MymK85PzewmSJRSURdhssyytNednujZUVUKqN/5HQwUiOFKgVC5DUGqNuDsda8E4Dl+S97rSPv28CQLNnZmenCN9dRBQZPQwlM2GmLuqUdCHioPa31cGzAKcvu12u/b0abvxpptscXlJxpusVdM51MfkRe50ODnGTYPuJbHnUSQMR7VFqAfThcI5SCMa6TH4e/v21LkL9sgXH1Xv4tzSsgzr5sa6nCnOlub3a44ds+WlBWURGq+VherIYj0rm7JWG7XIcjJZSGcWUHFGaeV6aznyYaHLQt9Zi83sLzdlwhkFfByTHmRASg3hWSvNDNlbrBL2fnvxTAAAIABJREFUPAiBcFOB3YH909Eqo5VYwVjGlo3CFBeclBxUyF4qa0NFKBiEXqOOens422n050SQglmd9eLo03MH5hC4y5FVJZgvzd6o05LVAh+TzSYRSvEvrSaRDZGd4mB9cg97o2KD8a5IcRhvl8tzyUcFe7B+QUokBL9vM3Oz9hfv/0v7wAc+aG95yw/aqZMnXYgfhzx2YfnxsG8dxhsyQpHnajR9hushIlTCxOoljb7inKJUHEzVHnP+popEQQ70oMXRCgennCzhqkZTKMv/rqHcAUn6QQ/MIFAQ7a8wxpkViXVOv3e0uwhCVW9v2dFSOthWRnvuzBm7dHHFhlLI4rjhZOmRd+hVikchup4s9www1GOJ01MW6fNWc5YyDjUnVek8M2MacgviFJDeNBnFHa3qhWIJN2xhft4WZmdsvtvyKU8pJco6cWajR5o+6eyfLVp8GGuXc2yb9OO27JHPPGDvfMfbbXewZZXdsW2tXrKluRlnWTtd0fdRtIq5a3MinAbUk8FK5cnRLWyYsj3qbnFW09l6l0YQ655R33RlNof6fTJNJMQHnGZmOhqQUJqOVYZXy741nW45u/QAbVoHzEBYyVCp7ps2LJ2+kIDIdjnjVyM18fdkE6ejzPIZ/5OZbNq5cvmF3yW5NJ8js+Pkwug5qO/3ZkWow2aBkPq+mo4oResYr8B4vNmlRXvbO95hd917rxIIyGcEYj7UfhrAJNdEk87oNlHW7cgcX7MPmARlZzgSEQ/SrAZNaKIPanLUf/u6h+xh2sjQJOB1+F7PQWCGg+91bTgYqhxC4oCW+vzcnN/7hI9bJ26d4BDJCjR4nX680JjdJ7uS84WBSEHOI1TYw7feequd+tuJCsunTmmsnSIYmIOQJbLeKaNObyG1L2dh5RghNq2yL0FeYaSCSKJxVKH/y8QghhtwgB978ml77KmnRUBp92b0ZjEcLrax54Po5+dtbnbGo3xlk1NSCYoh2oxiu3omC2yVGW2RMQRUfKCmUNr1ZUfLQudNLrJdRZleiy4cbaFQ4s4sD68YlME+zoMyfanAiUu9q3mNctjUaJkYBJlAGa33osLiBQ4bIJOZGyMUaqT8ldNPolcQA+TQsOssC37SSxc4dVHj0Ov6MdYnmYgTq5wUQE1M7Rci+righLf5OHmrrPIjBxSKOwpYAvrG0bKuKS2YTGPnB4RYBTVJyDjAc8r+9jQO7/3v/wv74Ac/ZD/0Qz9sJ0+clJHFiO+NxxqVNupvW7fdkgHWzNQQE5/euzTBQRAKclISHpKAUqQUMt5JJCoJXhRM4mmfrEv5TeFn14OdZjNCJDAYlEtjE/BX9RWWsp4ceQj8DsmMNYWYpGyNwFUZrRsGyFBktE8//ZStXDhvIzKM6I/GwcLzlTKc5Bip7uaZ8VuMMRchSCL46WgdUchaLCpLOCtdP8aS/UgZStBs6BunoAk11kZThmhxbtZmOy1rhmSrAk7Oa9RoMaIiQuEMCL4VXICGADM70qAh3O2WffSDH7Bf+LmfsX0g49FQDheCFBC5O1qH+qaO1rsodsZ7PhO3jvxeCC2USilyUkFqSTtGkCIYOYaUTO3EFOkTi6HU8piBVLb25BnP2bH582FHq4A4gv+0O5mpeo91jDtU+cHJjvkcmb2q3BdSifxvoma555OZnKzndMxl9nDZNpWdaj627NhlC6IVMhnJ+bvya5MUNDrdQozGmevsn6YEKVyNr6bz3Zuft6981Vfbt33Hd6iLRbVx7E20yOV7KWx42DH2r5dfciyhq2xxPQTgkBcZOME5IThgf9DiBSpB6QU7ip2A54M4iqb7hHY8jPfdyZ7aR9GNILtmT1LOpKNGqmKcEyE1C9dOGIHXmZmRpu8ekC0HhpvD5oOlqKk+s3b02HE7feq03XDDDXbqxEmbXV6y6tyM9XfHunjJE4bCCo5P1HZqG8BpZC7ohgaZhO+JVLao/0gRx1sMfONlk7XXdU+ePq1xaY987vN2cXUtmuJDszYiGswiWTA9lao3B6SZyiDJ1C3Dn2LHhjJS4dxyYHJpc6dxTbJKbipFrgG+prPNWZB5wzOTT0nDhFjkaMMpJdEoD1Q5knW2rDvz6cGZKo90kY+kvkxGE9CGhB92mUe6I0KZDjnrHrNoC+ev5nCvASZEltFgbsypUy3XOPwKCYgKaDVGuuF4PXhwA8m8U2XtKZQP1FkSzNf0ETmIkI9kXwgydhKU2npUo8x5n25Q5Aapz4VAA5l7u9O2P/8v/8U+8pGP2lvf+jY7deqUE5qovY1HItuh3a0h4OORQ3/h1GTEIqt1VMLZvwUsnmzv2L96vIx3AFNxn5xl6ISmhPiz9ccz4uD4xuPYQZ7xuGHm+dLRysnmjMyMuWIvgOYgWNKVmAOELO8xzl5jr9GObGNzyy5dumRPPfWkkwP72wWDfQJBjr0Rg8sl8K4ac7DnA8rNcXDZIudqTz5IhHtEBuvDGXwIPQ5YU30YfhEZcL0ZU1RqDFRvFRktzlAISA7ZSLZ2sI4hQ9FXy56BndxtRxtQTq+hNajZsD/4vf/Tfuuf/7rVJ7sSvlF/Iz3KUS4oO9pCvVaDwX0eLUmC5pMOBuKlYHQlYiEuya6y/6zPKjaK+zCt2U0ZxYIaC/Ja/N7/xc9NMZbOE4xsnzpw7jPQOjRdJx2vl2xkNOM5VNgLwmPCodPXc9jas/ByVpnPpz1YDDefKkMV0Ge2lJUy5XTaaZfK9qucjJRtXplUyhxqlQBjr2jsI8cBlI56badjG1t9jWjtzc/ZP/nFX7RT119vs3NzttXf1n6o0iddwOvB7S4FSin9mLXrzMa5drHc1WtblSIVgST3U2WoekPOHDIhNl5D4PkU2zxEKOg4QSeg09beELIYrT1d3lcQG3XPbebIpNbtCgbG0Y6B61jwmg+A500yMu/0jTfa9dffYCevO2nLTPep1qy/M7KdRtWqrRhcHpCEblj0nimTJeOR9fCvOUKI+HmVmpHqYNMWAx12D9d0UJePHbPLq2v2uS9+UfMj1QOLGo82Wwi1xwxCly/MiHdKZklnNoVXMHoYVxdVL38kbFiunR0gwZSGgWt4+CFFkbJjLiKsUt3Fa6XUD7xGm8992NFmRlzetEU0G0pCnSCGCBKOKJqvZEFAxkBg6n9WRu1QsZPaWLt6CE+4U8nn1qYMyNM3iUKLqN35SumAxjCkJPOkk3Vii2cm6hNVHXpKaBHKEGP+EmpXyUFmwzV8y3Cxtk6ShAp2oxN/NpkihcOlnaLRsD//8z+3j3384/b2t/+InT51SvuILBtFJBzt7nAgNSJltPwfNbOSkXFYd9peVZQ6iraqKTvYyVRTEoWzmYP4Ft84G9EZpq6yNM2UPYBys68anhyrO28yej1/1qajFcHPFsayLkJZByhW0558ALzXSitq7SGjvbK+bpcvX7Ynn3zSzoWj9ZreRMxj2vM8U/OxeUJ3UrgjJrBAmhLhkbYLRN+J0gkawtGSvQp+1WCLcLJhPH1cHv2uLptIjZaMFuRpcW7OOi0XZc89IxRKzONpe48gY/qwgYlbPnBbk68i0OP+/vqvvtf+6D/8nrVrFRturdtcp2U7w74Pc4hzUc5oFXyqLQ3YmP5gh8TJYgbo6NbrLgNLwgCZMJIGH3xAB5RDkOI5FMpOHhAr4OU+KagChSkQxGAbZz9nkvQOsl7Ltigh1wPoWvBIvKzkiUmR+RYsWn/OzGaz5DA9434N6UgPZ8v5emVlqnSoeX2Zpeb/JlKXzowAreCclAh8+f+ShY2paARlYs2zHzUVqqXMln08v7RoL335y+2tb3ub5tBmUicbA4Qb2arb2iCmxveFVnsqccUIRB4r1FNT6FwlTagg3Q+hdUyQy5hR2VFlsvtyyCCGWjuuvwG/qekT1dQH7nK8GiZTpDDKaK+ZaMwTI+LabduDLINiy/KyzS4t2y3Pe56dvuEmRRJEePu79A45Bg+TcFcW1CnSLKyK40ACoSBDSi2DHFGgnC0odGiObkWfZBpzGeEUTxcxyI3HyqVLdvHSZa+raUFcNg2SiQ/XdlJIik4o+9zbc4ZkjoIKMYZpVsuBASwvGcvYBen8FP1FfbLsbMOextDiQ4y1kpKQNnb8fzqVwtECYQcZJh1yOtsUKc8azzNgo4AhYfJKji4cbV4XjokePzYLsJgbBCJGL+dnrTpGFZeUoaaC5N4bWna0nukkeUNNXkH2klYv2Sy19RBf1wFQyQBH66SvhPKdNEDC65NAUu1JEugKsvy+y+EGOha8gwKWB3HZQMWs0RTygaP60z/7M/vkfX9jP/qjP2rXnzqt56cVZEJG22rZ3mioWi3qZzgnDSwIR+t9pDE2LIk5mYUm8zouwjNabzlyWHCKOOReVo0zdVZTx1gbs2RY09GGMdbzxai7hJI54NmG41kH58dh1E4NRxvDq3ktUArqRDmLNhwt0PG5c+dUapEUJQPvUS9SQhRax0kWKepeDn0VjlbzZKm5etZKWUllH85dCMIgc8rP+nuMhksJRmlhl6Djhbk5EaI06UvEODwYMq17VkN8QMHanmrqiLerpSeEQKi942BxvJW9XfvZf/iT9pEP/L9ytOPtTZthLN5gq2i7mqIPrsbmtLiKNM2d6OkzZIEFgQg5hyBjsmdR/iqIZxrvuFuIUnDm0pGlo9VbiexR+1ebYiqY4OdcRupAkJ/OrOzUMiPMB6b98m4oxJp9T6QNEfYU4/qczJT2afpS2XWQGd/h18vXzCy3bH+mr+Mw9HM52mJ6TuldFvY3ppU5nE/GhBASDHr2FbKiFXUUnLr+tP3UT/+MzS/M2cmTJ+3s2TN2zTXHbXN9wzo46mDti95Yyrzd7E4HGUiDv+RoQdMmO2Pn8kRZintGvZjAnf2L/WSmtXfdmGrDToBjrxDcM5mqIaUz/BrPCdGP2jBBmbpGRKKcP+5ir+2OdZeXbf6aa+zYqdN23U0329GTp+zYiRM2O79onV7P0G3EcbJQ1EPZ7FTTKA6rL5aoON5s0qWzfqd9lg284WjVElB1acQpLBtTShQB16RsAwQGbZ6dST1ZSkf79Jh2pNwDiUOQiMgXDqOqBoyjTb3LqNWqRpYN/zpc7poOZ41JfkrI2WuQ0/qgjGUFtqwL9pc3pJxr5IEpwaiIMzabw8a0FXGdh7LpGE+XjvbZRMV1EGIMHdF+OlK9tkQ0GGLsbVqqp1GnzAMXPTwaYC2d3nhv+t/p+yxIGnGNLm02dSiOUNCe4v+jweTMTA1Hi4P1aTY+S7TcBpRrlBKPcrTJtwrH4a1kbqAkG1lEiBGN1ypytIw2JPLEufzxn/yJffqB++2d73ynnT510nYRe8cY7IxttnUwoyXbYniBssjQKo5X8wMbPt+Dg2BXF3XryFLCsTlTN+HBvNcJwU5H4wkmT6sYgwMw+ar1E6wGc9y1naPmLkfr7Gi1h+wB2dfFL2hVvWlewhsYWNWMq4rCfej7FdVon3rqKTt//rza4Jw84mQoFJjyPk1byCIjI1ugfJQZLeIpmgHrwa46C+RsfcQYowolIBEsaOC3ZLcXQydgowcZan521uZmeiJ1ScyCTHB3rOATMp1Yx4yibDas12r6YG2uiXJAE8i4bvO9jg02N+zH3vF2e+TB+61Tr9jeoG9NHjoe6v8TMUj5Tox4NMsJHROzNM6K18S9b5h7JQnFOM+erVQLIpnEGHAO2ubTMXBTgZ/MrrwsUg6mM/s67GjLXrfIUoue9ulzOCJVdrTOoi/qswImPKMtykMBWXsWOyU+lt+vVivac8pO9LCjLTv954KOk3iVwQhfM9EQV0blN/Y9h4zgDUSk4YNEcLS9GU3ieutb36p7zprPzPTkHFkNEImia6DkaH0d3HoQVObaJxlK/BICQcRxBgNvbY3zRTKC/gDBI+fy0uVVD2SqVVu9sq7zgJ8Zsr/UGlq3udlZlRhIMOdn55RcpVa+25T2ArQz6xw/brfefY/ddu/z7cTNt9jyiZPWXVwsRAN4KAukWZQYLlRldkbqVRPZgCQkJNGEc++M5YBTD1MGplQnUEajViFvN1HsUfzdBQVwrESXOFueZ2ZmVr+TnGDdRf/rdWTUpgejYMiF81b0VGhRehSp2pk6/X0UkosvhLONxvRiI6UsYUlMOiFlr6FhqEtjrDIjKuAdru9gxoxTEisvBl3n5i5vWMnsofYE6zY2UF5TEUGKnbnrU18iY5UDjvYEMYqB7jCImq6S7TE4YgY/IA8I3BGDC6KftwyZF4QovQc30Pn6MtC7XncH5UhHq2DGT1bUJCN/yPplyVl5hSD1i90kJrs4s26viTmbxQM23zF7FbMruyNrwPojGBsM7T//yR/bAw8+aD/+4z9u158+JTIMgUhmtIKOW02Ro1gbjqvAW7KahOBKw7CTvJT7aIpquIFwxarpBCDt5FTd8hsbUfa0Pau4fzgTzdj18oPIYEEIy6xWesRqCfF42PswPahsNpjJS9uWQ9NOGgPtceiY9p6NjQ27qBqtZ7S0wiR0TLZfQUIyZDYzz5Pxk/PxyF1atEDH4WgTbQA6bnTbTpYU/Ap87PKLGExn8/rUoatBxwvzczbLlKw4y6wDtXTEa1wJCsGKqjJ3zf3MGb5Ip2pMYk1kqrWLF+xH3/42e/LRL3ptliBi0Jd8o/TbSwGcArryYApJqDphxvkMXlZJW6SAsCRGwD5xlrYzj/V8KWKRk1/yoBY91890tIUjOJTRliHi6dNMJ2ul8z3oaDmT/uj/j7s3AbItu6oD98t888v8+ccqlaQqJEsyAqTAQggBZhCNGRoaRxuHMR66bQQSAhNAaQAMmAYctsFtB0MLYwfttjGTkBBIJbAxNtiGkkDIDdEGYaAlS6pSqeY/5fSmzNe91trr3PPuf/lLEqYj2r+i4ufPfPneveees9ce1l57nXGsvQh7ydIF+u0z84jX4z1wZj19x59tJ8O2ux1l16BbX2+xCxUZqnYWbOeccqaWPjOb4GVI/AV7Z6svIhT20j3Pflb89Zd/RXzcx31cPO1pTyPPACUhEPsuXLgUyxMNG2muKfvCi9Id0tFNcIDnjIHxeDTAD8D0wf4+CU08W9lqiLY4EITx74cffVStrdvduHbtOs8javpTCCulhjdKIZgaBE0DaPljb6BEgsBUQNvfXcVkEh/z/OfHSz/7ZfGJn/ppceGup8essx3HMBgDzWHFhxAscQBBg88UTucUWsBbRaoRxhybFRGUwmvls/HHN+kHiU0xn+Hniv9wsPHQMY2BhXsASbcbR8fHlGxD/+t8Nmcj8u5kh+87HECq0d6kanzcQExbifHFOZ+kegt0JTcn8oklJumF1vW23OU+ZAJwRTU2uvBwmNZbnRYqfH0QHAUJc5Lo5UktGdGCNciNXEXFXOckTYghl/Mmcx3tPUv15IRAwjVGzyEPlHo7OdQatack2DAqyggXLN35dE6QxXpqeL30nBugbSIzGfp1YpaINBJcQJaAc3nxHjxRqvXBIGauNO/TTg1flKP1FKumrZBYSs6SLMpaOaWE4/0yM4JI9Oh0Gf2dndifz+Lm0VG85W1vi3f/7u/Ga7/x3nj23XfF6WwZAzghixmJNFAdY+oY0njb3Vi2WMdiAgvQsYaFKezUbzqFPNjIaJColangqufRGRGnsopDkfuK++QU/aJdRs5kWaMem0BbUsgsAWT7Qs4yxXPFcwLQ9rYV0YpgoxQ8uIdkHU9nnHDy2OOPxwce+EB86ENSStMIRkWH6FmX1rLUrOjqMLIU0HJCV0a0cG63kRrGfmSWZDvGe+fYgodsCX6O/ke3YqnuqWwKM00cb7fNdNr58+cDqWMwwJkGxu+h9QIdBHDQU99YE3vQxpapcss1on0QgLvVoWzr33jVK+LhB98fAwyA3444uH6NwhbKmMjUuRQhx057jlrFiFzQ149+/BwogJ957qr2gAIF9B+THJb9tH72TunLKVZdtvmjkZiKOJv0Jp4B5W7LCz0HuKkz8reSQVsDr5xQ2UxnxbTXsn0xSzwSJVFrn6NLAavsJFjb+HeRGkw7hPeiBG9xFvTpdebPRDBnaeiEV3O1OXYQLWSZcfPr1AufdpR1fbSEYmSeWMeYAT7awVS1SXzxl3xJ/Lkv/XNx5Y474vDgIC5duhiPPvIwZVd7XXAGMIY05+7akS9KVxh/OGA5wBlHYRDUvxRxIqODFlH04Lq1DuliZIKYxV1FfOiRR8qM5avXbjBgASt5enwUYygLbm0RXNlDvd2NSxcvsK6vsqX+dGJnD9I6nIbwqZ/9sviEl7w0zt15V6wGI9ZrociB/iKCEuj0PUSzOBDKT8+XMFhqNVd/ksam4YEgYsLhaob+Nso7bP1NdSlmJhGV4kCXeZA4zGoIdtoWoT4ME1papCyEQezacExD4yAY6NOrYpoip+Ew9kiiB6+YTCqRR7Dx8Lti5nlxOppxyBSW64vJjjborHLapVmjLbBmSizTznV7h/VyWWPRDtbfhfQjL43qK+6h1CkufXrcGBRbUFkTgGupOjDqYMDgefvtOf+WnqMhTffNKNjOSAKK2NrNgXfNiURi93pmG5YE6SVAj+tAhC2lJG0zHU79zZfm1tPtatNbPYfXkr2hbh1gK0eOCXTPsmTntlnSO+314upqGdcW8/iZ++6L33/378Xfuvc18awrF2IXhNwFniscNGSlMP8Vg3sBXpp8wzXhWnrSTz5/7qGcEZt5F66JI5gcsm4nbc0QZhpPQxkczdLUlsOHNeF9Zz1PtSqRokCyA3tc06tQBlBk6/3tiGawLVY1xh9y9g/btyIOphgqMYsbRwfxxNVr8eBDDzF1vH/9BoEMnAk8n/kULGTtHzqsHA2nrAVrf7k1sQU1DxfkJtVfYTAx9IO1WGoPK/XHtDf2ZQcVqTH/VvSksg48fbQ/QFTmwvlz3Kc4y3DgWbNPEh1G+eGcoz47GQzYhy3t4w7nPKMtYzQYxe/9zn+Kb/jaV8ThzSdj+3QWW6tl7E5GcbJEVk1RORwE7B0oxeEeoRyHVkUMFieRDPYqBwUIENZTyHjuMNAAWjBPRRjLoeI1ppZmIu78kmni8bZTXU6AiXJOCXvfNW/IqC+dvgb0KuUU7BnOl25KUNpTzoAoTVybmFK6aGXK7BTWf1O0o5JorIFXLHlzOtSF4H3jrgWlWNF/KhxBiQt7mCpjUA3b7jJjeeHSpbixfyjnbecch6F8xmd+dnzVV78yLl2+wklv3Ywelf5Vmpazlc0ArwagyBER2WtzaluBAPYS9pzakLBrle1za89wMo6j41lcvX6dqe3rqNeuoAg2DwyeGUJVsQcRpAn3FtrWYF/Q4ztDxIuuEALuaAJqblx61rPjkz/js+ITP+3T4/LdHxPd3b1Y9QdxsqUUEOuvENBmT+KMvUIAuSWdaBXE6SXhP/wbHT05IooPnUVpAS3l5Ej+UEqDGynbgJTqkQC5LGNuQni4mLKBloZun60NGgCdcx2zFYJDznMD6YAJfNiPR3JFRmAJ4BTMyPIxRdYTaJmST6+ObUAEIjFnmSonQOKz4YQoPUGHosh8+bA0PaZMl9voauvHivNgBd6lxkdg1X0zjZUMSQIUCvrut6RYg+QxaXyQvsW9QlmHBk1Aa69qjbxjhnI2yxMYExwtWCAuOJ+OWLHZG+9JLbqFbJaw9CIfWQpt5yEkkOTcV6yVbq90N2bEURkXCmc0tWJ6vwaCrIXReVltx/L4JE57/Xi8s4wnFrN4431viz/8vf8c3/EN98ZzLl+MCwRapAQXZOQh3UnyFcianOWa7TTZGuW9aeOmen/unQokCbYAWjiDVUaCv+cpTa53Jeg6Um7uFGDUAK3SaE6liQAFoMUKw7nh187EIELZguoWnjWiPnQpA2iRRVpRohSDJa4dHsTjV6/GAw89FI8+/EgcwlBANjD34nyGVHJGs+Q1CGjphZTeQ7UdwZk1i1g19a3oD6UExTVNEhQOCm0CVJyGGioAm4AIBL+PiBaGc3cyiQsXdhl5UpIVkccJmNCZ8j094ZmfJBkKZx5AC0cOylCIgifjnXjnO94Rr/mGr42t02n0txClHzClB1uDbIAiTNgkDX3A+0MSEyBwREEUBQZWOUq4K+0wRilwVJg2ZplBZ9RcjDWszbPt9RPIFQHr8tLSPlaITOvT9ErgXYC2/hR9/inGNKaj6J/aUVj/fsMNOAtoteebNDW+9pi/GmBLVKtqjgRJqlGeLEG4cwG9ysQBBEU9lUey9If66/7xlGpi2G0gIF2+cmd88OFH4mWf89/FX/+Kr4znfeyf1LjBZPqiPgvnY0Y1QJQYUhQmgdVr7ayf68y+t2KVsz3MDh5Jpzl7nfoMsxn/R1SLktQT164zlX3t5oFKMwTaPvt40WYEoIWjtre3x5LgeDziNSKVLKCd7DIxPbjzafEJL35JvPClnxp3Pee5Mb54ObbHE84E7CLVlj2G3MDYbJwFuBVLeGlZH5RuZ9ZeOe2qYtR11MqgVhoNVgbxhtEMDJlBiLVgiXpv9ZR20oMF3R/TagS0IwiWw5PnNG1R9fEAoT0MA+XUBNtocoIKU5w5LYX4nT2YrIdl7UvzS30fGZllIz1bh7S9MzWKdFRfQ4hYp10m0MpZMFAmPjYgWxxS07FTIKKKahsvNEWu89RxPVwbPl3FdCmDDFYvwTWVdfg16k/JClaZU0bcVHVHtvRYSWi6FWxlMzK1y2hWtUlLlaHewYi/gHR+ncZBtWMF7KqBKFpwUrojOnqxIEq9Z8q2OvSeXlTXh9CtuzxcxulgEI/FIh6fTeNNbwPQ/n58572vjmdfPE+g3YaBXC1ga0ngYSKQ48lyTQAwbtOyuEGCDCU5rePs8XX5/CiygR5dEqnWiWK1kphT8TRiza0qlej+5+yhZWYotZ2pzpZkLVwf+/hIONQcZDiPw61TjZAD0K5I12GEjogWM4mvHuzexEbNAAAgAElEQVQn0H6wAK3aeuQ8QCnLQMuUcbb5GGhVr2yAtshfJtB2ke0y0zOBFs6MBf/BD8AtM4LpQjYRI/EGBNpzk0mc35uw9x1ni5+d7RpMZ8Oxh052r8vzjvQxhU8SaBHRjAbj+OVf+tfxbd/8mtib4DWncXRwjY4wbIsHCGDfwc6RTwBCVhIij+aYNrZNRxD1NJe1sCFtv9jKU4lU1BkakAk3/1nf1/WDL+WEej8lecczSGQ/8tT6Z2vpaDnAdFyr1rcGSHTmmvrq+lXWUV77+m27fJ1r8F5l7BzRWutbgnHJx7CTnQ699g3GKmofI7oFiB1iXjla1UZjRrYnp5143vM/Lr76VV8Tz//4j6dTvrOzo9ab09Qz5mAaDHrvxwxaymXqWDP4pe4Jrm1Gk+aWs4Q2MUe0LhfhdxHRIhIH6/nw+DievHaDZZHrNw5KRAuhlA66GnrbvEbsF5REULacTMaSEIazSaDdu7QC+aCzuxd3P/d58exPeEE87dl/gunj4d55tk5sDwa0+7hIoDiiTqR5EXXOV/K4TSenIlI149MPzS0FZHtBq3Q4jMEAQv45ozO9QzauwwvAzzA5hRFdSmjBIehsx7g3INiC7t/pgJCgaIsqSOyJwvcU6ZIwBaJGRqMaX5ZC7jks3VENFXgItI1nx/mGCSLSq1VfntIk2OuaHgGPi2lNDBcvnmGqsKQeacos6MwlqG7BWjJCFvTwXwxydaoKm9nj4UxRB+EDc1sZ0WpYN9YDxogqOlkzxc2wHpctDRZAwBrha3t6ikKbvmRNo1lPHSvFqUHh+hpyZNCTTTIUjD+cJ4nb8R43Aa0y4YjmbIzWgdYHp6gxVW1GjeHAc9yK09lpdIb9eHR1Go/NjuON990X7/2DP4z/5RtfE8++sBM70LdGlmILe0I1edaxThrAl/OhTEsxjzkFhU5SPj/X6pw+BtAutjusq7aBVs6VWDhOzddRgQHXey9FAtMZ0nAI6z97b0vvWVkTRIwGWsgwij2O6BupuYgDkAgBtIcH8diTT8YHqAz1KMdKIresfnaAy1SEoXxejmhJdEtng8+aj0zZKpHtFNEaaB3RShWqAVpnYAC0GOpdA+3eziTO7YzIKlbkoTF97pFFWhCEKOzpMRzrCmjBVObZ3u7FL/7CL8Tf+a5vi73JIHqxiNnxTaaNycT3/OxArXlZxC9wPuhop4ODcw/+R7Nn1bXA/5Eydrq4ErIRKW0T0Ho/O1Slt1rOGgmZ2Y+LvVRHxZ4N3bxeMNeUSvU+jqiL41qd5SZtbBH9xp6c4RU0TPjqzDNrlIMC/Jn1+WOWi3sxe8RzD6mdUvvevf1u03RQQzIrek17fU7hwdhSzDm/eOlKfONrXhvPeObdMcfz2tqOy5evMGLEGrBTIzkhSM8iC7GeOvaoT6WO65py44RYze+EnBLIj5pdzro3lfUQ0c55XSAVPomINoEW1hY96qNhPzogY25v0XHEXrlw4QLtKICWZEPYYmBm9/yVFSLBGAxj98qdcfHpT4/zdz0jLjz9GbF7+XJMzl9gROtcPPLSZElSCUp9dG7ad9pYzDelIHgACRjKq8PLxEWcv3Ce1H6MD6OKkMwEKddsEQF5ApNTmNPHSC8dErA0xxhx1xvwAEq4Tx43DBFbf9JgGmjZTJyCCZoOggOsgzaHx5U1DaZEmRayccz6HB+wqP12DDQJAvYGaY0kep2KtWgmDQ9UeqNOw6pGLMcEhl9ykAzxCtDq6wRaA3rOtGQUBYOLPj6K7wP41PJAdib6lylmgTmomI7TOA06GErdsKUh23bkuSo9zqg9xSrqVKdrwWoRUmTLOjyE21PZh8Lw+bu8q6z/uqwgcC5+etkX63wLpdpJXGNKsikdOPA1SxxRaWexBR3KeCxW8cjRYfz0fffF+/7wPfGdBNpJTE4iunwmIPYAhzSto3PaAC3vJyNaPT/Bnu9fz1Hjt+iApP3Es5iilior1KqTpaNiJbR2i0a2FAHi4PAoytf/qtFKIYs1WT+zMlhBlhfPeIzUMbMYYC/LxcFxPpgjddwC2scei2MALaLGFI6Zz44Lea2OaKlfDQfWTlUCbTt1DNsApjP7zVN6EVkDEo8Ansn4BcAioqV4fEa0BNrxgG06yDxRvKOUdtQ6xiECiGAREefXmkcL4QqMaNyKX/yFn49/8D1/OyZ99KUfRXDUn5ymJSeMDXk9sylKXjNG8jgr2GMaVJH110W2CSbr2Dq9BlqCYqYoDWadehK4IDDtuUG2cSKbtGyCAdYGqe38jSaCNCg3jm4T4eozDLQ5TKjgZxOxqZTX/LklHF7D3E3p5E0RrR1z3ylZ2hlhyiaq7GCgRUaDOsZwSqjJLjKdHLVOClP04pFHH4uP/4QXxtd9/TfESz/t0+N33/2f4+nPfCYzI5jqgygRgR1q+9iX0N/H+yISJphXWsfOZtqxreu0Bl6RUxEhA2iFLyRn8tlDHz6BdjBgRHv1+k3yD67d2KfzBhBmRHsyYwkHES3e+/z5Pa4rdI8pcQptAZAC++fv1GhktJtMdqK3sxujCxc5zX73yuXojicBLVOmqkBMGI95MbxIvEFqhAIacJgkuQYBhWT9Fg9QaSkY5b1zu3EHRuhd2IsdRK6U6EPNLYdkcxxXn0BLNiamjVCg+YRAO9zuEWzh4W7R2jYAsjGizdmfm1LHnhCjXlj9r/RltsxwzqEiNbawpCKNIgCkbtTUDLAzjZzbO5mCUpJJwhEBVIIdZDjj60x9G2i5kQvQOhJNjxRpDhpfMeegAQplI7RfwHlARDsCG9P3S9Az0UJ/u0bCWh9VbJyq9fi2Jn28roa1XqMVaEItBYITUkPh+lDlSxG/Dh7j+6Y9JcG2HFT2Kzp+181rtm0qrWQEv24mUlGJYtkRndEwHl2dxMNHB/HTb31rfOC974vvuve1cc+egLaHxoEtsF5c5sCXYJGq7QLXyEk5aZzluCmKUJahSR9bQhTPC945BNqYOs4CtvZOs+b4d506ti1WHkMq22auWs6xaFbDkUntYw2LQBZjPXU83gZ3Ac8ZZ1LxkYH2cCagffTJJ+IDDz4Yjz32WMzQRwvjjvF4yMRguAJRXobHLFYDrUgiKs1YUtERLQEWDflnAC1KSo5oNwItHO6dUQyzZ55GkOcNv6Z6KkmPiAo6KotQRSplPhHRwvm57+d+Nl7/A/+AQLucHkQPBx3GnmM+TzlKDdd4dHhEpih+jHQfnCZOFKONyV5aJeYZSHhM3mlVFlgDH15v4xTfArKORHPzyrdfn/NsoG32jPDPzqcDlQYVmyhV+zZtQwXWdmzrlLK5MH6fJtO4VsvIz2727zrJar1+S04B6i/sKpNmvOc5m8GOGj3IYyzn4VlC8Wlbg2nIMu5scfrb409cjc9+2efE9/3AD8b7H3iQCoA7584RSDHhjXZsdUonjU5tDkPRlrdTfmvq2AMTakfCoAw8AjEPPbkuEyBQMNBi9CYCPtRoQYZCj/i1mzezT30Ro0E/tgKDOQy0p6zRIjMDoMW+AY+JQHvh6X+CdBZPs19h8sZ4EsPzF2Jwbo9qUdCdRDoIIfAO2F/wWCnojdF68lhwCCHOjXSAvN6uRJqLtqYUnGCIz53bjafdeUdcvnA+9sZD6eDmwAF6rfBW2Q6AnL4iVHgHOHgAZHi3Q3jIWTuFgwRjhfqVIjX14DYRbaWvmzVadpRhHiN1dRtj635FSeZpKIJbg5RCVlrUqePFiRqrmRrP+p42s0LUeiaiRfQLw5gGXfJ75biUyFaRlw0VmYQZ1cLYYs3hVKBGy5moqxVBFmk412nhFNRpKaZIMw1oYhPWi9GsBd0JmmZDGgDdwqJ1lrqmHAVQ55XS0XpxfQhQWiOuREWiYq0so7baoJQXujaa0Syuy14o66WcpJM9vahPT09iezKOR05P4qGDm/HGt90X73/P++K7Xv26BmhXyL6gHq7eW7QDAGiRjnHdmoePzfNZuS4DtFMukpFsgmbeENNgnJqTLTG1mEem4HzAC9iu9X1IarIWEiHwuo6eQOtZvCRDlbnQylqMe9rbbFxL5wH7EbUvAO2TB/vx8BOPM3X8+OOPxezoWGpeJAadxnIG5TYBraeckBSSxl6zPgW0VnrCuVSrzHZsYZqXM1clqm1Sx+2Idi11PBnHlfO7BFrPNjXQ8nydnhQ1KOxplIDMPXD2BCnkH//Rfx7/5PU/EFcu7HKowHYH96Jo52i6iN5wTOOI9gtE8BpsIcONgSR0QHPCi9L9K4p5gEVaxuTZacwaZQHcFtC1wXYdKJueapcTWNMsKZ3m521AbIC2abHB95iNrJxpR7Qax7ce0dYOoN/vFvnZDWSodrTriBEHn21B2TZpwqK16sm1yPGdIkBuMaoVy1tZG8ycRUoWkeunfOqnx3d853fFH77nvXHpyhXWbMeTnbh44SKZvWwrTcMFoieGiBweHxZb32RPG/EQY5BtSF2jxZkHprmdFJYJgSD2HfSOQYZCbziB9to1XueNmwc8C9CRR40YetpwMEDSwnsjosX7AmjldAc5CJ27P/ZPrchuTLCF4QDbeGs04li883fcQb1jiVH0YjQZF+Ul1FoBtlIgAqUZg3s1WB0XiII3HgTp+wRnzXHc3d2JO69ciSsX92IXOskw1ClfhdQxDg+FMfpdkpuQOgYZARFtF6kgpJKQhqIC0SkzEXiO60ArLwcPBEaDoMyACWBtlaJOHOOAFaBtRbQ5y5CqRwCSJP2woYftINDnlBKP6xWC2CZtxIjGdb6sx7gWy4Pimq7ruqWskxFoqrjIsCkCc98uotnpyUnMwCw+PaW4OsQYyrDsHOjN6Evxc9ZMFE3hfzICM2IDq7rcp4UkylmFMyHAxdkmKFGsQ0BtTV+3inh0XlMnSZAuZCjZBx6OMsfXo64qMluOoaPDxtS90tOsp4LAcjSP7ckoHjk9JdC+ARHtf3l/fPerXxd3741jOF/FIAC0yqwaaJkIAWPTa3IG0JqsR6C0tGb+zZYXitGL6GWFndowOcIthrWymFhaOKVuDbajxlRxDlfA/ve/kbkAi5Z8CfaKR4z70pVmZZzpcOyPENDOZ/Hk/s14+PHH4v0PPhCPP/54LDAkBH2V2FcEWjlpHy7QskUHREXK5aEFD1mndC1TqAKjNdnKAenLKnWMeipSx2Yd703G8fTLF5k6hkE261hOJwhmiDgq2cUEWpREGM1iznF3O374f/vB+JEffn0865l3UcAF6lJIEe/snouj2TK2e7BRGhiwOlmQkQyKFkRL1E6YQ93dSwynfT4j0QaZCmrYCkXERE4GLKaB1fFsDYYGXNee5VRmHqMCs6yMVJHkrRmR9fetgVba5QZaAw0j3Y8CaJtou4lcyzzdqgZcnIwEWo3X9AxtFUCsvmcgtsSqdNfVhoaS3SlUoGATOlvxok9+SXzv3/8HjBofePCD8ZznPS9nGg+lj49pZZhtzh5nzU3u9lXbPyt1XNdpG+eiSTUDv+o+Yke0YAxzVm+3xxrt1WuIaNHeI6AFQxo8I8h/guOwe26XdhA1WlwLZ+MywDgV0D7/xZ+5YnrKszmRCobxQ2Q6HEVvPOYoo94QIs8ax9aHHFoKWKBx2BEsLkS6pvJQBLhIE6jorNmbEVcuX4pnfcw9cWlvN3YwlACakaeq0yJSBW1fAuSajgAdW7BbqaiElGKozQd1FoTtrCVRchBpVKUplLpVStP1NQGQYBE1TWwJjPiT1m32nWX0VfL7GHWUbFz8PvtL2TPK7USgLQQhMuwA/M2Bcj0FG6Wh81scAzct6cGSOnaxrqnYqthvQpNrtIhqIdiA+gIHN2jCCRiaRUWHBrhp0SFIZrQkkoLUfggM2VLBViZ2amh0HoyMU8xOU2kYk5i6JytEtC22cpKhGk89gSiFuZVw0KADsjyLJVlXUcK32eaVSk1IJ+OPyF2ImDsJtCBDRXxw/2b8H294QzzxyGPxTa/82viTT7tIMtTWAgSiZWz1lBVgeRxLj1aYLBV48pEY59mYXMgdTfsC2fGpFiZCl97PIFvXg3CtEg+xAEkrAZ7lCqs6qZNXZRAyu9FyAnDN2iwzT0zXS8y+14UzqZa7bgctKtiU6AtexREkGOfzeOz6tXj86pPx4IceikdBhtrfjxVEBDjUQWdOakfoYUXritocnDqmo5hD3b1f4EzTSTs5jcFozOvjWYOTjQko9CSlDoXyD9YUE3IGqJXmnkKK7Y6LF+LyuV2metWLb3W2TEGCS4F+8JwGhevlFB+UlWCvkErsbseP/KPXx8+/9Wc52xbCJBhezx5GDqHvcpA4/ApGNyfLmCEKOhFblNkX92EiY4A0J9dArigd/Dwf3HspOtFkWdbJUOt8gwZcldlRKx/PC1sPxQGx2hrfv3Ba1NPv1zcg2GR4HNG2I846dYx7Fgg1ZKwacJDWrP+t69xUV67Vl5oUuM+LdrgmP5nTgGt25stAC4a3Rl3iLHZjazBm+QvsXohU/Iuf+AnWQSG4gvafvfPn4/joOHYw+GY40jzl1Yo9rIvFLCDN3+1JpIfrwXowSkVNOlnrcesUNLqn6KNHsMXSAX5XnB9noDCTVqNGMeN7wZQ2vqZa2olkHCfjkRxCiKogtZ3PcYgarhY0Oi/49D+z0gD2LTLAMAkFUW2nP4guBL8BthxZNBTQYuMjWk3VEIEiUkhKJ+FwOaLF4eH4KYAAQp3cvFDOgA4tgHZv2IstKHWgoRn1V8hiVUDLYeAQfgaRymQperYQFYcQuWo6OvgngT5aAAAjCA9Uz9YVEoQ4MUeGhCQIRoiVKDj3WFbmkmEsCUeRoQBCTo3iM5enmjjhsVhIPdb1Fjmxzdg0i+nDOlODE+0P9hazPqt/ZijAJ5UTczN1zIgW97o6jaNFpsqROajk6pBqg0Mh0Yh1hi3AZY0NmGlC3mf2VCp1KPUUXB9JI8k6LhEcriMl7uzRMo1pXePacKQjZJkzq13Vh1pGpZEqdD+ewZVOQ0YFrOUiekPEMunHoxHxwZv78c/e8FNx9fEn47Wv+Jp43h3nY5epDrpU0elpjByZkgRaRARy0lxfV1SpEFs1WrHMLTbi6S2uX7NfnAmO9JI3aFfzmqu6rY1ZluozfmsYmgTZnORDzgGcqpwyZOYx9zac1M5JZiEQsgMjVcc30D569cl44trVeOjhhzn4HWQotM0wq4P7BpsWzgZ6wNPYsM5WzfCkXi4zGHLMALQwlthHw/FEEox4P9gEClY0QIsaHYeMMJLF2DnU8rdZy7py4ULsTYbMwACQmbYr7SNiQrOlI6dBSbRdPbQ0pKendCz/6T/+ofiX970ldkf9WM2nsVqCeTxlVL1AAgAThWBQObAdghgYjYZWH9SoFbWSCAYnPdt4RP1faX0SaHXurctu0qS05gyITeo490/FUdFez776HASiQHkd2GpgWE/36nP8cr6uJZDTpEYVODB1m4S2GrS9ByWI4RLP5nptiWArEPb3mmtvgDYJ3Q3rN+0zaaBIFZu1jufSG1HvHvsGJcofeP0PxWCyoz7V0YR1WpDYoGs/HgzpQJH4yVQyhgFAkKRhR9e6zdgjdlZ8nc4w2bnAvqQjkj3cxenJRYYqIWwtsAWypsgeEmih14AumG4/JqMJAwLsa0a57tDB12abv+hzv0QUEER+AFoYfmyC/iCH7/ajD0LU2OljKHr0FbGyJy3ltJCboywbtHXRA5vRbx99pogKVVvDBr586WLc88xnxsVzu7E37hNoWaNdQd0IkSp67nA41AIC3WQCLQx/R0pPBBWwkrNGaO9uBq+cUoPyaMRMFEOzAC01UJOpzOhBRX0zat3j6cjFUV6pY/Ip4QR3Yk6tzcpQA1RLRFuxBnM+qQUrYMho0lP5hYegWF5EzXmo8hgIexX9GmhB5ML0I9YIE2jh4SOiBdBiveFx8VClVKDrfwZaK0M1PbRK26k9J5jCt0fMqJ9kG6XYxYyVxGbTSytHREZJYvxcrVSUUto5I9ra/XdtWvKnivAzUtah1nvaDfJ6LaaL2B734pFVxIP7N+NH3/jGuPb41XjdK14Vz7l8LnbwQtRFOgJaNUJhIL3eExjRPL+mzl47S6WX1qQoZwmcBnfdOtPPPsTl78KqqkTf6/p1qijJcGbtKtdMpRMJL+A548CreV9A2+3ByICxD8U2kXPw+ul8GYfzaTx29Wo8ef1aPPLoI/HE44/H7BBAe8pZwdgZkOF06lipUYlGQD0JRkd6t4qScW3sh0W7Qo7jg2AFwJ+RbwKtBSuod4yMFnkaau/R3704d+5cXNzb43B2ROacBpYa3QIPAR1qpSpnoEykNC4dcezvk5PY6ffin//IP4lf+vm3xWSAKU3HfKhQNIIRXSwhfIf62VYcHOzHyWLK8zHooY6wjPn0uIy845SeVMWyVCsnu2RdUG0r5ghk1wH3d53Bqp++Zr82QJZpf/d95nvVoEVnNlWeHCzI+XDKWO9fnPPkMNSkJZ63PKNqr8tWxIo17ffg4HiDQTscz/ZCM63rO6uvLa8oi1EpVpFgw8/GJySZji1iCbQA2EVnEL3xbkzRJtgfxGv/5rfGC1/0Ika02E+o0cL5AYBBGALpflwypF1Pl4s4Xc1JVLUwhVPIvr56rW5xaDKgckbPrPcmw6DZtNRnACdmgak+S36NkhsdmU6XQOtBCZzik/aKaW7a4YjOS/6Hv8CVATgyf87xV10BbdZZUKOFt0HaPltvpPCCC2TkhN9DKhn1XTetZ5SLek6Ry0qSzOWLF+NZ99wdF/d2Y7eKaNHWi5QwpQQp8wZJOqWOTziUGvVZAS1eg9QxDktmpFOwIvto87pwKAXQAloRRxqgPeFIMkt1KSVKv9URCBYzSVBu7RGISP5wfiJZwxIRtYDWG12TYEQyog+ZSkQmOJW6bYKtgFYydpn04dcmy7C9B8IE0IZOCcSSOs4WH2YAmEnwgHL1wIrpmm06jv4zaleaPQlfWLeUp9PBTcBm2ljCF3MYfSs5+XcRbeapxD0bQPD7FMhHe40aBpPcJMNR17BKe4BrPwm+dU0L97U4msXWziAePjmND+7fiH/xpjfHzavX4zVf9dXxrIu7sUughVN1Eh0MoKCuKsQQpPTl9oj6+WnNdT0i5zSCHp7oo5RQtikk0EoSU4allB4yrSouiPZV8a5NFKMhMtFMDgzXNwdBSKhCE3zU8I/+QsmPDoY5UB3PmEArJ+h4tmBU+8T1q2RMPvrYo3H1iSdijjF5nNqj8gnV25J4VLf30BFEqw37W5WyZkUG5y8JLXKqeyWiBQMZ/9tGMI1cCRa0laEgWLEzwUix1Od2Cxt688lmVURpdTeeCDCQeaYRzJzEuUE/fupH/1n88r/6l7Ez6MbJ7JjlIQi8qwNCdWFEJYcHNwm01EhGqxdVsCQ7SXZ1gmzpA+X6gIAjuT7tA7utGejmsPV2JGtQcnSzBrYJeOInIM2Z6nalBNEI43v9G2e3kVrEZwC06gjYn+tSmIFG5ZpGY7iAozZy5RPW0XmwflmDFh3cjNJt22QVipVKhzjPTwItsMVtPZyNjRJOpx9Hp9sxOX+JkosYbvOlX/7l8ef/4pfHMfSYO1sxRIDHEZxo59KB5RxiEnM0wZrZ6FbPrK/RrGMDsDMmWpeGTEZpE9y6Nd0pEaz0PerdOIMAWNRmfR6ROkabILhJWAtGtAOAK4iDIEENJPeKNfvUv/A/rYroc0qnKUWM/wW4mHSPFh+OMWLtVKkYXCmYrtww2Td3ivcAWCfQ4lAWoE0mqiPaS+d36YVuIeLF6K9ViodbcJ/KLpitOWNUjHXg0GdGtADaLllfOHSu0TLVZmH4lFCkGgw1eFGjzYHkaRBPPHA80yttoHWq17KC1Eum0U+gpSrU2aljkygaoFVKlwYRf1NSMUO1TDErWsuIVhwMbeN8bZ063k+gbWq0mNuJupbIXwBK7R9F8JwSk+pO1K9mD7HSdE75qo1J9SPNDV6vYTt1DECYsV6YDgSmIREYBbR1RZKbeqlUF5nHOSjh1vaFKn2cp8GOdg2yBGYAHDS3dwbx0PKEQPtjP/OzcXBjP17zlV8dd58bxzlcBGwl5P8NtBzvB6OjtfX9WD6TYJnZXiprua5GByT7Y1Pd6hSp6Iw2aqDV6UpWZspm1iDrg04TlelDrU3WYQvQZhQL4hJLBmrnwnv3+qgJgRSU7UpLEcRgGBDRIv2G+uyN/ZtkHN+4di2Wx8cRIM/huWXKGKCq1JmEYeoabYmOMitSpvHQPmiAAMo1+IMaLYDWghWwI9hUWBfVZhsyFMgio8Ewzu1O5ICwdq42OWSvKPySgiccEMLITHOnNX4MXtYyLo5H8eaf/In4D//ml2ICYswMMoxbGgHY2Y7ReEzjiFQyU42ni9g6XQSGoXhguKQVFxL4z+wM3z8dWMujKtNjXeiMaFMrbi3as5dZIkX/tGnNaSLCGmhNYtJ6qfSlgKaUJqi+l3/g2FJL3hrtDZHKTP8mFd/Uhpsz52h2vX5rJxGf4sEKdfqYpqiSPDTQ8nm544D733CuVzRgK0U0AW03di7eEUezeZx2u/FJL31pfN2998YUDjn2+HAgTYWMDAmwnGneMOMN/jWIrmcJNtdoRYRsylF+5pTSzf2n/Z+qbAm2LE9WMpyoF7sjApG31ndFEpTtVOez/udXrMgipDep0WyIWEnBhn4uxlihTpuapgTYfC2s1AQfkjqnFOjHz3JWJYB6gGHy0KR0W8bJSVy6cD7ufsYz4sLeTuyM+rGFqBSF5ZRYhBAF22KgI0ugnccChCnWSAEgnZJixjRbGWCRM5g6lvtW2nsY2WU0yxqt23NogxU5kDVqsfzcIUoZSmdXWscAFLetiMW74FABqyVlc4hTnJlCMJRKZlJkGho3ePtUr8m0sYElo9ninWY9uaSOSSo64bXfQGoDaTYQzsjGBhkKrU+oRQzyQHMAACAASURBVK+Ugs8/Dbs1pRTr1oIEW9eiSV7Ley9AlIBPIlSSoQC0WOvS+lTEHZJTlB4doyLOVc0aUzat14faEUudJk68yidSed48Aas4wQSinWE8tFzEAzeux0+95a1xtH8Y9778lfGMnRGBtoMyJGQltjWvlb3DTB3LD3e/YQOUdfq/mkub9Vr19MFRQhddOlqpLCWw1O/rvRWBlNJ/pv1cW/MwBYJ1EtRQ+yzzabN/1v20TB1nSwVGRIJIxCwJcGGB9IrWF+0HED5/7IknYv/wIK5efZJEqNPZjBNLummsKDuY6WLWMOnQpqOUghW1BKOL1ygdURWKWR0BrUAW4KuRYviaHA2mybFH0PIn1jFII9ibk50Jf5e9w9jTLP3A0ElIAqULTllJpTI6f+CC4PQtl3FpPI63vemNcf+v/NsY97bjdHpM5x8SsXi+6MFEWw+AFhFQdwuMa7QKYnKVAIwTXSDFmCRHl7hwRsktScBlrT6vw+lYyew4CqzgNlVN5CyoTNGAXt3m00SI/rmISxb8UUah/G62EzErAlvEvs+mnaUBRPEyGnJeIyBUA61T9Aar2mGQOVIHQH1O/do1wM5Uv2ydepHN8HS8W6ePGdFu9WPZ3Y3eZE/DPba34mn33BPf9O3fHis4cihbQWpxPOJZ5+g5sJ/AMs5Mh4OQqszNW7BzLkDMM9guQadqGEuUKbTBOn3+T/EUSqTC2VVdlsx/AG2SKEGCQinE4jzo8/WzRreNS2edP/Oqb1hRV9gMUIo/i9iEy4MEFSJa/M80JyjtmeKBtz/B7MAEWoJGAi1IPvBaaqDVpIGTuHj+fNz9TADtbuyOoa4BMtRp9BDRdraZPvY4OqaOCbRSlaJ3iwED7KWFyLgZwCAmIZeOGpbqpw7ncTgAsB4swKolZ7OKJ2PtXvVS2hXTxrTSUfkbmzs3E7466UBbtpkSwcSsafycgKN+PRkvgawNNdO4MP4+qj5gnrtaaquN2pQkzDTFZX56GvtYmxSBd+qYNW7rMyfQMdld7lWRkxVV6KEmgakhfTVkspK2qqM/1mhPY4rUWjWMQL27ghZ7eVrurOumxKXl/HSwm9jXBpU4nDMzBcAFruQlJtDOj6exvTOJB+fH8eD+jXjDW+6L44OjePXLXxF3TXYEtBgDBqlOAy1p0zLYqHca9NaAtgrH/cwU9TdtPpziEaug6EkaOw1oT3noKinnhJ8MXzPInY5rFiL0jJTpQNOJ67UlVeUpPkzXo3UNg6tPuK9B7lotUavXQ54vpG5z7eaNODw8jBs3rsfxwQFClAZoUcudahC8hQYc0Vrr2NGU2zJwjbhHSegNCbQsXbSA1sRIAy0jtA4mSglozcYGscr7UKSvhsyIh8w2P3I2xN6mJCqyZThZy0VcHo7jX/7cz8Y7/sOvxAgdBMcH1EWGIQbS4PNwD2j3gdwk2n8GqGuvIKuIFhEI52tGKRa8EB2h8rbEhJhtDfxIAqVLGrcF2nVB6yTHaKevR10aLykgaFK2AshGOKcuZbFXOgEjc2IlojUACmxzX2X9fFPqWCMhm3NVg6zLG35OBtpSG677bbOvPdl4VepY7ygnMsVh1JumNsUttJFejOUW6rQjOq393V0C7WhvL0b/79dHs2lMIG8IkJvPJFgBsJvNo9sFEAMINzOl2+td12hldhLP+ELp12Oamuaby2MFd4BiNiCfJsh6NCpLp9m6ytnEq+yZJfdDw+FL6viLvv51KzOIizoGvIYkQIC5h6iW6lA5kUMjsuQtjXsq/lJujUCrr1G/QU6r2+vSU6VGZdY6UKMl0J4/Rwk2EprwGqaOUaPF2CzNVMXnFNYxDbom1MDLrVPHBL1kh9HbyPQGe+DMGma7jw2l+0pzdFyCrKOKRupBh68ZcWeg1QZCOt2pVRtsd+YUbgFfKCPNkW/VgYPHttbegw2Zs1d1BJo6reu17KvMGu3N2TSBVgLZiGYNtL7uxD2ildtZDLRIq3lSjubtZj0ygQZemWsZrrXaU8Y6TyF35z7akkLOuZvVyZWPJYa0ApxqWHn1ukZFKb+Za+f6bVqrBNsO5z5CsOLh6VE8dONavPGt98X06Di+/uWviDsmO7GLfYmWDzRipSSgaisiZFEezhJuKcKRJpH7mu1HKbsoJ6CRy6QyVKZ4eW+OLMzizJSzyu6q3op05xGRSt2LfiaHo5DULMWYrT1WhNKoPIyjVI+4gFbFe8wGZp0WbU8kbswJtiAB3bx+PY4PD2KF5w1AISsNZKBp4zimOpTHWhKAs9RAlm9Vr0e2CraB5DhG8FvRhVJOv08bwNIRW5ucR5XjhjYf2xs+WmTBcqiD9LclGILuBncN4PWMDpLciAiCzg8i2uEwfvEtPxdv/9V/z3785fEhdZGXs1lh+1OlZ7mIm9evRixnsTsZUNQCs3nBBTlZ5DBw99djtywV6aNURSNsEF6LaP38mpr8JmKRIsIEnbWxbWqjE/lGP/fgdkfaBlmz9KUjnylo3C/bGd1/7jqsnBL2qlZAq/dXdKoyBtqnlOasQaj+un59DVxNnVZ9rGZpu83HHQMuixUFtJyZzCEw0Yv+7qU4mK9iCHYxbHivH6/+tm+LvTvujL1Ll9hTu3vuHFPYICZB9hDtaGAiI/MaCHSS8a9yT9MDTIfcHJEN7T24NqhU6eTJ2lKRrKo5I4LWwBhlkhTNNmcY2xvpeykXoo1N6WICLWVFs6XrS1/9LauSbsBFckivxCnIROaMSaSJ+gJPFrWVH+TDx+BwEqFyqgwZE0o/UzTaqcNMo+GQYMLBnXfeGZcv7sW4i3TnNmsqWMDJcMTctmoxquvBe5GCCzyIHqnd9GzZdiHgk+edouupsUsPOBvbeWgzz8+0Xy48alzs3T9ByacZEFyngxxds66S9l9rluSk1vQMpwyddvEp4rJ5iLTbi3KUoDaxjqm9ZabcTBDJ6Ag/wwPHAUOq/HiJvi74gphmMaAGLIUdUMtOWUSBlLZSvUbYQKCs40d4PYwZWZIK65seUB9spz0z3YbfB1tQoJnpYw+hz83vNhiDPeEmU2FOszqg5XU6vZOHBobQf+xVO9hk4zh6ZKGn2on4g/e+J/71v/23XOMv+vzPj2ffcw8dOLZz6RzJB2LaVOsMVa1SI68dA8noF0ENGzd/ttPOEvBbTwvaUPH9IXqeacNy/TZ0TA/KGCq9aoMtwBXINSPZ+BoLiWSUz9myPmMktapHEanQ2Wwe+/s34+jwIA5v3ozZ0ZHqkHg2OG8gARGQ3GMIT75JQ+Lzqdjk/s/S4yk2LchGW+jfhUMCLx5ZVs6S3BJQ4j86KekgIwMFxjAONu0FjO2W+oTT4ZEwjlTlCN44vxz5iAk/2tPu7+6tTuPSqB8/+4afjHf82v20B+N+P6aHGJywjBE6HiAxiegU+/RkwVR7fxvXhJnac/I9ELniuarPH2nkGUsxMLrLOSjr60L1dIhynfCaBpgaElOdbi1p3+oZ2+YCZE0qQmS9DrZaFw5yIEAmgz8jLGa2wG3BlLPKKfSAd6RN6zNVg5DriBjiYDfP278G2lrC0N8v4Mu2rwSSPEXO9um9MONXqoFu6WF7DxXFgCXdWPL/fsRwJ5b9URzEdnz1va+Jj/1TnxTXDg9Z72d2sjgqth86AIrKm2xA4VlUNiuPfnW6i0XJFH1a9SRC6RnoM5tnZ1GMdJY93ANDCSrnyali2fOq1PVlr/tWso5LX2Mqd5Cqj6iS0SkOBwSh9W/VcvPB5yKW1EJ6ZQBmpKDJmkuyEj4XDw4eyh133EGt4+F2xBBzbXHQlifsl0K6iHVVHPL5gikebHgsJwc+DzAFRIpP6IfDwzUhoKZ31xtLDeIpHlD1nvH6SCDRnEmn9vwoCIxmVhfvXL6GiUT6bKUEb9UUbfre/Dv2btupjBT/k4eW5CVHkVZ2svEF0AJw0USNtDr+QLfT6QpHAyQOFA+2cUicDp6BBJKgyhaLbAcw0NqBaTzjBABHcBXLtnZIDGT8bEd2CeBl8yJFmin8BmTWz4ONxqaf48nPGP5gT67iPe99b/ybX/43fM5f8AVfEHff/UzNN01xBlwHFWaoISkDwQi7dQRvSTHdkvJzEV4DHgySbYNqj7q+9tooKBXQRB3F4a0zHk5Ft/olm/3ZOFDYgxyYAKBFqm02F8juH8TBjetxdHAggEUExZ5SjLsEQahR1inCGzlkAWfR96EzL9a0Iup+kbEEyHI2b/bC4bVYd/QZclJQknvEOEXJhZ3N0ekOYulaIs5UDhSBjjrFcZA6phKUgBYkSHIH0N4Xq9jrb8Vbfvqn4v777ydoAlwXqMeenHBgfOdkwYzGcnocJ0gdd6AJTsox7x18EKyFyYBgIqu3VppvOUqriZRyYIpKIbiDnMdcGXs65KVks25w206j15IONIE2mfhJpGvALx3xah9g33K2a2oaOPviVhc8y/o6anvIa6RfcSvQ1iBxO6CFEWw40HJXy9SnPFWIABmlF9axhk3oe+hS6cZyux+r4W7Me6O4Gd14xb2vjef/qRfHtaMjOmTQg7fDLlDTeEB1zUmZruBPqxZukK05EuW4Mw0vHk56y6Wea2UrfW62m2WkCg1j2s/k2Fg3XnZDQY1tQXnef+lb/hbyPrrQ1NO1x4EIlhqnqJm6zy0XbA1oM+piVMOUkXpppRIFsr0l+zDpocuRQhcvXozze7vR21rFcNAT0EJEHCxnfFYCLWotVK1Jmjl+BrYiQMH1QNwaIzUq24it6M3uv3lda5M3bF4b4Ki9+c1A27RmNB5pphUyGrb3WxvUetFL9JEHRkok6f8l69SpTHr8OV2kNKYzZZ8EjjJ/V9udsnTpTLg+SmWbEilpGxg06SDQoMpjV89kc49WW6mdGB9Cv4eVf2gwkqji9K+/Z20q/24BJDtgxq0NfXxeL69nbahIRoM5TEbq+97/vviVf/fvmI77/M///HjGM56hCC4VfTQiUfV5Zxkse9jC2rV/1hFqGzQdZdb3Vj/PW6OI5lkrPG1SgfVra9D217Wz48+Qso+MNKMHCWqqtDCfx/HhURwhdXztehzt36TTKrFqsI5PCTKqTWkf+2976TbaxXHLDybQdgW01GsG0IKYgzo4uxfET4DSG2kL3IPKhlGdjLVtTJlU+pkZMuxBzKbF/1UfPntned4FstLU3op+ZxXne1vxlje9Id7+a/dLog+9s8fSc+YcWxCk5tOYHx3GYnqEab1UhAJEIJJFGt1rwMxYC2g1B1l/bCOblCz2UWPo152o+jk3Kc16Y/m52rmlo8R53Op9x7PQVCM58g3T1dci+8AAqC5z5Dmi/GHLAfB9yAEWe7cd0dbX6Ofva633KCPKYi/Mm1D/sx0Ut4QVAm1HJUYBbZciSUsMGRjtxqw7jBun2/GKb0RE++K4gedIro9GeOKza6Bl+1nOs16LajPzU85ki4zYGFyU6ZwFEpdGZ12OpD6T71LKfQZZtJvi3sDPMNDqfHKFi40t1/VXv/27M2fl0UWqmzBlnC07qrdA8anxTAy0rNcmkJdUDw4XpQWRQu4l0CqvjdePOfD5fOzsov8IQNtXDhxjj6BIRWkyNCWL1ABjCeIVPoipYzIR5eFKTL2JaA20BtW6mN+O7ATI7SjPDDUti9+n7aH6vVA7sHGyQS7eVaYOaqCtr0GjAzUnla9JT8iMttyy6u0lKDVpSjF4RegqEUflSRvsOF7QdYv0LeoaMb3SjJoMtP63swD1/bXvjUCbqRM6Wo5cqlpWIwPZGB9GytjQcOYqMtQmQG2DYOO9dmKZ5DywVD/wgQ/Er97/qzRUn/u5nxtPv+su9okqfaneYICtBQjwvpoefOuf9nWspYFyPX2Q279dv9ZRhrMifm0BzXzmawYwjaOzCTa6bS8Z36dEJfpNKaMIJ1MRLfYlItrDgwOSoG5eu8a/l4tZUQzjPFrWaK2M1kS2vj6DgJ0o3zO+jzOItDAdQqaNO3HKFqqmTsZpR0nyo6fvNDPBFnR+9N1KPxkACzEMA63Txixr4OfZ5mMp036s4uKwG/f9zJvi/l/7NdqKPkQQYKAxVKC7TaBFRHsymzKi7XWgCS7WMgAWGTMDLdsEkeFZzhnRWtt87fymAIyiFs3PdURV24hi5NMG1Knket9gnf17NdAaOGugrafx8HeobCZxnvZevCWiqmqX3oMiaJoT3Ozieu+3z3u9T9tAmzTnNaC13KIjWn5iC2hPuoM4GU5i2h3FjZNOvOIbXxvPf9GL4+Z0GtDNBtB6Di3LTSl6I0i7NaPAtaic9yakWuNd5hAO2AUBqkEWv9+AbGYvhbdZ5pHdxrVMk3zbBGnrQGunqfNXv+PvZI1WbSbqdxI938xBA60bjbl4paieHZP2SLMGAw1YvB/YiVQzyuiJbMnBMHYwjm88DIyNHw77BFIYB4ArFhWbAAeZAJseOA+YBcU5Ig9tQF0RQRzWV0a/ToPWG6aJFsCeFLXbRq29QZ3aaf9+DbTe5PVrDE7tA9cGe16j8/kG0xxBR8cMZInq3+ylrWrMTNFtoN+zhShTteVw5FlyGgbvA0Y21zjTxzbquE5HMd5Efp8SleMb2V5gcHHE0T6sbXKjgZZ9glXEXYMW3qMNcPXPcWih0U3BkdVpfPChD8Y73vF2RgEve9nL4sqVK0mIWZ+60yhwqQbKNokqmm6DbG3E/Py8FpToO+P6vZZN6aERrOD9l5YeM0ybtGEdxdafb6dK6yAHUzN7zUYVcQC1YYjiTxnRAmivMrJdzqYi9yUxEGnlwsQxqaTQWlWjdfnBDEoAOtaBxo8OkyJZpo7J7BbDzw4OXwM2tCMg7JmtQGdzdNC10B9Q+QcMZLCU4ZwDbJ2F4pnPTgS1nGXrHlTmRoP4+Tf/TLz9/vtZb0b6eDmdxtbJCSNa6KgjfXw6n8VqOY/+FuT7NKEFaXT2EmdUz2XE9zE0nq08oqnV+59lthyEwb3ZimjrPetz6j2zKZ38VEDr/e9IaX3/y147fet9ayeptkv1vi3vgYgw77GA7xnnoB1E8D55/pWRURSbvcdVRPtUQBuoo28PSkR7bdmJV37ja+LjX/wSAi1qtFvU9G6cCXFZROJSJ+x6+afYWCV911zptRQyuztU4vB58jqoDNb02NJm8nMtYiFNfQzvoLhMZlJ9Dn1+S0bur/3t79X0U4qjq1Gf44yyHmvFJ0+PKSCbBXr/LgBBRh+hvnptpTSlmq6BVkQpDfPFwZqdzGKI1qEEWnmtunGwKjWbVbl/9bVK1o/Gi7n1htlYA9BZxq8BWeXdAbRm3TWben3mY71J601cH6oSNWaE6DR2bSQL4FUqJvZ4vAHWyVBwVCDK7rajpKS7P9MN/VXKtzgGCd7l2kuHUJPIJVkc14uMQY4zrIGWPWS5gWzgb/HMk31eNqjLEAZ1S5BVRKcSUWetv44pnyqSXDc0MNgg66im/aEPfSh+4zd+nWWFz/zMz2B5ohj7ZH0TNHiT5ACvHUN/dn0Nju7bDkCzriJWtX/X/3b6bpMzZOJG01O7zphs7+f2NShlvMhygRxezlJF69d0FtPjY/aPIpLdv34tDm7eiDnm0dLAioHP/lLvlVyXxhArhSbGrVrrNLM2+2apQSxgBQkK9VmCLRc4SVCoQWeDPzM02AfdfC1sDtuERjHemcRoNGpANssgzqqQ/JhpY7w7vobuFID2F37u50iGAtCirQ3KV3DfRrBh0DZmLXrKyBapY/A6kCJGyw/a/qRnjDQkNjN0nhc04OjZx/elDiRnXCRQGWgtnFLHZ9mbzYMBmnS0gVaBwq2p40aZSXbONkeOmjJCHGSSzocDDtsBZ1Rq+1RsINq0mOKviXg1g7qpL7fP5Sag1bn6yFLHK2gW94ZxOtyJGSPaLaaOX/gpnxIHELGgPLLqsdqn2lvkCXFP8ruZEVx/Dvg5GPr+sxbZ5mlR4rhhhdvOGWg9+EH3L01s8XmkP34wnZ0JtGsBysv/7j9kjZZ55QRaPpRChGpEoNVkppoMBSUybczpPcil27shvT+ZyBVrVhrEHYIHSA5IC4C16oZkbCrn4gGsSBPj5kpdpvRo5gQXtsLAu1WNwgbjdlFQbaz0eqVf1wz4BqHutQ1eaZG2wdbXUItbe2P7MDTvlbR811Hq6Db9NSvm+GC5ziVvWp4USCk1KDIjkJFqAYAKzcqhSzo7p5VUAwC82RDNaPB3E3G11xnPvfZ28azq52BPsD6oxX9kKKvklf+cBbQbDzo9hS57p3ENjzzySLzzne8ke/oz/vSf5mxIOWRKHbvWUtdoMYLxLJDE920o6+srIJsGX/XHBiRro1sb2rYxtrHy+tY/3xTR1vs6zQ6jcXvNjBp5JgS0jGgh1nB0FPs3rpN5TKAl0UcsWwB1yTbknjIxhCuGGmDep1r0tOfwhyCIDAv+R5tORrXMjKWwAlLLKgtpYD0sYwdMUgyrwP7CHOvxJHZ2dqjihEgWJSoNGRCBkQznKm3sskhvhdRxP37xrW+Nd7z97TE/PqYqFFqY0OqDiHaAi8fYvOPDlGdsgBbs4m0EYSm/KMU3EMUaoIVJd1mLz8QyhhyRR6tZDH17D9PQI1rOP/Ue8dc10G4iQ/ksug3MZ8t/Y60oYJL8mBpobRNqu7NmIz0WsALa9lmwo9n+PtdCRiPv7iMnQ2F6zxJ6Df1RdCZ7MUWN9mQrXnXv6+IFn/IpcQRWPEew6uwKULXqGBRBXgl9oZQ+zWuqr5WBkX5lQ5FIWSBNZKoDkBz7h6DQnBdRkMkjwjNlILVaxX4FtHLGHNg3vAd+/Fd97w8WFeimD9RtPqZlC3glAah0JinnKGwnkxgHBH9UN7QyjOZR4vwrfaz0EfqOKKvVg5FcxmgyoaFEC49EuxXFktXIYfFoJdB0hEbdTMhxsoR6R0MCchTgzd32KG3M/DAkZ1felb9WR73aS40nWRNSatCp65R+j/oQ+XPr9yL9HX2o4hrKUSnHUl8wOeIesIpQkhca0+NpYWHb62bKjZGq6f3psVbvrYNOZhB1pH2f5QBni1B9sP3rXmMcAqT8GmMg0oJrGXxdNerLa1D6mHhgwEpf93RqUK1BvF4agRRYq0mkOz0l0L7rXe9iRPunP+3TKFxv1nLTqdq09sDJWrC9Z30GaPugtj/XRpJrDFZlVbNtA257/W4B5GqwfVmf3IN19qTedw3grqLXF4GNMoJkHQNHMdB8HvMZUseHBFqALFLHi6mIQlLywlxNKCZlqMDnlUSx7DWjo4TJWpm+5dmoSg0A6gK0SYZib3jyYXxdZOlilw960YWsHvohURrq9mM4mZAgiVnXJEGhNcjCFG5Vy4jWThPuGeyPS6Nh/CsA7a/dz/tEMxgi2j7a3VCjRfQ8m8by+IBgi4iWY/lwr0u09yCihfyiBngDaJlSRkSbUqS4R41fU0Rr28czQ36FSTTNTmnqrhkJ548MerYDZgZjXWugxcvxzLGXtYca1nG9H/HobOO81w3utwNa7SelXev9fjugbZ/LNtBazEVWSzYHQvyMxHOQANp7wAFiyQhOMpT1ALQ7eyRD3Tzdjq9+9eviE1/6aXGEdU/FKZf3FKmrrEk7l1GmAFWf6VLU2vW2gimtoW2knHFDsZ6RbJk4PgrspAUOLsSSZU5I0CLqRueEx/NZmKcmFvKTvvJ/fb18/Ux/0dhnrVCCDB3WVAGkqmdJyBoXw41H8oXAUwN9s76Lw4L+WKToqtovGc0+RKmbTHPvpmumcOCppCdL+TWBHaXm1iJXVyea1MdGz+uM1giW0k9TMSmNxzoQShjCBrDtkdqItoG5jjxqEKqBuUQxRUVGGQVvFG8ERgLpqWHd4Ny4N5kRLRRtqj8+yBTG6EC4QBFL7bEVwES2APWqVo2yBoca6Hz/+Lk3Uk3/52dndGowdl1v7SLr2nG2S6z9vPoH+1CrfjTXjXkA2MeHw7wgQe6BBx6I//gf30Wj/eIXfRJHsZFgN5TcHwymDZsM4YqqSY4KNz0fz/PEz2zI7OVLnrPmVK/fhZ/F7cCX8qQVI961/TrK9fOoU1H6HXAW5CSyNY3/K/sAdjHEKDCd5vqTT8aNq1dVn025TjaOh6aTWG0J0Sv62ekgUjJxi+REBXp4b6RV5byxjSyHtSM9B5WyDkB/AE5GkrHmGFiQzGqYXpzr0SAGO+PoDoesryN1PNk9F5PdHYEKbAnUdvL9y3zPMthB7HhwOQbbW7G4eTN+652/EW97631s1UH/bMwXsTMcUCkq0NpzfBjLowOmkaEItYX/QSTrRMyOjzJggpMBfWQI1quftgwUqNzfxinMDFquo21Eex+bJ1I7Td7DdJBKba8B0/r8Ne/n8GP9E9qOefvzN9mf5jWp237W4XuK79M/K07y5oi2zTpGWw6EXliqhJPdG8WyO4it3fMBN2jWG8fXffO3xnM+4QUc1zrnKDw5NGrnSWlJR7ZZGy52PzksJU1c9S47sm3WVw6qSpF6ngZZBnUg/CH7ks6lnEyVEWBXoBR1OIfgjTShYavEGhdBtPkeItp/+I9Xa8X+JDUxYiCvoqOxeKngQoJT1Y/KCRnMcWsuGpeb04BywG9q7dr7IViwcV2hf0lZ+2bobafgAiNZvC4VldKzaACOeiNPSWapjdZ6+g26t4rK2ymSzZu92qIVo7jej37/W9N8eohrP6dDs67DqXX0Q8c8xaZTzfKQBfy4MQTNa2BUNJobRnFJD1YXC4CFtbEnWAONX1avyyagNf3fm9TAWpyP6vrLR1fAaa1f/6z2Qpvn3JiTOiJAZIGxVdj0MNIffPDB+O3f/q3YmezEJ73oRQm0C5UpIM9HpmCyPHPgNh5+7Zxtyma4ztVmZdMpa6Xk2/fRJsCsgy6MOwQJGkKbz2K97r6mtrEmHngcWbZ/MHXMiHbGiBb6xgBZkKEg2gBhVURz0PHFk4eT4nINgBRKW4ruVAclh4AOzbzChQAAIABJREFUtSRE3SvtZ0NHJGUol6gZsz/WKWwYSDlEyBpBorU3HsZgd4cR7SmAurNNoN3dO9eIVCT7mKnB5B8U5nimSAG0HAU5n8Vvv+td8ZY3v5n3tQWi1skydqCnDFsGxjHSxseH1DjWQAH8f0IpV2XRVFsEsDKSzRQy/r2W66omaSnnVtUkMwvR3rPt/dwOBNZtAk/Ruo0oh+YsoL091N4eaJvRkx8N1n6kQCvyH6b2GGiROu7FEoS4nQtx2OnFcrgbX/dN3xL3PP/jApPVIMFLeX1K32rV1TiQ/dz5vWK7ZA31aNbsTDpG1fxf2kwqxGVPbhHe0b4D7lAr3qUzPm6BLEEUQDtTZMsI16PzNgHtK7/vR1aUPgNSs/0mp0YQKAW2HjrgGi4NTObmSfFfA1qBrdPLoOszqAdeWE0qgdRAS7DNVIY3BtM2VCvC+6fmcCVlJuODVXITzPpW2WSwa/AUMIExB4nBdXZrfVhqttsmQG0DUf27vpezwFdyjzJLNavQUbUiUhlinWlEsEpfGHByiO16g3QSn9ZSmhvOI4B2AXr8eua8wsNb00pe1zYgyERk6rhKv/P1VQTLN68OANdmA9Oxfn5t8Cv3TtnNlDvr9eJDH/xg/N673x2TySRe+IIXUIEMEaPWMw+emEuNsg9LIOt5pfrz8FmbgJbXkD2wNbjWzgi+74jG7+mfOyWFyNMRjvdODaj+/Dry8efhPVFS0WdUAwyyRouaJdLFEKvA/4hoMYcWYzAQ0eL8AGjLHs+0mLz8zB4xBdxMzaGYTA7UxjWhdEAZRchRLpfkXCBWhgMOdbglolryPVSX7U3GMTy3E9ujgSLa2OZw753d3cCQ+LrNpz4Ha0DLsWnS80aK+Hd++7fijT/907E8njJ1jNrtGOpScKoSaE+nR7GdQAv2MeQnsQ7spSUHStrGHDxAay4ZxrqPls+nmHvtGeZFMnV8tkO0Xr+vbUTtqNaM1foZ6+tNQJuQ0tJWbtupdkalgHuO7vxoQFZr8dQRrUhLORavAlo4ySAyzjD9qj+KQI12exCdc5fia1/zTfH05zyXet/whgrQUo8997ptXMXv8H2oDXIzQcoAXNLMJ3K8bSt9FnGuGPCl7XU7tUm7ZPUvl7E/1X430BZicUa0+D6f3ld9/48wouVB5s5pZhYSihJwy4PPNG6TvpTXKvAV9Z0XDoKUBSsqkWznz3WIDNjatDYwkkuWN021Iqbn5HXUuXRF0Ot9r+1N0zbY9SbX5m3GnNUbstRFK+ITF6xVj6vnNdYRYW1Y6wPYNspQeOKmqISxm+vYimOI5mcaA9e0hOTgqSTwMI+0fcjL56bEIA16fqi8wQZxJV5/ctvUce1x1/eO9+EaVfKTAp+c25E/pxHPQ+G1r5+RWLlpSkokfzbw1dfPA4waDxr7t7fi8ccfj/e9571UF3vuc58be3vnpCNbebncM5DWyzmTIPXx+lpg62s10NXRlZ0rrK37lOu90Qbb+n7rPYa18mSrumTRzsDU6eTaAHMwu8dUuvyT52gxnZEchJrs8aHAFm0viOTwP+qTToFJGU6FVa4vSTIyMhyTlk5FLYjia5T8alfj8laansUsGGRSe33KQPI1cMh7vejvTGK4d45ACwIVxs9DKY5AyzF7KViBSCKfiaNoRtTpzImF3OGknj/8vXfHT/74j8fB9evRxwxTzAVFNIJ7nSN1fBCniGiRGj5dkBwVqyUncYFx3AAtIlpohiNJ5gh33UNtgFZPIpXLi6Nru+F9WjgCt9lfzZ5uBgZ8+ED71BFte2+u7cePFmU/QqClsIX0t+iUqUbbi8V2L07641gOxgTa4eW74mtf981xx90fwyEDqw6CP0jtpu1N5iqVoXL9bS0UsKQuQoKtHYK2bSZFyk5kIbg5yJQjV/ZdFfGSaDifxXQ6jdnyRDVajgBVZu1MoP3K7//fV8WDp5qdGqFtwFGbLSSpBGFBdIIjPIIEWvxuXUPj3NpSyPeGyNFzKcWGA2pj7utQTVY9s/VGFTtsLQBKI3r2bqkNaPtzBBbr9d22wWuzBr1p/Yk2tP69GsjriLZ9AG1wkUlgZJu1tdrI4qFNpzP2ECqKQNFd6j1yZuCoyKP255ZoiKn4hpHaBlkfbg7rqyTM2ge8vu420DKiIvO8SV27f1cg3KS9y2GogB6fZcZz7YDUT9Mefx1lrgHRiQAfh2L/xo149JFHKNN51113MbKlmIMp/hrNQjUsAC3eh33YeXhrEKz3ze1Sx08FtOVZVeSyZo9o8pT7QmunxvvMtfA6yq2NCa8ZZzaNhg8cphrNUrhhPj2K6cEBQRd6vwBaqq0lo7x9ekrU3dli3cnCEfW643uIWk+XEkxAmk+pPtVi3T+JyGW7i/F5GjjQQxvP3rnYGg8owbe93Y/Jzm7sntulNjrZxkjbJZvdaXX30cIGaFYyeBwYAt+NB9///vjJH/uxePzhhwmyI9RwmUZexNZyHsvD/Tg52o/Ock6gZQqZbT6dmM8gZa/aG8QqJJSDkoAmGlFJq/rTMOSzvNPaz7UjiF/z/m1nKbzGdtr0EbdGrTUIl3R1uR65kLf74717O+fvo8XaDyeidUeLgZazqJMMdQqQRWvPYBLHnW4cbw/i/DOfFX/jdd8c55/2dJYhkPED0HLGdSnVCLRx654P7XsoCnrZ/tREGesp+XKGUqaytIymOIZ5C2x/ouKdcArrOQPJEIz+xYI1WhRa2kDL9p9MJ/PJfsX3CWj5j4xIXfODmiNbPFJAuY6sOHMzI00ugNPHlQC3Li4FLXIlYNhM2YeBmMMIZlxubxovpahzAruNXkM8cUoTqe31999kNGy0aqBtUtUpim2vpmqMboNjbexrQG1v4nWwXGcxrx9E9cJxz+QYuTqS5vuw77MRE0cq2SxDrA8GZJs07ejS61iea55F/7u+hrq1qfb61oxLBaS+V9+jNY3pVGTELxq8Utyb0rL1ey8RXXwYf+prL58NoGaEL8CyEhLA/9zubpn4gjVi1EbxD0y/ATWfHFitbbUIvr+6ZGBjxXplNWOWzs9TZDwMtAYr70E7ImY31g5evV/dh+v9ht8rxplRglLhLDNWjGG09yCiRavKCQlB0vqFwD5EClCjddp6zYnJZ1E7Hb52fK4zOEghDzAmbwlHJmIJ9i3nUCu6pcjKacRoOI7tXp9Se9sQpEBEez4jWqpLSbwGanFOHXPoQPIZ/NmMMCxW4XGTHWmfX33iifjJH/sX8cB/eZ/aepABQkoYwAqd9MP9jGjnIkNxDVSLhcGsgRaGFUArNusJ69ybgTa/Wznqfm7t7Yz1tcPk19iBWLcH/98Abduh+zCO38aXfKRA6xotgJZOGiPafsR4N/ZPOmQd3/mcj42vee03xeTiZc7bZkTbaSJaky0V0aptbz3/lQp6Blr7L47Aa63o5AWxK5qBi0erSvVMhCgBrVLLyrqCQDidHsd0sSxAW7JDmSrHv+Gklq4XAy0HLdetLCXft+JUG9giEhOyPmPjgwNQGqmbAKYJuwkS6f0xM930xiEfMEeNUg1st/RrFiZY3edFOrq1PpH2RfpJQGSgaKcBa6NRPBlGXBhIj7vOUWhVWrg+GJuMfAGxKiW0Cchqj3VTVNaOJm1IqWua0nXiajTgVRwAsEYXMy5vuXeWl5oUYLnOKq1io02P8DbpWq8p3sP3YQDye1gZCa+pa8Ji6qUXWh3TtqOhiHZdIKRcX9W6UBuH8h4k9ShydhqJ0W2mF3lNzNBojBv+X2A0XM7Q5WGH4G6m2f259X4xsPKwpRNWDg/eM1m/m4ysr9lG1STC2kkzo75e1xrs64jSQGfwJus36/XcN2DAJnEJTgeBlspImNIzZR8pWMeI5BC9kQiU7UXcUy6NVJkrOtdZuvA+wPVpdN0gVqdwNkSAgmgF0sNIJVPLtrMdw+GIEW0H/bGMaHdisLerGm2nE/3eKCaTHQLtYDQsbX9YIzj4YB2X6CJb/4roCKb1DEdkDiOifc/v/350licxAEhPjwm0MZvGCjN3Z8fRQ2sPDDfWBKnjZF1T/QkiBCCLtYBWU8OaP3XPt7yu9YiybYPaZ75+r1ujzKxnbjwvm2u0H05EWztutW1cP4sfOdz+UYEWrV3TTje2dvbi8HQrFv1xPPP5L4hX3vua6O2ciyl0ykkVuhVoHdE2OtoN3JoE5WCQ560iSNX2zGUSgKzOuHpnMTVM+06RrEuWAtAmdYwaLYfWJxPZqWOykufzhmT78u//pyu8COk1X5gjVywkDKHqiFFYgXitU2agP2vDrDNqpHmrgjI7CiyNWE2nsBi5gbY2sL5pAnqVHjHIyjBhFiaijGbGYhtwGWlVYgI10GLIL4ZAo0er/j28pumLqtKf7X7PCtzrA1Vv2fXUkKJbgyl/p1oPG2Y+D04DSoDL3kjVqZt6NpyjKaKUrJuXe6jbmdLj8/XVRh5fu4Lbdk58CL0OtWNRXptA5/s1oHC9a2Bv2F7rRssDx6vU96Z1PMt44c2Y/kxRBRp/1H4QQWDqE1STEB2hEgiHEO0gy0XMFnN+jdmokJ7x/qzTe15La81yrVBTrOTWAOKokW76U69nvf/qEoOfd83kJd0mQR1/w3NG65KvQ16yWoJwv/Cu1TubutkV0EL5iNNZkCqeT6lrDLIPTgxSxx49idJDHbUbWPH5GtMmMgv/5rWpxUziKVAm0qAAzqHmSM1B9IdDyq/2ByOmjQHAW4N+9CY7MTy3G9tDDO0Gq3MQ4xSsALGKEoxUk0PfvchWqKNbOEAtbRrKjetGK9dqeUKg/f3f/d1YzWZMG58cHbI+C5DtLKaxfbKIwVZEDyEQtIwJtuA8oF4LJ0VAC1tTR7Tt9rl2jVZAe3b69qmAd93Bsg1tQKMBw3bc5l331Knjs4C2trcfOczqNxrHw72z/k5el+cto7TAblDxdyjN2x0wZdzdvRBH4MqMduKej39hvOIb7o3VYBhH8zmqC9ZIypng7lThXZWzX69zPeijrFK2SNqm2s7QZmWpsgDtlrS1AbLYi/XK4+yRCDWbk/x38xhA24iyaK011GMNaP/y9/yjkjpuLzwuRh5tzpqtFEho5FBfJPt/vWHbdVrnvW2scSMFxHOuKv3oKm3rn9sg3bx5kylAjsvKlqDGGEcsMesya5g2XG1wM7DVBkwGcxm9ojrSgGC9MfE1rqUdTShdDk6FVFk2HSg/5Do6Xq8BB4dnO/dLr2ihXk/ry5ZUIdmi6VCUubJL9sF6OEGTUm5G+9HRaEWz9aFiRFilhuuNaeCpSwYeosBnDCcKY7pagh54jzrd6PvH77hdgzUNDG3n+NJGA9iv9bMq0eNa/3QzT7iAvJ2p+ljkPFeXIODWlOHsefDAiseAdKwB9hj+IJ3IyDjb2NrP1p/JA1hF8n62NZi2v1fvFTyZ+RytSX1NrMpUMMevZTmnqDexj1ca4K794PMpoej2g4zMsYeQOiaQMtJdal9xRB5AFfVIgNUJJ2fNpkclJcwhBYXRj574JAtmf2C3N1B6OAfTs38WRgk1296ArXvb+Bs12e1u9McTevzbo2GMds/FYGdC9jHUoTizGn20o7GUoUYjGjfuLbKprf28rrzFhH+22sB4498/96Y3xR/8zu/EfP9m7A36EdPjmN+8ETGfxqCzolzjCozo2XEjSIHB6SCFsa1nFT3PIMVoPbDVWdJRfzLWfDwekzMB4Z2LFy/F1atPRg/PJFPQAP2joyPuIzhAiMZtizadsbZzq311FqB+tFC4/nubPrPt3LYDk9om1BghfFD7S1EoAfTmcyPUItqDDcoZ5+Cvox0GvwKN487kQix6o1h0B3E6HMdLP/fz4ov/wpdFdzKJGcR8PJ1HQsFUAszxIAJ6lM5ajk7tehgTNgdCqrnKlqmCqVnHsFPZ9cLn23wCnj0A9Bjp4/kyppighsECZXqbasG2Y3SEsQx/+Xt+mNfVTnHUEYy9rjWvFylkpn3B+22MtR+SDYya2uVt42f1KDbqH4OUsjbMOtPMaVjxcwN3O0rA0s8XqFFunjWL+/I8zXZExn+T6ov3bwy918KGHgfMhCy3WJQ+YubMlLasDWi9GQ3SderVDx8PjXN/aw3TBD6nYfmZWXvjNeVBJAAjOuluy3BmxgD3VRt3X3PjGTcHj+93hnB/+/18H95QfCZiYq2lz+pDik+q36d2dJTqhKy86qt+thufU8vG1EbLQHzWHraT4GeGzy0EIxiAQv5bJ8XhdbhX12Xb95WnnMQcm8ZNgOyzs+n3GQOscKB7ckzKwAgbD+1RPUOpObElZz5XpImlT1UjRHncY1l3ghMDADk6OiSzFpE/nx34Fp67fLqkShLaWOiQVSL6+BrXpNnI6lvkuExM5trS+ExEsVtDAC+U3jB/Gi09IDT1VZfFgBHUcdFCBQGJ3XPRn4y55wXIPc6XRfqXylBQjGIpStkDOWaIv9ezUlpvJQMh37h/cz9+6Rd+If7Tu97FVPFOdzvmYFkf7MegcxqY8gMVKdSnoRoFEMW6or3n4OAm+4tRj9XYTZQ8lAUQ21qlGNgB6LMjkkFKe3f3XFy/fj3GowGvBc8E5Lvj42NmGvBv2B7vzw8faP/rAOpZ7/JHAdpb3zNnuWZULzhKzkCqCFLnnjyULT73VQciM8rknXZHsRzsxqI3jtVwHKvROD7vz/35+Owv/MJYQZ4XDlAGQiI94WEogwm2us48BsvfPqpv24ZyH+kfMAAsQIvUMTItShsjQ0Z7nYcc52E6m9M5B9BCJnJx0mRA/VnGvNLe8xf/3g8VoK2NYu2J2XAbaB1Z0vPmgq5HRbVRwe/WUUoBqfTCPUZv08aowaEO+fFaHcTtmCK90AJav1dt2P29ksImkGt6TZt0RQ8kIyREN1bB8SLaeFJjMyMa/04NsvjaNTDfS/ldz55NkClGWjak1AVKdJs34Nf5PjTPdl2wYi1qavWs3gIGLdWl+v03OgfVvF+qT6UWbPEMq9mYJe1YPdz687lzcui218/p53rDtte0fr6bgLZkATKyrh01/0yOihjJaCvBH7ayYKD4YMDnimfvvb8JKLGD2KdrrdQq5dt+fdsR0z0IaBEVMFpNtj/XPcXZYezl3CACVYoXNSKy4eEoQqhiPue1M42eqWP0ycKRuXHjBiNZRbQaN6nzqIgW7FuCeO53Rr9wMLpbHFlHxSlEH7A0TBnjfwEtqutboyENKOdDo6UHYy57A/4NoO2NxpTaQ0Q7mOxEb4xUMuRX9f9gLaIdFgJKsw9kvMt6lqBAZ+/8pcvx6MOPxP/5znfGr/3KL8f2YhmjrU4cX3uS6eP+6oRtPl30x9I8NwxjACpSyEgfo2aNdh9kEvB9mnJKW+I1ChRA/pqxJLHk11AVQ0YApkTfGxSWNp4H1uT/70BrG7B2bksJTWmFbE3PRLJ7e7PPFoxcKgomUY5T3aRVDFWoww4i2Z04HYxje/dc/OVXvio+7pM+KZZbWwJaC1WkKlSHndIN0IId8FRAuzmalZ21IuLtgJZHNQm7GEuIPTCdzWK2OIlDjKO8DdAWZcEv/e7vv21EawOKz6qBFgtPoFXHxFp/pgHOBnJT6pbvV8lj1eBWGyVHk3U47vfHYcSNU3u0NSrO7+GIuESROdxaB7kRwmj/vq/HB6ZuLF9jn1bSXbW3eFYEWTsUnL6R9agCJoy0bYarv6vpO83GQdSVDdFnkJp83zU41WsNQ7IJ5GqwqtPdtaNCp4F11nXmNt7PzlVNAPI90oOkIP0Woy5EE47E69KCo8p2NFCDmDMl9brWr/dra4enNh6ITvw8vVe85+yN1uvjrwWTUoqxQ13vW+8FZ3DOjmiboRhqZXV/crMmSv0CJBv5tyXTm6i9zgmkaFMR0EqEgROZlies8SLqhfaxNX2dPgbQcgB8kgGxlVm+4Azj0CxpnPMUGlglyEr3XEpPqz7SxD2Vdgi0+B+SrYho+4w4A6CK+utoHN0RxuIh4hXQjvqDmIzHGdEO5UCn86ksSjVYve6TzD2ze/5CXL96LR76wPvjrW9+c8z39wm0i4N9EqI682lsA0RPTxjVokcWClKYy4v/Ec0u5tOSTqbeMbJonaAgBrIIHDqAVjaI75wqekGIw3XKoQLYU7h228jabnrft23Cpuiy3sd/HF9v+szbpY59P237USxTpnTFE8leTu/jjGQBtMyIoDeae0ctX6v+KG6cdmPZn0SMxjG5fGe86jWviyv33BMzZG6Q8cp2Tmkye1obCrduHf3IItq1NU2gJRagfcjjI9niAwd4i1KfZwGtI9r5stE69rO2/SsR7Rd/+9+/Je5uR5I2UvbObJhw8OEB1qmz2qDga6cu6wdVP+z277YjiLpPsW1A1Wivnr1NQOvrroHC14NrwGLiILvGWMAuL7ZtLA0ypWaJjZSu0OaIpXFO6mvwWpBg1kdiaz0iLVFJpVHM92fqpH5c8s43GXF/hkHlLKDldIyi8dme+7ieTm0bCqWdldJ0pF47VRvBJclpjjIJCpn63hR5lrXa0GLk/dU2SL5O/G0HyXvHhoOflSxi6ykbFOsSgfffpueLvTtAjd1N8h7+UKXxqWyW0WK9t7nXrJqT/eHef05vN86l+l6dtjcYctTb8TGjMddg2R+bwAuAZY0Xqeb5lDVx6RUrOpaTJEUkAYOyU/gcppLJ1BaoSgweXQfocVXqN/D3CKngnCGLyBa66EgfQ0EKRDG8pj9gaw/SyNtID4NJnGDb3+4SaDEAYgQQZguV5B7lUCvztK5xDmdE+xbgjp9BavJn3/jGeOh972NrD4hQqM8imo35LDrLRXRXp9GD4V6dlDUhSWw+FREq08lwPtACBaCV86EJT8qcaaKV2eDQk+b1ZebONscOrm3Ifwup4zYuwNXUEJgUE2rzXVia2eY4OQFtT0NEDLSDMYF20R/F1mgn7nrOc8k47p/bixnnHJsJIKIVS2wZ0f5RgLbgj4rI2SeroFVTreK2qWNHtB8O0JaI9gv/5t8tlnsNACvyiTePD2CJ6FB3zfYC/+7tjH5tELlxwTpMUYuzvDen72zI66gI7yHR6tRart5EB6NhI7c3fLnOqpDuw1AbRrylo7JbarSwAaghudeq+jxfiqOk+hrXAMvSgDXYVazdGgT5nrcMc2+M0ibA8brVn+n78/CI+r43raWvYdPfrG0VGcBmALJTf2d58Wvrn2S6Gszqa9qUHWg7Dt4XjgjtYJjgZAeAAFIiaskvoq6Gn1vA3gQG/G45KGco+3CUozMQG7IKBvb2ftT1ZzxUs8Qzc+Qaj51bgCHTw5m659ck90zVK4uxXUwfLzhnFcME8He/u83XLWbHnNcKEhQzEKJasz6LrIivE45TcUYpiJJAi4kpAM1tRKIa0N4BoI53yCgGGQpOI0EWtVkQyxANoFUCLT6DoVp/+r3oj0YSp9juklENklENtDSqRa0rU8cZzTaOeaYmV8FoGJH9/f/+31OO8cbjj8fJ8TGBdggnAexjRLbUN0Z7D4h48ziZY1A8GOpTRrf4XE7PJjN7RUcca7hYzJnSRjQLpjrW6uDggDVZAC3WDA4VbJXrstQfqEbk/bcCtLUTi/1bxppmKa5mYPNYMOuoOj/2D+r7imh7sRpM4manH/P+KHo7e/GCl7w0vvzlXxXLbo89tJoCJb6CEoeAdBQACIfZaw0n6Owa7fr1NhaSeJBAW0e0NdDCybtdRIvU8VPVaH1+O1/0rQ3QbgI7p/TsXWvtBGBM21UpzTr6sOEzKLffuxh7sB+r1HO9IZmuSVHx2gmowcepQ3uQtQG2g1CDcxvw6vf1ZzuywrXD6FIGshpnZvBiDyPYJBVruh21wPPF+9SC9Db2qchZBgvgd0WKSZp/9sMatGowsaMCcYZ6/drr3IzZurWOy3WE2H4lguDPqh0nX+9mJyqLNC0np35tO91MBwlR38kpPUenCtvGyHtskwPhA1SXFtpgi3/XzOF2RsTTd5zm8b7ye7ejknp/1wfYyk5eu/K8OKowB09vBGr5TXUEi8/gvwGcWebweqE3tk5JzWfHsYKgAiJb9OxRr3dBEEErD1jHbO1ZzPhv9tLC+BtoMSaQ5CDUubh6hbgItrF0yrGIkllkRLLdZ9SKuvZWfxirwUip4VSKIsjif4y4xPcGShkjoqWgBYB2OKI4BVjJYBobaMcZ0Rpo8dGIJql85sxZOtYkMCKtu1rFzmTCaB1Tit71678ef/Du343Da9dihXmzuDdMVVlM2daDIfBYrxXWAQ4Go1lFtEwdJtCiCkhyFPTAZ+o3RvoefcF4PteuXYuLFy9y3i+uDwCLmi3uB2uKf+Ps/7cU0W6yM4V1XAIW19PVqYL9g/Iew4FCpFOLD6QXD8A4HoxjfOFyvOy//+L4M1/yZ2O6iphx3CpPg+yDurxJhsJ71WSo2wHtWbaR9imVuGRLBeYG2g83dTyFiMttarSa6BPR+bN/63tKjbY2VDYqrjU4UsD3bdza+fs6Peev6xpdO6oya7V2SNrRSztdUUck3PysJyUPsZYC3DBD1kBmA2oAaAMYrtkEKLQX4dAYsGpjjPFg1Hyu9KFrw47PAd2/Btq2se/1UTkSCPr6COpJavH3YfhshMv3oPWKSKHVvuM18rPyZ96ythGcASrd380p5NoRqaMy7Q9N1miT3ep0rQkh3kc1gxuAwB7RbOnwHvP94X2sRFSDrZ+b72uzA6DfMHO4JuGV556CHXWPKt6rjmxrCdAaXPXZzVlor7Ff64i6Bun6+mFwDLSOwgvQLkRMwn5AqhROn9PH+BqCFOgRRZ2xad+RjjHAAaljyC8i2sPAd6SPFdEqdYyyj4ZWKEWLa2akjHpmvx/D8UStGexB7glou6ivDmIwHMUWGMX9ISNX1tzzb0S97J1FlDsaM4LVWDzm5Ai0EKdAtIy1RmSIqHQ8HilCImFJ6WKTwLieUEn5iXh1AAAgAElEQVRjyUeMUKaVITDQ7bLN6crFS/Gud74zfuPt98eTjzzKObToq0XaGFEtQBV6xwDaLaTK4YTMjvh9jMhDuhgmXIxjjMvDMi1Z/+bs3tk8xqMx9/sTTz4ZVy5fjsP9fQIt+n1v3tyPyWRMgMV94RmVMtuGFrp28NB2KP84/r3pM9t7t+0k2+Zt+rsEM6Wklap97KTY0qxWpI7RnAjnC0MEkgwFoD0cjGM52olzV+6MP/tlfyk++TM+K47B7IWjiZETqFp4vi2RVyArsMUDun1E+0cFWrOON5GhkDpGivt2NVrYf67bF772O1Y2JnVqGIvvQ16nAddqrmxC5pyhtT7StkFv32yJGCpR6E1pw9pQ+oHWdWK2H6TXb9C/hdWMnj/3GW4Qrth0re0N3gbHswy7v99OWTt97MjYKSWSJ7K+UyL8iiBmYOP6Vz2dfq3n9lqsoABwJSOJA9+OiIuhx40qnFwTSagPo+vRJYqvWMfyb5o6rp9zG5Dr9Xe2oKwhpQNFyLJR8vo4/VZH1/XXPvjet2bD1yl+fM8A7vRxeb4r2H2l+Lx2+Fldx6+f9a37QAIOSCnaufE6+bMM4gSIvBZGkZmtOT4+KspeFvLH7yJC43Wl7CHTuycgN03j6PCIPwOxZ3rjGsk7iFQturAEKxkR7nIeN69d0wxaRHFlQk3TUnV8iLS59LZht5hRIWkF7XvBWirSv7GdesVs3UHqeMDUcWeE1LF63Lm/wTBG3ZTRL/pox5xuApBFVIs+2sForNTz1jYjW0SB53Z2WaPlM0yCJSIO97iWmq33KnvqgPHN4PshWL/TWfxfv/Xb8a5ff0fcePLJmN68ych2bzSMDz3w/rjjwnkCLIYs7Az7VIzqk9OHrIBJUc3gBbRvoWZL+5KpRu8DPuNcUzv83oN4jW1VDWS1E1zbvD8OULVjXr93/Zn42o5s26b5mr2f29fn1/u+m9cpYBBBdTv2D44Y1YIg1x+NCbgLEBChf727F48tI/qX74zB7vl47bd9R0wuXYn92ZzZEOqwgwFeiEoGWIEtBZZI5GumjNUO7VOu6QbWMecUV2QoZAyZjcwxm4vlSeB/tPcczxZkHSOFXD9rO8NeX67R53/9N69q1qUNjoG2ji7qB8eFxoeXGY0N87gGr00eVDGWfEMZ6jbg+TWOhOTVN/UjRn+p1GOjVgNTbRTr9zYIrv08n4hf1379WZsMZx0G0X/qzeqvbWjraNpAQuehpbHcPhQEOg8GT7m/cp+oWGANsvfWYNU+HO0D7d83yOJvA6qfRQ0UBkc//xrQa1ZoG2j9e3XmoH3Q8W9KKGbd1EDne6lLD5ucIvzcm7xpOxMLGp9fD463kSvXACDJCTz4mZ20OtX9VEALsKgzAt5fXgtEtI5UzUotDi3qpxxGrzQxh6uTNYy5sBJSwP4iMNPY6/sziCacoO8zyK5FRIv7ROSFwQHQ50XtEOlQ1G81rWfBmqRaWVT30r1Zr1kG0qL+ILGgQ1xAC4GJgSJXEp3QwtOPYI12l9/H2kPSEr/PyV2MgJE6HnDYAL6mBOMY0axqtCBUIQUNoGVEOwSRqptZbJEsEZWrRifymp1Gja/DFKZlTHYmnGqFiBOO0/71G/Gbv/Eb8Vu/+ZsxPzqk9jFIUnddvhinqFVDnhFSlKuTWBzciME2pgKtCLRo9+FMIWg3I/Jlu49apbj/6FShq0rpbLOSXcKqHVJ8D87HWbbIjuJTAsIf4QXee20b5c+ugbZ9PT4Tt7PPt9h3pyc5ejRisTwV+Sn7q7GnqDIO1vFoEte6g1jtnI8/+cJPjL/2yq+JrdEkjjEK1DrufDVkVdXyqEg2o1qmf6Uc2L6ODyeA2tTe88cGtJ/ziq9b1V64jVEdBRTDbEKCI1j0RHXRidcIXvhh+cZ9wxujEmvMnpFWwe8YaLnIleKGriml/izvWBGg6o3ljX6L0dTFZj/jZsBvbz5fh7wDKInI0zjrPh2J20Dg90vExDqTWpPOAkeOHczUahlNmOvPeYkdyQL6GdWAWTtG9fXVUSXFQlwbrnpgnSnw+9UpsBrQIZpRay17vYpBTGeoBuG1PVJlG+qShF/jKNC/v8lo+f7rbIbX4yxDw/XOiTd+Hq6j1968DWjtgDTXj7pTk1Xx9+vygR0tr3/tLGovQExCgMrPSs1ifh8gg8wSWMMgPoHtCuk3pIGRUoYU6vSIYMRU8mzKlHET0eJ9oQ6FNqAZyVBSHpPqEZ0bGLw0Yixx9FVvhRMNuTyli8Ee1mCArTSYAFCAL9iiSCsDZOkQouYOoM1WDqSNCbKIdsFEhgwjIltEr2wFyog2U8dwfBqloRXvTRliOdZMG1PaVUzXxQmEJEYU1jg4OKTKFljM7/2/3xNv/9Vfjfe/5z3RPT2Nxx56MO66dDEOr19lqngAB+voIFbTwxhhiABH5s24TgBhDx2AgWemIB0iYi0dW6lGUUQks2q2ObZTeEYuQ7Sx8sMCgj8CwPpXnwpoa8JWbTPrvbwpACn2HPskxX985nj/aHnBOuG5IfOBST2QCEG5hqphvZhB6/jchTjuDeNL/9Jfic/6vC+MY3Sc4dlAKIX1WSz0ibIyyUcnGaqjXu4/bqDl1CjsSQA/JvJkRIs5zh9RRPsZf+UrVrU3UC+qI5d6A60ZOhTooExUAW0dVRpU2vul/XltYftN12CAW4821KvsMXE1kNbAflaEyv1hNtsGsoqBvn7fNYMPFmJq3bYPjj/fAFqiqJZTQjLBGe1JblJmlGRmdTYu83tZzCfFvoqM68+q66U1IKefwEPiGjLrbFkLrp9zO/VsoIWoAeQ369JBG2hrUK3X0ZGfCSNr4F+1MLX3SvvQuwa6yRl0FuQsj1x9sE2WpI5ofd315znK9zpqoLl0eX1v7VQ7rsEMYv9+IV9ltASSDQCQpCSkcZkKXqSIQif7YEVoMqCS7Qrd1aMD1WIR0ZJJq0hYPbPLmIGsgxYeqkPhPdH7CUat9IoR23r/MW1cjamTdrEUngS0ANc+I1pKh7K9Z4cRL9StALJcQziPCbQDC1QAZNFby3mzfaaMAdaKaNVHCzIUIlIKweSgCPe0ngW02IMYekJyzckpVXvADEbk/9CDH4xf+aVfiocffCAu7+7Eow8+wOHvmFULOcbF0X70T6WBjHVHDRsZAUW1agXq97ZJnGqAVhEtAcx15CSu1TbAz7rN2Wg7jPX+/q+Aq7e8xVMBrZ3M+trrc9p2sNsBBQBINhkzoZuxphjnCVBCWw/SxgBGzG+FHCf1r7d7cQC5lMt3xGK8G/d+y7fGxzz3Y+Pa0YwM9SU7ERqgRVaGNikjWrb30Ab+8Ua0NdDCKcE9wYH4iIH2Jf/jl93S3lM/nNojv8ULg3EHTRtU7CqqtNEzOLaBs2y23Bb0rDM96iisrgXbKK9FkwX9lcKp/9QbpdQjq6iv/GpmrtsAXQPVJvCuD0vbCWlfh6OkOmItTgN12DXppACp1ySnRtCoZ8TL38v+Br5fR+l0pP/qlKVBAn87dYWv6xQw3tfZAv/MgFpH3+2MQp0GBSFFrU3rg9Pbz9/PtjYq/oz5XGpM9e/Ur6tTx22jVDszdorsILSdo7MMGqKwOnr3/tO6al/6eddA6/VHNgfgpGk2IgXVz9pAi0Pa7oPl0HFGSGINExyh4sT2nCP+DW8ehp6MYZCeCKQAZnw9i+P9mwQBADDeQxGtyFFkPFOUgrlO1cJpvDAGTOSlBX6WDhYi2QZou6U1B4AKtjFAli09SB1DTQtAOxgLaCnCniBLlrL2dHcAYNb/bu+BUAVH4oFwNRoRaKF1DKBtR7TdlEF06pjpY6aRte96/e3/h7g3f5Y8rc47T+558+bdqqq7eqEBIQMCJIFBCw0CBMgj21igZWRLDtnhbTwTE/OLYyLmB8f8FRPz00w4xjFL2LJHsi1kWZsH0GYZIcQmBGJtaJqu7lrukvs68XnOOd98b1bW7W7AdhFFdd26N/Ob3+/7vs85z3nOc9SexWHOew6GY+0HwJZ67R9/9KP2R3/w+7YcD+35Z562fquplh8JoMZDay6m1ly7GQj3eDYe2mo+daBleHzDDSu8TuuHva8HPzzItqHiM5gqA03+O8sa24xVyZr8pwDYfM0XAtryfCxBNPfLtqo/Xzf/PWuX6qdHREqAhcsaQDtfWK3u5QYCuulsIRKYGj1AO6w1bHbjITt+xXfZP/qf/rG1D47sfDxXO5j30NJq5fde+yCA1kf6eEZLxvufkjpOoOXc1R7G91pBxOKlZbTf95f+6joPlW0KOQ/APJTLA1k3OoCConT5wMqFs50h5QLzm+bzWBMAyvfPw+9Bh3D1OoVhQ5mF5cFdvl95+FZfL+zzHnTY5+YpAVibLdpj0uFqV1a7HUSUhzcROIOvJRwI2lbvFQKlSyKlAN7qfWXFcrmPeDsLLQMT7mMKVvLr3OPsE9vO+sv7l5+7XAfKgjU39DLIVtleQeNvB1FlZs2BVa6zvD95jWUAsSsgAmAymGEjJNVbHhT5c2Vmrtcn+NBEn/vFUGUQUgZWee1eO2/KIB0qFNUp2XV5vXxvBqqKhqMPlmtUZjpxZTAOTk4NU0ed6cDHiMLBdao6K5kWGa16Z2VIMTHae8aDgQ8NUB9tCKKUgbm6WJlhmr5rtrHvNw5Erl/gl0MBRBnHWuTAZE222rJQ9BqtZ7MyoBCNTIYKwDnQijJWqSOBtmFt1MXQyUEdZ0YLRc377vf7Atv+fl9exzqoo5UHpiuBFvbGSyUAbRgkqOrDkcwiakq8xRz6VrurdTC4GChI+aPf/337zX/7QbtxsG9rmIDZRHNr64up1RihN/faLPcZAZmAFutGuUL5dB9YhtK8PjNaNwDZ+GfnWZGZLM95+9zYDsb/SwJteWbcl0gVAsVdiQxf4zlmRpufndfhbKN/VqMUa+wTfzYAJO1hlCxGjZYtHr5pf/FH32M/+dd/zqarui1qTVuqZEEJYSV/akDWO87dykTUMRaOMsz4zwu0ZUaLCGqAZuLFiKH+wpPv0Ji8ywDgrR55aFRUV+Ux7BmI5p5q82Yb+eZxVBFP0XqzfWAl5ZZ/lg+zzIK3o0T+rodLAzr1y/RpLfpBEyj4DLuyHIGGslyXiW9fb/49I8Ly36vDlLYI2nPCcmzXBkpBRAYcCXi8HouxXsMtZVMHqN4nqeKidcjryU536/skkydz2AxFyPuW4FYyAwm0eS3UmjICvWrzbwdc+RlES4f4IYGxjNRLsMv3zLW0AVSszjbj5/h6qrNLlmQ72MnX5mcT4DJrLAE1xR5lwJaf1fv8ENRs7A79uWz+XhpW5Jqq7mPUL6FRNTc1pkttR/38ndfJYQC8PlnYeDS06TDab6KGysEu+heQ1dfGojlpz5mMhlVmOxmPNYeV7DUBNVvCfG/41Bn+9P7AKDQAXqGklLE/oqSgi2FXfMiC157pe0XIst5FHdNW1nRTCl4na7R6DcBWs6sb1un1NG+ag1PuUFDGBCQcpI2GHRweaqQevbCohttSHbuZjYDVFRSVGIr5Rf4siTN5djO1IuE+xBSVRsuBfzQe22wys8P9vj3ztafst371g7YYDuz8+edsNrwQXcxUn/p0aMvJUPeROmBdDMJMBzyTvWAWcIySA15hN6t1HKI1NSRtmY7ken1QDTTX7y5w+04C7wtltLvefztgz89y3x7kbAqBZpnp+887KDYaLbW/iDmpu+FJXQr2li329q3+spfbz/43/9Be+ervscF0YZ3+kQ3GE2u0MYJBLU+NnuefrjCuPF6R1f5nBFqdEwV1THD+koD2FW96cwW0ZZsPNzVrdpkpXM5EHGSJyjW2ik0RtFkeaiym7YVWPlhuHVRVScmVoMrrVA2/RQuRR0wuue/t7VV2bWW9LQ/b7Yy2pHAEtDFlojp8d9DQ5cFZAjiHEpN6nebYHWTw/uVQggQG3ZslC4gsIA6nNKpQRhtuVwGiOf8zqeMEWtSf5abNZ8TBJyFRAAn3KwFymw5Kr+jyuZWBznaWpowIE3lUs5XZwdaYwbhutaFohJpbESZ4VuuF/rq6e8Rmq4CAM3xjdR1b053y82bghg0i95VZs1xPrlv/WQ9OPKtwIxAUo1oXbFmEFwGs0JZcV1KEXFeVoavu6DUogFXevu2Wek1L2jhDTgeLWL+IdgS0c/3Jb4CAHszJcKh+2PFwoHrqHPDEn5hRfQyYHl5oUDlfm46px87gKm06ndhkNPYQF+FIDBHQfYyaL/ez39v3vVnsT9ZGtuIAplC5ej7Q5ATQGmjvrk7UVdcaa+dUMRkuGaMy26jfSl0c6411qnJIgDYUM32TNERCI7foqUVIxX2umR2eXFOdFtOKPfyQJXaKXlmxZgQKNWWyfN3/9B5a/pm2J54Dtngc5tSTL4Yjm80Xdnx05GMEFwsZWHzwl3/JTp+7ZcvJ2BbjsR3tta0+vlCtFrZASmQyJwHtXKALq8CUn9IGMteqJibN3cI1TWbSTjTXUAag2V1RsStxnqUF6rcOrg92RcqEZPts2iQNLghMdof7yVnGuQgVzNoXkMZbZEKjYSJxPuWY03wNsQtiqby9Z7lc23gysznjTFsMoECF7irkVf/Q+q95rf0P//h/tjU1WwKjkxt25/RMpQWJ9qJO617KUS7z0Mv1JaE+L8+EPBdezD3142UzvYeXo6UrW3yyJMJ7iTIOzwHWl4YKKKN1Js3f14PqZImrkZYHjz1WiaFyEZQRzHZEdOmhhfJu2wGrBNPtG1D+vEAjw8Qr7kp5XfnaAjwOTjQJhYNOmcmVitHyM23eirvsRff8lQBQvk6Z0VWK4cgmiczcW2LTT7rJ1u63gSw/ix6MMri2z3WMXstOt6uMACVluqvo5aUSpc/RaUsWezpPOfA5dccPZW8nYqVUNivbCMq0ul6outj0ZeZfglVec3VIxKGtoQBiQ9IOL9yn4rlmsKP719iwBvnezNf16TRLgV/ZnpN0PIpS9aUXLWBlUCdBEzQVdKn6Qf2eA6D6DE0O4anATVNyeF5Fryz9cGSjBGzeqoGpPlND3NuW9wVYBai0n3ToIe1at9fz6TYrxig2lIlpWHQAX7R56nU4TGlzmLFJzfTn+cXALi4udJCf3b1r9+7ctvlwZKvx2OaDgc3Oz2UhSA8oGdh0fGG2mNp65Sb46vmUeKquzI1rTiUx2ZdcjhqNyqmI+wLF7TS707uaB4vxhIRMTvfK1xi3MdYjNbe9PVHH/B0Cj1Ydvx89a3d7opHJIDfBGFmOv7bcogBqZT5NZSnKaiOjBdD7xyfWVY3WM9qcCEVvJJ+hTbYtDYJ7kyuAqQSF7Du/09xXDkHuLQCe6mdvwZvZ+GJgX/3Sl+wzn/iEPfv1pwWstenYDutLW48JcoYKbGj5kT52uRB9PBkNIpuNqTRRMtLbrswmF7QKkV1HF4QOQwKf8PBOn+RwItK1+5QG7+/mf3F2lExMuRcffDQmyF7uZb90xu7ItKv9U2vYfEp5gXMIy0P63WB3o9OhwbzkqUCD7gZGGrJn1wvvKSZBoObqIxNRGPtpVbFH8iZu2N1753Z47Yat6i0bLdfW3j+wJWvt6Jr94Ps+YO/6az9h/YND++azt6zX72t9DXDZ6nW9fXIzHqgCM79naCg8eN7OzMvzuDz7N0GGh8Sck/xifbVYX8GgIILr0OsdgQgBBTVnb+WLCT6zmY3od8957JEFiTaPUlFeW613cnxJDHX/hWxAaNcDl3ghfu36sFcBLT/2YiK6POBLSiMzlNras6RSvJKZU9K22xFd/l0W6mvMA+4fXJ+LJTPBjExLOlOZWERW20B7CWR2WDT603Xq1zNPp5/c6aalw4nCO0KRqEL4QOXsqYUyxhkKICo2UwJyZm+ZCUtwFXXdvI+sMVShmT2Xmzs34/Z6qO5dfCZU15ldV4tKn8szcmWpZCI0fRZlBD0/5gU32z4fNeqZvK8sIUsjjJzXG+liBjLVPNzIWLNVi8+FaxfPaq+3L5Al4OCw53twOxIjsl7LJEEHHlNr2NSrpeqtR4dHEuiQbWm+aqhs1VMq0RAZLUwEddi6dQAV2k445GFKCmtSAiYUl1MBbc2mi4WdD4YC2ulkbKcA7fPP2+TiwuYXA5ucntrk3j2Neathnzga2HJKvZFWHcROY3nzctBTeiCDRbDjtnFuaZmTqQg0FG3LUtF9iFkbnsXy2QIoA2jT9B3whDaWUjgGCLhxhQcv8iqmfsuQgRSC4WObgU7UbDGmALz1fhGkCHBhsuoN62JUgTMU1HG3G5mhU4UEPmS4CbIaXhHj0nyt8nf6VGs67Jj2wm/CLcA21x9rar+7Z+PBUGYW/L53+461VwsbP/cNO+m2rdNqSME9YVj8fGIt/IvZ3YwmRKyG+IwabqjsBeRWt+lgYjV1uIV4p+4mCitG8FUOXL5rRN/H2vARiWvN9P7WgVY7rjKN2ZVMlIxexc7E3m3Um7aYOmCtuGsajgMrgEeCW1wyJYr9SVLTJiADimDiyFDrJBnu9ARIr0haaogIvR2LGhf/gyoGZE+HE2vsH9i63TXGoT/ymtfZe37ub9mrvu+NOgNx4eM847kxho7+aGrcAqiiK6Rk27ZV0dtYtJ3YlHjEf2tWLsxqDJlRAFGjm6ShwE9BRuhnwCrOZBKDyWSq4e8jyjvF+UsYmECb/fK6/PZe9z7VcXkx2+C5DbYJQNtR1C5Q/la/Vl5PmWE7feHK211Auy1ouX8h0piuELNyD8rvyffcFtdcBlQ3nMhsa3shlyDlGdJmyIFvERY4Ey6g2jwyA0gBWg68dI1S6z6fNafkRDbN93M4XQY/z+T0XkHJCnQv1XEjml6b7fX3LwFgvtYupfA26HLrcmNkplxmvVzDFA9ZZcBeVyuvletqNVxMwS9NutFEpZWyeT4zdHBm5KI1CxcrZT8Rker+CgSaYhhE0S4XrrrWffVsFhBHmk/2y+theECwkPVBBDmHBwd2cnyilhMyN36WrI7WhDkCXjERZOl1a7Z5Xg1lXh7xs2kjCI8Dgs0sqolrWptqiefDoV0Mh6rVnt07tXu3b9vw9FQU5+DOHRvcft7NKMZDW9MrOxtbfTlVVos3r4wo1hGoIHyiRJECtbRdz7Ftood9hB16AAV3mEe0OwJTDXSPAEKemgLUEENFNqvBATGRJ8VOZL70RqpNR1aaDuL62KKh6261CMgDsjACUixnjdYtGgmGyGjFKihrTc9Zgk6nkp02jmk+cTjSOtKot9VzKdaAfmFKJeuVfrOOOMBx02IcH78B2C/9+RfsM5/+tH39C1+w7mJiHcCO4Qrjkdp/2oAFrMF4aD3EPssY1oCSW6yJe4RTL16MsXR0sRT5qaIfKWTd5lLMZjiHERADUABu1EPUB1wxPEU//YvLaO8H2l1nbAm25fnmjCB2ry4qAyzXBAqAbMPvNc5/q6VrWdirySICuDxvxRIqN1gFtBv2qW6jwcj6Ryc2HM+VzR7ffNTuDMe2brXsHX/1/fben//bZr1+pdpmv/r+J0je2wm0+tQFC1D+fRtoy1Lh/ee/n8HeNESnat0z9draOu2mzgTO/4ppo6c9gHY8ntgIl7YA2ioBo9CwcivTpJCFC3vtzrcMtPygHsRWXfOFwLk6bPlwbPQrELgEL2UecSj7bvYhiCV1mze2ytqKWanbbyNqSjWIy4PrSzDYBtry39KFs3zQCUZ5Hbsy+mrh10xZjvcdeotOOuzInEKuPcxbzPadGDaQiEXEKUrUvZmdPo4BCAnk4Q+bXp1+/QjZvB7T2wdoL7t6lUFB+TkySy8ZBq+9bpTHzhpHUBFCNKehLwcZyUhw+LCRVfdFAEGUqWZ1ya8VHaa4xt9oUx9SXYzvVb+ef59morZgCGLesX7EATiBm2iZX2SkHJyHhwf20PUbdv3aNTs86NvBft8O+n2Dwnd2gdmrDdUAZ/wmM4Wep57ThSKFOm549iVjej9M3bvI7zN1HAB2DtAvVnYxGtmAOu1obBcXAxnin9+7a4N79zR95uz552x6dmqzi3MBbW0+tga1w4V79jKBBi5J06+4R1F24P29FOL90ereoZ1G4iXuLwFCULvhRwwQKtMVxU/bRIihOPiVtcbPBO3L96ZFI4KonEdLhpRAqx5HxFAMhodWh7bWeLwQX6FYb2yAlvsuC8bIYAFVr9WiNPZD3zNaH82YGe167eYG0MYSJQIOgC3tOsulAsHxaCQtCc+FzBaV8Kc/+Un7gw9/yNqLmY1O79rw/MxatbUdUke2lc2HF6Ls+RpZbWasmgmcoku+Pkc8FX3Pav/JVhSfkKQaYpiQKBmOmmAyTP8lgLYCW61Th3234AwaRkfPpqtB9CrGEzxryiliUqhLN7X3vK7PvQe3vb7rZ3LNZtOFWkBH06W1+ofWO7lu37x7ag+97GX2M3/nH9gb3vEeOwvVLmdAlcjo/AvR647Z5dug+SDq+KUArdaX9u1KQItmIIFW2W8kAOrXnkwroGVPJ9CyCLNOW9LHtcP23qVq+jYwXAWaubBToLPre6/6eZ4ri/+KKUeVGCUBrqRu/f1dNZyAnA/gqoiwysw4jCQhv58ez+8pr3+bhuB9uem75AjbgFtGWiXQ4gFbvUJEHEkG8RotLO3KPlqJeELcE+09LPRNfScpKT+M0hAjA5PqIIwL6vZ8Gsmuz5mAmdeeddtkMQiwuL7MljNyT7BNxykFEFv9pXkvAVlF+mS9gBrzP8kAlKGSnRJde9blKuvL84fJECRKoY0lqHVAFYZA90nf78ekbxQfBEG2enDQt0cevSnF68nRkR3Sy9nb80Hk+32BhEAfwCcTZYNBASNsgkbiurtQq57RIqKQmILASIpIZyw4dABZ/SbzWq6krBxOJhKADEcjOz87FdhSrz27c9tOb92y0ek9G53esfVoaDYZWWM+tTp1WwQ6AbRdAoiYJZs0fp1UAHAAACAASURBVNpikuHzuT2LxDSg7hls3bN7AJJMVwIm9cp6H2xSxBpxx1g4iZnQBnhW69/Luq1Ze2/fnZ9kHuAVLq2bgjpOoPXaLO/r/br8XHdvXzXaHJOntqMAVRelhMI4QNYDiRTrUDbCuP4y0EohGs9atF9cmYSblEtabTu7d8+e+uIX7dN//Ed2fue2TYcD6yJ2Wy9tekF9fGwdxFaTsQ9mo40kjBncMtP7OxuyzPSJSV6X9V5lPYOYMeP2mXyfUseq/q/DO60do8tjO1HYFaiXCYP0EYXGZPu8LRnHPHcuJzo+xGGT6UZJS90YMX1HQOusiFgy9mQCrSxo17ZuOn28bniAq6lU65odHh7bcEwtcynLzjnB1cGh/ch73mvv/cBPW+34IRut3AecX2SCLtRr2BirTJ3vETTHhefZsf3ZyvuS9yGp5e1Mt7oHwfqwcjfq/JV1O85y8Tr5TJI6JvBA2DhRjXaq4Lnq7iiAlq8lfVw73gLaK5LL+/5Jjwe/4x1QU1KsD3pNFj3U30vJaC8BqGoD2WH14q68XLg6FsLPtIyQyu8pHybfU0ZIvpg2ytZdV1BmxNvUq3qIkblriLXbKPI1beJKKcu55+IEfnlGH768yhiwn/MH7Q87QThHGbpzk7cEBa1X/enAldT75j037ULZepMLLj9/vl+v36soYT1zuR354swNUSleVbfxu1RtllzoNcDUgybVTdjIzZb676rDX9ftLIabeFATdY1A9cxSXKes3zMb3lJZf6etDOfk2jV77LHH7ObDD9nDD9+QUcJRP5yJWi3rtFqKZjudrrI7CW1UZ11I/DBmk02nmtyx1lxWz2aVfUVUnOpYGB8+E2KoCqCXaxtNpzacztTSwIY9Pz+ze3fu2L17AO0du/f8LRveu6tsa3Z2asvzM4l3moxeYyoN4xdXS9uXYIP1ULcOvanxuVkvgClUlw9Zd8DU4HbVZz1T5R47KLrAbiOGcsCF7iXogSb2oe/+myyer7WZR5s94HHIKLDSbFqniNX+E7SzyiQEJZVDVK+YR7sXYxMdYDcCqGw19Gl+ypgALj+ASOhdDcrXGfWn2qczbVKjz2bWpQWr1ZIKmXGDCorWa/vkx//Yvv6Vr9jTT31VYFujj3Yy1sD4fqflCmT6rGm7knuXD3ogO5Ailhrm3D2kqeHiwpV9t8poVZmKvbn0thcPYF0z8Z8CaEuwLYGbu3UJiOXmRBjiM63zmnRORNujsjUODz0376kmUFTrDkEsvtlknpRuM6uNwJYCQLvTs+l8ZaPp3MYk+e2OveVtb7ef/Bs/Z49992vs2cHErM1e83pojhhkf4/GI+9Dj1bMPF/LsyUZzgdltC8GaL1F1cV3JXXMGZDnnq5NgktYVQfaKTaMOIztANo8H6vE8Li9qdHuigiuiqiSFrvvAcYLldHAA8F2Zxfu5ruz9rqdYervMfg92z/yZpd0c8quqwimKBTqpoZC89JhXSxI0W9FxlcuXNWARbXdb9qQ71cOELg/Iw56VNGvT5LxGqX3NXPY0MbhY8ygVSJSDppQLj6ttg6WDViGy1ZkkCjlvKfNMUq/goLwDeV9o7lgM4stA5r8/CmQ4iXcJWVuHSagVNMzNMV+I4ihBqoxbJ7R6pl507Grn7V/ma4TFxdBExkKmQ+fDXCSlF+RbVDnYYogoA2qXEFIiBIcZGjDccemDnXXoyO7fuO6nZwc240bN+zmzZt24/o1lQ72mR4DdYkYJ9pHoGRVM2ajoxReeDYL0AKSgOOYe9Ch/cVB1mlOB9vM4CX2Y1zYcl21oAB+bNLBdG4XjNoiwx0M7PT0np2dn9r56amd3btjg9O7Nrhz20ZMoblz22qjkTWllp2q/YfRb/tdBCo+pFyZQGQ4AKeGlOse06rjTjoYBTCmDjqZjLQKWgJsZSkpenkjfFLGKnFU9JzzORNw23tuclFktOyZBFrWs4A5MmgN/W63xBaoTarbVY0WhmG/t2dNDnQ5cl0GWq3LCCK8hOT2fsuVm7YQbIouBtSyLSWcvS7Oz+WPfHRwINpYmW20DAGeX0GN/KlPCHARpHFncIuqzWcytmDM3lrGIgAtQxqi3UetQBiK4MQ19cEDCbYEvWS84YWsvmZF5pcDzVIws2GlNt7xLyWjLc+/PJMTlHad7U5te7YukBV4sk+9vs5+g8VZwAmzH6FS0SlQE8+RhVp9GhPrgwAa0R4WYE1rT7PFiMSmHd24aTdf+Up785Nvsx/+kXcYjaFnk5nmGnOdeQbpvwWuXhLZBbT5uTZtNZd5xbwXpVf6Nk6J8WuGRiTq6Qm0ZLScBymG4nszo5XqeMr0nqnNmekcrYmeaDh1XAKtTrejokabD2ObRnwQSO58eAXIKt4sVMm7XucqalmHZ1jhbS+4inrUAw8DjWI4Qf57PoidPy+Lr01GvYtm4UFVtECR0WbB3rOwzebZXuz5+cv3vxQQiH72qNCpP39I/IkQhM2b9c0SaFWPbbVERWb9NTNWebFG07jEBVUrQTn83XtmGGSdi4JPUW5MrrME4awF81m8ncbB1vE6BB5SgjrY8zWyh42wytuxql+hTuZgTLU0ESM0LUAL3QmoSTSG6I1FrGuM9iZqi1gBxjrJQwtZ/sHRgQQ2L3/5E3Z0dGSPPvaIPfrYY3ZyfCQBWZfxbJ2uHe/3rC3rOBcycSGALJsMxbGux2q6z0kdj6GMUB3i8IR6NqzneE4u3NlMmtGUl+iZns3d/5XPR9/naL6ws9ncZuuaDccjO7+4sIvhhQ0xVji7Z8OzU9VrL557zga3btl6MLDW1DPaJYKS2cT2WtDUtFR4DVOtJVJKug1hAiLgyYOiNQlgg8blsyEgUuuNWsY27T1JI6sOHUIq1cwjoFGbUAzydsMKAJJn7spnZdFBMSfQ+lxbJvow63ZPM235PnpofR5tT5qNDCzzfnrrjNPySRunYG4CJSlQWFdgqzY4gtBGQ+1vfC8OaGolm82rwQTzGTRlW3XGbzz9NfvUn3xcQwjmo6Gt5xNbMEt0TsvPWr7HopBhSML72FYIoaZmy7DPXMw842VPxFhChsdLRyCXLp/+kxGv9keMTMy99+1QxyU1nGdMuZ+3kxUXa/lZ432vPEPq7AAtauKGAkz6Xi0cwZb1hk2ZIqVgo2btZsdZOD4mdpVkyGFWIqtEstpuz/b6h/bmH37S3vCWH7STmzdt/+TE7l0MtMfF+DBAIxIIP1tW1u745KsE2kygMiDhz0xkHpTRbnsG3Hc+vwDQbtdoZcE4X1iKofjcDwLazNB13UfdzvpBF5kP/ypAVSn9inmv9z3cEpRCTCXELyWpWxRH+W/53/kndY90ptoV/e0C2M3n8VrPVb9e6Po1/H2rD7XMqHcFEvmabPx2w4dWc9CQ1SAIqeo7oovLQEBIEJG9J4fuuBLTfwpTj9zMmv0o5yWT2pZfytTCmUo13K3gqLwfV0XUUus1N0PDifR4X2WvElwBAG764Bm3ulw3YqlG3cb0Lsp0wyNasib6OqGnEBCpf5NAQdQloipvheKdqJF2+/uy+RvQk7pY2OOPP2ZPPPEyu3nzYVHD169ft36/p/t6dHhg165dE33MYd5rt60D+MgtyTNS9cJWCnEXV5EJknVmiw6N6gQA58j72exhC5j0LXXrDDRUp5FFn1NwysKi+X1CJrtcaaYlKuTBaKT7MZ1P7eLi3IYX53bnm9+04Z27Nr592xbnF7ZmFu3FQP22ZLS15VSKWdWIFZgt9d8EG864NNSOwD2jzEBNVLXvYITUZuNSmMpkgu+VAQWv4ZGNC/bChCJpe54VVnhq3eG+RXuP9kPUezEe4OeV4VatUt7ew2sikqKN6vg42qkAb/2KIe96XX827NXSPMfV+D7URAKloIzLPcdav7Ses+c1DExSZzEZjezO7efsma99zZ768pc1u3Zw964d9rrqZcbggmHx1HFhQWaTsU2G59YwN7bIgfHM/UWshqMU5iMSWwZjJAcvFrN+Ob3EOsnyUlmnVLYVwWqKhAAjfqXlqLceluIwf+0E1zLryzMpA2fuC8HmcHhu+/2erBIpb2Aw0Wh2bLGq2Wgyt1a3ZyMEX622dfqHtmrUVfLA6EStc/OVjEsaHZT5dVtxf/b2bF/zhfftoYcetkcee5m9/Lu+2649fNPaB4dm7bZNVyubUI8VE7Lj/I9bpEQpqOjtszjv0YPOr/zM2/hSBiSsXf0KBzUYKej0VnNj8pLvwxobT6YxVGJtw/H4vvaezGiTBUywrR3utS/l3NvAcCUAhkitEsFsuTfxWrlIdoKZxDzeO1rejDLqyP/eCbZRrd9lAZnvt12j0BYOlbS8gfTWu+RMsR129G9dyk6voI23g4JyQegaVmvrNls2C6DlcCXbom7jRtnVT1T3J00J9LmiRu39uBs1bm7kqj9PE1GwEHNlZrlRtwTjlx4T15ibf+fzA+xWZLSuFnT2wGs9mquh9or0Qs368mZajDaQ+vVCEs/1Rd2QAxQgVd8q6sZUIwPWHNBka52WrZpkaR0BLSD5fd/3vfaGN7zeHn/sUbv58A1lplCSakBvt5Q1ic5br2yPkWrNNj36onzJPjwzdJk/z4/34b1pywFos1Y7HE/sbDa1EdcZAhdlcnKPApT84ZHlAbJO70OHuaqaZzFdre0C16LFQgrkAe5Pi4VN5jM7HwC0Azu/e9fGp2c2ukOt9tzm5xe2GAxtycGvzAlv3lnVBoMXMp+jrbYUz1ak3I7P0sabGMFTToRiApPWmtPBeaiRjcKYePtaWn3yPTE4QLOUnV7OjPZBQCtVc/TRek+yT/rhOshsAVpYh/39npdPinNEArwYi5drLBkmVdaifKR/SzVysVjL9VuJ9FLHIEofCa0bYXC/Lk5P7emnnrIvf+HP7ZtPf93u3npWtXAy2hZrGtCdjNXC1W3VbT0f22w80PxfvgeTCw0sCGU436vJM+qDkZNMVad1UNwAbeoh8vMlG5ZnaDI2+fVkLjJZKAP8vIfJPpUAnCwhz5Ixl7By2mNJxRv903vW6OzJEexsNLERtVjGIqJeJ5DUqMN9u/nIy2yvf2CH105s//jQ9ijB9PvW7x9Yt9uz69duKLgj0NIeIilD9EigxdrUbOAd82QDaHVOXgG0D0qEShzbPofLf2PtuoGIt2JxDgCy7gwVHgcR9OwC2glCuKJ0J/OPmO6UYKts/WCvJZS5KqvdjghyHbNwETTtAloPEnyDP+gXhz7UVCLKroiljEqq943XlJpQqnR/j13Z41ViANGrWQF/wEVendFd6qPe+Qrbiz+jKX2djAxxwWSqw4Y2j263XfVf8YIcmJz6+dmqKSZS4tbVL+j3L5yX1P5QXEqIklQ3CLonI11lmlch7Yug/v3AdKB1GmfTL6wMF1ovXFyyHapiANQ2E4dliA3UJxv9mHIiWq29LQSKL6Yt0apyfHxi/aND6/R7+vqtZ7+pw/Ltb3+b/dAPvsVuPvSQnRwdyMih32P8mru+kO2pFrReWY9hAKgp1Y/pbSTZQpLXmLVJ0cdSt3p7D4rhs8nUBoBmlC5Ul43aYj4z1UnDqSuBlj81agugnc9tssLKbWpQ0pPlUpE+PbZDfp9faHDA8N6pTc7ObXzv1MZn5y6G4nBY+UB3N3JYy2mKPzHEZ0gBmbozC7RnMF3ITSVSEc7+86TVW8u8Xc5rdmSdG7MUF+Q5qxDq5Oi5BUhL6ljrq+ijzYxWimUNI0BQ5eumf3ho+/v7arESdVwALc+gFL6wqjMjy/2gckKxjtO/KfftdumqYr90qKEm93XLPeiQddcbNhoO7NY3n7U7zz9nn//sn9rd5xCm3Yv7vQy7xrX12k2bXNyz2WQoOnmPYA590GgoW8c1823RWMB6hXkFiyGPRL9G71woz9iyVpkAKao8bP7KczKIiUs/XwYqJdB666Cvf5WL1mtpF2BTEER3en3VSyeLtU3ZIs2OzQnA9nrKZnuHR7LMPL5xw06uXbfewZG94lWvsfZez9r7AHNb57l4LbE8tL21te5YAzBUrO+FC1K8XEadeMcZlLKNFwLaXYduiQPl+bsTx6Ls4CVEfBUcaDOjpT/8qox2ykCPosSmtkmVCjbeDALafkdQWf3aBVa7LjAfNq0MSR3n9/FvCSjla98HpGyc0gFox3VcBXR6mEjNi0/woOvfeR1EVFdks7t+Jr+2ybQvy+svZbtF328ZVeV/AwydeiMy2r5dDABaKJxoV5Hzkxfkq8+Vri5xqMun17dZCIy2go7oO1XgE4B36TlseT1vP+vc9A8MluT84odzpXquFJUIVpz8dtMMz7rVpuOFIXhs79NM0UNFlnsmBaj19vs6kGkDobf16PjYbjz0sP9582EbT8f2p5/5tI0GA/vRd73T3vrDP2SH+z3rtpqadnNARgtIsJFYrlBuNXoqu/Tpq8VM0WuItkrqmDYR6oqZ1aKCplY7GI/sYjLzHkDd4/QGB4y41/7MCApCjL3JaKGRAe312ka4Gdla4DoW6CK6WtjFaGzD4Ui1oDH/fX5uw7NzG9w9teHZmcQ5TW7haqHJPiKFaB2ajg36ksYevk5/r2a6xmeUC1C43bgdpUNTHsI8H8/yvM7ux4/3VZYgK7AthFNeQ3V/2xJoyVgzo812ogpoG3U7Pjmxvf2eHYhq3KsYlG2ALc+UzX7gsxTWiEVm9CCgvbR/Q4mPDSdlFTL6NoFAva6aIWrlW898w57+6lfta1/+kp3dvqNslqEP3H8NIJiN5UWN/3SDMg0MD9Tx8FyAS42XZwTQ1jSFxpX5OQgkE93t87IKRgsQ2pw5m+QlW7nKDHb73MqEpxRbOdDi899VpomiuNnbd70AQ9sxp6C2enRij3/Xq+zl3/0X7PrDN+3g6MROrl+345NrymiXrDTKOypj4X42l2hIDEmtITeubhtNBH3cvo8WDIOIlVXHB6DQ1lTPx480D4qvyGgzkdo+l+8/p/3M2cYTKep1OG4y2pI6TjW0tDqrlY3wztYeWqvUswtofb97csR9dqBt3480ZYABlXbVLyLAEmi3i/llRroNtMooi5ffRQNcBbRp8XVVH26ppi0DAW1c9WxeXaO96vrZ4tnHlt9XZosZCXl9cgOWVTEfMQGR3mSqnk5qtIwMc5N7d5/xebL+83JLSjFQUMdqsyhA1D9j+H/qgNwY47tncAHEhQXZNsDmfb8KaKU2VPuNv5+Dvve/8m9EzGWrgBZ1Ye4v8JIQOQw5qozJ+zzTvQgf1GvXr6kthw1+QlR9ciKLtmvXTiQe+v3f+1177tln7cfe8277kSffKkcfgIi7Q0ar8Qr4AcsgAyV2DKQIAU8qhjfKYVfYAjp5QKjNZ10TfUx95mIytXujmepW3C+Jd/hvlJcBtFL8qs/b7xUY5hGv2wRO1wuDBwBcJ0T8AtqVDciWaUWJ5nhAF3r8FKA9P1erCd6sgCqAKqaabIGxb4u52lKoEZJp8XUOsxR7CWhrCJaghh2oUuiWGZbA9dJoxuj/lIsUam/Panl26nkOoPX5ypuMFhBNC8btjBY26eT6ie2FGAqgTT/uzGZZVwkw5Z9+kMVpXATa24BTBrj5WhWoiVb3ofFk2Pm8BULRdshcX3yR79y6ZV/70pdEJ4/OzzUAgmwVkN1r1gXAg3t3bD0dWw/acYFH9bl+05vLFBqBbXIEUXJaLXNt+MG8nYGV51cpbMr9ijVk1rN3AQnfl7Xe7TPIGi27cz6yvYNja+71bIRegHLW8TV79Lu+2x564hX2ite81h56/GX28COPWae3L4oZAZkyZVgZgkaVVlAnuysXQZpU+7AfcjtWGqB1xr9zStB3C3asYybzdhb6YjPaXaXBcs0kdj0oEHkhoM153iXQOjXsZwDtPWVGm73k+b4K2ADak27jvgJl+aGzblCCbfnvZaRZPuhcNPm925FHuYB2bYa8WbvA9/Lm83aVEpDL/06hwTbI6u/UiF8AaDMa3P3ZXN2ZC9gP25wA4+DI4ZFUTfl9/nomMQAuIyXQZm9udQBU9b2NOjevJ6kxD1g2FHLeAzZD9u4lIGYti+/RzImk4rf+dFCPlpqd0ZZnOWQxDrRuvUHdI2k5DadX43vW+sJIIqbEULPBqJ7PQfRIBsg9Y3waQHr9xkPKaI+Pj+3k+jU7CmtEaEZo4INezybjkf3mr/+6feXLX7Ife/eP2rvf8Q7bazU9i10u1GsKzQrQcr/JPqCKEAfJMD9acmSfGPVZORCl9SWCFQ4WDhLz9gbs1zCbuDccSxGtThkBkLel5PhAZxrc91VtKEsHWQFv3WxuAC3q35WN52QETtsxFWQ4nUuENZ7OjJrwYDiys7MzG1KjJWtlDdFaMGPyjJuvYBtIHRFTi8ngwmw+sxVOWICtNk6MzsNCTxmGb3+vLzut7AGTTzbyXxENR0AkmjgGW2SdVGsF8BY9Hdmu1VSDfRB1DL1weHKkjBbDCtXPQ5xX7rfcN5WMKKZAsdiyj/q+/uxCoFieL6KZJZzyYSLz2VTDIQjqyPBgFljHUr03m4Yymf7b+Xhid597zk5vP2/n9+7ZrWeesVvfeFo13B7iwsXMJhdncu/aR7Q7Hdnk7K4tJwPV0slqAVufraoQ1QWAy2KqVFDDueeqz13M7M7zNvdmAm25PbfPwqTjU0iWZYIaoqd61ybLmo147+6eXXv5y+3Vb3yTfff3fr9de9kT9vATr9BkHddIQEB1VDMnABmNRmKYMktlDZPV6sxcrbXe9gg0uZ8hbnOLTLy3XZ3eWIdwMnUz8aefgTmxJ1iVOJ+2A67to2mb1SzX0n2J2wtQx9keJNHaA8RQZR+tiz1j8hptgbOZA+1jh70XpTouqY0KRCPqLcEqP1SZOmd0WoJmLqIc5JxAuB3BljdmV9QjmmtrePuDsuBdtLJGP+0EEf/iCwEth2pmrLmA+TPBtawR3X9da9VgJ9Ox6lS0d+QQgY3tYDhf6egrRk9rMobX5XSv41PkQ9Z7VZNxXGxAFuIqS/fGzVFlZR/wdlT8QkC7mPt0IN4+/YllQh/1L2/NiUw2rP4ktInB4p3DA2WMog+jxaOXfZX9vl27fkO00/4BAou+lI78HVDGyL9DoDOb2b/91Q/an37qU/aed71TQNvvdpTVAjx7KFdpY2GIAIb29A0yzabbsZnckrx1RJSxpsPkinD1rD4LUTu1VYBobVIHD8YzOx2M3fs4hshn/yfp4ybj97YXAFZAi3esThGz2XpmyxpAu1af7mxVQ8cq0EXtiQgFladcpBBMDUeKpPGAlhqXvsbJxLN3gGN0YUtG7Y1HNj471SxbBCeq6UaGH/1eFRORntp5qGh9VPX5KAOlo1H00Orw1nP3OmcJtPq3sH8sVcdktKUFIxnt/mHfev191QrZA5v9shFI5v5yzHezewEmk2Co5+f+rUROG5pwm27Vz6XhhTJMB1xqlPobry8TDzfy0CFJYMRwDMR9ZjYdDu3Zb3zDnn36ablLTc7PbXR2Kl/qBsPkpyNbDs9tNRmYTfFPnss6E6BNQwtfHSjzfaxgnjXJgiXtWJ5BJWBuguDNSLtdGbHALOY9ZyuMAiXU8ta03vEjdjaeW723Z698/evtDT/8VnvFG77X+jcfsXW3Z0t62TFoCFcr2nnUhij90NKG44GYQdiZdHvWtWkQkOYYWkOiT5+Gw0ZbrHzwA9nxAt46BrPk2e/nmcd3KfrU3XoRQPtiQLb8nm9XDFUaVggHwzUrr7UC2ldcP9Rn8jffQM6uBVpmqS6axdnI2wPguHdlfQ5UXpfLm+bzQIMXz17WoDsrzMvNG4swryfFOzlsfSkBTmzAS+KJ/HJSpS4HqxZj8Oj4d/IdWefUvSiAN3talekIlN35CIGJXivqCHzOXUBLtqoRTOUYu3h9NjzOSkSGRPNMc6EOyf3MmZ7Ua/VZK7GTZ08qBHKtEQW7ACEPGHdO0t9D1ViKW9LsmvfAeD8Xcf6pqDnqV9X9joV/mf7gWtjIGPd7xqd6q9SqHMArN0uIsXpQTsyOBShRA7N2OrTndLt27fqJXTu5Zn36Wltu6E19uhOuMfpvMl4MKPRvezKJB2QBjn/9wV+xP/mTj9u73/VOe++73mXH3T076nU1AQcwJpslm9hj0LkywbXUyuMQxMlkQupWN53Qns5snrolgwqW3lMLsCJcGkxndnc4Vo0rKT/vAXUwyLUkMwANeABoizanOkrmibJKZVOM6GP6R61hE+Z4kuFGdntBrZYsV9aNYzkh8ZzoAZ5Pp66YZoLNaKgpNLPBwAan96ROXoyHojnJMNpcW6xffj57FFm7peqVNVY1+4fgSOsJWjT7ZlUi8AAiAzeecYpfBNYx51aq4zYjBjeD5slquv096x04YwFz4XXhKElEZuACKJ/3mfSp/i47xY5/czEtafsc2g7W04pTyvO9jtdjAZJYuwisVDOfTDUswcVl4WWteb+4Qc11P+8+97x99pOftM9/5tN2ced5W40ubHZ+z5rzifWbNVuQ5S5nVptP1G+7XjnYagqQmt0QKDkVW6qNuZ9cF5+3bP/h67l/ZcyiyV/hlEXSEXXqvAcJzlUyoClO3gkwmpuNanvWPXnYXv/mN9uT732vveIN32fL7p5NWPudrlrPGh3fe1zvdDzVWEayWgGn0b4298lJDOuIdklpAmp1O+73bYlNIxR9CO/khMd+w2yH4u4uoI2e6SpxewDQbicv20CbicL2Gsjv01pV3Tz8wsMoKIdZJHWcGS0DKlJVTOCLV3320WbXhcOR7/8KaJ+4fiBI26Tj2wC14fhT9ZZ1GA4HpPqT2cQAPNWoEgDigYt+WSx93mW9qUZ9F1W0bLmgFWFlzbgoemIFWBz0RJianOC+qiqIx8GQE3N0ltFbJpeYUOZuprHpBs6xUJPvrHcR+bQXRDEiCnEQEyWik1Vm6h6lKyNdL7XRBGbqViOoTgAAIABJREFUgfN+OacYnfLxMXmbg3Y7o08ALusr1b0OupELy80EjUXrhwamx+xUN2gItWdmRkF/IeBgE4wnE/0M2SBWYePpRIYAagGKepZHiTm/0a/52vGJRB88I7lSsZGDAgI8yUK0MXTIur+t2wqyLtrWbu+rzQNgpVkd2T4Cp7omtFBfZioGXsAt22u3rd/ZE93bR9jUadnRtUP1uWKDSFaGgOmQvlfU1sulvrcDIDM0gQNexv3e70odaH9vXyrGX/vwh+wjf/gf7C++5S32/r/8V+0mpgzjiUahdZo8V89kCASIylu0pnCgQiMHjeVAm9Ukh0m154R3qxyqNMR9LTp3tFrZM6OhjaP8ULEzsYbZnIpyk0rSAtwYnGgjTidV/V30HM37AbrUavm73KiwfaRRfjYV2CbQ4mDD5ncLvbrNp/RwTmxwcabWoBkzbtUH6pQyCliOFjIOri2NBzask+//BDe+J1tuACbeAxbG+z+zN9jPCPaKem1jCIFANtq10sBCRhIwDJoW1LDuwb6A9uDwSGWDpKQlOElxk59QngYQuBdhsbcUlUHmZX5q+4AtS1as6Qw0gxsqWCN/lzyPFDzxPnHfFLQj1Ot07dY3n7Evfv5z9oXPfsY+/6lPWL9Rt/npXdtjEtB8ag3GGqpeeyagbXVQdPu5sZipa9mFjIV4MjPRMssrqWRfnWtr48wWKZL+HU1BjOTLwF8ubjFkgb3L16mLNw9P7M+eH9ir3/zD9t//o//RRiuzh175Klt39uxsPFLrFqaWAh2CVTkgLWMIiNfqF0ySEiPgNpPp/a7ADcalej7+jKpxnZmdhu6kZEzzeZa4VOQ+L+k/k5EsxXUVGIuST0YTxXF0H8RgC92/sL71pee0eFLwJBYXnLvx3PwzbLCAn9GYP9bxa1/56Ppyi0eU6yOj5MYJ7KIuwg/poom8yVg6bV+sEXG6C8pmmgg/50Drk0MmMw62plxr1C+6numAVbTP3FAaplUni/pp2MGphSQM+LXVkgbD+7XqnyPDDHu2uClEXdn6AHXIQlT0osUJqDaVrSgqDxpRLQ/U0wJoA/VFHcnfVDJwfwUov+xB3xxWG9V1Au02JRvhjLIj0Tia21qXXSD/TXSYzj5SV6diN4YVKyqP1h6AVs8AarS37+YUjH/r8FqMZHZaN+nkNJHQYbbISShhTBBtQ6q7sECaTQGvrPRo7g4/Yg4pIvEVBqcNvt5Qs/oK2X4nBnzHRCE5LbXbdoBieK9nx/t9O+z1rNdpW7/fkVipxxSc9co6zYYd7HVENQEK/L1D/TYHq4fzEMDNIcs9gv79td//HfvtP/gDe/33f7994K+8zx7v9a09nRn8QAtMbTJ5B4Wwz9Fsrvii10n12XQoxIi2mBDjQOvUKJNIBLTEdrQ/YKG4WNg3acsJsZuGCRCQoOKEmg5XMU/FnD7nTx0gOTEJsIp5vD4RyO+7aGSZZKBIdo9lemzlSjWdxoG2tmarIZtOd2RqKoKeMr5rOLCze3dtMhhJqFNltUsIQxyOqNW66cdlNsTruFyT2wa64QmrPRWuST2yZzAXSbpTDlIx7UjBNG08GgHpXscaBh9mHh5AN6zd79n+4aEdArQoU6MvV2WSij6Jogn7T2C3Ad4UT5VgW57EVwMtFoML93J+QHtgMhW7MiJ5egMe67XdevYZ+/hH/6P9+ac/aTYe2ei5W9YYDW1xeteOWw3bs6VmCk/GF8wGEtCyDydjDRqs3r8q62wpZMtMrboWR1Qf6pEZverWG2cy1oOEbmqtcgZrBMuxWtqk2bVX/tA77Mkff7/98Dt/1Fadnp0TRAJ+KLC7bZsznhGLVULsEPTxpvI/1i8fC5gg68GXl6XEoqnO7+t+A7RZw/RgpQwm8tlt08QvCV2Lb04s2rU+0uM5a+YeHGx0Nvxdw9/j9bhWSjaz2VT7jCEhI2YUR2Dq98DLciUjrGt49ate5olOZQS9UcF5RBkeqtEr6QvPzd057IlKnS5wU+bcoBJX0PtI1KxRZ1BCdZtMWWT4z+7pZxi8zsPiAeFBKmAPCs/7/Zx2U1bLYR70A89ZtbQZStJKB6TX5How+AbIMSmoxh9FY3K2O/D6UF0yFKD+hjAnWo7SP9WDipDkC2QBWz9yVe8kIIgHUQJtLp5dNd5cB1y26ppBD6UgSOOVFp5Nu4tTDBSIg0fUe9ZmMVpo+3BvXgsjfE0vWS5F01HDdvGH5wTeC5kLnXqJ2x3yEZUloXSGJkINDUvBDFcCk5hp6upMdxFqIXypcZC2tDGFaNxvHIA0Ps6BsN1sWh9bxO6eHQO0fQfafez3WjXr77WsSxa8XonaJJuF7kXIRD8o6loctJQxMk4P0BWI+0xVOkd/+4/+0H7twx+2V73mNfZT7/sJe6J/aN35wrqrhS5r1Vi5MlJsxAZofVI7s05dxORBWbZs5aAH/u7bUo5UKyLVmQ2XS3seihFqc4GvrU/t4ee9Hy9qfLm3qOcHyOb6yBp/TixCWCWgnTvQ0msrNTLzbKPHFkpTgZMoao+a9XwoBcz9IBgPh3Z+io3jhdPJwwtbTiZeq6Y2qeDYZ+uWunthTgG0CoZDx7ANtOAd3smsr9zvMiiJyUuZnWrqTwwy4LCXi5RcphrWOdgX0B4cHF4CWmeVEmmjmzeU07uAdncge9lxqMwYPeh8YaB9EGg7OpiNhkMNrWdm7Z9+8hP29Je+aE99/s/s2S9+0bqLmc1uP29HzZr16mtbTYc2nQxstcJW1JmO1QIA2mS0eVBXZ0TZArKdubN0m86ySNMWiYT79W4Gg/BZ3YrTZ1zr3GYYTGff3vhj77N3f+Bnrdbdt0df9Wq7M55pP+HfjUNZq8VYPG9PcitM2btALKjWKmIQk47IdkugTTtOb+0rylqVWCgNPDbAlIHNgz7/SwXcDVO7McXItaKUUgGK/5t3HOZAixxb6uUk/Xu068zmMwW3slON3v7U5CRFn++bFqC113/va9fVG+eBLgcbV0dy6HNYVvWayMB4/lKYxfBs9SjKxcWPGt94TR30oiUpfFN3YnJGq616jB58TYPE1OJCrZIMzKlGn32obC4MzCWwiJmTShJ4J6UBUWGVI5vbFqq9ggwmmvY32YZTv04c+8HKzclZoa6cc+DVoRgLXQ8hANanHYealx7L4umX4qFyY5cRVdJEvledknU7NSIoB0fuOyDir5cZ8uX6sSj0WMS8V4K2Iiqpf4vaYN6jyN7EUBCnNlvWwgGGQ4daSqMuYRLBzWQ29aw4Xk/G8Oqd5NsA2qYdqq7WlFsMtdkaQBu/ZWxPUNVs2n67ZQedjh129/S7v7enNoh+w6zfhhpuCmiBcUa/AbD0HQLAlBYSxKgNsRY1aByg7e6pzvr7n/mk/avf+A27+fjj9jM/8QF7xeGx7QNG46G1mxwc3rvHWMIW1PG6qZsp1W1M3PGyqlOUOdNV9ylGfqWCmnKDvIqXS7sLnTtfiI1hPSr7C7qcdcxGyyDWa+2ezW5cu/zZJ9DyPDUcnn3DWpQSdqFm/3SlIpvWYRlzjJkkpMyR4IixXdDM9PmentrF6ZnUxyhiAVrG6wGyiFRcY+AZe1KqWa9KHQIBq9ZuIIu3MBVljKjf6oAiY42e4zKjlfgtvI8fBLRlRpsCtKyFCRNDyyGldZHReo1tQx1XSUO1by/rTi5Txy8MtNuZVQnonHPnGlhQs/7+nowtxmdn9pHf+Hf2uY99zI6w8huPrDa4sCW08WxkSJBqKM1XtH04YwLQbosOS4DIoKzM9nxN+ZD2zGgTaPlTZ2PhHSyrWAJB5iYT4Pb3rXlwYh/4e/+dvfHt77avP3/XDm8+bvdmC1t396xOyUg2Ry4Y47e/pidMntUSLBDIMzaQcpdTx0n5V33XagHLZ1SqcjdAu/0Z8zlu1uVLhdjL318yAkkjq2bMPirq2nKGi0lc/kycYU0WR2mXJkP5cHqJGwvhynaNmLKOkq3Xven7C6D1RSnzgRAs8YPUTjKzyqxNRXnS/iZ1VzLRhYy7EbFcAhtlABwKTU+1J3jbdmz/4FCOP/DGAPZoyADsC2UKHM4IZnwuYUz+iIjMqUunOfU/YV5ci1oS0k3GKSbAlpYO9XRlFqw+QheP0HSuaIxm68VSpgGy2mPBRLSSm8trvE49u5UaCx0bs81BVW7MXCRJJWxnvKKVVRP2Gi2BhWjgqNECJt47G4dF4eIDMHJIYuiQfYzKsGNEHVmu07t4BWfPYdaifROyhQaLpXUDLH2kWsv2+30JJryJn4w2ei3jGShCJqNtNO1ItnkNd/vRtJv47ziMYRTITvdbLTuAPm63bb/tiuB92jtsZfvNugRQsiBfQ/XWBLT8XW49AbTZdM3hquBPdn5tG9na/uTLX7B//iu/Yv3jY/vZD/yUvfLoxI5gCi7OrUM9rBnG5wG0GC+KDo176oWAq4HWp9doMpi73CyWMqyA1iUwEmXH5y6ou/SnddrIgdZn1HqZQ8rwnFfKJka8FmP5AFb10eYcW7ln+bg9HWYan8i+chtMngsbO+njwfm5jS8GdsFc27N7avMBaBGQqb8WMOL9ODSqCU4uDHFbOh/ZqMNDhxHbzg8i/+22fVkeSaCVEWdBHV+V0XZRHR8cPJA69oMrR5h5ySa7xD3D2oxJfFBWW2ZH31GgxQObAQ9LtBF7GrPXqdXs9377t+yj/9+HRBsfobK9h33mHSmQm7WFNepQ8zMPqNXe4wM4yuvPemxaSJb12QqE0aAQOCFQIwCFdo9avQJTBc/YoWxMSVLvImaq07M3vusv2fc/+U576OWvskb/yMb1ls2h/3F06qAXmVXev+yP5cLLKBqZKE3Hwpb8DqBVqaoCrrD1LLpC5PxWjen0mnuC7C56/NsFWrBom8otz3Od4ZnZVu2ZscarLDwc48JTXsFelA67TK8qxo5mgJBrDqxWp9Jr3vLmijrOTMsVxQ64yh5kgecUph+yboIgqrK3J84fQQ1Fc9SkOsRj40JZaGxVs61DgtYEZmMeX7tuLWap1tz9B5C9h73ceCyARepPjxZmBYrC6IVUS0g4C+VYLnRKC58ViG+nRyCh/JQqsamDGrDVlnQ/PIEwh3qvw2dhwfsBRisFB6ePh0JMdVlN7RSNgy0/p9px0LhlDFU+3KQT8t4lGOuAyik3QdEBIIyW44AmCwhB5WYTxuGiBcQkDW1Wp+44yCdMd6nXfSoPVGwML65aoGR04VcKjapBzIxN06HprAS0PkCrCRpcD5SyVILRIxl2fmSq2NABtAA0zwegde/UGBeHu1WzYX0y2lbbDni2eA4jjqqt7dCW1sObF6FTKGelAFbWTN10w5KEHMVBPibTkD2Pa2aff/YZ+79+6ZeUVf+Nn/oZ+67ja3YNzniEO5JntFDHrLdmo13VaGv8W1l52Fh6hNwk6vXctOgJhjqezRY2XixtMF9pzUi8JmchpsR4rTZr7zpIiixWQBv0v/oKJSTxwI7AjeeCbkAU9WKhwI894tN21jabL9yfOPpVE2g5MhJoZww8IHAdje3s7h03UyC7Zp8QGKPWhtVh5i9CGSamqL4UgWRKf7k+sl/pLjaWoy604Zm7RZ2yp2ChvJ2rXtVor8poAdoXQx37UO5owcp4UX9u5h7nvnpQ7vOdpo41MYgSDUFmvaaaeK/ZtGefesp+79d/3b70yU9YZzqx5ngoZqU+G9t6MbL1EstM9ixBUvZVJyu3EUWxRkg48iy5XwxF0ObippJNTNqY/SPqMp6P6OMQPHKvFs22ffNiao+9+nX29vf+uHWuPWTHL3uFHd18zDqHRzFUgs/nimsBrUpRXjKQV7IBrEzxwgFp4ZqQ7EAJ9mnTeujrIg+gZCrKs3KbOv5OAO32ergUkEmv4+12uWc9iIzhJ6GlcJV7Of3M6frp2MW228FcmVzpfrzlx/5SITnwsNs1pU6isamzNcUVREWD9WqtaJTNTeO0lIcxGcbrgmSYPgeTTQhwjcbQkXt2fP26dfcP5BMLNXZ6emrP374t+pj3o6eSZnfcgFggAC2HuZrogy6VcT0LtShCK/oN5Sg3kPaHBFroY6mOQxBFNnvY3xN9zLWRzQ4nGAXMbETjuibe+BguvzMiFSPCj7p0MT2jjErLG51y/ATaDFSytsUFKPNRBtrSgmWDaPJIvHelmtMCcKEBSwSnIk3BkIPUWjaOUO179MCtlgJHtVYF5ZeZjwIl2j36fWU12b+ogyupEoaJdxhy4IIFV4t69A2oeB8roh8HWt7L6eqkerEIXNpeo2EHAC2q42ZDhxHgu2dr69vceoy75DWifUrmC1sgq+cuAYbXibgWH2jesEnN7KnTe/ZP/8W/sNlqJaB91cl1u95uWHO2sBZg2qDeSfvMpkargc8BtN4eshHZyPEr9oHEDuK+wgFLY+6Wqs3eHeFRjB6Akoe3JSWjo4BTqmPfhqmM3wAtX6M9AhBduYF/CPKkFxDQwrQsBLTMAOW3LDolVHNjCJgi75E2taSkfSAeyZPhyO7dft4u7jrQktEuJhP5Iyc4khXxM25avwHazPA1yi2ANosXqpUjfmKgfIofA2jdBMWBVvOCQwzlma3XaLMFKIH2KjFUaMgqoPWMImvp9yuOM2HYPmC/FaDNg78E8Qr4ggnIcW5MW5JyvlazP/6d37FP/4f/YLe/9AWrDwdWHw+tuZhYfTHWCD74JKnSoe7V9uV7rAzCeZ/tUlT+u/6MNrxU+CYLUYKTGK0Q6PB+CuwJaPmz3bVFe89Opyu7/sR32aTetoNHn7A3Pvl2e9MPP2mH167ZkABB85VjHvA6ZhKThTMQBIdPgBZdCUCLJakYTN8v3l5UjhK9DLTVefoAMdq3C7TlPd3JeGRGG9R2xUrpnIvSYYhtdR9DXZ3JU7OOviWY4BBFZpLJ95A4ag39wF95n1THnra7WEMLVVG4i5E4xLUo4vsUFcGeonLd72uTwlkTEUBf6FdMlNHxVWMmYVeHFY46eGRef+hh2wNorSGgvXP3rj3//POyIQRUAVok6P3DAwd6gDYzqog2uBHMl0x5olOzuQk3mStgi3IV+lh1VvF3XO/aum2/oSxzKLqL8VT2d9TdEKIwPcZbDRxq/f+9j7aGZyczKLN3LCLL7U3ptIqLSlwIshkdl2O8fISd/zu1UoBWLEJYLfpnc5rZF0xdm5QWEJSoRL687mA4VP2S6Rlu5egUo9fM3SgiDyIJI4QwzlKoPSOoOI3RQtSkMWtOH3o9ye+BB1VNKYUBWuo+Yh1CGq+sFO9wucM0rN9s2kGraT3Ga9Vreh5dW9p+bWHdOsyJt9akMjyB1geoh91fNi6wgTnUlTmbTWtmzwyH9k/+2T+z0WxmP/8zPyugvdGuW3NO5sB6ROsZYihrOXGsGm2YoG8BrT9qh9qNs1UALbJ9gHaxtGfPB2JANJ6OsXsAbTxff4WgjIN+z8M+D+tNa4RyVAn++FDUx5TVBtMCmCqwEn0cQEvkLYof0ZofaNRr/cCbSxBFjfbe88/Z+d07yKUDaN2vl6uDGQBoWW8eEKYfr692/p5AW5lx5PNvd6KPNrIqQDWobz4DQZfAdUsMpbUYquNdQFvWaH29OXWs9ougjrMtI7VCZZBbZhcl2H4rQJtBRAl4mVkSyPKLP9VqA6gt5nbj4MD+7OMft69+5jP2qd/9XZs896yNbz9n7eXU9hs4eM1ttfByG+YYCbS+x2PkZQAPQrcEi/y36nsoFUzH1c+k0YrO8ujjZr9zvTBDKsXR4ZAMRq1hrYMjGy5r1jl+yCaNrp2t6vYX3/5O+6/e/5N247FHdY1KmEIo5K2dYAFYQemLYHIDtKw9gWO0PyoBqIoyzkBUkadESPdbbOYzS2Z0O2B6KX8vn1+ukYp6j1nkkT+6Klpj8vy89O+PtqQis011MRqmyWR2JdCKuud93vy+D+gsSIOCzFh1wNPfyfQUamEaqRQOQ2k2nobxlcDGb6HT1w4GtIekxH+I4Gk6s8OjY3vo4ZvW7OxZd//IzgZDKSe//vWvK6s9ODyw/sGB6GMOcHxuAd2sOaZ9GpQNvbiAnn948hXoT79ZLC5AkQO/iYiejZrUbyiQZSDdprbYUvYwmM4FuOPw8ZRjTDgvlQ+KDeXv50O3d0WiLGoOqRJYnXLzxc+/7fd6VVM6D4VoMLNLWcHp4PXXdxBzubz6XQGKetPGU89GEgDTI5l7l/25OvIVZPr7S0yEYnzORnbKmE2BoQRqYn2eoJJzA1flgLBL7CJ9p4aP3aHESf5zCtO4dkDYVtZlSgtgC21cp17btC5A21hbfTm2dmOt1hofmu7OTFlv8vgvhxHwZ4xpk+eu2y/RqXN7uRTQDiYTe+873mVvf+2rrQcgTD2j5cEn0DatHXaE0WYTOzczOO0Holi1NbjSOFt7uMu45JA5DhncvlhpLi2lk7y3yjQCpNP28lI0nUyTjCPceCLkPm7TiMNTUMlo/dA4kNUCsACtiC6Nutv8mT697A0OO2waRwOnjqnRnt/BEH9iNfkgz1WjZQ1S9mG9cBhkRsvVq3yh1pCw4IxaaYqhXBziA8I3GZ5HFdTqs5VHpgTY8UWnAcyHB5yuRG7tcwbsS3Xc7fUqOjytPf2gdNxIEaP+DNZE84kLZW4CYoLhdtDrz3bD2KEPuaq9pwTtcv976cwDWSnHg0YmgOe8qVMPH4/tD3/zN+z3fu3f2vr81Gx0boftmi3GA6ut5tp/MBUpdizXSF5/Xm/59wRkJQjqi43RjulHsDV2jmtkfxM4Ewjy8wRktFoy9q59cM1W3b6NG10bN/fs1W96i/3YT7zfHn78ZdLPeKLl3gJcq8+EBrC9XNcIViip4wxoWK/pEpaMnIPuRkeTRiTlcymB9IUy2kwatgOq/Pu2yGwbpC87AwaFHGcRr81n5xrFOERCxTV5qYUWSzDS6fJyrSQYk9FqDf/gT/31yrCich8K0YfUmNHz6iOzXP4s4Eij9CIKy+hzk3WFpRmA12zZaDITzYYx/MOPPCIKud7q2cVwpAf/ta99zW7fvq0sFqDFco9pNidM+Nij6LypD/PhmTG6XBFRALQh2gjq2OmUTW0W2lgb4BLQsklMYi+uD4CFNgZkNeh76VNVuJnaBDmZJDLaJUbhIRCpssQQSeXCkkgmoqN8GAmkTje6NzK/MnMsx87FAK0qavVF7kppAW2jLQVsZsx6XylA3Zjf75mb3et9QpAjUCYKj7qoU4GIjNqVQYGANlySlN1EbyXfy/fxm+9hM3l5waNAjQJDQYzZASpiVJnNhu3T5tNoWC+AFoCtGy4zKwVG0RLogo50Ekuv4ApsNwPgG1BXBEJ1szurlf0fv/iLdjoYCGjf9j2vsX3Uv0EdvxigdZjwQ9grphugTTt4vkrrDY5fw8XS7syXdj5F7j/1NqFqpqtnw6Uxf3no+5v4iDDhrug1b61ThuMNIF6XJeiDPpbxQNTyqpmygUIhhNP303c7BGgHGrN3ce+uFMgMGYA6JrNdAbay1pvpuvPwkO4A0ADUA2gFTClKSlVmAbR5wHBpGVwn0GrIPMQQa6vTVYmhBFr6aLeBtho0Xw3EuB9otaaL3vKS4uX1t4G2BOPvFNDCYsSj0/NSdwWHM65a7O3JxD77H/+j/fq/+EUb3XrGaqNz6+GkNL6wVt3Xl5fCN/XZXCNl6WnDflz+Pj9znKatAoxkJ4Nb11mzZipdtMTJzxqfn7kzIThfdfZt2uzatNWzZe/YXveDT9p7/tr77fpjj0topx7cAmh9UAmtjQQaeCR45MjrybCims+66afV9SnL9oqon4/OmJQAtQ2ELwZod4F03tMXA7Tle+q8zGlc4ejnNHHUnkNfIZYy2u9IxErqn+9PoK3ae37kb/5deR1nA31WqVzk4/QwtK8ObfH7DrT8chMEn1FZ1aV8RIjfSE33iKi74ZkXkfnx9Rv2yKOPCWhrja6dD0dS7331qadEH0MbHx7hGLSvrPb4+MjHLMWCYedK5dwiyyY1d+pGi66iVv25Qudwtcpq5Q8sZ/dihq73ja4bDWW0I/UrumEAf5JBIO7IxQEA5CHpm5mFvnlU25GnwDS8RZPXryJSshXajwKI9RzipZSxhs2eqsO675s2AD1MLNFWtQDauVOp0Rzu9ByuUT72qwLB2NhcNyrsPQ6sqAUBdhm9psOXukeVpUaLUWFGolob9dKcR5oqPX4GAOaeM1gBT1tafKjP0j5EdA3dLJaUXrwQsEULlW9HB1sdPFGT1o1mFFvUmty8wOnfu2b2f//yL9uzt28LaJ/8ntdan/WCxuCKjDYDj0qoUOkTNkDL6vImB89upTiezmywWNlz04WdTmfSKSjAjFppZrTOSFxuP8mDIQcBuK+/f2oRLUFnO9D6PuPAU9+eXLmCLcpSCQ+SWl/2g8PIjMZOHZ8xXu9MWe2c7JV6K7+jHsvrusmLMyxyfyJTQvkuC0B/7i4E8ezSxSLBrhSK2WQeYLGgi10U51S4slcEbBIOeX1XWe7BvnU0vedQQx5EGysgdB1C0ndy7Io+WomirgDavL9JG5YH6SXAFRX/rWe0AC1MDCyChJOikH1QSIvMdj6zs6eftl/83/83e/bP/8xaqI5nYw0a6Da5x9n6FeH0lvI4g4dt8Nkg06amqwEpAbKujXHRqPamfns7XjJVPF/uD10ai3rLhta0effQ6ic37fuefIe95699wI5vPmJD7D3RX8SUMI8JeC8Er5jsUF3zNUKAl7N1+Tb+u0xQgurcCNgYPvUdAtpdYKsrzfP6ATcxS2UeYAZNXKmk6Xpwu8o863VGR4bLM8cHWhhRTGcT2xHlQpVVOTPf+Qv/IO+dPyguKBa6gm6yno57lGqcWShKPWpxY+hKqFNw2qk8deESrSgNZbNkikxkeeSxANpmNzLaiT31tafsueeec6BVE3vfjo4O7fjwSB+YAwnglPt46E4EAAAgAElEQVQUDjdN6AxERH4obm6sc/8SQ1GXUPZGjSdcZcKqTC0LUMrttq2YC7v0uhu1WU1R4ZRTX6A/JefY49AJv9h839zAGYHlJkmgVY07KAdexg+rumo6Au+wYNu8hau6U96vdglaZyL7lZMWDfMzV6UC2ElhJ5Dz+s4EXF5lAl6UhERsMWVDNbC4Jih31YGiTlk2v6entV5DM1xjbFpk5ml1qRmvZDKrpahjQBZQB3C7iKwSaGtsdq+/iR2IfskKZGPxJ5WoDkFdX47fMqPaeGZm//Lf/Tv70lNPBdC+zg6ZjvRtAi2ryE1MVCTQgYpALoH21mxlp5OZjTDu14P1nsEcv5jtW+Wmz8cBcJD1e4uDg6yylEro4gGe2kColQK08b2ptkVnIHs8mae4lzLKz8l4YhNG+Z2da6xbZrTr6Uy+xw60iKtwRtocDETuaTxDb3DW0NzbO2jcqCPKYYwWu/i7jGWKcpG3kngLUjpDqW6rMgUWnU0BLRktmoIE2gzOc7ZtZSQihsXbezZ0qdPeeX/LjPCFsiHu2bcDtDgFoftQkBJgK6gF6FChL+a2t1jY//m//i/25x/7qPVZRaNzs9nIeu26zSajSnyW58V2jfbSuomNXGXk7N3Kj9vLFerPDn1Mso9inAh+YE0AhfRE1opdqpd+sG7ZYu/I6tcese998p327gBaPLZd1JZTyfzc93GPThvDLPErgVZrOBzsHE48QfNnE2F0ZNxkxfmrDIKu+toDA48dgqoXAtosPfh7B7GdnvnB1nmHieuYMrMFbGUsowDrfqBNFX9Vo33bz/3dCmgr/X4CLaIV+lk1dcPN4aVgjcWl2ou8TYMyjPqsFovUp5sRaQh3AFqM2a/duGE3H3lUbSUo32TOPJ3aV7/6Vbt161kBLSbjh4cHdnJ8ZMe4xiD2oF2HSFmLBdqVMVNEhUHThRAqbAGcohIlmYeyZ1o6NIIGVf9Z2MahWJ1iXoGqNLJaom6PdaKeJ+s6N+/OzD2jqWoDZA0oxWNxEGWkkzUTPpPmo8aDqjyJQ5jmC9bfW8FMZBIKgAJopUpF9Yp7S0W3OqNAFAoToAUUopJ8Lca56bNr8HlEcqkWVvbsTkl6zfjZpFUrgQCRH8FA9lVmLTn6llt843wuYHWgbUgY1aH9SEDrQhdNlalcmUJ4EdekqHvrYPdsZyOpAGjPzeyDH/6wfeqznw2gfb0dU3//NoFWAKbRXsR3bo9IjZZ+78HK7NZ0ZffGDrQ+kYQ1H9QvwBB90vcBrWwa11rLOU9Zav+gkDWhRj/kqlTqtJWxRbizKaiBmQglugMypvdL7SesGM/unQpoB2dn6vNcjic+vDyMKATSAbRlRsthTEZbAm05ZNzLIW7F59mtA6rELmK+vM1LIIuxCLVBGWw405JAm9Txg4DWxXsPrtFK0XpFjfbKQ/k7ALTNMOygfIEZCjV8AhRYg8ZsZvu2Ukb7iY98yI4ZajW+0KzaDpag46Fb18ZBnnuzpDvLIKL8LM4yxH2JwCztPf2+e0CT4ksAmTOPZ7qcew81QRrLs97Zs2lzz6adQ1sdXLfXvfUdAtqTRx+389FIOhuJFWFrVlQeyIY99SBIJuHhVxpWiLqPRKwEWr/+DdAqMCjsfr4VoC0Dq/vuT5ybV62BFGfl/Ghfa3nuZUbsDlLVOZ197/RRR5tr6eiV1LE8pkMLUfuRv7nJaBNoMxLlwWU2C+DkzNOsIXLY00+V0XUe6IpAc16lZnO6GT3qTPoAGX328M1HrdHtmHU6AlqQvwRaBnqTyV47PrLDfl+ZLKDUJRLmQ9PSwAOlThojyZymyF4/j3IB2jD/cQcQFnXYEkIhd2N+Jtc3IzrhtyjZtTJcgWwEGA6oSTH4AxHoRV2iPEyzTpEPORdEPixX7bZEM7Ex3SDEjSWS8mKziIqJaFCHW+EUxQEs16BQjEIDJXUuQRhgFkpj/jtpwKw58GadZseNPyJIydpoGol7HcjBz5/vhgYVQFKHjfYgz4K9xuEj3GpWx0qyblVLD9ktBhbyLg6fWH1fBbReI5RQmLUTQOsRcY50iN6O6OucmNnQzH7jD//Q/vBjH6uAtmzveVCN9irqOOlfMsUEWq0PTCRkwWj2/LymFp/BeORWpAXQZo0214WeTRWqOzviAzXSqNYz0wzq4o6HKhXhRRrJRMlmvZbYTMbnKJUjm6WnnECAGuvZvXsyrXCgHdpiNLIZAg0BrQt5Xog6Fi0WGW0Gl85i+fPIzCnpXo0dlMWi/ynDmwBaFpJrATrKaJu97pXUsRvlxBCPHdRxYmxmhC+U0ZYZzncio20sYyIYzwCaEQEk/rfTmTXQZ0zG9lu/9C/td371V+yoBp08stZyZs313JazidzPANvMvsuMNgP4BwKFfI19n/ggh/AYCKBNLUWuOzo0NEBk6gJSiiG9TtPa+32bNvdt0t63We/EXvMDb7N3v/8n7frjT0izQuCE1aO7AzqgEmA5KK2tBdDGSM60zRR7F9Rx2S2xyeocc79TQPuge/VCGW0Cf5XRJrNWJhixRVN0mzSyD7xHrOiMUMlqbvrSw/v/nb/wD6vP7hF0jrkJjh9RDW0f3ORE+qgpugtRGllEvBIUpAMtLkEAtJt4aQzY2uza9Yfsxs2bVmu1rdbr2sV4FED7Fbt165YdHR7a9evXPJvFcHy/r3YQ6Egs+aQlDm9ZDQmoVNN+ACfYbjZoeLpLoup9tzKzpiUjgKG6abQMUYeDPtZEG68Z5QxMAa36PD2zz7FneZOTRi/rsVV7TNA8Ai6yPu6P5mpu5sPyWbKwzj3XsINChJY1BVlE0vtL5lKJoWiJddD0rMFpfQFuUHYb+sOj0kaDvk/PGpJi9lYgomHgLutzG2egKsPE8IO6rp75pn7MunQWAZX3yjo1Mth6lc3yLBnK3gGgGSLBgVH1PjuV6i5efk0SKEgElkbzPlRC67VpNmI+bM3sw3/yJ/bh3/s9+7F3/qg9+T2vtxtMSXkB1fGLAVplidF+LZMPhHKzuQ2WNbs9rdmdERN1RmrJYcaqqOPswo02CzEDRWO79m4oRr3jIYUiHvXrORUtd8pqY514MkFAY9a2lbVj4pRUyaiFEU5xoApoT20yGNrw/NxmWJyOxhXQ8pa0p2l27g7VcVmjzQEDm+cRNHFROqrU4aqhb4CW0Y8qPYV+wIV0HR8g0G1X1HGpOlZdl2xY+obwoA6gFX0c7ItXch5MHe/KCCsw/jYzWizCWrS50PFAkIuTUh3vAa+Bt5ZLa4zH9vEPf8h+7Z//P9aejay7nFmDkXnzsTWwN1z7QJZSTLMt4NlmyvL6CdsweRGjUQBtUse+b1wVDkKSnGhwC6M3NZydsZF1a2Jj2tizUWvfpnvH9toferu95/0/bTde9nLP2KImjk4ngZYASwEequSmlxS9TSmHZHgJIxlQPpMLvzKrfXFAe1U2uuvftrPiFwLavJ7NOgnBr9ZcJBnawx5QwQZU9VgMQbQvnW3aBtrsBFEQ+Laf//v66BlZVKKQuDGYRqhnMc0TpKz0/k4uMu3DqmwuzRGoCWhWLcpjuR2otgWgndx4yG489LBcfBr7e2rJwMD6K6KOb6k+e+P6Nbt+fGwnh4d2RJsPNKeZdVHAKYsko41UtqrQRpxQTYrwdhEvcnvs4tkso54caGsJ2NGjqAYhPGOxZMSUnpaDAEgyFmrDZLAOtN5uUs3jLObhlqpHte1wvUGx5QNRm48mFrnPsfecufqYn1cPa8jGE9xyLJiuJQYBkF1pQHXV6+avVWYDrtD0pZk2elB5sEgboA0qN3pkAVp3RAm7ycKCTwBuawmdpDUSbbgRzviko7Wy1jZUMfXinMSjUXVN9bLWVSP2upvIUt5PU1piHGHcs+wndmfAUGtq3mnNhiuzSd3sdz/1Kfv3H/mIMtq3vu4N9lCnYfUp1qAYVuB17H20TfNgzWXBWWjYUNG5qcj0+BbNm4xZtD6XdqXpPcpoJ2u7R0YLiPFMKGeEC1ROm9JhE2s1hV7+3mtb1VCqxoDrqBJ5MJQzXt2IAsaDr5U979zfNAwBmGR0EnTVDLeq+dyev/WcTYZDmwwGAlqoYzLatZzIoAFpS/J7WjpD0d7Dz6fadDujTerYGa2NaE13MYA2vbaZKJVASxCiucIC2iaiCwdaGdT0KoBOgWXlMRvG+ZVDVFGOyay2uo6o1ZUClZJt2gCtP9uMf3ZRlxUBUfjhOvOkJmfraZDDTDoBJlfNNedkofvbXmHIsrbPf+yP7F/9039i64t7AbRMU0IQRcLg82nzoM7yT1XHjz1VMmSVJgbhVboYBdBqWUXZgdeqOhm4JzFtKAcQkP40NKG9ZaN100aNPVvsn9jroY7f/9N2/YlX2DzocLnzgQEaX+qaAixY6bxotV2n4fOW3eWMP2XhGufCZaCNu6oE7HJbzEsF1u3vf8lAm0bFAXwKTqJjRdec0+rCEz/PZr0v1LF0E/65k5XwbD5o41grtSd//u+tvS/VVYWlqIhMVPZpOMBoYHO7UhHKzL5WU/tNdTBEZinXETJBlIE0sbda3i9Wq4smfvxlT9j1hx6S2QUqZPyS75ye2tef+YadDy5U87txcmKPPnzTrvX7tt/p2D6GFTqwnO7ikEqqVZrYaGbPG5VK2ZwnmCCQQ5/VDrRkWozXflW8D5W1nHuioJ/1hkposPVkndndiJRS1p0bOw0i9DpRZ+PfEnQ1aSeEKVlPScWaHlyAt7vpeNbIQvZh1fiMusF9Anlah8mtKX9GQcam1uo0iwP1ah3jrHRw+ffwGlDaot01Bsv9QAXSCbZhaSllcSjRvbbhgjOyLYBYrlyof8m+akEbhxJSFDM1uBQhqG7p5uXsf16rjU9xBEpeFffnFBgpldK64arjj33u8/abH/qQ/cAb32R/+cm32jE/z7Nl0dcXnm0aVpwo0cOwIp69svAiq/cauE9YYaoRdVkNfdcQDdiOhdp7bg3GNpgvNSeW6Tr8O/QhWYCGMeiGhJsXn4x9o/YnrmVl60Y28hQK0krGHjSyxCcBtEW/ntYR9zlYFzc5DztRglfEUOfnsmIcnp3aYjyxNbNpmaE5nXp/4NpHf2W5IgdxcChz4GTbXJWBlwrqqNFW4KASgntek9H6DXVaG1YMCjnH5OE41up0Nb8YK1Z658l8MeCQMDDeJy0IWSsajchqiaHveRBme0sCYJnF5teqckwlynE31tK5axfQll8rX1/aASxOQ6uxoMxTB2jdVGSBFepsZh2MQ249ax/54L+24bNP2/Nf/aItBqd21GvbbHSh9rrF3O0wK0OJyjjE2a28v1VpJsVnOlP837OFUIr1HeKcDELcFD8sQFHNzqfW2e/bstmx2t6hzdt969183P763/9v7eHv/gs2YK12uxKNMet6Np7YHiNOJzOdRUz5qbzWI1jbvH+ynJuS1iXqHkYlWqReLMC+VCBN8Mv3rYKUoIal1YmMP7USOa2nGhISveQITvN6U5xIYFsOFfCz1fer/PPTcOQHfvZvu+1EUTzKwjDv3+v3AyzbikDx14Wfl1UcGWYXr1OPcJIaAmBlvcgBDO3cajlfj3PRaGSPP/GEXbt+XbNT4bcptt85O7Onv/mMXQwHkqI/fP2GPfbww5pfyog1gNYHVURdqZHtBnmIRe+lsqP472hL8ejDD+cKaKPupOafOGyr1D/Ve4U8vPSqzZFPflPdFDzpnjKyycWzXTfifQS0CFHCfpGv7QTaoI2zV5X3SfWy+rjC55kDMWtlSUsnMJcF/gRMbbaYs6q5kcWYODcoh9oOA/forVS9NIUpQYXKQzqBNlswok2nSf2GjBcRG1kso+Pka4zdYszYDSGFz3D1qSPpaeue+5mGVzoKp6DirxoqEUD70T/7nP32hz9sbwmgPQqgtdXC5jUHWt6lBNqKwQlg10SPOIBlth/+wmSxAlpUwFgjxni8O+OpjWinYUZleCm7KMaFU/L9TYBl+C3v44vJa6N12ks27R1aM9GPqsZ+QCcpuaqOX121sxPVYAoHWcCWdiOAdnB+JtpYQDsZq3YoMRSONaLEXbH+IKAlW/NritJBBm2qw8K4bGr2Pq0Fv2s3qam0HgXQqqSkPmw6Gbq2woEMw4qjQ+vu7VVDNtTDH6Co/ZJA6+m3gmPtoejdLvfYNtCW7FKCVnkg6mwoBFX5bw/KlhKoAFoIcc4/ZiIDsjPN6V6rtIU+oUVQc++u/e6v/hs7ffqrdu/rX9Yknz4e61gxSrzm7kEZlIs1i7F06RyXIK9BKYV4qgLQHOVWZMBV5l0lkJvReQr6tT5NQGvNjq2aezZr7Vn3+k376b/7D+zx177OzsiC9/ZUi+z1ejYbjW2v2bYlbT+UE2HhiudU2g+W969kGyqWIM7jq0C2YsmKbyqf1QtTw5u9kslPdc+4V+AS/xBoWWpMygBHzBYBewQGgCgZ+4OAVraqa0STjEQ0q73pp/6mgu6Nu1EhYQ6glbMT2axaXVxpmEDbbpPTxIxaDWlHdRg9tGRF2PjFFBpqjgm0eBhrSHm0A9w+Pb0PaB+/edNO9vsCWqa9JNCKzqp7uwEbWwdS9l3G0O10/KjkJzk5RQATcmxAPgXEEYn4Ib7pZ602cDKNSZOJkq6p39C9h2NmbEST24snF0wpelC22oS+9VaLzHIzK86N4nVWbzjPKJ7vIdPC3UUm86Kmvce5+v6qvhURZdKz+VlDfCWgjWkfAI1cteSs5aYfKuaGB64EZaFi5h7nnFjvawyFdPgoVdN41MTvtotqKZJQytuH8ErV+okZmk4jb6z2HAA2lp56Hsk28KMIKJtmd8zsjwqg/fG3vtWO0afogS5tUVtEmxbSL+r9dVwZoz65oY15ec/0HGRTcYxavgRaNthkuVIPLS1hI8bTMQBbGa0PBuD71doGL+Ce5LZeuvuMiILa2ma8Q4TS5aEBGG/AA0Z9o06vArg0Z4mJVmUfrYYLTCd2cbYBWgwrmOBDRkuWz+FCe89VQMtsW9Zhll/UBpbGLRJ+FU3kUVct+2jTxQrqmD7aNPCQTzJ/73Z98PvxkTocUjmb6uQESYCWSU5eLvKATPXHtMgrprToejeZw6UexwTvbaCtDv8HAG4J5PmzqnHinrdcaFg69cwFpaTQtjVhQc5ObX1+Zr/zwX9tz3/lz21w6xtmkwtr11bWYsQcfZYC1o0HABm79zNvgo0EiVK3wNcy403w2AaeXRmgMq4AAoKjdm/faq2uLTCtqHescXzdfvJv/R17zVt+wO7OFtbY39d63tvr2XgwFNCiqlZpqtOJYNIz6ZLRKwOWXYBYtZNegbSXMuAdz+alAu0lsI1z0GfSuq5ENsI5yKQwYyqBNud9A7Q+zMY/e8TIzijEGD2fnhRA+6CMlrdHbez07yajle1aUMcpyE0/WvUNbgEtYJs2bNtAq6HjjYY9f++efe0bTwd13LSHrl03gPbmybVLQKu6QgG0Egetw9wgZ9Tm4GOdz3EQZC0uM7kQRnHwVcrFrciWG5QAGr7Rupl52Guhh4dx9X3ByVcRaLHhtyM8vT5ZQbhaJf1TZsW8TgJnZqh8TdLx5VqWllDHPNz06JRfZ9DGUMi+CVO2nglKCCSW/vrKSlWf8M0t8ZQGomtoo0d8YWYg4wDEH/Q1NwiA0hs0eY3NWLM1NRwBbV21WrJkWWHGLGD3c3Dw9mw2aiRJdUcm5SblWQtM+qVu6yuA9qhu1lG0ug20eDT79fsYq8yRk/nwiToy8Q8xiHyH1/TRuokEpRD6rAeovjVica6BBuq5ZZgAgBs9pMocJAlYadJU8t9kExP1se44abi+qta4UaMLeOLbPa7xWr7WRNDGsDYC2snEhoOLKqOdDYcCWgYKINbhUBEddkVGC9D6CXJ/Rus2re405BsjTCYKw4oEWkxvoI51PlBu0IzajjV6PQHt0cmxgDZFblDMOShDegXYkOgFLYFWc1artrao3xfiqJLuLQ/ZBAE/7C9nPbso5F0HPkBLRptAS1sgQ1IUlqzWEkPNUX0/d8s+9G9+yW598XO2OL9jreXUaouJtTiawqj+Uj05Sng8H1HUOZ5NfesblzeuKUVU1SPYcd7sytbFirHGEYTu9ay517dFo2Oz5p7V+sf2vp//BXvzu37U7kxnVhfQUibcq4CWecZyhsODILLoBNmSrt2mbvO+67n4A7kCZjeM1oMYhxcLtA+inBVABl7k2SOgJWHJQCeSqMxoZZEqpzZ315J2ItkmJceeyIk+JoniPd78M7+wVr2ukpinujQG9KawodXWlBdETZKpRBMyG90z4o3SUFNFaGaPjBagTRu2kjpWTYbXbTTsubt3LwEt1PE20IpaDOq4ymjlTON6zlR1coin6CRbcPyhbgZuS9HJw6bIudVSkYuBP6kh5kOqNm1E0VU7UyyWXVF0LrTtTZ7RDz+T6rSMthNoL9UTioEFG6BloIBntJsarRthuOWaixSEUQKwzaKuPhMUVXoLR91C1pUBtKrt6jz3tpus0WrzKzcEjHMQeAiagtxVMryYuTNXjCrUn2S/UROFOeaZ+vPzYEDAHbODvSG/6ANOwZVQqGHrZd1WkdF+9LOfs9/+yIftLd//RvvLb3vSoI7pIqala47TsT4+V70B2nXNRyumq1iWCABYOb8wjUSjuje0sY+wYxoQv6MlDGP+AmglhNLGQDAStVPaIhauylTsgp0j2fPWQZ9Tivy2e202276q51YJ/JbV6DPvb3TAhbIio6U+O764sMHZqc1GQ1F+GFZwwHOfoS2vAlr+Te+ZzlDuSxWOP/TLtx1joxatgLugjkugZfyiDz+gxccz2jUDMI6O7gNa+vbdZ9YPLQ7D9L8ugZawI4Go3Ld5TblnywP/UilHis6MJXYDbn5/SWMqAIZRkwhm6bVZ1onA0YVSjfnc2rOZPf25z9q//1f/r937+ldkw9hvITq+sJY3Z1YBVSWIyja60HJU9zf2SIlNaWizC60ys78KaOfLucaWdvvHNq+1bN7u2WrvwN77k/+1/chfeZ+dAfTUZlUmdKDttTrKaBG1LTWBaFP3LZME7te3C7Tbn2tXEHQlUkewur028mcEpoEXSjiKgK4McDgXAFfAls/ktPE8kpzUULAaQ53MupBb1nwDtG6anLLlMKkOi7Xsf8ML2Ed4uRuMQFdPfAO02ZCu4d9Ro5XBeJHRMo/2ZS9/uWq0vf2+Kw8jo0UMRY223WrbzRsPCWiv9Q+qjHYbaOV3HBtdVHERmeTfy82R0avyF7/0ANrYaDuCKymDt7JUPbT43irjS1OJ2AV5QJSLICPvbRq5aucJ+qv8e9pdbh8mGksFXTX3IfUJtNS3BZRkBGG5xiWJGi6GH2gTisqcR33WqV+uLWljn8Tk36esMxrkM+vV3NUVAB7jt3RPArTQwOiA9ilJEjfy2gm0AnUyYh9CUGW06fzDNacnatVdmnczCP4VhiUNW7WcOv7YZz9nvxVA++NPPmkn9V1AC2nc0HULPGr0Srs0XxQvGUrYqtEzq/5ZAAlXqKjPCoRV4wpF8v9P3JsGa5ZVV2L7m6c35JxZlZmVVVkFCBAUJaqKeRBDgShACCRZtmxL7W6H3ba71VI4wj/9yw77h8Ph6HC07Va03CEJSbQaMTUNCCQmAQ7mQSgkISioKcc3f/PkWGvtfe75br7MrAYkFfF4+aZvuPecs/Zee+21XfxAEQyVxPL4xn6hgw4Y7ilqoWivANhC9S5D8jGHF4Ra29ehC1aizQevLVTIOmhCLMQbKFN7z2jjMxTDyGjRPwvV8WBvl17HUBwnoEUtGYr4W2S0hwGtashiGAC0QVuyxORAG0MPKAQDPekZbVgwRo0WIiKM2kRGixptKNKCOpb4D20wvoYphpJgLqjjfG/EgRqvSdfOBS+Z5iLPaLOuqxtqteVMMQ+6UV+tORuFth5ks2Q0EEjRsGJq3eXCvvKpP7XPffTDNt66YtbftY1WzWajfQI1mIXY46FoTaK8bExePC/3VBaYyZAm0zKUgKWc8cXZE9QxW7vQfrd2xMbLmi1a6zasNu1lb3qLvf4d77RZu2PLdptlEqjCIYbqNdu24PzxBlXWCCqLoFCBUdqpGbtQBsRnQh3nwHpYwHC7jDYH2MOy2hw3ePZRn6LEIZi6YGECaENRPZ4Gmwifa1DIuc+zxsQmoH3hz/7SLTNa2KJRQUgVIbJUAS0BklReIU1JbjA+h5IjvzjKq5jgAaA9f+GCHT9xgkBbpo4DaM+cPGXnzpy5AWjpOIuDxWu0nNDjRgAU9HiEkn/mZsOHRxtSrurAQoZBfLgJhZFTwvlCYW0oKSC1sPINn2elKXpaUQsWCzIOgrz+ir8JKjkdZCXRAQ5xjvND25S3A5Fey8wqwuVEYFvU/STK8Y3udLEiOmW+4ZGqLaSMJgA3OUZxIpKoY3mrFkCLXxZdrWwYgEtbxgTkoqYxPSnVfYP6T9mtg62rgQXIEQ3JFBgZbV6j/eNPfsoevP9+ixpthxktamczzxxVBa450M6rEgSRSnMART02qGF6HCM7Zd0VilKBL2hlnCHsmQQ4E3SVnTJHRtAEkHANQJhJ0JzEB2SzFzosF4vLnMRe3FmMVXJqSgGBDhj80G0S0bvrXscAZc6XHY9JHQNo4QoFoIXf8XQ0ZEaLOvkUQ+DDj5XCKwQDGjiA4AxiqFtltLBWxWvhweRj8pDR0uEK99+d40J1XBZDIaMNMRQmdAGIea74EAwEugG09AT3ixKHIGi8cgAbwJMHtJHZlingYLqeKTW5QkXDrMUzfWS0tOkMOheG/dOJVQ4O7E/e/z775uc/a+3ZyMY7Vwm0i+kAdSdbTGElq26C1NbnfZu4+RF0pzMgO6ry9x1nz2EUdx4s5NeEo01rUkl31o/aaFGzZXvd9hdVu/9Vr7U3vesXrX3ylM3Q/jObUVOD3uxeq2NzUNCf8KIAACAASURBVMroI8UazFqtIsEoZ9Px+lfO0Gcghlqh1P2P83t1O6DNA6Ny0BS4kRI0z2hzoOW98XJHDrQwCRpBAIm9zJKNEtV4vUEdJ6B9/lt/gUAbUVL+b/ZKcb6mxFCki9lDC0UhrBdxDEuUFE4R3EgZ0IbyGC8G9d4A2hMnT1pvbV0S/2rVLl+/vkIdI6MF0J45dpwZbQePSXBTBo2+SCrzSgpj1DCSMAqv36lfOi+5mpi0sZ/XyDRkw3X4fwF+cbxHJB8HHVW8WdQW0WkAbWzMAOIAzzzjzYGWN8gl/XJiEZ2VK4ojSkcmO8CgBm+ipoesb1pktPR55vXArcuEFfH2CbRTtz+MaSghhgIQCgxFG8rsQ0IoV5ouoSJu0O+YQ6BpvQYZatS93OcoholzLqb676iwpoOU14C9VsIAI8wqkAW7WQGVyByhp1sXHzfWaD8l1fFLX0IxVAG0AEGsUwFtfSFv4RnG53EsHWihhU04/xU1V9VghwAhDzABtKCHVaf1QI2jEjGuTCPL0EtLswqKFzTlSm1UMpyYTWas608nioAZsK5kIVqHzHLd1i7PysLEQgcXQBjDJIqM1lletX/BzMSz2ABaZLQA3GcKtBj2wUPTAy6VD+Rbi/2PknNoCDh31hmqAFq0BuKvc69j/G2096BGi6ECmNgFoMVM4xjRmYNCTh3jtWDtYA2hzljOaA8D2jKFGfsqPwviBLjZQZ6DrPYDzFi05uEqlxq1uLBmVocy/coV+/B7fs8e++bX7UizavtXnrQ19Lph6tgc7lCqdbJnPvrnwyDB67Mrr8cz2vheXjIKwM7XU/w7gG4l+MB+gCBvNue40jE627ubtjsze/5LX2lv/oVfss2z522CbpHxxDprawwS1zpdmw5HPDfHnN6zOuwkB8cA3Pz503XG+r5Ne08EGs80ECqf4uW/KwcdxVnirY2uN4mpajGLHZuNewrnBOqzUwDthN0HCqJVvsuBFs8NMRTX4/Me/flobol4IQ0yx3EWTeSI5EExtLo9HiA4lDRRxu3zfEoHVYU+8BmRLXsJIYJptny4QIVex2fuuIN9c6jTIKLCgfY3j33PLl25bJ12h+0995w/b8fXN2y93aLqWIeuTNSR0RJok/Apa+/JePeIeCKrDQjQgVU0X99wA/K6K/2RXTSUjbzDLEZkZIfRU4dFcPkiiNcFOvEweiS+l2e1+UGAn7OHdrawwWjMGx2Dx7VIJCqSUtmNO/w98W/h2oKDHsbgbphA2gTDBsKEnEoh/FpY8Im9kC8xQLJuy6n8rpnlUv2q68pZrrQ6xhhD0cnMaFGfdeZBEXnMM3VTDKcI1TPttWFE3pht64EEgike/Jh5i4O+XbUdqI6//Rf2ic98xh66/wF7/YMPWW+5tI06enIXWi/sXEUGDaBVe9qoJhcw1FtgZzmC4xNG4MVcYmwkSPtxdvqAAdKhWAdUnauGSTD1PmweuDyAucWK/uysF1axbVDghWm5Ajk1yuPvUavU+vK+cW1bz2hhOAAQVz1ImW7RZw1aeDYZ28716zY62CdljOx2iUwLr4VqdWTYRXsP1gS/h/YUF0vxNTG7whXA/VcWy0CA7mLq2U6DH3xyF24ge/Dd6zgm+uB3AbTUZ6BHPlMdh6NcjO4LFX3U0XKFKF/DrbU05XP3xq99dnASs2SKZTw+DsrYy/Fa8CD8fYAEpipBgdvpSKEOcRGycJiCgEnYum6/+3/9C5tuX7Xx1lXrVObWMMwEHrNsg6CTloauOmYA7nO1sY/zjBbPG6rjYNrKZ0KwC3mGGwFC/j1SxwtYdQ6tAfq51rLm2hHbmxjrtMfuvs9+9pd/xc7+xHOtvr5hV3Z2ZN5jFevA5Yss2tKWdTAXPtkro+nj/LpVxhlcaJ51loExrn2egIT4L2raoWUpJzX4PubBRiBTLuel4ItWvZpwJDHEkn/TxT1F0hNjTMH2UOQEf/mJDUcjjlENo454vBwPktfx7YAW1DE2CKL4AFpQxwBaCIVy1bEm9ZCjFGWEn0PQQLcouEQpUj9x6pTdefYsqWNstuFkwnFM3/3+Y3Zt67qt9dYItHfdeSf7aAG00UeLg4URfEWZtNpEvKCd0cY8Bl01Vs4IQrcZ1Fx59/HvspFVvIFOpcVNTSKNahhnOMBkDjJ4nJgTexjIEpBSPa5QTJYj6pwiWqV+KqSOMawBz8PB7a2WBimEw4m3+6iu6nmJbwjWT8M/Ns2tlV0jM2P3LOb188MgvJ616QGaDR284Znr7VM89qn0LqaFSMQSBvGKJdEqplqkT4eJ/lg+vv++C0/Qfwuv6xZcr6CqRmaEe9U02zaz/+/Pv20f+9NP2sMvesAeeenLOL1nDd1meE1V5bPkXhxo8W94JA+h0p1gMAAAdmIHw5EdONDuj4apJxYwI+9rgSGuMc35mdwKeGQ3GqYaoZQWjapDJ1wxnDL3bD/Vtfx3InOFKl3r1ME8Y0+IyV5fjlIIhyAgM0ftdTKhICoHWvgdL54B0KKGjPeHQOlWQItqabAtMb0nHyoQhjdgxnKgRY0Wex99tLcC2mhpuxnQugn37QH1Jr/hoY6Cw2Bust+N/ZvvwQBaCpliqlG9ztIBAROH8QAj8Sb2+F/8ub3vd37bKv09mx9sO9DOBLSLGYWEsnEVBc777ECLQDmvdxJ0Qv3th3/8Tbz+eJ0RoAcoMTzLzkNmX2hHm0/IWi4qDWt0N+1gVrFps2frd16wn/mP/mO7+MIXWfPIUbu6u0uKnyCE3lkmCEQoneslHUsO7je7OX8XQAtRYO5PENcZ1yK/5vRmh9bE70EL5wwCCq+T01aVM2jV+of56aCO4cqXO0PF+2YghiE16KPFvf0PAVpQx5CC4/hDjYquPp65yGDcD6EMaEELIaul6TmevFKxk6dP27nz521tfYNZWX80sv3h0B57/Ae2vbtjG+sbBFpQxyc2NhPQRkYLoF1WRR1z8kzWA5XXaXGDEakwg3NKllmNH1aCxhtD4hxkYyGHeUKMpUrgffhD6JGzmxmLbSXCw0HtjdIrN6i04XPaODa5aopG/2gALYcs1GpcHDF5JxlJeMYazk9R80tCpTT7VdkJ67zeS5YiZi825pE/LmOjFkMlVPdGrSJoeiXQxbSksHOMrATXHom1/nPFp3tJK9tWFgyogVIZ/sgA2l6nY2vdrnVR3wMV3ZQY6nPf+JZ99BOfsId/6sX26CteaUdqZl3QjAhSCbQapl4F0M6rNq+YHZjZAG1SAFd8jMbKaBGxoj8Wfad0edKoPLTqxOggwqYDbgRNLsFPoCvnIadanW6lc5pXm2sIGN0nVTonATE1BeytVvlA9LNm0cbaErvgymTPaPEQUB9P8LpRR+r3b5rRql48TWIoBpEc+o7ezhuBFsIo/ByRf2S0lZoGuTPDcgesANoYLEKwxQQwjsZT9quhAg2b1+tUHcOwAu09FEt5fyzed7JgjE4CL3toOLdYlB/lvzJ1nINtGXgjyI49iPuGNYrXyPq8jxFEn/JiOLT2YmGf/vC/sz/76IetORlaYzqy5mKi/tnZiGEbVehhlhBWr2RJwFa4QiLrHw2gjXMkgDTPIPPMNc98c71JAG21uuC9mc4rBNrhsm6TeteaJ87YT7/tHfbCV7zKOseO21Z/QIof2TcACSIu2vBy+lOR0eaAy2A8xvgdcpOeCdDGWucZ7iW1PKMt9oKfIlmpLRKdCDpyz/koCca9LPfPRnkrGIKbAe1wPFFZyMt3K9RxjEVFcHQ7oIVaELRvZLQBtABIAO2C49l04ERGG6pjZLRloMVBB6A9f9ddrNEiM46MNoAWGS36aM/fcQf7aG+V0XLMmPdgUlnrfZipdpspeRGN5IIo5gMl/6yVbDYWSuZQlNqFIoJzBXIs/PhcpkDKCyKyGwoo3L83L6aX6Z5YLHgcRlboo8U8RIxsc8MKLB5N6ynmyYIC4fUJr+OgIJMiWGKheN8B6nKKkkCDB5pba61sJP6dO2t5DzIMEGISEZYEFiAnZfpoQlrGeT2WGSEMHNyVKoCZmQL7X0ANL6yJAALZLGbZNhusEa33erTmREbb7NaY0X7+69+0j3ziT+zhBx6wt77q1XasbtbBOiXQijomlhFo5cE9rAJozQajKQM+ZLSYMtVH2xQoZUT9UYN1oMbGirJ+lY4bWbDmIiCGDX790i/zewGUouXR3hTTW3Tw6OeRJbBNLqb2MEjE0+kADnMRrhsHYwm0ZuyjResOVMe716/b0KljZLRBHaPeBlCN9p4caBGM4ZVERksXqQxoeVDRa7qVqNWgrsPrOAa/B9Cyhuv9sWjvoc6jZFhRpo4DxHNDmqjR8mcuVPlhwRZrlT3aHhiXA978QM73sCjeuc2hLO52bDAeURCI8gbaqJajkTVnU/vD3/pX9ldf+ZI1p0MDuVybDq0OFmIx4f2bjCaa6+2CMu7v2wBt0e6mwJhB3grTUVgexmuOICESB9Kuhvr2kvdkAidcWDBW2qSOl2tH7SWvf5O9/E1vtvXTZ2xrMGTZEEwJCzccGg9xrBiceA1loI3Xd9j9eSZAi8fLX3OcTznw5o9dvg4pI3XvAfxulADisUnPu/sY/QdccRz3hGvA7SJDrR0ZLaxYmdHis7N+6RwPluKZZLQBtFRfQlwEuTdtxuBF3bDJZCSPXNKHmkEZNVrQxlQcU4xTl+WX2Qp1jCyZ/YrzuX0Pg9+vXWWNFkB74exZO9Lt3ZjRgqZ0MVTU8mIjxoi2oI4BEDqIiibioI4FcLlY3umVoI3ZWA/evhiJx5aYyIjVl57RgsUtj98pN5Tni4I0JDIW9yeNLDnPGlNE74rjqFVQVQozfTpEhdpt4f2zLoJiv2Ld+4uLjDF//BAXxetSGxBo0QxoPXMLCjHGAkZtgpvMe5R5rSlYk1iHNS5nHDjH1wMjilmQ2TklL1crb0GimYgGCyCQAsj2QOUAaBsN1oh67bZ1sL5AZa21bLdi9oVvfJNex6CO3/qqV9mxmln7BqDFDF3UaAVm46rZcG6szUInAIYAIqgJ5m6yLqtJPPygP7SmaJIUj/UTlzYo3jh4vHwhSjlfa97O433DvKcOlopnlNFybXoAg6+ZTbvrtIIfiILUt1lkvVJCA2ghhtrf2y0yWphYZNQxDweIO6Y47GWMcLOMFveOoAt2geriZw602PsQQrJeC62Fz6MF0MLeDxktnKEwkrOc0cZhmOr6WUbLdfq3DLTljDH2iSheiNsm1ut16XjXQO8vRE0Qm8H+8sple+//+1t29bHvWn08IG08H+xaA+WmxYRah8lINb4caEEd3yqjzYG2nDEeFvBTER7DObKeV65qZNitpk1mFau3N2ze6Nq8uWbjRtde+MrX2Ovf8XO2fuYO2x2N6SAFKpSrxLscKN7PMtoc9HGNflxAm0p16FrAmezDVyIQygE2P2N1Dq36zIfVJf8GWJKEngh8ndHzYDbuS7hBUfAIs5qparQaXSkDIawHnI1xRmsQh3ds3C6jBX8PR5cA2hqazB1oMRA+B9o0GstVx5z44w3NiGajfhViqOijBRBDzQmgffryJWu32qSO7z53Lomhcq/jXAwVxgfJUcjrimHll4OKeiS916mUHeQ3J6jj6NUT8Hh9M/o12MIhaXzSZGYUTwLjjAbOv8fIleEVAhCvwZXk4fixJvA4NecijNWMVhmXFuKcdBOyWB6a9IMNGw88h9psckosTMYZ+UaLkvevahHHlckED5m6TpGx0+SJlvcM2X2c5Tol9TM3KPyOMacUBzCoyKoCmpiBm/yUKaDChJqadesNgmyrVifgIsuFlSMEUY1eWzXab33DPv6nn7SX/tSL7S2veIUdrR2W0RZAi9c9hG8xDAfo9DRPoqcQP2FdchqPAy2EEGwUi545DgdYFYMEQ0HRktsj8pp7HTcyYGahmIbiAwz4Oxko0/Q+wD2yWq/hKugRG6FzQiCMx5ogaIC6eDK2/v7+CnVMoEXwA3U0MloMFXCg1WMuVqhjZrGc+yxP5KCOCUB4xttQx6xlA1BxfymKajrr0mAXQzhD3QxombnnnQRh1emB4I8KtLejjuMgT8KZTFDIEsx8xsEqGJNI9gh1WlhcDgf2F1/6on3ygx+w6c6WLQ92rVdb2nh/25psTZxxH8ynBXUcoBRAG2WvnB0rU8d5ll3+d3wdYrU8aOD7qSxsOumTsp8va1ZrrduiucZe2oNK05778MvsZ37xl5jR7owFtAicSWm7OJQK++gDL/Xwxr07LJslIMdHJC6H1MhXateeIeZAG++pfH8C8NM1LXVzYE0zCfLWRnqPe382h1dknSh8Ds9ooXKn8xrrs2OG3AG0PAvJdKhzJLo1nlGNNoAWTfsABLT5qAkftbFmoo7zjDbaew4TQ+GFAWjvuPPO1EeL9HswmVB1fPX6Net1ewRaZLRo77mBOs76aNGmQP2V18qioE2RFNoxXDVYzrrCy5ZThuKu+4pYAdqs9xU/Ri00oU8NlnxS/0bEFTc4jyxzOiWyVj4WqDmaD7jKNAPa+JsA2pySjufCcw80544gi6iK5utsF/ART9Fv6dlT5O+RmYfqN4BWDlJu+B/iHV6Xw5SFylzlDl1ktelwBFCj1xCHLIQGbnyBLAyLGZlqA2piAq3m34ZnMru1K5r6gzsEAhzUsWbZwqsYtVa5UlmrYlfnS/vCN75uH//kp+xlL37QHn3FK1SjvUVGi9c5RqbG9h6BLKfzZE5QMK0Q0EptSAFJAlvce8q7VpTnyeAkXRnPUEWi81opM66ynQj7iWxPduCopODzPaMtLYK6sKLk9dSM3hxoMS4PQAvDisHBKtCODzLqGBmtKVNNohsH2lAds67uYynzjJYHGA4r2J+GaxnVyFCfZeyWM10BtM12i0DLNiCsCc9o8xpttPdENsus4rAe+R9DRns7MVRkQ4dlTABarG+s2/6wT8CdjkbWAM1+sG8fe+977Vtf+BxH4812t2yjWbURRuXVIZIcu6pe4rXYM9z3vOaohReq4wDNshjqMIBZSRrcJz2Ysci2mIDY3KaTkfV6ANq61drrtqh3bd5et9151e77qYfs53/1H1rv1GnbBnW8tsbWFhrZONCiNp0DbZx/KTy/iT/BMwXaqMvGuYm1FkAbrU352RsZbPx+/G687/zv6cjns7uBFWB48Heoz4bZT2Tl1D54r2xktGWgzSljub+5wE3U8bsy4ktvv4igBKagj+mOA5qv0dRE+YVZs9VkH5b4fw0fZvMyDkJkYjhg4QqFA4E9byQV7fjJE1Qd99bXrd5ssza21+9Tdby1u2sba+t2+oRUxyc3Nq3X1PQeTpOJ6T0hhsqs+qKuGLVaXHRQHXHxE9ePw4TydmQrhZgiBE9RrwzKON4fD8iYO+huDDDw0AgzUQppQ7o5RFDHeZE8DTXAIYkWGQcxHGrKagolc2rvSWPuCsDDduyjfQZ1PGRl0ymDizZGCkIkwv5Hb5PxrNO1Np6he3tNVqdO1LFT1XEIHBYt43tYkKQ7Mw/pvK5GqhELl4o+gKOMEKDqawNoUbeCqMcHGeQey/S1xpPMZ1QON6uo1eKxlB1js+PrWdXs6enCPvf1r9onPvVpe/mDD9lbX/nKQzNarL+qU8d8CESqANo0zUR+xiF+QhlEoKcKL8GWNK9qM1B95xktr4OfMqqnSo0cvbSRvRJo0YeIYQXcTwX9SxreGRfaKgboupgwtfewxqsaOZ+LAdeSrQcjAC2o492dlNEuxiObHBzQyB61b9ZmvQUrHWgI2KZwi1J7j3rk5ekthTWoY/VB431jTyNjVXuP9r60GjW+HgKqDw7BWYKMlopj701u9LrWhdcxqeM2e/BzMRTdp8LcPXrm2VMtMRTNdPy/XNYYI8/iZ3kbUCJpoi6LMCqbjHRYkByAllO1CHAic8E5s9Zts42qiwB8b8/e/Zv/0r7/rW/aZqNik53rdqTTJNB2mjACGasIsFBmFZkb12SUV3C2eJ9pvCa5RhUMF6j/w/ZmnEMBLDk4RcsJgBY+AuvrTVtYw6rNns0BtM2e7cwrdvH+F9t/+o//W+ucOKkaLfpoFxKo4bzB60DZKjf7ybPvHPAP+/czyWh/nEAb5ZHwJ6A4Cu50PqyCAwCQGIBtcyYxBUBsZfP2Hg5zWc1oiSeBDal90rEU5/BzH33nEkV8AgWyIyhJ/Un4wlhDhOignoY341DCpgLQagC8izSwEdCPhHoMJnM40KKPFpkwsoODwdDuufciazKbR4/xsEFbBSKjxx5/nNTx+vq6nT11hqrjk+ubGpPXRDsH7qkOZVqHhcm9h0dcVN7nGjccF5PUUzaHMi4KR4oBikLW7REqHi4Uu76Kk9NN1NPUlVK16cxrdW49qJ8LMHFYIgug4IKzfcP8Xf6oPGwWPgrNe00j41TdW0GAgN9Ho/PckzgJh+T+ZERnIwCsxs/JihIqXfWdwnJQYKvHxPt12tH7WOPgXjHl8J2R10Big8em5yL0bI5xh9fLoMbE4YjnRyUvHKEAmshm0QfLxYyB8HUYIoYYq5gJW7hF+UxbgDJN1ZVBh1kwyOdZzWzXzD782c/Zl776NVLHj7zkJXYUhmYTUM/0qWD2BqDFq0KNFhgCsZMGvOeWDFLP4yBAximbDlf+ZqwDHg/Td0gm876rjuolH+4buEypZCLJXpoKRBcquUgV1HGMcZQzFes/7M8FJawR2e5jxtdHE4eFarX0SPBgB8+BjHYw6LvXscbkTUEbg9aE2xMcrWAR50PHAaRSZerCICKP/md5gqs0EcK6FFy7RSmXS4xLBFXsjlDsN8b+InWMOi08jJu070PmWwfQwoLxyBH2aYbRBbNdtI4kU/2YQOV+217e0GBxlUm0M3QxuEryUk5Q8r6uC+ANH+ciwYhMOh2yTmkGGCd2CYr18ZjCPBg4dLDeJyPbbDXtc5/4uH3iA++36mhgk90tq0wGVl9MbTkZWnU5swb6T+nCpUAmL+fE+4hs+jAgDSZJAH2j+X6eXKRgI2vB4WNWGSrx+jXba1apd63e27T+omb9SsPueNZz7Vf/6a9Z/cgRmzUaNgY7hHZNr0+TxfRzKd5D/lwpaMg9CTLExS3LDSvy6x7XOAKcnBU8DLTzM+lm/y6X7via/dBj+1gEdSmpEQhHSSdKj0hoNFBgyj2KYJiaGWTI3grK5woBFoD2Jx79uWUcplKIwk5N8n2m5tgQAAnUXTGtgZktjMwFqK22BgZQkBHtDl6TIXXsG6oCytmMbTz33Hcfgfbo8eM0XUdGK6D9gT196TKBFiB77tRpO33kKIUwXTpDyY0WJhk8HL3YHgCRA2pcVLyHXHEXFIIyWh100RMZVBD7PR2cKb13EwE2pHtUo32NIrtqdMxyeOAKRANoEXECeAneGlXjma8mknBgGy9c2OxJuBU2h+wjJFWIwwQZhvedgr6vVGywmBBogSWtZoN1T0zLAb2KxvlOq6n5rsywfRyig7dekzKCfHHmC7m8wPOAhXSyK4JEH3o7QszSRG1jOk0exxouAJAV0CIzpeOXK2i10NWU7x3G8koGveOD6FUr91gYtOWiQqCFYcW/B9B+DUD7oD3y8MMOtBBTITBb2ox3SCUFDKMX0KLlbCXHWQFdUWzyQNb99syTAwQWNoXABe0aGGPnoMlLwkBI1DCek/2tCVQFshRYuJgiAbBn1nDribKEXKcE9CIV9R9bEmDYAQD3Oi8z9PmCNUMB7R6n9xxsbxFoMfh9icidhwKcsNzRxiPyMtCmmj6pMD17sB5FK5P3BtO6040rPJNlCyAp3mjx0bCAAFpktJ31ddvYFNAycOdCFTgTSJLhijuCxUxkaid8TKYHmGWgjWA11b5XADfUbKu6hcMO/MMOetxTXD9kP/PhyNpYV7OpVccj+5MPfcC+/NlPW30ysun+jtXRr4q7hxm0Szhnq40q6vVloI09eTNquAAiZJY3B1o8TvSRMplyByMG/iwvTXjGt9prtqhgyEPXDmZmo3rbzj/3J+1X/smvWW1z06aNumGOE+4jGZcZ9mUMdPEgNSt9lAG3zBJohyuwLIN0fh7l4HjYNbod6JZV2eWMm7s792EomR1F9ktWyjU+ZaDFfgugTYPk9ab4fTKLz3nLOxLQIool1QjaxykMRaZVqgUhbopDh/QwRCktWaxF8EgzcdRTQC8gi0wD4FtUcB6MRgRamIgfOX6cYor+aMwxYz944nF76tIl29zYsDtPn7E7T54i0K7DpYPOUHxVbGPEaaxN6Df7JlFTqj2FIjSbmRjtPon68Mhd/ZEObuHU4xc6Rkvx4OWK8xpZGpNUCGW0COQWk4BWelXVYCAG4TFJB36n7fUzjqFjLdPbJ3RnpEQF4C4wksusPx8TaPFYHfSVNprMbCEcig9aV4JyjzbNrJUhgLa8McpgG9RWRMq+jjwLisBEAwI4TBmUDDJceuq6xzGUxj7DloEA2nZ8kg83vgcDFGV5Dy7VxysHa2xRtengsk2rAtqPfOZz9qWvf81e+uIH7Y0PCWjr04W12Hct9bBMGKscRo9rSOhwoOVGdiV5qHvTQcjdn00MpJhNYMsQK8tkGXiSMpY3soAXs1s9Y42+btSIITLy2bdUcTvw4gBnxuuZqoYYiGLma8M9BXPhmnJ8G0wTqeD5nFang/4BvY73trdtf3tbQItsdgyglbAJz8MgMQnclNGCOmaNycsY0ib42oxWFDfnIFXsPa0BtPpelcE4zooy0LI/GCWE9TVrr63ZxpEj9NI9DGiDiYnhU2G6L5W02qvSEBHFrLwfIe6LwCRG8MVnMSNaCPkhngNt+SDPARfP0EBddjyx2mxuzeXCmvO5bT35hH3oPb9vT33nr60y6tu8v2fN5czaYPmnmAU81USpyXilPacMArfPaDU7+XZAi6wMH7jPoLijZa9WB5M5JZXf7m7YZF61WaVle9OFQl2IyQAAIABJREFUTZodu/D8F94EaJVY0HqVk9NW+2jLwJmDbH7O3I46zoP/wwId/HyFtcgYjHiesur5bxNoKYZCQBqirhxokdFGBKHeOc+Y/JdJ+yB7barmGtRO1GM0J1Q1WmaBGWUUQ93ld+xAGxktgPboMas0WrY/GBBovw+gvSygvePUabvjxCk7tXnE1luyYIRoJtp1QXuQLpu7acBNGqPziCiK1UEd08RiKZ6ev+eUEz+74AT0bgAxRyVREKNshAX0yVyqJgJ5cRDF33MAQpbRxtg3XCsW3DEPlhRueBFHiSvo7szd17NZzT9E+wkGjw94UIMy77ZaBFqIhjrNBoFXtVEfL5iyxeL40Nq8eUQamz2u4+riV607DibWhVnHhihLdots6OeIPNHaqLOCAqa7E9THFK0Vfb4xKi8yWoKvH4gic1MrKg9ZsAJo0QF1/O8//Vn78je/YS998UP2xoceohiqMVlYsx5AK/oV4Q3yoCWwg7oOPa5YCP1XlK19lIHPM04HhUfkAlHfXO5rzL/3YjioY9VnXdzkYAn+B9VdKZ3xO049e70WYAmgJXiiBAE/1bBw9PVHoPW9RwqLWbayLGS0B/2+jfoD27p+jb20syFo46ktMGOWQAtqW/aLVEu6y1FYMAJ8OerQe6BzoCXIYWgCrp3rMzQIQFTxYUALYSXpYw6+0NSu5lovAW2722N5RWeMbC5xT3KgVRCsD7ErqlETaL2oIm2CbhDXa8yijmApYwX4nkqUag60eYAZ9z4oZNzTbq9ng37f2ggaIOybze0vv/oVe9/v/a7N9nZsOdgX0Nrc2gj4piOkg39nQIv3DwYhZvty6peXDXCWYu0G0M6tTqDdnSxsXGvZ+ef9pP2DX/tnntE2bAQGEd7V3i4DC1b6XmfU90ogkk0fygP02GsOPAmYDstYy+075XOonEiVE4bEaBwCwnwdPyJ1jD0ZXsexT3Kgpdcxa7RvfWfizQpTAo8IPSpH5gqgxcYI9yeJHrze5wOftfmgHHVA9nm0zGwz6vjue++1DcygPHbMqs0OgXY0m5I6htcxqOOTx0/YmRMnV8RQdXKsyPbk7yoRCTZ3YWodb3I18yrovqCOeahSBAPTZ/08pjjwMA8TgrBU9LQqTA/43vF7M/R66vYGx08LRB+mjn8r6lT/FyhQ/IdIC5QTVGWkkOs4NIpDJERQakdSRuTEGVWKqAugLWVr2CdTAEqWPaaITuvKbgW0aK0J60NVG/P/bge0EZzcDGjx2uk57UMLeP3p4KKMlmPAEPkjsPAPtvY0GqzRNmNQgAc2kb3GOLAm5pd6/TvQT2enzDJgGDEys52KgPar3/ymvfTBh+z1Dz5omwDa8dxaDUzSQZkggLYuoMUZy8Mm6nOiiGNPRi+rDuuol0dQ5fdcDFFS/a5QlLJjTiBL8UxQz6ChOPhdQAvqWD8X4DKD9c8cQO9iO2W1+l2uI193yMxBNUM5jfouxIUA2uFwZNevXrXt69c4zccwbQTORRjjxiDQZ1F7RstxmcimIfLKMlpG6odQxznQajJPAbTM+NDyklHH+FqtXA1mtE1ktOtrtr6xyYyW82oDqF3/cRjQalBGEXkXg0QcYA+p0eaAq+lbHgHdAmhDjHNYdkUv6nrdxoOh9VoN6wDQBwP7sz/+mH3igx+wxmxstfHIpge7Vk8ZLfpQwRRAEzMt2gYPaW35cWS0UeqJUhjWDN6T+vBRGgRb2bJed8OWtZZZo2u744UNrG53Pucn7B/++m9YbWPTJvW6jRC44MzCfZlDba2yVh6oRBBSPofLQOtxkMSCJfvG/HzKs9Y8Gy2o8wiNSzV53yA3K4klQP4RgZYBsbfzlIFWvedOHT/vbe9apjpAiGwySzD8E5sDGyDoMDm+iC6qc5CzFnyhPvaoFBup0xGFDLUyxFDDoQFo1zY2SB032j3bGwwJtJHR9no9O370mJ06dsyO9tZsHeYETdVolxSviJ7FG1yi/6uKdoGC7lYUXBguEFSjfzaflVjBAYYxYIpqCYZuPRg2gQRP1p7cx9nVxhyoAAFSpe5tKwJJZJbI2Ni7RocRHWZsVUFbgwuRaPiPGrarcOVDLPP99J+bpnOcGl6iU/Qc7D2Z0qxiGxsZvakY+IBMFpSxZ7QAXj4+BGTMBGN0XabPPMSV/QZ6pTTPMxav6LkYmq4MAxGyFKsA2jqNJ5TJCmgTdQygRbCRAa1q0QVtjFeJ3/Eck594b+Pl87Ss2nApoP3Ipz9jX/nmt+xlDwloN9A2NJlTDIXMVVQvwAlAixF77BFapY6zMggz01gvbvmXZ7Qk853/kpOTV4+z7JeaIm/PEe3v1K8rnkfIZCsFeIotKUbeqYarbJbTfyBKyoIBGtsDMCG8YquSbDl3+33bP+hbvz+wK1eu2Pa16wRXIP9kMKD1opYcWAk120s1iab7G4H2h6WOcXaIVkawDhtGZVcQRCFwb6z3rNXr0Y61u7bGsyayYdZqqbFyxkfJ6YqxPs+W8CaPAd74u5LjW6KNs6yWbz+Jvg4XQwXQrkSn/gUBggq1uXXqNWa0B1eu2Mfe/0f2F1/+olVHQ6vPxjY92LMaKFpEBzNkOBBCygEq5AGHZXM/DqDNgSpafPBcyLRgutBo4560rNfbMKu1rdLs2f6kANp/9Ou/YZX1DRvXALRLnuNs55lLfRzTvfLzNQfbuG65TiaBHy1oi1nB5WtwM5CNpCbOg7QnD8lay0Bb/vpHrdFiek/udcx+3MCbFQvGt71rmTwgxSWsOpVAkeaOLVI1Sl0aauMQOwhsCzEEreM8o2VfnQMthE8A2nXPaAugnXFMHqhjDIA+dmTTjh8Bbdy2Ndi0AeyZ1ClbAuXLPTKHGbTaC+JgDKAF2MV7y29iuunsuwaBJ8cigaT3ULkDjSy5NG+VNIQXiAjkMLX3/lABAOhSKGMFopwywxmfcDlCK4xMq3Fo4fucx+qfizqxMoyI+BDUkBJkZqSJMJPZjGbWsArcw8gmtF1VjEBL96RanVQ7MlqM6wqQVaygUXOCbbfOzCwEywuxTN2siqE00YWDBpzKy4E2jP9FHQtkKYSCZ3Yd1HHV0CQSLQvyry0ELzxkVZG8IRMXpOmnQzPbWqJG+xn76p9/y1724MP2uhe/mEBbG8+sCaCth+pYQFtbIirHYhbQFsGFCMj4L6hDfn1DT2DFan6CkxqOAzgT3Lj4UBlvFmXzEIVzlsbOZwCM3tSgkZWBK7OVoTnruCmjhSPNlBSrTF+WBn4GQLtz0GdWu7Oza5cvX7Gta9cFKvMF6WRM9cHVm4M6LgHtiurY25kESEVpJKhjZje4Xh4hIaNN5SNOg4Kug+mnu0M1WC8EXWnYI2tda3JM3gb76uHVzbPDH5N3ORNDsRc7o44RYORAmyjkVeJG5aGgjP3fvMtOOeTnQ5k6Lgee+UEPIGZAi3LJbGJP/vVf24fe8wc2vHbFRtvXrIUWmv4BM1oElYvpmECL94A2quCp/raANgJFiRV96pKrYSlqhYCy3WFGixafRa1lB9OlTZttu+t5L7Bf/Sf/1Cpr6zaq1W3IFB5iqCpV6fJEl3AhwCVaXOL9xP7JhapB5+IioC83ALPMmuG+RmmqHOjcKlMtsw/5/Sr/+0cF2uF4zP0ZzF8ZaKP9i9Qx0ltlXSpshyUYIyDQfJhJW5dVYgBtnvIrm3WbLwAV6CLUan3wOwZnV5tYchogcM+9EkNtgDputJnRolb1/QS0bdtcX7djGxvWqdVtHU3tnba1GqCmlpx9iqwWSs/ZeG6Nmuo+OdCG7VjUJvKbGHZkXCTu8iPHG9QOm1TuBiXCrNQVtcri4XPrQQXeFyln0GoC2rAWlEoWOS/2lVTBbPR2A2oqm2m0IcANlXE4DimUR20RxvuguNW7zBrcdEYTfAxj3p3OSD3iAAqLQlDHMNzvIoNGRovnBuioKypiBa+teIifKY/LizingcpAK+bIM2Xamaluq6BD/a4UQ8H8P+q0WCN0doJLE3yNo0Yr1XGWb6tfL4m4Vk/PxVLBD4D2+sLsI5/9jH0tA9p1vN/RlDVacMWyZ3CgxZBr9qUWs4m1mfNnL+iow2pM+F28N9oyJwo5BFYunsosO8maeN2QDAa8oDNf4wh/eGi5wlHuUBLUUVsQk5c8u+dgdhx81YrG/S2NwxC2CbQDu3L1moB2a1uBBYG2zx5bQORsOvaxeBJFaTpTpOZyPrpVjZZ11AiD3IqVTlCu1UAgLjpdAkn25TcxGQXZU8Oq3Y41e11bR0bbW9NZA6BlUHNIRivXPG8EAAmrGnFM8AoHt9Tu48FREDc5tf8fCrT5GRLrYTIa20a3Y1P6Gw/sr7/+dfvA77/bepWF7Tz9pB1pN23a3zeEG1iHmJyEqT1k5KYT7v+8xpkDyo8jo8XZHs5QkSGmjBPXMQHtps3mFZssa9afLW3ZWbf7XvSA/fJ/9Y+turFpQ+wzZGu1BuSoxAgBrViRMtAGwIfwKoA+p7JxL9Aic6tAhi0zEcCWRhiWr1V8nZ9f5T7kMtD+qDXaAWwYHWj5PjyjTS5RpCKXVrn3kbcuVTORpy9bXGjdJ+AcjsZUF3Mgs4uhtLgl3lHPrUe1niFh80FlSHk+JCugjNodUVuLhR0/dcruOHeWkexsWbVaq207B/v23R98365uXbdur2unT56yI6CSlmbHNzdZA8Hs10ajxmwWIg46DBkObIgrCj/PnCoW9avMMv9PEZYy0MhE+dkdpVjb5NzVaItxsZfvchmRS6ghwXAhwMDfKYsUhYXHpKjHs5p02MKFCFFtRp96xVCuQLgXBFtlLDMEFq4uRe/xwWRqW0MottGWZRRDIfsHwOIDgIuJN2j3AdaQOuaNzzMTiUni+pQ/5wszB5v4vaC8k/rEQTFqrQgy4v2rRitRFIMSMree0Xqv7+pd0tXQ94KmLsAWIcRgOLNqt2FbZvZ7H/iQPX75kj38wIvtdQ8+YL2lWXOG67+wRU2K3Kh11xaykdPc3MRF3xBd59lN/v75Ktzikuplr7+qJUeeyBEs8Ro64CqAK7yzBfSFCTyfQ8SSAkfZPtOVJsA2PXZYb3o2OwYluDQbONDu7B/Y1u6ePfnU03bt2nUb9oc2HcmRCIEZ1t50PHTLRbEsAQDqQNAhSvEMtARR3nA6Xd0IqMHKjpECQYjdMJkHYzEdr8l6ud8x7P46nQ6pY6jml+2mbR4/bmtr6/y7drdD4MRBDq2HMiJZTcb0qQBa3k3UDF1ToYBM+zEBrpdueM1ccIjXynuEtQnDGPen5eO4hiLXJuCMw3/BjoVXLmuTEBeNhnak27X+9av24T/8N/ZXX/+Krdcq1r92xarTsTVQC0UWi7a/BQIXfMQ8aE1J4qXOSlyx74KdK9Ooca6J/SrWcHn/4lyMrDLKa5FYsUbe61ilWre13ibK99bsrtvBZGE7k7ndd/8D9j/8T/+zff/alk0RIK1vck4zz/R6w/r9vq31Ouq7LrnaxevIxwzeEKzmorSbCKrifsT7LQNlDsQ5IMf1TH2wWQ08fx3YV3zsCOq8fMggIrt2nNDjQliAKAwrBsMhx2umEyr1mxcex+H1XnnWm9++jAyPHo2cQBBetVVuFtA/sE7josYmSOO91dBLiTfBlpdBgih3hmL7DYcLtGzkE2dOnD5td54/Z521NZq3I9vd6x8koEWN9szp03Z84wjn0R7bWKexAYCi3sBrgiJzRhqyjVYNtBH4hYkFmVMxKwdkTKpxsRLENOHFy88uLEqULq+Fqxo9kmZpkKPM4IriJ27Utf2mcZi6H7DIbhEUBPCmA4Gje+XgFPRp2nB+jXFwA2iRtSKrRQ0On9EofzCe2NYItRaoGJekiteo0IbBR8PabJ8BsMHAQuPmkH1zMg4pW29h8kV2OJBmzllh/RcHGkVdMixJym0n6JSZKoOLa6E2H5+Vy2vj5gNOZ/P5V8KhCDvwOGURlywMh6OFVbt1u7Z0oL30tL3kxQ/a6178gHUXZi0c2BBB1RYKWpyIBtCmARHFWyyEcWnjx4CE1YkojF6Xun7KOtV+A3WwuyEXYBvXNwAhNcZr7STLTw8IHYtTOxEFUD4LkwdaiPdYK1PdmSIoDOewivWnM2a0oI+vbu3Yk08/bVevXiPQIgOLdYlsFq5bymq9XOGZVgBtOI7dDGgRTN8KaJmh0itWrnE4S9oYh4eB51j/a13bOH7ceshmmy1rdTsEazkQFWKbJJKLNjCfoERDjBAmZkFMbEueB1EjdwEVgdYV3PWKgCjpVEqghzsUlOsNQIuzAaA5nth6u2mXH/uefeAPfs8uf+9vrDWf2uxg1yrjodVhKMOxjwBX2Xgq+0GEJj3DDwu00elQBpn4Os5DfA6gjSwPJb294dBOnzlj9VrL2p01u7q1ywHwk3rTnv3Ag/auX/kHtsAc2m7PdkcTq7e7Np7OFUwxKFGIFdcwrmMEqLcD2jxoPAwo84y0DNQMRN0MKH5W/p34+zxrzpOuMnWMWxGsZFwvnfU3B1pZCbib3yHtPTzvo4+WLzoD2ojucDBRwNBqMjPlpvJJLfidHGh1bPgkH9+ANLnAv+sNTkcBcJw8c8bOX7iLjeoADQDx7sEBVcdXMPh9bc3O33nWThw9ZnccO2abvS77LSE6qKNVA3Wt5ZxCmSoGniNjLGW06Y1ndEOZAtWwX4iskHEKsCUeEiCwMd8FP0VCrEpPBBuqonm9MyUxnq3h2rmhvtpU1KpCQYeDFq4t/z4xmA5a/ptsJwLQsudSYhfU4gC0++OxbQ8nvK6gBGH+0IOCsNlgTTuyWvgFozVKgBdQEzQyx2+s2FTmizWPKBVNajvEZ8YJMZkmlSF1jUjHsxyhPBL0MQBT01hzoPVMpASyWk9ZBnuD2KFmI3TRt82uzMx+9/3vtycvX6bqmECLjJYzbRes0UJhLGK0YrWZuwkxwcxAXOibKSmVceRijuJlFj7DaLGiYAn1VPybRhiqryr8ZLenlxfEotBIhIpwPX7xHMX15cAjd55SjTYTy4UlqK8JZLQA2iF6Off7BNtr2zv2+FNPEWgHB4MEtHjLs8mIz496LZyhdHDJgvGZZrSHAS2GByDjwVtHBqveWLXrAHiR0QJE50CYTsvWjx0j0CI7hj5DowFxbDSS+C1KHrJXLQRz4UYW833LjEEAGO+C1yAIDa7yxqMFlZovv/x7hwktlTnjIs6supjTdvHbX/2yve/dv2M2PLD53q61AMKjvtXmMKgQ0LI0BGAKIeFEorQAxPx543uxLgIsAsSkn9D5k95n1qqmfVoMOI9MPNVN6zUbzWfWW9+w5aJqm5vHbDxd2rzetHmza4tOz170qlfbQ699nZ25eK89eW3LGt01ntm4N7jPFKf6+ixntQGE8TrKICi/79X/8tru7f4+3nNg1WFATNVvJAY3aCyChdHQEz5OJEoe9EaQdTugTe/dgTaWG56fyw59tIHwcvnROROpOtpI5F1cZ0ZLb9GCu0nUsbJar6v4xA5ETDnQIqMFdRxAC5UhQAOUNIAWquNr21sE2rvOn7c7Tpy0U5ubpJABtFioBdAio61ZZQLnoQJo03s5RLJfBlosVNRjA1Q1ZFwtE1AfAxggXErZmYfJfBz/H6P1JCzylp+wPMRh4cpjHqQ50Eb24i0MRSbnmwaAgHmmyGYqFYpc4IvLOtxiyVr3/nhi1/tDG4Ham81JFa/RF7plPdDHAFy20UCEhFqpssxkyeimB0WGvQq4sYBjK+SRYLrO/sNCUSt49HSRgUY6JP2AJNASi8M+zoG2lM7GgVLejMWhArGb2aJp9tTE7N3ve589efWKvQxA++AD1pkjowVQzm0BhhxBAQcdVKw2x2uQw1hpq+t1ZRktxThJVa8Xif8vjPwR+Kksgmk/AbQQ6oTBhAILZcBppCPZE22nANpUw0pZjp6nrJqPawOzBDlMYUCCgHYwX9jWwQEz2ms7u/bE00/blStXCbTjEfo4FezNxiMyHdPxKBmqQ9yWAy0CxFtRx2CuaNPqdGxOHUeQHhltAG23203U8cKp406vp4y23dbj5UDr60aaBgQrxREUgWAOsDqFstqn37BcDBWtW9wR2YzmHMzi3/Ec+fnBDBEJx2RsLZRElnPaLn74377HjrYa1r9yyTaadRvv7STaOBT6wf7wa46RLGaulpm421HHZaCNtRyvHUARyulcDMXzHaWlbsf20Qfc6lqt3rI7z16wxy9dtXPP/gm7PpraN7/3fXv7f/LL9vBrXmetzSM2R2mg1aVuBPeTtrIloM1VxzctvQTIZgxCUOc5YIf25jAQDSDOz6XDAo7427yEGNcH+xY/x3kfzEiUHvB1siO+SUYLYWqojsOwIp2XnOfsQIuMNt0cN6wI0MQL40ERPRfIIFlrkVsUXwiyVRdDMV9jQUXGFfI4lqMU6GHUEkGBgjo+C+q41/NRcTXWaB9/8gnWaAG099x1wc6dPmOb7Y4d31i3Lp7H0LtF8zKbzTFFosqh3ji6gv6OixoXsnzT82iQgiVX/sqlSUCr70kli0MnUZxeo+KN9QMa9afkTBOZWkabsoUnmaB7UO2BDKPNbKHllcL4GUAVGS2yFYhcSA/OF3YwGtv+aGzX9vs2RFP0fEGghbkHBjDAH7pTr9tGu80JOK266rTKJksuUSUh1GGLuryYFUIDSLR6EjXDwDDodrVP4ECSx7FqIbnymeIyXoO8VupUTKqZhQNMFo749BuwcfOG2RNDZLR/ZJeuXbOXPwzV8f3WQs2Jzz+3eQ1CjgqDFjhKAWhBRjCm9sEUoUsVLRxZglqzuNZ8piffsB/O2CNYY2AeALIEW5Q2ECDxEik7A8gqU3Zmg5Q6Mn7VzkMzkGfOuE7pQHBRRYBCipjh8sTWHtVnBbRz24bi2IE2Mtr+fv8GoG3WqwRa9HTiuWgZOpumoQLPBGhvRR0DOHF+kElgO2CDymJQx1MMnNhct40Too5Rty1ntASHJVzU3J4T+zJpGoqaam5YQcbI6frI3pIbVMxN9jarYBxiDefnxWEBZtwPnn21Kuf7YrrYfNC3j77/vfaFP/m4nei17eDy07Zer9pwb9vqsBF1kVmY3WhNLG059Sk+/mQ5YxFr61YZbThDHfZa8b0A2jxoTgEEvKQrS9YZN9aPWLXasE5vw568ct3e+LZ32F3Pfb79j//L/2rH7rnP7n/5K+1tP/+Ltqg1bP3IMWp3QB+jHINLXQbJMktw2PmRAp8UrBfDVOLvc/qWa77kBlVmePKzqJxY5edaDrQUanmiqIC4GFpxO6BFH20ZaNP1RYLk87grz/6Zn12mdF1Nf4oHHQBa7Y5GepG8XgVa/KbERDKp4N9QkVsALbJVZLWo0UJZjMMoB1oKVKpV1mjR3nMNYqhu1+69625O74H94nEoEvE4OJgyoOUmZJk0hEoC//ym5hx93LxQwPHwxPQYdy7CmpFwSB8Q7qxaALoqNtGnamcKMVHQwUGLItoM1XIumuIVxnVmiC7VZtSUIl0ivVWpcDrMvFJlD9twtuBYt+FsRttKUMcAWqiQUetBbRY1Wmx8AW3NNtttZbT0C1a2Tjo8+lW9+TOuWTlrTQBayvv0JeT3eKVZKureDtGmg+HjBCoGNapVR1ZCmENrTVzPkD0FRexUXxCvK4DOL2qoJti0BqCd27s/8D67srVlr3jJS+01D7zAmlMMfodqeU7qmPon1vGQ0UoB7mECPwnYPHJI01xwD+XjHKOzPC4g2AKIcI3gxoS1zTWO7NaB1lAD5ImizEmAKyCgI1YFEXW4H2U9odEz6iMUU6aTMTVkuWfyYqbLFMAWQzoyoL26vW1PPH2JvbTIaDEQHi8I8RBEPJ1WIwEt9kcALahjgZf8Wm9Wo42hAbkYKqeOoTKmuQ0yhvBHz4C2tt4j0IYYCrRyLoZicEOKPRT6LlJM20d91mKLvCQTgaybM0RSoIlI+gidxRSm/n7W6f0XE7jKB7uoWrEL2CcwZME0pI1Oy3avXLYPvOf37LFvf8vWqmbTnevWmE9t0t9TC5uzJAG0BHgYu8xXqeMcyBls+1CFHGDyZOEwMVR5D8cZGJl5+hrUMcRaMLapN+3kidP29OXrNpot7YUveam99tG32Yc//Wf2qa981VpHjtt/8xv/vZ29+6K1exs2HI5tDR7IHJNX1CjzWm1cp7iO+REiVrBwZYtzOzFlvjeZEfr9Kf8sz/4PL+0oo4znPwzsJeBbBdqYbf5MMtoA2rR2MmEd1uMKdRy/pIkdESvrsrQ7XZfna9Qdai/o7YyZm8zYHGj5Zn1MFt1daN2IxnTQzk3WA3AYFdRxT7XOaoU9f48/9STn0WLw+70X7rZ7zp6zo92uHVtbL6hjGvei3WHKOsEMzkxwr12pcRUHf0Q8eaSK3wUlgQkaVZtq8Lj3edL0no5Fbq6A7J2mEgXIphvPDe6tBfRdLcQ8pIV4EKs3VIrNokGeG8eN5hGc8G8ju/VJMcAwXDMA7XCxICWIrBZGFfCM3h+NbGcworctwBP12c1ul/VZTjxq1BmoNCoYMRcZZVjcO7CEuvRQIC3UyPHjVeDFQHCtF5nu8x3q3OIAiIpNJ5PUxiSBma4rQQ3vE32s/JtCkZTTd/6I8cilVgAAbY1A++RgYr//wffblZ0de8XDL7FXP/BC2i92YIKPjLaOdUanbAVmzGiLmJobPd6BG5iwFo9yhU9CUsN/cLqYm41ZunLGQiYLkIVbFzNbAi0gHkIKL6ngTE8ZLe43nh8HSSE+jMxMVxXKWwFJyrLzVgJE3u48hQwa5YVVoD3IqOMCaEmNOXXcbtZtMhoyo9UhiYky09SudjvVcQ60oOEQeAJoRSdrmhdYn/A6Ro02xFDIaOethm2ePEHDCrT8MKPlVCxNt1LJpQS00RKHwNgnRiW6L+wYHWxjelecWaEIl9dJTUGqZzMro86yul6cIbj0F6ReAAAgAElEQVQXyvo1qARAO+0f2EaraT/4zl/Ze3/3d2y0fdXm+7vWBsjubVtlNjH0XkQbT9T6aLaDPtaF+tzLIBLAczugLYuhDtvGAXi5GIpgjXJcXRRyZVEh0G7tHNii2rB5o8Xa7NodZ+2PPvZxu9If2Osffbu94c2PWm/jCOcwN1ptmq2k1ikPAvNe2sPYsVjPZaAtAzG+DjFV+X3lZ0QO0rdKtOIxcuAO6jim9zCfBGvimp/b1WhhWKHOALcwdaDlmomgDPf3eW//eTpDSVGnTCs/9MMODTelhr43r9Gi0RgXlNNlCFz4nFmw+XisBqgjLFA0PE8mPIBO3XHG7rrnHlvbWHfRSIU2jE8AaK9e5TzVi3fdbXefO0evY4AHtu2SdLFoRhThsaExPYfx7CFAGxFhHFJ688rCZUQBNS76ZyEWckMF1FtgREG1rowWCqq1mO0a4YiObW+a5++m09rBISbnOA3olCMXW8VsDPP2Uv1PPZSiHkG3z+Dnu1xaH7aL8wX7Z1mjHY6sP0GrkzbrervDa0X6uFm3br2mGi1cmkiHuwApTCJYn1oV1+RAin9HFHzYJoiKrxyrYo5uIc7gffLMKOprDFgyip0uXxnQ5huIoju+vjCOLKhUwTrqTzWb1Kr21GBgf/DBD9j13T175cMvsVe96H6rjafW4wxj1GiXqtPi2ZnRijrG8lnJAAhqkuczFPASBSwj6fgVQMu3KdcrKFgR2QNkI6MF5Q+Q5ZSeAFoAPCYOkT4HfGBzIqMpvLXxWuIp8GopYMlaH7CrY1OzpcwDHewrlBUmYEGQ0UJ13B/Y9t6+q45RoxV1TFCCen0yItOBz4cBLYPE22S0EENFjZYHOsxIoEj1ebXqQPAA3UflcY61oe93YbVexzZPnKAFI0A2AnsMr8d5golUovIKcxcp+EUIwX0siA+8JwYq3mtLwRfESnSyk4iTLVIMCtUdEc8TNeYYssD97ar8EIax3YNAq4lCLVCvw4H16lX7y298zf7wt/81h7zvXXqKddr9q5cY5EKIyHKJq1cRGCOQQGsQQLjccVA89+0z2sNqtPkeyunnEEOFehp+BM12g+up0+raYl6xbu+IDWdLGy6r9vyXvNQm7Y5947uP2ZXBwNZOnLL/8r/+7+z0HWet21u3PryzkaU4fRU6jZTVls6PclYe7zMsUMvZMN5HtFble7TIZF0vURI55Zku1lokhfnZFoCcA3kqa/kYz7wcib9Fe08EWhj6PhgNOeI1vJ+xH2MYR/KAV6Zglbvf9DYCLZ44hkjzyZfy5uVhC4MBDBNvwIhC2WyMi2t1JPNOcyERfzp9TNPwTtcw8quKPtxGgxaM5y5csKPHjtnps+eSNyvmZ1669LQ9+cQT1mm17DnPus/uOnvW1lpt24RQooEaqkbBcbwXxn3xRmgqRZKJh/8yz0E1VXtKoKkyLnSia1GtYq0mMlhMycF4OUxDgV1gha0xMMCnUtdpDG0WBBPq3ZFRlYQlaXGX/t1oijqMsl9QT6KvVKMli5TG7ElYQ69bUF84CGmrt7DBdJaUxyOYVowntr1/wI0PAho9tBvtlm108Llp660mzc71XmQOoRq0BDnyKAaBeZjcKC5boWhMmZWjLoc6MGAQAHIdpfevv4sgJEarRXk76PUQmiUgj6zeIxYpE30CTtRNo1ZTrdlsUbPhsmKP723b+z/yEbu2tWWvf9Vr7P577rWT3Q4deQC0s1pYHYLGq1pjzsq+Tf0eEFh5n0KX7FNd2AeMgEzThnCw0/ErJsTU4eQEJfjCRtOJDecztrFpKo8ckWjeEJOXQFV6+5xcdVxsFyUPXjaPeKMXO4VsReRMhgbuPJigguuAbHa5ZIkB62Sn37ddGlZcZw+tqOM+p3BAOCenJ6iYUZOFyljtPbkYSq1nCsIhCjysjxaDAqKPkHVrBp0yp+BAeFot+tfUa2guLcdvIhhHqeOIBoygTIXsihmwTxDjGqKYT2WHaLtjGQL7FmIc0L0wNvGOgXATI0VOxbNr4H3aENer80+VucBsAiYCtXXYYbpPADkO0uxgrUTrSy8KS0nNUW7MJ2ajvn3/L75tv/V//nNbA3AOD8wGB9ZtoP7d9+scpg5u28idofagKD9ET2hZHXxYllp8r1zpvPVvB7jxc9Ws1WlQid6qt63TXrflsmljq9mo2rR+tW778EJYW7MKDITuuNN+7l2/aOfvutuaYCjHE2utdTXsIk1A0lmoMaQL1uNDNBjnB19xTFdyV7Y4P3KQ1L2/0QMhf4crYX1JAIvfgyEGg9dSIlZmEKKXmeG7t4tKyLrKtIVPNKYgYSZt352hUsnBz0HuT354R8rdb347gRYLidkLIvEMaHnTfQhzZLNxoZCLwCuT/3kvLSJFRgLcSHWrt1oUalRRqyHQDgi0R44dtzNnzxm6+hDdDYcDu/T00/b0E08wo332vffa+XNnbaPXsyPr63KFchtDbKzg7qXkc1P2oGAiwvELv9K/iowW9DCoY/ThtjEXVa5K9ONFlAzKnF9rrmuhQvMamgsA+AlAm5qhNb5M4JBPDXEg4iZ1L0x32QJtTrtUvge1b0hIo4wWByjsKKA4Rr0W800BvENYMI6ndP8pgLZFoEVPHz+3GhnQVq1KoFWNVB7Mc9lF3QJoY1GXM118H0ECXl+yEKT3awHayjTC9MNbZCLn94yR7lD+J3FtEqUUtnnulJQHM4yOQf0tBbRP7gpor18H0L7aXnTPvXai17XGcmaV6sJmNcyNRTCAw61irTk0BTVmgPTwJojHBCf5N7MVCmYDWOfI1NCXnIBWWREcmWjmj4N6PrfhfJooZFkJSLNAapzYpqhLh7dI91Cdrlo8rgY/MVcoDqJgZ1CjxQPhPrDHGvX8+YJua2CJnr50hdfk6pUrNgTQTpVJEVjpn4yxabBhXAXacDoDbR412mg2CBYkjbTjetKBFMLI5A5FdziIA2rc/2DFoFROg9/bHVs/ctSOYPB7p2sVAG0MFuDjKZvVFCpwGCrjsFPAqWPWut2BLMxiZNflal6vEuAdMjh0P2kkE40F+mgRoMxtbHObOtDy7mJdzED7apglqUAHWypubWGt5dRqk6F9+0tftPf+9r+2znRslcGBLYf71gJTsYTITKxNss4kiaSzdjGf/L0C7cFgbDjCG9UmfUprta5V2+s2aXTsoF63oxfvtQsveIFtnD1rZy9etPWNI3bs+EmboEa7vq55xuwhj15klJO8r3a5ZDuX8MID9xSIq/6vgV+Fqr4MtOWwIT+HqBFxdqJ8Tolh8wSI4zcPz35lNOQ/8wehk5Y7HVKXEYwSAkkEZZOJPqZT60/GGmfJYK8wqmDy5z7a3Bd3v+mtfO06EDWVgZsO9AuyobbECVjltB6kt6lfNIBSG/No+VApmqV5BOo0/GgQaKPNB0AL2hhAe+qOO22Cw246s9FoaE8/9ZQ99fjjCWjPnb3Tjm5s8AO1JBwMnDgCOhW0S73uRui60b7TSevkN6xQuqKa63VCtO/UKtbrwHJRNFAAbcupY4mIlL1ERMsb5iU33h5myTp008116CIdhVqMb3RGbdHc7HlkDPJWr6SiQGayAbRs76kSaOFhC0oyDCsGoynVxwG0UBtvdtvMZCHQQKtPq2q0scR7Q0aL7FyHlvfX4VplWqbbx8N59l6h6UCwCVxILq6Kx8kdekjX5PixXFirCdakmOEY7ITy2OI/XTsphOMQRNgws4YNFmZP7O7YBz76UVoNAmjvv+einYC9H8RQ1YVNAbQYrYixhIuKNRfSmE81UtjLEYX7FO8pPaoFuGA3NENXAVoRHGizg+FRjVbZLDLcmKjDUW584WysVcIaM1RvArTFWooDQ6xNvq55AFAMJdtHyD7QTAATGNTwD4Yjzne+dvX6DUCLrBYZLVzWALQBnpHRhr4garR5Rps8m9F+5nQxDiZlDSofhQUjNBoIJqHvCKBFthtAi26EAFpmtGgjhCc4SlQUW7qNJ4FN+gJmtV6nZS89xHa0/NR+xRrHGaYJMyBntXbifoDKZ1ixMKtDUJcBbfKe9nIQrhP5H9bWZUzCVUJzm4V1KnNrLab2mY9+xD7z4X9n9VHflgd7Vhn3rTqf0JWMzkkJTNyYbRECSNR7dXb8XWe0jB3w+pEMjdE/DU3OprXWj9od9/2E3fuiB+xFr32d2eaG7UCU2WjSaay3tsGZzpiyFsmBDEC8zONnHL4XQJuAMLDCkVc6hWJdrwJpNtQjYwq5WwVaK9nyDaDsGXF+vqVgPTurcn1GZL/wvGcdHsZLgXcMjJTkMaOdTm0AdzUPLAJo08hJB2ai44VHHuV5xviCVV08mECLTwTzb4Bw1DkY1ip6xRtotVuu4POo3dNuWjCCagYYug0jFuf+cGAXLl4k0J48cweBNs9oAbSgcZ918aIBaI9tbvID6kiOXwMAuXADmwhtPtxEiCac8okbEReVNWSPummzSJCFdWPVum0Y8WvyDXp1Uc9kjTYTRLElxnuEA2gppsB1c3/YVaB1ZSNVuQG0sraM6C5Agz6ZabqLNiT9bOPwZBRdpaIUQMs2jsWSGW1/OLb+eMLDDvQmgHajK/p4s9O2NczwXS5lxZiAVvXoqF+rBvsfiLS+0AFQ/IiMPql4I+ZZBdbys4j6R+3MTfUzIInHzOs6PBuz51hUsLaa1l+aPb6zbR/62McItG941WvshfdctOOdttUXoI4WNquLOub+nMPIAm1XVZvCntHFW0lxTBo5jD0iOEHPtYCWlJJvPmRwYfo/ngtkUavVyLpYl7rG/J/Sda/RKqNdaW1CIOmtJwG2yffY67MKC3TXADD4F2vEmFmLloIA2sHInr582a5fv27Xr1xdzWg5vgtrE9SwgFb0nQwrAmghjKJlX/STK7xXYI6hHQ60cTDlOg0wYaCWb5XRwqT+RqD19kHvakA7T7SHAWxpXe01WwynIPPgLUAEY7wPH1xPCz63h2Q2ivvFLisFPoupBjiMkdEuFzau+JCH2PPQGLDI4OYkUeIhM7SwXm1pbVvYh//Ne+zLn/qkVfp7Zv09jsizydA42pNuUJG1eXan6E76j79HoIV2Af9NxzNr1DtWa3QhD7UXvfxV9q5f+S/s2MWL9uT+gY3rDdsZj62zDk9k1HQ7tr+3Z91uZ8UVqrAjFBiydBD/palWeu9KRG4cKpB+Pau95gFm+neUBEoIu6K5uEn9Nh4jB1nej7AWRhsrMCJKjzp85NDmQIsZ6vAwoBvcIRmtfCk8Db3nTW9VrMaFoAUaYigechQNVK3hQihQO5HBkjrm99XOw1mUaQg0BjsrisXiRkaLhQ6gxfQeAO2J02cS0CKjBXX85A9+kID27J132ImjRwm0yGgDaJHR4o2h0D2eTHzaietec7rR5fpJReZuT/ia1DGAtlmzdgMfGNtWJW0cc1LxGQCsPlqvFUS7hYtmeFD6wRjgkFyjovaa0RgCWylu/cz1RRfgHMArahZ0JIYyAFwBtLMlaOSFYWpEfzSxg/GYCx+ahLWoz3YAtB1bazWshukiTotHRhs9Y5wq5D615WgwRaAl8Mx/D+tDdoOpmXaFhc4XMWsyQR/FYyLTwYAIX1FRt8mfI49wWRd1tBYI1W1eaVp/IaBFRru9s2uPvOan7QUX7rFjbbx/UcfT6oIKZ1LHc2S0Ghwxx/cBtq4EVFYuoROpLT8MQxhH6phAK9Cs09PX23sAsl6fDeMK1uE9lMWLD7FOoXHWYINUM8rYEP4dXqMLcCjkobjKnYU4SELGyFgnAbSgshCAQaxy6dIl276+bdeuXLFxf6D6LISP+ACoLqYrGW0ZaEMMVQZaZq8wQ6AVoqg21dOKgDusWMsZLahjajqQ5WYZrahjCKc0kITOYtHr7rOL666gR8087gnaZHC/qE52hTLAVoGc3KVoHoI8Iuq0agayGYHWCLQjW5BCRp1WtWZnwHiv44x0ZsFp7E5taZ3KghN7vvinf2K2v2u1Ud8a87FVpzAEwQ0F0LoqlfSWmwJBLAfXKG8b+rvOaKHCB/VZhQeR1azb3cCUAdvaH9r5Zz/X3viOd9pzHnqJDcDmHD9he5OpNXprtHztdLp2sL/PczNlcsnpKRhFQIB8BhynPAIvjgms6XJiVD5j8rNohVr2e3nY2RX76WZjDtO5kjkH4nGkw1FXSnSnpATBgTZltABasKsxjzZawyJhyIH23je9bcmsxqfKFC0pooixsclZY3M4rQOVbACF5PtQY6qWy1oUaWbUZgS0qKWhRotLCqC9+Kxn2dFjx+3oyVM2RUaLiSIOtJHR3nfPPQagPXX8OKlj1GgBtNKPqJaJ1wNzZw3LVjYYWU+uZMOhVlghQkShSIVA26imQekAJBgi0uAB0QytC0VNSdSjaxI11TTphNRH1GazXj1EijjYfCVE+ZJnuWeCEn2of1MkSkEF4pDGAYrQB5ksM1r3OkaTOQ7T/RGoixmj/C6p444LokQdwx4O76WJA5CHkU8L8ilNuejksAUbrQ0R7d0ItEXfYQBlXg8J0dBhIEqtiQ9ej78Jh59Y9ImVYAaiZw+KGi0GGOvVn5v9YGfLPvixj9nO7r498prXOtDWrQIxBIFWrURYz6tAC9V34fTFxycFJjEUXa38AMd6aUHMk80sRoaLg5oZ5WwqwOPoQjlEodQS+y2sFhXYeu8hG8E1gSaifAKD8lzuGdYVuZljLq3We9SQCYb4mZcZIMKCwh8Tni5dumw717ds+9o1jscjKIHqQm+sAy1HHbr6PPpo4xzA2sfBMocKOKbmONuFvc8Qy9migvWRyjeA9lYZbQDt5pEj1up0KJJi0I6WE7ZmSS1PtgmlHAdasAuki51Vwr3ikBF3YlOm72IoBLykfVV2UYuPxk5irBPFhouZYTYwMlowETELl0xYMBEhdOF9BfgurFVZWLdqpI7/+I/ea7X+vtXHQ2vMRlZbwOwGzIGsFxHkhWOiKl0aifj3B7SY1jOlj/0CE3sMI1HXbAJDl96GHT93wf7RP/t12zx73ka1hg0rFbu8vWtrR46yLkla1Wv96Vxgdi7KV37VPr3Jg83Yz5GMpMTjECFT2uvZoZNTvxLz562FqycYthWFvUlBXnBq+ePkGXDs0fDOT4YZfu6sZLRT7XfsTQoGHWjLNV3e6Xve+OgSETo2FlJiXCWApm6+usI55NwXP3s+2YCuyqTm0UqNy8glWlW8dw5gC59jAC16DfujIYEWQ9+PnDhps2qdquTxeGSXL11ijRbUcQ60EETBwQY1M/bNeaaKzQilJ4E2IsaMyoyhwiGtJ8h4j1QL/aUA2nptBWi1mY3AhH/rsC0EPWpl8ekfZZ/RNNrMaWL3uhWAFlHcahkzU7UlY0cHYtTbCLTIWBapRotFjv4tzKPFBB/2HNqSlotrbVgwSnEMz2O8F2a0HAmDgQJqbwoARNBxqyJtKNJjCa/QMtRzIMBRRusMrP6dVLRCx9zRKIw9CG8aHlT8Df42MxzgY2XTWNLmY/sMGqBbtj9b2A+2BbR7ewf2RgDt3RftaKuOHhYXQ6HWrRp5DrQLtP6opy353ybOwbNasH84bBGsQeUKmpStL34tAbSo0aJtg+5n3ktL3QCpSonEcE2QAfMacuLP3Jach+sBRET+BAXRmzBU8IqOj8vTAPg5hGwAR8yjpQUj6sQqM+DfANnhcMR2OQHtdZsMhw60c1ugf5QiltUabd5Hi/cIMIbwQ0yXT6tyoMXex3vjns/KK+Ua7a2AFnOqQR0H0MbUL2bHFKH5foQwsSqhIsAWwIsST9Rkmcm6poJ92oxkvHULbT30oNYHqX53FltWmqTakdEOmdUu6Vjls4vYBsV2IkXSyacYzC9p6vmU7T1//bWv2u//5r+05nhgjdGANdrafGJLUMishSsgpRiOi007Bvc4Znv/XWe0OMOn0DDUqjafzm02W1i13uYEH2t1bFyt22t+5q320te/0U5cuNuqa+u2N55ac33DMBmKCRoycs8KaQxSle0o5yZjPKh3ruRdFwwkPZjBeRq6lfA6yOEyD/TLiUC4feUsV/xOMGgxsvOGvw1K16PbFbB1nwUmmDl1HMM9gjoGbUxB4SrQ5sovYiru9F2vfdOSPDSiPXeAEZqrtYc2W86FB+iCPpYwqkJXkVAHqT4tSokeqHUfrVeH2hALekHV8b3PfrYddaBljXa+uCnQnjx2zNbRR8tRsEvvq3PhgCs+2Q6DLNfVqdESwv7G8Jp0bVkojiFPx2aF4xRqmPAHBi3ILNb7TkEdy6dXdIKodGUYzKCXc98zmXUYIzP3p3XAIchmVotBvXORsR6u6DtRqEF/s88Wqj4HWs6elWqSM2knUxvMFgxUoI7toHfWP5DNAnjx3jAIHu8FBzOeSf2RPjWI7/D2/x2m2hNeFNRPxIsBso5fScDDxR+DuvFK3AQ53nf6+xiwEH2RXuEMS8Iio0WxrmkH8zmB9kN//Me2S6D9afvJC3fbUQwRn40S0IISRBYTQIsDVA33hULR/yXwp0gLNdoS0NKkRUYlpM8JmgsCLS0Y4RfMACR8irU+QiwkBbJU5gDaCFq5HmI0HoG2aqOJGuKxfthbzdm0qgnhAK95MID1j2wNgELNw2hk/YOBbW9t2c7Wtu1cu0ag5ZhERN6kjrF2pDrGv1W3LwwrsE4wjxZAGxktHc7c2k8exgquU3AUs6k9M6V48hZiqEany/aezaNHOYA8vJN5rSjci8B3aS223y2syawW/za6oVGJzLqtsly+Rw6sn7vhh2hjsgOeAYlGrtt0gclYFYLscLkg0KJNStao8jqn8Arrwfe89rOWLywUN5oNu/LY9+w3//f/zdrTkdXHA1sc7FIfUF0ioCkBrVty0tGLNW45Tv19AK3U0HNrNdvWaLRsOAYbY1ZptW3R7Fj7yHH7+f/8V+0Vj7zJdsYzs+6aXT/oW63ToS/1eDBY8erGF8xmZ2JfaPKhsn7y6w6g1VoX0AbIBrDmGedhQT63p2e0uTNVBOJ5qSrXhgT1HJ+LALE4A2NADT6jxp+Cex/ikYuhAmipY8gyWv2Rce4zgfa+N7yFFoyM1kqK0Shsd7o9iV5Yk1UvLTZ99LwlGa4rjwNoKxjIDnm3j8pDdoZ+tWMnT9pdd99NCmLRaDF63N/fs53tbfvOX/6lra/17MK5c3b3hbtYn13rdKyHfl2efeqXw2tlNM2+Xh10OGyQWTDidyVrngGFiAMbEhktgBa1TPaaYnxXGPA72HKoNyI2r+3GgtHhEolgUVsN+X4oZzUM3GlB7+9N9W0HZAVWDrT8wjNAB1tY6ylTQsYk6ovX0XtqtzFjlIKNhXU8o0WtFqYVAFq8RxxYoNjCc5lBg5smsF5bwtk8uksjtfx3Qiwg0MABhnmO/kOcbysjx6TWDloyWsiSuZJHtuzDzuaAxqFNpgWq7nBtCjGQR6MAIvYZ12r2548/Zp/8/Oft6rUte+sjb7YHLj7LNlsVm4/gBTxz6li5amWuPloEG/KtyEz7vW83PJg1R1i9dbKPlGo9rlqjXfVZweicWSij9eEZymh1YKfgI+vLYz866nd4BbFOnGqmMtazrxQ159Sx944uZ2gPERADgAGyWBvIZkfDkW1du279vT3b39m1yaDPFi9kIRhGMEUvOuvDwCVkNBpIjnASASCicdwr3lOqlDUEQm5n4pHxvAjGAcRYK+hS4GQeZPA+wJ29s7BdpBWr5lRHjRa99cdOnrK1jQ2rY6iAT+/BpgZ7BeKR4GpLw0kBqraNPncK/AS8WPdSiC9JHTOQmC/IjNGlCMebq/ghyCTokkau2nRZJ1UKgOVHxeSw5ZkKW4C83UMjAyesq2LTYC1gr9l4ZOOt6/av/vn/YbuPP2bz3S3bAN89HVoLUTuAFm0w/rqYaaNAinVBQaey3eRC5MK0XAiY/zvP/LT3Vg1PVrK6LMDPvx//jmCRxhYMRpBA1a3SaNmy2eZH78Rpe/kbHrE3v/MXbNps26hSo6c2Fp5a0wrTl2AWAbQEUg8kWHbzjLA4Hys2mszUh0+2oNQeCNaU6yiEY5meg7OkwVTghNR/cQylOq5jWlDHEaAH0xHnSrE3lUjJF6KYb47Hjlo/LEwZSMznNhgMOEUtMvKUKMScaOxH+NATaF/3ZgYGenEeTocTj2eynW5XETXECeDlA2jpfax6TAihQjwlelkbDEAbGS0ifQx+P3/hbo7HmlY1HD4H2o31NQLthbvO2/EjR6zXbiegVX+cKyTRY+qHtfpQEUUVQBs3GW8sFGBUHSPDg7l5rWbrBKMaZ7mql1YRND4YHZNKL5qmfcBR8kqNynDeJ6eFpGyGC4wUMl5zwdJGvXfpvAdfn0vdIzhAcMPsCDeMIhifOwrBzQSF+Ln1p3MZgtjC2hiT1/KpPaSOBbb0N/apPUHvEmyTE9iqoT8Xhm9QSP8ZgSZVqoNCKIDp1euN5RFYBHXszlMRnVJc4qWFqNmG+4rMEXxjxmKvVm3KMWK+hL3YGY8HFABQTmoV+/MffN8+9YUvEGgffeObSB1voKwBQ4HK3KYY/M5yBwKPmtp7lgBa1XhyIRt3hif6M9Ymw59Z9e0Yq4jtgnpe/H2YuAggddAAdHkt02HhDxyBFEapRX0qGBN1jUkNCwDzLJZj+KhPUFaLg199mGJZ4HIEoGUtF7TWeGJXL1+x4f6BHezu2mw0tBrWpCuLCbQeekfbAjN4Ai+yEtS33InqhwRalpqg4SDIot0P9dc6jWYAMst6zY4eP8FRbQDadrcrfcdiyXp4E0AOgMX69s+t6tI6dXQILGlI0m354A4Y2lC8iMBgxmCah7vfi8hq2eZDNy+o+Rs2XtYIskP4iYNF8p5kZr1zOMehQwFD6BGMoFQlJgvXqYPgHMzA9ra9/92/Y3/5xc+bHexax2ZWm42tXpUxiGq0CFbUQ421R8W6rxEuObIupMUAACAASURBVDdViL1WBto8Wyv21A8PtJSDuSVoFaJEUr81lfrqLVvWm7ZstGx3PLOLz7/f3vmf/aqdvu9ZVumu2y4ABPex5WM+vdVG56Dcs+LaR2dDqt06+whMAdAytEteBKWoP/syvx78fZZMdC8CbQssU/IY1HH6Wy/h8Czy4L4oZUWpQV4Q8UFm10V1AbS4RweDPk07AmgLytj3TGZvW3n2696soQIJ/b15PyJvRI/wO/Y6Rx32aeThweerLsuJPq46pqjD6SS44mBzwX6RxhWM4DVU4O57Ltra0WM0rKBIyjPav/mrv7IA2rvOn6PqGEDbbTcZQeYZrQ4ymVoHbYzsjwcebmaKdaJIqiHbkm0LYNcccJHNRi8t7QpDiBFzZKPwnvpgC9DMD+oIWKIGQcGIR8cpy46B6xga7qIX1tsU6qalhccYTsaJTpR3rvHwHY0hLZ/ZEFkUB7/P+foBrIjw8Vk127Zm7LrjSepr5QZTT20uFc6z2Rxw8+W/uil8QIEvWlKkQQ8je/A5p4o4PRvMRgOy9he/H8YR2fSMyKA9cOdBRZD2jGq6nPGQ/NYPHrPPfvGLdm1rh0D7vPMXbB216Pl0FWgrdTpDtRY4kB1oIxDKBoTndR8eSGEb6ZGzvJoxvrAAWglAvEULgYkLieKOhoNWXD/c3ynMIqINyDOvJH6CAA60baKMFUSyO4D7FWA748ADHDqTMVpxQFXK+hJZ5t72to0O+jbY37f5eJSANtkuev857hNLRxAVeSbBe+fahx82o6V6GH2xMcULdoyws3SgtWbDjp44wd5MtIIE0GIbsJSDNbpEvyqAds6+6HZ1yay2WZlZqzKztTYGxKttDQFzGWgVhItWj15anBvTZc0G04aNrW6D5dwGZjayio0gQlyC1pW2AEkEgitlZAiMAmhRu13QT3y2u2tf/fQn7eP/9j1WGexbbdK3FmSMFEPNko+0Al2pmAm0DKIOz2jDPjEv25Qp1dtltIfBVjwG7UDjyEEAyVGoUHxDhoyyQN2qrZ5d3etbY+OYvfbRt9tPvvyVdsd9z6Ywakl2010Ewh2OgZmAButWTI0LSTlHoTibuX+mOKcj0SvOvsOy8vx7AbQ85YthaslxKlhaWnC6aU4C42ClDgHaCHjC0jdqtOGSOByPUmbe72ugi2rS0X0injwMK9J5+6zXPKJyVBxg/MJNDFxl2+lhsIB69Tj8vVbl4mBjuWezoTrGYUIhA24UfU41VKDWbnlv4cJOnZbX8cax43T1weLf29sldfy973yHQAv7xQBaUMcAWg5apqBHN4QHFSInirD0tQZwe1br1mAetEvQz4usIjeAFl7AoFcJtBFBezbLug8XSYxnKmqviiNFScVrSQeorwgcmBADQDCktoxVp5IkBFAXs+q0YbzhXAiaovGemOF4by0WJyIp0MlQHWMmIqLmBLSNunUxYLuh+rOEPOodTsYCnq3HMPZYxGWgDQeusEKLn2uhYz8WtGi8f4Jt+D9nY60S7ewkD+mymNOb9bvlB0t4kQbNk2fHuDG4NqivffOx79lnv/Qlqo7f8oZHCLRrOORnoI5hWIE+WqxrOGSBOlZGG05ADNS8bUamBLpXYSTPbJtZpDYUDmCuPLSvOVUESpGqxAj0nGWJ9RG0WgJkp6AEmquqddZhIxvzn7E04kCbDlDowajQRT1oYsjAaa+I14oBFP2+jft9Gx4cMKOlShQsyWQkG9NQU5aAVu9X1oY/CnUMUCXF6IYVOMgDaAG+AFoIIwG0oKBbna5ENktli6hBI5vt2Fxgi3VO+tgEss2FrXUw2Uv2jAJatCnOSB0Hu8RrmZlWKKOt2/6oZoNFzfqLufWZ0YJGrigBQCCGsgzOOKc4kJWSq2BGW7HZeGxHOh1bHuzblb/5jv3+//MvbLG3ZcvBnvUa6NMdJuoY9W4eyADv8L+G6cdtqOPD9BHPNKO9eX4IDwAwd2IPKAisVUjtIzjCepwtMHCgY5VWz/bnZqcvPsue8/DL7OHXv8E6J06atXCmC+gCQ9QvXPQM4+vobIhaLBgB6WhUo04mPn6ul4P6PODPg3zs15lrRHiNvPTJa+PlUAqySmdM2MGmYe9lm0eIe2kjXNgQM6MF6zEqgPag37cZGKR4v+EbnwFt6qO979VvcKD1DNxTayniVNNq97oaLk2HJ92IANp6DdSBIhaKPOhzipafhlMQsmJM1LEt7MSp0wTadWS0lRoBGEC7u7NDoN3cWCfQwoIR7T3IaGFYkQOtqADVxcR4F5mFhnArSgR1xyjFD3KuJ29ERmsGxFAEWlDIUJSSOlbbQPgCB9BSkh4HYlb70KKRnCnRgNEvS3WdWiCKa5otTAYzUaMNl6ni5whq8B4kI0ddSXW48VQK1/3hmDVcCEBAHSujBYUs2pgtEFDRudFC6nckuC9IIyIqvxnQludBpmDCMzd61sa1jZpMpjrG86UgLjxH49rhwJEH2w3PH7Ft9MHlAJ82HgV5ZgfThYD2y1+2re1de/Pr3mDPPXeXrSMQROtKZW4TGDMwGINYpmL1GWrHqMe5NWOUHry+H4r1ONDUmiFbNXmYKsCjIYvXpQWyci2Lv49ALIKyVJ9yKp417ESbKWiJDBcHCTQRcRDhcXGv9ZqgVhV/GT1/yGBnEE/h+SdTm40mNjo4sOlwaMOD/QS0y9mUQ99hRsEWJFCpoJo9o4Ub048LaDW9qwBaWSw2aITD+mS1woy2S6DV9B50MGBHUMgH8346MC2s61ltF9Qx9mx1ahudha21igk/yIJRowWowcyC19u9smVY4cIoCAoXDdsdYKxgzQ5mM9ubL6xfqfBMGpFpgxbFa+z0qpbqmLvdBwVMhxPbgJ/vwZ7Nd7bsPb/5f9vOE4/ZdHfLWlXUjadWWSIAg1+0t1H53G8pqmBqc+sa7Y8CtIn9OQRx2fa49IlEyL7rVas1NM4QlDnV9POqrR09abuThVU2j9nZ573AXvmWR+3kxYvW2th0oV6RqEUWK6wr+pHFQGmogwJL/SwsFPMgPT+LYv/F9/Lfw52dLnS+BzUc3RTU4/hriNIPA31nz8JmMb7HLht/EmbI/nsU/aIJrKm1BOpYzMbcALRUV5csGLFiSP+7zzFf332veh01nooCijb6EDpgk7fh/kHqeEEKWNSxov0YJsDHcMCVcThqMABlGVcAaAkSXqMNoJ1U6wTa3d0dAu33v/tdAu35O+88FGg5WipdWFDHqn0mmzVkfwF4Tt3lCzWANpyhOm4WD0MMbGzNokV3nYAWUTGFL15jC0AvHFDcuzgzvhfY6q4x23TqJIbApsUCqAugpWtRZOtROQMQwTlr5iIbKfkgikJ7D9uiZgJeoIZqtFIb4zOie2TqUVfk7ODoB3Z2AN5KscTK2Wws4PJGj0XNGqWLHaL/NQQBkQGTYo2yRCzeTBOQxpaF3N7rlBG0hMF6PGcoyrVxIeCo2sFsbt/6/mP2uS9/xa5e37KffuWr7Tl3nLMNRKETEMtzG6OXFrkIC+ZmtZm8h4fLCaP5cF+ib6u3i5Vt5fjevBk6akF6DXHQqA4X4ir8Oh7DG/m0DrwtLg4OZDaxVmJz6+90+CLQwn8MGlmDVVbE6wutBFqMQPex11OGM2jdGQ+GNh2ObMDa7MhG/choNbsYbUE4/NH7y+fzjBYIq2EHP76MNqhjZbWq0XLaV6NBoIU4sre+ybFr7U5P+w01WjBOzZq1lshm54Zwv1eFG1PFeo2adWozW29NrNPAoYqgcUG6GSCL94gsJGkLfL2gDkmPbtS5rWl7w4b1p1XbnU5tDwwRepAh9kECAJNF9Gp79qlD37sDkFPgqzlEWmaVQd8qB3v2Zx/+oH37i5+34bXLLoYCVSxzEA5pd0U9qGO8T663v0XqOAeqG8pCXDNaXzBtQUZbrWtdubactozLetsOFlXrnTlnR+65137qta+zM89+tm2eOq0kMpIPz2b//9rerMfSK7sS23ceYsrIOUnWwGSSVWSJQxXJmi3YUj8Z6AejHw30T7L9Ewz0i+FGy/JLN/zScrfVNiCV1apSFVUsFskqSUwymWOMd4p7r7HW2ut8514G2YblTiAYwYgbN77vfOfsYe21126cLI6oJqv5bzvj5XUlf6VJTi6Hjmsny2u1pjA5LCje6J/KSxvyexIdqebNFr5FEp7Y6pgJgI63Wx7oZMp7A1bHNdvRImAAdIyXX+Zo5U91huRof/JflXcukXLFKKTcFjLadLSY4gOBcBgQDj1HjTbhY4unM2rNoQK1o5UsnchQkGF0RgtjDUd7fHS04WghwXgL9Zsqo912tCRRuiaQTpbHIYX/Mc6oNmBuSOb0npbYizjQRRkKtQpK26WjBSyXD0JZiR+GXAqhoBx87GiuRHU5Qq08+4reWwT+crNpjzijNYysDFlQuAhReG8EF3C0qM0uEHXC0SKjreqzcrQ9QsgUYU+RBQiky9HTSkS/Lf1YO1Vvav//9uDkUjPNPQIJMgUSOpreYF5z1fmyhpF1Wkd8WMt2XwxV0/rpULNmahi2PqR4f2eJHAqwwAzWTrx//5P4i1/8Ij598DD+8Ic/jns3n4t9QIfzCaHjeXultg2G1cGMFv8m6ynVofg8qlr/tqQnlYGyn5ql9FwoC44oepb4hOFYO1pmnlmCUCtPvkFm11IKapijNuZ02i6T5ChL9rQi2IShgI54GiwPzkD7miDjc0LGs9OzuJic09EuJufqu4XBZ2axjPPZVFl0so7taBEc/eeq0XIAfE7vAXQMe7C7f4XtPXC0XEuwhtvt2B106WjH6Wh32+vY73didwB+Beq1ZzHqYZKRIHGwjvk1W1Z6FeuYjD0SfiTDCHSoH5OLcZzOW/FsvqCe7/E64jzaMUPrjxqH1IKSpR8ilClwgj3QhazSbBb9xTzaZyfx4Le/jn/7v/5JnDz4JKZHT6KHgcHZ4uNpLqwZskYroRq39fznIEN9maPVmZKGKvc9xkiy1U1BHO6r3e7GeqXBHdNWP4Y3bkdcvR5v/9E/iXvfezsObtyEoW0SHRM+69psOlqRZYXW2M9kPFXOSw0LbzvX+v9L8FQy2uRs5ESgIn2YyeB2Rks9BY68bJcxryJsNeUb2uMMlHFdyGjtaIk42dGmzK4lGPF7Rk/LGcJKv0xHmwYy4wJuANY9W4Sq3N6DTJGOlhR5jc/DBsQi4uDQ8TJqB+MY2IoYbBwAX8hQ67h+q3K00SGV/viZHO3vPv4oruzvU+f4hTt34tbNG1Q8wkQfmqhUh/JGgZtwzcvYvzNHfD6fnFfiCdkTm/MGAanCGeFwytFCjECO1r15Fi/H5xIwpZXFNZjRSDgh6w3UKs4BAjCGzJAISTZEHsPsNPx878a51vIWVr6ig2cErB7aGWq0EKvIvklE88i+h307WGWzdrQQWWB/NIVF8h+zAAkR+N921GvVGrftbByG7GM2dFxae5yirdH5IKiFDPDyZ5MswIAIwvRYu9Q8zdeYwctDVWrknoDiARII9Hqx6vTi7x49jL/65S/jweeP4iff/2F88+ZtklQ6bJ9ZxkUbGYwSUkDHmEeLu56up+xlJUSUwUOjWuPBpiKwNBtAX5LclYFLubes7+YLGjhKv1DqwHS2nCQlxY7a0Wq9lNHaAOBr1FS3HS1qziSTcH2hjASyFya3ncfk5CQWyGzPQYY6ZnvPaj6NFuB0tvKs6WjpgJKkIjKUWrIAJ3NnwuGDdEiiWzNfmRkJUJ/+oCjjoL0HQbYY/x1W0DRMIBnHJNtoFB66Elbdbly9eTP2Dw45Jo9kKPA2LhbsADjcGSmjjWXstFax34nY77djf9SPvf4q+uuTGPVwfahNy9GS5YtWo8FA61XEEdLRZr/yfNWP2Xo/Ti868XQyjaPFMo6W6+JoL1rdWCGzVaNDBnhVlIUuDJTRzs9jBy4ZrO6zk/iTf/E/xvGn/xBHD+5DJFQTfJYQ/ZAal4VjuH+gLEb1OCGE3COXtvcIuqYzKDOt3S1gwlFqslc108bRbnYWFEeb9gfBA+Q4yahO0aJuF2WLTnRHezHtDON43YnjTjf++L/5Z/HuH/1xDA8Oo8PXpK6AHW1Vay1dBTkkwpiAAnm1idZwcGOcfNwS3cv3tC3hZyQhofYe99irvJjOHMpUieIxiPGsYpbS5GjRfUL2sXviPeAkzysRpOJoo9RoYZ+Q0SLYx/Mj+TZtXG1D3QbYuvfjPxTrOG8EhkMtKXpaJDWxZ0rsQc2WxIYQ4YkQMhv4ZcBpyMhg0+QeHDQ42cF4nOPEVnHtxg3pHV+/Ec/O5tEdDDkm75NPPuFMWtSIQIR6/s6duH3rBvtq4WgRdVOWrYtNt6KjabXRKycqueFKsnxzwg8+A0IC1Z/DtvM+RQxSjykiX7w/+uVoSNBSAMk3KqbMqQakcXnqJ6RmcBrl09m0NNqDuEQojoFIFvp5qLOnMFl3MEw4YJjByzyw9KFVI/Q83QcGN+cqYv6hsz9kmmCknk+nGvqQIgK4TznbAfsQd8c7amXC/VN2UdOZ+MwpmLGZzXov+LBjSoUDsRJJpiGA78G0Guu41s7Y61wIRCkQj/cyVIZnN+eYN+FwIiDkAWNgodzVPKnstOMLdIAB6/disVjFZ48exm8//JBr+vJL9+Klb75IEQNkOfBkMmXKFek0CQHT022095QYJL/4ItxWmQIMkEdGs20sciwXftftPUXFprTy0INxP1EYHwFHwsKuufpZwFmwxzUnPPFAAxKDsyJ0nUNAsie6ho5PyTo+jenZSawX8+hgP2GPIutrtzhPE8GcJt2oNopnzlm3+H9kfmA+c3RmxiKEl9VraE3gQpbDLkueBoUY8EwL8xglJHA3Unmu04vOcCf2rlyNK4eHgTZC1HQ5GxrnM1bRWS1ipxOxBy3v9jp2O8poDzAKchDRWx1HL+YKFmEk00aofN3UvNWWp6zWcP8ihvF0NozjRSeOoR1+sY6zVSum0QmczOmqFTNkniyBpRoeJ7XIqGJXod2HPb2wK+fnMfn8YXzy/vvxi//zz+P9v/6/487VA7b5tFeLWExPYzE/j0EfdmYdJycgbOFrBB+yaRAxIarA/S1+hjkwWYNg/7cDO7a3VKRM23GTKrV/VYKo+IblTPtslx77hN+wrzv9YZzOLmJ0eCNOwNDuDuLGvVfipTe+G9/8zuvxtZdf5rqR4MZxchLgce89M/dsWXKPsFtu5CgVwBgBqpFH733YOe8tJjMWhchBN9JRSPIVkwbBx/iMv4/50a7X2hmzR5s2Ufr2COqwJ0h4QrkRvoMtXAhiBXF7eAp8DSRv6V8otDRXRu/gqJSRGpSOfvSVn/wh59H6AXFOZjuHlSPiQq8b9Yv1QVUo1I3yexSuyEkHxubxMxwYPADYcUSzdrQg9RxevxZf/+Y3Yv/wekwuwHSTo71//5N48PBzHrQXMP/wuTtx69aN2N0ZxxBTgrJGYkc7R0aHir0xdp61ZpIC1ggPhtELRcoFSdFIMXvVyDM8jAEG24M8w4I5Bn23+cGRXDTOUOFB357aCBAM4H0gKk09Z5AokGmSYJJSbzlOC9/HIck20BgMhnS00/MJ75W9is6CkylNNh4iZkb+ECOQoIAzPRhfGMRZSlCKDSsHBMc67PUzatM9kWmXakbesIrSk6RlB1D1zPp1Pox15MmDQhRWmbpfg8+FeJa1dBw+t1URBXDdoo36sxwtIbmqf9cQLMe5Ws6R6ySons8Q7QfIGS7WlBr88LcfsIby8sv34u6LL/KAsi6WsHxxoiQppOxixbiv72E7sr78/yEBiIOMZytnh+dYnDNFJJqGeivY+HXMYtcrEtXwjyQqIDZpnPBzPM/iaM1mTEfrvWHYnQYJex41fdZoJ3H27IiOdnJ6TEfbQjvRYs4ABNdzxjMkdjFVn7Ku5GeGQBT9tgpydTbYC0p4UXDgRjkh8RGS3FBSStYxa7P5AZQHQfoKgdIAjvaQg9/laNH606XkKpSUOxfzGLXXsdeJ2GmtCSHv9tqxD5nR3joOBkuEWtJAxzPIDxtak8/ccigTrLM4W/fj2cU4juatOMZYwfkypmvBxiBDoSQxw3pQtz1r5RmoWrR4iXm0rXV0sMdhdM/O4/Hv/y7e+8u/iN/+/D/Gs0//IcadiMOdfvTBE5idRqzmsVzOY3KeDrUlbQL22lbTnCgIk6Pn5GRTFjd7X3UGU1ct2wKFRnInly3LNrCqbbCpSYoXgmcLFGQAO47nB6ONxAl9tP1RzLvDOGv3on/9Ztx983vxynffjqvPfy1aGAIxHnLoSTk7FdfCEG2xvzjkWSbSnhXPwkhfEyQ0ffu0J1njdTbrQNPMYJFU1TeL+3Y7j4IH3I/sj88HXgunCoItbDuDMwSOqcuMljtyaywek+JEaruDHYZ4ELgSqNnibDSJqsoBTZbuddlwtIpYPTZNm5HzJNOpEl7jAVKbhOXXjL/r8YqBzMME9hoMIqLU0YgOCI5o78pB3H7u+Rjt7se6hxmUfTqNBw8exJMnjwlPP3fndty6dTNu3Lgeu8hoh8OMyLQ5sdhYEFyHYGt9D5vGTFXQt0v0n72bpNYnNo86LQwJMoo+GLoZ9bGmmbMtyWKEsU52LuaSqoarth9G/8nOxobzeDTcNyJ3DGtXL6SSaQQm6CGEo51NpvybWDXD38zGsz2JMXNugiIzmUQdRHowwBAQIWxh6CLHALIGncMTOGOYs3wb40gGK7JzTp9pWIM1urHteOqf8Wuc/Q4ywk3Wsmet+qTjb+PQuSfNjoGwGV+UzU3lkOYZTBhNB027qyZDcbYKyCqrkKP98EM+j29/65W4e/dF1cCyP1l2pjY++rpu5dm+9/+U46XJhvBAkvEamC6DhjLyrvnLfE01YUowndAgKTM1tdr/Pxzt+dFxcbSr+Yzaz3C0/EC7AvvQ1Z8OchTJgoSOVaPF+dDYPBgrDatnhpD7zEbbELecWKr54GzmmDxmPVCForOVo6UOen8cuwdX48pVZLQ7dLQIeNEbLFUotfXwg6QokaH2+t3Y7UYcDNFPmy0cwrnFpKDwhvI+t5IA5nNLHRzYbN2Lo+UgjufrOJ7O4mwOGcYWRXRA0sTAE4ynRJuiiDE55zbLLXz7jmDu9WwW3eUqBlAMevQoPv7l38Tv3vtV/P79v42Ynsa4s+Z1zifHsVrMONUHYjWLBZBBIBrKPKUSJhEYB2zaVyLN8QMRbn5PGbqwnjojzAeVRt+Tg/BcGmEMOnK0pKEPH+Szbo9IApYQYRWg8/7elTherGOJIQPfuBvf+IM34qU33orDO8/HHEnK3q5mL6f9qQNqt/hd5mh9VlAvp+0zylYF7Xasvi//f4kgYGOBNPAc+ruplUB0RygHbX4mV34dgjmgmGgf40AK7EU6VpTm5iId0sujn1jnlxA5OwtS23i1ivPJrCFnVdH4NvzfeuUn/8Uantnw16ajzXmChn/YG9v02LJPFBFryThcvER0IKk1O5zecEgiFBztzu4eKf2AjJfYZP0BGZVPnz6N45OT6PW7ce369Tg8vBIHBwcxRkYL2n8FyeGesBh4X09a4MOrDBUNYDoYQxccgZRi0cTvEUzAIcEQdCAFiMgHjhZfy6Eyk3VPLUkXONiaFLKYTRTt47045LodU+jD4oB2Oux1pcwY66sRyMI57aTTpXKPyMwVZJxSkibj8IiReq5WJWdMuFf2bW5BFsz0kmWHzTXsD0oztY0ojU82lAseaRwtN63JTTkcvto/Bfko30PDuufJ5vvw91PQnc7LGVhmQCWjpbKYtFDLxix/Px1rMmzFJ1K0aEctBy305fGjR/HBBx/Q0b722mvx0kt3i6qRkteEiuubwR5CZleVTmpnufXSL/wvIGgRLwoXla/h+/G5ZV0/f7NE7IotkoRUjcir965rRpDbNHT8/yGjtaMFdGxHu0SGmo4WjoTndHnBCVp4bgjScF/QaYUZg6NlFkspUhl5IQralyRm5bM18U8EsHY61Xa04GD76qFlEI6/gYx3MI79K9fi4OpVki4xVKDbk6NF29kAgwQgUhH4QD/tmo523OswU9zvtWKAoBhnmoGyaYabQVX5Lko6hP+WMVm24mTVjdOLiNMZhnijDawT8xb6qzvIkwPaWLBhitMULUstLmVYO5pudIGgGaM7YaiPj+Kzjz+Kh7//fdz/6IN4cv/vY378JLqreawwcGC14HhDolpTZY9Jis5AwXyNJoAtzpaADvadaiq0DWlDNsocCRlrDpQHqGtNYN+cJcLRsld9tSYKxvm9CADwgac/GMek1Ytr37wbN+++HK39K7F743a88PLLcXDzZvR2d6hep9Yw1URrmJgBWS1nWHpsRWpkv7jbY7b2P94Pe3/7n4NRVgLgIPNR0+5kwOFBB6yJo7zJUkdKqCFRQusYHG2OYjS/yPr4pUxXhedykxoi4MAC5cuNklmef3/PQhetV378U9Vos1YnQ9uM9vJsSHh21FqYTlcevj8cZp6gTFYPMqW8+Ho4Z0W2AFAxbQeEh739fUIyEMXvUO842JeEGhtqwPv7+zHe2aFaSR813qHgVngm9zzhd9iva/o4HjRg4BSCtnweYS7qq6ruUVpPoqWm+HwI+jlgZRkU1PjwIDgeLVt/wOiE8UHd+HBvh5M7ACsjs4bxgIM9nkzi2dkZlZtOpzNmucjawV7EVBX0w5YHkHAHD0lZ16YaWerOFOcQDOl7wVpjI9q5NnUyKdoo4JaOMJ2Ue0A9uJsOXDXKGu7YrpV8lcMh2FWLbCR0rDHn2gtNBiv43uQPPguOWsvSRbbOqLZWVaRYWlMP3IZTRNQNZxctZrS/+c1vuB7f+c534uV7LwkWAyNb7o//bUhL+n/Ow0zW+GUZ7Ybx+sKJl5az6+x2sHa2+Gw1MLOHdb6StJLZn0sudYDjv4sD/Y9xtICOwT52jdbQsR3tnHYehI4FpC2z/wAAIABJREFUyzesX9HxSqf1Kx1tii3wfLE0kzYg25gkWpPtHWj5gxwos1qNwsP5bw/HsX94NQ4AHe/sSAeZQ0s0gYdZLdjxdLZrjqRDDy0kGEftVuzlUBDW2zjCUJmMA1ihBMpGmJEkmRCEwinO6jLiHNN7luirDTrXRQvSjNA7xsSnLJux7qdAnsE3Z3C3YoKABUErykNgdKN0dHYWp48fxuTJk/j7D96Pv//g1/Hss09isL6I7nIR7YtFtMFtANKEPlaxJ5LumAFhTgYjg7r8E+zNPWRyXg5/8Utcm7XzJcZovo2Z79V5oONg/b0VkFtFWQvXA0d70erFBKIu/WG88K3X4to3XozPJzPC6i+//mZ8+403or87omaBz7jbZeRTVnxP1/OJelTQMTke6P3OPnSjj/WZq8uaPjv1MbR0a322aRESwRLqpO5Mi8/A+eLrQQ86A8HSIVBR/Arrs/mBvQJhoLK2PK8pPpQJzna/fY1CGJHitb38ox+vaYB5YTJmhElyY1L7kpkH+mEzo03jDOMBpyn7qA1QjD3hFjkfbBXAx5QPXC7pNNGbi7mZ0+WaGS1+fzKdBSIJGN/BaEilGLT+oCcXMxN5Dbi+dByF1UglEx0CRGQjOP+MhlD/Mmzga7MhxBWDmUuoE46VSleKwEQJR4TWpqNF0Rw1DERK49Ewnrt9O752+2bc3hvHQDRlBiA4rCfTZTw6OorHR8fx29/9jgO5O7jHNiJYSeqxhg1HgbaANLyuUfKoGRxIyANrDUeLf4CLUWMwNKqMQjVYfI+bMxWMIDVphh3VjAzxFDJLOvWqrlA7HAtWXJ7pWRCkmsqT10JI0dBdMmJdJzdMRCec4LGMh7a0DKX6Qu2sc9BPxSWANmuHa4vPn3/+IN7/9a+Z0b7++uvMaHn4M5BhZC/WRdZslXUaii7ZZsWYvOxgb/haZsp2mvqJ/kRTs6mDGP9ucbQp8oIIuTYyNeyE1/5jHO3p02dq8zk/pSOAgEed0YJXDBOPfQhWs2E2OgEgN/mzy6BjPE+XaRg0WbiG9S7NoyVWCaeU0DGcrR0tpFkDg98PQYa6GkME1uxSkHMm/AujuAa7eBmDWNO5wsmyLS8idjqp7DYYyGCiF7TMjzZSooCH4/Eg+sKhHAs62lPU2eBgUX8D6gSWMfgWS0xhQm1TsLHCOSg6yYnToXfacQTmKftONSebQiDTSVycn3HYwNGDT+Oj934Zn374QSxOjmI9OYs2SGmYtgREqyOGNpjSgrvx/vpbChSlNy0D3gRobIFSSqcrS/4K67HVHtbvVnbZSm2cZCVCEicIYRZtf5Clwm5cgE3b6ZMchnan4bUbMb5xi3NpBweH8db3fxDf/cEPYoo+1spW1WfepCNntNz/VfaKs+F5rs4QC6RsQReX/PLw1PVavjYTihJMCF4q6ANtjhXocrIQ1hvXhP0C1ATkUTha2tgkJCoj1SSsEp1nYCwYv5GXtOGiHc5krvgYBzkv/+BHhQyl2pr7nQRNqM1HNVfPlRTUKLo7nKZJPna07C20Q4T6C1J3NI+DhYmZssMBs1QaSShLIYJOXVeQm5DFIgMGjIRaAeEmKk3lwcX1gOWGbCjryPjbiETgcBBFYeEBZ5hoYuNmpyarqMHSMqiKeKgYkrVakaIg8gBYpZstQN3YGY/paL9x52Y8tzuM/RGuj+2ZYghHxOPTZdx/9DB++ev34/h8QlkIGB4cXtawWfsVcaVmA7ph2v1mqE3zXtlKpL5KXyeum6y8al5uiQYzO0TQYadHc5GOpkRpaFTPf3U05u8VCcLKwzQHGbBwVlkruJkbLp2+NxzWnWzaZD5zr3REFjIsbLhZBk0Ol1qzSVAr7AHDlkRELkjGePj55/Hee78qjvble/eYOYtkpXukcEa2L+jMJxvc9JHKQW6vyYaDrf4HqImRHEPbfO/sryb6UpMjKvKQSHxdsudZ4sjmecNOrnv+YxztyZOn/0lHC+IH67BZz3K/J4O3ryBDlb1R9VDT3SLDBVSMbAt7E063ymh1ljNw7w2U0RI63iFngLByogycLQtni9YdzKGFzCK7ANqBhr8h5ka3MI2rFz3Asd4r2TUn7kaq91A2EyiGDCikDs6RtVBLWo4WWbaGDsgB4fu0GcySVPODcRZ03I4TsP4TCQPxbjGbqZw0n/Ga2/NZfPrxh4SSn93/JJ59ej8uTk8JM5Ochp5xENQQRK+XdLJA0qjaxv2vaWXNv0ZUKDGroizXhHr1qzdLJnXtFwkLM1e1ikguF10ccLLtHif3LDr9WA3HsRyMon9wGNe//o147sWX4u63X42v330xTmfnpQziZMd/3TVaZ7Q8gxXsCv+BPnx3UjjAxPvY8ZYstELhyjnLrFnPRwGWbFgWs534FUhbZ9FnjQMoMF50MCBvxhKnvn6WVDcC6ex9bjwvFcJsD42W+tzWAXfr5e//sHG0bBMR69ikARkjtPS4rqLRWFY/QuapBdJNkhiVFHpeJh3tigeIPZNopxkNGTkBWl3DyQKqwAzN2YwPvQe4Ac4SEepgGBi3x5YAvlYqTTis+MB7o/8ON4dsBteCrNbRdm3odH2CuWr42BtUsHFObUhygqLjIENtdzRmnyJqs6gf3zk8iDvjfhzujph1gxQQyDR7fWa0//DgQXz+5Gk8fPoszqZz9Q1mqw/WaTGXHqudETeYB9incQY0ARk+3o8hmtLvIiKNSjSKevmwEy4uGXxq85IMlYOMRUCQQHodZHizfJnz3c78ENlv6DMntmHnjqAH2VHdHO4aC+C3JaC0jLjpUBNyLrNzk4Cj8RUp7p91H+yJk/mctXAQ6X71q1+SdfzG66/HPTjaxQXrfY7yBWdla1OuLwPIKkLdyAYqneYvc7SsN9t5bjEOfZ9f5mgl79amo8VrXBIwDIdnYdKbiVJ2wljf/zes421HC2gTGS0/ABu22jx3MPZmHUuoAqpoPbaygXXs72VpUnXZPEdF2YeZWXIEAAEjuIaj4lAB/T/JTtRLB3TcjvZwVBztcLyTLYQqUWFNEOiCmd1G9wBrtm0KWWjKVitGnV700ZqB0g4yZ2SELF841kfpQo5WYjMieVL4haPxgkImaDNjY03C3dImVw2xOFoiRTnoPNs+UNdlCxMN7orow2x6Tg1kwMPzk+NYQP7y+DiOH3wa9z/8MI4++yyW55O4mJ5He71gC6Hq4EAQVuzlp6NNuNr8Au2j0qGotU3Wu2r+2qV0NgmXyvlVZCifNfJuujFbqR6re1DfMEJ3TO3B8Pf1YBy3vnk3xlevx/ja9fjmt1+N21//Bm0ctMPbfQ1730DS0sGZlW5t4csc7cn5eSVikZa44iK4xEZCZZb9SjmKk6gQmKgcKHvXJKBKE7Uo2B81OkfoGOjKahnjAXg+PY1XTT6JnLl6lhvoXYih5Ibl0MWl2UQRanvus9x67Sc/XeswQ5PT/YkSlSbECSlFk1ZSvszaobgrYNaAeimpltkwI/yM+JiBMRuWpjEjxIxu2WxPB6IpPIB0yE9NBwtyEXrYADEpAoaj4lNMSErwFKBUL2ItZ4bvcXpD1ctFSMs1spScpHFPcXy9vQrniFoRpfKBcAh1O0aDYcmwDgbduN5rRR8sQURHMCxw+FANQY/rfBHH51NC5Gx6L4yHHOK9XMZ4PBKZIjWZBV/nIGjA7Mj854D1VIutjTF+xzURQ8du1q5ZfIwoUxnK0aCjxxUMB+41Awyy6nLNLGGHwMUbvpAeMFkFZYGEtry5CIHmlB5vUGazqbXsiJK19EE/2lCkWakFa9Drqz1rcRGj4SD2d3dZBthBIIX+ttmcB8vDmCdYl1Yrjk5P4+OPP4pf//rXbCL/6U9/StY6Xqd2mWR0pggDhfeT/UuosiJjXQaRNwetniurA+waTYniK7h8Oyj5wnsndKx+QmXd3ps1hIZ78B6pnTD3SSIxxdAl5LuYztjeAzLU2dER23uopwdGJUhPyBJ73TjFmC9m+1KKKvBUwuzWDW5UjZr+VD9zBIK4XtR0kRTjmeH5wkmRFQoGMZwsetXxzLHm6DVHv/poh3Op0Vu/e3DAzJfDM1KohOgU9hQMLT5SMQrBLhwutMpZuYHj7crhshSYAv46S267EiJGkRucyZZKV4CKCSvndB+rvzmrZkmDmSwMezKaqTKGPnLJkFJfnYEryDIXYiJjvTHtZTqN5dlpzI+O4uzhw3h8/348/OSTOH3yMFaz05hPzuhs1VIIQRV0EQDU199jApCRgxWq8HfUB6+dZ8jWz0TErWxvoYPOgCFLUcwUgQgtqcaskabDUbT6o1hxPJ5m0V50evH6O+/G8y/di73rN+LG8y8w6wdK1x8NozNQAuC6JksM7urItk/31Lu8gD2M/Yz1okh/ohe+9vq81dmhbbODPKJmqUHu7/kcMHlIjffkJBZHXBw26rOwjZaldSmp9OvyRFZnsilF2EcoC5aMqe22yZ5O9vgur/7oR+uLhYc+WzlJTFBsUJGNIFYBIpKIUGyz8oPP6Qy6eIldcKEyykDGCUfrbJb1WmSjVIjB+3X4fhqWLUcM54pMlixeOlnAy3LWnpnIJviMPmsotRgzZ6+EpTOiYxSqrFUOqxsXs4UW0ozmZB2bGIVbAYbvea4QgtCmXsderxPD+TkhLUNeHES+WsUE4hUwetGRehMjnxy6kP1ZqBLC2bgAj2t3Fupr7vUz0qoysRo64bzWSrezMP7S8sNBY0PyfrO2rWxWBAYy8aoG+Rq2hKOqG8YLLJ3vjXVY5nDwJqKsUINWO5WMpApVQ6swoOiNRsM/jAKujwY6afmAc/b39uJgb5/TnHYwYDtrFqxtX1xw6PLjs5M4nUzi97//PR3ts2fP4oc/+GHcvHGdLVvNmmpD1+QKXA9rMDUUlPe27SRLcLZBZko5vromloxrBxQ2FJcZEf9dt1dtO1pnwg5+LGjhQ83nkSiMo3y2cqEGOZmWPtrz42M6WihCbTvao/NJcbTM/N2HVjlazb1Fr62VoRrt2jqjR7BkvXTuB3AaKKqBVrdOyWYZeMPRRisGu3uxd3AYV29cj539fQWrhC7EqOX+Yy87ZqdKFhVcCSFLyGzx/eRS9DD+Eoo/etZAbJwFqhafAXo6Wjx5cCpwHSJKrTIZaFqwSp0/tZRh2D0Tmw65jQQCgbQSBbfhwfjC0SITB/mpBab3+STmx8dx8uhRPH3wIM6PHsfR5/fj/OSpxhjOMTMIEbnmS+M+mK1ltmoQWMQuw8k5QD7/3w7XzkWBmZQhiLCYQ4CgM9oxXauNaQ2BiuEw+jv7MT68FldvPRd7129ycABg4r1r1xkUYeIa1u18Kkc7x8CEr3C0PDe2F1nHx3W4ZxzrdhlR0LbGc2A3YFiXqdhmCVUzaSM0aF2OMSShzn+dJzBRv+z9hqDFlqMlb6O0G4kY3AS/VbeGiZ5gmVRa1b43/DXY4iJh+8o775J1bHUlToDyTFlCjRBjQOFfTk7DLNKRcgC8brJJp/PrdLzURM76Luqv7KtlzVVQMhuWsx4CkXyaPUPGqBngdTiwOaRAzGcRtMRolrExbFqcQWYWcBZf5mgRGCwXisBEldeONoSMz/hdZFeAcbClkXWxdrJcxbjXjv5iGgM80Kw56fDmgSUABIlBRLkiHug6M2tVKFpmNNrQ2ki7h9b31GyABiZ2tLjtBJ1hWQCBPcPJCm8c7TL6A2QjeoaOyAxjYu3gqOuNZBIWI9j5gqpZdbsAyQnVlAwfENdfSxYEZRaofeVkExgUSOYxGEDzPHSbB8MYj0bMbCFawmb6JEDA8KNV7On5GQkV9+/fj/fffz8ePXoU77z9NvuvKdtZDqXqbHKgCmjwHGZz1VhrR1ofajvKOsouzynbmphd1K0JlTErz8Vi8hsMUIuY1NKc1sDV9xwQ2TA5ACiHH8ScrOHzunNgux3t8eMnRRmqsGIhu4j6YbdDwYo6o7WjNWsdGdW2o615Dsy2wY3odPisYNqQ2eL6UNIRYQeIkXgJyGrlaNVjv3twGPtXDjXBZ2+XZQC1BMoxy9Emex692AgaARUDIWlHLBfgwMrRQmWJjpbQqZ6J2lVShYgPTiGzoGFIzOoz9WupzGSIGQ9M6+8yhrL9JNhlRrlMCVE62aoHng4EKNXFgu2BPXzA6QFaPj2J82fPYn52HOfPHsbZ08fx9MnjODs+jtnkLOaT81hivGPKzbo0U5BEthzphFNSNXW2fTYK54EqbB7NJ8RE7YtJmgRM3OpF9IZ0ov3xLh3r4a078fyL9+LGC1+L0cGVOMTwACQlaAHCSEB0j8xnJKjO6GjFXKadyIwWexLPyI7W9sWOr9hk9+OnwfK+3s5kS6aeZ4uPksJukgvF7xnVtHwpmeGFTOXApCJufoWjNRlKCoi2jc30ISNLIpQJVqgzWtuD0sp477vfExE68X9J8jUzZRWRSkatOFm37yAqpVSVnrrfA4dNg+AlagHYCL+PrM5QsolNqDEItkFEmBxUTvsZMLplJktYVnNt2eTuDBs4OuQYq4iJi51APRejymyZ7aWiEzclJmik5KR6VUuBUfR93B+0ngGR4BbR1E1HK6gN0fQAn0HCYECi+ahYQhoL9NESppTCywazW9Za1PhadL/qFaWjrZjc9WYrGzcZ1964dcZmZ7tBANtixVp4vXby+BoHxY7W74nv2agT+lksWK92YJKboKgzOJbEtaLeByeNf47y3EpFoQS3LaWMIGq/MJpwqOgFxnWSaZkQK+o/CPnP0V7RCjpYtPfg89vfezvu3L4VIxj+JLJwbzq6dx0LQR6VxfSs/c+BDu7b11x+WH2B93ZrUu1o+ZxSFrSO6AvZqxDH9GbbztOZvx1+7XD92vK80tE6o2X7RJXRPv38IclQgCftaJE5UZqy3aJgxVc5WmSQFLPgiDd3ozaL4AlHOFt4xlTJSnUrlJ245zOARWsPoGPKs6bi3HBnj0So6zdvxGgXjhaZrspLlHZ12ScDMGS1/CAhDnVk9bsLOoasqmBWZ27F+OVYQ5ar3O6DbDbRcp4fzqstg/D4XAgLlok72XLmPcX2MqFVgMn5gbWytjmCkOmU19nDtYI7AQeNUtF0EiswlCfQoz6N0+PjOIcDPjmOs+OjODs9iflsGhcIdHOiFGNMsZlympgyNqnhoV1ILUNm1uMpsU82S094ndZJpTagcKjRjvYO4urN23F483bsX78R+zduxbU7z8eVm7ei1RvEYGeHthkDWngOYeeQrXfbwUAjJxBtO1rOwGaA38CvngHrHcR9tTWmsw5qPY/a+33zHFKypmofzMEAtLVKoESmyrJMHnEHGjiPl0HHxZayhOGgPFsht/poPUu4tp9OTOprbd194611kzF5vJujHmSygoyxm+mIUr+Uzo7OabOpWvcksWxmCjllBBEsWXyIJ1EPpNCFdFGxgRAR6uehDLaL+iwk2pDVytnCyZJunyQMZMQ4mHBwteOxUIAhCf49ThTSwd0MCgR3W0mFv1NFfXhQO2ikR5C8XCnryigKPVjr+UyaySnfhU2nJWjxPt2eLMZvwpfsZ83RbCioJ+zTQBSZeVVs1TrSo4E3HJ7iCLWhr+sVpVZLgYpGvpCbLWup1j72PsB7GV73Ri+bswoEqPl6oRoonXBFMmNmipYt6Dmno3Vt1RCoAjEbBhiA7HVm+4TILajXSj5Nes4eO0Xlq/4gQKbA3nz8+DEFK+Bov//uu/H888+x15kZIde7IUHVB4DzaTPT976oofXLkAI7uxzoozPg1iRmUymq4aEAtQ59OnmTvir/vpFVO7hxRmbnXztmfI0SjMsFzmhgUFGjxXg8ZLSo1S6mmtyD9h700ALWxPWfL6SA4xpt6bXOtgnwEmDAYRBlxFUGKGvAdjPIUGqmLd6UQu3kXiB7UB2ZPA44WtT72VEgaddOdyBHe+tm7B3sSx8dvgRISQbGYp2nKLwGJCUxDvVg9MHDJGTvO/ut3YMtBEmElSw/Z6OOhPnxzRRBSWKLqC0KuPFjZyTeMwwek43KRw4eCJIEcEwQtORwEQRw1P11ew6LSIK+UYPlOq6WMT87QbtELOdzMpYvMDhiMuG0JRD7QPBk6QAOHH+Qa5K15qwb29HK0eXwB8la8D1AZoPcK9nrYPlmkIxziClggINf+Obd+PpLL8eNF74eu4fXODCgP95Rr7PLb8sLkdOADIFUB8GJjgiuBW2r5EHtaE2Goo12H3CiXqxllyEJzb6y43KWeililyIq3JfUwFeS5ZKBEiXPq1W5061ODOCAkMAGbtVoeS+w4+mXnKwJDRFBzjYMLamXBcY+rwURe+mNt0pG22xPwcek5pMtnFJXOTjZvXE0/ikBxsiqMOI8oV5OlJEtIRbp4qopXdR/kHTwmjqjpWJMtw+qGNnHhItz7B6gJaXzaiQH+QjX58jXMDJvnpNF+hui8ZsOC0423y/1LJXV4r6zTaHbjb3dXT5IQEFwtJBsZHSIjAjGK9fB4g9u0dFDhyPSpAj3kHFmKJvVoR5lZZfG/NcRHQ96Olz1+0oAglBNZsPEIKpgw2xQOseEv0ufWiF76ZogVFIX7+3EZUPUJ1nXwO3gGXMRoROjuKy/HUkiCXx9ikbAOfreVMNDe5aGJsg4ZqtVQlxkLdKoKxLHuuP/nRFjDwE2xl6Ao3VG++4778Rzz93hc8NrSfJxVJutAEZfKMSS/+pMtq5VF6eSAVHtZCACz+e9pS5lh1UcY7Zblew175lHt762jUBGtevauW5fCzPElKHDNdsJYfD7EoZ7Mo0VDOxssjFUgIYSSm3JxrUE47ajxeooU9KetaMt1wRCE4JhtOdNJoUMxfoUgzAZP8DUxdEm6xjnt93px97BFWa0kGYFtOzhJeRwWFeZQ0DQapeseqIQYufiaEnJzbU3DQZxAEgCkSp0Wkv0y6aiFwYwyHcKOqbv9QCKLJN5zdnuUYJfOWLclzgWcrRqVXEpTmdIym/pXN3Xiv2Ot6P8ofplQYhiig0HjawXTjGdLDJKSt4iWQApNHkiYM0aJmewnWINdGqtiMn5WYD8h/dCqQdqX2dnp3F89CwmZ2d8zc7eXtx47vl47ht34+qd52KwdxCt/pCtl0xm8jxyohlnZq/oaIHGgYzIqViVxrxh3NrROhisJJd15pNoVqM3NWoDLkeTGG0J6/AHSjq4NNnBQRGatHPIvF2bFQTc+ApqMbPu3witCAr2TGqw0SFG1JRLiXJUQ2smU5VJ+P1qVvQXHO29t95aM+JPnWMSmhSzKG1GZlqxjjVbQtAFNxqNbNNI3fBCPDkjCVU5wJywULbqKMKRM+Z8SGwwMrDSscIhQ+UJBprtRYKgKVhBR4hZiSAiKWNlhm1SAK9Zxpw3bSOZvVbK0MDJTxKXm+SThIFMwbDTLhwttV8XVJ0SRKZoHU3edJhVzd0FdTtErhEMPA4hnWziVdikGgm5sZnsNPEZB0O/r1jQ72moCwe93FuVGTNeyEzT7Rd2KE12qoyRrQBomQDpKx25M2R89utpkOoBFAnX1Y5KEG0KTiRBga0hYLAnomD0gcxUqrRoD/GwZuYkkQ3VXRYQ9YgWa4B4HWqAeC2eLXVzW6148uRJfPD+b6gQ9fbbb8et2zdjPBozEFB7TyUsXhAB9dHW7T2+Px/8uiXA3ysHn/2WqlE1BjjlNItjSuPAWmeT6SppQtYDtr+LHwqY6oy6hpW/sM45vsv71I6WQR0CufmccCWgyuV8WjJaslrRUoLAFzwFPjOxjjkOL6+VQQ4h400yVF2KgFHDWTSEiZihyWBUC+XzBqKE1h6oQmU5ioF2D+I10Dvej53d3egNASt3GICaEIX7I4JBZ4vPIPYJ8VArn4Z8sP+9MJAlqSrjZ43slCxM8hOfGaQDmfGmgEPOJOZ5Thunjm49sSoc1pdt1e0gIXtxIZEDlN/cUqQWLL0ulRQoWSoEGHwE1JQ7dLCcIoNWOLw0syZ2TuD94eS9393mmD29ElHNYDsFG9ySxCApn6mFHGazaZxTLew0Rl2gUZ0Y7h3E7tXr0d874NhJyFAi4YFNhbNHyxERPJzFFBGB9OIMyUa1Z+t6KRIRlF4seUuHlOIsWk0IqDbcifp8+X7qvb39c65onim8N8taaUfsm7zmDPBTYa6gn0gCUT7ENWRAYUeroS6CjoVSZp0/+UwY5oLgCh94B6wREAOjgURSMknhvdz77nfXgtekZSrSjOAQZmOAcd1ek2Qo1jiSwesFEeMwhSxs8FPijzVajnxS9F8yWkZd2UpUOVqSr+BgUz+YrTNdjd2DU8X/0wCiRjdfMGMmizlhIu7/HD5vpSnXF3F4XBPVYdAoQGdt+qyMG84ba7Czu8MbwwaFbBeyWkb2cLTDHUY4xcFX0Q0yTjp7w9WaUq+RZCSYtTn9B9FpDQU7GsP9nJ6epnPv8zBZvICbhRG/x6BXNsBfpii/+zztwJsfw2kh4tMmpTiGhzMkBLRdu9z8K9lQ73ap/GHdTgToGE7O7TuqmaTzyTYOwInQmmZAlNEoslcYABzU8/MzGkMoctE5A27iBA617+A5QCfb0PH3vvfduHHjBslW1u3VUED1eOJ38XuC1Rslp0sP8nYWWytoYeWg9bw18YjPkoZzWYIyjwssUD7/MGa+Qo2pMZQOZnR9ql3XgZedfAl4CiUVa4dgQsQhsmMvLjiPGEPeUZeVkRRkidmozMQygyPclugDuQ05W3OB9pREVdwuIkcqp+O2IzxX1NKxl9yKBieIMWKUSM0WH55T9ukjg5Sp5dARIEXDQYBlz+AxESaebQvJgBlLQZl0ttYsxz5hH62V3WDgRcbxeioQbgQH/Kx7CLQSJnTA7IwWiwmYUETJDNxZ90tkJo07B3SwRU92lM424VDaUNiinmQl+fyUxnFHTqYX0e8Ps19YhEtkgtg/yEKxhuzvpJcQKgD7RzkLODw47Trg0SmXAAAgAElEQVRQS8KfkSBwSuDA3QfNUYiwk7A73A8SzAEnpgthig5kZNG2xOibUD96fFEeI/lsNs1WR40BnYBx7AA8y1klkG53eP22vXD+CqYFb3M1kodSZ7H2KX52pU+71grI5MV14eJoKx+gLHrTYonnq29yrdH37bp3Kj+5Jq59AI161N9Ve8e14Nxgj0PGkwN3WgroOGAm++EdMJvj0XrxjTfJOi4Ffz5AEaKwORmRJRnK8yU9zcALsUG2ybor7rBs7mR4kvyT44XwAIejHVLjqcQCbVX30sKJUPhBcm0gTyCbFcGoS0EL9nWiZxWsSRfbMytlxGxo2dlmOjZl52lscZupu9pvQ/cSZAVI/2XxvtOO/YODWCwX7I3DYeasTGSKOb0I0V8PBwXGA8EJal4kiKkbZQYyRV4XstODvb149OBzEjr29vaohcxrrQxqgYYzSvJWMSRsqIKZWhIe6gJ87VANp9hA17C0A6MSJCQE7IPBaDr7ey9x44rQEwvCa23YTOIi9IwoHZFjKm4RCnNPMA5hb6CRaQk9Yc9TKCFrLdC8NvyrzLqp00ppCjXEZRwdHcV7773HwOSVV16Jr33tBWZPuzs7cXx8EkAl+LcvLlg3xtpPJ1NN7iiIzBdrRKhxGfbCNepamub5+cVckTTqOQn1eY05/QaHMH+H75POye+h5yLI12xJOrzMkokfFcJkAzP7mRF4z3oX7XgyY5GJwtkClvRgDPbE4hqpRCRjhx2EKVgKWJBxZGZlsYhsDUFmRDIZHUi2a+XP6mxe+7hp/yHsmEGrSoxwOmr5IRLNrCnnseYmY288HC56qyFY464GkmtEqjM6AqfF2aKZOQkm1GAE7DnV6JrACpkw9hdhc0zcaUtUg8FRQsh0rEmqJFkuuxJ4/uDkU4xD2ZbXRPwLwcR2tsvs+dYDNDIk+FJSslRhSpoL93bKpyKYIMM/x/OxPpi2TOUtaS2LXNRIfiqc2FQrkn3PXtokCGEdcD1UNmMQodqvHIuUs9gxkmpldE2pv2ztYFwbBsUgmTHr2E5U7XtD7jN8jTXzGW8Cfde7G+dXO1fPuVY2uil1qogFWtgp2GOCY/VZflz73OvPWn65pzVJagQcGPwhD2p6guFcbXOZoCVkzPGsCFJx76t1nKFPGgMlUmPfdfXaftLRag0VYWhBrZ2Z8mkVAUoyPsoK+VDTCNi4SIfYDF5t2BKtuP7EIeAis8ypSqKbVBuMWoDgUDXLUhEvHK3GJEKgQvASbYpFIJKJV4ZNq+rNgj03aW5sqVwpg0U00h4O+XOY7AFmLragcwzjLSPUw8xCtA3knExUlnG1o16f8pMQpMDhp6FElJiOifKQiIihKZp15PPJJPZ3d+LZ4yfcHqPROCC6wOi0mmPqjKvemHW2VTtSZHcw0Jc52vo9y+auGIDlmZUSgLLv2qHXGe0XnC0JIzrk1pPWXoLzUpZhJiR+TjEB9GF7pB9fM0z4FjYcEbqyEUaEpQ8SGbFgKEMypY0gp8YAOv7rv/45a7WvfOtb8eqrr8bOnpzryckpHS1Zm5Dcm05jPB7HbDphNGst2Toz9Rq7j9iHtnamWBtMvMH1sqe46qczBA/YjtlDOmf2dyLzIWLQLvrV1mS2oeWZyb7VUl30FKKqDILDrhq3taEtqqDPxdHiLommoBaYcCnrkjIsvB6TonJ4OrIYKRZpoLocrdEbZV/IlpFR1WfcmRuMI/u4KceoWnip93PWKuapqk2Phj4dNDJGjctL6dU840KaMNJShptGE2czGe2cPZqtaio9KFvlQPVk5RqGxplBkO4qjiayNKxh6Qdr5a1XLXWpzFbzMMChK/iQk3UmaYSKe9nAc0qHOmAksRQJRHIvKMuaADPWia13FaeiQJ4kmKq0VaMd/vn29+qzby4FnQ1Kb4uGdV/bA9sbf6+gUOaLmPnchgZC42i9l/BM4GhxJuBoLX7DADKdIbM/oAMVQYp/x+MwE3ly62UTbzbzZ/sI0vIH21nxtr3auPesYfe6ymh9nw6mHTgUp5zZeK3UBhLYBGMRU5EQ94i/4WCciYZnb7/4xhu6TMlzNFUI/D89r3pMmZWZ7ZaMPEYJXqaSo6vH1qw9DgZAFI0DkBkTllrQZ4+OVi07mmavw6efWaBCjjbhkmyE54QhMJhBmqpYwiret+hgVcTOGbrJfjQxA9eF98VAA7y+2+rEsNuLUW9IeFGC0hcx3tthyNNBjQKZMAatT6bqjet2Ym//QI4JSB1gWDidbEMCKDtdXwQ+Q8ji5PQ0dnd24+zklBkxHsrZdCZIooKfFaypnucoyU63KEglnGZH69/fhodrR+mf1Qd0Wzlr+/dNRviCk83Q2TUc6hM7M89ACq0AyPIRNWNdiAag/mbllRUQEwiA4NAraNMsYOSpiqDBmMTX/l2R0mT0mQlDhm9nhw72L3/2s/j008/ipXv34s233oq9/T1OSzo/n3CoONYIbHc4WkCVIO9AWNz9tV5jByg+NF6TGmkoRo33rUDJcLRfT6ORAhJyrDpjdrSK3ov5kLG200rijQbX25JktbBytGCNyrrrZxa9t1a0ma50c3AICHJYd5UDQq1J8JuINFhzZrc5Cg4QM6FtyviJW2BJSz4jTn5pehOZFefewGdE985o+e3ScqG2GCgSkbPBdsCcrgUng/PJwCrtT46WhPPVh+pxw9GA7w8jJ2RCtsXlC4vzCxpX1m4IE9DfMvvbWYvLgd5S+0lR+ZyYRR4J2agWPcmSQy0kk5wZnV0FUyypGTrK+qkdDZMSTvXKa+YkK70/76Hb5fqxBl4FwAwyku/gmqh/7kDGTsW6796vDqJ5VtltobZEO5pt523o005sO3hvddtE+2x/7GjdHoh7hQ2rhScK54PVDSAOm9mqxEVy1KT9SoUBO4hhRgsJyq1/tcPdTibqYAVBPx1t+g+dRxFNHVB/paOlkliLE35Yx05Hi99n8lFxhlp34Wh9MmThq8tOtcjMyAhj5NgoZ7RwGOUfF8N1CB04izXD0TLKz43KjQB94MxomcFwrJiyVDhQtgDk65DdUmM522YYaeYUnNIHSbha0Afp2ayhqZUITMZSGUEmBRIFHDiy43aXQ48H6BnLHjPrOfdHkECccs7l7nAQu3DOMC6LJcXFVxfqLYOjLj3IOCCrNQXvW6NRTJFxdtpxcj6J8XgnZpMZMzc8TAyF58HOh7Od2ZqgJJum2gBew1pV1pA55WNLws/PxBvch7uOdr2xtiNgb058/qo+UjxqBkjMhnRN/DuAijmuUKQxGgPrjbLtJ6E62FnU6ByZUxREZBDxR9RGAKgewhispdDYp5xctxvPAAMfHsbDh4/i5z//eTz4/GHcvXcv3njzTSIXMKA4CGDGIoOBiMJkBhSiy7WEo7Vzc6btQ6KMFc9+U8yjdsQy3g3rcgNZcP23DqTqMWF1JlhBfmSjZg1XNWsRzAzfFaOHmj0QjXwtA5WEwuhoktlM6BjvAqcAaBi1pWwDQTDJgCD/nxlgqdHKMUvOL51tVVOjf4cyWTq3OvuxscTeVvap80fmZ6JcgCcFHecZtVY3yhA9lBUg0akyEBwuHXHK+tlhoDQCPWvXAt3/7olVhkwJy+cZsfavel+ZM/LaYE/UqgMHLOYpekflvfUaZVspmYlgnC1NzfmDEydBB2z0dOylLFCIeclRSDtHBjSuIlnW3kNi5WeNuHKGPK/peC0OUjviGpGy07bjLU4u8+/ecJRtlo2QhV+Lv4Os1P/o/KsWPnyfCQ1y8rw+Jwh2tPi+n43fp5RiGBw2ZTMZD73KXoh2MfeNC65Ndi3It3am9dd4n9pR1jaQ9yjQc0NwxwGzAwbbArlGMYud7WptIXoDYpSkfvH3C2JXBQetl958k46WxqO6Ux1mT+9xRqvoEk7Ir95wtGWBVJ9le5CzHGQf6EFCtICB7b1e9IcjOlo4T42wUsTIgweHlixjfp0tQnSq2S/FbCAFJ2p4AYecvV3JcOYcTJBtXMLKgcEaQo1hx8MY9kUE8kPmxBF8dDAFaM5evb3BIHZRp11jJmY39gf92B92KA/Yhz5ozkYFheVoMo1Hp6dxHhHPJtNY9rpxNpvHaIza4IyQCeZ/4nDhwTiCqjeDnavrUXVG5YNlYlBt/GuD56jqMljFh6CGheqIbzu73Y4ck6kjx5+6os7aYPBMUBF5JTvoqoAAED3ai1AT56aHUQF5BCQPOGZ8b3URu6Nh7O+MORMYSIIIIy2qCN0/Oorh3l58+NHH8Vf/8a/j6bNnce9b34o33norzqcz1vOhaIOACz23o/FOAMLHfiBRJREZGwgHLDY2drT1mtbP6PzsVCYrD5XXmROV2pKgdF+tRSz8t1wzppGtfl8QroITGW47uoa1zGemNlDVCQk1KwChY80h7U2GK2fKth8454SvhZhYhSoz3WzjEedAmruWHaxbSZA1I6MtoTbKAonMFITFmVgiGTbWNFpwdDjvzM7UBiTt5qyDoh4L4RpmuiYpAk4W1KwzoA/XbeF45QzUe7vd+uKggsZw3Yo5hgK4jzIDdAe+dLwITkoXRjOknH2yGWAqmHRvY63otUzyneB2P6cyM5bkGyUGDmqdjHBPUBAIyE0S7i7pqy/QZO6f+szi68v64O00aOITQq4dde00kRHbPuA1decAk6YkDPm8eG8T+kYiU+mz+9zY+cmJoYRXWZbqPvj6FBiSa2qEL3gPSVKrz+N2IuFEpT6fjY1TrZyA7dZ4Owc7Lvn492vUi8cC4xTT0dbrtm1vi6NtCugVLpz1CfatSn6lHAZxOD1UN7NYhyPpjLV8ir6woHgwhqpIYBjtsD0H7ENO00D9CNAU2G45Jo8M43S0mtwjFSZcD20LDHXCS0S7NzJjNcrDYYqA4ahUmRgOcH8w4mEeZJsOrwEwd87PbHdVWxwP+hzRFRDTXq3i6zdvx70X7sR3v3039gZo+emT1LBaY2j0Oh4cH8f9Z0fxs/f+Nv7u4aOYdzpk8/WG4zifzOiY4WiHQ7ECv8zRssaVMDFW07DJZQ/VG+jLHG3JhKo2IAvC19Bzfeh8kL/gZB19Zt1dZKdGcg0bGKQTsIehOSz2LzKqJvrFdcLRstZHYsOaNT842j6i6W47bh4exI3DK3H76tXYH484tSUbcthW8BjKOZ1u/Pv/48/j3/7Zn8Wnn38e33rttfjBj38cp+fTGIzHWXZoxxM45fE4Tk7P1LqRKkq+txq+91pusIQzqrXhwe+R7JWOlveD/Zy9mQg+AP3RKGS7hp+BgybXRrmcim2Lky2kI6ZSJkipTUiOVgx+utwkT7E3kGS9VEhCnTdDZhCkUHMlOSuZn6wvJ6nHs4r5XikhiDo5HT5vQnBz6eu22H/Wvrl+Fn5Ih+u9y3OZDsWGlqgTESoxkUkgJKVC0q/stU9jKhKUslwOEcnhG+Wzp26lk+X5yOdSoNi8T2ZJFG8BmVKOtGQsyXdgEERnrN3h2qzKPJVmdoH4FQzJ0YgzwVIFm80zY6WjyLJZEnzg6AFZ07HmPWkd5WjpKLPNaCMgNgpUHcx6X3qfWcmtdsB+nRxlA+fXmax/34M5yhpaLIjCHApgG2lZoVsMYHOwANeg+h3bFmd+bC2rjUvNIUn0w8/GwQf9SRJM+XwuqVXbBtYZeL0+vg6gghakuCyxMC/ECWP9DMiLSITIdtJ727fk69hwtNpRvu3KeVqwgnl2Dm2SnGjOaEzWWNZEaXC0KnJ81Uri4eCi4Pjg4MDaou4p8HpGuFmcT8YxnC4cLdSiGFmmo8UBs6JePQ+0ZNxVTZYOGAeZzlUfeFCcwYgaYcJRZGBi4UCZhwHqoc3pInbGw7i6vxe7OOSzRVzb2Ym3X/tO/PD11+L6qBW7XdUU1foerMk+mkb8w9Pj+Dd//h/iVx//Ls4wAxPZeG8Yp6gZDsfsB8WgagjrG45wZrr9oDb3YhMC+kF6E25AQ2yBkbB+vVnr9/ahrv9uXae5LBMu18LnLedCMlTW2AgT9wAd99mqYLIQszSrJSUjkNAPSgCol+DZrlfRi3Xs9LqxO+jF26//AZ3trcPd2IFAWKrr4DPME/JJuLI//df/e/zJn/5pfPT738d33ngj/ut/+k+pM4190x+N+Fo4YZDqPn/0mNOquN0zc/T6bJPK6oN12dc4qIYImY1cLMu4RqwJIaWUiRPMqOwFfxf/Xw6iy7C1I4PTYkaZ/5KdXEvWuQOAzw9HLmur2I8g3KG2XXoV2TJSO1rBxBoskSpIYGEnRI+/TaNJuobaSLgfEqpmBl2YyCn4UMmJ+rJrI+UMR5mbniHJUMnsFUyowJjCDOQ8oE8ePbga0M2abxpvtrtUE2kMHRt8rLMxGsFkfeP7yJynMwzL0wrTSVRygvjbGBDPe84goOmpFdogGF5BkAU9UA+mo83JUXb4+Bs25nLAKn+JlCXnhL9jVIBrRQW9hpWra6kEehq0deOc12e+7LEKylSgpoy2vq7tjBCO2kEDXmfHjd8nK7eqMXtf+162h5I4OzRy6B7sDUdbCUrg/QDLOrkoMHiSWbk/qjF2tY30PdV2kUFwJWbBOncq+tV2rl4D113rjNavpQQoAo2Ek7WnNsfxFVv70puq0bq66taeUmu1w6QMI5xV42hZeyBxotlAruHa2eJG3DSu+ZsZ2VJMostGbDtBOltE65Rg02g8RryAZVPOEBEuIV9uEHZG6pg4EqJVQECgay0EBqLMOcWGC6za0AX6i6qMmFKTMDyYV8XpQiA0tGJvOIzdbi/G0YrbB1fiB6+/QUd7a0eOlnNFL1bRSaf7NCLunyzjf/sP/1f85Xt/G89mC07JiG4/Ts7OY2e8l0PIpVFaO9p6w3ij1xBR7UzrjLOOFm1gTKby5tg4dK0Wa5BfFdHVjnx7IxNg6OggkvKf7TfIbpHFot+4GeauGqGa18XGQ7YH5AIGGyPCBmjn4JzRiIPhIA5Gw/jjP/xpHO7044rsTazmgpQHKK22Io4kWR1/+q//LP7lv/pX8duPP47vvfv9+G//+T+P4a7ap8Z7exz08Hef3Kcoyt9/cp9ZrZ2TWY+OxuvM1l9vr5/XdzqbMKMlVAbFsBwX50ieEpLZ9I9M0gENfm5YWWOrBQHrfQ0F56D6zEgFviuoYWBgp8GFUQURX7o2i8+74x311mbfJUoNho51rTOiDcww2I6UI9nY77ggM7uWNHTNk8gEeBc4v0WLd7PNxMGLyxc2lIbzcJZPziYSxMmgnEhZyrbCEPaHYqWrW6AhTdkYApFBxmfOAklRbomp2jvgrBV0AoVQXRq/c3o22choTUbCz4nAgVFazUdVrplFNktrZvIghwsHK0fLhGJrRrHOUCo4EX0AVyBbxlJ4h38hnSkcvSeLeT15JvPnSY3+wtHcDnJqZ1qcEDdLw5vx3ty2I3a0ho5Zby8ZrUpyvl6uG0hgSVCrg8k6K8Y1IJOH6IX/uRZr0izeE50dQhdyOIKZ6xlsrTB/tEIk6gDDgUGdUddkUneu1M93O+jw9W87WicXGGQBR2umsYM+B27Fbrz0+h843dlo6ylvnA6KbTpJ6eaC4HCA3Ys5trnQpdfJjLbsS+Pv5fby+9IswDkmvZ0HIOfVchQea6Si98/RlsDDp8kf+vtQgtEM3Az59DcyUvP1imAghQ9OcEwigbB/ZLQiyeAD3+sNMXS+z2EF6BFr9zsxGvZj1O3FAZxtuxPjVjt+9OZb8c/+yQ8II/dWixh1B3Eyv4hRvxsn+HutiMfLiPvHi/gXf/K/xC8++DBGB4ccTQXoGNcuaUBAc41e9JedmMsiLm0KwTX4hw1lSNKZgw9PiaTTqDmDMNmgjvzKM9oi65T1LRmyngMb+MkgVIYGEhQP42rFIQzc3BCt4Fxc1aTpwDCCcGfEa+d8UTxTTGJZrZjN7g+H8dq9u3H3hefj+Ws7gWoiQhr9RsQpCLE9ZUX/7s//Kv67/+G/j88ePYq33n4n/ss/+uO4dvMW52Z2MH2p243z2TyePDuKZ0cnbKtydqbgslG9srHA90w+q41QMQzIeGbTwjD1IaUyU0LBdGbsXZVBcVTtgwrn6/Pj8g2JO26nSaWjun+V2WBmxHA0fP7MlHPKDbKCzDpHQBWyh5kGYT6jpq4zec745fm0AwdzWTAxQmq8VhB207qiwQVSHNpBDRwzbgFHW0Ws2sR41vXEJ953dh9Q3ALKOtnXaDQKwRsdZrcXM0KnHZLZYHTZI58sVTNvTQwSbGe1OjF1pQOQLP6CGmTtG8+XQz8aMhun7jhDxfNFjT3/KePVz/18RYLM9jozt6u+XSAKNYFGwZ0Z3mhzbBAn2ciqp5RlsIbRXe87Z73YaWCx41/N5fB+NZlxG+nifgdnJjNkO0q/zihEySLLYHUhWPpQRmxy2LajxntgX/j1/hs1vAoJ1RJkpU60AycERxY/qYfB+P2wWAN0neTz896qk4Pabjb7Ls8hzhAlXJWF1mtke+mSnrNxZ/RiJs85McpAgdnKfhZOkrhXakcrZmNGa0l4Ym8b5dAEG5N8waiTyrt0tMpTc6KE2WdZT+WNVjVbw7xytHjYyBo9D1KMPjlaNLGr15Y6nwkhU3s52a6AkXBBzVCAZqMyCoYEG6CCrd7eQuJRQwT7dz1QmQ4e9dxeh84WNE4oDIGIc2U0jmvjnbgyGMZb3341/uiH78bNnaADgPEH8QlfnySc+WQe8Te/ux//5t/9+/jo/mcx2N2PyfyCUTRk1xRV57zIyjjVX/pQl8hoiyzA2nfWPUukmeIDNnD1ZrMz4OeUmyw90RWz0c6mGJWt/lttZqnDcIMiuEiGrAQnVJcEfMzvAxKmdJ6cBA+LWE1kLSLjMnSMGu0QQ7373Xj+xo14/ub1uHV4GMOuMt6doZR0cEjOFxiXt2QP7f/0P//LePzsWXz9xRfje+++G1euXadzZR8zxd813JvN+BmQ2dHUEWud2brRvs5yi6HJqSn1wIKCGJhgCPiYqkFQ4Gk0UbHRCbWxV7ipe/JZ0uKmMecOVX9ojR6JQJc9qjgbHvWH7BqoQEoUcokRDJFUtaSjRRuaHS0z0yRDMaPGsyFCISEGqVMlGSrFM4okIyZb4flW0Fkxclm7hKG0AzAsb4PHjBx7w9rlJlBmv6yCapSLpKcsYpS4Gcxg0T5W9ebWJQ//DZ4Jbfrs/bdGgE4ZylV2tAxSWZdt2u2wxk3SkW07WVVkCxWWCfvJveG5lkTxlhfkLUjesgmmFdfkaERmxaWBS8FYUxlq9ArqXs/yvFByUeCKPXmZo62d2jY6xfXPqUa1g912VNtO2PufQUBqhdf3V7/XdinGz4VnAdBwIj4+G3xvk5NSMIdOL1GK4mQZyLYC88HXF818bQezfp0RPTvObadeyolbZEbbyW1Eq9x7MsiBYDZkQnWP4J8h5DKPdiOj3arPmmRkXWFCsRbchpvF5sVCJfDMB2RJOPy17GnlImb2pVBQtQgqsfAjW3s4+B0LLUeL6LXV6WmiD9t8NMeSYuRJmOCg6TQyZYMSVhE0DPKVIl41zVMLM2Eh6iq3RbggpE1aPoY5t6LV7/KDGS6c73pFgs4O2oBW67ixfxAv3rkZL965GnujQVy/dkN1pP4oHh8dx+PTs/js6Dg+PTqOX374UZygtWR3L6azi5hOFyRPKVNQ+8aX/asNvF9TjHle92aWoOjc8I8j03qDlsg4p79sayEz2rU6Ub7YG9WHTv+vIIVfV1El608kAC0JSxJahvhHOtpyLVC2GfYI73N4d2ZikAjsobUI2wkSmIM+PzDSCmQotORQKCAizjiV5CLuf/pZ/MXP/jIms3kcXrsW33r1tdi7csjRa4iawQWA0WarVwqkMCucz8ta1c7WhrNutK+DnsaAVK0xXtiqhQfZZC1ywQAmGb/q59TEFa53Thmqh3cLehdBivXArIfDAXpUoZW81AYkGB+ZFNAE1miTHKVxdwvKbiqzgqOQY3ffJ/ts4fzLAIHk3GZ9mE45AwwwxIfYx6mmUwK6HGfocgivj8ND5Fxqdj/2j2d+KsuSyI0Ij80AEfA08D1pzsKpYJ7xgBBHvdeLKlVCq3ympa8/92UtmZnCFN7vhHwptSfil555Ih4pSmH6DhztepFymwWBEHSKYIb7Pp2m67Q+jzVTmSS4PDMbjoKIYILVJYHRJvPzs1yj19Vox2XZ3bb9oMRkkk/r8+3n6Ay1dlLFdhjVahgEGyasRsXkCjbFNRRQtBj0kjdTDdNwAsD2Jgco1fqU+1+3YgBEIEdS2jn6erdt3oaTd6CTg1e2HbTtnNcAPyeEnXN3ta9EbkOi4P1TJ0QMpI1+vPT6dxIDKNV+57QNjJESjHBkGoxcDfdmjabREFWkogjSTtUN0Xa2zWtESFL/rJysoIx0tJxS4Qk9OYqO0a/kwtgGwD4qsaGt+uu2InwffYZmPUt9RpGUGXfIdGhyMmhnTxuyLkQqYKShdjgaSju13Y4RYAYIfy9B2lnGoItJFhjSjNYl1CZ6JOBgjuMCfZjtdjw5O0fXdvRH41gsJHeJnl0YtwsUHb/C0W5v7HozOTjwRq5fW8Mk9QGrDxTWTOOgmtpaveGxSRwRls29QbGXUWQvXNYWnSlZ3MBKUDA0nL6Sm48btdMi8YwuMMUqmNWmw4XzRfbKOaqo++SoPEoLsuOsHRhwjs0PUYr3f/MBn/fB4dX49quvxXh3l0QoRM2AILHPCHNX/dzINtlzugUd+X5r6NhrXx9KHrRSW9V9lIw4e0jdk8d7znoegyF50EKmKW08WZNVP61eZ9ayIWKsLxwte1QLFKtJO2RwpzKXynDqVqRDT0Oh58SaSl6DHChe41YeQ5xqXang49Ryxt8apDKSAgVBmDRKWbeC4eH800pmlEaX2aTQpsZW6GwimLaTdR8tWv0Q8Hu/goFMbW6yppv52XpGSXrMQFStf9kxUdVbiRZP49UAAArbSURBVK5XRKgayfCcYWcrtcP182YqDGWlMgHLJQipgTm7Kb3JVvCq6rbmMJjwZENd6/uKqixIuYaW+Ww5QaypOdeZYZ291aiWbYAU87Qu5XvpxB3gX+Ygy/4vTPJGcvPLHFb9PrUzAnRvQQ6jaIw7ck+LedAwk2sHDr/TQ+kwWfh2jnUW74zSZ7f+GQWSEv3zdft12/az3hvN9ctyo2fagff2Opak6KU/eFWaMohwU3rRNaPSWZv1WTnaHCiQm6YN0QFnVlXWamfLi6oy2/qhUpjCGSsHKGvmomq3go6pGsVZtOjDVXuPtDmVoSLK9eJ4uHrt0A0RapM2Tdms4bZbMWNjeooqoJ+T2Q4cQJvyiajXDsejGI5GguTQgA3nAnbp5CxW6wWJPP0OJMdGXEOYmwnqvnAIw2HM8Thy/iaK9+AoA8pDgR/zWCUyfvm/EgFXPy4Pj1Mjmuk63qh1xrsdYXkz8n0J3cwvh6cS3r1MGarZTHp+/BsZ4VoYgIY8sybCjzmsW9mTxlqRot/Lg55GgzBn1v/RYgKhesCdMPYcHk90QYuBdV+hfWa1jMlkGj//xS/i5Pgkrt+6Ha+/8TrVnyCPZrIbZQArI4z7QH2xQurKXvI9nmPebRqfOiJuDqacEKPnqtbruh3uxdmxh17zUOYaIIBwoOW1keRhTh2CQ07WssUrqJOLoHRxoVp4pehmdaRkLqhPkFmwHC0JO5k5u/eWhio1dj1SUM8uBestiEGzImlItgJdXKQTV6+vHQvZ1ghuQLRLGE0KSXIWkkaU8pr729Wal3sh5VFhB/qDYZatVAoiorYGq73Hn1khinvGohhGtDjkPQP3RNqE0md7Di9Ir2FWwnVJQlM+F2RXen7WzNXvqo6+ojY6gmyfMz0aTfrCGrD0kGRHre1mz7UdreDt5pBzP1X1WqN19dnm2qJ8U0l8OqPFz2rb4exuM9BOgmstOmSeSwbffg//3W0r5STqyxw1n3dNdks74b0AR1s7NY+44/tlDy3X2y1SHuBM7Zp1DHuDRFgaTWNfI4O87Lpwhl/XYfE62OD6X3mO6ehx7a6xe01LMpL1Zbdz+Z7qYKfYXznatJM0FK7SKitV/VMflzpa9LFWpsIOje+ZLbmu6dLIlZRb0Stl9EiEksNDRssaLaJaQITDkUblYZxXQs3FwfraHJVmgd79emyCZ7P3JmWev08n3olzNO/jYqlS1KbCE64TiecCGdWV/YStAYFiAPYidoYjOlvMdbx66zozi8npWfTBwF1c0OEiQOgOh3GO6SzJnmarB6ZFEDfPeg9szlc4WhvSejOUTa1oRvfyJT22l7nvcmhyyIPdvJ2wnYjhKP+9+kDoPdRw7zmdJfpPjWKKNlA1SdJ9Fl8QtK3xXOPdsQxCZoIkqLl5HFqikwlVeuhY6WiVHbHXEuzj1ppDs8/OzuJnP/tZrB8/ieELz8c777zD15yenbP/EjU+/J2iwmNyR8KtdoYF6skov67R1MbE662Wl0YZqKxdQu/4m3RAqwYyLf2qcGTMbCsCTE4wsoi/AmAdUAYsGPRBopmcHTJuowgqp2h8nPteR0MZIkO+FM8wzAmCGkVDssaVgwOcWdPRWgPZGa3lBakyhVYgZVWES9G+ZKGFhYY3sFbFDFZ2xTBv7Wjl6DLwypKPeRs9sE7hHTmjWuUgi1qw9aIIV4iZTJ3lVJHyTG1nzHh+1pWQI1Nrob7OuiyFKGC0FTxpzyg7LUIT2QK0vlhGD8rntQhL1tMJMV4smHXTUHOsWkL/lcWsyxHlrHrIRVU33BB1MMs3B6nD5rilxka+drR1NrvhDIjuuXSWamSVwfgy51ocmWVX83rrbLP+m+WZV4RD25L5bME6NgOEnAXb2G+dc57N5CzQUaa0IRG3rsiAPqfbZ9T2s3ag9X3JHTUEr+33QaDkCVU6X7pWXlN2WzjJuGydNxxteUEGrHa1pa5aO9qSxqtG27rISR7unXVhv2ieWsbRB6BxtvITUowqylBmI6cjxPgmHDY6Wg7dXTMKFpuwzek/GwSr0mcmmJgN1YyImo1kliIc7ekFargdOliOlabj0KADkGgA+U6XC2a2qi2t42B/n5Dm6WQSZxcLjehbrePqwZW4gLZrqx0nZ2cMVPC7gC+xeQDxQEgAo5koU9jrxCKWZR7tlznFyx6gAmDR0DjUoBK1d9Qmh9bM6N1+n0JIy2jxMkfrg7kNrSpCxiMAq7LJ0JgtZJTIaT4WOUhHS0Of14UWIBFGNMgBrQxw2mzfSnapEQsbSB7aHC4Qy0VcGQ1ienpMo/43f/PLWD59EjvPP8+ZtLgWtC9ZG5ftYwmd0oFR6zTHpJlpuqU5bSZ3jQzUgQhrmhXZpRziwsyuBCx4n8qQSv0u69dGBZQZN0pQXH8mzRqb535lOnr3BFbQH/tncwg623oozCFI2O9bZ7SNo01VqIJEKJvls8xgwhluQS0ultrPecYwnQr3T7ZlOloS40T7LfVZBgqZ0QrSTRIje+QlXgFkC4E1njWQLgTlXU57kv5xrf+7wcHI5EAtQ+mYK1EEw8Vc70Toth2tAqcUkWCfOxxZwrMpdMJ2k3S0Hr/D85NynDLOCxIpCyvZQVP2UzpAc4ZdnKCDwAzSapF92wj9rRZ5D7ArhkC3He124FjbGATJ1DpOJFNnQjDyZbBzbT/4d5iOqxXA+37bOePv1+01Ikwq4KIM6hSCPHJe+GcIlpeWr+GIOip0NQpOXBO8N+r2eWZ93dtZqx1xHWQ069DMzvZzqM+6EQKvja+TfxNB2YXUv2xntwl/BRFARiujaS1Vx56JP6f6h1t7TIaimQcsAC5D9fQEgWQ9hF9K5L+JNLcdLTLlTQlGEiIMF2OaC0ZlIbJIpRY4NhpiZJ6s1+WNGmohXJGKNynMYkfrjcSN0unE08mplKGgrbzG0AAcMvTxYkxfXxrFMNYjzcvE4dgZj7nBnx4fRe9gn5D2xXQWV/cPYoHJMKMhMw20I+A1g7EaUnAgICEYgI9Rpx0N4qIFdZzLXKy+501Uv6LOaOGYkLHZ0eJ1pqALom0IIPUh5ddZT1fCtNlG4E1Xb15vJtcrkGkOhuMNRysHIIYt1sisWmW3afSTIYnRZtPJOduBWE/niMG1SGXowYXBpVNWkMV6DiYt5fgwDHi4ujOIZ48est/xw9/+NuLZs+jeuBGvv/46DycyCq2X2KomNGhd1SNdCwpsONHKWdbrU0fAEHXYdrT8e7nYjHyz/cL9qk3NthmsXiDdJNyU3lUSzeR8YbixjoZhxeZumuSV5WYrVc5oBRlKGWzjaGngcU04O6zRCl2xElWRb0T7ywyjBD0az6IVqsfiPdD7rHF06ovGPxLILgDnT5TNVprP2EOG8wAdc79k8M7sF6UgDhiRNCGC7FmiTjh/HJuXWS33WAq5W3SGa5+SjRqJqTnH3M9c20Y+Fg9pmsQwMk/wuq2MFqxSOFmzxinmkVKyzOhxeMv0HnGaaqIae3oNexZJWmXQ5bqqjIyZXooe4DPnOVfTbDb2IbodBkMiCZc5Wqyn+0Br52NHAkfb7mCogUg7fm8zZgsak/bBZ6PYFN4FgqBN21E7XWfadlh2tOyzRfsWHG1yJOxoKTuZxForU2Gv4HsbPbFoHxyOpJWQrG9foz+PkORcQuy0LeTQkuzDrm1l/XWN5G04bdgT6Kh7wENqIWMdHSQ40Pl/ADUOwiDFb61VAAAAAElFTkSuQmCC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987768" cy="5143500"/>
          </a:xfrm>
          <a:prstGeom prst="rect">
            <a:avLst/>
          </a:prstGeom>
        </p:spPr>
      </p:pic>
      <p:pic>
        <p:nvPicPr>
          <p:cNvPr id="14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226637" y="4237742"/>
            <a:ext cx="641978" cy="658725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28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1021204" y="912190"/>
            <a:ext cx="3024629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Zmanjšanje onesnaževal</a:t>
            </a:r>
            <a:endParaRPr lang="en-US" sz="1500" dirty="0"/>
          </a:p>
        </p:txBody>
      </p:sp>
      <p:sp>
        <p:nvSpPr>
          <p:cNvPr id="3" name="Text 1"/>
          <p:cNvSpPr/>
          <p:nvPr/>
        </p:nvSpPr>
        <p:spPr>
          <a:xfrm>
            <a:off x="340127" y="1497284"/>
            <a:ext cx="3446646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Ustreznega prezračevanja pomaga zmanjšati koncentracijo škodljivih snovi v zraku, kar izboljšuje kakovost zraka v prostoru.</a:t>
            </a:r>
            <a:endParaRPr lang="en-US" sz="1500" dirty="0"/>
          </a:p>
        </p:txBody>
      </p:sp>
      <p:sp>
        <p:nvSpPr>
          <p:cNvPr id="4" name="Text 2"/>
          <p:cNvSpPr/>
          <p:nvPr/>
        </p:nvSpPr>
        <p:spPr>
          <a:xfrm>
            <a:off x="5849340" y="912190"/>
            <a:ext cx="3066510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Odstranjevanje vlage</a:t>
            </a:r>
            <a:endParaRPr lang="en-US" sz="1500" dirty="0"/>
          </a:p>
        </p:txBody>
      </p:sp>
      <p:sp>
        <p:nvSpPr>
          <p:cNvPr id="5" name="Text 3"/>
          <p:cNvSpPr/>
          <p:nvPr/>
        </p:nvSpPr>
        <p:spPr>
          <a:xfrm>
            <a:off x="5356295" y="1497284"/>
            <a:ext cx="3559555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Sistem prezračevanja odstranjuje odvečno vlago iz zraka, kar preprečuje nastanek plesni in vlažnosti v prostoru.</a:t>
            </a:r>
            <a:endParaRPr lang="en-US" sz="1500" dirty="0"/>
          </a:p>
        </p:txBody>
      </p:sp>
      <p:sp>
        <p:nvSpPr>
          <p:cNvPr id="6" name="Text 4"/>
          <p:cNvSpPr/>
          <p:nvPr/>
        </p:nvSpPr>
        <p:spPr>
          <a:xfrm>
            <a:off x="966458" y="2745415"/>
            <a:ext cx="282031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Svež zrak</a:t>
            </a:r>
            <a:endParaRPr lang="en-US" sz="1500" dirty="0"/>
          </a:p>
        </p:txBody>
      </p:sp>
      <p:sp>
        <p:nvSpPr>
          <p:cNvPr id="7" name="Text 5"/>
          <p:cNvSpPr/>
          <p:nvPr/>
        </p:nvSpPr>
        <p:spPr>
          <a:xfrm>
            <a:off x="340127" y="3333162"/>
            <a:ext cx="3398674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Pravilno prezračevanje zagotavlja dovod svežega zraka v prostor, kar izboljšuje udobje in počutje ljudi v njem.</a:t>
            </a:r>
            <a:endParaRPr lang="en-US" sz="1500" dirty="0"/>
          </a:p>
        </p:txBody>
      </p:sp>
      <p:sp>
        <p:nvSpPr>
          <p:cNvPr id="8" name="Text 6"/>
          <p:cNvSpPr/>
          <p:nvPr/>
        </p:nvSpPr>
        <p:spPr>
          <a:xfrm>
            <a:off x="5849340" y="2745415"/>
            <a:ext cx="3066510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Zmanjšanje vonjav</a:t>
            </a:r>
            <a:endParaRPr lang="en-US" sz="1500" dirty="0"/>
          </a:p>
        </p:txBody>
      </p:sp>
      <p:sp>
        <p:nvSpPr>
          <p:cNvPr id="9" name="Text 7"/>
          <p:cNvSpPr/>
          <p:nvPr/>
        </p:nvSpPr>
        <p:spPr>
          <a:xfrm>
            <a:off x="5356295" y="3333162"/>
            <a:ext cx="3559555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Učinkovito prezračevanje zmanjšuje neprijetne vonjave v prostoru, kar ustvarja prijetnejše bivalno okolje.</a:t>
            </a:r>
            <a:endParaRPr lang="en-US" sz="1500" dirty="0"/>
          </a:p>
        </p:txBody>
      </p:sp>
      <p:sp>
        <p:nvSpPr>
          <p:cNvPr id="10" name="Shape 8"/>
          <p:cNvSpPr/>
          <p:nvPr/>
        </p:nvSpPr>
        <p:spPr>
          <a:xfrm>
            <a:off x="352036" y="366137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1" name="Shape 9"/>
          <p:cNvSpPr/>
          <p:nvPr/>
        </p:nvSpPr>
        <p:spPr>
          <a:xfrm>
            <a:off x="-155113" y="366137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12" name="Shape 10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3" name="Shape 11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4" name="Shape 12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5" name="Shape 13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6" name="Shape 14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7" name="Shape 15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8" name="Shape 16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9" name="Text 17"/>
          <p:cNvSpPr/>
          <p:nvPr/>
        </p:nvSpPr>
        <p:spPr>
          <a:xfrm>
            <a:off x="1021204" y="212687"/>
            <a:ext cx="7145149" cy="438912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Izboljšanje kakovosti zraka</a:t>
            </a:r>
            <a:endParaRPr lang="en-US" sz="1500" dirty="0"/>
          </a:p>
        </p:txBody>
      </p:sp>
      <p:pic>
        <p:nvPicPr>
          <p:cNvPr id="20" name="Image 0" descr="data:image/png;base64,iVBORw0KGgoAAAANSUhEUgAABAAAAAQACAYAAAB/HSuDAAAAAXNSR0IArs4c6QAAIABJREFUeF7svWnPLFdyJvZkVmYt73bfu/Nya7LZbLZ6m9FImlHblgWMZkaakQ3B/mTAv82AvxgGBPiLgcF8GGhGUGtsSLKkVkut7iY53c3lkrzru9eai/FEnMiMPJVVdbm02JJY4GW9VZXLybPEiXjiiYjkt//V79ZlWSLPc8znc4zHYywWCwyHQ1RVhSRJOv8AoK7r5h8/b3ulabr1d17LXrwXX/bOv9k2a4O/kLUhPj7+bNey+3TOwwBJPQSQAkmFGhWQlAAq1HxParD9dcVn5pVTpEmmx1eJ9EGJEklqz6Dv0t61p65RVaWcY88j1y6rjc/P4zgG/Cd3D30Zf97Wwbwfz7Pr8JpZlkk7itVK2jJwY2T909fnfffhcb5vff/zN44f72/HsR3WJmuXH38bL2uvzUNeJ54n/JxlA3k2XtP6xbfTz6V4fln/xvPKf2Yb7d6DwUB+8p/77hmf39en9l3aM1Pift52PtL1mbbp+bcuxE/0Y40E7frdtRbXx4/nrq//Xe1vxpEH1tjag35+xvenuOEKtjb0zY+4W/x86nvevrHrm7ftudv7r29tyGMHuSmjHy4Rt213++pd02frrODYq6zrPsOu8ev8Ls+x+fxtDeB9Of0/6f3lzjIH9GUrKXHN2b66aiRBnnfWvO1jNk5hjq6NT1qhwAJ1McOd/THeeOkFVBcnOMgH4C7D46fLJdIsRz4co1wVwLLAg/ffw/2f/hQHewcoSqAuV7i+P8bd4wOMUCAtVxgkUHmYDlAhRUk5TTkv23GNqi5QlRXywQhVpfs5X2mq41mVpZyf52wJf1cZqxuhjru8asrEzb3Ea1BumqyV/SZ8ruW37RJQ9shIR7C9iS2R9e10Ev2N3wNJqvtPO8LRWgvPKxu8zQGZz0mzLpq9SoRFhbIsmv1Ln4X9o33a2Ws45m5xtj3Une8VqGN1Z3k8T4qiwGg0wmw2w97eHqbTqXzm9+w/Lw98X1nb7fdGZjQ6HZANUrnWcrkUne/09FTe7TN1BZMjvl2ix1BTKmvUVav38Hi/h/fJpPZpW/mzSa72nd8+Yw3OHpkBsmjX5Qh1Ln+/uK/zLEexKuWZqf9OJhPM5zMMR7nMHdWNg75UqL5EXZltWC5m2N8boSyWolPx/L29CVarpYyT6FjlStol6ypJRBfSv7kUczx89ynuv/chrl27BqQ1Xv/a61iVS6TDFGXNuUa9tEZCFVXmlK4XWU9IsOLa5TWlH6jG1kClczEN41yF9UNZVwV5x7+TOkG5qpDLmKm8sDnTrFeuzzCPbd3Ze5XUKOoCKoR5XIra1qO2BukgY+tlMRRlhbJiXwykv4dZLrqnyRZrp+mLXL/2XTOHnbzm9TkWZVFhPBphOp9hsrcn62Q41vXBf0nQP0vpS4j84auqKwzDOpqMx5heTXGwv4/Z1RT8XBUlFvM5snSAxXSG0XCIi4sL7I0nojsPswyr5bLZf2I92K/Lvn1M9x+O7vq81d4LthbHNNhc7RzSebRaLoJ8dtcQOa3nc0zZn2zneKS2ndl4XPsoS2SDgXxvMoZrYLVayZw2/cn0YPad9GmwTWqOe7AfTAcX2SBzNZFj+eL1OccXs7mM2dXVldyX9g/nqYxHRfmq65X3471Mv25kvrc9a+5srp9knifBXtP+UPmcyNo8ODgQ2cn7L5crfd6rK7kn5yPbxGP47PzMeWRzpW/8+N14zPk2l/ZOpzPsyz1myLIci8VS5j/vledDLFcrGWn+PZ8vkGYZqiSj1Yn51ZRmJ4bDEbI8x6KukIyGWOUD3Hn5RdTch2m3palch2tW9m2u/DRFlqWypxcii3JQVTg9ucSTx2dcJbSUpB/KqhCdN0koUxIkuwAAe/DY4N4u2Nvu2nWc37B8J9t5ftPyv+86z7fbNrB4I0tA4z5TLVAAAM5aGv4GBqgglfVEbCChIpMCtYpbCicuYN14WiXKNkdrgz6LU6KCABeDPmye8QRrFbLtBuimfrDrGbhji9ELeD6YCIiwUXhFwRbcrgVgCzZuh42fBwBskUv/hM2w756NcKnrRgjEgsDOU2VPN1f7zhvl1n4vnGOFsm+O2zGywQSh9GkBABNsnWfeYfuYAmx95p9T2vgLBAD0rfXt3/38AYBNAKTOGaCsVEGLZYOXGX1yqbu2N20PzlCPNM+2X74AAD5fAKBVvz4uAKBKzvrYm0JjChynl33n5w1B5jpdoV7NcGtvhDdeeh7F+VMc5gOkAbgtKKOTFOkgF2VpUNZ49MF9vPv22xgPx6hqgsj9AIDKhwGKOkEVAQB1XYIGeIKsMeCoUKryLZpnMAionug6pbLOeTuQ47h+UqxW/H0zyO/lfAxc11WpYMAOAKhPsZZ92Snz3TWqn2SrbsCDPkEb5M8awMAn0j3b9i959maPV1CdhkzZAPhdYMRAJJsfYXeKwEa6HLbLQFOCTfGmUq6GvyrHzfU3yJdN+7LIP9RYLhfyLNznDKxR4CeX76m4b5LhfKaM89I5Kcxg8AD+Zulo4F0XPIn1ta3nCxBhAMD6kd541V/9OCUCgpVFKcaAAQCL5VwMAA/2CGgWjCnbk6tyhYP9cQcAGI9HWCzUkca5M9kbN7pf2zrVFZN6gEfvneCD9z/aCgCoLW1GFZ1QwWBCgoK6aQAAuGYFAJA+aQEAmflm+KcBMBMAAA4AoLNJHVS2Z5p+YfprDABQ9y3FWcb+T9XQD6tZgQDKiYGouPwn4MVgIAbKIFVQUMEMHRUaJPErDcZ6M3KdQ0znU6Oe64LGU1GWGJhjyEBCOutoVAXDks9GQ2//8EAMP+mLosD1GzdQLJbS4Mvzc+0PJBgSyOB6qyHniXQgOESALACI3gD2Ot6m+bsJAGj2Id7D7AMno5o9JNgU3vbwew7/VjmlAMBoqHPcAD/K8aSqxBAn4GdrgHOXnylr7J1ygKAW+0pBsjkGBAjSAWbzuczfhw8f4tatW3j8+DFuHF8X2WHA2P7+Ph4/eoSD/QM8ffoUd+/eFUDl5MnTxv7w/Wftju2/7l7AQSsbQCxI/UaX00mvTlTODa5pjp0YwgS/CeSV7Zw3x7etAX7e/tL5vloVwYG+CADUXIAHGv4ZDX++ExBYLjsAwIC2BQYCmhEAqMsao9EYnPNy5DBHOcxw++UX5W8CAATwlrxfAACQDMI+SHtUAQCCCGWV4vxsikcPTxoAgM9VEhBNuG/USAfPAABwYcmJoaNMOBuKbwjPpo7aBQD48/qM2Y4wcgfHAMEmhdxYDP2biohJmSRqyNPKN0SOf4ctQxAAWU4qxCjshBVQIxkogtlZ8AGlsnuqEkQgIXhRQmPlewpMQ2h73rmAPo0BahPfBKSNFz9z4fOzAQBsh/0zYe89731jbB6CTYqGZ5HYte06ntFg53uDzRaiIdM8z9Bh62+i7WyDtcOjiDwmbl/cBmNDxALbt+fT9P8uA57o8q5XPCadtv6CAADxOt+27rvGb6uYf1wAITgmtjIAnhUAsHvH7/HYfJznfDaZ+AUA8PkBAARwRX1SpcHksg3cFnZJa+B1lVZTav31YpZKM4eSEmlWoVxe4dZkiNdfuIeSDIChAgBy3GCAVamGPO85RIrHH36An/3ox6D3ssIAqIpeBoAoVElKvB8CJNAsIDVAVPPg7Uuy4DtUkMIAANurqCR2FMwOA4DKlfgnN4ow7jOxDmHPT5YBGVybz1b57feleJ8xA6Fdt12jX773lI5OS9cZTLZnK7MEjbdLlOXmXDWSqAcUhTIUzbBs9nwR0mq4yXfyxjHVi2i7aGe0AECfbLH9jnuQGf+mE4iS3NN5/jrmrbP9vLm3tIJ6nXpJqdTTO3Z4eCjv/Gzn+v3GG4GcL2KgGBupmT+q0/Tpc/FEidu/ad/ok8va7ZzVJkPXQR7VzVqAtzMXaoghah5AZcCqkWQAgDoA1IvZMFfCs6VUouksqhRAoHFBBgBBFX7mdceTUdAPDVAzHatCUmV4fL8fAEjyRBgAKp0U4Ai+/w4AYMCe/BYAANsXDSgwAICTzxgAnDg8rlyVyAd58Oi2xhD7WxlEOsHi+SNAj3BmCQA0PSyyQFRlGRVlBtDrz3vTGMrp4cyUQdE4asiGINOgx5NMg74VzM3iaSS16K9hDDlWq1KNMWEOh+uxrTT+RReNAACbV2QQ0NjNBxnm9PwmqbCgVoulGP4He/uY0kO8t4+L83Nl4JA1k+cNMOiZqM8y9z0A0CcDKTPExnCsaILA1ncEbAYZwVe3f7lzZN0GBtZysRRQyljeBATIACiDp5/Pbr83AEEAGfkbPePn5+c4Pj4WlhANen4P6c9MjH32O73mAn6t1OAmYMDr0WDNBpl85nkcNwVPAljlxl6eOQI0+/pTZmBVNMwYL1v0fP2nc4SOVGWjiWdeAN0Eaa17nsk6c5hyLfe1I5ZfXCI8TsGFArkwiQia6t4wCEwA9tF8sWgAALbBAABKqNV8gdWC8mNf9oSC9iKZR+Mhbr/4AuoRAYCBMgAEnCFgSy9+hlKASe4lBcqSzIYx4XpcXS7w8MGJeP/riixwgmDq/U8HgZW0iwFgm7c3wtSgVW/ALgNxmyHAzjQDqdG5HNLFjvUeXI8GNUpECFNYH3z9ps+49pOJSGH7MlWwu5HoZqZHUdjodcPilIlrSGS7Gfq2mmfFFKmOQedu5dtlf3sajDeYre92UdBNceC5ZhybYb0JAPACf5MB5fs77mO/WXvPvR8Pr4iYt8DfVzaYIAh8v8QAANF2DwDweQ10iNveZ+Rt6z+7b+y58p93CXrrd+sv20htDnCj2fX6PAGA7et3swK97Znaa/78GQA2j/rkg3oeKBD11z4lM36OPiV91/htkk1BQnVO36YA+98a+SKLqtv+7ffrrNxdBJKtj/b3PwTAGFzdx2yUsQ0AgCnYfs6IPHZKiyltDT063KI7viUGeYVycYWb4yG++uI9VFdnEgKQCjEQqKjcUoFOMwk3yAkAfPABfvbjH2M4yFFSfpQlbh5OcOfaAYZYYVAxBCAAy4NMvIQGABDvVp2ehhMNIKUG2jM3sly8gZUouEY/FWMqDtkQ2u/maeI9OeZEaEBRKqcENrbMMipWtm/0yVr7rt0XdDEYgMG9Vxe3Wyjufn30e6FnN6w9M+BV1nnDVp0ByoToBQBCO4QCHp7S9FKbB7HJ2qf4cn+jgk2jnAo23827pgBNv54joxz0I+uf7vVrMQKMUWA0YL6bw4D36hhrjr3IaxWrpdKNAwvPxtvWxi79UJu/GQSN9QdviCoAsTnEw1iX3XVqYIBOCtKixRgJIbCjERX4mXzm9wcH++LRZx/wO3nmEAaSDwbi/ScIoYDJSgwjHq8AAo1Qez4HQpgsqAZ49P5TYQAcHV8TI//1N76CZUXjIEVRkTKsxr/hWDrXAu2Za0/CetSRJN8bAyCEsojDJ7AkDQCQORDmTbEs1Ig1SrdjAKjdHuJpov1R55F61eUJGzBLDX9xkvHGwbAjFZoAAA0iXf/Qc3mZEB7R6PTmCNOJ1axWa3c7hzn/CjGGaBRN9pX+zzAA77keSBiTrgUaVz4kScJrhrkCOIsllouFAkAMu6LzbbmSUAAxHMP3pP/TyCVLQOe/yZxWPjT6nWMwxGJOoB03//tEVEc20g4J4Vq6LjQ0RAHd8HJ7Ftughn4m4JR57hneIDT3nGErM3lO+539x74wGcBr8DNDH27evKne/Rs3BAxg+AQNWTIDzKt///593L1zF6cnJ7IWpHVVJb8fHhzKdQgizKbTBtD09qSXZc0jOcek2QQiB/jcgQHURKcFWdjqR2SpKd2fhvlkoiwGAegI3la0qzV8h2Nq4KcwHLaMnW0qtgeoncbQuloMfwHABLfntcmyGggAwN8ZAsB+y4ZDFDVDfWrURYn5lGEKh0Lxr8hgITi+Nw4AgIYAcK0shFHAEADia5kwXrjMhI9T6XpAkgkA8OjhqQAAVamAnrBgkhqMjBAW3y4AwBtIzabljPTdnRRP++7nPoq2P8Lf8zMHAIiEGILWwKQmXttWmLHPb0yhUAXDAIHNKkxLG2s3am/QWQ4AvzHHf28zQHcBAN4A9canPaW0b0sIwHYDUPtoGwDgFSa/EXvFzcAlW9wx6yMedzPq9Nqap8KUSrsWP3Nu9eUO8IaeoJi2IYfNxj+z778+AOZZAICu0qjhCvYdN5dtL+8B88pPc82fMwNg+/h3AYBnmSt+Dniluft92yN912zGT/e+rQaE9XWfTFFlPPIQRYpOPL5xez7+M4etI8w1Yw/FczCeE37s/ZrbZIzuul5Yuf+oAQAxEITx5eZbo3UE/4HJhDDX1tdq662wXaBD93fx0f5cPYYeqRLl/BI3JyO88fLzwNU5DkYZUnqsqMDxnUT9fKQhAFWNR/fv450338SYVD9a9GWJGwIA7GOcFEirogEAMho4PQCARBCLF87o7q0slzkfPKf8uwlpCIZxA2gHz9o2BoCcH4yAmElVlUUAANY9t9vmr18LnsHWrkXnZW0MiHVBwbs2AIGbBbKfhBChxjgVyrZdw7zbDIewHADBVhG7yPeIPpsBCq2cC0aDk159ssUAfKPgUkGlwm0AgNCSYxTD7WdeYfbgubRDaO2ao8eUZP8e615+z27YB0bBD3qAdxTxHsbA27TH+fCPvuewOeP3bPtbtj4JY/GL080lsT/VUO1eO4R2BofOOgNgJgY8Df39/T0xDvhcBgCQdchXng0wopeuqhx9WnM1GICSDzWHRtv+FmhO6wxPPjiVHACH145QoWxyACQZV2gpPnYLY5B5FMJt9HoJquCIk8+cnyZvgnPNGJ9CRjHD380X9cQOgofUGAADmcw0aET/0MmybowHozqEnCvjug6AWGDI8Fwa/fkwF7q4aAyNNy1BTQatnNeOm7Qz6KQCGobwAHuGti8VvDIAQPJjhDwZBgBcXF3K2Ah7piwbbzA/cw4LALZcaahL6CM6ZWjkkwFAYIWfaUjTUGYMO69HWUwD+vLy4hMxEJsZ6/afhlXm9yPTFYPnv2MAJ5AcE2GKy1mxJcJnIFOM65oGLg1vyx/CcSdbhX2xCQBgX7Nvjo6OcHJyIiDAkydPhClk64L3NXo95z2BlEZvrmsxuPk7jf/bt29jOV8Io4Dnc5xMnvfpt15X9nZTMwdqBQDbPG1tjjq2S4zyqtJnnzFHx76sT2VwFKiLWlgfXr5ajgQDATfJLll/Id+GjkuKleRHUKewOIuTtBcAYFgAGQACADAvRg1cXlzi+NoxrmYzJKNcAABMRrjz0ovCAOBaoaWvOQDywKwZhJAX3o+MtZUyYqoE06slnjxmGMtAGADiHBVZ9DEBAD9ApnzaYOwS8M9ioPoO3mRQbVLEdynohoC3G69LMpiQIqnJ/iiFxA9Sm0c/IKqST6NlBhggKtF7An6qIPYbjP/bqCWN18PvTxSyIaFGX/vsOp+Ggm6TmP3Axdm2Q5UUU/DihWZjrjEzm1+7QgB0EUZJlpwBbAZuDHLYPOs71/9mCXr6jGxv/HmQYtMc80qGjQe/29b/uwAA3699As4ngezrZWPgeMHv1+AuC26Tcrh1UKMNaPOxLQDQp7xaO+Pz22N//gyATQwWHQulTXUVtLDuGwN9s3fKr9lNfdTX//67f/QAAD3dm+2/rdP00yYBbOm10W2crdgqGutNaXXi9gHWYv279ogqaQ2owB8LlPMr3Nof42svv4BkfikMANSlxOstqQCnA/Ge0buXVhUevvce3n3rLckBUDIHQGUMgH2MBABYSZy+7EuBAcAwAEphSSZGwyhoTEyAxvh2Mw5Vnhnt1O2VQdGxtaJKOpkFqqBvehkAzuNNljegv1AXtyeR7NvfG31Ecvjo3uJlt6d9a7ushVFLfUIxFyYg/dPs6SFeWxJOWu4D73WPVe6QGFNuZYZfDJF0ISf1mK47EazPTJm2EACjOHPcaIx6/cx7+vm97d+xDid9JntzKcnMLEnW5eVlo5xbXgC/36wp60IpDckYe0Ifd+0/6i+OjD83mfoAAPuZ15ZQmc4M7I61AACua7U9Osfl/wTHSqXwqxEwwaKh8Ct1mEq1n8c2p7jG9iYT0eEsiaAaGgFAKBgD3AUAvLBjCMDF4yu89859iUVnQr2vfPU1LEt6B5m8s2xyTBnbinpqS+3XNc0BEDZEAABiXaGzNhtGjHZKyTbS0xgxAEKQkHoTQ4/17fEFk0Ba/4bwWBogDM2hIUQ8gn3AeHEJB5BEgCG5OA0aejpDfoWOcSvJB4OjJDxAA2I0611lig8BEECAsdMh+bQZe30AAMePnlfKCx4nsfALxsoPJR8AZYAkzxuO5H0/0P8tYaAwaGX9tT28a77HcjKWnX2uRMmxwVwjASQxlg3n9nKlSQD5X7z36MDVDQDA5+L6JuNDkvzl9CIru6EBCAKFn4a5yR2uDZ7HOH+CAAQD5DoEyVY0OHX/4EuSxwawgvem0c81QXDGnI3sY461MI84/lGCQy9vvP4b9x3XRMn+d/PBywYufAEYwCR5mjtFqfOaGJHhL9WKiQSVHW22ks07H37dv79pLgEDUMWzL7kUxgIMSB6AVSHe/k0hAKtKrzHKcmFN3LxxC6cXFxjuT7DiXt0wADQHAK183kNzABDlywR0GGRMSMtwByYqJagAAQAePTzTBIB1HALwjAwA7+G3zdhP8l0G/hbdIMzP7Qp23z1tgvRdO16A8fkdI4wAAAoRssyIKtu+AAB816VogpUZQ2WhG6WLyJ2gz6po2atRWCSxoMb4WZtaJoFlhE1CFYD1mBc/kT+NASoTfUMSOwowEZQBbe0zojcZUNY+u/Y2IMa8ArJhR3FetsB1H1tP5meLMf5d6FyCvCvVLqY68juL5/HzxT8jv/cAVvwMtiF9mv5vNjFX/cF/tysEwNr7eQEA28d/dwhAH0DSrtFfDAAg3sC7BvpnCwCsy6cWHLM5vkmu9bVLJE9o4iYjYrMM/ryrANj8+WQIAD2ykX6/9qjbFTKLr3WnRY7ixrDsaWIMAHRCANZtTblJ93oaQ0wA4Ob+GL/0yovA9AIHzABeLMUDSa4efRykEtJLMESCh/ff1xwAzM+T0APpGABpJQCA5pyxGheaB4DJhiTzL80GUqfFYGgTRakR0CZVooEpAG2gFVuSsEZBEwC9P4u13w9Nh9gMAGyeoTEbrNOHTEgYPKLtPq/Xate0H4job+7PcnD3/i0AoN9Lu2uGK7QVDOx7va9dwLNB9F7GMLB4XqWl628CvocQDN+CPh3G2GyN8S+5mSynkPcwdwHMPgq+XV91G00CZv0qCc5C53ndr8/447MUK9JbtV/sZfu8ecE3j6558DcnAdwFsGe9VUD6AR95hgboCUCNywGgYRaaKX00Vr1C+69N4MxnsgSJnBcZQytDFS3zIqoxNRKIwc7vlenVANOzJd796XtCX2f2fwMA8hGzg7cAgISRWLiJySgq+k6vsDlpGdi9PiXzbc26rFsAwOmJ0k+soCEMgFyBknBuZw+SRNgqV9Rjr/HgNP5p8PNdkmQamB50ZRlTzj1ekwyAuHNawdrqi32WcQDOWInC1geNfwtpMd2pw9wMVUjkNwKs0xnGITkcZd352Zkyq8pSwB16/GV9BANbmQGaVE6bnygzaMNr6/x1+Wf6uoDfCQPC5dnwa0wcGKHKRWsE6xG2F9HYlnCUAFLRICcQIMwPAUoKpJlWATDwiu+cw5a/xcABevJpyNP4Vw86PdEDART4Gyn/kh9gb1/yKFgFL4YeEDggcPLo4SNhETCcYjyZCMhNQMj0d5uzNnZ9+3drY2n+DQtB6spQBSRofGs7dL1bhn++V0WNrB6gKqpAqVcnKcFQzgVvm/QPr3r5eV0NIZgIzV/e5wRmdA0J3Z9hKqEKgK8QIOy8ssJkOMLTJ09w9/ZdPDk9xeToEEsu5MkIt1/SJIC15QBwVQAIABAQINmAFWGYA4BtYg6AxbzEBx88AmoCANwvuN9xxyPzMIQV7QoBsBh0drr30pqQ3xXjtStEIEZ4bSOyDt+EZsbG6qYNtDW+20232YCpvIjDv2UAEACg8a9sAC5wLUNEAEBisUTjDJ8lAU3rRhBVSARLwJhryCIz8aDllqJ4uSZOcJ1Kb32xLQRg6+YakhjxGPP+c+Hb4rbEJ30AgCovisJue3kDvQ9ssU0pNtBtPnkB6TcsM/C52cZja+cqaqfInjEczKAn8idxYZNJRzHx88sb4t7Q9n/vqgKwS0HpAwCsQapA/GInAfy4AECf8rq2uXla7hbvTywL/OYnv/F/n0EIgDWnMc7cnN8GbG1q3yZZ1Hf8P24GgPqZPumrBQA2K2C75JfG2IYW9MwlkUkb51kXQPH3MiVc9q9w+UZJM8BGMusDhTAARvjaKy8B03Ps5aSczjRzMeNZGSYkxm6CvYy04Q/w9g/+VgCBJBuiKla4ebSH28cHGKeMayS1PuwnAxoSqSQD1D1by9kxeRLfRXkOHhwBDEqVpbYnyDNZGcMAYDRsATIABEDfPIK279g+wHs0gACVz96Sue31vAeoT9ZmrMzTifu0CjMGJvfNjaALcJBcGb12/asCbWJAAOyQbdrKudn+ZDmB2rWt1zaPrbVfAQA12FvDnfcIlYVcF8ZzlvPAlHMq2U2irVLjl/1+ZWC76QwSqxzHxboygFLGLIEo9nZdhhlY/K6vArC+ljQJl/WJzp+21PEu54FMG4tljvSMPllsXdToGQTwN5YB1XFQfcAxDFzKHX47pMEYDHjzFvOd1H0DAOghF7BDPIiZ9JUYnOEzKc/83uKHSaue7DF3ghqKxhD1zyRypRpgfrHCOz99FyNmXi8W+PLrX5bY/3xMj7km2VMmiT59KqUtDEhUQE9L8LVhhQIsBeO40X8jmr3NUS0bpsxQ9oPGLStNSJKLMVg4VNwIYrCZqTT8qzQDS8FxEZLiT+PGcjIRAGA/ugT5AAAgAElEQVQ8NPuR1+ZBAhAQNCE4YszQpvpIK0jMKyzrJ2z28UpmW9WzqwwOK5Mp8zgY8ZaLQXREaEiDeYMXHGc+Q1mKp/ro4FDG6/DgABdn59Lu/b09rJaMl881+V8+lHHmuqLxnYX8Hx7Ui3XarftbFIIW6zUWourB5dYWoyxtJ7Rfn3J8DTVMLSElSyWGEABzns3mswYA6CsDaPaXMSpoO5jHm3Ps8ECNfa4JVgG4fnxdDNnr16+LnUFggPcyW+PG9RvCpuB1T05PcXTtSOaGtwPtOUzGmmz1tlwDyoYyst4e1DwJ2uucG1rVgKX4FKiwUqrMiHk4PkCx1GOsQgLzG/Az77fLvjWGjIZm7eNqOpUs/OfnFwI6jMZMCtotA8hzCBAwNIZlPAVsGk/w5PETPHfnOTw+OcHe0RGW3OAJADAJIKsAMNyIrA/mAOC+Lknoc6nCQIOeDABjdCTpEKtljXff/UCqAPCf5t2gPKItqw7t5Hd/5/dq2zT6OtqoIJ7mYRuKbepmuHXQQV+vccsK8EZfn7FuNBRvXPrjLNbHBKABEzr4Wq/SXvG9rC4qjxNhQgGWMKuyoq1MUKQU7ZDtNMSMqiQO5H+H/rltJqgAYTlbCZYgybyAEAS5aj3YFHhsJ8fEPNv2ne8D22zjLMl+DK1P7DvfDyZoVMFrwRF/LH/jxDYk0MbbhMIucMeuZQqjfyY/TqYk2oKXDSwopTY3/QL3843Nt42a38dt5W8+9MEUFLu+xSCt9c0GSmY8n0zR8mPqaZgUKnYva7dX2LZXwXYU3A1raJvyHY/71o3IeSf9cX1r0n5X79F6EkPfR+zvWJlr12Gr2HxcQ1uuwZVJZDc0yN83Hs++ZxLFKu2W54xlxbNec1Pf7lKC+/jv8RzbOm5NAGb/XNnefov1Xj83Hve+uWTU211l3Pr7XnaRZwYA4ueQ8Rfj2mcB3zXD13/fBMB4m7aZvxHTIhTU6ly0UdTCsU38vDtKZa4aiVTgllcXuD7J8caXXkQyv5AcACztVzEMIGTRFhlWAyMAj5kD4MdvSWkqVuFjHzAHAEGAUVpiSG8Aa0SvVqJgkEWQZsNA6aRHibGtGju9N1HKMuUgFSPLCG9KHb+XtSkJwVsPOL8r6H0JVXR9J/i1bHtFPJ9E/lN2uyo0fr8yGWk1173M9PKECjgVeNtPdO/UvCrs2zamXZ+P3itVCBdCFZ4HCn3b/uC5D1RxNf5CSIALJdA2GKPNIUhydCuTDJCWNIHO+Nc9QtmGhkD5fa2Vsd29uSOfgmfa963XEZS+Tt1GQRFri+2BliiS88HOa8IzgsPHvHjeCWEyTbuIfW3AxjrYEnv2OrIgMCSa3nMhBPH+3N3zjeUALJn0bRxivKXuuxooFuOtybyUoizrKcwVGjvD0VCSmTEPFOeJ1CkPnlDODz67Ajh8vjbXAq/BdcG5yzllwF67rzWjZztTEPNdpIxlAM+fXOLRg8eSnZ/T4Zv/5Bu4nF2CDAAyAixcoVVHjHOq80/GVqjgK0nORn3NwAiLZeazeyBODEgx9ivs7ela4IuGC0ewqVc+JKV5JZ58qbbBxH5STSQ4utin2RBJMKpp2Oj6U6NGAYTWw28VtPxeYnNTVo2vHOESjUuljMAK6K4RpXjzZ3MU8dkZY27zx9gA/F7bpqCMetZLDCQBm64RWZMUdQEAFV0yYX33qfSXJkSFeK95vIALjjHTt2a9rPJ7mK031mW39WT5GviZdod5qw2A9o461ZVLTPY1IShBXLaTsfUSgpJryTt+L0Ayx3I+73jnl6ulAF2kkFvde0s0yrnD8wxU4Tph/P5HH30kpf7Ozs6EISHlAwMowtCAq8tLCRGwShrCFhAGQinOuLPTU5mfYvTu78v84NySUoxhzM2Zx+chkMBr8Fx+b/q6PhvHU0FkBcV0frbjoI5PZue3a0pYCgHdukaW5rg8uUA+0ESzMdM3dix6JonNVbbZWFNcP5yrNO61zOAQs/lCK+VolEbDlJFdm3MttJmhKFcXV7hOgITAGMOyUCI/2seNe89heHiApeQDYunqShJTEpybLbX0JbP6s7SvMIUk9wBDBFL87Kf3hQHAHADSBgJOErancjv5t//mf6xlUbtYuj7lL1ad+jb0eGHbot6mlvkNq0+J8AwEu358b29gmkARBSVkd/XtsPvJACaJlCUppL6nZsRlTJkEUJDy18QtqgDiAErZE8cZVJEeNmn5O3geQiKIxh/Q2NnhDIvnCQwA3w+mCNm4eFBAlJHASuCE3RWDHxtWfozMc2Lvnc3ZGcCeCdAR0kFobxvfWDnxz+afxSs2frw8yNA3V/zG7JXE+Fn62uEVzvj+9tnWRd/c5HcGwMRz3e5nClC8Nqytu0IAtvWt3HM7QWMng2PTmG8aj+5z0nu43gC/0Xm5st7HWoqkT074a/i+89f4LAEA34ZNm/amObJtjL4AALq90x1XAwA2e/A39bkogi4L8K51sun3tTJh4UAPKpkCJvNwDShzsK9jC/hj4xUS+GVqKDIJ1XyKm8IAeFGqAExYqo9IfUIjm5m2qawoAEB/7uP37+PdN9+S5EUsEch+uH5EAGCC8aBClnAvS7Ck95EUc+4XBLZlE+PeRs+VxgxSAZVQtYqZzEMW7fEYC2ZMDl4Q2aqEQuliPSWjcInR3mirDPIGYLzGaPpqEj8FoOK1Ykq5nef3MptH7BOTMe0+aYCAGgiSoKrQMleWAZqx8zQaBvSs2JgHo9/Gzowv+SwUYDvSxtw8RJsBAGuT0YQNnDAAQCjSQZ/wcsfu5A3yWFbzrkLhDT/4vdn603vk7VoeBFclWhVib1yZ7uEBbj9Gei+GRSiIuEnP8EbxuoEMrJYsmdWuEGuHdwCY/O8afzoeUhmDMeahZJklNfT9RgCAscZsryn5ahSTMqvGH7+3Un40qAkkEPxpn4tj3mZ57zgSGkaFAROW6C48l7mwIyFEAODyZIoHHz0KVaZrfP1bX8eVAwD4bJ4BYHPFjB7rLxpzzH5v+QekpB3rnEf0dJWboqXqvhuq4Oh4axbzJIRz0EDhNSl/OE9JVTajXmL6swzDw6MmEaGuUzXkbU4RZJGeC0vGymfbGjN6fUcvDMY+x8gASImoDfOknQca3spEnDSCmZjOAD56mWk0+iRzNs40RrWhFXLKPg8AhDh29o+xf3lthvvS68qmmaEu2fOXWi6O883sDd7T5mNfjrR2nQZHo5QSb20wmbsWIx/KsPuwDt+/WWCqcD5oRQRN6CeAV8iDYKUA+TtBDHOMylrJ1CA2r74Z58ZcsikrJRZdyUDTe9kus0NYQUGAhlASkKESUkpxtZLM/wyvIMjGSgL8zBfp67wX5bK34wzEsnwDBNr4sj42x95qOXeryiXXDvYsvfIGAHAico6zPcJoQIrVbCVlMPnqAwBsbE2O87jYJrC5a/ktFACjrFFbUfBzKZfbAgAKCLAsp/5Om/Py/FIAD9qjNRNOohIA4Pq9uxgdHmAhiYE1rJxzWEIJigqphNsEw77WnBiVxPyneOdnH3RCAOqQ9LpGyH3FEIB44/CGkU/SFoMEseA2Qe3f+wwoLwf7jDqvKDwLAOA3Nru3LfY4xtsDAILg5yONP2Fn06tPdKRg7U/SKBPkeShTFBB/DhqjJKU0kyhUCu3odTWuSZB94Vcouq8lUkzkqeAVQSsAeluGzJ7bb8YtctUmUfIAQIvGd9XMfmO5q2g3Sm6PId8oWC5m34+beev7BFysqBiTgdc0JNq89kaxN4pRzIDw4EO0fwahqSCIzVNDd22TsL7yfer7uY/FEG+a3TnTRarj549BiO3zr5uBO36+Z/n8eQAA7frcDQD0KSDtc33+AEBfFQDf5j4DPgYnto3TFwBAt3fWAQBfxmtzT/YBQqInriUBe5ZV42ZgyHYfX78vnn/d+Fcvvt/v5INLyORtRg8qyGESQw9UqwXuXT/C1199CYvTx8iqlQAA6p2hJ60WT1RGAKAGnt7/AO+8+ZYkDppLFRFlANw63sMwJQCg8er00A9YPUCy9WuyISq9pE0PhfYL8TaShsnnp/J2dnouhoPFNXPz4nog9dgbcKrgV0gyzeLdZ7yanPDn+X2pBQAsJ073HqaUbb32GgBgCpoq5exDU84pi1U5VQ8UDbxFyOje3bPMzHJhj42Z3h1venm6rwbyb+aFPL8LAVCDTuNHt4QPy/mmlG4y5KQiw5YcPqJrBGV4HQBIJIZ9k/5nyq/NbxtHM0BoPDMG2MojWj/0Gfp+jfi1pqES7fyJAQDP4owBAH5eShmzljXJ75jcTOOjLba4DWfknLXvaQAxh5CAUKFMsniQxSjhXIT8TS+lUq1bAMDAEE0Cp/NXn6ut8tN4jeIkE6GjCABcnc3x8KNH6lVPqgYAYBJAMgAkiWAoAyh9GDZ8M+TJUmXbJVRDSoQp0CWlwaTdzACu+aqkb4Px3xhbNb2/WlOc4AGPGI5HorvyWgJPiT6r/0jhz0dDqXee8t/eREwJ69NYz9L9rwVEvC7FNcE48iapoWcAhLAA0d9Cf4mGHfU1f5rP5hKyYiXmTk9Oce3oKITj6nOzfVxLxogh85IAEmUhq5HwZc4YMjtE5mlx9QbM8GFRlkqCQJGBR+Ytp+daEuSF63j54I13La/KuHOVewaWEniQddsY8Ossx8aLTRCTifRCjfsGfAhMF/nM/A4FqwFouKzJQ113HFYCXu33BgLw+e3Z6NFnH5MJYOFCzESveR8GUl1gb7Inv1uYkiUblHURymiWK2Vlsx+sqgbBJPaZjS2fjb9ZxRMDdfi9gRD8m+CRMLQkH5t62dt5qH9Lub+QlNBKaJqNwMm9nLJ/rLR7V7bbeGxygLK97B9jSbHKANedJhpUJgBp/psAAAXb6KlniFmtDIDjY6yEWUcGAAGAg14AQMeb+YFSAeySlHKN8zYkxZTkgsB7736EuiKgpA4A6hyq84bQIgMAbJPwCisHaRvF3IS630DizcI2sG1qWbzBeyFhgtkrDnY8v7OJ6xeQDVh87/g+jL9jEhNJ8FezdBK7s0BdzjFIKuRZgsl4GDYoTrSBKlLsXOZRonIkYKIuXo1b0rqmsmTDClMfjYpepX60hjjjN7lAbVHYwjYEvBFEbiP3VJTYw2L9bGPS50FvFLOQG2BbCEC7Wbbl9mzis3/jGP14nP342aZpz2oKRrtRqxfIxtKEpZ9T1nabDxbzYufZc8fKaiNcoxCLPg+LV7Z2/d7X/77dnsJqbe8oQ7udn9uWzufCAGgb1J9Ezit4mxqvfdzGsG0HCvop6p8FA8A8ILGR0rd+vIK7dVDcj18AAN2e6s4NhVP7wiDi/o3nlCrAVgf4WUcjPk7n4JrMMk9TI0z7PP9BvMsx3Ws0NbndhV2S+cZYpvEvlb7LFV66fQPffv1VTJ88QDW/Aioq8iPx4ks5rmSArKoFADj94EO88+M3MWLt8pDFmt7/W8cHyFPdw8gAkP2ISYpYK7hSY5LqdE6KtGxFFZb1Crdu3woUyQxPn540iq+Q4SRJbKr/GJYV+kbWBz0yVDoCshEbaH69+D3b5B/7ScH3rmLvx9rkur92Rz8ghTIYuLLWCKqEEABVYNXTYV4u8xxp+E8qOXrW17Xt2G0eAbYxJjuxTZuq5BgwZAw1SwJoISfNc20wDu0ZqcD6faPbVq3zHRvQZoTxWNt/7W++m/daFN8AgG1bQV73suNET5HKQjrbY/3MxrDPW+b1MGah99F28XX8+V5G6zV0/Upai6BTCegT6r7TOCMl2n7TPteATuqN9IgyBGa5mDeeS3qN6Y3k2uPr7OxUjAgCBTS0zJnBa/HZNet2m7zYjAy9J2+2zv9pxrBONwIADAFgLgDLOWWgkVaral9kBomhVRQgC4AeeuYT4EH8ThwQoX58cM83GeWFEVFrGUgaSeJtJ6txOAw5AJSBRJYsE7aRIZSPRkhJhZdC4onIL1lhof9NxzNHjuWQkLxazoMvMoClFEOOgTDJW6oAjyV9PbTJGLgmO/RaargOMy0xd+3mTZw/eYKja9cwZaz3wQGq4KEXHTPEmptOTZOI1VAkkZzThTkvTK/jHDcnkskQGtI0ODkXuM6thB7nDedbw0IIifT82jK9wvQfzh/T//06lwSdDEWWAu8KPBkAwePM3hCPeEhiSOBH6PKBvk/qPdsmZQADI8LyF2gZUV3/nCOaxG7cGN1WZpTnc15YGUCrBMDnZCw6Y9yvLq9w89ZtfPD++3j+5Zfx4P593Ll9W64l8jZJpV30+jOPAgECSyRoNibvHwMABFRYFu/iUisJ8FoGABiAa7Le96vaE22pVkmiGMK1zLYQ27CGMAAaNoybw/He5e2zdg6iyafGe7I/uOfSMOelmH+AoJmFAGgoS9cOpPEuPuSiwtWFMgBWDE8RBkCN7HAfN56/24QAlI5hk2VDCfETxk6iIT3c/7QqBu8PvPvOh8oAQAAAJP5fSwGKTPmdf/0/bGUAyCR38Th9G/nnCQC0G3qLdJvX1YxpG7D1dxrpA62Fm6wwSAok9Zz5EzHKa4yGVHgsWyzroTIhSS70irIkCEDlg8kYQo1FooyCGKpnx0AADwDEJX/qkAjJhEyHWhbQ+Zjh4D97A9SPzWcNADRCMzKgdxk4JjR7FcCAMNr8MsPZ7mUIZKxY+sXeRfoVQIjb5AGGPoaBLXavWNp3Hv3z88d+Nw+FVwK8II/XRncDc0mJt2lgW377eTMAugpn3JDdVQDice9e4ReHAdAHAHil2bf7WQAOP3+2D+26Aeqvv/NeTXDZ39ccAJ8WALA64J9kAbUAQL93v+vNN6U1BjEMAGgUXBEA5kXWdonSHoa6MY6YPZhBZVWBV5+7jV/+2uuYPX2AxcUJyuVcMpILHbAkAJBiUFbYIwBw/0O8//bbGGY5plRwyQA4muDO9UNkSYG6YmIvlYNUEAZMFIhAl6WCT+9aVYqHcXgwxq27t8SDQ8Xl0cPHgVZL40YTd4m3LHhJ/HOYUm6euTXZ5rxavfI/BlrCEPr+bQyIKETA5CpjXZs9k6ETgRZvewi9m2aEi9dIksJpfgC23xTP7vpWZkm7/lXO9ZXZ2sSAU8DHPEo6/tpm9bwomNJW6FmTrOH+WxkAIQ5ZMpF7YMYpstzv7Bq2L3qdjt7PPgPcj2XrVevP1r8NAOhblX4/p4FnAIaNqek01v+b5KE6pRUIsL2b46Gge4WV5ANQL51eU2OCG52hLDGR2GjNWE6Dg2vODDgLGWBpQBo8xlak0cYB1UobbW4A304dghgA8JxLzrEUl6czPPzooTAAGOPDEIDp/AqjyVAAAEXHgrJuxkOQLZyPjEE3T6qwWQaa/4APyc8yz8TbHUI9ilLqtNOQou7CageM85dkoAx5IKhHnV/YMwQSUgzHY4wnexiOxpIwji/aVJQOpCVLEkCXNNp0MPaH0NE7hn87h/j9atFWnWj0OrsW53XEQO2wjZCK8UxPKw1TxqVfu34DJ48eSTgAPfky1xsKQevNF51THqRoSnE3OnhIKs3Pxg4xJgDPM3o8r69hJOoFtvwRlClxDfl4HzcAgAa4tCWASLbWZDoEwNX04oa9ETzoNCjJ8mIMuMTiM8lfSHLHNhEIuDjXrP8cB3ruCVIQ5CIgIOEAK01gyTYb+MXjDADg9zT+Hzx4gJe+9CX85O238fLLL+PDDz/E0dE1PD05Uyq6VNCYyBpi4kRWH+B1D/b3FVSYTLTO/fGxVgQI4RnGDLBcWTIkVdUpq2k5AFS2a1/zpWwdzV9hry7AEtgrDQMlFL4Ren6pNPokMGT6QmUcsCfSPCpzKvZJxbwjIXGuUO8JCGniT/HQN8wEDa8xAEBYAQR1CCZxfkoIwIXkAGhCABiicnSA43t3NASAwAZ3exEHuq8vuEfLvidpNUNFFt6X4VV1GwLQAACa96phAFgOgBh5tc+W4MCo24aE2O++423T8O/xcfGGYAhv/wJRgR0b8n6zs3bxmAbZthimgN7Fk8MGU1EhXp90/xWydIUBZhikC4yHFSYjZkbVGLWE2Y4SKlKkdxAMIHWD3oMx6nogyKvFfVCAchAVeCJF0oUDxPF+UklgfQJ7g8SDAzzSG7F25qb+ixeH/+y3o3icYoXC2uONazPu+zZ5+86XE+E9vDLC55AEJkwy4/Ia8Lr8zsbez6d4vkkW31DZwPeNCU0T1vzcZ+TFYEHcD35+Ngq+29C8shKDAGyPZXHtO1c2zQ0eoPg5N/Xx5wUA6PO0SeQ688prlFHDY+PJDt00/zbNb12Tn00SwNiA823pM8B3GuXumXcBZH0e6E0Kb+8c+AIAiOqAb5NGfb8FblY0Z21+xYZ81wh0AII73xS1jmEkm47e38a3JGWXSjCzf9+7jX/x7W9gefYY09PHmF9dYjwaipJAul/GWsZlhf06EQbA/bfeEsXuck6vX4nb1/dxWwCAFcqCNHdN3LUiVTAfKdWwKEUNIAOgKpaYL2c4unUNt567jfOzc1EIP/jgQ1ESmdBIYkrpoRNaM2NKtRa11xUIdnsLMpZzpkDHekOr9HrjuEvB5DGWjXnTHpDlLPGk4QgKjHf3GMb6kwVAZZFt0eRWq6YEFr15zbiYiz8kaGz1BAfhR/Mk9nA38ioAAJal20ruGQjglXvPDolnqGfY+X7X42ow7lbCAJyh5OVXDACwTz0bjh54y8HAK8b7HfvN61YybuFeGkmuWkQsM7vGcHfO2DV0C+mGADQGkGOFbNoDaNmxDjpBAFPO+bwWu8/xpkEvyr4AHVoFo2l/zfrbmdQyVz1BqceSIDIkjbu6uhSPJY0gpfqqF1KYJQ01X/Nj+NdmAKDV9gwAePDRQykZWCUVvvntb2C2mDYAgFWfavcovY8wecV+1eei8UeDPx+PtC54rrHgzfyhU4r9sFwJAEC9hP1DY2++ZIw7pH45JwOTABIAoHeXLFelGA9YHiAAEqka5vwXkgOq7rMuX9lnjRyUaFldq0ESivdeESB9Qpt/5nhhWzTSNsRQBzGq8lnnMq9Bw5Pe05OnTzXZ57l6jcWwFGO/nac2V4U5UhD80BAAmxdNmIDN88Cg8HNaZE5gwOjaVlDP1pY9h+m7fbqhAlfaF8ICCM9jTiWt9a73keuF0DKTpWpAckwU5OI1JHFgyP3AOcxqBgZSWniLMRiY88xycJgj1VPszQFneridb89J22k42sN0tpD18fjRY9y+dQtPnjzRhJrzuSai5foK60PXlwJTMiKVJlP01Ub4rDKfRbYpe4CAAfvYcgAomKvyXkHAyAEinnKdNy0rR2ed2nyV7G9koBAIMPvAZBn72J7bxm4dANAqHPP5LIQ0DAU8YygA761JNTUppuXXiAGAAcPtBE2rMBWA5LokARQGQAAArj93B/nhPpZMFh/mmgAMkgOglMoAhOMIAEi+k0EG4gKbAIAmBICVAHYBALGBvsnQjDf+XYa/iYrPCgCwycF385CbIWltWX83imOFYc7JwIk6RVpfYZizlitLhDATKzuYRr8a/BUotIgy0/jnxAwlFkLyBwpgAgCSJyAAAOr5JwHTJmtATUOG2dhAtYlogsUbzx4A8AbGuoKwnrDCLxQTzF5RjTdboYC6coDxRr/LwPEGcrw9cM54AdmnSMRjFrfPNvtYEdukkNgi7hPIfYbdJgXP2mHARd+z8TtLGGP95BVhtmVXGcBd6+jzAADafvp4AMC6YdsaUJ8XAKCOzVZB3ahsugH+AgAw9S0YbD00+nVVMJzT0RI/ixCAT1cFoCeHZUtV1anRQHQNKNA8XFvFopk3VuY1fCFyPVzHzy1+VzBx0yjHbDbFK8/dwn//a/8U9fQcF08e4vLsaVviid65OmkAgLMPPxIAYJwPcbFQA/fW9X3cvXkNab1AWbCO8UA8Q1QQsiFjelnvWAGAIUH1Yimexlsv3MLd55/D2ZnGdv70Jz/Fw4ePxHMjNY5DlnqRW6KMajUAyjMqGtzrulyH7sib/Lc14/eohrrdGATtHDH57ONoY5lue6ndg89s8lWU6pD9vSjVEKJCub+/J0YBaeJGj+3YLTTqGrPWYvD7GQC8l3mjOk/dlH4MmcVDuIoZ/7YHS6yvLxMZUaR5nHd+xPs7D5cqCqkqq15nsGM9AGB6g+kakjBsyQziLYPA7mdGuhnkXj9p+rgOIXsdD9s6S8ArzqqAKzuF7aex7T3GsZLt9991uatx85ZI1gMbkkAzxDXTaNf+iACmEA7DSW2eRQJGum8zCWAmhgiNDzIAlE1CDx/XXClVBRIpp9X17Os4yChHIQAKDbayIsX0fIGPPnygnj2U+Ma3v9EwAMqKlGKl7G4CAJiomvNYKlsUK4z396QUGeP02db9a9eEC8zM+ASLCABQDrT93IakSok+MSgtrliNfsmQJR5LPo565a3cnwADDgDiU/gXGTrdENPW6BUKPw1bKzMY8jbYHGG/UoY185r3cYtVDDsmdSMVPZQBnIzGwgRg2TmzCRonCw35Jh5cAQuGoBEAMD1bTCkpWaiONr4kzCdUGmCb+FkM0OCcpMFNmcI5whh4vls1BltzXalogBlBmZB/IFWHF++tiVFVtoj8k/CFbqiUyAY61FhqknHnku1e5yy9+zqHGR6Ry/qSRKiBjcH+4nGUv/LsZX8SQDGSA0jE52L2fzIBbt68qX082cd8wSz0IzHSWT7x9PRU2BdkIgj4wzEcZFIdgOcRHGgS+40nYClGlmw0Y5/jwPtqpZZu5Rb+ZuCB9BHZF1Vb6c3LB3Pok8UmuncI0+bfBojwN6mSsHI5H4LMlXYH0LjP/jHAi+vTwhA4H+kI5nXFqOfuKTH+2wEADQEoBQAgA2AZQgAYkCMMgOduIz/Yw5LzQOa/LgKCBytGMkgiVzIBWwBgVRAcrvD+ew86IQAqTwjCMTwhAAB+k/GGkRnTNiix8cRj/QbfHQBVqv5+96YAACAASURBVOU7W7TrbNeAAAefSRAE3ugztEm+C8liZAMKUlaSHoRSCkZt08mtqJxtIF2aoi5H0vuL5RT5gHUqgVHORTZFXV5iMCClJhFvikogGu8UjpzUVKhI3ZigrPYVCGBhpTpBwbiSosJypcmbtK3B6G9yA2hiFH7LqzIGyfpRJmtou/eWy7M4wWR9L/0TlVy0MewzsGX6OOql/B1Wy7qCoePrPfReIdtk/HphZyia35yt7RrHoyinf34bcx/eESsG9gyLBZVdTQIoQjG6likBnmFgwt7u02zIPQpYPKf9ZmfnWdviNvqNzMbE5qStOYmB2/LySm/fYX/XAIDvD5k6IX7Ot62vz7xcaeafTD1VGOLnjJW9vs+fBQNgkCmNs29+NYpu1PHriujmAdwFkH16BoB6Bvy63jQWa/Nc+l0N6E397cel77mfvQRgV/nWbUypaM9yjdi71MowpVQ3zyaTaeuS6vzYF9fd6pjMMdAeLnPYnW1tar5zyf+aRjiGhp1qLAKi+YPJHs4uz/HC87fxG9/558xKhIsnj3D5+CEyZuvnSfSgcMNnpn4kOPnwgYQATLIhrlhmqCxw8/gAd29dQ1IvUa5mYuAyNnS+ZCIxMgloLErKIIyZ9KsoMJ1f4vbLt/HCyy/i8uIKR4dHePPNt/D+u++Lkqbx54GGK8m4NGQuHeRyTSq+asSur994Dtp4+T1GygAGBdgbmKZwKcigmdj9Py9LqGyJPB+owmZKO40U3Xu0ZJsaCFomi15dAwTo/RXto5lgBmrpDm2GY/Afrq0TzeIfv2zHb+e8JMpr4lKt6gEdDGoA9MtHNxN7KKo8j+dzDKzPvK7G3y2hF/82Q9v2P0mCaB7SwMCzfcmObfrThYHKfcM+qx7mbg16L4viHFJ8Tg8AMBJjkOlYdfeWFpTQ3t2wqAOt39okOmvwDJohIV5C0am6cl51x1oqP80uuWZynJw8xaAuMTs9kaTQYjyNR8j392XO81iyJopiiYp5o5oyuD75nwcAVNI5KdLKqjrF4qrAhx8+EBYPAYBfkhCAS6HmMwRgkKsRugYABBaAlakbkdZdrLB/MMEZ69VPxhKnv//c88ySh/LyHLPLCwEAuIaR7yEZDAUo4Nrgc9KQJAiQTCbq7ZcEpPQssu8SrQIQPPE2jjr2BlTpWrCQDtHzQqx1I69FvW1Wk/gt64ZR0mUANMyAkFurYfKHHpGypNSgQ8k8ziEJ6ZF1QadeWwXBjGjTobX9zPSvyfYa+ROehb9z7tIw5T++CASxn3gPzi0xqkPSRRrENJAfPXok5Rj52bzYNuAm+xp7S5gFCjaY7OJvCuqlAmJY+Iqxr7ycYH9wnGnY815WupXGOu+l1Ps9mYxG72ebaYzTwJb8BgFE5PeWdI9sCk2e15YHtSoA5sEXvV38mwQYWvBBqq6ESgOm+zAcQNgY4bpsHz8rqlQKAODLcbMPmoocSSKMNLJw+KI+bzJNdPqA0Mc6p2HKJhcppy1fi+n9NPz3J3vK6AlrWcpAsrJOmsl6n68WyFKAtSy4Hw9C2emKCVzTBBfzqeyzAiQsV5Kkk4lhKesXCyYQ1Rh/rh23imU5EywYDBWoa8sAtjkA1gAAKQPYyhLm6mBon4CHzMXDTxI2MhAbdLEo8eEHjxoAwMIOVOcOuQCYAyDevj7d527wowhejxC6u0ncS0BKdQD14SxJXqOUm5bmtEDbmIW+Fm0OfQmXZGMMSWNsgxrUS9SLJ9gfAyNmC05p7HJD5ZFLVKT/M66CQGjIdsnNhUgPPR+rVY48ew7LYghR1XJmRM1xNVsJMsZJZ1V+rWZ08CUIlUNoXGVLwaMxZ1HVmvylTZJknihNfNWOkFBCPuGAtWJ4+wU88OMVDQ+wbLqCKRAy+SOgIRaM/Bxf346JDSkDdsyw32bA+fZ7RdSE/ifsPt3sPmnnf5qb+nP7XJgf49q7jNkY5PEGoSpQ22/mx239Xq03oAUFjCETZmdPYhZbv838jYw036Ktz+conHbOpuM3G8itAbCrL63dcfu2deH2axJ2FBhk54hvar8mAdv82nb/WBZ1n88PSqy6hfuxRP3Gh/eAwYbzRV623jG5f/woWn6lea31Q0wddLHeUmEghLrYdWNDUfZRB6iKDPOIgLu/XcvayejcFANJpHXtxefwy7/+q0gGNZYX57h47z1k0yuMFjMM6wJZSrlfYjmfo5jP8YPv/TWuTfZRzpeYXV3izs1jvPjCc0jqFcrVXMqzCfU9z1uKNL339DRJkqASs9UMd1+9jeObxxhmYxTLEk8ePsEPf/BD3LlzWxSb67duYEov8XiMvaNjEIpYVgmSfKSVAZgFPVqjsSHXJ+dV9ioAZR5cHhfLajXcdAw9eNDMNfNCu6zv/I37NLNLc59o9hQztINhR+OJSeD6pqCwADoMNWU++JeGdIbqCs5jaKAG9z4qumwDFVxTcs0opid5zCTDHpTvJJTTJGetwdz2RQOOUMeIgOu+/rJ+9H0oBlqlOZ782vXn23m23/rriCIpREYNu7DyY+b5s77n9cyQ6d6fY8os3Dq2Rn02Or6nsHuj0rd3saQRnjX07dYBoGPjkzT6fgytRiJlMwfIVgMJs1mt5vjZD7+P68UCxfkJbt26jquiwMFLL2FeVNgjk0ZKjy2UvSAlxLr0fydturkZIlnAKgDTizkePngsNOLJwR5ee+M1MfwZDsCcAFIdwDHUpBSngSg0fkOiMSb7FIM2WUmm75LeyCTDtRdewfz0KcblDKurU6zmcwwmx5iPbiPZO8b+4V5zfdmrLQN9KF1GII1xyhmfkx5x/s6xDvH1ZAK0ORaUiaLzSlkVExpuihB0nIVyrUGKZVkw7XZHPlu5Ub7zWmqAq0ec84TVCfhOBtRqOpdqKH6t0gCVdga5QSPdHFnSNgIbIbcZ+6/xT5qccePUOBAjGaTzOBEAQJhSPWzWTQ4se1jdWhQA2PTidbfpB13bqguy+6SBjQzu7IctALHt/tvadzWbrv0c68QxKMlnUkM1wXI27TDsvBzi354B1NcOzSGi17O1r3uLgqJeX10/P0FSUYuhZ30pleAGUihngBIjlAR7ygVyrHC4miI5P8GYVRWSAZ4yw//REZ4spvj6t7+NiycnePuHP8L1g2uYnV8J84IsurPzC1k/XEfC2CCoIlV9BlICuJY8JikW07mCSaMJsmEu9P+C+TyYBPDecxgfHWApSTtVyeEzc28nQGHrbTye4OLiEnv7h1gtSywWBd5/70Mw2T1x5uGQYBFzFpSyLxHokSSAW2fgx/0xGn0ZgJ7SHWFHx3w6VYGWKAWG8Ua2YfM88Ti32ldTNseM+VBkpIuxhidqN1ZNwKD0pNbbldVzjHCGvZyJNIjUMBkgDX4eQ7SYCUqIuVBIEBwgKkgPiCrdZck4SZZtmKBgfoBsgkWZ42pRYrEkbUc4A+LlZ7ZR3XRYioH1H9VzMqi0DrIY+yKKAyUr0PKaDTPgKqZ0m9r/dwUA2DTwBp03uj+pAJE+cd6NGADwRrpt/LGCYteIlRv73gsREahBqeTxMbAQP8d2AbI7hv/jLp+PffwuC3zHBbcbmOuJ5br90V8FwN9ykzGgx3xWAEBXgdh0//WdysKXN59v56wZjubFcAb0rr6MNzd+tnrOn2z97O7/be238l3bIMRdzxRv9l0DuQ8EaJ9Ua6sbCOx7gMIuBgDWtylRflgCyI7VKdVVmNYMcHf/NeNfL2BjYiXKZNzCaa0Rb9R+TxgPIbJycGhvuL8qci2QIXue0PpTzKoKR19+Cd/6zq9hRcV/Mcfi/Q9QP3mM42qFYTlHNhCeoMQ8L2YEAP5GAAAslphdXuLW9WsBAGB2cx5PRUYTvHXlHY0lxgiWmBUzHD9/hBt3bmCcT1AXCc6enONHP/wRnnvuLib7ExweH2HKONk8QzrZRzEYos7GAnbLU85nsrdtWucmv81gNTZZ4/ENIFxsoNpase/9PtEYgNwrgyLf2QPYt6G0FpWrZt8Ie42MhRhLpH8urUZvMzG8gdm3p9iB3LY0O3WI4w2UYU8hthABM5L43FJmUUpakaqrc93fs7MSwh5l/WDeQ1F6AwU6ZgB5GW37nd87bUz0ml2dqH22FnQxBd6Psez91FjEZmzZljzGWBtCQQ5Gm1fO27GlIkwarq4uCzekV90y9ds+oec4sC04jOhApQFmyn6nfxyDxM8nmyslSqzquRj++SJHJjThBd77wfdwY36B5PwpxqOMnFAcvvYa5iWwXw9QL1gub4rViuETZMlsAgCctzvKnSHtkTKAMzwiALCcY7w/wWtfbQGAhJU8zG3VgGw6n8WAIvwrtcZTVCnXNcvaLSQsoqAXMB3ixmu/hOr8DOn0CYrzJxLzXuRHuJy8iP17ryCd5KhMiId1I2GrFj8t68cYJm21KnovOQcY57wNALDxj+ekjBe9pjTyOhaulVQMuQ5oJAqlPUGeKQBAUIfvzIFSLpYSx80+8TnAbD5ItYdQjk+Ywc5Q5Povl4Vj+oTZ5vRRA+vidWFziAYbvbzyOfSJ6ZTWLx3Z5Ba3GG7laiuAv2v/9Uaul1U23429sEk+C339U3ixrOKGl1mx/Iqfv5FJYhe1Ds2+Nu7SvzWHSHAcB9DJwB27z6a20VtPZgu94WU6k/11QEp9maGoCQAMMC3nGGOB6/MznL31IwxOTjC/uMLD+RLFZIKLtMKv/fqvY3lxhb/9y+/jMBvj6vQc4yzH3t4+prO52p7BxlNdQuvCCx0/5HBYzBfCIGDiRgLX9P4TALAygMODfazEiR3yZTB8ONdKITQguQdxLl5ckC1xiOWiwHJZ4v33PkCekx3CpIxMnpjKb8roKP5uAAAZoCijolC+ae7ae0D7zJ+vGwx7S7P1yiTy9UTDqHrl1etdJlN0bwmGBpWrkOCHlx3UCxwM5xgPGE/CTlwC9UoqnLCuokwIUaQYA0R6FONZGEMSQIp0D6dnGSocoBqMUaRjTFcpruZESDUDJSe4/WuewQMAzovKSSKCNSREMVeSJXzx7zaptdrAJ3s1HtQtp3vFLFaMvHH+yVrQKqd2fgwwmPDw730Kmgcj/MK372NFzr7/AgDYhi+vj2p3Q+qvAuDP2rTx2Iq2EIBYAfYKq21m8XVbBsAXAMCu9RcrErJGgmfpHwMAED9/X0Z3nWdhu7F9IiyPZwEAZI+XDbplJbS6VUsLbzy2dYIhclwsl7j1xmsCAEyLBcY0zB49xsU7P8MhE/oVM2QpFVVm8F5gNV/gB3/5fRzvHSCtakwvLnDz+AgvPH8XqDQJ4DBnhRotgecVMBr/HgC49fIN3Lx7E8PBiKfi/OkFfvA3P8Ddu3exf3SAuy88Ry4c5nWFJanDo31k+0cCAoiHK9CoTeYagBsbnv6z/5t0fG/YmVz21/OAr5cFOocVQLYQMtM1bD0wRjbeD3hD80AxZrjxKphO4Tzi2wEAgkUMM9A+tr0kZqf5+3uqL3MTsNxcm96sX976ubsGAPSEmPirdI39bh17YWAEBk28Puy5PcNufV+lR4q6U5t7wa5jjABSeW181vZoKrlLlv8Ku0EAO9pkjpq00faKdU2nayzG1zdjz3/f6E00FuoCdcY5nGC4zEX5pwPonb/5C+yfPMDg8lTYNMtsgBtffUMAgEmZoJpdAQlLnJEPQwbHswEAa/tXPcDl6RQPP3okAMDe4T6+/PqXpToHGQBpRnpvl6FFo9/WgJTmFJU2EWOFpb2yZCnMgWKQYZkMceOr3wTmU+DkQyxOHiFPE8wwxtX+y7jzz76D8/klFmQXyZpgsj81+E1mSIkxF+LRrK+grxsDwAN9PMYAn1i/WtMHPIOquW/bUzzfsqpbmKexOmgoCY06VCYwAMA7kXglH0rr5zPZc1naJgGN1w0/271iQ7SRC+RwBQDCr3t/31h+tfcxD/wn1eA1T8FW+RgximK53CZk7NcgrO/6f6URu53BsM2AVweAxuf36Xg7dRpjDIcDbc55h982/T5Ibe6qKNO52n4rjkmGsh6BO+6yXmK/XuDm/BQ/+S9/hPHZOZaXUyzzEZZ5jifzS/zmb/0WMF/ir/7fP0VWALOzC4wGGUb5SFYvy/rJPhQASYEcCuaIK1ERQB1kiAGAFW1B5vE53McxkwDu7wlYZok4Zb+jccuM/hEAsLd3IEb+YrHCu++8j8PDY5yfXzJtoCT6nM0W0ucCwv98GQDqYbVJYLHqjXCh6TweNYqoDmAt8RLyNz3kmdXpDeq+CxUQQRPHxkniFZ0RjQcnxDwQT5V/ARSgsDwcrTDK6CmhR59oHEvHMAaEVA3W0NQEC2QCsLYy6ZNErKXz0n08OWEjqRDtYVHluFwA0wUXBkGCARLW8gwggDx3zACQ+p4tA4ACTdgNUjigQT40MZGxAMJ74wHbtVI2/P4sAIAXmLGA5Lh+HAM6NvLserHS1wc6xFQgu2/f5m7XNWHnj3mW8z5Od34K8PTj3GbzsT9nBkAM8nQ3cIG9tz7HFwBAt3t6DdEt+398fPdqXzAAxPtvi9AxvxoZ0NO3m4x//T4wD5rk9uFzuKCOhxr4IrYV2te/LRwj7C9UMGX9RJ7/tm0JxoMxzhdLPPeNr+Jb3/nnOJ9d4dpkjMHpOZ689SaGs3Oki0vJ7k9iYrlaYjWd4Yd/+dcCAHB/ubw4x41rR7j33G0JAWDi2iFjhyVJmYIaKgP5N/ellgFw55VbuH3vNrIkR7GocHl2he9/7/u4dfs2bty6iXx/hISJCusKiyTF/o3bOLx5F1U+xooJBgc0wnQf4J5o/xoWX3hYD8R6ecz66uuGZVuxxSe383PfjH+J82/KvNHzr+C87KOkUTJLuouRFx1KaM0DYQAQTIkhUL9P+SS1fUYylf9nQeC9gWT6D0t40YgRlSXSY9aeNaLpa59xiFv568EKO9+XqbX7tqBAm4NlEwDgczB440HG0DK6G0jWsKKU6mr5d3jfJu7ZPRhPkxw4HQagMfTUw9y0i0wft9e0z9oNLfSAR9/+b7qFUNTrAvlBjrSsMSlGLKUNZDU++N6fofzZmxhOz7CcX6HMc9x842sSAjBa1SiuLpCKwVAirbKdAEA8tvZMKTJcnFwJALAsljg4PMCrr7+K+WouXvxsSAO3a2Ap30g7nAkAOYclxphAFANRAwBQZkMsByPc+MrXmfwD5YN3cPXkAfZZGq7IMD16Fc//9u8BhxPSBoLCHEIAxCiTlP1Kpee4SgbAIEzF8NDs8+Kgkwz1QWC2Ake/t/h++16Fkd6P1yw4f4OQaj194f41g+MlQ7o+cMiXFHJhaQUCNYBCbUfXxtBuCwXw60vpDfp8DKHYZn8H7/6akhNCAORcaYfEIOm7PTM/2/l2z1Y5Ncm4BkB27rVFLshxLXoWKxr62c634/x7I/i2dACfYdurJwfUxsPX2so+052z92XHb7rgs+AmW/tPEogACb3oDOtZaW3LkntnYPZUc1r0wKP38YPf/z8xfnqC4uIKg8Nrwgw6W17hN3733wGzJb7/n/8I2arG6nKKIUEhMgxoyDMCRmy6AFhK5EfYn8iCIFi3WDYMAFL7CQAI625/gqM7t0AGQEmQjuEuobSpLBuhmCsDYDQcCwNAAYCVhAD89Cfv4Pj4Jk5Pz1BXCQ7Z7uksMAbGnwUAEHMu/WhpRn4KbkNnjIIvCkMKjDMpftHMVY6X1U4UwSaLXxONcLw1LiiglAwRMHqFTPagiBmiJHR/nqgUfqXyk+av8YcUlsN0jsmQ7aSaVggKpJldC1GkMkkStpK2ku4iBnGgHQ4G+3hyWiPNjwUAmBYpLucJ54IkC6SiRYaDgDQWQ+QBAI4djWiOJDM5Bk+GoL5CUzQZET+X6bxKLdnmQdi2dn8RAACvGK4pGA5g2AQAxPR+lXmtZNjkwZD9Z5dw66UIRz0axRhvl5Y/h1+/AACaGGTdD7ubyVYD2vSOKAaxb5Q2XdcrpduNdb3qFwBA27ufNgRARb7GyNrLj34nF8yWtdwYfEFhagGCdYaLAQBt/oNAxZYmWKJah0mEMq8NsyA0VD7XKfJkiMtVgXvf/Bq+9Z1/IUmFjvf2MLqa4ulP3kZy/gQgCFDPMUwrVMsFiqspfvgX38P1/SMUqxIX510AgAwA5rQx1lpr9HDf6wIAx89fw72X7mFQZyhXFRbTJf6KAMCtW3juheeRH4wxOjrAgnvReIJ7X/4KDl/4EpAziZNmQBaSnim+ZjCYEswqAR2lMyw6+24x90kTWsXfDAYXy7u2Lu0aoTyh3EfilIMybvJdvg8GAS9i5ctCAsM1A8C314wNa09XvQkMxcaFbYtc37kPMR6Z7di014jhFD2ZV1pdgrQGzWkOp7JEAyYo6X3KvjfMGsMnGGtShiGcGyvbdq0+w8WMOJ7Lmtz2fF7B9/eyvoiVca4ZprE249IWiZwb2iVVJnRtWRI/e3whxAZgoC/Mz+sCHhiw7xkCIAWd+Bj1BFhVwHiAp3/2X3DyV3+G0fQMCb3xwxzXX/8qpqTOzgsBAAaDBQYUMAVZntsZAH0AANcLAQAyAB58+BCrcoXDo0MBAFido05rKVVJlojtG02+rFbUYDggS0DcVloRAUswdGA1yAUAuEkAgNUWPvwZzh7ex8FkjJNFiuXxV/DK//y/AsMMVUjEIp7/JjxS2agMpbEKVn7/MlhUny0AnQ6k6nPqrDlfQvkz9X9plSyuRZ06ylYhwKbsnhDKE6qRCNzKMna1lUHrskl5PdoeBoDZmHfGgmEEIw1lajeQ7mKkrr/5pSXeBKQM7WrkoBh5pYQ0N7Ignv/SXw5Y6bvRLgDAy8ee9V8368ea4a3mONHmegO2AZM8miyVZ37FAACNlzSXBOsxC2vTeKzdq7dPn7VFuhfVaYkymREN0qS7rPhWawk/DQe8AN59E3/1v/9vmDx+ClxOke4d4ny1QDVJ8av/9rflu7/+gz/EkNNlvkJOkH1ZSGUO7j2slmH2nSRflOS6CRZM4prlUsmCIQBM/CjMFq47Jusd5bh297YAABUrGAxHWv2AuQQ4dxwDoA8AePutn+D69Vs4OTmVfj46utaUKZQSu5+aAbDVBVqLt5yTSEslGNWIi1MBgL1RisTVBeV4SnJIkf8JZvNFEAhhjtDIDwAAY4gYF8GYel1kAR118fI09hUA4D/G2zNpTviHFfJkjvGQ4KIa+gIQ0Ptfr4QBMBhQySmQZ5qVkwucgyUZSPN9nJ6zIuA1lOkYV8sUl4sEy1JLBkqOUhujHgBAANYAYNqyJFXETPoYABCht+bl6irAzzr1tXd1J9mAv8mvpjx6NL7vu49zX39s7MGPQwB2xTj5eJ++68YMhtgrsMto28lw6M0C/Ul74xOc93MGAOIWdfvr2T3QNpe61/siB8AXOQA+eQ4AFfkt3d7PrXhbir3+5kGOjb/ucuoCAKaoNgwAozC6G6thr194z38HmDCHGxPYVRmoejz3S2/gm7/+zyXe/nA0xmg6w/LxA0w/eg/l5VOk1RQj8n0JAFxc4Ed//j3cODiSyjPMqnzj+Aj37t7RJIAhBEABAC23ZqWIBJRm7HtZSQ6Amy9ex4uvvCj0/2JZoVgU+PP/7y9x48Z1vPTql4BRhtG1A0yZA+fgAF/62jex9/xLdHuJIc3c5V6ljBXG2IPuQV7RrcSI6+ZlMVnB7+MkXNbVIoci21muEwxm8U+L4dCGH3b2mpADgAnBbGziPS5QJ8JgNm7uoGuo4SPluYL+EXvg+dnT0L0BJH/Ti7rJw2gPSg+oeVjNmA/GEXWqwVBiFFvgRDuv/UcDxoMXZpjbd0HfCJu9ezY3qeP49QAASHNY5o1GBu/j6qbL2fzsgY9IWZfzmcdCallxMdGYCMqflKsK3tWgp6wBHTyW9hV1S2/8eEODbbPfDJxqAIwCxaBEtSoxTA6AZQHsD3H5J3+E9/74P2GP2fjTCkWW4vi11xUAmK1QBgCASTmTkjreswMAnfnvQgAIAFw7voZXXnsFl9MLUQxHE2ZH1yRf0p3SbvWgyzfMRJ+TF6QMAAUAVmJPrVgjPB3h9hvfEgOkePAuTj56H6NsgJPFAKsbr+Mrv/e/APs0LFoauQIAJi8qMbLN+O4CBJpXy8IFNmkuMSPDjpO1EjFI21CKNtmlOf/W9YeQpLNmOUazK5RtbOuOIQPM2G/5Rmx9enbSfGFlvm2Zd7VhrXLR/xu/XS5pI2gOgr4QgJjB5GWEVQb55Gm827CjjSwTDyBGzjEVJx/DgO8ZZE14+iyu+L4ZwrnVJtHsAxueRT83dpHNNZsD/N6P33oLWIYSqNISRTYDkkLygDA3R51o6FGxmmJ/cYbsvbfx/f/r9zF58AijZYEqG+KsWKA8zPDPfvu3gNML/MUf/CEm9QBYFBimGVaLJVYlQ6QyJBkBAK1iQABAKrewasVKq/QYAMC8FgYAYDTEKktx/d5djI8OBQAwBoCFAIizmHk5C5ZO1BwAngHwk//6MxwcHMn3XF/MS8DqBJyzXB+fPQBgGfuknm5AtxolzZQ1zjwKqxIHY1KoTAkInn25hqTOkw6jkkOKQ1kojVEnLukVKQpSoAIBM6RgahQD9dJooQQx/iWOssAgAADMmDrMSuQ5DRkqDBQG9PazPaSgMTMkS/QxFGAgCRoIMbB0EAcwHx7iyVmJJD/CCiNcLlNcLchKYNGIHHXFHM9EiPsYAKE8IEMEAvJt8XiyEEIIgApKo5eqWtn93C2DtUkQ933/LAAAz4s96l6I70IIdy1gu74t3hgAWFPKXHtilNk/o98I+o7z323rs53t/wfOAIifvzveCvA962u9L78AAL4AAD57AKDj+TevlJukjcc/0ls6IQBmdLiQgFYJbYEBDyyIct9cs4357zX+RfDRMh9IvO6t15kD4NexrIFhOsBwPsdktcCDt/8Wy/NHSMorTNIS6XKO4uwMP/6z1wt4IQAAIABJREFUv8SNg2tCiz1nDoDr13Dv7u0mBwBD15jDhvlqTMYSBCADgP8MALj7ym28+CUFAFbzUioB/Nmf/hmOb1zHK1/5Mo5uXUeyN8Ipsw0fHODVb3wbw1t3UbDeLcPz6D0UL6w+uDeyTRH3MmMd8LU47raUnPXzTgBAb9jJkt8JMwxQug2J3Vv3V4bz0fnQ5hHwRoY36s1o65NzovwHarJ5C83rx8+8F5U1DTtQ/5I/jvTQpkyw86DaveSckEHd74XKqCwxHJPp0V/GlM/IkmK+/Wak2HdaBaBr4PixlBAFBwBYH8l1xGYfSCZ6fvaeUDmObMkAAHjZ38yHYICUK+0nNdRCuEAoadXGIKvuGO8/xFCMGcB7eJCFbfJJ3DxAxGcieFXlQDFfYZIeAIyNPZ5g+iffxX/9g/+Aa8UMw6REkSa4/trrmC9LjBcVVldnQDWVBG6Z5AB4tj2wkTsB8LIQADIAiqrA8fVjfOnLX8LF1bkAAHv7E8wXzJEQPJEh5Ih307rwtTimyKIu01wBgHQlpfUWaY75YIR7X/u2gkynH+HkwX1hy11WIxS33sAr/+Z/ArIxavKI7REsDl+SlBltuc070A2I6s6bWFcUHT3IBf/sjTyiiCLzVe6tDfBzVeqqC7vHmHN2TGhPcKBZGIw5e5py4HmO5WIhRqDNRZFJVs3AyoQ79kuso2gCwpa51/1dnZFm5Me5P9gOM0BjuadP7MIhnlWJio4zwHPNgx6eyZc97L/Fs83dzc3bbvzbHOgDKNh3NcurB5sx3id8v2+6vwGsBvba+Bjj3PJG9J1Pg5g2WiUg3wx1UihTu2Y4DUMAamRZiWFxCfzsR/jg3//fKN98G+PlCtNVhWlWY34twy//9r8Ezq/wV//5uxgSC52yckAq1SbEOc01JSXgQ75ZB4TOi5Uk0jQAgBUsOD/JAEjGIxT5ADdfuIfJtSMJAaDNa+A2c1+UzMEg4BPZLGNcXrYAwHJZ4P79D5ENhhL3z3wdfGZWAeCx0mefOQPA0e+V3qIx9wmtYEYpsexHsURRLlEz6V6ldRbZOHYEayjyHxutygrLO7BETCV0x7LkhqqTTkj9pAi5YntqIFtMJuVoMP7F+89/9N6XyGjkg1kXB8gybiyFeE7qeiEZl9OBhgzUFcsBrkSR2mMdUH7LWpRM8jC5hodPF6izQyyrIS6XCabLDFUyRlVnqEqtU9oBAELZPs3en0hJCOEtiCGlfdRM/LAZdjeYUFiw8TL93QAA3kD3i3oXjX5XGcCYoh8DADGqagvZe4Y8qu6VULbZ1yHmbzENbReAsUsu/0PPAeAZGPEGT8WLSTGf9fUFAPBFCICfK59VCID3QPRVJWh02yZOv21F1zg3GRyg5FCmTo4xVpnRNgMw4AEALcnYev710I5/PHjzNPOxKSD1cIwbr72Kb33nOygHuWT2zmZz3BrneOdvv4fl+UPUxQX20hL5Yori5BRv/elfCABQpIMAADAHwB2gVAZALnYhs/0yxlyBc6lvLOw5AgC1MACuP38NL7/6JWIFKJdMypviz//8L3B88zq+8sbrSPeGqMdDPJ5dIbt2DV/5J7+M8c07mBUV8skeFstFCOFdV+A3K85t/1MfMPm9Dg60sqVPgeRV6GXhHmOKHuPqba8SAIHewVBRx+cLEoNcwvlaBlwMNvP8TTkAtD1kAAQKsEs2ZnuenWv7EI0B/k2jQkCBLEM9IFuwpeJ2DaCWGWEKrnkvFVhgfoOWGu/3yvg61uNdMHx3DgCT/x44aMaJWeAHuehlfIlHyWVjN+W8T5GXvg77MR0qzfkCGnAMST/X/A76amCcznbD5M3KLg3Go2VkZ+KtcK43Qr2BQEM53cuxnC5wgD1gOgNuHGD6p9/F2//x3+NGvUS6mqMcJLj5+tewKmqMlxVWl2coi0uptpEP1Cn0LC9vBMs41gOcP72UEAACANdvXMfLr77cAQCWUikiVEsRgFGNRgMAJESVfZ4RAGCfLlGmwDzJMEuHeP6r3xKvIa6e4PTRB5IzZJ4doLrzS7j3G/+O7k9l8+hNQlCxGaYUUqZvBoDPjOEQLiDsC+8E8PLOGdYNyqQDpfdL6G5j5gJdS/aSvpE1oVRngkwyAwLjoJnbDLGn7s+M29J+ZZwY6MX1VdJZZ2UBQ+nCBqiSrOrbATgvd2IQQ9sUdErJ6N/OQ/5mNes9oBbPE4KQn9iB7i62ST6utd+zgayKyLNM3k3H7Jr6DduGyfWCbdMwcTi3nP7o5s6z6uUGEjf2ieVjIGi5I8SX6w/JSJzR9WCGig5iOWeAotb1hGqGETl6b/8NHv3H/4Crv/4bHJQVlmWN8nCCs8ME3/ydfwVczvDjP/yu5ACYn15giIHs8XwksroLSQKoSTZFQ6gqqcSzqggSDVGsCtnL8ixrGAAEAMphhlsvPo+942vCdpd8AiGknrkCPABASr8BACuGHywLPHz4WIhT/Jv3YUJNsgX29w8wZ/6bnwcA0HqWbXPSknpq3DL5ARtBw3qBPFDsifRJWdk0lXqFBAOG2Uj+pqKkQkARQT4cF9eKKCU30eDVIJJEtoBkOAzJ+pgAhfcZJAVGeY0sJV1sIYa9AAEZ76kef6X/K0uAiSH4zu+Y6Gg0zJER7a5qlCt6VjLko0M8vSiR790Uz/+TixVW9QRVMkFRSo7RBgBIwiZlGf41IEIXv9RTllAJ0hG1z7huPH2wYTcEBY7tUBn68wcAPo18+Ad/7qdkAKwbxR+vx5oSmc9wWt+9YqU3vkyM4JuipccpwGdUu8lkgul0ir29PVFy4xI6du12I20VUH/fTe3054sSIBtwgP96aLh9HohOG8yy25IDYNf49FUx6FMUTIH5uArA9vv3V2HY1eamD8y7be9eYXuG+SQ610blN6Lm9yBlnaSmnXvTaPMN6Kf5a5925V/T9+F0PxYxM0A8aU5J0DnVGuz8XRPJdlV8barRcN3xARzwzCoDHGXbb+Jr1WPLfWpvcqBJAL/+NXz7v/nvcD5bYjwc44AK8PQS43qOh+++hauzDzEsZ9ivlrh8/z4ev/kTjEkzFB5djckox3N3b2G1mGKU03Bayr7FbdO8IYSjlfKpIQArFLjxwnXce/FekwSwXFb47nf/GK+9/jpu3L2FyfEBiuEAiyxFMRrh9V/+FWSH1zBHivmqwN5eFEMbzZtdIVTmyeZpvoa4feY+v+3VB/jI6DjFVMwL8Z60V5IxtQSOH4PB2l1bZrjv0oL1vvG6pOFGCr1nKFgLvdHgARIDArSaQIrZ/EpAHsuAbiCDeR/jLN79IGzrWY/vFTMG7PdmTZCpH/WfV963OQgUAGgBs64HsK88ocV82A0DJT5iKfq+jj2EHkChrzyZBAAgZUnNAthLcfrH/wn3//gPcG01BRZTqcF9+PKrqJMMY1bKeMDa2nPRDdV49pT17libNzp2bLD/yAA4e3IhSQAZt88kgC+8/IKU9spH1Gs1V1UD2oSJbfXd+dtseoFsNAJG9OQTGJijSCqUwwmK0QFuvfo1pMMc5elDYEkacI167xae5Pdw51d+U3JVaSYx6bUAWPqF4nJntJunM9g/xuKJFzIdXKQvh8iP7s9B+jqjUOduyBVg4bNkIjXTIcovYsYnL2xhNDo5WhAiGGT8vaPr+DCSEGdvJUeTwIqpigIpQ2A6GK/7YCE7z7SXuj73gIrol+6aQd+0vDdJkyRd9yR5eZ10G0NTBKML0/HJC3mdOKTHh9lYP1qiR/aX5CMJoTw0wJkDgTlC7Dyjb9s7r5ENOowoeQoDUqQEG8N8QpJFu77ShBRg4fXjV7i+6bZr42pjy4lXcv6TzcZcNLbXcE8dhvW3wGB1Drz/Fn72+/8Hjk9OsHz8GFWS4TIH5rf38c1/+ZuSBPDt/+dPsDy5wBiZVApgmV+Cztkwx+VshvFkD9P5DEdHRxKaIi/mqViVAgCQyZIxkW7IAbCiTTge4oXXXgWGOZI8lxwAs/lM9hIetyAzj2z0fCj7PL37LPvHzY6Z/588eSoOc7LnTdWhLZ0Nck1S/6kAAJeArpm+wfuuCpJOXqlwXxdCpS8YN0GqPZN3MAtrAADYSJ0nVLa0tAZL7AzzsZTqICDAGAfWMuRxrG85X64wJwhANVTTIaKq9G/xdHAukuglAMBKAIA8LVDXc6Baamb/jMcrAEBAIBGGQBsuQC+KBwBYvoGCQGIoRgc4uayRTa4LAHByVbUAQME2ZFJiRpS/kAOhCwDosyoDQGa+KrQue7Mi8EE4yzMqyEHPAye2OmA/mRD2iuozyagvDlrvgX/gAEDfkLdKpK5xfpaSYCHpjtW5jtkDrf5g3sK//wBAx/vcQyW0vtqEaO/yAHwBAJh865dxHgDwfdV4/YPxbia8/171Qse4Mu99oJxaFZnYvNOIrQDAGhOrAx6EsK5wfQFzRXHtJqriJVgq6LIo8cK3vol/+t/+Bk6nDEsbYcKNYn6F/bTA6cN3cHFyH5ie4qBYYPr++3j8w7cwGeSY04uVJBgPMwcApMpao94k+ZW4/3KbsBJfiSTWZomj4+ev4/mXXkCe5igXFRoA4CtfwfU7tzA+PsAqT7EcDlBNJnjjV34Vg8NjLJMMi4K5cdTTsem1C4xST7Z6zj4RABDduFlv7ntfg7krg1oQ4Fm3tvh5Pk4M7RoAwFlEBsAzAG8teNTGO6cpa6TPkTNbfKiE4AEAggSxAR63geCBZ154eaVj080C3lljHHfHoLA+7POa9vcvjbduqcp+T///z957dkmWXdeB+/lwmVnedVd3tYEhbAMQRUkgCYAASM5I4qcZzaeR1nzRrPk280H/SCPRaeg0IxpAJAzRIEACIAGCbKAbQKNNdfmsNBHx/Kx9zr3v3ffyRURmVcN0o7JWrTQR8cx99557zj777ONMsM5kEw55E4wOgdXdJIomVexYUkAO4xD5IsPMoxZBAYw87H7xs3j9C5/Fdn4Iv1hivLWF6dUnKXiAOKuxd+MNBD6ZL8IhWAsAaJzUMjzsNQoDBSHu3tzFrRu3JfaebbcAQJAoLV87LTgAjWhgaamDxLdVAWphsYyIJQ1MYAUx1cO3gekOojNXtK/47g3U2aEU1mJ6HnfCy7j0TwgARCbLb3xMw2xpnleDxLZZe83gW6u4GpzduKaspMGRNzZWulPy0QIAxn8wpcIue0AO1V9PbuDZGgADBBj0YaDMpaOlwc9ZPQ0DAEgHgab82By4w/hyNSxWjIYrMupeW/9n97irWBYbB7z/BqeLA196AACAIoNS8mSCcjmDPY6rCzJ4bRKgqYbHivMLg2OFyGJHX8R95k45mlybCzi4mggEAHICCBRrTRUAEFMToPJiVKRueynCbBd47UW89Fv/ETu7d5HfuYPKD3EQeiguncJ7f+XjAgC89IXnkd65j7jykB8uCbdr1p1Cf3GM+/v7mMxYg5+C7VHni6UAGMzIl5xLphyc67UivZ//4xCPP/u0AADMVrsAABlS1A4hAEAGvQsAMIzc3z/A9es3JNBnLM24mENB4IRAgTAC3ywAwJiPhn6vv2ttPYNrGvosXyBN2T+VwiYMXmUHMa+3z0mel2jAsPaJQIAiHNPJTEQMpPdoUSDNC6RlDYKApNtX3Aw80tBYa6e18qz3bwGAClFAcb9USg/kGtg2SFJR7A6gDIDAVwBAfqf4kQdxdEjPEACgoKENEMQz3Nkv4SencJh52D2sUGAqDICy4uMnA8CTEgAKxkgNm6hW865VvJAqAYqm09Br8G8BgAa8szQsPkABOVifpeUDWoP9CAA4se17sz7wNgcAXIfvaBCrIoD8Ox0SGhY6oH3q25FtxxhrBeiPtpkZChr6TqXNQP2kGQCbfPdNAdAjAEAB+O44nZwB0B/nTm1+E9C3M7F5/5H162b8uyKX4vaaLL+1uQ3tX0ABfhlFGjMx6MDYAIABmwK9rdvIe2cjuic++Bye+8WP4+5hisBPwOa4SBeYhjXK5T3cv/NDHN54BdvFEstXX8PNb/0DtuIRDqiR49UdAGCUkPrKmj/TKs4AAAaKViZdVQsDYOfyqQYAqNgDOQc+97nP4+lnnsGp82cxOb2NMgmQMVCcTfHOj3wE3mwbuRchLyub/3wIa6ot49qgRsFE+/v6PtRHs89NADuM2rRxjRgf8To79ONNN3IUADhe9l/jku57NTVCwaluCUDr+5sZ1cuCtmAABRhLhFGo4lJOyZu1xX2GS//+bIemPhPMBv9xzISL+hc2EG1scc2Eigodu1/dTP4630T9rn7Q3/Xl+/uDwwKQYJgiYqsz8O519wPxguF14osGwIwMAIoAEgD4wmfw2hc+g1PFHFGVIdmaYXr1mrR2jjNlAARBdiwAwD2nvRY7twNEuHdzF2+8cbMBAKjHkVeZiDvaDidS82uegWhWNAAAPWwqmHsCANBRTSIgGicIZ9uox9uop2ellCK9dx1VeigaAN70PHaTK7goAIBBCe0DbBLqxqA1wX7Ljer4BA9RA9l2UjFzpKHouPQdi7BaSpgFIgwIwS5jzoTpzz03CdEHiGQdmQ5j9tm465SvW8ZNw8IwY8/ftTyhWwK5ab/vrBP55aj96IBsfZvRBxg2Gay1ryubol9m2//dXf/98clzLcFyx6pfAmU/Y++rXRMK/loA2I6le/7cAgANmG5asMuz02dgAZ8hX7VfYtzsD0yekqVdGAAgJABgW0KGKAgAcG4HGeKUAMB38G0DAGQEAMIIh9TZuXAaH/jkrwDzHN/74vOY37yLUe2jXKSI2eFAGp2UCBMLAJB6vxQAgAL3BEsk7GMCXHQ9qA0bwEtiaQNIEcCr73gGNfdflrrFiZTdyRhShJdJYym/0vIyUvz5MxkABwdz3L59R3ASggxWCNjOOUmSvzkAQEvJsv3qdWprkE+UsiwzFMUCeb5EZcT1pIWLAAAGJTXGzWa8pSSAQa9ku7XGjCwA1jowc0J1RZYBsDYrI42i5IE46Kyr04VJxf/aMgDiCqGfA+zt2AAAFEbgpqIaAUFQCgAQ+PxeqoigR7GVQEsASg4mwYIAXjSVEgDPAAB7C1KatlBiJCUAgR839f+eQbrFqHu8a967AgDKAdDyCAsA2FaF6gwR2DDBv0U9BdGxG98jAOCh7ODDfPhnFADQTaEWDQA6m4JoGvo/DRzXqNuCxx3idiN4+wIAbqZnaHrZMXhYEcAhBeHjOiFNFvstXAKgwUPX/tngX1wr89JQFwB5Lr31q9l9/bIMAOumNYUARtRWNmGJR2y/8m5HFYkxpUtI29deCr+MUydyPmWBzPPx5HMfwQc/+jHc3k/hByOh9yNPMQkrxF6Kvbuv4O4PX8R0sY/0lVdx59svYIvsAdb8o+qWADBbzz2vww6zdGl1nAkgF16JrYvbuPz4FSThCBWTsXmNz/3FF/DU009h5+xpbF84g4IMAEYWsyme+dCHgckMKUKUDDhFaHf1/rOK+WLXhCSODAhos7M26KcjuRYAGOig1zh4jm8tTFc3SGh+N5TiY9Zwu85vd02vBgHWOvMsMjTdjqxT7AaM9mc6xDZAdwXHClGYJhVUx4nvs+yrPgi7Crjg59cxAJq40GRI3WCAz50AQP/u3We+XiNIxaDt+rCLdRgA6D9sLaHxKX63og6uBUq689P+vfRqFNRYTAtMwy0gzQUAuP+FP8NrX/gzKQGIUSDZ2sLk8SdRVD5GGbBLBkCkHaNsDXN/nrvBTn8M+ZroVngxdm/dFw0ABhtkAFx96iqyUgEAOvdssybtw6wAIu/ZAkYM/Jk9DUP4ZMcmIUaJB4+t/cIEWTBCfPqyaE0sbr+GarkvImfe7IIAAJf+6ceVNesEsXof7c6gQTKHus36t3PJdKA6PgbWWTacP6G0gOx4B4313bjGeP9sr7YmSB4qQeoGivbe2rO5r9u154IH9nUBBxz9jr59sEHxSvdSNpv1HSTcubPJTV0159Z97uEAAEADdGXVuDolPKcFcltb3wq+6lgxccvYUKn3feDA/t6sV8OWcAEHtqq0Gi+r/J5V9s0rPCSg2n+NOkilHaBXcb6HKAUA4PLIkOT3gVe/g2/99n/E9u5dpHfuoIwiLLg2T8/wkU99EliWeOkLXxYAYEJYPCswCmOpyY+SGPM0RTwe4XC+wNbWlrAAqAmwSNOme534CqJZ48MfJSICyPa7T7zzWWEEcJ0GUQzqgsi8lrI2BQfJSOcXAQD92cP8cIE7d+5Jtp9/V60W2kxq5kQK3Dw8AGDatcgi1jZ8bhskAgB5tkCWLVBJ0G3a7FU5StIXWANi0U2ZFK0ACDP/ptG9OFIinOP7AgLMZlvynYE4g/80q5DmtWTeaz4AYQLwCfJztgSgQuSz/GAhLACphmRbJDoxPo/Nen/DACAYQESIKrmoEHq+CP8RjCCaItT9cIK9NEAVbuEw9aULQB0YAKAIFACgw8eafgEAKlFq7QAAlS8GXQJ+CwBQi0CYE9ax1I4IVaXUTf7s+aE8SC6eBwv/uxmrTcbl0esrRuARAPAIABiYGkPZBncjtD8/AgAejgFgAYA2O+84cjZ55ASAzd5knMajtOE2g9+UsFkNgE4yyvzCPcmwAlw/2PqkgUn5i9yUE8OYMJxkQ3buxhMf+DDe/9GP4c5BDj8cYxyO2IMIIVIkYY7s4CZu/+AFeLdvIHv1Vey98BK2oxgHZdYDAA6RCACgGgCq8t7Wqtfi1RAAYO1tha1LO7j0+BXEfgI6RCg8fP5zn8eT165h+8wpnLpwRkoACvbK3Zrh2nMfRj0aSwkAd0Fevygnr/haDwCQOdQK7dEhsZlnHs4VkVt1/COxhxvoDz2QduE5bYOPH8F0ncwWKlp5fc71DDmoTGDQkXsQAEAykCFrRgNhRLoAAF8b0mA5AgQoheuIWrub8Vw99qbOt+eBdNhavQxp/1hun3t9rQXT5DcDNK+qMyFDdNX0cwMwG0S455d2eSxBzQpMgy1lAMQ17n/xM3j9i5/FqXKBgAyA2RYmVwkABEgaAED1ofpdJPo2vhts6ji7AMD923t44/Ubsoa3drbwxNNPIK9yeJH0n9Ke31oIYMbCCaLoK7MEJ4oRjMeIkghBqLRqtgVcIMLk/FVx9Jd3XkM531N/dHoe90eP48LPkwHgo3QBADVTTVbdlrjoCjfUe9spQAxatw3oSfxEXgsBgKMkgqF1ZRk77RkY+OcMPHsMmv6YDwXG9ijaGaXtctC//v4cssey60M/39qP/s+rglIz09XePYAD717Hpjm37pkoc19ZNkMZ+HYNtt3A3PFk/BFQxd1k6Hk/Nutuy0KHxlRmk91CHxAAYPBPgT3Xdg7d6yoAgPhdIhoYFUoCAF6FgKIUFHBHIuvAC3JE2X0pAfh7AgD37yK9ewd5EGJBAc6zW/gIGQCLHN/93JewuLUrAICXlRhHMfYPDhCPRlhkKSKK9B0eCgCwTFMpzWEZgJTmMQo1DAACAMF4BLYBtAAAGQAUASQAIMAvmQNyfdTz0fJbfjHYl9p+z8divsQrr7wq1H/5G1e/lHWROaHx9EMCABYBVDR2CACgGcvSOdLlAUg6pCgxVfeLYgka/zCmYr4qNtoHxcBfhPHY5i9jDT5vQMmWvGgK/CkTYIzpeCKtJJj9JwCQFR5y1nYYHYA+ABCSulUxVZ+qeGmtx6bqPwN+AgDaKaCgVBLYTon0fTpy1CJgsqLMaSU9IBhhL4tQeFMcsgVgFgDhNoo6QVESAIjEOZI2hAIAsC2EBQC46DwEtSLoUoZAOgf7MRmwgNdHYTUaaT7EkrUlRS0KzsJwkDYaVg7kJKZX32sIhifIf5z8HG/7TzyI9XYGZd0GcZyx+1GLAPY30+41PSoB2FQC4I5XG4iZ9dcLLIee9/r58UgE0GrNHAlsTHZeHO41AMDRMW8z9H0GgPi7tgSA4Kyo/Go7ri7DoA1iyBpTJ8r0andInwR8Weqb1jWuvv9D+MBHP4E78xJhPEMSjFBTAbxeIAQDkQPcf/Ul7H/vu1j+4GXkL7+KiedjXuemBCBoNACkBKBgN5sWAFDnjtoxVufLRxnWmF3YxqXHugDAFz/3BTz51DVsn97B7MwO8thHNUkQnDqFqx/8EBCPUJBmKIy47KEAAMsA4HNyAQD7+9oM8gADQOmE+lStX91nAKi3a/yVNT3cN69HkxVd48CvCg7k+qidIs73UQBgld21NkQDBx0AqpwTAODfbNB/3BIApeC2DAPxCwyzkH+33RWGgihluDAT3h2ADgCwwUCyFKU/fM0as0GvS+XpPNmjtfX2mdnrtVnJfuAm98hA2XcBgAzs/nX/i5/FG8//Oc5WGcrlAWIyAK5eY7EFkszDvZs34AeU3yzgV1pYs44BMBSQcj2yBIAMAAIA7Oe9dWobV59+AkVdwI995FLfb3JgJv6VBJnpYEH/b7q9jZqlqQHXYy1i15wTRRAhD0dIzlwW/3ZpGQBVCX96AffjK7jwTz8hPmRlbJTaKXfdtIJ7gwCARHAmAXgcZ6X3HilHEPvszoBu8K9jR5ZKl+glfq88Q0KQrc6Cu8fyZ2ao7Zzu7788rrQZ7H2+v2dbgU1XP0KBHKvP1X5iaB9aNzRtC/Ojc8heV/963N/XA6ybHoqKTD4MAFAxNjKdoNxx4nVZENJehb3W5pprzyRVVwMQa0sA6loZMMbGDNnMdSUAkm1nUOwXqJgY5gpn6XYVoZY2gJz/OfxiH3j9Jbz4O/83tu7fxeLObWR+gMMQiK6cwfs+8THgcInv/MUXsbhxDxOEwDLHSIJ1wni1BP+7+/tIRiMtARiPkFGRXzK6LAMQeX/ZuggMsASgjiMBAK69+53CAEgZ6EcxSq5hX5lBBIDzgll/jWNdACBdZnj11dd036+0C5CNsVUW4aE1ADYAAKIESer/EnmuWfeA7fV8bjqZPLwwItKi9BEXytVw30OeZRLwEwQCczK1AAAgAElEQVSQB2zgXqFQ+SF2tnZEGDCIxoLQLlKWA3BiqPFiFp0MAAb1SUQNgD4AwEw6RQe5eRIE4IZGxyuDjxyTcSwAAK8nYL1U5RsAgM9tjL0sRO5NcbD0sCgp1LCNvIqQF2QMsATAAgA0RBYAsK1PgJBMBdEIKFAVuWRuKOBk1f1JpZbWiPFIQA0pdyhKuT9NHigS9CBfjwCABxm13mfe5gDAeif4kQjgJhHAvjPcd6SP+LZ9J2mtA/0IAFCdlKMUX3Ge7CZ3AgDA6q40ttHGkx2dgnbcTRWpkwXSa1FmR5sNEeTYCf4V0C6lz/iiqnD1/R/Gh37pk9hlWWA0Q+TFyNMlRnGNbHEP25Ma8xs/xGtf/yoOX3wJwRu3kVQVll7JKmDRALh86bx2ATAMAPplZNkJwC1OfhcAYA/02cVTuHjlEiJEwgDwqwAEAK5du4bZ6W1snzuNnJmO6UgAgCsffA6IEhQsUWAHHur5rNmBTsIAcDNHMoYigLt+d+s8fkV6OivIAqQd59AGuQq9H7uN25BD3mktMGAs1wIATv1xP3DpZ/hsUG4zyALosAZUMnBtFwC2hmIyRZzvKDrSmsxeYnNdfZEsO35GOKvfhaFzP8IBOdqFyH1m65+f03auE0T3or1m4biQThNWNOvfnqsfCLiBW0f0M/CQ+SXqrMQ0mGkJABkAX/rvuPVXn8NZ5Jjv3UWyvY3JE0+h8pIGAPB8+ocFIpapGjuzKlBzn629RlmTdYj9O/u4/tobku0n4PbkM0+iYGoy8pCzWxbHl2rgZImS7RFomzBpuUgdqtFY1iFFycq6gFcyk0l10TGqZIpg65yU6REAqJf70mKUDIBdAgA/zxIAtgnlf3P1zXrTVd0yAJx1ZWnrphTqQTWouDYrYRDY53o089+KbNpyV9W+0imhPrkL8PbXP1tMcvztHGheN6UODJhWv65j4upr8L1ta1BNVLp1/JvsVSd4lwyu2mXZxRxbNzSXh2zJSc531Dw9LACgNH8LALhAggsA9K+xuTd5glFbhjcgQljz+bkig7RPvfdxHg0F/zwP6+k7DCeX7ULYjRpxAgBwH6sQlQoAoGJpAA9cAPk+8Mb38drv/mfMdu8IAJD6PvbCCslTF/DOj30U2JsLAJAKA4AAQCHlURwTMnji8bgBANgJgIldAgACQlGhn0BAxZJa7QLAjD9FAKkBQACgDHwBANjSU9K/tP3SSpYMeBVK1JI5MiJ0v2e3vOvX3xBQIMtyKQOgG2Lb5moJwK/+q+PFj0fexcEReZJmXjVKyw31shIxIrbcIwhQ15n8TCYAg2EufZ99j00bksY5dqibgnSwRaDJ5LibMA3vJBlhMplhNNmG5yeYL0v5z0CZbhonZ2lKAGIBACgCaBkANCah1PYz+I8iZnIyeHUq/3m9kxGdHJYBACHrzSqyEqjW76H0xsiCbaT1BAfLCmkRwo+2kJUB8twTYEIEAIX+qZQxZQBwUujGGbEEgQh8pcF/SY2EItUev8aBTEYTTGdbCKKRsADSvJL745xhKUC38vT4Qa11co//ie47u67Wgx7lLf65tzQA0FISB51bZ1Na6cg+agOozoiDQrs/u3VwfSf/iF+7IYAY3MAHgq9+FmLVCusDgBuwhkGm0PC51IFv7YMr3HXUhnQcOPE6uzRg/YSbg2qPodfcbk6deXpCAMDGj25A22qstlRPO258TVpnW8fNXIs8Z3NJ6uwYVVszT6wzymI1j6r+BACe+zA+/LFPYz8LpASA3WPmh3OcOr2N/fu3cH4nQXHnFXzvS5/F/ndeQHR7DyF7B/vcS0qMkgiXL54Ttt0QAMDAgZdiBWSl9jMEti+dwoXLlxAiFACAwkif/8IX8fjTT2F65jROXb4AtiNiTWK4vY0rH/iAZAxZe0v6sWWrPagVJ1Bia0AfBABo1pCZBf1A307C1QCAyeKvvYF2Jvfnez8z2T+MW4M8vFb02F1gsM1si1Mtgk8a+NiMtmTmwxB5mkrdv82+MejngxbHnAAAVbp7G7V7HTyekLhtUGXo1MIwMJoCdn0dyXLT+xPhiNUMgKEabGf1GiHvfgBk6e5derUOlHsuCxS0JQz22C6A0gcAJDBgIBB4yA0AMHEAgL3n/wK3vvJ5nPMK7N29iWRnG9MnnkbtxRgVPu7deAPwU/h1gZAMgDUAADOA6pC3td4WxAkQ4PDuId547bqWAJzZwbVnn5Y2fgQAMgEARMlaqL5BGCFkMiiJxbdkm48sXcKPY3hRIloadUG/tUIdJ6iTMaJTBAACpLffQL2Yi+SCNz2L3fg8LlAEEKRAa/2wmlkxwOYXp11es5D6INvxwoeh5SWlsNQIG2QA6MrW5+jOj1bwkeUXIQEA5xL6c7QvMNpZDMwgrwIA7FhwnQm7hsNEoKTX7k7Exh0AoxfEa4B/ZIno35qFacZ7AADoAFaOnWhshltiYz/vgqYbN3UpxNfreYAuAKURAZR6dFLKeT4LKtoWgSttK8eSKLWJIe1Y2c4IG9oAkvUUJA/eBlAKawLOQWUAsFQ74vVUbF04UuoNNeOKAwUA/st/wvbuPSxu3xThXgEAnr6IZ3+ZAMAhvvO5v0R+Zw8zP0K1yBH7gehisfZ/ySA9ibF/eIDpbCbMFNbh56YDQEUwgMueAB8F/8IQBe1TFOCpd79LAIAFjxHHYqq1PI4MgFBabhPo4J5ghSkFAMhzvPTS9xpAwIoA2+y/zKFfXQUAOKtKf3R3EfdnI+LiPORO+78qF6eEOgAM+llnz/Z/nm+yI6YmsQUgj2Zz3C7MrrMo5ykKTMZTbG2fwWi8hbqOsUhLzBc50jSTjVMU/v1cxP2iUIX+yArgBAq9kdBQ2I4wpPiflyEA9QH4P8dsmqAQ0YVQhJOWi1w0BoIwkYz/HKexKBJlHZTMWLCtCv/TqBK8UKE0aSVKbLfMQdoMgUMK8JCmmWdLLBf7yJdzaU8Yh2wPFSKO2OuX1P9azpeMZgjjKfLKw3yRYZlVCEgVNYKHK9fZmhceNohfl/15kOt59Jk3dwRcCpSLKmswajf84QDqOFdiHRtLLbJBrv2+ro2U1nse5yx2v+y+uQnYelnCVQHwkb83/o3ev+s8aNa0VchddZXrnOvVn3ECCsc5OE7g3n3PZgbAumM2bl4vgBVr3/PrGlmofoZ18CaPXpcys4fmWc/ed453tD60Y/9Z/6nVsZ1PDYkAdkAG5909bWmTTbJvMCCGoVob9ZXm05L9F40YK/KngZxm99v2mPbem7XhtBkMygoLDzj7/vfhQx/7JNI8li4AoZSBscaVPX1r+MsDXAgXeOnzv4O73/5b+HeW8LNSggQ/ZBvACOfPnRYmGffarRk70eQoi0yFmkT0J0QhzpZmXuf5AlffeRXnLl1AtsgQ1gFOJzv4f//0M9h+5glcfNc7sHP5kvS6jkl/Zi30lYsIZhOF/WUuMMA5WRDgUkBdz2Iom2XrSK0dc+nqOrfXn7sTLpr6a+s8S1B9BNZybIxh2B2d4m2A5LIU+lk7Xl/fgbfH6gaoOmdsSV9ba02RN3WqZU45fbnpV9AviNgDXu5haBzs3/pBs7kKY0AFBHDOo7bQtjumLoPpkW47tpj5y3VGFXBrK/k5937plLJl8rqv9SKBR7uDHD3Whudvnrkd7y4DoEaGXLLio1IZlmQA3Pzsf8P9b/wVTlVLLPbuYXbmNOIrjyMvPez4Ce7duI6qOhSBa0o416rkKJk7filrQvt0K11Xs3PM2HM+25rdSTRCvrfA9178PvwowJhtAK89Aap6LJkASkKEFAOjAHUcIYpjcfh5PDXZfG651PynLE0tKyRsnT0aCWV4XpeYXTwvCTT/IMXhnT1E3gj1ZBvpmQvYee+HAUyMcLY7su0acEe32UvsHmA6AB1/B+++U8OKdSWs650Dkc4mA9xO5wEq+KZrI7DSBMBiF40wn2HAHAnS+wc0zCr5swVPelNSy5u7NfSyF5Cy7bShHdqrO8DlCjaUBTn6avw8PhnUfZ9MjtkwfXRtW7tqbWPDmDB+kQWt7O1bm2FLhPT2j67FBmwzHzziJ5rSce1p2W07yuvcxHCQ96x5yH0WmT2/fITxPW0UClQBE78VwpKgNrPsI9RkV/sZguU94MZLePEPfhvnDvawvHkDi6LAvldi+uxVPPPRfwbMM/z9H38G/jxDmFWIKGhfmqQF6/S9GmmRq3BupPp03ItFtT+IkM0XSMII2TLDbGtb5EXJAgi3Zzj3+GMoKTgYSDG5dBUgK5x6PtLxjm3hVblD/CGbFOE5vvviS9qly5TUs9yAwEFB4IHg5K/+2r/uT1f7qDrDSrSt/eoDAG09ua3JpHGSy6oKBQDypQoAegy+Waekgn5U1VdkQr/cCe9OgP7ikE2Rrl+RYyQsgG0BAIJwApb9MEAm7UE2TY9OSmZU/imgkKNmvyPWHXoxAs+ToDvwcoR8X70UIEABgLFscqrCH4jYIAN8P4yxKBPcz7ewLEcock5ePgNtQ0hdAlpmu3AIeOhGSkxXnSb+bbE4kHrNIl8KnZLdXJPIk4xOHAXyoNVnCxGR0hVNRONgmbKtInfihwMANhnIda8bXPaRhsDDDOKP+LMuANDZ4hsAYHWf5+Nc2hBN1244Q5vCkQD2JwwAWBDC2hqXonm8Dag7SicN4uX2jQU+6WdbW7v6Go4HANjPt5l6N6Zr13k3IzcUXph99QgDwPEZHTvfU5EeUnV3dic7VZp6+w0AQLOnmGP0OwHwdZfA2TqS7UOx927FybrjUiMgmNtT+Ze9qUnq6MasIIA+a/tMmDkMqhpzz8OZD74XH/74p5BlCQIvRFiRyusj82fwah9husB5fw8/+OJv4s63/gbe3RxeWglNmEAy94tzZ08Jy4wAwGw2UpFd0MmwAEAgToeIyFIkqEhx6amLuHD5ojgeQRXgdLyNz/7ll3Dl55/DEx/+IA6oWO5HkvlMJlOMLp2FN7EdPkQGYGMQ3rcjTaDc6AbpO9YBAG4A1+yp4iAepaD37Vwzu3sAgH0oDixltIyamdPJQPZW2Vrq75C/cvS67NxoAQXWddqMMYMTBnV8lz2eS4kWz4mtphob2neF1wEArKFWLQRx5hkkGqCB10ltAI4z25Sq3+KwMC2AZWqsLQDgOtcWtOiXEHTGoGH1rHbhj2MT1+1T7lzR+2prvmsKVHsZ2IphRMqvAADArf/+x7j39S/jDDIs7t/F7OwZjB67KszLWRVg9+Z11PVc21hTNZz9tMmSMXW4VteBwRED97zQsbTlmjKuQSAq4fn9BV584TuglHMym+CJZ55CHZMCHCCajhEkCepAjy3BqqGca8ksNauYDqyRk5Fa1Ig9AgUJqtDDAgUmF06Lj439HIs7c4TeGNV4huW5Mzj93ucATIXZsOpr3fg3s+sEe/hxfIpjv4etsK0NcYDp4wTNxuKYxJyd22oXbTDa2iNBypx9y7lC8zy677W2TJ+bUtCPAgA8jzB3zPoeuu5N90KWDxnKdp7zuy1Z4Lq0Abq9PneN2nlobW8/QWTXi7uGXCaLBQ1d+9p/dq4GR98+tDZNmR4WiGisr2OPVs2JTQDi+nmttfHCyPZsCQAztbGwu6W7RFwgSe8Bb7yIF/7wd3B2fxfLG29IGfaBX2H29FU8/S/+ObBwAYDyKAAABQCEVEDhTvPsl2kmDPRskSIJQtmHt7d3ILyqKES0vaUAQBSIWGft+8iKAjHXOO2OaXmva1E7zLlg8Pe+9z0z9/hnlqxwPuq6EQHLX/3V33Csb5equQl/swrMPHXHUZIp7QIAbP+3gE+lfQMAaBBM48kLWy2C4z7gI5uqtCBSgb4oHmM82UaSbEuAnmUlOLh6jURhScFnPZCp75c2f3QAfbCdI4UJKaDigwwA/ud7C4ySWPs1slbfZ+9jIvEUXIkxz0IcFDvIqpFOpAaR4aZpjIbU6OsGqoIp+p0gCMdgf3+3KQ8IPBWFGsWBOHShyUKSJsJ7IgDgBSNkZY0007aHFKt4GAbAsY3twBsfAQAPM3o/ns/+qAEA14gf545+2gAArkvpz24cCDcIOY7z+fZgADRbeBOlvlUBgKFMv72XIQDAEDS7/DYHlWlsnNkM3S4C0ubWAQCaMgW3laA51tEkObvDAGHtYeH7OPccGQCfQpYn0hqWAAB30CLclj0yzlOcxS5eef53cOvvvopgt5TWQxkzgF4NCv8pAFChyBeYThMBAMg+IwDAlrkMOhiMkM3GQGKRL3Hx2kVcuHIRZc5a6BpTjPD5r3wVz/zyP8czv/BPcEc0eCLpfx6PJ4gvnAbGiWnx+aMHAI5mpruK9W91AMAtuZcsnAQD6riTPmwDBLVL1k8ylHIjDixeZTPBhrL9w8CAtiTWwITlBe7asQG/CwCoj8n3tZ6hzT727acFgde1cWyAswdWMdq842wCAAqh+NZIykSDawMA7H7jrwQAoAbAqQvnMX7sCcyXOSaFh3s3XgeosS8C0UbAy7T2Y1DHp8j7F2EutqqmEBhbJkaR9ug2ZRaRFyC9dyAAAMNAAgDX3vmsBP5eEsGfTdV/JRPNiABqEGWSzSLAZlT/mWyidACoERChDGoBAGaXzgow4B8UmN+dI/YmqCYzLFje854PvuUBAN2w2v3bDR5dwGd4pmgXEvXPVRCu0TxwOmPo8YeTlFbErwtetnoFbcB8NJqSUM2IeA8F+m6AboP0/n3YQNICbkd+F+qxK/7WzfZb9fhVK8kG7XY9nxQAsJ+zAb47TlLHLiUyLQDQBwk2r/D17+j7c11/VQPhdQBAFWYKANx4CS/8wW8fHwBgaZAtD/Y9AfjYsYAMAAHyDBiZly0DIGZ8mWbYMgAA4ggYjxQAICjIbi8EXQtlANDOsH2o7iFmjhrbwOCeXy+//IoAlJqcZmKCmhnaJUDmfBcAUBShDejdwV2F0rrvN4h2AwBwY1EGADUAFAAg9SBDJTXx/Kcyp/1AYsghl+tykT5RX9Z6NyLho9EM09lpxNEERQmpjaDiIpFalsZR5b+ul6jKpQARNOD8fOhT/I9hNDMmBAFU4ZVZem7ES4rDeBG8IJE2gwz+qzrA/sJDWu+gqEcm+OfAEmFRAECcFyNkxGBfQBGf10taZoa8WCLLdFwCgk2hhyQgG8FDxJovQedV9T+gout4JvWhy5zgRiHXUAldZXUv0YddQOs+/wgA+FGO7ptz7PWo8hBV++Rwvmvkm1DSbDpHQLtOxPyTLwFgpotOgFsn6iLhm57CIwDgKPn4qF1on3ObZedPby4DoHvsNuNu97Mjc5G+sxOstwG8Xhu/bCZfsvg9poaIBjWlDW22VZ1J3UuFlsn7dLRCLGmRAECEAHPfw/nn3o+PfOLTDQDgFQspOSuibVRFjXFV4FR5B9e/+nu4/rXnEe8D1TxHWmSAXyGJQykB4P5KBoAAAEUmGjhWSZkUZAsAKANgiQtPKgAg7czYF7kI8bm/+ooAAI998H0NA8ACAMnFM8IAUMfNMEkfsATAlhba59Z1onXlDa3FrlPX+iyb1qoNBhs/wtAyHoYB8HAlAN3adQnsHJ0IZoqUAdBmH1XYWAdef25FxNqV2AcBBnw3Q70WEMCc2LX8Cqx0EzvNvHYO188CbnoG7uuyLo6owJ/kCJvfuxkAKAwAwFp4ZQDc/vM/xu7fEgDIpQTg9KWLGD92FYeLHOMC2L1xHb6fakcrt36ez8WUacgQmRIT1boKJGtHf1DacJFuXHvI9+Z4+XssAQgx3prh6rveIU6/uHQ8gSlwcgsp1I4Z+1lx/avXSr8zqtkC20MR1Ej9GtuPXUCVlw0AkARTlOMtzE/v4NR7PgDUGxgAAzXmTTbZzNWTdCLa/MRO8A6bZDMfGQLsh2yKewYXAJAAqena4q7NLsjQ8akafYL+dbv09S6AYO2aXeud1Wpo9DYQJmjk+lT9s7hZcwENHdo85xzLnI9cmeO0rPJ17N/dBJJ738ctAbDAxJBf6IIVq17flOHflKQZur/2M3wuQQcACKkBUMeoDAOA7QGTbFcAgO/8wW/jzN49LN64LgyAw6DG9OmhEoASMZPBTotI5X1rO09bfiGteGuWcQfIDpeIWQqwzLC1syPRItsAFnGIc1cfl44ALOuhvkLK0nXqvtQlCk9LgJjI5r0QkFTFfw34X/7BK5J3FikZibNZtNSK63q//unf0Cm31u8fopI1j+zIRtHVANCaRAsAkKIodfCscRJ6oVIS1k3yZsN2ZrIGHczeGZXOykecTDCbnRIggNQIUiTu796TTH+S+AKoeHWGIp9LWUAYVKIJQDCAQACvjV1XRbDPICtJMsYyY81+DC8YCwOgQiQtY/cOWXGxg7KyLSOkV4DW/pvWOrqA2sw/dQAY9C+Xc6QZWREKYvAa2U6TRw88/RsdJBokOoLJaIqtnbMCBBwuMixS1SKoET8CAE6wZ/wsvnWVkZTsd2/dbzKoQ+P3CABoR+U449cFMR+VADR7z0OUALjTuAGTbcDuOIj9WHUYANAP2AylDf67z1bBs5jsEZNBcsFzdTwILnM/cJ3JFhzwaw9R7WMRkAHwfi0ByBMqzMAvlyhJ6422UeQVtnxgK7uJW1//I/zwq1/A6MBHeZBKqzDuZSwXOycAQCnlZNNxLCBzKCrB7L6j3W7IJiMQwH2FJQDnn7iAMxfOSkcddgIYlRGe//o3BAA49+53YE/qB8OGAWBLADTwE1f2xCa1ccrsczHf1wEAfR+gdeyOfw0/jQCAisQZDQCTzZR7M6wkoWnK81INgDYxollgZpi7ztuQryZthgaek3FIBWLQGtz2GRxN7MgBLEqxomTDPYk73oP7xk8cAADKoBQAIC7oHBoA4C/+BPf/7is4XWdID3Zx5vJlJI9fxXyeYpwD+3duIggySSCxPlM6Vlk9CT7LgEGFqctlps3UGpNhwIyftKbzfKH8BlmJH35fAYBkOsWVdz4LjBIW9MvnmPknFVldZBUXbfdbajcyt8jmVOwm5Wsfc3JeQyAPgenl86godLeXId1dIgm3pATg8NQ2tt/9PmUAEPVY8dXoTthn7zz3JoA9ec7gxDZj8AM9AGDIfmzaj6X03AqZS4Cka8zNRFuWwWAcIv69vbp+HNMyAdygU4dStQ8kPujdnD03v2+qsafOhNXZsNdty25ccNL10Zr9sdPRoPsQ3ywAYIgh1Afl7LU14+Lodmx6ficBCNz5oT/znrk+2QmAzPBSRAA9JCgwaksA8vvAze/hu7//WzjNNoAGAJiHwOTpx/AMSwCoAfAnn4F/SA0ABQDIAOD1S5t7pVdp1t4yMjwgLysR6VweLhA5AICUHyQxqlGMc1cfQz1KpCSgJlhQ5CIGWiBHioWUAElWny3la7bmJbOezCQfP/z+DwUYlODfMGXqUuv/RbTxf/j0vzbztzcB3EnZ2eiH6WTO1DdiT9LcT4JqVwOAv1O4xFL3jgsADC0+0ukD0+uYNfdBECNJphiPZ4ijkTg9u/fuyoPVunqiHznybC7XEEUV4igXbQA6gtqrWWs6LcIeCwDAVixEZUdYSslYgKL2cXBICtYpVGwbYVAUi8iLiA7bNAiCysdeyLGLMkWWLbBcLpAXKZJEUV6OFU0BhSjYq4HiUvwS9Wb4mEx3cOr0OekEcDhPsVhyEwlRe48YAG/ObvL2PsqQkeW8e1gAwN1MjjOCR4KoEzgP/c3A2NRWhd0GFP20/Kq/mzX/qATAPrm3pgZAPwjVFnx6T31goF/aYAX62rlrBP0sE86wq2X9NG+y76mkfMwC3k2GVDwZCyC0R27lihQEIAAQVE4JwMc/hdyUAAQsASAAEO8gz0qcigJMFtdx95v/Dd9//s8xXUQiIKb9ZMhm84UBEPgsAVhK+1qKy8Yxy+HIBGANMRkA3JNUkGxZprj89GOY7lBnwENYhwIA/PW3/h7v+pVfwvbTT2IZRQIARGmNMBlJCUCXAdCyJY6z/q2T5z6bdQyAzvsNVZR/a8UAzWCvCmB62a6OvXoTGADNytkgRHrEdpnrYg9nW0Ov79H2vhKPy62Z2nJTX96KZWmwzi5KR796IEDjv3V9N4WoDJBjlr47rhJQ9IAeedpVvwyj+7vryK+bE1wPVjBz1fs2ZXA3zbn1DAAGyhWQV4hZAsBUWlzj1uf+FHt/91VpA5ge3sfZK1cQPvY4FodLjCsfi7u34QcZAq9Evkyb58egnwEzQRnRb2C/K9b/M4iXR0lRR+1bPh5PMB5NQMGq1198CQUzgUmMx95BAIAK5OqDMkNoVXp0inWFUcOICaJaAQAvEABAsrOhhyoJkJw/hZoAwH6O5b0lRmQUjWc4ODXD9jvfuxkAWLGXuqvup4EB0J8nbgC7dg4aAEBt99ESALsmV2VIpcafx2iklAz3y0ZVTumACyTY8ZPj98a4YVg4miWuHXTvxwoV8zO08ZYR4P6+aY2se92CEdZ/PGkJwCYNgP76dDP2FtDYdH3rXrfX645pO1cIvIa6hw4AAKy3r6McsQEAXvz938LOvdsCADBwJwAwfvoxPPsv/ploAHzrjz+DwAAACQGA0rTro34KTTpF/FzBRZZACEswxPJgIWL0ogFw6hQK2t44QpkEOPfEVdTsdhBHUgaQ5gUiaovUOZY4VADABP+QNoYEAdhdwcfL33/FBP9ta+K6KlFSkLAsCAD8SyfvYqlFq3B961W5rTsMPU1nqMxx2xuW30mtT5eHEvQy+KcQoAUAdP/l6mldq/5G2V/Yndc9pdQrG4qBNh2bEEkywdZ0W8QB54eHwkDgUBMAEKPNjgQUUAkLjEcM+KkVoNfPByTOiYiBsCXDGJQSKBGjqCPMl9wyIwm8s5xZ+ylqDrhslCopZScu6cWqkMwaowJFkSLLKYiYikIzBQHpoEnAzynC75YSJ0UbStmgIziZbuP0mXMIoxEODpdIM4o/xShZbvCoBOBhbBNiW0wAACAASURBVNzPxGd/VADAIxHA7vTZhFirbXHsneNJnfSzChwezex1jr/GgbNX0QbFbz0AQGqVe9lNycj1g39HfM8+MQWQjo6hS/unvozZHHpq07S6ysHS/U6/ZOxN8O9m/k2sKQ681SIgABDXAQ7ZBUA0AD6J3IgA+mxDS0WaYIYsLXB2FCM5eBV7//BnePGLn8FWliDdncvmX9W5AQDOiCgYAYDxKEKWLjAaJcgyBildAIBBCksACABMtqfST5sigGHq4W/+/tt49yd/GbNrV1FNp5JdCJeVAADR+VOiAWAZADrXTsYCaJw8O2Z2hFeoXLtOqOvQaenf+vO7a+FHwQCwz32tn9Jb864NoJJ/xzY7Nc2a8TdZf0enRKAlm8Fq+pAPJ2bMZGzmsPusxDOpdQwtA2AIABA7Y3ttG70A+0wYdPQVxCXr5XQWWLXB/rQAAHVeqQYA/ajEw20DALAEoEoPcfryJXiXrmB+uMCkCrC8fxeet5SW1mQAkOVDF5bifwzyJStrgn36k9rKz0dIFX/p881y1RFpqVSrxo2XXkTGbglhiKvPPgNMpk1rOTlmY82a4n91eSt+JEQhAABZIiGC0pPrQBwA4wjh2W3UeSEAQHpvgSTaRj3ZwsHOFFsEAOrJegbATzkA4NbsD63FTXuqZQDIehooAVB7o3GRG0TaczUAgPm82QWa90pnCCMA2DTbsUCmZOBNm8+BcXbtlYYnR+2su87cEgCxKVybTgnA0Qy4MhDssfvBN//e2gONa04KAFjbZmOi/jlEn6bDbLLxl55vnYZI35casjP2+Q8DidTpiDoAgJQAIEHFLgAM0IMUcbEnDIAXf+83BQCYX38dBcV7Iw/jp67gWdMFQAAAdgFIS3QAAGbbWWZKCj+I+TH2U2ZXzVJvAgCHFOgMpHPdzqnTKLivjRIsvArnn3gcFVlBBAEC35QAKAMgpx2irhyZCyxPNwCAV7G9PAGAl6XFq/a7YYxKX4UxuP73/uWnf914fa2ipkx2QzlqFlUzuoobt+07jLNl52bjUKkIIO85Jd09nRtqfWF6x2p2nPQV2wXAnSz24fYnQB8A4M0rgs56F7bG8ZAkI2zPdjCbzQTpWMwPUBUp4tBHyBp8Ku4z+A4rjMbM/mudDOl2XGMMuEXoj9TH0TYWS+bvI6RFgMMFEd0YYTwRioVQLVg1IBl7V0xMFf+l7p+6Bwz+swVSYR9oG0RlLxgVYwEBtKc0hXe0pkM4AXJP48lMGQBhjMP5ElleIowSIwR4gjTqqt34Af5usM711SMPcNxHH3nzRsBFWF1jqA4cAbru3Nm0YfavrL+BuGvYOoLuZ7rH/8lrALg0ZneTsFm5zRSz7ogcZ/weAQAWBHl4DQAXALCJTpmDvYlqqbOyrzh7mU7/1rHq0/67Gco2eJfjSBcZA94qw09ddZOpsw6UXWJSImzeJM5UDUz8hBg+zn7wvXjuY5/UEgB2AagzVJ6PeTVCmuY4Pxkh3n8F+//4Gbzw+T/Fdj5CunsoLZdJAw4NA4D7bZEx8FcAYDyKhQHAi2OAIBoAYdQwAM48dg7bZ3YwTsZI/AT+ohYA4Oc+9TFMnnhMGAAuAGAZAC277WTBv+vINq0lzfMYdtIMXdZkw6yzyPNri0A6bMe7hh8FAPBwGgCcLLrH24Ba43oVAZR7JcVf6MLOHG2yhtZn687hduqvYgLoO3jMIQBAn606+0ovXg0A2N7T9tnZ/cAGJutExtrnv/r5rZoTx90h+xnGbhcAoIzYSrpGnJMG7wMjD7f+wjAA/AJ1vsDpixeAC5dxcDDHzIuw3L0LSuxVxRKjhOuVhZs1spxtvggC8HfSewuMp1MBAEjxH00moGo7H6XU/vKHxQI/fIkMgBp+HOPas88qAFBWAgoQqBONRxM00uYoW1XLNggC5FwLDgAg95iE8KYxorPbqJgs2mcJQIok3kJNBsD28QCAwb27x6r5STIA2gC9DZCPP2cUfLMigKpF1i0B0PnLddbaoY4Nky5jziiJwrqllytAo0G0q2ei55A2fez/7uwJ/YDVXT9D9+UCcNYWCb3bMAI2rRP7mT6I1w/K+2DEcTUA+uvPBXNtgO8CC32AYNOzPMnrLtCq8aXWy2/qAiAAwK3v46Xf+01s373VAQBGT1/GO0wJgAsAsASAHX7Yfk9iWN9DELGVfK0lQFK/RXFPMrxCLA4OEbG+3zAAuJ7rUYzUB8498biA7nUSCUhIDQABGQldeJnON5b+GBDAK334wgjw8coPXpbYVGJOJuB9JqXbknTvX336U7XNXEuPQJmoRrRClALbBL1mx43TLjXyhq7WOD36g2azFXGgSikz7gx+q5JURH6OwYciEMycuyKAdsLaB0sRDPchd4IYtjgqVAWZSsVKl9drn4zHmBoklQPA/sjsGADWTJaFBN+jhAH4PnwOiqkHse3+ajbkqwPkJftEMvsfo6hC5PwvKKsK/UXMrDRUHWOUTbs/Bv9R5AsDYj4/kHEglCDCnNwWTAsjbrYM+mWPb0gWCgAQIExGE0wmWxLws1CAooBqY8gOUAeiH3isR75as9DPkLjGrW9ELIrXvEfum6BUazStYbAB1BBq2jGgTr2Vu0CtoXARx03G7Gfx9eMEnGsD8GM6z6vm10nH/KQAQH8DceegZEGoY2AybHb+2Lljr82dV+7nha3UCwB1YxgG1Ib/3nVej/vZ5n1OTe1xnmV//PolHP3nse6YmgHXulIbEqgz06WZtkBfi87bkEPGundSFxjU9dsatu7IbgYAbDZfnos5jw2i5aiGAeDeh70vebsjvsdf3U4AGuxbCr/LxNT7V8dEdwYtD2vvn4EnwbMipaAs93KTIRFnUcu/ODYRN/1SmV7pconxeITFYoE4jkWcaxYkyMIIW+95Jz7wS59AVTHjTmGbhdj7pTcRdltS5djOb2Hx4l/g7/7sjwQAYAuxLF+Ips7W1hg721OpSyYIwO9VmcvY81xpyk42umcx68xe4fN8gWs/9wzCcSwcZb/0pQTgm999UQCA6PIFLCSD5WPbH9F9wPYTl7Hkfmsyv+3zHbYEQw5a4+SZMHQdfL0JgBMRr5Z/eyRLt27+82kGoYRh5qvLRmxn3NAValZw03rr2Bt7FqeUoaYIFf23pj0dKeTMEpOxERpmYXsu2fYb+6SBifzuUonFpuj8a8emJXraj8t9S0ZI1Qft3ejzMSUGhuHREQV0ghnJgOqG3mT9rQ3l3BjK8DVggQXMNuxBq3yU4wY5q/ao0quxrDNE1L+Ye/CTMeAX2PvrL+H23/yldAEo0zm2L5xDdPkxLNIC48KTNoDUAEjits+6tOkjZdjU6zNDSFCAmb94lCAejQUEEB/aPCuWDyHPcP2lF3GwWGA8m+Hxp5+VwlmPIl8U73LgrcauNsKJKlrHJlElGTxBBJ/JKD6LSEsAxmTsUEz0zgGKgxyjaAtpmKC4cBbTZ96lIoA9DYDj7EPW/sv3n0z+yamTWe2FbAoQfQdAVDPS7T2v/kfL7HX9A41/dOF0ztOImncz5trCsX2gltmxDr7cdP269LpHsMF73/YMHcul6PfXWT/oHxrlodjMHoffuf6t/7XWFq8pobL+XB8ckPE3dnPVDODr0o3DiLFbcMQmjcmwLqpcSgDCwEPAhG4RiAaAxyA7zLQEYO91XP+j30Vy/VUcvPYqyho4CCpMnn0cz7AE4M4uXnz+r3H4xm2MSg+TIILHcjsBmMxjN2VdjZ/qAbsHByIOSjZgtkyFrj+aThFNxsh8D4d1icvPXAMmYy0BoAYAk+ZsB5iliBJq/eRM6iP0YviMB/NaxEmjMMSLL7xgGOi5lJ/DK5CMAmxtTzCdTuD9z7/xa2LbOY5lyQy6trMTNJSqghahNou8avrumolvKWtN1sNSKk1du8e+lFS7nwsAQJViZr8VADBO1QA9051YLmrUQaYYmsexUJ40e0/FfKVjjkcjTKdTTMcTcYRqOkPM0hN0KAvEFF1J6LQtRflfa++4+H0UFakngQAADPoJANQeg2+2XiBlhECDbtx1mQkAIOZeEB9d4SoiaDP/SwEBipKlBqTcKVDCMVAhNhPAy/nppNpWDVrSEMUjjEYTqfdjuMN71TpBXoOSOx40QLMiHX3DZn/vL/BOQL8CAOgHbUNGqv987QK2z9d95qvN+6NXjrtZ25E6EoC/xQEADVa7NFp7r/0N48icfgQAvKUBAD5Pux81Tod5+M08dwCAJvvuAB4UWxXQugmq2uC/aVNmOgW0Nktr++g7lqTXGwBA7LiTzWUQphnSAokJwknJZ2caAbazAjO2dXUBgJr0Xx9euUBwDADAD2phl00mI2xvT0QDgGV3cm1FJsCEgA9pavZyAsgVYpbH5Us8+XNPIWbbMdJfSx9R5jcAQPLYJcyli0GALS9ZAwCczAFvAYDNLvBmB9hBzQec4U0AAAOAHyUAsKpESm0RReE4/0xGUAAndVatCKCOrAIA9jo7AIA5TieyMFGGBIKWYdj4JZ10pWS/NGEzDAAo6OWMsQNY8jRuhtKC/9bOrgMAxAluyO3rQiAzAv2sswPGrfMC1j1/AgApxaC9ANHCAABegf2vfQl3/uZ5nPVzzPfuYevcWYyoAZBVmHoRDm+rCGCcKMAhbBT6oHLjvlB9fTI4wkCyfj51NMi6MTXAzP7zKxLkp8BNAwAk0xkee+ppEf/0o1gy+xo0NtCMk1zTLDNZPUwIFaYjRFiZUWU/6XGE+PRMHl9+9wDlQYFROEMajZBfOIPZ0291AGCz/7fJfnTmR09UkEfX9atrsOP7GlvTKQFwLqdlNWvQ765Z6w/bZOXDAAC27r9d6+1F2ECzP0rrgvb+PW4e4fYdQ2M9lMBzA3prP/qfdUGEZrycNX8Sv3fo2Po3LbE+FgCwfx3X//B3GgCAVnPfLzF+5opqANy9j5e+8jUcXr+NpASmQQy2omMCQ+6XOiC0x85uI+xuzxMfoS4qLOcsK6plb/YY2BPcniS49NSTIgZYEnQnqFqxfD0U9kgYxNIliJ8LKR7MeNAAD2wj/72Xvivxb4UcJJMl4xCTWYLJNJHkhPdv/83/WLMOpShK5Dlb1JF9RKiCyC4FLiwIYJE+Bp+KLsuDEcNss0i6UbRdAFRdXwEAZQAoDUHp8XIMs6H0H6g9vt1Ah5x5yR814h3qpdkafjo9rLPa2d5CSYTEBP9WZI9Za3YGqKul6ggIAKAZd5bNFCUFW9jHdSRBf1kz6I9QUGRFmBLaSoGZFrY61IyPqqorK0i7Chwe7ktNJlv+8Z45Hk3doqefsZu8JpnUqPteJDX+LGdg4E/qvw346dMq6m8oLGsAgE0LxS2xcA2G/dwmAECogs7m3K8ZsuahvwiHAIA+UrjJeJ/EOL1d37vp+fbv++0GAMgy6KHH7obbB6M6qPgjAOAtDwAIA8D03XZDG8scaPYRS7M03pbaT+22onk2Y4UbMNpR6xeAtruSaPMYOnJzFZve9Gi3dG4Ft8kUIMvNBuEEpi0AgLyUEgACADvvfRfe/4sfR1lP4XPfzecIYtYArmcAsK04r2E8ToQFQI0baWkrAICCE0kSY5kSDFA9GQsAHGYLXHvP09J/nBoAbAMYLIG/feE7eM+nP47R45cbBsAQAGDX1jrbOmTD30wAwLLouk728aw9n/yPGgCwDrp1YruOrYeULdqoBs+sv4jH2Yy6UvT1/epN9O9R2QBtC+AmS9/UojCxYxvINXmoZnCEu/MmAwAucE/fjYrkvAfXj2ts8jEAgCG/z47lcZ7yegAAyPwSkR8hnNfwkgng5dj/2vO49/Uv43xYYbF/D9MzpxFeuoy0qDFBhINbN6QEgHRaPjut05enJeyNKEkQxgz69XnKyBt2gM3o877CqpASorvf/54wAKLxFJefvCZJHi9kp6lKvjshls4Ey8Q1bFeCSDnHmFk/Un9pr8ah/t8aye/FnUMBAJJoiiwaIT13BlsNANAVkjyuT+FmNo/zLH4S79nkQz40AMDWXR3g0VmnhhrhrlHr6/O7+vFHuwCcZJxcAMCuPffzQwCkOyYSfDrdP9b56UPX5ZaA2nFwjzFUAnRSAKCJNXugH5/dJgaA7ZJgE53SVcGImzLuZaxV1oUwAKQTm5R0h8IAYH0dGQBJuS8MgNf/4LcxeuM1HL7+mrB09rwC8bWLeNcvfRTY3cf3DQAQ0074kYhv2g4NZAKJE+FqubDEL0210wOV+bMCgR9K2VAwGqOMAuzlKS5eewJlYtoAir4IhDVAMjtr/uvCiAoLoauWBDfjXJ7u29/+JtiIKBnH2DrFTnJTJONI8vsF3/fv/pdP1dJrviBaTOeA1EHWfplAl2dje5SGZmaF8pSGLgBAp32TFUVquwCUony/REUKAqn4AgBY6plBn3seln3oQpU0gjJHFnNdI8tyhGEkGRWhYIlqqgbZdL5GFE5gJsYPEIUBQnn4zML7QpWsSgMAMJsu/RG5abF+iwtUAQBiK/y5qnwUNceHNEql3sQJa3xaOj9podoWiuUNBfb37kmNJoUPKRagAbMBT0QU0SrocsxFIkq6GQQBuxjEmEy3NPCXa5N5Il+SKafuAcsBBmjLxzXi/UC/v9hcBM8Nnix4Yymy9rX+MxoCElyDuQrgcR2JkxjEn7X3Hvc5NwFOZ50Ni8gNjWH/PCc978rzb6APrgvghadEw2ro1u45LJjkUtysA93M0UcAwNsCAFDGVXciDZUO2FKH9r3cJ1qSbdNiS106Q43WbL8FbRtAgc4+T1nlJjxrWVg2s6kaG6rK7QIALAWgii/Vx6cEAAItAXj/L30cFajI78MrFgIAzDFeXQLALgBVJv+n0zG2t6aIfLaOgtnbVGg2SRIRF+J+QQCA+z3bCB0aBsB4eyZtAMGWwosa3/jHFwQAGF+90gEAqEmwdfVSUwLw0woAuHNhXQDw4wAA+g6yG8RLiR/Fiz3u+fQ1As0euKQGca9sUNENFmwSQPdKk5RpqgGsiJbbB7wPAmwGABTcby9IfuuV1bh21XXIeX3W8XbHoQXlbDi0OgfabyPWf7abArx1JYSlRwCgagGAeCQU2f2vfxm7f/cVXIxqHO7exuSsAQDyGhMvxv03Xkde7KFiOWcYS6affmoUJ9Kfm4G/BBnm2dHCSGKKvqF04FDGR0ifMF/i7svfx+EiRTSa4NKT18TX86IEacHaYdUAaGeBEfRqgiFmMGtUnD/UrIKe2xuRARCinlBLIkBx9xDVnLpXM2RhjPTsaWw99U4AM0lsuV/H3dvfDgBA5761mLCzl+j8W1MCYIo0dB7aPcg5xgoQQPOeXWbPcfyu/nvc+e+Ci/Zndz0OrRUXQOj7TwJSbKDYu+vLPb79eVWJwbr7cG3kEKjhXudx1r+rb+AyjLkPuiKAjMtEBLCKBACwIoCj6gDYv47Xf/+3hAHALgAEAO4jR/TkBbz7l38RuH8gAMDB9VuIsgpj2U9Nkpu2IDBeQU/MVcJrgkB5KQAA7W2UjOEnMQpqAvgQAKBKIhSBJxoAtCcxy8EpH1GHQvunDyz+SFlI3Cn6c16FF174B0xmE2yf3sb2qW2EI4qGVlimS6R5Bu9//Z8+KmPIjLZHdXvWvpP+XjIQZg2HhNNGrIbfeCOtwZZ4dA0AwEFlJoIZcH6vafQ8FcfT2rP1AIANEPsbiwagQBwmOoB1haIqRIjFVF9pfbrUavoYjxLMJlOh/qvyg1VFJCNBQmq5TwbYUnslQb6yAigG6Hls16eBuMAnhv3AbIosZJPZ5/3yARDwKPJUqP/yMEQQsC0RUACkgs+HKpsqL4kbAw12jDCaIAgTEf9juQEnK2s3bbJTFp4wANYDAMdZIHZB9YN//r4JABARpoEMrD3WJgDAIpB9Q8PP2/qdn7Wg/iT3e9zN+hEA0CLzjwAA63i/tTUAxG4aILlxftwMv+uSDZSZqT1WCrS7jsQtM9oAtEEuAODuVwLqi7aMnlSP0TIH7HF4DFsCMB6PpQUsAwaWAEw9pwTglz+BypYAHBMAILvOAgDUAIipAeAbDYAqk/IDMuEIADDDzNiNe1YUJTjIFnjyPU9jsrPVMAAIAHz9H/6xAwC4JQBbT1xG6mgAbLI/Q/tPszecIAO8yiYeef4OELQpQ/TjAABc0NzOEQtOCoU7GjeztAXyNTBQH8POq6MsAPt+6yQ3DAC6BqassGUA6Ai6mgD8mezHdSUAok0kTEvNPJhYtEOHtudqr6NdT9qpwXQyMJnSnxoAwAdSFnT6ESK2044SwMuw+7UvY+9bf41LsYc7N17F7OwZjB6/irzyMfFjHNy8jizfQ1EXCJKxqPsTZIuTpAn+tSygNsJfJpCSFoEK9IhfRQ9+7zbuvfJDLJj9i8e4+MQ1CfoRJcjYQpBiYPrkTHtqh2Wr1AK1OFEkdOBAmLtATa1BggDTSM5V3JujXlSICAAEBgC49uzbAABYR6AfVs7v2pIWOFba/sMAAM0K6TBzWo2z9lyyVozu2Lo72GRfbYDt2hbX19sEAPT9c/7erFdm2EUEdPVX389v90H9jGUAtTZv+FirEof9uE9tWDti60RG7fm7Qb+xY6bcioxr6aTjtAFkF4AS1LyBMABG9aECAL/3mwIApDdvCABwr0pbAGDvED/4ytew//pN+NQKYcxYqv6AcAyZp2KnECaopZOK+S6Abw2PNP6yFk05Moi8iACAj2A2wcVrT6KKIxSi8+chy6lhF0p3oFE8UcF4YQYxzhRagJbY1yXmyzlG07HoCrB8YJFlyBjgBoGAld6/+ze/oDp8NByknXsJ6jpCXvigvl6Wc6KSDdDWMsimZpym0gbwzXO1WUXtAsCAmNR/ChCQCs+fRRnfZF705EeFt/rBqJi6fruIGoi8WBBpIhq8WYIApPVFcSjfGaDycxQF3JpNMSalnk6C1OvzxERL+DA0MyLBv4AAZApIoxoT8Eu+0YgkGkVQDrtPXQB1/CgsyE+w9nKxOBQVZn0gts5OESEZPQMABIZCxLpPBvq+iBmOBABgy78oHms/aCuX4DibshUoDvLAIoDucnQX6RCC6DozCsAoxVVUinv0HOsMDGVA3EVM5oZF6GRsHFHARwDAWturDtkKwbpVn+y+/63PAHhUArB+jqybHxqgvnVFANuApg043Cx/k48ZagFoapAJAKgFbb8a1X5bYtYEYa04ojhK/Luo6xoNilbuxymLYlkdW9AmKgI4GUs9PhkBdVZiCi0B2H7vu/C+X/y4AADUgKlNCcAmBgBAdlmG6STB9tZEhIzYCjAixa/IxAlgcMJ6QWYCueJZ7keBQQsAkAHAEgBqANgSALYBZAkAuwBwb7IlAC4AsAlc7jtrdoRbAEDeMdjKcrPl03c8bAmAJjTs15svAji0v1onWzIPBAAkVax7qN0DG9qwTMY2U6i+1zon2qwFG6m7NafNPm1CyprJj/UAgIEh2jXS0wCw12v3+T6QbwOUBy0BsMfrBxDHmXub9kcm+xbsBhXEqgEQsRNAhntfe14BgMTD7u0bogGQPPY40pIlADH2b15HWR+i8kpMT52lkqQBCQV50ZINdTFVBV5qf818NX4s12LAEGP3Fu6//poAAH48wgULAMQj5KShkrXTYWGotlQD2kjHAc6jSJJh0g6bjLiwFhFAzGLt5rC7EAAgjLaQ+yGWZ09hiwBA/VZnADwcANCh5z+IBoD4763/q0/ZiKibZy57cKOU2IIAbQnABhrkGmM4tL+7QJxbgtS3v33bZNdLs9aOAQBsKiEeuvT+9Q3tEy4w0YD7xtd1Y8NN/q+NIci6oY0lIMHPK+MqRJGXQnAnAMDEbUQlfY/B/0jba4YZxpgLAPDa//OfpQQgu3VTIrq75VIBgI/9ErB3iJe/+jXcf/UGgrSQEgDS8YVBwjLAgB1dfGnjp7uefmVFjqqs4fF/BQEAeF0M1gsChtMxLj11Dd4oUQaAEQEk6z3PCplXIsJOBpgk11lGwNwwY9kS49lUWAN57WGelcjKGvF4hjPnL2J05iy8f/9v/0XN9nmkvdc1M90joKawXoCiYGY9kGCYaKSIz0mvU7VzgmyYu3GwLUcDQAWJeGEWABAWgNl4SKtkm751AEA/A21RfVFzLCpkczpgPvIiQ1Zk2sp1TDSWNfSeUC15zWEQCAgwThJEIdHSEKEIAGXCGCBaKxl2Bv2yWE3gb0T25L7N/fPc/J1igfFkR8sFpNZOQQVm/qn6z/aHUWSyQrJxaumDYvm2BRprNTigpG6FCHzSyMYNA0A7TSsA46KTCloo7ehhSgD6gXt/sQ0yLywKxzo2qig7PX9dR8BlEPQ3bPu7VZNuXDCTubBG4riO4M/q+zYZwP64vN0AAAkgHokArpz+P+sAQBfgMO6Z1QMwDAAXANDMv25qzXfTVlDAavPFvSUQ8IQdZmxWrv1cO+4tAEDVXpcBICUASJAGoQAA1ACQEgDTBYABySYAgCUMBNUtAMAuO9xzLQBQVsoAUDV2CwAwEIixn87x1PveIRoAzCIEVYA4D0QDgAAAuwCkMUvoFABgCcDs6qWGAaA2fL3zupkB8HAAQJcvf7JdQK7+xwAA2LlgExjijBoGH5MuNjhwx2oIALBCFG7IYwPw7p3bnLGyV/S4bZDS/m4ZACYJYw7ivl9UrBvhZ33abglAy5A52k+ch3MBAOvo2/t0gbZVT84FANwAZijzOHSMdfaPAMC8KpCECaKlrwyAeol7X/sy7n/zq8IASOd7mJ49g/DSJXGgJ3WAg9u3EEQ5gthHNNsWccw2iFHnWIEaszYo0Edft/GTtOSDa5QMgMPrrwsA4IUJzl59klQEZQBkPAfXnfqQ1uOWft4mhGAmkKKBdUh/loIgdMwrVIECAPUskvLXem+Jel4hiLZQ+CEWZ3aw9eQzALbe4iUAP90AQMefdkAA8W8NUNDMk4EJvAnoGgqO+Rm7OV2GBAAAIABJREFUblbV4Lv+dv9nN8DeZFGHrs9dc8cBKNq1056tDwD0j+OCCOuu0cYjNrHovldKsMoaPjvm+Jlo6QgA4I9RYaTtNYMUE3+pAMB/+U8CAOS3b8kKvFMsED15Hu/+OAGAOX5oAICI+3qUCAAgtoCJaGqCRKEwgqQESJhV7Pg5RZEVQv8v00J0A5jhZ6u/JRnYk5EwAOo4QumUADBxyjg0zdi9gOAGY1LqEZWIYjKNqGFXIRqNUCBAVgeo/QTJdAdbp88jPHsJ2NqB93/9779YZ1mBdFmgKKj4m4AUiKrmCZhFT6QUgAAAe88XDH41Ym9AAAtnWDPVigCSAsENJEdZkBKvZQByoUZWQACAI5lMZt91YTNQdyekZOlzUuwzlEWFdF4giohyEoxgj2MfUUJElnSLArPZVN9blhL4j5KR/E/iEZIRP8e7IV1Cs+nSB1Qy8Sp+yGxJ4+KYlLudfDS8MrhFaZAlzSYVORkAcwMAsDZLp522W1BDbpWj6aDxPMz8ez5r/xOEIQGAMYJwJAqvDP6pVmnVgvX87Hyg/SUbYMApxVAf1+mzbm+iATfs5tQuCTfoHtpg3UUkr68BAPi69mk2lLRemcAQIKBU25YuyCtzEcZNxujkr6/aPLpO7fp39V9dZc5bzeOTX+fqT/zkAYD1G3D/yvvX2wZcw/doHVx3o2vnjq4D20XDItd98MjNHnU3Aps57t7DqjEd/vuDfbY5lpNR2xSsH7WT3TZ2J3WA+X63Vt5YKbXHnYN1gzT3Om2wcOQ5m01BN2A7RkfXRt32IGxO755b2Frm401G3wng7fmb+WHfa4J2efbNxYnL5dyfFQHUD4kltXZTLbYpBTBBT8NysqVl5PQpA8BepHuNtl+30PBjOvSZtAFkCQBLAghgM6MoDID3vFvaABb1TMHnUtsALqpEHMWwzrCd30bxnT/HN//sv2Kaj5Htz0VotiwzzKYj7GyxU0xtGACsv87lPzsPWNqglAAULQDw9PvegXg6kj2PAmJJHuDvvvsi3vGJjyK8dAEZNXTYBYA+AQGAJ68gpbYBqY0PCQAczf4fx5asXm9DjutG+9hq6LWzvtPXTDs7HP3qMQfMGzTwa7+s7dHvSgEX58SW8BXaBeDo2rb7s+7v+vpRDQC3Rr5xmkWDSG1ju/8qeNXd45l8aIPJxkVoAAMFECwQ1i6j9g6LQtt8ufu8u7dbgMB16BsAoLMWdb31v1yKcx/E4HFsn/bh3WP9Xyt2AajpFyaIsgCIE6Bc4u7fPI/db30VFxMPy4NdbJ09g+jiZQUA/AiL/fuYTH1gNkJ+eAi2clS/Rf83iTFjVZTyL8pQjSYCmQEeHfo7N6SmeMlSWz/CmceeMABAjGWWIxqP1bqInbRAY2tHg0gZsGQBBHSqpRtBhSpmJiwCRrEAANXeAeq0RBBNkPkx0p2z2HryHYDHNoAsb+3O2eOM53FW63GO81Dv6e8fvYOtC6B5/fTz7Zf6tNqJy/2bBePa73Y98pm266o7hrqmOxoUlglgTtBoAPRZnL3zrwNZXY0N18+x63xVjb69Vvcz1j5wzVlW7joNDb7flvDaz7rf+fPDagAM2jeHLbWpBMBeg70Ovp/3LCU6kp2n+Cptc4GqKBFUzNKPUHoxMrK3vQxjLwX2bwgDIHnjdWS3b0rZwL3sEPHVc3gHAYCDBV4jAHD9JsKixjQeSYLg9JkzGitTcI4JZ1MKIGUA0oaWAoA1gtpHTKF3gng2OPY9vHLrJs5dfQyF7yE1sTevMyYAwC4/IYVHtQSdfgZtCpPebGHIrSVn23iwE8kUk51z2D5zEZidArxYzuv9h//jQ/VyQfQjQBiMkaUeDg5YYzDF1vZ53N9j70Cq4PtSO8D/OfnohhZZkTqgOWjNRmsULT2SeWF0QMgAqFmPKDoAVMNXQTyp0Y8C5EUhD8P3fAnSachIi6hYX8/+xGaDLPMSy2Uq/RKVysGbnQgowSCepVNxHCAZEWlhLUuzjFshD1KkjKAerzuMdQKQUsHJrP8j2fR5XtInuQjKQkEH3p8Yb6tASeBBMvu62HXBkGZJQKXArVs3RfWZnzmczzGbToUCyqwMX2cdBtUo9V7GmIy3hfpfVmwxU4sOgL1eccMb48DWEgoCcHiYNZJASPYIFSGUEoygFqeT46tK0HToqPPAseHGrUbMdQxcp4XXKO+0TrfzneeSRdR7fRXq1zG05hc3wBu6hnUG3L2uVZvI+s+3gYl+vnHf2w3giPPnOoPcMHT+2zGrSjUkfBai7mnv05SP6MOS2aVzSD6/+utowNx1Rk9iIO1Y23GTShgaDbcvtVPKYef46tdtPVa7Y210uHu3etI+9t3jK6tm1cY3dC3D47naldl0P0MVGJs+4w6BG+B2HAjzS7PuZGc1s7Q5aW06mKydQitf5EzqAgDuOPR/Hga2GlirJy45/FzbQLlZF73Yqh/Iy5y1YzFE5bdAg6OSrsdgcK8bfStkpgdq75nBsurHtOcx7KxGosmI95puJxLgWfCVAZYDGmgbQIFjm2um8Cwz/7SVFgxJSP+va8z3D3F2awf7ZY0z730fnvvYp7EoxvAIBoMtc7kHhOI4kIp4qriF5B+/gBc++ycI8xh7d++jZh2yX2OURMICGBH8lk4ABM+p4ZMiZNaBgmxS2iZur+DQOQr83Efeh7wuEXghymWBM/EMX/rGN/CeX/sVBJfOwd/ZRl35wlTIqxqzq1ewlBK+QOZjJ34emGmb7Lda3e5c637Gea1x9u3fLLV2KEDfvCZUBb9dWDpvzLGseFezL7RAVAM0sAyEQIgJ7ps5bZw7/s7khAUFNEDU7j16WFNSuIZF4Qa4Q1bqOPvbENhux527f8t2ccdM12rLAHSSCXY9GgaFWwJoj6D36aFgB6YVX9J6slmNenfNtZqA167ldmxbFo6+f/NzHnqH+Br0hEYxFodLhN4IUUL2a47lt7+O177+lzgTlFju38O5S5fh75xGTn0mdmxg96bigLxTEQCUJIXHln/0rejz8ho9BGEEJnjEySemR4Eu0c9QUNTLUmD3Dg5v3sZ8WcKLxjjHrLyofMXyP83Z6zvCMk+FxcOuULEE/VqrzZJXjmNY09fgPWWoQw95FKAOE4zGOzJI6d03EPqVZCEX3hjJxXchOEuwIREAw/1y969N61eFt7vPzvUV+yUhJ31am/bSjde3qUTyGADg0DxrGDpOBqMLrumY9ANouR8zZ7WD2hDs1fqh7f23bQibdWISlp1145RK87NDNfj2Ovtj5/pRYh9o1wx1vl+m239v/znb+14XP9hzrJsTm55vCwKq3kD/d2bKXbvsjhXXYh1U8AkkUhGU/7mj+z7mBOzYUrdKMQ5r4LUf4NX/74+wdXAPB9d/iPHYx8vXX8a7f+E5jH/uXcAyxY2/+TrS/UNsjcaocgX9pc7etIYTDQAJP7VVHJkBJYXhayBhJ5JwpAyeopKuHhT+Y/u/pccuH6rHFtOuUPg9zVDmS4ymPirWDrBsMIhQsy2gH6H0Y+QIsTvPMT11DqfPX8F4+wwQs9MJ7REZ5z68//Dv3ysMAKr+s/6/LEIslzT8vPgp4FEFn6qIzHTXWDD7XpRGkE606Rsc12bRBQ4w5VAaiJIjb1kAVC5OJTilAn5WEmzQjLugMuTTwxM0hIYuS3Ppc5hnOfI0k1pGGkipe+Bn2AdVKC/a5zCKfOnPGkZEdUwGx2zssmhJhTB0enH8iIA7whc2A20dc14bWzdRtIllBAzqLG1dnSs9j4IfDKhqEVkSulfN4HuMg4NDCb7v3r0r3Qrm87kcj/fCno9s8xeGsQgzMUAnG6CqtA2jahAYcMVxcrUMgwafARznFB0/D6EwGCwAQJCFDIlAQJKUY8l2htwsap6TbQ1z2ZT6htYuvFUGWBxm45C7mYP+ZjDEAHAXtQsAcHH2a/42GYCH2yCOBiR2rBuj0cl/dAECHWeOP7Mo2g6RAXWesv2WZkUUcVSBSbtalPrFvxM8Wg8AuPc/FLy6QX3fkPK1PgLsbs5vDgDQdcg2PY+Oo2GCp6E2fh1H0vlQ5/hSOqvtTuzf3Xl7fABg9Ra06X5+HACAjVHc7LJesQUAHtALHmQAtDO/45oMZFqk9MIGyj0AYLXf1V1znWSrCyRaJ8kBABqnxPGa7JjYoL51TBzgoJehb8NzCwDYdrJ6UttqSxtMEMyzTXDsJzW7ynOH0vXFPAsDAFifUl/XXuHSHUYAiVKy/7ykxeEhTs+2cVARAHg/PvjLBAAmkgH0vEylffIICDxkcYqd/BYmf/95fOezf4KgHOH+3fuUWZJgnwAAWQBJTMZZFwBgwEFHzgIAtD3cq7M6x7ueew9Kj6V6EZCVOB3P8Pzf/i3e8+ufgH/hLKrpRMRppzXrIj0FAKQUUUvr6Dw9jAPX/awNJByb0mQ+3Xnpfop7+oMBAPqw2/m4DgDQ6d+eR5xoecBsD6x7f2cvMyJTpGjLl8vUM0Jj/JxoK60ZwE0Zrk37Y9/5dX9Xr6JlALSX0QLj7fGH9krir/QxdG67NtgNhlbdnvgPIj7dLmg9n0U6u6CDW4ogn2gYKKuf/5D9dsfMjyOk8yWCQMX8UKZY/MM38Oo3voTTUYV0fxcXLl1GdOo8MlKGJdNfIijniETHyvosPnxp2Weo/jXXCOv/K2Gl0h4yWGehL7Wp6MQGOQGAXRzcuKkAQDjB+affqXX8DFyiAPPlIaJRLJ9loiyh6CD9Q3GT+fTYa9wX6rIAMUHKzmDI+flwhHF8WoYz3X0VQZDDT0LM6zHG59+H4OyTknGsnVaS1saumjf9Z2kDxPZ5OLpEpt3aWgOx4cVN+++m+b/u8zZO6a4/Zy45mgDd87Q1/vTzbTLUjt06AKXzmrn34fVvoORmIz3KTFCzMsywHRrWvo/kPutV49gHMPr+fVti1IJ36wCg/nk2MQw2AUg24Oc5LVvY2kwrQLpqijH2K4MCAePJIjDROQNpD4fU0PBKhMUSE4rW372NN/7rH8C79RoOrv8AkxGwyA8wObuDS+98Fotbt7F7567Q/os0w5hsIsOQkJjSMAC4WfNn/id4SBCApT7UAKCGRxTqPkulvNz3kRHEp46eCPsGmATs9OEhoEAo2/xGLB3iMWMUXoSsDpGxbb0/QkktuckOkukpCf6D0UwZBtSbY5zI2OT//N/eI3aVmzxMYMja/zyn2qCP0XgbtUehuxB56SEtKiyzQlgA4gCYbIduZrpJSm262VgJAEhfYlIViyXybC5lADSipEUt80yCagEAGDznbGPAmw0RBRGWy0xqJLI0le88NFsWMRgnAEACJkETKh8y2836hzD0BQxQBoCpsTdBNAEAzVtoJoeTwDVedrJYAIATi9ciwZzvSwBPVoCyAGphG7AOnsE0r5slA8yyCNof+BLo7+8f4ODwEHfu3JUxUxGoWPuA+hFGo4n8ZwcA2hN2ICAIwB6VtsuA+lladiELTP6TVEbxBt0zOS5RFErrw8mIrRHZJYBjra0bCVQvFgXm8xxZpuKOhJ94nRYEsRsaFxav1SJo/YV/XABgaIGvAwCs42Adiocx8EPPtWsMNgMArWtylMKv2RMqb2q7L36x/CNbLsUx4pwZjcY6F9jOp1kj2sFBAoKHBADc+xkCbfqb0Y8bAFi3ATeB05ogYgj0aO75EQBgGABvLwCggzU4c6OZuzY+EAfIKREwmX+xHWaStMGFJVy6wQLr5c07TEBvs6Fmh5A9qi1pc0oEJHms9sNlQSgLy2R/jJ4AlZS5X0l5WFEIfY/Z/XSxwPZ4ChL5LQAwz8fwAmYSlTXglYkAAGm07AAAfpFg796elLBZAIAMAAsASEsjwwCwAADLySz4yD0qrTK84wPvBkLucYkCAMkWvvLNb+Ldv/oxeOfPNCUAM4w7AAABa7E3x1SJPl4Q8JMGAAx00wMUmrKR3t+ZwaNKu/TzMfoQso8a4NeWEcoeItPMBsmN5TOgsI6Oa+tcO71u7Dbtj0P7g/2bAot0N/v2owUA2s+3nQDccxLw7pfuWd9BtJccFlz/Pji/qXzdz4PK8QeBH1dsTZMufcD+yDk2ZIBJlWWSieWWzNizLd/hP3wD17/5ZQEAssM9XLpyBd6pC6g8+pukDmeI6iVC0uxFNFqvRYF+FZPmnyQ4EsKHUnSlNbRk8vj2CmGeAXt3cXj9BvbnOYJkhvPPvFuzkHRgQx8Hh/tIJiOl9bPtNFsVVh7KXKix4r8RAJD2ZfRn/RQFWcVkCQQEAE41AEAYFkAcYOlNMDr73kcAgElU/iQBAK7zdQBAO5+7AEC7hrscLNdPt8HxKhvRB+2sv+y+3wX3rE2ybIB+eU8fYLCAqL1WFxS059gEcB4HALAxhj2fTeJu/CwBAJ8AWo2wAQBCqbVfMEfqlRgzj54eAvND3PrD30X1xg9R3LuOAEvEowA5a+3rCpPRGPu79zEdjTGKYty8cQMXzp2XWE8CfQMC2OBftADIHmLMIBIsRoOErCEvQElQLgixdeqUJG+ZqBVJetEcKlHmFA/MQJMlZWVBhLzWWv+Ktmy0jWC0hf+fvTdttuS6rsRWjnd8Qw0oDARAYiIAEiBFq21N3ZIoUhKHtiMcku0P/tRyhL/qu36C9A/cXxTRliOsbrlblMIKdStktWWRTXGSSFAUSQwEyEKhxjfeKUfH2vvszHPz3eFVFQCSIh6j+PDuvZk38+Q5++y99tprX3j4Mc36Jy7zzxhVbJPTIvhf/8ena9KKmAGQzHjNzGSMxaLGbF4gCHtCE1KqEDPGoTABFACA1ONL5tvgNHOJaIxcJjphQB4QAFggW0xEC0Dp6UqFoFNE2hQNKOuVuCKocKhZf9YxkkGg1EoiXvwtInysMWctpZQbkJqvmf9Y6iIUAKikxt7QNJ6blCXdjGXCOPaTHzzx88IwcN/DA2TSu5ZQ3NQYGPP8wyEV+1k+QfV+BTIITEjmN4yE/k9QYJHnODo6kr8l809GAXs51uwhO0SaajtDilJIaX9I0CGW2k3nHrQbZZv20s0oSdBPBwJUMACdTk5xenyI+fwEoxEZBsD+/j729i8iDFLMFxWm0wKzeSZjJ/1p1yD4/gI9E7jzuVeaCVsOLJczJescmO6Y+wai6xCdz4E8+6nNDlLX0VmfSVhNgJbtvq1DJwEvW2A+nUr7FBqi0Wgk2TJSB4UB4K0VdRg2t1nZGAC727Vx645n91jfIOvzfjtKADYzAN4DADbP3POUAPwkMQDOaBL4JSktGteo7BsLqXGIGhG/ZWq5MhU4kq1Qiu4n7ecsqy+MKvm0dTmxLKkf2Ov7sr949s8AAGOG8j3aAqL3/G+yAaTMLIwE1Gat4DyMcOmFj+DFf/4JGABABoB0qqnYjxgCAOxmNzD6h79uGAAEACQbGQKDfiolAAQAqExDu8TXeX1COSYd1AEABiwLAPDR5xAkEXoUQMsq7Pd38Ldf/wae+9VfRH1pH3mfmYzIMQAoAkgGgPZPFnuypU/03QSolvltW9UtZ+j1GXfd5beLAeCC85VsAlfUYcCTUXclA6tBnu1XdPRo97l3m9/RkgcsSdK67z792t+DN9nNTUH9tn1yybk/BwDQOvVaKnDGiXclWL52jwEA/L0pwydr1z3SVidfX9Dr9J91J/i3pSwO3IZ927MfK8cmCMSXjWO2XY6BxQyT734d17/5JVyiJuBigv0rDwI7l4RmW0iXpzmiaip+HxNn2iHL+UDuv619oz57uxcmnJgcUoAjYUeskzuYXruGo9MMUTrGlaefdzRkOrDAZDEXUWsp92TXq6QnoAkBAAYWAigILZi+LdsGZijjGgUBuqiHfrovX58dXUUUFQh6EWYY/NgAANvm87b3N60jezabAACj+i/bMU/l/15KAMxvc/vGNgBAv9vArs4diz6Yzn8BE7z6eP631ej769YP6rs+vR+sNzbNiw1kdXpdv+zz3XW+Trxz1fk3PcNtdnBZI6S1w93vsXvxf3PtFEEugH1CAECSw5Fk3hckbgVs01simBwC8wlu/PG/BW58H6NqivnpLaT9GCeLOca7e7h5/Tr2d/cwHgyFCbAzGsv+LmMtmi8Ei/WfdAPgPiF1+gHiwRDJeEdAu1lVY8Z9OmBiOVVdACaUpWSegoWKDdYU169LYSDSs2GJfkkWeDpAb7yPwd5lYLTnKP9ECSgQGoqtkwp+26P+58+8v97Z2ZGadHmwFCQgva8OsMiY7eeneQIHAoAdAkK5cAaq0ylr+l1toYjZWd9Sbnbaj5CZCAIAVblAns2Q53PNnErtNINeZRNY3T3F/eazGbJ5prQmXkKgIicRM6kM/lmTT2eqn8qAxgmz8+xtqHXtqqOgwgj60FsqfQsCMIVkWYe2jtsHAETIzm3qzOJwjPjddORI52Q7J6sBZ70f/3EjUWSP10LGQF8csNlsjjt3DgQVkuzwYIw4HUtNhjkL6k2o/gAr5IpSRXbEIXWJf91QtOJrNGaJwSkObh/g8PBIss+sax30Y/T7MabTI8kSXrlyBY888ih6vR1p80gWwG1mkKhB0FnUvoHotvloXBenN7BNA2DVAu06ML7jc7clANs2gPMBAOvO4pvms0itZQBViE61FxaLucxdAmO8r+FwKHOCYA+z/s1acXNqm4P8HgCw7NwtjYfzHjeVAHTH9zzj6c+GbRvQeyUALrP+NpQAdIN5sdvew+iWHPEtv56/cYTcMW1m3gINjTj8S7Vdoa2D1n3AAAC/a4uscwciiM0ipCf6K+6fO7E1+rHXuV8RAODi576RsI6Y7XwWCwyTHvIkxeUXP4oP//zHcbpgL3GCwRlqBiYYQsTKOgBAXA2EAUA9HQMAWAKQJrzCFgAgck4WAy2ZliZzj1Zm2axc4NmPfQhRShC6j2qeY7+3iy85AKDY30E9HjUlANzzCQDMBBghW001EDb9bLNvy8f+sBgAznFcqWjQOt4K9HgZN/ounFKu1TAzMbqXeUUgDcPEcUW8emmBpJiJ8Rx43+k2Z3vbHnee97vPQcAb+YLNDICW4q0MADuP/W4ZNJ0wyt3T5iycKyN03ozerwOU3cJvgYD2/O1rKti8CQBYFYg0oIaqHEgGjuJ4Cb3rYo75a9/CzW99GZd6rK3Pke7uA4MdrZ2N2R57jnpxrABbkDRlmgYCGBiiYT/ZAJoMUzaqem7SAZJtu05vYXr1Ko5PM4QEAJ56XksAQmYB6SVXiFMq/VPnSktv6KOz5XfS7yEvKfMVtgBAMBcAgDaFqt9kAAjweHQNUVgg6CsA0Lv4IUQXHwcIFHQ2MX/P27Z+3+kSgPPM7U2f+XEHANrxPwsA8N4YK/n+uoEAZjuMor8OADD/3h+n7n93A/5V/vo6AMBPOvnBtz2zrfNrG4PHAz18AGTVd3XtrAAAIAAARFWMgB3vJPseIGc3naBEr5ghzGfA7Bg3/sP/ifzqq7iUlpgeX0dCrQ1EmC0WuLC3j+ODQ6RRLEDArZs3sbuz4/RBXKQg67lukq6M5kO2IN3ZRXrxIurxGHnaw4LqImUAVgxRmDfgM6Z+CPlHEcsWKhQRbUqNgQMEuRPHvQEGO0r3x2hXs/6S7k9QhyxH0jJAYZ67PSv4zU88Xu+MRxgOB02/euuRSBBgNs9R1jEqJECgIADryJm5LksGtQvJLDDLrRuaq+d3NXEizse6J1LtpRvAwnUDyMSBYDac9Hl+J4X2ZtO5OEZ0fmjYSWuXrKkDCNQ1cygU66pAZVOK9TH4jgQdEaRElB2dMqJjADSumlPCl8m5xoOxzJxMbNdmzGjeRoGxuWltATnBpDTA6RnQyWJmf3d3X9ou8T5u3LjpRGKA0WgPSW8XhbQR1I1P6XSRTErRRCi1flREFTXKdMwKzTy/9vr3NONAJVqjw3J34OZS59jZ7QvN/MKFC7hw4TKieIBeOkZeBLh2/TaCJJU5Yqi9XYM4wa5+1V9M/iJqem671XwmO7CG1ugbbDMQzaa81At5WfjkXjaDbQZmlQOqr62iQa66grZ+mLT/bDHHzGMAkJ3BOSBaD7IIKb6pys+t0dyewdhk0LrGdJ0x942xGvF3ngGwMQPkHL770QBQ8G29BsB7AMDmVXO2C0Azm5YzcO+wBkBjS7wN31ZFw4BYUvTX64yaYMvn6Oja1YBNP+eDAXaHCii4mv9mmLRDi2l6dNu2+nNVAAATK1MScMtMMGFQAbCpxq4jTWBQ2WNaAsANvOz18cBHfgof+rlfxsk8bQAAiokSAOgyAL77l/8RBABODk+Q5zMB2IeDXqMBQACAEYIm/nV9GACg+3OMvCgFAHj+pz+MqM8e4inyaYYL6Q6+9NJLeO6Tv4h8b4xgd0f2+jFFAEtg9KiKAEqvYlK8tzho92J/330GgHL0zwYLy053Vw1cZhn3a+kprTRPyTyIIIDu36z31j91ImrrXrfD0PFkhsf7OeOkbtFYuJs98YwtFMzaulgs7cp2hd6YrC4BEJ/EyzraPiX3IQHKJo0bXWvrM/2+LdLPLd+DajqdhwHg75/Nc5Z1USMrKkRkYcqzy5F/79u49e2v4mJK9asS4WiszjTrZ5kwyWYoZ4fK/otSKeNU/0nBQ5aE+oEX+3ETALDg3/asJCiA4+uYXnsTJxPW8g4VAGAravq9LCHglKKGE7WapOtBgoqIBev+B0NpOU0AIJQSAIoRziU4MACgn16QMc4PryEmA6AfYVoN0Lv0/HsAgEwKFYNsfzxfTGxC297S/4y9fr8aADJPVi5itT0tgOYBkZ7N9QEAf44vreY1NoRz1Qfo/MC+CwL5vr0BXKIrUxjD+qwP1gUdlmxDYwNX371d/zYaP+Mti8dszRmo4bOSVg8xo1Nl4IaijUZBPerKsay8VvAvnwJhAdy5jqM//xyOX/0m9uIc9fwAvV6Cw9M5Ll66gpOjY/TIxy8rET7dv3ARp0fU6HHjYiA4Kt3BAAAgAElEQVS8AwCEBSAAcoC61wN2d9G/8iBGjzwKXLgsGm2Yl6LjwXbByDKgWGBWzDCvMywCxuWViAdSR4X7SG84xmC8B/SU7i9yeqLxwY4jykBWAVplJcj4/OavPFWzbrzXYx174Cj0pLCrcFCWlXKisiIIkIooIIEAtg6hmFyWVdIecJExI05kU9UF+SVcHELzp1CaVBCW0hGAIECekQqficCfBQkUQ1iQMk9RBGb8SaMzfl1F4+8YnCbaR3GkKhMlfwIAZAFovK7K+C3i2mUAePU0JsjbRUHdvkRnLXdtBK3dGN/SwC4VhMcmevNbAhvb7AMBAHhBpG/dvnVHqB387HC0h0paLrJWvxWSE4dNlKYLLfMyMUOi1UWOgqUUWYaiLLDgGLI8QVBhEXOQTDSFoOgIZvlUGBFkAPA62Grw0qWHMRju4q0bBziczGXSrwuU1jlwYiyMEukt5m6GYBOyKEPs9XD3x9E3RpucnG0O5rb3l8/dDfrP1id2KagqAKVjLgKArgTANAD4Hhkg/QFbdHENcV1wnShQpj/3DgB0Edau4f9hiwC+BwBsmr3LNeyr3BDNNC8x15eccrJ7ztKiN3+n/+4PGwDoXmkTAPkuWUds1Hd0JAMpQ7BMF9YV5VhdzsWSmKTjb/glAOIIuBICv0e5lASY7Io7XoVztDRA/jlGgHUAUPtIjQGWuLE/r0LXDATY6YbXN5tMMUj7qAdDXPnox/Dcz/ziSgDAZwCMv/X/4eX/5z8hqYcCACwWkwYA2BkT3F0uAVBJcXVylfrHvT0RAGCSz/D8f/0CYurFEAA4XQgA8OV/+KYCAPs7qIYjLQFAD2VFBsD7MCcDQIB50z9Y78Tdi/19VwEAf54t+QDqcCtNuAUIdH5an3f6V0yMKFjeqPvLcQ4YdnXhbgl3VOtVKf7d/PGfh9zWFgCgvbY1dsYy9vd0E1pCZ36Ab8dsDrT+Q5cBIKtVhZKls9Pqn7Ogt1oGBShUyJEAABNbqQhLV6i//zJu/ONXsBcViOsCMQGAdCTZckQRFvOJMADSmA680/dxHZF4bgMAyBAla1TVyZWJI5wDKn9LUqcEDq5icuM6JjMq9I9x+QMfBCgATcZgzG5NuQAAphVEn4FaWAIADEcKALCbQgMALBwDgFm/PnrJntgeMgCoARCkIaZsPnrxOcQX3mMASJny0tRZBgDMR1u2Y2+fCOA2AKDN0LdctaXgfLkCs7kTP6FmL656bd26WffZLkDZrt3VIoB3Z//PXs02AEASx06Hxhf/U7BsCz+NGfmKnTm4a7OcJpSSLu3SVSGtMwTsWHdyG/j213H7pS8jv/E6BsUp4mqKXhpjMq+RFzX29/Ywn85QZjlGw6F0qiM4QcafMBMMhJfWOepMEASYL+Yo4gh5r4947yJ23vc4dt/3BLB/BYgHVOrVkiChLnLZk65EwTcp5Adm7NLHlj+p2gxqhPDvgqVKtG96TxLJOFY62eXij9De/Q+f/FAtQn1RJSBAr69AQMR/USjK8bzBvGSQyuzECEHIbCZrA+lIBMgWJeZZhpyG1PWrtwBY6qQ4yA4EYAsV9i+czyeSLWXterbIMJvNRADQgmyCCUS3yqJsKJPa1qndWEnfL4NCxFh67HdKmqWryzTKlbXsU6PvpJ1k0WjgRgqVZbvtd7PnO0RXMziRiDfxR+n/2iOX5QsyoILkEQVWqhYNB0sBBgMV+CNIQgDgzu1DCQh53GCw654fVZ8te0StAS2d4D/qJ6gTxxKKAvPZFLPZBNPpBIssg4hJiHOp/xOmABkQwrogMHOKwaCHhx9+2F0HcPnyw9jZuYA3rx/g5uFEOin4AbcfiJuITzewl431HBoAXYRxlTGy7/YRQ9nevRYzmzb4Tb7H3Rkg38mxLGL7mgUVTa2qI//qnNTnxhKMxXymwoCRKoBTCHAwHGlbIGYKuGGLsyGFRhsBgG5Wqvv3D78N4GYNgHcLAPAzLubgieHtoN/bxrM7l7qfP/v+2dm37Rj/iJ90DYBV470t8++DBNZ6T6MIfy7q+m3bEWqt7PLY619tcY9+xoJ9/tY+59p1xvnvrvZfGViJa+nVvGedANTXl3IsAshqozXwIODOtycnEwx7gwYAeP5nfwnHs6RhAJAt0GUAEAB45a/+ogEA5vNT2SPIACAAwDaAVgLAfYB7iAYdzu6ITo0yAAgAPPvPPoR4oLWG2ekCF3s7+Mo3/0FEAPO9HZTsQ15FGAdkkikAsJAgR0Fs7u2bAKi7t78eDVweTjfw7IIN96kB4E2Idt22NpnhQdvyy7Xx85htbB23bGI80ECcLisIaX0OH/AlM9D/ubvx2rTzrX7v7QAAfPtGzSHff5JlaJpJrgZ5/VWKCmAzf5bvXf28LoC9fC6WmW5mAPgBS3PdTS2lUIgkyUWh6wYAuPoKrv/Dl7Eb5SIKONzdAwa7kk1jycdifoqwmMpaYxmsMT651/NHAQBVJWeiiFnSFgBwnUXop8UVcOsNnN6+idmcSbsRLj/xLFCxn3UfSHvI5xNplW0MAvqVLI2lXldvNBYAIKLVogaAdBlgQMEuAGQQ9NFP9pUBIABAKRoA07qP9OLziC889iNfArBtPWzbaze9r5bl/gAARyHT7cerjbfr7vo/S8G7+bgrF4jaoG0AADXR7HtX+dp+gs0P6u0YxjX+GHd9cDu+yfp3dAbs/rqBur3u+2DdGEL257ZX+8pR2Pb8eZC1OrRYxXziVfdmz8m+TIBaPjuytiVI16IiAn8hNTrI0nn5W3jt83+J4M6b2KknSLJjRMWUpgOznBogKhA/6PWFvc5udUwOkwlAwXgJvGkTqR/CZK1RE8MaRZUhSGMsghinpP33drD/8Ptx5f0fRHj5EaA30vp9S6w74RRihMo+dObTJcrJ5hZWgQAZEdI+W8orO0mfkWMpkWVOX+V/+tTHpKCI9QVxRMo60OszW82gln2EaVS0BKAoI2Q5Jwzr3PtI4iHygkFwgAWDeLbpK0m/Z0DLeoMKURyiKmkYVZSIbADWUBEE4GWeHB6L+r9MdKeQphuI/pOHqu0FPLElpa6UfEg9Ah9kAPQk4JJAjGwD0RfUv/XGDfnV2npJ2hIlShRBsommbdscrc19/5JD2pmmS1o1LlXX5pEDjEZjybgMR7so8gqHhydS8jDoDzGdsS0fyx96Mk681rIg1YuADJCypCEKBCw5PTnCdHoq6o/WYpGXIgQWJ5qrvpIG/+oEFijKOS5duoDReITRaAfcox5++HEk6QhZGeHl168hcz1lOQYcCxEojCkE6UQsnAiIDwyoQ9v22T4PgOAfb+PdRRS7f5/HAHQth2/ElgyuV3/ZHOMctJaKqNuC+O98HiUpu7EscP63akroIlJqp2bylf4/kxaA/AzBGv08nYAUCXuCimSntq8kG4DHca2s6qbtG+vu2MpacM/EBwDs9SUnbyNFt1Uwt2P9sfS/d4072dZsug/cTYBtYyzt5Lw6WP+/jd7lf7+WyXAcuUGqyBmPsU3IDL+NzSY3edsGtP1+zmY//WO2OihmwL2LlHF3z1g2YEcv98NXPS8Xvhr1dT8cE+vkQdYQz6ddV1R8VURXV2+9y+ddUwIg7e3OHL+JlbD6vVUcmG7Nv4yLd6tig9yBLTh3lvavfGy3h7hyEZlD0ieZJVa618mjoBit1PZr2ZUOsxbOWTmAOkMKCnAfS+lsV1rfz3OSjSa9t+dzDCWAVrDAzm1rTdS7gwizIMSTv/Av8NgLP42s3hHKXhjm8p0EAGbZHNWwxGUcIv/8n+Da334eyBLURY3TU6UiEwDY3Rm6oETb7BIYMABAHVUGErRbFASsMEeGpz/2LIZ7YxEV6yFBvKjx0iuv4IVPfxKn/QTBeEcAgFHdk1ppAwBUBJBjtXn+bVp7XWesAVZ9IOc+AYBt64/PUPY9tu11foJ2bSG137oFKYCimX92GWLtJls4WfDpJqG1BnTeirHD5EgrVXHdX1p7u2rmbxu1e3+/CwCIIJ22gWqotO2W4bcHXs8A6AYWvDplRFAnapPIrbYrlkXdETOzO+wGJMtzhlRWbb1nP93n3dj37j7ofAGtzmdbrgEi2dAzFD94BTe//VVhAPSkaVSIaO+yMGHZKvDk8DZGCY8i3Vcp0O0/vRK97rasUwyV86+YJOLn2bALk+s4fOsa8jJG0t/D/qNPNwwA+r9sU8gklYl5qm/KR8YkAlXEadtYK0x1MK7xhdQ1ZyxFjYfaBYBlGIsDgDYlDTGr+wjGT6H/0NNKM++0cfTHftv6uRf/7N5n7/mOXOXzrTpS1iXxw6U3lxkAS5of7Sxr5hztAv0Q9QfbEhWbD+sSYLbty3Gdi9Pr7yaGVieKthFwLFFpPhH/tte6vk/3WVrwf75RX+NFbClh8oP0VfFBQpH3xja3gEH3Pmz8rRzbfERf46DrY4rnkvYwOTpCOhpIO73bt2/hwcuXgdND1Yc7vIVX/vxPkF1/HQ+kFbKDNzHEAvvDBEeHhwjSsbDhPW1hfXLuodrzb4J+NfzyeOuAIvuMmXPMsxrjvSu4c5ojHl9C7+LDePDZF4BHP4CaYvyDMaokxWSeYzgeIxoMMLlzCwm7gMi5FGyWsiFH9deOPxbrqk5Z09XIEun//Sc+KhZE2/IxWFEQIE2ZwdZJp0qnkQT7bA3IEoCYPQaTobACqjKUEgCKIZAtYC3PuKlqVt4JoPA3AYAiExqV0KVPpo1h9AdRWdXaRobOlYxbg7wbolIiHoTCAGCQxoeuGXitt/KzgjqZNVDwAQD2aG1r+l1m1gEAlajDarbGnPLuNG8AABf868LW6+UDYN9WZv6TdCCUDKLNcZSK8Z4vSgyH+8gyjglBErZ50aCfjAkCJyenR4LyZpmCJio45+q3xeFwhkGUIs1sKP0/DAgALLC7NxKxQjIR2N7x8fc/hfFoH0Wd4o23DjBZlFqC4HppclH69BUzZqsAgCZA6Wyw3QDf31T8MTQj1EUH1x3fHf9zG/uOIZJ7cbNK78/VAttzFMuqmzizeDTTBgBYLZ90bKi1BSQ/S/CmYsbQHacggGpjCLYlk5iClSoMqV0g6GS2maWz86sVp/SdH3smbxcAsC7Q3ewAtE7OOgds0/HbAACec9UG2jhboQvg1gAAPHYbDWybg7NuXNrn9KMPAEigLKqvCm5yXBj881+vk4Fcvi8/2l5xn0Jxvz8AYJVd9Uxp49o3m7e7DDvO1q1/3fqeB8Naj3aj6ru9QexdwTZmzu5z5xAAQDdKZVO5jDSDQ+dtKTDQamiYwB8Rf44zAVR+lpkAgi+qFRDIfqZz3ryDGmmUYBZEawGAqB5gni/eEQCAdYRP/dQH0d8bospr9IMESRbgGy+/ghc+9QmcDlIEo7EDAPprAIA2g3svjuKy0+n2zXcJAPDCRrl0C/LFzsqbhi4pIMBnrp1+HE1UslfWOtDtJ+44v+bf1w7QoEPP62C+exm2ez5mEwDQBjDe2mn29XcGAGgBTANRvHH314q7Y9+Jl+CV+2enj7362G6MO7+7fohKabGP9kD8fcp6FVdfwY1vfxW7YY4e2ySHEeL9B1BUgZR8CAAQl4jYwtccQDcn3ALXr6FgdJaJWj8Bf/dSC1STSzO7gaO3foCiSpH297HzvqcAZvMTtvuTftiaUHDdPNR+09dTvS22ICMGHJM1IBURC+TUMaBdj/oYrgEAMH4Kg/cAgH/yAIAF8bYeukH+utfPC+xsS6Cc9zzrDJoPXPAzPuPAvzcDALogTBfEWAIBuGCqABmTeilr/0sEla55CabeehMnf/8VvPGNryCZH+GBUYTi5Cbiao5RApwcnyIe7EoScNlqtQBAE9f4OK+zSQQAoiSXxGEc9BAKyy7F8SIAxhcRXnwQFz/4PIZPfhDojzHLK8S9EebzAtksw+7OCFU1k/ha9htng5r/drmLtkzRsQaYFGe7+rJE8NlfeoGggfQTJt0hDkvEMQNRDarjhDX9KvhHMkBulIeohzDsI47HIlggokKLTKjupArynwIAVDymZeIXMjiiDkCB09NjnBweKjpZtuqyjXNvF28G3JshjVMeVuiNSZlkaZY+BA24WgDAgiZTaJVjpVWLkj9EuMfbXJpzC71Rs2X27JrfXrDbxpXtpimugKOTpEkfw+FYNqoir5EkfYQUaMhLFKzRIHJLSCKkeAyddGaSFjI+89kE84V7wKwbaxAcR7MTEUNX3yFtEglaSVMI1QBgi4ugxM7uSIAYZqKpJfGBJ57BzvgiyqCHm4cL3D6aiKYA79UX0DBQYBMAYBN/nWHxs7DNs/U25XWB/90CAKvQV3HwN2Qg+MSkh68rvxDQSB5y2/bLhL4ILBGAsew//y4KdudNBAAQpW1S8FgaImCCIq28Lv5mO0dm3QjYEADoD/oCClXk8ggjZXUWd50Bf7sAgJYi3S4wP+i9GwBg1WfPAwD4FZx2X3Y1BgB0545Z3E0MgPcAANJRlcljY+GDooKSr8jfO+/1XWEASAlE58fXFukG/kvOvTj6LYultc+Nm+8xBlo9D5tLGpQTLHU13Jpak4PN1jYAgGMBqI3wOrKwS4wT+NNygUBKxaT1VpaJ+n/7edUFMLtA3ZZenG4FABZFhnJQ4FJ9IAyA61/+L8IAqPLqrhgATWZA9uZahIQ+8NGn0N8dCpugH6RIslAYAC8KAyAFhqMVAIB2t1EGwOYSgHWOXTcQa+fc21sCsM3+SJZVnCfr4657K8dH93CleItQsWPOaC2lMgLO6reouyV+h+cWajaGQZsFuqtEB7eN1v2/3wUAmi4ALumh/pL5Y+80A6BtiSffq72kl25Sr9fGymtX7BIfomvRAQDOsw+Jv+C+ir6qAAB8cgyer76Km9/5mtMAyBHGCZL9K6KBQQDg+OAWhlGBsCLg5x60GAbv8t25WQssoJG0hVTAyGlEIqxnwOT7OHAAQNzbw4X3Pa0AQKzU3aiXSicoKyEQm+WyCZyXwgAoawUAaHSYUQwK5BQaTYfoRXsNA4DZRmMAvAcA2Nr+p80AOLO3WvDpiW2vtsXnszX3CwCs8+/8QN1P0Nr+b361AQTdeMHigVXX1/oUIcpM19i8XqCsFxgN+sD0Ful9qL78Rbzyxb9BfXQL47jETg8oFycIqgUSSWSXqMK0AQAsFlpLyKTotu/nBzmimK3uZ9hJxyhmFUbDizg4WaAc7OAgSHA6GOOjn/hVhI8+gdm0AKKBCLkXGRn13GsW2mFEMiGuzt8HPSXpoOCtaMnVjMMLASbJzgo+/Usv1sz0h0Q6ZTMnJbIWMaE0jTWbITQ5pforCOBaCtUJRsNLiKKBBPzzeYb5IkfB+v0aEvDQ6BFIIEwptH9Xn358dIg7N28g5aboKB5nnHyX+V81iRn4BlGNwQ6vT7PXNil0kvgMAJd1cbXXusm56g9vsJaCDwcAGFXUHm4XWdbn2Qb/isboRsARTWLtApDlFeakbwx22dtAxopAQJEr5Z5jRIBkMj2W4H+xmGnphBMzlCyVZRc8J1J6wQrlxOUTWAJA2QfSS4ICYVRKCQBpqdwwZrMCjz32JEZjMgB6OJ2HuHZTWxPyOsT5cT3s/UXVRdj4t7YmXK8CzPesPscWrj/G9v6SU99B7M+DINpi94NlowBZXd4qc2YAAJ+Tja9mFC2Itz7fFPjLZeHwfS48AgAEcSiMyUw+Ma5aylh4bKsJwOtQeqlzKvkcoxhxmkgLEAWAWhp2937fbQCg6zydFwC4u+P0aZibbMrqq4CHLgjlz0M9gfZq5+urSgC2bVCb76/NJNn8Ofv5H20GgG8XbW41JRSczGtsrNq0d54B4AMA5838N89CNjWdA+2xSsmU14wt4Nln+77WCdD7FHsmtsdE/fS8qjGgSv4W2qkNc2AhWSbciF2pGT9vZWtkBElHHVd2oNfoxtU58XG4nQGQ0fYMClwobwsAcOMrX0SQpyiz8lwAgFCRxbCxNy738hYAeP9HnsRgbyTK4v2wJwyAb77yGl789Cdw2ktROwBgXPelW8348UdFA6AFAMgAWKNEdQ4fctnevdsMAPUZZO80Kq7bt2VvkPtUdX/a7IhsRt+BFuhoGQRoelG4ANUsnfkEul+q9dtme84xfHf9kY0AQBMJWDnE/QMAXDfrfwwAMP/M1/J0z6bpQe6NV1MD6TShVoylje26RIL/uvBymNCS5EmB/M1Xces7X8NuXCAqmMGPkV54SJI4bJt8cucm+mGOqKIP5/w/c8BN5EtYJLrOtGZTgX4VLVRHPamnwPR7OHjrDeRlgjjdw0UBANhukOutRpQmKKqWAWA6WMoAIOVXeoshogigUEAXyMMSRZoiTEdIw12A7NLFgdCNmelkCQDGT77HAPgJKAFQVvQy7Z9rw6fKd9enbyO2+U/bDNA2/30bAGCx2kr/3WmE2P3JHu6YWvaa6QKsOp5t/+osQNBLsKinKOsZhoNUAYAfvIFrf/OfsfjB69gNWO6zQFVMJUnOBCuL4tmhblEw3tMUVgNdrsjlyTg0gKM5JhSrzxFUJQZBgmKaY9TbQUa9vf4QB1WAG3WAwfvej/d/7L9B76HHsVjUSAf7CPq7mB4cIEyYVNQ42zw2f18he5kgryTfWepfUkuOQvyqYxd86uMfqUk5l1LQmm8uJIBh/Tn/DQZ9p1jOFmYEAGrM5pmIAxZ5gP3dh6StHGuZF1khbQNztkKQgEcz8gIiOACA38VrYk37wa2bCNlGwmo8zJnz0Gj/ZhqjHRJU0Mx/OqR6o9aZLU9cpbv69f1WZ9YEEZKpb6li9ro9TCO3mtN4xnlcEhkzl4HIsnNkXL3l/v5FAU0IAMhY8WEXFXpJDz2KRRQ5ZrMpjo8PBQDgw2JLw7SXSKeElmWotazcUxww3mYUjAFgXQPAelSyMRa48uBlBQCCECcncykBEAYAejieAm/dOpJslQhWOBaFT7WxoL0baJ8HAPAp3H6gbwvSNwD++90NfJOhuT8AQP0xBXpcSzkBADQQ4LPQdaEAAF8XrQkCAFTarBMp8VAxNwoBaucGCQj4edLUSy5AsgXYJUrFIdkakABAIQyA9Wql7xYAcC8B/Jkg0aNebtsYWoNJB9x3NM8eafPPnxOtQX0PANikAUBx1eFwqGJUMg+ZsVbhH+tJv/pZ/RAAgCZgb6/IGArd+WmBuQXsGlTpJiu+eLMJOw0FJ6LbvdfIBf08wDQHWlDBhAOVGaBq/3oGAwuk4k7WuxMtE5o4Bbm4/llSx/pAUUttO54Y4EDZ1jrEdEsJQF4VKPo59vKbKL7wp7j1tS8JAJDPc0wmR1s1AAwAaNsAsaQPyMICj77wAQz2FQAYBAQA4ACAT+KEWgYNADBQAIAigIyXGgbAjzcAIPNKSuCNwq+Blbb0Y7mWivQpE8ArLBGsSPUUBAJwCsvqCXqgQFP772aepZ3dn+82CNAFAGy/ajJIWnvZ1LC319exB7aQuC46WUVZH0ZH3QIAmG+j/psOtF6jLjRldnaZFg3XpwtTngFVtgEAElCzjCBWAICNpYtrr+HWd76KvaREkM2lxVZy8UHU7MkdRTg5uIU+MmEAWA25bP92maL6rXAh228JG1ZYsQoAUFOL95TWJ0iKN3Dy1veQFwmS3j52Hn4KKJQBIAKDcegYANo5QBkAik7JHI0i6aQVV46KEC2QoQUAetGOZuwMAKAIYEUA4CkMH3pKruM9DQB/V/AYKF4bwOV9o52PP+oaANsAACmxXlEea/d7v/ZpGwBwLj/RNt3Oh+3afADAL3PcxgAlAICS9r1CHs8RRhTUnAL5BAd/8ec4eOnr2F1McSFlifspJrMT6aIhdfRkh9OPonLgWhbl8gX7Y6H/TRH7Er0kQc1yQQRYTOYiHD+vamRRguTyg3j55iEufOAZPPmzvwjsPoC6IGNpiIK2S9pYqr1UpX8tQRefWUrKKUKaSRm5JJRZ7kDdFbHxFYJf+5UX6ya7TIRA2sJo3TP7Cw8GA60fZZ1zwJYmpQAA09kc2aLG7ugBDAd76LG+vKjkPbZVIQAghq9UNXTdQul8KgBANfvJ8SHmR4dECRwtsmqyN+ZQNaJ8XoDPIEqE6tIQgSAgvtCM0cRU7M9v02eBhLR/MQqMIEZtr08LuKRNAlsoCKVbjYLfBlAnnw/1mFW2B6KuKe9/Z2dfuibkOWtmmS1moK3027rMMZ2cSvDPlhAIdIx0YzF1P5crFT9SHzaz+YqTOMfS8RWFusogleqVLOmIKly8xPZ/ipbP5gWefuo57O5dQlbGeOvWDAdHMxknAgB+ltBfWA1o4lGHGue8A75sCuTt/PbbSje6r6/buLsGY5Xz4QeM9pzVwbAMk/5WOo7WEGpGrwUAuAb4T8tWNJhXDQZqODjBxhIoqhhJMmhes+Pke6VMIEeW5wKwsAMAg392Bej1qQFAp5ohhBOeXOEUvtMAgLRRW2NYtxvnZafwbjcLdZwZrK2ATL2xWHde67qxjgHA+bsJAd5+fz/+DAAG+dYJRdtRaXscW3crtP0sUnlXGAAUYVuV+bdns6pEoQFiu23onGCcrP8lAMDP8LfBOi1swv64IhzLZjmaQdASHsv6t9ogRqVr9gLJQAh3uZlKtkdwTnP9y/xrAADTF3D15MwKltgKABR1KQDAzuK6AAC3/+7LCIue1AGeFwDQpLMyAISGTGcjyPHYi0+gt8cSAMcAWAAvvfIqXvzUJzHp94QBwLZk4/onAwBos/2sKwwBAgCi/0B/xrWs0whXsv9Crmi0AjwmgQkwybh7S6rjLN6tzTyPzdr0mS4AsFQC0BxoGYZW1GwV2Csfv28AoN1/Gj0lObE61vT19HvagZR7IPhiJRqdAGFl0qjzGd/PkYx81Ecgz1cBgNvf/Rr20wpYTCW5lVx8iFLhQBQrAyAgAFBIfb9rKqWtH+WyVYxL+nyLJWGSikwSsjAT/bsOkFaHSObfxVUY96wAACAASURBVMm1VxwDYB+7AgCQATBQ37nHZFEuwtaiSeL0hIjgaQmA+vMxmYQUAwgXyINSSwCSEZYBgBxUNVQA4Mn3AICfAAbANn/Z10haFax3E3jd821jCGwDAFatVd9XV1Or+6Xvv1u230/wrvL7V9lXey3gmil7AAPkfo64l6E+vobg+CZe/ty/R//WdewvZhgnAfJyjlmxQN1LBHRjdzrR3pA4zjNRnajQHy+JGJ2oM1+nNzBdZBiNRiizOcbDPk4O7mA07GM+nyNIesjCBFV/F0d1jP6Vx/DoT/8ccOURIKtQp312+3P8RxcjOjMpIIADABj859SQyxfCAiDQ2cQ6v/6rH7GoSI25y3SoE0QNEqqcOwEptkqgujEF/+ZzMDmdRrvY3bmE4WhHAv4uAECxO51EToUw4oVpP/s6z3DzB28grBwA4Cy9IO2WUWkEl5TiKw5sHEuwSvX/OmIfR1XxN5E/cdkkNrHAud3IFJluAQDdYPRzfsCbULsgjBpl58bpW1JMNS/TBULidaqsjJUAcNNg3X+/v4MgIBrD1lB98SmmpxOcHt2RwFICTQbuiV5fLoFjhiS1PsPcNBQAYCbHaLyFqdLT4XAtJrUNILPPJUajFOOdodtEOC4Rnn7mOaTpCEcnOa7fnmO20HY7NAZ+rTCD1lWLqgFJXCtFy4D4k30b8t44+E6D4X4BgK7R8M/vn9vmkDxvceC5cSoAIMG7+62OEalThZTEEADgIqKApVJ6+Sz4Car7syMGnw8dReovaJ0vjyGzg88yLwr5PmaUKACYsmtFzJ6dWkPUzXL7wEYDXHkghr12vyKAXQDg7hzSFgDoHudf/zqHdBMAYM9sVRvK5rvIftzQBeA9AABiJyeTidjH8XgsTACyApoWVazpWvnz7jAABABYkflv1m8nYGqDf40K/KDcWsZ1AQDDuOxY3Vt0L6EIognH0rk2yj73QmbwjWmgdsFKDtxGLmCKY/7IpmpaAg7Ukt7fDsJw2iCyP1uXB7rzVXBuAGA8f0sAgDt//5V7AgCMARC4bgBkABgAQAZAj63QHADwwq9/QgAAsAf6P2EAgHPAXDgN/pnlpaAagz2yAKImNc3P6u7ukgzCAFgNAFjL4aZNmOeLyMw1Jsk5s0frbOjdvt4FAJouDku1qe6snNqNhs69MQA6PRI7l+u6KzQASdtffXXWf7nkgmNIUMYnVazbv7qviw8j/pJrI8me23TKwgKlAQAJaTIKAMQXrqAumXlTAGBAfSW2tqb9MAV4U+Om/0p6PrWzOD8iJquG6PVHQDJQBgDfyG8BN76I47deRpYniJM97D/ytAIAUV+YtMmg73w3ZRNGBBdI3XVlBAwAKGQmAIC4snMUQdl0AejHu44BcKglAO8BAM0cVFbPP20NgHUJJBuEVetilR+/zs68UwCA789bsG8xmsRiDhSQzjvuv7vH8LhuJ6gm+JfSc/bLJDu9RplOEaVz5Ldfx7Wvfh4nX/sSHi1zjE5PENc5QG22CFgwRmLXLzJ6WL5Nn8ESi26Q/HSWD6A0vov7HAsLJhl13GLV3UuYEJ6JXWFMTIHgmzcP8NDjT+FgUePNaY6HXvwYLv30zwA7+wJIlnXsAEUTNdeTKwtd/aOKgs/5HHXJznv8VvVjxP/+zKc+WktQJEbFZblFxbylLQry6DLlUiVVkv7MEgAyClLs7V3GeGdPMgwsATAhQJ6C7c8080QmgIo2icPFHspBjTdf/a7crDhl4hxpey+5fKl115Z+fHAavFUiTMgMatqPpZVCJdoF4lo1v7U3u2a7/CywBU7mAFKgResitfbdMv50lOMolsytBbh+kKYTyTZFl6lf+tshM+IkhBgN9xDFPWQLUrkS5FmJ62+9hagupV0TjXtF6hZrMygtx9ZzCbUCSE1xreYcAKC6dYqKsb7c7pzgTSTBv3Z04O/d3SEGw76I0HEjC6M+nnzqWSwWFd586wCLgjVmqvrP8/FZSXlFGEqgYK8bAmdjKYvyHG0A1wWGZlDejhKA1ji1GX4/gLRr1inNOdSKKFLcSeedOvj61JxwhgvmpYymKjCfzZBlFGXUBVRV1KHoSwmAlQXIfBXmgHZ2mExONTPAYCBSIUYRk6IhYRagR2BIBYLaf9qpwgyazLtGbNp6eeocYJZAAQyd+/ac1hn4riFXAKA1WXcHAMgVnqFd+ufYhACvAwD8YzgX2+e3fJ3KanEibGs0ALZ1AdjmQG+bv6vo9/4x28bTz37rA5TwoqUVr20DaFfe1pZ11wH/7vd7ODo6ws7ODp794AelpOuNN97AW2+9pRk2zp0zQUjX2bfv6DA1atXDOMshWRMsOKKaP2ayr3RO659PS2vaD5zRDGhq/dtrbMMEt569doG6ppzIWV0hTbTNkNDhAoKzyqyStn+VCq/aem81vnRvob2guCo/x8+3jkibQeW1s8yA86AZK6M5c79lFiCI8dQv/CIelTaAQ+lJHogiMf2OBFQayXslBAD4/H/Awde/gqgcYD4lA+BEWGOsXWQbwEEvQiUbve4rVnpAh0Upgq52mGo/UYXHPvwk+vsjyWg0bQBffhUvfvpXpQQgHO+irmKYBsDOY49oCYA4QRzzt6MLgD8B/Kyzroez89peU951dwZ6VmJrnT3tp4Hpstcx4Jd/DuXVZLPaVSvf9xIM4jc54yxr3dH/dd3b380O3dh0C1rNzp+1Q51Fsc1QLb2/fkEtAQACWmkWf+n1xjCztbz6VktAm/9dWxgAmwAAiV2dCG+7X+kqs/Hz+6Cr/6URm441kFPIqsNiW2VzVwMAbFnN9Utm/kBKUcmarAgAvPx17Ccl6sVMNADi/StC9w3iCMcEAFi7S0c97mkrZmMUWl1+GEtv8ZI9wntDDEZ7wM4FYLADBAmQk13wFvC9/4jTa99GnidI0n2MrQQg7EkJbZjES20ApdxIOpW4NoCCgmgmUtsAZiBjKCNjN+6jn4wRMNm2OJKkENIYU9EAeD+G/C52+HqvDaA3o73dp2lNeXaHa5KG3TaAxtB1Y+oHgGfmpa2zztpubEfzeissesYMbJFfkXjGAZvW6rN5jfOzU6LT9de2BfjbzNIm/2/TsTZWpkfmlyTzONlrwxDZgiKbmqTWeLFtvcnXTAPMYjexZTbf6whVFiJkVr86AuoT4Nbr+NIf/e/YO76NR9MA6eQUyOdAHKKMQsxY2h6QEd+TvTXh/t4BAPz7WvX8zYeRUDweYDKbI0kDZNkEo2GC6ckBxkxwBxGiIMZ0XiIY7iJLRzgIU1x+5lnsvvgRgDpuZYwiSBDRNtF8STBTo5I/KuQM/ClOTv09GRvXwlxYgDWCT//qh2S3sBZy+sBcUCAOntvoJWuit0ZxP20jBWRFhPHOBQxHY8mmsi6a/hBdG6tVZyArjlLNvqmZgAclM6t1iYNrP5DfrvTMAQHtxqn1i/SvFDTgeaigHieuvWCoIgjtz/Ji3TYB2z6JOjBLk8m1ARSaiWuT59NnjToqZH3XNs7AisZpkEtTFgA7AvAZnJ5MMZnMZAzbAGyFo9M4HM326PlCWmdWQQP3kDywKkNQLxBHdP7onAbY292RTZIbUdrfwXB4EVEyQlYEWGQs1VAKersBnzV2fnDJzzVj6gTETOjHr7/h5/g3F6APnNjxS0CCR/ExSo/ck1vU/oLqGlEKcegxNHQERFTlkj2cWSbCkhXfoeAmLoJ8BHvEgaUTQPaD9gW3Nossf+GzmU+n0uc7W8xlf10s5phNpxJY8fbjtOc5mSpqxKB0Np3gdHIsNThNbbIXxKsBI3qXiLrwaMhnM0ZVWl0pO2+o8dY1wP+mb8q5Ru1fzkkaM1YOkWKoo9Q+q2UAwX/Pnp9kvzoAQNcobw1g19Rn2XmWHcvluaUZU0FSmq/1r83m0NqNwnXFsH7LdqzNnS4Ysvo8m8GP7vX7GwnPJ0Iq3qbibzBLa2XNTcj4NvGM/oeWRTQj2ATYfvDbHCR1pU0KzR2kIJYxnThXn3/2WXz84x/HnYPbAvD9/u//PvKskFruszVsbQDPz5JBsLMzxsnJsdDVKBgqVk3o8u0zlbGRd9rjuwCHX0fPz4szIir6juLn2FlGx+dakjFxd6bf4QZHAGuzXW7snKyLlnApQ0Qqb51cd9Ob28299vJbNoEcK6dz+hQN06BlAYgD7kBguSd3ScvnU4DE5oFct4fX8J2wrnBah3jy5z+O93/kn6GIh6jDnrCLyrxAGobi0Be9CLuL66i++Ee483d/i7AYYj4rcXx6IvHqYBBhZ9RDP+V1ldKjnPcs/ANmK0rdv1WJREudmGh89PmnMNjf0RKwIEY0r/D1l1/Bi5/5NZz2BwjH+wIAjCqqkgPjRx/CgiJI0qpWKWf3Hqp224jqmTbZjCVAQMrVWwDSbJUmE3wROW3bp8xABRgECCaQS7vv2t5agClBJlFfgrTGkDFAQK6vLcVratQFYPFLhtpkRLv0l1/j54WBtvKnO6qrgL7ugXbMKtDExrVzXmF8Lv8ok81KX2zMFBQX4Mtf85sevh9LWVJp6aucMOVWFkQrANiCLI5qr97r2i1i4xtS8ke2ZSU+Uch9qMyAW1dx+Mo3MKhmSCpm/2KEF66oKmQS4/jOdfTDjAWmoudk/oUxQ7gg6dxXYYJFFSAZ7qG3ewkY7gPpSFh/ygK4Dnzn3+Pk6kvIiwhhvKsMAIoAJiP1ienTUIOIdtABNWIbBbjV8gM69rFcp24cDFCKZIAwHYhdjcMa9eRQ9YlGu8ipYDC4gtHDTwIUQlvRRvH8A3rvq9++o+Oxb/nq9tP3+81ux2gAPv+LmyB825f4F99QUZb3RLVp7dnPgG3eF4vPIof79kRtl68grwC0v/8t283zPj+JfzYsH1vr3VIAC8htD/cDb/+1jQkYw8m9vV3u3LMvBgCYL2cMXgNtu/uF2fdmbnngVmP3nQ2roxCTssA4DhFXGTA/xvV/92+Qnt5CdnAVu/0A2WIiobLaQ2ULcb2Y2Cv3b5XfW5UKcv6hu4Ym5rFEnZQIOYCZSUfTGeK+5Owa4xV6MEUYo4hS5HGKKu3j8WeeBX7m5zGnoHwyQnRaYCceChuomk9QRSUm2QkQ5gjrAgkZzTQhXO9hipJtRuMUwWc++ZyTsdEhWyrHdTOjceu4cZbsd679zdkXNa9jjMZ7AgCQWmgBDC9cDJjLEjMwsyBNanYjauFXHgPAmHac6K3gjm446rgw8ElS1lCnAgTwtSAgALB+lW4DAMgAUOfI1Yl6KpJ8jVkBvzTAqPL6wNWZWq6P06BSHXvVAGCWWbLEoar/n55OkS2oKO+AlvOu1u5GzQnJujJx8ohIM/MzRxKVYNyZxAFGo7E4bqJWn46R9PYQxkPkZYQFUWhXD+ovGP9r/KCq+7qJZt0PAMBz2mLuLtBVAVw3II2kRaXLUjigyAAABi8EAPQYC5ToDDsnjgtO+vxqsC/PVNgwmtWSalmqekch8sVCaP4UZSQAQHCB6Kmc2/mX1k+cm/V0dopTOuemSM7vcdGQHELnnM5fSJAC6PeGGA53BJEnI4COhepnsCyDYAVbARHYoIHU6xbHvmabSjJhdEY2G5dj07QBlAUsbR/q9WarfdJvFwDQPY8Fixrstuv3rhDoLQDA+ZbVdgBgyeHtBLyqDq9zpwVf2r+32Z+lcTlTw964KHL+swAA1731IvedfwcAOA0RlqL81r/6V7jywGUsKGoVRfjd3/1d9NK+E6Bc5QHo+chA2tvblXnPe6HdJ5vg4OAAV65cEXbB0mbbbIVtQN68795rEnYOAJCOLk2Nn3oFHFPrtiFju+QYqM3V3C/nv9lRFe0zkEAAAAFZta7fgFoFIXh+Lf3xbfiSpXBZfhc6uutynQGsHaCbu+31LYMfIhhkwU8nhtPqYAcA/NzH8diLBAD6qKO+BN3s1ZsElQIAaYq97DrKL/4hDv7+iwjzMebTCoeTExHDHfYjjEcp2LkvIgAgOjA0iPqvYRRxzwxVu6CMAjz4zBMY7u+KDU2ZcVhU+MbLr+LDn/k1TPpDBwAkGFaakRw/+iAyEDhyDicTBPcagMm4nGUQbAQAvEUtT92rqWydMAMlWhBZsep2XSrLsEacMuuvJXXiZDuGGCeGgq+GyJmD5/YJdz5hDDTn9RuaOtxXgit/ffkBDOfqqvFr51C7uFa8ttLAdT/n21ZLEemBNDfd8ZMxbEABt58Im/IeAABv4RtB1SeqkpVCNuSm+dP1P5YBWCnKOZ+ZX/UpcWAqodpHMQEAEloy4OYPcPTqSxiUM1H6p/BfeIEigAGCJMTRIbsAZJK4ok9n4tI6qKr4z5Vdst0zc/O9MdLxRQQGAlADir7X/AfA9/8MszdfwiIPEcRj7D34JGpyjWOWABAniFToS0AZ61DC1UymElmElNaig79wWsIhSmp1JUOEaV/1vFjCOD0S5kA02kOGPvLBZYweeQKo6DvcxxjeB/zXrEibom7/2/xATW1Rl9W2+HzTubYDAHc5tRoVyPY488c2AwBdH6QVdJN9USfWUsOeFgBoVXK2+RrduxFLIW7kegTAGNRqF9yVeGxTvu6X1RoLzmKmrQzMTeiDO7evAeAzhvn6Oo2Crs9m/kUThJM9HQWYRgV2mFybL4B//Camf/OXWNx4HQFOJXguI92foipEWIWsBFC/22VpRMB6wyyUBFEHAJCnyecaBmCLX/VlNOi3RLyDX5GkfeRs2ctQjWxlAgEIcPnKQ+i/8BHg2Q9j1ttFeFKgV6dAXqOcz1DFBU7nR4jYyYT+gNT+cz9LxL+QREOUIPjsJ59r3JKl4N/NFgbHmunRwWZGl/9YH0mUM0gG6A93RLlQMpEu+y8MAPlv16pF6PhhE7gzk1ou5ji48aYrAVgPAEiPdVdfz8x/r5fIud4uAEBt6/LktonSLSGwYFWR6Daos8ySQkVuQTsAgLTvNO2jLCqcnEwwnc7FcWeAagHaXZoa93FmKVL3lTmADFGQI4krUMCZnQTo5EuGP+whiIbyrw6YYSL13+igZxFLu55tAIAsQtLwvBYcVnfD91oKXwfndePd0pHaIMBf5F2jdiaQbFSDGcir82JlIwRvCikhcXV+DgQwfQjLhoXsguHagDH4V7Rds38iqhgGyLMFEsdoOD3RwJ6lMGwNJQCCsAi0lILXMJkqAGDZNvktwtLtZ4X6H/WxmBfSFYAMAGY0CQwwM2sMADrnOVU8KdBJweJYGQsi6iU1QG4Dd/OuBQHaoNDAmqUtU6KWzZv//QIAK/0u20DkTR1nM4qb1kE3wDaGbbv2nGPb2aA2r63NAED32DPzT29h6fq3jZl/zrcHALC11ZYi6Zgyw8m+9DH+l9/6Lbx59QeIYl1nn/vc5wT4ZKZ5dQZNb+qBBx7AtWtvCgBw8eJFnJ6eiq7A4eGh/JYOL+7HQJ0lBoDnobnQyQXjGljJBnkOAKALfigDWGACb0obANCWsnUBAOX7UoxVx4EZwDa0s7pgNy8bBoBtzK52zg23JIXd7tk+RwdOWJ1/U1rkAsJmtHTTZ6ggDICf+7iUAORRTzZocKMmeMyysA0AwBEBAMcAWAcABAQVPRshoGdQowiBhz7INoBkALQAwEuvvIYXPvvrOO0NEIz2UFdrAADZ6350AADP2tmM1FZphOodA0IA/Fg7sdBuU2VdKTeyeWj3BtHZ0R9qGBl2YB0z277z7jgn+Le0rpcCU1ufnT1QjvtJAQAaj6IxN3cDAPj7Q7vW7h8AIJhO0eo4GSmFVgCAqzh69RsCAATFXFr/RRceFGHrKI1xcnQLg4gJF7b5TJy7Zx2ljNVAIcAYizJAGaQIBzsYEADYewDojRQAmF0Fvv8XmF/7ljBpw2QH4wc+gIo1NnEfWVE3AICreGhbikqigBTuWgEAsFsUZ2oLAFBEjHpE7wEAqz2AdwMAcJ7B0h57lgFw9wCArAflnrT8v1UB3Abn5zwAgA+42bqz67ekqR9Ud4Pdrb7QOQAA/xq639Wl2Hd9RLtG/9rtNTbgWkQlhtzED+7g6D/9GaJrr+P4je9gdydEVk6ARNIG0mUjYhtQp/hJt0lY3vcJAOQu2XgWAFBYgInjrKywYNkPBWnjFLNFjqTfR+99j+Piz/8ycPFByGZeRsjnhTA02bF2PjtBnJA5zBiIez7TDdz32IFsKHFG8NlPPi+zrzt3/IdMlJMDyGwqM0JFzmykpOnR39lH2htKgKtFcpqVEpEEGjCpr9fpKknxusZ8PhPl+9nkFCHrFV0JgKAewj5jYKq4Ch+wBDuyT9fCAEiJ2jO7Q1rDFgbAZuffofwb6mh85EgdAnUcJWNA+nhDodZF3KUj894JAHDwmfWfTKbCAggD3ocKUN3zj9CFtI2HCNIgRxKxrpXiX6HTFtB+82E80MAfpK4TdXc0NAG01gMAqzbexoA5+qUxAGxsLOg3UUEdl2Ws1hakT/ExWpEt8k3H6ZhpW0T5cWCM1vc6mqskX8xMtu2EbD7ycyWz6k5cR65f6D6uJlgENKjkHUnpCoUhJ6enuH3rltNscOAYgS1X5kJQh/c2nU6EOi0bt6sh5fUSwOJzF2BJyi/YPpOtMgkAcFESbCO6z/ol9v9VQIMOupTNuA4YBgAEpBOKs9m6vzoeOj68drknl8VRc6aUJq0H3uzAbzPg297vzu0lZNY9wy4A4H/GB4N8464AnK231XPLn7vr19hmAKB7f2cYCmLU3BS8K+Bh+Ribw8biUCyncVHk7fUMgDYDbs/dAIDZfIpH3/cIfvmXfhmPPPyQzNv//P/+Fb73ve/h1s076PUGGwEAAlqHhwfY3d0RTZC9vb2GLSUsMFcjbGNtQX5z7XcBAFgfMI6xlgBoSU4znd1DbJg0DgDwXKCmpaR2QyEDS0sATNlfz+Xa5DSVZi4H2dAqdeyb8ELEcXVJ6XmdWRH+hB/UGZBlMU77/BqWSDMRnYZAgAYAeN+H/ytkYSoAQEB5ITLsq3wzAHB6QoYy+lIC0DIAtBNMgJj7g2MACMOKCL2UzFXiM7zv+WeWAYCsxkuvvoYXP/PrwgCoBjsCAIw8BsAC7C6jcrerA9jz7mjGAFj+/HkZAPqM3E6wVIfZismJO+LmID9tJXwEAEhjkK5HZqStgMXfq5z/wnt1K9YraZMmkGfWT1vXvyrz7zMAOI/+CQMA7lZ967zM1uQa5/61PgNpGTSbIcv2+D4BAAHl2xIAtvYK2Crr5lUcEgCo2BJsjihJRQRQmAJpjNOTOxgmJVAuhN3pZqC7DQeoOiYAGX7zkom5CGFvhN74AuL+GBVZfsVN4I2/wun1l1HWKeLeHkZXnmB/TgEAWL3IYj+SvHwAQN0d9bEFuCoLxMYAYNLJMQDOBQCQEryhDfH2lby8927/fPcTtoZtD2v3vbPn8oE0A+nWz51t1/LDAgDsujQQXb5fS96oXovTPlMa0hmmzNsBAGgJwPoxNFvc1QIwv6xrq+/aH/SAUj/m7D47i8P81/laV0PM/JDlMW5LiJYSmjEwL+cYpDHw8nfwyv/9OVxenGBx8/vY2YmQFacoIy2RYo29sABcLFtauz33ZNbNtW0MAMm/ODaWFBZ0WILUCWOIk/P1OBEQgJ0D+Fp04TLGz76I3SefBfYuUTAEJ6czzCZzjNIeahEsLxGQtsD9WmJWJhd7SNET2xt85hMKAPgD1h1kGfyKYqK5AgCOVklF1N2Ll6RPKsUKRGiIzgYnFY1XUWExz0VgaMH2gGyFRuZAqe2oSBGIpTBBKpka5f5VAABLBggAaAAVuwwsM6JsvXLvRkiuw4l9LAUnK0Q8/E1IhTXUaHUXsQWw/M0SAxFrK2osFpn8E62ZpvXbvV+7ZNBI4RcHlf3nS2q8oJeGSJM2Sxwn1EwYibhUUbHm3FAgMhC2q+iuQtVkLJzwFRkA/DG2hF8PtG5Rd9FEQ/m6SN1mBoCjCzsjqsGCBv90dHkdJmKoWGlbBiCPXRSEW3qdgQcENOSeqDkRhej1UsnGEQA4Pj7CjevXVTMgiqRHL7NM/B4KN1pwz3XCgIk/QgN2Rpbv9/t9CfSZfc2yAHleymuj0bABL7i9cb3wnxhfV3dKMIldBARcYRYgYhcBAwA0qFDNAMF35foV1HC9zBtnQrNPhYmDrbFg2wz6tvf9NXPGrhjd1Ksr7a5Bn0GyDQBYdS3br+/+AACpLd+whLd9/9L7d10CwAHsaAC4tWAAAEGjfi/FIw8/gt/8jd8QYcp//a//N5mbKjrZUpiXp4DeFG39hz70PPb39/CFL3xBu6KEyl7y6YG28d43AKAL04GsqrB/dg452h0pxHb9Tc2yOlRnNQBcoUBDo3W9yrWJl8NNrK5Sz6EZeud6OUDGQACt/PH0CBytrw1Kzb1UdN0ceN9BMQbABJEwAAgALIIEFRH6oHcuAEA0AGJgwBKAcYpBSoCCGgBkObAzDOdnywAQLR2pPKyQhzUe+9CzKwGAj/7LT2M6HCFPhssAwGMPYlEXAjqoA3u/DAAro1vtg2xfP232Qmtknf8h5CZlH8reIjR/bX8p/dOlloo+CplzBghZS1idxdLjm8zHDoCt51OQ1u8D3Q1Ozwa2y0wAxWDbelJvBDxA1716Lnq0zttlg9Qap3Zf0HO+4yUAUpLXagbI/XqCfVxhVkO/ZvvZrAexIihad57Vr68BAG5dxYHHAGDnnujiFRG3Zlu+2eQQw7gQvQBlkDhAcCnJIZYCYBvNokbmQADqAtRhgiBK0K+OEd35O5ze+B7qoK8AwINPKgCQDGRucbWyBMDsSlNOJJEDfRBqCVBPa9EyAFgznAyljdhWBoAAAPdTAnB3I75qj2lf80GAdedd9Zl7AwHeDQBAbeRZkHDdWu8CALaiVwEAKpDbWpmur7ztyTT2520AALp22vz5bdfki6CuihXWBf5Lgby7Uf+7/HNZYlLG0mObBmGFspoh7seY/fVf4+p/vmowGQAAIABJREFU+Rtcyk4RzQ+RJDnycoYy1NInBv8EAbTyliCbptIUhFnvAG4DAAq7HoL95sN4z5RlxlGSoKSfzj0rijBjHF3ViMf7yPt7ePQjHwOefAIY7eDwZIajoyn2eyOktA9MMDP4T0NU1OELIyQBw38Cr2QA/IqKAPqD00467pOKstARpPPH33wo4gDGMcb7F7RlDsUHSnUIWJ8kgEFW4NrVt+S/2WZInHlx2jQgonGCZK5NYFAZBOdmAJDeTQBg20zf8L6fgbbJZpO3S2H3J49SCRnEWZeCtgZYMi2ullA0BqpaVP+zLHcOCR0HFRLasPa235VssFazx3o0tpII0UtjEWkyoTkFAIZA2Je+9ZUAAKlsHsyQbWqjs2qh2Vzh49NMtmvP6DouWE2QzwDoGggfWTTAxAcB7P1ujc/yeTSoNRaGPgulQTPQIW1Z5pm0ONS2jk5fXdme0paPmXYCMwtRFOV/SyeGskBVVhgO+iLkx0Bv0GdLtVPcunFTAv04TZBlC9n9+R0EAaQ9pWgPKBWHATyzBIag8v3BYCDXlecVskzBIXZqoLYF2wwWJeutWW6TyZrT40l1ZuDF40dSe8iMREDKsKuBtjpN3RVouCrXxklrwjnXOGcZGHAsSAGaF9pWcu12u2WCbnfQz27OTSCvVmdjCcCqbGDznY4BYJe4ao51keuz97kZAOh+vvsdtgm/LeN3LwCACNO4b/eyCQYA9Ac9TE5OZZ0+9eQTMp9ee+1VsU8XLlzEbDbfyAD47d/+bbFxZAC88sor+IM/+AOZ+wSsTk5O5Lz2I+vXPdPzMAD4eW5wfo2fLzQm69oYAM253ZwR+p2jUNOO2hB4GXq+xnWsKvy6UYtD1oByvnvVzsWm9Z8rAZIdyW3UxiygAbHPWQDJM9j961iwk4A+HIt7lkAsnpd6IUGMp3/hE3jkQx8TUR8CAGQASNi+hQFAAICPgCKAfgmAMAAYAJOF5+jC8t2u7lkYABHw8LNPCwDAcRINgKzGN1/7Hn7qv/2MAAALahKUHgPgHQEAllfP+RkACq76gLsCADYJtGyRttOE/hpKVsMKaBXwzSGWskW3h0fM8HZsoI6jdm2RpEejFt7ex1KZwNLt+fawmS0d89EN4l20fi5P50cAAHC3KFfiFPsbK+uB4QrK037cewB67/oTOuQtA2AIYwDUAgBQA2AqDFXSbcP9y9pJKYmxmJ1gFNM/mAtFf5kKbOOvoYHqWcVC3S1rCnoyqNfyvT4miI6/jcnN7wszM0p3MXzgAw0DgAA/xShZbCv21IH4cuEOAJD5SZaTAQDu/OcHAJZFoLc7nW/nJ/y5quN1vp97Pa5jZ3QGbBABPN/VNJ9aoQGgtszl6lf6Usvr9TwAwJL/dJ8AgOY/14+7+eQyUu5zfnCtAMdyht1eUw2VLdHZlhIA2ZWdcOuq7zH/o3tN/pPzwQg/nmFtPNtmUjz92p/+KfLXX8HO5Aj9aoqynqCoM8bIsmXGEvwTUNexInuOyUMtAVj/sxkACMWHFwBxJQCgcSQ76RGyZ9DP9qIZNfiqGml/jFkR4qFnP4T4mSeBhx7GaRXg4HiGcTJGigQJr5fl8g4AIPBNViDfow0KPvvxFzS3IZa6dYhk0BkasJVCwUwkgyPN/rCHOYOYpJciSpmBpKPFrCm7JWj7PP53Ia3ubqDMS5S59i7lZsyvUfooz8cvVwaAcnrXAwB0WqwEwBTf7xcAsBp0f3Lz3q3Wf9UD5GeFShiHErCJv9H0ovQdEt4naxoY7BFAIfOBQTNpmZpd2x6gbJhdDoXSwI8Zahf8S424OuZxzH7z7FWv7aXKOkFVM/tBFgVryIolu7suUF/1uiwMiiQ6BoAteMvaapa7FcHojjHHmQExP2/q/zbuNie3AgDkQDihLREDZODL9kAS1M9l3gptPqEQI6n3FA3TshSOW5REriRlgtls2uhbqOiOnlv+Adjd3RVHmZRonk9a+TkGhc0ZrgvekzJmCqmZ1u9lxiiQ7D2p/vw8a/+rKgWHrz/g9bGN5qm0GuS8Vup/qSUkBNUIAMRkCuwgClNRLxZhkCbYMKEmnQ/WjtD+WzKjlIMIqQzMLgRsMUYpzjaI6862ewnwu8Z33d+y4jsigHe15Tb2ym/B1qK89kw2n3MzAGCbmZ3DH48m4N2wx93V+N0TAOA7Tt69OA0AXjcD1fF4hIM7t2Uech6zRIUlXdIGdeUWpuf6nd/5HdyR40IpG/jDP/xDCf45h4+Pj+W//bG5WwBA7IPZTnfN8tysQ4SVQXhjbMG8BntRm8lU1qTaY5eh53q1vy2rb86MhB0Ne8xl2bxWuNzcRRxUGFb6vjELrPbSxAXVldT9s50XLeBgPpaB3/rVBAgKzKNUAAAyAGY1xcO43rUEIKqLtSUAi2mFY4IwXgkAtV/o2BgAUBMAQCQlZ1pWpx1FjAHwyHPPoL87Vg0AOgcZlgCAOQFGAgC1igDuPPpOMACWV+jdAADUj1DmVtulqA3QDQTXNrqS+bcH4fwb06FoHVnNyHNeEpxqKN4ucDUHXa+4q2KvM0A+I/O1gaW8G1x2F1e7jz9GAEDrMrb3uNQuUUtF5cehYC0Ipiy4TYGfXxa42o6fN2hcc7QkCyqEKTUACMhlqKQE4CUJBLhDEgDA3mVhsbIEQACApERVzFETAGhYQiYI1j7V+XwBBulkETD7pprhZO7FiIMpcPgdTG9eFQCAGgDDy+9HvQgQpENh+BkA4IsAylA6EUArAegCAHnMLgD9czAAftQAgG3P09aGj3pvO2b1s9cz/HAAgNYXXmZAdQEAjcOWmULvJgCwTQRwk0r/Nt9Ht8vNz47nsISizHuvY5jFbnKaDUBDFwAwWx8hB8I5cOsavvPHf4zB0R3s5RME82NEKUXuF1p+wziqJP2fAIBecuGY513KfnembQMAXA8pTUo0DIDWfjCOkW5m7LzHltcx2QC16I/FsjdHSC9dRv7QA9j54LMoL17GcR4gCYeo8xC9kLFHIkAlEjIAVM+P3dOkBPhffvwjdTt4uiQq13pPKA5sfZbNJUjiw46TBKPxEOPxWIAAihgQ5ZQgkHUSUYxUeiQCBWVM6xDHh8c4vH2IxWwhqHkSaW9vEYvTogpdiK7VQpcBIJkg2UNaAIAOKTsLSKurDcj4tkloQQI/x/+2yca/bfPpTjofAKA4mwEAkqV1m74ICVHvYLYQ54PnNQaAlgUEUiKx7fpWmy4bMmcMXTsbitQxW826bxEvqqkFwLpyZvt7IgRY1rFsLCS36j1zDL29ewUa2G7YzsW1xUZRHAbB9wEAMGDWlpJaFmLj7j8PfwyWx0ugJ9WIcOJ/5twy8OecpRAfqfv9Xs9l51NZAAoAaPkI6fqT0xP5vC1Yoc+6tn8mDHjx4gUBPE5Pjpu5IfNY6vS1HzTvRzP8ocz/oyO2AjQAIES/P5DgifNjNs0QhUNxrHs9OugVTieHAgBEMcdaWTPM+nMdcZjTZIjRcFeAHQIAIQE4a43m+nwqoKZgAGtxpG2gdOHQ9cLgQNZUEEtniB8mACDgjdXvdn43zvS6ReAxAFbRvN4uAMC+3jYSfw5K60jToehc53m+f2k+3zMA0B0ga0un63Mxn2Mw6Ev3Cir4E+gSgUyWckkbwFU/apd/9md/Fr/5m7+Bq1d/gN/7vd9r5jKBLQoEkgWwND66q7f6BX7g7t7zs+E+AKv7kNpNHwAwnEeDe/5/m2Vjozs1YLZpeir9jgFgNfstOOF6glhG3J3Pvke2G1cqQOaPllipc69gAgFBzfD71P42+HcaG+qZ6O7mgRP2zAX7LgvMohTP/PNPNgAAJb0oAiiNvs4JAFgJALsAsARAqL9ynQz+CbprptJKACgomrkSgP6eAgD8xiQP8A/fex0sAZiNxphRk8DTACAAMHcaAJo0WFdCsnHncm/qs+7W0NwNABDG2staAQAbaw30uQeaJovYyKW9rW2r5deRCqUaykwxmy5igY1oZLsHip/SlEBoILv0HUsggPo458ty/pgCAM6PsMBKfUmneC3ZdtVPau26KZuvDwL8BMkZJ//M+J5nzi1/RsQwuY9SBJBrvMpQsg0gAYByhoRllf0BsE8AYCEMgHx2IhoAJXts05fl3Go6hnjdEviaJGLoV9JPYGmiDIT4yXE4A05ew+TWm1ICYACAlABQKJCdBKhTJB2w2i4AwmgkoOd1Abg/AODeGRjnm8/rnos/z21tbFojfvD/HgDg74u61Xib7TmWQgMsbGEAyDr2WjXzb1uX3f2728Z722V4FX4d29Aeye8wv7wbi/nnN//M90caWyOgbCe+o3BmcQS8+o946c/+DDuzU1yJa8wOr2Nnf4CsnKNgErAOlAEgWjoMc2thz1EXRryPDcO+CQBg9rt0nfLEnzAb4uXimXxnTEdfjXtS2u/LOGVMxiOUTP5pVeNkNMSVj34Uw6c/iEUyRBEMMJtVGCQjxGEqifmQAuXaE1n+ie/9mX/xkVr+o6lpJ9WglMwwf9NZ5Psnp8cYDAe4dIk1/9pjnReUFayB1to6dYYD1CwFkBsK0Ev6mJxMcXDnAKfHE4FPmD1luQDp0W1N2HoAQOanAwA42lRBl0A3oQJ6tdQf0x64v9H4C8P+u3UWNk9Rf0M/E6xTlJCoimQg2g1egARR2NZ/bYCrqsKaIXB9lLesED8oPrMQXeBfsSYzijDoDyTY1dr3BL3+EHGcau9HyfRyvCzjq0ZfFaHVcZGshwvmGSDwnL7IV/dSbeJvwvC2ARzb+nxuNmoEkTTDZ7R3Or4MdOfzqcxdyXk5hgGdeaEv95il72sQVBWS4WRQb0COlrkwKE9FrJJzbTqdSo0/XyO4ICFHTVFKFTFSI6VtI5kV1Tr9GAd3Dp24tFJR5bn0SPfvI4kHOD0hQEQ2Bh0E0v+p9s91oa261PBqrSmBnOFgRwAAdhCQmkTHwBGRQNKdHXDB2lYyIKTMRnNaDftVux7wsmOELA0RNkjrnHXXyKo1Zc/V5kvr1LWzxECcrpFuDPQ5GADrMkDy/Z6I29rv2LC56aa5rAC6ar52X+sCAOdi5q5Z5/cLALRUY/uCJq/RxFVN4NvU47Y1zwQlGSTxx56lKvsrQMvx7/d7ArKxpIVgGeeHMVrO2AR5YTUAoNlvgXrV9jSt//QsYof8wXQUfL63rgsA7Wz7vmXfXWDuKLMm+qdAgFMC8YJ/DfB1PZvIH9cRN2WKf6a0hVJPXqogEOvCpTNHJvoKPjAkdkECUnXYVeiVrUX1NV1nbtSqGv00wWFR4/lf/hQeeOYFYQAwG5ktaiQMElBKqyC2AbxY3kL1t/8Wt776eQTZCNmsFrtUFAvs7xMYTNDvB0iiGkW+wLDfR74oBGiOwkQysAQAWPbEdMPxfIonfuoF9HZGUgtPAMBnABAAmLMEoEow7ogAWhvA9RoSWzY2N0+2Oa3GKlsO8NtAW4Oj1gOTOn+3d0nwJfxsLfeycxj4yzdajZimaMWj/Dsqic7OZo7aDF9iAKyg/7pZ7Q3EquBmlff4owMAiP8hl2jZ7eXnaluvDZEf/LeQnGYw3UJt/ls1FNqxPc+M6X5m2/zZ5n+w9zbYcYeAG+1PuUB+4/uYXP0ugukBRr0I8XgMDMj+qzBnyV+1QC9gxyVgUSgIpnZLwXXrHtTYXbE1GoDYVFU2CgGAVzE/uI55FmC48wDSnYeAgMKsbM8Xuy6etod7ttO1f5Ux9jUAnAigMQCkFJTJhNMDFFmOeLCDLBppG8AHHwcFRO5dA8AM2SYPcNNT1RbMaht1Hgijy80L830VaLQ14QSenS1v/e67nz1tALz+2G3zZ+nIjTZg9RjJ3tPci4GYrsTIWlO7xdXIJRqIJnuNq0Pv+Dnb1oUzZj703STgmr24sz/bvbZ2VP2AjU94CyixSgNArI13nH2HLy7Oz1i3sW3fb/uzv4cI05hlMzjBrT//E0xefRW4fQNXegHq7BRloF01pMSHAGHOyEnbxXLpLQIKiJdImPT1EkDdWHMTw1u8cnlurjDZ7CxZiG6TIeteynaF6VYjL3PZy3jehN3CqgBFGGFCZsCFi9j94LMYPvM80N/FndMC4+EFkPBfzxXICAZ90goxQ46onyL4+E8/JwCAtJR3NRumjk5ngSrSpI/yi/l7R+iC6hhKH3R3YYYQEZXggFMJgJsva41ZhzifLnBycor5dC4AgW7C+hD94HlVCYDfBpCGIIqoQRALBVuE+DbYH38BrwICtsQHS4j+KgCAYIQGES2CafX9gvqWGlTbfaqTqx0E5Hq2UGBWaRTYhFf2hBoQrT/XoFMDzRSxiMDQwLOXrKq96j9TL6YB0TIEuzcf6esiat2Fdh4A4DyGyEf1bJGKo76hz6deS6vmLd0U2M8zYCBeYDo9xWw6EcddABqXJRL6SxxLIK6K0CEODu7gdMI6aQr+sUViJcEznXxr28fz8x+DJYJOBAn4WTFOVOqUZ63Cg1T039nZxWg0wltvXW/AIM4RQf5jigX2hMafxENHw66Q5TPM5xMBAjivWO4iZTeyKWrXAGb+e6m28OB3sgBYnAkXOBkAoIKdMykL0RIRHS+5H7bBcm0E2YaQ82ETALCctWlrwfj6ujaPdoz//M8E0j9iAMB5gn/bHG0tbNMA2OaW3D8A4AcVFkw4V8H9eRYAcMG2lDIx46nlSJzbDCgVtYYwVTiPCHpJK0zXApafX7fxN9+1grp/bgCgue42w778bDRQ54+0qZXgwhyhFkgQij2Dbgc6+MF/Cxq6EjRHv+M5+XnqBvA3AQCWy2gpgNobAgIKdmt3DgMY3BJzpkmBJQIADSBga9A5Vnx9wJaK9wgA5HNIiVHpAwC9AHFUo8wXGA0HmM8ysU9J3JOtJstJSdag4DRf4PEXnpMSAJbj9YJIGADUAPjYf/dZTM/BALg/AOB8Wat1eziZiqLO73wX6qJoCRnrnBxI4AJP2Wq9xdgEYs4Ba5zbbhZfkVJH8m5tn9t9PBHNVU3JuwF/9+8VgX4ziTrAwA9JBHAbACD20A1ee8WtYrkBAi0AYL5GWyZxd3nL9iHea9jZ+E9iQLSMjtpI0hqUAMDNq5i8+R0E00MM0xDJiADAjmTwF9kCdTlHXwCAAFnpKP1uhqitMfad5P4bW3VmLyQAMHntHQUAhAkUB6gnhwIAJKM95A4AGD70fk0ubGkFvHYP85Je2/a51e+TIeEo3mIuVVdDbIqXIGsBAKPLs2zMrcX7AJB+EgCATfGP3L+0SXW7dkeMmcf67KjGRnpMzfsqYRYj2q7iVbGCJRv40VUAwEaGkAMS1gIA1QzIbuH6n/4RFld/gPjkCBeSGhXLAJIaBfXp2AGPJqJwFH0RAKyRhbr3EPprSOwrWBibACSx/vQFrJUjA3TzYxwLQFmaDnigLljJDnyaSIhFF4wgWowiSpH1B4geegSjJ55G+NCjKPp7SPr7CNAHpqTkA+gxEVDhlABHL0Lw8x9+Wpexgxx0S2JQzhtU2vClBy4J04800qSXSGBhGSD5vMueyPbmKJKqThkgW+To9/pCRSQD4PDwSNoUWGZTFPitA8AKDQBFAVsGAA0qaVscFE5eBkk8zA9g/Im6KhCReedRMzcZL/8BngUASD+3VlVKRTX0kvuKiP81rdw0U2HB/9J3bgABTCfAn8RiKqWGm0FnLhlqrTMn/T9BkjK73XP0TEV4aeQt8HdkVif54FSwHQvA7tGCWQar637OAwCcZ2PwgQYfAPAN0LoNhNfHY0TMsGZNM1kXBSanR0LrJ1BkyviSiSvbjJEsojiWrKaK+WkGn6+rAB8DcZZvUKW/J842u1Dwv0l93t3dk2P5TI3ZwSCJ84DvXbhwAdev32gEH83pVCdVN7rRcE9aaDLgpxM+nZ1o5p6dgNzY6zVRsJFAhn4X/7Z8gAlcSW2/0xogu4brVAIQR7M1UEXYHTHP49ggQuNddm5tjaya/+s2lcax8lC1dp0tu2sKhDk3egNKvLEGrdOCc9X3bzLAeo/t/Pfn2Lrjuq//cAEAUxj2r9zLwS0BAGqofTDH5gNtDOczW/zxh2UCFLs04FJsLbOoBqJ5gGF3Xd4tAOCj53ptyzlEv1zAcxW8LHp7BfbZVp3fLJ0T/nMnaPYo911N21Bv/zL1f+2iQaC0ROmYQdx4+Xqr7m9grl6L7YP8b65Hq1H39QGYTeQ5B/3+RgCAJQBZmaPs9XChuInyi3+I21/7AsJ8zA5lODk6RlkusLc3xGiUYOAAADIADABgYJwmfXFYCOjTb4jTCLOqwCPPqQhgUwJQBPjW62+ICCAZAKyCXioBeOxBzGttA6hre5PC9Vmb0p0v5wGIu7apyUCppwKWASioyzIqvZ7GJ3EBvjn7XRshIKr7UUp/Y5Ucw8iC/2V6fxvYdrsgeHbuTEZwOWNqWeNuCYTPoGku7kcWALDxW1qdHmDinofzjfRZtpTzc2iAbXQh7qMBlK5rlqESAKhV6JclAPmtq5i9+V1gdoh+HCAdjYD+Dii5s8gX0v6vHyykTKioyZZSmr80JZRhaLUA5PwN26j1OzVwmTgA4K13jAHABFFKAGB61AAARTxGMXwAfQIAIlF1jyUA9wkAiMYYE6iyr6iTb8kOZT06uyrYq3YuUSaAxgDqPqi1v5efnwQAYNO46OPzwLoV/oGfZV/l923zr7a9bwy+db6XX+ffJJll7ei8WQcAdP1OXkc3tgjrGXDwGl7/v/4PBHfuYFTmGCJDVcwQDxPMuMGyXKeOkNLvFlJfhSKokNH9JvBc1EsAwLb77Xpqav/a+SvCxu2GJD6H+l8aZ0oJn9MmU/CGbH4tB1ogxJys74cfxc6zzyN97CnkBTX5xgjmzGYEbBfEnoaYUMQ0DRH83PPPKPGAWVL5n/4W2COoMRz1cfHyRfliZg6Y8WeAklIAkBRxKqOKyroGEcwoN6iRAAAL9PtDqfufkQVwfIKT4wkojsJjWSKgiqar2wAaACCKi1Lv37Z644X3SGNw32+Bld6PGoh1DkYbFG02HdsAADVE6ghZuw/StQkAMGBjHTi/y9cWaOlM7uFv2AWthqSZE+6+FABgBiyTmnNm+3kN/C0q8VFP+sgSHWoBAOdyeAEaKSy+Y29Aijn/mxC+8wAA2xDCdajfOuCm+7SMJSACgCxyEMe0wGRyjNOTI92UHS2ewT+DHdMssPlBkIDPkMG76FwwQ54wyA4FGGApAVXQj44PBQRjoHT9+nUnpjYTAIDsC/7j8TwPa/0ZSN26ddtDs9uyD70/ZhGpGzCUbCsXOmt+SLUm+MDnYi0DVdNBS0t8g8HXrFxDgQEFF/KCXScyVwOrr5katpTryPwxUEhNzjbj5QeP3flof287h/895wUAVq1jdarU2eo60BvX7Jnlfjb/dN7gvwEx7jWF1R3zu9YAaAP67m01Q+PPlhUb/OHhodTy20Z/cHCA/f19mfecW7p+2zHuMkW6Y/V2AABtmNR2SVkCWmQvcHfsKjhsOsgzcbV0rTOugnvGxNUAXcEGYwjo2VplfwMRElIAhcKv7Wt11XLT1faaLGczdpECvMausLIFJwRo2gFuPGmLuL57UgKAtSUABADyqpASAB8AiIodlItASuuKfI4LF0ZNCQAxcSsBYH2z7AtRKjv7fDGTEoAoCTEtcwEAhhf2BHxMyY7KgH984/sCAEwGQ8wCTwOgVhHAdxMAWLcPiEPER0bnKFL/g0CoT7UWP8TsrNFmlyh/Wop31na1QsQ6KzT49wX7Gvu9pGC/HODLTGmCpOZbvKXaBorL6/esTVv2GTb5LN1jPYCjaQ+rx5+nDeB2BsAyAGDAiCqLa3JHWx26kkOvJZoNzb2aT7Nxm9pwbRqpBgAIE+Rg56QIAbtu3L6K2bVXEMwPkUY10sFQAIC8AjKKPrMEoKa7TYecXXjaEoBmT3NTobUvvj/KrB1T2FPg+GXMD945AMAYAHAAQDzcRQMAsASAmfYfFgDQlLDSRir9X8RKm9auLgPtWjWrhpEF/8ZqDBtl9s2e/Nl3zwMAbDvn0v73I1gC0A3gZX+0jdC1Ot3EALCub81x2wak8/42f5DlaV3fsws0dPcA/29jrfv+aJdpsw64CKsJ8OY38fK/+zfoz+fYY5e9fIqq/P/Ze9Ne2dLrPGztqr1r13SGO/dMssnuJtXiJEqiIskyIUqRZAdJgMCJFRlK4EAf/BfyNcgHBfqQAEESJEESwIBlKxBgQP4QAZJsBwJDJXLsJLAlimySzb73dvedzlTjHoPnWe9697v3qapz7r090qrG7XNO1a49vONaz3rWs9aS7o/kdDFjkAyq+WnZlx5ZvoXkUSX5APFV5AJARnvTHnI+xbHbdLr+NQp2dP07Ywi+itpczkdnurlLG4G6vxPVh0YBmnKJ9MTDq7L/2o/I+NOfE0kP9F/WlzIX6aepSBLJopdLBN2xn/7c5xoAwNVFp2EEAKBXy+GVPTm8csCFj5MPVFBGnYF8KgUTqv9wslh6LUMOc0GAgOqFueanw0mCQ4zSgCg9dXJyRkbAMB5JBN0AtxswdRKbBhWLfbdSrC1EABUNQRk3Rf3NCermpnbFK9qbvTvnjkF9EQBgdecVANDnNOcf5d2gtN0enAqsmB2iwdntCGZ38IbIFtgHuD4AAFDKkesPxf90OJFeH8qR2GhUpMabGp1LDVgKUI1RvMyB9FGWHdHZ9wIAsOtuihQr+HMBuktBQ6RZNAAACu0sV3NZzM8kWy8ZqVMGL1S3G8EonBsLHBz+MMKp7BLNG8V5ISS4tzeVxXIuEAKEw3Tnzh06/LOzOduP4pZQ63fnRDti/BsjwBbQMOcJBtJ6DScdZdVUPBC/A/mG8w72iC5wKhbZc8IdCiipsB96luUNKWyoistggSCwVZY1VUM1L3ag5QQD1XeKfDo0NZwCj+dAO2Oy00+bDPdtzqKJAG6aht1PzFTmAAAgAElEQVQyL635+x4DAI/j+LfM+R0W7IXjt9XwaryrE4sPvDmtc7PVxnZs60782S4LAFgqi5abjDnuAFwBgFJmjaa+2BgM+2PT/PzgAYCA1RCklIS0fy3jp+3ZLscXAgCN8+84aU4/pPA5vXD6taSgahng7wrru9uUw6706Q4OaMB3+H3MYYLdOofhdFwGAAAD4DC/J8U3/wEZAHG5L3XWl4cPHrRSAEZDrEMKAExGIxrWFDlDPrFAPTiXZNAno+90vWQKwPTaFe7dMaq6OADgC3/9l+UsHUoWox65KwMYAABYRtQ5fDoGwEX2pAG8IYBuAQeKygG8dX42nXQP/Ov6jTXTwTJqr7T2M3K3WhFpNUYbWqwHGoyq2QEQwnO7lVB/tPZ0g426T/tDAgAoluYe2ZNYFQDg/qLpoN3SiGy7TZkTFw0K97mK3DZ58Zf8WnuNhAIvbCVobwAkl5IAwOpdBwBElSSjEQGAjJWbcmoADKqV9AmooAqWsoSaFbsRpNT13IQQjX1oVWuWIifffl8BAK8BgBSAdSYAAD4qKQAW1FN9DgUAqFVCAACRHNVToT/i2Mgm8qwix9wV/xIA2MLe5HjcYL9720wXu50pAE8LAFzE8DIJpl02Z9c32OQrdJ81PMZsb/NpOGqY7jMT+fNvyHf+0f8q+3Upe2BzZ5qCCwDghGnBiSQSy7CKCQBAMwwAQJao7RxlpcQbQeTLAAAu0K51Htw/t/eQ2aIsB7M3yFSMGgCA+gHwMZDaU0EzKEGdbynAAnjmeRk8+5LEn3ldZP8GQuVSrUr6gmDNlWDxwXf+mc++3gAAhrTR+df8pfEklWs3rkpR5czXYZSyhPAfBJJyGaUoaaZl15bLOQEArPnjCdTOYYCoEYn8KeZAI1+hgDr6mZw8OpW4SjwAYM6w1k5tAACyExwAwJx/IK+sPqAbPAax5nPrv01o1Tnnw9NN2yJg3U3kIgBAqUlY5DVPW/PBsVFUFF/Cs2pek8tF9yi8bgKkIO4AALoUl1ANE3mpECGE849/cPqh9g8QgCXecC/M97fIf7BFUaxGKCRh+etm0HejfNs21ssAABc5QCHQEPabvb+bQQDrQSMLtkH0e3CIEc1fy3o1ZxoA0iQQvcNmQkc6QOxwHUbb64rpAoi4Y7wtlgtZrpYy3ZuSSg+QAMKYt27dkhs3rsv9+/fZbmB7ANBaLJYEE3j+DkXa3tP3LRKi2xc+Y59KX9J0JJPxHoEFTEC8j7QD7XMITkL3Ao59LkWZMX8R00GfJ2KpEJwfzj6YHzgry0D2E76HfzxB6IAgwrlFCO+ivrP73zVnti3W7GvHPNoFAFiKR7jA231xjeC9tz3wxwMwnJO9BcDY9Wx8/mZKbZwml2nDxiL9IAEAXZOQznJyckLHH4AVdC0ABlDwjp+D1YL0GhOwa1PpzrWPN4NduwZds0kDYFMKQBNH3cIAIHDVqO/6452IoDJuHf3fEUWM5BoKECoDAIr5ThzQvm8pMwYYoNqJK52JZ1BnFMJ6bi1xx4dtoUwARe3t/rT8poKNNp5xvssAANVwSAAg/z/+PgGApDoQyWO59+67UuVrOQQDYJLIeAgAEPuPAgCIYGRZwXUS2wzWMAMATlYLAgB716+qgCiec13Lt966LQAATpKB5IOxLwOICEO3DCBS+3aK8GzbPC75vgEA4X7go/2I+IPyhX5En/Cni7S6Vu87gUuzgznDvFGsVRJaFMwwBcCtz+qoesXR4M7JL9vw/Lsi/yGgreKsH/sUABvPuqMFgAtAa1dm9BxQFNh3F2D8W+0PbzZvR2B3OSC8LMaLK4fL/bkupHx0V5bvviH99YnEUSlJOpQ6nUqOcs5lLr0qk0G9kl4FRpCJ6OlDEGAKQA0DTt2M9+l4sFv7AgbAG+8vAIBUP4gAzo+lXGfSH+01AMCtFykAvKsO/M5p6qOVT9aBXQCAYsgRcpQxZty8pEYY5rZVMXKpAH8JALjUtN0igD7A40RQDUjleooUNWpaOdj+fUgBuAgA2OT7dG2mTdR/jMtu9H/TWPW24oYUAAAA9Td+T978xh/IFWhuIchdLNQ5ngzlbAm7fyBx3ZNh1ZcIwu5SMf+fAACCAFkNRn1jwl0UsGzdJNYK9R9t3dT9xPYUl8rmGZhqHyoIVksFoHqg9tqgrmScDCRFADEeSJZOZT29Ivuv/KjIs58QObgmmWMJoOxYXFZkL0Y/89nPu9VTEwA40YAyOBYA8sxvPnOd78G/hcIuUBA6REUpw2REIAA06XWGUoE5QYIkjemw4B/F/hjaN9EpdZpWs7UsjpYSVVaWTZHzTQAAFBcBLAAAYCoAyqOwhrRuzOY8hs4X3jOF666zogPjvWcA4DEReQUAAPo/osNGzWanIZrmhPsuAwBsciAYTeprHioMeH3OVAbpWKLeQIpKa7xHfYjbMM7rmIg6gBRMcQsHjjWKY6uUkqM9PiUD4DIOkEbDnHPunOdWysTWXUirTmj5RYwHCObBMFcdAKRHQMSLFQEWM45Tth0AGWcIgjZqJS7TYarjukQaC0pU9mQf+bFVybrp6Lfr16+T+o/xjjG8vwe6tOZQW0k0OE24DpwqVroISlB12wP6DRplRURxIKPhVEajKfsT+XCotc7SfdQEQHmqTNbZQucZ3gcLxjn1YHyQAYDvovqD9GQ4QjkhsGR0Y7WyVbbkoK0MAAid9YtSN6xLNgNru617vyhfEgAInf/WdZ2D9TQAwKb1etuY3TgXPzIAQLvNlU6m73nzzG/wRs1FOZmM6zXGNMYvov9W8QJ/AxCwShuhGi/aAuBMWAWiuZbbqBzN2O7sMgCAd9DVRXZVA5RM3LyaSH74fHZ+fs+xfjQ1wEQRGxK39nsgEkjRPxX+M/FAfC+FgcTKKJhnmvevJUsVAIAgoDr7HSPY625wkNMxpdZuWAXAsTp2AQC9KmcZMGMAZN/4bXn0L74pg/pQoiKRe2+/QwaApQCMRm0AAMYEmGiY99iDkWJkKQAQAXz2s5+RgxvXPAAABsBf3L4jn//rvyzHcSJZEjAAHAAQlgFEObJdAMCFBuDupSLQ6lFgle0Hx58UanaWd7oYMTSxPw5/y9s/77xbuh5yLu3+0YeNK+n600QAOzRpPRYGmvv+RhC/OXd7JtpYATj0ww0AgIGm+dzhTH1659/Opi38FAAAvspgiUuLk0KKh3dlfe+7TAFIeqj0k0qVTggAwPYFAJBUS+mVGZk1Pn3VW5TO5nLdbPt/E4HUtMQYAACqADx6/1IAQgZAmeXSRwqAEwEcPfOUKQBcQnczgHZN7xAAMAYtKh0pAODWlQLMTrSnajzhp7JuPxgGwEXrV8tO+gimAHCdCtKhW78DZoGG1g4A4MMWAUT7bhL/w7iCPdKtQtUN/nRZii1mQHkmR//of5HZt/5vuYLqaYsz6Uuu/u8QGgA5xXP7ZSSJEwGEb170aln2C47KQaElAu3VHS+7/R9E9LsAAHyZhrXmAWufHmoGJzz1SApE/SFM3KtkjOp49AUQ/EvlrD+S+cEN2fvcj0ryyZdlnY7oE/TzWiY5gueJRD/7OQMAnEHkKAaYnBABhMHwzLM3qRyI94gmSs1caMthztbIW0YN9YIBRsIIMFzKnEJovVgXCRXcURV8ggJ5JXe/d1d6iE7Y5o10AE+H0GaF88+GBeICBWNTdjeD1hT1XS+EqI85Y12HxY6hpkBXSSbYT7oDqmXmeU0C3Y5Ya5nU60ryvCQAgGc2wwVHWfQI9gQBAFfGauNC6Wjr4fPA5sH3NOUhlnQwYh150sjh7EUJy8MBrYEYYEmkzyF8Xq/AlVVB/ldZs3RgaNxTXIPRsEYFdNP9NZE6/XTTNkwRN34atlzzOwwgXK8NACid3acHNNOrcxu4P2WVABUrC9CWSwIALH+HMh1JX+azUzk9OZL1auEBAFgkWDxgoOQsJai0XjjsoPkdHh4w2s9IYy+SBw/u83g4StCdwP0xOl9qaUc4TXDW8T6o/HjhPVQCYNt0NCnsb2Xgoz0ggAMxR5QHHBIAwHOxCgCrXkDtv2aVgPnilHMtTUAHKEj9gUFbseQVKMCpRMj5rSFGeChVjc/0c7JU9KFUsBPz2jEAugCAnyNbQCAcT4M86JWLAJ/25+qA7YofmBDi5oW1AS/CgdGds7uMkK7ftuv+N4Id3uPYfJUL2+PcrGlT2ps0gNDJtJlmDvKGmReKyfjdSUE2rlUuool2Rb4/xiz68td//dfls5/9LMf77/zO78gbb7zhxHbU4ccCZ5VJmhSX9ux3q00z693tOazWNxRTGgIRNk1xCDOtjVzbTgXiDuEBXEees9x/J2brMXQPAOgG49cs974aCJpeocCgAy84LhWPN/G/BAwzsraUHQF9gDLLNLUgSKXBNZTVU1Pbg6CvEx81OrAuCtAs6clxEclnv/bX5MYrn5cFywCOJVuXMkBee51zDa/SoRxkDyT7xt+Th//iGzKI9h0AAAZARgBgDBHAIVKPetQFmIzGBKMVeAcYjNSoJfdQAPTLOpcbn/mEHNy8zgh6rxRJski+feeu/Oi/9Sty0u/LGtUDWmUAnxECAK4qglaR2D6Dt6Xg7ZqT4We6/jUif97xd8smUhpM8Z9jgjnNjqVC5WhXoScIEigjz4n2kj/lPbVgHwtyZd2c8YCa62s1zjRosbkNNr3f7Jo61swADJ+6md/Nu0Fx6J2NF+62DRCne5CFqoL1osP+sr3KnGpdd5sUmp2XdqBLQ2dFxZnEt49O9cBY3rXwX2KAbGv1VkvuCGB46bse5obTyZFC8kcBABDVrL1dYU6ixB6YMlAMKBYSlRnT7wzccOEVDSs5Ymc3JbXZ9wE2LkSOnQbAGmUAb7oygLCtmzKAFrDRtZGwlmtTx+5EQK5au9phGFGxWBlAlvwmA+BIBcXG+1LGE4oAphABLBAQuqwI4IYOcwzMS3TXuUPoDRBTNb8AqUmgMQM0cgwAAABsYGUAmA6AtzbP7XObBlX3vWaHCveRTc+wCwAgdoQGbg243XO+ew2fzx1EqDlHqFsViGUG86ZlUzj7o2tn2H1bGW9jIRsYZfu/+WR+3juDKAStzt9zU1IVAqy77avdkzxcfsK2tt9DJ39TOUCMaQ0UqP3uq784PxPPx2d3N6n2Jlg/kUh+Ind/+7+S6O635WAwkMXJI0mRBoCgWNKXvAIrOJUIzj9K6eKcyLvv17KKUHa7lGENcUBbTxGQDH6nfWz+z8bRJSDkq/9padrKAHCrrntfQ/P2nDr2FQDIJJJkkEia9FDsTwa0caCsGcu8N5B7USK3vvQVGf/I61JN92Vd96Vc1xKvaxnCb/iZV1+rEem0yDkoTDRY2GJoKHX6R+MBaf2DNCZFAs49xl6Wa9SR+f8F6iqqMj4eqigyOTjYd867Rmo1V1kV8uF8VnkpRw+PZDab00gBogrnGQ2SwoF1+ekQIWwcXxWmwn2q4RXmXAVbplv8MTjMCbc0AXteahu4kiLe0WYfakeaiIZGktrnVkQXiwBSD0Clr3zutuIVDfF02yQJczxsEnKbxIAm0KERDr2WbuBgVcD4jhGdieAsjknVxT2wbXHtqMfFCWJwdj69B30unwvpZ0aDpFvXcz55By80zG02NYuU3Z8u6lajHeWmUK8e40WZEAAq0OBIjQD1foRSFER0TQfCGVWuta3mJQc88vzptKqjgIg3nGbkykOdH8Z0ka0oRAmHGSAA1ufvf+87kmcrmU5GvCZYATDe8cqcCAmioBgbLC1VlWxftOnB4QEV0W0sABiAFsByuZSHDx/KlcOrjJzi+REtBSgwnU75Oc4BUODq1ausFoDoKj7HeQE0GEDAvmLpxlQW8xVTAZ579nnOkfl84RwM0CkxHgvJspVUVOLuSYWqAw4Ainp9titoSwB/2D4QMeknrDTAFABn+HLfwMLjbImNzq1zZNrjR/vejkdXhEZ+uHF4gCDwsi0KYkDYAHlInQoUdox9vzt3mnvdZCi3j972XHaUje+uo2IO3SYEPHx+blTuNjY5+yECfe5eGmjuXAS5BWLYBUI/n1NAo8qbI2BtUGDTMdxGYGigPnxZyadffll+4zd+Q77zne/ItWtXeU+/+Zu/GTjNyiponGiLsAbOibWFa2BbN9kOwSamzhrK7THXrDmnH1uh46HrFseJ7157PgUr8bLovflrYRlAlvHThc+tgZrzr9/pgAgMGBsM7bQBrJ2dhgj3FDwCcufd2uEr4zDiX/JaWE9QphAgq61b2FNUjDSXvclQHmUiP/L1f0+Gz78i9XAqJXNgwe4pJMpXpFGvJJUb9ank3/z78vY/+8cyTvclX5Xy6J1jOT0+luefvyF7e6lMJwPJVjNJB7FMxmOuJ0gPAxDA9QHMobgnw3Eq988eySe+8JrIEGvEQOKqL72VyJv3H8jrv/yLMksHsuonUpV9mVQojyqy9+KzkpENgZQo6PCo0B7mS/j8XkS2Y1DaHmfzKgZlsROhsj0PnU0wNUTpwt85dIIIinMkzAVuXOFgn3LBBQPCFGKyKihNOVybf12ndRfY0aw8jZPfXbvc6tmg5SEo3zr4yUEAP9dd0MTriZxLVVE6aTcFLDTEm3Vxw/7vjGxzVDizbP7D1sPa4uisjdq1zvunVf+3pnoaDIGpZ7oRigxgG+SSgF67fCQnP/gz6Wen0q9yScdjiVwKANP8IAJYrTg/EWjRik9tDSW1oxuV8nMANtKHalQB+L4sHtyhmGAv2ZfxzU+KZKjrPGR0vfApo8oUMQAA7EDs5SWA/xKMBGh0qSMBiAJOfm+AYAIQgFrqk/tql6UjWcFmvPaS9PeuM2AEEcPzr81Oc2d33Rz12TzoN15DbVV1mtXmtQCFvkf7xoPktnbrfsB92NOj9S8/v7q/u6724Dc/d1pntD+3zNQLKN2ghDf2gLs+Ay3dNWALCLG1uoceH9oB7N3gftQECMBx+8zWwcAZbdql04MUl27e6waqNtk03ZZ63LkcnhOacJ7Z5ezA0P4L28Det/cAxlsKtpZVN70I7EdaOQuSHcjSTlANiyK+qOkHRXxU8ziRN//7/1wOl/clQjot/K2qlAJ+Bhg6yUDm87lMx1Nq/4DxjnsACwiOBfyJ2fEjiRGBH+DYhYzHU/o6sLkXixX9HYKBzkzkGDfQyLECNaCBAB3sBddT1PvqS06AQ/vZxpox3nGPk/099eUQcCCID6a9su2LXl9mAD8Or8nBp1+R5DOfE7lyS6q8J4sC+jlDib72+uu1TTxehNFYhzewUTUlIB3GMh4PZTDUaCsikFiOctD3gWOUmwEATLLJZEynCJMPCudsoDihg19kmczOZnJ6eibL5Zp0RTiIEAOx0mfW4ebIa4O4B20I7jsnsXfuA2cDV0JZQwZOw4luG4MDFszY058OaXLLMQWW+urEGACgFNEQALDFqbsIKJ3UovrdAY4FG+BCuHmQOhbHdDbjZCx1byLSA3Vdo/i4j/A8lidzbgNyz4FnN/zJDHG/dPnyjm2Tyjd0rRNNFxCdgPzVW9S6ZemgdlEX74DC6UD0GiaYi9I446xBJSPJYGDHoOehfRF50zQQXAttn2DjLlD+DxF0kRwl9FDOD+BHtpKHD96lGKDUBY1ijGfVA8BEL9VRJpCkkxjtBUNA+7CWT3ziJV4LkTw47Xiid955h+MY/1ARAE492p5VBKpSrhxeoZOP77z99ts8D1JR8H0cB3Dgk5/8pL8WlNhPT2cymUwJgIFWevPmLVYHMEMa9wOQDRU4mLJQIQWgxzJiaG4FoFR0EnMLzj50N2Dc4jM4AQAGsMH6lBQnCHJu/AcbzS4HmFs0/ueconCehmMwfL81SYPUWgMBbLGz729KRWhvSm1Ht7sIXAQAcBOxvOEAMLR7vhQA4C76ZACARtcuus9Nixsj1HRUN7VB+F5oOAWbPRgvSHepAZT15PXXX5df/dVf5fjG2AVA9d/9N/+tN0TCdSFcT9WDD62IECRQI61Zf8yhdgBAoMjh7Nd2dN+tLecBAIeZh+lMxgJwCCbbxZXMMXYBFiOfZgBGWZBcAFfQKgfQAXfnMaCAz+ny//U9oF8qxNnsDbo/aJ82Ij483kAIa4+6lOGg5wCAf1+Gz70qFeqNk6EDqnEu/RLrWSKreiQ3ZSbrb/62vP3P/lDGw4nk60qO753J4mwuzz13TQYJSjhCFGgpg76uDUWuUQxWA4BAaQmWXiTpaEAA4NNf+ZzUA6TqpdIr+tJfiXz/HgCAX5CzQSLreCBV2ZNphfUkkr0XngNJ0gPeWg25EY+1/QfzhkyRLQCAzW8DAFpGnwO/SW10YsM2ujjuzM7muDMKvb7J87h9RA3mJp/Soiw2dun8R9hfHRvgXKqW0We3GfOb51XbEdliltBqDqP62+Zw5/2tDkNzHR33XWDQe0DuQL13BVDaDlBoK3Ttho77oGXYwkilGgAqkOUAAPfWOWbnVoPtA/rAdELYXMlYc2lBg1kcyfEP/pX08zMCAENWAZhKjhzaopAeVMKhAUBVegAADVsxTEHdCQAQzJwzBWD24K6U9UD6yb5Mb35S6iySKB4pow92jxP/MgCAnBUnVFlw/yokKVcOJwMAEHsAgGmCMXyde1oNaTQhABBff1HiPYiDaarguX7dyNh8GrhlQ6eCrRM4yzq3g3Qd2LLOAdo+JAIGrw00zyB2wILlVLeYPLg2+u/8+A+vtcsB1hmk61/X4effl2AGNeyOzU+46fotUGAjAKBz0M/dVru0r6MmT7tf2/7GdnaIrUxPAwCAJW1+XfhclgJsDNCuX6M+a0/KfK0gPtJ+mSKC/sBnCfU5KpS+q5AWOyBbFn4AADEBYLa6L3f+5/9CDhbQ89I10Hxg2Omw2S2QF75ve9sArFykpEA/LB4wJXg8njAlGH9D4NsCmx6LcTYAn9WxEwyB4TO6sWRaIqFINz/rpLz36dNoiiFYhoJ0RfrGpUAksOj3ZXDlmqyHU7n6Y18Vuf6i1PFYjiWR3nAq0dd+9AsKADjHEZR0LQOoGy0aFQKACLSDBQDDQSP82tDInSJBB8JkrBSgufqkZJcFUwOm0wmp03BE4ARpqbVEBqBXQEAwywkAPHp0LOsVHD5cIya9Gv0SUujpZJqhzuZylA7b1jqUr1117PHtPlSEg07R9UdLSakTEESHLDLvVV21vYlaCoSXisB5vBwAgPbVa2okLHR8KLRIYbc2gwFGER26ZCT9wT77AC+LwuB3cxytDvw5cMEBAIjieOO9E4nrLBXn0F4mPaBsize8nEHE1Ag9GRkUcDpdaRfQWWkgEOTBAFOVbdfKHg02Iw7jxQAAVcF05SCZzwoKf6qOLlT7Waor17zdqmAZwHfeviMjlIoEhaxCRQo18jWvOZJr12/K2XzGKD/aiLWkHZiDiY4c/TQdMPcf/QstgDd/8CbbepgOaaBauT0sFnjuZ595ltF+gDQPHjwQlFYju8DpHIANAJo1vmtAwr17WIR0HMBon0736YShXRSQ0BKFZDAU0DIQRhXR9lhsDADA8UAdNfcSwBx0MsAuGLAPAFbhWAJGcV8KODRdAOwpAABz2G28bXJsvbPvHCxz7sLx5uf4BgT+vQQAzETQud44EbYZ2D1tc9DDzfLjCACAAfDss8/KW2+9RSbLr/3ar8nXvvY1Ale/9Vu/5fQltBXMTAiTPvSZAwAgWEO4Jrk+3gQAELiy8mC2BHh6v7vmJQCAxqE3zpU6+cpSRwTe+lYBAXPO6ZQ7K8aRipzD2q7nHWoLEGk3h5/rnwKfSvnXpgD4qHuWCQbq/aANDOylkB2McynkKI/k9V/4DwgAlMOpIE4R9UoCAKD2bgIAJqOpZKtSTh/MpcwKuXEdTLs1AQCpcwY5khipQWBGoRqJaprkWDt6IoNhIg9mR/LaVz9PAIDgYN6T3rJ+LAAABmzonNvcNgPO+l3bMHDS3f6K9ajr/GNdIphtef7BwsDzeXkLrPtdx9lSCNVdsn1F9QBCY1YTPJi2RyCgHXHzUW1/+tBItt9DAGCTc3QZh2kbiOAGUxfcuxAAML2LbnQ0CM/7c6q4Wrixdx3+ywIAjYGuK8XHHQA4eevPCAAgz58AQLqnGgBFvhEACPcra4tNe0q4n1wGACDlOFT/dukYXQBgUK0dsBmxpKExABBcQeZWfnJPgyQAAHojSW68JP3p9Y8UABC2l7XT7vGHoy4JACBVSR0TZYE5ccGPOgBwGfvD2x2eAaBz8DIAQJgCcBHY0PYHAl7GZZa54MstRx/MtGBvMLurGwDaBABgT2EaLxncyuZQwXg8O4KhMZ1/VKqhThgF2jJhuRsAAQ9/IHd++7+Wg8WDc1pGqrEWK2Ae6b6JVwo9kKqS1XrF+Ya5haAcbO4sy8lYAxAA8MACf+EzeeaKB6Ow/2gDGnhIsME07qxtWilszl/H11wKjcbDlQVAG4cigShSMhAZT+Wo6sm1V1+X6etfkaI/kny4L9VgKNHPfe7zBADMxNMN1qG3pIeKrB3lOE0TUgdJr2aKTo+1Ua1cGmjJzGljRyD/XTUB8NBoUFOZxoPCmSrzUkbDEdXy0WhnZ3NZLlZKV2RJPYg8NCJ6ZmgxOgPKISLktPIa9KZlTARGfbjBe0NEhPnfljeCczFFAOd1yv1N0Ka7UavFCuV9ZUAordNqyZuT24x7M0Zabo6ra2qRCv8oip5HPVlBudWlGMBpw8DCYBskA+nFQ4nTqQcAuhsO2mJTBLW5AxMlbBv44R2GbdU9iuMPk8vRqXRwwyBUEUmLcFgtYEPDTJyJ+bQ5AIDm+dluQRkmj6JHSAFQOhgnu1QER8AAwPjDfeJzUHzGoyGrADx8cE8ePbwve9Mxy2KhJCDGsEUF9w8OZG/vQE7OTuXk5JjOuKWZ2HPD4cY1AQDgPRgAt+/c5kIAVguc+bDyBECAl19+mWPB+gMq648ePZJr16XT5GIAACAASURBVK4Jov0AwwAQkAZcVfLcc8/J8fGJvPvuPaKHEDbUso7a4ioSiHnQlCADKIIxgNSZvekBHXos5nDumSvlIl9c+CzflbRBFeLEOKI+Q1BCa1O/Pw4DoLuQ47u2EG6alzrGdX3obj4fJACAodqdJ92UgB9WAGCxXAry+PB8h4eHHGtIW8HYxrzNyXppZr4qgwSrmgEAnpLZNhNCAMC5fwpouvNw9fDOf2csBDn7GpF3YEN4P44BYUCEnrfRRrDfORcdS4mRP4gYagKqP28TuXfnUET2PIDg9h9ci/I2DpTmeos9we1L1HhxjAErZ8U106Xc0XCpczkqevKjv/g3CQAU6YQAABgA/bqQpIbQ2HYGwMn9GZ/j2hWsRSdy5cqYQqgRoxLQbIAznZAZBGcboo9ocAD5D+dH8tmf+iIBABxjAMD33r0vP/JLXycDIEvSnQwAGCCWotY1YvC3T3FrDwv/V4tYbqVOAY6Y0J9n46ntznXEfZvt7ewLb7+40WnOvzEA7Do6TvSfZlM3IljhHPff8wGFLft367ke0xJu0Ze7DeSfMvjgIh0AF7TwDADHxmsa7BydOgQAHs/51xml6RNNAInmIxksWraWmgx66EeTAWB06URTACCmJcsjOX3rz5kCEJXrnQAAZrwOUQsYtcdAF1T2a6kxABZvyuL+HYp2gQEw8ikAI40g0181FXwHProGpd2JwALKcgMoJBDbkwx5vi4FgBkAqAriAICPGgPA5iJX/k7wzuynLUuHT+UKA1jN+dwc594eQ0HZV0ByZbrIBFUA8clSANTCfX8ZAJtssm57PA0AYAyALgDKa8CRdpHxTX3gl5XHXPbCdVYzyNonCG3F8L7C97mHIgWGAAD2XE1XV+cZewRA3VgiAAGOiYEqdpKvqGdH4OfNP5Pb//B/kivLI7dPN2CE2bJm28M3wLkR1MNPFfcWme6NZTafe0FkAABgBCNwCP+GZUPdjqXllHXU6PkRgEPqXNIKPOKZbC6ApUx7yYmjt9YTBDItBcVpYZj4sWrXIrUpkRnYAdMrctxL5dWf/xWR6VWR8YFk4D9+7fUvuX7UTtCIsC7odIjjmAgHWABw/IejAXPQoSRMg4Il/jRv2hz/RrGzpMOF7yPiOkgTGpYAAuD8ZOucAAB+wtEHHWg+W7BEICiLYAhYjfUGAVJHiI4wo7WNAabpC8oQMAO+qxIZLsB4cNC/NQKqAxG5HhZJb1SrHSvAj1NnTlBxfcgIdBj9V6OHpmCwqG0yILSuo2cAeNTORSuQF4LcFAyQBO0+YLRXQQDUdB8wBQOCb0b1t8FjWgfm1IbUNGsf1qE+J+IRbtjtRdnMC9+GSAHwAKwb2BjcblHFc2kZt0opKk4Uw2rWO6aK10rg4KbBoBEELs1O5wE/lWEC1E0F7IheQt3a1Yol4IQ0tzSh8v+9d9/m5ohnRDqAaQOgVCXeu3nrlqzXOZdwjM8QwLGxBNQcUX+MW0x+iF++i9JbLr8PzjTo/nD8IXgJR/+LX/yi3Lt3jwYFnH0sFqBVmyYAwASIAwI8gADbCy+8IGdnM3n06IhzACwcOO4w2tGPBiboYtSIOWFc1GUkV6/dYDvjeqZFAeAI7UwGiI+E0fvgOckSIFDQjnyF88MM+E0bMRcwng5CkqozYceFaK2V8bPFu3VcAAB0N//uprB9I+xGANtb1TbH3d8HLY9/fQEAlAFKUkSIUfqvYs4bxibKyQC4Mgo2ne9O/n/T0jb3z5sJ5wAA53D78eNTAJp+1HXAIpjaQbaf6RWalYigmHOkeE6n7+PpsgYw8SsmOqnAKFX9LXJvbC9PfgsYBD41wO5FN3Ck4CDCZpRrL2IY2DMGIJ8Xu9T0jX5UynEZy+f/zV8lAICyeyqrU3oAANVBkAJwoz6T7E+gAeBSAFalHL17IqNBKocHSNk4JhMAAADWuhT7bI79UkvvYg9BGTPcC4D8R4sTee2rX2gBANGiEgMATpNY8sHwUgBAmAPdMvB2GPU4jsAEjDmA3ACivLp/0Ig+sTzQrnEOg/M13ahwjujGyH8LtvKgqBcb6wzdDxcAeHLnn2vwVgCgKwJo9dW3pwBsMvyb9xQA2JUC8NEGALTiB+9xMOI+Sw2A1ZGcIgUAAECRyRBMPK8B0GYAkKYfQKJdJoC11ab9jQyA5Q9kGQAAwy4A4GpzaRk8l/bqxLSZXgngfwcAQKFgaACc3tetfjhuUgDAAIjSDzEFAK3jyjhvWCcuDmDRQmma35CmcP5zb0e5UFRBMgYA63QHAMB2G2KXHfJBAwBd2+zc30/AAPiwAYBNYiChrRj6LaE9qu/3JF/ndLR7oPW7wCBz7glKwvkHx1D9qF7Sl3o9lwjHJiKL/+9P5NHv/wO5ujr2flrIYFWmurJlLS04FKWGrgBSlOeLhaseVspoPJTZ7IwAANO1+05s26UDmhgwr4Mc/6ong3RE3wJIooqQa/DQRA8NjAjXEmsj9X0UiiWvWrOGCMuC3VlGkcyrWgbXbsmd2Vqe/8KPy8GP/7TUi5y6J9HXv/CV2hZwOLJ0fFxEnVESirhl6ojFUJ/Hvz6deRiPMP0RRVc1S3QCSt/lUtVAPpAf7yapi8rYd+HAQigBA2C1hHo7nMWEokUPHjykY2YigOZY6E/MZVUFTkgfVIffnNrwJ821YGGx3/17LvpJ4TdbXN1aYJRFNqhjBmievRNM5L2gExNS0TFA0HkGQFDwECWYvHO0GQCIIk0BaImz0QDExqqbK+jcEHFDnibaiDnepEjGss5riQeo9a5aAZa7TgpLHNPJDEU2rE14n5U6mGZQB9mxfl6eQ/mChB9G26CCTwRcS7MAiePYJosCiNmAzjXUOnF/mupAL5Y5bsgvbepeNqkQRB+ZVoH0E2V5kLaPsjxgoCC6xr7VnH19OeXuPhT4Z3L/3jscqzCGAQ5AEAdtjRx65MEi4omIezoc8jiAJXCAmOfnonRgAGBCA9mDY3T9ukbxcSxypJHzg3kC1A9if4iefvnLX5b79+/zPAAHcC7Qq2/fvs2JjjYHSwD9g9QD3D+cfzI7BkNZzJeewmUqqGg7AwCMEYDx0YtSefa5F3Weulru6NvFckWDmm1DQE9prjCwLQUA4+iiyMVFDAD2TaABsCsFwBYyQzQZ3QBwuEHE84MEACym3Y3WhGvHNiBh1zE21zai6z4G+eFqAGADAQiKe/Q6FUzZ0XxXjFfnQ3sz93zfbNYhMKedkXeXBGf0+Z0AQNuk9jHdLgOAzDLj7ru9geu2c/ZJ/Tc2AA19Sx9TzYMYayYQds8Us2xYE1d0KQSuXJ+BzTaOGfxHXXBsuG5++bXUibYyCu/ZC24/clEAsOTiXiUnVSJf+KX/kAAAyu51AYBtKQAQAXz49pFMhiM52Af18FiefeYaa5mDATWdTCRbYW2MJAegnqbcq1lBZJTK8epUXv3JBgCA+BhSAL77zj3PALgMAIAxZPOgCzQ3cE3gNhK0UWcdAD9ZS3D+LeqvE6dRlFMLR2GelqOgJW2b8ahIfpj3H6YB+PkdMAAsNa3t6BpYsE0DYLdbfP7TXSBl97Oncf7bEL0ya0yk1NozvJ7mze5KAdi1DmunNHuL2mHOHHUaAB8bAADlrAEAIKKxOpIzpABkZ4wYKgCAFABN81QNgCU1AAwACEFvs1ctKNO1Q+1zAgAUAbxLBkAv3gtEAB0DAAC702qgBhJmgQMAKAKINawqyABwGcStFADkKasI4D3NHwYAIKlqAHwkAIDGLu6CJKHdv3nGqQvuN6ZzAIAbi7A5GexwYoetFIBNZTiDtaoTnQ7v44MAAC6yz1pt9AQAwIedArANAAjbOVyDQqAZDIAiVxvApwA4RgaXPgMAEGnPM4lHqdTLU4mQAjCI5ME3/0hWf/x7cm194v1Hs/uN0Y37QBAE12VFGgoPagBhOBoxz36VrRkUh68wHmMfXtA/hn+1XCwUoMDsxD7Jqjwa4EPFixwCwQAAnNYNbHhch743fcj2y3xdGxfwR22rNLuHgTn4Y71I1vA/hyPJByNZDcZyEqXy+r/7N6Q4XUk8PZDo517/Ym1oSrPvWr6iRsMZVTaaLkXYEFlM6DhVPWF+BHMtnbNflGsaGVFPxQJRhoQdRAMMkYg+69fDwYf9n2cADeCQonZ6LovFkjmL2Jyh8G6DnErtMRyYIGcvaJ9NC4g6nds5KsjxwDF0Uo164Qw0n2PSR2k1OOHKOqDTrCMMNQ8IAMAhtCiaOjgKABiaE1Kd7JapSEkAQB1jmtF0julB6wCmcn5KsTowIlgpgUJuWsqtwtDqQ/FSkVQDILqo0aYFlCrZJn6BpdTnVqKUkj2i/u5fHQCgDxEgRPfpyOkYQJ496s/iHyYGBCnotCJNIlfauzqkseQVKJi6MJM+2LGHWHaHPFsFLBRkYIYLVTmhmL9aKXUf/aNlBZGrP5Pjo4c0cGAMGyjBcelAHbIr4oFjpajgBxx4GgKOZYFJbWXS8B4AAExSXA8/kboC0KCpFhHJiy++6BFDHIdcfoAGYA5ANBDXAe3fAANUE0C0dW9PdTIw/gGOYUzBATNQB05+QyvGmIklL3C9T3FM4nhSt3sRU0ewcAGYUKcftbMthUDTALCAesesM0dszjwOABCOuW7E3xyDFqLr2AwhiOeNo0CXpDt22/P56RgA/7qLAALFxgZmTI3hQMebrVubIv/nV1NniAUd5UED0tzdfqKz3Of8caPqpBSQjdFlWrmIf/O+XohZ3A4ACKPvluNvOgDGBqBIjmMTcC/BZo4Us4BxoGwsI4grQEWKodcz0GfQTR3LkaUwBeKwruIB5gCAxXbsOWQ6qBjRaT1oAQAZNU1QzKukBsAuBgCqAIzToezvIe1pJs8/d0OKbMl0pyuHh9TUwbpqAAAiFmBSDUepnKzP5JUAAEAKQMgAQArARQAAtgNLAQgBPj//u50W5DoqCKSRHEb+w5JaztH3oL1rxBa7wKWb6XsmHtawAFoCgG7fQn4onTXXK6ZSH0ZxbS+yURa4AxfL13c3MDfm9Ry716rm87aT7hG4C88RAgBBcoWBJudK/hkA4O7usSnYTILcmgJAtWsErXWyfgRTAAIGgAEAiA6ujmTGFIAzqbNFAACYBkAmabWkfgeWFEaYHTjVclCcs2CfhfuYjv1GBNBSACYQAVxDnB/lQ4XpWbtSAMAA2CUCCNOJqdBOBLDFAPjQRQDdwDjn5myyVje9twsAsHOfFwK13EqWAN+ZhnOenh7exQcJAJhdtMkW8mviEwAABti1nitYB8yv2Nb6HNvb3auNHdmy34Ivh76aHaMi6XqBLjMA/mGN8p1c05kU7DQAsH86gdcSZcIhCJ5JMhkqANCvRIaJ3Pknvye9/+cP5crqqGWvmy1k6dxG+zfWr/mJg2EqqzwjAxkOPwKLAAAQtBwkieRrDQj3ocODdIQqkgpivBV8pEQizF0o9yLlzVH8WWYZ1QYMVHfMadcAnfZUcXFtGw18sA2N0xPVskYAdTSWBfy0vStyd57JZ778kzJ56dMMXkc//vIrtUWLVZhIHUmLGLYcAEdJx+eI7A7HIymRVkFaoSqxg6oEA6Os4CTBR3UVA6jQqM6uKtkj1x7/8ABwpgpZoQqAiwjgPdMGwPVI+6dasdL+TeROKRmNY9ONtqlyeyOwEEbDcR6N2jsHlQIKjqru7AnL8YZzCYcK5eOaAQnnWMvcwfnCuQwdgoOFzbGJTp9nAMBZBXWFNevZ7ohqk7tBtJICToj6J6mk6ZA/OXBctEmp8irCaJPHkGijsCMCbb93NyeW4OIzCwUjPADghJ1wK1C19y9D990byK1JKDGrKSB8nh4YGj0B8gwAAP1tUbp8vSYjgXRUjLV4KKsS9695hHwGP4j1ImR89DGJVWgSDjyFKfNMUEIEuhErlttAesmEzYjxhxSA+exMJntjClFi/KBMJZz5vT2l88MpR6oJKPko72f5z8YCwP2g3wFCWHQU38ULjrwq+q8YvQdDAPR/5PZbCUE8K76H1IA333yTQACuayUAAQK8887b3sEfIh2G4EKfFQEgHojzcYwyLUDZJ7YQ9sA+Kfvy0ouf4j0tlguZAAAAKrnW2u5ctACYBXXKrQQkAQAgkj4C2nT10wIAOJMtmKFj0FrIHRDzYQMAHP+dXLcQUNvVPh93BgAmGBgABIvOZho1dmsmUGkAROH+bqru7Z2oDQCEjAHdu8No7g4AwOX869iz6wY/XdqJ96O4l+j5vRPvnPdQwV8p0Q6kdICwAgBIX1EAoKnE0BYAxEaMtDCChpZOYHn8oOkBvHV7hrWJAgjNfdl8tWXe5jHW/SJfEgD44i//GhkA63goXQBgmwZAsa6YAjAepCwBWBQLeemFW7JcnMpqOZfr164RXMfQJgDgKItZvpZ0mMjJeiav/dSXpCKjbsDyY2AAhCkARTq6oAqA5lzaHAkZQCzhShGzpgqEguOOjYQUukHq6ta2R5T9xXnZNKhPWbLrlRTRbdssejOB+r+jaZv2DEAAG0MNSMAvNVudyw13u5D+8BHGzffqDzpnEJ8HyLaDAZdx/i8APd3N2hjUP9tz0LcvGQDuzjsAgNkyW5/WKbg3gomMingw5mMBAHDd70sdAgDLI5ndVgbAeQDAMQAIACD9tbEtzc5Ce4V7tTZ/u88uCwCgDY0BYDXMFWOi9HkrBUCj4Sgd2GgARAi4QQPg9L4GzsAA6I0+IlUA2nOuWT+78/CC+eY/bpg7zTdCNo+bzT7YYX2yfT7tCh5+0ACArXlha7QCfU8AAFDAPHh8D7hu0bQIr+1b7ykBgE02lD2XBgvPAwC6j6jKP3P8I7BxXBo69mTayn0pc5TkAzt2JYPpSOpFAwB8/w9/V0bf/t9lf/XApeNqYA/7JM7fBQDw7JaSy3TbOBbuP/0e/WGkCsPGp98QJ9Szq4pakiiROEIVgh61BxE1T/oDiVDdDGV7aw2KKisRAdNaAYkMmmbN2uyLqwWCgE3nKbPamOuKpddMUcix/6YjWfYGkg/35NG6ki/+zb8lcnQi0U++8pnaDBQV6kuVGulqm4KW3KxdqkqvkY2ElMJ0jDJqGlVFpJ8XzVZ0tmrWScXxKBmIHCZXciNQsgUAoKV4UKUBpd1gsKgIYL+nFHY6hmTxIBJv9ZTDRbUZIN2lAg6YgQXoVMuNN0cZzp0aJGAiIKK7lMJRPXA9pX1EMkxTljNUVX3VGoDDDgBgNl8y0gq0iiCKyzUyp82MiLYKMZZw0B812oRn1hQMMCwSRvwR+UeEGv8Q6cZP0P75TTf72HePOQH9QotomzNs1EbCHSmtUo02iOzBCdA+t4gdGfmsN6mDGT/R98h3Qd+PhtAoUHEaE2kCcJK4fPbVEiBAIVWUSInyO6WKKHLjdLm1mAxaIWIlwxQ1NWda05ZMAB1vb37/TZFay+bpgiGk4eAekCoA5x2aFWezU/ZdCarcIKZj/PDhA7YjBCdx7YODfXnmmWfYr8jXR38qeFIS2bNqCnhY1QIYyc2bN+W73/2+Nxy7m7wyS1TQw4T/LHVA5xz6H0KXmiqA96AFgDGLhQTHAkjCnMDzgRWA+9NygniOqayyWpJ4SIFBGgs0unHOkikL1LgIF/Mgso63e5cYPF1n2HKTMC6Yg91xgLobVLhxtQA6V40h3IG6G+4uBNotja0pv2nD7r4X/m2O4zYTY5cBsMss2fWZbwM6pqpKf+HmvuGEGsdsV0FpztNxJDZEH23Ob7pX89tDh3/TMqPMF42khcaIGri6uDhVETe/A9MM64ab5+2+bJx+Po+xBhwgGD6jp/jT6dZrek0Ap5ht9xBqBbACAG9PHXjrkwY4UFfGdOPD9/WeVHvAAAB7qi57wcavb4NWlQQYN4WcSUoGQHzzZQIAKANoGgADyVm9qOjvyXPxSuZ//Hfl7p/+gUzHe7JeZDJ7OJck6st0itSwSm5cP5DV4pSpeqgCgLK6MJSQUoe1HHM3LzOyYU+zmXzmJz4vq7qSw8OrjDwWJ2u5/ehYXvuFrwk0AAwAmJRJqwwgjCtlUIHBhb3LVUIw48RRwJU96PZq5/xbyVpuDr4+0uYZEy5PBjTYkTgv1sFgRDmUpinB1RUBbGLk3dG8+W+1EzaHuTywE6hY+4AJdfC8+daJ/l/seDTU5k3HbnJYApDFNYjNGwXg3JshC4DCugHAv6ELdq6/bt9F+zQAqksJQP9/HBgAWEGLimUAadeiDOD8oZzd+ZYMyrkDACZMAcgApOUZUwAG5QIS1VIbrfwJNgMyAGbfk9XRu7LKIhlNrku6d0ukN0JtHxGU8gW7lo69sZc0SGIcJSsDmNYqShYCAFGSMhCjJc9ONOd9OJZisCfl3k0ZXn0O9Q8/ZA2AJ2i4jV/Z5Pzbgbs+0z1q2+siAEDzzsNXsI5cogygN8CfsBlaAIB/XAM/UaUWZeF0vHRZTrqPNsc+7i1cBgAInfdWK7m10XTSsH5Yrj1t3dFISuf7be0bCgijupVVpVMAgMr47nkxt2Pk17OkXC5SrkVGkO4/kx/8X/+bJN/5QznI7nkf0WxlA6k3sRK66zrZ8U4vD7Y7LAMAD0VWydnxQmIIfFYJNnGp8r4k0VDGg4n0R4kso4WUWHOcXeADb9g3rQIcns/S811/MmjP0uMadMZDQ5MPAAKCNpjrWDtG41Qy2OnDsdw7W8jNl1+VN+7el+c/81k5/PyXJPrJ1z5Vm7o8Nzs6ezydIiikTQJZ0HripBPmUCpHkLovB1cPpSAKr6KBcPLzAlF1ONZ4LtAyYATYTwUBGmfJmWzYREp1hNVf0SiBOVBMMXDMAaunDGoUQAI/7gMac+hoGC3eEO0mAqHn5ybHHPNSsvXaKTfqBq456D1JBwkdKgAQaCOivazTmsjZbMF8cLzQMYoEq7hMs4F2yxApAEBGhLtvyycDANBE/scEBDT6D2NLWQI+LreRcni5qUxEyWqgu/Wh0e9XXQRVknZGMin6yGMpXdQf0f4h78eccwA/cNgHA+TdgFoMBFujaETWoBmR54pwSV/mRU8qskAci8FFHKmwzSqB0ILok9Ka4A2ASBTuquT7b74lZYkxqQAOJiGcaUS4AN4M0pilQeDEp8OUef+mMaWADVgricudV4FK9B3o+BgLWtJjwe8jEo8XGAQYR5joAADu3XsQAGQNKGXj25gD+AknH8AHHHuOcFLze/wb49vmIa6L7ysTAfcx9iU0MaZUWR9aBrlM9q7SwIeegdKeoL7cZyoNQYtgP+Kc8MaqMi4+CAAg3ERbv7v+sg1402b7OADAZZx/3fSaRvmoAADbQIpdBsh7AQBwze8sF+b8KyaobXXO+XdfIkLv8uytbdvfa6KfCgo0V4Pjzdz51vXPR/45Vxi11Y2Wq5+L4oYAgE8DCEEAR4lrMQoYzddKBKwI4ungrkyfMRBMsNBXFWgC0Go2Oa0Aj5AHFQXcM3GvYWB0c212AACzaEgRwCcFAAZRTybTgQIA1/ZktVSwlFRGiMRGfVku1pJAmKjfI2Afx5GclUt5+SuvEwA4OLhCAKA8zQgAvPr1v8oqAJYCsA0AgI1g/rGPHtEP0Z62CA4jMqafY+uQr/6yGcH2dmtgondBgAYAcOdoGbRhRZmG9q9dsws17zgM4Y10R2sAfBmoawGLYJkJnuBpnP/tjgrGtwd6dTd12hZuILKTgpJp7m0CADtA4IvXX91HQnuO6Y/MucMG3vgfLTHay5ko7+tRGlEDAFCTAaAAQOUAgD93AMBSqwAMQwDApQBUudSO/v8kN7oVAIiGDQCAFNWnAQAQNIEeVwcAqPZvSXrl2Q8XAHiSRgu/46fDRQ7+RfN9+418HACArk1j7BCuAo7huw0A2P7+xZ3zXgAACPraC/uVAZLQl0Mgdrf9AwarlsJGwI8VTRBw9oxqMPygkYboe0EAoK4yicZwxhfy9j//fUlv/6Hs5+/4Slvm8Buw0v079B25vqOyAEFVqk1qpQn8mVXEG04ezCQqBlLnsUgWS1SkBASG/bFEg56sk6WUPdb9aQIoztlnWT8f1NC9tCpcoNT5DuZ8YI9n9T78Y1wJAAL88koSlCM/PZW967fkJKtkFSXSG+/LSz/zVyT6O7/279TITUbdZ0S/4aRMxiglhAiuKtBbjr6W5jMRt4g5DOkYQgganbf8ZORcYx+G84ff4fwDEGh+OkVTOkEqXteg7Iq4KxCgwmfqwGsja4klJpY6JypuKZlbx21CnsKNis4XhOScCJRNFlyr0QOo9HNUUxgMqAAPaoceA1CjJ1XUl9OzOZ04KvO73HCWLySNv1mczjMA1DjWXFbtQPxEpB/l7Rj5H44Z9aehgz6BcB4NSjPOdxkFuycxm9BRwHXSEJrhPSktW1VnYwiEob1gOMPgqeA4sjekZB4/yr1pxL8sM7IBhsMBo/dI9cD71obKKNHIQ1ZFcrwqpAYdBv9BGBDRbkSWRFhiq0Y+TdyTMl9LwsmGyYJ6nqXcufuurPK+lDWYGPqsLLUhKHmlAMActJzpmGNxMISYR0nhPSwXSDkBswJghIpYat1uE/tAn6OCBfr9xo0bfP/sTDUC8AK1HxUrLH2BYygwhvA72AKWBmIKolb+z1Jv0DYquDagxgAj966k5NtvQ8hQHX449aQooTRXVctymcl4ekgDHykJHNOuVOQSugh9dQLMHPRosaPMMt3ngggcna9AXwJ/b2IAbBtp2xxbs8FNBPBJHGC9po7/ndcJbq573IcNANAt6UzhbYBJt43fDwAgdP6tXTc5//aeOnjtfjBAU4/R9aRx83Wd4Vg0BzugxzbfsUi+c/59P9t3m3Pj+mHFloZ1oGsrlb6dQ2THcVxbXMSj73rOBkhQUUCL6mt7q9Iu28apl4TMggCa5TGa/qTN0IAfjRPY61UtBsCqnz42AyBFytAUlWAKuXl9X9aruaZNgY1Glfa+96mBhQAAIABJREFUzBdYi2MFSWukfMQyL1cEAOZV8YQAgAIxRq3n74EmAPYS9jPWpUS1c3gM1n+XbhcHAH44vkPbfrvLrFo71rLt/dUh2g4QCJ3PJv+/GbebAQFjEtidbXY0mvmqIsrcS7QSnnt1n2C3I7895z/83vlzNACAWxMNKONjtsXOPFizvQLaxnW1vQY1tcYbllmg6fCxBgCMAWAAwFTyGhpVYACEAIBxhLbtgNvfNwBgfXzPMwAG05siEdiAMUXCSpYAfAoGQAcA6I0mngHwwwEAXMb539U3u4DAizUAPgoMAL86Bb5Gaz3zAOb5Z92kAXDZkfxeAQBhYNbWEWMUma256Z7gi0JE3FIAqOnQYQDgM9jECCRCHLcq19IHABDl8uhf/oEM3v59mZZ3vXaaOfzm6Bsg0fIrrZ3RnKiiRnDBUtWcfwwXIYtkfryWchlJseiJrAcSVyMZyFhiGUrdryVP11L2lOpv1+RyzbRqAAA6BulXuPdouzDFQStw0Y53LHr4hzwXAhvYi8ucYoXvPnggN154Ue48PJZoOJFV1ZNXfuKrEv3tv/H1Go4rDHFEPh88eMDa4sjPh0gfnA0FAJDLnUjcgzPixOqQg4QIB6oCOHqhOVCIbCNnH3RsMABQFQAgALQBlBGgG6XWL1fWATrUWAZwoK0MAx6+cRQAsijbQI0P3XDMWN30M3RgjA2g0VdVgVakRY0Ba2xE/umooXOpBJnIeDjS6KuVG4S6ct2Tk9MZNwY4ezgv0hbgoKFkX5caFw5k3D0HnIuEkMIBsUHk+w9GjPojDYDIDvJdXIk8nc/6/LqxP9mLSFGp5pCqKQMAUEPBnH84/Ai8k3sAKgn/Ia9FC8xmvUTWZSWjUcoovWk+jCdDUudZGQKGsnNGqY2gXDUaumdZJSWeCxOI6qyV9BmZxj+Ua8HERUksAANgniggUJeFPDg6laNFTdVbjhHPLKmljzKVccQo+pVrh2QzjCYjOvRHR48kHaF030pzcTjBHKgT0IE1hz2Sa9euMtqP+XF6euJo+1oiZLFYbQQAmohIM7ExdjDmrNSHfn9BdoGmA/R4LQh04dqYf7h/aAxQGJDVH2JqH2DMD4djWSwzSQYpUwAUUFCtClQBYGktGMiuZIqZhRw+jmHToi9sGUa7AICQ/r1xkW6HwdqOui9p2DZmL+sAu2lw7rLbUONNIEHgu258+l0I9JPNujCqbg5qc6bLAhnah0+ZAuAita3naFHUzfkOjuh8ruNc1w5vinn6vzlBIcjR0O2VQt8ER/0a7NZibnQu8q+ggd6HoeIeXHCAgtH0GwKgc/XgkBkQYSVu3XUJAvjSf+E11PnX53L95EAL7SN9z9zP5j13j6YrwFIBm5x/3W8AAIQMgMcCAOaZnD2YyYj6JwBRM7l+fV/ybMF0LADc0JMBQwhgZx+CQUi7calQs3LFFIBZiXKlh54BcOfohAwApABkABvLnkyrQSsFQMuNmnht88zGIMM7+B1rEI0V5Ds6+hXGDFKTsNWo0nHbMN3m/G+ai4x8+MHRnMdEda33LNLVVrQI+0VHVncuBKPafdQ+xoOqHvx1wLnbTw2gPP9z0+phk+sygME2AKDLoNFxFjJvwr1JzYftTtBF6187+q+UYg1mONGMjw0DYFMKwEJTABwDAAAAFbqLlYoAIrW1s789zp6wFQCQVCoHAOh8ekoAwFIAUMkrBACQAkAR5i6I4cAz/zBP62Q/Tqs8xrE7HNvmLLvAtu5znr/2rvGvl//wUwDCuzbb+uMCANCJdyW1PRtbxAtgh2tVt3eYPgCGG9cvV44Mu46XeFFwgEFkpHojtblYSm+IYGohp9/+x1Lf/ocyrW63AndowzAFgCtoIErr76mCT6yVgqiBxspnCrgzNbqMJZtXks1qWZ3UUi8R+59K2tuTgSBwXkuWrKTqqY+pTn0j5s52Mc/UBRYboFXZlBXSzrneohy6MEWfuASCtn2wm1AmMWK1Pvhpko7kZJkxJeDw6nWJ/s5/9Iu1OiRKt8CXIV5wdHQsZyczigOBdd2LYhmmYyoSo/QC0gAKROkp5paQphyWS8ADGf2bwm3O+dcSgZoOwI2pZ6g5rgEjQTd0AwCsQYwBAIRHy/K5xnIGwLaB0u1MK6FmDADNZbeqBxrdpDNIJWwFAXCfqIsNajbUHWncwIBBZGVdMAUAbWgMAI0oC8GTsArAeQYA/HeNKuGZtdxfyg0nGSoAwKoAEGuD+Js7jj9RHhDvhSJ9G9bOnRMIKxjoG3ypzoKV80P/gO4/RO1MlIFcraVcLaVeryVCfUzcEwCLg6uyrmvm0C+Xc0bd83zFnPv54oybF8ATRp9chJ1GAgzCPgQwIsnyUop1RhCAgANaA0wAVACAQGO2kgTgBMCkci3jdMBUgNNlLrdPc8l7GtkvUGmA0RfQ4JWGClDg4MoBS1mCAQBK//HpMe8PEfW61FKXeH5THA1VQLG/P/PMLUb77927R6EPRNu1AsCSwNg2BgBaFWMB48ZelhJgJQJxHuT7Y6zhHiBGCEVRjFMASsN0xOuenp6pcn8vlmwNJkCfc27mShHevHHTl2BifVKwBZyRTtDFlZX0YFuQt3rRlvu4AMAuB741Hr33vTmKz/31AgMr/PhxHH975o8KAPA4jn9z708HAPA8oefece4Nffbjo/N528gyynHgznlF/7B/GxhK4dvQVGkil+aWeKffLVOeru+ccGooBAwAc3asJI4vBegAAG60Ti+A4ALYTB5YcBHr4L6b7ztX0l2XTAJ//w3DwPrRHC6g8+cj/9ZymwEAcJygAdCrckkj5PJt0QAAAHD/TMaDgUwmA2zxcuOGAgAUqyWTDulZQ64HZF/B6MgBGvYFAABEAAEATKf7Uq1qqWeFAAB4BQBA3PcAAFIAqroney88JwXFO8HMA7ALYFr3T/7j1uRE/pz4KNvEpQRwp3HtjT2yz4hF44C2YtwNouSHmrWvnkOrCJhzz7/dgGntleG+qYO+2fPc3qdvBI6wVQ0IxAC7gQadPhbqV5E9MtAc1b5hxoQO/dZJ5O/J9uP2/GrGzLb1Wq/rlO390zRjs20LuH3rPQAAwvtRgWLYKrr/fuTLAPoUgM0AgORLSQ0AoAZArmUAq6VEoBQ/LQBw9l1ZHd+Tdd6jBgAZAA4AkB5SGBmOeWINADgBkaUABAAAUgAGSAH4oQYAtnOHmvm+m8HxUQcAvC3QGoeddOOPMAMAPp9pp1kQFQGrxWwm48NDKVxq9aY1T5P4NAXgPADg0r9KsPCgaVdpFch8SXkN6ZVy9r1/Ivn3f0em1Q90Fwi1gJwjbuXV7fMuw1ffB0ynay+deO75sfTrgVSrSNZnlSweFVLOe9Ivx2QApNGYgbm8n0vVU/ZxCAAYS456fFbmviMkyvRFsOTpG/YI0KtGn5CxnUAQPVvSvkEp03fv3ZcrN5+R4/lS+sOJnMzmEv3bv/hKjdxnOERwDlC3sMhLgSL5dLInb37/LcnXJf8BbaFiqssrBEV9VZQEAHA8lOrx0rJlmhag0X8I+2n035TcTRSQIpSkm2tU0iP1gbBMayMlsq4RZZbD66M3GyqadVR7U2o2dmMAqCGoBqDVhzZaBT4D9Z/55Nmax0FQaTxSBoBGyFVx9ehsKau15rRbJ+pGq2jQbgYALo3jFMyIk4G2I5z/dMioPzqUDAAMBItFuVrHSuHeLeLTXP/8FFIj2Sg02q4GAMDBRsR9AKXq1VJy5MwvFtLLEW8HIwCilrHUeweyjnpy8+YNWa2XMp2OZLGcyXQ6lpOzExVQBHBitTTp6II8gHzUhM8IMIklM9CGSJ3AZEV+flVKUleSLxcySvpSrBZS5yuZjodkACylL995tJI1AABqT2hJx0hzFVjBYP9gTwbpQHKwByKRVbbSOp0DpdUXGTQg0E+oXqGCkLhX/FSqfklaPpx+qPxDdMNK+c3nC6+RsWnc2XsAALT6QUEwwOj9oPpbu4AtgXQJMAD29lFpwAQEhdE7sHLAWGBlCDfmuXDGfbbvlStXZb1CDVEIHaYsTWkCnmAFAEzSdBtNr1H2zMUONkfIjhSALgPAO0BbDKNtAMCTOMBqgLutfBfTIBj6567DTtpmUl+ufbZ/e/MnoZNIB7Nz/YtAD7/pPyUDQNtvc/Sv8b3MW9scJ1TQWJ0Mni985MCRbq4TAgXK9GlejbPCc7niKP4Web7GyVMGFShwKgDq78WqCXhmgkVAgxx/d67m+o0WS7ALKbjg2Bae6eCAcmUANM9+PvUBKYKOArBhkBFA6Nc+BaB/41MCBsDjAQCnMkmHMp2AxbeS6zf2pSzAbAKrSgGAQYI0J10XAIiClRcTAFjL5376x+SsyGQy2fMAwN3jU/nMz/8cAYA1WGyOARACAMYAMADA76sEX6EXhHqwjXHdaMs0+gA0lMhA01ETRv7tb1unwrFq+gIcbaiY4xx8i341MJJF+ML8/zCa2Y6Mt2brOQAgGHd+QGp6g1YccHZEBVvHCWN6QL0ZIzrZd0Ul7S62Hbftu2aTNGybFvDUmWc+kuQ4LI+7hvm7DAVm/QrgrkzcR2cIu8r105Ne673+XlsDYBKIAD5wIoALOgzpaEINgAJlqlFS+L0EAE7fkKUDAMbTG/+aAgCXmQ8bet+L7G3awwLnfxvBhd//4QAA2nt5w2zgmvgRBgBglFvZbQTUxpMJHePjhw/l8OYzks+RYrvFjgJjHCLy/BiCnC4FwJd5hX/k/BusPvCI13ORfkkHZnX7j2X5xt+Vaf1WWyg7sItMw8bbXIG9BKDT0rGtAoGt7Ui961Wx9GUo1TyS9Uklq5OKIECUDySpU/o+vTQmE4C+YwCYA1THtaHbg3Q5bze769Ovg/NPEWmk9bEGG/d79DdcIEqm5StJB8qQRlpwlAwkHk9lVVTy4NGxRL/ws7c4POCIgIp8sLdPJ3e9zmS1WEvcH7CW8GK2lvWqkPWqpLIw6O3xYCiropYK5Xz6MQEAo/DjnHAcVKUQIEDB/PCyQiqAVgSAJgAo4/pMZrCoHoCVutPzqIGnoIFS7PQ95Dwj8nF+hpvBaQ6woTs0KCxP24lQNTT6xgjkfi4VKeOkVPRjAgBw0vAyBsA7D441N9/pAuD8ihqBvQ6ROT1eoxPtxYamc4USd30ZwPkfjwkAAAgA+ou+xACD808WAI5HFN3Ek5wo35NujFpyT8toaAqAUyWnck8hvaoQydaSL2YEAKJsLalEMsAzolRF1JNTlKKLY3nxxRdkna3lytUDOZ2dEAB4dPyI7QW6PdMh6opRegVKtNIExSVJPaikzHLJFyuqf/bKUqBPi97F9Q8mQwUAspXsjUeSr1dUzP6XD2ayilVBvyhRIrCSHlIEolryIpdnnr3FiBdmBOqdo2QlehbjEmMVap3oKytFZ1UitI91rEEDAKUCcQ1T3Tw709z/1Qrqu51+7ThV0NWA6CCi+qDq47z4vqbN9MgkwHiCwOR0byxXr14hK0CZJMj1X8nsbCGrFcQCAUbhe5rbnw71HDDuwRJAScrxeEJcCAAAHYB0yHHFucL0HTciXc7uRePncQGALgOgRTkNDFFENqyOe3gPl3WAbW3o3v9lmQDOLv1IAQCP8+xPmwLQNhrardgCAHYELUMA4NwqTJV/vNsYeLznoELARQAA0r3oOnDN0yvoT3XeuBeY829pCAEAwPEVpAB4toBT8YeWid+0DUhwlH0PLDghQQOi7f5DACB8Jppf7l6VsXDemTOXF0v7WZRSBPBJAIDTeycyHQ6ZAlCVS6YAIM8RIoAQ1YWBawwAaomAAYCSSMNE5vVaPvdvfEVO87WMx1MCADIvBQDApwEAQKA0AAAQYdh/6QXI+Wrkf0MKAJTfVQDOicDBkHHMAB8Vdi0SAgAtF6DBnDxQ6fvd0TW8s8+ghDnn5vIqQ04DA862cHuw7cXeoOMuu+HlAAA1AMNrhOPQPaelIMCuMQYABH7fUwBgl5OkE1TB+wZQtBRDc731KU2wT4MU0VMCAOdbTp0P9rnUBKs/fgAAqgBABPA8AACBa0sBeC8YAPXxt2V5cl+yoi8eAIhQfQipe0/PAIAEQA8MgPUpbQykAJTpPqsADJACUAKg+TBTAJ7Q+beB5wHAcCQGzr/f5LfN8R8eAKDZGxsAwE35gCV1zlra6D9dZBM2u+ZODdGGkdWJXns7xwEAqCg3n82of4U19/bt24Iy2bteyh1DChkeQdPKVQwQqxzVeySqVZQPNmh/0Jd6PSe7jpUA3v0TOflX/4NMa2UAbHoZK7hp20asTzXgzC9zAoTwa51T3qt7MpAhRQBlGUt2UsniKGdKQL9MpN9LpY9KYwgWO/o/AnqsxsZ901Vhc5o5AL4NEKdvUiFIivLGSKnDM+tcZrtgruP7PeipwW9ZywB+yGIto70DWealrPMSDIDP1IhO4h9ek/GIJcvgRLDsGCnySmuA4z+fLyl8tpgvmXMwnOxLDhQ/ghM7lDiGiwgqP+jKSu/QHAllAGgd96YyAKIVNPKQ/s28f0U7KIbnRIO84AHztLUOPAeQOZLO4AoNRPsd57LohDrnQY4FnExGU5voFa8dRJkAAOCVEOBI6dDaOeH437l7nyX78NLBAsdLhQLh2A2GqZshjZHSDDTQNgCeDGQCxsV0yuh/L45ZuzGDwANz5iHAp7mSTJNnvrsZxkCALHLWXUwRoVAAohE+akfZKLZIWqZGxxD57wFLIv2+kB6c5tmZZKdnqMknUJzGpoLck1VVyypOpYwT+eTLn5KsyOTqjatyfHYik72JPHr00InxDVitgY4gRRwhZlhLCZp/3ZNROpQ07ku5Xsv86Fiy+Uz6ZSlDsCLqUorlXK4d7BMAKLO1TEcjWa8WkiUj+X/vnfInTo2xgWeJE9TnrHg/zz77rJzOz0j/P1vMVAArTeT45Fij74W2JBkYsYotmo6FTX6MG5xnf3+PjBAwAaAHgMVqucp8d9IJaDkpTQoAcvlx/ueff57nB60f7TEcpjwntSUIOK2ZTnHjhgIOAB9QlvD4GNoD0J8AqFbKaDgmmIC8Js6JqqZWAJ57f/+AlRGgHwHtAGgFjCd71ArA3GRaiXtmUpcueLUBABXmxEsjXS6BJXjubhtw/AU5VM3fBgA0N/A4DrA+Q9vt3PX97meKju9+/gvv5wnsF98+gcCctUDjUF8cKLw8AKArwKbXNgZrCAD4MoUbTmBjg+3Y3eQNvA2u3ekuLcHnz9sYbmbCGEDUAACmIaDrNI1apw/gnXBz2E2Ez92bgg+6gRuFX68flAF05pDdZ5OiYKkCDYBhzADPQgl0Btyi69INrP1DIIRuEsvAnspQXv+lvyX9m5+UDKwvcgnB+i1cCkAtVX/MMoBnf/z3WAZwbzyRfL6W43unsjcaUwSwLJasAlDXucRIf2Jt4YT7C1hqKqhbEgQdjgeylFxe+6kvy2m2lNF4T6p1LTUAgKMzMgBOUNa1jxRA0wAQ2fvE80wBAGjtsud0f8JejUbD/ur2ZjwGmHR0NQEMuIYirdmB8Kg2pAB0d3C5N/idZl1V7RtntLNqEbnmwZfN+afJFgzJMAveAUnWSZsmRgAA8EyktjcAlAEQmmtmiIVWyDEWXRsACMZA+Kw2JPx7ofMSztkAROKxTTk4m9sGAOiT68uDAp2/9c8wheKCTWDLx1aVw85H1olz/lkdCMEMu7a7ZnOqc53+ZDfxhN9qMwCQAgBNClcF4Pafy6AyAECrAIABAACgV64IDkBUrLEcH/8moAFQP/qWLE/vyzrvy2T/pgxQBlBSKStlt5oos/axaVW5sY0qWdzCSklZAx3v97h+FMlIo32QaoJTsppprvVoKmW6J9Xe9QsAgHAUdX9//Gd9375xGQBg68Vtl9k+Dnft/wpsXaQBsK3t3DW5dIXz/LJzYvNxzf06iNn25I2VPs4HJR+3nwzc2/a9ht3Vtj8s7RnBzTIv6AgvT08pQg+f6zvf+Q4BAFS3srWl/dPNAZpvliLjQFe/zsBvjelnwEmGJl2xXggzfsdDkaM/lUf//L8kAACgAL6IdgX+pw69rm/459R+vK+FKmlCEfSaGm0M12qqDtOn8Q34NLWk/alINRQ5q+T0wVIWx0ijjiWOEBidikRJkwLgfF4y5upaAIxQCFSjpX6rAbsZe2uKUr/wmwkAqFacunGF1Njn474s59D0Q/WwgeR5RX99kE7Iwo6+/tVPUQTQO62ge6N+4GhIRsB4jJuEMw5nUsswweFAbfXTk5msM0R1I9IEk3gkw3RfkngsVdln7qKWEtRNEXRHsABW6zkRiV4PwgnIsTcjvDuolR6iwjJBfh8BBQUKkO/ccGjPG7ldAzfcJNHVrJXMWrgauceLjqlTO0cUFn9jTIxQIWEy4f1AvG02X0qWacOrgxPkarlNmkaQBtYDFM5VOgBQMprKaDiVw9GEncnrR5Hk4G8kGmXB2EqrnvRdtKOKIghMar4ly+IVkkRA29WhKXKALapRMJruS1agj7S9cDxy+7ExAMzIykIKtCe0FUy7p8wlRvk5RJ8fPpJ6sZQKonKs+9wnxX5dodxewcELLYAbzz0j6d5EBtORnC7msn/lQN699y7bdH9vX1b4PvJShhC4UbcTEe3JeI/5/ymiTWenMhCgZA9l3O9JAoTLCQFiMMXILUUrY/BDFb+fyrcfzmQVqdgimSO0NrUGMRbDW8/eksV6KbPlXFb5WiqMYZaf1rIhaLJXX31V3njjuxyr89mC50HEXPNmE0biAf4A0EGqjFUGAEKHubBao9xhzNQALFho56OjI4IECjr1+f0XX3yR4xnRfwACN2/dkLt3b8tqvZIBBDdB3c/hzCvrgErdi1MVZyS3ByBQTBYOtDmuHFyRflTJegUGARYBsCCg8D0g5Z86HWUtk+m+7O1fkcEAQAnmlAJ2Ko6iFTvUeSIU0uTzEogzgU1n5zoKq80jMGO6rzBPyjuI7qBWCgAZAEaRvnjr2bQZdwEIO0sIAHbfa65Us98AwAD0xJxG36Dig+o7OKDRtqAA4LFnVIr35V6bAAijjYf3FJoMtq40kWQ90t7Hwh66Nt3zhO19/vouT9cMELd8hqtwKz1hg4OPydIApk10EXlp6Fui4UHzNM62XqyJPplgn51P6f6Y6/QnfX5eW3CQQneAzlwqFKPy0IjBnoHvl2Bh9aTIMxkNUwqTYh3Ps1yF8rDJB+AUt3tfoUBvXEsG6vgPAWJcp+10uXtzRgQp/gFbgduDe2qel+tPIWe9qbz2K/+xRNdeIqO9AhjaS6gLMuxVUiM1KUrk2XgtR9/4Hbnzp38kV0cDyWcreXRvLqN0JHt7qfSiXG7eOJQMRg7mNJlrygKicK+7Nh1TgI39Ql7+sc/JMqpkkI5lPc+ln8fyzslMXv65n5EzlGVKhlLnkYwLFaGdfup5KSl03FPBIVcemAAA9k8yLnTDA3XRVwzxwkxtY1eLkCh1QwG5xijV6gJqeOk8d3BMADBQPDZ4tSGW8JNdhvUFRvdWkC80oDvOutv/m/EROvab7svsB50V7X/6nu6abZAMAIp/hewqs0c6S1N7/Q3TLi+3hrWOcvnp3rc45w1YlYYu/Bi29+XXzye4w51fMVCxBos1Hqlwcx8smEdydvtbzPPvV7n0UUd8MKJjjb1C8oV+1tfo2+bkqIvvNqpnIiffluzknizzvoz2kQJwA4pTUlSq92NrNgWR3YuVNsgGhQWDKF9PejmQF0Y/JKtLyeJIUlQ/gh0kkawfHUncG0h/fEBQr3f1hvQnhyIR9ImMpXrZ+WLHWT9e1mm9uE0e64hLpQBcdMbd934hAMB+2HaNQK62s3f6FJxg+HtQMWCQbY5PNO3evfbGIIeNm6Dik17/6QEAW622tYBR6Ll+u39NMEjXfhxj1arAsNVy8jX1tmCXKUNXd0za+IFykJpfDTiqehluTwnSXWmjMF1Lg5zqq70hd/7pfyrP75/I2cNChv2JJFEi6+WZpFP4uXOpyShA0AyBXE03h6ReL0J1OyTUIXBnOj8KAFhQg8A2NMYiiO8OKQpYL2uZny7l7HhBJsDh4FmJRUuQonsQgIQQPF70feF3O9F7pDhAwJdVzlwgFW2yWmeyt78vD48eydWrV+Xhw4cyhZ+yRJI0doiexEgdjmL8xqqgEBKnmPjP/8SrtUU6SUlGhFsqGh+g6Y/GiHpHMkh7kgx6pBzjJwwupAkslrnkWU2npMixIyDaO5J+NJJeD5RjzaWm4QTHq8olL6CSj3zrUvJ8wVqF3ZefIKBYdCaPP9ZRNjV6zZ71g0yPcVHt1snNDIJVpBtUAwCoMwNkBeMDAgzMT4ejWyFaOyQzAteCAzefrajWqgPTIUAOBNCUBTcY8QzMx4ShqtEEsCt66VB6ewdkTuzHqaQulSCrC1lTSNJpA1SRDMuexBTsA8IL51fR3wFLQeQUjAJmQNk73D9V+hPJq4ilCqm0z5QHqPqj3q1GvrIStWyVAcAcGijuQ+QvzyXJcilPziRarqVeZyzPF6EkHwAARObLClIXpKpNrx3K5OqhVIO+rMpCJgd78uDhQ0kHA9mf7rn8dYyfIXUHIQKIgRuj7BWE8uI+830GdSHzh/dlCOO4LMgCoDYA0z7UqaeQYy2S91P5zoOZrCMwVbTOto9qOMDoxq2bssxWMl8vZVWspAAaDt4vnd5arl09kP29qWRZIXfu3KXQJaj0SGcBsoYxgj4HhR8MgEdHD6kJMJudca6AzQLtAdwbFitUCwBgAEETVNRg2SD3mTmWcDLRF4dX9lmpgNUFTmbs29Fo4kpJrqQo8d1K4gTR/ESydUna0GKBdhvKcJDSicjXSA3QsQZgAwsI0D6Vj4BGwFQm0wOWlsRmX5UqX0Z6dg1BQWdUtnLidLw088oAADNCrUznbgBg14bE3noM22HTZmxl/LZdZ5cDTPQeGhN5zpSdy4utAAAgAElEQVQL9AsWUGNDwXlpRDx1EQmBBZ1PlzNgt91f+32LJ9nPhjmhV2mcDPaNS6HYDAC4FfBcjm74HCr86V8bqP4hAMAVNozYO6q8RdV5h87hV5HVxkE2PJRt6Ddtk9Frns3wdgxNOvCOvq8AgB4X5tobA8RXiWFpXqRVqWsEAAHrOACAYZoSLCMAkGMOIVMPber2H9dW5vA7M4Ln8eX8XGPxGOYaqvGhwIGzK7zqurIGCHp4UKB5VgIAkstZf09e+ZW/Lb3rLymVEZVCoAUAFhTW5CIjAwwAwMNv/K7c/dM/kmujmADA0YOVpMlQph4AOFARQAeWIgKiBlQzSqj1glSAfimf+vJrsuqhVvBI1ouSAMDbxzP59F/9WQIABaqklH3Zr+CUVDJ68ZaswFwYDFxRRGX6cW02A4s4tKXquZHr53kwhrWga8NOsyi7M+y98+8MPqPi+0FLrEEZBk/+shH3ZGdQY1Qjga2J5P54PADAztMFABTZbp9LxxxHeaiq6K+7vVXaa+Ll1q+NrQNVbbNztBHcYc2ijhS/7Q6ytf1jbAJP1k3bbl8ptRsBgL8IAICBSDIm88UDAPVC+nAOLhBR3HW7BACO/0Ky43dlVcYyBACwd0MqMADKBgBQpkLg5ID55NaeSgpJIPALIiI6A3ZCnUuW1AzGKBgay+rhicS9VOLxgaz7A+lfvS7x9FBqOCagST/R6+nmzqbx8li34QGn92/8PB0A0LYXwmdr/Jvm3XMAQJCu2W6Xpt27mNtOAKALEFoq8YYU6sfqhx0HN88ZsLgCRijsUwqhM/gKVXstGY7fF8uFTKaInuv+xVlQGSis1pBS/revdZsACH+70Xfl3v/5n8m4+J6Uy0RGvYnEyKUvlhIPc6mrpZQOAKjqEQEAFR4spCdLOvuVYB9sAADsaJ7VSIFbIPpYJBGZT0SqvqyXucxOF5Kd1tKbTWXcP2DQDrZ5UZQM5AEQwT8yjlBBLUF0VoOWhP9cRAIl0Nd5Lnv7e3J8ciSHVw7l+PiIAAACrON0JNkql3JdSuz+q7NaZidnMjudSfTV119iFQC8YAQjwg2jCmJ9yNfHT3VAIjr+w1HCMmWITqpif1/yAgBAIctFLqslFPTx4MhNTkn9huPL7QFtgchxtpK8WEsNNKNGh3dQ/GCgqpBgQ+PneZxiIkYKDXSLYIZiUB4Q2DQ6wwGjCBRxJaPLM2QCo08VbRmVLVSVHcrruD4cwhmjxSEAYCFoc/zRYU3kAg4lTg3nHzmX8Xgs9QRpE4nsRbEktEVrOqlgANRw8uFkI4+7iKTvBn/RixQggDghhCjQf2VOY1bz/kQi0NmToSyyUvqgyLt0DGSsoIwe6KVVAfoCovqaM1/ybwyUWqLVSur5QqqTM+lnBVMCSG/E2IC6pC8hD0X/RHrDVG68+Jyc5SvpD1NJRqmcnp3RSIauBKjoaGMI1oEmirrQYBAgoo3zjpNYisVMkiqX2YN7MqhyifJMpqDp7wAAvn3/TNaYWA4lpBAyBprjBSfpgO0JoCOvFezoJT2mBEAIcJiCIpQz4n/79h0ZDSeM/KPdAQLMzuaMzMMZpHhgCsFLjP+EkXuOY7A2ypJzBxR/gEMAi+7evUsAAK9bt25xfoEZoGDCvgxHAxlNVL/g/r2Hcno6I10f4wsMGSh1AwDAT7BxZmdLOv6npyjzNVTqFBYhVqowgomJcEH5P2ZKSZIM6fzHCYQl0VYALrCQIloKtouOfzNmGk0DW7QbgxQLboi42pzZtLmFi799Hm5QBi5cdrN5PwAAsDng9COt45lnnmHkH2vK8fExdR+QkhHee4Ne6xrS1Lff/BSb7vl8G9h3zwMA/tobInqe0v6YLlBz/ccHAGyY8b4CAMA/AXPyddw8CQCg1Hw1eDcBAI1ivzHN1es2QATGMsEDluTBcuYAgCwnA4AAwAiq+AAAmBDTACsOZFDHysqsKkfBAAAzNZm/7pwf6wdrD44LD1Z0AQDbe5hBKL06k1m8TwAguvZiGwAokAbVBgAefeN3yQC4Nowln6/k5FFGAGA8wbxey62bB1LkKxkw1Y2FdRUA8Cw1Fgmm0VQklbz8pVdlFVWSDMeymhfSIwNg7hgACVMS+nUiBzKUDPfz3E1ZocTvEGsijJomQt9UlHAguwdtNueJeuillWPfMJF8hMoDAsYAMKdVo+IfKgCwEcFs+tiYOjo/LnGnXiSwAwKcAwDUfVIAwM2+bYGSwOBu5inNZw9oXnYNbh33VADAh+v8cx1zuiIfVQAAKX/+Pp8GAJC+rB6dKgAw2pd1nEp87Yb0AQAIIpt/CQBsG/8fFgCgy8U2gOXpAYBmOXpaEOdyK0fYjqENhRTnpwEA4ITvAgDCgI39bkwEid6U/Nv/o5zc/qYM6oGMoZGVrySGRoAspY5K+u4Ic+o80WAXgPuewC7E7qMMAGN/dwEAap0BYCzBNhyI9FNBBHe9XEt+JjK7U0pcDBmwQ4ouUndR5QtzH/4m7BQt7w1fACyGJsMORsa6LCUrchlPxjKbnxIIQKly6NWxqkKSSpmhklohURlJr0ZaQiHL2VJWy6VEP/bKC9w+TISAznU/kuEQZe9SVT0l9R+Ivor2obwfyr3145j1gzXvAJF0aMaVsloWsl5r+SLdk1QRH0gGGgrRFxjWeQZauDmtQWTA0+nVkDOBtnNokgMAlCpojdPkSTSRqSbHsxmuztj2DIOADqMWk6r/J1pSDQAAorBW6QBOHgAA1cN3kS5n9NHtN4E1Q660lUnrQmk3qC6n45GUCesqyKioJUY+OqLbUknugCOUI+wDACiprKCVAUCXH0T8iZKMOKYukPepVFm2B5zyAWpNDiQZTqRC+bgso0HM+pD5mur6oN4j/x7Rf/QHBjCz9pAKcnoq9dlCBqByok2qSgq36YMFgNEIbAcVC/Kolk+89orcOz2WKZgAkchytWT6xOHBIR0rOJbIaQGIYAAAqK24JzAALgIAmtxzR3ePh/IX0ADAJDSakLW3C8nlAC7YlrWUiK71RJJhQo0COALLhYIUUNmHQQuxPUT8IbwHUACLEwAaqPe/887bcuXqIe1clOs7PTuV+WLGcY3xDBTvhRde8A7+W2+9petsXfN9IHpvv/022wJMAeQkYZGBc//g/iO5f/8hAQAVkSzl4HBPynJNAA6pBUePTokinp0tZZCMZYbSgFHFiCfSETjCQOt3Ghopc/+nEoH6A8YJkP8+UmYI8TA6mrACIlJ0mjQVK+XUAAHnAYDG7lWXqLtRdh1lO8Yvvn4iXsIodse+HwAAwBzTZwBogzSNH/zgB0znAIBj5Su7kX9jR3QV/Lvb4cUMiDB68f4DAF3GweMyAHQ1N4fDObeOvm3ODh0TlsPp5CC7rg4ZABQ35fsOUPEl+vTcxgCwXHyu6QFzxI9DtwBoZF43SQMAkMKGKiOI/GfrFYEARPK4qXLetHUIlAHgnhIAKdMJ9Jl1idfUFYrymGHuo3RNNQIP0HjWRFONQHcDBQDmyYG8+tf+E5GrL1AYF8yvIh6SYTWMSmqvIOc+ZABcHcZSzFdydlJI0kfpWDiCmTxz65BVAJAupSkU6iaa2jXWBgAA6IMiLuXlL70mS0QRhxMyAAAAKAPgr8gp0mMiAACx7NWpgGU8eeEZWfY0NxHGDTVmNKk/aKBwFjjzzJqzM0EAYjeOqIEuthe7Xnc2RMMAaObMhw0AbDZ/A1DJW9qXWeeMgtNx/oksheJ9tk64cXqxjIvfhzbf7xO+S+NYSz82r/APrXC0mQHwlwAAGQBH32IKgGcA7N+ks2EMAK45T8sAkL4sHQMgAQPgLwGASw/4DwIAaF8jmD/vEQCwlUHt1tXtDJ1LN9PWA/9/9t60x5bsug5cMd8x5+GNVe8Vi+IgS4IItj60QYuiIJOSBcvf+pPczbbhb/od+gf6qLaMbkAwKAMGGoaM7ga6W5JNSrLNlkmKg4ossl5VvSHHO8YcjbX3ORFxb968mfmyilWy3iWS+ermHSJOnDhn77XXXuuquFCU9Gkna6246xaAUhgApLavYwCIMPwaYLWxkW/W37qAjPeAk3+P59/839EPHHR9Op6dIgyAIp1q7ulQjJ3xMsE4ZSm4opOWybCpVDnXOEP/bzMApBCgAAATe5cAgGHFi2pf7CN+XmFynAibvt8doNPpS07HjkbR4JP+cdXcsUUJpf+zzdlB7pRS3GRRnuPV63cxnU4kV81TdaYLqMfH1l8W6aexgAEEjgNas//SZz6h08B4tEvPO6mHnRC9Xlcq/qIOTzSkzJAXpBsX8HxHxNaYGPlhiCjsIIpI+yfdshR1dNKqKRaouSOTYrXu47bF72DialX2bRXHBpFKaTYBYEvlWeMvfZ5jIxXIWhSovcmagLLWDrAJ/0W6kKXe2BjG0orFZsHzhZZR0Z5OhOJU4I/9wkwSWVWtAYAmLjbVIV4oX6rJrPxTdKHXHUj1n8ll6LOCn8NLErjTGM4sAZJE7QdRimAdaaqkpYScQKziUDQj9JFEHpIgwJhUeAakfC0nhqnnlo4P+B0g6MKL+uB/s4LDajFZAEUaI59N0XfJ1QBysj1IN6kKRAQSkhjldIaoKBGQVm7GXb0bKlQiL+shY4UtihBXJT71838PT8+OsbG3IwKG7I2niOT29jbSOJVAgZoN1Byg0GEifbhh3QKQTkYXWgC6TGgNA2AVAPCDZyOkblgDACoKZcJy03fKpJ+wSkYHCqeEH/kCAHS6HeRZIm0KTPq2NneE/s9gmdeHugWk7W9tbUuSSDbK6dmJCPSNxyNxPUjSWBYvAgA8Pib22sPflWTfJoqsLhMg4PfwHmN1mQwAP1R6/9P3n+Pk5Azb27vCHiADoNcnMqjaGxSIPD+bKMsmzhGFfYzPR0CZIQxIFVIWAL9De299bG7tCAOAiw8XKQUA1HpR70kCAKobofdU04PbgAC2wmqo/+xxaomu1XH/UiXsbwsAQDCSSOsbb7yBr371q1L9Z9L/l3/5l/jDP/xD+ZttPeH4tgVFZd1o9dWt2gXbqPNCmLymctjSMm+AFUOptmu1ACk1/fzq5GI1EGEZS+2EfjlDa8BTTbxbru2Sp9j5oOvqcgtA05vfFECXAQD7jfV5G+s9CyCo2GFj2NQICS4em9UjWKi+s7+QQGlKlg8ZAAoASAuA0OSlm7YFQGgSWmsuiMaBtfOzVFwdB2E4mB70trZBXVMx723I9xcBALYAtAGAsspEA4YAAPfMiJS/VgtAzQBgC8A0xoyKwg6ZPrx3U9y9s40ip3uPurtIyxm1Q4wdGwWFuJ8LGy+s8Ojn30TsFAIAKAMgEAbA439gWgD8CFXuYlCEIFdo8PghCt+FG6ioq1C8ZfiWk16zDrfA/OVZKlfVaIzUIECtAWCBAVvhbleqzFwz2dHVs39dIPthVMBeBgBoJ/9yJy3+1ABA8zfhFsrLLsY0csYqWnHh5C9NCG4a78t2ob3o+lhOXgwbb/lv9fd8GGN//ZP4WDAATr+HxLQAdDcPELYAABH9Fd2ml28BIPhJcbP50VnNAEgp1k0GwHAbVcU23VcMgMtmzYcNACyLGLfvoZrNeuHgmvumzuHtHXiDnkqJIJY/4Pq3z7VeKW1hZg1aHRN+uACAFtMUPK2LNlaPAMdA/E0cfeOPELgjdP0pquwIUVChFPt33n9M8CnGqfeIxgtiuCdRiYgAyrq3DACYfFNYRtwj+X61JZQqpGzAXSDuIXs+xXg0ReCTMc98qBLtgNDvaBFdZN4YsBNQUMFdnzE8gfzIQV7R4pcCf4xlQyna8zVSPGa+TQwhLzGbzEQQME9ZNAgQURT8v/v0pyprN0ZEwAo3qc0dE4+uJCBi6ysMCCYLCgAEgSe+6pzEPAAmLgyymNDwpBnAMKBOkxyzWYwkydRRwCQgtMmjYF2T/Dd+h9LvxmqzEYFqRAD1QqqVIBNKTcA1+LQbUbOZtkXG2r2qNpBmn6W+hsGSvl+EpaQiqomUfKz1Tqe9nwAXibQGkMKiAECzCfJfwgCQij/HgU94Ut0d9Ifa5+35IjATFDO4swmc8ymc6Rw+x4MCSi0AgAwA9v8zLKVAVB75SDo+5lGAtNtHagwguNjzwd5vTszS6yAuXBQUyXMNUsV5xKo4g0qKPdJqjlT2NEZZpAiYpKOATxcA9s1q54qZ/oq3ieGGsXoiqMAyMjUBCAC8GJMBsK3UlDQV8GRna0fZBwyk2dciaIgrzIqILIWcAhyuMACoATA7OUKXle3raAA8HyOzAIBZ0HgZ29ZTViyHNwpPhDoWvWFf0LJ4Tg0K4PjoRK4Vrw0V9x8/egPvvPNEaP2s0Nv7gjcXK4dE2SYEBdhOYRS3OfZM1KnOz/nB3n5W+5lQ8jNINX/77bdlrvBeIZug0wvks0+Oz3B6ei7ifnw97y0yAHq9UNoMpB8oLfHs6bGwTtgCkMxjlHmCTkSVb9UBIPDAHiK2LRzeuYuMSCPnjShGUviP96bOd7XTbPlDSDCpbS/2nqpFvKwSqbGL1KRYnTsuS3JltRAbrSYwvPjv64fvHwYDgAsmr9Nv/uZv4vOf/7y0afDaMfH/2te+hm9+85tyfdrgk91IZE7wZlvzWBZBtOvO6rfYyp79rZV0WVtWAADtBPkmAUwzji8HANTChS0AwH6/2vI1LQDrAQBOM51ri8m/gk7qINgk6IqA16v9wryyYns1U8DKC1LwVACAVBWG47nS4yjcKQJZzefXAIcR/atdBphCG7FBe5zSHmbuoSb5bwACYSGYdgSbzDXAjr2+tOrJMAu3agYAnXIsAMDLzvWQAABFfMgAWAAAJjHmM46Tj07HMAAMAECynQQ9ZI6x7Yf7sRFL5HpIUd8yBB79wptICABEDQDw3vkEn/gHX8CIbjZcn1MHg5LyrB56n3gNFUFDo95MEEVBsBX3sbHclb25ZgAsJauiG2Cf0z3OAvKG66FT60I1zLznggr3teLS1osuSZ5v+jEXXt+KRfQE1nziquTfvseMbYtNYwZEmTBi47v00auSgCUg4IMAAfSSXOLgYBKLZq1ZNc6vAACcfBeJYQC0AYCyZFygINttAAAWB7inx0dnrPmhzQDwCQDcugVA06KXf9xiDtTJ622+f/2RfxQAQH1vtgRRF4/ydgBAfU61uN6HOH4GAGgn/wvxouijvbwGwE1aANpjKCB/dQ6kP8L4r/4Y8ewH6PrH8HGEyEuFpq89+6Tl0z5XstQaAJCkms545G/L8KkAvG0BsKxCySFdX3TSSItmvMjUWtp7RBhwINa7iDPR0ZtPE8SzDD5C9DpDsemkc3lJVgDFuyt1hNPCN/+cCaOPhWl+p4gpmqIMx5zsRcY68+kcGduROdYSmJtW8f/+535BbABZkWfiHloletr2sa9cqN4lgoD9/6FUDKV32AAA82Qq9HFNrvV5BtUMoAkKkEJvGQHzWSptArQyIxgQz5KFZMRW9msWAIMzU21s9x3bzVRIAgaBae95i/vfkkCg1ewxLxJrFBGg0H57PigaxetJMT21OPJlINUejhoGTGypX9BMqVrN2BBKteKighWsuIZRV/QD2GPOJI8JqlOm8As2gpzDOZvAnyfoMHkT/qoJznkxC/pG6pTKqNwfeph1PCRhgHBnj2QUobKqbaIr7JKCwnheB+OkEhAgdwJRhud5ciLQJ7LvueimCeKzE8ynY6n+003ALVJEqESJ380zof/Tr1tAK4nFKEIjRhkSwKdlKSDE48/8DE7jKaLhAJVLdcpEQBUCAEyqGIAS+CADwCEtNydrQVsA+mGAYj4V0SuKABIA4HdH/K5LNAByL8JbLyZISa0RGryCjRYAkIC3/lGnA3qBdnsdDDYG0gJwenpSAxWk4QwGTPY93Dm8K5oA0v5RlkL552t3drdxfn4m7x1PJkrjty0fBmX81Kc+hXfffVfuKTIHmJTzMx49eoQf//jHcp14zz14eB+9AauRGaaTuWgAECjj33d3t7F/sCuWJfN4KvONbhHf/94PEUV96UfiYkIhIgIA1Fjg53R7PZnH7Cd6/fVHmEzZpqLJv4hVGuVXrfAr/X8x4LaiUgpqiT1hjaAaurTYX2uSpwKapjK8IvBcDjQvVqKvHzp8GAAAwRyO95e//GV84QtfqOn/PC960f7+7/++sYe01ofWplRBAbYGrXssAwDrAgq7rrUZADWCXduLNRooTDIFIF2TXKyu/Nfp+qJ42QoRQAt88h028W9E+BqV/mYMTLXetABcBQBIj1wLuK1pbkY8z9oLNlV9BQcWmAim2Cl7hZVfEeE9rbhrC0CilptJoi0ASSrP08qr3QIgzsKiH6BgA6+vCAraTd6Eu6oB0GoBMAPQ6DJoO5Z9X31Na8qMBhOkEk6DLXz6H/1zVNv3xSqXR1QYa9PoMgCg4yOdxohnSjOMIh5PhjsGAKA9qHoF04VEkwnuObmoCOs+XUUOHv0cGQAUAewjnhH0DfA+NQCkBSBAFfUkCNlEFxQcCl6/q9ZjBvSkbs3i/GtV582Y2Di9abRoBZzGlnehDcCoQHCNagPrqxKN68OH119nrv/KNvC/KslvYo/2/bE6X1oGDNoAgP7bsiLtZ9lAzq6/9fOXVAFXJf23BgKWAYCajaDX+BUAcPlskhaADxsAiEJJPOIXpwIAtDUAAgIAtxIBlCt8/dvlwittIvuSn/HfAABgbckXCoh2j/gAAAD7uSuLMD8NAKANApvzkn2zTuwYQ7w8AHCVCOCq87fPeQVj43PgJ1/H8yf/D0LvCXrBEZCdIXTZq8+kvScFN7YQq/eGOggwEWeBtyALUK0FGgCg1RaoAAD3ZiOGSnk5q1NGTYGcQIDeo4hzTEfc09mv7yOwzgG5g5JSYgUtc9kKwCSfhd4CeZWoU4DELcz/2qZ4bCWgSDjZ+IkkR0HA4iGFwNVJz/n1L/xKxeSMCQk90UVhvaD1niO9/lQ5p3Af+5C73RBhwC9h0kwGAAXgVB+Ar1NxPzICIAmSsgFCtTORGjITa61kjkZTnJ+N64FpJxltAIAHLHR/qfhrgi75sRlUthpoxVI32zZdVxlwiqDrDWBdAsxKZLik6wAAVrB5Dr5U8tnawH4NJrZa2bQBvgIAprJqEn8RXgL73rvSV97p9oXmwUWTispOkaDrzlGOTgGKtMxidIsSoVGoF4kJghFsP6AWVFkh8VzEBgCIAw+Dg0NJwDkNCVJwMuakfnodVH4P88LDKC6RVwHCbl++ez6by5FthgGGVYHx8/cxPT/lNJfqv0tavFNhoxuhYk+OTTLMTSs2NJyA4lPZQZxliKsCDz/xBkYUAex2RAhwHscydrSr4/ziObMNggwCn+J8RYl4FkugPOxEQBrXAABFAC0AQBsswmbtKiy/3wIAmaOK1OLDUIMAmvzL95Q5MooeEq8LqIofodvvSkWQViOs0ovTA1QL4M03P4kkTjEajWphSFL+KQDIyj+tADkfw4jfq9Z7RN6YpLM1hJXk73znO8ZijqDCQICAz372swIAEBijQ8Cbn3wD+4c7AhZQA6Ao1J6Pr9/a2hAHDloNTWdjOcbdnQN88798C4PBljhvcE4OBz0RJGQVm3OTYAPFFckAePz4MeYxNTyIFrZ9TFXwUsU+qethK2/aK2wt3aUCSbXvFoVK7iEDAPD9ViW/XtSvCAeWA86LFLg1AdOKwPa2LgAEK3ltyAD43Oc+VwMeFGrkmP7e7/1ercjKI1PBUF1//i4CADbxlvVUWFLGpq/e6BsAgIk051cdJpocp2kB0Baueo02oly2h18SS1nbjPBNy9XFVvybpEcBCv2fApbKHlC7UwIAvW6nsQEUAIBg1yKAIneASfiFAZAby53apk5lXWXtr+PWJg21qv8aJCzaAMr51CCLttXR02UWbeNTv/HPge37sn+SAdAGACiGal0AFlsA5ohnCjJ3pG8rxd27u6IBwO8ScI4VAwEAqA0CWQfJAOB+XgbAo5//GcTsZBQNAG0BoAaAAgAhQMDajTCE+qQ79w6QsCRBsJljxXXZgh+mFc8m+pqwGkBAfi1W+4QpR4ZLba9pNQDa1PE2i30xUbBMnFtkILd+a1MEWIYiDMtj4ZCXK/3LX38ZCKCvU1akBQY00JMxWEi0L+qxtL9lef29DQBQMx3rc7Rej81JLwIAqxK9l0z+bn3lPiYigCffRXz2DEkZwDIAWBm0GgC3ZgAwriodJC9O4VS+AACxFyLYOxAXALhUN3/ZFoDbXgRZQV4eRHgFACj037qFlgH/jxoAsDOkvc5IDGGYX1IRv4UGwFUAQNsFoH0sPB6/SIGODxx/G8+/+28Q4IcYRs+QTp+iRyv7hHy0gRbbqMXDHwEBuBizwEsAoC5Hm0KCAgENA8Csz1JAYeBsGOPCBGC8T30udQAQZJ0fmDpIJpm05JUpxXo8UV13K/bys2DKuIT7O20CjeCwbC2uUP15fFKYosxAHEvCb7X0JI9m4cE4zDlf+cKXKlL/OSDzWYzxaKT9zELrZ/VPSd9EPljhJygQddjLzgq/h2kyFgBAWwR4YQsURSq0ZfYkULyM1mpR1BPFdw5mSQZAzF7mDPMZwQcFIPhgxZEHRxtCWiDoMTR9pjwBJh18DZNL9i0LbdB4R/I89KLrRlkn6NYn2oAH8jx7LWmDJxuooaLavjmzVyuFX40e+GBFuH2saiOWqxieH2oFvtB+alb+WXXvkfbfGwgQotVYAxTkMbrOHJP3nmCQluimOaKM3s88Lqo/OqJQH1BtuSDt3kMRhTgrc5wRdBl0MDjYkzmjgbKiURStKNwIuRMhQQeT1EFa+VLlIZtBbQ1LdN0KUTJFSgbA+AweWwBoz5in6HpAL/TgcJK1/Ifr4M4Ec8KgoOCE62DzYA+cr1UYIOr1EGcUHSQtvSfXihV/6UGlvzTFIPNcFKxp8UcXANoA8qacnx6j77HtoRB9Auqby6wAACAASURBVN9xkMZKpef1JQNDgIfSw/ffP0MV9mT8mfgSfaIrAb+HDASqVVNUkUEvAYAgCrC7tyPziiJ+vPac7wR6bICqNyYBsECSPAIBfD37/amNQd0KggBJynlOC45NSfz5YBX+F3/xF6V6zDlGazm+n8k4BebYAsDAnM9tbg6R5BQb0fuB7QcUliQw8frrD809NBctAB4HXQBOjkdiA1iVniwoB/u7cq+SAcCklWPMOciWg929ffkuzmFed85jjh2Pm58X0AWhoy4EJl9SxoqInulvvs8mvpr8KgCgt4kuJFcFmPwufi+/i/eOahyQXaSiKk0SdzEYXFUxX0Czm3j45orWVDMPfAE5eHy/8zu/I20adGp488038bu/+7tyHdt9/xZgtOvMsg3g+gr/xYCJr+fn8xg4ryxNneugMpAMnV7ARq048keTO6671oJGP/uyAGB1qKYso/o9tnrebtlo5TX26giUKhNGKfpWlMa2WzV/b6zgiIIT6ZexNMyu9txpaMyLVXNJ6mt1/qbybw/RtuZYLQbp16fIqNFD4fqptoA6fpIsmePWdgVlCVjgQMewSVUFgDUYvwUimiS+0TxosxI0zdXz4HUSwNocl+xJNmJzCjhVhglFAH/9n8HZeQCrAUCLUzJ5yIQiAEAhH9sC8OQv/i/sRB6y2Rx5FmA+T7CzPUSFBLu7A7EpUhogARg6fdDeN8CcjhZCBnKQZDGizS5e/7mfQRGINQqcKsDZ0xGKzgC7v/BzKDa34HSHEnx0C/YYFggeHCLj9eNaTH0FA3TY27hd5a+njlwsk9yb9cIKjC42D6xLED+6RPHmac4liXwreW8+cxWHof3camDBxv3Nvbv4OhtwX5XgL2OqV71+Ya3XFWeJf9ReJRRMax6Lf7v5uH6w77iOBgDLFQ6LUH5XbAAZ0zr5HFE1EzVwa0/2MkdmbQCz8+eY5x6i4R4i2gCy8ocIbhAZ9qMdZb3GysAUiVQadl+wAcyQIwkqdIY9KYAQAEhbAABFAAkA3N4F4GXOuv2ejz8AcGlsYoFNoYK//DhcrGm0PmzJBnAVmHYVALD2yFoAys3ihtYd3TqBm6wd9hMkt7LuayaWEGp7niHNUmG0MocQG1uJT4yejYidszaaSe6n7GcdOxsf2bhqsYDVsFVFPyVJgX6M0//yv6KI/wpu9jfoOCP40oPfA1J1zaoc9gS0AQDufGyvthooptBsq//SDmAeC8xK1dnS+9jYr8sqSmc2MhJ9uCXzZLYfBJifzZHOCiTTHAW379IXBoDaCxrR97JC4AbS119Rf49Cf1mB0Askr5FiiaSdxjKRuZDR/XJ+45d/rdJqToUszUSNkDRJQRfkZFQ0SJTChZxISiXZABGijg+HDeoufQmJ5DCZJsWQCbrq+3DwpYLuhyKqQB9z2pIRDGBwEs8zTKczSZSsAJdU1pjoS/XIijc0QoUaVJGBEKCgOIKlYNjAVKo4TMDtJVjckG0QLxRPGUUboJjNygS3GvCpSrWE2ZJ8cozUGowJKY9TRP4qTkLtt5JOAvZbByGGG9ugGnsYdqQ3W8EJrdR7ZYpeOcfUAAC9NEfIvnvXQbYAAAQ1AJCFIc5RCABQDCL0D3fEq7IRI+OkJGWFyvwdxFWEcUqiaQBfQBj1mmTljgBAmE6Rnh8jm4zg5SmiMpPfHa9Cl96TdH6wPtktsqyE0gK+GJtLCkJubcIf9pBUJbrDYV19JgAgwIMAAJUISHEDY+Wck5bV/TYAQA0AAgABmR8xLa1YwSObgP3rtMjLBACYFy5+8PQchd9R5kPBFJ8TXftdM1anaC/IKiUVM2WxgCTeFLhMM/bPODrnhepPR4VS5qFNfjk1mBwy4VdHDKJqc/1v8SylR6fa9fDBBJfJPm3keKx8L5+jLgDBsOfPn8tixb9HEa+JakpwHtNRg8KZnJ+vvfaAGovI81gQRX4GRQCnE96brD4SbHIwHPSFacO5KUBGVgjAwzEgk4AtDTbJ1Lmr7T48b1vF5rURsIOWX6IRYNgCxuPYLqzKeFGXEK3cq8bHQlC4QnSK58trxuSWTIaPEwBAoJH3pBVw5DXiuHC8nz17Jud3GQDAMW/bAN40+Zfw+QoAwL7G2L7WG5yAMexvJ439ChDl8iBgtQbAAsByCQCgB9Kyu6sTO1mEDUCgAIVW1JXqJ5txCwCQtdwyA9pMLfWpMJQ2CwrYNgR93m72Nq9S+z/XeF9r0k/VfwIAmoDr+k5AQREviqzqPLbJQJ38G3o/39ukLYtAgXxWPbiGgVa3IZhjt60MtdOA1XPg30kPLFcCAGQ3cV9hS5QFAO4ZDQALAKTTOZLEFQBgd4cAQCoAACpq7Sjwx8CJe1MQREgpCsQ1nWtYMkd3e4i7n3qElBRCP0Tk9xGfp6i6Aww+/SnMO124vQ0BAHpFsAIAoGWsBVS0Q7KJeXRPtReq1hUxe7LugW34b9Us/WkkjKsS8MvvmIt/WY4xWlFfazTalfvmM1YBBcvfcPnxaXzSBL1XrcMXj/3iFVgO4q9e0ywFdvnT9bj0/e0M6RbZ0k0uyzVe+7EAAIwLABkABADC4b7Q8inO57JVlLHIDUUAFwAASprTWqzVAmAZAK8AgGtMEvOSC/fBKwCgdX83e/H1R1RfuQ4AoMh2r99fCwBYDYDLAIxaQ2nFgXmiDs5Y9xSY/AV+/O1/i83wXXjZC1BTNyAzhm0AEokwT1QAQMBssgKorWVc0Zo2QrOmGhZAHSPUIECz/okzmVtIcZItBfpDEMDTRL9i4dcXDR4m/2XmosxZDM2RzFNkcYYOhQLTgnRscetxS1fs/piq0wI4o+4ej1eYCnRsYTFUC3kiC/aPvvgPqzrAlYiK6EsuATCDJwIBrESzVY8JPtsBOAgEATy2BfQj+L4jAoH8O3sYVTPAk+oaEw5L1+emH/gdUcGn+Bsr4iy8knZNui2rqJZiaytsWoHXaoal9FsAgDYJtJlrNkHbIqCIEL+XiK0NM+R17YqXqYa0GQAyTxikGrGEmhkgcVujAcCXKVChFBZJhim0RKSKGI14r3ewtbMLj+AH3RGKUn7kXDwXYZFjkE0xf6IMgF6WI2Cl1HOQloYBwCSZLRTs62fyHoY4qwgAFMiGEXr3tpETALBKm6JPSQYAAYAuZkWAaeYhcyI4fleOkSqQBABCp0CUT5GNTlBMxwjZcy8AQIKOW6DDYJEpde1NbIASyRtM3wk1AFhl63VQRQH2Ht7HyXiMzb1dTGes2geiRM/zZ4WeV8gLaYdBrQL2wFIYIxcAgCKAZABMjp4LAECCPehlSQE8AwDoNc3gByGmGfDW8zFSh300CqpQYFBEBhn0BwSoXGRFphaUtDrMaZkRYmNjqIwCVt8T2lKmyNJcPlsAElpvmOvLSuFg0BcAgPOf/725uaEgQ5aLFgDFAvngfcPE2yZ2Oj94PyizhUk6afoEvJiPDLe6khRzk6Y1JA+doMGdOwfCtInjiTBwpHIfEyhgxdiVFgA+x+MaDgemBYHsmEKYPPwbgbd79+6pIqjoEUzEuUD794meKnhmAQBeK7oySMsOe5xpPGnQWVuJ1mVEK7tNi836ZZ/jvMwAsP6mHzUDgAkqrwkT/+PjYxkrXsunT5+KowPHzSLIdgz42z5nAYDlDeiywPxCmHwNBoBsIm1PddtLJwynRkCvCbivuw1fBABqgT8b+FwBAFBIr30NrQuArqPKDhDgqAUA2PVEqoNGeNUm3nYjVXxJQYCmj95U51t9bpYGrlV2ndf8LYoXBHgFyNZ/120Dsl4bAEX655Q9ZY9Tf5sxt+OwxBKwG7sFIvR6K+W/3fvfdiSwe0sDkNBxAjUAwBaAyrgAZG6LAZAbBoBnRADJAOj6SCczJCn1RFLs7Q1RVSl2dtoAANc8sm8oVhvIIHhka5UZknSO4cEu9t98HYm8LEK/uwH+h9vfhPvG66DpqNfdgJM76BVkjhkGAEEJYRRxp1G5mibJW/Q80Dmpa7OyAKzIn6mAmErIpTN2TXnt9qnkdRLwdffS8hFcUs23CJVOgBUfuA6EWA9Q2Pv15aj9qyGYZbruuhFoCK4XVjZ5YhEAuP0Vu+7Kdp3XfSwAgJPvIh29qFsA/MGeCPNRBJBgvMS+HxAAQB9y3s+JF6oLwGDrliKAl83n64y+XTNMb/R139J+XauC/TJvv8l7XgEAq0erPS4vwwDQLjEF5pVRqtVqMgCuAwAwPLXV7Ha7g43VVq1l9jlXBK+7QHYM9J/h+V/8a2D+PfScE/jZFCH3ORU9U0c6A1lr8dNoQpkqfjM67TXVMCwvuU1KFnFdbcnTYipjhzYQ4MNDKMwACCuAmgEuyrQU0D+b5+j6PRRxgXgSI6V2QE6lj1D2bL5OwARGOEZUX6J3nhTZAAoA/FoNAGj1xJWkmiwAisWxR5oxnlT0xYqG1WNS3lUbIOwE8kNqdBCy4sAESZNGsRuqKzU6RFzU2J8cBuxvDoQaL3aBs5lQmPmbAbkG3uxBjkSwQKrwRhHbAgKSoDGhJiFCKjnNSNsJwAqf3YgatootOTHLayS3rOiQhHKmmVyrKNpcbgGAtvCZ2BuKcjFFAvkyoi1Menta+e/QRUGFAC1rloEY2QmdqkA/MQBAVqAjDIBM7AHTIoHrq10iqRxEdEom72GE0yITBkA+jDAQAIDBrCZzgkq1AIBpHiAuQ6ScFNQFqCgCqFXNyCkQFhPk4xOUkzGiIkOvpBDUHJFbokMxAtLcWjLDNvF3xZWAyaOLWRKL8N+syvHmz34WP3n2FLuHdzCZzRQAiDoyBgQAyADwaT/BNgAmkQRW8mwBABi/eFYDAH5ZohMEAgCIwiUtC4mKux7O5zmenKeIeTOStu75Yj84T1NJ/jvdrggOzpO5HCfnJ+cDAa3BsC8sAgEN6FiQKLODCT2TaBuo2t4ZgllsSeHcZtK9u7sj4ALBq3ffe08o93yIvWVRiI+8fp56cdpEUoQ2w1DGn/dMdxBIciwofUpwjRW9OYbDvrTUFJwHpkWP4pnSj1R5AgDw88lkIACgVXZeV4h9IdtqeL/s7OyKsj3vxdl8KuwFjgV/5J7i3DLuCQSHyAJgtZA//LdtgWkW1BIF7//ancNUVS9y2eo1cVULAM9ZWzoaFf1V1aarnmvH1ldXq5Y2MdMCwPHmNaFwKdcfHi9ZClyPrO6EfefyxtJmALRfY/991aZ4FQPAtr0wqVTQpamsrRIBvNkYLAIAekc3D/msls2hrTjWr2Hbk8wjvYZ6rk1Psq6suta2r5NlAMh+YC1c60RfVzEb9Cow0LAB+B5DPjH7iTIgbAJue1kszZ8q2Jp6KpCga7tZL6UFQPVT5LpyJbftAprPy7pqv6/eKdpWiK3vrp0IaoCCQDIpeEa3xiRE+l3KrnPdAmN/E5/8yv8sGgB0YhENACL7bAFgdp0lCBwf94MUx3/2NZABsNvxkUxnyDIfcUIAYMMAAH1UZOLRqcdT14/ZnGuIAgCs/idZIq1v+6/dxy4BAF4DL8SguwkkDpzhFvD6Q4zIGJAWAAd9AQByaQGg97Aj4Ci1FhhLGHp/q1nCpq115b92Fmm/1tIgVweXVz67SrTyyje1X3A1B+Hqj7uMAWBikZXJ/01YB+tfexnQeNW6U69Vit60xBZNFNUS7Fo7Bld4lTfr0WVsjpuMxdVX4yav+FgAAEffQTI+QoZINAC84T57KJHneu8KwHkbAECcoTxkx+cgAOB2N5DSDnhn74MDAF4W15G583cbALgICLYGc+neWryX9HUL2GuLEXSt+6AFoCzHDddeP27ZAqB5nbXqawCAPEulBeAqBoAFANprWDtGamsAtNdKbWFkjTwEAuaI7wEv/j+8+51/j83wHMXkPQwjJieZAPpsu5HoYQl0Ym7UrGDLa1krz1xxQcSdjACAKUBInGSuuQUCxDbQ/IgAoMNWPU/Efdn77ZKhkDuYj2JMTqcoZhXCKhIgoEiUFSBSSlIjViF0OWa6fxH4//UvfqmSRcb8z+wGmrAUpdgmEY2hXzqTQfEXJnrAymZFSjdphfRNt6J/qkTI3gxlD2iAqIHzIhuMwcHmJpXOldrNhIY+7OPxRG3jpK8+EFqz0G1NMt4W4mKFh+qH0gNiGPwqGGgCTyveJDfH4uYvlcyaW9scnAUATKit4SPp5ZLcaUVXH/oK8UJm4s24Ep70/Xd7QwQRlZO5emsvtVgGUj3ZjEeIHN1sKi0AfQIAWQ5fev6VAeBQhJFVFvZnUviBC7mvGgDnTomyF2Dn3i4ql2rPCgDwp6CUn9sVBsA0p0VfhMLpoqLHZEEKvTIAfG471RT5+BjVeIIuAYAig98CAET8QnroFQmTYI/tDqYyQwHFaUoAoI9REuNnP/85vPXkHezeOZTAVASqOr0aAOCNxNYIugAQAGAClZPqE/jiAkAGwPmz99FzK3Q5d6jebQAA2+cjAIzj4mSS4Ch2RAuAlXyCAqz+J9SIYEsCq/Z5Jr3+3EXZtqJzoxD1fr6evbEEbfiZHBcZGwM2cU4y8dc2FNu7XOHgYF+S7kzEMl28bYT9OOdsssvqMfv8Jbk3oAUTct4nvKZkCbAVIa+UIUOrridP3pNWEQIcZNCk7NONOJ9UDTtNaJtJEC0SG0DbKqMAgNF2AGnPmYAIDND5PrIVaHmYJHOxPbTJAYVYyFSx80YAAM8XoUq27PDfbImwNC1tweBiokqovLfbIoB1UNm60Sy9nkAIE+xlDYAPGwBYmxCLHZreY2QgEcSxAA5bNk5OTgQYWAdCtC24bpZ8N2vROg0AC3q1bQBtC5P2mNtWLbMirQFiLu5BV2sAtAGARv3fVPaWAlNZEetKvFEkMWvuAlAjrWGGrVXvmZrkN1X0pu+1zQJQwKXRLVANBA2F9DtkEa4r/FHIDdMyCcQ2wQyDFQlsAABqaihTwLAFTItD/fnmWBdZEm3QQz9a2QNGJ8MIqHJcpJ2gTv75SrZIlAIAvPmVr6Lauo+KNoBcw32uE5W2AJAB4PiwLQDvGg0AtgBM5xWSNMPBwRaqikwWivVx79S2FjJ64iSTNZd7EVvehBHlO7j3icfYfPQQKdX+HR8RhY+mJbzhJvDoIUZFAa/TXwIADkAel+tbAED3A55XDfXUoE6jd9OsMU1PuIycjanqxeMGCeHHAgC4LNReFvxrn9dl/171Weuzq9sBABoELjJ4bjD+8lYbN606Tgv2tJL/hYzlKlHEa6UxL/2ijxsA0Ns6hDvYqwEA1YyyziYNWHUjDQBhPvoCAFDM0+ltInMDAQDI9LmdDaCZO68AgJeeg3/XAQDLCpOZZFil2lqqDID+YLC2BcD2tV8GYDQMwRbwXItas3/fR0AL3fE7QDjC9Nv/J2ZH30JUPUfXn8KtKKjL9nfN8UzCqGumYUZfXDFtxGABgMv3CEvH11c0n2RbrEU7iQz/nAVoZR6IPhct5pnBzQqEbhdlUmFyMkM2KuDlAfwiAAXZipS5uuYPdAESPTRB7VV/wPnKF79oOrmNqnOr/136Jklrns8wnY7FK56VRCYnUlnxgDiN5bAZlDJYpao2kyvbI6yBHu3fVI2ZQQ+rD1Yd2vMjEYmTKqVUP2MBAChqZiuxBACYeCsd2VZTNcAqRExMv1uF/UyfacsxYGXga1ZW9mGojZv1P29Vq4R2q4J9VFVkEiMVf0MBFvVKqZJqdV+Y526ATncgzAYviITyLyrHkmyFMujitIASVLofljGm772DXlYiYsWFwZ7vILEAALUGuBGkOllzP8RpnuGcx90LsHtvTwAADdS1VmYBgNzpYpL5yN2eAAB8Phf1SK1S+xVdCGLkoyNgPEaHiBu/P48NA4DfyWSbya8FAKhGSf0CneRkpyQUDqQtXpoIAPCDn/wYOwf76rBdOSJuRzSbLgaifUBhRwodEoRg0p7E6DKgjGfSfnD29L0aAMhnM3TDUF5je9Z1V3RxPI7xfFYhobBky6SD+gIuLRKpgOu5ODs7lap1GGoyb2n87IklS4MgAMeO803nXOPuIIG7RyZGrqCBU+Hu3TvyOaPJGJubWzg+UStBS3Pn2O7v70sCKdfaJB1akVMLwLt37wogMUvGIjBIoczvfe8H2NzcNt/PPl0KC+YYbvRV3T8pRAMgyzjvmKSTWs+gf9MIYiqaSoaHBdH43QQIBsOeJCZxTIbNXO4dAddEuyJA4IfCthHFcEeIvQsAnIIhCtSJcGalbQ1WGFCTPwOZtZJQmWdrWgA+agCAGw3ZGrwmrP6zFYD3OcEbggAEUmzVXzcpCyyaDaWmsC9GQZcF5qu2gnUAQC2iZQQYJcEUBxSlqS/bAC5vhOtBiatbAJYBAE1g9SEpvoirWneVhoIvx2myfkXbG/V8u3EKOCStJi2XliUQQIX6DBhgVPXbTK52Qs3EvKbum/fIMQhLq63Kr5utAgvGLtC+1/y27hL1d8sdsciQsJt2rVVgxsSCGPrbrMqmpUAACjOPCMTRvm9UAwD3UJEB0AIAlkUAT//sj5QB0PWRTGYCAFBbpQEAaDmqTCVxXKF4bAn4YUdalkQXx+V/ezh8/DqiB/dQCDjgwqtCZOMM/mAT/huv4ZwaKt0BqH/Uz33kBKgfHKCgU4wBALRS0QAAlu6/qvJvQQB7D1wEAG6YEH6cAYC6bW7hbFfc/lcl3LcDAK4GJUVJauG4btICoAGxrgYXH0sVH6MbtPC6C+O0aoX8cJ77uAEAHwYDgDooVBrPT8dSNEB3A7kbwN3eFX2P29sA3uImfMUAWEj6LtxHfwcYAJcBAGzdJgPgKgBAOPqmyLtc4bfJv109lmMy5mU529IpYp9OAGcETH+I977xb7HdO4FbPIPnTAwAYCj4Qv3nF1o9gPba2ax3iyvqirVR6xg1O1GKjLWAYAP2NbGW2spXtB80BEYyAbK4ROh04Ra+6PfMTxLkk0rsfL0iEP0AYQwIC4D0fzYUt1oAfv1XvqjHaqkHdrRM0EQBNjIAJHGIZ2L1x4CHbgAUFGISxw/WTUN771k14w+rp9rmyaSqlEomWQRkBzBAYSBLeiKrnkxwhCpuQAD1RJ/XCY1apGkyzhYF6btnMsdqRksFUgJjahYY6wObrEsFtxYoMwEr6ZA5NQu0D8XSvm21qs0AIABgWQk2KGeySIXlmplQkEnZQa+/IZZ/pP2rXZ4gA/CZgHLSGQp1t8ywk8eYv/sEPao2GgDADxzMK8MAIAvCDQDqOsFH7oU4zwucUdO+H2D7tf1GA0CEuSlMEUjCTwbAeeyg9PsoCQJUgTgU6PgRAEgxDDJkZy9QjUaI0hh9AwB0PVLv+VlKUdE2GO1RYfWfAACvAOmgmSj/+5iVBX7m5/+eMACGO9sIItJYK/S6A7m24qJJ8MmIAFKEj17cVPgnAFCRqp8nOHnviQAAPQJGaSoAQDKf1QCA3MiOi6PRHO+NMuTsl2WFnIISrHpFkQAAjL6pgksLPyatTN61z0gTAIJNftRFIImviiNaAMAuFtKCERI4SRF1yKDI8ODBfUEoT8/O0B8M4fm+VJBpJ8d5z89iUkmrP7sIqWCkzkFWzSkUOJtNULk8LmDQ38B3v/t9HB7eNUk1w/UC4/Ep9g92RZ2eSN752RSTSSxaABJ2ORAAgMm7ZczQxYCtCdatgsDboE8ryq7ce/xeBTTolqA2YSE1KwIeeyD0ImlnKSv0+wPxTOe/LWWfCzMfyo7QsdRjaVDW9vhdBgBYEc3lBbod7q2rvtdhpwVaV1S/r2IAsMWJbAxeNyb7BCJ5nQjecMzJSmoDQvYairBdq4f9smO+DpXuKgBAaaBNO5Ud5w8aAFhuAZBzagEcsr0ZAEDG1VbajduKjrVW4pVVpsesgoUNACCCNGLtWiL0laJv36eX0CbsrX/XPBXL5NKLLq1f9hgN6KCVdgUgKrpg2M+vbfksU0Gg3UW7PgsEmGndJPBc+5o0x061essXIEHHx+jcGTbDFQBAxxMGwCe+/D+h2roIAHAdRJqIDoy0APzp10AGgG0BmCUQAODwcEcYAJubZA4kygAQa1KGFXTu6QkAEHUiRLR3dUoMDw/g37sjrLKiJLvLRzEpEGxuwX/8Gk6zFH5vCFcAAK8GACi1SgCAGiJ1z6JhAMge3aL7W/vRxeS/aQ5pt5ctVMOWktKVKeAtco9m3boqAV/5zVc/+bcEABCBZ1M0aZ9UG+i8/GStovVlIMUrAGDdRBEXgOO/RjJ6gbQKQQaARwYAqP9hC0u3awEQvM8NFADwuwIAFGSUbu28AgCuvovrV1yII8wGINj2yzIgTNV78TBaHybAasOYao5hKdFsveVqwK/1bTUbp4nb7F+vE7fYmO+m71k+XzJxVRencW8jAEAGwGA4XMsAYJus9LcvFWfssfE8LjuXynPEvpypdZdRSHoGeGfI/usfIxn/FUL3KZzq1Ljq0HEu1D58+XCyf+nEZPcPe03a0Yw90yaNt/sO54wWUgmga7ChbADmilakz1j9MdYUJo8yEPQrufayXZ/uAT6czEM5qxCfZpidpCinQFB2gMwjJ91o09FpkKVn4QFo68FvfOmL0gIgneykqpuLIVR39lpzOWJ13SEFeY7peIx4PpXkhJVREVsTGqZSaaUqbnpoSfklW0ArhqxI8MDZOqAuAWJNFLO1QCv4ZAKIQnia4+z0XJIq3l2kZYvYn/EMVWVuSxlVKycJBk1Qzs9i0sYKJX802FwU85IqmgtMZ1OtipD+aSpr7ZtIRSocCX4sACB9wRRazNjfSYowxf9EJxJ+p4v+YANRp18LHzFAI9pEtXj2jRfiqAAMUGA7HiN+ogyAoKAFHwXuGgBAkjoDABSVh8KPcFYUOK1ycQHYEgCAAbZOQI4KWwVoA0gA4Iz6cv4mSneIvFTnBWnvoMhgGWOzUyE7P0JxdioAABkAIe0J3RK9iEEe7S/qFE8mLfv/TesgMvJTQl9AFMF0dwAAIABJREFUgNip8MZnPo0fvf8uuhtD9IcbQk/t94bCAiDVntV59v9ndJ2gmJ/vSXKvyf4cXhbjmICIW2EQ+vAKihEGmPM6GWq+9aF7cT7D82kpdFlS/2POV99HZ0D2hS+9/by2s/lMQCyeC68S1fc5d2mLxeCYWgBtAMDc4bU6PFktrJqrhkCKR49elzk1nozluh8cHOL4+ETmq/bQh2JfwudsWwCV+rmgaVuMh09+8k08efITbGz2pSeXAMAPfvAW7t27b8QwC9EIGI1PRW9gY2NDwInR+UycMzjnrE0h/0YQSsGKSChCIuKZ0mFjKt/Z7UQCFIhmw3wq58H3d/vULiDjgewGLsScR+KGbjQCKCKmOhq8p+ReEBtOp6b0L/RGt0AAuyiv0wDgfVkvk9dM4Nv3pwXrljejdZ/ZfCHbQrTXnw8CAbyGXAfYwvHixYtaTNR+51UAwPIGXAfSlwYbqi2iNoCJODrw2pFhxespbS86kKaXfHGzViZVy3xtaQyb47ks0Wmeb1P86w1ULE0adoeI3NWtT0a4x1LbzT4na60Bu3jvyJgZ5xa7xgqoSBHQFqPAMgZqMKDWFDDre8sS0Iq5CqvM6LPUooEGGBM7QDN2Co2aNLR2BFAnAG0RaIkEGjE/Rehta4ERGaxpekbwr/U+1SuwY6UAdaMBYNgJNTNCub0U0D33hnjzy/8U5dZ9WacqCsb6DDZoA1jAYe89AtwPKAL4r/Hkz/8P7HFNms4wmRayzh3coXhYio3NLjJKBkt7AVuc1JpWAEI46G8M0GU7UJbAGw7QvX8fiUcxXgr9RkIl7G7twn1wH6fzOaLBhvgT90q2JGUI7x2qLbC0p3Fwdc0QoF3Uhk3QKohxAwbUcVKrUmwD54sz0z6zPjlv4t7bJPFNteXSW/Smf2gvSvLededz1bGvzy6Wq1r2UK+XwHOuNt+/HCgvV9BWD8OiDezia5YDXxu4mlddGKebDvTtXm8BO3pqV0FHfLkDrwKmJxg/+T6ico6AQTJjyNoGMIGTz1o2gNf0sV8BaDmlAgDZ+AhxGaC3eSgaAEw0ioqOPKG0nsqaYtZCmU3EPMV+jEtf2wZQUHlkKJAEQGfYlfVVxLZPJwoA9DbFJcrZ2lYAAGwBNCJDLzWct0Dh6ljjqgz6kr+3EtiXOvQbvOlSAGBFDf8GH2ta4ZaTyOYTbM6zGN8099Xy6nEjAEB39oX9fXn9uOpc2gDFdUGD9mfaYh6XSH2/asfRRp4C8oPhBsqClW/te9ciLV9l2lB5bxqh7XZruOZ3rJZr0a0NBNgCCtuGJ3SnikLRPwNiIDkCJj/E+3/5R9jdOAfyd+E7MxX9q5hLUjeMbfmZJOrMg7Rv345l0wq3eG3sa2y1isAeAQDfvN8m/m2VfjLnlb7P/5FNzjXKsiZEn4v5cUKnIA9eEaGYALPTDOXEEQAgm+RiK0i1Aymeixl6KTmoMAK//Mt/X8o0NWWvDpO0+kMPetLsUeRix0a0JCMQMBlLUsQk36oaL1PHONAMqk2pyEw0syGapPJ8PBU1eCYVeZqJAwGF/TSYY/KrAbBcNKlA11O0oYa2KpA1HdW8R47PVJRWTWbLEJBBNZOGVSW5yMJ0YHBUIM3p+U7xQ6MwL9ZWVOdXdIWpZeW7cKIAQaeDMOoK5b/M1TZCqNV0LaBXPM/PdTFwCvRGz1G9eIYwydBjApanis9Q24E2X+xT5zUhA8ALpV/zRZrglPaLGxE2723T5tUgU7oZU0Qqp5Wg08E48ZFjE6Wzgwo9BQmqFAVnSjFFWKViA1iOz9ArUwzKDFGRoMutgedjKneN2q8JpM31YY84K/ox+0L7HWzdPcDT0xPsHB6wPCeMA37nzi7tbVwkWQEvYsKuDba8ySMG8VmCjlMhH51h/OKpiADyVqMTAKdubnzjtc1CA9unx+d4MS2QkOImmhguSl8ZAARbrIr/eHQuYmVxOkfYjUSz4uj4SOhFBGcePnxNkr2GWaJJ7pAARpJIpZttA9xsmXA8evQazkdnIpDZ63XQHw4Qz1McH59qEBFwzrlSmOTnMKHbP9iT7yQgRiCC9P/dnR3s7e2J+vzpyVmdCPK4tWenEDDgzTc/IRXp3d09jM7HOD090179IMRkOsPjx58Qyjrv4e3tbbHz1JYGgg2qwE/XAx6HttI4teL91tY2Op2ugGyih0C3CYqPdfoy7z1fnQD4XjIGmLhRSNAmdhkFyHZ3xTLvzp07OD09lV56Ag/iaZ+oGGFNZbfVYZM0MoFV9fbVm7x9fvnvC/99VQzduvEX3seqbVOuXbnX2c2i/cf2ZrJKhdsGlnyPaHgYRxK5pmZD0nYWJlG6kdmHVthtQt+g1xoAXnzw+qj+h4IETaCgLCeCCCpCZzRYzJbfnMPSdy99jVb6jRWrrXCb6yl/agE45iBqW0JeUQHWqP8QhuJCwf3AMi1se4y9/ppAmyDArC/SImIqA7Kpi9Am0XcIe0ies+dtINA2A6A0380xztJEXhsa207+d0RWlm0tMBR+y1zg+dQARRsMqEUDuT8yMFBXjIYJ0zgSKPjWkeO1rjpcTyyQRmDuqIzw2d/6KpI+XSdcuGGEecXWNsDP5+iygjcD3uiVOPv6/4bTb/0JOmmJbJrg7HSKLC/x8I3X4EYe0ipFpxdinsxE94PsnUFfW4jCKEKSZ+j2e5hnKfYePIC7s4uU5+bRJhCYzTMMdw/RuXNP2EE59ySHWiC0VA0RbW9x4GWfIlDhBF1Z1xcf7Xt5+b62FZKFMHDp/de9oW3yft3Xr7iBWnZNK2+wD/TJWxznB3ocP60Puyqx+2kdx+rvUUaP2mRWfiSOURQ/duIzjJ/8AH42Q0QbU9rx+T2JMbIshlNMEVUTlllQUZ3bcIzs+nfh2+qgVa+/jZNdAQC+KwBAYhgA1AConAh5aQS/6KAhLCabHCmwpopERsOFRTcKhZlEPjXtoX6XjD6tGmYnYwRBTxgAKSPKrR34w22tai4c/02vyW0AAFlhV92U5rl164hdbrXw9WE91iXUFn9Yd1evaqdpf+bi/r98LqYVdYFisAiq3TzhXxyppnTQPL/qM+15tGMfbrsqkvyy418pQYzztmQ1m2mussWLci6i270eC1QEwsiK4V1Ay/kcrq+W3HkmUuR18dbeX/Y4118/HxXZ0WUGlOeInBggSz1+Afzoz3H09v+L3cH7yGfvIIh4oAHicQGXud3Qx2QyQs/rSVFUH83e1lyyJfB3gRnmwCEDQO4Bs5e13AY0l21arFTIj+xcFhYUBCnBIj016qgTF6JKAmRjID0vBAxwYhde7sEXe0Ftu6Y9OsXvyUh3vvwrf1/vYEvbs6icaQ+1Ku1gLy8rI1WFIk1QETExwSwnsVb/G4E8GzgzcViePDUiI4JwrExoYCyJP0WTbKApKtFWBMUEVTKeVmm66TOV4bcUVAEL9JJoBc0snitWCUopWHV+qV4woPSUVqJFDC62REzIXFDqhF5r7a2g6QIPOydqxV75wIMbhpL8s8IaSgWGlohMSiNkFHVmxcr1MHRLRKfvojp6hiDO0aPIIStA/G5SW1jFISuDN0hWofICJH6A51mCE68ANjrYNgCAU7KPnTcIP1vcIpA5IWZFD1m1haIkANA3vSAJyuIMTjkTK8Dk/BjF6ATdIkG/ShHliUAFpOVbhEvTfh1702ggY1zlFdwgECqN04uwcbiHF+MzbO3tsclc0GeOz/bOngACSVZKgCtjwKA4TRByk0oZ6ALZ+SmmR8/Qd2G8OAv4DlEurVgL7dSlb32I94/PcZpUiOEhRQXW83NpbvdAcULRpXC4sFDhnxoCSoEJOgHOJyNJVFlVv3v3Hp4/f26oyroI0xaQ4BGTaFa+ufDw/dQRePzGI0wMAEbbS35OlhY4PR3Jb5fIvdhBql0c74Hh5hCj0ZlU/Fl9J6DA921tbmM6mUmiX8/XpR76w8NDmdtW0fStt96S/nSxLsypSXBfEm0m+wz0yayQ/nzaTpp2GZ6LJp8agDBB53kySed7uKjQmlNcETL2JncE8NKlgQ4FqVSnOSF4zeTfPLdZjM2NDQEg+LkEIJ48eYIHDx4Yq0NlBvE7eI602ON3879FQJDJnbFgs/fwVZtmc6/ffNtfBgBMSHbpB9mKdfsF7U3Qessvo9+1NB2FIQ2zyFLVbWWNQKPaqi4m4bqVtJ5TePzCNstXkOZdF4dawqcWCC2l8m7t85p1sQ5CrWKdFqRrir8931rwtN0KYAAba7u3WIk1IIRZKtSCMhdGA+8DXndlOrA9iC03TOatBZ9+q/btqzifaMmsAAD4PIEVAsaiVdPSRairZaTBa0TQ0PHlBlBWA9dW0QCoE3rt829AZNMqZpd8ywywgDMdTcRG0CairfXR7EU8Pv5TnDda9gVWD4THJgDAP/mnSPqHyPPAAAAJPL8UAKDnhshnHh53c5x9/Q9w+l//BGFSIp8k4gs8T1IcPryHKnSRVhmifgfzdCYg487WFjoERNlq4ZL1xLanEOP5HFt37qB3cIikpC5LF2nhYJrkGGzvo7t3l1sxCroH+KEwthwyhoYbCgBIEOGLe0B5AQC4yX15mwCe494ALzf51nov+6kCADc/wlfv+PBGQG23WgAA7Y9ZWJmfYfzO91UMmXGEH7UAgDmcYmIAALKYrgsANOv5IgDw18gNANA1IoAEALJSGQDCruF6ZdZD2b9ESFoLVHLrUUulUNYed46Mf+/6aAAAB+nJGOECALALf0jh0I8aAFiVPF5MhE3QvTgZbAb+0gno1XPrtgDA+m9Q2vviY/HcrQ2zht4X18rbAQCm1LB0Ca4CAHRLlX7jWpft6pFc9QoGHGTpcj8JzbbMCl+GrKAQfIzBxg5QRkDZEwCA9Ws4dPliS3CFPOGOrfpv9rjbFf/11y+A4w5RVBlKHCMA99wQSEfAu9/B+Ml/RKf6NrzsHTj5CA4Le9EOFe4xq6ZSnfczHx5p+Uun14jbtgGAtuYSn1cavwIHrde1QILGYt6+TtT7TITIscikUFfkHpwyglNEKGcekrMc2agEJhWc1IFfevAcbUMmAEAOujD3v/KlL5jQ0kwue+RGG4ZVljxJUKb8SSX5L/NUlpqAVm4m+ZcKvlDzlXKxPPCrQABGRobgZCYUVeGNj7NVZLa0TROgWnGmWjG6FVTZapy1Y7LVqzYDQYPrZrzZ9mABAPmbaQ2QPgmjnGht+xQj4TeroiIzWFqrMMHlFCILoGBA6Ku6PG9eDjoTf/Zg+lFH8JqEyS/9xp0C/dEzlC+eCgDQ9/wLAIBMb4qyGQAg9ny8yFMBANytHjbvsLpPJEkBAOm5JVLtEZAIMUk7yLCNstpFWfUE7QbYwz2CW80RIkN8doT8/BidPEavTNApUgEAqMzvSJ+nhOJmii8CAHI/+r4AAFUnQH9vG+fJDP3NTQFC6ADACtXW9q54RxMAcIIQKcURXUeSyYDXMJ0LA4AAwOz4OQaeIwCAX+YLAAA3vjYAcBKXwgAQAICTm0wAQ4+T61lWQn8fjc4xGPQA3xEAgMgSafqnJ6fY29uXCrZMCyFneKIPYIUttdVFqUnUvnjt9YdSzaQeAJ9jVZNJ89kZAQCil0Zs3ATGTMjJOuDr791nkJ9iND4T4b0o1JYX3je2Um4XMP43E3dS/Pmbn8Pq6U9+8hNhDlDoj/NqONwUpJBJFd9jFfel4lywJYcOAWy34AKg2gcWmOC5qk2gK60aYtdIO8owEsovq/6cVEzapOpPeiFZG1Ek9KpOGGE2ncrxvP3227h3757Q6FUDJJDv5Q/P4ezsTAACsgT43wQV5D62iWcL+LDrxbUYANfcfS5sBsJCWl+VazMXGraQboD8IbOk3hBbx2EBgGYN0gR7gQnBEM44KshcbZ3/QlvFLQAAsbwzvfiSaLdOV8e42ZTqY14xnm1Wgz3O6wAA/CgCxAQAOA84L2qAyuwVeu5N1Vx2IpOoawVLewOZ8Nt2LlkX2UqUJpJYWx0YWfsFiGZ/XimsNdrZ8jxJ9ePVYiWe58C5KxoyJgDiLxH6M1R+BTr1jw1IYAAOwwiw9rj2+rW62+WdPH6ucQQoeP/w+FVXAsIMYABwDAIA/yPi3j6KTAGAGRL4AgDEAgAUcw+PhQHwL3HyrT9FFJdIxzHytMQsngsA4LBKETjobw2REsTtddDrdGSf5vmyLSpOMwRcD2cTDPf20ds/QFK5CDp9ZKWLaVKgv7WHzu4drcgEHVQLAMBQgF2ZNyKeSp2YdTTwq27OVwDAVSP06u8fzghYAEC6nAIC3gYAiM8xMQBASLbTTxMAGFI8OZR2TRYSlPXaAgBE6FplT9YBAIUBAGR/ql4BAC87g14BAM3ItQsfGiurM9ttGABk1dIBi/R6AbBE1I+uc2Mk1CQbbgNVGwDg3xPAn4k9fZEqAMDrZGOr5eO8/NpTk62rpPjqDB73XDcEyhg4+RFw8i08/9Ef42Bjinx2RL9y+BuHqPIUZ/Mj9Ps9uBmLpO0WmmuwADRiXDFu7XhM44y1AAAZ4gFzqExswV1E8KsukAZIz0txBMjPMlSxDKloAYhTGgsvtsD9lV9dFAHUErGpmpSVBFDpfI50NkWRxOLZXmQkETEOUFs7IhCXAQC2umMvwmJArxVSpaU3vU6Wdsmh9A3Fs+5PtVRMS5VtoVfyXXZYTaRrBRb0+1vVKUP3rAEAbfYXSrB2XDDJV+s/9u0zwJS/CSPW9JSUrEIRAKg0+ee7CADQ8s9V6jQTwyDsoNMbwO/1ULhMliuh6PfdEoPRi5oB0AYASEVhn4YFAKjEXDhezQA4CyoBAIb7GwIAuPSzpCIzRRdJpXcrZG6Ek6mHHDsoK1LL+uR6wnEyeP4MgRPDK2LMT18gOztClM0EAIjyFH3negCAQ7SByvbsKYl8hJsDJBR87HQQ9fvo94dI0hwbVLcnHZ1BJX8bAEDE6DiuyQwRLaoMADD0XXTZw1tk2gKQkhJLDgqvQ8MAOJprCwATf9ZS+ZvjIUwNCjDmOfq9rrSsdHsdbO1uIykSbO5sCR3m+bMX2N7aFgYA5w91HUitZ+WcD6mcSaKoDAD+3H9wT+j/fJ6VcCa683mC8WgqFHq2PTCJltvZiLdxken1O3j48J60EhwdPddbjddV2kT0u7iItelLTJS1/z+XRP1v/uZv5N98bRzTJmVDZjIrq2xZ4ENo31K11959amuw6m6dNsZjOg8QFGHVnufQFQCA7ydYRRtB/p09Rz5BINfVvvSQHZG2BYAAQCGRyMH+vlT9KXzIBz+fiT4THUvztu0A/E0QwzISrG3b8johd2sLSFzeiG+KfK98vywW6+lrV6HhrAC3wc06EWyBGrZHTSrOhj4vjCdJ/q3wTbNN6Tr2wTAAWvQA00a1uB1Komw1VOpkV1/TXqvbAEC9lps1dR0DwK67TNI5TrYtx85z/t22KEjCbVlc9TqvbQY2yZdNUawPHQWgJYFXAEB+LMhhWgekQCavp1SJ3stkBPHc2N7mtAAY+17biqB7SXMt6h5/o4KgLgJ6/ez8tQCAbV1g0s81iOdmbTsJgKiQri/im8fo4DP/+LeVAcCKAgGAShkAXjZH348EAPjEoMLp1/8AZ9/+U4SxMgCm4xmm8Rz3Xr+PoB/B74XY2NkUAID6FjxXAid8BGGIvKoQ9XsYTacY7O6it3eAuHIQRD2kBADiQhgAHTIAKAbKCr8XImHrUBAIsIso5CJjgABWZdbfQ4szbvm/XgEA68fn1V8/rBFYBwBMpQVgjoBry4cMACy0AFADgAwAagAwGRGSSwlH9FLMfsUYRwSVS3HXok6AbxgAjI8YWxIACHqRxq0rAABnaxfBKwbAlVPrtgBA+/3LccJyYdLsuguJ4ceFAWDjMTtglgHQtI5fOZQrXmAo/6Ijo05ctPVjtlrmE3HB6vUY03ZRFV2UFKllodFJAZ/uTCXckvcIc5rFNtJlRubqo2NDuzp7lZjAYYsvCG7nQHIMzH6Et/7DH+D1wwp+NUI8PpV70vErZNUUFCB0i+ACAHBpSclsk4t/X2II1AUZk6uK8J+p+NsWgIL5p+bojC/YvptnLNTyWDpwMh/l1BEhwHyUI5/kyGeFHCfb0EU3gMUXjvhXvvQrtRmBHJ82Gqh1UlmiSFMksxkyqrCLbZsikvzhBzCELfg6Yy23XLmzFM8LAaUJvEV0UOhNMsVqpWVbpSeCyWCJRH59ztL/lTYhgZYJwISSUrcBNIJMLUymngca8zJo1H7r5eOWSpMgIeahZak6qbM3q6imG6MIUVasBbE4KbWvxQ8jBL0BgsEARRhSagIZK9BVjv45AYDnNQOAWgsSlFOBn99PHQaqthoAgAwAtgCch4C/M0RvZyAVf7cKtZdErSIVAHAiHE+oT7CDEvsoKxUmdL0CfhAjcBUAiE+fLwEAbAGo0KfoG/ODVlfycgtAGwAoQk/aALx+R6rwvY0NDAYbmMcphhtbcP1AGAAEABKKOoqVVHElANBuAVC3Q22peP+EGgA5UvbIEohqAwCGDk0AiT3B7O/Lywyvv/EIR2dH2N7bwen5GeJ5gs2NTalKcxGZz0hT7gkIIC4Vs5kG+C71dXhNK9y5eyhVcCb+ZkpiMp4KJZ/zgTcY/81DpVsAE2fSjPb2d7C/TzAmx+npsSToVeFK2wDvH36e9X2385FK9EyaeR/x7z/84Q9ruhMBgKhDSnUq1Hom4Ezc+eBxT6czATKY+LPaTos7Jt58fSei+J0eM8+Vw7WxsSlgFd9DZgJnPxcXtlM0LQB8ju0ArF6W0prBBJeVXY4fQYWHDx+CbQpkA1Bgj8fN47fJP3/z87RNQZO5qxL6lwUA1r5Prut6AaRVDIRmvVBhPl2HFpf1NgNgHQBgHSnaG9RNAABem3UtALJKmv70NgOgGRfrBd64gbV97m3byTIAIOBME4+aw2+o8Hb9VsBDafyrkv9GA6ItwrfkfW2sAIUNIIJ/atVJdpq2gzWbqIABBlTg1+acZwTWuE+ZdgHpwZf/5n5m9h0DHlvHgKb3f/E8a/aDZQUYAKetY6COM9rCIHaZcpxWu8AxGgTqBsK2m6Mqws/+FhkAB8IAIENqLnRE0wLgd5BPXTzuFzj7xh+IBkBAAGAaI08yETO9/+gBwmEXXpdiYn3M4qkEByGZaMa2lgwAIv+dfh+n4xEGu3vo79/RFoCgg6RwMEkKbOzeQffgvvZleqHoAMypERJ1MNzZEaExaVXjfcv59woAeJno99V7PuIRWAYA8iJFxBaA+BzTd74vdshC8F8DANSVy/pclsJ7KSw162I7kXLpAnCkIoDUAGALgLdxIMpHlP10LQBgNQC45ipaWjMA2JJHlmO7BSBlztAL4HcYw7wCAG4zzV4BAIujtxDnmBzqNgwAJRa7qHLmAtRLYhJHAGAsznO9PotKHaCkiDhtqwkAZAYAqAQAMFK/cqDL12s9EKBCdGLmRA5xyYJrqKLy1Qwon+HFf/43qOK30XfHCJ0EeTIDSbFeh5p1c6AMTA9/a5zMEtDA4nV2a7PcJl6q1wa7RrTbBMz5XAoAkNCsIrwE6+kSVtIVIPPhpB78LBAAgPaA8SilSBpcly33nrD2ZP/+8q98qT5coajy0CziSF3h+VwAgDwmGsq8lLYD7DnIpfLPMIA6b+2+i/aFsAmNHZ7FCVSBIk2ke1o6qQZwlnZJ2qcVojMU2oVigw28LVpiGAAWBNBTbEkzaLAnx2f+n4rpainYBIK6SKsQIUXfLBtg1WRiUCUgrWkL0MBY7fJYkRelRteH2+nAHwxR9bpIfReJA0QEAEbHqI5eICT1kj2VRb6gAbAMAMxdT1oARpEjAEC02QPVLKn0SK0BYcBSA8AjC6CD06mHwtlFgT0U7KMhpkAZGH+O0EsRIREAgC0ADQNAAQC2ANBgYB0A4FakgDpI2AJB0CLy0d/dwpy0750dYQBMpnMMhpsiIpWxaExROSaWIq6nAMBlLQBB1WgAkAGwoAFwco6TuKoZAOIsYPRBrTVlJMJ22gedZDEef+IxxrOxoONno3Opdg8H7M8fSfLNfnxWwnu9vswI0tYlmKd3tu8KfX93b0cYAKy6E+Bh8q60elbbuVBp4szNWqr1AubkePDgHoJQapKYTseg1WUn7COJs1rxXRkHZnY6jljRcWFk4k6hQv6bSTW/mwk+xQ7Zq8//ZmK9MdyU8+Br+XeOmdr3aasCX0dgSpT5E2ojpMZBoMTm5pYAAGStkBUg1QQCNUYDgAkFM16rAcAFM57NRQOADAMeIz9X2QIEFSphAeixToUVQMFD/uY5aBsBqdqLFoLtIMmuGx8EAHBhM5f1f331sr1+8f1tFJ//VgeSywEAXVbMmrOiBUBVuJv1qz7fazIArgMAWNBOjteufAaoVAC1OT7ZjtutCHYuroC1OXISYC4Ev6311byHr2El2tL/+VvuC6MPYCv/iuIb/QODcFvwQPr8BQBQnRkLAEgLRS0CqLaDIodl2ABpHAv1nwCyUv8hPfF8ZBT49KkD0GzeavtnmWSmPaVmJhibv7pNQD1XamZA/TkWlNBrG1FDxFD/ObbaCqDaIHT/OC4jfOa3VAOgSH3pNZxVsQC1HSdHxwlAm+JHvRwn//F/wcm3/gRRWiGfxFL9y4oMr7/5GNGwC6fjoTvsYTqfIowCFdE1+iHUi2D/H5lZ59MJhrv76O0dIqWrix8JADA2AEDv8IFsJLSdLd1AGQBhhP72tmgAlFkq65wIlt4aAHjZEL0VNL3UR3DhuY2GwEt96as3fUxG4FIAIBlhZloArgQAwHu71QKzpPZft1m11nO7h3gGAEjHR2AkRhtAd2NfbAAFABAXABbjtOAmbUiKGDctAEsMANEAoLYMWwAsAMC173hRA6BmABjm6MtfktuKAK7af5dZQfY1S6+9dQJ69VnfFgBY/w1/ezQAVp7qnHC3AAAgAElEQVSHqRW/LABAC1iZz0xgSd2VIgHnU4IiPcdsNsZwi7aYLDZRDDAy1HUCANzLKzgFRXwXW9BWsS5WHb+2nzI3YOGW9xTzNo0V4KaAew48/8/4/n/6d8D8fTw87MEv56hyMmgJUlD6nOD+0vcvtZk342PlnS0g0AYHV+1lqo0nEYm02RkdAKMbwK2rpKaaFH6Zx1IUkYGNC7/wERSRAADzswTzc7bu88woq+6jEnFfD84//OKvym0kvY+m91KwAVKOqhKz0Uip//QE5utYLc9py5dJH/yM1gSthKWdJEvAaRas5Qsgf2OyTAETI1Jlg6+axklatGEAqGKrJuntANWKaLQrM3yV/rcVz2oSfPmbXYxpaedqX7Q+jOiTls3US1mOX5+vaS/mtVKhp02DeXfdusBAX71a4ElgRas6X2yXnI0hstDHnP3kRYbN2Rjl0QthAAzYU2kAAMsAKPMCIXvBDANg5rgCAIw7LsK9LfgDEucpFMiqlmetIoUBkHsdnM0DlO4eSmcfWdEV0TjaRTkeAYAEYTlDcvoCxfgEHQpOFWwBoAtAiS5FLjhJTJ3NjpH2xnJT4nkqAEDl2cx35Gf77oGITG3v76PXG2A0ngpVPaCwHIWl6AaQFwIAiEDYGhHAiOPEz49V5I4AACcuRQDfOz7DWeooAGCSf9bdLSClCYoySOQaesDG9iaGW0OM5hNJZk+OT9HtaILKRJWMAFbCyQJgldra6PFkPc/BfM5z6YkIIF8jDGrRkdBee+2dVz0Mqm5zDhWlKkS8+eYbSNK5AAkUf3v69LkAAJIDG3q05otKF2aFnEm7FWJ7//33pdIvvfPCashQmNcyqSIQQT0DVvdJyWfy3u8PJAm3wAJBAoIb/JvoBVD62yT6dAQgAJAkmYgASrooVl7q1sDv4Jzn54kwYllIH/V0MhEHgKdPn8rx8rgJnJBxoO0GoRwzj52JPxkJNUhwCQBgx8GuG7cFAFa+/xoAwNUigLbC3qg720o7f4uV3zVEAJePr52U6ka1WgTwKgBAq7/GV5af0VLy59iKjWALAFD2QfNQG1VlhLVZUvZ1Tb+8rp8LAKsBhqUPPolrBgivv+gAiCaFuhTYNVslXZqqvrYOKP21YQBo0i36NLlpAbDggbVLNP37tn3AagrIXme2BgYcKuKnD/u8ZWDUuL1hlul1tXuEwqIiAdFyAGjADB0Py1KQcTbtQJqQF9JuNBxs4rjq4DO/9dtIugfaAhB0MK3mAgBEVSYuAIkFAL7+L3H2nT9DRA3eWSJifNThefTJNxAOOixIoDPsYRbPEHUi5GzXMwK/1GpJi1wAgPFsis39A0Rbe0hKV75TWgDSCoOdQ/QO76EsXBRuCDfqIeccDkKEfbaRsc1JLSovMadYH/d+oH9drK7e7KNfAQA3G6//tl4tAABdbxirBR3UDIBkhLlpAfC4nqxrAYDpXa6HZgUDoLUutve1ywAAtgAUpPMuAQB1C4Bh3jL+FhV1tgCIC4BW9ciGXAYAkpMxIiMCmJAyvbWLkC0ArwCAtZP6FQCwZnhuDQBI6USzz4K99ESUc6Bky/kLjCfn2N2/Ky0AcDZFC4CV69LNUXpzab9DwTa+ixo09rqtYwBoDpNqYsk8kKafZBTQno8JlzcFyvdw/O3/GydP/gobwRQbYQovP4dXjoWhx3vN3vHteKGGrFr27E0GqwCX4lft/WsZBGgDAEZrQc5Vz5fs6yrlObA1XVkAgmTkDpzchZ/7yMcF0nGOeJyjYmsAreBLTxx+pGD8a7/8q/xnXcXgRdAf9lcUeP7eu5Lwe6Qysqoi5W5SJVT87TxOVISu1YNhhQA5+DWFtPUa+1oBAOiLbhLqus+/jiUZoBHfaBgBGmBdnJSXAQCk37YpovYi6VcqAGCV0W0vpzBWJeg1doQEhMT2z9SGDDjAZCgrSZFm7ylVnlV1nikzlSHJZaBGwCzNkLCffTiAu7mBvBNi5lbw8gz96QjF0dFaAIAtAG7hiAbAMgDg9QkAMPVXKoocO00DCAC4BAB8VN4+SucQedUDW9tLZHB90wKQjJCev0A5OUW3iAUACLMYXRToep6cz0UAgJCDJhPLAEDqAXsP7uJ8OsXu4aFUxM9HkwUAgAwACwCI9Y7vwcni2gZwQhtAl3hfhS7tKgwAIF73BgAg1Z4tAAQA6AIg9H+6AHB6tqqWvI4Mwlm1jnoR4jzB4zcf48fvvYON7S2cHJ0gDEKhzKuafw5JhGmxN5mYPna9xmwBIABAey0CAEyux6OZJMsMhulSwBkynZN6n6PX70uFdB5PRT3/s5/9tIj/UZ2bzJK33/6xiEjSTtIm6LZnnokXk3U+z9+snDNp5v3ExJq2gHx+NBlLQs3vJ6X/8PCO/DeFAjknmeyPRmN5LZMu/o2sArYf8G+z2VxyNlr/bW3tIAjpQ096fiRVBrENXGgBUOBBXQC0RUVs1IxOAH/z2HmsTPj52ybR7Qp6vV4YFwCbALbv7PbifRsA4NL3XqMFQBg9SzoBTQsAAUqbYK8GAGylW4BQ41dvgVHPMEouYwDYMbotAGBbpeRcWgCAXo/1DABrSclK8zIAYMGFdQwAVbt3kcTzBScIEQQMArkv2zaFCvQawM64ACgAQL0V+vpS2DI3Ap0U+KMdkDoCMNFV3FetA7l+8ztY6ednUoiQvwVAq+jowfvVVNZMv38NBNRuBLq9W2aaMAxqwJtaosr/soBxzWIgk00GhpX+uXwve/J5PwsYIJoEbJvxlQHwj39bWwBSX0UAyQBwC4Rlgq4bIpk6eDwocPbn/wqj738dvcID4oSapsjLHA/feB1ORH2ZDEE3xGROG85IBFC19YJVDlfs/6jPIgDA3gHCzT2xBaMGADsgx0mJwfYBent3kBdUFA/RGWzACTuo6KjDdiZeA4IbnQ7KhAKLH9XjNsm/Db5eMQA+qqv3UX/vSgDAr6QF4CYAQCOQbAPX5swWGABmobTrqE8bwKO/hmUAdLcP4Q33AbcjIoAsHomNNPdIYT1pYUtmPcFlPncZAMAWgK6KnvI8CQDQBcDpbkAAgO1dBIMtsVhbrqDe7Lq8YgCsIMc1cFALIbVxRBNPaDvb4mOR/fBx0gBYOE4VxjIWxKtYHFfPIuaqModZ0BMgTen/yMeYj97HaHSCwzsPAacHOJyrzEocFG6ByjAAhPlsAIB2rGZjp9rFaMXhuPw0UcjjBs9so4OiCqUgR3DB92gLOALS9zH93n/Ai7f/E7aDGTaCGE56BoQs6+XCuK5b0208YW+LlkUg71m1llMmwOp5swgC6FwxgAETferySDFGyWshfFkjco6jtLOSoe+CuAZYH5iyVbASG+Gq8JHn1KXj2qGsAQEA2CetCS8HhAQBqismQvtPphMBAJioM2FnMkY6Er3GU4r/eX4NAFx2yW3AbBc+mxDwswgsCODQmkN6upZ4rkGrDcJslcm+nBNIkodl0Sp1S5E+z7YrQLvaJBoATruK0VTahPatVvXGGsvSQfW7BNygSJ/PC0k7GB6nahWw4zQgEED1fqbKDLwYCBIE2NpESCE630E8GWGDAex4DGcSo0NhK1PxysTjUW0AifR0PCavJdgCcIoSL5Cie7gLBQBcuBW/VenlpVPWLQDjpIMqOEBe8aeHgkIQ3OTcKbxqirCYITunCOALBMlUbAD7yNFzSkS8PoYZUtcfOeuESqzj45OeylYQMnk6AWZVjo2DXanID7a25OYmtabbG6DbH4gIYMoJTIFEAkl6keCXGbw8BWYTlNMRvDQWAIA1Z05rawNoNQAI3Lx7dIpR7tUMAPr0ityWWZxks5RKlfqtZ2UGN/LR3ejBi9iXXyKZJyYB1r7ibqcniT2vMivd1AaQYzQuAGLbZlA7zh1qa7INgHOalW4+UlYl+d9RiNl8KsDBZDbBL/3S5wUMyDIqdHfx1ls/Qq8zwHQyl/exeq7ifal8FhN9HgOTSFL62xRqCumJ+wAresaukAvDYDCU1zHxTuJEgAzS/C0ox78RACBowRYBm4z6XiD6Ba4IWOoPFxRT/NU2CM1+zG1OL1IVqSTwJf1bktyoloF1NWjbg/L9Ystp2DTyGkO5bq8d7YT7OiDAOnDAbgptgFLCNIJ40raj4ovWmo6/CQTxGqjHLUS0kOdkj53Xg6/jc+0WgIXvMBVztSHVxxI7VJ7gfOL8bI+JMEBE1M4gvYYB0GY+2VBT3EhE+KNN3TcJNMfZBI5C1TftVRaY5W8CUUXJtiNtDxAhSnN9rJjkymM3ay7fr8nv4sYlzCkDNkhPvNzrjQiijL8Naq2Wixkjnrudaqzwy3Ype4DuE7p/qPWf2PhZBoHk/howC2OA6T1davIC25sbAkLwpYM+QbGRAAKs4BMg5H4mOhuiS0JL2lz650Xng8dK0TvzkO81350m87rdQK51bZaiOgC2hcGyyCQgN8CLFDy8EGdOD5/7H/4FTjGAix5yAm8BxzSBT0aWw1asLu76M5x+418h/ck30ckl/hCQntV+sQEMXPh9Ms4y+KEHL/CQzNV6kQdGthBFABNa+kaRuADQF5xV/rA7wDyr6haA/v49ZDkQbO4qvZAxAiv+PEeh/Zs9d130e3UMeMtXGPDl5eLPFmPlIz2JW47Bq7e/7AjYFgDGJ5VP0VujAdBiALhcT1iA6WxIbDGPxyKe3HXnKNMYjiQObSeYxbmke5NZG21hya4jBgCIz54hdSJs7D8ANg6AkkwdMgA7EtyL2Ki8x6yzxgVASKZU4aJYd6nBP+O0lM8bFwB+vV85iE8nAgC4BAAY4W/vItrYRkXK0IoK6vKYrgLB9TUfbwBgXQXfxgHXmT8XPsdsOhpFXP5og+YXY5wGwGziHJvsGeC5rVG0wgbwqmNff/6Gkv6y66eWsOuG6quOZfnvajjHglKOTncIzGc0rgf8DOPnP0KWsoU1wuadNwB3B0i4WVMgM0Ncklnqw8lZ9lwUAWznm21ngOXxd8WTjYpsPA6CC7yX7f1ciCuA506B6gTI3sOzb/w7pEffx9AZY6tHT3ACADEyAvVs3SX7OE9rVmEyZ3GQDgbaIq7fY+j8wqylRbLdSe0sWgS1xelI3JPoAkaqsCuFRhbwIi9AOmZM4wibOitKESNn3hk4Eaq4QjljoTlAlXjIYiCOgSx3kJc8DtMCIDVeUzWRlKYqxfqPyv8EAQgAMElTAEBtmfI0NwAABQWuFvFaDuQlGZDvUsbBcmXfBsttrESOUwQamoTfDlsdZFsqqPlNH2yZprZyY/QG9DlaszWVLXmu1WrAzwxMEmC7NzTQtlOpEiVI9qHK+RVEank+uujyd+hHxiavwpyreL+HYHsTWeSjSGMEVJMfT+BOkwsAAHtkhJ3RAgDIADhzqjUAAEUyFACgCOA47QLBIXIcICv7yMlM8EgdmwsA0ClnSM+eiQigAgAJ+lSsFwBAg+hGB1t4JwIykCEiVBkwkafjAO06fcxRYPNwD2lZCgAgNlGVg15/KAAA57DIvvmB+lGyGkYngCqHmyU3BgDOcw+paQGg7r7qbTfz0TYwcCzpfplVOTKnECCAFH3f9QUkYsLHwD+kZWPUEZSNz9mKXZzMZcHhuXe6kVQupXhKb02TG9gqvt7sKqhBwTH+ezqf4LOf/YyonPKc+fP++8/EdiSJtYrGQJ0L1v/P3ps2WZJeZYKP73732DNyqZ3SUkLdgGTNIBBQJRD09Cc+DP0Hpnt+2MzY2Aw21oaNNT3dwLA0jYoqLQiq1FpKoFKpsnKPuHEX393HnnPe16/HzRtLZhYgiYiysMqIuItfX14/5znPYptoNvhkJrAB5TfTANhk8N+WSs9ID9HSm0m16Pj9wDwvlcXCoqC2oeNjCHLw85Hab30CFABQJgkXBy5Q4mFhGjwLALST46YRCQBpxtwGmzRg/QBs9KBdkKUBNXR424RKNvraHXQTAHBWk7/pBnfZ33E54TTTgiBkLLCx536xpoXcd2wCLavBmjHqZ1Ftuy3MLACgwJOuKypB0a9NAIDo2Oxkp2NGaoFHvcUalsU6E0G0oHoDWXmdmNtMpynW1zeN85pfi/W3kG03x8GCqd39+Ni2m9u+9QDQY7yaUglYYV7PRvKtH3+l4KvESvaVqZVX8YIas6hgrGLm8hqt6746/Fv3f2EzGNaWAAAWAOF5GoUoi0IKafUg0Pg/bfSJjKv5akQzSwJD9N0IOA0wF7cxql2xxBSk0BhBbrthiMnOW4EhNv3AyhjU8NJ65hAACAQA+Ny//fd41AzgOYzja1AFXGdzxE4l9N4y83DdTzD/+v+B+vY7iCsHIR+XZisAIHTh9SPkBFMJABDMEECOSTVMnZBcQmFKOUGA3tYu3MEWKO4jAJBXDpIS2Nq/gXD3EEVaIphsa6FCmRPvhS0AYArUdsLxpOXf6h76tM/U560YLE/3OqcLrqd7jatn/STugcsCAA4lmNFoIwDgeiqVa8/mx3LddT22i2u3DvYsADAlABBjvHfzFADgGwCAbb0FAHgz0fuxxj2z1mPd2QUACt6XYg9eLxRwkr6GydFcJABufyKMSUoArgCAFWvvovP3CgDYsIc+DgDAoTywQC/qc8pH+2ox4Dt58APUFX/2sHXwEuDvAWUoUp3KqZE1c6nHhcFP7f4Glia32PpfyVVovYJaBh/Bs7lWWA27Hjb/TLoipZ5j1QIhGQLNFCjv4O5bf4Dy4bcxrI4xYXPkV8CgwaxYSg1APyGnZnfDukZZAW0R1LJ/VPYg7kHsER0ODS1IaNaKtYKYAIkCAJQRKgAgRt5+CGTGQ4uDHJKXshIN2eJFg+Q4xcH4ABklACclmtKH5/XhMFa4dpAXFU0Av2RWE520iityVUnzz+k/Tfok8odOpLZ5ZuxdWaEoK9QsMtZ2/nkXU/dAsUHmLEEAAOnttaiQYrRdUXXirIWwFrJdwGpFkVl1EbZIk0K8Q7Gx+tLVJM2gMaaIsa/fvpcpOqW5MtOltjg1hSgRHy1I1UeB7Z6wABpJp5Tpk0caKoAFdZ9RAG800G/PRTk9hrNM4C1zRA1NFpWWSwaABQAI8nYZAAQAHjiFMACcfqjJA8yNlQuhVgDAxAAuij5qfx+lcw15xZOcRRxrugRuPUefepsWAJhjiAL9ptjAALBdzOMAACdW9ACwAAA9AAgAMAVgnQFA5InFpAUAWIh3GQDNYvZkDICatFdPJluMtrAMgLahEX1HLcWwG7pIqxwLxvv0I4wnE3gOzfByaZiVrk0nfjbNCgCI2z0b+CW163SvTzEaU1dPiq4nzpuqFtEJOZsLmm2xwc8KE8VVlWLUdevWTUy2xnJ8b9++LckBgR8aIEGn43ZKKhFhxkiP03xL/7eggIIEZBgkiHs9Wdz4nK0J5QuBaO/FJJCyBNKnTZPD59HkkGACvxaLeStf4GMJAAhyQW8HxoOxCeo0pjzZ7bRaqIkNU8ECaf7JWKD2n2kEFgTg+3WLnq4nSLfps5f7RYi9XR/OevxZQMHji78uJJQ3EKiwsXTWr8BO/LtMACvP4Hu33gAW/LPrlp0MXBIAoB+EusZ31j7pEPV3uhaeDQC0K2NnEKObsLZmmqZZHDFsjGmjYJQf6HnHY8nPyBNaqfs6DZd9vmHMsb4enwUAqKGqXh/2Wz6veKx0dfUrcNXKAKwHwGkWgDbRcitlMg23VfKwmEajWnuy2jjNF/NBnvs8xgY/5vNoBEjgik0//04ggNuksgAtFsgA4GPkeAtbTM+6UwCwAftOMdjMtsnkzsQf2s8jjADzJUwPz8cReviF3/13wgDwugwAsrycUuRfTRHiZpRh+Tf/F5qP3kWYN3CyElWWIUmWOLh1HY0FAJitHPJmr8wSHlverwllcPIva6TnSQPgUQLQ+CIBqAikwhcAAFt7KJc5/MFYTGYtAEBWEGNx7ekgksCnNgHsTj0uKsHP+PspDeXTvMYVAPA0e+2n4TmXAQA4oLIMALIaWwaAl6IhA2AdAOgmR7VNx+lzzK71vjEBzE7I54ww3L0BZ7wvU/mi8iAAACV4ZrZv13Tej0V5ZwAADp0YA8haSyaqBLYNA0CA0MZBYiQAXgcAoAcAmstJAM5qsK4YAFcMgKdd/4Wp63KglaIf9OheAVRzNNkjTI8oYSUo72Fr7zkgPASYce9FNLNHBhpgu3ALTbno1pjdGrGtVTcAAJTYOXT7lyHlEI3xGBBmqMshJ8F3Dr6Zp3cXd9/+A5T33kEve4htcm+cHP7NMeaV8OsRBeQikD2YgewClyhAVZip8qpxZby8XsOsKWhIfDYAwO1XACAWeXJjanICAJEbyAC2SnPpf0rGfTJ1zoukH0ymKfwqRJPRE8CH78Twgx5qpv0kmch/nd9+/UsNpwS8pXNiEnCSW+RI53Mk85loj3SybaL6jO6Dk3PmhDcsBjru2Os3hraIbVGX1cGycoOuRr9tzk1Baw2szgIAuPN0CtaNB7Su4jwuK+rmCjywRoKMklJH6K6us30vqTG1UNWC1bhMC/2TFH+a1y+1iCUgJKZ5bP6hlnwsqDNOkQPUnoO0rpDwPOjH6G9voT/s4+juXTRJKh4AlABQ0ykGUUR2mTvPgr1sNgIA/cM9NLEvBZpXe4qEETjglNkAAPOih9o/EAAgqweoGl91Y14qAMCgTlBM7yE/uo8wX2cAKIthdXpa06TTDAALADAGMHVq7N48FJppPBzKiVtWjUgA4v5ATtAuA0Ac+lnEk55fZFgHAGgCyM2lCaDsRxl4kvLjiQRg1gSCaJP+oheBiWKUgl0nsTKlpFZbfBFqVF6DcBCLRp/7LE1SaVgJAHgu9fg0PmOEHxcgRtwFyIW2H2M2m4oJoHgKkCkgpxepxnqOcIrf69NrocB8MZcCXJqs0JfG+Lnnbslj33nnHfk/kU/b+NuJMZt1yyYQmrkU8CXu3r0rtH/LTODCwAm2NOk00/Q8bG/vCHBgAQALkPH1+Bg2eJQJMPqQKQV0WuXr8zPz2/MZHeRrpIh4ZKwYAPJJZWJr0FShjUMM3vjZKJfY398XEIAAA6fpZy3MbQMvza3+tKl5v/D5HfBx0/PtDWATA0m90XQ94v6ZTqfyOfjFfUiWBQEgywogQ4D7iueKbWR1Qr3WvPMFjN6fx+88BgCNJXl+2HWyZUiQum5ApScBAHQfdApOuzbaqXmnkdftbsTfwgJmFuy0jWP72c4AAOy6q8dPzowWwNVpt25PV/Fmj4k09Saho/VYUaTVsAJU+6/sNMMAaM+TldM+zQQl656ABuPp6PtBE01S+8Vpv4/Z7ESm+zzkBHxGwwGS5UKaf5FBGAYAPQP4/KrQ2E1p4gXstd92eq/3BYnFNfvbGtKuQAI2+MqYOw2OrF6D19wjJ8bnfvff4VE9aAEAiTemOr9I5EYfuCO8OKgw/+b/ieyH34S7LNBQvlSUAl6KBMAAAJkwAHgtK/9JzD4FAGjgBowYI7XNRzjeRrRzXXX+vaEAAGnlYLx3CEz2xGTQZaoJmXK8WETiYAEAc799ClrqqkZ41ub7dGTSkzelHwMA8eRvevWMH5M98LEAAP7lGADdtcHePwUAuP8t5POHKBzWhIcrAKChPEkWgRX7ydwoBZCXKEAxYZL6PKAEQMyITQpA7MOLA5UnMdnw2EgA4jESeHCNCeAVALDhxrbh/LxiAGzYKc/MACATOJT6O3RofusAxRT59EMs5x/B9yjLDTEYXwd6N0ifBpwQhVMjp1TAaRBzgi7lwQaTYpN+Y7f88SEQ2YOUANNbaCzTfw5dG6dCTZYw6whJc0uA8j7uv/UfkX/0TQSzOxgwQatKsPOzL6KKHdRVjqbK4BM4qPXfGkxOhpoOTTk5UNmDAe/4viYtrssa1O3V85IDAtYrUdRDnqlhN1mDwgDwQrgle6NCmn+yu4uKMe8R3DpAMstRLSmjjhG6MZyaw84KaVYgLSh5rOD86ze+1NTU+PPjs7ElvT9NkMznyBO6ILLZW9WU2g9zckR3cxoPEAA4TaXpFtsbi2N7RIhcygTIFo+rD26nSzqBMnRDCyK0eoqWHHB6ymjpr/x/x+H/sdeRiblSdO0FvrrQtcCko7rVuGqRrtFXLKp00q/NsH5pXAt1Y25Vi7whoB8Ap888kKiR1BWaMMBgdxujrQnef/99IMslBvA8ACByw9YDYOoCD90SBADqSAEYtyYWxM/Ck7dWAMCLsCwHqPwDFDhAVg8FAGBH3VACUC0wRIbi6C6KKSUAcyMBKCUGMBLTR8N+sCflBgkAjTlsDGDmNth/7oYAAGG/L279jB60HgCUABQ8nJ5mUkthXFfwqryVAFTzaesBYAEAegDwYhDkm24HxgNgjhCJnPg0ZBRFnAR78uZOrW7o6SSME/h5ukATOIjpARAH4mQ96A2wXCyN2z8d26l/N9p304DxeLOhHwx6EgNICQBjAHktkDHAc8hOSmn0RWCBKCKn82QKsGGPjAHYK6+8Ig3fu+++q+aBjprmKVCgOmn+bKlLdhJLir2Nzrt3754cDW6nYwALLhLcDkbsEYRg05qmmSwe1vFfp8mugAg0AKQoIsuIgOokUkCAgIaGbHzUu0E+m6GNy7XRHXVyguk4Qq+mpprv/eDBA/k/m2lu8+PX1epGIn/rmADav3RvtuuL9qbHnDX116ZUFwN7g+hOodnTpJRA+LpPuH+579lQ0SyRz6HconWtDwIBYng8yXbg3uTNy76+fW1dCvSGJECO2ehNEgACAKJTb881ndrqNFt9KS4DAJwlAbA6+7YxX6t3eG7Ty0TOJ54dxuy0u79kPz4BACCPN0u51etvsryRibwBAHgs1IxWP6+sCwysEQ2kbf51/bUghTAAjMeHAABE7rnPyCxzCe5SA58IAMDrlUwVNvJ5lokPwHLBGM5QvADIROK+EqCsrORnAgu28edaokCvYVAIw4OSIdvgr5pZCwhwe7gNygMJ8BkAACAASURBVPBYMSDUZFZBDV7fjxwyAP5nAQB8hzIth4bHIgFwiwT9IEbkT/B8v8Tx1/43JD/4Bry0gksGQJLLOXrtuZuoQxd+P0Ra0wOAAIB6coiMiaw9gpRGAuCGIXrb++jt30Ll9xAOx0L0W2QVRtv7QhFuslLM/9j8EwRQAIAFxooBoAZMXU7e6vq++F8fFwBwuSL+7O151udf/EmvHvHjtweeFACgx1CSqAdA7CbCAOBE8jwJwDog262NJQXg3rsol0ciAehtHcAZ7onzUUFGp6fNzcojS4dQPFttVUy2pzAADADAYjznEK/nqwSAtSGpwfQA8HviZXAFAKzOxfUBw1ln6T9XAODc/SN929Ov/2SOE5Aucg4AIQxdZA+RPHwfVf4ArsOILR9RvAtv+DwQbKGpfWW4+IWka/Vc1difBQB067/usZXfs9Fnc8+GqGLMoA84BRr5LnUozhtxnQPVQxz91R8gu/1N+NO7iBY5lvkS+z//CbiH20C2wPT+R/DdEoM+fTUyoEzkpcWZrGFqHtnZhkIo70/gwe6/9UhA3VoB760EICebVmWDCgBEKOaMAyK7OUYFH8uUfTnl5Q4W0wx7o300uYN8WSBdZpLwJfG9TKVj3/E/vvFGywAgbZJBglmyQDZfoKTO2RRUUpbp0EOaf3UipJa8a4CyAgLOO3HapsAUap3LUSdSnUZ/HTltC10iNfLEVYGvlfhKKtCdTrVjRquplaKWEgHDpTKTq3ZbjNcAJ0JSaNopn6SiaSHISf+ARaIgslqkih6UiQn8bHUDj5NZQW1IvXeREWBxHUTDAYbbW/iAKQtFiSivHwMAOLWWzSjZjIdIigqp58MCAIPre6hCjYCgGyYXerpXqgSgRuFGWFZDAQBK5xBpRYOpgJwwZQBUC4wEALhnAIDZSgKA+okBAEYAMgXg2gu3kJJOL/R5VbAxBrA/HEn8BOEmAgD0ABB9sDEBtAwACwCEDaMIFYRYBwAsA2DhRMIAyFm0c3Inp4QmMrC55tSPE740T3FCc8F+iMn+thhmzRcLTIZjLOYLaf7UlE7jNuz5zakvmwcCAGQA7O5uS8NI6jwn3VHYa89BnracHEc947zNmEyj4XeNmccLL7wgTfmHH34oTWfLUDBopZxXHQYAm09uGxcC/pv/Z8Qfvw4Pr2M2J82fMXs6+WRjym3mv/l5FvOlAAH2dQkasPlXQ8EMZZWibkq5rrmwMAaQ5kNMJuBxs6yL9no+JQFQqjWd2PlZ2PTz/fn/blxhV/ffbZZFDiCN0GoFeOxGu+GO3H3Mec2/nAodAKD7s94AaN+pPhQScWgYEvz/yy+/DII1n/rUp3Djxg0xYfzOd76Db3zjG/jggw/k8/HY9iLKL3QjuwCA9QC4yASQAMB5EgBd4c6WAOjYXWHlFmjoSACsAWorCVhjW/Dp6yaA1tRRIgytB8oZAIA26p3YVXsw5WZh94s25PbY2xubGPqZaf86AGA/s0QoytpssafVqk8GWauttx/eeAlYyn5JGU9ELb/xCtCNkGuMzBVKrujTYaUPEntIcLssFIQjkEsdrTnvLQCgqBj9IWzMqN58us2/MBEMAGD/1jV25LZz/z5EpBKAZojA0Yl7Q42hU0gMoCD9GOBGmODR2/8rMpoAVi6i2sXyeC4AwMGtGwIAiAcAJQA0ODSyH5+mnGRH8Z5NtgOZfnGM3s4Bor1bqMM+3MEITVHjZJljMN6Bv72HKivhxSwsFADgvZ4AgN7zhYqlkTP/pADAlYv/j19r/ZOxRZcBACjppATAERNAAsIGAKBDeJ6icZmrfbYHwDoA0F0DCQA0d99BlU5Ruj1Ek304/R3UJgbQcQNpbvQKW4Flcm+3YzEWfUYCQDo1Owz6MbUSAMsAMDGA9DKwAEAw2pLc8ysTwIvP1ysAYMM++hgAgNqhfI9aft6z6LJ5H4uH78PDFHWVilu9H2yjN3kR6Kk8piIAHVZggljI7uoCCUD3mrOfogUAnFzuYU41hMN7mUtmQY7GyVVSTdlBUwLFQ0zf/s8o77yDYHof8aLEPMuw8y9fBV68Dpwc4YP3/rsYB+7vMApbPXzgsSPh5J7xhqWYAVrSXGsI2DauXUBc6xyWUdYEkAwAGTr6auwdEfzIXFQFoxFVNpSVLoJwhNAfoaTh37xEMsuQnCxFTqQyX/q2aVS5869f//WGhQip62xeqyyV6X+RJKL7JxVSaZgKAIgiQKYf2uxbTaNtELpIjC301n/XncLphL5L3+9Wmp2pSofqa6dZtui2BXjbpLc01NVrWRdpqVlM06HzUOvSvWryV6f6yt26Zbt0uhU2+H15BZVNs5hnLFjou+KgzzlqlaZwyloKQU5lqCPLWIxGoYAAD+czNGWFuGjQo5EU9SE0x3OZP6vRYQQAQicQBoAFAB55FQgA0BeD22YBABpQkPMlDACH0/ERSu8ARQcAaDy68CfwmyVGTY7y+B7yY0oAyAAwKQAGALDSD3M6bjQBZHGYNhUIAPDbAgAeHTANADAab2EwGgsAQAYAUwCYSS3HglGQhgFACcA6AGAlAF0GwFkAgKCKrieTQzYPlrXBJofmWOGwh8HOSACAJE0RBxHms7kwAOR8NgCANYfkNJ304TDi6lTjxRefR8G0AjRCeWeWt1hYtAZ3jBT1hDoexbFo99mckymTZhn29w6kQWbzSGmBuo6rTr57XVgPANtocvv4b35ZPwBG/p3MlhLZx6k0kUI24nycTlJVP2QBAG3m2PAow4AAAGnGRZkJCstjRQCAsg3GVxJ9pfmIZQDI9bYmASB7SGMWc3lfm05gXfL5e+trYEEJuy7YSfdZEoBNt+XLTPvPet76cwkXMcWDaxj3KbePx/u1117DZz/7WQEB+DkODw/lWN+5cwdvvfUWvv71r5vkBbZG6gGxDgBYCcBFDABhDXUGqHattEZ3Ou2+PACwXnB2AQA5v02zttoXoniT7bcTeAvA2nNSPtsFDAD7vi2YIS7/hrnVaaDtGi2yEzaUoqFR9LuNKBS5XNd3RRli0oR31l9JXaEOS9ZMnbAL5dWkf8iE3bApZMrPc9GBHDth2xD8yDO5DoXBYzwAFAAoWwBAdLQGAGgLCLk1sYFfJcUoxqGghN0PfF/7sz2mNj5RAQAXj5wIn/vdfy8AgM/IIxbyMZHmElTsU+nXVLEAANOv/+8ob/8totJBWLmYP5yJhpISgDrw4A1CZEyWoAeAABuUQLki1+Pr+r1YTGkJAIRbe8DOddReDJceAGWDWZJjuLULf7KDfJkJi0sEgnoAzgAAHs9hvrik1n11Cv273JM6j7KStKsJ/hPvuqsnqHFqo2ZcZ6UAXAQAXJYBsEkCYAGAOjtB5fURjHbh9LZRu4wjC0AAgNunLMzVtdKVALQxgALEEVB3UHoOypjXOuV8KgHIDAOAQAYZk4wBDBkD2DD3/OLr97F7p73pdZHnJz2nVkX12jMNqN3+toW2Tz+uff7ZDKSLBgpXDIA1U7W1I/EPzQDIS7KDB6iSFJ5bCQAwf/Q+Qn+BPJ0BTgA4Iwy3XwaG11GXnvjOIaqFXWsBgLPPT/1A659DAQAy4jid9+EKAMDB7tKAAJn8jLqvHnjlI0zf+i+o734LwclD9BY15lmB8b94Fc4rzwNHD/CD77yDplxg1PcQeCX6PdYjJRx6DUjyGgevwm9ERe+odl+ba/uUn40ZdDhkAGgKgAUALAOAtP6w7iNn3B/lC14PjjdAf3INiMlKcPHuX3wVTU6ZEP39PPUVcxok2VIYys5vv/46lz/RnnPmVyRLLE6mYi4kk1dSi7mwSJ3FyagCAJLHTvKEsW7eBADwd5bK3AUB7ESQE1qhuXZ2xKqAtUX146uKfUx3WZDXNwdamx+7AzueA3oqtDteFldONgSSsYhL9//q4s0dZgt8u5BLMc0JD+P/2KSL4ZPmgnOqFHKyBAc90tbzTOQVUcSdDyRZKg6ufq+HE5pMVQ1i6vw7AABN/DYBAIwBnPkOHrkKABSkGvB5pIHIFJAhlvQAIAMgRFKPUPnXkOMa0or0Ul+GNgQAKAEYOaUBAO6JB8BQUgAoASADgNeITvhWAAD/ZaQOPDP4eo4jAACn/2Xo4PCF55AS5AhCmSpTsz8cTTAYTVBUjAHk+egIACDNj2EAOETUFyco51P4RYawqRCzeRCduZUACM9CPQDuH2HhhAzraCUAwoYgnZ0AgOdJA0eKM+k3XuQhGMTwYl+yO4nG0QRwPtMiWhsI3vKVAaD/Z0JAhr39XSyXczz33E3M5ifY2ppI0/jw4SORwtgm1xrFsRmmyaA2vTQXC5EXpRjwffTRR3Jd0cCMkgEimXycnbby33w8QQTRK49GLQtApvzbEwERCD4Mh2Np2okIstGnrKDXY24qfSp0HxCAsNFlRP1EvuJ5ImdwvQpZzsjA3PgJRLLYkAXAhAP+29hfSBemC6eVZRsXd+N2Lx4K8rpFayBngRFrsmelEnZ/iQeEucQ3NfcbF+7OknARG+Axan1HDsBrNi8S7O3timcCt5/T/t/5nd/BrVu3ZN/b654SB/oa0Lvh93//9+W8EoNFA4zax7Xrl/EA4HE8o3yRq6owkZGn9o9x0yetvTXh02yLtYbpdKF0ehJvGix78ExTvWJI6bHk/uc6Y00AbSNsz5HzTADlM59iTilgyvNa/68NLtdYafa74KkYXoqNvkb3GQDAMsCsrwoBJo3+U0mPbbJ1KSeibfT7Ri4hcit+Lmr6qwq9iDfOFIN+D0syaRwH4/FIpR29GCmBODbpxsODbACy3mgayHuXxLCa+MEVw8PEEkoMCNtjpepJ9KEBALjmqESAngIrDwALsvDzCnvBbXBECcD/9L/gqBkg9HoSG+v2Qjh87ZJALe9REZ7rFVj8zf+N6sO/hZvkcNIS+UkiZj4HzysA4A5ipE0Bl3IHeW89SkVJI9RAjFlpBOgxspQO/5NrJhqWtGNgmVcYb+/DHW0hnS8RDYYSMytGswT/eAykiNHXVQaAZQRcpgM4r1m/qJFf+3snbeEy73z1mKs90N0DCgBwxsJiLJIIr4CW+dkJlrffg1csxdTZdcgAmAiLhgwAz00R+ynqPAFTAAzPt1NDWklo990eHzC59Qz13XeAYobCpQxHAYDGjYWpKe9rwFcZ7Jgv6Uu43Vx7eflZBoBoOwkAKANAPQC0vs1oAujFcHoTBQC2dhCOtgECDVcAwIUXxnkMgPOe3A4lTw0wTRRsC+rYc2N1P7f4ysrk3Ky36292QQrL+QCIsocvs/1nPYYSgBYLunAvnn4A73PLrMBovI16mcKlkHjxIZYnP0I/LLGYTRGGPZRNhMHuC8DwEE0WouRwKqQh58Kw41bmwlIWdEyOuykA65tH1mHJGAGKp6u+1mnOAg59AchT5nVRD9TIL3+Ao7f+M6o77woAEM+AWV5i8vOfQfDy88IAuPf976BcHAPlAk2xxGgUwg8aYTYEsQc38hgrp0NUsgGaAiVykWzboyu1hrAq+TsHXthDxpjxsI80Zy9BSXmAnNHU3gBVRbZvD/3+RABE9CdANKJLIvBwhr/+szcRiVWgrhMl6xKTPCU132+8/gYJEAjYgJQFqmSBnIZoWSqFHLPSWfhzc9j0M7ewrliMqs66YS76OV/aEOhjeDD4ZX9msSYFpKXXr5a4S55KGrnXsj9PPUv/YEuG9dKC140uruto4+lF+/wNkTAHeYjuDb0V0IuV+n/+OyZdpSwQ+x6GPVKreRNZSlPKCXnFXMusQJCXiFgocyrVVOLiT7SI4AJ7eisBYAzgzAWOvBrDGwco/EZSGHya+0nyXIlGjO5qYQAsqgFq7xoK0ARwqBIARhc6jAFcIiyXcJZTLO5/iH6dYliliIoltqNAo/mIPotKwhR9UnTZJAD1HuCFnJFKHbqYFku88ton8fDkGKPtbTlfiGSHUR97+4eYLZjzyWKzgePruUEjxcipETKib3aEZnmCgM1pmWEcRygz0nTIPuE2qDtukha48+gYSzdETlkBZSlyFWmRavFyNlgBi2GfNNYaQRwi6keyj5M0we7eHj766I40BJx88waqUzPNgGdDL+Z/8xOJHXn11Vdw/8E9E+8HBGEkdH5r2iebICCEh5deeqml+vNsIyhA2QAvPDaccm1URhtkmmg146NvgWab2mkl12lO0wkY2Mg9yhvY9BNUmM0XMsHjvj44uC4Fv0InalAo0iNDued0U5MRXFQmOJGLJr0CFCAgUkggIJamwbJ/bDMhvhkGDCA40uait1NS3fsW1NjMANLXEAmI+dp0szqvgefTLGhy6qrt3JFayvWGG7CdQCo93BVWBiUMBAA+//nPg14LbPp5rGzU4u/93u/h29/+tuwnSjJ4rpze/pUJng7uVwZ46zp47iVKQ+SmxeuhRaq1OZR1pbPddgrU3rI5vRKPlNOAp6jKZFpukBp9h1Zf32WaSHNqAU7LZOjsTAE6jZxGXqUTCanHj/cHk87SSRpY0fb1GIuUzG6D+QD8n0ZIUqZjnPhZzHqqt+fzRF4i+7lEkeeGvaLxdsKUKksMBn0ky0TkPlmaII65puYYj4bIlktp/knpJ2hDzT8ZMFbzz/VNok4tuGXAFzutJ2tAzF0t80U8C8j08oX+n2WJrOnWyFPwMcMy0+JP95+kAYhDcNfwEVgmM/RvfQIv/Pq/RTm6Jut/RuApiCVedocT/flC6In7mKP+7h9h8d7XBKB10oRoMsq8wM5zNySCFUwqISsiChVkLSox9vQ8Gv0N0B+NZX2kXMrpDeDtHaJgtBBdhqsGy6xEf7yNcGsHZVbC79N0VHWDfhDB5wTBAu3ilaLswI0UEXPerU6n9bvx+r23e5fuPHZ1wpuXeuxufsl64ephV3vg8T1AgN73YtRkCFGMnJ9gcef7cCsmJTEOdAC4fdRFKYCxw9rJZ/QXwT9KhroTRl1n7Vpp380CqfZnWRMkBeBbqNOpRDaHoz04/V0ArE9o/qtypFP0/9ZEzPyW8WP0AsrIYOIEil5TDfIAiEfa1DDZJ7nzEL0BY5lDFEEP5XCE3vYemkqmQU90WnTv03KfOqeHvGiCvPnJl2cAPIsG3dZqT/Th1x58EWSpAxP2SStPH2qv2TVzACMx4iZ2Vm/5ymAVs1UzINW7t+Ktep/qSBuNCfVZE3Bb/2z+jOf1PvqMiwYwMiazku21877LINz0/hzkkQ1MGW2zLOEEOdL734Rfz5DOCFgJ/CbyM59+YqMbQPQiXdRRgDR9Ta5jbWHrFL5Pt2a8iOFBMFs5+WTq0UA9EVBfZQFkBpDFTPr+PTz8i/+AxftfxyhfYlIN8GCW4uB/+DywPZYUgLtf+yq8ZA6K5pAnyPMl/Jis7xzxqIeGPdvBjnoK0DuoOAYmTBwopLcRCTdrBiYZFSlQVsBoFyV6mFZ9LCsOBWL0gggD1hPuAL1rrwG9PUg0ggCAOhDmpD754EN89y++gpjDDNYLHkUJNXIOnSq2lx6cN379S03A+DIWBHmGiuZ/y7lMrXlx87+GuaICALAh2gQAnH0ZsDASfWWnWLc/S6FnNKRPcxESOLAmdd2L5LEyYi1q3F5Meoafts96ku2QuT9pJPxsJkdb9P48bVlYcp/WFQZRiMBtJF3Bdxv0olCBgDyHE/dR0gQjMwAA9VsdAEAqLwMApEUFMgBOCAC4FUY3ryH3FADwGmUAsKWr3RK1pxIAAgBkAJRNBwDgSe8mcJsEAQGAZIrFPQsAJIgFAPAfAwB0H1uzCrIAmDGrDIAVALDAK5/5JB5OFQCQ6RAnyQIAXG8BgJxNtphvlSjSRAAAv8qQnzxCtThByCiNIpN9V+W5hN7SMbOhW6gfIU1LAQASL6RVFqpSAQBpo4S1QWjGuEsS6atLVE2JsBdhPB6KK78YZEWhNHqcoLPhJbhVljrRt4tJj6Z/yUIAgJdffhHH0yOZPMpx93x8ePu2PNYyW4RJ4HkyRbZxeFyIrJ6fj+VEmb/jsbYLqDYKLKpVv89vGurpQkrqP0EKNjA+sjxDv9dHlqai6Z+eMM+UTXWI3b1rYI/PCT5fj02SsHFkGmuM0sT9nQgo318Xeh4LfqvRiJoCihke6SrGA0SbTb5Pp4Hv3Ji0QVxRoNlsrd9I9CZ2OQDALuB233Zfq8uaWL9uu8/bdKO3k3o2mvRYIDjDJpTnws7ODr785S/jC1/4goAufCwf84Mf/AB/8id/0kowCBrZz6fvoVthSBJy11YAQK+cxwEARwCA9iZlHq+vYSbo5jy0n+80BV4eaYADYzJn5Cj289kYVAGlZENWHit6/nYYThsAAGtEyEm43ff2xs7XFIDYfmbR6Ss0rO+jDAH5fAJC6XlsP4P8XnT0mnQh29qepwoAECDYDABoQge/aNZHAEXAhDCQ69qaU2bJEoMezTsLARAiI3+R5AVjcMs1W86vDs3Wsg7IJLAeAHJeG1NaXt+SAFHTfNNe++1dqGUCCNhQFQJgEATgtcv9RnZJXqTY2ZkgOHgJ137pd5DGO/CcCrkAAPQWAUaBI6w8GrzuYYHq23+C2fe+igGbj3SJsKrEo2RyeICU9f/WCEXgI3ccLGgU1BsijHoCAJApFPF+IxpiB/5wBHd7DwUja5kzXAOLlADAFqKtXZR5Cb83QFGQQaUAgBcoI0jRc35+PQdPAwBnNPLmOlhdq7YA7TJb1kCCDbTIZ5MNrK8UVz//c94D4vpd0csmJsIOcSMrZpjfeQ9OncIhiyhgdvYAvEDKMpHhCbwFGCPmNQQupVNaLf52h3aAaHHs7zxG1kkDANADgH5N0XAdAPBlamfvH7K6cPov/9fVilVPQONi0iqFVsrI6VoBgGHfDCN8JHceGQAgWAEAW9RUa+Tvk3w9CQBw7uueKsS7j7w8AGAWoifZ/FOPPX9C/tQve/qJMnjRuotfFvSv5d6h/mHWX03u5+zUpD5SCavdTa3rmY0dJ0DAoU+btrN62/X6Z/MneTYAoF3lnxYAYP1AdizvdQmZy0tkj74Jr54hn2UIPY3jrp0Gfj+APyYA8CrviigZEchQc+7apwQA2qGY9bejKaB4ALAsYfMfwisJAJBjfwcP/9t/wPyHX8coSzAu+3gwz7D7rz6HYHtLJvp3vvo2/PkcPUrwKDnOU7ihD6by1LTzcCoMhhFcj6Cii9JNEO0HKClDEDED2TrKDhCQQICJGGV/H9ngJspoB54/RD+MhW0Ot4fU2YYb7SAotS7PGhqJ04OuwvyH7+O9P/+vGOQZfI4DPCBxa2EiBzVj6j04r//aG03EyCROadIExclMAACaAUq7x4aBi45DJ3Q2JsLa1JNO9pTRcJ5xrbCw6tJ++TD7sxRW/4AAwOoEPV0yfLwAgKH/i5RAhvYq9TAgAKf/bGLZ+Fd5KhKBQY/u6DT/L+CwoKJHQF4hInhAHwbQxE+6ed3wDQDAsWEA/LgDAJpN6yEIewIAzJeZMAAyRlCQvkufCUbqEc0rUwEA6uUMUa2pAJHnoqYMRW5SnngIkAHQBQAyTu2Fcm3QL55z5mZJHSzp/3mZo6hyYQAMxwOZEqqWDqLv5iSXWnpmbVI3zwZYGpyqlMeSJk8A4NatG0jSpRTzfH4c93Dn7l0zOTdUajNN3Nvbk+mxZb6Qys+FmU08p81stueSJqBnqgUOuhOE0WjYXi8EANh4sKng5F1ej9MLP8DR8Yno9j0/xtb2HnKCSj7NCH1pfNhMaSOjMZPK3NETVmISDdrMbbIeH/wdJ+Ba5K/cXjU5Q4sG0xdqaW8+h06vVy743b/Zz7lpSrLpZtxtNu1zu6ju+Qj3pnQPW6dp00GDOII03K/0T+DnV3+GUCIBf+EXfkF8AWgC+N577wmjg7/nNthUhs5t1xxHM9e4BABApL/L7F8HDFp0vUOft+9nNfMtA8qwdVaIPG9kJknAAAAWnBCQyXi4XMQAkPOyAwC07y8AgE0qsCwAAzSIIanS9OW4GXM+C4TYYyjSABsja+4Fygwj2MwmvUI/jg0YUMi5T9CCE/12O4jfez7msxPs7mxrfCMj/8imKnJ5vjIIMqHki8mhlZ7x+pFiawVM8HWtBEF8BsRXQK8bPk+p+64YYFKOuAJlurF0lgVTwac2n9vMbSgUUCKjhMyH/YNdVJMbmPzcb2PqDuVGXfL6lFxkoOdU4svju74AAMW3/hgn330bQ7eGV2Rw0gxpnmH3xiESysZGQ2EAlJ4va+xosi1NPwEAJqc4Hs2CKjECDEdjiQO7CAAQ0F+cg0O4fmiEH10T3vUR4Pqkf/3n7pHrPnfD4zbS/C+au31MhfvVy/zU74GLAAAi6QQAXAIAFWvfVACAxp2LR4dHkYBIYy0Qujqf7b1LQfHT56ysqVhICoAAAE6MSBgAOx0GABNk2tXd3LgMb80AABxsEABwcqYBOKQkIqcfkwEABNh0PSw/eoj+cFuizqqoj3IwQjzZuwIALqDAP+sFIOeAMdJl8yRG0+zepIPjoEQp2S2Qauos44qmwLjcQIkFrfyC7H287cXWPsdPAgDAmy6NacMgAlJOl6dIjt+FV81QJQUCV1OXOIB2Yx/RiHGAPwN4E5TgQK9CwP7gGQAArZXMgMsAAHJnIwPHAgB1ogDAV35fAIBhuhQA4P48w94vfh7h7rY07R+++Sbc2Qn6dUVeEGpKB3jfdxukdc45KKqajEcO4tj/ADVN3CmH9EjUZ5x7BbcuQBiPYF4ZTxDsvwT38BPA4BrgUd7LST/rdxdZ7cMLh/ByZeW3AAAT5370Ab77p3/WAgBsTAkAMBKYAEDg+HDe+LXXm4imQHWNcjFHTm1xmsAx+mzhALCQMgwAshKImFJfrAMlpXae9WW1rbZ47zYD1gX6HAbRudefFJVysDoPsxSp7jPPYgCYK2u1yD7Z5a4MAJ2Kq5eAnkpCvDbbJnPiukToOeiz8SdVXiKmPJk6/2NJdQAAIABJREFUzuekmQFhQQo8+zEWWzVKMeozMYa1IxKArKxBCcDcc1oJQOby+Pz4MgBIEa0bmsspAEAJAEGPtCjl4pALvCzQY0iCAQDcPEEPpQAABIga0tKNuIIAgGUA3D2aYuH4IAAgEgC7UhoGAI8NDfnIBKDkoqgLkQKEMSeOOr2kQ/Z8vpBFIJBIEk7B1f2c564acOgUz/ddSQGQ59b0BAYGgyEeHR0Jvdjqpu3iSw2/nfTzzGLDzmPOb+s4f0LDzaKQb522qlTGygBIb+YUmq/J/7Mx5fvbeDqyAHgtEgCgXor7ZrK1K3Ef4uZPuq+8tk4yyYsgMlnkqfyuN+iLXIEgAr+4DQRABHmtG4xJGTYLpP2/XTTtlPnUpWbAj/X7qi2Gus1jdy3org+brsIuONAFDzYBAJuAhPXf2W1nFjwbep6H3Kds9hVgIWhSy8/c5wRyLDDA5o2PX9eXrT6zmdqcmqhvZgAIyt/5wAoAGECoo68/vcbav5v5v3kBea78e0VDtbR7q6E3tARlmRhmyXkAAF9NmCkdnmcXsDLCGyNVsG791NbajWKyhmr4u7+zH9lO7FWmwmbbxO0JUMyGu2wbeDJZlC3gyBoqx7AjHyMbZjIeybGT+Cv+mQU8wT7DJqDeX6VrtYIaLMjkM3bvAspe0G02Jn/W3M8wABQUoeGrAkkrky9t/BUv4TVUioEoAQBhIdC5OAxEajKZjOVvef8aej/7Gzhueggo36IfAdNFavrCFGiKHIEfCQCQv/tHmBIA8Bp4eYbF0bGsaYevvISEUwffRSYpM2N4UYyo1xPAVHhpLBxcX+JPWT4EwxG8rZ3zAYC4ryZpLC8YD0qPFDlnLwIA1lkAZ9UIZ4EHuv9MkWGQ8KvG/8kqlKtHX7QHnggAkElYhpoAgDOjgwt8J5CBWBcAsIBm9563EQBgCsC9d1FnUxQgAKApACoB8I0JoAUYVzeTlgEgCS6VAgCk79Saqy4AQOigN2JtQAam2wIAzFEvCQD0h4jHu2jUEOqi3XTq71cMgMvvLjkH2OzzXmV8ZqTWERBA8+PbJB/b/FtfCiObFvaIwgXtOtgC+TzmHRq+3bKfDABAvSwYpY28Qr18gGz+HlCewC05NuQ9k7HmDdw4QDS4Bqf/ChBuy/SfQDm9vqyJdpe1K4xHYwJ+1tFa7bcVAFCR3SO39A4AUC4UAPir/weLD76BQbLAqOgJAHDwy7+IYJe0/hK33/wKcHyMflMjNsMPJp15USAsAEqP54tjxBENiZU9usgK5h+Kl4h407MuLxKpA5woQrh/E4PnPgX/hc8CwwORBgljqVSJfh5x6BfCzQgs+XLt0zsocBrktz/Et/+/P0GfAwTjDZeSGd4FAOgBQAaAR33TjNSLEyk4XDFyUn2oNP+AaAQ5DSAlmAuLaCflL2ffmM+j2KwMDy5/QZ1+5GkJQHvyr2+RqTHWSxK5ENvm5sm3YQUA8FpeAQAKBGghT0YAkSAWir04lAksaT80otrd2sLfv/f3CBoHvQpqKGj3OdEiMdujZ4QBAIoaiWckAF4tEoCUqNWPMQAgppGkmwSxAAALmlcZAIDInvhBsBFlbVokyKYP4RUp+qS4GgCALpwe4TJ4KHnuedS+l7AAACUAFgAQTVgHABCARsIUapEAiCJB5P2NFNrUtFJHz0k5zTW0+SUbgHobUnVzQ/dX9LXf72E4JC2WahoyAGJx0+QU2QIAVuLC17FGhFyQ2TCy2bRNJhtsbkNR0qmfaQGZKSRWiQAHB/vy2tZckJR8bge9BNi07+3sCXOBEgDGgygAsIOcsSp+KAwBNlH8vDr9Z274AmmyENChPxjK67DJtSkBZADQYJDbp8kDlrJvpv7SeClDqVvYcH+tvk/Hg3YBgXbiu3bJXaZxXwcKNjf2+sLd9zkLAOC+4TEkgMNzkfuB/+a+oPs/J/4amagNJxs3/p3fPBbWz0TfcTXBNGx73Q7zt00SgNNzZ2VU6HNPUz9Pt0krAEAKvK50wAAA+vkNZGMo6lbXLnRETiPknKSHh3m9U4CFfiJxyz/HA8AmCNhm3Brm6edWQ0AxAjTNtKX92/OBun3uQ43gJCaoRn9y/+Q1S/8UiWjU6btKLvSc1kl+LQ11Kh4eapoVBSHSZCnsDmr4LQDA54iWX5QHxqBPwEXj2yFMBL3OFQBQWcKK+7I6JgqKELC1hj16/PVzGamDSYbhdc3MYk782fST1cP9zk9JhlLeP0TvtS/hxB0gJKDL/eZHso1MASAbL+T6SYrkO3+I4+++jQGn/UWG6cOHEvd369VXsKR0jGBl4GO4tS0O/oTIWRiUBQtRX31nCPYToI77CLbPBwCE8m+afi6cfA3LWuHrbNbg2kL1zDvyJW623ebfXltXAMAldtzVQ55gDwjDtaaOPiYlk0UYkJ+WAMR+TxkAwr/PxSW8dk7kXmoBgPX7oC7h55+vkgJwXxkAJRkAQwsAMAXAAABmmKTEfzMJFhkAfZx0jewCAHQcK5waua8eAJ54GTlY3H6AwWgHcCNlAPSHiEY7VwDAPwIDoFuzdMFzFmTsDXiWCO1fGNW8B5nuQSLfKLHVc0ly5EXjbaV0K4x0vb75iQAA9E6uQHzRIJt+hDL9IVBMETmUNJOBy/6G/ThTLfbg918GertSxxPIZv3D2oGf91kAAJFgbJAA+HVP1gMCAI/e/o9Y/uiv0VvMMMxjPFjmOPziF+AZBsDtv/xLOGsAQJrlCHqxAADxoIf5/Bi9OBA2eBTEKHMe7xCNq9I6Dt/zjIzUCm5/gHqyh/ErP4v4lZ9DMzxA2qgsiPHAoIkgH8dapAMA0LMg5P658xG+9Ud/LACA15StBIC9UsihLBkAv/XGb4gHQMOi9uQE1XIhNARq1zmx4I6W5p8aYeqjK6382ZCtCqDzF7ruxO5UAS9THzUoe7ovBQA2fW387RoToF1Rn+7Ntdw3FB1rJni62FeNaxT6cB2agBQY9GMcHh7IJDnyA3zjzbcwgI8edZg0WSCczH1+FgDgesoA8GsMb15DgvLHGgDgYkYAgI3p/sENLFOVPZABIMwSTr1ruv03aNI5kqP7AgAMiIBRMsFiWqZ1CgAUlJ+4QQsAtB4AksSgjapkc/GcdqhxZ+NfCVJuAQCJfpOmhJKCRvT/vFGy6ef2cDHhv+1UT5oyc7NlI3Pt2jWJIGHxwAWaCxEn/fxi48jns2lkU8+Ghc2ibaZIqeffNKrPABfcdtF6aQQkFzRee9wWOtRPp8dtA0qaOk/5Bw8eyPbvbO1iNJpgvljKTYT7ZmdnX3Q+QrFi1iebf0/p/2WRYrGYCQAgHgg09jIAAD8zgRCRIYnhp07AVa+/Mv7rXi4WnV79zl7N+n+7KEsz2rnZriamq6t/EwCwCcW1IMP6ZWuff/p9THO7dqO3DABOoLnveax4XLh/Oe0nwMJjx2/+jl/8PQEcyw5Y347uFPjyAICS4tt1Q8bWttHs+ArIFqwaf/tvZWLZpBNLHFRNtjUB1O20QIRtrrWgkPP1HACgjdc7QwKgU9oVgGCp9C3YwWuX0hNGmppkAL1ZK0LPJt5ec5oUYMFT/ezU9Yc0CDRpARJjY4ABav/FBLDfx2IxF0AmzzLR/C/5cy9GzqhPxpHyOQQApKnXgoHHnvIiccruHAMFy3SfiYTC9KIWGLDTBYK1DjV3hqZu93MLBDi8jple4iKKeR71BTwkUMEPqp/bQzm6geFnv4y5O0Toca2qxQSQgEVISy/xNuhj30uRfeuPcPTdt0UaIPfsxQKcMhy+8Dyq0Ee4NYHTiyVhhuZJbP4J2FPHz+Y9jHuy5okJoEQBUgJAVdZmD4CGhVgQmaZfWQRMWZHtbwGA8+7AK1Ds8rfZ9ebfnvtXAMDl9+HVIy+zBzhdJEi+DgDM7r4Ht0qFdxjRPR9k5PAVC8BJUbsz1FUmAICmY22WANht2NSgEQCo778rJoArAGBlAihsG2F1rWIApRnqAABca04BADRYRrUCAGgy2xAAuI/BcAeg2WHUR9EbIBxzcvkxMADO2dHnDQDPrr8tLbvde+Yfa51Ca6vw9B3Exdt3mbPo/MfY4Y1llbYggDBJpaBtm3/1cSLDSvcBTZjb2tD4KxkRSGewcLq2ktXS9EX/kCaA7Wr8lB4A6g+kwD8N5hb3fwiU91DnUwyCUOP3zPC55L0s2kI0fAEYHCi1vmDz6ytj7ikBgNU5yH5BPQC6EgC/6UsqCAGAo6/+AZIPv4l4foJBFuE+AYBf/QJ8egCUOT548ytwp1P0BbindxvlHWTl+EjrUnoOMm+jkDHlQOxHKBMCkEwlY43ioMgIACwlnculJHW8i/Grn0X0yr9E0dvBotJaJXaYUpCj4eNYZ2c09Q5RSPpQgdBpUN69g3f/8I82AgAUHISMGf3tN77UsImukgTpdAonSxHIAaGJQSYUagsA5KUyAKjHZlyaAgCUAGyKPVldFF1kptsUaHG1Knaf/FI7DQBcWB48/TqxcdNky83Fah3S9YFmAkLqCotf03yFkS9xctdvXBNneeQFvvHnf4mh46NPkntJt+xSKJ2UAGxkABgA4DhoMLhx8GMPAEguAR0n/QgH124KAOCGsQAATMKU6DhO0umRsDzB8tE9+GX2GAAQeJwCOuA5SPEMGQD3jk+Q+hEyOoUaAIAGKzKhokEXIPpYztQEABAaDFmwasbFxpeNMhkAoun1NQ9c6L3GvFIir0yjJK7jVSnu/tTjy2uJxs7Fw4cP5bliDub7op1nU2m1/hYIoAzATpL5fkwzsO/HRkEGupSAlIV8s/kkAMCmk19scvhZ+X58fhT0sL93DWmeoywk2BD7B4fCZFCDNi0eGDfG6zRN5gIAcCHSVks/Nxsrjf+jTEWjXcQdmftTGgkLAJyerJOGJQ0RG9HWEID7TK+E1fNMhKC5Nk5PR/TCPAsA6N7Q7ONs872JgdB9rU2F2ervjTSKPFb84vHi66rOXDNTCeyQIcD9QFCAwI1lClg932obrNbTZtgrKn02A4BgrqHr2+l726h30gTa1WdF8be/shMe3QY1+GvBlo0sglXagL6lyphkn2xgANhj2H6KDuBqQRSdSJgkgg77SV6ULBvDAGATbk0JuX/tNWZv3jqdV9YAPwen5IzwIwDA646byWNjpQGUUZWFUvyFqWB9Dng/I7MjYipAKgwCeW8yiQzgwM/Nv9PZW5+3Ok66H1UCoLw8m1RjgQHDdBGZFwsYM5GRQojnAFc21XdSNjQaD8V4lB4iEkkqrAhN2uA6Vk+ew/izv4W5RyhYgT+ETAFQBgATeSjv2fczVN/9Uxx996sI61ymBUw7YDN/4+UXgThCtLtFV0TRD+ZMAmHDLgwACQ0TxpOYAPI87w8QjLfOBQDI+vOjnjT9Er9KFgHlQhsBgPU78KbmvxPbc+4Nf9NrXXiHf/IS4uoZ/6z3QBcAaGj4akwAZzQBZCISPXdcrh+xTsIIyDkpGgMAeMwpXwMALPOsO+3dBABIDOD9VQoAJQBubxdNmwLAwZGdWq1qSgEBJJqThtGlTPJcIwGQhCUDAESjvvoPNQ7mt+9jKAyAGE08QBb3TQwg06OeRQJwueHfk51kP0UAgOMIKM01nfcuSk4tA0/2nBxL60SvQICmAKgHFddxLcbYDawMlm1dJxKDU1G8uqd/UgAA6R0lRqPC8e3vw6unaLITjPuxyPe4DwqyZBsXtTdEPLoJnzn3XoiqqIUNTP+vjwsAWJcA+BgA6VQAgOOv/Sekt/8G0WyKfhoKAHCNAMDWGE6Z4/0334Q/m2FIZiWZC0WBgHJRHj+mcwib2EVTFYh8jeaj/1tZEpBXeR3v9Vm2EKNAZ9CHd3AT45/5LLyXPossHGNGsz/HQc9Ro0DHJxNfGQAc5hEAIDMpchoUawAAPQAoARDjxcZF5IVwfuv11xtOWMvFEtnJFG5RIPY0RznNEjlhSSCWg0A6NxswfUv4ooMkALCK8tp0oduorvU0ADFiekYAwD7/n6I0kAxNAQDUrbOl85rxH5GkmA7yyzmC0MOt527i5nM30OtTQ1zAyXO881/fxMQNBABwOLU1udxMZ6FDuyzNJdDzYyRFhczzMfMcHPu1AADLnwAGQBcASLISXtRDkvM2pbp2ymgpASAAQAZAWBeicSUDgFIUAlQ+I3EaF5lpci0AsCDlDdQBqQEgDVccGvip1gKLZKkmKwKTGcdVFu0ylVRWAXO0bROuTZ1OJzWjXd3IJaaspn4+wyc/+UlhAPA9pJj3fdy9e1fdxz1PGsb9/X35bI8ePZLn8Xek8rOBJ52c7v6k7HNirwbB1uBFNB+iHeZrk3I+nU5VckBkMaKhWS3NaK83QJYUuHXzedH1pGkuet3D6zdFVkA3cXEdJ8uG08giw2IxxWw2FeoZm0dJCvB8E/sXiSELGwY5l62JnQEA1CxQm0Z7kynE3ZzNHKMLWbBYIMDMck2D252OapOkqG2XQrwJALCMirOkBhaw6QIDTwIAUBPO46GyD3WjVyNEQ60yPhBWJsDjRyYAmRHcNgsw2Abc/l9awfp8AIDbKdPeTtzfisVgmnLTpJta4RQ7oPsIu+5amr8lPFCn3hYE1pDPFAw8isKwOAcAaPfDGR4AduK/YgFYlsJqaiV6fMNs4FSbn5HNPa8psm/4xX+zoZe4pFKn8jx3adwXCBinAABBGf5bpuNMwzBJDL04xnw+w2gwxGI+k+k+X4/XqwUASJ0TAKAs5PzjMazyogMAmCLbeBG0n00oMdbfoMvK4PRNgQ/5fOa81iafaRo1nn/+lqRtEATmZ9Z0UXv9kOLoGgDgyzhBHz5yvTcwGqmp0fcbKQoIoF4LC1Tf+zMcfe9r8KpM0gGSJIUfRXjx05+i9gHoswho4ASh6Cs5neQ6I+a9coty5V5OgLQ3mcAbjOS+fhYDICsqBDQR5CTK6Kd8TmceAwCepPl/0rv1OpCwjuQ/6es9WTty9eif3j1AAIC1Q8jGuAMAnNx5D26dImYsrzT5NGtmRVdITjgBgKrOEDih9C9neQB070t2bZeJLsFDAwBU6QlKJxITQAEAnBgVXchdvR8pmr4CADQBwFEGpZgAepoCIDGAQesBwBQAqXFqnAIA0BsijXpXAMAZQ4eP9Wx3HJGn2aFBSDYacXEasUqt6a28q0wCAH+nLCtXTB3biACZ7mrCktYDCnT/5AIAZH/z4iGrpsTRB+8haBJU2RSTYU+YbxyukbKelgQA+ohH1xBuXQP8HqqigevzWlHA42kkAKsaShkAjwEAzhBIjgUAmH79/20BgF4S4EFS4Nqv/jK8rRGcIsMP/+qvEMxnIF+Ukvoqy8R0lwBAPBjIgImD3yUjxT0PRbbEZKIxu4W53ossRZoy0auES3+u/RuYvEoA4F+giCZY1K7UnX2vosOxxqlzIJ83EuXLnrEsU8T0ALh7p5UA0FjQpgAQAGgZAP/mN3+zKZIE2WwuKQBELgLOTBkJxjeg8VKvh4zu2BkLJ05KJDgJMamMZQZXkgCe7kuXsqf9spOZs59/FsXHvmeXwrz+WP7cbTDW34VLsi2qumFfiuoReGXUGqcuvJhr/OIv/Suk6RLbu1vIihTlbIHvfuVtTIwEwGPmKyeqdHF2iQrpxMqtXdQZtTAeMj/AFDWWgwDh/jbSC0wAT/IYTnwTebWPpOzD8ftiqlE1cwRujrjJUEzvo5w+QJDNMKwSjFBg4NTSlJPGwsmggB1a4ppRocYAOqUrlNLKd1D4wBI5bv3Mi6h4c5LCXyMAs7zC4fXnZIJP1S1PXHoAiMFdWWAU+UC2wMm92wiqXACAcjHDiDReFvlE+ggUOpxEeTg6molx6KOyRk50kGZdNM+T4tSVrEs2wBkNF6NA92ldyLEYjgYIY1KJgYcPjrFYLKXZoLkbjzeb7YDnNrH4iPrvvG3u2YCwGeR3GLGBdzA9mcqkn998DTYzvNg57ecE/86dO2AiAMEAqyf/1Kc+hcUiRUOtn+MhzZaKDjYVMpog9nij0MKWDQHp2soq4vapSR+vQZqDDfojifqimSGjvkZiakd6P+UHKQKihB5QkP4/57bO1aGUxod+JH4BXDypM+ZUckgDMc8XYCSOYhNHQ6+CHEWRyf7gN6f/UcxGRW9HcuNyfTF1ITjR65GtsGIHrcADW9CwmVoprO311b0O7ZTdLu62eLIMgCel8J1+/OPGfOuvZ8HLLgDR/beVKOh2rSLxZBJvqPlnMQA2fV6lj6/bkq4m/zIR6nyt75cuA0Aa2DVmgWyjKUA1BeB8AMACMNoArzwe2uOA2ujZWdQQKqapj0bq8bxV80EHRV5gOOhLIgVTNXit8DV4ffD6E9NLmlsul9K40xsgSZZC4zduEu3kRGivBBA8Vyj+MqF3IPGND+7fw2Q0FuCA+n++p8YLsthw2m0TWmZZCYjAPRqFkQAH/UFP1qRexOk8z/9I/ATEkC8mQGbkCJQJEWBImAhCAMMTt38WZAQdtrYmeO75W3K9qH2TeuWIjMAAaZqQEiAJ99H/9BtIwwkGEUGBAhWBQRp8NYUmy/gRtp0F6u//BR585y14ZSaThMFwjMF4jGDYR+27qAIPbhSjEQCTjCQ1KRM6qRfI7wUHCHy4UQSvP0RFlgAdhxsHadEg4LU72pL7DV3/ZbjI9dXjBCuCYxgAVkrx+N33vMn/WUDBZWoA+9wrAOAye+vqMefvAdFWa3EDlwW43MhyoJyjmn2ExfQ+Is9HFA+BMkCdlXBcTmKXKJspfJ+iXWMydMZbnXd/YgxgdfcdlMtjVF4PfU424x1UDZM2Qo3cLA1rysT1MjmJCw6vRxkQcXGoaviM81P7aeQENXo+gh49pzhZaZA/miEMB0BvjJyPnWzB708A1h9PyADoftQnvf9e7py8PAPAuNxobXqB58Km9/6H2f7VO0nMdcG+ibJSZRa27yn9Bb1ZdGiixsvqByB1bBixaNPEAFny9FxQzbuVTqt57mW/Tn/e9f182VfRx0kVZ2IKu6972X0qWV2kmydTZLOHKJZTkd0EyOGBfUGuTT1rf3LhnAhexHvdDh1s5RqBF3Gcd+bxt3WKDptM3K+toSz70sgtag5TTQxgawJYxQBTAJL38fBr/wnO0ffgPLwP97jGAgEOvvhLcCcjuJQAvPVX8GZTxDQOl16OA+A+ZssEQRzLkI6sQ9YMA2EtpiiqpYDxBSe+HKtTjpos0NQZwq0t1Fv72P3M54HnPo3c7SNzAqkhgirVZCKPAKSDGIFc52lTIQxd8QeqHtzHO//lDzEUTz8yl2pJAZBEH8ZHUn3yb37jN5psuUQxJwCQShqAxwmGZIIXoqHmxjNSaJnRjVw3lItGHPpwmNduCt8nO3265lhP+kz7eG0kHgMQOtfDppPx9OOtm/FqG7rP6dK4ultpJ/6cuIrevKPQlQx6iZhr4Pg0evJk8n9wsIf+sIfeoCdRcl6W450//QsFAKiT50nDhb4DACjc4sEpWEJ6KMIQR8x4jD0FALzzUwAuAgCiOkV58uCpAQCv9lVT6gGMJCQAcPOVF1oAgEVnFwCghn8TADAI3BYAIANg5EMAAEYongUAJDVwRABAHK5VL8WFkyd4VuTy7ZFyRe07kbG6kMZf6LgxAYUad+88kIaaBbw2ew18FsfitM/GRDX9/BKzDTbKRiveHwwEgX/46KE4yHNhZkPD12EUGafFbHQODg7EB4C6/U9/+tMyvefXjRvP4cGDmaYPUOcbk+pcIEnn0mwQDGB/LHFo5gTjNnNqygafhQsb+F48kMKcAAAb8sn2tnw2AgB8LhsV8hdJLZrPCADMlGYtGmxGrSgSHfihTAsHg5HSkxNS4vXzcr8skwWmUyYeJAhCX0CQgvAr973ri3yAx5tnLF+Hn4sggL1dPA0A0F247U3e/s42pJddPR5fCy4GAM66mW2i2HUBAEuUWDXzj7/X5u3uAgB2mi532tZpv/s8AjXd4sdOA1qcQBBKFhkrF/4u+MntO48B0HowrAEA+qZaiGiUn/HzEL8JT6j/BARYoBLEpJZfNfqpgGTCoJGNZMNLEEEBADH683kuWt2/YUGp06EBZBVk4HdBM8ZeLNfWiy88j7/7/t/hpRdfwPToEQYCQNnmX+bXymBRaouwDXymfdB8UBD5XJp4WQMM84PbTjYBf+b9kHROS+Hn+/d7oaRq8IufiX+7cfM6aN5JACHg60nOsyZ8WHkG9wuvk7rxkYR7GLz2BtJgjL5IHwu5sVsPADIoaMQ3xhz19/8bTv7+r9HzNXJWwLowhBMFqPleZAHwupf9ys9hcsopMfN8of5zvXYIFFDyMxyfCwBUTFgxplTUGBJgdA0DwB6PVTl46g7Z+WGTpr8tIS97+bZ2mvoEexav7rxP8EJXD73aA6qlZ412BgAwn95H7HMwoABAlZO9pABAZQCAxuRvn7U7zwUA6oUBAI5QeX0FAHo7qJsQNQL4PpsPlS4JzUAM/dXkmFZclPiJdxwjjDsAQMGaIaZpGuOnDQBwNEcY9IH+BHnloDEAgPPMAMCTyQce30+bmtefHgCAQLM1ubXpTvZ+zWN5LgDAdVYRAdNdrAAAK/cj0+yfEgCwq3j3uF4eAOA5XcmEPZ0/QJnM4DJtCyV8pGgqZb06LoVwzAUL4MY9xMMduP1dwKcxp08bwVM1UHdbbP2yLgWVn40xtwWRLgIAHnz1D+Aev7cGAHwB7mS4AgBOjhHTtLeq4ZIBSuacS/NyIM0y7O7sYDmfCbM5jn0syxMZhJa1L8N1r26QLOdi8Bcybnqyh93XPgc8/xmU3gA5tDcJ60ykhznv6RcAAIOcaWqlJCdQAiDJC9z1TJD47dd/vckNAEBKOo3o/EaLt5JUS9I1owhJUSJJc5m+aia4qzoGbshTMgDsLfxZGAB2SmoPeoehrGWCNajYuEKvJhUbgQKbT22e26Vw2SJEAAC8IO1VAAAgAElEQVRzCaqNmzoiWAYAq7TheIif/9zPYTo7luKQpnTMlY/KGt/84z/DFrwWAJBYxS4AwINFmnZFypePzPcFAFhwgd/bQubVMmn3Grpm8qjQyKJEzbgHJ8Q/NADgN0ELADCS0AIADMmT7TIAQF7UwgCwAACVJDzxJf4uz0AAoE5mmN3/SCQA48BBtZyjR5dsOnz7RMyIgXJq5uHRoxMQAJjStFd0rp4AAKROibFfnov+nxocegBkJV37K/SHfUy2xzLZZ4H80e17cvx4mohbueeIUzcbm+Pjo9Z8zyK3bFa4qLDRH08mSNIFjqfHrRs8acX8Oxd+Nv5sTIj8sllWnwFt2NQQhnFzzATvGZmBI683PXkklGE2DaPxoKU3kV5PsIK0X/6fFcx4NBEQgPqh+XyJXn+ArZ0dBTUMACDaalRIkhlOpkdIkrmcseJE3nBbdVLo8jxzfQEA2LhTX81mjeDGYjk3DQ4pkKtpsCQj1axJPGEQMHqQoAJfhw3HSGIE9TZxCgBwLI3NuN92rs91AM4it/bG2V7rZiJ9mVp2E7tHrtIOeHnZG1d3XTm1xpiFzKLzl5EArNYt0+yfmvCvT/4tIKD7XyAFIz3SbV+BBBagYFPd7n/2YYZdoL23TiAuAwBYJsEpUyHjMaFqG5XK8GXlMSxcZfTMnF+a9RUCavFc4v8ZTSkSgJwxm0qL5LEgg0En9pyYUL9KUNQ0eYa5INeqYRbQM4WgAUGA46NjXDvYx+xkiiHTKygnIAghTAgDwBjJmW3E+XuCAOLfIaacGvtJAJxfBCzGo6F8BgJiBDI0opPXDZk4OXpkKeWaCnHjxnXZD2z+t7Yn8hhL31XFmMoh9P3JGHCRRPsYfuYNJP4I/aBBxbWKyH5dIXS4/QR/fYzqGfDDN5Hd/jbG/VAAeDbjXGsq7g+yJRh5yMhBAX5ceGQZmKAeTppsog8niQQAwtHkfAZARIYPAW1uO+VCBFQVJFETQFucbioFze9O3ZS7Bf8mpsD61dytDjZVDFcAwGXWv6vHPL4HLAAg7BgyAOSaUQZAOf8Ii+P7YER2vAEAKDGFT5mimHI9XRPs1gvU995FsSAAYBgAg100dSgpAAIAGE8UqQvNms0BkwB8XC+JL9Krh5RLwwAgAEAGgBcHsraxIBUGQGAZAA6a8Ra83pgcwmdgAFhfn6et4M+6/n96AACedVZiaKOd7VS6jf8zJstyLyarlglrZFmZaObVmat9me15eF+zEoDLXt8fNwNA6xBz+97AwDgXAJO7UQ4sHyFd3EOVLUFmO5tVz1nCgUoxBQCoe8JcIcutN9xGOD4UsIyTx8sAAF3mqK0jZQAg9biebxsBgDJqGQAPNjAArv3qr8AbD8UD4EdvvwnvhAyAHAEHbHWD/nCEew8fYTjZkvfgEIHeBpPxGPOTIzD7veawga7v7OHqGtlijobDyvEE9WQX+8IAeA21P0Th6KDErzN28BCwr8a5DAACAGQA0C8k49uQ+cuBM9n8v/VrX2xSOgnPF3BZjIk2qZLiQ9yWSZugo3lRYpmSzsgdRqqyIwCA3+TCGHiWr6ddPpSQ3pmSmY1oX88UvFKkr80PbFEsF9MarfZJGABsfGSgZAZLkjkvJxONljRE+pVPvIJPfOpV3HtwD/sHe1gkC3XpXqb473/+FQUAmKxgGQBsjGnWwEW/AQK6NdIegOZ3noejusKy7wsDIHGpW3l2AKA4vi8SgFGdYtjkIgHoU5x/gQTAAgCFSzRKGQBdCQDPFcsAuH7jeQEASDm1AIDorfNM5AYWAIiaEpPQFQAg9j0UdGhfAwAePpwKAHBsAAChoFP7T00Vl5WiAPXpjNnisShrmuKVCOIQgyGz3Unxd3EypRs+J4sVBoOeTNyZ0MCFldN76u+tvkj14TQCVE1/f9BHXqRI0qQ1NLOSEdL/SfN/5513cP36dZn68/nWBJBygMPDW5jNcsTRAHVDGn6D+WKKR4/uy42d6C4BADYMnKaTWs+bBE0L2eCz/9rZ3pFmm8U5Kfu9/hCjMaPqctH/ccGxDIA0JQPgWGIA2VRw8RMqdMWpre4PLkIEAIbDkWjYCQAcHR/h6IgmhxXiHg0DiVaqsSI3lBomrgcEIuJ4YKQEBANoKkgNmzrMrQAAotr2ur0YALBGgnaN6bJyLmrazwL22uu/pe2fXoUeB/s6YGJnvTjNRrA3QkOzv4QHQBcAWG2rYZzwfR4z8jOmgeaJ0ph14xc7/gw6nddmTbbT3KmtTOAyAMB5EgBpzilz6jR4uhdNsy3yDwIAgQAABN2WywWo169Ivw9DLJZLDEdjOQ/ZXHPyL/T9osBg0Fd9YwcAkLXcxvQ5QJ4mGPR7AgKwS+Vz+F4Z6fvG/I83TBElmCQBbpOYEEqMIGUAmtTRZ3rAkj4dPZEWsMlXlgCvCz2m3D7rQ0CpTtOUwox58cUX8dJLL4ppJJt/ggJicCroiAXMTNygGGrygxB4gAIArykA0PNK9SiQCM8Ssaf7sHJ8TJwlgo++jvL+exj1yLSpxcQwp9swTQWHA7hxiJzgC+UOLCBleCgXoKaekEjKNxcAIL6QAeD2GAOq0YkybpRvUpB5/RM4tM3Ppknepii/daDgrAZ+U7O/6S5+BQA8S+31z/m5XQCAEgDPSgAKBQDmx/fRC4IVAyCjYS+dvRMUzbF4bZLqeB6F/rz7k9MsUN95F/niESq3h8H2ITDYQ1MHqGoyEmnIa64XA7byJ2HxiPy0gUMQgikGROKZlEQncSMBIANA1vrGQU4GACUAMSUADurRBH5/DJfmY08tATCpS890Em26fn+KAAAOg4zHUDcFQGqYFSXMGC+r75IYt5LZJ9T/dqogvY5m3hufqg7r7rKH4B8LANjEkFzfRpfmZnWKZvEAWXIPTZHCqwN4dMx35nDY9MgOiVE3A6QlUDiM1RuhP7oBDPYBYcucZkF238dux1kSAH3s0wMAh1/8FXiTkaQAfPjWm/BmR4iYXCRJejIZQxj3xb+NUsfDG9cxPzoSfwAOhpOSiSJMN+MwzoNb1iAjv6GR33gL2N7HzqfJAPi0eCAUTiBpXgoAVNonUmpwjgSAAIBDNoVhAPD+TRNAAQC+/MUvNMl8gWKxkOl/SFSfKJMpjIk3EQBY5gWSjKYMdKWkWRMQei5C5E/NALC7/rIn7/rjtPk3RcaaubCtSbsMgHV2gD53JQHYNCU8TwIgmKul4BrTNDFeEndWnaw5gYsvfPELQjnnAWAc1nw5x2A4wPzefbz3la9i6xwPAL4HAQAyAMrGFQDgUVUiHYaIDnawdMpnBgDO8wDgSXyeBwCR85ImkkYCkDgFnnv1JdSuI0Up9eUEAMgAsAAAJQCSHSHT4/oUAEAPAAIAW5GHOlm0AIBkZtKEx6GTNl33p1hWDaaNcyoFgCaAYpAjUVe1pFiQUUEwpqhyYbV4bQwgkyyo11fjLUo0OAHc2hpL883z4d69e4YFoFR4orNseLloUCrgBw5yMxW0cS88ZzgNfPXVV+X5bKIJJBA0oL6YUXJsDsbjHTx6yIko87ppIAgskxNMp4/ENJLQfVFmcg+g+V8c0XiOpnWU5xANrqUhEQM+n1TkUjTB/cFIWAIEAMTcTiQANfIsERNAAgBsLtS4jNptBQAkf7Ymu4FZ5WPRTHN7KVehHEKoycwfRQ0mWvDzpHkhJi1kErD5pxwhivoCBojJoaFnKQ2d70bhUVcwczkA4CwPgIvWju41/XgxdrEEQBvOFTiw/m9BqNsG/MkBgE0GPlIXSD+1chbhT+0wv/OhSSMUer/xHJAJesePgM0vfxbKm5UD2M8kj9X1Sj6n6eG6UMhFAIDKE7tGhuqFYPgJcg7x/GNcH0G3ZLkQXwk21kEYYnpyIgAAt0+N/RQskHi/QV8nHgZI0AGYTpzVc49eNYWkAPCDkMI/Gg2l+bfxgZYpsAIAFKwmpd8CYARJSN8na4Cgn0z001QYMgQF+HrcDj6Or2cpnfR1oV/mS6+8KNtFdoNGRjJaNJPrXCNAT+sP23uSSMUcZLFhANDl2C3FrJNu3mQARZ5O/ggA7AQ5+g/+FsX99xAR/ZftqlTT14sRDnqoXFd8TwjM0dCzLpgso2abAlYT9OBRIQAQx/D6I3ntszwAmCRA+QGBVa4x/BbNKs8rAyyts/DMVWBY+pumfF2wYAUGrk5r63y+qRFYHxdcAQAXrYFXf9+8B84EAMgAmHUAAOMBUFkPgGaJyjAAqL99WgDAbRao7ryLYnkkMYDD7evAcE+amrLi9RqI2baiAMpWk7VdpAtm8urSmbtGIE38ygOgiX2RAJwCAMhkIABArPQKANB73trw72O/VsguI8vVGES7rE9NbB0Xdl1HbZOvzGphpIovgNGMKYQvNa1I2gybUgBsw7q77Hb/2AEAxQzl4j7S5K40/l4ZweX/nRkcj/d+9mg9wJmAPpdZswSCCP3BdXhDpgEMzwUA5MoxzITuoET2V8tYuAAAaFLxAKAEoOsBsGwCHH7xi+IBQC+8D9/+CjyRAGQtANAbDXH33gNMdvbk3ktGIdmF25MJpkdH8KNQehoLADiU+AoAoAwAd/cQW6/9AvDcpwQAyB16hjWgdJti6oIY/7MAAL/5y7/ULGczFMulTP+FjEnjCZnuOOIo7EYhFlkuEW6q8WVj4SB0yWCgAvvZGACXPXk3AgC2aj0HADg1S+g8TvkDnJZsXgg2AQKnTigpJI3+RIo5WVLk9ehwz4V6MB7iV1//NaH/j7fHMi1iI7q1vYX7738gAIA1ASQAY00AOVEnA4BfoRfCq6n7crF0XQEAkkGA+NouFgx9eQYGQFgl53oAXAQAuJUnYAe3lyaABACe/8TLaDg9k8K6aAGATRKAiwAASgC6DABeLFXtCACwKGvMaKDXME+VjYeaFUoMIPXE1OXSB4BeFR4pc6U4+9MMg1pfNql1RVdwjfe7efM65jQeHDHqTam9P/rRj3SaLnT2kTTinMCnSSYeD8NRX9Iy7OJCCQD/zUaCj2dk4AcffNBO/7/97W8LI4ApAcfHc/ge5Qg9eT8O7Kj/n04fwg/UEJAMAzZUnKQP+kPEYrpH6QSpz4z1o09BINp/DkHZ/JMFwG0MJTGA8WjKJmD0X5YuxYiSTQZvHtTyV+IBwKk+C29Ppv+jEQ2ClL52MptiPj9RUMTVeDPKACQZQZpfV1gMw+EEvXgohYsYhQpdyVKsCADolcHGyX4pQLB5+t4+xpi3dK+9y968u81Wd/2wjeRFEoBNObrddeF0CoFpfYxBz2UkAKf1ex39/6l0FDtl77RIpnCRKZABACwW2jZgYpbH42oYANIzW/MgM9Rlisk5AIDV0J0lAfBcLUokSo9oANc9M6WQyTvj5sxUX4z92GDHOh2XhBlq/kP6Xazi/9hsC0AgBn2SR9mCIcoG0eaf3/2Ir7mQZvuD99+XSfxHtz/E/t6umABKnJ9NWTDAhDAAhHZpKKymsOL2qXGhKzdp8QUxqQFCu/MYO5gLKEZQbzQZ4vqtA7k+eN1T6kMGANcIxkUy9UNBw5V54ioqU/c/s4Gz3gFGr72BpTdA5BSgE7AY7VEJ7PCe66KhCWCYo//wHRT3vieUvmR2IvuWRaUfR3BoWEqgT0Ap9fegWJgTQsuQkuk9jxX3bRTDvQQAAMqDDMgo8VSnAIAzIoA7IF/3fDx9D9fEk41fRlp3em24YgA8ba109bzH98BTAwDWA8Dj2qR+WE/zRQCgvvctZPNHqBxlADjjA6CmLw/XJ1/WKbkG5HrSdVCGTBr3IrRlkQBwmiLySBpIM7VQJQAWACiOaRA8EA8Aqger4fiKAfCPAQBcwACg5NT2DXoj5nEXs4dVj2omAuIrZnx3+Gfem1hjrEOi552L/1gAQLd2O2t7XBRASv3/XeTpXXisc6u+TNMJAHg+2XC8l/XQOFvCHM6dJRovQNy/joAAQDAWv4z12tC+ZzdFyrIA7GNZY6jv1zkAwDkmgMsmxOGv/DKc8QioMtwWAOBIAABKANjLkQHAGN20qrBMUly7doCT42OUqQ4cJBnP8ZFXHpzGk9shPQAUANiCu3cdk88oAFC6PZE7EwAIaQIoDACVcV7EADhTAkAAYDE7EQYACUcxkUVmjpvs84zFRBgIAMAIN596YwIAjCr2gKDOfqwBgK5rdssKMGeHomps1fXrrIZ/09/kZOKSazS1Mku0ulwu04LSAi++/CI+8elPIisy9AYxpvMTMYYi/eOjv/sB/v6tb5wLALDB6IU9RMxmIM3bdXE/z7DoecIA+LgAAEoAwnwuKQBdCcBFAAAlAGQAWAmAZQBYAID0+nUTwEKMpfQmZiUAlBs06VxSALoSAAsAkAFgPQAIADx4cCwMAAIAvCgIAMiFLCNJGuUoAEAZgEYA8pjQAVONc9j4+l6Ik+lSGmveXA8PD3Dn7keYTEZidMeJJan6nPizqKfLOP9PKs/sZC6ygigOxB3f0tTZiLARePiQlHm+5qHkzBNIsKAAzydGyR1e+//Zew8uSc7rSvCGj0hfvhuNboAGIOVXosxQpERR1KzOzh9eUeTMnD2zcjPSUFqJEgDCEK5t+XThY8997/syI7OyTHejCZDo4gGruiozMjIyPvPuu+Yuomgkunm6hXt+gzSb4OTkiRTL/B2PT30xu3d0++92WWCrFwCd1QkA8PWimPGCpOh3EScaLUIHUqX4kzGQq7aYDuP8j13Winp+pgzQSMaYe1Jr3B8KCKDMAA+PHj/EEZ1PXYgEgCAAjyfsglip/p2kh35/hIC6RVKySGcStNK6/D87ANCWAFg096YAwNUF/NID4LKxv6lD0D6HhUmeLkGLmUWXFF2a9f83mwC2AQDbjJDfGaDSAhWrj1su+ZJiIkqB1edYuYVKAPT1VV+v85YU3DLn3RwAaBey+nqkx6v7P/8mPhkmmsiaA9queZam0qmnjp4AAO9pxmiS/ZIXmkLB5zIlQPwpWGzTTIc8W+N6LIkoBmSQbhi1/zElJrUwVHqdrkhttkZDub8ZHyh+Agb0UEDCsCpNdjCLfLINZCMgQJsmZxDYJUOGpn/WcFDmexrwhDQSHaA36CDqBphlBNVSKfrJnDk5ocxmjp2dXdUwGpBMPkuDtuj1p+FogDzZRf83f4CZ0xFGXUlTQfqZOMwIIIBKk78EA28O/8FPkD/+GQKnRj6bSB6PTzkT34e4ArtwjK5Rxi8nPpEAqE9H45B9BbhBIACA16UJ4OUMAMYYEQBgtKo6jjFFgBdRu1Kbu/+WTtLu9G96rAUAzNzd3im+BACepaZ8+ZynuALC1JTCWj0AFhKAFgOgE4YILQMg5XqpEoCyPhUPgOsAgKs6zCIBePTTBQDQ274N9PeVAVAQNNS4be0Em/Qlsp54yhznlCQyC9wCAJQAoCUBiMnAY/qxAwEAyABIBi8BgNY98sIZAI4jcjbxmCGDjGuSAeRlu8ooaePjozsGLUh1lVb2nmX5LSQAEutsiSHriUFXD4DPGgBo73rsK9/0mioAwASAByjyR2C+V1D1ULNp55zBDagXZiR2hLoZChOt8KZSB0XJLQTdW0A0ujEAsLK8GCNg3U9cAQDUiXoApB/h+AIDIMTBd/5YAYAywwMCAJQACABAYK5C3Ong+HyMhCxHRR6EBdBPEswZV8z9Db29aAJYMwWASUhTiRsNBiM02/vY+o1vAa8xBSBBweYaAYAmlQjF0nj8XAcAXG4C+Md/2EzOzoUBEDmu/EeTAjFk8nzMy1wyhZkAMM+oJ6bJly+0QkrE/SYTQvezfj0NerX+Gkvyvm401o8lc+ZapJYFAewTSAm/vPA3G6dLaEKiDTevywHL41ggQOjtToP/41u/i8HWEHGHjukFpnO6w6sG/dEHP8cn//xvGMBHLB4AuqnmPqsiA4CdtLJEL+6g48VCC504Dh7mc5xFagI4Z3SFMAA0xmazCeArqzGAcmyNASSSVJwfShRgmI7Rb1J0jQdAwg3zSifSbPcMGq3+BKSr1aI7y2kC2BR47Y2voqJFta90U0bUMQbw4BXGAHI/yhhAXjhXTQBZ6LJmzKaYPr6PuMoxCFyUs7EYXeVphjiIoCljlBw4eHx8imnZYEb6DAtNS6USV/NlTm7S68h1pwkgC3YaAsr+1VNN7OGTExzs70u3cWtrhI8+/Dm2t7dEC2ypu9T8s8PHDT0LhLMz0vTPhE1AyQAncdUFV0IB5mP5d37Z/FcW//yZf+d9wp+73QH6Pb42wY1CUgCKci5O+wxLZCESRYEUF1xAWPyzwOB5s8BnccKOJBcVmh2SqcA0AIIUjABjQcICjwkDLLi4c7CxbKIlq2lGORMggY+TDYcTCABAsIHvm+9pPDnHdDpGTSOROkNFdDKkWSC9C2hYw2jEjnT/xUugYQpAJAwLMSu0BbCA2vzgrU2m1RBezQC4ygPgunlnHQBYHetmvK1NHO3H2J/bRX/7Z7Ig7IKuv9dCm/+zdPzLin+ds5ZF0joAsAQv9biyTK3NRZR5LM5nQXVTIz4pqAt+tmo8144m1LXoYuG1PofawljYDBdiAJcAAI/HbjTPk4U7v7OIJ6Wf50EAgOZ/vGc5Pliw87zIbKF3BccVxyBd/TmWCBaQes/zttp9CwBIHW3u3zjwZcEcDAhYqWcKC/per4vZZCIggDAIjB+CHMMYFor+PwzknBgDyHHCuXk6mYhfgbIZVG/J8cljcPzu7+3qve/UyEgPdHltyCSiaVGNDp2KYxp70tBP1xc1ClvSPUXywK1LHKLo7GD0a3+OmdsVB2RKddih5+tHniPRhIzs62CM6pN/Qv7oXfQZn1RkSGcz9TkxbD2PUqFOR1AOjmufHX92UQytVNzDZRpVACDsj2QTwTFMUDYtGwRxD0l/KDGABRkEQv0nC4DgHzcsZvdpDRs3xlC1KXmbZAB262glQZb2317Jbcd/ZZSsDfk2yHDdbLDp78+zA7HHe95zeJbzfvmc570CtklDUI56WE2zKtQEcPwYk9NDJGGIKOoClYea4KSkABAAOEPApoWY711+D11VDIkJ4DoAMDgQBoB4/DaeNJj4n9E8LYFb8TtyUFa5zG/EIsRVns0Vnk4UISAryIDJxdkYQWwZAA7qZAQ/6QvL4GoGw9Xjo81oepbP42IG16KMXDvcpvOg/GI5X7TX5cvP5eq9xtO9h6WB7nIlN6C/TH+6bnOPxvmeewWytWT3YzwAlg0E2zLQfZh2+/W9yVrO/bQ8T5N3Ft3sp4w+/KwBgGUjYXldbwwANOUicjPPHyCgL1XdQ0WpuTOGG1Dbxjgw+igkqLiXdSeoXfpy3EbYoRHg1QDAYoa+JAZwec+wYUhwjwxh7gtpCurDg40B/ARH//hDuMfvwTl+DO8sw6zxsf/t7y4YAA/EA+C0BQDUArQXbECwsVAwCpn7krHAPOTriBiawEbFfRyN3B2JAaTUljGA5XAHO7/5+8C9X0dOCYAY8QJhzRjABkXjiskvAYCG8gFU0mB2ixTV4SF++tc/Qpc1Ql2gdmuk9AehNV2h5Dvnv/z+bzfZbI4yY1Ygyys1PrI0I9Et1DXyknRkbrA4ITGYzoVTl/BdKrovofHdcDQ9+xLc0u/f9LVusFa3fC3lqLrxXn0BCyxwc0i3dGuYxk40N1ikZM6KFN//y79AQVfLkIZsuUYnNo3k23/6zs/w4F/fQsJNF6NozIAncNC4TLdkvEuNxAsQwYcTRBh7Lu6XOY4jD97OCBklDCsAALMslykAs7qL0ttD2RwgrboSpSGpeS7TG1JEdYbp4QM0s1N06xRRNkanzjAMHIS8QY17Nj/3ZcFiCxItIFiazOnqzc1zkaG3PcLXvvl1PDx6DDfy4dFJPi9w65V7qETKwGuhRpJlXooBHvxSTACLJ48QzCcYOPT2LDkOpSDIJik6pLAVlKW4+PjoCLPGxZx8Nz+UCZaFvheEiJJYDKpmWYrOsI/JfCpSjMdHh7Lp3trdkU5hQLfvusDu7q5skPu9Hj79+BPMZ3MpEnrdnjiUn5ycCGWfn/V0PsOtWwf42XvvSiHDtAEW89T8s4jZ2dkR3T9pwlIUiRM/JQYKkkn0Him7ot0PsLd3RzronNRZpJNez1VtNpsInZgyBIIHpAH3+j0pPOR6ZBlOjo8XEWbidWA7wWbpEdMvFjlRrHr+gjrs2Oj7XZlouglpy6dihMiCnfR9fuc58ZoSfDg+PkSazRDHLAAqSSogCkmzwCDo4vbtu7JYUUqgnhgs7Fjs0eld6VmLZV0Gk94/QmoUJ/EWHds80BbVFjnn9eKY0wzcZQqBZeIsj3/dhqX9dxapVjOvNHm5x9cK3aumlrY3waIbulj8Tae9rtS51byH9r1gX8tm+0pShNEJsnPA+0ePS/CGtO4l3ZTPYZFsj8G/2/9UPsjCdQnOLt55aw5cdfVfdmmXV8lca/McjdOxwCgN/vS+S+dzGQO8L6ndZwdcOueUiZSV3MdC/09iU2BHAhSQSm/Hh3SrJFKSd+vS8EjiAesKg34fh4+f4NVX7+Dhw4fY3hpKpi4Lcx6DFP6IkZp5jqooZbEllZ8dMnvbKQNgCYiUuZpk2ghQcellsrBHYMtRMO/8VLxbRqMhXn/9NRwdHaqTP31Pmhx+6AvQIZALi22uka6LwKOfgSZpcGyEUSQLCecGdv7nZYZo2MGkSXD3t/5PHM4ceFEI1+fGfi7A5Bk7d4GPxikRc/Nz+O9ojj7EoMyRn50Ii4Jgc5h0BahPc6bIMEc60BhGyhvoX0DDT8n/CaSwpynRYGcPDVMEuKnwQxR1g4ybid4AcZdxYQ3CTk+BDDIm6JgiQIDGrqpBEyV0yxvq6k346uLLOYQ6RnETaIFRSzBdGSpLDs1lxcENF/8LD1sCDM92hMuAjWc72stn/aKvAO88jlpieJwnCVazKJmjOD/G5PQYkR+gw+7ddAroACMAACAASURBVAaXbLzxEVyPUjj64dCsjBycy9ecNu24XYzwZ6+aoDl6R1IAcoRIhvvwGAXoJWhqshp1qVQavzWrVhZRzUZd3chcSbow5wch+0g6AOeuBEGYKHBQl0gnJwoMdkZI53yJXQQJu6qXyRdMQapupVeAHDfYUF/ysT79Mzdf542/bTGtWrsP8+PNK46rilkpFI2EuGEn1rYDJY2L9xSB5wplNpe9Vm84kIjW+SyVBBbZJ4mE2OytOddZPd7FdmbrKuqVMwnkzzForgavrjvwTWa/KwEwjrk6x/zx+3DcJ2iqOdwmQRQkaMqp7M0Z451nFVy/I741aXkOuDGS+DW40S6Q9LlaL/Zu6+NtPf7Pns96Y2ehJCe4Ili0jmrWwzQqxPwxDn/yP3D2s/+NXWSIpxOcpBkOvvt9ODTrq3I8/F//APeMJoAZAg7eqkLc7YokT2TaBOqrUiR+EdmPSYyM+xcB2sl/oARAYwCZLsQYwGq4g93f/y6wcw9p0EcTarMwcQsxA8xo6Mk1m758lGKTNeg7cIoU+eNH+OkPf4weZY0EAFAjFT9fVwADn3PXf/mdbzbssDLjVAlHvJjqvcCTlqg2Oo/TeKxgJrM6KnsCBFBLaaCE6+6WDX/fZDr1DId5rqfYc1g9yCpdd0nIaRcyZtBy0pVMdi1ULQDgxSGypsSf/sX3qdKHG7BDVIAdK2pdenGET956B4///W3EJQQA4MZR7LNk1ld0KGK2PDXeJMgEIc4NAHAYBXB3R8jZCaPeU9AjPuc6AEADpB2P0RCp5EkSAMDsVAr/2AAAjOGjbSEJnwpMGBaaTj2LsEMpGRwHaV4i6CSY5fkCAHhw9AiVV4uHRFZWuHXnHuomINEHVUUgxEOe0p2yRBNUaLIJqicPEc2nGBoAYFqlYhaWT1J0wy6c3EXeuPjwWAGAsg6kQyWmfzQPoUs3AYBGAQBuqHO66Y8GAgDwfiYAcHR8LDT7KPJkY88OHjfss8kMjx4+Qr/bl3HAwoDFDB/D7uA8m0v838effCSvqSkQjXz2LIDYIaRsgPpfG/snG37fl2KCHVkW1fQHODi4DdcNBQgQAEO6taSFsUjI5Bh8LosSFk40OGMxwOKEvz8/O1f4ZcFo4D3ZooQLyYJgA4uiCikZPEGE4WhbnPrpAxB4NWbTiS5GPoEI1Q7zOSyq+HpHx4cYj0/hss2ACgWdS+tSmAvd7g5u37qrJm7ckBjKOTu7BecUY5LZHl86+ZrztEuyQdjWJ2ZrnnMZALCI4NjQHd80MawzANTE3CyoLQBgUWpcYxK0iSFgsPpFd19ADMa0kSJvinJhD5nNlzCHjFGfAgAKwrJ4XAAA4rav3Wv7eAU/lkW7vJO1jsBVC7BMM8IUWH4RiJKxbse5NJ+U0SCRVIblYP2JeP0sVZ73N+9tjgPevwJkmPQBfn68j/neeJ/LezeUe3bz7UItkiq5PbTTQYo+QQ5Gc07GY4QGUFJ5AKlSFeIolOskIAQ9OgjgGbBEtucGkFlspgkASBNbMyzFF8EYLtuIPvqFUB7GhI+dvR0MR32la9YVbt++hcPDJyLpyirKc7Tgp16Xr6evqddM0wbohZIrlZ+ZwBxX9C4oUzSxiybZwd1vfB/jKoHb6aBoKNHRtATqHyVGCnMM4xz1+XvI77+LUTpDMxsLy4zrdJj04PgRUoL0rifXQwAAh/eRRi4WjDAlk4q+KWW9AAAaTwEAFvz8fdjpy/H47w6ZANwLiBkT5xKCgKZo4L0ii8Pq+Ln5gsy5i0UXP+vFiDOLzbIAWVhhLm7UtkngzV/t4iOvK25ucuzV8XeTZ7x8zBflCnAO0vnPYeef//F+LMiKPMX49BSxAAB91LMx3NhXAMDlGGMEaGXm8JsXlO052q8naA4VACicCLEAAPuAm0gRL5FwMo9oQbksDtka0mJRXFeaAo2XS4evkshOD4Hbgx+SCcQHFJhPjxB1O3A7Q8znDoJoH35nS8bvouZcLoWLor8NwF1kOtykBLz8s148++ku3+KAl9cP9oA2Jtc8xTTYrmJsrJ/t1QCAshmFSWLiqZeAUiP7fBaGZW4AgNGQRYKYTgsAwL2WAaB0zV2CnavncUWh3tq/PP2o+rwBAF6fAunh+3C9J6iqKVCFSIJEjXBZe3Cvy7qTzSnfwbycwHE76MRfgRvuAEn3SgBg/fNb3x9pC3NZ2ywS3eQWIsudIE4qUYVP/vff4PRn/4w9pEhmJzihpv9PfmAAgAIP/+ffwz07RcgUAAEAapHjpWQGSjOQXf4KFTvyaGTfwqJcTABLNs4IANRICQA0BABGaEa72P3Wd4Dd15AFPdQCAJToONxDNeJ/RhwlaihhJABAfzMXTj5H8fgxfvrXP0a3KIQBQO5SJkxpFxFCBQD+4te+2rAL0pQ1AmZ3SzSR0gSYT8juQk6zMTEd0yiplwBAi4rLDVjJDp92kSwA4IQ+vCTEf/rT7ywAAFKBqGknMtgJA3z072/h+J33rgUA+uxq03fBDzD2PTyoChAAwDYjXa4DAHqGAbDfYgAQAEg/EwBAo2g8lYeQAcB4i+0Rvv5rb+Dh8WMgdAQAoISEEoCCdJ6aGnYia6SncgiU5LQAOTtcjxcAgNsUSKmFuQQAmDcucgIJbiCgCTfWRNnorMn7ds44MUoqAh+DrREOT44FER/tbOPo5Ah5nmI46gp9mGg6Z3LS4d5/733c2r8lHfjAUyd9L1CggCADO3k0CxxPJrIhtoUdPQJYeLBwJwjATbgt7ISmb9gA/B29Avb2DhRjdDWOj0wCifwzMXvsprLTyd/xHElrVhMgBQsm44lx+FfIWcADrWxMp1wBAGrxScUnAEAGwGC4hShMpDDwHEoNGGOoRX9ZsCPviT8C33cYUfJwKskEZZVJUgGBE8afESzoJFu4dfCqocErYKKASCQAwEUK/mrHwVLbLlt4eQ7LrrYpS1tFrpmnL5XxtCf8i4s5i2obT7gc0/Y57SL9ssV10wahDQBY1oLo2oUiz5qVUT4XAQCLXmvsnNLHVWKgrSApKMUEb8lakMeuRP9dDmZcuMYbAAB7rE0AgOwlrczBZNlzoSY7RV3+lZnC72IwaVIoqKdXCqSa6PEesaCIMqmMSSELcwM8WACAiyZ9LijPIeNl0OsLI8YaBNIglJp/AmRnp6dIwkgkQ8I84HxgtlViUmiK/sX2UGS1Rk9pbiQ1heVno1Yi/Pm3fue3cE5qXxxhOlV5QJxEIhMKIv18ll1/XwATLqCcUzjmCYLN5nMxO2THnpIpAQCKFE7HQ7x1B1t3/gBz9OF1GXdE9gQ9PnIMBvsynxTVBHsDoBm/j/nHbwsA4GYzFIw3vQIAoEeDveZk8VkAIKsaDHf3UXF+o8EfAbuKEgADAHS6yIoa3cFQTFel/uf+wAIABKwaFkC6UbqwsdoApl0cQxYAWGUAKAJ1CQBwaYfs6be/y87mM1Yg9l7dKIF4lvN5+Zxf7BW4OQBQzcbwCABMjuF6ND29GQCwvv601xafEoDHb6Oan6FwQ0SDPQUAvESYkpTXmV6QUQDY+7QNAPB3pPfmaLwapYS9+AgoJyIAIF9XAABtD95FgWw/hXWAbH2cfLkBAC3+2wAA22VccYirEACghp2mrjNhAPRHI5FmFFkBSrUo1xAatrncXz4AoBLDv+z4Q3j+Icpygir3EPuxeFXpfpZNvgZeEAsAMCvGcD2mTX0FIAAQxlcCALYh1R537TH5ogGApNcTdjQletz/kPXG5CLWgNy7pXkqAEBZsVagDKlZAQAYA7hDAGDn3gIAYPOj61JaSMq/SgCeGQD43tfvNqIRlFi/4AIAULmQ7i43D8JCkptWb/NAqJrUazybBOBXgQHAGZoSgDBgbBO3i5rR2rBg3N/Bb/7e74ienzcv862Za0+yR+x5+ODfforzDz66FgAYhJEAAKXrCQDwsC5bAIBmPosowzIAqFPzqcsPMastAGAlAJYB8NkCALxH/CTGhO6W2yO88etv4hHN7CJXTCQJAOzffhV5Qcd+ati5SdYcbtlIRg1ABsDhI0QiASDzoEDhaVwYJQA9SgBychw8fHB0iJQAACUABAC4IeWV4PUNA3IKkFfMyC4RdRJ0+j0cnZ7IxnK0vYWz8RnG03MMRz3s7m4LLYufYZGV+PCDD3FwcAvjs7HqtlxHovAGpHDx5XxPigFKAwiWkeLLgubg4ECKOxZBT548kd+zUOd3FvfsjvJnygRI5WeUX5L0BQDQDrrqjQkAcPLjcx49eiS/Y/EvsWh1Jd4QfA1qlYkiyn1nCllrkiYgHuMZ6dUhkWKQnwkAMCqQPh4sDGhkRHNAiexjxGHGot0XHwE+h6/NXPOJjQ8Ei1IWoaRdNwIA7O/dXnTwtLhTAGCVfm4L/+UmQoo/Q8Fvd0aUoq2FrnXZtzT39uP4sxRba1zCdlHepvW3N5eWhSCcG0MLb3fz5Zq2ivTrNqbt12wDAAIKUptusufbAIBdnCxIYt+rBQBE075gSygA0GYAyP1iCtd1atsmZsImAEAL8PaXXkz7HnhxBXRYIboqaMJ7g6kSBADseSmIRSmCcf8vCunacxyoDGAqTBgyWGjwt3wPhppvdI4WAJCOvIAninCzEtV7jACDh8nZGbY4LgmMEXWnMaVHtoGJFCT6bd6j1f+TTqvsCbJjC0ShgnhcWGnWyvfW7SUS1Xrvtbs4PjnG3v4OHjx8oF4DTYXx+BzbWyONYTJeM2RotNMF9N5jXGiInF14AoLU5lMWQPpfVWCwN0Bn5y6czhs4L2P4pAxSgtUPxSg0jkfqk1LPMExy1GfvIrv/LrYIHswmKNlRuAIAIB2Q6w7fXxsAYKQSAYA5K3uCFEEk3irs+lMCEHX7AgBEna52I0WLSqYAIwAV5BOGwYYO1NWg2+q9pgwAq3dt/W0BAPC19YvXTv/xPAX7yixwDb35ulEvZ7UA4G7y6JeP+SJdgacHAOjY7xkAQIC/BUV+8/vatP7YtcVvZqgfvY1yfobKixANduEO9pYMAGo1SbLhXLtSa9O4VaO4Oeeww1+7mQIAEpriI/T68ALGp/EXOeaz4xUGQBjfgpcMNTlw5WtZjuqv213ilwDA6rVi9a4pYpRkkAVgY/xY4AkAQIA2m4mkUwCAOEGZFXBZuBoP1C87AJCffAg/OEZRjFGkDiKPAAAbBRpdS1a0H3VkEMyLc3h+D2HyVcDfUvnvFRKAVYmmWUdaDaQXDQCQAUAAwDIAZL0Ub7dC5bsBjXkVALAMgEw8AJQBUNMD4EUCAH/y1TsNzQO82hEKNDvZlgHAGLeSemQajrE9YKiNpDbQXCikEymyRQ70007tv0oAAE2kuOmkQ4MAAL4rZnh33/iK0DS9wBUqKxkABAAi18XPfvIvmH/yAHF1uQQgKEuMYqYA0OzOFQDgUVMJAFCP+lLoktJxOQBAD4B9lE2bAUA252cPAHhxtAAA3vyNb+Dx6SFyFCsSgIpul0YCwDY9japoKueEBgB48hBhCwCYN/kCAKAEAAURQRc/Pz4SAKCsDQPAqrG42fc9YQCw+1/UlQAAfhzi9Pxc6Fq9fh9plgoA0OnFuP3KLUwnU6H9P3n8BGen5/JzKeZZlM360vGnZsfx+ZqVGAWyyOdcEsd0vocAALwHWNwcHh7K76XQkY5oLUU7AQD6CZAmzQLacQLZWC8LOPqekP6numZu/mlORrMymqhpT7IRMOH87Exd0ukZYZpm9jgcw1r0W12+GgQRAEgSmvUx/o+TEFMCSCfiph7IUmUJ0HBw2WmmF8BMuqBpSodS3uEELIDRcA97u7dMsawsGF4DSgDsRmdhFNTiGtrfWQBgvWhoF/wrW3ZDybePbwMAV9H17DHWJQAvAgBQ8z6l57cBALsYWWBk0Qk30gBLgycAIEcQvb0pMgwDwBoD2msrLvcmZ95es/Z3e8xNc/Mi2q8lc7A/WgCA9+EmU0NLlSf8zOeQ7m8d7223nwW3MAJ8JllorKYFAHhf8961MZULOYSJOtJ4RgUaRBJhTPyks94oICCJAzxuxDSPc+xsb2M6GUsaAItnMgPm1O5yoTXyCQVMDDOWFF5uH8wvdUMPJJ0Y/UEPvX5Xuv2MY6Xun4DA7t4Ofv7zD8QHhAANQVfqODmeBJ8gCMGl3PdEK59mOSICHpQ9GLM+DoPR1pb4wnS3OggHt1CGr+Nk7sMTCUCO0SAUgC9NIYAJnBx+c4r86C3g6GPssLN0diKbousAAAJ9vL4WAKCLsjAA9g4wowTCD8Q8lAaBeakAQNwbCgAQMkmEAICJV6UxsDWuIhWR0pbnkQC4NB7awCDQGCxrrKufWBuaWt7PzwMGtIubp9292Me/BACe9cp9/s+z8UAs266WAFgGAAEA36dkyDAArtTHK2PqMhqyV09RPX4bdTpG6UaIB7tweruicSZ3ifFgnO+EtGsXeAFIjXeByAMMAODnqMWgkKC5D99KAESHXmA2PUTc64oEIE0ZTXawkABc/Bw2gQB21mw/+iUDoA0AsC0qEgCRnBkAgB3f+QSz6Ri90RYXF1QpjdUj8XhQaN2uSV82CYBhSJyQAXC0BgBwT2qihbm+EgBAhWl+Dj/oIup+DfAIAERXAgDrzLSVRo1Ety/9gZThaCBd01h5XgkAPQCYpMddGgENj2aO3LPR0Zz1Cc2FXZp+qgSA+4k2AEAJwLYFAPyuSADYqKAEgE04JqA9FwPAAgB+w4KeEQOuOBnLZaFuELVEAGbUFnITJdkpxLocRDSAal4CAGQAJHGCNMvg0myJFF3fxW///u+ivzOSGLo2AECsJ3SAt//pJ8gePL4SAPCLAltJRwAABmQRAHjiNAIAlIOuvtZGBgD1IAHUBJAAQJsBYE0A5wjrHNPD+8/sASA6eOpcSPeOQoznc/R3tkAA4PD8GIWjv6eEhBIAAgCkqJUl7x1XaK7Uk9MDgCaA4gGQ0gOA/hLVQgKQzTL0gh6anIW9h58fEQAgm4ADhyZZOnAlDpeu3bxN6cDKwoGbeDSYM1+bSRex8QhIpwhjD3sHe6iKCp2kg08/uS9TMtdNmoqxcKFZYFWXWjV49DtIMdoeSZHvu74Uu6T6bm1tLSQATAFgsU+6slLi6SasTAF+MUaMEoA01Y677Xhrk0v1z9YAj1Rj/p4ggHSr2XnNMpyeniDw1VRwoctd0LTN5pZmQbxOVSP/RVGCjpj3MSKIXbxUgAC+OQIeNO5LEsaZ0SFYCzhOXOx00vxvOj1HXqRKS28cDIe72NneW3TLpdPIaxbQRX1Rdi+NbgzJe9HFu8SDyE7Utki2Gylb3C469KYruL7J2tQBfxESgPUOj+2oy+dkjPssA2C908/3xuurLBNeYzU4tAAAVyMttpYSgDYA0GYAbAJJZMt2hYfBZQDAkhWgRnwWANAFUgseywCgAoGPoQmefu76nfcqz1/uYXZHWhIAK43h+7QAwOI8TeTfktmg11GlAHMM+wOR11ASQGlAL0nguw5Ojk+wu7MjfhZJFOP8/EwAAT5GfGuMvMACALqdJbihGnmeHwE7eg2w8CfFn++RY53vl+AbxUpM5tjd3cGDBw9wa28fxTwV4FwkBzTLE0YTAV9fjf54TaIIaZ7DCwNxBWb3/+DWLfgJmQFzOPE2/ME3cDzz4BI0rFLEYSXXcT6rxXPEDyiROsTs0U/hnd3HTl0iOz6E67sy113mAUAGwFUSgJznTZ8CegCUtRT9iQEACAaQASC0YpMiQI8VyhiEAUAGiinNn1UCwOsvAOaKd4VMcgrUmPVNYbBNxf5LAODzL6R/Wc9AHI4MZbsFAJQp8rNTTE5PEXo+eoM+KkZuJoFIAFYBgMtM9PSaXCUB8OqZAABVOkbtMZFjB24LAKDkRsaYMDvb97mC+fI/yTim6XMmxtESr0wAwOvBDzpSZFACMJ0cIel34CYEALwlAHCBAdBes9tJMZvG2cKd45lugF92DwChZxgGAD8hmqvKvkYUmfzc1NC5mU8wmYyVAZB0UWWFFK6UC7ORurziX0IAoCmRH34gAAAlAGXqIeK1KZcSADLOCAAw8WKSnSKM+uj0vgb420CQ3MgE0K4l60zJFw0A0GSzoJxz0aDjnUJAT5OJ1MpjyQCwAIDGAA7hbO+/WADgz752t2GniTEoNAXgDUwAQBZgAwBM0kxM3NglpElgXZRy49LQzqmZR/jllQDwMrGLzeJxSrf2MCTUg9p38cff+y6agNW/IxIAMgC6QYCQ9NimwX/84z+heHSI6BoGwHanKwBA1uACAKAESkoAbAwgYwFL1P5NAABrAvjZAQDns5kAAN/4zW8KANCWAOzdurMmAVDXbBpuNV6JOj1HdfgYcTbDlkeTyQqZU4p2Nptm6IU9NBmXOw8fkAFQs1AnAKBZ5mpRx8GmXTEa/lECwM5bQcSNAJYR97JDl5UZKqeQzf1wMEQ6zzCbzoQez2gwRnlxw08jEtH8MrpMGAAltna2pMtI4IDjgh19FhDs1h0RnEhTNSZLU+niW5NAdsdpKkgJwP7+LYRhR+P3DOVdO/xLp3VuAGwkoRgAkhLN90UTwHNGEbmqM17oy62UQA27GAdIAID+HTTxIgAQJ5pYIBNQUyxiamjyWRSVdP8l5ozmn2mqJmemC5vlc6GzkZXAuaLbGWJ7e1eKQBa00mkU00Pqndq0fxv5J1zeJY1XvAt0c7GpWNXCSt8Tv+x1sgWI5Nw/hwRA5fab56+bMAo2AQBtBgDPdx0AsGAG35u45W8AAJTZsOyw8J6wEgBeBwsWCAOk1UG152O/W5nBph2apN1wc7ly/Y3rv1mw2gDAJhNApigIQ8Xc65KMIT4AgeQfE/SytH0+jrR9NZfUeEAxeRQ/AeNrIP4Iapqo8Xuk8pMpQEM7gs4hJpOJFOqcTyPfR0CAinnBTLwIfJQmgUNMdpiCYE0AJaJxmfLAhbgsUkmC4NjlPd/tdaTrz0vCzj/Hv5j+HR+KBIdyGDl3eUCNkDOvOEBbSMGwcVgo0/OAAGRIfX0F6gFDRsDGEQZbasCV5lOkdYzRK9/C4XkjGlHS/6pyjCSi50CFTrcDz68QNmNkR2+jOvwQ22WG7OToWgCAygnx+iAzh91EmnsaE8D+zh5qgqMCIAbC8mPRT+O/uDeSDaoncYbyVsUxXDwA1DlTixsaKK4NwKeRAFwAAOzcYJAaziH22q4O8+cp/C8Ck89UwehVeCkBePaL9zk/cwkA0ARQjQCZApAiNyaAEQGAfh/lbAK/BQDQB4BzoxZ8l9+LV0sA5igf/AfqbIwm6AgA4PR20IBjVFOCZO0goLgBABDbOO7Z6fDt5QsAQCQAfk+SAKTbiBLT6RHifldo//PUQxgfwBMTwKs/AhtFt/lRm0fmTT/UX34AwKagcBYgAGAK+DYA0JRy79A7ZkgAoNtHzSxsPxJ25pceAGDs7RNNAaiqOercRxJ2UFAbL0w/ml4zAY3R1inG6QniZIhO/+sKANAv4AoJwHX34ouWAIRJIl56wtMUY+OK5aBaRroOJrPJggHASM51AMDdOcDW7/2xegAYBgD3UdYD4LkZAH/+xmsiAWBnnxsZ1Q5TU+yKeVre1BjPUwEAxAGYxYQBAEhn/7IDAOrYnqObdMUUTgAAFmOBh+/95z/HvMqlaGSklAUAImo2mwY//V//iOLJ0ZUAQFhVWAcADl0IA6Doky56iQTAq8VY5kIMIHP1GBMhMYBkADAF4PkBAGGIhAHaAMDR+AQlHXNDdsKKhQmgZQCwXc97qapz1AIAjNEcPUGcz7ETePDdGifz8zUAwDEAwKEAAL4fo2Hbn8UCKe8NUfBaTDeYk0EJgHxnTFgUKfW9qqQ7V9YFpvkURZnj7qv3xP0/Ctj5czCfp5rqUNENvJau4MnZifgLMPZrd39HqO6nx2eyCdCOOc36BtIdtO71trPb1rIv0UgPd+9+RQCMZbGpAIClPxE8YBHCt0MAQOAeRk+WpaDK5P+wYKFPAhdrmv1x/Poec9VpVkhHdFKUCRKQhRCLJlmKyIr6ZxqzZQL68bmMK0uSjgAaIoEwhZkFAdj9pykgFzS+zmi4g+3tHcNWUICFRZICALbotwW/+XcLAKAEoE1ZtxO27fDrZ7B0ib8OANhEt7yMHcBrqTGA2nlvb9baTIOrFpGrAABbbArln0WtSUiQoptu/wYAYEG5zgDQrrv6QGxiAFhQhEXuBQSk1Xm6jgGwDgBYwoAFMdoSAAsAWKo8HxtHgdyfBADIduE4IKjBe5XsHgICjORTNswUHcoATGSgdf+310lADYktVBaEeG/MZ9jZ3sKjRw9x99VXcXx4JK9hQQJ26Vgob41GuH//Pvb3doUZMxz0QXNbTTmQtpgAKqKnNWAbDSCn41Nsb49ElkOJAq+3gFvMJPY9Kfpn4nPgyXjb29uVv/MYNM31aZIjMXkKmrM4JhunYnQhwQZfTUkJCo+2t9Ed9GWuojyAi3+3H+NkWmPn9W/jyQmlUKGkbeTZCfa2t3FywphHgsgFhnGB8vQ9pPffRX8+RTU5kyjCqxgAHiUCpcZJ2hQABvfS7I8AQEWghp4NHgEAmog56A1GCPojcalmbCDNDMkCoAyAbC/+Z2MA+RlKRJn5uopyeXEcqQnnqgTAFFMCAFgJgBWktI/wWdD3FbR5vq+XAMDzXb/P89kKAPCLEoBNAAAZAJxvBADoMAbwGJ7PmNAKKr9qR7dtuMM3mGHatYYeAOWDt9DkE1R+gsgAALVDXTMlREzyoEzJ1ulmHFACwDlBPADaAABzwTnVeQh8wwCQ+bTAZHaMpNeBl4wwT10EMSUA23r6V3wEa6EyK49cinKuOsLlB/9VAwBErME1QBgbNIYl1TtHPqMEYILR1jbQG6ChnNpTAID+NEs48kvIAECB7PF7gPMEdT0HyghJ2BUAgAAb2brwAtH6V8Uc5/MjAQCS4ZsKADiBCTCY/AAAIABJREFUJjCYG3VdcmNNqQWqbT1msV694BQA1iGU0vM7awlG+BEAoHyeAACbiZQAWA+ANgBADwCaAG4CAKwEoHD955MAEADgRsmaAHKzISCAOfG8qXA+mwvKQvS/5s1Ld2Mi88wj9DUSzm6Y28N9fTOwPhX8MngAKB1WWmUbtwrUa7NIk0gWn7iOAycIMNzfwTd+69fhhJ7so4j80HG6w5g6AL0gwN/+6L/CGU+uZQDs9QdgQHM7BWA86CFNIpSGIukaB0liTdSCVW4lAMC86aGiBAAHyGgIKAAA7/pUAICgSjE7eoBqfCQxgH1GA+ZTdJwK/YiAD8Eh/eRU2yRDaSUGUPqndLKnYRx9EEIfv/V7vw0CAGmdIRn0MZmn2N67BTjscPliAui7AaosA5wK82qGyCkx++QjDFEhpkGdWyN3SaNy0RT0TYjFA4Co3zsPH6Ak9dYNZaM6nk0l53aazhF3OyJFYOEvKRZFqaZ7VS2LOTv3LL7yMse8nIsRBz9lofP77FxyoFaIid4J/RqSBR53IszzOfb296Q7yKLm0YPH0jFnAUG3bh6fFGV2KVm88t6wEgCJ4qIpGXO6JRaNhX6IXm+AW7duKeV3PpMupAgBGAmSphqfJlnlWhTRk4CFCgtxNHQDddDtsWvfQ56XOD8bS/G/tbUjGmQyDPifjQqwdzLHLQEA6vv1dVTmQwM/elrw+8oYXmzW6U/Aa8SCTQsq/sdiieck0W05j6c5yQQOO52uAAtkI5BpwfORfPSGHJaLLIDLWAEXCloZl6ub+HWd10rZsEKJX97HN5EQbNrKWJmGXWjE4Z+MKs9ddLu1zLioBbXgyoV5sTXf2Hx6GXwmE3q1DLq6AGm/rwvFmTGvo1u/mvQlUqSzG066vbwHgrw65BdXWRkTRgpg2CpSjhnzRi2w1aBRJCSGeSOglhAbDNgiMX+ajbswQGSXWUwFFTHncWhix/OgpwAd/jmu+JgJaf6jEZgEwPPnscg84MLK+5OfQxyGMn74GjZSUNkH3CiX+OY3vr6yfllpg0g4OHeUWuzr+CPDRWMKZaNBADMtEYexFP1yVbjQ8zsZTGQSMP6z15MMaMaT8smMKJW71gOKco7u6BVM6wPMqgR+J8Z0doadrQQnh4cYDQ/EP8DxCvj1uQAA7ul9dKcTOOkERZXTJAFuwI0SgQbGrGrhLBHgVS7AMz9TMgCEpkpTUC9Ad2tHYoEqAhY15ak9TGYZBsNtoSXysUFvKOs9AVz623BuJX7HOVViHg0AcDnItnp3rz5uOf7MCmO+mYuvM8MlDAD928rzrihkXtyfXgIAL+7avugjrwEA1Bdyv1FmKMZnmI/H0nlPCMqRyVllklUuOkSH67rK4K5iAGwCpO27cgkAfPrvaPIpmrCLkAaAvS0GhqGoVOcv7CgpKJc4L4tM1ZpbCUCFxstApXHFAhScA7vwuDcSoCBDXo6lERUkI5RNggojARw4d7QyONeKpGWM3iYg+csAAFx9B4roVBoynMzVrcHMSTWd3ksxWSRTi+tgt8eUl4HoVCV0nZ3tlYLpIqip1/1ysFMiw585heT5QNSncYDYtD4IQMKEigfvwPUOAeRoihCBG0lTypoAuhHXTSaHzZDVU5EAhMlrQLQHOKGsVXZPcZnkxl7mC+PRXF2R2Iisjek2Go0pTTcWPwQmpkd48s9/h7N3/wX7ToZocoTj2Ry3/vQvNAawzPHAxADGZC0yApBm2NxT5fnCBJD3S5mz+cq9d7BIAWhA020XZZah4nv3G/GLIANg+w/+RBkAjAcNKCOuxAOASVwEAHg/2RQARs/bGMDq8FBiAPtMGJuzOe3Lep/lJfphTyMoCQCwQ0MAgB0NCwCQQs2uxazMhQHQSLZwKLFtvCY0PqKRQUCTt5cAgJixsPvDLrQbBth55Rbe/I1vovbFgUo2m8ysTuggD6Dr+fibH/0YATvN10gArgcAXLg1xRlcFigB2AQA3EJWdcFPTM1K578QAIAeAB1meF8CAOTUyKNAWs3kXiIAMHIaJKQLkyLrKnW/KeibEKHJ6a8Q4a379wUQYZIANULzNBOzP0b/BRx0BBZIWyddvqRHQ0cKgl6vh/F4YlyxM5ROJU703L3TAFOSAAwAIJp9mvHRybVh3GKNTr8jngAEDfiVpyycOlL4k/rPQoSFPL9z022N/CwyqYVyV15/Op2j0xlIsb6/vy+PZX56FGvRIvpoMVJLRaZgi5Isz6RgohM5KcxcAJIO4wxH0u2vSnX77/eHOB9PlWEgOYHalV8AAA4BiEbQVp6zvp4nhT//EzCEgI75ksJOwCzVhkvRxqgicesnQ8jDkyePJDqQX5zACSoIAJB0EccdTTwgpkPHdKElGxHLmgzgpgCALU4vK/KvLkyeHwCw3XxrjCYLkHT4GdmnKQb8amvPpXS5SpvfAgDUN0DiV9ac+G3p83QbgBVwZOFez4KZnxOBJe0Wc6zwPUgRbjafVipgPQCE+Gg2IItSTFgfWiRbBoPcfSYZYB0AEOCErriGFSGO/Vqdq9M/s3Mlb1sXaLLVlILPsTdHJ4pkPbKvqYZ+2vWW/6oSg35PjnN0+ESYLQTZDvb2cVuM/LKFBGFhbGiMNpdeB3qvtot/dfwDulFPEkTIKKLUaE7AIwwQJLEs/Aev3EYQx6L753xEpkApbAFeEyDLpwi6u/C6b+A888V0Nwgp6UqFXo8mlPllOj9FPy6RHb6N2Sfv4DY9YE6PUHFiJDgRJmhczu2rAACZZ/l8JtGlBEBLdg9JLXY89LZ2kBO0pm8NNytRB+PJDMPRDlw/ls4EY5b4PvleFMxg7jKBi1IjP2UO2Axubdo8XxiPLbnT4vFWOmTGyEWicXvb/Lwd/OctMp9u/D3vq718/md5BTROT8sgFmw3AwAaUP5GuYDoYp6KRdIuULx6juo+JQAT1GFPUgAUAPCRV5q84XPNFZBbV20dC/o3vjYbP1wbajdFJXs/rtEhPKcLzyEAwL2NBQA8BMkQRdNB5YwQ9wgA+AYA0CO3z++6Bp42gjY3xm7yKf0yMACuAwBE/iyocQsAEGCohFtz0+qiODkWSSm9l5xOX8zeaKxKRqYa/Zor0ZZGmhf+1QYAWBOlmD16F65/KGOwKSKEXizJVNyPyzppAICynCOtyAjuISIAEB8IAKDpC63GQmt/dS0jTYByAmlygAUAwA2blMAs3Z8DAGANbWMAxReJTkKU5NEI/nMCABgHPoj6wvoXAMDGAK4DANT8jbO5mAA2ni8b+YaxYuwSchPGDl85/3IDANJtqqQIZV+HmBYn1Xtf/ypef/NrKJxaCkwa3TkEAFxX6P+J5+Fvf/RjRHlxJQBAE8D9wXDBADj3XIkBPO93hQHA7g3LfgUAlMp2MwDAMgDmL5QBkDX5pQwA3m91nguSNaumCJpcAIAtOnFXxQIAEMS7YHZAJB4AjR8LAFDSkZqLoMcFs5SN9oyRVyFNB3PZcHOXzW4VC1p2imnWSAoyu1pZSTdWjfWr6HFBXwtx2VT3fYkeI2JWpIg7sXTb7r5+F9PZVAAAorpnJ+eyQSewwK4/Y/tY+HPiZkfVUrX5b5v/ziKE4AK79UwB4KdGAICdTRZcLKBJM7aoJgsWiR+TQqnGk8MnUlDN51MD4Nfi4s0Cm4W/79GUMBK9/3xOMxUW6SbYnBsHMQY0xa9D2j+TBizgwM58rF1Wl4Z+3Oisd3e14GcNpLn0pKoTkazw4OF9uW78j9IEgim8Hjw3npdIEVyNHJRrY2L42gjtzTv4pgfYYiBe14m8rAP5rAyATedqWTKrhnPLk7zq/cm1bgEA+ljKPla78ItjLLrx12+51kEVG1+nxb4ymbhI8XPh/M7X5X1oyNiLqD+ty6xDv4IEtou0pOCZDasxsLKsANs10vtvWdot2ANGK6esACNvEd+AUjX+vsolxIGeMnyaVka8rzTGT70oiFIpS4XFv3hW5Bl2d3dFSvD666+h2+lo4Q8FF3z620gnR9kJFuCiZEHBBdv51/cqY5PmeKWD0WgL8zQVwz92+gk6kgW2f/uWzEWimWdKQl1LHKAAZ2QVBC5Sbv69Pka3fxfH4wZk3PX6EbLZMQbdLs7PeN57ODx+gP2tANNH/4Enb/8EX93dRvboPhyvXjAACAA07AjIeDfxiZGPcj4THwKR+fD0WwBAwTnOp8lpAz+IBTAcbe3CjbrKKKDkjwyAohRgI+71hOXA90HfEQIyl7Fbng0AsN1/gyAJ3VmP1BpBdnt8/U3/wh/xEgB44Zf4hb2AAgBaUhdwmhyOYQDkhgHAHu06A+B5AIB2kU0AQCQA2RS130E0VAZAw8jn2uzrZEpS4zD7ZXIB1BOm5h6lQeMqA4BwOlmFFwCAYgI39OEnAxQ1dclbiMRwsHVkQ8ldBQEu8/cyxX+LGfa0H9MvAgBYOSd5wdWu9/Ugx1XvStdA25lZrGjC9mVTlVp/oDg7VTlcpwcn6Uu6Q9UoA0DXzS8xAJBPMD18H55/rMyaMkbkUzaoTFmJoqaPEBnGFQGAsZhbRvE9INkHHHoAXC4BeFoAQJOGlwyA5wUACJrbFABhUxKsMwAA/Yrm2VwZDL8ABoDLmqXFAFgAANYDQCgBUhyIFYoUs5M8lRhAbhJY5LLFTcoozZhcGqtl0y81ACA0S26gqS2n/pwYj+vi13/3t3Fw9xUUwpE2EoCqQsfzENS1fCcD4GkAgMrzxQTwQVXASgCWAAA/PS4UFgCgB0CAed1H5RsJwIIBQMTSMgBeLAAwLWYCAEzTTCQANLhhKU8JAAEAVwrJErNyCn8NAAg9CANAAICSxomhMABooPL2A0oAlP4ixbUx/qNnhY0AJIDlSCa4drYJYLGAIMWfoBe7z7XHz05NxEipY/HLz5PFkOiySdmhVr4TiZHjV77+FZyenUpeOLvmBADoK8AEABa6H330keqeCfYkiTHR064/j3d+fi7H5r9ZFLNAJwhMCQCBAdE/B6Q7KfWYIIPooHe2tQiqK3z8ycfSraWeKI44qXDPz++eFNlhmEjxz58ruT7GkG/RWVMAgGik61Yoy1xeh8U6rxPfBwEKvj6NAS3V1lL9hUUgBZDRVQsIph2RT+9/rAWYyW4nkNDr9eW9NrVCVL5HNoNxgPdNZbtBBmCBh/YSfLGDuFw/ryv+Lx7v+RkA7c7/ooiV66Mur4ui2xa7a51/7fCvfm0CAKwEwFLtl7vBVgfhir1Ku/hf/Gw651VJgCw02nw18UuEvaL+AxYAWL622fi0PBQEplgRjKq5oHT2DSVdWQHLTpMtHBffjVO/vXai8/dcJHEkLBieZ1dkJApMdOII6WQmHgA8Nh/D8UG2jJoNskvNc1DgjL4Vf/zt/2SYMwp8dZJo4QtgzQjbmnRKCNofGc91qSV0ECU9nJydo9PtIul2hIG0tbeL3Tt3xASRkaEsmOVOY+yPYdSoDIgeJXNkdYyt27+LJ2cV4h7djueI3Byh72F8lmM42sJ4eoytvoP0yds4fu/fcLfXQfr4gTTp4bsLCYBQ/M04l/hDtxEJAD9fSgCoKCYAwCjA3vYuSl4fzpEE9oMI00mK0c6+yKyUPky6qoOMYH8YIumrhwFlCUw64N7hJuPU3ppXMwBMpb+Yp0RToXeMmLx+kTr/y3Ls2Sm4T1syvXz8Z3sFWgAAY7XqpwMAxKz3GgaAvd/XCxH+2ycA8PAdNOkENYsawwDg/oheHGTsqRdMI1JMe/cv++5s/HC816jdHBXNnwXgD+GTASASAKKkKfJyIp5eQWeoAIAzMgCANTDdVMlzrlsFAPR9WPlXWxb69J/MrwQAsMiVXc7x1EVSiuuQnVWXSMfnsnbFSRdezPkzFAkA92w27Uau3peRAZCeY3r8AYLwTBKpyACIg474Btm9lUcAgGtWnQkDwPVixNGrQIeS4hi1kQBc2EcJM3X1/l1ffyTFrMUAsACAZQBIDOBzMAB8NvrqWmppZVRWaGhoLLHGjObNXzgA0CvLhQQg5T7JSAAEAPj+1++JjIT/kIg/2axpdAFPnBKAjIs8c465iaHzsR8gYUeVAEA6eQkAUPNLx3UWaOxOeS6+9e0/wmBnhJxIoPngXVLQ6VpdLQEAn5pWyi9EzyVuCjAfiEwiZABcJQG4EgBw6AFAAGBPPQCqXksCQAbADEH1YgEA6wFwGQDQSKe7aAEAHwsDoFOXIAAwbTI1vKlchBRPFK4wAN5+oBIAdrXYWSP7QgwRfU++04Gb15KGVWQAsIsVR7HokXmdRedfM4GgEFM/Mls4+LULzwJDAQDJ6eQA8ejf0sWrr72Ks/EZDo8OFXgoajEMHI1G2NnZESMyftEPgAW99QEYDodiEEgAgB4BLOCp/a/o4AUXBwcHhhVATwQtcPgYGqvxZwIAXMtpsPfw0UNDg2YRTsq2L3Qy0fkzzjNM0OsO0en0MTN6e5UA8D8OcQsAVKI1ohngbDZHmlKb78h5WwBASjZltSsF3XRD1QC8FmkLl75c4tJqPHz06SI2kBMejzUcbqFL99tK4wi5MdHc9EblFy19/HqXetOkvgII6Iy18rD1Sf5yAOH5AQCr/bedbwEBNgAAl0kANp3rZQCABj9tAAtuqAG0n50t2KwHCzvrBH3UnI8+ADOJwOR9J474sjlRipx+LTeBmyQAenz1AJDrYp7WBgC0plMzxLaLvHS7jHxCaP45wQiyZTJhABAAILjGbn+vk6CYZwglAUPHDL+3fQDob0GflkG/izfffAOffvoJXrl9W6QtNGaKGa25AGeWfhbUt/NqExRQL4JWXrP9jDmOghBh0sHZ+TmCOMLX3nxDtP/n52PR/GdkULgKwFlGD987GQfi3+UWyJsIYf9NnEwd3L57Bx99/B7u3d7C+OwELhJjAlgi8VPkx++hePwh+ukc1fgUjl+L34D1ACAA0PYAoMv+pQDA1g4KAQBoBEppRYz5LMdwl9RKXwxBHbIFCADQsCqKkAwGAgAUhgFgN1g3Ad82AgULCcBCRKI3jyn6NwMAnzftvz0GXzIAnr70+6I843oAQDwAyDAiUF1nqMu5aJWXHgAm+u2St7Q+Li5IAB68LQyA0o8REwDobqFxQpRC7feE5WQBgOVLWOK9C6eyAAATjQgAUAIQCQDgkl3IoSISgInsiQgAlJQAYLgGALSOLhO13tcWAFie9/J3spX40jMAlKkkeyRrB0EAgPt+tqXyObLZVACAKO7CXwAAvsgGuL58qRkA81PMzz4WAKAq56iyYAEA8I7k/kCN1emcRqnwuTQQo/AOXAIAHu/li1mWdtxdBwCwdtCIYCMxNAyAzwoAIPOvHQNIAIAaWAIAIhFl5fKCGQAWACAD4AIA8L2vvtqISRMLUAFLlgAAqQtpXSKXjXqAinmGRSXdf3aI3LKU7HYptUxhsLI0XmUhaiYPu85/XkuC3Zyuvn6LnnqNCSDHrzi++4HQ0Hmzlq6D73z/e3AiHwV7Lj6LzhoEALqeh7BuRApABsB1AICX51dKAJjhrBIAT/NiuQiIB0CNQgCAnmEA7LcAAMsAePEAgJUAXAYA1Iz7QIl5SQlAgalIAJyFBGBSp0sAwImA3AMCAgAPUJGC2tCoS+moZFtEvZ4MOH4OhdHbEgCg8RyjGrnfjPxQOvNc50jrZ8dQClp+joZ2JHp4z5VOP5MeirrAYNTHnXt3cHRyhAePHmqR3LiYTLTYZ1efxROfy+/8N4GBs7Mz+TuLfC6kp6en8vos/BkDSF08/2b1/nw9FjgcU3wuC6JeryuFDR3OJY7QcRAEHvJsKmBAGCVynLJgd9ZHvzfCaLRzCQBgzX0oHeD9WwiIwXNuAwAcE1qos9jnhmBZgmojoEEYeAIgUI7AyY0AADubmmSgRU+/N0C/P0Lgs1NL1DuQ4/K1rpMAXAcAaFze2ublislkdUP2/ABAu4O/7PZrkfxFkAC03+86uGJjALkFUUaJ+jgQ/JJ9Y00WS2x2N7qXbHeA5MKLkc9qlKAyIRQIUZ8I+4Es59U2AGCvk4IFCgCwg8/vkihBhg4XTUep+hqBWMvGvExzcVK22v8FOGGkEbwXd3a3sLU1wvj8FHfv3sXDhw9knHc7iZgDCgXHfIm7P0FaX00HuXFbKG/NGqdyAQKRHiaMMXUc3L7zCra2t8WElHNPlCQ4H49FXmTjRwk8inygNuwI+o8ENbImQh3cw7yKcefeXbz77n/gq3d3cHp0hCQeqYQpcuBjgvLsA+DkPsKzUzTTcwEAyABwfHZJQjHuswAAy4Qg9NQDQKIIL0oAStYZQShyJMpzZlMytW4L5bLMK3iURDUOckoEogjRcCAFOucnMgAk/WCDp8VlINxmBoC9+rbwX+30S+d/McwvQmDPt3doTR7PdKCXAMAzXbYvxJOuAQAmY3iNAQCMCWBdzdFQKmBMADkqnzZJwhbTXp2ifviOpB+VfiIxgG6PBpwByoYAoe7pNgIAsu5ZAKBZmgAKvt8GAJYeAPQooQSAAAAZACElAGIoqGNqOTbVc8bOe0sWgJE+GVbALwUA0KZvbZIArHWIn+62tN4nTG7iXobUcfXFUUtY1kdTFOlc2JKyR4vIAIiMyaqa3X6pAYDZMebnnyCM6Gc1R5n6iIOuMAB0/+nBoxyRG1W3QladoaopL30VXnKgAIDIaI0xb8tLShp0koJx+f6QDACRsRoga50BIEaOz8EAoJm+sMKtlFPuDcZ6agzgi2YA/NsPfyQmgMVsLCaABADoAUATQKn5v/eVOwIAyOak4g1NR29Puv80L8iaSpzmrU6wzEt0kgTdOIFDiuP07EsPAIhenOZxdSWuj4UDfP8v/zNmZQaRaLUAgA49AKpaAID/969/hKgoEVzBAGgDAJskALUwM4wHgNBtyULYBABYBoAvpoQqAXjxAMBVDADJzy4yQUrTmiaApQAAQ27uqwK+02BGZ1AjAaAJIAEAmgCqBIA6Kk/oqIzaogxgsLODjMUCY8myjFJ/0bGPx4wg66IUzTBdzjXf3nEbydnmF41aCOPa2DlucAkQ1NR00czRbfDN3/gm3v/5+zg9P5OuaeCSmtTIzyyg+Z1fqqcOpVAgG4Bgwfb2tnxnAUOa9WTCjXlHNt5kD/D33FjHiXY8RWIg4AG7gBAQgB3MKI6kg0kAoCr1fXBxYQcvz2gkWKPb6WN7e08lAEbaYxkAyy0vDWzoQ8BrxAQCRo5p117c2cXNvgUAcMJQ0Zvh5NYISD8WxgKNCUt88umHanTSqEkYr30YRMJ2GPQpk+jS2sgAjXRCXyLg13X/NxUabQDgqs7/osRYoeA/PwCgxa6mIKh2fCmL0O7xUud+00KpzQBomwBaJ/6V93mNB8C6xGAFEBBmhy6AvOcJJElhx9gaMYR0hM1h9yjL0stQQOWjUwBg0b81RbKMLXvRBTwyG501WQTPZ0m9F9RBjsff8RiSNiHGhL74EjCxhtdYXPlZF9J1lSCDeNYqUMDnMJ6Q4+Xg1r6wU/j70WiA05MTDIZ9eZ+cA/p0tTfnJ50A+gGQni8MAGW5mN2FdgocSlg0EaD2PZzmGW6/dg9k+FD7zzE2ns1kMzja2hJmzfKaczOujAgh9jp0f60xrwIgugcn3EbYSTAZH6MbkiZIdk4gawtlAZ0wR378LuYP3sduUyM/PVoAAGQA0APAAgA8Z55OGwCgBMB6AIgEgCaAqBHECYqiEvPQ09MxdndvIYi7wgKw+dYCAHC+Y4whtwo0AaRppC0G1qQtNwcAbKHRKuwXc4y9aywAsKH4X2zqn27rvrgf2xvwZznEgg3zTE9++aTP9Qq8eADAjoNNEgALADTZBIUXLwAAoYg33Di60tvU9aBNZTY+GWQJkAHA2cakAEihYSQArhvpUm0kAOwACgBQEwDYWgIAi6LJfBi2spcpW1/XJr9YAFg9XH4JGAAvGgAw65oyd3WN436I+0qmW1XjM1R5JgBAEMYKAHix6fqqf9ICIf8SSgDq8ROkk/uI4jGKfIYqC5GEPdQSf8xmgO7xnZAAd4mcSTgVGwSvIOjcBvyuAACLfVarEX1TAMAyALTBYVoIEhfMpjhlHM+eAkAZMhsEFgDgWPW5rzIGmmwwvkgGQBsAsAyAVQDgtduNdOOoteNGiJt80haqGmlRIqOZEi8qO0SkRuelGCiRiumUOYrxKTxLkbSDbYGmtCmjy5nemvo8D33os1o3NjMArFZVET4d15vcTrWTo4ZxgYAmUb8rAMAP/q+/xPl0LF0SSQEgvYIbUwIAzGBuHPyPv/ohEnZyGatoJACC9zo1GpdbrwoKAIzEBJCa97Hv4z49AIY9ZEmMmr4MLPEEtFUAgCgk46lzJ0S6kADsIqu7GgMoAEAGmtCE9UxMAMvxEZI6Ra/JEJgYwEEUCmtBUOgW1UucT83GR5XkJgbQcZCyo9aKAcybAp1hX5IktvdILaWzfgD16AtQ5aTUVShKxgBWGH/6EQaMp6ObP2OyeN0EAAB8J2bahsYAfvqpAADcaKd5jrjDaBtg5+AAsyIXKcbZeIJevy9ReCfHLKS7yOYpenQCn86ksx+EPnqDntxO6Uyj8FRWoDng7FDTBDDpxjifnOGPvv2H+Of/75+FAstinykAqnFX/T+9AHjP2Pg/oTB5nvgBsPhnYc0Cm49hGkEU9YS6T3mA6vBzKfhpNEiXfxZmNAAkIDAc9vHe++8KkEBfgDCkv0EmUoYoTNDtDlCWDdI589d72NnZl2gRSQEQ+r+ye/R21o13VVNqQAO1ElmqvgM8V086wfpvLv76+BaYoMYWSGdT6RLTbZyf4wc/fxdZNkdeKDDB99vUBBW62N09wKC/LZ0LRiCK5CJW9JZfFzrUhkLeHuvrhcVKl31DEXK1CYx2nNsShPVzWX/++rzDdy0otTBHGrmOvF7sWtuu+rrZ3bVz12KuaeS4i2JFirq1ImhNo7l+bPVjMNfCvvmcAAAgAElEQVTXHmlRkOv+kK9BRgo/d4mh7HZEv24BAQVZjFZuscBaHehSD7raKdcXs6+uG0bdyK6AECz25fqZ+1JiFBW1Fw275woLgGZ8lCPMmRrSNPIzfTx6cYxCgD71C2Bhz/PY293G7du35B4mgEdwin/je2Oqh9xvZLCQhmlj84yh5QqbzRSjdsNrx7MAZJ6H1775ps43wpIz3TQT9UdWDa9pu0No51EB5dwaTVBhVvjwul9F3L+F8+kE/X6E88NPcGtvD4dPJtje2cPJ6WPsDF3Mn7yNJz/7F7y+NUT2+D7cQIT+cANjlGQYAPL+6IHqNHL9NNGEGD/lAqE4/MdbW8Lecbs9oKyRzQs8enyEvf1XkAy2gTCR35dwhQFAk9U2AMCNmXS9noMBsK7sNxOBLXvsxKBz1gUBzGbd7LXja/EA2+m8+TNWH7l5f/OsR3v5vF/0FVjGANKBfGkCmMOaAHJuiKNQDDsZA0gjMo0BLHUuMyX6ZWfenuvW1xK3mqF+/DNU6QSlG0ssn0sTQJfxuPQv8loGgMZo1fiJCMuHcwg3ehyFCw8ArvPqASAAACfRkh4AYwgA0BmiYgxgYxgAYl5tGQCt4dbaGC+LfrsPUCYAn8W94fN82VrgmY6x2JOuA4My+5mpZH29XP33OkX8ac7DtkJ4Bdh8klfV6RhwuW+tUJwcomYUNPeTNGiOerJ/reCLXEOMpttfaxdk2XBZvqflw9Ws7tk9SBaw/dO87dZjde6/+HXx89D3sXy0/LvJUZ4+QDZ9iChOURUpqtxHQgNa7gPIluMIo9cXZQAe91dj5CUQhQfwugeA35draRYIY3htG1XKzl6uv5KjvHK6JRsdbHobeaUFAG6eAvCDVgzgP8A9O0U7BtACADwLvdf4qYttobIB5WNlVHyImn47WYayyLXx0unC2TnAzh98F9i5g9SNUQf0KGMMYCXNl4LpEzUQEzDkfrxhY9CFk89RHh7i3/7qRxjUFfLpRIzL54YBMIh6cNkc/LPXbzeW3ssL7fmRXPSCG4KyQsriNozkO4tZdgkZecYPMwl8pKfH8FubQ3sheVa86eWDXkwmegPIltH82g6iZ7wDn/9pl8xfumlvAQAWqGsjBg3ZlzSQa1DQVI5zby/Bzp1b+Nobb6hMglnu7HJ32KGu4DkN4qzEXuXjb/7vv0Lsu/DEEIaXSQcJC3jS+AkADMMICd3uSwcpqZi9Ht4+P0W2u42CG3U5f1JKanhMHJAy2EHl+MibBLk7RI4BcgxROtTLBMaUisMmQ1JNMTu6j2x8iBgZOvUcfjFD12kwCOlXwHFnAQDTrZFrQO2KXjxuLB03WGjwz+ZTfPt738HD48dishd0YrmXuv0Rku4W0owLCVE7B2VVosjncOsMzXyM8uQQUZmjR3PqulQtPA1AmIsrmZ8hTiYpjiczYabULg02GmEBcIM63N6BG0bS/SeIxXv69PxcznM2n2PQ70unnj4W7O6/8uoBTs5OBMDZ2d7De+++L5nY/HcU08W/Er3//sGOAAGjLQIKKaazsRRIBDEsA4CTzXisv9diSrt//JksAOv0z+KBv6cx3nicynXQMbX8YvGvn6ya9HW7iaDKZ2enQtlnUgCLNm7C+XnHMY0HOeZIuyZ66eOV26/Kd5nUanY3FXfUZAKdgEiR1hdSoGA5WZoFrGDEmStdVL43/r3fGyKKaNRSIfBVK84Ci/P0hx++J4VN3RSLbnK324Pr+JJMsL21j26HQAUN0SoEEbVd+nWBHrxBVrT6OFsS2MV300Zgeez14wvCbGHfS2aSTee0ON9FZ2QVvOAxV2jt1sjJPHGxETR09/ZLL0AQ8+lfx2pY0jcNL8MABIuC28Qx8l4hcMsCmokVZHyozl/THwhgifmfGFfOpdvOTroCoGYebMW92U1hW8NogQ4FKQyd3y78C9roKluAVHtJkJCuP9kken9aGQA7/9Sw61ysHh1cHGfTqRT+w35PHP4VpKoFHNvf3wNnBb4PFvyy4ti4QmmemU4/HHRonCmLkbr/EviTf4qBqCvsI27E+eKkIvK5vNv6g6G4/LP4F9d/c93FQVisi/V3IoGwpnZmw7roClIC4FfwO9uY13uY5D5GO1uYTc/Qj4BslqKb7MlaXDc5enGB/PQdzD59G4NiBmc+FfCV81/c6YrkiRsOOv6nWSZji+Cgzjccwyxc1OSX/05GQ6KqyrpwfKH/Pzo8xd3X35BOoZpVuWIYWDD6NyZNWecpSifIsqrZIdk4fjd069fGuAUOri8C2i4RK6Nlo3HWJUN5w69Xqc43f976I5+vCHr21/0iPPPzfu+Xz/nXX50lAKApAIXQjNllyMfnmI3HCD0yj3z4THKqyHJLRf9PPTKBSokqu+IGbncmZZk1BTO/+80cOPk5pidP0AQd9HZuA/GQmhxJ82Bsp8SiGoK57g0VCJO4PyYgVZxnKAEoUJL9yUZeEyBw+/AEAOBgzZFnpwg7sfgnZWWIuHcH8HsaG2rnp8UFu+wzXf89Y1l53VZ/3wY6rlq/VBF1WcqAnswmk9z258p9zYZy89I9xfo90aaIrzcg2p/X+vNsYc51QgpVWReMJI7sR+7D3RrZyaE0/ri3D4eMeAxQMwGgM5DmEaPVb/Z12X3+vOPvecaPrefM/suCLi0mg6zlpPDzZWiIW1eyjouvDl39Tz4CynM0TaZ9ScLxUmbofkDiFbkmGz8vNkbJam1oCO73EA5fQeMlpnxvy0GVjcdGBj14xGtIGHpc57n/1QYUWWxyB7FWNQwAmwIgJsRim5sB+Tke/N1/Q/3ofXRnx0hmJziezXDrT/8CDj/XMsP9v/87OKeniMoChP2ZllfQeFcYAItWiAAA9ABQCaZJ5fJNRLA0AQlKBJIYQQBg94++A+zdQuYEqHw2Pho6AwkAKTUnm8iiM2hQBWo0WKcTeGfn+Ne/+hHoAVDMJpLik7su0rxA1++I5N/5/ldeMePVESd7h9mURPwLdmVrzOapbiiYyx6GYmokdEfmGHIjdnyIwGwM21QKzTBeamR0E7ZQaC7qDOmIPO89fLMR9BSPWvcA0KfKeba0URzU/I83F6nOpe8ijzzce/NruPfaa4hpENXQQTlH0w2Q0/vTc5DkFfbmDf7hhz8CgWUuQwoA6OuQAbAAAGi85AZwS2DeuMj6fbxzdop0bxtlxwIANXynhCugAXsyhA4iFAQAnBFyp4/coQEgu+S+UuqpD21ydOqJAADp+BARUiRNCj+foes2GFBbTtM2MYmUM9N+PxkK8t0CAKTSkw4KocWuAABuhbCbIC1LdHojdLojzFNO+qF0o0QDUxeImlIAgPToMfxijkHoMfQP+WwGnxEgtYuaA8ANcTpJcXI+R0WKMJEwummX3Ewzp7onfhUcePw3je24GRaAIFSzMH6x8OEEfeuVfens+36IQX+EDz/8RHPq6dDK7iDjuygBcJkWAIQRQbCJOPVL/CPlF663MA/kJtsuJCyo1AW/h5OTEyny2Ynj+NHHuOh0hxifTxexePw7n0Pqv5ia8Vo3Fbo9avyBs7MTVLVGFPK1ZGIU534DAMgwI7Ic4s6du8gzxvPpa1kpgDX1U/q3da5RA8HlwCSQxPddYjo7x3h8Ki7rZCsQuGARnyRdOA3p4mRMcKKtBQAg8s2ChROo0uPpZuxjMBhhb/c2Aj9GUWhhxElJxtYlFOJNG4jl79Y05evd8daIX+nqmt/L+Znu9mWTw3UAgOCbG3DwRTFsTO7WgU5bQF/FYNh0XdbPcwEAXBETyIKZ94pIX1gUdzqGtaS6f4n9C6kDpx8GgYBUMmrt5kgBAL2D7Jfd5C0BAAOYWpbCIru6NZcaUECumfmsZHwRpXd4L1ravcoPuPGm58VwMJCxQA8MMmHIUtje2lK+HgdrU0mhe+/eXXQ7XZyPz5B0EjmmAlzL7oy8D9Ppp/1fh+O3aqT4l6Kdg5xSAt79BGhY5PI9id69EU3/K3fuYDAc4eTsTIz/lFmj10Y2g2bdE7BgQ4esDQDUTo6ov4tJsY0cHcTdRHw9OmGDKquQhNsoSp5fjn5SIDt+C7P7b2FYzuCklBpwrgcSfqaC/LHDHyDLcx1bLsTfg3PPdKx+IZwj52fnSG7tAzOCekSJQszSEo8Oz3Dva9+E1xkKAMDE4gUAECWI1gAAzt22D7QcK5s6S+2OnNkIiIzZbJyfYnVePlR10E+rwV4+n5PlzVI0nun0vhRP+rw3b89TwCgAoHPzJgBgsgAAuG8jAMBCRWIAnVIMcD0m7FxxCdYBgPYcoQDAh5ieGgBgmwDAQBsd4nWifigssDVvXgsh2YVJQeHCLfgYoPZyVE0pzAE0IQK3B89jkocxAVwBABjnaQEA+oY82zWUMyGbyoKerft90/u+MBwkcvVqAOBqANzuXZ7t/Hk+m0xM2695GQNwOd/LKi3JUwLQmAQAn7OyUyI7PRIAgI+JBluaWy8AwPApAYAv6mRimoK6i9NiekXKYGNd6abPa6J9JkoMm+IcxfnHaPJzA6ZplLmABNIcIXuWexStaVwBq5imowkZTdBFOLqrAADHg6JjZj0whbWk1Bh5hgx0u1pJMaeRufyfAR3sbo6vqI1VnksqAMD9v/2vAgD05icCAJzM5zj4kz83AECOB//w98DJyQIA4G6mZFOBkdctkI3Fv6ZEEHjQqPLK00jsIstRZCU8NwGSgQAAe3/0bWBvHxnrIPr8lECHTG6mCnmmMVLo3qO2AMB8Au/8HP/6wx+jV5TCAPDDAKmJAewFCRyChz/42qtyj0tWODOEecFrSPFPECDLC3FSn2UpwojUpBrD0UholNy6kwFgAQBbZkjhv0KZt53jXz0AoC5r46Cdog59TJwKv/2H38L2zg4idpEJplQF6sRDSVoQGvRqYHCa4if//f8RnfuvMgBAZ9rLAAAOZLIjyFxImGU7H2P25CHcbIph5CNxHczHY3gGAKA5ThsAKBlpUeWi/y/F8I/mf5EsaOyEkRFAgz52yZm3ORwOJAqMRQ6/e4GLnb0tMfpjwUwa/YMHj6VbLoGKzL72PAxGAxyfPEGnG6OsclRVLjpidvipbydbgNRvMYM0VHApzptGOqqk9z958kSKLNL/9/b2ZOGZzVLs7t0SLwDON5zo+Bh27AgAMH5QJiGPMYLKADg/P5ViiJR7vqZ0CTyaorCoJv2cNYAn3XYLAEg6gFD2daujHUnj0C6oNX/fBgBUv0YAwPXU2O/07Eh11y69ASAJA1ujXfgufQ64WSmk6//RR++LqSN/Vg05CzwW2r5IEggAoKG8gK7jIRzLQFgr1u0/v+gAgGrdDRLeLvbMxobv33o2t7cp6wDAVUDDlUv/IjJtaS5ngQM5poAweq/QvFWc/WlUylg3KYT1b7zvLAOAAABpr7yfLZNgHQCwG9mnBQDkzjMAgO2Q81iU40jsJhcfQ+cnAEAGDtkLO9vU09Noska318H52bmwedL5VCiX9+7dU8mKQ8PMHk5Pj0VKI+aAjgWitFCXX/E7xyc38BU77NxTuPDZ5ec9yyhQdu89F2GcCABOY7+79+4JCEBgvNvry7rYBpeuAwBWNpfUiLKzv3ULp+kAiEaoZCdSIHQK+DQCa7pkQy4AgPz4LUzvv4URAQCTIcxNRtLrgnRG0Q0T+BTAnl1ENXKcTqaIQpUgzcYTYXhw/+NHlPax/o8xy2o8Oj5fAABiRub4TwkArBf/q5tzvSfN714CAF/UXf1TnNevPgBAMJRFdlOT6aYMgAbccbPhogZil31ZMLD9dztHtAEARD10t28B0UBczlUXrOXIggGwaKBZTbFLWbRmi3t082C0MdcjNQEUAEAmasb8niBaMAA+QwBAitvlBVgvmC8roBfr+8UU3Ke497TZcRUAeN3r35StcNlJEaThfsoCAGyQcT8r5nGMtT5+It1eYWkaAKBqPHjdkRR63Dv+8n7Z4t8U09YbSgpqM8fLwCFThE0hpqW5ArBXRY4yPQVm94FiLIwyNePjPqYFAPhk/3J91iajBQDYrEbYhz+8g9pVSa22922rRdd6HWt6hfn6Vsts9z7cblgAwEDUC4a6BQBAACA9xSd/82M0jz8QAKCbngkAsP/d76sEoCoEALAMgJgABvf03EU/BQCQp5ma7z4lANBmAHBeqq8AAOgBsAAA/vzrrzZS/LMAYGeY+dw1pPjPqdOVjrSL6XyGiNnQNDcajVCUOdyqQjUdw7dOwKZBrkBLW7H3qwkAcCNDHSq7TjR7aqIAZ3WO7/zgz+RakQISO57oxcvEXQAAW44P79MjvPX3/1Nymp8dAKCmX25t+E7xhWQAlNzMXsIA4KAuappdVYiph52PMT98JADAwHcR0lxuPl8AADV8lE6wwgBISwUA2K3j/crYDRpTEQSgISOLBzGrqktx+2dhTlqxaNSZMd6NZZPP4p+38fHxqQCVRBitjp8AwNn5CZJOhKLMMBr1hYLPgimisYvrSbyfxKdFTBTQGEECDQQAWJAQAODPBADoE8DzogdAGHHyctHvDwTxV3p+LXR7LSxIe6akIBY5wGw2kS6uUJ6F7aEdzZAynZQdCgUAaCx4+/Yd0QfxZwIAlKrI341vBM9TKfAWALCTpwEAnAppNsaTJw9E8sBzEK+LjMV9IFGDvQ7jBhnNVqCsMnx6/0M0DYEJvc7sONL9nwALWQPD4Y6YADKtgMUWZTHtr5sUwl8kBkAbALDvwxbNUtgKrV25Zet9CqGYrecDbmBDXLVBYMdaEVx1r5FPsG2EY7r3Qjl1CcboQms7HywI1VCSkpK53KPCBKDGXu5Fdd/nwdsMAMuXs3+z0K6AwIZVsdD8L6RUPIaJCOTGgIujmA2yaNV/63nxXFUfSTCChf7JyTEGfXp1NDg7P5UxdH56hp3tEV6796pIbHi/kfLHsXfr1oE8h0aZNlaQQJpk/ppxRQAgECqtXmGJ6xMdv/qasDDu9Lo4m4xx5+5d7N+5g+lkLD4hnW4XGeUTQvG/GQPgApglUpkcg907OJwwB5z+JSk8so2qOZIg/v/ZexMuOa7zSvDGkpF7bdhBgqBIUaQsL227vcuW21Z7fu2cM6dn5JZluXum3bYleZO8yKtIcQEIEkBtucUec+793suMTNQCVIHmWjoQwKqszMjIiPe+7353QZkRiOG7LrDlGACze/+EXQcAVCEdw4G+vA1MlsXPkgwAIv68vo6Pj7B96zaqw0M0Ff0pIrz55pu4fuMGRnvbmk6ESR9pXuPD/WPceeV1BL2xY1x1zgQATALgGRa+mm9f6ev/boUpGiOwhQc8eyF82QngFwyAZz/nm7/x+QAAPANgKQFwDAADAJ5tAr1kT9VzkwAcPwYSBwDQAA0EISmR9PsGpZ3qVFoMABu3eQCgiQsxADwAQAaAPAD0S9kGAEAJwG0nAbgMA4DY6mr/Pqn5P7sBt+nlZb6W8qpTnuQ8AOCkX3saBoA9rx28BiCe1i4mG5kRNI/LMGM9K9+b0AAAWl03EeLR7mcaAJCXnGPEeaBftWpEjznWoiXq7BDB4v0lAKC92QMAMlMM6WILNaSOKi+zRXar/D7lMr1rqCIHAIj94uWsKwne6jO2OsmuOemWDVhwDIA2AOCKNuPX0QRwcYB3/+y7YgCM00OMsmMcpimu/dbvbngAHIkB0GVdwHqefkBPCQCQaewBgDgaPBMDYBMAoK8IJQD/cAIDwAMAjCcIPABArTBPyGr6X6uh4vSf53S6mMtojf8mAEApQFhXqKfHAgCs6F25gn5uAAA6+nd7YkrUnQizsMY3/o9vSkPKdYAMAOrcCQBU5NJTpxolKP79Pbz1w78Dc5o/6wAAPQAoARiOd9ckANKrkQ5UZIoARDpFtv8QESUIXEhp6KWpupMAtACA/ckCTFqtyaAQPRei2/DfnNxlnHDq2qVmiFpza9gJArA5ZVPN75PRQq0/TerYQHMaX+R8PN36HZ1XNFVOw0mQCfDqqy9jNp+q8FdWdhBqYj+dTjXxZkPFRoaNP+8VNlkffPCBaLgeFGCTxYn9bL7Q+9vd3XNZ4bZczWbzpbkcj5nNEJs3AhekQJMKrUmqzIJDTdOzjPKDUIAJaf9Xr15fsgHIAigL0r3NWVW0Nbqpc3x6KgBQYv/ggSQAec7jZFNmhYm0d0GMna2r2N3Zles/mREfPnxfNLg0o0lhR8d19co1uf+z6e/ETBjoytNBDaCYBl4qtFqqz6L+fZIAADXGfqDpqhk1hK335F39vYHfqijZiAq8QDUkyrrOIDfJlUmgP0c+ZkhmjmRiMHuW0hWHjnsAgAwADwAYA4DXf5sBYDQ5PW9Lu7ka4BjIuwkA+AmWCiXJCNYZALxXeM+wMND7cKaMPtqPx8CmXg39/mNd+6Mx79UUL9y6jZs3aJT3gbT/vCf43tgAk+Hz4osv4OjwQPcJr3NJ1Mg08FpFHouSLggSRJIBlHzP8jSN9YcH/drrrytDezafYzAcac1QsodkN3YuV5TQJyUAp4FaTAFgYz/au43HsyF62zcxy+YIwwp0CB8kfRQpdfY85wXGvRzZ43/G7L1/wm41R5inyI2kKACA+wxfi/IkAgCc8meLBfr0SZjO5AlQpyk+ePDAjD4pT7p6BRVTD7oDpEWDhwcTAQCkH1KLfJoEQEBSwumMBwDaCSHtsrpV4a+liLjehNfhZZqAE5yzn76h+AIAePpzddojP9sAAFmcZCKdCADwHgichvicBrS9Pvh1LmoWaPbfwmJiAMCADAABAFx3DLRXwols+owqr0aTg05nArgJALQlACEZAFqWCQAcOgZA9wkPgItLALwidv0aaDfdHz0AcPbicREA4NQrvcXwWz2vYzlyByZYzgG3ghkKIJ9hynqWNUIYmQSgYX0aojPes0kvJ9mf2i8vSDFpypLfv+Q8mtSW+7HYfd4Ezyc/VTM0x2+LXi+vgBYAwFOie4bmf6TnSYfH+8GqjIDf7++gifdQRcMlq9UYAFaVsBYuC0qjzfNn2fjzs2pY25jUVxyAlqGkrmab2qwAgPk+3mkBAON8ciIAQNo9AYBOWQoAMBPA0yUAlNCS1VAyuc0BAFXBuvziAMDSA+D4GP/w7XUJgDcBJANAAMDvv3an4cVpJ4LNKg3VSP0vjQGgBIAIizRTkcGzyHgjMgDo/p8fHiB2haJR/90UyhkD+oLus+gBYCjXCgWkOqwaJPjtb/4XFZMEAHos0OjW2AsEAJDecqM7wMGP/gUP/uXfpH+/HADA128zAHhh86KjB8AAebDtPADGKGHuo2seANUU8/2PzgPgPAYA79UyTxFVGYJ0qmirTr5AP6gFAHBKx+uTHgA8dkZ+0ATwYAkA0L8qlgcA731mVRMIWJCCT+Mu+QMU6Pa7mE4n2Nk1PTHNwQhisQFnId/vD9R0c41azFPRfT1NaC72Swd5kWE07uOVV17GhMBXHOuxXMS50FESwMaEf7h4EQDgpJKPe+CL7oga+p7TCRuzho17r2tMgsFgpGMhm4B3EhszYxXUAgB4Hy0WM/CYSP0j6s+FjY02AQX+TWM+5npTc89/d7t9sQAIAJCOb5uOxR0yb90qcAIBjk6nkShXhxLvP3gbVc1IwoVkPwQXKC/g43k4w/4Wbly/KckAF56j4339PZ0dm0liFOPOi3eVSjCbpqgrRqzx921y3URPanDPav6XG4Nre9v6+/NAg82fPw8PAD+T8U3g8m8HACwp9BtExaeVAJxbwDgJgEIelqvRymyKny+vG16D1JcRlGFDbTGPJllZlwCYGeBKAmAe0XxfqwQCL3kgeOkLsJMBAPPdcRNibahPSgDIxDHSgAFBou079gHv39FwiIP9fd2zbG4JopLyz2glrh0EyA7JENja0u/T6PDKFQMEpCWUMzO9KKwIaL8X3gM8F5QJ8d8EAAje9gYDJL0eXnzpju5R/jcBATJ9kq4xexgFSjPRswCAzdpubbokLxV6AFyTBCAeXpUEoCznkgB04y6CarAGACwe/iNm7/4Ye1VqAACZSmIqkIVjBksECwsynUgvpYkidYnbW5i8/z7SBT1VQhwdHuLl199AEYdKl2HsX1YFeHQ4xd1XvwrQA0AAQMsE0HsA+BjAJQBg7/LkaZwvDN1jlrkQXpF0GQDgUvQBNwX6wgPgcv3HZx8AOFUCwIbPMkROPYVnSQCWAMD0AGF3hN7uDaAzFAAQaI80CZeZ7HkPAA8AmHY5IpBOXXOYoaIIQESBLqLAeQAIrT9LAsDo0IshcEvtdPvdn2EI+ORJanuEXe4qfJ6/fZIswH/vpL8lc2TtT2NUDq1p7EVH+2yKxfGBfFblE0UAoI4MABjtKnbVhjGf1i/nTbGE/q2OdLu8dn0Ousy4lzJRS85w8yegnqPafxNBMTH5rPwuuPW7FCAZ8XK/1+7ihlYuGaDbFQCA5ApKMgCUxkFDxpUvDPfaNgCwlCvKBJANdyNfgZMAAJ+uQDkHqrkYAG0AgAyAoywzBsB4W8ah7//lDxBPJgIAYnqM8WbktXEOAMAdyAMArNEIDHXiIQLuwXvXn8oDgAwAmiV6DwAxAI6P8Y/f/i6GhZkAsn7JKKtOcwy9B8A3X7trMYCCrdgs1Wr+PQAg4CXuqFnqD4dqbHd2dzRtYJBFdrCPqLLMxjYA4JU5n3UAII4sGYGToVmRo3dtF//5t37dpkgEABh5RmSnS4M8M7i41R/hwQ/+DvtvvY26yp8TAOBMAIlseRNAnAYAWEkuE0ABAPc+MhNAegBsMgDmCxaqjKWyFICGdHGaSS0myA4eolOkGMcBOmx6aWYVUcvKfIMYZdjB4STF/vFcNxbN/nh9FswLJ3XYAQA5p2HU48taw2+elZoINkEqkqsS09lCx8HJNgGAfs+AADIA2BgwS5zNNifci2yuKL7xeIhuzyjSjMVk4ctml4sdqf5yXB8OBQDw+icIsL+/71p+B2sAACAASURBVPTw1OT2l5FxbDj4eL6+nLl7A4xGBClsMsqGngAAmzIuWow/44SWKQH0BKjInKBqkFnhJZ97oNSE2WyBJOkJABgOx2raPQPAdGcnAACek9sCAN559981pWRcIF+fiyqTDzj9b2rSHyO8+OIdgRFc2LNsLs31/v4jHT+p/zdv3JZnQJ7VqGhbysgSOINFailbIsrzmv9PGgAgbXyrfvLHv8kAWG+DWpPucyQA5wEABMclM+BkW1IuZwbjWFksXumyL4r/nBT/HnJKV+jn4ibG/NtfYzTPSxcL+QQY4ORZBRYDuPpyTf2y/j8ZANCmLnMkmxa4sL9l00w6oFEEjW1AejqZJnxtuvvzfmWzynuW37969Qpu3LiuY5REIGVDy5jJAQ4PDnTN0WODjS6fo98jB8uh+Uv9P98T5W42UZPjP1k+PEY2//0BhuOxjPXI4FnkGabzmTxwKAmgdIf345UrVwTUqRQ/xQSwXdo9cW2zuAgrhMk2JtUummQb3WEf0+kB+kktD4AoGJtREBkA3QzzD/4Bs/d+jL1yjrDIkEsC0OhYLT6xUVpPneViQ0GFSIXJ4b7iqJioMJtOMR6OsHvjBurhAEXUQac/RFoAj49muPvlryIY7jgTwLMBAA9KmrdI+/o46d+bjzE06OIMgC8AgI+/dficAACMcm6nAFACwIbvHADgpM/Hr+lhPTcGwPQAUW+MLgGAmDW2mXFLkss9t50CIBYA7xlrdAgABDSNDukBQB8k3lJddIIxwpAO8+yo2gBAH1lJDwAvAbgkAOAnv6c0/mfv55c1AeTZfX7X30nMhTXAtmV26B/LVc4DANxn2wBAPj9CScNoBwDEY2rF6QkWIBnvfYYAAHU7Tp5i5pSeEWC+WA7gV/1oppWsy9n4l4dvIyimmsgLmF+yAK2u8Sk6HlxWSg+lex4A6F9HFXoGAFl8KxCCzya2o2okz8rkC/CeUlfA5tYMsp3cZtMEMOYe7SQABAC8B4CXAMgDYAMAYAwg49sbZ0z+tAAAZcoEAMgAuBAAQBPA2NjKlfMAWDIAmALAFD8XAziK+zIoCP7gjVcaGVUpIozGZzWoEUjzUlNVHytEinu335POcGt7G0VVMNAC5fGRAADRO1oMgM8FAECstdPF4eEhdnb3cJQusP3iDfzcf/4lK8oZnUQHZ9RIOww9Z9NV4oXhFt79s7/G5N17Mk+7FANAFWxjHgCKrGAbTESyC4ZRGAOAMYAjlMFpDICPFgA4ywOAzSyPucdNbH6M+aMPlAKw10/QI1olWr0DAALzAFAM4NFc71ZJvIwzY8NAOi8bF90CtkhoUp9Eiu4bbw2FpF+7dhVZnsrVe77IhYhx/yKQs7uzh+PjielnIza3L8g/4ODgsWIAt7bGSNM5Xrzzgh5PjT2n6j5G7d133xUb4MaNG5pI3r9/H1/60pfssfQpyHM1K2wgFKvnONQEDCqKjhuLB+RCpPi8MNIkjyABTUzYEPH5GQcYRg2SHun+TiZBOUp/oCn94eGxIgD5fOMxY/v6kivwfXqwgZNfkwBoJVyirPYNrg4F3nzrXwQAhFHtMmtpGlfLJ4FRJWXeaBqr2LaEjRsb+hoPH37gvAl62NneQ78/RhgkCNBBkZMuB/lkFDRVam3inzYAQJvbCSZI7RQA7wGwKQE4yQPgSZbC2QWOBwA4KfcAgPeR4N+c5JuDfoLFbC5jvCy1fHquRTwGXlcEAJQU0GdSQIrEeQPYtNz5CpxQbK2wm5MBALu+jL6qQtZR/P375H3G+2IJAMSxWCk8ZosjjHVs1Pfv7GwLkBOdPwwFEHQTSlsYc2UJBjzHijjs0tSzY6/tWWnef0DJGZQfBQjlH2ISNrIA+Byj8VgxfwOCD8fHos77BBxR651RJ8+jFS0XAwAI4BF3J4Vx3lxFEQ6xdWUHBwcfYNRnfjejhFoAQJJi/sHfY/rOP+JKtUBIIyUmnjSN1hTfLIDShTzjjY75w4eYTycCSQoaFrrPoCpLXL/7MvMMkTP+N+ljQQmAGABvyKWa2cT0GKjIcOJedgIDQADAhgSmPbFZNUBOYdlyQ5aK9jIAwHIydNE2+AsJwEXP3CYQePnnuegzXGx6ba92fgqAjJxpAvgcAQC1rVxvapMApDNjACwBADEAEtXk1Eo73//lPkkAwGIAA8UAhj4GUCkAbHQSxIwBDMgiYAOTI3USAGbQpyWTQHwKQHw5BkCL0bN0W3uGj/LcFADnFXPyU9rQ8UwXxqdhN5xA7V+CNC7mz39mawwAmqcSPKbUlJFsDgCguTTyBfLZIap0tgQAIgIAZfAZAwC8B4TVjyZo9pHSbn3XxJ0j6kpxmgETNcoMdXqIYP4BQADARf/KUNH56miPL0zWamxc1peUsXIQ1gUGu0D/OppoaFpYJtZQVmyiCxlEGiPAhg/cH42RSCmkq0hER6C04OQYQAIASgGgB0ArBYAmgPQAuPk7vw+MtpYMgM50KgbAfzQAEIsc3KByAIA3ASQAsGQAdGKkDgAYRD0ElPH+7qt3GjqI01WRhT2bf7IACsah8oMISVkRrCh6JN3t87IwanIUID94jGpB3WKo6U1VcMECOpy+uimUN4gyE5MWo8Owl480BvC8CdrJDcdGvJhbfTZjAHkpcaqqnPf5AmG/izs/8xW8+MrLFilV1ujzokSNRVShO+Z0bY7tJsTR3/8bHv7kTaG3ZwEAu/0+CV1osgroDfEIwL2ywPzKDor+AIXLgY3DFQBQi3XACKc+FvUIDWky4RaymvF4NLqyXOtOk6FXHCM9fB/5bB9Js0C3misGcBQBO90uory8VAxg0KGndY0mipD0RugkQzRIlFXLm5SLZkRErkwFAGB2jCCbodeU6HJCVxBVpYyCcVQdZHWoIvV4liGIu6K1LLJc6Bbjr0j91/Sf1GfG3MUhOt0Yk+lEEX688W/fvoVFOsd8kaHbG+Ld997Hlkz4nJdFGOjzfPnlu2pCQsoIigyzxUwNLtMA2IzQN4CfPyfvbMp9U88GhFF/nETeu3cP169fdyZrnPTH+kO/AAJH3b65r3OCTyM/ZoBygr+9vSsAgJp9xqPx2OhZYHrlQJNH0u3DmNN/TtrJaugoDpDJBJQAkAVAMID6f7IByC4QmEJgz02OuRiaUz0p0OZoy+ennj8vZnj/wTsImI1Mx3IBfQoeFLigrNKgI/nCeIvSBUaIVsiyhXwWjI6dSdZwZe8GuskQizlz5wMZA6rxU6byepO7nKK3YtQ271P773UNvS8S2o/1m8nJk1g31W4VACc14Ce/tlO8sZGkF4o2MMbWRDYJdVmznLzb5mNU+nUKocUwSgrRio5TU9SaNvB64TXCJo+fO8EiXmP6fl5YE0pd3RLF9ln3Bk6IUs9SsHQTYldUcSNlY71isPrPwaRc2iJN8r8k+W0W/ozB8o9TMeeZYE5Gx9dnE8/jHQ0HWMxmS5CBx7/cS7qWh8z7SFRK0vYVX5gpBtDuN6brNiqKVb6HBGBturA091sScm2n4QSgT/Pa0swMrXm3ZIaj6RRNHAkI4PcJ2G3v7ui+Fn2Q0wN6JvA6dYaba/RQ18Ce5QJ+JqDF4iKoJQHYn48wrxJsXd1R1FiZHWFntI3ZcY2t0Q7u3f8p7r60i/1//VOEh+9iO5ugWczQ0L0/pd4/RpcmiVzbsxTF8TEmR0dq/sfDofK6CZTQE2DQ70v2ce3VLwPDIcqIoCkn/V3QW+XmnVcQbV8V86BkAksYMyQNcbeH3ha9ASzGiQwD0TV1YfsGf33yb+/ff2/979XV9gwdw3N96BcAwGVP53kN3GWf/3xA+KMFAIa9vnmXSGJFwDRD3WSSx2ld15J69jGcBupGNAGc3MPi8EPUcR9DMgC6NN9M5AHgkknXAADLKLcUAAIAEVl4XJ3IAOAQRRV1ghBDRODz8GYlA+AkD4ChctYvIwHwZm+X/Zwv9vvLbuJiv/4cfot7vyKllzK2CglH/mWG+WQftDnOF3MNZkLHAChKkquGCGMn89g4js365azDZM1xma9l1G/Lv6hdR53dP7EWPBsAsN83Dwv6nXG/I+M3z+Zosgmi/DEiFxm9KsPaskKrQVpFikVHBkDBuMvtFxB0tyVhr2rWQQmiTk8eUxzssR4WRuRZNBpUGwNAXZ5qa+tDCeaIGUv5oaubJAEoZ0oBuPe9/ykTwMHssVIAjvMcV3/zGwiZAlDmuP+D74t2TwAgYe3wFB4A3GPbHgBeAkAPAEoAmt1ruPF73wT4PkZbmOaVkrf6TawkhTyy+i6pzNOr5NSZ5zidgWAEAYBemmFxfGhm6YxSZs8adlHlFYLfe+1uw+aDWoi8KJFldPMGior0YksAkC6SxVhZ4qqmp4wYStBn7v3BY5Tz2ecWAGBDRDfzPC9QxRFe+8Wfw7U7t03zkpcYOAAgjWskQ1K5UwEABz/8Z0kAmJ3OizN2CRUqtbmQBzbNPw8AyApzteyELJppSkONjAEAJYaYln00CY0ytpE3XemPzDnOJAC94kgAQDZ9jC7SJQAwDBvs9nqXBgAQN2Q9Ieh00O2PBQBUNQtH/uE7rxEyCaBMJQGop0cI8/kSACjS9EQA4GiWIYwTXZ9pXggAoClVygaCzQGLU97OjNmMQzEBCACwKSCNmMgiGS69/hbu3X8gur5HF6lJzotCAAA1v0R0KQGYzWfI81T0//HYtPrTyUx0fR+Zpmi+shQoRNO/R48eCa2UzjgM9W/+jA3dweG+kgiMok0AoGdNOELJAAgAqCEnFZDo3hIACBWJdnS0j96QTAUa0fD5TTJA2j+fJ01zJ1EwAGDQHwpksIXWmaIwykicLCKvXGwNYDAAYI777/9UsX5kBIi2BRoBJpIUUAoQxz1d670ej5+mi6XOUVVbY5pnpJf3FRnY646QZWQPcLFN9H6aYD1GyJrJVTOxpNptIPlPCwCctIGtNtjzAYCTNtfl8bnG2E/I249dRs1ZftQyBWCdZmgpAGcBAMu4GqdV9479HnBgDCSPR4PVpZHNKglAeDin8KcAAOa+3wZg2tR+02iuNPz+Ha4ezyLUfxYeLPAtn2rPqnQT/QJDygvmc2n2ef3zuuF9W8g0065DGtfxeMVMqEqZ/xFE4RSOz2/6wEb3k5gCGb0wjIYpnb+fFnDNcYfJZlXJNQIXuIGGMvGjp00dR0j6Pd3/dPYnA4Dvh6wAr6lXmXlSl+9BmzNIGucDAA16o2s4yLaQNl0Md8coqwXK9Ajj/ggPH0xw54WXMJnsY/dKggc//A6io3dxrcmBIsNkOsNoe9vlIBtQP99/rOafwMd8MsGgT/lPLqCKk396KnAf2n35FWA0RhUnKJsQTbQCAMINAIDtTnQKAGD9jwFQ6w1/2xdgEwTYhJIuU8Ze9He/AAAueuaWK8E5Oe6Xff5PPADAKZq8c57+y+8BBgC8h/ToIaqIAMB1xQDWnJqEHU0z/cTS1mA2/0wnMRCArxsp9m8dAKD1dLQEALjwn8EAcA72T3/0q0euMt8v8tvP43c+XghRKxqz2IvC2GTay6nfZneargEAbEQjegBU9FkLEHToKXM+AHCxAebTn1tvYttu+p8WAFgyU8xNb4MBYFUAz0e7+ee12JQp8mwBFDNExZEDACyhajMraUUYc3WJhijm21I0HQT9a4h624g7PbtnyJ4JE3AISkDAvO2WDgIunY41k/hnMtB9WgDg/vf/XwEA/ekjDBaHAgDoAfBxAQDc0wsHAHQqDqJqlDSaJ3zhAIC/+8PvYJAXyGcT9Uf0AKC8fxj3jQHwzddfaeTsjcCi//LSHNVJbZb5ok3+yRAo6krNE/0A2PT2ogDl0QGKmTmibzIAWHjZl0PqPoMMAH/B8uKlCeB/+vqvY3hlRxOlfJ5iRAolPQASIOpx+lpgqw7w4V/+PSbv3b80AMDophUAwOLWvCvroCcA4ChLZJRRxVsbAECAmE7T1QSLg/sCAMgA6NULMQAIAJABEBfVpRgANHkjABB1u+gNtgQAlBWNx0jncfnfDgAgA8ADAH2KGAIyqRYnAgCHBAAYBRIEiuPi9cmpP93/JVuhi7kDANhoLjJq4pl9TXd+SgHIDuB/d/Dhw/0lJVqapZicjAZ3797F2+/8VA0/v0fZAAtn5msTAGCD/uD9DwQASJfk3E59tBn/m40ap7ZsUNj487ogO4D3y6PHD80Dgdpnug0nRC65EFIGwPjAsb7vAQBStf00l5KCyeQQSZ8Nu5nM8A+BAE79OaHn88xnC/Fs2LATABDbR9Fx7r5sAQCiSzk6M6UpFuv3Fuqm0EIupDHpSqKQdHro8E/cM/lPQHYCp6UFyjIXU0K6ahdDuDXedUkA/B6ntmacGGjB+ugYAJsb6HpB+ewAQPv3baJvSQr8fAXSuDWPjb0Z7RnA52MA14/HGAwnAQD6dMhgkXmOsQsk2Yhja2Ldc3PjPQsAYNO3CQBwneaXnNxZrJxE7dcx275uve+TMYb6rlgj3lzPme0JNLDhEzcpnh8eu/wIXAynffaWWa8pO93+ee/WjWQLdn8NsLuz7c4PGTAmWeDz0nuFz1sVpOGbXlCeE46B4Scj/r48PjqWZp/H+vjxY+xsb2mtuHLjBnpD+m4Mdf/yHuNxcAqggltjuPVoRftsHKijQvz0gus8AIA7bHd4FZNyD1nQR3fcQ1mlKNJDDCjbSWMM+yMcHn6IW9d6OPj3v0Bw8DZ2sinAIgowg16uaU2Dh/fuoUgzDHo96f15A/K8E/CUH0NAadFAkqTtl+4C421UjgHgAYAbd17B0wIABEqeLB5Xzb5dCZ/E5t+tf5zwPEcd8dOX3p+NR37uGQDPAAB4ZtdybScAMH0Pi8OHaOIBBmQAMAXAMQAo7zIPFTIT3Xrkamg2LsYAMAlAHRZK1GHjszQBJJCgF8uQpsYAMAlAgr73ALgEAKBawdN6L3I5Wwd9kd/c+J3n8RwXOwxK2miqSwaAEnZqyirp6pZhfvwYcVMuGQACAGrWvisGwIZ1gjWrrWHHRw0A+Djgzdd9mrNhdY1f/2Wm05IA2GfL+kPng2lP9KvK56hzJm0tEFQZomqGQD5WjjzIaqlFqPHDBR2fXs8GAGL3MVIxGiPsjDRcJEMadKarOFWnbCfRMNtR1FYpRC5SUwCATAdNMHAiA4DjRJoAZkd43wEAvclD9OcHMgG88du/94kCAAgICADIZuhMpvjRt76NcVmjXMzUH81pIp7m2O6OEHKt+IOvvtbQ+IgXIun/BAG4iLDcY74wddJGpY6Vr36FDIAsFQDQpXRicoR8OtEHqHxpGh/wY+BzqojyN7mNpz5LEgDlUUak4ZKO20HW1PjV3/8G4mFP+uZ0MsOYFyHNHbqMrrBpIAGAt//0L1E8fAxckgGQiw1LDwAzARRlJTAPgHUAYBsFfQGWDAACABkG1bEAgHTySAwADwAMghrbSYKkai4FANRhhZKRft3uGgOgqkg5d9S6ukSQLyQBqGdHigGkWwE9AMosWwMAUkoAjqY4mhoAEMWRaMR8z2z80yIXDXYFABDYyuVZwem7wJIkkkaYxo0Hh1McHc80+ZMzKOnH1CmFAW7dvon337+PXr+HuEMAgBvpQj+nF8DW1jbee/eeKPX88lN+YxJY00a6NlkEksiw2QkCSQL4evQHqIlBqoGy5p1UfC5IbLS3txkhaC7j/PJTUhYDLOBn84kkAEQz1fg7FgABAIIJ/MOUAjb2BAS6+l7XIs/oGMrmkJQhXUKmhTKzFfsZm/kHH7wjIICvyckt6dHdhEBGXwyAkCZkJU0COfEncYoMiFz/LSiKGquGJm1j9HsjNHTCpGNrQ1+GTOf1PwoA2GzGlvT2MyQA7Y1w8/dJKfc6/nbDqcZdEwFjbjwNAOBfp03pM2CIoKGZ9BFIogyAn72Z+JF+bQDAaRKASrpER+Inssu1ogUAnHT+l5utSzJYAQCbhZYVoX6N1ySejbhYD/a+OcX3IIfYDqSOe9YDH897wk38+T75bGxQr129Ito/9xoPtFij78AGuyGQdDj1b0keXCSfim1n0MT7j8w1nj+eUzJz+O/rN29huLXl/D5Me+gjPOkHQOCEjTNf0/44C0PJM5xc6DIAAOH1oEbcv4J5cw1Z0EM84H6Roimm6HW62OpfxWwyly/A3ZtDzO79LYoH/4bx7JA1J5r5HEG3i+OHH2I6mWB7NBbNn0Z/BE8Ym0jQUVIr97lzPVukC+zSA2BrB/UJEoBgZ10CsMkAEFDK+FWeh2XRuqrcVokAbtM/wyn9aYrNj+YxXzAALnteP88AgPYt5fKdzwDYbOq0tjcLYPIuFoePWhKALTUvxgDwBrMGImvN0e3kJQAhPUQNAIhypQCY/toxAAgkqGmin8qBiwE0E0DzAPASgIteBacDe0/3jM+Dwn8ZCcjTHeVpj/JGv5SptiUAIWsqMgCOHyOqiyUAEG/vCQCgBJISAEpYCXhvfv1HAgDnAQxnn6GVp4/MXJ3+XzF9ru9rmByleUMJVCmQTlBmM3kAoM4QNxSXmQGwKga3b6+zQB1Iy0QMjaQ9ABAr2awO2W8NEY12OWUVy6JCB1EykERX7b0bSgRugOBrTmMAnA4AhEzZIgCQH68BAL3ZvgAAegB8rAwA1v9OAsCY5zUAYDoFGQCjokQ+W5kAUjI9JgOFg7g/+JmvNDw5bf1/E1C3bikGpCFxk487Zq525doVK9zjSAAAZhOkx0cuUzwSAMDCmDnOPm/6s8oA8AAAzwcbqzIK8Wvf/AaahA1Ygny2EAOAzWc9oJbSKL8EAP7tj/83gskUzIK+uARgiJINvWwvcmnUzARwxQA4TDsIuldRd3Y3AAAIABjWE6UALI4fCgDoN6kYAAQAtgjycILLjchPjIWecaNZaRZ4jZBqQ8CIlNqjxQy/8Y3fwoP9D0EJAD0AKAHwHgA19f8NDbrM7ZsSACGDHgAoFksAgCkA3gOAhlRZYx4ABgB0EHUi0fXpa0ADHE71SP9PqHN1Omp+PtwXWdDbRLWSjn842sL7Dx5JR23gAKnvhckSohA7u9vS1xNkYF/MNABGCdKxlBNKNugEAMSAco2HN2BTU0ZKc2Iaf8WwOQryCy+8IGCA/gDsXqzJI4hAFk1H9H1eT1evXtMyuoaCkgJYlSrs02yOODG6NJt/0v+Fk9aMT+1Je88F0Bp7UqTpP2DRfDxmTYBDa2QYHUnwwQp3a2zZzD98dF8RgLzGeMw0FCSbICDVilISSoRKnjMCGfydAkWRygNA16XON9DrDsQAoAkgvQP4emnK++bJHNz1xd9Rvy4hAXiy8W81rQI/WpT2E0yDTvt9TbnV3a6aQZl/Otq/9x9oAwBPMhBOZgB4VgCn0j6m7yQAQIIRudh7YNzey1I6oMbPNa6SCzjjIl3r5YkATBsA0L+XDIAnAYBYTBMrTpfP7c6pof8GeqohJ+DkHP/l8ItGQOkiS82xv9/H3t4etrfGOmYZYLmPynsCSL/vWBN8XuJHa3ILySFWtoyT6RS3X7gN/s17kfcgP5evvP66wAdNLQhyO3MhFUSK0jPJDhkMnmGwBFLcusLHnhDisFYznckA8LrEZAtZeBN5OAB4PwcFYsqx4gTFPEAnShCGJUa9HMdvfh/F+/8qBoAMBA8O8Ojhh2JEdKIQ0+MJhoMBRoOhmA48j0mva0wUvh/6PiQJ0myBa6++JgZATcnQhgQAlADQS8Z5ADwBAPCzJAtFXCn/5eUgrcZAPzypSF/XeV6uFL/ob38BAFz0zPnf+7wDAI0o+GcDAJtrwFICwMaCDICDh6jjQcsDgAAAfZKsuTcerpcA2NTSJADeA6ASAFATCBAg2wYAjAGwkAdAF4j7SIsOBmNnAqiIsoteBRf+xSVo7MHjix2BZxdd9jgu+uomv2040nceAGQACADIF5htMAA+iQBA+50/OxjgvdJ4bbZTAOxZre7hzsEatACKOZAeoxIAYObfHFpqUODo/x4AsILG9P+qLfz0n0zUZbQwDSy7yAriZT30xnvAYAdQbxGL7cI604AJl/IjE1wa+xlwbR4A5wAATAFwDIDqwU/gGQA0Abz1jW9+rABAHpsHwFICoEbNMQCmU/zjH/2JPADSyZEkAAVZ0pSmRz3UZI//16++pi1a8X80AOTqwpOiiDZDFAkGxAn11hADgI7qLOyToEGwmCI9OnQ5jiGIQnyeAAA2p2xASSdPxkP8wtd/HUHXprYNtRakOtMZfcjmtUC3E2NcBfiHb/0JuhmjW8xM5mIeAEOZ42nS2mQCAIKGrszGAKiCEQ4WsQAA+gCQAVDyxnARWFG1wBgzTB+9uwQABsgEAJCCP45j9Bl0cwkAIOqGT5gAEgAADWpYYHJC6QCAanaEZn6MMJujH9brDACa1IUdkAHArGrzAOjIL4FmXTQD5DKRVzU6vR66g4EAgCzLxdAgUGBa+1gu5zQU6yRdHBwxgsQKfjYXpLqXjr5OzwBOIbkWERTg81B7z46IDAACAD996+1llqungHvasZcA+P/29HCaA3KSy2jA2YLSBIIEuej/pP4TDKDO/sb1G0ZB1oRztRjyfbCAp9ae/gRq5COCTqbvzzNOfWP0+3RMZ8Nvf3gD83GSFUgGIIGPc4Pn5DYRAGA+bmwYGOf3IeaLqf6bJmlbWzt6HHX8MgQU9d0ey42vbnIBBmQNGAOAx0eX+T56XQMAIjocs8VJaX740QIAZ6HrS1r7GQDA6eCBtTW+UfWMD8/yaBsDXgQAsB76fAkAr12BT6d4ALBJ3gQAPANAsY7aMDYb+6WwqbWRuw19vb1VCoqBXiuDQZ4Xgr88B4zhYyPP/UKu/R2jo0vK4DZhTpLJLuH1xem8TwHg43mfCmDwzy8Qz4A8YS9lDvofsrk1IITZwa4gJ1sgDDFfLDDe3lK8J5//7ssvixVE8KFmSovYMAZgGIDjfBlcNKEBDN6MyJWsudWehQAAIABJREFUS+PGs4vHpwEA6niMIr6FIhqi4H0UVejFJeIgwv4HU+xu72E0ShCkH2J274dIJvcRPbqP+YP7uPf2T3Hj2jWx7cj22BqNUeS5Eh+Go5HWRrL1TMZHiVSh/ybocuu1r4gB0JzgAfA0AADXXLb//mqx99ouxk+L6Ws/5uOj75rG5QsJwMXaH38frCQgl3me03737PvnNHDpaY/k/BSAs0wAbbq+cjw/71U3JQCxMwFMDw0AkASgOxK12QMAtpStqM8+AlDrvgcA6PsUZqjoHeUAgDgYKXXHNvMci8wzAHqOAfAigngo1uTHeQe2OMHnnb4Tfi4I/hSA8QJP94y/Qvq/2GtinVqUbF0VMrtr8gWmR4/QDZtLSQCe8ZCey8OfHghYmaWvQn5Xa7s6R/YjpPiXpvlHNkFNIKBiv7Jae63xd/GW7t82VLPam0wCTpLMT8AB77z3ggT0QaP2vzvcRjjck4zG+osYiGhMzX7WY06catvz6M46BwBgJ+UlAPe/9z/RBgDIAPgkAABLBoA3AWwBAD/+zv9Ad0E2yqGYjjQBJABAE8AyKxF8840vN3QWJQOAPygdAMDpP8EAy1JnxFcbAMgU5cBTG2dzLA4PNKUi9bMNANBwyGiTrsj8DEoARMcSVTbEzvVr+PIv/hw6Q3NZ7iBEv6F5Yo5w3EVaZeglCcYV8Df/17cxbui1wMn9xQEAzwDwAABRNaPD9yUBeDwLlwAAYwCfBQAYRREGnBxfAgAgm40SgE0GAE0AzXiuQkCAJJ/DAwBRvlgCAN4EsORN7AAAMQDkAUCNvTIGBMBwc8yrCl2a3fUH+vdikcpkjNcvnf9J/SeFWpR/MrVIWyAKTvOWDqfajQAANvlcVvh4/ttAAN4n1E2HAgB2dnbxztvvuqbZTxGN+s8GxzvC83f4PTb9nHKSbWD0cODe/fvK8M7SXI0IfQVoKMlC+tbNWx5KbQEAFYqSrr6pHNIJAPBvNvWk5/M5qfsni4BNNw0B+TcBBQIMfF4ZBXbY7JNiTg0btdUrAIDHYc07MJkeymuA50Qu6Vt7auBpxC7kVIkSFqtCEID65SybCwiwPHfKIQhsDMQC4KLM3ycLgO/zJBfb58kAaO+ITxaTrnV5SgDgCTDAthBHz/RaeJuCrmbQjsYpSvy6vs8kCE5n7g50UwLgmSSWp0v64Er/rwn1OSaApwEAxnYpTwAAHONiWRb6c7QJANi11JNxJQ3zbFovDb4DANj4DxgdK+CtowSUfrcrGQ3vAT+N3trZFtDm2Q6custvgskerhk3loVjGTgAQN4LnAjI68OafRcJoJMuCYCTGExnc+xdvaJkDjbAnIofPD7AcEDtvDX88hHwiQls/pVb7D/LFVDiSxzumycQRtYhkjMfYLtHGQ7R9O6g6oyx4H4QlgIAFEGcxZI9DgYxwvQhmoN/Qf3wTSze+lcc33sbi6ND9DodXL92Dd1OomhRfgY8v1z7EsYlURpFmRoLAO41SQfzRYpbX34N2DYAwDMAHrsUgGcFADabf//fT3rEtWnDz4MCfJma9wsA4DJnz0DKLwCAZZbvGSdzk9a9lAAcv4fUSQCWAEDbA2C5/rCZojm0Tf9Fs3YxgNzHPQCgaWeT4AkAgB4Awy6a+HkDAJeFD86J8TvrAl2CLx8TA4DrP/cZSlA3AIA6m2Ny+BAD1mcLGt9ezATwsvfnub/f3p9cHfR8AAA/Oqaj/ALIp2jyqdHpKQWoc6fnXzX+bQBgjQGwAQAouUr7NG8Gps1FKHgtRD10BrsIGA/YGZCO7IwBbaBtcKHVa2IAqB81BuDTpgAQAKAJoPcA+KQDAGQA9LMci8mR9v08CiX1JwOgKRsEv/86AQBo6kgAgJp/ng72CgQDlHFJUlG3pxO2d/WqpgcsRjtEYvIF5ocHiiSI2CWJAQBRPaU/JULWKiY36YA88R/l13kX82kUznYBv8SZVfOuFjyVL7xpWJgDuPbCbbz01a+gvzWyrO1OF0kTCACIRl2kZYpRr4tR2eAH/+e3sB1yKm0AgNIbrB2w7NagVnG70++hy4l+VqPpD/AIgWIAs90dFAPGABr9lo0/p7kRzTY43Y16qIIxHh5HCLrX0CQ7KIOuHkWJBzetkAyAcI7ph28jO3yIPnL0ghxhMUc3KDGK6SUbosMoOiVvMLbNxUy0cGMz22NWdI0mDnG0mOI3fpcSgIcoaUzD64ET4AFTADiV4vs2qrqmbk0p18pqdiwGQJwv0AtqpUzQ0IrTaoobaI5jEoAJDmcpIqUA2AyK0ygWt2lZiv5PFkBWlJr+8fpm4z2dzjDs98UA4PWsRlumYdZECwCITAbAD4STyk6XdPVa35c7vssrHY2H2Bpv4/Hjg6X5m08CWNLAGYfZieU4zi82H7u7u2qACArQ5O+tt9/W3wQATJ+8pck4J5K3bt02JomaE3t9AiZ5kQkAEKOhy0Y6V0M/Hm3pvfB90piQjAAeU88BANaoNYrgU/JHGGAwTJxDONkBpOezyTR5Bxv4NJ3j8Ghfr0cAYGd7T2ACAQCuFby/bXLKi6DW9D+TZMAAFR4bj58AAIEIgj5xbAkCBnSstei2SLtNqT0xWe1TbUmAM/HbfJbWkrL859KhfPVgbd4bBeyJE3+fI/+EDAFa43ievN7fTP9MGsBGzJvsLMmKrffWBg/8UXnqvpcA8Ps+BpDXMMErAkn2mXeUZLFiADizQSdHIROL14ho+G6t4tSCz8cv85QgYNEu4tz5XYIiHhAwsGP1ZUo/Rk5y2u8n6N6Ej1p/0fp7jLbMZUQ3m02VBED5CgE4TqfvfullB5a5pAJnmmhyArveeX7JCrApPM+kgS38eU8OQy5vmD9hUoBcsu1vTmh6/T6u37yJ4Wgs0IFMHp5fmnFyfSFqZiyD9vnz+lv73tKEi8/ZOg28hgwaXP/SfxM49J+3//HygfYPgoxVOAaGL6NJtjDnlAQ5umGFpqywPbyC/f0DDMd9ybXSN7+P+z/8U+QP3sFuJ8Dx/iNsDS3dg1+8JhgbythDfnGd4zUySxfo9BibGunv6WKOG6+8CuwwIcZiAJswsRjAl15B4FIACj4XfT6CUCkA/bHFADIimOCK3rmf/Lv3tt7sPHl/r2qAjxkAcPTqJxkwGx/mJ/Y/n0ftdMkGzpnTXfQUnWwt2lqjz0PYLlU/+gkyr0iyJ7nv0wE7RzY5VoLGsN8TwMglNAgICjIGkPI2iyJ92gn0iQAAqcWTdx0A4BgAvS0xABpOLtng6xVYYTkTQBNfLiUAsnwSAFDKbNocSxNE5G46E8CmLjDPJugyRjXuIisjDEY3xQBAEOu5LvZltdfTf22+jgfgznoG7yFy0mM+ZgYA9yHuUfSuCSkT5cJo10aTTwQA9JMI+SJFvzdGOKYJYCi2dZj0lGJFP6QnnO9P/DxO+4ye5fw/eQ43r0vtSSc5E55w+n0zbfuYk466+9G0+hYfjXyGenGIppghrFK7z/iHsdvqR1x94tpzRahvSADEAJDxrnnMCQBgbUzCc9xVg59XIcLuCMnWVaC3LSlAXfPuMd8pzyhwLhom+a0tPs9YBS4GkFJmsmuIKcjPYQKkj3HvL/4E9YM30Zs8Rn8xxVFR4Nbv/BeEW9trMYC9okCHwwMXA1h7c0QXqSwfAnZi8lCMrFYRe6cCYwDzokZIl/7BDurda7jNGEDWzsMxpjRlZwwgKCnOUYoxaGkgHL4zBlDshnSGeDrFD7/9HYzpDUAPgDjCoq5lAjikBwWl23/w1a81dPVn08FJqS5GTpAJADTUaPblss6TffPWbUWhcerHoqLfSxDWBaaH+8jnc3RZbNH0i3RNaQRDFOwU2gW5oy6F3jzqfP+Up19fnvmR61TX035dh3/ifdYoVikZ9DGtCnzpZ94QCDAYj1GxuSEYwiaDOtV+hLrKpasf5BW+99/+O/qlXZr6WlJg2HtyC6gR17UAAF6DdRBhHkSY9fp483iC8MZ1ZIy6C3nhNJoW6SKOc71eFXSQ1WPMiyuo46sooyFyXXa6YxA0iVw4k/AQ5f59BI/20a8I4mQIggyIiBIBO3SkL2uZAfI8FKEV1+6g9ZcgC67TMZU+JdImx1d//mcwLzM15GHSRVpUGG3tYTDcwWzOaaHR0NlgdqMAcVWgmByimh6iU+QYRoFSAOgBQHYKog5qRsdFCd56730EHT5nqRuVC0hDB3pO74kW8t9KtqMJn03Ui6xAVcg7F8wuD51uj8aWPPdLHbU2WJ5T/b+kA2xAJrMJki45L7Um9gQM7t59Gffuva8miBNyarSV++6aFK8ZZiN0/fo1iwHsJcssd4IA3Aw+/PDhcrJLkIAFv/TQu3vCLEV3di7wfF0mB3iwgcwGygfY0G9v7+r90fSsKOlrwCabOvuOQAY2+FlKyQmP0bLle70I/QGj/FYeBWzcpdHmAt3UODg4EADA7925c8dyb6WpYpNrWkXbNIwpYY7uTAMw6rcmqw5o4WfOssa+780IOdllE01zQGMtGgvBaezVSPG/bAJsjZW7ITWAWqcU29TWLkw2wUuq/8ZNrGdwk+L2Rtie1PN9te//9cdx01gtDJs/81Y47SNcHpu7c9ab73WGAB/S9gAgkMTmn9eZGmgWHr7Z90wr/zm4a5pTeFteVn7sfqqt490EQPR2/HsisyZCpc8basL9dWGfTYg8y9HndMN5a8g8kpKcKEC/39P97XV8NlGHjl2xe4MBhuPRUkJg57oReCwQLWjEdpHfTIeRk7x2zKDSAyTdJJHMRVIT5fdy+zJaK5v9Oy+9JLM6etgYm00KOTNO5HpGCY6YPwT+bFO2RIdawJhiAZerXOuztg7fWB3S5LZgbk3p7H5Y3hdu89dvOYmNrmhe94PrOK6vIeiOEcYpgjpDP4q1p47IDioKHCxS7NYzNH/3P3Dwj9/DMCww2f8QFWNlx2MMt8Z6f5SjSZqju4x/GD3aExBKF+CQ8rROjOPFFLff+Cqq4RaC4RiLrETcG+K9Dx7jS1/5GYTDLZQNHz9AShYkTUQHIySDgQBm+Z+583heE7e+r67fq5dvvlvZl6dt4Kd+3wMQlyuin/lln9svtNkUF3nS89//Wc3ASffFsx2FsaWe7frZfIWLNq+rVdnWHWsCRLcpM+TpDAX3PE0bGbPMO4prGwEAGpvanmSsutO/NgFl/0jJuygBOPqpHLvLsIfO6Aow2EXVJKgCS/IRzVwspxUI4AFOrj8mAeMAxq81duez+ZdHD/fYqnbmyDE63SEqmvCGXdNM10wAMxD1mb8cS3IZA3rWE7St3d3jNGRjg6hVeeNzdIlE9tD2zy7zeT/zOzz3F7jOM44xpGdDnithG/Uci4N30YlIkyw1LOkOrgIBo+qoTY+RFXN0en2EnMSunf+TAI/T7vPVPn3ugZ7yAH99bt7nTwcCWAqAgf/0yiLtHpKg8V4huxTdBs3xQ+SzA/mURU2JOk8R8rruUJbKQbP3UArVW/q6xLMeLXHHalFK3bxUj6BLw0hFNsdMw8lyMQF6ox0kvJcEcPFnHOKZ7xUbJTba9Kuyzttd+0EhObFVIHxsor4ralj3LoDF+zj+0Z9h8pMfY5TOER5OMa0b3Prt3wa2x3zTeP8H30N4dIRuUSBxAAAHjGr3V3mGupdDgXUEGgx00Oi3YgpfjrSsUScD1KMd9G6/hOu//GvAeAeFstvJXA7Q4XvXAMdqbw3u3dADHGAuZugs5vjb7/4JOosFwESgkqwHAg6sg6zHD37/9a81etE8s6ZCAIDRk7nkRJ1EP2MRsXflqqYnFv1DKjGNhxpMDg9QzGdUXaDLT4fu1I0BAGXD57QLVUvTUrvktg++gY/pnm5rcy9yA6m1INjBKW9Q47Wf/1lcuXkTfVKxc9P2syltwgZhPxZKtNOJ0U9LfO//+Tb6dNjXZJ3XofO35OSraZDQ4bomA8Aubl5As5AAwABvHU8QXbuOPCEt3ijwqGIHAGR6PZo3ZfUWZtk11PE11J0hcl4oAePZYgR1H02VoRMeoHx8Hwmj8OQYnqMOM9RxgUHcYLcGBkWFrgMAcjZ4KmZV+hp91iFYDQ3/ggJpneGrP/81zMsctIejQcciNwCgP9jGbE7HeCvaaZpCJgkjrbKjAwEASVlgENq1RIMVAgA1L1hOqkICAPcRCFTgyaMRCIGNWmwDWiLwT5DEKvwFVuVE1gqjvHCxZgOqa9yBGe76s2mWm+c5yj/vuTiJMZ1NNW3n4sGJIh/FZvjNN99GV9p7gmWcqhuiRa+A9uR+b29XtFwCCGQgsCnnpJ038+HhoZpx/pwaZdJ46QtAE0AVJ+5Y2XjzXlXurK1mamwUIahYPsuVZfNNfwA68TcsVsJADRcn8GSrMSaFiyKfJ0kC0OvAx9gZzXrleM7F3R8fgRADAGyCSnM/opEygHEUaj+151riF3DPiPDNqn9+fp9MBb/Jq2VZehDYwmYgCoEFa93UMK8BAO461JO4dWaJtLYbX4cstG50UcBOAAD4EAMO7BjWwYT2SuFN4FaTXl+u6L2eUBv657Vn8UCGP+4nF0KfAsDrgdN/AkN2/STLyEHPGrCnNEqun5DLZHONdWDrjVhH/vsbx9ku7D0AwedlA94GACj56sQdOc6LEeb0/YzJ5N5Aw0yCULymbNPlRDrRtcg/fC8eyPKNMpF9i/NjUcV9NVsyAMS0WJ43mxJwXyLVnb/DVA8mgtDwj8DCrdu3l2uAYkLJ4JHbsAcAlFOo11oHAOx69t4FJwIAauRXn7HtYbbT6bpyzCT/vsy4yF3phpjpsWlZIdl6AdPwlpzA6+oQTTnHVjJEUxQYDRLkdYX9rMCVaobor/8YB3/3Z+jFFY4PHmIxm4jJMNre0nS/UDHF+zKyNa6s0Uu6ovwTAJA/TWJGrQQA0u5AAACLjk5/hPcf7uPVN34WGG4rUonrLQGAOuogYYwoJRMsYjUlcRTYi2yey/v1ks23A1oufAhennjxJ/gYf7O99l3kMC4LADjQ9yIv7ds+XqOXnuJf8AD8rznQ1ACAGo0HAOixw5QO1gAcrLOZY445i3sn/zmvUVoDhR2bz+8rBgC8hTqboYr6iEdXEPT3UAX0auJay1QgskNpWkaGgjdedqZpBC3NKVBruQGLNskkk09oPE086wZpXmmI0ukOJPcJohg9TaQJADzpw/NUZ/RCAMBqj9Ok8lwAYLP539wj/TX8VEf83B+kWrihwXIXcqNjQd/MkB28jU5EMJb1a4De4CangPJ2oHNtUU4EADRgTegBmNPu59O8VDwj+eJr6GUAAJMv1po8c6BkPlPGipQhuYzNUlTTxyjSI86sxWquKfFjGdehLJW1gauzlsxFN1BytaifCslXSPedH9jxvEUCVLiEpDnHjyHi3ghdSgG6WwCNddHVdNKGheyW2HzznuI9Qz8yHgz7JvYZHGzxfdjgNSZLJ5wB8/dw/KP/jeN//zHGWYbgcIFZE+DWb/8WsDVSb+cBgDYDQACcjDZtKGGf8AoAILQnKY+5cqu+X3BiT6ButIP+C3dx8xd/VQCAWHox1waTWhIwYIozewpW0UsmD03RFzPE6Rx//d3vIib4zz8cpPJ8BbH6SZm3/+5rbzScGniHcg8A2GFy/egIAKDhGRtb6iwpAeDEkR8+Tbznx4wCnBI3Qce9ES6kmn5zkXDTES5QnPzzxHoGAAGQTzMAwJuATW4aB/jZX/llbF+9Kj06TzYnZgRASO/wAMB2HKG3KPD9b/0RhmygnITuowIApulVNJ3rqOIBfTjXAADqcAgAFI/uofvoAD1pb3NUQYqmU6If1dhjhJsDALh6Fk8BAGR1htd/jgwAPlfgpvU1hmMyALYxndFZ26bMbOhCxu/Np8iPDxUD2KN5WNAIUOKNURSVNi16ALQBgKwkBZ30VUZWVmIfqPnvkOaayPWSTTblLWVeyvCL6IVufFd0eImKUHVtsKYnFpNOufa1AADGZpENwCxyTt053bx16xbefPMtNSKcxt6+fUs3MJu2hw8farORC3fScQZ6W5hOzVBP+er8PaLzaSqZgKaNbhLJc3Pjxg0tF2yS+B743PyzMpzraJMfj6if7lkzTXRQud8ZJpMjdJJADTunrZQXkHJEEICIqE3oSSEymjkbOH552rrXnB8dHel1jQHw4jIqjefWAADblNvSBwMIzA+h3fj7gsl/X3nwS3TUNrpVEoGb/LcZAEsgwO3lsjD2RcHpAICBA+v07WcBAFZXjGviPMvDowOt0uLUxtozE5aPXQEAm5Mi/9+abDvdvwE25mTvDSbb57gNANgE3dgYy8bTbbA+ou+04xSA4M6Xf33vJeClDvq8gwDpIsW1q1cFOhGgiDtk9Sz0umS9HB8fWTpAHMrobzQaKk2C74PXF4EvXxAL2edjXQSflwDwe4yV1c+dFMeMAGPd35wEaL8iIhUE6A8HktqMtsYGCdmITO05WQL+SyAJTRKdDmzFAHAwg4wH/dW1Xmj6j33F8mg1/9qM3b7nvR/cOV2Wr47hQpZdPLqJ4+YGGtLygilQLTCK+6gyTiKnWkOnDXAdKeK/+S6O/uEvMOwC06PHmBwdCAAgA4AghxhNShOJBQBURYmeQJKFin4DAGLJtAQAJL0lAJD0xwIAXvmZnwOGOwIAShBIDuQTQACA3ipsKgx/9JK1i9bVz6F4/wIAuOjJdy342Z/B2QyAzz4AEIfNEgDQNJcMAPqdPIX/hy09dse313fPXooYA3j4Fqp8iioaiAEQ9JxUk02lGio2C5wh0hBklYFugwrzV1/tnxop6r+15xKoY81UNWJgslbqcAjAjS+M0dsyx/QLMwCcBejTX4CbDe4ZHhxLBsAnHwAg3TRm/NwGABBzmKZrJlwHABJKYCeICQA0ZlLnqoonmRB+BzqtSbrk+ncZAMCuQGegKxCEQJKl/QTsNiJKew+RLQ5RF1MkIRnPBNgK3T8EpOg/5aOMrQ4wCaXVAiYBdAWCpv8eAGA9ocJVkdIGvXOf5LXNHiHp76Az2AMievzwHPM6Z8KOr/PbAADrhhUAoHtiEwCYvYuDv/1fmPzknwQARMfZfwgAMHjxZdzwAAABDAcAcPhC6QmZSW0AQJ9nUSBM5+hkC/zld75zNgDw9Vdea9gI+PzjJQDAk+80GZyqXLl6zSaNvS6OJxP0+wM1Fr04wGI6Uc4gKeu8BNjQeQDAskntunbDO0QOBNAH7hrKp19Ent8jL8sA4JHEYYBZkaHqJ/il3/wNDHZ2bAJTQ7rXvCpQkQ4z6Mixeos08EUuAGCLVHRHIfuoAIDJ4ooAAM8AqEPqlWKEDU0ycsTB/pIBcBYAsJQAUOHh2BybDACL/CuwqDK88Qtf03khMmUSgAbD8S76/S1M5ysAQLEppA0vZiinxwjSqQCAnpNAJJzgOwCAtLgy6IgBEHZpZuMBAMpVKG6oUBFQSCJE3UTTP8pa5PJdkmJDna+zWPDGX7E1BmpYNRlsyfqcwSwb6pTTgCiUezhBg70re2oy6ORPSjan9q+++uVlI//BBx8IAON9xcbeR5yRTk9AgK+nfG6+97rB4eGBGAB+ussb+ebNm9rIKWHg9/m3NxTk8/EezPMawyHp/Yl8BPiZWEZ8gdn8GBEBuvlUx7C7uyf6f5Fz0TaKP/VqZAoQACBIILd2xzDg9/gYDwDwmMkA8ACBjiWwRX+Jyrb0a36xbhc//nc9YODfj2c58PNhY+f/e9m4OzdkYwA4KQAXlTUJwFMAAK3lQ+XrOQyAZQPYYhqv3s+KAdBuKleT3tWLLQtBv9UvtexPFuAnTY08s8I34D7TXU2rb+yXjbsVnHLJdxtq+/g8AKDfa5Ue6woJ29x9c25RfgbyLL+aBlevXMX79+/r3hiOBgIChsOBrqf79+8JKNPUf8wIyZFAAM828eCFL4j5WQt7c078Ag7ICHD+F6u4P7IEzPGfEhqC0T5+k27/169fl8M/pW0ESnSG3cRaDY3zEtD7V7HiPACcvl94QcvI8TQGgCMM2Tlyk3/9W4woBwg4WYPAlhYYsMx/5unsXsFBeQ1Rfxu9fiGqZKeOMDs6xuTwMdCJsAhj3AwzdP72T3D493+OcT/A/PgA6WyG8fYYQ2rzQ+ogueLynFHmJE4gel1jANAnJUg8AEAGwBuohyNgMMQiNwbAex88wiuvf00MgLqJUEVdFDRaop9Nf6ipFRcVb6p0OQr/FwDA5aqZtbv3Ak9lrKqzvj7vAMAaA4DDnJppPQYALA1Kzznzm+BuGwCoj36KujAJAGnLYX8XtI9mupMAAILoHgAQCOA+LwcAaIrnGv4lW80JgNQgiQEA6YoJBvD+pe6Z1OTuaJvTErErL/rlgeKn+/3N69V5CDxBlfM0+E3A4KQJ+XNYQ57u4E98lOYPNQHX/goAqKdID34qCYBSpdoMAPoykAFQkVFKX7W2BODTxQAwBiNbPbIevKyWNQWvUcrGc+TTR6jyiZz0O4xBZ4EnqZ2lzXFoRQDf6goz0hbrxaX6mITRMeZIc3esM3kXuesbrPF5LIzabgIUNev/sWMBEMgmMzZxDADH02MNuWQAPAkAeAYAJQAgKH/8Nh7/0ACALaaKHWeYI/zIGQDDO1/CdQ8A8DTHXRT0ZDsBACBlUnUL6/J0jpgAwB/90dkAwG/cfaVh8WRu3UbHMOqQUbOo9efJvXrtuigGnH5Kg9qnc/kCfV7MizlK6gw4mWLzK12MTTnZmPkCSb2VZwC4dYwT24vnkF7izvXFsqf4XvCpSB+dZAuEW0P8yu98HZ3+QFMpJgB4BkDZlIj7HQR1gRHP4SzFD/7wO9iJjCnAr48NAJAE4B46H+6j32IAUAJABsAVhGIAnAgAuEn6SgIA5IycqUwCIGCExXvSVYE53NrFYLC9BgBwUs1FISBlfTYRAEAJQEJgoCwx6NJEzBgATwIApmkRUCX9P1HAGjUUEFYdAAAgAElEQVQXh9jiwGzQ5og3XEAIAihI1z5w0YFlOmIcXen63P/4ECKNMc3sJI+waTrNy1548QV0e2y0S4EABABee+0rmvCzkX706JHuJzbubFDYEHFSRwCATRBfT2kAnHbGkWj2bGo8zZsLIP0A2IzzOejRwWaZX2xqLDJtG3nORbgD5hGbd4vFmJlCl+BHjunsWGADUwsYDVQyNqU2mnNZpijp/RBFmsx6ynd7ssz3xGMwlsPtZTydsc3bhi1mWNj+atPTPSugDQxoqt1xGm53LxAAaFPNbaPhh+Mb/5X7ur3cyQwAfsZcKO0RTxYKvmmzYeY6tbBN1ffT3nX6vl09Njz+6CQAOvalEaR9Zr6B9r4QHnyxC3pdArAJANhjVs39GgjgP7olq4HTLysOfRavfy0VsTSUmc9x6+ZNafUpe+E1zb/JGLl584YAAUb5bW2P3XVvDBNP/feGhP5u9CADm377twEAnqbflnnwAXHSlQcGr+8rV6/qvtDxSm5gJphk97SBp/XzZWC1v26tFnU0Q3dJnAUA+GvdD2j8NSWzVCchsetk5Uuh53NJG7z3YnoANLcQ9rcQRjPURYpOE2ExmWjPoLHqDCGuY4Hwr76D/R/9KQZJg9nRY/nMjLe2xADwAICxgimXMFqwTwRggSQGQIcMgDleeON1YEwAYIQsr6T3JwBADwAM6AEQyzW8AIGDPpLBWEaAFhPsr8vLuMA/h+L9khMwDzCuLVqfmv9YX7Oe/bDPP/+fdwCA4kIOGzsR7yUDAASGOgZAe1056fxv7ivL9YIAQjNHffQ2qnwFAER9an2Nli+/HD6OFY4moewAHBLt9j35l3sGnfs45QDi6P8UpbM/y0oaGSdIun01EPx5QgaAAICLGXGdtC6efw0+ec2uVwz+GU4Ctz55AAC7owARYjbyWY6AtPd6ZgBATEYma6wA3f51eQBwEk3edlrSU6qHsDP6FDMAnP+ragGXSqE6jWg7zXUXSKeP1PzT1yYOSoFZNLfV/YMQBTX9AgDs81aaUItN2gYAKBfgmE7MPecpZU0m9fu8lDsoqCYuWf8P0e3vIh5dXQIA0r37JLqnBQDA9zEBJm/j8d/8fzh+cwUALILoPwYA+KVfA0bbAvJOAgAoryT74UIAwK/debnxhbkHAKQlEEeZaQA0goqxvbunCYKahooO3wnyLEUcNKjSOapFKgAg5uNV8JghWEH3xtaXAQCBo7438mD4NAMAbPKneYpkbxu//PXfBBhHVzfoOv0WGQ5FXSDqcepeggmV8XSBv/zDP8YuNdvOrfmjAgDOlQBEhyge30PyLAAA71DX/BNFU2AeTWiiBlT9L6ocbzgJQE0kjwDA0gRwG/MF0UFr8iqafPFyy1MxAJgCEFFiwjzVDQDgCQmA9EOk9RCwou88GQi1/AA02dV+YZNCy72nNYW5fXMxUR3O7c8jZwwU53uRPteMAMM4NG0zj0d07FK05VdefVVyAP55+OhDlEUlBgAbZU7b2egzd5wbLe8rLlgsxNlMs8H1MYHD0VBAAp3RPQjHZoavRZ00ndNt+s/pvhXdHgDY2toVhSzPqI0yQz6eCGnvYyAh1ayivGAiavZwMJL0gjKAgPTeskRekK5tZnI8br42/91ONOD7JVLL4yAowffjj9Em0IY8+slGu8FvSwD8OrPc4oMAi7lJH5QLT5MS6pvYqHhTtuWk3DYW69NXDbcVqKcAAKKp+5yRE4rdVizpeQDAxyUB8A1/m/6vCD1nsLhiULhz4AAALwE4DwDwE/0nyy07X6YntbQEOfI7ZF6fZVWB3hYPPzS2C4EtHicBMHoAPHr0EK+99poYL0nXtHbmDWGxmLwnVkaGRv1Xw+88APxnbSCAj5O1q8cMezUrwIjxlNvbel3NHzg1c7FMHqhYNvheP+jek5dJ+HurbdBH4GE1VVu/fpYYScuzaVlcOAmAaLo+UvMEAIBHz9SM0d4dzKMXkQc9LNKHSOdHGDDGqGQSQIo6CiUBuBFkiP/6j+QB0I8rSQAobdre2ZEHgBhPXrYgk0NL5REoIw+AWCaASDo4njsAYDQACOYXNSKZAD7Cy697D4AOioAJAB0ZLVEiwLXcqJQOLb1UDNz5Dei5DcXnGgA49+w8xQNObr/ajeppT+JB1YvCEAa8foo8AOhn1RRrHgDerPbUc3SGBCDEAtXRT1Hm5gHQHe0h7G2j0rSS6yMZAFL+CnwwcLeN0rqG2DKKl38MALDpv+oBMgAolXIAQCn0LkRCBkCUXBgA0JrpaOBPcaE98RB7J6aNPv2rfXWdBAo8hzXkIgfvfoe1pmSXYR9NVjgAgAyAtxFH1MIzYY0AwDWAvFYyJqMAi8IAgLi79akGAHyNIDNMeULZoAblAlUxRZEdIqCRXpOp/wmIRvFadMMj1uzcx63+chN+V+fa3uyueQfi+9Qm1Q8e+JL0z9LYCB/QCJAx6EE8Qn+XUdpkAHTNL8zLALx5Y0OzTA4SM/MHUF3gPABImkEKYCoAYJ8AwE9+jHGLAXD7d77+kXoAiAFwDgDgJQAXAgB+9cW7uv/koMzJjJqfFQDAJ6XreZ+6TboJ0+k8YTZ6gJIngs0Wncnnc7lghmw+eEmrQGuWDABbLCgPMADAPAA8AHD2EnCJ+/OcpcXFPl3iBTghXpQF+tf28Eu/+etCoLip9SJSrTNECYsyBwDUJUYEao5n+Ov//l1c6fZROxO0jwoAOM8EMImPlAJAAKBbMHIvR4mFmQBGjTEAygpdGugxoMoBNmqInAnWkvIaNciaJwEATo1WKQDbWKQ0IrSpLxkA1LGERSYPgHJygJimk00lSQnnjzQBbHjzbngA0EBLiRUCAKiH4/VmAIBAJecMTuCKIJa2q8qafxbmS+MuF9dlJoBucueKeNGQmWfvTNC4UHFK/8YbbygZgCZ7Dz58IHkMKftsYtnA0pjs0aPHoumzgfYxXbzHiry06WRdgQCAufBTO23ggbmq2gSUgIE33fMafV6uclIfbitWsSr5ZmmcxubdoufYL8Ud3sdmCOg10wQKqNvnH7ELMpoVSkmoY/AgABs1gg42bTZTFr6nnZ0dNW0GADjndLeAtwEAT+HalAG0GzG+v+OjI02IzdSulquyBwDU3AqUcUjzclJ/PgCwXG9kk2pRSZt05fZ3TgMAlhPyj0kCwPfBz4CfBT8bXiOUf3ivifMkAKbTW33p/LcYAG1K/3p5ZWfHywuI2Audd+g7n4cJKKT7bW+NNenndW4pGGb2Jyp+1wAl3ldKCHDXtm/0zQPCaP92jZL6GulzX0kO3LG4t8HnUyIATQHjBLduvyDzTPpo8PkYNcjnIBOB1xWZCrzndZfwdxxYRaCPBAd/DjVVkBcPqZuNWAdnAgCOQcTD8s3/E//ekAC4bdE9L8HIHMn4Jg7rm8gaSo32UWQzi+lhbGe+QBk0mNTArTBD90d/gqN/+HMM4hrHB48xn82xvbOL7b0ddLqJ8wDwDAZb79YYAAT4ko5MAF98/XU0Q8YNDZEVFeLuEPce7uOlFgCQSwaQiB1AAIDmq41A1zYAcNH9+zkU718AAJeoXnS1nvn7n3cGQBIzNcjVs3VpKQBLDwDfuJwNgZwmASAAUBIAKOeoAkoA9hD3t1EyvoxxuUTxuZfLsGzVCNkHZq338rk9I8BL4gKuj3TlMgBA0XNxVwwARnjy9zsCALqoZF3/7F9S450LAJx+fdnO9CwpECeBAc9hDXn2t778jXUAgAwAbiATLGgCGHO/bFAWjgGAHhqCMoxXLqefCQaABhTeuFmeUNwXKjT5FHl6hLqcIAroX5+D7vSMxjMjeBf76wduzvBP7DwHzqtOccAAwS8/IOPJZ70Q82e8uJ1nl5K7eCwhE8N6KOoORtdeAkDT7q56CCaDWfSguLIIa/YFfA4DAEz2fgIAMH0HBwQA/v3HkgCExynmTYhb3/gPAABOkQBsmgA+AQCk8/M9ADwAwGLI65G9DICxQjQpG43H6HS7MgHcPzjAeGts0gBOaKln5vR2vkCZLjS1Zc1OBoD+5+OQnG6cAEDkTAD1czWUFy0gLnHnPicJAAGAlI39jWv4hV/7Fbk6sxnsx4mmmzSjWwMAuCQfzfBX3/4urvYGHzkAMM+vKwWAJoA+BYBNM1MA6AHQTY5lAth5uI9eniGgCaADAHphjWthtDIBZMTHkrHhKD/66IwBwOi9rCmRVjQB/BoWTAHgtUCablFjtL2H4cgDAEZxy7KFAICozAUAFMf7rRjAAEWaysRGNy/R6qiLN9+9ZykAJY1tuMkxAtDUjAQAfPPPhSEtCpkysqnkVJANuumF7Zrj3seFQzP/JX3aosS4+PisdC4N3riMINjXvvY17B/uYzjs4b3776nxYRNi9FszJXvw4AM1/nw84wjJEjCKNGPc+mqY4oTU+4Gb9s+ws7sjgIFfNvlnOofF6fF3+eUb836fTuo7CIOutPhhaNE/tmhyml4i6bIAoIGfSQRoJthNBogjUqczLNKpixKxJt+8BejOXus4fEPGa3o+X4hi7Rs98zgwZoTXpq8aPGvmvHmgL1TWJ7EBDg/2ZQxnU21zeWWsG78Yrei1Yfb7q4LHM/bXFQfuM23VCV4CcBrVdzlPOUUCsAkArBdzT+cB0P4dvYvla62nABjQ8WQxyWuX14KPAOTfFwUAdLeyCXeF/5qmv8Wl8NM93TfcNHlfiZ7H5tsxwQquH7Hi8jQJcFP97e0t7O3tiREg00pXvHrqvXSDznTTGCIu7lFaf7uWPCWQAIIxR+za4Bdfn6wCTrxvvXhHdHT+TofHVROY4ORlpSOkKREBABYW3vDP1oDKjD4dKCHgSfeIpWyYDMH7JJzAAHAAwGbz71SGKm8FIMiZ2wHgHmPUe+Ex1UgxwP3pGCWNwLoFoqBCL+pjfjzF9riPnEkcZYkbWKD3I3oA/Bm6YYGjx48wny6ws7eH7Su7SinR+uejIHmuXFKCZwAEBGQ6iSQAd974CjAaigGQFxYD+O4Hj3H3K94DIBYDgABA1KUB4AhB0hPbiKArpVNKwTmniTx9l34OxfsXAMDliqAvAACj1TvW6mYKQJ8JOd68qipQl6nWF6/F57543tdJAIDW+maOYvKOMQDCLrqjK4h7BABY09BUjcWJBwDcveIYb7XbJ9RGLTdDOyyTBRgDgGsjn6Egw6djEgDu7R4AaCI3lT7vTZz0c8kT+D5Oq989an7Sz92g0fgNT/nqbfZD+1c+nv6BR7ACAHqosxyhAICpAwBou00AAGYCqBhASgBCZOVMEeucVH96TQDt1iFLUMsI4391QRaos4mZ/1VTxCF9bdj8M06G75YPspSKhikJtQHufrggrl8rhcdqFkuV8qaAGgKQXVuUMvsW2a3MtS+FSQ9VkGCRB9i6+SU5+isOUACAkwxTgEAPNsUArgAAE0dSUmspACE9AJgCMH0HRw4AGGUZwqPUPAA+YgBAJoCeAeBMACnhYQrAczEB/OXbdyQB0Al3QQW6IflJOpfy7V1OF5g/SPmfy1uuGyQ0CcszcNBYzObIphNJAGSrVrNpMVvnZUKyTqhnAVjj+GkHAHTWOhH27r6I13/+5zBjLnZ/gDrNzbyKrthFKglAEgKjpsHsvffx5vf/BiPeAI6KzmQ207LTexnoVJViAPeGQ4v7YgMWxbifFTiKOyi3tmU8WAW86Mm66Zj5RrhYxgDmzTbOkgBw+hRHBwiOH6J5732MSDeLChT1DPEgUD7traS79ADg3c4UANF2FOlI9ZM55RP14WdJAID31HB3C9tXryh5ADGjrGgCuIM46aEoG8Qdowtru3IeAJQAYDGRB0Bc5gYmCe2LUdYMFomATh8/eec91HQAD5wTuMukJrXNQj4Yv+gkANTRRRESRvA1jZpvHr3i1TjpC2r9LXf1sjDX/m6ihkvFP5ua2Kj//G8e80svvaS/u30+Z4msyPDgwQO88MILGI3GePxoXxKZ/f2DJd2fgMPR4TGuXr1qjtw69ghJLxHNn79rx2cgAI+T3gJc8NgE8bjYqPAxvmkrywY3bryEHvPDwxhFzp8HAh2sOc/EAuAxknNl8kEWB4wXIs0emC/IYjCfDh/lRomC7k41Vh5QYHHhG2w7dhsCrjbfk5rXs7/Hc7IPZrnz+Sh5mE6mS5CBzWN/0Nf54numm7kVL3as2oCXUTFuPfHFnJN18HdJD59MjpcTZoI1fK13330XV65cMSlEnqtppXeDJAnODFHv04GXa/MHL01oeQssp+WuNqH4YFN7vv4cfGCb1unM5xyjgs/nm972JG5TVuFLIWtWW5+HKPflkrbvH0cAwBvqedNH/u1j+ajr5/U2Gg50HfpmeXd3x2X8BgZI9Huoysyt9eYhQYCIz+MNsnhHPvnlj9GMtGgUyPuW552MF8VlCowyxgPlBB504Pf5c0oPxtsslq2QXAJL7sK1httTCjUrczr8FatBwOXG8XkPANXV7lzaZ/YkAGBDN0ZxWUax//xNRkTAxAyNekmiFANu2NQ/WoFTq2D5l3/7Z7zw6s9jHr+EpruFw6P76HUjdMMeqpxuyQXCJBEA8HIfqP78vyH9l79CNypQpnM8fnSk+MNrt64LgCWYLs8SgotkO8gkLEBARhoLh34POYHcALj55VcBSgBk0lohb0IczXPceOlLSHauAckQZRWYBKDTR6c/VHFlkUbG0FinJT9lHb982BcAwLOesdPvpYs901kT/vOe8bMgAeC9UdK7qpsoy9vW40oGm4qyDph0RbCLfU0mDwC976Uj+cX087a+pCiO30ZdLdBEfUTdLYTdMeqgKwYAG6sOqbQEPxWtvWLnsqZhbVKXmfOh8dHdJovSZCOIEHf7yLMCJZl1lJzy/XJSG8VIeiM0yZh2y6d+1GczQKyeX62PHsBere+rJ2436T5umY8nX/hJAGD9dTefb/PxHx8AwIQvFuBRk1iyFP0c0n001QHCIDXguo6RdK8AHaYwkVLKZKwKGSXTCY0YDWTXjtN6K6v9/6OLATzvHm///MlrwT4H1ohqDlUjW7Rjkx4jne8jDBZAnWrYyDo/5oCKDDJiAWooV0PiZR2jbcVacfpjyf1f95vtsV4qoHaHL8d7JGTCD+t5nt8OmohxeQnCeIzutTtA00W5KNV/cP9i8l2S9BFUlkTmGQDGfk8ABwCAMYCUABAA+OH/EgOAAIA3Abz5O2fHABKQOCsGsA4Y1xtp0NnrdOQlxv14Rl+vrT0QAJAJ4GgbtMjajAHk3SOmvViI7r7gdZWn+vO9b30L4WyGiPWAagGCgqGkEoqDFwDgXdB9MdUCAPgZbe2Qatw193dlt9sENekYAJAEAbLZDNnEogBl9CAAwGIXVD45b4j1GMBGzap/zLNcjM/jsZdOAXAu23Unwo1XX8YrX30DC7q+k9qfsrkOZUZHACBuAQBHb7+Ht//qRxgRKnGurhcFAIomXQMAgihV7GAZxiAAQAbAaTGASwBg8hB47wEGmjQbABANbDG72TEAoCvjvAa5AwC8BEBJtQ4AoIwhlWlVgPHeLnauXcE0zzVxYik82uKUqo9cLIlEUye5ebsUADIA6AFAAIASgEhykjMAANLWCUKZ/EjUNm3fBLMEAFhMDq/Abr+na3fGhkZ0fl6pvPYoLzBHfptWWzPBRpwNTewc+zkV9AX+3bt31TRy4jabHaNqKjx8+EgNJKNQqP9nbCZd+2lQZs1qoMm5qP+k4zlfAu+/I/lAZY0o3dKns6mMAXlu2QAZ3d78NHwDWNdsnrYxHO5oql9XJgUgACDZAilXoTEBDADg8sbG3TwAJDGYHQoy8egrzwOnGgQK2gZ7onwrY5xNm7m28phIxfYTwIsAALPJkSQOfN98bjIe2JTz3Pv3adPujiYiZAloekF3dwdcugpotTG46a+fOLOppAu9ncuOXotMphdffFEZ9txsCOiweeVj1cCK/eEM9Z4DAODPzZJm7wEEz5ByO/8SRNhgArSZE+3HtDflkwAAr9tfY2C0ptvePd+DP/xvMUycpj9dLPRZ8DPiIQlQ2dpCkZsWtiwW6HU7egxBFe/noM+GVla6Pta/VsdvODPvI4KcdO5nw897xEcddsgwUJKHMXDIsuEffUZRtLy/7dq2L+3n+g8C0S4lwX1PhFN3bvnXZQEA+YU4NrzzMbL9jmtiU6FDGVKea2pIymKfiQVlhf3Hj/Dw4QdIyxQvfPk/Yd65izoZ43j6AbpJhIRNQFEi6YRoohCPswxfGgSo/+L/Rv5vf41Ok2Ixm2A2STEcbeHqzesCXmm6y7jSgrKjDinEZvjFON+MhT/TUwjkArj16qtoCADwvNMlPO5iWlS4fucViwHk9J/JK2wQOj10eiOxuXw60BcAwPOoQi77HJdrfr4AAD4JAEAKTuINANhCHZgHgPxrHM1eOeGecE8/I4MREQYGMrIeJzZu7N3YintSoYMQWc67PVQNz727IhBIFlVvDHTGtDm80EX4/7P3Zk+SZNd55/Fw99hzqcrau7obDTZEEABJgITERRRHHFHS2Gj0oMd5nScOTS/6V8ZkNtK8jN5H0oyJpoUUJZEyUVxFSgDEFQvR6K69KvfYPNx97Pedez08IjNry6bAhirbyrI6KyIywpd7z/nOtwgYZ30Je9cK7L0IAFhRuhW17Kv1GoB7PmDga/nrM41e6+O91JMqOlDmX3XP9x8BAPtWlzS/88CcYwAFALDVAgCqAABsa539pAIAqijZxLkOmPAnAFULq2ZHtpgCgkQAoFBfSLMLAEDtitwzUf8XhwRhwBRON8dTMd0CAJwBuGJ+hqK/YkBH3CXMN9IAKkuy3Gq8a+quWTq2/t5bYgCUc1gwDgAAgtGDdMrAAEgZpCpLQB4AiQ0Ebq0BAL/37+3w6/9VHgAZMYDWsU88APAjt++qcsIDIB5+GiecGYXyp6lchjOaOI0QvTBmEREAUCysS/wQAMDJqWUhtzQCAJyQeOtSVPvUGO1FmNCEBuyl7raP+UEfCwDA4pt17O0f+At29/s+vQYAYBAI2jdfzi3tpZYntW0niT3+k2/a/a/8gY2gdHyMAACyCxgAEQAobNfwAHgRANA5eWLVd+7bCHOuCAAgmykmdjsAAN3g0B4lANS3nMsIAAB0AGJEAGB7b8/2bt20J4eH1ulRNHZs+8qeKGhq/AEAFj5FBzlcnh7b/HBfAECvXNqQxoCmU035RQwA160LAACApPHnu6uXBQKgt8IYqz8cWJbndjp1h3L+jsEfQDkTf2nw5zMtxDShIHFMPGk03ASv0HVPA8m0XtnseWbT2akAhCePn1qP4no+t6OjI+mfacRPTk4bijENDA2OGuywki2KUrp6Jpo8l8aBZor89KPjo0Ct9mlbpEELNNHzSTlIbWt81caj3TDZR+7gG4om+6CxmvDHRTbQA2uf4E+mAAAOLDAV4PP5+2Ph9Z9FwC96AYh+JVlFbP4jM+Askv98UKCy5WJmh4cH0m/v7z/TcWXyC1OCz8Cx4b3QFAJczKbz8D7xDKC5C27kseHbYADQCUa/gkePHgqkAWC4/wDfBijjlZzuBegEcEDxjGSpNgkCEh+szSkiEt1OFziPAbBZYG9KAPxX+KS6/bVqUs8/pvF3vQgAiB4AcZoQG2WP1uso3cLN93ySBSPJQR6ny3Pdb43HwYeiEiOABhz9Pw3ucJDbaNgXeOLnqAWcnCNnWFH8nfrP/cf1zPHHayZ6HcwlR3KmCe+H7/xerofhaLQyqpQRYKDa+ycIAIBPCkTzj3IHgdDtxIaV50c89q/KAGDflBdBlMTrJgnRXRjk4t2QpQIyi+nUJsfHdnp0ZKfHxzadz2zRqeztz/6onXTetqq3bafTJwIANFHCTLabGkaqT6Yze3dQmf3mP7fi679raXlqp4eHNpsubby9Y9du3bSyU8l0FwAAfx5iaGEhiMUTGACKT63NFlYLAChHI6t76CXNssHY5lVi229/StN/loUq7XoKQN6zvD+yJOuKZukpAG8YAB9zSfIaL/cGAHiNg9Y85c8DAwDH9LLTF/0/6Y6tTsgtp7Ly5gcmmVJEuO/Y82XO7bIsUgoEAFD3BPo/YF+akzDE63hUqlz/AQCQTAbJlHWHVteujX6tLy2fEXUI+1io9lf7Uqz+V81b9G7jGdGMeb1OOE868OcdAIABAAAw2QAAkJ9FAGDFALBs6YOw7icbAOC6AwBwV38uwKVZObNydiAAIO3MLan549GZ8g3DJY4UKl2vTO1j/RghoZjb5QNnNf9rDIAoIWQC6/JedOU1w0fABEB3TK6rzJJ0ZP3dW2adkVXLRD4YyADoX/HBSkDN1czMAxvBAYC6dglAAgMgOTU7/Y4d/e6vCgCIDABSAG5+0hkAX7pzt5EA+C3mtOeYAtCBLrtFzjgHlMgGZwA4igj1YykJAM0/IEAaNEucNCQAGJ05h9YL6BR3UwAAjAA1QV9dAK+1CF3iSZcFAKKJ3DJL7LM/8kW7+tZt6dL7aFCmc+v3cFilKIPG2XEAoNOxD7/6+7b/x9+yfpiq8xFelwEQJQAdUZBcAgAAUKa5GADH073nAgB5dmDJ8WMBAEOxNpwB0AEAmAcGQMsEEACAQTM3srM5nBkA0AEDYF4Vcq3evrZnV2/eEACQYvCWpLaze1U5tPhHgL6BTGfd7AwDIAIAvSSxhejfFwMAanRlYqmAEG2ECs4JDIAkS22+XFi33xcLAACARh9qEehiJ+/Y9u62GiAM6WgC+fvBwb6af/6fpp0NTbT/Xk9O+DxGsgIrbb5Y2NOnT3UYeCzNrGug3dAP8zy+X7lyRewATO/cDZ37yOz27TtB330ajPh6kgWcTjA1c1aC91I0ityDUZuMHCcx0gAAATL0fKI0raLbUiIW1PyvAACAA6AboJLF8sQqFs4gLfDGHl2jE99hNDBd2HQ75jE0yiQINM3TObfp2XYAACAASURBVA3fiwCAuizs2bMnOrY06ByX+Xwm2j4/I3YQSc329o7WoPmMhhWgohsc5Fe6eTYSLzxcJqHiruJay2wynTQgy4OHD7SmUVQN+wM/GjBJQjydaPELj5aTPvwSDIDNxn49SpDGNjBoQhO7eSzbx28TFFhRBMPGeY4EQE12eNE2o0H08E7H5gC4IXVCMZPyYHB2iFgv8bnl0ra3twQAxCZ/e2tkt25ckQ9AjPPjNdrXUkyv4GUiyyQCDpoCJZXuRQd+HGzT9wLWR6b/h1lA4z8ajx20CR4CHn+1Akiac9/6qbsGO53Qj8U6ANCWTOg9qhZpoHB9+hXFddVsObwQ9svGD881ipTp3HbEh5XzmRpx9JGTp0/t0f37Njk6kiSgNxrY49Nj+9QXftyOO2/Zsrtts+LAunlqSZk5XdJK63Rzezqb29u9pdX/8Res+MbvWl5P7fTo0CanSxtv7dg1SQBqm5foUBMxDvpdT4sQYwcAgISN/hA7Jlskid3+vvdtMSQFYKSmIh+MbbqsbevOO0ZzAACg2CFYQ1lXzxUAENbZNwDAJYqPj+2pl2uMLpRvv8T7eyMBcHZNew16icO22i9JATj6wGoaJiQA/W1Lu1vSL6OUZo9W469lxyfl2CJDG/ZsAGiP0USVddHv8w6xw3lf0ktYPUadyfuM+3oYOlmnZ3UpovWFb/u8/bvZo7RUhvov/D2ut1qLG3ngCgSILu7+GoplWpvsr37fJghwuev8Vc7Lqzx2xQC4GABAApB3rwYJAE0QmwO1F5R0JACfXAaAWPxKnOEKhde/RA9uxWzflgv2OZr/haRsTnak2loBABWpGop39l1WrM3AjlR+E/YCMu2ODICwG4v9SZ/a13BaxnLitcF2BQDo2LJiiD2w/tCPvaj9gF1ixlBEMIim1g0AgIbR3FfBBDAyAFoAwMEff822MHc/mtu0k33yAYAv3n7LSx5RNsO8KAIAanL6YeLCAXUAQHTgQCNi0o+JG83/DAlAXYrqgWGUu6cDAISMdScgWxpYAKIOQRl5bROhV7lVzz724wAAaDrKNLEv/tRP2PDKrmiWIK0AAGTYA4AsUVzkLOeVXc1z+6Pf+B2bffjA+hJ1+HF/XQCg6oQMzAs8AF4GAIABUH5w7/kAgMCKlQmgAwCuAfNRcccBgBIPgMRGV3Zt59o1O6WBzXNpTrZ3rggAgH6T5z0xATAAiTGASACq00OlAKAKJtTOjUWeDwAo51tvrwUACATgHscIcCEzxm6/Z7PFTJp91hbAmayX2dW9K2q8Hz96bP1eT83n4eFhmMh740+TFCn8/DsmfkwiyeCEro9eP07II1DA9c9klNfiZ0y1YQdEczTo7P3B2G7evKVmDPCAZh+DM+j+NK1o10Vk0NTfN81oVqhpapopDWA8umJZNlDEHzozfy+VZXmMT4sAAIgn97C7tRbLY9MiHMxcIgNAui7P7Wji+ZxV4GCATNfyXO+rKQheEwDY33+qz4v+ngYK8GNrm6lzYb0u0+Udu3Hjlg2HI1sWPs0AgFDDutHQRb5RGwDgwBFD99nPfr+9//779n3vv69G8l/9y39pX/vKV+30+MSn2ugsg78Ak1PM9jjnHwcAcJEEYJMB4DS3VVN7XtPfPt4vYgC0AYAomeDVAQC45mm04+Q+Nuty8idSM6RAcCwAonZ3tjWh5/E89+qVHbuyMxTqH6UEDjJEMz9PpGg29mDwtwkAwMDh2HOPAXohBeB5kebPuUFSI5+Ochm8Q5ydEqI8Wh4AAQAKhzDeM6t2vRXn0DLna47pKwAAuj8CA4HSXOAcFHzmd9TbchQs7HR/346ePtYembCeIXkqCpvXlR2US/v0F3/KDus7tuxu2dJOLcs6Vi061styW8wn1h+P7KBY2lv5wop////a8uu/a4OssNnpqR0fL4IE4JpBgFzUhaU5jArunVwpAIrpRBLG1GMwkgfAstOxW+//BSvG29YZb2kqkmQ9O54WdvX2XbMBgbWpjFeXFFpZ1/L+0PWVlEyRjvkmBvByRcilnx0isF7rdWAgcjbPsoxe5uXeAADcW6/noK81sZ5ZdfyBVSVRn/0GAMADoMRQKcks67ixKfszwwIGKdCbKyj+SHs0gQWA7Yr6DNPHjebCd/7ukyqnW/EVzNg8QSnKCc4/4y8EAOK1E4B3H+v6mh+HFer8gk+K+xhFOSIShvZwIoACzVtpgwCfTABAVWaZWo4EIEMCEAEAvKOQkbrU6pMqAag00XdMQwDAcm7l4sSW8wOrlyeWJjMlAHiMJdcBHT2DY2edYFC9DgA4oMCXVCLsr/LACNdM+DeZEsNizbbEJlb6Qg0AUATfOQcAyhI2zJbl/StmqRsuEodJGkCJFxkyAWk4FhpGxBSApA4SgHJilk3FADj+T79iz/7oqzaezyw7XtgszT/5AMAP335LDAC/YQNSyPSMBoApRX8gaibN1ZLiBUomh4xiAoMG4tqY1J6c2gwTQEAC8lLFAIAq6BrrpggMxnFp5YZVvgBcjsb2MpvVeY/5OAAAECqM8X78Z3/GEnKwa2KWu7aczGxrOJSxHBAANIm0Lu1ar2df+ZX/YPb4wPKCttg//esCAEsjvsJNAM+TALzIBFAMgJMnVn/nvg1KpquFLcqTMwyAfjhNUQKgCA3FOnoeOI020/aCIpTmnXi77W2rmbSjG00S2969at0Bx6RsAABuuRgDWKAHP3pm6XxmXYCBEAP4PABAU9AARLMYCQgQikccCH8SW+Amj5GYXLJLXY80mpPZxIZbQ+sP+5rWP3v6VCfjejDqY1ofnexpBpEF0BzxB7p/fzBUw37MtP70VH/3GDT3EeDPzZs3xCagmQU4iE6mBSaHSWbbO3u2tbXTGK1Js40RYTe345Nj0eO9yXUQwBc+mmA3wkP/1O8PbdDftm4+UiKAHFbDpu/6fu36TUMvIxpNEJZ2cvrEqtr193Gqz3RdDsTBTVgNf5IG3b2FBsw/62UBABqlp08fy3OB4zSbTeX+TzICxxEPhdFwbHfu3LW9vesCN2BORGnCyhjGi4c2AMAHJ7EEhsb/8rf/ln3xS18UyEJTTyM7Gg7tn/w//9j+61e/JgAgas0jCq2Gk5i6SzAANtcd39NiwQ2Q4u/7IglA05i2jAHjz857zqYJYAQALpIA0FC3Yxd5bU3z60pNJH/vYRI3ZfLvrQISGEAAJtVE/DDFicBFBF4U6Yi8Amd9GlCQ/cbhP0hYAPjx9ew6mMNjuZe416Ip5I2bN/26da3HyvE6HoS17WM1aYqT/gYAaNzi417j3yPM1RznVwEA5IYfV3AvHVROU+WVC0vKwk4P9+3w8SM7efpU6/+o17Wc63oysaPZ1CZ5bp/58s/YfnXLCjSi6VwRiMW0smFvYLPpsY12tu24qu12OrPZv/vHVn7j92yYLW0+ndhkUtpguGVXr1+VBKBMSrGaiFftcn9S4GtNhAlVWYf1F1AvTe32X/h+W25fsWS84+BpJ7PD07ldvXnH0uFWiF7FAwAPgZ5lvX5gAATJRfDAed3992PR9f53nwJwGQAg9mpvAIDXNwHcXEFe/m5I6qkAAEkAkp4iABNM+fAAMOoI1uFg7hfo/UQh1zT5KXr+3PpZX6Cc/hAxJ0d29nZPAXBLbp/P6j9NPt0vxYkFr29i6E93/ffqK8YVhu/q4tQx6Pe6jNGbOfaNDC2wwNNVg7/GEjizbm+CBC9/vD/2R1JH0r8o2QzQHN8sJADPrK72Q4Y81PTMMhgAAQBQAp4kAAAAVz7RAICuLyR6HjhpdTG15fzYysWhJdWpJTa1NMG+28+xfKpo3DleTOorj9+L/WFbsqg9XEkz1QYA4EzYkrSMdFvGfmnK69PEL/UcsQCq1IoCkKtvg+GeWW/L6iV9CgBZZsW8tJxkhsgAIMksxgBWfScVIAEQAPChHf+nf2dP//ArAgDyk+J7CwBoikllqq8AAJqc/mCg9oHGTYYLTE/LWjFMUICzTiIJwPyYFIDKKd2BASAKh5wKWQfi1DhGAaLD+O4hex8nAPDT//PftALndYhbONRP57Y9GtmiWFiFDlsyldKu9/v2O7/0b617OLEMl+ePAQAAKnvdFIA8P5QE4EUAACaALHAAAGr2OZesYwBDBSBHrSbbfQCWVtNwk4bApHg4EAvgyt5164/Gwfwvd3OajlmXaSSRgceHtjzeFwMAE0A8ABJl2l/MAGA/89grwKYVAAC6HT0AaPp5b2j+SWXoDqDGFvbs4Knt7u2KFUBzjsHZ8dGxbY23dF6Y1sfYPnT5mPLJxC/oaqEeKaJtPvcFrBOacszJ8FPodGxv76qa22hANxj2xQjgrqDx7/e3tNHzmjADaIB5LHTrp8+eNjGA3ug6qs4ytYpCSwUk5Nmw+RPjANX2ywTNN01vAllQ+c7CXdjjpx/4IhwmzzT//JFu2JgSuxwAwINGnM9UFE77BwBofz2f7r965OpxleVpYkdHB2I6MGV+tv9kzVHdm8jcbt96y27ffku0SEAB3h9NYkxn8FdfAQAxxpGf/pWf/mn7m//T3xAYx7mCTs45QMf+4bc/sH/6j/+JjifNvlOmPSs+xsN9nADApgTAUxTWAdCo7+d7zKiPjXX7eL8MACA5RAAPmufGyXdIytg8b7pOQqHGMQYc49wgaQIYunP7dojHo/iZqZCLDX5MZ3A5hXtmxMSL+BkaMIJJeQ6LpdOwa2AkIJXhPpPh3/aOFculwGfu88geiH36aoDkRQHTprXrfa2AXAEEwhRUuGx4O7wGAOAFK14S7G+VFbOJzY4PbTE5scOnjyyBMohnCMcJQHg2k+9JmWd2kHTs+3/sr9vT8qYtsrF1cqf0Tk8LGw9GViwmNtzeEgPgVmdqi1/9p1Z98z9bv7OwycmxJhzd3lDrGACAZbVYTbPZREkW3MsaymEGhhM4dH8KoLxrV77/s1YPd6webikhgMnh8XRh127dMesONPmn2YBOCfW/2x+8AQA+9i7isi/4BgC4zBGUTOxSKQCXAwDs+DtWl9MgAVgBAKIhwxnl9EoKhFkK921PtH6mmEmnZ0mHiDOozR6rRo3NHo+z/2q6D+DqjX7cy5qs9RcM4Db3mM1jrb1qtbG09rKw1gaAO6aFRPYi/8/EmIrZwYHAhm2xB/wNt/fHdfD2Muf9Y3luAwBQ28cUgAgAPLOOzd27qew4AADAi+QiAACkAHT7Vz/RAADMMtXDwY+iWkysmB1aVRxZllAbTCzrsIMwFOZYOABAQ0QNR6qGAwCrGiheTxoQRxPAhgEQKj0BALmVnW3ryO8CYIk6nEEC/lbuj7VcZlaUmY3G1ywZ7FhV1H7vZLnNpvjzjNZjAKMEIAIAMADy2RoAMJpNBQDMs+73AAPg1h0veUICgKY1cu93IGAwHIkFQNSRtNvoGTm4KswxU1hogjuDAYAEgIYNN/YWALB2s0EZoQCVRAi96Xp01ZkFxuv6C75ePkH0oldwEOA1lwM0xx3olLX97N/+WzatKgEATCeL2VzmWQuyKcGVOpUKwBuDgf36v/wl653OLZszWwkMABYKpX1g/0IMYGVddOPQzJmwZ12bpKndWxADmCoGsOp3req4hAJnBckpiB7p1LbsoN3ctsPprtX5dVumI5/84BpLcwf1pZxbPzs2O35ixUcPbLAkuYAm6FT7DI6mN7s96y9L64YcbRnNy7zBF36xP3C5BnNGM50mMkIkZirB9G65tN5oZPlgYNdu3rSBjonrdKazmbt/Z6llGAGeHFl1cmzdsjBCCPrQ3vV7U1vWbBU4A/btGx98ZBWLB6trJzT9QQLAliLVNl4VxPaJgQKbju48kQ/AeIdpb2EPHj60G7du2OPHj+za9WtqYu59dC9MPV37zxQYZ3iaERgAUPq9KXOfDPfDqDy6DLpXyBSn8aZxIuOe3xWb1d0rO4oM5HWvX7spt9/5HIPB0shPPzk91uNpgh49etQY0zndPbiLW2W9fleAAUaEYlnX6OIH1s2HMjcRshK25lVD5OZdEQSALvXhR38sAIDfyRfXrjdqcWqAQVxmo9HYruzuWRd/izKaCvF7Wgv3K0sAyGxf2LJwk0W8ER49fqBjyLF2oMWP8Y3rt+zu3bdVDE0nc/dgwKwvaCBjdRMLjAgA8Jp/7+/9Pbt+47qh/Xe2iL9nPB/Gw5H9/f/j7zfTf/6NySlr21ySDM+4XW/cV3FH55kAeqG1QeUPh2mzYFpR1H0Najf//P8mABCb57hmt1cuf+32RupNMSY9yuoNn73RwwczR65fv2V8QhSnNH49BIS/k9jdu29ZDiMg7wrUcgaAG0xGxsv6Z/BzFAEAj450dowkAyha8ZFJat1rgGxMlG7evCkWAPfc4dGxHiPgWYBWmBYl7j4clj9P9AjFo8cSByBAAKHj+qtr1f+OgRXr1yrJslXKRtCsOZyuaY2PDd7VoT51Iy5x45DuHB3Ys0cP7GT/qWRfgOI9GDuwKmZTmQEq+rTfdwDgJ/6GPVzetHk2trzr6/npycLGrP3LmQ1GQ9ufzux2Z2bzX/v/rPrWV6xbz+z42b5l6VAUyJ29HasYWeSJ5f1c5qQc6zxjmsjJJRUmse54y6wH3XhgWz/wOTPoxr2hDKkopCaL0q7cvKMmYyFnwK7WXX5H3u9bB12xACKfzjQF/WttoR8D+P9dZQC86uT8dQuN59U/5wEA7M8vc0JifOarfo742pdtyHy9uVwV97rvfbXeSuLX61q9JOLP0ztOj/bFZIWh2luLAUTL7A2re2Kf4wFw3rE/523CAKhP3AOg6uABsGNJb9vKRgCZW1kxjMsV4YeDORFhKs407e+aLWmmWEO9JlPzD2Cgf8cg2c0DGwNfvWev3XyocNYItX3lvAgAWN9/2teFHwTtb2smb+1rho7QzWT9DfpwwxNUojQgvr8WeHtOs7h+ta9OwAa0/jI3xSs9xn2HWNsBadDIxhSAA+wXAwCQWtbdNctHcr/XAC2tbFYU1u9jcpw7k6KJAfTdys9b+ASB0bl+Gf23TVA7ey0k8pygBuvgH4aUtDi1xfTArKTxLxRxmXao4WFC0Bdyarn+vM7Ef2od5AmHX6wSWOYk2eCt4wBRLDElQ6fBNwelOym1t6deUbvJPBgJQJXafJHYaOua2XDXaijamP91+zY7nVs/H+r3V52lagZ6DU1rKwAd3MUBAOZmpx/Z0e/8iu3//n+x4Wxi+WQuBsCt/+GvmG1vmS0Xdv+3fsM6h4fWB1Bk8IZ05yViAAFCFiEG8PToRIa7E+L6tq9a751P2a0f+Utmox0rStgLXUmBOrDvQ0qa6kSOr1d4liwXljJ0WMzt1//FP7dEMYALxQBSB7ImeAxgaskXb9ypKQB5Ezijq3FiMpIzWeirqdOpoDAM35uzIPrLXPn2ZBZPj06snM8tR6PL4YtmI+GcyrypVYa5BMDfdPza+N+zhXfr4U5kFjcqLDavthk0SFPUSK3Rc/01o4Z1faHzZ4Jc0YCj0fzRH/8xW3LD4pqO9CFJrNfvyekZpHPczS2Zz2wvy+03fumXLcMjANMWOeolmt6Q4ayimKxrpAR1YqMMh/rMZpXZLM/so8XM9umDb163BfprTfco8Wiq8QMovPFNerZItm1SXrGiw58tK4h14jMFM6xuXVi/OLZeMbHDex9ZZzG1YVpaQrRXp7S8nNt21tE0vivQJuZqrxoVX7JDw80nhXpDZB1NO5s7jRTTrwFF6lUbbo9Fw2eqRwNNIYketsRcbDazcWK2w7XHzY6Dtkz45nK/JYd6WpT24NkzO57OtMmpMO31xCZA648MocbEjQmmUhjAHistuipccTfPM+v1umpmnz0lao9Ga2k7O1t27/5Hyj+ncT85OW5c+WlQPKKs7+ZyGCP2yaifOGBWM9EfiyWAaRkNO4/DDBBTO/6fZoiFCRd69O67u1dsNncTNiahvAei+/y6o0min4CajxldLYYCjJv+oGu9nkcDKmtcesBU6Crfu/nAej1i0qDouw7b5T3BSRigalnaspzZ44d/akniRoMshLE50+ZtHTs9nQmoGI22be/qDTs5ntlwCIBSSRq0ZAEPN+B5DIC2pj02t14YNCREsRwwUSQ5IdLhkVTweTme7gC/LQ8FvBdoivk4pGwgQVptTKGxU4qJvz7T/p//+f/dbt66ZQ8fPhS4w7mggQXIGHQH9g/+wT8M3gye4kAKwXzqfgx+HM429LG4ieym9mfTVh6acd5rnIr7euhT7Li2pCogLwZRojv/6phtlDphEWsa05bpX2x60c/RTHJMB/2+rmuuf66pvavX7Mmzp4rH3N5h4o5kYibmEo/hmtjeGtvO1thd5YnkEzBDcxk2oXCc+KyYLvLZAcRyNf+ray5KAjy6s5I0Y7y9pUxeHkfDf21vT/cPIITiCMOxOq+j4TMDC6yuJFe+eLzn2eZkTbNMHeBzMq1rAl+D54W/RpQW1X6s6tKmyHwS0/pAgTo7PbasZIqAHKqWKd+zRw/t9PBA9P9e2rGMC5VjtphrnePYKSWAtTLt2DTN7b2/+DP2MHvbJsnI+hkxjDPLh1taN9IKIGBg09nCbnZmdvLr/8zKb3/Nxra06cGhtGOcx+tv3bLpkudR3ADiJzZbzC3v9q0oays4J+Md6+1csWWaWTYe2ejGLSuyvlVpz1IMAysTA+D63XcFTBIBaJqWdG2xrGwIeJDlioDk3Pras2mj+Cr18/cCAHBRA9tuPWKBstGOvFSTfvHx5Dd7wstLdpzNarZWzbzKCTvnsZf9EJejoF/yza/sD8SK4rNUVgFIzyZWcB+SEsSQireJvpkaI4CLvu/47tCA7aHBju+r2f9WD3HfJ/mFTMwWD2wxOVRkWX98zTqja1bVA1uUyCYHVnd6lvfG1u2PxNoJG0eQRaGllhAz7FDOFvB1LF6Xq3nqeo0dft7OLr30wWwV52uvtXmNtPe7cP5jwx/iU2UObl4PcV6Ii3O2HBWnm60yzVBUYquWaHcYwkQcCvZ3ozr/7PF4/Y8dpBbIoROvv21xZPPJvlk51bXjIQn0ViNLyKYHTGVY1Ens9HSiBjQH2Gn8bEI0DvtD2w+oZV0TPozf903j97qf4tV6pvXfgsl7bbncbhdm00O5/9tySuh10OQHz4cQA6/CLRgra5cVC7EF2CgpoH1bhtp1TWayehf0pdqr5enlw0n6JSUTSMIKQ4GafygAwEhdgF0j1kyuvZmvJWbM9Bh4E8inwD2y6gz/ghOz2TPb/41fsekffs32qoXN9x/ZrNu1Gz/102bbO88FAMRzUVJZqDAY8oqpyDlO5a3HRFxk+OnCFvPKqt7IlrtXbfS5z9mVL/yQWX9s82XHulxDZa1oYN5iR8xs9zOjE1MqCPfMYmadxcJ+/Rd/0ZZHx5YzaKU3U98FcOPMjeTLd96tnULtugkKOOiWKS7f/b4NiAkKVFFpq5tCKbo++iJJZvH0+MSWs4UAgDxm3IcTF5t/n3Kvtqw2ALB5KSrVTidy9dW6VnyJ08V0cQF9XlOydhFHb7T27zjHhGtty4xGFElty3ohF/kf+8m/LP0/5kpFXduMBQokiilZXdk4T60zndp20rHf/OV/YykpAZZaBhpGDCP6E5lQlAIAurVZr+7YzmAsGjbsgmmW2kfzqe13astv7tkcExiRWCm6MbYDAFgKAS6SgS1sy06rnQAAbNsy6Qv5AWjAAb5nCxsVJ9Ytpvb4wXcsWUxtnNaWzic2TBwA2Mo75oq0Wp/Dc19DgyPJA8BFnIeFiBouNJxqaZTR4GOM1ctte++KDbZHasjR5QcnPquLZQAA5obbxE7eNQgIAAAYYS2RCjCZ7vbseLawx/sHdjqfS/tDxA1FLpc/034AgFlZyIyw08vtZDbVz9D4CeCSL0XQXNeJFQtue37mLufT6akabJp5mnvYASCK3j+je+8GwKAKfhh8dwCApoeGNbr/02wyyXd/AOIFF2IQYG7G32lqtYCS152Uou3O5hOn45OVgfShMG/mk0zPwahkMOhZf0Bzn1gxdwM/UL2yDG79bDi4dmddG423GhDLUWUWHQAAGrm5PXrwLUtTLyI5BlFT7/cNAENi/d7Ibt++a4nl8ho4PDgRIMDnK9n4ngMANEXHc+4pJjCYKJKuEKnkkY7vzX4tkCRqwzkONJNMp8HANp2FXSrunTDxij/3cz/XmCwi9Xjy5HHwYqjsW9/4tv3rX/plvZ7LGwrb3uI6mARw0j/BZp0Uiw6VFxEoCJ9Rvzps3nqfMWKvAQC86NG/tTSY561VLwMAtEHTqNPn9TWV5toE6OgHcKPf12dzo8nKMkzdZJLYtel8akcnRwK/huOBZBm3bt20Qb9ng35X03Lc5QEBiAiEYu5aznCWdcl4NGf8w33JdRINJJtoPzZdAK/abDge6b4ApEA+JVfhEFPoxoyxHV8vP2jc2wRcB6pDCUhhFCdPsf+KZXLciGGgBdWfA9yxmIjrmRciyB9gqg2HfU0jJqcnhvntqJtbP09scfDUnj1+bCcH+5rwJ7DfmB5WpceYKqPLi1aOl0oTGEwAAJ3U3vvyz9j9/B2bdEY2SAEA5paNxkorSZZT2x4ObD5d2K10bke/+c+s+NOv2haAxP4BO4hYPbfevm2T5czSAQZhICOJTKbYwwGlmRr2tnct39qxGetFr2tb127YMuXfu3IOL+tkDQCQ3phpiQCAMgAAXa3H2RsAIFxN57nAb4JP58Wa+bXcrmdetYR3AIAdfbPBel6T026CXvU3rj/+LMT26q/3wvrs1V/ylZ4Rk5y8/NeqLAAA880lWt81AGARAABP4vFJ9QYAoKtidYx9gORUZm/YXIOvfdZmVk3uaR+uOwPLeju27IytqIeWdHetP7qmeMBONpAHhyrucqnBmsiP2ldoQlsARPgUrYq51fQ2u/Fqwb6kB8ArHewzD/ZIbNjMfwAAIABJREFUOH2FtBYB+oypiJNTprxLBAADqHM92jgku+i2ckbx6maKoOJq/V8xTELz0Tpel3v/7H+YLLKPU3/PzBaHNp8eCizCaDfKLWlAoZ4DAOClAgAwOZ1ZP+9ZxrlFlqVrKSSw0cq5xX7z0dbvaoc2HAB4XRDusmtBAABwAEQKOD20eurgB87/OpchsSeeA5kBKiknnKdWXdhmGAjUDzWU/u7U1bXTFQEhTid1hPPwfCiqGgJwSKwKPGwGlgx3PA2gM5DnBvU1/SNfC/ZIS61LKoCaVI790sruwtLq1Gx2YM9+/Vdt/gdftWvV3KYHDwIA8FefCwBgcsT7imHEoaqWJwIMj2WVWMGAjr4LMtekkDdB3RtZsXvVBl/4nF39wR+yqgdzumP9xBm4ZUYvnogByadmQMF90eE+AQCgdigW9h9/6ZesAABYVtZjMIvvHGxEWOQAAD988+26mdLQwFKkmFlvMJAbM1NOncRgtqYpamgO+FjLAq0hYM/SJscnVs4WlgEAABZAFQ6nLBZnziKIHmU0k88ngLXb/+YGaAo6aCVl05C2r464sbxwg2ldVC98bFw2IwCgdr2wK9eu2k/85E8pApCirs5yOTxHSj+00HGeWTqfW2+xsN/79/9B+v8B1KHSWRAl0X0sdMRiBQCgax3b7Y81yZ0DKuSZ3RcDoLbsxlVFOXUqnGC5mNwAg0VTGZgCALZXAECy0wAAOuI0+Da3fnVgWXlqTx58ZDaf2BjvGHSnFgCAbmZdK02JsipevWjRudCNR4xjLNGdftZk1VJUo+8tl5b0Mhtd2bHB9lhgB3nVfBElyDWznEyEWAEAbGe59flsmKQEmr0ob2lmR9O5PT08slm5VOM/Q0aR5toiQMXoCCcFubqJDXcw1DFb1pXyzrngubqbZcQZu1oo2JChi29vj4WkAQBQiBNNRwPPF9PnSKdzAxOfhBJl6A1pqsc67dmnoEw18RKgCcJUkCY3Op7jao/HhnLQy7kdHx/aZHqi35VnPRklAgAMBjRGXQEANOldzkkPOrXphmaaDwAAUCQ2wxLqNjF9JHjg5r1K+YgAgBrramEP7n3TsgyUtXQZAOikjNto/t3lGEnBzZvQvwc2HGzbk8dEJI71+dAcPw8AeNE9RREDGAEAADOCr0gVj+87sik4rnxFt37FkIoB0EbxQtxb6ITxVPjSl75kf+fv/B2dC2QVTPjdvyCxf/h//l92/96DBpThPCLdiQBAs46cCzKGGyEsTKs1xwGA+P6FRut4uh9DpNqLHRC1mRvyifPWr/OO5RnQtPUDNgbOKQVjHlITAKeWithDH0f03lCAGEylwXBg462RvCcw5/vc535Aj6XZl8svFE1dN6V+pqZezDwHQTCIdWPIFcOBew5wQTGLgfofQQCKYphm27s7Ymr0MF1cFEKpdV8BML0OALDBAljR9n2zjCZYkbavRqpp/n1hi2uEPjvFPukmMu6srQsgCFA+m9r88JlNDvft6OBAkX9dmBGsOfOp/r/ms/CKoREQwBUKE4z45mkmAOBB/radJusAAEyMTjmzrUFfesU7eWHHv/kLNv/mf7FRVdhkf98yIsOSxG6985YYANDxlhQCeSqgbzDCV6BnSa9v+Wjbkv7ATuEQIk/au26LBFOxrhgADQDw9qdUNAEAVNBT3wAAF/QJsW1s34UbbfFah98uYP3veOm87tcbAOB1j9zqeZcGALTIrzdSUW8vAD1IAhtQeu0tL2x+dM8p8MQAdretTres6oytO9qzZMR+2PNJpQZqtQAAMYjCehulu75gBZO/td+x2eStjdMubQJ4uTPgUWxxxY1eKjQyArYUD8d6TcrMUmlF7jfjOIqUqOoxVjWII2rReDzWeq3WeQOwudz7dwDAV4EZ41urF4dWAABU7BVcGzAwfQINiMNgjLWWDzCZzKz3vQQATPatEv1/KvnDywAAm9BFBAGaMxYAMz/FZx4dzrX7UBJlG0cF8j0SC53nAAAMLRtsm/W2re4MHVjr5B5jvgYAQP8PUwQBAHNL61OBG68DADxfAsAwrvPfDADoUoMGZjI1mtiaX7jxVi1jJVGHiPdjoplp8s/ETdPSOPWX7rkp93VzluVU0xEkAJMjGABzAQBSxODWHadfa9MZP8Z8+Qk4H8HiIVULRPCFYvXl8r+VgcS5BfI5uuT4CloaNyhb+h2t57QlAGdev8OxKe3K3hX7i3/pxzWVZtqS4/7P0WT6TVNVlzZMO5ZDvzg+sd//7d+2XlFZjwlWsVRRKfo/LADFKDoDAABglONwmdu8qq3ode3hcm6HSABuXNWSI0dNWm7oR5IBgJ/i3DwMEoBtMQCWAgCCsZMOYm15MrVB/czS8tie3P/I6sXURhEASErRW7cwzdNj3ZuAO605btLa6pM20xAaUZZDbkZp9MnypknLUxvsjK07HlqdddyNnwkcjwMAgEoP/dpqG3P9haR6yQ5AyGTq17GT+cKOJlNbwLBgQl6CQpot1PUSV+UMgHzYt6s3rlvazW26mMtd/OT0VI/T9U6TgmRr4foznzLn9tbd24qhw4Xe9eWJ3bt3T8Z3AAB8Z4Mnno4IQ5lgdr1R4XXdnA8TvY6YADREZKdDLUfXjs6Zhpaf03zt7F7VZlYsZzaZHNt8MXV9e97XBB86ENN2tLw8r6zwE6DZ4m17A8l74pjT8DNZXBa4y3s6AEye+OVrqBvl+eR2ad/59h9ZnvtEYokGUiwH11sLWKjMet2h9ftje/edT9t0wsLesfmsUNOGp8TzAIA4wb5ISxg1/gAAyCUaE77gGC+tV4jni8CEpqgdogCRPfB+NgEAZ9VwoULfZqp/584dgQC3bt3S+QAI+Ef/9z9SxCELHGsdkgMBN13XuCtGLWwQsSVcXwNeDgBgUq477gUMgGZduoAtcREAsMaKWmPU1vKJiD4CkUkRaZLRzHJ//0Bypf4ARk1ht27ftJs3r+s+cGUIkJ5T9+QpHWQGMkoM6yeaNM5PG7yJ3gJQ/jlfkgiE+wQWDLGccvkPYELctOOELJ7nl2EARIA5fhf58wIGQARnNG8Ja+FZGDquc5X18szqZSFacBdJVC+XAd/TBw9s/8F9Z0aB6FPsAxQQMwrDibUm7DHNxKMpSpB9dazIXALwAAZAAwDMxABAApBbYcN+1+bTwu52Szv6rX9m82/8ZxuUCzvdPxAziDvwzrt3bQYNs4sEq1bsKeshACAAQIkjOFP+vCcGQIbHwo1bNsOUqgUAnMwKux4AAH7OXvIGALioTdgEADZn4hdP/ps18wUAwPM02L4mxdlS+z2uzwrX3/1lp36t5jn89XXnj5u11uWasdd79scCAGhxX1Wm0RdAVVFDUT/v/CxtcvjIGY5Z3wbja5Zv3TAjGq5D5ObQrPI4wOi2zl7nJucuu2Rd0q+OGvG1enfzOjjnuvguMwAUR6zbJE6Eo/bf11Rv6AGdYSc62K/Hyo8legXEHiL6Bfjz1ifj4boPQMl6J/F6145iUmvSt3g1jF1PrFoc2HJ+4gCA9srciiWS6qFl3YH7M2Sw7oh9nluXdBV8VT6hDAD2/wzGWTl1CcBk35KK6L9XAADCZenNun81g+OYWKEozPVdmktdrFVd/rj9O4sdbbvXEqQOKHdRDIC0h//Ntlk2sjojZSoTM4/ftmIAXAAAzA7t2X98dQYAzATvhYJcW2sFPZ7/3jrJ/owBgH8tBkBWlNZD3h8kDw4ALC350lvvCgBYFfwYM+UqiLsyNvPmTpP/VvtNMUqBhekCE8xivrDTo2MrpjM1/+cCAK3pfzzVa+hd6z6MRW3bRyDUaq1HNXMbv2ie0+xfeIvrolpH4duvs/maa/8vjUJlWztb9qNf/os2nS9kfAdVnQaVaTPUc5qUPgZ0VWWTR0/s61/5ivWrWsZ6aDOAXioinBodBwAAhGsHALigyXAuul17vJzbEQXetSt2AssgRyvG9sBEHRoIDV7uAIBt27TcsmUDAPSFODkDoLauTW1cP7G8PLbH92EATG3AfrOY2iAAAMMMCUCtyRbbUJz++/nh/EcTMK4Sj6ARW0dSg8SSrrMhyhQDqqHl44EZDXOI4uMzltOZVXM0K4X1rbZBkthALJLEchpauYDDqOgow3q2LGxaFLZYyg/fllXtxoKwL9C+El826AkAAGjiPKCHnUynyhHnWgbY8WaTJtLBCJolKM/E0TEl5jFQkz/88CM5z3c5r2zWmGl1ocyyuJTS2/Ja3EdM+OOkWlNPjE+qSg1nnHbzOJpSAIDx1o5P8quFtL+g3KJMszhBFCo7Nh5tSwbgLueYnLCYeMOedXgtBwBgDPjnCV4AXb924lcEACItCwYPAABCDo6ka7KcWuiNt5u2iE2QD+y9997X+0nTriaS6MWLF3gAvAgAiO8N6QQAgGL3wn0cjf7aWfI8PnoaaAoi34J1Hc9KAuB6e/du6IqJwfnh+H7zm9+09z71np2ewGDyHF4aVP6NNYfma2s8ctnFcyQA57MJndkUv14WAHgRgHlmLTqHQhyBD//dXhi5I3/wIoCin7nfhAC4LFcCxvHJiY7jO++8bf2Bp1GgdceksWn8uSI55joevmYCEGMMC6ClYxj8JsQqY3oe2CS6nsI0TMyYnW1p/cdbW87OAZnW68M4Qdfuxj++N50vAZCJbHs3aOj//tnPBQC03gczvzBKivBlPGZq61SUyoTDygVmQR3rDwfY89uDex/asyePNd1P+Uwc3wLq3tQKJAB4phDlmadBohYkIeG9ShfKczheedfe+/L/KAbAJBnbIMX7wCUAgIE9PGbyzKbThb3Tr+34t3/Bpn/ye9Zfzu304EDFJBRCAIBFtbROP7c6S6w/Gui8YB6WEEur6L/MSthp7M+YAF67YfMaz5QVA+ANAHBhpXDOP8Sa6BwGwJnJ/wVDjhd0zy8GANYlkOvl83nsgjcAQPtEXhYAaJheOtR+vMUSDBtDHDRo1QlS27hd8eiT40NVy3lvZH2MysZ7ZulIJmSYkaFfprlhX1/tQ27aqnKLdbxdNzc18EXN/+p9+pv9bnowcEzWqpPGX8H3LjdkdIRgFS+oJCTJqdyk0d3JfCDiPkaB5xl01v6Pzzser3LPtx8LAIDenI1nalYcWak/Jx4Dy4CvwwCicgCgN1S9KgBAktDCsk72vQMATA5sGQAAeSJImR4MguO94VEAjQQgDoLbvd25UoAoA1gbAmtk7fW85OnUxW407KucAwBM+mX8l42s099RHKBlQw8BBiDAyFwDQSQAAADSla4kADAABAD8iksA6rlN9x++lATguwcAzCUB+LVfjBIABwAaCUADANy8Xcd4pjgRYtJJ9F+cuHk5FY21YhXjjvU0nwIAFg4ALAIAQAF1ngSgPanxpegsA+DMlP8cFVO8DYM14ZnmPxbLz9tA9bmEEK2+NovstYtxk6arSrhS4/gjP/plmbF1h0NF3k2Je6Jx7rMALNREo+J6+p3v2Ad/+EfWp4ms3Ok/DccR+j+LF58/DwDA1gBnbIz0KivyzJ4WMzuixb+6a8dMbQd9k4+gJgG+SBIhgztmkYxtWo5t2dm1ZbIld1m/9fwG6dVT27ZnlhdH9kgMgJkAABMAUFlaOXCh9850mxsrGnjIXdbTDXyh9mhAMWzDXS0GQJ7ZvKoUkZgOe5aN+tbpd20ZAQAQstncaope6MJM4qvaBkzBiRAMZhVMowU10PDWtU3mc5vMCytwycUZk01B5oMmCQDb4nBrbNdu3hAIMJlN7eDwUFRnaYSCuzzTbmKA+H8m2pzLw8MDAWBcCzRITEhZrDEX4XN6Q5oIQctz0jKYlrvp33vvvRdMAv3/IwXwgw8+0PSfhpJmyb93ZWKo2JIODbdT/EUR1+wwtX5vLA2+ew+szHBgDOBX4HWmG8fQqGNSSLMOqgwLQOc6xMBF7wP5m4iKXNmDe99yvaMy32FGePQcXymyC8OsZmpb413R/m/fuivqWr+HWIPkhxXA8KIG9rxtNt5fxPJh8teeVkfwoA0IiPIYqORcbLCPVveoVxP+ef23McW+cfOG9OwAM7AyMBxkbdvd2bXphKga/8z8Ps4NFHQa0NHQvRpW65S/5upzrjMAVp9vBQDw2MtIAJ63NjVMnLX1K8wWAw0eIIv3gKkfxm0ALGJFlA605CnX977dvHXD3n6bc3uq5p/nUddkMDEk6nFE3TX3q4QD7jmOK8eNoy9df/BTUPMe7gHeIo/h+A8x2dzakonkdDYVG0esnECZjW6/7eN8VuccYvyCuVCs7y5iAMS2xyVnwbeA9xYYatrhJHHy70z13SSwksQKTf/89Fgmfzj8F0SVwngAel0UtpjPBPQC5hJtq0hAyhMckpU04MdMaQxSIdQCAJYwAAQArBgAmI9lQwcA+inyDTfjfHdodvxbv2ATAQALmxwdWsJaEgAAmFX5CE1/Yr1h33X6SIO6PU9NQSLE3sQ0JcttsHPF6nzwRgJwKQ2t10brX+c5q19Q55wx99p4pTO01/a/R2BsE0V4wwA4b685d/8JncfregBoCt30l+G4twAAmfMG+bKDAG7U51TaxObzpY2G29YZ75r1xmY0IDj7Jz0ZcJZybPZYM2crxQSC0Bj7ctJ8+Zr5EpP/+IzvOgDQfvcBnG1uJ9ifrllugHYZHgUTQMkBQoxgNMRUDR1ZwdRL4YM2k//mg7/sJfKcx4U4O/RxJDrMD225OLC6nEiHDUiRpz2bzyvLulDQt1TTwRIGAGBwkybu1/TJZQBQg2GUM7F6cmDl9MCSCgmASzgi29TXyMDaEJMw9CrN/uuHeW3KHzzgGpSo7Tfkj5Z5nv7G/ib2cQCVIjtEr4HHFqBLXykb6YBktJF7A3gx/BIAwMGKARABgF5uN/7yz7zQBDAyAMIo3RnbgQFweQmAH9mzHgAAAIX92r/6RSuO8QBAxt1pZKhiACDN/vL1qwIA/OBD9+3ZCG1yn3zRlqYoVNRaYMKmBQDApFsvVhR2AgAwnzsDgEVw6Y1E/FoZNMVFK5qh+CPOxatb60NrXQhPOGdTfSUWQNy61yO7miUCN/3CXdnPZwIw4c/V4H/uc583cuHH29vSqnNcyJ5XTGCBLCKxYZra/W9+yx58609thBOzTorS6QSktAEAIhvQvw+6ZL06A6Dq5nawLGySVJbv7ggAWJBpT2EZAAAawkq0UGIAhzar0LvAAsB8j4IwmBZxrm1u2/WRdZenAgCqxcz6rGkUnqCnZWEDGACdxHqkRAjpDBpa3Tgct0C30rdwbSiOJpzjCABw8vq5ZaOBpQMoqZ5Rn/O5yMVeFpbXteUAIkQgWmJ9TWOd5s5ygREVoAJXFREqJ7OFLaqOpV2PqUTrjw/AvFranMK7l9vtu2+5L8B0ak/3n4n+TcPhOn2aEgAANNGZ3b59W1NiqOA06zT8Yh8sS5tMpnLkj9pxXRdi9YDuutM+f95//31dM3GS7fF/pX344Yd6LtPPyBbQhJ2kh9HQev1cMSYF9GE1S24OQzOfZzRx/joqAJLSTidHdnR0IAAAkALwiYUOX4HdnT0xBpQigGQjAh6hceY0cc+jmDg+fGwH+4/1mWkMAR+YQPK+if5DRrD/7NA1iHVib915R9/7vYGaysEYJDXcjs+T21xAa+eZfK4IAKymvv6aNOC81whStu9Dj7gLZkyrVaYBPLgCAXK+8+EHdvfuXX1GHPBhAYjuzzqFEQx3TwAAfH1jMg6TwkEcX5tW4EJrRVsVJusrXcMAEIh0gQRAjIMWQ+NFx/E8BoDHqcYTEOrKsJg6CRJGlxtI4unC5x4MnerPPUDj+ulPf1rrPc3/cNAXCAagy1Sb5lNsUxWsPu2WLj407apPw/nhIW4oGwyqAgsA2j/3Fx4MMGr4XWK5pKneD6kcznrBJ8HjfpyNElf8ixkA7k2wGvA8FwAIVNN1AEDhfYEVAACACSsNvzf9RLcmy8KOnj2xhx99aLPjQ8XeAtrCesOcj+tIngUpyQieCKBED9gToux61GAE4nw/cVpg0XgAOAAwxAQQ6v+IFICpDXv+u46PJ/buyOzkt/+5nX7996xfzG1ycmQ1EquqtLc//SlL+93GYwXpk2J+aBxgAFQY1KaWdHtKBKiIcxwTOzZ6YwJ4SQBg7dbX/8Qbsl28nK1VdB1cigEQf9cbAODsOXi5n1yOARDlFyuneWdXOt1XjkkMDIIs0gsGvycdBGDdG1hCY4jLP3ymRW11yTQzt04KAzeyCSLwqsnaqsndSOFo+w+EXbl1IFoVtha9IKZ/uUP1Z/KodQbA6npuIIy1or9lBKcnIg2YyyBQgy8xJINRYGAQOFMttl5hY/zYPgnnl33MAYBqDv2fBhg5wEL9D3XcbEZ8OlHYGNBlTgenZyJ6FVPATywA4Nr7jPjZYmrV6b6Vs31LiP5T3DiSZo/LXAMARIEPg1eZY653fg0IwJ4ZAYLQd6ydOrFgVqCbatQ4cFBsIAxWBjsOAJRJVwBARhqAIhlT9arcr84AyJ7DAAAAgAHwtcAAeGCzXtdu/GVMAHcvTAH4szUBJAUgMB0CO3hlArgOAEgCoKQwlzxjAihG5l9756Z2D4pRiq9uvnLbVmxT0EoHAKdVEPttRSNHIQcAcHp8osKRho2p1xkGQFOY+ml0KrJfCG0KSFMIt+rauK9uXCpWCkkJS905Dch5U8n2RUSUVaPHO+f5z/MA4OEjTLOePrF37r6jOKbBcCR0j+l/bzRUcQtVO087Nu717N43v2VPP7xn425Pja7PWB1RcboMtCaXUKCPV4Gv10ss6ffspCpt3klscHXXTqvKFnJiBwhzfS6TJuZ0ZZLbMunZrOxZmQICDLD102bEL6Pw6Fpho2RmaTG1hw8AAObWY6Iq6ilraSH6KQBAVwwA2oDQ2eubsrRWqN0KeG1uemIkFwAVnOs8tWw8sGwwaAAApv71fC7tLMcCAKDDwmmJJmxzOZZ3HQRZLq3AAdNqmy+XNl2UtqhTS3sDmxdF0/TT2RZocrPUTqYTG21vafrJ9J9GyOnJTjMeDqH1z9Wcf+pTn7IPvv2Bpv00v5EBA/0OFsDJ8URmcREYQPuPbr836DVT/8985jNqagAAaJJoQAEdHjx4oJ/RfEJ3pxmaIn2oEyUFbG0P5SegqT4SiMFQE/fZFMf13ON91Jg6/f/k5MAODvc1oWXqr9alrPW8q1euCwBYLDDOCUka0ms7HTwCADQsy/mpPXz4kfwJNPXtJKLMc8x5X3t71+346MTu339oo9GWzAlv3bqjY8TrwXB53v2nxbwFHrb/zvOi8340AfTPmDVT/bamvH0vOhOA9amVlRsWiUYCIFDT1xeAHqbNNPYNE0MeCwvrkqscpAWAM6x5+EEcHx06EPocAMBj0DYL8HAfRq+CV/AAeN569VoAQOLpFHPAmsFAPhjytyBOste127dvqZHlfAMAAbixSShhAbCtQMsYvoL+kmuu3+spVYPVF/AtMl3YCyJYI8+B4EHAe7i6tyeWTZTAcKx7/a5iACXHYc2LQAAme5wLcoAvkgBERkIAAOKQx1utgIy0SBouX1oZz0qmxPUjCMinEzT9NP80/hkyrtmpfedb37D9Rw9skGU25v3OJnZ8sC/DQgF0KVR77k+X5XAfe0pCmHqEuna1d3k0IpGpRZrap2UC2AYA5pYHD4DtYSZJwfHJxN4e1nb6O//CTv7kd+UBMD05tqLTkcfKO+9/2nrjoXxWAEIpjLj3e32YOolN5oCltXUwMs271iHhZ3vXSpqMIAE4Pwaw98YD4LUaho2G3w2LztSvcZhy0a84L4a4/djzMdc3DICXPWUfJwAQIGLX5gdrOLdNFi9IDX4E6mHroe1PoP2j81ftRDHdNYOyXFGfUPt5AhG1iicZx6l2mHyq3ltVzM9nAMR1vKm4z8bbvOyB+xgf17z/lh9YcwWzd8rhbRX3q88orSKJDZOQFuC1czQQjPGYouevcyTCfu4f4AX42ws+JcUv+nKmWRM1vwAAnZp6dmGVAIC+AIC8O7IMF/rgZZUgA/2eAAAiAwAA4FkAAGaKRXQAgDotAPTakkMMLsAAVSu1XgAAVn5LoZ9r6g6fTp9lY4dUDV0LsGa4f7welDSHukQ+XvgDZLasswAAXLGkO5ZUFre6swDARgqAJACRAdAGACID4GIAAFnCxTGAnUuaAK7HAAKINTGA9FQNA+DEPQAYOoShfJMC8L9+4b2QAqDURL8pwjRTumiaC+k6W416KJbVUBAF1Wrg1V62iq5I6fW7zm/cOAkJ7ItzzB3C1I3HbxhDrIUCajHEBM51JnHSyfc4kW0XzZsFtA+0g54qXGybjzlvA141MSzMPiVk+i16Z0B/ZSRJgxVeX3gwmv+qtgxzRMwN+Ts0bRmzebSLruX4ufn50nO1BSp0ElHpcf8vcJpmgkmEiBbIpTtNA+SIBZAahNQq7atJXibEQzEldgRaWZz1Eoa+VeVCcVW4XDOJB0yA+hrpr+7+H7Yypn28H2l68S5wzY0jGI7QarKNxp5/DzRbMq9rpqrEV1Dk4wyedmzAPYt+H4d00LqlxyBiLu/TvbjR4eYfYlFA7EoAgMoOZ0ur2Uy5DkIUoFRxLMqpAzGci+lsZqOtsRodml0a/tFoYLM5efDuBQAF/cmTpzL4u3fvvtHM81k4Xo8fP7ajo2Pb3trRa9DUAz7RkMMAoOnn+TQ6TDlJA+Dv3/rWtwJokAp8iAkANEEARouisps3b9po1LfpDB12KW007wfaLxKAJYaRPRIIaM4n1u3hLVDYw4f31azqWmcq3x8qWhBKIQUGgACslEibVwkaj6HOGPKTUkwCmA80/rBZ2BYBKHZ2oP0PNSWHAYFpzcHBkV3ZvWqf/vT36ZgMyES/4N7hx+0Yu/N209g48vv5ne7F0NfxAzx5voTHDenWC+K44a8KpDhN9ltzfQoimUOvjeAhAAAgAElEQVSgZMfX0cRWspp2afViBsDaxLoFfHhskzMBnGDg/y+vhSBBOtPcP4dN0d4ou2TeiiHj4E50h+Z2hOI1L+Y6jnhfKIdWHgCpXbu+Z7s72wK/3E/K72vPz1WupDZQAaQhKof7lf937wWn25FhGyn8fDhALjT9MbaR++LGjRu2e+VK47Mg9okiBEOEZmRXhIos7EKt03oBAyCU1U0hFz0AmtKOjOLMPT6CmaybGvo6pVfVBMLDtDIkD7yXJakkJ1bPp/Ynv/9VMQCsWFhdzC2hEGd91DFwvw3JnzCEVTfnkqjV9UOB5DKZkrWcNTtIiQBG8QB4/8d/1j6023aaDG23n9l8NrUacGoxt1HPQZis27NrydTK3/+3dvgHv2XZfGqT4yOre7ldvX3Ttq7uWtrvWdLNFIdKhjRePsj58E9BarQoK0kAWLNJldm9flMeAClyHqRVZW3z0mzvrXfkjcTPl+wdfL40sy7gAdOqhnHi4NfrF9HnT8Vfqbc4p7F+pefr3V/iE2z4j6x+96YM4Oz6EYce5zEf4+ts1h/r68RF7/vPDwDwogHMq52rj//RcQi1snOkaVjYfHbaxAD2ezTkeIFgbuYTeBKAFA+Mp5AWkJVHlmuRXThFvZ3lfSsrjHOZiuY2HG1ZNhh5s08euUYfHunnYMHZeL8IgjbRZ03VzePbV9D6uW9qswvMJi8RQvGxnIx2BrxahI03tD4Y3LzeATpJRXC6PbW4NOEKdA1syXPA48377fXvfo/5c5saUl8OrZwfKBKvQ8oVUivpc3M3oeuOiFdTs8pegASAgSv7iCQAqkXidRRApDjgbkmF4v743Y8B9JWTKtsWJ9L/2+LY0pqhAebg3CdRIuNMTXoJ99hxAIC+xoui1eW0eTW3zQHVGwWWpupazi91FcwKvAjFOKjEuKZOARCwYmlGn6ReqGsdWAD9basAbwAAMBMX27hj2bKj9El9ZaWV+cLSemI2P7R9mQB+zfaqmU33YQDkdv0n/6olgQFw77d+w9KjI+sXhWWwRzV9Y/+kd/FBrmpAqjVqDBjg/ZEtMEc2/ITMOtPlWgxg73OftWs/9MNW9fFK8hhAnld3Mx/kYTKg/jFc96RnIEVk0FksXQJwdGJ5YFU3AEBMAfjffvDdeq3IDg13rD81yQ/TtsalObiI69SiZ4k2eu2LNJzQzQL+zIITJshtJLxNlVzpPwLbdq0wJl91NdncBACeq98P1CB/zHnF/fPXN3+PAXjyoAktXv5z6J0Aut6UNmZUYbqtJjecuDTvhRx3z5aNhBi9Lzng+0FlU+H1vPGX3Z8u+JzpMJMdXpubK9xw3nh7oYfmSC7QTPSCi7+2GJpM8iJDbiYFsJYfXbzEK5aWcwPx98C2ibFlDlqQYemxkHGjZ2GD8stUD3MqCkfR9jtYzRF3SAhlKu2qWBHdTHnZ0KUEAEAxrhwvj/ReXpsbu8lFTRIVtdOitMfHMxXLSerHnMk/oIuOO1p6GhZkCIuF7VzZVRNC8+5T4Jl10lpNNeeM5nk2navZpdm/fv2GO/J3ewIN+OP05dwTArR40WRnanyIsaPx4Q8TbZ57cnLS5KCLZRP00WpatCi4Cdt4TP4BBmBTXXg08Ez+u92hFQuM/9zNH4kAAAB+AY8fPwoUeO4Div2hjcdbNiA6ssNj+LnbpOl8RTAlrLBKJq6IXXNggj9F+Hs04IPqz3VCigFPPz72z3P79h0dJ3Tc8et1ir14r3Nso+8CwAnniIn1iwGAdYS/3YQ7LTAyEPz7el9Nw+tpEO3f8yoAwHkMAK0L4aAIjFT8H/Rwn2ZfFgCI51P3JEBZjN3TZ/WMV7GziB/dHguoAfzSZt3pyOgShgNmgFFjqaY8MHxiNGukT6osTX3zihGG+hx8pi4ax7mua64LWAFi1QWWDcaOAFrID5wO6MaMfi3Dkgn52Bsg8npTdjEA0LawavsAuEt0rd8xGg4ltUCe5rKG1CVq4T/FX5aY7aVKO5keH9njj76jqb8BkOCXQKEPUKjMZwcMGgBAH5gP4M2/zHFj5crj4/mRvAEgyEGnRV3bstu193/sr9lHnTtG+OpOAACS3JlJgy7Lb6H7e7c6tuJr/8aO//g/2Zh1bjGz3u627Vzfsx7nl2PZZdJBzKqfD8CGuA7Q4FNownqADbBz46YtoCH3Ya05ADBb1gIAljhX9wiD5fXeAAAXVgOtFKL1x5wPAGy+zqtKAF5ujX0DALxsd3p5ACB0Cw0V382PmfRSxVRq6GlOAOpZHwfWh+4v1lkqnb++xxjSWAGGeLzV52jr42PNynn2hID1r9X51/Wi8naz7Q1t5IsuwJc9kK/xOH9bKwDRl8x1S+51AKD9S/gXhnc0/YAAAQAQI9j/uCdWMDf2KmjljhAlquu95yt+Cml3NXwWADA7sHJxKAkA9fOLAAAaOfYCDSE+0QDAMgAABwEAmMsDgHq27TvFwVXqW5AA6N6TeZ8zks+sjVF6Hab/CvaLBVz8GTW4vIYCUybUV4LFVFrUVhWlgOu60xMAkPa3LR/syCsNa/MGAKg7lhUBAODySiMAcLoCAP7wa7ZXRgCg+7EDAMkEM+HS6t7Illf2rP/5H7A9AIDeWABAz0h1wvwd4CIJAICbLeqaR7IoAKBYBwCWlXkMYPD3kgdAacnP/eDbAgB8yu9nwSmc/l2649CMNoVxOAm6taKhyeYSE8CAtgu4GhBNwCKdI1A44mSyVTRHl2mnc/g/xJ+1LxQKUrmChkI/XiDxd5y3Ya797Jwrr/3vz32+Fo+gqQACaAAANgEHAPQnrr00t7xPnCkFAAAOossPNHpp+VcLoOja/sF9TqH1xqmdunmiGSxNAOhRcMXWe5YhXm1TitcuzqOeC10sl5qGUcyTLX90OhfNTMW7moBAn2EBU+53cBkW/dcnf3zFqTP0UV0DYRTLpFF0/GKhKX2HgjMsyRSlXgN3hNrx+66Mh2r6xQAAnAhARtP8By0w0/LoIs7v4uKdFJU9mcytzqCppjrWNP/83ggC8B0aMp/7JnRnpCqnp6LiP3nyyPqDXLR7Xh/aP+KLBw8e6mp27bnT+LkPmJCLGq2pe+nSF6QLUKHLUpN/maHVtYzVNG3VpNNj6+Lfo2EgTX1/MNZzkCJkOWZfDjSgC9vewpQQBgANhW/yih3MmbTOJD0Rmop5Xbcvij4eANEzQBE74XmbAIAaNBbHEhqzx7dFt/iYkBAp2AAa/AwjQlgMNHwADQIlWh31yxWn68t8XB8iY4L3we/jWAO2vIgCu2IAnD+hj832evPfjDBfCQA4+/mcgdRe0xpgsOUbsskA4NqJYOXrMADiEVQJRBERnfYDiiqDSzF03ECJa/2j+/dEv3/r7l2xPND5yyWXWMkQwycoRQ69kGf8eqVhZtKVd93lP4LBYn2pyQ+uu4EVRJPP+8HkL2r+Acoo87gHeU5Mx0AuBhDRALBeo0UeWutCeQ4AEPGfViEXC0uZ+vG7WV8AFdsMB6bhotXiaUDvXtliOrHj/ae2//ihHT19bPPTExvCVsKHRNMLj+CKKQgwvrRMyiBXd6d8XJoPERIqFIXLZIf1DaYY+ysAACBInttnfuJn7aPkLQEAkQGQdPFpWNi4z+8o1KBvF0e2+Oov2+xPv2J7uP2z0Q/7NgTY7HcFriY9ovscAKD5B6SgYGA9KZbIojIZH8I+2L1xyxadXI2+fGuWVQMAyLka12qkZG8AgHMbA1160aX8zCPa61God1qSx9iSvU7/1V6HzhoQxlduf99snJ7HOXj5Hiiuos+boL7OnvDy7+Dyj7wUAMDeHgYuTY2maC937tcYo9O1JTrZhMHA2LLeCGpNaPqln11RoBunO6GJax+uiS7VP7W61zMAwPr81EdK57VW/rMogbj8kXz1V9gEANau3E0mwNpFFj8jQyhSnUISgLwRYLoBCJBy4xHbzgho+fjE4WT4ha/LAPCceR8CWjlR8x8lAOwZ7DlKZOr0rJP2rQMDoIu3mtdaYmYpso6BGGwQXih6PnxSGADum+MMAACAI0stMAAAZWLPF67ndQAAdu7K46Jd18Q6gPUjDkPbAMCqhww1briPBDjg4yOA3oc+ON930q5Vna7N665lg23rjq44+wb5TWQACABInQFwHgDw6x4DKADg4IFSAK7/5M+8FANAI9Sm/qDfKXxf7g60VxOnTU+4CQAMf/DzdgUAIB+eAQDoDvGKk9ShDQAsC0tJ0yrKwADABLA+HwD4+c+/petfDXQ4A6JOhCmOCvCItoSfxYLNzR1WJg7tpSfeVG097+qkBU1Ho9XcWDzE9Ha0Jy6wOvmth8WNxdkgq1t4bXNs/by5uDYYBBFduKjR33y91e/1aWJB9jLLOY6Sun3D+w4AgIzpXLylz6QmHWfmwLJFB6rlKZq1tT4lDbuK54iS6gB4IRnPWVwnU6hIDHgipuKJfDavFyZuK+7uTMYDHTZTtAz+BG7uFrYDn/SHuC8+K94O+n2B6hjp/xEAwN1UNzGaU9gJdakGHBNEJlHuRO1mdHLyB/hwKEGNx7jfC8wF/x2AABEPj67gMgcTeODUWoEbZWmnRWX7CyIGoU9xnDzyr6hK0WC5QWaiz+aixL736fdkNsd0/t1337Vnz55IP8akFHr7jRs3lW//6NFj0fehaNEE04jS+PO7vdmCVbQQy4HPAtXWG+Rc/857k+laz70BosEc/8/jACFocmEcSMIhjTr5pZh9HYqOj24JKj+GfriV8v/OfmKBW9pkcmKHh/tqYvid/cHItrZ2RPklezZSCmEAxPtOIFJbAqAflNbN8RjA/G8RfAZ4TtU0+zRycmkXMOg0b5oLkkIUixi+zruHXiQBiM+RKV+S6JjxeTjuHM8XAwCxA9QdsU7x97uk+bn/Ln9MXDNelgFwkdQgMgDaa5so8rFBbq1hUQIAAKA1gwLyNSQA7eMMu4DjxM9880MG4I26e1wMdL1//gtfsE7aEbh07dqepsscCxzraYDF9IKyqKbYm/RcRkWFXh8vE60HrB9C1x3c4p5Woxl+J58L5gZ6fzwkOI+6YgPDhOdEkEzpKGiQLiEBcKr9ii/Q7AQByOR3TU5PxZQYDYZq4KeTU623W8OBZXVhy8XUTo6ObP/JI3v2+KHNTo5F4eyxppH+0Uz9HeeMTZt2JIFsoWAIxaYfH3EknPaoWCIvFqNUjIfC5lp0c/vMj/91+6jzlk1qGACpLUhG6AM64sHCmg0DoGs75ZFVf/irVnz4+3YVGVAxV8TqYGfbOngtAE4OeqJVLmH/KFIRuimAL0aA7osCiEySihgAAAAtBsC0qGzvztvKru50B1bTwLwBAM7tbiIAcDahIk5oV5KjCJw5WBhjy1bDjYvap3a90X6M/3xFO19/ftzPz2v0zzaXr966xWph/ft5r/PfBwDg9Z17IK8YAHJ4Ige+BKAfW4+mIx85hZPijFSOMxKazVDqpjTzyjDsYf7TKBVo+GZxJ17tyc9hB2h3vLSE5nWvnrAznzeA8zd2rrBhRRX3hRgpBnWTN/kMAjm4pPgQ10zbFSUBob8JPjCxMtD9+Jofwdd/ZiwUuBPR/4v5oTwA8JKhJ5POXADAwJLu0Knocqx3CW1jRBwZAJ9IAAAGwOlKAmCBAQAIE67ZWHtGCYCfF+dpnAdirqeoOoAaeyudu6YndWNN9jQfE4R6Dy8f4tGpsYqlJSnSt67NYOEMdqy7ddWs03cUvpNZIXZm6gwAYgAjAJBxLk+cASAAIDAAXhMA8FqAPodrFA+EnvqkCADY6UIMAGPwd2XPtr74Q7b9hR+0KsPnLJEEIDIA6OeIUT8LACwDANCSAIgB0PIAiAyAn/+Bu40HQCyQ/ap2ynBT2G1Q3djE+AByMz1DV/KCiFNxXgOghUx9YEwfR4++ugt9iuYLgKM/Kzw0/jw++kUbTCz0Nx/XNAMbGsDzHrdJQ47vT+V2iKFIoXbS1ga3Z5kwUWyiHdXYyItAVCei7Ya4Cqjx6ucbar5/dml6VUi2AAAa5LAwutt/bQuMNujvoSKhN5MUwc35KkxSUujw/Odu/TGuj0FVRzEYFP66SxsQaHVsgtZ3w4CDR7vHAue364qrpFa0X0mcHUaCZI2Ljswm58VvXeJpwJTfmQ4cA1FWmmQBwNxAdQvnPE5L/fex2HscJY0FDIB95LnS//jx4ljQojgByT0DAGEAAWj6nzx5Yg8fPlRcH9P0g8NnmnDSGH3fpz8j7f98jvO805TdhZ7GFHPMgUzLuCCZ1O8fHFq3O5DOXlPXAAIwIecY0gjFqXpsfHjfNNA01deu3bDZbOmU7Xpp88VEbAT+XaBMndq1vZtKA3AAgKaLRn1qR8cHAgHY5HjtwXBsOztXBADwPJ7Pc14MALjpHu8zvm+msm7Ot5BhIY0cjXk8FrGBgwHgDboXmq8LAHB/8docG6QZcc1pN5UX7dFipIS1pKmPzjzYKdnxvm3/c3z+RRKApgA/Vya0MjtZByFXEgAxK4IEwLXg3pjz9ToAQPsYqyEPAFBkaykZQV4DoS2uK/vsZz8rRgpUfP48evRQho8kT1hVOIvEkVStQ7wW94TiKbU/orHDsIapRalCF9aLwN2yFkjIdaDG/+pV297ZcSAsMLO0BwTQhfcVgSQxIwJF01egV2cAtPHc9SGRM5kEJOF4n7FVJorvK+ZzgV5bGPodP7NnD+/Z/Xsf2enRoZp9jFCh+6PvVepBQ9J19/54rmNRorI/NvyxoFZNHkqSUOhFmZiWpTqxZdqxWZ7ZZ37yr9u9wADY7nZsMZ9ah+k7xexy6pTJvGfX0pml3/g1K+/9oY2sssnxoVWYWu7uWDbsy1sFAEDpAhhMAQDAAFhWMipk4gQDgP2I6MBtAM9OtgYAIAG4eudtWyxKAQBMK98AAOevPucDAKvm35+1Yj164RqZloEh8AIR9vl1S1P9XJDj/gYAeNme7vIMgLDqCADwJkTNSOIuSmWVWpL2rT/ctc5g17BeLucUQ3hv9CTBauvgNzXwqzMdzumZ2L7YQK1P/lfPazMAzl4Xfx4BgGYvCGSH9rlsPqXPkTTY4btP+qFjrQMA/v/OYo0G1hGw8+b0YwAAGBlXE1vOAgOgwgid7v8cAADJB/Wqz0C1byIBgCkrD4AQGynjOrFJ/NNHX7XVsYmeM5dxYbk8GCgjPxCtMwwAZ2CsAwCw6Nx7yvf9FwMAcfofmeBtRjk/w9tGzv/ebIYqzVkJmPqKfBckALDZZiUAwLYDAOkAzbDMOAtJbCMAEHwGkABkM0sxAbwEAOAwlF91fsQ9BlDz6Q4MO/pIZ4XXJ3NbzJZKBqn2rtv2l37Yxp//grzcAAAGmLljhE5/9aoAgGIAWXtcJioJwM9/9p1a2vNA+4+blDvSE3vGIubGCppsqJAL/4/JGEYmG3SlsO011NhmMQrVWpzmO24XY+Ra+px2/GAAAGKDsYlp64C2Ht+m/rcnfWuLSFM1RhOxdQywveluNv9rn8UlQG4+WcnjVU2tbLTCv3EL8Bj++OTbpaI0ujLlUvMXCm9c/0W98IVNAID+vWXCqILUgQZec57563fKxNKqo/fhXgR+UdUpeGghwzovvlPrVKBc/BJ0pItA9/VYrggERBNFNfAN2uZHv5koq7Cl0KfhrmyZ1lZmidXdjjQqFJsYXHBEABr4nYptRV8KFVZD/2Vj9BcbEP2WhuXghmk0TdCLYyPHVB0A4LDsCG+UEzlPC8caEC/6AEA97g8HokAzDaWpxbBvPB7Z4eEzQS3z2ULGdt/85p9K8x9d/OMkdWtrZNs7TMK9sQIAePps3+o6tSzvqUHmmCEXYIKvhT1MzaPu3yemIH/VGgDAc8tqYSenh5rMylyIjODZUgwA0gAiAMCCpun/0TM5jgcPMzEAdnevSgKAmYmDM2woMeJz3QNA90yQnqzkNn4vwXbgc8OMQIsPA4LGcTqd6DyMt8ZNaogDJRcDAC8qxKIsguMNC4BzpMZqIx/2otdpAICwS65AzNUzVs3/2Vd5FQDgLMARN+GwSbfWlUjZFItB8Y3E5VwOAGjAiPB7WGNixB7/5jGRHlXZ63Z1Ht99520lUNy5c0fXNEDX1atXlE8PfZlCJW7GipRUvB/0f2d76PwooUQEd4FpMrPp5pZnuc0nU6UocN1HgIHrBWACUEefO0T+6bZuGbZKqXQJAED8s7AhrDf/vgMpEaWubYCUpFjaDM+KXte2uZYnE+n8D+9/2xanhzY9OZEXBoknxPxFAAAWRIzxi9t3syUpeSVQS8XyXxVlEc2Q0axYdKS6pFqbYVoAAJRZZtM8tc/85N+we507dloPbCtPxABIB+QUYzg4V+mAV8z1bG7db/+GLT/8A+uWCzt8+kRNPwaA+WhgcnTtMbFHboFXQarGvwIAkATAo2nllcIadPOWYWsGAwAJACkAAABXbiMTqSzJ+28AgOcsYJo3acrYvvrW/x4nUu06wv/+egBArIOatyXa8ObXGwDgRftO/PfLAQAYh7UAgED/FyOSRo7UJcut29vy6LGM6X+Kn6glSSZ2pE+sQyRaeFNneRuBaaTacD02bd1Eb+OZGkZdzA7QKvnngAEgEtU5Y/h4X60NB9dOrLeSvta68V9kAND48//Ip9YBgJWc7PIAQMD31OxPrJjuW7k4sk4AAHjf5ZI9FAbA0CzHANAb/TDmCpHQmaVIAKjXtCP68OaTBwAEE0BJABwAWEkA/MS5BIB90+XN50kAQinX9BoNAz0OlEPd6glX3GewmwMZL/o8cf7lYeYeTEzaq6Rr0yX73Zb1t/YsgQFAo9DpBgZAZlmReG8kui/s4mkAAI5emwHQBgD4LDLf1j3vQCH7dZ3Wliwrq45nAgA6w20BADs/8kUbfe7zVnZIciJKnrQw+izvedYlAG7sniwvYACcBwD83c99X2CArzYl/5s3/GpG+L/WpiVyY6iCZEIXYKp4D7dB7egCGe/bdR2/50RG/EAoT5joRQmAXMJb08WGftkyg2gmSqHgi68Tp7LtNWO9iHedSLMZr8kD1reQ9QlfoPmj4QyLt1zrKaBbAID0/8GczikqLUYDdNsQ6xYBACfG+4Q7AgB0eA7GsMg4giaX/LDZFKk3vhnNPxd3RcHqdHUW90W10MXlC710CT75B5mGglpOJD2iqNdmIYAnmIDrvJ+VWDQAQAld31G3olNZkVRWkCrQTXWBwgKYQaHFY8AyByiWgAC1dfgTTP0bDDakCMTj4Y2gSy24TiIbwJudyAAgFSFtpv06XnwuIryC/IJrd7y9JV05DW0EhrYwzqpL299/Jrf7a9euS//P32EBxGaS97C3d8XGW/x8KuYAO9bpZGanJ3M58Ee6P0aAyAyYptMAxWl59ACI35mWotkHQABwiAAAhoT+mZncmWQA4/GOe60q09Ts5OTIjk8OlEDAYqIpZ7dvV67sSZsvUAY9UWAAaKM/1wQwADrR5T3LGy+AOKXm/uOY7e1d1TU4n88EAEANd3lQSwL0nPvnooIsTvn5bN6cXm2YFLr3X/CaawAAV3gz8FhVFJsAQBsYfFkA4CIJAB4QKwA1rAvhXuWYI/WIMiY57NNbBufoV2UAtIFOfQY1ci4Bic011w6md6PhyHrd3Ab9nhrzp0+eyHCIv89mU3fzV4oKWviVLwjsD/5NoFsAYiKzRiAmHwBwQDGBqUDEa1ev6bxFgEv3LUZ7RB2hRfMT0Nx3q7W0tjwAatr0vW8P28F6I3WWZh2a/M2aN05MAgAglgKym9lccgsAAC6RB/fu270//bpNH39k48wkRWDavyzmVpNikHUUQ+rNe3x3cY7UWLWGcs33sFhM67uYYcgrnHbHHpl3iPSjIGEdT6xCntANAEByx06qvt5LQVzl0NemUR8fkkQAwJXk1Dpf/w+SAHSXCzt69lReyzt7VwUAwAaoiZ1FYohBbNYV6FAWpcAaGAAwglyqVdn4xk2bAloDMPLvEQBAAhAYAG8kABe3kmcBgA0goHWvXzRnfFkPgPOZAGcbQn+3bwCA/6YAgOy4w9og9iaSSGcAZNL9j81622YVvh3I6/DOcVPfxKdBzds9/3qIk1qn/DdAZJx6N09qLYZhzfLr5uLr4c8LANBu+uLBaACANsAW8ZZwnTvQ4lNVNf80QGTQC9gutZ7HibMzAP6MAIDy1BYCAA4FAGQdl/dUS0wC++cCABQrUU4JAwCa+vciANDmKJwBAIJ2/yzoFa/ylQxcAEKU06meDSwKpRG5NDj2C5hbRwCAPZz9EwBgQoPfHQkA4Lwk4V7Ei4furQEAZC4IA2BqaQUD4HIAAECHeugWAKAo4FoOCmcAABgA9bUbtvujX7LhD3zOlklXHgAAALwM/ZXYn2seAAAAZQAANlIA8ACgWtmMAfy7P/gZmQAyIW4XZirYYkJDK2sU1/2mgA6TjHjyNkG8TUBgpZ30W9wb4vUYvvgPawBAqwnw5SxMHENjQ5G10r2uRwJuaojPAgCxkFy/BJ/HAmj+DS2l6LzBtT7S2n1lV4EePQCgqcQiWJd2oPxL0y3tux+T5nNzThRx4ReOjlNLIy/6PBTgRI/y5rruWErWZTQjZFo8nyimjqxSafELgASKUXcBF8pVF9JSSVuioh/qOLTf1BZoeKXCCBtJ2FD0npQ+4DOOJQBAWtsi9e/8UQIK7uGdzLpJbnmdWgL6jamdIgHacVnBhwJmRDDt4heLhszhWpMAdNSAwgB4eFoIAJDEggIYrwOrbV4tbVEWch8Haceg7969e0LPru5eERNAjv7dzD744EO7efOGIllo/Gna0P/TqC15DeWl37T+sGf7+0+trIoQUWd2fDS12RxNvDuk3717VyaDTLP57vR6n2jT6NP4AxYwNcXpH32/PARqzAm9sZdJIKBJymR1y7bGu5JQeDPlPgGT6bENBz1bLgEa5qJCXb16zba2dnUVVoBAze4AACAASURBVO5CKZd2X3e8s3IWxeqOBURQ7JiaVd4T+vswsQ5+Bvfv31dePBIIPld/gBOpxx9F+Yhf8u1iwwtRn+RfPCFzSrzfs5GZwXXIOYjeCetF7Xppt2kMus4AWHkCnCcBUKMap+ktvxDX74ffKu+O+A7C1C4+h+sefXZYfyIQCXhSQ5Wva53rCABEBsDLAQAr5kZ78t/+u7OMvNmOLBkm1tuKcNzW5Ht6eqq1A1CAj8E15KAH1wHnHJO4wo1Bs0yAAaAVX0qtCKo6geJpx1lC0ZS0Nrtz87YNBw42OFvGYwFljhi+dH7D9bF2PYTNMLIl2q3L5jVzPgAQ6uHmN4Xz8/+z955NlmXXdeC69tm05bKqPboBkKBcyHAkEQQhxoSkkeYfzOcJzcTMfxsTCnIoKUL6MARoABopBAoE0BaN7q6u9M9dP7HWPufe+16+zKzKagxAsl9HR1bmc9ccs/faa6/lkn9CkyU1Kuoa09EYwzTB8dOn+PFf/ghnJ8cYRwFiihaVme6RaZ+QBUFzIFvxuGEK8BS45IRVBLAaQ4ItFGb7x/Xekn5zAbB/855zPBMPoBOBOgAdIGAAQIKv/dN/jk+Cx7ioUkySBvlyKXsgHsDO7kDrCteCneIMxQ//I/Kf/gDjpsT8/FS9/PsP7iOdjlHx+MjYU0ISyc60zIp1AIDrEfU+6gp7j46woB7NaIIwoUZAgFVZ4+DJayY8SoearRoADkyWAO/L2AC2UcD6pH6h3zaijiuR5JbS4sZ4uZ4EvF1iz0cvllA40ce1Na47L2Pl9LnM68dzHeV7/RK0i9Hanw2wNxXt/il10ZH/a/+ibAu1X+iCb5lt17//NgD3bt/8xb3LGABWlbPUmjaAmQRBqQ2ShLC2P7rlyAbQNj2u4SqO+Ra4nup/HdBxKUGFBKPJHoLhVFXGpuCKlCjxIN1YBQJZL22Oic3z4z0zsTTdc7KIdM9VQ71aPm8By809efPec63yY/WLu6bP+0laIa/TAHAfsnXddyCxia+6AiX33F7Pfxja/lZmhDgNZDEgwBf8umt+0wpx07ko2tFSWAEOAKgFAGQOAOBaz6V4iCCi88NIwA8FXQlccD9R7EYnADpZ+RYAlgFvZAB052C6Ey91Bs97u7a+7moLwKVEAOX5JbtMCuO6ZjgHvkic1zMA1OLc03vojV1+IYuH2mPUbm5Wxf7BuJrtt9RSkJ6C2oP5Gr6+NHaxiy3J0q3DBMu8MQBgumfzsCZLNkVOe9sgQcz7pXtKEJ8t1DnC2mwAz777n5D9t/+Mw3qFxelTrNIBHvzGtxHu7Msm+NM//ENEF+cYUIRPIpC1mHUCBD1YIUc1xkiWZ5WVa4JkEbasxADIlsYAaO4/cADArwkAyApgQhYRr24UKreUpoIKTva5ViguERY5oqLEd37n91BezOQ6FxNw8GxUMifIzv43f+uNVgNAS4Hv93Y9sx4U6FefZN3h1PmvDcx6w8UPz60oT0988EVHopZFBbPeVcA7GNg3+XPxPbG+H1sDy4lRMfnx57Z2ju5g/AXbDML970ys7Vr44JP7gzEb1BMuETxT5vPX0g9ofkWcRBYQOuEt/k1CfZwkDB5dv3D7/T5R8T9doG3xpjVX+Okk5oa44HYyPkHTZHI9/0wAmUzzO/m8T2J0/ZQ1sZ/UBvJ8mSmwZL95RmVNJt6k9cuesMCyzpCFBZq0QTCgsmmAFfvhqbA/mCCfZdhJJsgvM0yphts0qii3c1ouACYrSZsu3tuCdhYOjPIAihczzOoAn13mOF/lSKiKHZGRQSGEEG99/R28+8H7qlbzHhx/fqyknnRY7gd7O/uYzxcSxuIixUVY1mhO2T8vcjEOeH9Y9d872MWTJ49VfV+uFjg42BdYUBQNPv30qX5fLOZ45513cHl5oeu9XK5kA0haPm9CWVRqM+D7KJ6XJvT0DEw8MKVw1woXszPM5zNtbLT1Y/KfJEP5lVrCCrz33k8QR6SWcZEy8GY0mmAxz/D2219DREpTTvCE6v0Q0OF77NOBWRgyERxPBri4fIaPf/YRDg/vyQLxq1/9OmazhZIHLrAEBZ4+fSqLQ44RtgRxTBEEYCW5peorktj8vy+CZUCZJcvSn3e98JXo6KenZ2JOECA5OiLYMNF1kmWa+9z1YNKFub1FpT9H/Vpic67bIDcD0ja5d4PQAwj9ir+tC/3+3a7taHNN869tiZe9zc2tSn3jhCvUx20VG45J3j8+59cyXsdVvkJEj2rlfZH6+nemE4nd8T5RZLN045jrA39n0GqimiZ+yTvhQSluHn4dMECBa0cg9X5S/Nn3n7GHXmNngldeeRUpfY3bCtPVQGSTOeGhRLdAm+vIrQHM+j1s7y1boKpSYpSy/MsyJfC0LqVtH91F6Ac8og3ofI6ffvABPv7wQ6zmc+kCjAgAVKT4Scq/PQ4fJKqm5y2KOsysd75OFNDvlepccuPcsQilzcC2n6oSG0CAF5k8DAAHQ+TDCd78B9/G2fB1lINdzOfP1L84CEZiLVWx9fITOL0fZYg//WOc/vCPEM2ptlziMlthl/ajkzEaAi9xjIJAbs0xYew86jRwLSADgJZJdAugXgsBgBwJKgYiNZCOp5itcuzdeygHAAIA1ADISgZxIYaTKUCqqsBYxybwFOgX3bxtAPT+v9MHrN0L+4QNsPHaBMe9TmuR+7dbK/w85Xnq/rfHqaDCHahTYt9gRvpxbYUNt/9eC4B2FG1L7LproHXA/99rsdyEJGQ513t4yrflVT+fxL+dfy1X54sDFV50FLwswED4hu1ONQHtmno8AZp8KSFQKnUz8R9NaXVbo15Rj8MYqVonQ/Zv+15eroNDrAoWTSIMxgcY7t9vhfpsdWESL33y9t7oFm9d/zbvne2tAhq98KgFaTdesu76bH/dtgT8Re/By7z+ptS1O+KbE9zuWVck0+B3ooBMBEVFpygg/821t8csfYn1y+4Iv6sEikvkyxPU+QXioNC+JhcAxwBoAYB4IFtI+sIzL6AIr3KMIBaLk1ovXKalKOa0AjSTW2ZcH8RwbmC37p/X3SEfr939Dsr1h3FoPsfq4hnq1QUGMedFbXMqYpXb+zA4kXQeLwEb/sd2U+mj2XqleE1OORQWduC5BMtZ5PBFEb69c1YRQ06FCRPE42eLLawlmi2L3BetxYJgPIFutlzIkYNJA5PraCKrzriqEMs9qRISwNIF2/CQn+LsO/8B5Xv/BeHpU0RVjVmU4NE3fwvReIogL3Hyve8hODtDmK/EPqFwMvdV6XHZDXfAQoOa14znU4cCL6QJyjxWGgAmAlgd3sPhP/oHGL/9NVSDqRx54orXpEEwZKsfC7Z0D6h03FxdqoB/43gskBYl/uDf/h6qi5kVWxkz6twCDBx7M/g3f+v1rQCAT4a3AgCeym6SJ88RwF0/wG6jwN20wAsDVWW8WwKuiEQ4QSxbOP2GbAAA0SV6Q98EAHSsiG3n4Crz7ilfCfTHLGCgt0H3AQD/ab5NwQf3/LsHHWTD5RLzrd++8fnbXtOnUfePS3sHNR5YEVIDjamHd9V2ThQGeRSpAIZM+staIEBesce0ws7uvhQrJcoXUmkgR5mUCAYBwhEnZIPZ7FKVr3E6QkgVS6Qol6VaFVh15GDld0r7gOfTggBOgNCppEsvQYKJpihO6nVWh/h8XmLJAHcQiw2RU/AwbPDGO2/h9OKs1TU4OT5pk3/G6DvjHSxXmaplPE8+lBzJ+rJEqcpeg9F4iMVyjuEoxSuvvqLk+XJ2If0AaS0GCT777KmSL/bIk0ng6f9sOeCixpYCnmGeFXj11dcFDBCMSJMRYtLDeN0jnleG2eICy2wpyz0CLaMhbf1o2WbVBm5e77//rioHXPPqgB7slcCC1bLAG2+8rc81AIDVZyiJJ6uAx07Wh5Bx9oCjwOnFZzg5/Ry7O3soigqvvvqGMQcY/JO2nKRKzglSMFH0NG+e74piZW2G5/sU+z2KRskyII4AE/Ej0xDhNS6KDGenz9RSsVgs1aLBxJ8AwN7evhZ8ghAW5PQ8YFugwVfqHfi2lsS7dKC3NmxbS5xBRzt1/Frgo3HTbzAAYD3QDkw530O77smXAQCuBmsGyCnhHo91ffga3gcCS2T2BClZHgnGI9pAjlXBZ9WZY4UbMKvZPsj0/eg6Z/1i6QRZCr5VhVeSAjECAHwP/Xis9gzee7IE+PrHjx9b6xGF4vQp26qlXY++uxsO8PBgqT3/fACAVqy1e6A4OElwenaKCTU+dnawnM9QLBeYpKn6+QkfPfvZz/DT99/D+fGxAIFhmgo1L1YLDCm+o8rR5sO+yyoOXdK3uV/59dUnijbWzS7Q1nQCrAa0mFuDtYAIjCblc+cQb/+j38ZJ/ApmQvnPsD8dYxpPMBiOcJJfah7EeYT74RLx59/HyV/+EdLlJeKmxOlijt3795COaeXHQMeSec4btgCo1aAHADS0gyWwGjQ4oA0g+5TpBtMAg/EUl8sc+/ceIiCwQ4vXKNW6L+C3BQCox8I/GbtpPdF8kWDSAvXrK/DP81k+iO0l5msTdRt41L1WAr1tPOPHonOksZrretVwEwBoe8B749P1uXp20zrK1z8eWzM70M+Dmn1U09Ew2wVofbaI6NWtXm68bvpq+8/7YhP1bhZ/sZ/7PHfdv+aLAQBYDWOybwAAsiVW8wsBAKwijqZc4xrUq0W7ZnoAIAxzt/JRtHOEvByiDsYYjg8Qj3ctyHf3SCukEwr0ibvlNJsJrt9L1wbyxh7I53raANdctNuuzy34wYvcil/Qa7trJyZtD1Q0aI+VYMY65gzgXQEoXSRQX65Ud3v4hjAQXBAAcIqmvEAMAgBWaKIGgBgArNzGJqrKDnCma0yeyVQwlnKElKArRe0axj10heqKH3a3PbDRAadWXb/r4wsAANSCSLXsGVYXxwIA0qhCzNiUyabYrSb2J0aoPw+na1b3bdI9DEBw3HuqCRj19sNuzPfiP7uGjMVcjOYt4d1FyUsyNE0Mm9eTsT6BcDJj0yH3TGrYDZFFO6gEALB6T20tgjLGbwhqAwDOv/vvUL73nwEBAMAsTvHoN34L8WQHwSrH6R9/D+H5uQCAhgyUOETOxJvxtBjaPH5a/tXICRwGAZKAbFoTaqc9POYZSrIUnAigWgDe/uoWAGCgYietnqO6xoBCh2wHDsnortTGOMhL/BEBgPOZuU3FIRbKtwKMKG1MW+D/9dfuDgCsD8i7DcLbBu/zAADt9tbrM/W0Yk9n7SfybcLP5aA0KrP/nm0/++9dBwQs2PN/8wCA0Cj32GxB2HaV/Pv9+/x7blu8n+eK3wYAEGlrgRR3Hfi9rIqLVhNFSvrT0Vhq0BezBS4XS3lGP3zwCNkiU1JXBCWKsEQ4CpBME4QDknwqKckTAAhrKlgO0axqpEhQUuhCJ2BtAAq0zS9QIIDUyHtCdbZNmhYFj40TmwDApxc5KqJ7EatatVwZlmWGR68+xmA00Oto8Xd6ckYpQlXeyAIYJgMtBIxtC0eLYbBugIwp8xJQFAMgz+Qp8OjokfzTZ/NLsQW4sORZjfPzC5cINwIGSF9nFd8YJ1RHH7fU+sdHr6j6z6DeGABGbaKfLXUAVtlKvT2DwRAjLgKat6RXsxeKVUQCAD8WABAn1IpgLz5fP0KelXj8+DVMxnui8EZRauKBzqfcBAhLHTsDmLPzZ5gtj5EXS31fVTbY3T3Awf49bUhchAkeMDnnOb7yyiu6YwQ4BABQrIxtJLo5fjNZ31S4OIsSz4U6YkILgQ98b56vcHlxJpSWTA+CIpyv+/sHYiQQDFA7whoA0P8eU/f3W+Dm3NUznplzpVJmq4bF/9sABPubtSEYkOEf/B7NdVclt/mz3m7gbQD9ltX99Mdsn3ZF08R9iUe7OVYojEhhSSb+fLANg84MF7ML7OxPkQ5TuSdwbDLhZ/Jv9p20eCSS7toYCLz4ZDRNBBTwfw+atlR9d66cZ3t7e7i4vJR2ALUg2Erz+uuva04MR/Sm9QngXQAAr958/Uq2Vn3d8rK8yrG/v4f5bIbFfIZ7VMTnNbq8kO/t+z/+MS5PTzA7PUVQVertJ0NA6yLbe0Ii/EbTXk9j+gCAGyM9lkD/UPz1s55wlzy2rBFzfeBYESuDrhC0SC1LiZdmyQi/9pv/ChejN7EIGRzOcbAzRVQEyIsSWcL1MUS4CvAgWgkAOPvx9zBYzZAGNZ5dnGPn8FAMgDoMEXFuc9yWBAASBwAQ1DEbQLIEPABwSACAFRBZEQHJcILZqsDevQdyACAwQNokAYAgijGivggZANzzWKXyFqNb4JPn2ZtaCvNLhLDrd21LNHFF5Kz/GhPQdQtYx2NxiYRqtsrQelT/fsGBf+4D9L3PsqKEr+6tf2cXsjNRdwCE9t51gTfFKT5T6aeJWsvsfX0AQH9la0q7Hrcrll9Vnu+2POervgQAOAly3aO6HqKs2DKzgyTdRzzcU7KnDe9LAOA5R9RdXnY7AMDKP5N/xnCmEcCF3FlKvxQDwLHX6gxNfok8O0NTXhoDgLVjul4x8QtHCGMmm0MgHjoAwAF5Yp+xuBVLTDqIhwYAsCTsWs38XP9lAwDE43QxKco5istjlMtzJCELD27P5B7B1JTxa9vDz0Ifi38UmjU1estTKD5Mu2FzJuMSGqcD5QJqT+b+JXFrXlOLW8iC9PGNYfXGtfdMZnOuIgBgVuG0x2Vek9BuejSlATcQjrAKpy0AQGtgAwDEWb0RADj65rcFAIAAwB/9sQCAuMxRk0EQBViRKY0IA2qgWVMhCjp+BZRNB4bxWDFuyXFZ1WhmKxGPosleKwL4cwUA/rdv3B0AsKrPyyH4L4Ng8XKqOtdLXDXsXKWfwTuTsb7ydF9d3PztrwYN2xKJ7UuTuSRYf7pVkbsKogsrNj5/M6nvAwR99kK7dW9hELwIMHAzAGADnCPdV6X42VT4jiiAxcQxivHs9BRF1WCZF+oRJZiUlxX2dvdQ5aXuQSkAoEA8iTHaHSJIWVmn3z1pqMBqtsQ4GSG/zLFLektWYcCgtMxdFdAp/3MSCDUzERUGzq3SrsszeX+5aGSI8OGzGekJKJi0M8FMY8xWM4x2Jnhw9FBMgbPzC1xezhCRZsW+e6phC5mP1Mogf2y1YFgfvwI0+qNTaZNU4ijEcjXH7t6ukg3RbphEVA2Oj89V2efBMinmZ1Aw7+zsVLeQCZxU2QdDJbgP7j/ShGdizer6cpG53iUrFnjghRV4IsIZ9QVoKaTFj8hqjQ8+/IkEv8mO57HYODcw4WD/AQ4PHkgDQDQy2ZYZu4GJN3vO2MvP3vWPf/YBmiATkKAxIDAixhuvv2U2YAHbIohQNvjwww/xta99XXOLCSjPlZ/VT4y7FoButvB59bwHBCRY/a/U9jFfzMyL3iVfPAcu1rymBEwIABAI4MLfAQCdAJL5r3e91n7u9X9eF070548HAK7OeUvoPQBgbFxnlemARgm8OZHS/ncZo6UHKq6F3xsAgKeY9z6gzwTgOCNjhC0Y1Ejgg/8mA4BtKaxORQkZG4ljJHRVkGhTv8Dtqjxurlus5ost0BNPNe0Xo/9zLGrsDofSs3jzzTflXnE5u8ThvXti0EhB9M4MgE5rYe366Zcuvdh6H9VVxdadQCAjGRBVUWAxu8T+dCrK/3/50z/B2edPkRDxpiAi1+qikOYF15bxMEVQ5QidL3v3PV1bglX23aNtV+v2DBN27OniuMqG/1ur9+BaX7RnOgCpjBLkgwne+fXfxsXwDZTDXVTNDKM0RjUvNR+iXdPwIABwL1wievo9nP/k+xhmc4EXAgAODhAPaQMYIUwT9fjL+o99pWIAcP4nKEg1JABAEA4NDtkCQNHYZIiCbJ/BGJfLDAcPjogGgKFLyY5OCrYmCcY7uwhdQCbAS/2ZrlXsLrG772H+QgCAbaUEz5vdZAf0kgbvIuqOwaqINv7Uq+r3A6fBYydswpDWyre5768n+1xz1x590eEWNHWxwjYQQNRXUzq3HnA7Oq3rDgDof74xVnxZsA9pvXy1b/MWfwkAELrOlVxUFV02UkTpPobTh0Aygfkgs9Tsm126+9juaV8yAO60cvTX6m557uauz03MFcDcAcgCsHjDPG061tptZcjth+hmoKxaq/wSZcG2kRm5nrKT5VdQ5DkI2EpFEGCEJiJIFJlOC4+C8aX2XAMABBox3lPVmzFhz2Xpl4wBYBooZHZWQDFHNT9BtbpAxATaDA1Mr6LPAFDYZmuoWloHqYoSnunMfUr7iiue8XfG/x4A4DWTva10hkKwVVfLY0/c0RiO5NRHKMnCJYAuIMK1IxDspt7VeEf0f4RjZKExAKKqgAAAtQA43Y06B/KTrQyAx7/5zxARAFhmOPnDP0J0cYGEzCFW4rk6UP+H7I4mahkAJSoxADgCB9FI+YBnABAAIAPAuwD83BkA//uv3h0AeFkGgLfKu2n63UTB5xTyXtU+8PdBugSs2APKRHajRcC/hmrMnsa7jSGgMKBXQdyWJPQBgP5rr6s8bi4l/Z5b/5w/Pn6Gt0nbvA5rQecNS+hNAADxD2N3mugXq1KcTexd4YRhjwkD/PlqhayqcXpxiYyK0sOhULTRcIRIiFyAosmQNzmicYTx3hjRIERR5ZZUI8BytsAoHmJ1scTuaBd1VqkKX5edD7laAljxZVLl22W8doJEQExY0QM8BAA+OJ6Tu4qMQEJKb90Uy5zHm+HxkycSBGTixCRdFW0uMEx2i0rie4ss00SU0JZgS7IMjP5DAIAI52Q6UcJKIIC9/pMpe6wTzC4X+PzpqarsfB2TYrY0sA3gmBZdbQDJtSgWE4Eq/RIaJNrrKj5kHiSDRL36vO7KeblgkJ7En2QIEBhpCiQxAYAfI0lIfbIeJSbobBNg0j8a7uDoESv1kahTRqNnIkdxvwJ5YdV7Vt8//OhdRCmtCwkecJOk5kKNr33tV7FaEjllUknacoj33nsf77zzVUNdVysJI3K8mFufrwJrFvpsyQWqBDUMdedr+W/qKNDKkImbvODdPWbCQxCCAMCDBw9xcHCo3+0znUvFGtPAVOy9jdJtwN024GxbC4CtJd2k8q24PlH2a40XpFkLs13ltzUj6F2RNrFY++x1ZsHmVOZ9YRX++PhYbQC+Zciq8CuMpyOys1sRVC9KJiE7NsRLVNOqDDxXtvykCdkrzimkZ/GptijXMmWyfQZiUMeD2hZcF7ieElR99uwZDu/dR5YzwDLQbL2CbuNiXQPAQL0uue9AkvXz9p/V7QxrxGeX1xF8LvIl9nYmyJbWn0vl/g/efRc/+osfKAgbDwbIF3NR4sZpag4HUvavkZAtUVEtePP7fGrTE4NsD9sdE8EnFXkdU8mNYd8C0AeMOg0aY8KonYb3ksKED5/g3jt/Dz8r76FyAEBKZ6I8wHA4wpKaKjy+RYPDYIHIMQAIAKRhg7PZDBOyHnoAQKM2Ju5tttZ1AIDXAIA0AMgAKAgApCP1RbL/lADA4cPHEqwiAJA3XMfpXmUAQMTWAAkrWZD1iwcArtv8rkv+u/GnfzkKju2vvXEgYM8BAF7orw1cCcY6kUjHANgE/n3Kpz117WHfY48uKV9fm7y6v5sfrvdV13uDrdgxALpCSPvZ+pqfHwjwNx0AsB5hFggS1PUAVTNEOjhENLlvHuOudeZLAOCGAPWln9pkAPj5bcVJaz00hwAPABgoIPisBfvuchg2Gys0+QJFdoG6miOoFwiaTHuPetBrUs+Z2FMIcKiWKgIAsvrjCkNGHiv9ZOJGCcJ4KKtAJas1438rxNlM9sfcCY+SRn43+GJ9/bnL+av9W4BKDmQz1MtzNNklIip8y4/c9kfGldbJ6VzOpAHgWuUGqUAQtck5HTQJIJLF6Cyz+2uYX2f7+Y8H6QXe+pibsQ+1k2ZzE1+XWCSvqUWL6XCEhABAMgWCMbKI4Huk/v+I/xMAIMOT+gNqAbgFAFis8OwP/hDx5SUGTSUGQKmfjMGoNUR7QWuFJUu5jCnAGSCsrY2uZjGDN3Le1wC47zQAfo4tAC8PADyPiNP24fU8AMDNA3M9wOwPCl/191SQzQ1aQVVfZbInJNgfZH0RwP7ffXBs9ObrRQi3JR39c/JK5z4J4nOeCcDn+gDAJhjRf8911+lGAACBgjsKeanXmH3iDI4pElXXyEhTLUvEVK0fjsUEOJ/NJaDB1oDpeCIAgIJ0eb3CslgIUCMAkIxoK0VxwRIJaT3sRQ8SFIscMZ0KSsiiSiK4Vk6xJJd0fAkBmgaAFtFepcVfa16bDDE+mRUoIgpclYjSmApgAgnY///o6EgtAJezmSX9rLwnqSrv2ZLK+QlWFElTVc5AAC4irI57AIC/jydjJVtsPyDNmpRsUqIvLmY4fnah6hrfLzCoKXF09EjWgtabPxBlnqglKdRkApAVwJ9+0eP3UshsukP6IMX3GMAzuGbCNdC1sHFGh4IaH3zwl4hjai8wyKXVGm2+CCjEAgzeeP0rSt5d3ucqjmzrsBYAJoaL5QxPn36CJswxHJpYoMSFmhDvvPN15NR2YHWXAEQYS+fg8OBQSahZ13BBdTS6tS2oDwBYsGuMCQ6rBlm+xMXFGVbZQkOWgI/XumClmwn/zs6uLBl3dvakfdACAD0LpDbpJFXLWXHeBABszkP/+20tADbnu6TBjz9VcV3l1/a57S0Afp3pQvFNBoBBBds0Bvh3XhtP+WfVn8n3o0ePdA/29vekG8HWCksy3XFqDtsVYm9c50IQYqAkuG8baACRX3d4XjYfTFGXn/vWW2/JUpO9/xyzBGrESGDriwMP7wIA+DX0Cmiko+mSsX5F1q9zSp2aGnvToSj+PM/ZxQV+9Jc/xOzsDGkUSuzv3t6uKXpnmSwHB6TF880CGaXP2ydXrwEZJgLYrazdP13q4/YQWbd6AKCvF6BE3GwavbYIJ5jhXwAAIABJREFUX0ddEc51igdVk13svfm38Wl1H9HefdT1DCCYmQem++AAACyalgFwyhYAAgBBLXB2vLuLcDhATdCHARXXbwIAXHfVT0o3Aq7HVwGAsokRpexdpkpkgstFjsNHTxAOxshrajmHyPm2dIDJzh7C4UhtWsYA+GUFAG6v/Pu76u2O+/NTY8M5dbd9xQ4g8C1/JsplmkLb1h1pE/UKCN0oWgcAbE/3Vf3+CHOK7y7h99V/c9fobIjVU663+SRhM+HvnrNj2Pb8XcL/PkfnKvR3t0988XfdFl/d9okmAng3DQBuR03IxkSquo8QhFOkgwOA9H9WfR0A4Pvsu35722dNxb7bW9ZWmivN+d19v/q666//bdfnr5cGQB/I9Uw4BjZM5owFwH9LEFDtWmQ5brv+t40ae56NmwIAshmy1QXQLBE2K4B7csOVk1R2VqpZ9R8gYPWfDFS19WjXcGxUIvgcQyy8pQjoFiCNgI4BwFFmd9nEDXX8ZkHwCwMAxJxjIF/M0awuUWeXCCu6LjB+ZtHBed2L3NuNX/3L5U3MI9gK4PMsn6/5Ip+trwaE9gXK/R1qNXh0aSwX1Z7NG0u2G+1/eeVcNZ8tALz2Q7oiUaOD7gzh1DEAYkTMI5pSLg4GAMQOADjG+Xf/Pcr3/hzB6VMw7JxFKR5/yzEA5kt89p3vIpnNMKL4a1AZK5n3mqKDrK2q3cTalAkAWD+s20PJOO4BAM1ggvLgHu79+j/8+WoAvHwLwN3xJ92zW0Qs+pT9zWnZ9of2qlh9EMAPIl/Z0vc5Wwj/Os8Q8H/XFukDe6+E7b5420ZvA7erlvUHcL+C3wYcPTaCPz4eAz+7L/7H13sAwB/bJgDgq4E3LVc3MwBCFLKKoy0NsFgu1Q+vSRkEyFgxZrAXUgF6Yv3/87lUPWk9du/gUJ6TaRwhr1a4XFygjipM9ydIxxT/YIUuM8XtwQjVqkBQhQIBBjG7YkKJcsmqw/X4yJpCiuX0GXfJSU+80QMCPK88iPHxZa6fsgEMA2RVjtFkgrPzM9y7fw8Xs0tkSrgtEWdQzN7yxXyhNgfaHDK5sUXGklX1q8fWs8vEu3aK9XQTII2fvdgPHjzAkrSfYwIAqdgDZg0U4ujxI6xWC2sfCAPRp33lnFU9rwvA4zGKMHuSUkynu+r7D2gZVPP6sfrPhIUAADetHINBgw8+/EtQfEibgRT/mWSk6vln4v4OnQAi2ug1RgVO+FlkxNjx5cUKFxdmJVjWKwECTPL5euoSvPbam+BhGSBgAIAl55X83ltwjSjrlQSqHen2nNB3shW06svq8Oz8RGwEXl9ukhz/ZEVcXFwqMCL9n/+zrYFVTO997IVhusoZz/9mAGBbANT/2yYA0D3nGCdK7LsEvT8HtzEAbP3oWgBuBgC8TWL/mq1XxZlwk3ZPtgT77zn2eIz8N90oJFrlaeVsgXGbJcE0bsAmAmgAAavfskx1Wa1fn/ogp6/8E2gg9Z+JPufO3sG+rDP5WjISOHaJqjuNzjsxAHStXFWzTU16rjDazB1joBVc0qWyYIgBCC38wrpUi8oH772LkrT5gJY3AaYUSzw/w4jnkhCEpAaC2QJ6FoBn/fTXUB9SWTDRB7T66ZMdG4GHFgBwGiXdHgLkRYHY9f5zDeA1pV5DOhigihOclg2OvvHrOI6eINq5h7pmEFWgnlGQLEI1tO/3LQDUAPAAwCCoscgLAQBBShHUAPGIfsd0bjD3AM4vAQBx0roAcM8lA4AigBUBgGSkPn+KU10sMtx//Cqi4UQAADUAPAAwnu4iIADASgav4S8lAPB8lX+/ZxMA6CryDhhyyb/AS1sInfhbB/T7MdIH/roxZK+77rn+94lJ0evp92Onra63z2uytMCcACe/2PQGr9cO6VYUP36vS/zvnrx/yQAIWP1AKcG2EdLBPoJ0Xz3FaBwH2lumtuqhG2K5hmRuhHBfigDeFNOuP9dnAPQBgH57slRRHABAJwCnlC6GmiVld3kYAFCiXl4gzwgA0CYyA9RWRpk/AwBoL6f+f/Whs3fTK9ZbnsxWSxnjkbEZDRCSZRXG0hAgM6AFkNp1ySwOnTntLxAAILBSolmcI5+fIigXSKiJQQCA8apcAJjgm/SiBy6lUkJ/RGmMeYs8A0ZbJpbbd7sW0/4csTWer2Wbotp5vT6PY2spb5QrgAdYLYJgGxyLZhLNne4DGAsAKIIdlEgcAFCZiCNbPAUAkOFwjPM/oAigAQASAYxSPPpNpwEwW+CT73wX6XyOsYr+lVjJ7IUgCO8ZAF4EsIjorMMmXcbptRgAtFQnA6DIaokAVof3cfAP//7PFwD4X35tuw1gP5HuJ8XriexVquaLTqQrLLWND+gL6m37bOYVm0l9v5deXqvsj3XCfL41wAfFmwCA37T7ifz6Ofe2eUc3abdYh1LxFV4XoH/8faaATyT4k8fg38Of/j0M/j0DYBOg8MfX1xDYdn1uAgDYh1QF7LmJVdU7v7wUC2AwHiNhRYmJw2CI47Mz2UAVVG6vKgEAzDQe3ruPOsvkr52VK1zMz1ChFAAwnLCXqUa+ypRw0Jpsdj5DjFh6APvTfaREQymIx4nMPhjaH/p+fPb5ULSj5IJtCwM/x0SZ7JEHEd5/doEsMGoyEXkKlh3cO1SP9MHhIZ6dHOte0LZsvpjLFWB3d0/PM4BlpYwAgBcj5DFz0UmHpOSTVl8JRODfdnZ3laTyWGiBxgT59ITP8fsjzJ044IOHtMwrTGm/oUjguQAAJk0EABiQk+ZO1wAm5LTxI/V/MtnBeLyHOBkhZAWBdAqBAAYABAEBgBrvf/BDAQBCsKOhaPtRlAgEWC5yfP3rvyorQFmelBQIHBjdvqkwGMayKzw5eab7U8NEBPnePC8xGe/g4cPHWrvNBc4ScAInx8+Opf7O8+d9ofq8Vbq2gYBuQdfS7/r/Uar6TwCAx8KWB7ZiMDnhtTk/v1Sl8ujoCe7du68Epqm7vv8+G8BGwIsDAJuAwHUaAD7vsxYdpzXSKwdvigD2596LAQBeMNSDiOuz2PQdEiXdHI9MHnk/2YZBpspkQiYJx5oBSWxbobtJZ49aizXA/71AIOdYPznhJsrr4hNVAl0EGPg/75HAtqLQ/da8y9naY9RE0xDh48VbALSLu4pm+xluI7e42MaQbd39Pj+7VrTvW5x8jh/9xX/Fs88/x3Q8lughQUdSK2UHSIHMhCg8LZkKHe2A51ETnLQWpfXH+p5m42Wd5damTM7+1YMuIoT2esJ5bmYx6twTRkNd08mU4kPAoqwwj1K89rf/KT5rHmIZcL25wM4gRZRZlXcO9jAG+v1+tELy7E86ACBssMoKjHZ31P9PBkBINs8GAMD73WcAiCGABvsPH6FuYrUAZDm7EEOcLzI8fPKaAACCw5UHAJIhJrt7gG8BEMvE2TJt0le2bURb/+aD75crIvR2ZIfQ+M/b/Nk/CF+J761f+lOnocFxRzFNc8voVe577QLbAEa/X3mAbe34Nkebq5LZn3uVfQ+tugDJx2MtCOB0Aazc1aep9JuP+s029vnrj23gwHPfvJ5Kx91BhOf/tu2vvK3CfdvnvwwDgIURimLmTOIixjz3gWQHKFk4YDLHhI8MDUvWWo6GMjrHAFCu/yUAcNt9uv75bQCA34/83GaiSkDcvOFFw5YNnYkq3x0AYGxToJ6fochZvMjV/w8mjKwk+/iFMVRI1izFqkn1d9Z3HAesDHOcNIxF+fQQwYCCgdyjOGXJDLA9SAm/mH1dC8AvlgFg9P/y8hjZ7FTV/2FMx5tSIEjF/ny6jPU0ALSOad90TF+vceLYUl4wuq34M5l2ItKebe1jBf4MWTxtjc9t/fathwaS2vooOIjHITwgxIDW3NMDJf8Id1Dy/yaRoj7Bmw4ASAwAyMkA6AMAzRUA4Ge//x0BAJOIzIEKqyITA8BrAFAEkGOPGgDXiQB6FwBqADT3H2Lv7/+9ny8A8D//na84IHl9EfcJ6s0Tc93mbttr+xUz/3xbSVce6VRrr/millq50YvvN1lWYLYnIPaBNzEItExsEQHsH8ptG4x9/90fm99/2/dtftNtx98XJ1QIsMZpZaWfG1itBGy+WGDFgCcMRfuPBgOEFOEglbWpMV8sMV8utPGPp1PsTCbISWun8BQqzFVRzjEYpUhHpMWzouxcBqiIWtCeomn/52ycpmZbxvvkE0sds2MB+Oqk0D6n6+Dvax2l+ORiiUsJEVolmQCGbLO89kNINe3CPFfjEMtshb/zd/8ufvCDH1gHl6OyKhEIeB2W+rm3v4t79w9V9eR1sQQpUULNxJT0XFaoV8tSQn1M0mhrJ0X+YYLXX38VT59+pio3+7e9fR5F9SaTKWazufroJWJW8vggK7+dnUOMJ6S+s62BCGYkhXziV+MRK64znJx+Ir9wYyyQIUARIgardByY4t6h0ed5nEwMeS0INgwGCeYLOhhEOD55huVyLp0GOhewLYHn09SBGADEJuVfSj3bmsc2wk9+/C7efvvttgWAwIX6zFvk9sro1PmJBVWXWK5mAknIQJDuQZLg4oyWijtGc98/xI9+9BO8887XVHnm+fjqv3xgXTuATVlbTLcxAK6sMxsJSn8O+PVjc975t9j60Uenu3PkzBf1fjOs9kI3TldDwFVbee8SCZ6Hqd5SyM7GkAF+VpFgos17QwbAdGeiWJ9zg5/lKf8EhpjY++MUiMbKuETnQjEGWuqcE6jT/HHJBgEwalvwwc/k63f39tTiQobM2uMKW8tvsD7gunr/b9IA4D3kuiKhH81vaxfielIWORbsbx8NpdvBe8DEnuk65835+Rl++v67ePrhe4i9jZ9EQ227DwkYclwyEHP3g895GyIDSCwnatdQxz4QgOOCLps/zhbRsb08KEvxIgot+vtPcJFjmkApP5NV/tliLrr//uGB1gw5mJAVQAHG8QT1eBejJ1/DafQEq3CIIFigyVaYBgQKa1SDRqBlsGywW18g/OyPcfHen2JYLJA0FeaLFdLRCDv3DrAkA2lML/JCFoIEABnfshJlbLJYLV0EeJd5hr2jx1JBLmpWOkJwus2yEkdvfMWUqoMEXGMpEEihQGoAQPagBGQZm1qvpgWod3l8EQBAa5DtDmBb0t9L3nuHyXFCoLYNNtWKRkHfSpV/tc645H+TDeIZALcB8GuxRDtSXCqoIeiPrbuGDgps32qCfwYOtLGTT/yNWrUlt3f2gUYx6CX/zmtbsc9V9sGL3EV/nNugvxf5nF/ka8V2VMtH7bzbCxTLOap8KRtAUsaHYyqRV6jylY19B6CGFPGVPsYYwyHbY1z1v+K6GdNCCGQ0WoLv+82988N2AKBlg3h3iDY+tXu4vk99aQPYxf4eXvEDm6OKWh1mwap/OxFA6QFwL2SDE4GBuzIA2FJQLlAtz1AVCynHB8iQZwvtP6lErlnFNwCA7XKyHSUwLFYRO1ZT0aD5Olab0+EUGFGcLlZ7AMEBv77akOhmnV897j5/NsDDF/wguec0K+Tnn6NYnGFA9f+g0DWpy8ziQukd8AqbhhOXIkHu7E9VT3xH79efXbLvgXcntLPGNO23V1EngfNXjGE5IFkhkXEdc5iqMIFBAils+eW15HtYcIvTKYLxPZT1CPHh66jrRHpBbB8kQ4H7Ll1yUo6b8gxn3/k9VO/9OZrjTxDTsS8e4MFvfAvp3gFwOcfTP/hDjFYruQCsiiUxHZ0/RbyrRY7piKLeS6TjAS7yufZPagAwpyADQJlSjwFAAEAigO98DfVgiorl04pMY3r2psg5/qhVVtdIc45zswHkf94G8Lv/1+8gmFNYsABraUVs639KYWDek//pG6/fCADcWIGnloOreFw3dtY3LHtVHwAwk7LrH30AwG+A3d+4aN8cfNyWUOv5Gz7ixve7gPMmAOI2BsPmmW9+38sCGDcBDAyRFxmr+g2yopDYFynxJSemU9Gc7HIxYnBYY0kxwDxTMk0hOVYH2dfCJL9qSiyzhVV2xynSARNITkb2QgWi85PSVOalnAPyVS5AYESvakdtVCgkyesu2GHwzL95RkUf0KiCCJ+cXWJBQb/Qgm8yCQQA0KNaPUre0rCyCYkGX3nnbVGG2fLASWhVFS7UFEKkNkCAnb2pFP9ZvZ/N57pNccIF3T6fFfw4SrFYZGoLMFE80vTpMRoLAHj27HMp3nsfdya5rP4zmWbCrYTAeYKTjTAaTzAe7yIdTCQeU1I4BDwnMkECDGmtWM9xOX+G+fxYVf26ZtK2owof1zkyAaaTXbEJJCDjkkkurEkSoShXCnovLs+kwp9rodasVFq4v3coK0C2AhDYMHFBVvATfPTRR3jy5EkrFMd3+fG9HYgylX5qFRAAoN2gtUYU6lvXPaoaDAcjXSMCAe+//4H6/w8P7omR4G1hFPw4b9jueHl/rQXgagLvg+yrk7v/2k0GgJ+PflnxG9EabuZ+0RVjFWhjEmtJcYGbKu29K+zbCXygx2c9zZ/jg+OBLg18397erqrynGsEB5QQqq3EAQBKC4yh0J1To83Q9517ATp//F7l3I6786X2yT/tBQk4SGFXFjpdRXGzX3Q9UbkLA8AQfP+Q8E+eKwlL49iYRculWhdWi4WS+72dKc5OT/EXP/gBnv7sp9gfJia45AIjn+ArtJEokBMGcsBAVxOwb5XLSA8EVnWi1X1gGxYtjYwlwOBC1QV3TRhYsA3q5PhY7yG9n8m/5kQYiI109OSx1ph0kILMCl5XBhZ8bTyaYBHEmDz5Ok6iJ8jCIcJgAeQZJqD6f4Msss8LVg32mksBAOfvfh+DYoGUvZM1BfuHGOzvSs8EaSxdAAKNZVFid7qj9iqJnjKgIQBANtZygb1HR6ipy0KdAIKFdYB5XuHozbfRIFb1v2aLEQGAdIjRFQAgdgDAC0aO3R1v1bjv+gldgNj/hOtAgPXXcCzwnrZzXUCmua1wLKodrdcOoDHlGSG9+b0GIrmv8M41/bVm0+bPXurFshwY1a7FHadG8Y6SP68X0lvbeoy47uys53W7kmlnfPQlAGAg1l0BgCAZYFmFiIc7GA73zes9GAINAUvr62YMYgCAZ5F0AIAHbvoMgC8BgBddCfxcd3OiJQSYivQaAKCEldwnguTWFhCwh/1lAIDliazv6nqFOOI9zlHmK60bZFWayRGr/qz+M9a0fIMFM8U0LPKQ/l9xJw8RpxOEBADoBsAN18npawStBRrbQc0Xu3pfAACAFfKzp2oBiJsMw7BEXS6NBaEKSexUCzyAxdY9MgCs7ddALWttUsuVwDXn0NDqY/Tt1t156zJ27QOepcnYgfGyRL0TMivIyjP+jew6GW/xe1XQG6MOxsiDKSaP3kYTjqQVRCFhtTBEMfIqQCqdg3MBAOV7fwYcf+oAANcCsLsPnF+qBWBMraGKrdMZArJ7+b1s7cgpUMwYvUCQhFjQOpLWwAFdtjgaqistAPW9BxIBHL391Z8fAPAvnuzdCADclkA7Vsq14+6mBFTjQxfo+mG7DQBQMOZo4bdV4G89/jtXL3QUqi7d9Ljt+7c9vx403LW6sv2o+vfDtqRYCb9QOgI6TJhZuVRw2SClurQq5bWq6/yfN0wVrDjG4f6BvqgocyyWVNxkzzkpyFbR8wH0gOJ7mlhAkRXIs1xAQCLhOlayKWri7DvavjlrqLbEZ11skX8TtpsMsFiRyptI4KwuiTUaZd07LDAYzyT2V2OyM1E17mJ+iePjE7Pw8YuO6P+NKviTnbESMfrVn4v2z/WADADzK6WIX0gbwcwUTJmgmd2d6Qm88soTWQFeXlIjIDZFbwcAEDywpDpCKTeCSMkBtQkGwzEiJt0VKWFseWAbgOkTCGEOcqyyc1xeHmM+n2EwnGB/754SfmJxFNHjxjNIR21rSVFmjurM3rcCx8efS4yPgAUtH6lRMJD4YIPXXntDLIDhcCKLQh4rl1qeI68XKeiko6sFILHKbYegbY5Vh7xLeMcECCtpGdg1YiKVSrzQNgBTlz8WKMAWAAIrvK9tz7/bAX0g7f18Nzfwm+bPFYCth6pzHPcT6e53rwOwXoW7SQPAAwBKJt16ZVfHlMUNeGSSXSjhvri4ECDE5ynW+Prrr+nV5h1vgT/Hl1phQuvpt/XHev3t75b48750wnNdguOZGi0jgcKfRYl0MNR3s+rPYyGwR5tNthn49qRtYlFfBADA8cfv4bUZkXEUMP+lkFIlEIDshuVshv3dHVEK//RPvo8PP/hAxzhJUyBfqhXAawX4yr00fIz4t6Hy39H5zWZ0Hf/VfekxAay64O6cAICOVeaDFV4zzm0CJpOdqdZIrqUPjx4hpeMGGUhcaZNE6ynvj8CAdIhZFWDy2ACAPBohCheAGAAGACwodUqa46rBQTBfAwCSmhanM1X0d+8fIqfDwJSOKKZTQsBVlqe8eRQFJF2ZOihJgtPzc7UANBT7IzJK1xdEWBYVjt56BwgH6v8vBRD8VQIA+sHEdUGyo9L26P7ag6SaSgDA/t9sB/A7at9yqu3P3dD2MWrJpstFl8TbZzmrm5aKsg4C+PllAIBWo16wbJ/gx6t9mlt/PaCumNvWVq3Srt1GsZMYVMYEurECckNw8zedARAkQyzqGOOd+4gp/FfRwYcWykNVHE35nBfQW87ZXklrTlUj1AK13gLwJQBwczx927PruYQDAFTld2wjaTxZPGIAAOMRW9df9BE2Bcqzn6HO2f9PTSPGCRWqYqVgWvFixuoznQDYouosIcnc5HdK7JrsMm9RF8kpIB5OEQ4mzhKQ+zzZIiZu3T1+GQAAxrs5irOnWF48EwAwoDYVk1/62jPOYQuAmH5cqyyOMWaeORPxpMju9CxLAmZW5LPzY/xjcQt30A7YtbTNikJrJCcxC0zBX4CL24u1Dsphixbi1r5G/axVHoj+v//KryBIp6gVc8bG/mFrNAGAHgOgfPfPgZNPkFTAPElx9Fu/jXC6C5xd4OPf/44AgLQuUTaFAABq6xIEouIZ92LmRqsyQ5VA7dSjZNICAOoB6TEACABQBHD49ldRCaxIxADQ1pQmXwwD4F+8ev9GAOC2SeGD4Ote5ync7WbVe6FElG6s/9sG12cZWHXGVW18D/4NNP6bKPKduMZtZ7n9eQMwbn7cRtHvv3sbGHDb+28DGDaPzn9e25pB8TcXKhMN5yQhMpVXFQqn9uypRxZEdFUQ/n5wcE8TirZypMBz3rGvnaOelF37PcYoHWA0IMU1VF9ltsoVoA5i2oCY57jtiwQgGgMbWJ2JQpR1pYRE1VR37wUK1A2S0UgCckx6R6Swy3fT+qBZ9eKyQYozFTnzMseDo0eIkghBHOCjn34sdJafXVYmqsce+el0LNofEy8GhdRGkK2WE9bjEkaPbS5cTJqNXkuaLRe9RpV5WgFS9Z8MAGtvIKW7EBCwt7evJHe1ysUooCvBkIyK0VD+pKKKSb2bKvyxGBLctJqarQBMole4vDiW08C9+49UsZ/Si5S+3VQebkj/NtqyxAezBUYj6gBQuK3GRx99oESc15OJCAX+mFCNx1M8fHgk6j11DYqcwAavAy0Ml0pyWKmnDgDPi88ZAcgFtraSdEOOoIWuoSX/zNLECHBsC726IbhgOgV88DvPzs7x8OFDozDLa9wCp3bM8g6rwuU29Z4GweZ8uA0M2KYC7NHobs1yFZwNCq6vCN7EAOhfEZ+ctpijWlUSnJ2fS1yRbTi0mKSLxGx2KQZA5zJilUIm/2onUAW/RiJ0weYGQQGCKEwwfZVaSaqurKHr/pxMGJX0sxL7+wdg5Z/v9Q/56LpHP/DYxGqFrLvPvwpV3mwDqGMR68ZomgMCF6SVU/eDgpXsVc9z3H9wHx/86C/x/e/9sXr3J3SicO0AMRkRfe92AS4m0Ge0bfvZ93dXquSY4+YxcbWVrQNw/IjuCcA50MBf18VyIWcQzqXj0xNphbz2+huqwlJIVRoLUWjJ/8AAL4GqQYRlE2H65Os4jV4RABCHCwQ5AQACcpUAAGnYZMA+AYCn38P5e9/HIJshqSusslItAJODPSzLAtFwiEVGm06CiKwqBEhFQ4xESc5mM61XBAAOjx4j3juQlgp7TssmxKps8OgrBABoV5WiDGIxBMgAGDLQSUmHdvJT3Cvcun23HfTq/H3Rz1kX8esCxO5zro5YmwQcA2ZN2iX9Zh2sPlIXhFp67OZ/nyni/mb6MeuPfqVfdoHdhN+gcbvz1xzur5sd0deqxH6G+SC6e62Oz52iuXfY2HIIq62f/nf3tlblQnPAMYFe9MKvkZG/2CLFHQ7lzm95OQbACKtgiMneIwSDXdQrJhcE88dK+BjDkOm2DQBgVVD34UsA4M73btsbBa64/Ui7nloAuHeuAwCKp1hCChj33RUAyJE/+wBBcSkxvITK7hTFow+8i0NJ7adLBAEhbnamByHzZh2lFavoRc9CHFtyE0QpRbT3ALYDULFVLhNuvHS7cu/0N9e4572kdwf/dOwCUYwBQA2AhCLVEYW+MzEtRNgUg4EFxB6Dya2v3DtIxW+ZSi757wAAblmm7bWWJvL9TphVooq60Q4QaZ9z7F9qjDEW5v9yrjJ3Bc49OmVlWYMymmLn8deBZII6JzuVwIExALIqxID3yrcAvPtnagFIXAvA0W99G+HO3hUAoKhzhEkkAKAqakwptLtYynL7cjlDMDIB8kFkmmBkADRFKQCgLoNWBPDBP/51pG+9LQCALQCJbAMlZIRVlSt+eqkWgH/52lHjNyj/s58k3kZh12vvOP44/NpezBvG7BpFcw0AcOrtzzveN15nQ6bDlV70Y9og84YL8CIU/m3Jy/O2WFx37P3P3Ez++R4m50ykqY5piLX17AgAEJXGkEdz1WDiy+SC880ScPaPsp+ppHVVYAJbw0Eqio8o8Y7OQ+9xsgA4XJjosPLILxomJjJGBgDXOjIBwhTfAAAgAElEQVSimPizR5XB82g6UQDNJZOv2XzERNSWGZKQlOGRql0Elbiw8jtE75MoRyOK7JPXXuHKhXiQ4IOPPnKVdrIbVtqoJ9Mh9vZ2kAzIILD3X8xmVrEnolvwGGinNmx77JVcOLES9gtTZO/Bg/sKtA2coMgihdoqjFix3z8QEECKfbYyEbw4pVBYKHcFq9owNeExBIipBCubRFLyCWjUWMzPcXp2gsN7D0ShZ/8+k3YrUlp1h8fO42GyPpZYHBeMCj/96YftBqQecLVPpBLfI6uBdP/Viu4NTAgt4WR1k/fz/OIMr732WgsAUKNAdSQpsdrm2ylRG1PEOxDw+rK9wuJZS6jI2FAVOqVooVmmff755zg6OmqT/iuglYCNDjXWcr7B5Lkt8ffjqK8hsv4ZNtYMvNkudKit+RYNAOtHc0r8G3oCnG889739fbEweM4EAHi/Dg72xSBha4kqk27++X50XWeKOnK8iMZM14qkTf592wzBL61zrVWpsQd4nfmTgpisYJPZwdcR4PFgAp8npd0/2tnXJhKWuNwVAGBixXMje4b7AEX5mPynSYSE/XEEOMIQ/+53fwcXp6d483Ubd6fHJ2o7GhDEYBDRC/j82OoDAH6sdXVUOxP+HkkroOf84k7W9jXa5zlNBh9guO/yQHRZl2JOXF5eapF89fU3xKphu9R0dxe5WEGhRFVJ+2cQwjnH61ohQhmmmD7+Ok5jYwDEwVIAwE5APY4Ki2Zl9zQHDjBH8PkfCwBI87kAgGzlAYB9LItCIoCrPNN8osVmwrkdRAhYgmkCnJ+cCPCkFsrjN99CsLuHjGsNq/1sCStqPHrrq9aDGg96AMDolxwA6O8NN/zbrT3+/ksFXHRUS/5F/3ce3mLriBHiKrgaE/2EvxE47defjqLvKa1cg7v4aLMFwMCpdQChq+JbkNom9Gsbn2sJ6CX/fJr7I6tu+gyjWNn6ZQtZywSw1ddJZ2n+3i2B72bR3d7/ovHWz+P1LwMAIBmhTHYx2n0IxFNUWYWyJAhLAIDtdixg6M70WkmMAfAlAPBzuZsbbGI/X5kMOmDPMQAMADBh5bsDABnyz99DVF7KDSCiJzZbEuniUnIdIYPT2kHEuBEpiIUudzyKgUgMoBB3CnaBEwQI4jGGkwNTqef2SyFA9xkejvTrl13FOyZgL8H+0ZLCJL9eILt8hnJ5YRoAlMevzArRukodxN7aABrgSoaf9IySdA0AcH7UbbGH8QEZsiAL0hclGJfTvYsFwPb9Cni79Zk6LhI3tsq/jkPvd4UNJTEs4NGzYIzBw3eAaIRylak1ldpBagFoIgMAijOc/b5pAKDVAEjx8De/hdi3AHz3D6QBsNkCUJdNCwCwEEcAIBxTK4gAPWN7jkADAIIFRSQjRJM92QA+/Cf/HeI3v4IqHgkASBu2ghoD4AsBAP77o4c3AgC3JbA2EJ//cVtFe/OTfMXXV3/7QboGR2v18PzH0L7SSng3vvG243XdoXf4cnuLDdL1Y3iRqv5tr90GAPiD5beSksKJxCSedh0Ug/KKmQIClBAYDZbJB/txScvltWexOa9JVSeIYveCfbsM4K2wYmqrFFRiID1g9QgEAHJXNU/EArDSJh0JZNaCvKmwKgsBAZz4sopk35QDAHwPtCzOUGO1WCIOIjEAwpqkKqb/xjQwpkCNZJRitpzj6JUjiXCQEfDJp5+hqqw6T5o8xWF296Y4ONiTDeAqM1ovNQC4kEQUdXEAABN5Btmk+PeFSqjUzmSOAACTrE8//UyifwZG8MpSQHCChw8fSam/LCxZb7hxyHrElnML/Ngi0CCWFR43kwYDAQUUjVsKaKBGglHoWfGX2oJ+8rtEX3bMhDghOyAT0PHs2WfufAkmpE7PgOr7j2VtyMq+WAFsc3AVeCbxSr5OT/Dqq69oTJB1wVaFPgCwrU/VKKc+UHY+rerPswDbU7iYfDLZofAiRQB5n9cBMBdy+h78Xq92fwI+b/LP93AM9TfQ7r3973JQ4QbNl/NH9OyN2d/XANAm50BL+2ngmQXs3JOsL/DNN990YjWmr8Hkf5fq7k64j/iK0fp5vYwmR7s7AgAKD1xFv+8aIgDIKff7MMGDPawQ81qTzWHHYuPFzy212LAy79oP2jBjixBgZ9W3uQzezADwFH0Ch/puBBgPU60dJ88+x2c/+xg/+m9/gcePHiJfLnF+eorRcGD+60WBnQmD7qx3/d3Y6lVtu3vbpSv+KNmLSP0ADwDo/rgnPWBCVoJvvdDY4Mm6NZvXWsBinmm8svLPTX08mYr6TzbALlukyNpgFV90SBibiUtePEBWRwYARI9bAIAtADt0AalrLGBtGGHWYB9z4Okf4ey975sIIB1KzudIR2Ps3buHVV0indDSr1ALgGj/LGYTfFxSlbnE6cmJY5BEePgrv6KK/kogL1sAQiyLBg/ZAhAkGwAAGQB7LQNAixSFVn+hDACrpm3e4/VRuMEK6HGEJRbJ97tg0e9Ximl6DBK1Avi53xPStHnDHcsq73qft+rTGhWI6dU9rrYAmA1Z97Dk3U6JTDyj72+LUezzPZNlDRxXXwvvKfteTQtAQmLt59n3abSzP/WFIrj+sdqn/E0VAUQyRjh9iGiwp+ShKni/KTZGBx+KdV0FAKxCbQCArt2XDIDNTeMlfvf6Cn638gCAZ9owc7I2H2MkMrumBlIHcr/Il4dNhvLpTxBVM7kBkP4vMIHtjhR267koWeOZs0WmNbJea7EvAYAwGjgAIEYTcq09QEAQgMptahGw6vW6opBvZ/sFAQBS+19iJQDgHKOI8Sb/RgCAwIrrsWNeYf29DnJgxusYvay2u3ZGC0Rc+5W7EZ5dK60uH4sQPKBWWUWHI841v2D6vUABhV6jar40ecimdUQBrYkUDLQWgqIZIn3wNppgiCLL1XooN7IkRVYFawBA7UQA2QIwSwZ48M1vIiEAcDHDJxsAAPvDWVjlXB+RUVeSKRyoBaBObU2uMts7CABwnyYAECJBPN1HsX+Io9/4JwjfeAtlSBgixgAsCH2BAMC/fu31FgC4Er7dQK33r1UCfsNjred8I4A2ZNrXZa7/EB+M+apLBwowuL4ZgLgpQd6kxm07gpsAAOsF7AS/tr3/tgp+S2veAkT4832RRel5XttPcihY4qsF6lsTx5/9MUabuZwR3bQEiIKLaWxKnlJQJk09GormoudDqpqSfs+F2NA4BtXqNVcfPFsAAjEAeF0S0k6JIjBh7SX/lGmhTzUBAVbQAocAigWgqrZ9Fv295xenWF7OVPkfJgPEDQEAU97kZOb3MUAf74xxvrjA4cN72L9/iOPTY5ycnaMRxZ5VOQrqFQIADg/3hNzP5peivbOax2Q3TgbIM1ZbI+xM9xRkP/38U6fObr3WVG1nP/eDBw/UV/3BBx8q4WdiTaE+vpfU6ydPXsEgnXAma0KXFAWhf6oaky2wEiAjIUBqKhB4iQxcYdBQF0pMBiP2CjtFZ1XiDXH1lHmBNwQBal4LOjlcoihWUuSXIOFoKr0ALqTUNSDtXuADkyMnrEjhR54bwQ4CAE+ePFaSSqZAVRpFzTMAOkEXVxd2c75NfF0/no1t7se16MpMNmlrx6SKFo2Tybh1hvCU/G6KdBueMQG6x4swAfiu21wA7JNt/G9+jwDuW0QABaD66rtaWPx0szmmlpB9+tFCVXj2/wvYmU7USuIZABJNlGCeVc35OQkZOQQGnCaAyO/uMD1g2jJ4nPgcEXPqOnDs8roTnCJAxutvgBHHpwljEZDZBBB0Nfr5SCvC/uIigErAAor20DfYxER5Py7PzvDBuz/Bxx99iDHVbpdLDNNY6w//TRCA7USr5XKDwNwHAOy+tYJCLkgwzNdOQE4BEil1rRWyGbVWE///MDVxT389JSwl0CBAlMRY5Ss8fvIEw/FIIAop/hJRDYDJzq61MDl2k9Y5WRE5oIUuImUo+iEBAIoARqzy5xmmoDp0jSyyOUEAYLe+XAMAKAJIAC4ZjjDY28UyWyKQCOBSzgkMgNIgQrFYoVysxIwiOJmSiQXgwdd/BeB1JADAlqkgwkIAwFfVAoDIWgCoEWAtAH+VAIANFkCv8u/nsdlRlV0LgOv/79v+qUVIKvFdC4hvJ9HYWgt/fGuinyCbCb9L/tqFzNqh+o9ubrm+fU/p9zybtTYEC2AV/gpkdQ8PADhg3fZ3DwA4RsCXAIAu1ssxAMZIDl9DjREapHLukec7zPrMbpmzGPZ2pqr+a+f4EgB4nmD1hV7TBwDcvi0VvqsAgPWUk6HK+PeuAMAK5Wc/QlzPjPLuBQXVrslElkuLwYytVJKq/yz2cI9wzEUWb9QGMEDZxKiDAZLhHhICACGLZmzLNZ0Al3G0V6WzBHyhC+VebOvRXR9MW1Ev1f9fLs6QBoVYAAQFJKKnwh37/6XE4wpUDjJkgu5a47xOiW9T3MyJuF+3TkY9i3WLV1gUUUBs2j2+qFtVrYgxNW/4HQQMeA1lHShrKtbcGhTByBgA4Uj6ZKZVVlvLnG8BKE7FAOgDAPNkgIff+hYi3wLwne+KAUANAN8CsMhyJFGKpA6RklHAfCsOkIeVjoMAgNy6mlLsA7YAxOFADIB87wCvfOubwOtvogzSFgAgs4QMgGXJlt6XbAH450ddC8DmQPBU0OsGiN94bhpAmyrhm4CAKbPf/Li+BcAC85uG8G0Mhm208rUN+RYQxPebXnuNbmIY9A78riyA245/M2lpgx/XK0taORNE9qxZcEoRMlIJzZqPDABtlG4DU3LvAABaRS3JAlLPedCyAxioy+2ElS8HAPD81JdaMwldmD1dGCMlvZ0ic0GDrCpVxeK/awINcYRlvlKgbf07PDYDAJgsTcYjXJw8w4oAQA2M4iGiOkBM0RVEZlcXR5gtFtg93MXJxSl2DnbFAvjo449kocUEm20NTKqYUO/sTnDv3qFoWqT1sr9XFnnDgVwAyF7ghN3d21eC/+mnnyihMAcAAgBTnJ2dCQDgv2kByKvHvvbpdBfDAe3cIjy4/8jUYZ0KKMX5eBISio0skPSMASHJBDVI3XaUZC2pQYMwtmTdHp24kAePyGAYDmkpmEsHgNZ/k+kIi8XMghRHLSNIweRgMp5IlI0Jok98+HeOkePjZ7Jfe/z4SA4JbDmIQopEuhaA1qrK2gF4DERwtXg7RVc7Vluo+fdslWFnZypQSIlVYC0ipIX3p04rnLcWiHsXgrZu+4KtAH7729ZCYFe0f7x9QE7/9tTxtcnvVOTdquZbG1gRkEYEPd2dBSI3gFdffRVZbkCVKOdk2STcKAx0kQiOWkyMgeOBFDIX1GpT8/raBmltIjYW+pV8vldjh1oT0nqYaGzy34sltRxoR2mWkar69zZcryDgT/HqWr1eWV+vd/rr2qtb9FwRlIpUudqGaP+3mM/wwfvv4cP330OxymQBSDsbJV/Ozo8KvbyWmtsUPSTq2Ach3LrmZkMLlrRtIj32iMKpIpeOi4QVHZijZMoxaMajob6LSbtshljjoUUQvztJ8Egq/6Y4bGtnLVFFAQEVHVFGaqfimkqEVGg/J7SmaoI8SLD76Ku4DB8hZwIRLp0N4EDHUKUMWEIEqwy71TmiT7+Pi/f/DEmxRIIGq0Umy7/p4b5anMh0opvLMB2o4nD27FgAAOmFk9HEXAriGKuswNFbb6HZ3RMAQLqjNAlKBwBQhToaSBiQAAAFC0cMdGgDaAuH3vOyDIDrA9jNkeZ+X9vsnXDf1s13AwCw2bz2So0r1yPsWz7Wxf8sb+4AABPbtI9yftNasPmr0Xk78Mhe5rVY2vXZsQTch7TtUO38as/P/cMxCWwt2jhRFdhcA4x/UtV+zyDrEn8twK7y1QX9ns6zHkF1v90cmflk5K8sA8CKkrp3TMpVy6pylKtLVNlCVmC894PxSCJvsgGklDDvNSuzyRTpgzdRlWzVo54LGXNsczTP8U0LMysWqebboqiyhbuiYdMlZmt7+4YNoFvpN4b1xr28En+uP993INg6jf6K/bHTAHDz3QMAXghQiaITlEbOFdR861uXhu6Eu2TbgXFuDbG7QybYEuVnP0TcuLHiHIkcIqdxRYqHEjaXpVAjSiSf0JqPFWNxv2VxyK23NVLEg12k4331pdOq1UAAayXwbQB2J7e3Jz7fbeuAyud7/fqreN3YQrE8/Qz55TMMmhyDgBoAuVzBuLHWdIBSyEfTORayQoH+dbMyJiMTQP7NFXJMg6UD8h2K0NN/MvakYk6KCyrGD1Us5LyMwfbBEHW5EoOXzLuYgrtgjM+CQ4OYWmHJwNqgqhIlhkgefQ2IJqhX1ACgCCA1DBJktdcAOMV52wLwKWKJAA5w9O3fQkBtnJMzfPj//r4AgKEkHktEaYLLxRKDZCAXgMlghPliJgYyXQB4XDRLYKGNAEA2XwDLAlGQIhnvId/fx9G3vonwjTdRIUXVxEiD1NgUaaz9XgTSukJc0EOiRuUKFNQwSPIS3/m/f9dsAMnkJtdFmuuNXAzozBb869cf37jK90X8tg2S2xgAN1XA+cVSuL4hg7+Rgu8Cv5tcBG4c2HcHv/qrxF3mTu89N2+ymy0CHigwOqqiibXeeH+9bmIW9A/Y8y90FG6z6G/o68CE59DYFOQkpFK9mAOuisj7yURfdFdWEfMMo/EYo/FIga8J4zG5CTCMEwwJHiBAETRYNiUWnAjcZCmew4DbKZx7gTL2rooBMKJidqAq3uXpGXsRMEkIAIQI+ZkMaJsa82yFIInEpKrDWuJ/FBYhdZMMAS7SrMxzcShIwWF/P4/fuQhQOHBnfxeL1UJtAWVd4JAAAXH/8RhzTtqGlHxWbpcCCEitZoK8s7erirkSiKqWbeBgMNX/BALSdGTVc/VncqGka0Jh1lQuIWmTOkcXlyAYg05pNlTSKtBWsjaMOr9g38PuE1ktnaoGu97+wvrHu+S2lYjSPWZCyOv82WefqgWAYoAcJm+++YacB4rKNAAMobVF+SbWjc11O9h2M9PCbNR4VoEJNBzu7zlmheu/bdWsbdJqT2HFdcOrfjPe2U7p72aAFca2HbNLbD29bIvOQCuA2mM52HWwz+TxcYP3qvwUZSPQxPFF0bjdvT25U5gmt08RbPNjYsu5xEVarS5KMqzyr4Q5IXMlaJX6vfCf+pjb47HE368hh6Sp08rNty44OoJ/3oO1/jN8O0F/vVjXKnPieg7MsTpLNxD9NRAIy/FaFprr1ANR63WRY8T5GACfP32KH/zXH+Dp00/UKkShP1Zo2T60JurnBPy0XFmzkpcw1TXU/WztWck09DaJpoJu8JONHWooTNNErRS0D5V9EAEainu6CsJ4MtH7uHZRUpQaHXz/YDTU/YvJhGFCnTMRN4V/BjyD4UDgKasOo8kYl5cz3Lt/H58/e4Z79++JJRQNJ1g0MQ6O3kbR7Etxv44rlLQBZE9oHWJJgDRskNQz7BcnSN//Eyw/+qEspyg2NT8/E5jDJEXjyOmzrOYLzM4vMB2wFaDRmksNEzoFhGmKVVni1W98A3WcImOVOWSiH2BZ1Hj8FQZDA+kTBOkIi7xCMpliuEOfcxM+JXil/vbnfWyxkbC74QW6NhN2u1Nd/uvZHN36YTdyncB+fbzg1py1hdIsSs1Fwwlk6mVmD8j/OX85B7kGKmB1mhjS/qBDxXwu8MfPM/t+m80ce9ynOK74dy8G29fZ4Dz2oIG/lFLPdutop1F0NVhRMumvq1tX7ZL0Ew6nKRM6JXKJkXVrqPRFNh4Gbt5+b30C+osEADq9mecdiL3XMWGjbVlFL+2hqwqu0KzOUWQXAh0D+oBLoJYaPkvU/FnR1ngHg+lDYEgXJCYTTqlMgEx/Nfe/euCoS+7VCrA1Bu2/ph0VLajenkHbjtX/kN6/e8rrfndZ/2lMpdtLcHe4tv9/vcVfwI153c5ntz+0bLBWy4Uzi+4sc0afSp7EWm3HPYE06luZAj/jIALmbD1j0hgOE2B+jPL4XcT10t7XihL7zZwC5rZTmfa9n3cWG3gNHO3tTNzY8shfogGCaKT/B3uPgHAIwCwFmfyJ1h7ys73Dz+1zdfvteLkESH5hQYb5yc8QzZ9hROo/tb0Yuydkta5QsSUAAeJqgKCK1aKLMEMdX9C1HkFNu0MyG92Yl1ACi1tspSBWY2J9LEgSrG3q3MU3AxO2pY11WGPBxJY98uVArXFgu1yYIxfTIkFU0bKch5YBLLAMdtGQ1dsUqGm/u/MGovEDgC2+vGcsqFCqIEoQ1xQ1vMTT//B/oH7/v2C6mqNelZhFKR791m8iZIywzPDhf/xP4GpQL2YCP9gcFg+GsjwfNDHy5UrOYvN8qRaALC8wou2jWsVKCR7TujdsqGe2g+XuLu7/9m9iQEFhsNDG65Ago1MBNbNY/OH3sEjLdngLEtljiJCxTAV859/+LorLGQK5l5FRzUKjxYUq9vzLJ+YCcN3jNhHA2yjut60DrLy8zMP3wL3MZ7zMe2/rkrgxGepy7msPoX99Nz9LN27j+m0GQLd9/4ue+xqDw9kIitpKAEAq+KE2TFbe1XvPYN+BFEVZqNrpafyDMEaSlVovihDIAva8ViiIjkYmiKfKusQ+TO2TgTYXQAbVqsIFIS5PzhEUNUbxABEp8xQCpMJ5U4tRUIdkGNQoaRfGliBVzc1zfJikQiW5ZhRMhvVeipJZYs1joEDfqliyFQuDUYzJzkgIJ89NAi1NgDwrRfOnsB/nzHgydoJuSyVp7Kkn2yAdTLEzPcR4tCdNgU612dBJt+q16u9MiGWZ6Kjysh/kYigrE9lo6LHJktG2sxFdaNPx/eiuN1QMEpfkekX8FhRyntisXBMAYPLvK9NvvvEGpjt7Eq2RzU0PRHj+Med6VV2/LXc4VrnZ/32wt9uyBDrQyzZRVdrcwF0HILuKcxs2tdegjyp3o9735/eBtQ4s6RwvtgEL2tb7FH+fsPTuB5kMpPL7MU/miq++i73RAwu88jjvgwAAAjUU94uJnBPhps4GE2hacNqNVzXKVxfcQXq6nOaHA+IoMEgQzf9PdosCGtf7b8wE/5kGImwDANbXCzdme0CkmfV04AnPmwk/6edCocsKMVtLIorTAfnsHB+++xP89KOfCvnn9eJ5UhDQMyK6Nd6U29t7qzM3DxPdR2drZr9bSNExOOwPJsRkDwIAtBCki4DAmaoWoDQaDgUCCClPE/XyczCqEhiFsvpj8k+NkoSvTVPRDQVKRtb7mwyMLcS1kIKau7u7OD45wYOHD/STwouXqwJFOsbho6+griaoggRlbC4i45BAQoylAkGGNme4Vxxj8OM/xfyDH+pvRb7ExfExHtw/xGh/T8rFZFEQQOB1runiIaojdQpyHeeKwRU1PqoSb/7qr6IZTZA11F8JnQhgg8dvf00tAHU0UKVkTgBgPMWIvY5sFXAMMS0dz7uBXAsAGIjTo3F0lF31kGp1ayvubrVz97XrpfaHcWPBwL2oe41R8CXM5S0B3Tl5PQCBbh5Qc8CAB1E5Z7ifSQfEOxO1wqEGnmrvc5oR/deJZUNwjnZYvfViDeC/9dr2LJQ3AAC7auZ9LX0YqmUr+TdAwOAzd+5rugj+VtyeVNi6s6lOfutBf6EveGkAIMpBka6onsqOjaJmyM5QZOcS3Q3qVO4d7BUvijnqkK1qBC0PMZg8BAYHppfRS/r7+18fHNG/tf7YrNG61tMd6S7MFgDAaQdcQQy2aLL0Z6XYBr0Vc3PGGgPg9nv9hd60L+jDBLW1Fq3rhQuvDdLuF067xRJvmx0NaA3tAQDOc2vXsAf3ZsICLCQRAK4kYl3nZFPlSIYxMDtGef4hYlazHbTcljY8ctkCQqaV5OeMDQTuZ8bkJMgrzyru8wTroqEo6SkFJoMRQE2YytpCaa3Hj68Yz/4iAZyAhaoC82c/RTJ/igGFtHNWztmXCGTNEk1qAEBSDhFVbGvj+rNEnZygCQgAkF3jrJ69o5Tb19U6WbP4YXG2ISBkDvATOSdDExuMKqz40UiQ5iPEtCpvzgQ0FAQGwgHiYoxQXoRLAQDF6AB1QgAgR4UBop03EU0eAQVvgBMvZGwUJgjrFdBc4Ol/+D8dALBAvSwxiwkAfPNGAEBCgqsCoyBFmeVq7SR1H8MIOXXB8gYp2R8cjRlbc2mhGGFnsIf84BD7v/1Pkb7+BsJmqOvURIneZ4UGY3/S3ct02kK1NAS0Fmdrdd3gO7/z/yA7v0TAQp5jKpN1RHY12YDBv3rl6MbZ//zB/PZZfev7b1mAbtrQrdJzcwjyPAHB3dcj13N7wxV8vmro3RdgVwSxDeWWa3H38+zeuQ4AkDqaCGNlkCO2iKjKsaGUxK2GRqFlpZOUWC2tXCDYMtBwYWAjAVBGAfKgxqopxQbgAJWCueh2pg7PzcpoLxGGk7HOVwDA6TmavMLYAQCcwGQAEADIKfBEMQ6ScriAhM6HnWFfWWIyZIWm0tpidC2uy2xdIGU6FpCRFSsUdUFGEO4/PJCAC+uBXPQHAzIbCACw54gUauvvTSiGOEhEu2cgKHBgVSJJJ9iZHmBI2yBt6mYK44UWKRLCgNjo2IX6nZmslUWl6q15xQcCAER9chvWJgCwbSxcCS4lEtXZTPn6qO939ZR89qSz1YEAAJMT3otXX3mCvf17QlcpUPNyAICh4UQv6YRw/LkBALw27IG3se213p3DgZsy/fnfDf9ekthSvm3T9w9/Lfz7N1kAvoJgLUTrQVJ7HTc0APpuAf5+eCtJfg6T/709045g9EeXDbE/1FbDYN6+R4KbDgAgJdn3xvv7QUBAdHRVFS0h61f9PQDAz2TC/+TJEz1P1gF/cjzxOPjTM3XuDADI5socOnzqLzVytyzzWCXG6RTpx7QCRYOLs3Ncnp7g7PPP8PRnH2M+m2NHbQlsU1koMWIiripHn+J/DQBg148Iv11HT5Dy1oAievQAACAASURBVIs+5NNPB1iw8j9OTfGXVVoBFHT78O0UBDCHA7X/sG2Ja9LjV56I2sd7t3uwLysfWndyjSMDgNfeWo8SUDuDLCG2EHHOUEuEwCAp+tzASbfPk9EVAIDzfhwS4Q9bACDBOe6XBAD+DLP3/kLVkzxboFzOcbC/iwGtEbOVdEsIbHJdlBuKU6EnQ4miRuKbJDGWVYU3v/ENNOMpKKPIVbggA6AEjt52GgDxUBUQOgPEo8nLAQBbNh8/3lteRhvM+vnmq2q935Us+yD9dgDAz9XNOKADhm4GAKz9xAlW+T5uN7ZVue/tux40U7saXXQ4DhwDh6e/2Q7ZFzndXJv78/mmfbsnW+nSGs8udzCuF4gVV9TAAJOmd88TbHfn4wGzPsh203f/tQAAwsIYANXUQJJ6fisAwHlJACCdPgLiXe2BPaqKrm077noQWQcAaEf7EgB4yYD0iwEAFo4BcB0AYOJ7XO+pQ1OsFqgy6tDEqGbPUM8+FQNAFfxeG46Px8mUcv1ebt4Z5d0hQc6znomMrUOMKkXmZlwVDDEmAyCaAMFQgoBimpB99EsBADByzbA8+RmS+acYkAGQM/iWMBFW9QJNSlYtkOQDRHViAECYo07OxKYJaia2zspPnXEWTwgUdskN23kdnI+mIWuX041Jc2AMgKjGakAQJUUiAIDJ7xkQrFCmBuLEZQ8AiAkAHKJJUlkW1sEI8e5biMYPgdK150g0kM5kZC2sgPocn/UAgGZVPRcAEDE2yNRk0DIAFsUKzYDt1SWqrDbtsojtsEvMF9RPCLE3OkB1/wF2v/2PbwQAOA7o7mWxoTmgNXmJmAXCGvju7/4elmcskDpbZbIoeDUZlzG2+h9fe/XG7PO2FoDbeuxvT0pvTn5vS+D7ys3b1pPb3v9Sa5AO/blrIFu/SsHMDR+xeX39+fjgo48Ib6sefNHn3/880pVqUkJd9cNTh5nUMHnnT75ef3c0YVEniUQxqCorTCWMB9MAaCrkFMMgsuksjHh/vRIoQYMlvezTuAUAKKxxcXwmAGBItM4xAAgSlBTRIgMgYoWLrAKD3Ul/V5BDyjlFrlaZFhVS9KWgX7GCSN9uUv8azOjbGRGUaPDktcdYrGbykFWio1YBHiPXcquISEhNIAgTsFiUb36uHASCFMPBDsKAFGFDcGVyKATPepG5+Mk9gRMUwOnpqQCBg4ND7Ex3DaRgYkga0AYA0E/Eley4qv82gIjDlwBHWxH1ia5ru/DJKNsYnj79TEwGo7THOHr0CPcfkJ5miseb3/vc80oMCldJFgAQOQBgR9ee59itIU6JwjEAeB36CXyX4Hc9/d17uyS+vyZdBwAYZdBou30AoP9eX0nwLAI75676zXvLa0bUl8k3kz9fVfdgAVkyaslox7u1RXFD4P+83lSl9doP3o7TJw+WVKwvIL7/nz8fPnyoo6LaP90VOJd4LOfn1KSYiqb+Ii0A6/eVc4nCdtaL3QVkfkQZmEGKGucb2Ta0pbs8P8dPP/oQn378MZYXZ5iORtLhYBJOhomAnzRVNZ6A07UAgMBjE3nyDABugCa75H62DA2rMuvIHOBCxg0DupgxVRgZ48KJ2hqjqRLVn6yjh0dH2N3fw9nlhf62s7eH+XIp4UxSwJns+TYlJtv8G6+t0YchMVECBDnbHsa0esxQhQlW0RAHD99EU+9cYQB4AIAUx6Q5w4PyBMN3/xzz9x0AsJxjnPCMzXI1K3jtTDciIpOxKBE5/2UGsAxGMt4rWpVWJV4nADCcIBMBNhIRdlG6FoCQ1YaOARCPyADYM3Vz2c25VoCXAJ0N9HPg31oh4HoAwCfuNg696Fc3/jf3u7Vq7LYmel8Fv4YB4AEAuVSoK82Bpp454/a4FvBjwM//CQA4oEd7tfvu/r/7YORVALK//ly/mm6GDv2CgI11p8/iEn8DUp11K9saBIb1gFGnY/A86/dfbwDgzNqP6sQYAE2GolqgDmg/FiEJD5FMj4Bo6kBwX4Dxd8SjKl0F3oeLLQPAWTFeDf++ZAA83/h7WQZAgbpZIAgKhIw5nWCjfbcl294Vi/smBZiL5QxlNsc4jVDOj9HMnyKikKBAcNdG1NPhkNic7rP72QJwoi+Y2Bxvt4tNzS+JR5JIDHAwOkCQ7ADRWIkyi1MWKFpL0mZx4nmu2xf3GsatGRanHyNZfIYhqfJUBOc5xyFytQAwea6RlqkDAFjIy1Eml8YAqNgOaMXCdhnyOlEKp2wu+DniW4Jl9M21ioyMuMZqSH5/grTcQVSwnYPCjEuUYgbEiKuhYwBkWp+Lwb7YbdIrcABATAaABwCoAyCXl7AFAD7999YCsJMtQQDARAB/49YWAA8AZIulxLPZAuABAJSBGADcV/oMgN3hPsp7958bAPCOeIwGIAYAExLgD3/v32N+coomLyTQTv0irUMUBuee9z+88tqNGfgXnUBuDr51G5+rQ/PGFgSXANykAfDzPf5Nld+rx3/7969XFzc/wQek/QDCv+b/Y+/NvyRJqyvBa7tv4bHmnpW1sKgoUKvVaO2mS9KARpqf5j/VOXNmQUICiZYQagFiE0uBqILKqtwzVl/MzdzM5tz3vmdmbuERnpUJKkETnCIyInwx/+xb3rvvvntrOqujEcsiagVk/PeLtmicu1+tIIqV/0Js+nR5Mpmx92N/JO8dqbGSkNB33NGW+VkYXHsU2AkcnYkdWVUp9nycE/IcEQwhs5XCHGq5NS9y+EmImHRc30M/ThQAWCyRsFeIYqxirULLrQpz0q9ZpRRRQW6cjk5KxIy9uj4BANUCCPh8fiap4tPPl8IsbDuYSxsAwgrXb17B2fTEIbbsc2LywxYIUrpYmaWgGvst2bvkYTafisgdhdeqktVa0rlpZRbRpUtVoMWpSa9Lk/7S9eh7mE9nAgBwXPf29rC9vWP6U0oDalWj2gCQBZTdShJ/X88lYTqpsJk81w6UDgBA+j+FDVmZFXpzFOJgbx83bt6G5yyPLgKfNgGAFgyJaCRvExkATx5jZ0sBAFW+b4Ir0w1Q8UsVbmu+XrwFoP1azfuebx+Q8XWuFKYj0B5rEZVzSD3p3ju723K/TGhP9mBXxde5onR/E8+U/n93yFPRnQCAIuMKSghwJOCB9vTafbWqP5N7Mg34nrSooxiliXASlCAwwHsqc6hlayeHntMR2NwC4Cj1dYKjPuRksagAkjqB0EqPwjzzyRSPHzzAg3v3cHZ6giWT+2WBrSGDG4iqP/9BBwgCXNPJRBggFwEAqqSsQZDBIEz8ua5XtACkTUL3WfleAwAsIMwlnjL3g5X14VSMWfUnbY777c7+ntDpp/OZAHIiPBSE2mMvAp1K/SbzScAdtwdyHrPyPxwNFRggHb8A5l6CvWuvoipHogHQbgEgAJCGA2EcheURrhZH6P3kW0jf/ZEAkIv5GYJlhpLsKgKGTP4T2rBqAkrKIYVWRWSIjKE4xpx7dBggLQvceuNTqOhEwNGjI0vlY5oXuP7qRyWpKbm2o55qAAyoAUBWjhjnqXPLMzDwLgs2TQOgUWaQiM89xZ2LDhhos2sMnOP6p4JM++syAKA+N7v9wpe0AMgatx5+2Z+0/1ajQ22Vaf9H4EcAADLiXLtbO7nvJvqqUdHWYNGXttfcWGBpjZZulI0bgMUH2mbmHGKcXawqbytIb0LCH7SU8asLABw1LQBVpFZjyJAtp6h8CpeFiPx9hAQAfK5PsuCar6YtoWHX1YyLdguAnGDq4rD69WsA4LJ9o17HL9wCQACAmkbsu+4CAFps4G+ZxFObKaaVMl2U0jP0Yx/F7AgFAQAmvm4GrNQEa4tjt/7MLakWTWb8FWmbExFbd9vllPdiVB61JfoIexQDHEl8KWtOPO2b9rYPq4WDcSrbKGaHBADuKwOgBgAizOkGEBHALxGz/58KdGWMyl8ij6bCAAiKAJ4LYpskn6No+7oDOaRdQgtstXaM2GeR4Vsg77OXP0SYj+HnHoJyKvcWPR1Uf5lIXACkctYRAEBIVkWmIoDbr6EGAPjeJkpoAEBxjPsdAGAW9zYCALQBZIvRwE9E2JgaAGwB8AdkEbJNrxILc8ZJ1EsjKyDwIoziMdLtnY0tALz3NQOAOZOwIgplQVTA1/76izh7/BRlukDMHKoqXOFS933vz1565fIS/IaVuDHA39QkL+IZz7Lc1zym1SL4nK/wwk/b1IO2CQDYpIFw6fNdu4qN36Z78Twftvv+KwwAxkDs9W8JpDGgEeV39s67/mMJYhwYIcmFe7xU95ncM7imqAlVtNnXQmo/afRMwiWAptAH2QYe5mUGvxcjGlIUA2KtcXp4jCKlBYljALQAADoL8HlV6Imatkh5ibgPF56PUTJAkVEISG1b+F0ZAPp4yS+5cwQVgtjDzt4Y2TIVMUD5TBIIkzXAk53JKoEPinWoM8JsPpFEjNZrAftqieKWVPPvC00452ZAvQPZ0FWIjP0IZA8wCTw5OhZ1fn6JcNyY6vtqYcLx7Uo4tYPJdjKz7t7XFVujydcMAJcsyYCUuH//vljTkdIsolhBgJ3xNu68/Cq8kJZiDCbPC+m12QcXzT0DAKSyJn72Xg0AMOi3vlmd2062WZBZiXZXAIB//xYArXwbA6BJnH0n/BeIG4Sc2S7plKuux4qfV+eJBfoSdji2jFUcWQlXBkAbAHC9xS0AxJJ/ARx2dqTCz8o0hTf5Myn/fAz/TlCJSarmMexDfB4NAGfz45R7FfRQxgTbdpiEDgc9se47PTnG00eP8OThQ0n+eTcJDAiswaS0UAqbjpP9TjUhLgMASgcACHDiNAC021JZPtbtLEmVplY14MUAhtfHOS02iALA6VgwkWMfPyv/p5Mz9EdDUfRfLHOMtrbk3xzDfkL2QihMDxV5UwCArTpmr8j1Yi0C6UIdNliRZ3I9LSNtASiHDgDQaj41AAgALKKhAABReSQMgPgn38LinR8gLxZYzM5wfP99DPuJXF8Y00JKGVcce44bgwuxGeL4RhFS7r/8XhW49cn/hCruY0ENjzASxf9ZtsSVl18TwaElwYPeSH7HFoAeGQDSD0vmk2MArLUBfraQYj0AYHfK7la3ytUWA7T06RIGgF1fJw5pMwk2aQA4Ja+aAWCWemQvcL+2fZavKaAfAQAyBFbE/9x9aYH0CuBpoNsFULvA7UX7p9XGZFbLMDQaHI3ehePEuHaAWnVb7F7lzWsW0QeJIX5lAADqlpUU+7QWAAIAZACQucRWvh6qMkVezAUA4NqIgyvwCQDQxrduAVgDAoitslYyrdXCVodKPf4aAHieuNR2iRfTACAAoC4AbKasRQAFdFQAQPNZtqIuBddbTo+R0/M+9rGcHqJKj+BTyl05APpR6rZD3Sv1tRwAR0eVWhfAWeNJG6BaisrqlQQ/qQGAuL8DJARfI2V/ch075t0qePq8I/l8zxMBXgrwPb0Lb/IekmImWlwUqlsGMdJygaBHFtoS4dKHX3Bf5Odi61sqAADV9H0BAOoGQk3+rS3Ao4CqxsQexw6JxAmS3NMGEAnKYIksIaDgw8+34eUBPK5VQtuJ3hPqD7A/Hh5l9yPk0Ta8qIeKDABfWwAuBADE1vAE977wF8IAGJN1kBZ4FgCA86fISwwDxkE8+5UBQABAzmQWBLk3UHA2zwQUIAAwCEeYj7ex97nPXNoC0AUAJBYlA4B23iXwjS/9HU4ePkIxT0EHJRGyZXxg8+ezL7/2bKf1BXPkgxwY615i0/M3VrA3KBFvev3nm/r/fs9ad/3t363RVvq5XtylAADVs8liaimpW4WTgVCbvm1Vf6lsuN5pBj9M7qVdoC6qqCZA7ACAHqm0AgBA3mtG26Z+hGjYl42EQf9JBwAQqxEyANgn5ZgFZBnRrosImGgKBD76YYweFVcJJNJaLMu0+u9E8aQa71fSy8+AOxlESAakZUWS2LPFgIEz648EAOjJXYklYuiUoemSoB7iSUz7tRF8qmvnrPTG0ju8yFJ1aHKFJaE4sW3BtQCcHB+LRgHHkwndaLQFerkrGkqEWg+YbvW/HVi2K1TtBLRGq60C5QCANt2KNNZ7994XUIfXykSG4zsaDvHRj30cZU0tPY/iPQsAwA8vgbPYADAgBp48foTxcCibFXvCNWE2KquCDTrvG99f/fxN9fA8I6Fh2rTXz4u1ADQAQDPekHnPjZ4Vd4q/UUDIbCKNnq9JA50hNOm11hjpXRcleipNazItIoCi+kvOjWpoWNKhFEOtYDOh1zlCpwk6WQSSmPJ6CAJQg4DP47+ZhCo7pxEp+6AigDoF1WXAaPgCANBSM+dayoR29uj+PTy4fw+zs1NJ9s1WTW6hMAW05YaJNMeJ652Ax8BZUV4EAEjfpcf2IlGhcOr/jgHgagiiB+BiMrvvdY1UvKDVnpHgI8Emiv5x7LbGYxH7I02OFOAp9S/KAjt7u/I4VvPJ9CGNh+0KHMs2A4Djy3GhbgbHfTKZCIPn4aNH2N3blZ+j4RizShkAbQCgEQEMhAFA32gCAFeXhwh//E2c/ejbmM8nmJ4eYvrkEXa3t7C9t4O4FyMrltJmwHlN5khFjZUgRE4VYCb+bL3inupVuPWp3wKSAZa0/KMVqhdgslhi786ror6cUwelv4VptkT0XADAZaGFo/7XKt3tY8s9r+6rbdZuk7jrvqfp0zMAABKhd6/HVe8vYQAQLLZalOmUyFx3a5Bsjva6EfCImQLXt2MIiB5ORXFHPQts7XJP5VzTS9NrO79vXXacd/Zcqf4bc6IJqfWltffY9lEVByQllNdjIEQHyG2xxdZVaX75AQAmXdQnoQigAQATYHGEPDsW1xKviqWNh1TnfEkAgHMmQhJdgUcAoOS6USvj87GaJ4majZ27w62Wu18DAC8SrNYFDAGRn0cEkPv+GgBAQwuTonMAANd5iez0MbLZMQZUuZ8dw19O4VfKWtUv27t0bapgsc0B18MvL67VbKH0y6HPSE5bZeVMD1gp7wHeAL3BLrwe2684D9Wd4D8GAEAgGJg/+RkwvYuomMFfsi2whzIaIBNr66k0l0WsVIkHXU+KfWnIMctVA8y1TrA45xT45HE8k/2Ae+YCJTW4EMKvNIapcCZxhI8tVEGJPD4UJrKX78MvE/jiBJACPl26mBArKAsvF/vdMtyWMWb7R+71VgEAabNwIC6tCwkAFMe412IAYFE+EwAg9rp5KQwAtgCQVTxZzOD1Q9l7CQAQpDcRwJQ24wiFAbDY2b0cAJC2S2qvcYxcKynnUl6IBgBzhG/+7ZdxeP8BlrM5mEvxfXjuCKOR0/wPb798KQCwyQWACd9lXxspbBt6CDe9v/r2XnwFm97/RTYgiV/V5+PCr03vv2n8VinQHYq/u4n25uvaBF4UALkMAGDgLZR9l7Tws3YBgDq4cUgqK+P2O6EeuoqfLGomvUx2qQZONwEGoFRaXqQS5C/9CnMitf0Y4agn70s18ZMnRygWORIuaIqQ0jqNiq1cHuyt4ev6Sk8Wer2zUqMvZzHPEbLaVhRI56mI65HizuUhSZtfYTDsYTqfYDDqIUxC7Oxt4/j4UIJtCrJQBZ9qpcWSSZ0yAJjcc7FPpxNJaEgj3Ns7QJwMRQyQL00XAJUAVEE/SwYZdC4Wqrh/enKiyVFEQcEBhkMmdz1JdkQBXsZzFQBoi8BZsGnVaQsyZV6YUppbg6YHKKm0k9qnqvj9+/fUQiTLhOrM12dy9vHfeN31yGng2P16FgBA7F0kAeQhzmoaLeEeYmugCRTbJwwAUCaJBrEGADCBbFg4FkQ3V9JclwbG3ets9++v/u1ZNAB0jjBZ5T7FZFrvU0+q7LS+ZO+30ss1ma91Mly1W5wPAmXLsNot1H/+7OvrEZTi7/lvoQu3wDMF05Q9wISTVX7+x2tQ54m5gAH8t16fgi22plml5tp6XgaA6HqIhaZS/a1lh/eRwNEyS3H3p+9gOjmT5J/zWuAK12oirAbXAmkBnDEAVAGYh5oTy3LBVVugjHsCK96i6+HCbAMC2PWz4grg2iY0RHPVZfbAOTslEy8NRPhTbUYHo6EwmSj6RxCANHtJ/Pk7sm/YV0894liFPjnuHFsmegSueL/MAWJ/bw9PnjwR8cVHjx9hZ3cHaeEhC0fCAKgqtgCEyMUFYIFhwD2JNoBUgy4QGwDww6/j8PvfxMnJU5wePcbQ9zDsx+iPBuIvLEQk3gu6LJBhJK4kCgCwhDVfFvDiWMSOb/4nAgAjFEEMP4xReIEo/m/ffhlVUSGrCAAoA+AcAOCo43q+ddd+k7BffDhfBgAolV3PidXAujmP9O8bWwC6DIUu/V/W0MUuADJn3d4m51PBilSj20Emh7GUTC/J2kl4rVyD9ndbZ+aMI0y5zpps78+2d18cXSj4YVwJ851vK7tbq1TNL3ae22SFiC4N+9AEeDBwQM8FOx90vFdBljre0N2opYD/otHUB3/+Jgbmpa9I5J82gDUAQGYdAYDDNQAAq3OpMgCqWAGArRv0CRPgrO7rb7EpZFydGHJzn+x+aavirxkAH/yeN/PvRTUAWgCAaIB09hoyVB0rkfZzvr9EdvIIi8kh+lGJbHqMRNoHli372wbIk5Xjqv0q+HweAKDFnYCFoilFWz2C2mxXTeD5fSzLWAEAsgA8CiIHUukmACDvtGJd+Pxj+TzP1CuohAGA+c+QsOJOmz+2KwhjgeflY9FIiESUjkl1HwUIbHNwCsR5Kk48ymDifyx+MSYcKsAbpCgqJvFsJYjgV7ty1leetsVWxY6wc4v4sRT4/Ooq/GpLafV07lg8ooQjPFYPWf0GA+8YXrCtxTsBAJLzAIC1ALQAgPdbDIBnBQDYAsDbSgYAWwAYF1AEMBhS5LfCYpohCWMp+FAEcEJbcScCSA2A3c/+t4sZAAQ5qhJFmUuRqS4isd2PVoCVh38hAHBPAYB+BwCQff4PXvtY1Q58u//eRGF/nonzQZ5zWQIqAcBaCuKzv8Omz/eiCfSmK9n0+puub9Prm1iYBR/t6mGbgmhJeft7e3zXXocLvpuezKZ30V6nfX/aNVr5O39RU5k0zPBZiavERhQBFw8nMttaSIvvRZiWGfIAGOxuY1FkiNh/O5sLAEBCccze1WWpCpvcvBNSW5koq9cqVyOrksNBH+PhCKeHZ7IAmXCk84UkXNyOJamjZgARNlKY4gBn01PsHewiSkKMtkaYpTNM5nNxAeglQ6RzKvdXiKMegijCzs42njx5JBV+OepJqQ17iKM+4rgvlENB43idbDeQihcrimQ9pDg8fCr6B3mmPcPsOSYAoJVvin3FWAgFdT0F34LJdd9d1OeQbicW6Db0OimugLPTUwExFMhQD1YmMfPZDK9/4g3pkVNV22d3oWjPefFQT1OMt0aYz6aSUD998giDhElVLu/FKpn1qgtqKqCLAz5qGkPNvFtxSrI5rq02DQ1Xeu6dQFx7Da0CBpD3JhAjIisu0a/ntiRb3ISV+ssknP3rTPytss73sEC/se7TwJ8AERXoqWMgSX+kib787ETpdN2S0b1UizmXcAhoIm4TiVStDw4Oano/K/wcLxOmkzlWCxquUv7ZgmMgI5NYPk5cPJjgkWLXUjFv7wcGZDBkkgRHYgHSzkqcnR7j6OlTLOZTEXRkJY1sAP5NqPoy4AawSNea5ImuZqJAjaUdLpGvq/gtUUsDIKM4xJKeur0EKQ+6OBEBPDIKVIdAx4+uHlxfTdVW153YlSaxsHZu33kJJ6enMqak+mvcxj5QFV7SYE1BBFmDFMPLlzXLgqAKq/6cC3xPAma7u7sionn71i28//772N3dEQ0BPxlg7g1wcOOjAgAsSh8zqTRm2IoSYQtlAYGwDMX0Hl6JUpz8/efx6F+/jtn8FKNeBD9LEQXA1ZvXkVIwcpCIM4FsrWRBOT0T+hFzrxIAIEkw2NnG7sc/IXZ/yzAREUD2UGalh/HNl8R1hNfnxX1xBwA9k2lBGrEKpTdHhQA5Ay4CABpGTrPGrEKmKRHXT5MSdU+zdc9ffUwjD+V+36nyXw7Q634g+7PTIFHXGbKwuGYU2CKVX+a+uLgp64dfwvhoXc46AL577lpSb0Bcu+K/7t+Xn//OFkzcXGxNaYsdJ6fohNTjUa+oOinR5MRR1Ou70CT/Bry2W6/s4xr4+KsBAFgLANlLLQCgyOBXCaLBEGU2RVFmyIoFPKqz77wKeDyL2QKgOiw1cCL2frrL8W4YQN+uUcvYcsxr5fP2+dkCXAxYNxvA7hL5X9wGsFGHM4aPMWDcdyvQcT3YWnAic5JsCgOAelSaTNVwmhUZWGQr6erCQ2SO9Og+sukhIiwQIhMROdrIagBkJ0Nzk0QnhWe59Po7K07x+uPe5wkNXdqFuMeT6i4zhnNJNQDIAPDCIeLxARCPhNFVsa0rDOUcI5P1w9IAkJ56fpTJQ8yPfojEo/0sz4U+woOXtJqfPcH85CESxu9sK8sihFv7wMGB9N9jfozZ/bsijCut8N4Sk8kCo8FtYeUGMePrCZbLKQJvgDi8hSrPkS7flfMtDl+RcfP7DzCZnSGO7iDZe03aJQgA4OSnmD19X2N8YQPnCGNqDg0Q9umoNce8DOGPXkYyvqkigGYDSACIBT1nA3j/C3+B4p3vYJTO4GVVzQAIRiNgvsC7X/pb7LAtbHoGP6I2GjCn+F4Qo5zlkm9QRysZ9XGaTYWlTBHAQFoeShTLXGwACQDQBpAuAKM3fw+9V15VG0C31yz4mlJs0PlKAIDti5ZrMWeKXTvkd7/yVfz0B29hQLCDeYRYq1MQmC2GJbzf/dhvrNTPuwnpi1a4u/vVuSN+o0bA+VdoH4ovCgBsur5f9N//vQAAG7NnAQAswWkH/OsDEa3c1t21HbVjC5L0ODsXqgkNRdJfCfJd0M8EhElFWSFilVuotb4AAEEvwqRYCAAw2tsB+/u5AabTGbL5AmHlIyai5O0x4wAAIABJREFUqhaYsgDJABAHAAuQSq1CMlkY9YdIpwtE3BxK+nCyapnLWc7XFTbNciGWfkJPEtdDH6PxSIKsvMilIrjIlhiNdkSkJc9YFRZ1P+wf7OHx44fS1y69aqRvgdXeRACDKO4hjnsiiGgtABxLMgHYc8+kYTgYYOl8P5kMi5ggV6wU9KK1LQByFrUq8hf9W4MWRxpt+eO2AQAmnEpd1d4hzgOCEU8eP8Yrr74KIpwvAgDwo7C1YMRqtLMZPD46xCCJBQAgfZrJlFJl6R7BgF3Fq5oWAE1A7CO3yQhdAMAC72cFACTpJtPDCRK2ATXeUlZrOZd4nfyPYyPOCm1FYPH6ddRgB0JIi4wwTVg5d9aZTlxMkxENxPk4JpEEC/h9b3dXABOxkUtTXLt+QyiqfF8T+ePzTFxMdCIuBAB8sSsz5NgeZz8bg6P9/DZYwHnBOSmAA/vcFws8vH8fk9MTLOYznBwdyjoiAECgQyh7Tg/B1HylEnkJANBlAKxIPpIVxHYeAQAysQ0kAECrQfbTUR+EIoKnp6cyNqJfEYUylvxdxDHrxTqfAh9jrq8RLZc8eV2q9lvSz7/XrBkL0wgAMFBkL59jP/G+CNgg7hrKECEVX7UiNGnUdowB5hQB9IfYu/YRlIVqAORRibzIMPRDlFWAVARDl6jmD/GSN8HkH/8KRz/8FhaLKZLQQ7BciIjhlZvXMGfLRZ8AQC5BJAEQTkOxAOReQWeT0UgSGnoh927cRhX0FABgKwcCZJWP7VsvIc8UACi8UJgBtBBMBkN4USLbvSaZzgb3UgBgJUVeVZzfCAA0Z8tF57DZRsnf18QSm+IXVt000dVbbQBAI8ja9PJbm5IBAFK971xY95zsnu/tJF8SRKc50d6z24+5DAAQkTIWDWU/1P2vFkv0FDhsGADyDi4ZdYBtS4xM3kcA0ZY1rIGsIiK4SnH/1QEAyDokADBQ6nV55hgAR6IBUC1pOTxCuZyjrHJkBfu9EwzGLwPelvRqNwBAq4VDlX0bgUUZQ70HWhn+NQDworF1C/vXENQSe6sm8/sGAKByLQDyOEmo9ItVeMNcmJyLFnExRXp4D8u5AwCqDJw8qh3gvlZAACcSLqyb0AEAXGMi+KTS/w4AQMUYK28BAKxOJyjKBF44QsSkOdlCtVSNALpP8fz98AEAD8XZfcyP30LipyiX3D+GiPfvaF6weIz56QMkFdvSQuRZgmjrKrB/TQGA7AjpvZ+pWw51EIIlZvMKo/FHNRHvzVBlTzGfHyEOxgh7H2e/LvL0h+KiNdz7NJCzr/8nOJkcIkleQ+/Kx4GS4EkGPHkL88O74uDAJUmnsTDswycAwPf0UsyrXzwAUM3VcpyMy3jYw2Q5FwCAt3wTAJC8/AoC9GsAgMVNLYgpeG4AgMQoHHVaLotsmYfv/dM/453v/xB9Mm1zghGqR8QCh8R3n/6NT6ycYZsOsA+6aDdXsM9Th9vvYYfhRUyADx8A6IYAH2yEXojC9oxv1a42aLCjSvAW4Ldf5oPcf5VJaW2apsfQCsTs/rWlbup76nr0GwaB0kIFAKCAFV+PqvMhg9MSfhJgkqfI/Apb+7tYCtVV1cXT6RzeskLkRwgIJTKYCXxxFlCQwaGz3LBLem9G6HNBpqTIEjSo1Aec9BmKsonKulaBerQCo/frsI/ZYo69/T0RxONqW5ZL8e4cDsYIWLFbFFgsKBDo4/r1q3h6+FguhVoCpOwvRWAwRK83RJIMBTjggqYLgAAFSooQP2+q749HWxIkcsGTzt3r9bXiX2lyqC0Aq192jy8KPu3RUsWUNhI3F9wf2gAA/91UhTWx5Nd7797Fzdu35aBUpcTnYwDwrrDiOaBF2iKVDXI6ORUGgCbekM/NympNWZU41lFWW5WRdQCAVb71bw39nWPTZQCsjpeua6XoKhXd6LrWtsPDl/dsNBxIr7/185KOJQlF3e7iXC0Erdcvqd6TSk6TGkf7bz/e2hUMOGDPOCvJ/E5hQYIB7Pnf278i7SX8mQAEhf743Xr/DQxYzwCgeKX2MBuw0X4c/83Pqu0JrJ43fcxCMY9CaVEZDYY4OnyKwydPJdk/evIEx4eHou4vSsEEIKzC4gCAlT1eb81aBsBFLQCajLMFSV0peKj1kx4W8zn6TPaptO+umffl8Oip3CO+ydl0Iq0SBFB29/eUWVGW8m9W5nd2d1Wkz1X+BbxbI3KppE6SeLlNFcomKNjSwcSbLA9P+vGH/T4mkzPsbI9F0FOYINw76A0cjrF98AqKcoiSlYIewYccvcrDIitxlHJ+VAiyx7hRHGPxtS/h7EffxTJPRbiqF5AJAhzcuIZpniLsJyJUyNlLgJCCpkJTj3sIkh6Gu3sIKEJYlYgOrqH0ExSBJjFM9AkA7AgDgPvtAOmyVHXlXl8SIRgAQEBQ7plrAVix4nHVN+tHl5vtKJ6tlHkzA2DzAVdLf6wV+Wt669e+Usu7W7uhGn9RYwBIxb/lAiCVGrcv2by5bO+zddNu/bG9x9amXVsXHNj06dn4QsYZE9daPNPZYkr03HIE0NcyAKD5zhaKujBqlGVxB9DTvfYsdywzuybVNuPZsL49YNO1/7z+/kLxk/QIEQAwDQBW/wwAOJS9scwD9AkAUOHcKwQAKMsIgxEBgKEoiQsAsFbMkQCAG3lhDhnHybk+/JoB8ELT4OcDAMwFYFUAwO4QAYCgAQCKDCEzqmKKxeH7yKdPpNrN3nYRW62byhoWgO54be0ittyo/WajcB+IBosuQArdsXzO+IqHJCvWLIJEqPw+ouE+0B8LnZzzTeynyUqsN8AXGsrnerIwACgKO3mA+ekPEPspiiX3jhF6e686AOAR5qf30CPQIgBAD9HWdWD/lgIA+VMs7r0tLXUlxyBk21yI4d4npbUW8SnK6X2cnT5EP95DvPVfVDH/5Bs4OZvg4LX/A6AoX/ZNHJ48wmDrdfSvvgEUBO+XwIPvYH78LuLYRxWo1bgIcC/7CgAEi18oALAQUb8QtPyhDTJbAlnITNmWIEn55QDA1h/9vrQABMYA8NnOx5hHAQA9j3KxA6eWmsw7BwCwvPTWN76JH3/nX9HjPi8xEYuUubAhBXz+9CfeqNpJX/ffG3vwN1TwN1HY2uDZulnYTvDXvdamCvpzzewP8qQV/+IP8kQ9kDWA+sV/XZTsbxo/G/N1jxNt07rq4AL4NaKMVuFb9Wx3oK3bPMVDlb28jg1gIADRPiZKDGho/zfJ5sj9UgAAJvac9GQAzCdECknvj1Sci+r8EmRT5otBkgtCCfeL/WAgwnwLJt9+qOYiIiqiAmy8rQz05L3pPjCficUWX3N7eyxBNR0L+OoU7iCtn339DMhoJ0iE7cqVfRwePUYp1oaaOKsqLCneEcKoj4P9m4JkMn4wNJcMAFbFj44ORRPBkkBWwgkAkLEgQodMTsUqbhWEqpPbDUm5AgAGnjeHnyiou2yadHSroltCyL/de+993Lr9EjwZn+cHAFi9ojcpkzVWbafTM7FDIUDDDY70e/bTU/xQAQDzm+fnZ8WmCUDXAQBNcL5q5WcgiUW/58ESXZPqZKFe8/ziWPA//r6XxNjZGUvLhnjACyNAhb6Y5PE/q/A1gIDqEAjlnw4AciD5Ne2+uY4GgLBK++PHj8XSj8n9yy+/LHOB84nzne0ZvAYCAUx4JRElNd+xAS4CADjm6kTQaHPYbsTnmLCdAYb8m7EnuFZp60fbRvb/s33m/nvvCcNmazTElFR6HkqMWvRo0rBoJZl28+4ZWgDkue257hIctk6QJdNLXAsA+/XzTLU8PE+S7itXDnBydiq0ySF1ERYpbty8KcASq/1MZtgGcHp2hr2DfWEHECAw69J1QKbu4ATsAlmvg35Per6pAZHTgo/3n84eeY7RaAgyW65fv4Z79+/h2rVrODpboEh2sHPlVQEACtLx4xKLPEVckBlT4HjBliIPSXmEg/lD4FtfwdmPv4tymaHI5xj0uNdV2L9+FZOMAEAsrQBck8IQ4vwIYwwJfgQRKv6ObR2+j9GNWygQCwBAgiYBANL9d2/dwTKvEPQGWNDMwQsQJEmLAWBScyZm5fo06mOsAQCairT9zuaB1UIb2m1zCl5eFGge1yZVt37bmiObGADt9dYFAJTqoC0Asn6kvKJWrbYOxM52Dduqni+X9PjLSKwByzedyfX6lOSdlrMKACgvo9DzxvUTC9i/El40e7vpJzROAkpdrxN/x7Kyn23dVlZAqMXMnvV+/fzjnBcCADgyBAAKYwAYAPAUeaYMABQREgp6FhTrLZEx2C4cABCQAaDimTo5VrV4+LMxMJr7YAwAOWV/3QLwAlPi5wMAzBQAEMcj3U90vhMAEFQQZbFQAGA5QU4AYPYEMfvdmb3VrAMXIXQ8yc2tiMk/9aG0XdM0I3wEBADki9V/nkPKHpXklwyAIsaySpAQABjQhYWuW9QIIACggtkfXguA7v/l5AFmp99HRACgDOD5W+iThs/tM32A9PR99KqZAABZ1ke4dRM+GQJk0+QPBQCg49aSjIpwiaLsY7T3n+WzIjlGMbuHk5N76EdX0N/9r/KJl4f/iKfHx7j2sf8ToF7W9Ks4PHmA8cFvYXDtU8A8pvQ/8PBbmB2/g4SdFkGFOYHvcIAoTxAQzA6Xv1AAIBMxPh+hUP0puFyIIxntfqWFLiMn+OIWgPEf/wGil+6IsCEBIbbiGQDA/ITsEwqNF2R8kQnWAQDe/s6/4gff/DZiTkS2KrJYslDBYolNf+f1ywGATetzUwV+EwBwvn9w9R3XHYbrDs1N1/mL+3s7sPmg7+IoQh/0ac/xeDmA1iSKmxga6wCAc0GThffi1dm5f9I7qY1qFia07ymnrHQtGhXdczRhJh9MuCigx8nKSmkcYpqlWHolxvs7ygCIAizmqQAAZUZ6Py3TSJ+FVAfhbAp5YUx02OtFBgABAFZOU3pmRon0/Gu7L8X4WGHnxq+WhkyqWBFhokAlby16eJjOzrBkD5j0cw8wOZuLfcnOzq5QjXs9JhSHSNMZlgVVw33p3WJVTgHnCC/f+TiWBSnggWgAqKicUlLZS0wvdL6+9p+HiCPSvfV6+SUiaO6rXUFqB6B1wNitkl0KAGhCqMrsWok3AIBj9OD+fbx0544or5ov9rMGru3H6erhPa8kUTo5OZaXi6m/wH6qolhhABTGXBGRFgI1jQjZOgBgZa46scr2DDVQqjuGdqgqhV5dGey1+Duh/A/Y899XEIwz1IEDluDzfit4Yj7fypIw1X8CTZHHlg+9v929lI81S7mzyUSS/5OTE7z00ksyF/b3D0Q0hmNERJggAFkB/K5UdAUBLmsBYN+ZgRP2+Sxp4s9MkJnUEnTgaxGE4jwgE4F2fsdPHglY8/DBA5wen0ifGwGcORkLO9vC6qhp2jXXX8dDwUMnBncBAKBJf8MOMABArtXN/ZoB0OthTrVbAiBcR2EgCT8ZJE8OVYCPeNFsPsfLr7wswTnXEpO40XhL2nl4UUz+t8ZbOD45UWDHaqeN05pzClGKNQEI7hHi8TubCgDAn/n+BCK2t7aEzfPS7VvynS4AYu0ZDpD6I+xefU0AAFbf594Cs3SKpPR4XqOIh8IAGHqn2D27h+h7/4yjH3wTLB1k6VS8qemEsHfNAQDDpBYnpRAqk39+H2yNxdIqqzyQxEz71v1bd6jDjJIAQNUAAHsEAJYVwp62AIgOfhgi7rMf1YlW8b6xTaGQUvAKtd+AHmXcqLDVapDqgCBJTRsG2fmTY9NBtwoArDvLnhcAMHEtFaZVAMBaANoMAM6ddftve89dBbxWdXI2FVgu21MldAz6Si2W7ZpJzFIqQgQBpOa8JjdfOSeaU7kBCozVJQ4tjgXgGAAq+Kse0nLff5kZAAIAEOAhXZaaPPw8Z0BKEUACABlCvy+JQpHPhMVHBgCTsuH4FSDeEQCaVsANCN4Gw9cBAGqdagKAv9YA2LTGL/77iwMABOunogRvbjTaK9oAAAJ1lhmCkFZREyyP3sdy+lgAAF+YA24JuNWzEv5qq3/DvIEm/soE0HZQL9DedOoR+Kz+OwCAyXIJ2kmPkBGEGuwBo90OAKAx8ocKAJTKAJidfR9RMEdREJAcY7D3UYnfCADMT++iL+McYJEPEW7dRrD/CirqAi3eR/7wHQQx9WcWqAIK2g0x2vltwUMQH6LIH2I6fYxeeAXx+DMKkJx+BYfHx9i7/efAMsX89Ms4PL2Pg1u/j+TKp1CdcWxL4PG/YHb0EyS9CmVYguaAUTBAksWiZwP+rop/YRoABgAkVShaQdJWzJJkQqbEZgBg53/7rwhZaCuUEUIAgG2wFpd2AQCZDWQAMHavPLz7g7fwr1/7hooCLgvVF0uZixgAsKEFYNPy3BT0X5pgst/MiaVc9D72+t3Xuawyvema239/oeuXtf2CAMAGBsCm69v0Wa3ybwCAVfJqNH8NKNB+zXYyIB/XRRT1fdH0vQ6S6yFxL8KquuWo3VhEVbpVhEj8q0UBVYMW6Y1mQk6U09HxWYGn8B97+rd2xxLo+hF7jzMsZqkIAZJuEzAwZU8/qZoMwkXtWyvs3IIpNEgAgAJqZ+kCcY+ifLHSeVmdZbDjaL1cLEyo+kP6ele4evUqZim3EYgTwCKbSsV10Ce9N0UU9nDlyjUsi6Uk/VR3PTs7wjwl9deXKiOvrSiYMEZ49eU3sCxYraMCSinq/yyaGsVHK7S0GSQ4oOJxdAGg+KEknTJelmCe79NcF2Da2rmcAaAHIRkAZkPIW2q95e+/9x5uv/SSMBBeBAAQZwZxjlNmxtOnT9BLIkSun4nvyaRW6PVsGXGq/5I2yvzRw1Tnpk66dtBrtH2tPLveS/cAreo1s3J1rbk5LRV01QDgPeE8Mbs9AgDUiLBAW5P7xhHBqp+NAr/25XLzlj57VBjEIYh1WIVIzBfcmrTXYzLJ/nSCAXfu3BGWARkRKedu0pOeb14Te8vJlmBybmwA/v4iAECq887Cz96L721rntfYbgHg6xAMYP88Ww3yxRxYZnj66JEq7jvRSIrwcWwmjgFQv7bzvGizAJQYq9RrI8i6Goyi2Vy77m8CVLh9Rea8+7sAAByDpId0PpexUAYAPbxjPDl8KhV47gfs8d8/OBCqP1sCZrO5IOcHV64gzRYYsH0iWwjQQTYAwQT5cnaFvBbSLoUxxEoE20MIMhaKrosbgAjt5No24qjlvFb+bjQayPgRlDidLeENrwgDIF/2MV9WmEEBgB4Tckr6D8agAvXYn2B3cg/9t/4FD7/1TyJclWUzRCETkAp7169KCwDtUXMCahFZSAmGozFytjWFFEP1RQCwJGOkKrFz5booIJd+jIJUTi8AIdS9Wy9JbzkZACUdUlhpJmOFIoCinKxB7QcHANrh8QYXAEdXv/x8awCAi+KDTQB3u+1GqLyuCqjtCaXsSyYCKMwwsVFiIKdr3QCAi87pdeK7tsb4nXP0sq/LAYAQPm0iRWCMN6Wk6bSIlvEaCb44WZGVJEFfU886LdNZCmECgNq/zvYupfrzZxW6q1sD7MT/VQQAFk+RL5QBEAV9cTrJs5no9BgDYLT9KpDsSpKiAMD59grbNowZYLmgDKlr46vKRh2pudettgo7n34tAnhumbw4AJChwgQeq++yv/Mt1Mq5rtIzLiUDQEQAJ1ge3sVSWgBSeOJPb60d1uLUTsfVrljutYtT+LoKCqgjAIFXPfxor8zqvxYamNqzQBT1dpHmAeL+LnzqAIAMgEAYACIw2GIgbMoFft5/p8o8vbkJAEzP/hVRlDoAYBvD3Y/KHlPO7yElAIAzGdM0IwBwB8H+awIA+Iv3UDx+R8S683KBUgCAEQbj3wZy8pnuocAh0sVTxN4BeoPPKNg2+0ccn51i59pnpX1ifvI3ODy5h6t3/huiK5/C8oSiygAefg3zox8h7hUowhIzAQD66AsAwL2TrIDkFwYAsAWARSraAC6l8u5jzpixryzlTS0Ae5/7jAAAVc4WzEg0eAwAkBiDGUaLAcB7TACADOq48nDvxz/Bt//nPwNphqAoRa+KOY3Fxd7vffT1VdCqAxlvSkA3HbCXT7rNAED7+ecOeY1DXujrxT/fCwIAzwiAXPghW5X1dY8x+na7umeggPX92vPaY2H/tp7vlaqBJVDSw78KAEhgvhLnaQVPK31NciPJV+WpijaTDtlLXK++A1UCT+0AmaRQRZw+1xQD5J45HI8wzxZCy2eCns1S5CkR+0iq5JwY7IVlDE0vbwILIWmxBAIo4+MHCOMYT6dT6W2llZf0u5Oy405uXiMTdX6RTkvV/YgBNHuji0L6cM8mR7JhU9SPzNvBYAt7e/tCMSYAkPQCHJ88wXR6KgGEUooVBQ6CAa5deQ157tUuAKS8My8jIKD9xKoIz+SfCR73e9oBise3AACNJVVX4LEbYNaJv0swnwUAkLDSIY78nExw+P3uu3dx6/ZtAWCeHwCgjyyr374kbDwKnzx5jPHWUAAAgg98L6Oyi2GXU9VVASyCQ+IncyEAYEhnu4+/DYZ121KataD/UsBMrSFZDWdiyORa/6ODwdQJ2zVV/Ob1m4TftAS4dBj0CzBTFRjGVNBXLzzNMdXW0BIMrl/RP/B9AZ/4dyb5U9rFeL64TViSwb+1K/7mM34ZA0B8LlxCY3R/A3l4nQQT+Jn5uqxasw3h8PBQQAiuz5PHj9CnQOF8LgKaFLrhJOW/SYkni8VaBmSdi+WaCshx7Mn82AQAKFlWgR0m37YX8fnCfpBKvxMBJACQ9OT66A4gFXrep8UC23u76A16krRvjcfSQ7lIMwyGAxUhcm0AfC5bfGzuyaJjYuiSQ7Ma5I1XB2ht+eA4cpxEbNDZC/La+DdjBgiY5JwM5rmHcHwdW3t3ME8jAQCysEBGYUnS8RkAiW3oBDvhTFoAtn7yHdz9n19G4FcoKABIBoAP7F2/glmRIR71seSa6SWIkh6S3gApNUmYrFKHmSKitIlcLjHeu4Kl35MknzZV2gLgY//2HQUA+kPkJT+jL4BCwwBwzFdSWWV7XMcA4B/UYq/NCOiEx44B0KGN1QdZKxFaewDKgjlXAWvHCZviE5vzRvdvAwD8Hfcl0bDgPBJQUl0AZH2KQGjDAOheop2z62IYu64XYwCw2sbKdQQ52CSTZ0aqDAB1KLHxl93M7ZMKo5m+i7BqXKuAFGRMsE6sHvksrVaJ7orTBjAQob7/LxSFPf+TNxWQLn/lCxgABAAytt8xwCbbLhILwCD0xPY4y3yMxw4AAFsNDQDQZE9WhLkAOKaEtlY40oQrpDAx+DUA8Pz3/ucKALg9vgEAWGBxkDTZm5EyAIrDu8inj8XyjiBs44KxqnGyUhKjar+sH6cBYCLV3HPV1A6eT8YOCzwab5alLwwAUv/nCx9RbwfheB/wCMgqACBsAgfgP/8oPv8zfR48hY9ych+TyXcRhgQACEbuYGufQnxwAMC76OO0BgCCrZcR7H9UAIBg9jaWT3+GkMU9MgBCAgBjDLd/B8hKLIq7qLynmBMAwAGG/f/OIBrV7B9wPD3B7s3/XUCT9Ogv8fjoXVx75U3EB5/C4ihAMoyAe19FevRDhEmOIiwwY2Ic9jHIe/AiCv4C86r3CwMAUlb9Kx/jeChuZYwjJ4sZ/AHjd/YoX+4CcOXP/gjezVuoMgWEDADQ4gxjMFwKADx8+6f4xj9+FZWIpFeircWCqcWo3u9+5PVLbQCfnUL3fBPpg27ga0GA53tr3agbiHx9iLHRpeCi4OXZLmrT598EUHQa/FbeVJI3oSC7fnHnrV2zAlx/d5P0WCLVoCqXAQBSkXXJtR56TP5XEZmVClqdUGngptU0FcQikGAsAIkneaayuiZU/CWWOZNp2lWV4vc53BpJFY+gAHuP59O5+GzSckOE8nwfebGUNgAK9Yk3Ni3WWIH1PVEIJwPgeJqiL+J6PQnumLiodZhWg0i1ZvVsscgk8Z7MZlIlZBW/34txdPRUFPup7M9IfDQaY3t7RyqSpAxGkYfjk6eYTE80cOQFEICIexgMtrE1uoaMfUCBL5uD2M2J4JwngiG8d6T7MymZnE0l3iX9nBVxqVCRKVH70GviaFR0fjcKsyWzK98vbAGwKrYn700AwAI+AwDeFw2AW/AYeNbq9c+GxjVzWqtpUsEl8BEE0k9O+0QCAHxvXr99JklkpX9eE7tCBBUlHXNBl1a02hhmDQCwKuqE/FYE7zrq1jqP28Gyzut+P8HWlokR6hgLMBCqW8QKqCDrzYk0ViXiKHIieyoOKE4BAgCU0gIgCbBTVNfEn+CQ/sfxZrJK4T9DbZXq3xeqOucjExFW5jkvTAyQPxNA2dQCQKaNrXEDKdj6QtCJAEASx9J28PTpU6muc37ymggMkOafz6fC0iEgxYRCDhfSz6jD4QTThO0gSphkcGirBP8t+5J8fusH13G34Td2gOwTAgY5CSUHDPFxomjrkm6uCWMAyO+jUKr5FPHcOzgQIEBYQbwHSSwtATkdPLZGYIsFQQA+jxX9s7NT+bucN676bz2ifF/hCDmfaLYGiQVhOnctEzNxGmDyOKAo3yIVEIVCibdu3MD7790VMOfJ0VQEkXrbN3E0D7CoPPgJ+4KXiL0YWV4iHGxhPj3BOM5wkD3B1s++jXe/8iXE0puaC5pZBsoAmC0X6I1HKAMCAD1hh/DDUniUrQAZracIGPkBMooeXrtRMwDaAMDB7ZflOWF/hOmCHtcMQPtICETFBFd1b5QAVGjghsHZWWhJOQE708/o/k1PHd7/y7827CkdEaFufHB5/MKkngCihNwK9gnIY+E7RS8z1WERP3Bl7dQAumvxEbE9A1Vb8YIBcmLz5UCE+uxtsbYuAikEJL/E5phVwpIK1kEsc7ZeOCWpzZr8m17BCvDSYgCYW4mOgfvkTmCVhzDPdxVc5Rpug70qHqNDLfsMAAAgAElEQVQf99n2fXuP9v3edPc3RVGb4qfLny8UMjlHwpLe4JwGEyA9wjI7lgSlWHqIo1jaKmz/YKfQeOsWkOw0IoDu0FFAWXcI3c3cOnGOCrIyXFVYO2AuYgC4cV1hALQ/jRvztTaAdUTX0Ziy+2Tf1YHpxb5e+A6+0NurG4lhjKt2fDJBWy4AcrbUDDvGCdYCkKkAn+zz3A8UBDORy0qEcvlaExRHP0U+fYSEFoCyt5lYZhuI1Hsu513B92GrTlSLAMqRUlRg95RH9o7EYdxj+J8aR7L1RgGAPczSClF/BxGtAL1YAAAmwbIuP1QAQPy5RQNgOvk+ojBFyRaAYBv9vY+JnV011xaAnsfWTh+LbAACAOHu6+C4epMfYfH0HQUAihRVRI2nbYy2f1dkEUqfDIAnmKdPEFYHGPTfhJT203/AyekRtm/8KQU8MH3yeTx88g5uvvIZ9PY+hew4QbyVAA+/itnh9xH2UpT+EmnlIwmH6BOoiGnj6QsAEIxeQjy+ARQhqkLZbbyBYiVezgFMcO8Lf4Hq376HrcUUyAtM4wRX3/wM1tsABlLUTPNcAIDtZCRC5XQlOpmdIRjEavhYkMOqOkl03KLuEMdt1NtBuX+AK3/+JwIAlAsyUyJpW8idPTOdj5jLqAggi2kOsCIDQKzUPTz+6bv4+t9/BeWcmhUVRv0+sjTVWJLP+S8f/YQAAO1EU6tezUHXrv62Ewju/mIL1Xp8+4CTA74lLtU+6Ow1NyH03ffuHh5MxFauyRLRFs23+/eV67jkgF3ZbjvUd9menZgXgwwG0ab0W4tk+b5Up+vtuDXO7Yr8ReO7KQDg67ICbjREJkx8DoMNHitMPPj+sj9aEOuOJ0lYJOzR5K49BywQskpV++82LyTJBHtolcKov28OHsvCmCzUPexOVIgJpSWpItQlVQU9LI3vq37ongT0pOSHkSbIEoS5ia7v68ae4++q9fp+PvzAkyofKTISyLWsuKSSyMoXe2AZeAs1m0GOBoCW4EnQ4xgAoqpNLZglgyuXiJYljo5PhJbPxI7iXkyOpAe75GdXqziq+quffCnIHZMVKrhHIcEK9V3XI9+qNE3fuCV87MN+9OhRTQNXarn2jrcTUJubF62deu2RDhWTPm0iV0qrV+FB6hrECP0QR0dH2Noau2tXP/ofv/VjvPGpN5CXrC6ub0HonuzdypwE1U6ckdeUzlOcnZ6KUBoTWCq1MyHrftXVJxsxd6gb1Z5LVcTXWhZ37aS+/XriMNHq3a9p264/nT9T5Z8UcvVe1X2Rc4XPlUq4U1+V9/M9ubfa/08Gh94fzjebk5Lku6DZ7p8otTvRPhMZ5OtR7E/aUwhoubHQ64BUvcfbYzk0bJ3ZPJBWFmc5RwaBPJ97UaUAhABK0zOMtrdqhX+x5ivUj5YJN9X937v7rhxMTOw5/2jVOKPoplT8Fwj5WVoxYC05JnGZtfO0ckTdLdwtqCRxUTsbV+EXW8BKq65y/3wBITgn2Y/NceRnldYEsjKGQ/ksHDPbH0S3I8/kMWxTIcvErCr5fsbgUJHGQu6XuSpMZlO51xxTARwcy6DXU3CA917acwp93nxKcSPnrEK6qNi60e5PHSI4XmwNYEvEydERBj32E+cY9lmZL/HeozPcfv3TOI13MV2W6PmZeD1TYZwJnrafZAj8HFdxguCH/wNPv/1P8KdMTjJUiYdke4CtvR1J/lkJZosUL4JAmQWbtBsVAICaEGQDVBV2rt1A5ifIqZsSDzBlC1U8wPb+NVRhD37cx+lsgeHWNhbLJQbUP+F5Ynu+S2qb9WSJcCvZv6D/X/c6aym7jAFweX6ge0ETA9j6bJ+554oG1mLD92+129g1uW1FvsmaWQGo2sJ9un8JACgAl2waDjxW1oACEAZy6VW1wYIN9YeVdqCV/Vw+Nyv0Wp2X9xfBTZbd1KlAzrtOfNMtKDB+svODoKqMnzBzArUztcGoLQEV+NJfs4JtDYDNfbL9uf1Z3RPcg1azzhdNIS+bId3Pu/JYa3NgQC1gCw/3Gar5MYr0TIQ2uU+HW1tAlilILQE4rz9GsncD8EdYUojR5rMsvWa/cdm+sChkFjjrSBGYE/yhq5vUTdKbsao/i8vaLclsj1977GtgZgWkWR371cdfvtbO/9UAhOe9g8YWfT4UgqxOmbMGosuEW2UcicYUwXqJc/UTGPOF9n4oU/ik83tz181LtTjVVRFdKsZ5TAYpoOLPMbn3TcQ4g0/HFYaGfH/bf1ofQ0dEGTTcApL+SOyh+Xrs72f7HuNJKVCImxWfrGcvzxe2Wi3yAkE8hBdyby4xvv6yABSVtGzpHHvxFoDnG3v5dMIcqlA8fRfTo7cwiLXaXXlDhHsfURG/xTHS2QP0/CMBWdJFjB4t/nY+xQAGKH4KHP8MVbVEVmVYlDNsjW/D6/+WKOcvvfcwTd9DnGTIpn1sb/8pqwgoF1/BPEsxvPY5LCenWHrfxINH/4YbV/8zkhu/AzzpA8MEePJVTI+/izAhA2GJYtlHLxxqnB0PRER1towRj64h2r6BwhugKiOEZST3tvQz+BXZljO891f/F8K3fohxOkVRpjhLIlx7878jGG4B8wV+9sUvYbsskZ+dCCuP+lhBRItx2vUyTtKzioJ9GbVHGH8TxM0Z+3EvLXA2ncKrAmwP9pFub+Pqn/8JcP0GwmCEImdgwZxF8xqxjy4rOaOsEKesAB8xC4HzFCcPHuLv//qLYgPoF6UU1hhL8b0ll/rD3/ztSwGATUm79CK7g659+HY33i5CfunG3Npp1gEFq9ekvcr2uwvBCjt6Oi0OmwBsBn2XXatWYvWgb/fL26FqAmpyXl4AIrT/Zh/dPs9lFEHZelzQyecJnVHo8hpQW/XWqu0CzlgAIhsX89imh2Dlc3aYD3WC2rIQlE2AwUcbQBB4W8WxbD60ARG7VzJecuhanxTvoaMH87h0/bMy/vI+WhXXcW16uW37aiu1a0CmcQqfw2CIAACBAC5AjhM32ZD2VxTnIGtS0FweErqpSXXd0UvFe14S4kTaANS7XEX5FtlS6NhK6/ZFJHCezmqRDgMjWAVkAsVrYYLS6yciFliWWvFdF6jZuHIMLGkj/ZqVSTkk6rFvVNxt/rRBge7B3QYAZAN3XtQKIBGMbNoeOL6z6VwAAF639YT/249+jI9+/GMoSINrAQDr5nJ3TtvP3IQ1LNJ7wt5oJmIHBwfyXqyarqPYNvPUgCMXXtY9+BpkWwCs4yjRQQ2U2DUwibfX4+NtHikLw8f+/p4IpxC55e+aOa0JtgIAEgnI+udjNGEXU3EV93POEiJC6eauBCGuesBWBtL6mVSb6CHfm3OJVX3bA4zKz+sVIKksRHiOQIC8Nzd0vq6wE5icNA4jBk4KmGZAAw+gXoynh4fyWbfHW5IQ8fkUn3x4/74KMWaZCG1mi4WI+hHIkqSbojIhceb2VxMMtgEAecRKn7+7H1ZFdWCBVPplY1L7QLJ/CABodabUf7u9hVV8tgHx4XUS7pwLqNlBtX8BUQP2SpOKrwGX2RryHrGKzntrLgq8BwQVqOpvewXnvAEAMs6u159tQ6T1yVzhHJD5oYEmwUfZ24S9lCFi0p0tcGVvD0WWC3Bw7/5j5FUPNz7xaTxN9jArKow8WhoVKINtMURNIl7jQuyRrvpnqL73N3j8za8gnoo0H+LdPsJRD8OdMaJBIm1UZD1xTIQB4vRQ4qiHvKQQUigOAHkLAMgIACQDzNKlqFJv710TYcAgGeJ0lgoAwErGcG8fVZ7Bi7RqznmySjFXQLZdbe70g63+rXUmftDUo95DLgD6u/HAOhBA5mcNVHUCYXtdqyC6N1x9HZ4TFO9yZ7sDAOQccwwhAYQcuKVb0Cpb4FkAgG7cUO9/3AdEi8HtYa1rtnjkcgCAgSSZUW7fkBYdl7oIC8ndZ0dpt3UmQ+Eq3esIkk1V/rzwsIN9bDtY+f68c+Cy510Wu4mbgecsO6l+Qfr1MgVmp1imE1T5Qipz0WhIni3yRQ5fREOZI/ro7VwHwl2x86x1SiTBU3CmYUa4GNXdLwUBNBlQAMD2zIuSf/39anymcVObO7X6GIMkbOLqY1e/PlgL7rpxNnvl57t35xmjH+x1xPPCWTzrSMj+68pJfC2esywMtQEAA8nZKlOVC/gU9PMnujcVVOUnmyZXTaqKrYixuPQRADi79w3EOIG/5J7O5exagDpMDDvbmfAznOoNthwAwMJUpABAoPa6BAAsXmCcKhpBYQTSx6NkCC/qY5qWGN+4Q/VWVLRuZXL9oQMAqllQHL2H9PAnGETKoqhoOrf/EbEyLKdHSOeP0AuO4CPHIouRjF4Dxr9Jmxsgfxs4uyv3sfCWWJRTjLZuwev9Jqr5EkVwH6ezdwUAyGcD7O4qALBMvyKW3OMrn0U2nyL3v4NHj97Gtb3XMbj+aeAhAYA+cPo1nJx8B3FyoiKL2RAJqf+MW5MeKiSY5yHi0RWE2zew9IcoljESUd2nBS7FHqeAN8fdv/y/kfzwRxjPJ8gxw1kS4tqbbyoAkGZ4twUAEIzVqjwtxj2EhQ+fbB8yjrwSC084zzUAQCYpY09aFDcAwI4wAAgARAEBJAYWoWizsOjL4gsBADIBPIk/KPSfS6szo7IqJQDwCP/wN19Ewti4oP4BAQCy+hwA8Oan/0Bz4DUHqSSMrYS5+xhJMkW8rEn2ugetLeguMn9uQ9uw8rsAQh1QGrWqi+S7615HAWwSIN0TL8MvL0rA7Xrs9btAyTrgYt1HvGx8ZQO7lKHg1PPdfZLHsv82X0oA4nIeDUBclVSutyX0JeyTlj+63Zfu9dfe8CsMCyYb2rNs1VcNgq2C3lAYLUBfmQ/uTHL1m7rfWuedJu81rcCBA03y3wIBamCljkscpVPVMoW23GIB8FpJ+WdVDFWEYqlCGktW1JxqNTdlCWZ9T5LSYkk6fYJ+n5VgJoOs2gegKn0uCJ76arJ6qJVnrdiq4Jsv9GCCAExaRPFfnAMo0HY5AMAhsko2x4UJCrUAmCQrZVvHwRJ+u38GunQT6PZ8U+xagQ7+3pwFCADY2ieThJ9rOBhJGwQ/E0Gvd95+Gy/deUmrTmsAgIv2gfa61wBcD2yOE/vLeW8ozkaAoz6ou2FLvSdpNUopc40YolpiaTLSBM9N4Ur/5gJdR0XXpJpVO60ks2KrtotJ3ZJRV7cdkKDj78AqWacqKsjPsg4AaNwANPgTilnJnv4xjo+PJdm312TlX+6Jm1e2F/D9mJDK53X6CUSD7e8GAFjiwc/A+WvADQEA/o3vQ6vK2XwmApdC7y8K+dxHh4d4eP+BMBzSmVb6+Z0AAKvXRhvWMNcFp/U9ehYAQO6APINsHj0bdB7w+mpxMrdXkckkSuyuym9VVgpqUgDR2tBtDbA1YrS1JUr+c1LfqGBP5wynvSCPc4BikdPCU8X7ONYCBCQM8vVzch7yb2Q68W+8VnscwQi2DFm7h7J+HYvJ2cZJ738cY9jrIZ1OJeCfnU2EUXE6SYF4LADAYW9fGAAEAJCXKPyxAAC9mPoYcwEArkczFN/9Au5/7csYLIB+EiPZHSLa6qO3RXo+nakL0TjQ2UUQOJI9mntNTveRGgCAtAAs/LjFAFg2DIAgEZGkSbpAfzSuAQA4YVW5eS7JbZ+g/1EBgPaat6kq69lR/s8lip1CQTO929ECwVP2UzYtIRoLOSBbKPhtlwOX9rVAhQ0SQPU+tbJvtq6NKaSxW9r7pcVb3c+1+rOq1JvmiDzHqqQCCjhmma5U2UBXni8uAeejml9KAKAiAEAGAAGAEywXCgCw9bA/3hK/d7YL+VxHS7Yr+hjsXAPifSwRO5xLK9qkOtdAh9MAUFs5XSlqL2eMv4aFspqgnwcDuveykcBsEvvmMR0AoN5y2yDA/7oAgOxdtH+oKOL7cwAAVmJZ5fzo/aHNMZAMtoT2L4yCMHYAQKSFIlZzA60AE1zXmDHEfJEj6o/+4wIAcvIusTx5gOz4HfSDXKrZlddDePCatMdkp0+xIADgHyPwqG8To7f1KjD+JJAugPmPkE/el72FFP0McwxGNxAkn8RylqMKH+F0+i7COEMxH2DvQAGAbPoVTNIp9m58FgXjk+rbePz4p7i6+3EMDn4LeDoEBgmq46/h+PR7iJMzBBRZXA4RBwR5dC3DJwAQCAAQjK9j6Y3E5SMpWWggEE+AiABA+kwAwA7zgbMTiYtJFGL7nAEAgbC1FABQBkCJsPJlzGoAYDKV4qIxAF4MAFjg7NETfPkLX0CPezlbA1jkEyttjQG9Nz/9h+e28HbwbgHp+uRVf9sExusOAwvGG5reRYfZuvfoJvDdTVBbAFaRzS5i3j38azDhGSoQ6xL89vhYonLhAb1BQ2Ddtbav91IEmwmHo8PXCbYDAEjbleCjtq7S/karDDCYls8mzz/f8mGvV1dSOgwG/btLQNlpxn5ex4dcB/bUQVc7sJLkTemqeg3GAHC0SpfY1pZMK2PptthO+4JV/t1R21R9UQoLQBWcIUlsktDCLZYWAP5NKfoq6yWsAaoAR5oUkPbPYDqKSO+mvzhBD+3D0iq/tl/wdaWVgP3QDs3lOJ9NTuVn9rez2sukIifFK+jBb7UAtMepG9DZWrx79y5u375dV3y7AEA7GWyvn/NBrmpgEOxw59dKBZnRnVHJCXawtcF6zB/cu4+bt285VfDVFpL2Ou5W4lbWiQMArFL+8OFDGRuOIVXSxX5xTSDeDnJIfTUAwF5bQaKmL98q/92X0iq5JeN61bx3rKrvbI+ln5v6DlbJ5kO1iu8o364VQMdf1wCrrsZSkR5/AhkiXOgU4ev5qiPeHwxxeHgk7Q6i9j8e4/r166Kyz7GwhJ+PNj0EawVgAi+sBQd01ONi7VtsEXIigQpU8DBSa0Vj4IzGI+nxH4jX9VKAnWWeY7y1Jb1iBAPIANDkX7U0xPjBfU7+zuaOjuBqgmTJfL1Dr4iWsgVAQUsDLCWZcowNARdo1UdtDNLWCm0/keun2j4dNYh6c037PoajoYAooqzu9icZf6dnwMe391thB+WsxOja5Ze1X5ARxLHl85WBo98NAJDfiWaHWzsObVUgQ8eBFEm2AGyPRiK+c3J4iOMnTzCbTNFPEkS9EWZlhBtv/M45AKByDABK8BEA8OMKN+I5yu/9NR587X9gVAQYD4eo+gHirT6SUV/9hcnoYWDmPj81WXhGKgBQSgsANQDIACAAkHkKALDyTwYAaf/SAuAn8OI+5nkh4n/zLMfWwRXUAIBQhRrGlq35f28AoBszXAY8duOAZwIAOuf36uvz9NLzpGG3WDucY0K0tQEco8yYADVCvy7wcb/rFhba+2ejnrEaY7Uf033pLgDgYLj6Ydqfrmf7OgBg9Ry3JGf1XX45AQC2b7UYAAIApMizFAMDAHICZAkyUrk9H/3ta0ByRQAAZvdaaHFnoTUFGAAg9H8HVgsQYMCpQajtMewm7/rzeQBAd97VFoDaJ6X1gq34uNMOoK/ZZQZcMiFX/vThtgAIe1EKNvXu02kBMAaAS3jcQjWQfBUAmK4yAHwCy8YAiESsTRgA97+OuDqFv1wgEqFXPf/sELR7YQAAYzsCAPFgS0TxpEwbRKoIT/Yc4xeeX86RR9pMWEBw7FLuy17Y1xaAmgHAFgAXe4oP4bPer3WPe957Lw0OQutfTh5icfwzaV8ryQxke8yV14Coj2J6jPnkISJqAJDmv4ww3H4N2H5DGQBnP8Di7H1dG0GJrJpjtHUTfvIJLGcZED3B6eQugmiBZTrA/pXPCgCwmHwVZ7MzHNz5HJAtcJJ+A0+f3sWN/dfR3/9N4GQEJCGKw2/g+PT7SPpTcQATACAkzZ8thLTVoxV4gHh4AJ8tAGClPUIiLQAFyiiHXxkD4P+5lAFw90t/iy4AQHedLgBQ0k7UAQABbURrAIB5gmMADLUF4DwAQBce6vo0DAC2AEgcxZyDWiWeMQAWmDw9xJf/8guICfTSHpDikQ64l33+j37vv8n0aR807aDdkrnuwWpBsHni2s91ItpJruuk+1yl/vLJ26bV28HWDuJEpZ1WHK2Dun0NZrPT/hztBFWS1ku+mAS0x6c7TtYi0H7Peju6JPm31zHa7srB3goaNjIAWlVOPQ4YoxUSrDKQl+uSWE2DNQmkXfIv1+CqVu17vi6h5N9XwAqxRDJ97m4AsOawWnd/2F/L6mWLom3vY0mVis5ZUtAkXgzQGWyGvgXvbXEmpXwzwJeeGOoBiKIxKezaBkCUlcm857HSTMutpahvW+8kadX8mYF/I5Kmqtecc3yOaQKYqrv0zEfKLlC6PLUHWCH0MZ1OBEigkByTW72vpFn2NwIAHAtxBJDKso+3335btAZY3W0npCshRCtJ7QYO9jMXPgEkUWdvUVWZxEoLhPZGOAZDiuPjI0lSmZjSA/7W7TsIiKJSIGpNor4ueG3Pc2MAiNd2WUoLANsbuCb4HmQ6rJv/bQDAZfqtNaoVeZvDpth9/vL01FTWgybHBHsUGIqF9q8CgioAxudTBdzYG7KWmCBSA8U9v2bBCPVQQQiK48lnVg08l9wqWMDfsL1ExvPsDDdu3JB/c4wJCFB4j3PF9hgDG62tiAmt2H11eqBFXZ/orhPJ42dSQIqCNAoKmKVf0k/kcRR1nE0nAnywx/+Yug+jIR7eu++s0LSnWUCQViXwooTLaJiy/+jdWYnTdK7q61kIYowNdZZUJgAPt4QJvQOpON7c36RiH4dYlEuhanLNce5w/BhAERQhvXkwoGAnbUCb1gd+du77EcEEKhGbpZvTK7H7xfXLNdcGAPh5zGKRAICeJcoWUnBEd0UZJwIw3HeWuQgmLmYzLNNUnE+4rnIESP0+bnyyAQC2/IUwAAQAYJBXZliWC8YpuJGkwA++iCff+keMywjbwyGmyNDbHiAe9FAEjFMrseas2UGuB7UGACigGQTIBAC4jqXTAOA6VgBggPHuVZQUlov7bMMU+7/ZIsP2latUr1LWD+ec++ztfacLAKxWuAWqe5FodeNz18Up3fjGfv6gAED3tXW+NvZfCgI0FH+rA9axR135N6HLDRY+Gz6tUvLVRaf9Gdux2EXjoS/tGFTtW1KzuXR/kmTJPVbfb7WCbJXs1bOnSULP7w9NwtkkSxtv63M/YN25VMdn7RaA6jwAUDIeyFP0t0bCdiHbhz29BNIo4NbfvQH0riKvkoYB4FhR8r5S8ncFKq5Le2NBp3V2mD1cJ4LqJOWXAQDtFWVxl92j7nf3Li0Q4MVEFF0L6XPfHQVMnvtLNAAIxths1r3Y1p3McGchzfsn98TZTCsLlpR1FhmoA2AAAOnhZDW2AQC2ALQAALYASFsXp0XLBaTFJm4DACwwRYMRFbP1tcMEhQMApPDFGEPYu6W0i5GpRpE/YZxEPdEAmJwDAFwLgOzDzz2CLwD+cAoT7F5icfoQ+YkCACwWkNjev6YAABZTTE8fICgO4dFBo4gw2nkV3t4boquBEwIA9wRsKb0CeZVivH0Lfv83gHSJwn+Ms+n7CKMcy7SHnYM3pR0nm34dk/kEey+9KQDA4+N/xunpQ9y88gn0998ApmPxJS5Pvoujk7cQ96YIeX/ygdgAcswJAPhRjMXSR7QWAChRhtQBmQn4c/fz1gIwXdsC8HwAwBoGAEUDLwMA4Ev7p7UAEKT0yMT3qU+2XAEAZkfH+LvP/xUiFspztSqWNnGnVeR97jN/UnWT82afapDldtLcPmAsGDX65bpE2A6n9YfR5UFBOzHVBd0VrHMHWYsG3H1c+/NZL6xd02U99nzMOgZAe7mJCOIFTILLD199le7nqw8nd6jb669f4o0lkbyWbXJVhWyRSSIhCQr7eEVEq1QxLWvZcBq19Wuv8ZO3BEz82ttj7wIBqvjb63WrzW2P9XUADe/80qly60HtQg0XkPO953MV2WoE3hiQmIhgoWrjrv/ans/gXpNA3aCtOsvN3zZsrWCqNYuoytMSbKE9+vxitZ69/Crw1hJKEtENswijIIcmVHw9TV59FQcTxfRSaO1sC+AXPwvHgfeUid329h6qiv3ijQhge+1J8OWAF6tM8u/37t2T92CSSICivebsXlgC3J037YBIV57TghB9CE32meiq2nsuFUz+7uTk2DEAUqmy8qB66c4riHtbIlbWDbQumtfttWIaABS+sWSf48IvvgfH8HIAwAVRbm7qetKKrN5fAwab9oBmfWmgQNo771+/35P3FMq/OB9QaC6XnxUAUFFKAxeMrdJjFdpR6us5Kokt2QBK4dcNwl2D6AE4zQYBdjQwIeXfXoegI1sCDCiyPcvG2NaZ+c8biGkaASY8yBVF3Qkmx/ziv0mx5+fkF8c8nc9w//59SVoJfJCyzn2Cwe7DB/dVR8AlLpbY6lJ1ic45DnM7XbCEYR1ZVV+DCeXqmeGIkzJ+vtwfERp1oKUAAKZFEYfwe7EoCBMM45qw+cIgij8zWecew6sylo4KJtK6M5aAhSuc94n7pTxeBAap76D9mKoPwFYhXfd8DH9nIoKyp/D+VtTgC0SZl69JRjGT/mw+x+T4WA5sj168zq2Atn8Y7eHaG9oCQA2AGgDwVQOAAEDlsTcfuBZN4b/1dzj53tcwriL0adNYpOjtDJEMaf9HUIGsLk3AZM9wGgBR3BNlfxMBVAaAAgBLMgCiHqZpBj8aYrx/FVWgDADaAnpRjMk8xe7VawrEkDUmvUdOB6C1yXzYAMD6c3L1rG0ew55flzB0EMKLEsfVM51zVR0t5PdW3GiBALpW9Lyq92aXmNRMgEsu+iKATfY6V6k3AKB9dtg+uwkAYOJBhkgNvDuGk1HYuwDA6qWq/sD5M+aXBwCAp2e/3wIAqjk1AKbCACjprEEAgIy9TKu2uVBoPfQIAPSvCwAgYIljAUhZRAAALkKXnbXqTAqkSFQBvv+63nx3aMQBb/EAACAASURBVLihdWyBzl67DkBpsy9WX0NmxMrUX8cquGz9rPvbi+Tv7lj8oG/ZPF60plY1R84BAJJXa+wrjiPuHNYCBwEAFsnaAIDTACAAQNCGAm6iAUBQgAyAryHGKfxcGQB8bYs7bSwaHxFSvskAqBATABDxSL4OGQB0qSFTTa9P3MhEINoBAJxnCwMA+g4AeNlpAJAB4Fp0PnQAIEN6+gDZ0c/QD5YinFl5EXoHdwTo4Pk1P34IPz+Ssc6KEFu7rwC7H6fCKnD6b8hOCQCopTUBgK3xDfiDj1FCHwiOMJ09QBgVWEwDjPd/X9pxlrPvYp7NsXXr96RSf/Tk65hOn+Lmldfhb38UWGyrJerJ93F88m+I4pkcW2XWUwBA2JkxPFri5h6S4RV429dRuBaAWFoACMRTRH3qAABjAKwHAKgB8IFaAJgLkEchDAAtNikD4DIAIJa9pwEAShEnbUQAl7UIIK3/0uNT/O3n/xL+soS/LBQAEABTdYK8P//jPxUAoJ3g2+HB7xY0tRNnSy743QLYbuJvr2cBWff19T0kBL+0KnAZgsvXoFptt9Buz+H3tgif7Rw1INDZE9ftRBcBBPYe7R7rC6threCifW18v67NXvcaLwcoXK+8Wb8VWoHie/Cwoqq6UT4IADCAtf5uu8e0+VFklIf5eSq39ss2NHej/srj5WIdw8DNIemjtpaCtvNAPQZNks9/tRkA7fEzQEkQXpfQNXPBgUamFdACD1ZPuLYlnAasbXq4Vi/Yk6UVUQIAvH7xpScjwAECCgo0egbCOnGgD8W/7LpYwTWwggkc1wwV9E3IjQkl5yPfi0nelSvX4XlsAVAAof1l68kCM37nY/h8JsaslpMqbgBAe53Jumg5A9jrnkvSJT6hBY1V9JxVnkdwdoE0nWE6OZVE5/T0RN6brAgmiqRgv/zKR9Af7oo3bffL1nt7/p4LRqXnGwImUNyQugZMrvg4S8TWrcn25+DsaEQUm+qbMkCUyWB7zcrnd8kLk0x+Ht4PUv+1ym5BO1kXFHzkV7vlpAEYJIl0XuDSuydIPnOwVvLfAS7bYBbfj2J/vDbOE74WE3Mm/6v2fErd59gYa4hrl3OTavg1NV6ECJ2No2N2GAghryeaHbovLtIU7737LkYEdKiszx73spA5Ozk7w6DXc/Zl7GRjVVtBEAPcpP1qhULahKR17UmzHLdT2Di6u+oAAGmdECaG03KQlgkFAPh5yczg2hGwxonO8rFM/Hev7kvCa2MqtqQyfxQU4Phmzj2B48C/MbHnGNC6b8k2E0oBJQlm0yn6vb7TAaD1Zyq/t2SfjCpeF23BBEwR73UmgJr8ieies2aquNcuCzx99BgxRffSFP0oFiZALyKAsEBFWn5vjGuf/B0cdQAABDsCAPjsVQwreFGJfe8EwY+/jMlb38Qw9+EVBVJvicHuCMloAMIc1ABgNUByD7KGWgAANQC0BUBFAAkAFAQAqlCYPNN5JgyArb0GACgokhaEmMzm2L1+XQEAqQorq0KEAFtf/94AwLOA7KvX1y6XudaTjtaR7e31xqETs/M53RnkacuHXkdTjauJ2RLksN+4cQmSeq6x3lrAwbq9bhMAYBTw9t62AvJ2rnv1DOCZr218wpLhNTm2nNT3nEPAKqS3ckr9UgMAMnayPgoEFQsFqgGgAIC2AFRFhoQAPhmBi4WIfS5FVd5TBsDgJnLQQlgr/va/uvjhYoXmEGoKXuoKwCTQnf11Zb7DsnC7Z/ferQcAGoZFk/BfzAR4cQbAuln77L/b6AJ62Us5t58VoVEBXJox5tCS7q3sLP29LMkaACCou2gYAOVAXADgK7OsAQDaDICLAAC7I43ArzJ0jAHA9+Uai5sWAJ57BBEEAChATRoy2CCA9BJh0nctABW2rt9Rm0KzAiTzckOL8eY78fwMDMrcwVsgO3of80MCALlU+emuFR7c0riQyv/Hj+Hnp/DYLlCG6O/cAnZeAdI5MHkX+eSh08YgALDAaOsq0H8FmLMFYIJ0/hhxTO0cYLT7WwIAlOmPkRUL9PZeB3oRFsffx2x+gt3tl4HeLSAfKwCwoEMBAYCFFkDzBFHQkzgopKBwEGFBq08BAG6g9FUDICIAwDzGZ3zQYQCkU+TV/MVFABnbcH6cAwCC9QwA5wLQBgCCqkS+SNUGltbhxgDgGZ0ukB1P8MX/7/MIqFyaq2izME1cnub92Z98TgCAboLfPUTWAwAMAHSKrQTlLbTbrLMsuFudkCpCdhmHpR0YtoEKOxjN6mjlWHLJJq+pW5U+l4B3Apjugum2IHQ/qyYZ632A26BI+327/+5eUw1QrAlMuuNn1Umh9Tv7PwaiDFbns7lQnBn4s1dXAAAR1nIBCCnyTApYcSfyb4lDHZ9r0slDT5SzmWg4Grp8Ntdf2lT6NUkxpXtej3jItwMeDfPd/1vy6bbsjnMA3yPpa/Wyvc9pzsGjlhVcrebxsZYEa4uD9vAygbOeZzlvay94R6uTz0cngMJV6EvEidq9MQEgusbvTED4XEsi5LO55FkFAyux57N7x8p/XVVx81DbDrSXmNc63tpFv7/zTACAzTtWKfnc999/X3QAmBwZKNOdV/x9G6DqAgAivMIgTzQLNOmVynZZYDo9w2RyiunkDHEcYjqbKDDixoHz6OWXP4LhFr1pVwGA9vy9CACQsaEKfeAL0ML+/1deecUl7U27yboAuP05mPDxPVb3CbO2bO9NnGt22Ln5V1W4duWKawfRSr1qRFAQUVsCZG5ZQOGCfL2Pei/5NzIY+GUtGto2oU4TbYDPAmxLVnl/7tx+qRZ5rCv7Dujh35l8WhuTtQJYpZu970wkKSxpvf7CInD7n1bPFVCxJJuVffb8E0AiSGiJKq+Nr3V8dCgAhFSyiUpzf+AmL+JWSm2Xg1HODFXYb8KeZm3XxOGV+KJhAsh8djZYwjpxzgQ1cOx0RQh2iVASq/hVhX6vJ5+V//WGAwy2h0iZTPMwjWNhO8heJoCmAti23ijax/mt1qwVeiLiRyuoUp5HjQuCIUzuCQpx3RNEYODPsZDXgSfvzeuidZMf6vzgkBMqYg7BA50JP8EFugSQ8p8R1OkPRABw0O+JCCCSPk69aC0A4DkAoJcECGP2Ry6xtXwiAMD8376D3qLS9whKDHfH6I2HAgAsPXUp4AUR1KEHBbf8KKZ9WSXJvAEAe1cdAMBWJGEA5FL11xaARMCAJQH2IMLZbIa9G20AQPfuXwUAQJOC1UD4HFh6AQCgziAt7ZrWYSVrwAnzss9XRUZbLDdheK0CKOsC9otAAD1fVAOlG2u09+B1sZHbGeVs5zo2AEDPAj0bLwMA9PUZNziGU+tNflk0ALQi4BgAMABggXJ+ikIAgLl4lRNcQ6YuPgIACGvRw2D3JjB6CUswRjFFe7J/HABrrMwaO2paLm38qZROPYH6a6Wkvpq4N3OygaSbHbd91snu6l5yXfLfzHXlKj3n1wYB7Wd51RY+/CwPX32MtAAo+8oFlC60bCArYYFWPDsKBwCoS4v4XXA9ynmfwfecC4AAAEymjAFgLgDrAAAFWVXJqmnncTCDzom2BgBFWEsffhgjSxcaPzAJ5RnLg5WsQ2oAsKgUhkhNBNBpACgAQMAoRiFOBR82AJCLOn5+eBfzJ+9iEJJJs+ShC3//hrJbyCI9OURUTOFL4hkgpHvG1nVgPgVm97GcPBXg0QugSf1oH+jdBKYUyWXv/xHCGJifFejvfELHa/EzquPADw/g74yRn72NdD7B1uAaEOwBJQGAJRCeYnH4DsIok+LnMgsRh32NZ+KEPbDICh/x8CqwfQOVP0JZJgiMAbACACgDYCudYlnRBSDC1TffRLjWBtATwgdtQ2sbQP6CuhUmAigAQNgRAWxrANAF4I8bF4AaAGALAKn+ngCXygDgfHBnPosU4gKQIT+d4Iv/71/Cy5fwHADAvZvPl13iz/7ks2IDKD+0LN4sEOtWoNsHi7AA2QvtDgEGHEZj5esZbbl96Nl7yes7yrEma20BuKYSzQD6osNNr1kR7PZ76BmsQSoDX6N3WvLG62QQLaJOKweX21hbh32d8HWAgouu117O3t9UvLuPtyreOorzs++EmgDzyypmmqswKWHCr72y3KQMBDAtABtT3ayUBs5rskCc10twgMkFDz2xzWOQvuI5r726BAIskGmLYEkSnaYiPlgjRXXy76zKREhP77dZB9o9YyCr1+M8/Wq7R8lGNBlxPsvnx6xBgVf+VkPOeueJhLEfxsbFKv200lAmQI7337sriaCKgoWimE5aPxMlWo0xAeH4sAWACdd0OpVggZ9pHQPFxt5DiJs3XxNfWKvYdz8H74P5wEti5nqSmcCxBYDUdQMA2gCZJZltAKz72nrPQ9l8mdgzkdX2xApnZyc4PHwi86vfTzCbT8TJgJ+fX6QS7e1fxd7+baUqX/IlPdduHfLfltSOhgMcPnlci8pZYtdlM7RfuhuYc44o4KNJv+k9WJKqjA9lt9hY8DOw4s+xIyXe2AKSCEjCrwCAthCotZ+8rln41SCSL0rsVlEWtwZPW0AkIXWtISZmKKJ1bp9j1f/mzZu6B9HXtrP/2T3lc+2eSzKaZZKUiv1gxP70TGK9/5+9N3+SLL2uw+5bc629ep0NmAFIELbFCDkUlhRikBQBArZFa6FD4R/0kyNsRfhPs8NcYApLQCJFEhRpEBRBmiAwM9hnMN0zvVRX5fb25zjnfve9L7Oysrp7MCIJTE30VHdVLi+/9y33nnvuObZPEhxw/f7mYY/HYx6CZbGYIdDRXjFY0e2NRrJaLgkIgP6PvaJ3/DBxPq1sksC4FrFpF2DfxG9/9ZgA1sbiVWXs9THPkITjfXGPTGByOIITwRnnPee/o/Lr/Y06aj+Eb6JBwsMMP7c2AO5FgTF2fIcaz5KNvfpCW8EyzxXocF/YC3C/wSLgfXHgqqGQttcit1uuZgQC6F6A1qG8kGKVMfFHe8E4HUgAW8WLmYxgG7jKVGARoEUylGK4Jzc/+ffl8eCYLgB7UKSG+UhyLGE0kDgCnQRqxJUcNmcSf+cPyAAYl4E0RSVlWMuAIoBjCiJSA8ABpPg4CQSnIGCapFKB/ZGk0kIDoGnl8CZszIZSlKh0RNKGiSyLVo5f/Ii0TSio/ufIT+NU6iCQ/eNjDJg0ACFTtCdgD9+2q3g/XCvxXbEnP/2B92N+5Dogte3Fr0q++3NeLXf7L0cA7paAMia0H03BcWvVM4aLHzNcGs0tFb5L4MSOUbkE+q4Va3oXgO4lunaqvpK8iwHAPvZNIV7GZAoQXP7afN1d5Z/rb/e2z3f9s+wRbHrjP1DNRIVS6kLafC4FnQAWrGiOxwOtmtFy1Hnn4PMl+zK8/XMUDcM/VRwYoCn2nF4oVReJ98cYiwRvEP+st1E4OUGOXz//NsdSIVbG7N6v1hP6yyCAgTtPPUYbwNjl+bn7la69P9cAYLvXH0bALyDaeBloj2vD7xEbYK9CrKzq/13hkXGDAQD4tQ8A4DkOAEDyFWYqAkgNAG0BcKJbek5QU0ljVYS8ypDTRD3ZO1ANAFxCELGNlMD+cCCLR49kAqFJOMRcnNOGVpJE8lVOoVi5BAAkHQDQtZhccRuuG//rCAS7nh9KIRKvRB58X8rz+xLXS64f2MQ28UDy0tkgI1mFuwZi9SCSOhpKHsPeGMz6h5JIoVkB2BoBYiGcLXtkToRxLhIgxqlF6kSkPlTnoeiJNCGAk33XPnCuLN12LGEzloD3sZaqOZMgRHwBNX/kDCMJwoHelxDt0SJlkErRjiUan0p69KKIjCTMKfokTbskAyBICmoAyF98Q05qfO5SzuJAbv2CAwA2bACRkIMLDRFAUPrNBpBtyLDqxbnOlkC0CgKR0pbbDIzENpK90aHUpzfk1j/7lOQHhzKI96RpEsgDkTGEpwBQCelk0fC9/EIMKP+o+jfLXL7wG78lUd3SBpAFCsQ3sB0EgPxL/+gfEwCwgLOjeLvNBZUO2+AtSemTR20BsGS2s6eyhM4lzVcBAJrcaLV1V0K9bRLaa4L+uwsAMBDCAmnMM7Myo8Cco17vQvwtsfKBCB9gwGv6IAr+bddnLRT+Rmbjfd3ivH6TVhVzuxZehwEAoAs3DbUAMAZ0BdioyGvZV6N6/xDndTEr0n5XjFFHW3b9pfqeWLNKkWaSb+62nRerMKi3ANqvCvbJqhs7+xwOiIgc4GDvDxBgTewISZkpqK7BOF04xb/oGG8TW9IFg+SXwIOnjEkBrzBisgMV+POLM1nO50wIkSQrLRyLG5E6tDV0M4cAGd4PiTrmmM9+8fvtfABgMjmRvT308mvvMcbFEn7zmOf9Y4tCzsQVX0jm8LjT0xP+e3N++XP1qnlkgR3HgH1yqpeADeXJk8fy6NEDVwmPJC9WTDaRGOFaAACcnN6So+MXdgIAm2uG082tOTINZhfsf7Lkf5Pxs7lGNv+NilXP0lEQy6a17S+oElglHu+DMZxMxkwkYWun61EPc71eFbozO0EDAIz+zscDECDNupLRYNjdG7w/7hOSUeyduEc6hyO1+4ljzhNQ/GFvx2t1Pbib+yTeh5u1q2LjerU6reAlPjuuMcu1zx/jiio22n4IEqC/nToa2jICYAoaIN0Y1w1705EA0yoQr+nZIiobxPkqbwEAOq9jt40YNmD1KZ2XCswAULG5YIAN5tl4oL12GCP0v+F6Ua1WIcQjfl6sVIrWQOl/MqFTAmz90DcYJSH72fA8c+DQvUWBGx1TD5Bw1V5eC2Yu7ksFP2il8NtZxN+5ucWWCv0wXRuGgiH4dy4j6BCEsExcypPHZ5ItlmwFANUf1n+4z2gHmI4nBEQxBwHEFAhC9o8pAng+uSFZE8hhVArimig9po9y6zQAqrCQw/ZMwjd/XxZvfF2GIDEA4A0bWgDCBaABowsBlPnSA8hCBQpnNHpKMYYJnBMi/v3oxi0JoqFUiCaiVJoglotVKad3X2aA2cYDKfBiaJEKQtlzAECdrwT7s+pAXEoJ1hl9P/EAwDqDsZfM0/mC+WSMNQTAxmTh/OnmZz+G1wEO18cE64/YFmP0P/sQAKB+DVPtTQDgQsp8IVFbyWgCynBFuzEkkMYobJM9Gd38WWnCiRYp2AaAPcRs/nox5I5F1sUimhzi/aEF4N8Txi2uMr8OpGxCTZsAgILX68DLVSCAP0+2ATXu93+nAACTJlFqAscc1m9s0wL7BskSkn8VkOaD2BKHc3LhNGkmrgXAMQAMAIAIYOBcADoNAB4KTp9GC5WumsDkH73/IXzgJdQqcYk2XMQoaEurJB0MRZJYZo8eyt7BvgIAaL2bjFlFz1YF3QPgAjDLGtkHA0B6BgDAJo27r/66Lsd4fwAABGsfSvnwB9LOH0rcIMnPtdiSDKSo1QUpRGsyWJJkHwdSw+EgHkgQtjJqVsjIdOxZUaaqloggzkUwApYB7huYiNACUv0iiZa8p3WbKgDQLjWVaYcSgpHjbPwkWEgrmYhg7eL30AmC+n+q7TeYHdFI8mYkTXoog6MXJY73hE9BMBTjuucisQIA4V99U46hcxDm8ihs5c4v/pLe2+cFACplDRIAqH0A4Ejq01O59c8+7QEAMc9q7BctNYcaiXwAwDFy8Hra899IkBXy7/7v35IEqUrdSmB6Ly6PC/75Zz/DFgClbmsl3npN8XMEVZsJRv9vHCBKi8ZEs+cbUIDnWwLMTW1DPdrYAn7lcjMRNcsrf4r7j4eQwy4AAM/zGQD4tw8AGIq6bQnp4d2jsJa4G+2fk+eKFoKrEhf/8z3rYX758X2Q2lewnfCMCz5Q3aP9nwME8HctEBmC3Pf4W+8+NjFYjFHd3t1bfh7zV3cJZ9/3plfG8XJIN3qT8D6scDoAQsVOmAp3fZNWQeDzXeCKYBXvC5EU0x/o3rshhtslbXzNrbuYS2+1pL21zURRx5710QMU3fFLkTS8xHvv3uNnW60WcrAPhfoFVchhu4EWAKwTJF3Ww41LQlKmtG3n+dt9N5EgHPxDuXnzTmd7BxAAr4M5huQHiRGSOiRxeO2joyO+18OHDwkYoA3AB6h8JgF+vothQvwcB4irdHO/I+27krOzR/Lw4XvufoINYv7vLauXqJyent6WW3c+ci0DoO+9VlV166uezy5YFUMfPcbKetUtQdy8/q2HmWMw9mvT7qdW1dG2YuyUvvKvgnEAM5TC17MErEfQlOGBqCF5RRKoAICeS1wOPNpbVnWhXwD0FsAAktTHj846sAYJrbbPaF86kn/S2tFOAQbCVgBL38oAWVT+fQAA/wZwg4QCfveYK5gPABdAWYerwIQ2hkuCRaD9Y4zgSmD7PYKfh/fvdwJ7+HTKfLBE2I2NXZ9OFW8t2WGkP+vCyA5vM/FF1z7gtCY6wJKtBcqqSZMBgQxWUdgCUTPRX650DaTDASn+GD8wAnATyqqQKSrfrPAEBJLwXKNaayemu2Xcd3owwPYqVO6NnaT3wumyAF1395uMBd3gnCaCa6mgy0MrVZGRTYHkntR+OtPoYYvDGLoFuDfUI3CMDoJ9qJIkY7n73/wDmU1uSt6GchRXBACCWDUAoLLcSCllWMhB81jCb/+BLN78uozKQNoCKskKAKQYB7gAAC5RM3JuqAQAHAMALQBM5sNAiqaR49NbEkZDwCgSJmgRCOTJPJPTOy/RGjAcjKVClYQAQCDToyMyAOo8IwCg9P/N5GGjyv+3HABwJ9eVR/G1CfmGCJnbHtx6UOvdDoTuCh1OqNTA6Q0A14+3NtlQ/vVYfLIrjvgQANg5Oipgy8QADCDHAMgWUqwAAMwlllqGAACQOOYrniXYc6lJEk9ldPIxCcfHmlAwwUPSB7tRAL6qT9PNMXONMBCAAABOkPX4oFtTDFA2E3r7PNsZAF2hwdECDEDQedCv1fV//10FACy5R/LoV/97AADJvgIAFUEetALAupPfWajCf2jJNADAiQAGPgDgbAAvAQDK6mHrpEbAjpHRMwCiWG2m49FEmhz5lbbN1HUrCcR5g0AuHj+S/cMD7tnLiwsFAIJAFstcxntHEsRDuVhVPQAQDqRp0Xp3ffvGBwsAZNLM3pLyyY8kyi4kbnORekX12xZnXd1IGqea04P9YJpgocgKMWfQyBj3B04+a+1ROMdRpcehjfFVdh71E5DYM6YvGIA1KAxSBLx09zIRmOBBKwH3OIpBuUARslBGOH6H1wYwEyYsiISDPcmaoeTBhADAcHQsUjjx41EjUl6IRIW89cXfkegb3yIAUMtKHkgtL/7TX3lmAAAtAJWSDySswx0AwA259T86ACABA8AAABeAovBBAKBWBoCFpw4AiAgAlNsBAMRieJlP/8K6DaAlEPbdElyr0PvJN25KnMD3XJXIDTjwAQC/Os3tzCGKVmnxaU52oNljLPneNontIDQRQL96ZgeoARBXtQAUqPywFaG/Ltteu9d3wbBdu0+3xs985oJ/DTYG1rd7iT3hktZdCdquo8sOFfYzbQgJsajoglAIWyEI0d5/F5DY57VDgTRolygj+UfynSZMwJkMuIllY8XxAmvAQLuOg+Y5E7vKm7IO9MBsHc1W+6r1cPPShk6ACIkSKKsRaDSu8qd+9Z4WQOcVfpWGhH+o9RXAzTGtTDVeG8N4TX7PN5K08XhIAGB2AWG/SiZjVHeXEqeR1ESUhckZkliMkToAKAUciYzOnd4ysZ/P6CcM5OaNO6TzYy5ZvzLG3arWsINDIod/n5yc8LFI6JD0IfEE9dDvg/fX2a4DwBgA6ner/u4AAACqQPUfIABI3qj8I+hhGwRER8qCAnFkAJzc2QkA+Em8AX74bEhgQf0eJDEBAE3InV6Fmyf+tV8FqBEJ7Sr3nk2kiZwgMcR7DBWg0SqxtizgM4PJ4AOTHQDQKf6roB/AAiaLXgJsAMDh/j6TbCSsenAv5fTkBivuatXXyGA4otifWURiXHgdCEIc0Ojvjf5egnHBeOG5puqPf4MBgPv1+OwxE3/8AViES0SC+fZbbzkti1yp9GnKz4D5iccBuIC6tQFoah+oa1NBGNd+5QEU2wAAHZQ+8bMhIqCA+cT9qfeM98GanE4bfd8xND/AyNEeewVNDo+O5ODwwPXfqnotGTpRIOMR2i30Ov1E3UAfABo+/Za9n0zksR/i/gMQ6XVK9GP0QCY1VEClcxoEFEJEq1QYSQQq33Imy/m5zC5m3GMBsKDnn+1XRUmgrAPHKUCoIBj1IoZjqdOp3P65v08RQFju7Qe5BBUo+fvSNJGkaSB1WygA0J5J8r2vyOLNv5BRpQBA0ZYynIIBAABA4QKIV1HvAhRKBEgINpng0wNSaqy/ppGT05sShKnUDfovUynbQM4XOQGAHCrTyZAgAJ6DMGpydIjeH6nyjGcD9rjLImIfAgB2snVggAHUbg34Sfw28M//vR8fbMZeT0Oe/xAA2A0AqFmnAQCgGefS5gsplsoACNtSxgAAkKgUK20FqAqNZ+KJhNOXZHBwm3oekqPtEmwb9Bbj7G+cRoK2kllF2grF2DcBvjkv5i5O0Cu2oGtbcu5AbkbwOgvW73PPBOjn0qZFYA8k7ByhnQyA9fjt+nh1yyO2AGhP/zpAmlWFn11fHVgCdX63h2v2yeRfWQBo+zU2AFOwLQAAznkAAJp0qguA0wB4By0AvQggS/quLcTuARmlrMNpso82gngMBgDAI2UFIC5MwAAQkSePH8nh8REBgGw2E7TA4e/zRSbTg2OBBcz5opSDO6+w/x8JbNMqe+S6rw8aAMgefUea2X1Jy5XEQSlSLfSeJNpmBvp7Ak2F2uJr3KhGVmhrk0YG2BuduLExfHGm8D+yu/vWcN1GjS2j7FsIABMAcBaLaKvFmYcbgPuMjlUAPly/ZEgj1sC4IQbENTaSjA8IAKyaIVsApvu3RAqg6aXIBIrY52R//PBLn5f4mgal/wAAIABJREFUrwEAlFI2C3m3KeQjv/rZnQAA5JMxkZIm0qnqNAC2AwCV1wLgGAAeANC22gLAnIn5ymUAgDOay6KRCHbCbAH4bYldC4BZwqOtm/n2Z3+xBwD8oNOCYguWu+1izQoOlNMFgzQfAFhTdPYq6H5iookzKk6gYfi9Tuub2TYNALsWQzd3MQBwXTsZAIaabGx0/ljYwWtjYsCEBfHbQA57rJ/QbVZn/eTouoW8/fee+EiX42qyX5VK+afQl585M7jVYNkSQCDV+ELCjSobK/9OSIqJEoVUHMap5VKXNIWK7FH9tlfc50NcEN2gQl5D+R4WIVZt1fmL+w4fdEOtUdHEvcJ8wsaJaqrm5Hg/ABEGAmj/DAX9uLlv0qC6up8bts3f64+5SbuHUjiNlUtnceWSFlw7ksfl4kLefusHMhig5xyib0DcsIVpQoLkSiv3SgG3yr8h7XQH9+aYzi9oDIjs7R0wOTQGgQn9WfUfAAAp2lVFnYGbN2/y72UJ9A/2bUM+12832QSqts0fJlJAo11VwwAAnKZgOMznMzIgFot5546gSG1DsbTp3oGc3oQGwO6DyPrzTQ8DSSyp7WFAAMBaAHCNPosIn2eTYXPpQDN5CGO12DzViID3BfcPlH9S8T0AEn81AKAPtHUeK2Vd52mvAWCJbs8AmI5HspjN5OTklFV3fO0fAKC5kIOjQ91kw4h+9AAIsPEieUfyhOSTm/gWdpTtKbiuXQAAdBnAAADYgNcFCHD+5AmtItEKYC0DeA26OGRwd8gIKJkGANaqzkdTSHZr3RwU9DTl19UAQF9h95kAdEXwKPg2D1WoEO+rDAAo9YPtM4DzABSanb7MAXQuxhNqkUCTBNRJ2jZOJtRfQPUdThLcz9xn6IkalozCltH2HKcJ4LRD9Kzyf6a6JmyFYCuICqpiH7CzBCEjtVXKXJ68947ESLjxKs5mFR9XRRRVLJAiqmh1cwMIUJNrNUpl7/QFufkzPy8P4wOZF5XstZkEOLiDfakaCFFii1UA4DA4l/T7fyTL7/wlGQBNUUpWFTIiADC6DAA4YTKCkbABRMyUph0AAA0PBExlBQ/miD3/s1UlN+6+zHaEKohlMN13AEDQAQA1HBCoj/AhANDbjl3eYfs0TYF3PfHWBYN1P7L1dvmc2gUA2Os/a+zQ76EftgBQupPnvrKRQGFuHABQ5XMJmkImEzCOoKKds+KL858AQDSWOjmV8dELIpMpFMykAQMgHjoAAH+PuzZtjVPAVnJlD7Y1kn9wOYH3K/auMNHfZ+/Od3Gc/ta/txrk+ACCK7tcsm69egbtTiCVAfa+vljd3R6f8fJ3ctR7AAA6VJpHmBtDF+FJwMwLcRqqxJU0AAGoB4AvMEBQ3PAZAAYAYK1uiABeAgA0FrQvxY8RG7qx4VhHEk/2NQdFvAzhubzUFgAROT97LAfHh0xmi/lc0uGIh9VymckYVtFBQgDgEAAAqtcOAGhg0XpNi8Z1v39/LQCZzN59Q5rZuzKschkEcBlb0La2SUO2mbV1IFEdyaDRPA/JfxtWsoxhWNtIAnCEtHbdHfv/O0Yx4n7une58dzaO6tQAvUZ42mN/jSjeiORez393z1kcAOhiAJGK4uLxqtEgMpgcSFYPZSUjGR69JBMAAMjQoa80BtB+LkGYyQ+++DsS//XrZAAU9VzebUp59bP/w7UAgGkA+AAANAAYfzeRxwAwACB2GgBoAfhVKQ4OJU32pG3iXgOAI9JIAGauAExRVQuGGBsAwOc9AAB6A9ZWytj0f/s3/7rFD2gDxaSityrDA0jhvsImUPuyURHpWwD8pNb+voZ4u0DNAIAEaOkGAOA/3iroNpEt+bYFhyBrFwCAA3SXCCCFEK5YRJbgb+oT2MaE32+KJNp1bVYvrerlX//uze36bZXVT9e7rFU2DUIRsJZFye9dwdJb6V4Rk4k1AYBA/ewRgLN33SX9vbepniUd2szkG+gWkn1fdEUD520AAD1THSXSKnSYP0T8kOg40T8AAK5XwDEA1OICH4FYhhMeQm4B/E+FXjaR8m3I+eUx1X5ZR8FzAICJFnJbosq8om1v/fB7EseBLBczGQwTKapcgoghXQcAYC3oWlLEkd/5GR2I4a0ltjyFaLVImdijsm/UfzwXFV9Q/WEpiOdb6wrE41RhvpH5bEkAAJVtU4vnJuCsG3fNMdxLVPKQkLDaS0s9xdFR5cef+cUFgQD00WuFvmJVF0rmOPxv331lJwCgdG4csLoOWflndTcSiACSAOkq+KzMupYaYzTsdDHAXce98Q/gTvE+pNAJEmKMi9kl9pZ9qjvACnwHaPUaACYCiNfWvngFzSxJ5nzFXlZXcsDK+4Lvha8lLNOOT2TlbOQOjwDujHn/MNboX8d7kg4egUlzuVXDxoFgnNMVoFXdEvdbe+TBAICQ4Ww+69oqfvjDH3LdAxCCWKWNO94b8whJf7cvo0dPKURuj+890XVMzOe9P551q7SAR3te16ilG0wA0s/p0qCimvgiu8C5hWAuTaZjWYI1g3FwffcAUZD4w6qHSRAYNHBmSAfalob9AIKFdSmJCZM6T2bOfXeddK3oJU06xxAy06ki7UBU1wZnFX7cW5aVHHsKa4NMBYgGlSUBl3wxk7BYUYmX+ztbBYxB4eYy9te2IQBQVJWkYDhIKyNoeUSpxMNDufmxvyfvRfsEAA4klxAMgGCfVR4Er01QShEWchLPJP3+fyIAMChaqTMEIiVbAOCIoC0ATgPAUBDn1JKmQxUkcgyAvFYGAIKmvACFMJQmgAhgI7de/IisKqFGwWC6BwsBagAoAwAigJmEADRcYLa+qxro4n76E94C0NmMbkliHFbeCczq9uHiDbfXbVL8u0TCGIIAqLyz2/ZzA7t6gbnr44XLscmHAMBlAKCQBiKAaAHI5hL6AECOfmWclQAEFQDI5EAmB7clRIIHIBwBBSrGAfzfYTMIgNElODxrXODOyYFWq37/3KziW2GE920tkdc7qZVA9927/T4IcNmlSxPl6xLDbXHs5RlmDICni7UuP9/EoZ8XANDeft3qrcKs1d+OlUaXANfewV5yJEzIadSRIwjg5IP4ZO4qQiO9j0GhNoAtmF5XMQCQZyoDwHICE7IOsG5pAYiYIpYYIoAVqt2q/UAAACr0QbAOAMxmkoIBEISMI8YHJwQAzma5HAMAgIVdPKKbgMXOu1b+dff5/QEAuWRnP5Bq9q4k2VIGGOdmAV47W/AL2g5HkjSJquo7AECiUookZ9qaNDE8aBwD2a0FxoCqhwWA2qkDOhDHaS20yFHUHpeCizXuIwrROPtxwqpwIJmSnmgzc1kI3LIzRDUHksFY8nooRbgng6MXZDA+ESndvpvCzncuQZTJW1/6PDUAjqqcDID3mlI++pndAEALtkETUATw6QCAwhMBvAwAVNhTrDKFuMMBAL4IoA8AsAXgN35LEogNEmvDYPU6XMH//m/+NUUA/T/+hMLPrSe3Ez/xZs1ima0BAFbts+fhBvgVckuAmVQTsnAbZFe581WblSbrV+0sgLSDMIl3awDsBABQxXH9O5sLxV7f+pft3/61bP5s22KzA97Gd3Oxvj8QANKzmoDqxFaOPINr0lZrJgMWm2j84WFtTEAjVt608u5U9x3t33rtGdJ5li99r4mzvHE8NH5G55duIEBVov9G1Y81oFacypI99JJi0Uahth1QNARWVdwrFd2jRYgTASSxi8VzKG8jhvcR5MsH0SVEfOMGkObVVf37Xl9lAyD5w2/VQ/biHL3Uj6UsQIEN2YMcJqowj83cKsy4PnVUQM+viswZyMD151TrzUYNj1NhukknHGiCgO+99x7p2gADLJG+c+cOEzyAC2WBg0zXL+6huTXYGO9qMWEOhETKjUlX3fUqwkiEwAZgIhxpmw8s0lDhfHI+k8OTmzurAP56MYAR956aCcMBhUz8qhiPbm8/2lxjlwIT5pT9AYy9kRZxIwBZqvaPn/njwAo/5jsSUheQm5WkPZZ9/04c0RJIC+jNDhJjg+MJbSJTKrvDXx4aAFMpIfq2r6KQe/sHnAtI3sF4wb0EUAT7Fs6vLSCkv/8YA8AHAKwFgIBMErMl5OzsjOsKwALm2MH+Pq8JySrYCdSRAGvE6aKAgQCleorQcE32AICylZw/uJfcbAIAQLfXAQC7H9YO5BLjrgJv76WJYt1UdNSAACDWP8YGQdTRyQkrJFj/2COwN2GNJUNtFYHeAqz1xkksA54RKshI60/YEJk9G3s0nVyhAwU6F4IAbbuVKje7Cj7HBs93Ao9waACLgYz6Wi0EMY7o92+KTA4GsVTZkr3/5lBA0UY8Lstlb39fVrAajEJZFbnsuV5PsEOQKMyWjdz+2M/Lg/hAllUjR2FJAAB+AGgPQpdILYWUUakAwA/+k8ze+LokWS3lMiMAtg4AoJrfVwK5b4Jtkg7IAMALVkEgWVXL8ckNgXVAxapUIk2YyCyr5OYLr1CPoIlSiYZjaeECEIYyBU21AwC0iVGPE3/f/WkDAPzP6ze06agYiGYJu4qNwrZDqa1XxR1Pl4DpWb+rgrotOfDPRC2AeFXcnzIXgOsAgCSoZThO4e0pbQahMbg4gNFYShBPZFlNZTA9VaZMit5tKJijLAF1/4Q9yhqz6DxRpqSxJbX6v7Z/dsWojUT9CgDAHJw2W3H0HoMK388A+9n299uVRl71u17s8KpH7I5v+1ar53s+ABU3//k5TYjR0+1y1P8OBIDiPNs2LcHcBABMA8AAAGMAoNq0klnHAMjUBcCBzoy7oXXl3ABolw2qP2ywAzAA0AKgVPUwhHtPTTAbX7DePTw64BmRzS5kCHAYAMAql/HhKVssH19kcgIAABZ2BAAYlW4RfVwfyQ8aAJDyseSP35FwMZeEAMtKJEYLQCtlVUokqYQt9DFQbMF8gTVfKXW8kjpsJapTCYFcuy+nDuaE//BDFVHUQgPAHIgC4jAGoIAqmasK1tDpwJrDwwEMUSVX9Xj8I4rnFV5P2y8pQIh2nWYoTXIoKdg8FAFk0Mjef4HAYFrKO1/8HZG//IYclpnUksmDtpKXP/WZnQyAbQBAJXWnAXCZAXAdAKBMaKUcPgsAEFAEUElIfcEp+Lf/y69zN+JEcee4JWesEILC5CyqmGRagM6KGCo7CKTNQ1tFBP2gnz3kXULhxOc6MRzcnz54x62x97IKmHo2O1qNe15XkUeSWGkrQZ8o9AGmfY4rWwBA6/R8bPskzSwVdED81zdRF/1MEIrq7cH8xWafeZMhsIl1Xu6hfJaNWIUfLvkL24HTtl1PMMfHvXkPBCB5hd2VJq+gqvIemKgJ7rH7mcV5vhI/XjOCF6lRdxwA4MJpHnZQGKffqhNLYbLnfIdJwUFVDf20EfpdtYqtqvQtKb9kA3T8Xa1YGIKt+2/hhZ+XAYC+heXy7/iZzAXA4jgnYKa0QIdQAy1uIBTTyve++22JY7AmIP5XSRMohVm92ZVWhHs6HIxI+0bljf3/7kDGAcCDAiANrRYrjr1Veu3v8CAH9f7Bg/eYgE/3pgR1cFW3bwMAmEiBHuPBWLIsZ9KHMUTCq8KdLQGDqz6/3U+I+ylIlrCCybkEtVDnDIJEGHoHRpVG4APwAYHnO/fuy50X0ALQH7x9cKEDCuYAqryoxCIRNZFDJsEU1lOk1YJhfd/e2WIbcNbtLy6QsjVltqIAKNCioHZ8TnArVIDE+s3xc9yHQQrRGLXvMRBAe7z131gLLpRywZvqAVgfd8x2AfWI17YUzONUjo6O2fePJ+tepsGSgj9aTcZ1AiDbwYDkemRCWZZrGgB0iIhDJs6o7AMkMrtFcxdAkop7++DBAwIAaZKy7QB7Kh5L0TxnTd3v2TpeBEKcT7m/ci4DAOvrqv+XJkPj0ZgOJGCT0HWFYn1I5lXjY75aCPr+zdby2LlaDEdjJvmg+uveBOEkqP6qGwDGJMT+09QdAID3wD7D3zkAAO+lbgZmNesSL4KfENJHS4HacFq0jPsJdkFV4jBGOyOYTi1tMKGpQqE/tP3g59lSUldt5+f0nDy06g8rolpG04lAb+T4xqnkVSnD8UjyspVVEcndj/+8nMeHklWN7McQHUJj0ZjU/AgURymp9n8Snsvw+1+Rizf+XNpVLfkyk3SYyGiqNoCIkWgDaGc0zu8wpt4BgHJQMgXAU9tKVlZydHJDQCNtYUOaDKQOIjlbFHLj7ktShQn7/yFU2FI4EACA2gC28B1GixjjAl0d7tTd+M7Tc4OctXkCXl39e5aT8Pke2+8cVz3/OoC+q8RrpHCJh8YzyrP4tD0G84maKFuKp/57rgXwW5iKDfpUn/HLf02tULo4xwHCfUzS//wyw063LWXj9Q4func4kL67rrUdZO1q3/fdfwY6++VhQiIBoU2tyvctALABVBHAYSySjNCHk0ubQU8JrZVOEydW9fAo3ZPR3pHIBKDeUKSGNhDillRV/p3FsZqmOkqyY8Zo+1w/PptJevfvbQCA03+ykk7/XP2k3X3wnvus8ebuBPL9AwCb9tBPN5X7dUsAoGMiuZPaxYg6O5UKrkwBJP5K/1cAgPr8/H3PAIDKPCxRwRRAdTmU2GMAzN/5U6cBkElsAAAvB0Lqap2NMVMha9X/QaU+GU+lLQEcIdYAS7SRFCKATUP9oKNDiP2FspydqQ1gEMtiWcjk+Abn0NlsJcdwAYhgCzjmta+LTG4fuevun+7f9uVHUv0c6n9vj9XvIaTymyeSP3hLWrjdQEyR1oCNQHYecQbGjgl+hTgPz6qlDQvJo5wV/DQcsU2AIubUbXAuTKGe8wQAXFsH5b8DtAo6AADrKkQcrgwA3EvGj8YAwH1FfoeYy2OXIkYLnQMA8QW0IDSptMNTCQ9ekrYdS5AhNwmljcCizgQl9Ptf/JzIX/65HJYraYJCHkord3/5U9recYULAAAAawEgAyTAzKtpA8j8GjxqrUIyPsoYW4SyN9qnC8DtX/u0lIfHkkSHdEEoUc/AfoHxoW2pZwPoChzUAIbzgtMA+Pxv/rZAC5EuAIhinXMfY+5/+6/+eUuldVRZnT0XB4t9mEZj1CqnAQUqGqa936C0KDW2r9zh75YoWgLc6WR6YACDcG6I68/VjUsno983709xXjzNUnorDEvKce3maoDgzpgLfmWRbQ8YpFhROlRT0YeK7+wpcZsIFiqoqJg0SLQAOECFGuMBNXRIcfgVTC5+R7+28eoAEA9o0Z8xld1CX3+6bVAftf0ItaVq7R1IGEhBdhuUVYqHrt9oc6MwauwagLPh4kAAwFXP7IqNAWBxX56t3OLWYMfYCUz+koTBqNF6kYTanOO98qrTeu/6SoWPqOsYPAWtbWOouK9QjVQXoAPpuRExpaVGBWuBFPxCgAAXgIuLM5nPL6SoMjk62ZdVviKNf5BC9R+JBnrLUeVNZDJWyzJFfVUkCJ9TmS2gE+eSprFUpSYu+IgAGLAU791/W+YL0P81IcfzUXO+AdHAgxNW7hRDUTr77OJCHj16SGr97Vu32d+OxA+JKKrEqErjQDLGB9hJWa7VfRVeARVLBVjM1giVfnrNk2eCdaU2iBgsJJ37R0d6/rYR9TwCURBEhdlwb3HdSymKjGMGmvzBwaGsVmAOgf2BA3gzAHKD7x9NXinD2htYyU9j0uFpTZhqKwX6/dljTXRek1ldl+t2p0xyHciD3xuDwqwQcSgpA0hZCtqP31ti9kGWJpW4B9PpntrUJQNl5HgVHdtT/APXWBVMBty+ge/GEqGdn2vLsvcAeIIq9IOHD1n1N7CGu4GztEQyinv07rvvurezMNE7zkG5J4tm84i3x24+p9f54Gd3Xtd2rbb3aTCkDCQAAGAhwZHg/Mm57O/t8Xes4gMUAHtmPCL7BZ/LlPyZxAOIcW1BMcWUFFDCFwHDJJblfMb7asCR7cV2FrAg4FqMlAXiOQOQ5a/e0CqQqvoWqKtg3SPAwzNW84Us5jOpqKeijAJ8xZhTCPDcvkqWwkBtU5H04zyJAO4N4GIwpJMBgwoWgBspIeQU78vNl35GLqpE4uGEPaAA1NtoQNZDWUFsNKZ132H1UEZvfEmW3/sraduB5EUllZSydzBhQg514XTkxDSLktaDTG9gKxhinRRkoF4AxGgaefm1j0swGEmBAAj7k4SyLFu59fKrUjYhmhGkDhMZgN3SNLJ/545WvADqOzHFTQbI5pnUA/Pb13hnx/UsR96P7bE2F54/DTWAcReK1wPuduG9DgAToB1vvzuAd9WJHeNhhRR7nTVAdUOf6RJ64f3gqktskfxvWikburz2gluQjrWd6XluqgEUV7/27vED6KdWYJqYN04EcC754lyKbCZgAIwGqP42IlUmdZHxbMN947kXJSAyy2B4KMHBLZH0SKRKpG6HEiQTKSF+xtgEc62SEH3orJTiTEXsoSCBnSX+Ttxfex8j+p+Hxy6DSD8xW4+DLjN0LGR0MftG/PZsd+HqcX/61+Hq2DETrgYMtZgEF6i+jXP9fR2og/vq+v47QTgCAkj8UMCCOxU0AHAUTFhxR2Kp4CUI6hGr9yILWbz7ZzKQC4mqjLMbOizdud4BYZ5eFXTnU9j9OQo8mLlIdMNY4BUPBfyL85nsH97kOZQtH8hwChBiKItZLpO9Y5F0IGezczm6+bJIckMkGEjdFIyfWUR7zi+ebhDo45dzj2E7rYK2Vgb1Tkzne6T3PWkzkfy+nL31poziUKp8JdMx5jOKIYg1SzIOEwLyqM4TDRWcWk2o7ctJMpJqlVEfjMU/iMmj6IvWWzglFZVEozEr+YiVcRZiv0Eci3MoTFXDCqwbtCKTzcgi9Abw3LHWwQ5weQSZWPBljKUIU2nGtyU6/DjZd2EBC8NI8mouKR0kSjn7wy9L9qe/Jzcll2U2l7MkkZc+9d+LDKcSLFby3v/7VZGzMxYFqC1GgUJcV0gRQCb6TgQQAAD+jqQ8lljaGqzGiixBxDb7k4mUp4dy99c+I8XBiaThqUgzUAAA8zlA4aiSwGmwAVRA3ovXpKwoxqCoJSpq+eJvfk5aMJHrlq4MNXMUjW2Df/kP/0Fr1Ugk6bTpGg5ZleENARXUWUPZ3zsROAlkEIEepdU0O2y0EqYHQ6chYGilBwBgisWpehr6Xz5jYBOBXzvIgJooJNJtoBTq7jZEF4g6i4k+cdC2Bib6PMA08cG/AQDkRclgCQkTk7kU/c5I+EExbTkxrR8aFF6jtRud2A/IGcx7FU7fdk737ucHAGzYdm3DxoIw+rUxNKhCzap72ttHWCXA1wtwQYJfoeV2YQwIHCB2Aa5q3h3LTpMAc6BBH7j1emNy4ncIlBFsD5SBwKTNgU5rgcoGuGTv37+PS1S2VEh2BQAE3mKl6OlhoH/jYezsEpFIWQsANjVUBZHMqsUI2rpKmS8ueJijF58yByi0ATWWUPb3DiVJwAKAMjg2VySQqDiqwikOJoBUSO6tyg7NgSCs5d79t2S5umBgomABDq1EbpzelcPDU6lIFdbEk4l+msrhwb7cv3ePtLIXX3yBtoE2p1GdBCIKoUcCCnUh4wlaaLSSh8p/ix4jzYf4nTRx9FozyQKwp24AqJDO5hekZAP8SOKR9mvh+bwdar0zmz+WslpJVa7IZAAAgOo41tFoNFWqpCckpPfLR/iNDaBjYICgJoPalqAsFogwDl0SaVVfbHLaX9Yniao3wddBbzae3yX3aiPXAQCmJ0CmQthZ5NncVPaNHlR4fzAOwMBA0ovDlRaD3ZrSMHNtn6N9Tc391ZgJHDmPcYXK+K1btzodAPwe9xrCkFjTWLyYO7wOtp0ATCrk4uJcFvO593YMF9dDcucW1zWBrJ2Z68e+BQne1toxIkypV9H33olB25G0FQF6BIN0QDYA5hPGaZ5lksAS0d03sDF0nPVz8N4R7e9BZj9h1F8psKj3xF2lA4sUJF4Hl/2zBet6PEjZzwuGCoMOp+1gLUzZciErCCwCyMQ6cEEMASOcHU3L75gLqP5QYwJsE7TJUKxwzECPdqoICNw5iLlbQYAvnMrNFz8uyzKWZDCRfLUiK60JYwljnJ9zFRILEzkuH8r0jS/K/Lt/IXUwkVVZS14u5PTmsaTjoWSl9lXifgK4G8OhB5UiqJMXtSwWS6nAZABbJYrkpZ/7JBOYAnM1jKSSSBZl0wEARRBLFcUynO5LXleyf+e2bW5uz8B4Yx1dHYHuBAC0bvbMFPbnjHe3PO3HBQBcH4RvxjE2N7exBp7682kGuPPhOwGA9Vzwqd/WHqh5PpLjvgDkIrGt4nPbWATP/KYbO5ry9N4vAIAzAOwkBwBkc8mX51ISAKhkOIAGUS1S5VIXsAJUEBB7D1hYdRtKmOxLNL0pMkaCNpUWtmI11rzGjhpDQGkDFUWwFpW50QSDKwGA9aJGn+R3Z4rFYW6P68a++/cmE8MGrxNz6sCb93Mf3t9zveDx0gttAAPdRuN+rgewAwD8OaBnnf4xxX9U9FUNHnsOYyrGfIBI8W8UQjBeE2lhIQcGgAapEqNIAfl1Wcjy3a8pAFBmmtDi7HXFPOrUuD+d7jbo/6D6p+sAAMFosmsrmT2Zyx6cJIJG8uV9GRAAmMhiVsgEzJI0lSezMzkkAIDHDaWuc4lSK34+JxBD7S7XysWx1QSScnJbAQCzrNScJQE1vn4oi7delwRnVbaS0TBRVm6LYlfOn/MMd+e4Fl7ByNA4AbFjscrUQQf5JlYiziecq459jLa1GppUsNJ1LYAsZuKcGw4Fegu8/LqRGoAMGG/4mav+Owq3XgP+bIJeQSgF7HJHN0X2PyGN7EuQFZJELYGgFGBRU8uj3/+iZF/7styJ4AJQyXw0kaN/9E8IAITLjABAAL2uHAwBkDgiKVF1vxIAaFipjyWRtk4lyxwAAO2q6UiqkwO5+z99RvL9UxmEN6WtRzy/W7BegpUyACpZPJwaAAAgAElEQVTNXapWXRUUaGwlQJEFxcaqlS/95uekyeDQUEscJh0AwJjz0z/38barfCEBA35TVZIXBfsjmZQg+DfaJVArTwUeFAarBFkAisCHCSYCH3cTzc/dkmMVdhLJi9xVIF06t6EFwCDX+7IEoBOG2pK0km3Ll9ONoktW3WewIBvBGlkACPqZKIT0cQUNA58fitNaIwQ4gOKHq9qjZ53VWvxODwLdzftE1DbptQq6q1QZcovromXFc349DQBgn99o5xaIWIWN1+eCUv8y1pDmDYo2ftdV2Bgpu2cafd6NO3qbsYihOo5WACRhan2mzBIWSJNUwsT1/rvK51VB4+Y1PQ0AsKsHHosUWqQGAHTj2X0O/Wg8vEP1GkXfNpBIJOkQAoR81tmTx0zGCKZwKmBzi6QqGzk8PJY4TiUMtJcJFXKioQi6QVcONUlFkq5zBe+Fl6gIAKyyWQcA0FYoSAkAHBycSEm1cKUO7e9DJbSRs8eP5OBgnwJ1r7/+OpNSWAcen56SeYC5jfVNFkIay3I546ZPNQfap+C7rgXcRtqgsWKriTF6zrG2kGTO5ueSjlL2vA/SCeltVaEHKw6zui7knXvflxrKynVBCvV0OpXj4xOCakdHp1JweTsRRj+71JXraIx6mJuYi61fHCRJGtM2RyvIg66NwegcuCd8rgMl+/1DE3/Qu40Z4AOHllRinuJgwh9lg5g6rR4mOIgg6GYVbIAwqLYCTAIFTt9f58RVAIC/T/pWqlij6hjQcNywjiDyZ2wHUP/BOlFASa0VoTOwXMzJTsJ86FuQfswAgN0fHZDuPlnCjfdFMk0AuGnJAMB1Q6vghbt3lfZ444ZEoxGF6dj6gpYEJNaO0UINBlTaMLE6RpgTJ3QVezzGdwHpMcA++bd9Tfet3lYIi3WA94CnN1pVHPiAn2O/wlpfzmb8DgATjADu+w5YoC0k26BcVd+19UDMFHOSIDruP1pJnKgqqhUGptZhegkAKDL09aOajwAG15sRqCUAUD2SyetfkNl3vi6VjCWvUBVZysmNI0kcAKBBgLoQjNOBFIuV1HkpZV7JcrEi2wniTABdX/zkf62K1A4AgAvAvKjl1iuv0YEA/LZtAABYU6wP8bjbDQBsO9rWq5gfAgDPGb67HGc3AOADD37xxO6LJvHPF4D8ZAAA1gLg/OKbXMQBAMoAMAAADAAFAMAE1PhHz0WIa9bBUOLhkcR7t0UgIlalMs9A897rAAokmlryUE96bp1gAHAf2QRR1s+M9UKRA1k9AICPvlRM2lVccjf9mvhzN4Pi+eaN/6xNYKz/3VXJv8YF/LxIYDsWbf/zPvlXC0Aq/lP8r3JWgIhhNOZ5VgBgcf9PZRjMFADAl9Py0A5bY6mqWxX+INbbBABQvWYcglxKagUADm8zAV8HAMAA8AGAV3oAoMkomr1diPVp7wvGT9s3We13IID+vWcA6O91r9d8yAMAmoeyevsNJvpFtpQh2GpVDwCkCfJHR8N0ra+852RjKoABxzIcJolrQ6VzmRsjiADjSiASDNYcAHWcwcjPcJZCMBGW4czdikLyJYB6jdlw9ralgvImMIzcFBaFeu9UEA/AzQprZ3JL0uNPUoA3yJCvwLEAgJ22mTz5/S/J4qtfllNZSVFXshhP5MY/+QUJRusAQATdMxTJwBKvAFBdxQB4/wBAUKtLAn0ADMRBDoHYDwBAG8p/+K3fkXqVMw5ASyAYAJb3Bp/62EfariqCIBkBsROEoziSsxnBpMANoGK4aw/AoKSR9g5rQt4n8SqGoX3IXKwevbWj9QehDKB46VH9Nyu/pqxtQZNV7ywBh9K2JQoai65vHEbhJd3CqPnObozCdHyOtjuoQJv6d2ouHyjNkn3bSgfSx+C1UNVBAmiBkP/e/WakvaWO8reFQm/tE0+7ZNcet9leecWL9Al7Tz20sdC0wKMkutfw78Na1cyr8JEazftuiKyf5gD5UsCNFnZlwQQTSUEXhAehJMORBGu92ZevxQ63DwQAwDxlPOs1Y3hABoPpCEkJkt+SDgCLxUyapmLyuX90QBo2aPIJrbH0YEcSrVXuiaTJSNJ0RBCAqr+kXSkdGVUBnwFgAABoVO/c+6FksCIiAwDWYwAMhnLj9I4c7J9KUdYOZEOiVTBBRRUViTaE6UBFh4sAbQkrUOQHFKSbTPc4f8saGgLqg27tD56mDTeW4WDgxAc1eUKl1AcAkmHsLAgHkmeV1CUON6wTUKBBU/+RNA2UWJEQZ3wsWgCGg7Hcvv2C5CyEmA+8TeCeaq6MlfUKr80HDCESY4w7gA4kjupmoKr91guu98PR/4nQq/gh2DspKs2O4YTHafVdLQqNis/DBICmx2Jigptoz5kv4KjMAswVdVbxAYDN/kusO7IprCrsWFR4DWvRAdUf1HjY+qGXH0ADDjQk+tgb1f9WbenQkoEEGwkrAlOAEb2LwrMDALoD6lcHtm0mC651gXuMYy6wOu7WNK4TLJR3792n1SVdXcJA7ty+w554AgBOfJT3wWuhMg0GAgwuwDUmil6Tgq+XRSS7ouSajdTmPAow3hRi1PlC68dWpID+xnzGyj9fm04e6KNXUMOux+aHgTb4zEj80d9P7RTTstDtRdubLJTCPhgOpIgmZAAsikjS4VR8AADzO0TPI5KMIJbT+rGMX/+CXHz7zwkAQCOgbXLZP5xKACqkIOFAC0Kg2itlLYsn51SfjgLHMoIwKZgpcSx3yQCI1wAAMABuAgCoA/EZABn2kzu3yYJgGwORTq60nQyAXeca58yHDIDnzb+fGgDwz83NhO6nGwBAAqT6VZqQI/gDALCQfPlEytVMkhCit1jLBgBkDgBQejkJQbAKbSGiOZbh3g2JUM0Nx5Ln0BcbdRV+ZRjWEjlhYVdaYFzp77L9PVrffdcSfAqqXe4eWT9j1p+/2WoCMJD2yjsW6d8sAOBfmSWo/cUqAOBk49bifj0T2DOO+8qefwQaagWIn5O5Sxcr3H/EGE/HAAAAYAwAjo0Jb6My6wEA2kYMfBWFlp4BAB0Aa/dTp4BGZk9mVwAAGwyAWy+LxHeUAUAAAAm0f0o/axah48dshePR507GynZQizttdb831g0ZAOV9WbzzJu2cy3wlw0FCe1xUp+GQRNDL9C5ceyJekzbj0DbKIFisJTjEWBg0OJgZexLtqxjZFUR325Znq7XYcfwDZX+ialblueSrjJ+JBRu4mVUah9Vki+KMHdDWlvo1iJ3QRh+EkgeNhNObMjz6hAQhRACxeNFmgAdgzgRy8ZXfk+XXfleOmpXMViu5SFN5+dOfkmg8YQvA/T/+EzIA4qroAIAPmgEAfQVog+Hsx60BsMW2GBTHwERuQ/m9z/07qRa5VFlBzTYwkdmij/X/f/zqL7cUH8gy/eM8zFWBXR/IYJk6AUrNxM1jcC2BrJZARHv00q8m40bTUs51k/iJpIm5wYLIbOCMHdAF+G4++yghroPBNwMsFYekf72zy7LE1VoBlFaufS3GULDADclCkmrSoJoB5j+N6j56VkJZZRCvUiEPtAqAKs3+EwoxRM6Fvo+KO1spl1SjEmOfm5/PA0mUAfCsi9Z7vFuvu15iG3W/S6idQCMPkg2hxl0MAG4Y7vGmoK2cfg8AcO0AdCJAhQ2JnBMANKEuqnujP8oDZuy1N0dlExhao1C6zX/bYbXrAGsQgFJnYEOJoWtl0KSVPvAhPOpLWcwvCADgYMGcg5DW+cW5642HojZ6wtA/pMkhmACDFLTwfYmigTQ1WCYI7JUl0zQ5e40wp2yuMsfwAAAcXHitugZKOiYAsDc9ZquKVo9htVfyOgcpvN9XVERHP/xbb73FBBWiaqCKz+ZLMltQtd87gHVRb4MHgMaYAKSyuU2ZAncu2QJoxqS1qdn6AIoUmQEVquFAOyMiuRBJzPOlLJZP6LuL/Z4gCRT60WI0GMkLsBAM4IXrqcB6zB3MAbyfJfK45yZ0BwE9bOZjHgiqu8HxdmCzUfn53dHDuXe4Pj3S/GHfiL3M7W/WfsK9wgEI3DOw1zHB1coPXgeHDv6Mp653HYcKXtHtDaq+boJ6VonZ6M/knqQ2cdaaY+CotQFgT0YfvwF2oP/jfgJIgUPE4cGRnJ9fEISi6I4DNDAfQKXrrSGfAgDgB7BQtA+++jByXQOA+4i1EXhuMfi5tRjhusFUuHP7tpxfXNDqEn9wrdCPyNFi4wEAfs2K+zYZe9oWoPdHK8Z4XSTsZKRsAJhsFXEXbcm52T12Imw6udB9pzouXF8VxTSz1ZKBBEBLAES477j/7GVE2yCFd5wuB5Jp2BO6eQ0AAIAUX94B5qafg58ZAMDkNxxIFozkxgsfYwsAAAAk7mAAoFuYNkegC2N9EQA4k/Hrn5fzN/6zlDICo0/CAOt8KvEwZRAQJiq4uZwvGFzVcCeQUFL0OKJ9LU055gi+7nzi5+ADuhUAqJuwAwAGkz0hAHD7lrIxyIRR4Ok6AMDA5ytPOdCud6Yg7+N8vPapf/dbAK4LH7YxAPxh+WkGAHhawGpTN24mYxD7k3whhQMA4rDZAQAoWEzGDtp5mljC4b6MD2+JjI5EAgCw6ggA4J8xt2v7xOmqiZfdDTsb+jvaJfMbAoCdWLWr3HIlbrQ/KoPPnx3bZooT8btuEl27jj6IB/gJqR1Mm1DFJgDgnmPOUOz9h9gfKv/2HQUCo0qjeoq9ejcAoBoAiF+hAdC3APgAAM8mp0XAIiFaKnE24mwDAJAMuM0BTLYYRkHi9goAYOy1AAy0BeDHDgDwBHf77wbY0s1N3+oRn8lcK9A8sBApfiTzd96U0WCgDIABnIUycKadQB1af5GUIuFWNzAWCFiJh0tWzvgbiSnPeDICTKtM4yzkXbDQRW6FFgAtSrdksaHtwGKcAho3pLnDDUtBAdwEJsg8pyN1XgDQgLMZjFpJ2TRXBJWEo0MZHHxMpB2JZBnvjQwDkWwFlEAe/8kfSvmXfyJHbS6zVSbnaSwv/dNflASijfOl/Ogrf0QAIEEOgDObugoqArhdA+D9MwAMAEALAFoGAQCg+AcGgAIAgfzu5z4v1TKXYgHhSjCewGjHnA8l+F//4X/bav/siIE5URPX24oHIbkB1RZJAIK2nP7g6JlUJAtq5+rprKrmTHJjBxREEZEb++oOI4dcUmqNImDrKrJ+EuhTuC0JtCAZSNAsm3f2dd1ju2o/7NnQ46yBK6jWprKugQl6uIz+oixTRe7AAHAsAFC5ayQeUKVXlI80GGfp2aDSaxi+fS7XH4b3JVDhUejNuKNrS/iAN98ObdxoldiWUPvb+C4AwII6jqsT1tLnen3DDgzAgtfKoFJf1RFA+9YTqNWz7WT7IPjB4wcBAFCd1zFc/LxT0WPtpaHvL3qES1DYl7Jagl6dsfcPAorT/SMqmDPJRfANteC2lnSgtOyyQBV4JOPRAWnyoJwBBAjDlPOxrrIOADDLSaJ4DgDICyDTuq6QT6LXHi0Ae9MjyXLtU0PAD9p/XRVsAdjbmzBR+eY3/5rJFiryELJEOwKAALBakDRe0D9e9QDwR1X5kRBrRR4bBTZl0MktvsD9BLiBhGqxvJDhFJVFgGQYr1jSWCnpYEhAqOb84hH71fAUgCMKggGwS+Wll16VdHDQAQA659YPor79oG+VwTgh8R9Q8MwxKVyffp9Aq9AJGAxa+XX2bp4gnFV+je7fhWJMOhX0xJ5oPWREVgPdUxTEGHDfNKcF2xPJDnLuIrbn9dWBdY0SjdFMYFDH3XzmkfyDKg+WAxwUsP8C1MH74N9wmUDin61ygrcm7IJrx5xAv33PQLgaAOgold4GAJr72n7g1vcaYGkOAhbM0iXG1QwcqAeqHsdQRPb29+TGzZv8THfv3pXz2YUMRmMGSQq0uLC4c3uBOJPOS2V3gPKOlghtl6GIjRMt6kAKN4dceK0gG21RVS3Xzgjel6aWCfzs64osGbAtsuWSByjXA0EwE5rSdiayxQg6KKsNtSWAQLhHFC0i3VDfB2epOR/YfmrMOIIBQSplPJUbL7xGBsBgtEehQSQUJc4fVPTjRgGiIJEbDQCAL8jZt/5UynZEheqgLeTWzROR0VCqMpNlvqJrRwEKIwA86hRQeYQMIr42NhIwAD75yUsAwLJq5cYrr9Fn2hgAAABWZfHcAMCl839tYv10AwDcm3bkT1dTpHWrfL/hw087AEAKNAdhAwBYqAbAOgBQMLnRFgCX/OP0gngx9DJonTmUZHwo8eRIZLgH90A0mklNqzPEgk6sjG2AyNHXbYx1n/DuqnPZ2Jrge4AiUzn/uWstBT2Euw7+2C559SzaVUD5caT92+e3Tey+Im3x5eaZBMFiVqStDZfJP+6N9vkz+Se7w33neJv7xvUAADSRTAMAAMDcawHQo1sLXwQAGDMiN9DcQQEAxwBAQoqf0wlAzy/GLpFstADck8HeRKT1NQC2AQAr1wJgSfzz3o3NMV4f4W0MAGsBiFsAAG/J/N63ZTwaSrFaSpqgEt8DADFskgCY1xWZibUrJqFCj9ZfaCui2KqFGugmacufFk8CJuwE2Jy9IrR1UM3HdUE7qJzPlDkAtjYdx1DUGUjoLBY5Nxx4gIKuuoopg40E8FZ17uqokni0L+HeKyLtUATrPAlFwP6BDXbeysM//iPJvv7HcgTdr6KQ+XAgL//yL0gCzYbZQt7+w69QBDBtKgIAYDgGELr+AAGAuI21TRSFDOiZIR8A2xoOV4D+q0b+/f/zeamXuWTzlaSRtkswu8HYf/buKUUAzXccNwKBLZTuYWME+qZf/cfPEFQqxTMmxZjCDlXV/6mtR6qlGrJ9+RZyli5Ss9BRoLZtNlp97L/sMUwO0YuMKokT+rIKIR6N5AoLzAAA3HAfAGCiAPyBZvKYhC7pod+8GrYwaIeNUovJVdKXEwsb/ct4MmjVcHaAmB2vx12mbQYKAABtUlo7K5EmM2cien7m+bxr+JoAwhK8zWqAJdhXbfJW7by6BcAAAL2buhWtVw6BeDNopyBaL8iFgJ/sEIok9owCu1a7Jrvm5wUAfABpc5gAAGzaUFql2xILVIiR+KMquMqQhEGwBHT6REajsYynR/LkyblUVSYpNgso/ILmFztLPeZdYAFMCAKkCQReUFW0JFsTak101XITAEDTFvKjd37A/nk9zBQASJOx3Lzxgkwnh2SnMEkYJKQsow9rMh7J97//Xbn3ztty8+ZNJjWgjR8ench4PFUrujYgEAC7GUscSZMqYdcGsEPXMq5lNICzAfzttffaBAGVAfBEjm/uSQ5hpAbg2kiSKFVrTjgnRCJnTx5Ini8Iumr7gG48cZTKyy+/KuPJCcdjM/k3wKFrqXD6Edib+IdiMPgsOq865w0XCCk1HGsVG16f0APcUEaB2ne607ur7NvBjCQaX7QSpEWNBg2Ys0j68cf2FjzH9h5b81alsX3BXBX8eawpOarcCjbguRh/0OaR4OPeYJ/F343hhN9Z8oufP3zwkIwLrqVWdQeQoGJs1ALPP+AvQ21G6LO10YeCbj17OAB3RD9hcQCABUDGFFNtFG0tQh8ePtONGzd43eiLx7jhsIZ2Avr3VPRC75GFv9aKgdck5Op0RwgodtaO1kaj+4qyq5ylpPs+Hg6VAki7NG254KOw/1aVDECXzzKOOdaKtqxBRE9BB4AGrFrQFUhHhwAE3i+J6WAwGCt4ji+2OzkrwhRMGPq061fPMNHrhQZAnUzl9IXXZFlGMhjuMUBCwJOj7QwihUOwHGoyAG7JuaTf+rw8+eZXCQDQeaMt5ejkAAtKZsuZrIpMXTuaVgZxQpFCOvVIxPMKYAtbAJJEGQBpSgZAS9ZBJJsAQB0nko6nCgDcuqmVFPauPj0DwP/8m38PKNu8Wdn7AA7CrS/5N88A+MABANtIrxAL/OkGAFCR1yphBwA0BVsAaAO48gEA0IULqfPM0crVtkz1V+AVmFBQs5aIzhnxYCrh+ICK7U0DpXKc+QDOAVqq+w1bnGCbxqS034GfFgTgnrKWu2+wCDp1/O1MgC5i24EifeAAgJPPutxHtC0xXd8rtEThTgzH8lVgRqv8GNceAPDtALWtkHZ/1zAAtgEA1gLgSIQaH3Q7op6onQZABAaAcwEA5twBAJqfKACAFoA7TgPgOgDAiQB2GgAadT/fl131pmK+vaYPEOk4W/KPv0cAAJbflYv732FBBtX4AdisZAA0FM5D6ycy7RaaajnEoNEegCQd7N9UarohqPgv1hP72cGidABKiuo6LfLAPIskHg7IBICOFYpX+WKubeQA45c4+1D0GEgEdzNYTFM/SNvvNJ8z0XLE06EgLIihCRAVEqVjCUZ3aONJAGCA9VqqVkA4krOvflXmX/uKTMtMFmUlq8lYXvmlX5B0b0oA4K0/+EMyAIaYe1EoJYqdHzADIG4jtkyAAQBNL0wFAC0B3OsAPpR1BwCsZkuKAKqVveY+wWdvHLZGL+2qZ47+bwELg6W+xLJmV4XkwhgECIpJx8DG5toHWBFB5QYIkLOiMzs6XACqmKqe2Vt0bSZ73da4UcXGsquAZlgC7irtWFgQBEOSQAV6R/HH0623lokhLKhGA/1sqPhgM48U2ICHpzjrJIi0zBcrOb+YMXlC5Q1IEijYFXvI9bVss2T645JaWjqxkOy81X0AwHyAd8koP9/KXgs6fQDAEgK719sSbD/ht8Rk83H2GLMAciFu1ytsF4AqGhTAtUcdSb9D+7gQIb7o0D1rKTAq91MwFrrtaUcLQC+CdnkgdU57KU/H3FBUHocIqmk5guoilwq9PazuBTLi/BrLcHhAEAz97sMR5g3us/rOonIOsT2o96N3H1X76eSIQn7YeCjmloA+DF9YRYWJfDoBvbd/9H0HKPQMgEE6ZQuAAQDo4wcAMBymcnF+Jj96+4e8ztEQiZcm7tr7fyhHRyeSDkAdBmvAEz90UajV2H1dClDa8TpcL4EmqErTKuRi9ljGB7AXQ1Kaygh2KG0kS7QFSSvDYUIXAwgZggbmAwBJPJBXXnlNRuNjZwXohUDdLdEgwHQAhqMh+96h9q/z0tm9uKcabR73B8CNJcVWzce+gJYcAwCYnHf+8FqF1/1Bqd4GgJHBA0pVHDHRw55nlX/Q1Xgt3XXqPsIN1qnd8vIotqTWlmsgprt2PBYJP5J6JKMm/gcAwgBaOrQMBnwcXADQ888k3wGMeF0V33Pgk2Nk2dr0GTo22k7WUC/R/dDWVfezLj9bb1nitskYwgGcrkWMonXuDDk+ORHcN8ybo+NjWSyX3JeVxTHp3VjY5+/4VR2d1YkRYU04yr1pANj+o60ven6wP99EWb17pgwA1a6gjSNbWJQBUC6WBAAwpkxueQ45kVO0iCXKIMANVicJnRfYy6I0kf3TY1L9/HYPA1Yxfto6ogOIOcQxdfepjQeybFMyAHwAAGdQRrYZxIz0tZGc32rPZfT65+XxXzsAQCIZhdDpiGVZ5nKxnEuYgn2ntGbsvZVrAQAwR1GqJKELQIsWgJ/9hAIA0Lah8GBMFwAwANo2ogggAAAwAJZF3gEACG70FhGa2akB4CcQPgDdnScfAgAfLAPAp4ZvAQE+BADUZaQHAEoHAJxLuZp7DAAUkQupyABwjEYA8oOx4lcAMsFohL4/bLYitKjtSTDaZ5953UAfCJ7mqQQCUBp2ZowwtNfY++r7+P0mf92VN8GBje6A3iq5YwD4ItPrOzz3pGviyw8WAOjtvvszyg/JrgIB+ou2VgpthneC3K6dQ8X/NBbDSOPfCjhqPEUmb50w3rpKA+BaAIDsVgW7tZXUAQBOE7wTASQDwAAApV9TwDY2BgAAgFpFAMkAsBYA2AA6F4Bbr4jEt0SCkWoApLCPW49hr7mdG7/G+brJwLI5Z1C8P2d8xw1Y7s2lOfuWnD/4Hq2nqyKXETUACCkrEyNf0eoQWjtlDrs/aIG1MoDiP1yzcH4AqHZ0/QbOVnZeAirbO2ASD3o/WgVBt0crQYbYGq2vKCRMp2SyNYslY0/aio/HtE+UghQcit9qqELKgVtLMbVuwFJoZaFtG8G+VKtKwtWc9tyP8hVb8w6O7srsr74hiz/7YxkXK5kXpRR7e3LnH/93MtjfZwvAW7//BxKen8tIqwVkAMD464NkACQSS47YBWak0PMCdxgswqqRIfT5yAD4glSLTFYXC2oBsdDotOyCf3HnhCKAm1/UGHGBCjcKR7uwHkb72WaF3jYpO1ggRGY2WWAVWO+sBeGgc5gGASowFCxj0t6rNfeBvdI+zTIL4iurCuFXv8mxghO0DNL39qa0zMJr3rlzW+7fv0dGAyjbSCQwoeBDDfQIfZyGitDHnApMoQzHU1ZOkORj0JYr+JmrYAiqqAwqkdSCHgqhNgAejPedJRdol11vtRPd0CYhR2XdMOJ+thW8dQN/lk17DRve6CPDpVhga4CBXd4mAOBXDv1qLkEkBOB0VDAdBq3AMiFiC8D6l722VlP7/vDNobFExe7+ts9twfg2FgMrlo7W2wt5WU99Ttu6s7PH2gNMSrhSq/FaoNafnNyQLGvk8eMzCUIotQ+lqjMmvGACWL8x20eANEZDAgDTyYGEIYCBigAAPyeU4906ZEV/cSH3332brQBI7mezuRwcHEkUDuTw4AZfCyKAIM8AwcRwvvnGt1zPG9osXCUTFT+IqrSBvPbaxyVOhgQBVqtchsOxJmCuSkmRM6icu957/I7JEteo9mVZpXuFzXZ1IdMj0JzRAqDWh9PxPu0QARqsVnO1MQxryVYLznck2EWuGgSvvPIxSQf7bB/AF37HqohrGcEcwfuy134CsEWtSbV/n7NTgRpnD6jVe02AbexNTAZJkYrM9XsFXsUq677aPpBlJIw29yGmh1YCgD4GINoehM0XYADe2yrIOIAA/NClADaK9FVEVUCFVK1lAEknKP3Yo9Anj+fjy8l2PvUAACAASURBVEA3fw/Ec7CPIfHH85QRorZ1oM0Z0Irnq36BCm72a0LR/s1agVL9dfx94MeYPEZXBHCiiXHX8KQtLpmCQwAmQPfH/ktRxuFQpnt7Mt2b6qt7ArP+GPo+xnxPJ/hnASH0XYyBoetD/9jYYJ/Hcwg418paMcYHnDAA3I1QnWfyrQGi9vA3kmEOnz+hboPda9WX0bDS+hUNGACoxHkEsT8w5DBPoH7sxGRVxEhdOTifHQPDx7P88a+QcDexvPTafyVFO5AgHMj84kJVjWHhR5XnFYOjVV7LS+lKor/4Tcl++A1Z5GAnRBIUKxkDaCtzWCGLgHkEdeQkoQ7AEIEnrIgg/gOdEbAvsI6jSO4CAIDIZ6RUTDgNXGSl3Pnk35PVk7mke4fSJKks0cY0Hsno8IBnIk9czgXOmp9oAGBrbOTFS3pkrp9g256z7VjHU/31tPUx3pl86XX/hloAbE+xHcWS0H6vQRKxFlm4j7augfKMoc7lGJU/2W0DuOs9NAWEEBxaYqBWvFQ5mjKT+aP7EtH+q5JhilgQxUDEpoUyhMg6hVMHRKxdVdGBYmgLhYsHev8H+8cEAFpB7/JIgmBEmzmyottK0hFylGXXvoX2OI1VAFZqpc6+NgX+eAZstmqttRBsggbutdbm1PUgwM4x3BIzPtt9tc93KQrsX8YJ1F2e/0wfu32dzDCAM6T8A7RFC5kWcjRW0OIKAQAuW4z19QAAwFPaANYXMn/3azIK5+oCAHazA7+1xof/OycA56QEvSXEWyG87FE4ASAbKeNxvpjJ9GBP5k/mMj26A3RAVvN3ZAQAIJjKYlaqC0AMd5alDKenEu+/KlJDQA+xGN5/fY4829hjA7EWFJfwd4ig/htjrgVEpymxdr/nIo+/KdX8vibjJdT70YOPJYR2AFSkG6nnM8kXMwlQpTZTAPYvhSLpkG0SiqzreYLKvTEBYrBWHRsA7br4HXI1WtKLSLFckq0OAACWjCxWoYDbaQDgJSNeF1gD1BGA8xjOMRINcJ7j7Rdsv1ssA2nyWsZw+EhCeQTg+/iWjManUn3/LXn39/+9HMACMC/loYj87Gc/I8nenmoA/MEfsgUAsIa1AHCGPkcLwP7eWMrj/WttAMEAQIEVRCYwACqnTwRrYlhspW0k//ELX5az+w8khQUgnAGiRAvUiAd//W4PAPhVXk5lR7v0J5Xt61cdcv7hgOcRIPDs77jubNG0DatDSMQQVFlvbadH4OivCMAQoBuDgFoEec4EaLx/xEp9OtCbisdQBI2BttLM8diTk2MqZKNXGo8hNRjK3sORNMYgcKKeZE06VU/QS5DMA0PEYsYk6tgCQSiLxZyAg/WSW+3YAAMkAkQGISII1I9HjmkeKC36uWWUr0Bwf9wAgDEINqs53BwcfdePg/ocy8S1aieOhn458zy/+vDeZCBctak9LQBgc85/HX4W9NqziqxzUgN9DcqyHJTgJRXB8YXklZU/V7lEz+8gHUmW1+zDBuX/+PiAye5iec7kF9R4JCj0hKcBeEQK/3i8J6iAY4O1XBa0HFV0B3CJtoOFvPveOwwOAABkWS43b9yWKBrKCNZCTcz5iE2KOhZtLd9+83UJ3QEH3QKtwg8lzwu2AKAy8fIrr7J1AHoAWYaqKPQIgNeqSIsl0Pjss9mFrJZKPzefe3zH2ppfzGQ2PyMDAP3+oFOB2TAaTGhNh35/MAPAiIAGQFEA3IOwGlZIwPe/c/slCeMRx8avvNIeEYqtsIZD0pVEqvKP9ermW4f2O9szYzFRsM9ESz1gQJX+XV+3t6/hzMZrM4FEy8NopKKKDPQ0GUeyNwbt31WuCWo5gBI/BzqNL1S28Tkw3ljzoL9DQ2Vvf5/JFwAf0N4V2KiYJN+7d497G5L6zjHFE9TT+wf2ifapA7y0pBzgBhI9HJZ2/bgOA0DWHUa2AwDUNdhYYEalZwhglq+6iNyacUGBs2CCDsx8ueD9MqDw1u3bzlrVWciCVYF74wRc7T5eAh02AABcnLZf6ByxhMvugdLZvNYjE3xlS4D+PEcbzHjE+cc2sCSRe+/8SHKwEXBNjq2lL+QstpwwI8bfQD+eUYmyMCDEmI6GcrFaEOnHFzUJPABgHYDpt3kbbwAAdTqRkzsflfNVK+kA1Q3MwTFbAGCRG0cqgpmXrbw8yCQEAPD9v5KLDIdVKKuzh3J8tE8tAiQxgJ/rVoGnMi/YBgC1YyQWtP5Bxd8BAMYA+BAAuLoO+iEAcPn0/YkDALh2QhFUK1GNLzOZPVQAAEnZEAB7hEImdFV6JlEQInGBuJvnhERXAOw6AAAiacOETAAZHlK9XQr4nOO8jSjaFQ3gi442Py12YJ12wqWID1yhRLemy6CKzlwfJPArtv3vNh1odCO1CvzmCfD0aeSzxJpP/6qXK/9sleOX/s7WZd9s5pJ/6jO4ij+kVPnRrMpt3w0INwAAcd92FwAwAJ4OAFDWbw8AIMbXPReAbjgc0zIQsYLGMdBHWzLZX57PZQzniKaUbHFPhlOAShNZLmq2mEJAaZ4vFADYcwBArK0OP1YAwOlN6HzanFM+G8Xdn2Ym+Tv/WarlexTIpfhcIJIyfsrpksXa7PyCAADU9COwLei2AWGaUMLBmO1oBAOcJR9aafj+yNDRPuGuh7ANmdsotupP6wwi2ilBkhbtq9BXQIzBrF5Zxi6od23u7pwm21YBgCjGtSykLTJZrQJpCwUA0Or2uK5lenRL0uENKb/7A/nR735JjtpasqqWJ1Esr37605LsKQPgbwsAgLUB7R8CAE0ov/eFL8tjAgDanstio4uBg//5KgaA23B8auPGXqPr0dEaL6PAHrLoLJDwcIo5dAF0Q5qwVmW0VcD+2AJHoGXJgAEDFmiiSv/wbC4lrR5KqZt1LQMkD3g+UCE8l5Rrp2HAnus0lQzJvteCQD0BKvcriL1YZZKg0iNwhtBq12Rvj4uYyXvT0k6tRBWJ0XfEA6BqAinrmjRxIk2gdDq6DsAAKq5zXMgRefq9ceOR2575LJvy2pGyBc31QaFLdM6ux8y/KHWNsLvPz+juee/Fbqm7yyk23veDAAA2x4SfC8BNg01LR1F1LEopSgiCLQkkMah3Fnz4HJOx+dijjxngTcSqbBQFcuMmKPagwM9kNjuXxXJOujorvi16eTFD0J4CV4CJblxsAQcoougc5+hAafUPHt5jcICkBcnfSy++QgAgRF9hDZo1sC8EG0jAK3nzjW9KEiNoAOtC3QjwRao1ASjYlE3l1u0XJEnQHoP11rKXCmMBsAPJFl7xYvZEHj16yJ+xAu+87vH5MR7LxUIuZmcSxNhwQb9OyUoAAIDPR7YExP9SsCaQ+GdMXgHCwQHg9q0XCAKgSmIioNwfXDUVLTxYs9brr/fBhQBeXzuEfkzEr+vtpyCgJous8FOQDtfYKXC4IELvOcbH2i+0Oo/xq3jfwBRCwqh/dC4YawJzaDwckYKFvxM8SJRxwWQrimQynVD9Ph1gHiQcA1wn6hRQ9/f3PQvyugDbfU4wBMAOMCFWczNB7xeodNaDb6vwUq9+FzhdZgCYjZ4VMZlke4EWqtg9E2G9BQCfGYI7i8VSjk+OOUeRMJ/euEE2AGz/cN2o4pO5hXvoABxb4+yzd1/bGACuYV/J5u4+mqAomVquQoGX6DUd4EaB06GVPF/J8dEhK+vY+1fLpTx6+ID36uLsTKaDoYApoICgsU/sdR0AAkvFga4Bayvh+8KFgO1eCogYW4mMGmtZ2GCc9J8V+jWRrCSVOx/5WcnqRMJ4SB9j7AsNhZHgrrHk2OVVKy9GCwm+/huy/P7/J0/mqmI8e/ievHT3toSgXmINtxWBA+pTQAQzSS8BAMYAuPOJT7By8jcBAPQ3/W+3COCHAMDl0OQnCQAgO5OiNChb5lohxln1oAcABmyrAV1chVW5D6GUSf0Al6zYnkkBX1CJkeZAdwM5zFSi0YFIhHaBBAufLTaoCQRJSyYAvnjGAYwnI8ml9t3+4Vfz13bMbvfsftrFU+tggN63dRDh+SNPfbdniTW3B7lXMQDwaEfp7y7Zkv8eDGDspoE1E2JNil2ln/pAHU/Fvb3/icG+RKL49ADA7P6fyjhaSFisJMD7sM/btABtfNVdwQTDUZGmKF0DUBcAQEIWAPSk0IKcLTIZTk7ZYrJavSujyVDadiyrTDoAAGLnAAASYwAQAEBi8X4ZAG7/3ZX8+0PmxloHfC7521+TavGest2QU6GYm0RqrzsEcyKXdjmTcrUQqWFDp/aZIa4dsUCcUvNGwSjMp5g/U8RNq/ecs8jJUCRza4tlJFwXVf9VT4taOWCnsZVboSErYOByNZcN+Hg6CaBwAkp8iDaRC5EKhaqYAMAAbx7HMgsjmRzhfD2V4o3vyltf/rwct7VUTSuzdCAv/8qvSIw2hfcJADQV7LsrWQH0TyLZm46kOjl4JgYAWkIqMH8hso75V1SS1IH8xy/9B3n0znsyjAdSFqo1hnFg3PLrt495ezcPOn9hb/u7BYoULdpgfPkHhCa4VuFTNKa/Ka1kS/icK93J/2OVJPTDbm40BhIgnxoMp6TYQIRiBP/lMGTvNZ6HgNT6OfFzJFKotqE1AIHpAIH/cKRCfvSJRD8KAABdvLRCpJKjBuwYMIggwuoJQS0rcfDgBkOBkw9FmdD5wgIAwBkBOosKuKlAKSY6GAE6OQEbmOfm9g1y90//SwAAV80Fx+31DhU7tOxM0kC6BwPW770G79aP0x9MNhd5T7qK75ZAxB26u1oA/EPRT6wUAMB2gsNXgScARagSIoBmtdqpqBMMonBdInt7+zKd7vEzoyoPn1L4s2MzPjk9ovYENnaACJiHZYk52Au84X2RJCHpRPKEIAJsAPTpm3c852m5lIcP39V9sKk4X195+VVaCTKIaOFzCgsTuG+Aep0TAECwgvWNFgBU0vEZcL3QsNibHhLxfO1jP0ttFFTejdUAqhwQXHxuOB1cXDyR+XwmQ7oE6FxFYoLqJCvmVU2WBIogaFmAOwFAgEGC3yPZxcYNK9GcfzDT0U7x7rvvEUR54YWXCQRQJMVLkiwQwjiCHWRJ35p9W7exoxcbc0rnSd8CoAk/kzL/Ow4S91l4/919xb2wxF7nG143ZMJHFwWlhbjeT53j9n4Q9QE4gPlTQA8girg/aLvQipQs9MGvMij153zNsydP5MHDB3yciaf6FHS/BQCtAdAFMJFWPM4YGVVRUqxus4emd7Hw18x2BoBV1I3B0611WtCxntHRHPFYKvWbIF8DJ4iV3LhxkwyG27dvc26vspWcnJ5SowBzxd/X+Vw7jDfW9zYAADR47cHvk3INDLVXEHNSwQTzfnZaAtxwQYWPZDmfy+Hhgbx7/57M4TwwGMjFkydyenwsxWrFPdzOJOz3Vo0z8A/AxXCMNavsDZwr+IP1BRaH6TrYXkXAxIRft+xfttOh535eh/Lia5+UQoYSxUOZn18wQEQQRLeNRoUgl1klN9sn0v7Z/yWL7/0lAQC00lTzC3n1o/CHDqWA84Y0ksGlBK08QdABAGwBgA4NlZebXgPgvwAAsC2J/hAA0FTswxaA54l69DlW/b7KRejpXtmJjEIIDGy/qKUA2JMH97SGH7Z6pkYB3UJMAFSBTGXhaJlT91dzQVHuEVpLEymR8KMdAEwACAMmQ0HPDSjHZheGtYqqsMW9yCrtTFrTBNhIutXPm1zC52ICvF8A4OnG+KpHbTIPtl2N+1nnJd/rJahUt6n+uxYvR/1Xmj9PGs0f1o5C+5cyMdCu+bQMAAAA1gIAkTszdtVwwgNYCACY7k8k0QCircKYUDXG0AoJ4eiELj7D0QnF84rykQzHiAXR4hnJeHpIBsAsUwZAsvdRbQFITO/A5t/z3AnnS6lN8l2l3X8lKwfY/O7YFPzAc2nv/YXUiwda1KDFH/IoAACZAgDLuZTZXOp8JVFbSYyWDGozKAAAPSoUXJmQumJYjLgYwprsyYdAnwoF4u8srmoHtZ7TYI86Ojv3BMR7VmRwc4ZryyX87PhGDsrnwIIZQHslEQCAppSyjCWALgCuMYpkMRjL5PiuyOCGlK9/R374xc/JIbXAWpkPR/LSpz4l0fsEACIIhNaprFalZGVBljRaAOrTQ7nza78q+f6pDMKb0tYjAg90DgkAQFXitwD4AIC2ANTKAPjil+XxvYd0AKihR2YtAMi//tWto60AgFEzfQTFT8T5c+eX7id4a0sYKv2uv5hBmq1Eh1Di+QBerQBuVaFNFoAFpfbdNklWTmNVmTbdANBOzKILVF5Ubow6jKoIKpAI6gEQTNEOgL4cIEEObeR31eamsiKU0nPc8ECoYA3vev7eBa8MzLkNaSqJXkowCqgGGyCRo0EDNDNV+AWoMRMvPfzttZ9n+faH4PqznwWVvY4BsHlda2CAQ+367dUAAMcAcAwHnUNXoMVeBc9/bZ95sPv46BUgtn1u7Qn2gQevBQXSWmEtTa3tJQCHkLjT1q5T78bG1NL5YW+6T/o+Pd65camFJGzN8B7Ql8Bcs556rMHlcs4EHkKCqEZiHDAnVQwRvUkRxfMUVNCKNJLnssrk7OyhEwQsCQB89CMfo5gg6P+oIKDXvGrAfMH1Z/LtN79FTYE4AbqpDABszEg8p3uH7Dv8yEc/xvm4v38ki2UmMS1WQDMOmNyBufDgvfuyXEG5H+CEqpBbAgp6P/r31ZatlqPTI9cXP5Smxg1HDz4QWMwB0BvRr46+I7RHKQAANwIwANgLx4q7fmEM+1aDhCCbgkQ4K9YpaZrgtLy+HgDAZ3AK/07lXzd/jc80UVufTXAjAPiiCaX255vII/rzTRNB+9C1DYTAArUGQvr60imgbdXyNAhcUoi1D4aIEPU/ODyi0OMb336TySPaAjDfMJfMccFeF69lSSYYA/i9sRvwd+x/AAEAwihUuVEdcjR4bDJ+y4SFKGsHvGX+pgFgGzgOcjdYSGaVgq9sOu479D1uKeKJvfKjH/2oc7KIZDqZkhUD/RdqNmysv6vX82UNAAMAUHmzudDvJQpKde0PThSSh7wDbGIK/tXyve9+x2k4xLT6Ozw4oGXmkC0UCBZNB0ZPM7RvmOgkX58VfwXMfLAGSJqdR/6ehb+bLe6lPdT9AAAAWgCObr/CFoDhaI+q/bAXXZU1wbjJSIHx2SKXk+qRNF/7PyX/wTfkfIXiSiVBvpLXXn1FclgZosIySKSo+vYVnDxsAQhjstSiQSoF5nIUyQtwAfiAAYBd55qCQb4N2vOegs/7vOtdAD5kAFweW7/Ao9Xufv92f/s7oQGg+5hePM46Ji3IRYpMzh6+SwBgNAS4rUEqAADVBXHFGyfs3NfZvWKHSzCg5VEVNeNA6u9MD0RAB6f2AJS4Y2md/o8R2wxcNoDaxlTHff0cNABAN2XXq33plm24A6yBCJtJ+POuped53i4AYK3svFZIsvNHCzhodSQPy4EwVmlzvf9dKGoHlz+GLkl/BgDg4t5XOwAgRDzAzEFZnD4AYO0A+A4nsYSq9DGF8pTxqfbKEJoDEzNJD6QuIUT7hKyAIgfDcyDDyT736IvVjABAihYAiEnGdJl3DABf6PFZ7gOSSRezbwAAPSnZs2RkwucYF4gx6pk0b39dmuVDF/dqywWZcUj401ia1VyqYiVNsVJADWwLiDHi2slwA/tCGdfaHqo5nbVdR/FAQmriDDkOGGPka9COA5MaCTD1AtDK6LQBLOAzBqwVBxgLei2GsK2uYQNIid1z6mc1zYA5GkGKMJbleE/GR3dFhjel/Oab8sMv/LYcVxl1l+bDobz4q5+WaP/9MQAAAIAB4AMAB/uT9wkAwMkATIa4AwASaACUiFegSYICoGMA+BVXC8St+rMrEcNjsF9SMdvNOxMPtGkINEiLSBoQcfG6X3LaVkrhtSDKAlY/2e8CTk+wzJI6KB7SUx5UXyYF+uKqE6BiWewjhoJkohRcBKYIsPchaoTgFAKAzlaQBC5UFTGZokDS4YAVFYkC+j2D4pvD1g7JlVN4BzIFJwIk/vBvLoFSAQDAlA8w2CrY1DYhBDGV6l0hqGykxsHyPvbg/sjpF/7TAgDrx8n2BL077NeEj9yB4iqoG/iqay8z5FYTB95X9tz3GzsSF1b3Nqg69kks2bpqS9Nh2w0ArL2fJTR2DdyMcsnyOSuY6jHubL8wL6D9UANAiJi0Hh4c0+oONBp8ZiTyF/Nz9sojiTw6OubiAgVcq9FaGQCdf7GEGv6cSrRxoklrXSGoiOkOgGQTgACSbVb+glouLs5kNj/nY5H4vfbqzxAAqKtQ2KKOBBRWN4LWBWUAxBH8QPG2ik5j3hdFJcPRRI4OT+XkFDYyoLIj8f//2XvzLznS6zrwRmRE5J61oAA00EAv6IVsN0lTkj2eH2aR5aFGi0djSZbt+fPmnBnPmXPGP3hkW5utjZ6xLIqkKIlikxQlNrux15qVa2zpc+/7vojIrCwADbDFIxl1uroKVVmZkV98y3v33XcvK6jceEgzDuUcQADg3r2PMZ/TZ75jliKNNg6+T7YvdNodra3R3o6SMFb/CwIAhVX0xbxhPbJMESfUBygldndycirGAwUN+Vy0UvPzg+uXyTQBPG/x5yuZVoSv544XZWTLg09MfVJesQaUqJtImW9L8WCUD6qSmK9loA3/jq9NAIbMB+4TorCrpcCpx1f6JXbc99od9fV5yzsl70r8QwEBZBXxAu8/eIiT0zO1NFAJnwAk77nsbVy1x1d8uDexes7X9skmx4XXx3nqK9RMbGM+v2MT+XUiWMqJ9T0NAKiRffvruiffxlrjX23ujnboGBDcIzuDoar9vGYCq/xgewjp//Si53XbMm3cO91MpzGzUTPbFAFUkY096+7s8Pfdzgsya4zax0+eIxJAVNBngA2tiQ4fP1Irzmw6QRJFUiw+Pj4SIMAEmWvLzolE1Qs+kQAAJzopMFAsRGtXkKgjkwZSD0l7dAwWD/xxzLin+3tX7WcbG5kA4rCNq7fewjRrSQNAjJKkjZRMZFYDgkxrmADAQX4kBkB+99uYLEIlFvnsHO++9Sam7F/Ml+iNBqIBco6orSXj97z8loImaQA4AODWjwgAWAN6XwIAFzQ4mtNkGyhe/f6lCKBRh584gpdFD4o6TPmbrUwR+5YXKkiRqnx69FjVyn6X4pxczLlpAJS2V9iW5l1ofOrHpMRdTV3tUpsgNaGoCM7Xo0BZxISwPQSCPhCS1WfgvxUsavFWq+zXO/smCGAR0NqMucCo82fdBR0Al7g+aYR+dL+zd2Vn/nqUW8UBrISu2LbhQcRa7M+z4OxJXOvfBZq7sTQQkMX8DBoA+RnGjgHAFgACAIppXfzatMhrAgCMBZJu32wi06XmHfdmOWOxtWQVopXsKEkOwgmCJEbGXvSgbfoRUYSz2RidwVW0yQAgAEAGwAsCADZF3ezxY6RkrVHSczbLFkTxsYV6+dliGuZjZHf/FKvZkQnx8VyUtaHT0yAAMDkVsLHKl2IAqGmuoE2tiWRXon8F27h5zlOYm05yPK8CRG22VbYNNCMzziVLDipAwOo5gQN1XSgAqMAgFejk8mRtIZb8M+Z2IpABnRk6SvyxOnHziPoLZB/wOUPMezvoEgCID7D81nfw8a/9a1whAJDnGCcxXvv5n0XoXACeRwOgxeJK2RIAMJulYgCwBeDZAQC6rC3UjWQMAFJ7V/AMgHYQ43d//bdwdO+xGACMGbwLgBiBv3LzauUCsJnskxq5GcRUwYzb6EiDsZ7TpgO8SyabwIBjAPD++WSfwVcktKUpDGhJov/01S+fCGjO+gqco//ysV78T5u5Ew/zmzS/sv+TvyMwQConv1IYiiJ+UqVOnAI5K19RiKSTIGrHaLGfxf2M1SglLIwwhXRFWCxzFOzvZlWYk9b5KdPGaalZShVwVktDU37NLPFjBVmK4B32bj7/NqtQdOPvnxUAEAjXPF42y6MNRfLNRFqJlOaHtr/1I0gtITUbwO63PYS+7T44fRoA8LRReRYAQPNyQym3Ok7DEnl6LqV6Kv7b4WtzUWghnRxi0vM76LRJbe8hDEj35hw2sbnZ4hzj8zMwkWRPO8ECUnP5e+vVDmUROJmeYjYbiw5PYTz2qtEdoB0N5QzAZJCXyXnJucoknk4Ah0ePEMctzW+1AIQd2QhlqbWoULSIDgRFkQoACOQ+YCg4gQO+l35/qMDjzp13MZ/n2N07wNnZRO0LTJCpdUB8hnocTPzJACAQYD3ITECsqu6DE1You+2uqMq94UB6AgQAViWTRb5vW0t8j+UqRbvNBHuJyflEAnl630kXo50RgshYOlyzXoGd61EWSWXhNBjWwSlfgVELmW8BcAr/20QA/TyxdeHaBRxdj/dXTIwVtRDa6vkXcEOBUifAx+fU8zaq35ojgCjW2oApuEjB0CCQVgj1Pzz4+YOPPpJ7CBkbZDVQCJBJHZN8CgOSMcG/4z1m0s9P70rg2wFkr0odErIMXL8oD7dEvajrK6XZAlDvBRZEXdxq1oMrW9d1WClGhBOLMpV9uyfSZ+j1MNzbQ5rnGA6Gsp/h9VL4Ml1auwNZCi6Sq66zqpi5+1FVEF3Jq75GsgycBaDb9z0AYGuaybvtJ/wgeMGtmeNCEUcKEZ0eHWqfZ7WFCT8rMGwDkAsMVohDW1ukDbK9hXovrKpxLvJ73gc+O4FfCccGXM/miEHxwHYQIlIrl4F0/t5wI6kYAH7ebGxocgHIgdtvv68WgCjuYjo+1wG9ahHQDrGYnmheTmYprmRHCL/+r1Dc/44AAO4z89NjvP/eu3IBmCxn6O8MBQDIjYHsBtdPTGCSuhStdhupAjXHAODPP0UXgG0FhJcAgE0E7UYNV41t591LAODyKMBFGC8EADAx53LgOcJEhZZgTE7GxwyYA3TaphLP4I1guFoAKttpJgkUhabmB/o9xQAAIABJREFUCPMjR/r28QbBBQbZTFyYmJRsz2G8SJCefeEjRN1XEMZDc0Oq3Ehsw5BOFanQ69GVAyA8CFHHWfXDtjABXPJ7ITZ8Qovl0+IvnRKXxFbP8rdPfsw6A8AfHmuvp8Sf5yFZuJaH2BlXgwasEttK833KPNt9u4Rjr3xCAKATnMsFwDMAfFuzq3wZKC3XH4sT+ZVtygQATFzYRM/JJqGDUquVIIpHKLI5WvFclP/lhK3HFJodaa8mANDuH6BDDYAfKgDgEaQmSOIjetof00mBl+x0FcpMVpiyuE5PkT/8c4SLU8U+GmbGToxJFjMgbiE/P0WZLRCUtAbM5apBACCUQ4M/6c1hoKQ1tWNMsKhKTewgottOBwEBAGpm+YxFBcVYBSf1BKgTggKBxtRRjqbYiEj6EiuC/EpACgF58hAIKTA4EPW/AgDCgQEA0nYIkdFxa3AVYbiH829+Gw9+61dxrVhoPzhNIrz28z+D4IcAABRZJAYANQDIYv9kAABdAALZEnsNgIitE2l+gQFAAIAaCeaAAAS/fOumVtr6Qnb0zwoJqkq9jcep9FKhKjrQtiSQJpCxUfn1mgBMIUlJ4BW4Xl0FoK6fl99rE2TPDKsvTqk9V1XD9XqG1ufJTdnTlD1dmJs1gzYGePJaL/h3pX7GilUSEZHj78ggIJV1hZTiaXKnSBB3EkxpZ9FJlPhT7TmKY/QGPQEGDKio6p5S3ZOrnH6W7S44vc7TTFYRi4w6ArQQ5PVHqsSEQSS1V70/TtgXFAG86AX7bIiCtXA0jo1PAACosui8JDc3ciXdVc+WJVyWiHu7rbpn29u0eUbHJzk4ngUA8BXQ5hysXiugv+g5ptMzVWT5hqxq78QJwwg7O7uq/pMqThV9qcISkST5jB7kUYnjk0Nu6RiN2C9OWzxS780yjEmwtwYk0MBEOGSfoaq0AXaG1zDo7YhWz/nL5I9zkUn/bD7BESsREWn8C9y48apsAJOkp2RbtnIrXoNV/D/44JuGZkoYz6y6+MEe92vXb+ja2AownxNk6JpNndYHDyXObYJUKU5Pj3FyciQnA4q7eDsz2QmSNRAl6FMFPWnjxk1S+RkksVdbIhg69LTXilKVoa0+t4kqw9zgl7KOa+HKwRUFPv3hoOqv1gFeUSwL9UPx3012T1Xhp+CMFWwrUFDMCycWp/2oClDWASnf900AwMCeUEmhqtii4C8qC0TtbQ1Q0tgdtueQwsY2CgIATPhsL0nU/39yRiHImfXHubWSkaq9JKsiAJ0k2J7hwRUCAmxR4u/jKBYAwQ/uX97jngmpZ0rwXuh9KEFvqiRz/24m9jamNhZ1V5+BIZrtFYjn9/AqSVcrhWlYmDq1ASNsdxkMR9I7EVPG2TWaQCuVk2l1ZQlx1YJR9w/USTtp9VU3r7sWH/s5Rw6Jh5I26c4I7usS/JFrR21VpNehKGu6lI7FcjFHO46wmM8qBodhtwYYMwhjcs0xJZjVHwx0NlQ6AGKNRVrn63R+O6PaDOIWCwEA/L23xBWA1TLArNp/mhubA8YpElZEXRzcfBNnC7aYDXX9dJ6ZL3MBc6t8JhtDagBczY+Br/0/yO99G+MZsJhnWJ6f4Auffx+zdIHxfIL+aCCPZO90w/ugFo6wJeokxagEAERmA8hAiwAAY6gijHHesAFs0wYwSjAlK4EaOzsUMgt1Tqq6ovPjogZF861uBwDcI3R/HUD0STb+H9pj/+a3AGhves7xqFKsT/gEVQW8kW6tx3/V7tGMLvT9Mxcn1t7T9gusAYAnDcCT3pyzIablXgBk6QJxzPlcYHp6jDgMkBAQEN05rQAAnoc6WmhxtkprAIB7najJjX1M2VOdkBLQpJMUWaR09tjbv42oswckTDwI8rL6yTVbgmcF121lweZSW42h39/VvmQf6+wAxyKogkOXBG+0EVSo9tYhfPrEqM+djQ3uGe7f9ru2WfF3/3bvt2YEcN6zwEB9IQIxzhJYT1qffTUAwB/7fvmGaJmCYMZMBPG5p3XF2FWftWI05rGRLOZQnGF87+vosEqfzRDKarnRXloxQ3yPOlMCMiMZW7GvvQUK9/I+RQmT2RWmk7HiySQeKrGO2rn25vk4RRj1wD2YAd7ZbIJ2/wo6ozewomUs2zxFj3v6PXrW1dHgsdj7kuwRAS/TywLbLbIpiuUEy/k5wvQU2aO/BBZjF7/xXGTiHSJ3LaTL6UQttkz+I8akZABQeNuzBRxbUrmELN2NeUsRTSWpQWQsgO4AoHOWADEm+nQYiNhvbYPNsSd9R4LyVoggk0KaBQTuqM/EGM4VBxg3UVCbdotc2yhPBB6gNQDIDMippxMiOLiBsHcAlAOc/dkHePDv/w2uc74UBc7aEW7/3JcQjoZUi8fd3/M2gDbVcrYL0vNtFSIq+NUKUGVYImtZozlTATIAiozi4aYBwDh8d2eA/GAXN5saACVjdo6J1wDIEK0CxwDwAADHlyKADgBYtfDbTgMgVgsKgRc2Y7gc5x/fekO1eaMzOTpthWCyd5cBoJMYqSpgJrAU0IfaUbD9Qd+s3jeZOz7p0uO8oBNtt+S5bCGg9d97lodNcAVQKgK56SkFfQt6GeSy/1mCH54C4mZ7c6PwtmAa/IbHeEQqdB6gZL9lusTelT1TYWQfZZGpmjKnryTBAYoL0sqLd4DBDwNfTiKxwckACFDQCkM9lRFSsQFaCNtd0BfWRoqJEY0AyX1g4Gw380UAgKed/U87cF/o9w2QtkocKkVtO5B8kF4fUOvlyi2Yw6VvafNafQVFAOXGE/n5yCC/mfyvI8il7Omms3PRuOs2lJaqmKMRKdo+saq9UI1KxwlHAb457t+/h0F/B0Nu1ism/rHQXaHSbDMI6UE6x3R6LusXXuqgP9TjO6QBrkyc0leh+ZVuBKLvZ0tpDBAcuLJ/RdR5EwtkJdYEbLjhxVELX/3qV9Hv9wQWkEVgSUAb16+/gv39K5YEZExKaqcL9eDLTziXcKCWW5Hh8eFDPHhwz6zvBMBxHAl8Ekm1ammPFdMoxsHB1apVgv1uAtzcAUePUrYSEKS7d/djjE/PMBoOzI6t3cXewTU5ZTDx0oHLLbPq1Sebh9fnAROjoPP3UpWnxgeZOw27P7/P+Eq2Kug6IJrMIfbv+wQ+VzVbto6k2TdaDXif9F5oJ0pwz2k0eF0JIan8qZgeVqnh4ynaNx6fSyBPyWAQqC1E1HAngGcVACbTXVDoj4m/Ucjd/uj6SzUWVYDnl4ZfQ9yDOG52sJjwkfc6NiskgUAOHLDnsaqUfVsSpHcaCgZISr3Y2aCaQwStLikymYvBQBtVtkZwrLgOyGhqBXz/9imbT5fxS13bB2QNkFPXUWEOtXDWtlDGGGAUcLXx5dqoxp8sEed2QQCCjgycbw8fUsGb+hVsuzL6H19ewJADG/Q8EhmuE/+63YKtAASUTeDWNB5Ktcpw/nu2ClWPmQ57Bpvf43yMXbGeeOY4lpwHLNS2QNAs6OLG659BGvaQyU4swHgyEWis9pV8LoulNF3hlWAsDYDywXcxSVsYj2dYLWd47far9AGRAGDcjpVccH4zUWEUpfHi2mewQfCbYxJF0gCQBCr7lBknlQHISjh47Q4yitkkXayiRGcYGQajG/Sq5vySbKoxZy4EoJu89PX9vpoPTzu4/lp+/3wAwPqlNYG2yy96s1Lq45ntrJxP8Oa3De8n+POnoQdPig98vXX7y7ndZuNc3ny+Z/Gxd5vVhZfRW3cU7PqXayUNVzhe31mqa3BAHNe2XJ2WpsDN4P785AjEAjpsx2NiwCohe5ndnmDyzaUYbBJytrJvzQLwLymaODcuVj6py1PojKFNLiujx/c+xO7ONXSuvwf0XwXCESDHACBl8qQtmU42PJvIPjTXgGK1VDLFTwrBGtuMb8gDcs63XVoDTuSNcQvBeQ5cRuHqDHEv2RJ/bgFwtvWpUii22sztbKnulXt8FSt5/Lm6UTVwW+8JTtjOC/i5pN4SAC+459vQ7LFNoHudg7xtVjavz1+tOy8Dc/FaIVbS5t+NQGdaKqczIJzj+Ptfx6iTIyymKDLatJKR6YpGmgf2WYFkOuesXU2FER87qvWAzktzOQQhtKRT75X7Nvdj2rj1+lhFbcyKFVrtHXSuvCHa+jwt0e0NUGbp05bwpbuBxkuxgKP3OwtLgvrSLVuFcsUMOOdb7F+Zojj5CIvJQ5TZGbA8R5Iv2UlvsbOvxrB6ni7FwGNBifeIkQ/jS36q0MapSFZpyvytju+a/Qcm0tdC0GojTnoIkj4Q9yxBp7A6GTdkS+TUUgqsDYHOXgQVeLYTAHBODRxbYzC63FUSBC0EJZmrKYLWVChgQQAoD6Eu+biDZdRFmxaNyQEmX/sGTv7g99CdneuKz7sxXvsZugD0gckcH//+f0RwcoaE+S3Zs9JISlBS/6MIkQi8KJESTGwZ0zxirJWR9DHAyck5zqcTjHaG6HQiTIcdvPMvfgmLwT6S8CpWZc+BU5yrU6yKhRj0RZarOG3jzzbzQnhNTOAhhzQA6ALQjigCyHiK2gcrFQCD/+7qTdcC4Ldz99Ul6qTnCtRRlcyrahvdktO+xUWooNUtYxf0VWGrekvctuDopT4A5dYZcnJJCd+FsALnDK00eau6J4WBFkM4/tb+7/qdPdKwUUn3iZQHACx4tIqDqnh8B+kKUUh6J5FXzqsV5ss5MvaPFgU6/R4iTiw5AZg1pTZRB0y0VX5l9SREzr4e90kQICPixySYaIxDrCQEGJAF8MOxAXzaWf9CCf4zIPbN59/2vQ/WfXC8GTz9sACA7c+/Dgw0q1EeRScF6+zsVEkzkzHSlr1Pq9S43fyz53eqrv6iA1b3Z3j06AFGo32p7JeFVYflHU7UM14p+ac1ICv6Vs2lPWUf7XZf/f/WP29UZiYXpkNgVGt+MKHkzwhKMBnxvYIS6YsJFhh48JWv/JESfr4GE1rO8W6np+SfYIYw80q0LJQGgFVwuYLZK0U6ulH3T8+OcCz2QQQ6fahXnelmRDu0vtwQuu0OxmdnuHXrlg43gmNmocnNzVgLSlGTWBTLx48eynt9ZzTUa7E38pVbb6Dd6VeUOLkmtEy3QywvBUB1pZr/ZnLG5MgneXwNYwXYZxOM8vOtCQw0K/g9UtkT34LgwIIKDKWgn9HAidyzDcD3hXMclxTkSzr6apojSwFJTPZ5D5jgE1zg/eN90XiIas6fzQQO8CvZJ/wdr5HvSwFE1ddf0/Yrm7tqEXE+ehsqv3+vAwBr7QA+sPHOG07lWqBBs5dWgSLHMhKIwSoG3zdbFzq9bpUA8xr77Z7ug8bemu8diGFK+PYzfmxkKg0A4MLvGptEc09pAnl6PUpOsO+918H5eIzz8RmWZFQEAXhfyTihdSOraWpFIPU2tLkipk/QQnc4slYY2lZWFH4CtSvkAtBiBQ4W1HmrQQcmca2Qbrj53rRX2Hv2e44Hlvx7EBAQxFiFfVy79TamZYyU7XBRC1O6RzD4oo3lKpXWQJaucCMYI//K/20AQBZhfD5DNwRevfmKgiABAHIhYVXMEV9VxWHFPhQAECRtAQCrKMKtz34WOcE/AgDsQS5DZGjhymt3kDsAoGQrQruL6bMCAGtn8GXJ8WbW+mJVrKedgZf//m8BAPD8b/6Z/vJpAIDtG5d/XADtNw78NRG7ZhV7LeHckpA6uNiOZ38FlyWulwAAKjZZImkAAKtvBM0KnB8fIWYLAAEBAQApsJxbNVNzXL5QCvRNBs62uEqTXe+T9GMyBFTetN5n15pH4BLZGKcf/zn6nSHaV94H2N+dXAN6e0CXtnGE9dgGRYV17kPGJJMwerxCFK1MbM0x2Cqau6e9sy2VC1vFMvWs1t7oWpqFXOQuFqD87lGdnj6C37jRBAC2reX6Pnh3AtsH6/tQyTBV88HaIg3sd0C2S8kZR2mUPQjgrbM3RBifaUI3zxblLbUNNxXmLfm1uyjQmFnIKgNyagRMcfbhN9GLCb5MsVLynVhBzzFcmXmJFeHeqlhSDgCw+NF507v8RVaAzC9opyQRPHkXC2iVvlmvq0R0lgcI2jvoXn0NWHWxSENZOpeZOSw9z4cBAE48Ubec75/5igcAAlehpiBeDswOkT76HrLZQ0SYAtlM4AAr68qxpJ9jNPsVrZAZl5JBIEchS7wt//LncEuaCHb94lA61wabU7wPJc/EFh1yugjjARB7zQznHBCZDbsBALSzZkHXieByHNl3zdeliLDTCvKgq3LJghecAeFUZ2/uAADKDSLqIIu7iEevAPE+Zl/7Exz9we+hTQAgDDHuJnjjZ/4h4kFfDICPfu8/IjwZVwAAGQBhK8EqXyEuQlXl+R4ztlEQACDAT0Avo53yECcnE0znMwx3BhIfnY06eOuf/RMsBlcQh1eBkuyUSEVjAwCWYgCwKCEAQONPVmop4IYAAG0AxQC49xAJ1f/VVkQ2oFmNBl/cu7pScOyCbSX1rgLHCcIgyEll2E1WwcvScG48RFskfOI2IQWxTqBJIAqVG9eUF2tkmABArMlhFA7btyzK8nQUWfk52qqnuyr5F0Chmn4jwLx4FOlaq6TANntfjWHgupzOdP2snJ5PxhiOBhJ6oUo3qdHT2VS0fy+cYKVESwTVg82AnQmUel9ilKw4swLMz1YLS95gbsS6+ba5yKDE7T2eTv48C/hZ/ubTBgA8xfWya9G9d5v8xWvxCPKzvJOLVX6lG0qW7DW2vc5m5WWtQkyaTp6q/58JrpIc18fttQ2E2lbTyg7GuoJA5si5aPp7e1fFAmDgLDE/qfAbADCdUSjwVLZ5/CCwQCE89n7t7V6TC4A2PNd77EXNfN93XfE0pLlWIWffOCnmpp7/jW/8ifWgL8yPnZV7Vv/ZXkBww1dPPUWfLSw88Lhxc0p7AICH+mIxEz2NY0Ofe0teWxj0Bq4tgolfS57qVIDn4bZMTfxO9HgmMkzAWDk3bRacnZ6gFaywKxFOWt4U6A730OuPJNJmCRPFNUNV/rl2mczwFhDsUEVUAIBL+LVX2V5kybMdxH5O8ntPw27OU/6cAR8/D/YJwBgbQPfAKf17kKDJYPGz1LQdzMFgkReYL5d6r7PpTD39/LA9hzRws30ki4OgDF/7/HxidoAntFqcVK4R3oFAB5QXyWv0CF8EADa0ERqhuPZUB+LarDUm14V14hgVutaGwj0p7JwXZLJQ/JQAEu+RLHZc5YfvsUehQ61vv86dboyYVrYW3I6/kec7sKCq8mzfA9Q+4QAxv5f4/dzeY64qysnJiTE06OZBl4WBOVWIXdb4eybTBAVkTxjHSDo99cQxSPAUfmvdsQCM9rJz6YNwf2iLVcDH8Vr4vVWm6gTA9iSf+FLrhS1sZJysOwhoDwkT5GALwB2MsxALFubbiUQkKSDLa09Aq0cDAF7B2RoAMJkuEBUZXrl+FTMmJ8EK7V5X55a5VpRiRTwJACBwvQkA7L92R0HJKu6AAMAnYgC8BAC2TuRPjQHwbEfncz/qhw0A8EKaz/mjAwBsV3oaANBmCxoBgFWGFRkAAgBM/E+tSIzmhO55ZmqjBYCsHMavTAqZzBdMGE2stJCI2hnO7v6pClGd0btIdt5CHl8FuruIRn2A7Dd6otOrPmOrHs8Ts2IJYwNXyXyyeNvHlLYXeSFBgtDVftmMwwQIsIq62YLzjMm/1L43AYAm0OIz4M3nW2839nPBkmZL/uuKv6eeGyBAAKAGCazdS+fZc85uOz+eDABQ46zFbKqcA+kpJve+jSSYogXmDQR1eAY4xoADff356O6EY4v64pEyJ7tixmpyAnA6RLm50bDYyDFQ0YFnbtLFjGFFMkLv4DUJRy5SFid6WLkC6vMMgb1/f/8NmLDk3xwNmKm0BMoQPJ8Dx3dxeu+7CNJTdOMCYbFALgDK0nUBUa5tT9V2AeceADCwwSvy25xkfm4F4MsBAMamiUCAiG0yUQ8QdZ/MRw69tW2r7ZAsUg8AOIci9v4r52Nc5+x5BS04FnlQcqwNAGCQWoBjGiLmvIi7yJMeIgIA0R6mX/0Gjv/z738iAIDsHeIaBACopkSAyAMA2jeKUmdtOxnh9HQqAGC0OxQAMN/p4s1/+gsNAMAzAJ4dAEjYAvBrv1kBAAQLGO+SASAA4PPXbxiTyt04LQgOnruppNjyxnGz0wA6v2WflPMN+AC8plC7YJNTyKk31z7OdRCq7ihZFrngsUr+fQklEI3Rsw3sq0v+nfic+o8FLvqNbz3Itf7mOgltRqFEpui3yN4vvjQFOvp9Bky5VMBNZTsyuy/Srp34k+97zMoSc27sXAEMdJX8M1uJJeJUsBoa0Q6Qau0UE+QEM3EQsbJAyqzd1E/r40cFADQDnr8OAMAHFmsJvksAN8e2SoLYQkKEUL3/JtrH+coAn4mLtxjzcG6tyOuOnCDHdHaC09MT7O9fRa87lKULFxiRPgIArP7PF6SDnykw5xohAEAdCOLL+3uviDnA5M8nq00AwPcq+z5xS6p8lbuUswDXKAGAb33rW9YekOVKOtX7f+26WbG5yjzHQlR0VvwEAAQSJFKyTHsWl4ATDOB6oMMB570xF1ro9/oCSfj32TJVcnTjxg3rEVfFl88VSkBNCZX80DkmwHRyjk4SYX93V4n9Ms1xcj7HYLiD0Yi0p7Y5dkjTg4mkbd78NzURDMwzsNJv4qr+NxgAzfvvQRXPDPD/5ljLbjCJJRDHg6teJ/a9BwAo3kdkWbZ7JVtGzClC8yVOcHx2JhE8HtZM/i1JbbIQQoEDV69elQsCH8Pn+uijj5WEUvOhyV7wIEgV3JjeqIEKPsCoJrQJQFrFpBY5Yt+j/7fCL+8y0Ai+LRZkO4DTV3DaF2pdkeWdAb1siyILjPNJAadjUEmnIuE8qm2xfKWjImT5OvSaCrO/eA8APN0GrgauajCXwAwDjOWM2hITjTHbE/hBJgCvt9Nui72iY8XpNvA84bizss/1TR9i1Sdk8WXJugcAOO/53rkOOA/FSuE5Ual1E+C2Hl9/j5Rse2CSuwCZPBQErQSPjD2nfaYIMC9iXH/tXTEAlqX18XE+rUJrbYnK5RoAkP7n/0sMgGkegwBAsipw88Z1LEi3RCkAQK0Ln4ABsCIDgJomJTs1WyAAwFahMupYC0Cni1m6xM7NG0aBe1ILwEsAYOtR/l8rAFCt9ktaAV4MAHiRFoBGNVrnv1m0iXVX5jg/PlZ7lPSl1OOTSaW9LJbacy3RYQ+6JZCemaq2J9drzO/FaGOiTD0cVirVrurE1bJjLA6/qdaDuP8WuntvYxnuIW310Op3ENIRZzBqiJV1ZLPLWJTaPzKYJkDAzdoBj0ZBb+guSQuo1mCyeKfeD9dFvv2YbCTyW22qfAzkCnCXWFltOg+sr4OGxZyuyiWCZEmolc1YAZYgNpNEt8fKnrYpY/3JougKJFcBkuxfq4A3GQBMsOOYv5wD08eYH30fQX6qCjhdIvIl8w4PABhLWrlUJYBuO7Gu2DEAyAA220DqtOVyE2Mxknatam2WhpLTgKA4crsnAGAVD9AnABD2kaYUKqfILkGlJ3FwLh8T+zvTMaDwnbUpm0WcjQLPdrJWZsDyFOnDD3H28EPE5QL9hA4zMzFjZILuLsFX+gXo6N45ZqJX4Hf5o2fIqbil8TeApwYDNEuVG5XSxaCAMh0B+kBES8VEOZdAOIIMZKf7dla1qZpODc9wm1qW11p85uNHtgAwhmELwEwAgGcAJI4BUHQGaA2vVwCAZwAQpHkWBgC1saQBkJNNwTlgrXp5yxWiHQPAAwCT2RSj3RF6XTIAurjzKx4AuOYYAKZPsZ0BwHYlgoI1AyChDeCv/SaO7j4QA8C3APDV5XD2yz/907p1vBEMHCigRFSGA8txOj870/esZPD3VR+FAh2KPVmFv9qAHJXZV0Is2aj7WhV2NgJuPp//mZ7DSl/VrJWytChMRvu3e2cZNEXUSJ+uQ+SaieA3PW/F5qtH6/tFgensVKrpu6MhPvf+e0pOuu0Y88kYCZM1gRSFqMuz8wmyxdLtRSsQAFjwhiogsgSIiT1ZV1QBpS6AAAEieqyEMtFiTzC/cvKGCRZFBwXVLD+lj7/tAIBVS+sN0M+tJhXc024vsAE868XRgnkLrL/ee60bHd8+/I7eOBwDzp9jAQBkAHQ7fQkF1v3sOY6OH0j4Ly+oIMwN1SrDPASI7LP/b3fnSpVgGpJfe9Ir8Xb2Yx4gkLq30wmgxR4/+Lhvf/s7SjiY/FDM7uDKQfV6fgwsEbLWAgIApAKJASDbMiK9tpmKEeSqp/rqKHwC5MJQdPf5dIbFfKqecD5aImrtDuaLhR1qrgJrqGMgsIB2S1xj3Ev4+o+OaY3XM1X5doJur6OvQocL2hfSHYCtDsYIEIDnNAFM9b1mAGyrdGxWvPkY3h9LEBNR0Dwt3FgAVhlR4EL7HgIZOdsjXNLP1p48F22faC0BAgaxRvWr/ZbrOQfdCzIA2u2O/u7hw0diA7Dv39v78bXtvpvQnmcANDUALgAAAe+VaaB4gSO6MPCT3E728BG0MRskT9atVZLNAokaC45Z4oJTjnWb/tdxhL29nYodpgqMkmlr0eDcy3l4hm7fFRXSVJYVmCkK8sBE3c7lyOnuXnra3/YN0K9Zz/DQvM0pkLdAulzg7PgIwwHXnQG9smt0DA0CLry3ddKfqGpPJwaxVBwrS4CbAz68E4W4ZRIazAUUce6prcepgNtewX46STBWlShdr9BdA8uZ/FdMBCcQxseQVTOh6m+Z4PXPfAF5PBAAwCCEQSHVj8XEy2Z6jjwDrpUnIABAF4BZQaHJVAyAW6/eQFbm+iSDQArNdDEgqChrpctbADLOubitvle2IORhhCu330SallgRAKBzBTUAXgIAl5zQl7U5rD/8v3YAwI/GZjxi1ad6rOz3DZE2f/aufbXH+7+92AJHhypaAAAgAElEQVSgQLI+tzf+tgn2Wjhpqvy5xEBbFQDAbwnw8SuFwoqcPu08L6xAxvNcbACXMikmdYUyrTuXBHkAwPqfWVE2cDvMj7E8/BPkixnagzuI9t9BGexgWoQoaBUcx+j0huoPDuN9oMU2PjLluF/zuZggWeLm4wYmQxpSx5QjYGv0bHPV4b/1fp2zDZXX6+FvVu1d1FP1rG9O/6fV3euCnI3xOk1d5+OGhoCxAPx4uoRfY+Zp6l7ozz13NXmedi3bl24NANiU4/a7CQBw440IABRTrE7vIZ0+QLE4RBzMpRFR0K/VvzUmoY6GrfOD+70XXKuaQ3ivWOBQc4EsWVk0qQAAadVYDCg7V+7j3T7mOVBGfQwIAEQD5CntJDsqVj4vAGDCftSq4jPQxo9xJYXKORy07FsA0QLgex4/wOz4Hhanj9GjNgY10SQSrcZotyBd+4OSfFNSsDyyZsT5GKaaDxVbzj+Pu9euBcAAAMYoFNalU04PgVgAJqrIM5i5VzOu9QVrFXXZ1le1pftdw53X0sswBsBlAEDe7r8QA0BFXrTEAAhka8C2WwMAZCVP+GStBWAuFnrXAQBv/3PXAhBcVeuHF6hcAwCkAUC3EVPEXgMAwgS/++9+A4cf33cAgBU5jAFQIvjFn/tZawFwgm0+yTdlbaBDWoV7MAMigQHOa5DjenZybqJRDiBQPwJVkx0QoKDceTVXQIBDKTnxfHJjG4LfKOqEjlUcBcM+0auSfyOphAEnrlKUqtLvK3j8KiXlxuZjCJ1LspCj02PgnWPQ7+K/+Ykfx7DXBWlfp4eP0ItjDDodlIslZuwxPT1FRssvIids7+JYRNK1dEJzbH8hW8Kxbyn+xeCSwb0aOknpsk9SpPNWF4vWCBl9YD+ljx8VAODfjgde7FDa3KhfvAVATLaGy8QmAODv9VYQIGDPPcXyaE1nC0Ne4M7yzvfL+wilqWlmp2yB+eIMZ+MT7O1elbUdRQOZ1PGAz/IF7j/4gVT/TQzQ67FxHAhnxdgZGQDApNRbXlpyYcIqnpVg4pXs+zNHDP6e183rJ9JJNfq7d+/pMV4rgErt7EdvftTAiDFRpLfhKNyeKsUKxVq7j6tYChhx1ClS+FV5nZwrYeeBdu36K1KGP59MdPjxWlWFdQDAbHou27qdIZkSqV7/ZDyRPoYSvCgU5ZqWiPyq5Mra0SsXAI/e6ufcPxotAM1k379nv7/4BJLgCe8PPyUS5ys0TgvB6zz4sSGQYffaKPJsFWGLxWwxFwgi2UICf7o/NserdgJZC3YwHo8lmvj48WPMZnO9Nn9G4MTYJlah8Sr7GnsXlj0ZAMgRhEYrlWqUkn7S2Q0E4Cf1TXT5/B8PYx36TqwIoaznsoLBCn9HwTs6RfQxGPTQ6RAHt4qVVdG91gIDSt6AEkEs6NOicWevRODBeigv+i9bpaCqlzc8nC8J0hpgsYFelvyTOZEtF1ITTpxYphdc5Jh6rQwJRToGg/3ezhjtS+zgZBDlKna+1cbPMd5QtsAMqAMTUYhvqQDfnA4MEDBQz6r69Tg7amlZSl+CyTgFA8ke4Vrg+cHrH8+WyFt9vPW5n8CqsyMAgOdEEwBAOhULjQDA1eIYyz/4lwIA5mVbAECYLXH71k3RIAkACEBwAABfW4HlEwAAnk+rpCPP5YyOAEGEK7fewIIAQEz6KSuRJgK4SxHAlwyAjYn6EgD4pPXHZhzwwgBAM9ev7swWsL6Z5lZxiINFmXQ1RQBlA3gk3Rq6ADDhZwU/z+YGACjOtr5++2r6Igz8xExygLG8x137mzQAtFfwXHeti+khFo++ilW2QGd4B8H+W0C4g0URqEeYqZlU0Ft9JNE+kmgPQTySOCdoT0hV9HkhtpAx+KyqWAuOssLM6qZnxTpcxAniEjrnel4j0W9oL2xW8N1huI7abN26m+tifY0oD3BVWO8vbwCZ6xX3ouT6agwxzwhwB00NulSWfp88gDYAwCWFFQNA3EK9P+UdBHl5hKZjzB59HwnOsZw8QBIuBADIQp4sMiX7oUTp3CFjyjoEAJRvcND5O3MB48+ZwMqcjowAFcFdMUtDYSKTzC0oBCgAoNXD4OA2kOwgX7KmaADARm/dMw8EXSxWoQEA7C/HirlebD39WAKYAK0xisPvYXb8AxSzY2A+Q4eFkVWEbDFFnPB9G6ikAoavvjOGrIpKDrhpaOhYocPF/2LIeA2Aeq4YMEHdC7P8q7UAaKlI5guFlNmi4JiBrlDGOW3tIt51rCKIb4wVVwAZDxdbABLXApDGXSRsAUiuSAPAtwDwnq4zABZOA6AWAfSF4AgxYqJLEuGhQOAKecvAuEhCymQamQYAGQDD0RC9njEA3v7nvygRwFgAANniZJNvMACywokAegZAUWkAJAQA/u1v4PDuA5gLAMXFY2v3JFDz8z/zP6+qnlZPXQxYNWHlIsTZ6WkdrgnRtODJgiaKLQ1MaNFtfgzQRCN17QIM1urHWyuBAQlEQKyKbhU0N4FcouNfh9UPa0soFTj56r+higG6naHbe2uLOZ9s+qDVKmumzMnqj692isIFS9R67QSv334VV3Z30G/H6MYt7PS7KJdLWT3NxueYj8+tp4tzlNQNTnYXvLuQt6aCuU2EIAEXsUnCrZAT3XOKmcuog+XgOpZEsz6lj08bAGg+/7bvP20RQFWF3ZzxVRZPqfbX4+fW5hAzcZbXvVMHNXq+JdjGiMn17wbBwL53EQ/vaJpNHABwgE6nh4KCH3GMxXIq4b/Ts0Mp9RsI4IQEvR2NGADXBQBIhMi9nk8Geb0eGOB78O/Lz2f+3ic75is/1WNY3WaCYb7lNejSTEw1JkygySaoBsa2XBM8s++5Xplke9s1JhR8Slayz8enqsIShGBifHD1GvavHMhu09TkV+h1O05AL9BjO0mMkezv5mIAHJ+dWw+2c+hI2rGxFw6uSJeDIjlen8S38vD1vbaH+h8rwbz6Dvu54IUUfeWfTANriTC7pw7bdzh//L1xDA29ewJ4GXUceNiE6vXnGGtPk5ZDfd2WvK+zmxhEmLhfqORfqvkCbkyk0Ts/eJaUrZVaY8VAKQ8FbGkBYG8exXmkRE8km8l/ZMl/aU4jul+6WofKy8/XqHb2Hq36ywoRWzAGg75E9cgA4NpgkisVfokyVhwsm1eshMUWplgVhC0FPum36zYbJv9hQZV91EyOJwUwVWXLjRtBF37q4C8KdEmZp55EmmJvf0/rlnoABMH6g76umWwFn7QT6FBVQkCWMSQ8wOzXVS34R/cGVtNtzlvbidd3MOtFaojYOePa3rQ/1AAAz8FuQpC6xPR8onUpQJ1AUgFkUR933v9xlO2R/k0Un+KzDHAU/hSLNQBg8Z/+zwoAWCxzdIKVRADZAuAZAATXuC7IACDl71kZAKz+UwRw/9YbWNK+ttUWANByLQACABwjSmOktqINUPdlC8D2dKh5iLiqs41c3T7yKYUAL/S0T4ofXB32iQRkvw9vPk91Ntu2Ue8Qn5QBsAkAXKj813tP9d0aAECAzAEAXOvk/TcAAOZzTQCgLGnbajarBAVkZ+bjXVLzXWzr9VfUUe1E0AwAYMXXtGaC7Ajz+19BUCzRGbwB7L4OtEay4yyiAsuC9qPc9ztoYQetYIhWOJQiOjoJIDtiVkIT8zxvbK2mpxUiZ6Llfk5dF2m4KHw1Vi51fNZXsGNg+C16K8W+8ZiNv6738rrqWyX7DVFUn8h7+77q343k32KC9QqyZya6vl9XwX0RBoB/o74FwK9IxhUriZwTtMH8BKf3v4dhO8VizGoqAQCCPuZDrwIkzxTGBIxJ5aRj1X1jFZgGGHvCKa6rmCekuxiTMWtrNrc9+tgT9FBZESkZaP0BFnSeCzoYXntNWgBlyjM7qQCS51nkrESXLWYlrE53EZQstibW9w/qVZ0BxUPM7n8Ti9MfIC7miOg+xX72gnTyDK2Euk/GFueZYLmfOV1YG6e58PjYzaypDSxjnMhCqI24iztdIbfeW0wIkIK51AJoxdTsSQwAoI2u8v+WEyB07SCMbb3if2NgfBee35OshBShbLQAUAOgzAK0XQvAvNVGd+cG0D7A/I//DCd/+GUk07Hu6Vknxhs/81MmAjhZ4KPfpwhgAwAQOSRAHMRqASCTXO81JtheiOFhDADieSOcnhEAmMkFwAMAJgLYBACaLQCbLgCcU2ZNLRHAMkTSSvA7/+bXBQAY2GCFTkFqjDe/9FP/UACAr5RJ9Ep9wqQ+OXVnt760abtkyypenLjNIKBWPfa0FE9XtupiaYqFAgnYu0EEije4tnfS81aCDbQh5G5pG4FXcq4yMlYtMj7eKqZEVDyFVueKcy6wa3UAgBMK870jnLBKTNqx6MD7O/RiznBtf1cgwKvXr6NMl0inMyxnc1l1cCB5DQyu2CYgdwL3aSiedYsbuh0InSFRRcZw3Bw4rvSnjnuY9Pax+BsMAGweqs0qrE9k/WH/aTAAjLJn4E8z2Kj73i7WJ/w1EgCwKrr1eHMOWY93XX1vJs1KcBwVXsfGKpcI4Pj8FHu7B+h2+wIAuHbOJ2cYnx8jL+YoKQiofiqKz9FOztYMVX0PrtzEzmhf60+WcxKcpIuAWZbw316d3IsCml0cxWJjJdGk9PO5mWzyZxSYI/2ZiY9vYWiOh2fnCOWW4JndRV9ttgqpbeLWv+9CVQqfuWSdbQ+Hjx+JIsnXZGLc6w9w7fp1qcVT2VYsBlngLVWlZQ/kiIJyg4GJCy5THJ2N1TagtoJ04dwOejg4OJAugLHya9TFEmTr02aCIxS5AQD4OeBBHw8A8CuTf+/ywDGlTU2XPdzOpk2cImd5aAg9D55QNP/pdC5xNu+gJzsmKsA3bAPX204MFOW4ECwhQMLxoCgq55vXEhDLQ/fAg5QEFqzP0+aDUfJ0f3zVxP2bCL6hkRwi7kPGAuAn+84sxVW4Z5UnHtSqQPFYMuR8WRAUpbMDmRcjDIcDxAmtHOlqQHAncaAYwQ6CZbbf6rpjWvQYuLDGACDo4HQH1hAzd9Db5T+bcrEfF44Xk2ef/HMOJK0WpmRSDAeV3ahX5CZ4xHvc6VJB2M43ey5jOnA+8F5Qx4IgiZ/jpr9htFnZ6IF0fa7hQkwCnom8L3wc75PEvBo2lAriHPWR82o6Pseg35fKCx0zJucTrQlW58tWgkXYxWuf+YKAgDn3DroO8O+DSEFMEuQS0qQIIBkA8////xAAsFh1QACADICmCGB30LfWBIE1tnSeBgCQAUAQyAMAe7ffxDItBACg0QKw9xIA2BJnv2QAPIkBUAfbW0R8lRj9MAGAbZX/KkKpXqiOQxwDYBMAKAqMT8gAsLw6Ini/ypBnLGYR8GNln6ArafwszRZK2rx2j8S1HGvVW+vKLFAAgFmgKR7Nj7C4/zWExRJJ/zbQo9jYSG03q6TEslhYUok2wnKIVdlFWTA1MbV16kz1D27WAIBr97JBde1ssu81gUCeZ6pIU78nt5ZeuqWsf2wAtu4E2f4Y97xrv2wk/oZBuEjYfl7PBw8A+/5+26y8xpgHBJgzKGnylRdPWPRtFwK+XxwAYCqjRF1TyOYF76F1xGfA9AiHH38HVwbAfHwPcTCTRgRow0sAQIAohcAdAMD4oAIAvLAeBe1ixRghmYVk50UdcxajngFfigxiKdeziLKSpWtnMBQAUAZtYwB0drFa0jHmBQGAsEQhBgALBl2ERRutkgUEFhUmAE6B5Yc4//hPkJ5/jH6rlK1csARaZceKsuECgbzQrc/eimk1AGBxmBVwrbXU3StXMKYVnpWi3Bj6YNTdByWqYgCQNZEgjDoIyXwRm4IMAMZsZAc4G0wLzLUmmwLOm7mH5iFjJFrxbtEA8ADANIjR370JdK5i8Y1vVgAA3/HlAACfOkAuy84ArMLXAABZkwHykBoPmXMBIJ63g9OzqZilBgAkmI+6eNNrAFQtAHQBYDbZcAGoGAANFwAKD64IAMQCAB5/fB9xQCah2YtLh44AwH//3/4DtQBYgGlU1IrOKEcKSy4U8Llqt4IKX0FklcDbQDXo9d57WsmGUyRuVnr49wQA5svUOny8QIObSP5cWLJi4tAlb+NQUzVZUbPE3ldH+VhubAwY+bUOyi3Atkqm0x2AMRjISKD4mapiFPXLl2jRIzsMkBAIYeJG73EnQujFCEmVYTrHT/V6UvyMwSRpPp7lJGtB98lqszATio0A81aCeW8fS07orRT5LfHGJ/zRZRV6/zRGw6lF0JpJtK++bb7kZVXl5nP6730C3XyO+u+fHjxdVjnw88P6pS+6AGyCDs3E0OaT3SCfGNjvrcru5yl/5oExu/51pwEGAueTE5ycHOHVV287Wn9LicLHd3+gjWUFtheQKm5VR0v8eU4k6LQH6HV30e+N1jQAmHTxtZns+AR22/zgFUtLYBPDr87D5oG7pQVD4Nt6+OYV3T0qK/VzCfqZtQoV1MkKOjo+tITUUbnYOsFKedxuY39/H51uT4kSH+/BxOPDQ7FsmETRr50H5Mf3H2K4s6P3SVCAhwT/npVoE14j8mvghHnNU73fVPv926wEaLao3HtAhV89u6OaU3x+BmSiuJsgBDdGanmoR2oFTGd0K8gl3sd9yoscctwsoTehUw5jk8pPMIYAB4GY6v5UlkC1UCnHlYditQc7hNwLqwrgqvbGumVGySxtIzsdJ/zIdRAgaiWymVT/esYAr23q0wGTQlb/2cdOYR/2vTGJ72K0uwu2i3Cv960lAloEVnBvsnm7Kk27ghUMvgbXBsEdnR3c/+T4YAg0Pzl3dP3OGslaSzjMBhpofbEC4loo/BxvrnnOITolEETxLBj/e6kPE2Ry65IBWLvD9g5H0S/I3nCiRgLfuDbbODo61ByjdWCfFoBBKBDY62145li305FFKFks0gJwwrCa1wmtO3ONL78KmCA4zHGQav9Smhd8foIMBBFIv+Mlq42GWjFBhGXUwxt/58dQJEO1ABAYJgOAtF61G5A7VpRI4h72lo8w+fL/juT0I5ynrTURQHHZSHt0VRcCDGKoye/Y5vaSlYF2BwVZaFGEG+++K32ajNRAguitGMtViCu3XjdHgt4IZRRjmuayw6VlotnfOpsrMWg3RLj+ljEAnnbcWnvh5Snwtgp4M9axhOfyj23nZ/PRzQT7ade67fdPqvA/7fmehQHw1OcXLe5ChNHo4fcnffOrPd7OPxNTqz+qU2HL5W/7nYGadMyh9hXdZlZZhrPTY3TakYTeCJzScostAORyStaJAV6RIZ9PQaV4JaoObOMb8udoZYHm+ti9mj2Bw6g4xfTe16XjkQxuIxi9KoG3VUzxaPb1LhFGDB5bQNGT/ztWbVWMVb2Vu1SCFvVC1LoYI2J7QHcg4I606eJ8htZgV8lOScCQooHU7WKiydXL5/fJ9IURe7oWQ7NFwLfa+lhKMUQDAKh/78BfJvwCov0drPVpKmaMA1Kaj9FMcMiRp+s/ba5unfuNFgAPADAu9xoUkqCT6usc6ckDLM7uIVmdI2ZyXFBfpsQq5V7OAMUhEzo4HfjiipsqqZJpoeQ/cdV/VnJbCMjmYDLrkv8VGVsFXWZMG4cMDtqQZ2T3tbrojK4DnT2gNAo8i1BP2n+eNC50jSlaZDHHCIsOgiJCWPq+hnNgdYj5D76CcnEPSA8RkY1WhAgzzkdT3EeL578xvr3ujU6FtTXtQIBGAaCKx6ub6XKBSnPLiqcGWDH+4DnOWCJCwIRfgAD11OgIYBoYlXbcRkuwbRZ1EaseExMZJEOXLgC892QAhCtS9ql3FGMSJhheIehyVS4AFAHsLqYqXJ+2IzEAkuEAmC7x3d/4LeyynXK+0DlOAGC+zMQA6ICtFY4lERBcdxVjuQAYA+BsPKsAALoATAZtSANgeKAWgIAOBSwe8u/LCVbFAqErOHvOiJqAWKDh+V0G6CQd/Id//W8xfnyMYplb0YMgQGxfg1/4kokArn00koL5fFYl2M1eR4+gkNXgAQC7B+7ONw5Ge6zRW32y6QPYnb29NQaAJpIvs7GPuFIwNcCAF+0rMHwOqj8zAPMVU74PCTw5ejeBAKsAeWVuC9wFTBA9WsUWrAoUYFBqnqMM7KlYfnp8JBGodszA2llcqUfGGBLFYikaR0zVePfJa1ZQulqhS1cBAYqW9NMxQJtMGGAZxki7O8hEZ9nWI/8829r633zaAMC2A74ZlPx1AAA+BN1M+ptzzY9K89r4vfXrGzBkvXOWyNUhhvtuI1G2+7XCZHqK8fgMN2/eUnLEmisThbv3PkJeLFCU1KDgJmsghbULkp7bRqdDAGBH7gFeZZ7P61kznLtPBgBMrG6TRFozHBuMnEYrQHOuNQEAjVc1ferD2Hq5LNBlFZ/vV4ktWQKiwreU7PYGtNBc4Y033lTyaEcpWyIiJVhMHF69cV3tRRIVLXI8fHykde1F9khDZzXa2A4rVe312gE1BVqiqfvWBlVhWdn1+0VjDfl770X2bE9wFoUeyOTIUTjNi/eIol8izTIs0lRVkiwvTdyTr+EqKLqPDkH1+5p3WeA+JIHEudHS9XfVDmujW7sEuIq0Oy3tmnVarWkAeIqGjzGquYwA8/kStBLtdXuYTqxfnDZ4/V5H+xiD1enkVAl/v0/6Ife+Bfq9Nvb29zHa3TP7H6cpwX0z6dCWyMZiMp0LrEoSCjUOEEcd5X/LRaZ7PuyzMuXGR0Cwiev5tUhnCfXiCQCjS4Ql/xYIW/usqSIbiKuxde03vCbu7wbmmjAnP5sJFEFYVdPLUq0vnM8Ej8xvmNbKudotJpNznQtklbBFQGAQ13lRSufGC11aKw49jDMT0WsAYAbGmBOEXqvIMZ+yUmLrjEF/J2lL94LPly2XODo8FPVP54uzrdoEAF5/74vPDQDEZS4XAAIAbAEgAMDxTuha4cCRJwEArHqR9q9TL0qQBRH2X30N06wE2j3RjGdZIXcBAnW+tYfzxMhQGw42LwGAjVDKpcmN/Xet2PGUFoCnJdAvAYCL55/dgPVKdn1TNn7u9j4TzGSCTG/gDNOzE1lxqRhExtTKRABXJUE8c/ihMGCQLxEQAFbfsYnBCgAwUrTo/966zhwA+GPuwRlaxRmmd/8YrTJDu/+aAQAtCpwFQJIjK+aOXs0KLfdzCgCa+jmTALaoZTmTbIq38Uwim6uDpDNAqMSSSVoMdIaMKgAmdyw20ZpMdnME81IT3r6AwjTAko3zq/lYPz/rpN8XVyyhs9/76r8l/pUmlzXZO/0uixV83OW/X2sZa6wsL7z4IgCAMQsMTWBMrmqzAwBMv8YBABkBgPui/rdX4woAkP5DzgiISaTF+E4QxsazAgD4TyaspP4TAIhtH2Xm0O5J50HXQSqAzopMc4T6O7w3UbuDrGyhbHXQHl4D2rs1ACABvssByCdlEAIAVBRoIWTyz+RegnsZsDwEZncxvvt1BNkjhMUpklWGiK2FOc/Bjombl1MTpPRJt2dsrOHCPg71MaWbI2tXvtkGYPeD8YQAL7YBcLyoF8XEn617bH0hS43jJ5ClGb02992aGbS+X744AHDn5/4nRAMCAAv8hQAAGkbMxawlAJBmJaIgQntFNwATDi5I/+e4E1w0HBFJNMT4fO4AgJH2numwg7f+xS9i6VsAyAByGgAEAMqcLQDWPsJzXDPGFecrAKDdw28LADjaDgD8r//oSxqpCqlufM+fkzJrG5kPTuvHSu2Zk9lXYATmNgeeNiiczJY8SBDFKY7rNYMAs8Wyrn75Crv6KY3COqGSM+maTMBdH2p1o60EqWCNQTf7in2w6Gn/nBceIDDqdMOXftVCvuBTkN1AUQ1OLgaz5l9pzlgWYJondqng2npzrRLJ59b7Eo2UbAGX/NtWp2RQHwQP3FcPCBRBC0XcUx+QJQZPqgU8aSlf/rtPGwBovvK263/yz16cAWCb+HqQ9aT3vBkwMZn0AIDtIaYL4JkAm49fV7Ndqcef1OTr129WhGv2xD98dF/2f+VqYT2DLk5We3xAcby+9Cu63aHEA70NIMfTdAds7XxyAMBbatr8qz/q75vj422Y9DPPWnFzkWtZGgnqA6cuQo7J+VjJlIQ+aTdGkKvbwenpmRIEtiS8//7n9MpiVziq9NHhI1y/ehUH+3tmb8b1VBaYzuc4PD7S+qX433BITQ9LjPnaTLSY/CmpaVt7A5N6fjDB0VjJEaR+fz5R5Hvi3/u15ZNM/3uprKt/3gI3JcGuDYRVf653cxs15wa1BPgQxW20zQCI94tzgSKBBlKaEKIKDRdAAAuMFDOsweXuZ9Xja3inLjLUQEJPzhO5KvEKRZjARwSaGLAukcQB+v0EWTrF+fgY/W6M27dvYrRjOgyzGR0b2N9vc77TbaPb6yp+WaYZOlQgni0xm/P9kBZPl4ae2U+RQietAesp0x85qyOOHcfTKvAcR4pgEkQxfQn1fvK/gueKUfQ5lryP3MOl8u+++sq/f4wHeyUAGYbodUzIj/fa6yuIBu/6Yj2Ivbu7IzcGPg/nGc8W6Qi0neK+WALW/uCF9CyZjtQOQRCZVXm+hoCpPMdAQIuxy2i/yao7P1PnUqAWA7HnGha2roLlGQDbAAC2APDcfBoD4GkAgGlAWHB0gQHwzjtqcUmDFjLON4oBxm3s3H4Ds1mKnDoEdPVwAMBgtFPZiaqXUyKiLwGAF2EAVJXOS47wp8UELwGATwIAbMZX1vIl7Z1WaACANGFyTE+5VybyOVcnEPvA8wXKbK4W0YL7a7aQBr90ANweb2C0c12R6JlVPy1uMFFA7n1yASjHmN39OlpFIQAAw5tA0MWK+0zM/n9axJLFw5YqgopG/5egtGjX1m7K1yMQwE/qASSdIeL2QNZpecn9l6ABbdTYP922hJNAQIfaJJkDAAy4qD+2fb8tPl1PPpvV/zqmdeezA7c9YGoBx8UE9mLyvwlP1OCLIf0AACAASURBVK/5wgCAi9O3AQASw3MMgOzkHhZn95HAAICgOLdzrGTs3qCfeyDA5Tc8Fw2Kdv3/LYLwDgCgC40q2HSI57yTN7PpQzCdIzNRYBDbBEKUYRsxAYBkByio3UTK99Nj6MuyA1W8VZhiVZ9yQqUpydP67/RjpI+/i8nJX6BVniLGFO2gtGlH0CPoyNkMGQFwJ4JpJaI6D1dMuQH6uAiq3rdcHOTugwoq/jEunlChoBJRNAFF5Z0EvkKyZc1VodorHauIr+EZKj6KWntdaXG9GAPgzZ/9R4gFACzxnV/7TeyQATBzAICssRkdtQQASN+BOglBvgYA5OmqYgBQZ4otABUA8L/9EtLBPiIcAGVPQAibyYvVuQMADGpk8u9XktioFQOgh9/5Vc8AYFHDKv+M+cQA+Kkf/3uuBaCmpTaTUV/5s+qgLTxNuaoX2jYgv/CbLAHr12XFxm6q79+tSAJMHnr9qu2AN5EBC5MDqyIZjKQeZwaICsBNvkr0EAWp7Hs22rXvnfYq0QzipBadp3qzXmW72oDKEF0qarLfkf280u4wWpLeByv8TPYpHCjBI3vfvJ4kbiOmboBD6eyXbqOqEhK3UYli7IN2t4k6v9GCqt0uO3zaYf88EMCPCgB40nupf/f0zWvzedbej5uNLwIAqILusjNLDH2fkh1aHjRqHmb1vQSOTx7rMQdXrlfrgBXvw6OH0gAIW67nWn1/rKCTpk2xNaP+8/uEQltOeNAnO3w9A5rqAHtzLKzY0GgBcHD5dhypicg3YIGNM73ZT89fEcwgfZlfCYqx738+N6o++4kYNDEZYq876f90AXjrrbe0wRioYIfoDz78Pj77mXfQd5VT/g0TLYrAHJ+cVIkbf95s37FKoz0HE38meV4LoSkw2dQ68JomJgBXg2tWYW+2cRCIIGWdCbS1DdHiz57Xkn5Z+cghgHY0Xu3fBXkE/dxGyj2HNHU+j/WeOWVa7Y3N/bIRYjmwqaGMV1VLmpUPA1/9/lvvJdwdKUpKYUUmqNevH+Dxw3uirqaLCQ6u7GB8doRWq8T+7gg3X6FVJSn3Bfq9rmjw6ZIuAgHixOzxipLClqkKRHGSSJSGyX4cc9y7Cl7YH043g8Wc1bBErQGyz6QaskPpJdDDvkZWQbw2tdMskA+2YwDEOsCt6u8r/wbmGiXfs3E8aOMfw/GwdhCCw7G5TTTWC8FZPpbPsb+3i8ePH4k54sGj09NTXDs4wPR8jDaFMF0riwFx1r5A4FdtKM4BwDMAvPAmWyxCUjQdu4yA1HKxlMXfYj7T/CYrTJoVrmXFt8TxrChbMdJ4gDfe+6JsAEm7b7YAPAsAkKyKigGwrQXA0n/uaSEWWa4WgJwLO45x45132OeBPGhhyTMr6SDo9NB/820U8xQpq0FJG7M0FwOAa9sOSfUVuEBgw4TqJQNg7ZiuCisvGQDbw5cfSgvAtsTUAZLVqzYq2o0rscKOWfPlWSo2GCnYk9Nj9Nqxev/NSCUH0hnK5Uzgqj7zpZTg1cXs9KntqT2TzopeXpHcMwKEfCp5JADwNYQl19drCPrWAkBqP+IMeblAEjsGGSnf7EgnHZoAAjO2FfceAoW8ZgIADJbbSHpDoD0EWh2k0wzTRYkw6qHb3xUroCzZKtVD0CdLgK0E225NY/ws0Ljk/l2m5XJZVXq9KEFtpE0AzeMEFyAIL/DY2GMq4Pl5gmPHUFTauoUBYAAAb/0cORkAzRaAcmyJLhNh6RBcxE9cxOWaP3z7nIkAegZAyQo2dYcEADgWgKP/a1w4gdi2xTM2aCMZNQAAgsQvAACwACswiXkLwS9WpxgulTPg4fdwcvcD6VQQ8EiCFMx2xGbLaF9H4cmIAUhDz6fh7mABcwMA8LG+yyGriojLizwbo3JssxhLTEs3/whWE7zyOk38nnPct1Awf7SKinvtukm0Ubix57UPp5n0Ai0ANQNgie/+2m9hxPbH6cwYANLa4FiRAUAYwMCOVYutF2QAEEvMzQYwGmF8brbSO3s76HYiYwD8s3+C5fAKosAAALNFNA2AMp8r0eezWvtCPVZhsXItAD389v/rGQA1AMB2XQEA/8Pnv+Cz1ItJqqviVVm/r543BtjrBdSVUdv0PJVVAbhDQDcrWPwbWWkJ4vHJs19Jrv/IBdlR0la/a9LtSmSMPcaqrsv6xCwffPLEIM/7ijMoZzDHN8ugcjqdYHxuFOb5LMV0wtc3X2tWMimARXsEBWoE3xgEWuemEbuENDFpVMMAwoR0LIMNmm4GHijxvcr+Gfhz371squA1SvUSALi4iz8NANB630LP98/0pL/njGsma6ZQykVk88X39laVWrpIOMFMDxacT8Y6hHd29rSxqOoZhTgbH+P45BEkIO9ogKZXEaHbGUj4r9cbSoWUgJISJSdk6JNUQzDrY3ArAOBAsebI+bW39rM1MZ6abdKsIOl1G6reTQCA9nBcY4ePH2KxYFLYUo95tjSWAsEyVs3ffuddjEY7WqMaW+eXfvfjj/C5999DHIbqj6ZIm/rfWXnxPe6O/u1FCg0/sBYC2fY5gcRmEr8p/ugdTXRNji7uk0efTPpk0yibBGUsUST134MKvmVAgk7uHjTXt0/wM1q6ueSflHitb49Gu55/e53NuW0ApgURm0yNugVAoKmjxtc9dnb/WH3a6bYwOT1Stf/qwZ7oqmGQoZ2EuHqwi1s3r6PXTTCbTHB0+Bjddgc3b9zQ+7330V28/bkvYvbwAZbZAnvXrgAUQV1MkU7ORCknyKk9j2JSdAcWzMwKAPfCBNMp2Q6mlTCdUfMiQtLuI46tt5FJpw5xT/S0dnRZHPG/JKL9ZaFzQACMA2r9HPBsGD96/n5zXyYYpCAGwO7ODk6OT8QiodgehQHJcGCln8k+27j4u/t378llQpX+dCntF1b4yWaxtWvCf/wkqEBdCv5tZblJar8T68yXS9lEiQJMsFBAUipQxSsh+zNJcZZjRfh1vYraSvwJAFAE0LsA5Hw+VomegQHwNACgyQBoAgDUALhJACBOQCbanIFd3EarP0T/nc8CKaHtlnQB5mmOuNNGdzD06P9LAMBNyBfVAHjJAPhhaABsJvvV6e++aST/zWTW0G6BngTopAFA2qcDAOgGRYp8QLouqfKLCbLlRG0AVvVnCxz1o5pJhXstlxdbN6EJi5oYa6MvfnWGyb0/QsgWgO7raPVvARhqPSKiSvgCbXrQ8+ldpVnnlezbCNwWCCS0awysnA4srQQRKf9JX1X/VRHi9HyBVruP/nDfKsmrEJ3+EOhQAJBQ7MWzaXtLwCYIwAtr9vA3RRibZ9ol4IHOhE0AwIEnDTaiZQT+uRvXWgn2PWf2749etQCYFF3dAmDAjkLCfIHcMQDqFoCx6/vnGJrVrn04xoe73CpX0BRhC6IDAFTIbGFFJf/A2tHModcU8vUPkQJKgbapGABddHauWwsAGQAvCgCIuW1MMzpRgNZ/YQosjlHc/x6O738PvShDtKLjQaa5zvYYadnovbSwoj+tX2VmfrC1JaFihrhYR//WPXYAgGx5VVmuzl8fT5sQoGMXuuo/gTu1AEQdY0JoklhLrOI1o1Y29OLtdTYZALJNfgEA4N1f+Fmgby4A3xMDoBQAQPo4AYA0KxCuWogptqyWhsABALT4XFUAgNcAYCxpAIC1ANz55f8F8+EVJK1rCFZ9pwFQiwCuUhlJOp05A0zUguQBgKiD//Cr/85pAHB/o8A4i9pkAOQI/sfPf15/YghmTaWtBsohKv5GKaFVldRsj7xKdZ10uIVfaQCsW3k0q/980S5pSK5Ptv4T29Ct8hZpEOdpiikrKwwQWaHTRAilKM6+zqvXDiRkxf7hZt+5twurqruOOSA6aaslJPTx4SHu3r2Lw8PH8jVnIsAEhyiJaVJQ1IXVJgquEIkNkKU5UlKjY6JSMgERYOBp/iZgYdVLCTHxOeg365IsDwJYb7FbBNtLt8+/u220FWwDGHww2qQy21qyqmMzQawW+iXXue35n/yzF2cAvCgAIC3Ahnc7D2pWUyXili7dwW3XyTnkK46c95xD7FHudLro9wdrAMB8McGjx/dUfWUAoT5oUsJbbQyHuxgO9mQbSNs0nzBuAgCb4385ALA+RWwD3Kz41xtr83k8cOfZNnbQ1hVnPpY9aQQ1CIzQ+m82mzhl1xXSBQXlAtHGWT3/ib/39/U+CdDp/ZSsFk+1ru68+YZENT0AIE/3dCmwgGNpFm+0zfMtGCb+5yv/PhmsRUANcGnO100AwCvBNinmXgOE18mkXWfzhhCmHVDrWbuNW2OPRIDj0zMBH9xU+WFCeLTPo8tA3hDRWw+I6ntg1aD63xdbAMSIUgXZ9tIK6CT8OzvEqBPgx378C+i0Q1w72MU3/vgr3KGwmJ9jZ9hH3AqxM9zRZ7ZkG8cUvU4Pe1dfQXZyjvHpmZgsDx/fx199+D2cjo/x2p1b+MIXP4+rZA30u2iR5sZqU14gXSyR5xSdCxC3+zqI03SF+YLsAT4kArGQ6TxHh0JyK4WqBqS6NgoP2LLvsUn55731Wg0cE96rJruDP+O99CBvKveXlRL9k+NjJfnnZ2cY9Htaw3wcE3i1blEUkXMtDNUKcO3aVZyfGThQ2c7SOo99ehT9SxLNXQIEBADEMgvpamHaHNligX3aOc7nmM9may4FTCTMHtMLzl5sUyF9keJ/r3/271YuAJ4BIJujZwAAntYCQEFC3wKwFQAgAyCMsCCDoxULABh+9u+APQGqNrRiTClk1E7Q5R4nOR/uaT7CZfLR+HjJAFjbjJ/GANhaAP8EJ/628/kT/PkLtR3afd9ggGy8+FOLGi/MAPDzb1uSuQkMbIjaBSsJZ3JPpUsNBUkYU7IFYEERwCRCsZjqDGe/fzkfY7mYKBEiM5tCgDwbjd3qhN/8+/c6d1onVqSyQoK1P2mfW53i/CFtAFN0+m8i6t3GCiNQ+hMRtWdMjFquUita+rr32iqxahkAULoWI0LGUpOP2ojY/0+tFpDq38Xp+QxJb4TeYBeLlK1YMTqjXdvPQSHBzbFz/75gqbj5OL6v9QR+cxxsfjrWXbO44GIUtkLUjjDOQnYTE5ee1nYQ4ZIfP/MSWNcAsETKp6ViAAgAMAbAsmIAsHXs3AEArMqyONJIXF3sZXGFKxa6YoBiPaaCjKsIMbCCzVyGGYKAHh93WIXYRAC7SFctFGEXXQIATRFAoQYXqgvP+P7Z0kZBP7YxL4BwAWSnwMnHmB5+hOXZI3TCAq0yRUQRYebZZWYaBbx6slZdAqpY1SX/TTHIqujS0HfwibjVPnzraQMAqMaSS9LbFVv8IB0FFZzIfogrAMCPgBdz9l9dFFxzPRoxnbkmkan6/CKAd372S4goAjhZuBaAdQBADgVsMc+oN8V3TvBuhSwkwM49QFsL2okxANYBgC7e/KWfx3x44AAAJxgZ8i/pArBAuTRhYcGLDQeLCgBotfHvGwBA3QLgRAD/wTvvGADgkv+1r5UGgEuCXc8lb7wqZBIHsx54H4R7BMxXq4w6bAqRPokyoj1RVYqnsMdJt1aJhKj/XAxEQQPSOGmFUWC6WGLCQIuCUNzpZFFIMTH2B1twRYrmaDTCK69cx+3bt3HlyhWzbnLq4arSyK97hVZk3tbzbKFNn4EhvaP5O6pDHx4dYzqd4Xt/8VcCAcTKkW80Ww1o1WaoH3vEvIiI3iEHw8QOhEIxAFT1n8k/31lJvNAWO+d+pgnxNxcAuAxU8DvQpy0C+DQAoJ6XzTnqv2fVfb3KblX/hQXz6bJqYVEbi6Mdc075ivTJySmGw5FAAFGWyhIJA4dyifv3P0JGmo6Ez+x1qPw/Gu2h1x1JAX37gWkJKdeYT3A334fWrKbkpgoyKwyWqPrXtHfr/92kqm0cHBK+8eZxRjnn+6EgJmmMRZkhSxc4Pz9TGwCFk9g+w6VNujgT+R/78Z8QssgVzTFisn98fCTK+d7uDtqkRmWpgDquDYJotAzkPJGugGjctdgbK71N1kUTpPRzzCfvfsx89V6HrFOV9WCKKihe9HFlfe4SrnN7m/8bgh1KtKv2pppdJutQVnqzAuPprFJC96wAXpdABnrmSgyxGbystyFwXL3Vsr0Pu1ceIPRidAIwXHWBj2AC2glT3OhneO+tm7h15xa+/50/xw++/108fnwX7332Lbx++ybooiJHklWIbruPpLeD1TTDBx98Bx/86Qd48OED0fqGO33ceft1vPPZN3Hl6g5a7QBlSFGsFUoeOA7c5J5FYJTe8KwgzcdTtLtD2fPkGVkgARbLAKfjFCenC/QGe8gZvDgRH5uvRKot0JmMzzQfOJ5NsIbvzwMp2q9p++fmggfiIib2ZJnwHHDisRw+2Sg621gKAB4fHeLK3r4qfLLBcbaZHM90Oa+YZBKVdAAAx51Cejo7WqGzRIy1tatnmHOfff6TiQCALE0N7HVAEgFCnn10MLA5u8WthpWL9o4AgLTVkw2giQfxfPvhAQDU0+FKpwaAKv7Uo2m18Oq77xowE7eRkq5IgaVuHyMBAFSgDtUCQAAgShKJfDrLHrfH6GR7CQA8IQB/CQBcVv11u/cLAQDbRXDr7OfZAADuwVzrTIR0dmYpJidH6MYh8sUUCUH8kor/58iWUxpm6kxkdZ9WstbXb7pVouO7JMMDtYaasb/HEgB+bwDAEc4e/yGCcolO7w6S3utYYc8BADxDrOoayqaNsYITm2uxBSCVOwErsoohCLLytcMIUacv8U5GnOkqxOlkruS/OxhhOk8Rd5hI7qltgJoBTERdRLTx1eL+6nfrSJ9zd6EPvO1t/rFmPmv/9gBAHb/ULXhiHwgA8FCSK/w1XsfnBev3tP6XCRg+/8ezAwD3sKQGQEMEkDd+teoJaKliLJeQW0nQ2ICMMa3QxDniW5sNACBQIxE+Z51rAICzRiQWxVig3UVWRihbXbQ9A8C7ALwQANBCvrQMNI5TIFoA449x/uAvkJ49BL0HCDAjT+V0QdtD2gjTCYPAj/ShlmSgrDvBeM0Lf26bTt36far2RcaczumhYgA0AAAbRlc84OuocEvqPz9jEwGUrbaHH7gUjWZoLZx+DhtAobPY56srrqsXAwBe/+mfQjwcIJws8MGvWwsANQA8AyBpd+XoGKbcQxz7MSiRhezjL6QZ9yQA4M4v/2PMBp4BYC0ATCJ9C4AxAJzAfAXCXGQAnD3yIoBW+a9cAL5w82ZjiGoVcAfMIOmSYmGDyk+rsMWyOrKWC6ec7gT8NMyu8seJYGJBTgOAly+bQecKwGSJiTKro05VWwuFFFMrpWMVtrAoVpikKcbzJeZppl5TH2zneSpxQPVKu4o1X5J0YfZu0nf86tUD3Lp1CwdXDxA7WysGoKT9xJ2W6K8M6vgcTGqs4maf/f4Q5+MJHj16jIf3H+Ho6EQiX9zkCAIQFBOw4IQYNG6cgK6vX0qWfM9yfXA0EOJ9DgBYklqm9VOjn+ub8dpuuAXt20KNauyHzQT9smS9aUPWDFg2K9DNhMt/7xP85gJvfv8sAMCTQoTNa17/t/WGr28u9bPpAN4Ap3wV1x9YeeY8TN0b8vR/VqPN+s4SRvMPr63EqEZPYcqjI1Ydd9FudwzVlRo5lUkL3L9/Vy4BrZZRf7huer0BRsM9JEnXqv+CVdev2Q4OW2u+glgfoBuHXeVY4H9eW8VtVpZ9K8Plx2XtHG/XZElap2M2gBQ+4sKk7SGdAEiRZhDB+U3F/Bs3buKz772ntTmZTrG3uwsKsD1+9AjXr19TIkXFdYICtBZkkhUltQaDCWtS5KWmbtGGzo8/15Y0GrTOrYpiCXZtwadK+Uavv0/6PcOibhuw9+uDlLVgnfuaYyGtgQhiiCyV2E1nc0QMtHgPXOBnvsXeiaQlurhfwWKxOUs2f43N1/TYIbcDtUvRCnIxU7CZ0MlE7dfmsauWpVaKL757FW+/+Qom4xOcnp7g29/6Jt568w0EDGpbLVw7uCrAslhk+O53/gr/35f/AN/68++i2xvirTfexnt3PoMux3iV4mx8hPPJEVYB7ws3rByj3b7AgauvXMeVq1eQDEkDZ+KcCozt7YzQcmPAfjcGlGQFFKsYs+UKDx+fIV8lyEv627Mfhn31san6rlY4Onwg61Vf6ee4eDDGxtGCK/X5dzq637qfLtnOWSXvtHF2cioGGBX+X7l+DWdnZ9r/uYZmkyn2d3fEdCBTgBRGAg4EoajmLTHXjMr/lth78NozAxjb0tKPLBjpLuS5xj9fppgcn4jGx2uSZaVA38xED91+YfPHwAHPROH7pe1f0N/H65/5u8hDAgDsmghV9SE4aKcCq49kI8TYWzzC+Zf/JZLTjzFJ6YAzl0+1dwFgNVNuM6tCrjW8TrUAuABtkRcI4gQ5AYCohVvvvCsWR9jpSgcgpc5Np4fh259RC0BKAaN2D9NlKn0PawEwsF2+y445uLaf/EgYAM+fBDi87ckZxBOSjBdtAfjbwADYHLzm3XgqA4Dn9/oEcrnUluT9Qh+6BwA2r2AdcK1/26SoW5nZYPECrThAQQ0ACjPPZhgfPkCXW0G+RCdmwaZAns6QpWOEqxyJ2rxYoTS9FCtaWeLbBKm9mLBDzqwSpP2OrUNHOD/8QzkMdHtvIq4AgLbs+fIiRcTYQaW9RCU+s6uj3SeZdzlabh+UfS3fTCtG3O2rb5wtWFQhH08XGIz20e4NMZkv0e4Pkezto1xkYm/VVp6NZL8atMviS2MZrlYEADYS+AoMuAQA8PeRFGi1RlT128rer4o1L1D/16NFAwCed/1bvqMGXrZVuAqq4HcKy1UaAFPkJx9jMb6LZDWRIF6Qz3TuFyXF+KxtrG7nq5sqrLXT7ZlujticMGV7AucSZfQMEhY3lczyLHWWgnEH1AorWj3TAGjvYrVi64BK8usthFU2d7GJ48IqWQVY8tDJF2gnKZAsgcO/xNFH30I5O8ZuL0aryFGSCUtLXeaeLd6zFCVthJXrudZox6K0WKtuyfYi1tJta3zoDGmKTldBknNmcCuzro5Y26EEOZT4+08C5W7NeSDJ0f9rAMBOUhvz5nU4EWMCad4GcNVHCNoA0lEnwiSgDeAtoHsN06/+MY7+0++ju5gpLz1tx3jr576E1rAvEUC2AIzUAlCLAIpFl0MMAAn/654CaUga/woBXaYythsOcTaeihG7s8sWgA6mgy7e+pVfwHy4jzjcl/OC2QCSHTTDinsP+/hV/ScIUO+llQhg3JUGwFnTBSDNweKJNAD+/u1bK1Ii2Z+YLZbodakAHeB8OsFgdwevv3UHk+Ucs+VClfejoyNVUN6+8xba3TYeHx9qIrCqXSxTURLoo0oxFVtcZvnEnqkoCJDQd5sLS30nhf6OAUshq8wAMQEG9TAQAV2hiBKcpCkeLhY4I+2+4OKM0MqYbBW0xkQesAoUyXqLiT7pmKwsUfiqtSpw5403MJ1NcHo2Rm84wu3X30Qr6eDNO3cwX040qS1xMBXtZrsAA0UfgHp/do7Bhx9+iPsPHmsDjSmeRDVlBpFEdgkMRKRsWX8z6cEENWQVRmXxgsBIy4LIgpRnR0F2yKkdIAYs1OwsISON/hjBMq6H5yko+xPCmwZwu/VRDFi96JUcHVww7vtgfXJUbdjP0MZQBQUuQd9EB31yxOf0dG8t4c3ndjuIdbE5Bomo0jYePklkQM89lxU5HfcM0KUyHyJjj47r2faBOq/HswDsGgwksAol1EPM5IGLlXOOzBEySMwKzl6Xj2Ui8OjRw6q3mNXIwWAoWjiRYFUNGiJ/227AJoCyOQbq/2u07uggUpJs4+Wv3UVVjflkm6KEU1zQYhu3Ax+cdaYSWFXDTZWfc1ZiaEb/wXc/+DZevXkTDx4+xE/+5E86Ozn2oJuAGsflm9/8M3zu/fcxn85U3ef4mVXeGKMhadbnspgT4Mf+xDbVTn0LkFU9dI/9/Nd9t428yNlWYcCB7/v380bAXIMh1Gyx8POpyHKzg6vGwGBaa/eh+ntqdDNAwB9bPtQ24KrSpJ97lo+SO+cmQFBE18OKLq+B5xd1EvIMcyrKx5HAILbQtejDnmXoxAmWs6mU5d//zDvq8f+LD76pqtOo11agyO9fvXkdN165ijKfYNjP8erNA5yeTvGDD+/hwb1DvP+ZL+DVV15F0N/Bx9/4M3z5d7+MP/qjr0klejjaU8CRyTIqxvHhIXodMlpoAJSjkwTYG3WxO+qqpSBqkdo/xWw+Nzpi0sb1Gzfw/ue+gDc/+45cqWZnj0VZTXoR0mKBqNNCMuyLuZUjwTKLcHYOzOYRwmBXfa4nx3M8ePgItK3uD034kTR9ska0R4rWP7I+w2qesvpulH8PCCzmUxPs63QkXkgdl8VyWdHvzcopRM5Dj8AuAh2uFOtLs6U0Xzi3+HPOTbOVLFCk9P1OsTMciPXCPSN25xN/TgBsOj5HJ+40JByawYXNUdvbNn7uFjor7hhdxa23PodyNVDCjYRMmCXaCghbWNIylAlIfopXyhMc/c6/wnB+hOOzU621JIoxHA0UvKa5iWryfZTs82OLntgOIXK2UoTs6edzlujt7uDqrdvWhxq3sWC/IgUL+yOMPvMeKEhAwkDUG2JGoCFJkLDXUQwOA8/ZiheRNbCW8W2+123B+ebPnv/8etbgf9sZoz3Aqaj7/XHzflX77aUgwPr93XydbXt6Bfq5M+pF3v0TjvYfyq+emsBX1ePGyzVyxqoyt9bmVD+2ngl1wm8xuv275c4n/+/NtMb+/rL5tG1k65+pDsVzprVCFlDXJsJqESBarXD4l99Cslpi2IkRsPQJxkETZNmx2fYVbBtisYdaUS7+cNfcyGe1HgksqCipYkUukI8xSTb9GIuTP0ZYpmh330DUtxaAVdiRex/3AT5Uc5QaAOpX9iKAbAEoEUr531g4rKUHPAfbXQY7JhpYMJZPw5qxBQAAIABJREFU0entoECM9mCXtVsku1ccvu+qq1tny7PMzG0J+GV/t+3n6zNg/TKe9fVfZKorfcIqJGvR2p6wIm27jVDuCynQWmA1/hDnx3+FsBgjoTwqY0ruqxkr4nULoRVE7bo3i1U+TlPMxQnBJLZk/GYggfrcddaFAm71GIrbpjla7SFyujh09xH297HIW4iSjsAk5y/mBqEu4vLCNkdwE/BkMSYsyHRdAukx8vvfweL0LqJyimi1FNhllr3GSmAcyHxNNoX/hb33frIsPc/DnpPPzaHzxJ3Z2Yy0AEhYBZZoigRFkbJoBtm0WLbLVf5/9Jt+cKlctiwnqSxKBAkQiURaECDSAtjFhpnZ3ZnZ6Qkdb74nu573Pd+9p3u6ZxZhKS64FzXYme7bt+894fve93mfIPswJdzlhP+Ifr9cUUttvzosHH9Urx2lGPJ+XAAghKbcMhpY+kQOnQPYQUMjLhV5kw6z+uKy5hxZ18v15BhTQWE7TQEorIlG6RVN6S/9IpV/j20X7ZWzQLiB8Xd/iP1vfh21+UzSBw59F0/+7m+h8B1Y0xjX/uILqLE2nEcyYZ+ydnRDZEkOK2L/6wiQb7kW5oglotiDh3pQw2Q8RZSQ3c7kpAArvTUcBB6u/NHvYxTUEPpdOHZNUgXUDD/DjP5jJaNIJQClTIK1J+WZhQ3f8vDVv/gC7r99Bw7NlpNMBpes5VhzWb989owAACSYUtvJIpQbe5yl2Dh3Bo899QTmWSJ/eAppqJSnuRhJyYJGMRRPFF1IJzPceesmkulcjJFkgWIzwuaBbsqsbxhKwkY7z/VPWXgnOiIXvSrfvMvmP7eQ+QH2khR3kxiDlMQT3pwe/IQ3TYbcjwUAsF1f6LzMIOe05nB3B43Qx2qnhccvXZRG4K0bNzGYzKT4PRzNZKpx4fwW+itdbG1tYnV1RQpIaRJZMJVunLyfq8gWPzcLUP7O23f28NaNtzEcjsQlmc3dYDgSN/BarSGggEoHNMqQFx2BFF6jnAwzy1HNEUvaVHnhGhDgKABg9D4GYeTNrjqu0x4nTeCr26/c2A9ZZ99NAECkH3L5HJsBVPTYDwMABP0lWUQWp7JgqGrxilyLYWkC1YSHf4+iGVLR7lFjzKjGUOjFxjSOv5MJEtQQV03mdBpfiM6YjS0bjllpNEYQQE0d+XuWGvarV6/Jx+Pr8+f4x/f4u5SxIsZyJ5y8kzeRo5tKuV0o0FYeQ3O9GKZD9fweuZZ0i5LrR3+0RPEXMkndDmUi62hzRADFeB8YAGBv5z527nHCv4Fnn31GmAIEDcgOkKYujmTi/4EPfABstre3t+U302Oj3QoxHt5HFI3R7azA82uSkkC3ebJ8uBCKho7vThB6RcYZJ7cAfbggljFyZvpvNtqlFk3ZAlWgREAmvhGaKAn9XyeayjbQzZjrHSfOvF+5tqhRHSfFVV16aSRp0kpKJhOLNtdzcDgYwA99ATelvPBd+TfRXwIKjIN06MI+nyH0PGRxjMCx8OSli+g0QszHA/z4R9/DpfNb8m9q/Ff7bdx46zrOnV9Htx/I5P/W2/cQ+h2EQRdZ7OALn/1LfPVLX0UzbGI+Y361hTonuNR0zyMM53NppAPfRT30EDJJxS0QukDDJwjL3PpYpl5cpzh9b5Dq5rgS3UgwlaDqM89cxif+i+dx5sI6/IaFVj9EnE0wTSforPSlqc3plOy0EUUBtu9McevmPqZTstFD5FaMWiNcMADqtcYClGo22+KiK2CQ5P/SoJWmXbx0ydZyhJ5IqmwQBohiFrqhnCfP9xSES2KN/Ws0MRqOhO0wn81Qr9XF/CthrrcwS9RjgaAWjQG5NjG/wJXISuGJII3p8D9FHM1RiPmWTUlkCTie1OSb67TapCyfF9suig4BgA8CeQtJZqEIyCCYoyZXp4sJSwTfgpPuYDM7wO6X/xSt6T4OB3vyuSk9ajI60waiJBLQqQoACBxqAABKimwFAGrdDtbPnUdheaLznzJ2lAZV9Sa6Tz0LRLzGOaEKxOCRAEBA9gfXUwIb/K/s36V21axhf6sMgMXY6JEdwMkAAGuTqnZbpRrVh1lHdbk8DcxYfv3vFQAgnc8ptUcJAjwMAFicPdnADACwBAJkH12k3FS/Xz1DD2tAH95ASrweQTenQOSMFWyMXHgZsP/GSwjyORqkAZAVRJ8TAgDpDlyuNynd37k4sHkoP8kDTYcOtQgePggAZEgntzHb+76YAIaNx+A0zgPoSCw0CUAEAOgzoAAAa0fuUfScYsPK+iWXyHayTbnSUE5qkflKeRZrTWqcUwvjKU0GO8itQACABC68HieKRyf0j7yJ/s494Z3f/ye/db2mBMCxYvXyIshCv4W8DpvT7SICnBkweQvjgzdhpQN4SDRmjfUeJRhlAa3kvqoLfaW2LU3KZRkRhnA5zWb9zj6HimjxxdNaREwBZWoVSH67E7aQOjXY9RXYzRXMUkf6DwcqodbH4p2U3fcSNlt8/iNLWIGCOejJBFY+BgZ3ML53HZjtIrQjOEUkSRdabyl9XUFt7o+LBV9+q8RfLj5jRVa7eG96nx4Hi+WVy/tfwLiSGajMBu1N1Ci6BADcGlyPQHRNSlbZi07Elapf1PP8IJjJd34cAGgJ+0MBAGBsOwoA1DYw/g4BgBdQm0coLF8YAE/+7m8qADCJcfUvPo8aB+DzuTDNyVYXhgcJBmQBlFsLTTwTR4GjIioUAJjSey5GxkG5G2Klt4ED38fT//1/g5EfIvBbcB2ti1mDcV2dTUbwKL9BXjLQ5QjLiXkQANiGw2OYZhIFyEG1AACfOLvFZVDiikgZ5N/F3M738cQzT6Pe7yBjo0ozrrAmEUecpnTabZ1sOTptlFSDJMN3Xvgmsw+EPsNCSoZrpE8XbN2BgK/DyQRZA2yCJeZBTRFEElOiFw7zFAsbWRBgP81wP0sxzC2klg+n8OElmskcOzPRqLJQYaH+xBNPSATTvdtvw8pTnF1fEQCAtOxbb9/GrTv3ECWFFKacxMUxJ/BKJWfRyAbtwoXzeOKJKzhzZksMzxSMW2p3tWBkUeqJi2e90cb+3gF+9NJLuHP3rrig93p9KbxG48nCJCxnTFY52ScyzAI25+ZQBQDKSfaSAcADaO628qaoUqbKTeGnW5sNben0n35vAADLVY3N1HKxox7fk0U6SUjp12Z0HjGii66nauZIAz828ALqlG782rzGMt1VEIKTOaX6kkbM53PCPxUAQH+eC4zo34UOTO8JF7du3SoBAJr/6c9xqiGAkqFNHUNgqgvVwyQQiubqor8EDMq1/4gpjfn+csM0EgjVn5hru2QNcEERczV1ReeUlL4HPJZsLha/i/ewbeNrX/0qfu3Xfg3MWWfDz+PEKStp8rzvXn3lx2K6trmu3hwECxjfeXiwgzwZIo6m2NjYkmhEouFE4YmjsEHkgqYAgLqmHgcApIgrz7lKA3TqehwQMaZz1QKdU3oj4VlsEKVpj+TYS4ydgxkn/9NZKccotWXiI0AtFTV+6oOgBj/cDEmQUB8DppFwIs3Pa/SOsn64tlD7p5Mhet22rKFMSODkuUhiPHbhHC6dP4tOs86jgds33hADRccqsHPvrkT9kYa3ubmGVqeD8TjCK6++gT//8y/h2us3JKbn/NkLAi6QccTYvoPDgfiocIrfW11Dt9tDzk2ADBcCYkWKwAFC34YvVNUEjXog75Pvj5+X6xYlL6tra+K0/9IPXsT9+7fRW2nhk7/ycTz9HLWsNmw/h9/wAd8Tloysk51VjpQxOJhg+84OBsOpsD24XhJQ47GiZo5ROIeDsWhax7MESSatOGy3BssJZRJAcFikEDTUokmlR+PBSJgAPNb0leD75f1O5k00naHVbGLn/o5IU+LZHGEtRJRF5ZRBXfqNJw0lFwSjo9mkNG7NhJ3BFBmCCjQGDLwQacQNWEHwysJT/tXkX1cL1Z8eANjKDxcAwMHhLih/q9XqaLU5NVwCACKLyvLyfWthSFCfzv+pZS8BgLPnZJKR2e4CAKAHQJ8AQML3Sbqlj9ksguN5Kv9gL8IBpsT7ksmnGs7F4z0OAAghuGoUpQh1WV+/DwAcqRR+IgDg+B6kR1XqHNO+lOC9kaxoQ7PUk5/QzlQYkdV3drz4P6X9495B6qn7IABwUAIA9dCRyEyO5ON08g4AgOq9oFN/BQC0TpaIaY718xTpdFsAADUBfAxu88ICALDovcK0gdIE8KEAgMSjqZ8UwQrfAAC8f1PDAOgKAOA3Okgt730AoGyYBQAQuv1xAKBWAgDUxs+A8VuYHCoDwC1iWAnBYTKnlxJSbf4NAFB2zKXXTZV6LkaTIlkuc+gF1K44uFN+bNzsOZBl7F7YRGKFsGo9uO01zFOCsz4c9laGAVvKJY5c/ZptfuxhnsF+IgHiETDZw2znLUzuv4GgmKDp52J+KBIPadLNz5SAWwV0EFnYwrtAitLldnAEeXg4ACBW6aqHLqUNBP9VCiFUejIADABghbp2qPrywceRL77bAIALaxzh9RIAgAwgfAEACLBzvO7Rb4B0f9bV/J/HRt5BPi8BgMlIpehSc4fod9dxGAR4hgBAUBOTQNcJFwAAe5L5dEzCoLAxCCeUNqNyLJxcGQCBE+Crn/2cMAAoQaAvFXsTGfIzzeGT584UQiUkVbB0RJ/xA4QBPvj885iRAsK8e4tUzZYABIz+4oQvYWNFhwPmhcNGaLv4yue+iIAIlpxDzVdlbIpDZIPRSjafR2qCrLsCAPByIQBAJE48MumWTr0TbMSej4M8w/00w7CwkBAAsAIBADitSd0IKVEwRyd1MmlME2zffAvxbIKzGyt46srjUrANR2N89wcvwSZt0w0wmkxlym/o/2zoTNMnRbpj4YMffE6AgHPnzkozQ3M4IjX8e7PVweFwIhMSTv7X1tbks9y4eRPXr13H4eEAzTaLe05QS+fKgi7ZmUaOZWyUgvJ+0cZCFqQyeeDohlfeeMc0T9rCnI50P3wiocDHe5cBoB9dIsXKh1CnzKOMkKNRD4GeKKZZF0GfSKZnfMgUlqY4tZrQj5UJoLIH9QFIkKUKAJhjySZeAYAUo8lI5AD8eWPap+wOUnEpS5nppMx2ZYqqOeTLRpVaWlGbV+QNPwkAoOtj1VhOF19tgksPjsXlod9b/ioxrChjCPVJbGaJQprnydSfU2uf4MjyOUamwQz1H7z4faH/82uUTvBBAGA0GgoAwuk2mUNcsQmy8Hg888zTWOm3MD68I27162tb6PVWQddULvZ0lfc5IS63EyK9qtmkxEH/yweJ69XjefKkb0nFPlLcs8Uh4MNFWcfKsigbKQf3tNFojHkUyx+l/VNqUOrQ2ThzGlMyUMSlWeBULVy5iQ8Gh3IsQlK/JC+a+c0aB8XIPteJ0euSZh6JIR2BU16jNd/Har8rDSlZAb1OW/7LGL+11VUMB4eYTeeo1xv41t98Fy9841vYOxjD9Rvw/Dqmk0i+zwWfDBfVz7tlYglpr7ZQ0vr1lnKIbDb+LlqNOrqdJtrNGmqBh4AAR6bOv2QC8DpnY719+zbevnUTm/2+0FRbrRpm8yF2dm/jsctn8A8++XGsbfYEGfa7TSCgad4MM07kSScPqVGlyV5DuKs8B3If0PciFw86Mfi5tzfEZF5gzvXebcByG+IlkHG6xbQJlwU2XfkdAXQFAKCUIPTlfZKxwgjERr2Og719bG1uislrq9HAeDyCHbgkE6hXiHjX6PSfzT8p9CnXi9lUQGUef+PToNUHvV0oWDsJAKhUXYrUPdCsxLaHvL3yjhkABAD2v/pnaE72QACAa1qVAUAJgMpglgCAYQCI502FARB22lgvAQDq/3nXkgFAD4AVxgByw2fMUlBHWgIAVr2u7DhpNBTEfM8DAGb/PEZfXQKI7wMAJ5TX+qWfBACQyefR+0TgXC6y5Z6te4oBpMt9/AFmwPFax9xXJ71L89yT6yNO1q2M60qByB4LK00ZAAUO3nhZGAB1IqKeOo5HJQPAI1CaGAYA69YFhHHsTXCv0imxAgAcaimIyqKdAMB093sLAMBrPyYAQMYq2OWeRfo12bNHGQAaA6gMANswAN4BAMB0AcMAoAeAMAB0pz/1FP/d/kYVWP1p3ik/NwcOBgAgB53nhn4LNThEOvM54EXCAJgdvgU7HYgrPgEAYS+X8tClVKg8luoMqSxPwz4smWbCyjWZ9SJ71Jg7jbojsK1DFjHXoyltwijABmJ2WfU+vM464owxeK70VawZTgbHyvdwshBARSPFDEhGwHgX07tvYrp3A00nQehnyGYj2fO17tL6dymrXRqv/zwBAKHkayUqtRWHUKxVRPtOcbgTwiEDgKzCExgAS3mxngddx/+2AIAvIJxHwDwSXyLxqyOLrgQA2JTL8ePnKgGAIrJQDzgsG2IWzUQW4Dg++l1lAHzgf/wjjEIDACgDgKbHfJ3ZhACAGoySrSAc5zJEggN59tD1oIGvfIYAwDZsylWTTHpV1rvsQa1/eOFsQVMkmvpR/8gCl3pPJwzw3Ic/xKqQYc2Y0rirXhdNIaO/aJbHk+NwEkU9dVqgZrn4yue/AJ8VFQu6LJV4FU6WbLpIokDNsVGjozNZB7zIORWns7JNGgMdT1kzFvDE0dRBQqO1NMPdNF0AADaUASDmgY5KAPhcAgDPP/+86Cx27txGPJ+g7jv40HPPyHNZCH/281+E49cwS3KMxlPU6k3VLafxQm/OYlKdxC1xO+eV1u60hRUgjcvKisRD7R8cotFsS5NvIuEYhcYmUjwB4hivvf66ACWcghlDMDEoLKfNqrGuUuCMFEBNZY6y4ytFZLmXPhA/c2wdfJQEQNG90xdP1ckn6uj+c/YA+NklAI8CANhosblIEMVTof6z0WLzz42YiwNvCDFzpAGk5+sU0mf8Y1FS2Ol8T8dTvSa4wLD5Z+FNwOhwsC9NhmnuDZV8cVCLMgmC/he+Agym0JHiQCQAegJMU23+fmJJUwUKeNn8BADASRIAUsONfl4mpjzHnKz6njT9lMSIK79IfXQKrMACZS02xqOhrBtnzpyR909wjJp8slsIfvzN33xLvs+fo86d01iCAbxPa4EFKx1hOj5Ev7+GdqcvU3/HDhCnBRzSGEUCQJqerhPS+HPR0+pzQeGtTv2rx2/Z8B+Fwfl12f7l+lBJjmy6JTuDpoak+pPqzu+RDaCvu5QL6LtRAFTeoxRUmmKirr7skwiGFjLZp5nUY+fP4vJjF2AXGXZ23ka/R0PVVIACSpd6vY4kJtC4jsXF3u6uFGobq+uI5wmmkzk8N8D3vvd9fPpPPwvfa0qUD1XszGuPskLc3h03kOKT69E8msmkgmCjADquLfdzO6wDczW0UrMe+hkwiYGFAUErC6PhAVZXuui2m8JWIgVe8q9ZzBQ5mnS7dy00aiEuP3YO7WaIV1/5Ifb37+HxK+fxyX/4y2h2a6h3Qjg1G07DA1ps/nOAEZJuE5iQxk+r3JIa6XpwqGP1apjFFoazAoNpgSijL3GItAjEZJD0YF8mbHQx9oSNswAAAgUA+Bn45+BgH6v9FfGGWe33MRwM4PquSAC48wiIxr1HJGs5CjJ/hBFXYD6dIppNBSCguZ4wt3g901dAzPqqC+gJDckRAGB5V1MCkLdXxQPgNAnA1PJBn0tKAAgAHHztz0UCsLdP6czskQCAMQEUqVGFARC0W9ggAOAEYgBID4CEwBYBgMefVEGxx3MQIpnHIgGw6AFQMP6R/Fct1H5hAADT0R6TAOjZep8BcGKF8FMBAMtXWjIAlgA411fDABBG1wPDkJ8GADi5vhH2WAkAxCUAkEfM7IYAAGFOIFabMEqnopQSgF0oAKDu43AoATASRNkhKr9MqdBk6rCWZM8nqVkCANADQCUARTJHrXkJfveyAgAcawpfmNPddwYASCCfbDgVBgCb2cwWD4DjEoD3AQBzrrg7s4iKSlmh8QBQBgAoASADYHIDUSkBcIsERSwwzRLUNRNn4zptfIVKkEvqB+5F7CukjiRrQ697Q/1XAEBrTJ3LERBXAIBmrPPcgV3vwe9tIsk0JU2sYmV5On5fGC3nCV/XSoa5MEj2b8FNh0A0xOzgDrLxfTQ8DkVTJONDqW35EH15yV42iTusAzkcEuo/07QW7KmfngFwGgBAQ0txmiML0CUQrYNTGQyZY15hwhpagPp6vYsAwD/7FIrAgzWa4/XPfVE9AGZzic01DAD6cDgpxbZqBi4xgHJ/W8jmuUgACADMY2UALAEADx/6n/4YwyBAGHTg2EsGgJEAOKVHw0kAgJMBrXobX/3s53H35m1YeSEyXAEA2N8kMax/dPFcIYZuYoRGWqon7s524OHpD30QVhjAqQUYMQ+Zk6wgFAdoMgZIZSH9XqYmjAOLEnz3G9+ElaSsmMUHQF1MM0GqAgsy/ScIwHmYJ5GoSu1NmalKDIM/A0sYBRa1Cr6P3TTFdpJgkAGxxZ/04aUEFnKkVoTCKcR5n3ncH/+lX5K4seHBnupb0gjPPfOkZDZTo/8XX/iiLLCZ5YoUYD7XVAF1eTfGaXmpZY5Rb9Apms0gTcvUxIzNDpkGly9fFi2vGakKwi1NxPKm4w0/Go+xu7crNGjmPBrNqTQdoj3WRl83O6U0m8n+EgCoLDaVomRB5T55jztB91J94qMlAO91AECNS6j7n4qcg9NVY2SiRoDKoGATyOufjTxptZzympz4+SyS57F5Z6Nhvj+fTzEYHgiyz+/x6wb80SVWm36ibbyGVJ9bFs6SouEiMZPPY871D+qV9LwdYQfI4v9wCYAxeTyiZS21/XyHBM0UAFFNLyexvH7Z+JPlYowTdZ8xbuaqmeafvd0dPPXUUzJ1lWg0AmCkTBa8t2b4zGc+I3KhZpPNgxZE/D0f/ehHBQAY7NxENB2g02VkJ497gLDeEvkPWT02mxLjzlu6NqvlRbnJSHDv8SSI5XGqOvgfufJLAEBo7ZayIPjexJ09ioUyT005rwGh9pfAAM+lkYTosVUGkaaY8N8EDnUqzHVxNh6h5rlY67bQbdYlVzqZjbGx1sflx87ApvmUrWvPdDISf4B2W93WeT0NhxP5c7A3wLmzj+Gvv/Ed/J//9v+VTeLwgPT0BjJqxy0bU06+Gw3ENKEEZN3p9ruytrHpDz2aQsVI2MySfeR5SEZzBLYnfig0BWRRwgKFjXS9FmJ9bQWj4SEG+7uiB+x3Wji7tY5+j5GOtkxDus2aGF3t3ruD6eBAvt7vNtHrNjAY7WB1s4eLV85jZbOHqJhhMD2E7VtC/bdSTtkzNJoN+G0aQXJFJV3dlwircGULSWRjFNkYRy7GsYNZ7EgsEiNZia/z3qXpzrzCACCAxSadD07gOu2WsCbaZSwg9wjCN6TdCXlOwBqCWvRlYXMfIY0ipJRIcGEWTxvFnsT3uFziJUrryOP4v8tvPqAfL7BkADwaALCT+ziL4QIA2N27JwCAkQCwEDqJASD1EaOoSgCAHgBzmiaWAABjqBg2RgCAfju5H6L/2OO8PGD79EmwMI9TBLUaPEoA2GhI7qcWqiLTrH7k95oE4AiDrgRvjnnSvA8AnFJcvCMAQH9Wn3q0GTHT5yoALrumQaqPaOpPm2ZWL75T7r3TaqMHAAAXCgAoA0AAAM9WCQDvm3SCNNsTh/AgJQBAwNIAAGVTdaQZY1oGGQAKAAhzjekgBADoPyIMgO8jj2eoty4j6F8RAIDmm2QAvGMAgF4kxxgATPsQE8BTJADvAwCnAQAE7ukzVlN/CAMAjN9EdPCWeAC44r5eRvVW17tlnq/WJNJQ0BdK5YQCAJQZ9mrktvT+IoAvU/ayWTXEXI0651ocYpZacAgA9DeR0jwQ9OoxRqbHQQDDQKh6dJj7z2xeM+y8/m248QHcfA4rHsKJh6h5XNRTpJNhyRAmWFG68JubWeonXt86hTpNArCcYOra+jAPgJMkABwyC2B2AgDA31mVACxlsAsjqzIG+t0DAJ74rz6FwndhT2Nc/dwXhQFAAICAOftox6tJCgCZOjThY6/A9xzb6iNFj0nxAJiMZP8mNZ9eWAsJwB//IYbCADAeAFyKdOhOCQD7W6bqaQqAGURBBusEANrNLr76mc/hzs3bwgCgRJk9Cq9HSQH49QtnZZklA4ATLzY+CXUI9Rqe+uAHMOUUv1nHaD6FH4RossDkRMBSU7BxNBEarZsB4/1DXH/5FcwGI9Hy09Qq5+JHpIiYjQXUbFv+y39z0i8Z1baFRLINS9BAnku6h4esFuJ+kuA288TTHLHlw7Z8+MxFpVt7NlEWAqjpj/DRj31MzPzi2UgcLN0ixeOXLqCg3TYsfPfFH+KNt24hbLYRxaRThEhTHgzVey9ifcqpDRsbfk7+Ed0FPRDokcC0As/F+Qvn8Il/8AlcuHABu7u7OBwcotfvyiSZelGhZArNW00XyK7gBHRn5z729w9k6qn0mtILj1qRBwCA4xMms6MdzbA/aZ97lASAjd8vJgOgkqcKNnUKAJBmLQ0GKXiSoWumvuryzwW3FtbFF4CMgPk8FodOAw6QRcI/PK68aUfjQ3ktnmc2+ya2TP/tIwxqSnMs0xMMI0MmybyRy4xTM/0/zgI4mdJeggFKWlcc+hQTQAMALMuwpQRAp9bLZlmjB21h0BjDv6oBpohySs8Ps9jynqCufzolOKaTfgEC4lgc81966SWNCUxioWEzno0+HVtbW8iiMaaDO7DyGL3eSqnzssSpnhNs2/OF5ia58bKmq5Gedl8GANCNb2E2VSnexWeByPQJsYCyj5U3ncb9KTDB+52yEOr2uR6ykeQmLog9zQFLk0Bzr3Hx5THjeyOQqMaBZS5wnmKt38Xe3W0EVo6nLp1Hv1XD/r1t7N7dRpFF+OVffl5M3xiTyCJxMpvo+7Is9PqruHHjNs6cuYg7d/fxr//1v8GPfvg6Ou1VRHNQSD1/AAAgAElEQVQ2rfS3cMUojw3weDqGE/gY0rfEY7xpLCwARi4GHsUSORxm/oqinqAs12Geq1ReQ+ZNstE70vCFpPunCVZXerhwdhNrK134FkGNIebTEYpsjjydYH/3DvrtFlY6bUwODuTvH/vwB3HuzAayLMLBYA/TeIqgGSJoBsjsHBGlECgQODam4xGC0EW9GSLNY7g1TwwEnbAGt95GRvdbu4F5HmAwAQaTTCYgFk1xclf8Iqj5FzkPPRfm3ID5dd1keT0z5q/ZqGE0HAhAxeuz0aA/w0w9YMhoMCaQaSzNf54kYvhHKQD3OCleypgmAY3I4CmlRNX7q7oOHwHyFsu4XrtkAGSt/kMZADObwEwBAwAcfv0zwgDY2b0LApBcp4wJ4EkAAJGp0wCA9TNnYdFwEzYYbJt5AVI/QP/CJSQJDSsbwsRJshy1egOueAAUKhEiXVpYIO9xDwBLJUQlDW+5rhwBAd5nAJzYQz8SAFiazGmz8yAAYBqh5Y5W/qay+V/6AZgG5/hE03Qk1f+eWAk98EU1AeS0nWDcRCUAcxdubgCAmQIACwbAEgDwDQCAWIZgR00Ml7+KQzLG5x6VAJQpACUAkEVTAQDClScAqyv1KBkANgED+gDwHitNAMWa9JgEgOD0OwEAqhKAoM8UgPclAJIhbyQAAptrypgCANwQKAGYAUMCAG8C8SE8RuCRKCn6+qMx0sJYLIsuSa/hXpMVMmghGESQXSSEZSSdDqB4ThUA0I5aH7onsS6hAoWs5QJ2vYtgZQt5CQAQAF/eEcfPZ+lJUIIKS8BN7yWnmGD31a+iGN+Fm80RWjG8fAaXnaOVIZ9NSrNqpeCroVtpCWAkU3qQTmUAmFhkI4H7SU0ATwIAnJIBwCa2ygCoAgDqHfLuSwAe/51fBwIfzizGtc9/SRgA+VRTniYcHHqhyFRdptfJ8Ih0fUrXy94tIU1fAQAyACRZx6t4APzxP8eQ0uGFB4AOjQ0DgBGOvE4KDi7KGECeGgIAlAC0mh185c8/JwwA5oTS58/1mNBFBkAC61MXmALgCFWfBRQv4JxFY7uJpz70QQw4Zei0MZxOxNmQMYHT0UQKIWmKrVwKTDcHdt++g7evv4mDezsIXBetel00lAIAME+c9H+aALIZon6QxQmvH5sSAN6GBAAyeAQXLFcagDQIsJMkuBnNFACwSaEOECIQvGwWj+HSutpyMBiP8eGPfBira30k8ylcK0MyG+Gpxy9hrd+Tidz23R18+WsvoN6kfn+GecybRPOb5eSIXqdML2C0kkwBKznwHjWWenGRzuUFLg4P94UV8Kv/5a/iwsUL4so9nU81c7psMiUarvQb0Kk6wYA5rl57Sx3Hy0gaapAMACAxgtI8GvTbbHIVis1J+2Flq/v7KwHgMeLGzMk+wZeZ3GT0A2ARy3PHcyN64UDd5mmKQbSWTTsN0lhc0wBrNBzL+aHemgwBNvpEz0ajASbTQZkwoM7/ZtrP1+TPU4PN86cMAZUXGDkBo+bYdBkPgOONqlAgj02jjjMAxCX5eAzgouE1q7W5IAxgpNcP/19d7hnzV0hjxMk/qeICDHFLks+UCh19YX5ZNsu8L3r9njyHTa+5f1jsMFGEQNfLL78sciEyaC49dlHiMz/1qU/JceC9efutH6MeuFhbW5fM4nmUCBsgrDXgCFVJUU0TcXJEEio3YflZyltCm37j+F9GaYqz7tK80MgFRMNcmpkR/NPmnwAfKfBK1xPOQ6kjE9mAOjmV/A5+k5QtFhH0PiVUTwCAJj6FZETTpO7seh8+Uuxt30TBGL/1FfTbDWlC9/cPcfvOHVy+fAlXnriCFqf/loXheAIvoLdEG3v7Y/zLf/mvcPXqLVy4+CT298cYDecSIUhjmMlkCs9nw08qaQ2D0QB+PZT30mg2xawvJIrO71sZWr4jm/vw4EA+R8y4PonD8pExDz7LpWjhXkAwk1F7NFRtNQJJIqCsimyCMHQQ1ixsbayg5jmwswR1xl7NZ5gODuFL3FUm3iitbgdRlkmkLOfymbAtUkkeSOIpVtdoLEin6ghuYKOz0oHluZhnmehWg9YKCqeJw3GGg1GMKKXzbAPThI62NKmk9p8pAPQi0BgeYaPQ9X8+k02SE/4apUw0WpSpRYZcJCvl5D/PhCGURBGsUgZBfaWkiJBlYNkClLP55+Rf2CNC5Tt98ngak4dr0E8DAAxe+Kx4AJABQHka16RHmQAaAICTTDIAZjzu7RYEAHBrYgwYc6/xQ5Hc9c5dRMxi06urH0eWo95owiIAIB4hjBRU7xiaTL6nGQAGAJAF8di5XKy97wMAPzkAUJq3mnV5Me1cvhK/JZIrM5A0x7sy+X8QADBAwPF39CgmQMnuqNZGHMXlpPHThJoeAC7yuSMAwGHpAUCPETrriwQgmSDL9+DmKQwAUBR0BF+mMh2v1Ti9FKNnIRqyoc9gEVTgAGKyjfHu90EAoNF+/GcCAOigUpUAnMQAOAIA9PoauXZ0QnDiaf67+0Vzzn8y5kcFnhEPJE2TUgmAzv082LnG2wkA4EyB0RuY770BOxkqAKC55ShimklrjS5XWBnFprJFC36tIfWVMAC4f/iMFxbivtT9cv2LE73K+GTSXrrKCONMAIACtl/DlFFyjS78lS25boUrXfG8OtLgywdRBsJywrfMiefX3HyI6Ma3kB68hSKeILQzAQLEsp7XdMIIRL5XvkbZ/Jcic+6HUlsz2o0H6hQTQDJKF6jBO0gBIJKl9ZZ6ANBo3jAA2KdRAuAw+x0B0hMAgAUIUL7fJUP63UkBuPzbBAA8uPMU17/wJWEAEACwXQUAKGr3XXarngAAIrHkZwsZ7+sjmSao+cYDYC5NOX2wep018QD46P/8P2BADyefMvNQ6uGjAIAyAMiAl2uvPO/iqU8JAAGAP/vsAgAwDAAx3k9TWL9xZr1gYxLNaANkCc1/MJkI9f/x555G2O0gJzJa6jPlXmHElWhhWZjT4T9Hwwtx47VruHntDcTjKTpkCtBxmkWCRP9p/F/AqQ9vDLkASzmvDWSOAQBUAhCyKScAEPq4G0W4OZ9hL2V8ApuTGtxU85odjxOKRMCCWRzhyhNP4MLFs5iOBmjWPEyHe3j6ymV0WnUp4mzHx5/86Z9JFjajHKYRC2CN/+LnUQqwFogs5A2F2DQW0o4YJJsO1KCpAqnPbB4znL9wHs9/9HkxDmShRCd046AuRR9N5YSaSvaBi0azi/2DAba372B3dx9potmatsXXZNNVdcF9EAAwxefxQvPUwvPIal5uihUQ4Z383EnPOUK/qaD9JzEQFs8tTUUE3jg2HTj+etW3bb5n6gSNbymXv3KirWasWqS7rubvsmCejIdinsVJthiETaeV6bkyMdhUU+PPnHa+igEACArwd7Op4PNee+0VuLyIFyaEZYareGmwUSjlBZIioJNh4zdA6i5TNZqdrlwHS1BJn6smgmTlKI35pIfMwR/hAXCU4bE0w5OG2Lal4RVgr14X7bk2r2x6tagRAIv3LE3sSFOfMnc9l+fz0e52BEDhcaQ3Aht9vjaf/8LXX8BwqB4B/BzdThtPPvkker2uACiOlSEe70oBJE2oGPE50vj2VlbR7a0gThn/pyCJbqrlkSgxMWqaZKszqHt5HZhaUppzyZfVe/youRfpVDbGk8niOqgCCNyc1bRwCSosQJpykzZGQGL0SFq0TQ8YTvFTNGoesvkYj1/YQrvmIrBzrLRCyZFO5xM0am00WlsS03Tt2jV8+7vflmO4sbmF849dwsHhGD/84Sv4zvd+hDRzcXDA4+Sg21nH/v5QihdeQ5Sh1EIPSUINPFMLJmh120Km73T7omFnbnEnDNCg8WAyRzdwhMZf0ByVcockx+Fogr0BZQgN1JotASjv3LsLGj06Vo5oOsKlC2clMWCl18HGxhriLMZguA87i2FlEWpOgfV+B6udJhohQVreEzRgneHO/X1JX+mvbaLbX9fc7WwOz6MXxxT37t/E6noTHh2InQS/889/D/fvvA3bD9DqraJwmY/dlGnI3Z0D8QVInR5ypyGbIgsqgjCS3kBJB4sr0gRp6lea45HRQJo/H/PJBA16BUjahxodSuYx4wOZ2lCCAxLPmKgngKSMlH2iJyyLiRT3vNdNjKi5xhQ8OzYhqtzIMRlA7T4uPPEhxPNA6ILMB+bA0ZrzPvIxl9SDGHVniPVkD/Pv/CXsnVsYjg5kPTMSADqLMwZQfUo00YCshUfGABYuCrL+HBfDOEVzbR21jTOyD+UWqYLcwF1h/zk1egLwzdH5gvsXp//vDQbAaSvoo2IAl8WrNnAPPh5sLN9pw6TMrbLpqLC4TtrrZOd/QJrwTn/T6c97J/v9qT9tWIvHniCAtjh3azEvQPYiaWZJxzXU/wePanXgceRoVP7xzpgAy1hHNZGtPkTjnTqwfDJgBsIAsJIATpzg/tUfoiv2V+LcJoV8lE5RYB9ekcFPaBTHJbgSA6g7UaXhUpNlxo2KmRqrRf5dgNEc8WQbyejHmI0O0ek/BTEBtLpSm8YZjaVJ/yaD9nQGALXFXIC41ldTAAQAEEM7F7t7Q/QopcpdMZPjH7fTfZ8BwIab14Douljz6yDEorwMbDKZW04n4G3kg+tIp3dQRAewmBzGbHfWXjyX5UO1/OrJb+qVWrMp+5Fm1SsDgHuT0jY58dekFf49IVuRxn4u2c2UrvG6KU2+/Tpm0wROvQ1/7QyQUz5KCj7lKQ8ON1SKzP6Fvj5aI7H+ZM3Hr/FzBtYYuPVNTO+9BjuLJN3AtSjfjmSA6tXryGKu9Ma0UFlvbPYp7xYJLe8PAbYWGmYF1009bsq1klEtSTtmSCNX7TIGUAafkupUggoW+zVbdPGUhBoPANetw6F5sONKnPfDUgCMXLMqLVqyRbmdBbK/wp4qjR7tcmIfi7P+zPPR7GzArm1g+sNXcecrf4k118NwHGHeaeHK7/6WJuHNUrz5+S8hmM0Rj8YCWlA6FzZaoAdAOonRrjdERm57DkbJVPoImx4kjPazgf2DfbhkK+YWVrobGDcbeOZf/AFm7Q48pwmLkb0Sh6heXPSVynieXBsxgXkeodK/rEhy1Ji8VGvgi3/yaezd3VEvn1Kmy+dJDOA/PrNRcKqZxLEgWGwGRtEcbqOOy88+DbteEwAgF6q4XWogSWooDQ0sUlFztLwarr78Cu68dRPJZIpmyItnLlN6BQAgIACn/wYAoASANFReX/S0ECoO5QeFJW+eTX3i+7gbz3FjNsNeRgAghG2HcIncivYTUoTyufM4waXHL+GxS+eFptoIHYwPd3Hp/Bmc3VyTXjkIavirr3wdN2/fEQAgQw1Jqo2/uTAl1ovTwRIQODpV1AZNNjWLKApzMnlzacPGi7/WqEuUINkAG5sbshzw65KRTrDC1lxtFu+zOdE2zWKn7vje3V3s7R0gSwtpQjmVPsrRPxnp/vsJAIggV/St5mGSLEwaC4+5+FCILyUpvTOhzvKP0IvKIn3RHIpOh14AnL7WpXlUGrktE32zwfN6eeutNyCm/iIpWJYWyyaRZmsqF9Cvqc6er8HGkuc/qDcl755NtDGGrBZ7D2NwPAoAULBKJTZ6fSwBAPm3gBm+0JXk/dDpX8zQSjDFApqNOrZvvy1gCe+LwPfR7/dk8eCUlQsW3zsN/wgksrGX+LswwLe//W0B00i/JmDw2MWL2NwkLZzyixTNOhHQQ2QJExqYwJEgIf3RctBotiRlwxI6vTHKkU6/Mm9V7w59lPfkgglQgiNERgVoUsqeuU+U1ZOL6yplOXFEJH/pAWL+Xk1/WNxji4Eg1zVbzPvELyFwMJ4OEfg2trZW0G4GaNU81H0b7bqQ7cUDwMoSeAJacfPpYR7bePv2bXz96y/g6rVr2L57D612V7xK6o0O9vZIkW8hji3cuXeARr2LOE5lKkvQYT4bI09nWF/rYjLaR1ijbMESc9Jufw3T8VR0/2Rf9QMXLSeHl8yRZXPMkaPZ72FlfRPjaYTXrr2B/cEYIV/b9fHY5Uvi8/D2zRvSFB/ux1hbYUSeprTADXD58cs4u9nHRr+FaHqA2XAPgZNjf/e+eMWMRzOEtTbOXXgcbbrbDqa4vb2H8XgK33MQRxNEEc0Wp/jkJ5/HhYureOvGK+ivNPHRX/4I3MBDvddTqiQzsv0Qw/EMURHi/tjBLGUkIvWVPgpLUwTMv7mO6v2n9x4bfSNxKVL61sRC9ScziOuDOGvLPiTRBPJfj0WYBDVT+s4iRc3JHNdClLApWF6Dcq1VZCcn37/avMRkmFQAANevPwAAUALwrgMATNAhAJCkqK+sob55VgEARgTmbOZceOFRAEBSjGWteB8AeBgD5GEt+i8yAKAa6CUwu3T614ZJ1tXy4Jw8v30YtbGKAh8/wkcBmaWk88G6ySbbkmbSvo0YwxIA8GHHCXau/ghtr0DACacAAA6idIICB2ICqAAAv8e88OMMgOV70hqSTb8BACgfVXYdAYB4+DLm48ESAEAHhe397ACATJlp0PY+AHD6PUgAgKA9fcjIAGBCDwfPDjPNtNbLpiiGtzEdXEc+vwsvn4gHgJOp/4moh0oSPmuMZRSbQMlS4xmWpzT/vq+SEhnsEQhiwgQBAN1TuH8JQMC0sFilxjIE9OuIohROrQNXAABNHGJaK4ezi6HYQgqq9ZBp+HgMjP+UqXU9DIEb30B0/yrsPIILSmK55yXSWDr1BmSPlA5O61e58zjQksQcmq8bZsvSBHAJurEGWyZKSclZGgmqzLFMc5KFkK+vAICuD3IiBCBQnzWCF74wANj/SQqAAF8cEJ1whitfXCaL6BOrAAC91njeC2six5EAgFU48DikKXLM/UAAAKu2gVkJAKzYjgAAUbctAADZcPYkEglAOI+RTsje9BElpPu7sk4U8wztelPZiJ4tAADZtx78IwAAa3E2+f3OOibNJp76734Ps3Ybvkv/nQcBgCKeVQAAlABADgIAoeOjUW/hi//x09i7cx8JmZEuJaM0iebAKIH122c2Chb/on/nksFiPk1k8v/Y008iIyLBIposgHKz5+0hf0SkwgzpTBylX/ru97G7fRcp46mCADmngbzwrAJcR33eEAYA4GDBAABEXmSwksmFxXSAmtA9fCRBgDvzGW6QAUDjAieA7YRwM3cBACScPnk84CnOnj+Lp56+gulkgJpnIRofYqXdwJNXLglyRdf/a9ffxFe++gIsry6O0gQCeFNUQQAeD6P1r04OqxNEXtBRGgmiy6/LtNS20WjWJTWAdGo2R6urqzh77gxWVkltDhbUc+pu51GKIKyj1WpL3NyNG7dw9ep1zKbMr25VGktt4JbFRnVDe5De8s6Q/Z8fA2DZMC3vRgFJTpha/PwYAGogqZFw+nsNAMC/s5kVc0dphPUPV9l5NNXYjRlROF9uBEVJdZFj0S6O/QSgklTOgwEF+F+JCJzHuHd/G0VB5ozS/I8/dMHU1zOxgAv0lc6etYZMFti48DoxSQLVhXqhJz9hjVNQdWkCaJp881SZLh0DAPR7Su3ntdphBn25gZQeltAoRV3QqYF+7bVX0Wo1xSCw0aiL3IX+Fr1eTxhD1F+rV4YeS75nAgCvvPIKtre3ZQ2g5v/ypcfkM/K5fAQ+HfITSQvR+4+AGtFeqOFora5odXlsjRqmZP0fux/k7JcLvP596SCt/yYiLoZ9bPwT3t8pphGn37FMeHn8qg0b/00U3gA65nuKdtO/pADpQ41aIBKTRsPH+fNbAgrRRXdzvYvB/g6yeIqNtR5a9Rr27t2VhrNZryNJPFx9Y4gXvvEivv/iD3BwcIj1jU1QGhLFKQ45jQ/qiGIeGxt+0BBWQBg2ZK0gVWM4GaJR9xA4GToNH8ODe2i3SDukW7uFJLOwuXkGa/1VWX+d+RhhFqNh0yE/Q2O1g9F8JokLITeoJMXBYIQ793dx5+59MQP8+Mc/LsknXO/fuH4Vd7Zv4872PtqdFsLGOg4Phtja7MK1Y3SaLh6/vIXQy7HSa0qxsLqyhvk8ww9+8Ap+9NJVjMeJAAKe10AcZcI86ffqQD7F2TNtbG60kCaH2DrTx3iyj42za3jiqSvw6zUxOOQexb2h1tvE7b0YhxPGquawXB+WQ9mIjYQyRtsTQIn3MkE2XaPV54WFCc9DNos1sYZaTkk34KyGrLZUZA8y4GERQw2n7H+M2CuQk5mCDGHdl33L+HwY9o6pSkxyyvL2Xa4TkgLQ6S0YAP85AAAWoLnjIWFRw7VuVRkAJKkZAAA2ncVD2MwXp+szP7kutL9QAMCiWXxgrV0gfidVmg+VgJzefJRDwPcyA0C3kvKxLK6NkZkAAGJqvNRFq99Kqc8tb4WfnMBd3WuP77umRtJXlXP6gDGlvmWb00YCAIGDuBjItNFOQ9hRLAyADlMwSwCAGeQRm8FiHx4yeAQAuO0fSQF4kLlA8J0SIlGNUubKAZAM0xQAiA5/hPlkiO7K0/BaF5UBUAIAnscG9eEeAMIAOMkE8H0A4GG3Xvm9EgDgabNpBstELhrVObALAgBEaUeY772J6eE1WPEuavacIbSwedxlgq855kbTzxLEMAHED4gNf2mgx6kwjc3lYhD/AP5igvVcUxUUIPtDhh4yC9VhoyQD+BwG5nDCFpzVLWF3FIWDzPZKAMBEPy95NcpIK02LpebTe8UMTTyMgDe/gWj3OpyCUe2sdQiCpOKB49bJmmaNXSYxya2kzb8AABJpZyb4RkK1ZI/K7yoZcOqBoZKGxaMCAKhmn/4LRwEASgBY55C5bbsh4JKZQcCEJpeiQXsoAGCYoQaAXPxuI+uUuPmTAQBCH1EQot5aA2obmP/wVWx/+UsgADAYzRH3urjyz/4xgzbgjOd4TVIAEuSzmXgokb06JWjDcxvn6DRaiOZz2L6NYTzR5DFy4VnKlQyAKgAwbjTw9L/4/ZIB0IDFPrVkALCOyZMISwBAjZ85kJN+9RgAsLsAAFgTqWcZTa6tf7q1Xoh5F3+I58ZxQC5Ac3UF5648joxmSpxscwpSIkA2o8Msh8dezCI4KenWm/jW117AeO8QeRQhpJ5KYpSYl1mIFEAlAIYBQOlVaQLIm0aGLIw8yWWqVrc5mQwQeR5uTye4MZ/ikHpVh/FWCgAIc4fxgRJLxEinHL3VPj78kQ8gmo3gU58Zk/6a4kMfeEYKPj+oYTqL8J/+9M8lTmISWUK9rE6Cjdkfp5pszIwM4DhNm41TzEg5/i+nJ4IvrtukOPPBBlNys9nc5Fp4Ev1lFFq325UpZ5dmLBYjGEmxtnF4OMS9e/cl7ot0cepal4/K5mbwgFMiLv5zAQDSah2j8x9fiX++AEBJIyoN7XSBUUCEAAD9LbgB52LWopZ7wgSII2VkpLE0rWoAyPg249KvzvA8/tQwc72gZofnmM0/pR2M4orjYQkulAhpyQ4xn5kyDr6u5/olQ0Qd9Hld1LkgcEJJEIDRmKVPAJtkAwI8qoA0JoDL43500iEgQIUBYIz+RI7guqg3wgUAwI5Zvi/ZeGw6U2n29vf30Ot2dXJRFGjUG5KOsbG5KTGGXtn4m3vIAAC3b7+Ne/fuoVlviCSGaQA87iYGczIewbEL8GXFDKec0hojPUEpudAdo/Vr/633gknuqDZY6qeh4IhIOiTCkSwbnvtMmn9GO5JaRgCA6wepaQYAkOuz/J3cwKq0fznO5TXObbtGR9fpGOfObuDcuXWhshMAqIU2Bgc76LRqWOnz2Dm4f/eeON73uj28/to1/KdPfwE3bo4xnvIY0CeBcZWMYswQMo5tdV2AQDGinDK9whKGFtcaXovD0RC99RXMpkN0ag6iMan4c0xGOfqrdYk7vbc3QlhrodXqoNdoYJ3vp+4hLMjMmKDVb2JGppbrChBJuuJwPMZgNMUs4v2R4tr1bTzx5EUxb6QMhuwPSkf++q+/hzStiRt/HI9w5co5+B5lTzu4eGEdRR5LU3371m3s7IzkuPleA0VO/hjjCOuw7Zo042srLdRI/S8mSOYHiKMDbG118eu/8Stw/Bzrm6to9Vrwux2A/gbzuRQ/08zHLLExmdNThWsx9bohskJTXhrNjhRYsznfM9lajDzklMWW5BtS40Tbz0QDm2aAOgGR954niKYTSTggKFajySf3PYnM1Y2W4LPEdJfyEllDxKSHFE71h6hem1WgUDwA2l1ceOKDIgE4CQB4tyUABAAKx0PMoiZOBAAgA0AsECxfvSHIAAhC2JQAlACAFn7lWnsEiz4+aT2NNl9d2R427X3YCvjwGfKjO4CjMaJVgP2oVOh9AODUY8lrYOFTpM9SgFZp/1ozaROjjwoAUC6mjwYATnvGgw338hzq/qDJNeZxlB2gAIBTMgAIADhHAIC2lyP01fyMhXecTZEXB9IAurFKAB4EAMwOwf+qTEZkR7LJGQBAi7dkegeTvReRzCforT4Dt3lBUgDIcko4kWXRzAjtR0kA6DRfegCwTvfDmjBiRQIA730JwKkXLwEA6uhZJFQBADKdhdoJFHPE965iuPMq7HQPTTeGz1qSAIAwAEowy4wjJNbZXIUqqVYAwHhi6MAqZ2NdTr0Lyp2F8UxgOxQgWwGCRbUB+DUkcQ47aMLprSsAYPsS40rWgDzdUO9FcqomgqzhhKsnA7Bq3cR/jJBe/TrS/Rvil0YJn0MJQKEyaL8WiixBvA4U6pX0IDb/THUTzraAGeYDm3ttKcmVhDipifV+UElaud4/BACoegA8AABY9Gco43cfAQBoXWzWIIM4GnCQb/1kBoBLFgRZ27U6wuYqEK4j+tFrAgD0YC0AgCd+97eQMd1hAQDEyKYEAMLSQJcYhYd8nqJVqwsAQM86MgCk1ub1R72+oxKABwGAP8C80xEGAGsm4SeSHZKqBCCPjASAAAAlAEw/KlCkZAB4aNSa+DwZAAsJgE7+yd6VGLG6eDYAACAASURBVMD/+txmwRMiMUF066Y+w3XQXl/D5mMXkfoucjbzJWolOE0JANDpn3ERBABWmh186bOfQzaLkMc0v9ImgkQYAQCYprKQANjEcAQAoIaWT824OFIfxYYCNhoOC6IAc8fF25OxAAADTl/dEHyGl3tlDictFehK7IK+HLVmHZ/4xMcRz8e0L5KCOJmO8Esf/bBOccR93cfnPv9FHI4ioY9yaiTHoKQFV//OQtcwA5aTWaV0s4HiQZ/HkRj+bW5twQ880RSzCeLUbDQaiU7IaDMN08CsSSyuyoHigqbMJlS1O5kU+uVKpHeZoNmVDVE5OKdq6B9eBP3sDIDjmupFc/8QEODnCwBwYmyOBxFE04gvoIAyn1QRy6XREzdniDEgbwhD0+fxEnStpC6RptPvr8g1wHMY+KE0QNS2kwFg27GYDBrmwBL80MXGFEDaVC41kQIAkOFhcS6rFC5JDRCTQQULZMl8iO5TgOvSBFAXugUqVKH8E7bV7/HbCjR48nuYYsHric2QaXrlOWXRwsXq9tu3hPbPY9dutTCbTOT4iJZ/pS9NIhcdsl/M+2WDT90/s+15H9BkrdVsyYbEZADKCfgZeW8EYaBJGUSZufbQLLOi1V8eB72Sl82/bnjVyE1lnOimKSAAP7o0d540ZTLxn87AWEfeW3xDBPCMv42JKRQRRDklFs2buQPN5L80PQwdi6n0ePrxi6jXPGn+bSvC/u62rD9nz2zg7JlNbeIjSn083Lmzhy/95dfw3e/9AEnqIE49SSNxHR8R0eOMZpNNTMczTZQoGR68jg4O9rC2voLhcIButyOmp62VFTGu++izV/D0pbNCT/zmX38DB4MxUstD4bdwOI4wmcVizLraqmG9XcNaK0CnzuNOXRglKXrNiRliHEsR2en28BJlXffuiaFNEDbwxNPPSGJAr7+CrY1zePkHr+GNa2+i2awJkt5oB+j1m7h18zriZCb+KLUwRK/TRavRRjSNsb/LBp9xkTWsrWyK/MJzCkxH+xgP7qPddPDs05fwsY89i9W1NjM80Ok1JR3ACT04gSdZ9DSnZYHCjOTJJMb93UPEqY16s4/cDiT/OslovES3f7IEUoSldwULHCrk43kixn683aT55yTEyuA63LOodUwxm4wlCcAjIEijXNL/mc8sjjwlZZM8IJl2GKkP2TOx3Gf6ON6sWNJ0J832AgAgEB1ZbBYKmULSAyBya++qBMAAAJFlLwCABgEAiZb8xQcAhMa9mEqpVK/6OMKqet8D4PRyosIEWDAAFgDAMt5sMZErOWZKoT7t8SiA5ycBAI4yA2RvXgAArBQVABAPADIAXv8hBACgwfQRAGC/BABKk7gHGADVz6J1okgAOC1jggbp40IrUgbAaOf7yOIZVtafg1M/h6Joo3CDdwwAMF6MoCbr0KoHwPsAwMMrX/0uPWIMAMB0KDEDUx26jCoJDCRItl/F4P4rcLN9NJwEHjdp5d6XiUTlZL28kkUGVgopqaPXBpkmRMpA4z5hEmp08OHC8gJ4IY2P67DcYMEa4M8IUFBrIo1zWEELTm9NmQOciIuEgK+hv0MYrxLRZ5gvHC+XSxxlbWJKrTUh8jGy699GOrgtAAAj5SwaHCKTuHJpYktfAkUYcol05x+3BIBlpCa1rUJ++lgCABzCmWGNAGIGSy31AAqH8FhKNbtgABgAoCoBsMn+JgPASACEmfBwCcByvVn2SMuaml/jYOhBDwCmJYmvBr266n0BAOKXr+L2X30RnbwQACBd6WMBAEwiXP38X4oHACUAZH5QAsDagwBAOo1Ro0ydQ+VGgEk2VxYuAUh6ADhFCQAozX+luw5lAKgHQOC1SwBA5bAytKSZsUgAGIusHgBkcgprNs1UAhA28LkSAJD0vooHgEgA/vDCGb1cuchZFiJScD0X/a1N9M6eQR54CwaAZEQzoaRQCcACAMhSrHV6+PT/9x+hEZJqDCils9AqyQAwMgAaIKoJoAAAkiVEV2jSMHPYdGGnOZ5LU6QAM8vC25MJbs6nGLJgckOZ8pABwAmOGHcQSRKWggWaIf3qr/4KkmgMZHNY6QzT4T4+8bHn0aiFSp2FjZdefhXf+8ErcGpdydQ0TT4vDh4kTulpyMUJJkEANn2mweFzZBpcq8HxPdFT8PnUOVNTTOYAT269QdMHxkzpZ6xSiY3JG/XHfC2llpOCY8P3NE6Ov0c9AMyNpc6Yy3+XNKSygXywcHnUIvjzAwCkxD02/T6NCfDzBABy2lEJDctMo5RyqORDpevTAIxNpyCWEg2mjvZE5RNqf3Nt+A1FmOfbUHcJ4tBIQ26W0pyPz2Uje/PWGwhD/t7jRl9moqUTEKNBNsaA/C8bg7DeUMTXZuyesgvEqKUEo3hNPkoCQADA/Db9PWW7UTb8YtRCamMZ8cfXoyklmS0EAOJUdUHSPIueXiPRSP2fjCei/2Ye/P7+PjoiUyFYkuMjH/mIutnytSsJABKPyX9nmUz7KR2YjMfS4FMWQKDAyAS4SJKqztdho228NuQ8lYkcBBMWDbhhmy1AkfILR0v2JQgg1CrS/hVQI5uDZoUEAESC5nDN06zm6r1tWn4yRxSc0E2MlDyh/tPkMAhQcy184PHzQDxGt9MQwPHu9ptw7QzrK13ZhIfDEdY3zuLNG3fx5a98C69f38bd+wPZQIJaS0BE6vm5QMwmc9RrLTz11DMYHo4knm935z6KPEUt9DEc7uPJJy9JQ0hc4nA0xs27++Jsv9Gu4ZnL55BNh4LQ3909wDAqkLhNTDMbk1hjSNPpCDUnw/n1Di6s93BmpSnIPz1geI902235vOJGS42aH+J7L/4Qd3f3xbyPRn691XWsb55Br93BWquFeDrF9198EQfDQ3ihjzPnzuCJJ67g3s49vPji99HvdcULYEZDVNfDxuqaNNPj0Qhv37wF33NR9130u01cvriFi+c2EQa8BkdYW+/C9gqsb60ibNGEzoLlOxJz2NzoA9EIqNfA2m1/f4Q091BvrSC3QgE+CAj4tTbGkzmmsxieyFVoXDgU8KxeJzBF8JfgixZAQWCh2QhQD100Qh+jwcHCUG9vdw9zuvxaNNBMYdn0fqhXDDsVTOH9lCbqJbNsMKuTbgIALpJm6wEGwN8qAABSSF3MYYkEoLGyhubWOVARZTmcALEW/cVlAFQBgJMkAO8DAI+qISrfl0t9aVqsZoClidmiCzHPr7QLDyWAHGeUHKlyTpDeVRt9wwCoAgnLAYp6AJABsAQA7MSHTXlfCQDU6KdyEgCQBCdIAB48VjLcEgkAj4WyD9UPgADAHRze/Q6QxQsAIM9bgMf7joaeXDnIin1EDCAZABaXQB2ECQPASADeZwA85AJ+GADAwRub9hnm268KA8DPD9FwE7icgksKgGr1y5Z3WUOUolR+wV0AwEqRp6TQ9BqGwSj3iRfCDRuw/QadBcuhUJkqRRI5AYDcFgaA3V2TYQJ8SuwUQFAdQjngEjlbCQAkTDGQbh+I5uLsv5DF5lPk919HOqJXT4E8mSsAYBUSj0tppzAAbDIMaLaVi3+RI2lmyhbnpFmSC44BAIu7nE8spzHCRq3eziUD4DgAoHum9jrCoOEwRpISyhQAxgDaBAJM/3fCKS49AAwAcDRNZJns9DAGAH9rHNbg13qwyQD48TVhALSzXOq3bHVFAAD649mTGFc/90UEswjJWBNFKKcMak0BAJJJhMBxBQCotWqY5jT5dYBYvSROZgDU8eQf/R7mna4AADYlAFwRKIWnbDmaS/KSxz7GAADGBFAYAD4afg2fFQDgPtJE61npKzxfBiLWH5zbKFgcc4rHEzlNYthhgP6ZM2hvbhwBAMRtUnT7bP6p31Wta5GmWO+t4N/92/8bTS9Qh0jSDIQyTJWzTlPECFBSAGzxBCBDXxgANGMlfkGKfK4AQMsNBQCYArg1HkkKwJiUYJdZ0TRp8AQAIGtA9hY6SjsWkjzFpz71j5DGE+TJBL6d4eD+Nj707NPYWF2V+4JNNTWj//4//Bn81irmiVL4NcdcKb/9fh/r6+sYjyeSXc6JLwto+T4sdU1vdySqjI0cL1o2F/zZeqMujQ0nnO12W9kVMt00BWE5rS01x1XaKItGTpb4NckLXUwk1BRDV5yK6YzQvJYmIIsb7xE0fLNslXfu4g46rWk/DVyoTqhPmv6f9HrvFgAgdG+5KkstvwAAaQkAqIs9ZSmyABpNEsGnEhSoRsHxc3HTpn+DRtwplck0r/z39Tdeo5e4OL5XB/WC7JWGcyYWkI0sI7s4+SeLQEz/Al7L9ABQA0BliSyZKHwPD5MCcFknddz88iUt3lAvdaJFd2OCC2zwZCLvapNOYIAUZtKOuDCz4eUx4n1rAIDB4YEgjKPRUCa5nJayqb/y+ONyXZP+ZFAHHkfDXphJukIungECujA2VCb/ntxHfK/1ZlMM57gYsaFaaNMYWVcmOAioZDweZCOpXIlipCdj/uoXy0hNlQDo5J+UNo18JPXfGDFyj0jJUBJwqJzgEgCUolXBIl4DKg2hlnMJAIhcwwXO9ULUvQJZMkXdt3B2s4fABaLpWECN8XiOl358DV/7xot47do2oiyUOLs4cWVj84McUTwVGj09EPrtVTz79HP48UuvYPv2baz0uqJHd5wMWTrDhYubuHhxC7u7d8Vg5kevvi2JISEiPLa5gn7dx4Xz57B7MMaN+4e4PYgxyV2M4gIxqahIENgZvDyCn07w9NYKzq/1BWDgcfZdB2kpiaEJpsRfpQVeufoGRrMY43mC3PIoacNTly/Anu1ird/C5pnzuHr9Lbz86jUxNWq0ulhb38Szzz6H0XCAyXCIaDLGeHCI0eEB8jSG7xZY7Tfw2IUzaDfqwhJj7nbNd9Go+fBopnhmDXd37qBwCzR7LfQ2VhE0mYk8RxACKz0HljjJ8niSStmA5TYwjW2MZhk2z14C/Abu3dnB7e17mhSQpHLsmZAwHE1VAiP7TwwLCcLQRrsVSuxhPJtgNhmh02qhHobYvb8rAIDnepjNaCBpIQjp0GsJ2MvX1nuMazfBNNMACUR65DpVCUDnCAOgmgLgOAHebRNAMRZi9CMZAFGCxto6mjQBpMnV3yMAoDqlMmAg/6sMLjO2OmlWfYyR9xP0yzq0ew+nAFQYasogKwGAUvO8ZL0cTzLS+2DRlj9SAXIaE+CdMgBOAADIfKMBXOIKAJDQA4D7TuwJA+Duaz8QDwCmqxDkXkoASgbAwgOAA6gqa+Toh1kAAOxfBAxQAEBMoad3sb/9N7CLFKsbH4AdnkGWt0TvTQDAFklS/o4AADp4MQbQSAA4CRQJgOW/LwE49Z48GQAgM0R15tRxjRHdeR2jvdfgFwM0nBg2qdMSQ0sZyHIIYWp1ZQBok0m2h6l3jQTRDGo0WC1HytrSC+GETTH7y/OSMWOxH2HfwDjBJmKKzYMGwvaKsPvcgA7zlNNpvcLmhsMC9lxSMzH+ejLSJAsmt8xnYuSraw5z4ucohtvIZwei7CIAYBMAcCxJyvLCQNh+VlmXMh2HLAGbTG3Tc1HCegwAeKD1KNO+qgCAGYpq/aa1mjp6l2sDQQzeV6K04PEkCFGaADIG8B0CALLrmmjF8o2ZnkX6BTIASg+Ak1IACAB4YRdubQPRK9cFAGilmQAA+doqnvi931Yv0NEcr/7FFwQAEBNAuuyTce748JxAGAAEAMiqrbcbAgBIn5IcBwAoLbTQLxkAT/y3v4uo2ysBABoCExDhYDgSBsCjAIC6G+Az/+nPBACgzxX7DDJsWXPLwPn3tlYLFu5sRojoTOIYdi3E6vlz4gMATs15to0HQCUGkMASaZMEADb6q/i//rf/A52wvgAA2DjQ4IsmgLwGKQGQJABOudUTRYAETnAzi01UBkcYAA6abk2mTyMAN0cj3IoijOlW7NLkyYGXOjJNyvIYhYY8y0I9SyL8k3/ym0jiCbJ4gk4zwJ1bb+LxC+dwbmtTjLtIOd3cOIN/9b/8r0DQA32gSP8iHZmTryiai0b/7Jktmezv7e5iZ2dHGnyiJnTpbLc7aPd6SPl6CXOiqeNVh2g2fZxqMjqJdFrRiKqXpYAdbCpkGsypJ1vI+bw0mQvlv/w3Lw5JZ2AW52K7NMiY2dC46Z4EAFSiCheL32lEu8X8WJ75YMO+/DljrLls4NXlk83RkZ+trAAPAwCqhdbx52njd5TWvgA3jNmbIIgkvqjLu5n6V3WGEttljmCJRPK1jSmJvAeZNqszvbI9NE6LTR4bWIIF5nxR3iFNfBDg+rVXMR7vHTEB1Ek74/5MLJi+Lz6f1wx9HwKakokG38M8ZpNZTuArGfaGIWKkCCfuYWTjMO6s3GzMBiTsKjH5U/ohm27znsl6WBjdMaueRmfScKthC5tWuqQT6JhSenPjLQEEQvHCyGRyu7GxgdWVvvyOgkyVkm3AdYS/h9fDaDgqDQiBlX5fJsy8f8g+YAQjmyVKHzyZnmoDrkaMpMPrDF70axo3ruySatWoh1V8Q45etyX931wPliO0fzrOc8Ezhozcd6j9TwpOujXbXSjdJb2b7BFhhTBq1LHL96T/JqOJYEropJjcu452aGFrcx3ntjbQazX18w+G2Ns9xJe/8g289OPr2DuMkNsNjOeaXx/WyTxKMZnuIi8S+DQ8pbN/0MDHn/8Ybt28hfl0hu23b6Dfawslna79aTrDRz/2Iezc38bFy1cwi2288LVvSMzMlQs9fOxDzwnIVWu2kTs1fObL30Bn4xysoIm7OzvY2bkHKkabNR91J4czG+Cpi+ew0u3QDButWiAbfJHEwtgYjsbwacZoebh+axvT1ML27kCipEIf+Niz52Bl9EppwA+auPn2fbx+7S3Eqbry03vg4oUL6LZbmI2G8tprvY5EBHLCP5nuod2qCbDcatTk68PBgSRHUFbwyqs/xiyZwQ1cTOIpxlGGesvDpSuX8Usffw7PXllFFg8E6Km3OkDYYCwMhpMIk6iA3+pj5dwlmR4wOYDZwfd3drG7uyNxh4eTRPaZuu/AtXPRQHpuIYaOtZD3KDCdjNDvduW+uP3WDQz2D2ALCyjCcx/6JfGQIai1u7ePwWBUpoaQwUXgiAwWRtyUrs/ljcyrmRKAot3D+Sc/iFnkwgkaiAtKEmxYUSwRT1ORxszRssZYTw8w/fZXgN1bGI32FjGABJktl5GE0ULOw3VZonpLMJSANF2OuZdHRY56t4O1c+dlepRZ4v+sAMAqAYBzYqQIJ5DYxmUKQKgxgNzNjAlgadq0WJ8eMFw7rWmurmiP7ABPKeFPawxPefoDX1Yd7xK81derygCqa+XJr/oeBwBOMK89nZZ//FxqRrmRIOoaLQWOdrsLozMFB4w92REg7KESgMXOfVT2uLiHTjojR5v9BbCzuC6rDACNASQAEBVjsSlwYgfOPMbOay+h7VsI6oxpY9FNudgUVjYQE0AnVaM2McE2dvBG1lB5WzwMYibtcihRIEspAeB6QADgHvZu/42Yr61uPgcr3ESOBiyao4pZIFuiUjed874rzdhY91iq7bYSTTihKWfCTY2JPvQQqgAAe4wB7G8hLhgD2HwXYgBPqy3f6X34szzvZ/ndxgSQTQ39alQKyr5EExR4gufI7ryO8d41ePkAoTWHFc1gkUnslTIQYQgqCLRsLvU6q7IyjcRRBzusE9WkT4Rjrg9XAAB64miUINdd1iQsS1gnEYjPHR9hs4u4UFPgNOEKfwIAQDY1r4l4jtAni7FAyqYxjYXhSZknnf+j/beRzYcIPE7zCYCncDxbamD6F0gUeSmDFC8t7jFSByoDQMovXqiL07A8H6YuXUgCymNkmMLSJhjwjM2F/CkZA3IEyC7gtc6/EegP4FAC4JQpAEKr1u8feZS1n9S0ZeqWYQIsVpSSmUeAXkJtrbnUsbnVKFMAMu3twjq8sA0vXMX8tTex/Vd/hVaSYTCeAesruPL7v6PLwGCKlz/7BdTmSw8AetLFGZNEQuSzBKEXSB1cbzUwTueKHSUsYikBAA4PD2B7WjcwBWDcqGsKQKeLmt9RBkDBWERNlCMDwEojSQFQBgAxKb/0AFAJANP0CAAc3NsVRinlvKwFmFIgDIA/3FoT3jCRQwmcC0OM4hjnnriCeq8Lt15Dxu+XTuFsEGiIxD9iMpFG4qLcb7bxH/6ff49evYl4MoXLpqmkFYsBIGn/BLCo4CcYIECCRqwxyiq3SI2J4OYZ6q6HGk8yJyCujzcOB7idpph5AeY5dSIO6tS+cFLOCJc8FRoyAQAunJ/6zd9Ams6RxFNBtugB0K55eO6pK4inI8m07rVb+KuvfBOvvnmAwm0i4YSSDuVpLOZ9mxtr2NpcQzyfCKLmux5ee/0avLAOMnZpb9jt91BQO8OmpXDlj8NFVhw9ib46KFxGV/G2SpHkLOpoJsfv5QomeORElM3NCftdVeOsd1k1z1ZmwIqcHbsDDMZeZRCwITzSLBUWcsaucccvX8LcnCoLMTdQ6bMvP78EF4R8nhAN1KbXfAppy5dW7dLY8WZnQ83XV62syiiYPy4IYmW0u2z0+BwW0LqomM+0vN9LZ9OFBEAPQjViSH5XuSaJEqNczIRWRKBGDO/0CWxwJ9OJnH+CLwSBzMMcFyPlFRpXnuDtm9eQclOnfpo3lng2WAIkdDpdiRNk09+oN8tG19JrlQ1u6cZZLYiWQMjRc1XdWKpgiSYcGJOVsnitABZs7kVuwOm9JHmoxp4PfnZPssIrQIthq5RRmATDkjgSRgzPBa8nvpZKZTyRlNGYLk6IaBYCmHFxImNA5QCONMsme730w5GfVzdSXv+ycx7ZQBVDYhSmei4YnwZ6C/B1BU0n06j0LjHnRxZ0yUklq6cQ4E7jdoy7rJkalbQ4ajglLYFXM+9dT1BoiY/LtdFnRByBThr6cl1hc9hu1xEN76LrDvD42VWcPXsRB/sT7O2NsdI/g+vXb+N//zf/DoNhhCgB5gkZo2yqiGLTzEWpbZpEoZ4JSRShWa/h4rlzaNRqONjfxf17dxDNGbGoWnLGyPihh+ef/wi2b9/C1sYqbrxxXVguN964g+c/8iTObG5KfCOBD065/+RPPy3awq3zF4VxcW9nD6PpXJNKOOHKEwSOhd/81V/B7q03xCiw7QKjvXtg0A7BKzaJt3cP4bbXsDfN8O0fvYrVjTVY+QSXLpyVwr8W1HH2zAVJMnnl1dfR7nSxf3iATqcj74ceBG3eV5S+8F6bjOE3AolGFRAuyyWmczxiQsdM7sd6syFSlXa3helsKvenMDYsCxsrDZzve3juyhaefGwTq2dXgMke0KkD9IyZzjGnZ0y9jfraJmZpgXqL8ZJNOa6Z5eNg4uJwMEVoFWhwMhdNUA8ctDsNWbPjghs2zRG5gTso5jMUsynu37iBc+fOwW82MadsjuvZ/8/eezZJll5nYk9emzdtZZav9m48MAYgQHBBt0vQrESCC1IUg1zqg4Khn6Afog9SbIRiYyNkVqJ2KS7JJUjYATAGMxiY8a59d3VXVZfJSp95TSqec94382a1GWCGWpHaLkSjp6uy0lzzvuc85zFBEfsHbfT7MZLUxf7+AGGwIEValrBQox8GozZZeKYYEcCrLeHcM5/FNr1zvCJCStzGGYbdHir1KjqFEQpZH420i5W4g+6Pvo/CwW10DrfF/JFmkVxn2KSMEgNmEZgjIM3GIGGSAX1mBC0Uxs4wS1BaqAkAIG0EgfWCi84wQampDICMMVNeKN+PGbFIxkuVBSr33Vi8OkQ6YzxoZgtlviC/X3N8dyN5ZAP7Kf95/yT5+ULvyO6Yo2up+/RHfN1T+z99hXs2p0dfP79my4RQdLq6xj0I/vgoRl6egfdRH+Oun+cK5fzP5r+dGwAoz3f6edmasii1Hja2yJa/7bQtVwfMM2D0Fe//6c2en/O1OerPIJ4tmrB+5Ovo9XU/EIoNh4dkkiCNVAYUEYNutdG7eg1eNkbYoOxogjGd0cnUGvUQyARV0GctYqdvQPXQ86+mcjYLAEwYNSp06gRJ/w5am68jcBjFehxObQNwKhJxRlnOOFZAXrC2qdm6/ofUZ2S4mX2NbSQBAMqjKE2V5lRo0wFae21ElUWhlzvFmkyPw6VlaTzyldXPfP2YM/jxfu/v47c+SfNvrr9sIvUYz4t6CjkA3dU55WfDkg0w2vwQ3b1rKLtDFJ0h0n4LDpPHWAeN1cR5npo4u0f4X1rvsk/WC0UlqATIQyQ0YWVzK3I7xgexRtP7gqD2cETZGg3RaQyojICUD+CwUcwCPak7WT/wt0aM7xM/KV8ADP6bzEuRkvKao3EcG3gmEvgFJHubcMWsV5NxWKXk7zM20OIYT2P3UoQRZXyMhif9XJix2oDbIaAF3Oy6xOOZT1Hj3mdZrmTO0j9Ljo1A1WY/kQNgGQBq4yk88oIP16e5MWUSRWl0LThxv6vJDtCsBGA6vFT0wQCYvKcY2UdTQ7JhOWCmPNRD3/MRluvwi3X0372E7e+8giZcHHRaGNVLePR3fwugzGO/h0vf+h5w0EbAtCHKBzj8ZtHIoZLFCTP1j2T4CF/fowyJyh23gIPWgZoAZkCjtoyOAQBGHD54VYmspLCesiqR0g77BgBwMTYAAGW11gQwdDx53ZeefwFXPriEwPXFxFjV0o4wQgv/Yqkhol9G/Y24MYYh2uMxNs6eQbnRQLFWNfmI2iRITridyk0mCEMfTjaRGMC//Hd/LgyAuD8QfwCCAKSNkNopAABTAEQGQHxNkTauoUSciGimyVDQ1cj1EbFwc0N0XQIAHdxKUwzYMFIHkzkoGwCANykXZzFwEQAgwa996deE2sxpWcgGPO4jKKT41GPnMRn3mPqCWinEm29fwvMvvw8nbGAYx3Ky+PukafleAY9eOCs6UN5EnMpcuXodCdRdeuIGKDEarUCHaPG0lv+5pKHyqxCq4QAAIABJREFUpBY8OVkj3uw+Cy9SfXijceJqwBPedLyJzSJ/VxM8pSDetT1Pv8Hjd3RjzZtx2MzZowuUovUzBoECCzM2gLJ62GSpXt4utXrfaNPJ8zcZ06VWFznNcdfYNEZvceHSqS4VGmwElRbLi1fpUaTscqPiRa0fye73duqrtPD7AwBaj+RQR3Nxzt6vmn9MG3gxkjPWIzQ40aAieW02rmwy+P44yWYzy9+bFll8HmPOKkVcFuP61Q9lQigJGQUmPFRFHsK3xMKcVBuCAPR1IH1HiyuTWS8mmUeIwdNzcG8AIH8lWCaDIqxKlJLvMV7E92UaGJXY+CsjQc6jMYrhP3jdRjTIs8CSQazzYAMBKDbfnDLyuEgDGqpXAZsPZtMyWUPkFSKt0GtBIjEF9PFVbsC1QJZy1dDrdcB7gRuVHuPZcbYgkz42b5yp8gqjyScAIMdSWQ36fcrcEr0WY/pxKJvGAgB6+C0lNUU6GSjSzIaH1LuMLu8+PKaQCLJN3d4QS4uMcGkjSXpoNiqiE1+quXj0WAQvHaLb5XVfRq8HfPv5H+D577yGbm+COPUkio9aOoKoEgHFYzRJZeOGoxGsPAdkSxEbXG420FioSYJKv9/Dwf4eel0CBfRF8UHfkI1jxyVa0Mv6IhF48623xazy8LCNzz73nEz565UyaqUIm5ubePGl11GqFbF24iz8Uh0fXLmB3jhBZ9gTBHl9uYnR4T7+i1/5IgZ7t9EMgLI7gZuORA7S7g0ROwFasYuwuYZ3r97GoTCierK+M2ZwY20D9UpVNqCtnR1cu35DigY/8GVaFZPpFKco+b4kvZDKxqM/IJpNjw0NUxLT2JAMi8DH8lJTNPidwxZOHt+Q87HYaODzn/s57GzdAG0BzhxfQnf/Nmol4JFHjgOrdaR3bsMtF4GFOva7ffSyCVY2NsSj4M7uNkLfwcLxc3jv0j4OWkNEhQkWij7CQopqKUS5FmGcxfArRTiBi8GwJ+wFT8A+B51rVxAGHjojavqqKK2uYHjQQrFcw40b2wiCGg4PY9y+3UY5oo/Igug1h4OxNOU85mRRjL0qzj79GdwejzCGh6AQwc1cjHojRLUInUIPPoZYTHpYGrXR+tGrcA630Tm8hW7nANVyVYAWAb95z5HNYgEATvwpSSBLRxzLHSQOMMoBAAT9MwJSBU8AgHJjBeXV4zJpEDMy+hQQOwh0v+OEUYtlTTcRbWa+BftPzACwTfT9CsB7Ncj5731Ug/3Rbcr9QA7TYJi96R8jACCfTMBRUxfYxtM297JzamOi6+r8nmUL/fsfw6O739E6ZzZsONr8K4DC1ivvifTRZ2vuEZJTSOPrFEnRFSZWmfmhB20MrlyT9Ci/WcIkyDBmasqoD4/u6KzQBT+mUYZ5RtNQyLuaQyTI3Erg+TxWXOMJAPBApki7d3C4+RZ8J0WluY7CwpoCAChKBCcjTFmw09RN9+iZ1EDeOr0BDADA+zFmfGngwSdYnAMADvc6iCpNFAQAqP89AgC2yvrkjfjPeOb+3h4uTT+bY2H/GcO80QCTcZ/YCZD0MLx9Gf2DWyh7Y4SFIdJBS3xznDAgacCsgXdfu9LYcg3msIjdgJETWTkpTe0SREgnrrBCSBsX9oz1jWHtQ8mxkVlKs2tTB8QseQKvVNG0NbmmMmEvs67Thp/MVmU9yvOytyEAYDwpWIpk/ZbUD7MBzPz9xOfmc3EIwwHpeMABRFGehzp3qc/t8pCrlW09x7pzDgAwAzitQxUA0PvYGABaRplJ7WKvQYq9BQCcoASPAEChKGDIlKF1nyvCHmv747nhmchO7U+U1ZbRR04AAPZvvsQAhuUanKiC/lsXceubr2BhUkC7f4ikWcYjX/5NAwD0celbLxgAQKWlCgCwvp0wLEQafRo6siNKpB62AABZrwUcHB6YY1oQKSgBAEoAxg3KSllXcbWbBwBc1igeh+DKJCGAIETnOEPIhj8BXv7Oi7hqAAA7IBMDbNZcf7C+IgBAJvF/wKQY4nA4wjEDAASVstL/bZa5xBzprJdlNLUinP1St/+3f/nXqIWRAACBmSxSk0Ig4CgA4Eveph4Q7h+Zk4gJEwGAkhegyHiLBwAAZACQNkoUiwsfmx5+Dk5BCAAkWYwkHsrAggts3G/j6ScegTehG6ODoscDPsRf/M3LGKakOmqBzqkci/RO+wBPPfEoNtaWcMh4BsfB9s4ddPpjDJjHGZIaEiAt0OuAzZTP+Y5BZImyEOJQ5gRpHdJ88YInzVpYEEqRG/AmNcBKfrp+N6J4rys8P8005IA5/DnPGJifsJp2G64YiNyNWuuOrq7stuGfNui5zV7oUuKrMJb0AzbQvOmYH84mmkaKXLiU8j6b3AoC6nriBj5HIcyhiZpGNzPY09rSbDam0OQUP198HL3ReT5ndHwuOmr2Jw2jNKIEJ1TjT4o6kU6CFWziaYIiOb4m85SvbBdjeR1GnF2/IpRl3nhs9DntJNWfn69arZkpt3GhJ51LnMNnunIDw0xP7tGCdJqZfCQNwD6O7sLS/IurnW443EhItffowB5FprmeRbTY48WSJBL9v1305zdyvgYn4Dy3PI82NpHPqUADFxs1JdFjrDsBjx9BA6YA0K1+6m0gi/ps0dZkBXW6PwoA2PfI4sn+t/3M9rHymQX5VhDAggqMaWTjTxBAjFYsujw7ygYEkKRXuX89Ou9SR66ppuq+L3KhARr1Mg72tlAqcsrNc5fgkfOnsFB20SiSLk9vAQc7O2388Efv4/uvvIlbtw/hehWMxlxTiCY70pxRX0c5kMRPpqlE9HU7PWFIkKpHjZ7vFtBs1I3uXNMSbt++LWh1WIzQ7nTEyO6zzz2NWuQIaPDBhxflM9GcslyKcOHsaQEAlpt19Dpd/N3Xvo1iOUJQXsC5x55CZ5ji3YuX0Ol3EbLxdYB+ax+//LnncGyhgu6dTZxYbkjMDHfJTq+PoLKA1965hPraScRuETd3dtAfdGSSXwqLWKgtoF6pYX1tQ9bjazdu4NrNGwIAkKHAfYAGsd6EUjAXIIOkUkGfsYykVRJ4lfW/gFrRRz30MGrvY6EU4KlHz8GJhyJR4J+tzZtYXl9DeWUZW/t7sk6cOnNSJB3dQQeVhRI+9exToqUdJ0Pc3LyK5ZUm1taXkVHHSH3/MENw/Ens3jnEqHsoVFz6N1QrRXhEE2THTqRxFolZmmDS2tdkgP09MV8Epzb8WeBj+9pVNJeX0e6OsLi4AbgVbN7YQ7eToNcdC7hEOiCPBe+l3hgolNdw4dmfx/Y4Fnabk/oouhHiYQo/8tFFF0UvRiPpod7dResnr8Lv3kG3vYV26w5qlYcAwIP2yocAwEf0Snf1bhakNnxDu+8YYF2BdNv0EiBVw7L8HnwU7Lj/O/hoAGD2uzkmggVVfgoA4EEMCTbQrGsJAMRFNgMxKhYAuHp9CgBkPpvrMRKCpWyEpGtg8TprfvSg6B+puqYggAEA2FiwnhJqv3pjCQBw802pT0uNNbhNZQBMJqEAAGmmwwklGWijNG25LQBgNdPcU+4FAMBHKwcA0PQ6hofi8ooYuM3e98fpqf9/AADw+EonbIzzeIR7h0hHHdrfAIMW+rs3Me7soOQlCNwY2bAN0KOB7F0OA+/BwLVrkgwwpO5R6S+/LCOAmvYEITJobTwFAGxXymaZbEd68ogUkVN7XyMF41jSx6JaXabxcv9x6kwJt8Rf04RW6f6s72T8YtIHbDQgv8/aQUA0kehYMDN3r4nk0ZEhBYdKYhbMqDkDOswSuHJ3ao7NaYc99j6cq+F4vfKPuZbFvysvAeBxM7YAHxcAOHr/z9fXrDvtjXpvAEBSABglHFXQ+8l7uPG1lwQA6A47mCzXcOF3fkMBgL0eLgoA0BGDe3ICCQBI78dzT6mOkZuRUW8BAJd7vpSxBbQOjQQgVQCgXYrwyB/+LsaNJgK3YhgA2jcS2I9HfTjZGIFPBkAmkgXx8rMAgOPDTQt46fnvTQEAriiS2kCj5/HYMAB4A7DQ5+IuEoAYx8+dRanREJSLFyGNINTF3GwA0sDrxIZaQ/Lin//aN8QEMB2OFACQKakaRigAUJgyAAgAiATAAgAFzV72C9kUAOAieC8GgEsJAGn2bKY8IioKAPBcWgCAE7YsZZbzSCid/faeFJHVoofQyUTvUozq+NrzP8G7H95EqVZHfzSShp0NYa/XxupyE489cg4He7tyA3V7A2zfOcAwThGUqtIM+gFvNjIwVQfDgy+TXjY2QtMhkmQaWVJ1MjIgHPlbGtEo1CmmaarnNthcnMa9l2cyMvQCy2+Us39rw2u28tmENadVUvR+/hmUgGRp/zNigN48R/0FzNyOepfxGCNxGdWmmwghV6Dp9N02vmyEZGRMcEbp8HYBs69hp/K54YN5lGUD6N+kDVv60fR5phMKpp4oApqfJEuTzKi6IJQoNS+kO32CbrcrizObXQIA8l6I1FkTEwMATFkBkxT7uzvotFuo1Ji1XkOJC0ZIdDIVT4nRWNMD2JxNI+woobH3ks1XtcdgWl2ZYzJFfI+wHAxbwk7d8y7/3EiKRTUWlCmMMZ/kU1tvAQFAJIaT97FeI7ouGHDCSn48elKQgh7JMSLYQEo4j5X6IZRl2yDwQbq+6B1NnBzp9yury1OU1l6LUxkGJRi8bw02cVexJrFJukHY38kDBQKOGISZWjW+P079Gb9mGQBBwKgcLcxmi78t1oiQ03+DoARBOiPbETNdddStV0oYDTpYqIRIRl0cW2tiY20RnfYeTh1bRb+1K/KgW5u7+Po3vofvv/IGkpQMiSr2WwO4XllyermuyNTGAgBkKHE98CMBK0LfF/r/aNgTmh4TS0pRiPXVNdGe04i0dXgo6wtBgBs3buL0qeM4fWwFg15brq2rV68Ka+XmjZv43GeeRq0colKkt8AIly5dFr+Jw/4Ix06dw9L6CQziBB9c+hD7e7votbs4xec62MMvfe45pL1DRE6GpVoZRYk2ZXxNDT9650MMJx7WTl/AXruLnd1tmYi3Dw4lIm91eRWLzSVJQClXa/jh6z/WvNkCUC4WERKwISuI+jPXxdBQyelkS18CMrPq5SLqxQCVwEGzGmG5XsHl999BPOjixNoyep1DjPo9KX5utg6xy8jEsIRqcwkT3xegI0kHONi7hS/96ufxzFPnEHmkP3bgupmmCTQbjJ4BKisY0tFwkmjkF5EQMVVmvG0CGh10trbgM7mjXCZNiPEE6O/tinQooJuu6PpKQKkIMA7T9THokU00QbmyhDT1MRpm6HbIFOmBAJVoF90KYn8F55/5Ag5o0px6mIxdREEVKe336ZWBPoreGPWki3JnB63XX0FxeIBBdwftgx2UixFq9fpDBsB9+peHAMCDGruj3b8piHOMvynunGPRyX4m4DkfbyP+7mYA8JUfLFGYIglH3uS9WBX6vTn2hrRePx0D415HQQAAMgDYPB8BAIZXr8PJYgSLZRAAsAwAn7Xt1Lhsxk60jbSNf5v5JamXDUFm7jPCAMgBAK0bb8JDgsriDADIDABALbjsVGJubD6/OknpXkIJAAEAs8cnnKYeZQAcAQAsA+AhAGCqXFPvFAQA4CQ8Rna4h6TfQuClyLp7GLTvIBseouil8NmnJH1hf9I7aB4AyN9P+t+k/VvJq5Uu2iEU058yUtnB3sqRbHaZ1EvtwZPOvswX536yxqQ2E/kbVXuscdjDRBhTliaafzb9ygawSU4qcbXghr0LtFHh7wQmZWm+tp99Djb6Uu8SCDBsTA5DrYxBmDhH2of5Gs1wtHJMqBnDVCLj9DgZBoBltAi4xgbh/2MAYBiEKNWbQLmGwU/ew7W/fQG1dILeqIvCagPnf/tLUwDgw29+D2h1EbAHZJIW73X2OnRpSOYBgFjAoAIIAIixPgfSRgJAJqowAEolPPZHX4GVACgDYB4AIBOFAMCI4A5HWARnOMyONQXASawE4KL0WhyIWS9tAQC+sro4kQhATu14gUWRAgAXzqG80IBb1AZVcx+Ubs2TLwVylkmRGjgu+ocdvPq9F6V5z7hIstAT/TUzIyFTLfUAYANcgAUABD1zSPNQACAsTFAKQoREQAs+Oo4vEoDbWSYSgDHp9ROVAPDA0QOPAIDQUTDBMB4LA0BM97JYfACqJR/j3iHOndzA2mIdSIYY97tYXFrHOxd38Bd//Q2sbBzHYbdnJoqq0x/2u/jcZ5/FsN+T+DM2czdu3sZgnEpmJ2+K1YWqyhlo9kIjOdKfuVFxcfA9DBNOpAYYDOiVMEGxECBgiGJMQ5hUPAfyjeu0WbYNoTFEu68McR5uzmmRdCKsLvL56f/8JjqL7Tm6B2tTmP99MwTIUQIdjNgUmg1JmlBO+n1L+eaAjKZvbKyUom31u9TI97tdMVMhUKTXlpnmy/qkG97dFM88AGDzR2cr0Nz0wR7DHPLK5+VnYkNLs5xivQ4noCNmLE2tbWZlcm7iMeeKGEvfl7soRb/LhIhDNBeXpAm2H0WMNem4aSiU8r7MMZAtXFBamqjMO0DczQC4ewEVsMS8D2HgGHd9dfr31e3fpAqwIdfHm+bfU/BBvicgXKJAnjFGJBrOCf4skUAza9n0t1otMSrh8eBn5iQ6KpXkz0kavS0sCAWNCxA3OUbgra6uTF/P5qTPAADdVCwDIF8w6vGyJjqzY2A1XUr5VzSTVCY1byTrhy7/pkgSVYs+/7zPwjQYl4NbxPFQnkMIBdTi0UhJjAEn2Ll1E6ePr2Pca+HMiXWcPr6CUa8tzCImJCzUF7G7e4i/+qu/xfe//zaickUavr39HirVRUl5EOdWmQqRZUTNnJpXqjyWhospiqTFG78BAU0ldSCRNSZk5GgQoD8cyIR/ZXUNd+7swneAJx49i3g4kHVrOBzhsNUS6nwUODh78pg4+y426pJi8sMfvYXmyjL8qCKo9mNPPoXtnW28/fZbYGpDldKV0RCLtTKee/Ix9Ft7KPkFBK6Dg4MWvKCIMVy8f+UGTpx9FIM0w23GFE4m6Bx2kIxilLgusnbxfTSXlwSQ3aWEgSyBYlFMEkuMvGRMamGC5SJlYWq0yMKYe5HIRUSuwoQG1UQyXpWA2pDxlPQB4Hva35fPfuzkGYwmPg44UveLuLV5Ewe7B1hbAL743BkcXwzw2OlllKMCipEnJjxFGuddeFTznKWCSYhSiz6Nk8CE6Rj00mBSR7sNjya5NPgZkkKpYBNTaBjdtH35IlbXl4FmHaP9HYRMT/ACSuXpoADPr4ixF4vFXq8vYA7PYz8JEHvHcPLxn0Ob8hOHk38HpbAu2AP3tcQdIyiMUIkPUenfwcGbryIaHWDc30XvcE/Ad647DyUA9250HwIAPz0AML/bzqbZlmFl9xxpCAzrimvbx/+63+/ePVlWt/B5FkC+Mf4470EAAMn9SBFHBKJnEgACAEKvbZaQBZkwidJxH54FAGSzUtNa+c+8BCDHALDSuDkAwEoAerto3XhLpniV5hr8peOAU0ZCwz+Hblk6Bjn6OW29NQUAOFWmjIGJAaE/LwG4HwCwtCw+If85MwDoPZUQRGEtlnFQkwLpAPHubYzaOyh7KZLeAdLhISZxD76bwqXpuUh5NSFo6qGlV4G5DM3fRiprWYz5ukfLQR+ktFNuJaxqM90n00w3UTFZk17LMmGFSUz/I1Mb0DB5xKhxGUKq3EAM/tiA0siPQzhhiKqURwyWZY7HGo2NKv+tA7lZ72EGgOyvpM7V35VIaZNSZYdg+eZ/OhgzwJ+CA7PBy6zxNzU8ayG5h/7fAwCOrgvz+0G+LmQPercEoFNwUG0swak2MXrzA1z96ncFAOgOCQAs4Pzv/LrI5rHbxYffegGTgw5CjsWp8+cmLkaP9ACY0GZA1hthAJC5y8wyCwAIA2Bf+1gyAOrL6JbKOQCgYiQAMwBgPFQGgEoA7gYAQseHP3GNB8BFMdxXpqx2VjSoL/zRqWMTuujnPQC6cYLj58+i0mzKRZkZurRMUo8wAIho0tzpYPsO3njtRyjSNmqs32M6wAwAYKGnPgCU1swDAFzA2AjHKDpAOSCoQHqMNwUANtMURGMIAND4JA8ApFz4OAnEBIPxSAAAzYbnNLCHctGDjwTLCxWcObEmBfx40EWjsYJ238H//mf/AWGpgt5ISFRCaa5UStjd2cLnP/sZlEtFDAd9QdyuXt9EbzCGw7jDOMH55UVEvPlIuUljxFkspoSZV0BKN80CsNs6xMFhG0k8QdEtilfAZEwWQiZxUnPaf9OsTkXxR67gHLPMaJv5OY9spLJR6k2Wz1GfAQHGsdSgn9ou3XWrqPHMVNdnCG45nZ8UDIy2SBKZtHPVkTz7omn6GevFBrFclukwPxNfiyyB3d097O3soOJ64qitzZ8inxZB1DJDv/KsBv23vmtt8Gbv/UENtG0eyfBgQ+sSAGg2kDquTClpPMYbkBO1YlSUJpaNNBdVG+dntebyt5iu9LC7u4vFpSVUq1WREFjGAY+FKPMNKiBAiGzWeeMTRQjt1/3f/0yLmV+saaAmjvTFUD4TEV37+rpZ6O/p92bxgPYY0hCTja4AEsLyMewE83h+Hur4+VmuXLmCy5cvT2MTCbIpyJGi2VjEqVOnBARgA06wYH//ABcuXDBggmr5ec40Go0EHkWX9dyTLTR/Ddr3zZ9Z1HyOSsZFlsZx41jOHe9PvjZRTgUwSF0jCGmuk9lRNq87QTHQKFF5fuO0JJIKLt5ZjEa1hHLg4NTGCpxkiMVqCYsLFWxv3kA2cXH15h6+/+rrePnl19Drx6hWF9knYjSeoFZbRLc/EtMeHiv+j9QwkdQIr5MNbyjTXrntqeNKYwECOBEf9vsCVDGNgYwUMjvYyJcpy6KWLB6j5DPqkrQ8TZY4ODgQY8Bua08AizMnN+DQxNT38PVvfAul2gLK9YaAADQWYprD3t4eLl66gk67jaVGA4d7u3j2qcfRrJURgJr4ohQZNKUKy1W8+MoPsHLsFIqVGpxiUbT+6VjN5nodxj9CWDX90RD1pSYODg8xGg9RKZWwtFBHNYoEII6yMcqjA5RcK+FyhZVDYK7gegI8M0uXzKzm8gquXr+Bnd1d+GSg9Ho4cWxdAN0bNzex1x7C8SN4QYTbN65hfSHCFz59Hv/NV34NezfeRckbwXViFGno57rYITh1/BgWjh8jDUncvCdFF4Wyr/KxNJbkC4zIIuOF42L/2g0pmphukFFakmbo7+7h1o3r+Pyv/hPZv+K4j1anhcXlFYyTiUQ2ZQmLJw9eWNJpQZZh2G5jvzPB/rCBxeNPok3iQFBFPHQR+Gr4wwKCFinupIdycojauIW9t1+F17uDuHdHQG2akKsJ4EMPgLu2sPtMoOemyEfHV/d6kgd+76ebQM8B0/9QTAA1P2duh7XwuqWz2wHBzETLOPybSdSDJ/wffTDvDx8cnfjfHbfGt64Vxf2/HiwBYH1Dk8sUcYlGnTEq3C8O2hheuS6SIH+xhJSNoJEABKRAmzpFJQCz46cGgPMSAF5elgHAfTYvAUgo6bn+FgrZSACAcPmEJMTEKXnZoTZmptaZDklMNaQ2hAU44ghHjXQmAAAZAEEpZwI48XBwDwlAtLyCjBFvMtj7uCDO3UDNR5/xfziPYPMbk4LNxphpQJxGj9sYb1/DoLWFshNjMmqjkPYBav4JEksXZ2SkYuVwpGg5IlFlcSoeAEZ2qrWO+gFQQlkIdS+XU0DWMK8n9k2c2lOn3e/JgEaHIRpXbodj4uZPD/tYfWnEb0BMuVnLOUrXJ2PAAAAz9q4yAAg8ZLzOyFQ2NeL07JjX0bKEA1YXyXgs9TCfV/Pkjb/AkXsw3+gfHWhO2Q/GT4tguzyGQAzNEI9KAMiY/AQeAEevtrsBAPsI9Ro46gFwOIEAAF5tEaO3PsT1v3sR1SQTmeFkdQEXBAAIBAD44JsEANoCALCnZh8oCXWsh1j2yUyViR0FxEIYd4Siz1NuJQDsP7isNOrLwgB49A//hXoAuGUFAMRHjCbVKpt0mSAlEgBNLaAJYN4DoFjwBQC49L4yALhmiAk40+bGIxR+f2OFTCNxJhxxJBWG6KUpTl44j3KzKekAkgCQ8wCQJsFo/Kmn5PRq+8Ym3nvjLYS8qOYAAEoEzHDFKUgKAEEA6kAdKcxNDCABgAndqIFKWBQAIJ64aBc8XDns4i4AgG7d4iBIJucMAGDRSQBAEiKQYjTsInAnWKhEYgT4xCNn0G/vS5xFKarB8Wv41ndexqVrNySLc5SoK73SaUY4sbGGM6dPSo41p8TXN2+jL1nYLsI4wblyCQsSk0ZtDhkAIwyTEWJ6SHsFRIsN3N4/kD990bvTEIvO25RIOGYCPptz215eEHYCM6Y5lkfkDGcVvWbdl4/gsHv5bGPPm2QIQje31s8iNGaUe/sAQ2GSLnK++Z86foqu2RctM83/2OCwySQNRbJDXQcnT59Co9lUw0QWvqMx+sMh7uzuYn9rW6drxil4ivKbf/OdqG7qXl7B+j2NQLl3A22P2VFK0lQS4LlonjwhNGRxmudULwxRrlTEwFCOr+h1NR5QIlFEF68NMafEXBRv3dpEY7GJRqMxjRC0xntcxC11Xowqc+eUDROdwdWJ2pRed0kA9PPnqVbTRZUSFDaLvoewqFNicVmdrnoaN6PyAC0m1C/AbECS1EFUVyn2eZDAygHUqE8b6g8++ACXr1wy7v6e8UPI0Ol2xMyPAMDx4ydkEr11e1uO2bPPPic/Uy2YTuRFhyQu/oZeZjVjR/dSY6LD60bNXGYGgALKZCn6w5GcF96b+cgX1f5rysjdEgD+RI8SjemEMUGqljMRo06i0pR1+84Ep4+voVGJkPTaCAsZCOkU6fkxyfD+xet4/9o+Xv7BW+j2hvCDEu7sHMjUv1protfnhskVj0i75C/IPaL5tjwYNBwsimmhKRtlU+X04lQ6AAAgAElEQVR1Rco5G3vGttCbgudDACXjVUGwKaFfhcQnxiILGI1H0rQWJikqRQ9Fv4Cfe/ZTGFPCUKuKUeDm1jYqC02sHjuBy5ev4MnHH8fCQgNvvPU27uzuq1llEsMrTPCZpz+FQfsAjWpZKKwsLkZJih+//iYq9SaCchXLGyewfWcXnVYb8YgMDG3mucn1x5RUcRWWSl3dickw4QooYHCKepnXYCLnkNINGvtwTWMCA+U9h4dDHN9Yxfb2DtZX13H69Bm5VxuNJtJJgvcvvyOU/WZjCft39jAZjXDhxAb++S9/HsfqIQ5vfYiiM0IYKPsi8T306cQbhFhcbmJ4sIVKrYhCLUK0vIDyxgo7btHX8T7P2j20tu5g1Omjtd/G6voJdIcxbu8eiFSjQvVbr41HHz+HqzcuIqz4KHgFLK+torG8jCQtwIs035mnnsUarwe/HAGlVdy+XYBfPYGD7hhB1MSwX4DvVZgrI2al9IidxG1UJj0sugNsvfUK4r3rGLe3kQ16COChXms8BADu01c8ZAA8oDk+Qp/Pw+2qa1Yn8inQbmF3AfLzhcSDm/D7vYNZ1XOvRxwFAPQxeTPAWbv9cQEArT8FAIhouDYPAIgEYKmMzMt5ABAQn2rWDE3ZVCg6mZ8HAFi/3A8ASDu72L/+ljBSKQGIVk8qAJCQDUT/IZV3yqzQMCJnPgPaNBVkig8kOQbAQwDgpwMZWMPTD0HyWajpdyjvOsB48yIGe5uICiO4aR/ijsaIwHRs9m/DgBF2BgcMR67/XOQkazWt/+bTmoTxRqPGqau0xurJFCSNZRDAuoy58XYQZms3K9FlTUBfHUmT8s3Ag9nwbOY5SaYprJF2Tt3ucmbL/PzwSpI4YQdbIv2dTv7Vr4n1BWt6awAof5M1y9QZYWLOH+98vS2Vlh00CnNhBoZoypgyVPMSAK3bzb31CQGAPCtB148jLKJpApkFADRlzpoAdh0X5XoTbnkBAwMA1FP1AMhW6njky79hAIAO3qMEYL+DIlkSNM+eJAIqsP70aFgo4IYyAGImQhDgE3PAmQSAfQOlVU2mAJQiiQEcL1gAwJWWVwdbMcgAoHxo3gNAUwCyJEWRXnqFAC9++7u4/MFFeA4N6tXTTCQKZAD8wcl1AQD4ppgCQAlAP81w6pELqC0t0dFLJjHinC7Qgi7MsjCxQHEmiHwft65ex4dvvwufCMWYkUk+MroMTggAMG5M5ZVsqwgAWBNAuuXz+eLJSDIoI6+AckAAwJdpPwGAy4ddTQEIQwEFCkwBgKYPsKiTxtP3ZLKaBwDYkEuMXzqWSVE86OC5Tz+OzsGu0Pbp9h2Vm/jg0nV87VvfkcKYxZ3nF4WmyelYOh7imU8/hV6HAECC21s74gFA/5RSmmIDGZZ9F9WIEU4cGg4xGvcxTkeICxMsHt/A5sEBNvcP0OqPJMUgpXyBTuMc7wiIrIp7ObIijVddF/8tLumzvl7+SweVRqh3dPExvY1F9qXxsr8vzpOzqT6/zSxywaJsKkDu53LjWmqQZTXlKD28bcmGYLNP6riwiThlJs2cMgDfk+Z/aXVFNPKD4Qi9/kAMzJgv3j3Yx3h/H/40KmgWcWgN/+72ALBHw5QgBFFy68/cBF1YVKrhz38WPpwLEYPrVs6dQS9JBA3jNR5GkfwhAKA09AKGo5G4sHMazpuPbIZSMRJtNh9y/fp1LC4vYXl5yTjbK6LKG03yNmUyrSgqjxNfh+cloMv22EoA7gcA5E/+jFKlNEygVqsKTVo8DXgO5LqwLAqd0GuOvRowWiqZpbmTzpYHAGaLuT6HTPhJeU4TXLp0EVtbW8I24KY2GA7kWvdDH8UwEhd6OtXzMdS1r66u4dOfelqiEfOFpAUAOGW1lLb5y3ge0OEGp5I443A+mci5IG2/0+sp4jndYFWqpJ/VGA7mJADzDIsCvAIjCjWWkxF/XDMWFso4trYsLvt0A6YRHsOukl4X3iRFPYpw/coVvPzq63jj8h5ubLfRbndRLtcRlXidxxjHZI8wHjGRe0LXKY3Ykb/F/ZagTCCacAIQbPbZ9PMccSMQE0Lqy6NIfBh4Hkj3pgyDYBMlNCwRo2IRrU7HHOeCgJtLjSqSYVfWvfNnTyCNR9jb38etrR0MxjHWj5+UVXzY7WJxcVFkTR9eugKHecSeh0G3i2eeekKMr1yk8J0CqmIEmchEfzhO0OoOENUaWFk/hls3NrGztSPnnFKp7d1d1JoN7HcOEURFMaQkWEZZGBkAK80mGrUK9nZvCrjAooPyDZ43XqtcEwk4LNTrGPaHeOTCBZFC3Ly5KY8hWHDQ3sPiag1B6CAdDODEY/zTL3wOy6UQ6LUwat3BybUmPCdFd9DF6oljcMplXL51G0OubVmMLzx5Fv3eAS7v3sZhOsLCsVVUmjVUq2WsLS3hjVdeRTBxsLG4JvdqbzTBd17+AfppQdhh8cE2zp5YxeIqIw+3Ua6HCBfruHPrhrAAnBInPGT90AzWR4GaE8YmpDFGGUGAc0icJnb3eyhGBI14nZd0AihUzhTp6BBVd4ilYopbb7+C7u3LGOzdZCYkKm4ZC7XmQwDgIQDw03U9uUfZGkGYT7JoartpWk6F1zmVnH7PpNeYf2txP9+U59+EXZPv98YsAHDUgti8mek6nqf4zacB3EsieHczct/XZwMNVx27I0ZnxijnGADqAVBC5s9SAPyjAID1A7AZJrkYQPUYVCkXJ3xkAEzYlE09AHZxcP1tBQCaaygSAPDKGLMncsii1NQkgVtM6oFyHpQ+rBIArcf5GawE4EEAgPUAeMgAIChP2TMB8wkC9h/OGBjuIbn5Pvq711FyGEs+0Kk/qepszDmIELaxDjGYtiMT+qNFuqm6CYYz4UYHGFa6qYMlGshORuqZJXW2yCE5jBqK9E+bdzbkFmTQ2GsZKouxn86N+D6YDiRAEOWA0jeoQ7/czfb/xKDMJFjIm/GQciSbBwBs7WhioMXPKY7hhQFG/T7CUkmjAOmblWpto+tAbuyUAxks80EHQDMAQOpxNvf/CQAAWw/e6+/p+5YBTZ4BwKhmX1jnxUodTrGK7psf4ObXv4+FzMkBAL/OyQyw1zUAQFsk7vTvGdOHTpWsEsfHgTebbQ7UFQDgAFhiycQDgHWduPinwGJ9RQCAx//49zBaaKLolpEm6tHC+1/8rqYmgB5GTHgQDwADAKTqAeBPHLzw7e/iygeXRQLANd5GN7KvKfze8dUJjQrIACgEoTRDE05HNtbFUKlUqwmaxAtWmgmL+JiLiRTiSrGI9998G9c+vCQGd8lgKKAAM8apnSdNRfT/rjMHAJAF6xSUQkw3fdfJEDqkyTMmykfmhTiEiw/2Wjgg/dVxMEw5RQrgDlNxkp5wgumTLsnJPZHQDM9+5lmsrK1gMOgKC2Dc72C5UUU27uGx82ckBWDYbaNWqaHT5ZQqxL/5X/+tGPsxI5U3BgtdNng0mzp3+pS4cm9vb2M0TmRSRpZAjW7x7T08d+40CsMhsn4Pi6UQw3YLw35HUgJimgpWK5hEEVqjBFutDnbbPQwTojC++ByQtioGhmwUCUywsWTW45ReZG4yaf6VMjKd0083htw2acX6ZofWRpYN+izSTqbI5lzy+GsGqH7N0ECT9mAM4SyaNt3YJbKDzS7PMClFiUxlOTxgwa+GJQWUqxWsrdPh1hE3cU75qIUlDTY5bME1qKA1orNNOxdD65x6lweCSDzkA84AAAtSmM/BYzSNIUmVCm/172ymhpMJls+eRt8kDUhYC33BqjWJL2PzRl8H0q55ufuk/lIW4HiolMvitE90n9dFtV5DvV4zDAFPblA+lr+vk9tUExImmRi38HtKd9IGdGZyZyleunDbhVKphIqeagRfUTTRXLZIy5IptjT52VS6YY0BLYJskVg+l55jAj9KP1dWwezvfNHE64Y/I83+tdd+MNV18fM4boYwCqU5ZyNLqQQZAFwrKpUanv70M5KKQGNEUvX5x3U0l5bXjERC5mioitCqVEHRc3XQlag/XmeTiTAL6IxPLbhk55orwDIE8huSgpa2sD1aCjooBRUBEzj1Fz+cyRjjUVfKQq4Tiwtlcdl97OxZjHs9rDYbuH7pCr777efRjx28+MY1pC5jaVykCaN5CJZaAI8moaGsb3T95/2hMgND6ROPG4JIhuo5lUNYSYyCQ5a5Ye/waRSrUAtMJjX9JIyxD/tLMqmYL+1mIzzx6DkMB7ppX75yFd3BEIur64jCoshwaF558sw5vHfxMnb2W0Jxp8N96LtYqpdlrSx6DmqVijTpnW5XmAAML+yOUpTKNYQEO4Zj9Ht9YdJwk6N0jJugXOZS22Qi9+E0K3RchE4Bp1ZWxBiQ1/ZgOJRjRTYLJQ/0tuB/k9nQG/SEXcOf82LkfczGnpFMLN5+7qnH8QvPPIXx/i62rlxENQiwsboqkwteQfQrcKMibmzfxjsfvo9f/JVfQj3y4LTuYKlZw48/fA9tesb4Dh779JMCBi3Warh58SLOHT+FbMTCbIKovor/4V/9GwwnPr7yu7+N4e5VXDizhnqDaTkxyrUi+iPGbpXglCLxZCjX6gKwt3tdNFeaGMVDMQ1MCyUMnWXEqCEKFxDHHg7anLZU4RUrco3zXLqToURQeeMDhHELw92bSNt38M6rr+HCsUfgFagToEGQZg9LQUmjWQKz1CNy7eN36EnDLOjCBNXFBhqra0jE/0djANuDeBoDyOuYMYCJ609jAKNKGQUWKKQ2UgMr680RCvE/ghjA+zWEH+/7P50E4F7PPS3OtTKde8hR5sI8cPlR5nq5fuRIYZ5/ERk6KC1rtmPKPqDJKXkGwKzVNmuppS3/lDF8R9+/7tz8so76+vnz9GF9U/njYo71tPjhj2d1y9HXODr9O3oOhEXJ69dz0PcYV11AMBpjcnsHydaOAIRuo4hJMJEUAMYAuoMBfNNYsVKX5oz7o4DIesx4H1p3dH5LWADJWGoiMQnl7/guktY2OpvvS31aXVpDaf00UNBs+IJX1AQhAUOt2aEFaUyqDAEAOTyT+zMAMhf7ex2Uqotwwso0BrC4xDSU/9wlAB5GrL8KDkLGATsjYLiLyeYH6N25ighDWXtpJC6mLFIcu6Kbp3eAeGTlAQCz9uUn4rYO5DVg/bSkhiQAQInZeCzxv8pg1KbfpP6pEbdJTsqJS0zjr3WSgEEWv7NmzrYpZyRyPNZryAykZNhn/NwSTqX9MgquMjQtmGA1//wc9LuxX3czdo74if2MC6h6bFH2SBCFsfGMzCMQx+OgJrj8/GQREqxhWkLB53CuAjiR3Pr3Ynj9jG9DH17QqTj3adblfqoAwCiIxGA4rC8hef8aLv/H76KeAv1xD/FiBRd+50uYkHnbGuCtr34T1aSAcaeLlAbWhUzeu3w2JnrIesPPUsBYPAAo4dF9uts9VLNuWXld1EoN7HkunvvTP8GovoDIxgCKilYZAPQ/YoII1xa+dw4YuNOzwWfVyCF60QnwvW8+j82rN2SQEkUldDpMfiqiR++IPzx3QjwAhmxYPBYIGZyohNWTJ+CERXhRURY3bvbWuVyuFL6IiZEohyHe+vFPhAVQLHjIRmNhAHDyz7xIFjGcIBmPJcMAEO8/AQD4wS0AUHTJFPDgGwDgICvgw/3DKQDACbrvBvBGmRhJSc4lF1NDa+AhJACwtLqMIU0SCAAMumjWS6LzOXNiQ+QA/XZLpks0XGDyy1/+zdewtXcIeMzl1HxIj/SXMadpC1ioV9E+PJSmfHfvQNDZECm8/h7OryximaZx7TZWwhCTXhdJrye6W1Lf2Why4jRyPAwLLrrixj3AwTBGi8Ci5yt4ISBGQZwjpYDmMVb4zuyFehEp+8Lu2blsWO18pte/GmnxejH5oblRudzwUkhLArmhZGvzOWsUSc/VRiwfR5efttIPRSmCvLbZ0fCmptmfRp4RzOBEkJNhfrYRDzaDR5hhSs1zpz0PAEhMugEqZFKuC+0RllGuMDDgSB6ENXUDf6JafYUJtJGaPTB1HdQ21tCnW5fJ5SR1h+esWCrJBnxw2JKmVin0pAlmKEclVCpVWag5Bd/b20VzaVGmsrIpMFJzzGY4RY9NsqFRscHhsaHEgNpuJke4Tqi0/el50/dn9fps8C31ywIYbOT4hw2S1hxGv28SF6YTfaHb67zAygaEgC/6M3UlVv3/PACQL7r4OvyMNg7wjTdeF505n4NgBgkq0uDGibAAyFjhIkOwgMaXn/3MzwkAwO8pVT+RRl7dSImm892ZhleoZ/Z6MtMmm6yRqWkmN0o27PzDRpM6uqNeEPcqNu+tc+Qk1pMJe5aNMR52UAwKaC6U4RUS9NsHWFtqolaKUHRcVKISdrfv4G/+6j/i/Nnz+F/+7f+NcbiIxInmNmNRHZgrVpyC5aogi4Jgh7hC6DHnY2gCY5Ie5u4xc63KeZM61yD+5lxqvI9F9NXIR19XZhMIDABQSAZiYhh4auJz8/ZtDIZjLCwuo1wqY+fWpoAzzZV13NrZRZcgzqSAcomU9RjHVpeQjYdwskRAAQLABO/a3R5oVD/xisJ0YMMZj2ORAdBDhXo0umtPmD3PzVCMY1MBAKj/pxFg5Hqo+IHsFbY44jUpmdmSc0x6Gz0ORhgMe7Kes6DhZxT6IxJ87plH8fmnH0MJCQ63NrHA6EvXxWhEOU9ZYg8vPPVp/E//879GVC3htdcu4qmnGvgvf+ufobd/B0zdpsdCFga4wqjFwMOTn34S5UoRm9cuY//2bawvr+DksdMYjCa4udPFv/7fvo7Hn3kC9WoRT52qo1aaoD9oo94sozdsI4g4WcmwsNjAsZMnsbW7i2K5hH7MJAUf1YWK3DeFsIqR20A6KYvGjwBAq5vALVbhMx6y15cUB7+QIHBGGB5uIZx04Y+7cMY9fPDya6gWavALRWnueWURAJeJUMFVQDDNHgIAH6si/Gl/6R8HAHBPKYRZYywrUAyijK+OggAmXlUrZMv7nNUj+Qb+Iw7XAwEA08Tb6f78e/0oAGD283uv+/d/Yz8VALBAl9IZAOAQADDJNDKqswwApT/qMTLkTAUByDQlCBdLTcQpskx3yYg62EL31ocCANSW1lFcPwnaZBMAcAMFAPi7Wu9pbLYyAPSP1DQPAYCf9ka963EEPUcpa7ACAqYBuUMDALw/AwDIE50DAMiI1mhfMaklk89o9E2RrneLqees/FNrN52CWwCAYCoTZcgQ4SBJTfZMLTZ9TpPQZFgg84CYMkGmAEBO0mNfn1TwvKGzTuS1vo6TDF7AmG5Ni5LfMUMEO0O0vlnKNpgxdO3B/GQNuPYLDwIA2N8JuH0UACjQo+tjn/ojv6ifizJNBQBc+Cn30wDjsCQAQFBpYPTuVVz56vdACcAw6SNZquLCl38dEw5sDxQAqBEA6PYEV2QvSmaOMAAMACDMRiMBkHs4IzueAEBbhxvKu0KttIB9z8Nzf/ovMao35hgA7Md5zOJhX7ztKBdh38IBq0TZMxmNoyUy3N0A3yUAcOUGRoORNv69vrCc+wQA/qszx7hCYUykJwiEFh1Uazh25jTcYoRMXCOVRm6LUaFsSbWZSmFZDgP88OVXsH97BxFpS2wGPOoNJncBANRH0ESFwzZxNy0EAgBkBRpKpGICyN/1qIH0QuwlEwEAWmGIDhsrnpwcAJAkY1lYyQDg52AB9Mxzz2J5dUXoyQQA4mFPkgBKgYvVZk2K+nZrTwyvSCvtD8b4ydsf4IVXfgT4JdHw+qKFlfRJceJs1Kpyk/Lg7rda8IMisnSIwBmi4k3wxPGTiHd2seJ6CAYjTLqaB8lJKCfJYzZexRL8MlkGrkzhdscxrpEOz5uRmwKbItHM6sUjCJHRMstmLM1/ngFgqQCKBmrnOCPUseGWG1im/8b90y5OnKiKNnwmEWBDxwuLGxepf1w4lPY+DwBYdJtIFU0N7SSDNBb+IdLNxo4/4ASONG0egyAswvVCYQCwmSaAwzitAh1NrbREEDNzf07z6fPt2/SHZqE16RQ5UCQPkNAsQ6eFNHszWnLDDOACXGzUZComtDwuNI4DTroY+UVAZufOrjS1PI/UN7MRq1frqJSo1aNzfII7e7uoLyxIBBsbf1lcxVWemnK9qflvNqyc/JMtYAEA9QDIO6Uq60HOjcebWTcGfunkP5TpvzAIZPLAW9GABmaToRTAegFYbbmAOvInr/Xns+apaQq22I2M75+RiGz4K2SxTDKJmrt8+ZJ5f67kwFMCwKa+WIxw/foNMQIslWj8GOHM6bMClhAAIOjD+0fSjSUWUWURIuIh+DUHAMyAJ/4ej+twMBR2AY+lXOq8X8yk6qO2gntNhxRq8qVJohdC4JGBlCH0MpRDF2WuF0tL2N3awmOPPIatW9v4u69+HcViCe+8/T4uXd/C2K+D6fX6fkwygQzmlZEkVD85qpkAJmxq+bewMEgXFcKMuYaliFS5lRTcBozTJ1CDTHuvHQUAJGpQ5C56Trl9EcSgcWGjVsL6yrJQzNi4k77P67ux0MD+9rZO+oKispIcD93+APWFOvqdNtaXGogIsI4G0gLwXPIc7O63BAAIS2VkZD2kamoq9TAn/2mGETcmj5uS+pnItcjiOU2FBSDQTxYb+YMvQEAUuOITUKAUYjwUmRCPoHjDFD0BY2n+d+r4cSwuVbG7fw1FP0OjVETkueLSn6Y0tS1ikPnY66f4xndfgl8M0esc4MRKGf/1l78EZ7iPSUxjwAj7rR6aK2t46dUfYOPECZw4dRwrSwv48Y9ewbVLH+AXvvDzWGgsozvI8OO3ruIb330d5598Gsmwg7q7j8fPr2J5uQkmmqYYo7ncxK2tW3jj7bdx5vw5/Npv/jra/Y5EiS0sVeHXQtHCjfoDuOVlpFkAP2VcYwEdmgFGVbilqrBlKG2oRD7cwhitvU2E7hg1N4Obxrj0wmsopxUBAMRtWMySFMzlNUWwhvu0RqUyktZ9yAD4qIXiZ/75P2wA4EEfR965UEoVRFYG1ezPrOmfOtQYIEDLVLu3zDcl86/4oKZcmwpDbxZG3/xEUQ1s889397H+KKbEgz6/AgCuTBr7Ppl9QDCKhQEQ394WE0CXAAAZAIWxyKG8wVAYAKo7U7ajWeB1/ZU1XI8n361I/wwAQJ12HgCI97fQvX1R4k3ryxsIBQAIkNLo2ifF2rDzTG2jx8s0fbJ3sYHQH97XA+AhA+C+lwCbSkavslQNssEUAEg3P0DfMAC8gkaJEwzX8+rJOSZIrkCrnOXZRXDk1cSt30TlKQ3eGAia2psSY15Htv6x039lttgB4NRa8ggjhtebBDnLa8zuhRkoJu8xxwCQvUEShphkQ4kqAQBGIOcHZLOhkUgX7AWeY+PYGl08jR7w9WCAYCIp5A8CANjcyt7m8Lj7wgAgaEGgTPXwd48Gf7Yl3IIayv49CgDERbLeIoSVBvpvX8aVr35XJACjdCgeAOeFAeCjsN/HmwIAADF1fJQ3OIz2ZcoWTQANA4BDRAIAXBN4B2dkPrjoMsqZNaO0cAoA7LkuPvOnf4IhGbROSSQAZFwzspogYjIewCPrmtIUITMpu0AGx2QxOB5KXojvfvM7uHbxCpIx+48QI0o6fF97u985viwxgHxuTvwJAPjlCtZPn5IIpLBSFhfr6Zcp3HT5yeA6EwEAXvjm8xgcdlDkxZSkCF1fTChId1IGAOAXgKLR//tibMKLjrQF0i/oXkndAos9ZQAkjo/dOMPFgzYOWMC5ngAA1E5TAkDqKKdDBAA4ceLn4NTp0888jZW1VYlyytKR+ACUAkcm/5XQxanj62gf7GFxoY7I99Du9NDqJ/j3/+FvkBRI2XURFssyzQo9V/T/y80GitRzxzGYbx6EEcYEAErAsHOAzz/2BMY7u1hIgQqj7QYDiTwc9wbKnKD+0/UlI1qUQ5MJuq6H69kE26OhaND1QneEjUEgg9PNuwAAccu0Qb1EUOwFPNvI9cd2A9I4kTm3V7vZCyiglCBLEWKMIYsANi4SJUctskG3pbUw7qDS3BAeGVHXxrKTAAZlTS78kOCBFqSk0rPxbR22hVpIfwUij05B3f+zQR/MYGVTZB3rpbyQekBp+xbSmKcg6UVpgQN7feomaVWL6tIqE+8pi0IXVU7HeLzdyMeITqTU55vEi7BcFhCASxuncNK0smElcMGEiHIZpWJJTdoiH7e3b6MYlaRB7/cH00WJ593GACrV0pHGv1KtSgMvOJowCLUp18+jC7/EwhBFZLMkZn80HvRFdsDflUVdpvg0ilRpAAt+KwUgPKrf06Mmzb85DtYYUMkl+Y1mvtiaAQD7qNVqcu4P2y289957InEYxyMsNGpCxeeis7FxDB988KGkIfC6DYMiHnvscQECVAahuvw8AKDSEX3/coymjv2W+VKQhp+0f/oKjFmgGQ8Fnf7PACD77vObTn6DsP9t/+Y7cblOpZywUnqUYTLuoRAPsNKo4sT6Khx6fRQj3LxxC1vbe3j33UtIMwevvvYTYQv1Jz7GXH0NqKTMCAXR+EW2BxMmRNtvEPQp2CW6DqK1Ol2zsYZqiUEgwIKu6gAsj7LFhDEOlqhVArQGDNHf5eMSKWAjV6MeL5w7g61btyQ1IU7pneJiaWkJg8NDTVFIMrhhBDcIsXewj0ZjAe3WAeqlEIuNmkihxqOROM6TOrjf6ggLihuOfFTeIxONthSNGnX63KQk+lDfrLx/FhQCAhAQmcjmyfWJcjHKDEoBWQEuyj4NY1MslAIsRAGa5aIAMgUarA76Qn+jYWNzrS5/LzcW5HrrdgdCn4+dCFdu7eHFH76JxZVVMWm99O5l/Hd//CuI0jZOLxGQynCnmyEtFLG/38YPXv0RfuWXfhlR6KNWLeLSpXfR7u7h53/h5wUYGU8C/NmffwPdoQcnaIDF4SNrDpL+Fp5++lNiIrlxfOZCgwIAACAASURBVAM7uzsYjse4ePmSRMCyEPjFf/pFfOq5J5BggOJGE1nnDpxmHZOUIJALZzhh3DOGBR9OuQJEjFMsYHzYQTkKEEYe+t19eF6KgMUoI2lf/CGKoyK8LJhKALhvSNFm4q1YXJA5YwGAkZiFTVBpLqCxto6EBcNDCcDPVjPOPfofJwAg9HhxhFZ51QwAMGC/YSXJkjz9vPM78YznlC8Q5w/ldK09InHQFY7rgQSkTiNfZ3u62cjnJAB3f0+bq/k9IL/mP6gB0YEKI/cIABgJwDhGdmtbJACMhnMbkQAAkgIw6sEdDOFJUW8avxwAIGuvYVZKzSUSNhqlKQOA0dL0GRAmVOBhvL+N7q2LAiwsrB5DsH5KJIESCxcUBQCYMvjkEOmeqKC36qqkEXsIAHys+zejvV/mqkSZnY+jDIBEAIBr6gHA76eUAVgAgEC7cWOXZtre//NNt74hnfbnhyq2xhNGAAmA8UjYbtr4zQi8FijQaznvdZG/1ywYNAMA7nW9HwUA+IwEJsjIDKOq1OVWaiv3k3nv0hNIlPv85H+m8tJCeybhvPs0fBQAwMvY7ldugb5HjmE7ij5SWJPKiFYAgLGJrl9SpgwlDDae/mNdAXZqqOfwbglAIBIAvmaRAMA7V4QBQABgmAyQLtVw4ctfQkq2+34PP/nqN1BLHSS9Pgoeh4laA8kqk1oAgE26g5if2zAAVAJAAIDeUDMJwL4AAP9SAICgECGJVbLEgSSvD/o6OSnlqxo9L82/DJDUb4BXdiWIhAFw8b2L8j3K+eljwecQD4A/uHBSRCcj6ot9X+jqdHfeIAAQRRIDqBmns8ZK4ifYtHDKJJOZEF//669iMorFBLDAuCi+EOMpKLHiJLhAaj8tryZiAMi/iX4UCmyIJ8gcMgBmAAAZAAQAdkaJAACtqIiep8aABAAoAQhJd8hiMVZjwUmZAjWnT336UwIAUHObxEMMeoeoRoEAAEUfOHvyuOhalxZqmCQj0aV7xTr+/V/+rcRJxakjAAA1E+ViEd12Cxs0siuXZBK5eeuWTMgZ08ThS2t3B8888ijQ6SEcxlhg4zweI2JjnU2kuBXNc5aJ4ze1VzwZ4yDAHd/D9mCghaJBoMhmEKK88ESt7stEZcxJAHjclFJsEWeb6yrgtp0iGhaHbh664cvCksv05DGULU0iKVwxo+BFQj28gAdiJqgLjS5XCgDEvbGYe9G4hHSdgqsUXlLM+d7PnT8vmvfr129if7+l0SOcHAaRRpYQRWeGpejbFU08YmGg35v6Hswm1DYaZa5EMT+2LACJQRSq9Kzxt2CA0KV9Ro0xQsyDEwZyAwWMLqxWhRXAz9xqHcpiSQ8A0YuRtizac5qvFGTaF9LojDcVCwRPKc1BGIjZIf+bRnhkQBAA4N/84uIqt6lx6bebw5Tyb4oLNv2lEptoarW0sBDQhpNSMY00Ga/MJadfB1kgvIYS+liIJYlOnPlqObd/WeANA0CP+wxNtU0q2QaDQV802WzCuXFcv3Fd9Mm7e7sIQi4oKRYXl/Dkk0/i9dffkIxzNup0amcKgNK7jfsojflM7izPn/h/TKNtTDHK64wZtRmZFIkglTr5Z2qAMTo0jDQ1qTLL0z2KzPznOgoAcN0ji6NaiUCleNxrIZzEWG/Wsdaoo8iNh42x6+Pb334Bl6/fxvrxc/jbb3xHTNoOu0NxeOe0O4+029xfAi3NxSbanY44+ctjjKmnJDHoTqxMAOmQCZrpAi4ymfsCANa0M5OGmr+rFDn+vhaFBABI2+fUPB70cOH8Wdza3NQYGU4+khSrKysYdNoY9AcYxCmCUhluEGBn9w6WFhvodQ/hFzKsLy9JDGC320OpXBWfAyaakE7Ga4PXFBtNAlnMlmbhKhsR2UxSnJJZxDzjVGRhZP5Q5lVwQ/QnIqQSKqVYEjkpKkEBCyUXtaKDtWZZGFaVYILIJXMsgV9IxZ+Ax7I9TMWkp9sboE9DJTfAxWubeOfDWxilwFOfegyHrT2079zBV37ri/j02TVcf/eHePzUKtrDIXphA/u9DK+99AP4mYt/9k9+GU7Gez3FO++9jieffRStYQdLx47joJfgf/xXX8XKxhoKhTrSfgu/8OQiasEIjz72CF586SWcPn1aQJJSuYLvvfSSrOMbJzaweecmfv4XP4tnP/cE4I2RFgYI6pE07vKgHveFCSZs/EslpGEoAMvWpWuyl0bViDZfxI+B4QCVUYIrr72DalqGlxGIUasLKwHQ5oYyNve+EoAFegA8BAA+buloV50jU7n5p3tgA2rWZa2t5pvoj5psP7iwnr0H+7h7AaE6/acXy0yCJoC7bWKlHsg1NkenbXftyXcfynsBANP3JK8s1ls57f/M/0QnoPc6PUebLX3QvVheDzpOosnN6IRuPABc9QDIjAfAvQAApz8QAEC2ZtYurHMEvDb1lqVSy3HUBADrAeAHNPgyAABZqwc7aN/8UNhVjTUCACcFAOD6SgCAUipp8WxTZvaFhwDAJ7xlp3cupcNkS1JOxgEcPQD2FADYvY6oMIRPD4CUDABqXTW5R2qZqUTPNEZ31SAzI2YB2+Yyjk2qEyUEHD4JS1cHPlOtqxmIWBnJvT6xuerN8nG3Ht8O9SwAIOxeMSPkdUlfohRRifW9egQo1mATp3T/UPZpDgK8q8a6P/iny9oDfi7DgXkGAAEArYtVHkrvJAIAMjjNMQAmk0DAy08OAFiAxgAAwkBmCgAH0wH6ZJsXK4hqixgaCQCn/IN4gLhZxmNf+c0pAPDjr34T9ZQ9UR8Fn5N+w+zOewBIrUYGAE0oHRRSle8KAJDzAKiXGrAAwKBaQ1AoIRG5tQIA/CJ7pEBwirbSBBvZm5m+Tzx/sgKqYQnf+9Z38T4N+qV4oPki13xgnCQofOXMBvcBDEirNRKAqL6A42fPIqxUFBiwTvCS4c0mQqfQpL+QAVAvlfDXf/4XYgDI5p9/qPFkjB519HxcwCkPqTZE2+guPo0BnAEAnjsx5lWuSAAIAGwPYwEADkuRAABxwYPvBHBHNAFkkUyKtwIAnFYP0xhPfuopAQA43YzHAykAlxYqqJYCVEJPNLEsjheqZaFx0pk+KDXwwis/xpvvX8VwzCY2ElMrATLGY6ytLKJciuSCpus7F2c2T3TH7LQOcGxpGUE2weiwjUoQIB0N5BhUSpEifCnLXBpzuXDZBKUQWcAegFYcS9a1FMoGxSETgLEgdhqo5n9q+pLXfqXMr+aNNJUAWEq/Rv7pMJETZqUIW3qx3vC6EOh4Tjd+uolKE8mGmDIASjmoJZUO0miYDDWZAEA5iAQAoD6XWd8pY9TIBpD3NMGp06ewcew4bm1uodVqC2wwHBINDzHo98XETDVQdnGaSU1kEp4rAKzeTXd7Re34OkoX0CXSzo0tC8Bnnrgxz2PzPjVESdQ8o1qLxJSLiwwlASljDItFlGs1aYb4+Xd391TjHhRNE+2iRDmDy9yKGLdu3xKmg9BrRiMBhwThdbmZ07TP1yk44y0DxvsQBOHn1smcbcp1wZwtSPxcBDBI+ycAwOm+uMhPNI5QTLhEw29N0ejTofAGmy1Sf+kQb+c2Mjew4IE5/0JHN6BCvojKMysk2lHiEDX/td/vSUoGpQ/7+7soVco4ceIEzp45h9dff11MEfl5L1x4RFzruQfo+TX05BwAIFSpIwAAH0/AhZILmfozolEc4jUVg9cyPxufc+ZSfXSLnN947PVuP6NsynT+x1jyff1JglrgYq1exkqNTacLhznv3T5efOlVtLtjXL+9h9gp4fZuGze39hBVdPPke+MXF3JBZvm+PEd8GigLoYkkc+sJXih6q1MrmQAkjO2RK12KC2nmlQMi96oCHnkGgDVtVDiPaysfx0JmwkQVIxniZI2NLAGAUb+DY+vr2N/fF9qfF9CoLhYAYNTvCphDRgATXwg6tjuHWKhXkMZD2WTIlOK12usNRC9IGw/mJxejIsajvqzxPn93UhCAU4Aa/pvRQZQ8iHcSExc0tJPMnwkfR/8V5ttyTadfCDf9bCTZtuWwgErRFUZGoxJgdbGKxVpJjBkLk1jYZVy62r0Em9v72NprISUI4gUCyJSrVRw/toZb1y6h7Gb4k9//bVS9FLcvvY3PP/M4DrY2kZHZkXn48TuXcemNq/jSF76AM0vrKPseBv0DvPrjF/G7f/RlvHX5XdTX1/Gd7/8YV64fYoI64nGEjUYFv/jkIvr717GxsY7NzVtYbK7I5J4sJzLLKLUYxH3UFivoxS00Vor4td/8IgpBjM7gAKWFshwTdEg1LQALdYDHlewkL0Bv50CyIorVMiaUWDFull4iqYv+m5fQub4PL1XpmMi/pgZQM6+Y+0kAHgIAfx+NxD9sBsBRNtR8k8z1RhmJeXB0GhUsva2uo/PxwbPjdpc575FDehQAmD7flEk6azBmHgAzEMBOJvVpc2u6eWHtq2ZFwlEQ4EFneAoAGAkAsbiQDABKAG5tC73WXSwBvu4TZABMAQArAeAibvAbYXHZ1CWDXHCvtgwASgDyDIB4fxutax9IclRj7TiCjZPiCZNkvM8jAcalJ7RGz1MzWyN9e8gA+EQ3sO6xBK4JsgzFxBWjfSSbH6K3ex1FKABQyAgCsFq3hpnKepN9XL3zzDVg7pVpsz9rpmVObr4vLEHugUksscIaeXdk8mWkXHkALv9hZZAn14ZqzO8FGMrKZNiS/NvW2Pb1OUEvlipGAjD/GWwdzfpwKgCSj/fg9e7oCbEeAvc8USKO1x7EmgAeBQDIAHiQBOCTAQCW2aCfUQawUwCAZyZAj2ltxQpK9SWM3ruOK3/zPdSsCWCzgsd//7eQcTC338cblACwpun2ZeItUXt3SQDmAQA+aCYBmJkAHgUA/EIJ6VhTAMRAUgCAEQopGcdkKBH8VxaAADr8H9noYRkvfOs7ePetdxARVEwz6UMo+SeztvB7Z49NOEkcE4UKAgwyuiWXsHqCJoAh/CiSxk8KaDtBzDEAqGlq1qr48//z/0I1jJANxwIAMOopi/WmoQSAudICAkjkhgIA4hnnEBLQnAQ3DwBMGNFhAIDWvQEAX56dzZAOUQgADJIxHn/yCayurwklc5LF2L2zhWOri/CdTDK9N1YWUQp9VEgHSPoyXUwQ4vrWAb72/MsYkWpBZoJQvjXGcKlBp2sanEW4ceMG+sOB6CyDQiBTQj5usdnAzs6WNGq9YQ/FUijyBLomsyDn5y+5LiLHRSCS3oJMsDJKG7JULpaYCBwXCCI6RIDFnVNvxykAYLwAeNGmpC2b8bhOES1NTH9NNiU2JmaTJKCgM0Min0r3s7p/cZMPixqBx43M5Iny92WlM5ubZRHw90OHx4lo4khYAOO4L6wM6+7LhvjcufM4ODgU2n+pXMdhqyO0IzZ3jD+TmLnkSFSKWTFmOkOzRvJasasfF0+xwTXa6CPTf7sz24m/nR3rdJzMgxjrqw0MRtTsUALggTkMBAAq9QX4RXoW+PI+pXlNmQ8+hu/5AgAI+OBluLF5Xdze2dyz+RHWgfFv4CSQTaqwBzxG+6hbu9xPufc7WyCV/s9Gnk0kJ/AS2eerrMLSJXXDYM+o/g7CIjBFh0wNzP1KI0pL6bKfX6QApmaSGGEDAMxPyPW4svnmNc/zI1IWI0fglJ+pFSxqmAbAL8YA2ok9n4teALy3bPNvPyOvPX3/E6VK5QAAfig2/4yKZKoA6en6c5MEIIubGt/opjeFfOaMFC11Lj8By38+BQBSOCHz57toRD5OrS5hMQqRUY/V64pT/TtvvYv3P7yK23fa2Dj7OF74wVuYBFUc9mM5n6QqkMkiIIxHnwmyWRIBbdj883OQOcHjImAFTWCMqaRIivq8F7gC8v6SFlj+CBAwZQDws5pYIKEdGrogfWqdgkzcY3GXdaeGPjI1ylJEgSMTpkpUlGu+PxyjGFUwjBMsLy6JuzFNLAOawhC8otdFGiMMyF5KkIz6U5M+Iu5jatyosS8oy6Uw4RrPNZKroSPsJjH4DEMwjqrT78k1ymvX91z4vC4Jvo0I6sQghYzbr4BzRPpNocJLmdcu/zCGKB6r9wPBQn4JEE03XN6PQRGNlXUM0hQ7e3toNGrCINi5/j6++MyjeOLUChrhBMPWHTx69rSsV1evXkPtxHF847338MG126imAb78y7+B4iBD1fdw9eq7aA/38au//Su41bmDnUEP/+6vXsNjTz6OzZtddA8d/MIzT+J8Y4SAjf1CE9/+9ndw+tQ5LC+vw3WL2Dto4fKVKygvlNEe7KO6GOLcY+vwogTnHz2OU+fXMUz7wowrEACgicByEwg8DCfMdg5xcHMbJboQ00yWdMLQR0CPmsxH60fvYrTVhpeqz4IFAOQ61xGVHKP7SQAWKAHgSv1QAvAJGol/pACAGH5xzSGTTSAo3S7Numxamdn3pz32EWD1fsiA3b/NnpRv/OcZAJb5N2ue5kGLo22PBf/tG56t/9P95S4m271Pr0hQJ540IT2mALgFBQAoAbi9ox4AOQAgHnbvAgDE60iOmTUAPFKxGJNdSgAkBcCaAFK2erCD3UvvgKO95vpxBMdOCQBAgNULlQFgvV7kVR4CAJ/gPr37V0WKS7CFAIBIAMbA6ADjzYvokgHgjOFNBnBoEJiO4YjBzYwNLddp3nPLGOjJqcpN/Gfa/1kSldRE8UgBgPyU3TBzRR6aI9frfWmuATPY4x7Pa2fm4mVYMPY59I3oe5ahivoRTFMAaHQelsyAcBafbF9KGADWi2B62//9AgBcgu4nAWDLITHlxgPApgDQA8BxCJB9Ug+AjwYAhn4RblhGsdrE8N1rAgDUs4KA+sliFY9+5TcUADgYqAdAyhSAnliLiAmgAWimJoCUXeUYALzfCQD0eocqATApAAIAeC6e/W//GKNaHXkAQAdNEyQjmjMPzSCSQxllXsrQlhdLMkE5KOGl57+Ht15/E7VyVQzZw2IkEkXK2Qv//Zd/c8JprxSdnovDXh/9JEG5XhdQgLmPomdieWdi49RMjNPoTLIIl+p1/MX/8WeoF8tIB0QlMqHLM95CaJ+c+hcmCEn/5HZD93C9wsUEUC5sJ4bvThBRR85mZuJh7PjYHMW4eNhBp1jCwA2QQk0ARW5gUgDUCE0BgOF4iEefeBxrpGlycuk7uH3rBk4dW0MWD9CsRVheqKJeKSFiFGeBFOMx2sMMY4T4s7/4KmJOVOAhYATSUCMNayVOfB00m03cvLWJw04H1KyM2yNUorLQfM+cPYOtO9vwQh/dYV9cp7v9jpwgSiBodufECbw0Fadq5jRm8UT8BFjADcZjYVzQiC7OJvJvNpbSxJs2Ls8CEDdsl4Mjc3dKV2dUY1IDKgtAmncToUZNugp39BxKzjs9B1KNk2MjIBR1NhZElKRBpN5cQSC7DkgmOy/kAWUefB0ijGOM4oEAABITVYBQn48fO4GtrR2Uy1U0Gkuit6XzuGiF2YyTAUBDPYk9NCkE/w97b/4k2XWdiX1vy3y5VmZW1tZdS28ASAKgQFIjipQpkqOQglpGDu3SWCPPWHbYY/sH/z+jcNiOsGcclmc4IxJcJJLgLq4ggF4A9L5U115ZlXu+fC+f4zvn3sxXhe4GSNAKjwcd0dFAVVbWy7fce853vsUWHCeoUycXceUYsISdAQBKmbOSAXXO5XSSxnj8by6CMZ3EBVWfYGW5IQ7jPOcgAEBaVhiiMleXB8XP0fmcU3rSdLrodroCABTCvDTFBHnu3Lsj54g6d663bPz4+QQIMKZK6uVAzaWeQTEmlKx3bWS1yVXTI1IF2Rzy5zn5z/oCKDDA91JEmYACp6ukX08dXEn99TQW0DICDEfRgD4mS9ZIPng7TKMfLYhgzj+Pi80sPzslCAQECErwuhIYEMYDp71Cd9TJDRtefj41RRyZyb/+Dt18jByA18CjH4bqluXelYz3sXgpaDyfmv1p827+ZsCAWUygqcMMlU2zrfW8WmMrbRytuzVlFNwQOR1v4OxCA0Wewn4PcbeDfquF7lEHr75yGQdHPYwmPirNs3j52i3sHPUx8fLI5YtIeS8ZnwleF2vaSPNEsh/IhmBDzM/Aa8JzRFBDYhJLRfTaR4YBYBg2hvov7FTzOfUeMQCA1QqaJz3w+QwlUjQK/Z+ZvhIrqF7R9F4RnW06ETkIp9LlyhyiMWUb81L0Pny4iWK5IokXvJYEniZJJNrICXlncg+QvRJiNJ5gzIg4RpgmMcja4msECyNjiMwGz5d9g873Ehk41tQGHkMhl0O1VEKFMpvAw52b10AjV7oqSzHi0QXbspZcOWbuIbwvdOni5ueoL00Si18AAdY+4yUplSkVEA+7WKwE+PAz65LScn6phoKbYLFZxytXrqBSn8eZ8xfx+a99FTf39hHkHDx77ml8+KlnEQzG8KIY3//7b+Ef/covoXymgbtHe7i+u41v/+h1bKxfRO84Rogynj+/jo36BEc7d3Dx4tP4wotfxKd+9VM42Ds0e0JPgJZWt4tJzkVndISlsxXM1RxsrNcxvxhi7eIi8r4Lpx+zGgMWFyUijPsYQZTW1q6YNfpzVQzplxLkkPfywNjD5nd+DL8zRhDz1BrDKCMhEaB3MhHpkUitqPP0PdADYOykKM3PobGyInFWE3o5wNMYwMYiSktnxedCYwB9AZfIhjoZA6hrj9AHMxPYmYOrbSdPNoyZNjOzmD+S5/0Oiv2sNvbRL3+nVPl38Mse85J/CADAmoHNDmH6uU6c3tPnkfuNMrykqDeAvwL4UnSJDMdevxN0fwFXT/5e7fVnv1Bqkkdd3ulhKhCdbYjkOba0YPE1UbhT9zMLAmR+x4mPZL9u4QmdxD6K+m8P4UnXX6paibv0MBAlgINcFCPZ2sJ4exveJEIgAADHTEyT6sGRFICxgANqAqjGf3IM0z1KT4t6vpCpxyELjbesCeBY2IZxawd7Ny9LEze/sj5lAEQZAEBSAKZez/ZZm5nf2gx61mr09nDznkgY6U+jwE6Kg4NjFMuL8PIVuIWyDNYK80uZGMCf/e5/mxvg3bzxP8DPKnhODEekKC4ZAAcYPWQKwG2RAOTB4V2k8laK7Di1lItrIrZM/Kre4zOm3uy+sw039y/1oxJpKYdeo6FI7AgA2OfC3kdT5rx5drNPnX0KJb+LOvCsWbC9D6dAggEAJEVJAQArCeA+6wT5twAAylDU/sDKGfXRn96I02tj+5Lsxco+sk9kAPBEutYngUMpDqt4bsy6IH1dLINHcmESft8vykTe8Qoat3wKD/yZbhrxwdJBaiz1koecSADyiMIi3FwJuXJDTQBf/Cbq8DCI+0gXq7j4O7+GST6A1xoKAFBJXIzaXSRMN+D1kd7ZxAAattLUBFCAemUl98QDgEp+9QCwDIAP/eUMAJjE6tnC+oqsPpoA0gOA/aW8pwEAyDKV8xjTzLqIb3/9W7j8k1cl9p69Lg25+4OhDPCc/+nP/0jvLZk4K8K1vbeHSrUqE2A2hRY5CnLUMefUMI5HkiasVdCsVPD5f/3XKFMvQYMpuqDT4Zt0TbbSkwlKcFBikySNf4wJ88ddfhBTrHoRQjdB1XEkcotum4MgxPVuHw9GCdqctHNRM7FZNFaK4gh55jzLdI26YTWiW99Yx+r6uhjt0YV+MOgJuOBhjKfOnUX7cAfPv++S6EmpwTk4OEShtiAAwPdevorXrlxHHHG6FkikIRt3TtAuXjyPdr+L/miIzb1dPZl+AYPeQKa/PFfM1Kah3+7eHlZWVjCkezYnfNRbkF1BOcA4QrlQwJnmAg42N0ViwIkzi9ghJ9N+gKNuTzS5BAG0weJ0kQ+LaoZlrxGzJ22ArfmMSAfEFMzoiQU0NOh0poFSIYFq8JjtnQvVdIaAQ4GTy4iZ5TqFlIm1aVpJqRdXWzasbGaYeMDNR7ZI5l5OpIGwx2cG9NoESqcZwKcu3Ri4sSHie/JY2JiTls9NTTY+QTyt44AFNizIYR91a46mcjwuhh7/sukSijQ/pwjK9b2sSZYqZ9Bc4nkfiN/FiNNH3qPFMtEkzM3VkSMCKNN1nVSzMGcuOe89fu7mwjKuX78hzR518nwNTfCI8KqBnwXOZuCJLcaUjq9GK/w5/jebbDZbbLo5MbWUK54LlQqodMP4NunnM9ExkhxgQbqMOcpp2v+Jou1UzWip8rao4ntyE5A4QBY/ZIkEgUgASqUycn4OnXZbziuPewqQExw0QIuaFqpBIgEEOslzkTrudKWhEa8LQJpEMgsIIPCPyFYMYKJX+60Frto7mgJSJumWETO7b/i7uFkkY11z8kEojUs8bMOJdvCxjzwrxnR9GlUS/MyFQpnafriLnd0DtLtDPP3sC/jOD39CqTbaw1j05XzmJ9TOm+PnZ+P1kYQHMSjVyEK93rMIIP6/JEsQMIjHiLjGOA6KJTryunKOCGyIOSsN3Mx1FUBD1l3dxPm7aHQacyqekRfwdPD+YZRfv9vVrGpT9IsdBu81GnIK5d+V822bAmkaDaDDqbtMDGS4bOMKZ+wEnm1dC0jh00JcvTxSYREVikW5HgQBxDBTjC8nYibI/26WQ6zXQhzu7eKgP0bkMXk5h4lL81Emd6SIe22cWaiLRwMbYBa1lDpQgkCD1qi9D99JBAil0d98vYLVhXksVgooEUzj7/UcDEZDJL6HfLOJ3cEAr925jdb+LirjMebLLv7kz/4I+ztbKAU53Lx2HQdbLXzggx9BXKxiXKrgX/3ff418tYqFRgObb9zAhbkG/uAzv47dndsolwng+vj6Sy/hD373d/Dwzk08vbGGy69eFuPA4wjoOXkcDXo4d24RlfwI4+Pb+NSnn8PSuRLC5Tq237iH5ZXzQHNZZRy8ZpUixu2WMFWiJJL7w80XxLk8ORrg3tUbKEUOJu0+3BH9E5i84yAiw4Lnj2s67yNeG7LZOBRwgUE6O+S+fQAAIABJREFUhl+vYGltVTTHbAKpR+wMCQAsoLB4BhMDAIxdRmXpICAsl2aEG64LY/rv6LM7qwizHeHjmuPTXePPDgDo731iF/rkmvBJGtV3VE2+OwBAzT3f7s/Jxvetp9s0n4aPrM2EBRAVWLQbxszl3zzHp86drAOnDufRNH99VdbZXJseGzlrHYf0+rAcFoDa6Nrta097H7zNxTp9ZCeb7p/pWqayBw1iyMCHgojhg7vobd1GmakwxUAcrFP6S9EfYNiHFw2RI2Wcn0lkeCaS9cSJ4znXwZoAueIVEIuWnHUx/02Od7F366oAmcsbl4BaU1MJ8iXZr6jRtoMLqXqmJoAKAGglxMaV+yQjvGM4uRRhZQ7wq9qweSO0Do9RKK3AzVXgFkNE8FFsnJUlJkOWeLub8BHffxfP3c/w237+P0K/mkgGea6TZ1YbMNrC6MFrGO5eRQn0e9DfygYrIafaGWuNmeggIWUDa5p/uR62ZmWtaWo64/AzS7mwAw8OyaZ23Y/+dEKPN824HRTZV9qv8x5kWgwHV+N+H0G5zNgpYXRPBoMpuHCSWaOeQ26Y1/VhCgoaZmVmMPVWZqg5AmM8zZrEegvY2G1NNVDAwy7Rb5XnkFU7Nl5brpj66cDHleEyQTMaistdLvF5PpxcCV5YRuLSBJBYuTJcs1KjLMj4REmQDEH5/uxMxojTMWKHULiLICXzvYBJroTECxFUmhheuYU3/sNX0PRoHD5AvxLguT/6bfHOc1pDvPqFr6ISu4h6PUnPo/iRfdgsBUCJ0TMPAPasZnCXjCWlqVIpixdQOVdFpxDiQ//in6JX1qSflH4lTKGQ80EJM00qua4m0tCXyhX0+kNp8Mk4pVE53+v73/0eLr9yWX43WQA0M2dks1yrf/kXfypPsTT1Jlhxd29XAAC+gI2N6sR5P+VEGz5Dq1KMBl3UwwK+/H99FhXSQg0AMCK9lgsdp1CTCcqpg7LjIc8indRSl8g0TVG0yfG8CEU3wVxKFgA1jQG6fh6v94d4MEzQlwe0ADdWndXYp8NiLNNY6kGJ3oq7qpNibWMNa+sbIgsQamu/B9ehAVWMSxsr6B/v4f0X1yXyy58kOGq3JeeRSQA7rR7+5vN/i0atiWFvCJcFVJJIw37u3Dq6oz5645EAAIPhCDkvL/mKfkDaPKeebP4maLWO0CQlmjoNbn+kW3C6LEU89eQ5LDdqiA4P0D48QJFmex6TDwhF57B/dCxaVkowhuOxgDD83NKA0ZxMXNISoZTpZN7oP23zbwAA3ZJPAQBmM5HGiUaJEk+nrpqcOpG2PhyNZWHgFFwo+qTf8lwYD1p5V94zY3XzZvPPh4ddOItxoa6RCmzoGVqQ8BjV20A2LTHUC+UB4TnhueLnkU1PgCLeI3b9MJ9RjM7skqpTfAIGom8n4MMWYaIgABcRoUeJE+cMALD0LAIAc80q+vFIAICI7xvkkS9V4Pp5AQB4fGqep40OjR8lr5PyEnBCWcLt23el6Wfjx2eIU3v+O4uA4RRgFvWnz5s+c0SCbSFFCrQ4/ec4/VegRTWQFhDR/9cmXc+x+Dua59eCDdlp/hTNtTKeU/TI7AJ5miKfXRMIALBRZNPIv9SNM0d+0B3I8dOokGwDJgPw/PJzWN8Aas8JANAcjUdLaj8LUTb+o4myItgsq9Zf73W7WT1xAdc8AStuUS8MRwEANcYU+oq6RAvXjOePevO8AABu3MUnP3IRftJFu3WM7nEbOceXuL/rb9zE3t6hxOSMYqDaWMQPX7mMfpJiyMfO4bXKYzyMTgAAPF4CIWzQJSkhEucWvdaZ6ZdlgBCV52Jsf47XTgEAmkdpdOXUtDNTI9h7gPewMIGM5MPeC7xeYT6P9nFbNuLTxyDGffQ3IeNCnKoVPCJdXEEkR47DTguspMR+Dinrzeex14qTLpVAJDIdzuWVJWC1h9nmgOtYyUtRSfpYP7OCTuzg9tY++hN6cZD+qgaz8+UQ2/duCWtrY/WsgEjU1+fCMvq9DlYXawh9GZrLVI5AAZNmPAJ00QhzJW6Kfaysb6DUXMAPX38DV+/exSSfR8FJUOsf4Q9+69fgFAkoD8S49kuf/wF++9c+iXYfKC6dx9988++xn07QiwYIJhHczhE+em4dG4sN5MsF1JpN3H2widevXcFvfOoTON7dxJlGFffu3Ed74KAT+zgc078GeP8zG5j0d1BIdvD8BxZx7tl55MoBur0J5lbOAWEVqNaQHh3CyTFuqI9cwZekA3nmQW+WEOkYeHDjLnDUg9MZwemwKfFQpEtyLodekqAbjYTNJYk9lKmxZXFT9BDDb5SxuLYGZ8L3o/kpGQARyvMLKCydwYTpBH6IscuoLAsAlO1iI3uDAgAzE069yd4DALKl/JMn0Cbp5m07m8cAACcmw8qaMUiepjRbSaAx8LVroYCR8nItJN/S8RufoexhnQQBZp2urgezKDDLYrOgrPUvod5T9iKT7iPyL03+m67gb3saTr1AQctZAsBPy/YQuJiDKPqGjBk/mhMfkv7mHfS2b6EcJCiU8+KNwsKbAAATSIJ4gFzCfY/0ZE+GwWpmaKak8h8s1vk99XGSqS8N39KxGAcjjZAe7WLn1hXRgq+cfwqYywIA7jsAADTtRQzSJjmRCLm5BPlKDfDqGh3r93B4cIhieQ1OUIZXyiNyPBQb6+BEUWSM7wZA+2kv2v+nXs8ajR48ZGqW4QoAsInR5suIdi6jnPbhJJq4MHE9xE6C1I2UwRxrY0oAgHuoLH0ZAIDnXoBxG1ScBYcIkovxpU66T//JPmvcu6UGkstkmaKzCb3UCSKbjAU011qeiUtMaDOFOH+BGaRYx34Zi/GYTAqPrQ/svm7/tY39o+owgnmcXnMQmK3X5LUmclueeeMdl5kO6esFJOEewq6IiVm6ZklKFc8fGdNiJq5yJQIAyBfhhhUBAMh6DAwT+fQ5PMGoeNw9JzUh2aXczsZInViusTjoJ+SqF5DkS0jcInJzCxhevY03/8YAABiiX/Hx7O//JkCmbwYAGPUGSD1NpMsCAJ5+ZAEM1QRwBgDwsx63DlGplpEKdV8BgA//V/8F+uUyfAMA2LhnqbMo/0i1rySln9Hbg/4Q+XxBPcsoyU9SfPfbfy/DCGdCX6WSYQ9Qpu3MAACd9GkzQgCAuea2kZApkCkYuZBZoEBY0x5ksv/Sv38RJbonUloN5qZOJPePD0BASQABAMMAYHb6DADQFGzHAABsEUJpYhUAuNobYDNKIaF6XgiXA2+yFQIHETOkWbzElA9wgVWazvq59SkAwMkFAYAkHiLvp7iwtoR4cIz15SaqhQBBmqi7eVDA/nEf+UoT//P/8r9jceEMjg5aAmgQACBldXX1rETG9aIhtg/2JT2ABVkSU6uvE3peBDY71I1LQ8jG3Uy3pUGl6UU0kgdnvlxEM5/DvVs3ZSOhqZhLk7ggJ1KM424P+WIZAxoE0kSQxnxmImvzZa3uW6O2NHrPsgDkBjNLk7bI+sfYQxlzmYlQ2UnvJeIsVM+iMgBY5DH+TSb8pM5HY6XPC2VJ48t0uM7mXw091OXLqDo4CSR9e+ojohEY1q2S71Ct1KTpEI1vRDoTC38FAJRibLRJVtpgcG9NptBYNG6+/PXT6b80/woAkHlhnYYV8JiZmlA6MTdfUQCgWMSYgEaQR8jrkAEAdI807AEWLjQsk6QDbrweNje3pOkjA4DHzObG0sEkBkg00JbGLkvrtIlX9oo2/vLXmjCaxl900cYMkc2/leEo+ksQwMgfbMxfptHPTvNPorgz05jTJiqP+hk2itxUdMKt14MSAH5e3hNWemClCjJpTCitGcrz8OD+A7nrVlbOijRCPBUY4RLkJHueQBrZBQJymc8hJoncxCRB4PF/lGI6K5B5TZX+r1+1hjecYHtCj1dPDRaOBXeMS0shhke7KBVKiEdjDLt9fP+7P0Cvy/jOPKLYQaFSQ6vTx5u372PA+93LkRgI388hIZ2frqpkPRHko8yJDBczDbcIvuzBmUbc3g/c4MnA4evZtNvG2/6cZQ7YKt2uybpBTxDLBqrVhZq9qUkM70E28nT4twCAvXY8Dq4/fB2dYMfmnuXXBIwwgAWvt8hUxPiVFL23Ftv2Osl1k9QMNRuSdUbTxTQBhUCDYRQQ3JLjj4ZYn69h0O1gYXkZc4153L63ia3dPWEJsTAg8HhmeRmd4xa67WNc2NjAfL2GQa8nABnNR5kg4NGjIolRcB3USgWUS3n4OQ/VxpxMwvdbLdy4dQftTl82yAL/uil+8el1PP/sRXSTLo46h/jRD34gY/JmdQUXnn4Bt3bb+D9f/FusPvcsDtqHcKMeSvEQf/irH8fouAW3EOLM2hpe+vpLkkzwkV94DlGvAzceoz+IMIh9bLf62G0P0ViYR7NRwMKci9bmFfzihy/g6efPojvqoFCuY7/VRVCsCvOrMEfn4QISJ0JQIpCichg6FHtkwsUO7l+/g/H+Eep+AfkoRXTcxySiyWMOceBLnCwbdIlnJAAgDIAU/ZQAQAWLa6uqgSbTzfEMA6CJ4jKng+8BAE9ceKbf/IdkAJw6ohOMXGsEbGjihvVnk2xsysiUwiEItAVKH/W+J3kAjwMA9CdPnQO7x5o9kwWApapPX/9zAAD0vX52AICfnwCAw3SpsSeMT87X+g/voE8AwE8QVkIt8GlePBgiHlICMEJ+QgAgkUKfml6mGbEQt3prLYIIAFBnfhIA8HPcg8bA8R52bl0Wr6yVc5eA+qIwXJktTUkUgfGsBMAyAPjeUs9Jc8VhhI+JAQC8/OQkAOB1cXjYQqG4CjdfeQ8AOHGr//wAgNnToskNtkaWIZaNddbi23SBKhdgz3L6z1TyYb9hAYBMUy13vhnasgG3zT8HoqyjuOc+jn5vQQBhSFNiaoZR2eOwDf3jBjHawFP2R7bayQQCORc2xUA+v8oJ7J+p55MAIDossAAAiwaVrdI5msxGW9t5CgAQ4C5UEBsGgHoP6XtnQYp3BgZy4KFDNY9UDzdRlkeSwouZHhZibACAsLYoKQDXP/dVZQAIABDgA7/3GQMADKYMANaQXBdi6cXUu80nUWfKJlEm3jsBAD7yl38uAICHUCNCTVHF/o8m+y5BRXp1UY4cFmS4xrpUzJ7JaPIDfOdb38XVy1cFAOBAkwtSMjam62QA2KLfFm57+3sCALBItUWpnVjxZrGv831OAYZwhiN8/8tfQz4G8hLzNsGYcAdBUNIwSYtOZxKALADAMyGNjD8WnSYZABYA6HgWAJhg4IRwvBDOWDUtSc5RmQFpVkS9AjqDsxlJpgAAG2EauVECMOh3UAo9rK/Mw5uMUC+HWGpU4Se0fQMGMSd7LvLlBl784ldwfNRDNBxjwtzxcYy5chnNhaa4O/bHQ+y1DnFwdAykgdBICLARdWGDQwoGwQB9SJUexsaZWlyl/UYS/1XN5/DcuVXcev119IYj5IvMnmcGbB4pQYQoQndAZ33GzfmgBIMPN5slLh5ybYwJifw2Iv3WlMTG9lkPePMA6vNkHhh5gEkzHgv1n00/TcAsAMDigTeVxAKKbompCjT7G6lmX5pvIwdgc8qcbuqHZWGjW4MD3yQXEI3kRJPGhuJASRCBWfEhxSEa/cEbmudFs+t1EbU59oZcqKjr1PjNNv+G40DKkWn+lQFAtoVStqy3+mwyod4JtYXalAFAsjZ1r0GxDDdQBkAhLOmYQhZfLhJK53PoyC30oxz29g6Uwm1SIrKIukg2DHX/hFTW0vZBHwY22Dr5F1r2NA+WCQJswPQ+0un/TK+v8era9GUb92yT+LYN9Cn6l30f2yyyCWRDy/+3DbpEyIy54OTlvmZzyDg90rzVsFBzSnl/0ATw+LiNcZTIvVQuVwUUIABw1O4Isj6k4d+IXgFKGbMmJ+8EAOAEYwoBGO+zrDSV50+OG6mYePK1/H8+h5UcsJAbI59GaNQb6LQ6uPnmTbz2ymW4boBSqYbt3UMsr57D6zdu46Ddx4jFl5+XqajQ1fgMkc1iQDI+XbZptnT4bOPN758Ag8ieMTR/6+4qZncG+VcAw7oJ67mxoAand+IyTfmTrDGxXAt7vdj4W8mALg8zox++jtdpOKaEIDHxke4UALASBvtzlAXwGbYMADUO1elEFtiQ9cgyHdhgkPVkQBzLiBHZCxkyBI/iGOfXVhG4mqk836ih0+vi1p17Ag6Va/Po9oYSOchElZhyLqiZK304OJ1jEVLyfRR9/ZeYmfHtxht3rsMP8yJZiQYRaoUigsTBYmkOz7/vKWysLeD+w1t4/hefw7/563+D+lwd9bkmJuMAiyvn8eVv/RD7gwgxTRTTsRT+haiHP/70J5COBmgNIzSXFvHvP/siPvbRZ7G6vIhoMMDuLtMx6nCDMr7/8msIixWEBR/LzRLm5zzsPXgDn/rkh7F4poLEYWpCiK9/++/RPHMGe0eH+MSvfRKL68sQDip9asYDmeY7bP4ZFTZI8ODmHVRSD1UngN8fo7t/jGGHSQ2eJAnQ14RsNMn/ZfQsAQD6skAlAMIAIKWQ+5dhAJQaTZQIAIgE4D0GwNuDAP8QAMBjjsLq30VeN1sjxOKXaxJXOxNle3LfzLj6G7zgxG84NZV/lATAlvPWN2BW3+tYX/ZK2QN4/2bHD5a1/+4ZAELyejcMAAGLKR8KEMUKAPCsDcgA2LqBcjBBSAkAfUjgo9snADBEiBiFlJ4mY8RsXthAcB2eDhcyIIyjNY8avXA6FiHI0+zUAgBXJGmFAIDTWFYJgB+qN4f5MR1u2LqN760AgKYDUIYQCAAwYq1BAKBMCUBDG02XAMAhiiWaelfgvscAyNzqPwcAgCCSefZmiVUGAJBnwBg5Sq1mmllTG8nAxCYATKtyxdOm7fJUU6mS3yngbhpe2X9ZM1PuxYhKDqGGAxnkcfglZteG7aPjWJXhCFCfpsiXmcLzVh+NLADwyOm/0RgJA8DKNLMeHlOfD4N5nGIL6ufjuaGPGYc8JxkAUwCA3ZmwjJQB4OZLwgCI6RXEW9+yQG1/c4rh+uT1mwCA1tWepwAAGQBCZDYAwChXQuoVEdaXMLh6Bzc+91XMewyNHKFX9vDc7/+WeIg4rQFeoQSAHgBdMgDIGDEeAMIoYD+ifh6SDiDSEY0cVJLyGMdHh8IkVglARRgABAC6pRICh15gMwBAvKYol2Z/Y5KguOYnYo7E+kq03ygVy/jWN76FN1+/LibNPvd7vsZ4Qjj/3T/7k9RSh23BSgCg3mhMJ0m2qJVJThYAYOGZjDFstfDqN/4e/jBGKGjkBGTIkB7zdgAA44ykufHGKHoJqgYASFIfnSCPy50etpi76IRCfUSkN8QkrxoLxkaQRp0FAFbXV7Fx7rxMwhnTR812p32EuXIeS40ySjlH9P+X1s8gHnTkcx71hijVmmj3x9g/7OCLX/g7FMMyxv2RFKrVchlztSqCMMAwiXDUaWN7d59thSQZUGs5NrFk1GoSCBj2B3JziZkG6e0p9cKe0EzZQBc9By9cPIf9h5uSF08WAJtwEocKlarQ5NkkcUrH5p4eAyywlR7M/2fkVTLNflSJ2Mz4T7DIk0B+xnleaUUEAMYEUPIKALB4JAAgbADSO+XhoB5XZQds8ggCEDRQBhGj7ibioJ8r5KU5lpuT9B2CeESkQOQpL4ZUnP5z4hsx89LxxNSRJogBdUyM9hqr6ZgMKDL6qNmMVzdXJRaR6q+LqDT58pcFr7IBZEMWfbKJTjOTCvlpEwNXmZ8TSQclAMIA8PPIUQIQ5FGt1lAuGS2dlSPo/ouUABfRxzTA8VFbWCQ0flPqNynV2ghZqrYuorNYGNukFwqhuJ9Lg8XmzjT/dtpv0VDb/Ft6tkoIrBu8NXhSICALAJye8M9AZb0xst/PNv/2v/ksE2giEGA9Dex0Opfz5bmqVEoCSm1vb6PdPpbPTbPMs2fPSoTiYDDCgM9RkqJQKGG+0ZTCbe/gQNguEqlpkgBObzaPO379HGTe2Gn/DBjS+14/Hxt9ASkYqUgnTt53EwJ1AeaLAVarOYR0wt8/EOr/7Zt3BNAbDmMcdwYSr7ewvIYfvXJFdKIjPlCBAgDidm8QaH7mbCOsILhe71kDrHq+LECgA4FZlKMFEuy9Y5t9a3ZlAQB+P5nwuaVqlSwepdrzOWVjL/e3nRgYc0YLrPBnpwyAJBY3WNkDyKwilVD8BBQ4sdMEC05ZZgNBCrkPDPgx+6wztguPi2ChBY4IDunnMeizqwDaqN/DSqOE5UZZwNlqpSReKNdu3MXYC9EbA9X6POYqFQyPWxi2DxBiLISjcn1B4gAZeUjzWMYJMsWgN+6hHw8RVos4ODxApZjH8lwdxQRYrzXxvrMbYr43mPSRq+Rw494NbO3t4tKlp3B40Mb5jffjb178Cia5MqoLy7i3t41KOY/oaBsfOLuA55YbIgsbiH4e+LsvfgO//7u/IvsQdXh3N/fRXF7HcTfCyy//BGeXmsh5MZ5/Zh0P71/H6tkG3ve+cwiCVAxrr9++g8tvXMPy+iru7TzAb/yTX8eZC6ukwyFNhmKkGHJPoBRuRIDVQ2e/hSrpftsH6DzcRdIdIe+SOSGp1mIoK2athgFAsJYSAGUAlLGwtqaaQodKQlckAAQAygQAUu89AODtu/+3Tr9P/czPRwLwJABAHZDtVE/2RTED1dQeqQcsa05MVs3KaeuC0wBAtvmwTckpqXe2pJDnfjp9M8dhwXLx7zF7ecaoTJbmnwcD4OcBAAglPyfJTzk3J4D66OFddLduigQgT31RPsTECdAhADCKEDr0tGKdMlbZIOOwpZIxTAc5yXr+rQeAmAVaAIBpAOkY6fGeeADQzIseAC79PySVICfGm0KHttRyA8rotcwAAEYCkBAAYP1ZYFOXAQCcDg4yAAAlAIzSLjQ3ePjvSQDejQSA18ih8/pMyqNl3mxgZIdZdvBk2ZJa77AunT1cOjk/pcix039+z+7nGSahTc3hoJOG5UFYQNTvyxCAQxkB7Y0RnV1FLAhAIYJHEP1U8/xOmn/7GpnsT4tzUwNlmn/2LOzPrCeW1JzCXiUjU3TCkgQkFH/Kx40v1lQCoOZCAgDQG8gxAID1AJDhlwFCHwVUvB0AQA2+1tEk7I8xNhKAYMLzUkQUFDHxSwhrS0YCQAaAj37aR7/k4fk/oAeALykABADKiYvIAAB8x4k1ASRYwfuFdSKHUDKkIIinyUcEAKwHACUAMw+AP0NXPAAU+LcMgNMAgDT/Ukcq6M81gsx0Mh1feukbuHXjNnzWW+p3iMBljTvEFACwmlUeIAGAxvz8lPZri1jeVFzIpvRcFyiFORw82MTNH70K9EYCAEhxGhCb1AzULAOAnvZ0O2R8nbjLJ76atQWkb04wx8QAJnOnHjp+Hpe7PWyNUwzdgjAACAAI6kUAgBMo48aZz7HxIj09hgUAiH5T084oCaIr9WpJMqUb5TzG/TZeePYZdFv70sS2Oj3ML5/B9t4RavVF/NVf/a8IScWKJoiGESrlkkw8K3NljOII3WEXm1u7mIDGZznRYNiNNiwUUK3OiTmabbKJ1vDYKFWQRjcm4wFYrZbEF4EpAryAdOfukw1QKIoDfaFUQqfXQ7vbE8SOxb08VKTUsvL1qd/UblDo//Z5NHIA2yhNG7/MAkNqiriN0/hLMuwj8WUIC6Syk1ZEWnpeXdqlGRhLca1GhEq+E426Q+8AdYmmqZhouekOz2PsDRBQc5YvIMyH4lTZG/QxIoPA4wQyFQfyPA3V6AMwGsrv0obExqnYFWZWtVgAwJ0QaNDJv1DipiCAMgCsy7A6pZ4yJqIbdq2MfhzBLxRlM0e+IACAlwtPMAAsjUtozqy5XHWt9xGg0+mh1WoJAEDZh2qnafpmtNnT5l/1Xsqo0L9kDbAZs5/X0inZgNnm3zb7tvmfMgGsAWAGDc4yAezvOl2E2tcIMmzYA9n/tgACvydUcs+Tz2eBJzZ/BAVovNnrHUmdSbf7zc1Nw05Jsbi4iKeffgbDwUgiIIfDSLR2XKhorEgwiIAZGQASY2imxFlKefbYHrmQy8pvMqP1bjR+F5o0oACHLIXiAeIR3U3HDHtApVxAo5hDYdRDfjLB9es3sbezj8PDIywurIj53/bOAZpLq+I6+/Kr1zBMHPRJpQ7yetycPkmGrXnKMiZU2U3UUuAtgGIlIiIZMJKc7HR+CiQYv4fs9TstASiWC7KQ854TcEGYNjrp5/0ifgoGAHiUBIBFwIAbgaH583fT1NAyAARUoATE3Ad8X8sAEcBYGg4918paUAaEgA2m+BeJVZIIO0SZJIY95OXF1ZfnMB0cYqVWwLkz85IsMxwnWFzdwNe/9woaK+siwei0O1hbXkDBmaB3uC0pMC5NWIeRfAb+PvHaENMuMtspSwDyvoMcTSqTCc7NL+AXLj6Fei7E3t4Ois05XLt1XfT9GxcvCODabJ7Biy9+FZ3eGOsX34djmldOIlRLAdrb9/Bnv/UpjHceoFwqYZAr4/7DTWzevIPf+czHMBwOxDNivzdBrtjAlavXBWjoHz7Epz72gvhOtI938cEPPYdKpSifYXllCZ//0heRK+VRXawh8RP88id/CXOrTXWmdumzksANaVQARFGKXGkOGIwR7e1juHuI/vah/L9PuJVpE6JNVk04MTKPBpjcN8kAoAkgAYB1BQAmBgA47o8EAKisrEoKAILCex4AbwsC/OwMAMUw36oBfttfaV7A/VufvWxLbg0BZ8aAs6wEA57bSd0jpv+n3mla3E+nl/Z3W+jDAgAG8FSQ2/rt2HOjtGi7TswmpQqSPspJ/B2dg3cJAKgvgcpkotiVopiff/TwtvEAoNdIABSKSJ082r2hxAAXfQfFdCQxbpE8YgQAYmEBcNWbuaVrnLN6ALDQJ/is0bn0OoqPdtC696akC5AB4C6eAZhrWkaLAAAgAElEQVRARS8oMRYw8liTbGTlG8p3VAYAu3gyGAgAMLXLCScI6QFgGQBo46DVmjIApgDA/Aa9uN8DAH4OAAD9r6R+smHbYnZppv/SAJqi2zwXtsbhsz/9mcxzNa3VzbtOtfPGWG/afJu9WAB9A9ir75IC+o9jUNqf51FTHvckBoB9Zi3zT5Ysy/DL6vvN/m+HDrLvsB4hE4EAQBxPhzzC8pQ6hU+bGmmKz0IiVqE6NLUeABKjKaM+AQBUAlAVDwBGOCocpqtWFgCwn/HJoAAbDDWhJyA3cQgAxPCYNEcAwC0h8gkAFBHWljF8/Q6u/81X0HA9GRz0Sh4++Ie/jdTXGEALAAwlBtAyAPTo/MQRTzT+N8+3SAAMACCPcRLhWEwAlQFQMQyAF8QEsASfEgDQVFRBXWFQjhkDqLJ31tNk27KPIxOdfVwcJSJ3fOmrL+Hu7Xti2D0ecXDiyn/TvP6xAMB8sylFvtWS8KJJ0c/IQDE4U2M1ZkVv3bqN+6+9jqTdR9FnFFoqsUcxF9dHAADWBFDivRJP3dv9GEUfqNIzgA7dqYe2n8drnS62OXkzAEDK6ooPVZ5lPV0kuQIz4kqp9XSOpAng+vlz02x3nrDW4T7maxWUcy6WGhV0W3v4+D/6EI73twUAOKKpWbUuhWel2sBnP/si9nZbovEfcTIiee4uGvNzorslJfPe5hbGaQFkK7AAlaYmTqRp5gT06OjYTMmpFScdJ5IJFRtcNrtkABTiAc4uzItpIC8cp/ps9sUkjcZp9YYsL73BAN1+X849kw34ZzCO4dIRc9rsE0Eze/Z0l80gjCeaf11m+N6c4POYFQBgU1rSRICA2fXUnyYYy7mlORsf0ZmzAD8XEfB8sYDyXFW0SMPBQGiwLhesKBYAgOYTbI55fkjxHVAPzIgpxi0WStJ0EBQRjwETBzjTd9vfNytPBGPnlJ8aaFmIDAAgyQjKBLBpArw/pq+ZHrtKAMq1CgZxJB4AMRfNXHgCACADQDTUou/jfcoYFxbSCgAETg6dThdbW1vil8C/pLNzqm/p/7po6ibB54gNIME0aYhMwyRaKlM8STNmctOnEYCG+q8NoJ3+m2n/EwAAuwBmF8Rsgz/dbDIyguz3rYHbnTt3pLnn/ceGjp4HLJ6Go4446e7t7kkTOlebkzg4AmCcplLvf9TqGE0SmQQEkiYImW1OjwyxrrDxgJnN5RQ48aiCkPed42p2qjb/ZKkoncyWlbxf8wEb4xhpTL34WCa5dItvFPLwGFN31BYjRwIV3Lc73SF2dg9l+j/XWMJRd4g7mzsYpy76NL1koehqk0v63Ul968nPYDdnO9lXvwddIzUajzpPbdrtxmqn/2LSZSQkj76ODqq1Ko6OjuSaiEGoRA0q04BTexYDWQBA1mYxCNL7kPTV/kCNHNnk8zj4LPLneb2nrJAMUGTZGvx3xAQRGkAK8szJPplD5vMwSCef0/VjpOsH1wfe93xfFrnjhKaMpO7HSHr0XBng/MZZLK0sozOIJH7n29//MXrDBM2FRUTDPgInxWK9KmafxwdHci2QD4AwwCiN0RsxijSW7RKDAc4tLWCxXML6wgI2lhfRbR1g2Ovi7Noqvvvjn6DV64mh7C98+CNyTC994zsolRs4aHVRay7h4JAFdAA37mPOHeF3P/1xDHfuCwNod+Tg6huv42yjgBeefRoHrUMpGHooYXP3GFsPd3Hh7DLGrfv4xEfej4d3r+H8hTWsbKyJh0jo5XF02MKPXv0x5pcbmFuqoNgo4OO//nGgxPt5AIdNiCT0MFmCDBKVAnR29nB47wHKhCEHCaLjHuKBOvM7+ZwkmcTjBKLGmwIAZAAoAEAJANMLCACQcmwZAJXls0j4HL0HALyDPvTdAQCPTwE4Rd17y5HoRj/15bCbwpQCa7r7Ez5A2qZk/5xmCM729pm1yqz5t/uwvsNs8KdMJ/1r9krzS7QMMQI+MSrN/qSZlr7FhfAdnHbzkix48CS2xSPfMQMAjAkAUGPspIhEAnATpYAgXg5gKpBbxFGX0bRMq1IAIB4NkLKZpwdJSgBAQQA11tNzrdUSgUptNNJ4BJdMtDjCqLWD9uZNjPpdrGxcgrd0VjwAUjeHsZj782dUQiq2jVMZAIEFT+scjvHdAEmqAIAbUgJQAwKVAKTp8RQA8MKqeAAIA2B+Q1QIqi04RfF456f/P/JXvksJgAzQOOY0kcxyf+v5FGM8sk8tS9M+B+LOqRIZffYtPHfyVE4fG7mNzDMrwIJKK62mnvWHTZJyaeo7Hsv+a2uA7CBC61DzDAsY7CCgXPkJEoAsAzP7XvLfRgIsx2IYh1IDSIxfJvZZJtwnjQKnSWbCYFHDTGEAiHxJk7uERWwAgMkpBsDEo1Gw+mDJM3KK+j8FSTJpWG+5WXn92JjL4bOPiTMMADbcBQz9ItKghEJtGYM37goAMO8FAgD0yx6e//3fxITJaK0BXv7C14wEoI/UJ0PdeACQyRObeHIjRmYULwF6SvCIEKoEIJsCoBIAmgCqBCALAFBmnSCmwXzC1DQ2+iG63Z4Mb0cSM81+boxysYKv/O1X8ODepjT99DEhrEhGdo995n/753+c2mkkp0Us6vYP9tFcWJhGf9nJFQEAxjvZYpbN31y5iPtvXsfWtRuIj3socSKdAQBI85imAFDzbRkAkgLgwU2UCkIThoI3QZW0dAIA8HHs5/Bqu4OdiSsAgOvmMRkR3SATkgAAEwV1C6ABE42SCACsrp/FxoXzxqGV7+3j8HAfC405hF6Klfk5HO1t4dP/2S+jc7CLwHclqooPRLXWQBSnePnly3j55SsI/CIGgwjFQkkW9oWFBibpGON4gLsPtjGaFBAljgAAPPlCp/V8LDQXZWrKQptaVWE9kJIjGpxYHuQinasHHVxaOysNJBuCWq0hF5KFGxsjGgDONxekWTrudNDudqaZ87zx+gnjMTSKRqg9dvMxOnq7VWfpRbPFRRkAZB7wBuLmxpMrGu1JKp4DRJUIENhpnj5PjE8h5XisJiZuKpnfc7W6AET9bg+jfh/uJEWObumOh0qhJKZxPD/HnWOJUiTSzQeZhntKPx5LQ6WiGF0kbWM8nf1n9ipJBzUMADv9t/Qra/inMYAGnTVAwXQhc1I0FhpTCQBps0mQlxhATnkpAVheOqPoJWUNBBJ8phgo9Yvv6k5ceZDu378vzT+BHzZj1PTz88w0+Hrg1lCPYAhfw4kh6f9K27YLNOnq6rtgnWRlI8nE/GljZkxYMlPY0wyAxwEAtsnPbgjTZi8TXcjj5ee5du2aNJps8rvdrjSxcTyi/QhyoS/3Ln+ewAATAng/PfP0+8V1n00/uRJs/LsdNpsuioWyoMMevTseEd+URZ4fV2XIvW6cVUzoo9CkCARYq0tGpZQKPgInxmTche9GaNZLWGzWUC+EGB8c49pPXsWN67dEAnPm7Dpu3LyLbj/C4vIqWp0BtnZb0oymTPxImD4iojphM9h4ySxbIWu+o5NvZewIvd74qlggRRlCnIwbepg0etbnQf0KxBXXbGS2+ZZ7wXPRXFzA/v6emDLy3LN5t9eCMYDiF3IqBYCbsQUAyJIiACDXzgC+BAL4exjJKJN8Uoyzrr5TsMhFfzSS30uzGX5WMoTshmzBKzEmkkhEBY6a8w25f3i+j9s0aI2RRj3kvRTl0EeYczFXLaPRbKJUqeGo08fNO/dx2DpGGBanHhFlrlntjpy7JOcj8jTijqvVXKmEZrmCCwuLSLsdMJAw79CDBajVKojTCLfu3cdxf4KwVMXT738ftnb2cPnam+gPYwEc/HxR5En12hyi/jH6h9v4pQ+cx3LZx1wwEbbW7sjH5atX8OmPPo/5WhGbDx+KbKHvVPDt772CjdV1OKMOPvPLz+L2le+jUfFx8anzWFzfAC0Q3NjHD3/wA5TmCkB+gpVzC4jcAX71T34HSXcPTuhIdBejYsdJKqkjTrkmYPurP3wZFS9A3csbAKAPP3VFwjVIEhweHwsFcAoAsPhwUwwoAaiTAbCq+n9OC1IHlgFQJQOAk5EcWVFMIngvBeDxnc67BwAe/d7THe8R37YNgcoLZa3UDWLW39tJgNQF2bb75LTMhqXOfol5tdlnbfM/pTCfPhqbbjJdH7KMBoKbmgQ1O4qTEMRP3bSf+v3vFgBgFyzpS7Ej+lgCAOPN2+ht3UIpSBEQACgzEruIg85Q6qE8iYKTCPGwhyBk+pMCAL4BASQr3jTVJtFcWJtC/2bBzu0pGmJwuIPu1m2M+h2cOfcUXAIAlN7AB62uRIJpBhnSKBoAYLrX8WsSo0YAII+I9UkWAJB1/1gMUK0HgF8OETs+wvcAAA2CftcMAM7/bXOrjTmvFetYjd/V4dSs4VXWjzJfDFPgLff0CXRNn23+lUzuzPPF2p3yRkqHGa1LSVqvJ4M2/r9Id819Z+sGxRN0zWC/4zIxIAPu20N5XAOdHVLI8EKaWHt8amhskwvk69OEhJNGgAogECyMpx4AsWiJrAmgAVBMViUn35ThOCFjACvSNxCsl5CADIB4GqR4sgcWo6HVaNM1HgCUAJBV7sdMAQjR8xQAKDdWMHjjHq5/7mviATBMhwIAPPuf/wZSMh5bQ7w8lQD0MaHUm/cB1z8yNIwEgM8w7wqVAPA6zAAASgCqNgYwX0EnLBgPgCJ8SgCke9RIV7KyRVY+Hqi/VV7r7kKxJAluIkE3AMDfffkr2Lz/UAAAafpTR+oCMtSd/+Gf/1MxAeQfFmUs8ru9Lmr1ugAA6myuGg65aU0xqheQ7vghXvv+D7D75m0UJ8xP1PcaIpYYQB4cT2WVhYkoPlWEIJEaKVAMikiTGLmCg9CdIKCRBT9kUEDL8fFy6whHfoiB/KSPgJoNMm/9iVDiXSa3stEk4hIPBUwqV8t4/3PPIpL3LaJcqeDhw00U8j7WludloS4GDjbOLIqei1EqraOWTC85+W4ddxEWq/hXf/W/YWFhFd3OSLTL1L9vrJ9Bt3eEYiEQx+r2kKYtBTHS6nR7oqUnsDGOYiwtLaHdbquTq4mhE6NC09gyhjA+2sezT12Si8HGmX9YoOeI0PR6co74nqUKaek5AQEOj44EZCjXGhhMHAyYh0E0j3pgJ8WQhmpkUhi2xnTzNbScWaSX3kiq4yUTdyL55BJpSLf+OMbI0NnHPG650XK6STJ6ke72PpuUMWKkOLN6FtGYzXKC4/1D5PmgdHrYWDkrWul+rydJBpw6kgVAky9QYyMNm4EqTC6y0vU5lcxp8032ARc/o5dm0U8g3ZEoDDMDNlR7WVjEmIRaZ6ORJOIqfgAZxNUFmktN9McjJKROcSrKBIC85novLC5LoypoZgZgIXOAuC+/XsqXsL+3j729PWnu6/W6TjdjpcnrxFU3ApsUYCfAnIiGeY1s4etkwWZ+t5EPqEZM1342e+LEblz+7TXVxnA21ckCANmm1J7f05Qoq0fn1x/FDJCouCTBvXv3cP36dWkotfmP0eu14fhEoNOp8RzBAm4+jMOcn1/A0uKKaLTjMV3yafSo+kiPU0qyiopc2GYeANkN6nFF9xTUEBMnZQSpHSUbbQmCNABAijBwEY+6qFVyGA+OgaSLjdUF1KsFeHGCrRv3cPlHr8rt0phfxHe++33UGouoNZaw32ojQYDdgyMcHvcEaHP8vCQAWL2VT0r7OJrS7Sz1zpr4ZT9D9troRqr0Nft5rDZeAiYN/Z8T/Gq1IvqwMuNgfB/7+/uo12uoN+qIxpGsMaSO8R4skJkxSQWMeurSJVy5ckXuGwIEvI68B/nf3IjOnTuH7b1dWS/4h5R2SS5JErmGNpKRoE+poGACf57XnvsCgUoaedrYIZESmZhYNvX8vXxu7f3C9ZOsBAJffB8aq5KHurezK/sKP3+xGKLTbgmw95EPfVAA5kG/j1q9gW9867s46o7ElPHugx08dekiyjng3t1bGJHiXy6hVKuiUavjzHwTaX+A3DhGwCIpZlyjAz9PFkcf260d7LXaOLP+PhSLdWFgXX39Oo67fVQbC0jcALv7hzhz5owcCyMDObH7rU/9Mto797BcL2DxzCr++gvfxHGnh//xL/8Yl1/5gazT++0Brt7Zh58rY9Dt4peeewp1dBG3H+L5919ApVZGbwI0F1dx5cevY29nD/WlKpbX53H9/lX86T//I4TzIVAgfXgskgbeb1wuc7kC3FyIQWeAY8ZUxhPMuTn4bojNl6+gEDBJwkOXJp0EpDkN4C7JCQTvWydFn/nK8xUsrq+Kcpn3s+PnsH1whIXVdRQXaD5IuZaLmCwtglSsBSoVjY0SpgflFrpvnPjzn0AMYLZp1dLp3UxQZz97clpnJvhycjNNe2ZkL+uJnXCdGOyf/NnppD7zXtP99hTRQIFz/e6jmv8pYGzegHVPhgtgHL+yO9KMLTj7JI9b2X/Kr0+P86f8uenLJa9KUgCS2IUnnfkE8eYdDHZuo0TFK5lF5TmMnQJavTEcN0CzNicmwBj10NvfQTTqw6NEqJhDMuwCzJavloFeTzyP+OxKXKbxKwr4DKUxkqM97N+6ivFwgLMXnoKzcEZNAJlsRePOIEA8GmoDOZ3cmgQAZqLz2lFaSilIUEFvNARyCUq1eWBSVm211xUfHsYA5op1uOW8RO8WGuvKnv1PnAEQRX3kCxVgUgAmNKHeQbT5MgYPX0HVGZ6IAUwoxXIobTUxgGKfTy+rGQg4jbm0CRjGGHIKwU0beFOH8htmmi41g1lObFMt8eGimZ86Q5vhmLIH7LNnG/PT9caTADbxSWLzKvX+zMxXakoz0efXs03/lJ1ojskyAeQ1huI+rTV5e4415SA7pZ/VQXzc2FfwqdNYcPUTNNJd02PSmJwlNMn5Ocpb8mWMU7Iwg2k9/zgGQNb3iO+clVpK/cUISDFTHgmbg+l09Mzxx5Th5DDKVxEU68gvrGJ05Sau/tsvoZa6YgI4qAb4hT/4TTFtx0EPV7/yLUxaXQHh+WiJBw/rITIuxaeIs0ONMRcTQIkBZ3pdKpHGNEFnz8A4Uj8NMKxU8OH/+s/RLVICkBffH5H1WR8lsqWjAXy7Dxi5EQnU6tHoYKG5hM/9h8/j/p17svywLw1Ye9v77HEAAE0AWbhZ/ao9eSzU7M3C6W+1VMBPvvNdtG49QDhxkJvoVHnEBknyTicM8EMldVGUEn0GAPC2KFDLQWp8CJR8UuJp5uRj4uWxn3p4+bCFlp8XAIDIaJAqBZo6SZoZuvx6kiLHQj9mdBcBgJIBABKhuJTKZWzvbCHnOTh/dhnuJELBd3BmoY4yowonEfp9TjWV+toj5b9ax5e+/HUctAYYRWwkSV8e4ewKTacGCHMOtvda2G6NMXFDucN7/YFQ5olQsHheWFiUaak2cXpTqy2MIoLMrHZHPSxUK5ivN/Dg3l0UiNwMhghzarxGc0HRXvsBCmW60wfoD4fo9vrSQOerNZngcIrKJp2+CDxBgnwZCrE8gIb+Lw+fAQL4rCmBmg+/GkgQOeLEkkCImEQYijp9FBKmGOQoAaHhIafbjAcTHFVu9DNnV+XnGCXW2tsHY1X5d7m5IEXocNCHG9AVN0a71xWmhWh5TJSPxIVwqmpmFmyAqWnWmzVjsCNTUhoAUi6iuv/pHW0p/vIlBUGmlCuha5ung3UOXccXGiIBsACAX6zAo+bP9dFcWBITwNn8RBkWBADEAyAFKoUyDnb3pCnjuWWTpouRNvxC1yJYIVN+E89mIgHl8zFj2OgjBQCQ58s8neKgrv+vzX9m4mOJ73K+3jkAIPfCI+j+p5t/u3EIhdx4T9BN+PLly/JZhbHgpvByKUbRQMAxHr/IRow+no3IxsZ5nWrQ1TjRv1KwsJkmO6ZEd1MFQE6zER5X1r09ACBttVzraNhDs1bCJOog6h3imYtnsbxQRWtvC3nHw4+/8yN0j3pCmz467mJ77wBr6xfQ7kVYWDqLH71yGUftPnr0MCD1OqCniEpn5JyJi7+eI37+6dqYodplN83pscv3mX9hY6y0mpWpubn+ltXGdaBSKUucqUzqQ643KTY2NnDj5s0p5Z4NvjTdk4mAj/W5mlwrbkBkI/He5Pd4HRebC6jVatja3cGQEZzjMVaWlhWEMp4PfD+CkGIEKNKgokoKrOGhbGZqTmoBYgEAjESM1H6CI9zUBEQ2jBiyW/i1WrmIas5BIczh1WtvCqA5ZnLEoI9aOZRi+oX3XxIQp1QswAsK+N6Pr+DG/V3MnzkvTKJmPcSlC2sCXG8+2ETrgNf4EuqFMuaYAHN8jGqxgG67hZjTnryH+9v34YY+PvaJTyNBGd/45vdw9/Ym5hsNub4Pd/fhFUu49Mwz2OO+wZ1n2MNao4L1xRqW50vCJiEY9OLXfoDzFy7gH//Kh3Dn1utoHR/huDvE7nEEzw+x0mxgrVEGjjfx8Reege9E4iESNprY3W9j+96+yDa60RHOXlhA/UwZz//i+5E/UwMmQ7r1yLWm1IKNBONafXoBJBMxG8o5OaAzROvGPZEA5JwAAQGCJEZvMFKmBzWNGQBgwPhckQCsqt74PQDgp+ogf54AgEr4tXiWHWuKqBjeWgZbEM+Rqe7fNOmZqf/spY9mD9hW/PSHtZiCYjenG3bbZJyM+rLID2sCrfAzB/ooI8GpPvrUbz8FQPyUF+JdiAf0s6a8+wUA4DSROv0J4oe3Mdi5owAATdLyJUS5OcR+EbmwLLppNvCcviHqA90j9I72kHNiuPEAk/EQQTFEyuaddGwDAMi1JWORNQnrqdYu9m5enXoABGQAsCEhpZ9wHVM8OOAwccfqLWD0/wJWUH3ABspTAGA4BPIZAIC/x+2cAAAoARhyAvgeACBt508DAMjQ0o0eAQDYqbwyV/XZMDn3UwDATry1Lp3VOgoACGvQNNHZhllAAZv2YR6OWdPN1CStNX92ACB4NABg5AJPAgCmTb1JKbLyBFPIaGNv5AC27pnWnvoifY4sAGACu7MAAOntwlKI+aR6yFHeki8hTgNJv1BgbOYvojXU7PxmpZWnB2JKQlAJORzS8RIkHnszTxgA6SSPflCCV6ghbK5idPW2AgAgADDEqJrDB3//N+HQG2+/h8t/900BADgET1zG1HPsT2knmX4TAQYskKMAgLiJS//KlDpbK9GLJEAOAwIAf6kSAD9lL0GbUQIAKg1lfCjGQx13mT6AQ3G9BXUoVi5V8IUXvygMANaajP/jkNfGtzv//X/5ZyIB4B82I4xL6vV7kgLAIp9/xKDMGnUZqqq4TscRmrUqvvfS1zF4uI9gPJEYQG4oESfrAQv+GKHjTAEAXzTkygBgmV7kpCEawQsmKOc9lCYpQuYYIoedJMVPjtoGAKDbtY+cbIAGABAJU/6xAAARGEbrhcUCdnd3ZGJ8fnVFGAA0d50r5nBmviYAwCRhDv1AJrB0LffzZdy6s4Xv/fCKmA/GiSMAwGJjDoU83VkjDMYTXL97iNjJC8LLODNBZ2h+N44x35xXHa08oPy8Kcggt8gdc6tJS+W/59c3cLC3i2gwlGKbyQOk4hJBowyA2vl8sYjyXE1MnmgMeNzrY+IFkhvNc04ZAif6lGmIsc1Y0TU7TbfNv9285dEhfZaGG3Q09wIUwoI0cWw6OCnkPcGpPTW1nPpTvyZgQEpqM+0yKA7QFABqdAnKxFGMdusILoEZ10OtVEHAjUvYBhBH6+6gr1E3Xgjqe+x9JtF603xTY6RCDQ1lImYqQVMR3lecRIXU1lEuIJujMfozDS7XRjuRVJ0NDdH0PZUWTQCgjgEnuMxEp2lJqQKfEghHAYDaXH2qbZR4Q4n20BQAPsx5N8De9i4ODg6mjTLvIRpG2omt0v7VWM02dXYxIgtAmBTGFNA2/3byz/ey9DH9mp0Y6yJHin12QnSaAWALqmxzbZ/n7KJ80lxutqGwAZyfn5f7gRQjgkJkA9Dxv1AM0e61BDm1C6/8fi41BgQ4d+6CoKwy8WfKMtcHis5M48us9tMb2OmF+nRReBIAUL27UqNU/y8XSNYGlYik4z6qBQ/FYILVxRpWFmvY2byLOzdu4eHdXRTyZXS6fVx78zqeeuZZ3L67iQ889wLuP9zB5WvXxReEucxBnkakBMfMVEfoXXTg1+fMsikso8NuntnznP0svGVZdGaLAUX+TUawmEhSxj5Ao1HHYNCXBrwx3xBgiGyT23fuyrSf14b32zjShnt9fR1xxGjGMXpdToH2p4wkNsvPPPW0XMuDo5aYcnKtJ2DAJp9sJLIK1MxSQQ0WIZbRxM9HYLNYoiGq5vgKAGAZAIYOnKMx0VhjJMkq4PrJhpT3dLlUxlK9DKd/gI21MzgeTvDGnfvwC2VpQdqtXZR8yuDHeOb8OsIczUnLcMMartx4gJsPDxCUQlTqPg52H+KDT70PJcdHd+8QD27cxuryigAXiytLKNeqKFQKuHH7Jrb3dvCRX/wwFhYX8Z3v/wi3Ng8xmfjwJtycucF6kgYyJMUOE1RLRXT3d3FpcQHhZIRnL20gGfcQFn1cfeMGdg4H+NSn/zGKQYpO+xA3b12XtTqKNR7y6fVVNIs+FosOmpUcFhfqOGy3UGku4KVvfBel/JyAO0EhReT28dFPfgjnfvl5tHduo7rcFLkRmVnc2Ll4cvOm1lM3QSK4PtDq4d4PX8V8oYpOqy3FQFAsSYwsG0sLAAhYRQYAjTCNBIDNxnsAwE/VdmaadCvP/dkZACols39OAQDiGj37nrj7W8rt9MuP66BPfv3xR3j6542fjmUASH9hjtFq/E2RLcwtS+9/zC84AUWcmthnPtpPdwFmm9pbPQVOvdOTJqB6/Ak8nz4lLjyJ90kQb91BXwAABx7jP6k3Li8gV1sCinOKkUQDRhzpWK9/hP79W3DigchYJ1Ff4s0o++SzKnF+wgBI1eCYvgHjCNHRHg7vvIFht4Ol9fMoLK8CXgFiYPIAACAASURBVB6cho2NcSvlqfILTYOoe73d61IxIuSe5woDYKQAQL2pDAACAE77LQAAGQBhY934DcymyD/bRfiP+acmGI2om64gnRTgpIznfjQDgD5bZABMAYAx6wwOO8lAnN6Q0+tk9f1TnX/GI2M6ULLJGKaBntYNmVOaddlXssBJvw2fHPgnAABZOeLpKyUmdIx45p5iBgd2kGHruUf9a9/HMomzDIYpOGGiAbNygKlcSZYUU6/LJmYYAOyQzPBM/OVkuJfIMdIZnx5MFgAYT5iWobGdU9DSsBXsMWt9rN5Ks+VS62c9jxxQK0udTCACABPib2SoCgAQoufTdLCOQnMV0bU7uPJvv4S5lP3tCNFcHs//3mckJtTZ6+K1v/sGkoMOcjQs9BQAYBKdHEec6kDU5RRfTQDF8NAhaxXiSTQmA4DeYF5OAIBRtYoX/sWfCgDggcxOIwFgz8Yai9HyAgBobSCeIwYA4ICN9XA+FwoAsLW5Dc/1JRaSaQDs9yZxAudf/sWfprZwZbFHAGAwHIgEQJo/ySGf0YO54FsX6Ek8xlKzjm988UvAUR/eYCxTNa5RYwnIZo9G+qSLCnW/bOSSGI4zQUKAgBPToCBmBn6ecgAXBU6bqBd2c9hNgFfbXQUA5ER5BgBIVQIwBQDITCTt+iQDQAGAIhiR0aI5Uxzh4tqqAAClnCe0rUtrdF7ViX63Q2p/Xib5jIUZjl18/kvfgOOXQCYLgYp6pYj5WgFJ1IGfK+K169sY0ECG7osxGwU2B9SHxiIpIEIn3gqG+i/u+abAdwQA0Ci7Uj6PhcY8bl2/jpWFRRwdHKAYKh1X6Z8T0YB6+TzCUhkBp2qOg4e7eyIN4AbD3ysMDTGg42SW+jCj0cm4ZUoDLEy/VCZM/DnR83jU34bSvLHoZAMgJo4BXXIjafwJALDhp0FZGNL8i2DHGGPGcMlkksZoqQAYbPpZCZPRwQx2/uXPD6Oh0NWIgE3Ig5CGUDVvonsz7qYJTQ7JZqAuiFNw6Y0mIhkROj8nYmzC7AIqruNqImIbWmEA6IogPyMGjLE2K1ycFxYbiJKxMACGnHSXqwIAUBs731xEo9Gc0vj5uTn9Z38ptzlZHKmLrQebAgBY2jej/egFQOo2GysLnin9aIZYyqJLYzRp/vU6Ke2fjAH9mkgYhDGiH8MCCPo+/JwzAEC/rwtctok+PVm3x5NtUO3r7QZjJ7ps3lTTTx8LbfxIE2fzePXaFRz3jsQEUI7b5I6TtUIwiWyStbUNeMxXJlrL6QYXeaKuXCSk2Z3pJU9vULZxftzXlXpHtyRDeWUzbdkk4n5OUDEQo88zC3NYrJVQ9CeohD4e3ruNK69eRhCQ4ZHDq5evojbfFP13EBZRrs7jBz96BX3GcnKT4L0p/iaOPOeC6srizkJPN7FsvJ+9FvaeyH6W2fXgVjMz/7P3LrttvifXTl5nym7IsChXytNncmlpUSj/fO55bTjhlwl9FGFtbU3AgUGvL/fBw81NuV6UCXD6z+PcWFvHw62HksRABsDKyoo0+WQF3LxxQ+55ygD4Gfm+bGYJNNjEAfGBCEOM6FUi0Zd8JsnEmjEAQmn8Y/G4sMkgXDcIbDbn57G2VEd8eB+h72DjmWfx6hs30RmRK+dg2OtoQe3GKPjAMxfPC0tjMHbh5Cu4u32Izf1dtKNDRIMIFxbm8esf+wR2bt4Rw7ud7W0xdi0vNHBnZwsURS2vraJcqaJ1eITW/gEiGj7GjhSARTcvrrnjeCKxPkmOxcgEec+BH40w5zi4dGZZPGTKlRD3dzdxf3MLi4vr+MAHnsPDh/cBjLG3ty06X8YSzldK2Ficx7mlBkpeKhThaDxAY2Ee3/nhD+V3VSsNFIp5XHzfOn5y7Qf4i//mzxBUXAzTAYKirvGMS2UiDD0z+Nhw36UJkM/naOyhd3cHh3cfohFW0D44lvctzM0JxZAbPtlXvjEhYgxgj1nkhgFAMzECse9JAN55I/PzYwAoeG7Xcgvk6vubNU2zfU3jb/dyU8SaQ/7Z4QdZpU59cAsAmH9Fx2sBAN0zsxM26zl0Qvlh3vFJzX+mZXrrIbzTS2HNf5/w+rcHADTtSE0ACSDHGG8SALiNUugq2yYsY1JZhltuArkSZMpBACAeAClp4wN07t8Sk9BS0UPabyNN6ImjTDFpqnwKYTnwZA2lAMCwtScmgL1jSm82UF5eE+krk4joAcXBDONqJSve0MSnRoCGAZCORzJA8XJVAQCcfIIiAYC0ogBAeoz9gwOUSmvIlepiAjjMAACUANgIyXd62v//8zqyXFnPVJCmRQUAJruIHvx4JgGIFXBJWBMbAIBreyA558QAKAGYgXjCRs3Q/6fNvjWStpN1GwltHt4TDMjM8yMSHykZpy+cSkb5DSkP5UDMECxzcST1JesZcOrCiQY9lxcAgL9najCYkQBMn9O3aL30O+Jxb0CJLIBh5QC2/pEEK1vzTVMEOHk3w6OMvn3KADBSANBDyQIATL/JlUBhG+WHkh9wagmzz3wWALBfOy0B8Dw+l1zTxmro6Gu0vEoA8hgEOnQoEQB4454AANUJMHJGiOshPvh7n0FKNuxuF69OAQBXTABpyskYQF4ej72blKo0+XQQGRNARk7z+wQAOCDhoJASgLwbYlSbw/P/7I/QywAAygBQlifBP5emosJgUKYB+081UiT456EQFvHii1/Ewwdb8rvFFJh1MnvKOFYAwE76LQAwHA2FAaCUXqXF22ZBp8X6l8KMZr2KL/27z6IUAWl3iAJjAFkKifMQn4UEBdfFnOujICeCRoMxJp4axOSo5UgT5AouQs9BIPFxLhI/xAE8vHLUyTAACAAonV49APgryABQAIDGfFYC8L7n6QGQIMfiNQikcRn2u7i0vg6mHlcLeQw7LTz/9AUko45M9bvtQ9RrZTGnGowm8PJz+Hef+wq6gwmSCdGTGJXQQ7NeFEpxWKzg2u19HPXGAgAQ1BINPAHicYxCsYhiiYt5JCZYlEyI4YTVDPH4XCDveei123jm4kVs3buPCp05mbseRbJBsykmIkyKF2P0KGuo1Gqi8aTRU38wRExfgSAnk3g246TiC5omyBDPmf7LB4EmEPwjk/s8p16q+xM3cj7SJttcrrl4CzmI4pEAAEHeFwSbDSr1umzIeb9wEkiaqhgRMdrT8cR8yiFfmuyFIJDIO96/jFEcxSP5THS1VkSbU3CaoWnKhDBMxtTI51WyIIigcfMnKij+D1w/TLQGG3qTGSqNFJkBjiPTR1lQZBGdII3JHqAWnQ0LfRoaGJPR4PsY8NyWq8iVKwIA1BtNNJuLjwQAeG/TYLDg5nDv9h2ZsMoCiIlMYpeXl+RfjQNU1NYCadlmXx3TZ1N9ORt8LrgQiJ46q/WyVCf779sDAHYDyIIC1qWdX8tq1e0zbp9va1THSD9OhAkEENjg69hIspk7OD7A3Xt3sX+wNzW4I3jExZ6GbWfPrhlGgNHmy3SemwEpjvy0OuW2DfPp4uJRIMCJZtoAiTb/ekZnVWCNKRFzhRwqORfV0MNyrYLW7hauvPJjYSKM4gDX3riFfLGs1H7Hw8rqOfzw5VfFCJBuzGzAuJgSVSUYJ5+P+GbgixmmBT9UzqHGfbI5CiCiDIXTJn72mbQMgFmhygVcC22CAASTeH+Q/l+pVuRe5rM3N1fF3bt3UanOyfFYaj4R5Oeee04ada459NBgQ0/QhkwCXkNKB7j2PnjwQOJLS5WyTPf5s/1eH9tbW3LcfHb4PgQFioWCfI/yA66l4g9AwDEgQZ6NpsyR5Z61kT+FfF5AUwIAIgEwekaCWnNzc1hfqmOt6iEetnHY6eO5Fz6CL3/t68JyKpeLuHPrBqJ+F8sLDcxVSmg25rmUyLWozS9g5+AAV269KQVAjnKoiYPf+JVfxa03r+O400ZtYQGv3byBEdcvz8UwoQ8FgUByUehF4iFfm8NRq420FyH0Q+Tyoer33AQeo2yHfcwFPopxjAsrKyiGOVm/bu08ELBpbXld9InbB3valLNIHNF0cIgXnjmPSysL6B7s4+lLF9DrdVGt1/DalVdxcHSItY11AVeWzizizuZ1fOijz+Gp586jn3RRXl3EmGkp40RMUkPuYwRYESOJGKsYCfiITorrP76KQsyiJUUpKFAdAM4FuVcQzJ16ANCbBBP0mb1Sr4gEgE9q8h4A8FP1ND9PAIB76mkAQNc3zfSVSc4UALBggH7PrnXvDAB43KveBgDQqmHa1DxKrvWok/dOmn/zzv+vAgBvNamYHS1XWrJ8qIGOxzMAINq8jf7uHRRzLnKFAlBfAqoriFDAaOIJoJ1j5F/chxP3gckAnYd34Iy7KOeJCxwLNZ+GyARupYYj7ZbX1OiCQVPU1h46D2+he3SI5hkCAGeF3oxcQYA7rq8y4ZVIOZuuYH3jtTH0JMnAhZsFAGpNim5F300TQA4naAL4HgBw+k6doN9vo1Rk9ljpLQBABQMxKbcAQFYCcBoAmEUBa71m0zB0am/lq7qv24ZZanDZ0E662E+fHTNkMIX7iem/1vLm/ngXAABjxBVYdmZmwQYAIOvkcQDatMk2TJUTa6KuWAItSpNpIoazAIBKHjjsUvCEdZc1uDsBAPB8kYnOvZsszEcAAPJEzCZjj5UA2JrM9kHCwGRqnSQyRKJXpgTAAgBJqiaADll6C6sYvnEfV//dl1GOJ4jcCHG9gF+wDICdNl79yjcNA8AVE0DKsa0JoEuzQemxaGbIATkZADwjlDg7GPV7AgBwYEkAIPQKiGo1PPvnf4hesQTPUQaAyAZM3Z5lAFjhFgdUWgt7MrQiS/PFz72I+/c3yWsQdrZKAHSQLzGALPRsg0AGAI2lCABkJ4XT5sBqxFjUIkWtUsRn/49/jQW/iOS4h5AAAB2vCWwQXUzpdu9NAQCXdNlUtRbUmjpstB26yAcyCfKHQ3jUOgQhDp0APz6kCSA9ACgByAIANG5gXiTNER4NAIzEBLAgjTEnUMetQ1xYW0WO7u/VMo73tvCJj34IEbPMJ0N0jvcxV6XZH03tAsAv47s/uoZr1+8jyJUQDUeCCtdKAfxJXyaF9/cjPNw9VrdNx1UAIIVM1vg1FuuyaTLOy3gBEAAQag8XePFhSZGMRqiXKyiHIdr7B2hUqzKlYuEuBX48EVMJmsowY9I1EX212hxaItvoqw7EcwX4IPWEoIS0E9LfayOqPbI2+Yyyc3NsrbVhE3Qq4fQxFV2qZIuSuUBPByLNSFAohfDzAVzPpBskSjPmjcn4Qhp2iPEU3aUjmi3m5bPR7I7NDKUD3HSjJEKXho9MASBF3NfmX2gspLzyMxi3cjH+Y9PPc0hdPEEJY/U2oQGipUZJfTTLXeE9y+mofok0ZnVn5aIrzuMEABZqiHlMPhMVEpEAhNU5AQBq9fkpACANGc+AohFyb/M9q7kCrr/+pmyyekknqM5VsLCwIOeP9F5r7sbnyWaky2BFWBd2qqOPMBcIiQAMfGMGaLRjU6qTLnb6lz878wCwi2CWzp+dQNuv22bUvj6LmGYpZjwenj9+Nt6HBDS4PvDa8Ov9QR9+mMO9+/ewuflAJCMyCU5pQjeH+fkmSqWKNPt6xez0f2ZmSDBQ/W1mZnjZbfrtAAC7eeqgTOnzAirw3HLjTSJU8j7OztckdnPS7+Dg4Sa27t+F6+Vwa/MAOwfHWDm7LiZwH/mlj+LqmzexubUnes8BrdoNACASTkNtE1aK54kXhiDxRsIha18GABCzNCOh4vcsuKKggFjBZihpJh6IwJyAQsD8fAMHB/sICVgOacL3/7D3pk+yZPd12KnMrKy9qqt6f6/fPjswGwgMSYsiKYJhUDIlhylSFBfJX7yFv+iD/x07QrLDVtgmgyGbAgFoBhvBIYHB7BvezNvf632trjUzK7Mc59x7q6r7LQMMYFIipxGD7tdLLbnc+/ud31kKWFpa1HmQRwg3YOvTQe+QleVlPP7449je3jbJGskId+/c0fRefgDjsX5+eHAg3Xy+WMDKKo0aUzTn5vDeu++pYSfAwyad3yfoQ3Bga3NLXxNEEDhEiQANM+khwsKW+bIERZJEf1emBr/f08Rf59fGF1EywT1ntVXFr7zwhBrmWqOO67duYe3CRXz3L15VAgCn3lc/+kggBsG/uVoVTz/+GEI28/0uzp2/iHu7B9je3cdbr72DpVYVKwvzeq/be7tYvXAeWb6A77/1tpgFfqGMrR0aqBYw31oSoNqNuqhXqqjmCiAlgGuoXwzQSwc46h6iWS2hkKa4ONdC2uvj/LlzeO+jqxiGgQqn5eoc9ncPQCJenCWoFn2EWRcrpRF+5YWnUSPsL4YUcO7CZbz1/nvoDbqoVAqYa9awdmENnUEb+8db+Gd/+FsYhwmCko8soENzXiCUny9qLVcCCSmnJO3nRshlPnaubmD/1jbW6gvo7BygWiBbLROYSWYY11IyscgAkANxLpMEwG/VsHxuzcQvfQYA/EcDAEzXO0NPNYw4Cwg4w1BtFabQOxnj9ygo4FEAgGs5Tk3/J9TiaVPjkj1mWWX3gbb2GxN37lOeALO/b9/KT3T8J788if99+J+7BJQH/YYSkBwAQAaAsclEvHFrAgDkSyXkFs8CjTMYpiEGIx/5oKC9xJNpXBfoH6KzfhOISf+NxA6lb4ni2cg6tAwA+cOz6OZkfjRCcriL9r3rAgAWz15AhRIAmmGFJTH+ZdBsBx8uM15KIOcDoFKEzQsTO2pKZCEDoEQAYEwTQCMB2N/bR6V6DvnPGACnLgMm3bQnAIBHGrhlAPTX35IJoAMARg+QAHA9zTjBlr+X/bDT/9mIP90zjgFwikHDIZe757VHzrxClZqOwj5D/Xe/whWAPlyPZAA8ZHKvmpnXI2n08nOaYQBYSbjzJjhdg03qRZsONNv8u3hC008Y9rNqHb03y4eYYQCYoEwuZ4yjNYNAw3i1axFZkAQoHABADwAyAGQCSLv4GcnSAyQAzgRwcsxMsWkZE6aeM2savUDGkLIgFxgJwLiIrlfCOF9DnQDAR/fw/p98HZUkRZSLkc1X8Nx/+RUZ4/q73QkAQBZ86nvyM+K0X+xq2gG4Ws/LgTGAlJXkeO/SNJ8AQMQoZwMAlIIykmYTz/zBP7UmgPTKIgBghroTD4B4cEIC4Ho9WAkuUwH+/Z9+Fev36AHgIx1lSmziEFj9IGMAOdVxJ5mFJbXeBABmGwrXNHBRckU3r71Wo4r/61//G6xVmoj22ygx2o0mUNT/C53MUAmCCQCQo3MhGQCBiTDLp1yFRwjLAUp5DwXmWI59JF6IvbGHt49PMgAKOohkAHDppgSrZAEAnGIAPKOGmVMT0uV5ove2t3F57YwAgJWFFvY27uCXf/7nNM0fJz0MugcoFXxN1APSKQdANw7wtZe/h1K5IZf+EmNhg1RIL10oj+IQN+5sG9oFqa52Ck6asAFNjJEbC2OXbynESaiumbyTll4O80iHQ6wtLaPNBTsMEQ8GonAweoaAAhd0okZDbh4ylvEVqUUKPpvuiG78BBM0JAv0egx7iG7SjkVkppFqPsjQIOolipmJI+NBdRNOxdBZUzICAOyDKrUy/DBAysgbUtRt/ncuCHDYpizCRAeGfh5Rb4h6uYJRFKEUhmpeJCPIe4jHIxwdtZH3iwjzJSUd8DVp41PihOnlSGl2AIA03TyebJS5QPDNkQbiFhZHubOrKH9C00IedzZsXIQIKkhWwfNkAQBepwQAepSfVGoo1RoyVmzMtQQAmA9jAEgAwMgATJNZL5Rx9X0TkWfuI2hSS/o/GzTHAjCNv2n23X9OqqClmK+R0zpq/m3z5+hjE0TZIp1mQbVAjkCTiQjtPgmAm0DPTv0ne9WMRso1pyenW+Za4SLO5p5sIDZXnACTEVCgIzyN9kaJXOrpC0AqOt8rARACAMaf0ead2um/MQE0/41G8QQAcGvMjw8AmCM02aA0FCGjwLBFmMlMVlGQJnjiwjnkogGuf/Ae4s4x4l4Xu/tt3N3rYPHsRdy8dQfzS8yej7C+uSMpQEAqpkJyyQDgoju5iSbu/bp3NJXn+eX1O53GO28Vd+x5bJWTy8m5BQCy0RQgMGkrI134xjAyQKlUQKd7rK/pAUBAiedgd3cHYVjAYBhhrjmna40RL49duaKpMr0buL7ubO8ofYOvgQyASqWivz9iRKnv4/yli0pJ4TmNowi3b902TADr/8FGnb8fDYdoH7V1PU/8QcIQiVtbCGZao8toMNQ9RgBA/i62iCFjhl/LC8D3Jcm4vFDGz7/4tCj/9JTp9TsolCr42re+gy//xm/isBvh1e+/BkYaNqtllL1UlPp8NsRomGJ+8RLubu4iRoqrNz/GMIuxdvE8VtbO4o233sZTTz2ruL23372KzZ22Jm39BFjf3UexwnWHdK0ItXGISr6oTfh40IFXzaO1OIdh5whVz8NSWEI9LGJnZw+9LEUv76spr8lZN8XQK2DseygEKc4187hcz/DUSgP5qKv1apyvYnP/ELT0StIY584sIE56WLt0Fu9//A5+9w9+CwfdXVz5wlPodw/k4E2QNx0HCBl9RKMyTotzRPAJAsZgHuXNt2+hGdRRSX10dw+RDmkWyJghX/I3rsVco2UCaBkAlAAELcMAEKvlMwDgJ2pAf5YMALd+GIbe7HpmDP+kHRcbwDT9ruMXUGuL2amW3s6BHtjrPwwAmNk7nDxtBmyexPK6qebkd5xhqY3rOdG42Pfh2pn/iAGAESWYASVWQIFF8zhFRAYAPQCKPoJyGV59EWiewyhsYJhRiirraRRoHBYdITvaxNH2PTX/QdozktJiHsmgpyhl6aA1GOMwn54DxgQwtgBAr304BQCCokAAljViX6rOMfuZYTPYuEfDf1TigJID8gQAhgYAaMxPAQCv8xkA8NC7m5LGIwEAyFW5Mt8PAFgJwOgBEgA5/lMC4FiMttl2038DApja8UEAgCjqsxHO9nXOGgKKVXhC928HQAKCeAlYCdFDJACPWtgEL3lMAXi4BGAW6HND4MmQaKYeUjNp3yo/OSDArlp2/bKVtP1dU9catuTDAIDxKDEeAKkxAcxbAIDCNnhkjzuG7PSdzg60dK/NMHBnNLS6nShXfRAAIBNAlNAPKsiCqhgAkQUASvFIKQDjhSqe+c1fh1cIkd/r4Z1vfg/jwx5CwnIcxLIP5m3KXm3iAWAYAPQAIGfSY+ZdzpMJIGsP1mwFAoz5CkbzLTz9e79lTADBPvd+AGAc9acpABYUtjbz6kmZXkcPgI31DQEblABQnss+SH3ewwCA1vy8uXStu7UrZkk1d1oPkjbocvx//M//C87NLaK/fyQAQA1cYLPSsxSVfIC6F6AoSrgBALRmBQFKQQFZHKGQz6Gc9xFqeuajjwCbSYqPBjGO/AKGlgGQFyqWYeSTzJiDLxNAskQ8JLMxgM8SAKCel9MTE2u3tXEPF8+eEe3+7MoStu7cxHNPXULRS5H3aBY2QN4fK86vXG1i+6CL1sol/G//9k9QrszhuH2MUmiQ3/kGjQHpYt/A1et3VHSx6VajzhhAW+gL0QlprlcADV1STszjSMUu0RhmoxMD4s8Tul+XKwIDDrZ30KzROcETDZfNBwtCXlTdYST6qibqcYRqpax0gEE0xIA7GRtNvgZOgXxjQpNysq/9wxMwQPAgx4lojg0LNdxAgVMmFoSj1FKKM1QqZS1g9ACgfr9Sr6gfipKhYXeIoWDe897BIUJmR0cxSoUyov4QRdLrokjNQKHIvNoRCtS2IsPu7h6GffO7NGokNYUXpYkWMq68bCbctF/NPxdNLSAEA9grGWTR1Ecm25REfC1S5u0aF37phQxaqum/pAAxzqzMS8OV0YmbkWFVMgDm9O/aXMs0sVqkzeqm5p+/b2MA58pVfPje+2qYqLE2U/+a5A7Hx209F4EBniuyQdy9Y9g1pPqb7GE1/3nS/ukZYKj5bAZd8zS7ggrAUR1gqOmzHMopuGAKOyVIWANPZ+jG709eh6K8ZnPeDcDnmnGXJ6tpN4GmxMS68ecEyphIQaYLG87NzQ01h2wYS6WyfW4CGvQzoAmgfwKIMku2MYZ0NPnTKLHJkZ5sI+arGbqXXGDlRm8MLQnSEFX2SMfmpDON8Ni5s2iEeazfuIGj3R109g9w7/YdRKMc0uIcjvqJCu1ao4n3f/QRgrAot9X+IJKjuoo3HTNznLTBWEMsKa5s6oYDAHgMZtfNWQBAfiAzrABO6HnNOLkAp+N8e7xmCJj1eh2BSfsHe6hVqwIACLbwg6ajPK7nzp/XxL/b6eDJJ59At9vR3xN0pGEjrytenzxv9AYY9gdqDPl1c2FeWn9+fPjBB6hVawIMSPsnQEdpAJvv7a1tA0xZwR1ZIXOtefRpfKoUkUw5s3wuggU0IOTf6Z6hKV4c6ZoVqJgxjrCAlVZD07OLKy1cPLeEQp4FUSL2QbnRwofX7qDaOoO5+VW8+upfYq5ewUqrilHvEM89eQHH+0cI0JBcK18rop9FeP39t5EgxeraWdRqDazf28GlS09iNArw+jsf4tbGHoqNeeRrc+hH9H4ZIxv04fMxWGDwfvCBEbWANPrMEkTtNr709OdwsLWDQRRj6/AQF5/7HLY3t+D1BmhUGzgcRChXSwi9GF94Yg3na2P43T0sV8taa9qDFLc3t7GytobmfAM3r72PF7/4eVy/9zEee/oyfulXf4G2sjjo7GHt8Us4Pj6S9IQss3KFet5Q+yTNioTTjgaIO0N0NntYbK1h/0fX4MVjZDGlG0XE4zF6A04U8pJjeYposiaAWYKwSQbAWbM3EJgLQmwetE0jsriqGMCYg6tJDGCIEmMAyXRTDWAAaN0KJ1jks42m+/pBzaebmp2moD+qZD39s0c9/o/5OI+YkD3sEX56AGB6PLRuTRp/J9cz038RaV3M61QC99PUrwAAIABJREFUbBMDHOOJMzB+PXOMJw33/efiUUd7NlbM7Ddmr3zQ920p/5BDdD8AcHIFd3/9KMbCJ5+/SXNlWakP+otHMQDENuS0MaB/E1DQZDBGsnETve07KBXz8MtVpGEF/twqgrklufTHPRoAZgjDHNDeQnf3HgadAzTKefgZJaxEE3z09/dQrpRNPJodlHBPpzkqB0ADSgDWr2PQ4X13ERWmAFgTQB51LZgaFHE/c54Mlk0nSRpPEX9Ot+MK+sMIDAUpzTWBcZmLLeANcLB/gHL1DMLKHLxKCcPMQ7G1Zk0ATV3zn+LHLANGvfDEE2JmKDRhz0zfoYu3JP/juHOISrVBv3TFgTsGQG/jLVRzA+TZwSnWzXoAIFLtGaS+4uKME5lpwic8GivXeBAAYOjmU5d6DidPHH5Jq43EWvFx+XDG/2H2PFngjQDQI0wAH8SgdEeCuy2n7o/yAJhlkJ4GALj4izXsUgCs/4F7fB4P1rWzDfkE5NTyxXrKpgCoCDSDFuGaNi3NAABsWB0A0JRMhsA4AQDeHzPloGFGTYCYsWFmzyZMuXrS+qDp9pLkcioBYFOetx4Ao0oLqV9GdeEckmvreO+Pv4Yih60U2S1U8Ll/9GtKKfAP+3j7268iO+gKACADm/0X1xeBI9aDR0NI0v/FPiIAYKSlg/4AcTxEEHhiXxMAyOYX8PTv/Y4kAHnFADJdwDQ1MvEj83rYFQAgoNj6AJicPbNOlMtVawK4KRPAOErU4yVRYtgZ/+q/+ZdjIVGWnryxsYFKtaLpnrt4JkYO3PAlYzIXcTAeY75YxCtf/SpySapCJ6SLuy02xE4ZJSgFnlgAJKTn2HylZurHgjIslpCjYZ6XQ4VvhMUF0wj8PDaSDB+1++gHRYzogsh2mI/pUatBam4OuZQoECfVpG9yCs9seh/PPv+cGuJGs6F/U3d6984trC4vYXGeBoceRoNjfP6xcwgYCxh6QmzjQd9cQLkA5TpjoSp45Tuv4t7GjormcokxfaSNmhMSBHUZyHx49SqK5aoaUMbKRKMRopjvM4eFhRa6nTaeePwK+r1jFMIAneM2et0+4mGqIp40BhoFlsI8qqUicnTN7g+ESjMasNvpGtPDsIAhm1dKC3gCBwM9HrWlwzTB9v4ewlIRxVIJR+22qNrSuRCVYrUX5JXpzAuUjfak/tF+b1yHXfPMz/mQTSunSmYyWaoUUCyF0j73hz1JAqh147Ho9yP0ezHGKRvuvNwm5XrJyXqe9PecdLVhMS9PAU6L+aaajSY2t7c0NaYBI19KozGHJBkhsWwCNe+k+9N1nDcUFx0+Ljc5rfeGEkl0zWyVdjlmc81GmxRt6ZxMHBn1yMwgXV1uaYCeIIf+KEVxrqlNP0YOCyurmFtYlEmiZBxaKEh1NjpsNlh5L4/rH18z0WyA4sr4wZuYTY8KKLuXOy2la76VhpHFWFlZ0nvntcL3rEt8snBaavxEujGlyosK+ICK7iTL4CTrQNu9Q5QNOGmn9C6mxsUkGiAgCCnpiCWjoamkHI3plzDkFDdAv0tn+pHAAUcxZ2Ophd6uzERZucgRiDMsD8si8skuMA3vZNNwmbf2GyZGxr1nyxywsThmkyCA4AnJ5oLK80/dZECbmCzCqLOP5x+/jKzflbSGdO033ngb8/PL2DuOsHEUqzDi/bKxuSlK/WAwFCOF97uJV5l6aMweP11pRHNHI03W+b7IjDCAT0nXN++/s2fP4u7du/q+87fgOeDvOAq/HlfMoOlaTDaIcf6PBRLMt5q6lnmc2bTXanWUyjWh2AJkqJdfWdI9y811b3dHayxfB5+bXg7b2zuoVmt6XTTEay3M63r4wQ9e0zUbUh+mKL6hLlcyCm7cuIHVM2fE8KjUKobZBGBza9PuE6Sy6aoVaEekWetIat4LH6hcLqB9fCjVLdNDomiIpVYLtTDEQr0EpB289IWnMOjuws+l2N3eQ5oGOHPmcVy/uYELl5/Eq9//PvIlxg5muHjpDLpHh1iqLqDg53HYPtA6XygXsbG1iXfeuY1f+/JLXDDx8re/hy/9wi+jtbyG//Xf/hGWzl7A7lFHzDBqELWeEMN0hmt2uEYwKeQknufZGo8KVvRz4OSQ+10Q02WftUuKRjXE2nID55YaaIZAkESohQVs3t1At9vH2vlzyPk0iO2hNV9Bu7ePuTNz+OJ/9nOoNSoYIUZzqYkki7F/uI9StYJSpYywUjHeKmRDcVOlzOK4jYPNPTS8OuLjCMNOH8POAOM4RaVUVZJLn7G0NqFBa4KfwyCJBJA0FlpYWFm2rCZftMqNgw4W1i6hMr+iLPKItykNHrMMxUoZPsFgR6Hk91NqOD+pdXh0czEtxj/pcR7Y3tlvfvoG5pNe/myz/+BXaBrlh30Q7Dopb5p18daGbmVcJ2VQs549DxPJn9jnTrwAt/udBABO0ItN92hzuKfMJqfxd+ucqQFPv7+ZZuchb9xBAJMfP4KV8JNcA6fPx4P+9gRAIxO1k08+mWra+50O1CkndJymjvvAxg0c79yViW3QWEDMhiAsyqy6yO2gWmXIt2rbweGmmn4KKdm4SarIol+Z7kbSxTWb9RJrTpkXcz0JfPR3N9G9dx1Rr4u5pTOonb8s4C3Lcob9I9q4qTcm585GfBlPmhwymoAFJiEr5l5J7yAChmHZNo5k57VRIYshrCBXqopdW1o4a9J4TnZPn+Ym/Bv7Gw17rBkiAX8OiEQpnzXR5F7EusCCYoLYNLrnxC7D4fEuKuUG8hnjm/m3+8g230J7+y1UvCH8hGMLkyxE5pZSALSlGcq8GN4616aumhgA2irUxPJSzmpYvwIqrFE113TVoQIurE+QvV75+6wruI7z6wmT0yXAECRIOdwxQw81mTOXuevdKMcTi0DXCuXJTCKTg7Vxkqc5H72/+HnmWtDXMpE1JtX80KDPvn4+H2sz1viuZ5ABomnBTwy6Zqo7JyC3v8chl63/3DDLSgBcbWfKBw7dfMgpntd1WMaYTBmZ2dm0ALGtzWDLeKaY4zlhW6pBtte7BVfM6+b7NhIAmQBOYgBZzzMFoIKRV0Jj+SKSaxt45//+qmIAEz9BXPHx3G9+WQNXDEd47evfwuiwiyqH2vTuYa07OSf2C54rexS4/DDekHHBvd4InS6jhel7lkeNxqPNRXzud38f/VINeTrqM5nIDr5HWYCMJumjgdLtTB1pvEYoAaQ8nh5cbPZfeeVbuHn9NvJMsBoZE0DKKvu9gTEBdAeL04LNzU1RmGlgx+/z4plSVk3D4RoYIqalUYpv/tmfTajVLCLZnCmjnWBBNEA5H4gFwMm7T60oDVTYFLGJZWOWZlhgJKC5ypByAh4YAOBau4+hV0KKgm52FrYEAEY+L5ycNDoCAHhQrfkbjfCee+45aZTnWnOasrIpuHP7pprxxcV5fY9xLXMF4MxCA+WQr5s68xEiTtjhIV+sIBeUpAn+wQ/fQpAnX9TEyc01akiTDHmvgjTN4UcfXYMfFkTrYNFEAIDUfBbadPEeDnp44vHLhv2QJdLGko5xfNQ3xneaWKcIcmMU2FjycQiWRDFq5QoiTtqIItMwMIowoo5kOESDjSiBjzCv7NlknKLT6+occRLNIpCTdU4xKRsY8UbJ53XjK59WMRhsjO2ta2MkDOvQaIyyMaeW1DqlKBRDAQBsXmnkx+uSsYMs+qPhCNEgIbvNUFt4DLmR2c3P88dIOZXlhZFjozWQGRenjrt7e6Iic6MkcNKYa+o8xMNYcgJmaI7ZHJMyzVMtAICmW/IhtXrIKQgwLZqMPpu6YRowmiSAxEQCZgmWFhqaQBMAGKRjlJotBBVukgGWzpxFsVo1Oh5LgeTCxPudjQElE8VCCR9/dE20aWfaxpXIAQAEjJzkI2EDrRQM4/JPUITRI81mQ9Rql7zAxlrnTBpuFpB2GjTRyU8bYumCZz5mm39+2y3es4u7K4B4zXGh0MeMUY0Qbef8TAO1mFNHxt8xBsfX15z8c2vsHXeVLRolMXZ2diaacfMeDNOE74uLrVgnfE/WNV/6NskfpnX8bFQMX9lpAMCcbVssM0MiIPNnJHpYRgonj6vHpixBmPH+SHHl7DIONzawv72D9Xvb2Nlrsw3F5kEPA646+fKE1s5JuZvkc8Nzx2/2GJ9EtAmSGfM/p+93mzUbfOro6dbP9821gPp5ggV8jE6ni/mFRYEnbPJ5/RDQcowBLmk0EOVj8O+eePwx3L17RxN6NvRc6IuFitBfygSYysH1cXllQcyBYdSXbwCPM0GZdvsYKyurQpvv3LmLr3zlN7B3eIAf/OAHmGvMYdAbKHlk0O8jiWJcvHBBQIM7HgecfF++iPX1dSSpAX0M9mYAAK4B3HB4XUy8ROjgO+a6QZZIh122rnsCG816A+3dAzx+cQ2fe+ocksEeMGrj7Mo8GuUqvvr/fhNrZy/jzJkruHl3B2cvXcIP3/0hjgZH+OUv/xI+/tGHaPhFJL0BmnN1nFs7i62tTezu7Cj/9sOrH+OFL3wRUTrGOvXxc/Pwwgr+8rU3sXL2HHb39gVimcLNaRTNZ0dhJJMnTiKh83wfOUM7MqydbIxC5iM3ilCvBri4toDVhZrywHNJJOffax9+jGqxgjOrq8A4wYULKygUc3jnvdfRXKril7/yS6i1qlg+y6YbODreN4OQIIfD9iEuPPU4EA11rMXk4cQoy9BvH6N31EOY5DFsD7ROso4Jxr6iSXkLc/2k3o9Z7aKLBx4GyZA2gpL4zQsAYCSvDxSq2NjvYH7tMqrzqxgHZJvx3uQkg94vZXgEIlTBehj7ge7jk6vPT9YLuMnyJzXhD3/Un54B8EnP/ckAwGyM3/2v1NBLzYeZoJl/m8fl+s+xyHTy79Zp9/nRzz8DdJ966pNTe1OUmx1+9oPrPBuQaczf9LVZw+D/PxvEH8PF//QRPXk8HgR0uGM7PeYPewyBlqT7MN2FYKUawI4AgM7OulJOctVFZF4exbyP4dEe/OhYQHaPg1eMUfQTeJwcWxzINUPuObn3CwAYxWKpmonnLABwA1GvMwUAfJpJe6cAgJnzpo6CdbiNSxYAEKhBikc0ZS3IxFi6af3uGO3DNsqUBRTKyBXrSLwCSgurFgD4ae7gn+x+/1n/NqfX6QwA4I9HAmDsRMiaSxMcYQ1rrvxpbBx/b4TO4AjVSgO5cd3cB+k2snuv42DrDZS8CGHma01lj0HWLgEAPqXAN/Y5Yo0YU2AzWJn6Zbi7U6Ca4qcNUGBqNMtYtbHUpn2xjB/nVSUGLwdohnXtmJzWbEp1tav/pqDWyaPMBl7SXtVSpoEXKE9AgH4UIan0vmEaWW38iRWC/ZoFAPj7blisWocSawIsmhlN/UNc+gDry/tlndM1S3liGixy+zUMANW6Ex8n4w+n4yfJcsGYZOZLAgD4PQ2b7RrF82E8mqYSU70uK7c0jz1NLdAxUwIZD75NASBpBj4oAUCuZAGA8gMBgKTi49l/+KvaVwkIvvbydxAdHKNGEC8aiXlnVd4GpLH/TdgiYmanCIISen2gw//LJygWAlTpA9JcwrO/+y8wKNXFTsR4hNSPlQw0SkMDMowoAYBAep6BgHImAQBkkRIACAQA3LpxR/GCYgSzL/PJCh0g99/+/m+P3YXFgp1THsbXEQDgB2mjbuKvgt2al6mg5YHt9fGdb3zD2KcQsToFAIzjIUpBgEo4BQCozc2Lpp6TViJIM8wLADB+AGkYCgC4FyW40YkeCQD4LMB4cwrRs+7vgS8AgHGGZABQR8umjQyARqOG5eVFxasEGCFq7+CFZ54A41To3MpGsdfpyoAq5xcwGgc47kf4+n/4lqagBBUYQ0dX6jQZo15dEABw49YdjGSyRPqHLyM+Imw8fizuuXhcvnQB5VKIOBpo2s9C+WC/Y0zvNCngxZ6KBcF4u1KQR9zto1apGNd66mezMYbcVKinp+nLoI+idf7nlKbebGD/8EB04KXFJVHoeVFQnsC/jZhbzum/qPLs34P7AACzbZj/GQYiLyheYGaSr/g/UnlzGWLqSUPa53iK0YqHjNkzURq8r9iocMqrWDtGAEYDFZ3KfycAgQBhnjrnrrRxYSFElxTkZkuu42wu816AgOwEZTEayQRvfNLwuAA/GACYLmNs/DlNFegk1M3EMhIAWJin/svocQgAkAFAACD1AiyfO4ewXDGJAhYEICJPMImPx2udGpuPr14T1ZbNPeUeYsdw009iSSSEiKYjmaMRBOCKKWpuSFf5WAAAafMOsTRGiEaGQb2OW9BcETkLCChSaObDAQBu4XUNrJv6z/4uz7NYIaplzMZFFFdF6gROzgl84pRBru80XvEDtI8JMpGGNJKzKKPkuHaQLcBmk9MTatG10Ygixr7BGFGa7Gi3EU2CKnS9PAgAMM2Y2cBnzWT4B2RhxAIAOBnOa8o5HsUIEUsv/sS5ZZA/dOvqVWytb+L2nU2ExTq2dtvYOuih1FxFlOZkdMj1zzXolN04V/9JMTczSZpsuDmgVC4KzOKmyKafenqev7W1NZ3n69evY35+3jb6iYnrk1FehmZrXn/Lhpjvh0ASn5ePz3ue54Sv6cUXX8T6vbtq6HkdCbH3mMRR0wHsdNqSnRBEJMhJNgDjGRl/yljAw8MjTf5Xllfw7rvv4dy585JpbO5s670X6X5PCYwfSJq1duYs9nZ3JR2g8R9fI/07lleW8dFHH6GkxnhkzEUzs+Gy0OA6wJPNiZomJPa+4c8H0UDTf7FKCGyQiUDQIB1ioVXAF198AsPuDvK5FJVCEclwjO9+5zU89dSL8MMqdo6OUGlW8eYHb+L85TOKErz5o5tYnJvH7s42atUKvvSlL+LN19/QOVhYXMLe3oFSBegrsLN/iEtXnsD3f/g6eoMYhVJZRbPx0LCu67NGaxy25wlsDmwBb0A7FS289rhuHHexOt/EwnwFlZKHRjlApRCInbC7sS1mwROPPWFMKf0x5holdPsHqNVDPPviU2gulbF8dkEvYUSgldfqvVsYxAM8/bmnUW41EHU7uh6KbMApxWGiDa/PsY/8KI/D7QMcH7SVY170C0rR4WZERoOjHk8BgMgCAE20CAAg/QwAeERn8ugG3E3/T1FzTz3e/Y9hm3FG5jKNQh4pU2DTrfNalh8pUfjxAADzyDNT5Mnr49TaUIjNr0ypye65Z4HjRxymT/ejvwEA4AQ7wLKWpgyAUwAA18RSE15QRDH0MTjYRto50N4/HJMVkEchR1cPa0Q8M0SZ7BmfAgBgLDIZAGygDAPA7n6um3gAAEDKL2OiBQBUqgYA0Gn9uwEAsKfgf5JEGFjaAmwcrpEhbO4Cifnk3sc1PBELq15rGgCAg4nRFtL1N9DefQeVIIGXGFD1YQAAB1CnAQADqDlGpV0jrAngFICbca5X4zr1VnP3Ib8nBgF9q8Q2mMZb8zqWRDRv6j8Xu3dfrWJp+uZ37HNYGrwe0wIAkovYNeC0+z9jfvUjCwCIeWIBAO01FvxwjEgBAFYmeT/DZFrLaZhKE2hKXsUYvR8A0Gj3EQCAkfXal24BANWadlg2BSDMXjj7YQZMdm3M0cg8xYjm3pQCpjR5MwBAkithbuWSGADv/tGfoT7OaQCdVDw8+xu/YgCAOMNrL38X8WEHFS9EOkwEADjo9ZMAgP4gJ1N0AgCF0Ec1LFsA4A8/FQDAup69iQMAbt+8KwCAdSeBTzI3eoyJpgeAc6nmQXsQAOCcvbUZcIpqfQGKvDiP2vjeK6+o+BMAYFEZvnUNepMYJZpZUdvAqQkRpWyEgFNrNpGKAhxj3vNRNA5wyOg8Hvi4O0hwsxs/BAAw1Go/owSAUUYPBgCq9aoipQgArN+7o+Z1be2MPpfyOezeu4Ev//1fxLB3LBCA0/Td7R1p6mOCU0ERXr6Et975QG77jONiAxkGHsKggMAvIx3lsL23j25/KCoyRZo04xOFJk1VPPP5FxdamG81RFt2NKJud4hut4ehJm08tmZCzRk7EwGyiLKAghor3r5RNkZQKqKxsKBFbOf2bU2j2YCxGWy25rQYEABgg1wqGG09M7S51Q+yVHn3ZBCQQhXmyDVwDAAHZE9IKgQHDeAot1nDAmARHxboHhogIeoqelEq2jAnh5qgWc/PUpGNAinMpICz8I8Edmjhkp7EaFUoR+CiUW/UBQYQAOCkkloVXlN00BxTAnACAEi1QE4WAKscMnIA86FtQB4AbFCshIRyi1Gi7M9Ws2aSEnIehpzoNZrwqF/PeVg9fwHlel1u2ibOz0gACCgU8r6mndTYfPTRx6JO8+Ziw8ANgO9X9CmZ+xn2AUEAmhoaZ1Sjh06SIWp1arsNLdvowc11ozQFGx9k2EsnqfACBnQhzUzFTy18zgVVjbfVr0+KOnt92uXTUtFOUlpJY5IpJr0cuOhLSgLs7u6rCeEUl3pvXn9kD/Fa58S6XK7oPYnG6HR4DqmV/MckAQj4egQDYHZj0/s3cIg9uYbSxdKWRjZcTwi0kdlTDXNYqBbwwpOXceNH7+PO9RvYXN/C9m4bXr6Ce1sHiNIApblFHPci44ivBAtDt+e55Plwjv4np/7TbYTn2w88TcpdOoJzvmXjzMflB4Ewatv5Pfol8OPChYs4PGrrb0mJ5+GhBwSfXwBQzBg/SkliAQCv//A1eXI4d13GgPLe6Q/YWPNvEiwstiQ94WP1+l19n6+dzT5vCjJyKG3g5Ht//wC9QV8pADtbO9LsEwS4fOkiKqUS3nzjDXkB8O/pQ8CJL9e/9vGxgIDtnT34TH+xUZy8xnVmrKeEAB26ZXOKnIwwYMKLvEcMeEH3/VF/oIn/4f5dPP3kGpq1AMUAGHS6uLB2GV//s+8CuSJe+sVfwddfeQXPfekFvPn+m0i9GL/wC7+Ivc1DbNzdtAarwNraWQEmPMaf/9znpX/94MMPdazpy1JvzAkQ+cZ/eBkxEVuf8igbtWaBgNkpKVkZBDB5m4lh4Y0REcQcZyj5ORRHKdYWW6jVGHnYlYcBm4Wo18f+dhuPX76Ii+cvqIgvFQMcHW0jitp44cVn0GgWsLhSRb6QE1B9cLSPt997G5mX4bkXn8PZyxfQbR8I1KqQdsxIMiYXHB/rmJZrc3Spxf7mHtr7R6gUSqIORt0h4p4xYiUYK3qgDBg8DEexjDvJjJtf/QwA+OkYAFwrbbE/2W1OP6Jtv2d1qJMEF5a3nEmebP61b7m18hMBALfLTdek2em/ezXueycaYFHVuV9PAYzZn7vp2Ymq+Wf5j79mAOA+MEW0cMMAYBpb4BgA65YBUCgB5Xl4+YKm9/HBDrLuPgphHhFC5At5jHXPs5m00YwnVBcGTOfAwAxBLAOAlH4rAeit38Swe4zG4irqF65oyukAAO6d8jpSuI0DaYyp8ywDgHsf92XHACg4BsDfAQDAWEKrglTqjzSlet8GABh7eUkDZTzMCal+mAJK70nQHR6gWm0Ao5r5XrKFZPMtdA8+QL2QIhvQS+h+AEAqdWa7a88joGDOz0kDQAOCqzG217qGVTqXDgRkbLbxFXIggJOsiGimutHIMmfZneb3jexZvfPMdTe5zt3fTBp0u67YKbhYx9yLCdyzyXfT8Zn4PzXQtsaeBQAEQJBdYCbChgHg6tOZKfsnLReGAWCe43QMIMEcOXrNAAC5QgVjywAgYMDamr2GO36TYZN9LW6YYm6fk3WymnOZiHMklcjYO/V4J/kIUkrOnQSgLABgdN1IAOgYERMAKOXw3Ff+PvW+vJTEAIgPuxMAgIC8SexgqzPLAJjez/RbC4Iy+kMIAMiFI0m6y/kisrlFPPfP/6UkACH3CQ4ILAMgTUMNR3NJD3mPrFr2v5RZh4gTDp/HYgAwsvSb3/y2GADsV1lLcsuiDGACAPAguQ2HRXxrviUGAA+qK4Inm4HNLGchRwCgu7GJ73/nu8prZ/EolIpSc6JtFgAoMjOekx9udxYAIANA1CgWx7kc5nO+4pZkMFQsYs/3cLsX4XZ/9EAAgFoIvmafZhA2MuU0A4DT+lKlhLm5ui6k7a0NNdkXLpxTMVcrhbj10Xv4h7/2K0jjvvKVOX3npI0u/t1+hCQjHYv59SHe//BDNbqkdSXxEHP1JsYZJ785dPoD7B0cKVaDzaRqSzrL93pGyxN4OrHzrTnJB7gpcAEZpTns7e3bCXhOry9NYtFLS3maykC+CgJhcjklG5QbDaycO6tNZdTrYW9ny8QAcmLFjO1aXdFPR3sHKMnEjNTovCb/A2QCABICOYwKdAwAa5pn8DD7/1avYho03iSkIlF3RNp/HmExlFaar2046EvWIHAkH2iT5HRe8gcZxREx50Zr0MxUOuMYfo5xG4b6RCo35SdsaKhPZgPE6EUyAHgcGCtICQBRP15jdLKcbfXNjTaLME77RBpliAWg98KF2ZgANueq5uak2RU8Y6BTKMqH4uyFSyhUKjKSNDQ+Q+EnkECzMC6OYaGMax9f0+SfjTCbSC5YykMnRUuTUZtAwGYiMQCAKfKMXt24/htaGP+eBmm87wx66ehiTsI0RTINpcksMq5onEU+Z4tIxwA4UQQ5OY92JW4y9rNdtQ2GxeY2luM5qUVKoYgSbG5uycPi/NoZgT5MAuDawYkx5QzFYkmsBumSyApyC6G0APyelQNQEvFjAADuvYgNYBFenmvKWihJUKObjZAMuqJgn11s4OLKPJbqFXzz61/D4f4hdnb20R1k2Dsa4Lg3Qrk+jyjz0O70J+79ZOxweuzAGAIBZmOfTsemQAxjEkOxWgy910QA8v2TCcB7n/+xiWaTz/uAAAA1/NTjLy0t48bNW1PqoHo0czAMwp7Jr+Kll17Ca6+9hrlGXQ0411oxOwTgZLr3K9WyCsyFhXkb1cjkhh5WVld0TTEhgAwAasAIOLL5599yjeJnxnQSfCADgckiVz/4QOevXquJnbCphZPxAAAgAElEQVS4tISd3W0cHh3pvRVKRRx3+vCDKqLYrIm8t7Td2fgqBz4R/KB/RJIwxhTaoOh7Qm+TzuEBnnzsPMIgwf7Obbzw7GPAaChdf+eoh2Ef2N3vyJS1Pj+PD69fhaL75o3OvVJsYntrDwuLCwKbKG1YWVmZxCc1Gw1sbW6g2znG2bOr6HU7uHL5Mg729nBvYwuZRy2huT51H9lJkbtPBNyR6k6fvMCkVhAA4D1bCwNcWVxA0mvLmK9cJrurj87xkRgVK0srePKxJ/RcBIzv3L6OUgF46aXnUG8UUav6WF2tI5dLcGf9Dt54+w3U5qr47d/9bRQurOHuW6+j1qyhSE+XckkAqYva5PVZqlRxuLWHfruLLMlwZmEFfr2JbHMP2/e2xQQQOD4ihZKFHiUAzEsYCwBYWFlUnOlnEoCHl6mfzACwMVYTAMA91uw+ZAD22SLZrd2kvs72jJO//kkAANflnzL/O0n7d3FX9hksPZwsOMkq/yY+/poAgNPncPpvm5dN2iyNpNU8GgnA8c4GCmEJhdYZZGOC/Smig22MLQDQp/SUKVYeqwYLABjdpKVDmwNqAABTO5wEADx5ABgAoGMAAHoAkHU64wHgAIDJFvkACQDXcMpj7wMArPD9b6sEgPu/EyH5Mv51k3fb7NHQmvFydGgwZYcAAMp8DQAQoT88RJkAQFazDIBtpOtv4nDnbVTzKfyRNwEAMicB0NDbSAA0mLEAgKkRTkoATDP/CABA14ypLZyE0MkEJk76eggHGMxMvN37PQUY6vq2j2lM+gzAIPbkjAke95OUtadvEoxOg46upnF/4yQE7vscopHzZ00Aphp77aPWV+QEgHl6nXFm3QS0WDw4MNQwX3TtnwIAxvkycgXjAUDZCxNu3Ic5foZtyg/na6fz4kI07Pf1Xjm4lMSWf5Ag86wHAHnRpwGA1UsYXVvHu3/0NdRZw9ADoAg8TwaAAIAxXnvlu4gPTgIA8vJ6IABg4AgO+SgBGAw9dAd95EKa+JIBUEI6t2glAM4DgABApMEtJQCzAAD7qVkJAPus0wCAYwA4AIB1oCQALBBF7x+PxQBYXFpE2epUnYmQ6ChyFTUXIL8u+z72btzCG6++avLqCQDII0m4qm62MY1TAl8MAM1auCBSu0vqf8BFK0XJ8zDPZso21wIAPA+3+kPc6acY+Cx+Zj0AeOGaxoEAgGMA8ECLrk0TwGeflQSgWC6i1ZoT5Xt/b0cN7JUrl7QY18oFbNz8GF964fPI4gH6nbZYAO2jQxk4MB6pNxxhNPaxfGYNP3z9TVHqWZQPuGg3migV6zJt4e/e3dhExqgFxtdxUp8PNRHlcTUT/1QmgufOnlGzInf0oICd3T20j490RWjSTGQvpUqZAAcMq8I6PQ5GMWrNJpbOrqLT7eDi2ll88N67cgbnUySDAWrFMppsoPtDjFn80a2UbI0gQMQpUG6MWEbDxLqIbk53fwOUTRFK5pzzBlFkHVn7jHDk+SMLoFhAtVrXxJGU42jY0zyjUi6gTNmFpcoLdVLTlzdUrJyvKeT+fhsBC3ASh0lt5cQ8oLlUqmPHO5lIFd+/R2woTk4AAPy5vAkmxdf9Skfd6IwPBAEAT/85AIDT4jkLAHAKQBCg3KQJYAVesYSLjz2urb1AGj89F+LITPnpuyDQjK87FMWbTRk3ed5L3G1MQ2rYAhNU2Ma8uQVeDT99MMhIcIs05QqaAhstOPXi2kDsOjfbfJrnNxIBBwA4Mxf32Rm3zDaw7mwbkYcyE6wO2kI/k0XUNJhiIoRGc87kC7rPb23tYDgY4OzqikANMnDoAcCG1zTPeb12Ti7ZqOl+su62vBYmm80neADIFG9GhzorEeBWyxg6AgA0cMoS5vYO0aoW8fj5ZZxfXsDu+h288rWvI4pG2DvooB97WN85AvyyTD4PjrpiOLDxZ3NFej6n9vzsqG6uYJwt4N3x5Xnq9jr6e/4+G31KILgeyjSvUhHqyuvG+DwYPd+lS5cE/O0fmDg+R5WfpAxI7kDQMI/Lly/j9ddf19rB3yNFX+uxmAqxelYeojNnVvX8vJ4Y58rzcMHq+OlD8PzzL+D99z/AjRs3BT4o2jE0rBPS50dxjMWFedy5fQvRYCDdOt8T3yMf/+btWzouNIjd2dtFY24B2biEYUQ/DQJjBDDG1uR1rGubz1Gp1vQ7jE3l5GowTOD7od5fKU+/AGr4CwhyEYr5TBT6S+fOY2tjB8gKOGr3Fdn4zHPP47W334AXesjlx5IgjGLg3LlLuLu+ruk+r82OQFd6azSxv7srQGPY74gFlCZDRP0eGvWq5CxR4vS0NhrVThN0ru0ETUZPFvxkUcI1hKke1byPVugj7h4jzXiPkG7KY5Gi1ZzH2tmz6B0fIxr0MYr6WJyv4/nPP4ZWq6L3vLhYQ96P8eqr38aHV/fx0i9exD/5r/4JonSIvYNdnL24ZmKmyDBMEgyjoYoJgi8CGinpGg6RDGPF/y0y/7s+j/HdTdy7fhdexrWT4DGlO2bvHtIAlQwAyhZWljT1+AwA+CkBAF0otjCfTJoMADCZPFlgyQBNJstZf8P94RHN96MBCNtkOkLUzAPd768wNR80DYkBe+Vr8bcYADh9aE8eT3MeOOGPlALAIqOLsfMACEsozq+JJkyd//BgC37UNqkqVPKRsRWwUTGpRabjn2a5ywzQxkCzZmRtIw8AxtSeYACcBAAIRjgTQBoAKvHHoAn2ejrpASAQd0YCUJiVADCo4G+pBwABABe0x0ZxAgDY6b/axxwjqy1LkAxk/p4AgAjIhljfuoG5WgPFXFPnB7lDZJvv4HD3HRS9GOE4PAkAUPJhPQCUhKL+/aQHwKwEwNQu0xjAmfbdrAMTCeYUAHC1HKOr3fX6YKaSG0rM6OAt+07O/DaaVwMnq8fXpN8a+PH4GQbAKRNA2xybBpkJSYZlMeshIMCC9bp+YIdHWvKcJNVEnNubYvq1zBJ0MZvbRW9WNruSTuuzHSDQz8G4RGUzJoDWAyBvTAAd09jcHsYDYFYCoCGE9QVwwIBqaOt5IFYxO+IcJdaUAEwZAMiV0SHD269gbvUS0usbeFsMgByiXCwGwPP/6B9MJQCvfAfxQe+EBOAkA0Cdh/orsTuUQMyeoQyy/zuDAUAGQDFvPQAW8fl/9ocYFJ0HQCoAgMdslBkPgHHcQ8ihsdHYThgABAAKZH/7oRgAxgTQSAD4dicSAAIArnhlUekAABbuznjCNRGnAQA27ptXP8bb3/++iltOQCcAgFgAdE9mCoCPEqemMk4yWh1OUA0AkKBKh2uiOZywctJdKWM35+FGt497w7EBAGgCqMgEmwLwCACA3bYzAaRrNQEATuwPD/aQJBEee+yyTnqtXER7dwvnVpcQehmYxzqKerqgeUyoEfXyZUQJXZBruHbtBjbubUgLEw/7oleEpKSM2QyXcP3WHRmRkVpKR9aQGjLr5il9eN5XkX3h/BoG/a6o0mGhJBpwu3MsYy1uxjlSvzjZ5FVN10Y2rzRVC/Oa4NTnW1hcXcHewR6uXL4ot28Wuiw200GEokcTiaLiKKgDZQOX8L7jBD7MY+hBTAACAIqHmkxUZ29Mc6E6l3ZqX9n0c1quiZgi7Ng80Fgi0eRrlAxRCOmEHyIMOfU2wIFpnNjY8zOZAGwaEk3uspToY95SuSGPBTU2jM+jjrxYmsRYjanJ4PFg02eR02TENAiz8U6o5o4mbu4J8/w05hMAYIwkpckfxVhYbIraTAQ99TzU5udBCl2x3sDjTz+D434fhXJJABnBHDZcnJIWqDfXwuXLJV2O7gQAqN9WRJDxBJgFAHj7G8YW0WPT9BsnVwOGuabSGEWZBXJ+vnUKADglBaDkxGpIT0//+W83wZ7Q/icUNLcYTQEAl3Mv8NYipgQAophutAWdMzZdcTxS48rGf2m+NWlCSXEnAGBAQyKQRZmNkQ2giMdTAIA2N1cL20tv2uBPNauuPp1IAOymSqYNMWg+Hw2APPoplAOcWahjea6CSt7Dm9//K3x89WN0ezH2j/rYORwgHofwCjUM47Ec/53HCT87H4bpuTipixUQZ2MV+bVYOALJjGEqX4ujnXHiz4aZTTDfq9bI0Uh+ACwit7a2xTRy7A/eV7NGO0zQuHjhPG7fvi3mAJlJLSYB0AtEyQyBaP5KOQkCRfYRCOQ55/Owyec0nCZ/Tz/9jL5P/T/lGfx7vh4CAKurNAbsIR4OdX1urN/F5YsXZTZoPC0ymQwSmGs2W1qzmTBSrbXQ7QFRZNyXSwWCVmS5DOSvQZCV75/XzvbuIZhR5QW89ykjonSAsUsxiiHXtxFK4Rhb6/fwzFMX8Nily9jd3kfol7G+sYMgLItlFVaK0sfv7O/ovcWDGINhjONOD6tr59DjurJrIgoJIpKZxPdVq5bQaR9gdWlBztm7W5sol8oYSwJF2Y3RH+qensldls6SRRKlWZlx6K3XKjouHqNcO23tb1wXuTZQGjU310CVABLvYa7pWYz2/ha++OLn8PilVXjjCFcuryHwM/y7P/k/Ua2V8MRTj+PCpfPyJAtLAcq1sgxTC9UiUqQgEMt1iiyqcrWiNVLrcDHEeBijc9BGJV+GX24guruN9Rv3UPSLAngpA6DRLM1MI16v4wyNVhMLlADkRp8BAJ+6ASet02mOVcnaR5rG+HFNddcVhXGmuJ/KtgwAcD8E8OM0/pPi+tTrt6KDB1P7Z0wIjVu3i/kzDzK7TzzisPxsfvTXwACYfaH3H1PDgvSCUD4wDCfOjbsYr5MBsI5iWELYWBEln+bM8dE28tExcsUQI0Zu6kBTQjEdQhiTWgvI3wcAkO5t/EM4NRwwBeABDIBPAgBOSwDofcNWyTEAirMSgL/NAACvcFsLmAQAN7jiV2z+jccGAQB+0FDOMAUSgAbWaR/3Nj4WS9aLKxpEFsMu4qNr6LV/hEo+hZeQAUBZpwcxAB4AAJgG3za0NgLQeQAo9u0RJoApeyZLV+f16XotMakV92a0/5OPqa28LjN6c80Ohfg6HJOAnbDkjJQP07Hf1idqlBXdbczDeQ9MWvWJaZ6h5bNfcbWQkyg4XT1TuAS6uCgpnQ+zDkpewGGwwIMZs86Z5n/ynBYAcAwAMzBzDADTh8hrKCggF1ZMCoAFAPjcEwKUfU4HALjX7SQh7vuTdY7HVR5AUwnAyJ8FAEro+JUTAMA7f/xnqGVA7ACA/+IfcEI7YwLYRc2ndJsGiUy8Mqu7lBLWWN3yR/S6afJNBgABgGP6QOVHMlmvkuXQXMQzv0MPACMB4DHJPAIA1gSQA/O4q6c39iMPBgCmKQBTDwCaAEoC8D/8i98VA0C95mgkGq9jAPDfmuxb90iZYs0wAHjD3Hn3fbz9gx+IKkoAQCb9XN9YENMoyWMkqociNdg8qWx45AHgiRrFaXLVD+QBEMgYK2UHiR3Pw/XOSQCAUScnAABSenInJQDSRM8AAPW5ukzWomEfR4f7om8SAODGVykW0DnYw/L8HM4uzyNLBoj7HVFPWCBzuurnSxhlHg6Pu+h0evjw/Q9EyefJkEM9XSkZGVit49rN24rZi9OxQIACIw5zxvE6ZmxXtYzjo0OsnT0jmigLb+p4GX133O0otlC6HrWVhkXBppcNJd3B6bbPAq65OI/ltTPY2d9VLvjy0iIO9/dx69p1JSqUOWnvRwiyHGrFipocGgCOwzzSUgFDL4eBykrjpi98dLLIuBvOLKaKV2QcFuNlipzkMj7ENC2c7EYRzfQyjEZDFfP5fIZSkY0AIz5M3CObPzb5CanCCJS7OhqRbbKPJKZfDc3LjEv84dGhItkoA2DueTEsGgYEpQNRos/m2Bj0NOaibEoXow13UV62oRRdyR5TZWyy0c6ZhZYAwPLqohoaMjaYnV1ttVCuN/T5yc99Hu1uV+ZbRAzZyFH3RHCoaCPtKM+6efOWJoJy9KRra0rJRzD5zOPIa53HkM8vff+Quu/IaMQEipqFXH4FQSAZgI45TVo0JTdSAHeazPkyG92DAAC3+LEJdRvEaRBASKsAYZo8GvTUIagOBFBG6ZCbAJvNgc43p6t0lOdrn2/W1fjwvuPUmceIH2R4cF2ZazbVcNIU0GwKzF22EUZyLn1YCoBzlZ0tq60HgBu2EGwbs/k1hp6V/Bhr8zUBAP5oiO7hPn7wl3+J4SDB3kEX+0cDfHRrC8trl5H5Jdzb2BYQyYbaMRd4vOhdwHPjqG6zhaPzLnBO/d1uR8kYXC/4fgnq8bEoIyCFnl/z8Vz8H7935swZgUYERhStSEmMAClzL6lYISqf83RvX7t2TdP8eq2Kdpv08oIe86h9ZGI6x5liJF0BwShXNv9cX46PO0YC0Ovh2rXrAhIc24T37+XLV6SZJ2Nl2O/j7u2bWDu7aqUuvpgBBIVp4PfEE09IwsPrgFKdQwIqOz3ETEPxgXIpQOARIOohS+kz4OHnf/7n0R9EeP/Da+j2E+R8AgBcT0zyQlm5WjFacxVEgzaatRK2Nu7i8StXUC5WUC7W8P77P0K5OodOtwcyoOI0gRfkJFugES2ZJ/OLK9g9bCNfqiIoljFIUj0v1+BO51jvg2ZdybAvjX6WxDqOCZkJnAI6AICFxqxfBvcvZQlT5jASs6lWKQv86hzuo1YkEk9Ggy9ApVwuWtNPguFMlYkw7B7iS9T8lwOU/BF+8aUXMOy38fWv/XssLS/g2eeeRaFEcAQ4d/EcjW2wtbsJL8xhNE6QL+UVb1goFWR0Se8VSq9ADTLXWHq7HPdR8otApYns9iZuf3QbIePLcvQBIBBrcoK5fyRiALTQWuU1M5I07LMUgAf3tI9uxB8EANgGkLQNmblyXTfXFz1jbJs9KZLpkfHTAwBTAGEKQcyCCjMgpqb+9meOAXAaQJhtOH42rf7DDu4JkOLHeaqT5+OTUwAeBQCol6I8L1+Q3xNHTLlxD9n6DXR31iUBCOvLMpGjgefoYAve4BBe3kOUEDygvw99kay5mmqOaYKInpvsQ+tNQ68Y4zrGEZyPwd7W/QCAFyKhqaoFzFmrcIjAqFI9nI0BnPUA+LsKAJgSz1zximGcAQBYJWqow/QoS0knAMA6gWsyZWbIaKjbBtIxunspxlGESr6LuHcbSf8mGhUP2YBx5+wxaMZ3PwDAc+MYNU4CcJoB8KgYwBH9eFwEn23eHdNQwwg69dv70SUNTOAAKzucMCpVspvJvwMB6CHF3oP/Zh1gJuKsN3jd5uATQDacWE3K+XuKU5dvFVm59L8xJtgOAOC/+aHhlU03EOPAMpp4XxlMgExY01saDsbs9N+tT5b+r0hrywSYAQBo3C1AgM+pGEDrAWABAPZGDiCZpfq7+nda806BuQkAwC/oASBvM2MCmAYi0iOgCSAIAJSRBlUxAOgB8O4ff80CABHiEvDCP/51o3WPUvzgG9+WB0AtKGEcZQIAWCvfDwC448FjSJCmiG4vQ2c4wJgMAA4ZSowBXMIzv/37MgE0AABZCux3XArACOPk0QBAPijg5Ze/KQYAo9mVJjSbAvDf/cHvjN3UigUZM6OXlpc0rTOGZKYgcpMvlxqmHOl8Hu/9xV/icHNTOfVseqT/z3nI86LmhGcUo0gAgA2QbkDGA471c6N/9pDPMjRIm+YEjhd1tYJtAB8ddbCZeGIApGPG5Vg3StIifRunwsgU/i/wFR+nSLowj8cee0ydA82VOPVfWV7EtY+vaorNFAB+btSq6Lfbov+fYyM46KBRKciln/rZaq2B0dhDsVRFf5BIS/lXr/4VysUC+l3jgk4KuCUWIReEuHHnLgrlqhYeal1pvsXJKKm8RNPIAmBWPCduNPRaWzunaXeH5lqdY5kB8hhIRiEwZYxRZIpV0kCTbIS1S+dx5vw5HPc6arwa9ZoiAeN+H9c+vIpizkM9LCHu9G18RA5jNqR0tPY9dLMUkUcjGp4vbjDGkI03WsqLjJsWN7eAGx+p+6QJGSSTr5XXQ0BPBzb1SSZX8jjuI0fn9ZKPconTcWp+h9JIs2FmXxNHbPhomlbQ33U6QwEALpzFRCGacogNN48DmQ9l5vHyoh9w4U5RCPICYYSO8jUGga6/znEXhbCgVAE6qPM/Ngks1vUeMBYIw/d2fNwW1abWqCrSrjY3RxsQtJZXcNwf4LGnn0ZraRkJj0+e5l+eNNxy5mdagdDUQDRiZrwTZOBip0mwzwltpNcuFgCvfRbtNIzTNHEapcmoLr5O3Zh+ThNTGb3R2IOLr7wyDFtGmAcjvWaiTYyDtDl/p6fWrpF5eGFlUh5STTfHMg5x0i0Wrsoj9gJdxwcHnCybSEI23HzPpWIRc3Xmwls/RxkXxjpOBAAIILJRaTTmlFlvppa8xqZRWCyOJhoUS4tyE3GXMS7WhHWeVZwO5UW8dvOMYzJMg7lKiPNLTcyXAyTdA3zusUv43//Nv0a73cHx8QA7B11cv72FUm0J9flV3N3aEyOFfhtkHZk4FqY6lHS8CQCIIi9PB7NZnW7++Zroyk/wRokHpGcXCjg+Pp54CvC18bE5rSa4+tRTT+mxTVJAJiYFG0eCKAQKTZykifxhNN/R4YG+ZsO/sX4PKyvL+h027bwehlFP6zVN9vh6yFLhD9j8M+aFj0Uq/I9+dHVyGfDxCATQh4AoMN9vr9PRtJw+JdLy54BKqYg7d+/IV4DnfGGR62ao10yH/Xfe/RCjUShgr1HjcWOs6Q6ydIh6rYyf+8ILiJIEvX6Ed9+/CmbXjlHAMAaK5brxTIhJxy9iOOigXikiDMZiRy00m4oHHac5bG/vaY0g44Nxk7xohzF9AoB6mMN8s4G9wzbSXB57Rz2MwyIynzF2MsM3TIDhUMaGfOwqUxv6Rq5UVHIBgU5bXJ8yZDOAIS9Ro0fkxIPHx6SKcKZr8pC57hiDRiAe9CQ1ULGZ9tGqhbi0No9zK03UCjlUwhzah7ti9yyunkVzYV5gJDfP5nwde0e7qM5VsLmzjr2DHTz74rPIM0Zx2Mf80gLCKhNoIhVvg2FPTI1SUEQpFyJXnUf3wxtobx9h1I9RYHSSUhpMJjGpx0fdLtYunEe1VVcKCWNh06CEzYMuli8+gWJ9ASMvQM46kcfpSB4EAY0IxcBjfC/TNxIB+Z/2436a+k/6SK6IfBSJ/tGP+WBq7f1/M9t4Tr8eW8brtDkzf0namQEA2PjroLnCaTIhttT/nAFBP/3HNLHlvgZBqcrWb8a0jxNmmSvKpy3Up38Fn/ovfwwGwOxxd4Cs3onVW2vCaEGN07/r9oyHvT5DOybIRh10Af4oRpAbALv3cHj7uuSN+fqyOZd0CN/fQG5wAD/kniiUViweAgDTJMWZtAXrwM79gXu7ARFT5IiWZgmGh3s4vssYwK7xADh7QRFnpK1zb2O9p+2RMP9ES60bUGxYnUOaMJN1aBkAHgcmZABwWKdscCjvO2CWeLWBQRYgqMwhbFC+ZcxY/1P+mID0ZM/NyEHpxUWQxA+LxtMnzAv4TQcd+OOY2mEgOsZ41GYEFHJZwzSZ0SbSg2uIeteBpItCroBc6gMjgnkJMgxkBMskJNZ/ph6zU3B7jznphzGDpjk6B6P8G5uQw/hceUP4khSrt5oxb9aYw3kBWQ8id2+bp5jS52dNnnU9uFQs3h9sjvN59Qa6ami6bKONGR1JZgD3EP4Oe5OAyT7dnuIvKXeVATXrTnX0NipURZmTNdBMkXIKSmcgNmNQKOiaom8UGdTcm+QH5qTNfBw9hjF8F+ottoYBAszdw+vdGGCKCcC6l2wILy8GgF+qYeSHurw1HLQMZnMdTxv9k2DhSQDAgAUmScxj08rqPxgj5YybvLm0CIxL6AYVxLkCWheexOCDm0oBWCqU0Bt1kdUCPPsbv2yWh1yIv/rTbyDXT+DHYwSZL/a1uXtnGQDuVRppayJ2rWEAHPV7SIMYxVIec5UGvMVVAQBHXgEFdnK5DEnW07WXZgUMuj142UDsJJ5PSSno+TO5HD1UyjV87WvfwJ1b9zQI4PuulCj3HMkLapICwAuVhSkBADo8sxlzAIBQIUt9NXrTnJq6WhjizW9/F0ebW9IDKwJQpVpODT7oZk/3ZM9DgSZKJOSwuGWUmlzZc7o4wjRDLc0EBAjsqlawOTYAwFbqY+CVMRqz0ebjc7tMAZ/ZxqR2swh7OABABgCn/QvzTVy/9pEiAev1quIA2RzG/YGMqJ5+/AJ67X1NoEgRZWFfoY5e1yj13Xw7GT549z0ct4kacoJsLmAupEGBphQBNnb2NE3mAs3JWKVS1YHWJkVdv51Cs+ng1I0NA6PvMuoz40gghmiDyrrPZObH52KzRRTuqNvG8pkVLKwuKZ+ZDRabzV7nGK3GHPZoznZwhGA0RomLoPS5PCkEAPKIGXNI9gI3JPowaMEwCwqn/Zr4s8DNc4rP5pp6GTN9ZqliUECT76kM7cxX80LaL6f+lVIgBsAoHcoTgE0smypN+Wmm4zFfM0B/EOO43TcAAO8gq4U0GhnzikzkG9MQyijwoo9i8IQU8wYA4Ec04kJTRDSI0Dkme8OTb4BubvowWAMeNt9cdzihY3PNqWCxVECpWrKU2Jb0/nMLiyqQrzz1FOYWFiTl8PMFo+9WXruZ9hEA0FTH85WLzmNCAEzln7TGxsHdTf/5M+n6Z+heikuT0ZthnPCks2FknJvYSXRZtR4Bk6bfn+rn+Vw+Ix6drnRSGD3A8f/ULm8WRwJ7bPwZQ2lyRPlYvP7Y9Evzbz0keA0LzSToRenPxqaAp2qlZJgi1keAr9m42hvdO9cRkwhQl3acx5EAwGQ90fm2xekDAQDbmdlrjueTH3LJZ2xjranXMV8tosHklsExqnlK/Pr4i+/+OQ4OO+j0YqxvH2E48pHL19CPgd4wwWAYoUJGjGUtON0/m2g+Ptc4Z9ioY022gIvEsWwGrRNVM83mFJ4Gf9T9kysP74QAACAASURBVA0xCwrwa8btEZikHp/HkEZ8bE55f5C6Lxw+M4AGH69eq6Pf6+p1sIGV9wSp5za9wSQoGMR+cXFJQCOBF0oBeHop0SFw8L3vfU/Nvhgs6QgXL17E+fPncHRExsZABcWgT5bSQBR3ggBxNBQgQIYR/5bXBYEc4+Hh4Xvf+wtUq3OIhmNR6Q8PduDnRmrm+90jvPSlLwjspPM+TRZv3LqHQcSNqoxBTOadKltpMSkdoIRIYBJS9LrHaM3NYa5ex3AQYTCIBERRikKNPxlCURwhGMeYL47x937hS2Jf3d3cQ5T5aA8TjHJsakN5RNAsqNcnGFlAFJPhURWTp0AmCg39xICxrZBde9zkQOu0PD8IapMKbKikau/4NacqgXHbj+jiO05R5JqZRhgN23j+mSu4cn4RnYN1vPDMFXQPdxB127hw7gwuXLys17l31EaSxqjVGUs4wLkLZ/DBR+/hGy+/in/1P/3XiNMIYz9DuVZBqUZDWjOxyRdDJEg14SH9P5exWMtj78ObiI768JIcPPKUFcRhAAA2Bu1uB2sXLlgAIBIAMPKL2DrsfQYAPKQbehgA4M6FK+umRpLOwNUBJFN22pTTJArezwQAUNks13jz4V6va4rM9+2af+I9Pige8K+pJfxZAABqlKYMB/e+3f37KAaHBg2+LwBg7IUI0gQ++sDOXRzcvoFquYawuWKqdwsAeIMDeCFrHmAs9pihEDsG4uT57eE2DaoFAOgjQvYSWX0WAGjfuY5k0Ed9YQX1tYsmBWAGAGCN/IkAAFmH1gNAAAA9ADh5ZSeAMXq9AfLl+n0AgAZqp6LR/prO/M/saSbnWc2/vQ5Y/3k8JvYz/XLIpBgn8ghSxz/sYHi0jQJx+4xDmTlzLIZbGB1eQzy4BS/tIz/Ow8vyJwEA9h229lPl8wgAwOzVIxMDa1NyTKqaifgjy8+hzwbUsjX2jOnfRAL5gKMmLTv/RvfSTHpIao3/gkBx4aYuNZICY/jHAWUMr8D0JPpQ0UzZggK8nuwQYjJ4mTHzmzISzMBWKQb0imIuvcConL5WcpQ1BTceaGTYsAYw96zAA7GiLACgeMucTUwwAAD3Uw2+WJdSrkcAoFxD6oUC9x8GAEzuQ6v1PwHCuikXrwRGXNOTw+NQOUMmAIDRxCwmy+j5ZUS5Ilrnn0D/gxtKAVgMi+iNehhVfXzhN3/NAgB5CwCMTgAAeiqTZWAlAGZhECOCLQr73nwZvSHQtgBAYQIAnLEAQIgiWPdlGFkAIMs4hO4h9LhmEVRx7AnKL0yNRtCfLCYCAPfubCBNDPOjXGTaUzqVADg6K4tMAgB0jja1gkkHOM0AcAAAGQDf/8bL6O7uqQhxAICTABAAKIcBQrrBs6nkQmg9AHgzsJgqkeqcZqhSd29v4qxCAGCMHx12sIsC+rkiMpBCbKa40nDTA8ACUYqdewgDgDGApH5Tt3nj+sdq/Pn3dIQmGkszhLs3r+OlF5/F4e4GmvUSclmiqXGRsVjU/kh6wGkusLu1g3fefhu1cllFOSUkbEQqtYZ+t90baBpFMID4ABkAbPJ4spwLPYtKAh/cnIm0MXEhLBcV5cAmkyfJSSmo0Sfd/NLFC+gPejjqtDUJuvzkYyhVK7rx2YTQuPD82jkZ5e1vbuN4dx/FXICkT5q5MGhtCgkjAxl6IQAgp0aWx4EZ36ZYyJR1zck96cWmIWeBbBFArSQm6M9QHGmoOkKcDOSUS0ovGQDUAEfxwDjmB6EaVZkRjhn5B3S7A3Q6A/hEWLkRmThRNTNuTuHws1q5glIQ6r1REhH6vlgA/IvOkCZjVd1I/W5fyBaLcS6qjOYTQpulOt78fQJAbNDJ8GBCRL5YQFAIRYnlu681W9hrH+GJZ55Bba6p1AW+dt5Q0lbPyB9o0sKFcmd7y1K2mexAGQC/b56TzuqSQdgowAk1yYIuctZPMz027zMedzaEvMcMA8AXwKP8Tgu8ETjSfUnuySQmcDrLchRvt4i7feP+YsgcaUUwcvpv46mM0Z9xbSftmo0kzUr492xMefZ3d3ZlGMeGUdp1+3401R2RBk5WSCxAiyAJ74NqraaJugMA1GBrom87/5lNjMfMMACmEhX3vYm2K+dhYeWsDEVLXopqMEbVz2T+9+ff+qY8O/YOjkX9v7d9iHprFXHmY3P7AIViRc2vXBwY62gjGPmanYxhNgaQx3sWAOB7dABNmo00UWfTz4ablHQ6//OD521hYUFTCEMRL4shwPdweHgk4zr+DqUEBNLKjHqzAIeJVjUAGpv78+fWJAHgNWaa2Uj3apO+AL6vZAb6C7Ra8zIY5NcEp8gWMFIQ4MqVy4rKo0yAQAWPAY3kyD6gMV69UlZaCl3zyTZYXFjQ+Z5r0YvC5Cn/4LXXxQjY3dlHSA+QOMLSQgvjNMLh/ha+8p9/WWg1r2XKBfYPj3Dj9gbWN/dQaczTRk/Ri0qJSDmdMHo/JqQQ8T9uH2larwQC6tRy9BKoYH/vULUSgUdRq5Menr+0iN2N23j+576E/XYP73z4MaKxjz6HEn4BTOlm1B/ZAGGpLA8LFv2UGHEvKnvGmNYBANKUWpBOcwoye8hSIxPKTiYME8DMbf1iAd1eX3S/aqmEbDhUg7/UrODKhWXsb97AYxeX8au/9AW89dqrWGo1sLq4gMVWC7W5Fo76I0kXqtUSPH+M484BPr7+IV57cwv//f/461i7sIr99p4YAatrK4rXYRYHmW7c5zOmyZA9R23kMAUOerj70S2gz5jCIlK6m1njVbIdOX10DIBas45sHMscdhYAKDUWkTCT+TMGwJQuP1N8nwADZggQU23/dH880ey76ZTwdpPdZRWin7ohMgZ+1rBlJqnEAbyT0bQFAE5bDv64DIhP/QIf9Yc/AwDAmaydbvgf1fifeEmk52sAUYCfxvCyHrB9B/t3bmh6Vpw/Y++fkRgAAgAKAUtbAQDS/1MCoC3MVCyz7u1uGqw+x/qIeBwMkIV5uIejuwYAIAOgRgYAUwDgiwFAtuUnAQCUAN1nAkgGgAMAxpniqQkAhLU5MQDy1SbyjQXLvPwbvQJ++stq0pi6gYaRRaZqGE1kcalQkCQtHXaQD9iRRUh31rG/u47WYpXjSvjevGEA9DeRHF3HKLqLYExT4UAAQC5lTUcDbDLsprIeSpgfBQC4PYRNsgMAjKTaMG+VZDUhMk2ZQJPrd0bz787UBOSzfiLsAeyKYmWwUyBBTb1YxTZ22cpUuccRAPApI2N9yrpMJtwmzt0xC1z/5+j/U0q9Mf+TeXGWqqHU5Fl16ZTOb6SMhkHH61/tvmPDsM8RA2UKABhAyrTMswCAPB28vCQADgAQA4A96gkClTFedWCK8ytwwKw7ruppWWfJg8EAAGSFEOvhTu9lrMNKDwUAOqMu0oqPn/vHX34kAGD8EJz+3wxRtVhYk2Ge/3xYRncwlgdAGiQgANCsNuAtncFTv/V7aIsBEKimmgIARTEAQt9IDWWI6eRBZAULoApACcA3vvHyBABgrUlZNXskDovkAeAm/Sx8CQCcoUu9nXh9EgDw53/6VQwPTVFKAIAoNJdFzT7jGEXG30kCkBMAEBD5cikAXg5F6qIZ/2YlAKzX0lIJGwIAutjLFcQASMUAIN3DNKR0bDQQikG9HgYA0ASQkX9sVO7cvqlIwDgeKglAmeXVOj549x38vZe+gIPddek05SjO6XrIIivAME5RLFYwzkxsxLdefkX55/z7iCZpyQi1RsvoyFPgzvqmYgP5eqVPDvJoH1K7GwrAoCkV9bxs/okI09iJ1Mwky0C6pTYRG3VHhItmGy88/xyO2gcoVcu4eu0jPPHMU6Jlbu+y2WgonosxYUVSx3oDbNy6g87+IRqVmqgfpHfTn2BEt31Ol0lF52SLxn4CAKhFprkfgR9P9Hiai9HVmpNGLXIClqyLsYzsKBMIBTAk8QDpiLShHEpFat2t+74y7Y2TPCd4vGm5/mnCHGcIg5K5O2yeqdiSvDGJKlKGQokDG6d8QQwAggA0ARTDhBToUYJipSwmCFkAPD88vlyQCkoS4OOQns88dE5XQ2M+GUeoNepIPaBSr6HenMMoG6NSr2Pn8BCfe/45lBibRjYG2QbaTHgDTmnwAalOwz4O9vfBZo3n1hgBGlqdNMqc2LppoY6dvV61iptIPZ4b57Mh80nSqAQAsJGOJi7y/B5/xgmxcWY3yKJjAIj+NaPfdIug2uiJhnB2k7FUfMsq4+sgIMFkDhr9kdJFczU+pwzyiOySqTAey3SSk2FeP9KbWR8JhxiTks7FhjRGMgdIHa/T9DJk5JKhq6vBtpR+3csPAQCMcSMZEYxh5H1ptPaMiswzEo9l9KCDuWIgGQDBxj/9d/8PjtpdbO22cXtjD3tHQ9RbyxhE2f/H3pvGSHqd52JPVX1f7UtX7z29zcZZOFxEUqREWtRm2bLkGydeo2s7zr24doIEAYIgya8AQf4lQBAgPwIECRAEQWD4+tqyrq/2faMkS6TIobjM0jPTPdP7Wvv+VVXwPOec6uqeGQ41ku6NYDUxGE53V9W3nO+c8z7vs6BUriGR5PPXlnfGxMS4imwW6SyUeYz84nzIY3QAqAMA+G9n7km2Bhc0nitfx2Kbv8dr4hgFLHTZ9Sf9n3/zPSULisUF4DB1gAspi3s6x/Pf/J0GO8qkqVvmxGh+BDs723oueLx0hc+QzcTnv1CwyQsEPD3EYyaFgGAEj4/PNucJAgAEDLO5jJVxJLGyvCxGwInpSVx5+020mw2cPnVSCySvcyJOI8MGciOjeOXHl7GxsYXJKWMcmM+k1EHf39vWvPm7v/NPUK+WtNiTQUAj1Bu3VlBtdnB7fVtUW+r0yayS+Wy/g3q1LKBsSkyDvgAAnjfBSTKfOC6mp2awsnJbySu7O3tGT92sYC4bQhRt5CcmkR0dR6cfwSuvvykQoNUPwaN8q9NHtRWgG4rIDJXPMxdIAomhoCUgQDCTdZUedDisnEegM+dGPvsEsMlFk04yhG4kJC8HzTu1OjJRH9OjOUR6DdQKm3j2qfM4MZVFu1HEzGQeCTLnUhltyLr9CNrwkR+fwNWrb+HV136kgjyTS+B3fvcTmJwexcuv/gDTc5M4eWYBmXxaUUXsQBK8pfQqEo+bPGpG1TYCVG5vYXt5A14QRtpPKTqV87QYABzUlADUDAOAAABNrbrhyAAAmD51HvHchDEGJIBK0O8fsQTgHTvI7LxZ3atmcxfHamVZZt4drnHutYU3IOfDfZFGOhw9duj0P2B4Db23YwEcBwGOghQPdyQP9aqfAwBgup5HzQvduufm7Xc6Nu4bGbsnACBoywMAW7exe/smkok0UpPzpsFPh/ADSgD2JQHoKOeZjBvj2eTuv4UA7Ee6ODZ2Rs1+iD4iIQIA3UASAAIAQbOBkckTSBMAoAcAZa0WACBj9J0YAAQA2MF1KQBkACgFwAIA3PMMAwDNvm8AgJEJAwA87NB7qBv+838Ri1UzX9tIPluACgAgPMN1OJFEr1NHv1UhFgzUC6hv3EazUUQ8E4UXSSDqTxo6emMLneItAwCghXDXMADIruK964OpXqw9rGGsff4Gbv62YeGSn3RktvNtdPDuy8iq2YF2jvDH929qsLHxY1+in6tLNgTaOB8AO43oWgxFCnJfyn2Oky9y76Ci2CYWxVJxMWA9mlg3GvCSSQT1Ojyuu3Zv5pKJ3PM0qAn5/FrZheShBOYlp/EQTaRMfLTSarroM3aRa6i6+kQKDmWXKu41j5oUANfkfVcAgGWdD67qIH3QzIWH1/RQhjWY03mdOoH2LSGauVIC4HNp9RDqMWUgiVo4iXY4jvziBTQdAyAWRzWooZMM4+nf/oiidEMhxwDoHmEAmBhAiRmMB5bGix0HbMxSNuEnxACgBKDvEwCIKpmCEoCLv//HKIaiauZyBR8AAN04GjTc7jd1/Ep04OcIizQAABkA8VhSAMD66qbqQO1vWbN1aVocHJoAclBwA8yN5Nz8nKFg22LvyIW0wlznAfCNz/w9gkpVg5QF0T0BABb6jK+iB4ADAOgBEGaMSgTxfh9Z0rW73Ij1ESQTWO/1BADsh+MWAIgRcjWTrQUA+kRe3wUAwK4vC5X1tTtIpWhq2MHi4ryoyiPZPK6+9Raefvwi6pU9ZOIReAQX+FBwEmVsVSsQAMCxTur5d775bf3Ni0ksr0mteTIj87+QF8Pa5rYoroy9Mm7odKAuS7tLGQALf+n2203RSjkoAm206EbPuYULCz0fukhEqfWoYmZ6StKFzEgGe8V90UHZBWLhT1OxQqmgh42FLo9tb3Mbxb19xMI+glYg8y5OcPQCCLhxlfutccQ3EVcGyeaaxq4iHcZ5GOxuUhagRVVj4jAv1EX6cZLhyCOFmEkAYnewY2ZlI0SaOBmwwFSxSn2pRajCtL2WUYuh/htGFAvRwCCR4RCyqRSSfhT9TiAAgKpd+kzIu5N+EizYhBpwQgKatbq0VUpO4OJI3b4KVZpaxtSZpHN7Lj+CZrer7n8ilRQAk2QH9+AATz/7LPw4WRkO1TQPscl+DYv6SwO5Rq2C4sGBMTvpkzJvpB18TAgAqHh1dn0q0M38rS5ByLAhzINrKFvOj4P/ZlFJmraLjnMMABaWHFMshGnSQtaE2YAcBQBc4X+8+B/+t55tq1Nld5TGac02ne15del70NIGg4wYXk9pShn5t70tbThZFnwP/fYAHOLaYehGxjuBFO6IjQT0pR02bIeYFmhz8PcDAGjycrhJ5vXk+bOYVQebxWwyDi9oIRsNY3Z8BD/+4T/g6tvX1GleWd/D0vKmTP+6fWo3qcuLChXnF49RnWhAHXxec8fAIMA3MLGxY/k4wELzRz4fBAtclCBfw/vHwp2yAIICvDb0AaBEgPeYhfnU1LS6x5x3jVkm2TNMkyAbp4dmw7jy8/cZ50c/AIIEHDsCUoIOZudOYHdvT2OSgEy5VBGwwO7/D37wA6NLjxjGy5NPPo5ypYjZ2RN6BujjsL29g4X5eRnPbK6tiX4/e2IaUxMTAlso3WCxzRhFMiooqaCcZ319E49ePIdW7QCtWkkL/Cc//psCA3iPGJPKc761vIJrSzcwNTuP/VIFhWoDPiU9ybRAkPNnTmJrYx2RsCevAr6G8gPOjfTPyOUoA6jj7OkzuLl0C2dOn8VPXn8TUS+OcFDHYt5D9WAPz7z3KewekOUxJhPAVy6/gTLHMucDywZgdjBo+NXlQmxYNExzIag8QNCPFHSGjsiGhaj/XLu0fhkPG3bsOz0ytgJkE0mk/BhqhQKCWhmXHlnA888+jowopg1kszEBG2dOn8P16zcxPT2PejNAM+jh81/8Am7eaOD8BQ//7J//CdKZGJbvXMeNm2/j1CPzeO/73oP89Bh6vSbCSa5JXTQaNWk3Y4k0uh12k3yg1cPu9RWUtwvwgwiSzEom9aFnIpbknmEBgNnFBWTzWSBMuUQYnXAM28U6Zk5fQIwAALs4BPRp0fiPGABw8sd7ly4mqdpt64c3m8c70naSu08F9HBVmCk8TafssOi1Jn8DidfRTz6UAgwfyr+jLvD/HwAA6qLJAIjElOoR6hoAYGflBpLJNNIT86b+D3fRPthApEkPADru28YAjdAsmC8OgDXEccwEc18OAYCBBMACAAe3l9BtNZGfmr0nAPDTMACYAkAAQCkA1gOAzE0HAMSyefzbBgAexMQ40lF+CHzgOAAg+ai05LyvRioVI2DaaSLUbQChFvq766jtbyIeA+oB1/gUEtEZIBoDGttiALSbBADa8PqxAQCgorVX135ZYJ+y661J3aBTbxiLwwCANqeqzIxEZwBY6PG1z76lpQ+aNvJjOuzs89KYhIn7AABDOnhnAigZI00ALQCgvbBNOuIx0G8sbiWw9wMA3Hu543JznPaNXBuNtb7MoSmDdgkW0dFRdOgLx72Q8wmQFIKeASY22MxftnAdAgAUe0mZhfUAME3B+zAAHgAAyLhe14w3yl4/y5Tiv+grZhgAgQCAnmd8rwQAIIEyYuhEkhg7dRHNt5fx5qe/hIlYHJVOFUEqjPd84kPvwAAw5q9HAQALCPGY2PjrBGLvGQCgip7fQTwZU2M6PHECF3//n6IYpgTAk3/eIQAQEwBAjyGPAAQLNzGS+baGDcARk05lJQEgAEDcijUvWe8EANiYkwcAN+L3AgBcUeEAABnFDXkApD0fX/v036FXb4jOQgCADyR7odSu99otpGM+oqTYchNFVY6VAFB7Tl1IQh4AXWUretKEhNBJxAUAXDmooOAlUQ8xBjAuvblBh3qSANA0iSfyTgwASgDY9SUAQGorC17qwMkE4EOcTmaxfuc2TkyOIu51kYwSAWJVZhgALrLO8+PSUDB58sa169jb3lGRo1xlDVXjOhqJJrFfLKPWYDwdc7rp6hhHp0XOWM/EHJJ6mkigT4M4UcigzZl6/1ZbTio7ZRUsejN0oe918fiTj2F7dwvxDCOxqphbmBdFNpVJo0DNcTqpYoQPPaktfBq31jbQarRlNuHMmxj70SM1h+g3nU1V4LvuP9kU7OzzShtPBlPeuS+jExcKyBx2ph2wkxkOqajiZl3MBunFD/XMpKnyerLj6fTmNBGkM6VZYa3XgAUASB0n/VlFSDKJBAvsDhMk+qL/i3zHjrxM8A2VipnX/FOv1IzkIhwxRasyeI0WL51Oyk2b3eTMSA71dhtj05MCe9jdT2Qy2CsU8Nzzz2shEY2MtHY5aLn4phC8aFQdykatjHLBAABmsiQ9mxnnIXkAHBb/rvA/LNSlt7c6POMEb4GWPgZmekxwMOCAKQT5rBLRJiWakWO835ogj3X4B4uHRYuPF/0OHGD3UBMHpSStDmoN+lAwK9x0tMxE0tdYVCKBouoCbG9tDQAATeJDXRjzWWay5XXlM8B/E6jhHMLrzN9RXN5gWN0LADB0KROVSIPEBEZypvDnabHwIrNHSSP9DnIxD7OTY/jM3/yN5CXFchPXlrewsVtGNJlHtcExRRMUpnEYY87pmVlUqlW55DughdebxyaafYtu9ofa/2EqnPl+WBF5RsdfFN2ff7OY5e+yECfdngU8AQW+LyUAPP9sNoedXRbvpkBfXFzA1uamXquOPo2GrCPv6dOnsXzrpmQCXMgFtoTDmJqeRK1OIz8i/ZQijOn9rl27pr8JeJXKLPpnMDaWFwBw8uQidhkdur+vczt96hT293bFkJqZmsT83Ky8QfgzjrPNjW0ZQr7xk7eRyY6iQRG/Mng76LX2Zar0qT/8QzEHujRiJehTq2NlZQXrG5t44j1P4fb6Bl75yW186KPPYWVtHXc2NvHCCy8g3O1g5eZNg1bHDRuI15TyIQKKlCW0Gg0xI3a2dnDu7AVcu7KkuTge6uHkeAz14jaS6TSmpqdlkEMjonRuBD/88WvY3DtAtUXkNiFWQCiaQKnWFBuAY5sMBaHn1rmYFEYHN2kTz4KfzzJBTW5DCJQq2o8bug4QbguZDwV9pP0Yzp88iSfOn8X4SALdZgndgHKPAOksk064s4ljbGIW3/jm91Gu1PHKqyt49NFJzEyPY3ZuCplsDMXiNq5dfwPvfd8TeOHFZzG2OAX0aKpZh5dPAe06KrWKIkvZuQwaHWVVk8609fYN6f+jXZrrcuPLjaQFG3lilADUKhAAMJoxnU3O4xYAOHHmIqIEAKiL/hUAMHC+dnuhozUK90MShth9+WEh7Tb5DyqAHqLmGVqJeW8NIGvmc+fw73xTbHfcvuJo59/NvGaF+nfy9XMAAH4WCYDOnAAAm0iRBMLdNiAA4A62l5fEfMpOLWhvRn+TVmED4eYB/GgYLS6QYdOVMxTkQ3aH4W+6WYT3hfGy2vGrCRGWCWBXDIDdW9e0Tx6bmUeaHgAhH20yK6OGHfcgE8B7SQAEAFgGAPcjwwyAFqL/ViUADxr/PysAYCgMAw698Y+yAADnWxockyLt0/gPLaC2j8b2HRkAJjJxlGtk3yWQJgBAZ/n2LjrlZbRba/D6LXhIHEoAaALYp+nvIQBgJKv3NwGULwcHg4185vEaDT5LDErJrKXeMSqGo7ULgHSj6x444QB8HAIGnMu/YUtSvmmSBpwJIPcPKtq5VieiajreVwLAvbWLbx5qMum+8tj0DIfQaLURZfpOO1CsZnLmBOq7e4ZNSek3//CkApouk/XABKowuqShsx6RIacpYg0Z2ECrqlolD74PAHCXieVRCYDzbDqMCT/cK/MYuq2O/CEMANBDlwCAYwAggULPRyeSwOSpi2hcvWNMANnQtQDAU5/8sGUAOBPAYQ8AUy8YCYCDa+1NtPeVVHxKABwDwAAAZACMiAFw/vc+JQkAAQDDADCmzb3uIQDA6eS4CaAY3zAmgF/4wpckAQj1jYyZAAA/VwDAX/zxH/Sd8zU7UezKzC/MDyK7BnSPIRNAjjUxADwfX/7rv0GYbpLclPKBa3dUeJFeyYktRQ8AywAYBgCUAhBiklEEsV4PWUZGWBf4jpUAEAA4iCSGGACGZs1ymYYNZABIQ/MOEoBMjrpjUiF87O1uo16v4sSJaU3E6XQGUT+JeqWCflDDzHgOXogoMAsFFjxRxOmYqNZJRG7XpHoyOu8nr76mzWa5XtOGs95iNFUMkVgSrU5fudfUuxtUmCZSvoy2TBKA0d3LhIoLAim6XIg4lWljb28QO7Gtpgyx+kEHFy6ew9rmmmQA5UYVZ86ckfs9O7T1VgMjY3lU61XjZh6N6TjXV1bRrLfQbjE+gm7+vj6LrX6acXRF/WfHkcdBUyu6vPP3OEcYtoV0PpZqpKx4627M8+exihXATlG7jQ5p+l2jCWIsJH/GjqaJyUppoBJ5NJp2+m3SgMVIACg5YPIAi9FWp2VeT5+IaAwx0XW7ApZoAshPFL1cwB47dSEBA9Ti1spVNKp1XXOOFzEA7HvTxm2B8wAAIABJREFUA4Jxhq1WUx4K9aCD6dkTOj9q01M5OooX8L4XXhAVnp1+SjwGAIClfpF6Tm+GRrmAUvFA19xQ/GiKZozxWMioeJWpKycWbiQOu/SGcsyIFWPCwgdS5nadQMUi//D6GUd+yiF8FWQsgA2YwrFiuufDtMfhzdxwJ+r476hzLzlGgGazLVkGWSjSckmGYRYrbix5b51chCAWfQ/YcSbop/tPl1dLjTdMBrrkssg6zMF21DUHxOrYHJ3tLgYA6a1mE8WOMjvtWZkOJvW+HFPsEo8yhrBeQcYPI+WFMJZN40uf/wLq9Q6WljdwfXkbTU7iiBpWjlIuu4j0u8iPjOh5KMgMrz7wPHGIuWj2TWMe52QB/Bk/m8fOe06JBtkl7PKz2GfhTj8A/h7p87yHvHe8Vvx/vpb3mPeQzAhq5M31CkuKsLG+LjCJzwddeBlf5z6bDADJdGxxTlNF+grQBJNmeaTpLywsqrD/8Y9/jNOnTwm0uXb9Cv70T/8Yt27dUMbsxsYaTp1exCuvvIJfe+EDePutt3RdqcGnmSi9BmZnprF8a1lz1/bWLlZWVnFiZh63lleRy41pXiwXtrE4k8Lv/c5v4upbb4syODU+gXKhiBvXlsSo+LUPvIidvX115te2t7Gxt4dmEODZF55HtVzB2vIyNlbXkElnxczgM0CGB+fpSqWE/Ajn6IjWFJplTo1PI2j3sLO1j3QsgrF4F6OZGCrlksYpz5nSnt29fUxMz2Bp+TY2dvdRrLewXaig58UFACQyWXjxFJpB33S7LQAgF5ShzRgBGAp6Bt1/ywDg+sbIw2SCT3CAmdEpXDx9FtMjeXQbVQSNErxwB81mAfMLM9r0+4kUllY28fef+yFSmSQymRxmpsZx+tQ8bty4hrm5SbzxxitIJCP4r/+b/wK50QT8XBTwGWdQQ6/fQjjBxb+l+Fwvm6MJALoNAsk8Sh8bl6+gV23DD0IId0MIsT7UlB0WwHwIAMwjO0oGQFd62XYoKhPA2bOPIjoyKSpnT92LXzEABhjlEPXWzKsEAIwD+9GvoYLkrsr6+C7+4YtvrW2KgTRFkBo1Q1C9adwMl6b3Oq5fbgCAhc3A/G1I6nZvBsbRm+GKdGmWw3FERFOuA5u3sb1yQwAAGQCcE/wwKfuUAOwhFo+gYRkA7C8eBQB4EDaS2N0LNVesBICu/dyxdwM0CnvYuXkV/U4b4ycWjgAA7KYSADCd0PunANBM8C4JwDAD4BgA4BgA0RFGgNou9i8Q/flFAwDukeR+WhALJztR3E3nVc2roI0o0xo6VXR276BV2kas14Tn99GkxLXvIx4ah8eYuW4BneoqOu111QIEAEK0hmcKAIvXPj0ACABEdN2NefX9AQDJGlXsd9WIOg4AyIXensRRBqcZndxrvRMAcNRQ1I5oNpPEoO0ilkiYFABbv3FvLgBC3lJteHFfUmDeJ+7NWZ84CaOaDErZMObEAxDUygwMqMExGkGt0UQ8mUa10ZJ3THb+JCobm9q7cB+nECvuj9tNBO2m8dPxPXSbJrVIoI0FADTeabQrYNNIj9WMsykA4URGKT9k55IJPIDeLPvGLd/DrAVznez1cQwA3hvWj7yfBAAiNgWADACmACCBImKSAEyevojGldt489NfFgOg3C4jSIfx9CcpARhOATgKAByaABqYarD3tcAPaxwHAJQadcsAGAIAfv9TKIZiSAgAcAwAMu2HUgAsA0DjXd1/JzYxAMBnP/t5rN5el7RBaVdhz9RnBAD+/I//oM8NFzezdEbnBnZ+3gAAovC+gwlgxvPxxb/6a4RtNBoHiAEAwoixIOp01Pmn/j/BHHvFADIfkfsQ6riZbwrEe2QAEKUzWoZuMoW1AFYCkEAzwhQAExdhPAD6Ql1IG6f5G4+RxSMRLS/mw4v6OHP2rIojal3Z/aXZYGF/Dwf7uzh37hFRaWlwFYlQh9rDzuYdnJqfUUYos6I7rYbp5NJJX3r3sDagpJbPnjiBb339G6L4lmtVpNIZlFhwxlMIRxMIRaK4vbqpopHvzy4rwQb6AJDeSoMrpiYwUzpKEyoiYXK0J8XIULKlKee1iUUFUHDyYAdvfHJczvc0AuR50nSMhQpRPEYeHhQKcslmcVopVbCzuYVWnY7e3DQa/atABubfekQFSRRoG6dSIYER0f8Z/8e4ExYcJg3AaOBNl9p0o+ltILO4oCsjsRbz4kNhW3hTo2qi1XjsLESyubTemxFeir0LR1ArMT6QdFp+rm+o+owbVLRgS91ujiUW/CH6TCAknwOCG0xN6FFHYoEEav4JKFSLJTlyJ8i8kM9CgCiBKGrH81ndVwIl0XhMJn+zc3MyL+EfxgHuHhzguRdeQL3VUpSJ3P/5sLgJKkwKdkzmMrVSAaUCAQBKDIx5I4s7F6Uona7VC7turlBTIdUEHdjxJB3ZRLTwoaRfAgtSFnTqQjdN0cnJlF1jvr/0xyxGGM94bA/pFhL+7TrWw8X/gGbGaMWgL4d0uvx3+CyxoI94MqR0kYd8rtl5prSB95KACjvIJ2ZmbCygiQvl+DBmhsZAlLp/gj382zjQGidUg4AbRobrlDkU31DkDPhkNq990f1HR/N6hnmNzFgNKVGD3f9+p4n5qTF06zXUigd46TvfQ6PRxc2VTdxc3Uc8PY7tQk1FK8GEKjvi0xOYPTGD1y6/cUSZ547NADEcozSgS+oZ43WT70erNQAAeF14jflzgSTRqHHwz3KcxUT5P3XqlLr+BASuX78uKQCvz9bONshQKlcqWFxYQLlU1hK1epvF9ow+f2pyQjT+paUlgSA8d7F8or7mHRaRLHYJdrH4v337tlgEjJjb2toUs+BTn/ojLK/ckgFqrU6zwZZ+9thjj2FjYx30Ftja2BQt7+mn3oNkIm7SDJJp3L69itXVdelhd3f3MZYf1/0tHhRw8dwpvPDco1hduS4DUoJbr792Gbtb23j0wkU899z7sLa+jt39fYxOTGBrdxdXlpZQrJTxsY9/HJvrG9jZ2ED5oIC52Xnp/TnW05m0Yjr3D/YkQRrL57G3u4tsKiMi3PzsAq5fXcJIMopUuI0nL57F1taGACE+7/QvmJicMNclQX1dC34yLbp9349heXUNtVYb1WYLt9Y3ZLrFTWDQ99HpeYoTNPnRRspEphbTCiL9AAnGx6YSGCUYlfRwYiaDaKSPCE2imh2lrpDVNj6aRW4kidGJLO6sreCV117F5nYNJIItLJzE+uq+NlSXLp3B7dvXxABYXVvFhz74Hvzmxz+EUKiN/FgayWxURTpSZN+0Ua0WEIlGkEjFBdxFuRlqUVtJaUAUay+/Li8ALwghQgCgazsinC+4AZEJYBlzJ60EgLUIQmCvixKAuUcelUGYzG9JFSTQSqZNwsYAOsYVN5CKATTg78N9HS1Yf/r3eKdC+92/293Hf/gdN38ONr/2bR0DjjI/SeGOfP38AIDhTvLdZ9RXo8IBAAOg4p7HYuZS8zXc/f8ZLAje/SW+728eP/bjvzhcQLq9qM7AUqZdtNrhmmbewa2Bw/fv+HvbEsuYS0fiCPM5pwng5m3sLt9AIpFCfGJOa3QsHKB1sAG09hGLh9EkWTXsaS9r3seYZZtj4xbVftfmmHOdHngAkJJuAYDtpbfU3Bk/sYjMvGEA0AOADACup8YM7SgAIMBiEANIAIDaa3pI9RGiLEgAQEIsA5oxV2oNRJM5RNN5sPTy0owBnDCeWrYzefcNeqen+n7jfXhs2ZF2l8nA0deaJsDRMXivMX/IFDw6em2PwPgoqYFoRpSRqlK+RXYWi9I+UDtAff2muv9xyajKSOZSoK1RpJfSnhu9MjrNHXQ7u/Dpt8K6g3M7fbTESGWKACVXBgAgsHPIvHHnz5avMQc0dHZjlEctvpKpnH8Tm0NKszJO+iqoXbfdSgBcspSuppULHH0mjriQmvF3DABgCoAKfO7BbNyxAwD8ZAyhKBnDbUQIFtRqRvpKqviA1eqYRUe9Nlx6gQEAGkims6g2mhq7qZOnUV9ds0lybJZwo9ZDr0F5bk2QqaS4FpyQeaCVkAqsGAAARmIgDy4BAEkYAIBMYrZljXu4A/y4jx4ecgOGiWPvHmHK9uWjIx4uWd/hHvqMh6QBbi9O9yXUvBQ6oQTypy6ic/U2XrUSgHqzjG4yhCf/ifMAMAyAcD1AuEXDe8YAGtkBp4LD4v+QscJx0Wh2lAJQb/YUBd/3uzKEz2TzCE/O4NLv/iFKoSj8MFMA+uh0aazO+cOTCSCTkLiyu3FvzIxZ19G3LIJ0KoO///vP4fbKGnzWokpGYzS68egK/QvLAODAc2ZU7GRxE+u0rPxbBQdNIewGXlno3T6+8el/DV8be5vfLkTUaEOo90+z88uCkshTL0DMFx9Gf5jvHqGDPqMCW2UkxQAJo+ElsBNK4vXNEkrRDBrMfBzMUCZyhWiRyCfUz3cDQzXudrRpY4eX3XJ+nwAA9a00k+u0mri9sownHn8M62trmJmZ1s9YFNxauo5Hz5/T1ErH9kqpqA50PB6Tgznzsrnx1wacevd2WyZbPdvJbtlIwJAXlSHgm1euiRHAQUp9zPz8gjpqcra2emECDwREZA7IwdBqaiJzefL8fHVgFd1hHnQ6eFdqVf0/Y6DSubQKWUXy2cI8SsO8IECzTnfvhvTaDXYyEzHRaVg4svjnM0E3bFOssqA32nwVV4za48TQo6ZdFrboEAGVCR67/SYnnQWysidt4cpjoOu/7rKKZlPMJRNRpNJx9PsdNFpGRxWLJtGqA426cdeXwZ11QWeHnoUwGR7jdCDnBN/uIJNIGjO6ZkugDzvWmvD7hinAC04AandzU0BLq0mghbFqDRVb+fyIXLR5HQQwJFOIJ5Lw4wktnn4iiYNKGS988EOokLKtXFPmjxtDO3XeCWZ5nt6fnyOE1OYSm82HnfR1PwxCaUkUR0z63JA249iwRQgANFSQ13Xv+HkGdCGdfFSFJhcdFuPssI6OjaNSqUoLL/O3eHzg4Mr3d7QvZzLoXFE5hqnz390vKeqP/28mSyKIBqAQRV8pEwZBNrF4HVQrFT0DvF+xeOLQYGaIAeDGk8uzHXT7hyUJjAhMEOBg7B4jDz35KpgZnQtWCCdmpnWuXDQ5YZqkCvOM8LkNyHxJJ6TxG89l8doPf4hbS8vY3NzHreUtNDo+wrGs4uEobyB9M5OmD0gThYMDQ/ca6uA5sxxdn4DeH3GBbPw+i3hH43fX1XTvjemjSQXwdI/4xQnWGQFyTr1z547ej2yAmzdvys+j0W1Iy//I6bO4cf0GEtGEWCzlYglnz5zVM0hWFjviNDTdK+xqHLOTH4tRdtBAPjeqe0PnfvpRSD9vpRocM2fPnBYQwNPk/bt565YkCeya97ptXLxwDi999zt47zNPY2pySnII0oFiiRS++9L3kUplJPlI0tSSa0+rgY//+kcUlzqez6u7Ua1VcO3aVck8zp49o/komTKgCd+vUCxovuR9u3jxohbe7333JcV7PvOe96Cwtyv50PTUBGq1qpg39UZT7Jtut4+1O2s4e+oMeu223PbrBFQSURQ3l/Gh55/T8/UPP/g+xvIjyGVSAo3IaiD9loDjfrGARx9/TItxJpfTYjt/egFBJMDKxi7+9ee+i5cvF5EcGUPPz2O72JSXQJcxe+0KxvIJPP3EeaRj7KwzgrCHdrMMzzcxQql4BqPZcaRTI6JBrm5uYH13CzdWl1Fv9ZDJRJGOp9GrB8jGshhLcY2twk8H2D24ozH9X/2X/xxPP3MR+7trGJufRq9aQDjqgUYCtd0tJcC0eh3Mn5zX/E3HZkR8BKUqvNwYsF/G3o076FZbAgBaVXrMWHCRG0tuViNhtPtdJHMZTM6eUHcoTDPOSBQb+yVMnzqHRJ4eAJ5xXQ5F0GwHSKRS8LMZ7rjMhtcz4CIjeB+WQv6g4u/B9eXPDgAcykJt8TYUduOAzPufn5kvh629jh7zPTi7d1Wh9neO/eqgLhpo+U2VpE6cNfkyBcYwBfr+V+y+QII6Ue/iOB98Mx7uN4bThe71DoMW7z0ukLse9nUP6jbf/fZm38rNctA2gDJQQ3v5Ouqrq4jHk4jOnlQUMJtY7Y1lRCM19Hpt9MMxk0hiC3Q3BszfxwpkAfUsBkwiUYjPdDdAu7CHjetviII8MbuI+MycmKZdsiqjRn4mDwAWbzp9N9a49zXrZIgpHnwO/TQa9EeKRRDjXNBh6hE3603sHRxgZPwkIvEMykEbqdFxeNlJCvRMgoHjm9vPGOaMHF6zQZ/1bs9KV4VbJootdw7f5sj72mdGhYpNgbOoiaKblV9v5KOuQaCUIpY1XgQ+TZVtx5rNPxVZcv03ElylXRlfecX+oV2FF6cUqgbsbyAo7Wn+7gem0ReNRfR5LPAN2NIE+k30ezX0e201mhw9zJnh8cYL5BEQoMp8aGiZMeXmNoLiMsHjeizDJxP/ZvaDrkFjWKGK9HPjPaAvl2m4CQRgs4hsAL7WduUVUWyp/YbNeegxoP0L/YziCRNdHQ5rv07GoLr2YuI24SVj6LNB5fwrLLjmADUWm86fylzXIZ8p7RON8Ts9vppMFfB9JNMZRBJx7SEa5bL8tcTmbzXNvRXTNZDxb7NWU43FSHM/RuCdjZc24jHu5WkeaBqiHO96LuIEAFIyqGX6Gplvw1OIkSdbiXLI7MF0be065XJXNOS4Z5MvQw+sMCnHFutZxTNrpSTqfV6fFFJz59C8uoJXvvB1jFDaXSrCH4nj3MeeRTgTgxdN40f/5kvolzsyAYwhijCZQPxDWbOS1BizbtjWxr6bhmsJ9ENRlA5KYg/zGiZGRhDO5JA5eRqPf/wTqHhRtMmAiBhghI3QHlO5Wm0xE7kPFguoZ1jEzr+L81osnsTXv/5NLK+sot1ig46yIhMdziZm6F/88R/2uSnl18HBvjaw7La57h9v/iEAIBKhRXXCiPb6+NbffRY+NxcEAOwcYQCAnr6fpM7e9+DLRTlAlJCpjU4hAECdYircR7xVRIoRHaEwml4K20jjJ1tlFH0LABCh4WTljCNC7MzzRhMVIYrCARGIjkFt9PmL50VvJ22YA4wPKo3Mbt+6hScefxxrq2syuzJFaRfX3r6CUydPqtMc5+TbNIOVo4sbetP149gIa6NfrdUEInT5fRZuQiCp3YorEnB77wCVWlOu6uyST05OoVwqCXnRA8hoKS8iAIDIn+mYGvMwggtOh+xmFsU3xOOmAJSxWhMhDohEBGPj4xjNj2qwsWjm3yzAOFFVqhXs7O4qMiwa90UdZcefKwoLPRbRxojNaF9UAFrqt7r3vKY0t+uyC003UcMSMPGjfQ0w5cbT5V/0fxPTpbusRAPSeXqIJ3ykU8zWZJZ3Ve/l0XgHaTSattsqVsFQ9CS1qe0ORrI5TZ4CAJIpdZ2E3BExlMmHBOEm9o9IJoDt9TV16DkRs8jk8aczKbmmKxSRjIYgkB6c5+BxwvIMALBfqQwAgEjUaKR4/2lMyKKXEzIXdI5fdjuPAgBmo8JiVdOOsl7NdKPvDdFI+V0Wt6ZLYSYuXksCAKVSWYU9v1gEEi0dnxhTIcz7QUS1VC4jlcoqqq9BKlWIjuRxawZp0id43No6WKTf0fQl1wjoiF8HY/90zEaoOEgkcPGgruNtAIBApnUymInF5f8g2p1kDpSPHN4/FcfWJFALitnDDOQknGujboNDDwjtcY1mjnIRdoLZ9ea/HYtCz6Bd9DgZskfphfqYzGcR6gZ4+Xvfx41rN1UYX7t2B51+Aogk0e5H0CStPhpRwkUnqKtgjjBb9q4O3uFnuOKf581C1slZeD0dQ8rsXwxowmeY18A9xwQA+MfMrweYm5vD5uamQIVitYie18Pps6dRKZbRrDVR2C3IzPLCuQsYyY3oNQSqqONvBy30wj1MTI0LlCN6nEyMiNrFzjejQAlckvHCjhNBz0fOnrFAlzEX3C8caEzQ3E9+GH4Ib77xOp5/3/s0zsgeGMmPIpHO4o23rmgeGx+fwMHenhz/m5UDPPPERcyM5VQ8xmOUKMTw1ttvIpFMYGZuVgs5GRBkF9y8eUMACcEGshkunjsntsHK8i1MT0xhcZ7d/CsaBycXZhHzjFni9t4uIl4MlXoTq6sb2NzYwsLsHG5dvY73PfMkdjbWMZL0Ee+3EQv1NHenknHcuHZNi+SJ6Sn9TYkI/QQKhX1Mn5iWxImyMIIuEzPjaPQaaPXCiGfm8ObSLv7y09/CnZ0mkqPzKNQ7MktNpuJIJiIoF7Zw9uQ0RtJU5HUxOzMh2dTB/gG2N3ZQOCij2eopcrDZ76HR76IdBkbG8xq/9WIJfruHsXgaeV43P8BBYxUf+Y1n8B//2R/h1R+/hGffewn9rolUjfievBly+Tz2iyVs7uwgFI3g9COMgOW829MmShuWfgT97QPcfPMa0uG4gAYKpWSMSvo/i3abWtDudZEayWJKAEBbxUbg+dg4IADwCBIjwwCAfxQAUMOlCzbGDAAgbtbdtdW7+s67K17v/1Y/GwDg5iMdxZBvyXAHieaU7wxwPOy527M6Uny5Mz1kRgwX7iqIJCc2HTmnKn3oI3gXGvx3dRsf+pecV8E7ABDvCACYbufgqt3VbX7QgfW1MedGude2XcpQHa3l62jdWTX7gtmTSnpKRsII1m8hEqmpicECQWxz7kuHzMzMmdwLADC6fxrJwcYAtosGAKC/0/jsPFIn5uUbFRC0szIwzuH3BgC4x6IGu6WNf5j7ZBqxxUMGAGgnzGFE6gYAGD2FSCKLSreJ1NgEIhmmALDQsWlaWsSGivwj5zAEauh3jo84y2c2NskDAP9Ir96+ztwi07U11iSmJNM7sthWwW2Sm9yaqkLYAgAs/g8BgC48CwAEpDczqtsyI8jWYnc03K0DXlfdf+xvoduooNtuqBmIbkcMQi9M5iMPu4N+r4VuQJ0/3ffJADDmfTweMoBNb8JcA90XCavs+B2O9XR7Pl1XE33FfT/Pz1Dc3T7IMkbc3tCNd3YOKQsdiu3j683LtPk2+w+r5zcfY/woHLDAmoGsWLdnYeOR7FGZa7P4HgIA1HUfOFcQaDRNrXsBAGrEuMQmMuX6tOcKxAhjIRpNxMVO5hebVPJs4u80Wwa8JLjh9utd7qmZDNVRugbrEgMAROXQT9065Ray3o34CLHhJADAswAAAYjD59wBAHbTbfbblkGgcTsclRoOoUZ/BBqJ9wh5m+amBkMkjn44gXo3il4/gczCBbSu38EPvvh1jEViCJXK8HMxnP7oewQARAQAfFkAgNcCorQq75la0SgTyG7nKDYgQ4SIXsRHrRNCOBJDtVASmM6GRzQ7gm46i/TCSTz3yd9GxfNQJxBD1glPh3UVwZR2x6SiEfCwElwXZ+z7Me29/Wgcn/3cF3Hnzob87LrdMBqNlv6QmRv68z/5o750Guya7u6owKTz8jD938QEuu7bIQDgd3v49mc+d08AgB0Sr9dDKmwYADT4GwYA+OCzY0sAIB3qI94uIvkAAIAX0Sx6pFUcBQBcvBjnAz/q4dyFcwIA2AniACOSSgoPDaceu3QJ62vrmJudEQDAbtmVN98U7ZZa0yRjnZSNTi17R0WfYUR4iCdiWoDZOd/c2EDp4MA8NqEI6s22cbgm1TiexI2bKwIpGqK1ZqUN31jf0KaNA4OdaWqRGVvHws0Zh3HTz58TrVPsmtXXO20xjcYIAFAnX21WMDUzhanJacRjcU1S0tZzZ9oPYWNzAweFA8X8kQHASD8CAEQp+f/s2DkAgL/PAlQZ23wPmY0RVOAiw4KbxT3lFkSPmDjADpEpWoUANlsIOoZNwMHMDQtfx4UqHqdcIYFIpI92h11PIq006cui2WKXjSkBhzojvjdTE1jEcpzQRJH+AhozBCY4+MmMsGOXSC29AcjIiIbD2N7YUOQWUXcaoRGlJQBAEIQTtjECDHSvWcjSBZWTCrt+B9Uqnn/xg6g2SWeKavMs/XbX6JOVPUr/Cs+XGaTq1gEDwJpS6qk3k7Hr/g/ygYf2JaLVa6yxE0H2hXHNLxwU1XHmuFYRmTLPJccku7iSMVSrGne89pS/0JDGFKCUUpi/OU50H8UQ4eRKXXJTr6HmnxGXqt+trtwBBMMFLe/NIQPAFMIqPqIxYwRJLwYi1VF6FCQHrAUtQHECbOb6OKCAF28AjNCgkWwDJSfQGJTxgFE9t9lcVudqNr5GKiMmgAUqeG8ZMUqTn/npSaHNX/viF7G9uYvNjX3cWd1DL8QubgwdmXSya2qkLTRUoxyHAAAlOrpPlDHoXhjzSi5cPB/ee56zQ5Pd57trJCReQA3Hqyn+3fuw0Of3+Xr+vuv+z8zMoFwtYXp+GpPTk7j86mXRtcqFCkZHRnHh3Hkc7Bdw9Sq76oYBwedu+sSUxm6r3USxVEY6mRPTp1qtKJaPc4kBLeNIJROK/VtdvaOu/NramuaC2dlZja3x8VFcefsNnD1zEmP5URXlL774Abz22mVl1K9vbqPWbINGlLlMBqvLN/F7/95vIZ+OY2PlhhhTW1s7WF1dw8lTp5Afy+P2nTuIWMbQ1atXxLLihoPnk8ukce3KFQEUTB4gu4evZUc/EfNQKR7g0sVzxqk4EkGxVMHKnXVMTc1g6foSTi+eRHF3B/FIWMkPpd1NnJoeQ2F3S2Df449dQrlQkFaz3aojFvUwkssI4CUDgvd+ZDSHkfyIWGLsTBRKVcUHFupNhOJZxPPT+PK3f4RPf/5baPWTiCRGsXJnS5uQiYkxFAs7iIQ7GM2nUC7WEOrHEYGvTjuBSXblCUoyHlDSUdbgoQDVShGpaARzY6PolEtoFEoYy4fw5//5v48PfeRJbG6sIJeNIjc3AdSKQDqB5uYm4vlxLF+5hus3VxQN9vhT7zGeJTLkJKIfwKcXQLmO4toW1q+vYCw1gvp+BdlYCn0IYSmZAAAgAElEQVS7HjBlxgAAAAEAMgCm52Z/BQA4euYQADBM574/APDQZfexqvTu4td1D82+wlDHzcb1kIr7KwDAQiO/YAAgcmJRAECKDNL1W/C8+s8HAOgGaBX3sLn0ptgAozNzyM4uqItNAMCjeRslNscAANt3Juz9UABAtddCcnTcAAA0Dg1bBsAREPx4kX/s30MggHnZMBA3xCgYkpoYyQZ/2fli2ftHT4RhDo2VdrgxL4NnFzOsho/xG9JeguuE9aTiPqjLdpq0/4aZQXNa9EjZbwF762iW9uAjQKteQ7NRQzLqo0eprx+ya1aguMCgU1ejio0rk95oClayXB0AwH2aaf5zf/5gAIBR3gKrjgEAZq45bCAMGkSWeSCQ1TIDVOA7gMmxgBxzYAgAcPsYRRPTdNvq/o8DAGwKRhJRwwCwDStzNw8BADIHtHeTmaGNJx8CAORB3WcDlN5R5OQbZporSMk6UANEUeFtMVl4Lbn2O98s7m1Yy5DRzLKFe76oH1XtFSEd3xqsU5JmGABJ9BlpLgnAvRkADgBwk61j2A5Gqm1IteWx0INPXyjHhuFBhKPohhNo9hMIujHkFi6gvbSKlz77FYx5cXi1Ory0hzMffQqhtI9INIWXP/sVAQDhFiPvI5Lfscgm+kEOi2MACABg4ysSQbXdk8ycsmWeK33Hotk8uqkMUrMLePYTv41K2EOTewqOfy4JDgCgLFe1lnm0WEOw+8+ho1oi7Cnu+otf+ipu315HnzKhgDVAV80/MQD+4k//wz5vhDSpW6Yzxe6bBoJFS4YBAFcoiCIcdPHdv//CIQDgQG1OT2QO9HpI+z4ykgAYACDmE70iKmIAAOoUUw8CAGgOZVkDPw0AwK4v2QwqVtXx7WD5xg1cevRRAQAL87PaFPJm3FxaUvQVETM+NHwqWSBoUxchatJQ55tgAO8Cz58d/bXbtw1bwo8pM92LMbEgjLnFU3j5ldcQIX2jw45/RN4KV69cldaVRVg2kyYtQe75BF5Y4PNBo4kXH1reC36uA2P4b34WiwihaxV2BZtIpBJIp9JIJlJ6H2qZ2q2OXluqlFGiQRa78Mm4KDZkAci9lOwJUmydsR+RNmZTKurOuIDzDzXDBMVYSDutOwe1WBdCuIh0dWUkJ6+BHj0eTCQh0Tw6FfvsvKUTiMVZiDKWsK18agKx7Y5B/dzD6ejnBADkT0GEnkZ8TFTwoyq8GZ+hwtSyBvgQKCmg29XfBAAECHRJgyJtPyQAQEgc+uoCil4VYZRWAhHeV8sAKNTqYgAQAKAEgBpYSkC46PDZIADAzRgfvv2d3SFU0aDfpuh3RkCWuOdkAa4bb6mdBlgzLv8OAOA9YXHPwksmbzEjOyCThWAMJ0j+P4/JrZeuqDbO/bKlMawOmUoauQwLVWMu2JTTv+4zDUGINnPRtFR2l0bgOu3O9I73272HYQZRntCTNOKIXp6UL0uBJ8AkCpbjtNr/1/giMqJIGMOIYdGdTaeleRdrh+yUAYvE7IX5LOqcdH17CHU7GMmkkYr6KO3t4Wtf/BIa1RZeu/w22h1uA+Jodz2wQ8DCjMU/jbMoASDKTf0aAQB3rq5w53UnIMd/0+CPBbwDCRzV1Jnl8Jrw9cq1Z4pJpzMABPjMsuPO626M/wwgw/cdmxjD9NwU1tbXUCyWxSSkTouu/LVqHbs7OwPwjwAm57HFU4solQq6LmRfbG3t6n5yceX11EINM055/HxNo1HHo5cu4sevvKLvL8wvyCuAyxKZUTT/40NLtsDXvvZVvP/55/GDH74sh3NuqOgPUa9W8Vsf+yii7Ez3WpibGsO1t9/WmKW/iYrpojVADNp48803MDk5IZBzbDSP0ZG8zP7W11Zx+uRJsQFu3VqWL4OON+4jlaDWDZgYH8M3v/VtPHLuAvxYHAsLp7B0/TrymQx+8uorQLuFxy6cR2FrHfOTefRadck5SP+nXwCZAMWDPXka8Pzo/8H1pt6oYnZ+FrmRrNglnU4PydSIuuuJXBKNbge71QoWz1/CXqWL/+P//ltcfmsdsfQUqg1KB8awvrmOaNyDHwuhUKggFhmFF4oLiBLLt981NEYKjbh5pPuRmn9tRMNcD/tIRvp49OwiPvD+x3HmTBZMoUylIshP5/Hmy99FMuHhO9/5JorFJqj2yuSAS48/jguPPY7Zxy6hV+V8HkLESrqoBUzkRvHWt17CpfOPY+2t60iF4miWa9og8UmRPtYCAK1ugDQZACdOiGH1KwbAoX77aHeT8/j9JA6/GADAdfm1jgzWCtOFNEyxwy9OnxxvD30kvywMgCO63SEdsujVv1gGQHhmQQBA2ov8XAAAxqWGLAOgWdjFzq0rxuh5Zg4jc4voh310QhHtO8ho5ZxuOs1DBXTfzMsqnB/EAAjX5GlEBoCXzKHWb4sBEEqNHQIAgyE1PJKO//9xVoMBBQ5xA8fmMfI9VxQP+yI4J/ZBl5Y0aJpP38WCOaTdyz3OMlTFGGCnU2xGk0GvYogfJ6YOr4tJFqKrVohMDRb/rTKaW3cQ1EtaZ1qNKprNBnI0gT6gfw7ZcrwIpKY30A2a3C0hHKY23AAA3G+SYi/gzTJs3y0AIINCK2s4AgDwIxWdPhT5ZxkA5hKapsldjSP7Mx4LvZokHTgGAHCukJFwxDQkuHcjAMD9tGMAOACAGyvWA47J5eo+MTiHAQDbKBqAFDLRc01DI9OQJMF6HPAwJYOkRxmPh5R13jtraq1GntiKYcn0yBw0XmNkivva03DvTwCAexFJAGJJhJMpE2f+LgAAJ30VY0PpEObLnaNhchDo4TxKabAGmTEZDMfR97NoNMMYWbyIztIqvvWZL2DcS8BXwyCEC7/5DELpKMJ+0gAA1QCRVgiRHrXWlk0go0juyfmfYQxJOsK0I8scLR0U1DRlvGg8N6pFPzO3iOd+67dRDXtoyLzdRopzz6yEODY6GrbxwILfRdIazwTt7XshvPS9fxCLslJtWM8BsmpZ23kI/Sf/0af6vKEsbNfX11SEsnvkUCRXGAiItqZdThsc6QT43me/9I4AQMb3rQdAYD0AeObyWjYeAAEGAECCBgykt1sJwOtbZZT8DOoeFRpGAnAvACDggGEuNvX5yoX38Mj5R1RkUgPrAAB2nm4tLeHihQsCAE4uzqtDzZjAtTur0ueT/k8dMv9Qm0x6Bc+Xm2h2KVU49/sqtDm4V27ekHcCDWMIAFACQM3k2Ucu4JVXX5eqiNNRux3ARHnd0rVlQUCHb2bA8oqw+NHD2aU5iXEG5/dcwcX/d7IM1xU+KOwhP2a6pCzE6BpO51pzvA0VkQQHqtT/ki5NjY04QoCnTXFIOlvHnNMDIkWC6UY7CQDfn+AH4xMJAJiubF/fU1SNTOwiA+06z5UPsLlGlAWwQ8qupC8mgMgJBCJ6QLXCRABTlCsFwBahfH9OfJy4eA+4ESP+xeJfLvu9vnFu92NGokI5Av0SAhp1edLmR+2mnC7iHAPJdALtgBFmwMhoXteWE2Q0HofHCDLPRzSZQqFWwwc+/BGZhDFrmz4D6noLAEgrxUFumqHQfQEATpycUF2nxvkCHJUAWKM7C+E5AxMDwpjFxoEwAissoEIWAK99sVBENBoXTUsGhXYrKEMcUUX5LMQF8HDs8F7TWLAlUMZ0l6KeYUI4hNdNjg4AMqZ7pkB3hSuLWCNRMTpD/pyLiWQB0aiukR+LDlIBDAOBx2iuh/MY4GlTdskuh+INk0k9EwR++LvmGvBzaIrp3J4PwQoWxb12E5NjeXmOXH3zLdxeuomVm3fw+uWrSKTyaAURtGngSUoWTW1AuUlL5kjcXBGEMuCLOT93HVi4j4yMCIzjOHP6fl4X1/F3bv3uPpnnhQwNMx/xOvCLQBXfgyaApMTxb76WnX/Gud24eRMnTsyiSBSYninJFErFohYKSl34yMow1PcwPT2F3e1tbUp4jBvbOwJzHEND+cOAjp1A4e7urmQvU1OTeP31y3j6qae0EWCKA01fSYvPZlIqut9+8w08+cQT+OGPfoQ62Tw9iIJPpPipJ5/ERD6H3a1VnJjIo7K/g7U7K8jlRvChD39EUYpFGmKWSrhz57aK/8WFeeSyGexsbclDgJKq+ROzmJs9IXB1dW0dI/kx47MSNUyOZr2CWzdu4AMffBErt1eRzuSUdDI+OoZep43vfesb+MD7nkUm5mNqNIf6wa6AZZqelqnLI2U/EUc85mFvZ0vAHwEBzvGFUgELi3OI0ssgFkWlUsPY2Al12jr9BrrhDrpeHwEBTS+JbjiLN6/v4H/7Pz+nDfrbNzYQz4wi5MfgJWJaUEOIGaNijid2jNg8kMmqJ5ZapebYX3FUi/sIGgU8dn4R733yotILFqcm8PqrP8D8/ARefvk7WFlhPCXvH/Dhjzwu9sbTz74X73nmaXURktkkOmRz0feCztZRypOaqBXKSIZ8xMdOAOUmtl59Qz4AXcYykajqJAA0fSUDIJsWk4Bg4z9mAMCVKmZeHipyBiZuzmTrocvsI0X73f84ZADo2eXebSin2u27DmVmlmRugnMsO+oBH3G/H/8yAABDG/bh03DrqCsw3br1012JB0sAQtPzAgAyBAA2ln82BoDLPycA0A3QLO5hd/kaOs0G8tOzyNMEUM2uMMJkHirxxbinaxQOOuiGEm0kAGROvoMEIFzDzv6+AACfzCB0BAAgNYY+TUJV+A5aL0OX7wEAgH7zuP/FcRDAyFVMxeWer8MYaemgxRC1X47+bs3ujJuwcaE3D4Z9K7uPUCRrzzjrmxOhiRj/WNo92tLzo7KP2u4a+p06UjFPgAsbKalUHEG5pCYCddlsTIVChvqvYrBvWACHAIDVpKt5YaL8mOL1IAaAAwCOSwA0hocAAMco1PeHQAF3eQZAwNDPjgMATqPP6y7qv0zxTLOOxuMJ1hjsrHNf22kjTEbsfQAAXlcZB1rmgu74sIyV467Pxio7yrx+zKM3ht6Satg6Rybl/B02KQSoGrmCYSnT2yEsXzADAJimD/frTCQwu342sDwZ/4UpAbAAAD0APHkQHA7b4xIA/sSMQeuzZY9fe0uyK4RXkd1gEwdkKRFB14sLAOj5adRrPYydvoTujXV8/W8/jwk/iVgzQM/v4tHfeC9CSQ+hWAqvfP6rQC1gMrASeOgrIRiXe1eZdVuvPGsOqX+TKdjvobDLRmJIsoZUfhyR7Chy86fw9Ed/E7WIjyblLQRACKBQQkFz8w7lC2aP7FganAtM3LB5FrK5UXz1a9/UXirocu/KKxKWL52uCQEAfos3iRu3qakpFRpuc6tfV8fNTBTDG+Vwu4MffP4roBTAnJwF41jMOQaA5yFNhgGRPhbqpD5Y3ZHo3N3wQAKQ8NilOAoAFJ0JoPQTNhvymARgGACgBIDF0dlzZwUAjI+PmfPxWNx2cfP6dZw/d05U/NOnFqWrTadIzWdMQlgdZhb/pLxy802zOZnhdbuIxakHId29JbM6vh+jBVdp7pVIoVprSLdKzf/CyTO4fWcd+wdFFWGkXPPashBgYc6igEYXvJEx0t1jsSOGbU5PzYeYBRcBAL6ORRKLOcMOqGF0NC09vSIdQvQVoD7d03HSBJEPV71Z14MZ8sJo0yiR10gAgHm4CB64hVTFp+2IcgwYar6Z5Ay93Ex86sQyvUAGhea9GJNYqzVEYeeDy3MSHZruqbYb5/kstFh0Gdp7u2WAAPoZ6BrYIswhdwYBh4pC46baF22f96haqclwhHQhAgCk/nNRyCTi2N/eEgBAdNnQygkAJFGr13QtxicnzHWNxQUAOAZANJVCsVbHBz78UQEAdCftUPJRb+iasjttkEsDAOxtbw8kAE7/ZrrbhwDA/SUALIZN91iTvpVgHLIvPB2jYV0Y0z2Zu5F3BWBnewe5bE4GJ4YR1zWdQRbmdE0ljt01xiDNVlsAQNP6S2jSt+NdkTFDiR8CX6yen/ffLUwOAHDfI0jkFniOSRYi/J1UOi09OD9DMg0V/zS4MZPxgE7GhBAmM2Qz0ozL/NIxKOycYwAAPr/G9Mh4UjgTQKKsbeTSSWTiSXz7a9/QxPvlL3wFu7tlRPwUWgFVerYzQN1+j+dK51cDahj6v2UUWBmA4j/j9DeIYWdn50js33CH38URuvvFe+LAAQfo8Znl8ZNy7+Ibea3PnTsnYG6dLvjVCnLZEXmU8BoUC/ui75ssXCDBgpULY7slWQv1i5S6yPU5lpC3gUkP4f3mwxRCPj+qMU4Ag3M7rxsBzSeffAI/uXzZmKJ22gLCKC0pHezj1MlFAQPXl5YwNj6J9c0txFMZfODFF5FJpXDj+hV1/pfe/gniYWBxYQ4f//hv4TsvfRera2u6/4XCAS6cP4+LF87j5o0l7O/u6t5NjI2J2TCSyciUlGwzHnNudFSfzzSNWrmIna11vP99z5n5jZpBjuOA0TURvPqjH+L0wiwqB7sCAB5ZnMdYKoFMgh4vIRzs7YtZUDzYR71aEs2TnX8CAJTQNJt1zJyYtsakkMcGXdw5XiN+F81OHWG/r813rd3FXqWNqYVH0Y9N4E//4n9ANDOCRj/J+hp7pTrGpmZk2kNQKYw2fAHUhi7aadMXJYyR3DRq1ZbxDgn3Ee7VMDWeRCLWxdbKLSR6EZyZm8Xu3ipOn57G+9//GC6//g/40Ifej0w2jqc+8qI2uc1SAXvFXYxOjiI5noXcGDsNNLotzZm3ri7h4rO/BuyVgfwkrv/1ZzBCt2RSDDXu6dPD1EDj6p9yAEDQ/SUGAIaLl5+u9HOvPAoADCoR2w27X0f0p/+s+7/CssaOyMhsDaOdrS3Ohrrgbo4crDcPezi/AgAe6AEwDAC012/B99mcMR4A2kAPNOCmGD7uAcC1gftENTbYoOLaYwEAxgDurSyh3agJABhdPA34MQQsSsiuU3ecq7tpfLHzbMz/ZHFnv/dgAGCb/i1jpwUANEIBkgQAkqOyI+D+8BAAGB5I9xr7d4NgR00PDzv/hitv1kP1lu0aa0a2I7ITwHBRb0Nu9oOCTi7Ktuo3Lxs4qttoVqazGICAfgYm/s+cDwv4NhBUERxsolXZE3Mt3O+oaGctQZ+yMAtXRk4roi9AiM7/rE/IrOmbxpX8CNgkURff5N47CYDNVjHHeA8PAKWWsUC7hwTAsCLN3m0YyNJ7OfNBgwDqW056yGLa7dHI7Bp8X54shvXpAAB22/nF9YcAAOuWdwMAOMDRgRGSIgyxNw0TgreE+5JAnjpiK9iEMe55KAVgI5J1Dvc8YgAQHOC+kBIAy4SkZJAMANZtrAO4xyVAz/eViZ5kHdTAe6L/80+Pe3AyAN4lADBg2Nq9tvbK2sPToc/KVggCEFwi61kMgBiCUAzVaoAT59+D/vIWvvqvPovJWAaJdg9BKMClX38Gcq+PpfDqF74KMAWAhpIBx37XRCyymcXEOvTAWpXnp6I9RAmzYRMzoY5sVKpM0qPjQDKH7IlFPPex30It5KMdjur8DdeffmhtAQCUTpoY955YfhqG/D1Fc/sYyY3iL//qX+Htq9flARCJkEVs2NpxGp//p3/2T/t8MQvLlZVl6UNZ3Lk4q3cCAELNNn74xa8KALifCSCL/wwHA6keBADI8eSkSWd4mgAGIQEAsXYRDgBokAEQSuP1zTIEAAwzACwayO6KMU4jDcaYszkGgAMAOnSpHgIA+CASAHjk7FkBAGfOnEK701Q8Fs2vglZbHWEeITesfODlNs9C12Z3E+igoz67SMrUDPXx+uuvq8iv15sycSEAMDYxrXiZ60s3kU5nBQBQlz0xMYHV1VXbGTb50sMAACdMZ9rBYoCAgUOxXIeVDx/Pl8AFYMz5TBfSE4BB8yg+iDzWSq2mrrdc/4m0tZvqJPGh46WMx9ICABzt29HR+aCKVaFYN1O0mU6wcaDX+7NTYYs6TYhEqZR60FbOpEHdDE1PBibcICvezegZTSFoKJbqdJNaz66nLUZZ+Gqj1usq0o/LBpMR0qmU/l2v1eFHY2JtkPwSpcab+e7pFAq7OyqaWKSz4CN4Q/pzqVoWOjkxOYlao66oMz8WEwDQj3jyAiAA8Gsf+rCiwngWXJBJs+YmWpIEC1Kw27izuXEEADCeI+8MAOiaWAmADLWOmRcpFlETlTER4XUQAyBq6FyOir67s4tsJms0WPYekkFD2QnXDxaI5UpVIAAjw4gWO58dTRTqwJMCb9Fbi8C7z3AF7uEcYAp6MyaM1IH3msfKYlKuxUxHSNOl3pgDOs2+O2einfx/V9RTF86uP4tjc6+dD4TZojvKvwCVIRaSgEgBq4GkHrlEClffuIL1lXV8/rNfQrcbQaPFKdcHmMbBrHM9Wx0TMWNNGXndHOuE5+bYNTxGAh2OjeOuuTsPB2TwKIejA/lvJ6ni7xLA4bGKbWKBPha3ZAGwA95sdxCNxWRISOMbymxq1ZI6Fd1OU1r3gCkJrSaSZMPQwM3G9JTrDUTHJpRJ3eECyzHAZ44+Jqk00lmyg0xKBp315+dmdc2uvPUWZqanNKYWT5+W1CCbSuDEzBT++l9+Gk8+eRGvXb6CyelxvP/XPiD/CBbxLKp/8uMfYWFmQsf3xKVHcf3mDQGTjCfl9nR8jE74KSxdvyawgmPr8UuX5PBPsIxgBA0BOe7e+9xzuHbzJnZ2d7B+ZxnT46N44X3P6ncVsVqparwS/Lt18waWl67jE7/+Ebzyg5fw0Refx8LUJMLtFnKppNgMnCfmZ2dRKh5gY/2OPACqlZLmK/4/jTOp4ycgRxCNm5bsZB4HeztiT2VGR9FtNFAolxBLJpAZm8DqzgHakRQmTz2O//a//19wY4NFdwZtZNDzY2iwp8Zs6G5dlFMW+TE/hpifhh9Oo92IoFahlpepIT56QRndoAQa6k9kkmjtFfHsE4+jXN7G2HgS5y/M4dlnH0Mq7SOdS+Btgi2pKOKpOGYWZhAaTcm4q0+fAN+ThrBSqWM6P4lWsYrEwll0Xr+K3TubaBZrSDGWltthCwB0LQMglc0YBgDlK7+0JoCuYDnsov80tbDJTTZr2CGt1Rm1Hi92flEMAFPcuTXAMMZMZ19qXDvfuyJtwJa2bS9nh/LTnPfgd39JAIDha6N1y9GkB+uorRGPraMPviYPZgBgak4MgCwThywDwOxff0YAIOigXtjH3vI1OaGPzsxi/PRZRjtpv8EihKAt510BwQOPCq1cR1IAWAjdzwSwH6oOGACKAQx3kSAAkMijF4QQlin3u/m61+85BoBG7D2BBK6hTl7nGh1Otigmo9FNHT2AYczLdqfVTGDZfkhX1d5ZHXh9TxFi8vkxbv4s6Fsy/6vursLvNRBFG616WTLkkB9Bu1wmbKBrSylCr8d9jQUC9B4GoODPlAAgN38bX0AZgEgJzgTy/gDAO0oA7P7X7ae061ESgtkfu6aL9hVspHAuHwIAZB9tJwEV6QQAuD+1TEQlcZHhTdlxvS4AgJ11j3v7oINQzCQMDEsAhtlGfD/XXXaSJMdEkITSi8qNnjJQ92wKnFCst6c9VIyRloGJnRuYRFsGAM3DuS9qdei3RdYcG1ZtsfhoYCt2ncwdGUtrTAAjCSsBYM3zLgAAU9sY80QxUa2BM0EZeveYHxr2lTryAgCouY+iAx/Vcgvzjz4N3NnDl//qM5hOjCDBgIleG4999Fkg4QkAeO1LXwGaHYTpuyPWbRsdjiv5AHVVIyvdigbNSvGJ6D7w37VKVfscPsvxTB6dcBypyVlceO/zaIZiaNOriibtYmmTAdBWBGyzUdUeWUxpAotsmPQoqw7EJshkRvDt73xPfk4EF8gAYJOayW0yAXQAADfgt27dlE6dRZ7yx62D+DADwDmDq2PYbONHX/zaXSaAfKD4cNIHIOtH5QEwMAEcAgBSlAC0+ocAgG8YAAQAtggA2BSAYQmAmwh/GgCARQhp4AQA6BI9DADQIZoygf29PTTrDVMwBgEmx8YM/ZYPgGIuWkimkibHvkW9Cg3metLPfv973xcYwTx1ai5IgY8nMxgbn8Llyz9BNsdUBdPJv3Dxooy9TPfRmJhRF6NINcYxWZ02rzM3y+wccjNMaq2TBPBm8/ozxSDoNNTpkuGHssFTKqRJcWq2W0bnzyg/6sijHuqtBgKimxzoXXZgk4qBc5Rzt9i6YsVplvlzvid/7qjOvCZ8X2NUGJIHAaNzWHS0Gi0lAxhDQLNADFyLBbrxM00XluNN9Gua1JGOSwp1jPGLCdQVecguXlLgDFG7fG5EBVSL2mf6AkSjQli1IHQ6yukubG/r2mbSSXVW+X6pdFIAAK/P+NSktM0c99TbsetHjY2nGMCqAAAyADgeWVSR1cBNNI9JuqheH1Evgu2N9cECZiQy1kHeegCIMqWutk0GcDQ3u8lTcW8RPPdaTlSi3gdGu0VdlOm6G1oXqfccC4WDApIxpkLw2hnKPxkAnARa7UD55zSKk6GsJnnyk20smKj9ATwinhwIxzwAtJg4ZsKABWQAAB6DW7CGC1wzBqNIZzJ6TiQdUYSNSyEwSQA8J15HFrzjo3RIP0T/ya5gwcbXsqPM++M2xW6cDC4h2RPoIMn7R8MV+Pj0v/w7/Pjly+h0QqJfh+mGGkuoTyOTSmWXh+Fb11S57A4Z9/G6krrPc+Sz5+RO7rlwCxh/7qJSh70A+HO+B68Tr40zAGTRzy++5wc/+EFcvnwZhWIZ4UgUjAhs1CuGbthtI5OKoVbaRybuIdLryKDm0UfO4D/45CcxMzYKr9/H6soK1nb38f9+7oto9MMIekSZwwKxQhFq0qICgghucfDxWb106aJo/kwKOH3qJErlCkZGx3SuczNT+P5L35EsamnpuhywFxZPIT0ygoXFk7hy5W2UCnvoNpk9G+ATv/ER3F6+iYNCAQsnF5DJpDE2OopSsYTlWzeRS6clKxjJZHHn9or8Vfi8MBVgZmpabKjLP5I2vyAAACAASURBVHkdJQKcoT5efP79GM1lsLe9Kc8AHi/nD7IAbiwtSQLx7FNP4ocvfRvTozk8dekCIt0OKDGrl0v6fIK9K8vL8gLIZpJo1KvY3FgzG7mQkVHkR7KGScLNj99HvVfD6Pgouu0euq0esnTQJuBXq4jm34/62K+30fYz8LJz+N//n8/ipZdvIBSbQqndR4OsNb8P3+NGtI1+l9Q8aj7pAhxDNJRBMp7R2kK67vhYHKFwFa32HrLxEBZyo1i9tY3nnz+NZ565BM8P8PQzl/Dqaz/CxUfPITuSQWxqQo7VckhuVuBnEghalJv5KNZbiPoJpNI5oNICGl3UN3axs7KBcAeI8nkXs8gwABwAkMxQAjAjsPWXHwB4NwXM3b9jpLTDAIDTwdoO5ZEC85hE4MjbPRwAYUBY2+Uf6vAPin8VJmbsCoAc1FkudtZEpT60CcCvAIAHMgB+IQAAGxvdQADAzs2raNaqGDsxh4kz58QAIHDPzjf3QjHG3qkQtTR4A10LANB+ShKAhwMAOKU4w9aHe4KOAwB3vwvncccaFtDuGkJW5jjIuXeLupUIDjAB23Uejut0Txv1+SE535u1T/xg7rPobcPuf7+JoLCB8s4dZKNc53toFXYRYxpVKoHu9o7o1ARn1fXrdlRU8Q+fS0oMldwwlARgovYME9XsaYdYOvdhALwTADDMoHD0es3VNgaQRT/naH7JfJoNqY7Zf6lBM+QBIDr9MQYA34fXnwBAq9HQ38MAAGNm2aF2n23ARwtIWi+wQfzhvWIA/Rg7fgOWJPfFPYImthEiAIB1DRmLLPajvmkKSuIb0fe4N2eTkgk9rE3YsEsnGB3ITS2vto14lAfAoQRAHgCSUByOu7tSAGyd5WTNilAUA8GwOiRJEABg/Cm78skhAGAYBwQdKsU65i49A6zt4Ut/+WlMxnOIByE02i08/bEPIBT3gHgCl7/8FV2LMJtYjPkMGLEbQd/rI+SH4MU8JFKMlWYamYkfZ5OYe7SATN9kyuBoCXrDMT5oQglWLVpXhphG5hv/C4I7lFYzSY1AgmXYUspYKBRxZ20dt1fXsLdfQKFYkfFfIpVBsVRFsVBFJjuCXj+EcrmC0H/2z/6kzw4ON2SvvfYqHnvssYGmwFFJXLdSeY02fo03tbCxhbe+8wMBADbZwzyALBJJGWfBhBBG4jGEOm2kYjSiqGhzxu58LOwhGYoizo0c6vBBenoY7UQOt9s+3tpv4MBLoRGJCkEhHMSJUCWVZQDwe/xPjAVq020M4JlHzqDRrEkzK/q6Z+LY9tntymSMrnR8DImkMVbLZbNYX121Xf0Qsqm0BoZB3YzzvTV2P0TMZBBiipxXXnkVnhdDuVxDLpdHsxUIALhxY1kUlo50Mh2cPnNGGeDqeLMzqBiKkIqO4cLDsTJcB9JRi11Bwk705MSYECB2DMlISCYZ9cWi2zip86GirmZrd0fdf1HPGB0oyg2pUwQ7eG1o7mdo7by/DnmUy7+dEBwDwKFpA8RSjqBERw3CRlSJBarLh2aRPcgOlVbFTJhmwuH8amIyeHOMSzypzGGlE8hzgXIDS6PjZEY6Ee8fO4gyOZFbqPg2KviTBHuItBEho78CqTfdANlcTqAHtcrpbEbUY/7/6OiYnP6JuLN4qnc6yI6N49Qj5wUIUP/PBZmxfEnGmZA2H40qJpLd6/U7t4fi/eyicB8GgJtcHVI60He6ts49tHiu2+EAE+MJQHPFjgwX6fKdSCSN0Z/A6RDK1SpK5ao6wqQCcWFk550PPf9oAnZRhaK6HVLMBp1664Y/DPi44rZQKMgYj8W5M5fRAiUTPMZwRjWpG3mAYQEQdGHqBO8/C2R6jZD67SQewwuQ2fCaSV0AgjtW+z03doi+MzItn8si1AmjfFDF3/7VZ/DmG1dFwfaiSXTEhOjpjyvija+s9WeIhAb6NX4W5zVjfEkAgtGf765DMtyVGv5/HvuwQSLfW5GSmkc9obLy/iCQVysjn42j364DnToSkR4WpsbxZ5/6A4ymEmhXykgwx71eRyaRQGpsEu3sGP67//F/xu5BEfF0FkvL6xibmkKz00c6N6KxS5YMne8pAdhYN/Gnhf19zC8uotVmskUCb7z2KibG8zKVIeg2OTUt/f3o5KRApFKpiFqliGioh6cefxQ7G6so7O/i4qULej2jOglubG9t4sTMNMbzec2fpUJB/8+Iws2NdZxcWBS9/9rVK6i3mjh36THML8yJ5bC/s4WRTAojuazAFQKJb771ttbmXDaNULetBAIyEGLoIcbEl14PuWRSzzjHGyU6pG+6FIBWs45bN5fEMmE3h8kvYgBQBz+SQLlXRtgPIxqKI9L14PWj8MI0gWWeboBSo4bU2CgKrR5akTQSo4v4n/7X/0vmgF52GquVkFx7S+UdTE7mUK8VhdBHI1H4IQJTEdTLNWTTlIzVEQ5X4flNJgDh6cdn0Ksc4KMvvh+PnDuFUmkX4UgXp88sIj8+pk0FNcFotIFcHqW1NeTmZjVH3njrdcyfnEeU+kN2ilsBQsRhqx289Q+vIgEf0T5jZsPoWSCRcxmNCXvhvsCDucV5zbXscPaiMeyUaxifP4VUfhK9SEzSmW4vDE++Nm1kZqZNjBlTNEJmY2k2aO/uGblPCf5wtce7fNVd1Nqh12kOlEHq8Jc7l3t3PM1vup+5V94fAHin+cO8yyEAYDptZo50a4WbftwcfXhU9jMf9tKbhX1AWn+Xl/Pn/GvvMgbQFiTD93K4WDp+UIMCZogtcO8DJ/+O9HzGB4dkQIpwA53VW4oBpL8QAQCyx1IhoLl2E/FEB70umwFkFPkmK1734FACYFiN5kvMPYL8LDa4xxFbs6fuX3V3G3vL11ErFTG5cBIT5y6qCuGa5cn/qaPuHo0DWYhy3Wenm7413T4bJ1zemffeFQOgxb+jfcTSI0AnaeIGQ1Vsbm9jauYCQrG0kQBMzQARMomipvAdYqC443bj1vn/OKO5o916azr7/7H3JsCWpmd52HO2/+z73Xuf7pkezT6DEIOQhJAExCCQBQZbAgwYB7CNyyFF4iROKoSQItg4xjGWUy4gEAx27CrHFRK7DEKAhCTEaKTZZ7qnl9u3776cffv//yzJ83zfd865d3p2UgainrrVPfeee5Z/+b73fd5nmdOFu0HSlOZP4Eo0fuMCz5+LHs56awKxExVZbS90d+5cYpA+/5wZnjvv9vI1v8/FVPRpIxOOR5jrHiAy6qJ2+yV4ow4SYRuRsIPoxBdrYBj6CCjl9dKqJY28kO+P54nwCsE304waoMUydRw1X03nDADQtWkBADODMWidixLXtE0NrXkuEw1NwnBiOu1XneOGLhYgsaNro/221AnJENwx57HV4MywFOSXxR4qMIxMMmWn59T+wy0Z/AixFJvKV7JqXEmqGm4OENB7tq8tKr+iEa1nlTMPlwxAZjgI+v0pI1bm1KzDpkbZZAkkTcIC5RY87mS8sCdXbCINyQwGg0gCg+EYhaVlGeeBCVSSPJsUpxlrlezkmKl3yejkAETv3x3+2bHTMJkjcTN5E+hGAMCfjEGedCA9fRQL5QUkKqtAvYfP/qvfRFjvoZIq6Nw9+L6vBTJJmTw++clPIiqz3wnqtX0UyllkSxnky1mUFkvwsh75zQiHgWH1RGnQPEGuXOVUDM2tLRQXFoAYGbxxRPNVIE7Pnzj8MVMuzKCPdQmxKd5DrFd5Pp56+mn8/qc/jb2DA5QrVXjpDLZ39pDJFtDrM/WNPShkAphO5+AlzXA58td/8HsnNDgjNf2ZZ57GfffdN6VnO2qJAwCU10gDCfvCBACe/b3PwuNJNdGerwAAspEo8l4CcRZFrBeGvozguPSyTczCAgCRHuJzAMA6AYDDHmqJ3EwCYD0ApIV6gwAAzagkaaC+BBPUpEklpTWh71eqJU0aWZTubG1jFBqjinwmM93mCQKI9m7pI7qEdVFRjz1UAfz0U8+i0+kpF5v0Ct8foVpdwu7egZoxNqoEKPKFgo7f9vY28oz54w1Ck69MRg0VL1oCMnx+NkpcgM303cQBOkoQG69ypYgsAQy/r6afX6SdkM5CzTsbXjbRBAB4fmgASDaAmjG62NMALqQTuFmQ3YblNlq3CcwoznwfNBw0tCJRm4VOmiVF8XM6rmbqxPuLn0VGHup2XRM2uwlJr5oBAAbKo1yBzSTRQm6WKtilwRpqQZNenC6gQ/PeuVjExjQBjCivN8FVg6Z0fl/6aT6HjEgiUFxerlgUCND3AxPdxpuIcR3M2wxD3ZDnL90tMx7p6CcToWWkVfNz0OBQKQ65DLY2NmzM34wGx8fcyQPglQAAj9FxBPl4oWI1VdbIxYFA+szKgR2jdlgTiMHjTo0/gSYW6+1OT+ZwjBMSmc2wqVRguLJPebTT6cJsYXeUr/nNej4Cj7pyGl/y2JWKRaGwvB65XBLkIlCYVGJBoIaMjT8vES7GlGHwe/xdHiPeg45axkbC6MxmG5K7Lo+lKlDqJ2YFp6596conQQy1vQZ++Z/+Gg72Guh0+sqyH5D2T+aEvBOMbk0hlW6kwPvCZg7ztWQoaSn77jPfuXg8/t07AQBus3QAAK9BPjc3ZnMPRRWbKZrhyEe1mEGvcQAvEsrd/pu+/utwYW0JlWwS5UwKyQhULNLnIptKY6/ZRj9bRH71DP7pL/8qXrh6QwYyvXCCVj9EMI4gkc4ohYSsjAZd+stFFTb0GCAqHkuklCbRrh8h9HvIMDEjGsHDjz6CXt9Hz/ext3+g9a/dquOxh+7H1ReeRaWYk58LU1Sou6dJJ1Hpe+6+WxMG6vB5zy5UK6Ie7mxt4sK585JUcJ+5//778dCjj+DqjZuiwFHqUMplpWs72N/D5uYWDo9qWF5ZVWoL4wqrxTze+fB9ONrdRHwS4tzKMuIssMXIMY2T5FrDEMNwoAkOqf+tRh29TgvlEtfLlDZPnq9xYowwNUbEIwDgIT6KIT5JyFiI14f8FOhQPJogWSph87CBaLaMXHUNf+/nP4HPP32E5PJ92G6ESOdo+NfQBi/pEql88ST8dg8FxiCNGDnpI5kK8U3f/G5820c+gPrhOmLhEU6vFOk/iupCEfFsEsN+Vw2AGTzFEE1m0e/6SBdK1EPg5Reew9rpVWRXFjDu1I0+dUCyYgLBQRM3nruK1CQOkhISLBqot+T+MxpaAIA1Rhynz521AMDozywA8Fr3rmaqcoZ+rWZfd/Hc05x87J2pzycbqZPvw7Ca+LvG4d80NLOoP7NXGLmUaUBODvq/AgC4Y3anY3uyhrnzdfDGAAAOAjKYvAIAUEMup3njIzPvATAP3MvDR0kxNPAyAABliN2DPRytv4x2vYblMxewcM+9YugNxzRsTioajXWrTJSdjwBHa0qTMwMpAQDDsQAAmk8TACCF+M0BAK/UoDvgyTVW7vPMgyvmmFqXev3CfCqDdnMTQWd9Bqa+TsYp1RrdWd3+VH5o6l1TY7OONfXbVBo4lchQ+gtMoh4ipKErjtpITBNRk1SDYRutjSvwxm1EB3WMB03ExpT58n1zz2XjyCWewAqp5zQHNqkE8ibQFytAA8y55l33rm4/c8ad8e7rAQDzMYDOx8MNbuaPs4Yw9OWi7NZJPucAAIdYspY46QGglAHrveRMAF8LAIgzBnBeAmWUDPbUmmHcFLiYv4nclCY050t9ytQj4XgtOZV+yNqAgyibugSyn+lXNtbkny9MFoDuE8uCEDOfCU4xD/1whGx1AT7rFurX42QTGDauG0g6BoDhIBhAxawFph8x3lf2iw9gv8Ra2rEnkwlMEgQCiG2bY0mfMPCe6o1w9KXn0dyto1/v4uCojsc/9EGkCNYn4nj+k/8efqeBVIKvNcDyWhX5ShbRVATRZASjSKgIdkpNuCYk4kxsK6DfCzWg5iA6c4oAfwwYjNT8I1MSbW/gT+AP6RtANkdSNXbE89A8qKO4sIhOq4k/euKL+NJTT0k6mcrkZEQcDMcaRrPxj8bJMs+Kqc4v9gwCANjMkFLN3ObLly+bi30O6XEbEynmTsdB5KG2uW0YALxYCUTdAQDIRWNIRyNKAqDZRkLBmqSk0xdgMgMA0EM8EmJsGQAEAJ477KH+NgEATvn5vlM8seMRmrWaXLDPnD6Dg4N9nDl7yjqCZrG/u6dilQZzLLBdrBYBABaWbJzVkFhXNwIANBEk/fTmjXXc3thCtbyIZrONyTiKTCavieuNm7dQKJbUEHHyfvnee0UBLpdK8Hs93exsiJwO2rmsK3LQulg6Oca8OSMp7QRTEh4dN9k8Gc00UUyCmjRi41J6VD+SGYU/DERb4U3NksMjws1G3aKZjqql1xQVh5onk2/OzY4NJzXfJvbMNEvK/jRXi71m+PoTIYOOLTBt3myBM39tCVmVuYuhh0v3nYjbKbJnFgMuENK8hGIAcJpHAMcgoTGTKcrs9lgEKXoUEE2kS2bgI5emSz6hchb0RMoTyBYK8GiGYqk/bJJJg40mk+jRY6BcxZkLdyHg4mPzRskWcAwAShEYI5PPZrB5a/1tAgAnC0gXo2M3GAEtBpwJA045ZwZ9XOw2bm1icXFJW1G90VDTTwiVGiB+RUkbU3FiCxTrKWOMdumiyr9m0/GTG72jmrkNir9FBgABAC2wkYiMCLl+sJEmAEWpDK89Lmi897jA07+ATSjd6ZkyIgDDSgTmzWUcW2S6SNvC4NUAgFg0QI5gXZjAtZfW8b/8wi8hEU2jVm9rAt4LBgIAGM2mz2Kb/yhjWnidR7khzXwV5j+/YTC8/p/5Kd/8hML9pgPMHFrLNVSbM6MPGVUZsljpY22hjF59D4mxj5/5yf8Ke7euIx2dYG/zFm5fexl+t4NHH3oI7/yqx+SFsdNoIFKqwI8lsHr2Av7bn/5Z7DY6OGwNNO0JI3GlH+RLZCTR9IVavEATKfqekIHQ7YfY3t5BmqygXkteADT3O8/EkvVbopMVy2W0Wk18zbveic/87idRzKWwVClhdWlBbvvczKjRZ4LA6vIy9nd2NcUnk6DdbGJ3Z1sggaIQM2lcvHRJz+fLjdgTS6t5dIDtzQ1djzQrIri3srqm6/n6tWt4//vei7XlKjZuXEEmEcFSKYvza6sYNJsY+TTZMwwoF0HFDZW3fatRQzIRw23626ytagJH+QenUJ2gj0gxjWgyDo80SBbZEyARYapIHKMhi+wUEtkC9o/qGEYjWLtwFuvbGygtlPCz/+jX8akv94D0GRw0aqguLSpJhCAcEx1WFhYxaLWRT3kIei2UCkxyaenrAx98D97zdffhg++/G0cH1zAa+2h36lhaqaC4tozW/oGcmjmgEEskV0A6X8CXvvRFPPaed2PUbwuEpIfJcBACPpNBMmhe20Btcx/eKIpIwM/D5mOMuMc0k3kAYJ4B8BUA4JV3+Z2a/jsBBW8cADjJRmAT4CaM5plnXgDu37MMghnL4CT/4K0TMP4UMADsiTnZeM6v0yfPnTvOU5biqy7hf3wAgNG5uZixOZ6G9cFxAABp5gJ2YlF093dRv3UDrXoNi6fPYfHe+8jlV01FtmafAwwaT6tJsV410jzPmHxvGwBQI3cSADCNz8nrUVfoMb2+uX5m52Im51diPCexiom2+ng1fkwesE7w7BusqeHsOcx+zPpTAECKNSoRD6v1N7RJGw0o61VzzOx741MnGOkWdhEJWqhtXkV60kMsaGHitxEZ+2J6zN4DnevjU2M1yiIVS8iGlDJmMTBYB5sv1UHW/0gdz4kBjplu29ACvlVN/kkJ5+8LuZlyRfSZrQngfE2sa916ADgp5rTClixoNkDjHkpvMckQZWxnQUMLApA16/6c5DaxuklkOEmfYwDYZcYAlOZ863Cc8GmY9wEQUGE9B5xcwIEITjLpKA/Ow0HSX372oZWnsSPhEJ7+DK4mtR4AZOhEvTT6foh0ZQGDcIhENotYMiU5hDFltCuo3r+JSBGQMtOSTE/KlGXB88NazHknMS4+Q5NBDgN5UKi17xv/DfZKusg8oBvK7X/U7Kj2ylSrYlY/97ufRNhropDz5OGztFZBNEN5SogQAYKxj/Ek1MCD8tdEIotBJ4qXr64LD2NcMU2KKd30UjnEUnnjNUIQwKNHlgHNxE4MfQ1oCtU1DPuMtaZJfZpPokH27//BZ/HEF58XSJbJeZI2dvsBjmotyTvTmZwk0JIAsDF1JoCMqpsHANzFw+8Zba4xs2JTeLixiSufewIeL1YCRe7Cp0s3F77xGDmyBTBBOZOG320jl6GMYIB0JgVyEvJIIjkMkI/2pdsZMxsxVcCt0MNzR5YBQEqEjQ5UG/MmGACVStnETKWMZr+jgnQHjz7yKK5ceQkXLp4X1YrRcvWjGjqtlia8NObzrCu5OQY2ko2JBo4NQKDGp7FGCvWjBna39zCUKVNXuszhcIJKZREvvngF+WJR5oG9fh8PPPgAXr52zezb9sbhRSl9uaUf88J12mT+25mpsImQPlyRawm5ZxYKOTnrJxJR6Uu4iAXBAKm0iVNrtpvwaMqGsVyrjUac0WEGgeM5VR5n3Jg/mtc1cWbG3M8ZZxhHeTWhzKplLJ3JlbAeAuZvmQoyN9Xmjx4HAMwK4xolp3E0Ji9m8aIuzdDIPRMHQj34oK/m0ovHda54bkj9ydMEj4ggNwtM9KXECcb9DQMZAaYZochJ8HiEFB3qczllwisrk8AOzzPNOLykUEYHAPh0iGcsz3giuUA2Z3TcBABozkgAYGvj7QIA89WJKyZnIMC0iLGMCmOsaBkVkSi2tnaQzebU4BEA0FTXpgDIC4K8H1uciFslcMeALbrGhLbOjAjnm1nHBJhSvqy7LBlDpA/JJK/XkxEhdew8XzxXvN94TwxJXQT1R2kUCnljoEhAgp4PLtqPEXxzqCzZN69soi0zYAoyORSXSGqIVMJDKpbHp37rD/C///q/Ri5dRrszQIK6t6GPIYmeQvMNABDj9IR0EJP8q3V1nu3kis35Y/FqNeTJ5n+62c5JBxwA4CQ1LnaRBqLMhB8NOlgo5XG4vYN7zy3hb/zQX8aTn/193HvhLD7/6d/D7uYREhEgaRQ56HSBU6dz+Nj3fS8KywvYPDjAfq2FB975OH74b/4EotmSYuw29+tIZArKjCaln6yjpaUFHOzvyhCQPhHN9gBHRzU52BeyKXgx4JGHH8Th0RE2NjfR7nTxwMMPq8F+4o/+EOfPnkKvVcd991xCPEp34wAvvfg8fuD7v19r55eefBLf/KEP4ZmnnpbZX+3oEKurK9L1l8slYwCZoBYuo4hCTqZpgMg85167JUM+ygkYD0iPhHK1igfuvw8b6+uoHe7i7vOnkE/FtNFGRyEurK2hS9O+JAHUjOJaRcGnYeYoRMqLw4tHUTvYFxjICQ8jA2VqSB1dOiUaZII6PWsARQYA4/3GwzjS+SXcvrmJMxcuYRD0sFfbweqZRewebGCYWMBP/Pf/EkFiDZ1gJEO+1mCEM+fuEgOncXSEaiGHCeNkxwEmYR/Ly1VpTHkuLl1cwNbGIX70R78aH/zQ+7DywD1A2EZjdxOl5QUDNA8pRRhjZ38PrU4Ll+65iBj1hPkUDm7fxkJlCWOfE68YEE9j58lnEbb6iAUTRIIx4pYBQJmTAQAm2qujXgJnxACIwOf05s+oBOBVez87v1OR+KoMgNcDAebW61d5oZON6rFCmo3OiMy+4+/ANV/HJ/923zzxOq7efa3P+er9758uAMB9jvnG3oG0J9fqkw3LnY/BmwAAyB7cvI5kirHGPoYjm6N9IgVg2v3NvaCGMpYBoEZWeekRdHa30by9jlathoXTZ7F47/1iAOgzxWli20c2TYkjjelsbBoHHuojDQMzEh0jtAwAJwFIUQIwzL4xCcAdAQDHyLcjmRODGzPqM4MDTcitBEIeRMLMrUu+y6dXE2a+yErV7SZ6PafcxuyYf4yfhX2sUqKGkioZHrh1ajdPb19fQcKamKpWcQAD93S/A/TqONx8GblYiFTEl6xOqQFiJEoHZpIDNOWmBwz1/5bRIQkA46wtOKAIR7IGjOmfaWD5FKb+1eGQY535l0z1XgcAsI88lkKk780BADoubtrueOwytDM1ENmerPN0/VuJgZt6qxZX/Wf+3AkASGZTYsbq+eYm/+59zAMIJ59n/n40ElUHcJjTeKwBd0NT+yb4MzKDx4Hh5qscY0pO3Bw3l4LAOi1G87+Eh14wRKayKFljjGxKSXFtsoCd9OsaVCqkkULM/phr0pAAnAzW+BUQZ5jQ/yuZQpxDBBZBlJyPB9i+dQ0co7C/6DbaWCovYdgfIZ3IIpZIyyiQQARCH8998Q+RjI2xUGUKVgzxVATDiI9xfIRRlL5r9jNGIwKWIpMkmrUhrl65iVwuLTYlB2WskRcXV5DOFBFP5ukKaOQ6HADyKdJJCMUaR9HvEESOqd42emn2ZfQLiCKazuJ3f/t38MxzL+Cw1rQJdWTkUF6dNClIjAF0KNPe3i7OnTunZvDkBM7lcbuMa77JvZu3cP2PvnwcALAkYxpVUZ+ZPQEA5LMpBEFfmfIRUjrgIU3TB/QQgwEABqkC1sMEnj3smRSAOQ8A5n2/GQCARScnjjSA4k1Ox9Ub16/jax//Wjz//HM4c+6Mml0ZznU6qB0eqqHg1D9tJ/CiSvOGFxPANsNcoNRYmAWdWnrS6a+9dF3rSj5XQrPZwam1M7hy5WWdFLrOE60rlkt6rt3dXeXa0yCDf9jczzf98y7s8zRini9JMexUnw0WFysyAcplxsKNVAgTFEilkwIAhKRyCk5UM+HJXIs3C48lGzk210KmUik13WZ9NC79XKj52fh4dkt0+3dNKD/TdNGaQwldIye2gNMrOS2RuwlJTbdyAgMAmMVfAECKF6mJHeQkmQCAmRjzvHCqbzRkZ06dUZYnb9AEF+zJCAm6y07MF9E7JioG6AAAIABJREFUnkc+N/OvaYaRotSChR/PKTVHfC4u9KT2D8fIVxZw9q6LIABAsS4BgFbbSgAQ1WsTAGBDsbP1diQAJgJm9me+oJz9wJ0HsjAU8cj4RJ6z4VhGH2QqE1iS3lCsDK2+QgQ5ddUGaxtrV2q6JlebrtVLaZNwi6M9V0arN4ua4XXH16a0w8g7THNeKhU13VdMD88F/RtiEQFSOX3l9N6cRpDnmAZHdLR1aLLZVI2m2BR0DsF9dQAgmaTuLYJMvIRf+cXfwJN/+JxQ2jHNOIdm4R0iNOCSpf9zKhodGWqYWZhnaLF7f3ea5M+fqelmaBv91wILXME6vzHze15khEx0gBRCmf2tVUr42J//drQPdtE+2NPkv3l0hP3dMZZX6dsxwkEdqC6R9pgAgZi/8SMfQzjysbB2BhMvh4PuEP/lT/0s0pVVtIIJRox9GUeEmpOlUa8d4d577pYGnyhwz6c2M0Q8MkLaiypS78zpNZn1sTBaPXVaMgCuD91OC36/gw++/30YBwNcv/oCxuEA3/c9H8NnP/MZFRgf/chH8L/96q9K99/ttPHur31ca0mr3UKxVJSsZ29vT8ktSkuIxhXBunHjOkr5HB687z4VBIxPZbTqqdNnFEtILf99ly8inQCCXhOriyXkvTiquZyAAwIABJUFAExGov4TACATgCZbTCRo1A6RJRhMA1eZ4kUQyviTciOpVC1Cz52a3/AApJDNlNBotFAqFdDu1DCGj9Gkh/1mgPTSI/ixv/33EcSSiGcXUesB+/WupBXLiwvoNg4QGwY4t7IkBscoGGF5cQV9GgsOurh4ZgFXrzyFSWSIdC6K+x68iLMXVrF7uIV8Maui6ObGDXz141+Fv/Txv4Bg2IeXoTZ/gFg6ibDZQozDEy8NBBPc/MMvAf0hov4YsWEESSboSAJgGAD0FhpNPQDOquj+0w0A3Gkqf6c79ZXfM8XgK6e280XjK0rn+Y5bFfOchOsOLztfBM9Pps2maQAApwee/3U7I52DJu4MU/xZBwDcMTs+zZtNJOd/fmwnPTGxvPMV8eYAAMYAegQAhpTaUb5GoNDUf68mARDILlnSUOxMN1nmiW3v7qC1eUsAwOLps1i4/A4BAFMGwIAMAA46OP12AAApzwYA0B4lAICeHgVJAGJJ4M0BAO5KO852M9uaqUEMyDKnOzejYdWcisrT/88y+sx+Z2oO11zrTashs/eMJuz2rOh3zQRYX5qY0/eAunD+P5sx67Zvp8PmjdnJrDorCyxwms/70u8CgxY6m9eRiVFGGoplhyG9r0wuvKP0m05+JPmvaZgttZ9AsgAAMyBjrarinjWqbfCNZ4f9IG/AA0ATeskmzGc3pZpLfbKpJBYAcM/r6iNbaB9jAJDF6oY58iyj6TalAaORpIZGYPmKVcw8FXe5bGraFOt7c5N/vrmT99cUe7GfWekyfAbrjWCiAZXPptdwsg8zHDaTeRlByisugsjQnAcHABgPMAsgsLYUQ5mNbdwM5xZXTEwma/qIiaF2xvRmYHUcAJjVZbaedJecQAft+PLJiifTZoLOPonfG/YwDjrYvn0NnB3HJkO06g1USgto1mnYTJPyAmJJ+mB5oLp/a+MGCpkEchkad4/RC9oAje25QbNhJ/hlWV68lsZhDI1aiP3dI6yeIouXRvFd62WUx6BPv5EYqpVlVKrLiHEAyffnUbIyBHw+Hf2SImI0U4LJe4xJZoxI5+dKpnMIhhP80RNfwpeffg6jCX3Q+jiq1ZHL5RH5oY9/14QHiSeKRk+MARQNxppRCKkRukLzDhNHxikxv7f18nWsP/mMAAB5ADh0h82/JrFjZKJR6bKdBIARHJy7cUIjCcAkgfQwRDZyHAC4GRoJwNsFANiYEAAgA4DXXjgY4OWrV/HYo49hY+MWytWy3jez5XkAD3Z3FU/IiyknV0aaNdjYMk6KI6SSD9Hr94TQeilOWQPEYwkZilx94WVpsgr5si6UlZU1SQDYlHW6XZSrFTTbLVy46y6sr68jEY1Ns8OdOYqjWzsTRr6mi14jSMD3psaaWirqq6L0vDOaV7pc57J0mjZUpNE4RJOxW2y+pNIGUhmaMJqFaxiYaDTdqBFj2MbmTdps24TRaZ/af67BouMwjoLNO6MuuDnZhcM1T6KWE4GLRGV4MTMBPL6gcOEjPdVsFlwUDCIn7wKLhPH9sPngueE16CXikgG4RrFKg45oTP4SMgazAAA/bYLXLBthOulSh8cNk1GJ2ZyM//jehTDL8ZPHMqGmnwAAJQAOAKCZngMAuHdQfiAGQCaNnS2aADoKlUW537AHADfzKW1mipI7tNyxTsi64PFWbAfZGz6bsZ7iJmvNloAAMhx4bRDA8QmYBKH+n8W//qixnxFKzTkzjAtp7OyCPj+xco0rrw1nxmdYIeZ6pAyA0ZncaDjhp9+G0jF4jckHwMPi0oKNPTEyGqGyQrSNdi4R92bItJyuZ3QuMezs3mrOt3n/M3AyRDI9FmAXdICf/3v/BPWDAbptRm6m0O515fQ+nAwxIS1QAEBMtGgDADAXnRvAcbBl/jVeb5J0HGW+c5npns/dJ+64JiMBltJD+I0avvrhd+D9j78LB7fW5Zly86UXsbu5JTkSgQxq+SkLaw5IJotiEk+gmIkhO27iR/7qx5AqVND0Jzh194P46z/xX+N2rYNJsoAw6uGo1cXS6hpqtbrAvUIuJxZAMpkRAMD7uFLIoHG0h5WFsmQCLGwWl5aRzGSwe3CgGEGug5cvXZBR363rV1Ep5fDI/fdi89ZNPPTggyjk8vif/v4/wTsfuyyDzHvvvYzbG7d0UBYWF9BoNSRzyuSyWL+1joVqFdu3N9FttXFmbRUri4tKKOB5ZqzqwVFNBTGZIw8/9AAO9rZwtLeJlYUCWrV9hL023vXwQ2IPcM2S9j7CfYpGnZQIcdqfkAxgoVzCzuZt6fFJ8aT7M31GaPTjZZJIJGmyQ5M8LXJ6XUa6evR0GUUUaxr4A5nzNfd3MRoOcNjqw6ucx/r+AD/1c/8ChEInqQomybxMJ6kpjQ47KKSiaO53UM4CC8UFEpNQLq4gEfXQbzZx5tQyBkEHXnqCdv8Qu4c7WF4tIltIIUJmQnyCv/trvwQMu0DQ0t9B2MVo5CMlo1TSQ7JEHnDrmSvSDxIA8HS1s/lg3rBhAAyjBL0IGMTFAPizAQC8OgjwmsCcKwbNqnKHm9euzfMltCtyXAlNkeoJG8E7rQLzzf90TeH6awcI87/j3P5dqrx5d/NI8ezfBgB4iyDInwITwDs1+A685kefl6bd6Vy/9vr9JgCAaATB5vVjAIASjmROLSjpjhIAvkc2ixzykHU083yYoLljGACdRgNLp89h4e7Lhp1J5iQNt4ehYrO5HouOrhQfxwDg9J/nnebSBgAgA+AYAKDpefs1TABNQowB2ucm7NNL6jgDwDDWjSZcyUUcyHBf5YfUemmNwCwLYHpdWqnlrLk3MeDSaPFnaqxts8/v898EAIYGJKWjOo37KNEyX0YSII8iGlVzSEHmhMy6Sd9myoJPpBhh64ge6mr+6XEjpiujvgXe8LUNJZvFLc+RXPOdJIKSMPVsHH4ZCr8x4zQNvOprW/+aJYT19ZuTALBv5nU0X3cZmYFZkRTTaifZBpM5LgHg8IrMB9Xv7Lv02WL6LJSIGYND8+ckA4CfJJkxDAAZ+rlia85scP7+mtL+7ePUcPNYCbOx039JHGbSAdWX7nhqQm2SGnTHkOgyjumz6nm0lroYaMNI4CCRw9VJxAAAhZVVk5LBaEGYvmx+WGPe2kwCMFtXZwCAWz9oiBuQdeB5SKVzYgAIpAoHCActDP0W9ravIR4J4PdbCOkVlyui12dSGU2vTXPN9LOFYh5Br42MR8ldHwkvgq7fkfHfSB+Un9vW3yL4svaPY3ezgaOjBhaXywjCvkAAxRYnPLHKz5y6gAhlfJOoQD9e25lCFvlqEchWETYouU4iWSxi0GYvMDJscz9AOl+USWar00Pl7F1o7h7gV3/t17G9s49yuYr1WxuI/OBf+s4JJ3O8WDg9WV1dncV32RNpjLhMc+gAAB7Y21dexu2nnn9NACAdiaigFT07RtdIYwJIsw6PJoCjuFIAsqBb/IwBcCOIGwAgWZAJoJMAvFkGgAMAlANNJDYIpCm968JdZkqeiKk5zNJJHRPsbW8LDCBiy4LWudTzGPBi42N5DHi8BtSHxHmTkqLFRSQiSsvO9h6SXloIzuLCMm7f3lJBSBr5wtIidvf3cOnuu0WBDfqDmTu5NeJzDYKLF+MCwIbLTXjdxket/JgTrnAWW0LEmNGEpJRQR9XptNHpdsQEoAaedNIk0SJr3sfGWi7ObL6lcTKULuM2b8AJafrliWKwPaI9U6SNi5eFMw39n483ximaLhuDf/MaJxkAnL6QgW1dYE2eg4EpaATI1zfJE6TdGRMdFvbKxhVFwbwvAjaFVFIgE4UOZAJQBkAWCqf0fC9JSSDMJDSdzyOTJ2Lu22QEE59GCYA/giQAp86dFxsg5qXkpt9kHGM6I/CYAADPPwGA7c23IwHgZu6ackf7dywAU1gaNFfEHzXwBGPaLU7fu9rwu4PAaO1sbJ+afhvV55r24wXpzARFWLz1+zB15PFJuENXTfSgMR7kvwky8A/NANuNpq5LxcBVK0hl0qJi0+GfAAD9AHgdms9iFmz+TU0+n9+41M4K2GNotzYWU1y9FgBQLpRw5bl1fOIf/jKio7RyW2kaI3ZKnJsUqVNkopAwyHg2AgAGPaaEkBvPfKE4X0i+VQBg/vccmDrPLuD3UpEB0v4+3vmOs/iGd78bN158EVUykWp1PPXEFaws0TQwgXd+zbtxa/cAn/vSM+hMovCpA/VSOF1Noxxs4u4zZXzzt30HuuM4wmQRyfIafvjH/wsEsTQagxHi6TxinsmtPjw8QLVcFj2/UKyg0yMAOMJiOY9Bt2k2sFGg8+clUxiEIdZv38bS0hKWlxflsNw4OkCpkMFiuYByLo1SLqMc289/7nP40Ac+oLg/Ag3bm5tYXllSYsTO7g6YzOKlkri1saHzv37jJh576GEsV6qYjIYy1KRHC5HpcnVJDAX6dfB6fu7ZZwR8VwpJgRXvfPR+pKJAjpIgKz3hes5hEOtKaqsNABCXhtYjDZfJJ1zjGO/KYinO9S3QNcvNf0inXC5TTHxJMBWE60bCRKp2e1hcWMHOzS2sLp7C5q1tVJdO4UsvvYyHH/8G/Of/3T/A9d0eEuWzOOj46AaUhgGpRA9/6699H4adIzz5+T9E66iN2gGZAAnEkcQ95y9p8hRPAs32ISLxEMlMFF2/jXwph4XlKv6zn/5J0Ve3Nq5jYamAZCkDv1NHspBhJpSZSsVTaL90Hc3dGtAbIuKPkaI5Fr1YjgEAhgFgJAAm8vdPPwPg7QAAx1vrk2vlcWDATjmnD7L50W8QAHCF5zwAEHsFgGAn/XYS58CF45/wKwDAyWP5aoytP04AINy6gQQZAGEfQWi8eWJRBwBZKYkTgNtrhK/PfYf1JNfFWerDGPXtLTQ2bqLXahkTwEv3aK2jy3lK+yan/mSXzgEAMrszJoBRaelnAIBjAKRpWEYJwJsCAGzdYXngUwaAje1zEccaFo5NBO6QcdiRMRIyg6UW39DxzT1jABE3Mdd1TC8nn8fO1zAgSV8wn7R8xtqNzORXHbcxxeW62Os0ELFsAAK9AgD4eLneU/9NSjOj7OIYUQoQMT5dAnnpyM77i8ZrQ18NHN8XfWf4Xvn78QmHd6axVq3LOlP1htHvK8LP1i9KzbAAgIt2ngcA3qoEwAEAZoJtahG+B3oE0bR6OvC4AwAgLoMzupuLAXSJXlNa/1sEAKaG33ODGXfvSUpqa3z1LFaC4NgAAr8IUJAlwJ9Z/wdG2Rm5AAfkNNxlS0EGMIeSc54FTMNgb8DpcjQhCUCOvjpkUXBIy8EfE7xsX2GOk6mTnQmgu/+Nj9Zsref3w8gE0VwGUenx6R/EGiEUyzEcNDAZthFHV/9uHO2opiApeDSJoTfgACGD3iBELBJDmQxXjFU/BYMOCoUsgnFgYgA5TJUsl32LyaBi0lA8ksL25gGOjuoolDLoM+I3GZNfHT3oggETBVICADh45XUbTkYYMEXAiyKVqSCfu4AgiCPPtDs/kNSVtd7RYU1JAEwkpoyZaU+lyiK8ZAb//rd+B5/+zB+gWCwZAMBlVfMGWF5eUkFvHO9pPMasQRPHJnq6ZQBwQVh/8Qq2n6PLJhkA8sO0SNOMAZAGFAMYDQM1aYNeG8VCVoVXmnnmw5gFAHrK9B5JApDHTWsCaAAAmnywqRybrHe5VpB0YSkVbPoUA8i4gwi8VAKX7r6oKX2pXFQTSTdV0nnY8K7fvIGVpWUZI7F55+eiORWd5Xe2tqQxp8lWsWAAAGNmZ6gmymW3tGguhH5IyulYkWytRht3nb+Ep59+FqOQ7y6OpaVV3N7c1j3R7nZlqHVYO8KpU6e14FAjK4ffEzR514Rz4zBTcGMcpum8RQRpXkcKix8GSCRiQitJey2X8igUc/D9vj7vkNnihbw+B30I5DOgLHeTscGpOvX/vCmZiGBM/oxRFhtdurzTMIw3kKQOdKO00RrGRdWABUIRLSXKIaRuA1RTNQ8ACKUjqmXMYqjZ4SJBN1CCAPwxJQ6k9pKhwIWYi4Ei5QxEK8OT0A+lxadDeDGdUjRYjPn2XMjHI1RLRaGhNPAjA6DOGMBSGcXqAjo0YGSyBKdozE1PpjX1z5YqWD1zTgtOMpPVhL3eaBoAgOBjgvEdfRSyWWzfvmns9dwUhhQmm8VqolucKYupCOYnGprICwAw17FDkO0jp5MlUfrlqDuWYzuzPrvdvsAcxnvwffH64HvieXAMnfkM++Ov6+iDNgJvrvl3cTMGzBmJNu6yfBU9OBhILsPPu7+/LzSer0l3/0w2LR8ARvxVFyrGkNJGHon+6Nx0nZ+G1ph5ndZUQjcrsa2Dq2EGnGAAgKkQE6wureBTv/1Z/Mov/Qvlrg/6Y4SjiYkFjfFqIkvFAFvG4T2GiAUAogmz8Tike8Z4mmVtH28Kjv+fM2g0tEGd4ek5dt9x0gZerywmePnKaDTSxVKsjh//j78XN1++LkbUsNvHC089jYVSSWDlOy7fh0JlAfV+gEYwwUtb+3jyynWMkznkUxOsJurwhmN893d9K87ddRkHzT5W77qMX/iV38ATL1xDbTBBfxTFKJJAq91Fic1/p6V8+UaTkaxVBAMfGRrQLC+gcbiHxYWKAUP399H3ff0OWU+rq0uKpGIc4PLSApYqRRny7dzeQLPRwMMPPiSAjmtt6BsDyOefe1bXyyOPPiwm0heffFJykMv3XsbS4iJaRw1cv3oN4aCPxWpF4AT9JHjab29uYWdvF71eF4898hDuuXheMU5elMGWQ93rkTDUPW5kKS35TTABxQCbhPxGSuto1etYXqjKLTcYDDQpoQdDGPT0/hKprArIkHczbaK9iK6dSIKO3YwI4zUTwdFuA5l4DlmvgN3dI2kG95p9XH7s6/EX/+p/in68jHowQTKfQT9oYRQ28cM/+FF82ze9FxvXX8LYD3Hp3CVcefEanvriM7j50k3UjmpK+jt9rohkzsPB0QGyhSQuXb4LP/a3fkw0X0rN4h4v4AlQyGDUPMKg1xFwDRp/IoZbX34Wk/5QDAAaAKbjSe2VTgLgk+bKZmQuBlCpFPx+wsQALp6IARyODRtjGgMoyq+JAWThabw03uIE2kq+3sgE/c73oHvttwYAmILw9d77yZ/P/7/T0M9P5+/0TmdryXzjakDyWVk6jch1EztNTk0CgJlrzV7b1VrmB6/3GV5lBTsBMrzWOvf/zc9ePwZwfl1272H+GJ7c106+z9cDcLk7yOA4oHs8j/cA4e2b8Dc2Efc8YGVVjUaa4PvWOhJJTr7ZxBpwng26YwBo5z+xnzl5LdcjNrxTdt94hKPtTTTX19Fvt7By7gKqFy9pMNOndLZQsKx2AngcMJn6R00KBx+2xmCDrSi8RA4+p9fJGNJ5OoenFC0G9MQAWFq7G9EkhbZjZOdjAF3DPg1Tt1Ns1fO2uWR9b93xNQ0f+jLLHtJElbJL1tZeUo0GqdrGVc7u66r7rKN+6CsGXIO3aASZZAKDVk0NumGfMkaa9S1/hc14oNcQG4DNv5V0EgSYsga4LrIvQUyTYcYj8qbigJG1Cf1fjKO/qeFVx3KwNeLa7xsAwHbJPM6sX5VOpK2cqVdmuDbz4zATfnN0OHk3kgFdZ9P4YssCsM8hk+VjJoD8uHbEP21arRmenaSbaytqfbjmDO2Me/PMA8APJKsTW1j1xZwpI2u4oWVozN0YhklgTpOXNiaAx+4tF3VoX2fqQeDWGccQoDfZHAPC2De4hAQLAwkwsv4ABAAIVlhGAFMYCIMrkUn+ds6s2cSgKn7d9h50sO/5ITI0dmb6F03adc0Zzwx6MbB2Y2PNc6zQBukr7BcZ0bywCBLRF2ccFxMuvVw29Hx+NrJZu20MOg2MAhpGdhH0jhCZDNDvNsQkb3d7ctPvD0Yy6hsOI5IHRkcTeLEYirmMPH4Wl6oaPFFiaobM1oxbg2LjvRZDCus399Dp9rGwVMIg6LKgQRAO5F3mRTmuimMYUNpLX600hpEJ+uEAXiaBfGkFL754CESyuP+Bh8TWZCRmNO6hVm9iYZlSw776g0giifpRXYkAi8urePn6Dfz6r/8GIj/wXd8xYaza7c1N0TTlHK94u5nRhRpCRNT4mPz1QFnszz7xRexcuQZPCI7diHj/UYsiKvYYAgA8D3lSNHmSRqHJ2aRpHa2WRjEk+HwxujOP5bTc83JYH6bwUsPHYSwjAIBFPG/EuAAAXq7MrzTSBHMrMls1Lqd7auxPyeRqgEq1oqaRDX46lZQu9caN65poqfjxB2peWLhyIanXanKhLhYKYgxI6+OMOKw2yDUJ3LyDoKfFhkYVpNgysoL3xAY3kHhKsQs8GaRvdLo9ZXLzRNKcbXVtDdeuvazmjXFqbPb5SfheOLmnWZVZ/Nlwmzg8uf27BpNFadw0o3KVjMcRBmzQEkhTH0pZABdAttRyUTUyDumzecRGIeIxItRmAXMTX5kfOpTOMJvsouOaVWcaQo2OpaTxJlRkoZEWzOhGEen3/YFhOihmjZsYNUpMFSDsY3PpBQLwvRCZI+OC036yHOziyYkdP6O50WO64UDaVhhiabGKKPNfY1E5mnNTzVP6kfCQzWTFehhFIkyHFX2aGiI2/txoeN0kUmklAJBmtHTqDJbWzujf0QRNACFNcqlcEZhgjBEjAlxqe9uITjdPV7m5ms0sxmbjicr8jH8MoMTjznhKT/4KJiovYrJ+rSSHDT4n6PRrYOPP62cwMPR+MgFk+BeJSXtfq9WwtbU1dWMlE+D06dNmY7BNOoEBR9/nPc3TGifAYhdxA+KQmmQDAy3zxKRAGDaIpCgWHOA6EDLZIxFXjCYZANWFqu4nZyRpcB9XIBt9lxpiaejs9WQBsPnizQEq8wWg851wP4tNRsin4liqLuIT//gX8fSXX0IYRNFu+9qyeRydSWc8YWRO4+EEUU5PtAnwWmN28KsX8Ob8zaiQbvM1fzMZxPgakJJoJhLTm0VFEBdkXjM0FqXT/LDfAcsVmv6FRxv4R3/nr2DzpaeEKMdjKfz+734BlUIa6XgU77h0EcVMUuyVRreP0qnz+NyLN/GpJ5/DgR9BaaGKkV9DBgEeOHsK3/r+r8eZ1WXlSEdKVfzNv/OTaE7S6E9SSOaYL8uUCx/ZcgHRVAxb25sY9YYgTEyAjYkE5WIeaS+BXqeLZqMuaQfBRK51yyuL2NhYx+JiFadOr2Hj5nUg7Msw9/y5cyqWvuqxR/FHX/g89nd3JUuiez9Bo72dHbSaDaytruL8+fOKJHzuuedRyFdQKpSxtrwknxaaAG7d3tDUq5jP4L53XFaBRoI+/QZo1JdJxrFQKckzgDs9VzizfhG4NiZCTOno9Tp6Tsf+co7MvH4JevT7XZQKdNfluuQhljDF0JhJIpkUvFwK1BZxTxEozlciO3XAlBHuQ6xU42iTWJCu4p//X5/CJ594ATU/ikShhK7vo1zMoN85xDe+/134nu/+MEZBDbWD27jn4jks0z04XZSDf6dex87BAa6u38Da2VMy+8vTCJC0wBGTWwyNkGt2z+8jEo8im8oAja5+v31wiP3NbQw7A2QTSXg0d/UDTVfk48KrnEU9J/7DEOl8Dqun1vR5h7wPk2ls15qonj6P/MIKxvSOGDHDOynWFPWRyWJBcpkxGTNK/WGxxwL7LTagAj3fWNLGqwEAnKa8VQDC7FInQYCTa8FrrA3TmdLcRN7tffZvp5/W+z+xT+hak/aZdNdZY2EotKYINs2Fw4JnDaagBz5GAMJb/DO3T7/FZ3hD8of55z7ekL8SNHWPPUnnP9nIv15jP9/QvPpnM42qptrhgEle0tb66zfgb2zJNylyalHmwZlYCuHmbcSYVDXhoMmcFK6byl6PkSFnGO2qf6x0ls9o6OMj7bVsntVAxmKokfG0vo7G/j7ufvBB5E6fkiwxStNisgAyWTXaZNwRIKW8jrR7TiwH/Z5SnCIj0vE51Tb1Cw3JUswVl2owKgno9t4+ltbOYsIpZyqLRLaEWGkBQ+45cVbodgAhGQAbQ9K2zX1BjTn39xGn9pMAEcakDNoYtmsmvYYgqoZoCSTzBYj2ZJtUxiqbmDVqqgNg0EMw6Kku1fHQQG8gEMG4/huQXveC1hY7fSdrSyZ8ZACY+8K0G9SH87Em1YpAJ8+DGAEyzvZVvyfSaQw6bWPezZpmONJgp9dsIJPPAv4AY6ZMEWSw51T3Lb1kaK5GiazqcHPODaZh2bJkU805zpv6l8wNI4GVv5cDQCw93t7WJvaO2fPaW0xz7JgIfIySo+trAAAgAElEQVRku+wJptR8e6bm/C34eTmgSeZyaB0dobCwgAGHVdks+p2O9cqa1S+usXZ1TJyfb77+uYN3Bms+7o/si/i8TC5jfUnQfQrAzd1k8/X/9D614MGUZaqeKooxR9TcBqbsePNeNYjSm6SMWd2dep1E0rD1KNdldN+QTA7VlGT1cTshKM0Un7Qm7TINGvUwivQwjiqkF8NRCsnUMjxer1lq6RvykgybRwgHHexu3UTamyCZmGAcdsUQ4b5L2e2IYBtN6UesLcfo98dIJfPynOq0TXoRe69Uho34SIy+UpnG7AZIqpQq+rx+n4PLJVy5so9Gs4dMgTJEjivMOsQZBKPoe82OanyeNzG4I2OBfIlMAnEvj4S3gn/9f/w+KksVvP8D3wQvk1dqEPtRXoMZRpyT6Tjoy/ut1+uj0x8gly+qn4j8wHd9pwCADToKL1bVcJBGoAZF2fIsOo4DALyo89ksnnniCexcvY44C2kVF9bngRgLJ8tcOBFB0fNQJAWfN9jIIG6cOCcQhccJA1MAIj4SsQmG0Sg6iSxuDZN4sRGglsigHyMAwJuEbsdEtPhf3KaYmwtGSC4N44YhCuUSTp8+JYd8AgD8HLlsBpk0M69pAnhNAAAnP4wCpHZZcR+TiW4mGmVVK2YKJi27dfzkwuQ2ZvM9Nv5ER41BHmMZiD6F4QQ7u/vKXsxmi3Kz5s84OY/I5MWYpKysruKoXlMxTL8BhyoSABgwC5psiF7PyPzpnC4JDR0kzSScTbCZKtIbwtMXgRX6HTDvmsAEfQFMg8+FhE2GQVlFSxtR109AZmY+4qQOImLZSBF3Qx5vfli0MK/UIHW60edNQ+yCkElnpg28a3r13DQy5GLupTWB0sU9IZvBR3/Q16bLBZFO8iZRwExOpReicSBnXpEI0syfHw+RyaXFgmCxT9pvjAkU1MP3feSyWXipjHT+ARtc/g6bYd7ZbM5jcS0q/XAoBgABgMXVUxYASGqaTACgXK6oAXbTaDY+dwQAuKRamFVAigo10uQMADA1wrPNNnNoCXhw3xQNjWwpShIIaPmBHP67vb6a/4BMENHELGlgPJEnAqfxNJVUMSN5BzSJ5/kkQCBvAJ+uIdTnGwo/2SBMh+AGbu53bUPTDceZ1vGxLuaF1x5BHPM6Q3S7LU3+y+WyXkdgmq5Dpz2bFcfa3FVzuRzW2QTvZMHn/n9+wuOo9G6vIRuokEygmM3j537uf8aNG1sIgwj6g6HMTkyGLplLBnAQAMAigSaWkrGQQfHGTbxOFpICgmImXlQTBpkimXMtvZeKSzJWYto0M3H6oUyQS0TQrh3gY9/yXtxfGSE2aKLeHuDmrW00mz14sTgevf8yzixXkUsw+t3QG69u72M/TOCzz9/Ald0WBrGEcuPzCSBRr+Fv/8j342y1gMpiFfuBj88+dwX/7P/8HXRGKbT7pJWPEUulMOJm502MO3++pGaRAB2b9sODAzEPuHFwvayUS9jd2cJjjz2MK1deFKNqbW0FL798VQ7VxVQC9166qGKFsaRf/vKTOKLz/8oS7rpwXk0/af3ZdBqn11YRDnzcunlT69D585RhDTU9IkhYOzpQqsBCtYRquSAzXm7IBOizqbgiCgkKKHpQRdhYMi0HVhKQUjPP+5+0O8s44RrogLgpdZO+JqSwmicSYCWgi/co1/yUJ5M9sgECTiZs4TkJhgh6ffBvAkmTURSdwQSl0xdxNIjh+3/sZ1BaW0J7GEO91dc+kk97uHHlJZw75eEnfvwH8e533YdOewetOhk0EyH02WIZ+bNnpfFFLgO0mwIw0hnC5EMV8gTqyJYiMKo7fDBEIpoCdg5xsLOLbr0pp+AogUHW8jJ5NfebKJgCWKGpTTqXxcqpNbGilIFsAYCFeQBgTM+UpNIiXgEA0BuLa8a8+c+b7iL/wwIApvmfgdrm7U+7bfO/zpX8Dp/N6HRnYPcxoNMW0gIwXYF9EgBQu2kcwyWRmmt+XgEWKA/bvNcZcGFyz986APA2wIM7Has3cP7/5AEAZhgyGvYsADBCsH4Tg41tSdgmK0WZB+djafibmxoyGACAd6BpRmlkanTaJmtcw905AID7JJtbAwCQ0m1cyo82NtC9dRu1vV1ceuB+5E6vqfaOpFLyJuE95w8omU0bAICRutSse3GBlymPzSnriQiiXkqMRZmZsclgA2vfEwGAxbVTQCKNSTInACBSWsB4wLhoJ8Gbu+4FALCpNgAAa02Cr9GRj2hsCPQaGLcOZYbI6SYbQdZqHpt/Up0lAzV11WQYqvGRZp+1XDAQuEvWZIzsSwTA2EQjuiGXpuO2aebvaAAmFoKRlprb0kRAG7s5s5e7YQHXcNZcMspmrczap9udmsXJyDyZRL/bVUKUJAjywSLIYE39dN+SWZwQ600AhAXpDAHVvF+6SPB86vxbM2UBAA5YYgOvutiwINz03XwIUw/pWNmhnmNe8sccdsl4cA6DNODgXE3FmjYIkMxmZSZZqFQxoFw1k5Hhuanpjv8On8812ASVxPRwxZmWwBlgwPfjjN9ZPxIAGPq+2DGUYfAYn1x/5t/ffP3m+odprTehCbjT/Lu11y67FgBgHS0AwNZaHNSxkaU5N2W7QTRhAYBA1wS9nSJjD9FJRh4+YtVGfIzifYyZuBT1EImRFb4G5LLAcB9I+Bi3amg29qT7z6ajGA7aaDePVIuQ4UKgiYkDvNfiMcoOogiDsSbqgwGvNfpiRdCi/K/Xl4dZvsBheh/EK1ZXykh6UbSaNQ2j87k8Oq0JXr7aQrMdIltMwkvznuPQ1phgkiETpYGvpEZRySbpZzWKsm+irCCDRiuGazf20Aso7S7izPm78dDDj6FQMAxSNv5MeujVaxruR0oloE8jTPq3jQwAwOndSQDALGC2cOKNR8NNTkpjpNGHyt5+6gtfwOGNW4g5AMA6V+jmHo+QnIyRnmAKANCdnQAAb3wWgPFIFKlJDHELADBWitNgAgDroScAoJHMvS0AgBNJ3nzMjueB57T85atXsLCwgMXFRVy9egUXLpzXzckLnKDAxq11rCwvi0ZKeryh4xiU3tzIDqWiAQSdzOmMzjxO6myj6PdD0W03t3aRz5d0kbCBnPCCJxOg00U6nUW5UhGqe3vzNuLUBPNmZJwdC35OnXgCQ1+MABbkdLSmjIH/r6g1GkLEI0hTHMsi1SKYoiVNRtKSBH7fGLFaNJWFsdHQE1Gi1j4hUGJ+4VFDb5MGJP+wdBynz55H8YSSW+f2eQM3t9CJlm7lBELK5yaqXJrSdK+Whwyppp4meCos4zYqTougYS8IJFS0CalaJkuX/geTKFFooysjqOH3u0iSOjSeyM8hlcqIxhpOIiAON4oTAEgIECCFm1s56URkJBDqWj59FtXlVW2opLURACCLo1Qqv0kAwAA3ah4I4tim2EyFjL6JFC2Z0tDRVA0Lmw0LiUaiqNUbYosQBOBia7RUbGiND8KY4MhorFgxavKdJkqbgk2xINhFKr8DHpxEQCZDSWOG6FgCOj82Z9b4D5g4yGkKRSo1lQBQmsEpb6GY1/2UyzGO0lD9zZTfuf46ytoMAJjWj+7qOkFjnQcA3PU2/zd/nwBAkeae/2+t81M/9T+i0eiDMm8atPBqoX6OfgT8P94TMjCUvs8AAAJKphTOO1evJ4EI9yjzfRstYymG2uD1bVYEhq5JyQxTKEgty8SAghdFchKglPHwox/7CNrXn8Ri1sP1W1t48cotTdbL+Tze865HkY6O4bcO1PByA/zMF5/BKLeI7d4EX3jxFg76IfxEDFkvinithY9/63vx4Q+8R8XpgT9AmCngP/lvfgb9SQZj5LBz0JDUJVMqYL99JES8Uqoi8A2oRRBnZXlJa/z+3h62bt+WY/47Ll/G1SsvIp9N455Ll3Dz5g1cvOs8es06zi1W5AtAmcAffO4PEIlHpPXn+tSoH6HX7eD06iqyqZS0rtzQKoWCDjtZK/VWSwabBGjvufuSmDx+ryOqaDzKY5fAYqWIaqkATIbodVqYjMmYyqNSKuNo/0AmgQS1uHZKLsSzT8DNOjWb/spU5rwPeY3ysZyucCI3BbhlXJlGlHmLXlzN/yhuNXwyRY1iNAgQcgMNDRDNdaXtj1FYOof02t34ix//awiiRbR6BC/jyKayONzZRjXv4fRSHvXDm1hbzuF7Pv7n8dBDF4FoH6NIiHa/j2Q+JxAymowjkUxg4cwqht2WAFzjz2KYRAQGSWWMBly5EuhevYGdzS1wOOdFYhj1fUxCao4TJnf6DgBAJp/D8trqnwAA4ETD/QaayNlDRBJ9ywyAtwcA2DbcMnlPNrZG+2ynwa8BAFCS4RoBM/W0soIp09F+WseWYltiR2Mign8FAHjNK+a1mQI84mS9ccjL6GaejBHCW+tTAACrJQEA2Vga4eamJEUEALjpmJrKsPAcAGCJzyf8dMx0mwAAJ+mqqy0AMNjcxsH2Fi68414Uz5zS/UgGwIDGu15StXYqmZJsiXs168JYkqzPLtLJNEj3cgBA91UAgJ39gykAQLPQeKYIlBYw8dm8OvM+eyHbo0kAgCA634+GY2zaRwNEIoEAgKBxQCqUjhlrAB5nNYWEK+UbZaSBrI1l7s/rVPIBTmqNnFeSXgnA7TTdXv/OL4DNOD+vAwTc/WGkMuYPB27SfM8BAI61p8m6mJcJAdwcXvCP89Ly+wNJuyQpFSPWGGKbhty8Z4IfRo5gAICZtNUMDsYTUs9tAy2gwrIXrKRXrN7XAACcfMClKanhtgMcvV/tW3OX+IkJvTveZLi2m03kC0U1/twPGdGs1LLXAACUguUM311snpXqunuHx8sxQD0OEJRAFpes4a0AAA4I4JTszQIAHNSRRU0AgCkAYZQmkOxVDXuDuFx0wvqOhn4EzEbGByo2NNNzLwUvUwbSFepBgWAP4/4hDva3kU5G0e/WkM/E0evUFXPM69X0S5RjyHYQcUpdCAAMA8ny+gQGRpQeZDHwY9jfb6JW76huz2RpxO3j9OlFrKyU4PsNxGJDFAscjKbxwrMNNJpDJLNxxJJkFwyRTsfEikklopgEoZjOfA9kHQWjAME4lLHgJEYPgjReuLIJkKE0jqLTH+LedzyA++9/UEOXkT/AwlLVmMX3ySLuKjHAK5VlQPwKAEASAKtp5kLFi4A3Ii9QTf+olxoOkUml8OTnPof25q7M1jhZEBmf9G1JFcdiABAAKCc5pYopns0xAAQAUAIwiSExCsUA4AHnDKcdzwgAeL42QDtTfFsAAGUNLP6p56cEgI0RI7DIemDk4TPPPI177rlbCxXZAWyW+HNSVTmV4oHXIkI5gKVzOwCACxhN97iAsUErFunkODJUkNEEV65et9qNHHb3DkUf4fdJ5y7ki9oEGHP18vWXMQwCFcFadDixIiDR75lpfspM4xK2qCVAwCkrAYD67pYMKAySyKafEWjcmMYoFHIqwMkKINVSCKoWNTeJ5gWXtEXULLJDjaVt/OjarRt23qfA0a8iE3T63SkCykbfNUxONuAiOnjtqHidRrzRAXSCOJ1ruYlKR0YAgJ4AlJJF4REBkwRjjAQRZoIxAgEsbSgRQ3dI+lMafjiQER0fS4OzXJKoOY1fSF9KShvWC0boMlebUXpkAWja50k7Rqo/qdOctDoAoOuHNgbQSgDmAABu9K/GAHDUJTWp8bhBlvVvw3OaItVkHogxYozY3GbFnxNF7A0GyhMnu0R6fwPVGsqoddzl4s6NjNP/er1uJBaWuu8mowS1yAbgF39GSjbva4I3lB44xoAx6DObqdlcjQZNG1/MyBW4sfBcisERBsjlMor54/TfAA5OFzff9NvMYqeRc7KA6YGac/539e4cIHCy8XfXGD0eFvI5NA5q+On/4e9iNIqj2wkxGrNJ8pTOQQo7ZQqU+mgjk3PzGwcAppvVHcpMQ3Wz9Mm5yaFiJWX4EkXAoiwCpOMRZKJjxOkMO+rj+77ro8hjgGh9E5NBF1evrSMYjXHu3Hncc/ECVqsFhO0jdGq7yKSo3+9gq9bGbneMROUUvnhlA+u1DvaDEJViDouRIR6/9wL+yse+A0HYw9HQh59IYf2gi3/wiV/BUS1AJldFo9WVzGqcjAoIuL29g0wup4kI10YCmbznKR9ZXV6Rhv/+e+/Fs1/+MirFgqbKfq+Lu86fw5mVReS9KCqFHH7z//5NGQey+WdxWhOLqiQ/gW6rCS8aRSGbkeP19saGZGKrK8sqainZImDQ73Ux6HUFgFbKRRRyJt6U97RkNnJMZxIIjXI8SRaSnif2FEEArhW8JmkyJVYGY4601s202o7VZqlEAi/oV2CMLhMy30pkM4hQGhOLYEgzUoKvqaTxfqH/ScB4UXsvKkUkhUmcZzOH3/7MM/iHn/hnCMI0spkqDrYPcHZlBe3DHZQyUVy+uIy93euoH3Wwchp474cexYc/+h8hd9cFM7ULBowIwLBxhHaniWyWACkNCxmrGSdqawAb6gNTWYw3d7FzYx21g0Mjd/JSAikIAHCvNqCHMUWS0ZJlAPzJAgDeVNc/e7Ci0GYu12/+WU4yAGZSJfNcrim6kwzATt7nab32d7QuzE3RHLNvSuV1TRabkTsAAAK7j2Wv20g1C5ZOJbpsqr4CALzmaX89AEBmejLpI6V+BgD4t3fEAHAAQCaawnBrSwDAaOwfAwBY1Rh2mmOTHN/PDC2cDX1CxnYaBsRjOLp1C8HOHvZub+LcvXejfPaM7tEIp7eKZTZU9qSXNAAAf58u9tTO99jkzQMASXQDpgBkkJoyAExS0+7BIZZPncYknsIkkUEsk0e0tIgJpV/WXFjbrbvMVctz+m/i1wSYSgJArxEf6NTgN48Qm/B7vhJRWDFofeTv2WhnNY38HGr++UpWi8+fO00+n1vftwCtNQs0k3jGT1Mk6ngvMxM+F+XHY6SfWvM8d775t6tj5CRPMGDO5Fh1ztA0sNxDxHYccdARGDmxEonMAId7kHs/5nVn64QzL1SdwO8LnZvR2FVb6YY1jIFjDABXWFseg3vPrj40xsezl5un1uvb/Ix8yfFYtRdjmekJw0Ema2mCHmJinqT1u2WNn/EkAGCbf7El6aHA1DFbDzoA2h1Xft8wnI7/eS0GwLF6ShF/ltFx4sAIxLFM2nkGAAEAMgAiFgAYchov6SyvvLGRiFCWFvEMA4BXTyyOkAPSKOBl0ohSysbrJuwg7Gxj0D1Er9tSfB/d/sejATAOZHRMGaQZgrIXFu9Y9Ho+L+OX6QnCGnoYMi6b4EQJYejh1sYhbt7c0aCORvQEKDLZGM6eqyLh0Veug3xuCS89z1rJl9fQJBIi7o1RKeeQ1GA3Br/dmvU+MbL3KFP25eODWFYMgFY3gsNGx8hIU1nUGm3VB+97z3vwyIP3oVU/Uh+ZqpYld+l1e5LA0D8h8pe/86NTCQAju+4EAGiyRUfGOQCAU60vfPrT8PdrAgC4lNwJAKAEgB4ARZp7yAPASABERacGmhKAOwAAN/y4AIBurvy2AICl5SWheuVS0aQAjEa4euUlNUqXLl3CSy+9iDNnTusGZ7Tb2tqafk7qplm8zMLmAABjAGL+cGEjJUwoIb2ZimX0+z46bZrLRXDj5gZarQ4Wl1axf1CTcRsZAFyUs9kc2p0uLl66hNtbm+i222IoiLKvyBdIBrBUrYjOz7gn5ZGGgZUBcNuB8q0LuawWMt74fH80WeFCRkoun++kAZtz59cNzAZ5LobEuf/zM7IoFoJo1zv3uV0DRr1+LBXXPebo2TNdlpm6OY2TW9REZ7FIbHw0QonTb0XLmQbZsE4miCcY5cWG1Lh6s9gno4ELs8xgyMrw4jjsNpHKZ2QAyRuNz00ENJ/LYeiHCKnXRQx9f4Rmb4BOOBYAAC5sCQ/jmCe3fwIApMISAFhcOy0GAD0A6C7rJADzDIBXAwDmm381/UTBbXasO0bSfQpZp+ENGTVmOu30iJxctzodaXRk+GOfdJqty8JRlDiyRTwEfoDDw0MBAHoed31aQIYLMps6mquxgXePIQDgIiB53nSurYTAnS9Hi+b9Qg3dVO5h+x9SvUm55gbkzEKdD4SmAjaxwTTxBr+QzdAU2XaT9OPbyLwkwAEAJ5txMgBWK2Vcee5F/ONP/KKMXTptUqWN0y8X31TakxkmNeF8TQcAsBMSuPkGYrzmX98dW/P+Z1+i/esNRmUaZSQALCJi6LUaWMxnkIsOMWzs4YHza/ie7/gwbj3/FIrREV565mnp2xaWl7GwUMWZtWWMBy1063vIxhllOYFP1lVlGVc2a6iHMWzVB3jy2m3c7o+wUC2iGHTxLe95Jz7wtY9g5VQVR34XrdEE41QJP/8Lv4z1G5yUV9Du+Gj2+2iFfU234/m8XOCHAnniiovj2kWfCU6fVldWFKXJyX10NELrqIYzq6tYWVjAww+8A6nEBP/qX/5zMazKxSLazTouX7qo2D1JcbgpT0Zo1g+xt7Ml6ien/IwiJL2TfgOcrlCvyTWWIAJ1++12E4cHeyqc2OwXi8ZjYqFaEajDYli0OOo8LWuFBZajcUr6IbNWS710/inWMdmApCPk5ZXiI/B9sWuIjnMSH8tkMPLiCBhJSnPRTMY4+bq8a5dxzbipLAuKHGq1EMWFu/Dur/sWYJJDMpYD/Im8cIrpOBaLSWDcQjYzQamUxM7hFiZppo4AK6cW8d5veB+WT6/KCJX/Xb73bq3jauSVvsKbh25JzIcaA36IvavXMag3lVLAdZwgABkxjDnk9SkCKFlIJzwACABQAsDv/4eVANypuX6DrfwfCwBgO/DpS7rN7tjY7Y5ad61YcwDAbDI5M8IyRb99rmOFONce+k3MUmBmTRIp06awdlNMgT+SjDmJNTXDegNfkQC8xuXydgGA0RIjPUfIR1MYWAbAPABAuZYkqTamdgYCmAbNsOg4ALASAAIATgJw+7YAgN2NDZy/9x6Uz5w24l9q1gUUmNpL4Gy/bwGAkaKLBwPjDWAYAIz1TM0AAHkAGG8J7uPzAMA4nkI8U0C0RH8RjktNwpfZmN21b2QmnIOLes1rlFJR6g0mPtA+gt+qwyMYMGwBY98OJ8wAyH1uiqcnlAeowbeNsy5gYz6tvylL4juwjbMx26OfVKgJs6HNz/ljOHmArSEEAMxNrNUUW9q8u39YJ3HfN+Q8C85ov4uh1zEmsBEaJg5D7QWGwcihhUvkMCaIzsthRms3958rkA1DwXTsrpoxEt2ZBGBqETQt0pyflmnkXXNtAAWr+XeeCu7/59YRDob4mVifkW3L+Dj2AqzFjF/VzDp0+r7nxhaKbXbHxF4DXHMcAODkog7UcSCAgA3nvv8mAYDZUmvzAG0tOU91cACA9i6aO5K5ScmjAwDIWlbyA9MnyGIwXmbc06eMDDbqEYaDJzAcx6kFhVdMA3kPGHcx7Oyjub+OVJyDoQnqtX2xLb0408ai6HZaRi5twT2TfGZkJwQDONlPZ3kb+RgwnjmIwEuW4HlltNoTHOz3cP36DlZWTmso0unWsHa6hJW1AqKxPvnPuHUjQL0eAtERwjF1+mMsLhSRocs/t/3Q15CCptHsj8JxqPWISUXxZBEHRxPc2mpgEkvBpyFhh8l0Jv6bvWIhm8K3f/jPiTG5vb2JpeVlJBcXMWx1BJxEvvejH5mQHkwTwKXlxSkAYG5it7CZQoKIFIsR3lCcrHz+934Po1pLemsVEjZLlPsSVfuelQA4AEAMgLGRAIiKfgcAgBKAZjQFBwD08pW3BQCQAcBNmFpWMRmiUVy3xnt33XWXPAA4fWLxycaIVObtrU1NXKSNp8nLCQDAIYlC3ycjLcxciKhl5SSXUz/e96SN31q/jVJ5AY1mB/V6U4grH8fmhADA2qnTcvGvk77NGDuPro++HGl5ApcWKsjRyIobA6naMu4zRoBGnzMWEmwaJtNwuyzSVDqFZrNhL2LzeOmsRGeNIMLseJ4rO5GdTaZJeyL6atIAjrVmc4sPAQDqavj3fHPmkEou6mw83RSZixI1V5oiU07CxZ0MBbr2c8JMnwi6/NOEm8ciGZfJIieonPrxGJAZoXPCBToRRSKTlJE+vQPiCUaYjREGoRZC6lOTiTRGowh6/hCN7gCd4QRj/ozeBIkkhpG4jftLGlMRRFFdWRMAEHCfisRkAnh4VJ9KAMxGQgnLcQ+Ak82/6QfNRF0NtvJmrAeAwAGa6xgJAH/O6SujIju9rq4jobvT5t/Sza3fglukeTz5mcleoQSg2WxOgRtHw3fAA68Nyn3IfuHxpwSAmn1He3PAjJMK8D2R1q/n4UkhVdICDNw0Sa+vVsrT4piPN2uGKX4cAOCuDTPUN/DzmwEAZr8/uxLVzE/GOL+6ik/+u9/Cv/k3/07OrP6AchBOWDxde9ROEwBgg8k/BF1ME2We680AAPNygCkAYMEd6Xilm7QAAEEARCRBaR7uoehFUIyNEO/V8EPf/e3whh3kImO093bx1JMv4oGH70GpUkKhWMAo7CGOAMN+E1nuW9EJSuUq8pVlNIIYvvjcDdQHwCefeBr9bFnnrzjs4aMffDcef+Qe5AoesksltIZD7DZ62N5p4bf+7Wfw9FO35GQbT2VQ63fRY8OcTGKg9A0a5Kie1H0QTdCA01MhkE2m4He6WCyWkGWB0evhz33oG+W6/29/+zdRrZZQLhT0s8cffQQHm5so5zK49uJziE5GCP0uctkkzp5bQ7Vq8m6b7QbCfg/VfF7rD88VrycyNWhwVSoX5OPCfYLTfSPlMOZ+jO/kuSCYmOQESQanxlRTDBTSOK2xJdcV+YeQPTUFuEyyC4uFYjatyQ9BN1L2+LkJAHicEhAg45qTTiJOMx2yR4R22rgrXkLcpJnhF82iH3rwUov4C9/5AzjYbSMyjGO1vIgR4yiDDoq5KIbBEYIAuHAxhdWzi1g8s4iVMyuIJQPhlm0AACAASURBVKLIFrIoLZRw8fIlQ0/UlGyCCLW+wUgGf3EvA2TzwEEdu9euo39UQ2JEx+uJmn4OBiit498uzcUBAPMeAI4B8P93AMD5eR+vYV8NBDj+KAMAmAZ81mja33WTQNUI9veme6f5hjOcNMW+m5LK5MY0YzSrVAoTDaVcxJrRxBqnc77yVwCA14KLXg8AeD0JgPMAyEVT8gAgC8l5AHD6m6SEUhNo4+s0jRubM1WeMgBSngDLmQTgNvydXexu3MaFey+jfJZT+igimZRqQjEAxgYAIOuKYDzXLTIJBv7AAgCc1BoPAMMAyCJVrkwBAH7+vf1DrJw+o2HHOJ5ELF1ApLxotHLWB0n7sp30Gu8AaRZlMCgAQEwsAwCMm4cCANKxEAjqgHi7NpnJPocM7ZSpbk3wTJtvTpUuWyelJdNg9m2NBzhxV8yfbeYcg8vutQ4UMPXVzL+Kdbmri5QhTwajBbIlEbN6cyNNGMpJvi85bkbHgUaAGvqxtpRvFoEDS42gTEGJYEaO6modM84w1H/j42HqH3P/ukGHZQC4YzN/wdrhmQ6/nbrPGmQHQMz9wolpPgEAx7KVTNPWh47F6w73sftgzgOAsbzmDZs/8ywEJ+Pgc/G5ef05PwDnhSVg4MQN+Nr33PxneXMAAKXKDgAgGMDafKxJP9nFBER5vEMZ5pIYxkjI0SSJMQ0Bo3kkCJjlOfzzgWAH/e4exp06/E5Dg17KDjmcEOskBvVOrD10XNRv8ZTyXjdsAMo/0hmaY/uSLJOZELLX6HNNziOZWsLVK3u4tb6PWIxMxzzCYRteaoi102XksiVcv9pEt8voPkpWu5IALC0UkYyNkYgMkWDazigULsjeiD5pBAAoJ0qkK3jm+W2kcsvyG9reryFdqOh47B8cauhN0+TdrSN88zc+jq9573vQqh2JTVyqVo0X3cc/8m0CALa2t5XZTBNAGrCZk2gaSme+Ng8AEJH47Kc+hUirJwCAb4yTTeoU2ObMAwCSANDB3UkAlAJgJACJEb9CFKKcdEy0lLRiaVwfxMQAeLsAQKlc0sXByRFNn7gQUOPPRokSAN7k9XpN9Hs2RZxkkora63Y1kXeggRrOKQPbACOOnu7yzdnAMTubDT6ZALG4h6tXr1naf4BarSHKYtKjF8FABSUnbpWFKo5ovsWGLJ1SvJNYEpp8R5ETA4BWlEMZATJOhgUDC1ZEedEZuiunwo7ebajchsZDlM+xAPg4t2CQQl2koZZ1dXeNukNxeZPTQM8tDG5Bc80dz7VPUwot7seNRpxfAItyLhCa2NuIOp4DHmc69mcTVNXQjTamJt/Ixhl5Q8+JiMzAyLJI0iOAmyOvTZpS0riaE0YyeehEn0xogmcm2XGZS6eTGTTrHYzHMXT9EVr9AL0x6c8pRJJpMQCIa7PR58LCxodsgPLSikwAyQaQzsiaADI3c6Z5mksBsJ9/uoi6xVSf29DlKfeYn7DzIfwZjUX4fnlM6dDZbDEmp6/HswEzdE8XLTeL15k26TyfbDYnEzQaDezt7ZnoRtvsmOvUoPhcwAkA8EuAg9I8smqO3aSJjb4zgiSqzN+Z/1ykO/E+4ZrBLwI10lNPZQNmAzSaSEOhm10bZk0xplfOPNL+63U8APSoExsVpSN3nTqFX/3F/xVPPPH/sPcmwLZlZ3nYt+cz33Pne988v37dtLpb6paEAInJATSYMEhAQLJARsYVbOO4ktiJy44rFFQIOCZVrjgBV+yCJHZhKONAZCGp0QA0iG6ppZ7U3W9+dx7OfM4+Z4/h+9da55x739BP3QhSFV3q8fRu3+Gcvfda6/+//xu+hP0GXW+LYw8Aatp7/Y5oFIU6OU454OhNG5yKA8S9p5BmamDek7n2xqhI3o0YJzlSNNGxls8S3yHXajbsoZRHqGGEeXeEv/fRD+Lys3+MlZkKvvKl50Wrd+zkSdTnZ+H6Dgb9NkoFB4GbwckiAS9rM3MYpQ5Ks0fx4tV1PP3cZfzBs1fgLy/KNS4MWviB73onHn3gBLJ8gNVzx9FLImzstZFlAT798afQ3AtRm1nE5Wtr2Gq3kfkB2lHEOQ5o5UPwlRFUA2o49d7EY4ASk1qpjJTusZSYJCmWZ+fQGw2QljzEWYJaUMDD589h+/IVYXwNG/t4x5sfQZHdfaaMbRw/xyDqYpQMMbtQw/EjR5B1+liem5f1z3hCvhdO+rlfdbtdYUQMR0y+YEHsSJoHZTUCtHI/5z0VQJn7B3WJjGQdCJDAgooHuHij6Bhb2Sep9eReSkNM7isCmtIbJxIg269WUZidgVMpIy8WkHNvkWKYoDjTR1j0K3aBVQqQOrwGvtD/2p0E/+43fge//r//G7i5gxPLK/jpv/ERLM8XEUcNnHnwGFBMgXAPoAP1MAdYgHLDCiwknQbcSiBArzKrKirAKsoVOpO7wChBe30Tu2vrsFmYcc/jLssCl0wNXeBJEcg9keA2O4kpE8CvAwBq37ndBu/w5P/wrj5d7bJZmZrwm33f6PjHhmWqhDxIxZ1mAGhtsdBXtQGapg2LCbDni46ZewtfnRRuWlI3SQs4VIXfzz8Pyr7v5zsOfc2E7ny/33ywOfj/QgrAvU0A7aNzUnCXrADRFANA0mPos+T50vwdBgB4Rhit+WEAQM5H18HejZsI1zewu76BM5ceQP3EMRlm2EX6EdFTig1/JvVk1B/IWUy/Ho+g7YjJTzQB5Nk7zQCYAgB0LPPu3j6Wjx0XuSNN0JxCBSAAQJYQgUbWL2xsxwCAoyjSljLalnOX/53UojRE0tjBsNtEyUthxaxpKQ0QDaoyfDYpCGaJ6RQEme6PaYC6QSarRSdaqC9XkmPxZ+F7FQt2NYGfGOlp6R0ZuJwQkxGqWRjiWUSNukiWlVyZ7K5iqaxBBfqoqJhar1wRk+iAjaFjI6ZMkNNzGZCxIVd1puJDKEDA+GwJSEApJA0CtfxA+QNMAAADOCimoGJsHm6WaV4uklwCtsbbStc5irlA5pdaXWawNr3WmGgwMWXmdVNDTv0NY4r+3QAAwwA4sKsdMgHkzzP+aKwtjaE0X9udXtOdAIA7ggJkcOkrMh4O6RdyJwbANAAgvmU8wS1fPMx4T2WYYyfI7Zj6YvEASBJ6lM3AKywCpQrgDYF4E/3RNaTRPopkNe7tajlrWaTWjB1mTDrvC1OeNJYjoBg7HYIARG/Zy43ESDNHsWyLid8w7qHbCyWar1RcwXBYxu8/+Qx6vQynz5xDlo/Q6uyiPlfA8vIKNm91EJElWCCo14Nlp1hZqqMSWPAoCaDfSEJ5vGLTCgDAe+z7CErzeP6lLQwiD6WZeTS6IW5u7MjaLdIXKeAQlL2Uijum5PJ73v1uuPUZbF67jpUjR2D9yF99b0797sbm5gEAQOmCJ1GARNTY1NFYiIucRdPnPvlJeIMIDs3T2ARolE9yrskAYAwgPQAKEwDApgkg3wwbIi7SBPBZQH6NAABmTpPGsbgwL409J5qc8JMyffToUdGNMxaQaAmnmsJ8sIDdnZ0xa0CaKBVVqZ1KTVNFoymlvefXdLs9zNTr4gXA/82p3eXLV4T+Hw4iNJoscF1xkWR25Ex9Fu1eD2fPnhUmAjX/zLTvd9tgxBnN/ZiDSg0wnbCNo6pPtDJJpFEsVWsYhENpqLkRCFJHB+9ySaYHPDT4R+jbmurD/y3NEN9rws1yQj/iYufPkQ1HAwpC9dFo5rTWShw6LSX/ME2qadIMc4DTeNOAjtFZTVlSU33V6BNsoZ5cIrsIEFGv4wAFn2kHuQAAvsfJFoskbpq2/DdKSqLRADOzM7Jo+cHGudfpo1KqIhpyku5gGFvoDhP0ee4w7otaWUaIOJ447tJdlBg3AYCZhSUsHeFhTPO1+wEAJHNHXTNTBMrfxn1cuf4qirwyyZGNU0wAc/EA4L2kBIXUawJp6pqpKbKhhskmqil55l7y+xjbyHtMDdjm5qb8HN5fow3jc8BGaGVlRZ5//ltpnh2E/Z7Q3gTRdR15jhhTya/nehgfbhrA4ULg7zIAgOStH2jMlRGekZIIQj6m6KkpwHQKgDpr7u4BMKatHQIIFAMgx7ljx/FPf+GXcPnyTayv76FWI7JpI0pSkTw0Ww0kCeNqFHBBQIrXnAkWAs7cJwBgWBTmIBbAw9B7tc6aAAApkwIA6OchiyPUCx6qdoRS3MPRco6f/MD70Nu+jt1b17G7sY2z585jt7mPE2dOiadGucIImwS1alHW/vmz59EbRNht9lCdP4oYRfzqv/43eOn6Opop8OZH3oSbX34W//BnfhL5qIFzF44jtIZA4GIwyjAa5PiPv/0pbK21YIEGUzaqC0u4vrWD2HYxkDjOXMwxB1mO5jBEKwwx5HNqKRYD2VpEViI25bWaRA4VGD3kWBimiXzu8QcfRHdrE8uVMk4uzInsoeCkmK2SYZUgHLbkkJxfnIHt5mIKOF+qIaFpXZ6hVCqKbwn9TRSLJJPUCxoPqeI3E18MItg0nAooC3IsZZZK8z8C0VEswICY1up9Tq23bLwHSuoFE144NUhjMcshqBCSBcCiq1REifGx1QrsWhWp44DfQSCQYBvZRTT+IuDaSxOUZ+cRpy48v0ZRFjbX9/B97/shFGwLc9UK/sef/yfwnRGefubTOHlmAcdPzcPxY8zOLWAU0qCKO2iMWr2EfthBfX4GFo1g+fscH732AIEdwGO+d3uAzRdfRmtrByUCF0w+oLeF9ughE4BFIHWvMrHhNHlKAnDYA0AxAKy/xBSA6V3zfttIs8m+cQ8A9ZPGhN0Du/fBV3NwZx/3NuJMPvkwg5Mx7d9og6VXPhh5KHWkmKYKqVSxCbghauozPyVRXmTj0F/FAAA8Br4OANzXw/JaDAA2ucYEUMUA3iUFwC4gvHVr7AFgAIBKsQTmmSuWnz6ztS6b9Q7X4BgACLQHgAYA9m/cRJ8mgOvrOPvgJQ0A5LCLBQEAaIpMk2CankX9UOoyYQAUCAAMNQCgEqhsv3g7A0DH0O0yleXocUWZ1gCAPWcAABZ/bP75RzvOk+1HlpNDfxM9ABBPlRRIQkSNbQEAigQAUpq1qgHUYQBAGmc2t9x/pybn5mvl7Bc2lYq0NF4tpP4bFheZxiZyTzG9tD+R1Awy7BzX3zL0IgDAOERhXNIEledfKDF5pF5Jg0yZKOMVqzVh63Jox+KeQDd/79gkm74HB4xkFYNWDUaVNpXnu9RIOnFI6rZxzv0UO0jXC4d3Gz4bDmtz4ruHAADpszQ4YOqOw3sNwcBxvU4WH9+7SN8U4KjqFM040n+P226y6JhyMC2NmB60kFGhZcCsKVkPkmnKv425twyaDq3EvygAQEbNFmPFCY4yDpDGeDEyAQDUcDRNi/DcediVo0CJfP09hO1X0Bu9CifvIO8MUC9VZWjGOpaGxBz0yXBVjLkV4Cr6fw1WSb0qXlIB4iHNy1nvdTFMmoAzQlBiskYBoyhApXQSV6808OyzV2UwdeLUcaT5CDv7TBSxUHCriEZM7/DQ73fhOBlOHFvC3EwBRTeDz5E40zYsNSRlAlhIDyBPAQBPf/EaitVlAfVubOyg2RtKT8heiLV54DvCuF+cr6PZ3Jf7/a53fSvOnDsPsj+sH37fewQAoATg5KkTEjVUKJE2PZmMGQYAER9jAkjX+j/41KfgDyKZCAmjlg7uGu0jAFAkYJCkygPAd0USYGeKziCUTE5eM0sAgFmP6NUQmeui71fwYjvB9ZGDfbeIIV0XqcfJE9jidM+GnPoOXhC1+QiSxrxSmt/pGMDBcIBqrSr0US5qToj48NLkj4iW8gE4iytXLouGlYXi8vKyAAV0wSYooIxA1KJWRzWLQDXNVdFiqrg0TZqKi7JQojFVuSobzNPPfFFyI5vNDgKfNFfmiuYoU39LhDKOxX2bwASNtqg9qRR8yVmlGQTZAIxAJArLKXiBxS81sFaOKh+2cfyImoALvV43/byPqgEjQ0NPkjUQQARLdK2iaZk0avptysI2m4mKYVFfY5pPGTpNZd+aazCtZeI1NXoiKXTG7vBC1sUo5sHGxtMT9I2gRzFQf3zHEiMOPi/xsC8RYERcZ2f4gEcouBYqPjepkcS1dPs9oRJHQ1Lbq7ByB6OQv99GozNAlLsY5DZoKxPUaoh11A0121xQjBVhDOCJs+cB14flBQIAdPuhRGERWOC1VeYndP8F9rfW5D7INRE9nY7H0l4HgzAUNI40TjbeZqNhUcfPddo99HoDadp5f/gMc0NWjbdhVUxtsYcaYdPkc0Pms/3cc88pH4ThUKj+nKLymWbiBV87n3t+DwsTMcUMB7hx45pcN35PqVKW18K1sUr3dmq1NcJNwza+F+O6Lk2+RpvNM2GQ3AkocHCiJv/9QL19+xRuGlBQGspUgAkekHz+zPsIHAcXTpzCz/z035EIlq0tmiCWYFmkh6kGiDR1Jcc3EZ6kcPGJ1ykK09TE+yopJ19kKMBqGqBikxLW7zws5IDgHpeJ5Ay9fcxYQ3z4e/8KSnEH6O1i59Y1YYCcv3BODGpoNlejpMKl7i3FO777u5C12+j1Q+zstbC+1cDadgvf9p3vwc/+/C8JoBWmGWarZcwgxkd+5PuRDRs4c/4YskKOURYjSnIMewm+/Ccv4E//8EtiVEMX3P1BSEccJsmBoiy7VMQQwGa7jeZwiJjmlbz2YuqYKnCSQECeYdjtoEjWiusjpIyGUUSDPuarFYw6LTz24AX81Id/DEm/jbC9i8bWTZw7uYz5mQIKfo52c0d0dgSRF+eWEPYJYhHFtxAOerJXM0uXdH8+w73BQA5kNv2kQjOaih4LBVJhuyxAefSo4i8ekcYZqyZKM1CMblEKJXHEzwTskkQVAhjhQPZrAgAxZS6OjYgGrQ9cRKT/LYahck9V7r1NJhFPg0IgLCK/UIUX1DAYZCiXZvG2t7xDrtegE+L4kRo++pM/ir/y3m9Dp30LX3zuKfRHTZw9cw7L9ROwcwelIumNgpxjNOgiOLKKvWs3UCrVRcbkCNXRw0u//zk5U51RJMwtysGM3l+ip2TYpDx7uD5JJRYjUmn0lREgwXoaPy6tLEkRm3L65XjYbHawcuocivUFxOTneQWkuSMMNk7QHMowSLPkH/EjJPAgXMuvcuVMf/lrs2/u/sPvNMH/al7K3V733Sbb4l4ykTzpRu/gT9EsJ/0ypEnRYPrB4p1sSd5SBbZL8yXmafobw1CYQTw/hYnFdAqJb2W2u4p4cyQn/PYYrvu+AvfBALh3A6202a//w7Ai7v4M3AkAnjDiXvs337sZUSkAQvPOR7AzuvvniG/eQOMrlyXyNFuuSVxwIbERb21hGKpoTup+CSqXgoJkmQsgrX0axoRA00D5rsT/cX8TORILB9tCa30D4domXn7ueTz2jW/FzImjwqbyqmWRAVZm6zKc5/pWk119ZrEwEFmeotiT+MO1aiQApbl55RNC6nYUSdT0yumzwhZIGZvm+JKHztpNymipL7V/Cs3yWD8yb50mg0xpGjeRCRCHyPstpMOe5Ku7NmP8Ih2xS5q8iuqTlWlYV6lmCGrqvGlmjQGc7NMS26qm7mxceEgL45NT5jiSxlzYuDxTdbqQAAOMBheZl4r9k9+vvMhlH5TIbF2XsZkVcFRqd53Sw99KwINGy5JeQHmpZsUTNNYSMvW7dekisbBKDmA04nwPSh6gWAnClpXUFm3CJ2xczY5QbYQiTQhremwjoEpvQ/PXfgY8c8xU3wzgDLOTNSe/fjwk0jIH/pzx0hwzSPV6McklVK/5TAFTP3/65xhGp2EDm5U2zYKcmKHfvg4PszWn1+G4VhRfG8NwVYMj833yWuScF52H1HPs98jUFcCGvZ9EkHNCb4spoMO0JCdGghFSJ4Il4FUVhfIqUD2qWBjN69htvoRhehUFZwg3hIDrAh5J/LYnyT4EBmmRwYGDrA71QpQfQZpKPZLENkrBgqrd7Q6K5QyZM0Bv0EWSkenNoXMRSVLB1Wu7CIc8d4sIKBvI+iIPWKyT7acYQYzT9n0HpcASAGCxXkTc3xefJTtX64K9iudzWEnJgIsXXt7A3NIpjDILW40OuqMEvTASoKBWraBS9EXawHqL/RUBDhrWX3rwIXzzt3zL7QAAC8+gWBgDAHKztLnFnQAAtzcUBgABAIvFiKbwsFAscVqYpBIDWKPLuwYAZMJLBsAUADDn07Qg/KoBAPEd0AAANdYGADh69AgMAECdMwtMFpZsXmjyx2aHN/3SpQfw3HNfxtLignyOKQCcIDEPW5nyKQqUyeid6HyUBICHs2iA9APLSRQfFOryS0WCChk2t3bwyitXCPcLk4qGEWQBSDGrzfaWl5ewtbGBWqWEASPDfNLYSTGjG6SHwLNlYuVryqpc6VQ1wUwHELqKpn3zxaqJJUFPiiomOZ+y+fHac2NyXHSHsSyuwwvUKP8NxWdM9TmQccvmTO9k+ncYNNH8Tjac3Jj5x7jNm+2CoA21M3IACcCSC9hBtgOTDemDQAmAlVHTzwhEC5VyQQ4GMZfLE9TLzGkdwSv4kmvP+0uX7FKByLyFaMRdwkenHyGxPIxsl97r8CpVxNxgOGHn/SXdnpT8NMfJcxek+Zc/rn9PAGB386YcnkT/FeVWU7X0NMAkaijPu4kOmQ07nf75+kZsWsQIURUG0xp8ZSqkPqavrdneTQFGZJbv/dVXX5XngGwANsD0tCDl32iZDCBkpD1hrzNmxlA+IDeC+GWxqKb89bpKACBgUCwKAGAM/+QwMKjyGFRSr/TPCwDg6xSnXg0A8OdyzfG5IgCwPDOH/+rv/pdyj/f26ODqwpJsWCVloDyE2jDJKBm78FLOo1z6DWvptUvJOxxy6rRWgCBZOTljWlSMI/Wb3DuiQQ+LlQKCuIuVkoUPvu87kDbW0du6jub2Jk6dOYZqfUY0Wbe2trCwuiq5xY9887fgledfkBSIYyfOEN4E7ADtXoQba1v4V//6/8DK6hGZlj/7+Sv4x//Fj6CICMePzEnNlgds0iwBDwK7iLWXN/Db/+5jWJg/hn4EWQe9OMcocRCmFjLfxciysdProTUaYWgzoTnHYDTETH1G6JGLc3UcX17GV577kuTL0myxPQIWVo6i3Wkhy2JUK0X0uw2Uiw7OnljF3/3PPwo/G6GIkaQaLFQClFl7xSMx6txr95T5JTIx/ysFvux/jC+liSnlKaQc8pr2GCnquqjUakj4724HZRYwGpyUCRSL5TiRyQVZUrImpejmPeKUYEKLlzOBIC5ZUK4nezH3BDb9drmI5dOnBAhgEkDG4l5STDQAQC0gX3XgiY9IUKzB9Qn4MrKnjA98/49gf2cP8XCIYZ/pLECpCnzTux7Ghz7ywzhz4QS67RasofKyoOSDcUVhv4livYbGfgNVyj5iC75ThM9KHQ5eePLTKNDhPx7Bl6WqChKjeTWFLwtlTrrEB0DORfo8ZEIxZnFQrlawuLIMy/3LBgDuvfKmC8k7f+Ub6kDvYaB3uCk1MqyDn1cO2bfLBgwfzNRPKh5s8iEZ4sIAUCZsZG5wCqtTu5ETAOj35SxgY0n9qlssqmKYXyp9i5Jfve4r8HUA4KsGAEbDPgpFF1FCuDST6M2MJkFsplwak/KeqPtsmidOeLN0CgDQ0yQCAP1bm7j84kt49G1PYObkMSR5BLdCJtAA5VpNmn+yADLNPhJAXHLRVcwpOYIiCfEmDIDS3IIyD7KYVT5Co9HE8pkzQERplwIAYsbgsmmlZloDAJy8G48oRhAyGtnxOB1n5rjwRIFhD2mviWTYow+6RJrl9EXg9+rhn/JjURUKm+/pKbSpW1SNkwkzgF9n0lkMAMDX5GlQQBB7MabTvgCamSxBSDR9Y8dOI3IOmwiUaEkU1+ZoOBKGpJwD2pF/XCcLz47NozISVCwy5RejpvipikDUzbuYdOrFxteS5Qp8MEMy4ztD9oH0JBJDqCQMSgKgpdVTDThltAYAEABkehCnp/jTAMC0xEL2Rl27m+Z97DugaxNTo5n6XtXxk+yiaQBAXrOWrhiQbcwmOLT5TlgPE5PBe+3kh4E8ee1aAqDABu2hMDZF1UbXrwEAuE6gpvO2BysgozdFbEXyN9krrksp3xJQmCeyjrhxFc32q0jyW/CYPDdyUXTLspcOoxSjKJWhifnDiL84yVQMN+U23G9NbCJ8WHlFgV/ownZHgENDZaWuofS43eY6ncFuI4Tt+CjXSijXAgQlC/u7O2jt9FAqFjXoQDaHg3qtiPlagJKfoWCP4DuJaPlZp/B98ueEUY7eIMPNtTZq80cQWy7ag0hqulZvIL0Fa0P2TBymsqcae31xn3KZuObA+qH3vls8ANbW13H6zClhAJAaoFwftaZFAwBGAiC0EMsSBoABACS+RAMAhDToJV1i40AAwPOUBwC1OlmsKN73AQBcG9poeKV7MgAk3ojNNzdjoUikwgAwAAAlAOIarQEATjpffeVlobDwwXvssUfx1FN/hNOnToqGmtNSXuh2i3TZXFCTaQDAHLgKxaKZPG30+CyrCaPJQKVuK6DW3HLgeQV8/OOfRCEoYxgybnCIcrkqDxUn8HwdS0uL2N3eRqmgCuCix9lKjpWlBaFwmAgVggCMdOCmxoZZCMfa4MosYFnEerMxC1i0UVPTeG6OUhSKdvmgfn+iy7Hk95gPMYIUNoQBGIiuqkxMtd9oqtFURcKHjA2coZ2P9dO6peWzJEkLHH45pMTYwgIoF31hP6wuzSGNhqiW6dYdSrQYHTULxQDRqA/XUfRZv6D0cYzMoXmhywxQGv4lxDkK6JNm6xcR2R7C3BL9F+m+gsrzXrIBsGwBAE6dvyjNP411SIO7FwNge+OGPM/qsFfNu6jG9Kjb6PuNfljcWZMErXYH7TYzzRVowO+XewWFRKuJgskXPlhiToMCbIRJnTYAwgsvvDD2W2DsHwEtU4gYeXcwdQAAIABJREFU9oaRB0hGb8ZnvSm/r9PpiB6ODQM/eO9Onz0jzzjXDUEEMksO0OHHMS7aMFQ3JX9eAICZ9hsDJONlwPddcF2U/8zY6B/9g38Eyw7Q6dBAjhu0J4iwWgOkcunMZjOZkDbujQMA+hFW0gJtRiSbrI5NJEvKTmMsVAqwB00cm/Hxw9/zTnTWLgsA4GQjHD99DNXZGWxs7+D8Qw9JjNPMwjLcYgUzJ88g64/Q6Q/xyU99Bs9+6QX0ekNsbO6gUCzh3JlTuPbKi3jLQxfxjkfehFGngYcfPCcUuMTP0B30MBgMcXTxGNZeWcdv/8bvYnZ2Fb0oRz+30R5RS1ZDcxAhTFKEAFrDkZgDxpwe87ATYIO+GzEee9NDWF2cQxaNMOx18PQfP4N6bRW31rdQnqsjcXI0wjYqc1XR+/e6TcyUfDGv+5s/9r340H/6Puxdvozh3g7mKE0ildVxUK7XxHiHcTUsSwkicCWMhgORBEnhx2kSzTsdV/Z4ygBYtAV8fQQX2eyzENYU+MQwASSrWUnZhGppYo9EkkP6opLbUGtLo78oSxFmKeory6gsziP2HGEEZBLtyKfGAADc8y1knovEclAoz8J2K2I4lKU+fu6//0V84j8+CSe30Wt3MFMrg2Sr7rAlTXixamN1uY7v/Ja34OFLp4X9xvifSqWA5dUVYSDR4ZjSAt8rwefzmmZ49hOfQCmJUKQDsesglr1eWcNz2qWmzcYLZcIA4DkpxSWjDTUAsLS6Ilv3NANg9fR5FGbm/8IYAK/d4L8WNPe629+pCdmh36H3sKl2feyJZD43Acanaf0TIMBIAMYMAJ2kNP5+zSWQGEDutVrSJP/gOS0MgL4y9RKqLovGEsCUDjY7nDDqpIvXukJ3/e9fBwDuCwDgSLiY2Eh2doQBYAAANqkGAFDMS9KR2fAaSYA6E+nan9EoTDMAFHXdQnNtA90b67j28it45K2Po36a9OAYTikQ4JVMXAlBlm5CeQZx4svlrgL8WDcpNiIEAMjEBPAgABCJOfDK6dMi4cqo66dvFF3MpaVnw0wehHJQVy7qHIjQeNKXZoZNIt+DoIwho9NayOIBbCsRwzUyOWlELKZ9kjyiNPMHhkiGJaQbVhlECGAQqzQt7s/adJtnKL9fvFnEv0WNyMkE4BSUNRb/m60Ns+mOzjXBus/o5uV35zmG4VAZemtJJJcbmVJKdsDSlQMD5ecisgNtMC3lGweWNLrWiQUTWY+a7oscgOwznZQlDADxZNLwn2ZiSV2s02gMECg1mekbDAPATL3NxF4PF0zKhDTlmo1p1vRUQIDaozRLVyQpmnErb2WaBTBlAkgPANPQTvcP5us5bDlYs0+MApXs4d4AwJ0YPOP9SAMA6ndNGADmTOB5pZLlFAOAT5RhAFD3T2aaY7lqOk/fL89D4mRIWO8x/cwPUCjPAVUa4wVAaxed/SsIw3Xk1i7sfAQ3DhA4ZZn4h8MYnd4I4SgjVoYkI6uXXHad5CiXV5ndCwBEw7++kjjnGCFJ6eKvzQATB/0Bn+saktTDXqOLIc0FvRTlmoeVY3MoFQLsrjfQ2uvI4KhWmxF2N63I5+sFHFupwcnoBzdCnqjobkcMhwN0+zEarSF6gxx+qY7E9jFIIbXdXquD7oDMalcGp6WAQ9IYAz0UrNbqCEcjbG/vKQCANEsCAGfPnREAgA+FioBTjZ1hABgTQBZbIgEwHgBEKO8EALBZZTweAQBp+BMFAOgYQHEs1hIAMgCMBKDnlfFCKwYBgKZfvicAYJpXGoGQPs0mcBoAoBae8XAEAIjmcRp69cplmZCyiXjb296Kz33uszh75rTEqJEqzfdLE0BSQ2kOOC0BOAgAaAaAKRhIFxXzpliQYFLGg6CIem0WTz75GfR7NKayMBhwqlUC0SU2KnwPC3NzaDUbQulk4cvJFE3yThw7IkwAFshJxNl1LtRtMXiQiDlFS+QilQY/USijmJdo1/ZpqpUqXCZ6xqDoqynoYZqQMWkzi1xPeLmxcuKpFqmNwFWHlCxivbLlf5u6TCZwyhBnIkdQXymbMbWrgmZz4k8AwBHEqhzw4bVwZGlBJvzU/5PqXyoVkCY0zrMRJ0PYLicpRIHVu5ImWgpiJVkj64KLJoxS5F4RscPwGhtuuSzxZ2zeCABwA5kGANj8O0FR0rZeCwCgh4FQiGQSqZz/lbGNepecLorxjPZtoAHkMGT2OJFDFQspB6CORzTXyVClzHU9WCyr4mIUKQBADsAkEQYAm2XKetj888OAP/wabuhmU+fzRKbJxtpNAcToHcFm39CGazMzOH3mtHye03/+XIXTqmZCwFlNjTKv9c9bAmAAAPOaeY2M10XJD2CNEvzcP/k5cVZnCkA44D7AqQVTDsh+EfKzmhQIwUIERJIVq4Cau9F976es5pRVGTiKhlfupgpQEqYQU1BcG7MlH3bYwtnlGfzVb30bti8/j8HOLSwv1HDk1FFEeYLzD1yS5r8bJjj62BPo7TTQ7AzxL371Xwn9fxBGsp+Q4s4H68K5c+i29uBlA/z9v/O38Kef+QyOLS/i+LEVuEUXsZtifXsT/e4AF89cxLN/+EV8+ZkXMYpt2EEFN/dbiNwi3NoSNhsdtPoDkRMMiGaz+CsUVHZunmF2robRoIe3Pv6orMudjVu4ce0K3vLQo2ist9BsdLAX9tAY9pEUHIR2ivZwiMpMgDwZoeo7yNopFgPg3e94HH/7wx9G2XGl4e/kMQbxELVyUTw92o1deHYm7vxMD6ABKAE/3jfKUVgMcDqmzLFocsMpEs+OZGyCRwYAtZA8pwg+GjCL5xplBFLQEgwgHT5V7sbCHqpUZE8YZilWTp2ETYM/30VMloCwqxTFXrIANKOH7IDU8VEsz0our+1W0e/l+L2PfRY//7O/iNnKHBq7DZXly7jMoge3QE8SSnYSMSJi2uFv/cY/xMmzp9Bv7qJ84qSYI45Sxv548NwiWBY4SYIvfOJjKCdDVPNIQOKQWj9to81pG6+TFH8aUKSBosiWjOGySFVyVKpVzK0ui5NxRuDc9UUCYACAKHf+QiQAf+kAwN2aYG3dPx3tN2n+J03/5L8f3C90eT8ukA9P6s15yYA4OX5kD9GDMEpRKHuhmaue+LIhK5TLsLRrN88O7jhiIPZ6P74OALwmAMAUAA63irGFZHcXZAD4AT1myCAFAof0fvU8iAQgp8ePqnX4wbPKMAB4n00iCXvQ5vomWpdvYO3aNTz0lscwd+408iyCVfQwZA0pNauDNOYEkAMCpXVms62GBmxmlQeAAQDsoIyyMACk+xOzOwEATp1SDADLQW7TtJRSID2I40COMkZxrtHTWL5AMoikqNJgKddEMkQy6CBPQtmbGVdqzPlMXLhUP3parppSlZokFR+bOakHCVxw+KMBCHFxtyT6L5HoQGV6RnBXDYWpreN+HsnX8LpwUEGGn+lTZHAiQx0thdINs8i2DANA14hqKMKX444ZANMAgGIAKPPB8QR/7FOgXo9aw8qAVll4KD8QkQDw5+soVpnsi7+CkmZJVaimq2pwqEb/8nnTbBvWhLAXjL+Ufj/TDbkZHo23AA0+GbDAaPQPAwBSnmsPACMBkNczxQCQc1NLA6YbeRm4jn0PDgIA5uvM6zFn0WEPJbmCfC5076BYo1MxjZoNYQAAubIWTdMDBEw90wAA761cOpEkukiY/CAJYT4cv4BCbRYoFYEkQrRzE63GDSBrwXZ64qnmWSXkiYtRlGEQJuiHqcTp5Vpy1xsMldGE7nkEAGBsMfsxpqjJkJf3jeCPkqey/mQkYEh2n1PGMMrQ7vXR7rXRH/ZEdnPs5CyOrq6g7JRw5dVr2NpuSO3NAaZrZ1hdrOLMySUgbsLOQ+QpGUdMBCnDsotodyPsNfqw3RJSeBjBFSZnoz/CbquDUZyCKXA0j2dSHd+rYkRyLXtK+s118YH3fE/OppgpAOfOn5WpGTceYxKmWhgVZTMNAJAB8Ief+hQKYTL2AGATxkacdB16NFICUHVcVF13AgCkkQAAwgBgMZVZCPIUBgBgoUUA4PlmJABAK6i8IQCgWCpidrYuAACROYIdN65fE200adNvfesTeOaZp0UCwCaIzuFcvyweORml1p4Pr5gWKlhQR32oBoxTKW4CBqXkw6EaD+6brmjRfS/AzRsbeOH5ryDwyxiN2KiLk48yDcsyASkG/Z5swDEbfZ1/vTg3K6AAaa7Uv9MATxmhEKXKMMpU7JgsKD2BF2SYm7ZotKcN1iauu3Jf2RRlQ73xTzYmU5TJppmoTc18TjVQ4+5eQGNDf5dF7ig9kULFDB1eUdvHDAENFnDqwUOJVG4CGpQ6qObfQ4kAgGtJCgIPmiQeolSk424iJmnixsrrwhhCZAJcCQjA6BbJS+Y0kKwCIpweemEM+AVEtisAgFepCN1XEHU57F4fALC5dk3ACYMwczcXqjGvKh25tdaMb5V+AJ1OF4M+Z61qYkD6mRj/CdVT0daNnmt8UOjddHxf9CHCg4PeB2xiCGYZ6j+N/lh4GFDCHCz8W/whNKrLuMnAztHvtJXu3/fkNfL3Hz1+DOcvXBAwQ0wjdaEpeL85ZHnd9Cb+tQQAKM1RZkrqcOd7YIFFZ/rGxjb++T/752g2B4gT0rltBIWKUMR5XQwAwBcqviMSa6liAKVwGlfdX30VzXtMraTIWxhDydQOylNYD8iGOxIzT5rhla0Yj104iXc+dgk3X/oiBrsbOHFiGbWlOgq1Cs6eu4hGewCvWEPmFPCxT3wWn3vqGbhBBbfW2pIbv7K0hI0btxgNi9VFB7NVHz/4vd8lJoOtjW2UPB+rR1fhFH104hDNblsAwZW5ZXz+03+C/e0WRpGNyHJxq9lBUqqhiQCb7R664VBM5jkZ4iFLl1neZzaIBLieeOxhzM2UsbNxU1I7InpyBCUslWZFo35zZxvXt7ew0WmhxcjFUgFRnkqyxUyFbvdDVEhlHkWoei4unDiJv/HRj2B+dQ6tTgNx2MfsTBn1CiMHmwg7TXg2D66RSAM4iZF0DBrn0KMmy9Hv90SDK4kj1OZxHbHxj5ghrSYgg15f5RxTC0otdbEgzAMpyhlgRYddn+apjPQpYxCNkLsOllmMc2IXsKiwlFGeppYKcE22D5M0OD3yCihWZpGiANurod1KcOv6Dn78gx9FvxVivjqP+ZlZMZ5yPVuiEOlYbHsDDJMb+I7veBw/9TM/jfbaDdHAVmdmsdvpY375BAYxn6cAXm4hSCN84ZO/i2oaopqF8qz1YlIOLTmfud/rTXcMADA9getapv9S0SkJBJlxAgBgAgBstboCAAS1OWEAMN7wa+0BMM1m+upX4Bv7jincXjUYt5EJDtL+1fl1kO5/uOA1r+h+AQAOTsSg0pyxZLYMRwIAJHpPJ2ODZmpBuSwGcSxGVROogON7fdwTYLkPAODeV/iNgKeqiVIo+WG5xeS33mmCeKCZeY1H4E73Z/K51/YAwGpdIORSYiPd2xMGgOdb4gHgOEwwYo10ZwCAv0fkcr4nw4uxB4A0u0BzbRP7r1zD9q01PPDoN2D+/BmJMUNA01ElERFAL2HjSFd75XslEgCpx1nfqKnkQQBgUTVXxgNgf28MAFAvTamjMADka0jTV0wC5WLD+pKeXtzfyKL2xaeKz6hEkTEKMB0ii0P5OmZAqe5XT/31gIkAgFpfgpSOm3/lN6X8Q5SGnstOnc3y5QRteX6IBwDfnPIUUD5XZKKpRtrIDJWfgloDdPBXk2+9kE09rOMBJcKY+6Q2YxYfJ5FtKBmOeAwdkACoa2GSOcZAx1jiqBph09yOJQAiSZhEHZoJt7xuzc4yDACRwWsGgDyXwu5RkmL+b2HgTidB6UGdAQGE0K8lB/L3FADA75fP3cMDwDAAprX90wDDdM1uarxxPTk2FVSLcHqt3en7pvciBVDcDgBMAwXTDAD1FNhjAIBafa4DAd14qYWlx7OaTF4fbqECv1iSSE1JBBjsobN7HWF3SybqrC1YG7kOB7Ep+iFraNYDNP3mHxtpTuCcgztlRsxndjJI4gIkeMOoVj6vNDOnl4CLJGZCG88OB/vNjvC3KeFK8hSdAZvzCOVqAatLizi2uChR4Du7Ldy8sYYwTLG8WMHJYwuYn/FQDugwNBQAQBgA9LhySmh3YjSaBCNLiFILse2jH+fY4DCm3ZOekNJJsqrZM/rsLVivjGIMh4wtVH5e1vvf/d1jAODCxfMCABBZuxsAwCmDkQAQACiNMjhEPNVAWAAALmIDANR9JgC4qBCVSWPYSaQiDXQKAA1EpwEAmgB23ZIAAFdDC+1C9Q1JAAgAzEkTLWQ6mYyur90SujOjAN/0poextnZLuX96nrikC/roOGg29sf0em5GZD0I6mom4EKFJ0HfoFfEPmIBAORm2TYq5SrimE2ph6f+6E/FvJC5rb0uJ65FwVw5GSbTgNFViiqkEBvKD0h5V8l4iehwjRmJyA1yGn1xCklDOdKQtYJQkEa1ITMn3kwphHKls0YVghfDsxmHRaqTiTacNPDTESRCCzOCc41WHjiINdBgkE3Z8lk46w1SinBBXRWtR34em2AmRXgeysWCuHFXS9QBezKZZgoAKcF8XgaDrlCDoyjEzExVrhULeiMBCUeK8kL2RYESFnGCZWSXignpDkbIGNflEC2zJOpL5sM8EImEvU4JwK3rr6IQTChmprHn1WdTwaktUxrYCImOiBuJmAYpwxHH8wUAMJndfO4m1/X2Ak8MbvR9UFM9LX9hg6NN/kwsjAEFzIFnNuWxZi2OUOAmlsTY2toa+w8sLi0J9X9hcVFNUFmk6g1e7p0GePhz0lgduF8rAIDPtND9C4UxMGKYEnO1GTz/9LP4rX/7W9jaaiDPybipCALbIwXKdzEcsgEkQKejR6VJYlFFJJfxjArUez0fipLGZzISw05Orku+I94V9K3g5zilrfg2qnaGxx88h4dOLmPr6lcQpENcfOAMigs1LB07it29Fo6fPIdCZRb/y6/8Gr745VeQWWRjSNem9iciWtEAS/USAifFE48+iDd9w2kM202EjS66zQ4uPvgg5leXcXljDYmVIxqOkEcZXn32K+g2B0JVX9ttYsgIQCfAK+0QeyOWm9TI+8rAUCiS6ndSu3rmxFF8w6XzuHn1ZTzy4AW097exs7UOK4qwUKyIEyjZAxceehjBzBw+/unP4rlXr6I4w/idErZ394Qay0hRApkE+9jcFDwIiPGz/91/i9MnjuKFZ59BveLhyGId3ca2GE0FLDoZP8WiVFNMRfOpmS1cbwLpcEDEdTQcyd/SEDPWU9x9lWMzwT4DAPDfPJClyZf93hVTtf4whF8pYeHEcWT8IUVfjAFZDHNNS/MvIYBStiKmQa1fRKFSR5TSObuCVmuEKLTwvu/5PpxYPon2ThPJgBi9hVqFUgCCvgkWVhkz2MSv/Mv/CdevvCymp8ceeAAYjDBi8eGV0Y8ILvrwcqCcx3j29/8fVNMeynFH9seQLAFFg5NC1tA9BZzWYCLBOwEVNTOL4Bk9ABZWlpA5OXLum64PAwD4BAByR7TCbE2/liaAKjf97h93a7Bfz3o9/D1jGJvL34zmDnyRoqZOitsJc+7er2sCtMu+KHvntFbfTA9VCoDQlg0AQBpzGCImEKsjvUTKxPSJUgkOAQDeV3nNry1/+DoAcPve/tUCAPTOKCc2skZDAAAOz8gAoF7XJgPTMHAI6HOvJh3eGAEIC8BFmlFrr54DiY92LLTWNrHz0mXsb27h7EMXsfTAeWEA5FzYno2I7CQ6/9ONLLsdABDpJyUABwCAijAAFABgi58V69jlk6fEMJCaHwIABA0JAIi+nFNsAQC00z+n0twv2FuTHTUagskp1BMHLs+2SBgAHMaofVH5N0nNOVV7yuRchgTysGoQQJ2/lHApDb1izCmpjNLxq4YqE88r5SWgh146GnOcGKDrSVPPHHbR5z0QUHSKBcn/Pc209Fxf6nR+rfjGHAIACDybWtpM8WUIqH22FFNamz9PSwCMGat0p6pKE2bqlGeSXBUOrQ4BAGOzbjI2xXR6KmXL1GFiRE2546H9U3+t3rTkfd1LAqCYcBP26Xi6r1/nNBggNbsGWwxDQUM74z3yMAhwAJw4vAFrWpoBVoWhOWYXaz8Efe5yXmokAGQAjAEAgqGUadCA3qEfTwG5U4JXmoNP1/8Cxe9tRN0b6DZvIYvaMvRycxtJQg8kCDt4OGIzHyADay4bg5ADVg60lfEfn1d57lhLKlGAgAHiORCz3mB6mjL0o+8Ea3/eG9YTBBCKFQ6lLPSHMfphhOEoEfPmEys1zNVrgF3A1uYu1tc3xNvs2OosjixXMFPO4TuRyAKU1wDP5AK6vQztjvJESrim3QI6UYa1nSZaAzKjlbSDfZV4aWS5sIEIJpK1qkwUMwUAUN/LGMAHLl0UAICrTrnPKnRlmgEwDQBQAlAcpgIAGAkAp7EEADwrFwbAjOcLAFDmzb0HADAfUK89FKolAYDnGiMBADrF2j0BgNcyASQNQnKltb6IE/6tzQ0BABqNBs6cOS2L/uaN60L/l9xzmjIVi7Jxij6dtGMNACiDEL0QpKlV5l98MBTCqxgAspFwWhWURIdeKlXx/HNfwd4uncoLaDW7KBTLsuWywTFxMWrjs2WiSABgcX5eNlpu5NGQm24qh4LoVw0jQVzI9WTe6I00a4OggZgVmvdAiopM6ZWHAe+93F9dTJgFKDopmmIZCq0GFwzKKE2qxNmoCYZsHDJl0o6kegPh1M40kKaQMlNlvqblxXmJopXrK1RIFkMsO9WhRO0/xGSGhjPKsdaTAlo10QW3KE9oGA5QKBUk8o1gikxP9KSX1LneYITc8zUDwBIGAKO1CX+klkoBeD0mgDevvYJiwZNnRChoerLP18ZNQMzLen30B8yiJ3qtjDKFNcFYHm4w2rl1vLmK/4byBDDN6eHpv4ApFmnvofgf8D5yU+Ykn/diWjNvTG+UP8GE1oUkRrXgYdDt4Nq1a1hcXhIGzNFjx1CdoXZJZcwKyGIKVJleTE2dqJP6GgIA5hk0kYRsts21WZ5fwL//v34TT//x09jdbcPzyjoG0MJeo4naTBXtdkOvTSL/XMeaphlx46ZBmsBrr6ufEOI/mySCXCJtShDYGXxbPb+ulaHOSL9oiKKV4s2XzuJIrYDuzhqOzdfw0MOXsM/s10IBq0dOiE7t+Zeu4F/8r7+FJ97+BF546QoarR7qMzOwyXzxLZxansGJlVl4+Qinji8iDPdx5vgR3HzlOkZhjFNnzmP11Clc3d5AP4rQbrURdga4/sJlWCnjanysN1pArYaNJMdLgwjNjFKmQBDsWIpN1p+O7ONHlxfhIMHxlXnMVYsynX/+2S/i/JmjOLq8gOOri2jtN1Apz+DGjQ2s3drF297+LhQr8/jdjz+JV26uS0Eaux7W9vfg1auIrBzdUYj5coBC2IQfxbhw9gg+9J+9H9/+zW/F3uYNNLfWcOroEmIi5oO2sIAqZSV16fe6steUJceZyLhk9Yj5X84/pF7ycJNENcXOUh41jsSpEQQgiMACO2DsajgQw0tOWtv9HmYXF1BZXBATxZwSAIk6VR8GACADgPrR1C8jD8rwqjOgeTUp+91uBCv38e7vfA+cxELZofGhj3Q0hE+DU49StDLO/xl48/d/4R/gxo2XhFVxdHUZ7WYLQamKQeLAK89hkJK55sNluo2d4LnPfgwzeQ9BuC/PXOqpCYAUtnpdTqcA8NkUmRMBX9GcqkkN0z4IFGXMM9cAwHa7JykA//8CAA6a8x3cCLT+d/xJtU/cjfavvkx9ze0eANO/5yAAIGZhBHB4BpPBEg7EPJIsFt5T7sM8/BhVy6QQOQiFAq3u670+vg4AvDEAwDoyizhLxwAAJQC2w+aArDRX4lGlQdcSAOMBwDXG81xFMXNaSSq7ZihKhJyF9tomNp9/Ge2dXZx84BxWLl1AlkXIaPhc9DGMhmLGKykDfAQYmUcJgDSUSjNPB34FADAFIIeSABgGgAIAGnt72gOAaDLBXTYNSjFF4JNNuzT/lgYADAuAtRxZBCnrGMUEI8htpSPJJufXq9qX+JkaOFGuqoZYmt3B1yyNr+yeGghg/aYp9hap0zr2WDNvDQDAxoWafzJg1Xtlk650+lLD0qeGMhk9BWb9xbVialgZwmljbDWQZ8M8kWtSJsZaWhijtwEAJjVISXP43kzCGd8MGbYiwaWHlWmKpwEAPYmX/yaJANrzYIqVIJdkCgCYbDOqljYGw+KvMP19moLPetJIEMeN95QpwBgMvoMHgJEAcNhrBjrjAd2Uz4D5nHltZj85LAGYnvibOl/2wTuAlONaltDT+L1pKZQxMjeGiFMAALX+9AAgAKCGFYo9pAAAsgDom1MC3BoK5SW41SrgxIh7t9Btv4oo3IKbhSKnQ0T5iIVONMJgxJ6NbX0gnjv9AaP2GPurHPfZyCtqP/smRfenDDlOY1mjIvPhcy6sBg4qaBAZIc0Tcf1vd/twPTINKAug14CDra0uHCvG8RUHlZKDxcVjKBSr2NrYxs0bV1AKcpw6MY96BWD4ToFpZymZCDbi1Eevn6PXZ9/oYRjT+NBDYxBhba8lqURBqSKD5Sp9u6SfjDAKR8IkKhYpI/AkycD6wLu/Oy+Vy5IfflEDAFwk/GYCAJqYo6I1iGaSKi3Z7pQAPIlgEEkKgDEBFLMOGglaOYq2hbrro+o5KLFpZmZ4OjEBJLzgJTn8PMVMCchi6i1c9NwyvtAa4eoQ6Ps1jCQGkAcdPQRIyWET4sscRsUAqikoJ8Kc6szQBPDYUUkB4DR4fmFOFjEpOgvzczLt7LY7Sht1ZAWz9Tq+8MwzOH3qlGwYpCZVqxXR5PN7uNjZoIpsQU+y1cNti9u/2ljUA8ziIKJRCQ0P+X/0AnBBsDQNAAAgAElEQVQDuG6Arc09vPTiKwIGtFtdcX7ktSbtWgzfdB4q863pgk0AgNMyboSqT1GTfdkLqdVJIvEJECRKiZBkwVHuwAeDzY5kXAv1Wf0xk34z8VCu9ROTkOmNxCx+M901zIfJYqdGmE2vynYff4wXvTLMMGWRiVDigqHZHOUVvqcaf27oHv8WVR6bqEn8oWj/aQIYj1Cv1zCKhvDpvs0pfyqKXJABwHtG8KXG5j4cygRwFEZwXR99jlK9QOLNhpSelEoY8aWxgbNdQcwYAzjMGAN4YRwDSF8AOqmbGEA+B8bkh8PjWzeuiimjcpznwqcOiNEkBHYitDtdBQSISY7S4wvdn3TkoCDAAKdghsEhev1YZbkqqr4CA6Y/xuY6Spcjz9vY5Ib3nzpnxmn2++OfK/dgShss/ybLxLPR67Sxs7uDRx59VACAA86wYlaj7pwcpnzexoh6Cp9I4xgAMBv+3VIA9NDKvB1DDTRls/78+P3qQ5AHO6fH/FsmupLx7mFlcRm//Au/jBtXb6LV6qFUqqFeX8RwGGFje1s8EJh9yrUpa1iMQImoA3HEZIpERSnd8eO1QAFFSeOklIc8p/NuHomxn4cERd+WHPiiZ8OKQ8yWAjzxDRcw42Xo723ixNIcLl46j/VuA2cvPYjhMEW9voxf+Ze/jltre+iHzLxPJUp0NAxx7tRxvPXRh8RNf/fWVZSdHIGfIyjb2N3ZxKmVE4iGiUQ3eeUyQivH1t6uaMqsKMdzn38WywtHcOXmJkZugJ7rCgBwI3PQkukSKWIsqIg2Wyj5BTk4AsfGt33zN+JLX/hjLFSLiHpNXDp3Cm998yMoFxx8/k8+h93NTSwvrKC520a/OYDnlNDrxTh38WEsnziD/+3X/0/0WSiXS9gZDhAy3nNlBe3mHmbtDMNGAzPVQGK4Fmol/K2f+gm857u+Hddf+jKSsINKYMOnu240ECCEhSgPWha3PqPq4lTOJDIReExYzOWOVSQV2TXyzJJq6VjwywUUykVhBIySGDOzs2LISdbLYBii1eti+dhRBDM14dcmZLURANA0SpFXsRCR9BAfKNZhFSpwyjUkUSKMjUE/gp3beN9/8l7MV2dgRQnqhRKKjPjMOIVL8JbHH8OP/vUP41ZvH27Rw8mjq2jsbGN+dhZesSJaxHY/hkXNH2z4SFF3M7zwh59ALevCG+yDWhC7UEWUKWaVmDmZQlc7cEvcraa8KimELVKGSq2KGQIANBfihNL1sd3uY1kAgHlxCadZmDzj2XQMoE79cznFI8it6a73bEPv/h/fGAPgtRyoX2sNm0b97l8nU7+pj4PN/52+b2r6PzWkN5M41QipHVU1AGTasK6RVGtuTIj7iv6vnGQUi45f5wQFoWSD95OMP54PwuO+O4apzuXJ+TH9ilVN99rX6F63VkMir+vuK4r4vQEMU2vcRh9+DemAeUF3YmocZADoRjqPBFBTMYA30XjpVfE+gQAACcoxkDVbIn2ybbqEs/h2pcbgeS2MPmqFp3TcRoLHWoU1Jc8gkSjyzLEtdDa2sfnlr6Czu4cTF85g+dJ5CkCRstEuF6SmIYMzpiOZllqynqTZMP/Q/I66fQGgaXQcZUBBAQBKImAjCUdo7O1j6QxNAGNZ+0o/zaZSDbBYNxIAoB5fGScpqjNragX+M9WGNRoLz1hkWUgjNdwX7bMZEk7M7sbRgZQtSGyFMkc2IACvlwIPlBWhNO3iAaAkAKxzmfZEsJc1sEgQuZ+P6KOVSI0j8oR+f8x8Eoq2SQjQ7IAxCKAny9KQW5bcs4iDN2rF78IAENYZZZyahXA7AKDWrvIAUGkscn8lHUmlAMjr1s2/aXanqzmmsIyba/0/JgxQRUwyU3i5ehpQ4Odk/51ijMr30U9KehT9c6cYAeO1pH+PrClhxplh05TBnwYcJOXskIRgzBIQOcPEb0GW89TXmmt/+PsnbFGVzCAeZTpKeyIf1r5ifOSY1iAAtg2PHgCk9hvvJTnPgMQlA4CRxAQAqihVF2DVqkDcwqBxDe3mK8iiBgKbRvQW0iF9PGz0klTilAchZQAZOt0E7V6CYaR8ANQsgX0O63DGdFOCSlmekYAHwiov+IGwk5mEVCwwaY21Rx9e4KDb66NSmZUI5jyvIgxtvPLyOnrdFmZnUszNlnDkyDHUaM7XH2B/dxthtwkHEY6uljE746NS4UgpF28Bxv/1Q0c8Czj07PT7EgG62+phpx0hKAciI4xYE7EOYHIWjTC5HyQphiEH1GQgu7D+2vd/X85GgbqEc+fOCqrBBcK4AzHhoDuyPqT4MJbZOIVDQeb+8FO/jwop6DSk4Z4mK4VdTqxSAMQDwMFcoYACVwT1iPw6HclVpPab2kuPRVaodAojC2FxBk/utLHtltHPAqQ0yrNV5idnMQIAWMphXzl50LGR6QWkK42wvLqMSq0i/+aCXF5aFF19hRFmvicX+fq1a0oP7QdYWFjEiy+8gCOrqzJRJWOAjd7e3q5MnsvlkkyYlSGghZmqylcXmqVoo80xOJmEq8XAa6IJo8yVjHM8++xzAgbwgkkzo5HFad23onaphr0+U5WNkAYoZAIQYeUGyb2YTdEwVNR3UqT5h42/sB00Cst7KBEkYkqjJg+yAI32WW8Uhw9ao/U30+npTcpQgcTsjuixPtgm7vVq8+E9kYxWybdnQ2uiCpUOi6+V7ycg00R8I4AyN3YCGnEkmjMVsUc0PYfrU8fLDVy715IBwAMxSWSqR7YBszSJdDEGkA3BcMAYOM7XbAzZ+PF+BQFSUmeEc+QLNYcygJQHo+Xi9MUHYBH58+gKnqMfhtjbb2CuPovA9+X6FwtFNPb3JTnCaPd5XSQzfTQCjf64AEn7N6QM45VggJVxETiO0JsUtGbTnKZQmY1TDlztIsv1alxczTOkQCBPDkk+Y3x9YpozFSnInyG66l4bc7Mz0vgTlDHAAw8uHgxySE8dGKZnHzMCzCEwFQN44ACbBi/GJ5/5mYdBIzNhm2hvhcYcx1hcWMDezq6sXa4Npnykf6a1+m/+63+M1ZXj2N3dU0DPIBS5xerqEWE1cO2SFUEtJq+HyCJsV54/MjMIdsj1HL/NgxO86fc+XeWqCEEHuaskAD4n1IENNxsiG/ZQdCzMVUvIoxDVwEUtsPDmB88j7e5hf/0afvQHvheN9h6iwMXxM+dQrczjS8++hN/7vc/A9StY396TUqzTHeD48SV8+zu/CWG7hTo9SaIIvd09AcV66UCe+dbOPi6cO48/eOopzCzOIaiVUSyXsLK4iI/99sdx9sgJ0YxFThGXd/bhLa/ilf02rnVGKMwtiA/EyvISNtfXUQgC2Vt6nS7+2oc+iN/597+FSsHDuZNH0dq8iW//prfh6ssv4JUXXsTFcydxbGUFvVYLw24fVpLh5NHjuPLqVdRnF7C518Rjb38H+rmFf/s7v4vN7hCJ78IpV9CNaDhYEIo5z5MKAU8H6LcbOHt8Bd/z7d+Cj/zY+9HZW8P+xhXJxD1zbBHD3j7SKESN6RdRhmGfZwcn7CmcjAZ9NvZ3G5ifX0Cj2YRfCuCWPOQ+kHkWrIINy1ftVbU8I3t0n7GwnofeMMTqyRPwyTZw6TTty9lIoFmkNOJFRVMu6vHK8OZOoN+PxQuGFO1oQOp2hvbePn7igx9mvLiwEGtlD+EgxlueeAgf+vEPob4wi/VWF6Wj5+AWq2jv7mCuVsFcfQbdVgtpZiFKGMlbREyWDxLUPODZJz+GShqiEPNaMxeYoLfS9rMYVOiwKgJlsqWNqKRwtC2MeI7wXJ6tY25xXupxAp+JowCAldMX4dXmhCKcO2T/sPhK5VmySamUPZO/R0XuquX9xprI19U9SjthnA0PU+HN69F/3+U1Gmr+/WjQD77GqT3xju9deSYd/LlmCqo/rz0ZWNEoXxIaUqjpf8K6gPR/fV7z3pFlLqZtBaYBMJ+dGdfiPmR259su41gfbCRjemgx+cIJvfn13AOZ+b62CuGuP1q+9bYYxdu//HATP93IqKHL5Nw4/N3jemfqHDLnkzQorid7D0FFofZyqnf9BnpXrqM+W0GyVKbrJwqpjXxnF/1uB55P+mwqtaTUYjTf1A2mvBZ9mPAcpiSR/01Mi2PKTClLCyVRp72xhf0Xr2J3bR2nH7yApQcvAExwYc/oWgI8kHErTR3lZowAk38rUIeJJvRGIrBPo9AozpCVKyjML4qfi5M7wCBCa6+JOaYAJCOMSGESOS7vPet1w/Llk0RBKif4TM4xCToyO1fXRoZvyhiPAIFIVcUEykTL6XWh2QDCmNbTeUU/UkXxNKXdYT0nDFJl0pslEVI6+lIewPqDun1p6hXjVab8uukWti4hE7JMp5iNZuovUd/jxCpljsp+xjTSBEN5T7hvGvNU8XASB0Dl9G4GZ2z+yS7ltVGmg5OkBzNYEVbtGABSoIbxRlBGcUoGMF1rswkzdZu8VonEVV8rTb48M4xtc4URxH/LAElLPg0jclxT6usrliasUfTAid+rrpHymVL1Y46UgwtPyYcN0GAkDXydcn2mafn69StAk/5caqAiQ1DNWp1mEigJniUMVdZh9JtjnS5+Vd0uqsLqU6aW6gWqDcUMJhlJT7CK6VPdfh/lSlWGaaTUs6dR5t8WQstB5ASwilUEtToKHJuztMt66Nx6GYP2BgKboY8qNWM0ytAdpijOreDKzW3cvLmD3oBnWwVxGgg4QHawzf2BPVcaSf8pa0FZmqn4wYTPEJ8JDqWIp6So1gqYmy3D9wk00YSXwxUCd1zF9AOx0Gh0sbffxvZ+D5Wqh5VlUv7nUC0VEQ9C9JptDLotLC/WsLRcgeuTcTBCnntotRO0OzQ6LMMKPGzu7KDT7WPEJKcRz3db2JE0KJyu39V2q55bMY/nPfzxH/j+vN3pSMNPx29pKNjIyEOm8jX5typ6gHKhKMgZ3TgJAJRITRIxkdKzyCZChE4AANwBAFAbLRd8yXFQYsa3S0bGUACAYGhjUKjjE/ttbDklDNNAJrTUWojjqNwEXkgCAKRdKARcAQB0ex8KAECNY6ABAEbs0fGcAECBlInBANeuXJVJLbUQx44fx5ee/RJWV5Zlc+bkkJT6waCHbqeNcplF/kic0Pn76BPAr+PmrFj4euIpjbXC1NWFzjEIR3AdH75fRByl+PJzL6ozD6RnRfAlwkQtdrMxqE1LrMpQr1VQCDwxTpS4FkZ0RUPR0rK5kegZvaiVkYqhoRBZU8YpsoEq09HxYlYSAEXvkpJkqtHjGzB6f9KrzNTafI1sTHojNtNms8HxWRF0VibFXLhchUSQ1QSWnzfACZkKNDvkfbeIltKdOggUAJDECDixExkKQYZczDiV75xG5LIMAa+VFOMqHkym5gkNazzR5UQhkWpa19gYUQfDjZQeAQQAZANjAU2TL9K5PURwcPriJViMAPQCtaiiCM0m0bq6AEOcPFbLZfnc7l5DKGhSpE01/2IMx0x4PfmXumCq0R8XIYJ8HnQ/nb4fdzN5kk1W5NpqKm++R7JuifrpCEHZmE0tqqctBrDge2HhQzoyn2lzMJhmwSC4pqgyoMPtZlkTqpcBLMbP8muYVE2XyQpc0A04rxVNlLhe+wOZSve7XdTKFdEyMbXjc599Cv/hP3yCSoZxigLTPQi+KEaE+lkEOLkZcv3ywDTvSzE21Ls7CAAcNMuU/36AhaEQdgEAHBWZSgCg5OTwOElKQpRcGzOlQJo0Nm+zJQ+PXDwNN+5h++ZlvPc7v5UJk7jZ2MGb3/6N6HeYE13Cr/3abyDOOJ3OcfXWFkpVD3NzdVw8fwbd/X1UqVmkMecoQblUQGxH8AsedtY2hMnk+i7OX7qI2mId165fQ6VQwCd+50ms1OeE3obSLF7da6JXLOHKfgcdq4iIOu9IaTqZxEEmDf1RHn74YZlAMa92aa6O9u4G3vLgeWzfuIK5coDFeg3VYkGo7aeOHcXexoYkEXSbTYz6A4m5jNIcX3juK5g7chRnHnwYzVGMT/7BU9hpDcCQs75XkYNbOWirLGZqTZk24FsJwvYe/uZP/Ah+7P3vwaCxgfb2dThpiIV6GcNuG3mUwOca4KHeG2LYHaBaqiLwfOzu7oIeMC4ZOgUHKf2UCNKUfKHYCoCZcq91MeDElYBZlmLp2BHYAZlB3BPIR1KjXD4Dsp5y0vgZjVVBbNeQ2wXFtOE65H7rOrj27Jfwt3/q76HsAcdX53D29En84Pt/ALW5GTz34nOoL82juHAEG6GPytwqqoUAszR5y1K0Gk1Z26rAzYX5ULJzVH0bX/79j6OSRyhEoTAAuP7ZiAuZicaGuiFinU8ZB2URxjeEjT+NGakYqM4RAFhQ55fjSjrKdmuA1dMX4c7Mg75mdFXm8iAFegwA8FQi3ZHngma+Kcvxv/gPBQDciQVwCAA4uMD1CzVN4/1NoO/87m7fJya/ynQ85tcd+j0aAFBGb0rCwgFJMgyRDkf6PDSu8Yq1QQDAIruP5k0BWZHaaFftYAcm/ePXqyPPzD7LfWsCv75RAEBFYd7BPfE+HwbNWryPr74zCKCAroM+Dffxw6bqHe4B4q/CabrchxjDa9fRffUaZueqSFdKwgoIyADY2cNw0FNeQxxYcL2Js7bRRiuttzkv+PNUPK9izxlZ7RgAWN9G46Ur2Lm1jjMPXcAiAQArRsKBGBk2rGmZvENmExtTix4ffL1qmi4UdCTSGHpOEUmcIS2XESwugmQABy7sXoz2XhN1MgCSEUJH1eoutcBk+QgAIC2n1uLTKI8NPvsABQiMNfjjKLuJ8z8nnodZJKo5VDWlGBfKw2dA/YNTYqkTOdiSjnUS9UeDagL9Qp3Xcgo+u2QmK5q/I7WBmGGHAwEXxp4nusEl2C8kSWNKPRWjNzbu0zUxf4fcK0lb4HUmk1lbz8kgRNG+GStM80fVpCt25rj5ndLHG68Ho/k3wzfeq2kAgBIM1ZApHy7WOeZnCgigfUD4eo1DP3+meU8qrn3iryXTeYI7+ueofxv/AVXHkKkiPR7rap/eP/rfwmCYsDdNTzJdg073KdKhEGQSOcekblO3W91vk4bB2osAgKnBWKdzHTCmTl6j8bbSfYmQRsQnXXlicZ1GSYJisSRMb0b2quGvMlMfWj5ipj+VqyjUqvA4VbZjoLuNxuY1RL0GCgLyqd8VJTl6UYbYq+DmRhPrG02h5sOuIko8SeChPxhrfwmMEuBM1er8EOlVZsu6i0cEkdgns+fjQJbsFSCJyeIOZIDuu2Q7e8IUEKblKEJvmGKnOcKIAII1wspCHaeOrmKmVELY6aG5t4Mo6mJlZQalKmOIM7HxaLaG6PdJ85+FXS5ibWtbehGVtEZAxxeAkb2hqW8NUCvGzvqPXNePvP8H8739fWnUjp84jhGLCmEAqMafF5kIxjQAQN2NAQDKmT0BAIRdQ42QYQDcCQBQph5cIGXHQTGKEdBU5TUAgMyhM6lGHDUAYJMwrrM47wcAIB2+GPgYhaEAANxEojjFA5cu4ek//VMsLswL4rWysqI7ggx7uztC9eJiV81lKo03t3pq9ZUxiEZTiPRKbjapGopiTAMI+gCUyzVx/n/xpVcQhkRy6Fiu8rWNht4cXXKkcmMCMFOroFJSRg4kApAIQnkAp6KUN5iDX20CxmxImxfpeycNpjYqNIvTTCeihL9/gqAfiCnhUEI3TPwJPIw4SeWGwM1SoYMTF1K16elGX2urmcAgD5qjIhPNAhIGAAEAehpwkRPVJbhSKMh7JOOBAIBKYWCjS1dcBfYoalom7AGWyPL99BHQ8ZVs/nloEjFnDJphANwOAPDgZtY21zKbuQkAwOYffiCIWpSm0hBRi81Diah/TSQibWxu7UrzwvfIA6ffH8jf6lDQ6jHVQdwRADAu9NPT/ck9mhjWTH9uvMEK4KQM21SDentBSvqcbMZTBynvIxkMvLZMVhC5iE4NMM+gNBWcLBDWnP5QD9NtH4cPANMw3w3AMD9gDCoZAEpADX0QynTMEsYR3dzp8rs4Ny/xWA9cvIBf+sVfxtZWGzvbDQHt2Ojz+vM17+83RNfN55f3gwAAGTL8NzdKxdzhvVQA2MGPQ8X7AQBAvXlVSNOAhuiuDd9iGEuCII9RcHKRVhRdS8AsJ4lQLzh45IEzKOQjbN+4jDd/wwWcv3gG13fXcO6BB9DvcS2V8c/+51/FI29+Oz7x6T/GkZPHsbm3K5PapYUF5HGMkuth1OkiC5UTMyfci3PA2WOnsLK8jAsPXJCc+UE6xKuXXwUFGi988TnU/Bpcr4rIr+DqfhvrUYz1MEFUmMVety/7ECENusYSAOB6evzxx3HlyhWR6FQLPgKWDP0Wok4Dj1w6h8V6Ba2dTdnvTx49glOMLE1i1Iol9FpNYWLsN9rY2muAsXKDOEehPodyfQHNbh+ffOpptPMA291QzDCZ49sJB9Js0rulsb+Dom/BySIcWajgu971jfjQB74Pca+JrVvXUXaBim/ByxI093ZRYTyq4wibgdP0XreDgBIqxgVKQ2/JVN9hhCqba+NnQRlWFMl0Fb6H2aUlpPQIUNCj6A7ZPKvoKh7unki/4JfFkAcunytlXEVJll0q4crnP4//+zd/E9/8xBN488MPY3P9Fvr9LjdwkSCcePRhwAmw07fQGebCZijQiHREJ2pSjCkTokdIhpRxnY6F2YKNLzz5cVTSIYI4FEkdz21ZqzKYV/ugUIIPAQBSQHItUZ9IkGeujtmFeXVmjBkAA6ycugjvfgEAYQCoCeFfxsedAYBpNoJex7ftVxOA4HBjedtOMA2M32GfUD/6IANiMv2f+vxhqrv5uWwuCNomMVKeGzxvKbGkh5DW+orJGZtJ7uPiBRDA5TBCHMKNsE6dMbdtzrcBAGN3AtV0CUB8dwbHQeDzDjulTBJfHw3A/P77fXZuv1em0Zw2ajx8XB1MH7rtd7ERIujIuKxDAAAZADhaFZljgQqjnT1Ew4Gcl3QFJ+An2vdxA0aS7gQAYG2kGiClRWfNJJrdISNAi2gbAMAwAB7SAAAJkRoAYL2VS7OuAABO/xUrU539OeuirxEAIJJbY3pm0qeEATABANgQTz8/pvEzNbEBAA7n10+GIao20WMzGfwoCYACAIzjv6mfOLkkCMCaS4ZDWSISuWkAwJgeHwYA1FJVE1B1hnOK6qpmODVmbgoAUJ4D6r2q0ipFkmoAQPocNv4TAGDsC3aAAaDMWdWHjs7Tk/jx7yebSvtnCTPBiK4NYKIntfKaTZ8xVY9MwBFtsG2iqPXPkck+zy3xn9KDDN0NUjvPRlmeY82uMGCGNOWaaWD2ANP8G5CAbAX2NGZYON1Ymvdn/lYN/1DqLhWfF6i+R/cfIk0x8mpdNwvpX/Y+ylxjldjAnrFamyxjXk8madk+Yr8IpzojAIBFZkkWIty/iV5jA/mwC99RHhJxwom+JZKZMHextd/D3v4Aw5GDOAswHNkICaZxzFwpy/kq8e4pTSK5X6ooPZrzZikHgnxtfG6YbsG4Pq55Ppcj8TDjM0QQgO+ZEnoFH5F17CLKPTSabXRbXVSLHs6dOolTR1fgWjG67V2s3bqKubkKKpWSXItwlKLR7IlnQak6B6dUxdrWDlqttsJDLEuYvDKs1t4W5mLJ7qTNgM29tD76wz+Ur62vY6Y+g+WV5TEAwMdWJsq6ieQDxIONsUuknXNS80dPfhoEAGwikjZvluygitYtMYCHAQA6ZWuqFY32NABAN2gDAPihjUGxjt/TDIARGQBEyQgAaG0Sl4lDBsB9AgDLy0uIqakvFFAqBDJBJADAm9Dp9aXQfebpp1GrVuUCLSzMCwBApJdRgKQCjbVb1EMWiwKKcHNiE85rI0ic1jGpvPehxC20Oz2UihXU6/MyHLp+Yw2tVmfMfONGJ43bgQmj0sZJakGtKtIDKSz5SGapZNHyPbCBI5JkDn3lTKq1/jryjECNoayYX6E2abUJqmxtjeBNTf7NYjQGUtMNLL/PMACYQa/2Ve1KKoXoxMBOAQB0W1c0OJkiiw7O0dR/Th3p1JlIwVNmwS5KkhSBy/dMAIqGKxpd10wTZTyTwUkTAXWICtPLQmQAxRKiISUEvgYAPMGxqfmPXQd5UEBKfS+XsgAAubBMJCXAcnD6wgPIvQC5ywicVIpxUv1niCzyICdduVzG3u6+AABceLwevBc8dKiz4YdCaXlom+JMa7jMkSAaEXU4TN9/dY3UwSHF312KUIka1AWgmUJwozH3gxuPNPYygVDXX5r/YlFMLmWKqc0gDaJsGnYDABhWgNlE+Kqm/R7Ma51+jZPDfTqC8s5lnjlw1FVQ/39SRJDtQrkLTUwm5m4EX+jl8Qv/wz9FFDlo7HdEwrC9vSPXn9RvTn/NNeU1YBoDm7eEun89EVCSlTu/LlUhTP6j/Kwx31Uj7prBSlaRZ7HRHyGwUswUfNH+ixGg+Lam8LIIb3vkQeSDNnp7m1icKeHd7/0OfO6Zz+Hxt78dnlfB2to+tnYH+L0n/witAfPobcQEF8olMM+d97PIvXA4kuhMLw8R90ZYrgN//YMfwP7uHuYW6H5bwLWNG1hdXcFTn/ks0jBGEUXkVhGNCLjVDXG918d2DAz9GTQHSm88Uyuj32vLYfXomx9DfzDAjRs38G3vfCduXnkVbhrBiXq4dOY49jduohpYOHdiFUUXOH/mlPh3zNdq6LdbKAeBMMWajTZ6/SFurG9he78trrt7POzqc7j4yBP48rVNPPP/MveeQZJl53XgSe8zy3eZNtNmuqenx2Ew04OBHwAEBRJYEtyVSGKDwT9SUBH7hytF7G6EuAz9WMVqdxXaCG1IFEiREkmRoRCpAI0AEIQhMMAAGIyfnvbeVJfPqkqf+dJsnPPdm/mq2szAiaiJju4pk5X58r57v+98x5w5j5XyJhL5ApoYoE5TWUdnJ922Wf7VK+MAACAASURBVK8KUGluN3BwrohPffxj+IVP/izySWDr9iVEghrajSry6TjG82ncvnEFCFqKYeSez/XOxBUmfXDiRVof/6ZfTKbA5n4gACCSTCBdKiE9PmbmV4RE6A+STAnsaUvrG0Uum0MilSbPRppbThNYhHKKSBUwDfsunHoTmUgUuXgc60u3UcpnlV6SmShie3MDi6tLePjZDwLjC7hxY0nnKnnevQ7jCAuOykdzUnrutJGO9lGKA6989YvIdlvI9loClmQwptguDkJsuutZCmQARFggkUL8IwYACBpwjyAr7ScHALhz8u8bstFdfhd2wH22gPsDBD8cA0A7Hgt0FqWtlgAAAgGk/8c45WPBpihZk2/QjZ5xlNQ+p7NZgGvGmfGO9s9dIICXfTkzrdE5Y4DxDw0A6CD+wQCAoTbuPtd/95d2vh/vHAAYninuAf0ZpagxxtGxxlD+szEAKhcoYcojuo/moAHS7T66axtikhJU5H7Mc5BDIDtvraby680mzG5S6HTpYoqpZmsJjN66tYzyuZAEIAQAeAkAGwZJAOg74uSkxmwzBkB3YJGnPyoGAGAeJYojJAmaU0/vwn8XBgClmUMAzDWoeo+GzapNeMMMAF+r+IGVMQBsMMh7gYZl9ALwyV2+ViXoTgBA5nfyTeL02QAAdhVeyy8/rahJbP1E3U/8RxR9qzPiqeRw4i7Da/aTjgHg7w3DISg9YK1tDAC950oMMOq8f038vDVXLtpQr93EOuGIPn6/mbaOZJa6Bm57GtZ/0m2bA/xQauDut/DQZUeT7uL1VMIQqHAMAM+VYgOrBp+APw2sBX6ZvMKDI/512KBkNNHfAZ5wgErgnEkS7jp4trCvsTyIYB5ZNmzk54wlHFNfZq/D9pGhlMZ57XPaz72vVjf2AH82NzEptpQaXsVsx9ASAJBGcmwCqVKJ+fJAp4qtZU7/1yXNjEcYX9zS0JfNPQcS65UGKo0AtXpfDMmgm0CzA7QEAESwVW0hkWZTTR83DsOiYnJ3u2RtMAY+K0BBppD0zmONxH0hTuDF2D8WP2mSej5pMr/5wcFCPE1zwC5qWw30Wl1Mlop4YN8eTE3QlLmDjbVFN7zl+xCXzIdSCF6xFBPmIhnVVWRX8P4gGEPWI0EAu64j5o1v+j0QoPXxa7/8S4MrV69ibn4O4xPjcjXUm6DFaXEg3LSEILH5TabkvEkA4Dt/8w1khwCAi+MkbUgSgD5y1D7G4yEPAAMAzAPASQCYA38PAGApnoUAACcB+GEBgEwqpVgEThIJABBJ3apUcPLkSZw5fUY3JN/IfIH6DTO/IMLL6S9vF77B3PCJ5PAPNx4vj9AN6m44TtWbDQMAWp0OUsmMAAByScqbFayurqPnaDrcwIbn56hDt2OKzs+5LAp5OjnSIIVGNTS/ahhtLRZDsVgKNTHOSVOmHrYYOJlSCgBd9mVk6DVAHsXcOb0ZbpQhyuuQLkWqkqMJ+RvcN/S22bim1wEAul5suJ1WlOwIW5BW1CSlqe3rtYUBAEoB+DpTCcbMGTpPrZgMZ8iCSHKDN3S432pZrBgN7QQAtEIAQELGaEMJAJ352VgQAKB+zpmliO7KXNEoHb/jOPDgMQEAoNMojQQ7gQwjCQDwd5EFQvCFkR3LyxtyTmfj6elOw8m/c6H1prjhxtgXJN6F3qOqvuC52+RliJC6dWYaTPNYMImH30ANkDFHUqZG0CMihUwmreKFPgbyipDxmzugHWDhG34fr3gHMKE32p5l+PncCwB4u9rOU9iGwEPfwDQyjgi8yQWYdD9KXQaQodEjDx/HrRs38Kd/+mcIgjg2N2vmt9Bqqcn3k34yAjgpIDjA51qt1HSAkEbGv7lp+gPujkJTB9LoszveD3mQODpZ0FVsZSo2QJQNZxwoUctOuhk1hLyH6ehc3cIHnn4CTcbb1beATh2//JlfwGvnv4dDR48gkSigODaH737vDL70tRextt3BNqNpUlkBUeXqtt4vmmMSNedxkI008cDEAP/gM7+A7dUyxgpFRbiuldfxzEc+iAtn3sJXvvBFTBcnEe8m0GpHsN7qozyI4Uq1hqtbDVSjObQHMczOTGFleRFzczOoN2p4z7PP4vTp03juuefwree/jo3lJeyfncShuSls3L6OmVIWP/93PopLp17G8SMHkMsw2q+lbPo+QRvKlwpF5LJ5TQnOnb+E6zduCxJhRu56eRu9aBKZyTnkp2dxbXkFz7/8Cq6vt9Fjby2acxrt3kATfBlA1eqYKY2hsrEulsHxQ/P4p//rP0S/WUartomrl85g//w4JvJJRHtNyTJaBA/I/khm5XwbjaQQi6cRi/Jc6SOWHqAX6wkAYHM1PjdHVFSbme0HMZnhUSZEoDCZTMuYkTFEAQsrgQlmhmVZu0BQq+D0q6/g8MJeNMobqG9uih1R3liTKzCNCM9fuoATJ59FrziL2+sVTI5N6DrVaoyvzKBNJUE6i3gypaYjOehiLA68/JUviAFQGARIDKgH7YoqzOk+DZ08AMDTO06mnAJqRgCAJAAE5uUBMGX78Q/AAPjJAwB2T/7dEbqDnfD9Nf++8L33HvYjAABI42bCD4cqrSaidP7n+SgAgIqSEQDgBZAcNSXTGWMBENi5o/8eTeV1Po827B3N+juZwN/tHApfDz32DwEAvFMTwt1AjC9ujWr+9gwAf976c3b4uhwDQACAYwA0nQTgnQAAmlK7D9MyjyjZ5vrv3OTdlJnn7xAAWFxG+ewVrJIBcOIo9ngJgPMA4MRR55PT65tjP+sgdT6q0X/UEgAPADCNgBKAtwcAdJe4my0M3pvWXx6hTtAdblhHNaU1R6K1s8rudtAlGOs8AHQNyTjwrDulF9j7PQIAGJ9tEgA19c701DMAfJ2i3+ma2SGVXYMR+znWdX6KqtqSceausSMAIAmAAwC8BOB+AIAlj/lrs5N6zZ9jvxEy7be7NPwJeYQa+9qaSEf993HaISZDeBATlgDodbrrPzRrdgDAgLLiRHQIAPjaPgwmhP0AwgwAX/8T5Lfm1yUphPoD/qwAAgfI8Hv4/752JJOOg8wdQIb30nAAgE8oqDUayGZzqg0L4+P6OV4vmh5T7NKilDeZRnp8CvHxEoVr6NfLWF+8hEF7G2nFnVudTs8hJvjwjCXTl2bLNNRrtSEjwGq9g2qjiTYHuR2TDCg1wwVc6PfKmD4pA172D54pS88v1v+W6mbvua9x6YPGmrbFuHcMkCQ7V8bsKQSNGBoV1k0DzEzlsTCfwfgYB1d9bG5solahBxzZ5ZyA9hGJB+qL1yt9ARha906Szt40nTGGhZ1hFqMZfv+G1/wffuaXB2fPncPhI4eRL+SHAIBMJ/hDDrUUgtfrI51IigHAxoIAQKY3kgBYJKUZqZABsAMA4J0VtBWDtFMC0EXaewBQk+wYAF8iA+BeAMCAbvzvjAHA5zk7u0dIUzqZRD6bkbbnyqXLmtRuV6t44okncOvWLWmMiZ5wQU9MjCsqkLrv5eUli8Ym3ZxT01hUGguaWPhrFAYA2JCJ/h9Qr2R0LUoAlFrQA5aXqe0g6hmRntz0T7tOcWekkorHUCQg4RxYqZknXZfmhFx0gWMAWPO3kwFAAIAHjmcFeADAbl5rYhSL5rbwcIPqN+harWoRGCEkUM27mshkSCJgDBC/eRgYQHdxk0kI8eR0mjovLxVwBTPZDdSqcvlk2ZjyehBEcigaJ6yk2JDNQBCIzAw1znxc6fd4Y5jfQDcgvTsh2hwlAEGbAADJ2VG0+b5Qa0wTQOr4tBNFdQOTRtTnxH8QxQNHH1KkCBsvGoMRAFhfX0exWBQAQPCFxdn1azewurql99KbsfA62YHCl2BItUc43w4ACDf//jruRnnDTbcWJR9fFA6XU+qAGJGXI3ypST1nNv/8I9mFm/rzsdLJzB2gjqHDd2GleJQntFR94x5+nn6Df/sC2ooDvVb3mGr63YHHf3P9MO2B00yCAPQDeOrdT+LPP/c5vPH6afT6SSwvl/X+TBAZBsTW4CZo8hVgenpG74UZNpphJtHouwMAriR1Jovh90Svy32C965s5FySAht+8kxyiQgKqaTWLgEAFvSlXAaN7TJOPn4CkVYVtY1lBLUt/PQnPoSJvXm88sYreN/7Poo+Mnj51Qv4wpe/g26sgJXtFlp81Jhp0+n4qpilfhfV7U2MJwP8z7/6s1goJtCpNpCIxuXlkCvm0ei2cP78OVw5fx6T+QkEVRpSRlGPplFPZHG90cCrVxdxq9LFsceexOVL5zG7Zwrl8jo+9XOfxPPPP4/5hQUsLi6i3azj2aeeBNp1JPstzE8W8MDsNDZuXUGmV8dz73sa62sr+vmtjXXMz86gsrmJhf375Wje7w6QyuQxCPr4zndexvLyuqisjFC8urSGVGEM8UJRQEArkcI3X30DL751Bf0UTTmpxxtgdm4BrUYLzVoDpVwe05NTWLx6DrNjURw5MI3/8//4TRSzcbz20vNobq/g2MF5eTHIg4H7DAvnQMJ2JGJpJOJpJcsksmziB2h1O/IIGXvgIBT0zTWZSKPRHcgYlHrAaCKNdCaPVIZmeDEh/+z4ue/1SBEkVZ857b0ubp4+hXwshjzPNE2BehjQuyVB2VkLm9VtpCf3oPTIM9jcqLnUAq49enrQfFRIp+LeyABgjORYfIBXv/pFFAcdlNARKNBhwewAAJqCDRkArG1oTiag2TGPohG0SGOkzIMAAJluuwEAmQBOquBhk6/sHe8BkMsNY8R+cgCAME53J51nxAD4/pv/t9+/fgQAAOWVjYZ8iQigxUm7leTU6/Pd9M1FWYpbFomKBcDpZYyTnrs04PbMQvI8t3PtSAXw7rT3RjjuZCbu+t7/VgDA3d8LP1m+NwAQ/rm7sTk0RfdRc7xk3Q4aNAG8dE0eAG8nAfDJS34QslsCoIrY1T+sEQnEEwDg+bR5awnl81cNAHj4KGY9AMBBoTMBJFiv7O6BabeJ9shXyEkAQGbkj4gBoKzBXQwAzmzuxwAw74DRfTdkWjjqOvdGnfGu8fa1gdUxNkVXZLard1nX8j7wJoCSV3LPckaAdj19KhFrQDIAWENbko0HAPjgbE7Z8vv3XXWvu1eGdHXeazR7JZtScg1LyhKr19WWXgIw8gAYSQDuBQAoWcEBQB4sME+uURSz/azV/uZlYe9luOYw53ZjAOiODn2vb+iGU3M3XTdbNKtUjDkw3A2MTaQUCWMARJnClTDGhAcLfE03nPZ7Yz4HJij1S+uPczvzjLtXvcoazLOIWXeJleH8sqiLZxrTyIiJZ6mZ82p2LXm/pTawlxKblaxxnUPGJGB6Fz1p6GHTS2aQnprh5AEIGmhtLqOydgPoVJBEgEjfaj5d4hjZvX205V/Hmj2NZCqPRCqvxl5ZGIMBKrWaJu4b5U1sbtVQr9GI0bxLKf9sst0dsM9iXGBcaWEEJGLsOQg0eHY13zd66RGwl5TEIillmj9IoN+m2a+hDLlsBFNTMQEAM9MlrK9uoLYdoBsYmJumbCMRoNbqYGm9jVZgjGsOJblWWe+nmDzih8uuN/D+EzuGdQQA3jx1CiceOSHdJRkAcgIXgmGRZGwiwgBAs9HQ17779W8iQxMlLwGgWJQIaL+7CwBIIc0b3AMAoi33kI3GkQ0zAO4CAIRNAPkzcgslAOBMANn4sRu7lwcAnyepsNRueQCA7x4BAC4qOrwfOXIElco2lm7fBinrXLSHDh1U8Ts7sweLi7cUO0c03hz2ByiViqhs0yAwN3T2ZONvzYyjCA2AldU1xZIxZ5sMABaQt28vix3AxwlrfkZnq4vycI3w+FgR6WRMGyHp8RZPwjhFxhOyobOpvjX4jKgw+hm/lc2yacNHBhaenubpUP73Dp//UGNkaKqm7U7PNtyM3E2fz1r+PDcD0/hzIzXnVtO9GBLG5+PdU41NQQMNZwLIwpXN8oAMk4Q5dQYWccgmP5NJcbglNgPprt5MkKgsY8p4QBGwoqEhny9jwUj/Jy+2KwDAmQCSfkMAYGgCaFruYbEbS6ITAgAoCWDkEiNIymVmnefEuiBow4b7yuVr2CxzqhwygvEOq86MxZDR0TvrN1dfmIQZALsBAI/qhhvqHc213lW+10ZDVEwNjI7EzYDrgR4SvF7cENj8mwzDzBS5OyUTKWcqNJIb6NBgJONdcqZ3SwDuaJB30dPuU1uGBgc2OeC9zLUz0pL1xRLhRIASAIKPnCrvnZvDZz/7b0X9394OsLq2Ke3/9PS0fpbvVTJJfwwrnjmFZsPPe46HED8oFeGHT6/0R6TeqrvoWkeTMHP4FqA16CGNHlLRgSj/pKnnkjFNwU3GQurmAGlWUZ0WDi7sUeN8/s1XEeu1se/AFB5/z0NYr6xje6uBj//8Z/DWy+fwR//58+jFi7iyWEayNIWtZgcN5h/z3e22MTFeQKtRwbF9E/hnv/4rWLl0Cu3tOlJxxsXkdahv1Su4evUKgnoTiUEc7W26yCYEAKwFwHo0hpcv38RmL4UIPUqyKVy/dhmf/OTPoFqv4PbSkrLib9y4jvc+cxJ9AqjoYn48h4lsAv1mFcVYHw9MZDBTyolC22hWMT01gdXVZcxMT2p10o+DplWMi6QZ6rkzF9Bp9+SDQufaJjOu40ncWl3HaqWO/ccewQPHH8WFxVV85VsvYqPWRocOurEEtqtNZPNF0UA5GWg3q5gsJRA0t1HdbuLJx/biD373txDrNfDC3/wV2tUNHNk3r/cmIS4etdYEBi06lPrVdHaAeJp7wADtXg/5Iw+aIRt3zxRNaKE9AXHGDxWQSOWAaEKNuu6RBKmTPNB7MggrZNNqIprra+hWttGpbGMyn0OFHgW5DKLZNAZBW8ZC52+v4/gv/Co6lQ4Wby7KUTmfH0O3H0VPEgUaEbEoCBT7OJkEXv3y51HoNQQCxAeBZAw06ZOfgap124tYUDKijPFyOyQAHgBwHgBDACDKFAAzASQAQBdxNvl8jUHPTABjDgDg9IRF00+GBOBeAIClA/lJse1D99P73H2nulvTGD6n3Um/44ffuQcArdpj6DcbqFdrYs5QRsPYJpr88uzj1NeGC5QLkI2ixHZrBJIJpIqFuxrx2SsNxYG5KiBcn/BgeqcT+Hvt4/8tAQC/n4evv1HL7w0AhCVm/ueGTSoneRyiyMnfIoh5rzWu30D98nVMTBbR3UOWxb1NAHk2jViTjurtfpGVgqYV5wffR4LwrGM4PNm4eRubF64JADh0FwBANS2NvOhc7yQA9I6yBvhH7wEQBgDIACDdfZiOcE8PAMYH7lwdumfC7rouQnz3GvIJWN4DgK0fm+xe0FaHJQd+RqdS/sdaWc2gmS2rURcLlIxY+q8YA4Afit5j0xgCAPw68FHWvsbwE2Y+vjXZ3onfvAlMnmkSAD43Spz5a3yda2bDIQmAkhB3SQBcbeYd+YfJBGqEWTsbMOEBAM9SUaPsXrs+51mXIUr+bkaLNfH3BgBsG3SJCJQn0qTOMSbC7F5/r/nXtoNhMGQeuD01ZPAYBgLCQyH2VKxNWHf5NCb6MnFA500EZYjqJTXyRWVdb6A2gSB5BzCpimzmBKM13fuTSKGbyCCSKyAxNQ0U80BlA+urN9BvlRHpVBHvt9WXNluMmqe0Lq2Unfm9C1qqvb7Exuj3ORAcoCH2dluJKxziknpP5mK91sHGRg1rq1vY2G4ikk2rEZfDfzSJvmKhU4qpb7W78i2QzIsmk72uxaZHCF6wzmXcNyVgZHVmEaEEgQyJfguFAjAxnsKePePywEI/rrqJAEoqTSCkKynlZg1ots2nz9f47JdY63c6LcUVmjzbJCThvU8nBAGA115/HY8/8bgoCTQBvB8AoCmcYwAYABBV9BM3SU5pFSHiGAD5WBTFOGMAU8iEGACaYjsPgGyHVG+gHWtpkus9AMgAkASAMYAqOBwBTvEjPxwAQFo/AQBqtknXX1hYUNN/5fIlNRFcpI899iguXbqEuT2zAgA48SfaxYvIvycnJ1GtVNT0emSFzakuqqQEXAgxtNoBKpWqJiecepXGJrG4uCSDLN1wDvHbXWhY9igdoNuYmhhDOhXX9I8mXZwwMV6C6GCBBb/7fcPmztHsbfIjxGAIAHg6jpcI+GxSRdKFnVpdscSGTKZskg4Y1UcNknNUVY4nM1sTcec8aYCD6WAMmPBGKkMAwFGZ+H6TziwTPxlXEQBIiv7FqZdyZ6ntd06aXNC8xqSvc9PipkxGCcEQxgDymlInRPlFNkWmBwFi0qYMACDAJgnAEACw8kfYKiOvaAI4iGH/g8f0bzYdsriJRCQD4eHNwozrn7vstas3UNluKkkg3NgP6WUudsVfV2NpjHJf+Xnqr+4wgQzHAu6gGO4sYN1sbxgDqIIuyvcipvcikyZLw5p+XkuvUzKPBrJoqP2Km2usi3DhcxLdjLKRRMK5GIdojrs8AMIHxKhJHmnGwp+7o4h0nhN8DHo4SIPm7yFHsVchQJBGEaIxPLD/gPSyv/Pbn0WvF8WVK8totszUzz9fu/5Ep0lhtDXI5p9/5/MFocCUB8jM0xVnIwDA3m+7+0YfNjkYuWYrZm3QRT46kMt/NhlXVB4BgATTOpyhjySSXft6IZ3AB55+F57/yl8hn6CrbQW/8mu/hEvXLmJzs4r5+UPYu+8oPvvv/hjXlyuY2XcUVxbXUWkHSBUKMtLsdluYnhpDeX0Jjxzeg09/8FGkgxpmihOoO4kDzX0G8SjeeON1xWR2m12gGUGnl5AE4ML6FtqlcZxd3kAnOYZKq6P9ZHpqHCdPvhvnLpwT8r65tYknn3yXGtur587i+KH9mM4lZGK4f2YCE8koPn7ycQTVTU21xsYLOgfanQampqf0ObJ2ZqZnUK81BTYxlnN7q6qYQCWERKNY3SiruY6lcko+KNPXYN9hTO09iMWNCv7rX38Ny1tVpEvjkgWsbW4hVxpTzOs283JjEcztmUJ1cx2RXlu+BP/7//aPcGBuCm+89ALGcin9EUtD7w1ZVHTP5sHaEKLO5qrd7yF39CjIBaREK5rJSQIQENFP5pAii4vT+WAg1J/Pn6a39E1gUkxMnV8P5cUbSAQBurUKxskIaDXRrlSQymeBThvrm2UxB27Xu5h/6mOIl2axXd5COp1FMpHGRrmCZCaHeDKtCTzzyYvJCPLJAU596S+QD+rIBnVEex2xmAKB4A4A8FMnZwKoGEAnAfAxgGQA5JkCEGYAOACAMYDJ0iREliADQAk7PWSyuwAAlwLwt+sBYD39rv7DblonpvXN187m39/Zb+9R8mMFALhJkb1Wr6NZryn+jCWUwCruYdKmMz44sCKYzDYa8CoTmz8bR3ZiPMQe3AlHeNr0Ti3T6PwxiOD7B0XC+/gPagDoH+P7/f0734+3ZwAMp5i7nNL9mZxMpQQAcB3Tu4O1a/36DTSu3BAAEMyklT6UYgzgyhoaNdZ8lgLAepmaYk+HtmNjpLm9LwCQSmHjxiLKFx0AcPwo5nYxADTB4+rmXhThwMRSq0wyHbUYQE4TfwgGgMBMLQHe8MYAGPRJKTYPgLcDAGzQ5NbQUMLqIi816LN/76wgvOeUumVjSMjzytY8a15O9lWjsL7eAQA4AMQnA6B/BwNAAADvEwcA+GZf4EAoEUBAqRvYqAZxKQC85zSd5UCCbE8n8RIA4FIA+IL4vHcAAKEIP/lc7WIAhOt9X4fzXr4fANBhIoi7rsNrGJoo3QsA8IZ/uyUAVrebTwFraaalEVjxU/kwYOavm1/f/p4J17dKXqB3jUufCrMHzPPCTKjZU/kIQA5hvDEzJbrySNDw1IAVm/5zIDSaoJMxw4QnynzZSCtNgEac8YhkAIN0HvFCCfHpGYDpSJsruH3rMpKDujyCMjEC/wMND1LpLBKZvBr/oNvW72EdzAY+wSSBCGuzAM1OW3R9ggGNRkfgQCyWQyyWRa9nEoKLt25hpbyFao3m0nzeHJ6TIZhGo9nROc6oR4Ll7Y4B/5Qwc1BnZpfsXygtZ2x5DNVKVfVEIZ/Enj1jmBhjdH0chXxO16y8UTamNQZYWd9Cp59BjdeQ/FF6T2VSJhmPR9Fs1iWf5joNAwB+Iinmxt//e393cPrMGQEAnaCDXMF0Frwx2MCJXsNhSDI5NOKigdjKyjJOvfQqkgGprxEZKWk6T4p2ZGAmgJEBCqTT052ZC73bkbM7AQAiINkoUwB6cnpux9nwRRFvRmQC+OXNKlbiOTS6CfMACAEAjC/xJoBcxJF4VPGFdIFvBW3MLcwhTSp/nFT1hKb6pGcyui1JlkEshls3boo2nGWe5GCA+fk5GQFSLsAFTldxLjhmv29uloeaYaNXpMQYmBifEELPa0QAgTcS0SkiV3ZQ2ajVMuG5mfNrEdTrTWWQK5PcTW936/jkLssJGtGuCJDPppAmGtrrgLIALgo237kMF6OP77BNieYTpvtn8UANjmWtErjQpucMatR0i1Zm01cjVtmkXlR2NujuplTz47IENb2XFCImhNqzDrx+XMitN/yTUYpHa0c0dTVsvFZq7KKi4WWICLaa8mngIUAaNR9L2JzTYjlGkNV4ci3n840oq5vZl2YCmEO70VL2Zq1aR5zsCxbuTDWgToVu3ylqgBkr00M0kVTBS5PAQSKDw8dPoE2UlE6z6axYIqSPE7n3DAAaRp556ywCPujgTqM+v2n76z3Umbm14Q8ArV+3s4/kE6PjMvzzYRTWIU2GjDqXVx46bPgLxTzGSkVkszZt4DXjNfLvk0AhZfeaUjgsIh0iuKGqekdjvwsAuKOp3/UJIfeheBy/VsVYkcGRaaR8qoRnANjD2D2QTWfQbjSlZ37qySdx8fx5/Mc//ANRsW7c3ECrTTNO+huk1PRzDYjS1jP3ZU5MBGommBlBJgkjGm1dWtHDF8WW3ShWw+mKO4hEgNHToSTK5B9cu+lYzXMOMQAAIABJREFUBFl0RftnbF0mEUOKqgw/LaFjPNcbgTveV/0A73v6Xbh24Sya22X00cK+Ywv4+Cd+Ci+/9KomwKXSDDK5CfzeH/4XHDz2GE5fvIEGnyLd/4MWZvdMol4vo7K1ip/56LM4vlDEgckSNpfWUMoX1SxsVraUY//WW6cQ54nTGSDWTSCZGcfZW2toZYu41mjh3MoGyi2ayRTl5n7s6GFMTo7h1OlTaq4/+alP4dbiTbz28kuYHS9pCr185Rw+8eH3obG+giOzU3h4dgapflcHsbaSmEI60R2QttnH5PSk1ijNepi4cHtxSVr3Bw48oL356tXL2NzcxPraJoJ2H8kED8w0tiotrG1Wse/wQ5g/9CDOXr+BP/7cn6PBuz6VQpNoeiKFWi+qg5h7B8HDPZMTaFYr2FpfwWPHH8R/+O1/jbWlq7h28RTiitphqgrPgB6CRgXFFP8dwXathng6jeLRBwXYNKo1pIoltPpAKl9CJEb+QwzxJGPBEkp3YeFmSiQ6BHNfjiKaS2P76iWgWUevVkWKe7QYIB2ZGbKZjtO4DwOsdxOIP/BuFBcexMbqmoxLZ/fMYun2CsYnpjT9Z7NB+JLmi/lBC1deeQGbl8/h4YVpbKwsIV0sCQTg4ykC0HuB6LShD4UBaCraLLYY7V4X+fESZvftFdNq6AHAGMBDDyFRnFB8Iz/PzYPPOZ3JGAOADQjfaCYW8B76WzUBdBIit1fciQTcjfa/u+G9K3xwz21tdwP6dgwAntFRyed8rJgOWGNUBoHO1HZlWwAnAXCm4fC8oy+OTKSG+n23Gzp2EoEhpjkk8zkkmHnNyouPN5QucXqaMK6q29O0ze2SC9wf4Ljz+++4MMo6d7Rl0YtpqseC03kX+KnlXWQKb3d23O3ru68/z48wuHPHIMVpk/3nPSAwHHaI7m0mgKyzKFOtXLmK5tWbmJoeUwwg97N0Z4BghfeopQD4GEDKSUeDE2+EPTIFZANkNZilAChRiwlHmQyWL11F7cYSlq7fwPF3PYqpIw+gz0llOoE24/XIMOIgiSw/FYga6Zi8kE2TDJfNOT4SsPKOoZ/PIz42JjljPxgg3uhZDODhQzJGvVsMIBmEovnrjwEAngFgtk0EEZ0AWmwLtWieqD2cLI7qGNOyG7AfGAjvPMXMJM6ZJLuYP14TNus0TuPfBJw59PGsVV5fO69pBm31Nhu5LNe9TLFbAkiolffDSw5p9P1h6MFN0XcCWK7pdPR5/oSeq2MjCqR2slsOnGxcZBN/gQCu8d3xmENmjUuIcDpsegz45tnT5gXwOukCnz+fr4ZbkhHT58tiAq2Rd/KBkFle+PF8E89zlrR/X48PPRicLMMHknASzYaaQxcPJHjNvwCCUMSgMVnsc0MAQHIUq8TDMgB/LfiY3vXf33fGKDa/AD6PboeUeso+be8Si9hJBMQ2dobhXlrrh49Wsw0QkKlCIC6WxL6nTgKM7+51UNtew/rKdWSibcT7TaRj7JWS0vyTQsWawe5he10E3mMxyn27kvyyn6s16mjSpJCc5AGZs1yTZJCm0B+YrLjG9AhEUC5XsbyygUq1jU6HQySmD2WVMEZ5Mfd83jVBPxDwojh73sNdyNyTvSDZPWQuVyt1NBtNMQaPHT2IRIJrv4PDh/bh0sWLWFleQzKeRa3RlVl0LJFGr0+gaoBiMad7J0r/DgEF1vcJ3HKm4hxeWUR5D0oBOHP2LB57/DEhFJlcxr7ZGeIp/o+ZxC4CjxMFZkOvrq7gzZdfRapDL37uRLsBgIEDACKYTKeQYiNIWjeLJF4AThWiUeQC+gpE0Y5TehBFrAHUM2P4ymYVy4kcml3GN/ECugjAAani7xwA4OZCPT89AEqFgpzn2cQtLd6WUziLMb7eY8eO4cXvfhczM9O6MJzw8wZUUxoEAgN4IXnx6HzPKSLdoC2XlXQOpgCQlhUJmZQwK3mg6SMBAG7VvV4EjUYL1WpNb7o1YSFxcajxIQjA68SGf7xUEL1U6eNi5NPRvINex5p6my4b3cNP3E3fb/QQQyPt+0zTb0UI93xzSR/p/LlA1Yip6TczSJm5eKM4TVvZwJOWY3EtljtvG4GadtGavP6NdaRNUI1SZQ6oaj9lrEg3UDp2p4Soy6ixSxd/5nQzioaMAr4Gexwvb+CT58vg51mk8rBlM0ykvNuxzbTV7MgDgMrKDgthNoHpFLp87pQEBF0kCaIwm7MHMwFkCgApy0wT6PZRb/H9qjrjRR5ATYFJZ8+cQ48V9T0BgDunK2EGgK7H8LqMiq1wkeZp+GF2xnCzdXQ4fo+MPwROJSVXMZYEWScEGCzSkywAA2Pce6o31ecAu2XoKfy76uIhMODW6n0n+6HT0Bdeu7/fI9OUGA0PuBCd016jXR5SmekRQSBgfnZWAMDn/+IvsHh7DbU6J8409ss43b9R/VkQ2KFmzY+5BrvoP/c7tV6H0wuFvY4AABYnXL9di3AR8CRwLdCkl9IExvyVSP2PQzRzgps+wUKPywYubjEwjKijZODA7LQYAzevXEBS2fR9vPeDz2L/wl689OJLMvX88Ic/jt/5vT/G0noVSBZw+cZtGcIxBrPXbWJ8PCsA4JMf/wCO7Z9Eqt/Bwdn9uH7lmiRJjAl77a03cO3aNZSyBfRafeTiBVQafdzcbmJ9EMPVehM3Kw20ImlEEyksLMwJed7cWsfC3nn83Kd/Ds9/65s4c/o03vP0u1FMJVBevI79k0Uc3bsHl958FT//0Y9ggodK0EaH02idZpTXMWqPNLsYyEYgjZPTSxZvW9sVXefZ2TkdTrx/ee9vrTPabxkbS2W0GzSBIo0zibXNCm6srOHE0yfx4BNP4NytW/i3f/Cf0E9AiQbxiTls1ruSWY2RBUEvhFgc73n6JBZvXsPq4lUc3D+Df/l//1MszBXw8otfQy5DUAmYnSgImOZ+c+bsGTz8zDNALoulSxcxt38/au02Etk8UqVxSQCa9RY6PXqIZhGJ0XiUshTC3zT/6iLOZjgdR/nyRcSCFqKtJrq1KoqJpIzdKltbqDEKkBKdbAbtzAQu1HM4+dFPocspQ7WqeFfSPpOpNGr1mu5hphv0G1uYni7itT//EySb29iTodQkhjrdikULd+pjx8fl3qfoYhaC7h4gQEADQBoB5kpFAQB03GaBQg0lJQDzBx0AoJjjmPSxlFalKQHImgeABwBYQBnr4W8rBjAEAIQSOzx4uPNvAxR3MgH8JvfOQYDvFwCQc7eoyTQZc27nngXmmFad7W2d5Yr941SLCUQCMC1jfnRy2uZr5q8RmVbGcxkkC3m9LDqoG5psDL0YZVCuadjtCRAu0u/XiL/tPn8XAID1UBj4vRuw/YM0/3oHd8S2mEn1/QCA4bl1jxx6rV4PAPAidjuoXr0mBsDkVAn9OUZ9/ngAgNsXr6B+a1kAwMNPGADQ67cRTSfQ6fO9dDIySnmc1C9C8I33s9YA77yezkcCAJQMDQqFuwMAhw4C3faPDABQLWlquSHl3a61k8EKAOhJh8zazSeK2TTSBmQ2ZGcTxvhTq/8pg2k26simGWA7umcNbIzqXpLhcr+v5vWHBQCs9h4xWlmP7wAAKKFV08s1zWk170kf/ehTHnatZue+bgCGexWucQ4b7akRdlHO1hBT6mFSTM9ICAMYw8ntrvrKN+9ex69oY/c4uoLehPEuAACl3pYU6g0rRwwW/qzYoHe8PPc9pL1HOOEP8Tt2xSr591oT/XD+PPsV/kd/na6XTBhzms+F/UdP68dYGvy8ByfsLeP676MZNLT/kf4/9dgTNsgJWmjUy9jeXMZMKSkGQKRLl3zBLRrC9qNJS83ps15sCt8i64+9GXsIPl/S7TkI4f8HXV4LggUKHke/b6xiZCgBaEsS2Gx2sbZeQasDtAOIyZfOFhAMaBRI1qDF9ZLJyT6R90Wk515v33wBWI836gEadeYURDE/P4V0uofDR6axVV7C/n0LWLy5jKuXlzEYpFBtMdGA17+PTDalJCfhy5QXsIQSAOA8JBQ64+XCBNX6iPyDX/x7MgF84l1PoNlqymhKdA7fULoNlgCAqO7dHtKplDEAXnkNqW4UCUGR9wcA0mxEAsZXWZwdNwICAPkAyCSjkgCoOWkCtXRJDACZAPbTdwIAfUZspUXboAbyfgwAPub09JRQxXFGPLExikaxtrKKlZUVvRls7t/73vfi+W98Q47hXKhjY2NqKGmyRzq1vlfs+660LJ4u5Ht3o8abBkyLltMhNpm9vqQGdIrn4qMxRKPeEgOARetduv8dVGMVyRFgrJhHLs3cSQbSmnMqKSSK0JMrZdw5u1vjrcg3UbiDuwIAmtDzB6UXclo13aTUf7tGPRYVBcbFcg5p4vEkf1fSgAQ15rbBi1mgjd01mtJgmkmM1OqOCaCiRr+Cr808C6irp0cD/84z7oOHsmMuCACg8ZFuGjaFXtbQF0VNJjI0y9IEnIU5sXBqa+jkyveEDBEIAFB0EnV4kYgMQOjmTQYAbzcxAOIpAQCc80YSKWzXG9IKcaqsRIx4DK1mQ8yL06fPIjrghuCd9EcNv9/4+Zo9aurXhG3U3Nz4vEeUzN0oqoASdxh4AGDHNN7RpOj4Wcjl1fyx+Q/LPthACAAYsjI80GAMFfJ3wgS94YF1l5p4OF26BzvgbkVdmC7mpSr8HEE1xqEIYBSyZA/qaWBW+BpFkPsOp5n7FvYKbDp35gy+953v4K3TF9BoRtDtRcUAIAhAaj9zWQ0Qs4PUn0kyFPJGOY5yNtQvapHvBAB0e8iIMALGylKaMugylYBxqCnR/ceSnPoPJEXhH07/LdqT3+/MFugZks/Z17ttPHzkIM6ffh3xBGUpXeyZm8FzH3w/WvUaLpw/i3c/dRLZ/AT++b/4V9iu91CuBMg6g9ZYvI9CLokjhxbwkQ89g3SkhVw8irF0AW3q/ZMptIIOXj31Omr1OiJUc/RoRJfGdqOHG1stlKMJvLp4G61kFlv1QPKXd73rMTk+X7p8Hg89fBSXr17BiRMP42Mf/Qjeeu01fPULf4mPf+BZPPXQYVx47SUUExE8+8gJebgkeLCzBeUZQFMqdp5xY4Wl8hmbIiv2hvR5PqEoxsYndMhzbmWRhlGg1UVrq47y0jqWbt6W+c30njncXF5FNxHH1eVlTB3Yj8eeOYlTly7ic1/+Bq5sDdBCCuMTe1CptBCNZVCpNEWnz2Uz2L9vDvFogLdOfRdze3L4f/6v38B7nzuJs6++gNtXLyIV9FDKZNFoN3Hy2Wf0vMkiy4yV0Gw1kJmalvEkm95Mjnprnqo06uNkiIP+pkmVuE9H6c4bweqVi0j2AyR6ZIck0N7aQmN7W82YtPTJBBqUArSjCCYfwt6jT2BrdRVj+SyCZkNFLfcFmXYm4whaNVTWlzA5XcLpL/0lxuMDBBsrkk7Rp4BJJXQT1u7jF7T8J3Qsm9u0aOMhAGDMGACUWoVTAMgASBYnZYioCkKU854Ai7jzANDdGLcp6N86AOAakZ17z70m//ea/v/4AABnKz50YfZO3nq+rLOiEQgA0DCAAEBHb6EHAAyktCrDz139v3v8GhNHCmRmGEjKdSPqLN8+MgDcS7a/DBzYfYbcbd9+p59jQ8YpuB7dMQDCTU64+d8NJrwd+8AX+v653Pn9bw8AhF+H//nw43gAgPewPAC6HdSuXR9KAMIAQHd1XYaoBNcZ9RxXDn1YV3snA8BkadT63skA8ADAravX8PC7HsWeBw+hP+ggmooPGQA8+6xRMq8fAgAGAFn6A5sgno1RAgCOAZBgDesYALF6VwyAcTIAfgAAYJgCsIsBMAIAmE5lHhV3MgAMlrQ1bDWbZ4eM6kJreLkPkbHb77TQpDyP0inXSPNvzwAwAMDSfmQG90MyAIbNpJgrZMQaAMDnx/NJMtX7AAC716ReZRgAMCOSYUz2UGdvhY5JOXx0M/sGd396AMDjmqpnPJgQWnO+cbd6x/b5MACg5+J8CTzVPswA4HMImwD6KEBfe4Yn/v53qC4iG6BLSSRZnO58CYFs/r7zP2NNfU91n2cHyd+ka0kHw/5hmHBgzb+m1I79G95LBJ5EgUbQQH5qErmpGaSPHBV7r9tqoKNo4E1kYx0xAGKDjh2GZPoytatn+2mn05Ckl8+DS7zVInvawAYNgDNpeeBQfy8QoE+2L0EPZgrEEEQGyJfGUKs30WwFyOTGUN6q48biCtoBVz+jOiMICL7wGjhvA8oYugE9kjLqK2JJG87yd/S77IPiYgKk0zHMzRUwN8f0rkDeSsloGt954U1sb3fQj7HeC3hMY6xUQC5Pc/yu8wLju2Axp+rpxUwZAQC8hyK/+umfH1y4eBFPvvtJNXsEADRRDtHELUqMdDJS1OzfZAC89errAgDiAgD4+FbQUQKQJnVXEgBjAKRJE5Wxm8UAeglAoRtBKhERAKCJnwMA/rpcEQOACdZ9Fl2OAcDiOtKPIkEqxjsEAPbsmUGtsoWpiQkBAGxSNzfKWFpakpv8RnkDP/WxnxIAwEkq3wg6vhMMWF9dw549e3Djxg0tCtKNZLTFSItWW7Ri3bSK9NQRrsbON/aKkOhyos6Dgs3KQFNpmpYRAODn7/qhN6uv59sP2kgn42IvMAGATQYpa3xjJ0ql4VSfB5OfanoJANGt3RIAP11VMUJHUIcMUgbAP7wmZAjwb0XMkYovPVbIbJDNv+hphmR5WYFKDNdcaVo/9CNgTIX3RuDvtIQJXjZ+Hxt/xjTy+uYy1O/TACdmYIYm/9SscxP0Na6XSJgJF7V8NO2gDIDsjBSNQdrU+fIJ0cjPAAAyAAZkAPC9VGRcTvT/Bs1IEklN/PYdPortZlvu482gq5uWm4HoWQRF6nWxQCgBiEVoNncvAMAQYE95G22G9o4rMsgBOLunJP7/eeOG0U+Povo1UyjmxOCgu7CBMubVYGY3DnRxiQyeoWH4iaGhGtmGaHL3AwBGHfo7LQ9HXgAepba61w4CUr9M6mKIqFUQIQRazbTFYXEq+uiJRxC02nj1lZfx+iuv4OKl66jWKF+xdUl9/9bmlkOaSZ9OmGGSK4j9YRl+9kMChsvktTCiEUjC/YYAXCzSR5SaTBpPJqLIZ9IoUHNFNgClKNoCyU7imnavKUKJSV/Pg5GWlAgwDvBdJx7CxsotbG1tIp0vol6v4fjRB/DfffKn8Sf/+Y/wyCOPIJsfw5unL+Gtc9dx9uIKMrkUao025ucnUKmU8Uu/+HMMv8HCTAF7Z6YRaXPfjWN9o4xOr4tvv/yi4g5b9aYOjHa1hyCSxrVyA41sAX/1+pvIzs6jH0mqCHn0kYfxwgtfx2OPncBrb7yKZ9/3rBl4BgHeePl7+MRHPoynHz6GjeuXsL14HQ8dmMfxffuYmyPncr1J1Njxv4FJAHroozg5JqoyY/ZijL0hwk9zyrFxa2gIhLU7GLQ7yMWTKKSy4ueVF5ewvLiEM2fOYt8DD2BpfQPF6SmsVraxUathcm4WuT37sN5N408+/zVsbjewVq5hfGovWt2oDANT2RxarQZS6RgWFiYwM1PA2TMvIRoJ8I//0a/hV3/57/LGx+WzZ/Dyqy/h/R98r8AYavS2qlvIMn1lfAztWk0MBsau0VNEsiF6hPQHKrZMnsT9bYBIKob1yxcQ63YQDdpob2/r+iQlFyBIycSBAORXteMFJGeOYfbEU8D6GsrLt9Ft1TEjbX5P6TPnL55Hq1lDIZPAeCaB2tJNzBWzSHctapH2DpzUKwaQtHF/N/Nw5xR4YGwrAQAEIzFgQBKyjgFA7wcZ+sVTZgJICUBhgqqRIQOAjT4BgBiz53l6c8pCc8efSADgnTb/wxJ1N/3uvpvb98sA8Oij93nxYLuNTs31mQAAjc94VpLGT1CFZ6VJ+RxQr5fl/UmMgN3jQ3APKhbsfXE0acnGZaBlAIDfz+4GAryTJvx+F4Tnl/dR8QAAmwjPALjXuWa/9+2Bl+F5tGuy6JusYZPonuTu1/N2r4/1jWcAxDQGDNC4cVMmgIwBHMznjQEQAN2VtR0AACWSYmkOG587AQCjQHMIYyZmQwlAOo3FS1fQWFzFjStXcPzxRzB/9DAGRGyTMaV7qClyk1I10KzVVD2PJABS45AhsAsAYIxxr9PHEAAgA6DX+b4ZAGEAYAjIOw8vv5Y1GPS0+CEDwGn7zTLKNfPGFhALQLICDnbMX6pH83E220Fbfhhkg+rDJVVwbasnoQkzPVo8ADD44SQAYQBAYIvLtLd0L+7t5mFF+r9iqOkKFWIAhNfXcDXL2d8YgP5zBigY+0Gf98750nB4iG9oXaLvVfPrtjMbiDitfIgJY/XlyIRQtZVjAFhN7qIIxTCwBxsBAHYLDr/PAS2eru/rVf9c+LN+Cm+SzS5iZADwrdxlMOdfXxgA8MAB/zZfgRhaDaYEmJzY12fe1FMDV2cwHmb5eHCCjUFzECAzPo6Jhf3A7KyMfoOAE/0Wuu1txLpVoFNVKoBY032g2emi3u6pTur3OJyloTqNxlNqyikdJtjmk70EqnTZ12kcC0S4r9IfJ4p4OoXN7S2kMzkxrja362IH8vtuMOZzqyo5HSOECajH2S/S2FPaf1oCmTlgMm1VY7NFVmQeg34Ga+tldIMm5ucKyGSbeNfjD6JZr6CYLWG73MYrr55FNGks5UQyhnyOSQaUulKKzrXCe4ZHDPsgPwgzEFh1MWuE//FTnxxcuXoV737q3WIApJQfaNEU/sblA7Dp15ru9kT9JgPg9GtvIt2L7QQAItS79t8WAOANlYnEUOjdCQBUU0X89VZVJoBdZJXZKBNANf8mARADAHEEJEDcxwOAzRD1/Zsba5ienFQTTSperVLFzZs39XpX11bxkec+Ig8A0ovYSLHJZ+NPqcDs7KzAAi4EOo5y2siivllvoFAoGTDCTdFtDJyHcfFQa6wDUnuBXXj2+0GnJ8M6OmHzJroHAuA07jH5F1D/TwkAp4+UBJjOA6Kgjm5Ye7PJDJBBCTXujLjhQUVDQZoYevMUtykzHovvLRtoItpsxPj8/euRF4Qm/gn9LemANm0COba5cDrvqSUjFbXNKYYxgPy3o2F76hfp1URYBQB0OvKZ4PVlVCMLIRpYmAkcJ9gGAHhQwYxl2FwRNesgmU6J+k1aGPUzdB3vMZ6vzUM3pSlXZxBBhxN1GpMw5UIRfSzKSf/vK5aMJmMzew9gi3RfVwQLbWcxzSI+EkG9VpWB3NnT50AoilDkKG7KQT/a011UyZB2b5II2wB95Mno3d9dLPEr0oElzPTQo8L8PNcoG7TJqfEQs8I2Vl0r5dta8ShgzckzvHzCkGHe4y5G0D2N3QCAP+CGn7c69A4t6dtBAnycYePvCkQdadzgvYaMa0/FxcjciVR7/qlsbeOJRx+TF8C3vvk8vvPCC9goV9HtUf9kDU6xUJKvByf9vG5MAvCFpp/8+wN/iJz7fmEIALgjWwcuGSoS+ciIjX8S0T5yqQSKuQxyjOFiUWf+sa75t/hFKyRiMuzifkFpSzYVB5Vj8zMTGM+nceHcBQRBDJMT42jV1/H4Yw/ip376w/idz/4bPPu+D2IQSeN3f/9zKE7OoDtIYGVtA8995IN4/htfw8REDv/Dp38G0W4F6Rjw8OFjuH75msBGNmt/+aUvYnpmRtF3lMm1G31UWkAnU8KlrTq+eekyYqVxodYnT57EmTNvYXysgGIxg8mpCRVoBLkIMF45dw4nDh1ADj2Uoj1cOfUafu5jH0Y2CkyXxgQStNtN21+IeVNukoxLAsDJejyTQpONTSaNBI004zEUxsYQi1Mf21daAr1AqIkm8TNFQJFFYtDF5QuX8OKLL8qolQfi3gMHUK01zLU/EsfWII7nfubn8c3vvow//E9/hl4sjX48i3RxEivlbWSLY6jUqoglImg0Kzjx8IMy93rhW9/Qdfvgyafw2X//u9heWURpYRanXvyWAIOpmQmZGm5WNlEaK6r5D5pN1Bt04c0gQzo8TYTkAs61Qq03zXJiKF++gH6zrj/deh3paEyMEd7HrAN4Ldi8IZEDkpMoFMaRmBiDDE3Kazj/wvNYZ4pAv4v5/ftQKNDTo4Da5jqunTuDfBSK2OXe3+EkwwEAngVgzK4RADB0mOb9FXESgLES9uzbq7OF1UI3ZgDAvDwALAVgKAGg+zIBAE7cqPt0DAgxmFS2/C1KAHYwAL6f5t83oHYuv9OPHwQAGE4E76aDZ52wvWVTYrmgm+mYUn8F/noSsHuOagLt32QAdGn4WqQ5pU0qI1b5GZDPf++y+bN9fPQY7/R13+v7PAVc+6pjAOwGAO52rvnH+35NBHdf/x8FACAaOusZMpL6XbRuLSoGsFjKKgbQAwA9xwCg/JEGZGxYJaZ7hwCAgfmUgXY1aLp16Qqat9dw7dIlAQB7jz+IfqRrUaFd826Sj4fT/hvFVAp0DSXE6SHwGAIAKAEgA8ADANFaIAbAxOFDGDgGAFmvcUULkkVgzc69PACizBzn2ebYeALo2RCLrmz+Pt4E2y0t6xtco28WV7YXWT/PIZOTAfTImvIAABkAMccAqBkDwMnozHvHIpXJbyYAwAYmrf3oxwAASBppDABjeRgAoD8OANA03skfdtwbQrU9V2fEOBoCACHPADXB9FJxHTkfU6ZwjirPv1lbD2sXdw15eX3TbtfUQXsRDsNY/5sHgDXZBOisnvIMAO/5ZC2JDajCj+F/H9erN1b2fgBhAKDb7SNDwN49Zz/k8c0/f7ef+Pum33tf6Z6hzEwm3c4sXDWi9UPyiJJBtmeWjNI+fIoCPbo6rDXyBRT2HwDyRSt2+x10u010mpvIpnpobS5he2MFnXZTWn5G+tLsu8tBaiKqKEJGA0cjKQRtPi/6mkTE3PYDKQKFNNygnJgAAPsGOWZ0OyiUitja3kat0UBxjP45fWxXG8jkC9jYqqBUL1rHAAAgAElEQVRab2GrUkejGaj/43ktLx1w0JoUK5I+Zaxj601KmQuIRFPY3NxCq1VFIh5g70IRs3uKmB4vobZdwfzsPly4cB1Xb6xKfkATYpkZR2iQmHT1Tl2G4PZ+2vW2ZeB70gEin/nkzw6uXb+Op55+Co1mA4kUX5zZwXHReiM5Nolq+OSsHRUAcPaNtxwAQDoGf4ITPc8A8CaAOxkAMgH0DIBIDPl7AABf2jQGAAEAegBEdgEApLRysvt2AAAb1oWFeawu38bszIymytScthpNXL9+XaaHa+urePeT78birVtYXl5GNpsT7Z9GgBtr65IDcKpMJ3jX1+nG4MIpcNHpBuC8y+LueEPz+/mHhzAXOP9woxWCSxZAqyNzQDatuw9p67FETtOUJ+i0UFQxXkSSrpdR5rfTeWGAtiIZrQDj75bhA42dSK+XuUhfTTsbcb31URoj2qRYktUEgQSbvsqz1efJGyPajK7IPkgRAKBBhxnI2QyChUrsrgCALTNr2O17De31MSx6fTIhpKEaIys68pYgA4BZ2mwqNFlzjuqisDsGgGcZaH0miBLShIyOuPx/M6uUKQyjO1odxBNsOpKa+Lc5WUkmZQJIl/92uy8TDWZus7Ctd/uYnF1AI+gjls6ixSm1M2XRcx8wCqSKfC6L82fPIzKg4MYzAHwXPaLDcUOzZtzfiHZ4aqrPAy802RiiwqFm3AM2Kvgcgsz3jwyVXD6LZJJrK9Tg2zE7RJjlaDtEeZ18wh1SPBeYkBAmxt4LAPCNsxtEDc88//33KyQ9Sm2gGFkvZuhD5gjNrxS949FqB3lbE0NJR0KeHYzJOnbkQW1+b77+Or7x9b/BdoUGLTnRpijRGB+bwMrKqhpu6bcUBTiivIoG5TPR/cE5jCty6RaecOvcjWnGFel1SORCItKzqL9UXIYyad7bjJVjwS5CGAsdKcPM+I7FCj1TKE2oVRUPWMwmkIz28eDBfbh49iLqlZ4auShqOPjANJ555lGhuN/+zot411PvQ4Ac/stffBnFiXkk0zm8+dYpvefz89P4lc98GrHuFm5fu4jpwgQa1Tqmpqbxze98B+XqNsYnJnWQbW1UJVW5eruMPccexRe+9xpu9XrY6vaxd2GfJF3l8ipSSe6VsygUsugEbZx8+imcev0N7JuZRjEeRSE6wCtf/zL+1T//Z3j9m1/DWI6eJDbF1xRQYI6BfjatiaDerEtv3uE+RJ+GfBYdMsoyGSHl7fYAqWRGniI+aoksJ6aDkA6dTaXRaTTx2//6s9gzNYWV2+t4mE79A2BmYQHdVBLfO/UWHjh6HE+//zl88evfxh/+6edR6wKZ8Uk0uhHUWgHiqbSofwaiBfLLeM/Jp3DqtZfQ77YwP78HBw/txWf/9I9x4/XvoVTKYqO8ggcO7tM+TJM/GRTRPLTVFtCSzBfQbzRcKc7ifqDp3fLFc+g1qggaNSxMTqNPcKPLHOOkTdFJnw8CuQQXZ/aJhdArr+E0n0urgV63JSPPrVoVh44dxdTcnH4fE0hOv/4qCsmk2HSMxZTJv0x4TRPsebhi1nDooIAAp+8kA4CxfugjP1bCzL69CFoNc/uPp0cAQGnKKItc3zwvHQAQdQwAtv1DCcBPDABwr+bf9sOdH86WXJ8Wde8d98E/CABgEzrXIPPZOOM49UbtNpqVba19P/U3GZ2BAYroGnbLYbAiIgCgTSPSYlHRZ+Y3YL4/PdZpPByHJ/XoJX4/IMD9J+hWT3BSGt5X78UA2H1WuJ7kvtc//DN3PhfX2ITe3/s9X/+18PdoCcixnTMmAwDai7cFAOQLaUT2FkWzTzH7e3VdUlIPAMj0OaSdVs0jOdDIBNCo/wbiewBA+086jZsXL6O1soEr5y/gocdP4MDDx2R2Tb0Z/biMfu6m0laMmcZZ9H8D84IekyOiiHUps4rJAyAMAESqHQEAkwQAHAPgBwYAvCTPAQCiLhN8dNNfvVcago0AAF8rmheFGUl7HwAO4jwr1CQAMXkBNBsEAMwE0F3MEbuFTZ8AgL4DACwF4Ac1ARzWNex5/LV2AADXNf1rNKp1DACynMn2EijjXufuzUNNqxPshNeCNzwON8rxZEoSK9HidwEAmnR7/xZnAugHUWEAwDMA+P289yiB3A0A+L7FD370vCRZHtWVw8m60/57AMBP9z2g4Os5fj4ZZ7z5Tt+A8NTfD3487X+k8TdWNPsH642MyWDTfzMwlDREPihuD3e/xz++TGqzefTTGWQPHjFHTNb2oAxgG43KGnrNDTS2V9GqbmqPjcZTYpQz2pdgPCfnbPQjNBUaJGgfoKFeLML+zsw71RNp6/X3n5m587UROKw1ajY4B1De3kIilZJcsFypIJ0roN3pod7keR+g1uigVm9pkNBoc79wiZkRAgA8z3nmpsTe6nTbqNeYctTD1EQOqfgADx7cr0EwDYUX9j6Ar/7NS6g3AuRyaeQLGQFUfE3R2ADlrQ1JGAyg5O/hc3bgrxtIR37xE39ncOPmTTx98mnUG3WZHmiROGTobgAAFyoBgHNvnkZKDACJX80hUwAAGQD3AgBEVjMJAAEASgCou4w7CUArgmq6KA8AzwD4YQAATmf279+H27duyECMDIB2sylt/9WrV5ErZLFd2cLBBw7qpjl//jwKhaI2bDb+aiaj1GNmJAOg8V+r6aJfZH7HfGsz+eHEhguWNzQbEgIA7C9Y+PEPAQBSR7mayA4gCEApwN1RcNtEOIEkAFDIpDBeLIhmqoWsZqMvMIPvrrmcE2ww2j0bfBk3Et12U3bfGJqDP5tZ1qvMme0J0RZaN+hpI+Y60OQ/lbKoDScJsErGRXZwnyeSPGzgXCkls0HnTstD0bmoD1WMDgjg4ckix8wEuwIAyADIkKJPV1j5GMT1WnmuGgBAlNRdMdKt4xZ9Z46eSW0qZBqQXs4TUmaApOTQ5I8SDE7SmWgRj6vhZ7QH6Tq8ooz+4xxmZt8B5X/TBLDWaCFK/wtXULNYqFWrKObzuHD+ggMAbDNwp9XoEPSULc9ud+XYsEEf0t7vNAAMT03C6Cybf4JT1PszD5SxcIzflAzDTZjC9CuuTa+r94kTvqA0AMDcSf3H/QAAfY+nELzDktmDFp69sEMfuosBYFWkPbAHebimWSgwfnR+dg43r12XRvDbL3wLl6/cRCxeQqvdEzg3MT6J5eUVsXfoBeABgDBqzcc2MIZWGqEMY3PCGd6LWr+8r0T9DzS5zyajKGaSyDLqj0UAi5BYUiAd8WBZMym6yQpjAwD6ZjQatGUSl0/R+KWNg/tmUd+qo1UBmtUq0N/G0QfnUCzGcPjIAbGeytst7Dv8OL78jZdw/vISFg4cxsXLV5DLZ3Du3DkcmM/jn/zjv49+cwuLl2/g4WPH0W4H+N3f/30cPPagnPfpQ1CrtLC10cB2s4/M/EH81xdfRr1YwmYnUIoH77MHDuyVXn5jYw3V6iY+8IH348zpt3DsyBFceOuUZFyM/XtgoojHDx9AMQY57ffkNsuIKrrpRxGzk0bmiQTmOEEpUE/PZiadRnasJAo8YwrprJ9MjoGMxVbQYnYAogm6l0fR7bYRMIJnexsL03vQrTbxH//dv0eqH5NXwGShhNn5PRgk+xgQxY8nFBWYnZnDe3/qE/ijP/s8/uhzz6M0M45WP4FKvYd0dhz1OllQMUyMT+PatSsoFFPI5xMoFDPYWF9CItFHsZjC/n178Bu/8b+IBjw1OSZTHe5FoMP2Zhlra+uK5pE7sdYs6XZ9Pf/bly8g0m0jEnSQGAClHCP9Uuh3AjTabVEHadxHg77OxiaWr1xBp7KJBOP+Mgk5+DKOl0yBx97/fk02gmodiVQGq4uL2FpfF6uAxibytdBE0EUmOc142ARQwD2LABbfZFsNekoBmNm3D0GzvgMAWDh8HPHiJLrsrQRi0beGgE0aUc8A+IkDAO7W/Luicbjn+g3LZ5I5G/UfNwAgHxFLepEZoDS6nFCpXRODqFWrqgkl00nGfw4AkMePTCY9NTg8uTcAoEkn76LVK/ogQ0/aWTPP8qME1h7hj3cKArwtABCSuGna6GJkPXA9ZAZ6yrM/JZ0EYCRLuPuBMjyP7iEBcO328Id3P9/wz4cBgOGZ6hzfCbhEyL4Y9BAsLaN68SqyuSSi+0o7AAB6ACgdy6U+sYG1AtuGIrsBAL5+TZIdg48/S1YmAYDrFy6hvVrG5fPn8dBjJ3DwxENKUSGi7AEA7qNikzkTQA8A9B0A0O0HQwZAj5G++TySExNDBgAqbVQ2tgQA9LtttFgvfR8MADGbKCX0Da1LuNGkVqxIA568wfRuAICMMDV1QxBslEsuhouWbFypT6xVKAUgADBKATCpzFDeEgYA8vQA+DEDALqfQhKAXSaAQ4Oh0PINAwDD9RiSAIQBgAQB7q5LJXIAQHhQYUoCb7oXEvF4P4BdTfFuCYA1/F5K4W8+d9c4wDh8z4xo+PY7PdCwezgVuuGczHc3yOq2Ixkv7/zwDAcuC+O3mFRB0/YQm0zDfLd32iTep6s580kydvNj6KdyKBx72AxPU3T5b6NeXUelvIz1xUuI9huq35icxqFDMKDfF6VssshDu0V5bwoRNuBtSvVSiEc5SLR9m5JGG/CydbMhrpf9dlqMk86g1WlJQk8gIOh30WSkayqFrRpTyNKIJ3OIxTNiGzdbXYH/9BpaWV/WtL/TySAIUuj2koof7KGNVCaGWn1TKUXdVg8zEwVMTxTx0NEDWF+7jiOHj+HSlQ2cPX9VMujpmQk1/qAvSBxoNGtDibEtATJsxR8R81dX/7//2HODm7du4Zln34NGs6nGT/R/msm4CS2ndop744t3uu2VZQMA0v24AAA2YeEYwDR6uzwAmAJAE0Cj1HoAIBcMlM8cxJmRGEG/EwUlAF8rV7Eaz6FNKIEMgAjBBWMYRPucDFOrnxCNQ4U2DTtSiVEMIHOZyZfHAAcO7MPizetYmJtDKm4xIqSXXrlyWdraRqOO6elpjI+N4/XX30CxUFRjxEaLkYeUBfDrF86dFyhQqVRcZAUprIHoXGYa0VEcHT/Hn5H7f0C6FwvdlKatjJrgY/Pz/HqtxgnSEOv0d+jQOI+FNQ+dTDKOMTo8ioLFaJWI5BByHRdiZsZ8bJg4qU4m6AZPMMdMWGQaSOqp0Hq7WbWoqeOJWYY6DyelASTjilSUoRDRTwc+D0cRIQmADgEnARj2ht5gzf0OUdItEsB077Sek4Egp/S2tggE8HrLC8ClAbCwNgCAaQFOZuzM4Ux7R7DC4u14vcncqDea0j5zLfPgVAwtaavdiIz9eqT+k2nA69ojgpdGpdpEhTFzqSwyYxM4cOQYqjSoi5AmxEOd5nE2KeD6r1UrSpS4eOGiEgAiYQaAZ0e4LtsXALbpc/g30joJtCDKP9Sce4PDESBgm7+ZShKEYnPL62RNLLXIBoDwPfCbtOhTbEx4X9BcysfGcKsN0VD1nNhIhD4MxbetWCX0rsLrTgDgXtMzg5cJhPFQ8m6y9hxtb+Fa5CR2CPC6aYpnl/A95tdrlW3smZ7GWKGIN159DVMTk3j5pZfw7W+/hNLEAhrNLjY2NjA5MSUAgOwImmxyTfPpm/u/yWPCAICKcF8Ys5DTV+31CLRS4RIgPugiHR2glGWefFru/zSLIkhVyOQFTNkc1vY1m3QYYmyFt8V58vEIJmSSMZTyGYznS+jVB2rqup1NzM0WEY93sHffLB48dhzb9TZavRSOnng3/uX/97vYrndEy6aTPmNfFmaKQGMFH3j6EdHmn3jsCZw+fQblrS1RtknRY85uBEm8/vp5TO47gpuNLl69uYStdAadeBwTuRw63F8yCRw/fhRLS4t4+MRDuHDhPB579BGZ6mytLGNQqyAdtPDQ/BQ+9ORjaK4vI5uKoc+kCaeXJL+NAIAYEG5PICsqW2ACQQOJbAbj09PoE3zkfZ3Mot6OmslrlEc/DQKlcEXQaWo6PVUqYeP2Mpav3UJ6EMPXvvBlFJNZJCPcxxuYmZ/ExOwUbm9uYe+Ro7i4eBuVdhdT83vx/o9+HF/42jfwZ3/1FSxt0QMhjlRmGrF4ERurNYxNTmKruYl4kvsRAaEWpqeK2CyvYHZuEkcOH5Ap16//+v+Eh44dxu3F63LZHZudBkid73EPJ9OEwKsB4JQIbly7LFA7yfVMWQPvMXL/SMvnhCIWQ3NzExtLt3HqhW8hT5NJekvwbOx3ceTwQTRaTaxvV3D8/R8AyGRhvBGZB+0AX/vqV3H00CFh7jx7eY+K5ekmOqYb5r1OAaCBsTKG43bIyNRBD0UBAHsRNJoYMCUlQQlAHfOHH0KiNCmtJBlSBgD0tZ4iZAAQOOMOHndGaN6s8+792zv87N2Lx7f74bC/jH3v3R5n1+eY0x5+4GG8mhWj9/9weu/QTnHnz7hdxBuYcQ24M1dmX90u2s2WecoMBkjSE6JeMyacZJYW98XSlEDBCADQKbHjN3MCTNiMDBuC1Nq71LCwYeK5xcjG0c/snsCPQIB7v+r7AQCecOInhAJaFTc88gDQGvTyAP3DXWOxTH37fud191/zDUm4Qho2764pDf/07ufrQQn/ec+W9E2VRbCZzJB7OvdoAQCXriKTSyK2dwz9iHkA9Fc3VIvxzFbsszPWtcbE1p/3bAif24zCMz8aO++tZkzixoUraK1t4tLZ83jo8Ydx6BECALaHEAAQ+8M1SZaZxALeTkcLEnOJSmQA9Dj7YwrAGJLjkxgk0+gz1qjawNbGJqYOH1ZKRIsO5PQN4HTbRJS7JACkj9OoLTDHewLbBACGaR8mXh4BAM5o17FfBVGpl3Naf88Oc4FHllTFPHbTJfP7WeNqrTMGkHGpjboyzXUG+0g+AiEC1ckAoAmgYwBQlksGAM1Kd8UA+ppouLp31zL+bvIsDt4zGjL5OEtjbxr9n2c7r4mlKo3kDnfZMzwjd5ef0W5DPa7tRDozBAR9beajBfn+c0hh95n9Hru0I1+j4Tr2dH8BcGb4RnBm6OI/BKl2Pl+TopqHl9VIxkYwNoD9fNgjIOxBxedr8uLRh38+/m/JGNw0X++79zbQueF7TGNp+uewQwIhFrBr+EMpUbwL+pySxzNApoTJR58COoEkeINODZXNJWyWb6HdWEd00EaCtdeAaySODqf3lDQzPpAJRm2CXGScUAJAWTNfE/3eAsm6NdRVJKGPjPaGnJ7NYlp7MgV6TANidCTP2U5gw0OOh/pkEjjmAGEvyehY+7DmYfTfANVqF/VmFytra6g1qsgXyQ7pYnuT5tPA5HgK87PTyGVjOPbQXtxeXMShgyfw1a88j9W1KubmJ8DYSkqWmAjAXqvZbqg/sFqeLRivNXsqY6RHPv3c+wfblQqOHH1QSD/19HQpJo2dbxabWzZXuTR12bZpsHG7fvUqbl25gXh7MGQA3A0AIHV0IpUEUwBi3cCKHOmAyACIojSIIN4jRbOPVr+LbiqH5V4CL5dbWItmUY9l5HIcZfvGxleFNumOPPD4Bg5El5CeI5MUAMDJEAsWrmm6ou/ZM43bN2/gwP59mqh3mi29jsuXLijqpVxeV/O4f/8BfPe7LyKXzSObySKdzmB6alqT/yOHD+PmzRtyIOVmRSBgY3MD6WzWaPFyd7TszmbLmn/p+yNcdKymIkgm6R3A2A27+AQCNjY2hwehp4N7+r8KHNJhZYgH5LMpeQFYLB6n9ywce4qDEr10qPmzJot/eJD4c5eAiAadiu41VGt8rDQ08OAeo2keGQKOTTCka+vgcIe5u1kNV7Dmhjewd5pUc9pn0xcous03dGEEzwwIBygyXxqQEyddu2mIxs2fMYA5ZnUJhLIDyLTVpifzBYEObx4McvWkW6BlV3MtEZChvpju6MW0OXg3KVkYG0eFOjtEcfvGsjQ/yWwevWgc+YkpTM7Oo8vJODdAGbqYaaHSCppNFQv8bdeuXrcYQD+2Hp00w2LUN/62RkalpzXC3AesQfTFgzZBl6Frm2VXIBSbWmqBCfKI4um+lpFpp9HMFU2Zy+lv/j83Um8+xIkDm/E8PRKadElP2+Gw6/waFYk7C+dhYeW+X4WZqGI8EM1x3/8sp0+Ux/BrpFfxOfsDWlKq4WFDupJfN1x3ZMnEhpN5FgQ0PcmlUwL+Zqen0ag0sL25jddfex3f/NZ3MTG9D1uVhn5PNpNzEoDMUPdkIIBHjz2CPKIAizrY435Es0s7CGWO4oz9aGgaZ8OUSmCCun82r9Rn6r4jPdDup15kgH6ULaylaHgDp0I2i3qlglwqLRq4TCSbDUxOjiOXTCEziCpCsFbZwMryTezdO41CPoP9B/Zhfu9+NDo9LK1uYf/hh/Bvfvv3UG/3ZVi5sdXBnokYnnpoLz7+ofdidm4Gp958Qw08ATVKteKRBNoNHgIRvPzWJWRmD2AFCXzzwmXE5xaIjCAf6WPl1nX85m/+E3zvpRdRKhUUedloNbBnZhrz0zN4+YVvolctI9tt4Zc/8RHMF1JIdmrIJuOotTpaw56dYxXqKJqLByAhkVgyiXS+oNzyCN9n0j3jSdSoXxsrySCxtkW6XhlZvg9BG1urKyhlMqhsbOLcqTM6wCfGpvC9772M6ak9WF3bkOnngMY6+QKyYxNotjqYGCsqmeHW4lU8+8FncPxD78Nf/vWX8S8++5eoM/Y0NY7tMglCafQycTSCFoq5LGrVbVH66H1Qq1cUhXhz8TomJ0v4rd/6f2nRg/WVa5idHQfaVSHtrX7fjGNTcQy2NsQAOfv6qzj+yAkEjboa8HqF8o8EUrznCwWgWsGlb7+A6vqqmAI8sgUOMGU4lUY2m5f7fqMd4NCjj2KzvInxY+ZwTIrjt/7qizh8+BA2VtcwnilgoIQZyxOWG4FkegYC8h7lhEnrMh5BR38Dk3umMDm/gG6tLaEZAYD1WgOzh44gni+pSIqnmIFuxrXJdAYmAehLRkBZFM87mshaRvkP8OHA0vs17qOG7s7mfsgou+evvvNnPEgSKllDjX/4tbiCm3u+GoyICjuLAzNQXf0E9aI7TGDtbPAu5zy7jUasHCljVrZa2qPl3i6jL9v/h0DoMDnHA7CjVjm8YbOFHpCBQ9Cf56zOWjs/dA4mUpYqoLrAcq+5V3lGFKfLjms1vBy7QYLdDfXO/7cG1Bovqxupx6KJG69PiuvFFxzD9sUDAL6bccWpY6lYg8sG0T7vM9H1Xmvbts8PmwLF3IYodi7lxTPN/Gv14PjuBkU0Y07+OWBw7K324iIqF6+KUhtdKFlBzfAleQA0xNTgPcXmR03h6Oq5V+mbNQMETALAZo5pAPb/vDa3L1/DxpVl3L55C0dOPIjDjx5FN9JGjz4AnHgITLUBg/0xmY/mpASy1LhykBJBjLpnXuv8JOJj0xhw2sgzeHNDySKFub1aYV1KobptZKKBGGzMK+cQg3uZ6frZPJrhHc9AK0+4Rq1ZF+rooqZ1H7ikJ/M28uvYvoePIdPDgA201U+8/r4pZd3IGo3fK9YL7ykn0eIV9HF83muAv597G5ODeB+JkSVfMmvQ+OE15uFGNbw93G39epBJbFaXvMTno/crlQQoR+tSVusGLlwRrink3m+pG16O4u4ozVGc0adzzfdxbP55qjYLLLFIa9i59Yefo6bw7muq44fyEqN1s8Zn/cIay9d19MDydR8f14NeYnu6+0NSYHpZdDgg8iwDu37eO8nkmna+eS+AcErATiAu5EvASbNLX+Lv4ePQ6I/Pif/mz/m6jN5BHGhRDs2PUmlMoDqZ0YVCAeVyGaVSSdebhuY0u1bzT/lBLosK2Wljc5g4elL7HarLwKCGysZ1LC1dRCRFxh8NeYF4P4MUpmR8XI83EAwCDJi2ST3/gElhEXS6EfWUne5ALLhqjVG8FnuuIaaXSGsz4mZKdrGPUHSJILpD7V4QQ4+3lfYzY3CpVnaATacXjDwgyLiLRtBqd+RzVKt1cO5CVcdGLhdDo9lDcSyLIw8eBFXLxXwK/XYN0/8/cW8aJOl1XYmd3Pelsvbq7uqtegXQAHeKhCiKhERJFmVtM6HQKGTH2LPEeHdM2DE/xpIlWR7PyOMftmIWUaKobRjURnIokSLFGZGUCIAEiI0AGo1eqqpr37Iq9+3L9Jxz38vM6gZAUjTHhWh0d3VWLt/33n33nnvuOZPT+NKXnpQbVipTQKvTRaFYwFG1jGyBNvZNjUUoR2MLuU/GcEIW1aEf+553Deg3vHTxonXTOS9OAGAoYGbdVQ8AmMNTGKvLy1i7tYIoL6wbAXgtAKAQCWOCAAC7tQIAwqJZMWCkwyHk+5BlUjw2QHPQQzOZxtYggWf3WtgLpVGLJNHlHPqAiDkBADu0CAAwePUDzlfH0GU3PBVHo9PE3MIcEumk6Fi0QSMAsLO5iTOnFxEjpb7VUoJ88+YNzM5NSXCJC+rha4/gK1/5qpInXhwyAUqlEtbW1nDu7Bk9rlw+MFTQddTDDEJaGHY0USGa14tzOCr8pSbJgMrDLCawgotCugCRqIQe+GUUDZ+wWBKhIkSoaFvsh2QiinTCFMX5fYoBpsIaGbPXZ6c7oFqlBQa+toqtkeOIBXqXoDCZa3eaCgC+aywGgOseM3hw8xvSzUV7PNOSPJHTGOC/CDl0QVjBmgASfUbdJxxPLoS0DgbIsjiUIIjZS3ZJlZb9H3+Wrgec5zcAQKwHV3wb5mKBVzoEfTskOV/bp1UfqT1knIQjqFA8bHIO4UgC64cVdFIZlGMR7BzVEBswqQvJZ52dyFxpClMnTootQLEO7gN7+xQxDKHTauj98t6s3FlFQEoyD9Dh1+geWvx34xKO4uQfNkxaKLKjgtiSPH8NbUY+jEQ8pnvAIMngp9ENpwirBClOcUADALju/O8s8P0hyPvAA8L/OwMsn9OEXY7fU0/Fch96CG7dmwgOi32h0XY0+eSKvq7mfEEQiF62dr4AACAASURBVEIyLOyt0DcAwK4Xkydqe5gdHNcd14qJHaozEGXA6qHXbmKqVESKn6HextHBETbXt/AHf/RJTM6ekvKqFGnDURwdVYb7i6/nu/8GPrkkZ1h4MBAS5WbRbntAyYBTN+f8f4SjStEIismEQIA4k55eF/EQATjeewOIelTADw/QDY0AAEvM+vJ4z6bSSvh58O0fHCCbz2G6UMAsdRzQw8b6KqIROoRQC+CU4taVq1eQymRxUKmh1Rvg3KUH8fO/+E9A2UE1d8ot/L2/9RhmS7SATKFRr+KrX3kC8zOz1EzFUbmGTKaErzz7MtrxPEITc/jSK7fRyhSw3mhhZn4OwdE+fvanfhIf/vCvSwdm6cJ5fPZznxUj7KEHHsCTf/VXKKUTuPHsV/HY29+ERx9cQrJbw/nZCdx8+UVEkxk70AyWdYmQdRAYF9WpYoeKhW0+j0QmS9EPUem60SjqkTCSuSwKmZS66s3yPvqNupTRq7u7Eooldf6oXMFhuYo7q2s4e/4ivvS4uRxQNDtfKGl8Z31rG9ceeJBNAMSCJh56cAnb5TWs7m9icuk8vvsnfgqf+bPH8cv/x28hEc+hhTQ2uwECObmY8roVA9z7YXS6HUzPzeCBhy4i6Dfwn/3Mj+P7fuC7geY+DndWkS9kELALQUovWThxziBGsf7Vr2B6siShWSbtuXQGhzu7mFqYR+vObTz/xONYnCqhvLOJBAVsqYMRCiOTySEaTaLTDdBlEA9HsXd4hLe8/e3SuklS7T2dwt7GGm7euSkmTKjb171m8c9xLkLlJvpEe6eomFAC9ZMxkC7W6DZFUSxOT2D2xCn0mvRtiModZbdaEwAQy+Y1TxyJEwAw69p4Mo1wmgVmYABAjN2Mgdh4irt/na/xruJ9Pz/OQHKq2vc85t6i8Bu9BRem7uEJuI699dmc6rb9WVHNOdSoixVnsdgxazPmAKp5CLpYF9kXQJbJs3PndG4iIQwozMuCgrGi1RIzSywN5/19vEhxxZbLCUZ98nsBDbIFuqr5I7GEWBnUZwgIysQSiCWTOsPU5VaDwuK9XIHU7WPhdT94M35OvzEAYLoGahL455UImTkacCTPqgs7H/TLia36nGdogWaTQ8MkmU8ozSQH3nKpjAAfawbo/HcMF7tZHlywAmH8y38m/3n8775AZ25BZirvW5MigLeWkc2nEZonANBDuhsyAKBR1xipRABjDgAQT9uvGeOEePV2D3xT0Jg0XWkCBAQAUti4uYKN66vYXNvAhQeXcPnhS+iEOxoDoJ2ochtEVaDQ+coaX1ZcUJfAxInJzA0hMmhqrGiQmUK0MANEMxJW7R3tCADIzp3EgB3QZAbtXgupcFtgJUKcXbYR1hEAwHPSroUBAFwnxkox0RfTe2HeYcxf9+djAIDl+OqGSqhEYiRDOr/uJ8GQDosTy5G8noAstp1QMuMxF4ZGP93ZzHyB1zVKNifZAK6rrJyJ3Wx3LvuO8/G9Nb6HRrmZuqNDAEBDU+bIofff1b4noCHGpWPdCuQbGwFRrucjh8vRCLKNGiPGhFRRz/evRtlIr8nnf+NjBcrRHER5/xrmpbsfACC46At2vs5II8zWlO/KE5zhaKLpdLl4QGV7p3nFvIg/H6Zg3dhoD//dN3H857E81+stuYhFHFK2jW3lZGKk3gMABHQ14yhTs6WPzTOdr8sR6VTSctpcPqccsdlsGGPWCTRSVDhgbVk6gcLFd8mZBkd3gV4ZR7u3sbO/jAZq0lRKh5OIdDII6nm0ukAjWQfn85KhtJT/5QzQ7EgvqN7uot3tyx2MzHIxpLmudN8NJGM9QmvgBq3+7i2MtP9tLbD+MeDSWByeDcEYrDVAu07GnRDBQbK2eH8kDYNOJ4L9gzaWV3axvjlALAVMTGblTjQxVUCpmEAu3kYhl0a93scXvvi88sqJyWkcVo5QLOXQ7tXQ77dkDcj8RmzlgLGOgEwcoQ++822DerOBS5cvq4gWAEDUi8mb87PXXLY6WBQiMtXRleVl3L29gliPwYc2XkbJRihAnDaAVJEODUAAYMgACDoCAOSn7QGAIGQAQHyAxqCHViKN7UECz+yRAZAZAgCRIQBgRkd9qTESWSeFJTocAai3m5g/OYckGQAOAJienkJ5fw+nT52S6RkR/U6riVs3b+L0mUUp/FcrVXzPe94rCi2LchbrxcIEigUyBPYxOTmpm7+6uqL5pHK5jFSafvUsqPn5aZlnc8VcwFYAGTWTc7ksUKR2GbURAL5nLoZarWZh0xWLw8JrCACYCwAPJ3ZCc9k00sm4xAwJEvdaTReMWXDb7B+fzAsP6nAm60KbnO+V98hE4yKREJJUjOSsvVOVHxX/9k58sOBz+OJwGFD0ACvMdRxr9p+6CFYQqODy4i9DAUDbCNoM4nAQ9XVAAYuqaFSaB0QnJczju/48pmSLM0L/5VfQZ+EXQaSnI0Nd+0AMgK7mcgadDjKxBLKRlGbFe/E09noBbh0dIpTKIB6iN3lfImFkABSmZzC9YACAUjj32TwAQAqgytdBIACgz3baEAAYK/5dzuMBAAuYI7EUXQN5d/MQsevhDzJePxbwDB4UG2Qw5y+7h/YaGqGIRtFsN3WdWdAzGPM+8nf+3R80vF8SrZQyvo2tGCXR6MH3fo1/T0mBe8y93SFDlnjAGKo/BBxomcKuup6fh7Kn4I8AAHsurkXrqPEaEsiTG7NjeNj4HcEvU8i+cO48nv/ac5gsTuHVV27hE5/8U0zOnhQAwNdrtzh+w24AmUtJJ7pkh5dPcOzz2N/5/sUe0p4xHQ0TT2NPdKBYxe5/IZVEnjaLFPpj5we0dTOau4kBMR6x0B2gF7KRGRtbCUnMkjGTgm3cl8lUEmsbGxIwWlo8iVS3hUIiilQyhpdfel7aJAsLk5gsFWRDemJxEYtnz2F9Zx+dfhjdQRQf+6NPYu+wilC/i/e+40G86YELCAUB1ldWsbOxgXSC7A9mVAlslWu4sb6LmaWr+MyXn8Z+EEFyZgEVOl71+/iuRx7AU0/8FX7yb/w41jfWNTZFVxQCAHdXVlDe3UE6PMBsPoU3XziNdKeCa2fmUd9Z0zVpd3g97XC0LoiBLFrvYfrfBhpbiKczSBEA4Nwmu270xmWRTWvRZFJd9gSf76iM8vYWyptbKG9sYTqdR/OojhdfeAlvfsvbMQjH8bUXXkSLiVMQoLG9rTlqUuPpEvHq9ZdlR7u4OI9oMoJYJo5QKo7lrS0UZ0/ggTe9EydOX0K3F8Fnv/oi/slHP4Xl/Sq67SZmpqY0g00GxPTcrJLXSr2Khx95AD/24z+EUycm8eZrS6gdbmD2zBxQPUSDgl7pJIJWHbFCBtjdwvrybYm2ZhMpDDoBdtY2MHf2HG4//jhuvfA85ktF7G/excLUlNhTFCrluuWazeWLSCTTaHd66gJ0ggCtoIsHH76mQr7aqstZIZFMYv9gDydPnES71Ua72caAqka0KuLe61k3gsAhkyhOMFLLhSwV0hOLpSKKM3OyCgvCMQEZO9Uq5s4uIZ4rSAslEqeoEAuWbwAAfEPq/OuV5n4fHk/K70/Yv7MAgO/XjorhMQCArgmOjh2OcWStrQKM5yGbniFSqO9hANjcmRVM3hK312yYrg3zKhZmHRvjY0PFF4t2ho51Ub8JAIAq7fyPe5CJaJf3PxRGLJWWDSaLRDkEWATU/+0c4dluvthWOx8/CO4tNvw9uRcQYB6jbp/XPnFgPv+u3CDp/Nw9COAZAQ4gdInD8Dex+PzolAONdeoNWREGtHjIydOV/fu793OMF/yvBWLz8XJg8AAA53fXNzQCkCtkvuMAwNaNNWzcXcfFhy7g4sOXEES6pgMgbJk6M8yXv0UAID8NxLLfAgDgcxNbtxbDmf0YA8ADA+Y/oFWqMQADAMaAdaf9NHoOY2dqBMYViFa8mb0drzkLQGNxkmHq9Ctckcy8lPHYRgVcPqo8w6yRoxRWZDPPqeZ7AGDY0XfihPfHk+FqHuojvS4A4DQACADwvbK+ERvIJaeeru+bH6PIYXuK+9znu14HyXf1veXgsHD2lpJDUW9j14h44UcAhmOSlmCym8vch/mcb+yQCfBaAIAfh9Fod5iMS7JSOscAAHnDu9fy45NcEuPUfWuqWEOH18LGOc1JwJjHnoFsBS/flzGezRWAXx5k4PicsSlGbCTPbOAY8+HhITLZjNaI9qlrvioGcFQ4GkVm+hRyF99pVqhHqwhaeyjvruCwsokg0UMoMkC0F8agmUC3kkGXrl/pFpAIo9ekyDp1eDuotzpoyB5wgK7cNsxy0xpu1uAgk8vGYkwPgK14xdix+KnHu2Zuo14f3j9fG/lmK8+NNF0UNDJq4BLTJglIa8SdYsxxrNzdxdPPvKrzO0YGRBhYunQexUIM+TS1kup461vfjQ9/5N+o4cP3n81lEYr00euzPqCzjO0x5gcq0wkAMN/+obe+eUBBk8tXr6BNcaZwSCqG/IQ2oxw1YTYCANy4HgC4QwBgGdG+WZUYNYhBYyQCmME4ANAbjQCwEJUIYFgMAI4AEADgPBsBgM1+HM/tt7FDBkA0hS4LvEHXCgEhoDzkCACYAqkWFoVWEjE0Oy3Mn5hDKss56TCisTAmJ0uolMvSAGCo4wFcq1SwfOeOmA93bi8r6Xv03Y/isHyEl1++rmSMNH/Sr/k8pJ/Mz8/izu1bWgD08ObYQJ/0S1GzXGjUZmHxY51RJnIEAIxuTQq+iS9YgR6W0qMOZjenOTzI3GEtOKjfk0MU7fEKuQwSnPej4GCvK0raMIFxQjGirAhoMKaCXABE0xe5Tp+HM2hEpbnoPABgRSYXswvyLgFRYBU92hX1Q8qTQ7pUS1lxq3Ndln12RBvFyPnZukLXW9JxybADwiDJzjXdC9JUuGzUkaVKuANBDB32YIATAtT1YeLTMxEctqUYDCWwFUKj1xIAkEumcLi9i4XSHMLhBFb2yuhlsqilUig3qUlBYIDiYzF1EYszs+qM0TKQStikhSt3EdOA4FFD1DnPACACr9N62FfyIlN2J60Id5aawwTP0eB1Woiu4R+sa8euP6n8spsczvN7Oxij+1LgUUGeAYmjnw619UFe84PDrrtTa3bzWB6tdS/6BgmgsTheCyRwaaMObQZv05dgUmD+osaIM4sXC44jWpjWg9YZr5XTpGCSw7kognrO4lHJbdDW2m/WanjwylU889QzyKayeO5rL+CJJ58WAECLFb5u+eBQbAOiydybfnzFd5GGXQ4PAHA/ksqsTphRDsnuoAVdnBRWdqfDIRTSSWSo3cAZ0X5Xav5CgEm1diJsYt5yXkwz7MYW4biRoDC3VLvOT/32ygoSmQwevnwRwd42iokoLl04i2efeQrVozLYdFiYn0apNIHZ+XlMzy2gMDmNWDqPRqePP/rkn+Avn3gOjzx8AQnU8YHveTcy0Tj+4rOfx8zEFGrVpjrz+/UWyj1gr9PH7f0KbmzuY+HCVTz9witI5iZw6tRJ7G+t4dLF89LSuHDhPFZWlmWpubx8R3ocD1y+iE7tEIuTBXX9ry3OoLW7hvPzkzjY2kQynjYrSVf8KykcG2+hhsaAAoHpNLITE/rcfdJiOXJLYho7qxQ4nZ5ALJcFOk0c7e5h4/YyNm4uY7E0i8OtfXzmU3+GdmeAgypw5ZGL2KHCbiSE+VQMB8urODMzhZ21PZw/PaXuWKVVFytj5uQJ6XjMzZ7AXvkQ+0cVjSAkCwU8/P0/itPf99N44D0fkJ5K5bCshHNqagr75QPkink02i30gjYuXDyNv/t3fhY/+aMfQKdxgGSMnzNAkywjOqRM5FC5c0NMtRtffw4PLl1AtBegvn+EzKkzeOpjv4/tlVWcnJnE0f6unCS41miDlM1kZWHJtdtotofCsPFkEk8/86zUvguTRZxdOgcSjmbmZlA+LGPxLMVKuyhOTABkVtTq2FjbxP7egWxQyWBjbLWkix1Zdu2NBs4zMTc3j6ATCPjsxWLYPqpg/uwSkoUJAQAhJjcOACAocS8DQMkiZwr/2gCAP2feCADwFer9j7Fj6lszkru/4e0YAGNaAMdp8Wafq3gapi2rEyuWnRvPBI5keRHYMUDDMQCMvttHu1oR85AxAexYkhbORM+LdI2dDcYGGwOLXdE1PgfvYzdzcQLoKtcEAJjNVDyVRpzjMfxcTt/E5xmjeM5kcHRd7wd4x0un0Xk2+q6Bnyq4WPALOLVcoN9uadRJDhRj54EKBDVATHSV8WA4UG19Xzv1DZ8dUqN9UWl2dSOXnREUMPau/Ad0o3v8F69ToLc3Vkzx7xLpU2OKoEUPDccAyBezwFz+O8oA2L+zjfVVjgCcx9LDlzCI0CK0J1ctMdhC1IX45gCAHj9vZgqxwgz60Yz0R74xAyA+ZAAYc2UEAHgGgAcApANgyZADAKxoMRu5EWtFbQ2iYwSC3bU3QMzABD3WiHPKo+Qg4/InGwFgTmNFtoBkp4BPYJM5opyVRGGnBZQVnh7cGS/+ffPq2wIAhIBYvUIAoE/OuHO6kUYWX3+IJ3g2kfuGLtP9DACbzx/N3XsAwDMArGlm61TNtuMp5djnZeS1/IuNnXEAwI8AePFJ/3yeAeABAF5PrX33WmJDOrCGuRtjPEUax/cQQxbPFHbz8/mc7pc1gAw88LWNz/MISKjZ4uyZ+X0bAaBdOvUcrGHDpitHp23sIKlrJDFn2i27wt/XJsqpE3HU+33k5s4gu/RWXafu0Sra9R0cbN9FvVVGJEch5jb6zR4i3TSivSk1Ug4G+6h3W2jWAlHnSfln4dxjh5yaRGQT8Fzk2lO/j7moWUF6cJdxiiOQtsqPf3kgiJ9hHFr1TBblv4MQUlF+Tl4zNgJZyxpTPBZPIxpl/E4hFM7gzuqW2I8Hh2Wx288tnUUuy5+vIZOOIZ0pYnrmBP74j/9EsZ/NaeYt8QQbjU63QoK0DM+sz+gEF0Poh9/21gEDzeUHrqLVaWsMQAwAFg8OaWOHgQrtFIxj0cbibvXOMlbvrIj+LxEsZbkm0icGAMWfCABQAyAeR4qdWnZLIuMuAAQATAOAAABHAI4xAEIZ1GIGAIQlAEg6uFGfgpCp6nNGnnObHdosJUwDYOHkvAEATiCuUMhrDndudtZ1b/sCBO7eXcPi6bN49eZtdUwuXLioeZOnnnrKujGZrBb0wvwc7ty5hStXL2F7a1OaARJBCdiFYmFqlGYd29r0vgCCZlJJZ7FZaUO3PThgfHnpN9sGc4eeD4b6Zylh8rr3RYmnPQq75ERVKWbIzWE2amabwaDIDrKpwlsRRjqxVPwlBkFAICw6eSIRRbtttBpP67HD0RetjoYmEQ8e3KMOtDvnzQbHiZIMz10vTuOs3fhYo89wMY4YAFwyLN5JGWTHmiALdQCo8s7Ot/QaOu1h119z1RK38lebVMzAzcA5wT/OkIeBRq+t8YZIn2MGKfRrXYn9JUrT2O/1cbNyhMkTi+i2OQZBe5C4RK+KMzOYWTg5AgCkpOwAgDDQatTVIWYQIAMgpATQBwB3FBxrpoyPALjD0ychihJkiYy6+iz6+dkJiAihlUijUdt4Xyg0wuVCBoA61kN2h4EKvujVNXf0L38oenDA/+7v9XjoOp4EHj9YR+ec/34IgaOG2XybvTfd6WNJlk+QR2MChtYTZKRGBXcODxmbp7WSwkCWRDws9WL6qHPemBTnJ7/8FayvbuLW7VVMTM2JusUO6t7uvnQ7eIjw9/GOz5D+r9PU7okSTSby7FTxHTDp4IE36KvwT0ejyCXjmk+nFgA4r02WN2duBoHsiLy7B1nQnp7J9WkAQBgxFcc2KdDmrGwyieu3bgq9fmDpHE6nE+iW91DMp3FqYRavvvJ11GuH8vJ929seQqVaxdVrD2Nh8ayKMgIAFHv6jY/8Dvb2tvG+d1/D4uwUspEkXnjqeaRjGRXKyYkpfPGZ59HJ5rFw9Rp+/3Ofl2BOux9FOjuh0SkKLM5Ml3BY3sPS0jntTXZ+dvd2Ua1VpA9SrxziytIZRLsN/Ohj78GzX/wzPPaON6GyuYITU1PoNMiVcUmSo4Jq7bkEn8UrFf/pqMFZ/zgTfmprsPhlh4RslnQS6cki4tmUGGikxG/dWcXtF64jN0igGM9ia2ULH//Ep9CLxDAxv4D09CT2tzfwjgunMRHq4+4LL2Bpfhabd5cFLsSKCVnuSbVmEMF0dkLia1Nzk0jkE7i9cxfJ89fwRG0Cv/gvfgdnTp6QTzBPSNrG/puPfhRH/8GG77d+93fxb//kk3JmOCxv4x/9z/8tvvd73olBt45kgoq+demuBUETyXQUd298HfF+D6nBAIluH4lMAV/66B8g1OogG4uhvLstIcFUOo7KUQVTpXkBiCbcBNEeabt3+/YdXL9xB4lkGK1uH6fOzmPh1AkUJydQmCiI+ZMu5pCdnhAIQNprsTiBULEkd4Cju+vYWNuQFkciFtcYAhONerWq60u2w8SpRcWXPtlDclE4wvw5AgAlKSWHokYPJgNgHADgPeWH5jnGPTmkCN2XBn0z33gtFsAw0gy71qNnGitYVbD89V992M20dNvRz0d/trBv9GaLv32tEXb/GZvJHApLi8jbwI4+iyjTTKR5gFPpv1KRfgzHhiT0x3zFKcPbfOjYJxwrpvy78aDA8SuqAWgrqljk8+xzQADp/4lURiNxij/6eAZEq2BScc386fhr6/VeH/E9FlNVvnmlcDOjtFo+6En/olmr2lnt1Ls9QVq0YuYGzFk4IjhkRDLxds4FbiRAVobuvLXC041a6OYR3GCr3B/R938Wu4deNO042OHPRTVJVOhRp6GD+to66rdX8B8DANi7vYW1lbs4f/UcLl27iG6ki344QD9kXdVkLPWGAEC/H71vBMADALQfDSq7bzgCMIAxaf14hS/k/QiAgG7PZrF+6JAhIJaA0w4YMj2HW9f2DWnHBizYmKeKJ99g4n3lAhHFnkwAzt0bk5A1BveYck7ec8copGaAH9Oi1o0qmjHwbPxeew2k43vrOJCo0kVd9dceAfCuWtz7fc5r981iW4pTjkkz6piPAADTERoTcyawIXaiaRUw3+YviYH6PNnR88dHAPTcXrJobB0bC5e5sDUwxjUAxkcAGLdGGgC+iWRNUxsBIANg1MEe7+SzYGftx9ycxSLfu2/0GNu4J10qOQ9Q58ExAI4zMSC9E/vMZoXJuONFMRuNqu5zPm8AOMWbmb9pXFoAhI1b8b3yQvD+c12pGUn2XDiC4slzSJ59RAVUr7qGemUbu1t30QmaaIU7JsxHna9BDpFOCZVmB2v1dexVDxEJZzDoMx8BemwgDugOEBEIoPE3CZebq5Ffv8aOsUY07cWt7rN7P84EESBBBug4uDsW67kz4iE6StEdjrHTmDes5aIxNp7ZXEljgs3LaBpfe+7rYPMonU0jlUkhn41gYTaBVMJ0C97+jnfjuedfwnPPPS8AgAL31NjSFDibafwsqldjiEcNcAn90FveMuCbvvrQg+AoAGcehgCAYwBodpjzZOx4Eck5BgC4gkz7nKlpAE41MHUgAFAcEwGM9jgCYOraRFJS4QiyATUAekMNAAMA4nh2t429cBrVaBpdzl8wOAsAsMQxCJMiQfE3IlghWe9RAbHV7YgBwIsUjpqKfT6XFe1/ZnpKF5uJ0MHePjY2NjFRmsbK6hpikZgW4eLiIm7duqWiPZfNKticObMoy6hTp04ogN29u6LF2Gm2EXUq8KMupxX/LCqU9HOepMPuqNGhpeCqmSUiS31qSKhw8IepFtGwp89CwtGgOJsaggCAbDptgiqkYbmFZ4cqxwI0mT8M0kLlhTCZgJ4QJlH+GYAIBET1d9/9V/LuZv69ur4996iLbY+xoEHLPU+D8jR3H8D4dwVpZwU4nlwI9QQkesUgZMWrIfE8BJJ0NHAByhf9xhr0c5rcMETvGuCsNu+DuCic2w8DzYAAQAuhXoDqbhmlVAGhSAJH3QEa8SQOwmE0w1EkYml0ewONAHB8oDA5han5BZDZzCKFFHF+yROWAh0eAOj3JQIYiSRd4fpamaglhB4JtQ706HuaHxOLwahSLMjY+SfrxCwdSTm1A2IEwBiQIg0FsnScsjCDM+8h96ofA/CgjuYO3XiAHD3cmIAHFYYZlF9399CZxu+bR5B9R8Wvbf/3EQXMgqJPsjwooIPWqcxy/QW9tjFVlERbB0hrSzRaXvOBtC7IumDc6TS7+Pzn/h1Wbt0V/TxTKEnzgqIxZO9QwEYWWA4QG3V+3IyjV+jnvZAlmhXn1AaJh3hIQHP+GQrkJWLIEX2WCBJjG0WN2Jkw6qJdy6QlzMP9YUJCfD5qrZLgIRSd+haMC9EoXrp1Cy30caJUxHsunUdrd0u2gufPnsSg18LG2h20m1XMTE8iV8hpvve9j30/ytWG/GvD8SQiiRR+/ud+Ce//7iu4dOY0tpY30K520aoHqLUCHPZC2CGzZXoOX715G7d297Bw7iI2t/flnhIPxTA7PYNujwBlC6kUvWdDqNer0uHg+uN6JODxyAOXsFDKIT1oob23hsVSBufnJsH+cLhrNGZfLAkhV4Cw7iCvMfcj1e9T+Zy6kqF4TAWL9iq7qKkEosUsItkUwpkU4rEEKtt7WLt+G/F6H+FmgMpWGQcHR/jYJz+NhfOLuLm5gR//sQ/iM7//x3j7pQW84+IFbC+/ine//U3ITE/g7toKNnf30Wx0kQxTbDGGhx64isPGIT7/xF+gdH4Wl97/I/jgP/xV9HIn5as76HWQy6TwiU98XOMR07OzSGaz+OznP4d/8F/9PeTzaVy5fBb/43//D/DQlSXUq2UUCxn0ug20WhVMnDuJF/78Uzg3P41Eh8B0Atc/++/R2N5HY/9QwFKxkEOrTdeRI8zMLiCTLmFra19dFurNbKyt46mnnlOBduXKeYm4ZvNZzJ9c4pi9DQAAIABJREFUwI2br+B73vdeic8yAWjTLjA2QHaygInSJJLURGC3hkgOuxiDkBwU6tU62vWGkmgJUYbCmJooIT87K8B/kEhKA2Dz8FAjAMkJugB4nR0WugMkxxgABAAk4vj/AQDgC49RDBpWEMM1NWqh+AJ7lNKP0+ePF8ev/7cxgtuIf++BDAcMjmAF62YqRvUpRNXQucRcQ2c6r7Nil585dwK1Erl17K6gi9bREbpMpjk/y0KHY1gUAQucsrR7u/eOACj22pUYCuCNPhnV/jv2b6QCcD85lwbaTlJhnLHCF/xmC2ijP6qdCRgweL7BCMC9V/E4jd4AAH6JoUewg5+Z3f9aVWy5NCmrrmg3au+IHsx1Wm+1tWaZ/HOmW+cti/oxdxZDMBw93RWTVhWRGmgMjOGqce/H4tGo2BvvEvvHjgo3Y0nS8WUcAChM5DCYzX3HGQB3l1dx7spZAQBBLNAIgGcAxMLxbxkAiOanMYhl8c0DAMzqXV4ytFszAN4DAENNC795NALATr2xSll8DZmFXq1dRbAX9wuUQ41yQQMEwhKONH0MK1BMO4hnfZznRGCAgLfD43N4DQBSxLscgR314I8t19cCso6vX8dCeAMAQHoZThyRn5cMABttNdaCWYDb1zDX0aW062E5sXWQX0sEUAXiUATQAVVjDIDXAgB8TsPlHeH41rcxAkARQjE1xlwErJPPOsno+ybiTMHGnnIe7Xc5BxiT048A+BzPP5ftQQIAvEcGeui5xQbg+cGxaJ4tCaTS1hgI2h2BANKOotOMrMn7egz3KJuEjMdqjnH8IJ7AxIlzCC/SBrCHfmMLRweb2Fy7KxCt1ievvI9Bt4egHkb7KIlaq4fDcBUcjAuH0lL9pz2e+OsDOn+xt2sjwHRr86OtEqP0FugCUdl4thHwYyCj7/j4uDQ2wjG+VqR91qWNJ0OeNWeNTcPwRztgjvWypklgYnIOG9u72Nk/0OvWGnWUiklcvTCHVuMIJ0+dxs7OPr7/Az+AX/u1Dykkzi/MWoM3ZvWb1l8/hFiEtZUDAL7/4UcE2z547SFUG3WNAXgNAB5OLCo4AkA1dw8AxMIRrHAEYJkMANf/dAAAL2M81FdyKAbAuAbAMQZAgFQ4jIw0AKhyH6BFqlwihe1+DM/tEQDIoBZNC+UJhcyCQwAAYYawjSmEex3zSeR7dSMAs/OzmrW1uXUqKBLlCTBVKllnLhzG1uYmNja3EIuncFSham1EYnKzs7M6mFdWVkTBZdFHxW6qVTIAkA2wvnEXtVoFfQkwOYVWJ1jD7j83JLsDdv6YqqMQMtdlMKq0E1SJesVIt4jcY1xIMVRda8OUWAkA5EgPp01fiF6PDRWRRsG1zqMPUAyetNTj2AQLKcYiigdyI6mrLFCgr3l7bvJxxVz/mGFQd7TpET2INGhTqpVtkSxBTIXaAAGbqZaS6xhlT8XwmCcwX1fIrwQDY+pYMahyc/DvuoLaeGNzUAqwRv/vdGvaQHF2kKW5GEUv1Eez15JjQ7teR5JT2w0eHGEUFhZxMAjh5uEh8vMn0OuyiDbFYlIn86VJTM7Oif7PT+EFlORZSwCgXrPXdgAAPT7lr2W3euxrlKwaWGL/5BNFBX2NVnBMJSa6P+8Vr4envtnoAxNPl7A5IMDoQ45ir/tpSLJ3AuBz+Tl/AgJefZX/zoDOfzdlVi9e5ZHq0Qe4//C0fxvO+TvqHdf2WJ41BIaGSKibWePziS7vbWp0IFgn3USpCFJYUqfDRfYrRPvbmCjkbIRnbgGP/+WTuH1zGa++fAvxRBqxZBrRWAIHB2U0GzZrxmSSrgD+OrgrPxTqMhaKJkbQVuJuxT8BSWrMJgdAPh5DngIztLnrdQQA8KwX5XHAQGo0RQZqD/AYa8EklWIU0+EhGqKdTEcuE71wGK0QcGN1FTXuzdAA7zx9AnNpeteyv9/F5aXT2Lh7C5lkFNtbayhOFDWmxHV5/uqDbO7iyaefQTpfwEQhiz/9w9/DY+95D156/hX0A6LWSazv1bC8V0Hu5BksH1Xx7J0VFBZOYmP/AOFIXOymqUJJ6vQSn0undC94veuNKnK5jPYsR3He+553Y/nmdTz61oexeeslzOdj+JH3PYovf/7TePjCBWnARKkB49SgGWcVf7wlHQWzqPkSjUq1ly4AEdqmcp1TAKc3QEAGUimH6EQeSCc1gjZodtHcOcIrX/4aLsycwtHmHqKhCJ567nl89ktfRJv+p5EQ/v5/+bfx7z/9KWze2sL7H72CTBw4dXIOJ07O4+igjLWbK7h0+jwmZk8SjsdTzz+NM2+6isL5BfyN/+af4cUyMH32Klr1I2yureOTH/99XLv2ELZ3drCydhfzpxaxdOUyfvM3fwO/9Eu/gDNnFvCzP/NT+E9/+AdRmMgCQQvl7buYOH8S9eXrWLn5daQGXZw9ew6V51/E05/9Ak7mJ1HfPdDoGX2CB5EB4tmkhBxbzTBy2RL29vbw8ksv6ZxaWjqPTCYt0Vl2+5n0ZPMZ/ezmzibOnj+Ly1cuY31/C4NsDKFUzIqnWEz0v0wuj5iYFkZjbO7sYX9nD616A/12V2tzamISuekZY1ilUhgkk9gsH2oEIFYsSbeLyRDX93cKAPhGxf8IMFXkvC/RH+ce3Nv79VR/DxAMI9t9TWL/jfFnG4302XtwY4adlqwnmXxSr0LMN8f+syA46gB64TQVv70umpUKeoxJFJz0CuPSDRrZEo6Kk+PF/hsBALJqE1XQimaC1tQeFgCQSCLMGXzmIjwz1EWzXMnHY5u9HRUw4yeYL2qOnWrjwZ5ANMFlgtTMMZzbQVCvoiOgPFABZznM/aMaaoYQPGGcJKONY4vs/LHrLyDLNFSsmHJe8p4dIQZRGJE0C3Qvdjw8ZN1Ze78YoJ3Bo26dZ8GNAwC1u2to3FnFfwwAoLpexsrtZZy+uDgEAJhUEwBgwv6NRgDGGQDjIwCDKMdTu98EA4CjgtZdHY2Y2Div1r1jABzr3MuK2gAAHt3mjDFa+7wLpOsbdX5kQ21dfjvvNSYg9q6xeDU65mzoxGKUVTSbS040zw0a2bw4NRvCBqDJ5WrE8PD56bCovmdB3w8AuBGW1xMBZI5E0MG5AJCmbVM9buzB5bPDveKKf991980OtTTcrLz/3jhL0jfEjPI/ClJ67D1DVqP1K2L9G44A+AKd788zP70GgLfw8+wLGxs1hjJDGR9veaJ93ws7D0ENF/Ps/Yys/OzfRw0gNmcMAIjZunBgCZsPqRTzEepWmQYAGzgEDPgzBHj41e11dR4SBKBlO98c/6zIEk8gf+I0MH9OAF7Q2sHB3iZWb99VTKyhp7HwRuUIzaMeerU0AtrHZwfSBqKb70AuAAQzDQRQfalRpLDYeLweHig1JrMxkeiUR9H3exkAVgo4Vwe/L7y95LFCgbbinaHF5jB3Um7PmoENvb60y1hnhGMJtDo9VOp15feZVBQLU1nMThVVb7JWn5+fV9x48sknkC/kNLLGs4o5Mdm6QY91GVniFHePIPR9jzwyYBB/6OFrqNRrQwBAgV2LfCBhKnYl5fPMjRmOYHV5BXfvUAPAprA8fXSkATAAJYSK0Yi5ALCDJxcAPwIQIBmOIE1bpqCHRKyPNq3byAAIonh+v4M9pFBnh9YBAKJHMHFnLy5iIwC8g3EqKbsRABbEnJHkhyZ9iCgiFw9v2mRpQoUTn4Pvf31jU+gz17sULxESWHBhaQlPP/005ubmJPjH5JggwOrqMh588Cr29nawtrYq1sCgw460dcN9d5OLQpulP1CyzaKLhZI2lgKBC5bsJDrbMFPxZ9PGJSIugxGNyRXEDKixSFioulHvaaNGmoyhVFLi1UIT5Kh/p1ggpSwYqKmqrq4ehbdckcXveaV5fm+8Q21zN/6w9OiUQ/yddyjppKQR8mdlH+g6+UJHNaDoO95WzPrArKDGA56HDH1gu13kczk06g25AVAwiQWxApcT4BipPjsAQNeugyit2thmpOgiA8YgQL3TUKetkM6gXakj1GKiFUO0OIV6LIF1BrZCCT3aOIWiSHKGloyU4gRK09OGAjoAgO9BqPQYAEBEd4UAGAGAN7ABtMA7ElD011NBMgzRq0jXyWaz+tyeLueZA7w3I+sV84pWweysArlHCRowUHPtcmaKwl8eAFASEeWoR3toEeiFwUYAwCiAu1RwGKT5uUffGx1iHsQyoGukAOsPB49S+wPIKGcEAIwWZQeCqWprlAFOjZ9/YiJJbdReW3R7alWwc5aMJfCXX3gcN16+iUathWajIwoW0ePt7R30qOge9DX/zwOEn9Mj1ga8uLU4BgB03Mx6IhRGmiwMhECt80I8gQL3PinAZClQRCVGhJjuEjYHzFl5IqpCtB1rgV2/EQAQEXBardYRS2VALdb6YICV3R00mbQ0G7hcyOLNS2exubaC82dOYCIbR7tWRnjQQadVU4eFBR9FvS5euYpGN5BK7WGtgUG3g7/63Gdw9eIl7O5X0OjQjSCNzcMWDoMoXlnfQWUQRq0fQo0Kx7TzSSYsVkYiyGVy6HeMsVCvHUml+tTiAvb3d5HNZjBZKqJaOUQ8FODyuZNYnC4g0ixjMh3Fxq2X8b3veDvS/QiooW/znEy4TaTJw5oEkxnXOfcfTacQT6cRS6ekUB4lxZzWOwQPp/JIzkyilzR2QCocQ6IbwvYLr2L7+m2cnpzF9toG2kEX12/fxJ998QkEUSCajOMHf+iHkE3H8fnP/SnQreOhS+cwk0sjVK/jzRevYHt1DdFIHPmZOewGXRyEQ3hxdxO//afPohJOoBfKiHnxt37qb+LnfvkXsfLyi5ibn8et5RWUqzUsnjuHk4uL+PXf+HX8xoc/hHr1EP/8V/4pzi7O49zpeVJGgG4F6Fbxh7/5r/ATP/h9OLh5E5/+vY/iuy48hKO1LUS6XBcUKQ0hXchikIggCEURi0/gK195Dmt31zA7PYWTJxY0GiPgOptCpXIEjrA1mjWUj8qYmZ/RiMaFi0uYmJ3EfqeCeD6NJEemCKyQ+p1OI0xgNRSyzv1/YIsgGgcOK1i5eRsHu/uYnZrBwvkltKoVRAl+JhwAQBeA4qQSBc5DMgl5fQDAvJX/uiR8KzhGAl8eqBv/3Z9Hr9vlG0vwfdp875y/KciP4QfjIMCQQvDaAIAHtvivFKclA4w5BVXcVZgOuzwj1XmfIOo9U9Cs20WrVhMAlIxyt7DRbKy3cVvCewGAYVy1cvY1GQCaodYIgCnmkLKqkaZYAtSQiGYJUhGQI12VdG9nuyoBVIu541/3Ar/3/v1eBgCBPGobsDlBRxp20Du1CoI2xx3IXqR7k6NMj2klGCvBmCrO6dxRaslMjCHM5J+AqUS0RuKipr9jcZxU3US+JPcecylygd2qfP3ylOvxgpCvPX4+Wa7CUYKeutEeACiW8ujPZL+jDIDGVgV3bt7GqaWTcgLgCIBnAPC9pxOZN2QABIGxPukC8NcBAECXAQkv+g1iYI1lUhqScyKAY9R9NQIsv2QHl3m5H2PxeiDMj9QoUSPI5vjJ9GRbReMWotSbw49pDYx1kx2dnI8z4bIRuMDin8/DJcDGlWllWA7ihep8gTneifZr/FsGAGj92Wlr7wu80JSKARhWsLn3NhSKM4DJry/mHxrX9M5HckayfF05UMwaCK8HABiF/HjTbLQnTYj0jTQAxgEAz1DwAIDl6yGNhPF7xgIm6OIFnK1rrP0oPTG7inwsP5fXHPDX21gBo1pIDIWIzfEz0Knr7/JFXqNOt4XZ2SntvcPDIz3/5OSUmjd0c+I4HB9HFhyteQkU1GpVMUAIAHRoQZ7JIbtwCpg7hUG3hW53H7vbG1h+dQ2DSBx7rQaqzTrajRbCPSAVmkU/kkAl3NCYcDxCIXfm9wN0pQHABg/1VEyTiiKnzHHlduD0GAR+ce0yN3b6Kv4M9PfRu4J4sGcUYx2cq/DUR4z2wZ5Rot8tF7dfZEnG9Kt8WEE8mUGz08VB+Ug5Lz9vLhHCpfOncXR4iEuXL+CVV17GY4+9H197+il87Wt3UJpkHpFBIpkygIN9Z9oFU0SfK+t7H35oMD09jVyxYIdHaIA4fY05i+nEb7gg4poHaWmmlUXm8q3b2FxdQwLsdHlFc0fTJ2UjBLkATFDJPBSSf3ZcqqY2JiAhOgbtRhtpbnS0ORCOXiKNjRZw/SjAdi+KZjyrBDEEbgQ3e0E6ihMBjLlZO6GAolJERP23uWkTu+NNOXnypGarWQBzwb9y/RUcHR0JDdAl9+qVDr3xN3JqqoRYLKyuGLv+FE8iVfbFrz+PVDLN827UAR4ecHYY8wJT5V9enVI/pT+6IUraKLRBcd1dS5/dL8cccOe+iZPJ8saCJ+3QNAMTdGTvwOvCz0rE1MT+AxVOqQTn5whsUF3fFVLxqAkAypeTc8AMQEaBM8s/U+q05MMEcvwG90XpiCEeEivk3gTQz+gzTNqmd5vHsQJU+DvlVt4zL2DHoELqF8dNlCRxNIB3nmIjuaxmifj3dCopdVCBGnHasVGsLaZ5VApaNinuEbRNXIRrp9tHKsSEKI9WOIn9PnBEqji7sv0wkpmcuiWkUTJ5zhYKsjDq6t64+SgnaHOwt6v3Uj2qYH19E7G4AQDDLrA7SH0H3JRLjXFhB4PRSVm0U7OiWCzITkjB2NMeHZ1UXWo3hqN5OIFMdthJgX5IPbfDc/yQG9HEzHPVAwS8hiyMGbx5zzlTFU+QbmR2MnY4eOE+l4oTDHEOE+Nq/zr83HseodkOLnCLZPzAHUe8h2tKlqDsBpg9IAMumTs2g8iREDJKmxIfvbh0ER/+0EfQrHWwtrop0CBMqn4uj62tbWlv8PAg6Gb5n+0z0cgcbYz7ht17rWuCtHTCiMchJYduD5lIBKV0RgwAApY8/GnVFqMWAWjP1kGPe4pCgFJr9RZ4zHd6EpMj/T8ViyNBClu7i0g0LlXZdiiMatDHermMnVqVIrQotJp4/zveiurBDrLJCM4sTCEZ6QsEoHNbu1VHp9fB29/5TmQLRaRyBTSoEN9sodtsYfXFl9Gj0Gg0gZXdIyBbwna9hxtre1jdOcQgltaB1+h0JXSZKeYlXNfudeRwEjTpaMC4wcSadpIJHJT38L73vRfra6s4LO8jl4rj0tmTSAzauHRqBndvvID5UhZvu3IF4XqTSqdi2xCwY4zqDwKBrq1225xlaFVJuh5jVDqDbLGIOLvOtKqLJFGniGQ2jszcNGKlgka8Qt0AKbLDQglc/8zn0drew9zEBOq1Cp59/hkMYmF8/dYyDloRHLR7eNt73oX3vO+78cW/+Bwq66u4UMgg1aiiFAJOn1gQxf3W/hFKDzyCz71wHb/72acwyCbQJmsiGODC+dP40L/8VcQjA+RzGYEkN27dliNIpdFCaWYWc6fP4qd/8iewsbGONz9yDf/8//4/sXvrJUzPTwBBDduvfh2D2h7mCml8+rd+CzPxJFqbByjFM+g3u0qsKHrWprPE7CTKtSa+/OQLiEVTYu9k0xlk0knFZAJ/pn/VQ7PVQIqWR7yuuYzcGq5evSKQM1VKI5FLI53PIZyIocOYzXhIQDGXRVyaGGYzmJicFktq+/oNVI+qOHP6tMatoskUat0eyo0mZk+fQ2rxLFBvoSP3LhYH1IiJI5pKkmKm4kB8NolmjhfOx2rJsXPDx5F72u/qrI+8ssdp9P6ZTFRyPKaMRq2YLEl/QsHEwXu+CeyewHcVycZRAcwcp9lSPJHwq+Z6+1qXEhTjU9HakYk7O9EeNCR9tdWU1SbPYLoM2flM2l1U1n7UTGLjwdQCWaQM1IXtNpuyAiWsyffB1/HZtDQyxrrS7kmdzo37EK4DblM1PoEc2bZZz8DABMsfTfmfgDZBIe0nFskSdzaQX+e7+/P9d+2b/Y4VLtSR0HghGV208qxW0GdjRvbyrqc2ZACM1oDyHbJU9N7JTOBIhfmQGwOAmjsN7RuvLyDBMq7AXk9jetFcSeNQPofwMd9Rko4VhV4YdzSu5sEQUrm52QhWBOhs70gDIJ1NygWg3W0iN4ihsbpmYIazf6P7Ah1HjI5n+0B5pFiLo2JJYr20W9O5xuuuhYOdu1tobldx68ZNLF44hctvuiIXgB66oi/zfcYjiWMAgORWxmwAyQCQck6/IRtAZKclAhhE0gjabYQaZY1j5OdOAqSLp7JotOtIoIkI2SNhzqCONIzGWTn6M2fYhrbRDkB365XgQC+gfztBg1Fh47EE9aHcvLYX+5PqvxMulkwMlfUHnCG3RgB1dVjIZ7JZ7Sm/5pXWSgyQxZeBVmp4SYXeGLXDde0L6jH2oc85fXE+LLrdY5WD3GMDyDXmRwAUJ+4RAZSLAbW9xkZohvmOmLEjDSW9N5fzjjMANAvvK2u/L8figXI+deSPsxx80BvmTWNU/PHn5897IUDmfMyHmP/x/SgHdPZ2vsDnaxk4YffT2/z5+khuS23m1sb69eMY3t7O544C5EJh1Vgc6eNr8mct72QTy/RzslljH45GDJirETQy0EQNHDZb4jH9Yj5NRpxAO46uRRKYOLsEnFpEr7qPXlDG9ZdewuF+R2f76sE+emyAUkEpiCHaK0o/rpnsSSS4W6cdqxvNJslIYwD8+AYAdHsm6O7BJbs2xsrm56f4vBrRYzWkHUcGjLPuszXBJpEbwdI4OBdvVGOheg0y2CPGxNbzdike33aj5CHVGWSb1RpsJncFyhNkTYY6WFyYxrmzi9jd2cTlS+extr6KNz1yDR/72L9FOhNW8c8mZyKZEVu2ztyx10cun0foXZcvDKh6XGRhS7TLLO1VmBIA4I1jAE5TBLBHVVJSYgMBAHub2xg02g4A4M85EQNY4ZUcDFBKJpEJh5Bh0aPAaDYK6s6Hw6JnpyJApN+yuadEClutAW5W+gIAqoihy662Cl37WVK1ewxcdEnlTIkYK6bWqMKaaKLE0UwDgN3V06cXJZDHRLXZaGB9bV1+rOzoeRVan0yMKOoDFPI5JJOczU6hVq9gYWEe+XwWL7/0dfR6FAXigvB+tTb373UejFlACpPN3XmLMn9IaQbWLQ4xAHi0OQaAXzTWXXRJEhMVV7CYZVkXE4W05oWlKqy5XRaSo+vMeeVUPIZcNqPElnRfFjzGAGBcYXFuSZYlPIbuctOZgIhXWXUiEu7vHsGk9/T43Ld7AqcCawWYPotDg8c7CgqKbp6IfxaVkGuCAAcGUrDmhqgT9et1UcjlVQAflsvaLARlOt2mEqpwty+RSqJynPkJogQwzCqMXNvEIIZYIodWNIVKJI4GFZJzBYTjacQSKRWSPTerncllEYnFLTAPVY5N6/Ngf0/vo1atYn19wzamm2v3ydsofSJViXZ0Y4hvNKLxFO4rr25KpwHdDwFIngJmXXWBP06TwYvOKInw85TO09kAGwva4797BoAfERgfAeDhJt0FKtzLhtDGVvz9NJDGrWkGwZ4dtMPDdsiQcFn3mMaBvwb3dpCOp5Y2Q2cHu0ugCD4onlJ8hUrZIc0H8vOeOXUGv/5rv4lWvYvtjT2BBrRqy2RzYgC8FgDA17cukHUiBGqJsmjFBxXc5bJBy7RoDHnOqisuATGSwFjQ05qFvswhesP2tL4I3hEAMAkH0yzQvCM7YVS3ZrHLBJuCoKSSDcLohKOo9QkAHGK3XkMyGkWBKrbhAX74A+/H9t3bSIa6mCtlkY2HUN7dUNxjvMkV8li6dEmWetnChBDqeDiGp77wOF65cRtBNo9OKou9Xhh/+exLWN2tI5EtIgiiSMTNVo7gbqqQQT8aEkCWiNNHNicgQUwhBwJcWDqnorNc3ley9va3vAmvvvQcrpw7gVIqglsvPoP/5LH34NzsNNrbO7peLPxZtBKs4QFNhJ5gHNc2AQCidbwLEc775XJIZbMIRxPS0GiwO5SKIzUziTgBAN6nYIDUIIw4s/xGG9f//N8BdAdJRHFU3sPN2zeQnpjDK+s1PHNnHeVQgMxkET/7Mz+NeKuG+o2XMUnxyGYVrWYNU+fPYaXewal3vR9//+f/GbZ7SRy2eihk42hUy/jSX/w5Vm/fMBZGMY+jSgXbe/uYmjuBWDqHZo9WeBmBfh/84Adx4sQJ/O5vfQj95j7OLJQQnUhh48kvYnC0jS/9yccxG49hIhxFuN5BvB9B0OI+S2p0Y79akU3p8voWqo0A6UxBoCKBTXXzwuxuRVSUUJOBAB2BZFr7EFCZmprU+XZ26Sxu370lRkFuoigxxS5rMNYyvO6xmL6fnp1TjGxW60hSsyKeQKfWQLvRFPhDsLMZ9HHYamP65GkkZhfQqTUJK2tkRABAJK5799oAwOsXjOMF6/ijFK9cEu8pvOPx037OqYkPY5rXFHHddmEBYwrMbqxnHGZQDsDzQVhlhNmWRiEEpnMen11qdmIIAIjSD7lEkPVoc/5GsWdjIWDu4AEAMiLtsFMXiAJ/TFb9rKrJLYcRtNrqkHO2lemfuQCMaL7WuT8+r87P7fTF3CVxYwivCQC4zqyL/boyPLMcAECQg+USQciIK6yt4LARtHs7ot9s6W9JLt+4FdGs/fWmuy2xSggAMG5yDMAzADyDb8jmkEaIaRfIQpmgDF1vPAAAoN1oDPMHPwbou68EVcPZEqJJCj5HVWD5c3C82+mFzcYBAF/A2Of//w8AqG0cigFw5tJpXHrk8jEAgJf3tUYABHY5MexvCQCIxNF3AEB80IBxL6wTOJ6zjNgm9wIAuuFjLEUCAG1jZHAMzDW9TADPbNP86KTydp6covvzJKCmD89XOi8E0qKhnpSKyyBAegwAMCcNppDGQvXjAjYiafnqNwIA9M7vEYM0EMAr4L8OACBmCKna9wMAasLdw6DxrzMsAvyFdayAYxR/54bk978inouLx/alPeC+9y82sWuc+PXumZke4BCD2DlEMQ9iPDQFfjZL2mbZPQZ/H3PUAAAgAElEQVRW+df1NuL+8ygXdR18a6jYWBTrKf9v1v23X54JQFYmH8uC3pgDI80D6qmkMxx7NdaPAQRtPcaPIbApKbtsZwPIhcA6h2AA2Z/tIILJpSXgxDza1V10gzJu3riFva02aq0QtustWTSH0UKkH0W0W6CSE+rxnhybgmZbzDxdS8Ugi0PslvOnBAypAeYaVWIg2Zeuuf3J3Rt3/5TAmgaSTgjnjsARJ8tH3XoNxdDohhCNpxCLxtFqtlCr1gSSsOaLqU4Lo9kmyMaaNqYRUOveR9BtNZBPDLC7eYhHH72sJjn6LZw6NY/q0SGWlpbw8U98BulMEpVqC3MnTuKo2hDAMTk9gyqb0286uTDIFwqYnJ5CtpAfggBexElvmPPFCZslY5HF2dHl23dQ5xx1LOmsX1xQEkF/INVsEppjvQBpUToNADAxEQMAmOzE+mGkiAAFdYTCA/TjSex2gOU6cNCPoZvIIpCdltkAqv/gRACJaph2whjSZuffUG2eN470kZmZGS2iVrOpRUvbP1EtSWEy3N/NtPtZc0O3OQLALi0BACbExYkCCoUc7ty5rcVK2zITMPO0Hy8AaEvDU6R5080ugx0yD1Rwgfmj1AogzwLwQVldcWeFwmun7oMTyIuE2G3sIcoFzmJXIhJUFw7JLrBA8ajZGSRIoY7HjCHgbG94T4mmZTOpYYE6KtZc8eltWNw1NfX0kcI7ARMFFS/c5ha8Cl7NiDtxEac+7NWA/eYRgkhQSQGKlG8LUARqSEOjOwCpNhQ9rBwdib3B527U6hrnYKHBzdLvdDFo9bQ2zc8thH7UvJoJAAw4Q9OjeFoGnXgWjWQG3YkSwsUSBlF2/q3Yp00bmS+k15CaxXWhboRIFRw/CaG8f6DOaa1KBoABAAoSSj7GExALEOyyW9Fsehqk+3uLP1or6pK5EQFR7xxY4q/zUAfB2Sv679sMXl9zk+MH2/FgTCTRGAjcBwRTxkcDvK2jddx5WJtQJYM/34Zfr76b7gGC8cOJwMnw0NM5Zcm5/93rSvif8dfIn4v8fAJQBOr7jetohdRwD5PtwE5xBNMT0/j1X/sIus0+9neplB+Ihs/rubm5pSSEhwfvmR+z8UCVknh3kLBDzb8THMsmY+i1muBIeSmbRY7gE1H9bndoBeitp5h0md2fS7I19+RyIvmswgQpbTxdRQeTGmobsI4dxJKgaef6fhm7ZADEE0gGA4Q7bZyam8R3vfka7lx/DqemCzgxXUCo20CvVcNEMYfy4QEuXLqM/GQJ2XwRqWyOrV48/9UX8fzLN3EUjmje/+bBEV7dPMAgnkU2P43KQR0zpRmJzNU44oUuBomwftEpoVPtyKu+NFFANp2Q6v/CwhzW1u5KNDWdSeGovI+rF8+gkIrgi5/9FD74fe/FWx66hJ3bN3G6kEeWIA4BSGlKBNq3vF+tdkuXh2MAdAJgf5UABlk2ZJwl0zkMIgk0CS6x6z05IQCAgoFkpNDfJN7uir5efvoprL38EqLtBibSSWzeXUGmMI3c3FX8y4/+MV452Ee0kMPa+g5+5L3vxt/+gcdwdPMVHNx5Bb1+B810Ct3SLD7+1Cv41JM3UVy8in4kgvWVF/D//F//K65dvYh8JoZBr4FMOqF4UKk3kcqXkClOYadcl+PE5NQc3vWuRxEJR/Hu73oLfvnn/yHQOkBt+y765S3Eavt46ctfQGNjHfFuD7EAmCpOo1prYnbuJG6vromNsba5gVavj2S2gEyugGIhrxjNBJkzp4zzNv7D9RwTWNhoNlGamkYv6Emo9sSpeZw6vYCQFlzYrjHPUgomUVAxGZdVEscBYqkU4sUJIJlCcFQRoJCizV+TyUZU94BMjNLCKcRLU6jXmgjToijK+MekMaH7IgBgENzDAPhWysZRsWud0pF9mMuqXHblOv1iYRkYYF9OtdM1378RAKDYx3PFAwAd0vHr6lrLLYdjSHTY4QiYHUxsNwl8JrgourFsPSMIum00alWBZQmyIRjrBMAO0KnXlVAzYeX9UpbI0bZqTbP/ZAIQAJAplAcAHIPr2wEAfGfc3wEV94xzDgQgm4H5CdltUbLVmGg7AIDFto+P39oddJfK3w4JtLqg126iVatgQCFRXZp7AAD3M/4ZxE7g+xgCAFGxFvg++dUlA0DUWwNNDASwTIlXNJwpIpwwAECMC9eZ9GcSzx0PAFhX0gAL/zhrUDgXADIA0Ed7c0sMgEwu9R1nAJRXduWmRReAiw9fQi/cEQOAi0VnfZ96P9REMqaZd5rhguYIxTcCAMLNQzEAco4BMEjnxADwAAAGptt0bH+N77UhA2Bs/zlGAM/FoE9mrs2Mk9FlTAD73br2pttlowQU0XNWas5lnSLePPxlR+dGFVnoEyAOPANgbJ3Z6IEfWyFwQwaANVheiwEw3g2/N08a79y+LgOAe5mv2etoRG7AJqRyB2s0Ulxu/Gv4HsZQSF8wKg902knKtT37wI8ReCDQMwJ8xHOOAvcCGB4A8CCGr0FGOY+zEXTFqi/Klc86PQKJGI51uPkc3CcsyL1qvzUsjd5viv8jAMBbNvLz+Ocft34mGDQSAYwN9511udvI5Wl3R7a2uRmwpiKL08KYCQxqnFtmKsxlzcGMe7ZJNnU4halLl4C5STQrW+gEZayurGNjpYmDSh8V0vulgUYAIIxIJ4vuIIJajA0R5nkGDnsAgOuA3XWr2wwU8A2+oXuba77pp9zYtM+RfSOXa8OLvqsBxREIgkl0PXMWir1+FM0eWVlJJZXMrzttY0uz5OPRQgtDfm7GarK42M8ka4fuY71OE/k0QdJ9FIspvO0tD2F/fw3st3Ck821veStu3ryDx5+4g1OnJ1BtdBCJU2OJegIxtDle8paF2QGDJ7ueBAA4I8pX5hhAKpNW0dJqNJHgTGEvQKfZQqV8iG0m3J0eQkK2OTPBwtwObdlgaeJ6gARndThXyxnQ4Ryb2ePw8A7aPQltRYI6wrwhiSTKvTA2WhEchRLoRJNKuCP9tpwAmEYKWQ8nROzQzXObzRcZtrcsqPH9G4pvf1enld0oCZIQmbLD5Bh9a1yIbzBQx4VFP+3/VGDHOLNSVvHFOVZbJFa8jf5su5cq6Zqo4oYT8jMwWod7077z6Yt/Q5VGIkSiensKlrqLNvskFIwsv34byRiTRXYzeOuMwjo3M42pyQmhrEPvXDmgmVWbR77JbvBdfh/IfLHE98IC2zY3EUCzo/OzVdygrSbno0eggD94fbE/dBRwdCxfKKs4dgJCpqTq6PEkdjvUlUlYX1TlvMZPNHPl/WXDYRwcHKDd7GDQHSBCcQveRR7oESYHxu5IsJjt9BHt09ojiXYii062gGByGtHSFBqBdSF4P0RBdKMQBAC4DESXEkXdAIDDg7KsIj0AwO6ZRwD9Z7frZ517L8JnSqcpMQKGjguO2mQuEC6jVZLjZsJCsH03BixYEmOAhAcAhtfcBXofjH2g9+iwMToMlPH33wgntj4ZgDzyq3EV2dY4mx03m2QMgbGOwbFW1WhduQ809lp2itu695+XuhQxR5VzAJgHi7TP+Z46plERiyOTyuE3P/Tb6LYGOCrX0WmZqBrp0wQAGE8IAFDwZBwA8Pdi2FGUGwa79CEkWbj3u0jFYsinU0gTfNLcbkedK9oPGthi1yEU5cFvdFtjSJryNYFELmN2blUTcMSg35duQbfbR4/dqkSaODTW9vaxfXQk60kKiUaZvHQaeOjCGVw5s4DK9l2cXZhEPhlGmnpY6EucjzH5gWvXNKdG1kq11sUTj7+IWxt76CRT+Pr6Bm4fVNAIxRBNF1GrdzE7OY98Kqs4WW/W0eg2mPMhnIxKbI8AwWShpOKfsbXTbIjmzPVKVXqCpW9588NYvfOqvHUfOL+INz94ESuvvoSHz5/GCVr4hSDEmeAsu9gWwfqa/RMAQLSeqr1M2tmRSCRQnJxEbqIEEqi6jOexGGL5POIcieEMuxuJGVC0ktey08bXP/85RKoVpMngaNTR7YQQxCdRDSXwr//wj9BLpDA1O49W+QgnUgn8D//Ff44Xn34Cq5tr+NG/+3fwP/2TX8FnntlAuDSDvTqF8yL4wGPX8Av/+L/D+sotLC5MYSKXQKNeEbWPDIUOYrJOrLYHOHF6Ccl0Af/LP/4F3FlexZNf/gJWVl7AnWe/jLNXl4C7t/Gx/+3ncJpJTbMqADxgB2QQxszCIpbvbqIfjuHpr11HqcTZ4hAKU5OaJ5cQo7rVpspMjQYvNucpl3VS9Ofm0Wy1sb2zrXGNZCoqkIZuEdmJAtJ0jUjFxQRo9XtI0Hkhm0GYQktcwJqvjunsIouqe1hR4sXivzUApk+dQbw0jWa9hWg8rZLVjwAIAHDjORwBUMJ378D9N6gkx8FDrRNPqfQxxRf7x+T9x4sPnxV7T/LXZgD4tyVuDkFmUdqiYgAEjeYQAOBYBYvmRC7nalJR4UYAANlHzBscAEARWAJdBFONgmTz00GDThAts8zyAADFWSsVsQnoviAHJT6bUzVXXP42RwDuBwBMMJYZJJNTagGoZ8U5ZAIA6rZbRqCZ+W/jSyFQVojOIYjfaDUklDvokRlqccAYAD7PGqs1NXTEXNDECT0DQKMKAgBCAgD8jKwXEnQGIwhI081MKK4KiHbsNH8++bXmAYBhV9LNYHuwXHZ1bHawIz4I0NrYRO3WMnKFzHccANh+dR2baxua/7/w8CV00UIQ6hmoxyvgAAD+znzLAwCeATAYxN5wBOAYABCJY5DKotlpjAAAjvjoGfy5PM6fMcvcEUNn9BhdW7IQ+pZHGwPAxwOzZLaOtrkJcMyUYJCp6Dv9AF5vjrGSAdC1WXkf61KZLPrqLrt8gzmzHwFwLFQrxN+YAWC2c6P8dFQjjMT/vPDda44AcC9TBLDL0QTm8mxSGSvXMwBGzQ03WsPPPaZb4LeYGAzjmkneKWes8z/MA4dhbmR1Og4A2GsyljjAxeXX9z6Gn92DINLk8qMUQ/tOa6CO6ycwB2SO6q3/7Oets89iVtR05sPD+GFrxjsveSYAlxTPFoLN/Dfmvh6oMXZ2T3a4Wizkd/cCFf/8na/NBolyWcfc5PU2O3OCBx006HIUy6J09SowlUGzuoVmexfbWwdYvlnHzl4XzUhSnf5IuIloP4RIN41OEEY1SpgtQIxvXaOvI6Yrb511/l233oEAQ6OXoc21AwjcGvW0fxX+llhrW9lnMhF4vhyZkWzsdgOOgNP2l25YZPVyjDsusNmuCRnNLeWWPFcITDSbHbkCJJM55QnVox3MzuSl2/SeRx/C9FQam+vLmC4V0Ww0cfHiA/j4Jz6NWCKDTi8kLalkNoet3V2NsYUePTk/4LwjKa1xotosjlkYR6MCAPhGm1JkjGlujl1W2tmwC5uJJ6UBIKSPh6AU9pyNHFMHHqzq5JjNlrQCNL/kLFyItwYhJCMhRHpVYNAV/a7aD2O7E0UjkkY7RGXrAWKDFiKDriy5eLgFYZoNkmJ7nJKhoOk2PPeXBNK6JljBAogX0gRj2C1kgHE/L+zCbyaZelsB32qJQUBRLAqBmA8lkcwAuVweHXIyhrP/DghwJBHuUd7s0YFk4wF+syk4Wdg0zQCHCo7kfrygnwVRddRlwRwSCJCMR5DkqJzs0qCO/+zMpAQLU0l20UjbJsJqP2uklrB1PlwhT1RzPEDan5kcGO3GH56jA2I8YzBLCQs67pB3apc+KeBcJBkM3i7F07UYADTaQGFJV0QKkGFwFeXLRGIyqSQqR4diKsj5AJAw1vrGmhYdGzR0YmCnTX6a7LiH+mgN2uj1uwIAwtz4QQT9cALNWAadXBH9qWmEipNo9gkYmDiSNCSkzG8gET9XLpdTMGcXiZ/jqHwoBgA1AO6urWlU4PgB41VORyAAC1QKcTAAjoQWLT7QooMUVK1bkQF4XZyoGu3k2KEaQ41NMd/T4YwB4F/fF/oeEDDk1h5vAZeAl4EAdjCYn+o4AOADPQM3i2nHkHTvbnTY+H3mLaX8qhhhA/cm7Zx9HHUatCdIs1ICaTNY2kd+G0htd6AZeGpWpJMZeZf+9od/D+1GIB0Aqv6n0uacQACAnUyCFlKbdQew/8y++689xHjDDivFI9s1FFMJjTgx5+IvdvGZ3LOrTQBA1kM9u2ZUqNa1dMwj53uh8aVojAeUeboOCDAGPcTIECJNdhBBJJGWj/3GXhmb+/uy9Ku1+8ik0yhlEqjvb+HRNz+IxakcKturODGZx1QhDQRtFXtc96fPnZOCfoNzXKEUXri5h7/4yguo9gc47PRw2BugFgCZ0oyCfi5bFK2MMVszl6KOcoTBHDMKxSkxJlr1Khq1CuL0ONdMnq2Xa488jK2NdezvbCCXjODKuUUU01EMOnV879vehN7eJubyWf0src0SsaiNbIAUQ9OZ0LiElL3D6Apki6IwUURxigBcgIAoeiSGSCqDWL6ARL4ApFLSDaBKPcUYQ0EPr37xi0jWamhvbaK5vS1gg935u/uHOHHhCv7gU5/BjTvrsnYlaL26uoef+Js/gDOXLyEzN4ef/a//ESKFInZ5gaIFpNIx/MHH/gX63QPMTGQRDprIJEM4LO8pAWp2AxSnT+CAay2IIZWbwomlB/Cvf/Vf4SMf+V3cvvkSbrz8OKLNA6QQ4JO/8r+j2KxgNhbCwd07yGWSSHJsKZ7A+v4R4pkCnnv+ZWTSBdTKVcwtzKE0W9La8fOsjH0qMGMjn2jO8G1sbGFx8TSWV9eQzmRxeHQoEPv8+dOIJ6KIJ+NIEIzJZZDIpuSEUu+2kchnEUkl9YuFLUUC4xSGi0Y1Cx/p9eX1fNhsCQCYO30Oiek5tB0A0Jfnn2kADAGAfqCzngXkN2vDN174+/ikeDfUO/GgogmQjaio7vtjmONQjUoh5o0BAL4/AgB0PlBRSYExBwAwFnIMkE+ja8I/8EbI+ahjqvbGPRYAwC6gAADR1GMm8NdrCzSmaC3zDFlmua4QYwzth7kvGOc4PmlNcYv36qg5MbDj1+ebHwHwejsW+10XlOc8zy86kXC0QV2ZKEA2m7PeZHLLfTmO5X6rWICuLen/vhJjYddsoN2so98lAGCCz3Q98GTZ4WtY/WL32TU9PCgRpXOBAwDIrPD3gHmM4dUEZGgvGgUcA+D1AABeYz/H7M/CoQuTsyZjg8jyDs73B2isrYsBQAAgvFD8jmoArL+8gu2NLVx86IIYAN1QWyKAxN0E1stmmja4TgrZNdm+WQBgqAEwf8osEx0DwGsAQADAaO+9JhNATgAOCBDq7Qt7FuXGkKGOgAogLW0DAlQXqAB3AIAravoEDUj9p0CkGATUxmqPAIBeIAYA9XdMI8RWDcd2CMZ7XSo1+KJvrAHwbQMAsajOcmo4EACgC4Ds7xwLxbsxGTgxYiL7fG6YFzlQwI8AeAbAuAioASbH3TLs8WN36NgoAH/A7t94/PBMAP7Oot8LOfv1r9dw2gBkAlsMH1nZGTBmNtTqjA9ZNTZOyYLWAABj03i2pwcOmIf5n2W3u9lkHkDtsYTAA299SCCoNFkwQMgV3cw5mcOxiUMRQJ7D1VpVuQSZVQTF/fgmAepWN4LSA1eBiRiazR1U65vY263g5stVbO8F6CUL7nytIUJtgW7KAIBIFx30EacVatcLM9pCM2aITic1OBkrtf6GjWHr7vNLbCrHmrWOvwMPXKOX3yNgzzrajxN4NwV7Dn4mjv7FiY8h6FqdRg23RCKCo8oehTKUR7FB2emw0USHuySara7m+7u9JlLJPnKZEK5cOolCLoF2oyYAYGb6BMg0+PgnvozFc3PYO6xoNJBCy61OG6HvPTE/UECUpSrnxajO2HUggBXMfCIKWgm55kXkouj2kEtn0G8ZXYP4BtfiIGoFpAhL7PYwyFLsSV6xduDoIumY50JLIM7EtHWIAQVFopyTDeOgF0crmkY3pAoXsaCJ6ICK72a7YACAUVJGHVPfOXWlvDtgWEBI+drNvvCgljALKSXe1sHRluzGe/TG1Df5OG4KdvdUSDgLMM0F6jAfz07cZrKVpAXviyWvNcA5dYmpUVneRQhNTUkVdzRXwtcUe8EpshqVylwX2PGXWFSEzlmc8U8LACgWcxpb4BVm0KLwoS1dW75mp+sRL+o8sGAaqXf6YpJ3h9fW6DYjpdXxP/MqJ2JGgR8Xp+Pm98/ZbDbcHDsRbNtGQxSWiReTEBfgtG5EfSGFjIcLbQypAVDBRLGAgEIxTvTl+vWX0ax3kEyQKh1ClFRq4k+khNFCJ0KHgL5GAKL8bxBDFzE0aCuZMwYAiiW0yVORXZZDiS3DGDI6isWiFqwX6eAowkShqJGE1dW7Kmx8Z8ECrwVEL4pCBW9SmDzw5K+fZ6Ko+HaJG9caE00Js7himd/zqK5bUgYoeZ9ZCdGN1j0fYyMHlgx6ARhvFegdA+xgMDTbHDyowWB6FRKtlPIpD29Hc3+N4MfXlRLqGONm1MizYn9c2Mvs91xnwwWCfte9hgu6BgAwgWWCTKGahroz2XROQfKjv/MHqB41pQPALmU2RwpZBBsbm0JP+Z49ncy/1pA14bQuqHnAn4n1u4g3q5imiFoqpfXFKMziS+CZK2g5x+9RcFqo0D9ba5jWK0LGKYDF2WHWSmZu9f8S955RlmbXddh+Ob96lau6ujpPd89MD3owAcAgMA0kUkyiaMo2SNFa5LKXTEtmMkkvhuW15B+iRTPIpiBSligYEimKBGUSJMAEgBgOA4g4ARO7p3N1dcVXL4fvJXvvc+97X9V0mBmQy4XV6J6qVy983733nLPPPntz7TJhiVKoip1+JlpMwBJplOstrO/sotrto01xykwW/WYN8/kU4p0qHr3/BIrxAY4tzmDQqqKQTaLAoo4COEEPhw4fxvbuLtIzK3hurYk//PMvYnuvinqnh3h+CkhlMXvoMKbmFrC+uSUHEo0ARSNoVvcwCLqYKRaRKxaRKc3g4qXLEhSdLuTRadUxPzuLra0tHD9xAtlcFhdeeUVgYzGTwNJMAZnYCMdXF3H/6iLWX3wWj5w9JVo0LZl45nPmmeNVPC/FfOJ1J+iY5JlNd40RsvkCirPTCLhHKXzDABhncVpCemYWo2wWXSL++TTarQay1D9pNPDq03+GRKUK7JYRH/SwW9vBkePH8ezzryBTnEMvmsWn/vILGOQKuLxTRh3AP/rh/wm//KEP4/qtbURiaTRaAWZmFvAD3/99+OZvei8iwzoGnTqm8ynUK5toNSpIpdNibeSnlxBJTaHc6GN68ag6Di+9fAkf+M7vxsL8FP7BB/4O/vH3fACNLz+H3/1Xv4j70jEk6mXMZAhcDzDKZdCNJ7DXG2K33saFC9eQimWkSXLkyGHkZ9IIhh2BTGR7EeTM0K3BdWsI9GSzebTbXeQLU3jt0hXslveQJFOuUsbi4qxmazkWkEjGMbcwi0Orh1CcLcljO5nPokWr3FwWmdKU7AHj+ZwJ1zExY1EY9LDXaKJKDYDVY8iRRUFxpDiVMGKKOBwB4CiBRgCYhKtze28A4GDh74t/HyUN+psUIDq7JAxq5xcTPsWvAyyzSSH5JhkATDA5AhDYaJSDGwTUWFVu3XImuQQAJN4qGnNUrCAWtyx41U3r9+QIQZYWrz/3p5hj7N0Q+FZi6GxxqS/jABMCEvzEBkA4htU+2u+bAwD8mWsx2OkjOGo92TRCVcl+4L1mQ4WNHHVqwoXfmy3/rTlMoTStVTIh6DPdbopFREE9Wznm4X4wQ3Il3XhMUMcpC5MYRxVSAmH4RRtf3Xs/GudEn8WCowtTduquIwAHAQDFrBADwOKi5RUcpSQA0LyxJgYAbQD/pgGAtZeujgGAMxwBiHHkyWwANb5H7spdRgDuxQBAs6wRgCkHAHAEgAyACQBghc7+wt/ytPH3vMWrKlErkmxfM5n0IwDWNGMX08AAd4eZHzttGfkqMSBSR6fftTXi9AAYO5j30HKcTFkBAF0TrRt/iUVrgr7+/IjfAwC4+wjApOF3NxFAviYbaWz8EdxXg8y5AKhb68Yn/Znl36+0C3Sk2N9mjehYAq7ZJ5E49wv+moX3im8Shr83ye/4Pmxc8+A56x/jRzD9PfNNIZ+fssFJWNIAxMnzTHJaP9dOxoPVOwRHBU45JrW/H/w5mwkcN7TcKyI3Jq5j2Vs7u2rflGH+OT1TUP5kTgMU/TPAgO+FDAB+/mqtqly1WCwoHrApwKdPZ4todaOYfeAsUADagz2Uq9ews1XHhRcbKNcSGKanMNAYaR0xnuNBGr1hFI3YABzooLWwxrM11sBz15gOdi3YvWcTzEZTvbKFrw/HTG2fu7IODjFn+W/moqqnaRfo9OH4N68/i/zRoO0E3mNur1s7mPuKPOYTJw/rb+ok8NqSV09dxO2tKq5c30SmsIi9agWFLJDPjVAqRnH29FFUdujkVECt2sHh1VO48NoNXLxyQ44p9XYbC8tLKFcriHzj6mHD9oiAMtg6BgBFAH1hQm92JiWcZSMAoLlWedqmBASQuqX5TqncWGDRh6ANXpTll1HfvKInwQZJggiFTjoAoAoM2kLT26MYqqMM+okcmiwQiNQMHQAg39so+hFDMRh4NZvuaBkKFp4FwBmyXg/ZXM5mnwlwDAdgUUpqNwNBUhZkHmUMFf+OWsOFy4DNBSjbkbG+ADWp2rJu88id32TWfLRC3h8KHunnpuGXkDP5nTqEz1nYCBh3lj4C1uXda7NO7Ax5sbEU58nTSSRiwOx0STPxSc4E0MGS3UiJIJqCuoIbuxZC9Sj2ZYc1DwNSXdXxZqLikgdPEffAhw8Enh2gT+euM328ifaOi3rHIPBgj0f7rLh3c0L+ugwGcjQQDZSB3c1W6XEsqlgc0wOU3uDxqAoBXg/SZembfXNtE/1uHLFBHAnFGScSExthkGAywRjDWe4E4kOj8jbjGQTFEgbz8xJcF18AACAASURBVMDUDDqjhKiEBA40k6VieDJPRjVzfd4hkE6m0Gw0ULoNADA5YCeOCiz6yR7hPffzh3bt9otV+n0mZoYDAHwA9mvZ3wN/nb2lohec9MXu7dI4rjW+Fy8AyL89AKb7IgUnCldT6MaEAJWQuQNsMnY72R8eARWlfxydLDhOvkJJhEseJu/TCQd5ET2nO8CAKIGgONcKx2U4BtJHIVdEIpbCR379t7GzVUGn2ddsGQXbmKQTAKDarAcAZOupMQznEe1GTLh+5HpAkZVeF3PxEfJqDhrtyhJoz0qxcQzpfGm9295Rp0MMSB7Hjg6Y5IUcYRCxg1taJ5bVir1gNjMRJFJ5dAYjbHGMqt5BK1nAXr2JWK+NUiqKmeQItVs1fOuTD6CYoI5KD1PsJCcoHplCrV7HzOycvGB3ghg++sVLuLFHt4wY6vUWZuaWkOKISzKJNpV+udZSCUxPlyRouLe+jnhvgOWpkqwvbzWbuHrzBgrZNBZnZySwx0KFTgrHWFg/+xyOHlnFzRtXsbq8INsZjit8yzc8iRc/9+eYi/XxxMMPiilBmzOCDErmKPKaiAlsbHN8h+MsLEYIihJ0TCaQLeYRz6ekTk5Ue4AkErkS0rMLGORzaEYjSM+VsLa+hqlUEsulEl782O9juL6JuQFQXr+CdLGPzY0byMfzCIIYmoMkFh94Oz74sT/CK7U2Xi43MMzmkM1Ooby9g9lcDqVsBocWZvHv/u0vIehWERl2xLRYv3YRhxenMeh3sL2zhfnFFdQ6FE5cxHathyMnHsT19TJm5g7hscefwNGjS9jbeQ2f//zT+I2f+HEMrlzCfYkI5iJ9dGo7WFhZxFqjhmGhgF0CAI0Onn/2OlYX55AeJnD2zCkEkTp6QxpEEvWPS2tHSsAuYaRlT7VaF9PstUtXMT0zh+2dMg6trMoVgCyGKPeKEvOh3AIyOSoGD9HqdnD/286htDCHaCaNmzvbqAddnLr/LFIrK6RSiU0nNWKOFVSqKMwvYWpxGc0O5w4Z24hsORcAUbNtZvqtAgDhRFXUen8gOpCZ8VLivG7EiQC0BwB8MWBniG8h+zPJcPixqr47h143AkDHCjeXL9cVh29mikU7mBmfnQsA8yED/M0iWABAq6m1zbOaKusEAJgb8QynaLJnDRBY92ePGics+Hl2ODB54pDzNwMA6Boxp0vRjJl1P8FHjndyMJOMJGMA+M7u7eLGvb7Hz8Q9T3aouNgEAFpkG7VFDSe7QzP7oRlnxckQHCBnJ1csyBGJ9GOnVcCHtUkfFiuO5y+LR1lTmJgrR/eyU4ilc3cUARSwLRFYF3MdAODXoQHiZEeRzcgt1Efj+g0BALQB/JsGAG68eEUAAEcAzp4/g2FyKCCZEFu7zcZbeswAuN0IAAdsReK/gwvAqLErAKDkAIBhCADgUJYTtHG3+gD935emcpdwNrpuX/k4GQYAbASAZ77lv5YXeztAYwIokRqxoO7KXpdaYYyVBKWZ0xAAYCOCOXtfDDKePxMR7DEA4Fyq7gUA+G53uADen6tawXcvAEDaLNSzcACAxgJZP2gUyEZEwwDAOD+WPfftAQAyqN4IAMDb4J9DQMLYTYD5iQF64c/k6wv/OLGSQu5eZiVtzFI/quEZAGIchPaKf25+HtYOzKvCAICxAJwN+QEAgNu+QbCVjU7HOuZzWzMsruaOciXWd0nzqmf33zQDaE/OfK4vZhVzPObiHgAQezVO3l0GM2dOAbkBuvEGNrcvYWujigsvttAKCugni5r1j6KKGOutICVB5mZ8KHc5AtzsuodZthpHECuARbuLLywmQk0wDTep+R+3+tc1dQOn80ZKv37OteXOPA8s8BpQ4C+XBup7W2rilgoxrCyv4sjqcSzNzyOXI7O4h62dNUQifaQzBFDIbOX9jmN3t4GrN6r4zBeuoROM0GpUcfxYDlE0cfzoApbmZlXvbW/VOIiPE/edw+987A/Rj8TR7HaRzmUkLhj5wH3HteutIGcnK4YoaZwUT3FIG6kt6pAFVBkcIRmPi2KpIMaZMgZtMQDoNWv2dtpw7CJ2OUvr/emdcIbrAvHCMflg0hjtNRhNTHgnEkcrkgJon0TPQgyRGHVFF2JfRe9XAAB9b3tjACC8STyVhjeGqHytVnMUbM5dkL5fkL2c0K+QhYnxm5yiKa27uvSgzArl5mHGYMEignTuOp+TAEBYA0DAic2T8A/p3yyyw3NoEyoOGRWmUL7Pw1aFqAEIRKc9ECAGgkMfRYvOpEWN4Rw/O3zsuiWSZG2wS8lFSXTeEEor4ixpMlVVZ+Hjxj2U1LnZKk9T9zQfX/CHUWI74MjycIXcuPVrId6+THPBJxkEjqQ66oR4OBeZIegkWyQvzMZxARsDUDPGAR+0YKRQGT8bPbH5+Zv1Nl56/gJSkSySkbSo/vLnHPUxIANAHrUjJKIJCYAEgwiasRQCqqgvrmBUmkV3FCNkYixJzwLwHSd3uKnko098OqO55tmZGVT2KmIAcI7aF7VGTYoqCafzhBw0nKOCZ0VMRPGY6DKAmNigR2Y5l+vV/vm75gIwoWqOO/vuQLXZookGhT+ow/OOxuRIy0aR74l/8xAmOCNwKW6IrYmTmAWkp37x0FFwcDNSk2rfABONJHgqZ8gFYAxUjF0KvDigdRH0c+qDCC3mczAYOn0MUTyNAUDghyBWkVaNsSQ+8pu/g1vrO2g2uhoBWJib0/W5efMm0qm0uge8ZsZeiOis0nJ3YzAanUnT7jKCaNDG8ekCRu2G9iyBAb4p7jkJQNKiRwJXZK8wvXFzmE7lmIktx5x4HsQS1EFh2hZozlGsAFGcI8jn8pIEIGUrnSlotpxUrI1qE9er9G+OIUe7Unpo1yuYL1KcrYHV+SIef9tZkJfF7hTfO90A6o2mnFA+/cUX8NxOB9V+HLlUVoyIxYVlxFMZ9LnvKCqXSqBNhWXqhvAzBAGm0xmkhhFs7+xirVrFwqFDSn5pccn91mm38L73fRWeeeZZBep2s4m5GQIIAVW58PCDpzFbzOL6K8/h0ZOH8PYzJwS0sfNHHQU/M0mAk2cUuwAEQNO5nGZ1WZjyfiezGZQWSiDldxRNYkDtglwR2dlFDHN5NGgDlqCAGWmwfeQGfWSrDbz0J08hX2+D3a16aw2p+AD9agOdVh+FhSNo5xdQmTmM33/hElrTy/j3v/MxJRccRUsNAiQGXfwfP/vP8ci5M4j2ySYpo9etoJjnORHI6pXsor1mgMLiKrpIotEdIZUuYfnkg2hsV3H+0Xfh1Kmj6Hc28Qe/9iv4+e//x3iokMHw2mt415kTiEcHaA172B0M8NrmDnILK3jqL17G0dVZBO0AZ46fQjLBeMmZPrKwyOhKKenRmA5HI2hLFY3LA3j91iY2t3awsnIEhWJJAqTFUhGDURfJFGc22X1JYHZuGvMLcwIBCBDsVCoozc9h5fzbgPl5tG5cw/ruDkpz85hbnDetCtLfe0Ns7pSRnZpBYX4Z3WCACAF+dT8olpeQkCC742KQCaj23bk7tnhDDCAXESaDlKbXOh4/Nqo9PzcFwQx0py1lejIHzNfzA+BhAEDv0YWcg3+rvnAsI3bBgx76HIlhh5/nBJk6AHJTUwaGsOBgIkrxXQf4e6beUABAS6BFgo2SbkdrXvaX8rUmA4B9bwP4mQd5C1xz85kAAKLg6j6HzsVxxe2ARxdH7ay0EaRJrLHvqW8wfpwvthzKLOvDuESUCQDQ7pGCms6Yz60zdnDDXwd69bq1k8Jwwk9U0DGwj0UQ43gQaASg121r/ElsRYfVHHhW101zGgFOk0YaPJ4B4HQBCAAwxihvkP2faWQouyBzj+ep1wDwDjp+nbAzS1DCjdDJtUX3ZjJiQqCTOZRslJ1oYevadVQvE2wrIn7IbABzSKBxfQ0J36zgiJSaNwRwHBg1pg9PrifjB2MQ17RZARsowq+ttQ3ceOkaNm6u49SDJ3H/w2cxSo0QSdCPvK9zM5PMqKseGbpGlcT/+IcZOzMT0wDAsIsBu9H5eSSnFiSuyvU5rO2g02qitHwUQ+ppZQrodpvIoCFNLYxcYfO6274f2LeC30M3tvbII5nYBDKsc317SrqXDzBnMNMB8K4CA83UD/t0iiAiZna7ZNR2223F8AkA4AQ1jSPuGADWSbe82GbJx8W3+/6Yyero7vxvo2BPhCLD7lXe6o1X1FtNyiFJuixk61qhqmXJO6+xQIoQU8BN3ZJxYa4C2u1V1g9jFwNnBejzaXXd/bEVGnUI3woBiSGGp7FMvSMXO9uO0eNo+v588GPGfH2KJDOPMxr6ULkfH8daRvmnYyWE94WNCKttq9+x90wBO68BYCCcWfPZHmMexjjrtQYM94uMAQOxBqIs5PN67lqtgmjUmi7MM8jg9KOnfL/MoQmC8T5Is428JacDYKOFKQxjWUyfOg5keximAtzcuIxbG1W8+lId/dE0OpEMBhrtqdnISZ/ZVBQdEpZYvPcJhBjI60sYukTxWjEXJuOTdoDaaw4EMIcAAgAGYfccg0Bz/U7h37PaWFPZWLHl8V5Pis3ofCaCr37iAY1WsknEmowjBwGZLxR4T7IO7GuvE4Bj/hj0IiiVFjA9s4QhpvAHn/oyrq9to17dwKhfF6P9xLES7jtxWHuFQAYRReoNxFJ5fPKpz0oDoNXpyU4w8oOPnrbbNA6sFjxsXtcCmavl9sdYdz6o0AgRhiaEFvs1m1x6/Zdf+Hy8AoUTC1Exw2KA1JbxbLCnkk0Ug41+IaJ7qOC8zQvd9Vtc3mwT76fQ7D8YJohY+KlELTK2+F2/TFF98qDwHI4dqrxB3t7ISaTJHs/LBJoFkbeI9z7y3GT0j5+em9HisATSkL7JZrGCxbbh7b/u8fYPUIvco92TscNpDAqzT7Kj0V5sfH8lfGIijCpunW8wH87DNeOSe+uYMjiSYeLABVIpg74Ogu3tLSwsUZU8hWQ6jmp9T2ST+eI0fue3Po5TJx9FrUxPcroGpFFrlpHIpNAVjTSJxHCAgBZQRD5nFtFeOIp+gfO3cSfYMRGODHfTfSDR+6cX9HCo93P92nXUavSEJjDkROVSVKTPjmf9eSnE4HAFsu/8MxGw7hDpiOZ/OxZXdJR/3/U6SO3a994EVEw6G+Hk0B/mfr2Rth7+XR36oI6nJdoTrQc/A3VwvRxcQbbr/aF5kAESBiDCz+RZJAIq6BoVtJXcjSJxdaXk7MF1wvdHgIQslnYLiwsLouX+x1/7DR1ea7e2kM8VUSpOY3trW1odTLSksqugabOiGXqjdzrIZzOa3RWgIn/bHkrsrA8CuZDwg/CaKUg5W0Z+PskBkE0gkWvnQU3RKPqqO4VgvZZm6hmczeZIjgBkq+Ty6FHJHlFkUjlsbuxoRp2CLlvlCirdANvVJlrBAIlMHpF4WrNZ7I6kYiMk0UMpn8bRlUWsHllRIUZa/9XrN7FRa2CPwBZsX6WSab0eA34ykxGQ26aGC8XJKPbZH2C6WBQb67VXLyAI+lKhJ6PgxvWrWDq0iHJ5F48//jguXbqs9Z2MJzFdZPd8E9lUDKePH8bq8hzWrl3EYjGJ95w7iVingWIuI0r0HAGKvV0JvtJ+lK4rBvDwvKZKKTU65Kum9Tc1PYV4JoNRNoUek45MFrnpWaQK00AqjQYVosVOi6K9t4vDC/P43K//J+RqTQzLu8iloxh1a+i1yzp91naqyCyfRrt0ClNn3oHffPoL+M0/+iSG1AgbdVHMxPHt3/JN+M7v+K+Q7HeR7lYQG9URy5JW2MVsPo9XX7qMM/e/E9HCAq7UW0AmL92PWzduIYME/vUvfwhP/dWzmJ6ZQirSwNe97T5ErlzE2WwMK9EA87kEBrERar0BNpo9NHtRXLi4hl5fUqM4ffYUijNZNFs1TGVz0i5hZ4NJaGm6hHgsgd3dsih812/c1H1g8lEoTukxlUpVlkAzM1NIJkfIZpOoN2tIZqkDkMLyyjIarTqCQQ+tbheHjx3H8tFjGNIN4IH7gUYTf/b001g9uoqjq0umOpwpYtjqo90ZIJUrSiC112pLO6DH28XEjhaCUTYHTDhs3MFS/HJl0JgCZN/T+IejEOn84WPHYYQigH2d+2wWUJmfdnlsNHAPq+h13SixqFhkOq0WdSSFJRowp3PFi2p5NxX2d8hacB1mR2sSCMBkTZ0p2b8OkaA4K4EQaVj0BUZyr+mMZmFvmT969bqNuAjcszNKhWnoNT2DTPnPmGbvtYmscPZJvOjzt6HwTkanJmw7f476hN2s1CaFmZUT45JCI5bcW12CPPEEkhzZ5HgDzzmOmySTGHTaOie99gtfw8bACMI7KjfBYc72d9qm4yTKM0dWDCT1BbnU0lXk0O7N6w7dKz+y7q63JlRc5LUm8MwRCWkA6F2Fchj794DdtVjSHBw4NqAikTRz9yGYu/L9WSvOUURM7JdAZDSRQtBs64rFkjHEuaaCAJ21NZSvXUOxlEN6aUo5JvvslavXUWDDq9dDd2RrRyMO9vbGOZDdAft/agex4PIsEl43a+JEsH1zC1dfuIKdzS0sHlnAY1/1DnQGTcTSFCamCG8PKYpM9/m57H6w+Jd1tURnuVYZlyjsOMSAI2b5BaSnZu187bYwau5pZGj+5ENoD+LoxdNIRQdI9csCDUCXD/ZfeO/4rmQfyU81sZ70XXwjQXtZdBPGJb3acj/TstI6UvPPiRQTjPHggQOyTFuKIrmBiX+LMWc6SzaGyAaAE5x2z+1/7hXordHBHxqgMmYayCLZ8jFrBJDhStp4T80aAtGcyc5ksu59u7vFM8i5WRAA4L8JbtF9ZRB0UK9Rhyqr71E8LeBe4LUi7bvXH+dvfH8a5eTadcW7zimeW6HRTJ0NBCVcoyI8RuqLfOWVY5X5yViq5dlcE3bVOXPvmS68xGPm0Zj94hm6BiD6n5OR0Rt1tZaY+1ALhr8/KeINNLHVaiMCBpTw/hnYyPvIhorPi8vlPSwuLImhq+an5vmNceDdsnxziec9Ab14lGyALjLZrPs7p/vFmobd/3DRr9xZa2Ko/Y90DsWlWUQWc9jbXkO738XFqxu4fK2F7iAHJAvok2EybGI4DJz+CmWVmaGQ0UuBvbwK9Ha7iU63KZtoTXa4xhrtY+n2xvjd6/O8pXUuGQtZ7FUaaHcC00JxTiRksbCOkSU7r22/o7yQ4Wu6lMPRIys4fmwVi/OzaJT3BCpL8DcZF/OV7gj1RkUNQuaCFItOpvPI5meQzpZQawR44cUL+PKLV5AuHEK90UXQaloDPUK2bAyrh6dxeGUa1domUmky34GFpaP49J9+Ceu3uihNL2Kv3ETkhx5eNQDABe4wynz3o9vOOFnU3eUrXHTc7mHhQHfP13vdAwwJvWcVfqcnpjWDRLoOAgCTmeoJ+rUfffcMg0nAvU3BpM1oAIAvkMIAADcQhcP4HNr0fFzI61dFCYOpRWTr4iVoCcXFRx/MGOLphA4DbjCvLh8W/ThYQL7Za3y3358AN/a+DbyZ/M3XIv2IG90f6nJt0KxNBCkKg7BLEnQQMFixcIqYaJCnZCXj9lnb3TZSmaRsr5odUld5eHTQqVVw+uQ5fPjDH8cD9z2Cdrkm+7bSdBYbu9uylWQASA57CPqBioz+9AKaiyfQL8wp2I1TptAe8NcpPIPGz8LPwQLr6tWrqFVr1rFz3qo8CL3Kvw58WaowUZ4U6Z5lYPvC6G/eXeFOe+V23/e/bwKKB2EcK9b9utaeDoll2XrkbRihLwtDb2NoQNQb/wonnJPfCp8h+wGvgyI5TGCNHkZBT85cUyxPYAUDT7+HQjqFRpVBZV4jDP/5//koKnVSvcpCXw8vH8HG+gZaraaBUa5DI20JUssYQHs95DNp0/ciTY2K9L0ecqRVkYaojMx0Dyzomj+49rhyDL5PAlY22sTnZZJggAODv+me0OaIQkE8/MlckNBgKo0h9SmcBni1UkcmnRejYq9aRySVwm6thd0W9Z+TCKIpKePzCWnnQuWKYa+FQa9lYmQUnZT/7QiNoI8R6cdinWQwNzeH+fl5/ZvIP5keLHS4bnd3d3HmzBn9/eyzz+LIkSOilkeGcUxNldDutrC7t4sn/9aTuPjaa9jbq2B+dl4aH1cvXcbhpQWUChlQtLfbqmB1ZR4nlmcQ7NzAu99+Dhtr17E0M60kesARK755UQxZADqWCBNVnofac0a95F5KFXJAMYOA85wcbSpMITc1K3/veq+PSDqFQRzo1ms4NF3Ejb/8DHo31tDf2kWnUsFsMYV28xb61OzPlfDZl9dwqZrBP/qpn8d3fN+P4mazhVpQw9LhOawemsO//aUPYuPaOvJM7JtbiPT3sLQ6JYDg1ZdewZWrm/h7/+QnUNmookurwkQCz37h8zh5+ChmciV867d9AEceeEQg0tUXP4uThRjuT0VxLN7Du44v4tBcEdWgjd1WgFo/gW4/ieefedWYZpEeTp87gUSRjJceksMYcmkbM1pcXEKlWhXQtbS0jJdeelmBm4n+mKaqM8V8k5nA5TIx5At0yhmi1WujME1tBzItItLxIctuq7yHQ0eP4+Rjj1lBRAvJTBpf/tLn6ZuBB8+dQ789RK/L8zqP2NwShvUmosWC4mvAop0znAIAkhh5ZXJSWNWJdMJg4Y61K0ZlxapzjgeSxWoJxrrOskYX2Kng+BFnS+ksJO0MS+RVtgk4sPl8XkKNJzpnHc5wmqbwficaO//sXJwkvM7u1Flgcb/TxYXFPq0qDQBIqHih04as5QgWcozMJ3f1OoI2C2F2ZV1DQklyyIrYvS6vy34AwLOZ3wgAEOq6HziTfT4hhX3NV4dU9if1vwEAFN5icUfHIjraxBPoSvPJAMw4r7UDADwNeCwjoDzbtB76LRP3I1glAIDANYusEOjgr7cvYPy1v1d+eDA/UsxwhSit4O6YvnGUIRJTF5bMARsPYEPFWRKGmGxGlWCMMXVvnvFJWvj2jXVGH1jNCHNE5OZN7N68gdJ0Hum5PIa0WkYUe9euY4qeLD1p9RsgRaZHqMEzyX9cYTkYitkjFgkLPgIAjoW5vbaFqy9ewfbmNpaOLuLR9z0mACBKqlLcNABS1I/ZBwAMxewxAIDClFwDBOUi6MfSiOTnkS7OGFOm2wJae9gWAHAerWES/XgGqUgPqe4W0G+pgArTZ3xEd7vaMTis2NO99qMAYm0SdCDzzVLwcbNE8/EE9dx4hxeBdHteujD82bCLONoCIgi6cZ8pd+XtYG7r/Ou1/50Qc9iCzusksRhUFiSHKLsfxpw0kToCeRoBdkrq0sThmpGelAFoAu006mMWf/pstLbl2u8FCLpt5Q18n/y5nCPkPEGWrgEA1lUPjC3Is9FpTdjYoH2FGyWqnJy1ZXh20gpty0UoIs5cROMfoTqC65nAD52Q2ITilzVxbL7c72V20K3ZMtH58u9DtVOc69gA1B7zCf2+NWH8cxhSYn/CAADvL9mSPEfUIBPTug7qZu3t7dnMugAF08nywIFctZwrWjqe0mfTuKnuE4tvGzXgWjSNKhtntjDg9cYG6DMnKxYwtTiN1HIBlZ1baA+Bi9e2cHmtge4wiwFS2vP9URuDEQUrGXt4f5PAKIVGjTGAY1K81m30eh3tLQMAzFKV45vUcKIlLl3fgt4QtWpD1r5D5qtR18ATSGJNzGSciv5A0GmgkE9jcaGE1cMLWFyYRjYdV+Or0+ogFc3g6OpR3Fy/jkajqmJ9Y/OW6r7iVAmDURRT0wuIJnLq9D//4mtYW98lIo9MroRgSHCL4vyMmUMJ1WaSQywv5/UnlSb7cyjLv1RqCru7fXzhC1eQTs1pZDLyI28/Mo40YRDAH7r3KiDD5cJb+v03VXAcDAW0HtRyfuM1y75HmjaBPwAt4bdP5A8zLyLivxfexEpkfCF34HlttxsSGA6I/vl1XUW/n6j3egBAaKD+kGbCAEWbsYhZM2azSvBJIeGOoNoz0V+jmBuVO5z4eADjLV6gu/4ar9RExHDS+Q8rm7LDoXlOdVHZPXD+6BTBiMXQqOyh3yXtiyIwzEspgpU0XYGBoY38DIlUAp2ghYcfeQjrGzcwVcqi064hHefiZ7BYwh/83qfx0Kmz2Nm4RRYnBkwW40mjFw1pqdETANArzaO1dAKD4vy4Exm+v+EiOKyaLz2I4XAMAHAEJJ8rSASKxf/YYcKtCQEATl/Bd/xFA/IJotSl7ZDzCPDBIBF+L68vzi3BDHechNaOKWOevjVZE7YWGaCNAeB9TsOB6Y3ufR84w9cuvGD4nB408cErfJ7wMOccoubRlJwRAGDglgSyCgMWkv1OG9k0hdES+JVf+ZCoS+VKXYfxocVVrN9cR7NeN+V0CSlGkKYtJt+M7LdGyFNVnpS+SEQaEgzuKXb6nViVsfhsH6kD5cZUxOAQAEC6nQWgMADA5yENjoc+gyEpkURyCQDw+ojZEYmrq9tsdNTJ6VM3A1G02l0Vl41uH+VWD5VOH21awziBLs7HEgAYDbroNJtoB0AqAxRKs6J4NoIeKDHK7iWBJ/MgT+p8YGHNvysVjqpcx/nz5/X32tqagILNzU0cXllFq9FRRzmbz+D02dO4eeumzhmBIYMROq2uxA5PHDmMnc2bShpXVxZw4tghtPdu4asfeQCD5h6uXXoNjz50DlPsBnQ7sljk7ClBPgkfaa2xs2XMLovo7HwnkKWOw3Qe/UQMAXP3dBaFqTlkpqbRpZJ5PovOkAViG1MsZra3ceNzX8BgZxdZRFAt3xKLvd5poDWMYreXxqPv/wf46X/zW3jqhSsYFYqodPdIKMA//akfxYP3ncDKzDxuvPo88pEaThxbQmNjXR2dj/3RJ3H+3e/DiUfehY996k9x4r4z0rq57/F3AlsVfPd3fi9qvRiuVLqyAn3k2CyOp0Z49/IMDke6OJRgUd9BrdvGTrOD5ogzvbvERAAAIABJREFUh2kBANQQKRQzWD25jGGS1OkoNYBB+6nV1SOo0jJOYzkRMTDI5uBKSaczAgBIMefeEKWTVpeDHgq5lAQo4+k4aq06lleXZcdLsJSPbzQbskbcLO/JXeHMo48D7GCRmlzMisnB8bjFuRWkknnkl46gX2shPj2jrUxB1R4BANpCpZg0UwzYZn3ZGSHwMLa0HRf4Ph4bAOq7t55GrP/21HJ2EDsddJotGxfkXhOx2TEHvZsHS37VAU5vyBXcCVI0QwD+wRxEhYZ3BXLNikki7YStKGxMkcxcjspTKl7k7eMebwKwNkrXrdbQp3CWwrcJ/e2j4IeSfD9WNjnzJoyp8CjX7RkA9wYA1P2kWwqLCHdN9zEAmCAnk+jxzGcM5EgaRamYKBK0JotQhak/tZ2tlYsPfI9k6cl2SwBAGwkCOgIAejpnqZDu2Wq3A4/DAPrtkokwaDCJW16QN6Ii6k5fJrdKf22ev+FZZBtNk9MTu4xqYrK7za6fObhQvDeVykjjQrbMJJewGxn00Ll5E+X1NczMFpGcyX5FAIB0sNgEYeHo6OSeFSsA4IWr2NneGQMA7X7dAQAMXX0HAFD74HYMgDcBAJx6GO1REoN4ljAzks11IKiZLgTZFgQGud659l0jakLv4+tbDPRijF6LYST2nouLqtCsWPeWfRIxFigf0gfydPkBx2l7QL+DXrejsRubF4+KWSIAQE5ZluOzkaSRR0d3t0LXiV6qgGcBa6CcRkjDAADFKiUqN1T+QPV0K+6M+s3fM3DGAAA+B0WB+W+NbzhRYO2FoGtFL19/MAEA+C4JACgvZhHrximtAPdNmYkIoF0uJyoYYgrpbHCsZIqE2giA5Y2mjWJ1igAAMhs4ChPSGzOw2Lr0jK+WnzmW1D7B6BFanYbyF9MEoPDzRAiaN5YF+YQd5ECAsU6U6XTxmjD38PR9/pvWf3xOshINrLZr7cXwrCbgCLQ5R/AxHHeQaB5HzcWONR0Vf50MDPDraCT2SSSXwtRSCdmlPPb2ttAejnDh2hau3myhR4hf8ZeNrjYGzKUEEHGsg6NsHIvgmRfVawc9MiBszED6KLqmDFTGAOCoAC2dqcfT75uQur0n067odEwTrlQsKK+noPKDD5zGdCmP6akcEnGuKdqa9pDNcIQ7i9EggvX1dd2Dnd1tgWBLy8tiiCaSGaTSeVy8dB2vXriO3UqHlDYMI0k0ySzsBMjRMYmMhEhcgPSAc/2jLmamE5ifz2D5UBGJlI2nNVsDLC2dxsc+9jRGozzi8TwiP/rI0X3V88FD/F4AgCAe9xU+wP33xiMEdzjFva3ZWytQPentzXQtJ680VsZ/nRXRhBERBgVe9x7Dh9rBHzpOvEcxw0yCcTEkCp+zYXNJsmcA6Kpy3oUdCSbF7PCnkkIuvdWQUxYSAHAwePr/vuf9e2sX3g4VR/saF4zuNngU2bAZWx/mEOnUfNXdMaYeZ7/EAOi1Fc5p68KiQURtx6Bgp41UrKDfwaOPncfNjWsCAIJuA/FIgGx6Cjs7QD49i88//ZfIJOOyz5ien5fNHxPVBGe2SOuiNdPUHNrLJzGcWnAMgAnoY4flZD35gt0jnBKVzGa1aUk753w3Nz2LrbDPqm4rOyRChi0uhot8uzTsJFv3OJwohe+Z//7tkisfuCwDtjviD3v/Ofz29CDUpNvvdAMctcs//mDH/u7Lw3XzDsyohYv9yTyYWwchgE30+m7XGACxuAAAFojqwDPBZ5eJThCJmArg5YVF/OzP/Jy6okRfp0tzKGSL2FjfRLvV1CwuO3WyUWNxzxEDCh5G6SKQ1r+55gr5nAAAAgPSzZRSvbkxSHDKuYXwXpMm64t+iVm5eUZ1GJytKeevZUs1oNBoTJaVPlHg9ZO3ayyJ8m4VaXa1WWBFST0eoU7aXTyFziiKSitAszfUdSD9S7ajnQYyKeoWJNXBYHE8inEmfYBqs41Wv6eRBZ4JDLzyIXedS3/Pz507h6efflrzdCsrK1L453qlaGK10tB6npufQavTkoYLkxgyF4hQs9k0Ing37GNmKodB0MR0MY10MoLz95/AQyeW8ZlP/zHOnDyOo8vLKKQSGHU7yNIVgDRJ1vnOdURgE++swE1STS3Rz5YKSM2VMEwnZAs4iidRLM2jMDOPAb2AqSMwCAQq9He3MRWJ4tVPfAqJeh2Deh3t+h6S2aEK1e1WgDqKmDnxLvzoT/8SonNHcHHjFrLTabzribfhh/+H78VcLoUcu4DdKqqbr+DwbBGZYRrPP/8yru1V8C3f/wP41V/9MM49/DCWp2cwbHXRrbbxux//JD7+9OcxyM1jvQkBHMnKDZyfy+LJU0fxjtU5pGubiA/aSBWyKDc7uHRzF71REmvXdwQSnjl7EqlsFMNEV7oRTABmZ+fRaDbVMWGcuHDhglgAs3NzSoxE61THMikWGDvTpGlSCDaVjIn+T6/jTCGLI8ePSBeH1EmjMsalGZGfmUWl1UZhfgFH779ftP7EyhLQqWocZK/cwMPn36HEorSyKvFKjWvE4ACAuACAaJS6GBMAQOV4aA7OEnCdbu4ssn+P6enhUK1WV0/rhAAABeXoGMT9ai5Coa66kZIN8HdUfyWmLtjsAxYPuKKM49MYeHV0Wuddzb3PWXmJVJLlJeCdeZ9TxxZlnMn+ED2CNAIAbL6cGkj+84aLWX1+pyvjz0OLAyHGHwtsRyM+GKcPfp7wOTwBMJiAEgCYMADCI4nKG1j08HPHzQJyRMFHvndnN0ldA9n4jWEMKzbU6aOlKruPtO8kANCiIwubJqS2GwAgDYmQS8O+BscbyC0OAs9vJv8UP8QBiUbUMlq6CAC+I0t1b4E5BKxMQUpmyNo7Gc3HegZAlGwugqqOAUCF8tRs7q4AgNgTd2EAsPHBYtYDAB404qYeAwBbO1g+voRH3vsoWr2aAQBabgMkYwYQsmiZjABwzxlwzn16VwZAu4Lt3TLmT51HB2RSZZEYBUjWb2DY3kNnMJAWi/QhNM5hWmC8rlzzY3E0idk52043aqFCnCCg6/Dr3llSophK4Mzm332R7lIUjc7QKYf07kDi39Tk4Ey6NHckIOscOGQT7GyhJbBmAIBvqFjDy8ZNNMbAM08EECvMNL5DKjkBGLJ9htTisREAU3Z347d+VFWC2zxX7PnYwAnIfKE+AQu8TFpWoHLHcvOu6lqrUCU4YLbazCP8a/vMbFzAO90P4eBstIsWa1/WF7QmjQj+AlAmPc7xpXTnHkdtvOq+BxX5OnxP/MM4b69rjAIBB6GRUxauXJ82OmwWfyzS9do629xYR8jqzgtA84jrtG1Eh6A0GZr8GZ+fDER/jvjGpLQC+hOBbWncUNRuANOo6nRk/UcRQDpnsSi3JquNV5JpaRbOBu4MKbqcjqA4X0DuUAF7e5toDYFXr27i8o0mBpECkCgI8OwNyACgjgDHkyIY9Ph5ebYRKLfPTa02jVSQ/eAs/Vj8m9Ai5MTTbHbECFD8TdH9pYPKHjXJyOBb0JqpV6s4vLKMR99+nnKCGA4ICvWRTkaRSVPTbiAdM7JW6fJjoofA8vIhbG/vsmeF++9/CNeur+NLz7yIVnuAVmeEYBBDtxeRmDSBAToplWtlY19EE3QLVAwloyabGaGQj2JldRq5PHPHBHbLDSwv34dPfPIzGPR59iUR+eHzh+8KANwLwb0XAHD3DrT3KX/rHXzvg/kGYs1tHsLtPxF/OFj83es5PfngbvCD7yC/PsC7zrbmGg2h9vONfF3PBkimUwIBEu5vuQj4ApXKtfTFDFEvdfi4w+he7/8r/7mJwzkIOJT22TMr1eEBxQKcRb1rOUvoKTB1dyYgPGxlJMmAQA0AUqc5tx8zOyZ+puGoj3Q2ifvOHEeluq0OP0DqWBOJOCm0M0jGCuhW6njmC5/D3HwJtXYb/VhGQjcJhzoP4jF0i7NoL59AZGbZ0O5x4bwfCPDrwV9THmQ85FgwccaJj6bwHBF+jWRIaMYOOAkXSUXahH8mCfHk/qjwdwiwBxpul8iG79P+BMlsBw1AmMz4hylkVkB4yunk7wkIZbNd/PLrxoLqfrr+7dfKBNX3gJMFMXsd/5x3Ss6VRFNsi7OM0RjkCMyOuXQl2IEOEB/2kaQbRKeLhdk5/O5vfxQXXr0E+pOnk1lwRGRna0cJVoGz77wXFHRi4upEqkjxz6bT0hIgAEAGgM3qUSDSKMoUBlXyQfqbEkUKXLEQJkXNNEikPk0lYN03YxpYskkwwGhjmUxKwne8L0SEKZ4qRsMoht2diuzUapWGvkfkuUkEP5PDIJrQv+k9Ty0EWf51WwIyGPzYlY8m0+gMgb1GB/VOHwxXzY4JOzLQ8/3rc0WjEjktFosq+J966inpVjBIb2xs6N/8XJwzJyAxOzsrC7neoIeNrVv6b8JzrUYLuUwezVpdozory/OoV7aAYQeL8yV82995En/2R7+L6VwS3/i330/BDvQadUR7XeTiMRsDYDRTR8PcJbwyrgcA2GulV31mroRILi0AgH0YAgBT84sIYkk5GnQi1C8ooHFrDdOJJC4/9afItrvolssIWjUM4j00R0NZx/azC/jJn/kIkvOLWKv30UsmMLWQxU/9xA/g7OospmJDTMfjuPTcZ1HKtHH0xHFc/uwF/P4f/zm+4bv/IY6eP4ff/pOPC/B4/9sfQVBp4POfew6/8bE/wUPv/7u4Xu3j4Xe9Hz/yP/4TnJtNIle7he/66ndjbtDE7KiFYbOCTq+D7WodO/UA1WYfnc5AScP73vtOlGtbyBTpuMM1Q4tar5IcF0uDoxvLK4eMtsqknCwIznALALDOmPk0R9BqNgTcUH7y5NlTpgmDAarViu4zwZxXLlzAqbP3S9yu0evjgUfeDpSmJIqEmQJG3QA721VcunwDjz/+HinHI52RGGQ8k2LKJD0JqbOTATBi4mzURxP48pDvOI316azDJB11eKwIbmeEumxBV3O1LKpZLFGokvR6ddiV/LvzRF1Jo2QSWLXiPCqNmP2FtxXZPm+53QjSPoA1Zh1gdvMoRqlCyOlUjLMSPw5A6netqpEiFn0cI+JZ8fr4P2FAMF5bTHCz+g6c8OeriujbagC8EQaAdeC8M5AHIsIgAAtdaW5wjIROAAJaDQBQ90rCZk602QFN6gjz7coay0SsOAKguWfnge4BgEhIPCscIw7ek7vlGgdZG+HYczvge188lIaPos6YHjwOaMobnCCzQEcDAIht0ZqVHTZx0Pi5U2SDDRChPsTaGrZvXNMIQGa+8NcCAKgYlF6WSffxPW5e38C1F6+hvFMWAPD29zyCZlDdDwDQ7pr7gIXJWAOAO9LODCb9FkvuMALQqUrsdf7k29CJpDFM5BAfdhCvXke/sYX2IEA6l92no6CRUwLx1MdwAooSnFRUcIAHi22KNrrO9Dh31lFgOhC+ULf74dazBwiUjzHf62DQb5uQnIsVFl9dd1XjoqbnY2J8BvKwwGdxbmJsLr7Ietc0OVTEs6vNPeo1AASGEQAIkKagqWP/ao05yj/fp1gvSl7pyBBDt1EXSEZxtkwhj6DR0LlssZY2kmYpKhcDjQCYaCW/r+LXLVg/+sD7qe+xg03MRToezqJbCIAr+l3xTZ96rQEK5yaSovMTIOA102soFjitL5e7ebE+uRRIxNnl5KHmFu+djVDZO5TCP0VSXedddsqaefesUjtzxyMjIQCAOYgHABirJH4o5wETuDUGAEEha1Zqj7PzHyFzwEaFKXpJIMDn2GzYeYarLXTmmzyrPQAwBDIj5OezKC4XsVfbMQDgygYu32xhGCuhRx+lEaR14PXiPABA6jxvNOfsA6fTJLvbKFkTjG0UVU+r8Kfjm7fF5v5gXULGQDoBrBya1Wfd2yujVCzi/EPnMDs7jVp1TxoApak8ioUs+r0Odne2sFve0pw/P8fc4gJeu3wFyWQG+dwUjhw5ARJJP/GJp1Eut9GncHmbAE4UyXQR8WQOPQpKdwlsDhBPWQ1AujPZFHTZpGByLMq118PsfBbTM3nMzs+i2eqi3YngwsWbGI0yaLd6+0cAbndIv1kAYHwQuCe7+wEe9gl/K+UoA5jNqry1L6L0puIaLmDGaYzERMKU7f1dTKFzDs270+v7xe5njcYIuSzHHADiOxZOvdZ3//l3Np/TfCIPLM6cKaC5kt8SHS+GYnND/Joozb9VYGXyae5+/3zx+Prr771/ldTFSc0m1cfsUthZIFJK1LfTaKirQDsXdjM408guboa05mQK9bodthTnWFiaxcrhBbS7NfQHbcSp/h3UmadgfuEM1q5tYz5fULH26ac+ieLMLIaJAkbDGJKy9BhhQBGk4gw6yycQnV1GV7NGd2YA+HXBa8pDyquqcsZJFErnbMB14oWdjC3AhNnEWeyPV1K1+2MIts2p+87QwcTHrx1/N15/L2zzj5/LCT76QMPnmwAAry/+x2nTODZPxgd8IX/3fbUfADj4WANC9mtgeBTaxT/ESb9lUsrgyYNagnpcVwMVlLlkVEVlnrYptGGsNvHhf/fvkUxkUK82kcvkUN2rKvjSJ5ZoNpMFAgAsPCUuOhrKqovUPYICvI9eldncJwQ3OCVbs2LkkjBHAaoCOwtT+YHzuelm4WeOuYd5T3nPTY2dYwNSSB6NsLiwKBXcfm+EarWBbqcnFJkJXdAfIWDxQbX1SBRtJp+uq8IziSMrLOI7QSCp02AUxV6zi+1aC91hVB1LaQ4cEGxloU8tAM7iXbx40WYJ6a88GGBqikJyQ40GZLM50WApPEeA7eb6TQkBEtxiHkLrRToLpOIJnDl5Autr19Co7WBxfgr3nTyCfruKWK+Jdz3ykCwGF6aLyBIM6XXRrXE2Py9KmpgTbtaE/xyLAvokKJNAaqaIRDEva57eKIJCYQbF+SWM0nn0kwm0o0MUCzl0trdQHAyw/sxzGO3sIj8cYndnE+1oHzcrVZx9x3vxuZfX8L//699GK55HO5bF1NICfuFf/m8Y9fYwFW3jgZV51G9cxZXnP4fVuSTmSzP4jV//BJKlQ/jGf/g92Ama2Ktt4Nm/+jP8N9/7vfjCb30UH/rI7+Grv+27MPvQE3jy734Xfvejn8RP/tAP4uxsEnuvPI9/9v3/LS7/1Z/izHwB/douavWKHGzKjQAb23WdMbwv737341jfuIbpOQo+sp5OqSPF+/zKK6+IOnnk6FF18JkMsYtFMEddFXbI43E9D7uDpO4T0MnmmcBncPr+03pOxgda3S4uLuKVl1/G0tISKo2mQLbC3JzGTuYOLaFw+pTRsPIF1Nd3MBzF0Wj1sHLsuMRBSYuX6BjLfZ7hbHMcAACMIuL8wd0svGWzLul3Ql1+PtsorAa2SUmcXZ4BwWCbRSf0p546O1bqkBuAKvVuic06uNvFTNFhD8T/gwXlnc4wY4ZHjf1D4IHsGYlnJo0e7BkIYmrFxVZr12p6zywITByQwwq3+7LPr/zBWZAezI2kfv3XAAD44tczGsMdaRN0M/o72408Z0w1gHUG3x+dn8wWmNeSIFWMszJ8jLpJ5vc9aLfVAZVjE2+P6NIsBkPtSXcZ3hh4bA++HcPtzQAAKvu9IrwbN/GWbIrdBGBUU7HdGnOW1QYAxAUAUEMpIgDARAB7CG7cEAAwVcohu1D8ikcAmCd4AMCLyXJt3w4AaHQrcgGIJjgXPVBnTyP/LNY0PkWw2pJ/xf0h8ybmhQhpAFAEkBoATaBbw/b2DuaPn0M7mgFSecSHXUT3rqBX30SfAGwug4SEFK1YZJXM/UCmFr8ECLhZdY2buPEXo/Z7uz+XQzswy4QgySCx+fT9AICB6Wz4jCjONmBX1c4E09VwttAEHkOvyzPExANt32hEx2lsyYpuYAAAP7oBAPRZHyASTyjnJBuGa5waAByr8ro/zB009tM3wIu/Kx0AEzlD0Kjrefi6qUxaowG8HmY1bGJ/nnFCQcCDIoD+fBqv63HHxbQedLJ5ENBjpbyuI95zAgx9EATg2+F/87F8bRb/PsfyOSXjA9eKAQCBfs7vMQ/0uZgBB/acXF9kmBhIOXHI4NpSId+x53BLYPw+PcAna3SJXZsbAAEEggFkG/IsISDiRwB8c2wMyg6pc8TGhfgGDkAw6r8aL9QN0FiHMV40mx9nrUBwKqp90o22kZtNY3ZlCmUC74jglSsbuHarg1F8GrUOi3/23wNECLjrXkfRCzhSN0Sr0xQ9Xl39OF14sgIA+BgC3WQH8DMRlJi4ZsUQ55hnbITFuQKaDTZ2Elg9vIKVpSWJsRNBJRO1VCqgvLuNzc1bAuttLJSxpY9uP8AwHsXc4hIG/Qgy6SJuXN/EM89c1j3sdLjXCfZnEYsbWNnuDjTCQmZfIkVRUAITAYl0cgrh/8x2lU5WXWRzUQGZyytLGiu4vraFdofXIYNatYXI//yY2QC+1a97ld5/8wCA92d8K5/AbEl8ATYuzkNUwXAB4xe9Lwq9ov3tX9ku6/7OLu3+jAKog3Wc7LtnYHBlcehonqRgpeQjT5uxuChZPPTUSHdlqwRPHIIf7rr6578ngHOPy3YvAMBbPvoz3siEThTGMQCY0PGAp9c0A2EYCGBxYUnkAP1BV/7Bpv5sKq6kIrOYpjjH0vIsVo8uotmuoj9oIR6nUmsd2WwJ1TrF3mLICWwAXr3wEnardSRy8xj2o0ho7hoCADqFaXSXTyA2f+ieAAAPT1lJusSbn5OdNc8AcIaRuqfh60+NBh5U/tCwNeMFqSaFtmOzju+CX2O+G39whObg/ZgI4Si9DAEOdmgr9I5FZRzt3/1A70k2nvvf+726LpMlc7Dz93ox0XC3LVz88zWU7Pet694TAMB5YxlmGyOk30WGMb7fRXI4wnyxhMz/p2L80//rT6uj3g8G6lA36nUdwFNFgj8mtGTWfcJxFbDJAJDVi+YDidR3RePryp7J5hh9EPRjG9pD9Pp19pukuzJXTlFrYOxfZoQcirfQolLqtBxbyKRRyOclsFet1NBuB+gFQ2xtkTli4kHtoC8lW74rKlOz2yJ135ANKOFJggSdAVAPBqh1BmgEvE6kgieQy6ZQr1W1zti5X11dVeG4vb2NW7duoV6v49ixYwrIDMZekIdBmoGtNDWNar2KoNfBoZVlvPzKi1haWlRApChQmjTZwRBHVlawt7uFftBEMj7CTInjAA1889d/LdKxEfa2NzBbyCOXiGCxNIVIt404kzWOcbB7JKqsjQ2N5bJZzEVH6LMZXsgiM1MSDbU/iiKXn0ZhbgHIFTHKZtCil28USPYCJBpNdG/cxNpzX0akXpNuyKXdbQxyBTz47q/Df/3f/Tha0TRGmVlsNwP82P/yk/imb30S/fY22huv4cxcHrHKNl78i08jM2jimWdfQGn1ITz2/m9GL19ArVFFee0iVopZxJst/MwvfBBP/L0P4Is397A5yuED3/3fYym/iP/i6/8WvuaRM4jVNvGdX/812HjxS5iNBhjUyugHHSXl1VaAja2q/n38xHGcOHFEDKZsjiNddGnoYXFpGc8884zuz+Iyr/3AgJ9uV8V/Jpt2wkjW7ebe4f2s1CrY3tmR6v/M/CwKpYIEnVgkcJ3nszlcvnQJCwsLSnYJADSCrv6cvP8sFs+fB0olNHf2kJtfprE6Gs0OGu0AS4cPa66RYBwLANrbMYGWj7yzPxKzxTFjHHdVa8UGWA0As1jHs8gSfPOMngAAElFzXUUWFvyj+OFddkKUeYIeBCO84wyfWRR8N996u1AWHr27HcgvD2cHAMTIHiLQTmsvb1XrzkoV/BTWrNW0ljmmQBbbpMA5+Or2uT0DUF3KkEWZL4p8OhA+J+3MfmMMABlsGIXAdZcnLgvj4s0J4InH5JyVuB5lY0fQXVZqpo7PpJ3AIK8VgUuCncw5eu2mxA+Z1BIE5blo791cosIxI9z9v1csuVd+cvC6HLzK1ll057pYIdQBNLBfzy0WgBIxuZAQrpAGABkAqQxGEYpARhBJRo0BQBHAtTXsrF0HRwC+UhFAnnnsBt8OANi4dksMgL3dPRw6sYyH3/MoGp09IE7GjROaI6I3ZDFoLkTc271BoK6xYqgTIbs9A6AJBHVsbW5h7tiDAgAi6YJGACLlywhqG9LwSGVSSGTzNGhXQc3lNPaWcA0wzUY7qI05p+/wm7iw5R1jG25Hp5eGBMcUnI6HTZq4kYAxAFAXAMCiT80MzzAgMM/7odc1jQvS+7nu+CUAQBoADmDTeEDPhPwcAGDMOykKylmE5xcZq1ScT3PcR7mCYz46+19Z/xEAcNo1XN/MH4KOzf3z53xtdfrJkiBzUXZxxsDkfdZ9cffcmjwTkMQXwT4fjPA+62xw8+YeT6NQnXeZHBrTlgW7hPTICHDgpNePmgAARuf3DAA/nmDvz5qZAgACAiYUkTWXosm8PR9ju4y/Q4AzzCidAAH+XGf+Zjkk/2bDjhpDzDvISmTu49/bxJnKrhWfi2OIfA2BKYio0PYjjKSt06LThN5pEUr82YmhJ+MCANrDBvJzacysFFFuVccAwNX1NpCYQb0bRUChRvJLZXDB+X9aSwPdbh/NTlOjBsxG0+mcAInR0Gb9GcIIsot1rQZRTxbPZHnOzJZQmsphd+M6lpfmcHhlRaOlYolihFwmIyboc88/M64NTF/BwPQsXakyadSCAHv1JqaKs7i5to2XX95yumBcn2makiASSYrhQwcCcYGcSxUtAoNeTWfwaMD1QkDQ2YUq3gaIJgZIpqKYnZ9RnKvWjVUAJKVjEPmxR4+N7nTIevTobjXiQQDgboHsds9jjJS3ikHYfMpX8OtjCvXB5MCjdXcDABR8KJJx2wtkmYy6ga4LPN70Y1ojWZkp1yHgIqfdVVyqtkQa4+rAUBjNVI8ZiD0I4LvN7HTKX9gFQr9x/UY3CtBb/7prABd7MZSohAp/zwBg558sCdqEBfh3AAAgAElEQVSBNesNHZASTuKN53gAf66EsC82hrqpoib6ZWEzP5HoEHPsPJ4+gr3KptS0o9E+spk4mk3Se6ZQKsyjsbuNTrOumeZnvvwSGgFVdGNI9KxTJAZAvoTg0HHEF1Z0ONyNAcDr5yle7Kjyv5mUs/NGypqNQLjD0F0L0f9F042JBm4degsK3gXA7xMh1aEF5BN8Xh87yCmytD/B8neTj9EISMhWatI9MZDBRFec6r9jiPjn4+fm+/QeuP77t0uUb7+CJsyG14FjfibOBUT+vmcqeHBDwFCrIxptn2AJARrea6K7ERaPXQwobDZdQmVzA+dOnUVlYxe/8LP/Ao1aCyvLhxUkW82WRFQK7GKMCAoxIHNf2BwxFXypD6C5QH2QkdZhNpfV3JksoeTZbYHVZuTs0GfCwaSXIkAUvmL/LK35RD/baFTEXD6jOX0KAfYHAaanS1heXkaz2cbO9q66/uw6Xb92E9lMQWuRlKxYOoOe6354MIcqz0zG2YVhn43jAbVuHzu1Fpo86BMZ2V9RDZ00blocsivM9831wiDqgSOuVVLK+XPeo2q1qnXB/y4Wp7C3V1WBSYT9+eefxdd+7Vfj4msXFJQZnJl4Hj96XBoM9eoeup26ZtkwCvBV73kc+WwCtfIWvuHJr8FLz30Jl156Ae957BE8ePI4dm7eQIJ0NCaCfnRbnQ1HExXYAwn8RfJp5GdnRMNmKpDJTiE/M482/edLJbSiptI7TwG8ZgvRWgMvfPJTmGKUjkZxrd7A6vlH8Wdfvoh/9osfwfzqCtZ2Gnjo8Xfh53/xF9AOKsjGO5iJNBDbW8fuS8/iS5/8Q6yUplCcXcRg/igyy0fRSyRR3lzHE4+cwx//hw9jOl/EZ164gG//oZ9Et7SCf/p//hv8/M99EN/x5Ddi89IlvO8dD+HE4hR62zfxwKFZoLKJ7KiHdAS4dvUqehQlrDREPX3Pe9+NTCaBfq+N0bAtwIgAL10ZeG9K09MoFAka0ZHAChjNVgYd/ZtJA5MIOjlU6zV1xumOcmh1BfNLC9ICKM1Oqyhn4s2Ow9atDYlnHjt+XOssSlurWBTVVgsPPfEEItNzwNJhIBig2+5JXyKWzKDd7dromeIX3SccACB6JKcYvaq0zfuq8GeXTLO99sfmgG2O04raiQuAooYXk/Mq4laxOqqxsyZ2I1U+0igSeqcZd/QyB/Bnij3tZHxJIPsBTQD/cyVj9IIm/Zfrkzoa2SyiYwDAsbZkBxoBFelb9brWMgVsbfzAMVrcuTI5Jw2omTDDBF2Mmw32OPus/j2Hz9g3DgBYQ8EcE9yfkIW74okYTUzsTTTPuuaQPRYTaoI8JgA20Jw015wAAHbveG2pAdBpI+BICBk+vE2OeeQFEO8UM+5VwIcZlgdjDJ/z7iOkTmyt5zqdHgBQIanZLMUDAwCY/TsAgHR6dkRTOWkAkOX8VkUA76UBoBFInssEXyUIa3ay7DjfunoL11+67gCAJQcAVBwAYJ+d4l4UY6UqhgEAnGeeMAD2AQDRNCIF7wLACckJADB77AF0olkBABQBxO5l9Gob6Pa6yjUzBABIi2dDxg/1+LFU1502Kr4f7XQde60tNwrq9onZ3ZnwszF4nOaTns+PCLDAomBZA4N+S4w8Fdeae7eCX7aS1JqQ+KCf8Tf3AWlnsUinR7uYpRwhcCMr0t2hT3zMMQDo+kMGAAU+R2JcpTNZVxDbCAU3BBmCxgCIKaYr/tOGLkJBt7bs/9oNazawME2JLs6YO9EA4J7hl91zCgRTQ8i+xH51sd6nt3yu8ZiKoXKOUEUdgih2t3c15sg/fO/+zGFXnb/LRoZnAPr5e/5Nxh+BDjar6ELkrZ4nAIQBN+lk2s39eytD030wcURjBu3/mrBluT85x27vwzr/ZMaurBxWnsHcg+/BCnoD6ixcO22V0QjNZtMEBPsDjdM2Gk01MBjn0hlauJIfQSc0gr9mf0kWgBgAOogHYgCUlgvYa1fQHgEvvnYTV9c7GCVm0ENazZPeqCewS2NjvRHaTbIi+7LKNeFJaoJkEY8mEXSNPUGAhPdZ8TQRQSbLszGFVJqgqOVe73j0bYiyACdTChQx58gosLO1JZ0wxmxZ4VLwOJnSH+aYDToT0WY3V8TU7AJefeUSLl7cRS6bRiSSQb3ek1BhJJrSe2PxTgYg9z/ZB8ph+zyPCVhxzyQFAgxpjSBGhVYcBuiiRyZtIatmV74wpbyT46fUHIr82OMn7lp93/UADwWa2xcI9/5ueD6ajz5YcBpSNHmL+95PqPt9p1c6GEjDz28Bxrw2+eWTZk+ht4Xhde5v8940N0MfY3t1LmwVeS4Qibrouh5KNlwByIOOiTrnz5Ok25F+SBEiKp3T4o8q+EKs2XCxuTVvgeSvhP9cBAB4sPCz+FmbcCf6XgH0Xgi9Pl8ogdoX6EkPldCUecDq4KeAiCjYFGOL6+AM2rT565qlkASE3Lw1Z5o4m6gsitfKDnCjTlqCyffP4JDNJXH0yDJm5/LoBOyodTBVpKDansQsRpEiIqM44gNTTRdHIpbGS69toFbpohhnJxMYJmLYJVHm5IOIseulQsoOSH8P/TXhNfazXjMzM0rMeTjxcKWQmikUu86mo2FPQB7r+Nvh590l9rtM8PUO2vjdbv37tR1ObP19YDJgiaYhfx4M8MUs799khsv4GeF7aAnsfotLvw8P7r3X77H9DIDbraW7dXjY7YuLDUgomI73FMVrCa3c2b6FQiaJaNBGlidru4N3PvwoPvx/fQhXLlxBvdaWhScFGGW7o46/XXMlpW6tCQRwNELPtrD9yk5iRB7Z3Id+ho3JL4OS3fdA3X7SCokHsPCPU7VcNEPbzxITIiuA4nfsWkR5z6N46KFzmrHnz1977bIQ5m4wwI3r60insiqwOcc1IsVPVlKkjEkxT2eKnJ9Ib0xksFNvYafWRmsYwTCekd+z6RWzfh6iwBlOek1L/McCGv82MT9zBvC2gETlSQ3n9ylAs7GxKSAkGmNAbOszEBDgjuZc3IljJyQG2CaFfMCOJ10OIkglOY8YwaNvP4dOq4p0NIJXvvwsHnnwLGYLWazOTuPw/AxqO5tIjIZoVqvI0KGA74Uof9QBZExAi1kkpnKIppP63KRgZzJTSOSLiBVLVG1ENxFFnAyLTht5fvBqHV/+409iLhbFXrWBcjyF9/7978S5J74D0WIMpfmjuHj1Jp76y8+gM+hi8VAJ0V4FxX4FnRuv4i8+8quI12t47IHzuHxrG7GjJ3DozAO4euUq5rIZTPc7+OUPfhAPves9yKzehyf+/vfgi1e2EE1N4bf+02/h937tV/HIg/cTnsGjD57BX33q4/i6x96GxUwUw1oZCZ6b/SG+/MIFJNMJ6TWcuu8+HD68iE6zhkSUCW0Pt26tCbzi+uPZQpEpFd7OO5mjAAQFeA6W9/ZQq1XRUVLCfD2NXCGjuf9cMa/uIJMcdus5+9ppNbFDt4dDKzbmIpp7EkjEZOtX6Q1w/mv/NnD4OFqb28iW5jCMJ9Hq9gWMZdMZs86UJVdMVFpPI6drh84dggoY2hnf6Tpl+L6AAHbMuIc86GZ7ziKY/38J2Hm7Px0nruh2LgH+d/WjMf3fR0HGHM85u3uucfBsCucFBNfppNHh2EMqhXSphCHV4118pxAoL8SQNPhmEyMWBW5W1wmch+K/o007qzNzQbHuv4EYoXRLAIQV8HdqnPj3HY5Jun5jluIEpJgAAPYawtfEYHMUYwlcmaaEZwAMIj3HSmSjwcACjQGwY+hig95frydRUhOxszNW3VYX98Ix6uCd2N8AsVgT/t69s8TbP2JcmozFmB0TIlyzsJCT+GhEcZ5nPrUACABEnKI2QRHPAIhyBODmzTEDICwCWL56DQV2YymWpkQ8oX/fTQSQeRDjksTW1FWmto1Vedtr27jx8g3sbO3iEEUAv+px1NtljGKc7SVtO44+Z5NJ84e5NvDYFy2aomjRGLqtjgRmo/EE6t0hkjOHkJ9dRNBpIT7qITpoyWVg7vgDaEcyGKVySGgE4CoG9W2NmZFOnGJBTACd4y8OdON5IX0er+kjtwmbGlLRPaKPvFtrAtdtPMSvPX5WqeI7doBo5WIcUkWdFPQmMskuhr2Gzg7mxcbQY93HcQCuNQMCNGqiTqcVW7qOStisgLZmjMFb9h5sLXAdk+LNFSvnFAJfg6E0dZK5PIZdKg/ZfvLvnftV1tVufRNcUB48HhV2OIbYBGaz69czz22NuIZ0Acb5lQcmpbFo1n5Mdwkg8LBh0cn7TOCA5xrtH2XfZwoQZiXsQE8/MmAj+V5h39gR3L98br5Lxn3+UbedYISbxeffyguouO/Yj3bfJvtT1nzjEY6JNaGulRthHdP53RoxJoc/z+w1dFo4YUOBQV6IMB5FvVFTLsI8jm+SOYevu9jcIkAlm0ISSQgEcN+lEjZeGx2iH+mjH+/i2ANHsVvfwSCRwBdfuITdBpsmjLtZdPoj9NlcjBN4o5hfTwAAO+EU3y0UisikqAs1UPHPz03Ajho4HJFiwT8zU8TcXFHM41q9jPn5GTz04P2olcso0so4lUS72UR5Zxv1KrvyxqYiq5NnKvcnKfitNrUD+shm88hOzWCn1sWFK2uoVlpIJHLo92JoNvsq/NOpPFqtrtYrr0Eyyb0YoNtjU5E5axKtRkWaFclEFrlMEblMQTu0sldFeW8XqTRjl8VdayIT3KJeGXVDgMiPPHZ3AOBuBeJX1Lx3Z3rYBeBexX84DGghEaEbcQPfGcPwHfzbhRCVoyMTErnTlxVQk699AIJmX5zN1fggtMd6ZVJ+vnHHQbY9XhneSSc5D3lZyFEsQ75wbr6JCRYDmFRRzNZG9OBQy5iHZRgA4GvfSYDtrQTag4nHvkAv4TN2mQMV9QxQmWRKYAADXrfdQa1adfOdbt7PHRR8XgbHdqOlJIgLmmJnHjTxGBaL7u3tLdFtTp8+hkKRyQlLRR5sTWQpUsWZnmFGFJhYn1ZrhpTRA/T6rSbK201kqDbK6iIZR4XCTSfuB2YW0OVoQMzmo8KJiQ5DKpSzIxSNYnp6enzo8YDiCAALGROAmwhPTe6NrUkeYvZcLjC6f9jjzK/2IIXlTiDAQQBAAImzwfH0Lg8AiNbvujr+nnn11rGKq/vB/18AAINZmh24wQBtjllQxT+bQq1WwaDXAY/vuXwGaLfw4MlTePGLz+IPPvr7qO7WkM0UEdc8sqe+TmbyfUmgwsIJ9vmkIDSBI4CNntg2xuLZENYxlLgiCwN2EYZG/U9Sq0LJr7k3MNjTTohUNTJYCoU8yns7ePDBB5x4jVpPqFbrSKYy2N7axcWLV4RAWyLOvU2hJSYABjJ4QULS/tn570YS2G12sdvoojuKYRhPabbcmyPlCBo69oLv/PN9sZj09GMmADynSM0zVL6jEYHyXgWl0gxq9RoSSa7xokYBKpU9LMwv4tyD53DhlYto1ZsCVLjXhsMu+v0OVpYXcPq+42oYNap7aFbL6LXqWCwVEB908eR73olbVy5hZW5aowF9BlOpWtO6aoBk3IIj0WyCPokirf76OHz0iGbzMtkiau0A2cUlZBbmMcylEaUbRL2KBDsb3R5uvfASepubqNTbmLr/PGKHjuG//L4fQrUfxW65if/7P/xHPPDQQ2gH1ExoIoWWAIDo9nU8/esfwqMnT2LQjeBWtYUnvv3b8Bdf+CJW5xcxl83iE//5I3j2xZexcO5t+K4f/HE8f6uJzPRh/OXTn8W/+Lmfw7vfeR716q40EpqVMpans2hur+NwMY33nn8QzY1N7KzfUurGwqoZ9HH67CmcOX1SnYN+q4H63g4uvHoZi4sZrB4+gtk5ijEaY0t7klZIA3YjOqhUq2JyMEnWbHAygeJUEWfvP6WZ4A67oEwKqAeQTqHVqGNvd1caK8tLiwYMOr97CluRCVAbAPP3PYj5hx+T00GEdFDOmMYSSgwFrBGkjrEYiZlKOBWR2UVxoqOcoGay02u1NeIlejC7/uzgsLslYDVU/LKIdx18lWWO6q/PPAYAJhHZF1dj4CCscDcWt7pz/J6cffsfsw8AIEuYwC5neSnqOjVlBYVm3QlkpCymCwBoyAfeBg9Vrkzmdz3DmQWE6/QRcPP5wOsL/UmxcicAIJxgH8x/7Hl9sT9xWvAjFfy5BOKUkOsKWzKqmXEmhLR8IzVWMtt2lkapdUNrSVOE96Mc7MRal9bE7NihNf2ZyXW9U7Pobx4AGPesQ2C7u1oeABDjwYAAdoZj8SQisaQstb4SAEDrN9yg8uwUt05Nt9Ko4QQAfBed13bn5g4uP39FXd5Dx5fx9vfZCMAw2hcAoHuv6Ug2GahFYxoA7Cgyv1FzasBuMz9LXONhieklZGcX0XcAADUAtsYAQNoBAIE0AAgAaHSEoA/BvmzOGADCz00gzXaiG1/0SQyrKDLUuM4J5rj8x4pTp/Lui3QPGjg2jPzsXVMMHOMc1QUAqPvOs4JFO/NKrb2B1poKf9L7x3P+9jiRL52ug5hGrKbtbXsOg2K0ecpT0C2l5hwLKoIBcYL3srs1XSprAjnmjssbvLbAWMPLsSH8Ocz4zkLPd9aTceYCBuJ7C2wNAYRALwMbpDePfkCR7ISU4DOptITwWIwyroidRKV8Ff5ulIDjV1pvbuzCkoaxADBXvRqNZEY4oMEX5f78sM9p8cWSDjtDjFXsoFm3pn1jyZ814ZEq6aS45qP/uXeNkDYExxvHNqweGA0BRhoBNNavOT1Y99psHt3nIoOQls5xspfY1KNji41KEwAY8DkSAxw5vYxaQBvgIV64uIb18hD1bhLDaF4sX1oGErni6EOr2WMfQaMAbMAyT7b4Y7aHZFVwLdGRjIV+Pk8NthgazbJYK6dOHcXi0qwK/YXZBTGb98q7qFUqErTlnbJzO2JxVEK/I3T7HLcpqAvPOf7tcgOX18ooVzty1olz/GDE+E9Wb1x2gzyLqeczGJK1Ekc8wf1PsCxQM4pANUWtC4Vp5HNFaWMN+iPUanVUqzUEPLe5vql04pjJ3O/jff2jj5+6KwPgrRSNb+Z3/KZ7I4HaJ0aT56dwAw8oJ3F5mxe+HXI+CVRmAyEETsWaeWZ62rX/7zu9NwVYlgNjmqK2gQV8hlcn0GYK8WQLsFtrSBw3KamHwaCvZJ2Fprf8E/1T9jsxqZPbTLABAPo8f40AwJ2Ctv/MYQAl/Fh7H+yQkwJFugwP65iKetKmG7W6Nob8WNn/9DNSTrmUG4RFwDCwa8LOpyVIhux671HOFC0vLeg+cxOeOLGMdDqiMQDOjnEeh5ur0zMxE863xSLs3vDaxtDu5bG5XkW8O0Kv00MklUCd1OYTZzAszaHTI6UoOZ478gcW7xn/MIEjOMPCyQup8b2Xy2W0W0QITQ3e0/zDxTs/i62hcOffrqx/3BgxD88BhH7uEdNwN95/j68plV7XQQoX/0RcfXffvaK7pa9PlsOULH+Qq7sXEsC8/Z7+yhgA2rndQNe21m7JqqdY+n+Zew8oydKrTPAL98JHZkSkrcws39XdVe093a1WG0kjWAECIeQGds4OZnbQ2WEQs8OwwIJmYNhZQAcndgSDmUFoBga3mAYhgYQ8INdqdXd1VXW59Ca8fS/M7nfv/8d7EZWVJXXDns1z6lRlVmTEM//7773f/e73TWH16iUszc8iFQFapR0cnptFMZXBf/lPv461S6tCdSLaSXuWEYNoNG+swUS7V3rUmhDY74PWYoBHyh9V5mnpmMlK9z+dVkVbsRI0StncbLnVcOsUHQDH2LI5caFoU/W10awjn5/CysoyukxojNItuwSctyL9v1xpiIOB55LWFkIsTrqbJ0UhWQU8H49q/gxGkThq7hDldg/VDl1sI1KcUZzJrgHSHome273K7kV2LXBv4X5DKiBfQ/E/glcEBKbzBdTrTaQzabTbDVRrJczNF3HzzadkLvDsCy9K9ymTzoooJ7vKLP4T8QhmZqaRz2dRqZTQqJXRqlVwfGURneoennjkAcQHLiK9LtKREI4uziNMqh0BM0kIafOkSsHU+CALA6kYeqEhctPTgk4n4ml0hiFk5hfhFAtocUaXdoh0PqEzSKWK8vmLKJ9/Cd1BBLP3Poxf+ZMP4X2/+zTi00Vhhzx79hwunX9RkoZeyMXK/BRC5TV84c//AI0XPocHT5/B8y9exdFbb8dOp4VTp06htLqB3/y1X8fUdA7bHRff9zM/i787t4bVrTa+8LkX8Acf+O+465470BjWcPbCOaTjWRSnpnDh7Dm87rG7cPW5L+LU/Bxe/zUP40t/87fioMBZ/nKzg7nFAo4dP4KY+MlXUd/bxqsfvVdUe5UBlhQGAL9a7bbM+TebDdQadZlF5L21I12ZbBaHlhZw+PAhlKt7qDXriDgRpLMZYQA06jXUKxVkUynMFYtSvEnyFo1gQPZKwkFjGEI3OYUzr3oCyOSET9IJRRBLpdXruEv9BgsAWK9wdezoEbwiA1OsXYboNdUmTn4q7i6e3GMZDxBdC32dNOxNN98CALIfmmLWsnPMq0bsAa1fJ1MVX916//3J/+n+DAAdCWLOSwCgTVE/WmkaAEA6JsKs02JYAIBWS85Pz55iTkqnHxXixpbM6hxYAGAEggSKRS1HDTgy9nP//YIAwDXx1/pUazkwei//fTXOsF5T73BV8bZK3uKBxC4xNzQ5Fwr+qcWksCINWM/9k+wfuqIwMVafdD+/sTEjeA/Gr0fQ+/zvjwGgd8AuqAAAEmQljGwWfQCAowEWABANAL6P0QD4ahkANwIAZKTFAAC07QzS6C0AQBebxaMLuOdV94EigAQAIo7SpCnS1vd4A1mrKeBPBgC7epJTsXCIsMsXRrXdEwDAMgCEd0QNgEkAYKgigIParjYgKDBIkIsFsaFra+BUGvzI5cmmDtK2NloeXDsSI01uKmtGhT5l/ZBFy86/sUNWAStlxoY5iuCWAK85ot+LppWM7ukstTy3ZHX2XFl/QvU3gnwUdhRdB2Fw9ox2lMZ5ASKHA8ndJL83elJssokGBDuhHL9lcRSwF9TczOZo/Gh/hIn3TsAsA2AIEGtm2C3zTij9xgLRskdHI6+GATBq0CECklV7XRZxGdnjC/mCiBqnkml02mTKMX80egCyjU7kbyJzoWCAigL6IuCk/tvxKAtK6EiU0QLgPeJjbllZJl+Z1BIL5oJjTSgRSlUxSttUsuCE/R07HkFAQo8zwCQIDUTIjiOTbCDyOYmxOUfgoMd1bhiVnPenTgkLXtL4+W8jTsvcLeQAxeUp9KN97LVauLhewvmrDbS8hIwA9BEVy0DWUi0C9g0XvS5PPIpsjiLhOkLChh5HGri3TU/nUMjnUCzmEA730WrRVSeGo0eXEIn0Ua9XkU6l0G33UCnXUClT98dFwtG6gSwfdvolYwzF4JGejygSqSmEI3Fsbu/g4pUtVBq8qdR5Y0OE7Gha/KVVP6haQ74wjU6nif6ggxjFQcOiCoVQiE2UCKazOZP/JVSbR8QL2ThQTZfdUllGXgT0cmLS/Rdwz9Zk33fviQMBACvIcKMA+3L/f6yjPlEETQaWa1/LzYmz49cHAOxxBYPn6N/0VqUHd4eUcfWi5BeTf/s9k9TJr+BxcL5S5sCFXmGsdQw1Qh9KV4p7doo5i2GLQpnvJuWJyuGOI59N27jRzWABZi2EgruSyZbUe5VsTqVU8ZjsuIItAg5iP+x3XW50D22n2D7cfD0TSymWubH2+uLnzMKYCv9EV7m5ivWHCcrcNEUMQ449ioQgpn0Jaux2SWAwNBUmXrkslTGvYHZ2GqdvPYl4nJtaF/EEBUMoAMYOKtDpReU+JMK0ZtL363hhNDpJ7Gw0EG4PhG0QciJoOAlET96CYX4WPVEB9mmbPDcm2aSCyz0xnuoqmqbzXbx3nHXihiHiOAaTCV4fxWl8hwbb8bcikPK96Q7Y6z6ZpPLnej2MZkKw42OYIFxDQoEzHSdLv7K2L3b+yoS0a9ey7TaaZy+YuO13PONv8MoAAF4AzpbPzM6g3myJcAzpzt1WE8VMCqlICF6tjDtPncIf/+7v4bOf+hukKWIUSaDVpkVaXGxhBAQIOC3IPRqNOugRq0CRebpsl4KJrTS/VDSHyQKfd953ERI0Lg3McaIsmvgHQzjRMJJxRzqt9A9ngVYo5GVG/dSpk6peKyIs6r/b8wao1Rr48nNnZVYrFI6JIKAk4wQCmbwI/VH3MdIq3VBUuv+7TU9AgLo7RD+kDCE5i6EmVrrmrI2XUvOkmKSiuRGupLI8kwsmCFzboi5PWirnIqOO/F8qFcfyyoKMAmxtbogAWCFflJm4RJyoch+NOvUDhjJ6M4Qn3/PYW806FmeLaNfLeP2Tj+LwXAHo1FFMJ9AsbePw/Cwi7NCQzsfgQwpmlNeA9MkE4ukUyu06CnMz2CvtYX5+Ed1OD8ncNAapDDKH5tFNxsSTfiqZFGpob3VdAAB3Y0esreYffDW+40d+HB9/4RLiUwV87z9/J9765jfjytWLSE9l0B50Eem3MBPt4VO//1u4by6Ll559FvnFoyg1Ojhx8ynpNn36I59AqVLDG97yVtRiDhLHbkI4XcBHP/Qp/Id3/wfceepWNL02Xty7jC6GWJpbxu7WNn7+534KjzzxKLaf+Tze/No34sm7b8ZMIoXt1TW4PRelVh3DSEiEgggAxNyeUHG/+RueAob0TI7IKAbvW7vTkREjjpAQCLBAnOwncv9D4vCwvHxI9AS6XkcQ/liCnUCKBRFw0i51NplAcXpa5mMlRlFrg4yWpINOOILKMILbH34MkaUVKTIIAESTtBoayPiWEwojTjEoUoONjdwgFIEnxQHghNSGtN9qy7Os95cOHtq98y0C/c6/UPlHozpqiaX7jrRo9XsL6vs877Gtx/5Yf+3lMwCYUEssMu+nzJ8AACAASURBVAAAdQASAgBQ8Ml009hF5rPMuNZuI8SiRlIoOnfoiJWG6CA7T/clv4kwnmZZ4NIyk67HANhPg8h+lsYH64Jg92KTixhgwSbd9hhtZ073DCOCbBBSJol8t6BgmIiMCYjQkwSXaALZTwLWm+bEZFCZBCr+oRgAZmfXa2/Xj9jq+utBlOLFKk7t/9QRges5bhgAagP4cgGAG40ASDfQ+MOTAaDsDFnwZgRgVUYAFo/O455X3Y9GVxkAFAHkNU7ECLyyS62Uf85Ci2IFAWnmTh4V8TmaEzYMgEVkZ3QEQACAXjMwAmAYACMAYMeuXGF8iPaFsHyUEaIz9mpZKM+0IkkSq4QRwuYDg6N4s6sNnrRzLZNnyFnrhsQh5qnyZYp/jdEe4FYEAKDQnij2yzifuZ/yeWQUKftEQEyhmNsRAGpixZXNYo4v2P2XtUoLQOp0mRls7mOSOZumGt9TvgLjzHZsV6johqFp8zl/39GxGnbpSZNn3mBp/wK+kzkUc0YdcHEaCGg16ZqNwGuq0C5zn2JxBuVSGfnpPCrlijTIyNbR9Eb3xtEyNwwxW4Dz/21n34KG3Bs4m2+p/8xf+ToFNEMSl2SyXpT21S1AhV39r2CzSS7TRJ7FeGNFWFUQUr9sjSAj1maclz8b5adi68qilMUq76+OUsfIxhX2goqzitsIWbQUow0PSPKVRgA1EvncUsgTMSCZjyCSjmJtdw9blQ6eu7CL7oD0f0d0bXie7S6L/zbarR7CwyQiYQqectxxKA4nrZY6krHwZ3Mj7rC2Iuupg+WleczP5dHr0X0shE67iRdfPIeQ2Bgq+KjuUFz/KqqtOBUL/xhi8QwiTgaNVg9rG7vY2t5Du8sR7ymEqN0Rjup4AIWXOY4Tjsh4BHWlWOwTdBgOKaLeFCA8l3WQn8oiFeeYnrIMWccy1xyNOFE7qt5CtdYUTR/megR4CfSyDpHG9P/68JkDAYD9CuDJDf+VfD85IzxZdFgRn+DCsv+WLVIU469/Cge+f4gzcbRWuD4AMAmAjAWXIUS0QjcFTb6FEm7n+tiFdtnlolgI6SXcbNSGTMTXQkOkp3OymG0BP0b5s/7DgY6wPXcbZPl5kwBAcJ79RvfmRkXeZGJiX68bdVjmg+M8H3aFui6ajYYkjgx8BAV4bbjxMFhIYiGIs8KsnAOmOqt0YQQE4GZk6UmKBLYabZl1rVdLcGLAXXfdjPn5KfR6FA8hANGSDZ1+n0xInFAXscgA3V4XjfYQtXYC1d0uHDeMdr0pVKA6qds3n5ERAAIA/aFqDfD4eG/YteEfoXjHaUWowi+iimpcASjEpd7mGhiDhbMI0Bm9B//nmieOjQJMAAD7rXHeSwsA6Abqg10Cppvuv244hn5nHodRcajts4mlMAplZnberOLgTN8+gNz4m7xyAIAjJHYmkEg5541ziQSq25soppM4sbiAvbVV/MZ//GV0m23p/NP1od7sCj2K9nUj2uHIalEpi5JkGCsjq1CsnQHzh68RASx1ebDFvwjQxCkYpLOHzHGYj0UYsKj470TBuWDSsAkAcEynUi3jtttOyywY59OarZasHYoAJhK0xXHxmc/8nXi4sril1Uw6o3R8hcXVCYOABOerO7R8gYONahuNXhjtPme4VTCSs+NRBgXOEJo9TJIss0ZVxFA1NLhO+XO7jwXXj6DMtSYOLS2JV22zVUWjWZXZ7XQqLSKAh5ePYmtzB+W9kgS3RJIUNYJ1qrNBIGy2WECv20Ihm8Tjj9wPr1HC4bk8utU9OANP7AHD1FOIhMDfJlVcOkKktYZZWEawXdvD3KF56XgvH1pGvd5CNJFCrT/A8ulbkFieF8XeUL+HOBlGV1bRuLqOzvo2OsM4znzDW/HdP/qTeG67gpfWNvH5T30S3WYdmXQcjU4L7WEP3VYFxegAv/3z/ycemM/h6NwMdlsujp44JTPsMzPz+Bf/4l8jUZzD9777x/HCxjbuefxJ/NZ//R38x/f8HIrpKTz9J0/j1B0PIH2kgAcfewyf/Ogn8b//8A/hTW/+RvzJH/4uvumt34qffuf34L/+8h/iH7/2fpQ2N0RluOq20aaYH2fqOU4xCGEm4+Ch+08hmQwJE4LrkuuGLBQmblwWtXod6XRG9kLeO6sPQBurTCaNntsWUIYdfVIlmdSRfUJ7pqlsGq1aFQWKCpKSSvFKJyqCSLFEHH0nhlY0huXTZ5A7eUr1UOiVHYkJq0qEs/oDxCPsajiAcQHgmnPF3nNALWFJkgkAtGnpqvbW2iXXxarz4mYLEraSAG8KYEvSP9pULDvHxnPD590nvo/IAK8AAODnyogG7e8IALguIok44rmcFLuMRCLmKkXNUKzweu2OdCdF/I2q1a4WzRIXDfBvE2Ddg67VfVGmm+7eN9IAmBwBCMYZ+cDgFmxYFio26NvzWTEvSeZ1Utsk7ayvuBcpZ0Co5UJf1SLAB595GpyLpp6D8VgXBoDx9Db3bzJXsNfhHw4AUN6DOosY2rcAAHpAvDQyJmdU7cm4ktdTAFA0ACiy/MoAADJdDhoBUDcaMr5cGQGwAABzBzIArj6/hp2tHWEA3PvYA2i6ygBQigkBgLiMLloAQE3jOLamhRxZjTICEI6i7g4QLywhOTuPYbdF1QOgXZkAAFKICQBwCYMadYxUZJhCuGSjhQgA2EKehZcp/sn+IgWf4KtUpOJYQ2d1VsEcT7A5jzovGJRaXDM4PsT80OZ5MsPPZ4vWbm4N6LVl7l3GEQxjTwB9U+izscTjVJV/5jgcu1BnBwIAwuA2GgHGk0D3HL7OzLwLsMX7LqJ7Cgj5tYPuN6Nc2BTT0uE3YoCToJbkZByEMWwC5rg2j5D1zn3TCEhrrmzn4P3nRp7DfgjdtiuuL+VSSUAAMvTIAODIlxbrtvDW0wwCjbwHfnNNmwqWbSuWh52OWB4KW9SAJ3Qu4XGz4cYmBoVkrfUecxZ+2YZSEABQMNHmmLqvkcWs56dFu6xaM+fPfSTIQtXuv1+rCcs/qhuY/FzF/oW9J6MHpkkhxT8Z1Oz+O2GJXWJRy9USJs2/DyRcxLIOrmxvodzq40tnt+AOUqIBwHzK7btotJroUACvTy2njIg40kmsUS/LmF0um8L8XBHZbFIayz2PuZmHE8ePIsExz74nHf693R2srl6VIj2eykp3XfQi5OQpfMuYxtGQOFodsk8o6J5BtxfBxlYFV9a20e4OkEhOycw/p8x5viziCVbxnrMZzFg+FHYggSZqX5DF15E6KD+dRTE/JSxrqw2inX0uZBU7JTZNB4FqrYV6o63PCRV7yMKMUuslhtC3LuUOBADY+fyH/JLu18RXsCi9XlCxv8Iu8o3x//GHZvT+3Kg4Z2nm/G2SHPzedn0nC2X9PiRolXYw1E5QVd6VrmhRfouacevmZkj7MV5XLmQQZTKotaWdS+E8mjVSVNQiavbffvmmKJkFEOzDy88MChhe7x7eCACYvBcWxZRzGpACGhdlUiv0RwV2dv1VREU3C25CFGKRYzcdTCaBInjCYiBMRJ7sB1ISh/C44dOLlgwlzp9GIkgn43DdBob9Ju644xTOnDmJwYBsg7IIJfZDtLXwEB1SU8AT8RACAPV2Es3qAJlhQhgAFAOpM9jddAsG07PwKP8bVtoOO6O28NfNbijCf6T7W3BAFU9dmaEeiSAFAAALAikQpEm7BhddE0EAJYg677++VGRykgFg31PybNLtRj6tvvWffT9N5iaeENMxs+vWdpKv3cB9RHf/9fPKAAB2AuNJB6XSnsy/ZVNpEVUpZtIYtlu486aTqKyv4gO/9mvo1hricdrtDOAkMkCY1Ht6zDLx9gEYP5D7QX3smmuEMgmimQvzPLn3LLwYiEkDy9BrvUcBowFiZvafYwCJWARJitAY60BShkkr5Oz8radvFQCgWqsgmeI8F2Smj7wBIrOf/dwX4Tgp1OttQYdl0ycwJgmTCmPy1vRCUbToyT6MYbXUlH+7Q9UC4SRceOBJ55VFHvUA2M2yInI8MVLHmTxwnXI9E8Die3PUQimR6h/M35vOzwhFzHNbYheTySYF/OBz3Gm7aNRb8jfHayhWF09QmdYIdg45H50Q5dpENIwH7r4d5Z1V3HJsCdF+G+g0FACYyhBmQ8aJIRGNShdV0HKyHCjRS+A0HZMgLZTpwRC5zDRCThy1fh9Ty4cwdWwZ7b6LEIPwYIC98y+hdP4SItUWyh3g+GvfiO/59+/BC7s1rG1t44uf/gQG7IJFgfWdTQypLxEFckMXv/OLP4PLf/0JfOfbvw69qIN0JoeZ6QKeee48Pvzpz6N4/DRufvgJJItzOP/SRfzlX/wZXvzCZ/Hff/sDmFlYRGrpCE7dfg8WV47B63TwwQ/+GX7h//p5fNM3fh0Wchl0Njbxv/3T78Zjd96N1fMXUG/W0Rr20O6Z+UC6VDS7OFTM4HVP3Y3BoCkCUPVGw8z5M05o0U3Paq4T/j/BUyaIpP9LJ4V+yTH1oZZEPEoOiZYIBKnSyYRc61wmBY8iZLQmdSLo9DriPoCkg14yjtzSEhbuuJPtFAxTGbhcr9ocRr/dRYIAgMPuYFxmhC0AwBngGMGEaBg9AgD1Bm2tEePeaWnygdEcK+JnGQDyKAYAAB3/CqQjVnJ8n83HbKemAL5xBjC5v2oxrDGIh8jnuMX5TSeORC6nY20WAODzSQVuumt0Owiz6258s0nrtFr+Qn3mvLJJgINU4sk93OYGo276dUYArtm7Rl043es5H6xfOmYh10+qIwsU+9R/G7MFAiDLLhxCt9NUxxNjlyeUYQo+EhhhkUemkWELiPK/AADaFRYAQObE/ZEFe6tsLLHsFf+a/H2OAIjkmz8IINWGP+qlgVcZM5pb6OvF9UWKQYrCsXv28hkAYmMZuHcjhwqLUN1wBOASdrZ0BOC+x+5Hq1cTAIB6HrxmCgCwE662yDy//rAn8jHMSTrNjviXhyMxNLyhAACp2Xn0eV+HHtCpYntnBzPHzqAdiqsGgAUA6lsqtidFPG1JafMpXml6EVmEtFrChlP7ZnZOlQVnmSukZVt3ixHIbtx2eF0IqsuI5GhUQ0dH+BVh84QdzT4tcrW4lxyRxyOicUoLl7holOntc6vAWhhDEQFUZoFIZRkL1NGYgbUxtKwGFqqMouaecZ+08/wW0JIczoLtIwcTXe/Bda3xW4EYWzCzgSTHbAAAxmJZhlIb+nbLI1CgT0ahIzGauWa5XJE4TRV9Kf7Nb4+KOws22mfesI41L/dHlmzu2W51pFFi9YD8wl4BPusSZAEAO8JgLeuCDFQlg/jACp99gtt8xjRftv+vx2F/Zs9BjpEPm2VLcbIhpAxXge9ocyfqx9QHU5COTkfSFCHsxbGXhIN4Omkc0jjKk4Q7dDF0qKgfxfreLkrNHr784hbavSR6Q44YAq1uE6023SbYqU8iFslKXdFs7giLjqzGleVFJBMxNBoVRMIDFKancPTwMpqNuuSnfAYuXnhJmpwcixSAOEHHHNpYeprTGF0EniebPGHO9YfiqDY8rG2WsVPiqCuZMnR/ixFfkK4/c0iuHY7BinCgNKY8ybf6PYIWXcllyHim9XM66ag9tc7UKIuCbkrGHpMgl0utqVga7Q5HFjpotanfRJQlLPWWjJW//djcgQDApAheMBbfOOxer+wchQlTpI7Ttvwk/trAMvaOpnE2mgPb5+P2AxDs+2uwVDGT/T4ziLTtV6CNPK1HSY5Z+NIwYCKgBT9ZALwx7GSz+GcnRhSfaUPW78hMCx88YQYwMFs61ZDKoKSHKoI46gQH0ErbOZcNNeBmwPMOJh03uhPX+//gNeBrtNOsNiHDfgjRoYN2o4N6rS5JpuYeqsrKQoOFCf+2HufcyFi02uMTL3hj4yRKy8IQ5iajsyykt4mVHvooFrIIh12U9taxsjyD173uVfDcioiw9UKOqBRHhk1Ewj30Bx6anSHWt/to10PIhVJw210Mo0PUODZx+Bg6qRyiiRyiTlKOc7L45zHyZyymLJVTbfMGAgBQuEYAH8P+sCCNBYEsiKBr62AAILj+gvdiEgCQ+TKr0kvEkKj4qMDXJzJ4z4IAgKxhEWcxrzPMC1XP358BcDBA9EoBAM5zQWbnM8k0YgijXipjJpPG4ZkiiskE/uD9v4mP/cWncMvxBRHC4SxVu9tHMlNAuVpBPM6N7Noum93UmMCOPcdBMITKqGYt2gDJ+yvPLTvURNcNABALh+BEQ0g6UaRIy+I67ntwkkl0PQ9Hjx1RYbZcBju725idm5PinwVcuVyTjff558+hUODPuREPRfhHWCWcqaV9obBgFACo9cOo9cJYr3Uhcoik/4cpQsiJth6SkYEU6slcXgRlWOzbtWF1LHguXLsW2OLPOQ7A19Eb/tDSiqDDFKpht4gAQIR2e522Kgf3gUqljqlcHtl0FpEoQS1WHQN0uk1JWjgeUK9W8PrXPIlWbQ/ZZBjO0EUuHkICPdT3NnHTyiFk41GkYhEBACLDARK0oBmE0Gn2RIMhNzuNUq0k7INapYbFuUUJrqFMBuWBh+kjS3CyKXE9iA/62HnxPEoXLqMYSqDmRRC66W78yp99BB/4i4+I3dP73/de3HbqODrtBkq1ChosAHouTszm4a2+hM/+/m+hdvUlAWGrtQbe8pa344d/8j340ff+Gj78+bP44Kefwd999hk43Q5OrMzh617/MB598mFcrdbw0BNfh9vveDWOnbgVWxtX8YlPfxw//Qs/gyde/QjStP/7whfxR+/7VdyxchTljU2UKntwoyF0GaC5t7VdxFoeTh2exeHDKWBIWp+ObrDoJ5On3WbAVl0KUvv4b3Zy5ucXRLio2+lKV3/IWf1eD+6gJ4JIFHWKRLlvahMxTotK6qTIaIuDRDou9m+ZqSziU2l0Y0BmcR5LDz4knYMebSkpEkfhKQIArY4CAPGUAQAcEd7qiPgXAQAyCyIYtNpoVGuIsptuAAAWyb7IqZb2tvgfzZ1yPMwWtaadLUUUE03uq0I39798GQCz6xmP9BvFtxsDAA6aXQIAfKamQPcFZgUyUsNEiQBAt4MB/b+N7SHvE5XkpRobsdiUTsvfYxzQosK3QOXrbEecOcKNAIBgHA/u0Sq2pd0yLS+MxWIQCDCuA1pU+SJcqtauAIDbaeoxGGcAuw55dSXW0/rUjHJwDIBFVhAAsCSE4PUP5lz/0AAA16mvBGDsEKXYs90wmyIzLVEnDBbLpILzb66+VwIA3GgEICgCSA0AhSAUQFENAB8AuP/VDwgAQBcAAgC8/nHqJFGoWHIh9bwXyrYpnLotsn0IQjto9gAnfwiZmTl02w1EBi6i/ZYBAOgCEBwBuIRBfQtRdhbFvSaCMI+PgrLML4yuEeOH2HoK0MHRF2rhcAUpw4RLX8Z1AsWt8knULUC+pPVrsxSFYyRGscBnV5MjSx4doGRAw9Dd9TUifGisNoIFuL4xj0Lvvx3FtOMDcszBHJjrm51t7r9SRGvRSsceqyvgP7fK5JUzE4DEdPAN6OW/jg4DKtRmmzKMazZHZiNP6idplvkAgnyuYegRfGDsZu7Pa51KZ6QRYe2nR7mL1f8y520urM7vm2aVOnZRb0HZqjxOxhE7FigWeHSwoMUd9+ZQRNaXHQ0IaqDxd1VAURt3/q3U50r2BAIAonKvLBzbHLT3hr+nIwC+RoDmKIaBKcwTtZHk+iZoMnDJnjAaDdaxhPuo2twjkohJ3cSxAALRFM7r9DuIpvsIJUMotRrYqXbw7ItbaHSiaHt0Ehii0apJTsOiPO5kEEFKOvqd9hby+aR0/llYExBlwV0sTOHQ4jzcbgeFqTy2N3dw7uw5hIdh5LLTsrrdfh/dYR/dnlpFJtkMYkOZa5nNS1o3hhzUmx42d+rY3muizVwlkpSxAM8bIBWLCzuImiv8IyO9pqinK1Mmy/yAjAI2WyLIpOICUkhYHHjSfKF7muu10XFbMurAhigT6/6QABX/7aDV6Wuu16EoYcwwowYIvfXIzL4AgL3lN+oiX6PLc6NIPPb/1hZngoITDPgThclYQS+bImlK14cigiMANvCOFjNJTPQUPcAGcPJ09GGwl0w3EkW+NNBzA9VD5m3ke9OTsyPFQaGYF4ExmxTEqWDPWS76QRs7M87aigJxYPNSrsE4zKFIqCZVQeSSn2yVOAXhGVETr70x+yH3uq3ajds0FqgvIEmAPuQCAPAY+8DuZhkefTPZHaEfqlH3t+CDRUCFlmSCCwsdHpvMOInQMAU/DIVd7HtJWSY9hxuQoTKKvzuDURfpdBSpJJHbBh5/4l6x6aDQBv3eIwP6s/IkBuh4IVxdb6HRGCAdTQvSRhHAKjeU+UU0InEUZpcRT2Sk0HdI+zanrjRqdnZ1A+T/WzCGGyNZAaQrMyniQ8/k3dowasxTtNiuvzHq/8RIR3D1TiaqBE80mdRwOgJfjKo3KVhyz0xAGwetKKZiRipGRf64DaDMWP29AwABmpcE0v2/5PmIDmW2L8LujNvDdCqN+dwUFnJZfPTPnsYnP/RhZOkT26HwSRiZXAHbu2VMF+fES1WmOmX00M7D69UUxJzddMMwstdlcqpB1HqNIF0mTap+C/yb4A7V9Tn3z4SXRAMnFkaGnsmJuAQPzmo7qYR0lE6cPCHP9ubmOhYWFmSt8ABq9QZKpaoAWc8++zyceBr1WhPJVFb2DRYaCjYY5ssgJN3+qgdUPGCnTcupGPoRzhqGEQ0N4IS4nkMizFeqNzUI87mjyFSAdcI1bK0ALTOlWCyClpZMNtY3aAGYk9/l+TCIDPpMDujhPBBdhKmpvAjnkM7I32P3aXt7U+blHNLien3cdPIE5op5dJs1LM3ncfZLn8PSzDTSsSGq2+u47/ZbMZtLw8FAmAIpJ4ZsMilCg04kIaCfO/QkmbGWUQR7GOALy0vYqJaxdMtNyBWnRXeg12qhtbWNYa0Jb7cKL5xCb+lmdKYX8T/+y38tivs/+WM/grd+6zehWt7B5770eQziMRw5ugKn72Hn/PO49/RJvPCXH0QhnUKlVIE3jOD5q1v4lnd+P37xVz+A9//OH+Ho4jKitTKOLU7jO77rLaAq5Zc3NvGPvukd+JEf+3l88lNfEL77v/3xH8OfffhpPPXEq/Dqx1+Fdzz1Wgy2S0h5QCGVFSeUaIoiP67oIIQ6beSjMTx41y2IRhviasK1QuYTwRhSCpmQk+7P2Mbin3tXKpUWZgq7Otx7WFBQ6E/21mhEuyQmMVfLLO7RPQGsBj1PhA2n81NwEg7mF+eRoU1jpIeplUNYfvRVXIzo0MaKomJMIFxSdPtIRBw4ThIgC0CsAMMQlRwyeMID0bEBNTwqVUQGQwjRmYnviEIrO+LIxk8KfCs8ZZS//ZCjOYHl6Oi+F9hP/FRUI5V4Ht+4FbEfACCNT2EADIVS2na7IgwmIwDd7ggA4Oy1uHMwceYcvLAvlKVGFw/qNyjYa5sJyr7jH7FBtAroAXE6LWYIkCiIOtmosN/bDpyl9creZkB4JtIqEhYEAAz70FwzOx6odFxDtTWguyartJFTITg5JqNgrcxvbWKIKJtQmJmIalOD10NfP54+Tp7HOADgg9OaiwVo119V3mhf7DMAgj8Z2+MNsCFjJ2YEgPu1BQBI3JUIGQsjQoCDbEaxAbyMfCEHsQGkjFgoBN8GsK82gCxCWCCNGACqiG/XLo9JRrE4AtBlBy9qKPR67WgDeOX5NewaBsADjz+Ibq+OvmEA8DWxKP29lR6t11K7fTwmUdRnB5maRo6Dhgs4hUUk8zPothoIs2uILnaFAbAfALCJodeSMRAmraTHK6tQdYVGeYfQ62nLxy67sl+UsUYBXR0FEgto/jEK9wJ6WfV7ARCUaWBn9KUTTf0oirnRutbO9luAzAoF8pwNeKA4gnlWdLpInj1ZR5Z2LluBEZM2jAIWVixSZaZcGJkqqi2x0lgP+s+oYcOIkKGek+R2pmC3NYTkE2Ix2BMNr9FYA0Ww+32Ju7z3vOeyLwQaNwoq0houKppZ/GIeIraPIixIRoGyIcRG0QqA76MFRa0hpdAzXhu7Q7JbBDhRDQB+KbtYBc8Z+wVcipG9q7aKdoTQAgT8Xq2RDYNhwrrTrg16y0sBbx46C4TINabNckevA3N5BQQ0z7dMBIrWWmYAAQAq2JtTUucGajbwPpFpFA2JU1QsRTYaBdJ5Kx10vDaS02GE4yE0vC42SnU8f34b5Qa1wTjiMESj2RhpICUTtAQPw+00kJ+OYn5uSkgv1UoJiXgUx48dwexsUfa7WqWKC2TxVRsoTBcRjyUkHxI9XTIladtsm0yk3Xc9sRNMJjPITc3i4uV1of2Xqx4isSRC0TQ61HPq67jxwFN7ZVuLcQiLtUYkEkKbDEYyThOOODCRacd4IRbU0hQeoNWowomTvUMmmo7lcFemCCBHAFyP44VZeD0Kp9fRapE1S22JsKyN0LefmJf9ym7c9m9LQR99H+gsjoKpnbsKbN6TgdZfENcpAl4ZgqDFzwHB46AOpu0y++9wfTLE5PvoeuemmZAOoHQNqbLImXxJHdgdIA3DRSIZF29tJsyi7k/l+CjRq4iIUEx+3Tid0d+w6HIAjxj9U85ECiClWyk6EQi4fKC5JZvzsBQlg2boexN34mKmxzhVLYXOpZsahcO2N7dlA9FZKEU5J4tZ66gwOscAIMHPUK9Tn90g1ZzP0h7dXWVGcH6lJ508/juRGGBrdxuvfe3tuO3WM5IMd6oVTGXom93HxuYOSvWusAN6VOJkQU9QIZlEP50ROtwAcRxaPiIq6QQrRPk/RV/POHZLJVHmlqAo3rEKEPA1V65ckQgUlgRJA72du9Zk0EdKD8ptLG3LBiD7LF6LdvvqqcFgwk+ZBAgEHBpdU+0ssiC1bAYLZojoi9mUg4mmLSIFJbbiPeb5H98nmCTYO+4/uXW+zQAAIABJREFUO1bAK5gcyvNiXms3OyaTLAjBJKo3QD6dBU0kj8wvYvPSJfz0T/x7LBaKSrk1F1HXLH9TaWNcjwQ5uI7HGDBMNpioBtHrscFh7VOIcurISlAV/pUkyO5/H9l0EvVaRebASAUj7Z5UagnOfQ+tnoszt9+GrBRmLfUE7g8EECM9nkXbxsYW4vEUPvaxTwkCTYE1nQ/ryF4hxyhq4jynGDxEUen0sNt2UeF7RaLoieIxDWIgNGvH+BZHKVgYcIHgZVLEX9cjrf9YhFi3leC6ZFBmt0G7BQq0UT2eSQB/xu4zn998viCic+z4r62t6uw3nRPaTRxanJP5uBS1DyIhhNmd8jo4NFvAlfNn8eQjDyDrhJGMKBhwaGYauUQc0xkq6KpWiFA/TcdU0fMBpnJTyBeKuHDlMqLJJIqLC1KkNdvq0sAk9PK588hxL2r3ES4ewaFb78fb/9m7sLpXwy1nTuO3/ttvYbe0jgbnYGs7aHYauPe+e/ClLz2D1UsXce4Ln8edyysob27jn/7Qj+I33/vLiKam8ZGPfkxU7TcvnMObXvMYXvvYgzh/4Tms3HwTdtlxzs8jf/gWvPGt/wRPPPU6PPOlZ/DGb3g9vu8Hvx+f+9AH8fZv+nZ8x9vfhKd/708R6UWxWJwT7/ih20SkV0cxFcap5RmcPLIIt6Nrqsf5/04HbYqncqyNhTY1UCjE53BMpox0MiWFZ6vZRHmviqVDFI3axeEjh4SKSSZUKpWURJtMM67bYiEvABaTBhWkVVcIrrnZ40ewCRenHrof6aUlDLgOkik0XQIRfUznCmhVGoghimQsgVAiRQsboduyPy46YaQjcyix1UazWpOnMsaiizGRBYKZJ5f1JRR1g9cbqq9NwO0eORmBdV1eWyja53qCOX9tLJ1E/IK5iomhCulbnQJDaZdCziqbW8aU0lyN86F2II26vg2xsn9bJoPZh4M6ALbYtwAAKcgWLN4vTvjnGdAuCczaWp/u8caEn8/5Nss+w8tnIFBYTj91tK+b7q2f0KtGg85L+3dJw7gZAzAMh+CxBplV5hP2DYOTlrQHxcp9r88IHhrPmkxLSRXfGcNMTCbDinuNgKXxpIh0kVvbDw+YvSNG6uzVq9i6fFEcUWL5FAZkXQ0GqK1vIOkOZGwxTFaNWCLqGIteP7Vt1riidGfubXy+WeRyfxQNBcOo2F7bwflnLmP1yhpO3nIM9zx2P7qdKobRPryBK51OoQeHGac1zqkFLfMtMn880Q7R8ekQGu5QAIAM7Y07bQHnBs0Sqo0G8kdPo+5x1GoK0UEHw50LGNY3OFQn3cXRnTWX0cZus2r0GTTr2tfcMhpI9rkW1o5/H+RcWQATAKDWgJnTFx0e7vlsk7Lj2VPvd8ZNKQ4nGmAmgVWxP5l70XyRHWyClATx7JeOF9iGouZMdEXh/Rdmg30mecwDLaRUE8PY4hnh5lEux3vF680C28RF0rXZta23mtJt5fpig8w2aaz2gBAuB/1R4UnbONYBzMU4ahgeRlAv1QXEE60R0w0XC2fTKWfM5XrVIpqfxf3CNOEIWLEwNrajfE9eP44RWN0fvyGgml0qTKwNA8b/bpsMYwX/bK1m9xS+F/MIf7/Qfdin+hOMImDB5oS6MWgzMiiqre8tI0cUPO5RF03FCAkssrBljkHAW4XsOlr4U2uLtnnxhOgMiHsMP4cNFwLaMdoAsgkYQSTGZkEbPbjIzxXw3LmLePHiNhrdOCotB9XGQCjwuVwWbrcGJ9pHLOJhtpjDTD6LTqsptQ1tnJdWlqUW6LRbApScO39emh9W44D5pm0MEhwhAEaGJcGIJovrWBKpDBssfWxuV7C+sQdqzPcHbBCmEI4kROmf4PFw6CEaayPmDCXnItOP942NFoIvChzxXvGeMS/yBBhgzODaYh1EVh9t2EVAXWKsutpwn6NDDd0F+v0wYk4KbneA7e09AQfi8SS6BJfeYUYAgsitPCSWQWUCqHQJAyCARg1qV3GG/8Yd/K92Y//KX29n3vb/jUlEeuxV9NYkhU4S74AM6PiLrpOA8DeYlJMuqXUqi3pugQwM7EDzgWZSxu5/PEEaZUxpvFT+j0VFYIQzI19pwb/fGYZ9yFmOwSZQFgDQ/sI4SmILMJnDly47i2qdNWdXnmgnO3v0mIxSUIJepMbOjw8KUTEmoXxAdXZrPImwx8nNwgoSaoI0fqaGKDGykBkr1gzSq5Rs2znwNyoR6EsQ0eV8vitWVzcfP4Hl+UVZ/Xs7u9jjcRLRD0fgxeJwSbdxEhiwqOe8WzQOJ5FDo9lRVe2VFRFC4ga/tb2D+YVFmUFipsvNkMGdGx7BgfWNDQnsHmftRh0eX63fJlU3YtAo+HT9FWCvn3ZvfAGWYCEeBADsaySgBbQjrECNRZqtuGAw+Qv+jv25/dnk2vMLSQ1A1yR5JimQgGGeLQmI5pUsWgmexPquCMOlKDLm9nDzkePYXd/EB37tNxDy+hiSVaIQ5WgdMxjYBI9z5FyH1wAA9BIOgBf6DNgZWXu4HDnR6UQeJenlTIjZlWBfiAAAFf+z2bRssrMzRQlWDFIyp9dqYG55EcuHl6XQIQBA5V8WsO1mWxB22lgScT1/7iVsbu7I3H2XSZ3QTwF3QGHQkIzTMDBgGFMGQLeHvY6L6qAvgmue0D9DJGYjSvtAsp9CQIfK+jFV/Wdh5wsBKtBIEUCuQWoTsCjkF4/fWlpSld6OeVHQjwwBvheDGucQZ2dnxRFjdXUVm5ubAiLZZOHQoQV02jVBzOk7z0S453Zw4shh7KxfBdwOHn/4foS9NvKpGGKkpHL+nPN1uYwkgOl4XChzjDeiwcLkRvQGHCTTaZTKZelu54tFQdxpm5rOEdHu4eL5c4j1aCNZRK2fALLzKPcT+Hfv+SVc2NrCm972FvyrH3wXXrp8FpXaLu6+7y6sbW5ia7eExeXD+PRH/hqRShkrs/P47DPP4dLlq+J536mUUF+9hIfOnMQT99yGRmkLK0eW8dmz5/D4m9+GZ9Z3ce/rvh5f+6a3IxJNS2H+h7/3AaxdOofv+e7vwE3HjmHz6haWZleweWUXtZ0SEkNgLuMg6pbQqezhNY/dgtkpivQ1JDnqDYYiQteloBC/HwKeVCtMhviEDPHS+fOi6N+s17G0uICpXBozM1MACxTZDx0ZoSDjjGNnTHhYGpCxwoKBVkVcB0wu+JpQNo09J4LbX/0oUkuH1LaIiUfEEQAgFonDaxKOiiDJ7gU7Jyz2TTdfxKcGnqqFt1pokAHA9clnnp21kcipL+5nAQBbsAoAcEAVP2pATMYOAyT7s7H7x/+DGgD8Dbu3BFkGstuMEEftFmphQ7DKgoY6TmWT5vHPUR2Ga2OeH531vGhjbMDzQFEffK8gmDzZpAm+/+R5TuY9+wEJ/HwLENjj0VBkaOpmrOFaAMCfsw8WiP4d8M/TP65RJhK4UbZz+PIyoPHPHpeCtvfLjnHwOOx4IeOlCGCJiGw0AAC4iJGNdHVVAIDZuQKcQlrmlKPsBt4AAFDvcv0jRZIZgeFssDQtxN6OyvJ6CbZWt3H+2StYv7KOEzcfxT2P3ItOt0pdMwEApMNICnUkKloPzMmE9C5+dGSg9NQPXYrXKFq0ECsuIZmfhdtWF4Bhq4xKvYHC0VtR71EpfQrRfhfD3fNAYwvhIUHYSR0u/16NryPz89Ht4ve0qTZMVMFA/PugS4mFdk9FbkUojcC6XBwBcQe0y/XU2k/WGe3LDG2eBau1PWVxyAJ+pHlkNKTiYWeUPWlcMmCMUhBkLUsORgp5YNxPibxDidHBDNyeuQUE+JlSuJoiWwpxocb3ZKacOb7NvwTMtjPyRgicn2NZhhRs4x7N2Euglve0Xe+KtpE8JwGWpo41qLWf7FPCAtDXqTq+3n+Oe/Fn/AzGZuapzQYFsumQpO4MKg6tIB9fZzWAtNC3Yoa2ePddQPh7137Zc9Q9nTlGUDvNMhcsUCDggmEz2GOxtusEspwIj51WpKT0s+vdEYCH+RTPUazCjX0sBSrDBACScSBBJhqbKWym8hnowOu3kZ/L49zlqwIA7NWA3UoYlQZQq7koFKYRjXSRy4aQcLqYyafhhGOSt2UzGRSYY9DVDRx9rOLq1atiq8svri2bJwmjRIAQ3gOOFTBzJGBPNmgaXS+Cza2adP49Lyysz+EwglarI0U+f5fadeEIGTQuhlARyPn5efn8Wq2Obpu2f1Fx9JG82YiNc2SFAIA0d3uuxHOuA8u+US0XOiuoC4G2swhaUENtgGq1KZpO3C+krvrWYwuToPtIJEufEbWfCAp8+IFHH+QgC+yaIu8GCLwG4Jf7NVbu7vsmBwIAZhbo4E8fP8Ag0i6dSEsrI7pr0DhuNiz2mXCHOY/JQt+Jijo4ZxoVAFDrPCZKB30dlMBYO5nr/b7sx4IW6znYvy09WuhaY8gdZ5MYbAyMRPSUKJvXl4eYc6eks1bLFaE5cfZMKDuSFB18I/dbFxIqzPoZ9xH15yTtzL0tkm3CpQBAGG6vgj6tOcIhzOQLOHJoCUVSlfsDoV+3vB56VLUmlSiRwoCoP1FFCrdwk6GPLucBw2EkUymsHF7B1vY2Di0tiw2XI/aMpMQq6ky2BwPA1ha7ug76LgOoT220CVuw03rQ/bVKqcF7FLxWVozFAgDB97IASxAAmEyY7fHo5qtq9yI8Z2bEbOc/mCDa59vSN4OJpv380f0e4WY+gOavBFOES8EeoLmaAp4iQM6gixTZHNEYplMZzGan8evv+xW8+KUvY2luAX2Kn5k3lPfQvFvSawZuzsASoNoPAJBzDrom7AMACAAohQCZKKr4T8u/aJgcA2UEzM3NoFarYGlpEY16QwI46Z+RuINjN59EOpuG2+kKikyxGHZqxB0jFheXkNnZefzff/jHSJH2jzAazbYwDxj0+iGd5R14BMv4J4zuICwAQKnroRkCurQpnAQAePZMYBgQjeAkz4P3VgA9CQp9KeB5vCwIrTe5oO+kJwrFXEV4+DtLS0tiP2dBq8OHD4vWBde61cigQjHXCgNWs1nHradvkr/5Pttbm3jN44+jsreDc889i6mkg9c89jBCbgvJcE8Sz+r2KorZNBbnCkjHYkiJlZXugdKV45wiBUQZumhnmKKQz0BYOUyI+yFIUO54LtZeegkZEagaIlFcQmUQw9zNd+HdP/tePHP5KnrxOL7/h34AT73uKfz1x/4Kt5+5DYuzC/jMpz6Dv/zgX+GNb3gDLp59AX/+9J9ifW0D1dIubj91ArX1y3jy7lvxjx68E7sXnsPQbaE76IPl7VPf9p34g098Fm/83h/Am9/0j9FpePi2t70dbqeKv/30x7C+egmpRAIOrX36Ebz3596HN37tG7A4PQ23uoNiooeoV8E3vv5R7K5fRjwck/lHb0DgeAiP6L2oy/dkr8lkc6LbsLuzLR2AwlQOx44eRi6dlro7kYiiWq8IgMmNiOwUdgJq9SoOH16Rrr90aKJhVKrcK5WtRrZTNJdFeLaIux5/DFhYhFevo8drnqXLCok5A/S7A4QHYcQ5kkUAwNqEEX3iXAyTeybYzaZoAHAiV/Luvs7/qxq3ptWSHMvDpj13Ib4YoOC6MczElX3zCglTX13cmfycrwQAUPacFnVsFihriGCAH1NvBACMCmxDxtM9VUXLbGwOxtAbAReT+/D1AIDrASj2eCyDy/9sPR5L7JKOnrl3wRLb5kEEvyU2GfFDP3ZYEbBgETEJAvx9AAD+HQ2uBAsAGNqj5GZBAEC6qdTbYOJuGAAhdum/SgCAI2JkxPAaTAIAXDB8BggA9AjUGgBAheqATQMAbK1t4fipI7j7wTvRcmtwUlG4dFkhUsCij3+47oRGr2J3loKvzxN1Pxy0+2EBABIEAFpNAQDIACAAUCQAQPXzzDQivY4AAKHmNkKD1oEAwDiD91oAgN3JMQBAn2y5KaMxkQFBPvFEk5E6oeszEvK6dT0ZF+K5yXPALjLHFnnt7FiK2TfGWDqCxxnbQZPbWlaN5GocxTX5uOQ63CsEAFC6u3TrKYTLER6bX4zYDwFGkBnjYB7hGT0M5n/8LGpKETCOWg0rcxzB51g78JpvSd5g2Jjcp/k6sXgMNHf0+SF4b4tMu38aa0bzGUqhJ/NRXcXse7MLz/gpXWlT7FuWkmUDWAYAAQDS1dndtrmDBQ2UFeCDAv7+Mg4AkCFg80QCC3bmX9kQFjT1RQGtNTI/z2ofDchkMKNldGTjfVNmZ081MHiduAeRbcGaKhUXFgBtabvdodRWQ7TR8RoCAFzlvP7lHaxtt3FlvY22R3G9MBbm55BwBpieYo1TRyYVQ61UxfFjxyW/sWt9Y3NLnRjSGR3HoDvZyGZb16kCQWGxftZzTiEczaDTjWJnt4XN7TqqtS5S6Sl0u3SwcBHjDH+WGnAhuN0WWu0Gbr/jdvlssg02NjZEnyGbzcmarFYrwhq3I+XcPzgSQPE/XloBgCKB+2GeOtGRop7CgGARHxOuV80vCQLUqg1pQpFdEXrTyeV9I+hIxFQCgH6NlDwD3VxLC7Lb8I2Q6GAAFs2i6zXer5cRXPPzV4IgTNoOTb65vvckhhE8xyhtkyzyyK0vHBKUTzydkxQE4eJm0a8KzAQACAjIAmLiZCn6X/H5+i+0veOD8HM5A823dIM1s9GylRtBPksXEpTLZeEwRIxU/wi7Sa4oJVPQbGdrW5LRGGeMRFCERZLOqSryuR9YMn5ik4nSaOBnny64BlX/7Oxn2E2KD2CjWRbBDq7DMi3PohEcWTksHUOXiLnjaKHvUAE3JTRW2lz1yApgkBEgIaEbMztwbhcPP/II1jc2RdyFSvMOxT2MFzZndBlc1tbX5bOI/clc25gHtJ8YWlrY9W6vAh8+gBIEAiRAGHphcCSAnyWIsEF+g99Pfo4FCYgIs/Orc10dQYitnoClu9kgIM+6oZ3ZYKHPwfi9kM8y9Bf/v0xCa9adLSat0KY+UFoIRId9pMM9pCmCiTBuu/lW/Mb7fgXPf/FZpLjxdz1Zh346IUz5wJwlu40RSR6EzWJ1EoS1oTOMct3MRVEV8uAaJdqtBZgOFegf7q/8Q0ZemurxTlQt1zgn77Kgigkd/qZbbkZuJi8VDwEAdnwoAkQAgM9RgjPT/M9hGE8//efI54uixNrusOuvokRUUZb73+MaoAhMGC1vICMAZc5kc1aLDAAz+iCimbTPI2AhtCNrP+aPiOj94xoxPTKD1LMQtNfI3l9RuE0mhXbGQv/IkSOy1rlO2PUng0DUaWnlafQSuA7ICphfmEMqm8CVK5dQ2tvFXXfeiVtuOonzLzyPz3ziY7jvjjOYm85gqTiFQaeGXqMMr1HGqaMryOdSyNBzXeawVb9A0HdB2lUjhAJ9ROU9do7YsVM/HDhJjl25KG2sI9XpoLpXxoA+u9OzaDppJBaW8T+96wfRjkXQ/H/Ftt75fe/Cqx9/AtOZKTRLNdx+/9fgg7/5AWysreOXf/U/SRHWqJSwWMihvbuD21am8G++6x24+LmPIx/x0O+2EJ/KoxFNYeWhJ7AZTiN1/DZ85FNfxC/9zC/hrttux19+6M+xdKiAx594FGurq8hPz+DQwgq+79/+H/jWRx5D1O2ikAjDK6/i2EIW9545gk61hCjZZzLbSkElMkLY/aMdUF80ARIp6kpsoLRXwc2nDotd44ljh+Gxg48+Gs2axJRUJq0dk4TaU3bIAJjOCUhJO6FsLitMESYVWztbwgCYX1lBZGoap+5/AFhcoBonqFwRTXI0igkYLRvZvQshRqcUCjdSa4BFnxlhY0dTfkYXAFJiTZ5ANohVj/dBAA1DfFZ1v1Av+YOmAK9XwMpe9P8hADAqKK8DAAT3RzvuYH/m7+lG5XwUL2SIYBSXv/r4qYCf3ZcnQdxg/Ay+ZrzY9+O2f621eOPvKABgRwD8vdO+n7ViDpZM/mfpPR7/CoIAqqH0cr8m857A0Y0YYhYAsD0NzX+MZR1ZWBRx5Cx/ZIhXAgDomRq2iNBHVOiPf4TObAAAdsFlbGA4FAbAxefXsLm6iaMnV3DPA3eg1WsgkXHQ7XUk1tGpQHQZ+GSJdx3hQf1b15kEPunotfuREQOAGgB0iiEAUKrWRAOgMXAMANDGcPcCwq1tDHuNV8QAGD3HpmdkBwVs2mmfcW4mNsZaBkCYgAZjN9mmXGeGNSGAMOn5jH3kT9svG9MMXZ8rs8NNyrIOzEZCVouAyQRehDat1meqB+Trc+hlVJE/m/NY5MtqDRDo5/vwOetQGJeggRGC7nc9JEjfD2kRbJstQcV+m3PbXMTmYwqIqg6IBc9GbKKRTafNq3UpBXNMBd2GYuHHWG3dyiwNmPkdQV6l2xs3LcZPk/fzvThfT5ti0VEzOgR8Xz0XBQDs9/75+c05fS9lSFgQQ8YyR3oJppcc2AL0PfVclMmirA0CAGxWMm4J05GsW7IayNilbgAxZb6eY9RJHwCgnR6L4lDERaNTQX4mj51qDReu7OL85RIurnqIpzLC9J2ZnUFo2EYq0UffKyMeC2GmMCejOhyV5LU6e/aszMbnCwU5f4Ia1uqQOQmPRUYWZIQiakQY2VSLodUaYnevLX86LkGoBNxuDxEW7XEyg8gerYmb7qmbDuP0mdvwwtmLYgutjEx9b+Y/zO0IrnRdqu0o04JsMZ4r6w4xAxX3N/9+aE3njwAQpCaWRnCQgoMcdwqHHcklanWOUmYQesOJI9dU0KMN3HY2bfJ/TbHuW9AFN/F9C4V9dnnmvgQAXj4LYJTaXzeGHIykm1nfsSA1jiNPjgYEwQC+ksrMUkiZokOtsuLS7acGAP/mAmDyTaQqHLUigQqoMPk9qIAfR2AnT9MWyNeCICa/GhX/9jPGrgdFgEgjM8WePtBKw7KZmqj7e31wfonUFMYcnjNf2Gl7iEYTYwyA/Yr2660NEUokhVR2/vENzh6n7VCPdaNNB2kcadWCRx6KcAjZXA65fB7ZfB59blB86mIJDFlYcqZa0uchMrmMXCOhRYGNsAWh9/Ph5PytzJEbASUyAYRCH4tidW1NtRyMyZDdnCeTsYPXn/qiWgE/uzlbinWQ8h9cB7bg5zWxIwLBz7eByCagfM3LBQBUWTbgHGAeALn2ZvyEBbR+li/uNUoQTVGuAVVnlOwzFBv2kXeGCHtd3H7rafzVBz+MP/3DPxJ6ezE7jW6zpTabwrLhe6sfrH6sfibRd2srJGvE0LUsACCgkVmAKjw2DgCIOI3VMiFSTxZAhHEmjFg0hBwVZ8Mh5PPT2N7ZGrlBEGHnnLlHFxGuY9Px1MDFbgdVYZPy7Dz/3FmsrW3I/H+z1ZH1RA2ArteDR2E4gdhI64rBHYRR73jYa3VRpyic0P9ZdCkNWUT4mYQYBgCLY72m9h5oAFYNAO3s8xqIgKB4GislUWf1Qjhy+LCgz9T0OHnyJDgGwP8j3Z9jDkwirHaEqP4nEtL9z+fzElDPXXxRfakBPPTAA0J1/exnPo1GZQ9nTp1As7SDMycOY9CuIhUeYH4qjaU5FQyczWUR8/oiCEitBB4PXRN4vKksRXSmpOinIjWLTBEDYlJMUI9CN40atl54HolwGIlMDpuVGqL5GTSjcRy+8z78Lz/8buz1Qri8VcKjj78G3/2d/zMW87No7JTwEz/8o9jd3kFiagrtThOd6h5mkiEcnnbwzrd9A6KVK3C3LmI+SR0UF5m5RTy7WcbNT70R9alDqCRnkF84jtc/8lqcPnUzkqkYfuIn3o33/OxPiQUkEfa3vuUduOPMnXj3D/0I/vz3fw+P3HUapSvP41u+9jG41Q3M5lJolOsSBbgG3D4Tuh66PYqispiIoNGoy/zfkSOHRKCokKeo4B5mClOCvrleF1PT09KhSKQoBhaTRJXgM91lGIPabgdziwvITuVQbzWwsbkhbIBUJodoMoOjp04hd/gwwH2d11hhTekcdNs64sVjFMoo1xSfIaN5InOIIi5FJW9XADuxzPM8SeDF4lIybQsMmiTCaAAQALimRgwEjP+/AQD7jQBcu8ebrqhJpm8EAOwHnk9G+uvFFUtLnTyGYGyc/F373lb3w8Yd/zOtzZsmlwcBAOzq2v1cPkfsj829FnbRftmN3YctAHBQBnTd1E5jjlk8fiY4ynTML5pXmJhh8xOJFQSPo0nRsCAAECFDjuCbGQGYmc0jXswcOAKgoLEdGbHz0QoAkDXLIkbU4L2udDzl6RLmR0gAgJeeW5URgMPHl3DfQ3ehM2ghno4JAMA9zgIAZACoDLN6jgsQIGOnaoM3DIXR9CgCeAjp/Cy6ndZIA4CjkLQBbCGBSGoK4V4Lg53ziHX3MPCo23H9EYDxdWXu2+h2WatrjccB48nRvZHrbMRIecwc+5MNhfmygH/qGCX3hedB9prLeWfO9itV2i8ubQGi4wAcCxjw/U0+aHMQxj+yx5inaT6o9oli7WnYb+repDagowzcNFaURq1CdSz+rTUe6emWRSngmNdHpE9wVIH1YN5l8xObP/HYhCpuZuQtGDEcuqM1HHwOLbtI897R9jnWhOG5NNstAeP9fUABZRanbNYx79OCW4/PFrCaE/DaGiF1aA7sH68/6z/OMB1nPZG+z+ttz13ZC8o6lrFZaeDogtF8Vp9au65EiJT3WpTrQ2KpJ9GGDUaXAACPfyjjAQMyYlhXJRxECAI4cbg9ijGyqeqJ1k9mOoNSrYGLq7t44aUt7FaBbH4RTiIrYxetVgnZNEedu6KoPz+3JPULNb3Y7MjlyH7rodFqSifepSaPGc+wrIZRzs37Hk2i1w+hXu9ie7uKcoX2yzymuIByqttAfYCKrKnbbjuCu+4+jXa7jmeeeRa1GsEvvk6tyHn9hEnBJgi7/GTYGbYcR44JALBhIewPEZn3wRdtRBsdDgFWw3A9jqKT/k/AkHlhHJVyDZVqXRrhbpIOAAAgAElEQVScoaeO+QDAZBAR2v8+Hfrgdh0MIrbgCG7ZB3VALQDwynQAJ5P68YBxUAEmc7+yN0zS1EYhMlAwaIiZBKy5QLjRsMBnpzidSemsrQjweUimEzoCEFOvey7W0cNAkQ0+mAfEuMmuwORLJ6+/Pl562MGiX0OSQTr9iC3dI3a9iTpxAWpxDzQbLUEH2fkvl6pC/08l09oVJ92ZAhK0JqOXpSkA9zvW/RIRew6kjwkAELj+tri1RSc3DR9RtB0UbmQcS2CiQhoTWRYR6X6Jldqwj+liAfOHFhFNUrk6KoV/KEoKsSbbnLPl5Uhk4qKozSKHBUe5Uhb0b2d3DydOnEA8ST93duQUKOHx8D6vbxoNAFqLBG7gfsXyQSlMUETKBgCrkBos+sfBDl/xfvL62s+3SaXdjF/uCEAQAAgmkgoAUOrCLzzlPE1Dx3+tHSMKpGhMXNjhJQNg0MHpE8ewubaO9/7sLyDFTb3ZQcZJCP2LDhM2zbMAgJBSTeObBYbqkBixJ2EfqxCQZR/4Jb+vF2J/RoBB9S2UVkkAgIU/rVYIAiSoWJ/NCBLLQpnBloH19jvuQCqbRod6HwSCGPhk9nkgyYuU9OEoOh0Xf/3RjyOdzqFWawgDIJ5ICfOAjBMKCcpF4yhCmJ2fECrtLsrtLhosBFlcEVQwDACZqxYvZvN8W7qjpeJaNeYxMaSQUMMpniduF44z0gzY2tyUgp5/zp07J4GZwoAs/gkK8HxZ+PP/+Xs8dxb/pJxvbW/BQw/F2aKM3dCWjnvqs1/8PA7NFtGs7OL0iaPIxcPw6ns4VMjixNI8Qr02OvUKjrLr3Gojl0zL5zBRo+sGLX6m83nk8tNotNtS8IfE9odkChVl4sZNJ92NF19AZXMdqWQC6UwWialpdMIxbHb6uOfJr8XP/sZv4+mP/y2ePbeKqemC6EokQxGh5Bem8/CGIexubaLXLOGO44v4tq9/Ap31F7HkdJHu1RBqljA7O4P1WgulcBqnnvxGlFKzAgAsHLkVb3r9N+PDH/skfu/9v473f+C/IJvPotFs4rv/+fdgfnYBJ4/fhH/ytrchTRG+0iacTgnv+mffjisvfB5R+l93CbDpnJ7XY0LnodmmxF5Yks+93R0cP34Ehw8vyqhTz6NqtIt0UgVnmWRxPKLZamF+cUEUqXf2dpCfKSCZSWOvWhIFZe6FiWxK5G4IGl1dXcXW1g5SiQymi7NYPHoEheUVIEPdAIU1CQCwc8AxL4keBEIZ19i5MqCx13VFd4CJNte+Q3osGTAclbKjKWYMR/YMUoBHYJWKZL0yAGC/OVV/xz04/vNwDEAxcRBWA8AmrC93BMDmP7pPmxzCxAslMezPANjvuPcr5IMAcDDO+EW4/czxLMMejx7fJHtPhXntz30AIHhd9d/qDODbgtnfsXRs3YOvbVD412K0kx0UJg/KkALvb+EA/1zVpWkkyzheQHHPpbYFhVuJbREA4AjAFRUB/EoBAK0PdMTAFmtWWI7FrYgA9lwj/keGmXo6bRsA4NL5S1g5dghf86r74aKDaCIsAAD3uFAkKjPfZACIN30AAFAxaQIAuoqsCwABADoiUWuFGgC75QqKR06jHU4KAAC3KSMABACGvforAAC0A6zppp6/xGq7vtWhztgIeqbg11EAggDSPY7R2pf/x3NUAEDcNnoKAFiRWN5Dy2rjtbbsRSrxa3PAX8M2hyRTk4tT/rYdbmHpqj4ObxZnzC3LUnII00QYsSOp42VEU61ujtXZYaOMIoSk0E9S9kWXYcTQVCDeMSr8/H3aN8td63tS0AUBBHVU0E553NgK8nvND/VRkK442XL9HhLJ5Ei4187c8/0Yx1VMTu+LvW7WMpjHzEYEGQCS47ruSHNA7qNMt+iIoC3wLSuA36vwX3/EKtR81T9v5uVkGZDOb485mO/yM1kg0/qOgA3XjbIsIKAKXcWEAWpYLkPuJWyiEgDg6CN1vMLUCKDQYx+tTg3xdBy7lSpWt8p4/vwm3FAaqdw8egMVOu50qlicn8J0LoqpXAZud4i11Q1Tz6jjTjKZkibu7t6edMl5TupSxnNVMUaxVOxTGyKFRsOTeqFSqYnAngg1mqZiPM4RAg8rK4dw1923I5WM4dy5F7C6dkX0p4AUMpmCfP7u7p7cR+ZWXPfUYCLzVK2suRYIFKg9NZnlQgA1OlcCuBiHBVkqAvgoAMDckrbTygCIiQYArY95f0KPHDs22p2leAjS+41wxL4FqlmQEidGAe3aVx4EAIxGAPaLD19RODi4+L/RW4hKqdSBfnHi/04Q7bw2eNsAxkRHfbap8k/qfxKJZEIfDs4405NORrmY0Nnuv87WSCNFOnkvFwFXayV5vCeuodwW87Pgv+352QDPYyOKp+Id+qDTK5LdfgIApKI26k15KNmlC1NsptlWuinpzn278fvIoP2MYDEc/Nno34JsKXY8niApxV03PFvIjYuU8OcELdCjG0BSElsKooWdCAosSObnkMyl0aW4IVU8ZY6fM+FCqBHEjYwMt0dafFKCAjdTjgNUKhXMzc8L0EFqEC12+CXqr5wTjMWwscURAVXEHqkgBuhV+53v/utRlaSDXX973kFEOfi7weRQN2FfcMpeN/t+dt7t5YoA2k7xJLAxAgCkQ6T3ykwz6L8tyGTsELmA1OLNjBdQ4Ad9zCdjWJjO4T0/9TMChlX3KpjNF1Ha3sVMfkZ8bDVNNur/hu5nHxniaRYAsJvhJAAg11NXk58sBpIULd45c8hAPETCiYi/KkEA/pyAHjuxPCdez2Q6hZM33SSBi91QBnuK1vB5Y8In78e0yuuJevuzX3oO2ew0yuUqPG+oQoBdT/U5aN7CzZueraBv7QAVbtBdDx1SuDiuIgCAJlmSbI9cC0LqbUu7woALhTJ6NMmZmpqS/yMAIKIynieBhUU9gw7FbwhsMFmgCA3vK7sG/Bn3NT4LVMUlM4Cvn5ubk9fwfeYXFsR3Nl/Iy+sIMGxvborvPBkAyWgIjz90P7Yunxc/6qViDov5DPrtGjLxCIqZNOJkSkRjAqqJF24sKglNKpsVFWyh/zNBj6iHNxM+GeqIhJF0Ylh/6Rza5V3kkw5219awMDODuaMnUWm4uFzpIn7oJJ5d28MffeST+OLzZ+UezUznMJNLY+vqKhIhB6eOHcHD996BxSkHkcY2soMaYvVNLKTD8Kp7co9C2QLKkTRyt9yH+bsfwd9c2cGRm+/Gr7/v/ei2XXzs4x9FNB5FrVnHk695Co8+9jiymSw+/MG/wK/84n/Gv/yuN+NvP/Q0bl+ZxeP3nEZz+zKGtF0chkVBmH9Tj4QAQL3RFgYBvwhs3HTqmBT/mQwFiyqYn5tGpbwt94fYF8Ekpf/HRSeB6zI7nUNhbga71bLoJswtLSKeToqPcjybQa1WxdbGtqhQix/x1BQOHT2KwuISQpmc2v0xweVx9Uk3NcmxcZbhmhdqrHQ4YwJ6CTjKmUmxsvWk8ymrVrDC8UJd94drNYQm90hbyE4WxPL9KOm/fgJxEAAgyeroV8ffYxIAuNEIwPjn+CKA4/mPn2fYeBdU4Z8E0A8EL8z++pWOAASvqwWH7Tz0OFhg5nXNCIBV/+drgtdKBCBH++lBBb795H06SVIg/n0CAFroTMZKPV89WntNZd9l9uWkBABALPRVAwAEbznbbm0SLQDAv5lLEeTms0DKLr3uqf5PkJkjADwYugBcObuBF597EctHF/HYkw+jF3YRig3F2owjUCRjcp6XAIAIh7H7Z+j0Sm3XfIbMnaYXGrkAUMWcIwChThU7e2UUj55GJ6IAwKBTx2DnHOJe+RUyAAz1wWj6jAAAcwO0lmB61FNbUDIAAiKAYlrqDOGxCSSgNkfh+sIA4N/8ngCj5A5m7lrH2LSTLVoBMoaqa9G64Wj+oW4PbAjZOXULlqnnugJDjNuqmaOjNLbYlQLb/Iw5IV/P+GfzKM3vFQxVcT5j02ysEKllYIthvi/zGGVhqhsT47bg2CwqDYA0kiMeiT2zd8WxuIAOgEljLADAHIJ5qR1NlMLUUxcfjnpqTsTzGp/V17xaGQDRCIVdMQIA5Fk3yZwWvb6qv+TcdgbeWBzye3u97Dnze1LpOWdOXTELhlgAQApWOgg4dNMYBwBE/JF2ij0KRZr9iOAzG3CODwKQARCKJcRpLZWOojdoIxqPYKdcxlapgfNXttHqxRBPF8FRATZfQ/CwvDSDWETFZy9dXkcykRmNOLLhZ6n41ATjCDRBNh4rz0fyPwIufToL9NFspVCpdNBoVtEbdIEwxxcpJA6h+nOt3nvvPSjQ0ejcBQEbEhxFDoVRKtcQT2YFdOD9YdOF+xRzM65tfg7XNVkArJPotmQBANv4VWBMWRfW5pKjg/y3UkMJIPIh5DgMr7my+chEpcZZ6METNw39ZP1asT+d4zNfgRlvu81a+u1XXvCMh/iXT/+fSOgnM4fRIR+QHGgveIyCo7/mU42CQW5E/zctdgIH+ek8EnF61hNJsBoAcUGQePM5g6nOjPp/dmZKPmagPsQHMSAOAlAUrdHjDYY98yP9mQFqRhRMS7UyRQTRVxayXNjcnKh+Sd9yblic8bfFMj+I/tOkNHPj0BmrqHTGFfXe/zpbhVDdlK8FOmSexaDB13azfQSSYIrOvPiqo8PeAAnaanAEAwM4qSSKC7MozM8g4kTR7rkYkvocd6ToEiSvz0SG9yUhhR3zDxb+cm/EG1NnvHksmWxWHno+mCz6mHBz4+b/cQSA101tt/z562AytR8AMrlM+eD7sz8+NXv0UJsgdL1k0FKAdNP2gRO7IVt9h+vZAErnIuC5a9kW9mfBBHxfQMcE51FCL/N5epb8a2TzZaz8GI6YMDHwOsMBXn3PXfjxH/4hlHb2ZLPPpbNo1hpIJVIipEeEej8AQIkHKtIn60JYyUbMJsAAGF+XCgAYQFwfc3YhRJVVrdI4Z8XCP5NOIpWkXRqk+FfRnoHMnt9x550KupD6xo4nhYUM9ZmFEGf/GcxbzRaee+4FVMpV6aq2Wy7C1BwIcxa7LiIzahXa19nvYRgNr49ysyt/e2Ha/yn9X036tGthVCPkGrPg4jkG76EIZMbp3R4bBXWCfMFOnPr+OmJnlErq2iYIwHVC2r9dV1yH/J4denYTyADgZ1FckJ7ypCFyplxEhzxPAIXtzXWEBx4eeeBeJMMDXH7xy1iZYfGfRs4JiSDgobkC6rs7WJ6dGwV5PqfpTEbo/1Gi+6RfJhMCCnikZIq1Y0wSBn4uLYRCfRdr58+ivb2JeK+LuQx9hUNIFRbgJfMoR7LwMjOYu+k0vnTuAv74T/8Izz37RXEmOLVyGA/fdhdmMxlceOFZLBZSiLpVzCaA9KCFmNtElHZcqTS2m124mQJmbnsA5WgWK/c8hO3mAPnCCh591RO47Y7bsLO7Iw4F7/pX3y8F/D133Y1vfMPX446bTqB0+QK83S288x3fjFizhH5lC8l4FHXXQ1eUr7kqI2h3+6jWmiIeSZDl7rvuQDrN+DJAt1vD4vw09vY20Ot15Fq7bYpa6f69ur4mRTm7/eQZT83kiY+i6XYwv7yEbGEaA+pa5DJyXTkStfbCBWxv7qJNu8e5OSweOYZpMgGSaaDr0m1cxAl5dKI4boQm5fkWaq3q2Vj7Rp2PJTtL7aFGLStjM3lNnhAQ6dwvhB8IAMiz/PIZABrmbUx6eQCABUiD8W1keTgCr23ss108tdzi66wLgOxm+2joTMbEyWu0/+fbz/FZUH4KN24naJ9z/XwLJGtaYedLRcNh0uLXKKyrDZnvUKPXQRNfH8AO5lPBMxAZ12uK9uukcvv8eL/GzfjL7DHYS2vjKDMbgltwUtpJnAAANi+9JC4AB40AWADAniuvGgsDLYJMUu4pA0BGAOSCsuDTfG3r6jY2L+7hy1/8sgAAT77uMfQjHgbhngAAYgNINo0BAJyoAtIWAFDdIo5QhmVfpAhgYmYZyekiuu0WokMPEbeB7d29AAAwjX67KhoAjntjBsD41Qw2xUyabDWMrqMBoDgf7f50bCEoAjhAD81hC70BafDcshjMB2MAAIF0dsTJLhLGg2GUCEuSrMweB5ZM3mM0QTRP0YXY6TKHIFuKBbvmSJKTGsYcdbgsAMD9TOz4ArRq5oNSiFGIt9uVPdmC7YxHcFiY6loXAT4yUHlsRG4AKfr5RTcgNqoIrGfSaS3OeSxmDHi0LwbYtHw6RInfLHMp4mUNmZyNvDGeS5gAg9rFSte3qzksj9XS1i0AEBwB0JEESmBogyvIALAAQHBf43WyAACvk93rbTHP/7d2f/w9vpYABpkPQQBA2QXqSKAAADUA1KqRrEgCZ2R/iraTUOHVWYM5n8f1T+eUeBQhNvUi1APqYmoqAYR7cBJR7FUq2K23cWl9F5sljtQU4A1CwhB0nLAC6KUt7G5vI5GalmaMHc0Q/QEZaaDAHxkRZFhowW6bf2QINJotbG83Ua6SQcyVQGZnCL1BA12PeQGwtDSL++69Bxsbm7h6ZR21ahuDXgSDPoFBFehjncKxPa4ZxnweRyKelPtMnR42lpm7hdiYotUy9Q5kQSgzg3WavRf8Ka85xYPpksR7G0+khVkYCceEDcBzjTspGbVcXd1C6P5TZzQfDsS//YrJ0QKd2IYlaPD+BOaEfYRZ0Ylg8Jn894EF7lcUCQJdva/o9f6LbIHMBScIopmLVes5CjJQrIsPGTvjXLA6I8OHi7RgWmhZlVfZmASIDUtnmTeOSbj4aJpiZdSFHHXtuQEcDAAcdEqyDLi5mh3C2pDI7xjIO5lISJJPCr8CFeoJzwSNDzy7dvybGxSTewYUFsndjit0ZYciHIbapp1qo0VjRP+oaWBFTyaTNVtc2rWxXxEr3qRiU6Jrhdfa0tbVB5MjANrNtBuNLXYZUL1GC1O5LIpzM5Lgxii8GA0R8BLqK4sKOzPOYML7RcRT3A7k83QUgJuPnyz4CQ1BAEFLo+r3ae1VOA8mnqUmswiu/+C/9+ug24RJN10WZtcCI/sBKvtdvxv9jPeba5bHLsHHdHytSmwQ+Z5MQvne4msfSEzts61jCrRpoSUOWRHqY1sulzA9PSVJT7VSFkV0dgPjDKyc2WcB4YqkHZ545BH8+A/8GxEQo9gPLS2FDWNAGgJN3NBk9phACX/XKMISdRfNB7FXMsWIYVKwLFC6oI5s+EFM9wq5z0pWlOMa9lUZPR6LIE0qeSouaCu3BVL/+X98v3K1jIe+5mvkGu7xPAtFdEQ7QjsJfFCYrLAmEap+KIKPf/wT4oDE/Ieq6oLCinq4yGzJY+qRyheKwAtFUPf6wgBo9YYiVsniUGW4RmjfqPMmbABRWt/vS+czGbQ0qWHHQ7sa3Kt0LSekS0tGDxMI3lvebynoej3ZFyyoMpa2j4A83ROZIJFp0GkrM2h+tohaeRePPngvXnrhWaxdeAHf8j+8Fv1GCTMZBwv5/4e6Nw2SLL2uw87L5eW+1L71PtPd07P2bJgBCJCCAMncFKRsUSHJQYUVIZtawrbCtiJsRSjsX174w7J/6YcdlATTpMUgJVKkAZGgQyJBrDPAzAAYzPTMdHf1Wntl5Z7v5Wafe7+b72V2dfVghqbNQgyqqyorK/O97/vuveeee04Be/dv4+nLl9Cq1VDMF5Aha4roerEoRTRn/jthiPJ8FZ0gEDeONM8ysb5Sil29VsPGubOoX38ft77/JgZHB6ikE1hZWka6UMXbt7Zw+uor2OqOgMo8/EoFK8sLKBcy6Nb3cXjrFvavXUdYq6HbaSLtjZBPA6lRgETYQaLfk5nVHIGafBlNLw1vaQOp5XUMClVUz1zC+lMv4cyZp/ATP/k5vPba6/jv/4dfFPT9ypUn8Zf+4r+Ls+tr2Lr+Phb9BFazSfzlz30GXn0PS5kEWs06DniNc3kRitza3hXEnqDXt79zHZ/59DMS6BcXKigVfaH/e16AbI5JRIhWowU/kUOlNCeU0k63i529XWycOoXDRg1nLpyDX8xhwE55Oomzj18QdUs/nxEXhVyhRMU/dPcO8fa77yIjX6fx9PMvwuNrKhQRdroyLsWOv5yRckjoajTBIffVDMBrInJKEZcz0SjwRjl3ui8nxriHAMu6qT967NcY+WgAwIo526syscBzitokZPk4b3A+nZ31Yq0nc5qz9H7NAKxglE6mnD0Rfdk6kMflTMfu8oloV2S5azmV7XX7PQMJ7TycjR0TOrdrDvBx8l7Mt/0Bhtv0SEdE649eqYH20dShs4UV9gfPaHYfjz/BonNbn+/BmBizdbVGh/vT9vcsvtl7jcfrEQHWRAa5chnBiBaAY9EA6G7ekrGiSrWI3FJZOtR+MoGDGzeRDbQzPUwlMHAdbdM5YKHOQkG6tjzX+32xhRXFe3p5Mw6mUwi6bcnFCABc//5tEQGcX67gM5/9JOCPBACgDSADG89+nnd0u2F84Xoh49BiXpwBQBtAAgD5+WVnA9iH12vgoFZHaf1x9BI5eLky0uMA2c59BPubSKIDb6xr0NarNb0sH4rymbiOj44xGL2c54O1oeIuALIGaRjCZURgkHP4QntnTTfEiIAH3QrEQrY/Kf5F60YEdFWpn5+lA+8U9WWfUCiQwFS8drE6xAkFxteMCfvJfnPrSfQZ3B7Wjqva5Fqnn/leXDPH4iFfCxmn2YqyT23/TzR32JX1EpIvGp1fQT99sRrNOSZIXSkyppwOAgtQU9AnFd7ZdMv0FPOfgdrRSR7LIp8K9dLwcLnAjO2ejnCqjkB8/+uZQ9cYAvdDFbtzguTaSFJgzgTvojUw7QLA+G/vS8EVzrEbKKh/Q7a6A1/iotfyPYst4tKhwoaSQxFAGY2FFcpGBRuNZMT0RgPkq2V0xwOMyRLwfLVX9/oYjZknpGVccGu/hht3d3DY6qPe6SNbrOLUmTNIpxPY27mPVv1Q6jhqCLDekdcpYw3KVpCxGq6vZEqYz4ytfAxHIcmgvH3nPsI+2YjzaLZpq0fwgwLhIc6eXcXlJ86jXMrjrbfeVPu/7gDjURrjIeO4AgBKh2X9rH9/wjqhtLrL2WwvclSbOTVtAE0DgPfLQBa+Zhb9cg8dU5JxihbndADgf8wtUklf/t1stYXl7b146ZlJQ2w2wEx1ku1gdYHTVrF6fLtF7U7dh6HWDxQSesJHnrvHRLjjCpzphz28w39cwIx/T+dpteBkMWPBgkFPwEixWXAzco6EywOABwU7v0RkZM7Rob0y5+/ER0T0j4INpsRtfziWtLDYeRQD4MT3ICIROh9iSZYFSv0zmljwYK0yQe/RHzqU98vvcZZ3c3PTzQZxPiaQGVxuCCJfYcjOeMrZHfFv8fl0HkYPUdJqJj3VY19qtPGnheR0Lai6rTEIeK/l2jt6KDurQnOTe6Pdf0Xn1HveGw6xWCqiWMijWCkhWySdL4khPV8ZcGnnllFfT0319HBlQBEAgIcLC9zYK58FK1gQiV2i8w5WdgDpTaFQj8QiMMZuiBf/k3sxmXmNDk87NNVr9f89AECoQceIAPJ9aRGvugrxkYvJUvVoGxJOoeKK8mpgU0pbVwKSzeeRVdHrtrW4Ztd80EfQaYvfez6TQW13B/OVCp668iR+85//Gm6+/Q6G3VDmvWQeX4K+zuaqbgF7NY7+z88iUsbujZL+RNHBzRVPJdKOVjcNSkUAgK6IsSR2VDIXqn8mjUI+JwwARVpVZI3aHezuXn7isrBCyAbhuiHSKhrCPCyo9syARMYG2Qgs5htNvPGdtwQ04xw1u7wRAOCom87vPfQS6HkJNMIBjnohugOq3qYwcEBBBABMd72IFM+uHts/wpBwgB8DNe8N2SxmG0T0mE4fBqzF14N1OUxcKL7GbX3wb1crZezt7Yp7gNgFZnMCyN27fRNXn7kinfbz6wvYvnkNT5xdQ6LXwNnVBawvVsR2b65ckb+fzedEzM4nBY9Hl1P752cZA6DzCHUAuDakwPLQ7wWYLxTR2t3F/q3rGDRrCBuHcmasnTmHdHUR1w8aWDj3GOq89gRyxkOErSOMOg2cpnXe/iH6jQba3bZa5I2YhAYYUuNkROvTHtKZHOZW15EoVdH1s+iRlVIsY/nS0zj1/Kfxqc//JK4+97ywPf7lv/gtfPWrX8dX/+ir+P1//bu4ePY0tj64hmS7g5/9M5/Axfki/HYdhZF6+NY9DwftDhoUMEz7ODioCRiztraG5eUl6RwSkEolOVffRTI1QiFPC1kPg3CIVj3A0uIq2txjhQK+9/3v4+VXXhaxv2QmhXA0QIa6NOUCEpk08tUSCpWSgCxi35ctYnDUBN1s3vzu90UjJZnL4eqrnxLLPw4iiOq/S1kNNGeCLkUD16ctwGPrOGXYKQCge84SwuPW1GwQOQ4IjR4T5R6PivXH/VzTlpMZAB8XAJju0OursM66nAAOKLD3GQcATn7v+lyzAAS/ZwC6UGxp2+g+7HycjcmzeVnEKHQNHDL0hAGg+cRUTuacVaLvxXPBCKDRkYGICWHxX6unhzsBxP/WcQCACxby+iZxy11jfv0gABABwmMBALLIfhgAIJXE4QkAgFiVOYE3NhiY00iziB1amaOmYya7bwQAOshlMti9u4cPvnfrRACAGgBy5o21UaTsAXUB0Auqeh38AwIALJxGfmFJAADfG2DcORIAoLxxEb1EHl6u5ACALQT7Nz82ADChdB8DAPCWc/3LjLusoaHkAwJ6iXYEczrmo6r4L+KhYV+aAUGnKyJwvJZkuUlRJgJnkG6x5CuuQFQwMrr/Vtyr9V80ly5ryQEElqdx9Iz2vVbw25ph/EvTKckJ47EolYaRYwewMA4HAUpzBQw5CMiRAedmIHtQVO4T0nhzN0pOGtvfwnbwkiL86hwQVYvIaVaQxk8aOFkDEoNl6k0ZjvZaZASLYrhib2iuRwSaoq8VkDBtitWDAFEAACAASURBVNg1cgAAx8fIVojAn2gXCejgivno/IwOecsz4jmWAgf6ofZ4ycne1Gvu7FTdPSNopqYZGkfkFfL/CKZJM4gq/9RL6ksDgIV/Ya6CgC4Y1MdgUSvWtOySj+A7RsbuUQN3dvZx494ukM4jW6qiUCxLw6J5VEM/6AhYEbLRIs4uWo/Ya2Rc49cUBdzZ2RU7XnNK2trakYYOp/T8/ALqzY4A8ssr87h08Tw21lfQbB3h5o3rAhbQCYC5XzKRQcKjqCHXs67hbtB2KvjRKLDVKZr/OucKOgCI8w7rTV5bV+xLU1NBC2FGihi9Mib4lnpkN8gYn+abyQQbep6MAJBx4L1w+dkoDM7U0lNMgDjKZgFFVnpEHYsWiVvyM5Tv2QNcm33HzIbFnujRDIGPDgBIATpSuod2x4xirnZ9NmehYw4jUfRnx5xUWCZvonLsCla+TlJuZdbWV+9G3ZR6FfVVTncs+BNlADwcAZ+9pvGvFf9Wm7NJguU2rKGifF1kAdQOa0IZ5UHHRclCgJTf2kFN3j+/TwCg2yPNSa0AWXzRQkIpOw4AkO6lvjehX1JoZqqEPv4VzxbWcjUkoNFGUNeQFqKkkOu1N4sR82/VTqzStAiupBMezq8tC6rOzj/pNFL4i/Mai0UIfVi7vgos8OAl7Uv8X8UOyKnoOvqjLGl30PPxvM/xrzVAcEMP5ODlfJAlkZasxD8/AHo5UCZCg+Od3Qev3cPAtMkxfcxYRTxp0sCp3rfSkchkJlQm3nNL6B4GAIh4jRONk0OG9CILiuLd7otaKmnyQdAVb1QKEHHm79TaKoJuC6MwQJZzkLQfTCRwdmMD773zDn77N34TZb+AcX+oFD+ZxRdEyXWH3FwdaYF6Y0QUSQRWiH4OySzQERKZE4wF99nv8ddt/Eb1L5hUjZFmckIv3XRS5q1JK6ftX8Lj+uMs1QDdHt0gEnjxpZfQbLdlXp1CLaSacbSE144sm1yGbAeKoSkj4PoHOvNlAICwACTgW+eECsljKbICeGiPgaOwrwAAiQTS+XCCbK5QsXPEjgwWYpP6KwY02VlDAIfnlYyqOGGayMYmLV1kK/Z1T06LKZ10pjMR7TSbWF1dkTOD64RBknZwr7z0AjAIUNu5I5T/7LiHtUpO/ssgxHwpi2HQldk4vgPO2xUrZSR9sh6G8NJJZOjNy9vOMQsdohIQwM47WkUmugOEjQbubX6AsNPAeBSiE3aRzOcwzuVw8eoLuLW9g8cvXsY3vvpVrFXKmCPlrllHb38Xg1oNCe5lso0oLkUV8FCteBjc2CHphQMBFPLzc9httbDXbiFbreLUsy9i8YVP4x//8q/jf/1f/gn+3n/yn+HPf/4n8OXf/X38z//j/4Snn7gMDoDdff8dlEYBfv4v/Dgqwx6Obl3HmWpJuvb7AyBVKuFw/0AK/9rRoQDML7zwPA72drEwV1FQYtBDf9BDMqFrNZViFsBOQgqZTF48qhcX5vH222/jwoXzyBfzqDWOkMym4OezmFteQCvsyVgAyJJYXZHxFRZBXiZLLiI69QZe/86bSGVzuPjU01i6cEGFphj9JKDpSJl057T1KPFbtCmm7Dltr7k8YAIAuN5gbGTsUQD/owCAaQHfk6Llw35mxed0HhGFZJe0mijWDAPAZmT5PiI2lY5BzQKskS3n9AjAVGcwdp4/UGwf8xasy2/nvMUvA/VmAYV4sq7Xfjb30C5vdKa4RsLEDjDmPCRLIlbkx5hB7oCNMUNngAMt5YT5chIAMJXvPMAGYQfR7NRi55ZT4Of7E/rshJ1qcuqOnZKgHfDJAEB+uYLBSAUtazc3hQHA9W8MAFLaBYo2ACDh3DLIEiB92YFe7IJTDX8CAGSzogFw/bsnAwAEPqVIGqprFIsAdU9zc+uMEa6Y7AwJAJABsIiw13U2gDUcHjVQ3iADQAGA1KiHXG8H4f5NJMZtYQDE16DmS3rl42CR3O2Jk482VFSczoGANg4Qy0c1DvOaKWhB+J5isaLbMwio6SZCeFKhsBIWb9yxxEUtTAli0yJOWQDKRHIWyGS4UXzUjdeaHbU0qtw9ic4X7TDP5s+M5WTEWmPD3jOBm2wmK2eyFFVOsC6uqTQccJ5f2Vji/GNjmE5UWPJZl9vyZ3KNlf4nL4NnarpUFp0qcaGier+IzKXlM/MhzoMztopdoQAEjv4vzMAxMnnqROjPdNzWEw0AAwT0HFBRQZ4Flufp/ZbTQnKt2fzcfsfGYeP5qubpeg+sZrKvJ7WB0xGQ9eEue3TeRLbXkoM6AIALW8Eb1sSqz8IRABlPZiOKI7jjIYrzVYQEHjlu5qVlTSQ8OjawY+8hHA6w32hg76iJt6/fQWl+Eel8Cb1gIEUvGajaQ1DrXWOsmMAhgRmpFxJkS4dYXFwSgfDbt+/g2rUdkChSLuexe9DhBILkhqc3TuOpp55GPlvA+9c+wK1bd6TGIOVemlhubUzAKdEU41y+AnkTloYbHWFtGdWQyhoje4HvTwEAbd6Nhsq64IfQ/mV/aoNE8k7WcRwvdexT1lsEHwgMsN6bAADxjWGdf3lh7gfx700eK3tRN9Zs4mgLKv79B+IX34ihPg+JzycnCNMF9Q8b/kW8jMqIIkTjnsvNr8l4o0eKdiDXk8gLaf2mpE2qOj9MYIQbhQlw3Gtbi9qZVxXjK/Gfauf1w75ydzg7hHMCAMT+mKGiTCYp0DVXqcphwvvBIvDOnTtSvBFZ5gFDdoDOAIcScLRgVjEzRcOs8I+KBGV/6HTySR9RAJ7WAdDE0WYA9fpH91uDDUcchF4uiteOdu77qFTKqJbymC/mZH5bFVVY8WvxT7EwIsUikujoYDxQxQ4tmdIDVvxPnZCO2dTZendJA+83/37GCQEyUChdaqBFyYyI0WzxbQmX7QM7SCNquk50z37Y8/xxAADxYGDdIfv8KAaA0KScOixfk61zYc2MgW6Ptoi+7I3Nm9fx2OPnhNqc5QjAwR4WKiUpsvvtFgrpFBbLZdR29/ArX/gCitk8UqO0OwScq4Cbc5dA4sRmBHySqOBmwXjYifXmQMAfoRbGEHpR4+facXR3u7bcHpbuSxAjg4BCnRSUy2UEAMhSYZYYBIsuUfiHqMG+9ImXpPBXz2WO+SgqTYCMNLFuu4NCPi+z0GQz8OJ8+/Vvox/ytVELgcmo2rvZCIAkLKR1egl04aExGOAwDIUFQABgTJcN/mejEYKLcM1FvhksxDR+Rh02/bfuJ1L9NcAonddEIxXIGaBaruqISzIp5wLvr86jtWRkhMnRVGyYOmPGwr5pN5vilsHH0znj8uVLGPcDbN+9JYJTQX0Pn/+Rl5Dut3B+dQ4IGgiah7hw9oxMQJYqFRH+k84/A10uKzQ+BnLGQ7IDeCYx0aEgkwFX86UK7r53A/PFEu7euY07d2+Lr2yxWsba+dOoLC2gynn4UxvA7dvA+gaCr3wFezduAu02hq0m0OsIAMSbTistrqtuL5RkgTNz6XQWzXYX5x9/HHMry9g5qmG/VRdqffWxJ1B49pN4f6+Jv/O3/mP8y1//bYz7CfydX/i7mCtXUaSIV9BGHgPs3XgX/90/+C/w2pe/iAsLFaBZF52AgwHQQwLlUhGvv/6azCh+6lOv4v69O9hYX5V9RBbAYEC3ERXRFEBUbIDYpSqj2+UYBkUrM2g1G9jZ2calSxSpDOHnfAwwRHmhgkwxJ6+73eugMl9FeWEeyUIRwWCI/Nwi0AulM/DG976P1TNn8Pizz4mGgAzscE8xiSQtkpdLHT0xYLJtxYLkkzFjtlhgs1PO8gijm59E/9aYc1JsMfOxhz/m5PxBenJueX90AGCiPTIRElOBwjg1VmOgi9smjCoixNEMfXRORUyxDwOQGCvOYkp8BCBewM3maPq44wAAA2ocuugYf5ZTTN6HK36j5kYsvk8lNVpQxt+LddykAXDCCED87DmOAaDkK8dIdGtF6OUOBIgAALvNygCQQiqRQj+R++gMAJER1DxFu7B8KyyyXFPJjYSJ2DT3BRXbM7TW7EhThgDAB9+9hZ0TRgDMBYCJsthGi7C9FtPa7VObYhYr7YGHDG0A5yMbQI5d1epNAQCCZEEYPwYA9A824Y1aDwUADFSKAyhTAIDYHDoNDtn3BpZFDSlpnlHFnKOcTNG4LqRb3gf6IZJUMw8D9MX6TwYepNNNdyeloJPSrHGfOQDPG9PDYe3A80kaPc67XptVjko+cQKycbtoj2sDSwMjiya+R9tHLKClOec0heQ6xwpoA/vGwxCL1SJGAwUQ+BjVy4hADtEpcHmHdPidYxALPMa6g04LVLfn3xJdLY+AwlBYEASiK+WKuzZkKfL+K2OWjQaCH0NnQ2yNMXMBsJxPGz/a0IsD/bMAgOyJmPC2NQB1HDpe302DBWSATj+vivvpmiF71+V1rjGpWzR6Do1jE0dpF0tUUIJ5jzjFJZPoUpuL9roEABbmRAuAGgCjhK+Cd2PS7/ncI3R6XRw0Gqi1u9jc3oNfqGCU9NFsscbpOocmZSpw/JKMQrtuZqNHXR3mddXqHOqNprAAuAbJyNjePkS9DiyvJjD2R/jEK5/A2sop7Gwf4u7tbexuHaLTCpBOUQzeGFhkGrBpGAigyLaPjAslqY9grAnGWD2nLKeTnFW0L1jo62dlYimooyLAeo8IJkg+7/Qu7L2w6UQbQOYzYjzvxNC5vrwXLsdGAGbi6FTxL9F4+qiW806USB8OADxILYmOdKOFfcT694GO+olV6DE/FFKijAA4SpHQVrggda5eWUZUu9eZ/slcP+38XEAjPdg6pPF5WUXJBKp96MsSG8JHAAAnJ0A2d0hP2+MCLNBoNkXJnl1/zp2xyN/b25NOHX3uh/2x2EIQ6VS6r2LWhtb1OQYwoyU43dXWza5nqQEFLiWY6coem8w4JNGlRvIpAk5UAdPo5cay4Aw258wp1JZJOhcBhyLKvRTbxbR8ppCHxg8tfojWyUy0BGoqZErV4UAzK5wikIOMDibWpE/z7wv136nBymgA0bdZb8iZOx4/QC0pjDoxURI2Cx7MJsDHXb9HfS8OxM0W/xbIdK1GrgvxRDT+GuKP4/tgbC5Xl3Hr9j389r/6TaysLGFn+z7++s//NUYoFDIpZJPAsNtGNZdBmoE0DPDLv/RLKOcLCLsBkuABqBQmnTWNBC0tSPNA4/0TNFs6LRa8lWGjDBEn8MMOjDyWlENljLiQ49R29d1JMKZ4nzdENs2xHre/6TPLqcQhgzrt2GizlsfTzz6DJn11c1nHQCA7Ri2YCCgxYBMkkqIo7KNZb+KtN99Sj3eOzZBq5rr/SvmjuJG0ATBKchITqIUhDoJAdAACyWpY/CtDKGIJETDQERd5FleIPQiyadJNYI97nYAZNU0IBrL458w+u+/tZntSUBuKz/VtAIBpXsSXdByk4xFHEPTs+fNyfegWsLG+hv2dLZTyPrywgxefvojsqIMLq3NIBg2sVPMo+EClQFvRnNDrSLccMDFkspzNigYAgzOLftrc8TPfMV+P7b/5ShWjXigJ0Qc3NtHrD3DqwgVxAElmkmh3m7j+/jt49id/HPjB9/GvfuVXUPaSKCCB5vYeMsmkzOmpaIOC2SYAJBZPwzF2dg/QH4xw6coVrJ0+JQlIwPnDFDCYW8ad7AKufOpz+Lm/+Ffw5d/9t/j7f++/xHs/+EBw0REZN6kxUoMOUv0W/sZf/hl0tu8ArSMsF3LY3tpFL1VAOlfEN77xDayvLcLPJFAsZLG6PI9SMSd+3gOeYRxXoZiVjGSxk0QP7BRaIcecKBoEhL2efL7+wXu4fOlxLCzMSdJBiVSKb1AglV9xNIA6NeWlRWQWF1GoVDGkuGs2D2QL2KRwZaeDq698An3eByb6oubvITEcI80179SZpbvhQHzHmoyonCyC3Ty5rE+XP5B5Y10wXcUPAqC23v7/DgAY8CippyuUTQPAuvNR4W2ZjrGVlNItBUtMDJHXyn7nUQCAjQBYscbXERcxs3Mh/pwWq48HAFwCKpm666o7cDwCADRO6iMcN2cCOrrflwTJRgbiuUk822M36+MDAJZ/Wq71IABg4tbu9bhcZUQL4eTJAEB2sSQJO0Hi/Rs3kQs5RuQYANxLblTUqOZmvyUNFO5aYU7QYUYZAAQA2J3/sACAjJgxp6GCjgAKarVq1nFM7uXnybQAAP7cOuI2gMP2AY4arQkDYJwpCACQ7+2gf3gLGDYnGgDRXosAG2sQGKj8AADgOphC4Xa5o/kia4jia6b130AEtwkAjAnecxSAgnrMoVy3mM0mxkayrzh+SsA8JRpUPH/0+flZrgmL81QS9W5bCmkrQg18kW6/LFNXbIpLjtN9Yh7oOnyyZ2Oq9rKPrZASEEDH+kwHwKj+8jUL/15LGwkcJ02lZE5bxY/pZDAQNXsKDRP0IOuB710+i1vACLlSVnIMOUeM5cccp6+6AJl0ZqIrxPcogt0s8IbMv/roDnry+3w/5iNvIwAGagiDgM1GetK7kVDNlzQHthGA6WbV5Iie5PZWE8SBROYUkle7PEuZA8bm1eae/M8xFwwAEFataKAoxV1G/t1poiMvevu48vm6CQAksxkEGAkAQOAHvDbUUGAMGmlXn89CgPug2cRRuyN6Su1whGZvgKDPc9bVfLIuOF44cACA1j1WNHOtcPyEgAG1kg5rR2g02pLrqGW6j40z67j8zGPSGLp7ewvvX9tEv+chnchhQPOKEesPHSNnjU8u3RABxhzN8Zybwpjn36QtpUjIVETUHJcNaAIA1KLTc845m4zUgpLXnACA3FfnDsLXSf0Q7ikCADIOMFTXINlTBNwIABgqf1wYtp/FX5Q9TgKAILDHl/AWdGbqoSkk+OGhf/a3Hvb1R4cPNFjqjLgFShX606KRaEs+n0WW3cE8/bPVe3mCyqSSIlzFpJQbM765DJETpPMhH5Gf98Pfw8kJkFKJFXk1+kxEhWOIZmet3mgIrXR/f1/m1vlvJuq0o6jXWgh7Km6oFCEWLGrzJeJ8U+I6jpYz9XJdIRITe7RkSAoUK8Bi9Gy7HHr0Rur1ExEiOdC0Y8L/eE+YaPAezM/PSfGi6qpUzNSCzV4SN67+l5SNIKAGiz36Z/L9pRQI4L9F6TOgII0qWXPsI6Jp6mtjocjinyCAUajNR1WuOwV/HpHAxgGA2fsZR0QtMYt/jj/+UcW+XddZIIH3gNfBiieuVUscVSTm4QCA6QeYGCA7wnz/8roSGYy9Av7gD78m9P/Dgz2srS3BT3r41KsvI5vyMOy0sLE0j9b+HuZyWfza//YFZGmL02yiUqqi2Q5kDxo4IXOOjqrGv0GatGpyaAeANCeJ7UnTCFCwzhBv7ZIoACDrz4FSko659STv1wEA+bQntn+8xyLaSbu50QAD0vqGfSmUqPrf7nbUFYL7Wez7dO6SxaGIFDmlTIIABABub97G3dv3JFjYCAA/kymojBptXdDJYpzy0fHG2CNy3QvQHFIUkFR3WgsmVKfELXChNgr7W7+R5M/cjZ8G4nT9qrsH3Tu477MCBnBWnAGDbJ9KqTIJzgQBCRCauCWfj+dA/GNqDXpjZLIkuY9FUGZtfR2tTluSnKQ3wmK1hFPLc3jm8TMI6ztYLqawXs2imBphsZIXDY9qdRG0rSFgx/l/0iIpUEcAgCMA/JntXevQGCuBow3MrAsLi4DP7lYJCIbYJlqPAfzECJWMh2Grhl/8r/8hXrryBFLsyAQDsf9bWlzC3v4+xI5qGIqlF8EgjoFk0750CvYJAAxHWFxeQXlhDn4xL/aiLKKH8yvYnz+D3Prj+MYfvYZvf/Mt/P4X/y3mKqTg9kVbIpUYIJMcoLF3iP/0P/r30K/tYT6TRHN3W8ChejeB7/3gmswN8jWPxwFe+cTz2Nu5i+XFOfTDnjBKmIQKWC2ZhPQ3MUr52O+GWF4/JfaLjaND1A8PpMiYK5exsbGKUjkvwkitbgt+3kdvGGBlfVX2T6KQQ5DN4sLzz6N29z7mVtYx7gTwcgVcv3EDj734gqybPkf1JJcfIzmgUBrgu06OJdDS+RdmimMEuAJQLTl1H0qKZXZyMf/wP+0AQLzg5jkkgpsuqbcOmoIDMZV9xwiY1QCI769Hgf+8rnEAwB4/y0iw54wn7hFgGGVgU3HD5XTynG4cbxoAUAjARhAj9t50LuPYqJMiYpot+GgAYLrZ8GCexOInzhx0vd4JkExwWPK1CfsiYkwpAMARgMpDRQDpAkARwCwBgNkRABq3JnXMQF6nY01OmiiOzSYAgGgADJDP+j8UA4CFUVwEkKK3JgIoYq0CAKTkMQQA0tW1CQCQZVhyAEDl1CV0vSxGdD2gpWiwg37tjgMANJ5HTQnNu+INgocBAAZcabTRjrrdJS2pVPyPAADjAs9Yghi8FiJiJtUeo7OOgmgBxtyMjCzaNPN0Fh9teMzVWVCzY+6r5enC6qreXAICIsStavJKt9FxAfls3zdqry0Kfp51Ion/vnT/7b+JGrazfx4COV+YDGCc7HUxbrfRIXuu1UC/10XQ6Tjgg+OnjOjK4JCieMwY0QOZBDJC4FgHIkTnLiiZhVoMKyhInSE7UwgADL2BNAOMwSd0cJdD8XuMlQQA+AyT35Nxg7EygNkN5jUmKGNgzqQE1XEDyw/jAEDEZI0agC5ETPa6MQDiAIBpXvG1cayGwJiUxo7ZwSaALhq3i6iUzxyGelvCABihyLgoIwA+BmO1MsSYTAstlgejAQ6aDew3mugOgZ2jJg7rHQELksmssDHHAwW5BmPqnDkKfkzU0tYk64Pt7X2pDXi96vUAc3MFvPjiSzh34SwOGvv4/ttvY/PGHfipHHJ+Cc26Nlbn55ZEbE8ZBozufSn8vSRjpDJUUzICrddZ75tqnBlArjkcx0JYt+i1MgBA9stQnVQIJjE3li0ouTLFIjmiTA0zZZ+S2chGFEEf8b/jNX6RDICHjOFrwJ6uXuOAgNDcJnNgD3aAdUE4jD9OHbWOMZ9/RsVztlY+EQGfejEPqbJP+LYhf4ZfSDdxTLqM0s5JBy7RMonKyVb8C92Im4nFP73kaeulRaXcwdj7FZq0m52Tl+GupYVcZQBoUvSwj0cBADI7Ysih0x2wjgKflR1Lbuz7W1va4XKz4HzMDukxyRz6YYTa8fukMZMGNXkvMY2CacBGBz+nDwgnDjXphrgFHQNZJu9VaJJqwTfpQLuAbl1/ZWJ4AsLQeaFcLgmAofdqCN+p/FvhqOJ+boZH1DBdB1hlczVYuLggiLLwsfXvc5Nb4NP4oKKE7LyJpRUUGFFLNaX7cYb2OADA7psdqvGOTpR8cfQtEgGMfz+etNn1+igAAP8uD36zs2FxR1q4iftFc6vHMwBMO8BUYpWFQYs5H14yh298611cv3lXkMlGvSYCes36AV5+/lk88fh5zOUzQrOez+fwa1/4p5gnVfzoCInhQNRV270hEiy2eHATjHCUL02qSZknqkm0XKl/guzLetF1Z/PsE6DJCdeYt+6k+JDDNbq/BgDMl3LwUzzcU26+Utcki//heIhTZ06Jqvrewb6I1JGWLgc6/YPZoRYTlISoPbdbLbVm6wV449tviEgb56xsBEAZANMAwCDow0tn0EkAu90udns9dAgUkALppVzxT60S13VzZ64BAGk+5tjDQzMIs64xW0DrlOjnlAgtGTrPZIE0fhMKVZuf4/zb9Q9yHCHh07u+g+rcHI7qpLX3ZZRi1A/wmVdfRiWXQtkHHt+Yw933v4dXnrmIU4tlIGyjmM0iny1Lt4dvj2MEI7JshNeWQCabE9CnFwSyhrnmjIEjoEsmifxqFa3BEJ2Agp4VhGESYSdAied12MZaOYPf+t//CVbLORRTCQStNlr1FhKej/2DI8wvrqiQK0KMww6SowDZ5BhZUu4o5BUOBCRMUiyUHZhiAZlSAel8BoXzl1B64TO41wbOnX8Sz118BSt0hmiFqFTmZD2lU7S1aiCXHuDS2RX8uU+/gtq92+i3GmjUmti8fShjNBQPqtV2cGpjCRfOr2MQMpGso5DLyPri2iGowMRCLE7GSbGJrNP2aQzs7WyjUathb7uOJy6toVzIY3FhDpVqQZIH4VZQbCuTRHWhKhoBw2wanWwG1ZUVLM0toFlvobJxBsN6C8liASjkBZAJSVh0IzW03UoPgbSse0e3lTAQG01xYIAUiDEgThJfyTVU4VnSGQck/PDRWwOqagA8PH6emD9I3Px4IwAGPPLV2GiKgMjUomGCJ3O5lgdZkWWv1xWGMXVwY+HY75zEoLTHGDA2CwBYkm7XNg5EzwIAs6Cx5SQfHgBw92OGCSDWyC5pmL4X0nYRYawPCwAdlwuR4RLFbOc0ER8JkALmOACAOJoxAB4OAMwyAKZcAGIAAOOSKoi7IlbClIrDSsee/xwMkPshRwBEjYEFshMBFDq9YwDImuNoABseKR9t6olUVpEnqBr2YABAvdmGAgA5DFJZBQDIADi6PQEApnP1Dw8A2P62UW/ny6CdSMUDNL9lHJcOOF0MpKQX5luDALk04XiWyDsTXZ18oYRsrgh/YUlHBKlFJbZvauFHtxIxWm+TOzdB9ifzzxHar/dgIlUhryWy1mMFOsmXJVd3KvySKyaIsEXHiwEDNjpDZ7BuSxmqTphW/5adSfxb1DoIgU4H/VYLrfqRjMx1Om2g10Kye4RsYiTsQSr+c/2wgdDl+F0vwOL8grAL2Ijj9+28EaYhBW1HPbHAjgMA8h7cSAHzPRaCqnel7j78HvciO9taROpZNb2/FECZBgUk6Z05qiMLYvmpE0Q3sIBNBtkHjiFl+a7oeDHG09KPeZ64O2l+x3JjwoagnpKfFgDAz+dBvkOeIoDUaEqmMWAHnDR7YW1QY4N6ER726ke4t7eHwEvioNFBrdVDn+Jg8LnwJhqa4wS5bTajr0WxzM07/QkWwT4BWwAAIABJREFU17Uj2qJr4+nM2dP4zGd+VHLo117/Nq7fvKVrbgQRDCZjOutnZFSDDGtaPUudwYKcDVWuFephjVRIvMhcSRgxrmHlGNE6xqpnpwIAZLZKwSwAmoKeBG+U0SC6ZA5snzTL2OyQ/UIxQeZRfRlJlZEDAmyMxS9devrEEHwsAOCWAH+RCKwFk1mkOb6gZgOMLSURtzgh+lti//CHfDwGAP+4iWhYd5+f2W0ulgoCAujF1vssM+QpnddRMTqqyFsBrQvXupnx5EDfrwNDJhFZGliTBGZyHWJvSQ/Sh71HHjxKoZN0380+EQ3ShuRYOlx8jwQrSIfne+WHWP51+/ATWSlUbKMLKutsRtgxbjdbk0t/3OubaAXEqPyTA9V8kGe7/7EnIlVKhC2Mgh4DAHit2YGam6ticYmdS9J19UPuQcYXhXADIExAxZRIpVZkN5i/oBWho6fqIcPXyY0cT4wUcFDbQT6v0G6d0COBIbM9kURNEGedVYsnWfG1arYw9j3bK5ro6UiBWqNELBT7dzwox78Xf/4HE9zIbcEOXVWC70nnt91StfAg1KJKlYudqEssYZd3JDP/vorQICFUbAbno6MG3v/gOm7d3sK9+3XkchXxgl9YmBcArULrsW4TT1w4jU+/dBXpQQ9/8KUvorm7Ay8IUKCom0OliehT5I0fgz677pwVVEaGiPtQuE78Z0mb0m4IWRx6bdTmTuhkbl6P1Gh+2Lw7uw9S7E+WgM5RS9MAYyzPV0RDgsWaJqo8/LX45/N/4pOvYGtnG/MLVHttoEiLOqr7cn5KhGL0IC3m8tjb3UW5pHZ4f/hv/hDFQklmGKUBwtn/KQBAiw/abRIAoG/CHgGATlf0ADizJlZjrvuvDX+l3SoDQFeBz+5PfEG466LfGgtYpiNK6hVvXR1h+DgWQHx22M6ufkAPXH3Mw9Ybi75wGOLU2dO4c+cuUr6PS5efQKfdwrnTG2g3DtFtHOCVq0+hlB7gB9/+Gk4vlvAf/LW/hKB1pLZbtL1L+RL8O+yipNLIFApiPUeLxdW1NTTqdbGbpOtKp9WU7hGDbD8xRDcLjHI5BIMUOp0hjmod5FNZrFcrCA92kWwd4itf/C28eOUiBh2ynbrCKqD68tb2Ad6/dgtz1RIW5krI+wlJmgt+AgU/BZ8MoU5XGCXZfF6ECVO5DLrDkMZVWLz8DHrrl5FcPotTl5/D3/7rv4CwPcaNa5vIpnOSCA7HPZQKKXj9Frygh5/76c8J0HDn9k3c3dyGn8hgY3Udo2EPzfo+/sJPfR63b72HjdVFYaYc1Q4lUfMSaQQBUX7eVlL4EuiMkzgce3jtrbeQGg7QOWqzzYBLj83h/NlTMkpwsL8topxkThVKBSyuLaE3CjG3sojs/BwSoqg8xvLCEorlqiQGIhiVzaLH85GjIwSSmKizQ9Qfivd2eqjzmTKKIvO/7kx1Wf+EVujWoZx7rvjXrqAWCDPubTMr+VEaAFFMtfUeoex6DjyQP0wJ7lqPUvdK/OPDigCS8TChvzohMKUXa1JtcUTPfZtXj0QAmQRLEWWzn+Iq5CEp+26M/tglexrEMBTAX88F/o0BhSEpCOl0T3gvOCZCES0MRvDdLDVz3/54CPqWSFeJQKsruiYjbE4vxx397oy1MQDN0+S+WXdVMp/Ihlh+b+Yw0vMjEmi1a6y5IeMrrdcengFGOWTUoY7fp+Gor/kNGXwGPojwGTvNSr+X+Ob+hAkcSuPXS2OQzCJTqiCkDSCv7Ak2gBwBmAAAaXbZyPBxDABeU+moMhl3omsOAOD7FwYARwDSKfSDLjJ+BnsUAXzrFnbuqQ3gpz/7KcAfYkgbQHaHRRA5pTZlFAGUhgTfi4LUYss8dqJxtE3tj5GqEgBYkoKJDLxR+xCNZgvVUxfRRUbeL/pdFMJ9hLU7SA6pAaAMgEl+6kAbXiMReXO5kDLtIhcFXQZuhMVR85XKrSC3wHMTQF67nCxeZGyMYImfRn5pmSIvQDanHXzHCCC9G34WCFwBzjyLeQILRN5bZ484kdC3Ij++lUWkzqz3dAFIrmcNMxEPtLivPxOmkkOsuNaVTaiNPX49aWgKAM5Eg3mgzkDJPDvXHOOaNJy4yMjccoCAJOmizKbfHwVAtw4c7OBgawsHBwciUMdYV8hmkfMzaB0dwSdj1bl5iSq+FIO0oBsg4XObR8CAvD93qEqXnTaHFFiWMWeKvxHk78qZxXzu+JFUh5mIe5EKCurjZIe7/aQigByBZm5m9cOEfSuHnSdgg3W1haZuTIeUNlxS4iIylNs+OUlYJAtjTC3CxXGJVtO53AQAIBDA3JEAAHNS5gTUyqHIJlmbu4eH2Lx/H4NEEu3+CM1uH63uAP2BSGkq+1KYpKz/DPzQGMA1w/yOuRv/6/U4Bp7Giy++jGeefR537tzDt775LTSaHaT9guwvfvC+cH2TTcp102jQ2UfBLTIcCCywDktzrEXEhgPks2kZh6EVo8UrqT/cec79J3UmnS+kx6x5qQEA0gwQ5ozWbQIWil4aHayU+SFnCAEKBwBo1FRmjPfixSdP1KA/tuvoTmA5wmOd/Qei95/ANzh3EyHvbk7YUVm4ASQIe+xaZuTf/J51uAS84AKIiYgxUc4X8kKXFUV/Z/vGt6msgKx0naWAc3NyFmTib9cCjiUm7vh5kFEhD3TJxyxDwB0YdgDxWhvaT4sQClb5WVXKFgVImXlmWQO02h2ZyRU0kGhpQt93Syi+gWxqWpUNQ1VftcJ/ogzvDlJJXKw4nXzWd8PAwLkT6zBzo1Ix3TzmufhNfMS6jPL8oh6vXXVu2rhOgqD1rhPP63Lq1Ia6K2S0A28zl9LRzGSQdMVjvLDWBEwPKNoaUm2TzAcqiFuBI53lyYz4tIL8ZE27927FpMyhO7q5gS2RyEeUrMYBBbNRm90n9nXcNuW4Dsej9pccko42JQWe+9rWit1PvgfuFT6Wh7oIi6RJDe7B53gDD1TaXjK5cN7UFDyhKFgqnUMilRW6Vb0Z4N7OPu7e28bhQR1HB4eaoCRTYtPCdUb6dymTwEI+iR994Wncffe72N+8Dn/QRz6VliA34CylCK9Fi16vqZ4pZHEQVWfA0qUYofxyrwUwIo2KCLNzCJDsUw922zNcO3w/zJHZ6SdVDKM+8tkMKqUCcskEKqUiakc1EZujmnov5KTZGM+/+IKCg24EQdbwjBWWgSc8wIng94M+bnxwE/fu3IPPwOTE//oyf8ZNo6r+RLoJ+vYGA6TyBRz1+tipt9DivJaXRJ+sFEcFdKlUBFTxPRpSLAFfQTDef+49AncMGPweu/o2UhHvFHIdTGZnXfeS54PR6wl8ETggI2CSOEn3JKb3Io2YpBvTSIlAH5NgEUJlcRJ28OlXX0IuPcY7b76G1fkizq0v4bmnLsEbBHjmiYtg+r+zvYVkLo/uYAy/PCfsh1bYx7vvfYDrN29K5+zyYxdQKeRwfn0V506to3l4IAV5kPIwptdyKol2EGBxaRGJ4RB33n0Xl1dW8M1//SUs+imMW00kOcsrNkEQOmEqkcatazdx58ZtEfrjSjx3/rQkV7StHAQBMkyg+oFQ9EnfawctZItZNDsN7A8SyF16Gede+Swyy2vw0iX85Od/Fqtz6xi2+8im0zhoHGBprgS0G0h0Wzg1V5Wiba9blw79RrGCpVIB77z9Np65ch7LCyV0mzVkfdHYFreWLsUmM3mksiXc3amhPL+MZjfEG9duYjf0sH9Qw3oxh9w4wLOXzmK+kkEiOUSxmMHu1j2x3dzd2sHG6Q1uAiycWYNXziFZzGOcSiNfqqBKgKBcFv0FXssBaYTsGmUySLhzRdSlQwqfJZByWYNRsGWNWJE1CYQPAtfxUk8Fs04G8ONNheni0SWj4Jk2lpjB4ojgXRB21bVHtHrsL1qx7+wKJDJOnvGRAIDZKimYJ6maFiGO5SfJpLPxmih1cwREXEpc4SQKzYw1NmNNjY4u8tk8+l21lCXAtLt1HyuLixi3jtBLhMgtzAH1log9esU5BMMUksjJRPQQdYzRUyYivekxRjqRRqoPhIcdFLJzemOSY7STQ/RSBHyHyHGOdcSzku/Diee6eyhkI7tMuvkjbRYyPwTMIZjON82/aCDhg4V8XH3cYrReDw37LBiOBwDi6yJiTEw3lSK9IHtu7YS4os/GTFw3emoEQ4DUFEL4yBSL8PwExkGANBPnrS3s3bmFhaU52AgAx9p2HQAgwFc6KYVDQuzsVGjYyN3SOZYLqO+MsZbUfRaFZjnLOe7adg3Xv7OJe7fuYnF9AT/yuU8iQBdjzthILczZctOBcaC3iC5Td0OgJySTedEI4SgbyUFecRGZ+VX0OBrA+9Or4+jwEPPrZ9H3shim8sLOyg9bGDZ3kQxbSBJsiKT1NEZS54RsA2mg62fO3HPxDyiATAo5v6bGCItDMiGTaYQjT87xcTKDhJ+Xc4oaJeXqAioLC0Au75ilOkKn1+q4e+32pisYJ1t10pF0eTN/n/m+AdU2isrX6ay9SYtn/sd7JN3WWLfbGge6d2MggRuJ4PlHFkCcEWvxkDGULDX9WkEfoz3Iuiagwc60A7v4w0lDSlrNtJrtqZA2qzu+h3Yb3b1dAQRah4cYEyzyPOQ5asz3RvtBetIP2d0dIeFrAa3ggxNDZi7gRgWYI2vh6eOwVpfisxsEyOY4Xkc2o446W+ErhWzah+/cvzrtNpqNFgr5ghTvftpHs9lCuVSWPUxwgTWAAgCagzC3nzRkxuOJy4KOIERjS/kcx+zICCED0DUxHeAioyDs/ku32pOfcxTNYyOjmMOYTj4iDKkMAK5fgoFKxBij2WmLS1OrFxAmwdb+EdLZEhqdUEADivxyPp9NlkKxKA2yXtAVtncvpFjgAGnfQ+1wjCtXTuPJp54TsPLG9du4du0DNBsdJFMZhIw9osJP5rTqpckImAMhpU50YyeSP7qlrqAIySEESLSu44c1XKzmYHywfE4FNVXvQRo5Ix3jYD1HpgU/GEP43BwNMuaHxi7WQkNhKJh1p7yGly899bFa6I8qUE7CABygdAKB72QEwTXstDMRQ/ttbsUSXl4woWPk8/KZInJMdqnk3+t3JShzcbJbxsfwsyXQOhcedf2ZFNvzKo6iyOnsdYgDALK0XRCKvyMBUKaRgknQMMBA1DAdHd0OHkPiqcxMBXEeHrbgRC17SCXMnrzXjJ+VTUoki77l6l+v1hQcv6CXNj/P0gV1ZjqaATIQwNIuAwBYMLEIMIu5TlcBAH6tiDgLGbV2Y6AQmwp531TAJMJHr1ftuOsc0kASNya+7PiXK8VJZ1bHAvRe8G/yeQnszFLw5V64jr9sLEHSIwuUKJGMOgTymuJMBaF86CONNi3J3ozgpQOHXRCI6S/MjL48DAA4eYU/GmDLZugT6xSBNVeLHSLON5Zid0L5VjocDypJmAmK0LpuTL/zrtDVOKNowkZMcnvhECla9XkZ1Bo93Nk6wN2tfRwetcT6rrG3owcXO9ZE7YlwJj2UMh6q6TGe2FhA8/4menv3kR6EyLDDSNu/cUKDsjCI9CqodY+uMAFGCOBQb8Bms1ySpfeXKCnBCtLZVNBG5/xIl3P0KWGKEKjjrBUBLwrt0NKJHfsMivksylSVJzBRKGB3fw/5UhFHzQbOnD2L8lzVsQ5UWNIOXlnTbn8wCeS6zfpZhEEoNO1r77wndGq1uEpi0Gfn1gAATbi5jsLRCD0yFLJ5NHpD7NbbaA89BwAo20E7JtL31w6cHBpK4eLrqZSL8vN4cc9rxnl+FvOiLGwCmC45kuJfxhdGoqdBwMOYFNy7ZNKI24V7nvgaNWqefY9BKZvjGTPULjGfGyNcuvg4Pv0jr+L2zQ/QqO1i+/Z1fPLlq9i6fQNnNpbx5z/3WeRZvHdaQtvLVubwxtvX8O2330W6WEEiU8Br33kDG6dOi4L0ynwVte37SPR7eOLCWZzfWMezV59F6AHtfg/pYgalaglLG6vo1Q5w47vfxelKFf/0H/0jfPbFl+B1OxgTcS9kUCjnZZ7/5vWbmPNLaNXb2D04RK3Rwn7tSIJnqVjC8uKizHByX5w5s45CMYtO2MIoMUSKVPozFxBWzmC0sIH7wQAXnryKn/3pv4JzaxfQ3mug02iJTVOO4j3tBqocY+iHQsXPry+g3TrC8+fO4PDOLQz7XVw4vYZihvam3MShsI3CwQCrp86g3R+j1gmRn1vBV77xOkbJDHYbXfT8AoJugGc2VrBaSGGpmEIxy9E8doZ17pjslPZRE6lMBueuXMKlH/sUMF9E2GkJ9ZDMMK7FdD6LwlwVfqGAAbUYCE6xKJUEJyHCVNy7BACM/q8uMB/1w1WBJ2QgjwIAqMaoe0J1Y1SFQG17VSA0XpzGK1sHYkfc4Kk3McsAOAkAkAJIiBDq4637VGOqJoM6t6kCajzvIgCAQlgUm+r3qDsyQjKbFkAW+zXgcBeCkLEg6/SB6gIwt4hgkMDOPpXk01iaJ0vlUEHbhIeOKEwnUMqUkaXqe51doCQGSaCTHqPnk2E1Rmk0gj+iholw3lSSRAAAHeuM3BwcmGrirG70Q+ETFn5qwxZ9zEA8Boy4pJX3U4t/BQGOBwDklcSeUr8+DiBn0RQfAdBOtoo5W0dbvmegsFx7l11xBABppPPU9EiKXW2anbn797F3+xYWlh8EADLOBnDkkykzRJIJuaMtu0xQLb2kAxoBAAQRWTAbAMDz+mirhhtvbOLe5j0sbszjU5/7FHroYJwm6Kxrl00a04GROMvCX/7TWflEIi+AeiEpUp/wSotIz62gS3trsg46NdSPalhaOy2Wh6NUQbztKco6ah3A69WREgBAJfZY7BsAIKBANi1FKOfNRTdkwqhURyV2MZW+nRSQ0kvnME5l4WUKSGaL8NdPk6uutACnds4YL0UTmzchG0Cmau66m5YjkjlBtt8kyTJ6vVwJub5Bt+1SvRkrO5fLWVyzUVCzAjRQvMMZ+5itXTxPsz1sC9E66sL85Adz7T6vnWOwSq6pG4krlgVaygEeyv7T/yQfdayUVJJAeYAR7SrZ0HOOVZp7joD6EYb7e9i/f19A77DdBodOC3Qky3PssCZNEJ4vXF8+i+zREL1uR3IA5tHMpQrFshS8fibr5tJT0uxgykQAQDIMtycFMHE+8nRnaDWVNcrbwJ9ROJh1EmsIdt95jU0Xy0YPLB+ZWEaLJbpqUfE/5iUU8ebonYxcki2nSbgDBNXqSMILx2pY8PK6ZX2kyATO+goA0MVNQEQDAHTcpt1ti3p/s9PBOOlj++AIqWwRB/UOBuOk8+9gEa7x47B2iA7dOXIcw/DQITPTA65efQErK+totQO88Z3v4f69XZRKc0glMzioNeBRWNGNeVmzb8IIm7ghTLNyo1qDDAsySWfH5yORWD6WTSwdx4zErrU2o+CfihKKi4bUig7Q5W6Wr51rhBtrYO5v1p3CYP3TDgBIn8Rd6HgSbB0xXkB2sZjY1usNUcQngsUF3e11MMRADhkuaAIDavuW1oJaFOiprqlCf5ZMW7kiM/zSJf5oAIA8T6zQtIChJZB+SJCZKJvT9iGi+3Dh90U0RRcDu6W0duDGNCCAG7bbU9oPaS16qBEdUmGpIWeQZ7y/ee14AAjKFBMGmdCjrGmb8IRKnvaVBsRrTMoPUUedPeZ4hH1EQoVR60W7l1rg8EMLGd4D+qyXSqScc4GTGq5UGO1w+hrcnJDJFADgrqcc5CLgR5XV6RTFNqDjbbnb4BJCo4AdAwBI8uKSO3tXFptmg4UFkkcV/tMdjeg1TGWjJ3zB5FEoh4YMurlcBUp09p8fTDSZENvrlBo6xS4GDwoFXriW6THO1ywF4GCEUmVBDr/9oxYOavyv7T430G23MO51hLI2pCAL4bBkWrUzMgkUEgMs+GOkOnUkuw2k+j3xXPdISfMUJe73AwW4nHWJUUNN2FKAKYXV5doLSOOSEDXZ4O/LTxQIc60rFc1hsusJTTNJ1VX6OSdGKOQzAgBk/RRKGarsKiuFNLNmu4XltVUsra4o8sw0y1lKToC/GADAxIgfVOvl4Xrn1l1s3dtGr0NmggrUUHjFAABJEt3h3Sc6ToZBJo+jTh97jQ46o8QUAMDEnvtDioYYACDCT6TxZX3pUJsyPr+ndqQaNPg197Da/un+l/3thDAlGGc4IkDWgDJEOGsoAd2NA8WX3ywAwBEdMjUoNsqOAlk/Fy9dlBGq6++/C280QLd1hE+/+iJWFyr40u/8C1w4ewo/8urLWF9ZxlKlIuNI/+xX/zkypapYWPWGwMa5x3Dz9h3cvXsPxVwOZzfWxEoSYQcL5aIwN1ZWF/HkM1dQqBTQ67MLmsRTTz6Bxv4+7r5/DeeXlvGPf/EX8cLlSwiO6lierwr402zV8cRTV6SMPdg6QD5XlASjUK7ITN/97W1ce/c9dDtjPH5hHevrazh95pQk30h7yBSzSGZTKCyuIPArGBbncePgCAsb59EP0/iv/v4/BHpjFDM5SVAR9JAd9uETAMMYxXIeyUoe6eQYT51aw5tf+xouPX4WlUIW3ijEfKUotP1utwM/l4fnZ5HOV6Tg/9Z330G6UMG169tYWF1Au98Xq80Xzp3GRiWHYXMPlN0IBh3xSJdTdQzpCtc7XTz50gt45md+CihnEDSPkClXMGw20ei0pGOVK5VkBINaDHRhYDYlPtwEAAZDdQuQr1xh+1E9bN15L23gH7IFET8zGWO49xknVc9EO67cLJYwTXWYZ/iOE6D9ESMADwMAtKujxazSVrWTaCwwV1ZHNGDXwdXwMhKQjUAoEzkC9ATP5otl7P7Ol9G5uYnDnbsYBj0U/SyWL1+C//QVlK5exU6jjblqBf3dOyikE0qhzvhih0UHFuqIjEcppPvsINPuLoF+ykM/RSExoDAaCYuDyti0v9TYxn9bi8oyEFd4TwAAzXnEwpRCVjJDazdwlgGgxX68wLLOuMPHFeg9Zq54FgCIbCNdpmAAu5uTnYqzMcaFAg4nAwAs0ggAgM0M0n/v3ZsAANQAoAigMQBmAQCR03IAgM7Bu1jlAACzfosDALzvPH/r20d/YgDA8vqZCQAgI1QCAOxj1K0hRUsyJe6zbHUggIJo/UEgDMp0hixS5nu0SKWSORmEGXipDN8Nkn4GuUIZiUJJnESE1u9nMW511M2GHWXfWaK5JhTzULGpdffL7Bw1z9R8UF4TO9tSOGoMIwOB+QpHAQgea3MjaoKpHoM2iJQNqiCWAnVR/NPfidan2gybgKCLevxaVHz1fGG8NB0aMi8W56vCJBXlfe590arh+EJG9AqGtMnjGcXmCNd6vGPEdyjEDl2f9l5Fd0CEBVnYD5ThYHVxt4Pe/h72dnfQITjQbiFPpjLnyvuhxA0SHcluLBc58tkUTS++JtLp+R7pBKTCeTwynL6Vy0nsevDVsIDkPWq1W0j7FMFW5XyOLZItyW4Nn5dnGJsNxs613IOPN0Fha56YpTRzlFIxL/kBAQCymakzw+tvTg5kGY366mvP+DwiAJDzkaY+DcWHE8kJACAjMeOBgJu8jUE/EBb0Ju3Oc0UME2k8dvkpJPwCmp0Q713fxO0796V7zr9nYwB8vb3eCCurC7jy5NPI54vY26/h+ge3sHnrHthoJxuCNoHsqIsNp9MZs1rJAAADn62xGMWEqNnI3FRz3Gi0xsBOYWmTuSu5nOoGCAvA5cGylFxzzMYrnGOlNsRc8S/1ntM0MODVwJ4/9QCAzMI8BADgBjfRMyaZLP4PD2tSXFIFn/Mr6Sypq/4DnX+5WRhNxgCs868Jlc5gcM5DVI0/BgAwWyDGk23ueZ0j1ABtgIAtAM4fkwHAGW1duPRTJSKvm4i/R2oIv9/pUgncbP70eakubXYbk8UZ61wfl9sZTcpeAxFgXkc+H5kTRB3ZEWSgsIJicqg4IRKyHowWycKGs9+8pgwG7EhS6M+KfKF5OyVf3gMCNfYzHuim8jrp3gubwHX7XaFjAED8Wuu/nUXN5KyPIXUOAJilTxuCPAsAxGepJq/FJR/22OPutSWzccAg/u9jux5TgAABMM6yaVGnIw4qZiMAAIOIm6WPU9y0PcHfSStFTJSrlZ4l7Ix0RsABUqV294+wvXOAWr2NbjBCpxviqN5Em7PZYwqv+Bh4afQYMJJpQZ3LuTRy3hCFcQ+FcYBsvwOv14bH9UI0WFpOFKkzm0ZjKygLIFozESIslmIOIZc1Lm0dFuDsAhkXR+2XZH2KWBJZz+xZMonoIeMnUS3lUchnZdyBtDoyUDjfT7u/7v9jU/j4pYtIkD7MQ9clE6rkOqEqTOiCVJzl++e+Syd9fPPr3xShtm6nBz9NAU6ub2UAiMiRxF1FZ9kYIQAAPzcBALpO3E3onHK2PRwA0C6CwH8T9oqeEdrhNyYUv2eAEPeQjDGRyZRKCRBKqiRBUlqFik1gEErQEVtDe88GfMXmIOV5kxQT8sVulKNGp06fljVHL3rO+GXSCfTaTTx1+TEc7t3HMGjjz/3ZH0Uhm8H62iq+/vWvY2d3X7pHpflFHLV7OPP4JWzvHeKbr72Oq1efR+PoCN4gRLdZRymbxsbyEvLpJEpF2gUOcPHSeTx24TxyGR/z5bJ0tuk6cf/mDXzxN34Dn3n5JdEbGIc9UWbm67p86aIoKs+Vq3KvWp0OipWyIPrskrRabUHW3/j2d4SFMLcwj0wxj+rKEjKlPAL2EHJ5FK88g4PNuwiSGRy2B3j61c/i6QtP4tknnsXevW3kuMfCEOW0h07tAGc21lAqF3BvbxsvXH0aw9o+7t14Hy+9cBXDfg/eqI9yqSBnYrPdFnp+vRNgceMs/q8/+hbu7B2htLiKBt0z/DS63SO88uyTOFPKozgKMWodolrOotmtI5PPyvnY6/VRJZDX76N6ZgM/8rM/jYYXIpHzUWQ3hQnnrn+EAAAgAElEQVQ1gWGhFbKrmxDRQ/6nSsLKIlFrKnZWoyL34fo0J6CWkx89mgFw0rMwPnN5aped7FjtghAUNTeb6fNzpqvs1LUnRXrsj31YBoABADJP6WoWAwBcqaqFjM0BxwAAbXFp+cx7KQUQAbWtXXzwf/w2ErfvYa1cQJrdrf4AzVwancdP4eK//1fRblDI0kOOHfsPrmPzu2+L28/y5QvYePYpjBfn0RknkEJGNCOGY5dEJ6kgMEbOzTuTKs4cwuKhFd5RnHfjC87jnBd6ItBFnQPXjY6K+GkQwM5xKx7cQOEEmNK/OwsczDAAJFZF9y5+Tx0xfpqBKU2OiC57EgAQjlPSpSUAQDp/kgDA3bvYvbWJxZV5fFQAQNJ5BwpxfRoAwL1mjC0yAG6+eetjMwAGQSjOKh+GATBOFycMgGF7Hwhq0oV1PWDHtNBrx/8xN6azSzfoCVCcKxSlsOZ5WW8H2Dh7GQk/pxaiuZyK9QkTz6nyC9VdC2gtXvTeyl0XEV9VLrd80JpMwvb0xhJHVOSfivGq9cN/CzMXHvqhNhCMAWtixZYrcA6bzRGjqceLMp4R7BLbXLsBVZbb8rMw4pzTF3NPxkuLnxTwCpt1acpZni0NFzdybHRsjsZynFI6xSaSx3+nfGnKia2x5GysKTyxnBTauIxdeAIgQxo5RPWGAlSpsvAYqDfR2t3D7s42uq0m0t5YRh055jEMuigX86J7w/FPEcjzPNH14vUizZ/Hkepcaa5jwBxzZrGVg4dGs6HNFxl3UkCQAACZggJ+9J1Gk8uV4iMA8aaDNZZMHFWctdzYgggqOyDNzgqHR2kexNjE3C9HBkAOXi4TjQCIDZ4CAAlPWVfMy4TZNhyh1mzj/u4BTp27iPnldRSrC+gGQzRbHbzzzjuylu/evYvaUYi1tXk8ceVJEfGlaN57793AB9c3cVgLUa6QHc6Z/zbCYCgi1tJlN52ImWAVz+0NiLQ6S98jc1PWTio8b2LoElNcsa+sEwO4LK8zECBe5CvzmzmmjtHqGLTmn3TbUJaaNsaU7SEs8D/tDABS7mwEID5HwYtoGgBccLS/Ojw8xNzcnNjhlZko9kNU5svI0OYtl510y3gfRXU6o+iYUX/ixb8k1Nw0LJg+JgBwXPiL1pJDiCbFj0PrY57oPVfkq1ep28RuozKR5Y2WLvFA55RmhT/ic72yaO0UYGJyjMd9/PWygCNFhX+bAACBCLGbI5pu+gxWkE1mt6MDn6wpbgQeGiwc6VfOe8EDcSDdVUPBIrtFtYVTBoDQpGPU/Um3wYEmPMRMoTUOpFjAMf2BeNHtYrfkJcb6sKI+PjetBxoR88gDegLOxMRkZpPY2aLqYcX/o1NopY8q9YeAs6LgRHxF70JAARdINMxOJUpcB5w/FaVW2hl6CZk35kxVIp0R+v97799A2B+h1e6J6AkPv067J3QyKvl7QVsOsQApdPq0tMugRBCnkEMuOUam30ZuFMjnJB/Lgpkgu9Mi0I5dDOByDBXr+Gt67GanjHkyYXnwJ0wg1EnBui8yQmDMHFKoUmQAcOSFPswpVCtFtY/kaAB/m92F8Uio8LT8owo9E3LO1Uoi4UAlWQPxGiLu1w0P9VoD77z9DnrdUITtOIog1n8OABDDBxFMU8YOi/yQSX86i1o7FAZAj/0YUoIdACCKyW4EQDsljrLrRgBERFPESSO3DQsy/MykhWvYkhYZYxmpeCL3BhMkU4/lvpUEh2M1PF8GA+zu0lIv0rewITYNbmPkCzns7e2iWCqjVK5g/+BAmADVakWSFXYkLpwjjb+PTqOGtZUFrC7OY3VlUei/33j9Ozh34RKub96Gny+iNxjh4KiBdi+UkQK+bkI7OSYvFNFKeSiSIk1GUIIeuwHmqwV87sd+DOfWN9BtNJBNJDBfLuJXf/kLeOd7b4u43/nTp3B2Yx05Kk8fHIgI2qXHL4BkQL5OFstcA0xyqZMiwPJojGKhKAltrlTG2qWLwPw8Du7exl7jCJWlRaysryORKyEMPQy8HEZ+Cb/0z34VX/o/fw/t/RrmkxkUaMfqjVDIprCwOCezihx9unj+DN79zmvYWF7A+XNn0GrWZQRHksFEEq1uF0etDs5dehJ/9Ppb2Nw6wNzaGdzdOUS2VEW7WQPCGn7uJ/4M/HYLwd4WFvNpLFQK2DvaQ2luDgEtnkYeCsUKhpzfTI3xM3/7P8RBr478YkW8uNNUjGZ3zo3cMCllxydHsdBuIPtAmSTsdMUo/9Z9ffRB9ZBHPBoAsI7dsU/gUeioA98n04VaDYxz3F2M2QoCEBydeGpZR9E8tnhqTCr9aRrChwUAZB+4InbStHSxOg4A6KQfH+tmuLnvvRFSmbTMnPJUIJchMx7h9u//AfC172K920dq0AOofzMeYX/QwcFKBZf/5t8A2gHbXPjar/06TmULKPeV6VhLjtCdL6H43BVcePlljBNZjEdp8aTWM5IaAXRxUCpylzGMgLmmhpNT1A0yOCayUrPlt/nZaeNwVGDo3B/0vVpmMD0GoD8xcD36HM9xpu/v8QDAcWD4LABg+YsBANYZftgIAAGAZDaHVDaldP7hCL3bt7GzeRPLa4t/LADAcRoANgLwxwUAxEcA/PlVdIaaI4kGQO1QRgD6HrVSdAQgM2xj2N5DYlgXACACwZy1o3Pe6VCjolQUy71Wp4ujZkvEXtfWN5BeOwMM2NkvTgT6OFMiBY1SYvRcEQBMz9lJJ5tdbf5HJXqy03qcu26j3W4JfZ0z2SysNzbWHYMtlE4zBXati8wzlI/R0VE3fuaAbyn4RxRvow2aU6qfiNmZjg23Lgvfhx9g8a6u1RQ2Esq4Wy3nsTBXxcrKCvLFEihqzpy73VY3HbJh7U2bAj7jMeOsny0gXajqCI4IO9ocv5vpH1MpvicFIK1dE2T4EJbh2MVwiDR/r0vrh7QCAkeHONi+h/rBLjAI4DP1G1FvicDyUBxl+kGAVrOBXqcLP5lGOVNENp0VfazJeK7NsEtRPhItMYJBHE0yW225BgQpeL3dtbfrYx1w269xjTZtUOkFF5axq1e0Bx7ZdfDcZrc6TfFHFrJshvKclRGAHMa04WXtxwxOAEye/dosUQkOVd6/9sF1JDkmO07g/MUrSOdLSPo5DEbUD5AWIN55913s7Oxhfn4Rq2unMBx62Lx1Fzc372Jre0+aNwx7ZF0K44zaaXzdsnDIENH3Y3n8cU09W2HRSJpjAbgG5+zYusirDtW620AvPocx3fTvKQDAGsTWlo7ORm4GNvMv9op6CksOaTWh9/JldQF42MejOpDHdTV/qHxAmSgf6YNhhmIXVtDOzl7YzInO/neE4s/inyAAf6c6V0E6k5JDikUsP7jAhVqbz07s5uzFReqLCi5wA+gM0EcfARCk/RgGnVtSUuDa4SaFktucStEeotMNhD4j9Bt348MgQLfTFUqyFHdkAzjLOwUCHIJEyy3pELuPmB2k0o11buc4JoCFeJvZj48ACADAxFK6Go6GOkF5Y7N8Qj8Yo1gsSOef90kKVjenx8CpQoykVVHIxYqcaMMxMMVHAKYKeacrIO/BsQLim9SSGnv7U4W5IJ5UwVfU1H5mNDLb8Aa4zO6TCWBwgop6/NCI/zv+Ok7eX6TDa5LLOS6d8Xd2VG58xQQVBbjgEeuugyCMAxbFFKIKkC+WkSuW0eqF6IRDHDU6uLe1i0aboyNkmIQIeqTgDRD2dMacCHOOIzTwEIyT6FHpPqldgjz1NNIJjDt1+IMO/LCF7ChEKeWhkEpIt2VI+mt8NtS617JmXBdf7B71DhkuZddEqfGRv7YFWivURe2fgm/yH6mvHig8wxGAdNpTECIMBRknrTFXLODKU0+iF7L72hJhNP6bAJKxK6z7NUGpAdlrVHV+6823MBqMcf/eNpYXV9Ai/ZH7zo0AaMBxDAAnAkgXl1Eqg8NWIABA4Ok4BQEA9aLlvlYqJNF2AZtYncQAAGMA6LiSFvvKlNGxJaWHKUpvM3mSNDkHCAZ/JkrG2KH3MBlTtCLic8T3lGkf6HqlC1NL3B/IMOKoEd0S2CFiIsfEZWN9DYcHu6J2Wynm8dzTTwob4+hwHz949xquXH0Rb7/zPs6euyB2kLfv3kc4GOLuvfuYn19wtG5WGmQrjZBOeMhnaJnEM43CWj0sVPJYrlRxenEZl89dwJgd92Iev/u7X8JXvvptVCpJzFXKONqr4ezqIl557irQ6yMxDJBOcDZ3jPnFOYQDovwqCLQwNy+jLa1mS2Ymd2pHSBcK8CiGlEri9MXHceHyRbz73js4feY8xsMM5i8/h04zQH79LF568llszC3Db3RQZqc2BTz15CXc272HZrOBV194URgK23c28clPXJVrxWtWKZflWpKJEI6APrivEvjyV76FCmcRyQxN+Aipwo8Ag8Z9/NWf+lF4RzWEezs4tzyPfIbWR4eynnv9sYB5PPLDRBIHowB/87/9b9DutzDwPWFBkFrLe8wuET9Y5DOu0n1AdSR8uaeaaDNVs3jhZtk/UvSWHa2d8RMSgPi5+sBZ6FHLhIwlxinG7ySIGYcBkx3GZ3XI0Q8bKGURYnRnhho3z/sRRwAMAJBkzBS4Dax3LDOB7I4FAMbok/7aJ2CYQC5BsDKBD379t5B57Qc4TauPHrVEaIvpoZ0YYjPZx+nnr+Kg3ka/EyIT9pFqdJFtBlJU9EpZ3Bx1Mbp8Dk99/s8ika9iIKrXquPATZvmf7zm1EYi853dVsdgMKcGnun2b9UwUEq4si4ce45nm0wDPFjw6zWPbIKnY+xxIEB8ET0IAERCgxYLrIjQ1zIV1+WcVN2FDwMAJDJZAQCEzi8uAJsCAKysL31kAOAkDYD4CMDHBQA8L/eABoA/t4KO0wCYBQCGyfwEABi0dpEc1ZH0HADgXCrUclehdzLhOEfdZZzMF7C8uo7k8rJ2+flr6TkgldNb7WIM/83RTS6LTqclY1cpdrLZ7aVIZ68jwDPp6cwl1HyCuUxE/TdDirv37jhwwhKASDhUASkdi40XUDK6F/NFF0B8Mj4YjUEKIM+77vQhZnWw5NSI5W8GrDPOav7PB3BWPHLG4BlaLlewtLgsTGOen6qMr4KkUthOxg7SqNXJmC2iWCqJ6xibkU7JLgIuBTzRMU+OHFoHnSLDoL1HL4QcfLzQRPeoCVA/xKhRw92bH2AQdNHjqAD1HJiXMyEajVHIZNHebyKb0vNdzjLndCav1dkIc8yX32eO3qWqP5kP1GYaKkNa8xLdj1bgGyjD/MOcsIyFKM/t8k9xKzEXM4IDjs1hAABBiggAICXDR5LMtmzaDa6k5BzjqyULgICE1sC0AE9id/8AIy+JZpdslQuiS5FIZ0m5ktqKjgFbW1vSOc/mSrh9ZxtvvvW2OASNRilpfGULJWmKMS6zsUlwXEZWOcpKVqcupIkbTPxa2Lrke7b1Y7m+TpeYS4Sea9oM44mm11TstkXgmexeHcmeaA1IbaiWhQJUjVkDKCAiItMc/SQj3Elw2HlsDUtpHL78xP+3AMBHLf4tXJCmGkeY4ptWGQBqUcGk2EAAfr2wsCDUdWUq6by00b15eKnXuXY+otkLVxBbx5lnEscPPg4A4Ah1U9fBYQI2B60K6NrxZtJO8Q6lOo3Q7YXapZS5fSr990Hlzl63JwiVdodVtVdoH1RyjtH82a2Tp3dBXCh69vMYqmUgwFRCpmWZLE4TAZQRAPrMOwBA6fvOpsip+PNrudZit5hFoViQ7j8LfZvbNKtFsdRIqeCMbSLdKPqctJCbTRLlca6Ad2nmJLuYTiKVcjWdnLgEw+UvZp0mz+Ou/yyN7EEKY3Q9DUGeTV6ngIp47jPzbwO1jnuIdbxV1IMFrpt5Y9fYAQK8L3o9xhO7S52356z3QBBWds6qc4vw0lnc3trFYaODeivA1u4Bxjw8Wx1BtHnQZXi9h0MpEHvNOooJtb1hoTJM+OJNzilhFg95akN0GvConD7soep7mMsmkE+MxbZM1XvVesf2bVxlX9aJ2fsdc1DoEtDOlF4CZ/k0saqhNYsnQnqMi7RFI/U/xeKfhTUPySBAqVRE0A9x7vx5EdKi1d/e4QHm5uflwLeAb8BCtF7UypHXsdls4u3vvS0WXO1WF7lMXoAV+sgOBgzcDOBOQ0J8YRVVJgBA0MQAgDDhTwEA6vuswmFxBgDRaNnzHP/NpKXg55nFD5v359pjAmKFv7BCRDjTV6FT56AhjmGDgXRgRPV/pMyBQj4v9zkKWJH4oRUBpSLFE3eFNk8GALsFBFN47WjfSb/j+tEhnrpyGd12E+urK8K8oPYDZ8zf27yHZ194CfWjI9y+fUesa1h0V8oVYRNVKlXZdwQ1uUpk5lNU6cfodRvIZoY4tbKAAb2u/Rw+/cJLGAV9FAo5fPH3voRau4H92gGaTdKrgdOLaZxdXsVivoTTSxWUMj3kM2MUijmk0wlkskkkyAjgXhqPUSrksbC4JMlGh4yIRhOt4QB+qYT9xhGeffEqfvD2NawtnsWlq6/iB3e28NjTz+MX/tbfxY3vvYsz6SLmkymcP7OOxeU5vPHOm2Jn+OITT+G7r72GhbkCLj5+XnRp2LGgqjTXScDEM00xrSJ+5/f+Daqrp7Bz1BIV776XQiZfxjBswuvew2eeu4T5MZANezg1V0bQqWOUVDG3TJYCnhwFGqGf9HCEAX7+H/znQCGB5rgvc7ySzI3HMvIhQHF/qACAnxFvY855MpkSzRiZV3Q1+58QA+C481ljSh+d3gGCsCOiTOXSvKiihz0mScyj1UpTXy0BAOkjuc9u5lIAAC0i4x8flgEgCZ6zdOX+ZFJo9GZlTahPvQtX6uNsVk7O/o8/z5UyYs8mPpSvv4Hbv/Y7WOEY0SjEOOwKOIZiFnuDHrx8Hom+h6CjVq7FRAq57lC6sP1cCpujLhJXHsNjP/7v8Ikx9NKyZvoUH2VxNvaQ52UgHThJBoBjTI2VoE/piAkg4Lr+ogQvSSnfr0ZVYTK50avo2sXAAD7fDIMwHvdkbCvGNoyeIwIAFGCZBgTivyN6BMcAAJZYq/L4wzUAyADw/IwAAD6LBuZUm5vYvnkDqxvLjwQAHiUCyOLopBGAzbduf6wRAAIAsyMAcQBg3D06VgSQDIBRexcI/2/i3jNWsjM9D3zqVJ3K8ebUt3OzmYZxGCZ7gjQSxtoZ25AtS2us1gIWWMD/F7s/FgsIXqwBrffHQrZhS5bXhmBZWslrWVmWZsajGc6QQzbZbDa72d3s3DdWrjqpwuJ53++rOrf6spujSZcgbt9U4YTve9/nfcI+kqCmX4++DgpYK2isZ7vXR65YRLFaQ7pSBUpljefjhuuPgFQJ40Raflf8qpjgJOkAQ5ExpfIZDPod7O/vor6/C6/fEc8dgo70mqkUS/JY2thEMpAirV9MzWQCygHP1CTQDsOkmRK5D6Eqfd0KyuvNZq8R1qGTxsuYSNtaQ0w3U1l5K1YyN3s9yrVj6hPb1KrXiEoUotATo2GCpHwt8tjSkClgv7m5Kf5ApItzz9WBEv1UKIsASrkqxkwKGtFEVxmvZFxJClk2I9468gbZtMt+zaJhII/N5iUMh3DJdqKTP49d0Ke1vDb5LHrSKcDvYbB1F6HXx87WXQGAaAyZHI5RdnPI0E9oYvitEdtSb4PKAzrM+7Jmzc/NSX3An4u2HyNJE7DnxNYJ/Bw/T/a+tv2VBQCsy7+qREZC87c5onIeGIZhqOziTsFFNOsKA4CfyQDgJN8aQtskBDmGriZ/cX1iEkC91RFfoUyBMr+MMOM4QE26jsT43bp1Vxr/O3cbqFTJTszh1p0dVtUAkzgkfpqxg0O5Rnm9c0Cg8hbdSywL09b81oNrlnlsj5P2MDPgpfHD0JbJxqOrpwWPOx+b9R0/6M0jfT+xTsOc1QGR+VoSF3itqhxAmLQTBrielcTzP2YA4LDG5nv53uRispnzBrWT4lhy5Jkzr80jG1M1mSuosV+WlkwGvWEWOHWvZmpmQW2doKl+SR9Tp9C6AA2n2cYHUHDd8CeFi0w6Zr3q9adT8l1s+zN/y21PIzxSUmSwWSdNmTef1TuyEbC6HOozOY3sC+1fY8nkgpDFaCyTfylY9NRrk2wiQOLNtVBbjDHgAc3/ZBI7LZaUZq4Rg1ysreFiJG7+riwgbOLYxGuPpiCKBVjWNtYmxk32IueNoyZleg4t80KOV8zRXI4JzWDMzTIBFuLT/omexmYvmybRIG2S13rIh7xDky9sNwCZpMYiZMwtNClyZpt8vlcrS/kgAODQ545LMKzj7KGvkde0pgDIFM/4UfB4EQWVmEXDaBEHWineHKF78X0MggjlQgmhP0AqncPWfgvffesdiUqpzC0LSrq739QNkr8fhhiQmkfdviyNIwy7LQEEGKmUoOnZyIEXUc+UQo4Ge5EPBD3kEAk9eS7rIIsBUkP6L2sShTWhJCghvg4GeLIbRhw5jR8GnfCLE6C5HxVMkO8bjwDSgwcR9fjqmF8s0nSI9wEtC1mP63RuffOI0L9Jb6TesVSha26o8VqThZh/ap7LsBQY05TL5XH+rbfQbnWwu72H1ZU17O7swXVpMKgyEWrRLAAg9DTjAUABAwGA/Y4vDAACACM66xoGwMNMADVeyrgzxxIq7Gu2LsgTBoONSTJFk8iGzCTFSp1YbwvNkhRGAypMjvsBviQbcx/5Yl6uETbvpXJZphkEAcRsCCM8/dRTQuPv9zo4urmBd95+W3Lpb965g9L8AsrVOaEldlptuWa8Xg+rKyuo7+0LAKBGpkTfOS2lxwnTpArSyM3NF7B37zYKNLzp+hi0e3jszCP4b77yZfyvv/y/waM1ZcZFu9tGJplCllrobh+LuRLm8ymcPlrBQo2eCA6qlQKioIvl+QrKuTSWaLLm9QUIIdOoMDePfhiiPxwgV6viXn0PHb+HQr4MrzXA5qknkFxcRZTO49/+5n/A7/zGf8RjlQIWM1l85pMv4+qN9/De7as4e+Y0onobzZ0dPPnEI3Kv7tcbSLP5h4NMoYRWz0MyX8Krb74Db+igE46ELuqNHXHa5s8pgSinPRypZnGiUsFKLotKCqjv3pMIsz4NodyMsMAymRzcQh691Ag/+fe+DHethmEhg4AyFWpWU65oQen/QNo/9w4WrYHHaKS0FD8aoUXqul4NWhwfBn9+2B38r88A0EI/xPkLr6DfbyObLeDIxgnMz62J+d1wQEZDVsA3/TCT/4TcccoCkN7SxtD94AAA0cmbPUjZFYcDAJw2pwY69UzmHdRb26gWXSbA4do//WeYa/eQo8THp2+KVJxoDwMMHQe1XAXddlc8ROYrNXZqUqhn1haBjWXg0VPAs88CCZq3pSSmrU+JB6fcwzEK0ZjJgAiol51EoOmgwEqo5PhYAMBM/xUAsA25qJYPUv8PmCwePum3jZqt3e6/WmYYADEAYLZBiwMAk30i5gHwPQMAozH6164JA+DDAABkshEotNIuHdpMUwB+lADAgNddeRGHAQA0AaQEgB4A1gRw2NnG2N8RAEDu5wlUpgwAMtZa3R5Wj2wiuc4I0SzgB8x+k2sKbp55qupkZyIuyVThpL/bbqLRqOPe9l0xcWbKkO/TcX8s0lqee9YTbGbFVNROPiU+TRvc+OBN0rJidZ424GTX0ehXmS0ibaMkwNQQMnE2DDiJ+o418/xd8cRLUiIwZQXEh2M8JgTFLeVfVhHDttUaRXz+hMGjjRYNhzmEMWwpHifjA8EmnaA6pcfVag2lYhE5JiYEI2SSGakzWOsK+4IAoV21zHthr8JBWZqAgNQ8CsDBTYvhN8ESAnQkWmiyoponBu0GMmLYNwByWZEJ8Jjfu31b5HLDTg9pw/7hY/Bx0/RGIwhAACDwZT8O/T7mapSddYXdyXVNTBbl+W0MoNbncQkAe5X48YsfX8KNbkL7F9bx8q6NH4kOWzgdUYmVmAASXJp4AGgKQMj5JV+HGZDwPXCNkqSwNGOuPblWe8EAa5vHJF6ZlR9ZAaz17ty7jdffeBP7+03kC1X0vREaTV6rYyqsAAG3UlKvkWnN61uuKRpkBpRZJDE2jGo7LIwDAHz/cQDArnW2PtP1dBonqzJua2Zrj6XKoC1D8wAAQKBb2CWasMABsMQ70muCJvERZZIplUpz6CQ94JSt8VAAYLZxmV2sD0dwP2wBoCiHXbgPXBwGzXvY4yvKbh2ADxqh8SYXBFE2ZAUA2PyzySdiJohlKiVokTpnm8YzRvnWaKF4cTBFbKQOMg317HH6IADgvkaQed+sAI0bpGUzkNrNG4w3l1BgGBlGar9P/bXS9vl3pDnypNvYL+p2lZJi9crGQ4CTGy4UXFBsI893JmyDmfc0UYsYE8KYxn7WBVzRUOtqabT9MpHVRomoJ9MUhGlAnSPdP0sloUexcRBDF1K0zXmwjUr8RlHdoT7HAa0z9xodt0wWHUvjssfZLkbxosP+W8nYh3NQLAAweyXPmgBaF+P4eT2sYbU/n/1sKYq2oI4/3/R1Hn4/2WLDTrC08dVtXK6/BCebBdy4eQvHT57E9s4uCqWSsDN4TXFTohNdtTKHS++9jz/7y6/j3m4DheoCCuV5pDJ5of9rtN4IgdcXcxlSsfn4KU5yu22Z5AugTT2d40qxyUZGKUfUqjFzOkQ+MUAtk0Al4yCDIRKMb+O9aRrXOAUv3vxbQOC+Y2PLFkP5ZCHA/3X/o45uIAyAXC6NTDoluv98nuuBalozblrADPqDlCsVmVzEQRKRSxjU1ebbdtsduYb5N/t7dXH658T0tddek/uKMYAsSrgAZ7N59HqeuumKOYuaAHL9lfxc7m0EycYO9toe9rs+omRGPAACThKZ0yrKOKUsT4E7G/UiFCTz8+nma68xC7ZZxsosBY9rC9+XzUuerL/mlrAYpgWxhHomhpEKgnL91AQQNTKiWatgUhoAACAASURBVBw3R/451ypufuvr6zh27KgUgEuLC7h16yauXnkPZ86cwc7uDtIFjV4dhtxMHdy5eROf+cTH8e1vfhOnT53C1SvXsHnsmEyqr16/IR4VuUIJiZQr9Ont/S2cOnYUYaODzcUV5Dnp9AOce+scinNV+IkRuqGPYqUEv9dHZkRTviFyhl6dTYaoFIGlpZpM6ZfmS0gOPRRTYyzXSjiytMCkedHRUn61dnQTo5SDTuCjUKtgr7WPKBrh1tUtfO7Lfxf1aIzC0hr+1W/8W/zhb/8hHimW8PSJk1iYK+Py1XeRLKXRbbXg9ENsLC6iWGKEIj0n0pqlzWn92EHLC+ANEzh/+RqihItBIq2fybBh0SR07iFCbw/Hl2s4u7iEVbKpCK6NQ5YnEocnshAWAATxkkA9aOMTX/oc1j/9UbRbdWSqSxjwvqWjNht9KcxZgI9FEjTwqUHVc8rXKXV+jI2lcWvTj8NA0Nn7dvr14QBAfM+PA9PxPUEBgACXr7yOre1b6HZ8VMoL+MiTz8NN5VEs1NAjfTOTN1Nr5lF7SDjqdE4fhmKxhIhTzIcwABTr4z7F48SCn+sH2UlGfigvbGoCGD8eAsbKhN1aBUwZAMnBGJkxp6lDBI6HIOmhN2hgxUmg+7VXsP3NVzE3Aqrst6j94N5dykr05ZAZ1k5SAIC93SbmCxlUlxfQHAaoHD+CxHPPAbU5OenXbt5E+cwpuMuLGOUyMuXOdUMkoxH6AR2988Lg4ZokdQcnS2yEPV9BZDMA0etJQflJ9OpIndR1KVZ9aXwv07VDQYXDasmZuYl9oEnNpWvXQRPA+PVE8Dlen8meafYFgSckaSaS2kdYnow8s0BpIoVglBQTQOsBIKDIzZtiAri4Mo/0XEHSP7jX3b1yFaUxo/zGCCTOUQjk98UACmxipJ28r8TAzqEXTCheJjQEZC26c2MbN8/fPsAA8MY9iQFUj1w1aqOsLMF1izRth8wxTYvQ4U9a7u3MOIAfRSivHUeYymOcLWkj6TUPeAAgXZoAAKPONhLBHlJjBQDYiEg8LU3tmAQzHKJQqsDl5JpeKIy0I+1caMasWZMY9Dz0+n2RNdEtnlFqbIj5GGzkhVLupuAHvtSCXca+GjausC85rZ5kv2vGuTJB6Teik07WwXxtbOLtnsb7igMviYE2E3xbO/MSlDrSmIALHXxGAirXKFNg6i0BSflB0JvXj/jOcLhkJq22JtUGSqV0Uqtweku2g7nmbBwbayUBA0QmoFRxsgDIYuNrJNjKx8hnsji6uo5SviBZ9ARg7dpn6w3W9VLTSLyggiDqT5aBSxM9MmTNkGLS/Mo9x4HfQCQcgnQQpODkmns+71+yCZwEWlcuod9uos342zASw+QM7xPe84z38zw4amQkkknWamLGaGS1NH7mHWjrWL4vKye0fmBkIdo1gT+3poq8J7MEEDggISOEx83ILaVBhgPXaNrpzxOS2ZrPIFMuChAQMrLTAAA6RFLvBLkvJZ4vCfqjZQtFbO83sHrkKHLlqvhYsJ54/c1zePfyu5Jg4YqMJQ3PH6PVDtBo9NHphXDTBUm5kBpYfAUIjvE/uegEAOD990E1/8P6Z9ZOBCt4jKyJOj8H4v2grHRlOB30ylIgiowz9j76ezbdTXstZVNwz5IBoWGtSKKPmAOqlCDx3COPH94B2aX4UIrWB2/4s63KgyjMtrB/0MF72AG0mpP7qTtKV+P3SSOnWZWlyWpTr27+vJEk5sRNxQ74tKE9uEHpobLfUwBg6mgaf+8fFgCQzcJog+3xkKJH4U6ZqnFj5uLExl8QHGEUKNLM5l9uIP6MsgDj0izTGaJdBAQM+4BFXYzwrkV83BBpsnlO92FrsGjdWRWZm75T3mSqMebrUEdXQavSCqaQAizMihxpUDm5yHkeuMjymKt+UyPq7EIbP+fTf0/lFxOEMQGE4p5pFqTYybLNs06pTOs0YxZoCdmz16xuDqZ/nbn+Z28WpTgeLG7stTj73Pb8xj/bhfMwoOvDAACWMqWmd9osarml76LRauL4iRN4+52LOH7ytDiLc3OnQy2ngt1mF+defwtvX7yERDKDUm0RXjhCh0Z2GRaGOdUVUTIQBRgPInHPF/29IMxkABhzSVkkWaQo9UrTKBxBpQUEGAYSDVhOO8inxpIg4A4jpEzur8TUWBp/DBWNHy97rrTQsxFVKgOQ55L/FXggADAeRViYryGbpQ52iHSG9DaNCOQxK+YL4g2SK+TlnBOF5jXNRlZACGOsyOfjxkZ9PP9dLpXQadMszhUg4OI770g4WhTQQ0SlOCxO6CQrC7UBAAhYEQCQqE5eW6kpAFDvBd8zACBUP2E0xGNkple0vQbj19Lk31Z6YaQ5k7+yTv+ydjJ2c+olQAmRzf0lu4cu0eIuYeJIea+Xq1UsLS2hUq3KMeNjdNotvPvuuyK34FrVoVlflpPlseQZf+LFF3D+jddxbG0Np45u4pW/+gZ+4ef+Pn7lV/5P8Qf45ndew+LaEawdPY6degvdMES774kGmSDOSmUOfrMD1s57O7tSFK0fO4qG1xMAgMAOwZsMKEFxUXBcpMYDhF4LnIuSKcnHKeWAR44t4/Hj6zjJaarfhRP5OLK6LLnF3X4Hc8sLKM/PYWt3C9liWuqrtFPCXjdEbv0YVh59Av/7L/8fePOV17CZLuKFRx9DPpvCzdvvoxv1laHihTi+cYRtNapzVdSbbfTZeHMilUyjG46k+WckYuSQ7kgQgM1/UiYfLF5ZgCbdsb6+Qh6PH1nHkVoJo6CLTq+BaOBjrlLB7taWJCdQhzvKAv1kiC/+/JfhnjqOboO54xlk0poMwXNL6QrXJTIAwlALNu5F1vBUrx8WHNp8/TgBgHcvv4rrN97D4uKKTP23txr4ypd/FoFP/SMbCmVBkQnEyaOTZuMyxsDryXQklWDxr0VW/CMuAfhhAQAOzaUaPorlMpAKECY9DJI95AtZ4KvfwpU/+yqK4RDzIwdul5KpMVDKYJDgWkzvIZ18Kmjjoz8IEOWSCNwUxrkC1k8+grev3cSoNofVF5/F2ssfRavfEZ17utVHplhRAzFOc03RSAYhv5dw01I493xPAR+TLkMwX/d6NhPMIy/HjBQt9Xp6RUzrv/vlALawvX//nTIAflAAgAUuZwEAmwIQNwEMbt0SBgABgMw8I0L/+gAAm0GpbRz2YIEAAGRtfS8AwDAiU07rI/YiwzFZW0oBfxgAYD0AFlY2JgwANoGMARx3d5AK9ungo6fAeMWIezrZVjT9ZG1DBiqbViTEpDWIhhPfKdLfbaoBowLFNJlyIcllH6HRbgtrlXRrTnmTMj1VQI0NK03qCATY5lqm6gIw6/BJGGzG+8lO9hVUMjR7o3u201d5HDOllwFUIT+N7jPmyJM620ni6LFTAnZR6sZkMNXsT6OQ+Ros6/RAfS+1QQr9UCMRVYOodaCMDA2LlgM51uTZTBahrwAAgQGy67KUL0e+RjQndMKby2aFJTBXrcmwslgoqByHccJ8XyaWW5pDN4VmvytAAJMGBDQw8j7q1Lmk0ceH9Rufk88hXgIyBKTfBU3zIvUY6fWxt72Dnbt3JU2g4KZRzueQiAbot9sIaP6IMQqsBwi+ByH6BIdzBQEAtAFVc2Fl96Zln7cAnJ2Ccy3m94RZPRxKxC//htdcRNDBDCOlZudQge+eTSz9Dwh7M765WmLushgos2aVRtfGvo44/dZ7hceD3hW8drlnLqysot33Zbjy6muvi8xTjExlUMU9jmyGJDx/hHY7QLfPaTr7MAXc2fyLBE56azWBFwarmagfVsM/eIBtfDaMtl+GMRKlrFJo+z7i3nO2l1F2DMEY4+0i7BQaB2qzrz2lDpf5GnRwaddl2/+OkXj+0ScfCAAc1hx9L9+z06PD/kaHt/Hy4f7fehiAoK6HOqWXN2oNKURboU0Qc+U5dSYbQJAxMYrQmDQb72dvelsc68T5QEkw6YonDaUsmn99AEAOvHFXltdkMpeVzqR0DRvfR1THUjdEMyMIDin//iTSYdIETBYg1QMLmmYQadPXmvbQ1D6m+DnQeJtzw8XLygAOO1/ixD9xcVf9mFywZgItzX82g2K5OGVfiNkLf2Eketh4ITDbqMgLnaF+TZp7oracgD4AALBgxezj6nuaoRrGTrcFAOImMArMzH4cPt2Is1niDWwcjNDTb3yMZ4CG2d877P6RW5qboWg3TRyceU9ERHngqCOjiVm1No9gMITPgp6bQ8KRHNRvfuMVtFs9pcO5GXT7ITw/QiZXRKFYwkB0dindpMWwhOkCRkAyHMLvdpUWb6URQsdTipXQmTld4ebDbT/swx36KLoJFNIOCs4Q2SiAKwZTxmne+BkoGETTHBt5cvAI2I1WJC1G+sDXSAqeuOILJYzGcUNUqyXxmhCjRDZ6Jl2C1G4azU2LFhPJRTCQWj0jD+E6YTc2ymhk885mZTJDBPa9S1ewtbWlyGpEY5yMeCYQbSWAJxIKAgA2bIkMAOogOdhKHg4AEN22JoAPYgDYGMB4o2/ZEzxGbN6tpIbHauKgbLTc4g8w1KaeHxLFWSqL4Q+PDyU9PBf8W/6b7sE22ocTJk52CPhRilIqKf2fx5N0OQEtg0BolDRffemllyQxgFMNgoDbW7fxlS//JPa3b8uE7amzjyDLAnA4wN0b1/HEo49h694OGu0usqUavvqt72B+fRPvXH0fja4HJ5NDoVJDq9WG3+5ioVLDzt17OHv2LLa2t2Vz71GHmqMJnq5jdE4e08iSBo0joFAqotHYF/r/MOxiHHaxVMmKZ0UhMcIzZzbxyOYaVmsllHKuAEjdbhupTAonTx1DNOhJUfvW+StIlxdR3jyJM8+8gJ//b38RJ9ePIudFeOL4cUT9Dra2bqPZa2F1ZRlDz8fRjQ0xxOIErTI3jxbTNUYJhOMk3nr3Ctp+JGCATOil+ed9ZeMuE6KJ9Fg0hQGW0y5OLS3gyFwZhayDdNZBsZBBt9lAmWtsEGBjbREXr15AbqGAY0+fxtkXnoWzsomBHwkdEiYKisU6v+aKIv+mSZTZp9j0cTJj91qJcY99zO7nswXQwZ9//wyAG7fexsV335SJfKlYQ9plTFcR62ubmKstyGvXrGcFmf2gr/K/DCMUaQKZ+6ECAHaPUa+ZaQqAgicJYeYytSIZdiEvpbMN1PfQ/e5b6LJ59zyUxykU+wr6o5hGQOAqCoS6m4ELv95Edn0JSI7gR33xeuj7rBdScDMlZFdWcMcZ4ZH/8ZeAdh0ol3Dz//tDdPcbqPd6WNzYwMrGEVQee1wc2Ukr9iLKXGpodLvaAFrpkGHjcYqYclIiH7NJCtNzO4Wg498TwOLAxcI9KpYqMfnZdF/W6+evzwDgdRtnLinz0zwn2ZMmBpAAgND5YykABAAYA/ggAOAwD4A4A8AQFI1efAoAcBCye3MHN9669UAGAI8x9xlnrMZzcQCADIDh0H0gAyARtIUBML+8PkkB4GQ4D18AAMfbQ1Lc/AiAMs7OF42z0MrHQM+nIakrWfb8zOz1sZnKcu8p5FgbmJg+XicibxsioLM/95XRGPVmS9gE9VZbfGL4mBlJjGI8nbJjxLTMmPkpK1SvFYIHNlZuQjSRRoz7C2WmygCI1/5SDwoDwJF138ZHE+gXBjCHT/T3Srq4c3dbYtIsAGAp63wfUlvE2MB2UDkBBCh9FfYjKfgqRZiw48SZnUMINd3m/kgGgEgyObgjfVyc7Hms6XdgjLzpGsTHocmvYRVxSs7s+UIuL/smQQF+TfCdoIumXFEPT9BFigpZ0/hPyg00ItmWuyqTlCY8ORYfGQEC7MGNInT29rF9+xaaO7sCABSZCMN6iPtmnyzQSEAA+tX06dXA12xqBO75dsJvARyRI5uoQQuoSLPLOsqljl1rEDb5vBjkGJokp5HISZnVQ5+pkRgAxgEAOK5hSk6jP8UDgIxiglb0p+JxocwtX4A/GGJrdw9vnHtL426zGQQcaoSEHqj1Z3QzmQNjeN4Q9UYbYyOjYg0n4JIcYl3/WDjLym5YRXYJe1hfa0+H8q+VqcRrw5omWumzlTApCDDLmKfvY1aAWDF3t7IZ61Um8hO9D9hT6j2ifbJIBNi3feyp5x4IADzsjTwY4Zg2OIc1MKa3m7yx+O/MNlAf+PekyZqbVLX62nxaIwtO/2nmx/8lOs4gK1wUbMRCXKOhB0eb/yn4MFl69LWa8b6ac38fAAAXPksXs2CIIH1E0oi0c2HqSSHGEybnghd0OJAimoUNHSBtHEX8XFkNVfyCtHiGBUm0ebeN8EEwxjb70vTGmAMTMMA0w2xk9GbTxV8AFkGnVZ+9SAptKimNqJVYTBt+Gk+599Hw44uuvehnG3h5XZINSrMaXTT5Yd+bfZ2kvx44Bgahta91dvJjf9cCANbw5cD3Y8CVmizqcx9W/MYlCPHfsb9rGSyz1/fsMTjs+pfXaDwCSM2yIMDUWZsLFhFLR9IiqnML2N5roFiu4sbtO/j2d76LVovpGGX5v9XuYn+/gVyuKNM/NlZEuQVZNqi7Yxgb4ilBkzkvUIqZOLBqZJ1MByW6xUGhXJPHEKfYQYDkIJDpP13R8xigPAqQHmnzKSZa0tDrtaOXU5x1M12qpsaB6iFgM3RTxhiP8AMbZ7r+c0qeZeY5JScpdSbmvb+yuipmhbJ4G+NN2dzFHFRph3w9XJTZ/MokPJkSYzR+z02m0ax38Oa58zqp4CYc6WZvAQCyLbhxSGyM2YiFAUBGhTyvUr4pAWj0wwkD4MMCAGQ52BhA2+hzM4nTFvn+7GYcd+RloSTvI5OesKOkgJP0kEBiANVDRVFkFkekCVoEn9IpFmIs5GSamqLEIi8bMtenvkeDJNWePfnkk1KIXb9+XQwTCSy+/PKzaO5dx1w5jY+cOYXWzhbOHj2KvJPA6vw8rly6jHPn3sIzz7+EdjDEbtfHdsfDlTtb6PgRdpsd8angkk/6unWT5nslkFFvNuFms1L81BsNZMn24iRzOJJiamFxBSsbx/BXf/VXSCW1mGWgZcllut4OckMfmQiYzwCLBWB1Po8nHj2Np59+HKVSAfXGDt469yrOPvEkgnEavbGLI48+jf/66jn8/h/8KWrFCh4/egKLxQLae9vYvXcHqXQSm5tHRFtJA0U6YecLBezVW8gWy9hr9XDx6nVxKybIMRTKf1KuHQsgWSCfwEB7MBQqaYmTJb+HXGKAuWoe5VpefC+yTgJzhTyqBLUwQL7kojfqYu7oopjKPfOJTyOAg+LiAkAQIEEWSyCJByo7I0WRAAAjbzU1RBo+ifYewCG9JwaU/6gBgGvX38S7l84LnZ+vk1IAxgB+9rOfR32/iZWVNQX8HU1ZuHnzhuxDx08cF+3yeMD94YfHALAAwGESALJXEjnKNoDh9etw23Vsv3cB3u0bcLb3UHSS6A9C5BIuyn5SY7/yLrwh2YCeyF3SoYPdq1tYPFqFjwAdJ0K+WpYUhKAXIYsMomQaybVlAQlST5zBrddeRarTx+3rN3Hk7BkENAMcDHH22efgzM8DBKzqDfQ4Qa1WEUlTZxzRreRROCj8b+oBcBC0noIAurYfzgDQRIbZEnSGATBjAnhgL7QSAfNNCwxbeZ8CV8ZsVmjL00jTRDINf+gckAAQAPheGAAPAwCUOSlQj9zzZADQ14XrJAGAWRPAWQkAG8FZAIBzebJ/JI7sQwIAZACESIMpABYASPT3gf4uUuKLMRYXf13LaXJmfGV4wLhmikyVAATBoKSAQjL5p7MqJ8jGvd2eS2XTaX3S7XkyiW20O6rH9n1ZZ4KIEaN8PCONM9nn/DOpm8hsoezI1HW2eSRrN52hwaeDXo/gnqlRXNb5aeTyzGvPyeCJzb4FB7iXcR9nzCvlCtybmW5Eo1C7P3KtsE28TOtNMop9DHvtyeuT46LUa2n22QxOGi2dsktSGCOys5qoYifg3EcJIjONhWYcMiSRWD2mGtBviaDASNZ29TPSibjUt3IPKnBSKjLml35mOQFVsrkCcvmiJAuwAV5aXlGNvWEi8PwwqYC1DPcHjDyA9ZeY2Wk0Y4JDP95XozFuX7qMkR8g8jyMmCjGqbOwi7WRZL3Dz6wj+GE17xK/aBgl9jjyWPLftn5gnUFZgUTbkZlg0DIysimdEI8Hxk3TzB1jDHi9zQAAjPcTo2hBgQyzgYMg8RFLIaCMxEmJFwBrqqX1dfz5X3xVE1DCCAHlPFLnkF1BqQj3QIISlF8nsLvXwGicFLNB9YpQKaeNAeTrtH5ph9XoDxpgTzAXxhtns5PBiOdprcn91dZPChhPmel2TXUSZJFoypMFrDT2Uo085fVJMzad+lsAQB7vU8+9+EMFAA47KAe+N0PR1j5AX5Kdaj3oMWQxEjdZG0VBLWpSaP+Txl8oG7axV7M/jZfTmCC7cSmKM9WbKzAw2/pZAECdZU2ve1/z92EkAEo/4bpKDYdO2XRqFiIMImm8OUHkAiVNJm9koWj60vwPQtKTkhMQ3b4PCevhTWXoS+bKmRxGi1bxs77O6SUwW8BJwWw0CvZQWDmA0A9JVzHsC3k8h5rrLAqlglD+ZfIiLv7UFhJ1Ug2h6uISsunEmQW28bWf9TEPGovYDWICABgKlXAKDAPEFgLi1Bn7iAMYH4YBYA094ldB/BhZAOCwht2+dnvjPuhz/DV+mOZ/ctYMACDcBBa6bBMmhpNc0JS+RD3v3a09rKxtYme/gX/5a/8a80urSGeLkiRBjRqPX6fVkfNNnRfTJPihWiRjwhOj5nM6OB4ndeNjcz+mvQrbfr2uyQLIlefkM88VKX8kEjLLXT4PPCynRsgytobXkEEw5b431OIJUBK7Tu1URRY2M8yRaCWdqYnkgAyApDNGqZhDjtExKb4Pmk9q9AujJxlZR5Mw1fOp1lBM/0wcDd87F1O+fx4LKS4yWWEAyDFBElffu4HLl65Ic8n7leAdTdMoAeB0otf3JgwAOQZm5sXmSvVkSQEAaAJICcCAxmVkBXwPDAACHJbJZMFMew2xEeeaYp3e7TTEpgDwM9F3rin2d/mCBfRhFJ0xAuTjytrk+Qd0kIwl4n3O6YplSnBtIqWPx5UeADdu3MALL7wgEgAbK0jjxMhv4YlHlvGzX/5J3L56GWGzgZef+gi+9id/jLPHj+H1V1/DiZNn0PUjnH/vJq7c3cXHf/JL+LXf/B2kiiWcOPMo7tzeEvBqv9kQ+mO2kMfV96+JiSALKNFKi+vyQHwe6H9x595dicgrVWr4+V/47/Gf/+CPhI0wosFa0BWGSn4couYCZ9eXcGZ1Humoj6C5g2ySZyxC2k1gbXUZj549g3rPQ3p+BZfv7mFx8zT+8T/5VZw4cQI0iDy6ti6shtQgwM6tm1ian0OpXJQpLq8BN+kg8EMk01m89c672G12UZpbxH67j1SuCJ8Th5iox246vD8IAHiOi0wqjSx1lv2O6HlzWXpxDOV8zpWyGPV8zKdT+MjZUzhzZhN3928jUXRQWKwimc+juryERz/yJJKlEkDWR7eDHD0x3LS4gPM65nsZS2wF61WNPuIeQwAg7vv2owUAQly89CqCsCMsE8Zu0oF7YWEJu7t7+Jmv/C10Gm25N7iFEUx///335Rp87LHHMaYPxNBSKA+WQT8oCYDdYzQpiAuUegDw+1FyjObIx7FqFd2vfRvNV19D+713sZRKSHSkPwjRzbuScFAKkgIEIJOEF/qIAh9Fx4XTClWXnUuhvX8b5RMraA99tDpdrFQXMdztIZvKo+F7yMxX4WcS2KvvYTFPkDeP9miAYSaDrXYbpbU1RMUizr78MjC/SGMMdJpNDDj1pWlWyhVNLimvIyYRcQLLdS9WQ03Pv7Qok1rucA8Ay4j44QEAfD1TUNnmrZvJbjINb5C4zwMgjEkAHuYB8KMCACgBkGZUyj2uCeoB8DAAwKYA0ASQAMDAyU0AABAA8OtwHZpMaNQqvVgmJmQEfvlt00wIq11AFILjStMfhJ42XoZ5qFNw/Z/AP+tXNvtswAh47zdaMqkmK5G57kMyMiTVdprypHIy2+wkFJAXEEr3ajaLKkOLcPLkWWHcsYGapOBQp8+J8nCI/X16tETqnWUacKnLhGWQFAYt6+/4unWgiTeF2Wxdaus1SUvgPi5GzOoPYE1AdSqudbjIq7gnMjpPpt5DpHNpNPstOaeTvoeqwGRSElhYu7ZbjGnU+vcAi1c08gRkOXSRylJ16uICxXNEDbwrDSBZAKurK1heWkKZ+zTNBoVBHCLhcDrP50trI0vggaC/1SXzmLe7aO3X0W004fd6whQRfwEOv8gYGgzVV81x5Bjzg+/dNv7WiNiCcdZsXbzKjKmypCDIXhczgZb6jmxtMuCYmHQQAKD/CWtL8S2xBHfxXNHBBu+XZqst/jqEuMi4XFpbx5/9xV+g3e2JHCCRyYoEQBjXQw61WPPxWuTj0tSc184AvX4g5Cg5WZQEDHVQS3mKPXeHsd3iDOLZPpbXONdUgjM8fp7vCVud+zbZ6uqXoMOX6WDa9qtC8Kc1gwAA1v9CgTOuu5qsQBCEPxNvK2F+WL8A/ZvEJ5994YEAwIOa7x/Ezx4sAHi4RIAnX3X0usFy4SHyZwEAmVKQoiRRHSlzYSi92I4u7ARXQYQp7WcKAJhDZF6snR5bYNpOng42mtOvpDkzTdmB5pGLq75omR7KQuX5EuFHFJDrKqcacnGGnMqpM/eAtGKZyvM/IlCm8TVPKQYpovVRdE5MSswIYrZA45MoXfzwY23Pjxxfk19qTUlsA04jRUvx4QWby2eRL+TlMyllXGw5LeRnXUj5ZFymIEijjVE8uMhOp+pxAMA2+EqHc+DTnMRQxiYTCJuzKtIHtS2c/Mx0zvL1AyYLlgFgb+AJKBUDqPRwT9kZ9x3b+PPGfAgOAwLiYFf8OMwuKvFrk8CzjAAAIABJREFUTF4jm1W9A+Q8clMQV2KB5BPokUJanUez02drjIXlDfyTX/mnou+Pxg4KlXmMxw7yzJ8djtDc3xfX12zaFY0ap93CUiDTgtcAC4CkmlKGNCdK0mF2BGfgIzUKkRpTmypKLnFb5SSTNGbxBZAcdyAjAMAQmaiHDXeI7FAj3njdWoSbF7VesjqajwNVFgDQyEq9QiXMgpuhtNSMROTlQX15BgsLcwJJ9L2usABWVpeRyzNujS9dm3ZeS5yE8zpWXG9ahPD9+56n2jYCSgaUaje7ePfCe6jvN0RDzSZTaGcim9GNqef5BgDQvGwplUwxo1GACYlQnGUAMAVA1raJyd/hJoBMAJD/zaRCCiQjm+BxsZrGeONvN2duPCyQCHpoPJHRGZq0EItsT9k9GstjN1cefkoAWGxxXSJAYOl+BBZYlDFj9yd+4idw8eJFyX7e2NjA/n5dNre/+dOfRT7ZRtGNkEuMcHRxAXMZF298869w7pVzOH1iHadOn8Wt7X3k5lbwzo17+NNvvQm3WkOYzKDV7uHIygZOnjqNNy9eEIpgJ/A0zcFJolVvoFYoI5DGkP4PGTEd9EcDfPTjLwsA8K1vvIKdrR14QV8mIolhiPlSDqfXV7BcSCPc38LPfObjcP02/MY2Hj95BImhh9Dv4NFnn8Pt965jq9PHsDqPZz/1efyDX/pHWF0/gXajjzt37+GFl15Azk1hvVpGa2sLC8USgsiHlxjK661v78oaf+vuPYwkri2JbjBEoTqP/WYLqWzOQGFThk9CSxZhBkSMsRqMkCfrgbDb0MdwFMDJOBKFOPA9pKjF7EX44mdeQi5L1lSAzrCL1WOrEheYLmSxsLYKt1jEsac/IqCXk88hHCckvYJO2fSEHlOLTABglNAmkFMi2oPETGF+pAAA88uTPXzn1W+gXq9LQ8sPNfNy8PTTT2OBjSwSuHdvWxhNrWYb5XJVAIAwYGDpj0YCMPGbkYm3NkyD5BB+coC5aIA7v/X7SFy4hGKnifkMG70EwoGPZpERjBlUAxduIi1xYGHQhx/5KKSy2L92F0vVOfEG2GrcwXi1iL2oi9ryIubzZeTGBYyu3YUzTKDb76F44gh2797EQq0mTBwxjlteRod64UwG96IQG08/jaVHH4N7+gzGYQiP14GkKagpF9M0UmIC5whFWyZ3B+qH6bps90j9+WziDtdYnT4f/JgyALR+mX59X835EAbALAAg/EQjt3RSGfQZn/59mADaFABlkE1g64kJoGUAaGTc9y4BOIwBYD0APowJ4KC7L/4ry+tHRQJABgAbOJEA9OuIejtwE5T1mTQd+ubQbM0A/WLwaph5IknjZFUGArq/2bpF9nw2u6Txi++UTix5rNPZrJjCupkstnZ25bphYzZKpdAZRgjZZAoNWt3MRWctLvcqdZWrRD5D6sqFhQVUazXkcgU0Gl1p1vg88Qk/zQjF7Ni8BhtvyOtBpbZkMJAdog1nfMIfH8Ac5tFkf5cDC7I6dDYxNQjklwKgu67Uv8JIy9EEMFSXfTMdz+Sycu+oh44O/yxQbwH4CYPU3CLy3FbGzOEE6zIraeGgRXqhhDAYacpLwEHSW4zZYqVcwtryMtbX11CbqyJXKqqcOAq1qR+zFHKQZn1NqUK7LfumyAq6Pextb4nHjqQjDAYo8Ll5bk3DbeWBtpbg+7CgAI9LvD6QZZAMZpFIjkUCMDTXjTAxhY0YmTg/xgAyLUUlAON0SgxQuQfyWtRkUu2zeF45vFDzyQD9IEChXBYZAOsqfv3Vr30dSKUR0dmADvkTzwnGxiu4lkiwLsqh0/HRbHbR6zFyndcNxVf8G1abep3Gh9Yf1EvNrl0Kcmnyw0QCIKbK6pPAeth+to85HYyS7ZBAwPhXk2IxeXyzzrK+tRIoAix63au3lUrIBw8HAB7UgHyYN/qwvyfaZRGO+AH6sFNQi3bw99l8EjkhAKB0c+P0z+I+rcYT/J2pCaBlGehk2voI2PelN19s8zFTyHijaeVps4XPh2YAUKfEi982+JGa+gmzwBiccOHo9zzJRhXURkhBCrymkjSVMfoPAhjmIMqSat1udYmbxOUJIDDjlhs39juAhsYubgsATOhK8tpHMnXjBFBjFvWY6dTfTPz5bxq5mPxg1arwfYzhkhFgKF/Ti1vfBO/nWTrzhOLPRpQun4TAYgCAwRYmvgfWg2LiBaCHQhvL7wEAmGwSsag1fk8M8qz5S0wvNnuzT66ZGSBg9pq//0b/YHxOGlVbfAnuqykAXMTViiYhlLCexyLNRbZYxX/6z3+CW3d3aM2LXKkqFEgudpHvi5aY5yMxpNaLSG8gSLTIOoi689qT6Bc281AHVrcg00Bn0Edq6CM9DiVHnc8tfIBUFkjnBQRgIcHXl3GTyKUTKI58LA46yA9DE+dn/COM7nMiATgAAEwlNxYAEGRTTifBjxFSDt2T2RhT7ppHuUSSLW+oEaq1ivwvRYWhBnPCQWCDMhVB7UmZN6aCk2mAQfH5XrlBcvG8duU67t3als1AKIRhhFKxLJnuovkjlV40cqY4jAMAlAAQfBDN9/0MgA8LABAgsDGAtvm3Ba7V5QlzwTTkXNMsi4hT+uXlZc22NXp9fubqIhKpdBpra2uygbN5b7VawgCw9wL/TqiY3JidpEw2rG8D/4bPQ90//RFu374t6y+PzalTp7G7u4v/4Zf+Pi6/+VW89MwZLJdLGHXbSEc+/uT3fhepwQDN/RAnTm1g7egpXN2uo4cMwmwZ/+73/gtOP/U4Xnzp47hB88pEAvn5Kv78G1/HKE3QpY/N9Q3s3t0SmjTCoeRN91msZVzs9dp48oXn8P7715AdjZFJJtFoNkSTGfg9Aaf+xosfxRPHN/H//vpv4W9/4Rl87oWnsXfjMq5eeAOPnNjA2TPHxUH64nv38MLnv4R+uYJ/9L/8Y2xsnsCtm7vIZ8ugEdN2uy7X40qhgKQXIM1J0WiA+tATb4JSNo+d7T1kCyWk80U4mQL84Rh7zTbypbJoaCetBa9vYdgoACAiF95bgxGyjIOkARK4Ho6RreRRLBVQyGThRgOskhY6HmB9eQ7b+3cwtz4Hf9TDqVMb9MTHgKBe2sVLX/ppgDRlTnM4RRDHZ8or6J0wgsOGiXpkUiFZ8Dvqhm0/frQAQAQv2EMm5+DSpYu4fPkSjh8/JvFjTJmhqddnP/s52UcuXHgXzUYbyaSL+blFnD37GAKfBW/2RyIBsHF6XIPooK8yuAHyxTRw/QYu//q/x1qnh2JyBPTbQssdZVPYZ551IoO5HpkKBgAIe+iMfXHvH/niaYiEO0Z91MFwo4So4uLUT3wG6IfY/sOvw7nbRnXgwi1X0G/tIpVPox/2keEekMpjGETY8X0MKxVkj25igfGBp88AK6tS9I8dVwpn0mSHPGY0EXS0wB6wxpoIiCdXwQSY1e/oJvXjAADsWiU0atK1xzqRVUYiYzCTSGZzkgIw6wGwsDyH3GL5gR4ADwMA+M6/HxNA6wEQTwGIAwDjceaBHgBBa0dkRqtHjmPgZIUBQO21AABeHUFvF86Y8jVlz+mwStcXMcnO5TCiq3/ExojSA12NhA0gcWqss7nuczaqf0smgTUKtnuRNK4EmchcFWlRiDCRQHM0RIePb0A7Tnutqz/vEn6fkbxkb3FKyscjkFWvN9BsdZDPlY2prjY0HHxpXaYyOLnurDafk28DkEuM9mAoEb5aj069KCxIYJtvO9nn+7f1p4DsIi3hGmL/9uA6yMehuz3fO1lydkprmXLZdBaBF8reaV+vbSY1eUPNtSdsCFPnxqXJ7HE45LRMVDGqYz1mgHqyLiWqW+pClWrSyFmik5HAkZOnsLK2jmNHjyJTLjHLF0P6PrDmoveRTPzpW0CFGBMgkoi6Hdy5cwfNu3cxzzqq05Y9WCPTpxN8aTATiQkAwONgde7sFXipjCOug+rjxppLOxiTe+8khelEwGnsJCYMgEylKACAz2MkjbqjkgQrj4j1DalMBq1uV65jDlspRVlYXsZ/+cuvouuH6EcExNnIc3BirnFjoMfXlUrlEIb0PxrA6w/ge1w/qCMiAJCcGBfadWa27n+YBEDOm2nIrf6fJoA6uNYeSnvog32AXEskUEQccsai6Y3+3xinTXpAybox4JetaQW8exgD4LCpZvxNPqzBf/DfM6tXNaKKqilqGKexzlKwZw+wEVjJ36jjdEZAAL35ibZp9IttRnUjmtKLdECuBkEHGt9JDGHcpMZOymPbmqXHxxwD7cR5ym4wfzczZRf0j06VRKl6fUEI+XBi3CAXNZ1jI9FZEwAgxVgWCrpiihs3qSM5jRSz0SSy4E3N6mR6axgBMmGNmc1J42SAjzgTI34cpJ2P/Y01OhGdlOOgWC0LQmgpQMKiIFWHoIu4/Cv7gAuVHQDY4y1PTZlC7JxPGm1jVhHXNfN1xKkupN9ExjjE3mg2p91S/S0t7AAAMDkP9qa6v8me/CQmR2HTOEGnzZRdJ682x9YWOrEzP8OumAUCDnpo27xooxs0ejLdcmV0fODyt5Fy4kpq8AxioUoVU1IUN2keYSeVxatvvIVvfPM7SKVzSOfycNI5pPIVdRMOA3XrTwCN3W343Q5q5ZLG6dF3Qih1nJQrsswdPxLwMaMSgKGH5IgygNAUAtQgORjSbT1bQMLNimEOjx/NaziZr6QBt72H3ChEmhsIm3cildS1m6QBTpcN9WTaZDCCy9wffI/ioqvliDy3AAAuUeAEVpbmJX+YBQon/3PzNXiBJ//T54DvReKv+PyZtOrNDJBm0X8pYkxWOs17OF0mM+L1755DvxugXKoJvZjfW1xYkuKEOfXi32EMggWZN+keSqvUGEAeQ6LQex0PDaYAuFk5Zg8GAGz+Nvfxgcb6xOJU+bqtEy8bIatvtE05f66USRf79fp0om8KLkHxzRTGatDixYvd6IWxFPqaFECaHeOjAl8ojJVyBZVKVX525/ZtOXcsPGnGur+3i5dffhG1UhKZ8T7+4c99Ga/+169hY66GtUoJ57/9bXzrL19Brw0sLKaxunkCy8dOYbvt4fy1W5jfOIbeYITvvPYmfvEX/iH+1W/8P/ASI6U+Rz7ylaJMKHJuWiL/mKy+sbyG/XoDxVpFstBf/PQn8fWv/yUSYV/jB2/dw8rSCqJhgF6jjr/zxRfwuRefxW/83/8cecfBM098BM898QiSYR295jaWFmpY3ziOhDuPP/z6t/EHr7yCQaZAUTcwTgMDR6ar6XIevtdDwvdRZWRV35f40+1eE7lyEaOQ9EkFi3y6a/PiINWa3yOl1DgM62zRGn1qoc41itcu3ZnTgwilrItjm2vY2FzDIDGUcysRYXSYDkKszdfg91twUnRT5vXI6LwkltaXkVtaQt9J4ukvfB6R38c46SBdLgmAJUZL4xSGAYE+BQBsQ0vw4Pv2AJDGIb5mTpc5tb2JT4GnUj7SEQbDPvygh2q1gjt3buP1119DpVpCp9MSAOTo0SNCgb3y3jUEwQDFQhWV8hyOnTiDoE/zK5UB6sd0H9CXoyCqLvUEs0n9ZCPMCafGL03209jr10eL7y1Gn2q4RVzPCAIkx0NkEkMk9uu4+W9+E7XdPZRSlFmQRquu6Z0sG7w0qh73GRdcpLt+B51EgHSxgDvXd3HqzEm0ojYwn8bqz3wKw2AfyaMrGO7V0b1wE/e+8w4eyS3B32kikaKb9UgaEll8vADUwiNfRM910cAYHddB/sgaykc3sTsYobC6gQoNLctkUjkY0geE+zabATbVZvOZTMFiJdO0ljgsBlB21AcyALShMAXwwe3PpBEdlkJhv2fOwUiNzwScjEkjKbsJ4SKV5/7kwBlGcAYj9G5cx/aN61hYqqG4XMXI0X3p7pVrJgZwJDGAIoEU1pnei3rWzTVjrymZ7qncUeL/Mq6an2Uz2Lm5g1tv3cLt63ewsDGHj332Y/DHTOUYSdwfj2eawHnExo3DHjZC3Fc1BYANSAJZYfzdHwPIxngIr7EFr0cA4ARGyRyipAEAxh5GXh3jqAlnFMhzWRCAnQWNcrn3a1Oigye+R6HOi16d+yQZIGZaaoEDsgcwQtoMgCjx5L7DfYRGe2y4qcGnyW6XtW0qhf1uF12ay/E64tRagHLNuZf9czQWCj9larwZKfWizE4o/H4kTIQDnjdmeMRrb8rg1ClzvP7iNWF7Du0LzJ1rpcCAgN7c5wQwMKaA06n8WNiMYkJjmtZZ0ICNPB+X+158eMVjQg8hr+uLiZttoPnehKHHgctgIKk5duIva425BxRQUTBRfBKElcjhhU7ZWaOw/ibrRMyRKXEUaacmOHG6zqIoZBM5TiCfy2J9bRXHjx3Hwvy87P9kIjPRRzpN8RAYiIzTSjXdwQBbFy/Ab9SFsewaOjxZgqwB+PvCbDax5VID0JTXmK/LnGjIetVo/I0ZoMSzCwNAkyIIAIgEgCBTIYd0qYAxwXquQfT+MTHV+vq0XhXZBJlKTFrAWGrPRDIlPgn8+vrNW/jOG+eRqy6K8e5gyN5ruhbJ9cfvD1hL5uE4WYThGN1OID4zUajHjSEBDGfRMl892mwymCF+H1zfJmC5rhi8xi1LgmsyPSrIcpE6il4IvOfN9WhPvlD6B7xHWQfQhFN/z4JbUqfLlqUyDBmsijTAmhWqTEL67E8++4P1AHgYYHCwgefkTlE5pRJNm//pBT79iyklXy9yMf3jRDGbNSZW1LzoRmPRk0KRtEBLX5/q9+M3vP13fHH44PcxXURkYzL6p/saO9MgCupsEEYb9cHn4+tngdfp9xVVJaND3ESNqZ9ah2Nvd0/cJkkFE6q/nHwJZ1HnT6JHcRfUGaTILlrxIo3PP6XVy/Iiz6W0K704LCKp6KI9P+oqTidVRpVQ6x/wTjDnzQI3EgPIycUEhY2lA8QWWmWdmZvdoLV2wbavQQEMjSPjBkKaJxdPvg7Se9Th8iC6xeNsAYA4gDR7TuXGmNwUJlLOvD79mf5vgYf4BmA3HJvMYIGLg9e3fmUfJ/478lqMW74aPBoav7jX23gtLR7iJjAEgfReMVofTu4k+obXDp+LhjhpiaejVomGMG9deAdvv3MJ+40muoxBiSJx411cXUez46nqigsFNzKe7yhA5HuiB+QipNwYlToIz8BkovLC5eKt74uLL1srTiGn1xM3OaFTTaKElLWQokwnxylzClmM4FJ2EHiosXgI+0DQQ8oZSjrLMDEUoqhe9bwXXJZt5riM4PW7YoRXpskfF/ugj0KOk74KclmdTuSLdKkvytQqGkQCChK4CqOhxK4IrdFoHqdwnZ4/2dySKaSTLgZBKNGB71y4gE6nh3a7j2igqLsFx8RIzUz/rTxJU4IsKMMJChkAgE/6VjorHgC77T58sgmSmnErjrim6VO7UN1ktBU0qjcWXOY6tfebpePZab+l5fEeslp9FlOM6FxeXESz2RDdmU7IRkKdpGkRaZbNZlN+JkCaQfOtOSK/FhdmiWRSoIZrQq1WQ7VcE4PFe3fuoU0XaN8TP4Yo9NCs7+ArX/4Sqnng0aNVoF/Hzs0b+MInPoH6rVvYXFrB7/y7f4/tu3uST84+5fGPPIXK/AJ26g0sLC9he3cbF6/cxbnL+0C+Js1/lHXw/t42nv3E83jrnQuozc+JidLS3BJaey0095vodz08/dSzuPDOu0ikRkjmBvC6fRQTc3ATWfhDH6loBz/3E4/gU8+cxeW3r+Mb37qI9/dHePSxs/jbX/woCmlNYLl9Zxt//MdfE2mNNkIyZxHwzeZyWAU/iy/9X7d9DhFY6Cp+fH/zazF/8aMwEzeJQ6K79GiMrEzmaKAZYKGcx+bSPBbLBXF09vsdKeBV6qFrN81WGWOYTLJwZL5xAoWCg9XFPAaZJPrVeTz28U+hWJuXWKlx0EUizcKM9x7XYEqEUnBHKSl4R45mkes7tfFvB8Hiw4YDB9dgbnoK+lvJkhryTY8Hi9her4NirYSw30EY+SgWmZNMnWQGfUZB0pwwQfZfBvv7e7h+4yo8v40w6sFJDgUEIOOEwqO0W8Rzz34MgU+PkIyJ71L50TTf1kYAqTZUk4Y4maSPidb7OpQx62Hs9cajZa3un/eGeJTINEfZb/xgXKnLYrXZwBv//J9h0+9jntN/pjaQaUOKcqFIAgtyvDa7PWzv72Hl2Aq6Yw/5QgnjfgLjTBI3wx0kljJYOruK4uYcRtUs3r14EU8/+jzQS2L7P/wZxnselmrL8PY7KCTzkg1Ogwq+lSs397F56hiCUYRgHGC7vYfi+jwut9uYf+IZPPFTX8G4uoRENi/rxfJcEUG3h1GCqzencIeb4CojcOYjTjdkXGvMQVuvD2WCTa+f+ydg00dUrpste2RbnHjgKKAux1vOo4IAPHlSf/E8ZhkplhUGgMvGaAR41wkAvI+V1UW4c3mMEkO4o5EAAMWRI/ukz92IgyWzIsvyLq9DAQB7DfO5CbSy8VHQjMZyrI0c7N/Zw90Ld3Hjyg3MrdXwic99HD76GDp8bFOjieifkhu79nNfoPSOlx/v75S8ngwC+GGE6sYphKk8xhmldgetbfH0IAPAmgCy5sqPPAy6OxiH+0iOTQygvH4bn61NBA0Btb5SWvu07jGO85zSkqbtJAWIFuMyw/xk8yleJZwgmzqYUjrWUUJ5NlRr7nXtMEDT99EeDBCSWWqAJRoIJh31o5EaWF7i9JohkD5llsShN/133KNp0vSIRtpImLiGpRzZ47hvsuFn89qo1yVqU0AYeoa5afm+/TutU0dSw1BLP62RHVmHmKLD/8kEZHPGmtnWrnfv3BNfHBoup9NZY5B5cHhkh3iTBi7GHBWvIpozC/DPCbKtMaf3mq0TZV8WMzgTI2lklgQA+BiTib0B2QjkL8wv4NTJEzi6uYluuy2NPf+e8g6eS55T1gNMUkDoYVCviyygS1kHU8coDzNeAtx/ux0ymsaSXsAbldGEfO5adV5ik2nESOo/H4/3FJ+Hiyyfl0sFZUYO5RQEWYp5FOZq8LhvyPVG4IEeL2PpC+R8sVaRYUYkHiUEm9hYs6Sq1GriT0Qq/B/9xdfQIauKQ1Q+J9dohybRjMoO5JwRBBjJ/zwGZMMyPWaAZqOLVrePZCYv8ihhCyQzaigZcX1Rjb4CA7p+CcBmvOikdyWjjwyqyYRfAR67TnEtZB0pchvCakauKj2H+BRo46j9Bb/W5xP9P4dzBMsyafUAEDPNqTm7ZWMnPvnsS/ePP2Pr9cMa+tlN/mG/P7sXiMZJGkx9I7aJ1Gm1Imv2e0JFNmib/K7V7TLj1+RgSsayydS0un9ZOlUKb1A+O8mfFhrxJi3+7/t3r9hGJ0j+YS629nGntBgbv8CTI9FbBlWkqYrQq6j7IGrHzMpogF63i16nNzUZNFNPIzjR6Ade5IY6I5dZbFJvX/ds82kXKvvz0Zh6E6OJMmwBm6bAx1NZhTb9pBFbrTDRZfm5y8bJmJSYOEA1gVGphaVh2U1dzkWMKm/1/7NUmek511eqxV5fXoM1JrMoWbxZn/13nNoVPyaHnVd7/OLXsAUA4iCIvU6tlsa+p8MeX5v1g0aTk98/BABwxCRKHewFVSabg0W8uONz0XYFEBKtHIB2r4d8sSQ0PJr50bgkk86j1/exs1vHd18/hx0auPQ8pIiaM36FCHHaRaFUEW2+GMZwQxxGGND9PQqE9sdFmJutHg/zv9GZ2a8VHuBlKiQqsSeSZtXQsfhzaZ7TGTEVsxBBMpeVCRYbp5zjIOv1UfB6WBiFyIU9pKI+su4Y4cgH5x00gOF8n7osZ5xC0gAAGLGw0mhCmuFRfpBMjFAsZIX+TwAglyfYoM7B3Dy5yVh3T8JfghQTAKDhikzpdSLJ982m3ut5yGVyon/l+2FxcPf2HfT7Pjo9auBtoTG93nlPc/G2E0Tx9DMAgBYmI5ny+2RJuFnUuwYAoAOtYQBwxyBt7/4YQAsAcCokttYHiuhpocMNJJLpA//n9y0LgP9mUXX3zi3kOGU0NLRsPoe5uTnN8TUaSm6YpFNzgyboxsdgcaNmfwONJuKxzpl4JU4iyEoKh9i+tyOb/1y1jJvXr2F5oYwo6uGnf+rzaG6/j8c2a7h39QL+wd/9WQSNJvp7e6hmC1gs1/Dr//Jfo9v1pdG5t9XBpz/9AjY21tBjIxj04Y3SCLPr+I9//g1c27mLLgb49Je+iH264VcrOHf+vIA0BKH2tvbx0Wc/itWlFbz67VfRbnZQni+hPWwiCkZYTG9g4AHpQhp+8138T7/4MRybT+P61Qa++cYd3OhV4A2HKGAHjZ0GWLfR96FUqAg9/oM+DluT7e+yRFAhlG0XFNrRiZIdKCh1lkwV3t88Fozk2t7ZRaWQRS09wtpcCcvVMrLOCInIFwYNm0uhVdI/hsADnaJzvP9ZhAyRz6ZQLqSwUE0hPV9FtHEUm898FG62BJdsLZ+NKJ2ueVcTZMyKYV5yoL4Ug2QojQi15aYFO3AI7PuepdYePE4WAJDZ4oS1pCCAfkSMCXXJNiNQx+uZ6RId+TfXFDeVlRhTAp8sBJn7vXXvNt449x0kHGaIR5ifr6LLtIV8GZXSEs6ceQoBUyCH6p8he5NZbycH3tyr9wMACgoo65evU2NY9cNO6NSPRaAd+gwaAMDKDG29w4Yi6PuoJsa4+ru/hfy9Wyju76Ek2reUuK73h0Pk8iUkaFjopFDf2kKpVgQyQL3dxmCQRHlzGblHFpA6OY9efxvvbV9DOxnh2eefh7fdxmLtKM7/2u/hVPUIGjst5Icuqk6R4zjU29uY2zyCvXt1kS+xCY5CpqSM0BoF2KOT+HMvIXH8cRRPPYYgm8fQGWPQb8BNuhg7eY3POhQA0GHCAfrqjOzOuokf3Hv1fDwMALCA6OSwG3anuXUm83jeT/r6TO1h6kh64NBLJEEJQM5FhuuShxfTAAAgAElEQVTtcIT+9fexe/MmVtYWkaxmMbYAwHvXUGThPRrDJ02eEXYGjrXXjY1EjAMArJnY1LBZY21FM1rWpvU7ddw+fws3r97E/HoNn/z8J+CNPQyZzS6saE5uCbgxB96s83yzQpmkpFPcbmSvdccK7FfXCQBwQkoAYICguS0MgJUjJxDRejeZl8je/NjHoLsNJ9yDM57KuqZgjB2IaM3Nem9aW2mtybXF0tltQ8pmw/oHSCScAQVEjsaIRc8z02oaQI9A/0HKnLqjERphgHoYoE05HZvtFP14TFMjgzGtg3gIhPXH/Sz0JxR/AerMBFwz0Uey72lDFItJ45rImnvElK2WNJ827Uam52S2UAqXSEjzrwWO6T1iJnOUtaazZBAyKSUlTCPundlMTo4Vj5tlKvA1sH7d2dnB1tY2et3+NKc9xjyY3Udm+ymd9JsBnWEwSDVgau/Zupn1sj2n9jWJUSEBSNYOlDCIZEKHUDJgpNzRTSGXyeDll16UxBwm1iTZ8BN8MbIG/l2/VUe+VBTmxnBvHzeuXsX+1jbSThKVfBFDyk0yGQSeh/renpEVrirYQklWIqVR5zSITqtMmPcKr1GeBx5/1h8O/ajIEC0VkZuryf3Hom8UaXQem2h6pLEctYkEvP6YjlCpkqHZVc270dyTGXnp+i28+u776FHNMYoEqGu3m2IQzfVHEg24xnFiNSKjICP6/+EwAY9x2cFAzHpDuTZ5TiiVI/OByWnKENOYSltHmyG34FjKcRGGq2U4GaNYYU2btUq3EZM+IAkRvC/52JoawftSeytt/GVFEoDaDIpYP0pghWFgm/VXRK782Y8bABAyYaxxnWwYAtTqJiB0c0FyVRPDC1korhnd8LmY6u9oNIbVv7hp0icMHeKHDADM9t62abLopLIArFGI0SvRiEFMloguUVc8hN9XN27GgAjlnwDJJGLENNZ0fxR66IiKz4kO3C4e8YZzFkGMb7T8PS5e8Q2aFwqnLhZQIVXNunbys5wfYwgngIxxVLXIsGVpaBOii7QtjizIIxu0nVqywY3R5OMLWPz7fG7ekBqPoRo+otN8rfHHiwMAUpLNUPDjC6xdED8ItLLNe/xx4s8lt3FM8zT73Pz6QcffurbK3wmRQQuVuKuuoOVc8E3TT+BHbm5jnEJtk6DkyRTKlTlE0QiXL1/FpctXsbdPQqcjCKvo92naQxqWUgWQSmeQyRWRJGNAJt0RQr8vuiuh0/P1m83CTsXFYdZkkUvpbxplivDHiREiukoPI9Hjs1kmXZQAABdimgANHKqUE3Ao08lmJWIqn3aRY0RS0EfVAACZgYdCmg1rV4MlDWUNY97ndB5TZsRoQFoli38HowFBCzY3LiplZuVmkMulUSozGzytgCLXDpraOJCNRcxyRNagQNY09kPLS752ynOYkpAmUOAkcf6ttxD6geSI+yHvYQUAbOPN64YJCR8GAPCILtPMq+eLDCCAixHNaaQr5CKoeszDGQDGHHHiEmuZTzoh4Othcx6XzVhfADbxBNCKJqnDIvqkHfJnvCYlKiibkekpp/qM9ZNNNZORWD0WN3njJp4vqKSA9zzXMZqZUt/IiTvPU7/bRqmQQ3P/Hp588hGsrsyjnBujv30VT53exBc++XF8/Y//CGc3N5FP0vE8JRP73/29PxBQNKD+eDTC888/L3Rvr9/BOJXGVicAckWcv3IVV+9t4XN/88vYanVwe3sfW7sNbG3voTa3gG6nixdffBHn334LrXYTlbkqukEP9W4L6VQBZSwincyBPmte4138X//z30Giuw03UcO/+a2/wJVmDnCzWKlEyDgRwoj3oYOQFNQZaU58jXkYAMC4TAWJpjpSnRQqa03YYbyeokjOQbvdkcnG2vo69rfvYbGYxsZiDfOlPMbCnPGQdXUax2uQBlzMQSal382Q6UKgDCjk06gUXdSKY8wfO4LcYx9B6fhpDDjpILBNACDtkO8PRi0Nh5T6pOBEvOtHGKYoDRiLKSD32w/6iK+Ps2uvFEGMD1VycQwAsIAjizofpUoJ3U4dxVIOQdDDpcvvIOGM5Do8snFU/pbTF66JvCczGRaNPZx781V4fgtOUqe/y0trWF05hoWFDQwCpi8MkKZb6A8RAOBJFL8bG7mbMGwZw8LL5HNI9dp4+/d/G9133sbKcISqkfBQxhBGHgp0+e8MMFdZxrDe1UI8n8SlqzdRe2QFd0ZtPPMLX0I0bmGcifDuzUvIr80hm8tjY+koovf34G77uPCNN7C/7+HY8hLC3TaWy1VCq7JW9FoexkGE+WIRSamxRqKX7WcLKJ1+DBdaAU5+4m8gubyCwvGjaO3eQalaFQq47gmHMQDu10bP+u5wj4mD67q/SmUxoVxPC+SDV9lkzBIbYU33cuXVWDqx7s2G6WEGQtQP98ZJNQHMuUizdhwM0bv+PvZu3cLaxjIS5fQPHACgHJIMyea9Jm6cuy4AACUAn/rCJycAwEi8IhJwRX4jdCEFesXLSVkAwr9xMocCAKN0QQCAsLXzAABgC8mIMiGdytvzEAdeuC8MZU83EdvSpEwn7dwDbPOszf5BAEDlBGpqxtucMjlbV7E2IIBIgNJPQGIn9zwPu70efJ4v0ZxzSk2X/alOX+shjYkLI86FTQNkIpntgIZ1Cl+bfq1JWtYokBIxri2VSgme31f4zsTZBX4g4Lg0oMY0TZpuU8/agRnfU4kS2LTG6HJIxufSCG8F/wmcMxKY3jfynH44+RnZXfLebIUcY8LYc2DNfW2teYAhOwEADPxkampbQ9vjYEGDuFEwf4dN/nikUg8BBDjpl9hvM3glvT0aiDTg5IkTWF5eQsZ1pe6WZno8QjGfwTgMMBbjYwWpBq02tu/cwT5B6nwB7WZDQIaF2pwA3O1WU66HhfkleB0fXt+TKb/0cSn1NCAAwPNLRgIHEQQAODxKFgvI12rwCJ2nkgIA2CEj90UuBRxK8oOvkcMdRiHS7JgfOlF3UCqXEYwdfOfCe7h49X0xhaYsVPba4QBLy8u4t70tQzOR07Le5PCJSSyyVzECOYG9VgdeOETgUybDco0NOH+XEhXWYMaFX1grbMZt9Po0MnJKYZpG0Nv1VNPhtL4cRLwHZIWUfkA8GhjZORkAaeug+7FhMEsfpuRTso/IVuH9LPUk1+wfOwBgcuZtY2U3ANtk2otXp//2Qk2p7jSbkUkmaRS2+I4zALjI/rABAFKfpw3ilMYzbQaVbkQEUqJLApr8qWbHTlFFTzUcygLBhSIKQlmAOOEYMp/Scg5ts8USjOABDU1ien+7PdoFOt7gTpFd/S1p2JMs1tUpVaadott3RR/IBY0FFhcFeX9mQ+a/ZXooJotJuTklt9M0UvrcepFPgYi4HvIgA0AiSaxEwriz8u/4emcp99Yd074Gvnb7+ux7iIMfs8fjsK/jDfpkY4tNVOPH8mD5cf9X8ee2f2ffQ/yx46/V3qjGxlQArGkzYGPoXNX4DJXWxK6A0y7qm7p9D7X5efheiPPnL0jjz4af2iWyAEgxU48INlCkHRkEmeeMixujpIRiRDCYFK8QY2ohOdchFc8AAHoN6OR5OslWt2cuuKkMCyUWjdTq9YXqTCdZWaDFIC6NTC5PeBZDTpv5p0RunSTymTSywwjp0EORRoJ+F5moj5KbwDj0lAYvvfk05kYp8MwujpDLkKKXUgBgrADAXK2MSrmIXJ6+IAQLVa/LK5HXK1c/MiEkQcJcuwQA7JXK57LgJBs8Ti9y6Qz8voe3z5+XOpYMANLTuREI+moYTDznZADwmFta1gcxALzBGKN0DvWej91DAQBlACgIoIt/XAIgDA1TlNnJgDTzLq8ZXVcscMfGnuAiXx/XT07seWw0ujMnjQApkI1mE4ViQQwCJarOdWUDpeyHAEC708HK6oqsValk2oCFPHZa7HGTFXaAx9jAEI39Oop5Uh0HSKdGOLa5isWFClYX8njq5CrGvTq++JlP4qt/8PuSBNDa2cbG4qJE+O3vNfHbv/OnIJmi2wNeeOGEMpFSSclRRjYloNKNe7uoLq/j6CNPoBOM8av/4jdw5NhpvH7ubXzsk5/G2voGvvHtb6E0V0bH7yHCAFduXEfCzaBUmMe4m8Hq0hr2WjtIRXfwL375v0Nv6yrKhRX86q//J9zqljB0MsiMmshnEmi0umw7kc/lpszxQxaIhwEAdBKegGsTKqA90zo9ZtHFc7V1747QKEuFgjh7P/n4WezeuYnFShHVQhYpxnByksF+wbhKZ4slk8ftIJUmMMSpVgLFQgblvIO5soO1s6dQevZFoLYox5l6UQEAkmMxBeGkNIpcjIfJ+wCAWQbAh1kvp03aBzEApsw87vmZXAaddh25PPXIAc69+V3s7m6BoBP3qBdffAlRSNApRKlY0f2SsqFhgO9+9xXUG3si/zl16hGsLm/CTRXEp4EAwPfPAGBlZV7vhItuIoJlNG3qFjEc1ShVoeXynk068KIIS6UcsPU+GhfPI7q7g1uXLsla1us08JmPPYX9G7cw2O5hObsI9AzrIBHgwrW7ePwrLwHPPQJsFIG96+j39tGKOmiMPJw4fRq9vQ5qThFOZ4zdK7eEXs2lZDFfxsXX38TNKx7mi8AjR5eQ8AIkvRCVbB5BvY1MZR5BlMBuBOw6WZROn8WpL/4UUMgBq0tiFMu9ZeJBYxpDextMAf94h36Qzv8wBoCtJw6wCCYrod2VzDcm5r6TVyDrtpoWUx+trFJx1+Z9lyStOKUmgDnKysZIhBG6BgBYP7LyUACATdDUcUkB8endq3s511WC6xLzLoy6MdIZF+3tNq599ypuXbuFxSPzEwBggFCMB/lBDwALAMgebTyWuNcSAEimcsL3TYsEIJwwAD48ALCPxKg/0Q8fBOw0Li8ux5iwKIQppybIXO+51/A4syazgx/Wu6wnKKFjc0fokB46dk0cBOQkJEUKSyZgmEqiGUbY6XbRZqIMGQAiBaAf1kEWpYAV8v9BhuXsMEcNbwOZvvPfVhJqGXBkGJHyLaZ047FI5ERqmiN1XwEAqTfN0JExbbVqVRhwuXxe0x5Mvcr9lZK5ZlN9A3hsOPHnnksPL978ujdTt67Ub5FomUsmvlc8CACwAAqPqEhszKA0/ve2FuV+bet9PrcFB/jeWMPnJZ3AV6mHvE+2t6YXIMPBddHrdcWNf3FhAadOncTmkQ3Zg1l7MIVAoiMHA7jSbCbVL6DThd/tYovmv7zwxSQ5kEET5Wj8IHhezlXQ7/YFAGCNl3LN9SZm53rcOZRIUq7J6rOQPxQA4HtnvaXXJOs7m4yWwNzcPLa3t5Enpd844wswxLrLi3DuwkV0uh251vwoFO+efLEsjBqt21SGw6k+J+w8YWQuUIczTKbEh6LX5eCWEe7s13gEXZGravOuqWwKNFuA0zCok8aDRtjklqU0BVNlys/HIOPbJCboGSIDPinHZnreuf5onSwQugBEZD3waFOyw+tfmUgEyTmw+bEDAHbPPHjjasEvy/ukGdMNVNypOZki5Z8IluR3q55FmlA2ntaULTbQ+2FJAHiA7eZkdRjxIoj/ts0/0T/ekLapIlLDDOtWsyMLBy9KpVKp1pOmgKR86+Np069IrNlQ+X020GbKfVixyWNim+l4o61TT73ZaJrIhp+LoDYL2sTLgsCbWkwUpyyM6TnhRpaZAAB2+i/FzYT2fnjzb2sFNWKZegzYyaV9rbKxGKNIC2hYEzJB92c0hrMbQPzrw372MAAg3qzH/94ea77nBxX5B5v9g4wEueEnx8rUDYYRYZsCUn95/TCjlDc+p/Ua5aGINjXs5948j2tX3xftPylHrXZXqM/kEXLzs3QhW0Aoc0M1fJlsQR19bSMp+kma3h2klU9LKm1A1RiAja8jk6ZcMS9AabffRadLzZc2zKSCEQTgwpkrFJApFNRhnM7zoxFS2bwY0KSpJB34yA48OP0Wkl4bZWeMLKlhPM928sAFkcwCQTTHSJEOJaZDKY1x4+OkILTfpcV5ZNgkJvi9pGjBuARbajsNd6R4tS7BBkyTa9cUHCxYapUa2q02MqRe39vC3u6uMHR6TOYwubETIMewQiwAwGOvbI3DJQAEAMQDoBdgr0MPgLRhAEgOoGq8DgUAFJjTW3VKl7UghGVEWbZMfJKgIF9eANRut43/n7k3C5LsvM7EvsybmTf3rKqsvfcNS6OxESBBEhQJUqQoyZRMjzzWRFiOGE14xmFbMxNeH/zit/GL50mhsMMznomRJmxJ1jKLRqONIiVSIAECIIhuAL1XdXftS1buN++9eW86vnP+P/NWoboBiqLlYoBVXUsud/n/c77zLbWpqjwW1yAWMUTHOW3m8eLjcXM8dfq0MHAk/sdxsLe3JyaKNKiiXwDZVtx9gsCXiQcj13qdvsgAyJqoT+vU3s2O8OwzT4IyvZliBs9dOomd1Rs4tzSHp86dwrvffRXPX34cXvPARM2lsLq6jj/52ndQn6WzewulYln0iTP1KlIZH12vg7mlk9hve3DyFVx8/Bl8981rePU7b+HHPvdF/Nmrr2FjZw+nLl3CZquB6sIstpsN7DTpiRHCSRWRicqY4nnu7SEfb+P/+Ed/FwdrN5BzKviXv/HH2PKnEKUK8Ns7KBeY2RuhWqnCp8HfEd8Ve6/Y/Sv570M/s7FhppjW1cAaCum/xKSVGcl+H3PTNXRbB2Kw9ewzV9BpHiAM6BoRo5BNo+xmkGehzYKDxl3sg7OM4EzDydEQyUE2x8lPCqVCBqU8sFh3sXjpPEovfUYSO4bIwuUExWtLE00AgCkVw2EW8TANZ6j3mGUA/CAAwNH1V/aYsfHSxLg06QGgjBJSO8lgIhiVwr37K3jnnbdRLOXgZEZYW3uAL/74T8qEv9v1xGis02ljZmkRN6+9jdu3b0rB/tRTT6NSnsYwJIBK3aeNwP1hJABJz4JJcytnUqo9nfhbBsDYL0MsQdLi5D/0WijGHY7bgPoCsLEBdJuINu/ASbdx/7XXkG+OUPZLKPhVjV4FmzYPQSrAvYM9XPjME0jXskhfPIXGzauY+fjT8Pb2UJieAyqz6L95DYNhhK1hH5eeuYxsvY7VV1/H2WdfQvu1N/Dud97GmekinM4AVaZtNDxU3CkMwwxycyew1Wxh8b/6+wANPX/sM8z/RJNrs1lfH8YAmDTwti/+qwQAjMxiAtuOayVry6cDJKXLSpNgTMKkVqF2OOMinXPh5DNwuAcGITord0UCsHRiXjwAHiUB+CgAgNLf2STrwEUK8HwO3d0ubn/31iMBAMsAIAiQBAAozLEAwF9eArCFdLiLVNQfT/gVPJOVy0yz2dAbw7CJck5rc2kUMzKUmAAAnLCq14I4+4vkVX/Oa4TUelsvhQOa/zImThMBRrkcvFQKDc/DvkeJ10gmv2TDxaZL1mGaYdAabx5tZifxZoOBJ023jZ+z8bSWjWpBDg44hE3m9aWn4Gvjvkj5LRtced+ptIABXD9IG6+UyxoVbFINDpotNE1CDvfHMCD4rSxeaxxILxzWbOLJQIklWb9ck60B+hH2zHE1a3IoZvcQMboz8Y22hrY/S/YgY8DAsHFtzSu9hgAzCvSQWcFTLw709HwQf4cA1QoTvlxhTJDBMVWr4rHHHsOFC+fFK6qYpz9CBkMaNXa7SA0jlGgySs1/8wCtzU3s7+yAhpBkalrQL4MMclxrhEnpy1pJAEB6AzP0JMjDezZL6S+vuGIBhampMQNAmAfm3rYya2Upq88Sq8NytSpMjHKlMvaLYARqxqUJqINWz8Mb3/ue/Pv+5i5mF+dFNluuTckgh40+x0EEmyS2kH5PPGp8HrI1xRiWLIAIA3+IwI/l65AJB9TcmX1eIrQNvd9GXquETEs92zNpbzQeRWn9OG7+jW+QqSnFJHDsP6I1sZSEaionwzgec55n1sW8Xtj8lxinmHf/+gEAm9uo9Cx90+L/aYzlFLHTxYiIhUz+XaWl86ARV7EAgIAABgCQJlUM7cxU/kckAVCUe4LY6MRPTwk/24mbdW1MIqxcXHwvxMCbTOaUSk8AQCdpsnDKjat0coti6gKik0xLEz2uEbU3exL5sy6cbJ45AWRzNM72HoMu2lRYAMAex2RRK+fEdRMAgQIHyQtZX9NkApD8mSxSRwyAjkoAlG2gi6fVm3Fx5nHQ5zpcXn+wyNSfH/d9u6g+7G8s0DEBM/Rxksd5InE43gBr8n4NbS4pdzDRO3KJ2iZAAIDJtJ00Hzb5sTTaJeToDh6E2N7awd5eA+9cvYbp6bpMYok8d7uks5EaR31bD3P1OU2IMKaZXBS4IYsbckxH3bwxCmPTrxu3YirUNVmDLkPClHvKvA/5xGs9LZP9UrWCjJtFf9AXkyhSx0iZJwBA4zy+KQIF+TL1YhkE8VCM7gqlqiCz7B8zqSHcUYC4cwB0DlCKQpSHwzEIIDNm9kM0ipHsK5poiaW+6ISLRVei/1ho0QBwfn5WtMJagKSl4eVEmxs0z4sYqQm7wBQ4FgCQI6gbImPviCA3G02RQ6w/WJPv94TS58EPJcHYmLBMDCM1Nonrz8MBAKYAMPItzrrY7/rY7fThU2OWyUlCgEwXzIRJQYDJdWFNAAnUWMr4cRMA3js2W5jTDTb2XENZiPT6PZQqRdnkOSHh7/Fn8jtF5s/rNU1qI+83RjG1O21B0/m91kELtcqUTAm4FlNOxCKB9H+CAF5vgFKhLFMUSgB4TnqdfXzus59CEHRx8fQC2hurqKQjVHJAKR3iuUtnMF3MIvZ6oh3c3W2gUKAb/Qi//Tv/BstLp3Dt6gpOLNcxjDw89tgJRKMAUzMzmJqeFU+GgU/jrTLuP9jC21ev45kXPomh4+Lm+hb8bA7v3rsH33Gw3+4KhbbXDTEztSz6VDc/wslZ4H/5734eu6vXsDx/Gv/3b/0R3rzVQjAqIBr0UavU0Gl7cr8UC5kEO+ODrf6jwMGJsabuYxN2h15HAsTxJ8NAGvzI7+P8qWXMTlexu7WOublZlWX4nuj+S5TEUS8vPB0mf2TEkjPF+Fs3KxpLNv9uLo2Cm0bRHWF5voj6uVOovvwKPFoaZwoouHmKOxUAyDE7mdTenDAAHCGMHQYAHiUBsO//eGCWa4wB0KXAt820XdRHsvb3+13kC6Se+nCLWfS6LbzxxusIwj56/X0sLs3jxvU7+ORLL+Pxx6+AJlvLJ08JjZTTvTfffFMK+hde+DiGYtBEGUReDcLM/vSX8wBIvuZk0WZTWyYAAAtaKVSFJaPrKgv4UrGE0GvDdUPE3RbSUQbtvR1Uq3TmD9F852tY/d6bmAlKiPdSKEULSA0d+FFHjPicfgepWgEP9u+hNFcRecdOu4WZC4uYfvZpMYKFPxQN60FjB53pHBYeO4uO18H177+LWrqCp688i8bV72GmWsXma2/B6USYnz6N9t0dVGdOImp0QJu4XqGAW8Mh+vOL+OJ/+UsI8nkMSSEWuvrxEgDdHx/OABBDycQAQPfqCeNw8veJx7BYwtggNVlfqCrfng0dypgBinkdOoWj7C4rJl5SGWdTAgCkw6EwALZXV8UDwJ0t/5UAAATkWIRbszECAF7Dw63Xbz5SAiCuMyJ3s2a8wsUUvx2uDmknL4AfGQDWAyDMlsceAAOTAnC8B8AWRoOtYyQAE18r3r9W3ik1gUnr0vqaNTnd0Q0AwL2eYJepIwgGU0KnNHw95pwC2w8CAE5EgCCCz2uAdV4uh14UYa/fxwGN26gBp9SVDZCcMwVzWE+wKcpnc8Ly4HNZWZsdsqnfguaqs66Rhkco+pzs6n5qrxTRjY+AAtkgjjM2yz3DeDzX1eGYUK5DaSYJgLfaHbS7nkQaamPPAZ0mctmmm+9Vh1qTQZytK4UdatzZj9aYtmb9MAkvJ/PHNf1JACDJQlUZtbKWWRPxfGlTqEw+a19LRiW/1+915Xdl+Gq+x7+TQWQU4ZkrT4k/wEytJnJC7oYjsgn4usgopblipQL0e1hfuSugNcEB1lD9dh/FNGNIh0K7F7cZM7SVu9hYqggLsVAQDwCQtUj/ISMB4GTFjiutDFtq9MlRETNiyl6VEalBg3z9rEe73kCSBB5sbuHN71/FKOsiZjIU0ugHQ7nexCOL1zRfj8YsKEBB2UoQIpMlU5pmyARMKEMLpT7o9nhN6B5hr13bzynLl7Wp1ppyfxgQQF+66YWNz/xEYm7kv0ZSriDS4SGQykbVcJTNv5tj6pMabisQQMkc/W8kBeCv1wRQAQCNilOa/yRHkje60rxJh8+ayX92PO3n37DIUZMDY4whiJgWrjRI+NECAKqrSN68ukAqSsnPpBOpI2fSeV9pIVzAdrf2hM5tYxxosjWZ2mWV4mHpLGPn0glaxK3g6Efy5rcUYBsLxoXO0oOlKSJ12ziDqlb4cAqAUFBGmriQRA4tCCNp1Eem/XYDUPqKbSLNTNsaPRqghouI/v5hHakFAvicgs6GoTr/DwbSfGhurC5MyY9HFdzHFaHJ7x1XrB5tqh52rB/2fbsR2OdJPgebNwnpk53IUIFtqoMmt0IowpKTSgp7Gn3Px87uPtbWN9DYb6BUrOCgcSAUM6HjDWOhZnNZIVpdLJQkB5jNDYtdQWBplEJ6V84VmQC/MTmKZqqSmALwh7rhGyDAvFlpYCghyGTFCKZcrWA4iiQz3qNDNKl/RCqFAUCz5Tyy+TzdZwgvy/tysgWUKhXk8hnk3BRcJ0bcayHc30Vh0EclDFFinBqbeF6HzB0nAJBRACAT60LGzYkgADW9JZqjzVRRrVCTZ1xVjfFfkgVDCpVasybMR6Ws0ZhBxcM1fin0Q+zu7KDVbEnD2213RGrRH4RybmyhyePEDdYCABrjcjwDgE2+z7XBeADstAkA0KiJMYB23KIUU8O70GvC/Kf7hLl+bFGbQMR4zfE+YeNPMyRuPjbTmD8jgHiLQ7YAACAASURBVMhNt91ty3rECQf/k8lAVsFW/seGn4UKAQMxFaxW5bGq5Sq6La5vMXzfE6qgT02mMaSJh4xkzEoKgJt1MPC6uHThFCplF4uLM5ipuMgFPVxYnoXf3MHZhRr8g008df4kcqkIke/L9c2p7v21HThOAXfv3MfMzBx+93e+jdoUsLxcwpNPXhJqOP0e8nmmP0zL+dnd3YdbqGFrr4O1/R7OPf0ibm41sdEd4FtvXUXIGK00TTFTyBenEIqEpIdf/FtfxldePo/W+k0MvRDffv09fPvqBoJRCV6XKRA1ofiRPul5TbHye9jHo9YjqSAM1U0TAY6e6VgolumIk7IIpxZnUc6lkEvHqJUK2NrZwoiifp5L0ppJN2Zes8g/NKeYP6dmPCMMgDTcbAp5Ny0MgHw2wonFMionFjH9ypfQZ8xftiRF9ajfEpOzkcNcD67jLkZDBxmCBKlYTADZ+GXoyZFYPexx+Gjr8FEGgC3JJ6uR0uYJRnP/CYXBEAQD3L5zCyurNzC/WMadOzextHQSO9sNzEzP4wuf/xJ8n/sFp3gOvvnn35T18Mc++wo67S7cnH5fADpTbP3wAMARpluiBBXKvwUAZH3Qoj1L5+gwxqDbRK6g+lDXrYouF6MOEGxgZ+VbCHY34DQdxE0X87XLaDT62OtswR30cMqP4Df24MwWESLETLmAZqeJqJDFzQcDfPqVpyRKsu/72Ay6yD99GjdbG3jqY1ewsnIPJ2fPYG/1Pga7a3j5y18C3r+FP//XV0FO0IX6ItDwUaDlat5Fc+Bhv1zBqpPDj/+D/x69XEF0uNSkPwwASBaz8vUPaAL44QCAKXb1wRWgN62dTKgz1OpOGJMSGUd3cfm9NNLZgvjLRIz64/1DadfqCrZWVjC3MIPCfPWRAADZOY+SAHDHlDqIbImsTlR5LdOU1m/6uPnajUeaAHJpYfMv/xmDWo0AJK2Y+696ABAAIJWeJoAEAJCvyCTXa2w+0gNg2FsnT/AQ09ZKEHkPW9NnO6CzqVBSz0hOOj0AVOanPlZM2FHQhU055Ut2Em8ZALa5IQAw8jltZtoIELAOpcY87aAx8LBLGnmKRrkj9cThWuZoM83aWcwd4xGo2SeAzUm+BRtUlppGvT4j9QhNQFmL2oESjd6qlQoe3L8vex73SErcSoUSZmdnpda0slb+/f7eHhqNhtRWfD6p75FCzwvEoNU66pNxyT2Xx42gI+tVBQa0zuX3+Njchwne0lj3g9DWZDdRTwULYpm7yRhL83oQRomRvhw3yLL+P7bG1v5Ea3ZKpGVSLs2k1v7jiD9GBQszmGwj7UK1zlfgYAIKxZir13Hq5AkszNYFtOdMOkVggf5VBBwGnjwW00383R2srtwVhtr81By8Rh/pOCUUeYKJQlmXVlpsLgzrZYRcsYgBXyNj3qtVAQDY+yVjypNpOvZY0AOAAJOcC99XtrSRc9jhc98P4Lh5fOPV72CUzWN1cwdT80vY3m8IK0AlrzLmkT2Whtk0T+SxHLA/zXIIyuQB6vUJgtEkMETf43+BeESxLrcsFkq/5PWNuC7wa2XHHLeG8tyrgaVN/zJgpgFNRZEwBuXoF0Z2Wxo5SW4AKkzGEt8fjcWW8pB1dKRDwP8fAAA2k3Ci+x5Png2NiPpH1aTTxVsbGNWw04WT5j8JurqBgywAYCniPxIJgGiyJgCAvblU+6RoIE+0ItyTm9oakVADw5WPzo68SAVpM5sTv5bMedEMUs+oecv2xhM9s3GXTBaf9ka3TTmb5aRsYkKXUS2cpWdZ6v2YiZGI6tGbaTLZt4wBkRfI5n+4CR+fH0aHmGmH8lysTtr4AxhZgy7qWopZAMi+TzuV5CbCm5gLPZsZNSrTxehRAEASibW/l3y9ViJhUVkpI45EAB4tZpOATxKwOg7FfZQHgAUAdEBhJhcCuEholC45lICk6QAeYnN7F6v31rB/QHM/TvIKopMmg4TUbDadXKx4PG23vjA3jxZj3vo9MXjhcw6DgaDmQk2k0WRG9eJs8Vmg8DWz8B7LMcQ8L8ECGLN1CMC5EkOZLxcxVZ8RRgg14u1mU/TyEmBCKTFjgtiYUHfEiEiXMTI0MPRRqlbhll3kizkUCg7CbgvB3g5yvS5qfoAS85PDAA4LYwIAaRYKGumZHo5QKhZFz8ZFjUgnqeJTU9UxvS1fyMvv2pgYSxfkPcX7jSCA/M8wUuQe4v9I0XVddFodAUtu37wlRRiPj9friwN+r0/tmkoypB//gQAAphzQCyGP/a4HAgAeCd0ZxgCSAWBifh4BAKhc43D7aSdqfC1cN/khekYapxodoIIUBDB6mJqZknuLf8ffo7aRHyxQqGHk7/KY1WfryvgxXh1MR+CEigwMxrIJQDAUop6JNQX2dvZx9vQZycAm2DVbr+DKlcfgDzrY33oA9Fr47IvPoJAO8PipOfR2VrE4VcB8rYzIH4j0olabhZMtYWu7gWtXb8j0dnFxGd97+/vY3d+VxLTPvPwUEA/EY6BWKYgOnskNG5t7qM2eRG3xHK6vN9BJl1E7eQH/+H//Z5K8wCagMjWD/W4fC0uzuHf3Xfz2r/0yprAPv7GG9u4uvn/1Fv7oz68hStcwjArIu1WEgyGiMEC+yCtHJyrHfXwYAGAbFs28tiCA4QIw0QIRqgQ1KgVp/iu5NLLpCHHQl4if7WYbldoUCoy3pMHWMJRrlsCGP4ykgGECgEgAHIIDI2n+y8UsCrkY87N5lE8sYuZLPy3xRplcBRmuRb020q4jRVkkST1sNLIKANBMKOMrACAzn4fHAB4Fdg/vFRYAsAOPowCASkqKtQr8XkfuZ5WYBmi1mnj9u99CEB1gaqosYA/dlysVSn+W8cTjT8F1i8KM+trXvi5Nypd/4qdEmkK3bp4XjS+z7urJNB8LzBwXA5hMAbAMAHvmk3OnydcKAKgvjl0f+JnztjIn9CwCyg4GvQ7avVDWwFJ+gHR6H9df/U1M51II9oG5ykXkP/lzQD8CWus4eP8aem9cRYlDglIavW4TqU4Xs7Ua/FGE2smT2L7/AHuNFi5dfgKtfIy10hDdCnBvbx2nzp9HMEhj0G7hpafOoZyKkaUuO8ph89oags0OCp0Q9XQOQfsAm80I7oUFrLllvPT3/iHCYg1hbKZbD2EA6PX/cAaALeAPg++TFIAPAwA0C8cS/lVmlQQA2CRIg8OmSTyOKB21Gmzecxl5hCGd/umpT1bm/XvYvHsXs/PTyM9V/soBADY5hWIeQSsQAIAxgEwBYAwgUwDi9FCYwQIchEL0F82xBQBYc0nijoDEuTEAQKPfqZOXMDQMABb4/f2NRwIAQeeBAADjK3gcAzipqW39J1pm8a+w9bcaopH+LMlbxjNIQHcnLRJWyvtIybfnV6IBTb0YDnwMPV/WaRZznh+IKTClAK0gwHangyGTZ7jC8ljIHktgYShm2WTnMXpOcu5lym5jm7WhtSlirHFZH7AW5jElS83WvdTzLy4syP5HaRnZawQGWhxieB5WVlYU0A/UP0D11brhqjjPkTrA+lPZelIHgNrbsOHnZ9ayylzVcysAiwzg7LT38GfpAY4AAIcHUqqR1+x5w2UwDb6tZ+3rsc+p51B7FoIksu+YoZ+NfOaxIRDA4ykGjnJ8OVwhAKN1kX18K6Hghj9fr+PC2TM4sbSAAhkVHNwIozSFyPMw6HdRoGdbPg+vsY+N1QdwI3pvsI8AgqEva7t4C8iVpexOOU6GATAiU6FSkRQA7mtyT4xNkBO9gKnhi6UyDg6aAu6wRpYkLMMqbh4c4MTyIpqttsgA3EoNv/+1P5Nkph4TKtyipPSwDxMAhJJTqRg05UokyALg0KeALBSyC3iMyDTJijSAbESf/jQDsiMpy9PJv/QK3N0pqaPE4JBhut6NskfkGDOpbHB7PY3PNTsEmiaaAS1re7nOi3mUGLPtZhGLySP7AjWTlthII737SCkAD61szA+OQ52Sf8MLngc8iWLZJpVvmkW50I6Ni//kZCo/p1rVyZVFnbQxnDQnY/8dcwNY+boilLr5yPMbokhyQxIUjPQvc7CPe68f1iDK3yScmoV+FBId0kbSRk9IbBuzZwOlCwkNaThCyka8mNfPS0huUl5gjIkQjohEG4wbUzlGFkknmmeaVsuC4GJmNf1H39PRAswu7vb35MIc61G0IbfnSzVDavinxyyWTTXZME9QLLuYGUaHlWIkwARdRScavckmNAEb+P5tIoFttm1Rac2U5BQc44CafLyjXydBo+Siaq/TyXU4WVgPHaMjoEfyOB93T0yu+UkGLRtWFtMEtnjQRedPJD2bl2z5bn+AE6fO4NbtFbz7/g00DtpS0GdpRjfwZZrVa/ekvlIjOzqOKqWS10ClVEGfwMBgIDRh0QrSz4FvyVAv+XwWuOLfNJoHEmXDxyB9ljp5bf5t1Iy+U71GGQWUFi1UeaqGQqUknhTC1PAG2Fxfl+afE0VOgefm5rCwtIitvV34RICXltFu9pBxXRSmyihWCzqlTI+Q9foYNfbRvnsXF+sziA/2kYl8ZJwYlaki9jsN0eYhjFGfmpbFmPFwLKyuPH0ZntdDfXZaGojkeUvqi3mF5gqu6M/EdDNj6PKSQZvTbZ4TBj8QEIDaQLuRsjhot7vo9xm9qBNXaeZsxrQxAdTnm0ylrDRIfm/EqcdINNb9OIV2EOOA9DF/iNjJSGoCJ0d2Liz33BEGgEoDHj5DsCCO9Uix944CpLEaw+XUVNXm5xIpJ3OJAECSGcDUFRbStoigM3MunUVjb18YAMVSQYwmKUXhMeMEluZsdPKtT9Uknu0rX/kS4qGHN9/6Ds4sz+Gps6fx/BMX8I1//zv4r3/xb+H++29ioao59GxquXLn3CJ6PaaeOGh3Bvj3v//H+MIrX8DpcxeQLVfwtW/8Kd5/922UXObaV/Hic0+hvb+LTquNJ598Gpu7bWSrC1jZ6WD63JP4d3/+Gm5t7mFtuyGb8/T8IkbFAnb3t/DVr3wef+fnv4Lh/goy/gGa2+vY3TnAb/zOnwLZGfhxFf7AQTFbQLfTBAktYoX/kA9bLB33Y54DNdFiYUADqop4RfDYE7Ev5DKI/B7OLi/A7zZx4dQi/O4BYr+HkpuB5/vIVaekgWFcpJotmbgrtg00+eR0Kpc1Dssj5HNAtZQVECCTDlCtpnHhhefgPPEMglwFo7TGXabDARAFgOvAF4Ca8Zs5ZMXlOESYHgi73DnCADgOLH3owTGTJUXHLYo1IebyahcTRCZ40AdBUl8cODkHjb1drK3fxbX3XsPs3JTcd5REnVg+hc2NXVy58hye/uRncHB/Q1JRwiDGJz/5aTm21PNyHxZwmQU4pysSO2fZh2qbbM1O9eVxSsPJo7p8ixGUmS7ZCdGhdd88lhbwas6ke6lp7FgI0mxqRGM0D07JRZgC+j7lKHk4mRba99/EoPEuik4Kt97bxvNf+HkgtYShP8IwPwQdG+D5UpyufPdbaG9vo9DuITsIcHr5JB7cXcVUsYqiW0Cn10UjHWBwtorSxUU8aGxg4ewZ/OlfvCGO/1/54qdRcCL0DhqIugHOzp5FepAGVjew/r23MZMG7twfYeGZOYRL51B+7tNIzZ+B405hlGYjeHgQYOssnWBNmkbricBrQmqr8YAgIQEVwHnCGLRo9tF9VQ3LDgMAybVWGABGPkgGk0sgWMx01ZCZQHsuX1KjOYd+MjHS8Qje6ooAAPOLdRTnq4jojBHHWL95ZxwDGLCQ5kTtQ0wAtflklBgpyDqxJQOAJoCdnQ7uvHEbO+s7mFqs4vM/+Qp6UQ/9oItsXmWPbsbVOnGkkjTx7mEEM2UXjCiT9gnCAOhTn33iIiK3CpoA8n4J27uS7LNw6jz8KI0wXVB/ntiD31pXDwBjAmjrAKXOa/wzTWHZOHO/Y53C2pWfOdlmJCnPAP2GyADgfUyzTQ5pbDoTdfV8PL5vYaOadBqRsw4GAjayRhCJrNS8aQwdB90oQpPxs4Evn+n+vrXXQEkauha67S7q03X4HGyYxClbkwrr1DAYeb/zNekkm7dcIGzier0udQ6n1zQpFBmCH0hG/X6jgd3dPWEOcF+0DVty7+Ylyp03oIfPEQZUcg20/lUWlLe16pjhKizlSQ09rq2MVwXvESvh42vRoY3W5Nyvef9YYEH3ExMPZ+o7e88cvXf0NWpfoR/aK9n71n6XoI6aQCpAyvVL+wAd2vE8UzIhMYK8f6CRv+fPnMbZkyeRI1tAEqFGIg2ICQqQecDBnT9EY3UTg04PvmHGEORlzcP4wFqpjD6dfzlU4TCjVpNY1FJ9BiElh5p3J3JT3t8c0ug5DmXgw9pVk9d0gKr9ng67bN+Tc1JoHDQwoplxqYqddg+vv30NqXwJu802nJwraTp83wRAuM8S+Cfzh8eGr1vTtZi6w/NCRrpGBTIpiEMu1sj8Gdm7/b4Hn2kFAtowhUF4BUd6KE2t4AfBqmR/Ze9RSUrgyhQHYnDN67tQcCXSmfR+xonzfIjETq4x1u8iRjCeUYZZ+mESgIdv3vqTDwMAko2/pd9ObhDNmdcbl1pcbXItGsLPbGQnDb8CBXYCJQipKX7t6/hBAYCjE4qj73fS7B4usu3zKcXGTOkZzUe9tdygE9oOL0IWDZICYFBA0QlFI6RZQAn1U5sscQbl5H8csceLSxFs25Qa5y+5KEmxYoFtC3j7fuzrS5p/HX++Jhu3vdC4+Sb7WwssKPo3oUtrNzQBJmzzn/xbWTgSLIHJgmSONGMrrK4rAcTY18JjaSe2SXaALpQTfwh73sbvwXwjeX0mF+ZHAQD2sfQmPaz5t8fwUdd98mfHAUiTa4wLBGn7ZnKf4WITC1rIyYSbL+K1198UCqcYjQxjWYy40fe4kNC1mUur8Wpg0WpZJwIAlMuiVQ8JOPmeaJdIEZaYLy6MxgXf0pB5rUhTwZg8E6NiKUaWomT3C0XYlaxFKnu+XEJlZkoo/qJLIi3cG2Bnc0s+V8tlXLhwAS4nH9EQm7t0x/WRy+QFAGC8eKFaxOx8HS4XMK+PGkZo3L4tUoBi4KGUjjD0OwwSQIZyAaYIhBHKBdKcUjKBXliax/z8nEwKeWxF6ycEFovbWzdhUUkhm88dAgCGocZvMrWA3RiPLSfdnESzCJJL3qD5lAAwp146ITsVoF6R97kBAISN8QgAgPRTf5QSAKAXpdAcDNHxIzCHgcWrUPwMA0C3aZUAWPKyWiI+HACw94OlM9rPsk6kgHzRRcqkqPD+Uh2lL0aJFrAkcDM7NyexqwJgSlFHKlwKvaY6JnOq1eqw8R8Io0QMKn1e145cC51WE88/ewXz8zWsrtxENjvCExfO4Mmzp7H34C4+++JTODNbwruvfwMvXL6AxuYDTFdKAqZy4p9y8mh3POTyFbz66mtYuXsPf/+/+W/R5NSIxUE+g1/95/8U22tdnFpM48TcHD7+wsdx9ep7yLgVBE4eteWz6Dgu/vlv/S4aQYT1nT5OLp8StP+de+v4pX/wt/Ef/uTnsHn7Kq6cnkfNCbF97zoau3v47d/9Q7T6WfTjWTiZGjIS+UO2A82LHi4B+ND90aTgkHXBaEV+zNDkqKemcHNTFSzOTiHst7EwU5Wov7DfQa1SFEpjlHNlfeA9LaZQ0mhqjjylOWQQOSKPYYGUgpsZouimUS44KBQofRjh3MeeQ+bxpzFwK4hTebgEtAwAEGVS8MlSi3LIpPLIMY+edHzHR8qhIZKUx+Ml7QcGAISeba/fI1QWoz0VqQo9Q+gizSkuvTxCH+3OPv7067+HmXoFW9ubWF5exq2bt3Hp0uNot/q4fPkZXLj4JN547S3cW13Hz/7sV+V1cp3jVJKaYHu/fxgAIHTxNJvHCQCgEU2H98/JgVAwQfXHLI6tA7zWN9IQhAFc1sFks9EMMJXCwPcwXUkhP9pG88HbyA53sb+9g3z+JObPvIAwPYcuI6jyjEbzUOHaEA7g0otiOMTWn38bO+/dRD5OYSpbQH+3iSqNVotFrLR3sFmJEM0XUV6oIT87jat37yFFukzUxU99+fNiNum1upgv1pHr+sjly8DGJu7/ybflLFXPncT05Y/hRj+Nx7/4VfhdlqGkvx5eg/6/AACExM9Cd8wAMGB9EnQV8FoHPQpmpwWk1Hozg1Qm/9cKADAFYHttG7WFyhgA8MLeBwAAmt+w0RUTyWMAgOxoIHu3BQBGblnuF8YAcu9/GACQGTYEALD3rVD82bBRVmemj/ysbvK6H1qDv5yY29EcLlATuDAUXx2yDdWoOVKGjbmPSdGX6D5fjQAlEYBUcV46bKTFKVcn/d04Rns4xMreDvb9ATLlCrYaDeQLZdlXmCBQzBdk3eP7VGBF+wllMyoQStd+1ecPhebP2oAUf+kr+FoGvmj6d3Z25TMn/XqtUNdNg8KEpE2m5wZgZXyfeDXpFD1ZfybrO7v+j2v3I1I9K+E9Wqcm69NkAzih3ht2AOe6ptm39fHR5zqu7h8DALawGwMAh6M71QfKykKVQm5T1/i6JOFBGIGUqLC3HCKTSqFWKaFWLuHy44+LNCDPPi+OUHBz0twPvD4KjsbqDXZ2sbm9JdPpgdeTOrU+NYXOQROlfEEAO/pbsLbs0otobk4AANaRBJQmg0FtpNkrcc+Q9A2eJxlUWaNxI/oSjx3WwaGAo5lcAfvtHuZOnpFEpq9/69uSEjCiVMzUyoR8+NectNt4Sz6uJoyQLSFjMpEDxDGZKox4z5lrRJm9EvXuBzLAI3OGDACmCyTPN2vGCSNbQUNhlVtvibQyn3lruUVN9uH9RiBAmn/x7zKNvxkUT5iik3pR3v+PGgA4evHZi1Mvan0jOk1UlNga1NmYOX62Dah1F500pA6ihKma6UeVbf4RGQCTmzVp5JfUIB6fcWxPmKUG2cZfm0Y7PdDH5O9ILrbVDpmLkQseNbIiKTHfs3S1cdNvkEzeguO0Ay5QovNUh1JSu+0FkzzecjMYT4XjF6jJu08uMkmdnm0YhB5kDouCNIYKlEDq7Tm16Jo2LJPFIzklGAMB4raujyW/nzTJEw8BjdGxjbhFOfXfprlLnMSjBejDAJyjAIBt9pMAwtHHOnoMH1bcH13Mk8fWPo+83zQ1ZCyyOOkdYUDdar4kTv737q/j3fduwBsEgiIS7SdQ0O31BEVUVJJ0YItmcvinix0bcKL2jAw7aDQwZKQOkUQeS3F3FX2JbhwyRuF0QWPyqNPnAsWfMSVCQAJzDo1cXqhQer3yoswKOjvKpFGZnkZlZlo2cb6/crGEe6ur2N7YxOxMHc899yyiVIxipYS1zQ3cuXMX+VwBleoUPLIhnBROnjkljvFOGKBIzV6njfX3rqIQepjOppDyu3BiGvNVJCorQx8BifJTH5HzF8+LLKdcKcGnQ7oBGPXiUm2/1TOQPcQoOaK4RLFpWER3f4n8yXARp5v6UKb/nXZHmlGLmOv7T6HZ7I5jAO1GLJQtM1V4FADAAoLN64BTpziFwSjDuG9hAHjUjPE4mvvfFrljAMBEvRCR/jAAIHnd8n6QAkeM+zghU0kVX7tlJ8m5Z9OYy4khoI0IJCgw8AdjKhqn84OOJ+c5HPrYa+zJhKVUrsim2O1Ql+ljllOWMMBzz17BvXs3EccDnDm1iIV6DfVSHvlRgE9cuYi4u4v91et4/vGzWL1+FRfPnpH857TDJrYg2rpiuYatrR385m/+Hv7h//BL4JCS+kCeHzbA/U4Pv/5r/xf6rQCVYhEL80uYnltAg4BZNoP7zQPc3NxAdrqGtc0GDnZ8vPS5L+Bv/he/iDgdSiThcrWAUesAl5ZmcP/GG2jubuIbX/8Wrt3sIMjMIZefRdTrwc2kxYCQGvWHfXwYAMDri8ZTnXZbJlUsfrrtJpYWZ8Xdf7pSRK2URxx64vCfS8XotZuYq09Lwe+TZSZgDPcSG11JKVlOphcQE1kaYGVQzDvIpQNkUyFq5SxqnDQXRjjzseeQuvQUvEwJoxTlE1lkOP2PQoSpWAAASgCyKRe5mJO+4V8xAPCwo2caDkfXesv4skw0Ai/vXH0dd+5el0jARmMP1VoZjcYB5mYX0O8F+Jmv/A2srqzjzTfewc/93N+UNZPXNwEA6oB5/D8KA8ACABxmS9xUrBFoR/fX8b1mvhhTeA8BAPoaGFPoZCJ4nGC5NZGADIMWqrkuCuEDtNffw7Sbws33V/D4iz+NMCjBc6YQUHaVHcEL+ojDAZaXZoWFkm63kHPyQM/HzV/9lyhFaRSjFJxwJH4do6kC3o8aWBnsIVcvoUu/Fk6ScmlMz5TR6R7g8pUnMDc9jb17a3hiYQmFbhfB5pakrFz9znvIz9eRnj2DC5/+EoLCHJCdPQQA2D3TAgBagxh5o4COkzhnYcckGAD22NmhwaSWmYBEyftJAYAjEoMx2GohCa1VJHrNmJeJ9EtMlF1uAJJKM6IJLSeYUQzv3upfOQPApgDoNRyL/poMgNXvrWDz/iaq82W88uXPoR/3MRj24RZdnZizPuThOwIASNcse3ZGGq5HAQBkACyevjBmAHD/JgNg0FxDLm4hFSuwbfcBSa2QmlLXDn6fr8XKMLUR4bpMcFtNbrmfDPr9scEs63ZhC5jItzSBgeaBeA8RTOfxp6O8UMw5AyWQyGEQWyzHQX8Uoz2KcWNzA+utJoa5HJo9D5ksQYecMI8kF1lI2iqHtfWp7TF43ZHtU6I80fjbyOsceJJ4026T1deTJtaysKSuNJImHT6Rok+DW62XkgCAaloVADh0XY7bBztRt94Xx6xziQHTcTUoH5fDPX62YCIBGZ4PDiSyBHkNACFSYTOAPNoHHLfC2l5FhxfmtUr6UxIEmMTTWfm11unGlNiERqgsWE3YyWwVunwaKBcKmKpUcOXJJ7A4PwuvSw+WrAyEwn4fI0ZVz80KG+raq9+Svz2xsID9A+mPNQAAIABJREFUrW3kCV7z2uAwIQiRymQEAKgvLSHOMEI1UKjP9AkWjJWBoWEp83xJp5xgrdo1m2eayUQ8ZqzDS7VpYQHQGPTB9i7evXkbXY9AN/10ONFX3bwAutavTvW7podTAIDAIgEAMnrTnPLzmpY6lbpVAwIwJpnmhwEZCsr05nXIx2KNZn3aeA/pdceJv0o01Q+PMeA0Bqe1v8o1JDGII3HT/AvrSO5fPYcam6lm3+Ne7UcNAFi9SXLSbhsiQcKNfkGKTkMftjF/QiuxzuSGtmHRJzkJcuKTVDEbi/XRAQB70x29YR5WuPH3J0wGRfglY91sZMp4sDRvPbESC9Kn7iixEfImktdu9LIJd1VLuZbXYOj4aZo4EOUxOl4W59LcGCTrKOpnG/QPBQBM3FkyhkIXC10Q1DRQtT/2JuJnbSQIwEwcgA8fM+PgYR4rCR4kj7WUrAm2xFHkk797HC1fv2fiLh5afuvfPmzxs499GJSyOrKk6YY5IgmtVRIoOPr4yeNgtWFJqcm4SCJ1KOMKNYjFJB356Xp+/fotHBzQGbogNDsa9bU7bPz7igLqdi3/T/BHNm7ZpJiDqu726pnhYnd7RzJcOW2iKQslAAQBdFIYi3pZYsLY/EYxFhcX0ThoIuTk2Sx0NlJE0U+dZystzEykHQceqY6FAmYWFpClBjmVls231+5gc30D3U4bH//Ex+G4GWEB9H0P9+7dR6fZRq06LZu+F/ioTU/h/LmzqErBwGashJtvvY7oYFcM45bKLpywj+lSDoHHgkM9QMIoxPzCPE6fOSW69kqtgm6vK4ulfhidv/G5lQhDGqxllcZFAICxN6STsZHKOFlpDqj1Z6FAFoDejxNQjQv67u6BmLzYwsDeI1owqPnnwxgABFxC+gmw6IzTCNI59Elz94foBXTGVSqmzrAsDm8YAMY8jvS6D5MA2DUrCT4JMCb3D+PVJnGrUiznNBaUYBCpknQK9hjxQ425oRnycxRGmKlOo3XQRLN9oJnXwrqAbNjDUDJaBIR68YXnsfZgFWdOL6JWKyCbGaGxvY5XPvUJ1HIpvHj5An7vN/4FfuGrX8bqte9hoVaSBrhYoB8Br40halMz8Izr7vXr10V2cuHpJ7C6to7lE6clemdudhmZ5XP41X/0v0rjt7O9j54/xJMfewaRm8H7ayvY7Bzg9JMX8dnP/QQ++9JP4sbqA3iVHNLuCKPOvvhNTKdzOL8whYO1a2jvreHuzVv4t3/wHlK1kwijEoadFlya5JnEjIctQR8GABB0OmjsY3FhHkNqU30PhZyDVDzEU09cROj1QJpiik039fB5ymmamK3PYEAvDxo7sijheTGTZp5YenNkcq6YtPE8F/IZVIoOnJEHJ/YwU3VRn6sgXXaw/LHngAuXEWRKGMauZI9nhr4U2ENE8JlUEdPciQCASgCG6YEWHlKi/WUZACqxmXx88GvZV00BIw2jAAFGwyqg3xB/+vU/RCodYXdvQ0wCKRNgAgoNAaenFrC8dFa8I378Cz8hezCpogSqeDtzgvRhAIDUGAkJQBIAsI7aR8HiJJdhwgCYyOm49obRAKlcAIkCzdTV0DbaRTG1g5x3C72tu6g6ReztBlh+4afQ3QsRuRX4qYzQX8U12xnJue31D7CUd+Hwgryzij/43/4pnj59Ctn+ECXHFbbYzDOPY7hYQrsE7A3auLmxiu5oiFJ9Cm2vi9mFOXz3zbdw+dJpXFxaEAbWPKUovAf3m+h1A3TiPO7s9uAXZ/GZn/gbSLtzGI5UAmD30cmxUHbEDyoB0AnO5FrQ2iH5bz260qqZ/ciu8fazdQVQWdNkT+ceaa+fUTqDbLEiRplWAuAQjP0BAIAPMwHkexeDOBMDqGCIAgDt7Tbuf/8eNu5toDxbFACAHgB+5AkAIMMPmv+SYidmt+rTQwYAN3AOBaJYXFhEAnCUAcBr3G9uiwSAKQB+7IgEwAIAfmvjEAAgjFpj9qzrvNZY9nhRQ12bmUbIibzRj/f7AzHx4z5L+jwHD/x97i803qMhKR+TIDLlBKQoEwBgXekNGGXJtQvIRCM4fI80RiMThqkTKWDT6+Hq6qpIAeiNQ7ldxnHhpnPwB57c/yILMuCOmgCq2R4b5xMnluUzXw/rp/39fTHzs5P9SWqXMlHFlT8RK0cvL97/Ks2VaJ5x7cW/5T5v69nxUMsOykisMWuVpc/LlZzQ/JMtR8ZFsgZNsvTs13of2XWPBqaMCSednvKSCQM5afqXfK6j+9Bk0DZhYCclANYU1Q7+bMOob9aABRJPRzNzpciLHICgkZUKpFPw6ONULiMOA8zP1vHxF14UrwB6QVQKeTjDQPxduI6WqMe/cxu3b9zAifl59EjBZ9JDjjUel2AHLc/D9MIiGBtFGSlrE7m/yCjh8MZ4LvD1smG3f6dApMpWpW42soXmwb4wXhnluLh8Es1OD+WpGRSrU3j/xm288951MaAkAEDPDe619pwLAGaY2XKNmFpP/Lzo48VhXJr3qLl2uIfIPcU9VIMEqCZgHK1K0kIBAaxhPF8zr1Ne21wveI/xP3ucRXUj8kNFYay+X2o6C4qJdFcvSOkFD0muUz96BsDkppiY/NkNnxcNTYYs2shFwcb88Q3b5s1O/pOT1EmD+8MBAJPXMkHxkq/5KK1G0RjdRNTt2pxcs8noIkpzPUXjOK0l5UmRHKvRUdq2FNESyWGe2+gDOXklgsXXQW2H1Q1KVicb8YRJHW8kPqfV+I4bEIMEsglMfhxeCMxGmkSEEo/Nv7MX28TcZMLUyGTZNCpa/MGG+KMBAI4UVpMmPdmkJM+DXWQnC5dSKS1abX+e/Pywovzo7ySLtyRgYF/LB4q7cerBw+MFk9eV/doCR+N/M14kX0U6V5BYmfffv4HdnYY0/rks43WG0kQxUo3XERc50tp5LoRm7lMTb5gYZNFx46X7bLGkdEcAjf19yV9l3ogwACxpzWxqI9Kk2DAIjWmEU6dOo033XRr0kL4qnadZrYj6S3KBfk+u3xhCzWoP+ojSadQXFyU/ldco0fMCi+3Ax9tvv40XP/4Clk4sodltCo2XWay7W9vodXooFCvCHODznj59GmfPnEZAqnMhg97eJtrrq+ht3sfFeg1Zv6eGVTQh4+sfRej2u3jy8pMoV6npZDwrpRWBriFmYRagyWzg0rTwfsumETBhgCAI6aGknFNmhLTQAzmZFcZFoJGcPCCWisVJxP5+S/warEmL3XQ/KgDAWMMBZR8jRwAAproTAOgMAgRmY9Vi9ygAoPmxNIl7FABg79ujhYdegzwwE10yj6Wsv/QDIMJMxL2ndE4rw1HpAE1vQgSDAPWpOrY3t9DuNMXRmNdn3xuIBEI2v4hyiqwkMpw7ewq3bl7D5z73KfzFt76Ojz37JK5cPIeR18HHn7qIP/qdX8d//BOvYOvO+zi3NIdOg67u06KxG4RDicE8aLcE4KIR6PWb11GuV/HUs89i5d4Gzr/8eaA1wPrqNsLQwS//yj/B7NwS7t5fwzDjYHVnG1/4mS/iP/nbv4DS3BTevXYDo56DfG0GK/4B5pbryPbbSHf7uHLmCeyt3MBsoYf2zl30Grv4p//iDzEsn8d+M0Y+9pGloaaJe3/UWnN0LTgEEAahFEYHeztwSdMHfRVinD99Al63hUrBFfMe0RvSCJX3Wqcj758FDnPYhT1HAJ3nRurRFFJOToE4YQAY479CGk7UQybuo17No75QgzOVw9zHngfOP4kgXUQYa3GdYSICGQAJACBrJAA/egBg0uzx+mW8JK9VywTTKFw78RshP1PG//kr/xjnLpzA3v46Op0mLlw8LzKAne0WPvHiZ7C+totPffLHZHpIHTEbD1KHpal6hAeATbQ4TgKgHgC6HybrBP5bzLkS3jwTDwCdSIs2NeojnRtgEDFHYh7pTAqZ9AaywxWku9fg72/BCWqYrl8GShfQ8lJIF4sIohGCfoBKoYRiLoPmwQ64zZfqNTT/4A8x3NxA88EDlAnud3ws1BfQ2N5B04mx+NnnEC1U0RkFeO/eLYm52+220A1ilGvTuPzEE/gnv/JbODcH/NLf+SrWrn0fJ0+dQdAeYK/lo37mKWRrS/CdErLleYycCqIRk04mTczkXtDz+FEBgEN/lwAAHu4BoKtiYuCqD5H4Rp6RluLLQhmlLZRp4h1J0kq+VkfEvc+hmp5N6GicAvBRPAA+DAAQGjzjx0wMoDhvU66TSaO11cKDd+5jfXUdpXpBAIABBgjiwZgBYAEA6wHA95YEAIZRWhgASQAgztckBpDXN2MAKQE4FgBobiDHtIlhX5q6JMDG65nrFOs/O9xiykttZkay38XXAIA38OX+kYa+3xfPLnsvUEPPyDedXKfEhI20fb4uPpc38BDS2JdMhyGQjSAgAOsQAgCek4aXz+H199/H6t4+ilPcC7ISaUnrOBrLZly2qpzMaiNO7x6ujRw+kPLP/YzAw/4+Hfy10Zx8qNlnEriS6F2uuCbJho2Z/dqaS1rGKmsJe20nm3/52jJ3jXv+8QAAn14ZFMnBl2Xp8Rjx9YtfhTHo5WPb+kPqficDfzCJIUzW4Rb4f/gwk2xQK19MTP5loKSafw5crf7fMnit1JdsSqmZjOGhHjpl+Mik2hjSNfb2UMjlUKKfQhzj3JkzuPLUZYmsdWJfTHsZxcmYwIX6DDKVCu68/l0MCS4NY5F4CnMz7WC/00GtPisMgJAyVLMv8JwqK1bp8HxNlMiJL4BlAIihoNbs9MXhftLzulLv8FhSWktH/9n5RdxfW8epM+fx2ptvYY2R2wctYbumcy4CSnG5/xgDWX3/kz1LB2NmHzbRtlIrcw0yewJrY6mPhpoqaI0mpW8UDzntDwmoqZzByCwEr9FjLMCR8UBJ1nOWqatrr54LBZBUmm5Z53yuH7kEwC4k9sI82sD54UAWGdv4Sx792G3S5CEbFkCyIfyrAgCSN8fRhtMeQHsybAOXZABYoyD9W0WZklp/O/m3yJygjKY4+MBNn1WndG26VfogBkJjUz5L1VHDFKGLJBw57THWhfwwMHK0CLX/tmYT9ua2x9VO2FVzpEWLHgddGARBozYz8TyHFxo1VkoujLYg0s96g0wWoA/S/20zngQFkouaor66oB8HFsit8hGOQxJ9PbqAJnaL8ZfJ5zpucU1+zwJCShk3hpRGPhGlMmgFKbx3awWbG1vI54tCie92NUOdmlNmrU9YLjb1wMRMCvii54JnheciXywKBZt9rtf3xASQxY4AAPx9UoCogZTFaAQnX5AWUg9iGnMLCwIGiGyl72FIiFJMLqgpUjMXq0mXc0Gql+vCI9MljlGemcZUfVbcVmUBKxZRKZVx7dpVnL94DleefRr3HqwKE4A/9/sebl6/KZPESqkmBj9ckB977DHMzNTg9Q8wW3Xh7a5j/+4NzKdHKPo9VBFjtlKCFwwkeo66zstPPyXmSDT2U53k5PxLU2TkJvLZKEdpKCYZsYY+zchCbmp06GNBw2kFUVmhl/EeMBMRua5SpLnT1IXNhGrm+SFrwEeSANDME/CG0ZgB0Isd8QDoBqEAAIreWgaARleJBwCjIT8CAGDvnaPXtb2XaQg5dgHmukP6XJIyN4rFQZfFlDT+gqrrsaDxU2u/JRMAuvcScCEgKHN/WedocEfn/7qkMoSBh2I+jXZ7D7NzNVw6ewKjQQ+f+8TzuP3Omzg9U0YpGqA4ClCjOSE397QjTsku4yy9vpgH8dzW62r8+K//zb/CSy9/BjMLyyhPzyNK5+GFDnKFKfyP/9P/jDPnn8Brb72D05cu4Rf+7n+Op1/6OP7om99AnHOwOL+IYpTDzXurSJ2aQZQeItfvoO4UEDWHqLtpnKgN4B+sIuzs4dd+/fex0pzBfivGVJaO4dQhKu3vo3wct7+4mSxajX1MVUtw4gBzU2WcXJhFv7UvRn+UeNj1ltcUdf387FCiIpRA1fuJG4dQOXg+CQBwH3VFykHcquCmUMyNkB314aZ8zNZymJqtID1dQP355wQA8FMKAGSRQS705Z73RiEColSjAtxMAS6pt0YCIIkcP5QHwHEMgMNactYDnGTavGqVdJE1p+w5sqZarT04mQD/9t/9P8jlI5TKOTSbNAyronUwwKmTF9E88PCpT34WM9Oz8nfaCChr4gcBAA5LACbTM13fjZeRiVXl+ZY138h1bC1kAYB42Ecu5yGM0vCjRaQzdH2+jzh4D1HzLQy7baTDE5h98kvo7mURZipwmJISBBj1YsyUpjD0+Rgp+IMDuGEfa9/4BuYQw6VJ5J1V5AMyhLJAP8B7m5uYe/ky3tq4C3e6ClRz2BzsorK4gJQ7hVZngJOLy8jHAVa//ypefu4yTpxawuadFaztdvHxL30Vu80IlbkzCFOMdK0hnSsh4tTW6OqTdYallH9UCcBk3zzMALAAQHKft32+rGuHLxnzEnTNlIHJOD5Zp9riUUPTt2iETJX3PZl4KgGwMYDbq6sSA/hhJoAfBQDg+bYAgFLVFQBobjYFAFhbWRMAgCaAfspHOPKRK6j7dxIAsAwAaSMMA+BRAADvG8YAkgGwdPoCBhEN9orCACiOBvCbm8jGbYzC3ngPsDWvNNSpiUeXSgAGwgzj4/KDQyqhx/N1ZjIykLCae/6cDf9UrSbXBv+Wj0nyNH+X+wgZTMPRUAYUueFI2EXOUBulgCwARscW8njn3gqurT5AdZZSlwyIGWRGTB+J4ccdTWnIZqXpn5mpo1gsyT3N5p0pNmSu0aeAtToZIbxmCKZSlst9LGNYtcqCjGQI0WXKDxOISmUjCbBkJQvsGW8Dk3Kh166puQ+b0Y+h++P2CA5QLAOWj5Gc/vO6IZOBVH8ef/varSkg8+3JwuN7sXGD9u9tHfKw+le/n0JW4uvsR+JG4pTfRkklGDnJYSz3f+5fPNbSL9CYLxrKQEXfSxqddgtLCwvCJuu123oQoxhzs3U8/dTjeOzcMoYh4xsDzM7PIWKUcLeHYqWKxt1VNLd3NZWGgwQ3j1a/j/L0DFI0yE0Zw79xEhh7JWWN8/qiVxGvBQV0JrJV/lzS1ljnUILO+8kyG0WGTplIgCJlU04G77x3A+/dvIN+ECFXKCNmKlfAxw8FkD8quxCQz/QkNLe0vRyPOQdDtg8gg3Q0sh4AyiK1/9l+gbWXMjOMRkaqKyt70nNo+xxlbcgFNe6H5J4z6RkkH/E52VfQR4ODxR85AHA0BSDZpPJiIgOANF4uLDZzlO9JzTwUXZITlsi6Otzomt7FNNU/qAngw9Axe0tYtO0QSmiaSqv9sCCAojiKxlk6hxbM421xrJ23jbagM2ayb901rdkeX1vAQizhsGvRN3sMlM6o5oJWbyggigEQbOxIcmNOLkRJjbweZ2UT6N9bKH1Ch9fnN7R8xhp9oPnWN/to7f/EOIlolKVhHQaHNGvUNvz2dclNZFBcHqeJXun4Evw4gOdoIXEcAJD83nh5PEYC8GEAgL2R7eLO98Fzws2x60f4i+9dR74yI0glb0rSuoZBhH6PzXsfbtY1lgzqiC3JAWyMDO0tDEkRcoQ2RzS5UquiXK0JHZBUN06x2fRLocIGwtCFaQIotDaa3Zk4QFKa+N/8/IJIAvj87VZL/pZazRT/VmLn6EqsEDmLANLY44wjUT2Rk0ahUkW5VpPXRcSfLJR+rytynxdeehHtXhs+J4yShZ3C5toGmnvUIqbErZsbcG12GmfOnUbKiVCv5ZH2moj2t4CdDdRHEWYQo5bPoTvoot3rYG5+TtgFnP6niA7zOCWgUGn5jwEAyAAgAMDiioVkFIRCaubGShd56hS5gNpCR0QWxmiG023P4/2uDsLJKSCbNMlHfoQJoBh7pkbohwoAcPovHgCMjQlVnvHDAgBHAdhD4COfP9aYH7ueWNBErn8A8/PzQpFTQ51IfCjGa8kohZ3NHYmd49VEAzMyA1hQaSIFX38GjFpaW7vPo4pzZ5aQSoV44skL2FpbwRPnT+HHXnwOb33z63jpqcfg9JpI9zs4uzCH1DAEo3rKlbKATAE9H9wsBoEnCQ+lQhG58hS+/bWvY3pxCf14hOnlkyjOzOHe9j7Wdw5wc3UDL7/yJZy+eBnNQYTdTh9d+grkC+JCXYpC+KkA3VoWIzZg3Q7KUQb13BymMyO44X0URw3099fxnTdv4F99cx2DsIBC3BcAgPTnRwEAFoBJrjmHAEQCSwSgRkM8fv60SFu6B7uo5DPCcBkGnhrIyQQkI4BDxi3IFILU19QoEHkAH5NgiUbycYEmmJOTQsfNOSjkgFzKRy7loZyLUa9kUaQHwGwZM8+TAXAZAQoIItXXEgAYRSEG8VAmpSkUBQDIE5ZhNKDjayTnjxgAsOuwaCCtuZMkbrA2YHOdgzfoojJXwLW3v4nbd99BqZzB7t423BxjAEtIM8k+XcKzz7yIpcUTGscklGznIzEAHi4BUI207FFHspotA2ACAOhwwO6x8nXYQzk7wCh00PXngVyMbGEFvvcWBs3XMRwMMF35BIrLL+OgVcQwU8bI8eBEMdxBFsVsXu6FYjmLdmsT0f4mGm+9ge7tm5hzM1iemsFwcw/DZh95p4AuYvQWq7jbbSBdymPxidN4e/s9FBcXsLrRw8zMCXzyuRfxzl/8GeqpHs7OVdFp7iAiMyk/g1T1JJ7+zH+AvVaI6ZlFiUAj9CSWxYYBYNcGO0BQxuTDUwBiMcCdCCbGjZQxDtaawP53uNbTIltBr4QIRX7JlMUCTpLRpUW0yT830kkCW+lSDRFp2IYB8IMCADSxmzCwdI8xr9IU5hoFRyCdUzyt5RQAONg4OAQAfOGnPo8gHQgDgAAA6wQCAHKPjTjtVQnAUQDASgAGQSAmgJYBwKaKMYBkACQBAL4KSQFobiIXdxCHvbG2mS/aTnS1ioul8bSxy/YY8rVxX7BsWO7xBKb4u5y0i0SAwwHRM2dA9gCb2W67I4Ayf4d73xAKAGTDEfIEAEJ1bQ9ZJ7lZNEYR9oYh3rp1S0zZyLZLjRwBAJz0CP1hG/liVjT+dPWnXIW1N31AWs2WMS9UY1TbXPE9WsZsWiQK+pxkVEkzZ6SNWpfq1WTHHtpsTSRzdLm3HkmTC29yvWr0pzZ9+jEZzMkaZgAAO/XXgdvhVAA7WBjv0WY6zNfFOMQJI3mSnmWbwiTwf2jvN++D19XhFBNTm4+9NVRmwzqPDORDbGweB7pTGwN3AmusuVh7aZOrSQUH+/vCYKuWyir34P0Yj9Bp7eHJx0/i8UtncPLkSQHCmfxTq01h1OkilcvDe7CBbrMlgzA3X0A/CFGZmcGIDXzWkXMWmvWFsk07lLR9GyUW2qdpPZPsNehdlSm4IiWgUXZ9ZloMLJk8cPHiRazcf4Dlk2ewsbOHmysPcG9jBz1G/Tk5AQ/pz1UulcU3iiw825uNvWrI/KHJJYdLFgSWc2cHU6y7jEcAJanj60qvMX7YHkcn/UZubRz9de3jfTYZDNvF0DIQRA4oMb68BwjKEABzJMGK8Yg/cgBAJthmgZ9Mzk2TmGL0UVGiu7g4SCNjHC1t1rwFEBJ7hBwYe5PYpX5SVOl3koicvAajVFSUJLmRHAsfj29YvZASuh3z2HpjkTKstAq+bjbh1BkRjROdoEGdZNOXrEela1tKLSmznOQnm+pJsyntmVKtqPczE2Sh5ZjHEWQ5gSjx37ZpVpqkooZ20UkWofZ5uBAmm127EFkTCqGajB00JwkNcnyNHCpZ0Nrnshs3C6TDAIZFUHVhzdIYw96giWm9XQjtc9vXxce1U0gLlNjFzn627+fwdXKkeEhcUHp+tTiYLLLWNdQibEf/XjdzBR8t6GEPiDGaE6q0OvzLNM5hZmwodLQHDx5ga6+J0swSWj1faFy8Mdl49rt9KShZ0BP5FJ2RTFgMLcuAMLKBjoYy5eMr4GI3PT2DSq0mCDap2YwAZLPucEGWCb5EDItmmNSoAYtooUyR0uSg2+/jwsVLYH4qG/Gd7S1hC4ALnCCbxveWVYnklLroMIon7wo9qtnviVlLfW4BxXJJJse8J6glv333Nl74xIuoTtfQ9Vh0kI0Qo+jmsXr7HrbWt1AqlIVW2Bt44uh/8bFzGFETCR+1dITWyi0sF1xhAKT6baQiD839HVy+/KTEPLl5F4Ohr/QwTjDGEhgtzqiYTMsART0AWPhxoszpKc8eAQBuUqEfirZd7iGyGWImbpFpQIM8pT/yHm+3PSk42OxLg2ImlBYA0KtDrwtLVh0v9ARTHAcDJjsw0StOCwBACcCAxmv0JBCal/AXTPmgOddiNqPY9kcyAZwUIEnZCl3cGc1knZMJziuLQQqkTEbOn0WsKSvh8eV5o4nSwf4BSvkSQur941DdgXlDsHhjrNOQEyRek9PodlqU7cm5zLspvPTS8+h1Gnj28mN4cPsG8sMBfvqzn8Lv//qv4T/7j34W/kFDHNL73S6mpqdw0GqJP0S33wFZY+cunMX91fuYqs4I3X2PBmjVCsJsFvNnziHOFdEdplCqL2Gz0UV/SPqgj8HIwcLJs7hxZwWXzp9B3NtDMPJx4IyQy7soMXe7N0RhlIcbe6hk9rA4FaO9fQ/7TR+//M/+GJlsHUGjofFVdgMfl3eTVkRPmBaDarxjrgbZD1jUx2LOuTw/h9Mnl8TzIPS6wNDHKPCQ4xMIUDYSp/9MLo8ei46pafS8APkCz4UvoByBNPoJULoiq4STkRhAXl9FN4tCJhbqfz7toVYEpmtZOKUMnMVZzD33MeDc4xiNXAQRjZcySBHQioYSTccajyTjnOMiJxMLfp/TM16Jk1zs5Dp8eI8db7lHviCycXT/PfxvrvVWfpLUwOo+QOYOY7pIyWyjWE3j1Vf/CDduvoPTZ05gb29fNJZOuoDF+TM4d/YxnDx5Vq5Lmzwj7Khk9rkWD1o/mAZgDACA9YmaOFnhaM+8AAAgAElEQVQTQL4hrVnshMkUzOMpjJmOiSb0MACA0EMlFwNBCn2vDCfnI1u4hW73bbQa7yIKHZw5+9MIUqcQ5ObhMYFg2EM+lUY1LiHFS0MSCzkkaGLl+69h87tvYMFxsFytorm2gcIwQimdg9f2kC6XcHVvE5/5mR/HfncPURnYSbex0+5itnIWoyCHN7/zFp6/cgUzFQc7W/dx8sQi1neb8LNVvPyf/j14zQBOcVp8TyiN4j5xFAAYDwiMAaBtYFS+qOw1WWOEGn88g08o6aQiy75kp6tHWY3mPI0BAFv2TspfOtPTdEzMpkW6aQvylABbTnkaQ5p8MV2CkMYognfvLrZXVzC3MIvC3LR4LWQYA3jrFsrcNlnrcYvnAELei71mJ0kzqhUXsq749FgAQPXRykQ42DzAvXfu48HKGsr1Er7wU19AmA7gEwDIk+IeKkMyYtNrosF4THjEhRFNNpB6+ogEgADAqUuI3SqQr0hTQwBgOFAJwCB2MMyQTg3kDQDgjrqI/a45Lno8J5RuTlI5BS9KTcsmP/AHuscOBmBySafTleua+wSpy6xBD5oNFAp5AYabzQNp+OkHwAZre2tbGnXuH6x/BwQaySDghJfnwxiiyd7n5rDV6yA3M403r99EOxii0ydNu6DeI6kR8iUOPUryHGo8q40N6x8F4FViKs2SYekmewaaiIvLu5HsClNX+gvGuanUUv/WaLd5Tq1xn3gqcf077Jyvi5wOzbSBs2vDxC9AWHbigabn1Q7trMxJgdyR1E6s4bl/2ISnMcWddVKnn0jRmqxBWuur1v1ofW5rARlqhIyiTpjCGdNHW7PTgV5qb6HMa53Ax5XHoPSD52loJAo0bKefhkSq6j0hrAVhiTBdKZb0qdBXaWal5KLV3MTMVAmPXbqAK5efFFlAv3WAEqWs+QJQKiO4u4oHq/dlqDDwhyhVqwI8cnDKa8gTdslIrk9S60V+KQAEAQLGqOvBYD1jmcwyNOW9m8vK41TLFWysrYkcj2AFr+Wp6Rl0eh4KlZokBHz/vRu482AdAY9XlgMJ3stZGdoRALCgp8iShSWt/Z6ASnwuMja5Ryc8JngPq8TE+kXZl6s0ElszaJ+h9T/BgIkHF2t/7sJaYY4/uHeJoaVMxFRqEHO462IUp9FoNMUf6YcGAHjzSNN0iKZuG+aJrshOx2yk39jFvqQOl7ahtwfRXrSWjqoHIxk5d5zuPEn51UNB04Qk8nW4Kefx1IMpm7ihxSRRM15Ekk9qG3BzMclkRxyg0hhIvmP/UMQf/866bVv3ToIc2rSrkyRvDnHMlIZuQuVIvtckYHG0jJo0HPoTC3okEXXetEeBl+QGra9NFyDb9E/+XhsaW3jZxWlSiLEZsZSUyfmZFH+HX3HyuCbfYxK/P4pY8t/J5iV5Pdh80uS1cvQaIXI9AYsmr8d+T9EzXbAnnyeOqEITMouxtGHizM4bm7EnMfrdA0xPU7/uoNvzJCiEueVc2IlWs+UmHZef9xst3Lu/hqaY4LhCX6W2WWJB+jSK7AuayJdC2hObUqLqMuEwgEvyWonSI4xc0kcZGpfG0uKiuNczT3x/Zw/7u3vq9s9FPqajsBYLAiZI4cKGLSd6JolJ4QSRRpOFAkqc4lfKcv7393YFxSUAwA1PnOfJBjDFiEQrGTavZJKTQZLLyyR4dn5eIlwoTSCFmyZCZy+cl8ZWpspkrrDphoPVu6tStBMU4gJdKRdRrZWwOD+DdBwg74xweqGOnbVV5FIRcl4Lld4uHK+FuZk6Tiwvy7XOWJdRNo0s9bKMLDMLIZv+DPWDUQpZ2YtHCNIhaGwuZor8DqcPjJZjdGIQirs8jyfZGTxPRKHFvC8YIuvmsbt/YOj+Gv8py7Toe5NrxqT5/+CsaoQgiqXhZyvXj9OixxUQgEkAdJS1SJuFAZITr0c40Ms7nNCPxsChvQt4//D+t+uvBRbtGsn3w+ad//GD18L2zo58JoOFxWk4CAQg8XxPAJhun34OJXiyyWdRKpbQbBygWi5gFA0wivp48vGzOH9uCcNwIMDQW9/+C/z0K5/GiLT3qI+nz57CsNNEvVzC+v37IgfhPdPqtOWaHEaByMQyNIB0C8hXqkhnM9hrttAJQkwvnoQ7NYfS3Anc3txDf5SViMVADKbUZVr8H9JkP6gDdjQqIE0DvGEWGTq8jzh966Ja7iObbqOxtSou+N9/6z7+5PdfRT4uIp8twRv69OdKADy6RtgP+l8UCEIJYBbBzSl1NQwG8hyPn1lGrVwQ3wRKgCTaOI7QbTYwUy0jxf2B92tMaQUZI45E+/F90A6U1GX+UT7mhF+nUTQtGtIdOpcTTSzhqrliDim/iYobYGbKwSjdQfnEPLzpOVx45YsA3eOzjHOkL0mFyIYYXxKcEkkBjb6cLHJpR6K3yE8RqqNUJkdAj6Mb1UP/bQGA40H4D38YNnUqAyuUHKSKaXQbD/D+9e9jY/O+8YdJo3nQwbmzj8MfxPj0pz4rrIFSZVomS3z5QguX4YP19qHBmn6PTQSdnJm0UCyUxbCJued5tyDFLh2c9RabFPnWNFWYWsbEU7eYI++TVOxCEb1WB84whXKpB+B7aOy9j8CPkS+cRrH2IgaowSdQKcBtCrk4A3eYRTbKYugNkZ8rAcE9PHjrW3hw9T2kvQj5VAGjMISTCjA3OyN0571WE1PL87jw5Cnc37qGQj2H9HQZBRQQr3TR3/aQyk3BLxTRn6qgdvKkmNIuLZ3G/NIZIF+SonnAPd/hNCmLKFCDOllnDMBl1xHuVdR7HxrOmEtlPBSyx+TQoZk08pMBBZlnug+yGbIgv2VI2XVOpQhK6ZX6SOSLClPZ9dmyHodsvvIVxI4rsatll812F93VG+jubaE6VUNhZkHuNQIDm7evowxq1odgAK/ch0Z+Y8vviSOBvlGCaHzdnBTzvnbpjj/wxAxvf6OBB+9t4p2338XciTl8+We+DH/kY4gQGdKLuPILZZp7rTYTnAeQscYLl0kf3Maz9IyKmB4wxByZPE4RIXIC8vsHW/B7XSycPI8hsggy3L9iuBggbG8h4x/AiTyzT+g1zIaOx1nuiUhNrKmr53Ekk882MNwPi8WywtBSH+ueZ9kW/MxakfeA3AeUz4lhtqxc0hjSrFPOER+Ffy+MWY7FdZ2OUml48QgHno9rd+6iM4zhFEvo+EoZn5uuyt7N+7TZbhmDP+7THCyWBAiwYJ5Mfw/V2ZQS0a1dZbuSCGIGQTqAohQykMaRwDhPBVlVfI88B3Tg5zou7EGTSmWvfb5v7q0qmdAYNx4/y3IWtvBQYxPpt8O3TBZDt9uV32E/wXjv8fSf0glhE5L2rufEH7Cu4+tUti5fg73+7QCOnjwfZNFYI3OaiFqNv662lmlrm1cLNtheQ323dLjJ+1AUNmKSalfrCStYwSQCYAljdOMXoIlMNDDNottpIu86eOzCGVy6cArTFfLMhshwzwwDlN0CkMvj2ndexyhKi0w27xbRarWxtLQgyUQEoqZn6tLwBmGEHtlTM3UcNFvIFwsq3TQO/gQjOPShdxWBJtbuNINlzR3Qv2hAs11NjuCayzWPLX2z38fNu3dx/c4deKxPp+aw1/SRztJkcmJQqyCjyrP1upg0+DpfMVIPxkzSjJZmtlJ/0hMukntO7qMRB8CsFyyorPsMB3qy/rGW5zUh3lbGp8v4HAh4zQGiQ8ZkjGhEdkQBo9hBr+uj0+ohGIQ/PADATVDUIiY6wi7EkwHrJAqD39OYP3WzJ4056TI52TjslPhovMYHAYBkkZBsfI82hbYYTk67iSByXkJ9hdBxDd1n0oSyQUoAAOYG4a8J7YbmXX1mrBvqkI33M5NASzOyE7SkFkQLatWGPRIAOFo0HKmKDgEkZhqdbOAtKPDBYsrS8PVinND+jamceV4LWPBxrJO9nWTIRS+3iH4c1+AfPT9Hz1Hy30cfwz7eowCAJDPkuOe3Dc7R51EAwKZITKZzE7qhaqAUANCbVuewljLFBSxGPjfC7u6WaHNrU3WJhKMmEsw3DSMUy5xaBriz8gCbW7v/L3Pv/SzZmZ6HPaf7hO4+HW+eiEFcxA1YYIsLcDPJpWiWi6blkujyj3bJrnK5XNYPVrnkP0QOki266KVliRRZzJS0TNjVahcL7AKDGWDynbk5dA4nup73/b7ucy/uACCH9HJQU5i5c0P3Od/5vvd93ieIk+gsSlQ/VK1Jo8kNifo5bjxCiSRSyKLDoIc661UDWpknmnuTOBmGeYRqI0Sz0cDG6poYszEar3/cw2Q4UsR1OpWDVRgALN4JB8o0ikUuEUhtUCkjII2/RMOWZhONZhMBXcd7ffS7x4jouksjQOMFIACAmRjrVFp9CCS2zfWFWcDvw41WvEpZCFUrAgJQqydrzhip1Gt1HB8dY2d7V4z3Bt0e6mENWRLjmacex+pKG9FshCAgAJOi027g4MY7WB3tYMmJsdxsi8mMeByQfug6GBOZ9lhEKBJaIo3SAAC+LNsckZsIJUKnTab5n+q9YEHAw5aoMqeGnGqLbks0xJq4cMx4wFQb6QUAwAJB9Vz6U3T9PKzNIQAzZdZt5ogZ4DDOxAdgTD2kAAC2yVKQggeA/W5kMRQZPqefcwugnWYALPZpfa75eXwPlnFFsJLFCycrfF/8HBpV8rkhfVOyoaeRXFMWCfRhCKhXnE1RYQMxY8FTFnB0qdUSOrlXTlHxUoQVB196/RV0lpq4/2Abb37vu/ivfuXv4u2/+DZeefoxrIcBLnRamPS78Msurl+7hhdf+jQGwyFC+j5M1D3ardfgtJp47LXX8Be/9a9F+vJg9wDNlQ2sX3kGvRiYlmuYwMMkLyExUyBpCHjdnFgo1XywykmIclpDOQ2kcC7JhHuAao2gRRe1IMfR1h5mRzH+7//9/4UXh4hmEKDpJACg0yJ7x8VxO/AF7JhNhpLCEdYqaLfrWGnV4KdjBGVCAmXEqSPgIbV5bDLokoyYDB6ybzjJ4PiRi1WEODKdT4joZTlCGprJz80Rybp2kcsUJQQFGqsVF27UQ7uaoN12EJf6qGysYrh0Dp/68jcAMrFKgRSUqDaRx8BgNNW9zMz5ORnxWRhLb6ImRGKw9Fft/8WwgIXOh0+nT/YRFlmBSIsiRuLlXIO8HDNsbt7GrdsfoN/vCeW/016VVICnn3oey2sXkEWZOONbg0Xb1NgcdKG7lqmV5ASMhqIZqlU6nGfi0RL4LPo4gV0AAFpbaCMkxHjuk4b2LQMDeb/6zuRzuSd5bNRn8OIBavU+4t53MB7tIUnaaC69hKT0OGaoIfbGMokupy68zIeX+vAyD/EkRa1RBvx94Og+Jgc95FOytGry8/yWB6F8kArLaXsYAK0cw3d+H3AnOOj2UZ/6WN7JsHttB0m5icqVp9H4wiuI6ZfghZLVXaaPLBkhroLOmae3jq/H4Zox0ypO661nEPcURq7ZM9rWIsVz2mAnZ9zuormfuaZs/guO/ry+zL4+QbEusDnMrEanlib1hj9IAQAmsDjwwzZytwoKvyo+Rcw9jO+8h+HBNprtDvzWOZHTlPIE2zffQz2fCCA3I0tGzk4ribJEcDLLbL1AH03GykLAd+6BBAA4RedZdbB9hK0PDvCjH76L1fOr+Nlf/DnMMgUA9CWm4rlD4IDNlgyjKIFkc8Dn0OW0k4boDhyJDywAADmlPDmiIwUA1i49gRQeZuWqTGh9xwAA08MFACCPIxtXygy1VuffWetyuirgIgEdirmETcE0g4rWDsYDQpt3e+pp46LrfeEHJfeL//HMG0+1cbVTzYyxnJQaar3FOomSp0GU4Ortu9g8PkZKo9pOBxvnz6NSdtHrdnF4dCznl0zLZVIcYzSeSIM9dy0yeKPtAVhGUbqnL9n2KdrY2gGR9TegNwBftdQCxgic554aiS4AXwum88wUmYSvXkjF89Z+DtdJUA0EYGCdQb+BqQDBFRkG2a8hwEC9Pa8IP08lxpHIJWkbS16jje6es0RNShb3RlvT6uDPJmIowzgINMHDPpPFQazdp+aMHVMnLBjBykAsMmB0SLYAwRUXNFxFkWEoo1jOFAOaVAKPpxmyZIJOq4pPPXUJTz52Hp1mDREHDQRSWbu5PjY/uINklqJ71MPG2jq6x0dYXl6Se01wlufo6voGxjRRZrwqI48DvWeJTOlVoiASMEoVa6EABjR/pvUzTasJ7JCJK+CP5wrzk1GhJd/DYDLGva0tbO/tYjTLcDRIAVcBAAvAyLNgWCFMkVj4xOnAmLuYZQLQBFOT8PQ6ci0JG8T4v1GSoACAAgQKAJhnigbS4tUhK0AjE811JahBcIMyp7zkIy9XEMUl9LtjdI+HAtxygPPIDAChH88pLospqi4CNQjRBa+FJvMLbcwfAQBtIBa09uLh8LDm0H6OLW718DkJDtiP2en76UJYP5/GSWqwsCCNFcGHkppHmAfYGkxwMQntN4oxHk0lq3qBkOlmYJtq3lhLw7EPtG3a5b0XYvTsA1d8P7apON042xPzxMfPAAC0WV9IJhbXTDclUritdKCoPyo2DPbPp9/H3wYAoOgNcVbRWKRdnr6+cqBKk6Zr1f6eI9jmY3o/CHVybSyaMa6b8aiLjXPrsokwqo+Tb+pzSQ9qtVdw7f2b2Ly/g1nMYjCQz6ObOTeA3d09odjxwCMVlVN5oqn6UxaTDvu+pMG27gpclyUWeCHCdkOy2JfapFoPkcxiHO0dymSdDABqSTlp51q3Jn6yFQnAQIql0t0E7SSVVXT8DdSbDdTCUBrjyWiE0aCP2WSiPgDGjk68AcwLVO0cLxZZDyyQGPlXQ3t5GeMoQqVOk7FUipgnn35a822hm29Yq0tBfnR4LMkFw/5QAIBhvyca5qeefAznz60iSaaYTPo4t7EKp7+P8Pg+WtkUzUoVFR6UGSn7MtLHKJqINwGBDZbk4qRMGhTjhjJtllKX0xQtAEiHmxEBnkzlNQlljZNWoQlzL2DhQ4CDE4Eco8lEdGAWAFhMoT45AMCvIb17DgCQARDn4gMwisnK0Gnv3IFYDtRPDgDYxqZYhBSfE/vM82OWKcQDiM2/lWVxGsGvPz4+lo+zABFdKOMr2cSQ8p/G8Ctc+3SmDzCN9ODjAVivVdEMa+ge7WCpFQho9vxzT+DzL38Gb739I8TjIb72hZfxx7/5L/B3f/4bqGYR1lt1THo93PjgBr74xS/ije98V9bn0888jQobYxaxrTqyRg2rly+g+oUvIHnrR/LcHfbHuH53CxeefA67fdL+PUSkwfHVsrGT5yuTCJ2McXZ81tIqylmAUuqbJ3wGpzRBqTSEkw+w2q7h8MEW/MjFb33rt7F/9wiTUQynWlNWgTwRWugUAYAkihBWyQAg6BYjrAXCbGnUq+jUA+TjrjT7fiXEaDyD51cldpL5ySzss9kYJRYujHxjJ2EAAAKJAgCw4cqBag5UzMRhlqeY8RnwfNAFnQDAsuugQvf/eo5mg1/XR4mg2rkreOqnvwrQDIpu7mkZTmMJyThCbzDRrHRJCaEGmawkeg0o60CnENbx+pO17Cc/69EBgDjOZE1mWYTxpMe3jKBRQTIdYHd3G/fu3ZXpd683QD1sodlYwmc/+wqSOEfgBxr7aYo3rWMU2JDMaxZQBQCADA2eF6PRRAAAsiKY9awMsYW0UAEAC8x9GP5bTOS4p5QQuCm89BCed4Du7r9HHI3huhfQ2XgZ49kyZk4Ficu5e4JyVpbG30vYkPmI+ZOcCWr+AJ5P7VLOqhDI6GrHG0UwKQJ8ggCcFsWAP8Tm1d+Bk/cxPhgCOxOsHZbRu3mEaRyg/sSncOHnvwlcvCysmYTGj6xxePOCEnK/jIlD0DpG1SFzxmqWufQtmK41GRukOQQq3eDC/0drl4ehRycBAPt1pwEA19PJm1zTgl+A9WAQc6+CqanWadpeRhnXysoCABBTjx5Gt68qANDqIOicXwAAN95DHRN5XmN4cwaAvj+zKwtIv3hPcobIa6CKLpoDADzbyADYuXmIH791FSvnVvCNX/gZTJLJHAAg60eAg/8fAACdOCpjgQAA740MfCxTT2oTeuUoPVpZrDSBVsd8jYZbPAOmRZEBH2vwuemmmZZLE0lmrcTspSIhs8wZacYNZZpJSBVGIScZtrtd3N7bx7RUwsrly/BqIXZ2d0UySKO8jGcz90AZ2qlEjw07X59M7Y1Ph8bz6m/xSJJJtjHcLjIEZE0pEMKJPz+fZ6N+LzUepLTD1qAC8hnmhGUA2L/zddnzlX8WunrgKy3dLctEnzJhXhMBAsS4UM9Za1TK+oQftyaA0vYJ+KY9h53+688kgElQXz2jVA6gKWIi0zP7kx3AnmbJFuuFIgBg34fWxApSLZ5vrY0XDDjDDDKPpvownAQAtHFmM8qaMhGWYKPm4vHL5/H4pfO4dG4dg+MjtOsNAQBYBBzc38LB3qGRyMbCTlFDR5o45gjrTYw53WY8IIEsygIILNFzKvDUqJDSE8YKTiM5U2dMfOr1ZW0zmUx9usYCIJG5ShaAX6kKOzZKE2Ej9kcRpqmHVHT4Rp5rTNvtOScMGBrykpEnA0duHyYlLmUvUFH2rXl2ZE+kNDDhM6aAlgLHJ3YVvd+c/FOeyhUgXkL85nyujKyFa7caimlhnJUwnqToHY0w6I2RkwVb9h4dAJgzqM07XqC8+gFeABaZpDJw8q86DWNSV7Yxbobadcr84nRJcbrJP6spLgII/PriBPg0YCAynLmuYt5SzylrXMw2WkJRSqXOEJUU0z0iTiwABITRDdM+IBbl4+dZ2o/NKFVdPzWMkehvP4oBcBoAOP3+itdIB0+LA5Z/tgDAhwESLUzoJGqZF2dR5W3TXPz6BUDB5/2kp8LDgIrF1ywOx7Pey2kAqHjP+D1OSwA+CQBQfF8nkVj1UFCN2EkAQDY1g2TrQ2k3NqLdSnvif0RwGZXGqScb3/5wiIro2GO8e/U6dveP0O6siHaJm1Oj2ZZi9MHWtq4LFghy8hYgKOsmbSbqc+CCxQCpRWLIUqZOAKuXzqFER9Q4QavZRMrowCjB7oNtxBM6eWdIiGDSnI0MHKM9FjqlIPlc1dRTsVEuIeLhxtKyWpXmvd5oyDPLTWnQ62E8HAhLQWQE1O4RCLCIpGG5ivbI0O3ke7TbIi0IwhDTOJIm8cLly1ha6ojJGcEPoeelEN8BeiCwCeL0pFatYHfnAdbXlvHZz76AICjj8HBXvEMuNAO0JofIjnZQK5WxQskCneinY5mgcPo2I3WaQ1IBcEiVUiYAgQDZn0qJOioTAOBzPZ2KBIDTCZ0glTAaUmdHkMSVaEbN7gUOjo6kAGJhYWlx9l7FZkKiT6Ss/jMHnTzwkwyY5bnkgU/IAkgdDCKyABIxnJFrab5ezQwLU/+PYQDYosQ+V0Vgzz5P9oDnfWYzJdIMsiGM4z+/htREAjYsSvTAJRDE5sVT5gCp6q4CpjxQ+Z54zehhsb62iq3NuwgrZayvNjHs7+Pnv/lVMZOjFvSnXv4c7l1/Fzs3r+EXvvo61upVTHtd1KsVvPnmW3jhhRdlPf7qr/0avvjaa6jUKgIkd6dDPPbZ5/DSl1/HaP8A4RNP0qgBPWrbggau3tzEKCkjkkaJzY8yHaRdpzSEY25XCwPS/53MQ4nu0lLQErimyHqEkOlF0z7qlD7sHOHB+3fwZ3/wbcymOWbwxQegCAAUJQAEADxO6PJE8to31lZQDytIkxmcdIaGm4sxp1epIckc9Ptj2VvCahWemFFMpYEjcMezQl2LpR8ThJ9gHZ/xiugxdRofOzliJggEvvgC1EoOmnmCRinCWquMsJYiLY8QN2twHv8Urrz6RW0QUzZTHpxGB5PeWHwGOOET2ZOkPijl0+oNZS39hAEAAnLKXuOGlmIWjRDHEwQ0UQyriEYDWbv7ewe4ceMWqtU6Xnzh01heXhVDpNloUqBqahNDAEAaWWqAIzqcewLcMp6VRSyzz31Ps6nJ+NKDokhjmLt9GDbA4pSeMwHsh0jpdyeouLuY9G9i2LuN6ThCu/08GkvPYRS3MXN8JOWZxJ2VcygDICGt1UNapSN1H042QM2j3z9d0jWRgNfEq+izW3ZDw7aaIGgyKvOP4CZd5AdTjK7vonxrgHZcx2RQwrTaQuuVz2Pp61/HzsEhyo0W6rWGNjwEl5wEM7rl0cMnceHmVmesZ+ZJ36DFDjhvGgq14lkER8N3k2tqU47s9VU6sTFWIxBtTNaU8q+1iOBkln5r6k/+29yLQACBXKZjBAAyt0poBVWvBETH6N9WBkCr3UF1+aLsG6U8lv0pFACA8Zi+gnHzBohnXsHnxbxHK1cg+J5EM/EjYHydAADbx9i8to13335PAICv/51vYJpOkTrUrrMZj+G76jPwN8UA8GZHKCVkVCkAQEZqEQDgOU+t/2g4lDOf5zGbJV5L0VuzeZmzEhfPQLEOtNKaYg0ovTXZemLqTCM36shVLsHzjUMHPYNV6kBpF+VeR7MpRtR7t9u4s7ODezu7KPvqr8SGn+cTwXlKn/i8KjNPJXn896JXhz6LWgdZI1x7ftspN6+7PQ95tjHaTmQSBgCwnhL8uuKwSUCCuVm1+n9ZAICvVVLPTPOnDAD1EeLP05jSTM5YASkTnfpPJ/QbUvNk2fMowSHgZxmi5hmQgR/9eOb+a2rIpwkYCnTorw+DNrY+sADAaQaw9WmbP8tmgGnvrWXK2tck10AAGAVc7P/tGcmecDaboOKX0WrUAAK5lAR4wHK7iZee+xTOra5IglV7aQm9nV20LlzE5jvvYjwYICgz1q6M0XiKWtjQetZxMZ5FAuANJxNJNpIxH/3XAnoGTMCISjJmtmmEZ2oYjXumlxG9Dkw8ohg+0wcnlUadwx96YEgNiDKO+lNMZomwEtnPFVkWi36FPYNGRVNOZwEB61Fge0Xpbdb505UAACAASURBVMytUc+ARS93ElyzjGAHM9nyKO11RAJIGYMQ9CgV4m84GEwi9IZTzGhgmJaRJQ6SKdmefw0xgNTynm4OtfFcmElxsdLpn0WbNfTRmthQGqy2y2zai+Py5J/OAgBsQ3i6sLVfyQfprMZWP8aXYBCsIpfcFOxKQaJ7q7oOS0TIbCr5kjI5JlWbJi1S7Kp7Pn/ZZkARcHVG5Z/thqDGfKqP+8sAAHZTLf6/+L7PAgB0Q1uYj1hE0lJWFJlS9kSxubYb4dmN/4JGRCMo++t0Q188BIqb/8M+//TnnNW0nAYATk4XigZn+me7KdvXYjc2fb/KAHgoAGBxfTOpsK6wKrdR8QOnCGxOSDMl0khA5f0PbuL6+zfheRXRyPWHRBJDaRY372/Jz6SGlA77Sn8y2yZ/jtkoJbrIVEeW+i+6VMpngkCn54xKCwOUfVcm151mS9BLggBbmw9Ez55RnmIAADYRIgGQTZmTCTVpEWSc64SHFJs33ggzwa+GocTrcBpM7eJw0BeaGqmA6WyGCq/jHPk3UgLTGBAb4+slfWqZUVNSQNJ00BX61blzG+Cg0peGU5kYTIUgu+Zg70CMEjfW16QwYIRcq13H5csXhD49mYwQlhJcCR3Eh7uoAehUfXjRVKLlfIfZ6dwEaQaoAIBS6Vm0CVHKLENSqwnkJUb7H6kxDqNtjHmnxKWQ1VAAAAgM7h8eCujDgsMWDPa54YEhOatSFOomfZrpzI1aTYcIVNDROJPmn3N1MgAG0xhpgQFg2wopWgqa25PNx8k90+5/Vveqh/ACtLMURf67ZWbxO7D4kAKE1E9HM5xtJBENn2Rf83xx4h+PR5hFpIur/EJ8YUSXWJbG4ejwAMvtFob9QzRCF888dRnnzy1hNh0i8Hy89urn8a9+7Z/jmcvncWV9Cc9cvoh0MpaD7Pr7N3Dliadx1B/g9/7wD/H8iy9gNB4JoPziq59B68o61i6ew8b6uuhJt3f2cPHyE8jLVdzbPsTu8RgpGyhOt4WvwGY8k4JC9Lu+oexyTUjEnVkXcjalcEupTCR6e1t4YmMVR3fvwo9i/Na3fh17u12MkgAJdEqu99hIhIwzrzh/50z3GMMvA2urS2i36sJ8cfMElTzSKV/JQ6O1hKtXr6PTXpJmnp/Pz8kTrohMik+NQaRxJb+GOmRGmmXwGDfEtUYWM48kUksrNO4roeGWUIsm6PgZNtoeKkEMJ4gwCQO4z7yE9ec/rQBARgDHQylso8t4x7yMsgEAdEpuYQ41aJO1/rAB7sMO8RMff3QGgBc2MO52kSQz1EJSMR1MZ4w1S1GtBqKvFB12tYrf/Y3fkIQTRkM9/9zzkrRS4vudN5Vaj1gAQLxNJMZJAQDfr8i+z4goNhiaLb+YYs/PZfvE837IvragF+tOYOICDaiTZ3uoVe9j696bqJZdjPoOzp17FY53DuO8LuyVuExhB4nqCdzMh5vUkTke4kqOmFKWZCZTIBeeNjNlFiUpZslI2A5Vv2PSYProtEa4eet3kA+3ccldhvNgjAd/fh0XvVWURj56qYejdhtP/crfx6iUY8aEJr+qgEcUgdKzNPRkIuaMuY5PAgAioyiYOZ8eShSXwIcBgKKKXndMq+kXAZ5p3uXj4L0REfJ8/7Vmm3Oqc6oggdZlLIe1VpMBDOVLTcocagoA8HvNjtG9pQyAdmcZteWLsm+UEWP7xlUjAUgQEShj7WQYrIvm33A/zHMh5bgU8jRcIwDgiuyv3ghxtHOM2z++h6vvXFMGwM8rAMAsQvH+SyJ5ftUD4G9GAhDEXUmjkHOINc0ZAECtXhcPIK4rAgCMB5b6WVKg5mK0E3Wg1nIlaVyL9bfWxvqpSoYmAMChAFN0+D6lWxRwgIYHrGfYyAxnMcKlZTF5HSYpRlmKN997D2OnjLHR24uXlcv1r94dYgJICZ2czyaH3bxPZe3wOhu5lvEAOr1t8fm1AADXoQzvjCzCDvLserLnqm2SrXyg2FTbPkH8thidSNlCEAjQRaYd9yLWkPyZvHasRSRZTIzFOXhRUMzWxmRw8mvofm/XvB0o8v88J4WRJN68C1DAsmbsgM0+r8WBga1lrOeX7d0WQzTDezG906LGNvUOPShm1MkVXe9Psn5YM4hPG8erCSUyZYQVX1hv03Ef68sdnFtdxutf/AL2trewsbqC7tEhahy89XrYubcp6QLq9aCMFDb+sziFy4Q03j/KMIQppTXucfcYO7vbGEymQKWK3kj928hc5L3g5/K+CMvTsAAIdhEciDgcMp5c3BfCRlvkJpOpAgD2ulrWC6+JsDgoleeZbQcjYu3BvYm9oK5FGbpItLeCTrrurK+UkZOaZ0d6G/ICOWQxxqSU+1L2w4Eah2ys6+H66I0m6A74+ggcBXAdH2mUiYTzkSUAthJYaH0svUZpWZwWkWbCi+AHdGNVvZgWzKTHf7Suv/hAngUAnG4yiw2xXcxnAQDaALIYVADgBH5v2WQ8NIxzLy8yNSWzaCbRE7J5WFp4gQGweG9KRzotAbANuD2QPk4CUJxY22tx+j3PP/4QD4AiemQ3IN4TvS4nI0eKjbL9vsXmofj6dWP5yQIARW3ZWQDJRwEAtqFX2tIZEgAzTdDvawp8U7Py71SqJSW6ztMFtyGTlrff/hEODo/RqLdEC09qEs3+Dg+P0R8MUa83hVXCDYcT+3G/p5puY2xki0Np1IzRh/K3mFdLg76K0JJobMLGfzAbo9VpyUPfajREuzTsDbB17wHCoIIhc+ynjPRiiUONEfWCyjognZcHB9czNzs2/aRFkdQvtHMeLMzXbXcEBOA6INLJZnA8GiGZTEAyNuMFhRLM62iLAk5cuIDE5T7GxsWLMq2kL0AlZKb7FMury2g1qjLt5OSfzxhptiyuudHeu3dPNLwED/u9Ixm4PPPMk3jq6SdwfHyEuptjNchQz2LU+H6mI7jTIdpeCVUWvyOaLZbF7Z9mQtwwM3FtFyhENVf8t4RRflNwWksWgDqD6z6mhoSMBtLmTgcljtAOu/2+fMwCAFr0KOj0SQEA+VllFzNSi6MU09xBxDjAKEV/wmLbVfBiPl2yTtMWUiiwAc5oumSfMqkh9pApfiwMw3kkEg8gUgzt5N/uFZaKyH+jJwD/nQY5UqRMppL1G6fU3EWyLsmQ4ppn8UW0mzFcjKKq1+gb0Mdjl9fx3LNP4O7tD/D5z30O5SzB9/7s23j1088DsxGunNvA+fV13L59B3uHx3j9y1/D//WtX0d7eUVYWEfHR+j2uvhP/t4v42d/+Zu4ef82Oq2WTKYuPv4ExsMpslKAP//OD+BWW4hzMjY0ro/blVLleE9TlGR92LZswdYQyYhUQJlo9PPJAOeaNZRGXaT9I/z7f/dH+P733sY0ayCF6kztbFwVeabpyGLJZCcDgMJ6miHWQ8ogPIn6c2Y0U6RvSBkrqxv40z97A5cuXUJQpilRLlPdLJoKY4HTQ+4DpKMSAJAGhAVAksJN+DxLD4/MLyGv+fAqdPTPsVTxEIz7WKmUsNqi/04EN8wxrPpYfuV1VM5fFgNA+pZkNJUKGtjdOUSl1lQpDw1tjXRCjMmsFnFey/1VUYBHBQBY4AZSZLL4ktgpqTHUvTyK6Q6tus/6pQv4rX/+fwjoyEiy1157TUyQ3FLVmPnah8fkXxsqNws2Fn/0bSEFVXXDsexRMtE5QXm1d13NWuxert+50CrZySMbijKb1wfwg2u4f+/HWAovAMkymisvI5rVMStVGBKApEygMKLFlUagJU2ZTA8xhFvxTVGnEWmeX0JWniJOJ8Juok+C77SQz2bwnB5qrR7u3fhNBMkxqn0XzbyD+//mTXiHGVpxA/DauJcDT/7cz6L88gvocjAu66uMCqU0To4J61buK9OckIOpJVQCYItgrb/0vS9+nYRBiwBAcfJvV5SQ7/hJNkGhkK5AAEAtZExij/khWifqXswGbm4UaDyabD1DBoDfWkXu1YQmG5BFMjlG79ZVjA53xUTMb23IdaZh586NqwhFUqEMAJ7vZAAo/6MA9BaGScIUlJg0SswoAVAGQFgnAHCEmz+6g+tX31cGwDe/jmk242MoJoD8PGseKAGfQrmnd4F6ANBn51E9ACwAoE7lagDIibzd+/muCPzS/4X7D0FIAgAyEKD+nRPxUyiOne7y+rP+IYDGa87rwJ8jQxfqoE39nfJ6GkBWOiSpT7hPy44t+yqliaVqDSkNZ7Mc+8M+rt3bxJDO/7HGb/NnUNJKlgi1/TRW5s9WwhxZBQb8tqZsxpeI+78C9afNyDVPniwqYY/MGQAq2RQAwH6taeDsIM2+VzH6NutuUXsbpjCbQEbRsSbyAwHceaby8/l/GkCTISdSCVnH6gvFn1FsMNVs3JX3rzJdy4A5Lc1YeDIsADqVcFtq/lk9k2XOfBgAUF26PmsKpNgBm530W8aCAD7GPHv+eQLhyRRWwCCemjSZ5v959rmlHOlsglrAocEVfOrpx4UpQObgdDLC+vIydu7cRR4nODruCnAiPS/PhCgVtu2U988PpPFXY7wSur0e9vZ3BQCgowX/L6bUvFccdkwmmEaxsGJp+szmnXufLCTRk2g6CeWNlD3qunFAw0XeB2EXRZH8Zp3Ec4LJFAf7h5hMKCOBSMhoksyQgnJJ4wt5IUU6UgDJ+J7kRwozTf1m5tdaJACM4szF8FW+mXjTKWhEc2lGcpNZSLNxspIJBpfp6SLyEefRAQBOJRcmLNrIFCnlzSbdQ01+pJki2GaHF2qBWi0M/4pNaLHZPQsAOGvyf7pBfhgFXN1hjYnF3G1e6Rp2IfOmSGQENf+cqIpjiB1/6AhEotqM7t82AKf/bhtn/t8+UPz5nE58lATgdE3/sOZfStgzAIB58WHui90krFEPUdOPAhZ4Haz23yKcizSARJqy4tefvl/F12/v38M+3zZQxUZ+sVb0q04zAD5E3Dh1wU7/zCIDQAAASwJTQZO1sjOgEIsnPbgUpZNXYLJ+ZYaHPGhgmuS4desW7t7blGKRDy3XC5cKD7tutzfPe2Wjax1mSalv1qoLPa0kS6jOX35xoycqTsdzsmfIoqnRNVb1Y2xe6ELORpqNazWoiCt79/AY2/e3sNRoIRZN+0R+S964+ABw0yEViawW1fMJvki0nD+TByQ3a2rfcqBWb4hpH+UAXP+kT/UHA2R8L3R7NwZ4UgIZOYVazOTy/ag9rdRDuJWqGALSZJAfpwdIveah1WpKDCIPa01HCNButQUR53Vlwc6r0mo1UK0FWF9fFRrX+dUOgniMZjlHvQS40xHKTGXwHNSdBPGoh4AIP/WJBGzI4iFKbH7z2XUdIqETYTeQ+i9gjDWMkn1Ao1s4AaSEg00A9wGCOcxd5scIABSBur8MACA0x5IrEoARnf8zGrR5GEYxumMaQtHEkPNfG+tiAk2tJkwkOKe5BWc/k7YQKU777X7A188ChNfcRq9x+s+1wQZLddaZRDix+CAgJMaAe3vo9btyjdlQN1oNAUeYwU5EnvgqWSNryx3RNs8mfXzxiy+j391Ds1HFS88/j+17dzE83ke76qNVC7Dcakosz/7BEdor6/jTN76LFz77sqzFrd0d3Lx1Q7OmgxL+23/43+DZF56RYvnChQtyKDMqKspK6A4jYQEkOXV6StNXxST1ckaLyAZatnNm3ZE+qEUJZ6l8Uhjz6pEpk8VYqpQQ0mzr6AGO7n+A3/+dP8L+Me8N4ScFiGR/MHITftfpbIwwrArTxUEiIAgdj+ncXfPLqHPSxymZV0VYb+Hbf/JdXLiwjuV2myNDtMNAJC1OrnFmch6xWOZ78RkDSOZ7LqkWUjyS9cJapVqGG5CenWC1FsAdHmOt5mKl6cMpT1Fp+wIAXPjGLwBhCygH8puu+rnj4/7WPpZXNhQ0YQFEAECaMZtHbBN+FhTU02fVx//90QEArs1KRdN1bPStnk80raP8jsV7hGC5hT/7g99Fidnh4yFeefXz6CytYTag6ard4/Vol3GAkrHkfOe+xCmPaFA5HSIYUCZ1ldNNewAWJlsEZ05o2xccIPUHMGdZTgnVFJ63g9HsDQz62/CyC1hb+hxQfhyjSYDU90TSkZYyZA4BAKZHKADA1TzLu9JAlPMGspTNDqv/BEl5iJiGdQRxUUE2q8CJZqh7fYSVbdy69ZvYWHIx2k2xGmxg8O59bL15GxtZB04e4sivIHnsEp76+7+EA0cNSmteFU2uEeTo5jPRxQZZGWXKqiyj0kT2LeqykwDlh3Xihb3K/HHBlTISAKGZ69Nlz3M9x+0A4sP6WDk+TaMnNaaRQ9q6jP8nA6DcWAaCUNgUFQIA02N0b76H8RHj6lbgNdYVAIAFAEZzAEC8c0xGywKOXQwL+DO0ZjIMAHoA+GSTzCRa73D7CHfeuSsAAE0Av/KzX5UUgJJHYJ4G6FMENLQ1pnjCWOTEnDRnNntiTvtoJoCUAJABII05HfpPAQBs+Pk8HR0doVEP5bWQAchkGMb9iYO9yJZP7gO2SZEITVM7KRhi2C+SpkT8hFNTegBoOgDBAPFtEFqzypuEJ1AqY0zKcqWKyHFwb3cbe6MRtoYjZJ4ybIWaT78Bfp6KB6SWV6IxzRRVdiCvgQ0c1wDBXWkOjXeLZSGbhlao/txXhTWpEgBKMkjRVmq59jxWFlAEAKxMwNatKoUuDEGlsdPprwAqspdV5GzjKiLgriZw2lOpT4HV+xM4TGU4Mu+v5H0UezCVWNtnxfYCxUGATqYL/Y59Bg3Qxtd8GgAoypLnsJcZkllgocgosHW9TbKQ05aNLmMUA1+m96Txd9odAeg52SdI32YKDmWCR/u4dGEVy0sNfPrFZ1EukYnhwM0ztMmkPTzE1ta2sGzJuqRhK72ZlpZXMZ7QV4cAAOVzBEcDcd6nbJds1HvbuzJ8mSWxpGnNeG/ZK7m+AAJMuiCYRK8KAksBU3X43EuKASTGksNUxl6G9RpqteoJs3Te72azhbrIE3j2TKQf2Nvdx/7BMQZ9gtTaeYhvHNeyJNIUPCtMPSp15pyNrOt1ONEIRErDKq6LGgftZKJLxCTkvdEngEOk8Zhx4/QicuCX6S1QenQAQAqmgokBNwuiXiweeWFYOEorMNenKDq7aMrN4Vgw8TvdNJ5uGItAgF2cxeax2EDaaVexkVygXI40RLbZ0te4MMOSr5XIK516cuNl7iQffNncSb3kxZXoBS2IFpu+FmRy0EiWqEaA8Jc18ZCIh4KEgv9WbCRON6/2OhRBjxMN90M8AFT/o+jgwuhPvxuLm4+63tbDwQIX/P/fJgDA5qzaa2evjf2/BS/s/T8NAChqUpxgaflv3Wx5/1WvZlOceKwo5TEr+TgYJrh1b0sOSPWAKJuJFBH1XKJK5NrJVNmuAUVwuYGwzeAOYJszuzb5j9T7U4JCGj0bf2n+qxUBAwR447SvlEs02nAwEACASeDj/gi7WztYbnckQmXc78umGk3HyEhTMj9bcplNo87pAjeh2OjlNMovwCxJReLAacjS8or8XDb//UEfeZQgHQxRimN5BniR7GHEZ56I5SxJELZaEptSb7cEBKDPQJ0fm4zhljMxUaSmttFQdgQptoyHE/ftmDrxYzTbTdRqFTH1arUbUhCudJqolTI4szGaroMlz0FpcAR33EerlOi/xZqTrgCAphywoeZvkRzQ0XkyxnQ8luKBB5Gg7GJ0nmnWdS2UBoBTQDIUeCgwXoboveTdPxIAoKaCnHAIAEBPAYcMgBi9yUwyZ6kxVwDgpBeAHhsfDQDYPYnryrJhWGyQxs+9WfY1RhLRVZj30cgDioW2pTSurq7Kv/PrWJxoXNFIWBrixo0MyyvLAiLQfZ5yi63727K+iQRw8l2rlvHqK5/B1tZtPHbxnDTko94xnGSGg50tvPKZl9BpNnFv8z7OXbyM3PXx//yrf41qo40rTz0l6Pi/+/af4vLlc5jOhhJz9o/+0T/El770Om7fvoUnX3gBKHkSYXdrcxv397pC/58DANwLBQBQyUnO5k8avhi5kyKnHETodWQMsNjzEBDImIxwrlVFPtxBkPRQio7we7/9+/jRj7eR5RSgWFtMAgA0z9KzgCZlNDmaTUfCAui0QzEALNPAs5RjrVGTZ7Nab0vE33e++xaWl1q4cumi5HcvNapIpyMxECR9mIcnnymNGw0QR6kUTXyNMpFyS4hLGRKf7D8HNRfYqFdQ7h9hNfTQabJgn6G2EmJQ8XDuF34JcNjYuhoDmBBgKGHz/i7OX7gsTAMLAGjIACm8GgGq+ms5eU+cIZ/8L48OANjzX30K9Jm29Yhgjx5NPDmpdHD9+rvY2t4UicDlyxfx7DPPA2kAh/IQM8W0ZC+uCTE1FWDlbACAz4CdJi8AYrIKT8oCipNt+YYGsKM7RTkdoFI/wt7BH6BUitE/6OCJp76Jab+DURTArfuIuSYJAJAB4ExQ5i4ft+hDD88bSR2Sxk2UnFCKwtSZIfMGgMumitO0GjCroMo1V+kBk6u4+d638NhjSxgPq6jmbfDTb3z7LVxIO+jtjZF3VnG3BPzUf/8PcEQAgHFzcFFLlD4/9dkX83XYKa2cwLIUigwAO31f1DYFxuCHFsoZjbyNXy7USYsYQNZjyuRa/DJ/tl/HlW1c/4VWbtKXuL8R1EDYhhPU5Syvkh03PcaRAAB74hPhNzdk3yWQtn3zKurGVJEmgOzSqWHXn19gCc7/PK/YjCE2XeELAMDWgQIA731gAICvCAOg5LNeAyJGq3IyaAAAYQBIesGCAfCoAIA7PQSi4YcAAFvnhRxQAOj1emi3mpJgQABgaW0Nh3s7qFQVELKXQesXK6/j+lSmjLBlhP6sNaj84lQzUZNIRrQlqbIP+M0ogWLGfDSe6rIquegOR6i0WmLse/XGBximKQ5nERKylDjAMwCA1lrshU1qhMi+DAuAcgAxSssgCZbVAInEwuqEWNiP4rFimBu89zQSptlxpjIsggcc3IknhonAOw0A8O1ZCYA0djKl1+Z/fiabdcJ6go0/z18y8g4PDoT6T5aljTG3bCKV9Gkdyf4hrOv90YbbxpgWZc+L5t7WtNYPg/Wprf/PGpTps7IAAKzHWbGGJiCkPYjucrbxt4wCe6/tAHQuv6HnAQ3ixZiUca4cq0Mi/mr0JSMrIZ4hiabotEIk8RDlUopms4KvfuU1ZGmEZDLCMr2qSi42N+/LlJ2SrfX1c9L4a9JWKEAZpQBsghndzO2ZvRzZrRx67R4c4Na9u9g9OhSGKg2wuQ76oxFqYV1S3vjaGINLESEltpy7kGmW5PQMUKkFvQGs1N1eK9ZZ2iNq4gTXPz0eApFUlXB8NMT29h4279/XJAuRnBDo19G0PPPG1E+YpgUQlJ/D2lwkGmQBwhEQgEAFa28CHIwJ5DXm+2ENyzAh6V9o3klw4Esv/9TDx0fmh51uquy2Jmi52fDtYmHzz8VsKSlyAMzp1XbKX3SC1e9WbOrn22bBBOGszzk9DT9rOv7RH9OMVcH8CzRQ84rkoGOzYxe4uDUaYzZB+gz9b0FXO1kIffzrMRNnm/NeOMbs1z6s2befavVJsghMprF9yOxBzA3MGi8uXpNlLShIsbinJ9/DosBZ6OuL38NKAD7pvTgBWBTG92eBHXzvBJKKCGXxelhkvQj4yLlitfOF+JUTb3LxbuEHFY3dAmTzZVNMOjjXrNLc1JxF8OSSizBsoNfty0PZHU7xo+t3RadtXwMn/qRucZoqG4fsikVQabHeJW6ME4RTr1PrR9UssUYhA6DeagqVvtFuoVYPMRiPsLK+itF0jDRLZGLKRmAyHIsEII9pg5sKgk5q0Eq7jXd+9BYatap4AnD6z3VB6pPdAMyswkwzyXDQIo87HEkulx+7gka7jf5wIBvUdDDE+OAIeaTxheq2rLFFolrgxiNZUcwjddUIsN5AtV6Xj8VJhGqV1w7SzDC3l94IpBWy6bAAmviJiFyBiL7GFMnXkEFQ8dEOKwjSCB0fiA620SllCKYDtIkSJ1PRk0kDTDCOIACZAGzyqZ2irGc0knsuOksWAILw29gijfwjUs8iRFDcyVR+k+ZPAEBpwIrkzw9AAybK2tXa45TMSL5KiglhFfDexanQG1mYjo0koD+NRB9OBFukAIUoI10muoc87LniVIG0fetLwsmNOPhTm2cYNfwz16v1KCnuPWR7EIzh5J+/+H34nPBzhJ4ooA/RZoIjPgKaGwUBDg4OhfLGg44NCrGmleUWXnz+GRwcbOGpJy+JrOOJy5fwL3/9W3jtp15FSPo2ctTDEMe9AfxqiK39I2wfHGNzew8TUuo6HUymI1QrPr76019EWErxG//it/E//+P/Dt/8hb+D46MD1NsdOJUavvODtzGSKEVfIrC4jjVCUc2nmKmOXAHQvBQhNyAAAYDU4TSVzvgVMYz0khhVRGi6Y/hJF7PuJnoHx/jWt/4QYbiGne09OELlYxEQonvcl8m07FF8MEUCkKDiM++9gmrVR1DK0arQ2TiFG9RwcNjFrdv3UK1UcfH8OZS4pusVMSebDvvyvE6mU7Q6HYk54l7DPYrTiZIxw3N8Vwzgs4BFSS5SmBVGAA67eO7xC5hNe8i9FM1zHaSdDlqvf00BAHpvzFL4YQc7D/YQVOpAyRcpB0E/dcXXzUymnnKsFxufs3fYj/7o2QDAx515xe8pYDTTTCQeixN/zc7mGcjiOUkpD5iKKeCNG9ckGtApZXj88cv41NPPgdhKiWvD1CACiJooMwsAKFPMJD0oXivgrrzOYiaTSRpZNINGby7NKEswqR5MJBob8wi1YIph98fojr8n17hVexm16ouIo3WMZi6Scqw+FWVu5VNhANAnxUnqyKMYQbkPl4BAvoo8r8qEOCspAJAzu8/xMRvmaAWrKMVDuNgCpldxdPgnaHQCHEcdrF14EYgD3P2dP8PkwYtVtgAAIABJREFU2j7cyIe/tI6b0wm+9j/81zh0ckQFAIBnSuQ5cEj/jhXY1utn+4BFSakSvUV9J+eDPe9O13fzHdIAATKAKYmEiGAL99awVjNgZYRGg2a7I8Pc09Qc3bsWngsEdefZ6wJw0pVbTXTJBnNbK4BPdloD2XQMNx9j/+pbiAddcRMPVy5pBGTFxda1t7BSydHvHqhkpszJcCzfj2cEmX9MsWm12nOdux0McbLNfVdjJlN5loeHA9x65w627m3Drbr48s98GU5AAEdNAKmNrwWeTp9JgSdIz+aF14/TYJEgUF41FqNSmpp1Lj+DLGhixrhIghyH2x8ZA5h0HyD0VKs9Ho2FGWg9E1j7UfPPiTR/sfknCEAJAP+NTAYCAGQkiQ6Zz4k59ywdnxIAlVhqipJVC8izIxRJymk1hpsQl9SsJhVJanNOXoWFyVqIonYfkzTB5u4O7mxtYUKzSzZe1G/7PmqVKhr1hqZ0CJWc6SUcixhg0Bj2UmJIkP39nR30qLGPE1TrDQHiCbCSbVZl8yfDO361MgkE+BT5r6754XiszEhj2me123YP47plP2QTdezHpR6nCTQHEYY1yXvACGQaLvL7s5nkucyfxLqUX8P3aYdeIm+iSaQxuNRrv2j+VYKsTDf5PXeqVyYBUwfmUcVzAPRsSbYdTEnfY1gS8v2N/4L4E5x6nhWsYPLAAvSwdT6fAw63xlEsdaJbpmGtL9F04skizA1KpLhMIiCnlwCZMx7ObazgypWLuLC2gtH+PlZbKkfc3d7F7u6+PCc8e/lM8vtymEXAnPeVYB5BAP5M7u+MKWYPECPDu9evYzCZYMT0hVoVw/EEAVN+uNcrQVAAAMZss8nmXk4JP+WPvCfVGu+z9r685xyU8P6x4deBiImPlrqD19lDmhC4KgmjhiyGGzdv4bjXw/bOrpTvlFSSFWB9CUSOZ7wBRuMxglpFwCKeBedW1zAeDMUTgfUp6/f+ZIrm0pIAINwvxsOJSmynkQwMPxYA+LgDXLMV1QCPC5QPIS+AICBlnTwvSt8C+mseILvZfBwAUGzyzmoWFwf4yVf80Y2pAgBSvJu+d0FhUVSThn/2e8gmJTQMk1pgzBtOzz8eVoyf9Ro14uGkeV3x8z6uGCoW69bow14BPvw69df7Y6fh+u+WKlTg8M+LoMU1/EkDAJY1MS8azEuzB/1ctXtKC1BkADx8DauuTsyczHSAjBZ7aFuXznqjJY0fs+Cp5T9/4SJ++MO3sLN3jFK1Dem1TdTNfJo6Y0oEnw0i+KboKZivSfMlBWP6UACAzT8LOjb/jHRiwVUJa+IFQMMSin5TQwGvVipCm0umMfrHPTRqdTEAnAyGYgxCg7DbH7yPsBKIkZNqlahBWwAAco3NdTRtpRQbEn0Sp+isrKC1tCS6YKKn/WM2Qn3EAnawONUy2XDttPAjhVE07CV2JAjCOir1usoLiKIHqlmr1GpCKydVigCARqMYep0pBLlp834TAOBBx8KLngaek+PCShvp4AjnmxVMdx9gLSihNO7DjydwObE0EyRSJ+lFwCkCD/RJVz0SOH0Qihqnv6RC2n3BmLWI2ZccmLlkzo4ZxzP3BjAzvgIAIO7IZrt7KAAgCA/fo/ouTBMCAEBEj4EUGCcpuowZJU1dpj+cUCht0CiMtZn9mAGs7smawMJCRFz7mU9dUpMm+3d7YPPZKlL5+DW26ee/KartiecF2Sc01GG0nUg0qlVcvXpVvn+FmfaDCbg26/UQS50mHru0gZ3d+3jqycuIpkPcv3sXa8tLuHRhA3du3sCFcxvy/W/evifyh8gp49qN25ixkc/JqOmKuduXv/Qanr1yGb0Hmxgc7OK9q+/gP/8vfgX/2T/4LzHY3hZa6Ls372AQZwIAkFXBolmuHIskSa/g9TcMKAEAWCAwNUIZABmdvvOKxJy5KZX+ERreFDVniGy8h9lghD/83b/Auz/6QPR8ZBOUyoH8noy1GZ27lNMxxGFEpSPNBOMAa76LUBICcrh+FUfHfdy5e1+u14WNDRC3p09ApcwwgLEYhvI8CpnCMNPClHs7J14larRZKBMkK+fIfTphZ6iVE6zVPHTKOVYaFVRDFxmLlrCMdbIlnn4R0TSF32hDRmKVBh7cvo96c0nADBsRKmZZfGBkv7FrTkGsv24GwMedecX9nHuBpbHyelADbGUrPP/8gM8s0wwc3Lz1Pu7evcUdBM8++wwuX7yCaELQ7+EAgJqF6rMvJk5CYSZIaFytbQ48E0Zk/M3rYYzF5sCgMmAI1mlkkDY6Lsaolnro965hGF2HF4QIq5+BV34SUbyKiBFTBABc7ssEJigBmKHMNIssBGgS5/RFz+lkBgBwUom2TN0BUGbzXUUycVD3WignA7juDqKj72M2/iFKNRdD7wrqjccQkiUwLmP7j7+P7Zs7oou/+PLnsPbaKzgscepMl2kPtVRp2QkNJzxXgJe588EZAIAF6Rf3rDBvslP9Ewe0YYSazZN7G2sQNRPLzaQ0kj2L0prpbCJngo0HtLWNsqMUeFcGgJoASqydSFrKiLnfNzrIPAsATOARAHjvbSSjHuqNtgAAnJzVKmXcf++H6PgJRoNjlIKa7Mk8RxklR5YY2WKBx2d/glo1lNdsGyaN9PIErOe6lP3zaIAbb9/C9uYOvJqHLxEA8Hmms7FTE8Cq7wljj+9dAABOlv8aAYB8sINqWb1fTgMA2nD68m8CbqeJSBhohiZ1oaxJptjoxF1enzkD+WeeOycBAAOEWy0za4+EzR39ggreG6qdlHWWRfTpUEo0z9sYjMxNcNDrYv/4WLyFWDtQQy81Lhtbsv1IBZ9Fcu+lWZPXrzROPqdctwKy+wHu7O3juD/A7mEXtWYD4ziBH4bCfmTtIgCGkZTYlAIuf/4iA4CsYMugKxp+897z7zxndWKv6We8RnLmkl3pB9Koch/jbwITbOh0yu8q88DE+unQxrAdxPeCprs6dJGy65QXg7w+MioKQ1r7qEn9XGAqFZv3Yn9VlNzavqT473x9Ih2RQarpY4xvB79nkXW8ABG0Xqb31IT7B4G4sisAACWgkvQh2KoODiidy9IZsmwqjNF2O8Ta2hLWOi18+qknsb15D2E1RKfdxtb9Lezt7BlD44pMulkrs2YlqCOKFOprJJIv06aeXjpuWej/D3Z28GCP/gATeBXuL3T2pwyHxTgN9jg8MGCjeEprihSfbQI2NmaxCPoQaNHngaBAKOAU60gyXSfjGO3WEgaDobBseU32Dw4FpLh1544AGpRIDIYjMSYk2M3hGGsLAeGSmUhk22EDnUZL2BCsYwka0NyQslcO3+gHQM+Qvd0DTa+LE6m1HxkAYHwHC0u+eXU7VLRHXOZN9ERx8z+tAStSRE439g9blH8ZAOD0Aj7ZDFoqqMlXN5uX6FP48MuCsdM1TrmM3MEAAEK1MIYlJx6sh3Scp8EIeWAeEQBYNKtG61zIYhXA1PNMBIjS1hdAikXlLV3rwyAEX99PGgCwG+bpS6rv5WTCQfFz7GZ41jUvfh6bf+qCuE7onCm0cEFmS7JBa84zr61myzK3+c///A20Wx0MxjOUKw1pjon0qRlVLFNdicmza8fSyXSXPgH46P23Dp8FOYo4lupraS8vYZrG0vxzoyIjYHVjHUfdIzECpNO11pY5klmM4/1DbKysIxpPkBLhpPPpwQGO9vdQIaWQmabm0GJTZGbRHzpELOrIiT1NUUiPanSWsLy2JtP6LilXU8a2DCQekC6ulFHyO5LzJMUXCxhGk/HsZcFUqyGohXANFUsKHRbq1P232/JbdIWmeBP6ubmOPGi5p6hWUA8cHkC1wEfNL2mDgxnCPIJL/f9sjFoWw0siMZoTuY8BVRIjXZocM0JLaZzCYCD1jM++MZ2auwcbeIPRKQQAGC/D9UFWiElwnBc/Vt+mhi3GMu0sBgAvTKqUSQsATBk5wzI/dzBNcxwMRnPJgpoYqtbctl6cKktRYoGbApuEH7PafTbVNGTl+iRF38oBON2x8hPr3SLX1UQd2cQSiS0SWZcrTT7/z2k032uNcWvRBO1WA3fv3pXDnZIYJgDEM4KQPNwpB/Nx4fwqBsNjPPHEJaF/dg8P4btlhNUKOq0GljptocIN6Fw7nKA/icVjg4cZ5TTMxmYj/Mu/9It44Ykn4I6G+D//l3+CVquOldUlPPnMk/iPfuk/Rri8jLevf4Co5CEpezLtEx2guXqc4ghV2zAAHOajEwBgKSoAAKcGygKgRpx6Q48TiNIUoRvBy4dwZhHuXr+Lf/a//irCGv0xuMcGSFICKNRsanqMuo+T6UFAnFMJCAug0wxRFod/0vWr6PVH2Ly/Dd/zcH59TcwHPWYMUMqSxghrFdmjWLDE1P0Hvk7NkhTlhJ4e9DPgtDiHExAASCUpg9T/y0sNZLMhVs+vYFJOMQyAy1/9KhAuoT+Yobm6IdPEZJJia/sArfYq/KAm834WHXIOlNiIcq9StpnGUZ7Wuz/k8Dvzw4/KAMjFeNIW3fwR1nSKr4qmTDJ5F6PaFLfv3MD9+/fkY597+TNoNTqIJnwfWlTb5lFbEfUNsQDAmQwAM7GUc9w2/vOi2jQNMpBW0ESAk5JePyne8z7y6SYm401EeRfV+ioC/xmk6TripIXcqSAv0yRUgReaX7EYpiGVkwX6d6cnpk7IloE8QOrESJ0Jcm+kKpSshlIeIHA8uGkPleoeDu/+KXznHmI6j1efhVu5gGa5ilpzA7hzCAxIw3aBx64gclIM6EEgky8XQabTOUk/JPNCWJEPZwDMDfjmzYlp8MV13fy5wI2S7yQbp11fyqKggR7PU9YzSi9OpTllkpIdZhTvocr4jAGqAJpkdanDNoEy/p9Aa5nSm4DnEZ+PCXxnioNrP0Yy7ouJWG3pokSKhb6De9ffRqM0QTIbwQlqShenW/l0ipCAO2N+6w30u30EXkWbNwMCCQAQ8LVrQgLfx+h4iPd/eANb93fghz6+/I0vU8sjtGICVgQAKqScs/A3dGALAIhOucwEIaYK/NUZABjuolLS92ABAPsoaAa9MbWlmZrLWMyZXD/+IuWZqVj2fJazzgzJ+GcxiZUGSo3rbJMqZ2pC5iMNVjXmMBEQINOBxJwBkKHqMclEfx7Bz4gASskRGSG13NJriJxPG2AC+POoSCnYeGoaQJvntTTTHJVA2ANOewndKMG719/HYBrhwf4Ay+eWMZjFyGnER6DP6q4NA4D7ntQ4YpvEYYX65PA98pzU/kGZJzx/7RTc9kb2bOV1YFShmCpPmMSg91kHgurTpACC+jXZ66sNv6llDAW/WOdaEIbfSmPQ1ZzT3lc7TFM7s0IKgvmExc8pSrV1dyz+G/+utVLRA0nxQPszrHGg1uoLpqIyAGIklDiaKDsaLpNFQ9NF3TYNUG/AzzSZChuADPl6WEWj6uOlp5/E+dVlHaQAIh/Y2drGztYOmo2G+EHwezJ1imcZJ+GylxsGKH+4gHezqfhTHdPYuVzGjdu3sbW3LyaA8pwZt32abIvmnk29RM/GIn9kTWQTF/g+beQ9v7f2KgQ5PFSrNRNPmWI2jdFqddDr0+NK+0sCBfyZHDCx6Wcjz3QjAhFch/RXIruSpofc+2bxFBXPRzNs4NXPfl68v5Y7K5I2tnt4hMbSspgcEsAlqHCTwxTG+5ZcNOr1RwcA2Hww3o8L3U4VeSesFngxqbUVwEnFgW3QbXN6eiGfbFo/bBRYrCvOavaKGtgP1yCcAmlTz42n+GDqAjbqLrMBCCXQUHr5s1SLZvPCT47h7GspamrPfK0iLv+rMwBkE7Iu3ywHTfyinfwr/e2keZ5+jVJ57Ll8+trZvxcBlAV4sCiW/qYlAGchkHYjKgIA9mP2IPikZail7gklyGrZDNWazT8R4CimXqiC23c2cffeA7TaSzg8OEZnaQW9ASPQYnVPjzj1t5E9uj7UPdYUNR9iSNrSabGBzp8S6mt5CBj9P6FQMgDiLBUZwOr6GvYO9xG26opA8wAiY4WN0/4RLm6cx2w4hpNkogu6feMG4skYnilIq0EgRigus60FFTd2iDri0gOVlHmCBdWKGD4REac+anX9HJqdjoBkxNt73S56R0eIzPeXYaEx9RG6EhFvHhLU/wUV+LUQfrWGMj0wXF5fzba12nROm4OqAopcc7ZZFTMn41uglHal4rIQTOMJLmwsAbMhNlo1JEd7CLMIFWbM0nwpT+GbaLeULrLUl8UR0mki0gnLROL0X42CtHgUtNTGrrExjxIM5MCeCgBAVFX1v3oP+brktymE5Bl7mAQgd1A2DQMLjYhGfKTX0mgsp9+3g4P+CAnTJjj9t0wKNrM8xGTvIEVycTCfbuataR+vKa8nKf0EAQQ9jiIpPuwvW6jw75YBYOVEBA/429L/+DlEqymPoT9Dqxni7bd/KIUKn4VWo4W9vQOsraxjNlFgjFPvxx+/iCyL0FmqY9Dv4mBvVxzx11dX8JmXXpTXt729I0yRP/mL76LRWUXYXMJRryegQoVT84ovAMBao4HBgy38xq//Op751JN46aXncTw4wvLGKp556SWUwzomeWkOAIhluAFdLQCglpi8gyzWVQEqxAAJ3uOkQO+v0D6zCH4+QaUUIyhREpDBnyb4Z//kf8P2zgE9jAEnQDQjdTlAiawDAjqc6Dgs9shgoTloLD4A9LDIZ2Nh53B/GQzH2N7Zl31jbamDBqP8shnKeYKgDAEAOHETM1p6ADBHmt+PIGZWhlfyZDpAC4Kyz+i3HA0/Q8vLcGW1jXg2RG2liR5iVC6tYfXVLwCoYBQBYUONAO98cA9B0EBQbSCosHghkM9ih0WTaUQNACCN14cM7z7pzmt2GHP+Fb/qkzMAlILPPYLPHIsurmfWI/r8sriMjRFgjHubd7C5eQ++7+Lzn39Z3JeTGcFTG2Onr6kIACg2uzB4VI8gIwEQKYSlq6tEQOvyBSvC0v518q8sEBoR8nUhOca0dw1xdAzHq6DevIiSewHjWQ1JWkPZrc2vuXy9yAh45zkh4wQ2ReqMhH3iZB1p2jNnpgBAeayxrjGno3WJvfTRRVjdxeb1f4t2OMA4LaFy7qcxSVqoOT7i7gTL7Q2AzBfHx/S4i7weYsYmUJo4auEVABBncpmmiYjNNAcflgBYnxm7Pxab9SL4be+/KiqsGe+iqWNdY+nN0kgYWrRMOOdO5KYuMYJ0/k0BAxrc8bmjHMfItTLdb91GG06lDr/WpuseXGeKo+vvCAOgVm+iunxR5DZ138HW7avwomMgo8SiIr42h4f7uv7iDBfOX5DGgI3MZDiRqSRBAE7kyDATBoABALgXj45HeO/717GztYegHuBL36AEgD48yljJ+DWmQVa8xUgABIBRSRrBn0cBALL+tgAAbGCZoqINvw4vLADAP3PAoRGAlF8pi6xaq8o5yALTyjwW91mbyxOTYdOkK6iuE/4K3xNlfcaLiDubgjX6725OwzJ6qrDhn0n9wyEIUVRe9xnlm+b78cwiiC9MZNeTs2g8pImeDkdEGlTwsGKG+swLMKK8wq/gnQ9uCOPszs4hwqWOyPEozdP4YMsCMLWSYJ/qERYnPAe5z3AKTANorWcIuvOXZUfbyT8/ZhkBpKATkGeMHNex1Y4zoUkN0vlWdaCq9YWh2pszn2fBWbWv3UNt7XSKILuQ4RiA6nT/Zb++2J/ZZ9TWGAI0cKxufi1+hpVHQYYG+j0W0fD8WcoA4PTcFYmNNNWGuk8AXO8Xhxu8Dno+U/cfJ1PZA5nuFJBN52T42pdeR7Nex2Q0wjIjAMdj3L19WxggfAZlHdMfByUFAMTXQf0YMnPfBsOhmO/R/I/+VHfu38eN23fEZE/SAwxoIDuP2Qulr3IIRCq7cmHCznuuXhccbFECQCCAhQVjGwkGCBjklMVodP/gAO02gYCB+CJQ5sipP2UMvEZ8xuh9xB5FDakTAQS4npmGdbC7j1UaltIdxnExncRS19/d3EJadjGYzJATxHADXH33upxR1aCmQMsn9QA4fSjrgqFOpqIRfz5REp2I8xpxwcoFNi6op1HasxrOYrMvx0DBWK/YfBb//HHFwmlAwS5W/ToFAASxI63NPFz8HN4cHhZ8wObN/BwAMEkHZgK9cK3V734WELF4SE7xdU9NhE9/3se9v2JBLioqGsbMKUcaN2I3Z3tNBbw4BQA87PX9pAGAj1onfF98vw+73rx2RQbDWaUpp2aSl8n1zGKGGjAa1vD+86Ep+0iyEr73/R/KZjWZElH1xHH0YH9f0Gsbu2F11gLIyIRDC1MpB03ObPF+6utRbVnx4zKYlDg9oNluIUoTafqH04lQ5c5fuijTv/FsgrSUo1KryGYXuB56R11hAay0lkQ/lzCGEI4AADQVY+Y4p/OMI+IkmxvFnAFgEFcb8yWvSaahEAM9ggCEX+kDQClAo9UByp5oBLuHB5gM+pII4JXZMCmSr0opY6pDepIfCLWqWqvDq1bUtMykCPDwI8WQOio2m3RV5UZq162tMudItqC+pIdOUWtUEM1GuHh+Bfl0iI16Fe54gPRwDyGnp0hRM8ZrpJPNorEANrkxseKzQ/CGhUcRqeamTTkCzdC4TMiEIDJLJJamLKLDPMMAx0oAPgoAIJWMTRtBDBo7if5QQIBUAQCnhB6dWykLyEn9pDEkm1IFAGTKRWaDKQZs0861ZumGBACEieG60pjTzImHlQUDigXbWXuXlUKIPKNen8cFKTODvhl1WafbO/flINzaui9UvPFwjFqtLto5pqTw9ZAhcOHiugAAcTzGzvZ9MVVaXV4WMOALr74it/gP/+iP4ZR9LK+dQ280lQxbTlo4eekd7ePJK5fw9/7TX8Lta9fww+9+D09deUym6hm5Ey7w1HPP4NnPfBq96Qxu2JSsXDF9FIaHaecMyCXSFGnwhV9hptqagqGMC3WIlj00T1DOYm3Iab7pZGilM7z1ne/it37795BlNEJk7JOLslvlDPoEAODTsCznBHAmzfxyuwEnmcqEi/vMcDzD/v6hUECXWk0sNUL4pAMz5tIviQkgNdGTWSQ0RjfwEFMbmeXwM1ecfdkk8G16fo5aAKw1XFTzGc61a/AqJYzLOXpuhme+/FNwVlaROjWUqy3Rcue5izfe+D4++9lXEcU5KtW6NP9nAQBCivpbAABwys91zT2AaSKkQxIUTWZTMRm18Uw8J7a3t/HBB+/j3LlzePbZZ5FEpBprIbZY+38ZDwBKIWwBfBoAMCIdyo8Ed2LhTsMonkm0ZZkine1jfPy2gKVecBnVxmNIS02MZ9xr6VhdQ7nMNcR1ybQCla3oecIzIkdcikxMXUuBCmeMzGH8XyQmlmkcokqX+2iIitdF1d3E5q030K7FSBAiPPcVdIc0CPQFDG3UGhj0RuL9IO4IfkWABBL9RRrD54D7bkygMxND2kcBAMQv5uRMaB4zKffE1IG65+uwRpsC1Terx4D9BgsTQQsSSAqE0Kt1+m+BXmHL8XwOqihXG6g2llDiaylF6L73I8z6xwgbTVRXLmE0naEeONjbfB9x9wGQR5jSwGswwHHvSOUEsxiPXbwsrKewEmLUH6JVb0o6jzAYZCKsEW98zQJWHY/w7vcUAKg2qwIAEHuxAAD3dkaEMsKXb1GkLmTTiaGZMgAeFQBIe1siAZAEDRleKG2cr1fqeknRSAVYq4c18QGoVWsCGLC5YWQam+BFk6fgebHWtLU/P1aU2JZ4gDAtiY2kRJhq3LGJ4VFmHrXLbMJJj48jUHIstZGQ9XKUM1YAi+QxaZJFjknjNmX1iV5fyEbq62NBbZ65g2mMWpuGmwm8RgtvXruOQZLjwVEXfqOl564BAFUGYAYllrUiKr7MAJC+YT3QGd4V7xwCJ5YGb+vUYq1HUFv18zyjVd9t/Zn4d6YTCa1chnX8OQoAaP2uZ7CCkovrXmzm7fl+su5c6Pxt/fwwAOCsnkzul5E4khKvDA/b9yz8N9g/FQEAkeAY6THXFNNUnHIgDFprNk6PA6n5zECWP1/iIuXZ530lE4jx8SX4roOQ9jVZgs+8+CKeeOwxjHo98b4gqH7v9h2pktSUnrp/GuBqHcczTaTR5ZKcGWSq8npyvzuixxeHu6Uy3nnvGiYc8FHuSckdWaiUr4qZZAKf75GsXOkdyHZU7xn+X3tfB53OkjT46rmgjE9hOni+/GzWVUwHa7XbwpihwTQ9AWTgwfQlE0EvXmTy3HN4E2MymaFWrQvYuL+1i4vnLuLG+7dw6eIV7O4fS+3EaGlhP7pMNEgEAKAUoeqzXo7/cgCAbci5oBWpclCjo7FZoPOH3hiJiD5xrg05afR3+mE4vQDPAgDOAgE+rkE+2fCfarR4eBhkkAgLD7Tie+RN5XS3CAAY0r6hkhHRIS3v5AlWbEjPaqBPNKKPCAAUG1wJsDKaOW0AVJNVBABsoWPjF4uyobMa6Z80AFC8Vqfv/1+HBKAmru6c5iZCcefGILT/sie03MPjAX7wwx8jbLblz+sbFzW+gw1OpYJJ/xh5Gs8bozmQMo+7MZtt4Y0Umy57GJ1ucq0R4Mr6GqbRDK3lJfRHQ6H/EwAgFZjT895kKAAAmwbSn+7duisoKDn3TACgDIAmgEd7exgc6wRVPABEP8TDVA1GpA2SQlM9CSwIQD0+D3k3CERDFfPw8QMx8ls7fwHwK/KMsPkf93vIphMppMR5P1VjQHm//AksYDil9HwBAPywJno+Vh1zrZgBDykpIhDQWaLBi6L98qwLzc8eiCwMcjUhopSAMWuNCkK/JNFnTX5kfxdhPEUtiRAigYcYSKfiys5ixisH8u55OPEa2gJTDjnqpggQMZJFPBVzab6IzvI9iwGwoYbZ+2dZRJ8UAPBLmiJCXSenDdMslbgjSgGoWx8xvzXJME0YW1QSPwALABQZALa4sqAXD16r+eca41QNWmZ+AAAgAElEQVTCTv9pCsiP0cTPSmyKhcLpAoLfm5MNHqQsFPk1ZHyRik5/jM3NTTFbYxPfbjdxsL+HZr0l07DxaCYTo0ZYFwosZQCk2kcR0wOOpTh78vErst540O/t7YkWrlpv4rvf+wHC1hJmcSaFFCmoTAt4+dMv4HMvPS+eFrdu3MZXv/Jl/P7v/Taef+FTiNMpgrCK//Ef/0/44dX3kJV9AQAY/SjIPdsaaaR0ekxDSBlkkgXCx77AfhEzQImyzEVmI0WX6AYzcahulVK43S044yH+6T/9VRwcDpCmpJNX4HpE/MkAUBCQjaLLKXquDACCJY3Ql7XKIpsGguNJhKPjHiajscSDri+14LJpzCKEgUaOBRVf1iCfIdH6u5q+4aeeaLRNfgWYGFiv5Li4HKKST9GpuWguN3GQTpCvtHDpZ74ik4Sy30K5vYbkuI/RKMIbb/wH/NzP/SK6vSGqtcacAcC9Zs4AcOiIZBlDP1kJgPW9iYUO7OC9a+/IGmRSSKvdkomlnart7x/gzTffxCuvvIpOe1nooUhVu784+04yAD5SAiDsP5VvGUeXua7WEJ6laOUAk/edwBf/XCpniCLGs25h1v8x/FIAz/s0ysFFcTQnACgGrCUPnlsTTxKCQNL40uFRcuXF3h8MCiXrxEWor6U0Qo6J/juYEhGKs3YaH6NW6SGNrmFwdB0+pqjVL2DiPIestC4N/fLKKvrTqZyDLA5bYQNxjxFdJe6amDkZYi4DFuVRKjpS0mY/CgD4WAmA0Y8vjscFK84C59yb1RA2lz3a1p9i3GoS3Kzm3+7DCgDkogFnQyh1ndSpAiko6F52Zfrr1lqoNZdRZsFeitC7/mPMekeoNVqorV7CkABAxcHBgxvobb0vMozeNML24YGcwULpp8bXDfD8088JAF/OyxIZpjRmnXhaNgJ/Pp/j8fEEb7/xDvZ2DgUA+PLPfAW5RzBYGQAC7vLlGpDkNADAs8ct+Y/EAKAHABkAfH1y3nHoxUY7SeT84N6iMdgaYaj7tDrDS+JRxCho9fuyzAF7L21DtLgnNg1Mm0TZc40wm5I8YQEI+0qbK5EqSuQagQD1TuC/0w9DmQIZ3IyePYvm19LvZfgg03P1BZDXYAAAPuv8WjZUbKB4fwkCHI2nyKoh3r5xG8ezGHv9Icq1UMBjS/pXH1S74nVAIia4xvDOnrW8disrKwJO2h5IB6W+XFv65wyG9OTgGaFGulLnGJBLJv/m71q/KwB2gnEsTFWNLbfAyqK+1xrJDqX0fNc7YyUZWlMtGARnDVZPD1CLdYJ8P2bJG4C8eJ+lvzAAgB3YLAAANROOY07jPZmKC3tDjA7pH7e4Dta3jNfF3lt7rd1Sjk7Dl6EAJXNPPf44ap6Pdj1ESCPi3V3sbVNSR4Z6KLJVrlUyDshs5fX0AspU1KiRfhX1elMm8V5QFcbr/nFX0ieO+n1M6MXBHoG+HxwKRREafoCKeArkQsnne2AUoICCsZqAk/Yv1H+fTT/3ejJbtS5ud1rzVDjWVLzRHDjx3tGcnHHTfG3qVWaHu74YKA6HEzi5h1FvLPtNPE1QC0IMBhMMRpEYJztBiBJ7nCTHcW+E96/fQBDUxMyQ7JNPxACw6BJvNBdsMeav7C1MKOaLz2y0Vvehy+7hTtX2685Cm4oUlOK/n4WmndXAFtHI4p/ni9UcDqejvORnlRyZDs9/ls0zNbR7u1kWAYDTr6H4UJ3VzEo0zSNIAIoNOl3SLfXEIrIWACgyBaRcsVS4+aZwtoSh+H4+/F6Mw/UZrIez7sXp+3v6e5/+mpOopd28LN3QapoWmsLi9T3ra4v/bv/MAsF6PUiD4NL8q4RJlGAyS/Dd//AmNs4/hu3dQzHGIrLWbC1Jzuigdww35QROG0er31rEFBXTLhYauAWCmksTZdfiiddnGACM/iM6yU2HyHetUUe1HopkpeSVkZRoIKZmMXT1fPetH+P5Z54VRPDC2gaG3R5mw5E0Llv37qIRVoUiJQ0/N6mMtEI1ItPGSLV5Gk+ZiyHfYDREQPdlmZrQMJy5og46axso15sSF0iN8nQ4wLTfQ0pjJiLwdDcX6po2yuKjYLTYfoVeADVx5eehbl1uNWucG6BGq6wsL8mGSlqvPcSFYSGHOqmX3MQDdCcDNJaaOOoe4Nz6MvwkEhZAI5ohGPXhj/sI4jG8dIpSOkUSjWXDdsucdLHYUt2eIKwmtpFTDiK1bOZJ0efBMZ7OhDkh1DtSHA1FuFh4WgnAx3kAcJpHB28WXmLux4Iqz2QaMSUwWXLFCHAcZwIKcGApDACCDlQhsjAkWd3YeNjDnvszKf+UVNgIUhYcfD88ZPhx0XxyHZjiqPj6i/uxLSLsQcy1S8SaIAIPpeOu0ta63QM1qZuOpNlnVBTdygOvinqtrq8lIW1thqBCPw2aPyW4e/cOXv/iF7G3S81eHa+//rog4P/yN/81/Aq9J1J0llckN5ceDnTF/8JnP408mUo85NbeIb7+ja/j5o1r2Nq6i2a7jq//zNfwqZdeEN8AhykEBAAkurOkcg8pPtVYjQ0N179MkvjbGLuL6Rp/l3PELDcdwyZiwUM9neOhWUpQ7W+iVc7w+3/wb/CDH7yD8ZgNJA/5ujwC4vJsMoPFQZ8TfSeD5zrwyixgKgLK0YWfCH23N8CwP0AY+LiwtoxSwtz3GGHVRzKbIGzU5XrTQ2OSTIFAszsqWQAfHkp8fQQKAqARABeXa2jQ9b9aRqVZxTBw0Hn2KbhPP4ZJ7qDit+BUW4h6I2xt7eP27U389E9/XQCARrNjnt2yNDofBgDYSBnzu7M214/92KN7ANBRPSCTKE0wmQ7/P+LetEmy87wSO7ne3LP2qt6xgwABEAtJkCKpfShqJ0chjRQeO2zPB/v3OBzjL3JMxIRjwh80YzkkUaRI0RA3kQRBkMLaC9Dd6LXWrNwz75aOc573zbxVXd0EoZFdER3dXUvWzbu87/Oc5yz4xje+hnqjgtOnt3Du/FkXo2XmgIedLl555dv4wz/4igyYeOxkp/zXAQCcX8ARSQQLc3o2GABAF/9CkdO7mRhI48EHSMdvo1ZeQSH/GSTYQliMEedjJDTzYyxWqSV2Ro5NIe/fNLC9Jk9PlrzAQfpOFFBBIccJNhNapmrIcjMCw01R0tN4D/XaIbqd1xAUDjHpdbB5+ll0xhdQKJ1GxLzsagWH6RS15SUMhgPaymO9UEWZ1Nk8YYUEU0XUFVAOE8zCZK6ttTXjXgmAp+cvboXMsISTPOvH3cdRTwCb/qduGl3SuuzjR03uMRCopgbJv0Jm+szmlU23XPRdzSbDOVKLuYeUA4y551UaCOorKLBpLEQ4vPgGokFXoH91/aw1iAFwuH0NO9feQrk4Q2c0wY27d1GuBeZXQ4Q4meETTz9nxmJpXrFhmtyT8kywxMkR+EkW9cPOGK9/95+wt32AWrsmBgABgDBhdjkXJoLx0psIRMgCAAYQ0Vsl+GcBAPQAKMNFwJLRUcgLAOA9prjX8Ujnn9ec+w1BWBrV2X5A9p7VMLwGfpJNoIUXlefZU9ez0ZC6Jwj6M1ottZgzurBHvNYzyufsmrN+SBmDLKWJ83xyzb8xkPIICgRAjLEwv4s0TWefQtfz4XwI4eW4fugiIzTWLrk8DichAoIAYYJxvoR3PriJO50eQsceswQeD3oKTbB7zg3cfJPvk4sIAJA1x/vVf/jfSzCFgLakcktMELBmVHIZGQRaWgU/R9mFnTuX0aT6xF6RtzrLkLk0OTPN89r+eyXIvg7VK8wBMesTsrX1oh842vQv2B12Bbx8ypmiOsa3wHI3DTegwRtt20CSxxXHM0xC/pxdW8bqiQUhsH3RV9pxGZBuZtw2WS/keA1G2Fhpq6alzOljjzyKM5sbYlVVSyUc7O7pRHH9r1Rr8vvi/ca+jn42HBqRRcbhL6ODGfPM4RTru73OoSSre4dd3N7fQ4dpUTxrShDhHCNFg1p6uunnIBkH32cWADDw2UwA6QnE1+ex8FJNQ3vOGW1NlgDvB3p+bW2dEkDEGmt9Y9OZ2oZzzyWeD/OTYIIQ9/wSrl66imq5hvEwwvLyOq59cBsRivJQQlBDpzdGpzfEBx/c1nHEEWuQDyEByBaGnlrOYk6mBwHdL3mDL5owHZhbAPyia83YYuFfNGems80WnMcRp2zjqq9ljOzmT4F7wk5qOv0DcD8gIHETfkl6/JTR0c70My7ywn6FGTV4BE3In6O1+If8+DF4DU62FjryHj8SADDf7txhWXFqKQxO2zLPljcAwxfwbumYSwN8k3K/4/v5AIAtJPcDPo6/7kmvl73+2e/3i9LxZj4LJNh1c6fBGQstrrUVACd/2A9xISY6RzodET9SvWlYd3dnHzfvbKNab6vpz9FJPM2JFsspHSk7nJbTxCvnYub4ekSb54hzJnt9sTm5HFr3NaKB/PBe/HpKhHKbBwABgJX1NU3/KQMgE4CMAEoAiIJPORnSxpGiXWvg9Vd/jF/+7Odx9cr7ePKRx/HepSsYdntoNxq4/O67WGo2MCJVn2RlOtCyCHa0aG9uwwmnz5en7mhA3V+9JmkEm9SgWpVpSoUTkpV11Fpt0ZOn4yEGhx2MBz2k4RQ5AgCuIJakhqwDp6vj5Ig676BeN2kB0VjS30T5d/IcAh7VihZCusgb7XNB45PRF+PaaHZZr+Jw2EOhTNrcEGvtBhp54FQtQGFwiEL/AMF0iGo6QZWz9GQq08KQKKib9ApUcQ6xdDqejCbSkMlROKYLcYLBZIIh/R6I0pIdQImQixDxGyXBRLGJ3HPhPQD8GuLXVOUUc0Ic2+SD1DKeH0bjTIgwU3KSsPlPMZhGoiPyc2wWVQ5QgiAAYBFByGNg8UEJBQs4Uv75OU7/uQasr6/r/XL67/0KBHr4KcmxSEoPAPhnjq9BehpBAG6St+9s6xliIU6KO6MZGWNELZrybFOmBjQFSHCtZCY7ndlHoz6icIIL58/h5o0PsLW1gUcffUS0bW7UFy9fwcFhXyAcCwQCde1GHfvbt/Ern/sMJsOu6NzPvvASiuUC3vjZj8X+IGj1yZdfxq/+5hfRHU3k9J3yvnFacTn40qCP9z2J2QUWAtT3mx8D/zZE1gAANllhGsqkyqKs8srSJbjRKMywXhghCHu4cfkdfO2vvo6DfVJVy8gHjCiLZEjFwp0/RwfwXD5W88+ekKDZylJNwAlBHflL9Ifo97qolUs4t7mu/PESEtQrJYxHA00MuAcVKxX0x30keWOgVRCAEAD14SyMqgQAqjlsLpWx1CyhUSsi5i9dbmP1M5/EiMdSb6JS5uS4hMk4xuUr1zAchXjmmRcwHJKSuOLiL/MneADYM/r/LwDg9p48zf9IRZ7hlX/4pkyiqLEvFHP4zMsviyhj8a19fO2r38Cf/ff/Dp07uxY7pVrFsxik87D1eN5I8v6wApS5zUoAyHgAmKkfm22aRTr3ar+C5WhuRjqwrc/UdNM3qlikBOkWhoMbSKZ7aFTPII9PYBq3EbnYvzSfYBrS4HQJCTP4mGRACdWM0VFsVGMBv8Mx7ynGZ9FzggDAQPeYnmkeE00AmWwTH6JR72J75ztYbuVwcLePs4/9EgaDNQzHFbHHRnGE/FIdh+ORomaZK1PoTRCQFZebYZpLEJXNiTxgIU4KKSeY88bBr3BHaz3PQLS9PxsDmIpdsPhwng5+KOF0w2zuSA22/XrkJEyUnvWMPXMMAPBG01z3Korec1NOzASI0vtFNVEQIKV2N6ijVFtCjk16IULn8ltIRn002ssor5zSml+v5NDbvY6da28qEYAMgA/u3sGE8pxGA7vbu2jX2zi7dQan1k9jeDhAs1JXNjfnmYkDAEhh5/GWKwGGnRFe+84b2N85QL1dw6/85q8gLRDonaCkwZpgYckMxbog8Cs/AVp/Go2ZMWf0AKBEYZIkWD7nYgDTou41iwHsY+Pcw0hQxrRAY0/mm0wR9e9i1r+DYkoJzVRANJ8HD4SLmjw2w1juJdPxRCwA7iWs//n7OTVljcDzKQNkGV0aKMP13lPXfRzdotazSLVkHEojyHAJDjgMEXJM3VmKkHsLB48aJKQI41BSXXbBvA/DEQ0rzazaDGvtGstQjy78rP8cRd7L2byskN1z1BtoIotyGSPup802RsjhZqeLy7duoztl8gD9dxjDS8q9WwukdDYAk2s8PR74+yrV6lwSzT2v22ccrJnnegkeGaeKLGQiTzjR86yQpLJLCeAVcsbQ/jzagMlR//VJSyRjrcHBijX8/ticf5kSnrxcYLHHG1vAWAPet83XzH6f93974MYPgee1tWTS5gsi1pmT49qz5t3/baLv+yoPavg6jt5awxGvE+n47FF4TY2Wz7Wb32fMLnt/Fg7B2oo1tPkCxBFr2ypKZJpGEZrVCjbXVrG5uooWa9bxCOF4IhaVZ2BwP1afWixgFI50L5El1G4toXvYnQ92KHOle/7uYRe3dnexc3iohIiE4Bf1+LwioylWmi1FVA+Hfa0tHFbxHvMyGg8CsAZg5DNlBqqNABz2OgJ8er2+DP84lGEiQHtpWfcLnzF6AZBNsrW1hXq95hJByBysYtifIihUsXNnV4bL9RoZBTNcvXYLw2liEcj5Mrb3uhhNYrGXef7iMJEsIfe5Fz4zyxaAWS0JD9Cjfzx5RC35Zx5FYergOcV83phlhsmLG+uoBMAvBNQ46cO5RM4ffreJ+t/F1+ambKnaXlPt4hjcDnJ8wu9fyxfmx29ivpQKeN9BOo2SbzyzjaY/SF8Y+E3r50VwnQRKZHY8h+xlP+P/beeF55vXIEv/4INhsXN0izWDEB/zlz1//PdxJO34ezoew+h/e7bpPt4g+PNvD7Lpd3iccsOt19UQsAnhMWYbC/9z2b+NOraIfPOAj5+Se0T1pDOkEtRF45ge1Rm0sHB3TaTFRNkCwvdBhI0bljJIR2Pn3p2Tpich1lwMcGt7F1ev30K+WMFwzGlKWfod6W6G5vZvcUJ5Rcjxd/l7zMsR/XVXc+kKkHkcEfNJi0UVNSzqBRhwA+UU2tHc8tQklYr601pdRr3dkv6Im6Si9WacFMSafg0Hfay0GhgeHmLn1i08/tCjGHYHqFcbchrd3dlXiTsdjzHoHqo5ZxfTqFZl/ONjkXgv81i9kaTfvOVJ4HXu/t9y08+j1GhjdXNLeuRyNcDewR5KhTwOd3flP1DNl3SOCCqUgwAzThhY1JSKKFWraC6tzKU3fAzngJ/7N9kPBjiSPmXglr8nOL0j/aoSVAVQkK49GI8wHg/lzNqqlVEvAvVchHY+RmHQQWnQBfod1HMzVGcJZnR0zs0wnjGCL0XKzaEYcByPlLnoKEgby+it3f19TYz3+j0UaoFRtRJbg/xzp6baURI9zUtf84tc5m8fG6aoSNJEabQY0fU+kdQiYUxfmpMHQM/lFhMAoGERZ/8yl5tBmx8/jEZnhZCn9nsKoiZhaYpHH30Uly5d0rn07IDsmpCdGPh7l6/npQ0sCpnUwJ/d73T0LFmMYKhicXV1RWyUg/0DfOzJJ7UeDPp9+UTw361mXY07AR2CTO16TQkSn/nspzVhHk2GWFlbx99+/e+wsryGXn+kaS2jth66cB6727fxhc9/Ft/6xtfw5OOPcgHH1uYK7tx5X+kCH3vq43jmE5/CY0++gIgGWYUc4nyCpDDFjAZsjOpLAuQTy+VNCxNF/3kQZy4n9pRLXjv3SYGN3uBNBo6U2ZRQCQ/QGl7Ht//mq/juK++jVF1DVKkjpEY5IROCRRDvTyDKUSITo5oWQfFJtcapQEl5vyzsqftjFjQZAGvtFmoEVvJAQLPM6QiVWoDHnngM71+/Knp5UCroHggnMdaW1xBNGRMXYxYP8YlnH0MS93D2/AYmyZjOPyisrGL1yacwZdFYqcqQM2ERH9TwN//3V/HYkx/HqdPnqRqSBECmRWT0qSATH1nmc6a7NtdiOyf3/5ivjQ689wWh0VmPxWMce5nsXpzdm/xrssCfTKh5T1DdWMI3/+ovMJ70UK5YUbm7s4Mvf/krmCU57O8c4kc/eB1/+Ad/hMmIruZsGMykVUyNuRWqM/vNMTqJdYfR/BXXSckRoyXJtMiTETUE0gJyUVOTmKKSRowxEuciRBiqmZ4MacZaQ246Q71ygE7v75CkXaTJGRTyp1EorCPNVRFpH2JNz0QlmhlS523acU46eaxWExlN2vYZwYBOw8Lm1swZjelC+UgBCc0mi7vY7XwbwpuS82g1n8AkbSFFzRoITrZk+GeWsJRHMkGdzSsd30eTEaoNl20d0OWeeemsxBfZ4LpeDvj06998T7znFjFK82I45AAAW0znDY+95vzqz2sma3eMQanro7uT7DX/f//6JluwDz/BTGWqGpVKqK+sA4WatMOIBuhdvYjB/i7WNreA2or8b4q5KUoY4J1X/x55mubNctgb9LHdpU63LmrvZDBFq7aETz73EnZv7qBRJvumKjPewMVjDycj9mvIEagexvjZ995CZ7eLQjmHf/Xbv4FoNkGlVkKcThFGlHK4hlqcPe8zQQYcGXU56eIL9AEqzjBNZlg69wTCQg25ssVEpr0djPtdrJ25gHhWQlhuaGLMqX/S30HSu4VZ2HMyJRteZL2MaKZnUX6k0/P+5z1ozTcBcyWDuPrHJy/Ma0fefy569fgUWdede1wYyYyMTZi8gFw0pCR5YWj7mCFuJmd1Eg5dRd0uFs1pTa2nsy96DTELJR/xtY3dbzpGAimjUOsnAYiY61y1gpT+SrMU/SjBd3/yBsJ8DtNZUX9AbxcmPMwKSLj/hlMsNxtORhphaXlJ5oi8LvIGmMWoN+s6vv3OvtHNq1UBjZPhCM0So+rUTau2E+vMJfR5GajYD87DgI2snktNlD0jhvUpDSZ5mjhNt3ogSSJNmLkeEBCVXFn+QAQ+zbuIQBSHWUxY4IdPcuP5MSYC1/sMa+fIU+RkFebU4Wg49qyaTDOnxvjIeu8kE/IAmKYYDKibL7v7nKzPPIIK6zyTlPCtqH7mekY2Bs2S/VCALIMZ5azU+dP4kdHOlhxApisBgIfPncNkOMBkOJTXznK7hWatLv+n3mCASrNhHk+qexdx4FoDczkE1RoO+0O0V9fwgx+/hk5/iCL182KcMJ0kQbNBo8EiwukYcUipogEZkqG42L55418IlCTGgRJ7z4ODjvZQAjkcsHGoYmMdG8zR+4jDKNVqFHUFZbRbLfndNKo1bKxtiH1EPwVGD4dhiskkQW/AFIGpfACq9SXs7HVx2B1ie/dAEgBKvAgs5H7l05+f+WbLnwAetNfkzs1AXJa0UQ+MgmsUf2rQbJJ/b8O8WPGPI0t+weYU1e2u85+fN0+OBj1Ho4TM26xUTalDwrL7ynEQ4KgGZuG27r/veAHjC2Db8E27ZfvR0YfA///+E+Z7drsTP7EwsPGnwQxLPKktS22y82Dn2ZrmFLV6ZW64mG2efeHkPQKyDekClDAUMDvB9w9r9mBPuq4LhNDOqTaExPJtPWiUZT+chDDyd5B+47VjHmhYLBj3uuNnj0sRVUW6e9rWyGLAih8uQlZc+n2fiKdR0fNynzf61AxBuYrDXl8u3K2VNbx96X1ceu86mu1VjMaRjD/Y0PlcWTnHy1HY3OPVOLgcuGyh4s+xRzv1/p2u3Ge7Cul0cS9c/EV946bB5pfIabmIQlCeAwBs/DWgdJEwpmPKIQmn2FxdxrBzgIPtu3j0/EM43D+UPpC0YuaL833yR+nUTzPAQbcjrT5ppV7Couff3ee2cBHZds+nX/gztb7UjUGNFxFLG2syJGwsteVMGjPGZP8ANVqSh7EmnjJkYo4vHbDLRU3/STPmQih0XrQxp/d3jwA3Jp9Dz42zVq+hVq+brncGDDpdzEgJo7EKkXY5vjIakYUysNQMsFwvif5PEGB44xqq0QSz7iGa+RTlmC7BCaZUznIjIJ0xzxFiTo0/3bGTcaxJ9l6ngzAPHAz7yBEAYIGT0EfeaQwzKQAWseN8C+Y3rZWsmVVR//cmZGwAWQRpI+AGTFCIyQMpMIhj9CYhImfowqKULAMaKSnn2BU4nqXl6YZ+yu9dh4kkU7Ov6UloMUoPAgA8qOALOJ/UwGdcEYK8nqQytluaujARgt9DlkCdhXGxIDobke3NjXXcvXsHS+22PlcNyghk8JPg+RefU5OZK+bEOHn1xz/RZl+rkj3QxLkz53D1/ffEFBgNe+ge7iGfRFhvNXFmaxlXr76JRx+7IAOfP/1v/h1K1Q0Ua8vojIeICkTtx0jZuBIASCvIxy2tGrP8SADAR/0oB1Ws5Ieo7byGO2++hf/8f/4jUF7HASfFdALGRDRJzOpaS6LCWDKbWlxEOc1JDhFUDQDg3tbpdMQAqJaKWGk00K5VQL4HzTuTeKrvPXv+DHqjHkbDIWrUJCbAaDRBuVgWE6daprwgwvlzayiWI6ydWkaUTzAjnbTewqnHPoZZpYkcM5crdE9MgVIN33/lO6g2lvDIYx9zAACbBRcDmAEA1HQJBJjv4g88ff+SAADBSwIAQbWIYnmG13/2Q/QGBxhNevKYIGDFBvrXf/U3EU4SfP2r38If/fF/i/EhgT/up1bgGifDuT1r2i8lsuj7LOL93svhIwGAlB1Dkb4dAwEAhWgZhZSTeP6cUfjjPM3iBqKdRpMCKoU6goTsk2sYjP4KcTpCKfgMkDutNYfRkQn/MJYwz6K4rASaIhMllLFu+mOjV3P6ZTnx2vkoc2EzRu0/1RopHaHJwOqjwqzqaIwkvY3e+DVNnyq551CvP4b+hFIY874hpZwsLRngyvySrtkOZGDT4Y2uTKelpYzn5l4AwNVnTjK5qGaO3yb3AgALOaUHElR9HQMAHPuE73zuV+NrtCzUavXDHJDwJZyTmWl9LZVRX9lAkqugzH03GuDw6iUMD3TEP6EAACAASURBVHaxvnUa5eUt+bPk0yF2b15EIdzFiPcXGV6lEm7t7+DWnbtYW91AvzfCSmsNj5x7FKW0KLBnpdaSD49c6YsFjKMxZlznSnkBAD9+5afo7vVRDPL44pd+A2E6RlDjpHmKiPJCDwBISuQBAO443J8LLgovRaWQYpoAS2efQFSsCwCYJVMk3W1MBlkAgHGlQDCLEA92MBvcQTrpzqf+AlFcbcl7gLLCIwCAMyLjPcRrT1CVAKnVNwbczGs9XjqfkevrB19HK4Z1poaYwEJ2UKK+Qhp9c9PX+iFz3oUc175gjEupJNwxmw/WwuTOqOW2x/lBjPU2TLMA0nGk49DwhetaUMCsVFAt0AsjbPeHuLF7gO3eFAmb9aCFcUyTTsZi5lGMQ5Qcu4zJRZzQEhCh3E0a+CobvgSj8UiSFTJA2KwKxOMzRQkST52af/vbfGfMTsSwARfz7EAL/hz3fDbYEWNk6atEnlhCKaOBQyadCeU3QskR3ywBYw3BWOMw5YavQ1BHLAJjUfCe0nApZDNpZoZHEDZ/Hd3f2ahLDxSIqeCOz8cX2q1gw1als8gEkOkSvFYENLkO0xyTMXic0BN4NdNAu7Y8DwYARKExGHTfJATAzC9BbAOtFamShRq1ivwAuJdWiyXtoYzBrpRK8sDi26bvkq9wPRiplZ+1ul956Lwfz9AbjvDWO5fQXl7F3Z1d1BtNmQOK9VEqKKWAaVS8gpQxsBfh0IMACxv+crkqBjErRqaHke03Sw3YYC9CBrKSxwi6EiRwSVfGfCAIYmuZT4jg8JywNaUmK6vraLWWUCpVZVS+u3eI3f2eehhKKTudIfb2CQKQIUZjWTNozH3+pc/MsjT77JScF4vFnNf8LxrPBcWDGjcfxZOl8/ulPltcZh9MvynI4TRD7c82gaKVOG2KimnD7uYAgH4uq/nK7C/HgQBfhBxpbEEEzSjAx5vO48fqf+44EOAXlftVQMe///j3qSXIMBCyjbrOkX8wvZmaM/PwD5JNYQyRzb6O/z1+Wnrv6xpqR413FgCw37loUjxt6qRJvm9u/d8eBPB/H2+AssfgX48oo6cZ+WufPdc+h/yk86uygFEWzmHfaOs+tGVRQNi1tzJCD7aQ5IJcQTnhIqWaph9vvnMJd3cOkC9XcUAKX2tZBTDvETYwkos4p3Bl1UaxDEZIxfYbFf/20wYel49c0wIoucdCc8r3TfTShjhkIVAHZ0Y3Puqm2mqgvWIMgLRgLAGCGD6xgMYipJG1qxXcvXEdk14Pzz/zLMJJhKBcw+UrV9ElG6DeVBFCMx1+/8HuNqbDAarlwLR2rvnPPq/++bu3bLPPyCmdLq4zYPX0BnisS2srijWJGSs0GCAdTtQkc8vhNQ+TCNMkQoGMgXoNSyvr2oA88EbQge9P14kUNTIhvMuwGByc0Ns152SKGejUJHJDIE2x0WzJFJE/R70t6Zq14gwXNpYRHe5itQh0rr+PBs/xsItKPBTNmvpDkdfcNJ7pAPEkRpUUywlpozMcdHugt/aADAq5XxNFMgqgv/6+4f5wAICtgvZc0PyFqHuCkAwAauSIMMsXICcvALIARpQL0ExR2cg5vX9BOO588RWzev3ss8nJPc8pm0w+o2Sy/DwAILt+eXDBswkUd8RM5pBTRwN4aNLFDWljY0N0unqtKmM/Sg/Y2A4GfaM+ElhNE6wvtxUh+NjjDwu0CeoBLl2+jA9u3NJ9S5rbI488Bpp13vjgOh5//FG8/dYbqAQFDA4P8MT5s7jyzj/h8194DsiFKoj/7N/+j+iNCkC5hWmuKJ+MuDBFKs0gCz96VpCBQJSfDICjINf91vJ7Pq/lp4iN8hTBnddQm4zxH//8a9jrArvRDDk6GufoRk2pGL0I8kiLobwMKlHBnosSQYCSpD48if1BD73DQ+YHiB2xtbwkqQBdDHIzbuZFNJeaWF5bxu7OtorIEgu+NIfxaISlVgOlfIq1lSrarTIqNaDWCgA2+jQ6ypew9cjjqK1uifZaYC4o6dWFMt5/+xJu3t7B8y9+GtOQKQB1awoJmrJp0bbg5EH/HwMA2XO/2NvJGGYBSzp8DpNpH6UK8Ndf/UtsnVrFW2+/gUa9rvX53JkL+Nxnfxl/+9ffxG9/8feQmxkAJvREOwP3QRev6Z4n0ZkLytaZsx2SOOcKUK7BxAnHkgbkwyYKKXXq3FsI4kZiAKSFWKyu/CxQhF6rXMSg+xam0++xTUCj/TnEMddA1josSg0A4OwdMsgiuM50B5tiqttx+mpOIFnoGhm2gFmBU0QDhcl0KZD0LcZJF/lZB6PRVaR5utiX0a5+CpXgArqjUMas2pW49rk/YiU5AIDPO+nfPJd8fukGT9CFRbfAkbkni8v6Vg1h1OAjzeA9D9BRAMBXeLYquiZf7GL792KPzTqxZ1N0MkMax9rw4EFWJuBfhwagBABqS+tI8hWUOMiIB+hcu4xRZw8bW2eQb67KnC6XDPHa97+B5x7fxN7OTSWMMA2HoOfrP/2Z2DLFIjk9JTz60GNolBuYTRPUihVJJVissyGcpqGaf16reDLDq3//Orp7PZQqRfzWb/8mpskI5SqBqBDcAXh+bY02+RELd/DaKqUqr3srl+N1jucAQFJuzgGAqHNHAMD62YckAZgU62p8KogFAGB4FwgHTr9v59VLKJSgUSip9uEexUk691xrIskAoGSSIIC7Ni6L/UEAgL8FtOPNZhiNTKPv9ylf84odwPhGV5sQ+MoCAH7YQkNCPt/qW3zLlpEJ81gtipJljgG9Hgwndykeh/p51iVksxCcIUuRaTxDxvzWW7hy8w6u3N5Bn3r1oIk4V9a5ZnoPo1pHg54ms2S/8X0Q1OD9Jip4iUa4Q63NiSbCXu9e0BSfDDbdjy72mWdSAIDrc/wg7wgI4M6zB+CsD6KXEN8n7w1jDBEASDkhL3ISb/wYG97ynHGwZR4Ndo5ssMvbywz6fLQh16J7P3jNOfxiQ64n3cl7rBdcxMATK/S1vhLKHCtZvyMGphHvdYIOZBIlYiyQEUdSIwEDDwCYySpBC6Z1sl61e5VhvfJBEtODQJKtF2z2y5QT5GZYajax0moqDpusPTIBCABQCjBm+s08FS1zr7AeZDITjSgrNYymobwB3nr3kpr5nb19NNpLAgBYAxB4Z9MfR/SXGmsfICvAn2/uo1zjCehS2mXJB+xF1DGo8efrUoJMOSABBzKOOeTR0NcNmchwIBim+50SW5fmxv2BngBFmgyWCUIVMY1mSvNhJDENfm9TJhDTf4aDWvoUlZD7wic/O7++2SmtvyGEoGdot1m6tkdpNHXNoG7Z2+XBE2gzZPLNvT38mQmZdceLBv0YAJAFLk4q2vzDs9g47LuyjahupGMSgPki5Sbt/v8nsQD8zX2/ovHBAIBD9twPL5qvhcwhS49TI6uGf8HQ8HF+RzX+i6PJUujvBRoWkR3Z4z8JADgOLvhj5YPsp4lswLhZEDRic5FNKPDn/fh9cpQCuKBuZe/F+51b3hvW7vu5KiOCslMB02jxtcyp1hzd+WCp5CsFGAynOHX6HH746mv44NYdFMs1DqzlQk5DLj64ysiljohuxGKeEJFmtjCRPql558VJ9t7iVWSRyQdNG5xQPKPSqYFVpIuT0BAAEGVshkTOQaRk5qX5JwDA5lrTc9K4SFXjazAvfhJKL3xqbQW3rr6PZDrBYw8/gt3tPeWB8mEnjZrmI7pXqcsjva17gHA0wixkg7JIv/D3M98bNywubve9t6WNKyJfCaTBf+iJRzFNYy2cnYN9oa693X05TBeor3MOp0TBmdtGHwA6MdPEz9+nkvm4JYCvY1rDBXBDAIAyDp4/nk9KGKSPZCwaYxsJ7JSKQuJpBhZFY2ysNFGehXjszAZGu3ewWimjc+sGKoxgG3dR4qRljq5SxztDGsYy3yJ9m5QzSkH6w4loliHvKXkF2DHcIwEgcvuhGADZ9cjeIxf8kJQusgGIL0h/W8AkAfqSAcQISXt0G5gQeB9P6sDQ7LPqryf/poZsb29vDkp9GADA7lNrkE3L5lId3O9iAUqPhp2dbWkdT586pWtD4I7ADKeU/D1kHty+dVMgASnuykwOSji7tY7NjVWcOrOJOI1UUL5/9Sp2eN/kiigVK7hw7mFcu3ZdNNqnn3oSr732Khr1QNrWIIlxeqOJ9Y0yptND/Hf/w7/FYBxhFAbIlZcxmZURkWJXILDGsorXl9OXio1YFJfmndzve6uf/AU1e3k000NsTq5iOU3wzb95Dd/9wTsYl+uKcWSAGmmZaRwoTg1ltWooR0w0SKVX5zkhAFCgf8JoiH73ELk4Rr1cwoWtTTEdOOngdFmNeHGGp555Cjdv3sR0MkGFTUy1IYBllc73wy4ef+Q0ajXuEyHoFVRuGLW1n+awfPoc1i88gnxQUWxinrpCFNA/6OGHr76OX/r8r2lyUCpX5Y2iBk8piuYavWAAeF3pv5wE4PiJPwrs5xAwj308EjCSgkZ2efz9t/5WhnuHhweaum2sr6Pb6eG5Z15AEubwxGNPiQliQLVRX3mvsbFiMaoS0vsWieLs2A7UACcEANhw8JxwajdVU5aPq8ilTGJmPUcAIATVw8WgiPF0Kr8BpjksN3LYvvU60uSiIv6abUYuLlnxl8q3XhN5/k0wgBMdRx5zRrO+wLZorJkaiJwzVyWgZZ4E9Aoo0CAxP0Ea3UWpeAeH3UsIqjHSuI6l+qeRy21iqsQBrj1udqYK2k0RucO4hCfG2XFyyeQU6sAlPyJ9TZKHRZG/YMEJaptfvpPvENYfHoCZV1mZhp97xuLzvjF1u+0cDDkq2/G0ZFV9tve75mRhnmb1FdlVKU2/2muImaRAwFkAwBWMu/vY2DqNSaGqtbaICb79jb/Es49tYNjfR2dk3kEby8u4+v5V7O53sLa+hYPuAC+98ClE4wiVQiAzQIJ0ZmnGvZ3pDQQAFEaDH3/rpzjc7QoA+NLvfhGTaKC4TuS4z8+kebf52FEAwOuvjQ9r6TZsSpfPPYksADDdv4XpsIeN848gmZUEABBoJgCQDPcQd28iHw8XtH9Xb1tdaexGSjo9AOBlJ3p2lI4jQZ9dJMcAmNfPavLvs3Ty0ynTXUY24T7CljO2pMXeGfWfzY6vheffm5GG2JDHr+OLmt73MfxZGzYZW1W9g9iTsQAAgojyZ+D9TiCbhpOczldq6E4TXN3ew5Vb2xhEOQTNJemqB6Mxmo0qev2u6o2VpWUXpxibZLFYRJ8ePGrWnHeRu5/5fzbE9PEQg8KdJn8uVQe5P2rQs14Z/DwZraT25yiboByI+xrrSo1a9DvpOUKGNptqWiupNtZrkW1kjT4bV/97NLwQw2hRh6vf88c8v5QLKg1NmNl8LgC2xfqkeygDwHBoxuvAgQlfN2QtlXCdY43BmjyRP1AQGANAnjluxmuX1gAwMXI5KefzygGaY/qyrubP6X06H6tyIaf6uBYEqNF3gVIBDk9SMhAYG8xUIgOguA/LQ83JFnheyf7hry5X6zaYSWZ47fXXkePgsVgyY2bQTLeIaoV+IxGGg672yGolUO3DdaIcVNT09wdjGYjLv6MUSPLJ989BpKb/3IdyTNdI9H2mjXcsTRkf2r0g0IwAFlkyLgmCzb3gGCYfpWbQWamS8VOQLODGzTuSlo1Gdkxigvzqy5+fecTH0z2p52bjz7+PU+KPNoJG2/hFAYDskmAJvG7UPf+nu+McA8A3+p4Z7yUAPBaZdj3g4zgTIHtzZ//tF5XsQ3d0UbpXBvDAX3z8vZzwzbp11Rh5Ixy/cC1WTW6y0kNpozenUC5gfhGjnsdQpoXWZnFKF+DJyce6AACyQEW2Sfc0fn/dPajiv4fH5aeJJwEAxwGS7GuriXMN8PHjy/6++51nm+jbvaLXlQ+AM0txm/78eore5BYbLp6aeJT0cHznuz/QQkA0j1nc9UYbfTqI59msDGyBVFyROeXTYdRr2AzBO1reeEBL78/psn0jlX2e+Jr0cGCDq+On0Y3LwpXO37n+k1ZfqdcEEEypwZNJCvVOOZRzhmq2ahVcevMNNCsBnnvmWURTxvOUcem9qzIj4zSPRRyN18qFPMLJEMl0iklvgJTGSD4qyd9HmUjM+55/GrMQbWYebTmP8489Imp/qRJIBkCn9XG3j2QSYsYpsafs6QVnmoiGdJVvtUWVEguCx6G13s6pdPY8L86Yi/cam0sauPBcUpdKEIZMDC6JUWToqHwD6vQsKWGWhjh3alXu/4+dPYU+m1WkGO3cQiMaoBxNkGfuMd1iaerDYkMyD27HOaG/h/0xJozn44qv+4bXi9EskdMl2vrwizMAFmCfz/Ql6szF21IX8gYAzHLKdO1PIyUCCAAolVRY3A8s8+sXiyCeE+afMwtd66YMdkwT6P/wfPv703+O3+dlSJ5l5P/P1x1PJ1hZoYPtGK1WU9N90vt5PXld7ty+hbNnz0p24CeHnrX1+GOPYDzo4sKF09jYXFeUID0kDrtd3LzJn7ugScXW5hlcfPeSitEXX3wB3//ed7C+sYL+/i4ubKxh3NvGCy+ex1MfP48nnnwIp8+dx5vv3sThiHTOFUQ08PQUS5vlWrGkFSOrQf4wK3rme5iSUS4AvVt4qjFA/mAfuzdG+N//w18gra+gx2dQwB//0Kwyj1zJQMoiAQCZbhHwz+uZMVPdKYY9mmhOUMnn8fDpUzIBTMMxAk7rZzHCeIKXPvUi7u5s62BYoJPdw8zoU1sb6B/u4xPPPIFykQXXVAKXarshjetwlkNtbQOnHnkcQbPBvh/5SkXSfq6F3/3+q/jUy5/XmsH1g0WKAQALBgDdyW3f943fvzwAcNI+znWXjTWLrGI5j1K9jM7+bdSbAf7qr/+LAEA2GGweVlfWcOP6TfzSy1/AwxceEyBAt2bLNeFTzkk6adYmBTAplKPOck/RGk3AgBMo7ge2BlNWoiaT8Y9p0e3lBAAmcpimtGzE61Ni0dlDqzbE3ZtvID/rolJZQrX+FMK4jijiNIiNH+8Tm/6DRpolc62eP5fzKac5o3NNlwSAa7Gb4LFgLFCWwGlXLkSaXEehfBHd3vuo15aQRqtoBM8jilp6u4pfo46afZej/kt8m7daw0v7wslEU82IJrRqAMlGMxDsyH7tWG4L3f3xHdLWf2vQCT8s6p3FtN++bok6/hn1E2rHDvDOKvP+c8EUUHScm2Z7lmVWXsBrxnUV1RaqS2uIZmUU6esTD3B47TLG3QNsnjqDUS6QliyfjsQAqOcGqNcKmLL4DmNsNBpiAl794IYkNTTVffrjz2E0HKNWrslDoUxJmZtoM02D6T3RLEIuKuCH3/wJDrYPBRT99u99EdN4hGLAIw0liQqj6bw+8AwA0by5hrEpFCgXoTgLBQCsnP8Y0qAlSU8aTzDZu4lw1MfmhUdl/Tcu1I4AAGHnBorpeO7xInd7NxHl880ptQEAsGvudOS8LyhZUgSvbxD9ZNrXvi4cM/vs+npMgLs7J/N8Ol0v3uuO7jz3JBLH/0QGgL+mi/p1cQ/4ldr2LQ7bDQDw96oN/8x5XyaFLrWAAwZqwKMZYzYLmAU17I+muHzjDm7sdRHlS8gFFZAPSkYHq8nlpSVL1xlN1JxVygHC6RQHu/vSatPnQHGUWvO5FswwiaYo1vm7XA3gAJN5zeqHlWp4nKTQvSmuB4Tuwlko6egspSyEFHgzPTQmB00tefuyafSsGTOl1TSdkl3GWJLJ4ab+Avsdw4PDH7GkxPY8ujcaZMEUFe6jfvK+eK4VDc/9wcUZ8jk2qe/CtJgprNOELBbKcQ2sIABQqbCnsc9ZioQdgNgvXJtpYke6PKM1XWSgl0QoBU1omxAOeeSQ/MCtk40/4wGr9DSKY12fMiljjoWp2OQaa0YOpAgG2/seM+5vaQmH/T6WV9fx96+8Ih8FDWg4BCOgFpTRqFdVDzIOmeALX8dqMF5ud+xs9gl8RLGZeWqIaXJksr24xxCEJljAPVjn2IjDdl0lhTDwSqkolBeVAyVxCIjhWpOzqMNpyAEDh2CQFPjW7W3tJ5QLVqv0LSkh96lnnp/5otpc5Mv6gm8yRQ12E0Je3gWiZlQhbgAWb7RwmcyCBCc1gNlbSUjNAyQAymf3TYnrtXTrzT9nbulHgYl7/2+bwb2xbEZfvb8EIDtB96+RPf6sRv+k8vH4cR35HsVDsRj1gMdRFJPfSyRRVCiHhhGlsutjOj3pgBUzsaAhzxviezTIx4+QFFTqQRb5rMcbdP9aJ72+bw48fYvnyuv/vXRgPkHOeig4xgVvYBa8WSZHFoDR78wyQu45wQtPBPuSmf+5M2F2XZpYQpRqfoUPCicvfPiIsr359hUMR1Ns7+xhZX1DFBxOH+v1hjI4Sf/ngi0tE4EAR1329zwftKxCUefLoFY35XfmNY5m5ZssHhfpYf4tcmrNc0WjP2nY2Rk4QICxf2wQpFOTUz0d9U3DRhfdKmnIy21cevtNtCoVTbxu37qrBaRUoetvAc3WkhZzOvVz0Q/HQ4vYiVJENIGZOCdgNtzuWOVum4nXuff+zqFYrqI7GiJfKaNYq+CRp55EsVJS484cVlLU49HE2AZkTNAV3WWgEl2lGWBreVlTZM0ynHGKrpuLi+H7lbLWmWHq3DrJBJsn3mvc/khXJP1NlEA+64UcGu2GNGVpPMajF86inEsVrzY42EfAGLXOHZTGAxQmY1SSGDUyWpJIU1de40kcYxRF2D3sIXZIalCmiYw9dzEbCIff/eIAgBM0efNxt1nQkJIbANkG3GA4qSIJnBMJAgBDxh7xPnP+Fx6k88+Rbxa4VnsPFzZJq6urcv/3z/RxsNPfm9n1g6+ZNYXKMgC4VtB8cX9/X/THU6e2cLC/r9cnKLB9d1tNCuUA7733np4hNl2T8ViMgIcunMOld9/AU089gbX1ZU1Ot3fuKoLs1s07ePzxj2H77h6eevLjePedS9oACSJ0Ovt6bib9Lh5aX8W5U8zufQ//0//8p7jw8Lq0c6NpERev7gHlTUQ5xk3SDdfSAAz+y3wcr25OWshPXNxTlGslpIc38fF2iOmtD9AsLOPf//v/iO1hgt5kJiNRNtZgfruaKtNBskFTXBgnzHymOZmosNlLMBkNFKVJ3/Oz62toMKZoMkStQonFGHESigEwno7RbLXkq0CjRb7OhXOnEU9HePETTyOa9hVZRkOxoFmTf0VSrnBTwamHH0VjbQ0pXeyp++TaWKri9Z++LQ+AOMmJAUBnYk4rTgYAHtz4+1N2/D5bgO0/3wQwu+dmQWq7R/OYjEK0NjfR271rfgrtKuJpDzu7t/GjH/0joogMIUvMqAZVxVJ+4XO/LE8UMiaCwDPIWDhzGkYggEWx7Se8SPq9Ws8JpHHPsoLbYtlcYyIrAWOX8HNpbiLpQKFQ1TXN51ng7qOQu4GD3WsokYbfOosEpP+zKePES9ovMQAIvrCY4z6lib6acQIU1IkyTpPMHzNZ8wCAg751HPIAoMQsR3bTVSTFH2I0vo1K8SxK+YdRxJOYTCpAyTNjhOZo+qQ4XKN8zIFCNjdkUzTrdVGaWdzKVExWAV7G5N3bncwty7a85/lxFa1jAFhp55u3TCOf+Zw1NYvv8Xff8c/rV+kC+sbKMVRdjWD3VIqYQEu1jerSOqJZ6UQAYFqsiRI+7u3i9rW30Lt7Gc1GCdX2Ckb9AVpc04IAg0mIy1evYevsedSaLTQbS0jY4cSp0gBo3iaH8GqgfWnKyX5SxGv/8AZ2bu3J++R3fv+3EKVTqnEkD+F6KFM8lUG+ETAJQBYASNNQDIAwzWH1wlNiAMyKVemRx7s3EE+GRwAA3lPVXCIGQH68K0NATWRDaphNkslOg38TWCRN/ygAYGwweRZxQu9rNO8D5661ro+8l+w6ZOXFHgDQhDdjAm17aGy1Gz0ZOSGVCeD9JAC6+vO7K8sC4Cf9gMqbTfu9kl9jjcL1zQ4u0TXiWsFmnVsCU58iEOzJY5IvojOJ8d6tbbx/ewdhLof6yjL2hz0xNLm3sq4hI5H1PJvrYX+olCEmCbHuIVuLhm0EB1g7UHaQBByEyE3Jmjt3zsxj1cz+BIp4+3PHhuQeFs9iTFOuMwZgEgAgOERzZO67rPMYNWvTf7fPgPR35tDbUIAyAX/+ZFroPZ9cT+ZriewWudg9eU/yXnS+TepUPTBsgDFrSSZ1sCm3OsK+zmed53dKRhXrnITHkZocji6lFMA4ACB77/O4+WuiKDbg1zGUZDbpwAar1cm6oHlzDkGxADIB2GuSH0HZVJm1tjRcxqbg+koAgEwO1ihKR6BXAU3OeTQyvWYqV00Mxdt37wKFkrExQT19WXJHrvU05ea+o5g9x9bmcVtTTmkFWRtqYuX1xJ83AIDPu+0BlJyyP6HprHkkGOhHEIQgklKmJCm2HshHG/Jng4D7dqDX0SwrhpgHe/sdre80DFQsYqWC3Gc+8eLMT/y5yCvvUw6QsW6QbAOcnTTZ1Jlv/oQUgMxi/8AGmLRSv3gcMe5wU13nDDpvEOUD4DdjMyciZVoAWaZRzP7b09DvLR6O0rZ9UXKc8TB/AO5jAngcIPiwtaN9X05xUlnKoUe7F5Mpr/GnZt05a3ICLM0Or5WZiB2fmGdBjSO17pH3YSt2FgDg9/rz7c9JdkJ4nAHgizvfbHgQwIMC3iRxjvweuzc8e8E3Fv58+2P4uQCLHgBfCpju32QAfheiVtMePm58NtEqotNlJNIBLl66jmZrRSgeXd6brbYKoBs3bkpPTpTQO64aqkjKGDWddt+RKuZ9bubH4RpUDwJwY+X5IUPCgyZEmeuNGiZTxlfZvUzHe35eBoA0XOIGmCYyGREtzSUE8Hv4JklRZ1YztYur7Sbev/gOLpw5jYfOX8BgOJavwQ9e/QlyxTKWllcNAJjQkbioJiMej7FUqWMWut2uUQAAIABJREFUxQIAfDYtN0J/H0i2cF8qH4+7aOBKqYBBOMFDTz6OlY01ARa3b98ymhIBhv4QEd2EKQfw0UgAJsxrbTaUZqDfQypWYKwWGRDSuIXJI8xQdhuUaZJpVpXDJJxId05mZbVcQVC0jFX+bJTGqLeaCOMpmq2aNFoPnTuNSqkgTVgxHGLWvYt8v4NCv49qOEWNDAki85zQcLg7GWIYRdhmPEyeqQ0JGpU2QsXXmMO88X5/cQaArWW+sPFxOoYoT0KaASaSWHASwUKEBoAjRsXRFZ/oMQt2ylrYDGQAJr+J+3uN6zqlObz/bNM33aEMgNzPLqYiRymA2eeSzzCf7+wesby6Iio6m38yAGgCSK8Bfs+1q9dw/txZMQL4Qc36+vqanimyAuJoip3tm3jpxedQCgr6Mw3HysXlunZq6yz63RG2Ns/i7u1tgXGkIHMqwMgdejd88qmP4e7Nd3HhQg1//Ce/gY3NChqtOvKlJq7d7OPuARCijTBXV8Gf0KSN55zO/7qvjVr7kT5yCQpBDpX4EFvpPmrDLtqFGv72b/4ffP27/4SkUEGSo7af2mBOXTgN8BNnmxZzHYnIImGRErDpo6P/WEkdpVmCtUYD6+2GAIBmLcB03Bcd//SZU6jWq3JlP+wdyteBU4e11TbK+Rleev4Z9Du78kqglrhUCzCZpaiuLGM0m2Ht7DmsnDkt4zgCcTQz5NT5vau3EFRbKAd1NJpLzhxuAQCIsu0YAHpeHwjQLp6Lk/eNDw8AHN8/bE/KYzqO0Tx1Cp1b10V1bVw4jbsX38TWk4/g1W/9HW7fvik65o3rH+CF51/AxXcu4pMvfhLPvvRJDPd35cGgCZAmZ/bHNKmuL6DwyvsQ0Wgv4VTWAwAW5cQaaEYvJO7F4PpDAGCkwjyPqoraJGa81DaGozcRTXooxRvYWH8S3QGBTjIRCDrw2edAg3K1snnUiCpMCZtlZPO9EDT3MWdyUBcDwOBvLkZit9CkbJYw4BHIX8Eo/SbSWRf55DG0as8jic5jOikpBYOglJp+ZwCoAt8BCwQC+P7ZUIiyLNM10xJ7gMRLALLTXS5tRu32lc69Txjfy1EJQBYAOAoInNTk66XntG+7Ep72b18Tz8zIZO54bJ22NY5r6qzSRm1pU7punq8iTQCvX8bocE8MAEoA2EEdbN8Aph2MD65hf/cWmmubICOiXcprslhptvDmuxfRXt9QMf/4409i0BsKoF+qNw0IDyM1CQQACN4xNeL177+LW9fvYFaY4Xd//7eR8KgY750ytcQZVMoo1Sag+kPjMBfB5hkABACiWX4OAKQFegON5gDA1sOPU3iEUd7SRigBmI0PUAo7KORjYyjQrCyc2jR8Rv19rEaJLBqCPEo94jhR3lFmHsc/3Ie1DpwAALBZ8Xuj/1vPk9ZeP3m3Z8zX6h4A4DrPusTrncXUcTeU6nnuR4oNXAAAbsWZA0UCAORztWhA50A5X4M0aL4mm1Nq/vWa1mwlfNliIPPdsFhCWq7idqePd96/hv3BBPl6AD7lG2dOKXaXjvB0bKcsk8aJBIBY3yslxRkV8m/W7ZQWpoUZJjnzphEfjQxJl74h3z7+erIrJbWgANQaUfOdnkkuF81oFMlnrYwCkwDoEcTJN40+A8qaIpRp4MoXd2zjAg1GudawRkpIQTfZZbZHMgnCYvK/OMNZvg73TvYeLrrZyTA8JV8pAAQiCACwd9N95QAAnvKUHgB2DxEA4GVg81+pMv3E1rlFn0MMiPeNSbRI3+e94eXpVpPYaxNwEOhLIEkglkViMpaaP03z4WoQoExG8JSpCtbzVMV8r6NSrajXshSHRAO5MY+lXNYayRf/wY9+iHypggkb9GJRzEeCAGSbsdYyfxmu2wXR7ckYGE+m6HZ7+pt9keK0w9C8tGbAdMqeWzxv7TMsw0MeH1m++ZJiQCVTo3Gh9gXuQ5QQsl42U0f1IgRJxDTgsk5QO4+9PXrATDCZWqwizyFZ/rmvfOl3jzw9vAl4MnwKAG8S36R5eisfJhaCcvVOSSNdaEY+TEGQ3QroyMiPRe6uHY6h7vZoZwGA7Of4i1m82GblNhq3QPjj8E1sdhHKfq8hggvH7pOmFSf97P0+d3ybOw48HPk6KdylYL6Heedha8hNL8PJP9F2olJmZmITLBYD1DyHIW+QYxQ8V5j5Jvzerdctk7NUqJcKlgwK69kc/NszJO7HAFATxJxeGkyNqYurGiW1TIO92DEMFnqm4+fD32/+9f1x+HvufsfOz9sm70OoTkD72TjRxCOoaLJPEKBA6k6c4tr1G7h46T20lzexv9/T/cY838FgiAEjQ8qm32GBNS80eK/wuugp5XzHDNlI48neU3NGSz6nZsib6NT5wLFp5cJVLKLVbmI8Hc3pXZrqu+m+zFgc2KWGuFjQe+H3lJh3y69PY1RYLMaxAICLb72BU+traDWauHN3B7N8EaNJhFmhhBZzRafc4Ceo1ypiAkSjEdoBaYomVeD7HQ2GGA6HatIEACrmy9V691yMnICG1Y11DMOJxZ6VCnjquWeQKxXl5s6rwzgfAgCUGxAMyCczlJ3J1Jg+A6J8Ge2WU9AqgRIa8YQheM7okE4AgPm/fA9E7jV1ouEOKZKMwssVELBoZlFHdJTXhBt5paz+jgt5vV5FrRpgdXkJzXoN7SCPStIHuvvIHXZQHY3QmI5QCkcozQjaAIfjHgYEADqHyBermAwTNKtLCAdGvU2KpOP75+kXkwDYk+waQjIjeE60cKdKAqAXALOHOdkhXTXNl0T/74+nGDOPVuHBJUSuyPIFlPKYXUHFNZt0fDr2c80WTXFisU4+sSML8B2XAPiveTMmbVzMz3b3C+9TPvsbG+vo9bqiOZLNwaafyDojcig74GbDTXlvbxfPPvOM7rWdnbsoFmb4zGdewnDcE/2v0ajiJz95DWc5Sas00G6u4NrVm2i3lvHjH7+GJ594Am+//SaazTq52Pj4ww9hpZnHwcFF/Mkf/xqef/ECgkoeg3GC5fVH8KOf3kSIZYEAUT6QvwYz1md5m3zkOZn/ZwAAMaZYr81Q3H0PFxpllMZjXH7nKv7XP/86Kq06RnFZEWMy7WKxnJpmk8CNNmJ6PTAyisUPCw8afYYTBwDM0A5KOLWyhHQ6wlKjitGwK61hs93A+tYGpvFUppfjCZ9ZOhDHqBRz+NQLz+Fwf0faRLL08kEJkzRGa2sDvekEy6dPYeP8OcxKOUlNgnoL7GHv7nQwGEUCRZdl0Gl5454BkAUA/D7xoDXa75P/UgBAudrCgKaWZTZhNWzf/gCbZ7ewc/cGNh46i3dffw0/ee1VnD61hVs3bwiQ5FTzN3791xVJGcckc/NJtsg9CAgwqZjVJWYupgmMYqgsBcAYAK52SUmip5cAK/OKCr90NtLPJVERzUYFYbgL5O5gr/Oqivxi/BBObz6HTi9ErlDROWbzT0yX80BGkRKsZgGpKaiKW1bkpOuaNlbDB6dBNSM2FuRFS7pgTGUaoZQbI1e4gsPJXyNfDJGMn8LGyucQTjYRRiXMCkzB4LTZpv9eCiA7Xa6rjAyTYaiZAI5HQxW73B9Y/8moy0lBjgIARt+XunHeGB5t1Cw2jkCc//z9J/9WFB6V66jgP9L8LSSN85EA2TX3AAD2e2StGSwAgJKTAHSuXRQAsLF1SgBAIQiwe/sa2pUUlVkXP/zHbyOgQXCaYLnKcX2KxtIStg862DvsKhbwmaefxaDbBwMY1tpLRPJljEsGBfelCffGtIxXv/8mPrh2W3Tu3/uD38GMPh9lIIondm5J3Z4zVFkXHwUArHGLZAJIAGDtoacRlxogABBNhwIAGAF5PwBgNthGtWhNOqNWCQCoHpxZzDR1zAQA1PQTAKAE0dWfMu/l8fia+1ggqGcAnLQ+eACA9xX3DH74YRrvb947Sk0Y02TzqAfA/PXk72DX8ugAzNWbzvTO9wCsZXnNPIuZDX6se5fPizLBGeyBEn2EnCkvtd80AwxpNloK0AsT3Njdw43tHewOxghWmljd2lQ955v+wdCia+m7xDWCchA2Z4xdowxVHlQ0zyvnMZ4RgGPLR98OAwD4tyVMuehFSQKZUcCUD7vjNQyRAaMNIkpMCiHATX08YzvLJTTrFYTTAQJGhWvqboA3v4+xqKwzaEbJ1+YQgWuMsW6dnJjnIAOwZa03Xbel5n/e88mLwA2MTJ2iIXGg+GZS922orH5LTAaa4nE940SbTG/WEgGCCmOHk7mPmA0hzHTReh2L5GZdzTpdHlsaZlgtRVkAgSECDgQexAaIY0l3Sf/n+iUfgCRFeUYJrfWY/DwBAPVEYijQ4JRvwkwawzjSQKnWqOFbr7wi7xTKbopBBZWgAkbSsjadhlMdO9/X0vKyJbbI4d8YFvybzxaH1+od1LwD05DPHNd486IhCDCdElw2YJe+MyZTM9aXQaRkhxlI5A0Dg0pVyTPcrwbDic7d9vauAKr+cKj3F4WxzJpzf/x7f3AcPjvyvGYb+mxTrW9S/J/rDtxPHQcAfGOX/dkjr+koQh4A4Mt4AMIX+X5j0YE6bpDdqHS/tZOQbcAeVJAcbUBnmiTeiyAuXsFP0+7HIDj+vubHmjHwyDa1WYdu3tDWwPpdMouA27/ZJOoeEc2OertFs8GfZYbmSQo7/w6OT/D8ZmKgipnUCanz8WvHmA4/r7jzCzdveO8BwIbDm99lJRa+qc+eMxY3uqwZ51b/Oz04cL9j4FWPtdhZA6nXmpmsgfRMblCj8QTLK8wTH8rEg46ely6/h4uXrqDVXsVBp69ii99Pag6bo9Bpoz36KqM16h35WAqNV/CspvMJmRgZycwcuHAUKjm/OhPNObPCaStJX6eJjk2CbSIrGQBjCp2MgAvw6toadvf3EFQq0tx5ZkE8jVDnwh9FWGrUcPuDa9jaWMP5s+dkYBjPcnjn8nvYPHMOd7Z3dX3YgHDywkgxRfPRoEw6UtYlXFxmoniyYaTxIUGcQPp6iN4m4xVnwsdFTZpRp69mGcxGo9amS/kqGm0aKXblgDsdjZEyx5qmOxE3WsujpYKO00++b4IcBI7KNAV0oIeKzzAUAr62se6ygmcCKbiQMV6HjIWAZoL0I6DuWhTWPKbMp6cba70yZ1AQpd1YW8Pqygrq5Rw22iVM9+8g6PcR79zFVjEP9A9QZ8RXNMQwHGG7s4/hlFT/MmZxUXrfYsrYnRSzMhtKKzhsETYPAu/aevTetUV7fn8fAwB43HwdUsHoZcBJUr4U4KA3QH1pVdR/ygDU/COPw+FYsYXccr3RJK+Xv894L3vd/vFnzD+DWQZAdu263/dnn1MBhHGEM2fOaPNlodhsNPQM9Xo9rCyviPbKa8X1gdOv5eUlbZT8Oqn8rXYNW1vrOH1mA41mFYedXVy/fg3PfvxZ7O7so91axaA30iZ47doHouhxHSTtnfnLq/Uann/6Ydy++VM8+cQKfuu3XsLyShWVegPTpIIQq3jtjTsImhcwpPN+tYJpOkUMmk9xmw3UMH2UDzquV+pFYHyA5nAHp0oJct1dTPsT/C//23/BIC4gzC0jQWBxn/IosYmZpfrSpdglOGiyY8ZOXGvINCqmMar5HLaW22gFJcxIZxdgRCAzj0otwPqpdQzHfdRqgTwUWPQ//eTjaFbLqFXKGJHZUq1gMB5hZWsDB+MBSq06Ni+cRdBqIldlE1hEqd5SnN3Nm9sYTRKsrGyKBWCMqfsDAB/lvC1+xkxa7xngfegXZXHnTPvUCHA9IvhnjtL8Q1Dg9rX38dqPX0WpkMdh50CFKNfIhx86j0q1KKru2bMPYZbSPZteCok0kiqM41jrJtef6YTDDivObBkuiH3HZi1OhybxIABAPkE5kS40njIlhElJHQyGV3A4eBPVoIG1xssoF87IhZpFsMU/0dm9JODWqPimQ9Uz5/d/Tc1tQKCi2JmNsnjnv/O5QKkQef4nHiGXdDHLXcE0/x1JQWqFz6JefQFJtIneIEQpiAQAqInj+iOxsbGr+G+ux14GKikDGzMnR+BeOA0nc5qrr/UEjouiajneXq+6YBpawym7G5VfJrMwQGAR3avGzt0c5rkzD+ZyNcNimq8q1MkDvIbcGEtsqdzrZipdHhet8wqNdQTNdTDptcbvHXew+/47yMdjtLl+BU0BAFfe/RlOr9bQrqUYdXbws3cvK+3m8UfPi7W0trWFD27fVopMr9vHw+cewtbqBqb9oVh6S7UGgloDX//L/0sxqC//2q+hc3MH71/ZxltvXtIU+Ct/9IeI0hD5EgF5musl8geRGZ8m2E4OIsNKm4iyVqCRJRkAMQoyAQwLjOatKTWkd/t95NMIa+cfQRznEQUt1UUyvp10MN67jnrJmF2a/Iv5y4YzFI25Vq3I30VsAFG5mWxkslk2GTQqe5AEgHuz3xv9nuLLeE/rF5XZ1f3GUIt0nxFgIgCgDxd/6V/LswjICKNx27xncHUUgQX+bK1uiTPcHz3wTcBa/jeseTWoSpCQpZlyMEHPBtLabShCfTpB9nECAQGo1rTn3ry7jYvXP0BtdRmNlRXVIv3BEN3eQHUmKwADT4sC6NVsE+SXIbSxJ9hgJpKEkepvDECCxPxBshE4yGBtq/fsZACKgXZ+Udy/6DrPJpdNoejijHdjzJ2afhrRFQUacyXhtayUmepGcChBp9tHie/HSSUEkAhHNN36EXlHBhSYez6QvUYz0LlxpNl+qml2bBzuPWRo8v+KwiRzRH4DltxUogmfq4kMR3LIh3vurT7xJnjW+Nr0m/XWTHn2THziOZGUzjMOWJMKSDJZBZcZ24PJqsgjoOFfrohavoySe33W3/Uqk6TqYuPJI7jAOL5Ifwjc0bRxEk5xZ/su7uzs6JmjfxivP58H+Uc4M+eIwBFZt9NQ9a0m7kz66fcxnoy1bnYHA2PfgSk+U7HAgqCu5n80iiQ3Iyg9mxUwnaZYWmI8eYiABr70vioTrPASMdL/CYiYbI/XklGDZDOz3hqNCKbZfsLrRplz7s++8pUHAgDZh/b4vzWhllb2qLO+378/zISAVBU935nG0xeZvJG8K6W7NY7oq7m7EEHxAMBJ0/Z7QItjxYU11Pc/BfeTABwHOk5qYP2m5AvrbAOsh1paHe867Da3TIQGH4hKlUpQboq2Mc79AvXivPAmIbjfh0c/FxukXStP4bOGwf6f/V5/TR/IYHCLtjcBzLIAeOPbpnKUUnz8PHmA5aMCAL5p9dRmldVuuswHoFZvatp/+uw51BptfP8ff4Qbt+6g1mjKHd8oNWQxmKmIb+B8tJ+f/otO5AAA4xZyAU8VpUUKkIEOzovBLdB6T06jNI+yczR3mfgp+oVMgoWRm9f3a0Fz9wIBgNvMT19eRn840EIialuugFa5hmGng621Fbz+6g/xcWrwGR0XxtjrdNEdsjg5jf1OF41WU1osGlIROgs43Y9SDHsDo2lzAs9mP5cTE4C6YoIBXEm8gZ+WeNfsGiXNnF70b5dfWyRjhbT+Rs2QcTIPJlPjfNHAbhphFhpynXKh5jUrmkSCE38yHmh2yMZ/aWVZhTgbzeWVFRXivK+I/hrtC3ptZeNSoRFGCErUN1UR52YYK3YwRuqYE/yZShBgc20dp7fWMEv62GpVgM4BWnGIg0vvYLNWRNzfR6WcQ29wiN2DfWk8SctFwuK6hCBvBqnTGWO0PjoAIP6Znm8nAVAhy2EEHXmBvc4hVta3MJhEmKYzNJaWcWd3H4c0pyTKW2uip4XdKJRZw74sm+mkNZrn/6MAANnX4vXY3Ny0eL9aVTQ6xv7Zea7ImM5T9VaWaZTEzxlAMCUNtpgTCPCxJx9VbONhZ08g1cbahkV0pnn0ezRRq+LSpcuSDnDPuf7BNbQbdTRLAR45t4a1ZWDQvYp//eXP4bkXH8fe3jbWzjyCcdjEm5cPMElWMEUNaaGMkA1ZkcVOrGuZSz86AFCs5EQbbowOsFmYoty/g3g4xp//h7/ETreAIVaVMc5ItjwpxjIuBaYytqSJJynVIpFb/KfzBMixeIkjVDDDequJJs01czMEZW5YvDfoWA2UqgWZ3QXVIgb9Dl54/hmcO7OJcb8rc0/FBJbseWostzFIjLp66uHzKDWrSAk2FphC0NRU++btXQEAGxtnUQ4YJ8R16igAYCkAi7zt+24+P/cL/zUAACsKbQJOAMUkHhqN5zhFGqG9soQb71/BjQ+u4crld9WYL7Vbou1fOH9aBdqzz7yIcMr9uKZCi+dMAJ8D13xRx6kKfQAsUYxFJiuqBIUyI0vJpuO0n7GhQ+RmXKPzmMV91OtT3LzzU6CwiyQu4cz6ryGats34lCwQeckQuCzLZNSb8UlN7yfpLuPamn8DAEjvlBkcdxG5zZcFABQoNUn6mMW7iJP3MM39RIBTUHgZQelpRPEKxuMElRrPU2zruIoLRgked9LxdPzFVE/NipMPWsG/qKNsz3QNPcEq51ptACmTb0zWyGaSz7rRGDzz09cL81nPvPF/0MR/fqsRRHNxu7YmWlPiG0Z/nDynBABQXUW1vSEAoE7p3fgAe1ffFQCwtLqKaaGGYqWC6++9jdVGAcuVBJPhIT7Y3hMt+M6dG1hdX1VMb75YxGG3hxvXb+B3/9WXMDjoymOnFdRQQhHf/ftvyRWetcLLL7+M5uoWfvKDN/HW25do84mv/NGXjwEAqdZHD6wsAAAC9aap5+/0HgAPBADOPYw4KRwBACgBGO5cRbVge7GujTNqk0cCJ541AwAIClDTLONJN7EnE3HCvdwzIB/gAeCHYPPr5NArXh+Z4/k0MAHgBo/qay4FwAMT2XpUYFTme1gTEDTg+RI7Wc2jUf95zmUIOpupSRJFu1BAucZhVSQ/JGrEKwUyCfk+7VmQvE6GbzlM+LyVA6TFIjq9AW7v76PKmNay0bt3dvckLeW2xZ+RPI8DTspo9Mem69KUSz7Byo+gJUFfx/QgC4ByPnmDmT+CB+CM3e2n83IqUTwsGQukxtMZn/8iUMO5Ju/w5aW6GCIEgwnAS69PGDmaib3J90Q5oUlAJ/Z+1ZMYy4DsWVufLCHAIrTpX8XzbI77Ao4yXnHqJZwviCb/jl2scyr5AuERi5VUne3aL+up/E1kn9T6qv7S9yd23/P88RYiKCvmiBuMZgEAXXeZZZs3mPzmuCY4c0s2/u1yFQXKrhzzvV6raTJe5bnKm8RU9TnXlTwVI2T8AsPxEL3hUPfBTJGcJsnm82jJOealsre3r3uN543SArGmlIZgjBcCvwcHh2rOOcwlA2A4mCq6r9VcwWRKGX4VhSLTsMpYWlrHYXeAoFIDJ/2sjVUfh+GxP5E+T/nBzva2JZk5VoLq7jQVUzP3b/7wwzMAsoWfX0g9OnnShP94k5xtQv1CIFqk01PPP5cRjrEh4ofdVHZj+QmoGn8ZGC3yZo83rNkG9Pjxq+H9EC7Q/jX939n3etLrzwEMd6L94pZtcnUTMweaD8Ec/DD5hej9RSu6PO1/sXFlp+U2RXoQAHC8Bjt6TfzDdTTG5/j7fFAd55teIkrKC6azpqP/zyfex2QZ2fsg+7uO3y/+obzf79e754LqNhCTrfB8Gn1Rf/i0krqJPG7euouLV95XxiYXtuFwjEpQ12SbC6AHQ/SAEGWkIZxcSC1z07uaeqCERTsdtPNENrk5qql3cgx3n/JcuPyVOVVK50V590yxYF/MPN0FCu7dff0iwaa40z0U1VpFjVxtcygz9o65nv0+ttZX8PYbP8OnXnheJjPceG5v72F7v4PW8qpi7ESlL5g5TD7HjSOPaMxccjOvYcNPaqd5jEKT9cODDibMsI2oB2TONWlJRrunZ0EkU0K+ni30fC8sCAqVQMZm61ubijrRIhinij4j44AAADc3ngcuVP59kQZdlgbLTFhq9bq+h9R/ggpsOAkU8Bh439cqVUxHEyHmSjOYTAWqBTSp4kZDMIFTedW3pNMyf36GlfYyNjZX0Foqo1kpYJ3FX6+D2f42pnt3UEmnqOQTjEc97O/tYKTXpcaLyHoJxRyReU6RLAfZTyZ+UQZANifJimpzd/V6rrs7e1jb3MJupyuX6VK1LlBgMJkgyZcwzpfRG5umjPeH0c2MBZBdd7Jra/Y5M0revSaofq3Mfu9xkE7PQQ7SP3a7hzh9+pTum1u3bmF5eVl6yIkruvg9a6sr2vz2dncFOHEz5bmr1ct4/hMfRz4fY3/vLs6eOYXxcIRapa4JLx3SOwdd0djaS0tYW1vFd7/3bZzZ2sK418cXPvsSCmkXvf338TtfehFPP30GqxtNMBR+VlrFjbsxrt2Jka9sYEiNZDGPQmDUe0oA5APwET7UaBZTBJiiFY6wknZRH98ERiP8xX9+Be9e7aOf20CEKn19TWNMTIPeF9QY0qCI67fSHgwAcI51FteZxOA8uU1ZTCGHgKaWNbKdOHkJZRLWbFfQH3awstrC0nIDn/7U80jJBGA0HidNUz5b9AMq0gYZSTmPWZDDmUfPI18rY8bpWbkiwz/kygIAxtMUp888jCIzzFPLh7doJJVkoqHL/T0jffoIp8+KvX8WA8B5OBgWrg+L1PJTJOpIx2ittDAddDEZDwQAEGTifZkmIZaXCKYm+NVf/xLG/RCVoI1wqtGd60lt+mY1CKcqFtnECQ2LUk6MJtMhRuFAUz3wWhdKAmroZRWPe5glXeTzHeztvwcUx6hU1rHcfBHjYUXbt62bzima7v8E9d3vmgMAbjom3bx8CQwASKj159pFIFnZXkWUWKgiRAE9pMkdTKZXEc2uo1iso1x4HjOcR5g0FRVVLhtTwib/jgHAZsX9n2sJr7P2VlfwW/dpax4ZVdkGQKxQt4bx+wlUsYax6C9zGzdTREaTcZ9ls2cGZUfqINcMCJdwX89KAPy9Z8W0q2Pc5FFAgYtGVfPsmAEeZPCNRpILkAaOz4+SAAAgAElEQVTL8gBgzGqNpryTA+xfu4hCPEFreUUAABkAd2++h1ohRLNAbfdY6wiBgfeuXsbVD67ik5/+FHq9vpqrK+9ewq9//pcxG4UoRimaa1t49atfw6g3UL1HsPvFl15CqVzHT//pCt58yxgAX/7Xf4gw5bSQcjhSvin5sxrQ+mWCG8YUnAMAbHTjqSQABACYAuAZAEhDdG+9JzBo7dzDiOI84kp7zgAwAOA9VPK2/8oln6wNxzi1pp90a/MF0LE7oEC1CRl8Efc///AdrUStOrVmIwsAqN53xn6WKuFMLd3ryC3emf7x+kl6rKQiMwT0+5BSJtwwgtI2gspkn9K0kGC0Z6Hq2B0AwJ+fswFI+260NA2lTJENIqnhAQc6lH7KY4jrLNM+mMaTNyNZGvjFKSYJpQE5MUDZILP5P+z1xdAj+3BKKR/fB3066CGgsYsNPLimss6jzEN37xwAc92w64NVCzi9t54rZ8ypvZ3nIgxBGXWJkiEyuYpFxeuWpPtnHUAZRxGrK20n3eF7ZeLBDONpjIgxx/QcmkwwHI40dNGEntNrDsS4pqnvYkPrHe3pP2AMH/4e76nhnkLbFxxTQUMa3785MIDXgHV6wDpV6VC+D8kOMu3ftib4z1ufp8/JD4MJOOYDwBpRkj7XP1lk7cITTOldrvnnPcm6vswBWqkqCYBeMyUTxuooO252h6xRbVBHGamCWjS4M8Nq9hWstQ0gIajD62vGhrzFyYC1Wo6NPKf7ZaUcaGCY53CDoBTj/AhWx5iwHi9WsLK8gZXVLf1pNFdRCprI09cjof/AT9A57On3DUYjY4c4how7a0fqUZo0kw3Ba8x73a/BrNFyf/rlBwMA2Y395A3/qAYn2/yqXHAT4Ps1ooEoII7WcrygoAmaK2Y9AMBmwzvL8PJmGQAnFSH3+/2L7/XFwskljH/Px4GF7Lk4/rVs43t8wu2bRx2XR/3cA+Kp+IqyUNa7bbyabGRAgsU5XkRk3K8A802AL+iPfJ9YBYbkZ9/ng5ry47/Ho9N+YRYq7ZqPOSXwARR//4Afby78w599jXvfI7VhtrnwPJEOw+/npkQ0lCMyImwra5t47af/hJ/89A0sr22iUAqwv98RzZNRPtS+saHkYmyAhjltEgAQAKPixPSGsuNx54v3XoE59RkGwJFmn1MOFt6qHm1KrgbPgVm8vkT42TT7+9QvZv4eErrpngvShtqt9pz+zkaX6CV9rIgE7929jbNbm9hY38DBYRfbuweYxKkyTIlSyktABRpXPBqkzNSU12t1bUCdg45AAJv4zyxiipsDN4bxWCCA9Kg0yyHKTn1gNBXwQTaCikLx3gRvyjypvbaCkHIJbuKktbFgoNuuyRvnxSDfLxdUyioI+rWW2mgutXVemJHOdUBmLNOJnM89NaxMo6ww0qSNGyIN1MwDgDE7kbwIqg3GnVFPaMY8lVIglgDbrhc/+wLGgwNstRoIwjHWgzxuX3wL1WSCcjLF4GAHnd0d3SMy7iFaTBMmOXSzkLXN7qMBAK5hcZuPFc5GmfVrIhuO3YOOm9I2JAegEy3vuTudHg5jRimykC/r3jVg5GSDv5PWgCxI4DfX+z3/x8EA/R41H/ZMrKwsC0DyMYCD/kCmfSzOuNlQT0qmwP7enu4jSloYibW6tiQqbbtVxe7uLVGz796+A15b+gBUqw18/3s/RKPRFH3u87/8efyn//R/4ONPP43DfbJflvHpTzyJd9/4Hh57qIF/8ydfRKE8xsrmOiLU0B1X8MbFQxQbp9EdU+RZRqFKL44xSsxN/mcAAPQTqOVnaMZTtKN9tKfXgGEP//DKm/iHH1zHsHQGUa6K/GyMUhqjxAIhl8OQNN9cDhX+bscASJzBk1X3ibw9GqUiamy+KAlAikaNhZ7dNzSwKxRYpI2xvNbE7//Bl3D50lt46MIZ9Dsd1IIq0igVTZL3DNkwpdb/S9ybBll2nudhzz37ufvW2/RMzwxmsA1AAqRI0IwWkBJLlBjFlqiUE9nlyP6T5Ed+pJJKVeJUVE6cH/mhSpwqK+WomChxLEoWRYqrFtIUIYoEd4DAYJt97Zneu+9+77lb6nnf77v3dE8PEQGuSqO6Gt3TfZezfN/7Pu+zRJiEwOq5k8gwHYPFY5yD45C+GOPuvR20OgnWTp9HJkOvEXoIHAYApMQx2/Db768P25lkhX/3AIB5+BkLUEB989iZiRRb3U4Tw6SL0sklTBt7uHvnJm7euCb0WWpk+Qcf/5VfR785QBSWJeGDlZ5Ou6j5J/tHJzzq4sz7nokjZG8oZVrMJVnU09CPsj7uSRggcLpwQfDqDcRZB7sHB3j88efQ79WQDMjuU+BXgAX2sqR3CwtAwQb7vvTe0z2IzT8bRLZX7E+kmPS0uc6MXfiiKebz7sJ1N9Dp3MFk0kUYLcB1H8VgWBV5jDCapgMBD47S/+33ljIqTbwFAGYxY/QQOiwRED8AU/+LcaDxMkrH8unapnsM96JZg2+p+loOzvK90/R/Pd1zxqb4IRj8zq5Dsqal6f4GQDjUXpABkAkwCcrIVZYfAACcUReFUgVjNsyk7e5tIJM0EE1amI4HGHsh4kJRGoOvfe2rws5jFBy9F3bvb2KlUsejp84Kw27n9jpe+No38P5nn5GEEy8IcOHZ92Jnp4H1ewe4+MZbwgAQAIAJNCLYNsxAMihEpkpMUCUACgBo0U/5HEGUvykA4DEBp7+H9uZVhJnEAAA0A1QatW2geC55/fOYijmeaUjlFFJ3LTnxbw8AzBo309RZAIATUVLE08a04kHAekFi+Yy+WRoXZWjaDw4dmCjDKTJTZxqNhuwze3t7KBTz4lvBe4PHiTIBNkDyPkSvT2lBBlGcFQCQDRI7No8UcvFnUVBcGmLj1M6JPtdsngYdPnpocg+h5tp48bDmYJx0q9dDu9dHn9nxdAgRXx+mOOlgSgdA9HXiWspaX5tYETJR329AEy0dbUKACgutpIaVpZuMEAehpJqw+WfvQPM/eutkMhy8tJCNPdljuf922l0k9IUSA74Jpuy/zBCVx4ESU54LSmf5SYo6bzB5fWaqLR2fLAwEIYYCWIl01QzfKKFlDc7H8pk6wzqZrATKFYVZQv0UEwroRcBrzpY780Z/LgvQRl8/jZTH6N95/gla2Jha60Via3i7v1gZgBw7WXOUYeFnMsh7oTA+NG3BPg8wHCTiL8VhE+V2TA8ajhOMCH6bSFz6zwmoI8eCx4DGrRy+ZdClEaSwQnbNcFBrJIIzZEHy/9l7jAZjiSIUP5mpgyjKoVKuo1ReQBDm4XpZLC6vIYhK8IIcmu0BPv/FP5VhJs23bV9hrkgF76yUQhj6Y+zu7ogUk7WYmvtrv0E5Zubv//qvvq0E4GiDm97S0xPqdBM3R2jnFHBbgNp/I4Iu9F1TTRwFD5QuoqjOwwAANhZpXvz8sfVisg2kfQ/p96L/bz+PL1TeDgCwzW56gUsfhzRiKVuXRbDM07GYsvoljV5UGrndzNQYZW6iJ8C8TUwQ5oMc1YdWWT8RADCI2Wz9Tr224xryhz0Jn4Ov2Tbi9nspbN5WAnBYIpB+jvTjHPfcBmRMTTr1NZBOyWPCAifOFfH6W5dx/eZd+vAg4wYYiuuoLqTdZksdYCX6xlaTpjCdPWlan2jiTcSB3YUbRtLsUoc0o/mnWCri5m+TKoxxnWVNcCHhw8hWn9LB2eudT8/zz1NsdWwad6JT+IK4C0+Qo3v4ZITt++tYrtekEKHnwb2NbaGuMa6ExQwBAHHNFSdvs+ERmWaT3+uh2+lqY+966JHetLsnbAKSxniftppNyR0VZJ/nmzF5U53m+JSjsKk3oBb1SZy0DtkoUKNFJ17h4000vYBSAAIC9GUI5qhrf5jIxkEWAJkPXM2KlbJO4ZwMmq2WSBlkKsXsc1IQGWsUBKLropZPpkkCACToUCNINgI9IYYThK6PfMRYHlcW+KXTK4iyPgKMcG51CePWPvIYYu/WNXi9Dvq722jvbGE6SGQyIMZHRvogpitSDBsd99/YA0CLKFkTWLwr4driPXJvx9kcrly/jlKtLtdbo9OVyRSzadd3D9BxshjTB8JxpKjhJxFsNt2zCKWHrg7zjdcCkw9bx+xDHAWByQLhtbi8vCQFGiUjlKiIoWSHU9aRGGGKL8igj4ODfbnWxL2X3hlhiLXTq/C9Kc6eWcX+3gaWFmvoiAcFY358VCt1fPUvvo4zZ86i1W7i4x//OD79B7+Pc+fOC32O5k0/99xP4WDrJnqNG/hHv/krOHk6h3w5wtAJMHIqePVSA1N/EQc9GidGErPe57VBut47jAHkNcYIpygDFCdj5PobqI+vY7y/g9cvbuCzX7mIQfY0BojgTtsSLxmOM9JQtENlAETCplcGAH0/1M2djCOyZcZCSyYI4JKNNB0j4CSee4abQS7rY5g0UV8o4Jc/8QvYb2xhYaGEne0NnDv7CC698RaW6svodPvIFgpoD7oSk+cXAiysLQAh58RAXChhOvUQRnkBAPYOujhz9lGZEPs+XcsJSGvWs21C1Y9GneHf+ce7BQBSGnFTGstPZoMEnbqQp5MMaF5HrSgXqTHefPXHuHb1LaHJUnzzsV/4BEYjF2FQFOMlzbamv4myLURn7HpScHK9pI5WmjCaCLo8p4wEpXO4mvBJONaELIw9DAf3sb7+Gsplgrcezj/xIbSbLtpdFn/q7szXPSQ7RTSlJsLJNhqzNUHf74SmgwJKk43A+4hsQTO9FYYS41abwHQDnncHvc4upuM84ugkMt4yOgP6YHjwKFlgHJ3MupSeLI2/gCj6/7Z+EuBafFXVkd7Sf9Mzm9keaoKrZT2TmFbmn+tkWa4jEwlGWnfg83q2DACW03ZNmk/+DzMEzMDJgOmSoJGqiWbrlIBL5rHeBgAo1E6gP84gosF3bxe7ty4jM+zIPeMWFtDhcGDQwqizgxgdTIZ9yYIPohxycYSdrW184QtfwC//4sexfX8DGIxEmvTo4xeA/hBf+8zncGbtjDavriNSnPJCDRQE3bqzhYuvvSWNxa9+8leRjAk28dhbAEATIFRuMo+E1Ek8J5IqowgdTYyxDADGAFoGAD0AFsgAeEACsIv9u28g9ngMzeNZUNvUqoxAVhq+SjnkbNk6URhgOg2Vj4ekAKQBZXt+ZMJvnosMTkv1t80bAQBO/KX+MfsjryPLJpB6ic30iCyfobDQ2PgTAGDULWNpxcvAGOLSWE6ZDMoAEADAmHCrBb4xmLRSIlNz8/UMyTwg45GJAWRVccAg0xxHhhtC7ecqI4Ah45vJOOUUeIJkPBZGQIcsUyYEcLJOhsCQDeYYijUqG2DqOboH8JyaKbM1oibNnwMTGZ5MuXT7iDwf2YyL2HhYaSfAYRhLLb7mPkolArtT5PORsDl63R6GZAAY0zkyFUS7btY3NvG8ofgayX6gazwZnJ1uT8BPFqz0aKJ+nFIqsqgUMNJJP0EE/k2P75XDHoIcnI5zhTNNtjTMZkgh18YhBoBe6w8DAOx1Jj0SdfNMljItkKakGQauYbHMWLvajCjr1CSC0PAxdlxkpXbUaEYBfgnIG1o9vQDowyFrvEgB2HTTH0FlqYzt5vsjWOuxkfdCAVYOWm00mh0BUTic4RotMYcBEwPUeJ0RkdVCDfs7DXhegDNnHsHS0qo4Foy4jnv0nvGwvHoWownTwXLodIf4/Jf+FAfNLoI4FsNBMYeUhKyR1FuStiD7shouMn1JkmPEW0MBMN48YgL4G7/2/40BcBQEsM2znYAdzw44Pp5v1qRTryJOuvPp6CEQgCZ1xiRONiJjhjNHLLj4GEwstRMdN6maLTyzSbpeY2kK2XGFjG3wZX07QlWxr/UouJBuuo8CAOmGWHVwqnXS5l8jtmwxrjeJUnlnV3nqRer7fHjzf9z7OXye5gwA+/7sc9kb6SeBP3LfGZkDX7tM9ULmA6vpilAbUzFjDwA8YughY493ZALIi1gBKNV5cfHhc9ioP7ZT6xtbePPSVfSTCaJcUTQ7xAe8IEK72cKo1xUqvAWyhKpm6TSza8oef93hWBiq7siFw+ab584YASqyO5cBEBkl6inTJBZRwu6wXgHyELMUBns80+dCTT18yVo/ffo0Nu9viA76zp07WDu1hp2tHcSBj0oxhytvvYH3vedpaR6y2TyuXLspDID+cIzF5RPy3KT/ixEgDWiovzTxIZzc9nt9uZpI9ediSRPAve0dRD7N78ZoNZqi3xb/g+EI3aQHhy7IBCrohjqawiWwwgWW2kTGtY0TuLkYoXHz50JLBkGv1UGv1ZZcVqKTvM6oKeTxs+kH3JTIMiAAIOCK5woAkMvnZC2gjINgDzdkpe1Rm6txMsxVJpDAjZSpDvydXJRF7EVwmXEOZTBsdRo4eXpV4tPykYMoM0I1dDHc2UJ7/Tb6Gxvo7Wwj0+8jDuh6PQEntXxvXPg9uuq+YwAgI9MgueYMAECqGos7dWLWNafT78OPY+w1GsgVS+gOBugNEvQzPm4d9DHxdALB3xXTxpCmluqgrAyin/yRXsfeDgA4+khE9lmknDv3CPb39wQAWFxclOuV1wgbBhZnfB3tVlMYAJINLEkWDqJcDmtnTmHj/m2856lHMRi0hOaeiyJ0yCBIRqhXF/Cd73wfJ1ZWZbJz/tHz+NaL35KGjFm5zGtaKVdwZqWCnbuv46kn6/j7/+AX0R/twyeIFFZxfX2M3XaI7jArx2uc0QxrcWB5Wwj8+OMnAADZN9MJyhkHhcEGlqbX0Ll/C1v3RvjUv3oRw+JZDBDDmTThjxMEJNXQKCzkNZRBLP3oVPwqhAEgTCFl0khs0XiCUhwjx3uXDVSGBa8WPfmsh8VaFs8//xxGky4Y/ctJMFMCGMeYE6ArFKkTWTCdYR9e3kdpuYR8PQ8vH6HHnPJyVcyG4lwZd9e3sb3bxPlHLyAZstElAGD3JamiZlnPb+ef83bX3btnAHBNVQBCGtapatcVAOCnNsthwCniAJMx164hwmIWVy6+LHIAocnCwTPv/SBq1RWZ4Pd6Q/iexpJy2k6gkFMbrj80tCQoxYlNk7KsQNNIkqmHbsIJGhuFEDk/j9hPgNFt7O++hfFoVyIGK+Wn4AWLmLox9vab4pNBvwGy1Xgt0wTK8ZgKQIaRstjm+4ICJhYAIBspk+Hvcs9hQ8MYM0Ze8SIj7fMW4FzDsN9HZngaUbiGqV9Ed5jBYEpDskCMz9TWNi0BMB4AZvJni3Qb68dJsDAU2azInmvrPEsNsBnV1BDTLHUk5nICAIiUxNDCyWoRWbBl2M2N/CyLmPXZYYaANRDU8ytO3SkDYa1vZnwQvQQtC9XI7GwNNHZCYQAU66sCAASMYyMAcPsKkLTlnvFLi9hvtRH7Ewyam8iCcrge+hPWACEKQVZYba/++BVhodEut9dooehHOH/qNPbub+H29Ruo1xdkXysSoF9ZQmfQg0dD4su3cfG1NwUA+Du/ZhkAcwDAOrPbBl3TKHQSbwEAMgAil/vSgwDAwd2rIgEgAJA8IAHYwcG9N8QDQKn2Ggdo608CDmz6Z8MJ1i+m3uQ1YY3p3g4AsOtA+jxZAECZlVq/Wfao1Lwpvwi5/mQirr9jf1eVPjR/ptZZ06cINFMKwPvVggV8DrrLW3aclQDwug9sTJ+xwGCTJ4weYdmooTT3VL4GgiG89+V+oaM7hwGcaRg2hk722cyzNqS8TfsTekVRMjCLe0uGso7Q1HcwcdCfTNCn59FkhITPT8q5NAZa23Kyz5QjDle4V1C7zposRxZjbygTbJqRagweQU+uScI7wJkzSxiNe3A9bQYp9WRvSPCQ3idCzzc1K/+fAABrEt5B1P6z4Wfjz0aWQADfK9crmtBJzTEm8KheKbNYSAKhslM46A4SrVf6HOwoTV5UBdxTjB5e/VsUWJw3/9rXCAhrPBPS+4n0J/R/on+DOKEquMj3YqMGuT7x3LEGEQYTgUsz/efPJIJ+kCDieybwIUxA3l+Eb/W6Fy8DkQDQ78pGCE+l8aY/QLFclOPDaFih/09d9JMxWt0eOt2ByGSkBhO29dQwAMjio/k2JRwZ5OMiqpUaKpWa+O4In5e+RA7lsCWcffQptLqU1oZodob4zGe/iEab+32E/cb+jJGgS5+mnvC5ePnQZ2lzc0MSglhn8+cEgng9CwDwn/7Df/ATy58HJ+Z6GiwAQJqN7UGPAwnSDefRRtnwXeSkW7M/2zzL31FfWizOnm827J41ZqpPPOoBkH6ehzXthzbVFKXsaNFiX//R92Z/bhv8+eOlj48xnzGvN11cywSMmpCADb8aeMmFJ82j1aRaV1xzY6TOlL6euUHMw4qtNJiQPhaK7Bu9ZOr92+Nvp9BpytVxzyFGFkTyaQjDJomo1GAgTUj6b49jFAj4p8GV7wwAkLglIp6K2hEAYCNOg4x+fyg6mR9ffB1ekJXirN2lY636AXBB4g3hjBIpQpQCZA1XUjQz28xrOamHgPQhurkSBOBXcV1VHwAWiUJJ4vElnYyAiNE+qqtoCgCQ42/YB+bgpq8rbjKSLzsaCa26VqvJFH5hYUGM1jgR3d/dF1O/2Hdx5c3X8ezTTwklPgxjvP7mZVQXl3HQ6mD11Gk10DO6SxqSkZ5JBJuLlEgniFJ3u7K5iRtqNov7d9fFWI+Tf7IA+Nik7BEI6CZ9TCOVOPhs/od0F2a0muZIE8kekT4VeHCzMQrlsiD0vuujsbeP/a0deOMJup22gEc2CUA2JcoK6KI9nYj2n8ctm8+hx2ssG8t6wQXQDSI1RCSIJnRFGqjw7zMYjBLkCnl06GGQMB4toh87poMxfBZwYYieO0VYyOLU6RMYJm2cPbWMTL+FBc/FYOM+7l+8iN7mBsBoSCK/zEd2phh7ukGG8OCw8XhHKQAEhJgtroW9uNVazatobFU6Qao8qYU7Bwco1arY3t3Dz330o5hGBXzxr76Pjf32zK3cFtfqtKu+HOmP49axdwMAGL4ZVlaWxWSJ030yEEjV57LCzcayg3i/zSOelFqeLRSxsLiA27ev4KkLjyIKAS8zQaWUFwCq3x1gcXEZ3/7Wd3H27CMoV0qo1qq4fvMa7m9sikHitUvX8Z7zT6AYUFPfQODu4Vc/+SGsPVJFXMph4pew087hzWtNDDNVjN2cmOLR0XdKw6l3DACYhn2QoOIFqIy3sepcw+71N5F08vhff/drSArn0EcEZ9KYAQBCKY55fwBZYnBcuwwAwH+TgZQAABM4ozGKUYSc7yKkvtFhNnBP1r1CLsAT50/ggx+4gN2D+wiiDGoLBbRbB2g321hbXcOgy3SGRKKKhgQ9/DFWz6/CK7gSU6gAQA2dzgC5fAV31rewvdvChaeeFQCAxkQEAHRf0oZY4Xqlx6cnwA/bgx7+83fJAKARoZSaBgDgvc17MeWUy71VEk9cFq6kUfdEnfTaxZeEKTHot2U9WqifwHueeQ7ToSvuy6Ri6r0yQbdP+jwZAMwlp8dNiH5vgGtXL2OUdFCt11GqnYAb5gQAkCinxIUzbmA0eAvNg0uolJn9XcRi/d9Bs+3DzwVotFsSDxnRBTqjYBaLSNfX7zXHWU2CTVUxk6MRBBCwwGHByJ2pI2U3JS1ehn4rGxgNr2GauQSMHLijZ+F5BAB89KdT+eQJDCmBkRbcAABSd80BgHT9ZiVKMrAQMzKILEzXDz0L4tFkGAD8aq8RqTYE1DQxYcIosFI0NQG0NaU8Dh/T/I2dzh5nAsg5ebr20mt0zgyxYADrDCsO0d9nBFyAkVdEeekUBmNqghUA2LtzVQAAgpNRbQVbe3so5wJ09tYRTzsYJV0MBGjxUfFzONjcQblcwff++ltYqtaxv7GFSjaHaq6IezfviOHs9Zs3cPrcOUwjH3GlhGngIcjmcfnyLbz22psYTkYCAHDPEsq/NBtkKqosUZsgfa9SKxoAQBhDjIp2JxITSwbAwIlhGQBvBwC0Nt9C7CoDQKjZAgCYposNYGr4ZCenMwBHsujZmMwvz0MyC3nRqXGdAWrskMWCQmys+TPbaKvskvRljQe0ALllANg6mnAELyfWfaw/+brsdF/BAjUMFhkhvYAGjDgkqKm1Kps8n4wbYfqorEoAAIL8YiJqHe3VjI9MLfkb3pO02zDeTWrWrPW7yJKFYaomddqfaE1PYIBf+e+UNA7GU7THai7YHw/RGSXoToYS16oZEDoU4QPZxj+UiX+AiD4jGQ+9g5aAGHZ9dr0MoshFQBKRk+DkqTr6CWOuhxLZPuiT86VRelInMiZWBqEE05RNzeZcGEnGEFBZVXonEQCQJp6fZEIIu8eCQUYkK0wJT2WXwnYYYzAaizE1WQXCJOAQLfCRkM1kLhorcEiDANq/PLiDyPogSjlNSxCiq8hl+frmbCOee6kNCaA7BHBcMVkUMCcDdPcPhE2h8k6eZw5l1SiR14qCI2TmKdhIBgABAV4jkuLA7Fye06kj3mK9Ad8rX4PuSWKSafYRj8k9IdmuysT1aEDeBZ48/yQWF5fQanfR7Q6QzZcRZ0sYjlx0+hM8/exzaHY4zIrRS4A//OPPCwPA8ZlIwJhXsztIn0EGANMPFHDg/+/sbMn0X0AAw/iSCFN6APyPv/Vf/40BgHQRyYNrKeqyBRyhuNvv7Ve5me3v0HSBVGHSgnlAjeNnekEnqicUamt0IBeiRZxJVbFuuKqJSj9+uuGV6atp5tIUe6uxf9gk/e0AAGuSM3/M+RI4W6hMlWRfm0ypZeLvIJQGSo1NbCPMheQwwGAmyuZOSR9TUkfstMPeJgqU6Gm1DAZ9bqJDlsKnjylT4NSHBQDslPrtAACLkLLhJ6pJzYylIUtjZjXwR54jvYjb8z0HPswFbW5AU+EdswpQl6Omg9xnaM7E6T9NlNbvbeL6jdsyIe72qcuiYy513w6a7Y7QlGJOSmUabgyIjADhYKoAACAASURBVBHRPK5obrhn5Si8FrnQ8Lp1uTjTDdVIAAg+WA2/TGVcnl9Oqbn4ahwOf243cF7zjNuxExT+nNoku+nxnNUW6tLsE9kmta1eqUozzvO6tLgk6Hc+G6PT3MfB7jZOr55ApVSSHNpLl68JvXdr7wCnTtMEiJMtuqIqlViQbk7cjWuyIts03CFq6sjCSJO9nc0t7O3saV7vZCrNPz85tWgNqKVj4w/RN3tjzbEVUI/3XBzIxjbiJLhSwcrqCRQKRTT2D7B1/74swFxuef1IPulwqNm/gJgWcnpPCj/hTJsCEDGHWuhXASacXEymom9j9i0LYzmeLhMHqdki6hqJrGHUH8r0P3IDkSswziVXr6DRbWEw6uPRx84in/dRzYYIBj2sZCOsv/oqOvfWMTk4gDtKpJmQJsjnvTNFZsyZiAUAGOdlYgAPxXXYS3cm8jY/mOfsSsqCQahZZFiNJ80Mufn0RwMJehq7EwzGA3zq9z6FPgL89v/+h/juj97ErVu3ZCrJjZ2bPJF8JiGI6aGtz9KSJ62ulZWiF+BsXT68bh5vkKebspDVZbpC4I/Hn4UVqf+yeaainLiOMNJINZ3WBddHnM2iUMxhe+seHn/8LIqFSOKrIp7L8QiddgenTq7hK1/5Mzz33Ifk9a6dXsP9jXu4decuStUaGvtN0Mb7zMoSHj+9gK/+2R/ht37rN1Ff8rB0dlGQ8964ju++fAdjdwUjJ4fuKEGcy2JCVPwdAgBaINJIs49yEKKMfax6d7B96VVEwyL+2e98Gd38KXSnMTKTLhzGdbFwzGTQI5qUySAWCcBEwv3GpEZzOspzIYZuEwT8Hcb9MAGACR6cjsk0dYpiPoQ37eDDH34GtcUi4CQol7PodlsyIeq0uigV6PaeIMNpje+glxngkafPYRJOkC0X0emPBABgbGguX8b6+hZ29lp45tkPCgCQybC49HSyZQAAXv+aAqD3uVmtj3y1/3aUoabgwWxKKyjwoR3oyEM+jOHGn+vES4Fs3T+FCTB3a5F1jEWQDHgmCUajNsLYxcs//A7urt+UJIDACxF4Rfz8L/y7GPWm6FIykctJgUfqf7vbEfov19xh0pfrnCkTP/rh9xDHIeoLS6gtnIRHzwXex46H0A0RuH288tKXMBlvoVrN4uTqk/AyjyIZ5TFylEpKCnMcZaVg7g9YUBIAoG7WE0kAi/FD+6LUQUbHKTHAseSBjyYNcboOUUDoDDBJrmI4eAsZ/wYyyCMz/mnAWcM0YONLYFFpzBQrmE5HHW6OGAHa5t6uE9a930oANAUq1Vwbeq2sKWBMl8a0qSv7SHTZrDn4PX8+GQ7UFu0IAKA1wVwGoEZjChilQSfbHKSjx2w9Ku2IvXwMdm8vLr4+pgAkbg7lxZMYTjllncDt72P/7lVkhuq1Ei+cwMb2NmrlGI2NWwhGLQwHXQwzAQInRJSM4CdTbN/ZQi7IYXdjG51mE6dPrWDc66O3e4DefgvFsCCu4a3pGNtJG6vPPIbHn30Gb1y8gouvviHX2t8mA4AAgM8YRiH2St1gjbAtAMBhxQwA0CkKAo/rh4fq6UeROJQlhuIhcnD3BpzpBPW1M8JyGEd5aU6C4UDiS5ubb8j1wvVaYn3Fw8mwUNnwpoZtUk+aYQ1/X8z5rIldaiWY3bHmWjhauPE5yA7jV9bA1ghbaMoiC1BZCN+vjaFMmwDaulZic9lAGxNnW7MqO0WTAKwMLu0BYBkABN/cibE8FisW0/ibqa9qHWll5EqTSZYkJZfiEWDMDUkPV5PQw9Nr1gQ8juIvIGadBDi0P7EMUspRm2T9eFybXanFKKnsjoboslEesW4dikkim3U2sIU4i2wQaVQhl2Fef/Z88fp1IesbwWDHHeHEalVYdTSG5f1HgJ71BWsFAjCyNkr8tJr8ybGnH5M4/9OPgqxH5s5oes3Ml0Qm8BmMaAhtpv88DjTEk4hDXh+8VlyNmc14gbAgGu2OyFPJnuTgjFaXBsKb9UDzibI9pnoFpcHI2e4ydYynACWhxkNBMlp5bXkolYqHvEsETDRgIOvU9kED2SBGHEQmIUE4ALLUaOqB+hxxMsPv+Rys6cNYWZaUnEoPNJ1gr9nE+uYOtveb6NFfIaOJANwv2QbRm4GfIudgrTfx8NT59yLysnqNyWXEc0EPmJBwLpwgi6efeQ73txvoJhn0BlP88Z98Gb0+PbF8dPodY8hrAFaRyRAA4H0MtFsNtJo0oWVkOpMC+sboMyMymcw//e/+q+nDpkIPdlwP3MoWO37bX33g5NmF5QhCePSBjjaQabmmbGCk2pjN4+hXPtYsRsSAA7JomSKdv0+nUP07gzRaOk/KeC8NAii4bRyQSf8UGkuKlpQCQfhzTsOkVDZ/w8eSG85o4RjzZxvAw1NyXUaFOtvWxtq6mjLuhA0htTygi7VkBmsZJEWpjBH5yfc3MM+nTYWgZaY4Fwqf0e9blHlGrzLggV1ULULL1ySTbksNOwaeO3qu7WPYTUOe3zTC2gzYLWNuejS7Dsx1cnwZyIYf6PZ64mJN/U2nN8Rw4uDlH7+GRqurphxjIq4myoTn3lwD1MqI5nrmA3mkEzC0ImnqWFryJjXmMHSrp4FMl/RQkxOd57R+MhZDINJGZaOSG9tojwxVUt1r9W0n1LtTIy8Ov7q5iJyBG7/vSaNLYEF0WUxYyLhYrNWRDUKZ8mWzOXQ7LWQjDzevXsbJFZoA1gV53Gs00UvGyBXLcnyU7MnNNxHtJ1FxcR9P3T+6OCp+pPtfBstLy0L/v3Xrthi4ceOldnWH/y95q0rpJ02NvgSDrmrRs/m80JppVkIDMjIC3vtT7xfdlCDAmQxuXr6Cva0tnFhZwe2bt1AtlVHKF7C/vy8NI687ST0gy0P654z8PUEBl/osyWVNFNkVUyKi5mSBREZ2wQ1CG05O+rjp8z1aJ9jxdIjRZIgxRihVilhaqQsFPesB1ShAARO89b3vonn7NsYH+yg6GdSyMfY3N5DLFwS9l83RJiDIsdTiesZYShHc7LUuyDblFqGHvZ1dnDp5CtsbO1hZXMHN67exUFvU66vfQTIZAOEEO+0NxBUPv/t//XPsNO9j5GRxfR149fW7+OpXv44rl29gPGIqBnXAgdCYee1zYqlst54W3wGPlZ43mTSbluz4RVzvvNQcJ3W/MlJSC3s5vsYQUI1mFNTkvS46yuFI4hd5XfDeJ/q8u72Fpy48jvv37kiUHfXAa6dPoljgVHOMTqc9S/i4ce06isUSPvCBDwh4R5+BH770QykfhoMBeRioF0v4qaefxje//kV8+G89gr/7d38ehdIQTqmEYTfGpZsd7HTy6COHMQW/vDcZRymOwofv/bcDfm0BwmPIpjwktbm/jVP5Fnq3riDa7uH//NSfYi8soZPJC9NJrgtwYsCFINBoTdvY8No1sZhSRBmnbM6PfGY40wyQUww2vWQuMVfZnaBaDsRcbu3MMs4+chL5XCBNra4nNENTZ/chpzyBg54zxKPvfQLIOnCiEFGhjlEyEakdKaGkMm5s7OLkyTOoVJbQ7iSqbZRCUKP1HDGYItDFi1xTV8TFQPxAWIipS7mY4cl4wh5fnajzd9X8jpFMnkmB0+OjW4GVpmlE4mFwfr5X2H1VnkykAPx7e+Nxv1PKLh/DCz20G9uIYq7jCX786ndx7z6d8R30uyPkwxV89Gd/CdMRHb4TKaD7wy7cgAw3II5KGPQSjJkqsFLBn//r/wOVWhHd/gjFch1JMsZ7nn4ag14XpWJOGAcv/OWfIoqGCIIplk+sIIrrqFYeR6NF8IfgnMZScZ0T1+3hRHX5Mv3n69R10h4/mSKaxsgaovF3RujDzw3Qbw9R888D3V1k3VfR7byEsXsPCJaRTH4O/ckqhg7ZUhmEZA+wgMdUKL+aVa1yTN6rpPjymhCpjpnE87619H+dV/BaoH470fNE8IKmkbyfOAFlA8fi2WhUdaZJkEMBJBbjEdeMmbO3BMma1cYAOwI2zUEjXaPs9+zalLZrrycBhWbRznMmgY4w9VP+mxKg9jHysyiSATDUlA2M2zi48QYG3T3kSwVkF09ga3cHhdhB/2AL4bAtRrOjDJM9Mpg2d7F74x7Olc+js9NDrzPAvY27OPPESeR9B5tvXYGz20dyq4kK77VCjNdb93D2V55D/tQS7t3cwl+/8C2UKmV84lc+gf6wL/VbEPkCCvAz/WH9Suz+LJJk1lKBh950israacmpD7wITjLG3q27Mqwor62hOUwwosN5xkVuOMW0vYO9+68hdOnDpZICiZI0gzIO5tK1nGLGuk7aWjUNMM9+bpZS/j4bcNaLrGv4YaOWdf3U5AECamSP8VpjbVssFqTp5evg1F4ipY1Mk4/HD+4vpLOz3qAvh5jwSbZ5TswA7XWrv697kGUD8H3y+ziK0WuzgdU6WK5TgwbbWlpp9Yahyt9QXd6sZtda1pg0GhkqH0ruFc8X+RUp8xZg4X1lWbL7+wdYOXESd+/fx8LSCtY3NlBdXMKte/ewevoM9potHLRaVLiJ2zsHH9w/hbqdyaCYy8Fh/8L0Bmq7A07VM/DCjMTCxixipmxQ6R0wxKDbkYbdpwO+ARa5+7Ne4v1MrxNKKHX91XNNDyJOpmkkTW07B66sJckO4LGIJMpP5RIim6AHF70XyEAkg80PJWVgNHEw5Vqc8dFLRhJl12x3jTeUDsXs+aGnA98fpaiHhrqHvD64X2TQI1srzIrUiL2EMNIxRS6XRT7H6DxlrfE1ynUg9bvZY6YOWo0eJgn31xB5mjny3JlBDJkKUS6L1bU1SXUoV6rY32/IYIUSx8VKHcNWX6j2Y2+ETOzhxZdfwsZeEyMnluhm9guUZMTRVORikeMKE7Wcq6GQraFcPoE4zCuQIGxJHSw5rO/7CaJCGaceeQy9kSNsgOHYw6d//zMYJhxEBsJOUwhFgVGXqIasrQoEsPlnHcX7jGCsHT7yexpnZv6H3/ov3zEAIO3aIbrV8SWkXRgOLWQWAEgVXkcbx4c/WupfDCIwu0ntzWq+2gn20QLPfq/aWbMcpdgLsiCYHPb06yJdd9bMOxm0qGkVjcmcpnV0kbSFygM/Z85kv/uACNWCDHwBlmFAIMHSm+wCzbo7DApyI/DiZ9PIqSwLNT0smrdLExmDB+jiZZo7vi9u8haQsAtrGqywzAldwHQz4o3Kn0uRf8xJSh+vtIfCYYDD/qEtvG2jkWJQCNvefH/clE4Wa3Jo+T5YMIWYOiG+/o1vIV+oiAs+Naxs/unmKhQzEzFjiw4WQXL2U4+fnmmxmCVdi6WLGKWYZlRcT9n8sBCPQkFN2XSyUeVkUelhSkHT6YYWe6qjVNCBT921TrXUUtJcymi55fkMBV6MRuis2h8g6wWoFktCAeMGzea2VimLM/G1y2/gmacvIPR9XLl2TQwPr926g1K1jlyBGexZNW6hqQ2jg6j1EhBoztzRy0aLaNFqe4yUIeDjiiHg5uYWLl26JMVdHEaSGkB0mvIAvbYIVCTytzLpbzWF+n/QbsFnBvxkhGc/8AF5XgIaoevg+qXL6HW7qBbLaOzuIRfF+l7jWCZ4BGCEnsZNNQoUQHAdQV39KJCWIvBpdkPtGhdGNethUUuAxCYGsBng+5A1gY0pN4cRUwwyGE6GcAIX1YUKyqU84tAV2jW6TZxbXMA3v/gFjHe3UWVxRCNCc2+OGHlpGl3L8pjF4phNlJeWgj7W39/E7lGll3RRq1bRPGjBZ/73KAPP8YUWTLkDZ8PlxSKu3H4T555aw3//v/wT7OzdQv1MDXAL+Nef+T6C6ISkE/zpV76Gb3/rB4gDZpx7kidbLJalQCIQ6Ic+gpATeOrmmORAt/L5hX/8INxOVu39ehiVZzMhTtyGfmkLycPeH4rSE4iQCElkpIg52NvBhScewf312wgCouXA2bNnsLKyiDgbytpI/RqZRTeuX8eJEyfwxBNPwuc9UK3htddfxUFzT1ywa6UKGrv7+MDT78Pm+jWUCwn+3m/8AlZPenDLBSDJ4tqdATYaWXQzOSSkg3PiwTi3dwEAkKavPi5TTAe7WM71Mbl7HYXNJv7V730Fm16EtgAAgawVYxbbXEMnlAXwOmALJkivRE3xNXF6wmtbikte4xmNKCMAEHAdoWxJwMIJlpcKKBR8VGoF1BdKKOQ5zeZUzUXoE2RwBIAbsUgJHPTdMdaeeATIuYjyBYT5OthjSMFr5NJ3726gWl1CFBWQDEmXpIkmoQdt3h26J9FkShaOQBgwGcdM4yWOjsWWMmM4Y1Z+rV1ktQlU2IxAnGkYTR1gG0DdQ+bGZ/NtJj1psxpRfT18TCl+5KkUAJiQVjGF0C5By0NngOGogctXX8HNW5fg+hkkvSlibxHPXPgQFuur6HXb8LMsWhP0hmyMmZ+dFU+F9sEOCoUMvvT530OhGKE3dBHnSmL69+QTj6FazIufxSs//q68poXFspiZEiQoV1cxmRQxHMUY9BmpqlpQNkAKAIzFm4aJLZzAyfTIHAfBOAQAUN8iHWSMdELnDjAN2pgkDkqT0wiSfYST7yIZXMTQ2cUkWEUPz6M7PYGxQ4NAIMtrj4U5r10DAOhepYAp9wYFAtSwSms40my11tGXxX2R3gNkhimbgACAgABMS5EGUusQkbrx2pCJMQF1DUQLxQRH2Yl2cq/nUMEiTTtIAwDz1Ca5bydsLBXCJCtGN3JNS+DPdGpu73H9yvfINYgTNkSFGQBAIC8zaWNfAIBdFMpFRIvL2N7bQSFyMCAAMOoi6fYxZjwgr9nWNtp3tjBcH2EpdwIb93ews7+N8moBGHbh7DeRbU2w6q9g/+4W7g+76J/I4syvfRjeShV33lrHN1mvFPP45V/5hIn+I4nRRUJ2hLl1tELlWzIAhrmdxHiXE+AwQA8TlE+fxIQRa0ypSKY4uL0pIFz5zGkcDAcYZX2hveeTDNDaxe79iwh9bartsGwGABxJ8ErX0FLD8CgbDwlb88nxng2YmFJBhqMZspia3w6ClM3BvduTRBY+LwEAGXaZNBtek3wMgcEyBKdU883rhQAAPYU4XReqtzEMtHuQ+hoo+G+HUNyH+BjKEKBjg6sKE3OVzvZuCwjYf0y3HDOmqAILBEdtPSwsCgMA8N8EnPB82e+2traleaRHAaWdfI8ExbudnhhOEgCkaz59qhw/EiM97glT1xVGAD2Lmu2WJD+wnmUtl/U5jHHh058oM0Iy6QsIUF9kzHFNYnUZ1UegedTvSaMp6QHm/TBViKZ+pKZLyoMwHtQoWprvKQdsHHIVkIxZr0wkRYsApZzzkQIs0mtQK8+7e8p6jSkAE/EAoOSW5qZTl/VmgIlhN5Eyv3PQRGJjDmfHUfciHj8pRWfMRQs8zWsRJ0OPEd0ryfzgusXrSQlImmjB/9f3pcM4aYalH+D/c4o/QT4IUTIAAI8PVwiuyflSUQyYB0MCADUc7DeRzxXQarRQyhYx6RLgctCdtuAVfHz75Zew30vQGwdoUHIsxt8jlIs0qO7IkMKfeDi19Ahy2Tpy+SV4biTgDGn7rMl4owe5rMgnnDiLk488hu4Q6AwmGI9c/MGnPwviNGRxkCEisZnGdUEkcWQPTRWQp08N7y3eBwNzj1n2UL1e//8fADi6qBzTT5rNxzRqaf7XMbSQ4/7eLk62mbXfa4b83IRu1pIeicWzjatlGOhmqEU8i36yAKzW1k6+eCHyZ8WUh0H6tc0uarNBHv43syAZNgJvBNKc+HgbGxvylbTw/b0mfJd6QXXWlXxK4x4qTADT9dtFzSJbadMyO423i376ddgFVP0C5hq09Pds0I5+pAEAmcqmDF7S7AFL9zr03vVsmwXZvKcjM6DZeTKTBU4wSJ/ktP+lH78uWv/7m7uo1ZfQ6fS1uJL4pkTMZCw9UczWUub/M+jBehlJ1i2pmCOZPtNFn5p+iWsxQ3w2o9Srs/kXSm8uq2aVbkYnSWyyDU1PFiKDLvJnYqLDn3lchIZitMeiXY41J38iiCadKxQqfNLroxTnEPuBmNjlc3mZEO1sb6KUi7CzuQ5q+x87f16ACgIg65vbyJcqiLIFacDYGJDGOhyoQRwf+ygAYC9JfqUkITYsljhUZ3luZHu7u9jc2JR/I52fea4iXzAIOWlUfNts3gnQxIUC9lsNMbtZe+Qszp4/jxbBgVwWu1tbuHrpMmrlihRXo4Fmw2YZ0cOIIIMws9MiKEJmhHRdRFd9X6UWobq48vnkXszQFb8vk2JeT3yvsuGbiEqN4OT+xc0tFNSa+ktOfaqVInLZUDbXSuTDH/Rwrl7Bp//F/4bVfBZhMkBycIBiLo9OQtseTlm1KLGZ4fYaFXmFifabQ1tKteWm6YceNjc3US3XxKRw/fZdLC0sCnWt2T5AMumhM2jikQun8V/8N/85+hSNhVPka3xuH3/ylZfheDUEfoxsXMQ3/vJb+PKX/gK+G2E6cdBstlGpVMUUifT8ZEgUWOUf3BiyYfQAifvBNdSqZ9Nwnxbd3K9mud4pYNDSVXWtUCBT5UIEXyBTkG67iQ9/6H24c/uGNAbdbhunTp7AiRPLyOYidDot2ay51t28eRNPP/WUMAdq1bqYat24eR07u1vY3dnCuTNncevqDTx2+hzKOQ/37r6M3/yPfglPXqjCIwAwLmB9c4JbW64AAH1XaffU4cmU/B0yAJghzGJJeqfBLhaiDrytu8hvNPCZT38J15MQXbegAACnJA8BAOgkrQCAmmASBBDJFk2XMkDsOch6DgIW12QFTcfwnTGqlRCLiyVkcwHTDUUCQF8Z5lkXCwWJGKITNaVK9OsYRRksnjkBJ+ejuLAAOLFMuKl1FE8TOFi/cx+5XBmuyzWNawaN5hhCqABAxuU1rYW460Sm4GUByGuB6ywnOCxM+disrq1RL68szZ1XAIALnVJJ7Z6hLABlL0hR/gAqdRiA0ukbF2wFFXT6IT71AgCwPuVj8ZoPcwEwaaPX28PWzm289vqPxD2fAIg3LaNePoWf+uDPontwAC8Wfrw4wDOvnTh9vb6I9t4Geu1NfOfFLwvVduLGKJVrsnY/+fjj6LUbuHrlTUzYKA47qFQLqNbqYrC4tPwImi1OhKrodrmuFmT9+UkAgKXHWgBAYthSZmiiMXapGab3hQ+/l0c+00Jm8F1MRteQoINpeAqDzIfRn65gxIQABwhHqmkeM4nG93XKSgaAJAso9doCAbP6gUuuJNeY85UhyE3gl5RTtlJkHqmBlgCLWr3PmnJhAJhpvgUAGMVFVzIru5NzP6P501hr3mDoebZcfoFVhXVgAQA7ubTgweHVimwSrS10ik74wQfCEgoLJ9Ef0pDagTNpY88AAMVKCX5tAbsHeyjGLvr7mwIAjPoJxk4sBp0Hty5jsLGDxvUmzi8/itZ+F/c37uPEI8vCFtm7dRsXVs/izo+vg9Ln4EQB0WMrKHzoHLxaBbdeu4tvfeNFxLkYH//EL0nkmCHNYMC1WtzDUx8PAQBA+VVmeggAcAYTNO5szQCABiVxWV+igwkAZNp72N98Hb6rbMXDa/acEav34TEMKRkSKJhiGaHSnMu6oDR8O/FXMGguw5WaUGL+CDBmZkABJ9wyzTfMXA6+OFCwdSavUz2/9EIZaLJPSLC4L8CBMgiKMinn89nB3GxoJlN6BazF8V5phXqABbC3PlC6n4tM5UiSlTaR6eQCZcRKTSdML629+bNWq41CviDvj875GxubwlLg3wsIfrCvniIDshcK8jWT8bB30JIJLz1yKAmTSGOaILfbxnhwgihLdrECa7xmvNBFEBOQDJEvxsKq29/blthYh+dFmJ8jYV5yfxDQPlI/JU6HqREXSYBaIsxAFfplxdm8eJL0B2Pxk2HMNs8CHe21OlDKudySYqQ4EhCb7AHuZcPxVACE4ZgSNzVKJBiw3x6gQ4luf6AMVZOIIjNtC3pqN6/MVFOczmJFOfQ0g0leB6z3CKpwzdfebt6r8f3y2uT1xOdjSgGNUBkNnQ8ilOOsMAA87hfch8cTVGpVAWU5RGQdxdShcrGCYT+Bz0Sx3ghhNsRBfwdBMcJ3fvwSuhMHB90pmt1Eztl43Ee9GqLb3MPp1VUBAB478xSyYRUZrwjfi9HvtNWhXzyApggo6yVQFWeFAdAdTtHq8prz8Yd/8FlQeUV/HjKIef64Tqo/z2EAYHdnW4Y//CAAMO+uIGbN754BYFgADxaNh3+SbgrtSTm6sBz9nfTvpafH6Ybebk72sexCZb/aZtW+msPPYfSvqQXAisbSiGa6OT48xVe6vf1320xz82SBy8XLLkTHvX6LUFsJwHFNuKXFcJqpm/JIFrrt7W3cub0ujpFkAMjtSPqI3Gykf+gNyg3beg8o7XnucGlzVtOv7egxt4DGcedXULe3AQAsMmofNy0HOLqpyDlMP9H8jj/889TvsGimU3ihWMYPf/QKtncbgja2OwNx1Oy0iX7ZBXtk/Y5nFCejnXiAyWCLB072RRtF+q1EgtDhlbeZHl+yAvjBaDo2n6TykVXByTRlAHL+ZiwZPV4KTqp+mk0+ZQLjAY2bxjM9nJj/cFNnBFUcCWrMxrhWKIk5WGY0Qb1Wl2WRrt+TpIftjbvIxyFOra7KRjN1PNzf2UOcL8JjTqwfiFZeXJeZHUyGATdic9AVqLBqWuPJOgXqtZpS8Yi4h5FsuHQZf+3ia7L58/+5YJJW1ut0dbqeURd6Xqt0ry9Vq+j0e/KeqG174qkLKJZKQlEqFQu4e+s2bl2/gVMnVgVQYAFpmSZyDxsJABt1HjeCPlGs8hpF89Wtl1Nzbqi89+bZwgrQSV62SWDg32iBMhQ9FzcrflLOkctnJd6JoErWnWIpH8Hrt+G0G3jhi59H0c2gyPziHp1VTSRQSjKUvoeEuXAEqJRBlcRtQZByghiMRkz6CZYXFoTGdfvOYu0LSQAAIABJREFUNZRrOYwzfSysVvGP/+l/i/tb97By5hR2GgeonziBe9sdfPlrryDOrxhX8g7qtWW89cZl/Mt/+fuIghiFQgm7O3tSGPGYkGHC98z7UjwXCLa83eJ9yD4r/ctzt21bbClqP48ttfe/NIucVsr0RrPLSVV/8vFHcP/eXUHrCQCsrZ3EqZMryOVjdLsduU/pb0AmwIc//GEpDFeWT0i04Pr6ukzMXn7pRzh35gx6zQ6c4QTn1pZw68b38clf+2n8zM+eh18pAJMidg58vHUzQd8tKAAgDv6cVr5zAIDO32QghIGDzOgAVa+BmJPC29v44uf+Am80gLZTkEk5bzMCAPzwxqFQsO1KQgBAm3/SshUAtAAALZkUAHAhLib0v5gQAKD+c4BHH11DNk8n+SEq1bxMfFjokR7Lpo6SAi+O4OYjRPUC8ktl+IUQxdVVYESGk3qTSIE0zUjGcKlYQxDkya2ZAQCq97UAgOrQXYepL9rQa4IUDbCGEqNHf5oJNUAzAID/b/0DlD02oc5dIve0yNN9fO4TdHT/PiwHsACBlQAYurj0nGycSNKmvApSBOVyAZIhKbVd9PoNfPvFf4OM0xEDWAxzmI4i/PInPinpJHCn8CJfClc2it3OGJVSGcP+Ad547TvY270q9PfuYIoozuGJxx/HzWvXcO/Obaws19Fq7aGQj1CpFlEqV5Er1FAqn0C/T7ZYEUmixzVhNONPYABoZJaizWI09gAAQA8aoDvcRz7yMWn1UQrbGLd/gAx2ZE2b+KcwcN+HwXRRzCYpKwmFBUXneJVUSdyYgM8ORsOxrPM21UfvZ42eFG9bCwBY6QUbEK75xsfbiIVVr2+n92zcZT83xsM0qRLjU2py1R9nTv+fT/wPAwBG4jGrBtIGYXO9vx0fiGndrD6xpoKGemcBgKCMQu0kuglEjuBMOti9/ppIAMq1MtxSFbvNgxkAEI1oKDsUAMAZjtG5cw2tW+vIjbLwBx6coYfXL76Bs4+dlanquNvBzSvr0lgsnSxgZ9rDT/3G38F6fxv5+jJuvnoXP/j2S7KXfewXPwY3YLfGI6HsBwJzs/JUbg8FL8yhVB04wWSeQweonDklDABO+TP9Mdr3duWclk+vocmmLOvL3+QGEACgsf2mrCHavGqTbptma8p33ODL3Kgz+rvUDik2mfV0kPVfmn3DaLKmyvJ8PO8Ej+bgg23ORZ5m5WPJcAYoWEYBAT36CPS7feN1o0xWXrNsAvnVgs52/9X1bT5dJiOw3eqoJESKcK1ALe2cr4/AuWURiNRCmL6MBlWgk7/L+9IeM4t52edk7UmQhBGFKysnsLOzKyA2ZQr5Ql78RbK5LHa295CNchgMRoijHHZ3D5DLF4XNSE9RqSKYqjToy7BChh65GINpQpxTBgnZfIRsMYYfssHm8WNzPND7i/IP8TAgAEDJmqaOsb6U5Cqp+yazVA7K6iRqOl9At9tDGJLVCtkrfD8SGR5ZSpQTag+m/gNkCNHszoIBvHY5gGMEoiQXJWOZ+EtiAMVtXh7d/lhYBvJzSnPgyLrLtU9kUMKgVMmIJnro4IE692FCwMiV9UpiGiWpgvKLQOThPLfcn4bDsVwv1ryQTG6mc5FpwyFTIYxQiXPi0eOMJ3KM+HSVWk1qbL6OYqGEvZ19FHleWL9NMiI5zpfz2OlsIixGePGllyQhZLc5lL2B52yKBLmYAEwPa8srqJcWcHrpHHyviNGE9XRWzo0AkDQxlNflocX0p3wBp84/jk4yQbNN1oKLz/zR5wUAYMy5sPskXYHXIvubsXgC6BUzwcb9ezOGJgEAy9rmtbyysvJvBwA40rYdW04+DAA46hJ69I8tHf14MMDS0o2ZlSnqbUObbj7t4x5uOtWM7yd92EbhuNeveg3VltiFUygoZvp/HP396OOwMNHYhrmjf/p3WKRzeq10os5sosyF8O7de5KDTuogcyk59WSJJrp+11fAIGWMyJuBejBhABjfgsMxgz+5E7CvK30M3w4AsHoruxGngRmLGh9uKWZnSienRiutS/OsFtL9h77HE1eo7levXsf9jW2hUVFfVK8v4959pb/pAH4si5xFEq1uiSvVjJ2aeiG2KeKxpBFbYOj9BIxZnAswQHmFmCZNhebJxa4k+n827XT/1/gYK8dQjY4uLEKDY4IBiw42EcYUhwwA0bdxYaasIBfLczMFgCtwvVjGhAVIPxEAoNlqI5eNMB500W7sCgPgqSefxO7uHvwoi7euXocf5cSMhZtJLhvLIkMAgNovCwDMgK0Z1VBp69Tu5bJZOQ9EVrmICkrPeMPxBBdfvSjxgZKiMB6Lnp3vJQp045RzPAX2Gw0sLC+h3esaBkUG73nmvUIGzcY0fgNeeell+Uq9H69R8TwIAjVjMTnpLGgTIvhMWPD5fnIqVfBJBeMUuSv3NIsA3jP6Paf/2vzbTwEXTHEojA6CCFEkyQA8JqTXLdXKyHkZlEIX084Bnj6zihe+/HmsX3kL5SgQkyUnIU378IREcSuTDWwoiEeIS3pdEwBgzFu5jGaDbB4Xi/UKrl17AyfXqrh09T7+vU8+i7/3j/5DjDIjHHS7yPg51FZOo9Ec4Hs/voL2qIBmj2ZbI3GipiEeN8JBf4jf+ee/I27ljAjikwldU2JwbMMlF/ND+DUPrMRHfqCFlMXo7PplARb+my2krBxgxuwxfijU6K2dXBYPAH7Qy4LT/5MnT6BYyothDRMi7ty5LWvfRz/6Eezv7YknBamUZEMVSkX88AffR7lQwGKlhtdfegXvf8+jGA7u4MknqvgPfuN5+KUcMCmh0c3ipTcbGIUVJD5j9xw4Y/ddAQCEU6mbjGMf3qSBIvZQ6h4gc/Uu/vxL38DL2wm6XnEGAIwMA8BNAwByGtT8j3ISCYUw0ygyAEg1jtwMcr6HKEMAYKQAAIZw0cNTF84hXyITbIhyhfpzxiMNxMAzGTC6CQgLOXiFLKqnlhBVc3ALAaonT4qHzJiRcPwjo/++feceatVlxDGdiCknUAbAgwAAX7WCOpzqU+vo+RphyQkRm3/+uxJO7ZTf6BUpGZgBAMbkdgYAHAaQDl94hyeRWs9bAMA2jgYAEBDAQ+DR9Vvd/8eTvjhk9/pNfO3ffAF+0BLviekgQq81wS9//FdlssIi2yVANsmg12djFMBzMoiCEf78z/4IpQKL6w7a3QGeefb9uHP7Ntbv3kEuCtHrtoRBlMvFOPvIGYRBFqXKMsaTCH5QQ7vD48ImhQ7V9AAgy+x4CUAaAJAIOBMRavXajAvkWtgfkE0FDDv3UPD3Meq8ATdDA+U8pgQAnMcxmFYI30i9EZD2QDCV25inDAACAHyOYaIeACycVSKpRTeXNInTMvFktu5TlR5BADbzpumXaZSN90tR+GeEQTUOlILVNP8K/Fj6vzIHWNTOJAAPeAHotDFdf3K6f1hulaonDLhkfyIZLtEC8tWTaA+miEMf7riN7WuvYdjdQ2WhCuRLOGg1Ucx56O7eAwEA7m8EANAfIlm/g63LV3GqvIzWxgHCcYC7N9ZRyJexvLyMqzcu4ZHH1nB9/QpWHl1F4fQikkKAfWeCpeWzuPS9G7j4ozeRzcZ4/uc/Iuk1IpXgNNBnfTN32VeZoo1LU2IFp/nKGVYGQPXsmgAAjKelMWp3Y19AvcqZ02jTLyX2aMqDbH8Kt3uA5vab8DL9GWhrm1ypT0wTbtdxacRmQKHeo1Z7L3s995aUQaHo/zlpTsXkWomA7hMZYSNanb2t9dm463Wu9zqj3lhvcI+ZAwCu+MMMB6Tzq36cewRBbv4dv7dsgvRexMcQTwLWA46HZqM1YzDMjSQt+0ElLJYBoCxCNqTad1h/g3l6l56LNFmC+9TO9o4MQhqNJpaXV3Dv3j01yx70EGYjGSyJkS2JWk4oEkDKAoIwFqq9yIHIJPUcJJMxGt22MH2dKEBcLSBbKaBYzEv0cTLui3QpQwDTI8uIsctklw4FuGLtKPeoAcfavY4AbzRZ5PSf7KCARtH86Wgk9RW9poIgkvhASg3ZXHfaXfSSRNIrlP3I4ZWDKPKQy3EAw2hsZRpyCCJG2GISaAGBRHw3kmmMZOwJxZ5+VYMxkEwgCQmjiaYkWe8TvgAFDVXa7Lo0UCX71hcJKI87rxV6oxFUJkVeWWBj2QcJAug8Rut23jYTlyBCX+j/VQLm8gIJrms6RFUAAAdxnEMuzknqFvfV0GVCVQb7nT4K9RIOejtwsx6+/8or2Gv1sd8aYwyy/uiDwut8H9ViVgZ4F85fQM4vw83kMM1ECIMcRpQC0wOAAAClXTSfJSibL2Dt/ONoJ2M0WgOMRg7++DNfwJTSNibHCJgyZwAQFDkKAFiG5lEAgJLKd8kAMAv/Q+ez8637nQIAD5vgzyf0bHz1edLPYf//oc9rXtrRpvboVFoXvDSSPKeU6GvTi5ELA5t1G0dizQYtwHDctJsvm0V/+rWnGQz8fy5qXHio17ALHH+f33MxfPW11ySjs8eINk66ecMZ/WBIE7EeTTH0AElbJXoss7hSX8rpo6EUHj2GFoE9jho22wyO9glHzoMFAOxk0LIRbCNmH/vINm2KujkA8GDzzyWK2fA5bG4f4NVXLyKbK2BnZ18QykajLRNHNkJ2IqBAi3KLCADw5hQjMHstHH4RhhJGI5SsONLrAjYWCpZ185e5lYAEkbABGFkn2eCMGKPzJn0HzB49AwBMc2QbW0GP6QFAanSoG5gAAK5jNKiqg+OyXM4X4BK9HAxlIRJjkr0dhJIclOD6lUv4+Mc+hpAGN8kIF19/S/KGYQAAItpc6OlkLJuh6OZT5j46pNHrhE78QahO2tMpqpWKHCE2q6T+qyRlExv3N7CzvS3mfzR/4uJJxF/YACDdO4tmqyVO4mQz9IkuDxOsnFzFY089gb39PUk3YLLAX33jBTECpDEW3eTZmEh+r+MIyyLMxjLV4vHgtcOkAjIj+FoIApAKyNfKgor0PU6M+ZWPY+W0FtTja5NCV6xeXcT5ggAljA3ke15erKEQeVhbqqG/v4XFfIBT9SL+xT/7bawt1dHe2UU4ysj5MAfRlGfmhBtzwBk11Rp1mnuE+t6EOjPKFIjyjwbY3bmP02cX8dobd/CPf+vX8Z73n0dYzwnNPVuqY2svQamyhtEkh09/5s9w8rH3odUn+u5K9B4R+8APZGpOQOBTv/spKZKYCsFpq9Jf6Z6sVEXX5iAfuo+PcgJSBbz8Xrr5n9O3+S+2SFJwj9IbRv+pF4YFAuwad2JlCctLddy9c0vooO12C/V6VT5rtbJMEYhgb21tStPx/PPP44DXSq0uhSinKfliERv37qPdPMCT5x/Fn33+S/jIT78fxTwbvh38x//J30ZYiACnit6oim+/tIFpti4AwITa2RHpyspaSH8cB3Y+sMfwSNLzIunLdDmYthGPNrEw7GL05nV842sv4of3e+i4RWRov85YTJcUVsAd+RIfqRROo+ATZ3IFAuQoiwcAYzXHiJwMcoGHmA0bC+QxPcxHyAcTnDmzjGI5h4w3Ri5P6RkbRb13hwPKlzICANAE8OTjZ+GXYzhZD6XVExgOSB8N4BkJ0yQZ4eatuygV6wIAjCfeMRIAHivG0DFWlMkOLMlIRaRxl8Zs8XAmA+pICXgqN3Q+5VfAwPSNRyQAOvG25+Pw/nD0Okwv3EcbQYJeZPiwscsaI1bWCiP4uRDtg218//tfx2C4jpB+EAMyehw8deF9WFs7L3RVpsZ0BmOZUGVz9NUYirP/5z/3f+PESoQkaeGJC0/j6tVrElnJa7NSLgmFls3v+fPnxITQ82NUKifQ7WWQzS2h0WRjXRbw3vf+5gDAXALA+14LX64dUdgBRtfg4x4mfcrBeCiXAW8NiXsSg0keQzbIzD+nDIMTwimNdAkAMDJUAQCh/lPna1J85FwQeLJ52iYCkO9SJ5xmTZjSUJONICd0SgmmNGw2vUuZrMm9JJM8bR50ymx9AIx3wAMAgF177L0qrUvqttXpn+xcxm9lXv+Za8dIDPhHY4TwoyXkyqsCAGQZ9TjuYOvKqxj19lFbqmMc59FoN1HKeWjvEADgMaZlbIwpTb62t7B56TIKZLu0Eni9DGJksXPvAKsnT2GrtQWv6mLt+aexs3cdTjXGgIATvYl6PjYuHeDKxRtC5/7Z539WGADqRT9BGJOxwuhifYvq3WT2FjErI7XbNJ2+JwyA2iOnMeZEmh4M3SEG200ZmhIA6GSmAgBMBiMBALxuA80dBQDSdZnV0lvDPSvhtCCvnaSLabFh3snaTr6NadSl/hXPJTUVtLpjCypwn6DmnAAPpZl2em99rlSvrYA1qdwCJJAK39d6lr/Pya040ZsYaqut5+8QCOBX1uT8sA07H8NGNvNxep3+IQBgbk2m1wvZcvbD1qz8nbSs1YKbeq3ZT/tXGRmQkPZPM+98viDsXe75XPennmrUKWUYJ2PEflb2abJayS7MFQpilsd+j0aubhyiSzZTqYCgkEVhuY4MJ/4uY4lpgD2QVBDrtdHnwIVDFdZ6lGuQeTrUpCf+Q5zPagIbZaFJn29MI+RY545HKGTzAgCEfiSvi8AuAQpKG7qsyxgDLqkk6jwfhQ6yWR/ZmFp8Uvp5HDXRgg76RBFZQ7Nf6SdT7Ld4tYcy/adzfm8EJFMH/TEwoExJko2sbxZlS5QwceDDFJEMopj9kxVKadPOJp+mrDym3IOEIS3gBU8pa1ndX7iOZvypvO9ylEW9UJJajsbArCt5vgvU7Puh1NOsq3qdHrwMJXa+pI3t9vqISjn0Jk1MvCnevHYNV27eQ7ubgRfk5X2yNui0N3FyqSZSgw8+8xwyQ3rnRHB9MvYi9NnnGa8CXneUAHTpz5bN4jQBgMEYuwcdTCYuPvdZJsuwCfHQHymbQr1SNBbXAgBcV++t31VAgYaa/Z7eUwbI+7cEABzOVz1URaWX5uO0+9p5zH7raLPOf/jJE3peVDpx0A1E6Tv2/y1CeVxhZ38mDZA5KPqzoxMGs/EZ6rYsxKTACS1EMyJFSx0Eh8zx7OuYu+janNsUgEDE9Jj5m339fC5xiJdGhUyARCPSplPROdGIjjnndMHvDQZCy9k/aGBzZxeNZlsoO+IPQH1e2o2Z9ZfEf+nxTQMAR+UOdoGXYjTlBWCRVFK1jn6kz6NdxI87t/KzWVyabSqOFHn0NOBZMUwABQIssdBHqzPFSy+/hnyhiNu376LCSKuDJpqNtmjkRTMmcghrTqNL9Oya8eYAgBYlqUvAZIva5p7FEkEDG/HHFyZUIX44GWlQrWafCD4n7HTxtwDAnDo5n46yyZdmic6nU0hTzw/KOPhvA6Px4fU0i4HxQ5EBULtEE6jlpQW093cw7Lexv7OFZ57WorRYruHqzdvCBKADKxcxasuJ1LKYlU1UL5JZwa3toRwh2bTJSBCX6iFpzoFsrLz2aVbCDbdUrgiiffXKFTT3G4gJGGRcdJotAQCE6j6FbHg7u7uo1mvi8B/ncuIHcPbx8yKXIMugXCzhR9//AZp08fXU+JDFKY8jp+S1xQUBYiixEOoaEd9uT2IKSWWn7IbAjhQEvicpB1zcCXqQxcG3pYwdba54TIXdQPZCxhWtl8NpoXEgrpSKWKgWEXtTnF6uIGntYqkYIcAQf/j//B7quTyGOy2JQJQiecZytUZNKr+Z1wRqLiGhZcIA4KcjYAgjKXu9FpaWSrh89Rr+p9/+z3DyTAkTr4Vm7wBuHGOcyaFQfgTJsIhXX72LncYE9w66WDy5hmazIY2o6vsnQpGn+RCneZ/77Ofw4l+/KJKAfK6EVqMtm2GtUkObTrz2Ap2vxPP7YHZDWPbMfMqqt6L6Gdj1jusJj7sCfqT1aySgXb9s8cij8Nij52V6vn73tsaEjYao1SoolWhoV0U+l8Vbb7yBRoN0yBjPPfdBiTGqlMvyvAcHDZlMcx27eukS/tYHPoAv/fHn8NPPvQdR0EA228Rv/sNfRL6YBfy6RAB+47u3gNyCSADIAHAn/rsCAFgM9HqkcYYIpi0E/XWcyIwweO0qXvzmj/CdWwfouiUGXR4DAHD9UzGRpf6Tkq1rnczNpGrhtD/MYAYAuCzSxiN40yEWiiFq1RxK1RyCyIHnE4z0xQiUa7cmxDjIhD560yHOP/MEwmoebs5HbnkJwz4BCOZGB+Rvipb95q11FAsqAaAHwGETwLGaALJJmVIvykkPmTZNbO9sCOW0WquiWCCA4xmPKLvL6boyNywyoPSMQWPXIeuRoYX2fF+2GvDjagZ7XWoBbs3eOPUh6y0MQnVBJkshDtHa38He3i28eekb8Jwhhj2mKuTgZWI8//wvIhnRfCvCcOJJtjNZWE5mhFZjHS/85RewWGeBOMTyygkxRd3a3MRCfUHOGdkXH/3I8zpddHzk8hXk84vCAJhOshiOAjhuTjTp0yk9AB7OAJCa1fauxgTQapBJZxWfhYTGftzPNxEEb2HQuwp32sV0FMN1zwMu3f/LGIzJSuPk1YHnCNQk6/9xAEBI3asxCJY93FD/yabiGqOyRYIF1gh4gomkAQylESCzgdpuymPsbq0TbCsb0v/X9Agt4A8xAA5N++0BsJvzvJlnMyH1mFnDhAFgLM6st4R1MOFkXZ9Tv7LxCOJlxOUTaPcmyMUBMuMOtq+8KgyA+vICRlEOzQ4NvwgArCMcdjAl4zITY9xJUCMQeeMGes09jBtdhD0X4SDEzq19GUjsDRt437//EaDcwnp/HYvnT+D6nTuoE3TYGWPjchNX3rglBq0/83M/gyhHE0i6fVOaxnQIUz+kAQALbhAEMO97mgIAyAAgzX/SSZDstKRpq549gy6byNjDuD9E3JvA7zUFACCLKL1+HwcAWPDWMrys1n/OR5hXgVIrmnqfjEE7JEnXtXKXkuXAFI4BwVpPgH7uE+1WW+5XfkiiDONQZS3LiLGvyslcqX8I1M+TvNSUzw6d+Pv8XkAEutKbBAErLRwzls+A91qLHq3/rR+FaUBnPcx8/VFAIzVA4T2aigDm62XaAMEImiKTmUntP98XjR95bZFZxUuT5pl0pGcsKdct6ucr9brEy/H8TjwHxcUa6DpUrtcQlfIYeRn0x0P0E07+h/CY8OM5Ei9N1tO1a1dFgsHbyadWiOmyZJAOx+qBNB2iUMyjWikjH8diIDsdj5D0uzLQYT3Hr3nGRw7HwiikZw5ruwGp9Y4rbCne506GHlYZZDmVZyKBOxUZFFNj6PVACZHcd0wKkLrWAcuP4cRFdzBCezAC7R4HU1c07x2C1+ILoOdQZEaMw/U8YY2GoScx4KMx0wtUikH2I0s8RiFz+EcQRU0/FRwQRjCPgRgP0uxUowxL2TwWyxV4XBpGE6l72Rsyas+nTxKHdFN6J2iqDO87GjU2ydwNHIxdGoOOsbGzhx+89Bp6CevWgrA+ioUYk1FTGACVXB7PXHgWkVvEZEz/sFgAgEGHUjRlL/HyoWF2z3gAnHnsCTR7CfYOOhiNHfzJ576kJqsZXxgTHGCJyWrKA4BePPz+/r31meTTegBYI3IylN4VA0AbpsMN8wPdoPnBcZN4uRxM7JgtJo9rJo+bnuvvUZc2v2mPe470BP7odH0+x9JH00Xp8CIglCieGMMEsNNRaYY5lcllFQgwrvhpp/x082zfl6VY6eM6SEjRNfRILaZTTIYMG/9AFjguIIxHIQuAzT//nuCAuP4TMWLj5QVotDq4ffce7m1sodMdGH2S0p2kR7ExJqaJkxtyll0+jyi0TRKPn431SgMAUkRwqmcMONLnLX0eLM0/rS+zx4qvRaOH5hv7TDNor6sUACDkQjk/WiBTm/md716Um+j+/Q2h6VDTRRoQiwBq1oUSJjIINRqycgvjmoCJTK/mH0cBAGn+jdGcOHMbUIAPRM0+87b5ftjol6tVMeUgKENqFLXl/F4GMcak0cpCLK2OrAFpZOmiP9bYSD4eF0h6A3AJHJCeNWWB6kn8XzlXkBzYTqsjjbQUWeNEWABvvPIyfv4jHxHd1mTqgC6v44yLvuSSZpDP52TTpXETN1UavKSHnwoA6AePFRkJbJLl+al7HzHLmfRiGoSpPpEbHqew67fvoNNso91sCcJczBfkNaq+1EetVhNDN8bb8WYjkt0ZJ/iZj/ycoPm8D2hc9s0X/krvR+P6W19cwKm1NdQW6uJ+u984kE2Er4umiNfeuiyxLEwN4CbBmEO+VtL4Dw72kKemP0cZBOnVeh3wmpdNWLw6GJHIyQtNBkmlVq0fpRWeM8FitYiFShbOqIPFchYr9RK+9+2/wg+/+dcoTwP4dFE3GkhOdaXwlEs6FX8mYzJtYOR6kLz3qWye2XwOzcY+yqWcmJP99v/8T1CuO8gEbTT7mxID6MV5wCvDC1axvZPBCy+8ju4wwNKZczgQ6iM3LG78pERqwcN7kxsiqWtXL1/Dn3/lL3Dt8g2Ui1Wh9O3t7EmROj/jR5IK7I0xK8aFqH4YIVMoVIoynfS7iLP0m1BqONcrvm+CM1zD7L3P1/iep5+S5pkoNUEaThyyWV7/kAgfAgDU/lMaQEnA008/JTITTln5OJS/0JyH0pSXf/gD/NLHPoavfukrePLRVfTaN3DhQhWf/PUPo1jJwQ2XgegUvv6t68IA6Dmc4jnwEb4rAIBSl067hSj2hAHgde9gzZ+if/EKvv/iK3jhyjZ6XgkOIhmETzy9lx3LACAAILo/tcUTHN8AnLJRs8EZjxDxmIQ+YhpfEhwkADBOsLpQRD7robpQQK7I5oHRbR4i8frgdalnbOK5aAzauPDBZ5BfLIkHQGFpSfLCmUUvciaRJzm4u74pAIDv5zEccaoXq9u8odpzwkCNKddUaRL/X9beA0qu6zwT/KpeVb3KuapzA40MMEGUKIoBIClZspLtsS1rbHmO487szKzXPvbZs7O217tWTXANAAAgAElEQVT2ztieHe9o1971OB5rzozWo2DJSqQsk1SwJIIECRAkEgEiNDqnylWv3qv3qmrP9993u6tbVPB4m4engUZ316sX7v3/7/9CKID1jWVcu3YFVreF2dkZ7N9/AKkkgQ+u72rqohYLPelVVHEBprc9I9QzoyZqqpBWDAB9I+7VgOt1e88KPpK2wd/H/UAmgl0lD5Imo91CMhfCF7/w5wgMO7A7DjKJLNbXavjAj34I3sDEAFGYyYLSrYpZHzB/6xVcvnQGmRRBeBMLC4solUoSY9ZuNZHNZGRdZVpFs8H43jQKhSkEjRTC4TQ2NhlZRsdvmiSqZILvBgD4qKE6L7tSAHjvJ6SGiIXC6HvzSKSuoNW6JlMqr8djuRsIjsMNcC9iooqWQtEITVGZWejuZQAQANB6bA0AsPHXAICA2WqXUJVYn5prR5gI3Fs0AKDZEGrHVkwp2Xt9VEOMAUcGON828m97DdqpFfi9SiKhzsxO8++7zgtDwZcY+Bs7m2vNNOgHTMQz04ilJ4QBkDAJALQFACADgABALxJDy2ojGw+htbmMKAEANj7DKFzLRbjroLWxDtduoLa0hrnMJGq3KsgMcyLNXGiu4JEPPoZuuYN+YYD11oY8C5lgHolAEZfOLuD6lXnJGScDIJ1NYRgcSkNHXbdEb+6qT0bYDT4AIKfA9wAgA0ADAP22A7fS3gUA0APA6/YEANhmAPgAAF+Gz4f2nVJmnv5ewvPoN9S6puNknqCtnqjzWeXPsN4Smj3Zea7rJ1YoiYAeMKmak14TIXRtFePH/YH7RIvxxqwRAJE+Stycydx1ggQ+g0oAAAKQymiQ+wyd9TkgE28b11U0+64yO+b9psFE/XeC40yU2TYc9X1XdurX3QCA3Of+erQ9lRapwo5MQK9bO/U+G071nLHpFHNUf1jIR4dG0U7PEWllIpZEvdpAjrGirocmGZCMg+vZSJULiGXTKE5PoNHtCP1/YATQ6HTER4rPJn+XpBnRWNFnPK6urgoI321bwgSkzxBN8LjhSIRzgGCKGgayM45FwshnMshlUkhEo2jVGyJ5ySUz8Hoe2o2WTNMpz6TXlk3Vj/QSrA+DEkediIUQjVA6BnQ7dYQjXOu4nivwTdgAlBJx76G/it1Ho9NFiz4AjEANhNDsuqi3uyIHEJDfZ5EYgQDipolUMiGsW8th9oW6trwf2Sux+RfKP69v2BSjR7Xc8Dh1rCq3ItbUhgzfcsk0yvmCSGdoWElmKEFfxv+RHcfPvIZZSnAJHLmeDNa6wyCcQQ+IuOgHPFg9D1/9uxfguGTiJaUuzaRiiEaUae94oYgjc0dRyEyg75I9EZTEJ6YzCOuAdSGlwZGweACEEkloAKBSa0nE82c+QwCAg0sDzjAotQPBeA0A8M+MZiUrg6w0bQJIAFwNftXKPTY2hsBv/s+//C0d/GgDpxcDTd2RX6CNPHzUVjXOu7++8wCoTVwjjLJ8+4s2PytTtN0I2+gU/9tR6BVip6JfRieroyjjroXTf9P6wdUNxig1XTWpyuRGu5gqp1JFHxbdOBFzIlCkhdNozNeo7UI3R6IItTmIfr3RYxLnXBY62y7Ivv28PyFU50oZs6hzqPJLWdyJ1EA4YApR4/bKvGY2fS9fuIh6swPHpUPMDgVTSwHUXuhr8PaKk/dQ+PW1Gj1vo9eQv0c7+2uaFf+dizD/15psPph6QWYzpl2HhX69DSTpY9KbPNEtlTFKFI5oT7trCyKYzmTx5a98Ax2LPgyG0BYF9WPsiMvcT6Vz0vR1NXlQkwO553waf0+yudU9qR4Lv0/zEWH+G/X9dMvn5JkMADrRk33B1/BsRyHUnDAbQZlw0+yOU23qu/hC0syLTEQ1RULnJ+U8HhN3fzayLhc/aaxjvja8L3T3bs9RUX3MVDZCSMcToAl3kJtiRC1MnOjDc5CKhnHx3Et48IG3oFqpUeqHsBnH0toGosk0zHhc0EA2xBFmglvcHBXtUyP7anlU9x2vLRt90vp475GGx2sqMVSMKGFEjzjqBqVxX1tewYXzLwvS3OR0lvUez02Im7sj9wIn00RqyQLgJC6UiKFld3DqkUdlXSHL4Bvf+IZs5lw8eW/xXL/7ve/B5taWnMt4IoGuYwsyTU+E8y+8KMDG5vo6sum00KkInLE4IZ1tenoK8WQctkwAg8IoIELes214to3N9Q1BUccnp1EsjQlQoqYIlAHkUd1aRTZpIhkzcGBmDAPXwnve9Q78T7/4S/A26ghRUxmLywYbCobg2kqewU2dRT5zWNnkc0IfDNETQU2tSPPsurZMtwnKNBob+PDv/y7Yk1ca8yiMx7FamUckbmIYiiNgZNEf0v2+g0olgErDRTAeRzgeRaWyKU7SBCSlWWEsVLcrUwer3ZW4pODQwAvPvYinPv9FibNhk9ZstoRuqCLbVOOlJiMDYW0QRFNVO5+EUQBAYIw3oHerUZXaQ9TaoCieKpJJryMs+GZnpqVQocY/l88K1X96ahJR8VAxcP3aVdx91wm89toVZNJJPPjgW4XRkU4l5efk2F1m/ibw3Ne/hp/+yZ/EX/zRH+MtJ4+g7y5j/z4TP/vz70aE7vfIIRibxVfOLAgDgAAAgTHNANhVZY/8ZS/4PLo3SjNGhyYBYEnrbyDurWMCLvqvzePFM6/imasrsCM5BANRFY9kqHzrUJ/uw8o4SUsAdgwA/WmU0HyH4MSfEoBUmBIARhe6YgQYgYdyNoaYGcD4dElkAL2+JUU1r50ywYogQH2sYyNdziM1nkdmIo9+eIjCzLTS54c5dWO+MafcYdyeX8LM9AG4LtdJSpJYbDDZhGwlHhSrMkU5pLzH6rZx48ZraDQr2KqsyVp3/PhxHDhwCENOnAMKBCAFlteN92ir3UAyHpc1hqaf4tuRoikoNflRAapZ8OsmRAPzOm1DA+VcF/X+ox24lTO5v4aJhlg1DXwGeM+y4RVdsdnH/K0XcPaFZ8WMjnTXeCwFM5LGseMPIJ2bQs9j1CuLLDY6Hs4+/zQ6zRVEIy5q1XVkMlmh9JoEZ+IKDPqRn/hJ3Lh0BVEziXbHxaFDdwv9v9/nfU0DwACMkHIsJ2WWFbXanQioKiBSwFV+9gvWHQMcdb+peoO4jWJtgKkugUVE4hcQNLYkZtDqZJCIvxn9AbX/TJzhzSY2kgIUkX2iQB9/MKDIoX47rYYaelqq8rQVXV/vZdwXuK5TZ8znu1rdEu+Dft+Rgp+MAO5NrmOj0yY4klZRY0ygE/ZY2o86VazNHbBHrx/+a/peAho0GB2U+BarUkdx32EtSWCe9wKXLO4n0mz6cT+qBVGvR41uKF5CLE2AJEo3C4T7bdQXr8NqbGB8ehxOmLFsdaTMAPqdGtzqmqTwOP0IevYADIisrK4gnQqju1VD7dYaYlYIvbWe7K921MWpn3g7OqU2uskumk4TAXeIuB2H6WVw61oNF1+5IQycx9/+OCIxSoVUlBqnuaq+3PnQTAepmSSogvX1UCbElAAUD+7fBgDIAKjdWUMymUZqahI9MwwrNJQmJ1CzEPe6qK1eFLbI3rpYD6ooK9P3gL5GutbnNec9zEGUBgpYE20POXwPCalfRybweiovzNMhI9kcievl7+L3xqI0b1bSV8XmU8+rTNNjMTHQY4Y5awyyPPXPacmKTgUQ2rM/fBhlNfB9KIAioozh/Bg63v67BnC+vFcDB/p3sIaS3sVnFygTVCV/07IY/l31TkMBQnjMXCtInRf5QyiEKJlI7Zas/1ybOJ1ud7qifae5WyyVFtp/nxGwhSxi+QzYdjuU74QNP3GIvl5MPaIyheMiskJVvch9l7XmjddvImpGsbayLs8GfRpYp0hP4efHq3KXFHvWmUFk0ynx1SEIQOkpl/1Bry/u9/0ezxnXLAMdhzX6ANlMCqHgEMVcGt0OGZz0gOFwUzGCAr42XfycZR/hpJseF2TKRiUBp9l1hAXgDANo2S6aHQdNi7GGZG8GUavWcfjQYRw5ckQGTnUyI5h8wujEWk0YqdTRU3JBQJO1JsEOzcdU96/qDWTtHAQwXZ5EgvtNr49MMgXHolwjqRp/RmbT94G+WZS1aWlefyCM0y4ZBggJCGEmA7CcjrAirl67jUaDflQcMVCuwKa7i0zSxNzsLGbGZ5GKFhEOsY6lwaUhiVI8z5WNTczNzWGzVoPLeyyewMzBQyKNIADAaGcCAGaIg6oQOpSO8L1QRcyUD9cWY0aOE1qtBrpWR8yU+d4JgLNvJADA5+LAgQPfHQDQzfsoALCrCBqdWG9TQrdbqd2L1wiCKCCCT/HRGeyjqJqeNm/3ZG8gFeCm5Lqcco/GCKnNcW/Dqo9570IndHJ/AsHXEndJf+qvFi7VvIl7vpicqMm3NCYSnaQmyKOF4uhr6WPZW2DKcShiyvaAQ4Ma2xrbbUaAbxrHqQ8XjqgpTQyPaxhQeZ2SqMxM1EEQ516+iGbLAnM2VQmp2zp1XUYpeaPXUh/j6Ne+GwDAhUCdC4WyaudYvchpMEejxvr71CahWgo5Jt/lc/vY/FuI74w+BvFkWhxCW/xzIomrr13H5lYdPZfNnLqhiW7KYkyk1c+x1429Rv13DBcV1ZYLrfQx20DEjkRDoAlmJicSkpXK5pMsADakTAXgQhILm6rApL53oGJD2LRHEzHRV3GgpTYQBVTxQ28oLKi5QLNB5jHzXIrmPhwSsMGhtkoaRXVeSUvKpdISAUgdYpgLfygkKQCu1YIxcHHuzHN44vRpmfymM3msblZw6bXrmNo3hxZpRuGQRKxxr1IIPRdnRQsV4MvX/ss9MBxIM8Zpun42uIDItNf1VAICjfVCITSqNeQyOXlOPvGxj6OYK6CyuSXyC14LboR00SbKz82QDT7TAHoG5HzN7d8vCx//jS65n/3sZ1EoFqW54+L+yOlTAsRQy7+2vi7fY3U6oqnaXFvHjevXhcZWWV/HxNgYupYFu9vBxMQ49s1OS3Ncb9Rh2ZbagCM0BwvBqtUURS5IM5mYUL747wSraKwzt38GS4u3sbxwE4lYWBbxN5+8W6Zc9xw8hF/9b/8lxtJZbG5soZDNo9d1hc5HlJg0RtvqYv/cPty4eUMYIcl0Qqh5tUYVuUIWXbeDfDGDamUDv/fh34Ht1JEpROB4ddTbmyhNFTC/tISDR+/BVq2PXP4wosl92Nro4ZvPX5BEgN7Ak+QC3id8DSYhSOyZSWCgimK+KKh9s9ZEJkmqXwrnz72MJ7/wFJZX1pBOZ4QxQlZAOKRylanzq9dqcp12WDlvBACMGrztAHdaDiluzXSt3wYA1PNFAGBmZkbon7y3+T0sWMbKZYSNoGj/GZFGQ8D52zdBv4AHHngzWs06ioW8FI28pyrVhjShL790Fh/64I/hs5/4JCbLSXi9RZy8bxw/9TPv9AGAPIaRKXz9xRUM4xoA2JEA/FcDAPJoMy4qAMOrI+5tYHzooH/9Dl46cxFPX1mBIwCASpro+wCA0Y9gSE8GQzUkigEAkSUoX0YlARATQAEAgj4AQKCBjB9PpCi5OJkuQHmyiEwugWHQEwlAMpXw15kA6AVj9z2Y6QTixTTy0yX0I8DYvhkBjIOkqFptAQtIm7x1exEH5o5hOGRsZswHAJRpEqf9ynpcTRx4Dbgfra0v4qVzz8Pr2yiVCvIcnz79uEyo223KNgoIRhiF1IDV7QjAw4KEdFOCh1p/TrCg0+kilc6JoSgLft3w6eZ/e7+QtVXRgRVbQLknyjorDthMOmFTOJT9gQBdNBpHrdrA+MQ0+m4H3e4KvvjUJ5FJEzB0pDDudof4wZ/+BTgbHaHrD1ldBVn0tnD2hWcw8OoIDruw2g2J7JKmpFlDPp/FPffeLaZTzMtutxxks+Mol/fBcYJweszrTmIwIBvPkGKUiQ1vBAAIHB0wBGDdywAYnZj3PWUQGQ1wqncbvcEZ9LxNIDCGoLEfweAx9AdpINhT5PuBKrYHQa0Z9afx4vuizqPkyotngwLt1LRO0/79TO1wSCj+3J0Y50qghvIy/p0gHadP6VQCG2vLEvV64/pVkapRG5wiGGt35Wcisdh2DO0bAgAjzb+WCugmTZpOAjqkNrOhJyhNqjOnn2L8q6UF/oxLdAyqyxM4M2giEC0glh6DJwDAEKF+G7WF12DV1zE2OY6eSQCggXSUpnoN9KprMIMh2DQuswcYUrdthlCvr2NufAKDioWLXzuHcBPotNpwTAenf+o9aKeqsKJdNDo1hPsG4p0IkoESXruyhYsXb4pE7bEnHhPaPxkABAAYCcjPbwQAyNDNBwDYRH0vAIATCQkAIAkBIwBACCoebLTW1kM+3Vzvrvl3GLFqbVcUbX2+pbZjjUBfI79m1rWh1BHsAukCP/AEWOPvIABAwJofnIhyb+d9yHuEjTr3aDZ1pNOTFcDmjlIBDk+4d/GDz7gakNGfQw1ZxJxwxLhwtB6VFVb8oHzwyR/+7ZwHxRYRxpZf96v3oXwBdpgF6j7TAMAoICBAFA2N/ZhNviedjsTfTakHa5xb87dx6PBRrGxsIUtzZ54LMgUScdTsDhwaQ5oh9IJDhOJRxFIJ2UOLmYLUG/RVIpOC9wsBGT04JYBz+/Y8erYrxn0EO2gKLPJAsjX8N7vjj0UfD/qmRIQdSbp9jNJPAsmDoTTIjKNWMcohOB7XCgOFfAZhpiMlYgIAUAoQGFL+wwGVXo970qjy+BRL0YPrMa2LIDXToTzYjAqUOr8nrABq3ElQo7E3G/319SZO3HVU6gTHHWBlo4J6s63kon68sWYl8/ymkkm5T6R+jihDU34v65qJ4jhCnsGcGzgdW+4tMgeo++dTx+Qcj8kLbk+SQDa2KgLYEIwiE5G1c7/PNbqHaCIAd0jz7xjq9S6MINlvEalDU0kTsegAMTOITDKJdDyLdLyIbKaEfKEkoHc2mZYa+vCBg3j99RvIl0oQ8VQ4gsn9c+IBUGt0YNt9fP5zTyJiqF6vK2kG3woAMF2j3W4KK81x6JtB1gYTshQAwOeA9fZ3ZQBo6szoBF8vBhpJ0w303mZRT67f6OuCIvpNsELr/UmwDxJsLyojbAH9YO408VxEFOVVf00fy+jfv/Xn/K/o6bfGK2QT5CDXPzZ/6s/2WaiDkYhM1hRqztdmHId2ltttQjj6mrsW8JGJuwYA1PRte9nxJ2jq72qz29GsywIXIwOAqKvYlKhzxyaO7sX9AM4TAGh3aWb5BgCAmiDot6xgmN0ffx8AgA8bj2n0eo3eD7zh+MCxSCJNi4sdP/PvLvVhkh21w0jQhkL6qBTtn9TtIIKcVFkObNfDmefPImyyyA3BdjxB/Tw6nHKxFpdPZXYkrI7Rc6vZFaK1oXGKMiDSH/qelHPP5ptTcAIAUVOm/2zypfmXup+UKR8AkGMcIFcsSGPL5p8TftHy+9NQ7cbJ+0dr0ngexCyHUwtP0eT4ejR9aZBazMlx35OJN4ECAgBccpkCQOSQC44ZDsFqVBE1gEvnz+HxU6cUhhQIIVcaw/MvnceBI8ewsLwscUMs4qkRYuPnsGEVuq0qnEUtpY0v+SzweOjS7wMCnOBp/R+lER3bFnowTQGtdkeQbFLx/+xP/hQH9s2JORY3HX4mUKIzcCnVSOeyaNqWGAPSAPDw4cMKlQwG8dyZ51Cr1+V1s/mcMCXe8973Ym19DdFYTKQEjCfs0WdgMBQPgnAwiEaVcTomMqk0GvWauMqzYWQR23UsAezCzInlTcHillNSvl82qrIhufKsZ9JpQbV7PUtc1TvtBtZWl/C2B+7H3P5ZlIt5lNNJfPnTn8an/vNHcXDuILqtrjLyiVDzJdw4OS/UsJOBwIqNx0CTnogZVjniARv1VhX/zx/+ewwDPcSSBpqdCgbowep15PobZhxGJINYahwRs4ybtzZx8PCbsLyyiZdfvYD5hTsolIviJcAkAzKCJF0gkxWdPOOFFM2sD8dyBMFnw0Wa7+ZmBX/xkf8oQEGcWb89Fm5smHooM/e81VLrkCqZRyQAmgFAcEhJl0bXMA1m8ryzsed9o81oNDNgZnZGUTfTaSwuLsokUbxNAgFcvXwRx44eEVS7WtnE/n3TeOtb34LNjVWMj5WFwk3Z01alLmDQpVdexnvf9U5888tfRTo+RM9ewCOPHMD73n8/zFgY7jAPNziGs69W0Y8WYDHDXDwAVAzg9/qxqxDmD5EySGZWaLjNABhHD8PrCzj3/CU8fWVZAADGAHJmMgoA8B7RAMCAZlY+/Z/LtjyTspYRAPC+DQDgoURPivAA+VIWmUISoWgQ0RgNaVV6BhvkZCYjcW80AQxnoijvm8TQDGDiwH7VQMfi6PcceU3mHN+8uYATx0/CMEjDpckc17u9AIDSHMqkZW4fGndu4KtfexqlchYXXjmPY8eOiezsrW99SJIAookUmrW67D0EDD7xiY9jdmZSCkQCjMeP34V2y8L4+JR8f6tFoI7+Dr7+U5o2Td+WE7+dPc6impFMulCnRIHT516PTto0JKUsgkVxBM16C+nxGWzeXpQGNRzu48WzX8Ha+utIJcICMFkdDz/yIz+DIL0bjKR46RghDysrN3D54nPAoIWha/mmSiFkczlUq5t44MG3YHx8DCura2JC1el4OHrkPgQCCQyGjLXkfUJdvikGgLxGItAQFhr3Gu51igGgGQGiPVXGIdsSgB0AYCCeGFFjgGSQZl8LaNtnYTl1hMyDiCdPoGtPYDiMIxikISvB2LgwAfoGJWEDiQXz2fHbsgsBAHwJhvIB2KH+63pEvI+CyvSra7Vl+qZlPpRBcOpEgCduhlEsZPHs03+DWDSEXCYh151MAXoWDYJh9b6367wRyYdf9/Cdc+9UH2qvVgMisv9Ym9HHg07ftkQcipu/mMcp+rn40PgMC3YgoimmP0UgAiNeQjQzBncY8QGAFmp3rqFTW0VpvAwvlkCdAEDMQNBpCQOAkFLXCwnIw/2SQOVg2BN9b8ZMoXLlFuZfviqeAvMbS3j3P/tBtMMV9KIu6tynEUGQYK45icuXt3Dp0m0BAE4/floAAJJyOPlnIoBKOdj5UPIydT/wukkKyXcAAOoLzJ1PCQNAAwCaAZDo28IACAdUgzBat40OxfS1UUMC30jar2kot9MfeirO+oF7vtLv+ywT/n7xG1LXTuofj2p25QGhm3a+KzanrOf4wWaaE26VWkUvAFOGCAToee9rBgBfW8yCCSD4AIDyQNk94Nv1Pv3mXA9/eEL1kEb1O37knN/8C+AkTIbeNjtGewCo+sm/J/3IQ/U1phUoIITvhYw8DjS4z4k8IWyg3qyLl8jKxiZCZINS1kB5cT4PJzDEVruJ7tCDZwTQ4yQ9EhamCI18xzJFcaQXXw5/zid1qy/J4+svLixh4c6CrMdk+ykqvCEGdawDWOMqxrMC9GToSVUJ5XzS/IcRZ/wzB18E1kT64SkpQI/MqqjI8sKSkhKCY9E0kEyfAQYe937f7JHA4JC1h6L0swYlYByJ0ig1LExXMeUOBtGx1fTfCEcZMIvbC8tw3CGWli1ksibe8sCDSGXzmF9YxtVr1+XaUyJNcIa/PxGLyfllzUFDaPYFlGkRBCB7RPoSmylOISTNlNDvkzQ8bHfQancwv7KCaquJjufKteCdKvGL/vCC6Vgi9xwwSauHQKgHy3YkkrXn8jzkRf4mzOdYGLFoH/GYIVGjQ5eRo1nkc2VJhaAxJEGVw3MHcf3qNTE5TmSycj8kcnmUp2ZFEkEAoO8F8NQX/gZhIyJGtTRLJO7NPa/fdxWITZPRoYdmsy4x27xfeb75rGopBd8/BzDfFQDY1vvsaZT0g6RpMZopINvUCAVeobr+0r0nH5rfx4mhSMNGpvCjP7+XCTD6+9XOpShH3/H7RhfQ0QZcR8z5TbbS4vssAH9XZBHGY5TJu0kKn4oj0bpyFnWKOrQT4ze6yGgJwGjhuP0eBGcnWj3ipD1ifsNjUU2jLn4UdYmFgwIAVFGuPjilCAsl9qWXX0Hb6sl0R5WQ28RufSXks6DIvq5w1yYzco6+GwNgFPUdRVq1rwDpWPwzF2M+DPy7pmVx4yIiL62E+qOv7ve1gpxAkM1hkE6fxJ2lVRTHJvE3f/sM0tkc1jYqkkNtO640kGygacqn7ymdaT/63sSAzX9Nfl0KBLlg6ru0QYa+XiyiaTxHvRGbRp0AIJJWggtEsvm6NDEbDkWnzok2TX04ZWYzq6ZYKouaH3qKzmPOZ3PotNuKUmRZco5YUCayaTSZgx4JyeSQoAIXnRQlADw9PQIvIVkwqZcedDtIRAy89uoreNM998g0jB4Q3jCIy9deR648BptATJxTbuU+nqXbfpiLI4t7hVTLRuBvhPIZ1GOzgOSmrtgwUoDSlDDCSTXfu9qguSk36025n/fNzuIvP/r/Iho2cWd+HsVCSSQO66trEo9EtHV9axNmIi4xOESqCQ48/sQTymfA7eHs2bPY2NzEgUMHUa3VJLd07uABWSsYASdmOjS/tLqoVytoNZowmQXsn1einwcPzMlkipsQ0XZuuNzwGEfIny2kM7A7bXFbppkZp1p8pogmM8d5empcFlJKCY4fO4rDhw5IU09NotuqYzwaxK//yi+jT+pax5Hmn/CxadB0zNmOQOJUttGqI5FOCLWzWq8gYHhI5wz829/7LWxVVpAtJBEw+mhbTXS6FsoT06i3bEwdOIF63cFP/JN/it/5338fJ+9/Gy5deR0HDx0R+vHLFy6gWq8JVY5IejSRlOKaMUKmGRMXX6tjy/1DaQKlJNTz8V6jjINX+b/8l4/j6uVrSMSTol1mOgDva4IE2/pd33lDPSx7AQBF+dcfigGgWC/clBVwpIyH+MBxHeMGJJGlwSBu3LghawPPK9fh9bUVPHb6Ubx+/TWZkOZzaZw+/agAALlsepsGvbFZFS3bhfMv4tEHH8SFs2cxUUzAat/E20iwXtkAACAASURBVN9+Ao8/cVS5aQ+y6HgFvHrdghvJoRvUJoAqBvB7/dgLANDojsVQMDhAqK8kAGNDB4PrC3j57BU8fXlpGwDQDAABTPsRJR+gFEERMeV/CT3zjRVlTaTScpcEgAwA5QEQGXoYzydgRoZIZRPIldKIpUwYkeA2DZR093iK5qQh2KSxp6OYOTqHXtDD+NysFJGBqImh+IwAa2sbuHVrEffd+wBCoaQArIzSUwAAjZwUa0HMCxn9RLOkkIGe20GtvoG/+/oz0nTzec7nC0incjj9jndi9c7SdjQn74FPfPJjSKfiqFbWcOjgnBi4/sD7/5EUOLlcEc2GJY0LAQYlEeQ+tjsmTqaLXAN5lsSI06eXGvQB6cJ2Wjh3/nkpwHiMmXQGR4/dg3qliez0AdQXV6RQ7Pfb+PSn/xz79xewsb6MkBEFhim8/wM/Awzj8LosRF2cPfsVVDfnYbc3EWXkltNDNJbD5lYV99x7HMeOH8HG1rrQVXn8gWAUx4+9Gc0mmXspdCyCwWF5LjlJohSCkyQeOLfCNwIARmMAtQfADgDA5iiAgNdEdLCJcHANbv+GmKsOQ0cQSx6D5RSAIRvilnL3JgBAmZLBnVAlTIgmfzsO1H9AfVmmrlXUkGXHI0kN06nBtoX5weit++57EzKZHOpVAj0BFPN5iZuNxSN48czXsb66gGw6ismJIsbHi4inMwKSUEus6gx1TDsfWuqgjZ19t2+/3iJjgQZ3qvpRDtghNkiUKXARHirpKQFq+Y6hPE1izEhw3KMJYGYCZrqM3jDsAwAd1Oavol1lrVHEIJ5CpVYVD4BIvwu3ti4GvB2XgLGqWTpWR/b6brOFmUIJyYiJ62eeR7uxhTtrdfzwP/0+tAJNIE7j3AazB+BuWchFJ3H5YhVXriwIKPboY6d2AQDi2yzJCTtlm6Yz/30BgOTkxDYAoBkAewGA0Vqdf9bu+nt9rXR9y2Oj4aWu/aWeJzuWk3e/SdSyLzb/SmKrfKaEou45YlxHDTrrQzb4ijEbFDYH/67ueTWmomGfxFSS6UEQgR4+NBPu2vJ3nQCka01+Hu0L9oIaMqDka2wTRHaA7B3JrWL8qjhMuvP3tgEAzQBQALiq/7XPlj6XBKcIMCgDwoCw1Qh6C4BBGaPrytBomfVMqYhKu40uhsiOldELBNBybWlCaQA4DDMGkKku6knxKDnsB5GMJWSiTdYXewOeLOVxRDZARFKazp+7ICwL8VDgME2YCBzekNGphl3sbTj8FLDN98ui3p6DEpqMkslDWQBBAV4fygG4dxKAIHjPKGia9A3o58S9n0fJeHK/XuCwlk24SDFlkMmBJSnrQWGE8RmilIoMWNa7lt2ToZ8RSWBhZQPnLiyhNJHF6nodh48ew/TsPhnCXrl6VRlLxxizGpbjkIGD58lztbW1Jc/p9PS0gARktUhSRCSOseIMapsNrCwuiycSk6dozDykxDcURtPpCuBCyQUBCs0AYfLUwB0gGVW1ZTDswvVsWfsHQ0atJ2Uv473judwLLORzCWRSCfQsF67NiMaU3Df33Xuf1PXwhsilVToMkQT6CWgAoNV1Ua234bkBPEkAgPIVAQA4iGbsOy/TDgBAcKXRqMkQTNVd7FmV7xV7HN4v35MHgLTYvoZ/tEjSjADSf/W/752+a/RNN4Y7C4dCAblQ8ELopmtXo+YDAqMa+p3icmfiLwv8CANAv4YGETQVRm9ku5tBdRxcYEVO7wMX0vj4jbi4KYcUAKD1a6p59ifIhMFG/A90gTjaOH+75lohubo515ur7kaV866amqnimhu/1g4JECEmSr6yn1pA+rk6fbx0/lV0bcbPqW1RAQAjXa7/QMpWL5Om3eXv34cBoPNa9eKuF1y+f35NswPERd5PMtAmLdyYWRTLtZJ+QS0augThn6izmZiawfWbd1CQ5v9ZhGMJtDpEE1X+OX+3xJoQrOEixGvqU+o14qVbFg04bA/9JVtUvX9Nq9PvX1BbOoWajAsyxZSPPx/gSNhHlnkVhNJPlNB1xQOAiQxsNDlt5vXiw8YFiVMRTsEFmabxn++sz8k5TUW4MHFzyORzKE6MgUkfHddBIGwIuMDflYjGBIVlDU6t3FathmI+ixh1X3YHl18+j+nxcczO7kPEjEu2aqXRwlajiXy5LE0wgWqahNAdOxFL+feguv+UzGUECANEcy3ot28wJ/eiTD3Doi8WiYbk3DYkKpC521bbkvP5hc99XnLbb924KQU4rw+NacZJ0/fZA2Q36FhFRi6+6/vfJXr/9c0NaQx53ik34GU6dOgQ0jJhspSf86CPytammNWQLk1AJhWPSzIAEWs+MzMz0ygUC3KB+f7JqNA0/4A3xMY6J3a2TKqYYWt3SfMiJSyMo0cOCbh07OhRuW6lUhkzM7MibwgPbBSJ/FbW8C//2S9gamwcyWgKja06UvGUMovp0+gogk6XPgAxaZ4q9QqOHj+CcxfO4z/8yW8iYHQRT4Wk+V9ZXURpbBydbh/ReAHBUB6pzBR+7Cd+DtdvVjEzV8L/+Gu/itOPn8Lt27cwMzmN+fk7+OaZF5DOFWTTTGbyQo/rDwKSBpLP5UWOQIBJIhPZgAZImbTFcI5FCRv+T3z8U3juGy+gQLDG9sRdnA2Wip/SzKGRnG5Zv1QDtoMZaiaXAgD4dY3KjwIAnFgQAGAztL6xgVq1qtYLifHpIxGP4W0PPoCXXnxe9P+UXDzxxGm0W3WhFOZy1FO2JEaR15ISgHc8dhrnzzyP2cks+u4S/tEPvQ3HT+RhctroplDtJHFjKYBeKAebTSLbggHXv/86AED05AaBTUdMz8KDlgAAJa+Lwet3cOHFq3j66jLsUFYxAHwJgAYAuHXQilCUmD6dWTOelASAz7lmAOx4AOxIADzkGT8YGSKRiaEwlkW2mJYpBCOhuK9ls3mloYyEYfUdxPJJHDhxGC23g/F905ryJpnPvI4rK2uYn1/Gm+9/yJ/+awaAWvNUv608AJSpKp//NsxoELF4SACAdqeOSmVLCgzGFZFZ8vi734vWxibiCUX/fvrpL8F1LYRDjCpaxIkT96BaaeAH3v/D6DlsBEhTpRO9muDK2dhmwimvHg0ASKzTQEWVipeJMZCiy+k18c0zX4bVaUiByfWH9+tb3vwQWk0bk/uOwmm6MNMmvvHsX6Jen8eg30E8lsD87Sr+m5//JSBWgNNswunV8eVnP49EtI/qxiJKObKnKIPKoVZv4oM//SFU1xbh9nvY3KrAMKKIx/PYt/8EtrboSUI9Khv9gACeZLCIUaMgyQoAYC/CmfIoA0DpTr8dA4AN+BCBfgVmfwHGYA2uuwHbCwPmXTCTR+D0VZEZRguGNMdMEwnD5XQ5oO4txbrzTRr9YYHeH/WAR09DxXOJpmFiGtnDjRvnsLq6ANNMiFnkvffcDyMYQTKRQq1SFYNDUoF7dhOvXnhBEhcoWcllEzhy9Dg6Pb5fJTEbrQ93WHm7QQBVx+khE6nkal8iG4EUWwwICDfQdxnlqmjZlEYaQfo1EQSgfC+GQDACZxCBmZ1CJFXaBQDU77wmAEChXJAYwM3KFnKJMGLowauti4u61ePvIrW7Lf4ztUZbmiDTCCAeHCA86OC5r38Z7hB4548+iqbdkiQO7u+cwPfbNjKRCVx+uYrXLi+JdIspAJzscvLPfYoMDZVNv6uC/HszAPj87QUAgvUuCABUV15FJKgGE5our4d+kqDky3T5WZvX6dpOkQD8Sb+v/Rc5qDTnSmut+wTV0Ku1eltLT5aOx6g+1aiPNs8q3s932BePUgUE8GsaBODr6LQgHpuOnNVggG7a90pUdV3KrxOk/04AAN+jft/8OfUaCoDQTAbFmFHXSSUC7PRMBAA4ba/X69KAE7zgcYm/AeNdk0msVyvi+s6rEEolUZ6dweLmBgL0FHEddNnYEWzxPJEw8nUlapVGfgNlfqkkf6asKZx404+EDDnHdlCrNfDiiy+JIR7NBRWrivJTxvdRQksGEtNAlKxZfMfEK4tMWjbxfWns2finEwmRXVA+yac2zvQkkRYpFgE/qxhoxawNyeSZxoSGNPasEVWsr4FcIScsR64n3NPDYbI3yLTm4Ey52zMe0ON6NYjgK9+4iGgqic1aB/FUHuOT49i/bwzNZlVqSjF1Tqbk9Sh34HnmcI21MOORa7W6sEY4aOL5I3N4aXULts0UGFcic3mtuA6TF9Xj/UsggYRvAb/plaWCRilTDMFAvdqSQREBgECQzEuyeE14PfpL0D+MRpRNDNFCqZSW4UW346BVdxA21LWil8V9d9+HowcOo9vuIk2jQRjiiZApjmFydg5t28NWtQXb6eMLn3tKxTIyLpFAG4E1st4IDrGuD/M5ccQAu1atbA9LeD1l6BMISIw8mZPflQGgF+VRmjS/ph9sFu6C2+6Z7quFWj0UuinUqKJC+RQNhSiNRgV10773Nb+dhECaEmpaRhgAo8e5dyq/ZyVVTZ82hPMphbyJeaKUey2E/szGXyg26o1vb0C8IUgJV07oO6DEaAM9ikDuZQHwFQi2qdgQ3YWrxl+jZnwYFQiijLjYSLKhELSOjBlp73mwdJQMoGN7OHf+FQECiO5Jyskufq5uhf1G+x8IABDEGQWARs+DvhZcaAn00JiKGyA/8+9sIAkA6OZbMq+36cZq7miacdlc0/kyzp57BcvrW0J9ASkwNIaxu/6Kq6JnpFTkAkxXUDIPZMKpqgaZ4PsTNjk2MQLxJQI6jULMANV9y82XDxcXLk5K1WdmrrK593XzfiPPB5+NbLFUEi02c32pV+fCz/dLEIlmcGzCRKLg6+Q4+eex6saHWi5S4vNjJSSyNH1hVqly4Oa9SqoSKVgEALihkBjJJzAZNtCpbWF9cQHhQAAn7zspLquONxSjlEvXX8f49DRqjZrcRzRqYoM6OT6tnCj8Z0gt+ooKxyvABZyOq7yFiPYrQyCeX+bIBkQf63p9uZ5cVNjI5XJ5SQIoFIoynf/sZz6DUqEkkyFG/LH5X1laFh0fN0SCiGKGmEygUq3ikUcfxdjEuDBFNrY2ce78eaH1TUxNChPg6NGjyvHX7qLZbsl5LVD/v7GJiB9B2KrVxBOg1WhI80+aOdFhSjmCYRXbSXOkpcUVVCsVoatNcCoVJVCjmsxSMSd0/9npGWmESSGenZnDv/k3v4Nnn/kyfumf/wzedmwcD9x1GH/wf/4+rl58DVEjKlKAsUJZ3i+vKzfjVruJWCKKZqeOqdlJvHrpGv7v//CvMbs/CQ8N1Opr6KOHcCSEUCSOZmuI8tgRmIl9+MkP/QvML1UQS2VQ79RhmEN85D/9sRxfLGTKhv533zgDBCOoNjmNSqA/JGhkSDIGKW0skslc4Jrh9RxZ37j5EKRiA0MgkmDQU0/+Lb7y7NckKcAmi0g8HNS9oKRDqjgYZQCI6ManhO74l/i0HnHoVbS/HQBANWpE5DkEX1palr2AQAvPF0GysbESDh88gGtXLwtV2zCGuP/++yRqiDS3crmERrOOdCYnQMjSnXm86+1PCACQTxsoFwf48X/8ODJZW0wULTuJ1UoYK7UEbEaihai35/RUvb9v9/FGzK2d72XhxahF6k3pGd9BzF1DodfB4PUFvPKSDwCEs8AgIhRCSgAETKYHACN8hi4GovnlOh0UIECij3YBANoE0ECM+5N4ACgTwESYe1QQ0ZSJwlgO5ckCtwIxmiRwmUimxOckaEbgDD0kS1kcvPswNlsVzMztE2CAe5r4YASCWFxcwcLCKt76wCPoMyIxwGhN5TjM9YcMAAEAuPIEFADLotMbWLC6deQLSXzs4x8V/wwWG4yJOzB3SJgF7/vgP0ZnY10yrL/01BewsjyPUMgVbfj87UVMTMxgcmIWd504CTOZQ2OjJkWrpqOrGmMHgFJ7qzK5lbQDMQ6kXp0ApQ2338L5l5+jOhhduy2sl0yaa1QbDz/0ONKpCQy8FFqtKiLmJj796T9DOqW8BBKxMczOHMeJB58AOh3cuPEKXjr7VZTyJrbWFiUyqmuxII/grQ8+jNl7j6GxfFvO/e35O2JMOzd3AqnUGJoNMmCS0nzKBCZECrSip4sxoTT/nOQoAIBeN5qyTrnSdwIAXLeDRLiJRGAerrWAVrMK20shGL8fZvoQbI/FNO3umgjSfNQHAHqUsbF+oITSHwSoxkB7eihQTDeD+tnltJZMKWXkZeP1Gy/g8uWXEY2mkE2X8Phj78LtW0uIx1OImTFpHOxOE6VCHK+8fAaVrUUGfSGViuC+k/fDCyTFCVx/7EgBdmKTeYJ2/AHUd8pQSVpCNpssaqkVpzltG12a9TlkPKiBSSyWFEfuwZAgclTyucnOsPsRRLJTCCdLsPtsZIaIDLtoLFACsCYAgGvGsbaxLgBA0uiLBMDrOrA8Shf56vQy6MGI0J8mJHtHKg7kM8Dmxk3UGqs4dt/daDQ7GFAzbbsCIERJrw4WcPlsFa9foazNxMOnHkE4ygmoYqtRI89zPTqf8Uclfy8JgAYAbMZ1hoaIBEIgAJAcONhaugDTUNF6ukFX0/i+7L8yqWcDx9qD7CzfdV+aO24ibEzdnWg+aQJ9Rq9eVWUa7boybee6z9/PDzHi9bqyD2nwgfU8awI+F2LozAbQj/JUYKtK9Oh0LJEasn7isZBlqdYb1U+wHuHriIeAH4nK7xPdO02l/a9xz/lOEgDuXawVtJ+A+v3+/Se0foIBQtXw71EF2PE11Pkkc5hePBVpTulXIIlEkgIUgE0jRA6UGBkdAA7cdQKLlS1MHpzDnbVVYYBKzB4p7JaFRq2GPqncCMh5SsRT8lmZpZLoxUjX8LZJuRhvWw6uXbuOeqOlQBUyzdg49vn9SfRcZTDuLwS+8biKaGRTSYkp/x/SkJJrVigkk/R8IoE4fYd4LQlsGGEZZNEQmfsC7wMOmXgdWeuTRdtoNrGyuirXNZ3LSIQhlxyyicLcQxljK6kBrLODMCIxVJsWMqUZ3Fmt4qvPXYGZTCEYSUryzj0nppGIByUFbGV5VUAPXg/uO+lkGlOTM1heWpa442wmJ0BAo94UBmmt3QaFUfRKo4EoGXlMYiCriKChw+vHoSW9v3R8tMhaPAXMBwwk4xlhsLiDFkLhgDKkBA1CKdRVzLPB0EYobCOdiYpfV7vZQafNtT8qYAcHgPtn9qNn9XDq4VMwI3HYBL5DUZipjAAAHXuArWoTtu3hc599EpFQVO6zHhMmxMNqNwDgurYAANXK1raPBeUP4kXh116SOPbdUgAUMjdK7VSP9SgAoJD5PWNkf0XXzT7/yodFo3SyiDMSw18MvrU5Vr9g72vvbrTVsSnjGj+OZkRy8O1+52ixJ0RWTfsXrY8hmkSZkgXp4EiDGVV0UFem9dGqRR9uAwCqx9wNAmhgY/T1dh2TFJ679f/bhbR23RZZjEoh2A0AhP2Jp3L15FNE/X/H6uHFc69I48cGUMWc+kvxnmzd/z8YALyZ3mjTHp2iy2LnI8T6sxRzbCf8Q5PmndfSd+Pnz7CxCIejqDcttLseXr54RaYXbP5rTcaL0dii46f+KsCG03GikFIw+PRi+V1+ZJ1qYdTEhdeVkdacGmu5wGgspS+79BvdgGr6fSCAtHdeFxb/3Nz4EFp2F8VyWdgAAgDQzGxtTTZOQd9sWyHOpOz49yuLAaHdyzRRbfZc8FP5LMZnpzFgAUD6ukKKtgEAFRkYw/jkJDbWVpEIBdHcWkcEQzSrVTz04EOCcK5XaghGolja2ESYUWw9migy1otaSWrVVf6sNrbkpi5MFx8A4HNAAIAbBDVEAjwJxY8FygBOf4CxiQlZxEhHZ3POaCxuPNzE5T31B/jcZz4nBQA37aXFJRTyeaHss6AhErlVqUjDQkOYZquF9/3A+0ViwMn/0888I2sHARYNHj366KOoNxrYrG8JlXa8VMbq4hKyqTQWbt6Wa8o7iDpU3guMD+T1I8jA68+kBjYNhcKE6NzZYJYKadlMwqEhxko57J+dwtbWBpLxBO69903IpPP4oz/6UyzcWYHbG2BoV/HPf/wdmBvPYGp8Cv/rr/0vCINRUgFk4mlYLcbzRYX2Saf/jt3BzNwUzrxwCf/XH/wWjr35CCqrr8CIWAhHBmhZdQEoOt0BZvafRL1q4K8+9U38yZ9+ErFkWdge+w5PotOrIJEF/vKjHwFzcnKZAl6/MY/LV29gwEnX0IDj0bVd5QmLuSFN+Ng40l2aQD2zg50urC511xNwHA+dVhfl4iTOvXgBf/nRj4kbO/0AFANArXi7AABZvxQ9/DsBAGLGFtEAgEpv4f0/NT2NrWpN4vx4L0qEE7V5TMOIRTE9OY7q1qZQe/ftm0KxmEMyQcCDMT3ULioWysWLF5GMmzh+6BAunTuPZHSAh982h8dOH0Wu0EMoaqLdiWFhLYCtNqf/WbgRGqEFRUrzDwUA+EyHQkPEApYAAHmnDe/aPF499xqeeW0F9h4AQIrgYdQHAHo7EgAfABAI8g0BAJUCMAoAZONhAQCMaBC5chbjMyUEw4rSRp0p9c5tntdEAm5ggNRYDvuPHcBqbR0Hjh0WCZFwQGUDC+L2zXkBAB5622l4fYJ93wkAYIHHe8xBLG7Asuvw+pboOr/61WdlTWGhR1M/Fl+8i97/Qz8oko7lpQW88MLX0W5tSGoBp8Z0OKYx0ve94z2Imim5J6ntp8xi+w4UUy6fNcY13XfC5xtWMVsAPVWDQQdDdPGVrz2FTodpIgEk4gmZ/OeyYzAjKdx7z6MIDErY2FjB1MwQZ858Fqur12S9KhdpSNrHD/3wh2TdffLzH0entYZEdACv20JUZDRBdO0ofvhHfxzBENenNuqtGtqWhXa7h3vufSs8NwLPY0MVlv1YojA5JU6YYp4nbs4+AMCJMpt//i9bkrj172YAqMhEnyrNIMugh6RZR3RwFU57EXbHA0JTGETfhH54Eo5M8xyYaMIQACAq2neHsY6sZwY92T+18d/OufZB8G0NtWJastjdNgQMWvjSlz6KUJg1SAx2d4B3vfMHETJiCPI1uj0Vs+V1EY0MUNlcwIWXv4FEnEZ9A8zMziE/dhADrpkjQwpVW2o6+I6Ge8cE0Kdc08SXjCayGfoddDtVMWo0Q5w+c68lCyCIRDID00xjQD8LxKXpQTCGrhdBvDgHI15A1+NEb4howEFr6XUBAErjJVjBMFbWVgUASIUGwgBwLVsAANaK0RA9SraQK06j3m5jEHBQLHPSuozSeAzrKzdFameJBQN3Z5WAk8sn0bdM3DrXxc2rGwISP/zIwwhTrhLh+t0TFg8BYV1Z+1dENNy6uf5ePAA0ANANBdElmxkGjIaN1MBBZfkVYQBoTyKuTVqiqGNbdXPOOkZqLp8ZQBkqmXPbxs+6BhejOUX1l17Bj9wV0MCPBxRTP9eG49lIpRRYKFNxiXJzJbqWCRME42jMxkaSBrWkrRP85ySZ5qHMo+fHKADAvUXLTWXQ5HtUjfYt+muiZf8OJoACKPo1LpvsUcaxpvkrGZLqb2Q9oieJDwDw7wQAVByhSgXg8bEuYIPZcnsw0ynkxsowmIjU95AaK6HSbsnXGZXM60/mJOPqrGYTrtUVmWOj1UKAcZ1+Qph4nwojQ5kU8nXK5bLs2s1mGzdu3lI7+AC+cSK9YjIgeZYpGTohQ4EBathImReb1AglCEzT8Og9RV+oGLLRCBJDF2nuxR5ruwScroN0MiMAAMFEBczSpC4sUhyCSrV6Ax2rC49SBbI0mXsf9BjcDWNoI0IgwKRhakRYjVsNC8n8pDynf/X5Z+AG4jDMNFyvgwOzJvZN56VOuXVrHo1GC5l0TqbofKLrtRYmx6dkkLiyvC5ggN1V0ddd1rQpU9bIeCSu0pvImmXyQCgibAmP7Cz/XiYbnFIIan84OFSD17AYsfc8GlvT54XeNVG4Dn2xmFDRgcH1MUyWLJ8txnd3YXX6Ul8xJYVrJL2Z9k/tQ63SwLu//30IGiY6DiUARUzMzKFleag3yCAGvvCFL0rNzsEb/RLYe0i8NE15fQYAAQCmsmgJAJ9hsipFfh0KYd++farG+K3vEgMozdOIQZ9eqGXq6zdYvEF1tqBudvlv+uEn/UM7D2ptuH4AdaOmEcg3avj17/yWKbtvyqG+rhppzUTQDblGG3c1/XJsO7R6/ptM/Q1FrSFSIhdbpts8qaTKDGSKS8BCZ48y+520GRUk59dQvhxAyx7eCDzZ/uah74HgH4tqevUv8iduAgAoVgJLAtl0hAEQVto9jUAKAAC02rZIAAgAMBbw2wMAMmfyJQC7J2Cjm/EbXXt9nqVEGZE/aGrY6M+IBoYOnKa5rX1S0TERoTRxGiLXynft98+imuogKDr2aCyFL//dc+JrkCmUJZe5VieayekFaTv+ORNHV45RNLvBv3d5byjY1m9hfICA11TyjdTPbOdR+z/PK8Apvr7XJQbLpzIJLYwIMzVhkvFK7XYHuXwevC+Uf4NC1bVEhbR5FpejPgO6uaKBoWyOZgSWYyOWYv7nIaF/Me+1xxi+SBgpxoX4Egfep4xsWb4zj0zcxNrCAlKxKNaXV/CjP/yj4ure7Nhw+kO0ez3RmbGwoCEdo2dyWTbhNLkLS2PPuB0CXpL17DMB+GfGdUnOMzcr05TjJBuAC4+ZSMqUnhs2Nfk052OTzueLETtkANCsj6f4zHPPYXlpRXR7Ei/ETU05Vaoc4J4jP0sWwKEjh/HoqVPydU75P/WpT8n38fV5f9IsMF/MY21zDVPTU5i/dQuT4xNyH1HXS8nB6sqKNJSacsgNmACDJCxIwUEtaFgWaUbWpJMmCvkExso5HJybEbMq3mPVag2nTr0dv/iLv4JGqytTRBpATRZiuPdAEk88eA8OTs/it3/jN5EImHBaFuxmB+PlcXlPHeZIF7NwhzZu3F7Cr//Gf4e3PHASMIS2AAAAIABJREFUlcoicsUgtqrziGeoMeMkOIKwWYIRnkbXTuLxx38S5fEpbFU70sjzd4RMD5bTwtN/+zHk03GZ8jebNj7511/A2NQBOF4QzTbNYKLS9PB5I02d6xcLeE41+CGTvBCLJT5HigrfJ3iRymJjbQtf+NyTuHrlmlondD77SFwmv19zdnbWjJ11S1O21RRFScVUY+sDADPTuL2wgHDEFHBIYjDpCt734HQtTE9NiBSDtP9HH3kbei7d5FOIRumu25ZEhV6fMUfXcfLEvQi4Lm5cehXFTAA/9oGHMDFBmiFgxFNotlK4uThAwynCDqbgkS5M2YxDUGR0d9j95+/IAOCSYoRlU42ESIe0keitI2e3YL9+WxgAX722BttIYzgMq0jToCp0DcRk4usOHAFBlYKZj42azKrpJie0QxiDvjT+SSZ4UHutUwCGHsZycZhmAMNQH6lCEmPTZRgm1ylGkhZljyYDJJ5Jo28AyWIas0f2Y7W6hgP3HFfNv1SYBLqDuPHa67gzv4xHHnk7Bn0WcARapEVUbLltDwC/ERcCKEtHriuMnmzIZIbFx5e+9DcC7jGNgpGNktxhdXDq9KNITo7js//5I2i3t+SlCSR0LRfJRBYHDx7FieP3wu5yWie2pMoD4Fs8hISbqZ5jkWIpoJ6xS0aIBr0OLl56ERsbiyJLIGjE723U2yjkxzBWOoiDcw/JOmXZt1AeD+Ov/+ojiMdMNGtsikI4deodMu36kz/+fcxMFxEYMM4pjj7jpYaMui3gyNG7MH1oFst3bqI3cNDpOkili5iaPoyuxb2bcU+cbNGxvCPFWrGUFW1qJGSKfIGNgVBPBwpiEz8AvnM/gUUVN0ouoGjGbCV7CPSbiAQ20Lcvw7HWEQqlEU8dgRM4goadgEH/GTKL0IZB96mBoSQANN+jAxEZhtu0ej1wUWwKnlN6POjXUxFelD6qaVN/2MQ3n/ss4omQGCcagThOPfpO8vYkASEWTQjbKJOMotdlSkwYzzz910gnQ+i0N8XY95HT78VgSN3ytpbR329HAQDtAaD3dT1sgTDs0uk4HLuJrY1FuT7lUgpmmCkMTHhhGkEWZjSFwYDvJYqgkZS5ZceNIDN5DIEY13NFaY4Ge2iu3IDVXEN5vIjuMIDl1UVkEiGkwkP0apvodRz0XFP2TM/ZRD6fxvpWHUYkhEwhDqu3gQE24XpVxJhgRmbFMI6QQSZCAsurqyiWC2hsuFi7OsDtq+tizvvwow9LfDABgJ7nCAuArLXRDyUb3QEAuG6zSeFDxBjA8oF9GFK2RWlEp4fq4jpi8STS4+Mg68M2WOuGgJaN5NBGbfFVmAHVxAs92G9OWUexadXDG8U8ZQTwYJfZHhmYej/RrEY1FefwhhI8xeQYjdITYFD2YJ5HB6lMGnZXOfgzgpbraSpBAJAJX0rbz2krzQE5+U+lMrInk0FITTlXT7IIKGlTkbP0hhiIRLLbdXyQUDETdCm4w1TTEdu7/SXUOR8K2MDP4kvkOP7EX/mREKwIk+Vi+JHQvgyVx8oPghw8XmFO+HLnaCyu6sRcDk1KH9NJBOKUb5VheS4KUxNYr9cQScaxUasK25Tnj/2IkK/6AzEtZt3fbHWw2eyIDE4xuJTcjudUD9p4jEw+YY1w8dJlkdwR5ONxsT7oeWS56jpZZdBTV09aPmtf5ffEaT77n6DfFymZgNF3kA0NUSRDj0zRBAEZro8Z9J2BGNUN+0H5zH1N4ioDAUk2qTXq2Kw14JHBaHDoQnmSg6HXIbdBzEU5DGH6l9MPwAtGEc+O4drtVVy4fEMYNwRck3EP9917GIcO7hPfIEpG89mCAMkb6zUk41m0mhYq1TpaLTbQnJazhzPhERALebAHLmIRmlhbSEQTsC026wlhZfGkag8MNs68spz+8xpQ6ioy5oELu9dEOp1AvdGUGqrTYlw1933K5Ri52kUsFkIqyfvUFSCaDEDp7SRmkbucIUxZ9vNveeBtiCWziCYzKE/MotVx0WhRrhLGk09+SfbqLo3AwzQhJBtXefIMB+xJmYpmCf2fiRlcA1n/cVDG55XP8r59s4ot8xv/6r8fqgmzugn4WWtbtG5bP7wa0dPfJxNQPwZk9N9GG8FRBsFoY7jTBPuP2shr7wUdRjf+0QaflRsNJfhQc1ET/d8ep1IdybFrEfXBAmU6x5xytbhpqs9IG74NfmgpFn//zusE4PRsKX/eaPovRbbokEfpbCNAgZxzTYH3m3E5KL8plsk5jX78CB4WN9sAgChvZPHllIcFA4ww1tYruHzlmrAB+IBTR/OtEgBVKEnbLwXWDgCwt+DV12/vtdMMEN7A25jFLqmB2qQ1JUufH/29cp0CQ3TadYlqW1/fVIuTwcY6iq7jSYZ9rd7G7flFrK5ticyB7r0dy5aFXbnW07Bkx8l/NFJy9JpLEeMzVRT7QAu2FFNAnQvVCYyyAPQkTmhiijKx41mg44T09dVSzRE2CF+LaC83MW5O0uD4tDpOydlES4QJ9Wj0B2CRStAkMMTBo0fEeIQ0MMYB9ny/CQIBAkQMPJRiIXQqGxgvl3HXseNignjz+ut4+fwFPPTQo1jbYD58CpFEXLJF17e2RE9GT4NoLCGIIlFafnATJUpIpJfnluZ/AjIQHAgZgiZS76gntTwX/F1sIOW9yGZD13sVzUb9G+l7Wg/GjfKZZ56B22Psm4qboXEjpzg8N+lMWv7OhpWg2gc+8AE5JzyHdxYWcO3aNfmdWpNH05fJqbIc0/LKqmwYjA5k081j4znf3NwSkIbTeIInGnChNowGd2xOarWqAEnFQoZht3j3978DkxNl1Bs1cMM+euwE/slP/RyK49OIpwq4Mb+EVDqPu4/Pwevcwfvf/jYkvT5KYRN/9u/+Dxwcm4DLCBs6dKdS6HgWgrEA1qrLeN8PPIEPfvD9cJwa6NfjeTaqzTVkx8MYGGE0LfoEzKA89iBOPfZDcJXF67bfRSqeFbEwG6df/bVfwAc+8BjMuAHuDZ/74lcQiGTgDaijS0jsWYQmfD02qGqtJhPGMKMSr8N7jYWYoDPyv5K/kJmlDFGD4pr+73/vw7AtF+XSOOq1JqKRmNAK6cg8Iv7f9u7YLq7854BrnHLxVtR/bqSigwyHUKlXpbFUUh2at1EJOZSosEwmhc2NNXEMP3bssMSsdTotSXYQ3b05hBvs4Jt/93X84s/+Mp5/9qsIdqvIp7r42Z87DTPeRjyfgNtPYL1WwOJ6FC2vgEA8BzdEk6EWomRPcY3cw2DT65U2sdq7fskeJxxHxRAbuD1kgy5S3Q0kOjVYi0s4+/wFvHhjCy4BAE4KRG7Uk6LOHUYhCluDsUeeX2xw/9rZi4XlY4TE9C/G9Iq+i1SYHJMBuq0m0tEwJguM2atI4x+MBTF7cAZ238b41KT4hvA4HYKLNPoLBRBKhnHg+EHJI5+emxEDQHFe7vHYQlheXMfr1+dx8r4HEA7FZT1WaikySsiC8t2mhWqlo9aU1wOLECUN2DHr+9rXviomnEvLi8hmM7Ku8Nq9+73vwYtnn8Pa6iKarYYYfHEdIhNgYmIaj59+Aq1mR5onTmM4zVEmYDRWCksxyYKcJpeynhPD9SNd2ahy4m+EeIUcPPnkXyMcGaLZqgo7oVwuwnYsRCM53Hv3E0glyE5oIxYb4pULz+HSq+dRLhawtroqMiKVHa2eE4G8fOYBkZtIMCppKt6gJ67xqWxaZGon7n6zOP+7PSaocKpEfWoatm3J/dzp1GTvJyjAgpGU03aboCok7opFMtd4GmcJ13CbzcZ9k/dcAOGhBdNdQSzcwMr6JQwNF8FwEsnsQTQ6BZiJWTikqssxdxHkvSciOFY4YfFDIE1VfbCIZKGqKM5KdhFCPJaWKRqptWy0rG4LiaQpng/V6hJu3HgJK6t3MD19EL1eEEePnsTM9EGRWQidltNIz0GCvopeC/XqAl58/isIGYxojOLgkZOYO3RcpGNcazl1I4OO15eFLSe7KvFDDV6Yay37khnBxuYGwqQTBId4/doVySDfWl9EqZASmUGnXUWGzKt2C/tmD6BaaWNsbD9cl2tQEoNIDoH8PoRj4/DsKAxSogM9VFdvwGqvYGIqj45tye+Jx4aIR4ZobKyh2+ghgqKqGYJ1BEMOQhHGMLN5asJxa+ThCTOC7ARqrfsDNkFReP0wbHpBDAyYyKF+Bzj//GWUxkq47+R9IhMTiQjdQQiy+FpqmcyT2kKgyyV92zfU4/fyUSQYEQhifP+sGMGSOUNK8dbqlnhw5Mtj6HPCzvolFBazM5OyncVL8pn7sZ70K1auanpl2s/73m/o+Zb1MUkCAtMsIhG5g1iL8z5VMW8qVYdNJOsbRqXpelhFwKm6gHswzw8p2wL0iSxW6cnp28HUhEQ86jv+kzpvSP3H4Uar3Vb0cbL3SjksLd+RuFgyEble0MyTvhtkoxgBlQjANYoGafI8k0kWjUkNplkMuv/RPQzvPzbVfC87zCOf4j8MwOUBcI3inikNOn2I6GWj5Kg6ylBA3gBQbzWRzKSl/mp4PQwLGeSnJwUctphqkElLzde22jJgojSEIIew6Lj2s5+Q+rEnJnN9RGF1XTEVZd0kZoPbiHZApu1serlOMkqP569abcg9QTYrj8nu+VI/6UcUk0Gkf9prgMA1vbI4qecQVBJVDETIEhh05XMqEUMunZZp9tDxEPKCiAVMqq+QTeYkVrjdsRCkD4DVgpmI4sq1GxgEYuJRQ0ceJmlQvtVqVzE2VUaltiXHd/DwUZH9VmpNzB44gk988vNiZt3s9JDKTmCrtokn3n4S8fgQjdq6ABH1ag/RSBb1aheraxtotJuyrrgSmxdGIJiQvsgbdEW7L32dL1/ZHgT6bCu5J/xBLIfCZMVKLLzMDlWcKgdqvNbU5VNS0em6ftILPXRotNpHPG7Kvcz6mVIQAUYI/lKmK5GwavDGZ7xUHpP3feKuk7DsPmb3HcWlyzdgRrN46ovPCoBB6aaSpvI1LTl3tBHm+yFAu7y8LMxcAYuF1TuEZbVQKhewb3ZK6t7A//brvzzUTZ8udrjYjOr19dReN4M71BdD9Cz6QxdRuklWlB41bVL9lTaI2qGXaZO+vf82WpDtBQC2fyFvSLp68z+fxsNj1f/zOElLGdWo74AcZCVAYmropKuNQvY28nuPj6+tFwkpaGWCvdsDYbThH2UgfMv7l59T0W/SXWomg8CUPqNhBAAgRZ7aGJrN8CZkG6sMIJTZH92flpbX8dr1m5IRadApknX9dmOuR12jAIBadPXH9woAqAVSmbqMoqmjTbfeLDQbQt8D+hwTADDDkKxKNv90++/1gWg8LbT/YCiKVy9elWk/0S4Wgtwk+PDI1FKYrn6M0p64SP0+9Dkf/bzr3pKf34lFlOsrB6pJp/5nmYioD7Ug7Cih30gCo19fR9boZ0ZtKApNJsWJxmDU/bOBlnrCjxik7mhscgIhMyL/90VnRF2QgWgiLp8DbhcHi2nkojSqDKNULMlEndT7p//2WUExx8YmMD41hdXNTRiMdEkmcfG1K6jWG8gXywiFWICqBUISJwIQjT43dZrjFQp5YZyIhMHpit5X0Gbfx4DHz4m6oOC+tk659KqpHY23iNaLYz9zXm0Hzz//gsRGsfG3JMtXZX2Trs/P1IFzOlYqlfDzP//zWFlZEcrS5z//eYm14znl7yoxccFuy+dUNotmpy2eEsWxMsxYVJkMBg0sLSwKwkpjwBQR+GZLJAOcOPM9k4JYq2wgk07gsVOPiDt5NMpCzUGxVMZv/9t/J0604VgKlssEAQ/7DhyWBn7QW8VbTszh4WNH8aaZWfzuL/8KYsy3Zh51OITuwEPdbiKWjyJTiuF/+Ff/Al1rQ7TGBL/Y8JjJENYbtxHLFmFE5pDJn8R/+ug38du/+4cS7VZrVCTpIRqKobHVxczENJYXb+HDH/4NPPF9R2EmArD6ETz1zDfRN5Lo9UmXjIlLb4zUf143xvNwo6dJJnOW+0NpNPo0mZQOT7mBq2ZBJ3IoM6epiRn87d98GX/+px/BzNR+aRS3NqpIJJKi29frIYsCkbZwiiAFHqcG6r7QMV7SwPlGUDLdcR3ZPBWQSACAgE8fsbgpIECzWZM17+67jiOZJKikEisI+gTDfbw+/woyiQQ+9L6fwl/8wR8iEWjhp37iCZy8PwUPFQSjJlq9FNZqZWzU0+gij0A0jX64B8e1SD7+hwEAHP3zvPU8ZAMustYm4t06WstLOPPcOZy7vgnPSGFIk1aul8xGZo54QJk+DYyBZDdz+itNV1Cx5QSE5OSHgA3pezQUHXhIEqym9r5rIZcwUUiExGBtbHYMobiByQNTsNyuPAPiDsxzTA2mOBkHEMvGMXdsDk2ngfGZCTGa4r4xkEizCJYW13Hj+jzuv+9BkV/xWPXSRwAgEFJAgN5ShNWho1W1N8QIAECDr6XlBVy9elma/7X1VSmkH3nkYQF0/vozfyV6ePqGEACwOl3R/Z965DTGxydFMy269AHNpFiIqkJL6W7Vvjm6f8naLuaTNKvj9w5w+QqjMq/D6bVkWt2x6shkEwgiipnJe3Bg/1FYFn0wHHGp/9hf/kf0nJYwgTqthpK9+PI/xTZQngOydTCb3DSRzqYRTcaRKxVRbVg4cvxNMlU2zSL6/QhaDdW0OHYHqWQUg4EtBZ/nMYqWawVjcgkAKDCA7uDCPhuSBaEAFbWPBoX+ydePDJoIWzdgGg1U2+uodprIlmcQTU6hPxxDz0uhP0woqD/AmEcyfch4GSJI884h3wu1pDyNPR8A6MmEX7Eu6GBNwIEMMcb5OlJkMvEhk43h/MvfxNbWbaTSMbQ7PN4ETp96J6pVC8XCOKx2VxqjbDqGZm0NmQSprlv42pefQiYVkYZlcuYQ9s8dluaf5rm0s+apJchDXxhxS/enVizQyQgSA7JQUIp6gznpjTq2NtcRMQJwrCamJgrotiviA2AQ1Oj3MT09g8AwjGx2AnaHAHcMrpGBUTqIcGIKQyuKkDBdHFRXrqPRXMT4OE0jPbRaWzBNTgkpr9tEr8W2qyRgkOWtImB0EAoxEYNNYgee10IgSLkcI8HoDk5PoCySySIaLRd3FjYl/SATncCwEce5M68KI+Dk/SfFJJMAwIAQAAF/v27mtZe4Q1KqZW1VYBhpQqywacbbDwYxMbsDADDil94bZGKUSmPi18PoU4KWTbsLc9BFb+kyzD6PWYHy0uj75rmUNqpalmuDGmbpmk4AKQ4AqM/3NfCcHPN/1Wz43mBSo3qKpuwzv9SAz09oENNX/laVJ89mSEX/kY1LynhbanwCvzSyJbDB1Cf6OnB/TqQSsHuWsI7a7YYYsrG2GtJ8NEZmASfLXHuVh5eyfuXASH0eNTHXtd1o7chhg+onVNy2rl35Z+6YLtdH8ueEqeWbtnIt91mtrC3Z2JvJhDA7I/EYLEqmUkk0Bh4yhw8gWsxvMytYX/EoCZJKhC6lID6jVMfnKYd/xY6KRNKS/EVpJ+sisiBY91AqQTCAYAnXz67VExYAa2kCiJyGsxl3adApPZpKVJEmVpi0CrzghwCgfkqHDFv9gaQR6CMVNZCgbIWMgeEAmXgc5UwOUcbjtRzE2eAPDNgd5efQDw7hDFzEMwmsb9VQrdoIhpgmZSOTS2F5fQnZAhOwGgibhtS+ZN6GyMyOxVEslCUCfHm5jmgiAQd5GY7l8n3cfc8MImEPi/N34FhB/H+svQmUZddZHvrdc+d5qrm6hlbPalnW2JIs2QbbYPxMAvYDEvIg5kEAJ4EQFuQFQkIIecmCPELCYpEYEhzAKywefkAAG9uSbFmTJas1S62h56GquqY7z+eee+9b37fPvnW73HZ48KTVq7urqqvuPWefvf//+7/Bc8OoV13U6m14Iw/BGPshtuKk7TOBhWZhBEbZNO91LgJ6/HXPeE7JyvyYRDIj7Prgd+I14P0yjC1GcjryFOgxZcljxG10LJ9k809pI0Fg+laF2O90hjJgJhhFhgXPGoI7NMOemz8gNtztt9+DZosy1gCqNRcPP/oEYtGMPB14j9iCEQCg+S3ZEzz3eM821tdkhmik0Ia51e22MD2Tx8ryglh6YwBAC9rP7LTTfAsIGETIHIK2udWBGAyKYmD/m2xw+TkbnzHZ/O9/yPY3jPv/frMGfPw1Dht3P57In8yzIbcTer5G2/yPPQt880EudjY1UUY4+CZ+k6/TPuj23+3/nHkfPK/MtjJeFH5lNPn3/U313gVjI25M6CRh8AEAc2D7K5JUG9+VnY+jBQC4ICcBABWQoQguXrqGC5eu+qZNjKaj/t02+LaJlVDed5P9qzEAxgeDdF9f6xExuSYmN83JNUIAIJWIYGNjHdMzc0LOOJkk5b/RcrG1U8G585f24gzputszTaRpQsn80BjqBnro5BqaBGPsPZwEACba+PFk/4bm30pgfNNA+711RX1jwfHHxk6we9fDsmjsOjK6WH/qHw6L/kZKGKnvlgWgHHfSfhMJNftEi+lEynhBhzKAbEY/u99uYCmfxMlDB03aQDKNbquNleUV/MVnP4/d3RIefPAhXLh8GYvLy3I1LVUryE9PY7u0i/MXLunwmJ9f1FSdL58Or7apW1yY12bEBl1Zoj4ywgbO0vOUjMCyickHPl2N3gTGZGaIPnPCc3lR/qlJJnDDrNVnn30W5d0S4pGoifNJJY1UxHfz7bRa+n50in//+9+Py5cv68+f/exnhfDza/OFvAomNrYZThfDIUzPzuh6Xbp8SWAK9ft8T9QK0m/htZdextz0tKbofM0rK0uikE8V87j7jneq0Z6fmxE6Or+wgD/4w0/j2vomqs0Out4Ic4urcIcBFKZmsbg4BQxKCPcb+K73vw/3HTqE//SL/wq1a1eRCAYFmIwiDvqOh1A6iJ/46Y9jejaOSLSPjbVzAhxYHCYyCXRHTQyCCQQjq6i3cvjod/0kRqSqw1UBpWkJTWGcJPqdDiKhPn7jN/41TpzMIZ4KwQ3E8cUnX0Dbo2kNGSIx6fHilCi5XUR9BgCN70LUJHp0/Y3ItMc8AwZIY+Oko0xU/YBMc9aubqiYWlk6iN/49U/g2WdOIxZNSF7AfZTyFWvAJBCL+7LPKjMVxB5AasEzM40xxpxm/zCNmym0iIabArDVrCuKkUZx2RxpvCbXlwcpJwVvn30Z3/zQg7jn+N34r7/+a7j96Bw+/iPfiVB0C/H0CM3+AKVmGNvVAmrdPPpOASPqJoOuikFHXnZ7Mrf9z/JYtjCxr4/BRPaAPLT5VvoD5NBHrrODZLeO+to1PPXUabx4zgAAZC/dDAAYEQCQyZMPAvvmZvrbcCRaMudr6UgIwUEfiWAAUTKN+i6msgk5k5M6OX1gGpFUGHOr8wIAMvmczhA+Q8x7JmDoRIPITGexdHgJba+NwlwRDkezjDLssZiJYn1tGxfOXcGdt59CKBT9nwMAvH5ii/j30feZ4T1kUcPzmaUyjwk+j9fX11RA0hQzn8/oHr788ksm1WMU0JScjf7K0iqOH79VABk/LrkJ6fEC+g0IIIaR37RMegCNjQJpGDmgFGaELz32BckCNjavYG6uiGptV1KefHYZt6wexdyBebSrnJaG8ad/9AcCAzotMhO47xnmivVJMSZfxMxGGHY9FYfLq8sYBQPI5AtwIgksLh8F5cnDYQIBJBTfJBfuXlsSBc/r6Fxn2gEpuBHKAzqUkwU0ESNoo/QfX9tpQBYfJPJBj8iwinDvnFIAWr02rpeqWFy9FeHEHALBWVTqjGwk3Z1rlA0+873pA0AAgECdXV1awPsYAGzIQqLyM9qP75nTo2wugVp9F4WpFD7/hT9BJNIXSEHTw15vhO/93v8d9XoHQ8/IM0hVpj9Hq7aLVNxBKNDDC6efQrtZ1iQskcyq0D1x8iRK5QoCpK/7OnTSaQ2zzNc0+zHBnLrxHpN95oVCuHTlsiZxbpteIkEszBVQK1/HoN/SL2ZvE4ieLswhniyiXSd7KYVuII3QzFGEEwsIuDE4jAMN9FBeewuVylXMzGQ1da1WtvQ+49EB2rUdeG0X0VFe4MAgsIOR0xCDwnH4Okk551k4FIDDoQXlYq7HxCtga7shgCQczWAuv4LuDnD66ZcwNTOFO+++U67hBNg01FLEtalhBfw4IbFPyJKzjBByXMYAQCCA+ZVlBIKMrAuAAMD161tIxFOYmZnDkPF6ZK8EyRjrIo6eAACeXxYA0FDL9/3iuWyGgYxVNF5UFgAYeznJr2FvsGcbexYLJh7UMPg0JLNGsuN6lDR6IzsIBiMIjOipNPRjVflMkMlAYIlsvo5kAGx6XZceMKwxhvIN4rSczTEHY9Jcqy9hwginrwRT/fG7NRG1AKEerz1T75vV/3xtewNE6z1iTgnW1YyK8xhfSF04WTm8Tz6obJv/RCqlSOdUIY9Ks44UzZ2HHjLz88D0LPq+D5r1vpDsWIM903yPew2/1rZABNcXgRUbnclzhMbIrLUouaLOnvtku9PD9vau9tJms4MYBwBd7osROJSxKqLRSH7EvPHo98T7uuc/Zmp40+/YSFCling9ZJJx+QQ4oyGS0SiK6RwinoN+vYN0OCls0et5yGZz6PR7AgGcaAhd11O8MWNUCzMFATkDMpBCQLNbVyIGZXqMOE6lMyhOz5ihZn+Ap556UfLTUiOIWCqJZmsDd955C44dXcL6tWso7zZwfa2EXi+gPZXDr6CM/TitN/WRzg4BojaqcE9aZHouswblfaLUE3MN7Hrg0IT4vwBaNf+0B6DEgewl84v3SswCuo/EyQCg11FLAIDjhDEaBBGNUKZlNPz0N7Ks6WQqg2JxFt/yLd8Ot890mwS2tut4/ImvIhCIwnWNOSTP057bFACAkatIQH6vjfV1AQA+cVkAAKUBs3NFLC/NYWd3C4F/+TP/aDS9ir+5AAAgAElEQVR5eNrpPV84XwgbA0uPsV9nijwTcWbyLc3f7cOynzEw2XDtL7Ds9Gh/A22nxlZ+MNnUjRtKGpKIMnpDy+cflKbpta/ZLN69TE8d5r7jv3HBnTSb2dvQrObYPIT7nf4pQaBOau9z9nXb9zNZQE4ii7omQvXtpHmPAfCNAAA+aNzoSDGiXocLgFMjZdKGojjz5tvY2NwxBaefjntzAOAvJwHYD/rc+B5u3BD339ub/X0SiGF90+s2MTszg43NbaQzeQQjMVy6so65+SV84ZHHFGVHzQ432Tap/+2eKFBCvnjhRf83h9AkWGN/tp2827/f2Pybh3dvgnXjPGn//brZOra7s10b9hCxwMPY8ZZGgX6xyrXHdUUaUzyVHHsj8OM0CGJjSvoV/1taWRYK2ht4yq5nIZ/KpMX8aNUquO8dxzFXzEvHSsR+/eqafAaee+40eoyES6fwfX/3Y6g2GijXqkjn81jb3BByMjM7j53dCq5cviYN4sw09UcDrS+65hMIYGNOlg9paJQD8D2wASPwp/fGKSV9C9pt7QcEZ6hvY6Ovw6TPDOywpAGc6q+srOqA4p9ff/U11rcy4SsWi2oimRJB7b42Xn/68YEPfEBmNhZ9/cIXvqAM7nQ2q0KZ6DABE1LKl1dXpC0sV8s4edtJlHZ3Ua9W5QuQilO728Mbr70m9kGW13HAyJgG/sa3fxjFPD0RqipA7rnnHvyLn/95NFodRONJlGsNFGbmcH2rhNzUDB567zfh0sW34fUr6JQ28GPf/3dwcm4OZ554DG8+9yzy8Qiq1R0EokFNW7/vB78Xd9x7Aq3ONjyPkwoWMWGldYTjCdXiLuIoTr0TH/2eH8fGFtDtMw+3q+lio9bEsD9CMTMFt9NAPN7Hn/zRf0Ey3kAk4Wjy//TzZ1BqjuAOowgE6ZDsiZLHKX8sTCqma5y/2WD0B4aBIg8GCwgaZpCRRnF/cJSxTE8ARrLtbJVQzE/j4Ye/iOdPvyj3fpr/8Izg/TW+JD7oqnxlY/qkoazt8/ft1mwKbeFj9lizL3I6EwhQx1vDQw8+gFarjsWFOezu7uAd7ziJaqWCC+fekGbwox/+ENrlKl5+7kl890feh7vvXMUoWEY8E0Vn6GCzAmzXUuiO8vCcDPoBB57DiSgZoaa5/Mv8tx/I5bXsszlk094fIIs+8p1dpNwGKlcv44knnsNrl8o+A4Bu+2QAcMJKBkDUELKp3ZOYgDIPXgDffZ1njeI+yQIA0tEwApwcEbTmmTHoYy6fQaBbRzQ8Qn4uh2g6gpnlObijvvYVFni89vQosQyAHJMClmYwCg2Rmcr5AEAQA5e01Siub+wKALjjHfeaovwbMgA4jTQA8hgA8NcSm36CSo1mTSZ/LEo4nWKxwpjT8s42kqkYmq2yAAJqf8kM4h5P1t783AKOHD6GSJiSKWtUGpFkzcaD2Xpj8szdOwNMNBIZAN1eU3KAv/jcnyLgkFrPc7MPl89eMIPbb7sDt9yyCrfbQmqmiGe+8Bmsr7GpJLhiKJ6GAsokBFNXqGAmc2oQEDWbAAAnUZyyrh4+gUg8j57LySX/XUrRUGzg6FgPNsyDrmnEmcOtSV5cVF4+jmQAELTR+3LMBJYFIoEI1TE690YIjyqIjy6g17yORmeAthvC1NxRhGLTGAQyqDUGCEbo0y2xoMAEFukC+NSTGRMrwz40E1F+jZHjGwYAIxkJ6MoV3m0jlaaRXQ+DYQdfeeZLCDH/ut9FoTiLUDiBO++8D9vbFV3bXCYnpmKnVcdULg2v10A6GUFldwPPPPW47zIO7eOn7rtfplacmtHYk5eX95kTWp6lcqJnnGGITBBSlgcIxWLYbtRxdX1NzuS9NtNgUkjG6C3TRLuxi5AzQJhTctfD6vItSMQZ3zhEMpFHBwQAjiOUmMeoG5IhMJwuymtnUa2uY3o6J7ZFtbKDcIQyhgG6jU247TaioySGgy5iKcrVGvLIUStOho8flai6rA9Eoim0OyNsbFRQrtIMjjFkaQQHcYTdJL765GkBAHfdc5ey3BVswTx1MU8M5V53xKFkI2Aml35DTgaexzvMwYIAgBUfAIBMGLe2dm8AAMTHJbvC7SGOLtqXX0XIrev6mlrJgL+qp5j/7u/PytuwwICdhpvJme9Ab1i0XKvGkZ5xl2HVDUbuaZ8bU6+ZfoENk2WQRTSlp5mblVtyuNPpsqE3QzYaAXK/8fp8Dqjzp0Y/JRNZAtJkqSgdYML3hnHMxt8r6Jv96ZQxgB6b42Zdem7bJ1h5g+1L9tdzttbXxwNG3mljqFnL0E2eDEbuu/xeNC6m+XI0ncLl9TVMLcyh0e0ogSU1O4fSyEFLDEwDMNpEBcug4M+z8gzTS5j7IAldyEGv3zQSaB9wp28EmQCWJUsJQK1WVxwrp/6xKHXqDQFKHZfSBuM3MgaYZGDI124AAHsvbRS5j9sbIIDrzutruKDowVhUgHVoCCScKNLBGAYtptVQruqgUCioBuVZ1B26Yk70+w6uXltHvphF220jk0+j1q7BiXC+PkC9WUfP6wsAkGRhFNC58NWvPoet3SYabkSA1nDYFKvy9tuPYGVpEVcvX8Nrr54T28EbBOWoT8+RDk1/HSYtkclqAFGxH8exsrwPRqYo42RKrC0j0i9ibK/Bfxc26biSgRDIZR/GCGYOdsjA470zwxDGdkcFAvAcJADAB53xpAbMctF3O9rfTNy8I4Ym41UPHjyGe+59CI0m2Uh9PPnkc5IRcX/mzyBBrtdrKe2FVaRImKPhGAAwnmMsLcgsaWN+YRpLB+awtX0dgZ/f5wFgCyHpdlxXC3yyobdTdQsAcFFapoA9kC3t3zY644nJTZICLJI42WzZZnuSOj7ZTE42W4lkctz80RV6r5g0m6T5/mZzIkqomC3dXDaQpIn0dLEnPQz2T/33N/57heAI0RjnM3saUtv4Tb7nydd7QyOqiL9x6JxdSSoCLSnd5nHyZ3CjIsWJlGxuyET8dGYFQ5qeEwB44aVXUK4SDYoYcw/7vcYJALYS/+sBAGZj9N2jfQbA/gJ5Pwtif5PORUlGA5tBTnvOnr+EdI4mepzYPGlMSvqiNkgb2O26hnLGbFU+VNyoVFB9fQDg6zbt9kb41DS75iZ/H4MIfgezn00w+X5vBgDYQ9oCaEIDg0FNwrkZcu2yqeezFvPN9bY3t0SP59rnZHt5ZVlFEDdBUtxJh4pRRjAcoFWvITR0NQ1kEoSidpi36xvr8Wdwrbe6Xblv54oFnL1wXs0BowaJptJkkVTutbVrylIl5Z/GN3ytyXRKm5d13lfc12Cw93fm2zcaQjWNiy/NZVqa+BuwI6hIGDaKbPD5XPG98/1xsrOxvoEnHntchc3c3JwABwIJBBdy2Qyq1QqK+by0TP/8X/wcXnnlZX2fWq2KP/+zP8Pi0oppyItTMkzidWGzTNpWNE6juJY2XWacd5pNHVirBw5g7coV7GyRGkl6Xx/vfuhBpFMp7GztYGZqRofhJz/5O9IgJ5IpRdXxF6/jidtuR6PVxnaphOMnjqBUXke3soV/8sM/hJVsCsleC7/5738ZhQQBDBe9UQe3330SH/vxH8L29XMIR/uo17ewsjQj8DAUy+La9R0ZvSQyi/jk7z6M//rf/hybux6yhXkMRjykh4jQWXsURHl7Ryh3sRjA7/z2/4XAYFsTzkEojdOvXcDaTsu45IZTILNPNE3XFUJv9fX0kOjQPTsc9Y3TTONt9MHW6d9f/Wy+2ASy2EoZc8CrV9fwqd/775Kd0KGZv1v2h5ozRbOSmmaM/4g67JnE7lHo+BPkmGxTOMYTBqOtY1HNKdvdd98pL4DlpUU0m3UcP34MVy5fxtkzr+KeW4/iOz/0PvzZH/8+Di4X8OEPP4hsLohIgvpMB+1hHFvVESqtGDwni0HIuC8PhJQ7CAyN+d1f9r8b9jhqCjWlc+B4Q7lqF7olAQDlK5fxpS99BW+uNXwGAKdZHkIEAGgIFYjB1dR/YOJJfZ29FNp+sSz7O+rEHQIAEQTI5AgwxotJfAPMF7NwOjUkE0EkcgkxAGZX5ilklh9GjMwXTv85LaePSHCE7EwOmakM4rm4AABEQ3Q6xaDPvSmO7eslAQC3n7xbE4pvDACQvmvMI29kANi5pGEAsKl03Y707KnpKbgE2ajvTkWBVBj1jWvS0XMtbWxsSr7EM/mjH/luGVhRw0oxKOn3pEtaFoCZhO1dL3MmmTspf5ig8QKo1UsoLkzhxa8+hfX1K6g3KojGCLZWkUkXUdop4bbbTuLdDz6AkdeXnvzC+bfRbtURZKcskNmnMPvyBzUx9CzwjPlVrpATkFdrtnHqgfeg3qJmlvR7Ns+mceH7I6jF54xRV2xATKHIuFsCAK4AAO7LhgFAM0cDchM8Ipih5tLk3CKMEqI4h8ruNVTrDorTxxCMzCEcn0GLOnP6TrBp083xY2/5fCtu1yY/+DG5lgUkpoHR/8uWSiaXpqh0ggOlPOQKcbz51ivY3LqKvtdUk7ZbquKDH/wwVlYPo14ntX8VDSbQBAI6p/KZBEBTu7CDbr2CLz36BbSbDSQSxqT15G23YX7hgIBqFr5kiXHv1b0esXCVWY38aERJZqRcLIq3rl5RygXlkaHACMV8Gp1mGfl0DOWddSRiHKNSatbA8oEVFHIzGPYdJOI51PsxxA68E4HoDAbtEUJMSAn1UL5+QekUszPT4HypWtlFLEZnerqwX4XLmNghmXzMI+9hCDINDEVcWeFKrSCgRzkPjfPCavyvX6+g22MqQQGRSAqDTgCJYQpPP/6MDG3vOXXPGABg888Gk/fNAgCKafQBAO4Rms4Ldvg6AEDXxdbmjqLiZmbmxQAgC5ASABrOJZ0+qmefFwBgKOW+B9iY9Wj2Num/5W5vzN+MHt5oxAWC0oyZDb9v+sd7ZaenBAAsI5f3zzTYvuY6xHVp+gf6mHFaT7mJaOiS9Ro2GBsXOdJzLbBhpSmcx/YxoIhYTrvj8RyaDXoQOIrbo1lpo1lBr99CJEoKuWlsDcOAZxBp65zAMmHga4eXFgDYP0CalLvy1EhGwjpfef9lCUOWhrTgBDcGaLTbKM7PYZ2+BPEYeqMBbjl+TPcsOzeH6iiApoYkpi8xzEk2pMYngY2+ZWfw9ZskDp+aP/Ika+KeYjY985wLRxaQTMnVtvY51s7bW7va0+mUT8kNB4TtNnsIfw+wLLRxTCDNFSlNNf0N7wfXCfssbil8FalYXIeXDNTpWRCJIslfwQgSTgROb4BoIISg9u8gdnZ3NcByR6YRp9EsTWqvbVzD0sElNDp1JWHQTJVAdrVRQ4wSUSco6Qev7erBQ5KVnnnrAjqDCIOQEAqy2W6jUIjj3rtvRywawpnXzsg5nywAOAkMhiGBHmTYcD3w/fhP1BhYsfeB8ixeawIyZu/ci58dn8/ah33PFNH4DQhAk/KeOzAu/ZSC+tHZHKBRBkAplQUA+n3u/fTB6ErexP6OXyfAORTR4CUYiuM97/lW5HKzqFQ6eOrJ04qU5XlhGFMQOBuQHMEAkEYCsK6Bqam9+LzyrOlhcXEWiwsz2Li+hsAv/OxPjE0AbeMrtLfXM26c6fQNBhm24bcUJGp7+XUWKbJNEiecXDzS40y49+5vyKzswE6aJ8EGi3RZFG5/Q8mPU29smi/LQpjMqXX8qYNBdeRuTsq/tHTGsS1GaoiKVV+/OhFxKLDU1z3dvMEzwRmTFPj9heQkPWryc9pApYmyCQrWetDQ/y0AYN3YLQDApsUCANx4+cYVr+FyAhrDU195VlNFNs/8mOhgBvTco9paKpY+9I0lAPba28bYXgdzT28EAG7WPO8HPyYZAOZ6MMOVZn91xfU44QieefY0tnerZoOgZofUGo8bt6HCKVGCFBulAOzFIn0joOlmBb60z35coLFgmLR/tK9ugrx2E6Mw+32/Zjo44UkgFDDEg8E4WfOZmpqaMpFv/uRcB2Y4jFqFesYdfV2nzYxcGnFRC+ahpwkuNy8WwaSwdzGdz6HbaWmToeM+G1lSsum0z/+Yu7pycBXnL13A0uoKvvVD34b+gA6yzC0lPdEc5ulMWqY6dFHlf3Pz80q4YHYrAYCxBIh+Q5GwXg+daTUNIVXPLx5YLBo5gQHduPDkOBsM6T1fuUIK7pyet3qtjm67p2acwAF/Bs2gtra25DXAj3Gtc/NdWjqAH/iBj+HRRx9Rsf7E44/j7PmLmDtwEGsbW5o2rB5cleM+38vS8iKeffYrmMozzm8Jpe0txMJh9NothIOOfAFmZ6Zw7713oV5jI5BVwbu5sYU//qM/RbE4Ixohp3Gk0iUzGeSniqg3m0im03j9jTO49bYTuPW2o7j45mv4yPvei9tXFnH78hz+/vf/LcQdF8VCHMNAF7/0K7+ItldHMhPCbpna0jwatR1t3u2+g8LMCja3OyhMH8U3ve/vMt0dnT4bMwIZUdSqDSRiWSSicTRpTBh18Uu//NM4eiiP5Vnm3o4wDGfw6ttXcfZaCYNgEk4ko0OCjygnZryOBAACjL4M8zDtaWJCxNo8t35j4QMA5tAbIRFLYGPjurwkeG1WV25RpNCjj3wRr75CJgWZLUbSoozlwR49W74Q/rRKTYVMdU1hYvcKPtPGVM3sh4oZC5K2yaKwh6mpgg5NAn3FQg75fA5ur6tc5cbuFn7wf/2bmM9H8Ad/8J/xYz/+/VhcSsMddhCMJRBNz+Dy9Q6q3QiabhTDUFIO2X0WlqKlmwYWI2O8t39/No3kjTG4k/sgC3SadbKRCwyGSA16KPRKSLtN7Fy6hEcefRJnr7fhOXsSgPDIleleNxBBX9IDM9Wx8IuAAH8vYuQQKaoEAFKREAKeiyibRzEAPDEA4qMuMqkIApEAopko5lcXEIoxKtVRA8WJOpkx0nvCQ2GugEg6guJ8EUmaXjIyUJM1GvwlUNosywPgHbfepWKaRcjX9wAgHVkexhMAgJG1GWLyEI1GDVOzU8CwL0MvJjicP39OEWeVyi7qjV3+eJ0BlHfNzs7J4LXV4J4Rwbvf/V5/MmhoqTIFHLv+G7NSa3rl+1iaWlgAAItoF+GIg82tNSzdegyP/o9PY2dnU/efdGEylZhSUt7dxclbT+D+e+/FaODhd//bb0sKxLQJglBS/BIko4u6r4E1AEAA8zNzcmOOJOj2P8Bd978bOztN0bwBmowZHT33Ru6VnPREGe+qJCUWjZA/AKm6lgFgil0Tx2oMOvsg5Zaxfw4LvZFHJw647ZfV6LbbORw6/BBcLw8nkkeLBqAEZocmRkwpDpJS+Ckcuj++LfoNK5+1lNFj83cD6jYRi4eRSIZRrW0hk43iy48/jMGwK0+AZruBQmEKH/y2D6kAZtN58eIlvPXmW2oO8hmaq3q48/Z3YKZYwLDfR71awdm3zkiDSz027/vJ225Hz2PDF5KbdjZXUH1HthuvlQV8lM7kDTTFPre+rpgu6vxT8RjSySgqpU3MT2VR2l5DLDLCoN8BHZOKuQIWZhblBUDvm0onjPTBUxhFpuA2+ggOCcT3UNm+jFajhHmuxfZI50M86iIR66DVuAi3vQtynYYD3uO2ZANGkx/S80KDrsGA080AYjEm49Sws9PQ1G40oqyG6RFJpGN5oOXgyceeRr6Yw7333auza6z/lyrUMKo0PJhgAGhiKwDgGzAAui6ub2z5AICRAAgAoDcNpRkhD5W3TyPYNQDAeOpt9d6+zFUAhK/5Z71rWbkEAMxealgDY+mAhipmKi1X/q+ZsJskJD2jNAtU9B+Hd6wZTLoSG5hev4t4gg0wn+GgJG1q/Dn57I/82qAnNmAqNY1W05NxKRkk/UEXzU4ZqSyjm4mEU2pFSWJAvzyaYw4dMUdMO71H7bZlnu1Jblb7C4ChPIvNNw0UabZl4zQptTAcNoEtHV6PaATVTgdH3nESTjSCSDKO7VoNTjoNcqgJmnB/kPFizwxfeZ1ZO5mzyUzpLVOBn6csIpNNGDkMfSH8gSClATTtZH1H2j2/L70g6D6/trYhSUSLBsXRFEZDuuCwfrPgqcmf4ZrjfTHxhWZ/N/eeTBEfAHAc5FIZxGNxnRF8DYy8nMkX4TZb2F27jqlUBkFvJO8lgnQc8LB+6pLFQ8AkGFV89toGtf8U0fUlYYul4yjVy3DCQZkVE8hmX8R6jANAsjzWr29jbbcmSr+kptm0DDunplJ4z3vulXzwxZdeRaNBxlACoXBKhpn0A3CCfg0ABmmafdauR91bH0zhx9Tn+ACA7TX1rBC4980tuWeRqUxolQwANuesrXkdbdQ9h52sZXj9KAOQTKfPZCt+jHGUNNQkg8TUP9x7uafEYhlF17773d+C3d0GnnryOaTSRWxulxBiwoSSnOgBQPYMVxPvk6fIQ3roTAIATOs5cGAOCwvTuHbtyp4EwC5220RZBgAb+fED76NSli7Ef8MoDhMzZbU+xuyPZmdsHOz329PR+BFs/kOnjPSJ5ttScLjQ+fHJ77u/2bIPxN5k1iCmrDGtXoMMBgMOmILARrLZpp3Zj3K99kGByYZdU1jSsSeo/zcWiUNlqutnTsTh7ZcB8N/sBz70PcfUW5WVdo6uYtACAEKi/OadDABSSFjMs3mV/ILXKRT2IyFi+NKXn8BgxAzN+AQA4E8A9GN8va3vPfD/BQCwBfHeWvlaAMAWyJPX6UbQwKCJ5mNs32mAFEWt3pQR4MbWDs6eu2hSAGig4ZCG6CnPXJugv9HIl4KeFWPN6c2dvL8RA0ANCV+LTQWwKQH+i59UrinW0u8RtCH7DcNk23AzsIcILteQBZJIzyKlnpNsHeByzY3IOZ+NBNsjggDckXvdnj4n9Zz/Gg1L2P/5pN/5B7dMSkSRZNNlmptGvSYqP6OSCtNFaSZJiTtx8lZMTU9Lk2vMnZgJTyZAUk3DbrkkKYI8CFhUZTIq0MlI4GYshJ8SIEpqeNDJBNBQufk+rR+AKWCNcRVNvhgRaMEB7hvbm9vKjL108SIuXLig/aJarggAEIAYj+PKlcs4cvgWnH37Lfz0T/+U4gfJDDhy5BB+91O/j2iqqIOA2slkKomtrU3kCznceeftYpdcungB1dIuVg4sIhmPKsf1xdOnMT83i8OHDiIaZfSQh2Qyg92dCj77mS8gEmZ8EAuXiNDp1VtuQblSxfFbj+PLj38Zh44cQqvTUvH1zrvuwMW33sB9tx7B3/7wB3Dq2EH8xN/73+AwFzYJvOuhO/E3v++jqFy/gESa2a1NOZL3e20Z0rjBJEZODrNzt+Gf/syv4DOfewGgZpzxOGHDuCDWPvKY3hzAdCGJRMLFJ3/nl1DZeRvHV6fV1COSxttXtvDauQ14wRQQTmEYMPRieSuEw2qiA76+nuARD1KxhGToSCDS3xv8aadYIIkEWo2WWCJ0bN7a3EaxOIVGoym65m994r9I9qHMaJlRR7SfsuhgtBMnuGbYaHX2NnrUFLeUKVizIR56fB2kwfHAJVK+fGABnRYd2s2+RxCAHhAsfhYLafzQR/8XvHb6ETjhXXzfx74dw2BLkZcDJ4tAbB7nr3XQRRr9QAxDTo/1HtmgchJrYg9lQHUTAEBFtz9tsWfMDWeBwxg/+hWEwM6NAEDeLSPlNrF18QIefvhxXNrpj00A2aQYBoAjCUBfL8XQyzmpNaxyM/HU+UfNIQsIeqVQY0mWS9BIAsgtnsulkA4OkM/E0A94AgAWVg8gkoyKMRRP0ADXMMSGpP8N+5hZmkUwEcTc0hyi2biSAVikkn7rRNOobVVw7u1LuPXYO01BHo5+YwBgzAAwHg7mZvP6GgkAmTjkm1+7cgHnzr2NnmsKSiZ4dHstGaVxUq8moEcvkDSq1bri8djwnzp1P9KprFgmLGZI+2Vxy3tnHK+NDM2esdYM2DaLLFjN9++hOJXH5uY6vvTYI0gkYqJABoNc48ywbyOTTCGfzeNd992HRx95GNVKyY+YNSGNjpIF7P5rTL8cb4SDSwfhkLYeCCNPb5DlI6g2XAEqLpuNgSO3fzazdLDn5JvPGhlP0RjjpngGko3Vhct0DpoFutRf06eIzwIbMGPgF3QoHOFzTG+CHdRrz6NS2kEkdBTz86cwHM3AHcSMvD/EhImOf5qR6RKU9p/7RcBS/sfkFy1CAxQIAGDxyeeDjYWnKWos7qDZKsEbtvH8C1+R8RSvL3XekluVK0pr4VnBqezy8rIitbKptMxe77vnXkTpZK8IwwCee/YpOMOmnKvZ9B09dgLTM/Oa0pHxx+tgNMmsBYzTvI2idbs9XN28jiqz0V1XMow4p2eUCPRaSDCyr1MDhl143SZmpvJix60eWEWEU7VgDPVeDMmV+zAIs2Hp6dmMRSwAUMbczLzMxAgAEHSNRRto1t5Cv7eNRJhmjPQRaUo+QS8HgMxS1oNkcEBGf82Gi06HLEY2/WmMhpSF9ERlToTSSDpZPP7FJ5HNZ3HqfgMAyBSU0hO/KdmTAOwxACyN/WsZANYDgPLKPQCAAC4b0j0AgIkiAwEAZBFZeaIZjFnAwXe7FwBgmLRmEmybXTYwNIY0+6cFKizbiywN0yjtsb7GgyN1nGa9cV3yGZCPFXsBGhJzut2nQzsNBBnLFtUZQ1Naavt7XXpLcBjmKeVn0GeKVw4DzyQklWvbSOfDWDpYQLdfRddt+uwgMprJDgyg1xwgQIYpvTzGAJM1Fd2TBNs6xsyLDDXeNIl8NK2JrgFxdc4pHSkgU0aHfjscqDoBLBw8iFEkhGQ+h2qribbnokOPEoIDourXjExowAhGI43gM8i1L1aBT8vnzxAroG+1+ubaE8Qx7AH2BGQUGNBR0/4R5K/CVCSCwpubW5KnOIgrLcFMvsMyjDQJTkZ6s7CwIDkm+yh6MXBPtwAA72siGkUqmcIoQL8HGipnMJUvoN/uYnd9HWdeeBGVzS0U0mnjZ0MjS8dBu+6FHzwAACAASURBVEu2hml+q6x9oyGUCBCn49iu7CBVyJi/M7LaCWhgFSfbmzR7j5n2CYyCYZxfW5df2LAfRCFXQLdbRyDQwV13H8HyyjzeeussNtZLaDUdRKNZyQAIDiFE6TZvKJngPiNcMd+G5cKDk79zWGLAL7ONmrPG7zNZT/sSHa5dsq4ZC8xWhQAAjct5RhEA4LVkXUOPKf571l/cA7yhMfck04VsMwLDZD7yGsfoVeQNFY3reTRCvhuFwjwef+JZxGNp1BptY+pMeadHw2s+pmTycCDjYe3ams5QI+kxkjg+T8vLC5ifn8LlyxcR+Gc/9ffHDACL2tlinovMTua04P0ifxIAIAOAKJE1LuBC5OfZ+HB6aQsnCwDY3/cObNM08Jc9yO300FBiTIrAzRpoPgh2oZrbY9wOla2oSf/ezbLAgEVwBAgEHOWXm8TlG1MKJBHwdTV2A7BAxV6xSKMH49Jr/9s/hVYDN8GAsIvIIkg8QP152BgAmGQA3AwAIK2ZC1SNGF8nY106jKKJ45FHvww4YUSinEawCGEDadtUW6TZBSwh0zdMAdh/7W8ESszGua92/ppiej8AMAZyHG4aXJiUZ0SxvVPC6RdfVm5tl00/i6FwBO1WV5MaMjX4atmwmbVKPVjP5FDfRF5iD6VJMGL8s30GiO48TcpMj7LXaPOeiZpr5id+Up7dBfZAIX/d7IFQN3pFsKkmQGafHf6Zje7s7KzWLp2OeU05GSfbNJNOw+10BQaYqahBVrVe/GaETaEMhqTl7ksb5bnUtGfQaDCmzQeJGPHS7WpiT6NBbhSkP3EzXVhcwB133iHHf34/3ke5wQY4tYhrwk93Zb6+XCGPqalpFWUZPu/djsx3RJ0bDVXcWaoa3xsp+nxv/J78OH+RskUdP/cTPhPlchkzM7NGdgoHZ8+elSv/2toaXEo9hH5T2xdFo17VJHhnews/+sM/jFJ5R9q/nVIVX376NIrTc7oe6+trKBTyivmiw2k2k0K9WpZDbZayh6CDWqUss7+FuTlsbV5XZAo9C6hrf+GFVxGPZeSgX6u15DjbaLZx7NhxXLl2xbizJmMmh77b0sHUZcRaYIhvPnUnfvpHfwAziQB+9h//MLz2JrxuA5/8vf+AVmMLySwTH9qo1nY0veNr6yOE1iCGqblb8eTjb+Mf/MN/h1iygFEwqakW7y3p/9Ew0XMWPW1EQz383M/9A2RyHTx433HROAWjxTK4dG0br7x1FX0noWm3F4gIHechQkBFz8qQxjUOXDlrh+DRXG0MAOhh8J+nPedxndQ84Hx9IPcdUrZJzaY/wJkzb0iTd/H8BU1j2KBJNjAcodMyB/34FzVrmmaYaSS3Tn6tCkvp7XhQ8jkn48fFzNSUmiUenvw43ZH5O9fGPScP4wN3HsFjn/8UfuwnvxvBeBOhxAihBKn+Czhzro7ucBqDUB5DNpT0TKHjrw+x0l9J5ntseP6KAADjreR90B8i4XWRdytI9BrYvngBn/v8l7FWHe0BANQtjwwlnwwAykoICuic8gEAZnrzWkhixwpzwEmvAQA4oWTjEWNNwmuTSSIXHIpe3Rl2EMvGceDgAURTcTTaLRV+BGDkDTwciFK5cHBRcYHzy/MIJcMYBEcIyMsjCCeWQd0HAE4cvV15xGrCfFr916YATHoAWCNHHwDwTQDZeF++chFra1cQjbEgpct/SCBeJpuSKVEkaiY4LFwZT0XGCxNNuO9PTc1gceEACvmi4kMJBLNg4q7BvY3NqQH1zRkuAys/0sw0KkP5mDBVgu7Lfa+HS5cu4Pz5s2i2qnK/5/QknUhqz23UGvjm974Xly5cUGYyE2rEjiENOeyIAUCgQ0Uwq76eiyMHj8gnhOkgt952lzKqmcTBuCknSAYRm3WTvU3fEbdLqmdEjUuI2lTGhjHjvN1R7KcAALL4QqSCsqpjZCqf8x6CDl2rCbaxQSihUn1JTKrp/P2IRo4gFF5CvTU0/hf9JkaOiSnGiEODkJFraGDBSRGNg/ybq0ZMVm9+82+eCV6zRJIxXUyvIP23g93SdaxvXEa1VpLGm6wcfpe1jXUxt/hn7jf8A88DRsUlYkmcPH6rPEPImGBe+BuvvYhm5SrCkhYMJQG4/Z13oVwzqUCUQbAWYkPEiR/PQrI2BB61O3j97FmEsjlslUrI5/ICy9ijJGMhdJsVREND9NoVAQCrdL3e2cGhlYNIxlKawHdHGYTn78YwMoVeo2MAgGgXle0raNZLmJ2ah9sJoVGtIhrtIhqpoV59HYP+NrIJRuPSA4oUbO4jBMA5BWSDGUaz2UetThYt9y7SrcPodvrSrxNITacySEazGDZDeEwAQGbMAGDzzwhAA/SbppN7piaCrDdkLmb2Y9YnkgCE6QEA3wPA+K4QANi8vq3Gb2Z2TnsdTdAClIB5fWQiQ5Tfeg5oVSYAABPtyZp2b6JvcuAndfKmH3A0yVTOPdkAfmqAhh3+gMpEF974n2olsl+4/3q0JDBpIx7lxHpj7Mn7imiLxnk+uShOZXUeGEo1a8IO4rEQ0oUIuuUyLl7YQTazgEa9j1Qmi1pzFyfvPorBcBe11hZqjV015vEoDS0TaNT5tl2kEAdcK7MwrAUjZ5uUE/mpBhYAsOoZuq8PuUb9s9E3BxX0yXtD/51gGOVmE4XFBUwtLtAiErv1GsKJuKbb27ubyGTSoukTBKB8kiZ9xjyavkllA36NWMuRAWEmw/wYJ/dB0EBuL51BfgQ09fNlAPEYZWAEGkk998w+6g00uA0HY4iEUr7RKlVFlCSbxA/eX7ERJAMnmzsu+TSbSwM0mDXRqFa0FxNHIQmCg8d8LofpfB7ZRBwvPPUkzrz4AoIDDx4ZqsmU9nq+D9YJ/F6sNSMJ7lddXN/dQrqYxW69LNf+Hk1YI2ExL1lz8hqQlch/nysWsVOv4eLldWSSs0odScQjSKWD6LpbePChu3Uv33rzErY2jfcGByJM/3HCbaVLMCYyHIz6dSoZPLz3Qw3RZMAoaSRrFMNWMf2QH2vMAYk0/TRvNX1MMESOnjFe5C/eCwMADHWeEwDgtyEAQLZA1yWERwCH/Q1j3slK5J8pb0kbM0b5J8yhUmnjgx/8Djz+5a/IL4ZpaU2aOUboHUEgzpdO8qx3+1i7ui5mimFY7gEAKysGAOA5qBSAm06n7YRznzmelQBYXQqLHy46XmhO/fl5Qxsx2mH7OTY+QriCQUWC8Xc2A9T78u/8PkZHbL4P/x2/nsU5/y1pw/yZNBAjGmWnjTz424qLievflkq7ovrzoeq5NDFjERTVoaGNyZ9ymQk8dSt8uCyCZqJQjG+AeeitRIGvlYAG35uNNJNRGemqEy70NzSYvoTAoHMmZ5Wvke+V15xo9qQHgNXuTDIAuGhYGHOzTcZi0ojIPdjPh1WmtBy9oyhXG3jm2ecFBDCOghRjUl7GfgJ+uMDYyINIpfJXb6S/3qxhvvnHbPFgf9/7KtsQ2/dqgQTL8NBGS4fcPhmoUWWRPvblJ+A4pJ0npfdhUaDNjNmdMhXzc6f93dnG1nG33r+G7d8nKbz7gRhNIkjxVda6af5lqmjdyX3QS5sqH2CCVP6akPumw8lORJT7SZYM3xvXKNcxf74xZTFafxX2vhyAsCKn6vxPEz+uSNXRPGnMXSN1frKg1dexQeLrpoaU279v1Ml6gUAANxxOmur0CAgZlxI6ydMzQv8+TMTdSAg4Cafh3fziAq5vboktkC8UkZCzagvZfA67pRLaHRo9FZFKpxVrw+Jkeoou+J4paGMx0bL5Ws3z0dfzz+eb14HXgOgw/86Cgc+EADWGcUVjeOqpp0VZYgPJQ4vXgM8c6d7SRDkQTfeD3/oB0fv53hKpDN48dwXnL15RXi4/xqxxOsSz2aWLPMuHqUIOb515HbPTUzh1z91IxCIyAWRjSQfhxx57DFeurosSR8nXaBRGOp2TCzp/JzhDQDGTSRldcCgg749ao6Fc2Xw2heMrC/jV//Ofo1e+is/9ye/h9NN/ge/6zvfhO/72hzFq78DjJC7QV8HEvYrmhLNLh1HthhFNruD93/wDCAaLKFU8xIj4Boaa4nLzz6RyMuAjvfVvfc+34YEHjiGd6eK2EwcQ6LXEaohkp1CrdfDEsy+jMLeCc1c3kcxOY+hE5alhJVrxSFjGNcytF1PDb/AmaW4TBJOxvMmClHtImAEOCQIwKYBTg3KpjJdefAnPn34BW1vbOnho6Far1vT8JhMpFS80KKJmUpPcsambSTvhEav9zqEkhikOCdHiSO+rlEvaB6uVMphQ8Z57b0OwfgmHl6N46H1H4AbK6AU6iCRncG07jM5gDvVuHr1RUtOYIemaAepZh+DKMI6INFC19GIDTIwb8AmT2/0AgWEBjUSBJSU5Fowg2Kqh0K9hVN5Et1TCH/3RZ1DqJ9EZ0oBIPA7EGNXDPQFhNXukRRqNJdkEpKka4FFANmU0DhBxAmr6KWcOjTzRTmnqmIkEcSCbNA3PsKOGfn5lHolsSg0/J/+k1CrEi07BQxerR1fRG7lYPrICxENybKKJUiAYhddh05nAS8+/ioXZFbFi2IzqPOK+yHEHG2DVQWbPldO2Uh78YsmyAORez2xnD8899yzKFYJ2ZCSwXeFeSv0pDbuMwZw5F0whTa2zdNSc1vQ93HLLIRw6eEhTMbJK+DEWy/Q4MSZNpjgz8YDm3DYxpEaXzBx57guUIOTzWRVLn/nsn6PntlCrbyGViqJVbwgAyGWy2NnexrEjR3Ht6hWtQ54zrB/SmaQkRrl8Vsk1mUQcxVQK2VQGudw0rm9Xcdc9DwHBOHoDTrkGAuLlCE09KLWyYmr5oLPkMjxTgjpfWJgrYFXgGRtKQzrTZXf6GHlNBB3qzatYWOBrOIPNnVeUMLB64H1wsIxWO2MMCActQNRnCwAwQs5cUwMAEET3EI6a84VyD1GBmUtNUE5O/KS0DlCrlVCcSmM46iEcHeHJJ2nOSzZAXfs4AV/52MRjYojZe8IGho06n/uDKwc1URfmINptEJ1GCa8+/0XEo9Ta8rUGcer+d6ku4HXg+tVzQYd1ut8Ph7oPBGKvXb2KRreHNgECnmmUhjjMJqe3wgjOsIcgXPS7NUT4zA1dJKMRzE7NIJ/OGePkYAHB2bvQQw4OsW+vAwzKGLhVXLtyHkcOHUez4sHrMXa2hFi0hmrlFUzlySjvyTRSA4oOQT02wTE02xyaeej0gE7bQ7c3UIIKn0O32xcAwnXJCWYhPYtOJYDHHn1KHgD33X8KiVRCU3XKi+hlwzON56jkIz6oQoA8lWR9SwaCigSy2dEfjbB8+JCed+Pk7gkAyGRyirNlnUgGAL0T2v0+Eo6L2rkXJAEwQwZf7ujXlgYAMJNlrUM/8tkyAEyMJV3U94ZnkzUW/w33eMo1rITQDtVMHzFU7J8iILuuBhAJ7hGBIVrdGgIhD7GEg1whgXg8JMYQ629+XwJq9HZIxUZiqLUarA3JuAkamV42hoOH51DvrKPVK8EJD5HOZHHtWgWJGCeqcXQrQ2SGKQRdGgpa/7A9Q3P2FlyXqvt8xpFpwP0aPhRApd/GiMNGQw0SrdukLQQwoCY8FEJxfgHpqaJiXykD6LBmUhKUYeRJisrBFlOT+my6+2J/Erg3NHAjmyNYbhkBPG+jkRS8blg6ei2DEAd/ZEKQVW1eD2uuCMFGz9OfCZyIcdpoyFeFfhjsATptGtORyW0ABFuzcm9gIhJlGLV6FaXSjvZ+foymvPVqCYsHDiAYTaDV6ePAykG9h3fcehyn7nwnpuan8ce/9Qm49arSbDrNFpKxhMBdpghxYEXAK0x/hGEfW5UdeARbyWIbeijVKvKsYkQoz03u6wQBwtwbnABShRyurm2hUTXPGZto12Vt6GFuPos77rgdL774Ona2mIhg1hlNYKNJAw5Twmb2PF/W4ANAtgaiwbWYL0Nzvwwr0EjIVaf4rZPj0HONacBDya4praTZoobUvgkg76Ik3HGybl00WzQQpUEuz2kOpI3Uyw48uJ8J/Ixn5CUSCiVx190P4JmvPC9ZAI2phzwnVYuw6e+KLWbksx2sX9vQ/YwwOcEjoMjaw8M777hVngmSANADYP+U105sNRSdoNfZP9uGlr+z8J+MgDIIFNGdiCjF/LMt+FXQ+1IBPsg0A5ufn9fX2QmibYa4APl5XnAWCtRN20kojcT4Wvh9C3kTMWZvDDcsY7JGpG+EVruhqZF1czRaVWqKaMiQ0rSRk6obGlNfkmBZD3xtxtncbMJskqxjJxurce7pBD3KGg3u9ziwBYqYEsr6/FoTQAsA8OfT9MboQQwAwAUksYBPw7IAAJtoTkSff+FlOCFObSggC6pJND2lHePsTezHedP/PwEAk2vFrik7CZ5s0McsCaYUBKIIRxN4+itfUaHUaLSFjDGztFZvaHETACA6aZyyjOcCEWTFlvmK4q8HANycObIHVOg1E4zxDz1T6N4YLSlQyM+wZeM/KVPJpTOaXLOZssAR3zOfCwtU8XM2u94Wq6aElgWYAQB8128CAJImmAs4npb6Jbe5j1Zfzw0/lQanhlqbBNF61MR1EY8xc5r6SkblRFQIMzXCHnQWCOv3eNB4OLC8hFOnTmFufgH1ZkOvlyDAbrms33nwbG1vy4fg0OHDeh5oGjhdKEguwOeCzx0PRz6P3NiTzDT24yptmgafZaLPfIYyKfNMt3goJFJ45JFHZaLDw6haoVM+p9auAAY2CmwI3zjzGj7+8R9RJBxlI7ccPYFHv/RlyQZo+jc3N6t1wWtA8G9rcwPLi4uYnioo/o+bdrVcwpFDh/DUU0/izbfewub2tqjwiXhah2k4kkAuPyXHXFLmDCjIyTGbVBpXmlgX1+tLqjJdzKGYjuI3fvXfIBlo4k/+4Dfx9mtP4t/8wk8ik3fQaWxpeibE2eXEsY9sfgrVhofs/K345X//e/jcZ15Eq0XqNk1dItJm89AjPa9Zb2F1aQmdThn/z6d/Cw8//Id43/vuUvFTSCfVTO+Wq1i6/S5wDPTr//E/4+TdD2B9u4r+KIw4wYywoVB6/J4O1EBK4iQTAEvP36O2mWfZmKxZudQeUOifeqOAspkZNcP3xII/m85oP71+fRMbaxt4/MuPy9CL01sySwwg1pN3ABk9lBGYAsuAFCxlxADg5KvvYnqqiHarIQCgVqkYQGs0xKl778ViMQp39038wPe9H/m5AVruNhpuE6HkLK5c5+QlA4SW4SIBenRTW8vGh003XYmlhw6TErgXq2VZQ5aFZhloXw8AkFM3AojQWbjdwJRXx6iyhdrGBv74Tz6H+iiL9iiq4oDTyahjJnvdEb0ITD9tAQA+x2MAgE0fG9ggo6VG0v1HOSFginGAcUsRZKMhzCQiSET4/XoIRAOi+CdzKe1hbN5JSZTLcyiI7qCHlSMH0R12sXx4GcFESKjCkIUVJ9FdTqITeO2lM5gpLgoA4CTWMgBMFtiNAIAYeP7E0PgZGLMhGwPI8+21114RAMDPtTst3/fFuGdroq+Jlpk8WSpqNEzAPiwDUO7/d99F+mMBpVJZ2cr8ehZHBsw2kxkrCTT3yoI5ZL+YlBL+TuYO6wGCn4899jAKU3GcO/cGpggm0MhtYOil21ubmGXslEP37Ib+LZtbUbQHNN9ixGYQB+ensbm+gXR6CqFoBiffcQq7lbayptPZIpptNuAGoNDer0J+KKNWNoPKdpfp2UjeLIztJQBAYy4O2Xju0dyOXsPBAHMFKxgNa4iEu9jcOo9y/Rri8QJmi/fACSyi283IAHQQcDF0XMDhzJHnJqf/vHk0z+VzbVTKZMToOoq+zqm9yQGXcbL2OQI2rlIUFP9XTOPZrz4tEIU1HJtTDmB4PbmuFV3mM1h4j971wLvUaHBqS6qt53ISFlL0VTjg4quP/xkwaKkwTyTTSKYzuOuee7FTKiPKOFmf9sx1wbNC0XKuK6ZY1xugzXfB/HIaFlIjzF/Eu1hIj7jP0OXdQ8QZwhl6WJpfEEMuyv3QySK5/C64yCsFEf0Ohm4J/V4ZVy+fxdFbjsDtODKK67vbCIy24fbOIxnrIjDo+awVPttsADnEGGF7t45andeC0tOIZC008rIeKAT5Wc+tLi+j0/DgNeN47Iv0AMjjvvvvQzKdAFlF3FfowUPGAwdPdn/laJcguWpXl19npv97AMBh7Ugyk/MG8gBIp7OYnpk1KQuc7EejakITAReVt59HqOcDAL7eWc+zwCo2pWZwZQAA85zZaDpKn9pMA5LBNkF6A9JMNtMcsCn/3fcFmGQRaCAmua7CKeVTwnqoXCshlgzilqPLiNA3Z+sKavUdNUmsf7odstfCKDIO2eti6HKYxkEeZTYh1PiauBcu5uBE2qjUN5HJm+aPhnDNJmnVs6htdRFzk4gMyUAwgPY4Bs8f2JHpxnvH68lEHDPEMWenki4T9JZhvchRg2GrWNNgRi5milMIkyIfCaPteejy2eMAkNeK37PeUnIA+yXuf/xlmB5GOknwRoa6PF9ktmsBAR6DIUSCWUXJsSzk9eQgrdloKRmBgGmlWlVtyxqN94b7J68hvaG4LVy9tKZWQsBDj2xmX5rX74/921jH7ZbI8gRmZjLYLdWxtDQled7hg8ti/tTbLpbIhEpmcO3amowz77/3Dvzgx38Ibz7+Rbz0zFNw+i5oXx4c0c+BBr8jDUSET8fCcEcD7NQrqHdb6AUGMtjl7qOkrC4beMrCmTTVRZjeZqzF0nFU6x206yP/OrA/6CIa5wAqiMUDczi4ehgvvvgWtjYrOhPZLPdcAmtJgXQ+on2DB4BhFTPhiH4hemrH6378HChFwJgcK55wQCUgAQDzZ/YvXE8CAHwWgSTcjPUe9gUADEbGG4xGjjR5lc9LwJjD8/znvY/FGLfM+jeFEyfuwFeeeV6gQLPjUpgm9iD3crdPAGCogdoeAOAJANAAiN8/NMTt7zwhAODq1UsGAPh6TdL+5n+yeZnU9O9pZPZpafwJKv8dF6c1BLSxUdzUSQVWpIWfIc6v44slWMBDe3GRhxoRWLrAm0kjf/F7salg0c8Nkgg/gQSe/eZrO2IATE0V1fzYPEd+f1PQE/EbybSCxakFJiz4wWtiGz2rj6L2lO+VX0s6M5uSSrVsigM/y9MWjJb6rCnJxOaoBnMcs0LwwJTVVg9vvAD8Ub1fDPPA4CK0DIAbAABRp+g+G1b832uvv6lpjgEAiJIZiq9BZgkhWp2maTLNtvfXZwDsL5AtAGAn8Hu6MXuIDNEfBBBN5vHm2xdkGkQZQKvTkw6UzR3NnqhxV94yDxBVoj4IQNaFpsimGfsrAQAjaJMUGyFsdEBaqxOHmAAIX+JhkV+irNLLx+Oi67OB5Xq1Mhiua65x/uI6tWwZi4Lb+8/CjJEoeu1jP4I9AMCCE0Q+7evia6EUgGuertPJfAFtUpD6rl5Tly76LFgV2ddHj4j52NTEHN56HdTv6xAitZTRJa4OiuL0FI4ePSpUNxqPIZlK4frWpqb+lALw2rD44po+duyYYeLw4PZBP/t86KAWzTyohp/PuQHRenp+zFSjJ6BgcfGAnLhpUvP6q6/LGHB3Z1dFWr1aw8L8HC5evCD61ML8LJ5//jn86n/4FaxvbMgEhfTQhx9+WNrwo0cOGw8BgSFdrCwfwN133ikgod1qolGri3771JNP4OrVa6KtqeAeBaRhI5Uznkgjlc6Jqsmv4d7C79VpNZD2gQi+DzWzrqcJ9S3LM/i1f/cLaFev4sq50wgNS/jQh96FYWcT3U4JwQB1rCatg7nQGcb5DZM4c6mOv/ej/xaRUAGdbliNmGQdbExVxAXF6Bh6HfzYP/wYvvM734NLF19G363hnbffimw6qXvMRoFGOZlsAVs7FTx9+hVkphbgBiJodocYOSGBajwguu2WyexNJFQwmOg5A0QZJxJf9qJC3sqoxtwm/w9mzyCAynXHNc/ClNMEFn1cc9xXqQ+s1xpYX9/A+fMXcOH8eWxtbunf0jyIGeP0FSBwRVkHExs46WdNRfo/X28xn1Xzz0jAw4cPCzg9fMshFDMO+rW38TP/5GPYrr6NVCGCWruBzTInCQk40VWMQgvwAgkZ/wgAoJkaG2+6/2tswkN7b4pszyp71tl96+sBAIaTSwdxB5FeC1ODJlDdxsb58/jzzzyKVjCP7iimdRZkI6+8daaFh83ak4TKSADY/Mtr3mcFELqlJjCEoab/AgBGA/2ejseQT0RRjAYVA9iDS5Y3ctM5ZIpZpXxExaRxjNTAZwAsH15FZ9ARAEDGQCAe1LQqyLi9Hs+ROM6+cR7Z1BRSqez/BAAwTDmeT4YFZ7KrDaZqIuWo4dy5vo52p6lnv1ot6/P062BjXyxOywGfZ/rYcBeGJUVvgjdffQ1n3z6LA4uL2m/M+eyfIYrPsi729gybkLv55lrZXA67O9vaf9ioMjo4Nz2Nrz75JZy/+Dq8PqmjUZw/dxYnjh1DrVrWGsukGd/HCZknP4UjR4/h2PHjxpBKS2eAdmUdL50+jWx2FgtLRzF/y23Y2Shh5MSQLUyDMVzca+3USPRt/5c5dxn1Z3LfmexCpogxkzLGjGye2YCm4gGEnQ76veuIsqkpX0Klto16q43FA8cQiy4jMJrCaJSDNwwhGAnCHbIR9TDSZInQg6H5+62OmYCx5RLgzPOPwwUjPVP0YZByhJEo/4ViSjIAOkeT0UGwV1Fj3Z5AQDYJ3Oc5eCkUC8hkMwL82IzIa4TRWDRsHrFJNEkDycgIW5dfwcbVs6pfuA/XGy1864c+pMQVHvci5wUYk2inWDyz29jY2JCYp8PzmWwPSljs/7S1UGnch9upIBIcSA4w7PdwYG5WPgQJytyCeaRWH0QPBTh9BwEOitxduJ0yrl56E0duOSTDOPotDPo76LSvIhGrYORV4JAG7QGRWB7lx8NfewAAIABJREFUagstmn71R2h26F9AB3jWiUavzgaBOfE0QyRlmuAzgb1+OwC3GccXH30auQKjEE8hnU2L/u8NWbCbiD373jnZZb/ByT7PJjXa3KvJACBlOwAsHzpk/uwDABvrm5r8Um7H5oRAqAUA4ugJAAj2yNAyMkPVbb7pohiFlhHrm2zLCs7fs8gQIOhinzjV1uNG31Dpuafx623daxpYU2MxijNAHwWmd7HZIZt46KHltlGYTmP++Cq61evYLW+g7xkpCmUz1XJdMrzF2UU0SgR44hh4IbguweURGqzFhi4SmQgy+YjkAKlMUs/tYGCc75OJKdQqHpxBChjsyXQNiMiGm02+AcPsHmOYYSauj//xejoyYfMbd0p2WEso29sM3+JpgtCUWlESEEKILBmmOA2Gimk8uHpCoD2NBCmVITjOushM4kc4f+6CQFJ+nIAbn7lata4BSqtFRtRA3iic3psJvgH0TLDOSLURrzV7KV53O8TkGuOwhSlNhgG9JyuxsmrD5mRqE5nbBtyzaSgPPHA/mvUyoszO5P10oqi0ekjmp5BIpQWqlrfX8d8/+Z/Qq+3iM5/+fQT7faRIke8NQPSE+yp9VfiLjX5v5KHR72K7WkKt16ZhADp9F9FUwrBOCWoz8UyDkbBJoGCMrhNCv0cwqidgNRzheUbz+Q7S6TgefPAhsaQo88znplSX0ldCMcjyADImh6b+9wF5rs8xK8DI8QzYbKUARrJIWakGeEHjp+SSrRRig8/0mYaeQwIA1keAA1yymDg45r2kNMgIkAmGERzV4ywwgM8amR4EZmOxtJJDVlaO4Jlnnkcsnhazk35vRp5smDqsl7hfNBsdbKxfVxyrYQDQC2ck01YCADSSFQDwr/7ZP76BAWA3Afu7LYD0JsemXntmIEarYoz8DJXM6Bf1gPgoEv/Mz1ud/+QE1TaIkwUXG33rK2Dp0nbCykOG34ufVwan29WhQzTHIEQ+HSZssim58Nn88+AnCsbXx+/Bz/H1UqNqpgfG48Dq/G0Dy4+z2eJ14IUlzdmyFfg9CDIoXtAHAPYzCawfggpiPwve/ixDxZsM/LNAwJ4JoIygWA4w/z1upqB7AIChyREA4IZz+eo6zl+4LN0vAQAWEkRWJxkAJlbFLHKTJ/xXb/9to2BNEO11tNdu3DJYwMM/OGwDTAOMdj+Ix598VtNDZbgmmXFPZJDsiKCoUDqQ/FxxXRk1zL5OjZ3CTTwiLCDwjSQAZpovXtV4QmNfs6WyMYKE99bmnPPjlvHC10QGAGnt/GXBn8lnxeri9g5AAzLY708DGPkM+L/s9F8CFRa7/gSdBysLRP5dcXfZDOKpNEZE93zAguuR1HaueTa53CjZUPHvBMoUnTSRgsEr57Y7YpmQJUAQRA16v494MiEq/5GjR7HkRxE2Wg09A7xelOfQV4BygcJU0ZjA+boxPiv8t5xe8Oup1+b0jn83n8so+pHvodVqoMjPtbrw3IGc919/9YwmOlvXtzSJIAOATQYLcrfXlsb/4sXz+Jmf/adY27iGQ4duwfmz5/Dss88az5LBAHfffTcKuZyuA6UKly9e1P2ZmZ7Bpz71e5JtsMFmwx8MR/0/A6lMTlMobug8+Dc3N8dgQo9TxCBlH6TTmsKGmkW61d9z5634xZ//KbSqV5COdpBL9JCMthGPdIBRG8M+fVIIPhLRzaFcaaMwewQ/8o/+LZ5/eQ29bgKRaF55zl2XUzujKRsOwmqGPa+G3/2dX0M2y4SHAF58/jROnDghgJOvh4XlzPSUUGPEEvj8XzyCUDyL1iCIpss5HrNvjUyKa4JNhcznfMR/r8E1zT/XpNnLvx44aPYNrim79wlEJSDkXzt+BQtVxlOyxSCLixpAPitvvvkm3n77rGiOxvehp32ZrJVrV67IXXduZgalnW0szs+jtLut90fJCk0nc9ksMGhgZT6IH/zB78Dm7nmkcjHUWm1c3qii4xURSx9E26XXAufmxjmdiD0BgNDAFHHDICc2e67V/NjktMruI18PAGBjJzPSYQBxr2sAgNouzr3yMh5+9Cm0gwUBAJzscs4VgYkV6tGbYWgkD5oKswk0VgtjAIAgTYza/5GHGG9rcA8AyKWSmM4kkQQNHoFBaIBRaIR4LoFMMYdkJo1YPCmGBc8HMgD6owFWjq6i2W8ZACAdBR0FyTwIheMY9bnfxHDt0joiwaTkL5MeAJYBQCmA8b3xwewbAAA26DYhhjRmA0SygGRBRQo91xTPZBa2bHLZINqi0wD0hlbMa87a4o03zmBrc1OmcsdPnFDhWC6XkEym1dASvJv8zwIour++MalhJnqSMfHs4DmeSsXwP/70/0YiHsLVK5cMy6RaUrQYIxtZ2xlDU7INgAceeAjHT75D0Uos0DHowK2v47WXXsDMzAoOLB9Hbu4WdJoe+sOQCjSrNLG6UVHARyxkGfFkTLq4p7MRl6O69nzqpmnaSQZIFF6vjVhogEiwpSY0k+rjyuWX4A481JpBHDtxHwaDODBKwQlmZTwYicdFJaf7uTWtMia6VsxjgD3KyVj8G+2/cf43gwJy4vtodyq45dABnHnjZUUnvvzyy7qm3KfvuuMuZNNZNdO8h3awwsZV5yQd/Mmo4ATUGMmPGaN83wQAIl4JX336S8jlCmKb0Uzs4OHDOHrihEwFCXZzL2KNZWnqPEcIAJDy7hEc9QEAGRf6EgdO0oLw0G2VFQU47DeVeMnnppjLIcpJa3Iewdk70UcRQS8Chxr2fhVup4QrF8/gyKFV1YdOgMDmLpr1i5gpjtBpbFOvA4xo/JjA5m4NtUYLfSYWMVEkGIHrQdcoGU+h3Wip+e8y3jadxsnjx7C7uYlYOINWNYwvPvKUbwJ4CpmcMQFkrC3B/smBlJXMEexVJCDPW9YEvAasLzHEyuHDNwAA62vX5dciAICsU7KfxADoiwFQfus0gpYB4AMAbGw0XPF1/bZWtDYpk3si15MdBqpXsH4cPguH947vw0grzSCDv+t8UWRZD6EwvXQ8Ad+pXFa08UgipDSXsxdeRzQeRJQaKAxlnOnRIJNTcyeGYZdGdFk1Un2XmwYbMW6qI0TjYUQTQYG/fPaTqTR2dmnoSI8pAvFk2+Uw5H0cgxRs9rgfmfOfDbTpC4xPGT9nhxyM1stnGbVsBoCMKDXFtWEDEAjgGd52GeHcQpWDom5PsZWlcllAxpVz6xh5Ae0zZBhwIMVfJgWAdT8p/qY5t0kAvIbmmvvsUYISPHNpwCufHv8s8eXY+npeIb9HYS9hWRzcj6Q41fcyPZA15ZXE1gmobuO1n5mdwpkzZ/GRj3xIEcYE1JIxI3FN5mdxbaeC3MwiLly+JLnG+tVz+MNP/SaG7QqefuQvECHTru0CvSGcgWFRMK6RPPpmr4Pu0EM/OMJ2rYJKp4koIx7pe5SIo9Vpa5/kMIQ9AfdOvuJGt4WIQAx6bHgyFVaKEJiowH4iLPYn2a30Krp08aoYMUzYMuCrYU9oXWrtWgDAgNpa+5Tj+QwRmgSOhyKjIcL+Xsc+jE0/Y12DEQsANNVfWADAxL+SHcwBLRklTDYwa4/7bZjxvWGypdiP8Jlhrcz1GUAimZWJ6OzcEl54/lWdEVRNcZczy4C9jPFl4JohAED2Dz0EBABIRk65NRkAt1K8aUwACQDcjAEwRgMn9NV2M7qhgfHN+9iQkyrHQ4DNkjW/46RPVCX/IBbdx9f88WVTH2wbJ4us2QgM/hwWi2zAbYNhM8r5mjl5r1R2ZBDGj1vavej1KjoJQtDEIqZCwjYo/JyaIk41M7ywdGilxsIYl01Oq/lnPhR8HXyA2Phw4mXQNdIjjXZk8nrZzcQWk/zehrJo2AcWAGBtPWkCaFaftagyFEYbA8iCiQwAAgCiwauZNguYUwM2/G+fu4j1jS2DCmlxG53pjQp9PzvZjx9kg/VXnf/fDACYbKBtYz5GTJlT7/sr8HPeMIhX37iMUs1kv7NQYMFJ+vD8wqKaL0uZtHF98mAaR//5DABfv/+1ReCNMV626bbrnYdQNJGQPsquOTbdXLv2nrGRFSulZzTTVtJhDgO6sw+kc+T6HH9f/zCZfK4swGWpoPwcN+VJAMDeC/ucWSCB+lAa5BABZXRgIplUgx6KxNBinns0avS4LJJo5DfidDWGeq0mhJfTLGqv6HRtnzUBEsMhCpkMdrd39Lxw+sD/qOnkz2KxbLKIgfvvvw/HThzD5taWwDQ29KSo83CTyVi/j7l5xvs5Kq75PPL1mCjRlDRj3Av4eT5DjASkpiyfzygdYH6OBj5tFca1SgOvvvwadrdLqhqZisDmjx4AkQijhXqa2BWLOXzXd/0NbWRHDh/W9yHFjaweTqU4LWBDzCk+3WxpPPWJT3xCk0BeY0W19AmiRRCORJHOZcVyEInMzzLmxSzv7BrdOE2xKFeIx2UaxoPRROwF8cD9d+LjP/J3MFPgxLaKkXsdhTQ3X7pE9zgqR6NGzSgnYwW4/TCeePYt/NhP/Tby03Oo1830dRigblop0HACEQSGUQwHPYQjDfzHX/uXOH6sCM9torRVw/MvvIIf+Zn/A1ffeB2FVBzteoXHgQq33PwSPv+5R7Hb7CM9tYhAJIVyvYWeIiITiGhiT/DTAIF7a47Fg586MQZz93t87O0YcRrz+Cawdh/lZ+lQzKKCnxMDyqelTp4DXIME+7hWyEYgMFGrVrG5vo7Lly7g+vq6HNMbtRri0Qi+5QPvxxtnzmgtHFxdxfnzr+Gd71jGu999l6jO17fWBQCMgikEIjMoVYdwYgUMOE2V5nlIY3Tw1YR8BoAX8P5aAIBx3h0iMAggNeqj4DUQbJTx0tNP46mvvIBGII8e4iZzgAkMI3PNCQBQI8pqVYC5b8wiCYCfby8AgCkwjCdzRkjSCJFRQQ6Qz6Qwm08j1GvJjCxAigAnH4mQGACZfN7QHeV6zL0jhIEzwuqxg2i6LawcXYGTickDgI0kteritDoxRQEOXOpHjXRkvwRgEgAwDAB7Zvpni+86zB1OcjufgafpId2O/UkLp1ps2uy+bBtVw4gyxRfPbu4dnM5zjzl4cBUzM9P+WU5/GN9J/EYIYPw3Fmvcg7j3kIVEbyAaYl2+dAlLSwvodGr49Kd/H6kkoyZ76HWbqFV3MTNdEBjFSTcd+T1vhMXFVXzTN38rSrs1sYTcThX17bfw9plXMD9/CAeWTyCTXYQ3isIdOmoKY4mYJvDjqC7G3NF7KBgTLZ5GbdxrSXYlAEAKNPcjTYY883V9FsFBF7FwG273GmKRBi6c/6pSPnqDRRw6esoHMOkPQ7o4EI1RI24cwVUB0PtinPxjpl5qKKTzptSATbsBwllA0xxxFOihUIzj8tWzKqS/8IXPY35uUZPHj37ke2QyFZaRMqdUBI+N/JN/ljkdp18hEyXLop2addZsZlLcRybuIBNs4/T/S9ybgEt2nuWBb9WpOrXvd7+3+/aibq2WZEteZCwv2DDGeEwGAzEMGAgBxsZMGGAyTDLhwTAzkAE8JBkggQwkMTEB28GLbIyxJXmRZEuW3N3qfb1996X2qlPLOVWnMu/3nb9u3XZbOMk8ydXTun1v31vLWf7/+97vXZ55UtYBRv8l6THT7+Ot3/U2VOoEAJicot5QbEjYvNDTYX1jHS6BJ9sWHazkxyMq0W78IHhD1pXbayCTtNCobqOQSSLkD3D0MNkSPpLFZYSn7ocXmoLlJRB2hxh5TbjdMlZXzuLE8UNBDCT3zV04zZuYLVpo1/ak8WTjWG17aPe5hnDPGMLp8bipGRgljRYsREIW0kw4urmKNz36enj0yGK6QT+Mdj2EJ554RgCAV776YflMMIjJCpzSshYx3kFCPRdESaUh4pvFejIAABhJukwPAAHiVWZC5tU3AgD2WAJQufAsIm5rzAAQJg+Pa+BXwWOvwwi9pQ72BQYo1u8znphmlsSYmCrE60GmrAIC7IPKMu8UCSfXHfp0WHDJThgB80uHUDx5Ahh0sXrjMpqdmjSJnteTgUbcTgiowv2lUXWQtgvIpPLiDq+mkQpi6bDEEgo86yM25hxW0AGfQADZhoNQFJFUCZF4WvoQTlvF0FVYP/QlGaE0Rdkg5bqDoP7T3oLDqm67g93VLYwGqplnMk6t2pAJPZkv3GvJZOU5ooeSyO1CTDkgp4vxlD6yqZKAVlorav1vjjNfhwCNEhfLXmG/N5GEECsMp9tU0/MAdFe2r070eczlvgmAfBkqyCCS4AINVUmTz+jPjuN69bn0Q03Oed/Nzk7j8uWLeOf3fa8YuRKkTdgWQoOemJeO6EdgxeGGbXzuySeRTMcQHnXx+F9+BF/9wmewfvks4r6P1k4VCRrgdn3V8Qsdj418B30elVgU5VYD1U4L4UQMrX4XdjKuZtn0Xgh8ecQkOwS0OXiiBIWMAO51LuWfGqfIYWciwYadPjJLuPfee/DZz34O8VgGTpPAK69VHeRoz7e/fxkmJPcuYbYFQIDWSYFnl6RAqC+AAQB4ihnHTh8OnnuRLQV+NERBCQAw0YgINyUX3Fd00EJz0DDicb5HXq4KADA9i/tPKp1HNJZCscRkg2twPTJsySYk4GV8hFQmzXWi3e5ia2NH1nUeG/p/EQCg5d3L7r8bGLm4fuOKxgDeDgAwF6GZoB5A/SYmmGbazwaKDbU2Iorom2LPNNvatGuzzYVtEvXXg7Cfc7l/E9CVPK7mH4H2mQeVoEAkEkY+T6NBpcfwNfAxJTs9iPAzTTsvchaa/D5/lj9XzBckZow/b2isMtUL6FC66Sh9if/Ox+fP0puAH2wApmdIu9u/MU0xY36PVB3+jjGEM+9TFlKjmdRbXhp13bD3GQCSjR3mJMQWAMBEZBkAgAubRH35I7x47iKqNRqT8YF4FVnfAADoxat0HhblQuc6UDz9x3xhVopbIIZgBZEmN3CC59+NP4RhQ3T7Izz79UuwbJr+qbM4zZ3YjHHhk4kiNYBiFxvchCaSI6DlG6fcW69h8/U3u7b5LnnLs9jg5FtkKbG4mPpxkTGNOotHXi/tZks+8+c4sWYDzMLnKqeYAbBh2CO3gkiTG6cBReQ6YRnGBSZgWY9JrEEzIA7A4oyl+jhKD4iGUosqiQCUo/hqojMGCxiZZHGRSaBeq0nsCpsrTqzZXJFST5BAQDiizD0XuQzpnYwtast9kcmmpVgrV8pynbCxp8M+3bq//we+H3cENPtRKAzHG6DTU9YBWTiM4+Ox4z3LBZWPRwoZJ9UEFsy9L2aeCVsoSdw8SWNbWjiMZtNBLJLAs888h5XrNOGy0Gk7asZFE9BmXbJUWchvbNzAj/7o92OqlJP3yqnS/Ny8bNjZDGm/e+LqTYnB008/g89+9q8xPT0jkX68J3f3akhnZiQahj4HmXxW0OhuvysbA1kRNBSkGRjLS9uKoF1vIJtIyTXAxrTXpSu1hff89I/h4YfuhB1xMF0MoZT14Ls7SNp90bjyWLebXWSyC+j2LKRyC/jb73ofbmyFUWtGMD2zjGq9jlHIgxVVGqIYEg5iyGZi2N49h1/5lZ/GO7/vDRJrmE3M4df+99/E1Y11fPub34Cf/1//Z6x9/VkcWl7EyHFQrTVQuuMufOnJZ7DXctFyQ3KfhQI9mDGkIThkYpuCEm8sBjCGmN9sRTC6NuqmeZ6NkStZGCwaSfHn+eZz8F7mh0i4AsCKBZJMP5lAQR8N3l/0W8lmxS09FrHwkQ9/GPUKgSAfr37lK/HimdPi80AmQLW2i5N3HUE8QZlJGlXKBDp9xBI5RBJFNDs+fCsmFHc2YWyAomTMkq7PZoFARVgZALwfjQzNrN3m61vv3/HXdIeXKCGa+YWRxgC5fh1WmxOPz+GFUxfEA6AfSspklwCAbQCAsA2fEq0gKkto4EGhLPey+O2NxAAwPHSRCANpmwDAgLNhlHIZzBfzsLyONDpC5xejAAgDgA7Jov8f0phoKAAAI/+OnDwKxyMAcAThnAIANJukKzqnKIww6zS6aDcI3N0eAJg0AWQhajLaDXBhBgRSQA7UI8dMKLiemNpADLXE8E5zi1kUmTxmw/Di92nmSQbTysoN7O7u4O6778Lhe+5BbW1DdJHUrY/BaDLqzKgymIroFFr3b647BHV5HZb3djA1ncfO9gY+8fGPIpMhmNUUd/F6fU+iAvn6GTlWLM3Babv40R/9KWxtVzAzvYhWfQvt8gVcOn8KMzNHceyOB5BIzqA/IPBOCjD3ZWZtKdNP1nwCPKKOEMtXpeSTHTEBAKgHgI0RIxaHFqzREJFQDwm7gzB20G2vYG3tBQz8BJK5R1CauRMhixNjErx5HdFYik2SOvornUJd//lM6vavsYBKCKAuXQEBnitOZAlaDoZt2PEhtndv4vTp5+VevvfeB8R8LGIlkIyl0KrVhVKvhmlsHDXai3R1vhYZeDCtJ3AOZ2Y1/VQIBMWtAaYTQ+ysX8f5Cxdgx+Migak1mnjVI48gnc1o0kqPEVeGsRAW2dja2qoAAL5IRaLilULAlLFe0kZRBsAieuCA9XatvIl8Ji4AACNhCbzF80tILj0MD9MI95MIeyP4/SbcHgGAMzhxfAH+sIt+v4qBtwO3t4NktIduowm3CbiehdZwhDZdzamj9kfo09iR9x2dwDs9RMNR3HPyblx68TyOLR3G4blF9NsOElFbmCLVch9f/OJXxQPg4Vc9jEyOkWojkT6SCaCGXmo2KPR0/kcqN+Pd4mR5uGNNOc8+AQC57tjAekNsbm7tSwDGDAACAB4oAahepARg3wRQ6hNh9MgIKQBf+KyBEWgAFvPfSWOPU3YovjauNPX0pOKaroxFsti0ThFmC2uWsWGnAjXdTlsamEgsgUQqh2xxCoXpaXQHfaxurcHpORqJyDsiaiMeJXgd1/PsW2jXexIlTGCINQzBJkbgSVBUKIJCYVpo3jQMpgSA+z4HEFxvGTdZbXWFiaWZ9z0ZRLG+p28NJ/wb62qkxq/Fyyao9Shn8Xqu+PDTgJKgu+j2eW+JnFOZDsIKCNIBFEjV+l7qT6mT9xms2oTuN+C6jqq5nw7RtF7n4wsYxFjSKEF09VIhSMFzQgCEcloeBxmGBibibPzZRyigpoNYsn4ILGhfovKf/QGoMr3U9HRdDPUWFueFtUlQNpdJoluvYnZuHrvNPrxwHJdXN9HgoMnvo1SI4eOPfwIf/PVfRr+6jSTfjOMiF8ugW6emn9KVgUSWcozk0XMiaqHWc7DXrKM96AsmzSFZq03mGCMR1XSewzceT2EBERikPICR1u4IrWYX/Z4OZuNxMrjZ9HTw8EMPwo4m8OTjTyGfXUS3QwdyBaX3GSBBZHzABODg1UzWtSfQakjWSQKlErtHuZQyTwZktNkK+FPORNNFiQnWlVlM3LmvkInL80XmK2Vmts2YQguxGMEc+ugQCh4FqVsukumcGI0m04yyrUhKGuNEGWfKa3d/yxPHGfFS297cEwDAMACiUfoCEQC4CyO/j2vXryD0y//Lz9463tF2NLjRXwoAkAKKOo6x8+7+xWym/Ebfbxoq/o7xA+DCLpTi4EMLiP24Bf4cN2z+DE8QUXzz2tiAsfHf2lwVZINIPTd1PgabHx4ETiJ5s7P5543P/Go+lvEUILrDfxeH3wydrEllC6g+wWc+LxcEXnR8PD4OXxfpqtyU6o3amAFgGr9JMEPddBXsMMfUACSKKo0xP921JhgA8mYljoUgSGwMAJiGWGNgdPrPKc8Lp16UyCGhHoZIR7JUUzpBkTe9pRRbBm38ZhX+3/j9bwQAJgEQWeSCiT8/m+kz/87jvltpYavcQX8Qluk/J0JESklXo144l83JhFWKQVmsRjKFNZMM1ZzqAfxPBQC6jDlJJeX6yaRZ2OgUnVQzNv8EcATkEt0i6TnMZlYjIv4MTftMEW/OsVlMJq/5W4+LHFqp8gPDwYkpbMD20kaMYE3EEq8AZiXzMwELAQBI1+L3JEd0JI0V6cgsMulPwMaZB4csF96ZnKSTas33wNfeqFYR4dRHFAh0ICcqrF4AXKCo7edCR+Ou2dkZKdw2tzdx73334Y1vfCP5ROiQ1s4804CWywK/VCqNp3y89vkYfFxeiSzEee5zeUYWNli7Bc0BhO6ayxZx49pN5FIFPPuV5wRNpzlXvVoVOj+rZx4y6kBTCQs3V2gK+Hfk/iWdjUXRzZWbmJtdkGgdxtR94hOPSe5tmnKNVgfz8wvSLHqDENwhkyhGMnnJFrLoD0mbHSGZ4VQrJFPALt1aKRmgCVCnLwBAOpGCSxrckPpQB7/7ex9AMuGj3VrD0eUsjh3NorZ9AZm4i5HnyO+7fWqf59DpRPCVr57HL/zSn6AwdwjXbjaxuHQU1VoZ4agrAAALdK/Pc5NAzB7B6V7Fgy+fx+/9/vuFkXB86RX4Vx/8CD73zNMoV3bx1je9Fn/vp34MoX4bvtsTOmC900eqtIinv34e1zYryBRmkczk0Gy2QfNHMgEYOaPTVnMP7fuPqKvx7RcBnVfQ4CYsj2U8IBhRyutefC9EAtaTdZXXI4EZAkUSLUTvBjZlNFLsqsEPHf+5AtJYip0rM4b5+PFoFE6rJeaApKdS8sCpBH+fzsEN5qojjEKeMhNO4EgLtmGnUqg0GxhSAx2IocgAiMBC1FepGKiVlihXBaBNAWRYWqYY2m8q9dd0LQ8kXCzIAgAg5VQQalbw+GOP4fzFG2iHS3DDCZlAGQCA95prxTDiBCIwc+XxVOZFIEcj7VCU4CMBAJJWCJloWFIAIkMPU/ksFqeLiI1caVIIAITjdJ32UZgpyeSKK7xEf1F7Ta18NIzlE0fQdts4fMcyrEKSWgj0hCXHRpp7RgzD7hCV3Say2UJgIhhcA99gAsjli+/BMEYOUpa1UCLVU6dOSkMMDB6DfcHILYyHgFJTA2CFs1DfQyrFrOowdne3cfr0KdknvankAAAgAElEQVTnH3z5AzLtidmUAQTn0nhXCLSr64oyEBTs4frMAp+/n5maQmVjXWqIubtP4plP/QXOn/s6SqU0Wq2ymCTRoIoARyzG/WEae7tNvOMdPwDLCiinThn1na9ja/0apqeP4ujxBxC1S2Lk2en7QsOnFpkTXa6dshNLtiw14dT2q/yBAMBw5I4ZAHSR9v3oGACIR8LiTG9bLSRjNWyuv4BW8zr6XhKLy9+LAYpI5whkOZKdHo3SfDmF0TBOe0p93jB9C+jmLvxoiQWUyluu47GzoxoaW0N4gzZ6bg3l6hpurFwUuja1tOlUEU7Lgz+McICLTJzPwYs3JBNvfpYpJx+TjSobJjJfojRXZeKGp54EnLz1m8iEHMStIb781NOy15GmzmhVMlgeePmDwojQwQ4bJ53SMUKSgLTPJm7oSfNoR1Owwkyk0Khg0fRS/uCzwO5jyLg+v49prvPppEgAhtECCsdeC280hXA/DXomjrw2Bv0q1lZP4eSJBfS7dTjtLfT7WyLB6LV3MeoN0a3R0BIYJuKodVjDDETzDctGLJEUrxdOg9mcLs0uYnd9G4+84lVo7lVRyuRkH+HSu7XVwFNPPYvSdAkPvfIh0aoTAODEjgAAa1PWnwRVuDaYZpNGueL5Q6YaTQADD4BbAQCyKekBICaAw6GmANAMcywB+EYAgGuslB5gSlFPmmtq/c1aaNgYdLK3YnGREJFFaQBMcWtnjSJyNsYU79cpkk/PuoIU+1AU2VRBPBNiiQxiyYykZ4RIoQ4BtVYT2TwZEQrORiiHcUfod+glEUHCTsL3dEDWdhpotmro9XtigNdiYz+wsL62Kz4OrJEZM821iEwx1+vC6/WQjacx8jSRQJI6As8J6UNCrN3ptcDEpED2M9Loce5+jJUdkm4eRNpKnLRkAKqBK/ckTvklto8SAqGJj7RRl8SPAaJJgiMqQdM9xjAAAiaLSJr302mkr5JUBbaHBG8Zycw1Ko6IRSd6gq5kKQzl78rA5pCLgBSjYWOyrrH3IYhBjwoyHeR8i3Rb/doEQJOUB6rzh5Lg8spXPixeLp1OW4Y9nVYDhRRl0EPUuyO44TieO3sR/ZGPerOMH/nh78X/9g/eh//rH/0iIr0mUhihFM8i4tL/YiiTaYfgEwtQZtnzfgb3RqDqtLBVK8NOJwUAaDCOlRKAiKbFGQBAkhZE1qzMMjLCus4Q/S5LiBGiMZrADmBFHRmkvOHRb8eTj38VIT8ngG7YJgCg0nUz2ddmXafq/J54AQQSCgVl1HyWw9gw3QukD1EJABkANDXncIwAAA2SRQIQeJeRwU0AgIea57HTpoScEuOoNP8Ri2CCL9cEz3BCZOYDAQCYKBKy4uj0+Jw8n55EVisAoGuemqOHZZC2s1VWn5JAAkD2LG1EyAAYDrq4eu3yt5YCYJoXc5FM0oAEbRuSyqAH0RRQekAVsTEbsEHPjCmeIlDmhlIwQaZKATrFm47Z5sZ1Ueh4geM6/16t7GE4dGWDodkU/41TSzaOGhs4DCaTabmxufnzgzcFXx8XVmbYToIOhgFgmjgjK1AXYcay0IAkrk6U0YjcUPxs2ALmOBgTOP4eP9TxmJqnUEA3SkhBK1EgOvtXbXhAA1I2gFKveCMmYnGhPbMQMqZLXKBUS2Wh7/mSAMBcSW4+Sm8h+rpP6dWaSIsjcw65eO5T+W9f7H9r31Udu2FDmGtBpe2qByRYwYKHf9/e2cbN9R0MQynEElmhqxMAmJ6aURO3WFzchUlVlselHinomQXECGQAfH8qgVEjPXlvQTMj+GpAcZS6K6Dd6zHjj4+wvLwcFEHqzkxkXZr/njq+8roilbzLxqWnvgS8ftlo8xrgeRG3/gC4YjHMfzvYQASeGfK8+rMaaUJV8MGvldEQ/DzPPYtXFmURgjny20K1E28CTlID3T2PMSdbBCNEkxUAVXFbWQ19MStsiwabDTqNAldv3BAGAKevRDnVfV2LdS56OgFVc5EhKV/MrrVC4qUxPT2N1z76KA4dOwaCKBLX2XWEZut06Ardx+IhOomnpMFLppJC42KjTnYBn2fou+Dh4waVTRfg9X2Ud+qYnV6A06BzvIcvPvkFOfecAPJ1CSDBiUgkimjERzI2wOVLZ/G+9/2svGeaCS4vHxEpwI3rK/jyl54SemAynZYJAJkGknVra2xmKl0S6ubU7LREMXW9LkbhEfzQCJXqHtLJlOjNnWYTe5vbEh+XiiUENGFJmk7ScKWC3/vd30IYbcxMRTHs7yCT6GBxIQmvvS1xVJQfhEPU4JcQiUzhB97106i349iuxRBNzAhdkNPCSGyotLQhN7MIIqEkrJCH/mAd8XgPH/jtX8SD99+LYZe/l8Pr3/rdeMXDD8CpVPDzP/OTeN1r7g8kB20gVwAGNnarXVxa2cPaVlWssVLpnGwSnCwZAFYEKabbD8Cog7fVmJ+yz1aSNI6BAjOUTdC4i6kvNrWICgLQHIwyAOOFYlhfpuFmoSsFlVCGuf4zl1dTAXyaIfJeGA5RyOdQo2Es2TmBYQ91geFYHNl8AdubOygVZ9BstOXrFh12CXLaFEWoIZ1kWVOmyiIuaBojjOQZavSrmVwbINqs6ZPrpVkLdf3UAkGSC3wg7buw29vwm1V8+i8+hcvXNtGPljAIczpJUuAQFgE6Fo+czrBhCKLeSPcza6asHYwzE9YA5QUeUgQA7Agifl8BgFwGC1MF2CE6lLcRTURgxWg05aM0O4Wp2VnxHWBzRJkOnYUYV3X05FE0u00s33EY4UIKzD/reX0xFRLQmMwIL4TtzQqy2aJQq5VWyr6OcpkgokRo7TIzDiin+/vK5HHUxtvEbOm5Nnsspyt05ZcGY2wCHOiPLcYnkQLbFaYQJ4WxWBRbWxsCAszNz+LlDz4Mf0j5E6ESFu8B3C3HUs8UTbmYGsDpng4RklIIc62idxDXFD52cbaIy+dO4bHHPopjxxbRbJUlm5nslenpWYnY5ET9nrsewiOvfQvKOw3kM2E8//Sfib58bu5OzM7fiVC0gFE4gXrLEY/9fDE7Th2QfYETQ5538d5hi6XRspyEuUNX2Cjcu0X6MwgjbiUQs4ZwWivAaBe5TAdXLj0nrI++m8Gxu74PlfoIU7MxeMM2nF4TySRNS6mH5yAkGLCI+aSCEDqlpMyAK9hAwGRhHgbmfwQjOr06nE4Nn3v8Mdxz30nMzc0IkyoUtmGF47DCCQHSRmQQCXjGBodmamFZY0UCRAq8ONl31NXaIk27g0iUmm4bw14bUa+NqXwSz73wNDa3VgXsUcq0hze9+TsFwCJwRP8BToK9oSv6aSbQhGM2mjSateNIxNICIAsYFBTzjATz/a5IpggWt+tl3HPyDvhuH8VcDm0vjsKx18EdlRAeJPXweI74AGyuncGxOxfg7K2i1dhAv7uDTDqMys66SA2cGtDqeOiG2ARSeqFyS8YXM9eezv80ZCvli7h49iLe9pa3wm11kbBsnnFZjryeLwDA0888h+nZabzioVdICgALHYLxXJMJAHAIQWBbDOmYchCJCrhP+na335MhAJM8PEoATtwhzcd+CgBz5nPCfJPoOQMAcD+XFIDnhQFA0F/7T8pqKC7mc4Vk7SYrS8wwWT9xb2DNP/LRZzPKuO98AaXilHjnwKIMI/A0CqtHgUz9gzhiskHExJM/RxDK5XoTBqJxAUQoU4MVQygSRUUc7H2Rhuzs7IlmnjpvtzdEu9mB0+qIsS/BNQIA/X6H2FNAf2edlpJ7lpp/AsNkSlJakWDmfLeFNFmKTKNRkcO4ATeGeDrQM5Nx9ieamMP1TVhrfG9xSlC06VdzT02FYWvIRAqJr2TDHmjtdU1SzT7JAb1BGyNL60UzMJLjE0yB+H3ui2NWcrBWinGfGIcy6cOognm9ay+hHkbawPN3tZFkMpJKF8WQ2OV+S28NXbsn12AmuZgI1WwuLdN/1mn8PkGUXq+DaDiMZNTG1k4F2ZlDuLi6ictrW+LoP/B7+L9/81fxshPz+MN/8htI+j3EBh4WC7Mob+6J3CwRS8qWQ78Lylj6oyE6BPTSCfEDuLm1Ide0FbcFDOLGz3qYAADBJUlsENdU1tMBiCLmqREBAMgIDVtMVnEQiw9RKCZQzJdw14n78Zef/jLSqTxcj/2Z7v3U90ttHjj+6/BSG37uRayVeI4MSE0GAGVjBgBg700QgOsRI00pCZE1MGCSs4Zm/cphLgEADkjIImFfmUhQdsx1mPc9vWDUq439NeM7WbM1mh0xTucaTDCMJqN2lMkXavAXkMrh+2G0mn1sb5G5pFHiUmvHwgoAvOxuicm+evWySgBupeIbIz1ePEa/PVmcmEk2n5HoidH1G62/Qfm0cDLGH9rYaJMYOIMGDpssdnhxsbEivYsFJXUTpIEKBZBTzgB5YUHIC1NeF/8eo8GBcfY/2NzydXLzMSDEJJvB3HBG021uatP4m/drWAWqjdMGSQtjbdw01sgUG9/4M/wXM+UwJoPjAlMDgYPIt6ApN3W2Xtd6TJpNHD92VC40NlM0QyMzghsBrxIxC0MEf/XZxxGLp4UBINMf0VwSTQpMmaTrJajAhYmFNC9upV6ac2re3zdr+vcb++A8mgxYcY5VEwo1KdSFiNdCt6+shChjfajV8gZ47vmvIxpPcf2V16oLKDcfUtcGOsmmPlaX3AAXnRxHKjW+7/XkBuL5oU6fhgiGwi/afqKcXOjZOHoueqS7JhPIFYtyfY3IQgmMI2nCwsaYzb9Ee1HKYlnyuGyS6b6r9MJ9zbTRyMu1PgFAGLMlA4RJUy8AD9/qvsZaNoTAfNII7VgQRjg558bOgi1gCdALQCaJktutruFC2c9kgsadETWBmSXRUlvdbfmZG6UBCdics4DI57LwJSt4U1z3xYyPxRqRWKcjjRwjkzgFl80hoGqnA9f3crWMu+69G9/51u9Ags13rSIUs3anjVqzATtuw44xiowGdIzQymGvXEE6m5NmPE7KMjqyGLm9EUr5OXSatFAOy8JIacLly+ewtkbq76YaIMYTguRzKsdJcSIaQiIWEXDjgfsfwDv+27fj6pUr+OhHPyr3CqfP3OhEDxfh60moBtAdiGeAGE16HopTU8jkchIhlM4xY7UurBBefTxWlAKQxk9deiwaEfPHJn0NEnG86qGX4Zf+/nuxfuNFHJqNA94elucTsK02IiEyCBriyO77CVSqXAen8M53vhehSBFN18aAdF/eo/JHVMAkq8uEzvdC4vTfbm0hmXCRzw7xoX/7B6I9S+fS+Osvfwm/93v/EseW7sLmzev4w3/xG1hcSsBxbiJVyKLTIC1yFn03icvXNnDuwmXMLRxGq+2izaIoU5CCkZNQrsGctCVTzH7XFAc1DDWsAGO4FhRxMiUyNqMB+CZr/P7qoVOFb6QR7MuODv7bvhwhIEqaSMyJx5hYIpVFIxSgfXd4I6cy4KeJvDT3qPxGYIama6S+BrP23crcmVwLJ5lGPF8izeGkhc7cvRpyVgPdZgMf/OCnsLnThRdKydoTsboICWcxJpKTAREDGQME7CLZB/anDlyj+aVQS33SpUNIMAXAdxEPDTCbz2J+Ki/sk1iUEjFO1bjXuAhHLRSmplCYnUXbG8Bh0ZvPicvy0tFDiKdjyBbSSM4WpWiOJGKwOBFl7nQ8iWFviJ0dNh0ZKTDYtKozNo8ci1WNkJNjQanZS4jIzF5nABOzd+o00Yc36CqoPQoK7GDCxuuAez8LJoIAtLFkITryXZw/fxbbO5soFGZwx/EHRW9N0ydOTvj+lSHCayKCjjNA3E5JwUQgcTBgEcviSlMhJL87MNmlTv7S5XN4/Im/xPRsFr1+A/6wp+BnLI2hF4HTBH7mZ34JTs1FKmvh7DMfQrtVRr5wAkfuIJ08jR7N+xIRNNsNkabQIyYMsq6Y2851OQpvSPYjDf5C4ifQaDfRH/SQyTPW00evBWQTBQw7HjJJF73+ecQTZVQql2SqVNslCHwUR+78NrR7BIo5kW7JBJmFLyNMWfzxOLAGY9Ep/kXJjEwHSYXlz9MlvdWuSWHNySzjkQl8Xr9xDZvbG8gVMqjWq7K2q4Y/IeAp73wCdBYlDgT6kmnxNBh4IywuHMJdJ+9GViJyB2OJkYmL1LomgmjYwqDjwo54qNavYG39PNx+Xe5N3yOdN4Lv+q7vQaVWQzLDaWFL8Km1zU3UGm0gYqPmOEils+i0O1icW0CHRbc3ENCI98TQ76NS3kYxn4LXbWN5YQ5ZTuDYlEVKyBx6FEN7RuIJbbqRuy20axvYunkW9z90EqisYnf9CqJhD1tb67ATKXR6Q9TbnN/SZpDgLE0rNbIrZicRCduoVxvCPnOabSwvHcb81KzIDgZ9V+4jvvfhMIKbKzV85dlTyOezwmoplQrSxHI9ZjOuEhj1AWAt2my2NAUrSF8g7ZmUfzZPFHkcOXmHMBEIKJO6TiNdMt5oZidDGNYgdOcPjZCAi/rV0xh1apoHMaIXUk+ozbwrPF63/khy2wnE1J0OiouL2G010aXUN5PG7OHDmDl6HKN2Xxp0+tlwTeiWK3Jf8z2w6e67XWGDkIXAvZdGmoPuCO3dHki64+N3uy72yjU0mhoL2XZYj1Gua8Np98Qokgw+SpNajbYyMmPUaOtoRIZPAfinGISRtmgVqT01X9P+Oqtgpdbz7COUuayMAFM7KXVfm37zs9LD0Lw/qOdk+h/sVSIG4ICHtfnE9qZ/n/DbkSU+yH0ONhmzvwQ70rjPGPcdweYne1Q4LLWWxpArC0qbVmUds3cwQ095x9J37bMNRH414ESaawbTUZiyRkYAz1cnAEocvOnNbwwEszyXGmldKhUlZz7G+FhE4doJPHfuAhp0pqORneXjMx/7Mzz/5GfwzGc/iaVcEuF+H+GBj+nSDNY3tpFMZWUKLjIytr08dzwmFuD6AwEBNsu78KNhuKGRsFZI+SeQzWtYhuouTVUDxg/Xcg5FfTb/Q5UQh4ZoO3XEEmS0hpFIxnHXXXeLs/6p50+JrJNAjQGtx7VKYO63v2/d0nsELAEym/RnAu8Fc44DuQu9IMi00JpCZReaZKf70dDrCwyrLI6o7GESOW1BJLfiayGmjir15npOwNuYtnLgyNfQJ5DEvTkcQTo1jWtXdtBosLlSFu/Qd5DO0KhyiLvvvlN6nJWVm8oA0CJNG1VeJN8yACAGO11Q18XfM42u0H6F8q60ISI1/DczZRE6T6Cz5sLNKSEXOi4Y7VZTpr78TISEG0Uuk5FmhRu73OSkMpGC7bqwk0lBX80Fz8cW07bAcZ/fNw3b7UAMQ1E3F4B5jeZ3zNR+svGfLAJ5k5mvb30ePpYBV4x+xYAlMgFT7pxZmsYFqC4Tukjx8TnxPHJkWS4Y3nxkMPDG5vuW1xWi4zDw+ce/BJsAAB1qebGJkzgfJTC4kEKZCxNjc4JouSGNU/apm5MAwOTxMgXyQQDANO86CRRmQhBFYX6OBRZfz8iKgukfdjyFKzduotHqoOmwweACLvxX2SB5bomY0lyPBYOGFu1/HLgNOSkV9C5gABCtpX98oGWSSJpQWJDqPifazHEu5pEp5BU1p9s9UW7m1jeb6vgc6IzEuIPxeJwcBaDEuJiVKlYX70DyNX6NxsXfpCtokawaOAUB9s1whNoWRFqJzt+kUPDe4XtgMy90OS6QxDaCqVtggMLryyQUmMWdEwMz1ZXmtt+X+0terTiEkvqlTBQ2/DxncdvGzZUVbG1sCsOFrvl0yeeUm8yHbDojkwCeI07ZqxUiix6Wjy5jZ29LdIvf8z3vwJFjR4SBw/Wg1Wlje3dbaLAR5nvbMdjxBDLZvFD0isUpVKo7sKNKQY+EkwgNdfLl9fS5QxgilY7iU499DKl0HCsrK4janOCRVhqRn2nXq0jYGvnHwpqT4majjkq5LFFjwtYJzIEY5cXpMAvGVtsRGmm30xK5A6cDs/OL0s5SWiGyisC4jseWaw8ZEtSpO62GgFSMdWvVq/gf3/N38eqH7kbadtGr30Qq6uDkkRxiEUe0u6pztBCJFhDPHsfPvveXsXKjhUrDhzOIYiDnU2AhKSrI6KEJGHfCaNgW13u318LCfA47WxfxD//h+/Ddb3s9yrVNzB6aw4c/8gk8/plnUcwX0Wys4Y/++LcQizdRr22jMLWEbtPHcJBCLJ7H6TMXcfX6OlKZKVh2Bo0eY3TIiOAUlpMjVwoB0tvFVFImUbx01VhUwDq5K4P4m9sBABP3q9lbbgsoyjk+CAD8TQDkrY8z+fP/sb9rmtHbPaZZy82eZh578rPEEI18pC0LWa7LNAD0NtBuNPGv/+3nUK5DDOFoYhUJk4LMLjcrJq2D6ED8JkIUORILCPTZKm/aBzMkNosJNJSBhXzYoz7iGGA2l8JMMYuR30OEkpUYJ91c2xndFkWGyTilIkaxOJpkzqSTcLweZhZnkMomUJzKIz0/g37PkXWRNEspxkjp9UbY26sjGlWtN6m6PN9sXCwxk2PBrSa7qlfXa+F2H5N74+Tx1u+z2GYMK1daGm/p+saJheyMQ1JlGYPGmSnZAyFY8Qj6nRbW11exu1tBKj2N+YUlTM9OodVk1rWCx/FYUrKmCWIIi4HJU4ExlCUuy7z4fLS7jjCiKO8jTTZfyuErX/kCbq5ewub2dWSzUTmufXpLRFLw3Tje9Pq34fDSnXDqm7h05jF0nTqm5+7H4WMPoTOIozukuSzZDS0kE1EBkCOhmEQy8X1GbEsmfwLgD20B7btuT+j7dC3na/W7UaQiGYSlMa0D4QtwupdQrV/HaJhAeSuH5aOPIJqZRdfTlCACdup10FdwQeSZWocRfGDkZqtF9hSLfB+ZXALl2gqOHFvC5vYW4ok4Gs0GLly8iJs3byJXyEteOCVoMuwRU7CAh8aBCO9dr4dcimtyF5lUFjPTc1inN0Mkhre99bvh9bnXqHZd3QZ12CAa2rANr8uJYg/u4CauXPkKRsMmnGYLsXARbtfCAw+8RlJmul4LvjXAyB5hY3sba5t7sJMZtPqugMwe2YOFgjT/Xq8b6GzJHmDD0haQuNuqY36qgFImg1wiAQ95pJdeh0GkJNNR26bPjINWbQO7q+dx731H0Fo5h9r2TfET2N0rIxxLo+2O0OyNxFskHGHTxcFAkOxg2fB6A3GH393cxdz0LIq5vJjG8j7mvilUYzGAjuLq1QpeeOEcpqZLMmUlEMBCnuuwEEUCM0xT15pBlWkoeBa4X3FSyj9HTp5QNgBp4O4A62vrAgBk0llpvgkA8OfpGRUf9VG5/IIAABIoGKI5o0ulEKI832Q8DkdyXmvNFlLFEnbaDiL5HDj2Wjp+AsXZBQGS129u4eK5y9jbqvC2DsybORCiLp0xxb1A1sD7UFmqjB0tJErotjj8I8hBLTevW0bJMsGrD5du/T2uA6wNOfwj4yckk1WRFNGvImDQypoxoVkT1XWgqzdrk0Zs61f8u9RUpvk2PyQ/oqABewypZSeSccw6JiBDwNod7wu3Yt230dCZvUUex6iVDtS4+8bdRlYq9V3AIN33UWDMImv8wFMgkNnua/i14bydFFVeAy2Dh6wRPaH4cz2s1yvIFyiHtrG+uYo3v+WNwsrZ2t6Uddr0aoyHphlovzdCOJ7GxbUNbDWa2KrXpB48ujSLf/dH/xx/8rsfwMb5M5hPxzGkx1QoLGyUvVpDBjI8l6y5eTZ4PoUaw8k65Q3+AI2ug0avA4fsKMoN6dE0HEg9T4AlxvhPwTSUPc06RbZZiUL00Ww1pYYhA5XSSoJc9BCi5Kbf6WJnfVP35YkBgJzvcezl/pVzcH/T/ozr7j4AoEtc8GACxBCwI/DGtBWp6X31QaLhJBf6XqcJMpVYuxIECBH0kwhQgrqUI+ueITXhGNAyiS0cepKZS1egDoYj1sUW4okSrl+poNVi303wnvdFC6mUegDcefIE3B6TZNb2AQBtIPRqnNRCThohje8PYwRCeh8RENLMJy6+8QVOhEwuQI3RMBeiAQvkQA+pD2NsQUuQdi6Qc7MzGlHlKwWKrtvUlvIUEyjg99VJdogI0VCX+ZlK2eZz8ADzQuVk2Li7GwBCkLmJOEOjS58EAPg+DUhhbiClfujzmovFfM8UOfsUnv2YRFmUTG5qwCAwjaRmSxq9ibluAg1QAABwAeAxWViYl2aN74dTTU43jfabcFHLcfHU088iYtPVXlxCZHGT/lK6Um2OZWlm8x8YJ0kKAYuhiRtgfMkH18TkxNu8nzEayotTIvpouEPqmGpiRLcv752gXBQe0asQtZEDnL90BYlUFrvlijhV6x6n9CkDABAMeCkAQAd4I2k26RPAG0XpwRrrIedbsloH0nzS7Z+T/3g6hShRTs6UKCehv0O3I42ySQAQ+rJothmjp/lFPITj8yvFqS4wXKykQTL3vZlYTsQryhm+DQDA9zA2mgw0qmrwRxdlpiQMxe2fAAAXfX6t2i8txvgejZ+EFnshidjjdW+uOaPN5gIjkWWBqaXcI0xAcPso7+6KJpv6Kol5ImUsFpd7kpIBee+cyFHnNxhKwoD4IBC9jJBl0xZ68Dve8Xbcc9+9Es0XiUWRSHFav4fNnR0cO3ZcNWmZLOo85gMfc7PTaDYqcgxIx2rW6bCflYmZGH91W8ISYOH/2Cc/AU+il2w0GgRldILku234nOqFCFY4YjjIaT2TB7geKLocQiKVkueOJSg5Ya5sD3u723BaNTlufG0zs/PCUqnUGsgVCmIWOOlhQsYIXe93trfEALBUyGJj7Tr++f/zOxh2mziyUEB9+yL6zRW8+dG7ER7VER511MQS9A5JY+Wmg//p538VicQcdqouWsOYuBHL5J8MAF2BMRqx6VFaLe8FOpMfWmKEWRM3V7fw+OP/GnbcQ6bI+K0h/tW//DC+/OSzePTbHoXbb+N9P/tuFEs22k4ZacR95AsAACAASURBVMY0NphSQQO+Ip577hyuXV9HcXoJHZ8AmU4GeJ+b2D8B1XhcuN4GDakpdnSKoQW9sSyd3BsmN8r/kgDA7dawg5v2N/9qEtSdbPJNasvkGjje3xiRxESMRAKptoOpqItu7TKq5So++KefR7sXhwemzxDgagtghUEaw1FEAACCh4xD+lYAANa5ZABE/R6SYR9T6Tim8mnEYiFpTmyLZj8spsh0sRDjOpdOITc7h/ZwgFAyjs6gL1R3Tv852c3MTcPjvUNGHaOJJMOYZkZhVKsthMMJpXu/BAAgedcvAQBM7iWTx1jPlQLHOn9Q7amU3kKxJQBsEnaol+Qe35G1IJvLiBM8m9SVtZs4vHwEi4uHkUpyosRjoI7xw4ErhnZCSpEBBC9pmlWSGq8+ErAYBUqpYA+xRAypfAbN+i6qtU189bkvot3eRcwOodfh2pRGNJyS+La3f8+7UFm9gusXnhAt8aHlV2H+8P1o9iz0yAxORSVrejTyZC8heEBgRYzBomE4fWZrE8Skv4GNYYheDDQf7cMiO2+YkGz6iDjJVxCLr2Bz63k0nU1EI3mUt7J4xcNvhxdOSeIA11CTeCQmWTyPgWs4n0dlYZrIRL8dAr3uoIviVBzbe+uYnZvDqdOnUf7/pETNVkvYT/RZev7rLyDNlI50RtYD1h10eJdEmoiF6XwGqys3MDc7j0w6gxvXVrAwv4Q3PPpGSaBpNx1dVwIgX2of8T4SkrQwIMLowY5XceHCU/CHDexubSOXnIPXtZDJzOAVDz+Mdq8OKx7GwBoINfzCpWtIZAtwOCjgNUNwmlRaO4aew0Qh+m74CqrQe8DtoNOsI5+KS/O/NDuDjpvE7B1vhmdRh05JJ6++HurlNZQ3LuPO5SlsXj0Dp76DaHgkrt6jSByOBzgeJ+mMW1ZaL/8rFoqSYEMAYHZqFt12F8uHluW+F5cF6RnUqVtNLmO4cGkbZ85cwuzcDF7+8gdEosIGgHUZ2VhcZgnocE+nZIvnxTDbOFn0JXbMFi063SYYA6jmk6wPRli5sYKFhUVk6TtA8IaSyODfCQBUL70Av0NpWAAA0CCODQl/juBKiPXnAJFYEr1RCC3q/aNRLJ44gdIhRl6O8Od//gmsraxjujiHfsdDo9aQpop12cxMUejHZApLvRT4TbBkZC3CmoMSSxrsFQvTEp1IKRebS94v9Png0dvc2BEAa3engpmZOVSr9YDhqPX4eO0fu6HppJ2yBVl3DONLRf7B92iLovIzNtIH1yfd42iyqABA8DsTIIPUmcFeeGuTPekDJZXqBBAw3j/G8Xv7+9KYATAx6Zd+iYPUwGxcXf116k9WBRdQ3bv32dZmD9tPkNifco+fA5yIqzki10K60xPYbTSrss7Ozk3j+PGjQawea001+iX7uN5owB34CEdTcEcWzly5DubbdMWQL4S/+yM/hPe8+wfx/p97L+Kug2I0hIHDKM4oiqUp9Af0LOHEn5p3pdkTAOAgRIxCCa4zDWPkY6deRb3rIMS6PWqh1e+hR3Z62AIdSCjrY3Os15QOK9hsE/ykXEi8M+hDYdHU0pN1/tChQ1hcmMeVixeE4apmtdrMT/bBema+kcFovq9l/b480kQz8vl5/RAYJYjE4R7/8BYgOKs+dSMMXIfqPAEAOMlX1o/6pKgUXo0hOf2XuFvGjPL9BZGtHMwlk/QT6qmRLDX/sQJuXK2i2+UwXAGAoU/pOuvvmLDJCQCsrW4oAGCa31vLI9OoTn7/wJSFemFOfMUoQU3ejNO7mQDHEjQ8UN0SERt+Xwyi2EzIhj+S5l6cepNJOYN0DJfNnx5NJnNbYitcAQbGCQJ0Lu/1ZMJoGiHz+OZ1mMx2ak35wemCQdVMMztZOBrzQr5PMy01TcCtLAYz1b9d8TjZaBkdzuTzyOSWzZ7E8R088orOKcIk0oMwUbMpmYiYho4burIsZDvFzl4dXz91FlY0IQAAHVfpwko0WV2IdRM2AACFS3p+DR1qgpQbLFbmHB5ALE3+OQsqMY7jXsYGmVQc3djUaEhvDJd0Q6HNeYgmUjh34YpM/umSS5oXtTyKF9DoT5t+Tv+FUhUwALQ8PHgrGgCACBynv2YazoVaNkbe9ETQMEK+UJRpBq8TAgKMr6N5zsB10aEzfYQ6MY2J5HVDKQA3JV6fnNDLvHOC9i/CDb5W4eh+CwCArBJslXQfMp/5jsYNEqcigbSFi4fYlnGDjMckSoeLhwEAhCzBYy+RS5qnagAANr6GlcJ/40KjjbBST/kezf3D9ycu8GxPEwmJ5iPdnVFrzFnm5J8F1eYG3bZt0cITNeUHQYAOWQHBQsXFy+k6Ehf42tc9gnqzJgAAaWrcRK9cvYpDh5dFruB0u0Lll+QOavAsZqPSK8DVydWQzB9eO114LiU8ETQbTXz2M5/HwtxRlHfbaDX6It0I+fRmaEmRz2khF3MyZEixolcBQTIyAXKFIqKxuBiiSVQQqcW9LrY3VuQzgahcvoDC1DSabQfZXAG1RkMmE2ZzEPdwm3TElsYbpmKoltfxG//H+1Hb2UEpFcVMxsfXnv44fuLd34lhfxujQVvcjcsbLUwt3od/9Pd/A04ngpXVHWxX+2iN0vDCpNSSraIeEXqPcvyjLuG8v0pFOvHeQC4XxdR0EuXKGj716X+HRmsFc3NTKOUX8H/+2gdw5tQNFHIlVKs7+O0P/AqWjmVQr66LKzzBk1ZtiEx6GpcuXceVG2vo87kjNI+k2RbBQEvOjYkgkqmDbHLB9RvcjLImBBP8yeXrwP4weX3furkE++p/LgNgck09UAia9eI2E5jJl2LA7tsVaWZ/mAQEJtdCkSANPBTjMdj1OhbTYTS2zwuT5kN//iT6fhpDGgBytQspABAapgUI9TjNlKbgpQEAcXsm3ZaOxiEf8RD9AEYopWLIp0klDEtsEI3ipH5gABH/nkjAotRpbk4KMwIAg/AIpbkSCtN5xBNRpKcKYpBIM7VoIi4AgJgFhhh325HiIRpJSaNGYFUiacFpp8CnyljhVOIlAABTW5i9ZPIcGS8XPfZkCioDUeDNAEQ2LugKlrMBVUkfaauUDzz7wlM6CLCSeNl9DyGZyIs8qFmvSEPnDRwxGiUwokCzjRBIv9Q4OrpoS5RvWJlWXJOisTCShTjWrp/HM195HOXyOnKZhNQk6XhazJV+6AffLRr2K2e+JMXUsTu+DTOL96DZJS08HJhLuRj5BAAoQ6CEQCnICgA0tS4aJaRRow54MOrDG3aksI3y+90Bwt4ACbsNb3AJO3tnMfBbGHgJeN0l3HPft6PSHmLICLzAwFIBZfXD4aVPQJgUbEqzlCGQlLQX7gF06o7GR0KRffHsWWSyWVy6fBn33/8AHnzwQfFRIQPgytVruHz5CpxOB4ViQdZJ7rfCbPK6OLy0hFq1JmvIG17/RhxdPoq93Yrso7Go7quyjwag/XhMxqGAy9pwgESyjY21M6iUb6JG9lasiNGA5yiKu+6+F1NzBfT9HvpwJbbyxXOXYHHPCEwD49RU+z4KlJc5NClLyj7S7TFGOoau00Q05CNJ5gEb5YV5eH4a83e8CcMwm2PuPdznXexuXkNl8ypmclHsrV/BsNcUURZrGQ80vg3BpWEmtfhOS+KgSwWySGoSU8eJ+amvvYB3ff8PinkpvYNY01AzzVqCYBbrCZpJnj1PT4tLkrFOBgAnscoA4B7IRobrcl/Or0mh4n4k+5I3ENYMBxxCkx75OHz8mDATWIXxulq9uYrF+UXxCxAAgKxc8R6CMACa185g0CpjQCM00PyR0ZxDZQC4HhLRmNDuc6VplFsO/EQK4XQGJx64H0PE8cmPP4Gt9aoYWlohJhv0kU5mELVowHcT09MKAFBqSoCb95myyTSZJZm20XO51pBlR7keTX5tdLt9OO2+gHp0NCeLZ2trV77mcaaUhX5NMj0O+jMOIpWtFlCyg+GbNlBK0R+vQ1LEATEymIajcT2ltbyh6ZM6rYMs3UaCSXvwhMIgEFP+yRjdgBkaAA8yJJyopyf3Et1f9sGJSTNr03IKKCr59Ae9vKRulOhFNf4z/cbkejvJbjbfNz+nBXoYrS7BPJpaE2SKIpHkgKWKQjGHRx55tZj+EYhi7UjzTT4v1952xxE2b7nVxdWb62h7Q1SbLZRmZ1De3cbHPvQnsF0H/+xXfxmLmThiZBXSayaqMkw7kZS9Z2TRJFJ7EPaSBgAg+5XyCkZbVhgL6DhwWeNxzyVYIFGfIYz6PfFwEAYZNfjSUpLBSfPpKIYDGsEO0HIcHZjJIMwSz6ojRw6j2dhDk4kD7UBSEjC6J5ngtytdzPeMIaDuYfvXCetepfz7ArBI3cCGnjI7qXcJABCxcGGLhI9G8SqZUQBgP5JQGPQ+gQllbSi/Rs0h6ZNFqRMNYDlEInhvAIBej0w67TEJAESjA0xN53D40BL6XSZcbCkAcLtG3xRWt2tux29eNN5KDzMgiGESmELJNOSmEefXpnEWkwqPulO6xobkpLCZE901J910mJUbVV1jxRE6FlO3c5/oLjN0dcJnnndy2m5oUypD0LxlIz0wBZ+Z4puGn4/Dhsm8TtNY8ucMAGCQIrOYmOc2x8o8H3+eyK1hDexfNKrdJq14kgEwWTwLoSWorKm5ZmNHAIDPoWi/FwAAKiK4ubqNi5euwYrS6ISTHDVqEffhIGZa9LUy/ScnRAEAE69jnnvyPd164Zv3aUASmUYTgCAAIBWHL8WqPpZOO7jgc9pr2XE0Oz2cevECwtxUHAI3MVm85DnVQSNgEwQeAkEUzeRxM+ctAHTFKIubpVyDpAhR989peJSLWVIafzbQopULsonZvNGQjhNjNv9Riamibqgv02fZYHl+RBdLGtsEACEFqvoSBIqKA4fpVgmAmhQGf+QXlf+3v1Hts034+uUakozG4A8BL7qhB34Aok0LGABmMee1pNeYUonMvWuYMOrlQdmNIpy8JuV3+H0rLLT2+fl5+b2tzU0pQLmanTl1WrT1hxaXRDNUq1QFUKA3Aqda/Duft9ujjCcpG8iVa5fxute9Fj/+Ez+G0y+eRrGYl+uPz0kQgPfR0tKSGKRQ0+c4DC+yJMeaxoaM4COtj8WpHY+o6yxph6TCuyH81ae/gOniElr1PjqtFkIjOsBT79gXcxuuG1yUaTJFl3jmqJIiynxp2fCYWcv5X8wWbfXuxgq2N9ZRKJRkMjI1PaOZ6T6NK4cCGlEuwPQP/uHjc7Hm+2k09nDijnl87zu+G06lhUTYxyvuXsQnP/r7eO9P/jcIDfYQGnYQj2excrGCUvEO/MTf+QUcOXovWp0Ovn5hBU5kCm4oLjndB/xAAqYODQy5YfA4HD68gOsrFzE7l0cmG0My6eEjf/77uHH9rGhe06kZfOTPnsCXv3AKJ0/eg4sXn8dv/c4vYnrWhj/qS3xSq+YjN3cY/WoFtXYXz56+hGE4JqZBITampGf2CZvxegnuT8kLD/SKATAptEPjBzdxB/zXAABu1/jfbv+63Ub+NwEAt/7O5PuTIi0cQjYShlXdw+GcjfbeVVw8fwn//pNPw0MWvpWU69EKddQsbZQU8JPxgzzjFtW2Il0yOe0HJQBCn6aPR1g9AJLWEJloCIVEFJkE2R9dpJI2skkaxPLl0HjNQpyJJqkkkqUSeMV7XONiljAAFpbmRA9JjwhJQfCHkrUsDCzu6dGEaG77fe65yQAAYPoJAQCVABgAwBTA36xIMsd3svCcBFGo39Q9JzBqFEkXJ/8qkWNDLr436QySaeY302CUcbwpRO0Qmt1dvHj2DMKhuLCCXv2qR9GoN0RL7bkOfHCyy8aOAwpSsLly0yzOFnPQdqeB2fk5OHQNH9J1mcACI/AY2WnjwoXn8fnPP4b5uTwa9T0U8llUynt46OUPYaaQxfrVC+g7Q9x59xtQmrsTrS65mza8UU/kDTR2Ik0zFqGZLKlUFiI2mXBNGYpYI2rd6dQ0QDgyhDd0pN6JkjnijRCmf0Osi43NZ9DrbyHC99wApgoPozRzL7p046dpmkT4qaGXNAtj1mEYTkebYDZipPFWqruYmZnCzNw0vvrc07i+ck2AWUbGPfLIa4UNIOZnIdKDVffPc1St1rC6uobNrW05J1yvisUMpkpFnLzjhExo6zVKN+nbFBNWnuwlgXmvkBEDuZ6mPpAHH0UiRvlbDW5/FxfOPQu328XQtRAJEXRhyo2N13/761BpVgQA4N5+5dqKJNB4IQLPPaTsuDD6Srm8TJ65F/E5Wm1GzzJRpYPZUgERf4Bhr4uFmWmJbMzOvxywcnL9hWwR/WF35SJqOyuIjrpolNcQFjNITVbpDkLo+zTcIyivgDqZgulURhgQvU4P169exw/9yI/hypkXJWqa8gTup9Qb89xyD+G1HYvlBAB4/vmzoql+8OWUAGSk6Vf/C6672hzxeEukKmWLCTX+4t3IQYQAAAEDYOnYUQEAJJBhOML21jbmZ+dV503AgCdDPABC4gHQvnEWXmMXA6kT6R7P1zoQBgABQZmQhyLCEotmcthzunjZK1+NUTyB1bU9fPZTX4IdTgtVv1V3BLim3IBrGiN7i6WsNP/itM7/pFfQBmYUHmIY7qLp1DE7M4dyuYrZ2XnsbJdRLMygVmuKqzvlAPw7P6+ubghQ0Gi0BGyhBGLSIWp/uj3eFeQvSjJlnRlo4cUMk9cfmzDTvKmvlAzLgux20rfHEoHxIDhoxoPhm4CgQcM/xgkmvMLk31SEOX6sMRBgClnz+ibQdAUeGCupvk9mWDTuychQYApT4F1wu6bVyLlNT3KAmcBBk6V9Aus3smDYDC8fWcKdd94xLkMJzLL/YJPMAQ2vQzHhtOPojsJ46msvIJnNC3sonUkhOvLxxKc+iU9+6N/g+c99BjNxG+i0EKeJH1kLgwGS2RzsJBk0bfEv4XsUBoAMLEljC0vzT82/pAp0Oig3G3BcDyNGZ0sMIBkwZEzpNcUpOVUErF0YCaoGsFy7QgJmOg59DVJjj4S52RIKpSTq9bIYbRrPu7FpXyCfOLi3HZzW/k0AAMt5sk3ZLGg85UBeK03OuSWTmRSX+D8CFuwpFPxWb7GRHGsyPDnUFYK+RLgGgyHxCGJN76PnNURqSPCeEgDDAJgEACzLxaHDc5idmUavwwS9HQUAzIVjLrDJr1ngH9iwDX0m0NAIqjimpOjBMV8bGr2yA7xx5JFpxEVz6qkDOX+HWjxOJEXDTTQ3n5PscKHoDJXizKm5ZEGS9t/vSbFOU5rxVDOg6Rsax2TBdjuKvizggc5n3BgFN5Q5HibFwDj8mwuEv2duMKXkfCPAYPTWJk3AAAw8TtQUT3oAmKJVPpslg8elWJQLRJDjwK+B748XFGktXMNIiVtd3UbIisnFogBAkEki/S03dAMAqAeAtrUH6S2TAID5uzmnk8DGeCHhBF+0fWYV1ZxS/Qghnkih3mwhkyvi7MXLYt7TI5I+GElzRa2Oof8bFgDpY1on7EcVmtegi/n+aw4F1ycXDX6f0wHSh0j5ZwPILGHjw0C/CWra6ciqzAqi8dSnaY6tFGIEWALDR8m+DXJXFYdSmpjgjcH5Zsk8eQTHAICgA+w59wEA2VyCxU2uy8BoxFwb/J4gzuJqShSTCRt0QI4LCCCGZYEEwPyuAaj4mfeITsKVzmTSLti48vrRokvBJ5PHTlBp+fBhoYiur61hcXFR2AD1ak109BfOnRczQAIjpI0SGEmJfkmRVWa9S0SOxwa8jZnpoqC4LMB+6L9/l5jLEE0mW2Rri8ZdBZw5cxp33XWXTOpGIzanLOI6SOWyqDMaMB4ROmwqQzaLCxqphPwwEnYWN66s4/mvnMHy0gns7WyLyV44PBDqP98DNxhOCXl8ZmZmMDc/LyZ/LLyJdHvDwFSRa0+vI6ZqN69dkeuUXgGUCnCTaAf+FDRHIwBA6iWPG6dgpMby+K3cvIwf//F3YmluBr2ai5lsGncuF/CZT/whfvyHX4dYuIq45aPb8JCduh9/8Jt/jC998bSY8KWycTz57GmU/Tz69D+Q1kv9QERyod3lGOnlmt+ghnVxBtX6HnL5FGqVNbzrnW+UqJ292ipyuSkkYkv48J/9Fb745PNIpW2kcx28/9d+Hr1uRdgRhcwcBn2aY3aQnKFet4xL19exs0OacRq2nYLjMLKN7JGMgCBatJG9whelQBMLUx3omTDR4I4f0+H06zHD5XYd4v8PHgAv1aB/s6Z08vuTwOd41Qrew61gxuQaZH6WiRwJFszNCuaTYbiNDTzz1Ffw10+ewSCchR+mgdYI1qgbYPe2AADU6wq5lTbILwEASOHAvSIEJC0gHR0ha4eRj0eQtAlK95BJx5EhAKCZpNJgijdOMompQ4fg+AM03T6GESBbyuHo8WVEYxay0yWJX+oP+oilkzKlJHU4mkjD7Q7QblMWZSQAmnVt0S9GDADVPNaAm3/TsZ7cS/aPM4Fo06ySCsoLglPNvrrTi3ktqcSc8KskhpRgOs2Tyk+KfTxDI9gunv/aKRSL09je2sVrH3mtrIWlmSm0RWIkGgBtjhERDXyEWeIBsEVggNnRXI/owM+1s9NpIRL1kclG8LGP/Sk6nT20W7so5JNiREia6zQThHou+p0QXvbAW5CfOo5WNyQ+Cl0a1oU8me6Q5RQNEzwULgiisSi6HidrEdghNnUuQhEmgNAUsQ2n2YDlR1BIpREeMC6ujMtXvohRyBFQu92K4M6T34GQNYNahzpoArFcc+PSsBNY0D1AtbX0T6GcyooQ1OxgajqPWq0s5n6XrlwSgJxsqUcffVQeg80Pjzk15Gz+x94MEbIWEwKmq+kY14EBmq2GUNvi9I9gseoSQFfGp7I8A2aK6GpF2ylsD5Iyo1YSxKx9v4pEzMVzX30CpEq0G4zYJS02ib1yFW/+zjej77sY0iQrDKxubKHGmFs7gQ7z3aM0VHSRFoB639iRDABeR4xrnSnm0W3W4TlMHshhcfEEcrMvAyIZXddkEuli88pZdBrb6LXK6NEgMTyS5ieRTKPDlKURGyfSpS24PVf2zL2dPUkMIlj9pje8CdcuX0WJTAnWx5TW8D6mVJYsWabg8J6OZnDuggIATKMiAFAo5ET7zykgr1v+nWsozXkpa6UMgPs6Uy14jDl8kTqKUgH4OHT8mEz4CWbxmtja2MLC/ILIPiiVNSaA/BwXAOAc3PqOJNDQt4z1EO8Vm/IDMeZkPRLBgH+YYJDN49DLHoTTdvDEE0+jslFHs+KgVmXCUA7TUwTTOsI2mZoqwhv01NVcAAAdXiiVmQMOH6EIjTE9qWsYuddqOkgk0trAhWy022QBjiQeeH19C4l4Gisrq0gm6OxPhklCWXK3sFblKSR1amJAOGYATFDyg6hbLWFJsw9c5QPDZpHRjB9bVy6Z9Aa2VRLZGfwuazf5dyF8mlSBwPR5AgAw9aKAdiKJ2H89E0QDeV7Zg4zk2rCnyQSW1wpkcvnx85tjYPo1fjb9h1lzpX41UeuWhWq7JR4fUpZaIeQLOSwvH0KhkJXai/cp5VZmkMm1Rc2xIzh651346y89hbOXr4h0jLVLZW8bP/i9fwvv/8VfwO//5q+ju72BCI3Sex0kGefOiXi/j1gmg3iCmUpMVyPbmg19YOIo/S1jFkcI0+A7ZqPV7WFtZwfVFmU4Fk+spgdYEuujUaYEAGiSJ7EM/JpsKK5LZD11xf9EDPUC8+xCMYNDyyVZE+k5x2uaOxr7PdMXSn830c/sjwLNtRB4kBl2SGB+PskAcDpdafo5xDMALRkA3EO8fhuJOD3sdBisfmxBjx8YeLPOpmeGxDUKYERWqJpXxmx6YjDJpyF+JFYkPvYAIAPA8zR9ZQQm4HVx8s6j4qfXaXexs723DwDw7ZjJtplYi/5cEIuDFBdzwfK9klYrRhSC8mpWqwENjF5EnMk5yZgwq5Bmijo9n5ukRqvNzs4qRTlqS7FK6i+zqnnRclopk94gE1RdglWzSJSOCyT/kEbChZGLJBsfiYyY0MaYG8F8j4/Bxd24rPJCN5NuvpbJJATzvow0gM/XdpQ6whuCIAR/30gGzO+bY2vYBkrXJrJJOYK0mQfqJzneAQDA51yYn5djR2TbxCgJE0DM4hTEPHXmPHZ3aRZkHwAAWFQZ/FGQUhZPDKIRE0ATaWEu5n13elOw8fnN8TAN8BiB1Ap/DACY5nj/zWg8DiMKKQG4eOWaoHROl1nnjCHS4k/AmoDyL87/ZrIYZGIfWNxlYQ+QVMoRaBTJRZ6LHa+pSFi0/slMWptmshJIxRkM4LTa6DksxEMy3efxrzWqWowEDBE+Fj/keqN5h/GMmGCZyPkMXFjFmX/iYz8JIEAKAzqaHKcgDkciAINpvFmQtUoKfkceW5k1fKfxBJ2X6RTPwkANHjVOR5FnwwAw8SQGABC6vcO4q6JePwN1Ehbwg8Zl2awAbgSi+H1OGTixkPt/NJLjVcjn8dnP/JXovg4tLUmBUy6XhYVDeqcUIkIbZgxhRkxB3X5X4q9Ij3z3u39YXKWp9yeFjFmy165dlYKTCG3MTiEkGliWCXR/9RGymWusm4DkC5MCRWogbFR36hh5IXzhiadwbHkZ7eaeGJmR1sqjx9fF9y9Rg+EwZuZmpbHndJ+xiTJfJRWLZUfXQd4OY3djTTSIsThjDiPI5fMqEwjTwJIIO5sTXmMay1go8Xha2Nldxf/wnh8UD4lQz8ZCoYilqRj+6hN/gL/33rfC760jQyfqThgxHMLffud7MD93XCm04Q4ubeziUjmEXjg1bv4l9i2YTvBaisdJ968ik8uKRGSPx3JhDuXqHpbmimiXb+KnfuKd+PGf+ltYWbuC6ZkjSCVn8clPfBl/8e8/LuYvr3vdg3jPe34Y0VgIlc0tSTFIL0yhubmD7NIJ3Ly+jmvXV9FssRgjUKTU21GI9MLAGApQiAAAIABJREFUXMeYiZKpEExo9wGAfVT8vyYD4NYG/nYN+62N6u2a/Mn9zqz5t3tsU0jF/D7SvQaK1gC+U8Fjn/w0vnb6JmAX4ELzu0M0u6NpUIjXEYMhFfql3vtbBQDIAMjYEACAf2LWCIlERBgACdsSmjJBJAIAFq/1aBTzx47Ci1ho9Hvwwj6iCRvHTh6V4qu0OA92X4xmozfKaOhJVFgsk4ffoyEUqbcxofZqfN03AwBuPaov/fX+es5lQ6NG6X7MP96gA6ddR6/PCCVP4kY5iaZLO+ONohGCZZSNESANyaS902NOegTPPveMJAW0mg08cP+DiNtJhOivwWtY08hgx8hs4brSE8Awz4i/vZp4HaTTRWxvV1AoTAuw7tDFfzqLtetn8fnPfxxRm80R2UBsbLvifl9I5DDsx/DKV78dmcIy6m0fkXgCPZeUSxZsA2EARC2a84ltlKQ0dD1HfYZIV7VC8MkQiXhwnCpWV64hNPBxYvkwYuEh9nauoVy+jBH6iCfzGA6zOHnyTeh5aXiICgDAxptFJTWnbOI1dpPaf8qZUnA6dQEk+BgsfM+dO43TL57BAtldnofXvOY1SNDtnTGyXVdqKDbo1Frz+/QPYHQZmzeJQxNp6ghOryW0dcqHGOMryTOi/1ZJJ/cd2ZdkHzaMQ5X6SdMXTQngE430kIwNce7Fr6Lf0X3a7XGcR9C1h6XlQ1g8cgh2OoF6u4HNnV1pBsKSJDQAJQDSaI+AQo6Z2Sp3YMwkm3s+d8gfYGt1BUnLwlQ2i/vuexiZ/FGEo+lAgsX60sONSy9i6DbRqO4g5PNYhFEuV5ChC313gAFZO2EC1/sSraXFRdy4dh2vedWr5f3Tn6bVaIrmWWrjwPuAgxKpd6SpjOP0mVWcOn1BGBlMAchmGVGtE3P64MjgK2AGGkarAVWl3iZ4aEUOmAByOipsl8EQKzduYmlxSaIAuY8ZDwBOVmN+D921S+jVtuVeo1+GP3AxkuQtrYO4/3W9IRLZIvZaHRy7537E8yVs1xr4i49+DG7DwcL0AkZ+BNUKJ/Y06uM0kzU991AOEOlFpUbU8n9u7moTKBRo7kc8vpz+X7p4BQsLh9GoszEiMKPTXDZ1BP66HRe9nivTXAEDffol7Q8e+Zq1YdfaiIMw3Qd0TVIpgH4hUDYp9IHcUmvR/ZQyTQ7i4+//zr6UILBy4Ko+Qc8PhKFa0QeMTxM/fSsLQFICbpNxNa5vJ/XlQa032eQTsSlX6vIeJ5lWtw4/WR+aJDTDgBZvt1AImVIeiTRZT64YUNIhXpIABh5mZqelMeX0nwxRSkDJ7OF1xd8vLh3Cq179GgGcyALNJOPYXlvBh/7oD3FkuoQ//qe/g2x4hOb2JuyRj7jsNa6wT0IEA3wPyYiPdDyqrvgE6jjICqAij+sGexz2g0NfJAZV9mqsB9mb0QLcphxAz9t4Oj5ukJURQBBTkgF6rsiSup2e1G/ZXAJTM0lhU/ICqVTKUkeaQbDxT5BTKdeY+WNOrlxRt3gAqGZ/EgBoO4waDMmgWvspNQIkAED2KhkAXKtlQEcJn0SB8/rSRAcCAATvCABoXCUH5ApkGAYATQAJ6pMBELXzwgDo96MCAKiXSAejUQf3vexO8cgiSCcAwPv/wc+NTJP/nwIAUFNEuiwPDQsE0QXSoTGIIRMEjhN1ZokHzaT2jXwjQC6rFx8bAtHmIyQmgESENIeyLUW9TOGDCaaZZvOGInWYTaYBK9jEsOnpc+IxHAoqy/dlJvXSvAUpBMYLgM/d6XYEeOCJkdMaNITmYjDf4+vgJic08nZbPk8+5qRpGL9PkMBQ5if9BdSELYF4nEjnwYJpEgDguWHjxYuDx5CPb4wLDQBAtPdrL5xBtdrGKBQVAIARcmQAGABANZU6sSMAwMLTpDQYiMs0/ZONvpFDmEbdNKxaJIdFU683iCyzAVgUxISFVOdPPfWpF8+j03XRbHeUOhcY3UlxYDRMbP4ETlW2ggBiE1QqM2s3Cyr/3XcDUEQAAJpCxpArFpDKZqTR47Giw3+z3hCkJJ1IIh6JottyUG/UYLFwnkBrxxP/ACUlWi/XS0AJM8fIFP+Scxt8aEN04KvAo0FGH7ooEG0VQxJ9XgG3goQMyTkNEgB0ZsLNXXX8BADU+E8BALmex3Q1ladIIS2NvjIACADwGqV2nZN4AgDU+fM5jJkk/TfoL8HzvLe7i8OHD8v0n/dRjgCBRErFcPXqVZx78ay8OX6fMUSq8YwLQ4CFCk26YmzeSbMcuiiV8kKdfMtbvh3Lh5fQbNQwMzMtxQ0fn9GDlPlQD5ZIp7FXbyKe5tTUgp1Mo+l00Gg5yOcLYiwUj5Lm6aHX7mF9dR0r16+jmMuIlIPXJ98DQQu9v6PocAoxPS3HKc7oQjsGd+CNQQAM+kiHh2hVK7hy+Yo8DzcoFtDUTIrmk/KVSBRt0lJHPqZn55DNazHlo4t3/+j3YG97C4XYLHJ2HMfmM/jzD/4mfvs3fhLljReRS9hITR/H//tr/waf+eRXcO+9r0SlsgdE2vBiSTx9pYFeOB00/SruUABM0V6uZTNzc2g0W4gQDWd+r+T6JtGs7GIuG0etfBP/+AM/h+/4rtcixCirIe/vIv7pP/kX2NvdwRee/Dw+/ek/QTEfQ7/bVK04i5tYHK3eAJmZRQx6Q5x58QquX9/CKBRHJJJBz+WET4E6lXnz2tMIOC3oVG83mdPxXxoAOACgmftwgoVwAKw8uMzqujXBaDOvfXI9mDSJnQQGxuuS7yM27KGEDpKDDtBt4c/+9MO4cG0PkeQUukOa6gEW6dcCAIQkpssV0yJSItWE6qUkAJwRcY5FDwADAFAGQE0zWR6JmIW4zTWK/bwF8d1h1BwLvNlZWGlqpYfCABhFRjhyfFk8AGYOLXCEIM1SPE3/naF4GsSyBaDvo1ZzpDFm7nmYk3HxQzESAFOmqQb2m33cjpZq1lAxZyIgIgAAO3QPnW4d1eo26o0y3H5H7ut0KotUIoNCfgbpVAFOm6wtZQw22g0kUjb6XhN9t4Vz50+JjJA04eVDx3H40AkMPTK92HxCXJBdr4298gb29pjtnsXy4ePSiAIxOO0B7FgKjXpLqO2NZgX5hQL+6J/9OmZn09jbu45EYiSZ0vVyGQlJL0nh217/3yGdPYRKw5PYWZfeH6RskD7eHyAWzYwBAOaos3EmyMDbKRan54sjUU3l8ibOnn4BI7ePV9x/L6Zycdz4D+S9B7Rk51Uu+NWpU3Uqh5tT59xSS62co40TwuAIDLw0ax7PhgUMw8yCtwxveOCH8Vvgh7FxxBkjIYOxbEDIxlGWrKxutVpS5+6bU+V4TqV5397nr1t91ZLBrFlr1nC95Nvd9966Vaf+8/97f/sLZ56DbVOW0ELIoZfJBKamrkbTi6DmUdfKQYdSwwlk8rMmAYSQSEaxtrYkz4WvHZaL5449g2q1KOfj6TPn8cY33SNAC5t2gi1kyLnNltDatdDkrc/JGrdS1Z5yK+j0OognIyhXy8oAEO8QvxnrkiGmZzONHsUpX49BmXTJZFwAgJgALelUCKFgG/MXTqBUWJM0oWqpIk7wNCAsViq45Y47kBrOYHZxAUuryxIBSAfyVqeLMD0qqIltupgYH5c4afof5MULIihJDqVCDudPnsb0SBbTY6O48YY74HkRmZqhR4YqERoXp08ehx1oIZ9bkak4a9Gl5VVkhkZRrnPOzsELTR7ZnnIaqvfG5ZddBq/ZVH2/sAf9KGNfHEyPJEnSEEMKemGF8NTTZ3D8hdNi8nzl4UOSXsBrRTicrD0C6qypOf035n/1Wl2GW2wAeB05LOCzogxgx/594PoSKZfXwqkTp7Bly1aRwsl9Suo0Wa/UQ3eaaK+eQ2N90QdhaH7cEDCAGn6+WWTMIRRBtdVFJDOCWGYMQ9t24rmjz+Nb3/ymGKDWyepscspPdg1rWl0HjP6jTIeJG1w2ujRInzeDqADsXk8iioeGhpHPFSXib201j0x6GOUy43dTaDZaiMVSEgmYSvHrOXntpVIVDVeylPQoumgT8uP9/H8zU3tDwuff2wGgxuEPARb/LBBzW38/08fzR3G+A7/Unv6Ul59M4pYp4k1tKhN61iRCa1cWwCAQoDU+H/3inKvB5p8/Z3oX1vrsRZjUwbXA95/SxuHRccTiSWFWcqDDf2e9KFJNPwqQP2ckjPyz8Y3ime5R+sKI2WhEIiB539A/g3VZoZCXNah9WE1MoRkdyKaTgx/WRG/76Xdi645taNarCFldNMs5fO8bD+L0c8/ivk99EttGh7Fy4TwSNHEPBFBtNuDEE+JXwRjnDA2bo3TF18GU+Fzx3uh2pJ5nLDPrQRpu8uSpuZ4wfsR8MRxEvevC7bQElOB7qtINAmNKSuZ6ISNJGAK0+Gw0UCqW5T3k2RmL9TCzZVya4pWVZeTz3C/0WsuA2bABZXi6GQTQNW3W9QbLTT2/lCUVEFNVfhYPMvqT0duL743NJJQ2Ig4HwWpcK32nSAHUyJyyLgEAWi1hYnFoxsfVRACID0Y4HBQmDSWzZNMGrATOnymg1eIwW80FDQBw5eGDIj2nOevqyjoCv/lr/6lnUCHT9PLv/I8fl5oAm0JI482ovdBCymxsonkMahZlo1YTNJEXic2URK0Fg8hkMkilkqLR0oNBmxo2WpprucE6MOXFxZNyvT31XvQjqS7hgkmUn9NLTur5mjKMZBnITedr5vcYcz3TYPN5svjj9HQzfdHQv/lZ6M80lBOdNTMXVWdtGkQ+Nv/j9/CxyUwwLu2cvhI9lzmvj0r2i1C/m+TPEEknQqYpCBsNJ196pVqWBvv7jz6BSsXVaUCH7vcdcWInlcx4AJiJnXDohEKy4d0gG+iAQaMxLnxVCi83qJDGyvHDUGd4w0nRGyQaFcHyyrpQ9oqlCsBC0lbjEnErFtMijfzj9N9gwyYyqC958K+RMSVTjBcIW0FUK1XRsLL5HxodQYrxRYyR7HQ03on0GzbN/Il2Bx2vJXpBYZT4N1vfSOYVKtnBPNeLvsVHby5u/vXg4IcAUzwMuAGEQ9LAGR8AIyXpN019po2yBRRFVtM+mpcQQBDnaE6j/ffKMAF0U1c3VSMLMHGA/Ex9vEZFNQUEUCOtmCCOTkhpr3Kv+9GVdOfl80olkzjx4kuCAP/gBz9QCUVHdYws4MgETiYSAjCI0VSjhmiEJj6kKirNaW11Ce98+9tkorF7z06sr63g8ssvR6mYw5nTL6JSqyI7Oi5mdAhGUW/1kMiMolJzBdAigru4uIAUo2cqJZn4z0xP4uknnkSDWuUG5QdkHqhxo0H7xYnVj1NkU0Skm3tF0yPFGIiyE2ZDHOhhYX5eqLp8TYlYQmj/pE1yfylXq+IhQLYTaWkxsosSCYQjwFve9lpUCgVsGd2N6uoa9m0bxve+8UW863+9C2PpLlZnL2DqwE143b6fxd233YqlhZxkUzuxJvl7eOiZOQRiY1oseK7uf3wfRcOrkwuueZ94jx6p0DwE7BBCvR7igS6G0hYW107gjz74Hlx2eJvGySCGQq6B//pf/gBXHb4C7/7Fn4MT6aCcX0RqeAStoppyNtt1BEhN69qgVG15pYInnjqORHIMdiiGVkd9/kXBaCQAPguAF5FU7M20uEEQYPO+Zu4d+R4BJDcYNK80jX/F7vKf8IVLPeY/4ccu+S2bH0tovGR+tWvIdMtIUPddruKTn/gs1srMGU8KAMDcXptgLCeRMq8IiHEb6eCSYawWRn0ZyMb4SAsaAwCQAZCOWKL/j/I9aLtIpWNwwhYSMQeOsMnUNCociwrN0qNkZ2QYLTor29Qvu9i2YwtGx4eRGs5Sh4YG112IDJmQsG64vqi9rdV5PxBMIkgdUmmKCGZ9CYA4h2t8KT/6wPTA380123zt+iwAoWNyjXmIRIMoFJdx7twJeF5NGgfuWS2PWnJq5YErDl0L9ELiEh6lIRkZgG02Gl2EnB7yhRXMXjgnDXwoGMXI8BQuv+ywmB6xuB3ZOY3Fk8cwv3hWAAaeLyPDY5ie2i7RmG6dU0WaR1mIJ1Mo5deRTkdx7NhjOHXyWdg288yL6HQqEj9KKkcwkMJdd78D3UAabjsk0aedLtmIdbTcGlKJNCplmj0l5D6jcVe5XpI0A0/0oR6arQIyGQdf/vJ9CLMwr1dxcM827Ng6ilMnjiAeD6NcaSAcGcOefTfC9ZIIR0dghSLI5YtIpzNYWlrG8PCI7OPc27kHk1VBijWv77ad0/jsZz6GdCaGfGFVtKmvf8M9SGeGZB1ySkyqLOnsyURao+3oA0L6Kang9CMhM4p1H5NDSKsgw1D2hUEQyPxZ5UwiF/I1raK1HzC4IjDDQUitkkfYptllC0efeRyhYA/FQg6lUhmjYxMyOCBw9ro3vRHn5i6IVGytWIQVYzpBUK6jEwzBa7gCWLOhFlmY15C1TcPCs6dOYjyTRrDTweToKK676gZ4XkjAIicWBlo1rK3MideD16yJDITMqxMnT2FoZAwB20GF543XwRBN8daKmBydFid+nqlMieGpXS5S0z4qZoY0CCTtn0MwGez5Wew6HI7h6HNzOHlqVlrEu+++S4A5/pmxrAIE+FNBU1eyjuSOQYCb9xA1+uJ9RAZdANi2Z7d81ql4AGdOnRFTRjHX9esQTk8Z/dkjCFVcRGHhrKQ32Yxgo/SA2mQOmxwHTZrD9oIoe11kx2cwvnUX7NQwPvvZL4h3ULtaEpYDIzmnp7ej07FQp7EcQfdIWPLkJYlDosh0UsszQ6aYXEOtNrKZLHLreWkyR0bGhUXAZj+RSGNpcRVDQ2Oy9sgK4A5EVpyY1nZ6yBVrAtRr78LGiHFyBKq19pLBsE/9N5N8refpYgI0uC5DBOB6Ip8hCGZAYQ5baBa9AQ5s0PHVFJeRnvTP0Qk763qRa0bUs4n+aKlMRmpkDnCisagA92R0Ovwenh0cOg5ImFmn8N7l4/H5sk/iz9DIWGrJAXkya0HyvnmPsK/gsJEggOlneE1M38GvaR2oUhL2LcIo7XGthaQ+dCIhqQUp3wiFCeZw723JgIXrTYDFpkqMOCD5wAf+CF/7u6/JELdZLwnL7epD+/CB9/1XPPHdb+KFp59Cr9lAtUh/jybC0YjUGmz+yQBIJFKoF2rotphuxiQCfd/I+mxSlktDbja+cjLSXJWnm1qMiwGjONHwDNoAakwzbg5wXjMCZ1x3BEX4d77P8m8dV5zxh4dS2LJlRuqulZUl8cFg0yzscWFpyEz/kgCAgZ02BpUG5PKfU4+yK97HZJOwH9OIel7DWDQsEoBMmr4EymgXny4O8fw+j++lgmaGxbIBUPGFE5Bpt13EkkGJAWx3KLsexvNH5xAUbxMFALxWAYFAE7ffcZOw6+kBICaAv/ueX+uZSSSfmNG5m4kvJ9WDDbBpbGVKwkldhDpddaeXr/nIBZs6Nl5s/qWZlwKBWh9FP7hgGdVCCUB/cuxfaL2YOk2Wx31ZObaB9emiUQBgcEJj/s7PZvrP18cbgG8sP0wjLw06Ewao4febKzO54KLZPEUalBQI5c3vOMzvMUCKQdr4+/g7JPnA9yigVIH53ozZGAQAzPM2jrl8fAIAbK4uBQBIc+hE8I1//C4KNGEJkvauDSQ3E6KwrwwAbLiimuc1OOn/YdMzYWIwho9Geb4JkRSCYlTHZpWbmIX5hWUsLq8KWsriUvRpPAjEwdWXgnDB+0wSueW089mYKJh+gQfogJmKW29ieGRENOSTM9NwYhEUyyWJLlpZXREjIrmBxTq/S2REZAMaC8VYHIE+XrUneHlzP/DtvifDywECXbWc9vN6UH9OVgYPA2HASeF8sYOt0XrJLmjWNNek3EPq5Ciu4GwC/XuDj2fWOIGzQZ2/QYC5Dk2Dzo2P9x5/XlFksmeCcq+ax1EmDmsCbki2FFQ0fSFwNpwdwn333aeHpGQVcgMdluKa2nt6CkxNjssmU6tVMDoyhOWlBUyOj8mGd+NN14sx4M4d2zGUiWPblhGh7n7zuw/j8NU3YK1Qx2q+inA0i5HxLaAtAyUjLKSYJ+w2K2i6FVSreWnUX3r+tNCIeXA36g2USiUxYpK4LQKZ4bAgr3wfJIqR0kOfgUE36HC3JfrqcqmIlaVlKaj4erm5ktJKBJ/SAE5OmoxDikTEjEwO9UgA/+4/vB35tTUEmiFMDw3jir2TuPezf4hf+6WfQDLUlPSBj/+3D+Hx757BcGobmg2i0S1kRyzUrSAefnEN1R6nrxsusv191I/mU2IYnxLvax8AsEIyFUaziqE02SFlOHEXD/z9p7G6Poudu3Zj7vwSzpxYwg3XX4dwmIVjDVYiiF7FRb1E1kYP4ThZMzx0ooAVRbnSxbHjZ5ErNNHuqiO8hv0Zms+GWZvuVf5EcOCW+NcDAPQ4G0eoVUU2UILj1tCpNPGJj38GhQbQsmJo08isZ4u82OpR167gUzsQ0cmVAAAXMwD+OQBAgg7L4SDiBAXCdOvnXmPBiccQTibhBoOIDQ/B5dQ1RPihhW07t2FkNItUNo2AE0aDRrwCAIR9AIAUwyBqnHYKm0QlABp2pgCAcsDVAYVnwEUAgG/8ZpJ3tBS6+BSXSZwfL6ouxS5C4Z4AALOzp+XvfC0sRlksUevbqLewb+8hkQ3RdIwAAPdS6pdpHCgea70WSsUCFhcWpangBj88PIrLDhxEPJvG6sKsUOIff/xRoXtTPsE9I+IksWfPZRjbvg/52RXEY1mJFBS9ayiA3Noc/ubLX0AyGUAszneQXjIuHIvxiRHcfudb4bVj6AaYN02afxtusywu+XRFdxu8AhFYdhRdcd8uS5HtUA7QLCE7HMazzz6GpYVZuPUKqoV1XHnZLkyOxbAwd0ZqGE6MbWcCu/fdgGKFAMUoVtbykvM+NzePAwcOYGVlRQrdQjGPVIpGiZYwAKj9/OSffUSucTzhCIMnOzSMSDSBcqWO1eUVuZeHsyOS0z06Mi4AABle+t6Tiq2Alc4tuZGSC0R3d3OEXvwe+8ecTsnE1IT+DcocMUMf1kbJRFwMXZ1gACGrjZMvPYdGLQ+3SYYlgeUoqvUW2r0A9h48iGgihuX1ZdRbLZRcmieGBNR3gmFhAPA9m5iYkFQaAgAEHPK5dZRya4iSURcMYjidxl233a3AjE0WDVNhKgIA1KtFaQJoSMt9n8DDWq4Eh94YrR5GR8extLiMsZFJeHVG5sZx8OABFAt5qX8jTgj5dTWMlOQmDhrYoPoR9Kw9tFaN4Zkj53Hy5JxcwLvvvhPRmCbCEAAgq47PQ84+PzmL9Tinnfx7PBYXM15hOrLutoCZXTtFCkmaNLHV+dk57NyxS1ht4hbPuoF1CetWt4JAeQn5uTOw6B3C96XjyUyEbJNg2EHVa8OOp1CmDn90GhPb92J2bgUP/O0/yCAgTgYlz88ym8YYrGBEtPxsXnn9KLfh/cM9gq+ZkZehkCOTTE7JRXobjcoQh7471PazFKzX+L7HpOknK6Dd6qJcYlS46r3lGnQDWMmX4LHe7JtPs2dQrihrFzL6dDiprEvDDhSwgJHhqYQAdjQgZgNP0N9M0lln0UOI+49mt0fFV4qZ8vTCYEPHSOGLGFCy2H1sG9Bhg38jyHvOms8f9HBf7Ii/iQ4NZQDDfoW1igAZGvttrpPIkwM6aGMdJx5M9KWo16U242c+Rzb3rONNP2IkojJhb1Nawkm09mL9QW2jplF0dlDqNpFtM+a2VvON6CiJJYilQ6h4NI53vvMdwjjrthsIdJuwOg2863/7Odxy3RV45JsPwa2UhF0pC5H1JdMGyPhouRLjx2Z1eakoCRIqX/UrcVl/bVnHrN0kEYv6fjb91PALOVIn4AFfCy+xr8ZbxAfN+HgKLGww0k29LP0d74SueugQMEynEqhVyygW89KX8vXr/14NANjoHwQU6ktNtJ7jv3ENCl3f90vj2uX6o/a/06ohnYr5AzgdInMtGGa1MswHAQDDQlCzCQIAlFJE4gRG9JoyBeCFYwsCALTblgAA7U4JluXi5luuQ5Ox5w0PiwvLCLzn//zFPgBgJtmmGVQKwoZJxeBkW/7ddysnDZ9fY5NKkz42IjrVUAYBFzhpFULrF2o/UQltPCQL2I+Nk0spI/2Nj/4E6eJ/7f9NjTf04BksPM2feQGNBmZQJzNI5Tabq3l9/SZ8gBq+eZJh/j7oC2A0/kY7ImaFdGsdMPEwwIKCDWQ6XDwF2wwACJ2HqCKnDf5017x4RYW4ymx853uPSsHGFAApJ43+SfLF/Vg++f7BFAA1mxmUKAw+Pz5voye6dIcsIyHfHM9EhenEkJs0qf6FYgVzC8soFGhSoW7jjMVQ0yLGj7XkkJTfQ1DALwqV2qGvT66175wva1NucC0r5U8BS0zlPBr60V/BtjA7O6tZm+KGy6m/J2gzdYJkGtA5VDRpIg59dQCg/9o3f1uf/6NyhYs//DXJw5lABtktvDfEr0AIGApAGbrygM+GyV3n4xE5lqQNX7+mZiLhDeqyz0BQqpiaPg1u7ER7VWbQFpoVgSiDcBMA4BOnVpLXSn4HN0bfPMeYIZ4/fx7XXHW1RAPy99Ax9ejRo4LcxpwISsWiHDr08GBxQzSZiC/NRliMx6KOTBj4ee++3ZiensLwUBY33XAYaBdwy63X4cSJ07j/yw+g6QEjY9sQiQ9jLVdDMJxAJJ7EwuISYskYAsE2qvUCEsmw0PYdi8ZLnugtyQKg3pZMAGoECQgkUilEojFp+gnyiRwgFhGUlWsiQtq0D1yeeumE7FmM+ksnU1hdXVNQMBQWyqTtRJDMZtVrwgpgZCyLN/3Ea3D65EvYu3U/LK+JQ7sncOrYw9g5Y+Omq/YiEQzjx279j7jhygNYX9I0AwQ8pDJApdPB2VIQ8znGWFIjxhgkUgbJFqH/AFNOZPbuc814b5HHQtCHk+Et+8dSAAAgAElEQVQuZqYyWF2exejoMBYWT+DPPv0+7No7CtctoJjLY8vUHmQmxtGurgABMiXYlISRnboBKNdQb84iGKIZE40m09LALCwV8PSzL6He5FQ1ocCDzwJQZ0tt/nSv+tcLAKg7fxBWs4CxcB2dwhq6lTY++tFPoxlwmG6OTpD3Xwh2hy0UAYC6AgCI0m7In2X86ABAJptAyA6IDIAMAGZ4GwaAnUigE3YuAQBsxdBIBslMCqFYFE1mf9uajCH7koDgNB4j7ZDNn+8BwD1d/ClUCsJmTrhN7Bj6kVsb5zD3kkGJxsaUxN/bRcOoZyAN/UhRL5XXMD9/Fl6rhjajoyRimL/TEjOwA/sPyUSwXnM1Vzzo63R5fJBO70RlT+UkZ/bCGaEgk8afiEdw8803i9/I3PlZBC0HTz/1OKxgE8kkJ0OOgAp2KIpbX/smtIpNoGvDc2loF0R4JI37P/FBYQAEaDwapFbaRcyJwmtauPW2n0Kz5SAcycr5FEtQvpOXxopu5ehEUK934UTT0px5jAekmaDNWGNOGnP4xtf/VthUbFS9agl7dkxgYjSMSjknkgcrmEEstRPTWw8hV/KQSI3IPhCyaZZWQS5PHfVY30yKjSQnsFNT4/jc5z+F0bGsrLyV1SWMjGRVxi+Apyac1Kp1of5LfjXN11odvOau1woLIMyzWyb/fmFLSMBmnUF2gfl4OQtAi2/WA9zFFDgS52wJuVGaeCqZgltrSkxeKEDPgwuYm30RIbsjFPhWqwvXs9DiYMOycO0N12FpbRHNbhvLhQqCbCh7lMQE0eKEkvrk4SGlE6OLSqWExYU5AXp7rou44yATi+OeN96D3GpJf2+wA7deQn59Ec1GVdZ2nY0UC2zLFgAgEqVDvw1S8Omsn18vIh7O4LprbhD9MOVv9HOg+308ypg+V2o8MdaTta5gn9D2BcxP4MmnzwoAwHV+1113+ACAMgDUCNASXXIiEZfGrVyuyGc2qmzORJZD+jB/jwVM79wBlxNUV431FuYXsGvnbpneirrSAACcMNOosrKE3PwZWJQEUH7WbomUiAMqGrDlKCnJjKDaDmBsZhcyozP45rcfxYsv8t6KyPNjbUeguNHoiHwmKqwMvrcuhkeHZJ2IiozXOeQgHKLM1pL0ETiUJWidSd8CY3yrFGdeIxvxeNI3+iMgR3ka2YlBhCJRBMkG8CO7SYkn00EYzNJj6KBRM+HVpNtQ6lmPEcYyHk/qr6RMAk0p0EmzeABQc94h6EJJoEaYS83c7SkA4N8AUmcZI0Hf9I/Te0P/59dleMXPxkyaz2JQCurfTaYHI6OAfQTrNnpalSv0O9E0CGF1yPTcEwBAosEl0k8HnPw+Sgj5b4bZbDzEuP74fQTLCG4QaGUzz56M3k1yzrPO7nSEhUC5J4dpbFw5JC0WSnjLT74ZV1x2EKtLswgxzq9bwzf+7ks4/dIRPP/M4wh0W6gUS/L7OTwpVqpC6acMoFyroVhzEYoOo9NT006pdPzYYWW+QAwDu8bdRmRzfvQsjzkaQyOMIP0hxJBUzDYUvGAt7Edo8nzi42mMNs8ubaIpTeJzDNsBMaqenp6Upnx1dVnYqWSwqAPSywEAU++bOHLtQXX/UxmHSlB4vdjvSNMvLF0/plVM4Nk3uAMAgPbbBgDg46gE2786ss4UbNdfRECNTKA2QhGew4xS5JpN4cQLywIAcCkYDwACANddTwPPirC6JAXgv/zGL18EAAxSzM0i3DwJ7jfKvKmITHOyKpN2dVan9sk8VV4S0tdpJEGqFzcvMYIVGo66wfqjAL+g3DhE+r9nICpjc5v1alNqfs2gX6YQ6etfBijvZmMYbOoHH3ew+X9ZETNA3TeUbuOpYHwJzOYjN34/nkfBkHabk7mLu0d53X4MIBs49UCgls5sUH7BpWM5maw//MjjaHfYrHDDUVmGpP31WlIoGQ8AudyUAPgaEkYeib+A0aH7QIpZiIPrYfO11zXoO5/KwJ7oJxvRkHzm38+cm0W+UBItH2P/CACQEkMAQCbWpLnxdVG34Lv+S1N8CQDAaIPEdFK0tBaC4bAwAKhD50bGw5K0f24CjOeh2R8PXFL+ybgQarXEZ2gusUyp/qkAwCUuQF8z9goAABtFuULCllENtz8LUUq/zyAYRIXlAPIn8oZKJmCMpG3Q/Epzn6XA9m8XAwBowawpB9z0eTAoCAUBAPh+slnn4xHJFluqi0A5lbEYRgCd/+kLwEQAwwbK5/ICuHz1gQdQLhTlmvJnSGWTtS/INt/jtrwvyQSdq0tysDAdgEXq9NQk3vi62/Ga264QI78du3aJzv3xJ5/Fgw99G8nUGFLZSbS7IRSrLiZmtqDZbmFxdV4ov26nLswDr9ZFpVRDfj0vLq7UrxJV50SBxZLJtSfNTVMYdBrBwpAAAOOOwnzuoRAWZmdRLhQQcxyMjYwIqCBUMfTQ9NqIJpOIppJScHBqYDs23vb2n0CpmEcs6CBuA7unMqiun4VbPo9///PvxJ9/5OP46l8+iJ3TB5FfqYhTdrfbQCBYh8tC2xnB8bMrcu9GYynUGnRqVsPCRouNBhtuw4SRksV3uKWgm34GVbT9KeO2raN43/t+HU6khtz6GYwMp5CKZ6U5SKYiiMTUqyGVmQYwieLyKmKxOgIBF16XdMYEguEUvE4I3/ruY6g1mSnPRlVzm/WA24DedMOW8PmLPv6/xAC41J41+G+Dz/Wf+70EAGL0pqnlMBGto7GyCLfQwsc//gUgGke1ExQAgJFzdocyAJq/VqRYaSNBoq8PAHDH/tEkAMl0TJr+mGMLA0CKimAAdiwKm7GVpGvS48NIADoutmyfEfAqM5IVRgvvKzIAbNKOZVqrFF0W9J7LkoNGZmQCUKLHooVnt0Y2yf4vkuZNgK1/vhoAefN17p+vIhVjYeeKBIDmf0tLF1Aq5aQI40RUAHUxIQxh+/ZdGMqOSk449zSv48EheNkNwfNIL3YQpQlem67P6zj63OPo9ijDqwhL6aff+fOIDU+itMic+hrOnjmGVqsuOdF8CZMT02JmdtttdwvToONRuthCdGwYP3jwK8jn51GrrSESpTFxE9GwA7cZwE0334NOL4FkZhxNr4lkKoRCYQlBTlatMBw7hWLRRTQ+hCbj1WJhAQAazTKGhmL41ne+JprzQCcAt1pBPGwh7rSxa0cWrluF55H9k8H01usQio2j2bGkIfWanC5D4rfYLIfI5AgHUa2V4Lp17Ni5Fffffx/aHVcYl/n8OuIJmiPSe4BmgW3UGw2JsGORGo3EkUllhVbMNXDV4WvkfeekSdzWZbJsBi5CrfP3hIHJlG4MWtKz2Tc6WYm48sVMPiuAGfD0lGlWycQKio7Ya+Tx/LFHhZ5bKReEct9FBLAiWF3P48Zbb0Qn4GG1WEC+5sKywwgFbNicDNPwtdeTxo+Su3AkjHPnz2FlaQExJyxQVoAJEckU7nnjj6OYqyDE5EZ4aFTzKOVW0G43BcSpNV14ARvrhQriKTraMxYzhGKhgOmJSdTLTRw6cDViDh32ucbIgPMwMpzB2soS4jFqcCmr46SR+fbKeNxgiCbwxJPnLmIARAiWiwSAvj4t8VHIZNJ95qpEZXvKZKVBr9toCuOEGaBd28LUju1oeFxXlKV2sDC3gD179koMoDjM0DyNdQRlXwQAastYnzsNq92G5Bp02nKPC/gcDqHstYFIAo2ejX2XX4vltSq+/o8Po8VQdiuMestDpdbE4auux9jYNKZmdiASY2RnAvF0UiRGskBF5slBCM/hMGk7Ajx2nB4aHWbQa/oEZXisH9ncEnzTVAvWcDpgIoAgPkj0nIjHUa435DXJivNNJvp9A5k2dI1/2caubR1bKa9WVxBlYDIvNRallmJupxRseUzfB0rqCPk3S2jqxrx54/fq9/OD19FICLR/u9hQnTII83PyM4YZ6u+ffJ/JkJCGP+Ign88LWMc6LkkQSBjNLaH1G78u/hrWYRzqiGTEZ3vye/mzrP8ERKAkmxGasZjS/sUrw4bbrPvJKRyUWVLDkd0Zi8RkyMLf9Rd//hf4wuc/j5HsEMr5VYRtFxOjMfz1g1/C1z77UXTdKmqVIspSQ7nIFcrIFYpoUGbJCX+vC7cTQMsii0sTqhhFqcDKRk1OiYVM+/3mXzxJ/IbYaltwvCCCHcZGU3as7CLaCArgGCAgo6k4vPYEtfiZZnwEgMieMecu982Z6QlMz0ygWilidWVRk7hZe+lI8yIJgLYMrO2NCeBGEeSTl/2emBHOlIC3BFgneMUP2QMCXdhWSyQUKsHdYG1wXUmdIOxq0w5t7LGyVnwGAE02rVALdpjrkQBJFGdPsQdK9VMAaGBr2y1cceUBSTzgQS8MAJoAmgVDBMnouc2U0HgBXLJokoJazcjMNFOmucIc4MKhbpDaiwiYZU8gQJt/HwUW2oumDGh9OaD7NyiNwB+bKsyBJ2Oe5+Dz2wwKsBHi8+NrM/QYMdSIRMQfYNDzwEwtpLk10N6AvMD8HvM1PgYfVwwjfJTRfI/Rrw8WRxddR0k00Ga/z3TwNw4jAaCBG29A0XdzgfsTcb5u7oOceBRLVXz34UfR7XK6rO60pBp1mQlNdFVcMhm7o9E7pNzIOQwaxnka57TJg8BsSj+MAaA3gC5QPh9u1kHbEZo/nf+PH39RzK5oSqP+dQoQcLEz1YDFq9LxlQNtLFEGe3J5j6VZ3zBVERd928bwxKRKHRoNWWuMq+MCZxEoxpPMDSUljBQhCQnVG9b8RwDiX/Khx8il1qePBnLSzPeMTqyOI0UJtyk5FMgA8Q+XjQNMDxbDIyN4Y4wljQSAAIC8/5KCoXQxRXnVa8OATFzX3Kw1rtISFgnXpKDJnCIk4sIu4MRe84WjYibDz1wr/D4+NtcgzQB578zMzIgPAO8bNv5nTp0U80DS5X0QVxsFaq0aaojEIoY0TxZD6i6s9382Gcav/qefxTVX7lN1V1ApW1wrDz70TVyYW8XQ6Fbkyx4S2TGUG67o9YYnRrG8tozV1VUxBgwFw2h7bTF3KeTyMr2iVo1AAJ+XMCJCjD50VLLCPYpWTj7QQR03i55Wo4GzJ04gGgphKJ2Sg5EHLtcdpyoEm6ifTGQyyI6MYGllGe/6pXehkFtF1CbBt4Wt4wlMDTn40uc+ive+5zfx73/m5zGVnYJb6QEtTmpZ4FHfVhaX9k58HMdOzaHR7MGhwVmTRC5L/Cya7SZgUdPtO2gL4UYjPK2eLfTbcIKTwa64y3/lr+7F/IXnsGUmjonJCBqVVbkxCVzQtJHAG52sSQsrlVtIUVfYrQqQ4HFfsBxY4TjsSBrff+wZ5EsNtLhXiNjA5M8aSpyh6/l796Y9efM+ubkB1APsYvbTpZrxf06D/qPcx/+cx9/8vQQA4pSXNPIYc8qoLy9ifbaIL3zhK7BTCVQ7FtoWAQAHdocyAMa4lnwAICkAgLZJPxoA0Gu7CDuMngXiTgiJWET8N1jwsLEPRqPCMslMjqPrhMQDoOrWsGXbNMYmhjE8PgIrzHXmSdNIQ1Q2PiIxskJwmzSDI2BK9hmbf71PhGfE6T8NQCw5XS669IPn5qsCACJ/UB8az2sgFg+Lazgb/3Ilj/W1ZZlgUzrIxBFOMZk1n05lZContFe3IYAFQRbq9ild4NSVdZZtc+ri4fEnHka1WhBTuIX5FRy6/GqMjc5InGmv08QTTzwiZnGTk+NiAsUY0LW1Am695U5MbtkJeG20mg2cO/MSjh59TKiUmXQExcKq3M+eF8Q1174O0cQ4EslRoZ7TKHBlZRZes4qw5SCbnkKzSWZPEnWCiak4Oj2mk3goFJfwrW9/TVy0S7kqHMtCwgmi1VjDlYem0Wo10Goz3SeF/Ydei1I9iEg6JV4/yUgCc+cvYHxiVNzWaZ7oRGyROTAZ4SMf/RD27duDtTXu0U0cPnwVzp49K/s8k1JI9eZenk6lNR875CAW5V4NTExMCSAilGrB533qv7z/PGfY1Eql5J+Bpkj2AQA/9q8PAKhFtIJeAgB0UXfLkjDg1XtwrDBsSgo6Fbxw/BGRWdCskDWw1+Z8Oox8sSKmY9v3TOPC0gLyNbKkQghbIcEiBAD2U5ao30+mkjjy3BGReNkBYDSdRrVYxPToGO66/U40a5rOEYSLZiWHSnFVWInUy5dYS3ikLPcQiaVl0MKGaHJ8HCdeOI7X3fV6JCPDKORKcg+TRVMsrGN4KC0sAhL3pL6g74E4f+iFM8xa207hyacu4OTJefl5MgAIAPDe4tSO9xenkJSokKXHmrVYLPWp6jQ25v3IIQGYGBAMYGbnDtFN1xo6dSQAsHfvPtFsG900GWw8y7qtKnq1FazNnYLltcSpPcSGyZ/eS/MeiSPfaMFJj2L7Nbfi4Qe/I2axTighBrLp8QkMTUzhDW94MyLD40A8A5BJ0mgiHIkgwCEDFw/P3LbGcAYCNlpuB7WWCy/cRcWtSS1OJguZe2y+CQCw2STVXoZcZMb5E1WCBFyTpO1zoKIrSmWlWr9r7S51kG/E1t+g/PpaAIAekKC01v85ZSEw9cfU2QTTeF7r4294CJgBpg49B886Bb02IAfDoDZ3iXyvKRclUUOC632AQR/LTMH5Z9ZrXC/VGiNA6Wbf9f09GrLOGdnMQZeJKufXDWPA9Dc8t3Q4xgQTTUZjjcchDesm1jls8Lnm2LMReCIbgGcTTaJZv7GuZg8nnhwjo3jzT7xZa3ivg1jEhltfw7t/4Wfxhtdej7/4/MeQjNmoiyy0idxaAatrBZFwqV+cXjEa+/XoiyIsQmXj6rVXhhC/UaQKptkemP6Lpp5RxT0HQYmB5DDMTzzzSxXxE/BrZN7PrH9oPk5GJ+WPWgdTNtcTA8RsNoFdu7bJ/lnIrwpATJMrE828MeU3jF8dypn3U/oUOQqVmcwvETAkA0BTqZSJIcO8Dr/uifFpJp3wTeyVAcD3n8+V76U5P32+5cAy3gAAJL4TdRnwuIwpbYUwd77cBwC4n0RjZFx3ceDgbtkLWUfOzy2qBMA0Eyzw+1p+fzJpmlh+z6D23TRlRCpED+tT+tXITZt+Tvx5GPMmsUmn9xMC+P7Lv8kE3Nd+bOqhLkkrM0DAwPf2C8lN1Z+5CU0MoGnO+yid39SbhlroO/6Nb2hCm0GASxWYfN28blyoqi9STba5eZXpoK9G6MS+UaD8G1EvyV3dFCXnU5J5U9CEkNF00tjRUVSmwKqnUq8TW2j2Tzx1ROhXNO1SxLyHFo1dzLSTP0v6fJsNt89BF5qKanoHr8vghnap1zz4b4K2SdQPG3Rm0tJVl9npDeTyJZw9NyuTf7IBDL2ZGjG+DurEedgoC0AlALLO/AQAuZX8Zp2vh5sDnUHZ9EqMRiSCqR07sLS6gngkgrXlFXS9FjLJlBjwDGXS0hDqxEopRppdbYaZSme9FAHgVTCnjZfva3xeCQAwiK8cUDTF9F3ciYIZCYAWBeYA6I9K+gwAs6HLuhItmy0MAH7I5iDGfxsAgMYuGUZOsL/hm5gRFhG8J4RZwjiQeu0iE05eb65jIz0x1DFTtBBYMSAam/lMOolHvv99rK6QLq86YU7ek/GkUMU4WZq9cEEKmHqjps6nNhMKEgi0asjPn8B9n/8EkskwJiezCAbbOH2GcXaTOHdhCV+876u4/e578MzxM6i1Ati+dz/Ozs2j5rlIZ9JYX1mWIpza1EatiVqlhlq5inKxgkqpIpMPIt/SRDBxg1TJbluADzYUsmZJeebXg0GcefFFdD0XsXAI05OTkiBBTwlS18ampgQAoGnaxPS0zGwzQ8N421vejIe//SBuvvYy7JzOAo0Cnn/8USyfP4e5E+cQD0YR4uypzYEImScEo+ri0h7KTOKlc8soVDwEnRSabUY6iZ073I7LU06y0Ukl5jFp9SyJDgv0bPSsHrpRHmod/Nv/5Wdw/dWXY3IkjlL+PCZGQ0jGg+LuTAOraqWDxNA4+WFYz60gmWUBUEeYKQc8QAnK0ZHdjiDoJPDCyQs4eWYWXfEA8AEA+b0KTqkW2E/e+VfMAIiSEukVkQmso5Vbw5ljc3jggW/DTsVQ79loWyyAI7DbbG7oM1OUqXm7l5K4RSOn+FEYAAQAaBoWZBxg2JYGMhoNyRqn2RKYVhMMIjs1gV4kjI4dQN2r9wEAGqYyY9nl1C8U8AEANs00FnPQchkJx32ZnYwyAMIEXqW41qgy0g7pBm/ON342rDGjOTXAifncB8S7vB/otwHUG1VxMyagwSkqGQEEAoqlvEytWeRS88zzcMuWLVJYckt3YnRHJ91Z6cHcHwX4ZeoCc8Ytvjbg0Ue+JzUHacGMP9qzZz+uuPo69GpNSSo5P3sap868KNcyl1/Htu07sbqSw9WHr8P2rTtkwuqWC/j85z6BTNrB6EgS6+vLUud0uw4OHLgF45N7EAzF0Wg20O1VsTh/FuXiOkJBB1NjO5FMjqGDCGou6dU2OoEWUmkHD33jq2IsSINTpgvGeV66NaBdwlWHpyWy0PMoL5jGzr13YK3UQmqcvitV1PJVTIyOoljKYdv2aXR7LhYWL2D79hn89Zfv16meExJWHM0OV1fXcecdd2P79h1YWV2VWESa5XFPL+QLWFleFSr29PQMrrjiSqGSs0kQejYnTjx//CJVmF9KdvUBazOhMsRZI18yRb+yPpXRpACA16X22EGnYSMSdCTZotsqYWnpeaznLogzPyfv1RrpwNRUd4V5dfUNh1CoVbCQK4kW3LEYA6iRvwJWex5Gx0bFE+jYsWNisMomdDSTRbWQx7apadx47fVCheXeanUbaJTXBQCQ6MZuF7lyFa2Ag54dRaHcQDo9JMMEitS3TU1iamwaXZcuIDbKlSImJ0axtDSPRqOCHdumZf0SlOkDAKzZmR7jS2uDdhrPHlkUAIB12J133i5nFP8sgxsCbCCbIS7NG2tMAePFy4reEnHxM2L93aMW27b6AADfN0pzL5y7gH379ss5zHeK8X8GAOi1a+g1VrFy4RSCLQ+ODwBQEtF0m+jZNjrhCFbLDWzddwWy2w/g3k/fi2qVMsoQKs0W4pPjuOU1r8Whm+5QW/0gG2Y2+MwlYKGv8k1pZniUkUlk0WQTaFCqYHVRqqmsgSwATkq5xlTnrl4+fE+1T6AhssZ088+sZSq1ssqU+ywApfprfcwJqurqpTXsU7O1OZO6kEwHfygkj0NmrN/rkP7PAYIwMv3H3Ogj9HeYaHJT5w9+5t2weYB68TBQay2DF5heS9i4HBr5A0UOLDiEMENG0xhyn0tywOMzOgfTnbhepMn315qa37nqJUXz7HBYwCjWSKwFWSMRy2BDzHqcchb2JeJOT+8yP+1LyBzdLu6+6y5MTM6ABAjumdXiPP7hb+/F8ee+h6NPP4xyYUWMN3l/1SoNNCkPocxQTEXpJ6CNvcuJtXT7/p7AaDwZKNMjy3CjtcbVEl519gIG0ZwyV5WaSFhofKdZD/s1PmvsSIxAKyVmPdpVKbtNjPMoK+K9E9TBkxjC9jA9M4aJiWF0u54wAWgGqruZGUT7ggADSgwAAFoQ+ekTwlpQAIAeAMoE0ZQvYe8KAMC0jZaYAJIZoN4AmgzG52bALH3Yi5nx2sLw3tBYW7ddRjwZRdPtoN4IYHmBUrUkOh1KQpqIJ4BYLIA9e7cLAMD0nfPnZlUCYIwHzMFtaPKmKR6cmA42iqJllu5loCeS6JOOTBuJHqWSzDX1jYPYvPoNnhii+LRmoYv52e79G8SfkuqCNZCR//mfAACYZ2QaHiJthhbNrxl3fi5+eR6C/uk0uP8m+VRqeQMGGvnBxtQgdKYJE2DEn9IbGr1BI81rMzcwp9JGZzLYVMs19m8IiW0THwZqx14OAAStMNbWiwIAOJEkGi51f6S9EDHnQmIx0lWtuyCdmr3M//R1iJPGD+vzX/HrLGa5UXEiw5uMujB6Eqyu5TE3vyT0MEMpleg0HyGT91yccTmdf2UAoL8pEizhxkjqIqNDkkk4yQTaBFTCIVw4exZxJ4JgF6gRpWR0XC4nk38hLpsYF981VI8Qeg6oU/GlPn4oCPDDAAApctSPgQCA6Pl9KjqlAUYyYn73xn3mN1m+tk3Wkb8xqOPshgeA+CH4oJBO+M1mqUCRoYuJQ3+zIYcC1zmvHxsFpmNwMm4OCx4c/DoLDcZsGRoZWSh8Hmtra/JvjI3Kr68jlYwht74G123h7NlzKORLcmCTRkqjpFiUtLG6uCSzCKOpkcQM0TUXbWwbSuDIE9/FBz/4XuzePYlotIPR0ZQkA7RpRNa08PFP349gdAxbdl+Bsws5lN22xAS6LRcdryK5xW1KDlpdhOiu3qKOdB0rSzTzUsobzaRkHxIvGkuNutgscFNmjBOvYbeD8vo6SutrCPa6mJ4YRyGfE6rshfk5JOnIm0picXUVw2NjmJzegrPnF/DWt7wZudUzuObQTuyYTCMbCWLh1Cm8/3f+BHdefzlW5xYxkh5CgOkJNJaSjGcLNU4Ch8Yxv1rGar4Bt+egE4yhFbDh0bQtyHkZDw5P3OP5HO0eCdm2AApdUjUjwNB4En/w3t9EoFNFqNvEwT0zWLzwArZvGUMwSrfnHgLRaSA1hvLCHErNJYxu7aHVLCHcjCLYoTQlgq4VQjfooBd0kK808P3HngKCNKsjAKBNoO4b9BHRVct1vPkGGpyUmz3v/68MgHAPiHariLXmEahW8PTDx/Gtbz2FYDIC13LQCpCeHoXdMQBAfgAAcP7FAEAsroZusbAtOvdYhPIrCFDV5d6YTCIxOow2Ey8cG61eC1t3bhENOE0AgxFHtLhkAFg0CRRwjABAWOLzCAD0mATRpSzoYgCAppykHfJnLgUAcL8YZBQO7rEKgFtiMMj9jBMooTIKoZBa4qBMUckAoCkT9xiC5TREO3TokOwp5XIdqfQEXI9gBFN2Aip5m0MAACAASURBVGIESNDLTNYIMIhpVTqFr/71l8RrgOkk/Myc+Ttufj2iDr1QXCytXMALLx0R+jWnrtnsMOrVJvbs2osDVx4WTekn/8cfIJ1iTGhIikatleKYnrkC+/ZfC5eM/F4H1eqqAAC1SgGdVg8jQ1uxY8dBuO0gWl3qtbvoBbtotir4h4e+grGxBJYXFxAPpRDqWWg3qgiiikOXj0uBXSh0sH3X9Ygk9qLeDiE6lJCmfjwzhvXlFYxPDGM9tyTxhnfefSs+/vEPy+tg+URjwJGRUaHu79t3GXbt3CsFMN+bkKNUczalTBIwU1i+PWygRIsthbdf+A7I0yTWjpNtvyHTKvxiEEBYd0J7lt1C9+C+XpcmvNrk9VwHsVACjh1Ag34lvTW88OITxEFRq7toNG1hLbW6pLC3sW33JLLjozi3tIam15EEgC4/C3Xck/jbialJ1JoNzM3NSR0Q4rScu1e7jZnxCdxwzXW+n2ULgVYVlfwyqqU1qUnYJK+XqujaMdTbAbgdC8lUFr12W1zNf+atb8WpF05hYnibMADIwFheXhBZCM/EWq0o1F46dOv0X2ssYWH6Oeq2ncZzx1bw0ok5afrvuOM2AWsIrqkshvF3UWHoGd8snmX6ZyZs1UWuRiZhj8w23wOADADeE6y3zp89j/379vcTbdQgsCvDk64AAGtYmT0Jy3XBnT4s10kBAO4f5EcUmh0cvulOrKzXcP+X/h7RaBb1ShvhZArZXVvw429/m4DLtUoTvYADJ54SThOfF2NFKRPWyGkfAAhwgBGkHzOqzZYk7vB8IABgqPf8Tq5Pja2jF4cn4MBGr6ISUjIH+1NTyUrXhl/c1tttifY1U3mN5htkCXRE+iRr1B82sTGTKXS/DyDEpUk8hh3Mx9CmXX0djCzOPIY2Z/756Gv9+0OeAQNA7RX4XHUAZ8ACAwAoLVz5ojQfLBSLcj0oy5QkMz6oP9jjb+O64LpnfWaMAfm9/Bnz3Mz62RgkBgUc4jCOtSMNZXlTyOCw05Ymnr9HEt1oNhhP4P7778enP/UpOJQgdZgeVMWubcP4xEf+AH9138eQWzmL3NqCMAA6Hj1Q4ohHMkhG00hE44gEwwKidQi+8FryzwThZEBKiasCAAoWDjS+vq7e7DFkJbbprMMGv93W1ADPFe8OAoD0bSqWaxITShNB9iWELMmQprcEmUNVt+6DB/S7aSIaC2FmegzZoYScI7n1lT57x9D+dQCi77LIkQdz3P390kzsWVtymi+m7/QBMfHfQnim34a3CQBQBkBTjBxNY6IM6M19ghoIk9kbRN0tIJmOCwBQrnSwvkJz/QShHtTrVSSSASQSQezes63PADhz+hwCv/nr7+oZivFgsWaaVhMltiGk2WgwWJ4SpeGBxwXMKSPjw6htZ1NB7To12dKEBTjUsmWDphaKtBIxoSCiN1AZ9AvFAdf3VwMAtAq9uH0bLDZNDIbEaviuo/xuiexwHLlhBht1w3TgjcefFefNgZvfNPeCMtIsxTf5M5N945ug14O6RE0XML/DPFOVTKi+8OXxhgRKFCBhbro0wcIWMIWWGkVwQw2FYjh9+jweeuhb0vwzKog6e2aHk+ItJn0+5Vqeu0T/qauvNpxqzvNKAIdZE5fskIXVoKZRRJtpdkcAgJR/Ov+fPnsBTiQulG41BbRls6Oui4uX66HXYZycOvJLZFCf/aC/URAxccFUAIAVYiwRFwpjjDm/dO0slwVobtWbCDF5IhhEJV+UTYZrkbssHWv1lRoDQalLhAb2sgVkNu9XetEbt6Kv9bq0BIA3rXhkyKSeFNuQADNs5gm3SoHsx30Mgmy6WW8gtab55wbC7+M9Y6hlEqk7AADwUDQHFb/XAFy8H6mBJSDANcsDhOABp+iNZt2PJlHkfXBix2ae9zHBAGaoGhYLDQGnJiekSOfBMDk5jWKhiBMnTuLUyTNIJ9NiGuPQEdhn1rDIJ2pNoILvOemYbn4dw8kwcuvn8Qv/8Wdw152HEQq1MDqWkUN3eb2IiZm9+MyfP4AXz6xgdHofSnXAjqZF61itFSSrmdMoQcLFMAxgOkS1XBUQgMwEIs4NSQfQyYFssh5NaKLymiOhMJo8PO0QFi6ch9VrIZui0VIFb/rxN+DZo0dx7PhxDI2OycFBR2g6aPOtnZgcRbdTwhtfdyvGh2NoFtexe3IK7/3P78FUehjNYgkxy5ZijV4IXG/xZAIN6sIiCaxXmlhcq6JCXWUkDQ82XFKxScnuNoWiHyB9nAAAEV/R5NKx3UK14+KXf+1duO22y9FrFbBv5yScXgNzp49hZnxYHYZjo0B4C774qfvwxS/dj2Yvj1vv3oHfff//jdZSHT2X1GTNhwYjOmHDCifw9w99B+0eXXhDagTYb/7VSFRwcd+kcPAOUAvYfgWkf/DX8+Ahpnu30RBfbOL6su/7offipb/hh+9fCoTqxysggf5XpWAbeGlB7nfdHlKoIlI/g7DbxHcfOoJHHjuODg34QhG0ujYCXXoAOLBAx+6C0KB7vaQwADRCTR2JtVEYnDa8PAYw42gMYITSkLYrAAInF3Szz2aTovOmBKBLUJZnTDSGKLXC3HIYdRYCtu7cisxwWtzUnVhUWFV8/62QGo9ZBAC4DloBuE1q3Yn0KwDA/VREZZK97CHkcH9TYJpnoBka6N/VBFf3s4v3SD2LLLRbPV9/zokHmxYPnY4niSFssDkFZS41nakvzJ7D8vISrrzyCkRj9DNRZ3yed1aQZ5iLNkfoXLEE9dgUMpas2hAmUHIog0e+83UUS2sahbdeQDI2gt07d2N6ZlRi+5bX5nHu3GkpoGn2xqlVo9bA7bfeitGRLO6993MYHqKvCusG+swQeEhhdHQPrrr6VlRqnCpZKBWXsTh/RiQG5WIZsegQDl52DdwWz4E4WpwORYI4+vwTOH3mOCzLg8eEFieFVsODw+2/W8WB/VNirrywWBafgXI9BjuaBZwg1tZXZfJNj5VyKYdMNo7hkRQ++7lPSvQf10KhkJPGPhFPIrdexFt+6h0Ss+a6CgLTIJHfR68TjSfuyZ8ZCciGi6C+AKREVrhKBcTX+4RGuhanpwPnoRalBgTgba++K4MAgPoCBBCwyQCo6uN5YSQjSTh2EJXiMtLpLp54/Juw7S7KlSo6Xab7NGViyDPcCvdwxbVX48LKOmpNXi+yuOhhEJWaijXB9MwWzM7PSw43z5tELCau5Ol4DJPDw7j5umsR5ESf5sFuVTwY6DlADw2+P7lSBaW6B48GeBMzso4C3S5uueEG1ApFZBIZROyESCYWluaxvLqEiakxNF2uN0biVhFn9FmPbYpmqdCHiGbEykbJ+gCAMgAIABCI69GBPKjTZYl0ZSxY32ibbbq+D2LSy78RLCBdutfFFl8C4Eo0Xg+zs3PCADCRtmz+2RiFmO7VqSPQWMfyhZMIuB7YJsrub3XR8OroEI2LJFHthLH31jfikX94GN/69uPIpEcF6J/evQtbrzqEH3vH2zVTj/JThNDuMUKUsW8E2joCtrOekXQoYQGw9qQZGg0MHdSqTT2L7bBISCWsSRLJOEgMqx8AGzq/HqdxnfGW0Ig60rj5eBvMR2GM0o9IDGwNLd9nrfk1H+tBy2YTp98ntSaXg+8xZVgIhkGg61gfQz7LFwbX/yYjcpHJDMTcvuyI0t1+cPDKfdFo+fl8WCuVymU/2aMg7CeR7KTTqFer6NEo0n/uvA65fMGXCJDSnhXmCGtAGuAZ8ICsJZWF0tC5hIzc6zSsDIiEjAMKrk+aV6qkm1KDGCpkdiYSeMtPvUXWHoE3j+eC1cOvvPvf4JbrD+AvPvvHWJ49gVRcWZW2FUI2PYyok0K72YHVCSAajsh95NXrYrbMmpD9IPsUni8sj0Wy7HvJbdQCZvCg+wuZA1TxdyXuWdmzBFS4zuQ/gvOxhOwP1VpThpH5QhmFIiPCAcuJoE7vAPFDYa/WgOexlh3B9h1TJNBhfv6cns3yPivtXkRw/gC1I144Gx5NMrrVALM+Y4r3Kut8SQPrx+aS+cykATIAfAlAS4fUXDPKsuXj6jCwX5n47CkJCuP/kf3k2Kg2CkhnWct3UCq1kV8nY4bpAhFUqkUkUox5DWP3rm0CbnOMdOrEaQR++7d+VSQA5j9Z3IP1kJn0CJKlzb9cBOFwsRCgzlcPf9Kyucj6MWJ+jJXE7PEGpylZPOEfNJpR2QcYBoosKcXM0N/nx5jfq7Xkxo24uW7bXPCZCbI85oA2x7zES5ncDRYrhk60+d6VxxKNvdJXzONfqpEeLIAGrzObK25cPLB4o/OSckoreZyOZrdPTIwLGkaggo0YN0NSo6QRC0bE9OjsmVn83u/+PpKpITSaNHQiqBKQDNL9B/b7Hg0agdYXavvNdZ9/tOn6v2yvutQ/8Gbzm8lypaY56d0AvHYXJ06dQbnaEDBAGQBKbRE9od/IchPpeETIFV2VyQCRcklK0RuaBwNd3PllUmniiSTGJyflOtARtVIp+CYzygsS8zkWLjxoqdsmUOOv4Uu16T9689+/YHogbPIBMA08UQYxyRyQAEjTLr6AzHFVwz+z5oT65VPQDHDEw4z/xsmcmf4bFglR9o3vN/SpDRqcScAw69QgzbLRkF6YTgowQNMkNtEGTDCZskI7851qeWBQcybpCkJ/4+HA5lSBGt7L1JqfPXMWc7NzYrLCx6XZDMEAvj+1alXWNg+deqWGCLXGjAscjmNh7kX87Dtfj1/95X+H5aWT2LFrEqVKHuVaHcnsJI6/tIi/+erDiCW3IOSMotYOwIpHsbTOJr+HcIj5wQXaBOhr6fRQypdx9Jlj2LF1FxZml5BJD0lMIHX/TtRBqV7UVIAegaOw/HuRkVHU90ZpSlTG0HAaf/Inf4zf+73/hpMnzkk2+vj4NnmtDqf0PQ+RpIO3vuPN0ohEgl1sHRnCE//4dZx86klE2x0k6CbN8WDAktcTT2fhERGmIY0Tw3ceexqRzChqzF2PJsUxl3FE3Tb1d8wSj6BYLIj0YHltDUEngkQqKbm9n/yzP8VK7hymZxKIh2v40hc+gl9/178B3CasUBqVIvCnn/oavv/ESxib3i4GaeXSLPbvncb7P/B+nHruCew5uB3VwooAt8wq7/aS+N4jR1D3mBNPBgtjRTWuhs7DvTaLtxBadIM3FoE+GUyAPN4TfpqEmDbJvq10RxYjquek3EfLq0s1iZfaci5uJF+9Yf8n7WFmaulvEr5ASH90gBpkfm8fk+f9yBzuVhszsQ66Cz9AJhDEJz7xIObzPRTtGF03pUkPdgMCALAx7dg11Qt3opJn3xIGljYHErHna4X7v49RjZSWcQrTayMbsTEcdxANdND1mPscRyxGw8g6EswTtgNID2WkyGcChtemt0QCTRaAyRh6TgDb9+1APJtAIpMUVpJAozJ9JzOGlEhSallQcwpP2RjPW5UA8P3iPS+vweK0jCZTG4Wvnn/+lZdpiDG5GnAvHmDUsbE05rZClRbTJWUMsiliD0JQgkit0FGhOco0d5IpTiAs7CMCBQSU+fP0lhHDMHqlcErEwipgCdjJgvno0SM4e/a0THuiMRsrq4vYu3cPLjt4UJ44gcwXX3gR9Wpd9goBLUNB3HnHLfi7v/uKFFxOJCj52HT4Z8pD2BnC7Xe8HpWaK3veyvIs5i6cQq9bk4ky3fW9VgA/9oa3oFD2UK33EE1Ecf9ffxYhpnBA4+LoZi8FPc+ydgsHD+wTkITT75tueg3ypTZSaZXyrK6vYmJqBJVqQSbNiWQUzx17GsefP4qp6XEszGsSDiO7GL92/bU3Ip0aFuYF31PWamRGcdonrBF/EmqcwnXiyqaMDZc2nfxZdWGnjrUjUzIB0vs1mX/KmsaHa9uf5rGR0PNHQTeXBsTBttSFPZotNj1EwyEkIiHUa+tYXZlFLrckdeZaLo+eZctEzwqFZccYmpjA1r378MTTT0usH2WmBIFZV66u5bBn/0E8e/QYwk5UriUTqizSm4MBpCIOXn/7zQg3yui6DfGXqdI8rwtUXA+rhQJyhZK8VnpfkF1Iw9vL9h7AlZcdwvL8EpKxhADOlKU8fewIOiTZpOKSTFElrZ058LEoYjy3mSpQKiEWsqVpb9bryGSm8f1HTmN5pSrJAe94x1sF9PJaTfEPoKkjwTw2e9SiS3qS7/vEvZRNgngosXWi11YigezwsIC16p4ewMlTZ3D9rbeKOSJjiD0Z1Ggsm2O10asuY/HsSdhdS65Lt1WDHerA69XgUWcdG4GHDHZc80Z8+P0fR57xsJ0OpqaGUQ908M53/xJGtm6XdcIJKxsjeiWwBiV4pKDpZptrszNr3DGfD4dElHqwXqSEwKKng1C1Vfuv9b/WiCLxlkaIqRDGoPbSu72aHntIpdPCXuQgY319XfxAuPY3Ehl4D2gtpg3cxpS/D2KJ2an6F0mENM83Ak+bjiHZ8y5VT7/suNrwmO+ff31qHV8jzRjZmNM8TsFVrm0DEHCfDImHGCQpgYaeAhTJdetIfLGYIPr3p+7vGssuwDNlBS5jM9X8j9dU2LiUoBAw5u93XenZVpaXkc0MgQbQb3vrW5FMpPp1a7mwhke/9Xd48dnv4+Fv/A1C3RriIbIT1HSbb1smMwIrEJKhzNjIqMRTpjNZNESu7LMozN7v++JoP6AfHOLIC/GXgbAkyN4kaEl7JU7ZXU1GqFZqSDJZxGsL+5b3jMe0hLY4lkkfsZrLYSlfhJXJosl1bhPkVLo8wdOxiTS2bhtHr1fHygpr2abUWl3WnGCdGEW9USdBUs5Ow5JSkMCP9/bZABzcEQDgkJT1viRL+MlcltUVAJfsPZ6jBAi5V/HMYp0V5vnCbVc8Esg20BQmsiT4/YzzI9OeUjzKrB0ng9m5PFpeFLUagX0Cag1U63kcOLBFkg4IfLeaFs6fm0PgPb/1K0pmMCCA3yNuUFi0ubmIiOF/LwuWdsvXjoSo4dGpuqHQm4ZbGoUBZ3KzmDc3y5cqAo0mYvPtbQqkV3Opf7Xpj/naoEZn85SCfzeeCIO/3/ysMCAGcuQ3//zg6xlEDvt/luKTVBsT/0DU0hNWhWhxel0MDw/J9VSEnhEotui/WDgFEEJhvYrFhVV88IMfFsoi9ZDitO+1xR15dGwM6WwGyTQp39wyNJaHC0jeapVv9j8u9RpesZCWGAp1r+TmKZScXgALS6tYXllDQyLNNC6St80G/UpvbNKnqGHj3aPUQDXyYBFnYv+0gVaDF3oHpNJZAQFkUlGvwmtUEaAhlW+YQWMUdaDXuD8Ts2eaElPXm/XM8+Zf0kYYoOqiqefABJ93qSDK1Ao7NOiiptp3g+WmRgHSQNzkZgDAvx1V1+szSQyoJc26RGn6JpxGO+Vrx8w9zcac7BzVWSkzRe5BsnKi1NFVEGPWvQ8K8fGFQkZQwBgzGm8APw/XSF9Y1JHVQ5DPbTaVcdADFubnMT83p+Zz1J7x99ohcXxeX1vD8tIyDl1+COtrRUyOjWFx7ix2bBnD+TNHcMXBLfjMn38YJ449in2Hd6NWWBdgqVTuwG3F8eCDP0ClFkSzF0WpF0TFo/NzW0xcON0rFChNSKJWqQoCvWPLLvz1/X+D6fEZhIMOlhdWkEmmUa6WYEV64hTN6o1FRyQckSk9AQC644fDHayuzON9v/9eOVze994/RK/D/O6UmAymYjbS2QQW11fw9p97J6a3TqHVLGOceqzVRXzxw3+C3aOjcPMFhJmjbYXEBCzAaDC6G5NgH43jyeMvoROOo0lHXDuCasNF1IlKSkGzVpVDms1Zhde518H4ti04ffo0/vSP/hhbt06g0sphYjKKv7rvQ7jx8Dbcc8e1CFK324mh1UnjzT/9Kxia2o86XXMtC+XcErLpMA5ftQv/+bd+GStLLyKTDoMMQEbPBqwsHn3sBVQaQYSiKXi9NsrViqzDZCKNthvAei6PxEhaDkC5Zf2eefDPimhzxRMI9Nk8pP35sVCcNvzoAIC5O15xh/ohX+Au4NOWfSBCD8N+B3vRvriZqUaZSMhtYSbqIbj4GFKBIP74Q1/DaiOGfCiBLu+7bgM2gR4CAIEeWjZdpXsItzlpUakH9zyjpVaqsN80y/6sAAAjzPoAQCyMCIEXry5azWjcgdtpIp5JwHIsAfU46WNRKLnbkSi8bheRdAJW1MbkzmnEhuJIZtOIRNjA8lSgCWdA1pgAk5LiQuotG2rWitqYir2R0DVJwQ2IrGej+TMTr41NVZlK/uCg/9lcVp128RwgQCkGwWJWq2wAHk4yiZI1wkQKOuHTIImyGNXIcpoooDLp6P4+KqavflWuxXFc6NJVf3LGv1+4cAHHX3gWC0snsXf/TnGrTibTuO3WO8RLhGyho88ekVEOPQKWFjlJZZ66jSNHnsb4+IiYcFF3HmAUVSiJu17zRlR9AGBx4bxIALqdCjy3quC+18XlV9yI4dHt6CCGE6dO4tmj30fQJjjaRZcu1cYtXvTLXcxMb0fESeLgwauQz9fgRNIYHZ3GqdPnMTE9iXIzLzKhXTu34Zvf+jqeePIHuOrwIZw+fQJD2Yycs3w9u3buwcH9l8O2GMNGFhgBHFtMAAen8/yzoVTrmcohhxDn0fFj2jbYAG2ZGgpoJQ/iA3laWfTnVlwf0mwQTOYaI2Wdk06+z4GOmteS2k/H9wCNUm10vAbqtQJOn35B/Bwabl3o5IVyVejllCUFwg4O33gD5peW0KhW5LmQgUrJAxvJ8akZPPf8i8JKZA1Kg7NgTwGAZDSMN91+E+LNMuqlAopeBw3YyDVaWMwVked0FQFJh7GYnBKJwglYuOaKq8SDJRZJCIWZazQcDeP5UyfQCVnoMnM70EPDbQibIUmgNmQjxn2QTuo2GVws3GtIpSbxg8fOY2mpJEzZn/rJe9BolGUSmYiTmcZdoYdKtSoNjhOJIUQww09cEhaB1HGsm8j2SyA7NCz1Vo0GvoEAjh1/ETffdpvQkNksiVGeD8YSAOgWF7B45iSCPRp8sgGpwHY6aKEGhsl17Qzs6BaMT16L3/ndD2N4dAbtbguZoTBCmQR++hd/BfGRCWWLiAcDY/PotE7DOtVqX7yb6uDMDKK4HvicCFSyP+p0aX5IoJi1kS0NnFEZqyyW7NieMD61ttJJ8Ct9mB7DeHUZVi7XnPoS8N7zZS4+/0ofSytEYd3KQIrfpmwtAwKo5Jx1uK7nS/UIr1ZPm7hnjYwbuEq+Jxh/Xa1eVbkkzWZ9Gaj2FdSXW1IDc6AWiyUUAOjwflXauXhr+GettJD+9Fh88kWq3ULUJmubtRn3aWV2sabTa0zwtCVTejIFUokU7v2Le/HRj3xMGux6rSrg5s3XHcbv/Mb/jq9/5V4UF08jZjFemYO4pjSnlHhkssMolSrS79BMkGzSZDqL9VK97wGg4LdeYwOEm2sqQzIjLxIfAja8+j5JNyHDP2UA1Sp1eX4EzIT9SUaJz1CmZJHXhJ5O69U65qo11GSqr+aA9FtgYko6G8HoeBKjYwmsry+gWSfLmM+BGjOy4SIqCwl6soepFYA2//I8/f8MG8AAAGRZmihwSTzotEUqRACAtZDnqrkjgUU+FkGTPgAmTQyBerJ+NPaQowH2YDzBed/YdhJnz62h3aL0lf0BPa8aqDXK2Ld/AlOTkyjkK/AaFmYv0ATwPcoA0J5EN/GN5l8PVXMHDzbsQj8SlIhu2ho5xkbDGOgZswzT+AsS6FPpdQFr02Ia+Es133KMDDIA/L8Pfu+gy+alNoEf1tBuBhBe6fv7ExnfC8AwALRYGwBQNrEpNr++i4AAn1LC6YTm5XIqTO2TK4ckjdJI2TYGHoKU0zDJBwBYmC3OrWF1JY/Pfe4LSKUyaDZpesSGzBMqJxf7xOQEJqYmEIlRL6qsBTHe5Icf6TN47X7YNet/ryBO6kxLyiDzjclAOHb8JfkzN3TqbWSlGm2MIII+FYZ1gQ8A+BiXHg5+Xc7fQwSrWqtLAz00NCIAACfqkvnuNSXHkxnz3Kgln5VFmV8AvlLTP/jv/28DAGY74zWgBEDocJovohNRni4DAIC5NwZNZ8QMZiCmZqPh1yn+qwEAvCbisOsnBPB7FRAIKXhgW+JazcLJ0Pv5PUSayTgxDADZHyyVA3CqZIpEvm80qSRiyfeVv4s7MzOKeXg89eRT6h5L/RrlPr4Mhw36wuIiJqemBShIxmKwGFE2OYxaaRkWqvjMpz6IZAIo5JeF3sR84Vyujs7/NN36y7/8KnrhLNY9B107Lk3B0vIidu/ZjVwhJ8ZWwlRATyi44WAITz/+NLbPbIMdCGH+wrxkFBdreck/p86Z+nY23ZwglotrcJtldLt1yWq96qrL8dvv+W187YG/x//4wIcxPbVdXI0TEQfjk2N44exJ3HzHLbjnJ38cq4uzGE042JpN4vf/r/8DB6emUFhYQMSigRbN9oKoum2ZzLrU4cYSOLO4irWai3Y4Aa9HnTBvhQAi1GHWa0LNI2NhJZ9DPJtGfIhpDTF8/IMfwvPHj2BqxwgWll7AH/7Bb+Bv/+pjSAfqiPSARhWoewncdPcv4NbXvA6La0zIiKK0voRohIVqHu9+98/hHe/8MdTKywgxdpAOA8kZfPPB76NrJbFeqoGBgzEaNzK6sEbmQwKpTBb5Wg5dmq2Z29av7wwYoHu8ZitTDsPNUqYrvhGsmgv9qAwAbTT+ZR8bdGV9NONpc/HjXooBEOp2EW55mAg1YK8+i+j/LMT++x9+GbVAFqVQAh5ZPxR0sInqKvDXDjZlTdITgOut5ReWvqDC1wpvAABcYw6LNOoz0UHGCWKIEgABABp9AKCNFqIpRv+FEEvSDLaDaDSOEDO3Kb1iesVQGnY8jOzkMOIjSaSGMtIcyzTLj/Mjg0ABAP4Xlhxhz2W0pvr3mAk9fQc4yfWaykbbfD4aEMPIkUx9neUa4AAAIABJREFUa0BJ8zNydvrnuqGbUlPOqTTNjUiD1ngnBSg4BaFeVKZsAwWx/B5/yMBCzcj9BOwUEALwpCDkuZqU/W1ldR4nTh2B69XkDGOhy0nmtddcJ6+Ve+LTTz2JCl2TLeD0qZewc+c2KcI8tynmo22XEj5KZCJ47evuQb3hCQPgwvnTWF2+gE67jHJpHTHS7N0O4okxXHvDXQg5Q/ibB76CcnUFVlDTaeTs6rL4pj+O+vVcdvBKKdj2H7gSsViW4kXk8xUBASr1ClqBOvYd3IWH/uHv8cwzT+Kyy/fj5IkXEI9HZOIdDoVRLdcE2JgYm4bXZBILwV4yD+n3oElM4uhPEEaotEaKp42VafiVpKcSQpUD0CHbjxgeqNWMf5E/YtC1IbppQ4HVWlDSWCzqjektEhAKPwtfm2wui/eAhyNHn0C1VhRgilNtsqeq9aZE/5XrTew6eBAj4+N4/rmjGB8dlt+zvLwsrUQ6OyIyRAIAbI445SQAECFLJubgDXfcjFC1ALdWRaHZwnrNxWKhghXGFrf4vEJiBkvFuoMArrrscmybnEF+LY/p8Wk1TrMhyRpMJAhEwqh1PM23D/TEcyBCyWLQQoapHGQh0Pw60IPbqCORGMczRxZw6vSSNHL0kmFAKKUDMo31IwOZwy4MADr7d9XYjFNeskWFnqwUPHH6z2SH+gAAZztkQNx6++1SM5H2fxEAEGihV17G4pkTkqlOAKDdrsIOtdGxXDCgumWlsGPPjXjueBGf+uxXsPX/Ie49wOw8q2vhdXo/04u6LFlytynGBtxCqIbkkpB7CSHkudz00AKBEAjNN6EkEEgooSXUVGMggZBrAoQQHIy7jSXL6hqNNL2c3tuftfb7zhyNJdlJ7v/c8aNnrJnRme983/vud++1115r516dQ91ABZc+9So856UvRzA7jHqlKmV1Ao5cJxSDJiDgKfjrkfpMAEAji2wWy+aN+50NHwIB3OtmK62Y4fLsdVs2G+Xkz/QLpJ15FlgDj0AXP/eDAAS+JLym8URqM3C/ua6/Y2Ty2tVIcs/CAAD7o7Ws/zgS5Vb6WRjG5zubNgIAVl9ZEaz4JqDHmoNhZ0G4xpRV/WQArB+1ZJFLpg672Waf6JpNwmO98KZ9lnArWWHBgFgExhAlAGDAK28K4xBzuHQqjWKhhInxSfzUi39KTgCMAxwRqJZz+ORHP4hdm4fx15/5OIZiPYTbFYQ6DbFtyGImg5dxdXhkDDY6ugnHjh7BAB2JuixePYua1+aL/77z1xX6Nnu/5hOmzrjs9Zgfu7GYZDwl1gPBMNZAvCcCmNxYAItWWWG2Oyi22ziez6NAl5eWASeyKKRGVayHRDKIiy7ejmaTFrKraDcJUIbFAiALVAyqLoE2A5wNoPAAgKexm20hdQik7E+AVYLeXPdkUNkIAOM1xW8btbI0QuS4w9HqpuA6Vwdzn3dV/AsEoLV3LKU1SlAOAebwKRw5Oo9OO6WBHo0HdWuo1vO46OItGBsdRblUR6XYwdzsMgLvfMdvOQDAJx12463wNhRIdaJDy/xMi7zDiXCm4jpgfdffL3gPAHgVSo9eibrhC0CXOJyr+Pev1Q88eEqh/975GABPBBDYiNxtvJazAQz+etYtbc60L+wv8s8GcKwzAGyR8P4x0eGG5swXNw0f7sTEhBVqwaDzbufnJuq1hjY3Z6cKuSpmZxZw221fkSVgo9FBPMFFwQQpJH9j0p9YpLDgSSQIAjDAmp6A/H3PMqP5hEAApwrMDcdxA9K42P0/MTWNIMcQON7QUom6ro7paObeWkO0QB9UlXz7SmL9q9zADCIEAHiYs/gnKMBkiTJuRC2Z0Ilp4qjmSlYdMqjw3KdV6X+FVvj/zwyAfgCAljUmPmfWmXoQ8lFnd//MAQWvAOvHAFisax+6eX/vOEE69XpSvT4C4L+mQj4eXxsx4WuY4m7M/IM5x9pu6oDxSbkH6jhrJ/HMPv4PxQBZWK+zeKzoF3joZkNJ+RcqTRuyYhH33n2PfidRX9oDkTLJkRYi0exCUml3MJVFfnkF1WIB48MZBLtV1CtLeNtbX4sX3nwTjh97FBMTI+pqHjt6HCPDY/jDP/kzhAcvxGKhrYIlMziCg4eP4ZLLL8dqLqcOfyadQKVcVAG9sriEhdPzoAIG59G4B3ph0hUjmnEmCEBLQVLfquU8KhUG/RKy2RgqpVV89jN/jqGBYfzyL/0aSoUK0smswGqKAy6X84ilE/j1V/0qmtUiMhFg19ggvvLnn0J9cQHhRgM9HsoUwAmGkCtXEU9l0GBnJpnCcrWFo7OL6MQyqLWBEBMofk8PvSOEuFKrokcdlUwKcyvLeO9734et45Oyytp75S585KO/j4P7/wX/9u0vozB9AEkmCPUw5pbaeOVvvAtbdz0FuRK7cBG0qgVZ9bS7FZRKs/ja338WoWAVsYg5eSC1CXd99x7MLJQQTw/q99YaZHm0EAxEEQ2mwQSzG+GhZiS+fuq//7tYPm5drAMAlrxJBNOrC58lBj2R+P1fBwDWf4vlGWvw9xm//mxnFC2zku0mRoMVhFYOoFOu4o8++A/opYZRimRQ77GQaQsACHZZRvTQCTX0uuEOLXI3AgAmFmbNLbsOAgDsQsZoq9trIxsNCgBIUESuWXPAUAS9cA+xdAzJgSQi8ZjGLAgER2NJdYXoFUgAID6QQHI4jfRoFtnhAWSydCNgB5GjVzZPLNEuenUHImCTkwAAaeg2suYjGhNrgtU2t+jjjU9QPTC+BhT6EYuzJcldc+CxTJxdRGOHqevGaxPF2SXiHEFwYwViVLSosWOJvuZag7SyMtErUqRpnVUulVX0szDPra5qLpbjNbTKK5aW8N3vfltioSdOHFecIjh52aWXYeeO7Sr+v/vP31HBT7MlUkTpy04W087t21Erk+IfQbsbxrN+/PkSNiPgeeL4IVHYu+0SCgQAknFZalYbQTzpKdchEhvCN26/XTaFgQBptxxZkkfvuqp+N4ArLn8ypk7O4LnPeSEWFwuoN3rYtGkH0ulBTM9MY+uuCfzw7jvwwP33YufO7Zidm1b3mICFRhRicUyMTeKapz1dgovUdeCzTCWzisHJFOeB6wIAmNOJJaj8zMSQzUfcnq81Jt1MqqNlx6jj09cUEWNsrWDrO9NcDPDNEp0x/C/oBNc4YmJzCAL0o1zPUVLY92Nq+pjcLugdTh/xZbKp4inkSG+OxnDtM5+Jhx98ALt2bkchl9dzX1halvvJqblF7QMWCuzIsyhJRILIpmK4+abr0S0sy11lLlfEoZOnMbtaRJudZwTFXsvEY8jQMjoQwItvfhHKuSIigTBiYRbTHUSSYUzPnZIWUTiVQKXdQJPXTy0dfp9OFehhJEXL1Q6iju3Dwi2ZHMH+R5ex75FjaLcaeNELXyDqP3VnDGgzq8t8rqBu7tj4pKjMs9K1CWPzlk2oVksOtAloL9OVhgVxuVpTH/Whh/fjhptuEvWftnyajWYOJt5KC5H6KmaOHUKIuRwoDFlCONpDJ9BEhxZmnST2/PjP4M/e93kcm+J95+8YRDDSwEte8TIM7boIiaFRtFo2kkO9CP4/mW6MDVaEeijIFXX9DAAFO8KfJs4mEKDDjq3ZRnsAwEa8vT6KjQepFqCK/obxy7XA3bOzx4vpSUzQzb5bXWIWglya6ihLmd2zFtbHjM3SzWlH9V37+kz4+jo/H+t443kmXlzAcb9cvaV/7xkAEvZz+blrngqQcD/LPcki0XTOos4pgc1YgkVkCZuAoTkgmA6b5KfC3M+aoucMrxgpayOi7l94DTI2cmjTWSqxSRTFddddj927LxQIkEnFsDg/hbvv+A6O7L8f37v9a8iQzVQvU4QJSbouBSgo2RADgDmZRKhdzKZOC23rRJnvu6/97CG7Z+tCpGRbeOttxiXaPfsxXxb18XhSLlS85ipHpcMRAQAEAsiK08Cic4ioBYD5Rh3LFdpaUyyd98W66T06L4Xb2L5jHMPDKTTqZempMHckCEEdFbpoaYzJ2ah7hoIxANYBADb5+PubbFAy7yHgqZGGrpqYFKWlZgg1ATqtukRVZU1NJkfDACp3GyT4SwBAQACfG88eghw9Nn7ZmEvj4KEZ9LoZhEJJAT0d5tLNPC6+ZLsYuI16B7nlOlaWiwi8651vEsfGo2yqlTTDwnkQp3DoFqWnWVsn0GjF9B4OydvdFSi+wHMdfhPiOLO48b+Dv8f7V/Zvjv6f9xT9fibAEy2w+ZobKfwbr6VfpONshfDZktA1QMILMvT90MbX93Tts90DdT5kQ7YOAESipPtTEXkdAODtZ+HPuMDil8U9D4TVlTzazR6OHjmBb/zj7ULZWHDH4/TxtQ6z5qtaLaQySWzbsRVj46OqOzVqoMStXwTrsWJN5wcCmHiZ0J0Q6UYLjx48rEOaqJ7+mLvfmtaXD3D6LFCJHQ9fofOa/d6xLiGLQ4ILnBdikONBznvBuU91S3rs+ttclO9CC4dTsmrUIN8k9KtwjeHr9+nZHvIT/NrjjQDIJ9RRnyX8FyHVKCKFXGu1GADgIvLazOwag8ZZ/GkdOYV//qwXnTSFZfuzZp/Sl5CL+hiLnTEC4AEAgQpM+An9s0hxjBz+G74+1yWfkwcBtV/Dhnz6fckuxPj4uGIFZ2fJEGDSwnEA2koxmea/ufPffqCEk8kxxWTkTtBro9FjJ24Jo4PjiIUS6kSkaFVYySMZ6+H01CP4zde+Er/ySy9DKT8n31R0G6iUCxjbsgd/+NEvoRcbx6nTK0gNTCIQSePgkRPYsnM78qU8whFST+knHERuZQnDmUF855vfxtVPuhqPPvoo4qmYmDLBHq2J2HkLIMrEoN1AtZJHJNzG8tIMIqEO3vym1+P6656Ju394F9733vdhaHAMHaq7xxIIJUnbL+PZz/1x3Hj9tWjklzAY7iE3dRRf/cLnsHfzJpRWVnWIcm/WGm0E6EfLSBuNi/q/7+hJtKJJNLpBROPUTmhJ5ZdCUlzj5WoFqaFBVNtNtENBfOELX8Ty3BLGxgZR75Xxzne9Hju2xPDZj70b3dy0FJ1DSCJfDuOXX/tuhBKbNNPPWctUNIhum/otTNYqeOYz9uDNv/1rCIQlY45GPYRSuYfvfv8+RJNZ2cpR5FOksyAtBKn+20QoGRADYJ2m2Q8EWPJFWrN8lzV7aAI/NgIQWgONnmjsfWw8+q8wAGwU4cwP9wXRAtc/zgYARLstZLp1DKGCYP445qdO49Of+R4i2RHUYlnUOpRTZIwCQl0bwemw4GO6+xgAwCKmhz29hggBgEQ0qs4hRwCyEUgEkABAgCJ84SAisTBC8RDCiTAGRge0p2WaFQwjnR4ABcHIPopn08iMZhHJxJAZG0B6MA12Fw2fZSA3AIDnBhN4ggB0T2s1OY9ONiDHR5hUU/uDBGFLnPkcLQZ5txxLTvTHhTbfNbMcwqiPok1qrIBaEKQzkx5NIS7qA9XVfWLCqOsTCNBVB0WJs2JhB62mqVczZlG5nK9FQFJJv9wNqKVTXWM9eSss6ZU0anofw0MDuP32fxTzrlCgiFYC8VgE2WwGT33Kk5BfXcW3/umbGscrFijiaWMFpXweaYqIhqJodUJ4ytVPRzKVEe319OnjNgLQrqBazdvcezCCcq2L9MAEOkhIoC4QZEOEY3AGfBDss24n09wQxsc2Y3h4HFu3XqCRDCZ1/NyhmFYmgePTB/G1b3wFT7rqSiwuzqkgpC4Er50+8cwvnvec52N4aAz1aguJWBqrK/TynkShkEcmm1QuIAais+Ay8S27Bg/02v5cL/7dQ9F1Wz607pTkbXxtTRgbw1v8nsEUYeJMRm2HIlvUYGEcpio490gbkXAPhdISHvrRvVqf4UhYnby5+UWxwarNFnLVGp589dVoch6XgBAbJPW6AIDB4dE+AMD2SkgaAEA2GcPzf+xGRJo1idgen53H4akZrFbqCHI8KxDSSEKKOW40iot27MDTn3I15k/NYXJsUjRj6VKkwzhw7CDqVO5PxEApM4pqRrj+mk0k+Z5aTYxlMojzrGZ3UTZgLcQSQ3hw32kceHRKa/+G65+payQYkKF2QJLaBR3NAlfZ/W93BICTBckCmQrvtO8UAyAQlCaMRgAoDlutq7h9eP8juO6GG6UJEo5yLp+FtWkGEACINfOmAaBeNsXHipxMk0tFJxxDs5fGrmueh7e9/r2IJifQoCBoEHjSUy/FS1/5C1htB5AaGdfzZzOJRTU7r4w9lvqsF+gGsK5T3dc63XIM4M9zfYUMACAoKGDQsUY4JqQUaEMXfkPjZGNAN/0KY7GYIDfnvE0Aj8eZuVs66VUxASymMcdW7uY+DARwPvPuPfjGyJo2Wt958USAAMd7WwMw1huD9h4VDrw2lvZXn6Cg8j3G6ZByZO5Trg/GaLJ+TCcsoHzMWFQ2VqWikfPjvJ98HBQRdJpb6zWgF5+DgaXprO7fbV/6Cj74Rx/C2Ni4E/KuY8umFD77yT/G//nKrajlltAqroDnYpsjLil2oVkoJ1EoljA6Pobp6Sls37YVi4vzGBkcViPFrIVd47lvjVhZYAw9exSOYu/iEPv+bPj5OoqMJo5JUzSUbBjO+hMgEgCg4p+deNPA4NcawQAaiQgWSyWsrJZQrTaNsSxRE1IwOXYD7L5wmwQBl5fmdS/ZLDNLVL62AUM2AmDXuL5EHZXZCWCy2cMcSiK7DgBgxz8Rpzg+z1aeASaEaDk3369zXfIjVjyjKQAsAIAMEBvTIoBPAIAMgIMHZ9Dr8ZklUCe426uh1Snj4ku2IUH3j04Q8zMFFAv/Lmr6zretMwBs/ToIzKktcNHZrJFZ0fGDb5xCXpyp4jvXAe78Jf3C94vZz//7zn3/aED/JjlbguV/19m69P7nPYDQDwqcK5k8288wGPiPs12DZytsfE1d01kAAN3BvsDh78vGNNMtZyU+SpykJ2D/z66GjQBktMmlItlipzwkGhiDGhf67Ok5FSw/emgfvvevd4gBwII8FOKmJw3NfOBX8zkdVtu2bcWWbZvVjSCN0ez7Hntl/ffh/AAAEVso6eGmyxdKOHjoCKKJpIRgSM9SAsAlJXTVgpoCKZFMp/SpGM5kQWveCcbInSAgKxfqGGSyAwo6lTKpZp62xTmjmqK26P+ui2QJpa1J+fauTXT1CVz2kYf/SyWEqxLOpQHQDwDI+i8SVlIq6x5lso4BsPa+18djdO/7BAH1ftzstNaVVxR1XzOE14MBxtzxSZzGPtx8pwECEROHjIQQiUWUOPEQOcP9oo9Sa8m+KQ/7UR9+jQAAhXXY8WDBqv3NwOS1Hbrs5BDdpKrzPcjncrIEzOfNDz2a4thQGNVSCz2qKHXC6DU7SGgutIZIoCqP2Z976Qvw27/1y1iaP4aRQXqUlzCzkEN2/BL8wYc+i+0XXIUTp3JoB7LoBOMqviLJKIqVJc3Y1qo5WaTRJjIVS+IH37sTE+MTKNc5X0kab1QsgFaDyVtE9M1GrYRGLQ/0aui0Ktizexv+4H3vRqWYxy3veieOHZ1GJD4qxfxwgvZHcR2ub3vrbyM3N41QvYRN6Rje+5Y347Kd21FZXUU8wmunUGdcyWyPCVM3gF48g0dOnEKVXVdao0W5l7to1esYHMhgdXlJ7heBWBT5agU//bKfxXU33IBsIoNIJIg7778Dd955O3ZsjuI9b38NMt08OqUi0I0iOXQBbnruz2Nk0yWoNDgWFMTE8AAW52akOj0xnkQ+dxhf+tKnEAyycxBEqdRBZnizPKqnTi9gJZ/XLDnnh5s12mcmkEhnUKgXxABY22NeANAdJaTdenEx7+srhV8WwQSN+0aQzh9rLE79XwUAFGN8QunfgSUchuavf5ztbIh1GxjsVDCAKnqFWdx/1/34P9/ch3B6BI1oGvWOGRURAKBnsaJ8sC2E3wABftdmSy1NXmcAGBNBPrtiALB4IACQDvcwnIwgxXqSRQc7OpEgwskoAtEARiZH0CElUcE0iHRmcG3+NxSPYHByRADA4MSgZpeHRoaVDIoI5gAAYyQxSYmuMQAYWo2WaE4BBKQE7HQtEbVzboPPu+iU7CAbXVH0cs/yWsslwpotlxiXighaAzKa2nnh7Xt5jzQ64s4KDyShawwAAwAaa77XjFEEOPkaPEP4/LwTj0Tuel2NKTE2cYSRs5f79/9ItoOnpk9IGb9eq2DTpgnccP11OHL4EO6449+QjCflKEBgopjLqascFdstgm3bL8D2HRdIr4OK8ieOPYpOq4xmo6KzTRBPMI6FlbLsszjP3aDTAasOAQCkkVrzhTGUBRVF+6644skolerYe9FlICa4vFwUs+PEyeP44X3/iq3bJ3H82BFMTNDJwGxWmbelk2kVAz/94pegXKqJ/p9JDWFpcRXjY5sk/koxQ0nROGBOM9YEkDpU5jYbNhM8M6DHJ+OCJwTumcjXOk3VCYBqXtZAA2kEuU4sn4MfCxGgHeYaMQAgQp0c3SjOIZMp00Qk2sUDD96NXGFFThVksyyv5KxA56BYu6s1fMnePTh08FGMDg1hcXFRYy8s7pZoSxtm46CJKDufnaY0ACg0+NwfuxHpSAgnTkzh6MkZ5Gk32IFGNZhDJKMxhAkYAPjJ5z4PEb6NZlf6Mc1aEy12VdMBPHL8IHp00JA4eFAAgFZ6s4VMNIZurYZNQ4NIcYRTom5GaQ9Hs/jhfYex/8Ax2WVf94xnYHR4SI0N6gtwvGZxYUnCaxQy3Lljl8Y8OUvNjiI7/iCA6/YERT+HhofFMKvUCAAE8NDD+3DdjQQAuhojUFHtRjGi7HJWlrEwdUTxh+O8zXpJ8YSWgp1QHMMTFyJXieATn/kqgtEhBCNJjdj96q+/Eldeew2qoTjig8NoNnj2m90fC1L+Lp7r0ufwDIC1kLpe+tKdiTmwOv0WhJQ32h9rAFnRyvXGjvd6o0NU9jUGaX/8XsvodU0skOgwQGCIubP/TGJUXbRsV2QyAlM2h2KEbiTAx2HlrH3gRX+d49/W2Yr+8wEB63fhzLOtfxTbnL+sWdZfp9h5ZALbLHQ1hinRawMAmJcxVjM2rmmqSLTcRDhlhcx4Q+BPYzwe4DjTMYF1RyaVUcx70Qt/UvUHm5AssBfmjuN/v/NVeMZTL8bXv/S3GE3FUFyYQzYaQa1UlLMS2SAcSUhnB8S4pLZZqUSr6J7EugNdWpKvteY2DPS5M3CNQWKaaS7CGKjIgloFNsVhOe5qwofpTFYC4qTeq+DnzWa9w/FWgmq0DWSoycSRr9Wwmisjn68YI4E5OUUmgl3UG0Xs2r1NLADqc9SoOeZYeiqR+xhRZzQYHQPAGrE2is1xzxYvhOvdrA7QadUQj4YQi5K5Qac8slAthxa4LstMq6O0Dij6SbCerDHWR00bsyGbSmN71JY5NCuXoUAgjqacgghLlnDJpbtMbycYw9SxBdSq/15T3vL2N/bVPw6FkeygocD8w24/rSMMBLDMTguo7wDYuND5d99dXwv4LoHzHcv+n+lf3P2J10aQwP9b/3ljAX8uIKD/6/3JXD/F/2wJ6Mbfd2ZWaAq35/voR7zP9nMsnBjErECzmUeziCFyaQI8XNhcSKQPswhmoc8k5uiR40gl0vjBD36IH/7wbiTiaUOMAkzSeJCbrRsDHgV30pmk9ADGJ0Y1CiAlSgdWnAuAOV9SLt1qHtyxBFZXczg1M4tcoewWvKFioneJXuUUYRwILPq1xkGMwm4z7gYAWMfH/vCQS6bSWmsMPI1aY63jQMXMdrNqAkp9ijP2MlYIEwBYDy9nPoF1LPq8j/C833wiDACikKKZ8SCjVWaMXWc7mPoBAFcz6f17oMx32v1IgJJYD7Yx/LhxAnu/6wBA/7r1ybl8XklnjJuYJI/mSJwCViEJ5vnOvrfbYWdETIC++TPey36RT65dJttMiCUa2O2puGcizxEWMgGWl5b195HhYRw8eBBHjhwRuCX7wXbdXCs6LL4DyKSG1VGrMzmPAMXcLEYHI6gVT+Mnbr4Ob3vH65GfOSJ2AO9DrRNBtRXH29/1JxjfcpmSlXBqDEVS1eMRBGMUP+qhUlqWJ/cFW7djeWEZMyc4d1lFKptCLpcT/Z+Bsd2ksi7F8NgBqqJYWMLkWFbzvJXiEj73mU8gEQ/h4Yfuxwc++FFEE5sQiGbAcDy+aQILi/N4w2++GgPxEDrlHPZMDuPjf/g+xGmv1mzKZrBSLGNgYEhdGiaqZdInU4M4NreMVVK+omRH2EHHLhKBVuoAcAa/TUeQZgMf/tQnsLC4jMmxzahUS/jWv/wjQsEyIljB+97+GiTbK2gVc+i2Q8iO78Gzn/8KpEd2o9lJqrBLRcMSFzTQp4B0uoxPf/oPEAlTbJSjOwSGBtELJtHqhXB6fl7gXn61hERsAKFeCuVqE6FUBF3z0rQC3W0Iv+eYkJC+7c8MmxQx5wBRMOnV47HzszDFNm6+/7sAgNHLDbJ3wj1+hm8DrXTt/HBvledxvFPHcDuPTK+GRjGHb3ztm9h/YFbCWd14GsolnE+60Rb5j011VYBAj31O+9WmBrI+/6gD3wkLkQEQ4Uxxp4WMAIAo0vS8l1qzlIAEpHHKYGLrhCjIpv8CUb3Z9aMgLIUcR7dMaAxgaHIIVBbkOA73fyhKEIDJChMMn5ATuAujXqMisQl8sVgWgMMik+KsPGfoDiDOqI/aTq0YXSV8VOhn98l8nZ2Stzs3VeCr4Gfizdc1PQkW5jy72IHS2RikWjgTHwN2+So6Nwlku/OCr0XqKwtXiq3GExQ4NEFZfoh6GQjoZ/h1JrFhhDE3O4tt2zZL/OmOO/4Z9XoZCwszGB4eRLGQw9DQIC7acxG+//07pKjP2WYmmXsv3IPF2dPqsoWjCY3eXX310wTKsOh/9JGHJAhKZXcWr9V6C/H0EE6cnkebStLxpFgOFK3VDD7zQiZblJc7AAAgAElEQVTi0gNiIhjBli3bMTIygUsvvRIzs4solhq4/Ion46677sXd992FwZEE5hZPYWhgQIU7YQZSyM0mrIKnPuWpuPzSK7G6UlD3PxSIoValzWIarTat1apIplismTUza3wyO8kKKJdLGBjMOiV2Y4h5+i0LKzLy6lXaLvoE1fXAXLfO0vegNSM4hULhYscIUDOAAo9StbbZXq4n5d2W2qLbqSGRDOHY8YM4cfKokl8m86TB03Wo1Qug0rJBzKuffBVOTU8hmYirM57ODmJ2fgHlWktjgx4AoCsH91IqFsKzf+xGFRGMa1On59AJUJ8lgkq1wRlJZBIJRLttZKJR/MwLX4Ti8iqigTDSCXqEUwCsh1yngKmFU4hnUihJFTwqwInJT5SsFmohVSrYMjoq54E2/dZFGe4gGE7iwNFFHDl2CuOjI7h470XS9ODZVymXbJyhWsf4+ARGR8cRCROK4Lgt2TnWfez2Wg7EDMhadnhkVMVFjYzRQBAP/uhhPNMxAKKxuPI9jdAEQ0iEuujk57Bw8ojEX40BwPwtgDap0KEktl15Hf7mL7+OR48vodGJIprMIJ5M4vVveI3GwuLjmxEmG6NKJo5dG1k2FFSz5pWxv3xO1x/PjWVsDUTPhmQU9BoT/A5fy/a86WMJ8JRWBf+w92OMKnf6rBeHSqbMucLsSC1PYWecn9ktDkYicnwQ78rV2AIexALwE0nWiPL5lFlqu2JZwqNn5v9nq4POlUDq1DnDptAywMfmq9Yw8x/+9zN9ZO5NViwFlhlLeDl6f3wGYbq4cETJ6k2yS/g1xnCFeM2tk1HZ9570y23cx5gT5tyzvLyKn/jJF2Pzpi0CZdiA7LRy+LtbP4z5k4/gR/fchVCrgWY+jyTV9CtVsysORyVeuby6Kh2n5eUFjI4Myj2ELhrFXNXFFHcQWhbhfYXck/XxxSnlUB9Ceg2mk8BimXuBIACBJ7INEskkqvU6ovGECm/ePWnb0HqbemFkRge6qAaonhNApdoUCFAs1s2JQsGYoyh1pDMxTEwMaRS0WiugWqOYobljUf9FEavPDrKfAWAO4BHl/wQeyMYT1K+jsku+C1JxutFEoIlcsoocQCgzHJcHKu5KMJh7vu1AAK5vc2WhBgDBi14vgePHl1g5odvl1zkeSz24Ki697EIxrtnEOXLwlAR+A7//jt/uz97WUXzN2JjQD6lImTQFhUw5k0WqCjeKo3AhcF7HzfZrCTvknl/rp/B7IEAFn1Mq30jB1+M/SyLov9Y/b8ivsbhdSz43CPDx6+ruudfzm7j/d/T//rMVwZ65cFYgQJ0N62psBB78NbGo8vfkXIGAFonctHwpInfeTpHJD5MUbnAusliUHQOi8nFtmgOPHMCWzdvw7W99Bz+88y4kkxn5g9OyiYGUP9egcEWYi74poTQmNTsv2K6DvdVumRCdizhne/+PBwC0qdoaCGE1l8eRo8cQi6fkAcuNb4c9i3+KXdh60a/iIdRhx94SHynciwHgaO4+pAeAbdt3KIHgQcCZPB4YUmaWTUZTCBoD2doa6Fs/Sof+HwMADExMxiV0w6KHM9ycme8DANZmLN2bEFjpDrm1++/omL741j6kiAtF99bGAB4LAKyvbwOrZAuVSpmdW7cjL3DGlrzzj+X3vWAOhfskQtkvQONGEgSuOCsTJupe62NwYEBzp7LqIiJNFNrpMXjA79T0NI4fPy5AUdT2UgWjo5NoNGiX1UUsllTySnXaRAyoV5YRC1bRba7iv918A97w2l9GpbiITCaKcrWAWGIAh47l8eef/weMbL4crdAAVkp1BBIUaaF6dAXpVASVUh4DqTRaNarfJnH08FFE42GcnplRgROPpsi4lx0g6aiklaYSESzMTSHBuchWCTddfzVe99pf1XjAL/zCL6MbGlFiRC/ZweEhoc43Xvd03PiMq1FbXcDerWP45pdvxdT+fULGKQpVWF7F6PAYypUKOrQFpHVndhiz+QoWynUE4vSuZUclLCCiXqMjQxLlWhXBeAzlVhOf+vznMTO3gExqAPVGFd/53jcRQAm9+iz++D1vQqhyGknSaIMUgRvCb7zpD3B6sYVQbBTdbhiVXA5joyOKnxRabDSmcOutH0c4Xpe6PIlRFDbrBuIIx1MaASDD58SxU5iZXgI6CdmOrlbL6PokyNP01shwFssN5CNwZImH7GzERgkLcPl/CgC4gtQDAObxuxap+q7Nxy6XnlCAp1vFSHMJ6W4TlVINf/GXX8bMfFn07mDMAQCesr6WyliCJ9EzKqur/lm3AbRYxgTdAAkWx2QAaHaYSVMIAgAIMDFhtwIXiKZjaAc7mNy+CQ3SOrknu0A6zRn/gBKhWquOsa2TSA0lMTw5gnagg+HRERWnkVgQwYgqUItC7Max+0AhwFobjbox0CSo52ywGNTaTRar/QCAgRhimNEeOEJB0TpqtQqqtTLq9apElozOajGJYwgjQ8NiEdF2r1KpKpnlLWM88mwl5Q9MZtlZZCeTdEx2BDVqYErcHDOianqIeUsqJYCUhRHXeaVaXRMwbbZbAvo6jZ465fVGRUlYp13DPffeieXleamxc0yAIOYFO3epE8viPx4zW9rlxUW5M5Dyn2BcabfxrGc9y1GVO/jRA/eiUS1I1I3XspIvID00hpnFFQSiSVRqBPfiskuVgKGzwSKtlTGTid0Vl18lK6hMZgjpzBASySzuvud+3PnDe7Bz13YsrpxGIkW7Q+YOVeVmA9mMzlYyNm5+wc3SmqBw59jIJGoV6pDE1uZu6ZrCkQHaEDeadXUI4/Go7Mc4IjA1dcI8usn+cgW8wJRQWMyHi/ZepFzEj4FY+s4Cwgo7+b9LDZj732wZ/Rwzz8C2qKtkXwXQblrhrEIlaBbTZACsrM7j0OFH0Oo03ZmXxPzCIiqNNnKVpkDU3Tu3YyCTwvLSgs4sdv0fPXxEQCoBZp5HfF124KOBLpKxIH7sxhvFJjg9t4CZOboWdREIxwyMIJ2608FgPIqtY2O48WnXINjpoFaqYnRoVFoo0UwCB+cOY7G0gsHRYawU8ogkzHGAcF8mnkC9WEKrXMb2iQlkEwnUKyWpr7MB0oGB17lCDZsnJrWOjx0+jKXFBWQp6JfJ4sLdF0rdXM59hAklpmxCb9EYR0+sQ84wkMq4EQCeGQQAgkH8aP8jeOb1N2j+WCMAbv5fY7yhHjq5WSyecgBAoGMChJzjRwSdUBo7rngm3vzbt0hwN0AvdwRx048/Cy/+n69AcX4esZEJhOIpAQAcS2Xuqnx1zUGLRZvDV8/I0nwf1y7eU7wNADB3D70GwUZ904BaP1rkLWRJmT4rAOCSWgIAtK8tF0tIj46iuLiI7PAo6mx4JJMo0b2AXf8Om0i+8DemCwMr35euxzVdLH21hhOhgY0NwP8qAKC4uCYGaDdM7BuX13qWsHIp7iaOH9EujiN6YjJyrJp5VUu2dQQDeekSaieLQiNc1gEniEvbTTJO1rixzgrR2yFyb1Ig9Y47foD3f+CPtIcHsoMolUq4eM8kPvKB1+Ouf/0GmsU8Fk9NI8R6o0Ob2x5ikTjqjbZpkvWo48W8sCrHJrIP+Eg5YmY0dw8ArLMxjAvlYESN0XqLRnteHgjxgDDjL69vOUfGTBzlalWCmRQPJWOGGlw8O7gHJBrOvnk0gLD2bAC5fEWjACqkpc1g7LpavYTNm0exY+ckavWCrEl7PQNdAo7Jdy4AgNfJWojXzhEAAgCqBQhgEPTtdTCQSSKTIQjLrxHQ6iKs898AAAFivkdBzTNVEm1jViMsdzTGRgKXBACmp3MIBYc0KlahnlyIgHhdAABrplg0hUf3T8ndJ/Ced72552+kJR6W4BCh5EE/MTFuncU1r19LUMwKw5RqTRl2/U9/obsuWrG+mPsLYqO4nPvjbABB/097Wl9/p72/aH88kcBzdb7XCsrzdaXkcbuugKwl3Pfz/H9Pq/ZgiBf14/sWTRo9JSWeJkt0k0kMv09qNWMfkfZatSGbImkAtHtS3d+/b78AgC/dehumTpxEIpGWOAULB7kAhGwmq+GsmuIJbuZV7N17ITZtnkQkGhEydi4AoP/9nO3+MvhUW1wzEZyYOomV1Zx0AIii8lopFKLkTV0NGy0RbVRUfUsArZClkBTRwrC65PxRHm6JZEpUHh4o8pJ3SvP8LNE/ChT1vIjgegjZwCM6LwNAhezjrL/zrhFX/DCe+eBvn9dQFVOpJRiikX9TQ2eHisFKDorexqZ/DwkQcZ0rJ7LZf61ad+61+Py4DwjQcV963Q2CSn6v8esSmeQ8sUQBbQwhliRNiPeSzJOQvu7XLA8UFfB9HVpvq+hvmWaiwlxn6yKC0gmIxvRaTGy59m2tEzCM6T7RV3Z2+jTqxbJqjgBReqrYkmYcIdOFYI91+MLBNlq1AlKxHnILJ/GL//NleMPrfwOnp/Zh82QI8wtzGBi+EN/9/iP4zh0HEEiMoxvJaD40no6hx2Sy1xTo1KUFXzeAaIDU3zCOHD0kyujg4DBqlYZLRDtIxJJmNdRpoVFlJ4YjBEC1tIjPf+7jGB1O46Mf+zT+4fa7kMiMo1ipSHyN4ArtXN7JMYCFUxiIAqOJCN7zu2/BRCaDkXSaUDDK+ZLAvSqBLSbF0aTm/x86PIVgIoOAklbZaBhQQi90UpXRw9ZdF+DXXvc6lOsNxKNJFEp5PLjvfoSCFaA2hw/c8ptoLh1GKtiSTUwsswlv+71P4N/uPYZEZouQ4QSTec00smM4j2c84wK89rUvw9iOASDYwsrJOYxQNbwTlLAZGQ4qJrthHHzkOKaOziMYSqIe4MFmRSAPCgJ+5hMeVKdVrhCez+Ogcc2suhMtSIf7vr3TH3c9yHS+88EnYGfuvb7EqS9xe8zrEE23CLjGAGA3ex0AMMmh9fPKLKgsxPeQaBWxPVhApF7F3HIdf/rJL4ox0QXthHhoRkQ59PZRKnh5Vp5BebTRHJv/pxCcxTOvEM19xPQoTLuxXhsD0YA0ADgCwLVJyiO9wjuhLkIcDRhKIxRjkmOqxmSasGOqjl82JZeALTu3UCAYAyODog5yljye5EiQ3Q/GJxYBsnDt0VKWVoBMYYyuKUq4awA0G04vhI4iYjWaZR9HYTTh0WuLWs9RAFrokaJuAl5dRGNkuXUkejs0OCiB0D2796BaoYBUQkwiriHST1kEZAayGmfgrDOBbbIfNF7hAFCCrYwz/EMgjmfE+OQEavU6BgYHxSbgWVurU/CJavMEAKj2H0WtzrnRBDpdzs52sH//Qzh27IjN57uitlgsY2JiM+ZmF9SdJ9jZrFXUdWbXiUXdi170Qsf6aOGRhx8U6MhEmw+ZIzRzyzmAQrZt2hmy4uAkqxflsjEQ337kvnjKk68WILpl6w4MDY/hS7d9FUeOHsf4+CTyhRxiSVqhNZFKJuR8kmajJhyS1zlZC9decy2addpLdRANJzAyNCbxYDpEsMMfjXFGN6xiP51OYmh4AN/+9rdw6tS0vNIV3yNhxWNSi5l3DA0NYfPmLcpLQuwUs9h3M8k2OWp5Ec+BRt3UyAlG8Od4lnOv8szgKFwnQDcArnvBCO5OswhiMcOzhf7ZVfzgru8jkWRMbKNcrmgd5Mt15OttecEzXb/yikuxurSkMyaZyWD/gUOot80ij+dTPBJGnYKwpNkGO7jhhhtw7MQ0Ts8voVCqafacDQwe1M1qFaOZDMKtJn6Gz5RCaypLgxgeHMHKSg6xTAJHFo+hEWyh0WmL+s9FrxyPsZUgeK2ObCyOwWRSjgKtOjUHygLtYoksVgp8fyHkV1YwOzMjNxwy6cguIb2ZoAitzdhko8AZ/yEtnqX03mwgloiankYAyA4MYnh0VLGjUmuo7fvQvn14xnXXo9FuSwTQF1V8XtFAB82V0ygsTqPdLItNyXVUKJEZN4l4ZhLFRgQf/NPPIT4wiVh2CMv5An7/ve/BwOAAvf6kXUNLW8+k9eNA5nNuCvYtglFiLZBlYqMC0hvqY/94OMDOAlcEcm8TJKIvOi0ymcNoFGBdxI7ivhS75O9iLOTrmjBpSEVgpVRCamAQtVLZMVUIcCWUY8cSKbQ4skCP+CabUU6UT0KEzFu4TqnZ40TQXaNpTZi0y2aFgUvMdfiaii+y7OYYrgmknutDp6BzxOn/GZ+RWjFvQsxmV2gsCAPV2fHmOWE2hBajuG/MppWf+fdELOpGityIGfepO7+kp6BYbuPHnm1M8Ig1RCKeFJh6wQW7cc0118paj9a//OBefvctb8CuTV0cevj7qOVzqOVX0a1UlVu0anXEwhwfCiGVziKXL6rpmM8tY8vmCeRzKxofi8WZ39MGkg1B0xJi3UJNCB4oNspMoNyafrw2Y0Tb8B5zIo2DWV9QJ6dYLo5LwfNXX19jFdva0j1k7GEhrTqNeyOM5ZUC5uZXlPNwtFlWpV02SjsYH89i0+Zh1OsF2U3zmXeb3GZkNllj08Aa47SwxOH1U6+DIzxk5XAEgCMBtCjUaGyrqSZTKkmmBKn/5sIg2ExvkKCH10AwBoCAMGkUEJgyAIggPs/r5eUqVlfZfKNTSFxnXSDURCzRws4LNgsIorDvzMkVVCv/HmNveevrej6Bt4KeYishZNMppNIUiDFUyQp8AwcMAHAUDHYK+uYl++kxvhA/5wbo69z+Z3/GVGrXFTvXrst97fEAAA8wnI91cL4EtL/z78GAfpbCulp6X5fadU+5TP08NTsUvNe8twwgfF0CAMJ9OSdca2oDsrCXGEwyjf37H8HeCy/CX3zxL3Hi+EkFKwIAVAElSEBElgcluyHsZHg6JhH+K664XNTPHik+52AAaPm5zko/qOLvMdH1diCK1XwJp0/PSBRM/R/6wPIaeLA7epFsgNys4xoAwENCAmFGSZNYnhJmHsQJUf/JYmCApZc8OyP6w4Ky0ZRYjpDEte7a2v9uIPCuleNnPMr/7AhA/1pZu3ePQRFc4SCA5YkBAGvr2I8v9DEB/Joy2pglNJpx1UOyv0toigGQfstBUoNModmjxjYiYDP8GgOghgfnPZmQO7EdX8jrGXe7lsycBwAwYMEoef17j4g0fz+7MTwM7WBuOZ0GCos10azU8dAP70U6kUK+VLC5KwmYGVqcz+fUCYlFQqiW8mg3Ktg8NoiZ6eP4xVe+Ar/5mpejtPIAwqEmVvI9DIzsxgc/+leodVNYLDSRGBhBi+/D0ZOF2jMAS/DcrGMo/EXbKO4pruFNE1uwsszZ3qgKEh6gtKSqV1YR7NWwujSNN73xVXjyVRerQ/rSn/t1BMIZhKIx6VQwqZ0+eQLv+b13INRtINgq45Kd2/Det78FI4k4ArUGhpNp5BZXzA+Xa7sXQCuaEACw79gpjQAgFNPBoUluJ7wWCIdQ7bRx2ZOfhJ/7X69EhWJLgTCWVpZw8OgBJKItVFaO4xMfeCvq8wcEAESCYURS43jvh76Af/rew0ikt6LdDiMeiiJA28ZEFIX8KXz4w2/B1q1EwpeQShFVpt90CN1AFEEmei2z1EnGM2jVoRmyE1MLqPfCaNFCKmKMH9LtGK9YfHqFeCUnylFcgeMsiXR+9/vc9u1Ovxc2dlQ2xuKN+OzGnz8fg4kL4TEAgEkjrf2xomRdxdQAAIs5qXYRO7FMs2YcPl3Hp7/wZQQjCQTYOVdThfZ7IY1I9AJWSIa63s/YJSWaoedvIUNKA6gGOEhXh047YXmjRwNAPNBFNgwMxGgt1kWgw+5KEuFYFN1QF+EUAYAMggQAxNSJiDXGdSQAIJNEKBHG1gu2qrmfHcmqK5JMx5FIRfW1LtqOicXRLc70UkGd7BfrQAoAkAaLMbpMm8bT/51HNl/DJSksqh89uB9VFj0Biv+1BA6Y7Rw7mXzLTFg6AuSGB4eQzWSlgsyic3l5RfeDwqlkUnF/MZ76eJNNpjX36pNpWSJ12mi6WJMdHBBYwDjmWQL8/2q9hhhVk3sxFZ6MA5EoEypeF7C0NIeVlUXcd9+9GB8fw+Likp5HPJbSe15eXMHOHTtQLuTFQuA5wPd40003iK0TiwRx5OABLM7PYjCbxao0NOJYLlbk+jE9tyCAKMwCSg0Ue+peCNJ30J/3vBeg2exgaGgEX/jiX6rYpbBjIV/E6PgIKvUCGs2aQAhZbsVjWjP8eMa1z8CVV1yJKllFCAvgDNG3nFZWBPXoPBTqIJmKGgCQSeLOO/9NQAJZiWRqsKAhA5T7aGBgECMjo3o+dFHgOCJVuLnvVdAT7OfYEjUXnAAcv877xS62ijJqMwQ5YkTKKkW6bNyEcWDdUo1AG3+e64VjAGHs2/8A5hdmTXyxXBETMl+pI1ejujfjSA8ToyOYnBgTcMR5+ENHjqFCsWDXiKFjQataFgAQCwPXXHst9h08goWVPOpNFnysJyIq8rt0pknE0a2W8Qsv/R9olkrYPD6O/GpeYyC0O24Huzi5ehKBJPnzQVTqddGOuRiTtMuNRLB5dEyv1apWRP9XYeaovO1OCFMnV1EqN9GkO87gEDZvmpQWAoXXmOuwyUGWiDrZMT4HAwC4H3j/aO1sVnUEAAYwMjYmVhE1ADgC8PD+/QIAeM4QAPCFEgNynGJipSUszxyVWCXdKMJBqraT+z2IbRc9FX/zpdtxz8OHEUwNIJRMY9O2bXjVa1+j14kk0mhw/UbsfPc5oqnPW26n58+93QcA8D0Y+4vs3PWI7hkj/QwsshT5/iS2xopKIwAhcythTIwYQGB5sml+SAxPOmXcE1Uk0xlz69A1QrkPwUAyA+j4QADbAwAGPpg2FgtsXqcHAHzRybzdswCsWWI5EGsRE+Mz5uPZzq7+r50r/1wTgpULQB8A4EavuRctzvH64gaYqKFmAAALSIvPFJDlvjLgWvFFzVzHWhZIw7EBr+Pi9MbIxJHGh7Or6/Zw8803qyFH+r8iVa+Hz3/mQxhOrOKbX/sCIhqViWB+6oRYjulYAtVyDbF4WqLkbAqyccffl4hFJHbH2r7eYsSz5gHPPApeslCmgn+j2TaLZscEsGahCVjqPtL9hcW/sxZW0e9GXJyMqQMCzD3LfocTnnX3gOA5vycLQIRQLNexslpEpco1FXL5DGNUG8lUGJOTA0ilQqjVi4q3Ea5/CalbjuABAN8ok+gkC/RIXEKe9SZbKWQVNMXaCPV6SMWjSKXJnvEAgI1yEFz1TBQrlbnymB2ba4/yrSYbfh0BgYFAFMsrFQEA7VYKlPms1sgAYJzo4IJdWwQO09VndjqHWrWFwAd+/3d63kOdHUTO+jPge9E/oto+iTKcyd18fV5X+ezv1vSDAB4BO1ci9ngJ3uN934v0+d/vf94nkI8HAPR///HYAGcDAvoLY0PB1y2R/DX5e8Cf9b9PSR89YdUFpq99VfR/6+Ca+I5nAOhBU5E2ldYGsQAXwaFHD+HyS6/An//ZZzA7M28WFg4A6HWpI2CdVNIPeahzvpMJ2fLKEq655mlIZ9NKAL0O17lAkI2gikcgaWvUiyRx+NgUVpZXhbwRdJDqZquNJA/KGg89D8+xu2H+oywujQFARUtfILMYJe2GMzEpvV8bOWmvMwAcGsrDgx1d5Q8bgKS+M0WPbOPf/XP0xfT5GACPV1D8RwEAFevsmNMNgAq1uvkOwHJdf39dqu0187++rjwoo68T/XQMDgPxnKCkK/p9J5+Hkbd5URESCimxizHBUaYm99K15e33jvl+r3dB9f+PYcR4cNBQab++7XeaOjiTNo+I+5EcJqmhbgBD0Sx+8K93oFjJo0dP6HgQzU4LxXIJO3ZegMX5JXWe2OnjbGSwR49UYOrEUXziw+/Czc/ahmCvqCJ8YaWO1OB2vP1/fxDdcAapoUmU6yR62YS19BYcOsvkimuQln9MSu+//z4kqFZbKGJkZAzzswsS/Oq2KEgYQrteRpOCgJ0yRoYT+NhH3i87pq989Vv4+6//EzJZUq4CSGWzmJ2dwc/+j5/Gk664CJXcAp508W58/W//ClMHHkG828NwIo1mqSLbKyZJzLfasSSa4QQOnbaiuhdkF9k5MCjx6WmvFpt13PCcZ+O5P/ETqBEJRwjTp6cxuzCDTAqYPXY//uLj70FlZh+SqCPBDnJsEJ/84j/ir7/6L0ikt6HdiiAWNHYGk9GRkTA++Yl3IRopIJJuobo6i0QiA4Si8ukNsZtBmnuting0gURmDJXFMh7edxyzK1W0uizMYkLtebDxXjMOqBjwIpyuwGGSorl45//uRW4eb5+dG4R97O49b9Hf/0JnAABG/WeXew0AEAV/PbnyFG1T3e4h2yliV28RjVwJP3gkh1v/4XsIS1QujLDqeNr8hTXn3AuSrWRuAGQByDtYCYtzk3b0bw8A+LEgxgjzEw8iGewhE4YsJhNEsShQFicAEGGjvg8AoGVaz2jC4bix9ALG9qFbgACAWAADw1kEoyEkaEOUjpHtryJdZ7zGt5gEJtCsMwbzyyyNqGBuHXymU2bjaKwI0wVifGPcYIeiI2r99PQJfWaR3UNHQHSjUVeSyhlm0s85bjSQGdBZQdozfwfPyNXVVc3bE2Bigk3BN3alqKNC0IDdexXQjgXgz1ieqfzgiBT3GNcERw3ErKMXcrmMTHoQ9QrPEV479yI7zhSebSiJ5vU+8sh+nDp1Sj8/NDQsQEKdRoqWEUAUU6mDZDqBcqWAiy/ag70X7kYiFsbsqVN46P77sXXLFhWtpVodtU4XtW4Xi/mcYkarTs0DEz30AJmSdAdC3XDDjdixYyc++7nPqyPFmJDPF0UrpcBTLMF7WVPnllR9H6OpsfKsm56FWrWmorXV7GDP7os0vlAucRQi5UZy2igUV7Fjx3Z8+ctf0rgGnYhWVpaVf5AlsHfvXmzduhXDVJiHaShwp/CeMIn1Z4pAFo3QmJijdGYkHGue1gQ15NbDM9zardbtC4ZN7IqzvRILZnxgUXYyf8sAACAASURBVMVcp4rR0QHMLZzGPffcJeCBRQjzodVSDYulJrpkPFL3IJPCJRfv1agHdXempk+jVK2rgOC1cL6+06giHg4gFQ3hkssuwwMHDmGlwPXFUVYCXV1zI2h3kAgGsHloADde+zQk5RTTw/DQMKZPnsLmLdtxaOoIFssLCMSDCMjil7R8p7FDF6J2Bytz8wiQblwjc7Np3ddgT937SrWNZHwcJ0/MoVIu4+nXXItdO3egWW9oFEYCZwTsKbDLtR6NK+nXOIOaO01E41GjowcgpyQyAAwAqInGvO/AAQMAWJxyz3AkUzpkAcQCHUQbRcwefwShYB0hAi6tDlqdMALhUWzZ9SS86W1/gMTQJKoA2qEQ/vvLfhY3PPe5qJdriA+OoN7gbAe75MbmtFEvszlmbsc1wWvX+IjrzvM9eBCof4TeIqEDX11ixfeoAtAVdpIUZO5MITse6QQZXK7h9z4/8/cK6CMAkEyixrFUCZiSKWDAABk5nUAYTbJxlE9atmhUc+u6qsvep2dmRZg5mfD7nu3mi37pj7h1L2p6n3jfxjPO25luPMH6AQCfw6l5ppEDqy8s1yJDgQCAtZttLNvryJibSFSCch5SNgBgrWnZ4/tuCDCUW8OaA6GN7rLOYE70rW9/G7fccosYi6ajUMOFF+7G5/7sj/HVWz+EeKCMbr2M4tKCdGo4OkPGBUeraDkXCccxNDSK5aVVxalyoYBsJoVqo4lQPIN6q6f1yWfAYplNSzIwqNzP+CClHkuK18ZdVQr3eqiT1anuvvhzKuZtOMM6/7KJ7GNZeLatsa6oieXWrh69iYxSD4CCgKUyzyg2VBnjCDw0MDQUx/bt4xKWXpifFRPMF+f9zI1+AVS+F4o6MzdqcN4kwIYsxzaodVVFOhFHOk1RfZ6bnL1sC1TWmC7RTXeteooS+LVnrPfnbADZtKce28pKDbk813LGAQCMhQYA7Nq91QCAehezp1b1bALv/7039rxVHjcKKWQKOC2zU+E/WE+ovIq7V6TkTTZVw/4ufH+O5Qtk/7X+5Mwv5HMnd2cq6p/t5/oLbl+o6lk+QQbAxtd8wsnj+S6673vcqL5D2g+S2DUSwWmbImWLnX2jOXGdE4ShkI8FEPNbNjotUTJDfY4fPYFLL74MH//YJ+TTKboIKYVBzgPx9xqil0oldZAz+aK68fLyInbv3oU9F+2Rcu35AAB/L/nZBzN/z9khLDeBR4+cENCghe7EX1hI8fqZgKwBAGvFv1GUDEWlGI4p4dP6hWkl51VT6YxEnLgG2VHwYkk9ZqLSFGjbDI0rJB7zHJ/A82FMESp8np99PI0IKurqHmkzWhFtn+3/Tbl6nQEg5X03AiCE1Yt8+MLaJbIWst06dmCRL6gFKLlhOHVQHEBg4jjrYIE/gAyYsj/++liQEwAIRcNrAMCZ1++R4nVw4GwAgK3XdfDAH3L9rAAeGn70RaKCjpnQqbcRboYQC0fw6OF9KFVyKNXyqNRKGBwaEs0ynRqUavX2LduVQOaWl2XRNTSYxYnDd+NPP/BqPP3qvYgmOKeewOxiEcdPLuLWr34Tk1v3IF9ih4ggm+TSnWgil19bHRYWY0wGMpkU7r3vXuzavRsPPvgQLr7oUqwsraLbYhbQ1uxosNtAKt7DzOkj+L1b3qo9ms1O4BW/8IsYHhlHocg54rS8x+nr+puv/XUszJzA5HAGoWYFH3nfe3Hh5GZ0KzVkInG0ahSEAupUqo2l0AjHMb1SRL7WVmLC2pndIDE6wnRsCCNfr+Lmn3oxrrnhBjTYeYhEcfTEcZQqRQykgzhw/3fx1596HxrzBxDvlsVg6AVT+Ma//Agf/NhfI5XdgVYriliQwotM2lqYmEjg43/6DoSCq0gOB4BGCZViBamBEbS7AVFbo3ECUbQHbCIWTiDQiWF5tY57f3Rc1mZM4kMEHJtEqG3uVjPujlliRzRXtAEAPvFzZkTn3IGPF483WiP1x6vHDQEOANA+c52fNQDA2QAqZnNEieNebq5dFL0QMNQr4sLuAkpLeXzlX0/hO3c9ikg8hCiT9jYZNEG0CaIEqf5vYlWRthWs3v/cQAcCDY4d4RgAdn5R9yUqBgBdABJBSAQwHQaSQYJX1jPm3DELetL7k8MZBFnoSPSOSUVCRRXjK4uFYCyE7bu2IRgLIDOclQhoNBnRCECYNIMQKZdMNJgEk6pLAIB2e4wHxvYTeOs6mSYW7IT4GM+d4J/EyXptDI4OYmH2FJaW5zE3N6PienBwQEU/2SdLSwvSF+JMKQEAxvW9e/auAQBMqJeWlqTwz5jHuMDOJ6+Rtq/hoI2Y+SK0/4w1VhQ70Ma+YEziXicAW6RKdSyFibHNSvy5/9ns4FlJdXxen53dAXz3X76L1dUVJZIUEWORQicT2pkyC+O8fCzOsReef0E87zk/LsiRNoEP3HOfFcWBIFYKRQQSCSwXC+hxBCwSQ5tCTPw+iye3LwSmSHAvgJe85Gdw22236QzJ5QoCQkgnpevO5OQE8hT67BJst9lzE8MlXTyOyy+9HKemT2mfl4plvPDmF2kEgGD95ORmrK4uA4EWMtkU7rjj+8jlVvV8TCzWEv3LLrsMmzfTOSip9Sgh3npTxQA/6HhAMIfnNAEaJvEaHaMAHoH8RELXQl0Ybn8+C14jv8cOLTuv8kLnXmkxJ7A5ZY2JgBZlHWkzcITrgQful8CfscnaWCnUcGq1ItbNytICJsdH9By3bNkiiu3J06dRrjZUEomhIBcAigB2MZCMYWLzZhw4Po0ci9l4UmB8u9FGgjlMu62u5vNvugFbx0awskD7v3HFM8Z4FioHjx1CLBtGO0gKPs+XoBgqfJ/sOFfyBaQ45sBuJmnq0lzq6XzIDmWRzYwit8hRkcOYm1nCTTc+A1s3b9H9q1DILJFQbOC9YlHEkU0BAKTzE5RlA4TjYQ5MIQAwNDKqAsgDAI8ePoynEwBgscVrkSK6dUPJKIo0i5g9ug+xaBOddl1OPp1uAmMTl+LwVA5/9ldfw6ZdF2OZ2gWxMN74ljdj2wW7wC0VyQzJIpRAg1HSjcHKRiI79IzNZwIAZH7YvLnRzTkOYN1o5TuGq5qGhL5knW6bS6bj1HoH2ACAIFqNumIk97rXGGMe5LXHJP5IfQuOsEQNRGTuw78zPnZBgMLyaXMssJlrAx1s1tzYBx6YMpq5LEkVH2yUk+vf0//5WUKIzlXJn0NndP9dUap45RNI94NmNmC1lrEWXGff/d3n4ozrFAb312agrIH6FJOzM4sjZ66HLi0mu9ceamGdZ/eKAuQEDcxFgO+bIFsmncHrXvc6PPjgg3p//DM3O4Pf+q034CU//Ty88fUvx+bxBK665EJEui3MnTiKcNcENJu1hphHkUgCoyOTyK8WxJ7hmA4ZMiWOM0cTqDRb0kMiu5kAFcfPKNDIPJn2lcyxKfDHI1osLjoIUEOs10WdMc/dQ5P0tdEAAQZiptkfMar0/i2nNgDAwayOQSB3DIkWB1EoVJHPE+BM6tzj6EWjXkY0ykJ6CwYHE7IF5BrwtqmMW9YvYH1jcZ33kKACgXoxTSh6HLBGCTVoeFAzR0ulIrIaRI/gs2nbCAAge89dq/J+zcty/cnoF2FadTYJkhFU7GB5mcAFvzMABGIoVyjq2UI81ZadIa+xXm0LAOCZHnjn7/xKj2gxizXNNPDGOgoNgQCpcDpqhbfm8eu1f67CF9wbE7ZzdXYeL7F73OTN/YAHL/zrbexWP56GwNmu4z92bYZOnuujnwHhC2f+vNnWdSWYZ0myrVWjTQVVXPAQtn/DWRiqmJJqRVSoI6Gkudl5XLznMnzwAx8yypJMTZm00VqJaKFD4BUcTYVZCCFRpF4H1990A9pcTOcZAfCHNd+ft9rzRVw3EMHR6QXMLa3qunjoMrDzYCcAwIOfVH1tBlf8S3HUyawKxWMRT/lLUtsYgANB2Yux28HfwyREFDAKT7LjyWLMFf98Lc1pb/g4V8e//8fWntj5NB78ut/wM/3r4z8CADCl2QgA9BdAa6/r2qOe1so1wKSVs5geBFDg4SxlLLoGAPAw9Ydf/370WhNm/2KAnpLjaARRukFIqdyYAf0ig0z09ffzjAB4F4e1/efibv9a1/W72UgevtIGIFJLsZW6HfrZgQT2PfIATkwdFgWXCe7w8BjqFSb5UQxkhjB14oQ8ZKNRWjcdwdbxJE4dvBNf/OyH8eSnXSU7OtJs6y3g9W98O9IDmxGKjKDZjqHVoVp9CIEwxc5Yxzi/+3JTSDVtpkbHhvGDu+5Up4tdMopntZs9dBu0m2wik6QgWg7xSBery6fxj9/4OnKrBfzar70audWSUN5qvYmxiXEsLMzh3e9+F2qVVTQreTz9qsvwlte9FpszWQRrTaRJwSdVtttGlbEgnkY9GMNSrY2FfBkNCUaYNRafnym1R5CrVfD8//aTeNr116POoiEUwdSpaTQ6DWSTwEM//CY+++FbEK2cRLRVkE1ZsxPBvmM5vPF3/wjpQSZvMcRDCXV7OPd7+vQBfPvbf4Vi/ijGRyMIBVoIkTre7CIYjaPWrCORjiAUDcneh3PLiWgWnW4c9z08hfnlkg40dtG6nOlXwUNqXZ+Ij4C6tck8S0q0r849I6ml9Dj7068/v7c3gljnO0dkLedJgurCOgaA68qraCRdlyw48kiIU1KEp8cxhwAmQhXsbs0gN5fDn/7dAeybyoNC3RQZi1PcsBtEk5asdLcM1XV2GwBAOzgbfTJWa0CsFvOAdzRCZ6cZjyUU40iETJDBFSIAwD8BkNLMQz9KinbcAQBDaQSiIXQ4cx6JKQEzNgHXfUhCfzt2bxcTgEVIajAtBwCKABoAYDRbaTowQUFMXeoWO308W1SsGXgbDPZQq7Ib7bp+Sox5zrDjzu6NUlV9n13/Yiknlhu7zItLC0pc+HjpcsEZZ54TzDlGR0aV1Ov+B4NYXl7CwuIiUpxvp+NIKqlCXmKlFAQkvdzRvD0AwH/H4mN+bk7nFt0OfPLvdYc4I8z3xOOb+Q/fM+fbmczzvkvAls8kGNBc/OLigordkZFhjQ1NTk5KTZzgPdWih4aySgpf+t9fItCQeiNzp2dx6uRpJX7JgQHMrqygjg5aAaBcrSEWjpvonGNUaOTHu8A44Hb61Bzi8YhmvJkv0Mt669ZtOHT4kMAU3kN28TwDgNabvA+Ma9KpDkXEXrjsksuUgLNzSHbd7OxpjI4NYv/+h3Hw4KMYGSXDYUkd3OHhIQEvL3vZzylWk4Wh0Z6gjfZwJ7CpMDszLaaEH+8yK15X4DOf7HZVNJDeTtCELAw+G57rfIYUCpP3e4uijjyDospzuIaoFE76f73OYpgipDncd+99WhsSYSzWcHKpjDp94xs1ZFJJNOpVXHbZpaK7P3roCJryc7cxKvYZwhwt6LYwnEkiEothLldCvlpHNGJUajbXYjwnWk0kQwH80it+DgvTUxgfHsLpU9O4+JLL5EBA4HXfgX3IDMYQjnOvmPUeWRFkKLQpwtdsIc4kvl5XlCNIw1ld7sHs0ADGR7fg1OFVHD90Sk4UZACMj41pHxDcojWgmnARethTi4E6HVQm5+hPXJ/VIZW7BsGxYWMAdLso12roBoISZiYAQEo1AQAWUubaGBQAECwvY2H6IJKpDsoluuHwW1lsvfhGfPiDn8VCsYtwdggrtRKGNo3hd97+Vo27xeMD6JEyxA60AADOOtNSm11pshOteWcAACnx5n3OeWU/AiDXCQU+JwKoELA2zL3Wjdd4qNhyXRWEbDSJSelikdcf8ICdFbRWJFq+w05+SyAWadt+bp+FfqfLHNmYaqYsb/fGisf1sUbmqb6eNP0z68C2WsyRDFg4GwDgQQlfQ/nPviuteNVnL+jSJ2EiVqyugwF2tlnmqrpG4+Cuw+0AWZ5XPKd0Vrli1DgNPiu2IthexoAMD1SQJSTQOUKRcVrMsRAN4TnPeY5cm/jzFJFbWlrE7bffjmPH9uMP3/+7iIRquPLiXXjypXvRqRSwMj+DWIjitTHta7orhZlvMJ/oBdGqNSWyWWs2UaJ2hpvhd5CHKfQ7+z6CamxAaBZfhyWbzgY2CRRwDTzVonqd9e4/36icttz71f10rD7PsGLNxNy602MjtiVWLYEhClKXy3WEENd74LnU63KEtYKJiUFMTg6yIpL+kvSZAvwZMikozcMOvLHOuMYIMMmJpNWl/JNcBiiozPyAwtMEqOgsFYmwnuGZSO0rZ4nLw1NPwz1Ql7PISanXk06DNL9oW93sYGmpgnLFAIBuLyINgB4aawAAz5ZKqYFZWma3Agh8+P1v7qkbyDldN1si2pab0/Ez3P3ddb84dWMdDbkfefc/y8++AH4iydzZkrXzFdd+M/li52wMgMcDAPzrb0w0+wGF8yaRbn31F1z9Sai/L/73+OKfAYPBkIuByBsXgbfiIZ2DNn1KjmL8bCCDFVJUXO+iUCigkCti7+5L8Xu3vFvJHoUCueCo8itRvRDnh0ijI83SBOJazbqS/qXlBdzwYzcimkqcFwDggW4OBebtzvvJgKG/d0O4bx+FdkwVuKGZLuc+QOCICKpmRPk/LHZc8c+N7JJIbmw/59PgrFg0hlR2QCwA0YD4O1kg9QEAZAAEGPA8svlYDtX5Htlax/98nf+NBcW5/m5EXueAdcZvtYBrFH0rhAS0OAaAHwE4WwfUDgUXt2TZYwU0EwCCAPy+KGDspMRJvXYiMI6G658X1wyfFdcaD2hbY3ZgaC3RxofP3wEAnjbn0XQGMWkCnAcA8AeSDiVB+OvXzf+TEFBf15/Xzt/Dw5hCe7FwWvoOudw8xkYHsLI8j/vuvdsdgBFK2CGbGcbU8ZPYu+dC0YnZDdq8ZRTdeglpNDF9/BHc9tW/wMh4GqVqTmvo6PEZ3HrbN5FIbUG7kxIIQGujXphVGE3NqWccQK8eFN2SftgROgLMTYs6vTC/TIa16FLBbgjBbg+JaBiF1XkMD8Sx/+F78cmPfwTXXv1U3HbbV/Anf/wxjI5tQpHdpATR3jpe9BPPx5VXXoTC8hyedPGF+Matf4sjDzyIrYMjaOSLspfqtuqocl45lkY9FEclEMHU/DIanIwhEi5kvq2OCp81GQBPu/46POsFL0C920Gz28NSblV04GS0iwP3/TPe/45XY2uqhkBtGdEgUG0GkGsk8fL/9SZkhy9EqxlHLEgbHyvIU6keLrpoEO/5/TegVV9AfHQArZUCIvGUFJJ7pLCHeAA30W03kdAsahz1KjC32sKRE/NS0w5HElIlNhDA6HTm7ezZJEYb595dMw7oi5/926efSXL++Lvuj3y2PXo+AMF7y5tij4nzeRFASxaYRBlLgt3/SJhxmDGQM+VBTIar2FE5jpW5At79+fuwUI8jGGkh3GkixW5mJ4BWOIkW1bZDdcWraDuuJIhdQ9n6kH4u4MGJNJkpldGjA0GNUTFu0gWAo8apYAepUA+ZSFCdA84ix1JJBBMhWTImBlIGAHB+lGMZDhBmMksQCaEeLtizU0VLZigrFgDF/1jrywkgTECYSSSrJY5xRA0AEFXdkhGzJ2KBz3vDsTUbAyDDzGiq7OK4JFRkJcaqFnIUfurRqolFHcX9kpqt77LLEQigXCoiIYcbiOrNtEfiWpUy5uZmEUuw69mR13m1RjVpriVLSvmsREFXt8dYd/y3PH9YbBIAKBWL+p0s0nReUxeBc8BUag4xNobls07PcM5be9E6ztWzqPn0pz+FLVs34cCjj2Dbtq0aTxgYGFahQdYS7a0WF2fw/Oc8G+l4AtFACLVyHcVCWbOam7bvwK1f/3uEUwmUW3Ur3rQMrDNnWku27mz8CtJBIRWf4DpV3k+cOI2R0UGztHIuR+oSOmVvFosUkePXSCWnUOHC3AKe97znY3hw2DyzmXd0OshmM5hfmMFX/+7LKppPnDiO0dER5SFM8in8tXPnTteJ7Ul3iLP309OnpAxeKDCJpF4RR/+crgyBSlkY2ry/2I0UZGzU18bBxsbGZBE7kB1AqVBWh63TZsHB92+jcbyndGHIZiluuKr4TKbI97//fVkPMs/JVVqYL3dwemEZA9k0auWi7gM1G+gedOjoMbQ5e+yYHDwmYyHmIg2MDmZQqdZQbjM+WpeZaUmcIyUEMZpNbB0fwYuefROqhVUkYxEl9c12F8Nj4zh5aga1BkGoinQzOGPPLjvrDY0AEXTrdKQ2HwkEVMzz3oZjYVTpLtFuIIQE8qcbWJrJawTgqiuuBO8NmyZcw2wA8ezmfuHIgBp0FC6jn7rE5zgjTVq/rfe1EYBuzwEAARw+cgzXPvOZqLI5w3lyBwBw7ccIZuYXUFg8gUSyjdzqgoCQZHISg2OX43W/9W5s3nUVlmsNtGMB7LniYrz69a9BtdFCMjOKWqWFaDKrGG+jq+xEGmuGaCefoWcAqJEgXZh1AEAFF50ZCHraALdXcrO/Ww/cng0BAFHyyQKwwpXsSbmQqXh3riKefKkCvSOgROK/va7YzYwxZEIJBKTGTYf5kGkDeOs7CbC6wtJ3eFX09wnAWmFPMMZE4HxezNf1OgD9tU9/bbJWH7kM0XK99WzU/3WtW+/m9j0A4AXYFYc7rqB37CG5wrr4a2eXP3P9/XQsULXT1/M1o/wzxpvdOHVV+O177r4br3rVbyje8T7mVlewd+8e/O3f/g3+6IPvwzf/+WtIJgNocfxp1yZce9UlaJRyyC0vIRVPSHyUFsulIpk3MbRqbSQjCbTqtObroRHpoa1H7J4xnQEYs1kfUSTAaUJRp0oWjK77rW6/Y0dbjm130NP/7Y72jazKlYTLkue8xVcxFLs2ktsLEFiidaap9nNtsENer3bRqLWl+E+2U6dFAAnYNDmMsfFBLK3Oo95gkU1KPxt01EChqwtBaavXyBaKxpL6Xb0AAbEeFpdWRMGPRVICWaJRsq56iMcI5jr2htg/mstzIymmq6F7oYauWfAKAKbAaLsnEcByhdeQRLMZMCaOAwAu3LNdi7xUqGPudE5rP/A3n3t/z6hbNj/GDcuH36RiYdNEYDwqt76I+0T3bORr7aO/0OX/e3TuXEnc4xXo563kXIfAF98eEFBi4EYAHu/1+wGGx+s2ne1afPO//xo2Xo+KIz/L7lSKzR2BgSYKKilTEZkHL7sjsVgEaVISpZ663rW1IGMAAL3Lm/UWdmzdjXe87RZzCKhwzonPz4R2xARQEU0hGQYpBl9zeKAl095LLsKm7VsflwHg6VReXI6BjcyQYqWJA8dPoxckDYWCQjZL5K/TC/eJLkoElRC/in8zWhUg0WmZiBWF0Lo9Ff6ZwSGpwhO1FgDVzwCg1QmDGteWYphtbP/hmT/nLRrcN/mz/5H1ebb18Z8BABjs2H0XKu5mjje+tgcA/IgCv+9BANL+fMFNWri0ABxFjQmgCS0Za8Sj3WvUvIAVlPy+HwFQccmkpU/N3x8XKt6eAABg3sIO9Oj3yeV8nntdvwf4PgQAJNMolBpKGIcGk2g1KohS5bbbxUP3PYijB49jYnQLGrUWhgaHsLQ4h8GhFMqVFSRTITQqFQSqPYwOppEvTuN7d/wDEKxijh7eI5vw6le/FWPjl6CLAQ6/CABoBVvohslfpCBWCMFmXNS0yU2jmJmfxqZtE5hfXMDxY9MYHhzD6lJJYmE9WkQRra6X0G1Vkc1EgXYNn/r4nygx/PmffyVabaKw7MqHlWRwPvc1r/kVVPJLUm1P9rr43Ec+igvGJtAqlBHj+u02UK7X0UtkUQvG0IlncOTUHKrsLERiSoiUhKCLWDKBUquBrRfuxs+8/OWodYw9QIS8Uisj3Kvj/2PtPeA1P8sy4eut/7e/p7eZOdOSmWRSSSWJSQQkFAEBWRVUBGlSpKiLoCgibD6xsEsAV1AW3VVA2V0VZA2iBkKLmoQkhGSSTJ8zp5e39/J5XffzvOedyUT41u/A+Z3MKW/5l+e57+u+yvHvfhO/8NqX4qq9WfQqK0jEQihWGDO4B8950auQHz+AVjNAPMT4MSuaEglSvBfwkhffgje+4eVYXz6DiT0XoFepCwCIp+Jo9ypotauI00GbG2Y7hFY7hgZyePjR41hYXFEaCNczSoMIAJBKZ74LTsrimn8zJbKbcHitHr5n/V7zve7PYQnA+e754SLs3J8PAAB/fdMYktMfxwAwlgILWTrOOwAATJMwAGBnvImptYexsVzGu//gm2gm5xCONhDpNpDR9RJGM5pEO0L9bE1TwKCdQEjSAJqT9dHv9NUsSALAptqzJJxOlgZg1B4nIiGkqV0OdzmTEACQSjCXuIUEGz4CAKTy55Po09yVWlyac4VIUTUAl+sEWfwEAOLJGDKjGaTyaRU/0SCk65XsGAGCpDOG40CEUpUu2g0W5yw2SFc3pSwN84J0FNXypujjnAizCSALoNNpqunnL0djLIQ4LWsim6OxaxzVasXc/btsSOnlEkaDkhiE9NWabnoSWUJOqVyUtpuO4mnX4LJxSMSjAgBYjZtW04HO1HfG41ikOW2dGvmU1s9smqZUbBq6Ap7NH4D7GTtxmi4mMD4xrSKYB5HrWiLg/tbQlOjTn/lT7c2tdl1ygGSCWktOdZqIB3Q2b2D3zp24aP9+JCIB2ZwImPBBw6tuTwBAh0VilC7wKTRrBC9clKGMpJxUxoS9Ok5sCp921dVYXl3V637k0Ue1N3KK7wFd+Zm46FgyKjz7jq+9Xq3hOc95roA7OsobcMFUhDLuuusfBNYsLy9p6s96gw0cjxmn//LwcVIeTv8XFhbxyCOPCkSgK3+/R2kGn9t8ZjQJbjWNHh3iOW+JXUEjRJ53a6h4TUQQxALMTM0hk8qJaksAgH2ZxQfTg4HALIEOShuaSiU4fvQYHjt8WLVNpR3CVieGIyfPIIgSyK0MqLOTUzNotAnMNEUVlo9OqI9MEEG/keEFwAAAIABJREFU08D0+IiiBJs0IdWgpKf3lE2llQAQ7XZx7eWX4qJ9u9CuVzCWy4gdkcmPYJPRfn1GUNeQCugBWkKhWJLTPhtSskf6dCxnjHMigQxlEGy+e1yrufeEJdOJ9hOoLvWwcmpD98DBAwcwv2sXtjYZ4+X8fEhSj7OJoEllTIpBDU2Y9e4AAF6jXOdGxsYkASCNulyrCUo8cvSYAACyEzwA4CWJCYIJm0uobS0gGqsKAGCU9NjYXjx+pIpP/o8vYmbv5Vgt15CYSOPQ1ZfjFW94DXp0iY/nRCWOJ7IOjLKGn/e+mKx9i3k+FwDgcbbhVFTMGZY/ioX1gKtLAFBMqvAA1/xogOKbRIIgPWd0TZNoa4a8z5GZWxI8NCYAASi+JrrQE4Tcvg75Qs0U0xsPCgjQqN/6GtZKXqpK+Ybznh+AFoxaYx3vp+hecuTll17uONybbAMAzkx9wACwHWoYALBhTchdDyar8ACAgEMNxY0ZYBJ5kwDwteodDElUB942zlNBzyW5jWgPuu8UIMD5CJvSaBxv/fm34Nvfvl/sFcrByWx876+/B7fccjN++Vd+GevlNVRrW0Cniuk80y4i2LtjCjtnp3D65EnVTt1WCNVyC7FQQrGrqVgKHaV3AM14F/Wu0/9z0Mf2QJHZJk22xt9wIBrg8X8y7tUpChl4zPfjXf4HX63AIBhnFxKXKabwmD5AP2VcOtd5Ddzop9TWYxtjLgr04nrdfP2UEBDUDIMpMxXkR1LYvWcWrW5NUdRc5xSzyIabrOZwSKABn5qT+UQyo+FIJMbBJnB6YQnlUh3JxIjOXzxGf7YYcrk4UkmmplgKgElAOPCzWslM070PAFDcKpprRYTmnR0xAKo1+vRk0G4T0Oce1kAq24MHAEqFOpbPFJTwE/rDj/x631N0B1N8d+14w4QBC0CGTkPtFqk1zmBnuOkdLrTORcH8jeB/hzqPf8/HNtXCLuThib6flD7V4z9VszjcjP2bDAQhSd4a8fwxcHwsWwz6appr9frAJdQKs6g2c05neaOTYkg33pG8ZfkaCGDUbzMYMQCAmzjvkOmJabznV9+LqclZofOk2+iCMRnK4O94cXIxIwpKah+1jpmRLA5dcakZwQ3oRlbc6Ty5At2aevseNYj8NxkIK+sFrJYa6IVjmghk0pw8RMx4hfr9Wt2oMJrUWMSVTwLwjpm6ceKB0ak4Zc1kkBsZ1QJQrpRdpnDPWADcMOQBYO7o0txsg5iD1zyYQn+PC4vvyEflnf2r2xN4rx+143O2uEDXl9u8Bs0Mj5k5lpiGnwust3hyOg/erGqKo8zZdnQz9wIGzBO3kHED9UUTryOLD7TrQefHbF0H1z4LOO+67wEAA24M3ON/c+Pl8/MaaHaokYuryB1utrzM41xvg7NNAN114iiI3ohreLPjf3uzG8uW3b5HSR2c3bFH76leJaBVUsOaT6WQYFRKsYYvfeHvkIilNK1m4V9tlhFL0l29hXaji2g7gTCdbMMF1GqL+NKdn0UmG+DM4gru+/ZjuOdfjqAXHkU/kpeuvo02uqEGwEaN5+9fY46y6ZwW8S41p7GQ4oP+1+f+Es98xm04fXIJqUQG5UJJwES7UUMyiKBa2UK3XcLrfvblePYzn4Ffedd78eh3jyrXlo0XvRUK5Q3c/sH3olbZQHFtET947TW4/V2/ipFoAtlQTM7SsUjPnKODNFqRGELpPB49uYAqJTyk1BszWikNBAAqnSZykxN45RtfhwrBxC7EDNgqb6LTKuH04/fj1S97Fm69bArd0iKyZA0UmxiZPYibn/UfkB07iGYzbmh808xGm80i0mlqdzdxwd5pfOQjH0Kr2UYiGaDRqiORoqa8po2EU3Aa15D1ls7PoIM0HvjOEzh1elExOtRUMlOXzSMBAaHerqAyZQvBOwMe7J56Cv8Yd518LwBgGH4eBp/9/fxv/b0BAEafVd6uJZqbzE5ghYFapLAKJIux4GoA3TpSsT7mgjaChYextVbFuz/8ZcTH9wGRjtGHWaP0KQGIok0PgEhdjXzMMQC6XgLQIUXSeQA4GrhnALAJiDNCDUAyGkY2HpH2P95rIxWldjBAlVGQmTQiiSii6TiCHL0wGJvEtc1ozZoiCAAIgUP8fQf2SfefHc0ik0+LARBPkA0UU3NCqqOtXVH5aggAaHJKx6Nje4FcisOkNJbkmL+0vKRmlesPc6jZCLDhZ1FusVlmHMgpKAtwav7ZwPrim8WlqM6iUZe174kaSeNC1Qh9nDp10grBfl9UfU744jEz4vMAAK8BDjP4SrmuMW2EE39OwzkZ5/XGhpr7F1+H0gASSbHnYqK+xrBr5x4B6ZwyZzM5LC3TfT6JWBDFAw/dj28/cJ+mRYrxrNrghFF69VoZo2M5dJoN/OAP3Ix4JIZMklF61GS38C/ffgBrxQI2Gb+XSaJYqSBKfambVFlQhneT3s4Dv+DCCzExMalz8sBDD6JYKmmNYhOoqbMzMyXIwf2UGvJ0Mqnin++fUYC7du6SgSHd5fneD11yCe644w5MTU/IC4DHs16v6VrkHjE/P49n/uAzXSQxd+Mwctk8VlZW5ZFCCSLPcyhivg+q0bUP0ZyMnhmmu1dTqDrGimLS+1XrsJgOhTGSGcHUxAxGRsYlVxEll6aA0vb10WhUMT6eR6VSNGPqfh9fuesr2l/boTiqSODk4ipWlleQy2YHgwiyEXfv3YONzQ15O7AwZ3OUTQbotpuYnZrEqdMLqPcjCFJpTd15rHKZDGrFAlMycdszbsFENqPUgOImUyBYevRQazZksslGs6mcdU6n+wIAOJ3W8IX3G6eqzSYu2LsHE2Ojaj63ipuIJei5kUCoE0djPYzjjy2IBbd/336BAJsbG2LC8LpnzRgLODm3rzywMv8jA6DDRA36I/QF7uU9AEDJRqWmdffo8eO4/gYyABrSVcsEkD+JRJGkyeL6ApqlZQG8ZHTEEznMzB7AZ/78Lhw5UUA8O4Nis43M1AgOXnEJfvw1r7IkgRApzX1FVPJ8qWF28Z68L3nM+frsGnBSQjr/8/wqJYb6ZgIiRl82daSxsKyXMCDWpvvWlNPQzTTanLyT2cqfmScWhyqMjiZwRI+QIBFHJpuR+TUntDxHI4qh29D1p2ZKhCU60vPTNcCSAbhG39V7Nu23+DXHyde+Ybcqp6303AgsstTJk7T28DxJ7mi7kR7XP76LppO0QBuhAx5c4e0rTTWTrBeVFGPMK/MEcPW42z/FvNIfeZmveRYM9tnh6Nnhia2rYfkcZD5R/s1kD3qrkKFJH5GLDh5EYWtT/hpnFk7grru+jAcfvB/vv/0D6MWiGJ8cQ2H9DKL9JsazAeLhLvbv3YW987vwxONMmKAEmFGdUUQ4HKA/TqevwUUj1EGrz5qU9HquJay9je3Bl0wAgJM+nl/R9Hts0g3QE0jWs2tmmAUwFEpnx9ZFkPNBLQzBvvJ5QtGEAEKCjGS0cZ+SxESGt9w/2EuF0aw3TWYWgdYiMpIIAExNZVEqb6BRrwhIZZ/Fc0C2AGsr3huNBhM4CAAEYklySHTs2Cmsb5QQCWV08umZnM8nMDaeQS6XAMl6IXoN6b4yAGPQU3BtFLOOr8sG9YzyLpZqWF4po9HgIHZEkc3NFteBhiQ+Bw7u1nsvFWtYXiwbAPDHf/CBvi/KfbOqJsTpYdh0UIfE7w1cXV3mt1GLPf3GFnzfdHs2AV82F3+vhRmADH4q5Awczm20nzQRdRf8Wb/nKM7Dzdu5RaAoMEMxgf53/fc6Kk78ouPoMe6X7LHOBhWkbfY3c7c30P6I7qa8c9PH6X33iNj0tFhRKyhHbK9TUQSnTfSrtYqaMW6WTGHgxjI2mneonjN1c9NqnvRSqYxKmdO4KGIh4I7/cgdSaRrukapKKh5japoqsAgoWKFtFxCLEZqHkOJIV+grrr0czU7DOalyGmNo6QDRjNHghA0jjVasoOekZHOrgMePnUAzxMgpW8CJGlKzzGuHUxluqnLoV0Ft1wmLgWGQhjclM4Kb2tQSGJscFzWozGLSNayk1HCqIDmBpmR+s/AF09mNuUdvh6+Lc//br4GMlpKrrPv0oJeuV3fMWfBykZBJzFADq2tDAJibcLo88+Gppl3HzuBB4IA9Bt9bwOmWUO1zPgaZpaSBm/mN7k2n3+dv8/xww1PEVZyU1UCLone/9nR+00S5yM6hlAqLUulJf+vv7QGN05n08RiwqOTrHdayedKZ9mhnhuPXDr/R6X2756s3qbEMtI5kMhnL4JWJkXgJGJsYQxBwhasjFm7Slgd7ZqZwzSWXobZewbt/6VeRTo4insqjUG+hGwuwWashnRlBuBvD8qkTuPqyPagVTiKGAr7495/HxvIi7n3oUXzpq/dhqxbGyOR+MVZYnIyNpnHkiQdx0cELlE9rrsjeKIoGOH3JazY3CxjJj2FleVWSKLJuSC+l+yujNJuNTZw8+SDu/ocv49TjS/j51/0Cor2UpoiTM1M4sXgUV91wCK989Y/hgfu+gWsuPYQj9z2Ev/ufX0C2F2AqP4pKuaCChLS3HkGdZALL5QpOF4roRAnmMWs7jk69bbGY2RSWimv4jQ/9FpbW15WzSxCo2CqjUt1ErFfHxfNpvOxZBxCpriJOFDiUQDI/jZe+/I0IxeexsWXZ0py08n4k4EiaNk1u0uk4pqfH8PrXvwrX3Hod0FjH+vpJ5PI0TmgiqmaVIvEYaqUmQolRuUbfffe3UK+3kc9PolxpIhxJotEk3ZvZzFG0KAEKkd5XRzaXRYWmUroPAnPfP1fr79YNbvLDH2cNS1QgbN89fs84H1PnvPuL3HTNXIjABe9TtpoR6iI1CuE/4qD8vRtm0wLE+nUE3TJGonVMRDuIVQv45tfuxV98/j7E0zOcSauJNDMtojN8DBa5Fqcb7kQQ7nN3J/uHa4M1xqb7ZsFrIGlAmUwikJlcpNtBEO4jz6I2FkGMr63DKWsHmdEs+tEQIkEcsVQSUU7Og8Ay2hm9pUae8YwtRGkCSL1yPIxrbrxOMpWJ8Ty6vRYilBSkk/qqiSmnyaxKuOY32miSsqlazJhlNNDk1DudDeOxxx+WORv3eX7l2pR1+mVO8EnnHx0dURqIRVpuyzZk7to1/aXWeTWw1JTTFJe+EjTBtAaOU1AW8GwcmGxDM1BTP5l2l8Wr7ffGUuHeStM66bLrjUGRz7WRkgACATSfkgdAdkSGSoyjI4Ou3TQH7K1CUdp47tGcDo1PjeHjn/iviMUjWs/q1YZM55YWF5DLMZIwhFajgRuefr2aap4HJgDEE2l84pOfwo75Xag2m9gslpBMpRTzlk6l9do4qee5Z/PHvZTgM9ebvXv3ot5s6rXee/99AkLrjQZSmYz2YoIA6VQCxcIWZqcsYzufyZgmFSHcdtttMlfk+2GO9/z8bvzF5z6nY3j6zIJqDq7zGxsb0upTn/usZzwTI/kR/R0nWaxVZNrmzNuOHTuGRw4/itGpMdSa5tMj7TenyqR2SxNrjdagmRlMGi12jNcS41YJRNJP4cCBg2IFMMZPE9t8TpLFhYXTOHTxRZJDNAmWoo+77voKIkES0dQIHnzkCXT7rCGAWqOHgNO2aBhjY3nUKlvo95iGElGRPpLPIZ+jV8MmmLbdCccFxIzmMuh3W2rox/JZxfY979k/hEaprPi+ULeNBPX7YR6HOprNqskbam0EibS06Ux5CMXjSOUYPdlWPOtll16CHTPTOPzwQ8hn0oqH7LWb8iqYmdiF9aU2HnvkhK7XXTt2igFQZeoFKdiAomIlFxW1PCLZnl/xVGu79YtJLZl8HhMzs5r+8/hyKLO6si72CIdMTCipUy5DmUYQR7RTRXflCFqVDbT6YVSaFDMkceCKG/HmN/wSxifm0epEEE9lkRwZwW0vfCGuvvVW1Nk8x2ggHMiglNGBgzVX8wxOZnkvm2RU9YM79zZsNLahn5JLy+3WBA8I6+/Efhu828EwZbAfcHhWpezAmfa5JlpyASWZ2NpnrbWTVg2+8nH5uulB4dz61Vg78NftR9vTcSfjdLW/Xhb3iYGxntVT2z2DrXEGNDANwajcBHR4bsgU4TFhnW4N60AENOgfTBLEzcl8NRh1qd7PxbHLN8QBZQ5DcO91qKIc3H/nDK/UaENAUrFUUD1D37HlpUUNRLKpUXz1rq/jLW96G/bu3ocKWS+tOi677EL81gffh0/80UfxrXvu0d5P8LzXbaLfpayli0RAplUc6WQcV191BR47/F2kUwFq1bLWeMVxtlgjxFCsUQpgA1IzW9SGZe/b1bN+ui/JnB1V803g/wkuOEaD9fbeBtCuEu8BYefVPoaPBJt93lfRoQQtguYy/guz9+GeVhEwwXM1MjIK1rOs39utEm6+4VKUtpbEVEolyWwrCiRIpQKtVRzykuZSYxpCLI1Ckey2LNbWNrGySmP2rIyWW90qJqdHECSBfft2INRvot2sIKB/UKupAR0HqplcXtIl+kFRXhFGTAaDh594AkEqhyPHloEQ17KUvLNCfbIrCsjlgf37d2gPabdDKBbpI9dB6I8+8j4xAAaTR0ef96wAoXSMHXG53kZdt4aCqCU3V+rMSOnlTStHwiHtv4/9GmYZSL/ssj2la3oKE73hCf75JvHSdLiG3C8K5yv0hgGAs5rPUEjaLV1z54AE1uSbtupJj+mfrGcaa/5cBnmOos/Cg00/nYv5VU6ibLzdRMm2RJvaqiiWvoubpdH4SF1iMeHpO9Lj6GI2DWapyAxK5hhHsHLmFP76L/8S6TQTA2jSw6lhGKVyWQUgJyhG4wOSibQxDqotNTmcUl5/87VoU9MqV1UWoAQRTLrhtWXU8rJZS6VzKuqpnWEE2pmVNdRF17FSlpuWtG8OAGBxw//2x5LorM49izQ2ElS+tulkyqzYjjSejHki6lepVRGJuux4or1tUm87g+mcbmStBq7BPk+3/6TG+nyIgAOzDAAwgzyb2NtiY+ffwBx/3fsGnysQo308AKDrxDUufCo9pvNv8NeXil8fU0P9GtkhZy1JHg12L1amJ/ZavIGfGidlYjv033kE6Oei7m4DGpz0G/7gwK1BFqr9W9NH99jDHgCeucOi3W9kw/fBYL0YJK1uM2DOuhflV0DAiQBAU9RUmWwlEtKIx4M0VleXMT6ZxeREFo36BibzCVx76UHMT4yjXSjj0gOX4A2v/3k8fvQM9lx8JU6tFdGOJtHqhpFOjSCGHlZPPoZ80Mau6SQ67RJ+63duV+TW577496i0Y2gijX44gVqlilwmiUSki2JpY2CCKHCna8aZzMqmIQ5lUDT7IlWZ6xw/1tbX1dBwSknAolw+hZuffh3e/67b8ZLbXoZIJ0C3BbT7bbC2qPYK+OX3vA2rKycwnklh79g03vPW/4gbD12NjcUVTZWIFtMwSmyOZIClSgWnSiUZyPUQINSLAU2ogKeL+0ajhF/94PuwWiggEgrQC4exVttEs1tDiPTWTBNv+omno7d1GumeZZ0H2VG8/FU/j1p7CoWynQ+Cg7wsGGvG9cniJnmtN7B33yyy2TDe8Y7XYGIiqZgo6r2jNC8rFsXwoQs0AYpGC7jnW/eiVKwjEk2iWm0jkx2HYkJ7LAkMvOLGSRrmmcUFzMzOyKnaM2DOiqF0hZOMKb8HADCQip7v3h5i7ZwfYOadZy7CXVKB+2G5F7D5p6Mx75BeJECzH0WLsqoIEPRqSHYLmAgTBOiiUazgzi/+I+75pycQi4+h18+h0w/EZuqHe+iHm9b8h7l2UQrF9ZGNGdlfXFtIPfSGQVRGWbFH88ZUIi73f3RaiuzKxGPIEPTlCiXxeBeJbIBwEEUsmUQ8lVK0lRp/ScBsYkrfkA6fIx5BPxZCLxrCNTddL+r/6EhGkgbKigwAIIuDvFICAJQARGRmRxCYwDGn4mYEyIKNtOQOjp94Qo2/ZGGlku4PTpB539A8SlIn5y/k5YbWGPbVfLLptb2BVG8CCzRRIjDABIBV7YepdEJN05kzC6hVK3oOatgr5aIzPiWDznuhcGLGKaM5jdPAjqw0r9vlayEwQTCSIACNlPhJPTqp6BPj02hUGwLaabxHwykCEVSzVBplyRE+89lPY3JyQtOtrc1NvRaeqrgzIGMx/ezbno3NrS1l0n/l7q9jbXNTZpkW0MX0kbr5svAP2ew4U8MgFjcn+GpVLvwEEnijUpq0sHjGUhC0zkcQjgYCidkc75ydwYmjJzG/YxojuQyKWwU873nPRTJBt/22JBRkLXz17q8JUFjnpDmdGsgFCDpwD8+mMnjebc+RuaJ/TX7Q4xNd+NrWNjfw0OFH0Gw3TVNNHTKndXQfp+lelDpaGsN5qY9NGbmO8drg6yKF1U9LuabM75qXXp7XkqjknbaiwwhAUCfPY04Gwz333IM+DZFDUZxYWMFWuY1aM4Rml2alST13KsUYzA66zTKiIUYJ13U9ptNZbGyU0KehIb1KCLhxmyQQRs1Gp4Ud01M4dOAAwoyBk+yQhpPc39toNstoNsq6B+LRLIrluu73IEswLoatcgVbpaJAt0qlih99yQswOzmOf/761zA/N41KYRPpgN4afZQKYTz+6Amtx3t378G+PXvQrDeUjEOglc9BeQDvl4GUzsfSuThSVmRMAkkTAJibQ7laE/hVLBQVD33VVVfLjZwmgAQA+qQqJwLEe1V0Fg8j0mlgrdREqRFGdnwX6u0Yfvt3P4qZ2T0CM4NUVmDLT7zqZzG1bx+CsXHUee3Fogg0FbUB2qAu4p6vYRjvYZtwDw9FtnuBMCJBQseX64L/3fPV6/4xzlrmqdPu8NbhkARiZZjXkvkGWDycb/rOBgCswuPfcYrho/K223CT4tiU1dfrGiS7ZlVcaMlQaWxn7IDtibsNDv1rNsmlyad4HvjfUcpOfKa9KOzeMNc/n70WMajEomWz1ydBy/nFWBNscbKOTXdug3sOO3b42PnaOcTIQiW3mFyLXh00Acxnx/GWN74Dhx85glg40LCAe+VrXvMKPPf5P4i3vf31KBQL6HbICOYQyRnm0gCWLX2Y0+suJsZyuOLyQzizeEIMnFazhnq94uQ9aVRr7ItMNmxDKTtyfhBnpn/2Ruznw0ALAWkC6dsf50oC/b/dPGrQ56lO5hGWVt8NgDmU9SCEi43mMIcmfmubW6LwM1UkmxtBgwaJ4TYu3D2C0Rz9ATg8pTcJ2agGQQm74XVJSUWMgzQeJw54mehSxqkFeuLk0EFEtVtulCyzPvbtm0MQ76HbrCAVhNGjLJxmzgR6MzntITQhZZQg679INMDjx44hlszi+Ml1hEIZtBpRMRBjjOKtryOTaWP/hTu1d/A1FIo9DWpCf/IHt/d9o83CnBultDlqDiLaHESpcyABL2Y2CqK2OIdXUq/YfLBIFmXJmfHwvy26zg7sMPJvjZajxbivZ12gQw3L+Wo7LRKOXXDO/Fe/7hsU720wDHAMfs6Fyk9vz6V3Dz3p8N/692DPT50HKU5GG5HuTeGkFlPDhkeUK06QOjZRFt3J0b49WujI9jYB6rSkxaMJICcf/jzwIlVB5wAA6Q+DGELtGu755jextrqF9Y0iOu2w3CaJ1BOUsck1N3JDPOXOzew/zroiITzt+itkDEUEzFOIpEcdOj+kgtab1F7mRfuq1Zs4cfI0Ko0WagQ3LKhCSDAnpVyN2bATADA6rZ8Unw0AqPUk1Zkusmx1kglNB/ma6V6p6I06Gw/HHGBagnc0ddqmpwIAvq/mXxT67WZ5GwAwFHsYABiYiQ7cy41V4RkTfrHXBMovxPwFTzly03APIqiBDwL0WEwPXXsDTMNtISqcHU3ZF7gqBpwpoPT/7vk8bZ/XoL+3eP8JEHBGgXp+B06wuRKDwYMV7lj4x/Ea3OEN+dzpKql+yv11ejldr07WowmAwA46O8e1trAw4TGyos+8CPh73MiCOGliHWTiIVxz6QV45g1XYzQZwcrpU9i9cx5f/do9+I+/9gHkJ3cilpnAZrmJeoNFNxsjoN8qI5dkQdJFfjSLV7/utXjg0cexuFHCZqWFbH5C0z1O8rNpUixD6HSJRNsEgEU37xNOvJTvizCOHzum12ixOM1BocJ1sNOpIJcFFo4fwSc/8t/wyH2H8cmPfQqJeArL6ysYnR7FydXjeNVrXoHLLrsAZ449gR+6/kZ86H0fQLobQWW9INpzjI2LnFwj6MajWG80sFCuoEpkPRSg3+HUN6biudXvoBXt4c2/8guoMOIomhIAcKawAkq2+60ausUT+OC7fgy1pSPIhzJqOOO5Ebzuze/GmZUoqo2YQDe+J5qEelCGU1suMVSmkO5fr22hUFjEL/7im3DTjVdiajInyUKIlN8eja86aHTCGJucQ6fVlXPu6YUVPHHkpMzjanXS9chUSWnSz7VwbWMde/ftw9LSErL5nDUzftIxVMCoYPw+AAA2qoO5wDksMX+fnK94tOuY92rXtIby2ScJGYj2GQE2DABEBABQV5noVZHplTAWKiIX6aGyWcKffOrPsbLKNJeMEP12Ly5n7FAshE6/9v8JAPBu8Mxv5vqe5sSP9N9+W/+dikZAs3626aQsMs4vlgrkA0AAIBoktPb7opXvkkwhkg66lCJEmUgAPO36a5BIMV0jaakG0YhoyQQARLvkWk63IwcAUF7GPYwAgM96pzdCkOzj1Oljala99wid6en2bgW9Tfz9usdz4RsArj+ckni4VdpVX0g7oyN61RCoIr2YpnCkRzdIVdea01cc6DAASxaAd/Tmc7GxYhPG16ehg/uUnMpNITnV2TO/F/EoXavNWZt7tlH865qyEZTg1jY2M46FhVO4++6viA5Pp/3FxSU1piyeSQUmgEOA8EU/8iO23gH49Gf/HJMzMzizuIwE/QhicQEMCUdbZuXLvZMNOKVJogr3erj66qs1SOAaRTo3p2F2I7T6AAAgAElEQVQra0xEYBQd3eAZoVgRA4AAOWkasXAIk+Njahye//znm1+Q2Jp9Nf7/9M//Ig8AToNanbaAkPXVNeyYmZUb/Yte8ELMTs1INkHdqyotRaJR12JSMvkCkYYbj+n1MTqxWNqSDESpAB1LBpgcnxBYSLYBv8r4UE2t1QI0eCQQwSEFG3zWDfv27sOu+Z2oVWtOahK2QVMup72mXqvpPX39W/cgns6h1g7h1OImStUuuiGaGpucBGhjbmYUjcom+p26pC18r5zKFYpV0X+ZthIkAnQY8RXpgZYDlUIRN113pUwc42x0yW6UKSfZnPR+KCv1gU1nEIygVGnIs4iT/1qrhVOLi9gqFnXdjI+NotOsY2ZiDPOzUyrmkwST6GUR5LCx0sTjjx7XMd0zv1sAAJkgcfkD8RJnTWisUk4dtRc5PykukCq3HACQGRnBxNys0iX4HjkoOn1qAddcc+0QANB2AEACQb+O7vITCLfqWCs2sF5u49CVN+JPP/t5PPSdI8iPTgGkx0cDjM/O4RWvfg1asRim9+1HlYMdDo049NL01Joo1Sj8dK+R152vt4eHEPb7YQGWvGZ9wtTwWr09aDlXXmsbBen38pxhVC2HRGJqOtNlonUcrjgWr16DKh9nimfVuMAD8r7cwNnWooFJNdcjk2h6FjkBAJO0iZtNQZSxXI1b7pi22wCAN2HmY/CxCMQpkSUUQYv+An5m75iiPr7OXp0Neswzy8y0yfi16GsDAMQA+XcAAG1FckbRaFZFX1fsOxkVnTB+6JnPxez0LmxtFCzutFXBn/3ZH2Fl9STe9Stvx/T0pDxoNL1XBKk1vRZpy8a6j1SKSStd3HrLTTh29Am9W4K7GxvrTr7CddyGbH4QLFDfFcK+vrXoxe0hnI3/2aNGz2EPDlf+3oTenx933Qx6B2Mf88lt37XTquuUtRfTqXKUmoWxsrap4efGFkHhMRteRXuIo4TLL9kvCVi1UkAyySEsa0VKpCyBh/0SGdqVCpMi8ooY5GOdOrWmeoEeam2yK4M+IrGeAIBcJoZ+p4Z0EEGvTWYs/WU4JLUIUvKgCQAwpYr92YmFBUSCNBaXywIAahVdMshKmkbJdwsXHpw34/BYRgBAsVRH6JMf/U0xAHwBb6YX3nHeNEje/I3f92wAOex2Ojh+/LioXqIkx+Oi1tG11ksHuLD7yaVvngeTTNfA+2blewEAwwuI3dBm0jFMHx1uUPyi5L8OFyH6PZrUnJW7fA6U4Ka+5wUAnOEOb2i+byF6nY42WDtmJi3QxS3Te3cB63YdnlrTQTdmLIAYY++q2LljTsgfmyseMzYkHgBgg8IpC583k4hj9fRREaCIokUjnK72cOToCSwsLmJzc0sFNgttmhpZ5CDdJmkeFKDRbuLSqw7JEIqLOG9UPq+PopIzp1YiouT8yqlzSgYWSysraCOMOnVYnPpzkyRIxN93AECPyLl33BRV3Aowj+ipkHQSKOa6Mh+XIADfM6cKvMNJe/G507wjfa6pP5d+Yn8+kOj7+Z4Z4tjGNWDCCEE24pgxPAZKqnMecpsBMAwAnMUycbovX/j631MDz3SFSOwsAGCw9vkL3Dn+q2l3TbyAJhcNSBTeb7By7HeMBo+Y6tqU3wCbgm0qv2/yGVlC4Gn4vuHPfFyfv1f12ENgiT0p7z9e/1aYeL8EH/NnzZ0V4fw5J15WeJvsgJE8LKpYaNfrLenOKSHpt6qYn8ri5usuxf6deeyczqFeLmjhy47O4OU//VpsltoYmZrXxIfmJzump7F4+jSKm6SxZjExNaaJ3Z4L9mN1axPj0zNoc1HvRZFM5eSYSpoxp5+cwBv92iaR0ts5wJPXHrO0qXmlfpVUWd1XpO71m0il+gh1WuhWOvi7z9+J5z3zeXofqxtrclgvtSqYnh3HW9/6Bpw6chjz4+OIt9r48H/6f7BvbhfaRHO5kRHconFjNIKtVguLtRqKrR56kSR6nTAC0Jk3hmqrjnAmjp94/Ss1cYrQWCccxunNJSQzCfSaNSwd/Rf80e+8EfWlo8iHUvb3/1qcvvM9v41vf2cTnZ65hHNtYsQNp3HVWlnxivVmFSMjWTU8/V4L2WyA7zz4AG699Wl476+9EzvmKFtYRyxKZ9u4iuhGq4tarYFsdlTrQ7XWRq3WxslTS1hcWkMsSGOrYDGJbFiYGDA9M6tYL5rUOCrP9jXoGWE96uOfWgIwoHi6Zdvfd8PT/mHQ7Mn7iyeLhtAJkatPhTsZAAYAqFgJx9AKRdEKxVXUJFFFtl/GWL+AdKiLaqmJ3/ngJxCJplCpkt46ik4vhhCpf6QL9+sCAMIhK+CkWTyLAWARQtsFqmk542z0I2FkqPulTwc6av7pBcAiUAAATamifQSZBFLZLGLJlKZ8cogXuGeyLDIASN1o9ToIJ2PoRvo4dOVlyI/mkM8mTALwPQAA5rUrqs8U61oQObFPpsPY2FjVmk0ZmybEMpztSedvxnAGAPgGwQ8cJIfyhkzexMpNkLkXselnQ10obqJWq6jBZqNJAID3LjXrlMoNJFhDLD4/QeL5597K4Qb3Za5RPgaQP+N/EyAYzY9h59wuzM3Oy+2engBcpzit1uQ8m1IaRrG8hfxoHnd85A6tB81GC6MjY7qWuRZmUik1wVzz5nbM4YYbb8S/3Hsfjhw7pqkR3dg5xWmKTs/pngO13d7J9ZjHhH4FY6Oj2L17N1bX1tRkn144LfBgQ3rcrIYOZphnj8FmnRJUekMsLizjBS+4TTGBZEsQrCAQ+4W/+SIOHLwIDz/8MGbndggY0Xon/TXk3P1Tr/hJFDY3JbmjOaxGHY7JZcePMZjm8r89lba0IYKqHF6QMcF/Fws0mxJp1wH51tqI6h0Jgy0QpRCrq9TxLwnsqVWres1XXn6Fimj+u1opywiW557Py+P7+S/+HxSqDSRz4zhyYgWFMg32MhpWUAPOidye+Rm0agV0W2xwQpKhcKJXrjQQJgDQBRLKLC8iRYl9v4VIr4WnX3UVGpUKIr2QAGaTM7AuqZv7f4+O4VHUW2TOjOi+I/V+fWsLxXJFwIoNLtpKj5kczaNTr+CSgxcin0qgWatianQaxY02HvvuUe0/8zt3Yc/8vCQAbMN4fyTIEuQIkcC62zf9UEfXPfctwqyJAAQAxmdnBADwXJeKZe1d1157HXj/egYAKA1hHG+/gc7SEdS31tHoxVBpRrD34JX4xV/+DUzO7EGnR6lSDM1uH895wQtx9U03CQAY27ETVSZnsAcgzdnVwrxGBKqJBcMGhEMwkw8Pf243+VYHe0DQr9UaqCkm2xWHT1XIsXmXzwy9yMhIojkgm2Jr2A0cPms+7N2Y7Cv9BjiscLR/K3adcd5ApmSv0ab/Vs/rb9jEq8jiZN6qNrMD2wYB/PHgMfDXPAF3n+tu9H+vXzfTQw9T+D1Mvhc0ftPzUHJAAMBSQ/7/AgAsHawuyQ0ZN4l4El+56+t4//tuR5LeRMxV7ncxPTUmAOD3PvQB3Pmlv8L07ITWPbvOzQhUdaXqVAMwCUrSqyGdDHDllVcKYCQ7igAe/RkCNyD2xHzR/R2R1jbFbY81bzLtfRio/fcDt+3e0C4WP1MTg2LAUvVy7m2QQP4BzuOBr5u1rG/c+ZqSqawGqs12HydOLKLbo+SqiyyBgU4DjcoGLj44qwSYfp+eDzTr5vGs2WuQoSplH5QHsGaModniBRfF1lYdpWIf4WgS/UgPHa498R7m56cxOc7BTQMBBy7cn02ojjAjCltd1Vw0rq2WybqMY71Q0LBodYPyn5wAAOL4I5kArSYZal1ccGCXZOrRKKUIPRSKNYT+28fer6MxvEH7Qp/f9zewN0vjJsoP3qBEbGdnZyUF4L99k0DUj02qTfzMyZefvqj2BQCNH9Qs/BsMgOFF4EnNvfu78wEAT0YbzzYJ9BcJD4i/WM6dbj4JMBhaiPwkn42+5ZTymHSFZJPmY9mzzjXZOZt6PbY0x/7CVmauORnzK2mOOxwAwFxVXpzcfPz0n7Q8FlY83rlUgOXjj2E0m0G12kA4TDplBMVSVTEaPL7f+NY3beNgo9knRZwTCl6EzIqt4oprL0N2JC0aIm9W0i25uCjORAZ0Rv+PJ1IolWvI5sbw0MOPir7bZcwRmQ0yKGEuq/OOoBaT9C+6sTp5gOjyNATy0yBH8/HZqzRkIh2RDazJQ0wXyimEwYOG0PnHGzihnk9D/1Qbxnm+b6fGFSSDjUoOG/ptTundkuLMYbxrqrEaeJf564fXy3Cxq01QRa7pwYabEWvgSVcMztmk7NmGmQACzryZpHsObS5KACA11WIC/eMPAA33fQ8A+NfDr36xNr3m2QaHnEZ4AEC6Tzct8+aDg+cSSGIAlpgKbsP2XiH+b+nGzZ+ZPwb1UZZdWqtxAhZBpUxH8DEE8SwqxRoSsTAysTaqWyfx8294GWbGY0jHqY3uYHW1gAuuuRG/+R/fi8/91Z248LJrsbpRwdpaAbncBGamd2F5eUW0RDpUX331JVjdWMTY5CgmZuZQbfQ1JUIkI9AhREf3KCcYBNEsh509pzezGh3JK6rsiccex65du7G1sYVcLo/Tp88gmYihXt9COojiyMOP4v2/9hvYM7cTP/WKn8Lcrp2oNZvoRcPYLG7i1a/+KczPTqJV2MBzb/0BvPPNb8RIIoUeBebtHuLO8bUVAsr9HlYaLazXmuhHU+iygQ/R0T2CSqOGYDSNm3/4Wdh/0cXotklfD2OxtIEgHUe/1cDpw9/Cf739dYhWV5BoR9Fr95HIj+CD//mTuPPvH0U0Pq77mnGh9VpHXiGM+KOhV7nC42j50zzPbAiSCUZJllHYWsR/+sAv48abLke3WzKkmywOxhVqrYsqlo5mgNn8uL4uLq3j3nsfQiTG9AYi4SPyCmCW9szcDCr1gjbowXrt79Gn8AA49xYevk/OBYiHf/e8EgDRPOmoG0bXiPWmsyQAQAkH77VwFB16GJAb0O8ghRryKGOkv4VEj3tgD7/5vo8jl8+hVGKMKY8tAQBSPMmAoATAKJFy8umF5AEQFh3QJAAeAFBaCtccGuLRdDAcQoJ03X4XyUhfDICAZmYEqXithnsIxUNIZdMyTyVln0Zf9AAg/d0DANqrwnShbyGRS6MXC2HPgf3Ss4/mGU/0ZACAhSkfB0p84PTdAADqI31KAht0ShtoRc01g/cMm1+u87Z+EBS3/GZNWIZYUGLQtGhCSbM6PzEbmqD5qCOaMnEfoRljq4HV1RVp3a1BoJcFKahcC6349Gugl5t5Wq5JAUrynvApKHKul0kT9atsWPqYnd2JgxdepNfFCaMGIiEgm8/IhGp9ax2lcglf+epdMq9dX9vCvr37cfLkCT13Js2YwbIadO7Tz3zWs3DXV7+qdJuNrS1Na2JBQmbASjhQHJkBXSzwjIXUVVoBhylk56hYrpQFAiizms2AY1lxb0nRz6NR136bzaTkQcDIvOfc9myBH5z6TE/P4JOf+pTi8U6ePKVJuDxZBHbUMELdeqOh6X+O6QLUK7sUHgHvcm43qq7lvfM6ZUypOW1z7eRzKfUhyukZC1QmFaSNXUW9vDTh9lgEVwheN3ptvTdKMahz/e53H8aZhQXJAwg+XHjBBZqiy8fBmQvzWuPjbRSK+Pu7v4FUfgLHTq2i6BgApOkSACC4SwYAC2nGd1GjS6kHC3KykxjJ1eqZVIHTNgIArWoZe3ZMYG5ijBEGiuykGRrNj+k3wvWX3hmcvAoc7AUIUnlNc5dXVlAslw2AC4UEWGWSCdRpFNhriwWwtriGV77ixei3WyhtlNCpR3H44cd1b8zv3CkGAGVqAsJV+9mgTUNmbkyOCm31hDNHI1U8IAMhNwAAeHzJADizsIirr75GNSmn7U16jHDKy8FAt47W0jEUV5YFpM/MH8AjR87gYx//NPYfuBjVegfhGCVmEbz7ve9FJxpDfmYaXdKPFStKf5DmgAEwXFdwvfVsm6caxPlGz9ciuqZdfeN9w85nwjyo05XSYbWaVvJ+SAAAP9uUbnBPdbLZ7b1gGBJw6w6RL9cEOk9lsXH865bpoXOnd5WcNaZ9cQcGk2MxMoaiAn1NZHIWk5gqBUHJOCF5d3Dw5eFf5x098Eww2S/ZFFycTAKgfPghAODfKwFg7U4wlQsgAdxSsYjx0XG85c1vw/GjJ9Gqt+QXtLG+gne+8x14znNuwRve8DNYWj4lvTpz7blNZDKBBjmUE/IN1WsNUdbpVcZGlceCnh833HAjlpaWXZ9ECSCBcdsb/JkxlqoBInaunUGjZ3b77w0GwK5Cd9Gp2/0c6fe+vnUpCVxndcmY5S+Zi7b/mHFfIkl2u8VlC4zp8boizyOO06dX0WyHUCpx8JOT70GvW0ImFcGunTMYH+dgqUYapgZbZK8Zi5sR6gRICGbXJKUmhN/vBzh1YgP9UByRgIwQsgBCmJoawdzsKGIcHPQaiFFmwnX1X+9DRqWz+S9X6urhWg0y8gM0u13Umn2sbVKGkEGjRjZ2FAnGXvcrGB8PY+/+OXnHUAKwudXBVqGK0P/4xG/1/c02XDD5m9fHAPqmnd/3Ez4CANzobIGyy1gLvZMMiCVwTo68mcXYRu015t8vAOBf33CxOEy5Prc45O95DwJdYEMUEru5PeWDf3n2FHT4ufx7254Qm/s7Ecd4kNRk01MMvWbI/sb0z1K7c0G3pznLdNBrPm1DNcfksbERxwrgjWl0aRU2fWi6SOog3/doJoHTjz2IUTmPthCJUF/CtSmGNpuxcBhLK8s4cuw4llbW5UCZSObFEmiw8YiEceGh/RibYhSF0dmpyeQN0aAWKGBzSklBVxftxlZJTpaHH39CCywn/w0utGwQHQuAKyUnBwQA+i5u7lwJgM6ZuEJG0eJxZKHgG0MZYTG+hUwKVyANAwBeV+/p7KYxOPfsf3//1hTRLT7ngkY8c6QHbm8ZXrbiKWmmYx2moA4DAMP3jAcAtCk4QIBFOgGGs1Hq4a3KSWSGpmfy0xZo5fNLORkwV11P/dfPHCDgfybK7JBOT8WvwBbL8PYfHo3XdMc59Xok27MG/N+ysaAPwfAEzt9jXvIj59QoG0hzy+b6wHOtAr7DgpHuqqRKpdHrkHseQ4LARreCZnkBa4sP4a1v/Alce+V+pONhBJksjh8+gnxuEoVKB897yY/jsqtvwlaRlHQacVKyBOQzWYR6dRy6aA4vetGzcOff/ZWKn9Hp3VjdIg1yDOn0mCiZ1NfRcIyNEG+zKEesLPF6nIAZuMfGv877vMyEC4IHDRnZ1OpldJlXHcSxePI4vv1P/4QfedGL8MTRY0jnRsDtjVq/ubkZvPRFz0c60sOe2TE88K278Y9/+7cYz4yjX+8gUP5uBM1eF3Vq+tttLBYr6MdYQMcQ6/EYRdDqtRDPp7H7kgvwnBf8MCrlFkhWL5CSSiFNq4nCmYfxrp+7DTuzQLTeR7fVRWp0FH/4x/8b//3TX0UyPYtOi01aGrWa0XqDBHX6XfTDTArJoFZlPGOAhZNncMG+fVhephHXPE6eegif+czvy1QmFrPIHFKNqaNlsRWJJ9TnlqsN1OodZHLj5IDga9+4V34By8tbyOUnEI0lREEOE/kI2fU8WHM9IOxAkfNJvPzvDsdPngsA+DWfv3t+AED2T1rjyADQSh0yBkCUgIilWqPL/GpQU9dGClWMhCoY6W4g2mljebmO3/vQn2nSWqny2smjy+Y+HFFcVz9E6jjpkObObGxRAwBsHWMT7e5z75ROWQinarQU5MQfPaRiIWSCOAJ2XOSps7AJ9xFNRJDKZZHMpNX8s2Eni4oTwO3pOivJEKqtBjJjeUkA5vbMY8f8DEYEABjFnB4ALEgpARgAADSm7ND4jD4sFl07iElkcFKHdGMDIC26jfcRhwFhA7b9JJT0UGe0aWbBRuElo81MrU1Ha8xagqYEi63JJxuFADGBETbX5VJR+y0ZRAQF5KNB5kHMzMUENru/5ePx+3xdW4VNaeV9fWLXBbfkCFKc9FcaAgHGRycwOTmNnTt3CbQcJY27Z80/p25f+OLnMTE5Keo/i0OuX1zP+FwEO3kcyNDj98YnJ9QYco+jFwAZAP6q4zqeiDNi0EBuAf2c6DufJa7FvpEyh/G0mn9OzQgg8PphA5JKGP2fyUBTk2OKZHzVz7xSEzaeV/7d3XffLckAmw4yF3gMCDr0mFFN3frmJp5x6w/iqiufhpXFJSTjgYwoZazIWkL+RBwg+MbIjHhr5aoKU9P+G/ubLAACADz3vMdV77n9iedbnkhkCXLySGArx8gqsmRCg5Si40eYqELjxjDmZmexa+cO/Tc9BdgY89iyMf3mvfej3Ojh5OIGyrW+GtlqnZKWMKKRPrLpGLKpKPpdRkEm9N5Lpaq04xxsUH8r9kS4jTijwJo1XHpgN9BuIkWGnhiTlGwkJHmqNOpo0J+Ca204iuzoHDaKFRko0mjP9l6ChayD2shlUlhnxGIuLSnPc3/oGWhUSsilkohHAlS32njkocO65mkCuG/3HumtWU/JK4iAj6+vHWvVx/7pWueeSq8q+mQIAJgWE4FyMTZzi4vLuPKKp8nDI0bfHSs0ZTgLTik3l1DZ2ECp2sGB627Ff/7gHVhcLSEcZNGPBEA4ij0HDuBN7343NtbWML53r4Y/fZracfDDya9boIcZvh70sXv9bAbA9mCNwB1N0mz98zWDBwp5/Xv/qnNrf9fyDVgw1tVx7eLAygAAzU2cbNZP1u2l+h2FdSg/zcWKQzB9cnBCgEPSPzJWqVLg4/YGjy/wguCRzrV7NdR+m25j8NUPPiyWm8aerAhsWENQhglI3iBRx2DIdJxvgCAPryU2/wIABBTaiFyT7aFowoH01B+s78MDQAa49IkZRHhaLOlLX/wyJNxezrXljGRPX8aDD/0TPvzhD6LbrSOZiiCTCxAPLNaZTMJYNNBx5/pHH6WlpRVUyvQ6SSrunDXM0552taJEyTRs1LdkhGsf23XoQMImkHz7nA08Id05dBX54Bo7m4HBU23NvT22SQEGPgFMyIkGLtyBcgvuFWGLrXX1CKftQSKrOqnbi+P0wprqMbIcaUIbj9FMbwtzsxOYn5+VTKLdZpoK5U00BDSpGVkq9B5ZWd1CJkNfGZ7LJJbO0DuH+3jMErkSUaVY7doxiVRAxmAdSdaj2lMjGpw02z0USvS0CaHf5TUY1z29vlXB+lYTIWTQqDNBKI5Iv4VopIGJiQh2750Rm4112MZmG5tblW0TQD/1Px+N0jcc/mdEpXmzkt4lLbOPJRuKbvI6MTIB2Ejyg0gY/47/1sTAAQb/lgnguYXb4Np2Jh16becp8IYbGr8A+UVmezGhNn9bozQMAvjXpJMnarDprj3yToMXaZgjvBioCyPyYou/R62MfshoPgIeLrbNaVlsQTAqD5F4urHz36Q8yvQolVSDwQ81Y9KAEFUnu4IO2sBELonmxhnE+h3UazRfjKJSaZhRBEEYUnKCOB47chSPPnYEm4Uq+qGEOZ+G4jIdm9+/CzM7JnVTtJp1oYA8R3pNoudQg07qSSDqyZmlNTmnN1kMEpHile20/zLmZMGgyD4WqVbYW6HLom5IAsA3xgInTB12V5Q/LiLc/FRM9ck+qet9kyZpMgArOvR4olFw6dh2lB50EOf8h1uTz/9jH0g+YMGYft6fQ7IgPFjhv7d9DW4nTPhmw+uUhjc9Xj9eVqMF17EgeH2oUD+Lpnb2yxyWOqjIdlmg/C02994CRvevo/sOR2vq3vMSB0fVE5g00Oz5bFlbfD1w4Jspv4F7YMA3/x5wILBgLt0We8K/80agtjZQjxnTva8FzK0HPCZBENPiyYircrmDcrGFTHpMwBGj1uamUoj1t7Bw7H68+fUvx3guhmwyjinSYp84Kif6cCqH57zwxzC98xAKFUY67UC3G6CyVUYQaSMT1PHlb3wBX/k/n8YX7/wiyq0IcpP70OyNo9mKIkEAQ2AeC3ZmWnOKyyKXpjSWac1JFOOzDj96WM1/YbOIXDaHjfVNSYhozEOdabOyhWc/42Y86xnPwE//9KswM0eJAoGaQGf4huuuws1PvwLd+pbey8c//GFko1n0qi2k6OcajqBBADUaxUavh1MbBXQiSYTCCcpZhaDzyZj3Hoyl8do3vhFbhRpanHwkYtiiE3ujhVB9ES991h5ce2AG0VoHHfp3jI3gM//r73DHx/4a2fw8GpqS0ZU9gXKlhHQmhnqT8WLmYVKvsTFIYyQ3jWqJiSPUohYwMxvHZZfvwC/80qtRr6+jz6kjjRDo0s7C0G23nHQmpubQLTfR6TLuMom/+Zu/R7dLdklOpjg0VAwYPadwXo/Kn633pA/NcMn2pJvYFcVPee+7jfx8AIB5aJFKeTYAQCOwmAcAyA4IxdDhse82kQ1VMRquIN9ZR7jVxj9/+xQ+++f/iGw2h06Xxn7MfLfpmLx0wjapPxsAYHNPI0ACoPTBcOC0AwCSkpRRKtAVGyYW6gv8SpEB4AAA6pmljoiGkB3JCQSgoROnqgmmAfgkjw7ZB2FptYtMmxk1AGBm1w7su3AvsllSaDlZNg8AAgBsdvnglCipKmJB7QAAYZekzgos4ZDUjCS5prFwpuksG2BK2dh0pzPcT4zSy69nRVPpMdgAGPDtAXkVto4BwMafTT8na0nq68lOa7fELmSDu3jmtJkGOlCZ0xv+DfdQNoHNZl3/5hpFuipZALYeWxNJAH9lZU1a0Ewqi0SQMslep4fx8Qlce931onGykT524hgeevhBgQCPHj4sMygC4sVi2Xke2PCD6yABQn7Y1J5NaR0jo6MGDPC8BjTLrOp4CTCXltpAWV6rcn53LuoySnZ1E79H524xMckc6PeRz9LUbh1TkxMolQq49rprcOjQxaLV50fyWFxcxNe+9nVMTU/LHJhNkRib5B/OX0UAACAASURBVNMxejceCET44ec/H+1GU/pzRn2maTrq7h/P3rMax9Fy+Zp5f7CTlnGwMaksD14Za674NR8iY22YbEFNcjSCcDKKYpWGqjRDNSkZp/+1SgUnT5zAwsKCWH/79+3Fnj17lCzEhpjHaatYRrXTw/3feRSnlrZQrvdRa3GSRhUiUxxiCPebmJ7Mo99ljWV1WKXKc8PUAA5JCLr0EQ+10W9VFGM2PzOBPgcgzPHucMiTAsiWandRaTXRopyRdQv5D1rH6JVS1Gtn06SSQlHFfTTIKNi1A5cevBCzUxOSsjGGMBGNoLxVQSYYw8MPPqJzvWN2Dnvnd6sGEgOA6wGvBxcVp32dNY+71jWlPAsAyJoHQJ364xjKxbLYcJddegWq1briDvsEceIENIFOrYxwcQO1rQLCsQxyYzvw7l+/HRMze7C2VUVmdALNXh8/8cpX4srrr0Oz30N6fBxlTv2TKenuWcUrTtd5fPnmndewWKTnAAB+nVe7p5hqV8M4xoCtI1YzUErQdAbWw33J8FpOYE1sWg1xzFB5e2LP2tIGcWa176fMrlUmcynKDHVqwQkYsenfNoTjazRJtMumJwjAtYwgFpcosrk0zff1ojEAnKbAgZkGeBEoMBNAHnmTPfD4efro8HDSjo3TpDtLarEBHEAhYNoZpyra9f/aA8BaYz4W1yyuqelkGnf+7Z34yIc/ImCQj14sbGrC/YmPfxQf//iH8eijDyAehJDLp5AkuBay+pYMMQElYorxTUQk9yMDgP9NKn1LE/cwLr30MpxZOIkITXLR3h7OSkqxHQVp3mXb8ojBOdQeZH4DvrlXzTrEwOD3I9RM+ObffTVJgO1jAvc4vAxTekfEiBCZ+RdIXsXBTDSFViuMWDyLhYUN1Go9FIvG4ApHmJ5ExlcCM7PjSATs+Sro0nOEmRoJG4ITOKUPEiMB5cPWJ6MNaDci2NykH0kUTcovFHvbl3RpNBcHulWkE5RqEugOY22dEs4wylUOfOP0JNXxoann0irlR7x/cmIAcE+LhshGqIE+sgQA5CcTTmJ9o4W19SJCn/r9D/SF7LrCnRcBm7+O08bzxPLi5VTIT/65WK2tr+H0yVOYnp5WrAoPhr/5+YaJiK6srOjCoicAP33j75tqvhgvAbCLfrsQ9AWdRxWHfz74vacoGrcbtKHC0k0/z57QakZvDd4QLd953riGyBzqeROr+XGFlSKAaH5TocmT075EOQkw91NriBKu8SGt3qH5zgnfN4gsWCrlkhpvvgy6CXMDzWUZ/2IAAKlxmhx3eLHRadkAgMlcCoWFx9BvVMGAZzYaxWIFY+OTKJUrKgaVG9vt49SZZXz38DEUSk0k0+bevVks4OLLDmJ254xonM3GNgDA64DaOBbH1JjUGswFz+K++0nnDVCp1uVEyYZFbsROQ9jT9L+jGBhtYD5hYsgDYDC5tzBp0efy+bwib0j14wbPTZ/URNIMpSVy7vlWeNoCrkWHN/MQA+CppoVnxYcNdQtcbM5moPjNwb7aJmsmenyfw2CSfxj/Pf7bA0cmEbFJ/LCvBp/LAwJcYEjV+7c+/PXvp/raWAcMAEO8WezoPiV1P5EYxHXyHqa+0n94qp2mOO59szj2dFl///Kr39B53/sNzoOEwwwAMmHo18ANmyAOGzYyN/j41C/mc1nd46SD8u/oqs/H4ePn81nUG1VFbZGdkkrm0W6a+RtzUKndzCY4/WyiXlzEq3/yxTi4dw6FtTOYmxpTkdzqAfHMBH7sp9+EUHwajc4I2p0Esok86sU11ArH8Pt3/DoOHhzHRnEV/+UPPoVGL4tIcg/iiUlNRoyRxHNH+jqbH8Iqlm9NWi03QjZrnIDWq3Vlr4ri1mKhGxY6PjESoN0o4uhjD+Nb3/ga3v3uX8O99z0kwxXms3KayJicV7/yZRjJhDGajeDzn/sLbC2so1dmRkEEQYR+Bi104nFs9vs4vraJVjhAJJZCp8F87Ajiybhi3JqRLt75nl8VitsgBpfLYnFlFZ1GG7loBdcfjOG2p1+ECGN26B47PoK/+uJXcfsHP42R0T3SjvF+pidIpVbBzNwoavUC4gkWyDU0GyEk4yPoNKMYyY2hVimBl0IkSsr+On7/4x/A1GTS6GnxCLrNulhD6fFRVXalQkGsoU6PviFZFIo0CuvgscOnUNiqodMNyw+AszSPf3nQSeu7y7/1zCfb5s7+4L1k96fbz88xAeR3h2U3w3+te5aAoiYpBgCQ0cQigBIAYwCYvwm1vlqRek1kUcUYEwA66+g3O/j8lx7Al+96SBnp4XBK77fNZBPGwvK+pEWqKy7EANByxavJJY7Ic8IATa77nPxTw00JALodpOJR6f05BeB/y1KOhlB0hY5QPdJFfmwEmXxO6z0ngcNrgHTcNO1NJlAol5AcyaId6mNqxxwOXXYRkikykv7vAYBWq6FJiKjh9HzRRMn0+1xbqNMnwMEJsXmNaOV2n7yndJbc1GzodwQA8D0yOstyvAkKcF9iQ8QhBBtOPnehsKl1hU0wr0FjBERNUtdi7BKzuE2ewChBsQ+7pk/W1JDGn3R4Lle1xyaDpPZ7Tosp96HhHk1qjx0/hnqzbg18ksBZTdRQFrxkzvEYbGxuigZLWQ0n8mJUkAUZJLRvcxrP/YD1ksxPlehiKT/Dumdfk/Fvef74MezHJDo4/YG4T1YqmJqe1Bq7f/9eXPf067C8vKTXxNrlrz//14oqXFg4g527dom5MDMzi2atjlQswOrSEt7y5jejXCho350cG0en2UJd/gAReRPxgxN9vl6CRXyvpPjS2I+vi8dXxns0ymvz3/Z7kogFgcB9gd1kFzaaaNSbaHSaaBIAYwqKY7lxmETAn+ARj8nhw4f1mhZOnxYAQIaCZJbUnscDhBIpfOHOf8CJM+sDAKAXionqmkkTXKlqmtYjU4XNUp/eM01N9ClXIjgTZ4xmr4FWtYQDe6bBpEz6bRAcIRYWJDLoR+Kocf0nkME1IUpgMIwnjp5wzWBfr5uNZEA/LEbdhYBbbrpBiQLFjTXk0gn0u210yFrhQtANo9OI4DsPfFdO/zt37BADgPsnwQczXiPQs117yrdKpoC29mmIxp9LApDF5I5ZVBucuJoJ4PraBi655DJUKjUEybQcXikV4tirUS6is76Cwsoa9uw7hEceO4k/+pO/wPSOfVjdrGBkelbv9wO/89vYrFYwM79Lf8f3H1A6Qn8vReFtr79+UMDv+MGhrx/81wHbiwzSRlP3yIBd69ZssRs48HD3yDBD4KxBnq8FvbqfkoCBT34YDTXc29/bBgH4PbKRCVI4rxRnhE3GC88HvwpIdZ5dbNoUHOuMvTmB5acNDrfXNWOoW+/hXysZGfw9AoOSJtDwt2tSHjXwQxHSPN/eDNbmUwayECA0vNv2CkvTMhnm8P442Ce/JwOABI+IziPXrFqFjeIYXv/a12Px9IIN7Dotmdu94+1vxq233oCPfuxDaLerAteI4VHG6RlsrMcq5ZpiT8WQ7PQwOjahppfywHKZaWTc9ylZruHQwQuxsX5azDov6RX5Xz6SxjQyxoQZMco3RPsmf8ZPKiPMq8dP97eJhDaKoFyJe4dnpHGtpUcN/03mVqtldRWvASXy9DmkdpG9HNDFmT7Tk0S13iAzOoyjRxckoybTmvtJoAiRDvK5JGZnx9FuVTTYymQJBvYFOstotGNMatZ4iUQKlTJjE1NYXNxQnUF6f5AwU979e3dgciyFfqeMTJI1dVXvd2l5TdIlxp0mEhn0WiatjSYSWFzdRL1J/y7Wa7xmyDSkTKGIfL6PPftmtHbE41kBAGQjyAPA9Ht8oWUUS0VdmNlMVk2Zp+zzZBiKv63XNPdEoympGXOIpaf8spljA2EOtNSG2UYix9dq1RbpTEZTNE7UtGk4ym2ZurCJSf2e1x77KSu/euYBH4vPP7yh8v1wc/ev3S88HmXzhSAPKCd81qRag65GS3Rpa1KI0hGl9JIFIviNlnke8EZuEwocyAe2S1QPUlgBagiWHt/9ri9MlXWsBdAWERYrjL2RCaAyoe24GV2QkX4Noc3MVU+Gu6gsHUGCDUuPyBPpekZ7ksEOKUXi5UVlgLa6UcZf/vWXMDO3F8woK5TL2H9wD3bu4dTUNTvx2PbCzQW6zUivEZl4hSIBHnn0cbQ6fSUCkGrGn3ODJ1WaxSYLB26EeiFc4NwE34rC7WxUXS9sZklzTVkUkS+CuPDysQQEOCqcPzeDIl6Nbw+xwPSAfkPkgR7E5sjB2D6eCgDwK+eTFQQGDFhzz4bZGcM5sMxvYp6mOfz3lgSxTXtjw84PafZd88v3w02AG6C/JoaBBP8+tRA+BcPFljhb/vW3KrQNjPJsFYID3j2Y1zPvDYF1QqDN/ZvnZRhoGwYCCNrp2kskBmag/r9JNea0UDmqw2tA2MxU+LekuI6Pj+nnLFAJ3vB8bW5uoFgqYXRiAo2WGXqZPtTAMk7g+u2OHJODcA+RTgWd2jp+/CU/hEMXzCIWqmF8NIO15VXFn4zMX4yrr34G9l10E4qFPhrlHpK8jdsr+A8vuRmv+dkfRqtTRqnVw4c++t8RDuZRbQQIRZIolirYs28PFhcXZByYyiSl32YMGbXFBN14jqiXTcYTmp5vbGyiWKhISsMmaHPtFGh4u7m6gOuuvQof+M3bcc21N2D3rgM4efIMLrzwAE6fOobnPvsHcN21hxAJ1xXp9onf+xj2Ts6htrKBKKV+faATi6OVTuG7pxbQiiYRilAPy6lYDSOjeVQZN5OM4pWvew1iiTTaoSiWyswpZ4pCBEFvC7uyq3jVS5+JboF2sDTxCOPBR07j7b/4IYyO7kOt0pCRDZsYTuCDZAhBMox2t6FpUacVRTScRSycQyKeVuEajTGPegnhyBbe+vafws0/cKUm05yFsfDnhcppt3l70lPB9HOdTgRBYgStVgSnTq7ikUeOYmx0GmubRcVLncuAGdxLDgSwSupsn4rB/UGTH7cPba/r2/fe8HU9WDuG1gROUEXzD8fNzJT/ogeALE4ZfE9X/BBtGpBLRhGtrWE22QJWH0c8FMdH//hLWCsA1WoLsTgZFYH0fnwP8QT/myUzj42LoVJRRvDBAYxs/slw4npAurr0/84DgPgoemIACAAIDAzotVuKnxK1vddBdiSPsalJxGkuxv0kFhNorL3aHTe6+1ebDcQINJO6mE7i6Tddh06viiARNkNHsg44BVPknblom+FVBK2GmXTy/uRUhqZPbAy5f0lAv70wCzwjAMB1RY27K+qsyDM6pk37I+h2bH31BZ//HYsG9JNkR+H0fzv0XNsxrNagkuK/uraCcpl1DMFprimmpSUYI18ZTdetJqEZKN8TI0AJ8IkKzKQDAQPGEvDrLNc6rpk0YeNxCXOyX6UUw/s5UBJB7xqn2SaThgkGzu9muDmy2snWY74ero+e5s+vbOCGpQqDa3swbbQ9LUF5Vd2Ae4IAT7/hehw7fkRr7uTUJD79mU9LrsBJOocwlCvyChwbHUe9UkWtWMSPvvjFavrpHeCp53pcsgGYCuEYEwbcGovP9i+j52ayWQE1ZGpwLYwnaDxrTJKVlWW9D9LjvQM6az5GG2bEWgmh0WKtZoW4309Zk/HYkPJ//333G/WfbId8HhcdOKj9jayKIJvHicVVfPZ/fklMnW4ohRqd/cQyIEGmLRkA9woaCMoML8roUl6bTorSaSER6yOfiiKfiiEZDYltk4jFUSfVN5lFtdFBo9fHRrmK0ekpbFVKWF5ZFSAlk9s+AVNG+zUFKl556aW45OBBNKoVRXaGKfVRlBsBPzfNRRytegQP3P+w3vv8rl2YnZqStxZZGdwMBAq6+nBgnuxqCA8sEQBgHTU5O4P0aA4tXveMuK43sLa6gYsvPmTa82hcvk3RRFJMhj7ZDBvrqG2WsOeam/Db7/5NNDoxpevE0yMoNtt4/ktfjFtuezaq3TZ2XniB5CzTcztt8BUKcVtRTrmv3T247wcWwylcw6xI1fJOIssm1NdTw+xITcndMM0/rgfJfI3CAYT9rX366b8m9DR4o1t6iywrNvJhsXXHxydRKJaQzVJeV1NcZKVc1rXOdWd0ZETHjmuoWMvyALCpvw1ceEfzXiAAYF4A2/IlY77YGmhMHoJfTBMxULCgJrtasSQTrrWsY1nzck31klJFcbvG1RiwzghSvYpN7RVfyQGO1lXbRbXmu3qRoPKwP9rw/ufrYUW+UuoaS6CwVUI6lcYtP3ALdszNol6ryBwwiIfwp3/6STz00L34whf+N/bs2YFyactAuhA18WVFc3Ld4lC3JdYZ610mNNBkOCMzvQ2mCYQYDdqVXICS42uvugRPPP6I7nuTi7FeZU1qKSGDZt8lBXCr8QwirTEdepy0VZ/yXiToyVqSTGr2HGRS+/3GA9FeZmbpbEw1oXyMIAHlaGYM7QGJSIRrexztFmvrFPpIqGHn9FzAIAgyNcUAoPFfJh3D9PQoms2S2CVMmVI8qvZBS4AzQ0m+rCjSiVEcPXIaLb6OIK1rNZtLo1Ev4pabrkajuoaAUku0Je3aKlQ0EEIkiUq5wQA384eLRrG6WXIMgCw6rZhAbUoI6FMwO5vAjl3j6rlpArhwpmQeAH94x28IAOAnFxRP0+eGxE2IoICn8/ub2tPU2KDxAvdReD7yg39n6I1ttgIJYjGHAtvzyE22S+MJvuntDZC/z6Z/q0CzrRxG8iODKQ7/Rm6+NLZRNqbR4z0ljMeUFxK/x09uNKK6OT00Lyi/eZmemYUNJwI28TSAwygovJ2o+aHRj0fxCAawAOBXv1AZQ8UMJYY/PADgj5Ubag1o7H4x5ALvL0wWKalkoItYr4mLf8yaOdLsSDeiIy7dXXkDBaEOCqcfQ5J0ZUahcCIpRr52GFO3ssBgYxGOoVhp4cv/+C10+6SlxMAIEEoAPABgJoB2frQRczkKk3ZuU7Azi6tYXd8SlYfUOfoMcPPhuSWNhgZG3Rap/yyieTNxw/PTZAcAuI5cE2Y26yE2HzQas7hIPQajnHguOP0gEk4NljfSc5Ez9vrMyZ1NrgAAl3vtZSH+3+cDADww4NHTbdbHADJwyMF2MzFgAriC1SaQBn75Jlx/5F31HfWer4ff81pIXU8ObOKir7VgyJ9C15aTCXgKnRogd4ENI+CM4vHXmq6pIUNAMw2y5/XXGzcdeUq46QHprLZA2qMPgxAecOPr532qY+yo/ipaSZ/nZM+BDrqO3eMIdQ2HsXvXroEu1woZov4N0Xg5kTixsCQAsNNlYcrrzujFNL7rtcMIc5GMB2jXSpjKx3Hm+AN425t+EldeshMbyycwNzODSrGMIwvLuPIZL8A1l9+CudmLkYiOo7i2gUS4gmSsiM9+5TNY+c63MDm3A4jm8Ja33470yDwiAQvRcRw/eRx79+9HuVrG+uYGciM0dCFyHRpEnrabxgYI4gEqpTJW17aAEFk3BfS7VVRKawjTWbnVwDvexgzdx/F7v/sRXHH5VVhbXdMGMzGWxs/93M9geeU4nnboInz4A7+NVAdItHqIqXYIod4HmqkUDi8uoxlNaDodRJIC/2ju1SJiHoTwwh99CaZ37EI3lsBGvY1Cha6xCST7BcQb38U7XvMShKp10fRJtT12agOvff37MTa2H5USNXwZTfvDlI7H6UZLUI5rNoHHOCKhDKKhjPTq1M+ur5/CxBQLlg1ceGAcH/vob6FdLwnBtyaP6wJLCvJyqJmjQSQnhIysI6jJBIWafAvu+sevYdfuC1FpslQyYPis9dNf60O6QCsaz/54ygJncB2evS4/qQjiVJMMgDAjOfm7hFEcAMBqQ7IbBwAEEUSqK5hLNBHZOKp4xt/9xN+iUCe6z4kn0y4ISNrati3FMbNB+3Bwh6Mwavpv1aoKOzb/TACgASBnQzHq/BmnRAnAEABApgL3LzajnP6PT08hngrQ6tJdPqLiVeuOKLIhxfs1aDQrACCORDaDa55+FRBuiM5JLw8blPF32dyS2knpF1lkUaVVeABAZoA8t9QSdy3G0dYv1+A7MyxL1jBtvDE6hgEAi7XtdX3x7s+Mj2SydYlxcgPQwE96fEqENLEEFO36szjSvgpAMosITiwsnBYLoNGo2e85DSj3DU5kyMJVkcczJODaCkwzAPx/SXsPeEmzskz8qa9yrls3970dpyf05GGGqKyyKoogyIJrWiMrq6SRdRSJAjKoDKKAMKOAu7IEXVyC7goiCKhIDsPkzunmVDmHv8/znlNVPczguv/+MXT37Ruqvu8757zv8z7BNbu2LOWNwJqFT7heHUECeXPw+bV6gTWE1Qf2pNIN3ptZsUawyZPJrkThDzPL3Bo2JSzFySiweNTJCaq/OgYH2y+esTxvU0myvsI4cGAZj3/i4wV0bG1tirGwsnoRpVIJc3PzqqsIclDasLqyirnpaSzNzuKJj71FQC3lMNzfSP8P6Qzqmw8ABxG+4efK9gCAJGcxSV3YhMQT5gezvbuN06dPYmV1FYkkJY0xMSBkJK3Big2LWOznCzmd4yzCjSFqqTWsB2g+xutANuk999yjCSivKpNYbrjhBk0aY5ksqq0+PvSRT2BztylTvp7qFV7nIeKRATKpqLwuLD2CbAzS18lsjcp0mXpd0mxz6ZiMAAm4xYMw4oxd7Q5lfMyovwdOnsbhK6/EyuY6yvWaxZ7JmT2Eyl4HM4UYrr7yShzYt4Rckqwtavm5vlkT9ah4QJTgWjAUoMGgo0E3gW99436958OHDuLg8n4xL7gP0CSTP8MDAHz+dE47NitBE9anPDZ66E8AAKLVCLgmA+DYsWu0J4XCzBIJIZJIoUp/JaZi7O4iOgwwM38IL3rBr2Fu8TD6QUL74dmNDbz5ne9Ard9FJzTENTfdiDrrZTLVml1R5mMBqd/GVPUDvksBoktZuJN1hm/YWbNMAgC+DvFNv2fD+BrdrwvVEm3zXfAa+zEYMFLNi4LO60QvK/Oz4rlnzKBabRuZbFLgFyM5OX1nrUMjRr4fq/MNmFfDyGGJAxZIZScN2wZ8Y505159r8UbJSJywVyucnKc09CE7WPIgx36xRBSXCBIyMFj/8f98isoE+CeTYg50YpbupBrQ74seEP+/YACYdIcRdjQEzeKjH/lrvOfd7xbjoFLZRa/bwC03X4c77ngD3vved+Pee76BfCGtdUNQg029Es/c+cVnVOAqfzZjMKenBbhRalUqVXTtaMJJqZUMtIddXHftMTz44AOiy/O6ifEldYuLlXTgjtnEjNkA3KzZYCvATHupDQNk4kfvHDLiBFJaApktHQNr9DFKmyVBs+k/VxEzNZgWYmkABHgpQ2ZkdYAetXOIo9nqY3e3Ko8jNuJkOoikNewKAChOpcUkCIUo/zbwfwRs86TxElxEkIrlsLKyjUqtqzQA7jcELfr9Bm687iiiAVM2OsCgJflspdYEaPYeSqDFn6+zI0AoGsXmTgXlGgfWOQcARBELU8a6i9nZCBaXpgQAxBM5rK5WUam2TQLgi37RujqdUd41KcT5XN6o7xMxYPx8fR6/Gd1+HUVtctLvkVwiM5N6Nt/oiI7stMGWFW40Qo/6Ec0hAEBAQtN+p8WebH54kIp14A5Ln9Otw9HFR/Hw84AAP+5/Bl8X0TMZ2PAhcTpGNtnSfavxtRQEmufwkKOLLQ9534p54g0LJb+BuRpvtBg9o2G0QN2i9J/vfQCoHeJiJpJP9IqHFxeS6Ju8NkIHQ5r+8yBnVFHQa6G6ego8Arg4CACokJTDPGdHQ4RY+HV6CMnEJsDd953B8ZMX0e2GEU0msbB/HvsP7ddhLy0Q9WECJQypogtsvdmRXvgbd98nIICAQL3ZRojNrzaQsMAY6v55aFHSy+JErtbaOK2Y0CLQ7u7o+wQBwpBpFZsqb+7D6b8osb2+vXcXI6QGfELrzgVfq3lNpxW61s+6otcZKulHTnQOEzwNu12jfzQpiOnJ7JeZOo7/PNLTu4QHHl58XX4NjU0F7WsE3mjnsvzkEeXLPaO+efeUez7PfN8eAJhEzdXsTFDFtOlNAAAjEMJtnGbSZxvcaPrkmAJWlMVN7+s2xsmf5YtMMTUcAMB/1/MYiwltlTZWrAaaqRjlVmCD05Xxnh89cpnFBI4MN80dma8nk5tCvT1EpV5FubSBen0XvR4lNRHEohmEgwzarQCdRg9ZFrmDJnKJDu775ufwu2/4r3jMtZdrglEu7SA1lUajO8DWXhfPe95tmMocRiqWQTTUxokHv4iPfexO7FvKoEWDlmgGm9t9fOSvPofzmw057dPALp5KYWuHMV9TaFP2w+eW6Dh9FEhdZYxhKCSKNu8PtaSb2xU9H6XdDcSjQ+xurchY8Mqjl+PlL3sFXvqS/yonZhazrVYdqVQET/3Bp+DAwUVctn8Jf/MXH8Lpb3wLC4kMAprkDEOoElhNZ3C+VEFlwKhNaArPKSx9E2RIHwWuv+Ux+O6nPAWVTh+9RAYr60wkyCETrqNy/u/x+l9/Hgb0BSBjIBFGuQ4857kvxfT0UVTLnDIm0OLEOBZGKMKJAqeihNjJnOEEitrggthFjPHZ3VnF3DyR9TIazQ3cdeebsTiT1yEnGSaZSCHuHaar5D7E/aq4/yDKa1vIF0hTJpAZw5e/9DVsbtfQD/KiUT/SL1vKE1XMmN93yaerhZwAsOxA/3ZOz8N/BhueiPakAN1HAgBcQgD/nVnTtCuI1TcwH2kgUT2HWrmD29/5N+iEZ1wKgjkH8zyz2FcWxWMWkjX//nWZ1EVr2oVM8yxg3q9YAAQM2dQGQ8TCpP8HSMbI7xiooVDOMkFiRreR+rswh0QmKQCA1537pgpxJ13jPkW5QJhAayyKTHEK1z/mWsSTAwEAdl4QwBkDADL54tnOqc2jMABITTQdpk2lfMPPAoz7szEgTOpq5Qv7FwAAIABJREFU+79vCGxyoWJ6Avz0XgB+v/CFtTXMXrtpBad+Jg3ZRukjRpHV62CMpSQDZBrWpY1XhGCL7sktNdk8y+lrwwKYU3+xRVwdT5BDkV08C5xRloRBnLbS7FCNPm8g5XkWFcvvxwaTAADBLz8V9e9PQIwDh2XlNfGMEijg3snv6xl/dt3Gp5U7OkfnnNS/vZ6SByg3iMWjKEzllK7B676ytjJmdw2g5oO60DKnn5mMqOrPfvrTUMxlUaeskD4DZE82DABIMKGJdYG7vp7NoedKw6wA6VwOpXIZnW7LIvtaDayvr4oNEJAm32fT1QU9kywxyXxv1OiHOYDhWWBSOYEo2neNVcrzicCFb/zW1tawub0lBtvy8jIOHDyEeruDeLqAv/74Z3H/8YvoDuMyr/OGngE6SCdZlGcFOkvuEU2o0ObPbDcrSMS4v0WQjNNvg3DkUNP/eIzGZjmxH9c3d+W03eNzHA7QaNXFUAnxfrF1aAM3XHMYj73xJgxZG9fqYgSQwi4TNzZ1pDY7zTank30B3Fnc880HtW4oATh8gP4sTfnS0O+A11TZ7HwG3cNp8cymLSdF2QAAMgDmjAGgCFOg1WBqxhauPnat3jdrOYIjHgDga2tsbWOxOI+VlR286lVvxlVXX4t+kES51UWsMIXfufOd+NLXv4JYNo2rrr9OdTEp3TTLTJMV2K0jNHQu74696wGAyWHC5LPsn2lz7p8YmEzs2/5rVe85Orgf4Pn1rqmxj/Eecz1tP5FrP9cOY9u6iCUYddtSzcqfyabNBm89pFIxyVkEtDCClXHcDfOf0h4jAMAMvVnr2/fl+uVrM/b0JPjpJ878WoJ6HEQyOpjPMmuBffuWsL29o6k1jWJtXfOU0ekxrpW4V2oKbufE5D7pN1Xus//vAIDR7QlM7u1VceTQ5XjWM/+D6ozy3o6YfY3GHm677UV46g98D17xitvQbFTMMLnPVJU6hn0zONdgKW7UeuruCSiTCURKu/dK4+dzb9ze2kWEBnVOxkQg4OZbbsLp06ckweP35n5CM1HfxznXGTGzRrHqrF1Bg9iorjPZQWQhUEZN6r9nr3oAwJ9DfrAlLh7ZW4pBZWHNvY4MAC9JIImZ8hsOTMNotgiEkm2eRb3RxoWVbURi9IEhUNiU/j+VCCORYBoMn4s24jECnkzCGfc/AjbYT4ciiAWUhrWxvlXVYJZsSSXahAdYXixgfi6JcIgDMzO95WugyXB/GFeEsxBs/iIDYKeCSp2v1xgAkYAAQE8AwNxcFPuWKWMg4J/FymoFpVLDAAD/YE0uUt9ojxqbCX0+/00a+EYDJ0+eFCJL1Mzns3oGABeqpsNuaujNAL32jRdeZjaugfYoM/+dHyd1xn/MN9J+8u4PQ/7Ow4wggzfi48Lig8Pmn1Qzf8P953hWAj+uhS53W5v68/AlWkdtGFcHaWvUqBOtY0Fgr9WZjqjZnqCKT1aYbgLgX7f+yWXCTx7p3HTkBE36fzIm9IdmR3xoLae8p42CBzd/kXpMBJEMgFZ5F/3yhiKrLMbIIi20sTHaLBxCk2wJxpXE0wIALq5X8PkvfAPdXgTJbA5zS3M4cGi/6cAV3xQTAMBrIzwyRCofdcId3P/gCcSTGSHJXABsmngoWYQgD6y29P9yUNX7ZbFqk46xAZRX7NgUXAAAjQ+jjO0hWsUcZH6ducIaYmdUVGnXOUHRxJnPVYBWsz4yF5wEWbxZIMEEPSuPCgBwU5+4ce4v3OhtPfhDYIxkG9psngCcEBpNyZA9/zzY7bYmiAAAP58Tc3pI+F9+c/ONzgjc0nNiRa5icByN1zc6kw2PilYHChhQamCUvjen1zTAmjDWsebEjDhTmbSbZo0vzsNBAKNmmWaV/2Zu20RG6wYwkcbGYo2FijNxUmHqCnY+y0v79qlIpZ6RL1GmZ2TcDFiMFOz6DzidYcZ3Sf4VlWpHeqvZ2cMY9GlK1UTQb6Hf2saR/QUcv+8LeOHzfhpXLS1hYTaLXqiCC2vncfiq6/G//uJv8c63fQj5zAKK+TzOn7sXT/vhm/Dzv/BM9Ac1HSDFwn6UqiG887/9JYJEQUXCXqWOwjRdlFuIJTOisvHZ47rna45xKsp10rPCLJXO4oHjZ4Vwb6yvIBYBNlcvIJuMo7yzg9e9+tWYn5nBs37kmTh62RFNIOkwG0RC+OVf+WU6wKBf3sGH/9ufYSmVQ7/SQCQURpVGYdmsogC3Wl3UOkMkYik59+t1JCLohQcoLsziBb96K+4/fQ4Zxh9uVzHsRZGPtbBz6pN4/W/8IuKdNtrNKoZ024/k8UNP+yVMTV2GetnMyTqkuye41/WNWUVNZ5ipI8zRpjaSUzgWyg0U8jzMafxKJ/E+jl11CL95261IJaPauwgAdLtNRQpSH8hpV71Zd6kCpEBmxS4gHZPTk8/8w1dQrhO+NPbPI/0aAYauGZps6z3VUf4jDwNhJ8+0R/veBACoqee+3w2TAcBdyzwAKAGQBwAn9aSPDgOkgj4SzS3MhKrINlZw4fwWfu89/wikFkYANvc5Y31ZLKzXb5txnk21HUqplyV4wAEA3EdF/2eTxD2c9P8AMgJMxcP6nVRiOuQzklBbUyhAKpPBzMIsUtkMOn2jZRorz8xURRHkHs0LRk+VaBiFuVlcfuwyFGeSoDyVsiVz/8eIASBzVwKIjEJsEfCnnnIsAaCpWr9Ljb81qjaVYpHkNMuUoTkWzZglMLGP8mc6Ztf4fjlGkmMlmQ/OeD+xPX7MmlLhPGoQbPqkn0nmhBgBNn0hC4BMne3tLdUF5nM0QKfH88vllosx4cpxNfOcHBrFVuauHDiQ1tszJiL3DMbqMu5SgDUnhDQIG9GEWZdZgyA/A6cV5n32YC73YhbPLMzoudMgfdXp6r2sytdlOpEcHjby3HFnNq8Tp4k0RiQCz0ECwV0OUbY2N7G8bwm1Ss0B7UAmncGxy4/isTdeq0SJaqms5zCViJuBr5v+k5FHLx89qxHzalCDx32cDEr+G0HRJM1mh1hZXcHJ0yfEwsjS3Z9MPgfi2fnoG32T+dHszjtlm+mWQUT+jN/Z3dOZs7C4KN+paq02kkccOnwE3cEQ2cIs/uEL38S37j+LQTgNegAYiBCowU+nYpibIZDpJZIuKYBESXSscE+SMsu3wPolhHQyg2QyjSAUx/kLq9jc2sHs/Dw2d7aQSCcEANAggKacN117JQZkPvb6OLy0jHwyjT5lr2THcj07Cj9lZQSPuOQpXWTsbb0MPHTfST1PM9NFeQDQ+C7imEEEz3l9WI5wfRrTymoSmctFCQAw2pYAwDzSxawkAPw8AgD0faDhGkHccCxJAQKiyTTqSmnqo7Kxif0Hj+Ij7/8wPvWpz2Np+QqU6l2s7lbwK7f9Oq54zA04sXoBudlpzC8vaS9kvFir1sbi/Czq5S0ELsXF1zOj59V5CX2nvV2E9QkjZv+5HiTw038/ULyk/neJSqqzVG76uskNnWisy4g0OrknGUPLcz0lGQBZDIyISyZjalh5zblf8lpbIhalF8buNFDXwAqrC40dy2ZUKSYT9a007G5yb2Ck0dhHTvbuQLP4a5oKGkOKzbBo/07j76pv1fSq553cZgSuaBBmsZBeWjvJALDy+9Htpa0e5mYyECsoIAg/jOIHvu+HJL0u7e5gejqLdruMP33PO3Hq1H14+9vfonttvi40Cm4bUBeLi00RJUMtQjkZ64G4ojjZ8FPvzxqJZ3+vO1AyBa8h6wxeBw1iIwGuu+5qnDjxIMIBewPusTSztCm+pR/wOjoDcCGQrKuphTfzUPaLYlHR+0Vmdybj9mwMDyb52px7TZgpFKyXFflH74e2zNDZI7LujceSLk2C39NA30wmr4+du7iF3iCLeDKLZqOqKMRomD1YBwsLRYQ5DNHfzQDXA3ijGp2DlgFB8ChWVktotOjHY3KyZCKMZGKAKy+fl4t/t03GAQGUQFGEnR5TiSJK4dD7iVDiXVESSiSSQ6dFCWdEjFR6AOzbl8T+g7MmAYimcPbcDra3qwj99ztv/7ZRib9QotjQKMdNznUIODaA4v6ciZ+nYXqkll9DuoL3AGCzQCkBP86FzehAmgcWp6dNryx9sCUEcFFwuuip+wQWfGPkp6Ra8M4N3k/niIDztalZjphpIQEB/lwh785ZdFLOwO/T7hjNl5spkWqh9jRKYaHDPEvX+PMg06JX5I3RridpP6MJlNvBrFAxc5HRpuYW5WihTkT/cZEnU3Hp/7kYhFo56h1peTYVGAjR5bem63Rpcx2hxi4ipGE6LzwhhtI88oAOUK5VEYklZWJTaw6wV+nh05/9kiItiAQvHlgUAGB+A4x4nGAAsDAesEFP4/4HT4L5ur0hG744aKArMzqi2jycyJJgnjI9ExQLaPEl3sFfk8UJAq8aUf7dAQBkYvD9CRxSU2uIpwokZltHY2o2jRdlDbgopjQckn7KO007OpIfHLpN8P8aANDN8nM6ayz0OiZWySQAwAjE8d8NADDOq3u3Tl5C4ILFpAcADAWcZBeMJ0J6dtwB4a+HNn6n6eX3HhW9imjy1Cb/u2OkuIm9DiHFcpmZFL+XBwBCymw2DwA/kfLf2x/o3Ay5rviLX2cu16QiWVNB2ioBHDPqsimnzFbodFwp49DBgypupHGmpMVlz7a7Q3S6xihIxDntJIOkrunRXrWBWrOPZocPGDfWGFqNGmbySfRbZWTifexcOIsX/uzPY3Emgam5DvLFqF5XPD6DW1/8Jpw+uYdksoBSZQO5fBPve98fIhiWVMCdu+8E8lP70YvO4DW3vwVXXnUtGp0BTp1dQ3F2Sb4CjL0kXdT2Ih5sRnnutBuIR8LI5AuoNLtYWd3Qe105f17Ml/reHoadJg7sm8d77noHXvuaV+Kv/+qjOHzkCDa3tlV8/NTP/CymMkkc3TeFd9x+O2Y5gWZcDg1eOJkkG6Hbw3qjjXqXJmVxgWK82bFEFH1Sy+IB3vj7d+DzX/smCktHUG+HUNppIB9ro776j3jJL/wIlvI5NJlQgDZSuQU87Yf/CxKJRbRq1MLG0eg2EYlzv6NLL+nwZHlY/CcbWDNIDFCvVeQEvLu9DvaEhXwaG+sX0GvXcOMN1+D7vu8puOWxN2Fx36wSA4ZsoIM+YsU81k8+hIWFeU3gmi1zz2XGOMJZfOLT30J/ODaqvASMc2to9LFHmIaK0fWoMVPOJPBRKlBO2QLq/QQAJGTqZZMYuluTyWQAgIwhEEY61Ee6s4NCbxf51hq+8fUH8a6PPYAgs1+ovZmfmTafh7hRVZltbY7F9msSABhaAILTarLxoAlgjGcs6e2kRofJ/giLAaDtj6aCgmbdfhoKI5lOYXpuBpl8Fj028QQOXGa7ouIkY9DhrRiwfjjAzOIilg4uYvlAERGmfT0MAPAeABGliDwaA4ATXEbNWRM+ag6dLteDApNTbCvI3P4VcBLH58QDOHZ9bBLvfUkmopscMOr186PLqefCgSvudz9xYbFqjw3lBB2xAGgWuL29LR0z16IKeRdfqz1Wez5Z28YOMN6CNSo8tzwAwMZiMDBGnB33zu/HNQhWaDp5l5Op8VwcsaEca5f1BME3mjfSwV3ro2uyyNGe7J4gPi8eCNBU0LnuyxAxlRDoTxCADXmr7bwEvFlfo4VENC4LyhuvvwHHrrwcg04d8bDJtYhgkAHA5rNNs0XHrjT9sVFs2eQbaGMSlzZNusg4iXOfMEPRjc0N7O5ta63zP34ezz56YvB6klFJL4JOs03F0MgoWJM4B/T76TCvdb4wJRlANp8TlXuvVNJ5xESDwlQR4Vga9z90ASfObiBKs64OY+As15sU5kQshKl8RulExHQ5saMBIAGCaNCWRCCVSgictYmr7YHRSBIrKxtyMKdMtVItS2Zx5tx51T379+XxvU96HNq1Ks6ePI3pXA5XHDqCZqWGUL+P5cVFVEplY7+ErN7hpJ4rlOlH4VAcm+dLWD2/oedvpjiNK45ehp6Ag0DpMwKNlbpAYMnug5cWaToZEf8Tg2CI2X1zivmkD4iGdM0mzp+7gOuuu4GjLUR4lg2DEQDA5rJbrWF2bhm/9eu/hU6b93FKAMB2vY33feSj+Orx+xHOZxDLZlCcm5NsgjTsi2cv4rpjV6HXLiNglrtr9n1t7hnD3p/JN12XbMWjIdP4o9/GePFsxoezbB0gTG8J7SfG7B4BwTa4CWnSLyd3MmDbXZkXcsBASQrXmMyd1fBbuoQ09ayFnZ+Z0ru0tg0A0ATaDaU0QXbr27vyG5ty/J9JXYwRxu8lGNh5CijRyQ3/2CcQX3M5BmKAEKDm/Rc44Bi5xizjM2C+VON9z202ftPxBeijMOE8AKAnsj/AVH4Bf/6Bv8Sd7/gTxGMJNOo1adiPHTuEP3jLG/G6178cDz74LQ3c+DNlaihgj35xSSUB2RBAO7gb+BlLhfssKf9kSnHifvHCmr6UTJwuTfgIklJ2Fwnhpsdch9OnjyuakVIAgt2sJU1qa+ksBh6wJ+A61QFqbAr6kcVi6jMJvE4yUaxfsL7BM0nYv1AaJ+lWh9Ljnta/oqvlD2LSEsld6WcwpLyMDbTV8eVqD+tbPfM3apGVzWvS1rR+eWkOqSR7NpO2+jhCpeiOAGyTNFCTv7Xdws4u+2Om5pCtxZqjjquvWkQqyeFqBfVGTZKzVicksIDShLBQqQGGkTC2dqsTAEBYrLYwGKVekgfAgUNzksxEomkBAFtbFTMB9AW/ECk53pvJiy/4/eL29PmR4Zf/XNc8iNbv9MZe/++n8d6YzPsMiMbjpAREvFm4e98BHxlmjbm9lsnmxPT71kjw99LenhIH5rhBRSLY2toSGsTXMzMzY7o819z7Dca0elzwCS1sxuvx5rIIlvkRCzguWvfgqQBwk2jbrnx8mkNl5QPg/8XdZPa3Dq3VhGpiUdr74UKyKQWLRkYCKZZMmhajPNIPwBZrSJN/AgB8zYX8FDYungMaJQEA/BxDySxCifSZcJRU/QZiiZTiyMgA2Nhp4tOf+QKGSCrH9sDRQ9h/cFkbDR3PiUyrcJUsgtsRd6Uovnn3fTIcIxOALpREgttC21jgMvO2JwMcNvwsPrX9OnMTj5BOAgB8RyqsSHEVyk337K7QSNvQnSmji6Oi4698DXRocOOxyJZeuynUlIit/AP8s8tnRhm1ppp8JADAAlTsOX9442EgwBgAUFvrgKfRtJHXR7IEzwjwaQHOBJCFrWMAiPrIeC8azbjDS5vShIu5PyQVcTjxzHtXWr4/ZUQ7NEJYtJMFjAAoR/H3eIV3CuaBMWKjOGCAjXs0MTaRefj786g774tMGh0DgGtLOdKkfNJYTLFb3Pz4KLBBMVSXchIerEx3YKpFIW9pIQQO+bzF4zRRSch5G/0WggHNzVhMDNEPaHsSYG2nhHOr6zKsSyWSKG1vaXI+m8sghRBWHjqJN77upcjmtxBLVDEYNDEzewSNShE/+qP/BbPzV2C7tIVS5QRe+tKfwvc86Sr0GztYvvxK1Fd2MUgsoNwM4S1/+A4MgySm5w9ir9JBH3EMQzG0e3a48Pp1OgQmqcmi9tgmfVNz+3Dy9DnRuRrVBva2dtDhlCrUw+76Bbzw+T+PH/qB78WP/8fnmEFYn3nreVxx7Ho8+UmPw7EDRdz5u7cj1egh3hkiPAhAnkQtGsVWp4c17kkkmQ6sEGGTSAbBIBigFwzwq7/5azi/vYvk9DIQyaJW7iITbiBcuxs/+v034qr9+1Arb6HeqyJb2Icf/4lfR7uVRrveRzSWRIMxbpxQUcs4ZFFBmYrJOizPnXsvdXGkpjOjXOFXYn/xnvIu9XstaQKpxyMwcOzqo3jikx6Lq48dRaGQwtzclK4btaLU2nFaQIOh5L7L8eH3fxq9oflLPNI61C452lgvpUPbFziP5keRADy8oJwsQFlkRZT8EEIvHJdBlmUC9OntriJMufcsXMgACPWQ65WQaW4gU7+Iv/3bf8Inv9VCP7FPTTCpkdR/kg1j5qUcpGqeOZKN+amLtZTfDgCw+Wfxz1dCACIeDWSEySaG9EgBANKIOuPAIIJoIi4AgL4VfVds6NzhJF7Tkwh6LGwouSPIGgL2HTiAqbkCjhxdQCTunN0leTAGAAEAFrpRBwA8sgkgn4eaCMiTBb43UOJ+oqLXA6ITe5oBoCG0u+bw72sQDwBon+P9cSal9gPGZle+iKJkhvuTcuRdjK65/9PMsiawktNxMgNMMtEXA+D8+fNYXVtXY6DJMw0BaWA7YXLM4pXFsSR+nkUh1qXzAlKsFYt7sic4lDDDRH6unRdjAECNJYFRBwDYZmnTRW8My4k6DVG5r7LJ5lnhGV7+DOP6nzzLSCFmMUo3asoUk2lOrHrIZjMCAFhX7VtYxPkzZzGVn0KKmvFuH8/+0WcjGaPRHfkL1PrHFL3H6X+K0jAyL1QMEzC2KaVJACzlwQCBiPYKXg/+fP7cCFMrdMbxYx2dDTyTlaSkhsEiAE12ESBOAxJRss080WQW9E7oqemuKVo0pPzqRquJcqWKhpOe8hkimECj943tBi6slRBOTqHWJOvA5BaJBMewHaTijKKl2SBJMKReA6lEFJFhA9lMFOlMWq+Vv8QM6ZI1MsDW5h5iyjYfqPkhuBkEfWV+X3f1FYhTMjAc4NRDxxH0BrjuymOYLUyh22wpVYHDLtU1bOjorcHXQRPcShnVUh3NnS6qu6Y3nykWcezKK8Sk5N5DAEARu84g2k+LjUlBgIr1Kc1L6fE0wOy++REAwIaUAMDFCyu4/vobCetKAtAlE4ARlKwlen0kQgFqe3W8+hVvQD4zhyCcRWcYw8Lhy/Gy22/Hlx+4F9mFWTSGfe0ZyXgKu1u7OHH/Cdx03dXIZ4yurOvm+gHPQPTDk8k995I/C8Ayr6qH1x6TNb+vt/weMd7T7f77vcFQTjO+s88JodEk0y2m6D7KV5lgVW/SqDKh4R/vtdiZ3GcGfeSyGVGtCRb57+G9CkZEfccA1usaSTKdzlupYn4GZP0UJ+Sk/C8tLWNtdR3z8wuq45nQ1HdMLq7rMPd1F2Zo+niardrr8K/F5LBm+GzIpr1nz4KwTsFJ4Ixa+oiX3wMAZOuxmU4ni/iJH/sZNGod7Q+tdgPbW6t4zatvw+Medx1+5QW/gEwmht2dbbGI6JvChn16Jq1mldN+aesd48rkYJT+0hy0gXgsrXM0HMRx4cKqmABWazCNgxHRQCweRiodxY03XoOHHroP8VgYtaoD0HQt7PuxV2APxKSXRDIQ/Z7XmMNemhjKKymbNRBX7CV7Fvzz6M1dCT7L28Uxjs3JLTD3fOfppsGr0miM5asUGHqzxaIYhtI4d5GpDgnF9JHujwFd95uYm81jqpBGv8+mns+EAdkybBRAYolAAn4iaTRbUVxcoUliRgBAJMxzvomDB7KYmyX7s4JyhQlMHL5GUK2zBiUAYH3igBGBe1XQIsAYAAp5RTI2RLu1jZmZsEwAuScnkjmZACp+8I//8DUCAHyDPj6IDU3zVAoPDviFqgXqXMXlYDmRbT5ZDHhjwElwYKThcRFpjMbhzfNafyI43pTQZ+AakjaeUvoHXYiOix0kAMCfQ3S/UCiM5APS+7kEA/86BFSo0bfpCAEAook8zKwpMw28nGvlSKFsipEhiC1IPvC2UEcNmO1G/uR3rGxHy/bNmlugLGLYJPHhYMNEAIBRNX5abgeYucGySCEAsLGxKS1fNp3F6YceQLzfQnhgKCEpyhY11RWdiNpeabzDEaHisWQBZy/s4O8+/c9AkKKKFEeuOop9+5fUqOnAjtmBLsRNDWoU65s7WN/ak1lXs90TdZtaKk+z4wNIBI0JAHytjMIRrEFEzU3xvUbKb2YCBXidAmryXMoC9ZOKkrKmmhsc/QHEyGBSBQt1/iyubGpkee8ZqSOygcUS8VnQQncTHV84jcCXiVLcU3L9FvltUoDxTu7v6sRXO1TYRZJo3TjvBel7RMGw4o60P5uSXMoAECgQj409BkZdENeWPUN+09L7obmUYzsYI4AaUGqqL5kvjjRhaj38VMV9Dv9uGbvmERFLxi09wNFoJ2l8WmMO2fdyHJPIGNpKSUO1SU09JQDU+dsElc+tZwDI8VjTjLAM7FiY2r0YIhEnu4fmUywEQ5pE0fSMhSQn0/VeC4mprKYPX/jyV0QZ67f76DW7mErlUNnYwf7iPL7+pb/BnXe9GLMzbUxNx9Gus/g+gi9+eQW//vLfRzydwpHL86hVT+DDf/FWlFZPICCNjUYqQREzS5fjwx/9OP7pC99AJFFEvriElfUSkpmi6IPSQTvDGdK7whHem66kMpnirJgxWxsl5NKUJjyEPCPCdjfQb5aQjnTx7j9+Oz79qU/grW97OxKpAkKRNGKJPJ7zrGfglmv248//+I/QvriJZC+ETr2NQTiKRiKG3QFwvlIDYjQOMn8ATuhIJSUmEIoHeOyTn4BjNz8WrSCNfiiNWDiLSK+EePs+POGaBTzxuqtQLW+h2i6JAfDCF/0eNtY6aNep/U4qEo40WosRTehQVs0g93QypBjL2cLUVAblUhmZdBb97hCl3QoOHzyEanUHiTgPZIJ4XP5tOekGAelvPXz3k27Gc57zI8hkCQiFkMinMGzVEEpEsbVaxj988Rx6Q4ua1GPx8B7fabD1j5PPuaiSnk1/aZEzLpiMgvlov9hgx5hhTCWhAwDsXPEAgGvqWJYNQkiii8KggljpPFKVc/jAB/8eD1WyaIbnRvnBPOxVmymulGeTBwC8GSEbSueEL4TAQACbOnAiybVyKQDA+L+YnjkzKeIZwXtj+wOdpGMozhVRKBYwUGXH5pG+LPb9aaRKOUs0kUSTJrYhYP/hI0gXkgIAYknzAJAXivMAGAEAMm5jEsYjpQCEEI8RSG+OAPbJ+kFGeBPxug8v6rnFd3q6ecQKAAAgAElEQVQskLzW3YGxjuZvMjgf82QAwKjYdzc1FjEaqQBsnVvmPUDwirULz0/JFZtmAsiGirXG5uYmdsjUAcFbUnm5v5rxrElvzexO78HR3PjTeTZqYkRPm4HFGPJL+DHJRXhuOsqwADvluLvCnk2055d5Yy/HMOMeyuED92XuK2S9SR3iJF76Ot4ePVnuuQ8Bu6UylvYvS2qjptB5utADQdRZmgt2OsjS8LNcQT6dwy033WzDkWIec1NpeYRk6VReq6v5TCeTJnNyGfRsQqzhN5NFsQUJFMmozjwLjM3G60K9q9y6rNiV9p11BM0k7d0rRk3sY55fjM4zxozFZnJCz9rD5BZMWihXq1hc2odTZ87gwePHNQElS5RmhvQYqdTaaPdiOLeyi9YgBkZtUxvPhKd0Kqr9Kxmn+zhpvXwfxmCkN0AhDbDvJ3BhxpdMQhnI9K9aayEcUOfel1fB7HQBu9truPnm63DkMKVnU7hw6iT2NjdQ2dnF5YeP4NDiMhrlChENGSuqPuWV4UNORkIAVBp1bO3tCQDIIIPGXkPPWiGXw7VXHxMDgDHKZEUaPdxqzREDgPJOx1qlVEtDkREAkBMDgDUkQdqLF1Zxww03afoajibBSPZJAKCQyuCjH/oYPvupzyuSLJ2ZR6nWw4te9grMXXYZVqslxIoFtEIDFOfmBQCcOXEa1Z0KlhZmsTCbRiJu0lm/ZiZrvO8EwBqqZB5JI1avq0M8+3Py6/33HdVEXF9a/2Sacj26waXznjJzowDxZAqVWkMRbAT0tRfG4/LGarbMo4R1uO5BPifWIust092bQssPhDzLx55lzto48LCan0D5WN5ljTnXCBtSel5QUsTzkw0xJ9RKYXKmkNyrNW4jK01RrzZI8aCnHxpd2oeY3MAP1iYHkKM25FHOPw8AMMeei7nbDvC0pz4TC3P70ahRDsFnqIUPvP9d+NznPoF3vfuPZKTZ7bTUfzA1gOz5whTBYnoC0BC+ZZJgF1fIH83Jf7VCPwWCaGRARLG2uqmkHCYE0fjO/BXYmBI85PM+wC2PvQGnTx2XwR+BOwKZ3J8JVjBemgAAmdJBhPR6nhHmH6K+ASGlpPF18Jp7BoaeKSctlteW9ifuVWz3A2nmdfIOoH2NDEj2ZexPZG3c73KH0x7HvTaWKGJnN4adXTIV2HP1NcAiIMY9ZbqYRSLONWyxuL75n4xtFDtvwPjuWRw/sYYh0hrEMGoxkegjm+7hyOFZYNjE1g6NpNm3MYZdPAj5lXB/HgQhAQCNNnv5HNpNe0/JGIHLLUxPBwIA+MwlU3msrFYNAPjgn715SN21UY2dkZqEJYYicXFZvivRc++m6CjS/He6i07QczxN36OA3AB98+2bC9PFOGoii+hMRjESXCSewkHk3ppBo935ZkRTSV8sUiPd6ajZZ8yN121ww6RJDA96auD481kM+BxdNpRsYogakQpGGQU1/myweQix+TV6jZ/6W0Mqyo4Oeu9QyevEoswDABONmH/N7sXqEHTov2/ueJGpoxR9LxGXbsYj7vw3QyW5EZlxDh9I5h3z4Y+Go/jW17+GmUwSAZF35x7Nxp8mFsqz1uYSSKfXbPcxO38Ax0+t4JOf+kcglEQoEsWRK45gaXlJWe7m7G6UGHkg8DVHYvjmPfchlsigVKkjFIlLN8ntStdJSKW593OCwkNdU0reJecO6vX/kyivAQCmWyCaZs7v5qDsYz74zKWzDB837SAbf06y+J8o7ew4dFDaBEcTcm/cxL87Wo/AtwkWwHij9LTRSW6CTWXcEzeh6TcQRkXshIGTcsJZ7DuaFqcxnICIykjGgos75Hthsz8pARAoQGr9xPrxwJJ/jUQnRxRnHjIsVJ3cgX+WY7MJwfSaPUjmi23f8FvBYJRu0fk5PWGRR8NJlwzgQUC/7ifBPkpxfDPFzxMDgBpgp0k0JJO0f6OC+vzadquJXDY7WiOzM9Ni5fA9ddo9ZNOkT3XQY9QedafKaQ1jEOqjG+qj3m8pKYL0w4sXV9GsttFr97GztoNipoC9jS0szSWwsfrPeMdbX4FmbQVT+SKGwyIQzOGlt/0Ozq9uIpONYG3tQdzxxpfihqv2IRlqoFlvArEpBLEp9IZxfOSvP40HTq6h1YsjlpoGgqRAr1qjqQ08nSYYRWplTRT3RCqJAaNWwjFUyw1srm+j2+yi16yjsrOubOnqzgpe8Pyfx8/97E/jp3/yp3Di1HlMFRews9vAT/zYs/G0p9yM//2B/4H1B44j0h6gsrWHIJbAMJNBPRzFic0dhNM5FaNsxOipIF10ZIh4OonkVA6/9OJbsVquo9LsY7q4iFZ5DcPKg7j6QA7P/aF/j0ZlA/XWLpKZGbz85W/DqVN7qNWYz818a0aVsTFiE0izw8Ccy0PMQafch89bC4VCDpVyWaANfYt4oKu5jPLp76vx4d5BJ3BNyeiAizbq5XVcc+UBvPxltyIa6SG6PAtsrqDdaeCb95zE2i5p6WQAjNecm43bx3waicsBNiaW811xa1qNrpdkucGIGtGJdWrr6dISyaj03oTJIrJYoDPTN4qO5ByRUIrjNSUppNHA1HAb2L2Awe4O/uTdn0aFmbuhvGh+1JKKmj9q7ly75kyjXPfqTEdd5JP1SlovLPhF/XUJACwE45EAyThzxbm46QfCNcwpiGckEQCIYGpmSgAAGVVilsWMhUVPFp4ddL+Op9OodTpi1xw8ejkSmRgOXzYvAEBMLovLtlxuFvSkaZJ5FTASjubABHasWWajHI8HqFU30W7X1GBrWulYgA7j03npz1Hbk6yJ99gqJ2DmkuyTBFx0lYtFNAuWSYCH5on+7yHUqzVNfQhqcnLHxpDfm+cpawhKEQUOd9piBNTqNRkB8iwVoMwUAEWPmqaa54cfdpBVxjPOP2/8Gk4NNa1WDcP7Ra8MMwxkw6oyfhQb5gxy9Zyas7c3vhIgruKcDbGxjMjWowyAk26yInnKio3ndf+Tzb8Dy3i2k/1x5sxpzM7PSoZCKUC5tGexf7WaCuZ2s41oKIrpQhE3P+ZmtJptVEo7yCSoQ+3g8KEDSiDis0umT6Ne1fnKZ9I3VuZtQZ8H07HrzKNUiOcuJ9Zsoh0QYPFsEM1adHAnQ1ECgJ4Bm7ZRO68EgsCAD53/8pXhhM3AAg9GERQ5dfYMLq6t6XPOnT+PYqGIcrWFIJrDidNr2KtTa8uJfk73PhqzGi2TNuNWxcsiUN2XiIZx5MAshgNGl3VVJzH1iJ5J1UZbru2xaBKZRBLDbgvot/Gkx92E6ULKaX2N9VjZK2navzQ7j9lCEaH+QEwLMhzkWcAhBvftQR+7Dcrbqqh3Wgh1wygGBVQ2Skp3ovzzxuuvE6OR61xJAI65IgDAXXevi1diFZMoOMUMhzCzbx7ZYl7nOhtT1gbnzp3HDTfciCEZFwR8STmOpRQ3xq0ql8jhlb/2coHhlXofhdn9eOD0RfzPz/wDTp46g71uG6npIqIZ1mGkFUdw6qFTmC5My/lwbiaJTDqm1AbNtyih1UTGzDhHKUtumGCreVwny2x7AgzzdZTvIzwL0YO44+bf4vg8NVzmoaPpvz1dGmAyhi+dwfbOHnKFop3lnPCyORS7h8abJlvlvlDI560XYR3j2Cp+kG7gtDFDbQ8LHBvHf8Q09QYGXDqsZC9CwIrPFOMA+WxaGpPt1zrR5BPijP/c92CdZKamxlSwe+9ApclI9gmUe5IhpF7rURBwnn+cotOVv7RTx/N+4ZeRThaws72tM/yqKw7hnXfegVtv/SWcOHGP2IBThZzkx7lMXlLAWmMdUcYXaa0agMdfBDNbLXolJcYAQI81ewI72yWdqRwktvtkxibEqOx0WcsydpMpIGHccMM1aNQrMnAla4v9Afcy+pdIzhoCKvWSmnT2eLyujFekhxtBX8m3BOxSHmyMhMlf3KPYcxlDnPR/nsFkNkTtTODEv9nU0KrTa4tRxXNVcp4hqf9FNBoZnL+wbb1xv4sozXoTEXTbNcwUs5ghwggydztie4gFZfEOVifDWGTF6YO4556zzDiRp0y9VkIuF8VwUMbVxw4gFKKh54aGNOFICrU6JSJk3ziWfBDB9m4FjTbBuIwAAMkLgj467R3MLURx8OCMzHHj8SzOnStjZ7uG0Pvf/+ZhpVQBkXQCAalESlruZILZlUSqGHXDbEZqD1qi7XGSSbdXIkcxUrgmrqu565oREs3deCB7I0BPxedDqWk/DwY28S2LEeHN5fWhUYGMEFKmv+UUWF4ErolSFA8RepkNWVOmKSOLFqLzzKeU5JFGFfbz5exPlFnNk329aGI0x2v3zBRIefLq7p1Oh020Mwjy04fJzcsSpHW4S9vhCTyjeoUO4gkBD9LXszFU1J3REYk6EnUvFPLIZHjjjUbkfQosZsZ013yYN9Y3BVqQlZDPF/DWt/wB5qaKiKlIpH9AQlo2NgkGLFhxKPoT88FJ/Vjdwic/+VmkM3lR+G+88TqkMma2qDhGbUps7AjORtHs9nD63AW0iYJzmhVEpUKljqqQy6PH++IKQhVP3Kg4mVLB4yUcjvKieKgJjbwOC5Na+GZTGasshgkGMV+XIIhGao6BwULNRaCIQaGN2oFVRPWI+HkzRE/R8q/PuWLzWTO5hDfmcjrN0c5pIMB44jghvJy4/35awcd/dIg5jwhed15H6h5FNVNma1yZyXwWueEQcMrm8wJcWPjJEZYmbzLu6+n9cyMVG8ZJNPhgMn2DBTjXC0GXOKl9nY42ST7DoqwjpM/jdSWVUEWY09OxqOPPkTkgNW8uwkeJHi41wN8PD9ZNMgNGBxFzwyOBDKf4s/n1BApItyUjwJI8siPdFb8Xi5xisShgjq+D94EggcWKmeGR5XcTMOGzZppbrlsZP4bCyujd2drB7u4O0qk4eq06wt0WdlZP4r3vfjNWL9yLK44uSO+bK+7H1Vc8GY977Heh06Er+DY+8P4/QjJZwu72eSTDacTiOfRCKbSGKbzhzX+MuaWrcObCDlLZWXT7xhIyIYk5xRp3xTkCswmIG8Uvn82iUi6htLuF9Yvn0K5XMFPIolkt4V133olGtYqXvPglKBamceH8Cm66/mr82LOeiki3iffd9S4MGy1MZwsolauotrpIFudwdqeECt1e40mE45aowusjzS2ZPb0QbnvlK7HVKGNA7xAeLIMOspEeQvUt/OKPPQOxQRW1MiO50nj3n34YH//kl1FtJjEMpZzxGCORkqhUKwIMC1NTogDSxZd56tT3iS5HZLw3QKNBd9ukQMaZAhMUAgxpMBVEMdDUaoh4mNZ+LWRQRy7Sxov+80/g6GWLqFY2cN8Dd+Oh08dRbQ+wcOg6dAcWDxah7jaWFE2zP2SBRjfhpMBLTuz4cYIUXC/aJ/hsC733RZRWonXUE9IAA8hstRPg0HyeUwfKKMIEKoBkxxhGjRjQj3QRDtUkx0gH82hXWogFLeSDXRS6J1DdWMdeKY13vutvkJjZh86QSSWOFi0wzxhJfu0IfLxEw+qkR9z/WKq67UUeADRRCvPgpuuAnS+5dArpJCnaVUUlUT7h93dNOxJxZPIZLO3fJ3MyNvNk0QgglYsxAe0IOoMhWgQ1UilMLy5ien4K8ws5zC8WJW9hUUMDJ64369Bp8JTUOUAGBBlifA54jWmyR5forY2LaJPRETBnnHR8ntMEr3kW8zb4a25JOyObfXfPRBd3xbIlALhy1Q0bOLX3wIGYcaNz2OAcLzubZHqoNnCMAIHaTobgI4Z51tu9YQHF2qKtmscbc/E5YQHIeoJ62Brj5mR0xXgm24f4i43CdIHyFovJ08ddnJ8KSsfAUg1D35QGM8eTMh6WQ7W8RaKqd0hZpc6de+M29e657Kgm0Z7O2LAmjTRJcbWvZ8PcIYzuYq0s3srSfJSp7eiv0UgchdyUmDuz03NYWjog2VUuk0a/3UC1vIMrrjgi9k6E2dW9lgOz5Ho2lrC4vHMDZByQ4/GZUZcxBmu8OznvMX/5uLCRhxInbJGI6qE2Xy+vO02j+fnOdV0NLhu9SBR7lQrmlvfhQx/9CKKpJMKxqK5RvdFBJj+PL375W0A4g0ZrINd30sOlygiGSNIojBGRjbpqO56ZbLqWFmeUJJTK5tT4l2t1SQxoFMczM8n6gudyp4HvecLNSIS6SMdCmC8y/aCEVp++B02snLuAx1x/AzLJFNr1BpJx88zhe2ESUy8IodHrYLtSwtrOtpr22ewcorsByit7aj4P7F/C0SMHRQWnpphrXAbRXqbokDO1mz5GlM8bBmgEQ8wsLyFX5H3uIdIfol2vYW1lBdfedL0o/H0aEEfiSCayqOzWkA2nUV8r4/WvuR2zBw6j1Olhvd7BkRtuwmvf8lZ87ON/h9zsPBKZHA4eukzT8tWVNa0NDQtClCl0MZVP6eyLErmg/FTedMYUERtnlNJh7BjGR/MpUfP+sKbsUXrV7/DhCTBBn3XpAMc6dUtq0jR/jCQYs6k/RKPNPSKiZymXK2g/IPBp7Gfv4TUeFhnV3f2cAQeZEUVMUt5IvzPKdjm1tj3QRRt7jwQHiErGzGtDCRS9wMhwpb+IjEfN1I71E9c789+nCgWtf9ZwXC+Sk3LtOG+y0dt62JWalFDz+9sjNPZc4T3KZfP44Pv/Eh/6iw9jb3tPTWWrUcLtt78KuSzw5t9/Per1EpaXpzG/MCeZLmPH280aYhG5yui6cp0SRKPvAv/jW1VCyoBndJSemWjW22IY0M8oSmPjEPcxDi3JxCADqwUuf7INyDpcXJiVDIBeAIxe5vFAuQ5rTNYDNLRkH+MT0JjixrOXYLVPpfMSauvtPNvMWKjsyySTcxR/Swzw4I2l01myl11Yg2qM3YRhDMNhDrulFtY2tpFIs07qC0jtd+pIxwMszeYQj5C1N0C330Fr0ENAiVXAvauBTAJgvHQqNYtGPYSTJ9cwVSCrlOuf4E8dy8szKBZTWFu7qDo5lWSd2UAilUKr01RwcRCksb1TRbXWRjRKpoZ5BLCf73bLyOY7OHLZLEqldczPHcDKuRZWL+4hdNedr2YaoibKRPfY9JsOgjfONOicjtNchgCAXB6Zn0lDgt4AySibDe+2SEqONRs0G6jV6yr0rWg1R+TJJABp7rpd6W74PapVZqsOkMlktagazaa0/GxU+P2MMhTSnzlNVbPhDjreuFFUhsuxZ8PtUR+b3htK7w9mTu4qNRY1ptXx7sVyKffUdXfjdcMvmUSYFyh9Y/hIUIdl6L9NhM0tlJMaNnudUbwIKT4CKEJGO+L7ZvNPFItAi3JfHSXeAyUsPghebG5sGXWoa7qiu955J/bNL5qTboTGGPyPG5L92VPvVNggjEQyi+2dMr7wpa9qo+NU5HGPu1kafMUbUQ8VYbY7KS9s7qLYKZWxsrEJyrQJABAh5/tkfjjTF/o0YXGAjKbv3tHaLRe/ARl9zUY/0i+J0UmQwD07Ll3BGy550yAZDYpiSIqe5QDzOvHjfD5ZNPv3qvvLqT8Pfn3cCmA/NZeu1KUS+H3SEbnG2+YEfDqiXbli9ZGgVNsQuFCdCyMbEmdkZCwAgjCWKcq1odhAp0fiAcSDhpsGi3i693KdJajjJDrJIsfRK0nNZFHLe8v3wffIhrlarlpzOuHfIXMf0h07XbtHMuw0kxtRjp0MQK8rmRylFHigzq8Pb/ipezWh3/VTPjZ+tDRKZ03Cw6/nejXWUFTr3jN5eFjxgPTfi+kcC/NzijQziunY2ND/2RvQefnPGAE3uhdR2fseugf1Sg21jTqWpwvIJ9t4w2tfiH7vLLIZZh7n8NXPP4DnP++3cGD/VWi167jrT34XhZkaCtk+BoqyCaPRjyFIzuKfv3ESH/v451GYOSg9FX0AeIj5/O3RpNKt8SgL804b09NFnDl9UpPy82dPqYhbX7mAeDjA3tYGnvOsZ+ElL3wBPvTBD+Itd9yBq6+8CptrF/EzP/kfcOzIIbz77X+EIVkQlMG0e6LGNfrATquHPcoeaN5FAID7neI6iVBH0e6G8R9/5j+huDyNOg1nomxuB0gQANpdx4t/7rmIdHbRrKxqMvPnf/k3+J8f/gw6wxmEIjmxrGxPJqDhJhcE6ujB0CMan5RGj01QmpnbVZtgZLKkmdGUMaVnuhuhnCCKHvXynMAGPaRDbRRCdUxFW7j2sllcc+USZuezOHjNUdONz8yhW+7KcJGN4ubWLk6duYD1jR30BgRWiLyHNLEKsVHrsLBQwLConzy4jYKpFWiN6cMAgJFHxkTzLyL1MIQ+pw6Rnox08h1qkUOoxIfoRpktXEOkH0aiP4egPUR0UEEhvIF45etoV+u473Qc/+v/fBXRdB58SR4wk0bb0bqNvmkTmIcDAF4mFiH84IwzPQCgCMDATABjkRBS8RgSMZ7NVWTTabkU0+BMP4fFYzyGbD6DfcuLaLYNAGDBpChATbHJBIuI69AihptIjgCAYjGJpWVOBuhfYAAA77v5QHASEkcobDptxewq85sAAK97HztbawIA6OZGdky3R1MuA/jNK87sDMfsC9c8alJmCQWTzAB/xvpYWhbSAhRjzOyuqh6huTAnjpw8R9nhObq+P7NtCGCSAO0ZDuz1xsWKo5OHDM1142i3uvIlGQMAPD8pu6BzdUfsB563/I90cAKs3Of4M7ib+6hDP5nVOeSaHp+IxD1RdPCJ3z3TjdeVtQxBVLIZ+TsBAX6ca9ODr97Dxf/OdVdqVMXasD3ZF7KuTHWmZfL2CIVR3qsK8Einc6hVWWDGFDHZbJRx2dEDQKgjSm2PfixikvC55fPpqCGjA3AsYXm06aI/UH0Nw7+PpJ/exZ57jwN8Ke0TTV6FuHNNp0GgDDhtYlZrtZCeyuMfvvgFlCl5oGyi10Wj1UM2P4d77zuDSrUvl2wa3pHizZfOqV0mnVRzWi2zmegjnTTWCA3MCOQEpGizaXamhrzvXGP0mzm8PI+gU8eTHnMdwr0GAkZ+hYcCfs9vldDqDbCzuY2brr8ByVgcjWpNoDt/ReIxxQdSarVXq2J9dxsBHdOTCe19M71p7J7blocKAYAjh/fL+LOnWDFLnbmUn2h1pe1hvD709BiiHg5QXNqH7FRRrJ94f4huvY7z587g+ltuQpNgJ6nMQQSpZA5bF7extO9yfOa9H8XffeIzSM7NogyTnN36mteieOAwVnZKiCZy5r+TyiKVzODBB49jdm5e5z3pzZGgJxPFfC6rqFiee+r0BFzYM88mk79EdyZs6GjpYtd8B6f6cVH2b/uTc4XR3sg1b/ukY465OkYf4x4QT6FDzwemOAh04uu0FInxnmWtnzWQvg8wJigbYQIiXKvck9i0k31kPmZubOCYT14a5kFO9Q+MveN+62TGYt9quh0I6GPNtLe3h6lCXjIU9TSuDjR29He+Nn7NPVx+5V8Dzyd6EvzS834FqxfXcPbUGRwikFzfwfv+xx/jwx/+M3z+859EKh3C1FRWNYSYUjpuKeFpWQqXvFGGjqXrUxMCY5oQ5hb9n2lCHTEvZeYXUHuTVG+hwcqQtWBbVPpMOoFcNqn1uby0gK3NdYG/BDa5387NzWKNfmg8fwdO8sspv6b9Y8m3X4fjq3SpXNtYI7zcbsDj5XmO4aTr501qHUXOs4MpmwwhhUZziM3dqtg1fdLy+Zx3GkjHgUIqwOJMDoNBA/VmFRGue+5lHQI9YURDLcl4I+EchoMEzp3bQjRKgIPnNmuwOmZmslhansXO9oZjiEBnFiW4THEiSzUI5eTq32gQvOVAkFspq0BKtWvI5tu47OgMyuV1zE0vY+1CDyvn9xD6wHveOOTB56kTpVJFFA82Flzks7Ozo+k7YzPiSTbefNMNNSInj59SviULel+4c3LPxc5NlKiaTejp5Gh0Hxad/mAg2uYLJtHduGmGSSM1FEzmgJrgW6Gg6T83FlLeRR23aYsdVtaIqTF0dBkubCuApKwZuf3zNTDbWbmKfICkp6SBghWwvpjgAWyTi7FhnH+YhAUpx9Ojjmbh4ZtCv4GwYGeTygNFhY0Mi8h4iCOdTBkViIZ2TmtnAIBNz1l0WJQQsL21o42CUzhelw+87wOYn5lDjPRbl2EqWmvIcnT5XpReMDSqYzyeRqlcx4PHT+keE0h58pOfqA3a6GWm7efGyEaffz59/gIqdaNNtUWbZLURQUu5qREMRft3qBkLK7ehkwUg2poz5Xs0AMDTdFUgsxi0almNMZtivn6ZMur1+FmfuxuDIbpEWp2HBS8Sm1xuAnK/NjdFbVT+uTC9mHOYdq9xLOGY3CaMlWDFl9/8v32z9fowf0TonFEulj0H/B8n+cxDJYDhHlRLNqC3AYtMor6cvNFgLRJGMpPS1zGmzwMm3Py58fN5FOCkTcNiaDhZ4gTLF5gW3cQ4tzD2dnZ1DbieOEUS9d4Bckq0iLogNGcM6NepB+v82vSUPH+QG6BBF+iWAAA+j/xanxbgEwf49T7Rg//m6bUscOdmZxCPho0Zo0LBmDmTOmKPWk/KEvhzuGYocUkXUjh76iy2L+yitLEOdLbw7//dNXjmM29RXF1xah79Xga33fomnD1Dt+UOHv/EK/HaO16EzZNfxVwqjk6zg0E0B8Sn0UYOd7ztTxFOTGOvQk1uEggZUOelHxOzALTYhLCQjkVRr1FbvIFcJoVmrYrtjXU06xX5VET/pSn+3Te8HlddfhSvfNlv4J5v3Y2pbAo3XnMlnv3DT8Obf/sNSNFQq9FCr9NHNj+DzUodtWFYjswtRrrEExYjRe269kNOySO4+qab8PTnPh2blW0MRUMfIDYAahsXcOsv/jjC7R0M2zsCWj712S/j7Xd+AEFiGQiyYkPxXpRKe3oGZR7VaaE4XdT+sLu3h7n5BeztlRR7yOeYX0MX7wzZRnxj1M2GiWpbgclnLBnuI4Um+qULODyXxLOf9hW3VY0AACAASURBVF34d999I0LTSYCUwchQ4GE4zsKG8TtDpY0wqqpSaeDUmYs4f2FdAEx/yMkR9yUWZmRx0fzKQDXtmQLtHI1yQkzgWQA6G2zh2fpzbIB+aIgeh2IDINvmYR6gGico0EE4qAoAiLSnkAkSQGcbU5FtdFc/z+MWH//sOu5+aBc9vqYRJZR7jjds0sGk6/moAAAlFIpEtNduYCZ9MPh9TA9KozLKYsjy4uSfOmFGFZEpYHIk6pejAgAWlxYEAJDW6QEA7gO2t0bQC4VGAMDU/DxmFoogJnfo8KIm+PyPNG5pUyM0LCVtmmeC6exZ1HYdADCUWWcfld0ttJpVuUEHDgDg+WNnPa8B908Djd3FdywNX0g7MNidv7o9MpDiNMjM59Qgp1LY3dlBYSovj59MKi2GE83rxEDzZ5AH+uWXMjAqqDf1VYHI89Di+VhnkBXEYkoT+9GEjAwMOz/Z/PN7k8nHPYCTJZ57bNi50miINdnY+j3YA0Lca/mccn/k1xC84O/mVE05Fhl9HRX6pAUzy9p/DvdN/3n8/eFfr+9LOZDzWTEzRTfwFFuJdFAa9hLA4USxjUQ8IwCgw2x0NtAtkzPtPzCvyKpQ0EF/wJrs0QAAv/u59fYoJmP+pByfoWMQ2dO6Cd6ZJa654muI4iSfqunYjDkqt1iCNCENQljZ2sT9J49jSBr3YIBmp49MdharGxWcPLWO3pBnA5lDlKmZxxJTEVjj86zkW+NZKJILNfm1qm49ZTKsr3hOUYfP9A2yuJ7+1KeYn0uUFlwdzBez6DarKFWrqPWYlBTIX+HaY9fonG2SOct90BkAx1NJrG9tYX17G4lsWrKrequJTDiLbCuL9VME0RqSYRw6uCTjTzZCNEH71wAAthyk/zciYRQWF5DOFwQAJNjMtlo4dfI4brjlJnSiIQw4bJCPTAp76yXsW7oCv/eil6PVHKBO0HF6GquNJv77R/4K//j1u9ELxxSxyH2Zeff04Dl//gJmZuckpYlGmfbE5yiEbDqlQR6BSmnEHBOA19wmqnauSzDGosn5Do3Sq/5tPf53/OxJAMCzsKweGz+DHgBQBmo4ImCbbB8DuAm+EQAyA0tf/xsAMH7+Jd/pm1M89xU/9GD9Lomkaxyt9nQ1KZmYrtYZ9ntIx409wNcs53rWzzwTAtZpJoFmqkeRTCPKe8jY1PcycEPeGt/h13ia7YwBJ6QY6neixlJ+9jOfA2XPcHrfruPG66/E6177G3jpr/5nhEINzMjsLyKwjIAH6f3W0lO5YL4oHGQRCNCMze35ZI1wKMpGVBk2PUbI05SVdHhKACxlR9GoGqYag4SMHUmSKBHDQODY9taGhpaFfFaRoIlUWpHNPKd8bynZ78jY0VJUxiDlmAHhL5nqex3QY2CH+6hFd1pMvYElLv7dPtnwe4IafcbkJrFbbWFju4xoMmPS9UEPyRgQD7Vx5dFlDLo1lKu7SOUzaA/6KNUbyOUzAAFFMtM7USSTRayvMz3PpHbctzpdMkoCHLlsP7qdhp4z7i+k9xMw7YHXkTVXVgAA5Rw0Oe20ya5O6PweooFUpoGrji0KAJiZ2oeNlQHOn9lG6L1ve7U6X94QNgSMbEg6J8VKpaoL6135ib5wQsCJNW8EL265VBEAQOSab7zZJnocONq6Nf2Th4DX4ptEgLZKQ02Y1CRo8uEmIqTUhcOiEFsTMFSGL/Vxog87h1wazZH2IYqzTPq8Tt8jeGbExnsms7+OZfhqmsENn/FaQv68e6ejcDqkUJRo3e/Jsn+84rxBi9cGjaOAJgobZRUT2AiZ8Y2mM3b4k4pmkwP7GYob06FlC1yFSiSqoru0R4zWJsjciD/5iU/K1IdFEL9GW5w2WmMX8LXLnIjT+y5Bkxj2SlWsrJmUoNlq4Pu//3vRaNSEypJ2LxaDAAA6G4fw4ImT9ncBAEa9FZ3UTdPpQkkAQMXo/w8AQOW5kgeMsmUMgMSIbKh8YN4CbhQO0GFhV9ndNVzOafBV7PKbOVmBN8gbx7UYQKSJPYEBh07bhM6VqJdoVR0yqBf47XCrj5sZywUcXOC+mW9NyATg/SDVX14AXBfcQGOc6pIBEHOGjYHpP0NDMQBYjPBAEarZtYm6mA2uqW+32qKUcoLlWxwWvvx3bruc8lTLFdSqVXPp5cbrYgDT2ayYHFJFPswIVK+V4NfDCjzv3SEKIPOr2w05T/vmXQaD7nv5P3v/Ac8M8AkdvPaz00Vk0gaCeRdhP/EyB12CYy4Gh74Ojm6r9R4NUG5UpEerbtXp2InttRPYWL0PP/GTT8Fzn/t0nD+/jsX5K7Cx0sf3PvkH8YTHPwZ7e6fxv//PXQh6W0BtG/12B4niPnS6MZHWv3n/BXzs459DH/TJSFnqBRlRPsLHPwYhrqsOporcuNdx8MABfOUrX8Gh/ftRr1awubaK7Y01xEmNbtZw1dHDeNsf/D6+9c2v4bde9UpkkjHM/0tD86LnPx9vfPWrER+GkAgiKO9VkMgUFP9HAGCj0kCdPK0EE0us8FZONNlGQRLRfwFkf+O1v4nV3XXRQckASAZh1LdW8HPPfipSqCERbqqAuOf+M3jFa96CcHIZ/WF6pNlm08HYUO07g55odgQFGbnFffrAgUPSUl64uILdXeqLZ1CrVpCOs8EIox+JY8iIKDLJgqGosgQAckEDkc4Onvm078Iz/tOzgM4eKvVt5BamLWYwoIyFoDBlYwTK0poM0IG70ezhzNk1XFzZRLnSQCY7JS8SFh/auwmM0jR1ogCabPT9rMxT//wkzcyVrOFg8RwZBMi0WaCEUI8D3QgZW5QAhBFuZlGMZ9BvrGE6WkLt/D8hGU3iXe//MvYaKbQo+TehugoF7c6jRBjLf38kAMA0n7yPpj/3AACLnwgHoQ4AUApALIpkPCoXclJtacREAMC2OU4iY8jk0pcwAFiAsxkZjYhodsuz3BBJFObmBAAEAScD+6WV5tFLoJ0O+ibHSGiCD0kAeHbSJ4ZGTwRdjAFQL+9Kp0nfBGYy9wYdFVNWkPE6s0QkEOsAAGdS6KUaxui3PdbARiuWtRc4toskL2ysSIuMx8UEYJ1AoNPXC5PJKWPTJ2ea5yLBCJpq/3CRXGQA8BjoKs7PWAEe8CRDhPsOf4ZqlRinKQaeEnQ1SZWL//OpLE5i5Z8FPQ9u7/JMGz/V599tMGEMAu5znvLL+oSAwIjBIDMri7ji1/N3fb0YBc63ydGSdf18RKQaFNLnGW1GCccAyUQGiQT9XCAQsVrZQTIVxsxsXqZeQ7QFCCijRwA4ASrPABi19Y5tYyaP3+mXB0IE7EycJfozBzW+MXQAgAzzXC1GEsKgyz0irEl/Ip3S5D+SiOMfv/RFdJz7dbMzQDxJ2VIYX/7aAxiEKCMiANATTZaaeNVVlJuwOZCp51AM02GYrBWbwJKRSv2vtPedNrLJGJ7w2BuR5DJqVbA4k0UxG8fO5kUEww5iySTW9+roDOhFUcflRy5T02g+RObbxPd54eJFMQHJFtve29Ugg5GG/foQ6U4WF45f0N58+dEjOLB/UawfmsxyH/VGxeMrfykDIMQJIMHBKAGARSQpZaCUl1ToThunT57AseuvwYARbTw/SD1u9JCNZrG3soc3vepNSKcK2G63kFlawr5j1+Alr3oNvvrAcezWW1g+eJmGR9lsAZsb2zYYI4Am6Q4ZhR0xFdisMcEqlYhpv6I8TDGrCiMZsxgm1PLG/vnXRtj/D8DAJADAL/fAg0l7x3JTDrqa7hwhIBaJxGQEHotZMpEc4JVW5ut/XwP6XiCkdeW9oXxjr7QRV1fac89rYSkavrbR9x30QINX7ms8QxU1Rzo8mR1OEsCGm2t+YW4OnTZfG9ejGc0q+eRfAQC+bc1NAADcpxOJCLY2N3Dri1+K5cUlxIIIvvHVL+EVv/lSTE8lcNc778DCQg60jWL6UbVSEWCwt1sSYN5p8ERxiSeOmaKJP5k7GuiFzTSVsd5uiEKggCkfBPKbzBn3AADZs85clP0LmWxs+ulrxrpkcWFOTfHO9qaAavYLTHmwATGvi4ERfuDsJRIPf4RG7Ac3rPNAoB/0ya+TPiSKqyaY5c8ok96ofBAWFJaPB6OmK80eTpxdESOhLqZGGHHax/TrOHxgTmZ87XaVqjpF9TIJhHHOAbjOebYNUcgvYK/UxuoKWQBxsYD7AxpIDrG4bwbFqRz2dncsbl3tbWAMAL4OZLCzQ38bRhYaABCEDMAPwh3EEmVcc+1+VKubKObnsbUWwpkT6wi97OeeMZyZm8WBQ4elzak322i028pelV8BFwFdMyM0i2hqQ6JpC5sRbqpyrXUO+57mOPnQURPDg42HmgcG/MIiNSpZLCKVzapQ4QSNk2PG0LCAXl9dxf333SPU69prr8ECN7hkQt4C1F9xCpWiNpZoq3ful7af385o+Gyg2PRzYUvr1+1Z1JMmuzadkDGNix2yw3usE/GaaEt1+nYEabI/4sajzWBiIuRpoHyI9XCL4WBNPt+XrHA0obAsZjZ7PvrI6w1JlSIiSZaGIiIiUXzta1/H17/6daRiaSSi5lQpRgLpV6SORiPOKINFgqFynARsbe9ht1TRe6fm/Aef+hSUKns2FYnGRWeV4R6L4VYbp8+eRySe0NfTLdz0t4bU80GM8bV7zQyLEccA4Mf4OjwC+egSAEefd7R4NfqchEWjmpxb5qpRADUNFxjhOBf0i6hWLbfVsUzUIIslwQLS6K/j4nx8AAgAIFhE6teoirH7Ozl19qDA6HMmQACZM7nicgQAuNcmXzJXoHsQQHnIpPOqqTepBeTqzmY/YS6/fO+k9jBqhJ+bTMgkcwQIOZMtblCcYpT2SiqOVUw6kyi+/lajqWkHEVFN1aUvjkgKQGYP9WRcJ8zDNcOm8eE0uYF6Gr4H2HxBa8UrnZq5kZEmb8WxlwfwOvJ9TtJiPQDgWQLcQ6hDFX0wPY6C8/fMXF2dlMW77k4uODZ/Yb72CELtKGKhEC6eexCbG8dx/OQX8fRnfD9e+IJfxcqFEq44/Hjc+qLbcO/dX0Uu08Pzn/8MPOOpj0Goto5Qr41Ydga9QQKlZoBYZgFv+oM/QXvAaLgEhkFMZkFEtZ3CxZ0pQ0Vt8hf3olyGhqN9nDt9ViDAvXffjX63hVp5F8VcCtXSFl75m7+GG6+7Gl/98hfw+2/6XaRjUfz2K1+Nv3zf+3DuoRPIJ9Mo7ZZFJaP7fx0RrJfrqHH9cj24ZpFTYiLr4WgG5VYTr7vjt1Hp1NDsMYljgBw1wpUd/MDjr8VsGkhHLarv4noJL/zV1yCa3I9uP6nnlwUGfUA0WeCeHg6hVC7r/jKhZXn/ASQSKcWmxRMp3HPPvfIgYeoKm1KlpEToHWJgQJjPxKCFeL+GQWUNkX4Jlx+Zxm2/8SuYOjgNZALUK9uStyTCCYARhGw0On3pTOkWnEhkEWbSw04N586v4eLFDYECSiqgLrg3BK0R+nRvdgi9bzSdT/po3Zvy0yH8QvqdUZMiRQNEBhGku25KGhugG+4gFG4KGIi2MpiKJTGguWSkjOb610Vn/IO7PoVBdF5RlRIa+yfCUf7trxOsBIEDfhbhJkmPAABIwuWiCM0R2jwAyCrhtc5Q99esCwBQk+0AgEdjAPCBFbMuiGDI9U/JVSSK/OysAACaC11+xUFFMIXC1LGTtjkGACgzIQDAS0YAoN1hLBv3KTJRemhWyzIsYpwUTaIoJaDmmq+NWlGuzUsbSE+jNYMweQS4X97LRQwAxro63xOel5QCkDFHIz+m3UgPyz3BNxCS7FlUlFH5NbORNjTsnKHZuNPYj8W99n8BE+GRTNBr+wVmsushvZ8eAi5y2A8a7OXa5I/xn5fKO8ZgND/LMxMmJVGeFcB/o5cHAQ7+jElwgJ/Pf/cGyvy7j2Pl79Km8v20fU44z0iT8Gg5yDLHIgnp49Bq8RygO7blcfPJ5OVrNvcwO5dX/FYszukspZY2dTMAwNbFpRIOu4ceaL+UKn1puT1ZC3pwxTdhot46IzOTUFJNbKelIp7pIdTpql4i0E1D4J3KHvIzRXzunz+PCpNcEgm5/jPVKIjk8E9fuBvdXhSRRBZkHyum0PnvqCHomEcQnxNO4SkD4p7HM5QsO3qK8OrQWHlpfgbf+91PwIUzD6GYTyCfjmJmKoUzpx7A7Gze4vxqbVF/qeM9cOCgqP987piaweu/vrZm/iplAvB95PJ51aG8Zkf2H8XuuQpOP3BarK2rj12JpX1zAgCYpEJn8fGAabyjTEoARgBALIzCwoIDAHqErgUAXDx/DgePHkE4m0aQTCEcS2FzYxf7Dh/DR+96L77091/BcBhFNx7HRrOJ1/7hWxGfnsW57T0EyTRyBcqDQgIA6FvjwScOaFha0fOD8grVn8O+4haLBQ6lmLpAdiZrNued8zAN+vgs/deEJP82FOCRGACPJAFgA0UPAPYK5tVlee/KeqcMgIWuk6vabj4JANgeIGxjImLOmLscSlqt6Y1Rx8aIzhtGHi9UTpH9Zj+XPhec+osNEDPwaGVlRfvcgeVlMQW0tukTRm82F6X+na7OiAHxCJ9EyVciEca999yN9/zJu/HkJ303Hrz3Xpw58RDe+pbfwQff/x5srJ7C7EwajfqeAF/60LAfqdeaiIbjaDUIwtI4j54pMQFgSu0isB2YgbJMyKnT51kkoI8yEPML4NmpE1nu/Pa7UsAcqE45VJvRe90O9i/vQyZDr6KSrTPV4g5cmmBtq+dwf1df6PZrfwn8RF/3VPskGcYGMmjPszmj/q5UMfZoSrjyr4vnRghhDmxC9NTIodEN4b4TZ9ENYqg1OxreRcNM+GkhnQD2zefApMRKdUdMOZoPcgBLIIMAQKMxQC47i3Y7wKlTF50MhcbCPJOZEhfG5VccwcqFc3p97bYxT3shS1PAMC1Xfxkvxhi1zaeIvn4Essgs3sX1NxxErb6NQnYWe1sRnHhgBaHn/eAtw8JUEVdfdy0iiYSavTJpaqQa9geaznPd8vBlU8HujxNnxpQoHSBsTq86zGJsRM0ghwUA/7yxsTGOMuPUcmKyWG+3Qd/HcDyOBJsYRlK1WqiVSvj/iHsTMEvTqs7zf/d9iX3JyLWqsqi9aKhCdGhQ29ame5zRmXF8psfup6d7usEFbVBRBHdFbNB2Q0UB0cIFdRBtEJ1WwcYF2WpfsirXyMzIiBsRd1+++91l+J33e2/cKqF09HEm68knsyJjucv3nfec//kvtRs7Oqzt6ezNZ3T58kXbrm1ubrg3ZUpO61DVyqL6fQotUAvUUBTJ3I8OfeKI4vEb4mTuvUcula4/cwOl2xg4mpJ9uXe4nblu+i2wR9ujgsWFjMZ8buB3AEDEKjEGeBQPYpnMMXN55rAB4UJn6E1GaLodQuh++0MSFJnvSVHCuRf6PwfKH3z4D3X50hWlYmlluPHs+3Fh0nThZukaRDNcseeJS3dW13d21bPoE+JR0vqCl75IzWY90tW6uCjMNbhZb9T2ddBoGXINnY6Blec7CEAeMWPrKwvF0EeNRACAZSlHAIB/Hn8TAODnOhpaa2pBAKGsYdKRdGwGK4qm68KNeehAKNsSOL0nB7wBABFy6/VfvkGbIX/RkA9YAV2OC9wlFTh0+NlrjfkVh/97BAQZNBxtrmbIqk+tAIByDaAVRBriKA+Z94UteJahF9SX8I9SwcUiIl1IEdtIfq0z61tcXJhtyP19xb2H5oxrgnuTj9uBAHOGjSzZzJjYQM8eDs1lGH8Pb4zikwW6XeKxjlDTecDE06r8z/QgwAwsACnNEC/k7nWAPl573itPa7VrMNp2+a0WQCKfU8EfBCokJmcFfDCcCaEHHbgX/cb/6L1xZdxQ/fhUyVxSrVZXqWlekyBUpcSQ3Nb29cf0+JMPW0zX//l/vEZf89X/So89eF5f89X/QiePlbW6PNYD73qL1NnWNOxoGCaUyi8olq6qM0zqD/7443rosYsKY5jbZY0FMOGwMrmQ74ehBifN+AfknoikheqSPv4XH9fNZ27SuSeeUDYZV233mlBgk7m9WM3rJ3/8LeZK/WM/+ha9/zd+U9/8qlcTQ6Lf+Y33qZzJcQtrMASdyRsDAAAABsBzAQAYAPFkXq0g0Ktf9w0qrS6oZ8ysiSrZnJLDju48uaIz6yWlpk3b1DbaoV79mu9SpnBKo2nOwESGfZxuMXZ1WepZ2/znCnndcsstamNUurBkHi2H9aYuX97WyZMcJj0zaHV3jDscAXDj4UCJYUepsK1yvK9ydqRKSdo4XtE3fdurlCynNBj3lMlnFXCm2LAGIywv8VsJjbuAtqFKSDiGNEI1Pf3MJTUaGOHhApxRfzRRQE2yAdyBuU5z7g7o2WDiGwWGVov9A03x+cApJcdJZUNXZwepsRkDKk68aly5UVFlnlfvhnLjfY2bz2i/1tQvvvcvFc+uWXKASaf8dimqI3aPRNIxu16974c7eByb6DkAgNXsiAFAY08qBgBAtVRUBZlNr6N8NvssE0D8cZBKlaulZzEAzJEYiRbbF2RU5NOzOaY2JJIqLy9reX3JZDI333LC3ceGR5IKAT2d+psVMWMeAEAaMgwHZhZoDAA2Gd22Ou2GDY4wACZTaKsRAIAUazZAeglA5NUQxS/OJFTRVsuR2HBUdhKAAMO7dMro8UR07e/t2Z8uNQhmnNMXoyl12k+nA/Xmdej4rRnlXLYGE38AHymMoZZjDPqexZr2KM+cvxsDiYHOjHzxRMrNQGWuQRYLDAtefuhrk78enClqODMIQ27jjMJyQlLpE3K8dMDXXP/13kOFe9JLA0x/nc1qTAQfTtAmj3M9Cu+NEeWIyIIh1+6a+Seu9wABGEgBHPLY8eHo9w914uSaDf0AAKNx35zJLdLMRll/b82BV3b/OAAAEOL5AAD/uvgzwzbIc67vNhtaTwes5Kjh1n/ZsgSDTOcggdwDMLzZawtK/SNPPaHdQyRPSY2oruOUxXJ94lNPqdEKlcyUIBObeTHnL75SFG4GccyuYd7gOxDyzWEBATYEA2XQhWOMlkubPCsVHyk2HujsTVuqH+6IVOYgaGljY0UXLl/WEPptyvlDbG4eM3CJ6wmWFC9Tu9U23wg8B3it+p2eMWa3NrcU9ieqXanryUfPGTv0rjtv18b6snkAWMzssO+MPOdoFn649R4A1IlxQuqnE1rc3FS+XNUYbwWWPv2+dq5d1fHTJ5WqlBTLYpxYVG23ro31U/q+175RYQcG7lSFtVU9vr2t3/qrT+rhBx/S5b0D3fmi+3RYbxsri/MN3wiuZa5pruF8IadwNFQ+RyQbXhwjS1aAok1yiXO1p+/l/TxKAHHDcWTk6j0e/t/N+M/72fMAgIGf0YrXzqk5EMJkATEWmBPl8wUD8XOFgprNlvXmzA4MWb7bm60AZ0sgZ3Dqe0/zjUg7oI4e35lxktAVgbXejNpkjngHxDQZskGfGgBgG90QWr8D7jAHvX79uvK5nE6dOqluuz3b/rPgc3X9+cGT2fOf2/zPFlzk7+ST+vDvf1BXL1/R5tqaHvn0py3d4Tte9xq94fXfos21ikqFpBmFknXPktaMpzM5SwRKJfJKyAEAlmIT1VrqLaWh0WppOJmoMxyoF0XQklnPvY58xxg/RgaiFvth1snHqOWYcTbqh9YD9/t4yhW0tbWp/f095bMZxSZ4t1DznAeXp/R7nzAnuz2i7Vt9jsAFg+ctptTNXB6wN/w0imw1FhZLAoy04+43QDBzW2ISUz4GQzur/jihi9dq2qmT8DFWOoex+ljFfEJBr65Tx5e1tlK0GpJIYLyYN4NlZhpoAeMx3nlIbfK6ePG6SdNsGZhyvwHabj17kxr1fVvysshjRhpOkV9wHWIW2YuAgbwBAHgU0P+m02ONJjX9oxedVqdbUym/pE49pycevazYN3/Vy6e4qi+trmrt2KYKlYptVohcg8pguuyplEd/CkIWS9jfQWbN9ZfM5yiXlAOSi9//5sXj4FxeXLKBBxaA0VYiakWj01FxZUW94VCFbEYL5ZLajbounjundv1Q+UxSJfRTO9d0220v0NoqMTd8fUxdzDbQW4zjSsICgOZmOfGOksmfFP/DZitCu3mBHVpvPgQBmbCOYj8bDGfRHUeDvnPSdU3bPDPADmgOKNxko5tw/k+nKzdoy25au8lx6zeHfsAOJ1dgA+vwg2hPHLEPjjaf7gIGcQPEAPnJ5wp63/t+U/WDhuLT5AwAICPcGeK54sLjMV2Oxfrhqp/TxctXLMaPC3h1fUVnbz2tbrft6LQ0wEGoDBKQYKTzly6bwyQmfJ1ez76em5XiT8HiUCa32kVSR4Gp3mQvYlT4RubzewC4hs+P1i4j2AEAvDag97Y5J1YH2nzksowxpUVc8SJHcYPWZEReEx659e+JL5QeGXRdo8vg5uudcZNjEng6qr0rMw3Rs4d/A4oiQPjIpdcZHB7t/RxVyBlq0Vy5A4FfNAwp3PpzWXMELjMhwXDAwDGFuRsup0RxTbS4tGSsFx6BB9BmlH0Q5yh9wfstmAY7k7Umk3sOGQBUOxgBnpEDlavVbFmkijFjhhhTujzfecDE36/zwz//bkABZm/5rM1eNKo+8ePIDZcB0+nhvAmgsROgSEUAwKDXtWuVrzdQJGJH+CQMB8gdGav552gfS0jdoK2V5TV1MVRaXNGlC+e0sJjX6mZRTzz1qD7xyc/ooc88pX/y8q/Um779jXrLD36PLp77tGLjPf3O+35Gy/muwv4h6gHc0VRY2dJ+raP95kgPvO/3NIwVNIoDAlBfeD8ig6pInFIouAQGIg2XFlcV9EM16m032E7G5gNAJMzB7lUtlLO6ce28fvRHvl/33nu7eq2mvvs7v0vFZEb/45d/ud7xkz+tjOLKpslrjpkGszWKaa/TV59hn6bfmCsTc4rnhSdDdpxMOxnbIwAAIABJREFU6B//sy/RC196n7Byo7lCApAdB9qqpvTCW48pFh5YfGHns03nN3zLm5TIHLPsbO4xS0AxcGpoXwvzhuEfWZc1z6Wy1VtrUIKRbtzYMwDOACwDBZ22Okb6C8BwGCgZdJQO26omQy2X47rpzKp29i7o333jv9bxs1vKL5dkOvIS5lyRcDDkMLP9h22qlMrJcvlSOY26oba3d3R1+4a6XTZocYtg7CphxoOCMWFIOG7+c8Zz5gAd0aLZbBoIQI65o+bH0QuPk0qP0nZfhqmxxnHMwzAHjKkwzqswCZUPDzRqbise7uuRR57W73/kvGLpFQNKzZ8kov17INHpzh398/kAAEzOfMNhXiZzDAAAALaBxVzWDLa8CSBMDkwg7Rw1KmFGlYWytk4cMw8AzhnnE+DMK7n/jGaZzRoDAACgtLRkAEAqPdaZm7bMkIhGgz+HYRB5LKSNNeY2xqTz9M0DAAlAzCi+Yw17XQMAbHCMAAA2y9zTNHBxGAQ+X9AV3Yg+HlFrveGbB98NDEJOBkV2rE6LZjxhm3/OTuLWkM5Ry2CQGEXTqO5jkzH6/GYDvbk2zITKbbDNuNnAfh/uzesNnd7VZX9WedCR//cDPwAquvBc3hmZ8jlItTjuqNcegPUeJvZMvTQu8pLxzCoDhSMZF3JKPxw7JqBr6H2T7pkA/mf6P+3zxlMVM0UzyuM154w19386IRYKFmFImlJR3e7ABjmadsAA2H6TCcayTd1y9rj6g7bFOhLF5VjF0WD/uQwAvVGWvU/+JPzcM5mnRfszw21FHeDM4wOss57NjJSNJ23g2BSpBte29RcwN9h44VczUT8MVO+0dPn6ttr9njnbB8OE0tkFnXtmV5evHiiWdFIiG0GJs2TAmjimFmARVH8Gk3GaeOGxSRFiYahiMqHYMNBypaCXf+F96jVrTNLaOrasYhEgf6Ta/o6ZYCIBuLi9o1wBo7yyFhYW1WxBww1Uq+3b+zIejrVYWTDPU/TVq4vLJttkqMgkc7p6aV8PP/io3fd333WH1lZJdQI8BMDv/Q0AAP3LyEpkL53Q0tYxFRcWDRhKkdrUIQXgqk7fcpNSFTxucnbG9Tuh6jt1/dTbfpbARE3iacVLJS2ePKnX/6e36i8++WlNsnltnjxj0WJQ4hnOuh0nweGeaDYbdk7YtYaqyBYSyBOd4wdpJcV8RhMc62ErWZNIzXB9sbFbOC8MiPqHYwBY//Z8AAAQq8lo3HXCjMAQTs9svU80QP51EMBd9wyD1B36G58EYIaAuaxj/8ykAK7mzDNiwOx4fWzYJHnLIjLdTABrGa8TQD/6otMAAJ22vX7OT8ylFri48s//ywMAsz44+lRbqCBy/Gzc3vv/r9/UYrmsG1e3deHJJ/TfveTF2lyp6tcfeLc2cLFPSQEy4WHfznn6vKXFZZM/pLnP8IkxUhAM4KifdxYeJrPDpJLhvx301YfdhWmwJgrGoUnJkcdMJvQy3PswH5LG9uv3hmo0W5aMwiI5l8+YLIBtPZ4A7dahUsiVAJ3N+yRuSzOWqbZI5L8oajXScbiz2Ev2Is7sUdSsY2nzilqsNUsmY88iB+D/kTfC+nJRjJzc6bF5oGucyKreG+mx89sKppy1OWPMlcs5ddv72lgp6MSxRWnc0Tjs2GsKWIvxKHGIuVxFvd5YufyCdm4cqF5v28xDP0G88Hg81PrasgEHhwd77h4iIWtMQtYRA4CzDAZAgNuvmRRivD9RP9jRi+87rW5vX4Xsgvqtoh57+KJir/2fv2SKvgq30pM3nTGKRrZYVMgQlsUAy+ng0hhUDCnICeX5AeRpiiLI4BgZ+6EtTmO2EjNN7JUrV2xTRCNJM0J8l70B8bh2dnb0zKWLOnn2Fssiz0FnGPTV2K+pdbCv+HikHHFGo6GxDe695247lLghlpfdNqrdDzRJ5JQrL1ruqzm5MviPJ2r1BurgiIhJD2hoFL9hObwOCowujnn3cfcxPwhykxQx+3G8m4gWEqlMDQCIa2CSAqf99IOj3/wYpRF0KtpuQPknBggAwDYRo5EhjkeUc1dMeX04+B3dypkWddo9a1Q4XHBj/aVfeo/6XShrGUPdQB5BHWeIcdR8oIHje1Bg2Og8de4Zo65xIJ44ddzMJfAAcK+Ti0TJFyvqBaEeffxJ5UsVo8k22y1DSbnwW22ahcjplJsoomGawz7DuGkOOOQj4xcO/c+XAmAYiUMCDZyJwARo8BwwNhSjdYzWrgxAfotg7yFmJHMbOMAsvo/FpJiXgnu/nLQgMnf0dAOKLU3InHMo9NOjAThyLo6a0ueWWa4AAJD5XyYDiWILXUMplxsd0dlds+i0ZVCg4vmsFclypeyGfzboGEPR8GTwbGiYxpxNK9cFlGzAAPd6yOjzFFHQV9sKkf8bDf3cd81G0wy0aDi9TwDXFZ/X6/TMkZXtGr9n27Q5V21P4Z9/jjwOPk6xJbIQFJWmgIOB782BxffjY974zxViJwvg33kPeTwZM8xxBoYeAOB7830sG7vrmg4vJ/BeA3wvCiNbq729mhZKa8qkcpbVCp01GLeVyWHQFtf5c1f0p//1L5WcxpWjEQkbOrjxlH77135Kd58ta9itKZPJW9GtLq5rHMupGyb1Yz/9TgWxosI4IEDW8qUdADCDq5RITIwJw2YtGU+r20ETmdfFZy5obWVVl86fUyo+VdBraDREuxyoWs7qbW/9YaXjMX3sTz6qd//cO/Tt3/hNBgAILWIcAEgKlFBnklCtO1BAEgHmVMbycAAAR9AgmChbLunE7Tfpn33VV2pi2kwpQcTWONBydqyXvehWJUYHGo8G6g6m+vpvfqNGWlJnwPZiYtp+6GhuK4k2b6TjJ05YDCvMo3yxaAfx6uq6zj31jN2jDHecE13ADxg4wcAaZ4b/3Hio3KivTNjVHSfXNekfKJ+baGW9pN64qde98XVSgaSRgeKFhMXxQRc0KYG5jjt35fGYA53oQ+J48orHM7p2bVdPPvG0mTVlSwvqCRoc4mUHAkwtmoe/R0wA2/Jw77MhYPAHBIgAAGRPgA2g75j5UCeSI43jYxtGMAcsTjPKBV1V1VRn94Jik54++rFP6TNPNjVNLGgwhIHmtq1ucHObUfcxRwe1M++5DIBISMi7yOc7/xsHACAB9gwAmmhvAggAgAfAeOQcyqkvADHUhupixWIA5wEAmhjObQAAzioAABgAo3hiBgAkUyM7A/ymAVYY7DpqlNOX4q/jzKkwhRzi+mwAAFGvI4uBbbfqzwIAbOMXAZNQ5J/tATAHALib2N1Ppv130bE0udG63tiGThIQmicAQ7j3cLGviyi6DPVs9tnuQiPlZ7L5Z+sKBu9kfpwd1jlF7wkDt5PXeWPU2dkSsRi9Hp+FAbWHxt4vNnjdSTqiXvtBd37j5v/u6f1sTqmR1DkPilKDPbjq2ZP+e9n1GEUm+80rjwdJmCWsJDNKKmW13zW9bFVDO+cYXNARc5+S3tHpDiz6FxNAdLMG5o8GGoWHuv3202p36kpnkH8AIPkehwY40hNEPg2OveLfQyMcPu8AZ1KQCFyZl3bZYIa3RMKxDW37j8kvqo4JSSiBebMA8AMAcA3AemP7f9A4VDqX0fkrF3XtxjVbAA0C0qkWdG2noyee2tY0wbALkFlSo9W2jRnNO9c1rJDJaKpmr6tkuaBgNLR+E4i9Qm/W62iplNU/efkX6vqVZ7S1uWgxXnglxFO4tEvb1y4rVyzqxl5dxVLVqP3Qfm/s7NnrWz88VD5bUBlDuW6gYqagY2sbqhbKBiyGg6GCwdi0v5/65IO2Jb/n7ju1slw1E0DItQGRns/LAPAAwNRMAJdPHldpcckt6oYjDVptXd2+rFvvuF2pckmTJAByUslYTh/58Ef1X3//IwrDpHLlJdW6HX3961+vlTM36fHL27rvZS/X05e2DTQKw4kxGPCdghFGD05dox4gEWYZw/C/tFi1TX+v07JzfW1lSeGgpzRmgVFEoEVEG7V6ZIN2hk3pPyAA8LlMAO2KjUABGK2eYUu6DfUUDzSYkUbxjySpUXc/a4NcyheXrFtw0HsfGXw6w0/nfUCig2Mzuc9354I3BvQSGH4Wyzp0FZy7pO5cvrLt+qJcVidOHFe307F+k+Ef+TWgKLXl+X49lwXrzigHRLChxqvhz/7bR1lt6HD3uv74wx/ST//4W/XLv/izCjoNOX4NkqihxoD+JBwMBsZi2a/Vlc+Wbcr3/l+0V3FjHDsOfR92OEkj41Ct4UCd8VAhxq6TsYYT4rHdWYPJbzhCggSbh5SxQO32wGYWZh5Yz0jT2IRnMillsmltba4o6OABxpnutnEuntlGf3tZ3NvEmRL96WCb6NM5a/l7lH4UzWnMqsjMzOgaUDZKU3Ejv4sPt+/CjIx56HCkeLakaaqgv3r4SY1ZXKSyasNey2K02lIxJ50+vqSlSkq99p7GAWb7BTW7fZMqVRdWdXDQVqW6qoPDjnZ3D4wRidk61wv3DwDtC15wiy6cPycWT2bEbyx0ZlokAMyIMLkwyOU8ha2QUjY7Vbe/rRe9+Ix69GKZqoJOWY8+dEGx1//LL5+2cfTMZrSysW4GK3FMyhigUs6hnC058SYDBmrYAOThDtHSkUKLY7DbHBrdN9IYMwBA9T118qRdHNZchqHpj/n7k08+qUK5pDSIemyqzbVVNWo17Vy5bIN/akqWNBqwQJvra6pUcD/GodaZc/SDQPvNrjLVNSVyJUMSQZIHsA7Qq+N8j5GPId0OzTa3xRD6RGBvI9+HIYsBjSYeNJ7n0ONgiBILoODwPPrdrt10/Psdd9zhYo5oM6LmyMdJuMssQjqtJ3QxH/lc3orA4lLVDkS0MjaoYfhmyKAblqFSzQ9d9Di5XF5Xt68rl8M9GFp3Um9/+88pk8pqTEQVmcUcjhjnURwsXz3K+uR7Qkdic9/ra3dv3y4avu/9X3AfGJLbHrBFmcbM6T9XLFtSAC6dRKSwBeTrafQtwcFT5Y3CShRXlJvpN+q20XORhn6r4m9IN9BHWw7yfRn62cD7TZnpcVwUkDf8M60ltCGYG9EW3TYIIPtG952j6Uf8QcfQcDm8rnhHrNAIDJi1LRwAdoP7x+Scu92g6ZxbHTPxiAI5o6Mj64iq7zzCeuRTMOcIHh1yR0iyQ0fHbOt47qDo6bQVf34TMcTrYIAGhwbXBTQrpB6R6QmvSbVSMUCJx+uLvT/0oI7xCwdZPpeDyg8rtvWlWCTTxhbgOYE4A8wRO+PBgHlJgD9oZs/VDBkxLXSyC/9z/TaMn8EvAwCjKESL1RoOnZEnX4N/SKSB9T+L+uDjBEF/53+u35LZAaqREjHy6Ul2SCkG4mmvFcvg0CQCRgGNpbV/o6EPvv8DGrYbWq3mNA0O9cove5G+5zv/tVKxrm0aofD3+0Qx5jVOFPT+D31ET20fqBkklMgtKJOvqtnGhwO9VkndTlOlIgcU3ijcc2iucLAt6tqVqyoXSzqs7arXbqiDQ/+kZ1rSvd0retW//zd62Re+RLlESt/5H1+nf/qyf6w/+uCHlBxNLY6nXF1Roz9UkMjqgOgcgAdi3SzhxDnF08Si0c4Ui0ovFfW6N36HLt/YtXqdmcaVHgfKT9t6xX0vUHJSt7i2ZLqkf/uqb9U4vqz+0A1nNK5kkEOxbbWbuueeeyIfFbcZSUTnADTQzzz4sE6eOGXDeu3wUJMkOvSxElDO2fwPuiqMh1rNJLWWS2k5F1dGaEGH6g0OdermTeUqaX3V136V4qfXpXFDyjlQluYLAICmkDeRNIQY26l4xg45yDOJBAOYdO0qAPI19SYZKUFtpaYxtOY1mZK/TB0BnHaxU4AARNXFE+g6qUYjZ1JFogBuvhMnAZjGQwMkYOUkpzEVRlJ53Fexv6tRu6ZGs64PfOijulYn35taHjp9oDU8Tp/pWw3eJ4uAnTMopVY5VoBre2kgPQPApwB4AAAPAM8AwFzLopJMk8hWwlUSajE1YWVtWQtLVXtuLjuc7RMMApcvDc01SaQjW5pMVsdOn1a+zNkbaGm5rK3j68aOGE3YDtPUcq4jA8jZ0JwoltTEkCmBD4yLDITyO8Gbpt3QIGjLYsYt1MDpMqFNsmHnf50hoKeWu8QBzgIkbS4XnnNyFKWXmHOY+QBgLMZzbjUbguGGYRaAJuc1X2/+Q9bAOXIBA+vMAwJtNs8Dk6U+sVxcF6QZOLM3HP7xtsBbx9cn8zmKxWZaZ3N0ntvKuwisSGOKdKuYs0aM95gBwMf3mZP8aBQxFGT1jO/Fx7wsyiULMCBH5oTRtnJ2ZkaySjaK3hCQrwdEMMllMmM6XIATKK+M0ZbmAyMrm7X7mrOT9I50tqClpVUNgpGGw4lKpYoOatd1bD2nYhEjK/w7xjMJB++HvTcewIkAALt2DQCIzC3N5PFoKfLcYcQvCvzZ488JgN12d6BrtaZgq8bwtCkgi8u5LbMthTKawExjWzx0rx0AgUVSjzCc7qnTbRgIh3nWRAVtX2/q0mXiwRY0nibM7wgTU6fXduZ86PWpnQkYJeNQiTTpKz0rQ1Vc2ZsNvez+u7VUzqp2/bLuuO0mA5VH0I1jocYCQJxYesBBvW2vJa83UqlmkzjctA3MHPAM+ic3T2gFLX1/qGF3YCxa2BuD/khBGNfDDz1m9ysAABIACNL4e+OxMS8jcn1MRGe2GEB6Pzq4scUAAgCUl5bstQIAGHa7qu3uanFlRWs3nVGnRy3KK79yXK/73/+9CrkF9YKY4rmSDvt9/cKv/Zo+de6c4sWKctVFNchrV1zLyyvau1GzPoHBljMfDy6AJmqESW/xLErGVSrkbPvv5DtdHdtYUzwaNM0Hi2cQ1UDro57rmfWcfmp+Y/68k+7cPz7XBHD2uj2HXcPHGbqPJDxGJHeu/rYEcTIF50M1W/FZrZmZUlvJ934Zrn+3ehHlyZsfgL8/Zs/N/YUONehj6Jo0zzU8dhaXl2zo296+an/SQ505fcpiwm2vRGsNyw7vtXBo0j1fHzyQ6H1HPJDIa8g9xexF38Xne08RJNfTcKhPfeIv9Icf/ICKqZh+/Cfepje95hu0tlhR0GkZO8bu8siAePZSczPSl4xlPmRDlgWwFzBSxLNkFCpgAQqIlUkqjEvNoK/Dbts+jolzEJIwxvsgG/wnMVglKXX7I7U7A0v9saPDkgXoRxxln1kMjf3qQl6xKb4J1GQkBKQ2OMafn6n4Ytg4nIVm3ApATAIPm31qZ+iYjwsLVbVbTS1UF+ys8sar9P7UQWq1YdORvNB4ZWPMI6HiJxVMk2oEU33m8aeVyFfUp17F+L5FjcOWqqWE7rjlmJr7V1TOGj1cjV5fSc5YJdXtIa0oKRwndO3qXhQp75bBFmHaaui+++/Vfm3Hklosut0MzfFcKGl7e89qD5KAyZh+NKtSsWrGf6PJvu5/yc1qNHa0tnJcjVpKFzAB/NZ/+WVTo+5mM1rdWFeOIRiKugEADkFm6LRYPahmhvAYvm7bbKJjoAWa/g4KXhia3piLjcP07M23WMOPThmqMgc3g8758+dVXVxQeaFiT4yGtn14oOlwqBMba0J5w1YJ1MlQ0KmL9OGGZKij8IRKKr98jPbSMuuVTNnw34LSzHSVTDlgABNDzCnQ0vd6Jl8wEwloitGQiJM61BrnHIn+aqharWbmMwAGzoHdbU6JPMQAC12Zywt1JcaiLLxnXeRcaRQOEBzTpWO6gV4qadttNm02nHvH+ucAAK74xeyx0/ACACABwLX4F37hF23jGGNLJjKAE+7xG8oNTcU9KjbhPE+2OQAAmHKwo+KiuvveuzSZcnBG8X44xHLopzI6d/6y+ShYXKdtaUC6XAbnjLHAMGLayr8bAGCDNbcuTRUF06iSbtj3uloGX99A81K7bXpEIYSK7mbno5rk0V2j4jsvCh8taI1V9Mmzg8V8Xuayu6OEAG8saBIQHtdM5vEcWcCM1uYPZgcmeITYgIwIfbSrZO7BenoUf/rnaOaHyAMyDoDjXvSiSBplt9nh+ncUYEAr4nfMFIqGIPLg8DRTrjUaZoqZAU5EEkLd44AboS+GetS3ptIfFHxf7l+AAO4BPs69zMf5k693ujdnQoZz+LxZoHf/9weRsQ8MPc5GmfNOMsBjWqxWHUU5et/4vp79wt+9JMA/bv9z3PuHBZtrEDWhSLIJAyRJKJGJK5YEHXVGY1vrJ7R3bUe//d5f0TOPP6RTx5Z15nhRD7znzRr1b9ghaOSAAASVqJa0Hr9wQ+/7Lx9RvLiqYSyv0dQxChgi8PKA3QMDgGvD3FcTWRs82Zj22321MNLDSf9gzwxgOs2aWo1dFQs0iEn90jvfoWatpgc//nE98enPaPvcM2rvHyo2ISZqpFimoOZwagDAgMNnDgBgSITKitFLmqZ5qaRv/e436Mrunsl9UpO4Mjg0j+p6xUtuVy7eVtBvK54q6FXf+B0KtaB2D7+JlG07cP0/ONzXiRMntLa+bu+/GUSawSH627w+/ZmHdOutt+n8hYtaXlo1Ey20fZPxUIWEVOacH3aVDXrazGV0YqGs7Higca+pQpbXJUR1rEIlo390/726+0u/QJ1YS31cajMZa07I9rYtLgtBnNdxare4Qxe5BOBBmgmNBxGIT17Y0UEdHwuOiKR6A6LsCkqni3agprP5iHQOC8mBRtYgmIZ5oiR+JTQxwpCV788GdWK+AgZ2D4cqDdtamdS1v31BYSytX3nfB1Uf5DVNFK0p8mCrOwWsU7FrwqJdR26AtPt75kLtAAAXVeogRNM8RzGA8wAAemDkcfMAgDOUjaBE2GKZtJZXlwwAQNqAJpLnxkBN08Mv7gMYAB4A2Dx1StkiTv9TLS4VdWxr3UARTPwAADxrjExh2vY0UZG1XSNojMb4TIQGABDE22k11OfaiqP55yxwrDfADZsXrVH0ngjepd5JADDg8kZNFvsHK8PnZ8OQiozioL+ylen3e+Z9whaK19SHNzkTKSjp7n53rIK4Ou2ONW9cw851HGM/54+A8zcnEICAZzXNp4w4HDvSEHuFaNSIRm5ctsGixHvqv9/Y85r7Qd/Xsfn4Y7c1dAO8DRoRLd5T5J2fwciAA2ouX+u3fbPvE6c/c/xDfFhYxNBT4HpvlHtbcGRMAsD2f2V1QywiWTQSddas7+rMiapyWe4ZRzPFzNFj3V5G4SUU1oKbUe1zAYAjFtxzqcYsgngOgLq8Nph6wQ7lXGl2B5qkCuoGI+EHFU5g37i1HcsMzKaXqwuqlkqqlCt23pjcyLX3dr12OwcGVHT7gCA5Xbhc09MXrps5KjUDTyMYc7yW9HKAUo4BMNEQFhr09FRCo15XqclIxaSUjY30svtfqAyAyLCjpUV8EzD2Sts90x10tX+4r2vXr2t5ec0YX612y1KaAHVymZwZomEKe/OpmzTFsLQ70KDd14RkgpT7t0KhomfOX9NDD//dAQDMCsP4RL1UQssntgwAoGdJhmMF7Y6uXdnWmVtuUbJYsmSZRmOgUm5Rr33161QsLiuIZRXLFbVx+oxe9z3frb945FGVVteMxhxPZ60XKRbLqt3YtSQMR25kQ9s2wBbPMO4TNNr1+qFWV5ZsiFpcqCjo96xuAWKmzVWd4R/vkKhX5v61i+1I9jI/8NuS52+guH8uUOBvDQCYa3wkx4mkwZZQaOaqDhw4YgAcxXt7tatr+49o/Z69e2Rm6ljDnhV2tHmPzDqB0cKRRX/iGbG4tKwmaU3jiS5eumz1g/vkhS98oUokrwVEBCM3JCUka4sf+vH5xYuvH77+2LI06tl83fA+I0E/0PLCsj72kT/R777/N5TSUP/8y16u286ctD6plElr0G7ZkGxbfc/VAAiwJ8atCkt7YvPdswEAF0FuUbvcq9DYSauYhJbk0eW54NiWcGDqcDRVQG0CvI/BCgIcmKrR6kUM7qP0BrcEMvt2peJDFfNpS6LiUoGhxhmGPN2ikqmr0PgNLEva8+Dx+uVhcgyb0s1P1WrF+ZplM5Y2ZwztnDNK9kwopxB2C0o7s0m+QS6CRDNTVHeU0KNPX1JzMFYsk1OIYWOGzyVVRDq+VtJSKaGwe6BUKqYuJrUAndOYeR7l8hWFYUxXtnc1Gplw3M41wLUg6On41rpKpYxu7G5bigDA/rMBAOZKjmYW8kSGc420FE/W9aIX32xgQLW8ovpeSlcu1hT75q/94qlpcjMZVRcWrImAimxbaKPluuxaioo5dU9kkSe8AKViXr1+W2HoAACHajl9HAMFpmM333STDdBsvLlZ+DsXKZtGqPw0FPWDA4VBXwMQqlxGZ7aOKTmdmB8AGwDbEkY6HdwjQT3swktmVFjZUKMPKhtXqlBUGEsYAMAbAjWMNg8kDUQKPSCFbABtD63PKNTa8S3zPaChALzg4KFxIzbt6XNP24bVci5HoaHSvFY0x3feAV1rOeKYRCSm2WbHxXRwWHIDckGZ5inaLJcrbiPq0QJf9PwQOM8AoGnhud/YqSmfL5oGt9Fo6oEH3msxFFAA43ZBeuOKaPPv0cZIV8g2AIQavQ0AGFvZMzeflmLQcMiSjNnrhStqbzDS5ascos793/tA0LTYljmizNiQSdzM8wAArkY6PY6nBYEg28et+XYGfE4v6Q4Xl4HpB3iX8MBrYyNfZNDkiTw+dWAGSswBANFU6Sj9/Ew/6Psh3JZQPt/Tte9W0KM8erpFrokI9psNqXZkRa83zfazfz176+/Q4LmpP3I75mOGfFoRnDMRizwDnOlhyujXJg3gumS95hx1IkwBZDdth6+P7GNg9rR7o1nGYiZj8dsoT7O3TTx+Evh5RA0on+tNFPn3+WEfMADkmAOJZpV7gF84M3vJzLOvWwem0fB5wMGDX8ZcqFbdUCQ5LVvkP8BjNmZO5HrNz/C6Q/40WlaUhIDrOAAAg1NcbAppYiP6l7HJ8Shls55HAAAgAElEQVQZm4v9xWcu6vj6pjYWF/Rbv/Ze/flH/kgaHeixhz6ksLejApOWgQA4nhY1HSc1zSzoDT/0E8pUt9QZp9XqA0iQVhBTGEXyoNV0Od+ApGyRGWAnKuWLevLxJ3RsY11PPf6oKqWsGoe7qh/c0KkTG3r0kQf1n9/6Ft13751q7N7Q7/3G+/TUQ4+oc1A3Y9tOf2QU9/3eUAe9zw0AYC7F804iK1os6tu+5426WjtwGe7ThNLjgdLDQ73sxWdVyQ4V9JtKpAp6zWvfpP6opHqbBidmWmY229T3u++5297j6uKiDg4PrfnDF+Spc0+rUlkwUzGGh+vXd+xzglEfyz5lJoHSYV/ZoKtybKTNfE7rhawqNCCNfWUSU1UXCmq2azp+akOJ9FT3fNG9OvlFdyqM9R2ghZ+E6X0xHI0rkS8YC2AEQpZAEsQwD5Dq3MlT2bKarVCdDo/vvGq1psqVFU2UVrcbKpsrWRMxZfCzvZrzF4ENwLVhUXuTUES+QQA2wDQ2dPdlLK0k6RxBV5VhQ5uxlp557BHFCyv6hQc+oL6qFsGYxPE+qiufDwDww7/f7HqndmMA/A0AAFnkAADEADLUU5sY/s3v1QpmbAYAIAOwIX4MK8GZ2Rk93NhTMKIzBgAQA7h+4oQyhYyK5bS9L+sbKwaOMNAiJ4Pt5WQAmBQlDABoHdSMYQAAMMGlfBwqlyRmtK5+7ygKcDJxySoW3zbAsydpz9MBJW6I9BsazmfzUIgkeRaHaLRLR/s2F23Jml6AAQAA5+bugBXipGxQt0Zoas3ds2MA3XnS6zoAgH9jA2yu72xKYUgACsBsixzp+bix9CJZnKvvRwk/HtDhOgrJa88cmZ5SJ2feKxknDfCu/86vAD16ym3hEvQkDNPuzPAsSgNsIgDAMRKhdjoAwDfv7rFy9jp5nDfBchGAmLNCk8WwkGVDVvlCWQuLKwZQskTAA6DXOdRtZ1eVSsC8QfrD++o8lpxfEt8fMMUPaU43bAUKLw2uqSjf+3MNYv7st8SbWMz6yL29PfsNMMCyod4bwyG1OM8pDNLpRP3h0AAopjCwBgAf4pJ5LQG7StWKbbUxBCNf25YTIazQuM49s6Onntm2bWIQTozVBEWdFAneaLsf0Htj1mcmNhi8ThUfD5XSSKnJUGvVgl5y753qtQ+UT8e0vFxRPE7cZsJoy7v7e+aJAnB0Yuuk9m7sOakGvVU41srSqlaXVsSAxTkQ9BBzxVXI5O359NodW2KQyNDujPTw3wMASAAAxCbqpuNaOn5MlZVlSzkAABi0Otq+dFm33n67pmzvK8saDGJ6+FNP6Fd/8VeVzlaUWVg3idm/efWrdfqOO3WAlCtXUHMAeFoQtHhO11ajqVKBBRR07IxJOpG/0EvS/bIUAwBYXKhaTCdGneZDgqQ4QzwgUhWo2M7c1LNp6eU/5xAfsTqfCyh9vuts/uN/WwDAfFhHEQAQybVMwgm4j8yNXmImSzXI1s5LN+W4HtZqLfXKt4+zUFrOhQgYi1hhxp6Z0e+jxeHEGY1C+S+VKyYBePKpc+6aHoV2n7zwnnvtngwGfRXI44MdhV+VGc565rDzbnJeVg609GbYvgb55Qn/zi+8hh5/6HF97xu/S+srZfWae/rtX323fu+3fl0Xn3hMxVRavUaLkm9LxqMuNvI3s9jyhM1HSLWYoTwDgHveWKkYbWJUyRenE5oCAoRDdfo99UeBgvHAelruxWA0tcXtOJbSiHQWJVVvdhw4YFGtbvHs4lo5AEn06KuQT6tYyluiCnUJVjrSBs7AFHUF1tWEs51laRyUwaj/mVhCyWGoahFWS2IWfQwKjczZEo0sbt4bFUYMHPPtcRGuRCNSX2Cb54oLCpTSlRuHevLiNRUWloQU31h1iYkyScxFx3rhHWfUqm0rnYqZiR8eayySeY6FYtUMoC9e3DEgAE8EZj4Xh03NH+muu87q/PnHzcT9CAAoRwwAwE6ALccAQEopDZTKNCwGEDAgmy6pU89r52pDsdf8r188tVgZBtVcRutrK063yIEcXUzu2p5aMYBeDiPAmAFoOnq48Tr3dUsBiKjAHFr9bk9bW1vWiIDmmu4Z53+jSjW1sraiNkgitDtyi2MxAwDKFOVwqJDYC3c8WkanOWUmQJYmCqA48aaWqmoHQxtcY2yMsnnTOE5x/01mVFlcssfLBTrs93V9+6oCDATRLjHwV6oqLS5E+b7QmJyRHkjQxfMXom16zBoQwAGew8H+vl760peai7nR/SM6j20wIB7YQOd4K2y2iyU0tsTrcCiFWl1bsxtwFnEX6d9nm6KZGRBUxIwNF/u1Q2u8ib/ChfsDH/hdo5g5AMBvPBydnV9+Y21GK4mEiuWSmq2W0ujEp1NtHd/S6tqKmV1B1UHnn0LvNYlpd7+hvYO6UVOs4IHUjqfGivDPkcLD9YEhxvMBADPU0xgRTs8PemjNsMv9iHwXXFGyG3tuKHeRIk5jy/cCRHF0UuoGCJ8rqv7X7G9z8S18PyvSZpDogATPrvApDEffwLMZopjAERRzT1+NqF72+CKzKmtm5yQIM4qelxU4QuqzeAoRI8DkqFEapRGCLMbK6VrNjA8NbxY2QEbZfEHpXNYYAbbHRCcZJXEsLi04PXAQ2BDHcO23RY4lUHSae3SjEQPATLNodIehCnzvKFuaoZ9mxlNibcsWHdJ8fxpTGjlqBt+vdrA/2+C7IuU+n2vOb/n505sM8idfC1WWz8UXw1PSaJz9Js5vz3jcfuB3yK9jrzg2Ac077KK0cqm8XQ/OhZlDAGCFphKfAGjIU1Vw5O4PdGxlVaVMVr/8zv+sN//gq1TNh8pMh5oGPdPC4QweTJJKldb0jvf+rnY7U3UmWYUYxqG7BTzso91leHbNvMsOdttHGDoLlUVdeOYZlQp5Xb54XplkXL1OU5OwJyLcGeCqpaze8TM/pqcfeUjd/QO96+0/q/Q0rkvnL2lhaV3BJK7GcKLDfmgMAKXT0ZDCYcb2AAAgqVgmrdRCUd/5/d+raweH9hhxsIcBkBzs6yV3ndJKhWjIhuKpnL7tO39QvWFRB82h1VIyqQ8PD81oFTOrw0ZdS0tL2qvtq1xZ0NPPXDCWSKW6qL29fXMARrPfhR4YHysP+SrsatqtayklnVmpagNWAvR4HIO5Q0wGlVSrc6DNYytqtPaVX8rplV/3P6iwUlSqmLeNMo1lIpeRueQYzO8Gfob4ZCZvhl+8x4ASIOSV8qpa7YGBHgeHLT308FPqDyYmoYBK55a80JtTJmmK2H9OXoTF6TSwuhzGIgBgChgV1zCWNRA6P2xredLWQm9Hl8+dU2Nc0m/8l4+qN4EpVzQTLuStRzTxyPQvYgD4SCjfJFJLDACwMmfBQlG9/twMABrnPHGg5B7TXJoExLtqs/V0KQBIAAAAxlMSUaC9uwgjWlOT5EQAQI+/RABAMpvU4nJJlYW81taWbPjHxR+zNTdwpuxa4sFiItbZPwIA2LLwnmbiSTPm6/WaZlyWSDKAO+oyvQD3grlVzIwS3fY4sn2bZUM7Tx7HtnK/ndkl7D/DUCPvC+fG75tcFhWuebKBzvoVQJLI6M82bJx/GGZFWlPiDAcD54lCZBJyqmRq1tN4yjqfjzcGZlzueIkafzY/tpV0kg9SEdge+QGdvsfXLmow34+a6j/G11InLRYZuUsSzwp3+jgw2umDPQDggVDHuHKsLweWO3kOFE8ni4tosJzk8ZhFs6KbdcZmsMpIWmEog83F+8yLOtCttywrHu8ba4P3nj/xE4AWzdcBZhpPzx4jJ10UEWgSGv7Fmzx+7tHMJ8Dw2PnN/wMKY+p12Ghrt9HRkJrJ2W7AGw2z83DgBeb9g64PIGBANRAE21lj6g1tQLf+MFXWWFnV9ns6aEAr5pyMqVDI6xBmqUY2lFqiA8kNsbg5dePBjoSD2aGUJde7p43liu669bTqtR1VyzmdOL5p7Ao+r3a4r/16XYVSSaVCSbXrN1TCSLc/sM3+ia0TNmQM+4GWFpaM6o/PDoM/5yyPlc/luWTSTrf795EApAGhYhN1kjEtbG2ourpiPVGc6OtGU7vXd7S2cUyrx0+q3R+rvHpSP/qmH9bhdl0TZVTaOq2nru7o59/zy/rk44/rzvvv1/XDhgYMJOFYy0sr6vcG1qMvLy6aEV2pXFIu75JiLHEljh69a9c19Q4mF74+3L8s8IgEzGaS5lsD6Op6Zkfl9hIbf+37HtjXUz+s/m0G/6Me0HfkR1/lYwDtKvbggqUTIlUCIKanipaY9v8OAKBH5145+m3dtXd1MTmUY/66/tR7FNnHrG92qVwRDdRVkRnFBuCS63pssw33MaDd4088aX06ABP15K677rQlKCaDACwAzswjSA8tSnwOgD6qDe7nU3uQUSLvpJbQGwJS8h51Wl295j+8Rvs3dtTv7Ovfft3/Yr9/5sfeoqVCTjuXriiXSFsvESdr3gMaERWfi9rAZfwzIkmzsbMiCYAHAIy1w+emSMzAUWCqQTg0742Ddt1592KmSDIA984EKTepwJjcscAlnp5+k/MhoYRFr/Ie0BvyTlHjpVw+rXyRORQKfGCmhVkkwPTJ7HXiSWVYHHDvx1PKwxYNQy3gqxPJcJNpx1zoETubR941sHmJkmSAoaX++NeCGgwgDnMO0LWgSSKjXij95WceV7JQNu8mQBDsdCajjvKpUPfeflppDTQd9xUAukYpKPRi+IkEQ+n8BZIAiGTOGWvLAJssSVt13XPPC3RYv2GRvHZdPksCAADgJQAY1AO+DhRL7OvU6UUVCpzGWTMBPNjrKfba/+2fTk2Dy9A6nejUiS0blIlWGw0ZPGtaXlk26pVtJAtFu0i5MS5fvazBqK98KW80L4sdQlMxIl6mb7GBbMmt0U9nbPjn8D08wHV7qIXlJTUAAIIAyFuL5ZLKuazbxEHNwOUYDV/CFXMQErShKaN1MkyTlZ61xIIepifIA/JF5auLimdzZi4DUMB7a8P7cKj2waHQVtKYg+4NYklliTwEJWIw5U2OjJya9YYuXLjgXIg7bRuqobrweO970YtteC2if2bQMM2Po/uDeNIUgMoz+LNhQ6eGqyOPdWV1zR3woPgRncXTWvxG2hUJIrlyajRaajbaBgDQIz3yyGP60z/9b6a9SaB7tp7TNU4eAPCFhvfNHNaLBUO1zNU0EdPNN9+sUqVkTR+6QRsl0nlU1bq0vaN2D1ZI3rlc452AnpFmyHTxbviFQu7oMZ9fAuABAM8AsG1+xABwYiqvt4++xxwIwE/xWw/7OTQJtp13YAKbImf4dFTUZ4dA1JT7LbhjFrgBctasR9ouJ7Rwv9zh4F/LqBnl+VnD4cAKX88N5DG90XNR7KOtv38fnwUCRA2fM2uioXOvgY+ldCCF7fvcJjSVViafNwMkzDpBJafGAoCKJfPH4HFxzzFEe809z4fhn2LPv/vm1Bvq8XNorPzmfp5Kxtfy/571wfdk689h4rdc/DwfCWT3e8SOYZjk//m1vr5uzw0ke57az78BJEC78sAENcT/4nXzxokeAPKHG//vAMeUbfhh5pRzRdOMWhyNbb2QTyTUC3qOEhuXVpaWzYDpYPdQK5Ul3XF2U4nJZb3w9g2Nu3WlGZg5jAaBYsUljadZ/clfPaE/+NiD6seKyldW1esPjVZNrRwOByqWC7pxY0cbG8fMMA8jMi4hPD8AQC+dP69iLmc1dTjoKTYeafvyJd115x16+qlH9MPf9+1aLGZU/eyW7ke/7wc0HQz1zFPntXnslGqNjoAkYABwkBAZCaDoAu8YepzL+hSGSLWgN/zQD+gGiH10aOMBkBs1dedNK9pcxoymaQP067/rh9UNCqq3cDlO6dr1Hb3kJfcbqNLudLS0smxNOvWqtn+o8xcuaWVlVe0O1xd1pGuRVzeu0iCMlBj3DAAoJUZaL6a0VsyqwDEPSBJOtLGyYg13PpdWMOwoFicxoaxYZqJ0Na3N0xvaOrGlfKUo5VJEzti2wIqZ+VgwFQB4jTWNJ5VMkZwCHRhQcmJIe9gLjEKXSOW0TWTg+W1NprBoCppGusIxsTiAAGw1GUsBGzS0A3gY57CU0hNGgpiCWB5OiQpBQxvxrhLXn1C33tTHnzrUXz56RfVBTLlCRZNR4Ez7ohSAoyjZKM51zlTUu0D75tfXBmspP48EAAYATQxNtPeW4byx6kDDOZlYo0KiyzwA4Ey3YDM5zxwaBWIAu1wz2ZxWt7aUyJAEs6BSJavV1UU7CxiULF5o5BgA7rWOK10uq31QixqewH3uKFQ2njKmngcAkARyMPF8uA/NHjfCaJ2G1EUwmomgKb3cAE99dGeFq7MAHXwP9K6eMQEA7YBLF3VJ7QccB3QzGVnE3HKSOvf9mnUXF8hW36jfE0w7HeOIwcZ8EtLuTLfzNudMcwEuDAAIQgcwGPXfsQBcdLB7/d1Q61JOqGPUMC9j4k/qpZdPef0/g5L/WMpYCRFoFJn/OoDBPX4/9PsB2th0EVOB9wd/A54rQztbVcAX6p29hiY5cdtK3P+JAYQxEAQwKmMql9Pa2ASeI+GD98THY0aSNDZxGCtZEoC9QxEA4BgA9p3NdHNuNzjvxyMZ0Eudd8ZxvNZpq922rUSu2Rvo4vY1PXXxgg7bbSWgNucL1rd1e5jbskl0WYFcK3TS+BIRk2vmsdOh+a4kk7A9s2ZyCgNI1EWG+x4Rr31VygWLpzOT3+nUNpX4N3XDkTGe8CVfqhQ0CdraWl/Q6ePr6ncbWl2uGp291WoaMNobBAZAcJ3wco0ZEAZDHT92XGvLK+q2OmaUXcwW1IMtlc25aMrIO4JBggUI0kwYADeuN/XI38cDAMA6PlU3GVMVAGBt1cmPglDdw7r2d/dUKFV14tbb1O4Mlcst6uv/3Wu0VlxXLFVUfHFNnXhSb3372/WhP/oj3f+KL9b2Xs1AGWosyQadZlvDQaC1lWWLjAYAKJaQjLGUKlp9qNcbNh/wPnPNO5NLx/qhm4FgB4hJTKC1f9F97tOy/v8CAGCQ0kd6AMCgJxZLFi7lUilgx5opLfir7Z6oATQK1Cdn0uaBOdfHuQ259ad2r7p+eb638X+3+caklG75tX31utUd/AC451mUIgGA7o//CVRwap8Bo9HPoTf1wMOMnRQxDfh/znV6M7+Y4XPpy37ix35CD7zzAd186oSuXHhc73/fezTq7ut9D7xLS4W89q5cNfPKBB45+Ouw9ba5xPnpWO9roIfbUJthapQq5BkAtuibN9/2yz/Gdnw0SAb4bOwggMAI1loipoDEKrzcuNESSG5g+Q3VH+A7B4iElt+BAPEUMY7o4Yk5jatYytqiIYnfD+kAMDRGI2ViMeXxu0qkDQjIJlLKYYwOYJXPGQDAcpZUqz5xt4Aa+byanY7NbOZqw3uOcamDryLAemzvhWOM8LqklSku6K8eekKtYKJhPG2JAOPpSEHQViUnLZZTesGZTYWDloIQFg2z4FjheKJSecGMnS9eQgKA9BrJuHv/cjkAtp6Wl4taWS3r2s5VB6A/DwCAbDIeJ2lhX2vrOZ04sap+Z6Req+AAgG/5mi9lf2ya1nDQ151nz2rQaZv+Puh1DXVaX19Tu9e1MYfoE7aROKBeunZZgYbKFZ1xiyE+Q0eZtoExGBr9GLodGwBo9Ry4AAAMHcRIJYoFazprN26olMtpuVIyY6EsbpjkwJM8wHZtii52aHRQAAD+n0O7jPYDamA4VgstXzav8vKqOWb3zUQKB9KUOb1D/Z8EOOdLOVzm8wXt94dKFopu65lkg+gaDJAsb25HQW03m0ZN5cIGTNg6tmXUR6hj9Fpk+hLPxGvJZtI1XWjrUoqxpcBxnmxuXNKLDN6g/O7xeVMLi5CzJumo0aA5qdUO1O8RLVI0AOBjH/szAwGgrgLIGwEp0p3OAwAUGWsQiZtL4hgOmoXJX8HcXNG+mRlWHCM6OjaoXQmdv3zV/sRXwRc95/GA7tOZkPGn6eP/BgDAN0pGu41i+ni/rJDMAQBeA8lj9o0xr4TXk3sAwBc6NxQ6TadvlmYygLmN3HzRnT9k7GfQyHlfAHP6P/plB5PX/tNQRsO/PR+oV3zM4pYiwOBZIIT/TpEcY36DNPcz7CgxnTBGeH5b59y3XSTMxA5VgxwATlKAXxkzS6I4gVaCQMMw4bmDpvNeAwL4RpEBfW1tzZlwRgZUDrWNfBS83CI6MPy23cCW0cgGfBdrk5shxwyHfNwbO/nvNb+98k3q1atXZ0i09yfw0YLm6YFZEGkAUbwQX8f384aA85R/O0zmDjaDfaEpsx02+nbMobuY4OWyRoNFyJ0ppFWqFC3GiMzadDyrYXek1WpaC7l9fckXvUDxQVOZaaCsRgoHgQrLmzpsDtWeFvVzv/J+tSd5lRY31Gx1De1mAAcAyJXyRmnd2NiwLaJjMxA5NbX83oc+/Rmtr6zYJoabCb0ZMiTqSyox0uZqVj/8vW/QwfZV/d5v/rYe/Pgn3II0llG9O1B3klAdBgAmNBYLE0WKAsBh0JrABT+mZCWv73rzD2m32TEAALN7GABF9XRqLafTm8Tt9TX5rB7629/wg2p00mp1DZZTs9XWK17xCqO1+ugjrpFOt6dzT583FkAdfWs2r2E4NtMrNIulTMqi/tSva7GQ0M3HlrVWSmnSrWvcbdOGs6oz7R2bFlyiKxXSFvZ0880nlc0l1O3Vlc2ntLy2rLVja8qViVycKJFNKl3KS4UcKJaxHwRjJRybe3gijct3HH6w2tevG828UF22bT/WoLWDth597LwGYcy8Avg9njIYEFvppBo2jI76xsIZxNl0T5WbsLmKK4gXzR+gFB5qTS0F5z6hTDytBz70ae10EtrvjiwtZTpim3jEuHouADAzBaTeREwiKz2R74eflz4fAFDIpWcpADZYm3GgYwDYphifjAgAQL5nW/wJ14VjHnGN0JwBAJCZDgMgkctr7fhxxVKxGQCwsoJpGjsYYgUBagDNEkpFAECmVFIzAgCgvdu2GFZHMqNus6lOt27GZfE4wyUMwrFlrQPeO9Ml5+5uBoY0Z4gwrZl05q4GgvgIOHPPdhRanK5ZUDDgQv9n0wY7jy9lUM8QF2k50s6cz9VnxxCjVjCQMPgbyzGSIQKE0pXyfYxpFaVaHMWAMbBBzc3a6+YBADO84oQ3bwB3fpdLZQMUqFNsQQFKqWvUYZ8swLDvvIUc2OokQ3iqkPzgXhfPdDIWZSRzot65bHE3NHv6P6+V+QgBCBpW4oYMMyCLe0Nh563A82AEI6XERTImFAyQTcS0dXxF6RxO0g4A4D2h1XVAN/plH695BACYeWMkAbAlwwQA4tkAgD+HeZy8Fp4JYa91BOx6JhhgYnVpyQb/Szs7eviJJ3Vtb0+xBLTeqrodBheXpswgNggnxtzkCgHwwHSu3epqGsuq3Q7V6VEfiFEjUpQI4alFZ8FwQa7T67ZULhTMF4ckkVgya3LU4YCEjYw07unU8TVtri8qGR+rWMiqkM9qd3fPap7zrIAZk1bYG2ilXNGJjWNKJ1KWhlRMZ9VvdzTo9LVQrqjTdOlJMPeQq/CbG9hYfKE06Ez1yIOP/51MAM1RfxxqkpAxAAAAFjfWXfxnEKpzcKi9nRtaWlnX0saWEtmSPv7nD+k9v/BeVVJVlarraiSyetk//xd6+Vd8hc5dvarC0rLaw9C2sCtrawayAWqQLLC+tmrZ5RjP5YtEATbn0kJiOqw3LL6Y65GlgwN6XBIWzxgQs5jPGqBpC6RIqjQ/HM8WOP8fSQAoQ/SzZnpJTxR5HIA+egNAt2XlGRwxAawWmEzJsX6f1YNGSySr6WZw6kbGGRt2ZgQbsbOiJB6AeBKNYNrV9veNAQCARgIAM5RPFON7YfYNKwM5Bv2o9y6hhtrsEUWye/M/6pKxlw8OdOwYy4q+Xvnlr9TpzVOq793QUiWtX3nXz+gzf/nH+uSff0SDxqEKybTG/bHik6T1TdDerT+3cuCWX355ZaBmVPe455l7rI+LPMncTEiai4tbBRwxWUA2pXq3pZYZA4YaJ6YaYt7MgsVcJlPqD6fq9ZGVM5uROMDEA6svqSFnCmcddWkamiddPpswyWU5n9F02FeKJRHJN6mMAQBpIjhjCWUBfgZ9uy6ZywBOSRfpBn3zLeDxwTQyrxBAYE5fi1ZFRh0BsbBcUgASMHBhVsVVqq7o4s6BntnehXyvVLFsbIcw7KlSSGrUP9SL7rpFEB2Hw7bC8UDhOLQFBwbs/f5Yl7drknIKh0nlcmVnVJvGEBCj167uuOtmXbu2bQzO6QTmLSaAu0qZ590RAyAIWACTXFJXuTLVXXfdov3dltr1jA5rfcVe89Uvn0IpIV5i0G7qRXfdpX6rqXG/Z0AANwc3fL3VtIQAosvavZ6qK8vqhgON0lOl887Yjs0/TY5d9FyAwdAaXS5KgIFGpI9DAmAuucSYHTumSTyuq5cvGQugmi8oPhmrkMna1giUni1EHD36NGG6MbRdAU98FKqaTVkzHkyh7SIYzipdLGsapQJAIWcb1zg4UH1/35Agc7Uk4q+6oMYkpmyl6gzUMJkxI8OhNe9s2GyYmkzsZuNGMwfzUsmG9H67pcVS1jSwaMzQPnGTogk0BGwy0cLSokIcUjM5xVMp5Yq4PE5Mz+39A58LADhzDbdpgAGws7NrGwmiyvjzwx/+Q12+fMXp783QwjEXXITSrBrZc6IJoAh0+10b+CnQaxvrOn36tILQGQDi/xBOZPobqHNPX7yiVLZorADTzlrEkqOL08ABFnEqO9f5o20IT4iCGnVIs+Jghc/cO6G0uPi4eQDAUx7nG4fIuc9pX9BkRRtpj6R7AGDmzjpnxjI/Y9vPmRk1RrRbLymITGjYAM62+p6KGQEA9vFoQ+UZAIZeQw8z59EjCcCMWmZNouMVuOfpZCzPhpjMnvEAACAASURBVBjsyHBmjdFg4MCPSN8UeSBwzVBsDIWkHkKpi9gAFFnMTqDjeVYD95VvsnyjCNpb5JqN0OB5Wik/z4MsNMleP+bZEv45+YHeb6U80szA6zdW85sse9kiBgH3kG/4aBpgA/C+OpAhNGaCp/57wyvzQIi8APy/+cfkD1vbQaULboM4Glr9iAGqzXwgyJYeazDqKV8CFGEgotbllU9XdGqjottOxfSlLz2rraWCNX/qNiS2gcmCDrtjpRdP6md/5Xe00xxpkixo0HeJHuNhRP2NXLe9bwVbKfNjAFBMJHX96jUzHW0c1O3eAEfnv/29fS1Vs9q9/ph+/qfeqpxieuQTn9Qvv+OdZszTaPXVG2kGAFgM4HMAAO5HnMCHsALKeb3pR96svXbXDbgjWQpAST2tlqa69XRVmTQDf0Lf8q1vUq0hdftxo9vecvZWqwF+y3hQP7RN5oWLl4xqb4P/cGRNNdphtqmD/tAcg9O9A21Wszp7ak23nFjRUj6uxKhnqQDIrPLZohr1ltVVGvZiIaNuFwApw9mv5GigXqehcBKqVC2qtFBSIk/kYVLJfFqlpQXlKiXll5akYsnRL2kkcKZPwhDrKrVYdQzLQahJLKF+wPPMqFRZ1SOPnVerO1azNVJvwK1GugbmgmkXNzfuWfRtP4EEYKrceGCyikGsqOR0rPLoUNXBroZPf0rlXFlve8//rX5yWb2pGwLiY7aUf10C4O6PiE3mO8Q5AIB/c4CWq1afDwColgsGAPAz5gEAc/nnjLUo2bzWNlZVWSibJp3Gmk2R0eoxQQOcpz9KJo0BgFeOBwCWVyszBgAAAINgJpcxXaNt/s2hOCYAgLqZAHLPBm4TbNFpCXVbLXWRl9gQCaV1ONNbm5FcdD65CuiGf9s2W+lzulV+cX24uhGlCEQRaJytPvYK8ytfL8zML5GxIcVHA3ow0su23ACaMuYhjARqjt++8zGSOjCH87phmjiaKqimxpqI00zbceeon1hPTQD/MMRl2+dYaPOMJf98bKlg7AM3xHtGkwcAkBAtVvFncckoHiz3tdPXU/opD4h6oMTuVUAv88mApeDur2SSeu6kB/ym6WaLXi4taMrQMklYvjbAwC0vOKlx4lCjacfedx4PAILJCezMouEn1iE6k4xx5jwAaLjtTMMrJeo5ZgB8dFFbTxWZ0/oz3vUMDtjncdpShiOanoDHm0iq3unp4pWrurJ9XbW9ug1feH4gSWQgGGDoF/lCcRb3ekNlc1U1W0N1++j+S1a3YDZi3ofW9tixFRVyKbXqBwaOFXN5dbtIBdBfd9TtkDIBHTzUbbeeUhmDTHp9hAWZtFGo8ZEw4JDXs1xVJpHWaqms1DSmcr6Ajbm6jab5YhSJJuz2zEMKQB+mWpcYMxiUZrLN0JBR7VpTj/49AAA8AIgBb8WnqhxbnwEAscFQrdq+MQDO3HyrcpVFxQqLetsPvk2Nva7CxkjlpWNqZfL6jje/RddJgVmo6rA/UG80ViKT08axY2o125ZkACi+ubGucDhQAXkXgxILwgHyN1gkDkju0ifTW2M6CMgNW9EAwdHMDwA/k5QZVXPf0lMesTjne0DrX/8BTQDNcDSK8ObEcNJBl0oCuMzZCNPZa/8Z7gxIjdgAbup3OvxZ78dZEIGP5jkBKzpiFB8BAEefjxEoLCa8lND+U2egnZMEhc/O3Xff7epiNJ8EQd+lJpHCs3dDx49vRTKpaHkYyV39Qoi6wfWN0SD3ICAl8r53v/vdeuc7flFnT9ykUb+r45tVvf2n/5N+7sd/QL3DXduMT4NQ08FUiWmUsEQtsHPLqD8+dsUxnkiJo/fJZs1Az9c7HkcGGS8QEJHm1COL3iOpbapYPqPWoKdOgBQo1DA2Um9M6hG+AUiDAF5SJucb9CfqdycaBkhlE8YGJPIdFgBA33gMeI/f3FSVYlpVwLtUQmlk2MmUyums8kgAoOtjbAsIPxqaVwWv/xBH/0zKzI1jmZTag55FHffDkbpIXjlnjAXgGBsG2popPs/R+X/w/iUyBY0SOT345AVLBZimshZ7SFOWS001GjR0fK2qF9xyXMNhU+GoZ1KyPuk0WXz1Rtq+eqhksqhwiHyrYHMfZ26cdKtpT2du3rAFVKvde14AIAyJ6OboOlA8EejFLz6ra1dqCrol9Sn7//GrXzHlZiSTul0/1H333KN+s66w21Gv3VK1XDR5AC6nqxET4PyFC1rb3FB2cUH7UGDyoNPcGCA+UP8SdiiRccu2iFer02rr8KCm5eWqc40uZNWCMjyNaf34CdX3Dww1zaXQXsZVYtsN/YyUR4N7U4ol0xqEI7W6PUOAi9mMGU9Bq51g7pLJSaD2HPSEtSaT6vS6ptXf3dnRYY288LKSDMrjsZbXjmmn01d5aWWm3ffGGhQ1F2PG8+JgiBuY0W23tbS4oH6nI42Gyse5oCcGABAfyM2BozY3AuY8xPyBWOcBJeJxAwCa7Y6ySCYiozO3dXXoGqwB5+3kKOtQrK5evW46kBTN/nCsD/zO72r3xq75FXBTuZHCm/+5x+s0lRPLAGZTzAFWKBWManPmppu0deK4obmDYd9yTwEAegGagoyevnBFuVLFPkYT6AAAbpShNc28v7ynxgCwGhgVNC9BiIz0vFbTiqNRPp25JAXWUWbd4/Q6KN/weK0RX+Z15dZrRKwJnp+hiJjikR0eDdy+wNogPeerYI91ppt0qKwNkwBV5iTtmReeyusoXLymNhAb4OlpqnObJsxYosgrP5TOwAfjoEbFMhr/54EJ9xgdWMLr6RzCnSutXfXR64R0hOvI3HIdr9YaCmQAsDoWlxcNbXWvsaN7Oca004xCNYQhwPfA2KtcwQxq0QY8NuUAOzxP//rwPb1/gEeVGeA5RJaXl3VQ2zfDH1gAvDc8ppmrbGTw6Tf98xR+vwUzPXLk9O82ZCMDBLynAAg1DT7fm98eQTe/iMhZewZOoBuLs9WNW3ORoQGOvCWchjZUd9DR2uaKOv2OHX6FXFm99tBoUBvLRcUH2/qSL7xVX/Hye7VajCs7Ab12zJJRPK94eUu/+jt/oqevdnTQxpwuZdsjYgNp7vBAWN/Y0G5t15x5QXJpGLkjkQAMun3duLajSr5k5mOHtQPlYALFE2o3axoFNf1PX/nl+rqv/Rp98mN/pp9884+okM65iCgl1VHKGAAhtDcy0Tnw7MIZ23uX5XBh0/VZQ6zv/pE3q9buuWz1EIf7oTLjjiqZse46u6lSIW2D4Dd9y3foRq1vAzHb4y946Req3mxGG0Miwsr61Kc/rf4gULW6YLr/crliDteNw7pdp7hYB42ayuOWvuCum3XbzScYmxULOyrnkhbhCm3UpSOk7fs06ocaDLoqldC1BVooZpXsdzUedNUbdJRIxbW6vqzVY6sax8dqdJvKVTF2naq4tKiNk6ewm3bTGDUOXimxXDjt2/0CPY8OjGQVlwhQWtrUYa2tq9cPtL/fMYowkYLIAPBsYDgcJxIaWBZxTBleX7MDyyo1HWoxVleqsa3wyhMqZCr60Z//oEbZVSnngCcYYHaeRNRI1whGbCczh/LUz8hHJMq6P6KNOtmWcxR2eb/zKQAAAKad5WlFG3T7u23QHIMMaRAAQLkKuIxPB6+5gxy5XjwDYByPGwMgXSyZCSAMgIUV6LwZra0uOmM3DB2z6RkAkMlTO6RUsRilAPBzSe0ILeoVsSZ9Qn/QUiJBpBYbiQgAwNQNl2PclzFcsrpvp1wkcCJBhMHYNdE0ugYKRrFMptMfBrb55984X6Eew1ShRmGyxnBLnXX6/2fLyXxTTr1Ajuhpuo6enHTMo2TKzIotWjWZVg+9dixh+dOAXjjMO1Yv7zHnhvMZASiwfw/RZuZnjv3IpMxHYOCitnwjjkxpfvh19RAmFuZ0kXGfJcC45YGTgbnzzwGlTivsQV0DwC3SzgEH/D/DlpksRpI1dzjjI5TV8uJKpF3GFdwBAHfefVbjOOBbx94T6p7PKHe1NvIAiIwqHXOFc9w1/5xZEVbjftQcCD8biCynOpLOeS+eyOeAL2YZYyw4+gzuI4BIJJ48t9FUzWZXly5tmwzpACAR/T9sN6QgsOSUMtOsMs7Wzb6a7cC0uB2GewC9fEb1ek3Ht9Z00+nj6rYaxtwsFnLKZwva2TmIrqU21q7KZqS77jyrRAyzY8AKfKv62tvdc87+lQVl0jktLa9ooVRRPByrkM7ahpz+NZtMqZgr2JDDcqbb7tjyw6oAexOYOzwyGxRT6jdgADwRMQDuiGIA+dlcdHhpzPkL2S7BDaRUAHM2ZwERl7rTqSprq1pYXTXZ4IiY7NqemvW67rjjLmWW1tA56TX/4bXaWr9Jzd2uEsVFaf2Yvv9dv6Q//v0P6diZM2ZatrN/qKXVNYuPNN+FcGRgBgAAtZatM21XMMQ0kgEjp9r+gW2rr924YRnx9At83A3AZktujxwjQLbXUNpZJCVMSuIz26OecMYCPXLYP+qdns0XmGdt/vXPcf/qXsG/LlPhI5bsblR9xxixPa9ted2jMhkAi7bIAJA6wBlq7ADruY76Qc/qcgRZtyRyadbe+dk9QufPZQJOi79j1oBhwhmyvb1t9zx9HGkZd9xxu30Nrxc96OXLl23RWCoWzXTx7C03Wy/H0tHdg85s2zMpvVwSeSL9erFQMrnGK1/5St15220attu6evFp/foD71Ry0tNvv/ddyuGYF/QVtLvKII3D4Z6N+8yfC6DQvbKuR6Z24OU0NOZlj9oWMQDMYJ44WXPgd683vQ81in5U6ZQC/EcwlyXNYjxQs99RZzQQ0FAPxkAS1l7GtPEY/nY7zCJUIKJ4YS0fRdPiyp9GLZlAQk5MYMU8iErplBayeeWZdXkcZgooVfJZtZsNBwDge5PGGy5QrszSu6Xq8rLawUBNejmWw2YS6ecO3v6piFLMp5O2RGeWGY6k6vqWPvnIOe21h+pNYmRVKYXRyCRQhjNy2NGXvOI+hcN9DcOOBkFfvW6gZApG/EjXdw6VyZBkQntLBCSpWZxHgfIFTDeR5xQNIPUSgCvbe7Yst/4GE8BERiMzQqXfqVkSzv33n9K17R0lRR+VUewH/tV/PyVjl6YKEOD45oZAFUeDnhr7NS2Wi7Zpp6HodVqWmWgZlMOhgkxew9Xjyq+tKRi2NRp1DW01xA8n62Zf5UJVbZwcoatkyAznphgonhhomoqr1h1ZfAJfMuiCkJS1WF5RfJJWp8VwSgRLzDQZuEdCpRj/P5y9CbStaV3e+ex5Hs58x7pVd6gBiioExEQkxk5rkk7SnayVbjtLlxrj6uhaSbCNCiJxwAESE2i7MUqiYpbQSVoM6opLo9KUgBSUMhUUBVWXmu587pn2PO/d/p73e/fZt6DSa+WwLvfWueees/f3vd/7/v/P/xmYNGTTLjILk7HqpZJZAXtHbZ07fzEcEDTSUHtScx22DrW3d9sPzWgwURGzwEVazfUdHQ1mWtvcNhIJhZ8MU/YKpvbEM0B5hTroh2o6NTvBPzeTVp5iaTbUYjx0wUQuLDSOze0tR+5t7uzY0Zbpfw5JASAFukpnvAf3TJoFZAdmu5jbGczgKOxsADgcqd3uetJxeNDSXWfP6Wd/5m3+N1CR3bw5AysALzyMLBQ2XjYGfp6p1o7AgiGb1cOvfGWgavkQD4gntLlUrmTtLCAAOjvoL9Co2ejHk5GLSU+2YAbYx2meRLCt6vcT7Sno+9JN/7goZvq/Osn1AHxFw3Q8cT6O/YgNu0vHlcxVHsQU9waKcWJKyKTRPgWADUkOd9z+Y5EepQDsYsVSxdc7SgtC8Q4AHA6G2Hh6wzY4kzSiNjOkKB3eUfjE4ykCMryfJRgRjyKTA8IBED0Mjo+oFxHikrMjShZMUUs4xNZWsU6KRR++bGJMcukmnDjBhHA+s6YbyQmbMtSys3edNcX33JmzpkIVoAyiQ+PQcmJD0BZTdKLnsws1RbMdlMPhEmn23T4wYhJzlqD1kX4WnLTDwfRSH/ycCGB4SpywM3rdrkEGmnYAH9hD3A/YN7VqTdeuXdPm9rZ6o7HZERyQraOWo0l5rRygvEeamXjfXEiPZ24cABdp+dDfF9Nt/cgPfKvObmZUTY1UyJPPe+R9aZLZVG+2rjf9xC/q7IUHdX3vuoE0JoSzCewbWDpFjXEDL+XV7hIFlffEu5wrqpgp6BMf/bi217bUbrW9rgx6dNuqVUsSLKpxT+95z7v1ucce1S++7e0qBjabdls99fNltWcpDZyUmLZ+DbB1ksa1m0ipgs1pUn8OOP7Y296mFgatgsQwVJHonWFHzXJer3rFAz6o9m8f6Cff+rM6OOi5+Tpxelt3nbtLvT5GMVnvd5j+jaFXF4qeljZrdXVbR4lMrG8ZQ6mQ1+HVZ/Q3/uLLdapZ0OZ6U4UcmxemeEEmFJ3cY3MQGC9B9mK9vWaqLSbqHtzW3Hm6NMDS5lZTG1trmi6mKlSLnnD1yJ7PZ7V19rSqJ0+Y+s9Jb1d4Jk3E3VGYTWhA+T4F6DJBTgG9P53XoDfUc1eu6fkr1+wfUyitS9l1dUZzzfJpDacLzYZZlfN1wSvLz9oqTa9ocvCC0t2Ojm4P9P7f+VP1ZiXl6lX1RyOVmW6s0FVjYWSGZPKshGjYUNyuNkaGBwzo8HqJcEWuRjrBwqy24FVT9Oe4tHwe74nExjQ8Upm0RtOJ7nvgXrOBkAAwoSNal/OO4j2aAOIBQApA9ABIFzLa2Gmo0Sxrc73uhoPiifvD+QVInSkUfQ7km00d7d5y7CVxRBTuyG0mvZAGsHf7mtLpicplYqGCLIL3RvPPJNnJFIAtGAE7pi64X2O0tWweDXAE6ZV/91/gtTHyGYRJly2fnFEf4mAx0VsafwIM3Vlre8+AJeEmGRPYhJJL80/znANAAOBG+jeJhn8UcuEcZV0R8+b4XUtuAn0f124AA3Kqocrzucha8v6YOP3zuYDdJsaxCVgUziCfaHesCzfREdCOBo4rBoBcP9P/AQZQu8M2MhU5NBygc2E9YWYczAnRFFO8A8ZVa3V7ChH1ub0DK6Cr+Xy4THEKzLqEq2EJ9PG0a3Xthl4AUMv5m8t17fMuOZ/4PYBU4UyLAI13MtY6z0d/pEatZjCfyScDCjdg6bQNGKFD2yw5DbNnpGevvKAvfPGLun5jzwyp9hQDz5LS2aITP9o9NPoA5MXA5DC9m1pk4n2pWStrvVk3oMY5cLB7qLVmU1PMHFNzndzZMIWYjPGd7TXdvHlF3W7btSFMWOjYDMI4t9D4s79DYQAsQYYE4AWzgMk4zJd77r5bVeQGrUMNBz0tMIrW3AlaGRXV2pvqwx961HXnq171CgNxMA8WNpezS13SLCbNP8DCkk2I6fPQTXUxVzFL4vTd5zVLL9SZDnW7c6CDo31dPH9RGyfO6XMf/lP9x/f+tqqlLY3GWXXTRf2N7/0+bV28ZEYFw6n9Vked3kCX7n/A/i+A1dSanMuNWt06dAYA3HtMwPG/MLCVRGg/+eSTOn36jGOyAfODhDDUSIBgToQA2MLIt4A0bGgDcJ6DEIMaIqzpIeypxbBppYkPE/mVjxfHQC89KMLXRRZBZBKsglSuuRJZ4RIgMNsngADRHLRL4gPs10zOOnGYDuwp+AydOLEdTLQT4+M4sKIGYd+Kfkv83FX5qp8Nzql8VU9fftbvmTP1+tUrlpwMe11VyiWDLUiSxwB9TOXDbuF9k+9HLf7Ay16mre1ND/So0y0FSkAI1uPW5paNKEeDsZqNNb35R96iy09f1qDX1nwKY2Wh3/ut/6T/8tsf0JOf+lPNBz3VicLrtAPwECDtwGhNbkaoa+k92K8TaeZxEbu8R9zvZWw39aEHfol/iD28wp6OESARoOPUXJ3RQAe9jlpIvkgyKZbU7o/MTm51+mb4HLU69gRIp9hfQzKWPU8sjQM8czGgerkYjOULWZWyKVWzGTVKRTUAAJFitbuWmoU+JBg2OlKd983ex6Axn9dBu20QIAf7E7IhCTIMZLgK7IGTgYjkdDQhMdvZoqbZkj746KeUb2zpoDe05N0GuXyH6VB3n1vXpXsbarVu2E8kvShpf3eiTptktpR6o67S+amBh/msokKuKfQ+oyGRkVPde+msrjx3TZMRzJSCWp2JDo4GTkcqlBvqdPseRE8mGHTCGiE5Z6yNZlP5bNEs1NSPfuu3LDrtturVqqbjoS6dv0fd9qFyi4X2bl5XBZfufldldO3EKlC4oWFiI2ts6pFnb6l+9qxyOTLuYeCz8igOiLiRrj53U41q0zFG03FXC7VVroLMTrXIprTbnWqRqZiaOxmSF1pXvYJpVFnj4VzZXMloG/SMyWysyWIsLOugIuZZT92OGpWqFily7kc6deacm27IPJgc9QZdHbUP1ULC4IknMTxFo7/rmye13xoa6RR5vpo5ToLlTnG3YCoE9RbTL3fmU2VIK0hLOeg987Emh7taq4E493yANdbX9eVnn9WFS/eqjwdCo6EcizhHEcpCJVoCh+vQXFL02XQwcannZ1PgsAEBAJhW1ev7hqF1297c0Tvf8U43jngRQM2KjqOWtJouQc5vxTSsoxYUE8wT2XCQJGzo/KWLjkac42CdQbLB+yxonsrrmeevGwAAaQd0IVOdTcUAgAs0ezoHk2biuPhcNAFc2VCDZj7RJplCn0ztEzpj3HjRq9k7IplwLAuIZI+P/x2b9liEeB+iWCmUtUgyOSPrISQDhITo6MK9bP5XtVhM/GCN2NQl2eaS3yMQEI8aii2+VwAgEjDFOdeJ0VKi64pRLwG4T+QwpoAd68ACRSzEP3lN3OE+cGerHKn38bBa/Z33HXTwFNjB+A4wABQWZ3BkJq1uR+tbm+GAhsq4v691zDdbLZsWpcYTayIBEPh3UBPNrEgKbbtbo7EngsqxfWx4wWHc3gVLLe+xEWPUofFvrLf9r3yEK0nDOjJNjbgh/j2GodbXoifLZvX44497ve9sbRsZ534dtVtqrK37vYI6c/jC+MHJnu8X1xiorMEr19uBuRLyxrPKpbKOZlmvHOldP/fDGuw9q2JmoMxaRXvPX1O2fFojbei3fu+TevKZm1rksspXyhoMxyoVypr2QjzXjIlRVhpNA13Zk9dUTpVcSY//2eM2hYIRwC0D7YV5Y6lQKm1d6g+96Q1aK2b08z/2Y1p0epoPZ9rvDXWUKajDpj9JKT3PWMvGBG6Unpg2TwMENRHp04/9zM/qaDCwmQ7RrAVHyOXVOdjXvefPq5jN6z2//B5dxtW/F57pe+8/r7Pnzopa+fCoo9t7h7pxc9fFszWczHoHfe9xt64+r7MntzXsttU9OtA3vOplun+nrI1KRhWb9UWdd5L4YaO60NTFOUxyTgca8Hyq4mSgaa/tgo+ml8ay2ajq9Gko7TV1hz0VG+UlCDDPp5UuFVRbb6pEDOv6pqUfULLZ/9jjHV3Hfp1kwttEDGI/GvAUbLaurly9qheuHak1KGtt5y4d9A+lLF42Oxp1ZgZhMqM9bZWP1D94QbPuUJ/79Jf1J48+o+GsqEwVY9eR6b4xBT1q+/2MrgAAkbwTG934DDMNYYJAwxaKX7SRgQEAgx+TQopBiA4wXCIAsNxLkj2Q/PRL9130Xg2Nv1jMq9tp2X/HAAN0VqfkHAMAMAAAAOobZfsyYHZGYVLIBukCEyP8fuaOZluoTFb1/m0DxrPJ0PeJBg4iAK9tf/+6ZpOustmppuO+P2c2nY8jmkrYPCHBBJZblimgQTqa7mPX/9j8U/YHXSUa8BAH6Mbfe2/4H6g57v+coz4/XgQAAGbyAVDGdMfFf2JI5b2LNZ4teE/jOgGe0/D6PDQTYaZOu+NmGiaAM8NtiAtYgHdOMElkDsbE04BxEnXMdB6JQUhgOW7y4/kVmSKwhlbXRfxzcC2HXVBMDIqDfj76rriwpkmyqWKQAIY1B5CUSdKMgha40WguJYfUFJwBp8+eUbmcV6HINQIyjLK1sFkHkD6wEFcUdMlZlUxTE0ZAAMeP27IVzou/VwQADDCvGh6yfJgU0/ES9TgeBykmLAgADowaYVIU/3xShUcVtYbB6qwBoYPuWB/82Of01HM3dHuv49pqgSQEA8AU4FJIWuJ7AgBQl5JJXyoQSxlSiKhTaUaH/Y4qpYIuXbjbUoFh98iN+KOPfkHgjXfffVanz5zUGi7sOZKwBn5GWocd12Xsnb3B0AAqjUOlXFO1UlUHULqQ12te+bAHa3hrVQpBirC1fkqdo7Q+/MijKhSy+ppXvkInEgDAIJrNpRkBJhR5Gq6Ekh5qBv5ubDlrOV1SPl3QzvmLjFl1OB/odvdQ7X5LF86d19rOOf37f/VLevapm8pkG1rk6nrq9pHe+f7360q76+ktyQZPfumyzpw9ZzDg9u09lUuVkLiTz/t8hskbEoPGlmDlCzn1Bz2vc856TLPP4i+SrFVHhyeDG0AyAH3WFDT07a11zcf90BAl54T99QGJE3AsrhefIK7Njk8Ty16DA9ZLfsT6KdR34SPWlBEgsEtG4nAfJLQMOagd57p8+cvuP5ASU2cgC2B4xjnC+c3Qb2t7y+xIPpA4RjNmfBBg6a0yeHjvcSjC+iSx4tbuntcejIjW4b73/V6n5T4Lo2NYF/4+iUGhvavse7KwvwRDGqbL7Nv0LwxB4lCNGp1hBANPwPFCrqjv+PbvtJylXstrNLip1/+FV+kN3/u9+t3feL+uXb4sdqRiNq324UGQ+nD25EIEqfdKG72HtJUC0/mVOxCvs1dsAkJYluV94NjclL/m/cJg9v4RKHBm+/UmY7UGPXVJjKIWXMgSb4zeZ6mMxtO5vTSQYy6YDoAe0E8BKK4ARADz+H7wXhiCNEqYAErZ+dQT+2A4vzB7hyEYCQvFZG1zz7jfR622/QHa/Z569FrJIBeTUuS57E+AeYU0Pe9Utx9PtwAAIABJREFU3dZBYO8Wy8rX1/X45at6+uqu/4zEGpaJDRznE9VrKT340JZGwz172fXbEx3uMqDK6KjVUzqf0jjVsenobF5VLtNQel7QcHCker2rs2c3NexOVCjUtbff1o1bhxrPspqSYJWvaHMLEI74+Jz63X2lNdTGekmjQduM8jNnKkr94Ld+y4Jp2872lhGflz1wn1r7e2pU0M3vadzvqnt0aI0Dxnm4eFr/DRNgbVOPXd1T8+wZ6wyqVah+E3XbLTs1oh25fmXXU7IQCSKtbxBFkdVocqCD9pHmuTUNJxnrOqaTtHLZmkqFpnKZinUe6K0C2kUBMA2a6+SX0yMx7CqWHVfE3GRtY1vdwUAURcVqUbf3b1n/ThHBoY0RDs62a81NNZqbOmj1w8MyGRqRXFtrmF2A1wGJA3NHSFEQhK3HFlM0PUwxRj2VRLLAni4/+4yp9LR15+6+R53+QBvb26qvrbn5h74bTeece5y42lPouIG37oiNB+gi2XDswr0f8oqZYPXJDs7rV3/lV93fMp0YW9uYUMgpgDPZJCIt5OYS5cXPjQfohYsXtb65qf5wGCYIOX42pnMZG2Zdu7GnBcZiEOAMREgTDCymYxd0prX7flI0fSUAsNxkEwDAU5UEAHixlputNiCEFPDB4fm4+Iga2TunZqtAQBjulQMQ4AI5HAZhw50YpDKauzQFTJrwhL5l9+SYUb0EJvzW7pga+9BINLe+P8uJH4UWE5jjGMbgYs3mGIACTzvDsXPnBPCOI+ulj7DVwipursebbMr+GdEw0KwRIsPKZac+UDhxD8u1qotjNnEMN2GoAFjtbG1Zs1jGUZ8ii+vIc14uW1e8qsNHS8zBxiutlMpB5kNjzWGdXDvuX4wKjPc6HuAvdULzcyieaepPnTrlqRyFBkkCNP727zg89Oeef+45Fw5of3Fuhtlw89au0VpeG0Uj3wsmBIY0HFhMd6D/mgXD650Go9KwLoJkolFKa969oXf+7A+oWdjXqHPdzv1osEaqapSq6tr+UL/y3g9okV3X2uZJXb3+gtbX1jUbJZIdNmumNnlMHQNokppiClXW808/q3HPAnQDAICRNhHm3hSK6nVb+rq/+Ep9z7d/q/75D79R7Rs3Ne2N1R5NdQsfAOU0htKlrEqOXZprlBp7jysXQlTn4s/9AQAADvv9EKc1GTmNBABg78Z13XXqpK4+/4L+1c+9Q6dPntGgD8o81fpmQ431pkHQW7f3dXBEnnvIvsVjZDYemQV2/flntLNWkzDV0cxF8re8/rXayI1Vyc787EWA7JjxEgCA6HURpuDhWeAX5jyFyVDpyUiT8cB7MKg9hfepU9s6f/FuTRdjN6oT3vNiomk2ZcogOtpSo6mtM3dJln4FgJW4OKjBIsKObGJ04jmADCJD8XkJ+zD5xrdud7Xbkp567rrK61WlsoDNdaVnefX3DnSinlVuckWjw+taDGb6nd/6oG7uSqN5UblaxZP3BBoOjU5i7rc0Yk0YAP81AICjxK7dqK0TACBO+wFEyi4MjwEAO0wv50Bhr+LEOH/xHjNQAADyMCP6XSfWWF7gKfh8CQBgAhgBgHIDeUZFJ7bWPL0oALBgqtsfGABANkCJViZG9ujQxToSPuIPSekZtHt+jUdHuxoNW4ScaTYNxkr2H8ixP3JeBD+ZkFmPoi9j2n0YWr80AMCairU765UmEG23p/kkQYyDgapp5skkOhb2/KzAfiBBYuppuPfmpDilebh9Y9fNoKfToGCmBCeuztOpysWQCsDPYvW6mDagEVIo+IX0JOSjF4NZF4wk9OzoRkcMFgKrbMk8W9KA6VkT0fDKBhn29/Ck8OdgHshYOAClfM6mgpzHmQDY0MDEXwZsvSdTjwUZIVIyznlqKZqwVzz8EOWNFtmRMrkg44pTynAu8h6DkXH8iD42sdc3TyWNR0SY0q42WBHYpQE0EBuDH1cAAALBcuKZZ8IZDFTtQ2MmGoP1lNMoYCZxjjGQYBqXYyg1Hifxnw39ycc+pSe++JTGUzTDGfWHM01t2sY1CMkPBmEW7P0jgwF4ZNDUAu64IZtPtNas6Z6zpz0MunXjBQ36bTVqJZ04saUTJzYt2eh0O2q1AzON10ADYIALxoUjHVkj1JOz4M3EuhqO9LrXfq02ajXrrWk+Rr2utjZOaW93rEce+ZgK+axe+fCDBgDIFucZA4eP+2e4tsmTvwQB8CCCbTtXMV1QPlfSqUuXjB4eTPva6xxqMOzp/JlzquXqeuubfkrN+mkdtmdKVzc0Ltf1U+99nx79s0/Z7Z+Eg6cuP6OHHv4ay8hu3ryls2fu8tnZ7/VcqyEpCJTzguqNmnr9rhpNWCVHXv/8zlqiIebPnMtxuMPnWQ9xTcC6OMm+48z2wCi1qR7kbkc2B7bcsnryI/HSAMCL6yO+OtaU/h4vNhZMnvsA+AU5ZogrxWh0qG6np739Qw/s7ONAPNxw4OGZn70U2fG1ABBkMh6iUKewngDXMRmNJni8tsh85T2FZIyeY7cx2y3QTPY69lWZU2vjrJ9j0LbCpAUohvXK/pQAdiGJi+hMDJsxu9w2QzHsEblkeJN35OlkNNUnH/uka4BSsaJ8dq7dG0/q/3nfr2jS6en9v/5ebVermg8GOry9a6YMwwoP2KNsltuUeK7AfGEYuPS6Wko3Erif15Wwr9iL3eMkYJBfXyZQ5oNJFtT6tOZpUgBm6k1Gpv+jvWeosWDt9QbKV2CptN18I4eeDoNfi4NCEoBsyUgFgIBRNJ+qXsppu1lTIbXwM0jcc61YVDVXcDQ0dQNsbO5DXGGW0DpNCuk57POpGXELal8GSpmsdfs8uzAA6uW8gUSkL6SLzHNlDdJF/ecPPqbts2fU6sNim1sqCsA/Hbd16cKWtrbyKhZGjqc/2h/pYI+1g4F1Tv1p373jfFFkXOmeejrpKJ87MnOvXNlQtzfS3v6B011yRLfPkLyNvQfBzMziyzPBxH6ikzvSN/6lS3rd616hEyfWlPr+b/vrCw77epUJVU+nT510xvUamoghIVQL0z/tdIyGJ5EiD/t9zYtlHWaKKm2sSSkaaDKwu9q9ecOU/nymqJldG0l2KqjRwCwQuvy+Uqm+C4yJqmp3Z+p2oAnllMvXlMmQl4opU5gacLFp5ih1MHsAlcL0hk2bKAdTUKBsFiqqVOtLAIB4wivXXjBwwMMBLYtNutsZaK25pXK5pi4PeheJQteFTINFUiyapp8rVWw6yPd2IgiadOuM55riFNlrqbt7TYPOken+NOvQZvm3yAcu3ntfmM6yqPAkSPTmcepLccYjASLE1NWm/rxPx19zLQp2BXXu/RwjxZn2bh/oA//pA37PFCGBah4aXw5+pv4YGNJQwx5w3nAmG4x2tNArHn7YjSBUJkoxCj42FfKy292x9ls46ubcWHrawsRnTuZ2iAB0XCbFXASmoX+tFAlxo41eCkb/XoIBENve5TQ5KQ5WC6XoaBobyRhZx2ZOoZ9GixtNtPBS8CYTNJMGARJGRJzCrBLIuIZMdSiSotFS0F4ypQqU/6hjTyDp42IomZCgC2UbjMCDHZ2jGzUeAab8Jc1BMhqJBa0x/AT0eKkGeRW5/soDDofzmFWb6I6TteTM1WxG1UbdQAA/2rqs+dwMANYFEZ0c6NC82DRBtjnk2PQq1eoyrgl0n0Ob4taNLUXpZOLvEShTIePZk5YViYYnj97gX/qj0wuxQbH43Lu958kl34eCo91qGQSAUsfX8DooLEDXOWhp8Hjd3D+8BIjc7A36y9SD69evO5eWf89dMlgWLRl5z3iYzMbKjbr6+lfepZ/9yX+gWfuqekddZ8nP0iVd32vr9KX79CM//i9Vrl2ye/4sFZqJQi5JVyCjddR3Igq0dJDk6XCiSragw9197V674etHoXNweKB8kaZh6AZ+Aatp3tev/MLP6x1v+VFd/eJTWoznag2muj6eqg9ZHtM5ZcUxAF8MAADAoVwIkahQ5SIAMLa+buiDaQ4lUAvddfKEfuH/fJee/fKzqpTr6nSQV5WdkgCVs9Zoqt3tm5a4vrHlAghpURFpyKin7GykxbCjtXLeh93f/Kt/RYtRRyfqOWXRKyRrnjUd5DOB8u71H5RNSyp0oGHObbJXJG5uBmh8ZAAAxH42GWh9rab77r+gMhKA9MwGQVCvMqW8hpgEEQGWLziKr9JYU2V7kzzMMPhnOkBFR5NEZFex7Bxjsrlno4lZH6U8usKydveHur5/pC89+7TKdSLbcLUf654TpzVp3dK0/axSw7Y0kn753b+lXGFN3XFG6XLJRaAn1cny9ntfwfJ4To4ByNDSrRahrMPQVgK2hOl/zhKAwACgITdtNgEAmIwd0+NDIx1kQNLZc2dUqbEWaBbJiR4s1zrPIY32KgPAJoDEJjWLWl+vamczFOKFXCjEWMN50nbYD5l2VYk1o4jAJHHmdYUMDk8Lphedzr5Go7ayWZSbFK/B+BfAhXcJPdmGsRxlgBheEMioEjNcU8qCt0M4zUPZz6Q17A1M+Gn0GQSEiZILT+/hdwIAYe9OXJqdLBD9Y4519BSjAOgLJjmJka0BAhv6hdx71hESBp4FJufs8/gFWG+PX8BgpGKpav8JGkL2RsufVjwGalXkQsnad1MTzoogCWDPpYE8NpFcPfv4PM0We2iUIcYElRizdWsvaIeDAXDw3w2mi+F7bm/tGACAxkx0HVNa7sFrXvu1mpAYkR0rlQsNTCzOY4pCNPiNr2nVm8fPsM35ynbkXv1wlkByDvjrwq1K7mjSyhoMJD+cKM/B0nyW1w9bgwmfNdho/u2slXYhDjNz7/DAjC8Air2bh3ryycu6dvO2JrO0HcP5RRxovlg1CwBgxyAbDSVn3AhjyLTKlbLPuxpGm47aTKtaLmg66mvYb/m5e8WD95v1guFWt9e2/pqzz+xG6iPLNgMYRW3phohiy2O7hda49gekpFT0sgsXlJkFee3WWtMM2cmkpEce+ZMlALC9tWYZFDnmSwZAJFS78Y9T8FCnuD6Djg4AUCrr7H33mS11NB3osNuyV9V95y7quc99We//D7+jre3zeubaoXqZov7X7/vHeuB1r9dnnr6se++9X5974gt+1re2T6hSb9iE7szps7p165YXFs3t9atXXRdAk4aFcfHSBadLsU45a1lf/Jl/Q0PMfwPa40IfvYViGgTSoXIh7etu/wqGJ64zQ4pJ9MUKO0HY6yIAkKwis77ilnu8To834bgHx7pklWEaBzmR8eOBVsLiQa63v3do9iw1PfeYxh9Ain9nVrLNaIM/AM8P9QjvnQk84GtkAoaa9dgUGTDl6OhQLSj2xcCc4/3u791WBaP1YTi7HS+3mj6V1PqedodCO+wlfm1D749OHbN/QZBYndg5qUa9oYO9Q/uAvPmNP6Ib125a1jQdtTXuX9PvfuA/6JMf/Zg+8+gnNG63lKNJzeL/QZoJrIepnxP2XvYGA428ZwBY19fH0drLAV3C/OFl2lsh8aiKdR6fd2xpwtR1bZsg5TDORrC2Fgvr7w+7PRHOiznlAjp+pxuYr8oYAFjMUsEPxE79+BMEeS7n6Wwy8bS9nE1rrVoy+yZNcsZkrPxioY1KVc1q1edNp93SHMlUCSNtkgcw5xuHuln0G3OlYG+zzyd709bOCZ/Jk0FbG3jwjPoqU6N2+5pkCsrWNvWHH31Mc4z8bBcfIkAByIeDjqqllF77mkuaTK+pkJur2xrr8lO7yme3bF5MMgLPNal3Zq/bvBiPHWKaU7r/oYc1GE104/p13bh2Q/PJQvlsxolYSEAZqPDevukbL+pv/Y1v0PraQpPRbSnVca+e+rkf+8cLNyxc3CR/N1ANKUqgR4x8sShM0PFzUWmmobOOQKRxt3cx21K+AD1kpIP9PaVmxHEVVSnUNR7hVg1CRlPfV693W3P1fCAtBHo4csZ0Kl1SrlBTOlvWfAG9OhQIjlxztjAInX3p7XSMN0GlVHRSAA7VlWrD2fVogpmOlSpFPX/lOffb1Xo10Bpz6FpHWm9u2eiHg6TbwaU6MAAouAAAoEAZAJhhwAYAwILnPbHFzzUZ9DTqHunW85eDBKDfU75QdAOOeQQaqlKlavqIKerRsC7JeOchNvUTqjDNGgi8z42Q32ujtwzmfft2+52Sy6K0Pv/4E/rIH3/ED6EnEeRZMnkAGc9grhIydtvtjmPbABaCC23QgL/ioYc8uaJ45XljEfFzBsO59g66Gk4w1gnxahxwTJQAUKzVMaUzRDoliIKNoNi4VwvbUBzEOKEQy7QqAVh6ACRFWqTurxZCccMGVV7VDr4YAMgRqZgguzZTTIqsGE8SaYe8fgABftbSRJAihA1tZdryogo+0TDi3WDR41LfGCYkScySq9lA5V01YAwAwiQpVe+MgYl64Ggu+FItctSufbW/56pCU3MhnWye8aD0IaWFTd4wCeNgYtrOOiyVS5YA0NijL6MQArV0Fiprw+yX4/fKgU3jjZmmaeGJ3wQ+AKCmqwBOPGBXfR5e6r3xWtkMObwocjHQoliwtmw2c7weWkIOOUwvMd2LRUQ0DUTfapArm/G/BwBg+s97Mp3UJl89DZiM49yNdwlUTUABwDZ05WtN9XdvqZ7p6Z//+Pfo5FpGlPsAo+jPKNFzjbr+7PFn9bu/97jypW0NpvgLlILnBs62UCGJBazi4jpwNMyMOFOianoDPXf5skFQ1kQLPX0hFyKyiKeplXT5y0/ofb/yS/qNd/+SHv/YJxw5t9fu68Z45og6sq3hABRsAjELDIDFVCmKcJD+UkU//rNv02GvZ5dsmnqKiMmwp/V6Tdvr6/qBN3y/p/+dTl+DAe7+JdUaNRsZFiuY4DBLTptWyJ4IcGC66u0bauRTahbTmnT29Te/+ZuUT81s9ldMIwEKNEckIivnuNdknODGv4tSAL7eAAAT3WFfvXbLmneYBVDIS4WMzpw5YT+AfCljqckU5ldmocFkpFlq4fPDwChAaqWs5qkTypzEoA/671Rd5CvcP8sDUtbrFlJZgyspJuKpvCZz4mCrunV4Wx977FMqFrZUK2/o+jNXdPH0jnaf+7zK6YUGR0P96i9/QNXGKR20J5rnc55Gw4xzuZkY+a0wTcPkM+ZAJ0kjfj4SeYD3/wRA4FxdNQF0X7E4BgDQ+fpcXtHIx2c9lU3rxKkdR13CjuO8I5/arwsDWyfOpExfxAMgVShq89QpAwAb23U11yraWm8ECQAAAKZig4ENbB08yLlSQGaDMTCN0cLMQMDwYRcGQF7t9m3Npph3sh9NrLGGzYNHCiZ0IYce8zDomsHs1sC2YxuDHM5+K2YDmN9qQID9k18UYhS4CRfL64rik4g/vs8dDAAX6ElKAgWgC8IAxsSJVIgHzmjcR0IXIJxgesrWB6MupNswIYbKTxNAwYscLxSvWU/uyFkGrI/pH96v5wtPQ2nMvnL/P/Y8iM/CEhBe8QeIZ2GcnoZowBAlaBqx2RNkRwdXfS/BZDJnJkOyOHiWab4YotQb6EK7fr0XLlxQd9hRkdhOpshL2n+UQwSJF+/b4ELSeMa9nHWcni80PGwrY4PE46ZrFQBY9YCJ/jVRIkAx3B6MNYTai545mb6ytzNtw9yL2inE/qU8eesNh06kYiJH07h766bvyYQmYJZSd8A1wdMIgI7oY+QfoUnhvDIoCegIvbqYM3h24uS2qtWyep0j7e/e1GI20tlTO5YD3Lxx1dN4nifnnSMBS3wdzEax7Gtig1f01hRxWf8vrcw8pWaprOFRW9uNhh6+/36hkEVSVSO+tIWZ5Zo+9MhHzdZ6+OEHTYs3A2DKsGrZ+q6AJ8ceAL6O6ZT9WgCI8pWKztx7UeOM7AEAuI7HwsV77tf7fv6X1TkcaZZp6EZnrGvDqd79H39Dl2/taZEv+j4//rnP69TZu1xz03RQe546edrsPM5egPrPI8UrYIZYtwkd9eXW1qYZedHAEho853b0AKLOYP+ISUCRHcgUCbNFok7Ru9MEA9A49pNa3yyfY+DovwUAiEDZscdT8v2SPSL6SwUD5lDfsv4wytvfw4kdZgfPGkD52EAUzCX2nN5gYqPZXCEYesc4Pp7NZrOhRr2mIsw0gMzRwHIiapGQ+AFjCQPkowQwgL3YVg2/CMuVSSRDXhjYSAY0EyTNAGdAFPyLgR/1PGyLqIU3Q0EplUjwgYW0SOnCPRf1nd/+HapXGwYwx/0DPXjvtt71r9+hX3vH/6Ebzz6v9XJFwxbAwEBrjbrG05H3VvYZQACDJAzMUplw3icDoWXtnuwDoaEPtP+YzGKNfuKFwN853Sth295R+0OwttxroQGpc6Oh9tl3MSEeDGyo13XcclGpKSyChWswR6uz9bFf+XVxhMxcxzDxx7utWS2rXi6Jbhr5UXYy1fkzZ7S9teFeF68Pp1PMSKfqhnqXWhjD1iC6UQqEzqw62GgYNOaVYciM3LJ9aEAYqUKhtuYUgOuHPX32S8+oWF93cgF7MWcy33ExHejBl5/W+iaA31CTwVQ3rrV1dIC5aV59fKzKZQ97MJ1FcoHZ4GJGgslEvXlXDz70oK4+d1XPf/lQ95yp21fqaG+sC+ekv/8df02Xzq8rrZaG/V1trVdUKqTsEWS2zY+/8XsXLFgWJcV8p9X2JocJBc0Uf0brl0fP2+0YRcW0hcWGOUEKHUUWM7RDAwBMlPv821TeaEWpgPEeFC/Ag7nKZR6gqbr9PZtiLaYVsW6HY/RdBWULNbs+or23tpVfnpBQJhDfx6JH+8EvNj50xgPTHxrNDRcUNBU8AOhibt2+YTTHEXgjaFU55bJFNerr1n/v7+9pNB64mEEzy8+iUS5iPgj4kENTxhIK5nUAGQAA42FP425LqQmNxUBPP/20dk6cNCXo/MWL1qlgBpElIsX0ljCRtau+JyAZ5eDXg96CEJodEOLyrJVJphBHh0d+iKF0oN/54Ac/pC9+4YumVnr2lKKBqHtqygfNDahrcCkmyzm43YOqk7d77p67TV2z5obriWNmLq8e08ab+wZfJhzo1mvSEBKRBDjEw8+CDcUF2ncnOdki+RgAWBYILwIA7HOQFDixqQ2sr0SbnUwsXDQnwIAnrBhqLCfqibY42WRwDc7XasEELUH4l2jrSq49GzuaNZo/TLHi1B3vggLXPjG/iyhloBCFiYgNEm3eyL1bWlMtgYBEdnrsIRDPbO9oUUrAhhIK0nAQBVdkron1QCv6yZdqlr/654Pj1bFpVJRopoIBZkK7hPFBY8xzASDA5Be6Zb1Z9wZcLBU99XdSQIJw83n+m0KWiXqgoWKOFKb9FASb6xumAXuS6SQLdGihcI6HPffvJQGAhBoxGA48XQCw4uuZJGxvbdttn4OVzwNQcBIyadvZ2dFzzz2nteZaUjSm/BoBOXAIB6zg9fq193qhaF6EjRqJjKdBXLd0WkeDnkG9tXxWqd6+1vNdfdf/8j8oMxtI86Hm6Zmj6MhGLjfP6Ofe+V51+jn1RgvVGuueCgC0mJJGMY6kxTE9adM/rRAfj/XMU1/ylIkmh6kmDZCbltlca2t1PX358/qZH3uTnvvkJ/X77/9PqhWq2m11dXM80yAFiEjgGgAA9zgwAKYcR9DwMjnlylUDAAfdrlMBAAAoKkGAmeIPu1398rv/jZF/HlmoYkwwyXy3oQ0Rg9aaBUOx6XisWqmgab+tafdQm5WsiouRXv+ah1TPp7ReLaqUT5tWa2+QGHvnBRko/quO4jyyNgZcemxAPlionElr3O2a/sghjUaXCVwabliloIceul85JADQhOcjZfIU9yD+YT1SauP5MsmklF9rqLS9plyzoUyjpnS1rNF0Zu0eoCW+L8V0XjPiAichHi2Vr6gDbbVIROuaPvrRT+vmtQOdP32Prjz9tMat22oUSnrhy1f1R3/wcVXqZ3TQZnIaor04HyOIt+oBEGrzOxkAfg4SQXWY2oYIIc5XR7hl0gbalzpYAwAAu8EfIJDow/VdMplgW+Qy2thaV3O9YQAgOLQHrwv2HbNzaEgSAAC5xNbp07ZB3jm1HkwA1+o2M6L5YOuzp0ap7HMA0JBrTXGEdhkz417r0HneRFwyKT1q3eL0UTaHDKjj12BzMJh5NBj5ss9eGgYKKpope9Og1wbITiJsDfzSWFnAPXdNQnONceBSUgW4YGCAexgYBAFQSKIFk/MiTqEjGBkBgOD2HUysLKEz5T867ZtPEzfvABjMyN3GiTltOUAEp4kBxKQYliKMCe4/+3t0vubM8UQu2d+j+3ds/FkOnnKuygMScCgWxCE1JZip8mczAJIYPbOrElMNf298r5ImJmqZ+eYMJbjWNP7ea5tN1RtNNyDZHHT7AOCxJqMUIMQhAwAU3NSG1378YcAPYzf2/xdTq73MQ5vvqeGK7trne5Tp8V6pbUhVgKLssxnGYeLyP5t74g8YcNDu6KjTsRwFQ2VqJWLoiP7y/RepHzN1eoAHabMZd29PtLFVNwvAagnv/XFizDpP6eHXPKybuzfsb8F+ubO1pkatbN+r9tG+2QmAfNSZS5AuYbuxB01w9LbhaRL3S2QirIPRVNPBSJu1hqbdnv7C17xK65WyMlPoyCW1D/adSHPUHuuPH/kT+3a86mse1vYOAAB2U8TresNILro1qCEBINGpe/KaRhNNfFlB2UpJp+49r2Fqrv58bMZTYZrSTvOk3vaDP6Gtjbu015fG5aYmG5t609v+hS5fuabT5+7RZz7zWZ8H586ftxxs/6gVpu3Jj4ctyHn62U9/2rr0jc3A2mPaCYOWJh8H+1i70R9sbW05c551yrrlI4IEBnmGwUy0Ui5YR+3zygzKkAwQYgKDl1MEjVZ9AAIX4tgD4CsZkuHnxQHSHdN/zrgkjSgOrziLAS2h5reO2h4A4J/B1yHD5ZyJVHVAl24fj68d9QcTs/mQLFKn0CvKrSetAAAgAElEQVQBMiFrWV+H0RHkcb1e17IAg2cGfBeeAsNGCd5RganC9+L7RPZTWLHHtaep7gaCqfdJNmJCHN4P9R1eN9QlPE/8YvB54e7zevKJJ/WL7/rXqpar3s92rz2jX3nXT2ujmtX7f/19qmbzOry5q0IqrXUnp920HHppsBdNABP/L4P4sEdXGExhApAs2djwJ2ygJcvINOKUv3fgcoX34nNtBexAAoScsT+b6dbRkdCZ32RdFgpq9Xt2uc8ukCuirZ87GYT2BOAgsZBNmNHm2zstrl4te+DDmTvutKVeT+vVirY3N9SoVSy/GPZhcwX5nZnPyBUL+IrALhrbSJ1+AEAIs2EztOJwOkU6BqyqglKFsvZ6Y+Vrm/qDj3xcuUrdHiW94dh1K+s9s5ioVBrr677urCbjA8uG0qrqzx57VvnCulr9oRm81D70L7Dqs0SRekg3U7HB62h7CD3sHGrvxlxf/9qG/ue//d9rZyOn+fi2UvO2CrmJo02pH2DV4n9D/Zx6yxu/b+HCPerKxhwwTBCIB0soymjaWFQDMgfRShSNipuyDtWkmFMPylSWIptCYWCEiOlMapGx6z6NznjS16B/pPG4o0UKI6GM9m/2lctVlcZRN4WZVlbKFuArh9xdm9oQ85W2AR83cWFHeqhCHFwUGhTS0to67qYzlUrlUDBA1Z+HjXQ0hiLDhpJSo7GmfK7sB+X6jWtuDkEhae45FGkgCpWaerhMFitapEGKgwkPDzNgxGw80GTQ1f7NK6Z93Hff/bp2/YbOX7hot0emTkzY2LAYmkOrZBLPf7NYDSYgX5iBguJeGQ5NHoqgWwSJnKrX7alSrqrfHapSquo3f/MDunn9pn0PAAAKJfQ+gZbNZsmmxbQThJJF6maXIns6dfwfpoQgeYAR1pelYQbk1e9P9cLVWypX1x3/h9kOIIopipxoOOlaQx3MP4IXgCuerwAAIgMg5qOawZE0CXdQHKNjcNKsr/5doAmH6ZV76hV6uYtrUDDo3KWSX6uZDj4xk0l7sglxLQ0ggNYlBxG0ILsT06AFFMLff7lpmLMcpuqhYI0AQKJhDW8/ABo8Uok/RCyPVg8io5ArgEYAAZg0Bd0rxdN/KwAQqKQYcsbXH+mWgcYL+MPrBL1lLXBA4A3A+qax3trZNoWRBsLJARS7XoOZgHL6MBotHX6N5nqqFSZGAFjEqcBAoQCA8sfBFWOs+Jr/P4kDYASUeOuUJxMDAbj5O7psPjfdHz1hzK9lys/nMBoCIceUiOuNDABZAACAY7iI+CoUXLSYhs2U2PTb8JyYep3Nau3UST37zNM6s1FReT7W6Pauvu3v/DWd2kxrNr6tRXrgCU/9zEXt3WypNVjoF/7Nf1C9cV5H7ZAbm8plQzwMBbZd12n0Z8G4jedjMtYLly97guuJMJGrnXZg5kxmKlfw+riqb/+7/5PuqlT07n/1DlXzlQQAmGuUwWgMCUBGeccSzTVOT4IBYwIAwAD4Zz/9MwYAYPs4IaCYV2oOwJjSxz/6UX3h80/YtApfFdhSrXbXhyWmid3+IEgaiLSC9ob+PJdS9+CWzm41NDq8qde/5hU62SiqsBhro1b0YeL9zbGcgfrP+wvTvEDhjGvFdUHi/m/2jAl8Ujmb15RzhYN2NtGg2zIDAH0wIMC9996jZhMmFc/eRIUSZpekFUzC1JXpNpIdmlEifLIpLXD9Pbmj6qlT4dn3OD3kt2OExIbsBBWi3o46QYpm1sRctcYJfemJy3r0kY/r7PZpvfD006rmKvrYhx/Tlef3VChvq29KSPDXiJF8oQgKv/znpChaSgCSz60ypQwAMKHwtQqUT5r9ACgEzXLZEoAIACxVwAkpNuyDGQyNmjWtb655P8dpGP1ojPh8KQkA3gpbJ5qq1YumLwKsB4ZjylpXPG1Y0zZPZJscj3Wwe0OlXFrtgz2bt8EgopBtd/aUy2HOO1a7vW+jSt4TWlPT/4HNLbFPKYu21QUrgCPrIudnk3ognh0GSpPIS0/7SYEwiOzTIPFkiY75AUiO58TqfhuNp/z6V9JmLEOgQWWtJwCAfWiCc1y4iWaLBa8d1o7Po3QwrQ1U/IwODttmNlAost+EBnpu8BKgN0QDhzbF0hhr9sPZEsDu4wYvNtnRKSPunzarS0y4+LlcK64ta9b7fPL9fZQhYYjmaBTy65sG+NGqszfyPu46d7fPhEa1rHGvbYp7LOIjAB9A/uNa/g6MOpn4c5nYd2NzlnyT5DkPjX6kVEdwPUrsAGeQFnb7R54E0vizZ/NzSIxgSAIz4MburiOeYQH0OIuyAHUVn1c0OXg/OZZtQSGMQRsPVVHd/kw3bh2o1YJZCrgd2HK+h4D5TCIXU5XqRRXLBdVrVTecOKPDBmXPZL9GDhvp2NGlPnrjMJtqj/thWgmLYTpTLpNTMQtYm9ZiPFO9WLbWmOk/QGdqPNZmo6F+p6P1tU3dvLGvj3z4Y54Cv+rVr9TO9oYBAGJSjyMX4xUOjeByh/GZlnXjkysXlK4UtHPxLvUXE00Y34ymKk+y6t/s6L3/+r1aXz+rW/2ZjnIlffN3fZcuvOo1jlpkcPboox9Xrd7QufMXLD29cv2GdnZO6JN/9im94hWv0Nbmhtf34cG+ZRBx4k99ZHBwNDLozwfn8913371svld1/5zj9uvJ5RzFuHf7hqpl6odK4nfC/gfbN5gBBunvKmQWBh5BTxWjr2Pl9ZW/L+s/M7ECwMXvBgN9ToUJtWs2jOa6ffsPDUnFSYZwPkO8mAPgEg218ZzAvwzwKTIVAusqsJl4th2bWGDwEIC8kIwVYk9JeiiV0gaZ7F1UqQg/Nl4TbB2ukwdkjtwI8imXjUkcJOcE5uz8buNzav5sxmbkgDn8O4aDXKyX3feA3vLmH9XerdtBFsveNmzrDz7wHn3m0Uf0+7/9OyozPGW+OhprwXDXZ3tI0oBy72vkFxFwKe+5GFW++LKvJLHE78FO/WIPAHut0bhZ7haGMjByl66j3JtUWoP5XIeDgdqTsTrU8Om0jQLxtckK/w7s20MdghSAmgazRh83se7jfnAvslmbXnNP8qTs8FpHMDYZatXMeOQcLGRJnIIJeWS5udOkMCikt80RExskYPV6U4f7h8plYa1O7aUHuxYAoDcGiEsrX13XJ594SgfdkVLFinojgNusQf1iDrbPoR58+Qk163lLR1OLvL745DV1+3P1Gc4Ags9I28CAvmDWJ+aF/Mw05vuFifZvd3ThHukffNc36b6Lmxq0r2u9UdR8PHI8KaAB0vdud6DTZ856v2FonfqJH33DggeABzJG2ZDfjPYjTmhBxVxIW88dHpZoegOqVamWNRz1XAhkMGmyWVjKm2K5WNXBPkjqxFRXbIMPD2+p2zv0YZqeFrTW3DblfjSbqzuamD6B2QLaeQ6vXCbjSS3T/wWuwGMAAIggcztoW4OcKfiwa7V7brxB5IlEqjcqyuZw6eXrkCoQbbalMXFRC+mFa1c1JfeRXNIsh+lCG1tbqtQajp6YpnJAzjZk4CGk4OMX5liz0UBf+sJntLW5rv29feerN9fWtb1zQqVKxQ8iWmpT1BMZAH9k4+EakkEc3I5D888Ug5g8G/zMmBRiBjFUDV+Ddl/Vck3ve+//raODI1VKTPzRa53U/sGh3UdDBFBo0kKUYAAAaOZo5qH/O/eeh4KmBS1MijgTpBBTPffCDdWb2xoT7ZHFWGNu6pJH/RgwsnlBp7MMINACQwThsVHQsghLNjlPhBNX/ojAHhcZ0IaDDj8WcLEwik30Ui+WNNGRTuTPc51gZGBilxRfjrDDeCcpCOPeFLJYQwSJm1gKFwCN0SjYmCQU+nCoBEfRWMDQqAUGQKDfHTMFAl00NPN3OiH7+y2nJsd/FxsAo8BaaESB+JVb6HJLjROZr3rEJQ7iETV18byy+TpaMpv1hIDfQyxeMPvj9eEFkC7mlS8VLXuJTq9u9NE8JYcv7AEKTaIunQrAtXcGdJhws3FHlJ3PM4mHdupowoSZ8tVeP9eXooEpAuueyVnUuEZDQQAFDkem/jBbXPgmr4HCPVL7ATZoCvnZB0eH4RmaTg0ohFSIIPXwwcxUlOeRqRpmifmU0pOWyugcVdRzX/iUfuot36Nu6xl8fVUoFdTuLrS2fdpme7/9ux/W45/b03iKIYwcDTPCYK5U1VEH7XTJE3RifebDvlLTsa4+96wPIJ4VCkj8QorFkumbAajs6Zu+7tX6a6/9Wv3UD79JpWxB+52Bbo4BAJjOEzeXVsHP9UKTTEhgIIZnAWX5z+UI/+ytP20AwDPgxVzVStnspPVGXe/9tfd434BG1ukOVShWzFJqNte0vrFpRgXXf63ZsFM1iPmIyX+1oEl7T3/5616psxtVLfqH2mmWVS9iNNczWBtCfYJ+MqyDEEMKVZRzIjQGiUdFYtjJPuVMaJheXCt0dpPRkoJbKWQ1nw7UbR/olQ+/XOfuPh2iWsdQsAPAkMsTI4VeeBzAQPSK2bRG7NHlkvKNmuonkshAgAKbVgbJBPRpJG14MIRmBxo5jyw+NRU9/6Xn9Xu/9ftqlNaUU1G/+R//s2bTrFKZig0ZUzmiH4mJC6BjaKCSX8liDznpoWldUllXpqUAyQA0AEWcvwAmOCN7vgObxJKIJAYwYQZEg6K4Z7AvkV1crZNqcwwAMF0whTRhMpkGzRmPJKBc0clz55Qt5dTcqKjRKGmtUV0CALh7D4iRtKlteG1O/phMtH/zmir5jNpMTHNEYXKvobjiv8EbHWn/cFd5EiiqFQ2dX5kxTZPXwH7GlIqGlnOo3R05tYEmO77WZSwr4LhBO0M8lv15IuPUnLBnJ4/2UoIWz5/IGmP9LfW/0c4+RqtK6nWYwCVNgb2GQoMYwGQYAgCJRZ/F7DslYhGZXtr0r+yfH+qKkP7hRJsJYADxhEx3cMmO0HJoZY6b/mNPiNWvOZ5phmeK1+8mwnsawEMAAIK7dsJ+S843V73IPaDAGpwm6QYAEdCx65rqwsVLunHzpjZ51nud0OzGuLVkAhfTEMK1O1ZmmIBk8CLtyfc4FaRm4QEID4EBCbMYU8HUL6kPjkGPINmYzRnSTFQsBYo1r8/XOWHtAFDOkbflcirXasqXK250Do5armeo8+gfqOmms5QBACjZ0P/xTOl0MLV73t5QrEGztYhRTMwRp3NqzXEAAooFD4Coc4p5pJSAuIAklSXDh2eYYRaAtwHr+UwH3XYoCBP1ikFxm6dONeoPdHr7hBNYKsQVw+RAdklj5r15ppvXd/WRD/+JZbWv+dpX6cTOlgEATFyPAYDjtn8JTgXltfPV2cuyZc6ynLbuOeXpP0kw6YlUHKT06Uc+qS8+9iVPFPemGX1+70DveP9v6Gavr1q5ZnPpF1646nPrwqVLPptuHxzqwoWL+uxnH9frv+H1Hv4xKNvcWLfUjlQe4gABoTifOeupQSOThsk/kgHuOX1FBAc4kznHzShETlzOm+WEVwYTV667AVEPno+ZTmGFxf8/BkJcU64UF7G+Wq034vMfvYriORW16REAYK8hhQgfIuSCDBJh0vpnJExaswFgx8BSWpCQAgAVasLAEAlspvDQBPZCiDUMkhozjL3HU/Rj9jfQeNT3NTlz5oxu3dp1rcXPPnSsMYM+C+oDQw+GjGtNjtSF2Veuy22sGoCzw6O2mSIbm1u+ZN1OV6dPnNL3/cN/qHvOndPujZuWcP93r3uN3vEzP6z3/eLP6/mnL6uaK6p/2GJi5PrIhoNJH0A/YmmoB1aJ4XZCjY94abzmkeHD74BGrE8DrqsSAL6YwSTVA543/LwEALAxbsJ4gAWADGCYkq7s72lRKKqDTISUgu5AmQUDQuTTMKgxLuflz4UPkpnW7B9IVjkwHA1I7ZfyeoORk+p3bUKMXL5WKWl7vWFgFFkj7AqDcbOxiiVMhheW1ZBgA2uWqFz6TlgdMD0Y6mysr+nqteuqYxCdyqo/Tak3kW53hvriM1eVqzY1mPGGAY2JoZ2oVmYttPTar31Q1XJON2/cVC5X0Wc++0UnsuFnwjnjs4maIuldSjn5Pp45Kf3t//Hr9Ze/8eWaz26o372iYg7ZB9JHWIUVdTpsUBWtbZzV/sFAH/2Tx/T44zeV+ok3f/+dAI7ld4mTOVEIaNiTnNkwleUyB82cb2iS3RviShK31cBL9i9royZTa1+Ojg7U77WUzsxVrRZVr9SUTxFzVHABN4HSwgLnYaMgYkEnE2abGnAw8+CRK4q7o2YaDtpGM7gRBqvQL0G7d34wTvcTT0dyTETwOVhwKPHiMA0s6vEnnnAhiZFRo151YcnXYeKXL9c1SeOIT7xM0NKHh3duAIColmtXnjUjwHRHDFR2dnT2rnNGUdkoaUyib/My8i1pDP2dKH4p8tyQB43jKgCAfiefwxhk6tixf/vuX16acDD5R+MWMP9QxEbQJqTMpfzg0WDtHx7o61//DWYmgBjjU5PJkXYwUq3R0Gcf/5LK1bUQn0MTDHiwIAt56PtKNIld9dEJmwUQUEDu/zLneoW+Hz0AKAAo7phusa5cEFDY2YQpY8rVi42z4toKYGowg4sFT8hqDuuSxh90MEfsHVpFptw2igoa9tg8ewNP3La5PoAA0LNm0HmSh4kSMxRWAejxhpfQ3oNZVUBhLQ14kRdAoDyHj2WDv6yIjg2e4vtaMgQAK0bDUOAmAMKLmQ7xa1/8/ZOeakmbWj3weO/LmUFiCLN8hQkN2w089TqHbrmkaq2maq1qIMDskOjazCFTIO80mEhyHWJRh4P9sNPzpho1dgY23OQFkAFmAPeO32nGORDie4xaQAAKPmIiBAUDfxeZChyO8XMciJHWx+so5qAIMwnKBg+AcjDA5Ofx86NmNkQqh+vMc4fbK1SuNmZ5paxSk67Wi2VVVdbo8IbuPVfQX/nGl6lUGKrTPtB0ltH69intHh5o+9Kr9L5/89t69LEntLGzY8OXcn1Dpdq6dg/a9jO5dOleXbvygkq5YMZy+/o1He7t2qOD/ZAsbii5TEGZbg/HR7p05oT+0d/7e3rLG75f5WxRB92hbkxmGqUxcYQuhjeBxb5mAKCM5RlEAlBZ29AbfvCH7QHAoekoIGjWw75ObG/qX7z97ZYNtdtdu/ynMpiyrunUqdN64oknQlMyQ49Z0AA9/nSoszvrGrZu66F7z+nUWsUSgGYxpUoW/T4Mp6Km6OiXTUNwbg4TliBzuQPASqa3oREIZmV53NRtFpe2ARLTn87hvjpH+5pPBs7kxhzw7OkTeuD+Sypitthte3pIk4mE3EBm2PzdjHD4Y2KKv0OmUtLGy18mYVQ76AV6H+eFp5895S3FQXs6V6a+plmrq0ymJKUr+i/v/z19/MOf0c7GOX34Q59QrzfT+uYJ7R92lStWDIgVilAgk+zzZKdfPufJdVkWgonuPE6gaPKhGtpY1jGbQRbgSKwEIIQBECaQoYCh2ItRihFQLVVKPuNg4hGdiHaRryfet1bhTAspAEgAhoC/pbK2z5xRKpdSvVnWxmbdMYAYj2WyC5+VAABQrTlROE/xzODZunX5KZVgCBztKwXLxXvFRP3BkU6f3db1m8+qUiuq22v53AFwYo3boThXcGHbxnNnOrbZWKcHABimVNBsDTR42s5+kPVEzH4/6BWtC+ZMm2liMJIoJtgJoQWIIOSq3tfeJrOZmXS1Kj5AxG8WPA1H+mggOJEP2JMgiFIDaJA0vwwv3DRyHWFIJg04dQIRk/53ieQlnAFB2sXrh6USz8cggfnK88Brd0Ui5zeTsNJK5WLQ+rpepihfZQ9wrwJTKrDcoodCMOmiPjAbkmamXNXRUcvn+qnTp0PEHyXzaODnLp7NXMvA6Em7wWaI4TzsOVIxBj0MNWoGQProZYtZ+3L4fFiR0i2BfJrjlY/lOQR5kEES03P7L8xcmyDnbLXaOmyFWD3kSSdOn1EeYLfV9jCFqGX2expOovV4J6h8e72xAYBsDnO/jA6Pevrys1fNMOFa8L6WpmWeIi+UL6Q1HuNUPzFrhhqQyR+AAPeN4ZOn0AnY7p/lBJng67S+vWNDZdYTxThrAYo1lPm1RlOndk5ogIkZEhEadRt8hgoaoODKc1d0++au18z58/fozNlTLhN5PhimsZ86+tF6bszJwvDNtON0xvtnr9dRioStk+vaOX9SR8OOz+pRe6iLG3fpXT/zfyk3IBFrqMz2Gc23d/Tdb/1xvXB4qJPrO9rf3deVK1fdMN5z8ZI+8dif6tSZs76nTPMvXbxkyR+UdNi9nMe8Xhh3gDRQ/zm7mZyT5MPf33XXXT5rI2jP3/O6g5dFxqABUoIS0qsiLui5IHMiatyNNCsxSQc4FgCER8OLaKXtX6m/orw01mJ3DCwSFkBklcZo0Gq97v2EYcJzX37GexDrJLB40JcH1uNye2CvoZalKbM/T6htXQtbDhnWCD8biRhnIUbL7MeYAwK0sy8xxJwTjU6cp7WksISDHDhyvfiZXEMGioARfA2DA/YxondhHxt4wNy8P1S72/V0OfgThYjvZq2uL3z+8/r19/ya1uo1+yzs397TW3/kn+ovv/qSfvVd79S409OoQ95QRkWidBdh3ZnlRt49YJ5BG0wb83aYHwz7yhHtlhTwcei1rFk9RAt7w4vrWA886XthELCvk6SQGK0bAEikrQMGdMTFEjXb66k1Gtngd4DnAWlOeLCQ9MH5Aahoc4Gs/xyTT1wjJSapANacrQC5DZgnGN9yB9kLMinLHpvVUjDQm8PegOU29HAbNjQ18sHhvtO28FchThmAFQPqcgXZxtC9H73rAgN7ZcwE6IxT+syTl13LjRZZDWcpNdaamo26Go/aqlcyetXX3KtmI63RoGVQ8qmnntdwlFerBaOvaQlrMb/QaLBvo+RKXrp4Rvp7f/cbdOnCXeq2d1WpUHt1NejvqVwtOAGvBKt7VtHzV7p6+nJXjzzylA4OYMX/+X35yTd//+L45oSHKppOxGJ+tTmJe3kEAY71iOEQjOh2fDyZ8huptzZu4Ik9DtUc5qAyOWUDoMCih8ZdKHgyB/KEdt26OrIiiYOxg+pQw05H4+GAMbyazbKnJiaUzqFS5pc5pWyMG5sYh6X9M02fyxa8aDAC5LwkMpAnvpTP2oiEDShEPOSVL9fEfHjGAYKbMcZ8hvNgQgQTwk9/8hNGk2BIcCjV6w17AaCxg/IamvoE30+c44+vIYY7OOGiswzTemtBbfAz13DApjQItFxMAOcp/eq//VVT8N3y25yQogIYMCqFAvAS90S00TR37V5PX/+619kog8mVNTjINaAhVat64guXVSjVNRdNicXvLqxTBnVoNJJYvQQASIVYAW9uxzF74Z3FzdAUKBeswcwlrqM47fe+seKCv7pJxD/ztS6OEyr/KgMA3TWbAYWqc++JM4wOxKYk35k7ahomSGCSBc/9mwMmWU8aNvgwuQi0/uX6j0kLSS5yAATC5nbnxhafnzCJ5wOGQLj/4eMYoQ6aXiaAplKvAAAvBgPielllD8RvGnTBqxh48nNWz8f4s+O5mQAYcQPOFPI+kCjwmfY7zqpY8Hq2vp3pPKhrko3K2jGrgPVH0Z7QY1eBw/geaOJjxCPXlgKABp6fF5kCvs6Jiy5/jowkXgeFQizs47+3YaaznWfWINtRPtHe+zUz5UmkIxHAjHnrISM7ay8DKJytYUfD8UB3nzmlUbuj9WJNR7ee1+0rn9FP/bN/pFoRFs6BJ4G15prdWG/sdnTi9IP62Cce1x/80YeULdVNC5+li+qNUjp19m49/9wLNpYZ9lrKpeamTh/t73u6CAjZ6yGtAWTDn0QaDI904dS2/sm3fZt+4p/+oAqpnPY6fV0fTjRMI4cKJoCO7cabI83hHCinPKuV5ob+8Q/8oPY7ITcWo0f2Fp7bSrGof/HP327d3wTmUyqrfLGiixfu1dHBoQ72bmtjvalb165oa62u3uFtFTRVdj7Uq19+r85uN1TCKGzYUb2YVoWoODT4OAWnccgN0pjg/h+MAONaWC3IvP4TJoAbBBz6odJb18yhjEZtrkG3oxGRSLiUs2+PkAgEWi4Tsvvvu6T6xpomg446g1bIowYkTNyJvcyTSCGkAQeDrjbPnVEWg8A600B8AXqqbG5ocOO6SpvbWhx1A6W0WJT6YwMAGuT142/6Oe3dGunWzZZmRDFi9sQTS8XtMXSY8vj9RD1jMp2Lh2k4EwMwFiZEYarLOZJLz31+sSaDGR2lDPT/4HnDNfnqAECgj/NzAQCY/kNlrtbL6nRaLqCZTGBCFSRlRKYWDADAFiEFIFvMqrFGjnRVG+tkVg8MABAj2B8BjIWMe56h6XBkltWtp7+kEiaBB3uOAvQUcDbU4dEtNdfKGk7aLjyO2gfeN5C4sM6R5mGoR7FEQQuA01zbUDZPck/DDScmauzBNPbW9ztqdBL0tGOSPIaaz2HRhKkRJ15/xBmVmKAm++tyj032cE8fk/2VexBZKRSFNOgA50GqEQcb0ZQw7NpuIpiGKUy0vQ95Gs8+E+QBUQITayAGBXZKB+BNGCABHIu7eTiv2eP8epMJWXx+AqsrDFQMIC3/PgGJkjrNPgrmAiZGfcmXh4T09FL/n7ff0aGb9+b6uusLe+CkSX4IsVa+Bpyh3ANMMjPEYMEMy/u/cT1n6sU64H0jHWv120EDH1Gp5O1FAMAyheS8geXlqNnk14JpebHs/Sg0D4EtyKSeeC0kAL/3+/9FrW5PuVJJJ8+csbwSk2UMGGkYYaNAm83nMV+d6NbuoboAAQNA1p5yeYymg1P7Kn0+XHKaNtZPMJl2A5eW67nNzQ03vUg4uNf1SlXrzXXXd2iuSaZh6LB7+8BSmWod+Vs5ebaP03BoAAE42RtoAvkFOMezns/ktJiwh4cMd6jGgeHCxBQANaRX+Twk3hnwfE6MIwQN+WUAACAASURBVE0D0hXq55Tlq71BS/udXZXWiyrVATClw5uHaqbqeu8v/Loy/YJGs6KuDab669/9PbrwV75RR5OJ1kt1PfH4513vnD5zl42rv/T0006FwTDy5MmTOnHihPehEKU7MbuWawe9nOsKaAP4fu3aNYP8nOuAA3w9e08wvQu1YPx7p2Zk07p545qTt2BEUFuzFjEVtRyX+nMJqibT/5gqkdQ8lpQkYFlcZ7HOioMif82KDDNOol2n2tCTnzVzU0yTjo9WSOwJnh+Bgh9qOEtXEs8rms0JcZNJpLfr9ySSkwsahlU8V4HJBDOOexgHYJa9jXtmnRzT+xOtf4hJMfhGI8s+wXMRgNFcsreTsJJ4S80X6vPMjCbK5oh1xgQZZ/uOvuahh/Rzb3+7bl276kj3k9tbuvr88/qd33ivnnv8Uf3Rb/+mcou0JsTspbJmlQQPEWqa4AvkgWHS/9jPylKGuSWQATNNUmlWfg9Gf6H+Xa2Tk04xeIkzPWUVAUzbVyTQ9vlvOzywz8ICYN1PpzYBbA0G6nMuIA8YTd2bcf0ABxl+AADABICpYbaELQfCfhgZoNzfaiGnWialAsz1xCiQiM5GpahaMSss4RhIFPPI6UipY08MoNyEKNFcTr1OX9Vq3cbTsL3xzgkDwsBIyOSLBgCy5aY+9OifKVVe015npGyl4TM5MI7YC6Y6eaKi06cYdnI+wgqZ63OP7+nUzr164bkD70v5bFe93r5qNemb/9Kmvu1vv16z/p7XGHsNZz+DgHwxMKTxV3nqmet68uldffrxvjp9UqhITT6pSmVTqZ984z8xAOCHItyqsNhXWN2xmD8+uuIN/erk5RWVkg9bHrCojeNAZAPh8xTv6OC9mEBbC0VnlkNJ9jTH+b0hYspxeXZtx4gu0CNRfkAiAUGbMoaaM60o2u11OOjZ6bBYyqpaK3uT5ybRb0LZSaeyKpQrQS9LM4NLZA5ny6B7AQDIFMrqTxZaZAEliktAgoeOG4dL85cvPxX0SpmMNz5oT43mms1/OFRZJOGyJgdQUgGEgjEYYzkOI8ZoJXQ8m3f0h951oJ1B5WgfdfTef/deo2825uFBNcASCpfo1utHKiFhsNmAHqJdedWrX7NskL2JsZBx8c7ldfnLV5UvVA0AoAujufZ1gWZM8z+lGJ8EMAYAghtmSnUoxlYf8DjReCkPAG8siZwkJgi/GCFcBQBiwbDaQHu9MpFBU5pIAJjoRn0WG4GvcbL5+9VCXUoKpUALn5lJQvQMm3VwiI5U5WOtWHgm4uTleALjm7NCXzAtcmWz48/RTDAioaE4DWkBzv724/bVAYDldUrQnNXn0NO/JC7rq3oIrEgBVq9bfH2eQuIPwM+2NpWJVc4HjX0CquE5pIiHIQBrxGZDmFohKTFwAx0pHJDxfsUGPk7hIhU/0uzi1J+fBaLZOjxaAgL8bH5Zu4+ZDjF/I9yQg/EgWtEY8RUbrgDqhCKdvwPw4jXYiIVpCbKCxBAT7ZufwsTxFwpooZrXgw++Qr32SGv1uhqVlFKTjnYaBb3w9Gf0D7/z7yi9aGu9wTSPA7iiQqnppIzxPK1Pf/ZJfegjf6pFpqbbh0Ot79ytwzZGP+xF4OkYzg3VbR3ocH/PWbw8t9MpvgWzgPanQatbumtrTT/wnd+ht735LaZv3jg4sgngKMOUM28dlwGAVGAAAACw4DD0W985pf/9h96o/XbHyDjXakw8UzGn9uGB3v1Lv2QmDqZuTMSK5bpe/rIH9dzTl234mpqNfej1Dndt8lfJzPXAhbPaapTc9GvUdxwg6Hi9EqaSHK7zDABA2PHDORKYR6ssj3huRFBsOR1EBpXLGwDgBKc45l6S1b1gAqa5OkcHQe41m1gug6Rhe3Nd95y7y9PuTDlIDXiuZ4ORY92YjNl4SbgIT5Qq5XU4GdggK3fmhHXyatY8xS5zyofumAspTcklp5rIadzO6uf/5fv00T/+nKrVLZsNdXpHbqIGQybaRe8hxwVOqF6iy3/Yh0O5E1NQ3ODF67XAxT7sATQZITqRc+047o/m5g4AwIy7sOa9zkdDGzmePH3CAECpUjDTLnwf+fr6DEImgpM/uvpiSafuvls5JABrFf9aa5II0g8MgELWJpI0OJ44QXv3ZCOvm09+QYXFTL392z7/OPOy+ZTavX1NZ31Vm8SRwWgZeE9hQggoH+QVAQAMzvZT+9dkcuUlADAlrg3mmRvywISLUZLQZDnT+Z0GKcSE5TScJPrcCDzHQj/RBsSJKXsKYCJTVIx1ozdIZJQFH5dkDRMrHE1kE8aTtcNmKYyXGvw4TQ5MjBBrZQDAjWTKLAB+D6aMK8/HquRrRToW6cMxlYDzk2cigACBSuz6NpGhsd9Zg41HjX01oLsiy6OxDQcAbt8MCbiuu3v7Onn6bGBW2iWc603TH6Z73Osc8qVZaCZobEbobJEQmBGYUqVWD4wAg3lp1Zrr/m+/jkS+GM1g/WJXTWBdKCwRAtcwk6NugCoSR3GfKZ66hnSVYrmsJ578oj766KP6/JNPemADEwHQ30DogKjjSfABwABsxo/k7Ki4zuv1R4lMJBTlqzpk9hz6D0dwWv7Jv81rY2NdJ0+ftO797nN3BxkP7v44JtusKbwNzB9LpbprrdBKcgmDhDNcj9h4hmQn9iTuJVR6N4UMxoYTrTcaBt9dG2OMl037dQRPlbC/sJaoa6mt2Nf5oZjNjbp91SsFLWZIXnuapgeaLkZOpcpM0zp4/lAf+p0/VnpY8hn1zGFXb/+1f6fnAdIqFZVTeX34//1jnbv7bp09d7dp5y3MFuehXn71q1/t18K18uueTT3I41oBAMA+A8uEjfHkk08aEOR5QBLA735eMsRTV/3sA/zzOYx+wx6Q11oTE+uy6zDaJgAAZBjWd7jOT+jEydJZpSyvAgCrjWZ8fmOzH8+cKAfgv8NgKR2MgidEqd3wPtx3sgnT9bElKbBsbKRKnQEbILknrH/GN/Qqse7h+1pOY7ZJYDbyd2YDJL5GvGbAEWvNef4ACZwaSXpJaLiXuv8knYSJ/tJI0WyKYF4KyMj15HkdjWEDA1IzvCGVAPp/Rw8+8ID+t+/++zq7s639Wze06etd0r9/36/pl976Zl156kl7VUz6IwMA+FfAkgXoWyAH4zyGNVkqOAkNFghMNHocanDfnZUa1Qagiaw5DmJejHy6PuDfrQAA+GHhKRVq9dCL8hxRz1Dnz7hX44mHHCQdCSklMqGVWD68CkLsOSxe6kDYgaHmNgAQXqzBHWJsayS/ZUL8LjVGPjVXvZhPIgMB75BQ1oLUnCS88Vhr602z2Phg3VAPALxUajWDZn77oRByfQcLIF9d02OPf1GHo5Tak5QyJSTmsJ8zNiZcTHvKpA51/wNVnTiR02B0oHJxQ4/80XPaXLug1sFC03FPm5v4pBzp73/3a3TP6YLu2ahp/8bzajSrqtRr+vRnHtel+x5UKlvVH37wMfVHJX3+i9d11M3q6q2BSvUtTRZ5dYcMw/NKvfVNb1h9npJHLVywZeF2hwPMCgyQIF/HKpzkTa98Rza6qP/0jCTRC0NLczTbOOj62ECjS7kXFlnu9iZg003M0nhV1vAmWhRKvMUw+T5MqaGnENfDIu2r121pOCJnvGnjKGuMgYZSoIw1NdY3gq55zMNIxEJwYuYDL2B0GqA36XzJAEDIngwbEsY5FG5PfuEJv34W+vrGhrXKoJ824FtxfI5avdVNij+Hn5c0gPx3LhzmbDz9HhqTbDBRzBRMF/vA+3/LD2c4NCMDINyroD1K5ADRqwNUn01tONJ9D9xvR8kYzYFObEGE42zuBAC0r6l0AQmQjQGhocEAwJAGfS6U+YWDdaMHwHKF3InwJfqnSK0M0XjHRkOxOXBEx3JytrKuVproyBbggYq08ripuoSh+CECkSaABgI017T34J8btY2ejwT/tEAF59QyOyEUbDSopjw5CipM1aPrcgRYVhFmR/6ZKBHQ4bBhHwNpS1DGGtx4hB0/GPZyA/U0XeNOA6vVzfTFU/94sEUAwCaCURsX9cV3Xso79bHL+iv8K2iYVtgmm7a128RgVphwkMqR18b2lteNWQAsNUAyS1VID2GCEu7NKuMiHrQcrvHv471YUnTngYoFGsvXxIiuwMKA6humBhwC1iEnpjR8b39PaGmYkGWYQgTzv26vZ+kAAJfzipNsbpvvURBTrCbyBJq3o/a+KWSbG3fp4qXzmk33lFkMtNNs6PYLl/XQpZP6W3/1L2jYu6JyAT+Spp3LhxRci4XW1k7qIx/7jP7wkT9VvrKto15K4zlRi1VH6TXqZRuGDvsdMwCg4KdTFOVZdbr9ECmkiUaTtk42K/qh7/5uvfOtP61pf6RruwfaX6S+AgBIpWEATJwCABhI9Ona1gl9/w+90W7ZON+bRTQd22Dpk499Qh/8oz80lRvJULW+pkptTc16Uwc3bqh3tK+NelkHN6/oRKOkWe9Qf/GVD+j+e077cClkOJgBPGdGoZlKcQ+YSPx/rL0JuGRpWSb4RsSJfb37vbln1g5YCxQ4IFLiNmo/jY/aOjqIK9gjCA0toq12q62CqO3GyFAoytZuCJTKpmWxyV4LVUVBFZVZmZXb3W/se5yIGN/3+/+IkynMtNOT9eRzK/PevDfinP/8//e937uwYfBYsZn82V7kgRo/fdGJ4qmC/vqrsDVPBx9Xp+ZH98r2V+7LlE4wOosHNNkBQ/oqsGjCBCuH1rC+sY7Da+soprPIsijneyctt9cB5Xaj+ASFtUVsN6vIry1h7Rm3AOEAii8vZYBmEwiyYBzNeNhEorwAjFMY70/x+te+A5/+xGMol9Z1JjVae/K8abeHAps9wdkDUp7rE3VNN9mcsbai4AeLXSoIWANx2i12memq3LySZoXzqSH/3hhXbtrrTPHoAXDsxFEEqYQSExqNmgAANrucZsnJ3QEAHcrbsjkcPnkS6Xwa+QIL8DwWFosYh31QAUUAoEN6Z4pNiE0ex33KAwJsPvIIUuMROvu7KtZJo11eXaQYD9t7F7G4UsAYQ8nLyCCgHpUTKcpO5uCqc72OJZAvLiKTLaguMI+AOaitSVefGfGMWOvpnGZBxsmggBf63Yh9YqZe/jfPx9mEyjGC/NSMhR+pvh6Y52uyf+caOO9C7aaKWp+O9q89yjEAxKpggo/khsZ+sWKXDCbGmJHQaFM/njFeC+wZAH5fN0aQ/Ww2hNpHZ6WX6YqNAWBYc3TQbiC/nVN8bsgMpCeIjC71I01LzHvIadhBtY7rrr9RjYYM0Ji4wUxpekrRK4jGVGw0GHlGBkAyjSMnTsozgqaXXEPgs6Gzk6BZIL2wOeJGDh1vGuBkOf68jsYD6vyaTJGihsf3dw4cNw8IM4kk4MyCntOsnf190dM//slPYHtnV8C/GI3ULCfJSkgJDBgO6S9AtsZYnkwhWYu+qWJT7ZgzZLDFGPumfPehagea0TEalbJMeuJUSmU1uofWD+PI4SMoFSum8XfG06lU1k1vHdWZnkZisVmjKA8INoVJnmEc1phclIeRPC/oAaNrH5OXBy8Gp4uqDYOENMWeBcNamdJF0tV55uUyGTn9T2laiD6S8QEGI5qW9XWrjmwcx5+9+S9x4bEtBGEB9fYECydvwE+//jfxwPYl5JaXMWr1ce+n78Wtt96GxZUV6ZfZ0JJKznqWcZF8L9xPufcoRpfNZ8BrVRTgQmo6z9/HH39cEoCtrS15APnffG7Y/JK2TkCfdTh/UzfNtUfGkQDbodXi1LXTD4DSFJPczhbIfJF5Ga0z9PPPULRn4XPtY6R9Yx5t1K0hHyvOkM7oHEZor6OvCZkLffOMUHqEa3TDSTjzl5IBrtigNsaSXNkzClyfY3uD+SexLmGDyH2CYCTPtyxTV2xspOeSvjyaDOssNSmqBytU97DF596j+0E2H0Gvyaz5J1jH9DSBk9MYivk8zp05jbf/8R+hks+A1cbBziZe9Yqfwtfffiv+5PdeD/S6yKeyGNJxnu3/NKb+g+AbJ/RkDJO5x5qC+w9ZIOzDJLm9wjw7sglEZQHW9Fyl2nCG1aZ5c1N/YwJcvZWQzs86nzLsfjhGo9NROsgwFsM+45xltE5TT25RBgCY1xkbdt4vA5StzLazk/+R9k/TP/5m0gdrnMRkhBxToQpZlHNpG4zkMlZzSKo7Uf1DFo7SARgLms4I6M4VimJIaT9WL0Zgh8PUNHrjOBqDKe5/9JxYAO0xB0jcDwgsT5CMjzHsb+GmG3N46tNWMRzWkSRg93gP5043kEqUkIjRa6CF17zmf0Mms4fVhQQGtSrK+TzOnj+PysKKElAuXq7jQ3fTPyCOdO4wvvClS8gU1rDfIABQQSKVQr3TVJ0fe/2vvEanT7Sx0P+7J+nqB8t/rX3amgejDFhzf+XtM525nwQLhZE5jTky+0LefjbRaE4iTUdqTpnmCGlULWvSWMirKeS/n9JNkf7bU0xD0unZUFmiAadILBpU0KRI5TETn2SKVP00YkS6qE2XkRH5u2QjWAwT35LiJIiEMZUgmXEAgDXrfNcyPHSRiMpzdi70foPjeyVyaNpxd7Ui0397JuY52ZrAkh6mQ8IeQAIAXKjMOs6m83j48w/jH//+Hh0+PISEaOl7uwgat7zluu+MQnjwEEnvDwc4evw4SpWymju+i5BOurEJau0umi2mOjBqiNNegjHUKjOuYir6y2jA4niAGDck112LWuMq4OgE2F6R3TeLgprTFn2Rxq9RMaOJ1r/8FV13/v99k6nptVyEadHMCtqouQQByFzgn5XZ6WiT3Eg1XeEadaMCm5KQveDWlwwCndZL68waa9t0/bZx5X1UUef08kaBjLADonRSV/h7ho2ule17xmSJTIH8c+ifs6uva/Tztu7d+o+AdAYOXPnrXzzH8qWk/spnsc6feUusSMzSABZXluW8TIZFQADJmUp6Q8ko68G/3vn6NqoY14Fv8GdNEO9Rnx4XpgvUIS3zOBZz9KGfT/Ltmtl1882ljV4oETEDQR72dC8ne8Ef/tKJuqhC+3q7Niy++PyShjcYTrCz18Kp607i+KkF9Ls1rJYXsFEuonb5DO541o24/ZYjGNFvJEUtZBe5sqUnjEZxZAureNd778b9D5/DYFpEJr+EcBJHt9dFNmPGUuGgh3q1igYnXgIAkmi2unJwn0yHCMcdLGQD/NxLfhxv/M3fRq/exoWtPTRoMOYkAJRLkQEQBQCUthILkC0t4KWveCX26w2h33T2JzZVKRXw39/+Nmxtbupg3Nuv4fjJa7GwvIa9rR00drZwcmMVjb1NZBkt2NzDNzzrZpRTU2RiQ6RgNHUeaLo/yZSlm9CA0WkZowygmYF6tB9wW5S/h7OP7vC3/Hc2Mq7QcqkN3FoY0ch83rDfQ6N6gFatqn1o0O3i4KCOfshBVlpeEIykXFtawvXXnMKJY8dljNcfDeSQvVXdQbqcR28aoj8NcfPttwGrZbSbWyisrZAKg369hsySxU2GBx0ExVN48b/7GdSrnLLYmZRI0a+AjaBjYLmDMgoA+Emy3radrjMRkF/7YsJQf5hgI2BApdVMji3gJr7UJRME4ATwCgDAOcjzc6Qlnjh1XLpB+knQA4BnFDXvTMn4qgBAjikZcSwsFrC8VJGWn1G+jFpsdVpmCkrXdRaVvb6mJhcfegjJcIjuwR5TBMWgWz+0ilgQ4tyFx7GwUkB/2EEibW658h4IeK7QFM8abWPzGM28VFlW5C47AX0tizdY4WvMQUoD+uj32voo3SwdkUfMp6YO1xsBRuRYwlQNPNSZL60/2WwJeRFxvzGZEEEye00eaJ7VN5IYmfxM0kFlks8lACZPIAvEGH4ytdSAwOoSzwggO9EkImZqZvfXrwk2P04C4F3KvQ+EA4b9OWRDB2MZeHBJAK4ShUwCyNdL8zmF+7C+ibsUhkQg4JFJANR487oJ7+U6xtCAACkMOfRIYsjrF6SRKy9g9cQp5W+zo2RzQmCAAAHXRSmXQ5zTaC/jczLO2bTPDQJmW4EHBvzhRICXHgw+hcez42YgDKfQAyxtbOhb7O3uqjkl5f7LZ07jnz51H3ZqQ1zerCq33awSYvJM4nSe4DSfMy8bVN2gotzc3+mJQldtrgHWEoz6onSKoAMNcMkiIxNtSB8rMouClKJES8UylhaX9XFtbcPYc6T3cwjhkpcYt+gbXUopCbiwkeff0y+AtRUvw1KlLO8A6ov1XAR8DngmDWayWZ5TnPZLQkBDxGwWZUY/Fwq4/vobkQ9iOLFawrh7oP0sHiOgPEAQT+PNf/g2xIZZpFHBhc0GfvQVr8aJpz8DOwiRWVzC6Ue+jFajjVtuuVU11PbunjwN6s0Wbr7lZk3sVQeqR6DpdkcAAE3C8/mCAAACLfQBoAzAG/+xDubrU7x4JiNmAH/x7/l1BAxWVpZRWaxIhkOwmpK10D3jC+WimF6cNvt90Uutrq4W/bAh+vd+yOQBAF+P8GO0DuF7ajTqWluSUk7p4ZC3lDPWwW6vmP0MWrF4vwuBNZQvErgxmbN5STkPJdLyewRLLKmB16vRNDNyXhfmxo/7ZMDIXcnF8NrgyvuG8X1oIOo8BsyEzz7L9cnpOPdXNrvsbVJZmo8P0CGdP0ji1Inj+PVf+SWMOi0B/YVkArW9bfzj338A7/2zd+CJB+9FiUwrTss7fSQoo04k9brJ/LRoYzbffMxtL6M8g6wFearRBNvVt9FrfIUvgH3iXwAA86/34KvtjbMz04UOcK8RG2lEFip7mZEAqoNOF/10Cj0HaJpxtzGD1ZiIRW6eMnytBALJzFQ/wFqdDXwQ02CHYFOKxpnjobEA0kmUsxmUckz0IN/TmDdMCyGDXbW/Y29zwFqtt8QAIOOAoDHZK2RNU1bOfZOD5FimjHsfPYf6MI7OJAmkWUfF0Gm3sFgsYTw8QKXUwW23HkWlQlZjGvs7E3zx4TOSKi2UgVe8/Dtx6kQW/e4Whn2yEgKUyyvY3e1ge6eDv37PZ3H+ovnWP+d5X4d2b4z7HnxE62LvoKZoXzKoeD3o0RP7P//br0x9U+EXuZoFr3lxm/u8EbnKsEwHFW8lkWyvPXcUOncY+tbCqMIJ0dM8iCwUgvfK6Q58s+9pkHwQrTmwwt+QvMC5YoboDBibETM3SI4nx9bkzWj6CTromnsum2CidTEmTk+NjhiQDkodGA2ZiNq7pk8RRRMglS2KGjoNUqZ14yKJ/OYEzmuTvTu6LWyL8/Ngir9+V3/kYWTyN2r/nRZsPFZ2Jz0ACjRxQlwAwMc+/DF87tP36qBn+8+imQaGaiS1+3ld/vwe8WbTSIPUpWKljGK5hBy/JxtXHjjFPDb3qxiF9CuIyxyMek1ONpRtmoxr6jIc9OQ+GSd1XY20Zdvz+8yKpsgO7DdtGdioAZ/TgtWguhxseTs4BsTVG7j/s//66PRMSK6KGG4OChkXA4DUQGoXtRREqbICyXRNZq7kgoN1zXg4275vzeEsqoWoJ5F5V6s5ZdastnH9+9x1X3IDP+GztACvBXIUAbtDegYccEPKk0Chr5wScPVBF70e+l4sUnn9IvQrdzP8ariCmiUmhvvli0gxEfxENtJcW9RwTDGBnP4niJSWS1heWwU9Axj/RJCF2kwxCFwR57+/v1dqPtyh670A/HqRG78z5/P/3jMR3MUSm8bneeuSutfqD3jqnryERtmsLp6Uk0m+Bhr5eNK1n6DICEbyiwTScZrzdDFmc1zfx7FT6/j6r/9axCgJaTewEExQu3waP/x934ajayXFRK0cW0Pr4Lz01mT59UcBJokF/Pm778bm3hCNDlHfrJg3k3EfWbKPem1F8HToeh5LYxTG0e2P1LyNOYWLDZCPh/jZl7wYb/m930f7oIkL27uoxwMHAKRBcl5WaAuNAY0BwL0hkcygsryGn3rlf8RutaaiwAqfEQ5vrOG3fuN1rhCeYmeviqc87RYsLK/iydNPIMFJL2nvwxbS4y5uueYQNspprBUD7F8+h/WlskA6fwgPKbPKFZDOFVXUBDQIjfht+PsXBYVmLsFOG6c9cKaHdoe/nh8rpKwCsqmA+DPMg2chNuhj59IlMSm47vmQb2/XbMLM6Um/r0PX6PFk9ExQWcyh0e5i4+gyYqmEfB+W1lZw4tQJPPfbnofEIU43Y9At4A9Lj4BhH8NaD7WDBF7yY69FpXQNdncbkkIVyjFNyhMx6nF9CrWPo5qzcWb7vOiAbhNxQLsmOpraTpEhuyLujDPdPqRmzwGkAgC4rym6zBgAtnfaJFOSlkQM11x3Cu1uy+ISaSo1HqFULGq6+VUlAJkkcrkAi4tFLC+T2cK4owQSqTjqrYb2dharOQI+NINDDOcfuB/J0RC96oEolARcaUA4TYywvXcBCytFOatP4sxwp6cA6eZ8v5Sx0HDNmmk+t4NRiEksQLFEyRxNXM0jgMUs2SX8Va6U0Ou20WrUxOrjWc1iiO+PjSxLMxbhSihy54oaYckMjNXFqR69dPiRGl82JpxGstCVR4Gj1EfPFxs82LSNDRDvl5/e+hg+zxaTnMtTf13NYxIAZ9onAMCDAH4t2OBk1hNHKf5OFmasGNYrTu4lcMCcxq0eMomZZ5sJ1KaMApRz0dWe7AQOVZLYZ+pINo/K4tIsEpN1VzhhrBWjNAkG8HccfdY9hRIWVjeQP3JMkWD9SQzZJcax9pChBGYwkv9LieAAGTweBBAjzhopsa58uoBnaLipmAdcCNCJ6eVYG4YZ2LW3MwGaljKKlef5QbWK85cuodluye1/t8po2yWLgG11cPaJs9jZ3pkxOni2SspIra8adD4fZrbMa9RusJllUZw1s1t6QPH18PU6wzm+hkQ8qevJ+pUsC6UgOS8cuck7WjjXC+/ZlZ5HVuMJVHe+RBx0EZCi0zilYtwjh6yvOLXLkG0RkbppKAAAIABJREFUU3Q1p9TaX90+qCQTSmLd5JmJCPlkAj/0nd+G6w4toJji53uKDWs2unjTG9+BSn4d8UkR7V4cr/39N+GJgyqyRw9hmEjgvk/fh431w7j22utUJ9JIbnN7W8wKAgBmvmw+VfzYqNf0kVNQXj+y4bhHfPKTn9TEn8/cc57zHLEB2OxTIkSDNP6/N/JVBGChIHYBWQ+SBPe7AoMIAPAZJ3BNAICg3wwYvWqQ5uuIaO0RHZhwDZk595x55eUp3BdYK3CSS5YRk8pomMoaoVziOU9zPQP1ZvJQ7QdWu9kAympQMVQIYNIk25n58YnlemVDyOdTEX2JAG36nzhWAY3Hx/0WYt4DYBb3Z0acZsLNNIKszErFEHImkkwFoTdAo9VBJl/UnslBAFk5+wd1+TIslitKsXj1K1+B44dWMWw30Ksf4Jm3fg3+4I1vwM+/9N8jMxqgSLPSDpN/JpiOppZORPAsGaA7HCCVZ6PK90Jp40SJPTwqZcJKHwvHg5sNmSLyU/VAEfafrw99DKsLZnZ/Pa9PVRM7JiGHkfwZZDF5kK/ZamOn0UQrFaDj7rOpc+y6C5TQzzaPNDrok6lCY0STA1jdzaecErtCJo0cp/k8UcZkAcRQSAZKBWD8PEECPqtMSSJjRM+lDDr7SKaZEtVDsVLR/RYbiwD1oKeEuFarg3g6LwbAfg/49MOPIyivisGA9FRpSsulVcTCPobdSzh5fAE3XEe2UQGPfekcWs0DVMpTvOTF34lDGzQOr6Fba2N55RCqnQk2d1t4710fwZcfN2LWxuFljCZJLK8dFoDzyBe/iGK5oLVLqQ3fN/2BFPH9pjf8+hUAgKcwWv9itNwrH6p5QgA3bvt6HmQ0WDAUyw41i+4hp8NPiLhIeSDRhI9fzz+PHB1Lm5wo2pzMhvoo4xTGu8l53fQ3muoK2ZmamR3HEGwwRV1JmCRTU2pSJSfo0biK7v4JmImJECEenCmhM+NhGwki9ixyp/ztnPRlKpFAOl/SoUgKCptMFolC8qW/nQgtFLrks9HdNJMPrnf7vHIqOtdLawNzJlJqFh3zgd+LDyARq0q5Ik1fPlvE+//2/Xj0kcdUiLF5YQNlE4jZbFlatfmU2EwIiegKHZPPgkXmUQcY5HNYOn4UT25uafI/GHKTyoomzEPIoo2oye0ZMkuN1oxG/9UBAD8N8wXTbIrh44E844SHpgMArgYR/GYSvXZXN5cyDSJNypmUcMNipjeLUoI1PMhNj+Niejj5oHxCB7r5UkyYNetNZJyhnswLnfmUQA4BLFaE+fdi987i1rgrexSUr1f/L8qYfbwC+vReEO7NeMnJ/+j7v2ItqUlyRlH2DfT6oiAAC+NZw+2m31Fggdcnqku2CYnxTfVkc9rPaxQDcqUiKitLOhj4LGQKBUWvSW4aYTFEQS5uMkps8MZ97lrz+RhRXzeNIXRRO3IIJnoq+mwgCrKmN0I7rPn3MhDPAqAEQPtohnEzzgww5MFkurxBn5/n82KTMx04rogOpgE2z2zqgG0Om1g6vIb9ekvN4/Of9yyMWgc4Wikg3m0g6LfxvS/4Rhw5TE220cdrB7tYWF/H/lYVhcWTaA+zuPNP70KzS1AASgRJxDmJzaJe3cOT586j1xmKNUCDF5bqownpdSESyRGSox5+9sU/hne88U1o7FYFADQSqRkDIEFKrwMA+pzWOwlANl/C6qGjeOWrX4Odgyqana4Vp4MelpcW8Lpf+1WZLw0GI4EOx05ei2Q6h+ZBFRlS4TsN1Hcu4JufcxsWghFWckC8X0M5zU23p2chmSEdMIVeGJOejYwDTVFJ9yYg6gpb693dNNZ5Aag2cc+F3T9L1dBjObEpndy3eDYILXBmbFPm5KZwsLuH+GSCCp1vwhEaB/v6u2a9g1aDJnGkPCr5WrRrUuE51WRcYrvTQr5AfW1XDRn3tHBEx+2jyK0X8aO/+JMYku2QyGlv79UvIFvIIuyGeOfb/x7vedeDqJSuQ7PZRzjuI0iRit5BMpHBdDzXBc/2PL8Xe7aXAwCsJ7LGxjeLpLqSAcBzyvT/dm56qjevAhlhBABSLl/ex/DqGaPbPKeP6SSuu+FaVOsHAgBIqeW9Z8NL34uvagKYDmSiu7BQwOJCUVIUAgABZQTtpowUyWITAMBc7OkEZ++/D6nREMNGA9mkTevTnJKkxmh2q0jmgCATQ4xMhEFP/hScSCUDxiumNPnj++MEkRP/7jBEoVhxzLyUik9Nm+k141hycwZAFxOuV0bSEuTgWgns+8gDxIEA4SgUVdkSaMgItOQSsQedQaiMRVnwsm6JsjicvMLuhU15CCZo8s66wyXDcPIyYwDoGxhYYGxHsgt47cgcsQbGYV6uFpoDQjyHvN+SDMQcA8AGII4l5z0hhHNfaSRI3wTJJjjdJpuB1H3GhSYzMg/mEcuzfnfvAIePHlPdlGZ8oWRwNAnl5JkzLgMAhtM4BiTWFcpYOnQEwaEj2swGUyB95Bie+MIXBQDuHlRRa3RQrfVVL1DqxXqHwDCbK+77apzcPVHDxCm4Y3L65l5+AroXJtswBcxczsH6z+o9RqWOBVaQcstmq9PpY23tsKL0arWajPJWV1awtLSkSfWFC+dV+xHAIZBGynmxRHM0p8Mfs6Gi7wyjopMCGRptpg90JXGTt0GSIBFfDyWEbo+iB9LUBjzyHRfZxQyG/TNMijbfBxsGTrj53mZnl9ahq4vjBvJwkZD6L28dnlOzfHXbLwQIunUgXTwbRMRQ+WfpV31nCy/7/u/C0XIK+VgP/U5NCR/nzl/GX/z536GYX0e/k8Sp627FS/7Dz+D09i7yRw5hp97E6cfP4sYbn4KlpWW0ZM45xZmzZ7Fx+DCWV5adVwa9SsiEGaJeqwpMoQyK0Z6xOGn0wH333ScAgPf8jjvuwPb2thp//pnrgWe73/+8kSZ9B8ZuAMZznPIusnap/2e+PT25KuWC80/xQOrcb0pnygwockasbt+N1iN+MMc1x1qECWP9dlupBdXqgWMgEORgqDGp4UyFoXTHQFZfi/oBJDsb+/6s/wxg42tRTcMGQw2PSYAJanfVdxgYQNCSLEU6yBeyaSTBNLGB+hpLAbCGmutbcYMc3DFOldTyuHlB0DS2XCrq+2zv1ZAvlU2KMeTzBVSrDQGD1548hY99+B68/653y7h3sZDGweZF/Op/+Xlcc/wI3vg7v43CdIo8zeJaJgPod5hQkNM6ZF03JFuG+3ycgAQjv2loyOGJrXcmqkkw6667HxzPakDHgI7WrdotXZ+VkGTZm2bbRmz1ngEAvG62P8vtST5GRPFZ19WGQ1zsd9DSnmJ1OO8RwSsvB+C/5f5HRhQBACUpuLAUsZEJzMYBmv8VCQJw36YcnMAAfS4ySSyWCshnTFaoVAd5hVkUrdighTxavYGi4zm4FVOL1R0jfjngoZQ9U8Bea4BJfhn/+OmHEC8so02pTtbMBRPDIgqpPMDaIj7ENSdWsbZWRL9fx+7+GfynX/huLFT66DYvII00WjtJZAvX4PNnG3jX+z6MM090sbBEXykgmy8jWyhLFsLUqXNnz6JYSGOxUkApn9J6SyeZElRH7A9/fw4AmC2DW7/eKfyqPHUf72QbuBUu9iBY5qzodDNHc+pEHAFSDyp/8+Zz8yQ93vTathicEyQXgENUFWM1HJoZkDQd6lbM4IIIFDePdNKYAfyeLgnAXF+4PXLxMLqCeeOWB8zpNx9KFsOcImRTnPqzKWQ5bmaDpAeLxkMaHR34ZdBBRInRL86AiYU7tVHjUA0EXyMPPaK4oi46SQA3hWhDJDK5f1g0OSWNxueMGno+n5DHtdFPhiFKuQL+9q/fiwtPnFP0Cxsa0dmd9t8bAGm67CI2eOVlvgboNSoTmc0PddfMyV5YQlhcxOMXt5BJ50WFpmsuFw4niCyWeR1ZgMkngYeY065zysLiUoeXe6CjDbrXMWpS70yfeF20ydIYg5TwEd2ZeegbzX7WuDoKoIogH7nnfsaMBSJHYdtkFf/B+xckBQAQ5CAAoOk/2QAsHliMCFQxEIP0KK4j6pwELMkPwAwZ/XWT+zQbSE/bdKBU1CFzEjON1gwAcFN+D8l4ehjfmw4ON/XRnxVnyA1tjnzOUFTP6Yi8f1s38/XjWfFRDwGXkTP7nnzPs/vjAAJ/rWfIuL+2rjk3R3eCXXEDUfiMk2VDPSZdjekAXCrh0PGjYMo7ddZm4mQa1uj0VyZ+DhRTQc3Jh5sK8ZDNkG7GCc9gMKNrclLAb8I1KANASg9cIX/1QcNJhMwJgwDNVkvpBfIDyGR0373xjqKbnF5W94sbEYfI7TE2L11CuhRgv1FDMl3W62vUtvBt3/hcHF9eQI77Yq+NRFjDz/7MC9FsXEQ6FRelfFivKnZqOM2h2Qvw0Jcu4SP/dD/KS+tqsumiTDfpixcv4IuPPIp2u4dOe4hGoyeGwMD5bKRSMcSHHbz6xS/CO+58M2o7TVzc3keHJj/xANOppQCwRGEDNHImgCxAgnQWxcUlvOw/vFL5zbwedKnmqqR053d++7exsrSMfn+or80Vymh3ByiQe17dxno+iXxyimc85VrkYwOM2/vIJ0bIJdhM2HOayRUQS2bQHk0QZPKKSOWEqpAhi8ru//zAdoCAO5DdJmVniyaWBozxAOX+yQm25GSa/jmzLn4dwaHRSDFG6SCJVr2uIpFsgEGvh62L26judDDoE+Qcar3Kn4IO2nzaFBtHzXdbDUCGwBULq4H5xqQqaUzXM/jRn/oJ3Hjjzc4dso0wHOAzn74fv/gLb0MptwhMy0gGWVHkB4MqTx6kgozOHIGLzvQnSu02QMA5Gjupg03wKR8zrxm5/3sAYL4BOo8Z83RhwWHO4TSWingAWKehJo7g141PuQG7+zvS7+dyGXQ7jAL0+23C6PWM7eQUKzePAVxdoxdEFgulgpgoiWxM36PVbuk5YHIEm/IJozknEzx5rwMAWk1NgsgCyRYyyOQDtPt1NDoHSKRjciJncZUrljQBCYK0WGVsFPm6NdUaTzVxpGO1xa6allv7upMASKuuxtdAd/rRkP6vmFm+/zglbqSSm3eLGmG/348Yn0QvGzbw9EZoKKLNG4tySmYU/Dk44+7ajJbO6y8GAA3DCDZrmmyGqfx/A4WdE7+XtBCYSfJrLMXAN/8+BcDYV27PVz3kmI0uutZP+lhfcdKn/V0pBfPazBoTm2WR6s/nj2cys+W5XSUTNH9MaWJPdsX+QRU3PeVpqDfbYOyZjBhZ0JKBImo8a7E4t0T0CaTmC1hYP4zE2hEgQRPHqRIkXvc7v4tas6v4xniqgGxlXUWnDFIlUTBgnffB2HdWj3zlX3MGhIz2fJk/q49symiTQMshl+zPX6dEgF6rIy08gQLSxTnNLRUY5VfU3kKzOdaQBJwOH9rA6uo/O1/Hppr89qTxNuYR9x563LCpIhCgZoxNL6MeZUzG92Xu6GreFZVMl/K49huuAR/DrGeb7BlO+AesnSxq0scZK4DR1c+5fAb1Zl3vkWeq9Pf0JMHUgbY0/XJyReW+G3uGCQAc6pCdGvtnxtLP/x8/inF1C7lJF1mSYTHBe+96Pza324gHFRxUQ3z7C34Az/j656PLiWghjycuXkS71cd1190gsL1D4DiewOknzuD2Zz1LUgRPoef74dSwUa+KScFJIoG9eCKDnd19ATB8T9S5r6+v6frzz2fPntV6IEOD9T/PZjI6+H1vvPFGdPsdFIsFrfFGrab9rFIu6n32u23kqcOOxAHOngG357LnsPVlv32/4Wse1ofcdwiUsTmzwU+A/f19bF6+hFyOMcJ9ZLkHjXhuZuUFQDCJZwSBHda48vfQsMkm/8bwJMAXzsxKBQCQocHPxZmmQVAtgVqjrfVFyRzz4+lBUimVFHEbxAhI05uMdSR9Iix6lWAB1w7jfHmttUZcn8Q9qsyUhm4P5y/toMR0IvqkkInD57c7wNLCKm6/9Rl4+U/+JIbdFlrVLRw/tIxebRd/+c634p4PfQD3f+qTCIZDMHtn1BugXCyjVW86FhYbaWv+h4xhpVdDmrW01QMEAHIZJs5w2OCkrzrT7f/ljeVq3FlTOWsQHJt7ls3hrqevtMUgsD1Dka2djryOaEbL1CNFyw9DDOIJPNmqCwDgENBLfzkYFq+LBq7qz8hWSaqv4RpQfGtoaW8cFspBP4iL8l9IB1DoMpt3PkW9Dq45fhRpms7Gpxj2egL1Oi3eU4LQY+SLBbQpmchk0Wy2tHaYzMHzcWvzknxI+uEUg2kSw6CIBx47h/Y4QHs6xDDTU+R8Y2uA9fIG1kpl1Pc2UclPsbaWwpGjKfzIj38rqs17USwOxSoIu1msFm7HO//ik7j7vicQpso6C/leWfdS4y+AqVDA9tYm9nb2UCllsLpcRjI2RqtxgJWlshIDYm/4vdcZ4OKnNW6z1k10kTl+A58/aPPtnAWAJjhc7D6SxrtiygDwSodIT4Gm+6H/mf5h9dpJb5hkCJxDhbwvgaebstElakoM1mn+7Dg0J1xtCI5fF0Xx7H25OBpONsOuTEe8BIE/U5m/KiSm0kuwGPGUNdG4XPHF6VWMLvo8RB29yxfC3vVdSJEveB31W8jTLDd0qhvFpqpDCqvcSamJjluhS1MzLqh4HO9629tQSadRTqXRazTcIWAISzA2jbtwYk6/KW1QrzBEjiyBwQhZZoPG4ugSYMnnUItn8dB+iE48r/fo0TZdRZkRxRSDI5BCOcNGP/OaSRrQ+clU9ID3bsbcqLz+TihXxChOeinKLpjrrGl7KEBBGaB+UusmYh7N9ZNgb7bnJ+++sbZ4PupLqaUzEIdaOm+sJFNCTY+ciSSTIDLFOYVJU313mDjNErcxFnFsGnhA8BqIhuX0qUJFZ2vNKJqWwey8vpUMYE2NHQwOThAjg6YvQ211MvZyG6l5Hbi8goivwLxQdSi4ZA5mBKNn2F07//8zQMV7QshA0xBtrUsXOTZjkFwFNvjrLeq+i2O0xo3SkxSCbAZBsYg8fSVynKzYJuSNBKld44HIhtTHYSr/lRMMl6XNA7dWrYmqr8QQGXj2FV9Wq1YFGPE5JuBF7S4RTX70gArBB5PmOMmFYy7YmrC9h/ROvmaLHzNQgOuP+cwB/Zg0kRkKVe53RzpgODrjZHttqYLbnnYjrjm+hlFvD9lkG9/9gudjZTGHyaiDCSlgQRLdwRj9UQylpQ38+m/8HvKlVZw89VSsrh3DQbWNy5u7GI4muOeej2B1bR37Bwd6TYwn5XsspIroNnbx0y//AfzJm+/E1oUO9g5a6E56mJCpAmZAGwhglf+Inqeayg8mU1z3lBvxgz/8Q9jc21axqyYzFsO5M2fwgb97nyRDKlwZ28ezMpVGZtRBuXkZ16+WcHhjFdlkAsE0RCo+ZRiofFGYz0ygVCpFrkt6lAgctUaLhUjUJIn3RZINN/XX9MBRAGfAkC/wFR8WcRH2bB0dCEYF9k20prsOpDOPlyFG/RHOPHoGzVpb0xK6H9MQjIY8BEaoufTAEuVdeu5p9EPGCMGsdBxBKYXN/T2sHTmB25/9deiMRrj7wx/Bxcs7WFs/jKFSYllRc85hyTOm0DRzz5li0zG4Zmwfx8RRwarJnTOP5Vp2DQL3eLISzLLU9h2nvDHKr15nYM2Eoy6bFtwmxdw/WTAvLS9gaWVJQBn3EzasNqlxOmcWwDzDaEY1nSJdKmHj+DEi36gsFbCyWEKZ3h6JCcIMc9lDxMKJEnrYRGpvUq7gEFv3PgC0LKKR16LaqCJfzGHjyCqqjX3FMi6slEGBSkigakJfgpQt2XjCikuaVvUt09pk304WJVmXz422PZD7Bs/Wfq+rpqHdbgk0ZRPB68NmiNNe6rN9Y88pDwu+drtjRrmqS0w6qMbUnediySjFxAOr2rlnMi2L4pvr9z2T0bhRsrSThtRkgVGDRy95tbrASze050bi/vhvtL+5e+1lWdbk+PXgziPHtoyCTJYElETCGSxy3yIDgE0OC2WeJyxK642W7j9Nj6lTVcgFDXjZvHL/SVDOwj1ximki1L2LMZt9YQWFYzcCQR4D7ssx4I/e+lZs7tbRbhMUzmrvoeTOrqv5vUQn3Z4Z5J+LK8EAy7TnRJ/n6ey+OJDbkmPmUb5WxCu3xtgX3Pt6Q8Xy9ZUOESpXnkZ+C5UFSShPP/4EAu554RQb6+s4fPiwGmruu/RoYfO+cegQzj55Tm7eFy5f1uuhBMXvTZKcstF0wzCxMHgNZaRo+5vuoaujDVi3556vk/uxpJBuKsI1zwQcUt8p4eTgzdcHqsPCic4UrnNL0SLIwyVHFoWBTmxKOYmPx8fIxqd45Y+/CIODbRSmIUqcco9j+L3ffxOSmRX0pznEsyv48Ze/GmE6h2EQoLyxhr953/vx9Ntux/Lyql4/mxeyOPb293H99deraef65VCL74fPHkEj/ny+n7X1Q0imi/ibv32f2BXpjIFtT3vaU/VaaZ7pvX/2dvdkptioN1CpLODgoIprr70GvLRkLPGXksEcYKZzJBxqUsm9LJ0M5JaeZG07sqEMPRz2tg9QLpVVgw/DHuJJGkfSHNum72SncKPrdUnNTqFYLOOJ009ob5hO6CXS0jPM5C5R9FkT+Nq7SxmAsXAoKaTTO7PdU9mCpEvUo7NmJsBcyHCyOlKcIdfOJJ7Ebq2lpi+RziOcxLC3t4dCLo34ZKSouVSSa4MeBFUUchU0610cXj+O3d191Sg0cz1+4jDOPnkGK+uraHDPS6SQzZXkMXR5+wCTOCWYNOVsoZQP0Kzu4/oT16KQXsD5Mxfwf/3BG5EJgEwwRLexjWfecgNe+zu/hV9+6UuRGE+Q4TBuMBRIxfVLMNE/y6FrKHWeKzHE/Nm0jrlP0yPBxaOqppxTqZzEz2qE2QYXkQZYbTnBNOEYnqprCPrzXOU9t6Ewgeysrq0xMnLprJ55mRQWy7hUr6PeH6DHvYdMBoJMNKtOUAdPmQRlaAmtTd5fRosSdKaESXP6ick8KBYgAzxLICCXRimTRobsHNYMgx4OrS5ROK64eHoQEcDpdFuK4CVY7vc99gjc4zXY45oeDrG0uo7dahP9cQzLh4/j8Scv4wuPnkZmdRV7sTGq7T6Wc0vIx1LYO3ceNxxbRzbWwrUnc3jpy74D/dFZpPI1hBMa8S4iHK7iLXd+DJ/47AEK64sYTCmtY9oJAfRA/STNR1k3ELDb3DzA4kIKa6vLks+x5iCLnftP7A2/+zqdcHNNsG1n+rNyci1DVzfXfdRNdf/PA0aHrDP68nFfnvJF6qmmwERv3W9PudZh8FXyz31D6aeFHqSYTS3VQMXkUmlLyOvjfJ6y35RtQuN/pp8gW4NGp2R+venVLJ7INJY+65KTCk+tVnvtEC7DAIgQEgCxh8M3pp4iZBNeO+DVqLkDQtpKAQkxdJjbSDdS3gPGpBTYkJLGc4Bus4lKLofsdIpSIoY//6M/wtGFslC7gJMzXlei7YwcEwDA15Aw5+sEi/CJXCxz/Jr+SJnbk3iAJu9DIY+9RAGPtDJoxsw0bQZyiF5qa0Caaqfn8/fUfy0bJ27IBAL8we4ntH49qZZ3G4M2EDfZtu9llCKbcJi5iVzt2bA6p347NOff3zZ2K8E8Td02HlfEaRpiTqBEIRVv5Ao2K9o4KSKkz7XHTPi8tFNqbEkbd3QkayBtMsPGQRRjAiAqup3Lspoib9li31KGh1Jh+lLNd+cOsZfhhX/9NNEyqqtfrfP1bZQnm6bMIwhN0uAaXjaQBGfsIs+KENf5zvwLZgwDp8/xgIoyZMfU2s5TCPz98gNJ/nzJW9gARfT3+v9kSkVhKpdDgUBAsaD4H5ooceNr97ooLVAXRafpmMXKxCBHXDmoct27qCACAfL7iBH5Jw0wJfYFXcy5HvhbDA1n6GisC6C8Qk3rPH3BO03zqhgDhN4aRtHj6+B91XsiHXU4xLDdRj6VRpaTwsEInXoL3VZXzTIbKBYby0slnDq5hpuuP4Lqzhl8w9fdimfedgPS8RHyKTYW1CwzwmmkqdmHPvRhPPTwGdz41GeisnAE/UEcu/tNNFs9/MPd/4j1Qxs4qO5jFHICRUZKArl4Cb3WHl71qu/D2//0T3DhbBe7u02M4z1MZNaYlUlnTMnPskkTRW+SSqMbhrj2xhvw777/e7FX29dUKptKizL/N+9+D848+mXpdZkmQgScmjpWNoVJFzdlBzhZyQjVltEfgR4VnPzmFrdmQbosUo2pz4m99fB8XWwS02bcKAmHM0DinuA8Jfx6t8SMOYNF+cGOseT39xlI6BpoTW+dvMDMgYwiTJZIv9NDp9pEde8A1VpTCS/hOKb7QI0G48DMJI1PpHkJsGE2an0CAQ1qY2yME2iHU+y1emgMxgJVmG6gqS8fV1Fu6bfgIv7c9MdeTiTlxjGBzMfAsdoiAAABBO5vvKak7quIdxpvX/BYYo7T/H41AMDRwBU3F5tgeXkRi8uLDgDgJIhntjFe1Egk6ZY+NhdlTiILBawfOyoZy8JyESsLJSxmyZoaY5glz2GE+HCMTJDSv5Vmlek0gxEuf+Y+JDTFH6ngpmwikYyhslQRANDsNVBeLCGeiiHIkC0Uaj2y0eYWRUCB92RA/wtOWVU7uP3drw0HvvPreW7yF4cLpJyqHolb48h9vMRJJNkOSTrAm+GWAQAptKmPzWQ0RRZF1LGvKBEwCqdRRud7rw0PrOk0uZBYS7PJu7PmchP8WIwNrwEhPlnED048WMAG3583fv0agGN7ulJ1dM7YeSttt+RO86nmXD5gxbf/3hqiTHjeaeRreeuM7UvQVd0AAIIrTAAi+FIolxW1TEkgrysBAJ6/TBiKhfQMmQCJAUY0BswGyCysIn/0qZgmcuiTlZFK4m1/8Wc4++Q2ut004ok8Oox7VITe1QCAMRJmxBbKnCDaAAAgAElEQVR/Hl7FBmBjxYEH/70mcw7wseGQHWucbFJLbpLKHJoNm1LyczTx47XsdGmuxmi6rACAUrGkNbZ5aRetOtdBXhNLygNYHDcYEZ1LYTwdobRQwvb2jpq53YMDMSbkVcGYSbemVNc4MIj7owYD9OMgOyv6Ln0UqqsduE459WWBzkbeM1S4X5KtINWyJAT0suGElbfEEnYIEnAA4wEAS1USYq0zLEhwADPGajmHF33PCzBp1JHiNBtxbD65hXe/+wPIFA9hmllEL17Az/7q63F6cxtrx09gv93AQ488gmfcdruuKSeqvMYPPPCAkqzW19f1ZwPVTIJ7/vyTWKxUsL62hgP6sHDoN0ngs/c9IACA15V10tOe+hQ1F3wm+DrPnD4jicfiIqUZPT3vfK8nTx5XUheHMjybudfz+WXNLTkNQXj6oxD+TgegZj5F0JusuenEPC5Ct4eAZzsn1SMMwoEGEfGAe1cci4truHRxB9lMAZuXt/VeSf8v5NPIpXmumZadIBn3KcqGyECgJwH3fcoTZEqaSiNNT7Agje6IKTgjDEcDnQvFXAqDTgury8vodPtodgd4cnMfmcoqRqDHQ6CkgWyS0Y9trJRzKBeTmMQ7Mm1NIAOEBO5yaDdpVMr1ADGr+qMeBpzCKw0jgyBVwM5+E6Mxo8wXcXCwi3yGRrlVXH/yKEadAa49+hS85y/vwgf/7kMoZAMMu3voNrfw5jf8JsqZJF7/X38Nx1bXMenTAH1e+/tzeFYHRgbD873N1bZiJc3r8ygAYKbYLhJRgzV3drvd1gMAwwmfAf4iyMZ9jH4KxirWPSZzL02QtyWglz2MjI8pc6JZYzyO3UYTe82mGErjZAqjGNANmYjRRzrLCFwa0cbFDp3EEpJBtrtDkBw7HgeuWp8iGWMqCQQC0FeDH3ME2cYjrFZKSMenWCgWNIXn+mhTJkf5FD0xHFODQwoyJLiWWeemszn1XJ1+iHE8KfbkzkEd5y9cwsFogi1a/ZWXkJ4Aze1tXH94HcWgjyPLU7ziZd+FYqmGRvscpsEAmfwi2r0K3nTnB7Czk0ezk0KHqRQq1eiBw+FWUv4cBE1Yu5DptLO9h1I5LdNNDx7ya5XQ9dIXv3DKDdTTtqIIrb/hkQ5lNj20hlod8ZzSG4nBUGnkXHj99xedV9mbLrc2bkZ8ftFFF1i02fhKf6+NlD9Dh7hvMq+OioOoGrOpjKgpRlGbTbjbDaP4OFoyX580y64w9V/nG1utY6ebJiUkFg5M7+Gm27OF7iYZ0ok5UxnfePn3xsPc5/wy35amHjygVUjT7Zb6M8aFjIbITsb4qz99C06uriBsNlBiYYExeiLtxZCacHrH4juOMWN9EjRI4sSLVN4A6A6QDtIIYwm06YpZyGEHWTzeL6AZy8/0Wf6gs+g+yy+1Ut9AlCgIQEmAfuJXoPhFm35/f/375p+NAUFqPjdQMzYS9VFMz1BRN2QFkEY3n7jYmFvUT19Z+A3KAwBilhjDQxMmNYL2cKjQcpJ8oe6k8IJSFMvtlaGh80pQyJijls02OTl7kj5kbIUxmwmB19agWv63gRySStCjYIaAOp2zjwp0oz6yAOxazUslu+CuCHWFok2v7O9mjBI2qIpDsxJkxpZxk1OjjNl6veq7u3tK8yzSE81AyzMDvCuzX+fzyYdNY3zcjTwY5M9BIzpG3+VQXqgoj5RgCqmUlJqIUklUPcdJPN1cjfVAAIB5xXzeOPEnxZDPIQ14iCwTBGCxp5QETkZYuGsSPI+U5MHIe8fvQYCBdGh+9PezVq/r2WSj5Z9934TymlS3d/WcpSkzCicYEB1u0+mYgA8L/DEa9X3ccP1RIGzhuf/LzXjskc/hD/7br6GciwlZJw+J1440sPLiKvarLbz17e/Czbc8G0F6AYiRwtfH7l5NAMDa+gZqjZohsCxohkBqmke3uYv/+Krvw1/9+Z/hzGN17O21ME70lZU7xVcCAKaIZ7PojkI89dab8R3f+W/R6LR1fTl1OrpxCK//1V9DNkiiU6ujkM3hYH/PGdjEsRCEeM6xClbSU9uHpME1XTmbVP7ZT0BmchNDuaRRNaMqRrWm9D3FCqGRqaJ4EloDvmEzjxNjjzj0wHAq19zz+vnmX+vb7ekqCh2l2DdQfKYYh8V7heEYB7sH2NreQ6vdEwBAORopzTZJsDPBxwvKX0YgEBMnmH8+RJpu1Qiw2+ig1uP0gJGiFu/GAkTyMMUgzlpFAa3/XwAAScwcAKDC/v8HAGBlZQnLq8v6XmTbeACAByMBAE7H1UgHSfQI6uTzWDt6RADA0mpZAMBCJgWGMBMAGE6HDgBgAgCpvj2k0kkEozEufPKzCCgHiI3RaFWRzlAWFMPCUsWMx7p1Nf+c7MST3BfiiDHJwU3LzOTPGnp6AvBl+cmv7pNLwWHTzt/eB4RX3jLFGWlHTxuLo+IylLN/ygAAfp7TIQIXLHBI/2UzZ3uWNfdqTJU4YkCgv6v6vLmf2td6/wbXoPtG3M4z/h5LCkQA4F/WKAbU0oTRnztR/xFfT5DZ5AEADRhmYINt3Dy3vhIAoLOU6zwkaGARixanSZ0wGYQ8mCxNQTToTFbTf3KkWWfI9Z6T0kkoOct0yHsxRSwYCgBAOi4AoHDiFkynaXTNuAF/ddd7cN/nH8Wgz0akiAE9PFxjO2cAGLvTRyteWT9G/+RNXU0mYO7sczYl7wFlGqwRyd6iwzyp5oyfa7fayOUKM0ZUf9BBqZRDpVI0zwyyJLtkdIW4dGETpeICwqHJNWksWa/XcOjIugAALiICo6Syk4VJzTCp3aTTcg3NzJ2/IgBgRmPRXwbg2P1nA81mn/fGyyVFOSbAPRwooYrnr5k5kq1iUhhWEfy5iv2k5EFDA55HNtAQeyjBuqOP255yPb752c9EOhwiSYd+BPjo3R/Hww+fRqa4gWoXuOmZz8N3fO8Pok7T6nweF3e2UW+1cPPTblFDzGeLcrW77rpLGn4CZ94Bnz4k3Nc/85lP49pT1wgcqNdqklBcuLyLnb19NRdsPvi115w6KWd9epD4FKhWs4XNzS0sL63ouebvo0cPyx+Hk1TG4/Ea8ecSePDMGbIAGPbJJpBxbKnAknsEXMWTCAdkI9BMd4JsgV4kMbGgOFBLpbM4OGgjSFDOOsYTZ85JzrSzvY3l5WXF8y6WM+YVJvluqHuvml1+V052RKNQMuooF0qk0O3TfNzYDb1eG0cPr2s6zDvEqSuFxGcvbGKv0UO6tIJWn3ViEv1uR6avo04DG8tlLC3kMRq3FLc9GkyRSebRaQ3cMxzH4lIFbSYPFbLY3N2WHLm8tIaDWkcAQDZbQa3aQaGQRqN+HofXy/i6Zz0DnWYHnfoIf/pHb8f25g4Odi+jcXAe159aw1++/c14z5+9E5/+yMeQnsRQiCWRcgMmXwNyLfseyRudRns0v3epPmad4P1t/E7qNiy/J3om5tW9kbHpODHnkuZ+5UAADjK1A0+0NmhEzom1WNEpGiKGYvTQ0X4wHaPW7QoEaDFanuZ8ZNxM6HfUQZEyTZoXOiYaQaHeMESj1UWnO8UoZMpFHEE8Jso+qf4EAvJJegKkJAlITifIEYgI4thYWdL6IwjF57dcLqnJJhuPhxmHSjzfufb5tphYclBvKlKVxtCdAVlxECvrC+cuYLK8gWqnh3yQwGo5jUl3C6uVPv7zL/wgppNLKJXH4N6WK66h0c7gzrf8Pc5fDLG9N8HS6nHUmlWZ53l2Pp8/ykbEcIzxTBhgf29X5zSfUdZ2vD2ULvAZjb3oe7596nVbnq4VBQG8CaBvcHUsRab2dFqMgge86VHTDb8x+ubiaiYADyI/0fRAQRSQ8BP52eTdN1DO6THFTOpZ+oBN6OfvA5pM+gmqFjXR8QgIkSVd1tHM/GL3TbB/rfrZ/O0aVxUP1Edy+s24FccM8F/nfz6LXSKbM/Myd1DOGi3RpCy+jEiS9LHOyZyTT37/MvVtkzHaO9v4+Ac/gFU6cnY6cqhkRF9rwiYihvSYNBYHAMSAgWMAKIqCLIQOY2GSGCeS6NDsJ5fF9jSNx7tZtOPMYXYTZId0R7OUPQDgG3d/XZQFShTcm35F14bLlvf3w380ZH/ebLKZ5uMuGg6vK8spSgKICHOS5SZpvuiSnMN3AlHpiqY1nmrvtLluI5KhidB679TvqP4y9iETI3D+Dg440GFrIIMmQNFsZkWKcAMy/wcVEM6/QmUjX4NjT/DjDACYOe1fSVW3zTQidZnRCOduszYpc3mz0h7aetQ6c2Z3fo4VvVf+WZ39XZSrqAeTpYt5eVwBALiGm19hB7hjNzjq9mytiDJm0xuCEHyWBQRwArNQQaZAh3U6r8cslYHX1NG+RSkG0Bv0xRogc4I0NNL7+z16T0zlysviXgAMTY/CUDR9fhS44Rgqs+LLFfW8NtqTGAu3vqaGwR9qPLTkhcECOEiiQEpZt4eR0ziTNk/fBAIPrVZboEav20I4bKNcSAKjFr7pjq+Vec+v//KrMQ33MQ7bSNElls65QQrxIIu/fvcHcPjY9Zgij8EogVZ7hL39Bv7xIx9FZWEBjVbT0ULjmAwJQ+XRrm3jFS//bvzte9+DR7+wh3qjj+G0Y1R/EDyh2z3lSVwxNA8khS6hHNxn3/E83PEt34xuOES90VTxdmR9Hf/l5/4Tjq+vo1OtIsPImWYDowEzmCs4XM7ga1ZzKMYIYEwwEb2Tt4z6VVkda+LP4nOW4uGcLAiWaUrjmiVbTewv4mraWDxTAjI3tXLu4MaNtfXG9eNYIDMGi2MfiWHm9PLad2aMIHdv+XejsRgb7WZb8YZkAZDyyeafpBWad81kNX4C6QpoJblQ+iWfiylC0omnAWrdARrdPpinTPYaAUpSA8UAiDCNLDKAv/51DAAPANBUS8ZyPufaUR7/tQwAUvrW1lYEAJgEgM2uFSNykXfTYE0rOSUnmJHNCgCIpWICAFaXylig1jwxwSDDORoZACHSiaS0sV0CcukkksMQ5/7pM0grwixErb4nYIDXkQyAVDZAo9NAb9TBNEF9JWMjramXGZzywNMWwqLXRv3lnJ3npXm275ixLv8NmxNlZ3c6mlayGSRITrolARpOSQ0AMLkX5QXmN9AVOCWDQM9g4rzOa+5nAICbaMnfxu/Hc/8GD0DPG3Fn6kepTGB76GxAMJMCuOWh/Hlr7Gc1jNvj+RVZxxCcyT8ibDUPDNjn/OY9L/YEYHM/cLHK3BeVDKQmxhI1qHslwE0ZVK5QkE5WbtpkosijYCAGAAEAAcXBCMNpn+6USJWXUTp1K8IwEAMgns/ig/fcjbs//EmEo7wAgD4btKQ1/L5+UiyhO9M8hX9eB0ZbZaNWz2tK+1yU8WZ7/EB0dHo4ME6OdPJSqayp8njEKSFroQlW15ZQKjLiyoYi3Q7fWwYXnrwsjyM2Drz3nJCx6T50ZEPFs9IqEgEeP/2EABL+ZlOpCECBTs7nSGC+xT+z5vESAP/6r1wDbljhJGd+DfPf8zqxWSa1PpszDTLXJ89AGj/zffk62taMGU97g0nVG9Qkk700bOF7/s234sZjRzQkyozHGga99Y/fgd29DgoLR3Bhr4OfeNXPo7h+VL5Pjf4AXz53FuuHjmB9bR09AqmMXE2lcO+99+K5z32u/mwyA4JkoQz+PviBD+Lpt92mfZmgBqfmn/jU56S/Pnz4kJ7D48ePyaCOcgFN0inb6A+Qz+Vx8eIl1Kp1ycYI4lCDfOwY/11bIKN/DdLbi+lFgI0T4QkyqbiZ5pG14qRPlLUx6pDXlhIAAo6j8dBYlS4et9Fk85fA+fOXFedI0D2XpWcEpTMT5Ah0pZOi7bOupUeY5IHcYwQEkKafVZoJn6Vaq4NWty8DX+7fg24DN3/NU9BtNbGyvIzNrS0kM3k89MXTSBcWMIynUW/31HcMGQscAMFkgMPLC8jnOI02v4dwOEEQT+kjTVe5r2XzGfQGHUUF7+zvIRakUF5cx5dPn0c4oTQsh2QsjXSKBoR7uOnG48hnk0pEe/jBL+MP33CnmDLhoIVm9QJe8e9fhO//rm/HH/zmb6C1V8O42UOKP9eB5H4d86Ov12f166wutb3Saj4yhmjEbXuTl/25L9AHfh/jPkf6Rvf//A6M3DOghYNgmqgacOlZu9l8Gu1OAyGZzLmcfggjTcl6qiwuo9ntIcZBUX+IzYMqDjpthEqvokRniGyWkYuMUzffGUbO0jdmMJpgEAbY3O2i17M0nRyHR+zpJiHy6RQqhRwCyk/YDzCRIx7D4bVVpDn1D1mrBtpL6D3iqDuWWqE9guzRodZTo9WWHxRBgO5ghGQ6i05vgIdOn8P+OMCIUq04fd6GyKeb+K+//MMAzqFYJK2/D8TzSKZO4M63fBCf+3wNicwKWj3KcLMIQ9bH3pifPiOB1rfi5OUxF6LZYERqiNW1ZUX6qm+ZhAJTYz/ynd80YwD8PwEAvsn3m5wVcM4pldm9jubvb7pKI0enjzb2VzTobtO5YnFEpsm+WYx+z/lBQjwU4OTcI7A26bNprjfzYYOh7+8MJqITKLb0Km6C1AwU0DSS2man7fIO5lrInpPmELJkPI4UJ1ee2h9xKdd1ckZ03jTIT8j8teTr4obGzY+TUG4SXDA8EEb9PlI01RmHKAYJPHb/A7j42JeQHA6QowaMG306jkGc72+K9CSBODsFHiKkhifo3E6K9wh56gx7poGa0Ik5Fkcvk8ZmGOCJfg6tWM4okZ6CycNNKJsdmLr+rvmLsgBkCugK4ygq6J3kfaE1Y11EDANnaKNMU80JVAwAbhYyGDS6PaO9tBnMpvF2N604mjfOwgtn0xs//TeGysyU0jnJm8Moq1BuOc4zwo1e2JjK7JGHvqMhmnTfGtbZWhVtlcgx4RSXDuCiy9yQ1KaYX6E4NJYBX7/9bE/r9xIRrVG+LnpcsClzxmn8dyKyRkxXVJx4x/5/YRjoXq+Qq8gmPBtYGLhh7AjHINAad9pXN3UTu4Dv16cleIOzCRD26CiaEu2fAAANWNjsM0M2XcihSCCgmBfA1eWzmIgrf5SvmXnI/EjjIE2vNHFNacrPJp1/TwBAxj18nfz+1H4T6XXGkTRz5Drlv/c0whlAwefPGUcRZCuVy7PpAgsYFiXjgXkBDLsdNXmkdk1GoYyYGDXDpp7GUVuXLyAZD7G2WEQuCRw7tIRvuuPp+N7vei6m44bOLDUlmrjF8cS5y6jVB8jmV7C330GzPZJr9ic+9VmZVLKZ0Zol5XMURzZRQmP/Ml7yku/AP3zwA3jk81vo9ibohU0xAAgAICIB8AAAi50wBvyvL3gBbr79GTJlrPPAUU53Hq/9pV/CkaUljDstadmKqQTajSpuuPYUrj28gvKkhfSEzurGsmDjL9aNZD9Gbfbu5AIuxb5hAWr0dX6cgbuKQIL2X0kCyMxwkVbR6f8MbOIz7wEAtz6j54tRbrk3GP3WnycsKuUPM56iQ30zC7N6Ezu7B6jVWhiOePBZBvAs9idiNuunqqRZs/ikUd0ICew22qh3RwiyeWTzeU3eJHHiMxwBAHy0kD1d/+MAAD0logwARbzJ/d/2N338V0oAyOBZX1+dMQDY6PvTTgkmcianUdkEcU5FCQRkMpIA0ANhcaWE1aXSDAAwBsBI0/50nB4pWT1v2hO7PVz41L3IcAI/HUm7WizlFaWaytBQNYXWoCkAIFNgJjWd1WkCSpM1a5hIq2ZzzwaLNGepS/gaZ6ZRc6aZpvBxiw7kPec0loActdts8G1iaDRpFrqKNZKHCKeuGU2PRW92lH9S5i0T2qR+KmQdgDrjSLksee3JYvq5+zOj6VsygCm5uF+ZlDD6y5hXto/KdXzGIJhLLd3ObMwxtx/LR8B9rT/jWMhpvc6cx30jaEZ0qSArEJt7ozWOltwQBQDYqJEVxX0nxqmyXhoPQ8rwhgIAJqO0nYdBiCH6mAQxJMuLqFzzdITjAANK6vJZfPr+z+Hdd30Q8dgCYokcWr2OmHN8Tq/0ACD7zaWBzOh6EZaae9MzhqHzZrLzaM6Iox6e15D6dNL3qaMmGMAseRpdkQVEyn8mE2BlZUF6clLrJRcZUDecxv5uFYN+KBMxTu14/5ZXFpEnQB1nDWnr6dHHHhcDk07unn3iGQliY1wBALj6VrLB+S8vz7B9zD7D59w74fOy09yN74mT31TGjCLFvnBpRfZvjNWm89+tCYIWUTAqiIWIjVp46Yt/CGVGsw3IFGWi6wB3/uFb0GyNsbhxDbqTDH76v/w6+vEMeoykS6bwmQcewB3f8HytGTbG3K/Pn2dqQknTcVKmPTuXr31xYREf+tCH8OxnP1tAzMrqCpqtDj77uQcEMJ04cRybm5fxnOc8Ww2Rj1Pmv11aXFIMJwF1MnP4PDOW8pprTqFW3xcYw5/FBs+zDlgD89wRACCZCqeqjGIkGk5PKhtMxBnczRo8SWZhHy0ODNQDpNHtDdHthvp46eKWpG2cKKdTCTEPyCqgNwzp2yYT8swM+qiEMtIlE5B7IH0zDmoNNJodmWUmkil5h5VyCayvLAowKBRLaLa7qLW6OHN+E8XFNYTxtGJoCYr12k2UswEquSQOLVUw6LfR6hgAQAkIPTwWyguKfyNAQV8L+hkQoNo7qGJheQ1buw3JCYNkEZPRFLHhFPWDLTzra2/E2loJ/QGNE0vY2W7grW99Jx5+6CEslCmdaON3XvefsZxL4vW//EsY1rtYKVQw6Q4Rp/dHxJsk2o9FexV/NmvfdDWsSZvnslx9jd/QeH8oCXQ9RJRhwPMgQTkaPXnUS9r0305IL8Wlj9kEw7Av83XWEjRzJFhDpnM8nkat3kW+vIRJIomdegPVdluSyUSK9TuHPFBTLr8xsnyVsmAsjXEsKWf+ZqePMc8Y7mME49i4p5KoFPIoZtPIpy2CmGuwUizIm421UYHDWGdmzt7FlubIjDoDJiRQimfxn9NYwowK44GGC+1ODxf36nhip4NpEMehtRwuXjiPX/mVf4tjx5jedgGFIhMkJhiNF/Du9z6Ij3/qAIWlI9g+GCCkLxyH3/2m5KDmtWZgKBkABBjZRnAvZCIQP7KOZXqHH4BRxhP7qe/+ZgEAHp32N9/fbD/Nj9786I2UNsYhpB4t8ouGL0qNdIQx4A8JNZJ6cOefv+IUjUx3r/57v6CUYc4GwGsIrVN1C9AaKxbl1hc6MxlnTmXfkwcuJ8BG1ZZhiQMtFDtDF1DXCGrBe+TKafhEWXVN39WvUd/dudX6xk7XmTEeSWanmhSCbq7Mn+XEjBpqNirUQHNyX6IWajxCMQjwqbvvxrjVpKZBf572+0inYwhjNESZIBkSubItcUztO58nomCjgaac094I8VgSYwIA8QQ6qRQu9Ka4NK2gBWpl5zRGXjgCAJyw+I3B94wzLwU2YPztDij//mXy5ooVrwnS++SC1LU0B1BbE2QQuQ2CRY6LPRIiyAJtOpHbt5n2OSfcWfPvjPB0KPtXZwCIBwJUhnlvBvfR8n0NAJDho435rYnhvXTNv4oamp257+0nGf45MEBgip7Mh2zaZiZjrph30YF+suM3TfvoGAhiC/iUeisXjKXgGAzOUM3o0yoDnCzBMRm87MT9O3l5eI8Kt17NsTJSeHkk1l0yz0Dw9897NPg/K8vZMRl8trY+Jx4vpw36hvbaXTGkHGVeYZqN0LyH+sBCXsAAZQDlSkXPKUEvuupyes5CgQUPCyE+H157yY8C9tz7ukKCwp8bmiTA7yvRg4z/ToABNa/OnEr0cWplxQDgIZ6W2VlK1C8OhCyOyoCDKQZOo8vDYdhtYzrsYqmUx8pCEeVciF/8uR/CyROL6PYYN5fXRLfVImU6j8987mEsLB7BpctVtDpj1Js96SXpDkywwujKI0xGceSDsgCAH/mRb8HHP/ph3P/pJzEcxdEbN80DIAIA2JrilIPURKAfjvA9L/zfsX78BHqkAstkKoNWrYb//sdvQTkVIDXqY9g4wMZCAWG3hRuuPYGTG8tIDhtITgx8sQgkk+IYAODypn0x6zX9zhTOioC5/EnAli+HHRhFZ2u5ZTvZlWn/bD0q+shP166SAPg1ywKVk6Qoc0jTBz7HI9JALZebrIfNrV1sbe8raYGTBB72NAWMMmw0PXPvh49ws1lHaWERsVQWB60e2oMxgkzOptbhyLLuWXjrt7147wBtz7LXcHsfCkchd8wl+TXwzKEJagQAIAPAa2v/ZwAAJkJsbKzJBFBshghlWOZ3OrQYMRa6FIDJDABI5pIoVrJYWSxikUCNkwDQBG4GAMgvwiZh40YTOw98AWlFvPUwGvXNAI/+HjRfq+TRHjTR6jWVDEAWQLffRYomTm5/Jcht033WBswWt/pBhmsCeXjuziU+cvDWezIvEoJLxkqMq8kgGMU9glM6H/lJDwCeo6R1+5+htFY3mY4CAH46pfUm/CrKBuBblxNAhIpv75cNEicvbCaiAIBqk9ne74FzB1hHJv8e9JapmntWjGkTMdqKsAGuSA5wZ4glHyV1hmgaLr+LhJpZpRgpnYlSK8oKUwLD5bmht8izhPrzsSaPHgAIkmMMpwOMgymC4iIWbnwmME2hz4SAII6HH/si3vqOv0QmtSoNcshZqDwAeD+iJoAGAFwVIjWzo7G9wn7xWeZe7TPa9e+cZwM/RwYAweBGo6kGlYUrja64PxGspH9JOp1AnmtuSnBpoOaNcdP9XohGrY0uU09yeUl+eE8PH95AqChJYOCkB+eePC8jUUoktEkp9cFqWNsyTI6hlCgy2lij+LijWQE4Ty4yMqWtb3++cXHQL4YFOl32c3kCWZw+m2eHrzP80MhifN36i9Q+/DtGsAbjBn76ZT+BGAXNvQEynHafPo+/u+vv0RvGkSmtY+PkU/CSV/0cntw5QGZhGee3ttUoPfNZXyvTO+/v8+CDD6/n5KYAACAASURBVOL5z3++qMHZnA3BbI+L6xn70pcexVOf9jRjMKQz+MxnPiu/FUp5jh49gq2tTdxxx/PQqNd0nVg/CkSYAoU84xhD7GzvigGg5zyksZ55HJAFSMYV3zcBPT7bPHMJsvH5YiXGqTgHZvKn0TnNAZd5SQWpQGcqmXXpTB7JdB7VWgv7+w2dBzzr+brS6Tiq1V3cdNM1ruHj4MliQmn0bGuYUZlZlMoLajSZdlCtNQSsMw1DsXKUZE4GuPnGE2g3GY0YoNHqYGX9EB760uNo9EKMpgGypUXRvQk+DLptlDIJrJRyWFssoXawp9fM54CDD66vtZUVAVqUhpAhQZO5WqOOar2FE9dcj4987LNIZysIxwlMCQD0h7j+miNYW88jneHa6ug1v+9996DeaGvv+ug978fXPv1a/OJPvwznv/QQ3vGmO7FA0+FaG5VS5YrBjh8C+0HfV+oNfS3LzynFx03653XqvBua8ZYig13fvwkAkAcS90xr/u23DchYW4xjjCBOCghpdTvoDYfIF0o62+uMbCYTgsaWiKPa7qBF6TBNKsdMUeBwjmbGJvuz5C+mkCXF1Iyls9hudNAdDMX61LYoth/N/pIoZjMCBAq5jL4HG3+e42RIkqVMnb0BAAPrA9lZhEMBVYyypByAjFYCW/Qio/cKZSmEc1udLlq9KTZrITKFrFIpXvvaH0BlkSkZ57C+UdA+FE8s4f0fuh8f/ti+4pe3axOUVw/jgCk91CT2O2IoqgdxSSOSAKRp3sv6pqGPXEurqyt6zjpdyuLpM1dF7IW3XzvlATRHXt30z/2dbwy/UoPrN4coSuQ3cl+w+c3d/z03BOV9O41obziYIUb+dUSbmCsmQpEX4RsXLgRNenxep2/UXQSFEGZ38Jlwz+OydgiSQuZdrH38mdchejfrKOAxm2Q5fFcxaVclKESvVXRCpub5CraAmeyRKsu/57VWzFA8juNHjuDmm25A62AfuXgMH/3A+5GZjJEja4CFEIuiCfXPoRZpwOQaBwBMWQgmY5gG/P49FHkY9kIt/FEsiXYsjmYigSc7Exyk19GcOq2WbyBJwXQAgL+POv8iQI6uHt8P49siTb+rN63pdPE9LNrIfvAGYYrysaPFdG/igTrTLM2rLPaID5slD5CNMJIDrQcDrGhy5bjvKmZ0ZJXdKjaI3BJ84KYtxRGnxcra5UFOgw97cPTePFDkphHSfcml2Rcrc6dne+28Z5xGW6qAdyq3ItCmNjbZm0MUfrLj3z9lG4oW8hukvjhiaucAKw9G+HQJj7QaW8CBIR55nQEGDoG1L5it/dkzJWqDSyfwSQSeO+O+F787Cx7+igIA1ONTplFMZkQpl9bbsV5mHg1shjmdy2TU+KeyGRVynOIR9FJUo6pla+gKxYJYAdwwZTzouR5Rk0kH8Okas1BkM+AYC1FwQMWZ15U6kxv/eV+ocqV12gMdDHQbpo5vOjaDIeY/894zniebK+Bgb1+GY8NOB5NBF19z0/VoVs/i27/1qXj5y16og5fTSBprsfEoLKzg/s8+qMZ9Z4+6/AQ2d6r43H0PztFgmDla2J8ilyihebApAOAzn/oEPvmxL2MwoLtARyYvMgGkX0Us6RzieajRhZrknhF+5Cd/EqlSGe0RG9isjPm+cP8D+OxHP4o8xsjR8bi+h+V8EhsLeSwWMlgqZVFgXzCbppCR4taqM13kvZ/tfzMGjTXBxm6ZqgGYycBcQe/3WTZiAnBoauSiUT2YKu8KTSS9+72dQ7OziLfYgci+6fcAjwC78diMTUNqBXuSAVy+tKOPjJFnpBwBAAI5Xo/smy0VOjGCTXQGHqEzGiuqp0v2AOICY8vFInqdVgQAsMmk4rdirjj2qQCzZ/b/HQBgEeslAOoz/icYACwCyACgCSD3BkvhIGPGjGwFbo/t7y0G0ACAQyeOI11II5mBGACLkqFN5QEQxnieGANAEgJGeHU66O3uofHoGSS6XfR7nKQF0lJzqpDOplBZKqM7bOGguY9UjskYHdFEKR+QjzRp55z62/YoM0o2WPNcbZ/cYYQv3mOL0aWW3bwmuH+zMeHf+8kTCyVKFTxYyAkHJ/9sHNWYhuZX5H1U/KBCcoEROTN2FjnNl/t/ew48AOD3bWlRGQWsZp3rc6gmxf/yAKrbbp0ccU7h5/pjw+Gp3V4+oNqHn3OGpn6QJjnHbK5hZ44v0mVFF/JFWLLBlQAAGTBkXTBlqGhpRlNS7i1Wz8dwTmP02UlhPEzpHJoDAECisIDF628HEjnQtrU7HeP0+Sdw5x+/HfncIXS6IeKpQCCvzgeXMGPghp2/OgtmV4eGuvPpPi+wzFjFNJzrjn3KEL8PZSJ8v9xTeXZwisxpNc8byjfp3bJCA8zAPD0oaeD9JTsgHE0x7I+xvbWPIOHjh0cyzSxRG6zYNoL+SdArZndvXwAJ1xPjIcXmiuw/cwDAEpJ0byIAu5/6+z1GyjWBVwZE05eF5zVrMh9PS/DbMwCizZdGUwJFXH3kPYyizAL0kIs18bIXvwghaebDKRKjOO750Efw5NktICigN03h33zPC3HLc74BW7UWVo6ewD0f/wRuuvlmlFwjztfLCL4LFy7gm775G2VATbBE15+Dm3gCn3/wQayuronBw3SVZruFu//hHiwuLutZW1paFJDBBAAyABSd6dhhZAAQoHr88dNYWlwWWEcwRxNSytiosc7lBO7wOVPaAMHXdAr5XMZN+63xyjifAaM3j2Vs2ajuu/z3sZhgiLGeTmJvr456o4tsJi9G3+JCCRcunMH6xhIWlwqKj+QUvd/t6+eRss20Eb7HxaUVFEsLMnC7tMkzparBkjW9lkySz8Rx06kNNGq7auw4+U8Xyvjy2YsYjhPS/pcWlrC7uyc/I4QD5AKgkE5gdbGEBhswue5zPQFLSwtIJsmIzGJCFpYDobf39mU+mEjm8PAXvoxpjP40BO3GmLRbeMF3fAsOahdQLDNqlUBIiHe9++9w/XU3Sebwu7/1q/jFV/8Evu62m/D+P38nHvnMvbh24yROP3Ya6VJRMsIo+9s36Hxso/2b/7P2I65Nvmim7/Bp95LUSJ3pmYHRfuiK3ogTazLTtEH45t+ZCNPrKz7GOD7GYNzHhPK0cITBaIyF5RXdH94H+i8QYE5k80hkc8hwrysU5G9Ck/Zw2MOo38WQk/D+QLGo9AoiK2Q4iaFF42DuVa4PsIQvpuewJkyoBiDTmzVhPptFq9lENp0Wo0DPN303gjiK+bym/jQIZLJKv9NGvXaANoe2bgeU2a0DFnlGNTtjNIdZnLtwFpXFEV7zmh/CeLoPTIfY2a5hde1aPPDAk3jnX3wWR685gvPbdfSRQLayiHE8ger+vtLhxKBwv7lfGPvS0md4PhMQIPhFDwA+Y3wWeK5JAvBjtx4XAOB/+Zvvm3H/9/NNbX6z+Xc8iP3i8bS66J99MecRpWgzrSvIqaHXhEZ16K6p8TSk6KKcAwSk/PNhsAaHBSYfGj7AmijEYtIu8RBi86fpr8uTtddjh5HR5awB94ejP5xYuPqGYTZhVdM0lQHbmBTzyPXzzVj0evlr6d3rbdIxN15z8LIaZDUtjJkoFnHy6BEZUATjET5x9z8gNR5jo1zGoNkQrX9Ec4gczctCJIZTxDXwiWvyOqa5TEBzm57MvwgAcGMcxpNoTmNoxBM42xyiXTiKxsTiW/QYEpiJAADzYnzuxO/vBRv/MbXTTq/ro9ciFYumNwJ9CAA4todnCZghkxV7bu7iwrVIR+YnxprOUm8TcurEqAuvb/VFkSZrhup4kzyb+FmTwiIoKT1yWkRNFvvUyRLdl8O5TAjtl2mYrCF2jGQhwRJCuwd3voH938S9B5Sl51km+NycQ93KXdXd6m51t7KELSfJMo4jg7EXgwEbBoPNYZc5M3B2mZ2BgR2YAZvBRGOSwUMYwoC9Awxgm2R7nGVJtiRLait07q5cdatuzmH3ed7vu/fvtuRNw9k+p091qHDv/3//973v8z7B5Ac0E9OaJnVI0YYuEzgIAkzcw6f6TX0fFsHhmD5eo5Py9agtJpsQSW89fZ3WwEwd1SfPr3sf/h6wkTVgw1gD9pFf696rtMzT7+OlHtoT3H1hsWJ6OFuz/EV0v9/pYsS4JE1G7HuwqDKHbhb7RgEn3d3rBv1UIUEwIJ9DtlgQCMD3w2e1fLDvCgF7XlmA+CghMYYc7dxdIplBWSTj9BBToy+fBpfP7Z7PCe3XFdtce/1+SIZynVYd/U5TAICmDrxGzJEd8FkNIZvJobp/gPlCQVPhWnkXN95QQrvxNP76r/6TJsF0E+ZEloVJJj+DKxfXcfnyDppt7j9JXLi8hQcefETuxGPqTHl4kgXQ6iOJLOoHm/i+d9yPLz38IP7bPzyBVmuEfqhlbv+hFEKhhIxyLCKOzyuLeR6QA/zz//VfYZxIotrpIZHJaTH//Uc+ggtPPoFCGMjRi7hTRT7cx4tuP41Ru4Z4eISZYk7TbQNUWI9ZvI9vSGjOOAFMlI1t01rpuMdDJJN02XXSALcPcIVwGu33DoKgYj055hP/z2aijOpJWgPojNn8/umLBw8seIYW/3+Sp83zp8NMeDYSLBxbYgCsrW+h0aTzOQ3jzARtEnHqChXTm1uBThSlSzlBdyAQgNMBmRrSAZggi1IAbIpg0wmeLXZm8P+9HMmAjecGAPiOCWzSY4L7jmcAuO/4/1oCwCODAMDM7IzMTrm3maktXawHis1kA6x/T6YmHgAEAJK5JBDpY14AAE2KxuinSSg0BkCSzRf1iQsLGFcOUNvYQvvcJYTqdK6uIpfLKDOb00LKzbL5tGMAVJEv5SSPoi5X0zkW2G5y75V0otaKeWdNoPBInyFPGrZ7fr2zP6VDbAQJKtEHgOuQwD8podR3cvKvpt4BAPx7OkV50UA/w7Yuo6rr3rExUxMy3XBNbmK7qcBPV0iZbMTYHGw0FcFGMMBJAazpdTGwAc8YDVAmq52MNwPLbL/y8gFHwXU/00uyputqyiSYAN9i6YQRo5PjyBz0jY1J6jgbzYjWfKVSRWl2DjnX7LXp+g02+pyCkWrKbPQgAMAYyB564ZEAgNkjtwGJPNqMUR31sb63if/4e3+MQv6wfE2aXZ8CwCmqeF9OLudc/O2gcQeXV6JN6820YtN4rk/jAyf3xw0H+N54vbyPA++nDKWZ8IIxlhZpQMckH64lY3dJAtIkBTeKi+cvo1Sa15qhFvbGk8fBCGcDSEJIpDK4urYmyRfp/6wRCJrI0yVgcm3DB/NE4T3V9NMBpP6wNOBmep56Ez+fZMD/pwSARTrXI0EqfuTP0TnrKdPyHvLXzSbdWrPTS4coWiglG3jH296MbrWNUC+EXmOI3/3AH2I0SiBdmEe9F8a///lfxsWtMo7dfDv2G2088uQZvOglLxMlmTUzX8ClSxfV1Nx5550yYCbDwje6HJh85KN/g2/51rfg0uUrmJmdVYzfI488ijh16YWimgwaonHKKKp9k1T0tN7nxvqG5Bfr6xtYXTksEIfrlNchmSKY09WenstltVTaraaBAilG5bGRUzSCAQBky3K6KUngQM0y0wl4dWi4ptg/AgDjGMr7dTQaBISMvdFoVBEK9ZDJRLF6eEFARzqZR61CkNd+Bn82AY25hWUkUllz87+6oel+Ll+w5K5GXXrxI4fmEB2yIYxgQDZOIoNzl9fRGYZRbXaBcBzpbB5ra2uaIitLftxXMtdCqYBOs4VwJKH6hWZtp0/fKF+VVJp+Ji2srB7C9s4urlxdx+mb78CZp84hFEriwqV15PIl9Nsd3PuCr1P8XzzBJIW6zoCtrR1kMiXF5X3oT/8IzzzxMD74++9Dt7yOP/r1X0P54lXMxhnfG0eFHlaUViiq1RtxThk5Fl859VULgqcx1u80Xg0AANf0koG1Gvx3X6sqEUdm3PwX8y8TPV/1DnsrgvItIA7c8cI78bL77kVpYVGs71A6R9oENajs2FkUWAE/MPapnP9pht5tKc6Y526IbLYopU6s+6U9Q591niTj5nfFxaKUD3m+WR1EbyRJCNIZNPZ2kSVQZeiv6cQE0o6oNcCQE3lNSwfoNMj8CEmDT1NAsjzavF6O0bhbbqA3zuKTn/kEKvWzuP/1L8P62jnMlZbQaSdx6UIV//lPP4Mjx45ic38fo1gUsVwStU4be5UaFuYWBPpJ7e+jvZ0HH58ZMowolaInx8HBPubn5ydeKhx8CAD4Z7ev6PL7b+Ap3r5pDTbe0+Zn+iduxNwogpN/v4H7//NF3fVAg6gvyYSmE95scEoDM2MD2yi/uvm078lC1AouFZ0q6jQ/dpNebgbW4LP55ERPDvuOfeDfozZyXjhSPJgzqgkx/+7Mi4yENZEAqHfjBWfBF4t9FQAQvE7+gXmua8d/M68Bp6HhTSOgAkh/UirksbIwh4c+82mMWi1N/uk5wKn7XLGA6gHzQiNCqJJjAgFjUarVFtCdOM5JSU9I4WxuBjt7FeQXDuHyfhXdTEYAQCWxiCZSEw8ANZacvDDDVc61TqIR4PJNFptnADg5hz+hVNw7VgCLe/M+sCmQDjFX5KnxD7uJkJ+YqxlgI83JPyd8fLAl5jWUlkwA0W4sq52GHIYGu1QK0uodlc438jJ+ZFFErwqac7BBVArBUJsxV8w0ScKVfi5CSQVcmJFdlG1wfZhu179HmRg6qYeYaTKrs9dpjSilF3rCtLmIUk+UkQVMmJmi5vgbPN2NLjtli7ivnsYHaoJjX8LJhn++DLyygktkEH5USoDR8/lCJsCBS0lIJM1EUz8jQL0NGmX6BpzPCItvbma8LnLdlqlRXwZ+cnFmoc33KUTVkhEEdjmWh6YapFDyAOc0hDFh8ZgKeE54MtmspgHcF7hOuDeIHRGQjqgZ5BphDFihIJCLr+tgf9/FgHWlgfdrma9LunHee5cnS18BOj1nsjPyGFDjz8N5NFC8S73ZUAO5s0faYBq9Th/jwQhJAlKdNkLDARZn4xj1LuOHfvC78S3f8k2oHGxjaXEGrUYdyWRa7IKnnrmM/YMO4qkZPPzIGVxZ38X23gFyhZIMELlJj+nk3U9gd/Mivu/7Xo+nzzyJv/vwFzEckrHTmsQA8iQkA0BriQf3mA7cQH88wg/8Lz+MJrV88aSmFoeWDuG3fvVX0aR7cKuGUnSE7KiDG5eKyIT6yCfCAhBzhZyKTuaGmw+A3TO5x0eiOkAMUaZZ1UgNF58Bc/qn4RivaV9yKe69nt0l9o/bM/zUnmuT+wA/R94qNK1zrKhgjvoE9HLGYsFzw//ZfyRASLM3OwPCSlrY3NiRIWCzxTgoAwfYtPN1SwOuqZ7poglisIFsdPoCAZizTB0wqXsEAIYy9XFpJ+oN5fmupAGBXFI1Oa2zU9/zX0zY41hNivW7FgBgMavpsm0aEwDA3MPZKNq011NepU/0bAFPBea+N+zh5MkTSKQSugdG7x6rUCatkffRAwDeAyCSTmP1+DGkizQmGmIml8J8NoVoPIwOY7FijJUloDwWQEkQkQVO+dIVNJ+9gFi7g26vqUkIafekNBdm8qi3q1haXcCltQuIJggk0PAoKpMoSd+ohxdV3MB37QEuqcWfKY5Bb5IPt4/7/ceSBGyf1+fznHJntbXr04pTYLAmdj5f3lggVkt440E64TMFxpp+o55bk2cNZkTTWl57RkaqCiBtnIkQXMuRkM4fS7d0e+vkVdjPMumSvTK/xn1NxSKNLAqBUKR0O/DdPy9cH772MZaIS99wxYQYfwOyGI3+z8EHmxfWOQQDSC8mC4Z0bTbEntLutfkE4oZ0DWH+9igtQAGhriZv/fBYBmart74UyMwIZDzoNBFORPBT7/45ZNLLkgCEqL3uURJiAwQ/Ned1J2ODf9dTMKEBGLXeP7/TazGlzk/vkcUoWxSdmc0qxtTtIY1aFTefPqkn0qGXk2mbMToMXOV+QKYha6vV1RXR7undwbOFeyrBvEuXLwsQaHV6uo4GYlqihA2hKIuk+SW16ATE7SzhL/4/XzMbWX70/icax5C90GnpbOM5xX9jA1upVEyaEeFrsYbDgCGuW6sDWbsxHpf6eU7uGJPLs5TFO/0wSlngxuUwvuNNr0PjoIVOrY/aXhvv+5UP4vRNx1HrjFFYXMUP//hP4ukrazh842mcOXse8XQON99yG8oHB3rPbNw/8fGP4b77Xo5cmn4KCZTLe6IL85lrNFv44iOP4J5779MuRsf8Rx77sl4Pa5gjhw+rwbjrrjt1FvBxUlPvTADptfPxj30cJ07cKK074wC5Z/PcqdQqasQZech7Qw3z7s6OtNSzpRmZjEpO0OsJMGAdQfkEryG/nt4P/NlKIorGNd1dWj6C3d0qLl/ZRCya1L3f2trE6soirq6dw913345Op6pr2WpSIlJDMZdBq1ET42BlZRWNVlfa8gtXNlGuNph1KhZHOsGEsLEmvbedPoZBa1dnQH8URrowi8899CjypQVcWd/G8soq1jc2sDA/h3QigfPPPIUTx45IClDIZkzyiqjYtkvL84oUTaai6A86KBRzqFSrqkEazQ4Wlw7jk596ALF4BnvlKoajEO687TbcdvK4TP7C4Q4azYruydbmDg7KDTz4uQdkUnj6hkW89U2vRKrfwHv/3b/Dam4W+5f3MFOax0FogO7ERd4xSd3+wvPbvCrMC2xytju/gDhrAMoE3ecHe0jV+YE98bn7H1UJrivwAIClCvjp/yDUxzv+p3diZoEyvShGrB+TaYRjPEuYQSu3P3n90AcglLCIYxlrsvHnvqqtWzRxpQfwt85vPmpxygw4uDETTi+1Uu3i+k7u9XLS0SDQIH4z5KSuzFjAlAFASUGc5g0w7HcxHrJX6akH4JCJPQu/r+HN5H5FMQgl8NSzT+HBhz6GN77xfkWVDrpR/P3fPIynv7IJhLJiKPRDPfRDfQwjfYzo7yafpqie+USMlH/rk1WDkxHOMyse07SfvRRfO2tsn7DBPZX7UegHb181XPw6GrtHMf3E7vka2Ml03DWz/Dxf+HlvAP/9gx/1eUQ56agYyKCfUEkdonH91/rXZTfDDhbfwFhzY4wCHjycPrMxULPm3h+LP5sIWQNR5ARyAgBEJ3Rkfo03LwpOT6fsA9OXK5QlYEY3ASvcgceL7n9dW6LYv5LSKMMU5bkbM4C0ZhZ+NKIY9bo42N7GXC6LFIuJ/gDtWlUbCIuTUNxi52QCOOTUlBTOEYYUNLvinDr7ZDiB4TiKfjSJ6jiErd4Aa+0RqtFZtJB8XgBATt9+ZHPdg86mPEQHVmcOZ0QM9wA7k0heG9K9FWkjqDuQgayaxqiKtmacVaOmz0QGvX7WCmg20HyYpJlTs8kIETbQ9suIh840zKFiFgWosY3pfzQR58+0aQGGnBI4rWzgTlmB6VgF3nTPNRFy4HeJDn7xWUHjgCoX+6hYECfpsLdk93ZS4NHcLuABoNLdFbaeFhsYnkyAB7d/2HtW7KG7Av6TPU3egQATk0CXw86/+wKbTqJBBgD/XUwa95tNvhpymrV5/bxiiMz4iXsw164kAT4ekSZ9XNcsCjnZ1VTZPuolufutCMOoAQFBRoOnC/Mj5QLcyPgaCA4oI9hFhfE5ZwPAj5w28CD1Tf5k33A0Yv/cSqpAvJlmYYw/6tvBRtpWOk5QxlgdnM4n0xllxvZ7I+yXK+i3u0gTKWcEXbOBVKyHmUIXucwAH/rQH2LYbyAaJoBHXW1E2sNHH30Kyysn8ODDZ3D24ia29mpqNplDS+qsGCQDDmIT2Fo/j+975/04/+wz+OhfPaT4re6ojpEi99IyAbS4HAcAhGhaFFXs5/f/4A+hORgBTDXoD3F49TB+5efeg3CrCdT3kR91MZ8I4dhcDtnIAKkw71dX156NcIrOwyyyBQQZG8CvUwNPIprIct+0jsYkAImEmZRpj3DrzU8Mrm/c1SR5NgBRcMbgcV0FNsjJ9MxN0a4HUK+fJDBGjYdZROY+YZT3q9jZLmNnd19/HlIfPQ7pN4sp+g7wbGBxrzU9Hup6MRqox7fGqbfzZmHhIJkVpwnedJTUX34/12zSROr/TwCAxeeJE8dEsycAYPsGG8vYBACgBIAMAC8BYAoAAYBkPolIYoxCLoG5NAGAELpJjjjHAgAiQyAZZwFtRqF7Fy+hd2lNMYCdNo0mIxqCsAGk4V9/1MHcYglb5U2MwjQDHSgJoM8CiVRPd2ab47nJQpSSw0muPHHM68GfB2IACXjyAK+jUPoCVRIv26d5FzwIrDM4YOZnDb83lJz6q3D9aj1r3/XRtGboqqLP0bw1aWYUlYhTdk55CYDMIWXc6JiRgRQAPg5mzOemxpP/s4kN1w0lQ0EAgD9TRWIgTcl7zATp/3rHoxBS0aRkjGpmJS2wWFbui9zfCkXSiim/M/DlGqCce3eIQGI4AAD0dO+oLOgSALjlJUC2hN5ogIoAgHAAAGDCC4duXvtvrAOCAXp/AR8CXTnv5atzyoM1Vihp+/AymgBIIxd6xuK5tSMA1wGNrDuOrC5PAQBRmJzEQFFiEbEAKAGQjGQwwOrqIQEAHJMQNEGIIGAYFy5clDaX039eKwOdrZqws4nzBg4lOFm0+oS1GunsBCV4j9g4e72/Z8ayUWUNwPVtgIGBGrwPlGkNBny2vJmxJQyIGeJAI2+KR0CS55u8WsKmyY+jjntuL+HuW08gGc0iMkrhv/zJh/Hss2vIzxxCZxzDK17/Brzy9W/AXquF/NwCHn7scZy++TbJZrO5Avb2y6qRv/Slh/HKr38FEpLo+GQFi5Hk/XziK0/hltvuwEG1pmzzBx96WOy7TDKJl7z4xXjqqa/gJS95sTNg5DSVCR0W8U0Z0ZNPPImTJ0+hvLcvAIBGgGQZNNtNOfOzpuOeRaq8DXSMcUWjMz1vAZawwJKoySOY0EO2AfdzBnYMqAAAIABJREFUAioEfQvFOWxt7WNvryIQnqAY3xP3ykazjFOnjiBNB/52BwcHbVQrZMONMei0UJopYHX1MAajEGLpPL70+NOIJLM4qNYxUyyKTh7BQD5AKwtFDNoHiDCOMZbW1P/Zi1cRiqUkRSAjgf4UuWxacsnd7U0UclnHXhihx7SScBT5bBa5Qlqm3sMRXy91eQZ2sdGfm1/GxmYZTz9zXhNy0td5Zt9x+22Yoalbs4J4nEOXLi6ev4gjq0fxY//6JzBXLKLbOMBb33w/vvEb78Xf/affxlOffwCHMiUkumRI1NDPxtF3LNYgiOn7GL9uBXa7ybVnL8uIlyZ+gZo+2OuwTPEmn5PSOvAHNfqUgKiW4PPqmIFkFIaM/j+/Movv+f7vRWg2P6W/aI16iRu/YZh6MoE0nOYbI9v2V4ItMcmuvMSLzzL7vJgiDHv9Bk8Bqwl9etR1jO7gAFq+KZP3MEaHPjgCgHmAmCyWcgMCApQH8GygdJnrW0PLYOIW09gA7O3v4ZEvPYRSsYSnv3IOtUoXzdoY+dwiGs2+9s3eqCtvlv64I2DdznkCt4zGTE0GtRO2JmOOnfcI92TeW+4lBAr4Z9ZMSs/4H29amZgABm+S34z9NP+5bqAuPaehbtITRHWn03Uzl5ssjKDcQDisHQDXF3bPhQwHm//pz7LDw30Td4hY9IQaOEfXlwzA0f75njjJMqSELAJ7jWa+ZnpsK1adI60/uN0CUYErpJZmW0Rwv/qXlwVyo77mul73qdwEzQTGDjb+5kHDRpdNVJJIDsYoZDJqPDh57LVayDErNR5FK2zT6/gwLACAv9gQ9CMjxYcRfWYR12t2kS/OY6fewYg6pd097A0j6KeX0ZWmKHAfAikA/joH2Dz6XK0LUjppnuEbALuReg2+iePTItaFYzrwp0xMIhkFRdd35xDNTdpfA0/BIfIrbaRznte14QNFI7fhAH1SEOXSb82/GZgZ4Kf1SaSeWj5OgzjVTDC/mMZSXA+k9nTtYHeuz3q/3oyKFFrGZrAADUzkfaoBDzYRhYxD47BMZ4insb9dJyH7DtTQNMsjgbxvRC1VALgX7BioHlCw5+85nhEfvcIpkAcAfBqAZyjwWlOf6asJ17hNeITauZwGza9tNj+kGomOSDSa2biMWbJnw9zfrVC3aDGTw3gkjqZ8dFQddMk8GaDH4oisANJ5ZdZhQIAkOHzO2MA6Bod/Bo2tY0wdn6TBAlebmwpLJ2NgogAdcxl7Im1iRvfcM4/8pqeNzq1L/2du9lYgz1rEWPUAyXgEHWq+qYms1QUADMekHaZtSEsGDt2lmw3UD8oY9SrIZwfYXH8a//APf42jJ1bQ3L2KqIy1QojkCjj/+LNKA2h2QvjQn31UiG+zO5aj75X1NTF4mFoU7sWxefUs3vG9r8P6lcv46794AKFw6qtSAAgA2DSQGuiBxSrGYvj+f/Ev0GZRmcmpsKGHyM/99E8jxwO2uo9Up4ET83ksZWPIx8giasjErMP7y4lKPCFmB031NLsmou4aEW/SxueAXZC52hrwIxM0R3s18MplrDuasxg07tr7+zsBUYlKU4MY3BMnGmjbR/g1/v/9HnXNfuomwmxyxuMwarWmpv+bmzu4srYplN0DAAIbHeBI7wGu426PRdZYekA5EIeMneICVRFT808tvT1GdICmRwA/cs07y6LpRNNNov97MQA4ZVYDKlqisQpsr7CiOJtJ4ujRw4gw0s0BALwvbM49A4CfHvQAIAOAEoBYJoZULopcJo5ZJt/EQ2IAjMMjAQDRUUgUegKvvK875y8C69sIMR2jQ4Mp7uVxNfj9UV9fnymk0Oo3lARAU8FUNuUAAL8OLB/e7yVcqzJenZy9xhgyM8Bpc+6ZAdYIOj8a7vf0gHCMgGkTbw2/l/d5AIFAiGcK2LSKkgkDBPl3Ns8EBie1SOA6Kx1OkZguBUANGvcza1T0fiYgAKe5BkRLQ+vWjq9f3A/UPSSDxqjkzhvAp1W4qGGtf2cy67/e/o0Z8EB4GBYzSUWeGCV8Ngl62TBgbm5ea9qSY5yUTSw5ntFDjIjycAI99AyAvgMAjAGwcrMBAIPx0ACAVBg/9a73OAZABEOasU0kP2RbMFvbJBe+ifbNvwcAdNJ5mYXX0DsXfP/e/DTRv2bPEOU98pPJmXwehUzS7gMvhgNnHN9CRqDNZhdbm7uKDePXra6S2k2w0AwAGa3Kuvz8+QsWOTkwcJCvX8MD9zqVCOLMAH3mt2rFoSU9cHLvi++JxCMSlp6dwAB/sQDnmuMkm5/D5T0cUPbJGapLdyC06HTIavQpeUmYR5NJ3aKWyEPGQX0NP/DW+1BMjpFNzqHfieKXfu79CEfyyJYOYb/Vx4+9693oRaIoLi9j56CCK+ubuOsFL8Lm5jYWFpdw+epVvZ56vYZ773mpzmfS4JeWFtFoMG4tgo2tbfQGQ5mlkiHRaHdw/sIlNBtN5JJJfP0r7sMXv/gw7r33Hn0fv0fxehGwP3f2HHLZnJ7pZCKF7e0dTdkpF1R9ImaNsT5ZTXDvUgXJ+lzX1Zi89MrSNScIQ7ZLMo56rWJeAoDkmjzTk6mspGDDQQiVg6buJb9nvV7B8nIJ8/N5JJNhXLh0CUPQPLSH6KiPbDKGpbkZSRpazIpv9fHE2UsozC0JTCYjYdRroV0p44W334xRr4lElJKRDmKpLNa29gQCHFBSECY7IYGlhTnM8+sGA6UnbG5vCWDiWUTWXXg4wOryIhAaSELVatcwM1NEpVZVbUaJyurqMTz08KOSs9Gnolgq4cjRI3o9Q3lwEZhq4WBvB+lECn/5Z3+FD//FRzGTywH9Bn7hXf8Gpw7n8P6ffxfSZIW1hiiGZ9BsdDBIMEZ4egL7vc8zwafPocW7i7U1eSiAAX+2Y0D5ibmPEBcbZhJz+tU9kqKhFXGsSt2P/yzeWPr/AXKlLL7ze96GZCGNECNnk0lEsnkae7lnnslSajI04eeQouc8vnjPyRaRBsSM4uT5QMCPAECI5HnKRXj2B1IQKLed1NSTrzcWq66LT0XTa2eyDfddY6mQ/dmo1eQlQRBge3vLhmGK5/Vmfa7+xRCNbl3P1xNffhbxSBrNOk3PLZ2Fa18SIV0b1vGeeUnAiUzMKBoNAtAEd13f5YaxlnRmgz4/IPcyWb5+selYm731+PJXpQD4W8Uv5ub2/L94g43+FGzYg18fpIH6gi5Y2HX712pMgt/Lb5rX//zg53gXeU8Tnhyy7rBTzqxrgHSRgvQzm7k7h1+ntfZNlJso29qcFqPBQ5xFHrXpntoXnHypkHDN7jUF6zXVrplcyc1YjANSza3ANxO+nowoSINnI9VpNkVBknaGGvZ0EjUi2aTs9lVv6QEdhscCAMgEIAJNVLddJ01zAZuVJsa5Ip7Z20NlFEU/VkSPNDj3AOhsdpFCnOgGAYDgIhOaTTS+TxM2NwEMFOzaOBwFzpt/iQzoChv+HBYoFh/nJjw+K9kVg/ocUsocNUf7FJF3p+8m+siICzl3qoG3TFGjVlkBJpIRAQYWGC6CQy6uBCRI5Rr2FGPFKDEVgc4Ej1R23hvlVjvJAEEj/vINkdHZTT+kl+bWygRsdIWlKIu+aaYHgaPL8zrTAMVM7KbO11ZI2nrk4Ta9B8HFY8WsNxbxjZLPYjXWi71WfaZvmgNeAFIwa81QP2lFuKafvgGPUVvGAnsKgGhanE4ZPZ90WJdo4AEYvh+BAIze4tpgId/taf3ShIX/5uUAvFyMDQykRNlr1ajLqmZNUhx92AMCej28J0R4h31FtnE9MiaKny8gwK0lTjeIdnpa+QSQmeRhs8lJoddpYSafxYD6zHhczr2pdE4IPCdJih7kpJOxhWQKSBvexuVLTyIVH+Dbv+0NeMfbvw1ZEioiQzT2tpCIpxBLFvCRv/4HnD2/hY3tGjb26hiHUxjTlIoZyf02RvTv6MexdvFpfPc/fRUOynv48w99GjE69fYravLpASAxXIABwL2LDXw8k8Y7/9kPoEP32hwjshpYKM3gl979bizQzblVR7rXxK2Hl5ANMVVkjG59X/p97jw+R4OsBaO+m/kbf6mBcX4TWk900qWXhzxTBtJoTlgqARDRN3TBpn3SWLkNkd8vlctNGsBJUoBDG/m1nkWm9ey+/zXfUw0Wi5O4CmqmKtC1mT4A585fwmAUxmBMsMpo+ywxOb2XlIcFerOhiYGIjCFOoU0qwvsc4WeOegYAqMkw1hebf3o4iJItSt8/ngTgawEA/Lk0tuJUU1REsshkTGoO2h4A8CkAlADQBJAMAMYARlIRzC0VkE6GUaTnQYISAH4PujMTAGA2Mt3UhwJSN585C6zvYlytYtBrOdA8Ztex3UAmR+f/IULxMWqtCmIpgi9kJQwR8rFibhJrwFAYUe4vKnioYXcUf9cgemaTnSVToN8XpQbMmrhCX3Ld5F9SDEkAKB/z0oFr5Y4hRmzyujkdtvZz13SzIeH5afEAfA5M889pj3ddjhO8CEBY9EzwTv4eFAicDrbyJ/WSMWiYycxf5i4/jYUNsiFlknsdpZY9byJEpoc123w2GfVHXZDa4XEImWwu4MZPkGL6M4YEEXmTJwAAnwEyAIYYOAnAClMAsiVCBajS0yFFCcB7kE4toT8IoTvoubPDpeYwHIZFOPd/zwIITP/N7NbLO4xFZDWHZwBMZQ8GQNq5pD2cTEcZAFps3eFDy8rp9hIAnuf2i4cSm0g2fR1sbe1qf+B9OLSyrEkrGQBivoUT6HSGOHfugnx2rE6gXMADAEar5Wug6SD3OtYk3KIIOltmuRkC+nQJ3jev5+d0mt42XJuFYkHnOhtuOt6TWVbIz8twkOssFjNfCK4xAgr8mdTBk/5PGQCbaaa78Mzn96/vnsdceAOpMWVKWTz+2AV85pOPodYElm+4Cc1hCD/1i7+Ipy9fwtGbTuGxM2cwO7+I+YUlRSSS2l+t13H5yhWcPnUjTp86iWGvKzd8NqHUCBcKM3jgwYdw8qab5YKfzc/gM59/wAzxQiEszc7i0NIidna2ceeddwgAUHys0jMgGcGjjzyqVIaZmRL2dsuuOU4ZUORYuvl8DulUAsO+NVE8chjPxxpYqQBy5jeGhQZeiaTi8jhtZRoJ6/xkij45JgXY2t5DIp7Bzs4+6lV6DkTQ7TRx6uQNGhaPRh2cvXABkVTRGDD9FhZmclgsFXWPK/U2Lm3sojEII5rKaZ/hfpBLhFHf28R9L7oL+zsbKBZzqDYaOlfK1Tr6wxD2ygfy8Dq0tIBBt4WZQk5nKpNqzl9ewzAUFWBAxl0pHccCzVM7deTyadWjfJ/8HqlUHpFoCuFoEmfOPI1kKoPLVy7jxMkTuPnW06gc7Iv9Q3Pi3a0rGg6Wt3bxo//yR1HMzgpcKOYi+PM/+QAe+vRf4kuf+nukCJD0mH1Jo7s0Gr22kjyu7+E8mMUBpd+f/ef4jxSXDiNkjNlT5/c+f85rn3Y+Lu6pvKaV47lLptHUJttJa8UKGAiIPH76Btz/xvtx0Kxgp3qAGutIptrIu7uPoyslqQBGBKIZpSj0LCZWC5+R3a1NMYUH3T467R66vaEAPzIDWUs1qxwAOpmq0ZAmjFq+LrLbTHbmak4/qDPYStGTNjMk86mnOMhWkwB5WzWj9ccm/Z3IBlyPxT0olaNMaiwT1lgkrbprOCKjiH4O1ttw0j/ss75hzcHzYYhxmOkR4mBacsJUYzU5C6cMZmNc6VybTHLdOfOGE0euYQBc34B7ndM1d87/RbD8NEPcf21wAQQRo2CT6RtpNkd+AuALTv9m+Dmmm5r+8siU12h4oxT9bL/9Oxf3CTV6GoNuFyfw/ahjvY7xMaGicaeZFKCKcrr2KnC5JqiDcU1LEADwoIBo0IFfuv4e/fYuw64pU1yWox7agrMc7nwur42ONOpcNqtpMvPREY+iHTGn+zhpxCNzjuXkvx8dEhqwFpgrgQBBPI3GKIJGOIbt/gB1FsfhtKZk11xjFUxOtz09Uq9BmaQLovkgQQKPOgWYHD7qz+uG9LYdfY0NHX9pk3GMC7eDOPM1Txc0upuumY+b8/FagrWo5zFjQD7kRNo4kSEgKGMSFh5CA83QzSZ3pLjHEE9y4hXXNZIbcK+nppUNrFxJJ7pcz2iYrvPJRJ1aUU0MbVJt5npOAuED0QSi0Z01bvdmyNxd08sLaGGT7Bxt9Xy4FWqZ0NOqdzoHtfLJJga2rfqvmiwtB2L5a+4lLGK4OOmCTdKIrhsAcP3nqBmjvpUxJtmMeXUMBqIS8//0b/QC8KGKzjVed0vTKaP902mXjUiXAFbbnFjlF8CGmteCDI+AiYwaGKc195Me3/yJteM2OhXHNEwKh5DN52TwRJMT3ktNCpxbLwtFsXAco0eFsptO0+TJg5yDXkfgmkCLMWNTWhYnFE/qOjGuk00hg69onjfut9FrV3HrLcdx/IZFZFLAvS+9A/nMGOnEGElShmdKGOzVwS3s/R/4YzxzfhPRVAm11gC54jw2d3bknj7uhwQAXDp3Bm97633otVv40z/6GJKpIlqDqt4jUwA8AGBgEWlgBPkY9ZTDd7/znWgPGJmTRK1SQb/VxB/+9m9htZhHZtjDTHiEWw4vId5vIT7qodesanosFF5pG0Zql3EjGwmH9ivH3E3hTf9P2QdZUwTPBjJD8sUC19T1Hi4EFL6q8Xf3UACh0kGMju+jQvn5PtXFS9D8fb/moNME3s90DcyiaSOzglkAnj13SVILDwKQ4k8GgBp4TfLHYAqNcWyMDcNngfeaRo+khdK5WbwBFiX8PE5Y2VQ6IDms6/aPCwCQYvl8HgBzs0WZALL5EfvCTcyCAAB3QhmfRmMCAKKZDBZWV7ScjhxfRiI2RoHAjwMAWJiQARAbh5CI0YV7hHAijvUnziC0sYfe3h7CIWM29QZUnSTRdABAq9dALB1Bo1NDOp9Eq9sSAMCkCLJ6+EvTYU5leA1V0LviSv9mrD3uqVxPpB/7//dKNK4BW3M82gIAgCajbk90H5UWYHJOrRQPTJl8kAC0AQQ2qLAzw16jGT+xMVERpsmsM/1T0UrQeSxJkLxdPPjlzkDDMIM0dzv0TSXj/50SB551DgCgBMKRqTxQPpHgeQlDgCZPACCfzKLdZANEphZBHEpqKLswZuDs3LyeB05f1Ry580pFPad3Ua5+ygc9A+A6AIApALkShqExar0WIqkofurdP4tUckEAgNaVpzjomlphKdYd78c1prqO6u6GMwbOe5YHnyHHmwmkuviEJjOWtSk6z07Suo+urmDc6wQkAP4ENDMxFvi1eksAAM9gXvyV1WWqAcUAsPowgXZngLNnz6kuGBharnVHIIAMQIuNtSmyvlJeAPQg42TfPCaoo7/hhhuwtLSkRp0NCI3xZAjr9P+pFM8SS7YgWM0lV6+1HejopHSSOHLqZ8AiI/lymaw08/yePtaSQEB7/zLy/csoJbmJp/EHv/9fMRiwIeXbKuC++78Br37jN2GTMXWZJDZ3d3Hi5GntcblMAQ89/EXMLy3ikUcewTe8/n414GO679NQMQS0WvTWSeHLT5zBLbffiY3tHZnd/bdPfxb0DspmMnjBbbfiyqULOHr0iFgDpPMTIOHklYMa7usPfP4B3HbrbVhbW8dMsSS5xa233oa9clk+BAQ4mMxQyGc1wGFuO581+gEYANASOMjXwsEN9wPeTzanHMB1Oy30hz2lCJkHUhhXrm5I/7+zVcagT+ZBUoyBUimPTqeOXrep9Bwk81aOdxsuGSejzaLa6ODqzj56oSRaXOJMkep1kQwNMJ9LYHU2i3a9ghglimQ17O2j2mih02U8XAqzhRxWluZR299Bv8NGbqyUAH6vLll8iZxe9x0njyDGrJ9WDcl0HMl0Us9ys9VDNjuDaCwjQ9urVzfVjJK9srK6iFQmJobGeBTRgK+8vY5SLod/+69/HN1GF7ubZSyUirjrjhN49/vehff8y3egc7CJeLePleIiumWyM4eI0qPFgXDBvi14pout6Vje3I8mNT33wTCZtD6H3g3Q3P42qWcD/U6wz9AQwcVbkwVrIl6L/zMAoI/cTBqv+cbXYLdaxl6tihbrRia/cacO2TCG+0GzN0KjP0CN8spO1/yV+n2k4nHzDOsN0O9x2MraggBpVGAoJRgWJWlngGd/e2cCHyNv5uAOZHZscr4Xekbw/U+TSzwQbTHK5qE2ETk6KZNnsA3Q6TYQj3FtFpRQQP+HXr+GcLSFUITDP/ZvBACYWEFDdLYmZMSw/iP7IDFJOVJPPZHGGwNecbC6H8Zsn9ZPBnSEXnfLzUoB+CoKgTuogjr+a9tf+xsPSRmXBLT/hqBP6c9B5Mj/LP+RiMn1BaL/Ofw6AQQB7Zz/v6k2lAfH9MYYyOCmmXI4d6/TFQceKPCNFgtNTyvUtMsXCe796Ge7c2Xy58khzsOAyPR1yIA/6N1UYQK6TNzu7TVJ+eL1zzLQYbFjJnH+etYbTZRmZiwOyU/CQ2EhTclsBm338CaGYVE2uf+N6IsRHcksQiZD/QHSsTTavTGQymOnO0A7nUaXBS+dxUURDFBIHANgOqmYKvZ8Uyk6C5t/TmifAwAIgkEeBPIAkC/qRWtjHJxGaaTRmFGdinOfGy3KkdMlOx6o1/pTX8NCjGYfpN+MSAUb0sjNjElYoLHJlLY0HMWATYubShBBjiUTGHFSxukTs+IJ1hCx1DqwzUzOv/pl/gX2vtxGoYLRUePFDzXqkFxM3RHOyRk3ERYSNMAxdoXfMC3u0PSEDhDgdZURlVWtFsHnMVJbZ3KknqBdvgWyib8vgfTRZRXr3vrpUUCvpXLXSQA8qKGizMe9OeNAxvcxxo+HL5s0ggGSAbBRYgPoTP+mAIab1jKBwWcJC1Ox+8Fijr/JDCBrhR/ZpIvmyQiWpMUF8nvTCMczE/SRbICYQ3gTCexXaKiXV3xgqVTSa6EpGV9fvdHQBKJN8Ex1neWk+z1Nr4MMJP4ftbzMK6ZekAZoYf4MHr5tFXgx5cGz+R/i1lPH8E9e8wp83e03Y2vrCrLpCG48eQj95g6G/X0MO1XEGVvTpptyCQfVLoqlI/ixn/hZHDSGSOXmsFeh47STjQw4gYjj4tkn8JZvealMa/7gdz6KdKaE9rA2AQDobKy8XAcAEHwh6p0rzeJtb/+n6PR7agA6rSaeeuxRPPjJT2AmGkExPMZCMoajswUkRl2Eey01tjy8iGDzl66tk9F4xQj/XZ4LLqedhYLAWrcupIFN8IA1OpmffBm9lSCiFYDa6/w+6p8mN9UdiFVgAIA3BrRDzJ6h52IA+DWuIpxAjzTHXHPUj1tTWN6r4NLVdWzt7AsA6I9C6DARIGQNPJ/uvgxTTYNImcDInDMlg4hHQkjSY4gmlTRcdECXn/7TaFET2X9kAICX+mtJABbmSWmdFRVbrBd66gQYAJIphSJa5wQA2FrEslkBAOPYGMdPHUYsMkQuEhYA0E1qriMAIC7gKyZwiGyzS196DLGdfbS2t+V8TSCw1Rkinc3K8T+eioIAQDQZlgwgneeeQZYPpxWupHIAn3bOKFMaLEptUny6c1cA+ERZ5ExbDfd0zCc23cbO4X2zfdkYK2b2505YN6MIxkBOZQBm4uTBVEk/JgxB+0LqjC0VhHWF6b91THFtkHmivSMADk/Wumv4da5ajTKRCDi2lYo7al2HXF+8zxwmmE5fryVitHUVbc/DAEiG4+g0u+jRNyieEGAreZs75+bmF3U9BADQd4HMF8VfkL7bxyhK8MEDAI4BEBpgEBmjF0pg5cYXALlZTfrqgzbCSWMApJLzoJ2KWH1kUTjZnC6oa/qNdevv45SKGjzNrgUAfHzg9F6y4eUvb0RmAE5Yzd/i3Jyl+DiGhq/DvJs490qawlECwPOXr3P50AJCEV5TS2AZDCLodIeSABBA6TnTQl4v/p2fY80BQUCncGTyEO8Pa4o+1MweO3ZswtpjQ8t9i5NrgtGc7gtskg9A38y36FM1oNN91qpFSRjMA4CyVBr90QfKm+nJZJH7m9PkU/KUGFQRrz2D2WQEjRrwq+/7A8Tiy0hmlnB2bRe/8BvvRzcWQiyfwaXtdcwsMAasoFi8XmeALzz4EE7fcjOe/MoZvOH1r0ejXpWkqVjITWj1V66sIZZIIZ0roNMf4vEzT2O/WpdUYmlhAXfefBqPPfJF3HPPy1xkIWupnqUZjEZYX19Xg0UjQC7j9bUNXdPFxSXVRZeuXMHMzAyy2bRJmlJJAwJCY2n7yUaQjjwUnqxv824IW21Btkm3jVg8jFwhK0kP1+Lly2vodYeIx1KKQSWfi5T5VDKKaqWM/fIOtRvyuWBNM5OKoJiOIcfI0uEQW3sH2D5ooBtKqrnk+82lU+jX9vDyu29HdeOiAPRKq4uVG47jqWfOSfdPyvZNp08iE48gHQuhWdkTcEBArFxtok+a9yCCcGZGJrO3HlvEoF1Bq11HLM7UJNbDBEWjyGRmlLTR7gyxs7OH8kEZL7/vJSCWtbZ5AcUiDYeH6LW7SEVD+PTHP4Hf/JXfwJHlI+jUO5I1/uRP/DBuOrWIf/+T/xyz2QjmM1kkhjFEukkZZBKg1SPr5UuO4u+bfnovce16dgs/zxsqc3/MJOPqAf2gWHuYk6SK6RmcTAf6H7crus7J8W79/4fIQjMAYG6piNe8/jXYb1SwT3Pmbg/9MdCl3xGZG/xIiJ4eQLEkBpGYQIJKnd4QLTTrjJSkbJgMMz5h3LFjGIetr4wQ3HUeJtpnPfvUMYcJcFpjHeiRuNepPrdUH0mSJVeza6NkDQcke78EVwRNJM6+Vi7k8mIM8Ps1mjXEEmNw5tTuVtAftJxfBCkOcYRG/L42cPZnElMFvDGuK+RchWX7rTx0nBzMhsoerHYMgFd83QvtqHTamuD0nf/2tUwc9HVs0nlIcroZ8AI8YV8CAAAgAElEQVTgnz11KggA+GLTLzjpohz64v/NAwj8Hl6zG5yuWxPk0QyvsTNtkEfyLVvTXpNwpQn1zLnxekqEc6VXwekdgNnI8WfwMHDvaZrva12WFjALgzjpub4xm+YxTvK0dY2ubaDdHXLXjlMn0/mZ47kd/lwQdgjRMTshNJa6bO9Ky+vCrGoh/6EwUqOIKJt8XXKJjBMuD8mFklUxAYBuH+hFU9ih4zVjXrg4uiQvTXWPuoZy4Z8+vLp2gQfZLySNjznBvQ4A8Lnsk8+b0DOn8SL8P06Uk2lOkYn6OQ8GNZYmuDQQwK42EcIJE8BfU113iwskGEH0miAAmzlBZc5xUwWPQAUWPV7HTAfjGMJE5ZXzSQ8Pr13vC0BggcfNwzfgWiMqNkxWwF98HPV+BVy4iDD+2cVQckNhIcF7qLhJbh62E7kDn/9kWYi69jTScwkIvgLmM6apuhcaOBaEZYpOAQB9xwnaZKuMm4N/voNSFlvgRgkVEujYCzIXUdaVYwsQICHgEQIIBBRnZpAvFvT5XIPU9nGtBAGfYKwnf75n+HgNkl6XAKQhIr0hes223EqJaIthQJMnUpJjMRxaXREYkM3lRPskzZnNPqcC3miJRoHNVlMUQD4v5f2yDAPL+/tYPrSMVpswmUX7EexRisN4rO8zOzeDXqej5r+yV0Y+k8PeDnOjSa2yqbKojCxQRn2Ud66ikI7hZXffidtvPYXXvvbVuHrlWcwW49jdPoeluQQWZ9NIRMY6fJJJXqsMLq8fYG7xGD7453+Lv/34ZzG3eBiNNtsxVoIRhAd0Cf4y3vzNLxIT4Xd+6y+Rycw+LwAwHvdE32+PwyguLOCt3/U29AVuUEs8xl//l/8dta0NxDtt5EMjLKUTKMbCKCbCQK+DVIwaxBDaXboxu8m9Y2/Ynjfd0zSdJ+1fy81HiDngS0ZAU3qyZw749eDBVQ8ATJ12XRoP93GXoiHjybgdoJ7+PMnZ9pvmtAfUc0ePFDrscoGK7q3AkBAq1YZ0oOcvXRXi3x0CbU4A5BxManpYWkHKpfisSoMoWqCxhwgAJMJjxEOcNbD4Npo1J/904A0CAFIv+qnHf2cPgK8FAHA/WDm0qPxoadnJflRsZn8SA0gAwDMAxmx4ImEkCwUsHl7FMDLEDTeukB+AbDiERDqKbsImwwQAEpyQRBNi7cRTCZx9+BFkKg20NreQTjP+ketnhDglNANq+clI6SMUG6MzaEoCMI7wXOvpufXxj3Ym0wQwZhnyjvau/dWd4QTquO0xz12MIOknJyennefjsEy/+NG2yGud/nlB1MANDBTwtYEHCgTkkhfm/U3YmOtrzI2dwAtpncK72BuzSdP5TCzFWEGSwTn5XHCQ4RlbBnZPzW2DhfZzAwBBCYBNt4IAQHBYw5eTDJG1JB2XvG3IcCOwxWl2Mk3jUDZiNluz/Z7nlZsIMfAxQvDhegBgOAEAlo/dgXB+TqbC9X6QATAPPnasgQg68dmw2Eb6xFBjb/I0L0UwmZ9LT3LlhB3t033Gvzcjltq99GCiJlluqMTpP5tGOqtHKE+xn2I7g0vq8AyARr2Dza1dTc/JQiEAMEJ/AgD0+2EBABcvXlKD2RHjxDwkpCknSC3DW2MFmhcAkx/I5hsjmy7gRXe/BEdvOCrKPDX/fG38efwzWQD8xUbK/+K64/nF17q7V1aTT7CAv3vdlv5OWSIbE4JGHE4oUWHA5B3GntIXJIqVYgzf/qpbEOu18YXPn8Hf/d2DCIXnEc8sYRDL4F2/9F5c3N1AvJDBbqOCpdVlUffzuQKeeeos9vbKmF2YR6fXxYtf+ELp6ZlqwaERAQj++uxnPyfzv2qjjVyxhI9/8jOaeHf7I5w6eSMy0TDq1QPceustkjbY5J/Xd6QG/bHHHsORw0ckl6D2n9esVqvj2LHjqv/2KxUxAAiSsFYlAMGzNpmgNtuAZT+ZlcmlvKSsluOCinH36raln+fvavVAhqiMz6MJbz43gxDlIGOTUxRyGexsb2Jra4McEFQHY03dTx1ZRioyRGTUQ7/bw9mLV1BpDRDNzWpqzwFSMhpGIT7GnSePYH/trCQI5WYXCytH8eUnvqJanPLBY0dWER60ERp00DzYlWE3Iybr3RH2O8Awnsc4WcDh1WXkQk0kQj3UGhWxAcmKWFpelf9PLJZFvTHA+sYO2u0u4sko7rzrZoTCPeyUr2pvrO53VQITqP63P/JvMGoPcencZdxy6hbs7W7igx/8HTzyyCewtfkEDi1kMZNOo1UmCzCLSDgBzhRoxHd972U+LO7aj0Ya2DB5gh9Zd0nG2u6gtrmJkPs8v3fyUfFfzxhh3y9ZzTnthXxNbx9tf7J9k2A2vQX6SOVieO03vBaVdg3VVhNNNttOAkBQhxJTrukB/RIiBLjDqLW72K9WJYVMJZIuUYPAFPsJm/7rIz2sCImTCeUZXBpEGqDJ3/7Mmjy7rsZWA08POJ4BkqK5z/BGtx6oDiTWeFmqPydCowgGJKeC0s0xesMauoM6UpmEzjVKUCllEluLUeguAW1EOdvQaljK0gSuu7PPS6wclc7OPyUf2efYzzaGpbx4XnbX3WIA6N4EsgR9w+2b+umMe9ph8E+kK5HmKW2Ob5Yd/ZYLxedLTht2mzb5Bccr503whM8ovoubvcUFiZwp7R1RV4tS4oHr93vFALqJv1GH7cbZRFmntisO9Aad5lpLx+JKiCDzAGOZJ4MHaohoEGFxbozY0wEvKr07ynWActLL6AnS2KcUj2mJYn8SDfD5AACreFRs6DbygHEabL4Xat1YDHPjp1nSTGlGN5KNEOO5RA/kJhiKIk39qiblQ5O//Z9uveG4TdI41YiGGMMXxUFngP3+AC1qeVNpTbA868Hffw/I+KmD7t1zxgBaJKHo3o6+Pl1LtuA8cCLkyU02fLSgaJagISOLa5vQsiiUZwALJ9e4ewMjH+0ULODIANAEl1pA/gx+zx4dOE0SwMPa1p7dD3suSQEOYUg0M5uVFIDaT02n221NpM2X1DEAnAmTTV5dR6iin2ZhzKO1+Za4AnzNBJCcIRPXowdxJnIYh61o0iqsyU2L9EfL/JWvAjOJO6Q4GqXezN+CYMzUzT+4yfrNzHbe6fM6+fdJJW1mbz4+0484FBnofifSKTVobC4JUPG+5PI5NeSa2pIi7B2cffa7m5dyDZMtIIbFxCnafAZEF+dG1OwgrphFKziYCc21TUCARRJBAbnFk3oWMVMhuvHOzXGakVfRxOtLgx1u3AQBdnZ2ML+wIIfjI0ePotVpC8Dgz+Xr4DXhs9Zqtgz06fVRyOZQ3T/AyqFVbG5sIZXKaIOkFnS/vCeDwHQygureJqr7W4iOewiNzVX6vpe/GK+49y7cetMqFmZiCA0bcubNFAqc66FZ6yEzcwgbm9Tzp/Gpzz2ET332QexXmkhlZjAe8WuiOPv043jTG1+GXCaDD/zmhzQBYCMlMGnMg5R6ZAMLx+O+1tsgHENxcRHf8rbvQHfEwmuoQuU/vu9XkMUI6V4XaeYOZ5KIDrpYKGQQGvRQoLsyTTQHjDkzAEDmUgT11EDwmjsTqmTCElF4D11kqbxKHH1vYnrlgLRpk+Mo10EPFTZYLhqN70sGkJ4iSETeGVBybXFf1rPrgS23lgUQO0kWaaLdVluHMc8Ofj4na/VaS5GATz1zAcNQDJ0+0OqPoZBVpj6Mw+iwmGB0j3OgFximWRHj70Lg9kmyoWIa3B6l6FcBAAa8sQEhQGcsmylUaPv+NAZQQQ5uYkA2iWJ6JMdxI2qdETYp1mRCU3E3EVQz6nxBAiaALByOHlnFzEwBXdKGFWlMRlNfk15OJixykwyAgd73IBJBZqaI5aNH5LK8enQeoXEXaUoekhEMEmbsRPw4EQojwWK/3kAiFsUzD38J+XYPre0dpJIW30oJAL0s+jRTxUDTf2o3u/0WiEgPWMhRP8+ppqQ5FrPrJQBaA2rwp5MJrSdJUKjFNrYUm4UJhXHimk6A37k7T8RTnk1ghQ7PUDYdtkfZ9NhAKdsDzMHZ9kiTkjlHaAcASFLKa6+0E4KzbJjJTKRUhgZ8BNDNQdrqGjcccLG2kxhdFVzTOsHo5yM1XDI5c3JA8wCYeuX4YYj/t2mTzDMhRMm+4vt4hjHmtjsYaF2zec0VCD46k1cHTNkwYipBGIYs2i40JD2da5qTtxEG4RB6oTiWj92CUH5WaS31QReRVAz//t0/i2RyVgkqvHcypuNXOkNOi9ELqW7RnyUJYBFqTIQpK4AFtnI0p8Wpr9dEjjNwhnWkN1tm41Es5EWhV2Y3z2mdZ/7aOiBegF5EJoCbWzu6HvRYWlyc0/M8GtOZP45OF+j0hooBJABAEznWWHxRbLDoxG4yKJOF6N6Ths7zsNvHO7/3+3GwX9V75XnE+00aPN8Tp9p0xy+Xd/VM8lxiA8/6jdNtAtdWvBvrU6Zl2otYD9IE09i1POOK9Axg49Xt6ZmmTOuWo0v45ntuQ2tvF7/xm3+I3XIf2eIN2KsN8bo3vQWvf/NbsFXdR3PYQ2lpHmM949RGJ/DA5x80F/5mE4cPr+LkieOaVNPUlfplehQQ/Pj8Fx7CbXfciZ1yFXOLy/jM5x7AQa2OeCKFu1/4ddi6ckkNL9O0yGwg0MH17L14Pv/5z+Oel74Mly5dNqp2s6X3770cen1L6spmM9rzqpV9eQAU81ksLy85GYUNAiU3cUwAnT3SfA3t9RazSKWT2N3bRr6QVx3RbHY0OZ+fXcDs7Dw6lDQkYrh86aJAFsrPwBo4EsFNxw+j26ii26xrvzl34QpGkYT8sertrsw0yztbeNEdNyHSbyIyaKo+7EfMz+fMmSdRLOaxuDCLGL2lONEPjdERCzGP8xevKFWg1gMKCyuodAaKBOxXNjBfTGO/UhbL8vEnn8Sdd90tvXcozOsyi09+6rO6RjfdfEqu9fEEvT1iWF/fQLM+wNzMPJ458zje/2u/JiPwfqureOlXfv29+JEf/UE8+ODH8E++6T4gNgQaDSBdAJps3viQaQNxxbHV8fJjkZEnqe1GY/e1qzGTXFPa6SLJGqnZRrVWQ61aFQhWpsH43h4a9RoO9sp6Pu23s/rzf9ZHM+22+tX6KmuYeG50UZhL4jX3vxLl2gEOmk3UOkP06ccQJkMmrv6MdVpXKuewAIAWoysVT0tmaVfPpp5r7lfU09MPSL8JANBA0rF8vbzKDfoEAPhB5MQA0PsEGFgxIDBDyaTONh8z7CLJXSqLzOcDJuL+vImMQ8jFGTFdQzjGOq+FTr+GbD6Lne0KohEm8Bh7iO9u4hNG+QJrQZm98jrZfVPyncxXHb3fy69keO78VMTgdPeP/3bPHS+YAAD2wqaIrBpYFTq+efIHhx2uVrD4yeTk0675g286rmlKHONA/a8OXG703u2cDRUPRbrDs+hhFEgEtcpVZJNjJNBHOhLBwWYZyUQO4UQeoUgSpEIkMxm0ej1kaWDSrKPNvOek5d/q9bLZ6Y9Eled0IxbhhWlJx9wPx9CPxDHk5M/TrsdDxBgDNR4iIsSH75iaGTbTjJPj1aIEwNPEr70G1w1jn+cCTYsC0ZQDDZsVBWbipvLwOcwWOfGRV8E4pImE2Bi8wY6GzlfGCTTb2Wa3jwY3TDZebLg0kfbsCPvZ3qWeP5F0HlF7rgMwJtNe6r7ZNJACrKm2pz369zFtVie04sleo7IeA0aRTUwE3dereTY9vSiAovBzQ4wK2NF0wSFrEzSNL1L0eVL5yQQwDacom46uY53GtNnmNI8siGiC2fZGdZaBUa+nA4yAhda47r015QQa2GR5YIeux1pbDjk0+qOLhtQDZP8nUMutAL5mAV0s1sV+cCwRd++l//fXSfR6o1N780MCFXYPjP0SZKeo+fLfJ7BmJvfMAX0qJKVqsKmnNS/GILjmo5gNlEfTHNDo/2yyeSCxuEuks4pOizCn3FG3JzQq9951j7xHgmMlKLOcRRNdxrVxDYyt4CjCOnyGQ9QqVU14eXgzXYD3UEeEdFsD50UQlx6RBQ3lA542Lgp5NIpWt6PfN992K574yhnMLczjoFpRBGNiHEGjUlVRxHWlaKTy/sRxeHtzQ0UDRn0ko1CubrdVRzYVRbvVUPHUbVcx6h6gU9/B7/32L+HY4XmkZzLoVfYRz+RRqdSRyc8hEuMUKIHLVzfwkY/8Db7yzGUMw0WEY1lcuXwZV65cxNvf/u26AX/6n/8C8VhGRRhlGnJ6dWYvNhnpmU4eUUSzObzhO78d4UwStWYdizMF/MbP/AwW6NXQaWKlmEMmNsao11akHWnzpHdzyp1Nx9zUia6zBDmS0l6y4SWVk7FMQfaJmVQ5R/pwBJVGS07sLCQXFxfVGNG8iQceJ0KcgGk/GttzxeJC9FYn7bLprEsOEBBLUCxsGtpMRqCTPAd8zJtrkC3Gc+g8GsZ6XwT/aAzEaVO92sT62jaq9S7WtyvoU+s7DCsqcRAhVZ2mKAZEyYNDoNtYBXgqEQPj/UxwRx+W6U4+jTJzMZjeK2QCAAT2QO8Orz3E4oNIGWQBz+bfMDY3HZ7Iu6zR9yAJm095zWiy30Pc5dGzgeB1vvmmU9ZEsAhQfJKjm+tnWl8k53Tu7Yw5G42weOQIwskESvNFLB9ik8jIrihi1IPS34LaQvnbhJHk/tvrYdxs4NyXH0ei08ew3kDYseWYnkAjP/6wXr+NUHiEWIK6wwG6w47cnMkCEEgettfHqbvtM2bMaI25MTiMrTeN1uWftUa8nC5sMYECX8OW0851wCaNLDkChM0WmzY6p5v/iybRSrUwIEC//V6sIb7RPAme8F6bFJAab9NC20cOBCx5xhu0EqyVb4hSZGyd8N5aTJzRxieDDi4nAQ4GbgiA6A+QYYoBJSy0odS5p9GDPpIS7FlOAi09E8IxG2LhGIZtgnYhFEolTSBZuzRbbf2d75E+LXqv7k2rwnOaVMWVclWocTcWjH4OmVKMikIUsys3IDq/BKQzqBxUkCgW8a73/AJGYUoN6DxpwIoHmgVYiJlm1kP8sWysD5i1XpzFzt4eZoqzODioyLBQAKDqHhtWmNbWaVl9usOIUXQ9TfPqtSqO3XBUrDBqYXndPVivtSNwnaxM0jai2CmX0VLmdQcLC/MoFfKqDZhhTp8EJoWvbWyj3aEsjVp/SGtOfxgz2zOPE14zzwrhe9zd3cVrX/1aLC8eQiZDFhwNSM3QWudSJokPf+SvDGhgFGa/I1d4TXLlK8B/j+hZEag04t5g7Az9PAHWBCk7iMUpe6OpJ5lqQ02xm5UqvvX++3E8m8fWpTX80q/9MUKpKLJzR3B+bQ/v+oX3AfEMEpk8aq02jh4/jnLlAGFO1kPApz/7Gdx6yy14+skn8JY3v1lgJ71nkvEoCvkCtnf30BuMcVBrIJ2bkcFdq9vD4088Ia09/Qxe9IK78MUHP4eXveQl2q95vTh1pdkff129uiZQgGAC///MmTMozhR1Tly8eAHz8wvY2doTlb00U8Te3i5yuayMZTfW1wRsklFQKs1or1OUGmPn1MCw8e8gPAJiqpHNM4vPK2sR1jsED5eXDule8XoToOHnbG1uqlGVidtggNvvvF1DAE7vmZh15itPK0Y2lc4KOE2maIRKRulQrL/awS6GvTaWllYwDmVx8fJlNGo7yKbCOHF8GdsbVyXbXbu6iWMnbsbZ81fRo2Fmf6y9MplJY/HQIrrtGlLhoaLqFg8dwoWLlxCNJZS2QHCt0x1gaWkVX/jCg6qfjhxewdLivOoOgpE7W9vo98a447bb8T//0A/ioLyDve0tpJMxLM7N4rve9m245567EQrR74J1hBnmGqPWeiKBTTqru1q7rKG4vnlW8xr6RCUPBnhA0rMDKD8gwMHryfvOgVWfLIFeD9VyGYN2G/tbW3ji4YcxareQjcXQqlSQ4nnD10LfLXd2KZ4PKUkgxLYKtzAzP8arXncvdg720eqHUK6P9TGaSov1xtqewwnK27jOM7zu27to8fvG4vJZIiOJUiCCAAS06QnR6w2QSpId0J3EGHr2mW/8ZRzJAaeTR/heYwpEE6C3eFH1S25fJ1htf2fqh9U2ti9e299FRh2kUEc83MGtt96IQ4dmsbBQRGm2iCYTOCjd63SRzxXR7vTx1FPP4umnL+BAyRYhdAZDDMjMYuKAwFaCBdxrlGcs2VPfnZ22t6pZUA/k71/ovjumEgDf5vMTrGG/ljpvSK0tIGtJWVx8bQAgyC4IdsD276ZposGSFqhG7AQAYhgOGU1H11fmXu5geSGKbmMTvVoVL7vrJrz4theictDCxfVdbO0cYHNjE9lMXje51e2jMDePUTSGfU75IjEhRtKIEvWiJoi0GWn7+ppAEz3i59MilAcgC1hOB9nuR+Qub0i7UPIx/5UTal5UGjJ8NQPAv1dPgX3u7t9ppQP/+ZwAQIB+b2e5L19sqml9plEXuRkKrXPxDzweIyyGADR7AzRpQMcXrik1qTBWiPmfy4KDlDP+XdmzXwMA4DVh8cIGzssGJq+f19YDApNB9LT59u9BEgWha073TqhCVsus3ZzBnuLgmBtuHy2Q2QoFMzcyNodJBCw+htN/Ft0ylOFD6L+/K8SVt8xINwInBAA0ITC9jEAAh4CaSR+/fqT1wgPYqgxPe3fgkvfRcOwW30TL7TpgvucfREYNqQFhJrCfGmnKH7i/NDlTUWzJDF6WEWzmaQ45YQYEF5n7Xh4c8Nd7AuF5kMFXw67x1/oKgACK0XRDNgEZZKiQqs0JcDSGbLGEWDKlxpuovg5nTXWNFcEpB435eoy6ZGFNimHCTBE50echriEonywHXtlttMYwFU8IBCjv7GpCT4YG2RD2vow+rsmdA0XEdokSHY7qtS4dWtY0oDPoYXl1BU8984xMA+utptDyUjKLyt6+1lQ8mcLioRU0223JBmrViiad9co+ErGwdM+k9jNvl+uA+utms4pcJoZmZQvHVkv43ff/MsLZKJobl5DJZzR17bS6iMbTMqijS/3MwhJ21zfwgd/9Uzzy5BYSmRIGjKRkLFmvi3vvvQ+//3t/RCI64rE0A4MQVmyNTf81idTnWxZsulTCG7/nu1AddtFoNzXN/bP3/xbmQ0Cu38GhQgbJ2BiDHrWnY0THIRmGsujLpDhNsogfrjE2/dr3qAnnhJPafnkDWJa5ADX/rIUjaA/GSKQzYmows5mvn02/PBwScdTqVRWLcbqpT/poHkBE5GkiSI2m2z/9dJhTNsYSKps+ZrGDDonnD/fGaBbvyb2AqSiWg0xWRiIaVZzOxvouygctXN08QGcUR2cUQYvNQTSOJjXxav7tvXnfDU5kCfjEFPVtbAh/gE/6KD9N1oEYkNgIzDOQcZLMaafohEWm9clnSBpiFq/+/DQDOl9seL2xWAJsxmOk8rFRN9YAC+tsJoUbbzyu98/GWiCA+9kGWjpgkWwANtKhsACApSNHEBIAUMCh5TzCpL4KAOC1tkk3z+RYBEjTuI8a3GoNF554AqF2F8NGEwm99zA6g5EBABihJ0fkkfS44xD30I5YAHSVZ7SgpGkho93r9Wo9m7Oxn8qrAXT7gTG9po27gAw3oTKSn01c/KRYsWIR+gpYwgCbOdLSjVLu8WnHduTPZgpFKukmuzaB9YasvP48S0VrZiqKsrINEOazYi7nxphhAStNpgOL7e/mjefZjnrd4uJzD2UtwrNziGw8aRGp8rsgAMC9k2cGC8hp5Na0+LTKyxv69ZrWtOYLRenXCZITCCAAwPXti1Gd8Z5honPCzmeb1TsWjhp5GlwSmA6jF4pg5cRJhGbmgFgS+2wGS3P42V/+FdCRiBP9cZ8MPAcAuOfbVydevsf3yr1P/E3XoJOlI36nYxFZQenvvSpB/eLzon1pYIZejNc6vLKCDCfNZDw5C095N3CYIT8IO9tZx23t7YkBxgHR4sICZsnK6g8RjzDidoRuKKJoPDaLZhI2cnR7Mk7ZSPrz2OJnzbMpJJbaq1/1GpQKJUsYkAzF7gvXSTwZw0c++peIRDlFHKHba6qZZUIJ2WWsMcSqQs+SjliH0KDRyVlUE9AMhhRfpTlF0Os0lT6TTcbRqlbw1jd8M45lF/C3f/m3+OSDD6M5jmDm0FG0EceP//R7sFOuC3QOx5I4duJGXN3YwA0njuFjn/oEWt025udmcfX8eXznt70FI9VJBvzxLE1l8njm3EVkirNodgYIxZJ45tw5bG5uIBINYXlhDqdOHseTX34Er331qwVUxWIJNBqc8Bvo+9iXH8fs7JyaQu73TAqYX5zX9aG54YnjJ3H5whWcOnlKcWl8Fr1TOleAyRBGKM3OIE/JKs+MIUEWO/NpKpyjR42u+TS21rMJvf5awxwZB5qhLfdOAtZcUzOlgiQbu6wByKINx3H23EXsH1QE/pBtyJ9HAJbSiEKeoDyjp8dIJLLoD5KadO/tXMDpGw9he+sCjqwuYWenjExuFtXGCJs7NQxGjJ2NI5fjWXmA+fkcVpbn0Ws3Ndxgvb62volcoYTizCwSqbT2bF7Pq2treMmLX4zz588hm0rJCJwNervZRqPWxPLSEt7+3d8lUILSwGwmgUhogPf+8s9jd2dLe7J5mNhAato9AM1GXf8+BefZexlYz2tlwE4ApA/Wf6EwqrWGamcBm5GIkiVy2YyBm/G4mv8CG9FaFf1aDV/+whcQJ6uA5pg8N/hzeB4w9o991TDt6PkE6AmMAK9+3cuwe1BBZxjFfi2CRi+EaDqlBBIxwi02A41OB6l8Hhu7e2IBEBSotzt65mqNtpiBMtEcGODPIYTqe+9ZEBiw+jNf3mvP4UHn62kPkGivcr0Yr5//e/Drfe3vvzaGJm67MYcXf92NOHrkEJqNKp2JkEiEMeh3JFnhHtRq0UCbQFQeM7PL6HZHePTRJ/DAFx/DU5fWEUmltGu/2+EAACAASURBVG8z2YP7azgS10cyIPhM+pQ1m+TSBN2Yano9r7jzbq2HaaPu4womGPmkrXCf6CzJTP9vg4/gkrq21fUN8HMzALzGloi75tJGAxmS2k40A2g0y5ifT6BeO4dmZYg/+MCPYHmmgFyEGpk4Wpz4Dkc42NjDb7/v/WjvtzHqAMXiAh578jJKK0voRhPokO4ViaETjqDHjZ356zJxkfgbGHYR5fSCrmQh0q9G0oiycLe0Z0oBwha1x8bMZQTTxVLeUc/z6/8JAHB98x+8L9f/efLj3OJUJJ0aM29WYZMSHoShWBz98VjZptTQsBAck3vupuk+GpH3SNPvnuneiIj+3wUAJojSZNmoerOH5zoAwOoP+8QpAGCNuwoTNf8+PNmafVampDiSrktEz2K8zMDPXxv9HF/tOSM/FgwCGJwnACtBPzHg+yeKRgor0TIi85zOeBBA1KFux14XJwDOpIdIML+f4rGEWvrnZwqk+I2WlHOtgYDRJv/PkgNsMsciKJgh7f/MaycAweq1Sf8UpPL3uyYR8AegwIGAcdTUiXrK9PIJFfq2vvlyC8o3//o/d+P4UainSzbwGyJfeyyVkUkQkWM1famk9PvSTXKCQQSVzWQsJoDF07o9xcyvYwMXjPmhwaXzomATw7VNYzbJhTpdVCsV7O/uiXbGIklrT9R1Ft4spEzLy9epqRnvXTSqGCZOoGgMqPszGCIdjaFZq6tRoD8EC2cPenDtdIlap5PIphkps450Moq5mZzogMlEGLX6Ll5+zwvwXd/xJrzulS9FPD5E62ALw0FbUyARRCJRZQPPlGZFnew1jT54Za2C9/32f8WVjSpSmRTW1q6iVJoVkFneY5b9HkIh5lxz+m9UXpssGoXVZDWc+szjzd/3dlw92JVU42BzHQ99+KOYC43BAK+FbEpGb0M2aGpGmfZFJgC3gAEy6YQmp3x2lIYx6Kn55zSc60tmZy6n3EhiDgDjjh2OIpPLq6hiAccYKOlk6SofiyKd4T493Zd4T8w0diobcsvb7pdrRkwKkEAqYxRNpRXw/bqmil/DBmREjbOo9ZzgC8bVdI/O6JubZezsNXBpjQVBBB16AfB55bSYTS2fS1EQba/i+2KsmwcA+Ix7ev+kAXP58t6x/P8rABAXjuxYRF5K4wFNlwfOn5GME5xk7KIBAEaFzuHw4ZUJAGBeNP5MDnrPCMLEMBxG2wEA4YQBAEtLOUQiPOfI7olPAACexaSwJkkZpBxtdw+Xn3oK42Ybo2YLKe7FPLWHY0TiPKt5Zhqdkvr4IABABgABgCHZBWxwBQBITDIBAPxAwIYO3mPFdOQmBbTmSlpz6rRFDzeAmF8rA1GXGqBzneaMIYsMM7aim3BPpALeL8V7A9jeYXupmcCaDMOAAQ313dkhdgb/TwMLMwjVmpZUzCaF/LsBCvaLL8MzAEziaOzHVCKlz+c9tQQg/3NMby72jTtTdS54zxfbJOUkzl+ZXE5GZdL8MzlohgyAqfGe1vrkHHbnZIhnnUYc9iIF9vJZi0hn2xuHsXzDcSQKM2qU9xptZGbn8Yu/+utoDziV7wtAMJvagAmtl+0QpImQpdFT00uTtGKxpOaK5ndkb6jRdQwQWw/GHKBMgGcZQWLzxxkKAOAzSfO5pPxgrgUAHKJgpmAEKABskwHQaesc8gAAjcM8AMAAvYtX1mxq5kz2uG645lLJtEnwgskLLqKPzeO997wcczNz+lqys1hsGyhrbJe//bsPI51h00kJZ037IJsRMQZokBuPoTdoGatkTPPRKCJieRkwwvOQEiWCw7lcUjF2NHsjADDqtPG9b3kbwuUefv29v4n9VgfDRBqdcAKvuP+NeMObvwMXrm4hlSmgNL+ovZS66NLCLP74g3+C07fcJGCrtreHb33TG9GuV5Ek02U0FJV76dBhPPjFR3Hi9G1Y29pFulDEJz75KV1znj+33XyT5AIHe9t49StfiXK5rMZf14JSqnBYKQM33nhSZ0On0xY4vHpkFbu7O3pe52bn8fSZp3H0yFFJIjj95/kxO1tCeW9Xk39O/RlJSF8AnRkTYMBy1/l6uUd76jo/ev8Y/pn3j7IE1sYeCFDjNxxKqsHoPdZnlIwx8Yeu6tVqQ/UlG1tKEb3ZLVMSqgdlMRT4uHd7fN4yMjpcmEuj295HKjkCwyLYf6YyRZQrXewdtFEqLVtP0W0il43j2A3LaNYPJF8ghbxSq2t4ubxyWPUtp9ds4MrlfaUm0GTx0sWLmCvNignKa0kJysLcEh5+8CH8h5/5aYaCyZuFcumbTh/H//bjP4L3vvcX3DTdjrsgAKD6jixndz24p07o/WLqxcx8PCC9s23C5E783F6HACQHPRk9zwQA+Jw1qjXMF2dw66lTiI/HmM/mMGw08KXPfQ6dapXaa4x7PURVs40x5mBF2nwyewjocLBaEwDw2tffi/1qBZ1BFPv1MBodIJJOoEvAV0NcxvKGxf5mM7xH+SjPCDJ8QxGBO80O+0s+12MZApoUzGpKe2anPWxwaH2tbOurGz0DoQ2u9L1e8O/+z8HebgIehOr41je9ELFwXcASB0z0bSB4s7qyKGYQ16jYthyW9QZihpAlks0WEE/P4jMPPotHHz+LC+cvat1wn+WQib8ZaexlCaoVfRMhNoIbXHz9XS+6pnv3dOyJ3iBISZ9MCacXwo6V5//1tRgAZubBQ5LlSVsu29SxYxh2jodjENxIJttotS7gda++C9/ztv8B1e0NjNumx0oWkqKSzMbzePe/+g84OX8I4U4E6Wge9cYQ57fKqCOGSiiCg1AEtWgEHdK6eIBEUuh0o9p84+M2YuM2ouOO6L7Us1FrEk7lpCEdjW0CF6XmfjRATM7QQN9FQv1fXIbn/e/JZPY66v/11y34EF6zmNzC01SJFEYZ1kwPUrlWcyoypga2j3afRliWY023fUdjmJg4yp1dkxROwpi52/uaEgDp/12sk5k7eYNGA5J8I+anDyqG/MOmZpXFHKn7BgDY/zm00hclNrsQYGMAgKGpBADECtAgzsY81gDT0d0OYjXDahDNXE8PpMsO90UZvzeRQenjEkmbODoTI14PIvSW/UuqsS8SyTKg78DzoD+ONqyHy7lc675NNlPbtGSc5Jz5pYt3SKqfHAkA8Ajk5NoGzCb5IAdySj0QwCpC18I1+PzzZPrvnngPzgQXp98MvJmgb7qseLTv4A0QRStm0xIxSre0fSlz8GdMIIEARfVQwuBlHi6OTywV3lNnIGWUUaf3ds0hXzOnxFzbPCTZkHLDpikZYzB5uK9tbtj3VxylyGMGAKhANqoT14A05S5P2sfYsMEf9umGn9J9b3U6Av14oLDx1LOk+Ce+OMpKOohHWJSOcdstN+Pb3vJGvOpVL0UqMZY5IP4P2t4EzNKzLBO+zznf2dc6tXZ1dXpJZyeEJCQEkE2YQALKIqI4gow4zjgz/6+/XjOi6Piro14uo86MioKiDgiooAgCwypBA4QQAiEk6U46Se+1nn1ff+/7ed9TX1c6EZz567qS6q6uOnXOd773fZ/nfu5l3EYuBaQSEDMgm0uj0WqjsLqKcbOpwzRFClyjLupaLMHCehlv+8P34t5775Up4dLSCk6dPCd203jEtWzxf5EI3bBZ0FPjNdR/tlTiSBRK+K43/wDOVLeQzKTwpc9+Fme/9jUscl+MTbGQSehQYWSm6MmUQg0mShsweiDpywb4sSjk90zdemEzLU9IN8nWZiB/CtJUGQkYR5K063ZbUVhGmTNaNYu35eUlMGqVDZH3CpCzutNLE7jx68IDTbrXHIMjnUkLvBHTw+no/EGrW5vsLk4UBADwHhjpPul2+vIA2Npu47FTm2j2gc44gkE0jmiK0U5De/42v9Tr4fomAMBJD7XF3EfCAIAxb/Ts9J/JZ/73GADfKgDAe1F09PEYC/NzWOZE7QIGgEtlcxIAB7+a7jpGEGSCfQcPAskk5uYLWFnOIQhI20/MAAC60vNaCgBwco/W6TM4f+IEhvUmIr0+cglyACICALQHU84lfTypiDzR2bgweYAgjZMBsPknCEAWgAMA6JHhkEZrlEMUff6ZhZrFBhrtn6C2n+yZPNEYIdwLSNVttWgGysaNIDYbLjZwsqdyk57dPUyOP84Q1G3TMzaVTfBZf6Qc48XOJQ9qsyvnq+RU14XXGLtS7An7WZ4VszPRySl5dtm9bwbF3iQwzBrQuemYaty/ua/Jv8jJHjjp5roR82kydMkpadPZk3KfTCOdy+vvfG+8yGRvESKTU3kD7TLupCtVQgbVsVGsHjyspr83jaBBCm2+iN/8H7+HZr8vpgH3B4Em/sH9Pq69nIahjGElKyiHSrWOubl5fc6kTV+vcykEANge90QAgNeezB6mjpQKBTG8PAAg4ITPwrm9swHldRhMJtiu1RQJRgbAyvKyGAAeAOD1ISB47JFH0e/RuZ6JJVY7kQ3AwtubYHswnrR97m98j665+mm48rIrNaHjjIANMKnmfK6MxfzsHZ9CsZSVr0K31xQAwJg4XgszeGYyEU39RohODACgq5C8WJwfCr09uI7yeWqF20omyadTmMtm8PrvfC3u+7sv4y/+7P0gkFFcWcOxM+v4zbe9A6NoCo3uEKlsEQcOHsa58+uYX1zA3ffeg2MnjuPoFZdhOOjjwPIynnnd00VDp6Eq9z9KISijqdRbWFk7jJ16C41eH5+94w6k0kk1wM9+1s14+NgDuGRtHy4/elSGgkpbirAOTSiB5+y583qfefZu72ypyT985LAMe3nf12t1kWevvOJKHD9+TJp/Ntxq+ktFMz1zUZw8oz07gNIYabMp/XGgmZae12n72kdgIcGTvH4fPYVYz/pJ7cBFSPJ9tkkpZL7GzwRpKJ3l8+EH6z+CsLXqjlIK2JwNmCozTspsOJ+jG1QPQcCBDyQdmCCBja0W5uZXFTW5ub6OSw+viTEYRCknYm58D8W5Ms6cPafJ/+EjR9VEM8mj3mhKzrOxsYHFhQX5YPAe3trc1Hla3anh6sufhh/5t/8WZ04/pnOcq5bDh1/8Lz+H0bCLv/vsJ7UnEzf05b6BALYPkrXF+9I3qqzh/LVkncTr5Rmfug7OH0DrdgoUcgX1C17uI/ZRsSTtfzwSxS03PhOdah3LhSKm3R7G7Q6+cMcdYgeMOj1k4wkDcAgSR+gXQrkFFxj9HhooL/Rx68uei1qTBnkxbNeBRm+CaCohCQDrZQ0OKFsgCB2Jam9qD+jvM1ViwObWjoZt8XgKbUY1dvsmLZYE1sA+P7X3dfesjr5I5xbuxXYZQuEhuu2GFxvohvuf6LSD733di5BNjXHm9EmUClksLhSxvn4ao0EH2UxCsg/FgkYmGtKwpmaNxfjMWmOMbOEQxtOM5Db33vtVnD5zHrEYI8fj6PftfbE2yoZr3uCQ60q9xQuvv3m2d/vGLAwCzCbYs9yx3c3eOzc+VfP71AAA6WZ8I0g96sqBMzaeiJ4anXAzZE7iDqbTbY0z/uJ9P4MTD92N+UIai8WyaJHrO2exVCjh5FeP42PvvhvXLKWRGSYxbpKiU0KlM0EDAbamEWxMpticTrEzGaOFKVrTFHrTOQRBGqnoQABAZNjSJEnO0GQNTAN3SBoAEGND4LwBtCCChBrq/1Mfe2+avQDBXjoK+09R/6VfZLEepjiyRDHX6sF0ilZ/KMqmNf82fRZY4G4QzwDggub7vpcB4Knn/rOM6SxjwqaRrrH3TbiZ25jWfC9TZPa9brquGDzXrIXBApuPOc0/3wE2/yyinC8Anem967wtLlkNO4aBK/Dkrk9jE8ue332uhj7a5kdqjDUzHgRgYSJqoFxP+wIQ/NZp0yL6CdnkObywbcXZHeGbG/++eVdzbbIyPjQGQfgjjEayMN8FANx76w84TansNfv3hA8aBlgM8LiQIRD+XcaasK/sTRDwB4Hmk3toUPp9vHcY+eZouDoUaDSUtIkyn/vi4qJdh1CEnyIEnS/AhDIUAYsmG9Dvmvkm2EU0arrFJHpGgCif0YhchFlQ1Ks1dJot+QQIBLCSXxMkvvcybnKf/ettd5rIF6lXZ9ROX9MzOpqzgWi2W6hVKzrMr7r8Mm3I1117NV75ittx1RVHsVguoVJZx2TS1nQ9oBRo0kOpwMbIN+jUGUWlj2OzxtK606iimEmJkjdlrmtyH+pdruEAv/gLv4Sz5zaQy5Zx333HEUEa0SjjkywayAp5AgBUztrmHo2kMEmk8Oo3vQHVXhvlhTm8753vxGh9HYuxKEqYyPk/wtzYsR3mlD7QC4UGOjExvFmEjgUg0lmbtHMVX8MBivmcmlzJaFzZYJNIuyf43pMqSao/Cy3+HIsIxUDJ7bo9YwJ4WYDdV7YO2UBpDwo3DiHmiYwmk0lzi3esIO530trq1jYTNVLWeX0ZA8oJ7aA3xE6lie1KFydOrqtoaDMFhbGXySS6dFd3E1U2ansBADK8PAMgzOLyDapnAHj2m+3b37oE4J8CAAjI8L3hWUcGgKLIHXq/srKEcrkoNN+88Gz9eMsCMT4dYCGDNsbuRSAAgBKAUjmPpcXsDABIpgiqciA9lFEaAYA0G7x4gNrxh1E9exa9ah2xwRD5ZEoFVJfr0vkfcDIofxQ+BkYY8xx1+n99ZvPPSY8AAGsQGbdJ2rbtnx489hp9c/E3I0Dbo733i8DSIK7m0rSaA61bZZenM+beHg3Q0eTHGm7f3Km4cxIlX/CZEM6m/rP7WwCBk3CIecKEDTszTfZOB3xOqwgUUSJGiYz5PHiWjE9wEWCks8uACC+7k0Gi02Xq94clIxNKW4wCTyCA0+EYp6ucVPM8c+aqdP+nCSC/g0VvrlAyp/bBCAElBu61+2JQWde6W8mMkiJ0pk8lYMBITIEA0wjKK6vI7luV9G5E08FUBr/1O7+LRruD/iSiIYlYB+EkJB+aSWPOOE1gLaqLlHvSU+XNIJNnB9yKOm9mzsby2PWAcAFherYEG9gY0qeEa/zJAADm3PM6MOe92mw+JQAwCpL4xkPH0WmzEbLYPz5XNgk+7sw3R5xa02hOtcp0gsWFJTz75meL+k9dMSduMm6ORbGxtY57vnIXsrmkGjPmfdMDQDnx6ay+z6jLbD6cBICWwpIxqDDQvQVJT8ZIpeNq0qPjoRgAVx65FM99xs34q3f+JR5+8DGMggRiuSKaY+Ad734fvnzfg8jNLWI0jWJl3341k0zU+cM/eSfmFssCijfWz+MN3/M66bHFaKV3QTKhRvMzn/0crr72GfJIiCXT+PJX78MjJ05oX6cO/Vk33YBPfPxjeMVtL3Mxxi61ip5KQQLHjj2MXL5gdUA8jhMnTuiMYFoCQQT6Apz7Rxnc/n37UN2pSJ//+OOPq7lZXFzA9tYm1tb2q+7iv+WyPo7OpHJqRIcDkwA4xplAAeeTEZ7cemmiaPM0eeawQOuYdWFPcbjZXAGtdk+UdrqvyxCyvysdqO7sqMamFIjeBL1uG8lkBo8+dt5Nw0dIpXhu9lBr1JBIZlBtdFEq78PZc1ti9dFfIRVQ1gisLOTRbNaVppDK5vDQQ8ewuv8ADh0+IvCFrFTuYQ888CBKpZJML1PJlJptz4gZ9oYIIim89tXfhfkFGg4P0WzuYN++Mt7z3j/Fb/zGr0h6Qr3zLCzKSG8zAEBgIw0/neafYIjvAzSkcT4AXlYxq/2111kKCr05GNecL5Y00EpQi05wrd3FkQMHsba0ghT3rf4Q+UQSH/7AXyOTSMiHbdTm/sydiPUM37+0KPo0J4xE6jh4JIGX3vYc1JsN9IZRbNcmqLdHiKbInjFzUO5nZG+yFqW0j1U6AYDuYCRfAILAmVweyUQaOztVNBstpWgYM+yJAICv5b1+P1zbh5t/lfmheMC9vdrFQIRwDyUT0yjQqFZ0v/NU4Lz1yKESnvPsmzAcdnD2zGPiMkVjbq/msCYWEVsmXyjj/GYTQSKLpeUVsUd3dmr4xv0P6nWS0dJosNPd7UXCQzyZ4HoGQLhRtye5GwVlI2CHgBvZyz+kYgpC4s4nNDNPJQHgcScAQDr7DoJJHwG1UTREmfCwGyGd5ubXQmmugx/9v1+PVEDtbhfZREo0rm63hVyhjHf98jsRbwBLABYTeaADjAcxTOIZdKIJNEjDjUSxNRlhq9/HVreNyjBAZVTCJMghHhVJElPnisnJJGk41Lga+dvpReVcab4A/KBWjo30k338UxKAC5qxizzOkwEA1lVFRKlW1jydk9k4+d5XefT23KaRQNpPmgByYiMXax3aVsT7Bk+vh9p3bjLOBFD3haOf+xt61kA7E0APAPjX4gEAb4KkhWLUgIvQ2E3/Lw23aNwhGYCbALEwtDg7Vzgpl9wgzUQmqXLYF3Ki9oSuI/9oVGlrIj3apzg/gjksSNWM2KGryD4iwozt45RB6CBNQ/q2Ser5ORoUPzsQ5MLFrs4sbMA/+xn/Rft+c+DfvSoX3kV+2OgBGr4X/n7yDYdhTyESzyyPxC16xxrw71kYqNFP7pEAXHA/htgaTwZMUXulHcGBEkr7dn4Uct1n1CNZAbmcDnLquj3NjNP2TGnO3aP2GP7nfVIAvQMIbLGBF3LvYhR5j7IApiERkf1mvYFuq41Bt6cUB0oFCAaI7u48A/hnglpiRyi5gY7XA6SyLMz6AgFYoB08fBiXX3EFjhw5LDp8OpXA2dOP45abbsQ1V12OdqOOQwfX1IwVcimcfPxhHD64htJcDpMh45wayM2XUNlcByfYojXO5THutxEZdhCfDtBrVpFavQTD5gTN/lRGOvFMHu9/7wfw+2/7Yxw8eCVOnDiP8YgmXrzHTZpiCmpOF2gcxjc/qaL89u95LTqToSbCv/vrv47icIg5RipNhsgEfL2MHGQjmZBhKNO/WFAP6GdgYSkzQ0nLnbdmh3+WBZ8mkPY1b4bFAoDpC4VCXoUbPQCojZUMg8USTS6dc3YiGZc3ACeqkoO491NuzEZFsDXizCZVzDlQiMaTRL416Q5R9XjrRmM0exshkBcN95CBNKHMgK7Vu9jcbuLRU5uod8cCAPossImic68hKBXhOaNNYsYAEMWTMazU5obAL7XeeyQA/38DANSecs9JiClDU1NRW3T99u/fhywpJzLW84WdaZV99Kx8WnycajzAMBrB/sOHuBAEACzMU2Ixlv6fng1KNeJE0kkAApksxXH2vq+js72NHg0zxxMBAMPBUDRri1H0NYNJ6NTkEwTge8LpzkUBAL4FBgDsNv86jdyeaAAAG0ab0NjXuU9w3zTHdZvwsyFmggzBAgK5NA7kNHJ37LWbBuQlBiYnYCNm7bBkXjTyE+vFjPw0HSMjwrEFBBYJqDTn9liCAOhQZxdlMvQN4O3szzKuNy/J4r028y3Qps6XZHp/sf2d+aDWnB16YIyWi4hX4y+NOK+XnKWnaA+6Ai0liQs4FZticWUfokFSXkj8zH1ixgJw3kAqH8jWiBjYM6szNBwg24YpOTHky2UU1y4R04b+SIgl8Lbf/wPs1Bsg1NqZWCSmzhIHAgjINfWC1U3RAN3eQPInMjMSiZTozayoxNzyyPOMkShtkj2miyPmtSawsrpvxTxJ9DoohTKnfD4W47FY0LMBpR9Cu99HrdV6SgnAKEjhoYdPoNPu6r1hE897jgAA/66Yakfx5V6Vy1MD3rOmLxrDTTfchIWFJZUtBAL4mnnPPPLow3jkxEMXeABw7yMok5K0gPsxo3UdgEkPAMlMQwAAz9YI158lRkQJsA0HKOdyeMFzn4P4MIZ3/vY7MewBmfI8zmxX8JJXvgbf+6YfwtePn8D88ipi8ZSGQIxOXN/axCc+/UnsP7iGeCqBc2dP4y0/8RPYPn8Wacb3DQZI03hyMMKn/u4OPP+FL1Z2fbY4h49+4pPyk+BeRO0/z7/PffYz+J7v/m4B5Xx81kkE3fiWff7zX8DRyy5Xw83rd+rUKZ2FTLISiyARR6vZRJFyPDeg8E2ops4xM1MkAExmGVMQTG9t7vSKoeN/fVLoA7E1vMbfR2fugns2JGMN4yPs+GeyqdhjcEyWTGXQaLbFRZ5fWBJ7hmwiR0hFpbKjNcrov0TCDIDJ+KDBH30OEgnuECPFEJ4+exaLy6uotbqIBlnMlRZkZNxuVHH54f2IjjtIRkeSOpw8t6n1Q4Dk0qOXYd++/VobBPS4ZhnDSFPbpz/96XoN1UoFRYElj+Gyw5fjEx/9NN7++2/HZMr1FUGnU8WrXn07fuBNr8ev/vovmQRFiL+hwTN/J1fo2Z5vkc7cA8IAAK/RzFA5xK7g1+SzFIuiXtnBQpmynqoMlMle4BqcK5YwGU4x6PTwouc+D716G7k4Nf9jHLv/ATx6/Lj+nI4mTUIUJeWfaCQ9j5haxka3gaWVIV52+3MEHvWHEWxWxmh0DADg/ZiIJyzmjmdCIoFap41YMiUAoNXtaZ8iCEmAh+dEpVJDs97U+0qgkGCDKQB3B5jad0J1hq+JLz7R363JLyYFCP/M3gEqze5r1S6SiQy2NzfkW1Yo5DDoteQbsjBfwKGDqxgMKA9pYTRqYzyhnwaHVWZwy/qHYFN/MEC7bbGXq6trAsdrtQaarbbORJoJ8t7nGpW/nXt9MwDA+sndCaM/0K3A8QBAOG/VcngVJOnHnRfpgp+KAWDTadI+xgimHcTHfcQ5paOzJwEAWc00MBju4D/91OuwvBRBMTdGt7mD1aVltHaayGfm8PV/+DL+/iMP4dpLUkj3I2ie7yITAeYKZbR6A+VDDlhIxOPoRoD2aIRmv4fqKMDxegT1SAZ9pw8dxigN4NTfa+aM6mdRM5qpuAPVm9Dxxg01YHuuwTcLAOy9uWZIjdPR770JfePOjZwAgJnFWfdvT9WaZNPBmFmTAQAsxuisb5Nb/qynmXvEj82V157zAHQd3oxi5alW0lyrKwlH09kztQmfYMpIkgAAIABJREFUJQP4ZtVAADfqcYtspl+X67sZ93mgYMZm0Jd8YWjFAR+T4AaNiDl19g2F2AHe2yDUmKrc0Sa264BJ6h3j3AjoSAfE95cHO2M9OMWM89qaJo/XipskD38z9jPH57hrMHfpZ4718ARSiEWK+GssGqvABbs+vrkXTUfUansALuzZR0hKYBMTTqJ2772L3YbeMM0DFGGWhlVYT7x3L3gc/+97gAXdZ27SMwMmfHHsgCWbEBu9yui2UZkFchLMyQDNw5IsALypoOKPbB9iI8hr4em+M4aDM1sR4EXEt91W8S8qOd9D6pW7Pen6FfsjihnkTMvPPIgZpcTvy+bT2KxuKD+Y9MgbbnwmDh06jKWVFWxtb6NarciIhQ3hqccfUzTRGnPX50o4dPAA6rUqWg1zYx/0Omg2a5gr5dBsNzS1pt4xnU3huqdfg3G/g80zj2J1PivNdXfzLNK5NLOitJHT5DCbLSKIpbG11cJrX/tGzM0dQLvN0o9eAsyuJ5jnNNQCAaLo9iYoLCzhxa/8DjT7HTENfvfXfg2XZLJIMx8ZI6SiE8X9KXYsmULA2DACAKRFMtubbtRkBuh+sGQJ7wFg3hfWoNiE0xkBOuplr9NRUUSNJxkAzUbDHaYG7HGa0+t3lczBQp3Fnxz+MxmBAQReCABoPSu1wUwifbY4ASAZTKbNzdwnRWi9jdmTZHSwEYxhEgCbNTZaoxHzpns4eWYLJ89sozUA2sMJOpwuEABQ5Krp2NWHqVsxD4AnAwDsHrTW6f8UA+CfMgHk1In7IhkAijx1E2MWuwcPHpDD+AUAgLdOcUe2WgfuX9zdaCQYi2HtCAGAOErzBZRLlDxNECSCGZ2d+6KlRZAjysIygRN3fxmjZlMAQGoKSQC6zDKn07HDv6180IbokgkooxsYAMDpP4EoUT13GQA2QLDJnd/jfaPvDQFtD3CmfzIBNPBdGccyoDU/AE6EzASQjBDSWs3cbiYrmB1TlvPsgUuaIqneUe66pd8ojm8yVpQbJ438Mycvup7eFIugU9xkOeYrA/PKUK1tPgKcjrHJJeBoFGmLN7bXYwCAD08xTxmuPcpwbPIfpx7Y7lAzIeYU3pvNRadoDZtIZBJqWNikc6K4/+BhxOJpnfeMuBOvwMkOjHngUhecCaAkcu76G7vBQAC+grnFJeRW99tNRL+CWBzveMcfYnO7IjCtH0lgJKDFmFu7YyI7T3lushYhJToIKCkciW7NRlhnmLw3HPjrEW8+P9ewKSXKdWGswY4cPmQGv3rHyIbi45IVQfKPefLo8UdjNLtd/fdUJoCtEXDyzDkM+lYcs4knE2DEx3IJWP5849mfzWVmfidslA+uXYJrr71Ov9deW0IAwFe+eg82Ns8qzowMAE5iud9Z7N3FAYA4wUi+10aDU+1BCUCKpn/tJgrZDOLTCZbLZbzq5S/HFz7zefztn38c01EcxZVlPHTyNP7r2/4AQb6InWZXBr2klXOiTI+ID3/kIxhQMhJEUZqfk3/Ej7z5zTjz+KPIphipRoAJeOAbD6puXFpZQ5eO6RPgjn+4U0A+98irr7pcgCsTcl7w/G+TGR9fN98mUo9JW//Sl+7G5VdciUbD4qpp+re8siwzYLIoqG3m259N0dugpyk3azjWWDxHtjZIczcAmfUCU34ogQnXAbzbOs2aQDeeKZ6+7if8/vF8b+Nr8dleMx0hn6ERcUeSUjZLvOdpBtxsts0HIJkWyK3UFtXZEQOAIpb6QGf/fftW7eyfn8NdX/oSygsLaPWG8l/YqjQFeBFg6TQrWCllsFhMY6FAv5wm6oOJvLkqlQquueZpyGZz2r+0bCJR3H33l7U2r7/+eoFRFgsNnDp5Ctdc+TT82L//cWycX0etsSN8LpWO4qd/5ifQaO3g7+/8NAICE2wW1fzvsrc1aOH23jOTU0+B97Ht/J3m42N+CbM9L+wHwPMyGkGWEsBeT3UzTQvJcAmilGwm0Wm0ccXhy1BI55AJUmr6GZ33ob/+IFqVOqZd5+EQZU1ND4yM9rxEjHtfA9c9Yx633f4cx5YAtipc1yPEsykNgAg4ef+mRCaDrVpdRoAEAOqtlgCAQnFO+niCxYx+JtgnoDhGoFhjh90BVggIUI/l6t8wmBSuoXldLmb+x0fldeP1C39/uA4nezEay+Pr9z8kdioNJ/mZ0hyW//kcvacCqvUQjRH4amE4oj/FCImkRQnTw46vg3UdAQ0ymQhc8azhUKlUnNO+ZkxmA88IqBM8UR8TNgG8EK0wBoDRCQ3VN29W+7M+T9kcUTOyGxW4FwN4QsPhvsEaWDZwRH1GCCYGACRIIWFhN43J8XQ0qmCKBn79v/4HpFNNjIfbWFldwMZjJ5ELsuhvDPCJv/oknnH55XjsG8dRChIIRkA+mUGtUlPxSHRIc1vnFukjddqRJO6vdLE5SmCbwEE0g26ihH6QRmcEy9ONc1MckatgBxWn6nxmjlPDSdkFE9iLgCD/1JeerPnfi0Q9AYGKRJDMkk5sdBzz5jKqpOh0zLb3AMBwrBSAvQAAN7XdHGJnqMR8bMXojbWpmr7eqPJhihUbWJqzScPjGkRjDJhpj9fgz6bVIbf73ebTPTbdmqW5Nedto9i7MYK+2U1wXAFjzTqjMAZqIDitJ+plRZabFIX09t6W2zfz2vB4GA46Osy8zEC0HyKcnJRS154yR1v+PGl73R7jRAb6flKoE/wdTgJhr9lKIBUNM/Mgt5ZCAAAXuprWUKqGvUyjQ7tSWuZc/tDzzc8uY8ODc84D4SI3WhgAuNj9tBfpDHNZWFTpemgLsANDBWIILPTvLR/HABaL8tP3OvNDPX8HCoQ3Us30WDClUkoLIDtA+nwHCMgw0AMCSobYNVn0j8MpP51c+X5q8iyDLXoHDBXtw8gfpQ30+/K06LY7M1rb/rVVPO36a1Ao5fVcuYmeX1/X+87nsbAwL3YBm0oWyRkVYg1FUVEnri1wzHSANJJJHpSULHVQni9L/lCpVRX1RHf6TDKKb/+2m3Dt0TWgX0c2yeK3gwl6aPWaKMwvyvuk26JhVhmPPrqBH/l3/xGjMSUKBACYXc9dyEepjbW2d3ZaOHDpUTzvtluxU6uglM/j7b/1m7hiYRHRZh1ziShi0yH6I5qFsSFJIzaJIj6ylA/it4plI4LumTpqrhlNNZbeVk2Ro/17qrS0yZhgoVzSWqeLM92Jufbp0E1aITXhRi80+YymBnFGGrrItSDAwtKCeQbQeZgxfgQc5P5MTflYMYD0kcjkMjLNEojmjE5l0j+lkStp/1OBANbEcaoGNFsDHHvkDE6f31F0UHs4RZsNBU1RaTnEopUmdnsYAAQ/yABg4zejfHtwyzcpzgPgf5cBQONZkzztGlfadNEYRLz2vHbUn/Lc9QAAC94jRw5p6uQLO8ko/DrzCQAOBPUAwCQeYO3SQ4gQACjnUSqlEY3QBNAAANLaTZI3QSoWARkASMRx4gtfBLpd9OsNpBGRdpPJDwRh9diztWl7kqbBUTYPA2v+Y2MDAGQEGDIBlOGTFVq77Ao7v7iRmOEf6xDG55mpn59k8HcyC5rfw8KVBTwjSjmFSsSTMiSTf4SOmF2WgafgWx1ghn2a6TvTR3lUuOvO+9X8X0yuwmZjJlCI8fxh9KFnylgUrXxDKFGgn4TYCBala3nallwgyZl+CWUd9vrHLsZMk0xHZzavCdNWK4FJaIvJ1chS7GOAIJUUzXUqycMIhy69DNFECp3+WFIATdZcPaAmSAZY5pNCKi7PL1/ke62oNwhmQk5icQkTTsQp+4jG8Y4/eifOr29K/jHiU3KgtdP5GQjg/KJsPkAggEAJ72l7HQQG+Jp5TXxNIbDA1S5i5zid92wMO+b0+agmv/oagaSnAAAanY6MwegBwFQXbwI4HdC7wFIAtppdbGxXFBPJqTzvGZ4DfAGsJ0jD9vsW5UwELru9jijsnKrl0lm84AUvQpzNTodRf2S4RfEPn/971OrbxMcwnQ4lAfAAgBl1GQNAKRmMK2bjGY3rs2oC3lNsiOkbk05gZ2sLS+U5BNMp9s3P47WvfBXe8Tt/iMcfPIded4pksYTz9Tre96EP4xsnHuNdoYjefKGIqHLKE/iz97wHR6+8HGfOn0Umz6Y6je959auwee6M6OlzhYLYc3/7tx/BS269DWfXN5FIF3BmfQMPHDtmoH2Mmv3LUN3ZQDGXxZEjR3SO8PWIQRENNEk/fvxh0dnPnTun/Zta+nwhh/WNdaysLKPVbiqGjdNj+jqQ/n/w4EE1wtlMVkw9nr1s/jW9n0JnONe+DKqZJBSPoddqqqyXVIwyGCVGGLikpCEaD7u1xH/T3soIyOFQporJgPt8H/lCSVIVYos0l2u2zI+H1PYzZ85i//5VnW/0HqLrf7GQx8bmlqavlFfsW13BsePHrdEcDJHI5CW/yBbm9Doo30gHwDOuOoJpt4EoTYIzGVS6Q2xWGxpkXHXVVRfIlHgf/s3ffAjXXXcdLr30UgERfG0EAWhQGUQCvOY7Xqvowihp05EhVlbn8Cu/+vP44If/Aps7ZwXuEgBQDKuTXc1i7ARUTpFOme5fNZQbuvDvPGPE6HPXzHsB8DqaWXgfhWwaAwIi8uTgmT3F0uIKtrYqSMVTyKVy6LV7eN4t34Zhh6Z/UQzaPXzgL/4SgzYZ34wSnWA0Me8FjJNmiBkZIh6r46abVnC7AIAahqMItipMMpsiIYNlnhmRGQCQzuWwUakiWyo6AKCNSqOBufKCAEdGj3JYRONCrmv5PowM8FSJG5KP+GFdeDga7r/CgLWXR1wYB2hsaqUrORDhguZfDK4ouiNgu9JQHdIkWBYJkFSaRlMmv43aFhYWCpgrZ5BIsE7r0MFZewrPpdGA719a9zt9THi22B7kjHDpKkIPrURSIB3XKF+T1hJBWO8B8ATKgyjuln2qrMTYBJkMXTIhxIxfi4D0qJTcG//ZHzLaGiA+6SAY9REMx2rgE1OiQUTWafZVxX//nR9DPF5HNj1Ep7mDfCqLZGoef/zWP8A1Bw6gvrUjZ+JJr4+EiinTf6u2U/NuNNaYKPx24w+iAdp0p0UKG4MAp1rAY+0odsZJjBJ5UWtFUY1Q38fiyyYK/I+DJJsEPTUAEGYAPBmtZEa/C+VN+q/5G80vPt5UFrkSV9M0VPll9NxZprszqVLzP41KY3Tq3Lo0fclcXlGAPNj5IafhPS7yxiKwxtyma1a088bxcSF8XTRm44HhJ/azSbCtpplWi4+1OxuwyMLZYnLO7d6pnxm9csVVM2LNpp8QCASY6RkdmhmYOZjqBufsyeKITbufZOxSSn0faxMgAjtT0m2MeD4zzJC23dp4ZZETBGBTyAaX6CwRR5+WkCQV1Uf/ubgiadW9RspJabxOPzxdn2FrjtbqZ/GzmbzXQtutZuCAW2jGAPC02yeuvgu+7ykW50z3H57we3qQm8wY78VpXz09ShC1S2t4isd33qMX/Q5dYxbEvqR2lDPd6y7+LV+w5ly6bwEzgTMziZrJ1oD6+6iaRVKb2JQQ3eQGZ9fLJVsMbZLAg/Syyy5TAcdM4U6PGjmbLsqbgJnz/oAb0rApo0KdOk0edGyKWbDw0OS0o9cZImBEpfNi8JGPYowoZqgkmUBt5zxyiSn+xfNuxOUHFjFqV5BOUMZQRTQyEm2tVW8hlyuj0x6j2Zri1Kkd/OiP/SwyuSWMJnG0+yNF7rHwb/faOtTIDCgsLOJFt78MjVYTk8EAH/+rD2ABEZSiQHLSl5fKJGKNIqeIBAASNBjku8LItqjl2c60z1r73HsnamC0FkP6aJMIWJM6HvRsb2UzFrcmko9lOk1OxEgpNXkAEwZ47Xa2dzQFYkNXKBVkPufjdLhX8Ot8n/necY/rdDvYt7oPd99zN2644Xrbg0TXJvssrgkw4xppvEh9cLvdETWu1R7hsZPr2Ki0sNPoodEbyQWfHgD0FGDWNycVngEgLamYDWQ22ZnBhs9PAuyAt8ZA0h0Bo7smgMI+nVTOu+wKXHAeCj4nnhNe7hn8PR4AUD/jUgBklujixngHy4Ve8ahG2yZFnxOztQOrFoMmE0BHrnJAhT0NO+tY/Pf4PsVjyM3PYeWSNdS6LVx6+WFkUrxxjUZNcy1Oufne0xueHgBqePs9HLvnHjQ2NpCn+epwiLQSIjjdt5jQCz/ctIlMgNgUw8kAk+gIkQRZW2P7OyffOlc4mbEsaTpe0zOEud3UD1PPn8lkNcHgRNakDLumcfydbP75BIxubk9EhejIpFtc09q9Zg5YFh3Lxop7BvcEd+UcVcCo/f4el87fJR1Z6x2acdOMUfpaAo+krRoDgH4Z3CeMEeDWlWNJmuO0nVUsO+eY6d5s6p7nvc49iWcMuxpeH7HcOGkfkB5aUjY4/84pK5uMcYS54Ys4fPkVuhUjhTnyyukEaIOZbB5odoDSHDqnTiNz4BIM1teRKM2hX62g3qhiiZKQ8Ri9ahWpTEYAGR26I6mUpv6dnSoyi0tAKoP1E4+h2e7gv/33/4FGvYr5uYxkk1z3fdZKsZjkXgTuFHXLnGyajsbi+ry9U0UuV0Cj2UJ5fl7TeV/jeHaC4gDdfcxzh/sG67Cjhw8bQ8IxNJg6QXo89xkCv6z6SOn1HgD1dlseANwrfAzgysICxjSI1OEV4PRWFTvVxqyBtSm2AS42JTSXbwO4zG9HU7+AKQ9xAQC33/4K1KqNWcwYa6ov3PV51Bs7kgCQAWBMAMfMJDtTPhCcodn9logEaNYaWCwviBm4vr6OZ93yLMwvLEj/zTU5XyjikpV9OHb//VhdWMRbfvynkYyUkEgWUe228bJXvwYveeUrcXprBwurB7C5UxEte9/qfnzwgx+0YUIE6BNojUIGY8+/5WZMBn3kM2lUtrckEfv4xz+BF734VrR7A4yjCXz+ri+h3mT2/BhXXHYEB/av4O4v3onveMXLzYthzBz5AZJsRKMx3PWlu8WKOHnqlBqPzc1NaZb5QSCX640Udrr7r63u03vH5pZrkdN/ggW8VAQcuOeKWVZvuEGIvRflclk0fO7TSm1xkdVstvkz/DsbWJ4rFkNIoM+GA34yS+0/xl2x3TRF5n7BxxlP9XexApotnTfLyyuS8ika2w3HWu223OXpgM/kBPoHxJMZsWTIvqH0ljU4gZ9Wo4pSNoFL9y8hhSH6zarAhdzCChqdvu6pK664QnWLBzDIBnjggQdUq9BMka+Hr4/AAL/n7++4E7/1q7+NQi5PuzLUGpv4wR/6fjz3+Tfh/X/9Z2j36gYMEHQVW8akqWwONfAajpBjzB8ZSo6p66+PzmF3vfj7mfLA90NmqzJNjKPTbiEWmyrph8kei4tLWt9M+ui0+0gEKfS7hKIC3PD0G5BNZDDuj+Xxdtfn78JD9z2Acds8m6b0UOIeOUnJCD4ghBWp4YbrF/C6192KamUTnS7rtQRqzT6GPFtUFyYkL+IwKeBrYW1EuQXjzqdT1FptZHN57FRq5vERjWFzfVPrL+DPdjkK+OYk3E8cZtuhy4k6ASnKXXgP8z3iNeJ7xK9740TPZuX9K9AgiKA/HSmdo1Frot/j+0AAkLWFU4i5PJN4fIJ8nt4ZlM/QvLGNfpem1EluDTas1/WwAaiYzkw7cRIm76Gjvk1mz/RpChB5wfU3WxrEXirwDACgwQndLbkgOZ0jjZYUij4vOcbjjJMB/HMgADNhi06JDHURG1ECQJf9KIJJXE7MqdQEZ86ewfs/8AtoNh/HqL+DbDKK0oFD+OBvvR3JbeDQ3H7sbGyq8adGitoUGbXw3XE5qqLoufg+ggCM86PZZD+IoB1Navq/NU7j7CCJc70Y1rtR1MdMAchJF6SCThnwvNpGk+VBJaLfU3gA+Eb3Ys2/NeAXZv36SUoYAPDf55FMj5xLFxsYLVh+1nI7ttB2a2IjMu6hicvZjS2ZYyQyOSH3sYRRao3Vsesqr3fR3wtus+Tjsjnw4MMMFeNvC9H//XO3+8kikoi4eQBgb7IEH1f0TTZgqqXHmDCHXJMY72Zt95Vdj11tqBV8nCi5Cab6Y4v2YONPRNIm0D6j2OsgfTfNunmMCKPRpqYxNWTUphc2KbHfR2NAggB8oh4AYvOguERnNmeLzlgMmoLTG2DGoPGRZ4Ye+Ym+biHFkFmDP2v83VLyw0ZfcnqKpV7BTK7jE5N319/FzPz2Prb/7pn8MvwNewAAATE+osxLNxw4YPrZi39YD/Jkv9ler6irzgAufJ/LA4DgI5suJ4nQdMpFBcr/gvffiBNcY4Bs7Wwjm88JqGGTvF3ZQa5YwLVPfzqe9vRrtTkTIOA0yE9Y+Cy4SYvqNpmqiBW1zOncWJiw2Vcmsd5fS7fgPcqNn3pcFjlsbAVcKOrQdJBsMshO6XWbKBfTyARjpCNdfN9rbkcuPkZsVEcMNUSmhqAz1zedLwHjOBDNolkf4y1v+SU89PBZTCIZRIKMUjx2ajXs27+qoqwzGKNQnseLbnupitztc+fwxU99EguRKOYY5Tdlzu4QY2axCzMyACA5CvSeTsgAEK2cgArXuRGlBJY62r/fO+3fLAfbGhv1lLMm2MeQ2vSUBl8+Q5eu2n3Ml20awkOJNEpqQsfTkTF4nLGfgQim9yf9k1IKggGMcGx1WqKSHjp0SIVIsVRGu8WYTr6H1O22Jccw5/c4mu0hHn18A2c3a9hpdNEdA7waU4JIdODmxEMHrh22YQBAHi+ice/u0VaY2SH7zQIAznpOTWEYAJgZxjkGgFG8d802PQPANOl8b7iVmc8Bm1ICAKv7V6Q/F2vYGzvZwTTzAOB7yn2J13iACZYP7EeikMEoOsXBwweQpkEkpQVR3scETjlYNQCAEgCelZN2C8fvuw/tyg6y0QDTfl8AgIofB54+AQIgOKkijU7MDgAgXZ55z+RfRNkUstAhzdfymVn8ci2ymWDzqPXlmAGc0NreHAKPpSF3jDcH2OpE0yDeAwBkUO0yAPTvnPSwQJrQWdlMr+RX4/Zrmf05iYtF8xk7RpjrDACwwQIlAI6MpoZevm3upOLP5JhXzbg7p4/2EYBcb5QnDVot5JlpP53IeJTss2yhoMa/1e2qqKWj/3alLkO/RCorPWs8lcbyFU8DohmM6h2xWc6e31TkG6f/0bjzAHB0+0KRpqVVrOzfj3azhSwBAOnjO5hbWsKo21UTxiKfL5TFLHXIfB/ojJ7NFxFj7HK3r4nal++5VxLNTu2cBjL8/o3NDbQ61KlOxH4yKnMEXfqD5AoCMeKJtDS5nHgy2YP3rZJmXGqAgJo9AAAbLjrDX3rokPl0kEnBeoR+HwHrEgJ5BgAQtyMAwAGNBwDY/ngGwPL8PCb0RtCZG+DUZgWVWsvF/XGtmDM4nwcZf9S2m6bc9kgPAsgHhdrzeBK33fZyUW8p57P3d4LPf/FOtDt1TWC5SvYCAP5OYjQmKdh8Pu1aE9lURiwtNv233XabgADR40m1pra5UkMxncFdd96JD3/go0gGc5hfWsPXHnoIb/vTP0E3EkWbLyKeVN2naLtYgI997GOqGQpzJZ199VYDz77lJhy95ACK2bQkK2Sq3PXFL4pVc/DIUXRoMpfO4zN3fE5gaTabxr7lBexbKgsA+IE3vkEUf0VuikZtQPrnv/BFXH3103Dq9BlN/3lfGT1/KrCX629nZxulUlEgfrlUumBqz72EMhyTCUR0T5Ll59cpzwpdk1gErXoFSecp46f//D7+Pg8A8F7jeRGe8PLfclkCAH2x+QRWKZKZsjqmIHRNnhk1HyMCAAQkuRe3W2QBNFGt1VAsz8kzqrJTlQEbTS4RZex2BAmakvZ7SKaSGA26WChmsX++CPLPxp2W6pM+Aq1lvp6VlRWtIw4a+PoJMBEMnZsr6zqY34mZifI6v/WnfgbH7z8upmMml0AkGOEXfumtOH3uBL50zz8gluDNTGq9SbLke+XOLy48AgBJ7sECtnd9tDzgZeaqZsLo9wa/R3MtdGiEmGIQKB+b/WEGO9xjVlaxsb6FUqGMXocDiACXH74c+5b2YdSlrWSAb9x3P77+la9jpbQsr6Zur4F+b4hB154Xhh1Epzu47ullvP57X4padRu93hjdXgL1NgEA1v7cYePokYlEAINDA6a8jcZi/tAHhHsATWGphycAwPuUAwietZZW0XPmo1bH+oGt72W8NOLidaz1Wlb72/7gP3tAxfcuvub3tbt+JjpFf9JX8hRjKBk/2e8TdGfyTNx5mrhhDBkRccY8BsikKQswnya+d5Jw0RjaDWI8O9ZVAm6Yaye0DWnJcDNQPPKCG272YrgLz3AHAPCXjEfUd5BqwPg1ZkV3MRwxwiWB8chcqv85HyLTswCc9BGb9BBMhogRAJgGiE/ops3CgHScc/ilX/732LeSAEY15ItZfO3Ou/CVT9+NI4kiFoMcaoydQFSRgJxaySF3Km9JaxLt9LaLwP/JcIdF3gATul7H0ujHs/IDONuN4tH6BGfaQCvIK1uVede8UDz0Agy1iHmGDPhvkgP88z7CDIEwxWTWoMnwyPTg/ubyene1VjSIUa/qbkY3/femPyOCAdE4tio10NIqoEMy6bvKiDQK4t7W07d0/KwF4KZJXgLADVGoPSUAnBCF6eEeDBFSbg2TJvh8H/Rnawi1wHicOwaAPBb4M0JXzelUEyxPh3fdsKF1u9ocFZnedMiBADJE4n+uqfAggAcEdPZzIQgQsohAvia5ErMQdLF8/B42cfQDEAuA+fYsfJkOQHoyCwlpRa3RNT8Daw4VjUhqHxtWvRRHpXcTBC9O9S7HF5vY+3SDb3Waf2Evb3+7GCigr4duW3tPdj92gz92s6hn68exAuzNfPImP2za9sQV4sAPHy0Yvjc8wOGBEecA76ml9jwi0pZRTsGYmLn5Ms5vbSLJxjIyxfL+Vdz0rJtVyBIQ4M+q0QyijPixAAAgAElEQVRiel8VT5UirdFQU88cYEFKQICNKBvWXQNCa/5tImz3N7XpPgPcG3OR4krNK6mEfEw2WJkk+VJ9lLNRrC3m8IbXvRL9xnkUE31MB6TZReRPQDMi0tKSSbq7Z3Hn5+/Dz/7nX8M4kkUskccIgSYGxXIZO9WaQL3CfBnf/rKXak3e+4Uv4rH77sNiLIZyIobYiAfcCCPFr4lyIYNVDwAMoiPtj7vNvTEr2MjY5J9vr0GgBqH577ViOEmJg2e8+Oxzp58WHd9c5ZR3PDc3Z41/yjSgNCDi+pW8jPt2MimmAGVbPNCoF6XB4GBok0WyQY4dO4abbn6mChI70E2/qOzl4UCMDTYeo3EEjVYfj5/ewuNntgUA0AtmyPdZtb/JSzg64BrUtJbPX80fG18DAHROOJDWG9GxWZVbuWQQof3sIgwADwBwr5GUgowhGcWRQcG/70oAPADAp2X73tSaAz9ZFkrK6VZME7DFpXkzoFOzbVCup06zGSI4yZ/ltSbll2ch6f8dFr35DNYuWUUqSd0EaeicDJC9wV9rAECS58p4jPb2Fh5/6EGMSLEnq6zbRYoFKoGcEeVQ4V3BdhB7TqT6jxkIqM80TJEUgGCUAADKN7gXGyXXcqdNR833kPeEdNl6GxwAHDoPjHwR2rFCLvLyBph5ANhExHsBhNt4m3LZWhYQ7dz+/Z9t/7ZBhZdk2D5mXhxBihRPAw/MzcD5ADiwrLKzg1wma2Zyin5LzJrKdr2lHGxFTdLhfr6MZDaL9a0tNLodlJeWZbLIRm5heR8WDh5Bv0V2C7X+lMyM0Wj1kMrksHLFVRhUqkjki2jUm5YjTjkls9mpRU0kNc0ko41FPPc2TeeiSeQyNPHszSLTVNdQ/phiTDI9aJgWQkYNaz4gk82roGYySmRI89WK9jmCq3zfCYI2OYklI248UQwXzVUfOvawZImMOGNzoywTxZo6UNzJ+2ywYmcqASw2ph4AsLVgAwne+wSsCAAIvHQAgLS9iKj4JwXYMwCWFhfhGQAeAHj03Caq9bbLOzd5hkkuLH7ST/Ks9jLwc3faFkM2lca3f/tLnJmY3We8lygBoO5fBmwOANBpq1rR7wpAs9eSh0qSzBqCXEOrKw5ecgme//znC8ws5PNIk8KLCB7+xoO46brr8Ys/+3PoNGhMHEdpYRWPr5/HBz/xcXz5gQcQ5PLojMYCjpgA8JV77pXLvEDtRBz5UgG1Rh0vvfXFKGZTKBdyGPZ6SoB5+9vfjltvfZm8I1K5IjZ36vjq1+/X/Vss5i2qrFzA8Qfvx2u/69WoVklLZ8oOG3uy7Ua45yv34vDhI1jnUI4u7Y4NqutHIFKGcxOZ+3H753ng7z8lLaRTir0j60MrjeZ0CUp9TJqq1Kt4HHOlgqJ5/QxC9ZuLlfXnt6fM+zhHX3vyfSUDoNdpuGGekySTVSRKOtlGEbGn+PpKZN/0GB9HnXVHHgV0+88WcmLuNJsdNGotAVyxgKLtOFK5nCSqw9FAcoN8JolsPIpcPIZ8yiIG60wpCQIsLS4gn8tr2KB6dDhErVLRmcjGmuuOjAPujVwfXMtveuO/Qj5p791oOsC1z7gCb3nrj+O9f/knOLvxOPJF6uT7iNDo2iVFca8V2MG1QgDASZ14XbxRom9e+XfWPwRxCKLwbPUAAL+Hvj+8nYtzRZw7d15eCGQ1EIBLxFMY9snMocwOWCgt4NqrrkW32UM8GseZk6fxpTvvwmVrl4lFTJM7ym8m/QCj/hCjbh3jwQb2r47xfd97G9rNGvqDKbp9YwCMBC4zsSSmGmhIUJd7MpvwaBS98Ridfh/NDp9jYLp4sv0iUSVG8YKa70PXyc0uTLryvZgHAPbWrvbvjGM1GRMBJj9g4mf+3XtQ+Ibc93EeDOAeRzNiJbYwJnKjimaT9xhr0hTGQzvDnNbUmHpRYzvm82lk0qxcKO3s6wzyEmTVchqqkL3PNAU3LJsNqn3/FEHk+Tc4BoAmlqEPFX2UAHCawyc1UbFAAICAAAGAyYQHNnWfpiH5Vj/YfCXU9PcQnfYQmwwRUHtF+v+UAAAXYwuxeAtvetPLcNONR1AgYw8j/Ob/+99w82WHgLNVZAcR9JptRg4jwSivmKH+RIU49ZBOjdReFnK+oXDNX2Jqmcei2gUpDOIZ1CZJnOvHsT5M4nhliDpS6CCOaYzTKeJZQ8TGPQwnY4yCNEbU2H2LH/4GC38Oo0R+o/KTMf6b15QQEeXNxEN6wvrNYnyN5ug05Z4SSY+F/miCequnjEwiw7LQcbTlEAF7Nq31jBB+1ubtnHj9S+TXpMMk1YrNkwMIPGrG7zMDQGfsJIM9K7JmPHvXwPGkVwGuX0pQwcwA+Z8mcKRUGl4TosAb5dPrkVWM+UmzLJW9XtwxAJyeUFF03vKcl8AgCGfG53OVjVI7K/LY3JAeTj0ZJ8U021BUkjOjUnSJvU7fHJFSxYknGxL/O6yed1IIV4l6bwX9Oo90uN/s7wujvNrKfPJZ++7Nd0HzL8qiAwAucn+GvQb4z+H0BD5v/zv1GKF4QW0oM3+DJ2/+/eH9ZEuDr1uHjmshdA0ds0AyFAfUaM16irMzHtT7zZ9HVKYuNPGrt1vIFvOoNOq48Vk344prrtKUiYUoaY9GS41JS84mn4csi19Smb0Lrmce2LSBsqes7pLdax8yc2TjGue65AHflb+A4gplfkV2wwS5Ao1YctjZPo9EdIirj67hsWP34XtefTtecNM1iHU3MenVtNdysivQacCikZFUzCKew2te+yY02hF0Bsy3TiBbnMd2pSbzRDZ1xfl5vOS2l0oK8ZEP/BW6GxsoRyKYi5MRRc3YGEPFsfHWjiEYB0hSAjCNgAAA49msyTFJkBpUp/ln46rn5j6bLMfeJ2/6Zhp2o7UpjtSBXly/muj2ujJDY0HHBp8aSvoxcD9IZWge5QCAVAK5HA0i6WzPW26i6CzGPDJFgOAcC5C1tTWXHEKgxgpMGteRGi8dqKaOIzRaA5zbqOPR0xuSAHDv67FwIWpuI3XEpqa99waHNAEMAwBE18PUUS8B+GYBAH9d/VSYjYqmO7zGSlqw5tF7APi14ifNZJaYFIGeLvRaoSwlhYWFBRSKOaN2ElwVAGAdrB34BgDwcViMJDNJpApZzK8uoTXoIl3MYf/B/cikyGwxAIDsCz4nMqJ4NrM45ONtnXgEZ0+cQIzFOYuuTkfMAAIGA/pjzHYKK4psZ+aatei/cYRpACNM2PzHiLgw5scYdN6EyQMApPoTYGHTakaLNlm0/3bd5WX8yZi8wE/4/X5hMXLWiHHK73cxBwL4v1u+n5s8OimcN6CVBMCYFyIRehmAAwhmsCm/TgaAGIF2hhFWEnvAbelkpPD8ZGICGTpqMN0Ej03oeDBCuVTW5LzWbCJbLKhxS+cLWFpdpaW8GrHT5zYQS6RQXlhWc3v23DrmyvNYXFlFhZKadBYnT5/B2sFDiARxZBcWd1FfAZaQJEnyBnkRuFqhz/MuJuadvkb2DY1SSV/NsNjiDyQANjXdgSQBzO/mOdps1LS/tFt1DEdD1Oo19ByDqtqoa9+lHG/ISLD+EA8/8ih2anUZhSmpgU11gr4O/oyy6ZTtOFZ7EDAjm4hNvmcAhAEArgkWuWEJACd7HgDYrtUukACQARCWADz42GmBKHxfRI1mBLXSAMxg0rS0xgBQ2gBZCw6w4J8v2b+G66+/cSY9MOBpjM/9wx0yXg0DAJrR7MKqeo0R7tEcVPX6yMqfhXX+BFdffTVuvOFGNX1MgiAzgM+7uVNFNkjg1/7LryCfncNomkKjO8ItL3w+Xv/mH8QGc+tTrEmZ4xHF/rVL8D//57skUyObivnhi8uLmkzfftutWC4XTO40HqHVaOLTn/oUXvySW7G1U5eZ5Cc+/Vn0OGGmcW8qgSVOsGOcO03kx0AfBTe7MQ+d8xvyhyhRckIz3jbND9M6X3XtIlMDJDNpTZb5utotY2Dw+prmPIJDBy+ZTfHb7RbmisWZpFS172CApcV5jPptF0PIe8QGU/4s8ibB4a95MJdrgMaqXNsy+XThqgQexZ6lkSyBACVAmQyWzCRSpwkIbG9tiS3YH5PdwhpihNFggkLODOcI0NGbg4OIdpevr4NkPCq5RSYIsCw2XNtYyKMh1vavar+Zn5vT86E5H3+HpA5k4yhekTKbocC8j3zko3jXn74biSnPkihqzR384A+/EdfdcCU+9NH3o9OvIZ3j2qM3g5eumDyG9wKHFBycZBJMOTF2hW9QPYjiGQAESzz1n9edQID5sDBmNBC7hk0vrz/3saXFZZw/dx7l0rxOoemYw7YYnn3Ts9Fr9cW6q+5U8fef+RyuPHQFpjKn65lsqxdDp9lGs7KBbus0jh5J4Pu/7+XotOoYDCLo9OImAdBgl+LGmAac7MV6PIvI0onHMZhMZUzY6vV0zWjYSPo/t/hup6vXrrQPmqSGzP5m9bLbky42oA0PanleWVTt0EBVB656oMrLOWZTeccW4O9RD0GLnVRWXgbVSguVSktAB8dF9NjjNTFJIN9D9k80uOXZy150jEyGqTf0GuBAxoxseR5xX+Q5JAm784izGXjojGYNRwDATmwrqGeF7gwA4NeJulFrQ6otD1aacfQwGdO1M4fp1PTk3+pHMBkjMxogGJGG3ZUmOyBCxepArAIe6j30hpv47tc9H8+95Qrkk2O0Kpv42l1fAck08a0mprU2YqQSD8aIKyqHU1k7RMac7vOg5+ZDdEju8fZyOeVJku4oar9pZCfRGPrRJFpBDs2giAe3uljvB9jsR9CeBohwSkJjh8lQ1I1JPDVLDLjY6/c3VPimCf/ZLzybKlrT4RE4b0QRnkAR2eQC5Pf3SZdnIesc5z393ybkdtjQ8b/e6qA3pl4xJiYDNUrUJsk8UGXjbo686OvugDNQgSiXTe+NPmKSBR8XyIJ2xgAIUdPDAICoxo6iosPTgU1qrBwF18pXxwIYmQ+ATRDtjjSSgSuLvc7V2U/KhNDVebNidOZIbK7Hpn2yvLPZopYu1Axm7HmZvlYJBi4aSbQel3nPjZeGdfxsBnWWRe4NjVQv87kKwXUxNSysZnIGq2Qdh8Felyisux/hKbxvgJ+0+ed13CM/2TvpD0/g9zb8WvbhAZoHGkJ0f9/E76VAeVQxzPC/GEBxcepU6AVrehYyFnT3xgVgmDNG3DWW8o3AVFMsZqA22i0ENOnr93Dzc56N8tIiyksLOHPunGQBmXxOzb9igIYDO8CGNFejEYxNDvheE/H3uk9+jYYqfK3UOhJA4uv1k4jhZIh2v2FNGME4RpjGAmkhiS7Tr4JTNJqKdTp1pOPse3ooZeNoVM7j13/+JxHvbADdKibTvpBdNuuaYA95v2YRjRXxm7/9R/js5+5FqxdDvcXJThm1Zgfzy8vYqu+gvLyAl7z0pWI/ve+P/wSZ0Ri5wQBFjvHHXdNdCwDgeoshmARIDo12OgrYoFn0pplvOpq/mmIa65mfis1H3LRythKNIeSBP02YBLI5gIgwhiafI1HzOTFgqgILPho9yZ9lynm88xBIkNqWmP1HTTqLLE4g6BmwvbMtLano06mUXHO7HXoQsAmg54NEQVqXjWYXjfZQAMCp8zuKDoowfmw6QYf7ptNCcgLF82IvA4B8rzADQGvVGaxaVrjtix63s2vwRA+AMAAggIWcBQcAUHvKEuapAAAfA6hiNcY6vY9SqYClpSUkkpQ5md5e76CTLGm/EDjm9k4ysaLA2uEDQDKmeyGRS+PAwTWkyPPnGaj0AwcA0BiP4LwuSoBTX/sqtk6fQioSQYZNUr+PcZ++QDxPneHfzMzUTzft6wQAjAUwwCgylAQgolQAs8GfjDnlt31MRZQrsCmJ8TpG22N2s+JVPDnjVTVtPsbJlTEGADjWgJeFcVTFotczAVwdZAWbxVKaZM2MKHktSA32LA/nQepAUsEbVp9QPqMECmcEKJBt9ywje4iTPq6NIiNPp0CtVtfvY3wYPSnZRLHx0fqklKlSlW/PdTfciJVrr8Ngq4JWlzT8EurtnpzdOUlnVN10BLSabXkmbGxuI18qodpootsfCFCgZEpu8tIWDzVpZaHK4jARUELFuot655iYN1xbim6bQo7kjJYidV/8hmlU+l56NRTyJbS7PayurQks4DXs9rsaSnAS1+5ak8+GnzT0SrUunfDJU2f0egWE0NTxAlMco6UKQHW1kExdZc41kgeA0hjcfkwGwMUAgDADIAwArCwvw0sAvAfAfccfRavDKRkp/WS0ci+yP9v0bXePE7BJyYJrmPj+33zjM7G2dgkGnHby58kKigCf+eynMSazlVOpEANAsYjOQJp1KFOcWKT3Oz0UMznpnwfdPi47ejluvOEGmVpyasmEgHatgUMra/jzd/0Z7rv7XgyHUxQW9uPBE4/jd/7oHWgMB8jSgZ7smQS9Ieaxvr6FT3ziUygWinZ20fcin0elXsUP/eCbEBsPRIPnhP1Tn/wEFsoLWDtwEL3hBKXyIv7qQx9Rhjonitl0CpfsX8b2+hncctP1tk5oMomo7kE2/V/72tf1NTbJiWQK1WpVjT4bR1H0JzSxo7dHWk0jp8EDGiKyFifY225pXe1bWda+XqlW9LXFhbKAYS/XY/M8Xy4h6TxLPDtVrBGXEMTPPhLQVxxeJsC/8/0UW5h58smkWDj0txBzj6ZsrbbqAZN7skYgIJ0WuLq5sSnvj0lgcoN+e4DIJIq5fFnXmWuP7y8lHkOybCNTZKihb7cRGU9QpBdXq4lkmn4ywFVXXalzgAw0ausVI0rmQzKJWo1m5rxeOVRrdRk7vvnN/1oJRMNWR2siX0zjrT/3kzh19mF85b67EGHMT2wksFWDBZ1fvPsIPBNUprR7hFTSAAB+XAwA8HWRB2i5j9CTgZ+9RJMeATQBJljBr0s2kCuIKZFNZ1XjDzpDPOuZz6LgAZPRVP92x6c+i53TWxpccLCayxaQTcypB5z0Wxj3N5DLVPHG7/8OtFsNkBDS6SZQqXflAcBejelmBCjJ9hawz/ojSQnGFN3BQF+r1enPYXUm1zfTQji8JBgyIIDlPbg8EBn6rJ7Bfewd2lpNsOspsSthM6aIZ2yH6/twXbvbG7K2jGMwnKJabWN7p47+YCI2yWg4UU3p9x7n9K5BKU0fKZFPp6NIZyhTpXSJw1D2TlZXWX3ifIo0aDAQQK+F8gUPAPgJ5gwE0CHGmAVOhri58VAktYAXbIjRkD4AMQwGhX82AJAYj5GnU+Kwg+mY+ZGcRJgxEN2dlXkdoRatg7m5Ad76ln+DSW8Hre0NlNJ5VB8/j8YjZ9A8u4U0aV9dGgDGNGCgjks1CTcBeiW7CIzZoJiFgRkVy7xH/trToZo/oqejhEkCqkjjbAc42RhhvQs0kcQwnsYoGsfYTRGejF69WzTaLRCekPu/+5vkQpqpfW/YgMZ/v6c28e9EvaJcwDL3ckWS8wDw7rts9jd2OC2MK3Kxz2uTSEojZ/m5RJVMa+kBCA8A8LNu5FkW7y4AIM28nPQvnA6LEq/HImggdwq3+bhUAP8GqNEzZNBDyDM/Aj0uKfnOOMdNfXdbZ4sMY3FNWpwivPyHq8h9iaYGWHe9PXe9B55OLu1EwjEn/HSeGz3vAysEfRQdlxDddKn3ChJJfaYmsjfka/Q+DuYzISq4izVkTJoKQgeTu1+tRsAXFzPYzU3A/UuZgUN+A3IvM9xUe32+B0D4reGZvI97CX89fL+Gv/cCkCq06e1t4v3PGGi1S+P/1gEAAl5ENJ3howcgQ0DkDKzxgI53l1bzCFHmqTEl7Z9I+jNuvAFl0unmStjY3kK+WBA9VdN/NvhMGXCFAVkafBA2qZx++kmvAV0WM6iiaTB0BcxUUy0ehpQYscEZEBylIRSbOiYJxBJIJpKaqtHfgNTXERusgLT6MVr1TawsFjHuNfGKb78Ft958OaKDCgaDFtKpGIYji0caDkgXzqHdieL4Ixt468/+BkbTHPoj3nMxJNMFTIModtpVzC8v4MX/4iUyAPzLP3kXFilZabdRCNjYWtM1mAEAgRgAqaExdwgA8N9nZnaOpeJ1/2yCjP7v6NG++Rf/2mCBC+8bJ9sR6GVRamz6eeCaizKNDrO67mQDdDoNHVpGr+VBaPsSiz3+xwlDaa4kV9z+oKef5Z7Ew5YAAHcwvndkYRAwYKwg36PNrTrqlACc2cZWpY3uKIIoc8jJIuC+xOab08UhI16fWgLgiwCbJDkW0TcJALATlY4/xJwgAEAd814A4GISAB8DmEklZwDAwkJZAADb/lhcHCY1jyx+/KRcYT08/lziwnA6wqVXHEV73BMIkCnlsbJ/GXEegg4AINigRjfkAcAHPH7Pl9HY2kQ6EkEqElMywKDTsYmey5b2zLMwvXkvADCY9mUGqNj4mLNJnBKUM/CNkzbmOlMGQNmOzPr6Emy46877w3EpXIMYjgr0Hi5kgPhGX8ZeLtudQwFzu981mLHJjZmI8bXuAgAxgQA+mi8sDRDzzChdKrY0YfHGmG5+rT2TzA3nacHXQDo9G2RrcmkSSnZigBtvvkVF9fn1DQHMC/v3i6FHTxDG+pWWV2UQGo0zLaUg0JnN/uL8Is4+dlJNzOLyspp+MtXIMKAjNgp5opVmTMCpYrej6at/LYygnI67Ys+QGs5YVpkBsriPxhSHRtbMsNWViz/fW8oNNshGiMWlEafZGbW2BO44kCDLgftdu9fVxJlMJVaSj588rWnq2fPr2k0IAnDf4Lr1tY2SCvYAABowOI8GMgA8AMC9hdeeHHI2cGQi7jUBrLVakgDwDOTzIgBACQBTADwAcO8DD6PTt2ZAkzyCHU4fzPvED2b8MIbvua9LCOy+8HnPRyaTEwBANhIbDd4Ln/rMJyW92gsAhCUAStBQoha9WGNIk2VBOdtOBctLK3jhC14g/beZWkzRqTVx7WVX4cf+3f+F+XwJ589vIT23hO1mG+/56w/g6488jEy5bEkniQQuv/IavPvd75W2mjUc3eoPH7kU3UEf65sb+Nm3/jROPfIgivmMGs+3/d7v4TWverXApVyxjLPr2/j6Aw9pGk7gaHmxjP37FvH4Iw/hO19+q6bU9Jog7Z+yE5pUMv5vaXkf6vx7saR9mgwArgc27UPVVjbYYUM76o2Qy+acBGCgRpneAEwH4J6/U9kWw4OO6Pw6wWDFn42GYiREJBf1XiFm0OjrJr5n/N2+6fcyT//v2tcnU8UY8l4VANCiNwUHnQm0Oh0b7nDt9shgMHCf99mpU6flZ5DM86wHWtUWIqMI5ovz6rcosSA3iwAAwdcRAVUaw9G4l7492Twm9K6Ic8/pi03B/SYRcKIfQbNenw2LjPkbF6DS7fXlw/HqV79GTTY9/pr1Cl7xqtvwL9/wOnz6jo/hxMmHkMyQxTDEmPWJlhDXOs+DuIxvuZb5uMSyRw4A8BIA35OEByH8mmcEsOEns4PAB9kE/DOlegIOJxNJWpjmkKcBqWTCCQx7BPCOYv/yfj0PRjF//o47sf7oOcllyQDgODI2zcokEMMuIuNtHFiL4A3/8jsUg9nvTdFqx1Gt90Dbv0kQaP8hEMAqnE2/EkmCQP2eZAGRiKQoqlXGZHvQYJzUePPzoVTTc9/3DtP82g838BeCAVb78LE4kKAEivcnP/PvnhXg+8ALhlquemJdIHkKz9V4Cs12HxubFTRaXfOTcAw41R2ueZ+xpdnog7LRmOQsKXr06Xik9JqDTFsjJg3wcmxvWux6oW8GAIhFWcAy05ANoRRi0pYMBlH0e3lMp0QBv/WP5HiCOVJl+lxodON2mmk284x3og503EC+NMH5cy388R/+sMj4g2YV8RGwkCrhsXuO49Q3TiBJOkejCbqyyzHZIbWi++rFk+Y0RpQFAZ2R1fwF6I1ZcRKFM/djIidTHiwcnrEBSKZRm8RxfhDgZCeGx3tJbE4yaAUlTOkqOW5rivNkHzY1so8wAOBvNr+wwuhbGMX0CCb/nci9j5zQz5Pd4CZAemznhmyuyI4SGksoziWezipysUvDpVQaQ1HeqG+k4d4uA8AKl1mnaTEWzugvTI/xTAFOUcO0/nDDb7pKpzfR7/BZz+56TLXkRcFXBKAjYlmsoJMB+KmeM+dzilmjhxMA0ARvxkd2Uxl7fNG6/PUP6fqNnsp/px48q4LEaM67Ro9aMETQoqYN57vIiQZXGDVF3MzZfDIjlwek6PP+NXIy6ACKXrej+46vz1BdQ+XUZBonMHS57S/h68wCaCbJ8J13CPDY6yEwa/RDpoJP1vDrey9iPjh7QiFGh79fd5+C3oHQf3bB94IAT2AOXLBQHALnKOWmOd9NfuBjyTnVMxUcE0CWNtzsWUAKpiQzNYXrrr8e80uLMjoiFY1O76SncQ8gsMhiXlT/CcHMhIz7LJ4upv/CG/Vs4gjI/IeHm/TIfIWaEAUqmKc0/YvR1oa1KD1NuFFHhdwy81n2SNxHRM8aIJuKotXYwTOuvQL18w/j5/+f70cy1sZ02EIkOcWguSN6l2iHQRa9fhzb/xh98x9/8pdx6lwTsXgZvSFTEnKod9oYRAcoL5fxghe+EI1KBf/r/X+N/fk8YrU6igk+F1L8DQDgYRiZGgCQdgDAULRsMwKdMVPEArKVRkq8WAGe4kyK+QwhNxr3bpC5AX+eLSCjLuf8T6MiNu9cD9S08n1ldKJM7bTOTLPm9aKk/JP+nytkRf2v1apq1MgEYFGnSUO3h4X5eT0usdhsLot6g+j5CCfPrGOn1lHz3+qyEEtiwqaF0TkEHBSvyffMGGNPZgKoBt5nkjsGgOWDc5pAgNxJZZ6EAeABAIJD2t+47xIooscEEXtK0Gw3u6gJoM6x0RD5bMYMz4Y9LC0tYHl5WZGToqBr4ZjnyYz95UBbSQ4IdiRiWL1kv6b/fYywtNnrkB4AACAASURBVLaCfCkvOi/3Pb6OvQAAPQBG7Ta+ce9XMG63EOf9PZ4izQLcUXZ5h5u3hN8LdvXNYiawGJEMYIj+pCcAIDB3QdN5T2zVU19LXbhAAOp9xcgh/du0+7Odxbn5e7BaUgxH9ze2k7v7nAyAbBoW7oo/Gtm0Ru+7JuNWBEvbL08Ge4/saJX4YKb7DwMAvvk3hiIZMPb93tjRuTHosdhws7nnEdrp9WTuduXV1wDzC+TkAzT9pK0zjbg6XYEEwieoCSeYmCui06LBHiehA010M9kCUqks0olAKTbdVl3NP7XuLHo5ya/Ua+b4PhiIKaIGvd+dTYT4d16D4vyCzAa9QzX3S1KdTYPPq0m/FK5VmuERLE3J8I7JDZZCQiYi/QKSkuxIshaLCozl9JpsBJ6TbPjJTqDBGsELPibz39nw+DNDvj0OACCIp0bEnQfcVwgAyFfHnZ2WgGHsgDAAwAl7fzRWAsBOvS4AgKAGAYB9i4sCADh1ZP335a8f07TbRwj7KC1O88NngK/PZBZJ7xMmwaRTuOWmm3V/8d5KEmDsGTPm03/3KUUAsqZ9MhNAnl9R7fW0gotg0h/J6I+maKRRf9/rvw9nz56VzI0Tm1F3gNQ/xoT9ys/9Ig6tHkC11kQvEsdVN9yAf/OjP4qTmxsI8jmM6HOTSCGZzuJd73oP5ucXMehRotHAgUsOokVzvWgM//qH/hXWT51QY1+vVPDhD/0NXnH7K8RAKy+u4It334tmpyc6O9fJ/n1LyKYDTAYdPPuZz1DTTm+Iaq0h80WuQ8b/lecX0XSsFM8QY7NYqezoHCTwy3VRLJZECSc7gZ4uZAbk81mUy3PI5+im3sb6xjnt+9wrmRrAay7vHd6/zqiU7CXWJ/xdRk03QMAzxVTnOMDQ1+GeJcAGlr/bGJ30jWkhmc4gXyxKwkDmCus+RjzynkhwXUZieOzRx5Ar5DBN2KiJAECUAECBgA0jaFsyCB1FxoglYqh3mN/Oe5108QkKmaJihSfjDtrNKspzJcnnGK149NLD2NrYEFjOM5S1itai9vgA73nv+/Cud71bv4dmrHTM+E8/9eNYXCnhLz7wLmSLSfRHTcSTlAkbUKu6kgAAEgYATJnOMUIkTmzpQgaAZyB74JvX1ANgPHcJAJCVwGQC6tQVr9whIMBrQ7Cki1w2o7g9moQn4zRbBNLxNK6/7gadt2yav/qlr+CBL9+PCIHQSV/PiQAA7d8TEUapNlHI1fHG7/9OdNuUUUzRagWo1HtMTFY8ba3bx5BvAesSxhqT5anBMTf1mACBU2fO2P7v/DV4PcU64cjZiO8X9GjhEnVW94aHjLvf7QBCq+fDMYph4DD8eOHann1Lyg0zeFwTdKJsp9Zoo1ZvSnojUVlIAiepmQBxk62NJmaEGg8iMmSURJ3R9ZSnwgZP6mt91lZIyqu1wBQAv0C8QsC6J88AYHHAByLCSbMPIrecgPXQ60fR65MBwCQAr5O9UAe4++JtoczMpDi9G49RosahT4SZZgzU6BodgknEvEEnkT5a7R2sHQB++M2vwdoKtVBVTPs9LOXLiHYC3P/FryHojVBf34KsA4cjaRN7/R7yxbw1/4y14WSBpg0EADQxCdCZBhhLw2+Ivfn6s3H1E74ppukcOokizvYDHKtHcLIVRTWSwzDBGD4LOvOazT23k6OEWVHkadOzCYKLcbPNyGil3jWfU0UWbqS2kj7PhoNmIGacxPcghiBJo5+eI3j4Esk0kMraZYOdSOHUmfNI54uSKtBFnNo+Gggxo5zTnvBzNibIjEhvN7gDADzNyjfVatAGQ/27v7F9w+8d8T2zwTfHs/tBxQXLi6io0wYoeLqSAQBqmrXwdjX+s4g+F5sVY5HgAABbrNaF6qdmUyJjAKh3C0XpMYcznsxJM2ypBa4ZcdMd/UiMbsNOlsHJMYtNei8ySiOVlcSCzIBdBgcBESuo+V+/2xVdRy62RFo5RST0MNPRO4NHb4S05/NMl+9lE14jP2u9XfkU6rxnTbr6s91/CG90vvn370e4UZ9tUnuAqxloNUuNcA2g9wtwAECY1TljFl2wC9qT17ohgOWi1Cw5YTfhQBuUZ9m4HsPCSe1+UOOfy2Lf2houPXpUOkX+G5t/GlFRqsNMeWlIFRdmzZfR9JkRbNQqMyDi9ME8CTgtYSFH3ZtNqYzmTo0jTY2USsADJ0YHWqWgC+Tx6RX8HWxspI/0ud8yl5oiHY8gn0kgNh2iXzuF//yj34ulIq/DAIlMBO36hhztyToIghziqQWcOdXAe//84/jghz+H7iiFSDyPRnuADPNux22Ul+bwvOc+F1vnzuGOj3wUB0oloF5DkdN7spqiY5kASvYjD4CYYgB555kJoG90XHPvgCyuR+8FYA72VmjNaO9c/26St4uWuz3eZdlzDfO1kGXBSYHog72uEHIWvvlc2nl9cL8zuq8Z11D+HGA4HogCqhipiEUEcq9glrQyo9NZzJfLOvwKxaJoxp1eHw+feBxbFVKg0+jTKCVg+FJUEUEsHggO8XGSNAbS2WVr0oz5SC8xQNBrf/n6jA7uJUR24PO91paje8LuaYvntH2LoJ83/VPw10UBADO68/e+af7McIzXj1PSQj4rxsBg0MXqvhUsLS8qS5tsYu5RyoX3DZSnxM9kW5AJYL5ckPlftVPHpVceRSIVR4rpFqSASwJgvgSeAcCcGE7+H7n/fgRsvAiE0uyICTI0/krENNFz6nu3I1m8mcA06mtZddI3iCKASV8eAEEyJuBCa5gMvDibAxbBc3K9XlhYlJmUyW8oEzA9v84f99r8JF9ReQ4AsA3eARA+0WUGUpqpm5IFpGywxA4aTHpKN5tI80EgKG0pFt6EUWwKL23x54OsZui/4AA0l9TgUwSE7yoijbKNOVx2+RVIMU6PFGO6jEdjSC0vy5Wfq4agss/S5vSHdRD/IxW0skMN7FhGY/zzsWMPo9duYnEugwQNn7TfxUXPpyaZ8Xo03WQTxQaKme+conEP6nRaik7rTyeoDyaoURMrvb7F9vG6MCaYgCcZTDwfCQA0Ghx2BIrxI1DD5zx06QU8/zj55zpgLWPAA5s16HOCk9MYr/dIz53TYX5orTsAzPx5jE3n32/zYDBw/fBhAwAMrCPww0GNSffiNDWm7l1nNUGJscCHzUpF9wzfA9LK9y0tye+A9R/d2r/01f+PuDeBtvS67jr/d57vm1+9GlVSSdYszxZ2JMvyEHlI4tgmHSAxYdENgbWYmsYBBzqJHdxACBBIN8EkDGm6Q4AmcRzbcRJAnu3YsS1rLKlUpRpeVb1687vzfLt/e59z762yZdOks/pp1VINb7j3+853zt7//R9OC5IJ5mpu2sUAyP8cHb4nZyTnDhKEVNL2sblqVXfdcac9uzAiOB/Y42A0IQFgIocMgO4HJ3avPxzkCH8wuQT7IEZ41FLzxF/WG+q0OvqBd/9RmxRnEmljqoIlPPONJ/XR//gRlXNFq18HuYLe+6N/TjffcYc29vZUWFjUCL14oaTf+/2vamd734A1GlcaOZgQfNxx15169StfrvrelhaqFZ19/nldvXpVd95xp4FJC0ur+uznv2RACs8YYPnK0oL6nYbuuv0WrS5WbdKZLZRN818p0xQeaGtr23xzoM1Tr3KGck2ZjG5tbdraWlldNlnM8uKS9nZ2VSxgolc3ScDy6lI4r50pcHCwZ+aD3OMlmmRLbxkYSIBZdAsafWDw+FkdfQAc1Iu+WUhxopw0TmJdOjS2JANAM2oNPBLYR7P5nMX6YdrJ/sTn0DhblFwqrQvnL2pxeVG9MYklSbXrbcN55kpVM3GsEe2ZgX08ULFSVL3VtOeT5wDHd6j4MOMGfXyDOvb7brtlgNh3ve6PqFk/sD2IrcYNO7uebpVM6V3vfo+9BoALDXq69daT+ls/8X6dPXda//yX/qkeefubdHH9nCrVgnm1uQeAe10RcWnxuXgUAaSUshrY0NOHaPw/5tmbpM+eCTcN5XpGCQCxgEiRTZbOlD+T1tAMGn1g4EwdBiEDFTJ5A9qb9Zbe8OAb7L2zFk9/4xk99vmv2sTfzLwBg4fURgmlRsQH1jVfaetP/vA71WrU1O0O1WgktF/rmqfbOJtVrds1Vh/XhsEmAECXc4LeIovUWTp3/rwBfLAvuI6FfMGko1a38X1CrzBdF9N+hvftHy4unPbKXpBy2bhOrHPWe/S8iIaRXMvIPHYQMTCtje07Vh5jYvpVWAAWRc39GGvvoGa1TNwvaPtZq3Z+WdoITMSkMST9/KI/RxqZtn0nm6EeQdLWtTOK35vBb5CuxdeReDgCAGbWPm3eHQBgOsbUn28OPR/XczY06Bq0vnnVWxWNhRP3WIPe0PQehp6aU7rn2foPBdtAW8gEHq3+WNnRUNluTxnTyHhp71fYxIdhmjFQr7evUnmg177udr3nPQ9pd/esBsNdrR1alQZ5DXY7+sYnP6vbV45p++wlzVfmtL69bVERPYykMlmVUxll6Bi6aH9D255KqcdUA20D+j+MSpgqm5YiYaY5GP/1QJRTeXVSBZMAbDUHunrQ1KVWQnvVY9oXhwUOjRT5kYbEwUVEBhsP7pNgvO5mZ/Fz1r4AMphewcPkqOaMasfUiZs2VH/YUiaLlphM06y5W/f7fA45jqQdcIMdAbNGdgKxkO+d0u5+zQ8KiwS0MbYVC6azC7rn60Ean6FY8xXc+2dN0HhI3G3VG6px3/0BIijgtF8Ku4HR4G3x2wPmRdIUAPDfTyjeBiJE/wF33+Z1ELVnxfV1OJ1vaPb6RjAYQib9DXr4yc+yv3cQIDax/v/r86OdoREa0OlYwjPm4/SPgyRQwwFYitUFBwBCXjAaNzaKOFXmdQ/Q+GEQB+oI7QpfJQqlULDEqQnfg4aVF8Hm7EVuuLZcH1s7XhDZLzJ4eV3hfc9SjGKSgS25GVDB7mu4Dg7uuEzjxo8bwYJJEXQD0MBU2S5tAGRopsznIIABFNVs9qY/Y9MyHwZfCX6gtH2thabafm6UaCQTZirFHkJxmi8WVJmf0/zCguYW5o32X67OTRyjb2QbxO8bdm2bzFvefXCR5rqgMbfpFfrEsF75Pxs51x+025vekCUeIgvtZ+H/0BuYm/GlK+tKphMqz5dt+gaNkue/XJpTfb9uh9w8Rkps2hy8RHQnm3roFYf10GvvUH4hp8beFWXzI2ULOY277BF5dVtZfezjn9Njj1/WmfO7urBR0+Z+W8tHj+vitQ3l5vKaX6jonW99RJsXL+jTH/+4sv2eVsoFDdsYSDEV9smcXVoYChYF6DcSiqJnYvmH37epa7BPQoPB2QyLxq6J5cyzr0+/fnbdRGDHD0D30rAp4aQxDToOm7S6z4LLQbwZ5rykuGKikMllrCCcX5xXuVLW3sG++TdQIPPZFCo0TyQjXL22aZppJqiQfUcIvJBkIOfw2+aMHkAGew/s21NUndcRGQ+xkZ9cn8l7naCME3B36gEQ97upwWk05DNtvjEAmCYBuHTdYT7ECU2ezTB95iziCOU5KZdpqAa6+eablC/korLJPUvs+XIgmULWtIkAOJm0geGHjq4pX8qbaSzU1DvuucPcqatEYzbrluVMrFqpmFOvVVchnbTJzuZzz6q9s6vmzg68TYvaNdDD9h3PT7R4qbCXGv4R5Dp2rqUS6g3RYrY1GBNHSQKNm7ewBPHRsXQViwR0szzWB2cbxTaF1YRpFJvBcDNgbiGzibIHp+t6HRPNjiiYIivAGy9b5Q4EJ6SD+p5TWblugYEEAMA+ZiZZhbz2DZyYN2NX1jJABROw/qCrYiVrjAauaWfQtdLFTUYHZgq6UJ3TH7n/tUbpH3aQpwwtYgwdNo7/mJR28YwBGMrkVChXpbwPVJgUMqXmQvFfmnFdoO+GTVPN7U1rxKDYn3nurOXRM3GDdovJqfMroJD3NR4SsduzWoU1N0yntMPnlPAaSdkkv9VDw296N6sfsvmigQBcayju/KKJwXtjc3dLxcWyO/kbyw3zxIw146bb7w9VhKmQK1rzxJrk3y6cv2Dmjuh2WY9mTmpnQMyz9BqD6w9QaFJDjXX06BHTjttkNHiNTGoVW3NjAxioPbu9oXZ2D9TpUlwP1W61dOjQilaX581rBaZnrd7R6TPXQorVzMEW1kh85mMBH+nlph1HZpXL6zWvut9eN0AGTWmtvq9a/UBnnj9tvweYDC7JoQaaOnDz/Zmaupu6s8qs2UpnbH9++Lteb+fAibVj6tZauu+ue/VX//L/ZIwQppiJfEEX9vb1iU99Wl97/AmNM3nlKnPab3Z05MRJ/ct//W9s+s9ZBnAytCjWedX29/Tgg9+l++6+S6163eJZf+3XP6LDR47p5KlbbaJPisPpZ5+zxo97US0XdeL4ET3zxGN61zvfYeFT+Dzgwr530NDRo8f02GPfsM/f3Nwyl/qbT95ijT758Pyf60fTevToUfvzkcOHVCrw7CcN+OPeAVoBBgACrq9fMhCO14dkChCC55B6DwYBsp0cMgCTg4wnWna+HxIBUnVghwGC0awC5vHhyQBtA8pY181my8976hZrsl1qxJ4EoLS1vaOFhSVjD+Yyrsnn/RVKJaulYSsRA5jPFVQqlm14wCCCupF1Oxg6+433jA8A9HcbEhge7A03Z+X8XNX6B2R31LUnjh1zEJr0EAMlx+a2/94feq8xOdYvX9Rg2NJ73/sn9MADr9WlSxf1wQ/+bd1//8tNLnb8+BHrq5KWuOLgldWn9B++2dkAhv17UjuGRLG45vFLIurZB1zTsxsgHjAHNpDJKuk/hgP1u12rHzjfALV67Y4qpaqataYZJT7wuget+a5W5vTcE8/oK49+iSA2q5d6HbqUjJKcA+2alqpplfM9/cgPvVutxq7qtZoaLSSVbvy322yoj7EiLKJU1szO0/mitvcOtLi87F4knZbFq/ozQH/hxrO0nKxH6gqTqoU6e1b+wP339AivT2JvMO0hXLYGqML18QbdjSMjEMrO5vV3OC+9GA3fi+GnlM9yro9MyupArEfissY2rm2pWED2AjuOnor+NGcSd5PIDdxc05t796PJ5zMql4nBxGAViRUAT896SpckUQ8GifXDL4sMANv1J3oI14RCyffpfzbDRKqn9AwAMFROjQ5xVRUNe0S4Uci4yYTRc9HjmNuykS2sWCT2L2PGeyNlmI5Af5o0h0GNYcZwHMjoNohmayuVbuvQ4az+2l//U6q3zqtY6WrvYFuLS8el2lDnHv2Kloc59TdrKuaKqjNxzWVU63bMVRWGQLI3dLNALgEGHqFLsZ7EEpYGNv2wh9MaZl4/zTNU+4yG6Zy6SqneHWi3Xtd6L6vTWtVuumLfgIgToz0agu2HIYvN/JgtpsabI3MVDg8fGh1vcD2aw0zxzMURNgRxVi1l8qDyNIagn0zA4JblHTTg6ynCgnMuG5qlV1viQVrbe1AB0wFucPd/o7JjjBholpPqPy5OX6PeCNh3nrqgs0BnAQCqajfpcbQy0sDZbAAJrFi8AQAwQABYPtBY/N+n9HePC/TYPJMYTCL0olonsh3Y9HlAr58aX/9+7B+vo/PNggCxSZkWh9OptmVOx43apk/u1u1TJt5qUiliXyiMcmgvPWWCYtCuWwAToIZjEgdtdsAGyXpMJoy2GCmp7nRPwezfw+ESN7Rh4/ICyw8DRhoTZkBAMOMEdsLOmG3yZ2QFk0YmTHIn0/dvumhBHvAtqU/+yQbr+QDUi2cK9OAJEHvKiFZadFrK3Xsd7SR3PKtCLmdAoenzaAx5Pxwmdh3HuvnWU0bvp2Auov+Gtk+6R3D1p3A2JJSJHhP/mPgQOlFv3r3gB3CZrkfPAedOcY2h+MfoFisoQvwbhV5kksS1PwVlpHKupLNnz+r4zceVSCd0efOyFpaXbD0c7Ndt71lbWVUS+lmzodVqWctzmD0NVEg09c43vlQvuWVRyo3Ube9ism0bNIdhNjOnUS+vs2d39L/9wq9q7dhd+p3PflWJ/JyIr8rPzWmQGlnT9o43vlGXzzynr37mU8qPh1oo5q2RYzropmR+w4w+ZtKbwDwxAHJ686cBGD79jgCeNRKRARD+byaBo4FH5gWGRuQOzXpPGMgXJnsx8zs2ulFuEpkFFuc147bOtQakga1EI1upVlWdr1ohM1+dMz1ls9G2uCL0fEz/+cU+B9Op2e4F41cmlJ4MY0Ap6wHTJfb7yQGPXMMn76Y9nqxy/11keV3XKgRX+VggsP9P9rPQULr5X4xUnAIA0PaS465S3IMXAQC4dFD8QPLL5YIVbCdOHLOpbpQT+f43dcyPDBUzuzWdvrSytqo8AAJ7S2KkO+663VMYclm1200Vy0WjExYLWQ2IrMq6LO7C17+u3v6Begc1JQEvDZ+LV8CN/hwkmUazRkCSG5nMeHPM9L/T75hr9iBI7EBgMqWCfY/rPgzT9Osfoxfjjn8du8h5G4Hx5s1/NIuNCzLSJ01GPSnyAmiARhfjYZv602g7cGlSAA+ot9/DXgGI5lrRnMAeOnbsqK5eu6KhOiZnSAC0AXaMBiqUCrr11CkdvfU2jfYOlJxflEjt4AUypaLOCLnojWbLmgiovTB0kOkl05jNFpSm0W4jjYC2C3IzNrd4QEcDyPFkWEFKgGs4QDiFADFXdV144aLWL63r4vkLBjajKzagySQLyNDGVgM1OLuDrA15G/UOQwKP00pbxrbVzcg0un3LIofqjm4b+56t+o45nQM84bKNqS2NP/ePqTPnASwdi4mDfZlK6eL5iy7vQMEKeBUBPzPIC7K4IGGZTM1GQ504cdyaxehsTeOBtwjrz5hBGtlZYgaJnQAAdDBUHdn+jmv82tqiMpbc0NPeXkvPn9vV+DukWMW9KjZJvCbOLt7TK17+Ko80HA20tDSvVqepa5tX9Oyzz1hMYYpO+YbhRTw7zfSNIRQsCJoYwKB+zyL/xr2hHnzNa3V0cc1o/xmiW9N5/dRPfECFfEn5YlEH3Z6O3HWX/vpPfVCPP31aS4eO6NpuTSdvvV2PP/2snnn2jCc8GFNprE6roRLMj1ZDb3nzG3Xi6BHLtOf9/dYnf0eve+D1NixaXl3TZz//OZNN8GzAXCwXc1pZnNfB7qbFB3ZNzz+0mEBi7yqVqh599FEdPnzYGmCLZk1nbHK+srw60YzTMMGe4LxfXJhTJjVUuQxTwCnZpXLZsuSr1TldvrRujbzHJDoAsFClSfaUKRgDNHeAV3H/nXhujN0bgl+ACCYTM5q2MwQAbAAALE6TyF6YYay5wGCZBa03Nq4Z3Z3PgZUE4IZMxkwyiQbMIK/BgwYZDKBi3eOGja1L30QyWdLkb0gYzGw6rNNcoaxGEwnOwOQPJAUMB70glSvp2JEj6rba5p8D4P0P//4/0Ec/+pvWW1hTn+jo7/zdv21718c//nFLcSgVCrZnUUcsLMxpbr6s5ZUFVefLBlYyNOx02wZMTAdefu65P9a0nmZv9s/xvZi0DyR59v6CEbZfqxDV5e6rQTaYNHPLYr6o+eqC9vcODAgEBLh6dUOLxTn9X7/8qxq0GBRixszem1Ea5linpsUqEuu6fugH32lRo0QpNtsklHBcZlXvdTTIp9zgXSm1eyMlM8iOGlrA64PnadC1FKGDg33bSy3lI2GB8WEg4Syi2BNcVx+HWtLP11ADzAwR+ZvoJQCgaQ05sk8DANwrKLKHIwg4YRLYNXUwArCWj5gYED2qqEeJW8VfBGDBh8TeJ0bJHT/fr7/pGQNzMqliESYANTEvHhAABgl7o8eSwskzICgCANOD09+pRzPR1LGAB8plYQM4AJBIQNvChiGvVm9ew1GRoABDJwAAoEMZkZ6puvVeQU4AAIDhjAEBEQDoBQBgqkOlYokAAJMYmuBEEoSupQ/93T+nwWhTS6tJXd64qJXVm5RpJ7Tz2Bk1zm2o1Euq3+ppRMY0FD+mfO2uRo22Un0on2G6P3KZAFMOm4IydTCNLAdYyKE3RyqitgAAUhqmchqls+oMyW/taWuU1dd2xtpNltTjZmNghJtjmMSbg7YZKrE8g6FM0KYgEOOBo7CzgoMbawe4F5pJYwBw+LaUzadtkgKleDiEFkjqAnmhLB4fvYJr+BWkgUy5w7JS2tzZNQDADGes44b6CEPDC6LrGt9Q8E4b+esBgNgIRQCAhjQJfScAAN64e6nmen+PR4rrKR6ENwIAk8ntZFIdTfPGNgUwIMKivrzRiN/TDoIAAFxfQU7/9E0mZTc8wDc++H44B3ZAAADcaCrozoMpjL2OZEoMaQAAmE6bkUwoRGhQfNLp2d9MGTF96bc6RvWjQTbtWqh9KYbseeE9uuDUAAVDFkMKg4EAAQCYEBTQrt/AAIjXc/a93Tgd93+byj1uvH7fztgyfm7AEgMAEDTMYYrsAMDkVfprRLMU3Ls5PGiuQcUtlsqiFUEwU5pfXNCxEyd06PCatvdYv97IWIxjGvqwN/v8GVAgMhzcLMrBKNYN7xkU2gG24OQfwKZIFTSqah7zJhBRtIVMVp1KyEeMB/Q1778maPmIWB9pZfmQHSIX1y9ocXlBSytL2tjcMNrtQrWs/e0NzRWzquaTqu9d1aHFkh55y+v1ulfdpUHtikoFDte2huoqW8yo32mZZrNUWpCGBXXaaf3cP/llKbOk59f31R7l9fjpF7CQtoQT9OSPPPSQnv3613T2iW+olJQqVujVzNwp3mef2ntEHM+t/QtGYLEBDjfWUzFiPr3fQ3sizLh9aqaJtxj7uad2T8tcmmuvecPXhmi6+AwZeyc+hwE8MGp9ZLaEgsMP2JAzn0RD7c0SgBBb88L8gpo1pjctK1bdjwBauicBEIdmj4slvzgDiilxdClgT+YsinuzT37Ce5yYG86wIybz5Zmn5TsAAN5QuseARSnac48JIDQ92BjfHgDgkIZqaiSVLwAAIABJREFUz8SyVMIELqe1tVVrhKJPQ5SQcSnNHd/ODy/QekPi3PJaWl1WtuhuyWhSX3LHbUG6NjImAAwAEhmgho96bVWIYmy39cJj39Co2ZLaxPRyonihxzNpusrglH6dhMgwVIdLKMAs1CcJCNAzEABPHtgyvI5hemzncNQKc10ilTsycibsAvvZ0/vhTb2z3nyRMm0JnrLmI+Ov0UCAySQmghX+JezTtv+EAtdAgChzGY3Nr2Jzc9MmjzQdS0sey/XUU0/q1a95pTq9hvZqe0bFPHnqZt16x21KVCoSkX/Ntpmkmethu2uGerxG09SSL27yh4JSuaJUKPj67TOdxAfAzwDAeq4DUaWcf4DGJEIYYyHpk1A3FkypVCgbIG1ov61L8tqy6jTq2ri2ocuX13X12ob2D/bMUJMLUymUrT5iaGEmgOmMOWe3afyNRgtAy3qCNTg1z2La1Wy1lAZoJLXHDIOZ8hOb1rPXjkyO+0qjxO8jC+z8+fOhaaOZB8zwe+ERo+6h4jfS/8FM3/o9kwAY5zgwlDxiFAd5Xp8PX0yGEAAA3LTbbQyr3biVhvPI4WXT5pO6srm5r0vrjW8LANj3DoBn3PdZHwY4pzK6+657NT83b7dubq5sdOoXzj+v06eftuk0wEAs/uN5PMuXYj5mdYI1U5w3TlHut7p6zX2v0Cvuuk97G9s6dexm/e4nf1ef+PgnlaehWljS+Y1r+qsf/KAO33JKO/t1VRdXtLVf16nb79Iv/5+/qhJsgFrNQF9MwqBRY5rHIO57v+ftKmSz1lgy6X/6mdP6rtc/ZIyJ1bUj+rWP/Lrm5ucNAKBuWSBydNDT8SOreul99+hgd8fWa61FDN6cAWNf/OIX9ZKX3G7PB88wU1ca+/m5BR0c1Kzxj2cqyQDFQk69LtP+BWtoWOtMlaE+IyPY2dr2iSj+JOmUlpcWtUpjNxyoXndGgbGMIhsERlcYBLBGaKppujmzABEAA1zP7uxXKNsH5MOHKFFbt4ziAOSgrw+G9h7wTnAmIKyovMlsAJxZ7zwj1NOWEFAoWiIGr9+YWMHIu1ouq9txt34YH2j9kcGRlrC73zBgjT0eAABJFlId1j6/v+Xmk/bsAzoSpfv2R95m+xkJINC6T506pr/yP/5FXb18RR/+Z//MtO0wleYqVZPOIekCO4QFgI4EfbhJv4owWHLmw8D6tol+iAcFBPfz3GveCIrzd9YzBNNTzpi26dS9vIvMOZP7GhAwtgHe6vKq9nb3LXK5UWvq1a9+jYGEzb0DfeVTnzP/BOy8SYRhWEoa3KBT11wpqcy4qR9419sMAOAMbHf7Zj6aSOfVAZDAwwBQcEDCRUKjZFa1VlvzS0v2TNWadQPY6o26TdTpmfLZopIJ2NSAPx07i+J7j4O0eJ5Fz7XpiX8jNzb0CiMHA/BF8fQQl0IBLtlzb4W+//LSyM8nTyELddKMUbmzjdgP+trZ3lOt1rC+OpNGmuUSKZgHbqDLqQyo7Z4oqRS+EQllsgmVK7kwTAaUdSYAJoEmC+BlRQnABAAIL8bLJEzLejMAQF+pBA2rAwCjREHNLq60UwDAIvxoZqEohJRim44bVXRodH8ruqD/83D3XgwAgDTpVEycsTNZCsED/ek/+z06erygVLahfBHaZ1q5Xkq6sq9zX3pca/l57WxsKZV3x2cc71lsqd5QWSXNbZWDvEFud7dtaKs1ZBTSNBVoVrsd12pyoFE4EpkBksohmM6Zdq87HKumnE7v9bTRS2l3kFBNWbXTJXVJMTANrJRLDMzQIgv1EYlLiOIboPFjamMTKCaUHlPkDTQ3xyUAoDeZnJuItXFzHaWVyRK9mLUNKp9hAgK1h2lMcFiYAQCubWO8MgUA0C3/vwEAgg4gNPWR/u/T/VkAwKaiNqWOOm7fQiazohkJwCwAEJE1awoiE4CLYN/HdUsmNTCaa0wViM2CR/JEGuCNTW6cRs42wjc2/E5tmj2S4+YXfQPcET5uDBM/AB5W0zpSzHJPssriWh7MlSydOzjSUvCzjnkvrLUBxRyMCdYYZZUxTlyTZXKDUMBHvfPEhDFIAGIzZq860OVnGQCzAEBkBMy0LDO/DW7W1400v/VnvtjXe8qCOzTGbxO4Lj5xTqa8QDT1CY0+6R5Oj+N1QqPEZDGby2rt8GGduOkmc+7HjAqa95FjR4OAyAESPpfvZ3FTUOxigxsOW8uix2CNYiLIMlhLk+ItTBVjM8/34SCMf+Zr+VzQ/tn/x/cfG1dfRylVS4u2CVOQQDGFTYRucWG+qlQCcyqe744ae1d1bK2i7//eh3X3nTdpOGgoPe6omEI21bMpN49tLu80UKPPFqvSOKP6wUBPn76sX/ilf69Td96vp57fUHuQ1deeeFbluXkVc3k98tAb9MVH/4v21i8CDaqYIXrHCwDfT5wFEaf/0fjOtHcBAPACPMhruOrBLD2yc2y5BSaAsS4AAIJ5pt37IAcJ3dh1g6+JGeg3LSQ/FCegXmi8477AdeHZsv2vx5QoPCdMWvNFddusA2cqoDUmmQN/E5B4GFzsd+yLBoCaNImixl6sTykCADBhN3C9Qlyfv9RvDwD44R2u7SQGMDCaImgSTBT/WwGANFNEGCOFrJaWF7S4OB8u9dRvIeqKTUVlL8n1jUwUF5YXVWXaVvC85EK5oJOnTlph54knAwMW+L+BEsO+Ua07Vzf09c9+Xmlojv2hslwXCw1gggDWwhTFZVR2peJv4jpI0Pe2lMwCxjCcHok0Ar4JRVcym9DYAIBekKNNi1DX67v79SzDYNaQNkoAIiNrFgCwvTeAM1ECcN2dDGtgAkaZvttBa1uPBlrxXmlgi9bM4RUCnRizSQCTvb0drR1e0cmTJ7R87KiUTZvbvl/7MKlptNStNY0i3Gi11R2NNb+yomM33yxVFzDh0LjnrEGjHdOdxl98DyRSNn5DCtkzPwibbMIo69NceaKGPeUUoSGuDOO9fLmqTqttev40AANTyF7PIlMPGnX12x3tXbisnavXtL27Y/IYk2Pk8ipW58y0b/3Khur4FVhsH40R4GvG7heGafjgNFsdtWFa2iQeBoP7AdAMIWnjeiGzZP/m44Xz5+3vOSdgjUIB8EjN4EwdEppcEogcJGVeOjilgxbghQFoZYwD0/wHwGkGAGi1+tra3le7RUHu08tKuaibThy2uookq/X1a7q2yT6fe9FDL66PWCfENe4ShJSOHTmhW26+xSQ5Jh1NjXX23BljANBomU9B1MPNMBUN3zEmZFhvDA5gtpGzniuYZPDld91nIMD+tR297K6X6W+872/YBBODverCorbqDf3rX/t1PXn2nEpzCxaJtnzomM6vX9V//vRnNb+4bPeItYKJ6JhnvdcxUdQffc+7RELRyZtO2kSZ9InDR45qefWwLl2+bKBAuYLBN3VdXyeOHdGl8+f0jre+RXmMCzste/bb/ZENQJ577jlr8o8dOyYm5pyf7EmklSDlubaxaRN7ziC8W/g8zqZBv6m5atkaS3vW6Sx6fZu4485/5coV26erpaIOra5oYW7OUksAhnlGM/l47/zpjlIu27fH7r/BoIVnmOeXetFkDeaAj6FcTcUS0bIkHfRsDXsiCGZ2Xbt+vJ4FfGZMKpSx18S/WSMMYNbl/O6bcSBnSwNWRfh+ABKAhttb14ztAXBrBnndjvKFkp57/oLV49W5iqrlklH/ibxbWVy0AQL3jQESzfXpp5/RX/oLf8mAi1QipY1rl/W3/uaPaWlxTpvXrumX/vkvKouPSRqQkDQiXOEB1NhboKbj3YZZKE2pa/6J+eS988xGY8Qor6EuKBQLgc0Q/H/Mo80bZtiamVzBDVXNI8i9aybb/1gmeSCuENo6qSbV8pxuu+0lFjfZrtf1lU9/StfWr2o4ogvKmMwBifSwU1MpN1Ix3dP3f8+bDQAAxOBcxyEfAAD5aZuGFo+EPv1PRr0RPj99lQBsMmkbxCTwzul37b7w/BRyJWmcNqAqnkX2fmYGabP13nX9QfSrCp/goCdJDgCf/UnE6SwDwOouk1b4F5nkwoaaMKcyVuvZ2g0DCKtrAcRINkmmtLOzp73dA2MBwJDA48SPWmQH0VMkJq8x5ef8AiAYqVzJW9IEM98ktaZn4tm/22t6w8tfbd+Kb+ri3NgA3QgAYGbEposOzgGAcQIGQFWDQV4eOxgn2eS7OqJJOxMBACABckddAgAYMFK6HymkNzIAXDWJcQMvPJXqKFfo6O771vTDf/LturD+hE7eclQHtZbSnZHKzZGe+8LXtZZf0N61HWULRbV6PVskHDQ5/C8TxEx4E9vqYU7SU5Kb13MnZgAAJvZG0zYjmIw11kzXOaegR43J90bPl0iKrbSRymu90deF+kjXhnntp6pqpQsaoFtOjpUZd5RP9pVnos8UH1fdRFpteRQHGlQcaQEAvPawWcUEAODm0RjQMHkeL6ZAJY3HTAZACacAgCkxeY2AFVz7cdIyhf+wAQBes01GDQRwunGkDcXqcNYD4HoAIFJHZwCAiQ45ZnGHaL2YFBBMt9xvwCmA8eNbT7pfvKl1imF8MGPJPztRcnpjLAAM6AhTAf4eNM5eOVM+c4bP2i+m1GyMbkoUpkoWewjrY2BIrXlO4EJvYudoioXkxeMHmWpYA289kjexk1oivGc+z36F3SWCDi/+jmf/xXVhk879W3zRjdfz+k+ZBXsCB3zyCeEagrbTgIfrw7qEpmnfN+G50quH1nTixAnNz89b4YiDLvpCmnOKEChce+jumg279kyAmSbQpGAOF9MlYpPv18yv1yKmSMEdmP/Par1mJ9HQ+kD7jdoWQKHogmsTwegdECUGAWzDGXthftEyfZEzFCgeRn1Vizk1a9vKpfsqZAd688Ov0psffrUSiZpazU3lckxT+xpDEYT9AGBuTVVwxWbax6GkpPb2AUAX9RM//XMaZw/p3KUD9VXVY0+c0dz8olHhv++7v1u/+R/+g/q1faUGPWWh+PY7E1qYN9k2+w8gQARsppN+BwhmZTbeWHj2bFh/QUphTAAkAFbIehM/C67FhIsJthQmq9djTcDMIas26Lvj94jMJCb73G/Whe1vuOb2ewYEuUu8y9HjpC6CoGaok/HizHZUAADTMEZD0eD8b940fvjGA3gC2M9Q/1jW30oC8F8LALyYBCCl3reVAFCoIQFg+pHNpnTs+BGbFAVCTaDDhiaI+0vTGM2coMGOhlo7elj5StEm7jAA5pfmdeQ4jRATHabHY5MUsJfiSwDVn8Lv6pNP6quf+bwyxByNE2acBgAQ2TEGABgnYIb+H5//YDiEBIDGHwYArth8Ok2SeQckBxDZNMZwN8gI/P6HGsTWRDC1nRiPBjAvNvdWZ0z3a7vXwTAwLNugtfUz1J9/n6CwbKFT+1YapzM0h0y9PI6S9Tk/X9XWzpYZ8q6srBh9dm5+Tg8+8Dp7BkQTAtfS9lKX+Wm/rv2dPe1u7pqxL80SHhT5uXkduemkMuWSmh08BpY1GjrAHItJkyPBFBu6nAB5BhGXTO3xa+D/5kY/RoQ5skoiPs1olMkM5znoY9RYKJr/Tx+dOs8AYHYu500+6SWwExotAy54phgYPHv2rC5duapGu6N8sWQygDH3gUQU2JThWe4PAG+grhPDOfDpajppjCqowg08SIoFew+A2axFrvMLF877mYUfCa8eACCAtM7VCtcwSAFpALn2t9x8k02NWa8wAviZ+B14rKPP1vgZAEP1Zk9bm3vq9Vgv7kOEueqpUyeMAptIDHTu3Lp291h70ejrmw/A2TNiFuSK67RYqOi+++4z/T/NFcbNL5w/q+fPPmeFONM4l7hQcE/Xqe0nM7JHT4pxxhlDqV6zrVfd93Lde9tdKmcKSo5Sev/73q9jx096AkN/qNvuu09/9ad+Sl996hlV5hfVHyd06+336N/8yq/agIqYSZJBahhqZjPmOs8Un6HTD7znXdrf3TV9/q/92q/r1EteYo3wiZM367d/53ft3DXJjHk9jXT7baf09JOP60//yA/ryvollYt5A37wG8C47LHHHrNmH4o8en7AABp+0kp4m/gCMEWnTsRA7vjx4x4/mSRdDK01UhxPXkBaQZNOPQlTwIdznItjdYKfAXsg9cJe7WACIHtaS2SpOeMPMJ33wOSd33PfYAXiAcBeQexfsVx240o02EMHAKhZOHv4M88R0gQzJJa0vn7ZjRVzOZ8sN5q2t8zNL9jncl3wHADEpLEkveDqlcvmQcAKIOGAMx+Q4MKlDXvfNOvEHDL97/c6Oo7fBdGvtFWWwHBEP/a+9+nrX/26sV5sXxz29ff/3oe0u7Olz3/2c/r0pz5lwwBAABiQMCaMaZBN2/5uKiIDEkl28OcYNok1lDNAt0v2nJAE08EkZSZLnZrb+o6ZUBNfFAM2/P74IM9llQB0JH0gAWA9cI1LxYp5IPzon/lRFTIpff1Ln9G5M2c0GHDfMQRmqDBWYtBWITNQPtnW977tYTVq2+Z0Tw8EAKBUzuIa28Oumf91eiOlciU12gM18FiA+ZlJah/WiwGGfbWa+E0llYclBVDQgl2Nr8qM5GGmzol13429xWxN7DR+5CaAUki2/SyOyTPsqfasBxCAN2iM1UB7QsvvIGYYBMICZjiIXNWuacqABUA/JKX4wjD5N9+RAU0+Rrmw3GLKWkgyS7jHHEwAYgLzhZQxApKcw4EBYCD3G17+Km+3AqIwPXythbQcafMAyJIAwKS8Y0aAbgKYVW84r14/a2YG0P9BcXBXZ7bJCop6aBgA6F7To77Sw74ZYQEApIhSss53FgCgEHUGAABAqUzW6L6yubZypa7+4T96v86c+6rml0qGLvb2m5rvp3Tuq08pWeupV8ckJW/5tGg+QcvSICq8Rzv8PbqIm9Jttk2fbc7tLI8QF8iDCqLllEqT35lGj2aahcfvB9ykUlEbraHONxO63Mvp6qisfeXVg+KfSSqT6CqbGihnlH6pN06qO2Ym6Ncpb1pUzzn26UZwozfUbmgTQZywWUhc00QSd2BiQRx5QuPr5h7OAIgAANOvwShhTrh/mBIAqpo4NbQGK0zs/6sAAK+qw8eNAEAoytyqNTTCU1pg/NJZE7v4YMZNKD5437YZnmh9b2j+ww+wyUc0homRhjNIfgp2BQAIzQUFMvTMfM7YAExTzBgkRE/51BQ+7NgMagCaxp2204OZUoYN1GQA4ecbBSkAANbYxsSFsFHZxGVGqxSb4EkdHg6tG5kP8VoxSbluVHvDxboOALiB/cStc8mY/0M0mrNlbGQW9zTg/ZDRimaQ8ox4qJVDq1paXlGxWAnuuNOISw7eFpnVnY45EzMBLpSKFv8GPY+PCDjRHHG4ceDy7xQO9l5DE8ChTqFoE7OgF51dJxStTJjMmwA5QIjaNOph0BbGdTSrgfdDMmFgDwX7zSduUrteU317WyePrimjgZr71/Tye0/p7Y88qKNrJW1vnVMu31d1Lqt+j1zbhhs+ES2UzJnBJ5RmDk7bOYe46oIEZ1VvjfTE0+v68L/6iJr9sk6f2dY4STRcRitLS3r3O96hX/7wh5UDPW+3DGBlahwnUD7l9+bf1OLB+R5pijeTU+TeQcjg62D9vz938VG1gzHce2cYuKPthGUQ1tAk0jHwsp1h4OydyYE1cVD3In2yToNTNmuHhqIODZ1JA009xqDR6M7wqxADhfwjOMXzXJAlDwXPShKTPEUneafouTYft+KprGGC1AeqeXSO/m8FANz1/8UlAN8JAIgeAJi3Eelz20tOWUHH0xWTAhzYChPkYALIdXDQZKybbjkpXLusGU9Ih44e0uLKohnQsj5is5tElkdgwmikfDarJz79GV157nmlewNlcXOneQQQ5+dZ3Buu8Q5kXw8U+pqyxgeTKRr81FgpIoryaUsAMJZ3YqD2iPvq953vERvBuOdGbNeLpsjk8TVJoxen+9MWftpMRpdm49QFw61IrXTf2KQyFJKGLAUmE9cEYi/XIevg+kF9XzedPK5L65dUKhf11rc+YowlAKagL/AoP9703p6uXlxXbfdAiQEgnGs3qRegplZXD+mWu+5UjklmikI0L9GAcqN7A+1u7+rqlauq7R9YsU6zv0T++vGjWjm6Ji1UpX5X2+sXdfn8eS3lcyKtAVCZiS5vBrow659iFACA6X+6WFaqWLbXOQi+RgxDqjyTTJx4/SZDMJ6vxd1iSHL10rouXbmiK1c3tLW7a/FU7h2UVH+U0H69p0Kxak0TNYqZAwNmGwOAnPOMG1ba33msLgCA7eH8mCRnpN+fyYdtN9HdH5dA1zQcWl0yEztc09l3LDoSs0O+kakGAACMP6d6o6Nr1/Y0GrI23SOGE/b2209Z80/K03NnXtBBjTX14gDAt6odpmep64nvvfc+HT9+1AAAbuPz587oytVLxtawlJsALk3iU8I3jYa+nscOc4IpNPViWon+UA+8+rU6urxm9P+PfeTj+q1P/LZK5arK1QVtbm3rL/7Yj2nttpdorw0DY6CVtSPWGP37X/sNLa6sar/WUKFYNACAOqlSKph5H0yA/+4977apMRPtL3zpS7rl1K3W/DPx/vwXvqjl5WVjpbFXY0pHQ7p1bUPvedf36flnT+vw2qq5/+832uZVgQ8OAEAsXDwNIca6jkymBXjG++OcBQyw8w1DSlIOkd8BXAHKFQquh1ZCRw4ftiaWNYA8t9fxe0/DzForVUhx8nQfi7W2Q8qbKUvwQAfeabuMhOuMNAWafYvYcSbDGJx7zeDApjM73SC4bwAAfwe9n7XM6+S9ZjFiSyFzaNh1yuRyNsyA/l9vtKy2ifRxapOtzWtG/ee5gMq/MD+ng1rdgCrAQQYIJ44f08H+rsmwDhFXaZ+bU6N2oCNrh/XQ61+vxflFY0bUa3U98pY363X3v9qYAv/gZ3/WEhXwG8InhIcL+RL7eJTMsNc7OSll5pqwLyOgN2s4bcO6wKyc1qJRAuvNqgGpxvD2pCaun7EoYXsG/yQboIylaxsbuvXW23QNc95GSzedOKnV1UN665vfoMvnntYT3/i62m3YZwW73owvAQDyqZ4xAL737Q+rcbDpwN9wpHqzYwkebqU+VLZQUKszVLZY1fZB0+TZ+AIgP8+WkDD1jVFqzvzJjHJZfBh8/0jnGJhOGaLXM3xmzJFilxIOpAnZLWj/rcaEtRbWi9VaZkbqHm+TAQmDmWAIaLW6XepgShvNAid+Sy5DARDrdvva2ztQg7SJYNpE25pOEWPuAIB9GBDgaWZM+mdBAIAAaghkILDTrUd7wyteSec4YQD4oerfiC82E8AUNwc6nksAEqQAJNB9ZTRMgjKBOPGy2GRBzygJ2dBoXl2XkDDqvwMAqWHfWAAAABx6HETRm9maCfMAcPSD7hvzo0ZzU5ksyE9HP/mBP6tsvqPeoKZypaTOXk3L6ZK2n1/XhSeeU6o3VhI2At/HspH921O8eNScZ3Nzg0Ba7fZwA5n8W3yF1SRG2eb1+OHkxoAg4Y5xgaZjpDNSM5HRriq60ivoXCutq92k2qm8EsWCa/nNidMnCyYnwJU6SXJA0vwPbIZiOnOnvFG4s9j5lS9kbQLKdcxk82a4grEx1A+bTAeqOeuO9woAgDs9n98b4ILZ/UM1ARx2OUzDAqbopOAO2ndf936yfysGgD8W8cgIyy5OtuO/BBq9L+wg8JwgjZExMaWfegPsD4Pdpci7ueEB9p8c9aPh9c82IP4Nwtf758UGx9+PyxMMyQ0utIa5AejkMkqT2pDjkHB38mgg6HqdQP2jIe12rACL06nZ5pTfTzRIk+vo8ojY6Me1HEGAGwGA6UR1moAw+RybOJDqcUNnP1P12Hv2M/WbPngSrIGcoJohos8AMwr/hFE9yYQ2IM4a+ZIW0PKtHdLi0rJ2d+um96PxBm3e3t7Wfu0gOIGnrRCZTO1np9DBeMZo3LBtwuSez7VplNFloU0XpmkKFIqzNEwkBUxc0DuHv+fzrbjtezRO1PzbDmBFRspeq8XiZJKqLGHiU1NqNNZCsahjK0vaXr+gcedAP/LH361bb1pVatxStYIQr6dOY8f2BCJbWu26ShWKHTanosYJfD18osouQURQBvpWpaLadk3F6hF9+F9+VF/+2gU989y2kpmKGboRz/Sud3yPfv5nfkaLpaL6rYbGA1hN7L2hcbIplPs0GA8gsGxsN4sMlXCvvfn3Gx5TAeL/4yKwz4EuicngjIdAbPBdjBQkBTPGlWbSGJ+fkIISODTWkE3vD2Cr77dMEfdqNfs9exyRSl6McX+Y2Dh45Ki4ezlEONnc5cOLdnPWaSKCU/1HEwAgMgBssYdnzLT2kz0qTPJmn4/vIAH4gwIAnAFRAsBRds+9d9lhBg08rv3p9DwmVfjd8wJtrFMvudWo9z6NT+j4yWOqzFeMCsovq9Os+U8oh8M57LdUSp/7jY+qv1dTstMzCUAmMEjYq4zOHTxyYkES965YhFNY9YekeDhOgAwAOQBAAEUo8YA9+b9PAIAQ3+fTFwqbeH5MAUbfvxxgNMAgMBACvj+RJEQAwM5W38zD+vLrRH2AhUw0pHUVHmA6lRWu/CQBdVQsE6fV09333KVTt56yAi5dKlrtQiGqekP9el2NWl27W9s2+U8Oxqrk8f84UKFYVrFS1TCZ1qGbb1bl2FGLycsUykqM86odtKyg7zTbFieGyV8xX9BctWKFeqPV0H6zZiaDS2vLWllbMWC1U6vpmS9/WbnR2Exls1CShcGs+4KwR7HnRgYAjT++IeliSblyxSaYKXLKSaNgERCbBlBr4JHv3xhptszgLKt8qWQNw/rlyzrz/Bk9/8IlpUoLqjU86i2eVeypDAJMB01kLsOQAPAAFFy6eMmAOhIgKFF5fVMZjbujc7byrBJNiSka0+tcNmX+F/UaqQxzpo1m7VlMK57UTv8UAAAgAElEQVQTQeZDQVyrt7SxsashAMCIpg/DwL7uvvt2YVgFdvP0M8+pjtyaFKcX+YjrMjIB4v7kf+9JT8eOHdcdd9xutRqMmiefelw7u5sTt+1JfNisTCYArDSFmH0BAAB04scAIzSrlB55+M0qJnM6duio/pcP/h0dHBD7mVUB87rhSD//z39Rpy9dVmV5xdKe1o4e19efeErnzq+bd4MzRt1zBA16NpWyBASGRj/4A39UVy5fVq3e0HPPPa+jx47ppS9/uT79mc9ZBCf3knXOfj0/V7Hqd211RXffebs2N67qyNqqnn3uDDlhqjVa5gHA17BeoyFvq9WeMEO4RwAEe3sY/FVDfTbSuA+j2OP4MDaEsUXDDIBgcr4wWSaFoFwsGhiBWz5/v7u34yydmVSZ6FQP7Z9GnxSPRoPXZptcaF6H5p0Bpd9MEsOAyWnbngAQyLjq84wnPNkMEIDr+czp07ZfuWmw1wrlalXLK6va2toxz4CFpWVrjBv1hn1umxjAZPD/SEjHjx7VC+cvGngGk4qIxHvvuVuX1y9pcX7ePEdgufAcZ1JJfe4zn9FP/eRPanEev4SxmTf+rR//cfPE6Hc6+ic/94+Nbp/DLb4dJMzGpuAapidgiC9zwFt/r1DzJ/Xs5FyeHHg2OY8ldKx/PejJ+yI/Xx28tb+zWhbvMmdb8TMYogL85FiT+B1kPDb75PE1PfCae/V7X/icJXIAAJACY3LxYUfwpMu5gd71vW9S42BLoxEShrE6PaSfLvWj2S2Uyqq3+sqW5rS5V1e9NzB/gDFJNqW8eQch9zYPB0y7MXQfYC6MjH1qgjwLYkcA2k1or/+wI8mOJa+peX+sAWoRY7tGNn3wnYnX174o1GNx7ggbAh86vo/XnC55Mn8dY64yfCfcPqVWq6OD/Yb935nFDAcxngw9rtWwsXZzW3hAAPpPlr+lyeXSlkzCujUGwEOveIWXghYL5Yi6MwJcApBO88WgZIEBgOttAABo8pVaVKeL+ysvkWkAtGi2i7SZMDntCwCg7wkATP/5BRjAm6CBvBEAsEKVDGsbExhFqNXaUaE4VDLT1Ht+4A167Xfdo0Zri+AX9ZtNHasuq7/b1Nce/YLyI7RzI2XNMTFEvYVCIurMogbDEgJAxHs9c0mFDWBSAKgYFtkWyXXBeTEmV9nlZaH1lCwXNCiuarOX03N7Q71QG6qZKUuVebVBpUGjgsmbTxto3j1XU6GQm1AQQemCiw83E/ScTRpqEYUEaKsbTbgTLYYojsb5IR4BAPR33f4o0Pc8BQAK4h80BSA2RTEGcNAhBsMRQDMDhO4Y4k++MwBwPSHYkcrQeISy3Y0F3VnQGvuZ5pe/j6y66xrnECHI37Hpxo/ZB9xJTyE6ccYx3w/40PgblYe17A/2bJMdjeYylitvfNFwjcfu/0BxZb4AhfBzoqu+gz1crwyPNQZYxASaC23YbCZGit6wWDE8Y144m8oATR4k+sU0TPHrvxUQwvUAHQ1nQjiUr9/sJjT4FwMADJkPzQYHQGg6QsilxikmRSPlikWtHTmsQ4cP2zQfPTdmV0eOntDm5o5N+lvNph0OFAD835sAny66LiqsDSbv5ssgKxA9ceKG2MR4hs2wNuIEf7aoQ49HEeF5xb3J4RQZALMAANeCAgdqI7nGaKqbA0yEEspqrHmor7UdHV0s691vf1gn1uaUGNSkfl3jUUs5JqBMLkIsYqYIdXigdgNpQ0G5/JxNozickomBhoOW0uy7oNSjlDr9rJrdit7/P/+cRollPfXsBaVzGSsW3vm2t+lnfvqndWRpybT/ZF2blCgkk0SndWMAWMxE0I+bUWc04ArrLOj/J/AYB31A6yLNL1QNrnsNQMEkSs/zWxxsMP0yiKXr/N0oKEQKjaEWBw+CAIL6beMB9MKCfa88N6ca8owMXgBMHWvWkDja7lrcyVQiJnWYFtGLwwkAEAq9WJD7YfntAYDvxABwOOPFPQD8fV+fAjBrAvidGADRBBA5GdvMS192r00W0bMaCyBoN6ES8jrMydqOGI/cRPN/250vMckbAEAik9JNt9xkTS2NrqXQONptDUKRIt4maCn9p3/77zRH547hlAH1vj7MS8EYT9TG7sIfWWBx/7TzDA/dDNIoGf2fGMD+uG/3nFSHVA4RTN+LsImCaAI9zWxE0+i0yDKygjN450QTUI+ZnBZmAADOKHBPuWkcajhSAOCTeB/wNTwrSEUwB+5qzOADx+xR3wqmN7zh9Zo7tKIRjC08Q2jaeGP1rtTqamd7W1sb16z4zhH7S1xvu6fVxUPa26vZ9D9dKuulr3udhP5/b1cqlnXxzHnVD5rqdXrKYyaL0TBO0mZ1DW09r3K1onSBmKueCOnLFtHol5THeT+d0ebTz+j882dM3433B74WMBlpLu0MhNWUx2ywYD5GuPsjYSTBJVVIGzvDrh2tMD9vbk4FKM9QdisVy4LH4TyZJZ4KDfHIwAP8kD7zlcf0jadO6/LlKwbksjcyWcO5moKfuhIAwFMu3ETt0sV12687w76ag569DposaLPRy4JJYPT9wSi5Wilp0Gvr6JFD2tm+pptOHPMBTYjDsgVInWV05pQxADaubqvTBU3AdNMp4Pfdd6cBALlcUk8+eVr1BuvIWWXf6mNW+udr28+kuE9BeMCx/t5777EMe6Ihv/zlL6rWODCQ15INg+bX1nisa4KcD2d75GcAmoDPRu9Gp5zO6fvf9j1KDRLKJXP6wE9+UPlCWeW5Be0c1HTkxE36X3/xl/TZr35Ny4ePWp2XyRX1id/+Xfs/zE/0xY1m0zToZMxT41bKBYv0++E/8cd18eJFPX/2BZ194QWdPHmz7r3vpfrIR35Di0tL1rhTX2Iod2h1WRtXr+ihBx/wiLph35rUx594UoeP36xnTj9n1wQmHIA9zfvi4qL9n/UHsE8jQ8TfxsaG0f/5XM5uvC0sknI0tqhral3WENfEwHjJWB9rh1as0d3a3DAZyIoNBmgyvf61ZpYuJwybaKK4tpztAAAwBqze6fdtHXDeIx9kbVJ7ARzH6FFLrAGOTkKbztl6BviiEQOtgAHA+cMkHjYW379SndORY8dtqg9LplAsqdFq2WtjKBZrVfZtGvtTp27Rk088rVJ5XtW5BW1vb+mVr3i5nnziCS0tLBhDgKEX/cgtJ0/a/dq4ctWuG+cJLv8//YEPmtzidz752/ryl75kMgH2IAwAAZEA+QHjMkn3Volnt3GnAqvV6OYhRQlQ1sxjJ5JSBwri9MdqyGiIHc5SQD5joMUhQmj4YW9ST/H96WGQfVDTlcsVtVttZyBkpB9891v1+c98SrV6W4V82QAAZIUZvM/UUTbR0nve+RbV9q9ZhClnvqWjpnJqY5Y67FtfVGv2VKwuamOvrtZgrC7nQyZlJrQAABjPUldWShXrKzutrkVM9wF7Q8xhfP7j9D7WiZOaZBbAC1J5rztdAsCvQICenDvsp3EoOYkCjOlgScwcOyoVi+H5aU08KvjZ0ZSS1wNQw16KGeD21q4Drhm8JNjjpwDARMoYwo65febzM0ZqmjAfIfx+YM0aY+bN998/dk0cz6IfqhS6PExQBZAAoPdH92/UfyQAoPZ4AIxTGqiiRKJomgqjW40w+sqZIYMNtsytmAIQ7T9UwoGSfQqKjgQ9wpgDYV7BwWX9Gj8XACClYR9EBBSpZT4AlfmR7r3vhH74R75fu/uXSNVRYtBTr9bSYq6s07/3DV17/pJKyqqYzqu+f6BquWrINtRjdMQU7zyE0J+4kEyQyEblwbu6vm6HTeOgpvlq2bTaMx4uk7xmWxQwADIDNXmjuapSc2va6mX19NWaLjalVmFBu+OUktVFdaCc9PoW5VGEGt7tWT68U3x5NKGQeEYvGyMbmC+YhKGiLKx0Bvdrp/bR7JMFy6ZueZUg7plgygTAkMloa2ffDm+8AEx9R9OUIkVgmsU+w8EP6z8oKsOE0FxsQ4Hnm2vMzHTNPwCA5SbTqIXNjg3BorSgfwcNTAQ4YuPg39Ob82nzHqb8/peTzXyWQhM3sUiHn4IN0wm3Ib0xStC4qIEe499xQjV2bbAjvjce9AAHZjJkDcSUejpbBFjdEuj61lMZjT9pLIChRdklVJ1fsMbF4DRHf4wVwNSJJi1jDBC/ptDUeeh5TxYMSUQQPgFmKDmdctu7iEDIDGhy3WsLmzhfP9v8x/vnCC6F/BThjNP+qRlTcM43bbgvj9mvN1oegA9mm+mURd/hOt4EgU6llCsV1ei0tLy2ptvvuNNAsE7fXfeh+RdLFV24eNmKuAlTwW/RhG1h4AofsxzRGZCI3NxZDwB7LGd0+hQSIP3R3C9O9jnA+Xv0gbPO9tFDIU58YgoAz5gdIJWKFSg2IUlIHSbwFH6NmgaNXS0VErrt2ILe+wNvVbd2RZX8QMPugTTqmjGPMujcQG6h/WJURkwn94GDAjSe1ALuN89QXwcHG5o7dkSdrV3lS6uqNfP6zU98Sf/qf/+YusOcJZ2cuvkW3X3bbfqXH/5nWsXVl+K63bQpMQ7wZMVm886wIJKLIhOdKdpC9maTcUQNvrdVE24M/hRWW4f9wNms0+fJii/TXXpjb1Npm/K7n0B0vw9psHYr7ak3yRLou+vhAsY3mexGxpW5oAOioj03iq83Kt4IOmgdNeCh94vneKTwTMw4YwRhfBHGUgiRg5OiJ+h17fVbsT8DUgaDuFnYMgIA4en4pkg7/3YWzGpeH/5nJrbs30kVstQf7A7RAC383EC7QftcZIrRxGRyWaduvdn00OYWDnOFtTNjGmQFmQGWTtGEArx65JAyhZxF8PVGQ919713ufJzl3OgaC4U88EI2ozxFAQ3c3r4e/+LvKdXuqkikogFH3vDzrFtM50xjE/eOKeOIno9Jcs9+VqvTUCafUa1VU66QdXPATErjTNRIh4m+NfaBYRUaep41brcld9DQMnWiuEU+yF46ObmCebwRxZxeSXFG4c4ZGuVDNNVokvHuSClr1NRStWSvMVfMKFvA3RuzvAM99IYHtbZ2SKXlJao1c0RPFotSt6dRs6ut5y9q0HQAd0wR2O1ryJnI1Jm4qXHKjKFS2byWjhxVlea/VNbu9pbOr1+yPZ8zspArKjVOqdvoqJAtqIw7f4ds+SW12h0VKxUtH1lTb9TXxSuXjVVFQ7W8sGia2f3tTV06d0YdDEiLeVXRtvb76rab4er42ZTMZM24i8l+Mp9VbdBSIutgEdcUSjSgEYU+tRvbLiD2/MKiqrjChxhW0wXn8lKpovZwrAsXL+mrX/26zjx/1mqVSnVBhWJFrWZX5cqctrZ3rVAnQhAaMJ9XrJQ1TA9tTTqjw1MGMPpiv6ZJwMXdfDCSYxVyKctJp2+kKTVPkwAUbu8SCU0DTtZ1Ts+fvaBOh/2V5h49csao4PcGAAAGwOOPP6VOh/3jegDgRqbfzIZyw28ZwhSthnzjm95gNVuhkNOnP/uoAQFMLA0AiDEHNv2bfhhohns8UbisbZzp80XV9w60UKrq+x55h1KjpC6fv6xf+qV/pdVDR3TQ6qjz/+jM3/f+H9fq8RMaY8KWcz1+vdnWY088ZdJSSlL7nsh5AKZNzz4wAIWS/JHvfovW19d15eo1nXvhvN7+ju/RU089bRN6S0xYXNTG1aumX6fh3tvd0Z/4Yz+ozWtXtUBevWTSgZOn7tAXvvRla+o5X9Dl8/VxcMD5CRDAuQmgAMMPKUCr3VTWTLepe3q2VzmTy4F/q+8IGC+VjAHC/c5yfQFM6geWXkDzz9mPwR9njg9Q3P3fPL1yTn+H+eGTVWek8PrMQ4Mo7H7f1hl6cPYKXPFN245eHJDMzC95wnxtAkxt7ezY+2RqjxEnZ8Sx4yeUzuQMAKAWd/YFDKK+D3f6A2P01GoHZkroAC4HL41YxgANJBk0/nzukcNrNijAkJzkg+9+y5vVrDe0srxk1+uPvOZ+veUtb7Hs+A9+4IOaw7MBDXq3pzK+Hxi3hhoyRqNEkz87fk3KBf8myrWme+5kUAZgzwBhsmQjUzYwqXiynA5wA7jqZ3T8MKPlvLNsADDwiQDc6bXruueOm3RoZVHPPPO8JYJgEkhMZSknjTr7miuO9aaHXq3RoGnPfrPVVptrm8i6Z8QI3T1MN9joObUwY+/01ODaUZNjdmdKBPeTaNYaVgMBUHJ+NdoNpQC1qC1gEiWQlHr0M2uX9ejTR69cvnmQFtz/6edgJAQ5dxym82WATQ6MQt/HwypnEpRoPs31Y63y7zTmfo3wNhm5TAMT1iHSLjKik+YHQKpCu0ONWFIqRTLA0NYZrzPKYFn39M6sFwYJlNKAkvSb/Dx+JR542cvG7nLulPhoPkDzBmIwGqL5h25II8HvO0qQKQgAIEyFMCQq2MR+SCbV2PWs6M4p2jxHHcdzaP8wAHpK0+jibtsbKGHRD3wEpkCgZjsAAEKfNcfPtGno0Rth3NDVB//2+9Qf7kmJhiFJrYOGKqmC9i9e01f+0+e0VlzQuNHVqDuwzNo+qHWhoGanbZmgGP/ZJkXBZHEVfQM90NGhNeKisUH1QNxCAxwnXZESPUwM1ed1ZTlcodrlNcovqJGq6vROR09cqyl55JSZBI6Lc8qXqmrV6hq2O5rP5c1N1WKSaAQEvQXNldPe2FRMP27Rf4E1kM5Z4+8aa59IjzBRJKowAACGQAUAYHN7z+7BHwQAsMMrFK3T5p/X5FT/sZlSOJ2IP4PgWTqAxYWxfmKDOeHNTHST1mZM9okprT02mt7s+wTcm9vYhDo9kD9idhI/Zp3G7WsDE8D+fUYW4N/L55uYVVqxc4NUYKKvNTfp619bnMYbIGqGSFzzQLsFIeUwis7jSqhYJsMerZoXrUYdNMdUaBmY8oTEgGCiaIgqnxem/4bSstkG+rnd90B1n51mfyuaIptPfL83FjJQ/JzKO224J0BD0GtPpu7hPkW6XGRmwJYx4ALaPUAAuruMM066w4EeeOj1anY69uzBBkKXTdd14eJFQzOrc4sTRsSkOQw/y94z05Y4SZ6UsgEk8Dvonh6TCMlguBgAEMA+QIBGq2lrlEKEw8enAWyMXmhM3ldAsikWuN4cAhwcHPhs2PFwNK+AfFG7TWiAKVVyKc3lpN7Buh581Uv05gfuUSXbUnP/ohsB5tOIiqVRWqMO9y9nAKvSFOgcRmhh4RFkXSef5J73lCwmNagfKAljKFXRYDyncXJJ7/nBP6tS9Yg2dup645u+W639fX3yNz6q+s6ulubnzQCIYgMy/IAmPwVVtm+TMBoOaIEW5wYgO2E5OW0/RAFbA28RlmGa7/veTNTnDHjn0333EQAIMAcXvm8ACAwMCHnfEcwxuqaZ0swUxUH7HxkAPCsM+iMAYKdEmFb6wRwYa5PFM/1eERiI+vEI7kz3C5c6+rMepno3AADXbQt/CABALm2Q4YsCAEymQezbrbrW1lZ08y03mYkT95LCHmdnX/s+QqdYddaSN+ilakWLK0vKFnLqMNlOJnTn3XdYUURjPkYPjdKOIo0NqdfVfLGkc499Q3vrV5TtD8UcLg3wAtjHvhoYbTzPJAn4zheM28IEzopMWAW5tNHo0Vo2WnXly3krupiqd3nteNjM5k7PGApazB8AqTnqB9+PEL/KnwHCjQoZb+i3iAH0r/W9nkLUJ5s5c4RmYr2/V9cyDUmnqUI5r3a3qUIpp3a3oYcefr3WThy1tzaoN5Seq7pD/+6uGgd1XbtwWeP9NhtdOI8SBgKMe2hYx8omMla/8OwqlVF3nFA3RVxwRj0MgUdkoBeMHsygIzlmep9WNgWzTzalomGuzs2rBG0acCZ4zPCum5gC9no6euyopTz0tjd14bnT2r26rtSgqyKgLM2zAXGRZu9NPbpjJu/JIlImnxB6HKvve+bSH/wkmu22Gs2WNTO8BgzRMHcrrqxI+bwZIFJ30PSQGLC+saknnjqt02fOqbqwonSuoEyhZPR1mvPtvX1tXNvSQf1AnUFLJeLP8kSoeXqH+RghgjLPFqeyknlORvp40NXK8oI5+kNv9mMdqVnKPGMq1XltXNvW9k5Nu7ukoFA0px0A6HZMAoD+P5Ua68knn7Z9eJZCO11KU13ujefm9M/UPR4B96Y3v9GKbX59+rOf0nDUc2ZNECPFKcoUAvDxh7Gh4jk/AIxNWk113+136RX3vkz5ZFb/4Vf/o5544hkz3Fw6fFhXt3f1T37hn2q/1VGmPGfu/2jO//OnPq1Wu2fXsIuGngY2GF8CPjItJQ7wtltvsXi5drujL//+14y+/vJXvFKf//znDXjhNTmoODIKPU0J7vv33H2nRQnCmms1W/raY4+Z6eDjTzylo0ePWqPPORlrDqeHj3RwcDABBvi+NENGP2YAgXM6qTfWoENN9nvv9R1pPG2T5R49smbmeaQBYJK3ME8SCuyChgohxpdpt/UtRqGGOcx0msGasxxpvCMLwIYWFq7Rd+aFSQaZEpcMMOLPUPMBnFn/NJlz1Xnbi4hWBHyjBoYpzBSe6w14trS8an411za3DTxAe857wvMpMnKOHztqtcfW9o5KAGht+qqkGeaVCsgcsrrp+HGTAxxdW9MXPv85/d0PfcjeJ1/Ha/6bP/5+AyQurl/Rr/zKv1W1XDHdP/0ANZmtKWPuTSjLJv2LBrHGiiKJLcvfBYatAQPRUNbXf2RcxQJ8Crz7lwGpWAhUmNnFsyjuykaRR1Yd7gmSAs4naqmkBjqxtqAjays6f/6yGdxhGNhu1FXOS8lBQ5X8UA8/+EoN+w0DAVt4SPSJofU0syFmhjC9EjkNElk1emPtt3tqUo+yb1ttNVCxmPeax5g3eL9kbD+rteqB3ugss6n3jAMCUwBgFvafkTxYj4YBKtJD5IVc4mDoHjywaMxtjdGgU+Hl8Y1yCYoBXfi25GCaOADA/73WdFDGgCdkXpwjCPA7PYs0bLeHpM0qlXYJq5mh2sw4svjHJpXx9e/xgMgBbCBhz0dGie962X1jqGxoXNzt3OMQTB+JYcHQ9f7GANAUADAGAArKhAMAGqHV4gHDUANtDZFDnkdsUyY8AAAByL2PDADya3GRtfohAgA+JTUPgDEutU7dqpRx7txVrtjT9k5T//jn/4oKJSLBtlQqpszhMTtKqTzK6KO//O90ODunzuaBCqmsFb19tJTkjg5dX4eQ3i5UmDCxUTBtpJmBegZiak1kyKG3AtZZjZMxA0m5PVJ7ctj0c6Ok0tyqMgtHdKElPXZ1X0/t9zSYP6xWtmILNJfOKdUfWbYyLr6pPNMGNDMdAwEyyPQozAyRGqnThuqBlwCTe5zlofknbXJrSCfMAHQ/HB7hIKakhAEAAMDU/w8CAMw+3ZGK7bSXoPW3JLZv7QHAIvOYG+scJlSiaJx0PQBwPRMgfk2ksEcakmlofFzgQEIMfg7NSCSQelkQ2QzRP8APlfhh/2pRVv43s5Pj+PMdSIgRUVMPicm03HfG0IfQ/LsW0ZIYEgmb3kCnLJUrdk9cduBfYzMPywMNeikKGTZdHEVBFM2gjqxPzGiGxkjAEZ2DlesSkfZZYGa2EbYiecLAuL6McQAkLOiQ084hZABAaJ4pGg3AuREACkUFb4RD1d1Uc1akNtotc+ZdPbymO+65Ww0AtExa5UrVmnBMcigQOCDMNddyUsP0c3Y8Eqf8M2BAXEa2vVnT6k1lBGhsMw1gbZzicI2iZt+aohA/yIFEsUCBMesCG3X+bI5cezZifkWDwdiIGAAzSmuQKJt2LTloa6Wa1lyup0Hzkv7mX/tTah+c1UJ1oF5rS71OzRg7ufy8lCxLw5xMgAwAYHsfImkAAM8gtr8zl/Sk+jvbylQW1KvjpVBWce6oPvbxz+pnf+5fqFg5qre+9fv17/7N/6E0exQauUbD1xVbFdfDaGDuSEzxgE6Q55K1BsV5cj2tSQ8+AYEVgLbY/dEm7jATNog91eFcdHDAJTeR5m/1rx24sfl32cHk2eU37HXhmXT379jQO2WYiZ670TgQEAEAv89TZkp4DCffyXccf3HGGAja/wjgxPUDyB1NAP17+D4VGQCTfce+4YxRbXic/r9gAHwnAIBmud9r6/DhVUsBAABg/zVnayZQth94wcIZznrnAKfAWVpdUalaNgo5cXvEZt16+63OXhP0zLTpg3HZhjaOKSmRV7/3sU+oyrm5X1MBDaxFHbl5bjILhZz74SZDEwAgbKTxGlvCQwrQEwZKxhr/QqWgpgEAOZtm40kAYBo/IrvDt3Y3tnVwJhRdE4MklyKwf3w7AIDrAm0dSi5JIuwHTBotQQLacbFgzCVeI4wF4rKQ9v3g//CnNNjfVbpa0bjRUALTvkZL43pL3VZHZzFHhEBT6yjFZQgxWHY04b6OQzPcrj74MiyWhNpERTFsKRaUpgmCgdFv27Ch1WgbCJBN561AHQ8TZnBXKpUtLxz9PdIpi5rF6DSVMBChC5AyHhoLoJhJW8pSbeuattYvqbazqcVyyWId8TgysJo71kdb2p/ET8Wzj/2BtWNNYPBIsn2QaTxxYObpNLB9nGYbY9dEPqNENmsgd3VxSSU0ykR+DcfGjDx/eUNPn31BZ85fUrZc0Svuf62+9o3H9eyZs0bBxtCP84C1m8zklMkWjKlgUz0D/ylsAW2Y/g/V7TR1z5232/NAQ7SzvWPa8t29PQNy1q9uqFJd1OnT54yN2u3xnjOWL04hfPtLTpkTNr9On37Oalc30Zo9fK4/K1/8T9S7Lr15+I1vsIaT5+FzX/isUW6RbpkJKztcnBrNfDOLZMVvBo+FED8L4zSbTOvtb3pES5UFZRNZ/fQHPmSS0XZvqJWjx1ReWtJPfOhDOn3uBWWKVRVhuI7G+q1P/ray+aIxTaMum/tozK9iwaKHWWuPfPebremGBfcbH/u4Hn7TW+x8e/TRR3X0yBGrg7e3tmzaDAClyWEAACAASURBVGuCPf2hBx+0r8FYj2nzpUuXtH75qkpzi7p8ZcMAIYB2mAP8PM4bGEo0PQe1/YkkgOGbTzadlZCHxcpa5DwKFPTY+Fh5HhjEK0uL5gPBH9vNhundOePmqhiBp42ODwDBzyQdyAAG2/cjOBcGNUEGEAEAJvj0A6bjRuoCNQRZCQaVmYy2d/aCu7/3JTCJ8DFiva6vX9Lywrw17iYBHY21vHLItP0XLq0bcIcEg4m3MYRCCsapW26xa3Btc9P2Ia79yvKKyqWSavs1+34ALhcvnNe9d92lP//nflQXX3jB1juTYzwZPvBTP6kLFy7pN37zE3ruuTMqFQp+2lm8ND4gKZMHuyeP13TRE8Wac2tUWfNuDMj+df0QxWuyKQDgv7faNsqpARjMUNjP2ukjNP26yN41bjmSIybSwVegWiporpDS0cNr2t72mDtMstvNusqoI9VWJTvQA699qXrtfTOww9sMc/MxMqtkyljUsNLGqby6RCZ3Rtpvd9WEjcXrJ3p22HPz0B56+7y6rbZJAWCh1rtN9QLL2TxLjH0SE4+ivC/Iv0ORMWWJen0dZQCeMBTql6BcZq/2M4d4ZzfcBqwEyDFfkpCe5gyAzgwTgIFQYAzb+QdQGHqNEFHZbve1u8ez5vcqgt1ISKcsWr4uDhBd2o8kwIeFUuKN97/KGACgC4ZcREff4MxP80+edSLRNQNAGAAaIwVw90qcqBOJvE22Bn1+AAyAvEsAjElmbUQAAHrK9AEAOkr22jIxx4hJP583BQCMDsrGOmIRQ4VOq1zOaXv7kpZX89rd29V//2e+V3fec1SJ5J7y+PGQpdgb6VBpQY/++49pcHlP6XpfRRB4DBaoqaF6YHKEOU5wa0QLZ3nJUJKLBaNf8O/1Wi0Ur07fNKqomxq7maBpnUca5qFbAW7gkgzCXdAoX9GguqLu/CH9yqd/T+kjt2hPeW3VYDIUlE0BAtA8pTVIjtUddAwAIO6Q2o2ilEk6lBiuaS5fNuTcpvvgk+ieAR9M3wNiz5TFAQAOTqP6pdMmAYDh8AcFAGiwbNoeJtWOKvuEGuAjZnhHD4AwjvKNZbIrfGcAwPuFeBCHXMv458hBn/2cKE2YadC96Y/mf+G1xXznaLIYDmFrINJZT1Bg2hniTKZyAH9wjOlgp1KI9JslRc1kF9srB2UOGmb0Yg7KsXBSyubzluEKcknhShQLxaexLMI1ts00ILlsLlxbo76GKUEszqy549AMGnl+f6MO3t4TKQITZNevbWyO+RMach7ACctipuGO0peYvR1/Rox7NJCKqKpi0QydKAzL83O6+dZTmltcMFYAhWGtUTeqGhsu9HMOW7TwTONByA15nfFhsNcSrkfsySaN28z9d9r6VH/sk17/iO+RyXd0LefaUfTwb2y2xHnRmLA5Q7maLX6jqaAVBDPaz0gVNzBsDPo3r3JpTo29bS2U0jo0n9blc1/TX/8rP6RqsaXUeEv5bEfI/Y2DNQAoRUeZt3s3GtWt2eeZtehUHxsFWvhQB7vbWlpcws5WAlgd5bS509Tq4Vv0x37oz+vy1a4+8JM/o3/0Mz+rTSa2xgpiqoJxF40H0qC0Sy4KBWM4YaZE0cmkhMMxNrk3Nv9mhmpmaVMqf8TBJ5KQsP7iM28TdRpGNOg2147AwRQEmOwn/Bs0cH/wA4IdDN4m2J4/0RNPCQPbQssZ5D1xAjFh6kVpUQDm7F6FyUYsaCIAgPHd/58AQDHHNfr2DABMAIkBPHbssA6trajTafkkIUfMYSf4ZThFFdDEza0SJrc5cvyYPeOZAABU5ufMA4Bml3ufz6fU67ZVhC7b65mjfKrf0xd+5z/pUKWq/kHN6P8enzswgJNzlMbdoJmRmxEa+2DGZM9JAURpdUxqAOWfODhAgHwxp06vY/4UI/Oo8Gc2avRp/Nw41UFZP0jcxG+22Y/Tpm8HADDtZ1oC2Li1vW0/BwCAfRg5IPGInN/E6+HYfvKWE7r//lfZ6Y75ZmPjqsonbpL2alKtqWvrG9ra2NJ8eU4HmzvKD1NKgbJxXexZ8EkMAADgfAoZAEkxiTTlifoY7XFeM50aDW2CCQW82Whpf7+mXqdvE558rqhjx064NCaRsIi2xeVF00nD/jMNZ6UkLVbVJq1pPLZn3wZ6+AIRc9bv6eLZM+q3m+q3/M82dea5oFEYjjRfqhqww35gRWHAwLjXxjybLfiDzKuIBwoO46WCSToSNG4Wj5xSs99XG0O3uXmVl5ZVXlxRH6+EXEGPPXNaX/n6Yzp36ZJ9PnGvND2eo+5Rg2h7cYw0H2turIGXgF3QdPtqN2t67f2v1u7OpjVE9dqBSTqpRzhj2Ed7/bEODtrqtEdqtTlDYV558XvzyRNKEweVGOr5589a7WqpVRPJ4fVAwI3MwOvBACpDT2N63QOvM/o/jf/v//6XjfWSyzFcmAUAbKObhTttajsxTmVaignaUHrXO95p0/+rlzb0ix/+FyoDBhTL2mk09Jfe92O65c47tVNrcIDrtjvu0sc/8VtmPsfAgdLWwBriO6G3h4aZe04z8La3PqLawZ49Y7/zXx7VH/uhH9a5s+f0zNNPGZWfBpRzAjp6q9mw+vc9736XRdkxoV5eXtJXvvxlG0rt1Vumj8fVn8YfAACmBbUC92Vvb9fANab+XEsAgMhUNLCD+jRIe5AWGbsxJhwlqX18f1lemDNprlG++117ZjCgxc8AUILGmJ9PDc/P5X0yOPS4Wr/u3ty5V5Cn2oytgXR3/ujzhA6emtlZMoBve/sH9h5XDx226T+Tfnt/pZIunDtrdQNRxtWFRbsH5164YNKKQ2uHrb7h+znzKKNuu6OVlWU772AZFIq48ee0vLhkA56drR37HM7PKhHHw5He9c7vsya5gfdNOqmHXv+AXvnKV1pD+Pd+5h+6bCKcsxgGcv7znmA1e2/vMX3meDOzr3qf0bbGPNLw4p7qQ4gp6OoA7BTwj3WZs6On8fFejYV9OpgFcg9oeBm4UG+x5/Esrq0sqpxJaGlhXrUaNHc3KO5zVmSIN22rnB3oda+5R60GHgLmamT7xHDsTBHORVKUxumCOsOU9lsD7bd6tgeZt0gK6S3yC67l0PY+ZBLFXMEA8n5iqGbPKfb0Y7x2Gnb+zznB39u1iI19qFOu74WcNYH5XzQBjM26eT6FfdQn8SGy1Kbw4bwY0PdlrR6F1edMAAcAuB9mAkjqHMwHM1501nqnM9BBDXZWNGHlrPHkujFpChZTPvUQc6anpxBMjNLf+uBrDQBwLSU0Ib/p0SDJpv9yBgDu/x4ByO+7fgMSaFaJVXAGwCgwANBo0JMzsYYmQ9xHiszGXkepXttZAANeKC+axRanCf4m8RQAAAAI4MYUChnt7FzW0jLRFTs6ftOC/sJffq/GiS2Nk22b5A87Ay1ny7r6+Bk9/ltf0moq+38z9x7QsmVnmdhXVadyvDm8d19+r3OS1COpR9EgJCEYMXgIhjEiWIA9eGmYBTYLjxnWBFtjksdr2cAIhiAYCSQZAWIkFLsFyqlzv1Z3v+5+6eZ7K1edU3Wq7O/7966q91otCZDsuWu99dINVeecvff/f/8XkB7ysBthGCQQs9hjRnsigRyReAIYXJx0m9U0JZJPAEEAXgOiijoonT2iR7s8JXZE/WWWB84AGSSRZTM5GCFEEsW1I6idOovg6HH8X+96L57Yb6N29Cx2D0O02iMszq0hky2gK7O+HuJRD6kgRjbLm0Q9R4SwT1ZCQQBAIpFGyI2HVCkCGdRXDgdIJ4nWf2UAgAyAvysAQBqn0CTXeHkWgPLjuRgiuz76kAsoacU2KZvO4GwDnkzT3AT/egbA9Nv4z7XJnXVgU4PAySHscqL9hJ4/3yiD3hzwawMAPECNRGDaUm68XoMmnZgDALz3wCSNwL07azSdCSJfmKbnfJ4NPeT0JCT1lBNYV3gSCODXsTmj6buBZJaLJJotPRS0T3CDZoPmL69DJp0fgGlhLRnhWnbGNO/eN7Czk0/PdDD+s3XQ/h7qAPCsCk8dVSSTyRS0KTmpAjcJHpTpXE7vhUDH0uoKjp08ISCEUUWLy0uiutEExkz0mFtK7SZXESlTbjNyOai+8fYDE//c2eNlyQsTkMi992nXb0+Yb/7tko5Q4OQsk9HUim7F/BxS+BYW50VLDtI26fdT/1mzQE4VfMQg37unN7LIKJZr2Kt3kcsWEYchFkoF9Bq7OHt8HtlEAz/wvd+CYo6GfPsYDugDQKMhUtGK5t46pPERHdKoHaOpmtfOGdgkMIg0tFIN/f0mUukCEkEeg3EK0SiB3f0IP/VTv4hXvvx1+E/v/TN0Gy3UCiUVkSp03D3hhJgNl2ho3R6KvF+aOgWihfvgF+/a761g+fPVHGv5WXPg/89AEXrou4mAcdAN4eY0dOIHYFTXCTA3A56p0HN0dT3Derbs23hyjyvdHAhgEwgzafJJRaQ6TimMk5/kmCD++1jEpjWZvqjn488y4qsBAP9/SgDEwiNNm0q15BjHjh3B3HwVvV7HqK7plBpsJVK4ibbfc5QpPhjg+KmTAqqzRcbiRmIErB1dMwBgyLOcZ4y5/49E/y/gwkMPYvvpp1EAUBgnkdGFIz07RMxnlN61cu4eybDJngmuabvTXtRn648RZ/b8ZQtZOdrz916/KwAgpgGdByCF+1kD5tiMkyJUzaADAGZjUicPrz2QE0KY7WMQpffwsC4AgO7m8jdKM8Ujizop6OMQmQILvQFe9vJ7sHH6hJg5cdi3opmU4IOGjOSuPPJltA/bqBYq2LmyhTQC5BJpDTBsBVv6iYFLMoVRDCCbeQL41K62+iH9ieURQ5lk2KMUMcD+wSG2trbFkGq0uqhWyzh37iyObmygUmUaAAtC0y2z8SV41xsP0cskUFqYV4PljWkZ/cVfBBhz6UDxpI2DA3SaDZnBDfo9xamN6MFENqJL7uHUkMMPUmV13jkn/qkpmMsCn0y0uV45vR3K5yZXLEkOIEiRYGuhhB49GIol9EdjHD15CvlyGV984AH8xQc+gN4gxkGri8rcAoJMHp1uiB5jE2l4lQjQZyGuIpkTY9KaB+i267jnpS+WGRybIUam0YiNAxwPAITRSPT/bof0b8obchhGZMeksL62rEaCk8+nn3lWccqERPz089oG39Npr/9X/3fqac2U+YUvugsVNhkY4sGHHkCvT0NbArpuQ3OI6fU8A+7VNAGjMRr3IbJVyVp97ateg0q+jHe+/Z04/+iXUSjXEOSLuHpwgPf8xV/gM/ffj7nlNSSDHOYWl/Ef3/EONeGHzFunsZ3TL6vOUBNtoA916HfdeYeeI8rwLm3v4Ftf82347Gc/q9qDDvs0tKTJn7Fik5ouv+qVr0D98FBrnWfn+9//fqytH8VBgwa2NKtk40JjvbI7n5kxn8PW1qaASjZVlNKZT4KL+eO6GbhBEocRdId3scG8wjxHCF5wf1qoVTXFHQ05hOT3zsoPIMU/Z+nlZcaoPKsJDrCJ4i82wtwrxUbleego11ZScu83s2/VNSqEmFDCodBIJnP9cKCpPv+d1H5KV1bX1qTLpi/CyuKi4vc46DiycRwPPfyImM/0vKABHA0Ela7BYYhLJFpZXhaoRXDlxKkTigAs5IuSVfD+81HZ3dnBXbffjj965zvw737t13BkfQ17u9vIZQP89D99i9gY21s7+N3/8AdYWVlFr0ONPCRbZp2hobEzmpwOLSxuUQAlh128JmQJ6G1PgRc7Tg3Q5Of7s/5aENYA3wlDdKJ9d2DtTM3K60/WGuViXKs8v/gz11cWMF/M6R6122S1sd5g1OwAmeQAqVEHtQLwkhfdjHZrx5jRrKs5+R+ZFJqAW4r7RTKP7iAhAKAVxQYAkKVG6ntgPmtlSlcYjcnYR+7BrLHyZA109PxYo8+pPvdZ+ntQcmHRkJ49wX3CPPN8zc3/1xWSj55ek1j2VlGLse3WoIGpBLcpiTDQkT50vIasPfn80jCRv3t2gJes8Uyl1whBBp5fvEccerNnPzhsoNloOUNk7pMuoYTAqyTKjmGn3mhqKK4+//WvuGdsMTmeZmA30JAzov40/TMTwAkAQD+AMSUA/JlsZqhXMAYAdazJZI5etWIA8EnkjIeq4IAa935H0/+A6Jwi743yagwANpXOEIZ3b5RSTi8pDfkcD+kOMjmaPtTR6Q3w27/zC2h1LyAaN5lxgFE0lASg1AX+8m3vwnqmiFSPtKchRtlAVLl0ISezjBINR0jTTjKOqy+H8ouXLuHEqVN45plnhGQeHBzYYa5GiIg+yWL2d27WLLJC0ga5aZgrkh6MJA/fcgFjUi9XFnHmJffgow88ij/4sw8jWVxHefEEtvfoQJnWoRkO+hiN+0hnaITCLM3IOenGKBUXkKKOjZIK0lqYEsCmMeW0ztQNXgcA0An3GyUB+GomgHwKaQLomzRrlmej+qbZ4V8dANBXXnfKukLQTe99VufsJ6ngtMB5O8C95n9C1X0uAHC9BGCcokGfNfBmZmYNi6Fv1uyqwdAPcW7VflrgDoxpvJQdILYdWFlsNEb7d6PdGyjAgi1XKqJBBJaHFDcQGjaS7k82BxHIJON7+pqoyuHYxQUKrEgHypDXx4z+3U/pPXromQN6fzPAgSZrzMiNLebF3v+UBjappN399MXgBHCQiZtJaBqdDqpzNZw+dxb5UlHFbDiIUKlW8cRTT+lQ5vdn/qqmTYMBapWqjGE4HeBhKONDuvs77b1v0qid8/fXv8/J756x7Zp+PTHaviaQFDitarVbKk7oXL2wsKDplQC+sIcKc7WnDOTJdMKDJIbAGi3WNnIrFqSTZWMzZNFTQb8dYaFcQ9zrYamaR2v/Ir7tv3gB7nnxWSTRwChuyQg1lWAkTwFJAqfjAN12R5NHxo6NGRVK0xreGrGNaCSWQb9Lo00aFUUqlkeUKtFROz+PL33hafz+f/gjfOLe+5DhfhYO0W21sbq6qkONkifShZWBrOnA0HKmZSSaQDhmFI5vWgx08lNC2+emEen6s//7BACwg8ymhw7088Z6rojzE5gpW8PWkTwxXOE1BXzcwSnXcB/zNlXSUlYjAzKnIaWMiq/TpsgT0Y9JH9wUUXiyz4HXJMhLTngujRHMOnv/f+wBkEtbEWou6dNfulYOAOA0moXfiRMbKJUZkdUSeOMBADN3mjqo27ls3+Do8WNyj8+XydKJsHpkHQvLCzpDokEfifEA5UJeOltSxYuZDD714Q+hRHCPxoBgwgWfATt7hoT5SON0spKsAH5OYqxoFMlqxuCVBT2TRmh81ObEvZRHq90UA0jMt5R75nVPWQdMAR6/f05iVF2RqqLUrXPpHqe0n+cAAJyOUe/PjHECgFzXXtfJd5PIJ3HYPsR/8+YflViERar2AzafNJmiG3+9jaceeQLpOIVRL0Zj91AgQNgJxcCTWRgjD3leUAJD/TwLWe71CRc51R+iF9HDP6k9c8ACbphA2AUa9Q62d7ZxUD9U2gWB/vmFGo6fPCaAks0vNe+1aklTUE6zqIemwWeP74EO5yrYA8UN0nSP/gg0JKtWKkYBlZ8HJPWQ7EXnxgjNw7oSCHrdLvpdAgMhon4PYbdrumWaLDq/FMnJuI/nshqYkI5dK+fFSFGh7AwiCeoxApdmg3w9XLNkiCWDtOI8z95wTvnYj154Bp97/AKevLyJw0Ybhcoc0rkS2r0IYTxWbdQLI+2H1NYTAIjCDm679Sb0um2LuYojlMtFbG1vKWGG+n9OyyUBoK9KHCAtt2ymEmSwuFCT7pka/StXrlwDADxfm//8/0537iJ6/RC33XGrwDlS/s+ffwSdbksTXwEAPuXCPaiTx5W3gLrzfB7NRlPXOhdkce7kGdx9xwuRQYBf+Pl/IUPs2uIy9psdnL39NvybX/lV/OW99+LY6bPI5Ep49PwTcvTn8y3TxmxWQBKbcdYMrGlIs2dncvTIuppJyi8+8elPo7KwhNW1dZx/7DEZ/rHW2NvdwfGNo+i0WkoGOXf2jIwwxUaUaXYa9957L45uHEe7F4qZyr3LqM6Uztkkn40M1xNN+qiTJwDAs94DADxXaZoprTqHLzxjWee4yScbVH4+PbG4RxEA6DJdIeB1T6GUz6lHISDmfYDY/LNuY/PvZarcKy0ukMMVa9iM6TKSDxfBMNYyOm/EnsjIcLbRJHNoHu1OTwaWBLk4zLBUgJ4YAMtz87h6ddMxdJbw+S/ej2KJUsi+fDP4k8jGIDuB14TX5+yZM2IsXLr4LO56we06p2uVmoYk1MATFGnU67j9llvxA9///WJesC8i86FWKeKf/fRbtMn+1tt+GxcvXMHy4gparYbJ73ie0VR8zN6hYAlVbhBi9SNBEAMrNWoc2IBJYL4z+J6Qbh3Q7qf6Vr+6iyct2BQg8J/j6Vy+6bRSjFNny6bnnsE1QrbMwlwFi+W8jA57faYecY8KkGbiDVnmwybmKykBAJ0mAQDKGTlc49DWjM0J3NLYdIgs2uEYzf7IpQAkQCGMAADu6eOhmAadegNVSmb6lmYyDIDeMJzEPk/OL6WSUDYkAzadaz5RxrMkVMMIlOX1dp5tur58y1b/E1aSB4QAOcXtCJhPZxwrJJ3V2jQAgCz0nOpS/p37rXxZnHzDov8snYLXmWCzmFSttnw2GLHIAb7/+WT083pOBppOzjuJLmdvM2EAuBghnX6uGOHiGg6oASJKZNN//oJm3IwWIJJEZ3rLr46HpNKwUOZEMI1Y1LikpgRkAAQEEwgAhF2k6IDPwiEmJXcKAJipFzd2AwAyQQHDQYxigTSICMNRE9nsUEjnv/iXP4a5RcbIdMRHYHxKKU5jDnn89e++B9nGANmBbVq0lewMiPbnNdmfyxWQSaXR7Yda/LW5Oewzo7RWk1aQtGbvIM4DlBo60bU0mTUAgBc21FQvQ0gfgwE3W7qhk9o/RHPUQXFtDsHSAm562SuxN8zibe/6MB68cIjyyg0YjPOqMziJGcMAgFRqiCjsyhhkEI1Rqy4DyOoas2qjZpe/WHdwY4uFbD+XAfCNAgCuZwD4KbCXAMShRZz4fcGzBUR186vJutTnYQBMm7VZEMAaQJfDPqGt+AbDNQkCZ3zDbVR9q0D9VJkO5RIRThr4qTzAGoQ4QV8FyyW1Kb9VsDZlpu516PpD3+D4ntu2UKYIeK3xBGkzLE7/z0XsY1ZE43GOx0KqyyWEjJ7Sxm0mWjKRIguAKKSbvE9i9vwE3jXsMltTTu50UuGbMQ8AePqRb2hnp9uaElL/5GLgrCb068/AD3ET3BjVszF8s8aCj5RWgmj0AJhbXMDC4qI0qnv7+9je3RWjhmDHIBwImRfFi867mayKJJpgEQTw7vwqBNymx/fNg3PybLlKbMJmED12Rj88Q+O0ia+Z8LBg1fVmTm6W5nuk/aeRpGlTNlCB6amu/nv768Uiyuu8/Gvj52jiFDUxt5xGJpvC4U4XS5UVVPPz2L50GRurCxj09vCyl96MG8+t4uzpVTX5vcM6uu0+spkSivkqEuC6JuEpwijJBoHu0bEoXImYAEAeUX+MQnEee9u76EQhHnrsEYyDBD76sb/Clx+9jGeevISluXmkYqBTb2I0HGFxYQEXnn4ay6srQvHZ7Mv8zxmHElwi+yJKxgYAiDUjL/oJDdhkT84YcDL9d/p4VzQQbJz98CCAra5ZJo7tAd4DQOCaWDD2rw52diwD/z3td0cYMimNp/87jScb16/EAPAAAA9JrXMHWOn+erNb2YNxiv38JoDXAJPfBA8ASgBmAYDJ+hRQYQwAZovz/Dt16riyxlnscQLG4pr3UHuMooIoJ3JgD2Ut+TwWV5bRDXso1coCANaPb6A6V0EqzXVIEH4gYy02+MEoRths4Iuf/GssFQoYM8aLkU2ORkvZGRlLtGE3BsAYgYzrHADA34W2TEpslRN0I88Vcuj0Osjlc2h1WpIl9Ic9xEn6AFgRxX3SoZGTPdUXmXL/l0GYfT9BrAE9e/wE5iszAHg2qohzxaxYC2zA2WSvzKOHHl73xtfJWIwFGumpxVoFw0YLQSaLvQsXsX9lB8EggagZAr0R0uMAg26Eueq8mr8EpXcCAHh9mK7gknbIjkpm5ObfafVMphikdWY0Oz20mhHisICrV/Zw2KyrWB2wTsplcGRjHatHV7C8QjPPA0R9uqYzSYIDPsoxx2rmN46u256WK4Bgdsw6Lp3T9D2TL6r55jU1dgbrF54tLBRpjhUjXy3p58rPRbWaGXhyHMeJMaebmpd7N3M2US6Wlfr9bmMfaWeiKSfqfk9yAjK8ZCBKbarTIHNyXCoUJybBpfUNPN4K8YFPfQ6PnP8yMvkyMsWKaOVkOJWr8+hHHDRJFyemFNmRG0fXUCiQQRWh12loukhWJAckTB+4urmLdpuyAnrsMm2DDtyR9OHUjOdzlKf2xbgwBsBUAmDN0NTte8I2+woogHbCZFaU8FtvvRnz8zWEUQ9PPvlldHttFfPyyfgqAIDkGHLCZwxnGlG3j+983RuwsXoUTz/+FN7267+FbDqP6sISru4d4H/8xV/ExrmzuLy7i+riCpKpHD74oY+qXt0/OFD96ae5xkQxI12b1I5AA7r19TXtxR+97z7cefdLsHd4KH20+emMEPaokS7IQKxVr+PbX/86Nax5MhfHQLPZxNNPP634OjI2NIl0lGauL15nAn/b21uiu1erFdTrdQHpSiRw3kZ8XXRl17DDeU3wBfv0Ar4e0vgZPUgAgEkAlIDQyJCMGKZ0dVpN/b+GBwJCOSmlzJCykaxSJAjEEASh/432Sl+PMipTNHjKAOirYeZ/opQnkorzW1pexSAeI53J4cIzz+gZW1tblzcHhyJXLl7SkIafR4bA5c1tSSO4xgnC0MWd94N1jGdsHtvY0Gvc39vBTTef071g47+5uaW1w1pp4+iGPZsSjgAAIABJREFU6sB/9N3fjUqJ7ICWGvvXfOur8YK77lBi2L/9N/8WhXQZpVzJpsZyfO+LEcEmm0kCvIa8J6wByGrwUamqbilJ6nOw605trWvPsLR9Q02vO4NV705qY5Pi0YHFg++eJm/1oavRXU3NKTxBCQ432fwTbCrl0yhlEui2mogp9x6xnk/I7DMZdwUAVApjvPTuW9Br7yHDxBgxBimBNqNpra9UgDAOpP/vDBLojzSylgk1a7whjeeTQDGfFes8S6r/cKwYwO54wDZTtaKxQ6zB5jk2af6NADeZ+ttW4E1CrQ/g5xPAoEeBgdIGIFBmoDQTp+/nvaYck8Mv1pCU3k8BADJY6BdhDACuE9atJrn2BoUmV1EpQgBGyHtSIC6B7k6bfiqsfc38ibu5f+6UyMZZkweFWBe+/hV/f2zFrtf/OzdBR5Eh6ppMsgminobaf9IGmQTgNGMpUnqZUUi0hCgbG3pufERpjB5N1CegBID0nV7bAAAeYkJN6HrNjZTN2nTqygKYIEA+W9Jr4yLv9Zro9+tYXC6h3tjGPS+/Bd/9j16KVK6PVtRWIVdNZVGKAnzpTz+G1lPbKJNqG8YIChm0w55Qc5mVlKqaoDaJktdq6PZ7+n1rZ0dxMtyw2Ih4KgZ1NdxElT0rAMAyXm1BOdNCov7KoR2qmB+mBoiCEYqr8yhtHMP8qZswKK7ikw8/i49+5hHsNEbIFdeEdrMBSGboih1JL9nrhaBkZK6yqigbSgHS9AEYx2IMJFKMd8mh36W2xsx5SPUlcsmDicjQ7v4hRpxAyG/T0DN+DpsBy9/2Zouu4NbUzLezRpG6zuJTE9xZE0BOFCcTGB8l5rQ/1wMAvqy3KbJhhnpQJwCBW1qTCa4333P088mEcdowTNBJDzCQ5iUUzg48mzqaEZn/u2Q4cunndbFrZYuCEgZqH+2Q4E+haY7JYfxg2TclDgAQC+DaJsjDpDp85cJpRSolAH6qqT2S5nhLC7o3/AksvtTsx7EmMaT/8xm112SHrDNWmDTqbLytYJkyDKxpcs7g7n14jb3nV9v/T3Pi9XOJDNPgUXE3BkJ4cyIrhKYIsBpmmrQRMaeev1qROzQ3vFa7o82UUgdudiz8IlLOnZs3i01OplhUcM37XF4/WZ+gns7EcKotnhZmvriJQnP41QbuWCCaICgKzZIyOJHzsX+8XmyMuLGmGY0XMllkKgHwbvC+8GNOMCVIogO7wteKqgCpzBDVRWB75wqGvSSOrp5E+zDEYnUByfEQezuXsbP5FIYDNuVtlAoZrK+uYWWZB3NaGtXROKuDORy00Y9a6HYbmm6Rqj8exKjvNYFhAvu7jNEqKE89X8qjE7LALCCJDAa9WN4C/VaISqGGdpO5x6QJSVTnEOcceh3S/41umqc5TRwhTrERN7Dreg8AAQKORuiZAOaH4tafAK0Zitlk73BAmiFK7nt7ENAvd7f/0JDQg0yO0WFsAvuwfHvno+EhRLcYta4l05l6P5g/gNcKumfa58C776m1wqNRecNTCYCn6E2uhaPsTWp/r0/w38cBfb6Ast3TTUj8FzmZivkpuM+UeWYKWVKY0/Zq5ZhwHQOA3486YhZNxVIOZ06fEIWy1XYAAKUW6TR61HuPWaQaAED2DemnXJOVuTl0+l01/WEc4eiJo4q8I2jFIpLZ6qVcFmkyXQBceepJXDz/GGqZDDK8ttyDXLoDGQCSALBodsBDOhGIyaeG3GklPfipqSBpxHS9H4R6fluUAOSz6PS6AsTiFIEvo5l6iFgRhq7Q5B6ivY/7owMAuF78ZI0AtT+zvLnqdFKTUOGthp80y0zWJjEqroY4c9MZ3HL3rQjynOLD0f6pb2A8ZYBLDzyM9l4d6VESYbOPcX+EHDLIpXIy+GMdwQgpOvNrys39k00vKamMMI6Bz3/2C4oWq1UYBxuIkcMIPxXjcQZXL3Vw5cq+WBLcjyjJKVaLMmpcP7qKSo0xTyMc7m9j88olpFNjrC4vKkJ25+plzBeLMvUslKsoVuYwoiEwaaKFMkq1OXke0Q/IXP4Z72z+HJpGBQm04tCisrxZmHf1VsU7ltO+xfwaO8wbBeocGzJqzDTu+lCTaeeEJhssYNIZtC5d1ACFUZNseNkwMcatTjbY/Cr2ohGeePpZ3P/IeewcNhHky4pLbfcjpLI5sXl4zeTLkAk0aV9fW0HMOmhAhliMvcMDzC0s4KDeEmnjyuYeisU5tJqMXy1Y3na+ABqP0UwuHobY3t7WAGBqbzqtP/xanEgQJ5vA9A/8Ohpw8XG89babsbAwh3aniaeeegK9fhvlSkngnXYFt8dez3NkE9zvdNUA5tNZbF68ip/40R9HLsjjfe99Hx564BEN0pKZPLrDGG9/17vw4PnzKC8uYpxKo9OP8YlPfcYxWwJNA1lv0JV/Z2dHuvJp7TIG6ednzpyWNv/ev/prvO4734hHz5/H2soKtrc2BfpkM2k11itLi7h65Qre/GM/pmm15DNBILYBmxfWvalMQdILfrC55/ri2c7n5cKFCzrjFxcXtbdxYLW+vq6fTWCddRrPOT57YtllzJCZjY816nzekprS5zJpxcU1GwcGAGTTqFXKiPpc3wY0Wd2QkMM6z/FarSqPCH4uSzTWchNzb7E7rZY1en5RtTFj5qjZZxPfbHVE7e/0Qqwf2cBBvW77a2jNFs/TSrEoajYlRo8+9jiKlSr60RCpTFYSSDnVyy+Lw7wqWi0CGBxE0OAzLyCWHgalgmnU2fzX9w9w6sQpvOuP/xhv+83f1P97v4L/9X/51zjY38UTX35cz0chXULAZ5gymUyAjgCSvBIfzp49IwCE4J3toRbLLtM8NbzTQZWWr/PSUgPrPjiItL146gHmJbM62TnAcg2wsSqscnbhUk6aSjCG5zyZGV3MzVWxsrqiSX9y2EWn2UTAhLNxUjVnPpNCgrF/ow6yqT7u+Xu3od89cDUNUXEOL0x+SJM/1vG9QRKtcIxuzOY/QDROWhJGCpKREEDnHsSIxKgXSmpRbzZoQScw2vTyNsDlc8Tmn0wPnh2MfpTD/4w5oGfUqs9w758gnoAW+r84BgHXA+tNfi8yX7hX8rwmSKa4P8kMaPadFthJuaqAAXl4GGuA+yX3IYJJYiUw/YZsdKZUDcmAKilKsl5v4GCfTAAatFtvN4w4oE5PIs1VUzkAQGvs21/5ihkOnU1jJnQOVV5EHyJkSVVMRRhEdbEBgsAWaTbLOA6aANJMiKgJEUga1WRkPscPYwDEZv4XdpDod5EmdYMoy4gIRdr0OWxiySoW5YHRfENtOETyLA+d3z/S66HeKhm08cu/+s/Q7D6DdriLcokUvS6KjNPaGeJj7/4wCv00CuM0MspaNp2tzNm886ty0F2k3mikJqbeqKu4pl5YjsquiZoWpR5D5JFkBx5pkPrWMi+zMYgcKBMx+okx5o8fxdzRDQRz85g7egx77S4+9IlH8KUvhwhTZcS5ETrooj3uYa9J935uehXkUmUE4wJSMY1sqPtMI03NU9zXZpVCFiVtUi1tJiz4SSFMJDPY3q0jlS1hMErKEZP0YrkVBjHGtC7mBj7KIUEIzH849/DJO1QjbaxI6a9ZuAgE4Ndz+uRc4lXBzTABPN3N/9vMyTdb4M9O2CaT3ZnDVkaJ3LgVCeQaOmc8xm+tBaqCkb9sOmH3yyZojrsjuhd3PE00Pd2djAqCNmrw+MzxGbRcZumnZmQJ1mT4q3Jdw/8c+cL1XcBXqB7k0J5EMl/QpMNMQEiHHznQaWTxUC7T1gAMk8hIJsNDhYs5HRiwQ6oPqUEaZ1uk52Qdu2fSgBDHDnY+H3yC+TOUfsHCl02z62Jk1uZot1K4kBbMieS05NNhn5F2j3nXQ8u8VTxYyvJIncO3Yg+dyaLPCObraR4e6rny7vyz0xddxUlE3XOLM087tEdvloXi0FlPK05R1xcow5ou6ExSIE1SBnRsojJmDsjX6z0IlDHN+TwzYc0RSIWKfED8HplgQ9RVfCcju9qtnk36OHpS/J01d7xiSdLaZhzNuaIIkvZHZErxDQyBYYh0YoRkHNH8HwHvMxsnNvMjNlBptDt10CWKcWUZJgTQTwU5YFjBoJfBaGB0w0qFs+0eur2G9gwCiIxoHQ1IpeXa4ESVQHhoQIFr9HVAcL92UidvAKgpntjRjqky4QlOc4Knq+L6Mnd2X/BrwQFK+iL3ldd92XOhwZl1pLXt1rl/HmlM55yK/aSDz6RF+9geZ6CjaQL4PjW9nImh823o9DmcfVFuT/B4qWQaNrXwjb/9Pr0SlFBxkkadI9etGTONVdRxgptlASKA0WvovRzH5Ehs2HivSsUcbrrxLPYPdjE/V8Xe3q4kNlxvnKrTC8BM9rq632xIl1bXkMnlNSmnzr0XdXH2xlMolKlbbquhYlGSZ3IATZASCXzqff8JJVJVqQunwzKjO4OkNPuMMmXjXiyXJvFWtsWa7Mu8PZwkyxWTXP/8+TzfCQ4abZH7FEGECIMkG1C3o2i9ujug/Zz6Ta4PD2Ya0On9VeTXP47UXLH44nvZ32dzQa1xWpKjw0YDuXzBpkVMTuFeF8d47etfh8Ia2XWhagpOhliH6KQ7bGH36YvYvbSJSqaIsNXTpCw1Tslzx1iS5s1AwJ6srkFMzWgF+cI82u0YDz70BB544DEc1undMI+/95K70aZhXmqEKO6hH3W1/h97bAthyDQOY0lk8hmkMikxAG657SYsLs+LAs3Jd6fdxOHBHvq9jp6LUiaL3kEdcRS5AUCguFXKHchK4DNQoOs6azA6/KvQ1UlusjQ+f9USIhfTxUKVTyIpqlwo3BNJIRWI6qJ+JUfTPbcoYJmJcn/VqJEsAnO217nLGoG/MjRLZRxEhPjw0AyWZWKZx9ZeHeOAEZVjXNndx2NPX8Sz23sIk2mky1W0hzEOOh2kcnmMUkkZW9KFnXv2mHFwQQoF/plFLVMrkMJ+o61fbJxTSe55I0k1ksMYc8USFqsVNPb3cFBvIKYhrztnvPmvxQ9arTHLmPPn0WQXGrOZYm53HzfffJMSOq5evYwrm5fkWE4fABpg2kZliQYzPEj7OxOyuIcMx5gr1LCxchQ3nb1FoMUv/uK/Rq5YRieKkcxkcfqmm/Fz//x/xqc+9zmcPncDcqUy7vvkZyUtYTMxYKy2A2j9muR5xumjRd2FuOXWW+QV8NSFC3jm0iXcctuduLq1hTI9JAYR2q5hZoVcY6pPq4kf/uE34ekLF3RG01Pjgx/8IJZXVsR+yeZo6sfm36LIRGNmUkUQaIi2tramn8/XQTYJn0F+H9b0B/sH2nvZqLOGJYOJjL0KE4OUZGMU7xrTIqIuFuarCHttHD2yKhYuDQC5FuoHhzh2/IT2QO77bK4J7lDqQEYKn8nG4Z7WUJ7PirwNEkaHT6TV4M/ThyIIRNtnDdZstwUAHD9xCvv1huQOnOhTZkOQhTJHSgAG8j2oqDbc2TtAvdV2vlsJNXSeLUP2Ac+Ahfk5recLF57CDTfeIEB1fm4evVYblXwRe1tbqBRLOHf6NN7whjfoetKHiDUwpQM/8eY3Y/vqVbz3Pf83drZ2kGJ6kABYD+Jza7V0Jj5fvBf8XfIAVwdZxLvVi2ySdTaytlO6l9Vi/sMzSCdn9IyhNKfPUUwwk+eaYy2qPiAAYMM7XlN/HHKPY11YqVWwtLwsCUD7YBv13V1wkFMulpAn9b3fRXLURznPvqqDO247A3rUxmSjS8pBAz0anrOPUY4BusMkOgOgx6Y3lREAwPvLvlG9pc5eDtJMps37qJeKoYApPnv8sEbfJJ7U5xPo8cMvV4HO/N0GHXyPpN/T36p+yMExPSlM6mKMiklz5aTKdrfMS44SXEsNI3tL4wztO1aXDClTLRe1DvmRL5Y1dIl4XvFzQFlUTyAm/y9I0/Szh52tPTQPmyjlyyIg2RyCJ779bMHmrDve8MpXuurMfpuWag4IECWYk0heFDrTHyKRYLYlDVaoKy2quOQkih4AcUw0irpqonl2WBgDIEaSAABvbthF4ACAQcwHkwCATR/lq+qKJQICLEC5oHlT/CbDzY4bcz/cxS/9yk8jGexjHJBiFAFxD+koieKggj///T9HqZ9DPgKyBBdGdJo146khnXmpl0onUCrmpfdnlAk3LVKWWUR7OrVvMHyT4X/3mcgqml1CgOwU/XSbNzgToN7tAPkAubkKsrUyjp49hcWjq2hEGdz3wC4++vnzqA9DlNdX8fkvP478/CIKFbIQuliorCBFmIrsiqFR4nlBOXnIZHJoHHS0EXX7LckCNPET2pfG7j5pjBUMuBho8Ej324A0xCHGKVJ/kkjFOST5/SfTtdmkWotR8TFgvGCiqPPw5yHpHVXd831tY2//qH9zC+AaBsD0FJ08dc8BANyk3tNzvPzAT+cNZTMXaS1ySQUcfd8h7tY4c1I4skxyDwC4hRYn086oQzubAAA9d24ucC0F0DuQzwIA10YLzrQoX/OPkg8ks8jkC5rYsdglDU10ItK22FD3e8apJVVfYIxpqXhAayHrxLfGXzGRgcWjqIWjrsu56cvEbfLLwBBRsmgC5wAeNjJKuKCBikM8+Zq0wXOzyGYQkAZI9/iRIec5NvWOZsqC3RxUKU8xmj2LSvkSOJCG/+e1Zup83S9/6MxOQfXszDRTk+djQtHkIU5mxHRirLXovSFcvKFF4SUFljD2iyAfvQqYx0pggKi4pBROgyx0l865yZTiYvTcO1cyPv906aVhD5uiVrdu8+kZd1jteTpAzPRQ9Z+mzm4TFkrMpmEscyw1OIMIY2omOQkcDVEIxsilxijlSDPqYX/vMkajLpAY4JZbz+Hlr7gHr3nNqxENGOFWxk/++M9jdztELrOAQRSj3TlAKs0cdtcpj+kUTLZVxjm287cYw3Hfnq/nAACTeGDphSUH8PZu7jDh+5y9P1/zgf8mfMI1IMEEAPCaf5oescBhY2qabJfB6WQOzMm1yNvp+7BC6vkAgNkMRO35nM5N3A8MQKeO1Z/53D81cZUOkXunTUwJCmTTKeQ0iLXG1lmBXudHYsD1/FwFJ08eEzuEPgDNZkNTNDYfPB97UV/u+l257qc1wV5cXZXu2p77rMxmz950CsUKwcaWWGBkGBETLlPr3WzjC/d+HGWCdQQA2GyRJdProlwty0V/eZWRTXsT12/Ka4zR5TxpJgCAWxP8d3dfZN7HNUnq/nCI3rAHYldxwuW9q7e3+yE7TCffsOmT826YyZXgjh9kEmh1mipoOWnn1I3+PVyuW9s7WD9yFIcN0uvJjGeSzghv+M7vYJFhzz1Bc+mCaYowQuvyFjYvXMS4G2G+UEW33sKI9v0yxCRLkhILkebl3ZErmKQpmWTznMP2dgvnz1/Ezk4L8ciieFfWVnHzrTdjRKPjJKOLe9jevYpWu49okEUyyIvZx/eeL+YU27i8toT1I2uadg846SZNuJDT9JNnwtbmVexubaGaLehMI9Bkk1MrKG2iyjqMvgYpizItWISsnwiySmADwCklnxGBpPw66vtpJkZw1Dlje3mQmns3DFDUW8Hc3RVlGw9VlGbTaTe1HIm6PNI0d6R/40SLn6vXyYx1TuyjAUJ6IiCJVjTCMzt7eOLyJq4cNpAolBGlAmzVGyjU5hDkC2i0O7qXLNkzg76aBpo5EwDgeV5v91BvdkQVJrWbEtAsz8Y4xnyxhIVK1QCARgPJQgmRo/96AMA3PZ695/eG50gDxpw607QrxA03nMORI+u4ePkZbO9sKraQTE3JdRXO7Vr/WbagvFfG8mWp5SvYvbKD7/72f4hitoIrl7fx9j/8IxTnFxEnA+zUG/jv3vJPcfLMGQRkmCCB6sIi/vyDH0Gf3lAE8GNLBdI9mngx2XnL90TQ++TpU2K6PvLoIwJA1o4cM6dwhlCHPQ1KLHmPDVlBpoGvfvWrFftnkYI9PPjgQ2LJsu5Kp7mmbO2LHaqG0thM9JAw0820GLNsiFjD898oI2gz773IyD5r1jgl5XRd7LwgQIG1BuNKByFuOHsKF595EnfdeRt2t67i5IkNUegZI0hD3kazqffFPYo/g14/uzs0zaNJJxk0O0pbKWQZCUntvwHvdI+/ur0rw7digWbb5sxO42Y+25Q3hIMYq2Qu1JtK2aIMgLp/ftx45oz2Mhqx7R4cijxEU+T+gA7tLaV2dLoE7AJ5GPCa0syvXj/AK1/1Kmzt76lhTA5H2N/cwmKlqqEIfSHe9EM/hKXlJUUJEhD5rje+EbfccKPMO/+PX/vfESQJ7KedZHsKHEs6poPR6iLWeRNZLDcyJ29lzUifDTIe/FDG11izklF/bM/W4aKla6BqEcNsrjVYYA2p+Gjz5OIexA8ZEvPnEtSmFKRYQCGXVo3TPNhHHA1RLZVkWhpTJj4KUcxx4NLD7bedQS5D/LDrzlGC95RDyzUQg0QS3WEC7WiM7iiJQZIsKHrPGPOCfSX3G/M/oHbe2L+miiIww/PZPJ68dNYm/ATPjN1iH24AOGnordfgteI14H1kHL03CeQzZTIC3oTZwbo77zWUJKueQHKAIQwE4F2jvI/sWBrS8jr12k091/Q7IOBH0KqQz4ISQsb4EhBg7c/BNtnjvXYfA/rOtLo65sTM4HsOUpbaQj0Z1+nfBACgEeBgcC0DgIceNVapZM75ABgAwGRai60jtXmGAXAdAGDyPLo7OJ6mTCxYsPGZjeVmywvEaaif0NmBy6nELn78J/8Bzt08j1SOedptpMYRUtEY1cwa7v2PH8BoN0SuD6QHkYpraxNJHUkrlosAAE0iFLnmTDpMr2Ebu6eAzTaCEyBAjYU9FD4hQIYmBu3qeUmkU5IeMKAGdPzOZ1BZnMfpG89h/sxpjHN57IXAO//8Y/j9dz+EE7eeRGOQQTjKYX5pzSjgormazzAzXntEFiWLyGEcjZAnQ2LQRZI6G2kumVGewmG9K3dMxpUxAGMsHqpjACQt6oLMAkUufh0AAA8YOdVzwWtKfi1a+I0CAKZLzaZLPpeei0z5xQSKlHtpDpsT6q1bZxYH5zK7PRgTu+bfTcEVn8fngBuocxr2AICXCrDUuZYC+I0HALROOGnO5lAkCk5KkDQ/FhNCOpv5LZCWPzAAwOeqy3fS047NHZXUNSK7/N20TI7TI7TAaG8syFis8XuOxxY16Kfa04merV1+d9JV2UAzi7pYqYjyz0mMqEnOXGgWLNOkX8WexetxCsv1xWad7AAP5PB54gGuZ8qlPXhq1WTLdQWT//7XrENp0ky35Z+ZWQBBhalob7bp0cRHhSNdtDNmVsTJhw0VDUySuWI2q8ad9+Lq1asqUDnpUg66NjXmjxsDivIBm5ARMLBDxeQWpr3skCbMfYW0Qlco82u5twzp/THuI5OmjtqiUqN2G+OoC0SMEIwwGnTxwrtuwt1334ZXv/oerB1ZEghwcEhTpTIqiyt47IHHcWzjJvzXP/jfgkBxvR4iky2JlkjHXU44SUXlVbLXySLcDuUhp/++XXV6fw9+eUmAJE8z1H8bNtgp6JvWb0Jv/3V9y68FAPB584DO9QAA1ze1gd9MAEDsMj0TXpjAdc0zkTnvCeQC+/PzAQAeNDiyvoLFxTl9H+opSQ/keUgqu2iCihQNBMyxmQsyOSytrsqRms9/rpTDIA5x7ubTKJQZH0jX4BgZGd0NsJArYuupC7j48GOoEhSjbw7p/5IcNDG/uIiLly/hxIkTMstdWlqSuSbX92Ttusg63RM/ARKt1wol+Uax8aZ3ziBCJ+ogUWDRQyWpXATF8nMJVDaxcPGN9rg5AyRHuWRhO6JjNOMu6ZniNJecejMWl/uoeFKpJFrdLpZWVvCqb3sNbcyBwwMld6jR5a9GG1vPXEJ9ew8kxwXDBIbdSKwo6SgJICVT2m9ZSPKmch2RnMt71+8NcFhvY2+/iXqD7Dym+xAgKGtiXeSUMAGlIVCXeuXqFbTaPfTDWEZjZCOxNuF0rLYwh0Ipr2lpuVKUtpzRa2oqw55YJDS0I9WX+eDNRgONekPnhHxWktZ8+Vg0apwZK2zrn/R/7st0Uc9Jd+4jp+Siz4ELp7kcJDBKlGwSmes6AFDVqruf4zE6zImn6aFr+ggAcKKmEkigBOmsKRm1Ud8q80oyDwhIZDMyMOweHGBrbx8H7Y70u8gVkastIKjU8O73vR9b9RbKS6s46PRw2KafxZy8m0wvRz8VFu888zJIprLodEIlCiiCkfdsEFvUWzxUhv1ctSwaOtMhaDo4uG7q6YFnowLTX2MqPbtmU3IAAPdz0q2PHF3Dk089gYPDPRk3ev2/ndAmS5sdrxjzlPs+50N57F3ZxU+9+Z8g7Azwnnf/KZ68cBHIFJAtV3BpZxe/8/Y/wPknnsD6xoag2MNWG5+5/yFJT7xfjwAANrHSM9sUlg0XG276XG0cP6bz7Uv3f0kLLZsvYWFhUU709MEo5pnoxWED67sYL3rBC7C8vKzBGJkD588/jkajqe9BJh0lnN53hNeJa0JS2THd+dkAccKa1pSeUkDd93xepoAELgmQeI0zWTzcz/jc8fnmfeUzX8xnkM8Ekr9UywVUy0WdmVHYFwVf+2Aca1IuKaWbOlNaeGzjqEwtD/a2xbKjdwalK4zLY3oDk3UOGy3dHYEApYqONsb5mXEo5VR5yUuYCEBAoFSuYHt7R9c2z4Y1jmUYSKZALxwIRJM8Mo7FkqD5IdcmXf9XV5YEqtKkkPeD4BP34Ob+AbKJJBq7e7j7BS/E//bWt+IjH/mI3OJZN7Fe+Nmf+RmMogjPXngaf/Lu9yCXyckgUgMGB5wa2O25nz6i24AmLwPlGlVZxZ/XaJnkwa1fD3Y9H/NFNZXfzxXWZs8YG34bMBkjzhoK27/V+OvnsT8x83SBweMhzhw/gk6rgdEgRpk+TTwfCJyR8UhT9GSI2249LQYnsfwuAAAgAElEQVQ6/ehkcKj4a0rMDQAYJlMCAFrhCB1KAJiuwoRyV0Nz7yNARuBGch/t45Yuwgk8+7VJ+tTk/VmJM2VDXN/8T2ARx3Qw0z6+OYJk8uJwAzgPAJhM15i5Ou/1882E0QAACwSWV3+SbCq+gEgyq7DbxsLCvM4exq3SZHJxYQ6d1oEAHv4bAQBNgces8QLF0u9sbosBRWkJ/S0opWIXLAYAz9qvBQDwpo7iCOmAhUuISBIAuhQaqkKDumy2JAAgHtCUhwgGkQhODg31EAOAhcmgj1TYnUgAOJD2PgHKcna0ax5gekgxlkaCN4oblFFXaIJAPUQW0fAQt9+5hh/60TcgHO8iHjWQTg6QHQWoYAFPfOoxXPjMeRQGCeT40LgmipM3xr+xwGf6AC8gHwAyC2q1mtgA3Ky4oXylyaRKEdE2zLF00nz453yCsBnVIpVNyyRomOQvyJyitjiPYzecQPV4DcXVdex3Mrj/iQO87R0fRlA+hjioodXny8waaJEYIhEkpAGmC/OA94VwYzhGhpmfY0bm2LSFxlphOEarQ6MfSjHsfggBImCY5PczZCo5DiYL1mqsaxkA0p27bAtJABwDQJu8a+YmS+G6SaztAX9zBsAsAGB/dpEjbio+oejpwHHTOzeFVuvPa+MmSKIsenDJTcAt2sw59gs1MzdPy8l1039nBv1NBQA4zUqyaDc9D6mqPGy4g4siJBdSus7zYGQDGumay616QsfmBusgEJcjbxu6UbwmJoHaZUxmwwKSGyIBBdLR9NVEbF2RLt8OTcTNFIfPFJtnAhT5YkFVOql61Pd5UME35tpIZ6bp/LGz6QV+7fh7LIWipwu7QmtWh+8PJI/MzgINAijsJDOWyqyG2h9o0rwxX5oAQFrgBSdcktKkkqIEMuaItGaCAqS/0qn68PAQHRkImgaZDQZ/tjLuSaeVXIBgpxnI0fDK+0iQYmhsjZEQfxYqPRm0tJSvTDogX2uQZOZzA+NhR1FdjGIrZtO49YYzuOnsSZw5cRQvf9ndKOSTqNe3kQoIOIyRzibR6TRQq81jc7OO2twyer0h8sUFfNd3/QiWlk7jmWc4RVgUEMTmPx51wUhXxsnx2adbLLfBMRuPGfnERCKio9IOPZcPY39ze5zbKia+AV9Xt/5N+KSvBwBQMePtDZ2+0UAv1g8u8nYymfvbMAAmwoHnMAD8JIbFtJr3pAHEok3zfEt/dQCABQ/XKSdebCpYPCq+b8JasMQeashVW1AyQMp/roDFlRUznuNzTrflUYQbbj6NbD6JXmQAQCGbw7gfYT5XwGOf+wJ6O7sosZigOzeNtDIscGm0xILW9PwGllPjzjgjZhI7jqFrEv2sQxMjB1Ba+2MaVP5ZcqFRhCg9RMwOiAWqzORssi6TSFc4zlIovQRApAOusZhZ52bEJk4UXycjC+NYKSvUhvMM/r7/6vtVeKY4FefPZgb38ooa/73zT8hgMx9kEYwSaO4dyjeonC8h7HIC5IxexdhKauqlqRl9PAiyD6FpH5sGyq9I244GIznbM6ItGTD+kPnsCewd1LUmd5j3LbkUHf8XUCiZJ8ncwpzYFpTrEdzsh13UahUsryzpdz4PNnEzbTnBDkWnDYYCAnZ3d9BqMHJ0JNDRWJQkOph+m++dJshsQHiWJ0KazzmnaNHy2QQVpMf2e7V5H8UmA3ASIK27REIAgJd5KTFIII7JDEi7VdiMS0bgM2vsA3O35rNMV/9S2YBladqjIQYIkJ9bRHFhGQtHjuGjn/gMPvjxT2KczmO32cHuYRPHT51Bd9BHI2oKPKFhapCkZCGjaMWIEcpk942NsZGicSWn2lUCoxXsH+xLM5sJGElnz9psc6Nm1sfszjCd/OdoK5Qlj6UknD59Ekc3juCx84+i1ab5myUAmEjUeaKotnJMW/3Gxn2IYi6Pw+193HLmFrzu1a9Fu9HFW9/6q8gXq2j0QiRzRSxvHMPP/4tfwBNPXdD5e+zYcXzwI/eiz/fnGhUzqDagxrNy/OSfctZSpYyz587h4PAQ58k0LfDZyYj5yuaUb0iAKEbySdjf28U/fOMb5TDOa0Gg4OMf/7i+js8ugS1NKwm8yeWccd15ecywvmAtzX9j/bW1uWWgVbGo54qvZ3mZIGLDzsIgjRxrHyQEDghMx0gMARpXHl1flvnl8Y01dFsNMaIIbFF+KI+eIIWrm1s4efKkDAoJfq2sLAv4IQBA+UypkLV6ZxQjmybdv4duf6iai0Ax6f/zC4soFMsy5KPEluZ+ZFzwmhMA2Ns/FOX/kIyUfA4l0byH6PZCmQB2qJlXb22TXNYcXB/U/rOqW1tbdUkEY9V70WiEVrOlNIHdq1eRikd48QtehG/9lm/RvrZ/uK91trGxgR/70R/BsN/Hv//135Dsp9vuyluEE2e+BgNSbJhisMxYEkZJW5WuZrW81WrajZHLFa6JbZ2ts3ifeJ9nGTCz9Zsaee7TbjZup+yMlM3JrjRccXUYv0aMFHkwDHBiYx3ddlMMAPoS5SgnpWkfIuTSlO5MAYBZBoAHANjEcmreGyXRDMdoM1mFuXXjhOpqo+cz2YQxg0w+YoQ62d+2jxJUEnDh1rtnQnDP+FrNv98zxIQl64PeApmM9hUf1WeX2gOIrlb1IIDm9ZZowwGtjXnd0IoyjuQI2YBm0KEkMJVySeusUq2h0++jWquikKdfhaVxEQTgcU+ZA3eB1DiJ1mFTEgACNDKD5L7M85WFyNcDAPCm0jBFAEAiRBgdIpk0DwBt5OkC0ukSUoksBhENMnj28KFn42p05gkAMHQSAOZzxgOkZNrlqAmuONRD6lgAPLAYTSMJQEwXcdJJiAQR9Wch1ESQa+Gtv/xzaEWXMYgPkU5G0u2hnkC2k8YH3v5nKA6TKDEjkxPrYaSiiHnaWdKTQafFnAp+Uge52XnnRZvAkoI9pYheiwZ7AMBMsey1z/zOAy8eqrnoD+gaHqoBoREQD6SF9RpueekZDNJJZOePYbeXQSOu4dd//89xaXeI9ZO3Y78RYRzkVNRwYkJjwWSek2tO4WMkw6RuMKf/wnXUPCbQ7tBMkNV6gSnQ5nbLKQblFWLxiTA/ReuehwEwCwBQ+y+HejXK5rY/2yB/MxgAvAc0i5kR0tiD7KbYLIhUZHsAwBXyfurko+2M5WzTcG1U7vNJqbGN0ybjztLEUNSJ46nvXL6xDADNBJ2m1fEVdBjxYKVxk+W1kl5k9E6CADa5t6ktX1/asU28GaXaNskBDIGUDt83xio4Yk2D+P24pnjgq2Bwxo0CE3SRLOaO15VFPyficrQltS+KtC50OKgQsudek3A1/7YudBA5kIzFLLelWaRV94YUoIm5ijXT/sC5vii7/nAS3ZobugMA1NS5r1cRyr9Lf+ymj6QjchJVKsqQjIfNXLGIfrcjrTBNYVjQssjndIOTE+qWjRFAiYYVM/51EWQZxTryTGOnppJgCrWv9FSIsLV5RY0e2x42KzSi8fcvgz5aO5u44VQZ506fwh233oJCJkClmEOnyczlAU4eX8ONN55ErkTG0gCt5h5SATVgfVQqcxiPCgijGEEuhe29BpCs4cd/4ueRzZ7E9hZ9U4pWlKd68m6RiauAMF436uVS5hR+nQTAO0joOk4KCkeCm5H0mFfAN6Gz/zq/5dcCAPjc6fn/CgCA3S/T5vpnbtLKT6Z+s2/Om3nZizMJgFs/jnDpJQD+5bP5sWQSytscACAg2wAA8wB4fgYA6Yn8WhoAskxgQUyncU5R1YCLos2Civ4nsdgt1GaS2sli1jSFCeSKObC1ogdAJs/GjbFRYxQ5RaID+TDGg5/8NLKDGFn6AbBYks+LUdPpmMw106PXAAvXfmiTI05WvURmRl5l56C7di6SkDuAWEC8J2RdpRM4jOqSpvFnBHR/ltkc34uZscr4T+eqi390qStmiUKdchmXL15Cha7S1Qqu7GxqylGer6HZaaNcq+C13/99aG9uorS8ZBr3et38i5DCk59/CGWer/0I9d0DxWPWSjVFcHZaHWTTNDRWwq/STsga9LF2cTjG4GCAXqMvAIZsIGpi6cOQZNRruYoDThLz9Ogh/T+Lq5t7iAZjHDbM32V+voBiMac9idN/AgDpHCc5jHPL4K4X3qkmiWwLnlE0j+LkX9clMUa925aBMX1HSBueq1SQTWcQdjrokk0UjxQL2m400Wu3EfX6AiA5qS2kMyinsxj0+trTVRVQxkWmGZ9VJ2OiQzz3eDEz7cZOGHhMfeFez7OAzEk+gwQPOPXlJ9Ogir4RnMbKiDVvDAUxwobcn+g3YIkg2st5bmVyKFQX9OugG2LjzI047MV455+8D7vNLvLVBTz65ScRkfFYy2HEc4o4F1OjKEXtDRH3WdwbPZpGWQQJmLBAg8XyfBV7h/toHDaQY8SyY+n6ht+fM14SMN0bppuSNdhsIuzcO3HiGI4dP4qHH3lIoA19M7hBeADAkFPvqO73FO7DMbKpDLYvbeJNP/AmHFk8gocffAy/97t/iOr8CtqMhOuFeMvP/CyOnDzpvCzGWoPve/8HUF5YVqNjFGxjangwnOeh5AyOosxz/fY778TDjz6iyDk28mx2We8qi5xeH922BkqL8zVcvnQRP/KmN+Hxxx/H3Ny8nrn7Pv5x5c5zypkr5OWYLz8Puue7BB+yBQgCzDkAgMC49/hZXlzSz2b9wYkmk4CsphigVp1Tk8YBHGt9nql8LflsgOWlORzfWEc6RePAtoaSXAdkuiwuLOLSpcsCHLhT8PVubBxVjTI/VxMgRikKtdReikVmMZkMnNyz5uIdYRz40vKKmHP0EmGfUJtf0OnN6THLUIIMZhg3UsLByuKi/FgYD0jWkYDRMWSM6GMZ77jzTuzv7ylenAwYggD0TrqyuYVcqaR6jADA1qVLmKPnQ72JH/nhN+nzyOzqdLv4x//4B3Hq5Am0/t+ksl/9pV/CkZVVrW2tOdVPVoN5yYVSFejLRD8i5w/AZ3ZqqGwGgDPY7XSy72ocL7ueZV/ODmD482SBp/PVG3NfO/CzKEj6bFnSxgQw4NAkldA9pVEh91+egxkClYkYmWSMbMDUohC33nJKDIDrAQDbq+gDkEaIAE1KuIYJ9McGABAYs2eLg2vWzvwHvhaTf4gdk+K1sw3Ae1TxjGD0vGeF2znmKw0HrnnQI0kmSjTj9J/Tc2XeZCZVsA//dQYCWC9CwM2SjQwKmAIAyUSMIBFj0K2jVs7h2Poy1laXNJi+9dZbVcfyvGAcplh1nP4T8NX5yJ6JsucE8hka1tqASgaQ3Jd4LyzsD4nveNWrnOzfIZPuxXoSiQEAjFEglZIHxSESScYU8IDmoUc6TlEAAE0APQDAw47jZl6E5wAAzDnkIaSLYJob/2Gb70jInbIRaWCSzdpr4DRE+vMBquUKEqkQW3ubeOuv/PfIlPsIh3sIUpF0cYO9AWqlo/jLX/9D5Hpj5IcDtsEqzjUVSWY1XR/S4JCRRI7276fLbJx4k7ym+fkWAWlDU22Im3N4s5fEWA+ed3aMqKl0mehyeCwAcX6Av//6l4N24uNUAQfDHNK1Dbzn/Z/CX3zk80gV1hDkF5DMFiUj6I26GCQGGAXmHV9IMGLNqMgsPqjMIf3ooN7GYMBDKI/RmMAJQRkXTyQEaopKewrwV2MAcALwlQCASZHnp/3XFe5fiwHgjkR91fUAgiiLPDwc68DTw/l5imbjM6SIHVtERvn2U+GZF+IyOidLWD6Q1uKQvmjmJ0NNOaSvd8kBFh84+/GNBwC4IbKQpo7OO1WThibmB12XObGieZXeL4smo55LFkImDKdmolo5p1Yfq+YkDnyOvZ5LjY4m8i5VgNSybldrjdeBI0Q2D4IXHKhCvTy/B59z/hMLf06QeLD4Qknb20zz7Td6aUSJkDswQOKbGTqlTZunlNLZCf71B83s+vN3xBB2cz532Oo1r8MDEUrzoKFVJu3ep0NZqQ3c3rG4qsA8AgiQ6fOCQJ/LhsWnBGjSNQMKkRbMlBIycWjSQ1R+GPVl3EIjG2oXo14bCUotyN4Yks7FqW8gOmw5C/zQf/mtKKZH6FIPWaCnxz7ma2V9brmURbt9gJtuPoPjJ9eBuQKi/U2wriXjh/rTKKQWbozSfF405wEKuPBsG//Tz/8G0ul1HBxw3yYoYwkuqWQkTSTzyWk8I/2rC7pUYW+QjqOte2mIJWhcs5Z9xNR/5gCArDudJ8SsBMCmmSyC/o4AwAQTmO49s2CCFUcEWm0qQxYAGymuuQxBAB30zw8A6OxMJQQAkO5O3R8ZHQQAzIOHQKFNERh3RG2lNesllCpVAQGcQWaKWcQY4uyNJxHkgG7YlPy9TMCRdOLNLTz5wEOYo4663UGeBYP2CbJHhlobZMeo+Rc1PGM/n5/PM5t7pQoe24evAWY4XRFLjXucSYEkEcqnsduhf4+b/nMNaomx2LYBA1l/HnCTf8Akzs9YS5wknjhxEjv7u9je28XGqeO4sr0p6d2rvuXVWD5xTLIaOYTT5K7X1zRvd3MTz55/EuVhgP5+SxT/uUpNnX6T2vNxUjF/1IByfag4Y0PlMu2bnQ76rQjJdgrJYUrNOHfOiKwGSg25L6fpNN1GkC2i2Q7FxDs4pHcI9dhFGcVVKmyWbfLOyT9/sXGkYen8wpz+TDf5cqUshgeNzjgA4f3n55BRKFmTmA0xet0uol5PQEaaFG9O1Eh4ZEwk6dmDgYAB7uEYxqhv76LfNud4Nie8xiyY+UxJs68mIhRoSd8Kef05kzAyDPh9+PuEOkw9LSnYOn/MhGswNMmmElgUX2k6dUWDJQgAEMjilJBglivc6QrOxizI4bA3wMrxM5hb3cA7/uR9+MwXH8TxMzfg4uEBGrkEBgShojGScQJpMk8FAAyRCTj4sFi5RIasySEKtRLKtTL2GgeoH9SRY8Sy0qps4q+mxvvKzMaDetanK1Z1HmmoYBPwtbUVnDx1HA889CWLWxQbkwQ5BaU5yrUZCU8mqirV6f8SI40A3/dd34tsMoc/+L134Olnrsi7KZHJoxkO8O9/7/fw+FMXUKpWsXHsOD772c/hwrMXkeT0WslB0zWoa0vGG7X1rBVYRzAtJOzj9jvuwKc/+xn7tyCNhUUaYTrjVwJ9lNoGSczVKmKrfe/3fA8efvhhsQSuXLmKRx97DCurq7quZMex1vRsAw1rRiPJDXjf87m8GQQnTf9PkGBhntr8HT0jZH50Oi3938HBoeL12q2OGneTAZPyT3f8gSb/2UwSSwtVbF+9JAM5AgDWrMUCJPgaP/mpT2Lj2DE1Skw1OHv2LLa3roodo72TDBT2Apm0TAi5vgk+FMtllCtVTVc5HWYEIIEBTvDtLvGaBooI53SYw5ClxQWd+3u7NJQ8NMM37vbyOuHzncbq2rqeJ163Y8eOCWDj9SkUi2IAHDSbAjDCVltGpIuVGn77N38TH7/3Xj0zBHa7vQ7+1b/6l9jb3cGXPv95PHT//aTS4MSxY7qG7CXIeCBjmdeO194/wxPTzmsiuad7NJPFJjjtjAzA11seGPQ1np4VP6Qh8CPplQsPdskKlsBlLAPJPLQXOCaoJHlmysz9hQCKRR9G8gShpIpK6UxyiExqgEwqwq23mASAbCGehZIkcviimpl+ZmlESKMRjdBkvJ8AANayDnCWZHlg8XyUTCQot+KzSlaegfMCR9y6EQdGsiAzA5x+zDbx9q+sHdkjqk9xKQL05fE9oQEAU9DA2eW4LnskBqKRBEwK7PNwCACkk0Ok4h7WFit4yYvuQLnIGNMSTp06KSZutlBQVK0ZoPJXGgFlXbmCvH9YxI+6oUxG3YQaQ55R8UADZZ7bXxMA4AM0pL6Q2nH0EYbMGg0NABiRdp5BLltCJihMGADxiOi0NZ1sTOjCKQmAYwAkHAAQuKmTLoq7JDz0uYCkU8taE84HJep1VUipQR/FQvaC9AhXty/jTW/+dtz9srNo9a4ilQpVvGT6WZQSVXz2Tz6K4U4DY2Yn6yDk2mEDaXQ+UuF5eHPCR6MNbhy7u/tYWlrQopqlhfG1XE9FzpIe5CaobrxslBhN4vlzBhalxovNTZOmGELuepZ/XGJAZQq33H0H8kvziHI57IcjBHPr2GqM8fZ3fQiHnQADlJCrLKqICcdDjGknkC9g0BspCpBRFjSAIruAD/723oF8ACjRoCSD9yKZTCPJ3Hu3aXNzMcv3GfDnOgmA0cNHao6FMs9IAPQOZ9CbvykDwAMOk5/vHgRfPNrB5OlstuCsmHc/l83qgAyNGQTJTdQnsXjOWsIWntPD+4kgD3g3YRfNdeLcbg2PJp+zpj0OXLjWcu5vbwLo2EFG2xJrx03uiYJmc1rcYqm4GBZNz0hH5z1mLNJwiAzPGgdUeAf02fWkzVqHkckBPD3TMzs4KdLn8DrIE9V8LVhcshGm1IaO+LwnwzBSbA9/J9TOr5N51VfITfa0ck6xJhpgUXq9lsrMaKSt9eDPzPeZBRc8OOQ34sk9oVEfN8BJuzELREynup6yr9xwxnBRH+vyqvNZMyESAMCimgZWTApgNJqMsczBXIwLSU48umcNSBzSCXsgN2LuUYOwi1HURxx2GUKNMideIwJVMUq5DNaXF3H29EnceO4cjq0t4soTD6NWJHsqxPLiApr1AyzUqmiLRspYogbS2QSObqzgxM2ngUEXKHAPCdHtdBAkcub9kY6QyKSkg6sunsI73vlX+IM//BCAOUQRKZos4vk6SI01rR73rYGLVJtcW5cSYSCAZXgbHXvKwvETJr8+/3NmAEw7UTejcBIA08qSvcDn92/HAJDfy3MAgGuNEa1Y8cwJ+neQSp2Qtw1NAKm15fn4fB4ALIJpZEUJgIiCBPB5iHG26IyHbFKeQj/qyRiwQW1+voh8qYT5xWXl02eYm56MZQJIAIASAMYQsvmv5PJ4/Iv3Y//iFSzk8ujs7aNMYFtZ2mmEUV+mmaS4G0uuKSovDbvk0q/zwRlJOnmVPze51sx/yNaXzE1ZBPLvfL7j7sSHwrT/bJyMPs7pqcUsWYfi9xlulWKBcX8OMpLsLK4sqRhk5OHCyiJefM+LdSaqyKOmndtNu6Mz+DOf+CTKpbLo74lGhBwli9xXI06e0shn8ogHI3Q6XeV/awI4GqNH7w56C4xG6IahtNrZQQ7ZRM4mdUw3yjKSr4TeIMLuYV2RgP3hGHsHTURDVjCMbRxide2oJq75/Bj5nNPkM3s9G2hiTaYgAQBF/jpzRO5R9DtgrSJGEh3N04EAn+FgqGaLWnue+pz0M16Oz5k8X0iDV1qR23fZkJOyTSkl64awr0aC9RVrE07u2Nz0u23RZwUA0EBKMW3GCGD84LAX6nefLe2LaIHAnCo7LxgfJ8vvLTYAX2uezEY6xFvahTLo+30BRNl8AflSRSk92cocEvkyksUqljZO4fyFi3jPn74P+4MhWqUCQr6OkNxXmoYFov8P+wQ07Gzgc0HGZTQaoFQrCwDYP9wTAyBNK0H1K8Z44IdnNU49hqZrehaY5pYYMDN+PJZPAwGA+x/8ktaMD+QZEPh1AIA3B/W1iQyK2TSMxjh74gxuv+kOIErgV3/536FQrKLVG2CYDHDyxpvxk295C5569iKqc/NYWV3Dhz70IRnNRSIiTKIzXMqPAzRcQ67hCKU34zGObmzgSw/c78zZElhmJG2SaTKhgB4yjLzX0OmTJ3H7bbdpck0K+qc+9WnR4ktlsgaKAvT4vfnMEIAS3Zr3j944iuRjxB3Zu1YjqAZm0ygAi+leGXS7be0ply9fwZkzZ6Wt5+fwmaU8gqD44lwVGEU4fXIDjYNdrK8uyviMPQAhahryMWqQ9TsjCm+77Tbs7hnIwDqJZoB8Znm+8gLxGWZvwZhEVjZsnJeXV7CwtCRQnLr/VptrOYcc4/kYoy2QoSvAgD9HRoWsFTIZxczRu8C/N4EfhaJ6CfoFpLNZ3HfffTh1+oyeRQINBFB39vZRb7V0RC2Uq9i9sokX3Ho7vuP1r8ep48exuXlVniFLK4v4qZ/6J3jqicfx3ve8W1p5PjdHj6whGVjChG/M/bBHE1/HrOD1975D3LOliedAiWkHrfY1xne+tvJSAmNgue5sRqJpAx+eOQbuienmYrRtz7YhgvYK19v510YgRQBVIsB8dZ5RRJZARdCSZ2OKkqUhkuMeCtkRbr35NDLpWACADOLVH9I43iIjaf4ZJtJohDHqgxG6owTCEYHEMTh0FbtRTFVi1F7Q6DwAJIV2Tv0zMlLf1phm3z6mTIBph8LrrAHdwPo8gklimTlGjDf/m/ZJXiCnrtEMaMmYFShhmVFiwCdjpBMDBAIAyvju7/g2pDjeyWckBSM7pLi0AhSrev8mc44tlptx4y6phkNf0xM7TfNMOJhIdc/PAHAT0kRSEgDqEa4FAIggMAIHKBRIOythFHMDoGkYI6g4maMhCFGSxDQGsN+FAABKAOTMbrEMHhmV9oLOye4wI8WHWhsWSkSgSYGmC660iaMQg2ELL375LfjBH3sD9lvPIpUOZV60nF/CaH+AZz73OFrPbqG7tYnsaIwCJ/sxs0LNJIjUSBrucBOgWQcXt5mIGJ3YI2D+Bl77ewJhz2lk3CabUFYWTRxsyi66m4zSaGjB9GDSnmn3MJYTY3MUYpxPYn59HidvOYPcchXJahmN0RiHYQJhqoL7Pv0YHnjsCpCZQzq/gHYo/2OUK/NAgiZNXaSyWVEP+4OBTGEub+3I6CIVsIAh6kUTsgApsgD0cHBqbDnhlgPu2ujnAQB8EUHHWm7kXgIwRceeO8H3i+b5UgCmjAP3872HwIzOWGCQa1wnAIwzBmQh3WO0ktP7G02Um5E1uly810zGJxuZo8nrHhPtM7qpBwC8ASVBD2uYJ+2RqIrfSACAucaSmZD+lM2pqCUVjTrRUqWCfLE0ccZi72qm5BEAACAASURBVMLimZs3Dxw+R6nImDQeHDE4x9aTL8JIweIzrUNZGn0XBcXr7Az4SJulsR9j/tLUtlXKQqk9muyb/0G3r42a5lHc8IaOIuzv9URP7tYPizn/wZ8rOtiMkYzz/rrmkPFFmJcQzD5j/n3qoCIAwCLPbdLWIHgvAPudjQoPITYiZrw3MDMyHVqc3BFsMYMqNv0EPfhMGEeAzZtRuHnFODVIu2KpWW+g3WxhTO2xPBVIrR8iQ+ouC9okV2gs49EjK4s4c/IYTmysYa5cFAtAfg40chsTGOCkv6WJQv3gwMxdOg1kspyS5HBli4VfCXe+4DbFnlXnKwYCkBHS7muSOkIXyUIarX4X9c4IR07chT9+98fwZ3/2SRkDNps0MpQoS02kRdKRVUWb6imA5j0AtHfRUEk6WMo5DNUXUj47xboGILv+Tn3z//61JADGHLdcYsfC1Yv6RgEAbKg073bGR2p2J0WDAYlKASAgLA+aoUBoNmpszsY0+fkqAAAbI06uFH1FD5kBo7eow7cijtIc7l1sDJmxXK5WJGdjsgibqLWjGwKFyQAYp0YCANL5BHqDNvLURbc6WClX8emP3YfwoC4vgMOrm6gW8mIYjUac2BsDoM/IwVzecooZzzqk5IANgzktW6HlYuDcrddkxFH+6b3Bc5FFsEBBDnzTjHFyOdXaS2xyaoMTAv4uR13+ACYPMrnTSOccY9zylTKanZaa5de+7rUory6biRk9iigbbLY0HWle2cTjjzyK9ZU10fvTNJzrxRj16aDOoiutQnQYUgqWQi6Tl6Eun/heGKHZ7poBr+IKlQGIzCiLXjtExAk6QRN6CREoJSDCbOZ2R3n29VZHNM9StSbTMTZeNMiju/XiQlV6Tt5DnuxMXSCTj74ANAEkA4m0ejaxwr+5uztZBY1ZecEsps+uvUytPCvKNfxinYgtQkMoNgE0ILV1zTNIXk9q8q0x43OquMEUc6i7DgAIdEay/uL3oXdA3I8w6Ido1OtoHNb1bBCIIHDM4lhGdKRG+2QCGgZy0fIwU51k0Y/0Y5HaZUiDVMu9ZpRhTIPF0RiZyhxKiytIFSuoLKyg0evjw5/5Ar54aRN9SjgGTJrhM8PnlB4PfF85x6wjU4WmYUPFR1dqZRwcOAlApiC6rz9r/NnEZ82yuC3V5vo6x6be1FBz/cWSOpw4eUwAQKlUQJA2J29mfk8AADnEmtksP7iPDns9eU284La7sFhdROuwg9/89d/C3MIqiGk0wwjf/6YfxvrJU4o7W1hiUlUDTz75pEXOcdLn7r/OYAfETYYdbqrJiR8TeTg5fOqpp1Rfs16irr9YKOr+NRuHOHXiuGQABwd7eN23vVYDK6Z+nDlzBu//wAdQLJbkp8PGlg0xWQDKOnfu/jS95fvzMlrJKkYm26VbP6ffxYKxiCTPSo5lKProo4/h7JlzuHjxkqQD3DdZSvNMrZYKeOFdt6HV2MftN9+A3Z2rkihsbm6ahBis53tq6F/0ohfiwoULeobm5mto1A9Fv2fjePToUR0CMhEHcPnSJYECZLHMzS9oatrtR8hSF09gh1Ni557OeovXgTUPv56gBVnDfK+ULCj+sFAQIDBZH5msmn3++th99+G22+9Q01+u1lAoliQT2D88FGunmM4in0qj32zj5372f5A8keuw3W3hFa98GV760hfjmaefwh/+/u9pQECAYDDooTZfQCI5HVRNa2TLrU/z+XAouNVH02hLi0M3szxjlRrLz5tt89+8EboBBlZ7Toeg3GLJ5rJ4UZVKmqazbrZajPfSwDUzhObQUlJSCd8TeOLhpxSvqihM9UgEALh/MYK2i1I+gVtvPoVMejRlALj4b71WsnsYI4oA9WiEg/4QnZjWaIyZHQu8Vq0npiKlqayLzeZYtSKHsBpkujhbL2lw18rAwJmhleOa+nqXJu18HWa4WjDQmGwbMqPIjlP9a1/vr/+UHcBkA8oyaUrPnpkDaXF0BQBkEgPkEhEWy2n84Pf8A/Tbh+rD2e+cO3cWS6dvANIloFAGOFj2eg4yqbipytzMTdcdI0MDX9ej6jV5E0Bfs3i0hrRRCgVM780FQ4SL1LAWhsMWxuOeDAd584Mgh2y6SEcpRBHRMjIAaLBnKI0MZHi40Im638G420FAVoHOeIscY/PDgpx6MVFscjlDj/2DxaJBFFom+FjOLBdAljFX6S5+6f/852j2ryAa1TV5m8/MAfUhSqMi3vsbv4PlbFYTAKKt1WIN8TCJVodxMmm0Om0dDCpsHHLJP7N58OYmXiLADFDS2Pj/RPHoxMn3yOaGU0Vqh5utpjKTiXTrc7s9VEplNElzWl7G4d6esj7r3RZQyiJKjTAKEshWi7jrZXcDpQyG+QTifBpNouG1ZXzh4Wfw8U8+isFoHtnsGnpdJi1kEbKqDdIqODKFIrb2DpRru31QRzei3yOnu9b8qzF2Wljv1KmItBkAQPFL7rSzhWHMBRYIjNNhI+g9AGzBz0zfbVU858C8HgDwnzALAMx+H0PrptN6ff5139fmeXy4SOliOsXA7oMDANS++Y3CuUabo7T4GTMggZlJeQmAxexZ46c+6ZqfawjdtRNnM1t5vo9Z9PT6IsI2BQd++Mm46EAW9GcqIaA2v4hcgVpvy9Hm1I103G6zhUQYyQfAEFj7kBEi36tIBbObl6gpesYV08diL23PMqdXpP9nSwVNsNglejkMUX16cTB+hkQgFZfeTEZmmPZzVTzNvkk3+fP/5P9/llXBRsIfOh51nm6WRqfz9EzPYPBIsmnz6MTk2Q1uSmhCVX1fAzAshUCyCbqvOxO/BBFbWBSOJmcyqiErwcVaUafIKQNBFxoJNZto1esqeAUIiE4UikrNPYnHaRzxKBqhVi5gvlLES150J0q5NBgHPaQBKnW82bSb/o5RKdeUFEAaJJsdggycKLCIpGs7GUqVuRJanTp6YQf3vOwlyOSo9TJDx2KxjEGnhf6oh/JiBa2wiTiVQqM/RHX+ON77p3+NB+6/gt3tEQb9LPZ2Ds28EUwY6KFayAnAUHwTacLc/0jzlSeGeX1YHn1q0kAoApRAAAHZGV/r510Ef4f/eM7+ct338ppGz6bRdFgGZHb2aermivWJE8D/Q9x7AEuWnWWCX9qb3jxvyldXe7UaqVsSSEgNYnGSsBIM0mgELGZZQWBmh53Z2NndYGY2xMIQxOxEzBLLsLgZQDCAELCSCBl8t1rqrq521dXl69XzL196d9NsfN9/TmZWqdQNaGEq4vWrrnr1Xua9557z/9//GcU8siBg0zddK7bu7GNCc7xlRTsdr2cg0VjWN1rO2Gd6ftpEhHuLZg40AJSxj2kfCSRpj4m4PF/tzdNCQYC9GjrIObpMWQiZX2QMcMExwo1GXMy4Jw1SXgfcG1ymM12Qx2OU5hcwt7iARDqJ/qiH+x66B5EkdZMDrdNxo4VCPImP/d5HEPDZJrun00U5n0OzVlMjR5aPYDxXFPn92TxKTL7EbYxgkcoX0kIdVVTyH/csWq1u+4UZtQ6RyQc6g8lgMOPWoTFaMFDD1mw1kc0zqSOKZrul/YCyJBaTvQjQYB0Zj+HkqRO49967Ec1lgVbDsufZvLEw2t3HhedeQCSkr8EYvWYH5UJRsbqNWtNikuTlEFNePGF6DglIkOt16ZcyRLfblwkY5Taa0rj7TUdARkvRAHo0ps4yQDiKolJroVJrIHSFqCiXfH9U5SmKyXwgJAdSbjr3sKgYBMqWphdIqYAkrw3jIjOW4y6fB+qjEzFp/pVk6MBYm1h7p3/P9ppO7PkzxNpyZmGiGI9IjbXzzxsGTjLDyTbR42F/bwCgM6B1TSf9Buj2zs9s8uj2vrO9jf2dXbTqDaW8ECig2SS/hsAD2QZkFrHRotyNlNkk7znrO0lk2FgQ6GKsZU8af9oZjZMB4rk84mS3FEvILx3Bnz97BZ958iwTHGmagFY4RL3bZ/uARDorUzYW5XNs8NzzvjQ/L5kEJ9vpLNMZXLThbZ4/KsxvYwHOst1sa7DIRT6PK6vL2K/sSpdL9kq9UUOpXJJsg2eumoQcAWmT0ghIp+nd5g7+xT/7F7hxdQN//um/xNOfP4deCJQWV7BVOcQv/tqv47PPnMPS2jqKc/N44onPolFvqhag14QH+1WnTYqAqd8AnzVKbgrFIvYO9s2Ak+BvPI6l+SXtYLwvBHoIQlcO9tRAf/c/+YCo85TZEPy7fuO6SxiKq2HmOuLAjNeECQH0z2L8Hhtxrk3uu/KC4J6sqEGTdBIg4nXldJZeH9xjLlx4GY888iguvnwJR48cUeO+urwk8U1lbwdv/vJHkYyPkU3F0ahVkOLwrF5HIplRDWBmx2TyGqMlm80ITGfaA3sFGg7Ko0CJFRFsb28LAKeLP1/n/Q88iIuXr+DYidO4eOUqglQWxfI8ag16BJium5KBpUX6DdzAvffco6EhXdk3t7YkR+D95TlZyOdxWDmUJwGHjPQVuHDpMo4cPY4XX3oZR4+fEAAg09AocLC3j2G3h0cffh1+/IM/gtp+Ba1GQ4Dgzv42/vW/+Sk0GlV89A9+H1sb15FNBzh17BiCZATxNJlSrH1vndI7SwC3Gqzxn62/tLZZv5MVOR5pDbNp5Wf2OqxH+Iv3ZrYeu/X3Dlh3skGxK1TP+irZajDWCwTKeF5UD2s2aRxH0Ki0cLhZl4SKOhb1pgxTjbG2ojlpiFRiiEdf/wBCmtaOQ52jrEVzubwYkLlMTu75FSa2pHLYqrfRjyVxQLaXIqxpWGv16oD7P9NCosZMFxOFA3IxHKfsUb5HkwUTECXDx9XVrnfwAL/OODdo87Wr4g9n9hH/tbczALSPuApfZ2GEQLmXL5OtFSI+7iGXGGC5mMJ3fds70G0cwOxhjHXcG0Zx+r5HkcyVkC2VkMhm1Ac2uxx0mR+F3nc/lFcGzw+l7zC+utOUkbcBAK7osVLINjW6m/Im2aSXRQydqwkAUC9GAICxc3qilUefiKUxHiUwCOMIh5waEe03fa7RnEhXHiBKimyriRgBAEef5AKh1pmHKilGvDkpdygStfYTK5uc07jBHEJJVWJEyH5tBz/1sz+MeLaDYayBOGmTwySSnSjy/ST++Nc/jCzpUtUO6KU16rM+yGrSmitkRbPhDZGTI90Vi0UZlRAA8DEmHuXkhieUTxmncUXMdLshCkUW6U0dzCyM6TLsI3nkvhsOkCHdrt1GOhlIS41kHE0M0NfKj2IYG+PomRO466EzSK7mUe1UMEjHMOBkIShh/3CEzz55DZ978gqG/Tzml0+iQ+pIMoXDBlkAWXkFbB1UcenGTcSpv+btdIwEGv94VS8RN9PLTwn0NvO8MwBAdIkSgP+/AQADH26VEmgJOh77pMC/LWHAP0ACACaadgVoaP06pq8eYBaPFotrrtS6JI4loIdVaQZmAvgPDgBMSD/23Pn7Id2ZDPiSZkqXIiXSMlsJBDCnlstm0KaW0yZoxjgxJNY2JGt4pxILAy9Ev4oTtSWjRlbG5ghKXTLN71xeNrWbSsIIBxiS6kU3aTddknEf94aZpn82/9zvJcY2sFcw2/jbluo0vS4FwFMvZw8Zz8TxTf+tjAwDt6wY95u0vW+lOggIMWdckzwYm8QDINz9R0FSRjxpuv2TAiu5UxRZotXJBA73dhG225rURGgcxn/PA4ImimEHhWwcvQ4Pp6HAghNH1nBkbQVLc0W5DtcOdpF1AAA9AVjQ0IGYP4PFQzpfUnQQ36eiR7UXWfNHF+kgnUCPru/xEcrzJVy+/DLe9c3v1ISUFN1IODSWSGSIRreOaGqEaucQ8+tLaHbZLB3DT//0ryCbOoNnn7mJTieKYqGE5154Cv1ODXlSb0PbqzLUd/c4zTsUCDJXLut10QRMzQHvmDLZLaKSRSUbmy8Of01uy9/5N39bAMAaS2PA/G0AgOkLvFMqwGR1mZGXN4JkQ+H07j7ex4ODk7XOhmnSNNmEg41fUqwm7VQGBLwCALC4MIf5uaIYADzzCFJpp9Z9cBIVVXxuEiQA0T4Ibh07eQLhOES2lEVpsYDFtTk02ofIJGNIDcZIj4FP/78fkxwgwWe91UGRXgKtlk0nZqzMfJQRJ43e7dq0lRwsGIShpsn5rMj0yUeV8n2y+XWyJG4orTZN8pIC+2k+F5IRkYiK/ULKe7vXcdbmnKjSn8OxCMIQjUGIudMn8ZpHX48gn8WgUQetLTFXRv/qVSSLRWyeexajDlmBI4TUQw5ojgT0WqQqD0EQUHpdBWrFpQcfD8bKUKYMoN3suEEIG3yf/GNDCxbOpOvzYRwOY+gPouiFEfBorzf7qLe6iHIKzesXZWY2gRc6UfPimKQoTsCBZ7gz2uT7lnt+LIJsLov5xTmBAWQpEiDgNeLqDlJJlApFhK2uvXZN7pnIZFRsTlf5QRaXmncaqjH6lO/XdYmKo3QMJ4FIipt10jfnIk7vCu+Jwz3U++X4SaCZCltV4SPoWHTqYzhCq1rDzuYW9ra2NZ0u5LLKdze6/wDt7hDFYgkL5RI6LbqBd5V7Peh3dB343slKa/f7IJk4wixsuoXnc8jNryOaO4LtWhcf+fgnMApSOOh2cUgGRiyO/UYTc0srqFbrus6UKrBVX1tYFHi+f3Ag0ICSDu/47YE/P0mdPW9uaf7t9NI6YN3YD3uYny9rYksAgIuMezkbTjItddby/GH+vJrhqOSUNNs8tnoEb33z29CqtfEff+GXJBGhhHYQiWNh/Qh+/J//T3jm/HmsH6fXxQE2NjY1deZ1IyAlAN4NTOxUtVrHn7lKv4iTMVowAIAsWhfxmE1lFDVN0JlSW7rkm8/DAN/5Hd+J69euqR5+8fx5HNaq0q2T6SImUL9v9XKpaNNwRNT8s/ElqM2amTR4Lw/w7CA/ZNN6Gg1U69MDgEyETrsr8ID7HKUnzGkne251aQ7XrlzAww/drzVysL+jEjGWzOHue+7DC88/LxCNuxWnqnRM70gT3xbdv1gs6B4oYjBIYuPmBoZMEYhFBHrk8kVjVMTojcO9CMgXSjKlpNzhueeeN9lTp4P5ubLAri6jgQEcVA5x/NhRtBp1fWZkubFkyYYeKzGAMZePvuHLceHiFezsH6DF95nLYX5hDtcuX0Ypk8cbHn4dvu6r3o7VxSUBxTduXMdd95zCe9/3j7C7t43f+e3fVBICpYSLc2Wk00wcYZzbrQDAZEDlJzOqvRwAMGFIGgDQlSrcJNB+yOmBgNl67E4ggOpVobq+BFPFpbVvflNj5OhBM6AUiHHjZEz31YR3Wh3sbhygfzhCNIwLAODdIzAeRMdIEqCOUF4U4pHX3Y/hoEW+jK4LGRYEALrtrpkPxpJoMOoumcaNSh2tURS1bg9xrtGQvkdmVCxjPO6WMQJQBowmA56fZC3Yk+Of94kEgoZLX8AAmNayfhCmr580/9PBoa8D/OBxWvd6lqljXfAMoGbfeQYxAprWhtlYiNVyGu/9tneg1ziQOSJ9z3htw1Ece7Uxtg9b2D44QIsMXjLuWLPxtbjmn581UBViQZ+BkfkAsJZ4x2Nvtbc+M4GcBQD0Mtm4g1oPGn8RAKhLDsCDjIg2tVZxuqmOiAIzisAkADRcEJOADAC6ww7DWwAAFtI0p6Fugo0N3xbzXXmbuCA1/dchRVqbRaZEuZkqSom12AiFTA6Xr1/Bf/ujX4/XPHocfdSQScUQNkIUIxnko3k8+/FPo379BgbVOkqZHKp7NNzKy8GVmrtqjWhdGbVaVVogj2qKKuSoYLzBRDP5kPiNhBOzfi9EoVBE5bCCYrkodJVfQzmB6F+iD0eQTWfQ67D5T6LdbGmTo946DOLo8LrESFkJZfD34COvwdH7j6M57iJaSCOaz6HaHaA/ChCLl/HyhS2cfeoC6u0I9rtxjBJFpPMLaPUj2Kv3sFfvoDMCqq02Ikk667JGscVtrt0eJzYqzEx5e0cAwMcAshEkkKEJoPTyXzoDgACAPlzDP6H0er2+a+lvbwQMGOCaMMdia+QJUrDhmzqRmpxDWUQGPM4cjFY827/zMYAeAPCSmb93BoCjmisG8xYWgDXrfC5I0SLVPVsoKptWtC0WEdzUwgFCTuhJy5QruE0WiXqzqJu6vtok1BhBflJODRdNKrOiBtIojzeVTRTZKwS5SE/z/hXKLmejwm/vspNvL5DU7LubaAwEBwBMCQozzTpf5pShwNfniyz/ebbxn0z+HYhjgKzF7Sj40Xl0mI+Ip6y7iZVrvAgostAhKEfzlEQ+DwWIUdPKAkiO0iHqh4eoHxwgFySQYKPHaQuBSlJfo1HRt9NJykeaWFoo4OjRdawsLerfq3hl/rUOMuq9Y6J9k5ZM53X+HF5DRpXF6ALMo20wVOFEB2VOPHk4qQkoZHF946qmS6Q45/Jp3Lh5He95z7vRqNWRTqSkXc6srGL32stIZsdIFWLooi5mULefwsr66/CTP/F/4uiRR3D12iG2tklDTOPq5fPoVHaRpZQjDNFsNEX5ZVY2lyIRdtF8GVvIaQ5lJC7nWQceb4CmXX9/v14NALChshNsTCbLM+v8VRgAPFf0REykDPb/WscyBprNAJ8yAPQFLOi/AABwR7z/c5fWQeCaOxCn/1wjvM58ThVB+woAAAtaGv8QAEinqfWjBwiLKJumqbBzTC0rZByET3SedPsRcOrMXUTukC6kkSmlsHp0Ea1eXZOWeKePUbOFz//lXyEXTyAxGKFfbyKfTglgYsNojAprNLSXOpRSz6sYAJbkoeZJVMopa8cDCJ6Z4fXIxiYYI50J0Om00Oq0dE6x0eXUm34GjXZDbKQRJ0tyLjbQmoXzsePHsXDyBMbZFCKk+ZMK32yATsSDWhXxxSVc+fRn0K03EA1HmMsWcbhbkeFauVBGo9oQe7HHYkr3I4kIozH7zFzuod8mQ4bNMLXpNuXX2ySzgs3/gIZ/ZBhAzsthGFHsbqs1gvCGkNc+Kgq7ihUSKmMEAIYYRdjgkbXBvwr0PY02THMxZtobYySdTStbnhT9VCZQrcJ9vtluinGYS6VRYgqTc5o20BNIppLSaXNPZ/yYrMnI4lHuOptTm3rxmZbUw8kElOoje2yL+OUL84aDBA/YOImVqSlqVEaHjUFPDYSYVYxCJWDEYUuHZqj05o4gS/ZlOBQr4OaN62jW6xYJlykgl5/H9tauGrdsKhA7ivsvG0CueQJCvHY9NoSUdRA4lflGFKncApq9NErLJ1BYWcF/+NVfw5XKAfpBCi2e7TSDjkTRIYujN8B8sYTkOIr1xSXsbNxURjslIl3HEBMg4xigfgLo5aB+h/P7hP9MB3ACNWygs1lG+Fqh7T0A+GzIjFZ+CAmtHQ6OWFuyeehVG/iOb303MkEGu5v7+IX/8H8jly8jmy9jc/8Q3/NDH8TqiZPyAujRYK/ZxtWr13SusxZgven3qmlVN61ztB9wD4vFlEa1t78vSQ6bd743MlF5lnHSn+f7aNQxVyrpXn/VY49p2k39/yc/9WmtIzrkU99O9gEn3p4NS0o862axPBxFnmdZxQ3SSI/WXjDkeTzNXefzT5kgo/96XTZrjIcMUCoWBMaTFRLEgLtOHRP9+d67TsgqrXa4j0tXruP0vQ9h/6CKl86/iK9+7DF87skn8MjrHtY+eeXSRYGiuWxGE3rul2Qz8H1TX0/WQypOg9VT6IVDDMYRNNs9pPNFyWbJY2K8H2USlFzwfL6p6f/d9r5yeVQaLTF/58tlGQAfWV1R4gBBBxkMhtT8l7BfrWN3/xBbuwdYWTuKTn+AjZs3tcZpxLy+uIzK9h7+5f/4L7C6uKipLWUY3/ld78G9953BuWefxh//0R9gab4kMzgzEo4hnScoaWvAOvE7FFr8c3eOeVCI94LAWj86JBNf9HXeN/ZdYjK4uFfPAJjtEadnpQ3b7MMaf5MnTc9QnU5iV/Fs4H9ZQyRwsHeAKy/dQCrMAz26ZRIAgKQPOpcifURHNIAf4uGH7gbD/cYjmtFb4oT8z3ocwgyRSGXQpfQnksDVgyqqvSGaBB0kNXGRue4lCQCIkvVBhiu9KFjvGqPRswDMmN56Cu81MOmRZosdx4xmc+0BA9tKp1+k2sQxB6YsDScB0q2aAgBmQW6mwfFxiMSYAEAfa+U03vft70TYrCBBfrcY+TyPUxjG53H55h4uXb+OWqeDERktcRr2Dq2vdv2dJBBGKxSgzjNVg/8pAGBv0RGvJwyAWwCAiAcAmCHcRTRhAACnifEojXYIAHCTi2NIgV+EenOefCOZACZIh+y1MG41EaERDO3p6OBI4wQWlmB8Bh0VE3LF9ZPMBDUhGlLSM4BgBDUS9BWIIB9ksL1/Bfe/YR3f/6PfiVp3C6lUFP1GH8VoFsVBEhvnXsTZz/wZggGQi8fQqNBhMYIgmdLwMBZnTmdLCC43LRqK8DMfhtkoCB56/H+r/biR0YnZInCoAePfMe93cZH53BWUy6S9mI6RaD032XKpKI0mJQFdMhrSWWmvEWFcYICt/UMUl5I4du9JHL3vDAbpBCrU1THiJJZEs9XDXHlRRjd/8cRzeOrCPtKl46g2hri538bc6l04e/4qtg6bWDxyFNVWQ/eIF9AKCwInHgQwEssrAQBqpMSnNQbA7TGAX1D6/y0lALYQpwwALxfwD4saWOvcb/lRngEwoLGZNNvGVhn0DaAQIu42w4nee6Y5naD5krpYjirfI0Emc+s22cOtv/5uEoDbiwb/3lRAq0GYvQOzDbQZ7CRSaSu0xyzuMsgXi8YEoAkXUW3XqPNA47NmruOmP1aerk9ImEkL0HNOOigi+n5Et3mdLM7JcqJZ/Pnrbz64ZoKnzdEBAEa9mzY9toe4vWSSCe1v4bSxcv/CdJsz/3524u83TwFXzgdiFlHlW+Te4SxeHHfFT2iNhsb7yNfMhkvaVDaxzoVaQEWCPgK2Abv6bwAAIABJREFUR5F212rUpEPNBkkh7fQToSYtxdfgpEy5IIW5UhGlQhpnTq+h06npevH7ZqjtDhKapLDZG5D+yc2L0hLlLHPfISgF9AnSyMnbmBDUSJIBRXMsgTVM/ei1sba+io3NDaTSSWQyAVKZFJ5++in8wPd9PzrNNtK5InZvbmFpfQX9fhX9cR3J7BD1ThP9UQrxxAri8RP4+X/3m1hevR8vXriuzHEyybvVfVy/fAn7e3sq3jjF7XB/jgClfAGdVlsNAXcJggFcD5QGaDpgF/e/OgDg15xnz8xKANgoGbhoe4T3L/ASgDulAPgMev47Nj7T4ucLAQDzAJjq/mcZAB5e1RVio0/AmwCAUgC4DqlJJCjkfEvuIAHgfsT1UixkUSzmtK4IAHBtW7PC+a9dAUoEJpPMGI3I4uj0Qyyvr2F+ZQGdQQdHTq0hkWHzlMCo10aWNPidPVw5fx7ZWAIBI6zomM1JO2VfZNDMsCom/gY+VtWlEUj/L1mFA05cMzVJZ5kBZ7Sda9MYo1ariD2X4QR/NFDTz3WfyWeQLebEAOiyUAuSWFxZwer6OjJz80AqLQYdsim0q1WxWAiQyvACEZz75CexkCtgSIZUf4ggkkT9kBPmIfKkfY8iYjvVug2tYdL+KQnotXrotbsC1dhv0gdgGBIQZXyqRYERYJYfC+d/yQh6wyFa7RD1eg+tDoExpu2kEU2k5AdAliRpQ+PoSAAA0xhG49AmPiNS/iMCAHiv2VDRFI/3nLLE173+tcqu56SKdQoZB3QF53ChXa2jV2kgE09q+i8Tuwi9fdyzGQFylEQ4BiAbdzG2JqaeI2QTSVHjfRnP+yjxmfszTgN9xJjZrngGGQvNKEaphIYMXgbANS7zwJalEcwVi+i12mKTECCQc/toJJnAzY1t1Oo0c1tAsZDH4f6BgIfFuTk9L/1+V34XAkW4RZO6EYMYmx0ypWJpJINFbO41kJ5fwN2vfwS/9pGP4MphFYNUBtsNJiYx2SVQfVfIFREbjnFi/RiuXrpsEXmpQCaZftrpQWavc/YA9u1nuP9/npeFQl5AC8ERAjWsJdgEEbgRAy4CMek4NSftlhNlTaLpKr+1ix/9oR9Bu97GJz/xKTxz9nl0e0OU5pdRbffwr37m3+LmfgU9AEtrR/D4E5/F/MIirl29quk6pYB6kmYYkrMMAJ3Vzi+C8oPdvT09e4y3JSO0mKWBd1w1BJtWRuax+T6yvoaTJ0+qHuB1evrsMwIRyvMLoq/z5zKejlR7xuCxeTx54oRkFRnni6BkiuFQtYWnlFt8sxmG+jOOQws25kwB4FRXiTNu36NJ2tHVJQEAkVEPhWyAZp26+Qaq9Taq7RHmF1dFvd/d3kTY6+ChB+/H9auXkA6S8k/hPsv6nPUhG0KyJ9jkcq1lg7gADj6LilNEHJ1whGyhhEq1oRqL0+uJF1K/r+tDw8TS3Byubu3KB6XXaWFpvqxBZT5DBsNA/yYSjeP6xqaYBelsEfV2H5u7+6g3O/IRaFPXDeB1D74WH/qpf42LL74k5gwTGLjuf+i//0Ekgih+/yO/g8uXXsL66pI8ESg/jMfHSGZYwjumpxvITdiWEyzApWQ5OaivB4esu9ME1EYCAHhveJ9M3kymytS/abZGmzYM0/5BfBOCqYq+nAIATEgiqENwlZKqIJ5CLJLA1s0tXD5/HXnMCQCg9wr3B7IuCQBExz1gwGc2KhPAeIx1PaVDtr8oZm8wUgxvPJnGIJFGcxzFjcMG9lodtAgoiMnqHP79hN9J2wkAWMoMTyH7mkmdoL7BMRtm2KXiNMw28zMAgNbyRGJ8e1c0TQG4pdYVcOrkimSR3QIADAQAZCI9rM9n8U/e8y6EjQNEKQsVq4F7cRqNXhpbB01s7u+h2mlrnxiQAeA8m3XtDfHVuTCR5BEHIJPeAIBps2QlOpsGkwBY7cJJIj/6GI9bkgAYAEBa20hRQDEHAIyGNChis8L2nnEwpHfwsRoZAEBDGSLYpNAz7o8AQEiKms1ImKVJQIGxYz6fXYUTN1SBF8Ym4FpOUL+LJGLJEIeDTfwf//4nUQ+3EI0NEOkDmXES86kyRpt7+Phv/hbKiQCRLqMV4ui06DBaQKtVx2BoBiWVSh3z82zQa0oBUFa6c1gXFZaGEy5b1RxjI6hWDTjY3jrE8nLRdEHhQBpeYwtENVltNtuYmy+iVq8LSaw1aognUggHZooW9uuYX8ii1W+hOwLSc3E8/Ja3IFaeRyRfQC3so08n8QL/TRth2ES2uIyN/Qg+9ulnsHPQxyg+h864iOcu7aAbSaEfTSCUwQQ7MU5RJmnYhIBMM/83AAB8CgALf1ZAmpjL9On2mLwvbNRVPLuO8HZsUlOh2wAAV8tOGn5r9KeeALdvRAIAFE/EDYYAAKcHFpGng9HRlSfUPiFnjvEiWhRZAKZ5pleFZwBYY/6lAwB33Djdge2vjZuBz3gJuEbZTYaTqZSQwR7XXyyJbL4gQx+15DRKkh8GI+c6ZthEc0D2Zl5nNAMAGF3XzBKZax3kCvIX4ESGhxrZKdTQkQ5P6hYLOx8B59ksfN0iAKtYnAJIU2R4CgJMGnbXAPhixQMApj2wK+DvkS/CbgcG/PeabLRjTs56NtGyLs0MxFxzwc/U1JNlZCZYMXNc98ALjZGCGJr1qiY4nMwX81lp7Dh5oO4/wyKOB8VoiEI6hYViXkUt5TzxGBuDuj7TRJCsH+p5eRgw45pFgKK1nIaWBQclCEoX4CSLNK5ERA0OzZVIDeXElZ8JAjC2iUU7NcCilWKMdqepielDDz2Ey5cv4g1vfNQylcvzKvTbrUNk5nPYvnEBhXIBiAcYIIP+qIRqM47//OE/wfzyKeweNDWhYFoB5Q4EJy+9fFFFOEESTv0b1RoWynPyCOBr99Re3neaC0kvSPDy7/HX34QBMAsA+Em19wD4UgEA3qtp8T/dzFRw88Nnb99iDuo8Bhw0JfDMUakJPNMvQmAKkfgxNYpfHADwUje6/5bLBbl0W8FiulebIhu4y6J5SmUmhZ5UVvoAzGFhbQmD6ABrJ1cRZGPIFlMYdFsoIoadK1dR291T8097pn6TzZpRujlhlATAqkrHADDKsaY98amm3IVBaf0TSOLrkwO7z4GWvZGTYbkaqz/ogns49zCdUfEIYnzmAjZu3J8yWDt6BPNHj3JMJeNLGymxqTYJSiKXA9hot9vaCM5+4k+wlC8g2gsx7PQQoyt0mzKXjKbtrXZPul6jyZt/ApuSfjcURZXNPw+JaITMGILDLDpHolVyv3Itst5LtdUUPZ2Twn7I70djUQIASe3VpJeTRizzWKohtXMO9X7ZBzXbZPok9Lxxn2Djz4aF0+S5cgHLKws4fvyIfD8SSRqWsq4aodmq4+UXziM3jmPcNUNI7hWc3PJ68/8t/5pSRZM9TVJgJkO7kWowG0QZCOBBXg+q07BNr9XFN04Egnw/NOEd21TeS894GmiP48/klD5gqkLSdN8uupdr1Yx9Y9g/OMTGjZuiqKaCtJgYBJ55ji8uLMglnqBBnF0Sa79YBP2wg1anKZPpMdIYRgN0xhGkF5Zw9+sfxa///kfx1MUr6MaSiGUKiKayODis6zrTtOz0ydO4efOmDWe0lowdOetB40Hn2SbodhCAr4jXmc0lqeZ8X5KUdjtanmRw8Z5w8uYBADbNBgCEyjxPjaL4nvd9AJcvXsFv/qffQiwaoFqjfjmF0/e/Bu/93u/DE2fP4a4HHsDeYQ37BxWTybpBFGnvDgHQJ19jqaFxZ6oHAOhPRQkA16KMPXkuIqL9Xlp9xwphufjoI6/Xn7FW/evHH5eWndLcQrEsGQDPKJPOAnt7u2oajx8/LsmABmd9c0Xnv5c0hYCiZziSYdjrywNAchaC4IMBFheX0O10VYeQAcOUlGuXL6GYTeHB++9GdNzHMGzjwfvuxolj6/jTv3gC63e9Bls7FZw+dQJ/9ulP4Z3f+HX43BN/JZr0+sqSacY7LQ3eCHLwJTz//PN6jTxT54t51f69/kCpE21Oj7uhWABkjpBlsb9/oOtK9/z11WVLzOBkOZ7EMy9dQnFuTnKCYzRqHY9k0sc6jOaCdNnPMM1iHMULFy6jEwKZQhnhKCLQqJhJoF2v4ZGHvgw/8IHvRYxbz2CoJpeswn/0Xd+Bav0Av/T//IJigfPZAEWCo0o4ITBqhqmKSzUY2Ek/rA6y/3fT3lsAAEiWlCyk0B+HOssVWU6vqV7PvF+c6d+djnfdyzHBdbfiXB1vTAD3GqxQFIhKmkHI+NM4fw9s3dzG1rVdpIZkACjvUGciAYB0nJr9LsZhE8V8DPfefRypgHtwR3Wt9koaFPONk6UVTWIQpFEfRrDXCbFVa4gBMORzrTPSkk9Uq3IaSuCVgAS9D0gvcVN4DwJMUjpYI0+iwKf8Gt/s87JKSu3AgwmI4C7YLfXwLb2EA8vVdzvPIsc4Mb44GQBDYwBE+1gtpfCB93wThu1DAQCs2eQrFE+jP85jY7eKa1tb2KvX0eFeTbN5+qUkArEkNPAlb8b58Ui6x+b/VgDA7SP+GJh4AHDax4abiCGpteYBQD+ASHwoVJvIYCzC0oHaLjofTgEAUczp7khRAIsg5mNzwsSJmZucWJZkzKh0RIyk26aO3sy2eDCyIEkno4ouMrHACIlxDIkwhrmFNJ67fh7/84f+MebWA/QHTQTRAIneGEXS5usd/MmHfxsp0iLqQxSCALVKD7kMo4xaKJWKclbl54ODGgoFoysJwXQZ5oo4cSaBHiFjkcnIEBoEkTZrjdNAzpfU0VI7JaMFucH2RG+k23pAwxD+OTWX0YxoL836vpgLmXwCnWEXjSGwcHINr/uqx7DTbiFRziNVyqDZOQTRDSYbtTohguIxbB0M8dS56zj74g7qvTyu7nSw1xojmi3LDIeNnku/mDAAXP/mTAH9vf9CD4CJGRjNIFmxzAAAagpupxx9iQyAyWbjdKWvBACooBLddCZPfvI6nbsnKWd+Cq6lOD3w1QRrE3NGIA4AsCn6PwwAYPM7byToPqubtUadmleuHRZeCWb+EiQLqZvLoFCeQ19cYMvMJeWSsU2cOgt0c2Z2szSkiQGiplIJBIWiQATeV5pVko4mrw3f4Ki7NmrXLYcLNw/+bEkRPFrqoAy3V06YAI4+fPtBIokDAUKfHe6SAybsjBkJgW/6vYGVNmYXI2rogdHAWXTJWdqxXag3dQxcW/ssyHmfKatgxnmrihLzVYsFTVf7vQ56naZohimab8Vp1BVDLkgq0o/UaB5SpHHTwK3ZqiKfz+hZ94cojVZ4gHI6osPC6XH9YSIGAg8mAnKpJDp9MogKbvpvBzDj3JqtljLAWTyWyyUZGhH5nZtjSgD9RiLIFJM4ffoEioWC7jnX9OHeDsprS2hW9pHKZzCMJVHrDJFfOI7Hn7qEJ89eRiQ+h8phC8ViHo16XQUbi3Iad21cu4bK3p7ubafZmqwlGnpRjqV9wGm+X61B/1KxgVf9/m7y7KfKflrtpS6vBgC8mgRAU0+3x9lgYAYUlAmgK7r1hX60PTUZ9PpptiqKwxUbhZ/NA+DVAADeb1JhWedzneXlMG4OxjadJDvOpV/4TV2dAKfBZheUKeQRS8WxcnwVQS6B9ZMrGEb6SNJjohdi46WXyVnHuNNFiv+GwLXPRU5QT07IwdoLLwGQazz3UkrXhpZyI7aRM/wiIMszk5NCm4JyKmHJO0oF0L4VQb1dk9t9OpMW3bvRbQkAWDm6htVj60ivrdk117/jVCfF/Ftl2CvmLl+wrZIgwNVrePzjn8Dp1XWENNhiQs+APg0xVA8bKM8tYByNY/+wqqKc53Vk2Nd+x+K+16UHCMEAXjoCNHRzpr6WaTLmAcDPrFH4PqgTPmy01DzwPVFnzf2aOIH9PQENuhKQ3UgQgL4fzKYeKz97MAbq7S5iSoMw/xmuDe4rnFzOlfPI59L4stc9hGw+LQAglTYpAJlBzzz5eTS29pCKmp8Lm0LSY1nYsuEitZtNDyVPFudphbCdB+aLQjaRfq+prF1qUbQdq05xVjQoJICgWFTHInB7vCQFwg8sCovSJd5a6cmTceTJ7KBHDZmb3tgyFp34FbB55v62v3+Iiy9fEeCytLSqAUW/21fzrzhopqaMQojEQA4FfVGiUezsHSCaTGP91F2KAru4uYMTDzyMJ89fxEs3trFHr4doEt0xDdOyuuZMxtjc2jYzVKV0mImssTWNDux9YrgXG7Z86xk3C0aTtWF+O0A2n1GiC5kLjAC0lAMzE+RQi/fdmHZ9rc2vePj1eNPr34CP/dHH8Wef/gukU3nEEinU2j2873u+D0FxDs3BAJnSnICkJ596GvNzCzisVNRcD6njnWUAuO1pelZPWVqUgOzs76kp4rPINZGI8HwjY42g70DXmtKvx972Vk3J19bW8NE//EMsLi+L9cJ4UfoSEQDgmq/Xq7qOfC38ep5bfD08DysEkx0zZdZ7h9eO64oDMtb4maxF8R5WqornJFC0urKEdrOOKxcv4Mvf8Ho0awdo1Q/w4H1nkKU5drWCdm+E3NJJPPH5ZzDos54P8NVv+0qce/pJvPaBezHodZQWwGacsgLJJAcDnDv3DObm5wSyH11bUaN7UKnh6IlTuHpjC8lMHr0hJTgF9QUEa2TcGATy+SGgIE+cRIDz1zY1uKSJ5bDXQSmfRSGb1j5P82QaACKawM2dfVy+von+mD5LBaRyrDfiqO5uYH1pES+/8BJ+/qd/FguFspghNzdu4L3v/S7cdfcpPP/iOXz0D38XJ46vyR0+n0mKZcDUF8qlyGAkACD5pqR5riaOkd4+cgMv0+k7HNcaz+gIxaUiuqHJmsn28QwADwDYoPOL/TJ5lA4+Tf6t+beNxAZ3bEDTQRbECcMup/yBYst3N3dlAoh2HJFBVI00AQBKG+gBEB31gCFN/ij/WEc+l0DYb8s7yeStI6STKQw6fQwJuqZzqA7GqI9i2KhU9cx0lMzCtWr+RRY5zVQKk3OJbRr3kgUyiG2Kb8+71bdiCbnfewbABCgUIcntqzNDvdmrNa29rceYHbYbMcdMZXk+sLY3AGCsIXdy1EM+McRSPiEAYNSuIsbkvS7jbIeIxFKIBvO4srGDizduoEK/Lroa6gyys0pyBpeApEGnr5V12yKzDIA7AwCmCSPd3QMALQyHTZL1xQAYMB1Ak7WU5vHjcUoAAGlwQsNfAQBQfBmj2thEyLgmgv6A7tIJHfaNZlPUHlJyOQDLZ1IoZFPGBCB7gDE8/TjSWeDKwUW8/ZvvxTe++zE1yel4CtHOEMtBCZF2H+f/7M+xe+kKCMGlo2n02mMkSQ2rH2pz4I0yV+U06nVO9Us6mGzKMjXJsNzPlituBuj2uLHTCIwxhRZn02uPUC5b1ImMezilSCXRprNtJoV2j+wJMwacy5Vk5EUki6gfDVG64z668QE6ySFKJ5fx8GNvRHqpgL0mc4Xjhsz1Qk2C+5TPRLPojUr47Nmb+M+/+xeo9XOI5tawedhGJJ0TIjQmIi0E0B1ktupcJsCrAwDKZeV9Mjc95wPwXxsAYCngqDtco2I0uAmv6Pw21Xdr3QpWIZWWi0uQacgoKFF7bJ2Lp6TMc0ejv2Xv+9tLAO5UPEwlAOaBYT2FkwNoi3ZTGRkbp9BsMRYKmtRzg2jRhZ5oab6AcSqFCDdNZYrThb6HkI7+zN+mdtsjmI4SxPdMShs3+GgQYED3ZiLyna4AAE7YaM7JyYAZ/VlhIyxZEyxdZE0RRKOm9ncaAzC5Wv6PREe97Zc2RaHTbBJoFDp1YJ0FlPzm6RFXv/FONmkxg5x3+uSeRkSVnXghqNAxd1mCGr5h41pJjvo4NZdD2Khqqi4XdTZnpNfFuD9EkEklUcilUcjYvsNClE7+AbVq6UDFC12e+YsMgGKppCKZ2dws8mytmTM7j0jqHcW8cUZopCGzkKIcybMzSG+TIaDbj/i5Xq+JlkmDIU71yDgYx/oI4w0USmk8dP99un/pICe0HcM4x2xoNCvILxXRHLZRH4yxsH4ffvU3PoZGO4v+MKXoUJo68TmhMSmNsji929/ZwcbVa6gz2ousJtICozH9vZg2TA4ISU8nVfxLbfO/+L//mwAA7sSeJBLMSgDYvLySBMCnAExfwa0mgD6H3kCpWwEANsFqsW3U5jZR22O9xECHuWIHmW1MForJ2UyawxVhDcEXMwEksGespKHWJSfENIqToZvSLAIxEXxiAJ8H/rKGlSZZAfqsdhIRnLz3FLKlNNZOLCsFgABAdjjG1RfOI58M0D48BE/xOPc/gWTiGkxSFcw7xM35XQrIMGqGm/yl9+RMIjVNdr4rahDd2mfjwQaEzUic1O5kRK7ETBoolItYXFtGYWme+hNmJQLNOoR28/cqKPvohWYaTEo1ml1gbgHdF17Ai089jZVcAT02+ARK600EzEhmM8kzlrFMETrKjzGmRIKARPUQEU6c2ZBzaiTrEIIVLJ65T7FZiqjp76vxH0kvTKai0n1BAzhepYEa83gyKkYDQUBFtmpzIwjAfY76aDZ/NA4eojcaKsWHTAfpDUackPH3rLWYEJJGNhPgbY+9GQsLZaQySUtKgEX3XTx/Hmf/8rMoZ22KyWvebjbl28J9X5TaICWwUtR8z45TjT4W9T0oZmQGZlu8qxC9g65rhHlm2HlpPgx6BS7COTEA4pwwyWPIPSMaT2nDFbuSsgWCF/liXs7+9Pzh+pVm3umXi8U5dDoDbNzYwebNPTSbXcyXF3Wek0HAs4yRmaRsc19mR0H/12a3JQ1/fxRBaXENyfwc9pt9rN31AJ67cgOff/EiLm/vIUwECEplDCkDy+WxW60I+Ew73wJ/1vizRUa5zjTuTmf4LADAk4x0bb7/IB0InJUpdJOsA6l1J1ping2sC3WpewN893e8V3Xsr/zSr2J/7xCjAT0uSogEafzgj/wYrmzvIDs3j1g6i/MXLwlcMqM8gstWpxhN18V9uY1M00hHCafHhU8CIABAlpmew0gE6XgCxVxOa4YNKRkFNM9721vfqjqXaVxPn31aAwdq3lmbcz2QPUZAaHd3W2eRIgED+nl0sLK8rEQAysfW19enAxiXwDMLANA7a26ehnZpxTHyfdFoj/ve9uYGWvUqXv/wgzIBzKUT6DaraDerKBXziCWz+LXf/QQefvQrcPXyy+h3Wjh+dE3pO69/6AGkEpbMQ2CA03heq/29XcUCErCgN8DKssl9uT0sLK9iY3sfyXQetVYHqUwely9fkQeApJjRqHwSqPEnE6vVC9EaxRX1yZrgYGdLzfnxI+vy/CHrJRnQFyKBS9c2EGXkZDSJSr2NcZQpTDEcbF/HV735y/ETP/JjuPziBSwW5zDs9VHZ38f/8r/+S3T7bfzeR34Hu3s3US7RQDOKfCZAOknZRhfxIOXAOUsA0cDOTZYFPHlHfitz7ah0LEmyt8vLRXT6nQkAQAYA1yf7HC93vv10np7JrLVd/ewZAM4HQD+Hw8chkJaMihsQAacA1UodO5u76LcGCJucdscF0hIAoDkuz6XYuIfouINMaoSTx1dQLqUVA2gG8GRehsilc+i3ugIAYrkiDvtDNCIJXNs7QIvDi0EoFpy8sFhLxykrj7vy3qLaB0NGbhsDyJjAt0aCyjjQM9/8Fum+xsfsGdThtf9WDN0+GLVr5j/s7yURpLGvzkeFRgsI8ABAYtxHKTHCQjaO93/7O4FeQx4AIdlPrO2jSSBewNWtPVzZvIkGQXz6rcj7ib0pPR1czCkHtzqLaC5u0Y/yJ3knUwD4y8chOTWYjwE0B0Git8YCwLgtAGCMDmIEAEZEOWlolEIkwuiINIZjTs7NaEFOzGIADB0DoIOhGABdNfE0RKExCjM4mVvfZe4uN5jBEFXFECUxpDN3NIL5QhZz+QzSzIwlcjuMIjmkhKCOFm6ifCSBf/6//TAabeZ+UuAaYiFVQLTZxe6FSzj753+FzCCGaHeMgJ7Ho6icTfMFy29MO+2SN/xrNjuTuo4HLDc3UodqNQIDkNsvaf1E+kj9ZTa49E+hUWp4IJAaRiOjeqspKiZNQIpzWeUCc2PKxOOo77cwXyxIg8iF3eh1UVoroRXtoJ8d4YGveBil44voEGyhkY9MuywzI4zwAaBxyhpq3TJ+4bcex+PP76A+CJDMz8tobMRGNxaINml6Pzs4bBjuTJ38weGU1G5JW0Qezf9I/5dDsAMA6BosdMxTYyYnzx2r+S/WJMgA8LYUgFlEe0Ibm3G59Q8Ym1ACRUI5xVJxJnVqXs3V36hyzibOxRgRKRUdUrp6DwBYoe2bf75Xfw1m39BEA2S4u2Uav4oK+vbpwSwAwCJN78dtEC6bYSoHcOgjLzvfq+4hM40HQ7TDAdLz83JFVkY9x4TjoUwBeYiHjFvixuZcQPnk83kjqEATylgQoM1IIGYvtzsCAWKMJuLPEBZCrw0WfoYW8l6RMmkTQRfrI1TVHSxaC9NukL+TQZi9w0lCg30v+zPKfaaUq5nv45gkFu/onMQF0MxIBVS4GlDDQktym3hUFHteCzZa1PSrAePakPs6Hfgt0i4YDZDoVBGwmJS21QxY+GyTBVQsZJBMcOLdJ+9M35vxQyk2X0LGiR5zskc2suXcsrjy4IbSJwhSxBO6Z1yvfD+aMrk0BhbWcu1mvFmG07C2PEg82uwPYxVmTBBJEyhg8xEiFowxjLdBhl02lcRrH3xQWkO5+3QGAPW26AoQzcxnRIsLkUUys4pf/tU/xjg+hwblWtTJ2k+0Q8lR25X53epg49p1XLt8RWCAnHpj9vVKhSBV+g6snztuArf94axZpP+r23YT228mK+gLSpGJ4c4kPcNwq4nhpafJ2zNmhn5qzl0MoJPouu/jD/vpGtP0wH+9HvaZ16OKgd4O9nxMwFUPaHkfDk6mwSadAAAgAElEQVTDXfSfAQB8DbZvUNdszbsPFLQJrBF7nAGvSwugMZpaTmpbs2k1UWzwdN+4BqOcRJnmjwc8p435UhE7lT3kynnMrc7hzP2nkchGUZjPA/0O0v0hrjz3Ikq5HA53dsUACLimFbvLjGea/JG07osaxwIgOMCJCTXnmjhN883153o2rNgwwI/vNaLvx4k/I8nIiMuuL2HUqWsSSNM7Nf4B8+Yd1Z9ruGWu2pEgJdA65D5FCUWG6RdxVJ55Dgdb20hwgksjMu5zNIdCFO1GSyw3Rqk2qEsfjRGks9g7rCJKkJhJBzINdfR+mkMNx2r2e6GZr7LhZzHVZQyuM1GVqew4gWgko9x5RnaSzERGJIciKrxjjC7sKRqQ0xoCAP1+BO32EO12TzG9SDHlhb53FoGXpqmmWAnUZMeQzSbxtV/71Th6bA2FIpOLWjIDnV8oY29nB9W9PT2fVy9f0eSWpm70G+JUlywJyngE6hFC4llImRGTByjvoM6evgSOAi8o1Zlh6bxXjFvSLIAEBBmtigAO9zNe32IypZ9jzwkETBCAJSBAU8rh2OIc2RjTLI9Ajxznk0nVToViCoc1RrXFkEimUSwtcofBC89fwNWrNxSznEtntO+wXsw5AzRLJxih1aFnxBhxGv6NowgjMWTLS+hFE8gvr+GwF+Jjf/5X2Ky3MExn0aEsMpFEZ2S1VsDBwQxIPcs+4xNqE0A3NLn9s2O7cHDjUxqYWsCJ+MLSghhbZFhwDycdnk0y9fBsntksj7sD/PB3/wCuXbiCX/7lX1Nsdrc/wiiawPG77sV3vP8DuHDtOk7cfa9Mvq5e3xDolQpSAmGNiUpKxNRE2e+QHgDgM8jkDT6Tatj39iyJQO+ZRhYDLMzNY293V274YjJgjLe85S1ic2xubmoAwYZ+eXlF5x33uRojHtN8b2YWzAaeOn42/Af7B1pfrJeXl5ed74QbGjm6NK8JowbJbCMoxH9DLX718FCgz872pnT1ywtzOLK2jCDBCXEEw7CD+VIB6VQSz77wEgqLx/DUM8/j5Mnj6HcpARqiXjnAN7/zGxQbHh0PcfzoOnZ3tvRvLr50Xk08G10CAOwvbm5uYf3YcXT7dOeI6Zlt9weS9JB9yQhJshUa9RruPn1akoeF+TLOvXAevUiA3oAs6b6YyTQA/qqvfDOqB/uSsLC3IXj4+GefkqyAZ+1BrYlYMiWWQDTs4sF77sa3ftO34PjaERzukulQx3333oP3v/99aDRr+Lmf/xkcPbqMsN/C0gJNAAPiuWLWsFhhzcF76wEA3lvPhDQAYJpaagWUk4xFhkgXUtpPuD55T7g+WVt4AID1yeyauuUEdoeu5LcivxkLQGZzAqUsEpaN97BHQXgSqVgG+9uHuHljC+OQXm0h4hFXk/H8klE52+EQdMLP56I4fmQB5XKAXodySwOZO+0QhWwB7VpDEXrJ0hwOuiGakQQube+J8dPhHuYMOLl/MPJasdOOtcB6sT+gRMoAeP+8sxbzTb+kfhMGgMNIfWqI0k5uN0J/JQBg2itMAQD3PcVGtvhvRyVEYhyiFAALaeD93/oNiNK4NzpAv9sSmAuy3DNl3Ng+wJXNTUUfMotjFGVMNM9ek5dziM8ejguEAKSYaKwhybx/51vfbnfKu7E76rG3heFhIUdYeVUzU9skACws4zFuwixGh0gEeSQCuuAnMRhxMQZqUkSxwghpUhlbTeQTcTT292WoxZvN5kQ6Q+YzJlPojSOotrpoc1LmcqZ1WYYhSqkAa8UC8iyYaM4VTwoxDYcdIFZDJ6zjQ//2x9AZVJDOxTAI20jF40gjhnh7iN/9j/8JhX4cQXOEoAtkkmn0Y1AzXi4Xsb9fw9xcEdvbNZw4sYyNjR0Ui3wgjCIovaW0m/ZQyAgwano7sgjY7FNWYO6oZiDIDZUbLm8EY9X4QPJh45/xuteqTSwu5DHsDVGptHFkfRm1ZgNtPpTUaVKYmY/jK9/xdnQTQ8QKgVD7i9evYP34Klq9GqLDCGKtJBKF1+DH/92ncL5C40DekwTio7aQol6khHEkQJyAzZj0udDlzROsMR2LLzz1QBscpk1GdE9mgnv6vxoxO0DECpjZFV5pYvcFIIBzI/6iDfSMo6YHBWa/PxvRyWbjy2+Xhev7ctMLGXRnNHJuUM5UjskTzkHZ0HR7z/o6uciTHmhr1MsC/HXybcCdQILZTdK/3tnCYvJ7fRPbLG0LNV81a1asIbMN6Na2yGuN6DDdGI6QLRbl+OynyqLeDkK02x0586oBjcSUmztXZqTYApqNhjZ7Tr55UBPE4vjLnJwtosjr+PwL8jTrWz5P3oJdI08Bu3UdOPs1ZbDah4ehORGfNkDOTVU51cbcsBhSAwCs0XFxU2z45fvQ12R+1ihUwKKLX6OrNNF4ARne7EokkKhoVvFBD1Fq6eJRFQic+AfJGHIZulRTB9d31ix8PjjJoZ7WNLV+cqvXFIsZrZWSA9GmSRU2Xa44HcqlNwWt1+SykJ71mJFOl/dKzYVdC3o9EETxh5KijnyywpgmgR0USgQOqjh5Yh0n7zqG8aCLfthGUGaT10a720amWMB4HMNhrYt8YRmVShcf/cST6GdPYr/F20GDJBpUEbgcY393T3RHUviK+aJYHps3buKlF85j6+ammokMzV85OuFhJKDDuYPPuMDPFtBTPZ2tcQlL+HzNLG9nTmvPhKMj+2fB2IXugLXdBwM63zsjHfUvtlgnnqEE+bQsJwj91NVfPjJkCMyyVJRlPP2aO+9n7qew0XTTfv+TjfLvM35NpeyNKJVmo2bfTUonbB/7mZP9V1GeLtBUzb+ZBcnLVXuXfXA90qhS7J8xC5wEUkk7d9mQccLeH/WRn8ujP+6hNWjhLV/95SguFBCij7lcFvFGF88+/qS8HtgscnIsVhKZPY4V5/cVRfjNeB3wFdUbXSSCDJKkQfPrWfDyepIuzgQNmmJm0ygvzOkjUyqo6RXYOupjZ+uaTK5Io2YcoAw5/QTZDlk1mKhUcbCxieruvjT95XxB63Lj+qb2NplTUqdO07JwoMKM70OpMCHB4agaXy4fUv15nvO6DjmNZVwSG/4+gTm+Rw4lCPDTm4DF0lhSBhbzeoK5PwoQ4RSOgKgB0SLecE1GAOLz4TiCVqePWEAT1xTa3RD1RkfaYk5SGVPVoJErwVs2A9zzhqFmQdQwM3mpmE/hjW94HR54zX3KrCbQQNov0TdGzi2tLulJICOnXq2b0/71GwIFKrt7WF9ew4hu0EN6KBEUtfUuo27GLne7oDac64a/aEbIfZ/3mT4fXH1sgsg04d7E+DI2gdRGK3437Eo6RQBaEYRuXXJoxD3c9nZ6GljcHJkRfi8jjX9huYhsjmynPnL5AoIgJfYKWUmkX1+9fE0RcSzaKZNS/UXqOo0PGRHNC83m1rn519pNxOiXsbKEVKmAzHwZ40wOv/hb/wXb7RDDLD2V5nF56wBRegQM+kg6h/RZI0A+937vmvgHzRh9ySOAzQV10wRlWT/R24NMT7pxMxZ2YR77+/syCeS1kMN6q6X9nVKNk6tH8f53fSd+81d+A3/6l3+NTHEO7eEYzXCED/7Tn8TN3QMsHz2GTjhAo9lCo9EUa5RTUu5nYpNxX3AsJ71esepYcdv5w6I/m3MG1a22pXl4BoeTyXECfuzIUTnjHz9+TGvgzW9+M7q9Ds6dO6fzig2hj5jktWGzSACl26FRMFmFJkNhzcs615+HXGasM/j/MhR0vlEECwiQnDl9SmcJ1y/BbQKauzvb2N7a1PO5vLSAu06dFI2f7CcJJsmojUfx1FNP4RijEXf39FxSfvDga16j4QbrUk77ZZoadnFsbUXJPPvbm1hbWUKv3VKiQaE8r2apUq0hXzTjv0JpTgPJCxcvay89dfou3a+dnW0cWV/XuqcHwM3tPdzcr0tO1GrWUcjSo6SP9ZVFrC4tolwqoNPuyEPg0pUrigukX8DNrR289su+DNs3t3BkfgFnP/d5/OIv/iKKhaKYCpQq/OP3fZe8xa5evYjf/73fwXECgPm0GIjLi3OoVQ6QydIbyqIy5eHAPVA6b2vCPfvEG656LwAvueQmkC9nJSeS3NnLvty9Iktr1gNjAn3789rSTK28nvgw2bnsa1rVs4OxJv/D7hiFVBkXX7yCg90aIvSL61pkaCIxQpqGnxysUCbD/Ts6Qj4TwbGjcygVuZc3jSQ/5jrIIB5JolWrIlcqo9LtC+C7VqmhyQS0Toh2fygdvHB4NrsuCm96hlJmzrVqPj+8dt73zddo/v1PBn/eLFBnk52Rf/tf0+5BtT17Eu6XGqy5Bp4gLWXzoxbOLOfx/ne+DePmLgqpqFigfG+pbBmdfhS1Zh/PX7yMzjCCw3YX0VTGMdfINrVaWrUOh1Py9RmaNw13i3e99WuspHLUDctlt9tnVEYaIVBDwc2cNCwnAYgwL5sv3HRz8aAgAKA34CSfB4eZWRHJ53aU4X0lNSqZQH3/AFFOFxQDSHpeaI0YXXNHQK3bR5vNJgtpyxVCJOyjlExgrZBDgYcTddA0dSF8HuUDeQDEGnjf+9+J+x46is6wiiBD1JvZvyPMxfP46K/8NoLDEOnGEKnWCLlUFv1EDIfNOhYWFrG1tYuVlWVcv76DkyfXceP6TbnochOwSaTPj3e6N+pQ1Oib4QmRXx+jYQiaxQgKEXcmgryyk0J5zJsY6N+Vi2U0601ponngcnKz36ggu1BENzbAa9/yCFbf+BDCbgUHvRriuSTqnF7mokgMI0i1AiD7AH7g5z6Dl1t5VGXCMkZq1EA0kkQnuqTYiAQpL+MuEOsZFQQ8vByN2sBBM9Rz9G810JzoOG29PusgNKR4WrD7Pns6IXu1B8M3eL75vdPXzxbgvvH1X6emcApQTv+5AwH4B5MHWBQYa6p8w2ZTWeND+UZTQIH0kPYhWqPkAa5Jd54Dr/bebnmNX2yCMLt5aJ1bo+Kd93VdNOmw3dVfJw9WEAAIY3F0SfcMkigUSyq4yfoQqyYWR6PVMiq6JkCUppRFs2s1mpZIsbcj2YAca7kRi81jOm9eO/7e9gPX4vhQhsmmr7gEh/i6qYKLJbNr4GnDZrhomn+HcorBMc2M9T/Tyy8mE2klgNhU1q9PaxBJmCI1j/SuKAK5eRvgSKss6a49/d86QJM1GBdKgACHjfw3LGDZ8BMw4KQhSNLAis2jaXN1rCn2LKKpC59vTse8Dptrin/G9JJEkj/d+VM4BN3TMXVFXLSoWAvORM2vU+mInWEXD3ECCjJvcQ6zouI6rwTTYjDbuIdiKYN6Yx/33HccR44uAokh+r2G5EksHkkFY8HbadOgtIzxMIpnL+7hY09uIpJbUSb28uqSolCpXV1dXZHsQM0FG4KxUfkImnKfunD+ZVy98DLCWg0FF/HE7GcWgAENaGgAx6grmYJZ7KLX2PI+8M8IlHQZ+TVbUGixeTmMB8JcE+yd5t3DxWs8GJtJ3RQW8Ii8O78csq+9w61HW5PWpLOQ9C7n/pm9fQr4xZ51ARQy2NFROkkP8dN9a9h5hlIfz8m/mVE6U25NbCQDcEZs/jX5n2+HNptWn81ur2QK1HKaO0Ipn9N0gyyCJCU13OtogJlOot1tIplNYBAls6yBMw+cxsOPvha9YQfpWAz5wRjnnvispsZiAJkxgQpefhZTiED8eCxTSoKF/D0dxdOZvLKIhQGxiOfsNpVCcX4BcyvLOsOCctG0ZvyQBwC1vx10e230wg5ypbSo7SmKPQkM8Ov6XY54gG4Xo04bBze3UN3aFdiUiwdinYz7AyW+0GiPQAT3ETVtms44LfdwLE0xncX53pRgQyd/t5757MpF3eUm0+l/SDAcBADG6PU5+ae+38B+FdJevqT1xH3StJZkBrAXVbQvXf3JVOBn4hyRmH7PCSNBBcoIuBdG4gnESHnuM/LKfI7olTRijCgdr8cDLC+WcM89J3H85FEBJTStKs8Xkc6lBX7tHOxoypxkgodctFPIUhrBe9jt4dznz+Jgdx+7W9tieXGdsGbR37OGStFzpC9pBdcZn1PuizwPCJIwbovniMR12rtj5nvU6+tsJCuBNRYbItYKotrSO0X7KPd7grQDAQwESHkJCSxYJB4bQrIZijoSyGjh/eMeUigVdf4cP3YSL710AZevXEe73RXYkk5l9bpjjGhsMZlohBj3asUF9hR3uXZ8FaXledS6bUTzBTSRwK9+5GPoBmVUwjjG2XlcubaBTII+TLYfvBoAoJrf78POJ2FEv5ck5a42YU8SiOC1GA5QdL4tpMgrc5wFuGrGQGD8u9/xLVhKlvDhX/9tbFcOsVdvIlEooxdL4IM/8c9wY2cfmQJr6iGazZYMejmx13Ul2ERfDCUzGGDsAQuxnsCBk0UQpuXwzu/RdJ5Jpm3W2SVQm/r/oV4Xv0+xVMCDDz6gSTfNEnXeCLiOarLs93HW/UGQmUT5yofCG8cpCtGAAwIi/BmlckmabEoLuI/wSZsrF3W+yDC030P1sCLfCjb5PE/O3HUaq6vLkscOnEkdv45JWqTi99tNsQgISh05dlxnXak8LzYC11utWsH2zQ1849d/DXY3N9Br1QX8nzl9AtVqHcNIEtlCGelcFlmmhtCYkwOR/gDPPf+C/A4efM2DGurVa3XQFJNr97BygI3tXQwi9ORIo1GvyhuIHkF06l+an9O+T1Dy/IvntS4IgFDGefzkSTz77LOiva/PLeJn/vcPYXN7S1KETDaDWr2KH//xH5XPxZ9++pN47tmzOHFsTfUJufTLi/NK6rHHkiwlA2C0hl16kM4W571iwLhJN9VweoA7OkauNAUArJ624ZjYJQ4AmK3obwfrLeHGJKF+MGSVovPRUnIbmYIJDDpjZGJ5XDp/HfUKZUpJAwCod0+aITPXNjfcyJADHoLRPZw5vYzlpQDjUQt83kYhKVNpJGMpdJp1pHI5HJCOnSvgxmEdh70B6pRZ0f8lwb3QvKpsiGc1vZa+nnk/nLJ1zfWrIZ9keV/Ifri9B/m7tP/TeoIgTUJ0fgxoqMnEjjhG8STIJ5EnzKCFUwspfO83vRXR9p4BAJ0OWkygzZbQ68dQa/Xx4sWrAgAq7b68KcaKD+d7YeqGMQdpJs0rQEB7BgB4uwMAHBX7NgBApFhJAHjh2Ay2MRpxZNRDMj7WtInxOImggHhQRJ+ojhgASW0q3PyTpLbRJKPdEgBQ29uX7l06/qi56wsAiAfoDIF6LxQAMFL2r6P5hn0UEgms5rPIUV8TDpGKJ0TZIeu129lDMtXDidNz+MEPvg+7tRsozWfQ6TQQtjo4Wl7F43/0KRy8cB35ThTxag+lbBE7jZqchg8OWlheLmFzs6r4PrqL93ojFAoEAAbaQKd0EOckOaJmiZ4H5nRMmhAfRO/+z8VEVNMaqKm2xE/46MTK2Bg2ATyYtzYPsLqygN29fU1UBtExUqUs6oMW0ot5fM173okOJRgpIJZNotatAskB4uMYUr0MmjiJ7//ZT+DmcFGTYbIz0qC2OYFudNEYAEPSohih07fnAkT+bgUArDE3/Tfvn5/8834SAPCTdD5QLGr/pgyA2wvpfwgAYDJ1JGXVPdwqokWNY1a202eL8m/yhlkAQPvllwAAzL7n26mEd/y7aRCnez2zAICtJDWwNELhhCueQLPbE42TcX48YIjycYeLU/87GODwsCqKK6mDxWJJ96/damOuWMDOjevagD2TQ+7d/o7OoJ3Tzd2BAbrpFvtlv6yR8WyiW9+bp1hxumbFCXW2dkzQjcUAFt0fh1bKTdpyQHWQsunxf0ZQ0jzEGCM6RlIMAPqQ0LuAAAAbf5bxZKiY/ksgita0S4ewgFLEIyyoInqOecAqvk8Nm2W2s0Hkxqzr7XLWeeCyMWchbVNFuwjSZDsAwDT/NuXWfXdFppo7d7gQACBl1h88t4ADkl5E9P1s8G3Xx3+/iW48QqCVkx5OL3vo9Kr46re/BdE4AaAx4ukEOk16tpD+RYdtNqWc1mXQGqbxyaeu4fMv3ECJtFmeQ8MI2t0+FpdIma7p+yYSUQEpbLjGg4iofDEEMnF97uzncOPqZUUrkf3EAqlHJ2dqRCNGSTf5EK8nJ5Bk1IwwoAv0IESSXgYzi2XKqPGjBc+AmTJAZht1SUz8meX/iWv0JT+bQQhZHHlAylYv14+ZCt3+LN7OurkTCCCwjuvT/aVv7AVSOWaP82bSNNpPQ91ysDWs4t3RNGd+iAcRzFhv+t7tOWDhIEdLac85Jcums4pFinBTF4DCtcOJK8HeMXrjHtphC4lMHN/wrq9TAznsNrGaTeOZJ/5apoScLgqcdlGPbFhYCJpkhR4kaWSyWX0NJ7ktAouJAMlMFqVSWbFYjM9COiOHfsGZXHD0i+h3VcRTVuRBtSFTbShFoBOzY8Sh3US9eqAJV6/VFIOvcVCRm38umUI6lkDY7mLIuOBIXBpT0pvFTpfbvcU2CgTg+2FcarurNTnU+uUkiHuHFboENcwMlsZkQ9H+CQJwyfKDUgBx3LxwlrpaH4+o7Y4SiYiBrmycyRZgvjtxDFop0HNgQMd0Ui6ZmqT8JgNk6bWSTokKTQ0xQcwE97oRY0iZ0R5gbWUe5XIeuXxKxT5Nq9LZlEzm+MrW1o/o/bIorNcaOrez6YwaeU5Vz9x1RuM5yiYOK4d6Tg8PKtje3tZkcnt7V1P3fDZnzQ2bRzcJU83D99EPZZLGYnVldR1MpWE9LRNl6lGd3I7NjsXpWqQui23up5Skcb+STC3G/PKMG5yQzUDg1CK5AkaTJk1Lz0EKQQi+B1KwqcNu1Ft44cWXsLW1LSA5iCVRzNDdvS+2CyehnGbSv3p+aQ7FhbLW1TBII796DI+/cBl/8KdPYJRbxKEK5w6S2uenhl+8lt73yTfJtzOCPCvPjiemeJi/C8Fbngv0PFDtl027rHE2t2Re2oCFzxqneP/Dj/wEzv7Z5/DxP/oTjBMJbB/WEMnkcfqBh/CVX/v12Ng9QGFuXgAApWHddse8HdiIezDCS2wc+GVL1csaDbAii4wgT73ZsLPKgR0G9o1QyOfVUJOuX60e4tSpUzhx4jhefOF5e28O9PDnux+k8LGLx2lsaOCbT5mYbZLIQvCNFM87vhZfIxNgXl1ZllQzrxSuCi5ceEkSp0I+h+2tLbzpDW9QRCQnmZTA0ayXwMCN69extDiPyu62amw2/WnGDWYYUUj6Pk09u2g1G5gvF5FLJ/VM1Sp7uPv0SVQP9rC0tIKDekdNF0G5Q0p4c3kleuTyRSUukFn5wIMPqjnnWiT4UMgXxC7YO6hiEEmqziJDYTQIVVOVi3msrxhocbC/h+eeew5vfNObtKaffuYZnLn7bly+cgXpRBILmTw+8N734eTpU9ja2hK7cGFxHj/wg9+Hiy+fx4d/6zdkfrm2soBUkufnSN/fEl9CxBLRVwQAbLhrH2KLWOdrn6NjZIuZCQPArw0PALAHUU02cy7dAgCIqepDmL8IACC2EYFNAgAjjHsxXL+0hVatjwSTyjrsIcgAoAElay/6SgGRoYJZKeLCPWdWsbrCaEUaXPdARWZkRPP0DDrNGuJBgEOCurkiNhstbNVaaA14MlLmS+DAvKom5t4qMpwRrUwBXQU7O91373nWBNHXebNDyS8VAGBNxgHcODS5OZMlxpSdjWNq3ONhE8fLCXzftzyGRK+CfEBZeQedYRTxdAHhIIF6O5wAAAetngAAyb4FilMGTdYVPVOiYunRnFZyYtbR73orAQAnAXBGX1bO+1XjNjkHAETGHQyHLUSifSSYWTHkJk0aSh7JFNFKSwDgLsyJoxgAYwMARp0OCkES9b19jHiAU2NGlEy5tRzFJdElANDtoUnKnYuJYwFOzX8pSGI1nwOjLxPUqVACQMSEgVqcdMfbGIzb+Dc//U9R7+6iOJdGr99C2GpjrbiIzecu4cmPfgZL0Rz6mzUs002100K93cHKyhIuXdrFvfcexQsv3MDpUyvY2NiW87IcT9X4+mJUT5O5xTr01SPIfLDMEdbFTChJQFZ1uqqKRHLukopioa6YU5ZoDJsbVdx1elUHHHU9iUyAQWyM7VoTpfUMkuUM/pt3vwOj+FBGgYP4AIN4l6QvJIYFXD3I40f//WdQSayjo6lFH+kIDVWS6EbnBQDQRTIypm9D36izMieyqY+fQPkm2KK/LPaPH7MAgNGyjS46++vOlNk7lc+Olusb7zt/yaS50pq87QG1DesOjIMZBsDk2zqHz2lMljXJEcKomrB7B342ibOUf2rMX4kB8DffAr4AANA/nXYtk+vv9+xJxrhTF7v35TXxfJi7REvpyksXZjoNp1MolMuiaLIoJYJNnwsWcZzmkI7H55IgFelWla2bau7MtMydFZ56PTMVuRMAQE21DABnDE48zWwyb1XBawAAmzFNzUxpYe74nBsy/ks/wGQYpParmeezJAaKrUM1bNSJ8dmQzp9Tf4sIVVMk2j+/luCimf+x4RBN25sFqv5xOla+mmEPQcLo//zg9xTNTCCATbPYpHGJEADQlIUMgQkAYHAJvz8bIz63k7xtBwAY2GTP/ewBbDQ9p0v3iLNjhQhko2qYZo2apLkpj5t0ilkUiwt8ZXrJ/sEOkgEncmlcv3EJ3/Jt70K7U0c6E4iOyj3M7+ks7GOkIGfnUBmk8V/+6E/RD5MIBwFGyAKxAI12C0Emgf6wiXiCAIxRqSNDFt5ZBLGcmqjBkJTWEW7e2MDZp5/G1sZNZIIUskEa43CAPCOvHCDAQ5j7hQcGVGhoAjt9+D3/zB3JrmC1CYYV4rcZ7NzWvE8Oadc2+28+iS9zP8w/iwSg/64MAHofcHKr3PSZ12aAk7MFcAwermlP/dc6cM/+7S7Lt4MJXt8vYyCt4RkJQXSs2FiyNbKZrBpcjgTZYDivUzWK9BlodpoIx8D0aKEAACAASURBVD1UmxW86c1vwiNvfATN6i4WUhFcfP4Z03uLXm3nGmn0E0MoZtO7pp+AAH9fnp8TnbWwOG/NPhtvPuuchnf7AtA52fNmkfTxUTypY0UId4mOEcYsSUCNBkE2xpn2OlYUkR3i4tKoY+faofN/t9WR+zJBj1bdwC0D1uw5UXPN83owMsYCG2+BI+ZHJBBwSMAS6CuznQwHMwrs9U37L/JixEpQs3p0pFaXPMN4QwIEoLEfPXxpRMcoQfpmUJ9Np3/uc5Govh9NAxWeoXQBA0cEJGj/s3BB0ocJWhZzaRxZWZTeNxkHspmkAABGAUZ4vci75ZshPb/VlXcIXdf5QXYXrwVZBbxXbKLI+srl8nqkuN5EyXY+MoeVmqMp72N7cwv7u7to1BsTeSMbR+a+ZzJ5ZUtXaw3RpQlilGhCzCaaDB/tx/Sf4NphTcgY2T4K1BT3CQAQTLXMGxqHcto/GhJoLJtXwCgUa0BSAUkmLe9b7u0d1jgRxeelSW8dQ5Ppl1++hHyuKKkbwS42gpK+JKICMCk5WVxbBRgD2BsjUlzCh/6vX0F+7TSevbqFaJBG2O+ohlNL4MBh37CKAedc0P1+cUvxrzKQEpCh7iX3fk68eRaz5uO5wamb9n9O3sK+PrP5J+X+3d/0bfidX/4wnjv3olh8AbPn2z1893/3QeWYV1ptzC+vytCrQ8f8bs8kOi7KVn4N6vFtA/UsGJvw8syyqC+eIZ1OF/VGw2jermZV5KOMTI0uLibAcKjpPzPqn3rq8wJtpnWXr7X8Lh1BNMEm0QAAL5Xwuzn/TO756bSuLZ9Frb9cTuAOp+hcm7xmBKAICFCGwOhh3ks2z/ecOSPNvvxQHEOFX0cGBSn325s35F1w6vQZNFsdUff3Dg70+vl+uq0WFuZLaviH/Q7WlubVnG/dvI7llTXUO/TvgJiSB5WqzA65D0QTNOwM0e50lYTAnynGxSDUmuTfkc0TiadlSMoVRBAgl0mrZjl18oSAjG6njcXFBZx79jl5HPD7n33mHFZWVxAbjXHh7Dn83Id+GmtHTFqwvb0l7f8DD96LT33yE/jMZz6FFRog0vuCKWgJ85OhsScTZFhrsLbge1XPIWamY2Q6sHKWAeDlXDaUGCNTSN8CANzOALA6ZOZ8npXrOQDA/nYWAHANNscVlEFSox9JYtQFmpUetm/so1PnWRBg0LP1TAZAkHSJNtziRnHVcKnkEHedWsTCPAHNhs4FGhzHI3mkkxl0mzXFnHPgiWweO+0eru1V0COLK8JoS9k/T5nKrm+x6D/WbQSRZ93/7Szxa57XdfaZv72/ebXq/5X7IZ5ZTOAaGAOAV5o9bZzx7UlLPRm0sJYDfvDb344grCKbGOs56o4omf//mHsTaMvXs6zz2fN45qHmulNuCAQTICAzAgZFgtAusBuhUVptRZxAbHHo1YrL1TaOrba6WI1D07Q4xaBE0JYhGAKYAQgkcENy7617a7hVdeZz9jy2v+f9vn12HeregGgvK6tSdU+dYe////t/3/s+7zO0NJlWvIafe/5lMwD2McV1X8zZxRmHvGboteI2B+NDjj8zUUsXAICU3/g4ACBLAGAAAADAAEACQJo1VLJqNTwAggGAThWjuombJ1r0Ooux39camdP7B5pB35tg1EMBFVQIOC0cnGeDkTrDod2Lxzjelkue8m3U67q8smLjlhIUd24OtNZRT/Ua9MIT9QZ9feu3fZ22r+ESOrE8YDocqK2qar2Z3vld/0Tbaqr78omu727r3v6+Nne2dOfOgZ54InT/ly/v6GD/MD1UNPQskEwdTos9oUaZUp4R0LzxB50G9sT5xDyK9kCbPfWbz7SyuqKHD0915fKGqYo0VGzWV65e1d7hvjqjgaorVXVmI9U363rjp/86PfOWT1bn7EjllbLG1ZEmmHjNN/TunzvSX3r7h3VWv64RxTlGQgUyVasaFjcMABRNaYa+FwAAc9LICFx6jO3yn6axnjZH0ZQBgECEczrEo4/Af60AQHanziwAF4zOp04xdHkL8/vNzWgc5K8OAJyb2b0KfvHL9PuPft7ydPMcCwhdUZr6pWY8Q3JpHBzZ1RSXaDuRoXDAknNbLqmNJ0C7FQUxUzy0ekRqpgQAxwBBCTw+0rRzpirNSQZyUoG8PPXwfrDQV5//3akL+KyYApaCh5Y+79zQIBIXgsgf+mymdgYyhIYwRTUmEMZu/TTgrmpo5Gkc43Dg4MsZ0+GsHp/rFZxTH+YAAHH9ABE8NU0yitwsWONVZPhI/ixFKSaKULTjgDVAnhzYQeWhd7K2R8QuIUFKxV7OS8+xURSBob0D4AgnZk9G+B4J/MsIvPcHXmv2pEiu6XnCwhWFMmkwkO9rU8HzfSgKLihhPdMghyPMmg705FM39JGP/oLe9uVfqvFkoFa76RgujNZybrQLtnpT/VJdr+wP9PZ3/Kh2Lr9B+wcz1drbjtBRmbvT0Wze13w+dAPWKK8IV5Vxr6AukqcVAN+RVtttm3Xdv3tPP/u+D1iHXJpLnaMTNSvEJzb9J1Nmpv82rKtgipY8OnKZsVg/2cU6FSAJj3Zxm+OMUrKDb9PCiDD2o/iqmNz6MM8fSwAQn5Pjzn4tAEAJZD2LCxIIEM1/SAJiWhgT53Pqf/YNfhTMyLp/r1dLB86BhPTknAMNBsdnmpRmNhxDOzuDkluqWWvNpDvYLvHOT04PVaoVdXC0p5W1tn7nN3y9zo4fqDg40OnBKz5L0dDCfqJpByD0FBaDUOQAxYITLihUVzCprKLjp5JAQz/1hBGaMoZh+EaEBx7MkZAT2UiYNYePDrcouVUX0yQ7T5H5PK5nNktkimd2wmwW1ODkwzOnwR4M1ao2UnBSaJ55HTE5DhM7N0GA9TT8dlINMMDTPNgAeEQkBsCC9o8UwJQC5IzGCha/swM++62TAlRLEgic/yfhgTAHCJh7qhimgcEwMPiZ9kAzU2gekTAR60gTTLpHtayru9u6vI1Uq6rD/fvWyK+vtdVKLACMqzDWo628efmGOqdd3y/vQdUwBONerqyuamUNWvNMnV7XU2Qa//ZK23sT//3Uk8+4fqOx4TrD0gE4gDV2cnKqBw/39PwLt9z4w3Q47fQMZHCG9M76ahTqcDBTgx8gAHupmVSlgjonJ14ntVoYs07Ijne6ALGF6OerbvzbK037sGRZDnrvRgPKc+hX2fvRitNsYsiMHh2p5J3793VMjKnBJaIDB6pVyrq0s22Qan17R6s7l/WgO9LhuKR/+96f1/3eTHuDuR6eENdXfqQm876QwVYAdDNZHv+LM69QLmg4Hhrtsw5+4ZPBSw92AOsQc2gAABp42AC//au+WsVZSd/79/+RDvaPXfNuXb2m7myuP/TH/4R+6aXbmperqmBcyPmNTANJFYMaN+2PGXwk2VmcOWVLN3xW1aqOmIUW7+o1vT/2mVohol/XNzaC7TMd661vfaud8m/fvp1q4LSfXeh2bCedgLcMoHjAsmQKyzXJUYqWntAop2hFKPpQ6xvNVvLw4HojQYQVPA6vimJB62ur/hgsAeIPeR/IF/EKgK1Hg45Hxcrqmu49eGCgiLVhScNsql73VDXuy3SsjbW2ttdXvQf1hyPVVzadPHbIhJ9B3yySl1hTnB0wisLbIMx7iRWGVUB8JecLzB7vSb7P0Nirllo8efOmvR/YRogdvH79hg6PjnVq88Sm38Nnfuqn6du/7dv04PZtMQxkTXc6p/r2b/+zOjh4oO/93u9Rt3Oi3Z0N91nNRkVN4iUxb63HEMSYInK6NCTIZs2urS7q8j3zijSP/2IAgM/cxNqG3zkeR3oQJvHjkvbuHGn/lRP1zyYqYRY/mnuvAAAol2N3pAcKAGDmFIAnb2xqc7NoBoCZRfOyCtOWKsWKZiMSsubqgp/WGjocTvTig32NizUhPsfDxZw5S/Uiis+1cxqklEsAkXFOZxBrGcB6nAxgeTf4tQIArDfLVMlJZIhHAk2hpGkZGaVUm/W1UxvrG7/6rWrNO0Am6vV7Zgio1NBkVlF3ONVzL9xWbyLtnfXdEyMBCL+NiEyFAWAgyDWkrbOj/zlnALBgznWSeVqUJQDErpACgA5jMuk4i55MSn6fAwCrGk3RHnAgAACweceUxADAAAZAQ2cHR6bwFaczVUCxTN8jXqTsAxPTExxyR3NodVMvEArttXpN282WqhSndkCtaopmfog7Ng7bJxpNuvqi3/QWvfVtn6fRrIOtgJveeXegrfq6fuS7367pg45mewNtr6xq7/BUK2stO/vX62ESRKM0hi5oWlOg9akPjnu/4NWwHgP5ZIOIHPChD2E2i1g8UHfhMqRGYNlJOj2M3e7AyKHN+SlOJuh0284H7wwGWt9d1d2DU21fb+l03NVnfcFn6+YnPsvq0LDSV7+AlnZD//BffUD/6uc66lavmBoO8l4r0LBUNCquGgAIp3tihii8TVyLji5Nnf0xNMem+wd9OgMAFHJhkJci8xJlfvmB+K8dAFjW8C0zAKK/iFWfAQD+O0wQX40BAADw2lvAx6cSx0HuyeZibaXCP/13GIvFf2R5hlkaBjEqpghSmDryhKkSsZWtplY31lMUWNUFBEWrs3yJDiwW9crLL6nB5C8ZQPrePZKFmtDQtDgusgBczD8CAKRHIzkZ5gMoJv98r4hkSz8mxZtF5JXfIwW7p/gxc8seIdVS0VFQOPDDAODzbNKYvEmCwRCGYfk+Ztq/pzsL5kQ0itmxnOKh3SB6Bp16aLUpOHLxak0WJp6wAJznjdY3Jm/8d8RroSMPDR7PPx+nsU8YvB8tT4CcOpF0ZYkJYC8ATM9SMefGf0l/RjFJU+OfBRBgycqj6w36MNOOs7NT/37mdU/p5Zdvqb3aVL1R0es/4RlrOunG+/2OCkTslGOaMmatcFCU2vqljx3qfT/9kibzTQ1mdRXrRIuONC0NVa6AF48cE4ibb7XYVKOyalOwzuTE5C00xGirV5strTbbOt4/0O0Xb+neS7fVOz7VsNNzugTGXdlgkqaMovARGckjbIBzUGmxQaV/93XNAEDagGLvyU9KqkOt2U6I/tJGlZ/LPFl65FBfMgF8reeXdVo22JSzg5MfRqL65ufae7+LrnNgIB5nJtVJ4pMmefYMcBMSAIDbxiKgFCZ2eEaERwe/8ccp1ItqrrRcNNHYYoxbwg0dU08nuACwzXV6dqR2u6HesKNur6Ov+/qv1WR4qsrsFHMeNxdmB2EEilZ5PvekjjXXXltVe33NjtPDfs+TRIp4wCtSNmgaA9SOfHveE68PczD+zewYIhB5TpAY+L3H1JCi12A4WfE07sOBJ//eA6BYm60CU2TkJgYgsdlu+2tx+F+thUM8d4DXxHQEUImizs8piQZONAlQ29G3SQ5kh27rIfEOCJmoQQDT/otpIBEmf9Ql5iCllIkAAIrqDGn0w8cINkF8Pxr/ubWW/I5GLKRPGZMJFhLrgQYiWE6tRk1XdrZ0aWvDvia4PWNI2mhWPAFE/w9ggKzDmnMVVEdqOYprBNDHnoIxqPcNG5DODQZDZWYS3EgyDkdg+drG9ed6co9iOl9d1D1oqqGptlbW9XDvQD/6Y+/W+z7wM27cysWaCsOKCmjxU1oH95o4Oe41e2pmvjSbNZtVUpNQg7DOmZRmkJWGyt4B1bJBAT6H68EeDzDbhAllGRJ68XiWOoOeWhtrbvZYewCLpwdHGvHa/MzLGvr62qaOxlK/0tZH97v6D8+9qGlzQ0NAuUpMvzMrM9dpZsEkACA3B8uguPdqzqgqa5NYXlIMKr6WuRkDiGJ985prpClMxt4ntzY39Ad+/zfq37zz3+jH/t27bSQ5pckslPS6T36T3vI5n6ujbk+VZluTYkm9wdDrK5uZ5nMuJAhL3CYDWZHAQeMKeIwOmDrZAECH/T8Ma/k46wdJDX5A1ARQvvf39/Q1X/M1+omf+IkFY83D4lTL5rXiawIDcTwyyzBPSt1EGfyMhiv7EuShFxJSjrs4E2MwwPPh6MqCzGKh7gTUxhgUyj0+HqwXpAB37tyxUR5mhc/9wi/ok97w+lR/B9vR0sdKRYcHyF1II8AzAoZB3Rr93c31YCU7srEpVRo6OD7TwcGhwUAm/ju7lwxkwpi0ATiJOyl+juQAWDKcqWY31ONzqBMBHLiOeJzAbGAfBUS5efOm7t695zUafj5zA5Vf9Lmfq9/yBZ+vm5cvq9NlTx3oTW/6ZH3D7/p6/dRPvUf/4l/8U22st9VusfbpCfAogvXHwLMS12cSSUR5iJABgBAdh6b/tSQAFxkAdopPIKCNXX9VDIBUQXMuWW/PpkmjX1QF2eCsopc/+oo6hwMNOmiswkOF91KrhWTZTDdh0BwxrUUN9PST29rdrapQiOS42aSocb/sfacMT5zQo0JB5L2cTKVbD/Y1LTc0nDrTyWatAAARSRf+ZX5qGLijwV9KGor6MPVD2Qx9uTi48PdfKwCAfAbfA94HtSYpeKN5UfMqvi4lNQtDrRd7+qb/9jdrtdhXeRo+PCOknzjGzCvqDef6yK3b6k4K2jvtaQYAgAQgee+MEwDgZxC/G+8RsIMMAHzxPFNGFlO8RSsUlMNsAkgKwDwxANCbIgHAqfYcAFjROAEANPM48HIIELMD1X/S62uj2dbpwbFmw6mKGJoU2IigN3IahjbOL9LYRcQM2XxkNlWjXNIah5MBgJHNZOzR7fFuFKrD8bHaG2V9y5/6Jk+vMALEKGzW6TsS8KPv/oB+7kffry3VVZ7EJJ6GHzTyzp0jve51V3Xr1j3ThkDpkkFC0JeXOyAXbDFdyg8MD2SOCqQYAc1kk1vkJKOvSwiUi6JKVaedjiUATP/JLK5ASUl0KdgBzCIOTnravbGuj9461o3XNXQ66Os3/Za3qr7VUu1KUyeFkg7G6/r2v/MOPT/Y1anWrQMxGGGKISZQTc2K1aQfB8zBsinMiPLB4oXvSL0AIdiIHU/HZp8SAHIM4ELvvYT2BlbweGT6cc9QNLNpo3iVh2z5++WDOH+q/+3jSADyA52nhPkA8/dYkgAsGsc8KU4bGOY9/2UBgPOufxkEWAw8M514cX0yIyPpmcsV9XGypskgsguXa2hXtZrjJ/mzhgZwPPGBjT6OQpD1fvuF5wWO7dxvN9Xn925x3XMzn1gASxhFMFEnafq+bAKTGuDU4yTNf34DYTDpSbzN+tDyRpQfk3xP7R3nWPCfaID5O8Vj/hj3Y1lLnCdEQZeOab+j1izHyfrqTOuKn8wzD/DQrMi0OuMEeFrACgBoSOZwnuhYxWBKQAAZbuZ5PaVIEkDLn6f0KT8652Y7bzkBALmA5N8CiY+pUeRnh47UyRbpEGZfYQKbGQOREsBkJwpWXu9kMvL0H9kQUz9PfKplT/shGMMG2Nhc1dp6W/MCDs09BHaeCo/RENarOu1OdemJN+tfvP1HdNJv6P7hWJNyQ2MKObxb8BeYDaOYqjSMvKPd6/Z7aqw3I0qnUFSdInc8MU27UigaCIAFcOujz+tjz31EJ/uHCzdeGkSow9Zkp2UXvJf4FRDKOeiV/+XRhjytvaU9J4CXcyEB9znEFL/8qI77Eff9PwkASEaTF2MQz+Gf9F6yxCbeWJTGC7AiPekLA9Dz5t/wcdIYR0PFRCoAAHwwoB8jlEP7DGWfa1nl/EBzz/lTkOrEQzEFGPW1vrGicpkovqIppmRKtyoT0W+dnJ6a8s81oQiHscK5xAS50+06xpa1HNGWcw2GQ437fa1D7x0N3YQ53xz5Dk1kve4GBF3ugn2RmE3hQo58cKrSNGInzdgB/AM4N2swWBNktfOMcIdohGiunZTBeARctg8tOpo1ml6a2pjoxHWmNqECsO9ETgOAbUiDPp150DCgyIcXyeQFqjaUUK5viTSV9HfWkU1LyVCOocdwIp30AREwXON7hA8AT1dEIXrces5CSXHtnkl5TwAYmmlIo18u2538yu6297rZaGCKPBPAer2iZos9G4+Rsiq1yGs3K2oKhy/qmDA0xEEfE1KAiYn16NxHota45jYcxPOk1bIsgMEL7vtrq6tu4mi4wrwzpp+AH5wfJ6cdO6Tv7R/qZ37u5/X8Cy+qUV+TxnUV57WF14abHBvB0bBC6+VaYzAX6SpuvpK3CqAPewYGakxO2XNXWg2trbQ06HdUKxe1vtpSYY6JYMWMLbLPAyCTBpOhys1GsBrYa1TUqNOzbAQwsnPWVRO9dqenw9FcjStP6P0v3tPzBx2dFapqb+/otHNqGSa/Xk0CkBlZPlvS9JTPZYqI6/9gNAimFuk7o1FiYtDU9u2rwLMZ/jXEUnb0GZ/+6fqS3/hW/c2/9jd1//ZDezBB2e2Np/rd3/hNOmXaz3sBcPaUObFVsoQsuY/zWuz071omvGXMVgXMqdIg1m3AV/Gkve/n2BRvmBhI2eZSjaFbYmHBGCGi8Yt/4xfrx3/8x7W6uhrT+rRP+j0v56SXil7nlr4lCjpnVjZ8xUQS1gbnEmsCHT3PHQ09v86YpK9t+Lnh45yDOf0nAIM4WwFRIj2lZJ8APhfQG4kAbvtMwvEguX3nrt/r3v6BB2jQ71nPaytt+6R0z471BZ/7OXruwx/W6kpLaxubenBwqocHR2YhsK8Q0QjAyMDEZ0ma7ufXQocCpRqQ7PTk2KkavD+uE0Z/NlNOsZrskTAT+BhJFkh1ACd3dna9z/7c+9+v7/ue79Y2HgewtE6O9bv/h9+lJ5+8qe//V+/QL3z4g576NxplJwDwKJWK1BPhUWTjvyLSq3MAIKJXg13poRASltcwAfx4EoDMnlvU3K8qAYghT8xGzwEAA3HsrXgPTat64Rdf1rg717gvzcY05QA0rFW+jJh59n4GKwCLnBFdPfPMJV2+TNxt35KC6big6RAforKp83gyDZGzDun4inrpwYEK9ZZO+2OVmQAzLU/TqIBFgl3oKmNK3ZnrqXMpgPfnIt4kEWP9aoOAjwcALDzIHqkwzmvhqSV7SHEArcf2jRkrMwAKWilP1J6d6g//ji/Tenmo0qRvcGxSqtmAV4WaesOZfunWHfWmBT046WjKmmCwYwYihuB4kkQiCGeS/WoSO7LwW7/gi5YAgFw85VnoowAATaPm/QUDAABgPuW/QRnbqtZXNZqAQkYzj9YYKh8uh1WicXp9rTdXdHZwotmIaL+JarhYOtohCiE7JeOuXS3b2Cxcr3Gippmdq8UUjEJjGBN3NNBkzHJQrq3Vddrd18HJUH/5b/0xqTJQrY22eWjJwDqxES891Du+61/q2e1t9Q8wlRhpfY0IwCMfKkz8oUGORiC5gSJnPdXy5J/X6sk/ubroI4cDF1Ag4/wZhoDEgZ1HeOVNLZBlQAdiPCi+umrgb3Dpim7fetmvh/fGjaZIH4yHqrfqmpIxXJhqdXNVH/zQkX7r17xFT33OG3VcqOj2aEN/9H/9exquv14n06ZKlbopk/Z9BIwpYgzBgR4FL+ZnQQSJqSxXP9z/Zzb6Y+PGnMUO1WlkG14AqYpJpm8XH4D/vwGAVGY9+nhd8ABwoZ+zwZdcfClWlyUAi0l7ctznKQBEeVUAIEViPa65yC8o0wkf9/z72ma0cZlGvOT4nw3FzueaqWFJTTTTf4oP6D4cWiziGkaARufH2tjetkSAh57PG7gALLsAvPfSLTWhWDquMmWlLTEa4mNBP3hU/ZdqDv5AW+tx7JIGbAk0WMwnEriQ15qn8LiczkemP0WcWtb4l43WUxTXKfQpVtjAHHPE2g0d9CInPU1MY08PACBv4DyHMVM9R3VpCk2Xhe6vsbV1FKWmHyc36gAEpo7ICspYTDy4viV0/lADeR0UKbwW5/HSnKdIpPR3ivKYdCTaHa/EMW4R5+fCIk34DRYuRU3xdnJmc6anWQ6QYkXpgBrQhI8Otb62kdzPk6TAfgRFDYYdbe9u6Kmnb6i1TjHa0YQkkKLbMGtLG+11nXaLaq5f19vf+W7tncw0rayoM8IOoOlnBA0ZhQ/ACyZU0IW557aHS8Z+NP8uKtO1MYtoOLYnQAOjpF5fL37sef3SRz5iIzLo4YAABpLSA7Ic+Rek6eSu7wWY957zp+kiAcdGf4lKw5f4+Qsy/mINnB/oAbb8pwIAfB/WQKb6p9rnl3tiJEbAxdfqyK4SzvcBvMbXx+T73AQwMZMMxAZ9Mejy4PszNVq1kHU4ESMAs3lylWeCOuyd4ZFvCunm5qpWV5u6ceOqRuOBdrZWNRt1tbMd9N/N7S2fO+2VFXX6PYNPAAPsLTQMNJQG5RNIReNZ9dg8TAKZGKEXh31EtJ31hjTEfD3nShwyCyd96NBNngOMpijscHIGcJ1M7RtkCVCalnHOhmQLiWHEGPkwSz4DIyL7fF7F5bdvzwQjzEoMFzDCG7PPxTpAAgBoAVCO6SUafaQAmYUY7KqqwQGmKaGpjPfDPovcisz24byqUQIAeF2O+0zyH/5OQ5Kd0QEmzN4ohByI/a5RL9vNfKXV1M3r1zz17p2duundWFvVyfGBfRxMoa+WEhhAMgOU2LEm3TOttVvRUJ2deT2vrLY9acTQbXNz3fRiPh4RosiOTAANl3AAo7T2aChagD4rK6ZRMznm2V5d29DLd+4aDHjiqWf00z/zQX3/D/yA5vOajg6RmoSPUKjnzqHrDIQx9ednk6pCaoW9ViolMz7YKzC3W2k3Y3+ZTTzlpGbc3lyzHwJRr7AC+HiwBkgSIPlhqt6YwQ/xl/XweBjPtNJo22CNZm5jZ1fP3XpZo3pLH7l/qJ95+b5GrQ2dqqxDUhEaNV/L1wIAlpveDACYIQDlG4+C0TDiXzGVpOGulA2w04DG/hXeE+ur6+qcnOorv+IrdHn3kv7SX/xLGnZGKhWrNvLF8O87/vr/rueef1Fng6EOTk/9cbP3qDNT1J4n6MnHhmfUe57PIAwp4/mE9g/wQ5NN+XlOfwAAIABJREFUpCJAQKfXW5w7rFXHmCXmkKUj5ZK2trZ05coVffRjH7N2PwPVBvFS8+99z4abAXh4Z04U6ljXBde/3U5Xuzs7/ntmFsEIWoDyxZI6vb59YLY3Y+9hak/yCODDyfFR2uiDZUdtzdc68m4GkNBSswH4VPAEnzUP0wFwwJGD06mY2LOmiP37vM/9bD185Z52d7Y16HdVqzd1eNbXSy/f1dXr1z3953tQH0DT52cBhiE9ODs7MUjFswmDgz34YG/PfkTPPP10pFdMp3oFWUKFBLCJJVEkM8Ek4Bpgwsk6ZY1cu3ZNf/uv/3Wpc6Lu0aENMOkhvvWPfbM9UP7hP/gudinNpkODAFevbms+I5mj66he4om5z+32up+9hYyQIWMCANh3lwGAnPC2nAJw0QTwogfAfxIAkOWrCKRgpQ4mmvQBe6v66Ide1HxU1mxI8w0DgKQZIibZPJC4YArIYKViWVSpMNTrXnfJDIAJtQuA1LSk4rxtD4D+2ZFK1bJG5YoedrrqF8t6Gfl2Y0VHZz1V6+0EAMQEKwCA87zt0QAme+zH3G/u2/L6zv/9aiDArw0AcLZGeFxNI/mCrgxJ97hYca27WpmqOTnRH/26t2mrOlFx0jPDBIbDaEpNWVN/NE8AgPTgpGtWvM+rNNyAAQAAEAxWGG6cn8kE8Cu+8IsiGTRRmhIhOUV1BX3WE2yK9CIF+ECzGVOkocro68e4zHMZaiqUGioUa1KBVj02VdD8Ya/nQn6jvarO4amqhYr27u/ZBKNdK4XzbYpUQr+ICQhTfTY35wJb45tivch8ZTNMdNmR9ceZvj1Rc6Wql+/d09d8w2/WZ37Bp2he7EkaqDgeqjktqDmv653f+T2a7HXVLtS13mzr4Sv72t7esD7HxUKi/KPFj4zI2Mazo3QUGWy0IQHIk6TIpI9fsSGGhun8Y3nSlCdUudKjQY3fy8VwfB84iwBlTCLwTI+cTyiJg7J0/VOu6y1f8VX6v3/8Y/red31I/eY1nU2IJyvbARm6WGi1SnYkxjneCxxJxzLdZQkAoJBCp0bsirVNuelPU+I8LTfNaDlD+zEMgNdCwM5LhcdMntNFiwI9Xa9lV/o89bvAAPDnLjUUWcOTPQCWJQAUlC6FQH6Wo8eWcrxt4DgFDOEZCDAkF/JuCM1aefTXq6GFv+wTY6UsPry0UpJpSTLWWVCKz6GGTHcOLX3WOGejqkD67Pg5m+rytWtqtNs6hrpLlE677SKcDNURyHQVehUFchQTGc335pcb+4sRbAaFzunLmRyz/GfeSPk+ocenRYGKmxpFmu7+qeolIuZqPmBxjXeDmZ7pkjNSQ9Nvb4DEDLCu2mZITDLOaVsLSUaStXBtIsEjipY8hee5rpYLqpACQBQUUyDo3HakDQYAy4KmBhZIxDyRvx2GYOwReBHU3QxnEzKm71UXTmZjJPoc+8IyAJBlAXHYnh/eFGB5cS2olrhG54if9P1crJlNxEQ29hic/UNicU535xpBGz462dcTT17Vs294UpV6wfGA6I7Je7ZpFdFn5YaOe1OVW9v6gR/+KR33SjrpF9QdlNVe3XZ2OSBAqTxTq1nR8fFDF7+lUkPzlCICOOg1nP7k786lh5KNeRXgiI0LR3adphj+mfd+wCaBTAP5twAE4jyAYRHGcZHYYBgnG2O6u8d9PQ42nzULI0Wmu5F/mzW8IUE5B4GW9+Tl5/Xi5+T9axnYzE0A94+JTqQ6cA/SOZETMbLW2cBVPFchCbPC3PTD6TjLB849CSIyMCQAvV7HzwVTfaiSvAWuFedkRK8N3TTWKnwvHJKxPwpfC/wx5pOhtjZWdOUSWcpN1esAVJhecs7yvFXsuM2aPD45MdWexoEf3mV9cBYzTXZzuyifgmmjglbrTd9Xpoc8E8QD9gDdKiWDjWOm/Jhk8TwAqDqilL8F66Ywg+5P7vPcjT9gJE190YaTgE1ls+No2E01xnRsPnPzzjoaQB1Oz6MLvBRvx7Sfo4lCPmIBIx4w03DtaUPkcKfvOD4bAZoXQ/IQjX5KAOC8hBo8CKYAeypgAXtKoVI3A4C4KUcZc05mgCOFH8bjEKhEgFvc22QMZ9wn6P9Mh1uNupsaGEiajT30IF+c+76Kdnl7U+vrq8HwGWIK19Fam0KRwUzItwwEJYCOPQyjNSj5MWEvx3kehYXvq8tdpqwVmnKMtsJ5n+kxzQu65XK56rQBrv2Jm5oN3bl3X29/xw9qOGurNwRQifQEaNVIBgAPmNbSCAdoxWtMcdJ4vsDsLEDtbwSDKkXbsQcDflDvYe5aKkxVr5S0ttLQ5vqKmQAAH44nZhUhM/C+UlERL6MxxmMJHFLBDA9WyKTZ1v3BRB+8+0APhjPN2usCGuZ7LVI4FvGqqb5jz0rGeOwDeW9YgLEYsVnnH+ywXPcFgwuZDj4zRZ2dnGp3a9uxiv3/6JHxZ/7kn9aP/vCP6F0//C7NR3OdnfYs39vc3VW12TbzBODi6s0nbOjLbuHGPjXgnNPIsQDkCtVq1L9J6mRnb4PU4QHAr25q/k37T340OW6RZJfV1TW/B1IC3va2t+ld7/ox+30AKGVZ0PHpia5dv66DgwMPuE5OTrS+vm62F/sZH+NP9O+wSR7cf6Cnn3rKjTixf7x2mEX8evDggf+8evWa2Yo8yzTIW5ubvkbso7xH4hPZw12HzOd+PQADvFca7163a+CIcyh7VrRXV/x5gAAwDgAA2BuZ+G+ur2ttte2owe2tTR2QinHctfM6wCUAA/sd4BcsAnsk1Kp+JhnGtZp1dU6ODUacnZ6oDVDRXtHNmzf03Eee0ye84RP187/wYe9xHroR+ZiABFKXMGod9umbSn793/EX/rx2W3VNel1LAS9d2tXXf+3v0K0Xn9c//sf/jzXxpBwx/V9dqatUdrijUzNgckX9cJ7CwLMGG4b+IJ4NGBoMAJMu395G50OG6Xyita1V8Wc+35brlDy8WbDyUgRqPjtdvy/YdxloDx5fjJBnPrdW6m2NumPt3z3U6V5fgzPAXuI3ATLwTUDi6IC6qPGWAIBycawbN9Z1+TL7xNjStvmUTHnMFqkJApTuzuc6hmkxGOlsPNNgBnMRf7OIMM06iFwr5zSDLA24yC7OdeJrT/CTnOzxhf2iJskMol9eQxCbCSmK+CW82igKKp7gM7rlbGgVR6oODvRtv+erVB0e2QSQ/eqoN1ax0tRsXlanN9bL9/d1NpqpZ1na2HtId0D/GvcDbw8Sbzi7nB9JehXL4m2f//lBRnSvHxEh1pH4eOdFRAY8WrUMAGACOBfmPBONh2feVCgEyxUmj7hOh77MUSg4kBLnUyprrbWi7lFH1WJVhw8P7UBaL81VYxPnp2HAQXYotEX0Xmh8HXeUtJAUw6CWoERmLc81TdM159Ojd6oVdXT2UK9/0xP6fX/4d+rw7K7q9bmauOmiRZlU9NPf/8P6pfc+Z0Bgs7Gis6NTO2njfgtlx9/Xzv/hFBkAQDbKO6cS21MoFTOm8Sbqz/Kk59HpUo5KO18xASpEK7zswp6bwVg05EPGOjZN2P+ba1Ca6rgiPfkbvlDf95EzveflM5U2rqkzCjCBiLKcUg0aZGkFD0WifQPOeINILycK2KDlh3tz0PgWAMBi+p8puv95AYCPxx5YfkjPN6xfLjtYNCKJupMZAPkAXcgCjJZGLMqrAQAuXi4AAAvNdgIALjIAfvUAwPl3OJ+ExrbrJnexQs4npfn9OwIrAS++PZ7Wh4wmT6xh0sAKaEIRh60yGnn98KwNDo80Tw1aTIcepUF5L0gfiwFeVvfFGjBAkr1Dll1n08HgS2sjv6BAssGHs/9c1cJMmw3UYZE/TTNCMejmh3dh74XQWAcwlkxiEm6WjdEWNe3CASCDRlEc5gSP3Lj5uuKOXCbycOIUgIsSAIpwF3GmS479nFBU5UaB68IE25GDi8YzmnWKZyb3QYeLfSGimRKVjAIxTeN8tzLl3x9LpnXp+lHk5cmP1y3U+ewHYCfwaSQJmDQd8aReJWYcMK3saW2DaKSubjxxWZevbKm2WtfpwX03fjSg6B2bayvWoHYmcw1mNf3gD71Pp72qmis3dfse8Uibfk+V2lz3H9zSU89ctsN4rbRiU55X+5UR9JhAhkkYv2zUNhqrWalr7/4D3X75Jf8JKIC5GzsXZ8Z6e0UTR7hhJlT0xJC1QQHMgbaxs22gmILRcXVJkmWtPFrXcUyoHtfkL3/81f49P1vLf+av4/kqEtuTgMkAylN8Kt0nTCsm8k6FYWoZ51oYi0YeOhOQzAAwI8jrPnliMEHBUK1cMvXZiTO4z9Ok05iPxz47aZAAzSgYwjiponadr5Mu726o1YAijTEbTTfrZe4mk7Ou3wPkDePK0LVPzbzzWsfobdB3IemIPV5Lreb1x28ajGq17iY/or36bvhglfC5TC3NFrBkJgAA9itHEHkCDUBJGzb1/XakIuAglGSAFUcFUxuN7G9giziA7yEO9xG1FhK+HDNasOwwJv1xblPYcI6P3aCGBjc3UwAAAFs4fnNj4v3TxCMFcC/pYgkw4Kw7UA+GVaFkIIDhwKxQ1qRUtwQgwL7zjG3+a8GgSvu34aFkRpVIKr6nNJH8NvuRPcnRa4DOI997N8s06fWKVlZaNhdDM99o0ICeWTtrz4i0RzppIfp6rbXb/j5MzjDIAzTiIrLH8gnrO1uWc1A/xZS+Guweg1gYa7f1yv0HardXtXvpslkAVTf5Fb2yf6Z/8I/eqXJj3alPjeaK7t3fVxFfgXnBUWpMQUP2aGGESe3R/AcggpEhAJIlDWZHxOsGVLU9yow6BInRzDFoNAtOC2g0HN2KBCrOjprK1vqSEQ5QHzqBcr3uxuB0Lt0+6+lD9x7qwWiqSWPVFHumjzyf2Rw4P9u5AViebC8D41FDsDaRRp0zvLyy017Hx4mfxCD1YO9AO1vbeuMbPkm/5Uu/VP/zn/4z2n+wr/KsbGo4X9fxmgJEW9UcNgGAgeV9sb5hGdB0M1VnUs95Xm237EuTgS0zU6nHkxkkHg6OxUOSkaIyOUMA0XguguUREhZqy8/57M/Ve9/7Pm3tbC/kBezVfL6lOElqwl7LfbtClN7evpv7vb29hWyAJhwg4OAwzLR5Ru0zUK260ea3X2eF4UOA4JcvX7ZxOPUnQAJpEPxysoP30ZnfdzYzNBPA6wpQ4aG/NzIHGCxRw4eEgKEC+vzLl3ZT5COMgrKBh24fYBsX+pq6AACwmJotsxdgIgAAYPoHcHB6cqTdrU3devEF7WxtaRNfFA8ApZOzMz351FP6wAc/qK2dHe3hcwYAWa/r8OBQVy7x3sYGpzCE/Kmf/Em9+4d/SO0SPVBBd+/e0X/323+7Pvuzfr3e+f3/Uu97709qa3NVk1HP2v92u65KhX2AAQV1TVShOYaRNRcmlI8CAFGDRN/AfhuMuNQ7zSdqrNQ9w8qDMjMdc6JDSos4H1Et7MIWx32Wv2Vz01zJ0vzzb8jS2vWmBqcjAwBnBwMNz6aaDqmfqt53iP+rVNnHI+2J57iI0Z9r755uPrGpa1dbqpQnPvcBAAqzhiUE0xk0xaIGhYKOhyPtdXuOkR9SCyF5nqXGKZ0dPseX5KyvBQBcPPMfV+OEYfer/3pcT7MYaM54VsMbJKcAzBkKFMsGAJCArZSnqo8O9ce/4bepOT1Vsxx+LUc93ndds1lRZ72xbt/fV2c8V4cYZ0DQBQAQEavjacQuh7yNjSDO98KXfd7neQUTxeWF4veTXGt5gbwQ61jPAQBMAGezgY3kkADE9KOuYhlzMbRmbCixqXKgdE9P1ShXtdJomfJUVkUnB6cGADARrJeLqhYwiiDHGxAgHJNDq+FTwrfN1EhHRERD4MaEg6Ja1XiAfsQ0Ak2KA538R7TkL/+NP6v+7ECV6li1wkS18VStUVGHz7+iH/pnP6iNcluF3tC0MTLSccUFyWRzY7IDzddIv9GR3IYlhmcMuhYAwIIFkAykoq88n17HEolm/tFfjzb/+d/yYHuxgPL3SxEfvJxhSXqJ1//M0/p3B1Xdmq+ovLalDkUd925O4QbFlOs4jelFiiCCuskDGk6RcS3DKT1pzFMKAIXJIj89odAGCXLm+9Kbedxi/5UyAC5+7aLBTw/Y4qFZYgN4bzsPMFi8j2UGwPL1XEbifL8eAwBkt/hAMNP9splWuHTagCc986HxDHOn5V+/OgDgfF0smn8jq/Hx8xzw7Bye1k+6DnnDdvOftM6xwYXAg8kCdF6mcFs7u6o3yX0d+r63SA/odv18jogoShNymimulTVmywBAehStoU/rnI0l6UfS1cqOqtEARa40E76pp/oVp89EfGStKO22G1iZLLT7C7dzvwkmRUu06ODmLBxKIuoskU6T0WBQcKN45V94D6YGJ7POkCGnghqnaib+6KIdBx+uzTbYqTFljyksDvpuZKwRSoCdowrZHeUpZUzkA3V3g4RplaN6Ig0kLxqvjQQAhJY/Dt8AUYNWv7xvmJKYnaUT0+Pc8TfcteNbphm596mIf+LjI4xAG+iGpU7vRJ/x6z/FE4R6Iwqq6XjuDO3j0z2V6mW1Nzf0ykFH08Ka/v17flF37/PztzTF+X8unXYP9PSz13Tr9i96MjIfMHlLUZp+HgLwyLucp1QJIInEyGCr+P0yQe8NDP7aSG4219nxiV65fUd3Xrylk719h7GTHgCVkL9TcLP3U5w1mk3dP3jooof7nDPsc9HuV7Ekp0kzuoXnQAbLLj6vrwYGLO9B3kv8nMXzH7c4zPo8wU9AFg2XQVQmm7yAJLGKUzbJVbLMIRn/uQHKUYHkw1fKpoUyeTKjC8M4aPbWzI/UwDytVlWzXlW71dDGWkur7bpqROfgjVMirpZnjMlquOvY9BKzoDlU6WAx1Ji4aW7zWfYN9P8UDXmimGPO8rWeQQEGRJxM/AxAbaXQpkjD3BHfGBvvpTUZBcY54I2kbVieaAYo4UjFmQrsPTTaaGl5bkkL4qwygj0TlE2ab87lnPBgX4yUFDAZ4QHA3hPsLMACGn40/rjyBz0/0ZltwkiPD4WdiT9a65jy4wEwtZ162XRJ3O8x3CrX6i6iyAonBeDMiQEJRM5aUkf8hV56wThK/7bw0PF9DMNhS+4SYyWa4/BHMWvEE+5YU+x1/MnEsw39uVXRzZvbNug0EOt9DjAF9kfRe22/c2YfiHa9rjp+I+xngGWwmliLbDn+/gBIYc7HdJLf7IWwIgF0YIWsrRMv21SrveLfk2JVx+OK/uJf/VtqtddVKMHOoAGpqNZY0b1XHqqR9N5mK/nqB5s0i0yps7IkIpgvAALByLILNjLKycjeAdm/mu8VrAGmiAAFAUTBAigBAsQYw/cUKelRf6CjyUR7w7Hu9AbqVRrODGd4NB5A0z/3AHkcS8h+SEsMgAw62dgypcykMc0CXMrfx++HRCa8d8pV/cFv/AOWPPzVv/JX7FmAF1alFE0wWKANS0kzmE7duMM6AzyjUc+eNh6uJb8J4AFAjlarrdX1NZvPrfn3uv03eEZg77C2YamQCATLh8k8NXprZcVrnmd8e3tHTz/9jH7hF39RLYAFg0KkCMEabDl6D2YAk/V6ox6+VaWKTo9PzACCFbCzs7OgUgNWvHL/fvKkiAqJ6+Ic834/pG+1ABABGdZW1/wna4/PA1SAGZA9tPjY9va2IyB5XgAMuNOwEng/1O68xt3d3WCcEXUJADyb+ZnZ3d2xgSAJAsT6AeYT+WewEONvzP4qnOWsuanW1la9zjpnJ9raXNftWy/qiZs3dOuF5/X61z1tgIO9Dv+dy9eu+om9ded2eAvsHzhql19nJ2d6+smndHp07An2008+qW//X/6s97fh2ZE2V9t6eP++vvVbvlnrayv6a3/lLxv4Wl0hkrBnmVCzWbZJea0GWGZNiaU9lUrday4DANRwyzGA/m/LtsLk3Y1+rqkZIMAyQF6UrrmBoASiU3fk8zrXt/kMz/99Xn4vKjf/UwxwAgBoVhoanA60d/dQ3YOhPQCmQ5iTNOikH5ACEAwAmn6eYSQAbJDT8ZmefHJH16+3VSqODKh505o1NcUMEN+TakUjAIDRUHudjk4G4aGBhAt2ImeBZyXJxJVnNbMbgnl9LmFZ9AsX+o4LTdviPz8eAGD2a+4Jl76n994pfi1InCIGkPdLrH1mALDvrVZnaoyP9Ee+9m3aKA/VQHYPANAdaV6qaTKeqzsIBkB3IvWmRXVhQJWriQFQNDCPlJx7B8BNXC3nGtKgBACkRioBAIEmgkKzuUaOPchTMAD6Go86ms7Ilx+qXo2JxmzKwqr4EAANDhr93A8gLqO4Q7eqTY37uD8WdHbUtaa3Wpl7gtFgE6dgdzAdRmC8ptSgpv47moGIwA0AAMSeh6Cq+SQmk972q1Pd3ntFf/zP/G49+Qk7jgcsTntqoVnszdScVPXPv/N7tF1dVefevlYq6HzDRRj6LofSYDDy311oJBgteq7zpj5kFNnZ/DxKwjc8PRmBrJ1TlC8CADEJWJAYLyhVY2G6IVgsuQTUcOyXCjoqznR/9YreNdzW3cqmphhisBkWoY2CqnE/+JqhNSGjYsgzqugRg96QHDFhekTTZq2/Tf+Y/ieDuGwCmGQABgBovl7lQbnYsD/uAYr3vrAOOX+HC1rRo1+1DBIsAIILAIC/ZaYiL0kSlh/yfE0vAgAXPQCyDjfctKO4CspTmronpsyvHQCIZj/f5aBWxXsPBoAJzAlmeBQAyJtZMEBzRFxqk21aFRM4Q8ZQz2icWk1PR2iMedYwJsLQjeuyyJNdklssdIz+YTmGCIYBz2fKcV+iQAbl09bb1vKLJmI6dkHKxLJZrdjVucXECVf65Aienq4s4U4u6AtS0gIU8ZQ1UcE9yYrSIpHOUoGfNvXMADA1duHEDv2ayQCTU/a4KDqzBCCmo0hoohDPrrFe63xsaUPHtNP56WnCz6PMNWRagw4zP7eZcubXnRyQPQFJjXoGAKJxXwKUEmDAO3RTsWBWxB6DQZgB2OQ0bhp0KiQDXOCwm7iQ2L28peOTfX3aW97kSaLXs0o6OT3S2pU17d1/Sa31FVPL5qV13brd0ff/6/fq2s036+V7JzrtDbXF9+gcaGWjpl63o+q8kQCAeCq8VyXPCL/3DH5w+CSjNhMUmPrxG+dq9OzQv+NNutEXxlmzuX7x5z6ks6MjnR0fu5hAKoI0AH+TXq/r+KrQPCL1CKkOa4/CO9zyOeCXGDZLf89A2UVIdnnXuXh4x5aV6LiBZMSn532BptyrMRo4wC7/SZSlGy0uSURTBtMlQAHr+hNQYODLrxMKZWShWxuNdhqwqViw8aMjsLY3/UxB37abchUTLqeOW1NJE1UirhevnSLfM8AIvGk448sVDK9g2hUNqPACh0TC1aqCTkvTn2VAF/d6TCI7TA8L8lQLlkar2bCkAykHnhBMeB3B50IrWIU2MITMiolhHdOjsWsBN7DjkX8X2DNYB14LyAFmKkDjH8GAAOyHRYMB6jg9e6HxhwHg9U9E32zuqC+ONZp/N1huzqMAZPIHA6YCOsbZ6MhDgodxx2DvLOgU+vK86Om/Ke71lr+ODPB5oayeEwPO42DjdAhTvsU54+cisqgzVT+A8XgtuabIDBAemRyHBvDDJJQpJusom+sZNCzjQj/R2mpDO9vb2txYNy2ZNefrCDCTAFc8VDJAEEV2GGAORn1TrQGXbHiLz1KarrOvfOyjHw0TwVpdtXrDscXIKlxzVepqbF9xMfo3/ubfVbW5IpWaGoxhUzCFxnw2Z9VH08Lay2AA12e6YMCkWiBJS3IKBgMI9uF6FRNB9mSub5jAOk3AQySaokguKJr2m03QoD8XdTLo63g80vFkprNCScNaU9NaQzPOwGE3wAbkEQkAz883dwZGSwYA4lFlch5TZ8fVDTAlDIZXUPFz4k3s4e1WS/sP92xSeHJ8oi/8gt+gl168pfe9973exy5t7jo204awZp8Gw4VlwTXn7zasTXT+WFdpn+X1W6IS0jHAA/ZYfgPwGwgHaG80nOTBXgmIs7a+5oQP/CkAF8wInM20vbPrn/Xg4QOfM2jiw6dq7gb/8OhIW9tbnrLTbHdOO7qyc8leGwwQaB6RdnHNmOBfu3Fd96H7Q9mvVf0z+TlIQ9hLLl+54sl9ZggAXgAM8CvX4jR4rHWAAH4DMNy7d88fe/rpp33PWKOXLl3yv/N9+TekC/w5djJIz697pdXyvURGgNcA4IZNQs1AiDBXvj77GvA88fwBqiKt2t97oGaSBKyvts3gokIgKvOZ179eL9x6icJCZ7i0j6c2FmSo2Ko3zFwjbnE+HuvK7q7+pz/2rbrMtTzaV7tR07NPP6Pf+uVv00svvqDv/od/XzdvXNWgd2aqf6WMlKmsVgt5ITIo7jO+ECGLygyK7CuUB6auRWBtmOkbTM3wdEimd4AIGqtcpQFPAFOurTwgS5+3dCD+MgAgsLYFzT6Y42low0KdEk1bVfeop707++qfTDTpFTQbYqJMgz5Vrcbaj0j5YHmGB0BIbgd64oktXb3atP8cxppFVVWccy9L1rNPMNecTXU8HBjs6xLxylghDTvj3OE15RSXbAIYH3s0Rvi858pn/aNdyKP/9drz/3Nj0VxH5OGE+xdeV5EGmvPtHACApc2Y3EkopZGak2P9/q96q660i05145w47o01R0IxmaszGOv2g0N1J3P1Z3EmESHaY1hSLKjTObMZbDYJ58yEIVBvtFT4TZ/1mWYA2IR/oWXiYAIRpkjBlR5kmKkZDdBA4/E5AFCrRIFsqkUBd9669ec+ZKdTu4pi/rSzue2M4tlwrmF3os5p300VNx+31/Z/1MQ0oLeCPrGxM/0scQiTMxZO/76Iqf/CvMTmXCDDbDDFumx0SAEz62ugU735Mz9BX/3ff6lGkyNVCkP8xVCTAAAgAElEQVRtNeoqdyYqzWp653f+I82PhyqeDiwDYOMJ1LBiAIDf3vyoHhJ9JPel0XwmDJsCNnkoLCZPMWZcTPd8xD9S0+eGPxWmOaYsaoELK+xRSnB+DWzQo1JRh7OpXmpc0n+ov04vl1c1mPSMiq9iAtjjYKkFTbjQs4ng0P9dMgBg+o4PrHCA537FvUwauuS27gPV4EBEBIYRYMqYXvI4eNwD8zhWQH6DFwGAx33uq3394wCAxecueQAspjBLJoDerrzWObRjQ3w1CYAnCUkCkAGAIEqEKZw1oxdoQL8aBsCyhUFmHFwEAIL9El3VYnlwbxJ25L48FZwZpMrrk0IAXSavEU0QYMDa5oZdun24UuhOp6bk9Qd9Hxg46PL++Bivj0mHaaGmvNCUhCaPzZsjxGhcbv5SooD9AQhhIcazMLMJaLOM6zjTqKqaFHTwPZk20ugsN7ZLDXZQyGOK7uuaNO4uoJMngDdwF+GpuMfYKLEA+BI7oGb/AH8f6NclF9UsX2jWudnnK5EGUBTSrGVpQOTqxgGKa3TsAKHnzRMsXp+dd9nHajUDAAABfi7ymkkT8HNfgOT6nlgAi4SADKylzSNAxXOKcbAGMCHFdRpdNwUwHgdhZpPBoEazpoPDPV2+squTsyMXEACrn/IpbzKAENTlsSrVqWrtih7cv6tL12/q5ITYyLYe7M30Q+/6adWal3U2nBtph5s7nMWUlwmWD9bFzC3qgXMzvgv/nZ8VTzklct5paqFkRnMLYsHkYOJ1hkv4qN/XwcOHuvPyy7p7+461n+Tet5st54wDJGRGQU4tyV4qTDszrd5Nz9IzFHVLuCS/5iG/tB6X2RlBb0/SjjTx8JQzS1ccQhTNP14VhvzNaklOdRhaJS8LDmrH5AFM4UHh6L+CtjbW1axHfCvNNf/G+4AGznNTh3yR2AVmrJTCPRtq9HSKlhswHgAgsBh+NmuZZ96Z1038QEoqQME2bThy5AEAoBGb2H5xf0t7KYVX16ZFUqvRNDuDNdHvdGPqSc52reEFwFsPzgNrlDONr5trXCa2NHLorcdOsas0sVw7ZA6kDUxx+09MAMePOj6sErp8MKPxVCOadExJvafNNRwBfPHvwB5RWlrwRuOUGqlBL+KEKZrN/CMRwIZeuPvT2EztETAcMZGloayYCcD35udbs5kbQ8sbovHPnhNRE3D7WBdL/hj8vVgwq8a67bQ/0PDaO8iNTACQcQHjzPVads477x8DZCROI01hcNFwNhva3tzQ5d1tbayuhHeGfWxwxsczAvlVfB+WLqAR4BJyHP5caTbd8PCzANiQnlAb2QxtZcUTYO4fmunLN65r7+xUm5ev6MH+if7+//WPVWtt2hOgP4bGUk8AQDTHhl0cQxxyAONnZTxIgkkJYBNlRQDefFEGAnI9Ra9rmQQs0cWk0dOi5IGSALopngxTFcsFDacT9SYTDZB21JuaMJG0Bpb1RZxhMgvNwN4SeJMbUCakNLbsu5YvpXMJhoJrpySfYarORNvP15Tmpu6zE+13u9X2MOzS7q7uv3Jf25ubkdxRrrp5ZnrNGiY+k19M+Z3MkUze8kYV5WecdxTzpvMa7U0jhIz82mQjrj3mX2YAjEde45n52WqvGlzg/aHxh0lw5epVT9otcWJPLqdJdhfpb9yrMLnrqN8d2IEf41CabGj0/PvDvT0ziII4G7IEWAM8dwAAgA4wBGANhDQqJv6uOWwiODR9np9BM28TvaMjT/0xJvXrvXbN9+LFF1/UjevX/Tn8N/cs/Gki/QM6/5NPPuFrCnOMe+h0g2QenJm+GQDK8Y0wBY6PDrTaahqAhrlCbXDtyuVgpfjRDWNt9qG9g0Otbm7o6OxM/SHPy6rfz2qrbWnbbDTSE1ev6cff9S7923/9r83IweMCM8yv/9qv0+ueeVrf893frVfu3jYoMBpG3F+hSJpGSe2VupotoobZv8ZO3wH4XQwPXCOwmKPfcBzkBQDAAEkGuhIAwHKzPM9sk1h7BrqS7GMZIM+DjPMaPlh2KZR3MaqyjI3nmJ5KJZ3tn2nvzoGGpzPNh2XNx5xjxK5jpFlcAAA+H5cAgKKGeuKJbV26hJlq14BOpdRQSSsaDAvqjKfqTaY6HQ50OhqqN585Gc6xrT4nAGnywDheda6b442m+egFtvZr9S3LtcLHAwByvZB7w8V1c/0DAyX87YqzYUhqSeVAWgYwADgy76k1PdHv/LLP1VPbTVXmw5Cc9GGqAZIULWO5/fBQ3fFc/XlZPUDVSs31Pu+WeOgMAHB1WasAhwCDhS96y6fNrV2HasaDaFMqiiIQCND7mPCHDi0AAEsA5kgAoNeA2FFgYPzSVLFMdqT8AFs7lLJPr1+5puKs5Bzp06OuBp1AHYtlcqVlAGAFAy0OBZp6aMIJAAgWR/In4HbasDwAALRh/Het1NSEZAGyqQenqm2QIHmsP/e/faumIuv4TKtM9noz1YZFffBd79dH/sPPa2NW1Vq14Y0IFCy8C0JTtUz99+G0NGGNhYQG5VFdTBRL58aA54vl3DwuF1RB1s16+gXR4HxqaGQ5TTZTwRLT7Vh2o2JJr/QHutW4op/efLNeKvNQHKlRLqgFitQdqlRte+pTKhAPMTUAAMeiZgAgJiOLyY5pKUH59+bGJASXVw7GJQAg6tdkNLJkDPKraeDj+58zAC5+7a/0AbyYAhDI2nlNfxEAyN83AwApjHkBAFyUAHgql1y3TWVfAnM4IJkS/ecDAPKqOn8P2bTJg+C0e8WfCQAAHEsF4qLYzDtcmh7bD8C+ADzSYRDUaLXNBDDNEBrvYOB8b5B6DmZ+nZ6c+v067i66RU/5+E1BS6b8dM60ItviJdghaZhp/uejgdrVstYaVbUqJbX52UxceM0uRqM0X5iy5Il3Apayx8GiuFli4MQ0LQC6YMngdx4gQFoGcRCmopppf5irhaswVEPWdQAAbDKhTwWQxBgwprZBvfWE1vsc1y9NXGaY9MBbOjfyy+/DtPTkxGzdXTopcnOem/nMAMgyAGh3oWlOJqoYVSZwJKcEcJ/5d6ePjKBSBoJPIZMPnGjAmRiOtL6BmdeBc8L7g65arYY/75Pf9EbVWlXVVmp6eOcF7V7ZVu/s2Hvg6uYlnZ0RJ7mtl+6e6gd/6L1qb13Xw5O+HXbn5YqdpZFrpRW4tD9mAm40aqYfJraRZQ5LkzS0l1wa2Cjh4s41Z70F0wrwKTwkojGmuNzf29PzH3te9+/c1bw/8pTYzzlNjSMkQ16AtCCAqOQdkVrQbBqZAaOLU43Yls7LnossgPOGmD09z3xT9JGbNCb4nE0AZmM3GGF4B5AOfsIUPBr3tVYzMqmrVdUBxhp1tciTrjH1Dc0/75uCEwM056eTnlMD/ccdvex77GTf9GxnLxrWRbffjb08TcYiSpDYrjC0rK+03ehbB8yzCK0awAF6NCBMOo3yNciyhWB6kF1e1Jgknipu7tBV66Zp8mzRJNBcuPFORSLNuH+nKpVGIAP5EaAXjWn+PRkO1MO89KxrAAAHiGwYzIQHc1sADFIAyBIfIxlgH5jO3KRb82iQNhzvszTKjv0wBDo9lZgUAUawBtnjgMQmROZNDJRS09D885u6CDCAyaGb1+T6b1M10glMF4/9jPrBwKwxoXMQPV9DXlOf8zYZgfrgWniwBCMse0iQyOPGP/sMJUaQwzgAixLbxXR212sWcmp9dcXSkJVmwyZmZEvzuRkOqcFK8QBg4ueMtWpTU3Y7A6fxZzZyoyGl2cM4bn1rXe2ttu48fKDt3et64eUHevv3/VttX3lKL907FDLVRmvdZ2QSGrrgD35FgJRILezZ5/oqE2kYPgWOBuvAeSVEGgJgTGGcxbPJ2YzHVDQrCQQONDzAJDykqFsrpQB1aHRX1jWr1DQAXKiUVC3ZhctrlcbRlGJrqyPazjRyx0vG3uS4SRs+4rAOS/Y8dYVmv8qQKdH17SsxmWpjfUMP7z+0aSVnKk3o0eGhAQHWLPsdbFNANDv5Jx08bxOgAMZMbtKD6RUMk2DyIvEMTX+QSYjhxKujbtkfDb/ZCTnG1r4lCTBl+o8HBusQc7V5GIFyf1nHMABoCGEOIPm4cvWaJQZPPPWkXy97t40hT8mwH5ohgFSAP6kxLM2FwcHegORgOjGTwAMGA/NTnR4f+73QKNPwI+/hT850Gn/o/Uzs+VyAA4CJHE3IawCcYm2yf/La8CEIFm+AkTwbw8FQ16/fCElyva4upnuYO46h2bcN7DCpZ/+0r4AiZnBtdUWHew8dUwkwyXP0xPWrTqswWxBACZZ0raH3feCntbG9oykSnVZLD/cPzbAAqGYACiMHtsqv/5RP1Tf9j7/PkhxABUwM+V6/7/f8Xq+Lv/Dt364b167qYO+BNtagvfNM4AMkraw21WohLaTvwJcIEFIGARbMTa6ca5YAAOwJ8BoMACJ+2VDze8+GwwawsodNamIyuy+fJ9FN5wYouhkzALJfkwGAuUqzoo7uH9kDYNSZqzCuqjAOuQ6RxLU6skm+T8QALgMA9Jc3b25pZ5eGuG+GX73alqYNnXXnOuqPdDIaOxq9iz9OuaiZfVsA5djLYE6dA69RQmcz22y+/qhH0MVmfbnhv/j3jwcAuPZbAhaXz2IAgP4gDE+JAbQ8CymQY9urUX9OzhwD+NVf+Kn6pBtbKk37vrdnGJkycFdJnf5Ydx4chn+TKiEBIN3GSRgTA7lD1iy9JAwo+ltYL8g+vvjT3+IxtI2knIseAADIlk0AEwDAhp0BgDABRFuIQUtnAQCUyw3rLkDfPVGkQKRoG0/0xPUnNB3OLAE4eHgsvBtcOuEtoJkBgI16Q22aA3SjCXTgOA4X/EDK/WIXo8+ZY2VgA5RV06jPYmppMOtrXO7pePhQf+47vkXtdWk6OlZ5NNTqvKpKd67C2Uz/7Du/R9ca62qwQI+OjHBjWhMxYZEJChobfUagvHn6H1VVKTJMPUWOpbFcHMZHzqejGcVeBgDQeibhQmoSgjIXWrAwsvGCjIFnagIjkWBcLGt/NNVzpS29b+tTdbu2punkWOX5SLXRVEViIsogyBgMnWpWnGlQgmZWVh0AAGqkdQypgeJQYRLDe7oAACzi/5KbcboJ8Q7T9GL54fiVNPCGSlLh/mpf+2rfJ19DqKz51+MYAIuGPzWOrwUAXJQAZMplBgBic8qUdB6m0In+WgCAxfpYjkJL81T+WHgApHWSwY2YMlGphHFfZm2cF1F+YIIRQ8OOIzyZ3ZhbIb1BR4r7byXiugDrOFg5MDh4+f5MZ8OBHQ0VYBAurDiNj8PAyeZ/FPChS2KBmr4KvVlzp3u0KkUDAIBvDSZOxZkgxkOFYyLlZjoBAF73CVBe6LMdjZcn/OcgWbABqN0o+LPkITvRnqs6+TRosxEpkwroBC4GABB0W3uOzKJZa9Yq1t3hDcB7XJ6acrhy4PLzaRZqVeKCzg9QrrebUTMFwrjJk4Ular/vl29kRHN5ypUYAMsAAD+D+xHTSjJ9Y3KZdWUuTqfjcP1OFFZT/Cx/jukZBwDfgxtGJNTOzrbBAIqk3cvbevoNT9gbYPvKrg5uv6RWs+bpSafTU3vzkoaDuUazhu7tD/WOH/j3Wtl52iaBJ108RRiAom1PWdT5Bi4RmZjqLw7UdHPzgZh7bFINeN05qiY/2xQh4S8Tx2xkrY987SnaWpWazu4+1MnegXWhxDIN+4m1QtGMpIz7kACAoNwH7d6Rp9bEPbp//UpBTDfENukL8z3YCm44WFs0+W7KiLUsOL4M6mijVvGElqKP4pRnZLVZT3Pp8wlvNknjdfM1vH/eV90U6KKnvUzNBqOe1jZbpt9GBF1AcTnKyvRQT4or4aBvk82IsPS0h2KJ3r8SAFXo3+lxSy7+oMRTEC7uX053yNdxXlQZzfcYE0A8AHqe8vF6WPcRORR0Q37T9lF8MJ2h0KEwLPQmqngPDV3fPLp7N25EVWKQhInwsNM10FOczg0E8E1gu5BsU6nWbRKIiW+3g5QpPDEiodCwnaP8KH5shMtk3zpqokVjVJRNJO3BQQrALACE8ASkkYIVwHqv2zcAwIFrC1MgHri47ria87G8P7NHeH9aTLbTxCkBsn0a78Ru8sQ/ncXeE5eSabxm7RERPj3Q9WE91OvNoAAndDjWTjCcnKAKOGQH/hShiuzKXhFNS7GqeMHgH0EcHmtgODDYRLOz2m7q7OQ4JCjzuamk7G00cUyKZ4Wxdi6v6snXPa2PvnhHzZUdPTwc6O9+1zu0feUSfuWazMqazgFmM0uNeilAMq5bfzxJ07qoabKZabACwmshTyYjNjdqVdY616BcLXvtA/QE6yLJfizXm6haYq8IHTtrr1RvaaSSBrO5Gs2G+t0Ds1sXEq6kf85Gl7mmY7+hEeU3dSK/+fonn3oiRcAF5Z41wPnKmcs+feXK1aikOD8nE+1u74ZL/cZGTKJHA334wx/Wz3/wg2Y3nRwfazwcGQzY2tjQ+ip69TPH3HXOOgYUQhIQTBrfWqumIqbT6SdmzMHqwe07cUgSKyCij2NE7P9NkVeEaS1MGF4/z64BAQ+gArDFMI9alGab5wPJIOD8xua2WiurZg1cunxZz37C6+0hkpNEHuw9VLla9eefnJ36LDJwDRNhNNTm+kYYYbKuVlbdM/D+eJazVCzr020suLbuWoX1CKOBP7kWsMKQB5COkX1/DCamWN4GNPxa7E1IGAAhALbwxyDm7/QkIjTrjZq/fnd7x74qJ8eH2rv/ig0pa+WSPukTX6+jw33v695nSiRj9PTCrZe1dfmSp//t9XXvLwAopATgsUQ8K1DNequlP/HN36w3PPOsjg72POB7/bOv02/7iq/UL3z4w/rn/+Sf6PLOjtM/YAEA2M2RcmFivtJQMwEArrkKPEuwTNjbw1zX5JAEALCHLwMAgbmeJxKx5yIBAFBYSGDS4CHX9TFYWeprHtmjErMpCPZL/i4xCDJTi4s0nuvglSMzAKD/l6fovpJfh9kNmDAGE9FSTUwAybg3k66vGzc2DQAUNDS4Vy2TplDS/tFAh4OpetOZunhcMPDAt4DzywkfIUgI89VzGWCwOeNiuRpIkprlPiKfeRfZb79aACDXE4/tY+aA7Bx3JNwFUxE4IAAA/Frmqkw7Wpmf6cs/6xP15qcvOwaQeq+Las4RggUDAHf3jtQZa8EAyBKADJwORgPvk5y7nIWMMi0P/s2f/ZnuI3wAp0I8nOmDThoSgNBuAQBoPrT+v1AYqVRiWtyLWJYZhxD0UjwD5m4mMB9gkmEA4MaTGvZGGvamevjKkQpzTLY4HKAhT9Uql7XVbLpRMAAwHXmKEuGu0RBnAIAJQnyQTX5kCm5hVtVoMFOztYoSQQ9O7qjYGOjrf+9/o9d9wiXVqmMVR31t1VqaHPdVXdnV//Et36E3k308mhtdBPUj9gZkkwLNsYApWit8ESL6Lx605DC8iCA7nxh5yueiHUlBbKBRMAYLYAEAeCoT0WhlTzJnmuJ7QHNhWjrHIc1XfC9+hbs796asfrmpe6rpZ4c1faj1lPZqqyoVadomKo2matVaGpCTiEtwoadZYaoR1JKFBICfmDaEJNlAWwsI4MbcNWk4Vmfd9ULrugRuXFzcv5LmPwCGQOtzE+zrujR5e9x/5wfwvElA97H8LfIYIT5MoRCGdRTq0XjZtCuZodgHIIEdoRSKr8tO3Jh4ha446LuhncwT50wtfRQH/HibxmITySP9bCO4TPFPHwOdX6ybBWsiSxDC2TVvVvZtWLz9OKDsgs01pnjElC6RSm3sVa1qfWvLhkM2f3FxFZSyDCpA5WUjp8EZ9wamY/P3MG5jMSdTJ9BoUjiwgAJsgNJckK7t7qgBtZmfjJvzbKQqlGgyrEdjZ4Z7TadYqlAZBP3MbqUUOdmkZekw8kQzRRfm5ytmZiHJyNu9p0dez3kqxloJEymj5glkMV6On0ixoHazpnarbtfp2YxYokC6KRis1UxmWhSdNFcUqrkp5fot9L9oEdutcDum0U96/wAAYmKTG/YFAJA+d6FHTYWzwQDEgIsGL8wGo2AKrZ6b5fRziAozuFAq2vCIJrvZwiTpZOHG3O2faXWzpU/9tDdpOOiqvb2h7sN7bhC6xM812xqMZ2qu7upsUNYLd070Yz/5IfUnddWbOxqwbjT02RFrPjGfMkvGJI8wwfEzGCOqiDtNWkRHveLwTEHPfco+FAn45LDjEEPDyINp6q9p7kYv1ZxWbOJq+RI0337PcoF7d+7qcH+PDiho0J6IxnQzkixYWhTD/OzF0b9gAgXTKlaR995EwV40ZW6CQ7uHFh8/CfTX66ur2t5c1+baqtcRGv4wtYVFFSi/89h9fE1UmEDdDsq3m17bTIQpZabssxeRW00jxnnKnsnEvT/saVYKZopp+ym33YWfTX7qGqQpdqPRsk4a6n0Gsy2rqxY0owGyI3fZzX9MyWOKzcfjPEvyrxxnB3g1L6qGIdN45gYCCVGtUVeP/HOMC7knrHmmahjq8j6YrKcJREVlVQdzFJ2xjyWmH6B/GG9O3MgOoaCjDbZHQPoNckMo8Whih3ru7tHhiY6PT8JcqRJSxP4gnPtt1grIBGQ5nrgBoelHn0t9AthvurfTDmiEoPmPVa03zFiIGMyiatWGm81+nzpo7shDnnlPWRNzICIBAwQIvXg65/M6S5IAXsusSuRgMgyMpyNJnWLgwAQrwNUEAqazK0teeE2eEGcQ041+yLNYc+Mxg5owEgzANmoJ+2TMZ1qpVoQ/AOuKiSdAFWuPNQtwRYPUOT12I4LpJ9OkXqfjv29tr6m5UrSJ2NbOFfWGc1P/X7x7oO//f/+9qu1tdcdFjedM5CLKLvbhxJYhtY/ppKfXQeFHw295iFOYWJfhr4LXEw2j2ai4k5sVwN4RzW8YobGnV1LcYRTW7PVtjJ1pjmdSc3VdhUpNxWpN65sbqtXwvqi5ocf9nT2V/R09PucDMW7c29CpB1MOZ3uM8Jhq83efrSUM2mpmz/D13j2Sr9S+DeFKeuMb36juWbjUkx3PPdu5tK1LVy5pY23dAAH+GaSrvOfH36OfeM97LBlggs3PtR8V4xyvV2Igh2pUGl4jOUI2AwE24U5NcjawzSa2Bq+TlLMMFy+tywUwUCjae6C9shoeUcnrytcGxlZirAAOANBAJWZSz8T/8PjI4Bl7x+b2lja3eX+X7Qewe+mS6s2GXzs/v03CxL1XDJQgf2D/6vUiScTDiFLJX5//znOF3IDrwL+ZCZBkcd0Og8i5DQD39/cNcB8dRQIB0gKeeeQD+wcH3vdhObLPnh4eaHtraxEB3mjWHZ9NJCHPHPtuD+AL4Hk+0xM3r8fzNcUnbKiVlQ195GMvOLYRMOuoc6bhdKobN59w3KFNgp1eNlOtWNDPvf/9+uEf/De6ugvD7kxH3TN95Vd+pb7o875A/+ff/js63nuoQedMl3Z2DDSsrrcd01eqFNRqIwFgX4vhC8CVZvg04FkUaTTeFdnDAf8tnw6JcsBTKSo3ncWc20MNVYFtRhQ0n5v2rZAYAaKmYWBiZubaN/+Z97dz3590ttLUwo4A5B1J+3f3DQAgdS9O0b0jAWDQHEbGJBwE6wivmpINzLnGxeJIN25saXcXWVJMjQvzqk5Pxrr74FSdedHG5sjQ+A0Dg/4pGJeJLZ4YCXGWB2Nv+cg/B12jj1jU0xeAgYvNf7RA533f4/7dkb+p/1gMLbNc1y1d9H9Fhbaf3XsyL2larNoHrzofqK0zfclnPKtPe/1VFUYd1xp43k/nANAFewDAAAAUID8JKYAqFXUZ1sFumhG1OdAQwIw9FqBvHp45hS///M+Zm1pFoZu0VS5ybIxR1myaijWzKaEaokFg2sBmDBqB4oICpiZ8/HElBB0HeaagGQ67unz5kpoNojVGOj0e6ux0pNm0qka9peGwY8otVOGrWxtqMDUsFzU8PVarhsN0xNTFZS5Gs5BmOizgYjEoW/Mp1B2mFRQwNNIDzYs9fdKvu66v+uovUbnUU6M603TQU6taU7XW0A/+vX+qzs8+1NX6qg6OTrW63vTE4969E7WbBaN3nZOOqjYJYto/s4MiF8+Jtsl4Km7weQ61J3JGaOWCFLMQ6F+Y7eCJAI3OmxqSAxb7dKYt6qhBV4VWRadMYmotzacFtacFFfp91SpznfYnUls6G6BlWtVeZV0/Na3rTm1TR6Wm+o5zSvcrXSNMMtzyFlJcm/VlJASkAjfFEtGMRcQGNOgksVh4AcRDs9yQL7Jz00P1yGT9wsce++CkJptNNfv4GW1cRGqlKcprPGB5ShzfP/sSZBp6+mgKNojPCGdoo9rZbT2JgBbUVoMSyZAPNB836tSYB4qYGB3pikClee0t4NXefX595199TvE/v97hMhr/nWb6S5LlJCsxOHQeT5n1rQarsuGLH5+kCfTfo72Bruas4flMJ2cdr8mGHYBnRtr5mU0SMo5P1Ds9UxMuGhrAwdBGeSCLzXpJdehbvVPVJgNttRraWl2xYRuTucBZabxw/5+qYuO/aAxpz7KJVphzBWhDURzUpLQ6vE4T8Oe1E/+Xt/LMQgm2QHSgnoh6UkR2bnUxOcBUi6IDhJ8GkcbKNOvkNA3S7xjAojwRZ6LLYZQpsTQl3Beef2JbiIJjImvpVFCVEm2zZEmFX5GbrKLzfiNyNSI4c7QSL3l5im8KJQkGNFFZerSIGc2Z9jGhcSRTiphjCsQ0ttGop8Zcfv9IqHjfgATWr0JVrFadZ/zmN32yGs2KWivkCE8dzcZsgCJCaBxV0XBSkUoreuHWnj7w088JM95Cra3urKgSdNAaEUxhNoNRGKwLGAcrq2ueVHraOuN1430dqDtrrgjIkp5x/5EMuWlq0m100xDTPyZ1Idv3Ep6VNB8SpQdLKozBPO13cWS/Rh0f7tvF+cpLb4QAACAASURBVGj/ofOfe90zTw4BFTJQ63tnQHlmAAiqPecOzTsMAibvrAmaodV2Sxtra3bhrxbnur6zpnatbL07Rk8nBwdOLEAPj9HlhKx6JuN18ppHbhA8IbeLdk+rzYbGwzBiY69p4WRN1rS1xZEcwH3jPMkT0IiJY4o9VIFIKMZTiSUR0XwR0celxIsix+FlsytP/1LhTLHq9ivF/PHMDUbDxRpxAZnZRgZNohmCPUPjMekBYKSJor9nipmK2ssgQKbdZ2AuS5Jg7lUwQmLaa4lNgLOLSRWFc6mk/YcPdfP6VX3ogx/Uld0d7T18YGqtTUyrXCewAb6yrJdfuqdmc8UMRhjs/T567TDkQuIE0ADF+fjkOLxBLD+Z+Uw2DRgmTbmiw8Mjx9gBAtBMQf+PZRosI77niJ+ZXLh5/az5kBAS65coe4/d/mMv4/0OZ2MvVGqEeC5iEwxzqhAI8veYZEZzGtc4XMDHk2GK2QuafDimJ6+SZGIak1DqufB7od7jY/hNrDcbZmPRZLMfVtifLHVjr55re31VK82amlWMuYjpIvEh5CzTycCxoqPxQDduXLfEgv18Uqrp373nA/qRn3pR7d1N9WZVDaYUq8EOo7AtmqI/VqkaDuUwJbh20YAkjwObv+FLg6lqxXsazTrPXtssmoqu7K4bvMBkr45cICUzAQTQvCMh4FmAqm7GBuaT+Dskj4fOEACz4Ilzs9321Jbm98HenhtSgJ4MBbIumq2W6fVcR6biOL2TQQ/DgI/dvn1bzz//gpvhJ598UpcvX7GfFJPzJ554QtevXdOnfeqneb3VGjUdnOzr/oP7enD/vu8BMXfQ3J999lndeMMbND480ssvv6zbd++aVQvwwG+fncORbj33UR3tH+jevVcsY+XZ5DqwZvmZVy5fNq2eNc7rA7TwvpqiWL0Hp6hcm9+RBlJvhEM+Ma3UqqOQxiAD6KYGnfXOqW4WHb4brB/LH8I3hLONP886nYU0BrCXvYT9Cfkh4NqTr3tWO5cu+zoBjAQYTApo+HBxLzi/BsNBMisM36pseAegkEEAWLx8fGNj0xGx+BFcurSbXDTS4CbJ64JBCIg8Uq1S9bVyEz2d6dq1q76+7D0HB/t+LvDC6Jye6ebNG9ZUf+Ib3uB7tvfggfBRoFLqDseaQatOshHoGS2em9lEtz/6S/ryL3mrvuUP/iGtNpo6PjhUtd3WyXyuP/RH/ggRPfoHf+tv6+rKqjpHBzEYi0g0pila3dnQZDbW1vq6fVHatapmwzNV5j3tboUkh73KBoQMK2GNAQBUy5omOYB3LwB275QckHMNCiMVqiE5ZACaTRgBaex5kdZGlI8xaOB59UCC551n1o03PVcElPOLfb02q6g+rarQl17+xVs6O+ig7le/B9O0ajAIQJFIU6dkVGr2w2AIGcTQ6DF3L63p2WdvGsx7+OBAa6vbKhYa+uBzz6tXLFsKnRnTGYiIbffcsP3REd1yxX5ea6eRZB6z+Tt48JtMPzPLIjf1rDVe9/LHMyPFQN2EVCmuWTZ2Po/U9vf0j2aPZ0DHPgNwRi0D+6Fm9kRh1FV5cqwv+6I36ZlrK9pulTTqnqkwBbBvajQv66gz1MFxT6cM2GfI8oJPQLDnWb/r5w9pD/28B1YAM/izwGL70s/+jDkF0cw0Ex6sNAV1NjUUWeghUTgy7cOQQgXQWPJFoemQ4wsNHxyfab/cSHpaRoNemjl+g8Pr5Lhnc6leD3S7rmq5rvkMv0NO8KE22w1tNGpqQP3rddSk0F44r59P92wvZnOTAAB8HWegrhkAYHoxlAo91epD/ck/9U0ql3tqtQoaDc40HQ/Uarb0kXf/rD7yfR/Qteq6Ts5OVG/i3F0TaCIMAIabg+5A5eScP8BoCBQbYMRZqvRCeYKdGkM/GImGyy1NGaZcE4pAaJJofVgApVpdnelMK7WaSsf72l5v695JR43ttvb7YzWrbTUHU1VB8QtDDdA11uWsx2JpVffrO3p3eVP3qsQ1gfjajSE0l2hvM2Mgt+9L7AM3lNGX+DAAAKBo5fVm13c7c7sBjSlY/I7Z5aLhd+G89N/ZDX3pY6/WAnvKnsyz8ueco2/Lnguv3kR7Spwm+Oc52o9+PptCNIbRADP1M0XOLPIwmVvoMkPvkTLoMQmiZEjbyYJGlCaDWVe/1JK/+it9/L8sIlvyz1h8Wm7487aUILD0fvN7BkDJry9Pyj1F971KKRX5xE+52P4RCQBgUrexueVDq08hyAFG45l0SxQFNPKD0zP1Tk+d1FGgaaDhAamfjlQtztScD9WeD7VRnGqrWdNqrapqKT+PiZpvV1fo+OSVR/E9gzHkKLXYDx3BZYfuoGZnl2xHuaRiOL8dt9GFJXZMgmKyZMAAsKcgE7N6rDdWFCAwHjjY5+NhGKulCRn6bLupcwJZYxpAgN3T2dNcOKMx90f8nGES5imM2TwWTAS67WxeNNA0WCSzlFXCW4BppwGAiFnKPhXLTtQZAFgAYolp5MIl04TdyIVGNQMAFE5M/9lr3E7BKGIPTdF0wSCOh57X26o2dO/ubX3hF3++mis0+TQk0HJHKlWhakJ1RmdbVaO5qW7v/6PtPWAtTc/7vuf0fm6fudN3dne2cpdb2JdLckmKjKxqJaQTUcWWrESW4sSxEAUJFARBjCRGEEEwBCFQEMkOEsVSJAuxKEcURVIsEou4fZdbZnanz53bT+8l+P2f9z3nzIikRVG5wGDaLed83/u97/P8n3+Z2IUL1+zy5S27eP3AOsmqZcrLdlirWblaVlG7u7criQmuzwCdPnFmv2FvZMKY0p8pFrrE33B9xQoIhoqABCFei6QBjiTlhKcp4txITLvQhBiukqUSsMkC9ZfvSqEJLZ8mYzyUlh5PB+mfdb6F1SZjSLwg0nKtl9s4CQ46dzAhHNhKpSw2C34V3XbTOs2GGvd+r2ujbsuSg46aGfZRpDEp3itFgRb3VHs9AAC0WsARzPWgxYtm2+1IC0pxyTqJILHi9Ar5IDNBRx/cmKPEJsRCgu6ncmlR+WUKFmQiFOGuT3WTQl8zyNR8Tbr/ia8jhS8FGrsMoOQkHjw9oOaGvUIu5GGSMdv/8cBIYkTkFPgIU2rwGv6uaWCU6IQHN34ezwkgwNzEM+5qvka5UxihQVff3b4pQ8SLb5yXbrd2eChTRPTkAEww4qaTlG3f3NcQIJFAisj3wd1+5NrfNsUQz0rKmq1G2NShiGOI6lGfNIvDocv6KFLVwNCcBrd6N2hzGQGfNpi4D4ybvgUfCzEmXBYV/Xrmu//sNNE1SuUy1uq0xTLDfZ8CeDRAmkCEKgDgRLUIr5Hvp0kOjVqgwlNfaaKl/drTHXyAE4cSzpbxAcW8DOYaAHQNOh3LYcDMzxbgSMoC9UZC8ZJQ6IvZtECuYiYpIKCQdZBgOCA3PWWVSkHTyI0j6wJQ0KC2pxl7+pWLdq2ORjcpA1HME6UJhhkZwFZAV9Y+7497RPPK3sWf+ffN45sB0MwJBKBGZU/TAGI6smG/FTwPXCcvAADQOeHJAHUkncSBoXPvD6zebqtR4rkg0nGSyloqg2Fc2lbW1gSYcV7UAMNV97LumbgN7bBWt1q9oSk1n0Pzk8sV7ejRTV1zJr5cd6bLOzs79sILL1i91phF1HmqlPspHD9+3O6+5277xE9+wjaPbarp5/9wuH/9wnl308/n7dFHH1VjTMRf9GHg9zfeeEPN3EqhbJlEUteL946M4LXXXhOARYPywnPPW7PREAiAtIB1DoiUB5wUKwJ2lQPRuTxnJGBFR3sFoFmzSeQ3Z6jHYYsVQ8xtYMliYqiBSaCWR22/8Hn8RLIYbPpeIwZcaMAVT5dMWq3VlQSEPQ/whXNsdW1N1xQGAtp93j9sDZpc7glnHNegP+hbs9N2KnMyYfsHh3oO+TwGCPxM5CraG7W1xGguBwMErwEaI32hqS6XVQcjgeTvrD/AGQwGd7a37dixY3pOuHfURa+9+oom/DBHAABaAADUlmqaYUSOLDnuWyWbtkGjbvecPmM//x/+jN156oy16k0bp9N25L577OMf/5g9+/k/ta/88afseKlo43bL63Am80tLSvbqAU7ns6pLVspFS8KcG3bs2Greijnuf0Hvr90fWBP2Newjkj2QAdGgR0Yp8c7q1GBcTW1aTNkkNdX74b3R+LsHA++rGGIYve5f9O8RAMCQkwFOEn+NsQ0xNNQMG5p/0nLjrOUGGRvVhnbllcvWb+LLUBQIpQEPQwmGFfmiDehzSBUBvBr0LJUAdEJu0rf19YqdOnVM51ar1bVScckmk4xduLqlaE+k0N/q49uzkePEYREQmA+ZtGRg0AZJV5QJRT+QeD3i7xEo8OGFnwk+9XcGMh++T0eGOHUPZ/fYJgAAYuFzcGYsMckZW3uaGN9x3T70vgfsntPLtlZK2KjVsNSI86lgrWFSKSwHtY61eiMbjJMyEWQsDruqM+zJ24d9Sya8ibSAcaSrA/xyfuRDT05de8nByDeNFGcKKjZU9wRwBJnpC4Vr31rtmrXbBzaetN2ddgKdNi0jPjYa0aVTJs3K2tqq9Hi7uzVrNtg4cZ7NWZLCjcqJiILJUBrhkxsrlsX0gmIJ0yQ1DdpOvLEVvUOkSdeSoT8VOwHUhGLbczAhtySSXds/3Lf/7p/8A6suJU0pR4mhtZo1aTGT+wP7o1/+bVudlq3TY9MjrgRtCoVlSgZB3CDUpLx+HFeHOrWp5jN6LZgORVpJXIRO5/RXLF00br9sKClQVWKdeMCmAgBwbBz3e3a8lLXGQdMqG3nbafQsx1S2D8XVLA+SN2oJEWwgqcnwdTkBAF/LrduNdFkAAKi2XyPAEdc7KqYwnPvxKsbXqX8Ouk4KkBkAoArNTYu06EOsjigqAdmNjYnc4f8GAYC5m/0cVPh2TfW3BgDiQx2jP3QizQAANkvuC1OIKMuIFCFFDMk5mXU91w7NdUR/kwCAtoUZw2IRqYxmZZF1EGrx2eWIjISg0gqTYm96owt+nMgFzvPMnVq3nvU7Him3NofbMFNkikAAISii5Hz3KAaT1sPxt9m0FNeEjQ33YhgsTOGHXSvbwI4W03asmLaldMJyijJjv/DYSZfASrSvjFtAAK7iGIkRG5Ooaj5Ad3M2nwb69Hs+/adRXAQAOHBiARxZAP51gQEmajmvNecMANDpLPE/QwEANIuiXUtrbpqKAwCI9j9x1183zuLv+Ah4nBvPuDO4PAde9NMkTSTJAt4k8FwIHeb78z2g5Wedls/epYYj0O4cLKCR9fE2co0YjxRvuN7SQiSoPFsCAOCSAZ+caGKW8/gfeZ/JHd6n5FEqoPuv6LWJLS9VbXvnur3vqSesWGZfG1gyA8AxUtFMI9TpUjiWLZ0tW7s9sq2tPXvh1Ws2zp+w1y5t2+raqkAVpsdr6+vWbLdlEkgREWUplFxcozjd1+tJ4ZyOAZknkXhknO9LmshDbYfCrG0Iqu/QvQICxVlpMSGdgaaG2EkZ6GH4mk5KS+kATog4JZUinVZj7kZ67Mv8DGKJkmr+oT8Dn2L8RIMEhROaNIZ0ShUIrCXOpt2t69YnDjGVtm6zZSvVqvVaHQEJ0Hlhl2iaErTxGO4xCcsVYQB05QRNrJ2mCfw74BRTqeA4TlMXMT8Zj8kw0NeJKPqspyAzA/TT/VUj75P7WfG7kP+soiQAgExGedY9DSLK04JRGA73MjubF+56toJEh3uVz3h0WfSpECtmdhAu+nfMdzEvxnlsqUydbRhpkrr1YQrsBnpjW6pUNPXfWF21ne0tazUbegZlApw0RUPRiI1HCWs1e1artQUAqDcZE+uFK3heoKjWTmKqyTLXmCkuFGHRtOV2nlCxxPQf/wCaGBkJiqXgyAYF4QC6NoxAqUPYbzybHWaGSybjQMDZLosAgDPR/J/xDKDxAAShUSP9Aso667HfQ17p8Y+sVTmuQINHjinXbuQRmBjGmm3uT+NGoh5p5j45zhaLBSj/r4YfdlAwAubvau5oENkHAS9DfGuepKZ81pZKBasU8kpJQZvc7jfEHmI/39hY1b42nE5t7fhJqw+mdvzcA3bYGVmjO1QGNajMBIBhOjYiVPEYkXQ0SL20tmTC7MwnpJmSg3AeA1fJH4JrPta6XVlfk5yD+EeaeGW44+mA98PErLK0Yu1OT87X0NcryytWQP+NHGU4tG5/ZAeHdcXR7eztSU7A/Wcd01Q1W22tEUwEiT9kugxIhNnczZvbWnc3t7ZtOJzo/auJHI1kuArlnOtJI3Dt2jVF1QEMoFUHLKA53trdspXVVTt9+rS9/e1vtw984AN2x9mzas7Rqj/zzDOitF944w07dfqUWAX8DBgCxXzees227mEDcKJW18/S3hbMVc+ePSt6PtNrmn9YBMQRXrt6za5cvSzNPKwFPFR0doRnIEoqFCEMa2LoppnQ/aG+Y2ao5w6fkQX2mvYbknVysGxz1my3Zs1/dJ/nWVCSANNVeC+w6ILkS3WZDl+XKYgZEowXeaRgXwCwcA2ry8v6tby6qmtGAxsn1Ew8ed4Bbea+DLA0fI/k2nPe8mzxjPALoIHX5Ya6aVteXrJXXn3F7r77LtvZ3rGNIxu6Ttwv6gcGhSRu5ItF7QP0B4k07Cs3ruXcACReYy0sL9uX/uSz9tk/+pQVs3kb9Aaa0H7kR37IHn74Pvv9//3Xrb93wzLdhnVqXVoiK1bNhumCZSsrli6WxR6bjvuWz5gVMlOr5JJ2enPNxoOeejRYzb0xMoS2tXB6T6dsQLoJ/s1hE5J0M0iLAQBqg6YVl5CHpfX+Oat4/wAsXAvAEH7/VgCA4th55mnYAQLoyQD6J2nLDDNWojI8HNjlV6/YsEOkZ1bPk0f3Mvgd2srSitjO+NNQ6SG7yGVJMOCc79jRzWXJjfwcBLCHlTK17cO2XTxofFsA4Nv1DmHkNKu9/XO/OQDgYICD7D69j4ySWxNEeEszpoTkzf49FwGAuAfreJ7yfAUAgOH6bQBAZjoQAPC+d5+zt9x91FYKUxs26wJYksm81ftTq3eGdtjoCQAYigHgAMBgMrYecZGwextN9bCTCRIivIWIUZxY4u9//AemTudmSuQUSy8S3QNAWYVCL3yaRJ4wmdKHtV2r13dF01AhR/M9TtgIh9y+62Y5oMqVooxT0OLd2NqzXocLRFHIVMnpYNPxwHJs7qO+3XVi0zLjgRUokKF/hfmB4r/U+ONmHmydYAAEAyoBAPpsml+OCuhM0ID27N/7+IftHe94wEbjhq0sg2o1jfiW0rRkn/mf/6WNttszlJwyBUScq9Xv9CyfLWhRUgSgN4QBgPBsIo0NDKKIrUXUPWhMVWO5S6w2paClodGeGX+RDToYq+BMD4m2Slp3MLFMIWOdCQVszlLQF3mAu03L5BK235taolK2vUHabhY37OupZdvOlFSMaHAjI0cmeTQe6L+9+ghDmmC6F5tOr1OkMmdDplgAeQwaRRqE6IoftYPRwCzSdmkOIxigxuWvyQD4Tif/s6Yo6sKjBGDBOGnWWgdN+O0MAE1EREWfP/qKOaRIoVCUgVM0bXJfgMCH8Pr1b4QBsNjehe8fCkb97AgkhU9bTF2MryeW1q479Om5dP8qMiP6HSUQUXDhLIAOOsIyk9uC5AA50O8Qg8UhyfWAaogT96DdsZS0o1PJVvSRSdlk0LVqcmQnlwp2opy14mRgSQ4lmbiFJzii7zEWLRxJGGs7a8WbEglWgu5QAEE03QgbswMAca4Wmsc4+V9gAHjL5xIAn9RgAOQUxAgA8Jy7ECLGbmGelQwTfnfRhv7NL89Wd+2qgwWeQsJG5xt5oOmm3NvEiSTe4EtPl0lJKwsIQIHgLABRl9xROjgQS6cZqNboOqO7b9SpxedOnxQAAIqRRQYAX0fjTBEJoAuFHHCTQjoCDbx2Js5MHJmU5/MZ2z/csac+/KSVquiccW0e6P1R+LbbPZswWU0xLSOSJ2E3dvv2+59+3k6efcguXbmsSWmhWFbRhTEUhbLHZcVDcCGGL8RIYvQWnEh0X8U+CqZmrG+m47DSBAAowx5fFSYeuObTqHfNJrAM/FllJSlGDzPZVMI21tYECDAtBhSRi7rYn/6s0aB7Zq0/90w2uceKo6MY5F5RiBKH1mpZ7eDA9nZ35DNAw3b86FEZYypRpddTjBoMAKZyPDdQ+2k2KU5pVJiQAgDANqPYAmj2tRNSH4JEw5/jie7dYgfJ5yFZELAkveNUmk8tpdB8Awjo2WGKDMglt3V/bhzbdX0/f+Z+0UhRZM8nx3hJOMgQmUTzHnbBP0X+JNGR3NexnldtUmHqt0jPjLvnAsoJABVmcX5OhvhOvUaeH6Q2AmmgWw6sXMjbm29cECsAdggRiRj3YoY3wBl5nLQb13cUScx6RUfO2mX9AwLw7A3xHxmRpJDztVoqa9KpPYNGnBhDnovQcHD93P/H/RNmcYGcuQseJd74z31sHH9ZKCjD3hUBEAcCeI2u20c6As0V5glyKVgr6RTgg0c6opflWUiLReT70RQDxlRMAQEUmLvXs1YA4PgdbTONYwSWtC+JscSeBwg1UlN75co1NZy8+QJ+ANSC7JlELadSMg6slAoCZdAkj2xgzeaBHaVAh003ZW3nlM29fvK0HfYG1hxMrBf3eaQSw75LCZI5I6QiAa9MdQR6fvebiPv+8sqqgDFeKPs29SReJrxP2FfJfEGeEqwVafeDKz7NLlPrm9u7mkmiVd/a3rHL167bzZ0da+Nlo/cO26BgR45uyq+FKDwm4Lrn06mmyQCb0s/iTF8uiypNTQuojMRk8+gxrf1XXnlF0/fdvR27eXNLzWJ0sGcZ0IgL7Ekk9D04o5HbHdk8IgYAQBSNLVp5mn1eyx333GM9TOSKRXv+uefs61//ul26dMm++MUv2o3r1+3UiZP24AMP2OOPPWZ333W3QAe57E8mmqrDwGJ6fbB/oP2ecxCd/Mb6hoAe/g8KNq8fGcGVK1cFhmzv7Nje/oH+jhSCph+QzGUEA713fk4+m/No6DDZZLqLBwj7SWy0Y+RtbKJibF1MG5s1Rz53mkkV+n2m0kUBCZ5Tn3LDR8lsHCBiwNUbDHTvuU/8zrWFMbB57LidvuOMIiuR/bD2oz+ZQCPSB/o9Gwz7uk6SVdC4ZzJ6bmiI6/WafpevQ8KUcACIg5yD68jeTlJIfzgOsWtBigkrD+B/MrLO4aE9/paH7L/6hf/cVkoV276+ZRtrG3ZwuGf/4//039tzz3zJPvWv/oW9/2332QNnNiyfHCv9Ye+wZbvNiR22ofKXJckrl7I27DdsfSVv68slW6tWQ90+tVQ2p/2o1etbrduz9mRkw3RKAICUieF8TcmcDwbAxAapsWVLuRmLkOvAOoxT7ihDXKztZ4xFah+lY4xtlJzYlL1KCSJJS45Slh5lLd3PWvegbzfevCkAAKkWAAAAOKlMo07blssVG/bHenZZk8QfZjLURCRY9Oyuc7BACpKbwhLIZJFS9+2gPbQLu3UbwkL7a33czgCYs7NizeLgR/Bwi41C2MAdbHKPBK3/EBkfazUfDIeB1QIDID4r6q3FQ5kEBgDMMw7m9IwBkBr3LDtt2dsfOWlve8tpq2bGzgDQj81aa5QUAFBv9q3dw5PJYwQjAAADgHtfb7V0FjL9FwCQZ48wS/zcj/2wm5jDd3f1Tpj6esqq+wAwrXINJhIAAICDgx2r1XZNvlQySXJHUhpiTHXQyYJal8pQugpWb7Ts5s0DTf8zLOYpehuP6ILmj57S+l27++Sm5W0iAGDYbslJPE44A2F8DgBgfhQAAGn/BQAo1MYmXAIM8TI9Wz9SsH/0j3/G6o0tW10t2nDYESW3Oinay7/zJTv/5Ze08KA6Q+3koJtinkQjrXvIFMAdfnHNp2ShSQJl9p+3OLf1xl8gyswdH6opBhu+WGRko0Lf9R64jY9HLcvnkipicqCSY+jCeRXnBYxuWk18HayGsmFpxbbGabueX7NnE2XbTRdnBQpvjChEJoPxdfujHz5CfF/8q5oPXgfvJ0oAFgAAH9+FLnjRPMM7YG+EvwsGgCjs4esXQYC/6vMc2Q16HSFRYHFiroeTFRTME6MEQMZNaq7DdMSfYl/r0nB6HOK3AgDiBqGJ9W33/6/62vUjb1k6Ya1/WwAgfgHN6FwmEAt0n5hHyUNIlAgLIFJxvSj1n41jMSg/v2jaqsgBUimxSaRPH4+tCe2x2ZRW1IU2yvCRaRtMmOmwZ8sZEwBwrJiyErSlQU9THqaE3gy4/MI9CcJEFmaMXNhjG85A0NkL7gUQr+3CxvyXAAD3uJg1QMHzIYIhNDA8u7cDACD+NFeKvpJnR3TSBgxwEywm/w4AZPRnbVgygvSpukw+oyGd6O0pNdQ+xfdmQYeuDNacAQAQQIPOr/lELhRLom775JZ7JElAxk2wIjPAG8OQzb4AAAhkCM2jDB7TSRXO/ByxmjTJxMQQYNad3WFqwUZS8sd0ZPlCxmqNffvw9zxl2Tz0/56aJQpumkky4inMoY5lyJkd5u3STtL+5PPPaDLD/tzu9K1YrlqnN9C+T+EY11uUHblUx3/hlD9/goLMI+yd0cwsRsJp/5QZbUKTm3x2asc3S1bIJ1SM4uZMjJ4kHaHdZcIVp/88L3wPCmESLtjvlLeutICUm4fxNDPFJQ5sMpaOf297225cuWIHu7sqtjjb8MVA1ga1FrmHJF4wYvp9KwCcDUba81lXNPoFtLQ0dkRuDvtqyPo9DGydfeAFVqRru36QvZmmR49OoFy6+VvwgCC9AymZdOFB7xhc7HmmVMzyWqIpZsgJ9yPNnznuW6T0CzQU6BhBf9/J4rM0b2gXgN7ghTObaugbwBgIz3w8duIevLA5OmDjZmm+Z4UouPgatCVPZt40GCzi51Aq5O3ypUsC8TmruwCTaYzDmDDlxcpn+gAAIABJREFU7fq1bU3/AQGQMdbqTWu1OyrqkUf0+t3QoEAppQPF8wNNJKkkRGkmrdFsSQvN/zs46dfEr4WzAdSoBpZSfO3hGJnRjZ0IsDhVEsVpBs4CKugaBGZUMZ+xUgFQrmvNBlFxvAfAgIQywJUFLqliWvnyx9c3NUnnmfbYOmdrRvZQlAZI5iZDzbEbyOmsD2dFiOCjweI9Neot26IB2dkL3gQ0/2k9I5ImpFO2trJq62sr8krhdS5X8jIky6RYj1CRe7Z+/Lj1sMrEQylXsDHnCt4J0svDvEpbcpoXA4DJs0An/FQyORlYOgiFkWNPTSW/+DPyjcPaodXabRumMprudzs9UfPZb3iu0LeyT2F41YOabQlbXl2zTaLs1tacfQFAVyjKXR+/khtbW7qO9TqGdBntvVFexX0HuIOBERNz+HoYNPxOo3/33XfLC2FlZVm/M30HBACswOTuzJnT9sKLz2t6vLW1pVg9Gnsm/eTd82xz33Z2dzWVRxpy8uRJ7W0bR47YD/7gD9rDDz/sE+ps1r7x0kv2G7/xG/bZz37Wrly5bieOH9X/wS7g/jz++OP2nifebWfvOGuPPfqoLR07ZtN2Ww0szApo6Cq7e32rN+q6drjsAyJwhgCKIQ+E6cB64F4oKavdEdhx8eJFu3DhgqbFvH55CIQhkBsG+nQ9DoVizGKcJrN/UmNz/fS1AG5ZB2QALrkWEZjja9zs0fcoX+sZsXuQJcgLIHxwHVlnNP6YEjow6qymcrkigOXEiRNij1TXVqyytOymgAFIhbkGU6Ipv5ihvAQiO2BpZVlsDuQAJB10qSPyAOKTIBuADeNnCCywQiZtezdu2nKxbL/+q79mWQC/AVr+VcunE/azP/0f2B/87m9aMVW37/vgY3ZsJWFZdPlKzsjbQStlX/zay/b1F163Qqli1aWCLS9lLZce2OpyWRIsN850ISueRESzHrQ7ttdq2jiXtSF7vSLg1JqHGFVAgYlNsmbZot8nrhu/LwIAns7jfUu8j7cAAEPu+Vjm5RRGkngk0pYYpS05zFh6mLP6zaZtX9kVFYEmFAkTcZkMfiuAl4AWjbaYK8tL0PsxxOtZr1czgu0efuR+7XuH9ZpYDrl80ZqtrtW7Y3vt5mEwNv9Oqu74uV573ErRuhUE8MQlN2SPH7c0+GIyeErb7LvOjOGDWfFCfxCIYc6GFbP1NgBAPjABAKC/GnQsn2zbW+5dsyfffp+VU0MbNmuWGvO903L9b7SHVm8PZgAAKQIRAGgPujMAACbtDAAokIJhlvjZT3z/lIKK5h56JWiOv8GUTYNpkxeznvsNADAcda1W37Pa4Z4o/ExK+SkcKBgA0kRRDHHgUjxycQ4OG3ZwCB2oIO3CVBP7pBdOFMO4/g/7dnpjxVYKWTECxr22wAG5ueo2+QE8YwDIqCZQgDGEUvkWJQBQ/TjQB1Zv1exX/tkv2XjCFJ0cV6L+JlYd5+zwa9fsj3/r34jutlQqWb/dsTyTq/7AlspVHZRCHsMGROPPT5STMFF7abS28ym439j5vMSpiuQk85D1dUDzkLGBcQNyGSZDPSsvZeyw1rKN5aI1ah2rVtdlODiYMqWbWhKDQDPrTVLWL6/a9WTBLqUr9kqibAcRAFCt4SZ3nnx9K/XE3fyjZtBXbCxQaPQoiGUCyE+iwAH9ClMNOIqumV+IBAnf4LsBAJQDfxsA4EVoaFIXruU3e8RnAMDsukfAaE7BjGZ4Xsi5RmsOAERqsK9jp3AG1/8wfVahGpxEHfSI69Hpbn9zAED43pE+OmMA+OrXJjy7Ce7hsIgfxFUXWQACwiIld8YGmH8Fn+/JACZKa6FUttWNDcsVivo3CrBOq20H+3vWJ69YxmsTy9KMJBLu5kuxPxnZUnpqm6WMbRZStpKeWIF1KyM1KNPebCw69McJJNPLKONwE0A3ANSftUfGyWV43TM5gF8TpzmH32fTzdBUhOg4jzYqzGOD0mmBFzIGZMIc6LA087E5ZT+gyaSPEQU3m3ZZiLLcfWJLY5kBTldR4t4fyKbkYiunOpcwiE0l7SrRgEkVllB4adIduPIDln9T4xQZAMGJF0p/TAVYTBhQoyVzUib9DhLMjGdS0H8xasQYNNIqg/Y/TozFdEEziWnfQGZexWLOWp2mPfXB9ytmCI0uRDD2KABddPtMPSiUiQdMVe6wvfrYPvvZP7VWp2/VpTXt9TRgTOAo5uayA6f1ywU8xJWNBv0QremTZTcxZX1xLc2OHt3QlJ7ovGqlZKUSeeaeaY7pffPgimRdkZ4HcCc/EyY8TPHlmk1kmsfssA8DeijJASCXeCukGkg4mHhjONVuW6/dsfFgYBffuKCzgHWMRIDmh4UJyC2AJ+nNI8ZFlWLJWuRoFwr6vuhsofNzhogJgPka0V9DZwZQ+OJfgCzCC7CkikjOTQB3UfmjG39giDhVNjTqyaQAaZ5TxU8GLaySDQIAEMTfIeKXs8GjfvW73MC9MdQsJFDv/Vr6JE5TYsml3G0+6hdZZ3wtngbRe8QZR2HvDrR+fc8wfZrtT2Ej559dQuaTX2ct+V6h0sgRMk0yKahxnm83G3Z884h94xvf0P2ApQHISGE5HCK5ydvebk1AlClnOm2HtYZi1CjY2Qd0H2gAB5jfce2HVi5VBObQeNCE3NzeEfOFpmgxgciZPb4/6c+zPTYaTs3TirSbzwAAPdVz9lK4GDwj+D1k07Anu/IoSiXxAyAbPmXL1bwtLeVtbW3JqtW85fJM+1NWKBU0sBh3hpbmfYYKyadODhByz1h7AH+eSBSYI6GYF8NjYgI5aJp5VqtLK/JOuHzpql2+fNXazY5qO3yQxBTQszWShxKGZEeWl2yplLPGwY6Vi4ClZq123fKlgvV5LbmCFVbXLbeyKqounglM7l1jlbT6AY0jdPeONRotDYqg7GO6yGu7du26pwdAK88XNIGnphSYwQysUvXabIB3AQbGxBzC9nEjOzX/xA32BrZ/ULOtnW2rNRq+dnk/MhyjJvC1TSOvBhUWFckpxaJAB55PGvm19VVNmNUsiXnlzRPGfDTVmDwDvLJHcj6ePHlCjAogbbwNjh3bdGAPcF1ePWZLyyuaKNPc33PPPQIfBDxkMvbmm2/KAO/pZ56xP/uzPxNDgPsKW+N973ufrW04c4D7DC3/+LFjkglcvnzZ/vRPP2evvvqq9iDOJn4mlO4777zT7r//fts8ctSOrm3Y0Y2jdvzECV3bdqstKUGsUbd3dvV8cCu5Nru7e5rI4xfAVJ3rEwERQA6AC2IN+QXIwXuP686ZsC6PEcCdJGUCGd5cY85ew3uPpoo8iy5nifHkAVzU8Q+7zQEYwIbZ2YgWniSSkCChWi8w9bhnEVzVugAUD0w79t7NY8fs5OlTdvbsnQJtz5y9Q/ugYiTpBQSwOWDbww+hWNB94qyhfpY3EExDGEbEHbY69vADD9pv/vr/ZlcuXrZ2vWGnjp2wi2++aT//Uz9m544W7ZO/8+t239mqPf7QCTu2lrBcys3jOr2ELR85Z0+/eMn++HNfs9WNTas3D+3M6U3rtHbsyMaqddt4GCEphu3Lhpq1aSZjjf7AdpstazMAIe6Vc4P9Mjh8IW2Fuj9IIEfDKDahtcG9hClBQgHXCfDpdgDA9xhP5EF+AAyqJCCdjwAg6A5SluinbaWwZlfPX7erb9ywTFIOUnpuqIfa9UMrJxN2ZGVFa0AAw4T6omXFAp4UDDLGdu/9d1uhlJNPG4AeAAD7e703sZeu7n5bAGA+fPim3cNtzX/8nDkIEFlxLv2as+T4TP4uJpJ6Y1+j8d+5RPwdJlL8mLcyC7Xst/MAAFMZ9QQAnDtTtg8/+bAVE30bNBwAGI+TNkhkrdEZWa3Rszbyexz1khn47/IAaPbaMwBAnNYJz9fU8tmijYYTS/zMv/+RKW8iiRYT0yTosGGhgBhgtCTnZk0WuPE8nG2XANT2QySGU9/QYQEA8ICD5oC2cYji+ri3X7dWm8a3ZIY+b+QmgxTgJRySmfZPBrZWzNupjVX5AGSmxKJ0gmN9bCLmAAD/4omPNAAKewogAWcWAMDAJomuHdQa9gu/+GN29q5NS6SIIOlaMjW28jBj+S2zf/HL/6vMzSq5vI3aXVspV6WtwpFZFFZJD6YyU4hNCYu4B/0/gTbvNgBgYeKuid4YCrIbAHLYayJUKKhwSUySloV+263Z8nLRWrsdW18qW6c9snypbDWcPjNmJYCX/sgSuYodpst2JVex10Zpu5pbtka64IdkoBTGKQULTuZNfASKbDTKk24/TFk1B8ffQJF3HKJO1eV1a6kuMABmi3mhiPtuAAAAB9Fvb2v0Z5TnmY7mmz3AEZgLLXiIFFxkAKiYDc2nU6YdIBEIwKYY9YUUdQsAgNO9/WfOWQDh54TJuzML/oYBAP3M+VRU12EmInVK7KKmNM6W5pBTnKR5sxe1vVEOECGDRbowTQzTDZgjq+sbVqpWg9t3RrTF2v6+Jj8YQ0GF5nfo85rkGK7uY8uN+2r8j5fTAgLKibGlR32XAegtBfmO8kcjI8MjazxyzDfFCAK4j8GcBTDnOsQ7Ekpe9QjeEEV6fGiPdJl4Tm8HAChIhELj7quphRvcoA1XcwrLIU3kl/+9kMuJCcD02af+TNgwrMPVGt/rGDUZI+6Y5LgRm9a1O3D5XaW5hQ0AXVW/Ui43iSY7To/Q6wEQ4EMFFJPghZQMFfg0etJnugQgUrb9IEKyhKEPtEcOZ6jDsAncxdcpwEk98zT2AAVkUgMALy1VbWdv25588j1WqhblPTLsNcHOZAALWICmfTRJWWuUs+Eka9lc0V586RX7xqsXrFhatkyGfHKKaC8u4jQfyQ064RhNtr6yqiZQxlSYgBWg9uc821gTSyaFHo/nAAxGaxRxaJcHVsqnFNEUc9wVb6bJO5PypPW6XX1/9kF+51pzz2kqYUCc2DwmUz/itsiShu1SPzjU3/GHyEMFV168Az8xEpXGmNfcAhgLKQJMSHGmV9uOf4rMC725jwAARRL3heKSxgcAAKlXBFU4Gyi0R6J8e1EhHX6UiCzIyZATkLGuqXWIe5JRH9cNSYLYAW7e58wn0gIcANAawSm6DygNG8qLcxUuHlOhs4/rNmvGo8QoxALyuhK48N+2NQfoVWvuFslK+Lz4+bO9S/TwyCQLeFqQ+bDfDcRUyVmzUVPTiUkUTL2D3T2b9IdWQPvaI3WI5y1tne7AdnYPVR3QSNJQ0sggc4IJxCQRgzW+JpvNB1q/04ppMtmDmAJzpkLv1dAhyKKY9EmjPosm9Xfj73NeowiED2yleVkZwL2FPb5cKdn2zRuWy6bs1AnkJC3b2b5qJ09s2BPvftwKhaSVSOgoAeSRzAJ7AVYNBoxpSxG/zH4qbaqzRiIIwD2ODRpNoHbO2X127wXWJnUaDTPXA5MtAAAYFThFv/zyq3Z40LBOq6fJntI3qUMwWMvn7Hi1bOdOH7d+p2H5bNKK+bQovOlcRmZk6XLV8qsb1pwm7ZVL1+2Vi1dtu9a0eqdrrS6ghC9PN5gEmM9YOtB8ma6fOn2H6PtoyQFsWL/sndFbhT2LdYqfBgwAznBAgBgliLGcmyMnBGwXqUmLAAgOPNUPDrS/44XD6xCwBeut1RQIgOM7qQPUa3wBSR7sPQ6ETdUg8YtnlgYKMBXPK/ZQ9tTLVy6LDcD3uPPOs3I9x+kfZgDrkrQKwKaXXnpJ03Qm6Swbvtfyyoq9613v0s9++JG3qvlHYsC0mvf/a7/2azJfBSDoIFsYA7jmBVCsrq7o3gNAsB54LbxmQAoYANs7MDx2LZeeJ/Uw5caL4NFHH7N3vOOddve5c2IDYCgIQHf2zjslQ2CpA3jw/G/d3JpJ2Pz9VwVI8Iu/ZzNEttX1fiNj4Pz582LwHOztWwKNP6ASe5WSLvzeUi/zrPJn9nb2KTVgYeSh609NAgORAVs+H2ISYbjhWdPVnsfXyuw0DJm8HnSWk2JBkclOYQi6VwspD0gcAH9Yb4CFAB2Ah8gKKpWq3XvffXp/5aUlpSbxGscYqeNlRocE4DwYilFWO6jZ448+bv/w5/5jsQM5mddXVqxZq9l/84//gV348ietagf21geOWzXfs9T0wLLpkW0ePWKFyqrd3B9YrZ2wi9cOrdEZyugQBhBSGwYTvOaZXFtRp1DAU9YlonQytRuNuo0A+gBAAjNRBQYbWGJilbWqWH6sO9aOn1VF3VOuie8rtzIAYq0OCDcaDzQkAASI3mlE+GE+kOgn7Eh10y6+eskuX7hiCfTnAN3JhK2sLcv7LTHo2unjx7ROANVJwCGZaHm5YiurVXnIVZYrGpwM6BWSaXV8AHrtcdJeuLRtg2TumzcHtw8r/9JneZ1968fiSM33ffntKGnGm/noVyGAPMTk8m8xDUCGsjqzfSATu4hFSYBXsclgArggARADYG4CiASgmO7a6c2Mfd+H3265SVseAKkxa5s0xaLVOwM7rHet3XcJAAwAJFgAAK1+xz0AiMmUN1XKhsjMSQHoDizx03/ng1M2B1gAMACYfnpBQHMEZYBGPUygiHoYD6zba9r+wU2rHe5bPouTv0+KuYE8cEz8aJ7J58Ukpd7o2N4eGxX6WyLGEnKExRCCgqlCPF7tQE1/JZ2we06fsBxaMjTKjfqMARAP2MgAcADAFcTk4frm4IU25mDTJMUmTqEH9qGPvsue+vC7LJsHWYX2PLTCIGWF8Zr9n//tL1tyMLICpXynbyfWj1rrsK4CUkuEgyEa4AV6PxsW8Sj9IV4AMbIqHPAzCUAoHILekAOKCRabmbRgFD7ctOnQJoWpdftDq8AM6I6tmK0o17I2bFk6M7WVfMa6nYFlqxt203J2Mb9sL/emtpdfsnYKFoIXeVFzreZp7C7X3sSHmDy553pzKwAg/JdiAPs9aXqUYhAmHTERQNNWZQgvFjwA+d+dBwBF9u0AgACocA3j5vOtn/CFuVKksC481I4AemEm3UcAADRtpUHmMGcSKsOZyHhwloTrkWOuqTfm8bv5j/j/CwCIP2ueqz5jAMxm/rMy+5ZLo/UaGTPSMbq5l1d/vt/NaEgBIMBchgOeJry6DCVuSbo/iqTdoHXW9BNUGiNAM9FwfTLjRlGJfsuKk74dr2QlBahgaNIhNjApZ3S/ByGhAoPKYOgpE79ATY605Cj75y7QxNzKArhd4DFnZ0V6vN8XP/Q50HhvFH2Kw9N0x5sy10e7AzAfngYgUxK9R5pUfkErBwxwM1LAAdfYK31t0rcM3ihBDy1WRsijZh+NAIADG4H9S6GjyC3M6KAP+oERp/z8FNfxuwmbiiIm1mFKxfd0WYADAD6J8ukezb0X0+ZGZwXX97GOmdwwYfeDKykGBPs9LvV8P7SgvJZOty0DpHrj0B597CFbWSVWbWTJNLTnnhqQbC4t6m0iW7RkBvr0xNKZgmWyRQP0nkyI92PqRAyigzTImSZj4m6cxu8Td2lAJONQykiI5VTJ7vQIp0eHBIYZGBBAuH63P89OZ5WpgfV9GLojVH9vYDFmigY+fv0ABC689rq1mk03ycIDheQT4jFzOaf5K9rRvR/4PxWi7OcZGG4Fa3VwyXbjrX4XD4CStOlZ6appSt2IjQaAaCreFACAT1vYa7NWyBV1Dym4oNOSj02jwH0GKND9E+vEXfzVeMPCAZzAonbm+j8R2i8AAKkGBnKl4kI0n+vyI/uGazT3j4iuxQ6eOACAPMYnHLz3SP2ksFGNgJxhNHBG+wJja3H/cRbDt/6QYXCUCIWJeUyN0PRlShQn+v6eDXpdJQBQIJbyebty8aKYFqsYvbVhpeBdAZvA7MrVLRtRv0w89m3r5o6YEjSVrP9y1Sf+BGIxRWSiyrCCZpimkQa+0WrOzg63iXAHZ6fbMhDh30KaSZQrRblFMAJdTAGYnUQzhhdsSth+Ret329Zq1O3MqSP23ifebqdOHrFOuyZfoKnisFhLTAa51s56Yl1mlDoyl+HFiZXvD97gxyI0Aj0yYAuFKUao+jvPIbFuOWQSyFNogt1x+803Ltu1azdFH8VRH/MokhfySbP+/k2798wJu/OOk9Zt1a1KktNSxfb2dy1TKNjWQc1Wjp+yQaZor17dsje3D6yXyNokk7Mumu2ca7d5Fpjq0ezDrHRzea/wPH4Z+rfGagEx8L2BqEKBg07HUENIegJrlyaBxi2TywvcxuuCe4vvDfUbHwKziTBtNb3hMbO19TXtPeyBgJHsowxv2H9p7KNmHhDx8ODAbt68qWu4sbEepvM7AgmQAmAGKBC9dugMKhhkeCkUi7Zx5Ki998mn7MG3PGwPPfSQmm/MeK9dvaJp/0svv6ymmbW5vbujPQOvgOglgCTg3nvv1TOMCSDUf6bu165d1dfd2Loe/AZWJCVQ1OhwKDo7coT19Q0r5tG6L0mi8PTTz9jzzz8vkIBBnjOXigIAAB/+3k/9tN7fk08+KRCjuuSDggioMjXmawEHaExZi+VSSc8Ma4+mmde/XF3yZmk8setXrtjNrS07f+GCAQyQbkASAg0pH3GdxmuGX0eUsHGPxdoMsZHIdtzbA78f9OM0ZQ58uGxunqbCWuIXHigkfURGBw0+caEAfywCgG4kGuxj0VxVpoT4kuTyMgsF9FiulmxjddlOHtu01eVll6RVl8RAeu318/bPf/Ofy7SRehN/mY/97R+yezfL9o1P/x/20Xees6UiPjP7Vi2OrVJOWaVatBEygGTR6l1i/cr2uS98zZZXN23/oG7Hjh63nR0iCDE3hkXHUCEvdnQH9gyDv0LRzt+4bgOGLIAU1OrRk0QDw6kVKpij+n7A/eFespcjgYhgzCIAEAFE1cUwCzgeAzAvnxBeCVsiio7e1M6dvNuuvXHVtq5s2bjfV5JOpVywtz78oB1ZX7Fcaqr+r9dFLOSyacA8Biz8hWvf6RFtONH0H/ZQs921DjKmRNZeugID4LsBALzWnhfIsVD2f+F5iSw4vw4uzeTD91GvKSNAz/+7xCkwGkLh7UPS8FPCWanEKDEAbgcAkADklQIgACDVtRNHEvaDH32XZcdtZwCMkAkmFMVcww+h3nUTQBgA7NHJpEwmkQBgBlgnAld+XA4AMHjoAED+1Mc/MGWT0yQKJ1ty/EL5BDMVfRYHH5sPL/TgYFcMAA6uw4O9WZElPrsyt11Xtby0IlSZaJ6d3ZodHqK1y1gmV9KhDA1Be/YYJDuhKCXQoGo2ZcdXqrZRKeiAGWEoEtA/p22DBDk9TFTc0FZEffMMhUebAYXVcEHsWLGatP/yl/5T6w8PrVhJ2mjSsmR3bOvTDXv6Dz9vL37165Ybmq3mSpbsj206HNnK0rLt7u9ZDpoPByWla2gW0ZYCaCQpOig0Aj1Ey2dhUgcKeOvHHGHiDCcvczAZWD8LjTdluUnKksOEpaZZTVdakw6sHksNe/o5idKG7WSW7MVpzi5Z1ranaRtkoEm587NoHiw0uff7tDhOWqKJmRdzIXM3GAU6/Z2osxDrEoppSQC8hHcJwAJANqN0fdsS79b/jGwBFZMq8GLKw62Na/yqSKvRK7iNJSA2g5/+/pjNOlsly/u/Be05mz3NJAiiaw1pzsJrCJ+r4k7IMuIYBwBUUIVrMfs5Mxw6mGp9Nx4AKn5nl3hh2h+lBnOBgTbd2fQo3JUweYrr7vZbEZ3xHQGfC5UiwALCDXquRACiqCpVO7J5TDRKGhbMaGiiAIayTL15BogLlNMv5jegWGNLDbuWnw6tmhrbej5lR4oZW84mLNnvWgJkPDTFmsoxQSONVvR/ntN5jJB0qKJGBjPDmRzAGQFR4CFjIU0Hfb9aXJcOIPi9AQBxKn54HALzxRkQnugRGxun9csAQ40/gABMByaOTKNXlqsqomSMCGNiOrIiz2Y0EZylAThNUJIA2AbobaGf5wtBR49VLAcJDZ2nCqg4j07IfjNnDb8y2uX6nREFcf5MBGDrtuaLayPaf9CUcw0ckfZYJjchVfZetIWbUYa9kQvIeALwZWRn7zxpJ04esWQakKwr+RSGZKD/TKH1tMHAQtOLQeAkYc0WcoKKmBYyge10bDDoWbWCnwATeGJZy9Zt0xwDMBDjtGfLK+QZ9+RbQHNQPzywpeUl6zRqHqnHhExAHW7NNM7QDgua3qspRn6hot5d9tGBdpptmYQhZ+G+o+Gsk6d9cCgAm4OIO0/jCyjA14smOmRC76aQNMJqjIM0isJA5omFtM7MGJkqk8GQsKCJMu7tATjSmpvR5LnJgBKADYDkdblLU+xTJFMA0/yLMhsmpA6MBnA0FHOKpxPw6xF+UKud4h/SX5QIM+cUxbzk2T4Rnz1RhObTEE2V5MjMhMnBpkh9lQSCc5AnKAMLYU6NlPHtgicM00uKyThRYmkhl9DUjsg1NaguFWHyhulXq9XxhJHhWHsPzBzHgsaW5rmBudDrW6fVtOZBTZM1qNg0fKL9JzP2zLMv2srqhh02iPEzazTbavBpJinMmZpyjTBEivnzvGeeNfYK1i2vxzXHATQJ04CAZzpIrOimBaaSAIA4jPCoTSWGCMBy9pBALdFHAfqGaujQ9T7x7rfbA/eds1RibINey3IZCViUVONxtchCHNybIbnB92Z21oXJUqSv3X5m3nYa++sXqBFkUxNeO4WipyrRbKyuHLFavW1f+9qzPriBHZDJWr/dsFJyYJNewzbWlu3U8U1bLhUMHwPO9VqjbtNkytqcEcWKpavrVtg4blf2Dm232bVrO3t2eWtLMXCsY+4FTT9T8VSaph2AK6F712h11MDPTsMkvh1JT4pKmLWabdGPm42mlUuY2pmzTzm7wv4PZfvosU09LwDd+AgcWV8XACrpVDqp5lMTXTGF+opU9ZjCnEzf2PcZmLGumY6TM3/0yBHVx3zt4eGBJv58zTdeeVk+AHfddZfdd9+9AhNWSzXYAAAgAElEQVS4d0zgn332WTlz/8En/8iaLeQPHktJE3bqzGk12e//wAekNV9ZWbF0pWwv/MVfKB4QkPCTn/ykvfbKq6KSs/ewZ7z1rW+1Bx98UCAFzxVNOJIF1TU21RT+xRdf9FSBCxf0mmEhHN08aj/7H/2sfe/3/i19f+RSGCF+6UtfkpQAMOHOu+62P/zDP9QzSZoBRoRve/vbND1+zxNP2Pd8z/fYfffdZ2urq3YYIgh5P6xtlis/k9dURyJFPGyvpzoLXw/AUV5LBLHZZzgzeZ/8fOQ+gArPPfecXh9Ah4BS7rNASpdASYYXWAScBfG5dkYsDb+DBf7hbD0aMHoQAHa+hqk/+yXnthIDApgqKR/pMPLX8qGXb71pySZWl0o26net125JoiZvEE6VTE5N+f7hgS0vVSyXTthSKW9//+/9mG29/GXLbz9rH3zsLmscbNtKNWf5NMBR0VbXK9aHbZLE5G1gldXj9szz5+3GVsvGE5gRFZkXZrP4VQ0EAADOAbr3RhPJbcbZvN1s1q2bMGsMBzaYmvoYlyumLI8OP4nPTFp7NB+AQ5xBADysG+4Xaz2CLjq1RG0fWgtz29Ul7f90OWrD8bUZjK2aLdl6adlG7aFVsgXFSDf298Uk/NBTT1rtYMdWVyoCNuWq5pMrpW75jNLBv0azY/VWx1rdoaXzReswdIVVmsnY9f2GvbHbsmHShwzf+ce3ShqbNzpxwr/YwAsADn5CkW15+/9rhw6gU/w/7cWhUPX6233zGIgQAzgxBjWcu8C6BUuLSdG2SnZgK+Wu/fjHPmr17UtWxMeJPjGRte4EGWDK9mpt2693bMIwGHCVAfWU4TLR9SOBnpJDybQsZYM+Z+vAEj/+t98rAIDYJBr8GBVFGUMEYCrJIe0xRWyKjSaxLH35AFCcQd0YsMlCA8F1cjjQ9ARUka+FzrC/35RLYYIMaChH06SajaiRk5YPitqgY5VM0o4vV+1ItWhFzPF6UDWd5hWbXJr/EF08SwlYaJNmxb+nAZBrPbThpGn/yS/8jK1s5Cyd7dvYOpYZma0Oq3bthTftX//WH9hmKWeZ7tiyI5PRGcVhD+MmOc56ZJo3C1wqGkqzzoDINJ/K+CEcXJJ9j7ntvI2teNyCzHJoeCdDG6T9AEqPU2bDhCWJVUynrGc9aV0T454NQW+KG3Yzu2wvTYp2NZGzGiUC1CIV9NH6Khh+MGmNTvZxlqFJFvfK5QxC2YPeU8Z30lQGR+3ofhkmeNFsbWGm/B0/c7cDANED4Ft9o8XJ0uLnxKI6AppiNMhcLDQvYaeXw7JoXk4DBERSI6a4G5/yir2iKYjrG2P0VixmbwcA5qT/GczwHV+H+AXO3AgLZSFlYL58YpMWnEhnB5j/wd/mnHni3zf8X/iveM3jNXMwx187E2Om/dHkkqJpdW1DE3PWOo0IzRv6NmjxorihK6UBDmtOVGfi1SZDy9vQljMJO1rK2louZfmpe3vg5UFzRXFMgzilyMtkrA+FLAITIUvYgazQ3IaCHPdfj6CMRoHhCi6ar8xMNyMV199fNBPUph2vjf4Mip3xHOGQk+0O8e70j/Eff+e54L0TzyVXdlHoE1bIpS2LBIA0ErVL7lw+8xSIOuvQLEUtYmQ4KNIt7wZ9opGH6VZc8xEEUAMWJvz8LgfwsPA9rsnv/yLdWo1CiBiM79sbOcAEBwDEgMHzg891oYZ/r+D3AThRLDMVG8h8CBCgsoynC3RMDLC4aARpQJtls0hbOkfWasZthwslGzZb+llMcPV+KyVR/0YkvOQKZmOn67IWR5Oh5FBMv0kg8H7WGRh4BbDn0ogPO11RNNmuBqOsFZbWnDc+mggIYL2K6k2x0B/Yzs1tFaXSrxLLNRrbEi7e6azy5GEKSDJA8Rh0o8GVTp0d+4BYUZFEE2jWNGbUU+MR6SnuRSPvu0Cf59qKPrgIvIVMbL9lLC7MJomj66r4YvrEFEomlTBzwqTWH/OY4OGJGfonit9o2hfo/zF326Vr8/mGWDH+VeEAclNEXefgwj7fK5xJIUp18LSYAU+hwVdMF98xmBRGgDJORPh6CkWaJ16FgEQc5dl7xc4ha5sJnbt5Q52EAk7hLunaFP8GJjCuXOVsglWBZAOqaLvRdHO6YCCnrHJy3dM5e/GlV62ytGqNFtOigdWbbcMbgTOSPS5O8Ukt8jrEAUdFyOEjEaj+MU1l0ZDUwcO4Q7kEMQ4gSCqaDyP8c6iLYPrwP0zAxCxKJKxe3+cRsbe+9Zy97bFHbHUFoKxp3XZdoGI+C/CkJ1uLan7mRW8f/g1g4NYJVnRV9/NhDurcXpB4+om3Krxvx6mcJsrvgADFQlVyCvSma+ub9pnPfl4NOc8svhzjQcv6naYcvVerZVstl/R7tYCocmLdTlv6Y57Ry9v7Vj1+2k7d+4AVV4+obumzdmTUNxJL4+LFK3bjxo7+TqTac8+/KEPGVhf2DKylnDdg4Tkbw/BhkJLJavIPSIgEIBoacrbBfMLRHsPL3YP9makjeymRmqxPtPkPPPCAGkEiTdmTuausT6bqNKT8vrq2oik3+wjygKuXL4shoOg/KO+AlkTQjUdqyqHj0/weHOzb6dOntBdCy//EJz5hq6vrdvqOu9Rso51Hr//CCy/Ys88/p68BmOf+0YCtrK3a93//9wsMgC3A98WBv8SUuT+wZ59+2n7rt37LPvWpT6lZZi8h1YDG7tw95+yxxx63tz7yiBo7Xj+Rg3/y2c/Y7t6+PffC8/aVr3xFzTXMJn7mqVOn7d3vfrd9+MMfFrDA17z++nn70he+qJQAmAef+dxnbG1jzW5ub2s/IRaPa3TPuXv0/fEo4POObGyIQWAMGjod1RS8LvZGmBeSVgyH+jf2PdXY4Xjn9UJN53NhXvA74DE/Z+vGDXv6L56WvweABIkFXHuBpsHTREBmYAKIRSejSwB8AN6x5VNQoR2Q9NQs917hrNb0F4lBYBN6zcS5GgYKtGrEqA6G1jzcs5VqSfHiAC9pTHHTWRsmUnb5+nVdp1RyYv3Wgb33XY/Zv/OhJ+21P/839t7TabtrFWf/nuWYqI+6trpK3O7EsoWktYddG7FBZ4p2batpr53ftfEEE/WKv+Ykz2LfUlPOdc7qlKLKR8mMTXJ5u1GvWZ1rC4OZzUSGz4DaPkxIZdwriHXukq+5j1CMsIyU93hdY60yZFpPQhlxvXhDwbScTK2YSNlavmLL+ZINml3Jq8fdrrUOd1Uvvf2xt1izvidn/zFDhng+hqEgzHMGx/CbWp2RptvN7shS+ZJ1SfdgM06n7crOgV3a73wXAMCtZfste2Vo1BfPw9i0Lw54lVASPvzroxeMn7P+uaEqn9WqcXX7+c/+Pk72NLD25D03R01NEpYcdcUAWCq27Sf/zvdae/+alfBJQmk/SdlgmtLUf/+wbXv1tgAAsasCAEAMIFIAgC0Y6xEAoFwZsMf+2A89OSVSCUpnPGg8p9kBALQC0Ot4MIfEZQxAikYCADiEi8SwkO1HlvMEfWjfCpi1lCp6I53OxJpNZAMUCtCKs2reQY1cZpDUYUgE4LTXsXLKbHO5bEerZavk0pYcD2RAxgbMBZXuFSfNEDsC7UST38hpn5G0PQ4QTWs6N7Xdwxv28R/9PnvyqcesM9i1dG5k6dHESv2CZTsJ+7X/4VftZKVsw92WlSxlecziuJkcNmhdEui/vHF25gHHW8rqRFtgbLOQozwrlLi/otrEjzkAoCE9Hjk0OCRuJylekpYcp4hJt+kYjSaaYfRIHpXYTaSsUzpiNzIr9o1p2W4m88bdQN/jxn+LdHdMm9CuhM10ZmLn0zNN0URbdOdfGmDoSREAiGicJpMRAFAz5YVIbKQWJ/S3Pk7f/G/fKQDwzb7L/EH1xs0fp7nEYd7oOo01ZgxzfYhKAQBgw+ODeyn6PzTEvtMlHQRzeUM8jG6dvH9rytBf5Rosfs6tAECcW/v7mW8TDmrMGQDz7zDbXGLzNltqkQExn8j5tV9sCTjzvNn2KDBoVhkrlSuiwjIt5jCDIs2UJB1czeWSHhoHUelpTgG+JiNLj4dWTk1tvZCxtVzSVrMJsQPSNEPhNmnKQ6HOdB3WEdFXi9Ra78Z1IHMA86wrMxhDm8gICEU3zdtioRsNx7xgByh03WBsuhfXrrwIaDhCdKRHsVGwezKADF5kJOe0fxnqhd4LLw+obCkSDzC088gPPVdiR0BFJUc7SKp4jZJMhOgidxSfqGCUJ1aY8ovmvSCridR//l1pAuHz4jRYrJYgl7kFAJChHho9p7pGwEdKmEAPlq9L8BuIh7yj1sHkUANvtOjkjsMCy9rRzTU7cnTNkpmkTQY9G/a6+v5MYAWqIQnjGQrXPF0q2xTH/dDI8bmAAawfIrhIhAEQUuRdLm2DMcZK5B27JEleCyFWro8ze7Fs/XrDcsWStestKy1t6FzxnGufXFE8E9FHbBXmQrSPy0vLM+otBTLgAGsbo1c196I3BdQ+ArnB2DFSrLUnOjnDgV7pHmn+ofw5Ay7KFnw/Hct3IRz/s/ug+NEwARj1AdKcJu+mbN5w654JPIhJHl54RrAwFqN4LMwKjUjFD8+Pr/8Y1bJI/Z9TjjizfR14oRK1zbHY49kWwEALHoHKSDmXlNSn0u4b4BT5uK9qotbFhwKndyQp3Hcc7TMCygBnkKwxwfMJW1pTd94/aUL8XO4NfgyY//W73dkZBbjgBoLu3+GJNy5JAgD4xiuvW65QkUdJrdFWAwm9PBPM4bhuTP4i2MBrBYBgYszvOp81BXSAYK7x151xSjGnp4+uglQwgJYzHpc3/+UicXcNGWaVijn9TsN86tQRe+zx+219vSI9b6fdUCrNUqUklkO303I5UkhU0N6lOEKeYTxCGKRgdriAgvrKCc38XJrxl6cReheWwECT09yVgYEqwj4oEZQlcPQ29mCYnAe2ceSYfe1rX7ed3X1PKUplNUXutttWTKft2PqKbVTLtpRLWTWfspVKQUzRZqdjR0+fMSuU7aU3LtqdDzxkm3feaYNs0pY21m11Zd0d9fFVmpJ4ULVCZVkpM43DmhpV4hmh3eMHQM47FFYmhC2MCqcmTTvX5ca165J3HB7WbGVlVbUR2mlkH/zOc4Wue2193Q4OD7QmGVyx/qDzl2HBHdmwzWObqhWYeLM+aGL5eqb0NMTc7be97TH5qLDGOVtporlPUM+hxLPX0LTTkJ8//7qaXJgCn/70nwjUJcP+oYcetnPnzsmZHiNANOZ8D9IA+H5ff/rr9qU/+zP7whe+oJ/N/sb363e6dmxjw86cOm0PPvgWfQ+501OTM0HvdAQW4C/wwgsv2le/+lXb2duVHABzwR//iZ+0u+45p1oOY0DOgK9+5at2AY3+5cv6fNY/QAbP2Ec/8hG768551ODv/u7/bV/7+tcERsAsgCEBKwJAhevI++S6Ma0HxDhx6qQ99thjYinwPnkd3AOZ4er5G+hz1UCnAJ8Ks0ED3geAtuzx+CzAGuA94hoPgJoGZGQfGAx0fS5duiyQ4PJlAKUbAi94z9w3nm+Bvcm0VbJlAQBsUNSE2nPkK2C6fmr4xaIKDvczM0I3RwUMUxRsty0JDNGZ3LtWf2jt4diKK2tWb7ctl0/b2krJ9q5fsP/6F/+h1XcuW+Lwkn34gVVLt3flA0MtA9twY2PFEqm+FatZO2ztWq5UtGZvZJNE2Z574Zq1Osh2QszumPXmEgASZQDh6UtGqYyNs1nb67Rtu9m0PrVNLmd9hhkycczrWhaKOWtIc7+s2pfnC8Yea1es7yDDmGvZfU9RX5DLWlNW8mYpwNzh0JaSaVvLl2wlX7IyjITewEaAPZOhdRv7traUsztOHrFBp2b5YlY09VChBRkPNRJnMcAwCR9p2z1o22FrYKl82frEsCKDS5i9eWPHrh32bfhtJADfcT2+qI9dMMb1umguTY59zOJ1iT8rAgH83ZOg1Lku1Klzw9jE1PvuaQopHWcNPTFpK1lFNaZGXcsl2lYttOynP/ED1qvdsHIa7RWMKZPeHwDgoNaxvVrLxjAw01nrTSZiABADyDVm4A4DQHN3ej5k+ADmP/kjT8kDIJP14ldTDBWgoP+eSYh2nYUB2kExCP0TH4BG7VC6lkG/6xo1aGqJsVVKZSuVqjYapWz7Zs36fabnFLY5b94VpUcUniPNIhtykPU6RrLskWrJji1XrJrPWDYxtX4Hl1qKh6lQfH6JJoyWNRhMzWaxM+Od4GzM45CZ2t7hdXvr4+fs5//R37Wbe2/Y0lrGpv2BlUZFy6er9nv/7H+xyX7L7HBgK1AK9d5N2hPQpinoHNQ9mkNehxr7lPVBYcSic5ptbA3nhZvffv+Ireq8ABP7QVMUX2DSziKR0HOln2AMHZmOtVJpq5eP2OXUsr0+XbL9VNGG0o/4xN8LE28dI1oVF2XUyYnmr9hGL2wU4CDm/9gLd4EDkZ7vTTAfsXH0SUmYMC9oP/+qD9rtAAAmgJG6HwvM2wvNxe9960QjAgBhOqIqxu9R/Dxfy84YEXCYBezyiCHdM8aIMf4vMAEEizB1CgaOunN6y9F2P0J6t97Xv+o1uOX9hI0h/tsMzAgTptnPjlPZxYFOKPRmcMRCgR44VTPDkjmS6dfn1mvq18ZNEjFZyoo6jSswX8ekA3Sfa6Vc6OAAS1Pc6fiEV0g709LJ2ApJs6W02XJ6asfKWStM+5YDHCBGTznPTp3jwHZpjd8vmWuFAjc4Q6lYE3uDTV8ts1PvZtFmiwyAQLGOszm+p/LNY3OzmDbBQHGaEEIPuCDibpCTAJo5LT9IApiF8fdgrsfaiABAYjIQco9cQE9KyJFHLhGzyzEwo+CQOQwT0AxRgWm5c6fSPLtOz1d0EvFTYj14MyXqHbcmGLcpPWAGAqQctOFwjzFwYRd3gIB9BP24m77pGscGje+BGWFwNY5A3kxfzvvNpOQ6XC7jqD2xXp9CLmunz5ywDU00Epp06EOAmhtMjDttSzHph1EzGAa3XM9x1t6CLCpfcMYSEnBcjEcDs/HAdne3beMoTf1Ummj2HxJltF4wF+B3CrZK1azZsd2Dhh3UG3bp4iXR1SW9SKVVkFMglgolObnjOM0ZFv8dgIsGUs7hYuH49RYAyDoORoIODMynrzofOc7lig+S3XWKdtgTw2DedZGxOfUd1E+A+IzOptp+bkQTKoFumKfNJuMhzUXGpSFJYsEjRd8v/tDZZD8Cwd6gR2B4/iriaQRjIYAWoViJQFx8rREgXBwkz/fnyJzx5t89VHzv1B5MFBbmWl2ukcfH8SHPDT4vlbZWs2vFYtl9OvIFq9Ub8jYg/gsAvn5YE90fqi9fD8wNC0D6d87lYJLp+nD2CoCvrL1+4aKa1nypYof1tvWGY5kBI3FiEkJjx/MIDTiu/QgACDRWcsYcAFBlFFkb4W5qzwhAgP//HKDxpL+JFXIZO9i7aWsrFVF/t7euW6WQsfe+55324AN3K6pY/hphWJGYulQgE6JJMTt0N3Ovm5TljPwRSUYafXxXJXT8mE2hwr4YmULfDAAQJw6fJEk4oiOwJzAoooqBQxuT0IJLAhIpqzfaVipX7caNm/bSqxft+n7PVtaOaaKIxjcF4Dke2LHlkt1/9qTlU2Prtg7t5OkTduXGDetYwoqrG3bs7F32lifebVZKk7kq93KBDmzuqBD1+j1+GZBTrv1ENRcKkp3woWuRyMjokShO2CKFfFFeHormZDLbatunP/1p+3/+4A/spZfPW3WlLCCVRpX8eKj3TJlpqGn8Gw3M/7zm5Tw6OKxpTWoyzWT89BlbW99Qs8s639u9KfkstHSYO29729u075w/f0HA1jvf+U418dDvob5Dk3/88bcJTHj99dftwptv6HcaXKbX0bSOZv4d73qnffSjHxWN/s677tIeoYi/tTXRtD//uc/ZuNe3V156WU0+k3ntHemMHd08JkDh/vsfUMIAxn7Q+KHTX7l6xe44c9Z+7/d/T6a0tXpN+xLJAEQHrq+tzfxyVldW7M///M/FLHjzjTfFrgKEoEEENPjAB95v59+4YI888ogkA+wBvN/jx4/rOjz3/PM+vV+qavLP++Na8MHZXF1eskKxoPSDpz74AXviiSfs2NFN9RqwuWBSyC8l5NMj8UB+y9rnTMZjAMAAYCVOsGF/xWaeZpZzNVnACyVhg0ZDPgOkFFy7fM1efvYl29vetZ29PYE13HcAI64hTRPnhEd+zp3e2U95n/x/oVDSILSKl0+/q/qI2vKw2bHqxqbtNzu2dmTD6vVdK6SG9uj9p+wTP/IR++Kn/pU99eiddjLXslHtpqWTLqvh+66uVa2yBKAxlH9ZsVq2ZndomcKanX9j3y5eadg0seznZxJ5FWcnRxhnvgMAStxIpkT/v7K/Jx+ARD5nLSRVDC+qVWt32oYHCNfTTRdzuneAAQAxum6B7u9HvBsu8ixon4GFF6QTGQZB/aF6p6OlqlUANIZjK2Vz1jw8sExibP3OoZ05sWaVPMVXV2kmg5hSRQ+kmGVqCI9Hn0zzNpoWbHuvZbv1riVzJRtSk+NtMhnZ61e2bKsxtlHiW3sA/Ntq8niWxfNbvzvdbkbhnw2nFg7B2O8t9irzP8/7AnkqzMDzUN3P6lDumXuRTcQAcB+WCcPfcdaSyONJ07KmLRU69jM/8UPWO7whBgB6Dobn4yQgSsr2ax3br7dtmMjYBDncBPH7ZAYAkFqHBGowoNZOehwgw5G/++9+WCkA6bR47aFxdPd/wG8OaDZjv+ljy+ZoUAdWbxzIlZfIo36vbeNJTyY1mQzTliXL50rG0P7a1T0bj9GmQN3KqpBniufNlCPNAADQhKe9tmWVBJCzYytVWy3lLU+eNZEqAiDQcHvOPee9nEOZXsixPSItXFQuNOCCTz2QAXQHNctXpvZP/ul/Ybu1S7ZxjMi/ppWtbMVx1l740y/b1z/1FVsamq1lCzZqD3So9WkKtejCqJnXTia2WAcp60/TyjLnoIrTDxUDM5fg25t+X1z+K8ZhQXYJB14ibeNE2kYcwOORZUc9y2WmNrSh1dIZu1nesIu2ZG9MV62ZLTtqpBrRpw9O63dK4mKh5jVooMiH4oxbIA2pIhydFaCbzjQm9LpRQqApR7DFn4EccZ3/256yhf//6wIAtzb+kdr4rQGAGMwZ0Vxt4gIAcgIARPciE7nbEf3VAZOAzIX1GSUA85c/e+deas+E53+NC+HtwEJxPl+//vMiA2AhjUBLcBEBiJPtQAee6bfDK14o7h3bmxutzQEBvy5y+5b+3h35uUZotN1Fuq9DQkZc+HFg9AkrLQ1a6c2P2+a57p39vWAjmQKeXsrbUmpi1dTUctBVMU2RAY839UnlnMcG1RFTFfNBd6v1DAUv/BIIEExsdYWgiy1szO55EK/tPLIruoxHBotecyJpfUAA+ebFhAVnN0gPruZYmgDdbxgCDgy5fh+JAPwdpAAcpFn+P9DAYQVQxCOPgsJO86LJYgAAOFhpztNZjy1l7XHAKuM5+IbwWme66+AJEJkATsNz1o/WbpgOR+AxrmfWuMCAEEd6i6GPPAFceuDygzABjzGHaK0V8wOI6skHGMXy/tfX1+z45jFr15sq0lgB5HPD5oC+f/+D92lfkpmP9PXQLwFJUpZgat0b2N7ugShwNH7EhqWXKlbf2bJSpeQ0S7EE0gYFatLq2KDbt1dffsVqe4eib7Y7XU0EipWKJkYUg9x7ijjeD40j9HD2ZcyuKD65xhT9ru3zWEBN80O8niP9zoCIDv6zHdwf+tm+Kur0AApy9LDwKb5fe38GvXiYg25aq+H/+Lq8IqRGes4woyoQJdgmgz6vAlMu1/J39YmTnpUgAXFsYpHR85cByTi5/qYTYCaV6t0DABcZKnr/SE243yH55hZqo583UWgjmjvnX1hrAGWaquKgXSrKewGadHymnCnjuvN2G9fpspo16P8YjjGdh3XIcQN4g1Eg5xHMARpuAQAh1q4rsAQwDQZJQc8y0bwXL1+zZqdvhVLVWh1okDQ6LcsSIdXtiUquSWBgEQj8QaoTAO74XEk3HG7mbOeNPg7sm1G2tWiuGGoSqnJ0/MVcyva2r1s+bfa3PvJ+e/yRh2zYZ3J9aJMp0sixvEWKhawmgC1ynpPEcmEAifySvdk1yXgYwKByt3z2FBg4wacgAvNh/5ufW7eti/j/gA5JORsFvNi1uKpOgpmpsu7TWUWN5Qsl2z+sWSabF5visDG0V87v23Cct3q9qUjnEvK6yUgmzuvVvK1Xc7a+WtZ7LFTLNi0UrDWe2kd/+EfM7r/HrLlthg5YeyNMEkAd1g94n6cnsfbnspYAsuhFEm+W1UAI9h7Peq/DvcVR3J8dJr6ra+uWWlk263qc3/kLb6g5ZUrNWVSv1e3lb7wiR33u+/LKql25cs0uXb6qtUjs2F13n7PTp++wI0c3JSVinaL3f+yRt8gs8NSpU2rwqVFpOk+cOCkQ/fxr59Wc+tccqAEn2hDAgTV37t5z0uyzL9MgS3bXbtuly5fs8pUrmlrzwd7AdJ8m/e677xYwcC+RgRi5Zb15BOC8cvWapv3PPf+CXb16zW7e3LZuDz19R2DI3XefE9DA+v+BH/h+W9tYtWvXr9nTTz8tEAG2H69N3gV33mlHNo5IAsB9WFleFgDAHorBIQADzbzAiM9/3j72sY/ZlStX7I8//Wn78pe/bPfef5/96I/+qN3Y2rIr167K5E/R4MWiEg4w6nv9/HlPMeh0vIkfD21jbU0/8y0PPqB9mX0dXwX+H9kDIC7eKjJvbDcExnPtafy5jnqvsBZpdjOYOPb1Z/ZlACQ+l+/BmbGxshGi2og17uu1Xr9+Q7+4dq+++prkI/y5Xmvo/uh51POesGy+YM16zXJMwdlHAQ0qS2rMdg6bYsgUinkr55O2d+2C/VC6ag4AACAASURBVNNf+jlr3HjV+vuX7SPvetCm9WtWTGGA2dU1ljtSNinfnYPDHRtPkcXlbThhrZes1jJ75oU3zJJVaf0zBc6xkRz29YsVkUjb0JKGxekol7Ure7vWQ+qazVij27ZsoSAAwBlZRHoW1fDT+HM2xkQhzstFGQDXjI+YyIA0GgW/jDSRU4ymtp7N20ahYln6x97AVqpLdri/Y2k8gwZNu/vspiUnHcvQK8rZP/QqIBgCPx0AmAQAYJIo2c29lu3gIcf+ziA2nTCo7d9446rtt1M2SoQhxHfQh8RPndf88zoy1saRWRfNX/1r5oxa1oIPjRY/bt1rhwM3iY0D2cW6W0wHpv0zBkAwmJ2kbTrKCADI2kAxgMvFngCAzv41y7NGJtSiWeuNiVXNiAGwW2vZKJER+wMAYJhwE0CqswgAEJVLnQ4AIAbAT/zwh6YcJCp0g9YMxEJT6OHUDg8b2vzV3CaYVJCh3bWDw13rdduK8AMA4CBLJgEAEgIA0P9D/d/daQnJoSWYgk6oIafpgEkQJQBJS9IY9NuWHnZtOZ+2zaWKrVeLVhINdyC3X4oE+lUAAKFw3IBYlEXlnQ63EK8gh8WUDcc9s3Tf2r09+89+8adteSNt1dWU9bpNKyZLNq0PLHnYtX/5q/+XrU/NlpN5GzZ985im0tafAiGEPGOQQGiMmpTmrUZxIQaAT8bVdIdpvECAMDVwbsXiYvGpkx7wRNLyAfHuc9CjHQIUGY+s2O9aLj21fmJg+5mcXS6u2oVp1S5N1qyXW9I1J8JRh6S0SpEFEGP+lAbvAEksFsPvACVDvfiECjLFbIXoPwEAgPGzGIvADwyO7bf0v9/Bg3c7APBv8wC4vfHXz501fPP3pCI0vseFotip1qFRRkMI/T/rqQlscIOuNwux0dLr0/TOm75FhG9BTRtV9zO08Du4BAuf6oZRseH37WWxbAurJlSe2kSix0HYjLjf8avmBIAFoCJQ0+P3jc3ILfdBpnHKeAt53J5dDxMA9B2KnhvKYRxCVnXPteMY2MkMbmIDzKMC/TaLfh6n+EHbTlaydiSfsPVs0gqJsaUU+4jZqNP6B9OJu3MHDXxkAMzMG8NkzVtMSurpXAbAXiCgb/EKejnsXZODYWLFLGR2e1PmAMBAYFuczjpIRiOj6bam7SCyfjDxZxr5yBTg39wsMGUFtKTZtOX4HExaUm5QynA+G6j7TEEpOKNGlz0wnePAjk3nPAZp1kgGBk6c9KpZD9/P9Y3ecKrJvz12LQBa8WtnoGRsWAEdNF2H/BEpjnGi7GsPB15FFuYcopxRw/k3DAABZXkfWeLtOjB2ETTZE0++2yYc6OQiE/U0RBqBqWJBoPIbF960Ny+8acvlJTWGx0+dsHve8oBw20Gvo0IoX6lYt1ZX0TcdIk/J2Ytffdpq+4eB9ZywtGLbpiqeI9uHSSDFijf4XgDyMyiQKWgU91QsOgtjYX+LRpl+Pf2XypPQ0Pvz5fuMgAJHUD15IGZVzwwWfe+ITAClIAQzLj3narQmAnnxZMkXC6ItAwAQYcVUDCBMe9XsDPGn341P/bXoewRl/yIgGffIOAF2UPz2UkUbfNCwh3sbwAZfY2nDe8P3z7mLcTQV5GVQ9MJik4yKiTpFsSj+xNb2tV/Ijb7XV3PB80ODxLqhaUwmmdZ5lneXuLdWW3/3MAtYN2lNdAEB+J5iGSVMxoBEY2qYoJz3vvZ2knRYJ1evb9vOQU2mw4DpmI62u0xxydem6XYtMCwQyTWCVIZvLu+MAKTHGNV4zecggPv7U6QJKI54sMC4eF9gKI6s267ZOx590D70/vdYJjG0+v6OVct5W1muCDDrdtvWxyzVJooDZBiDtp89NhaP1DEc0UPVGazN4BkyRYPqAIB/RBD7tlrj9toj3PVxkidtMmMyaD3JFFNVlAAIADqepZvbu3bunnul1aegxIgsnz9qF97YUvynpwZUBNa0a/vW79TsofvO2tJS3u574Jw1hz2766GH7eSjj2mQ0+i0rFDKuBYyeFAILMTTCJAQ4K/TkSxNkrAgU5TJKc8m8hCy2AsFrQ8Ya616QxJU2EAZZEmsYzwAdnf1bLGOK2tr+l4AU1mAlKqDA8bPRH7S7tgf/b+ftj//8lftd37vXysuFuDl6OZxu3FjSwAIe9rJE8ck2VhbXVYTXDus2ZkzZ21j44jWE9cNM2z09Ezgq9UlOf1Tx37lK19VE90bMGDD0DSrhhoggfXX6UI/Nz0rv/Irv2Lveve77bd/57f1c6C4AyTwDOCgjpEetPoPPPVBsQuWllckpen3mbbfsNdev6AmF9YLP5fpP/fz8pVL9sgjD9l73/uEQAgau2qloib+s5/5jCb+X/zCF7RHqulfXra93T0r5POi4V+/fk2fD7Bxx9mzel2nz5y2t7/jHWIpbO/s2DPPPWvHT5ywYrkknT5eB/ic5PI5Pbd8b4F/SU9Y4Bf3loEfw5kf/qEf1s8mFu/FF1/Q3kITz8/c3r4pVhqeCkgd+HXmzB1iKNBMK4EmgF1zkHeqc8B9CIjURP7hyWdKDAh+Eux9XLN8rqB7HZtBAJ5GvSkmBsZ+Fy5dslazYa88/7x1G3W7eumK7ezV7OSps1Zv9S2VKwnQ21wt2Zn1vH3i+95jN1/9qp07WrD7Tq1a++CGra+UrN6saRiQzAC6d+2++88JYPK6BQA/b70R4HnVnnv5vLW6Y2sPxjaR/CkF8VoAAE0hJpqwkjvTqfXTadtuNqyXmtoQV/1B31LZjO6HQNp+XyaW3DvORO4D5yPXL6YjOfvBDRYjkzDWIZ1eRwaApQl9U9bWsyVbIsZznDTkbdyrVrNu0yleLgM7e+aojQcNy6edvT0eOcMNz3oZnsICkFsKTAZa3aJtH7Tt5mHbJvjNpaY2ySSsO+7bNy5cscNuzsZGROdf/4OabLGx18mqmtBrl9l5H2R76inCMI1n9/ZTdbYHhyS2uHbi580BhqRNMFKAfZjsa5grP6QoAZiQquAMgJWSAwDtPQCAsWWmDKAK/x93bx5reZre9X3Pvp9zb93aq3rvmZ7Fy3hsg8Ee7wsOthnbcSQSwEh2TFAgUhaEEkAkipQ/QvJPnCgSUgyBAHGUKEqwsggSg40BMx4YZvX0THdXV3V1bXc79+x79Pk+73vOqZrFg8lipaTq23Xr1ll+5/297/N8n++i8XxtFtRpPwAAPAHwf2Bsw6UlBpAUADwA5qaVA16RUASTY6nCT//4D2ysfS1ghBYGaDbCmZM5S8G/dJyfD/jVwlqW6Wyo8/MTT/9Af5ZLMjfnqlTIG8Ucpu0P9uRkJMwlN5u6GQB2l00GLhSHQXPFA6AY9ODpSMX5RJ1KwT4ASAFaoP74I9rVFPPBlQEAo7/bqT8fVpjxRGEFABDygvi5hdaFqSaLE33n932TfvQnvluz9akNcMqbqjYXcx1Vuvrrf+E/V2OwUU9VbSY0OGUb1BgAoEjnOrEZsCFyUFVqOpuQMkCht6PGByrx9HR2BwDszXALePsuVCsU1cQBdyVNiKthOkFTOl+oi76stNGkMNPjWk1vNC7pN5ct3Vtd1rJxqA0pAeVoVrIjd6zneJ6ggIbTb+yGfM1If0GrBdOYyK12HnnWsjr6KlEZ9iUAqa7YFkJfgoB99RvxnxcA2AcEeIdGP3Pzn2nzewBA3McBAtDkZgDATSu0Pk+z8wRwByJQsOc4sd072jXWudgKUsQ/DwMgAwDb8m37dLnZT8SLaERS4R+fJWssNtDdZHL/NabGdm9qGQ3MblNbQc1POl97c7DhmRKdNuY0CadwD5l0xLkZGPK1X1qbv0AnKqaVVR8IFQwBl2NdKi10vVHUjWZZXYa5PJ/7bBp52azEqQxMTtOGaSKUJ5BlzaFkZwYAqSAJBAhH32AA5OsfyzVt5n4PacUnAMBu+NnDgv2MnGA0VP6HcchFXB33fiEoy6np4/4JUCCoh/k6wp4KMy2muWU1cYiuAQSgUd5YIsV1opj2BNOZ4kkr7So7jdySDjvT+zMTYAsq8i7z5Dc1mxxENIi5+fTrT3rk1DlsWS2Wgqfn4O8yCIJBlpvZ4i56sFAK6QC/oZR2k36ezHueE6os66R/dqYGjt/FtRotGtWlmp2KAddv+8i3aTQ4c4PjdbqUGnWmNG09uPdAX3j9TY0HQ+EjyPXG6f/G7Zu6efumRtOx3aW5BjTw6PjrlYZUqurzH/+E3vriW2oiG7D7XNCEmQ7lyQ7NJL/y92yoZ/O/pZsDplhMwHJTGx4UMf3N0pl8jzBlCjw3X9k952Aa/zWsl5gIxfWPvRddvL+aDp9Bg2zBF/clu9IS/xz7REQcGoAMk+ho/KGTRtTjztsi1ncUKRhr5j09M1+2O5MXP+s4U7qf3Zl5tejR7WuRgCavEyNCCchOUbjZ+T6DAanVVBH2AlPaglxYm37N+uQ+XS50fnaqFqZ767UG/b7vMz4n1t/gYsRdkcyrCjo7gwKNBKOgajUAHPT/yAgAgayFhyG0XGg5m0dG90Evco4xBKzXbfiHueTx6YXuP3qiQgl9cEPLTQnRoSOJfYRDrzRQEca+uci15GF7dgbL0FtJ/mzT55tUIyraSTz9fd6KkPTAptRS9QpT/+/Re16+pcnFsarFhQ7adS1mIzcOjVbHk0vAQ7wkZrOxViuGKdyP3Ic0+InZR0Fqw8xoz72GGKRsWWE7ECADPwbs9kDivDr8mAVp4bCgANK9jwHIwoZKIAC1IVRsmsPDS0eeML/86qtu2h6+81AvXHtO0/FSF5OlHh73defeQ/Uvht4na9Wi6jVcqqe6dO2Sfvf3fJe+8Ts+osGmoNrRZRt6MfwIDw5AJNgdIUegAeOe4N6F4cH6pD5labLnUutQsw6G5yqWC2bx2SDQt1/Rk9gMIhVaLS2HA5U7XS0nmI8myvBGGp6cq927ZGNRg+AFAIOm89splg+ee1GDh080na/0xpt3XDT/g3/467p/H335W3Yzv/v2XUujbty46VQaLjneAzDoWM+8J/wIAAAAN77hG75Rf/gP/WFVqiVduXakdrvlhhKXe75Ci2fK//wLL/hsbh4e6v6dt6y1bxwcaD4Iv5O7b9/RL/8ff9sSgs985rNurk9OR37+69ePdPu5F+I5KyQYXNe3fOvv0o/96Ef14MFDgwEYIP6lX/iL+o2P/brXN3vd5z77WQPg73vtfdbcQwlH3//8c7fNDDAbJ9PCqZEshyro4aOHTs5gikxkIfcQjSSpC1euXtWly0e6fOWKNf+vvudVSyi4PnyPteTYwPXKrBfSt7gmAMzEJ4ZBM3KNvnqdrq5cvuz95mJ4oXqDpj0idHPsbvbtgMHLZJv1tUsYiGheAw/0EvWaI+U4QyiNeR3xemZu9AFQhsOR+md9Mwu4bwCXaZaJT37OwMcT1YoF3b56zakkv/iL/4N++e/8Q125flun50MtpmM1NNMf/0M/ptHb/0QfvNnQC521erWVTT+J8ltp5vuk1iJ+tK/niG1skJaw1pwtoEiyQEWlZlv3Hx/rC2/fcbM3sDVa1YB4YUXNEQDAdLnSYLnUcLPRaLM2ALAswXh0QLrBU/Y/PFq4npmBAXDD/7O+eI/s6duzIQEBOU40S4lLy6XaKulyraUr1ZaaG6bXMYTlTOMsX23majRLunXjQJvlUHAHXPqsqpHGUAgJOYAav5BvrUWCQlOPzyd6dDbQolzSjGS3KgyAiT7zhbvqT1taqfnb7v7D+yTO46en86m+Tqy4zAzMhrsZANiX025rz21zFL1onlc+PcykOCUFiCpgpVVh6hSAMH4jBrBmE8AaHi2LM3VqA/3cT39Us/OHajB4W7Gma5ouAQ+qOruYmHGSAYAJpo+lghkAk8VcE8dh47NTVbmEsT9rb6bCz/7UDweTdkPGcZg1sWlNJwtNprgcN9XrHfomROsPqIb+fzg8dyG8mmGCNFO5ulC1tnEsUrPR0mxa0ONHbFQUmAAAQe2iuOTAofFw9jjulUSzUSjOJyrMxmqVNrrRa+kKrprVsrAnQJ9ul1Cs90G8jNbtNNmBWidNngv6dEhCKStK08VIKk105WZNf+bP/wk9On1dzRa65QLkAPVql/Q3/7Nf0PydvjqrqmqrsjOqLcegAKiXw9AJ1AwNqs3lSppjuMEk3dF6aeqe5HTh/7BrDnM7tkWCAABgVRSKaiwobFYaQ+vFSITJ3myh7iJkFf3SSg+qNX2hcaAvzht6tDiQGgeazaDsFGzswaTOAEue2KTCLk99o1EOICDcqgtaGwAAfFh5gvOsB0AUEqmABal6Rke9pSh/DbegH2mvATN1lqlOKmD2b8QvbbpTm7svRnUsI5tG/NqmAGTDwzQ9dtVg+mzJAAAaUzYmG0ua8ZBc8fNkz67fAQpsJ0PbF7R3d7sv+O02/7mE3jWw+7T//HT7lP/wId+1u9Hw5n+/oybvMxUykLFjMuwmmHbicBxVROBQ3GTjPf7M/ZldzMPkjCY5tPJ8VgABbkBsyhJGUct1vMpKAfx2qdL03D4AN1oVHRQ3amulFhO8hKDShDMmdwwhuiWAKApAT28oABfJdQ0+OWacGJ/EPclSWAF1m+mzc8HPmmdfnzQFzxO9SAWIa8AnP3MKR7oz08TW3iI0+xiOurmPa24WAGZBSTdvr4gKdKqF8LJwUkC9ZtOveqXoQhpmwBLNIpTeemgTudcyfSxM1HbZ1lx3DliKjErK6A48L0l6khQgf57QTHcU/j0aW1qWXsMpPSGj+D5gDejG5xtTfcDbip3nOYMwZCKbvtPreW/jNWDamHW5/Dt+ns9/OsVhHa3uVO0eNMaZPvLdv1cnx4+931OYQ/XnLFnMNvr0pz6nB/cf6frVa5oOB76+yAbIVv6mb/4m01JLRBONRj4bRoORI934nN95/U39k49/QkcHRwYGWLM8fl7HNAycEzHhj/dGUZddjmlGI+OYeNsc85QYP6b9B8PD69uNeTbiY91kw4nECsC2qcC9EyyMbQGRb960Vnb7WoBM2UeA9VTZRjEmw74E03LWsF9RVLsbTN8PRlNaD5bRxWeXcar8/y6q8l6xUx08tUuz/y5mE0/BtwycvDZS/KA9d/ZZX1na5gjXjebjkbrtlqf8NPiYLwIiIwPw3+MwTYRlKfSj7LnUGGxbxBidn0N9bfnzOjk+MSV/Mp5umRtMoqqWccTkjs+ZxpD3N18tdT4cGYBEp82Elz2k3e152v/g0bHP5lqzE9KASl2PnpyaTs9El+kU739r3phTRNI19oQyMwP2Gv/dkQ7tdg8cSFIc7xlEZWqpP/7HfkYQchtVkoUWds0vrudy6BL3XKXhJoUkiSqT//Vcy/nYTIBOp2VJgGUYbHMGgnLKQLAuzLLJCHGa2m/PDvblNL3c7WD5BAnuyAqj4CQlCUkHCuJkK8HnN5vZRZ/1CMuCpg2whbXZo7EmdWM0VaHa1KZUsxP1cDx1ksJg0Fen29D7v/79+tZv/zZt6lWp1dGEZh8670oqe3IZTTsNuNMfEhDMZ91sttzscQ1YS1yFkEhRQy7UaFdcl2aGjz0eJpjIVXzft3oHmk/G3ls8/e9hBHiqbq/jKVhZdVWqTQNNADEh/SCGbq7WlWvqP3zs10B1menk9VY7THO4wWBGLeY6Pz11E/7xj/9jffGLb9kD4POffz00veuNrl69pitXrltTDp08YvgCCHv55Vf03d/93ab14w3wuc99Vp/69Kc1nU1Myz8+OdbhpQPde+cdffjD32SDwm//jm/XzZs39OILz9ntnz2S58QJH8r6W2/e0W9+HtPBqV5//Q03rxhz463BVxgcnOfveeUlM3m5t2Ak0AwyXYfaD2gHm6B/fmYgBh8uHP1ZrzATbt+6pVq5pNu3buqlV1/RSy+/rNvPP6dv+PCHbThnDTCfFWamUPBp6DFJlLaxhwCzMCWy+7zTqVakR0RaAAxEmv+HDx/opRdeMIjL52qGlud7MIHD1I/7mceLvRJQqLQFG9l3kD5w7QFKHNl4AUj4SOeY5MEwYtqOxGa9NhsLyj+fBzup/U18L/HWaiE5aDY0JuGoVNKrL76oz3zy0/q9v+v36sb15/Tv/Kl/LwzOS2W1ygU11iP92z/7L+nzv/ZL+sFveY8ul8fS4lzVBgOImZqdqvqDE9VaGLqdqNPq6JVXXtNkwhkXHmqVRktrWFkF6R/+49/QptzQxYiLwJAhJPSOQS2UzYzpw7oC3K7XNAfULxXcFE6pVwryngsI2cXwuVKx8eOLL77oz5o1R8RllgFk0Ic93NIwQJnpVIfNhuV8rUJJlxtdHZYaqtKcrkuqFCpOeQCgW25m6h00dOWoJa0nKqwnSUrdMIiKGRASclMZ0gm5Fv5QNT05G+txf6Q5Pj44RlVLWwbAxRRghGHAFn3dlr+5Zts/9BJvbyfr8me6VxPvnW+e3Jvdtvv7mO5HH2OJIrXztn/ZG0Bta8rMFggG3VNAggGA6FtWBWIAnaljGUdxgwmgVIdhO36iZmmgP/bTP6HVkP9fqwSjErY4ng/Fmk4NAMAAKHuoNQHkwkh2Ndd4NtWIND18dCo1lQoVD/Yts/uTf+Sjrn6n86lvSih4mAM407lQVbtzoNnUmQM2CtyspxqOzjSbDYzglCEoXJwIw9ZKDTr6Su0Wm8ZGjx8xXehJTNldjPO4S7/RKLnZaIk5adrpHyOobr2s9fjC08Kvf/VFO4rjINmsVPX2nTvq9A499RyMidoAOUsu19BfkgmZjY1MbAPlDk3MyXlf7QNcMB/pP/5P/7SWeqBWd6PReKBOuan2sqk3/v7n9Kv//d/TUamu4mSjGkULE87CUgsWp3uVyA8FncFMgcnCbBkxC15Lyb0cbNS9airefOzuUdfdjNNw0OhvCqp44h60DV8Z9Jn4D87WWhJf06zpDRX1uU1VTwotzVZdf9hhdRAGORTvmLpQBHFqlioUOhETtG0TbQCYOdEbFWz4F9FnAADQZwEi7LIMvSj9cpGQ5BvbSevWgT9+aL+B384iMg05V7Dp59xQkqhggtMOgXuqQsUwyiYa21eRpuDp53cEBf9AJALsYJZ4ncEAIIvVAECtYbDEsXccJExQkjHa07TZVNg9BTjsXkf8385d/tnX/TX92YP29IE/ZTQW/9oWdNtowPSMT+EPWXLylZ7tabAirtHTgMWOorz/GHszpad+fvd4+8BErO3d9CmvkwIgAG7xkwtdKkvvvXygl9p1tadjVQYXNosaT0fWhtpvlyZgNFa13dFksvBG1aJpnM49PR9Oxqr1WrqYjVVoVDTBeZZDYhEyhLjdABkjyzv8BOw46OYtNL7xMxzyc0DNzC5Ig9WdTCf7tsY9b4o8rzHJjuwHQMNYY2KbAQCmwRTPa9XLJdVrZfXaTQMBWKwgF8AYcJsYgI55f3q81Z+X3PxzuOS0Cs95E3jB689/l5vBoOSFRjzfavkjCV+H2AW2cgFMzli/yR2Tx6s1Yio+mUEgw9C/5sM+m8+xvXEN45qi1yUqFUdZzGHRYMPVmun2c9f18ivPq98/U+/gwEXXtas39PjRiXrdI/3K3/01VfFZmS/N7DrAIAoH9MJGnW5T3/zN3+SigfOI6S+vFIfjYr2l84dP9Hd++Vd1+RAAAKPAoRlnvP+cZUxhYy3tcOgiZzudB/RJQG26fZ2FDIhIocMK2ukfI0ebqVfa3dIes7uGpp7PdwyirQxgz6SPBir/ylIC05JpeGhsluxvOwBqb5tMrJ6IPNv/tQVRWS9m76Rm3xP/IDGEOR37eoAbNn/dyhnCo4CfW88x9oy0CMdDVWum/fMZc20YCuTJGtM/fhEVxmcP8EXzhVkjdN3DXjcm9hWasmliu4SxJ497dn6herNlM6Ia3kFzTNaQZzABr/geAZDFO4AJP2eEZQCVqgH/+XKtwXhiV3+y06eYasInwk/D6S0br7cuWtbBSPfuP1ARYy1acaKxAOqxuTG9PwqvSLLcKwIzSL0FXHY73Xb32/PCAagMkIZkk5L129xHH/nId+gHfuB79c69O2o1KqpXClrORlovJqqUNjYHdOzXHBalVe8qQudfzmyIXFwvhCEgf+dXkI/tfJoT8VuUBsuRKkSJcg3waUoJJuzrFPK+F3jD3EWemgdjhmQVGJLVUlPzabC4TJuuBjBGg2gPEhiJmO2lRAm+H1JMWENM3SNGr9qIiSiT5Ua7qWa76UhP/r7Vbdt4LPhi+L7UnayEIVW1GGBOMCz2wfDYrwB7cjIKNagbMZoQe0FJk3HfTIn4mZjg+7UaSA7TWPYVZBmWQhaDAWnv8U1Nlfo19Qdz09qpfVjX+FaMLvrqtFsRl7xcqtyoaQMDqlHXejTytaS2YgBEspCjhgGOSxVfA17cBpOtal2nj5/oY7/xcf3qr/49fe5zmP1dWKN+cT7Wek4EXJiPcu0xw/uhH/59+shHvt1mqM8/f1vn/VNNZmNdXJzpU5/5pD72G79u9kHED/IZN0zjfv75F3Tjxi3VqnVn08OwefPNt/RP/+mn9OYbbxkohRHgAd84IjnZ+xyJt16Zln946ZJTDwACSANyssDNW3rxxRfS1L7lz5vakuqQBDF8fdw/jIbOhud+pBnHkJGaMmRiYaxq8+4EvNKs05T7+ZOUhs8tzL1DDudIw3bLzAA+GyQp/OZ1x/UOgJYGn/0ecAL3/j69zGAYxoUT9owL/x17meMaWecbfCaidvDzcjagSfe9kZhQAuCe+N4CFJ9MiSqc+Zr3Dg9Ua1TtC9HtkTZR0cOHpwZ6/tJ/9ZfVrtVVQBY3u9Cf/Td+Vm994lf1YmejD9zqqVOcqLgZqtTeaF2aJwn2RoPRhWV3vd6Brt+4ZTM89qxStaE1wBTndbGkR8cn+uxv3lGxeKT1mgErq5rBKLrwjU6HIx0PBurduK4Hp6fasEc06hrMxirXq2q0w2um5DHAlwAAIABJREFU4/2BJJiQwbJfIDOBgZGlH3RSfOaYBvKZcC4iUSvj0XJyomahrFtXrms1nOmo0VV9XVa9UPHfLyYw3KjfNup2kZQiJ8UHKrxzSutIsaHxNwU+AdrRaJN00tTDJ3094l6pNDXelDRaS+fTuX7zzXsmyBfKyDQYWjCswY+pEfJlm4GS1AKAs9QM81nA6Drxg+w/c9cvDG94r5Yq+rx0sxrnfYqRzEVVdvX3X3PNPSzaJeSYWUl5lAuMdHBnpnCwzRIDFCNcxA88d4HY0xiGZTPd4nqjdrWoCvL66al+7o/8pBqbkTrVtSbnTwysW3pbAogq2CjxfLzSVAAl0oj7pCgDAEiKeF7Y9jAzXDMj2fvX/5Uf2UDzHE9GGk+m1g75fuWlFarqHRxpOo2DpVphk55pMjnXdHJhBAcEdTw8U/dwrUo99Oj1elfnZwWdPIZKe6DNBso+Hy4Iz2Ib/ODMyjmbCFQTAICFJ/4AAL2K9P4Xb6lNYaml2tWqnjyG0kdsVk3DcaCLG2ASPqhV0YgJmsSitac8H5103foZXDnrrbLOB3f0b/2pn9b12xtVm1NTb6BTdBcd6Xit//ov/De6WumoMieDcW0Ac11YaFlYwPeMApobzVmVHKZMrzamE7GZGI4wqh7mV9lAyMdZ1o2maaJhCg4tHjHgIW14DudqAgCQjlDQpNbU/UZDX1BJX9hUdAqjYtnUas1sYaU1hmO1qupk4GKIRKPA8+3FgJnOvu2Ig6LgCZCb4KiIDAK4Md9rg/YMkAAXeFw3Iwk1gwWy77q/baITLTJunLSh5lJ66xi9MuXQibvPNNqxCTNlDh2kL6sP8x2nYv/t5Mb22cY009mZnHAoAwCQBBAAwMTRdVyHZ5//2Ub56RJ896cst/hKf//Vvs+VzCYi+f3u/7xfQ0IS4/2n65Ar0aQd3038f+tX8aUAwC4x4dlr4Od8BjB4qhFJnwqvi80qAzlQS1dsukU8LlYqLGbqlTZ6vl3Xa92mbpcL6hGFNeNAkYbTsYagqQddXWDiM+dekjqtnjZTQCIoQAyACxpvFlpVCpoW8OQgNhPqbNb6BxvBSy4VlHzOLs4SAJD4vF6SM4qJorNLYok+U4Qm8rQfMlgAwTAyxTnRvNm0l6b4Y1IWzb0Vx4WNapWSowKj+Ue3TP4uU4Fo/iLbHGnBDmiLQyf5D1TK4XqdNcb7DJUcCYiJYtLnZYO4TGHm4V3Qc78l8CDLIjJFmLjCxSyybM0g8jSedIKyjejmZM3YET0ZcfGDiR7OF5q95SLMhIgKXCzHunnrqj74da/5e1Babzz3guajqaq9S/q1v/V3vG8+eXKm27ee83QJEyeAWEyAisWNPvD+9+r6jWsqHvSki4HEZA535mZXdz77eX3iH6MFjalH3Yj2vuFprNDcJOc1nNdxlj6kpZtyn9Oa2QNg+PuYNsdEch8c3GdjYA67vR23Ep14DVv6fTzAU3tMnCOAVDsG0vZ59sz9MgCU38c+yGofnGzeDmDsx2TyFY00k3jSKdzErHHR2FrDe8+2emDBFJomjzhOQP6q1wBFOs9NsWt2AGuQpmoJaLOwpp/mnxgpIvoohCgmOU/CTijOkBm1g82ymhrP5qo3OxpNZ/bduLiYqFRseuIRwPpa6wUT8BzHSkGMHGRjkH3E1GK2sPmVrWvsdxNxt2awrZaqNTAvbbmOgRXA9JErDHUeyZHBgGD7ukjk3OWezlTOzCrM8kJrXt2X7ku14hO3nxF0aACxlA1OsYU0gfv24IA4ucu6deOqXnj+lq4c9dRuwGiIPYK839kYGQxeKrwOklLiN4KqMq+WRsegPNTyaKIMaEKXp6GtA9CFnGSVzRHNXgomlt3KSeMABPAZmOKCiyXHcDaqHQMAHhRshxfOQAw3c64hP0tj32wZuGGfsNN6re5YsXhMGqmF04pYWMVy0cahl44uqdVp21TWq8+NHTTlUkh7atB39xCu/evMvr2MJs8baDaP9HXgeyxU1legtwGVsNeHK4bBc8u1kuyR5t9Z22GGTPW6UctRpNC4r928qbPHjz0Jx+AaY1c/on1gYUtR8wVryAeGXwOMqYiNyyk2Pm/CK9rNNqkJjp30PcHnVXZsYv9sqF/+2//ATuA0qZ9//XX9o3/0Md29d8+0CADd6Wysn/iJj+p7v/979N7XXtH78EnhWi8mevOLX3STMx2N3Ugz5UfPjuQArTqvBwCl2zkwnZ/vnZycmtLebnV05cpl3bh1I5RUiXlmvxekaqmpccws9/F87gabSTl/j98CkXfTwTAm8rWKWgddrweiEgGJGjTAq42TWDrNiJSDPcLknUYLycHVK0feT3ht/IZ6b22+ee8FPyf3NYyAfv/ciUTBVGaP4OfjK+AvDT7NVAYa+P9Ll45SrG7saXmPBTBgyp817anc3DZ/EYUu+xzw+dPwdzuAHxV7ItEgd7oddXttDUdjXYyY4h+qUKiq0znQf/c3flGF+VSN9Uw3uhX9vt/zDZo+fFO/+323dKW2VmHCEPVE3WtVjecXXk+AEpz9Ti6iAytX1Or0VKrQARVsYA3YxH3aH4z0xhsP9OghYC3gAEMuMuGLBgBGy5WN4ACsTkdDGwCWGjVNGVYAmFUrjjwloQhAJU/6+WyZ2gN8U/cAVHF7Ag7ZVLFa0Yz9rdlUlS1lOFav2tCLt1/QerxQuwwjYKninJh1RAvUQqwFpOEV2UeQ6NzNPGqoNQAgrz2a//hNb+Kq0gAIXgoPToaabmqaEX2+qehsstBvvnlXg9lC5Rr3MD4A9JOw2hb2iqH5hz1erYSHFWsO02Ca/7WHu2vNRwOfV5kBx5ulZsz3Dz48IS+JOiu1SnG+O8Et1Y6ppwnJFSUT/XMwEHejsRi4+DH8cxvHRXstUycDAFj2FaA9uxPSeKDTymKon/mXf1y11YVapZkWo+NIcFhhDlnXeFHU8cVUp5O1pqpojHyOWMflXNNFYt0Z8GacgvdA+DIV/vgf/Bc2oGWgQRwCgdBR7UJ5B8VrBz3Gjsy8twAAZtOBdValTVXz6TABAOQe42bd1smTtc5P2Tx7XxUAoL4ME6CpD7sGDeVkqE55o1duXlGvWlC9sFa7xvPMYorQ6GgyIxezoA0wE9vqOmLI7MLN7WJ3W4rZgorlhmZLdC/Saf+O/sBPfoe+/4e+TptSX0vNtJosdLA+UOPgJf3iv/ufqDyUOoWmlrAMyMI2C4Apl2dozjwGcHBUIo0OngnQUdGVe8oIdSQ0zFkWQLXx5QCAjQEAboSoSNZGwHB5BAAIrvO42tS9Wk1fWBf0RRb/pqnCGvoYMYRxALJxYyTFRJJGyVOcJJHYNnF7VFCj6Giwh8OYgJvSuXcUJ0Ag638yKMbXzN/wJrUHAOw3kNwamRb75QCArLvMJlRp543KOf+yId/uBkokyKd/5pk/fclk2s72NHdMhisGAKAye5LBlCoBAM8W+flhfysg4P8PAEB+7/+sIEjmYXir3k+OoOCGmkd95jJrrfp6rkMt9WKzqld7bV0r4Rw7VqvOYXZuN1lxANbrOh+CVkLHrmo+mbtIhGFTb7d0POir3GpotIxMb0tkoVLZWDRi/3YNMIVYmO5xLwQbJlBdmh0mipYU7MkEDBT5guSmMrFltu7+IQ8JAJjC3z/s+4BmK3TKqI2hQaN7r7rpR+OLRKCSinN+Fpp0VvPur7M8KabQhGqYUxK291OmgCeWzz4AQDxS1jFTTGQAwDOvVADtwkoLnuZ6opelIMgxUvoAoCJ7yf6979eQqdLQrXEqX8zsD4M1y2R6oYPDtt7//veq3giH/VrvUIPHJ7roj/SJT3xa7VbPFDRis8ajoa8d/x4DWZrKbrelw8OeJ06g3Lj8jy9GavYu6fVPf04PHz4xCMs+bC34eOJin6aLXxTTPC9/zu7P230sAY0BquCOO7fJFwVANoPjZ3emlLuicX+rydcBwPVLeTa7fTRn3n85gC+KiHjUp/aZbBhIk77HJkgLc297NJ0l1jhFB0U8IAT7pqdqS0/WzfIBALAfTDYRjCjb9XylZqPp906RjzYU8Ce8YwIYZjJqhgRNxSIM+ehuKBBr9YpGw4FqxFey5+Omj29NanhYLLMFE+ZgSwAAILnh/huPpqqUapag8RwU5VmDuwBsQKKzWPusH0zmGs2WmiFXgzVjE7ySnaZhqplG6WYlCjaupyd8dvHn/qdhz81h0N/tkcAZm3CRgLYTO8Afyo6hFRO2RAVNzSVl0inAVWYcWRJU8TVEPjMaDdXrtV2I2gRjs1SrUdX1a5d1++YNXTrq6YWXbqvRrNrMrVmv+DwiU3w+Hmg5n1hSBACwXoZRWo7tdLMJ6wEPGxurBovAaOhmbbCRnw1mRBSrZlIQl5dkViqV7Zng0sPIOhOoMBalYcdTwSk6RkCZxmHGF9eVaw/7wWlFjqjMO+LS7J0a+161bCYAQCLXJGohvJNSJChrhSnUNrFoJ3NKN4XBApudphQTP0YCQpjCG0jgc4kSxjVZGMjusRe3qVOxZs0IMAALHWQanw1riYnh9Ru6uHNH3dvPa3p25jMGFgk68Wa7owFeI8gMcEjHrND+SVGDGpTAXBjJlE1ooUpzD5ctXaXh5Kzi2nIlmCyTpkKTxX7TPbxkp3MDHdOZv09T+LGPf8yGdzRH1Om9g44+8IH36/bVG1oPZlrPQh5L4+xaHWeNKrKNAFqQMNDAWNIHM63RNFCIAeF8M/WlMsgC+Isx8nzu33k/BLzYAaE7ZuRqyTNRd7ZtNDaYjD1cweGf55uOJuoDOFwMbbhomUcF5h4JEn0384/v3wuw0rdeXDvew2JOulDs5TlSlH0Mb5VIlolITMzGuaY7I88U35xiwrOfCfsvYAw1QIBisL5mfu95xpH13aZ+pwkwUYeW6mCc16gbBAKQAATge2dnJ35fmI3euPmcB4JvvXFH/8v/9Dc1G/R1WCvpO7/5g7rVLaursb75PTc1P3tXjfVUraZUbbHPwQKDnWIyuvfr+XJm8P3GzZvqHPR0DmOSpKFG09eP9ffuw4Hu3EFu00xs4rLGc/w4pn5EZBjFekPDxULT9VIrBoK0FLCj8bQpFNQ0e44455B1mNq/XKhSDRCI5pRrV6/X/FkA2jAw5mxlSLk47ZsBcPPKdc0xAS3V/P1msaxmpazZ8Fy1EiBQSa1WWZUKE/CZmeBuRdeAbAAAufkP8CN8a9ir6GXKuv+kr/5krWWlrWmhquPhVJ9/6542yHem+DkwSAk/GRpvTJirpYIuzp6oXICdWFK5inwCgGSpuffLgrowetKax7Hfkkyad58v0ZvlesrG1QbWEus81ZVeNwYrkjmw2ZHxPUtYo8COVDpLBzLLZKOqzSYDADCb28dRgOfuZVcLNYvUz1P94X/x96uxGapeGGs9O1Oj+jQAcDKY6Wy60XhdCgBgsVB/MorPO8k8GZKzX23wDlhtVPijH/3ezXm/7w0kI90glzjc1+ptT2sCueRmAxkZajLpa46WjcuzQAM7Ufdwo0qdC81Fq+vxw4WGF1wIAABoevbvTgyAeIu066tlbJxsPBxkNW6C6Vid0ka3j7q63msaAGhWSqoUS7p7776ara6W60R1TwBAcY1uwmqdZMADEo2jJqgv1FaoWhudD+7q677xpv61P/ETWmxOCQjUbDjV9do11TrP6Tf+8v+sz/y9T+pK/UCbWWTycnBDT/G5sgUAEv27HF8pwmABTKG1pgOSqJ6INIsmYavVTO8+I9am53l9IAEIOqInE2u+X9aoXNOdckVfWBX1pqq6UFOFVdtmEVBH8G/gvULZhYYX2elrMwFMkcpFXxqZbxu9xACgwADMYZHmSLyMtnuKtedyvD/95//ZCPdN5YKyHvTgLwcA5O+FqSQO2skZ/ZkyOrvw569xD4VcYX/ivT/5j/e1Yy9smz1uOMyGKlAcYYSUDABANUUCEBOgp8v47eN+lQl4vJKc+rDfHnxt/x8O43l/yI3m7t/+v8UAiGub2vm9Bum3ehe2RUvAVkzS4v7wZNIMABgurOGVysuZmquprhZhAjT0fLepy0yvZgMV1nOj3IPR0IZzTB3Ynk9Ozx13BerNFLBYrzvHtsAhBNIPMg7ti43aWsCgUgbwFXR4MwBSk2SjH3ddcc8C1mXbGYNELv4TDTUZf1lD73sjvAB2FP4U7ebo1IgIdHHuKWxIkKyn5RyuRkwgEgCGRzT+NGaAABWa+GRCGc3erkHjpVI850i63Njkz8sgns0ZUy49SLW14/HebfqXTNwyjTzVWanqiX/neFUYDGh9aYStLQ6aP6Ci/QLSn3MjbTnFauUJAs0lxxaNzHjSN0R44+YVFwvEN52f9zWZzPXZz3xe3c6hptOFet1L/j7XIGQoK18ndL2Yy7rIAhjAZK7RcsHWbvf0+NGx3a1rUCJXa8fQUlxGkRJxQLnpZxKcTYzy1H7/Puf6oA0G6Mga1JwKkI2OngUO9v/9s8BIbtYtBdhjJWxNPNMNlfeWaDihJ6cox8xeMSCbjDoTaJNBod1Zku/O+LcxQY/Jf6LEhGyP/X+PARCNXvxbvkyShIL3TfoAhR/rgL056IzocTH3g5IeoAHT6EqpHLTp5VyT8UjtZsuTewAIZABcez4fGxXNF3bnn+GbUwpKPvebm/7R0MACn+9kil4Rc7+lY/uYaCGxw+hogmsxU1XnXMeE1eDwYmFT0XxNKV7Du6Hs5olCOaSAMR0GBPC5a0Yc1VZQIl287Z3SWTbD+R37QsSThvloUDiXeBmVCs6lp3GZTCduprln7PWx4dqNfK8jBwrv0EjNMKxWxDyV9VdWu9nU5UsHun3junXdLzx3U5cPD7SYTny9V/NZmPQaHIp7DzNirJWhS3mKBcWaz2M0tLTEOeltarjsVL1rsCyZKhbcXLCH2HSUyS+eD8ibyvw/dUSiqyZjSN4/DCGKXhfc1VZ4MhnIYp+gmeZepDGse8pM4c3nE41xJBZ58mo6LPVarMZYm/leyHyy2KOysXLcf+lnYR4UYz34IZBmWloT4KC9xdPelj/f7b1G1Knm0noolUzjlAAQATmmMwmdv2VldmPUFKf4Wk1T1lstIjqrxbIqaMZnsGuS14nPiziTHHe64D0yQc9u92WzJ+JMmqveBUA799oql6oxwYfh4kZ4oWvXrrthxwCPxqvVbur45ESPHz/SYaur2qKoOkaX9vGJRtgAT+I9AERZ1gOzbjLxfZf3SeR3DMpSUbVtYADUWA/ZG4jPJRrDlc9CABgAgulsofPzgR4+PrY8DzB0MBrp7tv3LEEgErJVawbTyKldGwNy3DdIQPDSOWq3It3BMdoRV0bTBBjJ95jqZw8I7u3sZ8X5wM9VyvXUqMVzRF0ZdQDNPq/ZZ2HaW6n9su8ADXzJA8tgtNDU4keAhKKagCfWEXViyJHCJDZ8pwL0bzJVn0715DHMiomePD7RF1//gqbDkY7aTb1665ouN8t65zc/oSvNgr7jQ6/psCa1y2sdtJnCn+noqKN2u6nFEgB05PsHs3X2BQxxb96+ofNBX7VmXc1O29caMGA8LesffOyexlP8lyhCymZInSHjhrXTbKsECI7h6mRiM3OYGm6xmYzXGzrtX6gOY2o6sbdE9llBess9wzXKKRXhnRNsFa5hablWt1A2APD8zdvazBbqYF47m6nEGeGUm5mataI6LVKSuJfpV9D7c9eWAgAwAyBFkgIE7AMAy4Iq9bbuPzrX8WCmWaGuRamu4+FEn3vzrmabirCVXm2od9hnYLzBhiKueqKb1y45hWU+HxuYXMOqYe0kmcm0f6FWFU+HTgLKIm6VtW0DT9Y8j5dAU4NYyfPH1aRrz8RCY30DliMXAUxYrb2eAlDaMQUCqEygvesvJFVLEHxfh5AtFTwsKq1WjlStryf6gz/+Q+qWZ6pprMLywufJcsPnWbMEAPr/2XSt0bKoEff7cqk+7A9PmSLO2pKcBUB+0OAKf+C7Przh4HfkgynegVxWa+R1djypwZiFmxWDmun0XJPxudbriTdbLdiMl+r0NirXVqrWKlouy3pwf6r5tK6C2m70n5IA+LAFtY+4waBPocXGlX+l4mKmTlm63KrqxWuX1CoLX35Tju6+/Y7BCdwMFxyEhmC5wBVz8oKyxU2fqOOFshMJAAAKpZWGkwfqHCz1Z//9P6b55kSqLJ0v/XzvtnS20eLBTH/15/+KDittNQpVa9RdUCVtShwwMTXgQ8TEL5riyK01AOCiAdpJmj7vdVL7isJAuTwrDz1JcRMxF3bhZR+AaVDSoFTTW6Wy3lgVdEc1DdRWec3BzsFLw7MMKmsFl/sEAlAMBBfFz56pjdwcuYBxq8N7mEfWsnOcc/OewIJsPOftlalKkgD4MXiXIPP8X24cE/V/W+QmSoyfa6+ZDp3LdvSSqDT7YAkHen7c3RTWb2avWY+Df+euvX0dGVAwHS8AgHIVw5+6jRJB5NnYoV+Ge8rTNN/8fn+rJjjK6D0K42/9D7Y/8TsBAMio5f77/1rfQgAAQae0/4Zj+TIAUAyX/STjYJtuaqXOaqbD0kYvX7mkl68eqDg+V3U9V61c1rDf12Gn43VB0Ufm9KZS1pRJZbmqMUVXsx1RX3ZNp4h1hl0yA4rCyQirDbmIzmJKH2sgTEfDTZ/vw9gxHcyU0YgLDLZI1qMGNSwbAIUxYPgBhANuuP/n4Rl3WvYLyFIA1hZxTWYHmJYbRoLWzlJ4J1+RcCkOM7YdKJTid5g2oF1jupg03/lz2wcAKHTsmO0p3g4AMCMiARrR+eWEBKK0IpWA7+XkAX4ktHCh8/VzGeRg6sf7CN2l92xvLpElThGzXKE3G6jVosgNanUcmiDdbJrQtSPGjEOVRpICg8YfJkG1CvU4KNLQz73n4NhexsUf6m/ZnjQk0xArBwoe6TXZoC9Wb9Y0UghmgCSv8e0egabUU6XYI3PTm5t+HhPtY/61D5LlhgJgZAvA5CjADACkgnRHAXz6zgqG2s5DIIMUmenk5zODJWn2n/Fc8Wum0WNtuKFahXbe+fYUELHe+D7XKBvAbkEgfBL6F87Z5r1HgVcxa8TXIhnD8hWvCvLGATZg4nGPAi7A3IBJhQ8D5mvIdTBvhGLsAso5z9DkOddKGs+WBgSGsDbQZQ7OozBh2r/caLYqaA64j7luoaL+aKb5pujvoXFl+m9qdXptzI9oIJDlOM0I4NvT8ijsaYDy/bxvoBd+GDRMUW7GGbnjmOVwRRqSgPN2kaKG6Hk/XFvWqmNSY9pLk+YGObFIAMEcFWWGAiyAaP7tIVLx6FUF3/c0rZFCkgEb9pcPvO81XTro6daNa7p29bI6xLL6bQL0LFQprjW8ODMLg/MMCQV1VKtZV6/bsSwpmuyQFfl3peJiF+nNZDxMU/FEaU17hSUh3Fdb1kiwYmzinPTcFei+BdIa2GtCa28JQAGDxZpanaaOjg63pppeU5a9pYbM07Ys7XsaAMiSC9aQ/RViPBrbV5IgYZQ8T5N2vz8a/yDZu6nwI7uOCdAH9kOWOcQ0Z6VSs6jVeKBSq6UNfkNo0mB0oItuNGx0xoAfkJCm1FRonPD5mcVKzVpLmswtj4Haz2ukafAEkWl+8l8wVYxmwSyKSqphcJs/thFcsdUNB/DxNP4eiRP3w2RmQIBrf3p6pgcPHzoNAIr2fYZhlYYnqcF6i7hODBN9f8AEqdXdLHINoXyTNw/o6XoRDfdgrFo5mn32Skw8T05O7P4P8HeRNPp4mcwARpJMylN0BiiFla5cOfJzADAANsDc4jFhbR0/fKw6dVel4uYfj4AJlHN3GgVdHB/bh8pNezKs5P4yCE1N4ei5OJ8zKNxo0qzXfc8wleeiA1zlRp492ya6lYoHChkMNCOX+zDtqdyz5/3BVr4BJZrmDdmSWXFE/l1c+Dpwf6GjRqrMtBwAhP3r+PFDN8U0VCTWNJE6ob1vQJFfq1VSsJg3U3Ura7UKC3WrBR22a3rp9nXdvnHJjOUsoet0mmo0KxqO+zo5f6KDSx3dfO6GFut5eH1Uy7oYDSx1UuVAf+vvvq6T/trybcBNQFISAAqVmmrtrifdOLeMkHazwvw5IBtmidV1cjFQq9v1FBrvB5p7LgigBtcbqQP7P9cSGYYBgOQFoNlK19uHKi/Wun75SCs8c+pVrUhzW8xU1tIR5u06ACfSEh6a/TQGBk8DAEH9f1YCsF7BrmjryflYj8/HGi4LmmMeO5nrU6+/qcG8oHrr0NGvMMWo/2xQXI5owen4TKUS+x9pBHPNlnO1D3t6P7GRH/igXr5+W81KzT50NOusSXoDpCiAdkhmIkrzC7p79x37d8SQICLXudYALwYct/GA4YmVk03caGfzwBSnk8jZZodiYumdkbYSACDVv0RKW9I+H6uyHOunfuT7da1bVHUzkpYXPvuRuC83VU0WBV1M1+rPCxrMNxrAQFtikgtDDcNM4qwDwMN7CQaAZzrf+82vbbbot5leQe1CU1Gp1J0GABpWxrBmNdPU+n8QS9yDC4JTUobi0V2rVKFgqoo1dP8e5g8YKDUTAMAUHQZAmPVg8ADJIRtwxPS5YBYApn8AABgBvnzjsg5Y+Di+Vio6PTkzOgMI4CK1GHFgmzWrK4pV00sMAITRzXJOIQv9DcvAcy3WQ/25/+CPqtKaaV3m0FzoZue6zu6c6srV9+q//Y9+XrOTiQ5rndA2M2lI+v0AAOyGZ5tBf2BJXk/jzwKk6AkUNhbBs3PpDAK4dTRoEQUI9JxZCZfzmKL7EFuWdFGs6k6xpDfWRd1VXaNCW+VVx/9WmpkBwGbPWYjB3VYKkHPQ85Q5UXdz82ATJAqXhFqhu/JUJUkBbCaVkdNgsDzVKBtUSDFCbu6fcZs2KfAZP4HMAAj0f0+znQGEXbW9BwDsmvxdER7SAF/L9Nm4Ydn6CUS1wPV3EcrUtd40CMBGR74bAAAgAElEQVS/pLBjshIxSk/TfJ+i437VbvgrlfZfewv9/zUD4NmmZv+VbxkcX+HtGAAwAIdWKYNWPo5drLu5ht2zDKOrRmmj8myoynyiGwdtvXzlUC8c1KVRX9XVWtX1Sk1Ag8koTPcqRQ1BMeczbWoN9cczRzaNxjNVK00XYptK0U0sRWFm4mSqKYU/9ZdNCVNh5juLxsWTrJWWRp/DsNPTrtwI+IMJcynfL1sW1M5skrWGDBUQIO6pxBKgUU9RgW5bQHLdFAYItosTLKhZIQY1oq1owD2VSA1ppgMG8ECsVugzc/KGP7sc7ZdYAFkCECBAwdPcLQMoT5jTvebE3SrTg3j9uWn2v02P56LdQEBiGeSYtD3Aj/c1m0/VbNY4Cz3FgAnGVB9pl+nCpbJTAJZLJsgccrznis2oODMAji8uzlWpELNI1FItZciXrFlt1HBLnzgaCd0nDcygf5GkFaG1y7nFWcOajeG+HADgte3eIIEhe9cgm95lE6Rnl3/eP7NUgsd5auKfDBK9H+75Amz/XZJcef90Kk4UCBkkzZ4TPKZB2QQAeD/bfzGboPYz+eUs9j7OPeHpBoaTGMMt3MyEaVaAAD4r0npFKkARzXuFeotrNWstgzsANKb7kz3P+wIsS5PcbGLIdUfvy8RjxQRzjqEZ2tK1p/ow4nDl5z476w8NBownmP8VVFxRnqLLLGlKDO4yfs/WRTHbH83XWhgA4B42adv7S4AjAQbTfPFa7K2RmGLZ9DDAq/isg4y3YwDwx6XZLnFWZPAvAMFw3Ee+QNO485JJVPkkApovaNAWXt948HBv0ihGukdcx929tQOaAhhD1xuxj64b8IMoFN28YLIFw8JTfwrExVzrZVyzw27H2umDw45UCubNwUFPBzT8paIWs6mW86nNOY+OLvnfNKgLMG9LcgkXyciQHAkczb4nmym6kiYSTT+NVn6tme0X01D2JJgi8C+4v6H2hxcATHgaGTwQAszLDLuohILJFPvoGsCA17DjYUezn5l1vimi+Q+Kduz1/jxhFST0NbwvWJ9poJ1G4AD+dkanqfbXMEK09SN7d7uhkyePdHT7th6/fcexdGigeS/sS2EOtlSz1XTj0+h0NB1cRFynAYG6GRjmfqci34xZAACafTwOmCbOYDXZJXobywjteV1eWqPLv4UBQM3d8B631PHxma5fuxV0+ileHMHOeffdBzbHw6Ee+RMgCfcu646zFo02PhSAX/cfvKuz83OdnlM3A04t3OQxWV/Mls6BpHnlHjZwiBFco2HmCPf05aMjg7QGGfGF2SYGzZ0eAFuLfXsG8FQqWuZwdnruedlBq6tWvWmvB84YBlT1TkfVVoO5oYHDGvWmp//BCqb3oIGnWbcniVkpeGrFdHXJfpHB7M1aJyfHKcYz6NnW9hPrl+R+jx4/2YJGNP5cJ4DO/PfRiAHgBYjntbeVk2zCwDAeIfYXa7Z2cdEwe/jOPMmiapzTxZKOuh0V8TQrFzV48kBXey1d7tTULG3UrjHsOLE30ntfvK1b1y7r8hX8AzATh5WxVL2JqXdRx2eP1D1sq3vYUbHC/rfShGQQBgvtq/rMmyM9Ol2YFTKhyadnAAxptFSFlaWi4zbZgwFgRtOpwVc+L3xYukeXVce7ZTG3BCAD6U54Y+BSq/ga1KpVswSQdmH4aknIfCUN507yeO7mNZU2S3WbVW3mY5XWM1VLK9XLUqtRVqOGPxJ1FIC3Gx/3NzAAOAAZftL8e2iZPQDo5zC5K1Q0nm10Pl7qIbGKxYpGy40+/unPa13paFlAioQXkynJrp8cVb0Yazo+V69T0yuvPK8Pffgb9NoHXlMb02HAsIuhait81pJxH0PCcrBB6BWQpvP/GOMTUYu3xfGTEwMCpG08Oj62KaM9ZmACpb2es6Bahk2JnwL3SGpFwwRl+9uQHTXnBjl7DGvdU+4BAFVqgOnQAMBHf+i79NzlugGA4nrk+69ca2u+KmnC1H8u9WfSYL5Wfza39ON8NIiQLJY1fRDAtU1wUr/2HV//yibnrHKTgRhi9qICBkAYCWVDA4o2zASI9htaAuDoqwJOr2hJMFxZGUUZDld65+5IJRIADABwx4LER8xDUCDC/M5UHdxXiSLioF0tPe1vl6WGlrp1qaNrvZbzw+3YWyjo8eMTb5SYeJnWwQJaY3aVpt58JM6VpCBZa7NkgtZwNM+mOFR/dKY//Wf+oK7ebmhZGmi9mKlb7mrdX6l38Lz+/t/4m/rkr31Wl9FOLaFhpFxcf0Yp9zdPBOzCvyP4UziYvjVf+KsPgeTz/DQ5PVHl0WEAYASWomk5vnqhbHCoLOmiUNGdYllvrYu6V2hoWuiotGyFfnEzsbMtN052csZxF5Sfzxi31m2hGyy5aOLztpaKUYooKJl2ZAVBTI17zjh+qvDMsRjGQcLycl+r6uJs2zTtKtb9ItlULQMAu5zMeNe7YiGeM3Gz9yjq2bDJZVoS/z3V/G/jukLvjZ6UqqTOpogDaKKaUcigufxqDIBnJ4vPNgNRrPx2f0W2uIGSdM2ebcD/nzYB/EoAwJbB8Yw04qn+IwMANLnrbKgVRXYAAEw8qkkGw3eWKi7GKi4napWLOqoV9HW3jtQjGnC90SFmY8TGQN9az1VuVDTW2gkB00JRE+dxVgUqXGKXKBRw8NAqsXBiqpOBAAYo6eqmKDwzAFLB6IYRehcMoZyznQCAyNreSTvyBDYkKAEy8TBo/Jm2MWkNaiDNGg79TLFj8obu3+s6YV0AGwYD/FVqczAWKHRokCl+AFujQDYomoAET3QNEiSTJheb2d0/lSiJ8u9iJjXx6NtNq93TkufPltJm4YMnKLl5As3PGkhI3gj573bAYdCieYnh1lz2VIRc62oVUBejqNBle8poTT4u/VO1W11TW9GoUrAxXaHgg9pKJBEMAKLPeJ/8u1azaTppxPbFrRr0Y8wfQbRxUI6G8Fn6/v5Efzt1zPte6rJ98O4BIzlPmh/L7IEtfXTv5/K14DptfyUANN9TfJ+IvXzsezfbi0Gl8aw2Gt5DAUSzxCmDRNFgZ4p07BMZVI2tkUaffwuin9y2uUjpNytvMYM6nqa5iQoeWvZ4vjreFNYhZh+Iapj9MfWh8DeVGq+1hRt7r0moz0yDOXOSVtiM9kJJw8HQbA9A1zmNBSDAfKljctVLFV2MxjaP4/vUCjQBvLMF08g19eTGTf+EKT9skVI19hKbqqXpSAKnHOeX4vF2jJwgvblpTk1AkNmC4eNtNjH2WMWW0G2BbUDAXdReQMMRUWpj3yQdCFCfZnOjFt5EaG6RP6QJe57C8jysW9cCMCxTYxvnXlD2x8OLxLqouVawXwE06QRMAAAwTe91WmZAQhoAtOazp2hek5pEDeJzbG1GTK/b1kGnrXqtotmMe6ihK5ePdO3KFR0e9CzPwFW9Va/pyf17TiyJ6MuoVGF7uvzYELlG9nnsQ9zTQdePJp4CGRliOGOHWR5TNl4LbCB8PDCJzBIhG58CJCaQISa3Ow32ti5J4Ct/tvTIL2YvwWQLAEhrohN5TRTN0V4HE83rtqQCU3jOoVItfgME2L/eYlGzS5CYobc/OjzUwwfv6srlSzo7PTHQ4tcOM5XnxC+INWBjYtbTwvndGF/7tVqXEuymoKMHrd+SWiQVzXYwAOwczeeFMWVR4+nMDQT0/8FgrAWNFefSSnrw7qNkVlfyV0xVB8OhzfGePH5kzxTWCHsVDT5NGt4TNPg489+6dcvryz4nAD54ANTr6vV6arV76vSuqFZvueFvNVu+r6kDp+OxU5KGFwPfR8isAEC8x8KycWLUSsPBRAeHlzx0crQga75c0ag/1MnjY50dn9krgeYT87/T4UB2nXAKRkkdPgXSFHK9nLwmuKJzU/iXZspEuk1IDlmnswWMBHwYSAeIps3O/jD72JMS84zv5yjPOAOj3mT9ErU5Hp3beDb7UISem8869grA0ABxw/gxvAbCR8DMmiJJPkXVkdCw36Klr9ftWdauVnSp1dRiPFCrUvLX9RyW1EqdVlNXD3uOPZ+Ph+6Lrl490iuvvqBr14/sCzAaJ4+yzUIvvfqiUzVgHFdqFUsCKq3L+pWP39HZmFjFgUaTaRgj401RratYhg3c0PlgZFYyqSk0rSSVsAeFr0UrwJYE/nEN2atIXjDgkgBkgB9YIMTozonVJSJ5vtKsP9ZBq60Pvv+9ajdKOuzWtZxcqKSpmrWCLnUbatTwR+IKhrnd1vgazzaY25ZoBfM5DD1TveRrXtJkCj2+4Yz7N999pDn3RqmqX//EpzVRTRPqwUpDtWbbSp6L4cD3arNR0Y/88Pfp1Vee1ysvP29/uuOzE/sp4O7erjdVmCwNQEHZ5/5CwkL845CUmelcDx89dt0yGIz8Z5p72AL8RhJ0etH32gagm06mW7lceJUUzArZ+ZPkBix5BFCz4LEAWhb00fCxIh2tUFQVkNYz3rHqm5l+//f9Ht263FB5NVC1yPofq1LvarYsaopZ/LKowZyEhKUjIGEADKbhAWDJZvJPCffaqCYK3/ra8xsKMJu44HbZaqnbPfAehWkT+ksmClBUJDQ4ZPGyOVz4BTSqRPgU1cDkE7OCekMX/aXu3R2qVrmkzSayVXF+DAAgaLhOBoAauJilw7PizYfms1rYqF0pqrqaWQZw++hAdWE4uDat7e6duyqVazbJKEJxYzKwqTqD3K7IVvbO3IZgTVTclFQrERXB1jPS49Nj/Yl/80f18vsuq9ycaL2eqjgr6mrrsjSt6K3f+Jx+6W/8n7pULatdqhsEKGI4khyWc9CWm240eT4UYzLgYma18nQSCgmU2Uw93AIBqeDgoAJcMAsdamWxwNNr4QPO5bXWi6IBgLeLZd1Zl3S/2NCk2FFl2RJMmlJxphKyAQyt2Ph8qBKRE+Y4jVYr9B9x+u7oc6lqZWoUh2VEWoBkcgCY0ra9EYPavQUB9gAAu7zvTQeDCYDBRNpBc8HtafzOrZu/j5ieNF3Z/lwy0kgQxZ5k9SmvgdyIxaGc/o3XVehn+UVdwsFrJ1sorM22aU+8NMccMV1Zzb9qCsBvDQA8BY38MyIBO27I7wQAIDcoXs3PTIu/3BsLCUAy3kpu2qH34zNl/ZXt2E2EF+sP9LdaXJkWRsxVaTrQc+2y3n/tsq5UqjqgiDp+okuNqg/myXKi6mFHy2pF52iQqw3nhjfrHa3nBTtSn8+GXvOBHAftn3uHA48mJIr3JAEwVT0YAC4UnNrhAK5oLtKaSb7sQamksDTyHwWyUylgPKC3Z89cLrxRuyBMyK21k5jt4GnCBD5NXF2S4o6diwp076VIDKAws1YYCc8WAGA/hYIeoEP+GQMM3mtwCk4mdAmEjElG8gBInyGvP1P3ee5tQ18s6gwX8nrdRSENjLXP6b1sm1y74IaONze3lgMUSz70QmsfrA1AACaiZoxtoNJNUhZz0PhBxMm/puAD9OV70A25LoAI7O/zBABQgPK8nmpvkOi2dHp8Gv9+tnBkEXt6vr77azTvNdkVOr/vvLY9yYG5YBA5wA879qZEBe8fSe/tFb0X55qvy7P3ROqNdoDeXhLAPgshA36eeJmBEX4omLrxRrdMEe+lIbHZMZ3S1NtA1FqFNdPFien3NupFX81PUzzjq8OemKIA9997FFrxGCbyIZWA6oxZGPrF5cpTY1gWTAJ5XK9vRbY1ZwWUYNYs1wOqMqadj5+c+CssHQAA7rHZfGVjz3bvwBI5QI/ReGoPj9OzASe7VsWiZtBXVwUzAfAAYHpF0RrazvCacVfk+EwkfSWtSAUqh04V4AgTQgzwAIYprvJnuGNtJDDAohVi2pL+NOuUEwCQWQA5RjASBwJcTMSDeC5qtwx4ZzmIfXfCM8D1ALIkp2zU/F4yQxDmEPc/zTwgdZgjxv7Ee/IZDhAAFR+pCF4q6IMrUFxLfFha1xuqt9uxTyRZEp8p14IJ0UGPJha5wNoTTPYWHM1hDNDgfv37XrO7ecSs5VSKAIeo+ZAQ8PpY/uVKlpTEfYLBZY608r3v1xv0XkCIo8uH3iP9PeqExJbaMiBdKkT9kJv/VP7vqoZcAOwBAMmMKaSSVfa/dObTUBhYjetndIGGP1PqMwBgnTCa9PB8YVI6HQ49nWY/nw2HquEBgEO10xEKWo7QXdc0vRjYz8XO9+WNZpuRyvXYP9jTHGdneVM41E/GU52fQ6s/tecJXx8/fmIqMZjQeLrW+dkwmk1PDIn7G/kM5T4CQOLvPGFmnNYKlknIMzbq9DoGWWnoSS84unTJn2230zaY3D8jzaDmvZnUI8ABjFcviCIcjXV2MXbj6BSBwSCo7eyDBhE3YZScJLoAAdGnBOAKY4C8eoDcuWUvnG8R67jCx2O2UAN3dhAaomsbDTUPeqoQs7icm1bfYF0m6R3vGeYQE2nudzT8TKr9FVYLSTN4gVHz0yLPlqqWW/4aem2ABOL6FmYj0PyHDCkYK35tPC71LWe4AfyIituem+yebvh3dR0gt88HSwhTopUXcywxQLJOo6EukpHJSJeI0JuMDQBs5jMxxV0BdMLIOejpon8eAFpho26tomYCzmHDLJaA30Vdu35ZV68f2Tvt4fFDvfd979Fys3TUIufVG3fe0qrU0PmqpVWpta1dLIXA54p9fA31u6KHT4691vFgefDwkdkY+EpMJ6SwBDORX7AnOFMBl4jmRe5gid5yaYBjMZ2pTWR7AgCIkG3QVy3mOjxoaTo6U6dZ1EGnqtdevaX3vnLbE/h6FTlaSG1D/hSgOJNoRjlmaLr5N8QTAEAyYiwXqzrvj1Rv9VSoNPT5O3cdvVlsNPVrH/+EKe+IDUgCIJHj9HzotIQf+IHv10/++Ec1OH/iGFbgvtPTY739zl29ceeOvvDmm3p4/13VAQMxg3YKBWslM8p5Edxn9FOxbkKqTlxkeGzwSssYt1qeicdT+A94yu6v3LeLYDi4Z0p9otl0OQaYVLxIFqFOo5/MgyTqSjxuisuZWsWlfvA7v1U3L9dVWFyoiXSdOqne2QIA01UAAP3pQmeTmcbsZZulaxzYQLxHHxFukkMeVfjIh963YTNBO06sBdm/oY/mw+IN8bmFxnOznmm5GGg267tpNtK+XOnoqCsVZtZ88W/efvtYo0FFjfplEYNswLsEAs5mH/RPonOhCOIrwAbGoUiMCQvu8kFP7UpB69GFirOhvvkD79V6PFC9XHScyOOHj3xjQ3fHJGNdYNrd1KpQ0Qw63WqmUnGuCmyY1Ub1Ut2/0ZiWqyudXtzX9/3wt+j7f/hbtCw80Wo10kHrQMWp1NzUVSp29F/8uZ/XAYflpqbVYKY2iQikFVDowpSolk2zwgXXbrQpmmdnCAgii1QhGtAYQgf9LMlAbJiE2783WCCLgjQqbTR3DBMLhkVSCwaASrqzKephuaVZsavysoXSQYXCdCerSJOOHPnFp8bnSUHh3FZoO0zLfNAH1YRGIt+QbPAUdqZyprgn/rwvCdjq762zZsAbuqr8K8cNZumAC+dkJJSbB25uNh6uBQXePjMiT/LjVsk8hfwT+c/xbIAAYaoURbKjDNP/u+BLEgwT76CWIQGoYQgZh7/psIvJFkB4asK55+j5lbr6XPDnv9+f/OVm+tnG4enHyq83vZ8v90T/N8cAfqX3sv8e9q/D/ut/9t+6UYz5eUoByJ9TZLhuPF0vR0SNATL+C82UsJqlaquZ6pO+Xj061GtXr+oqsXfjkUqzoYGCcq2os+lAxVbDrqYXEzbTijaEmy6LcciVNyrVI+qOCYipetWaqf8AcBTVBubsXxHTori30j23iOhO/zkV4KYM2/QqOaz7hMwRlFEAGMm2WWdMngJn2JtSxQg/pAx5Yrk1+ws9Lk616/ko9GppMkZRjbEQ9Fw0tTRY4YWBlICgBMx0KqbicU/b4yBJfbZFTGrU+RyhJfteSSCdG/f0e4MZZoHJwMJABcUTzTwUyWwUlZvGvJ63U85Euefg4+CMSf/YzcVoPPTrtJswwr+nfu0DZhSlsAGC9eAoMYyeaGRhO1QqnoCHHn1H0zP724cser9kO5mlSs9EAn7p8+9ejNdCQEe/rV/5nWynR3uPkv/OTTOsENgtCUTwFMnFxsqazNBFF4ItQOOVgIAtpZ0GnoI/+Rm4kcNAslzUyaMHngIy6ec5o84CVArfCCb00egn9+79d1pAWxwmV3yG1TLrqm4AYTIa+3ebAQCfNfFfnvpjYFlL0V0xCePsg1p7MRi5GAeQn0wXGoymNl4lEheKP/fibEGzEBPuJdPjSscTf6ip0CnRcjKd4We5n+3XgQcBZprIQ1gl1rkDLJY0tQwQWQKAB6XhxveVvW0YLmAYCU3XjtaR9RyAHnO4jd2xeRwzUjAdG/Oa46yAKZmjAzMAEFBMYvVgnMkZkwwTt3tEBk+5jhTVrY5BRtgKTOUAR2d8luyBFWQZmEAx+aHKisjCKDALvsdjb4izjnUQ035ePWdvQ5tCNabyKSUAY852q+F7Mp+PFF0BjicDwjRNhervQLxySd1uRzdvXNdLLz6v5567pUuHBwYAKDRXS/bWZE65NVmk2Yj7DwqxWVFm44QHAZ4FNP+AAIFlEQu9YzW50M2AZdIEeCiQXbK9X6bYwrR+M3jq/XyzceHt95A8S/LZFTUQLGUmnQtLSNBFw/hCK4ypH3t3dTlVqxZ+JGdn5+r3B26+iUjEM4D9yX7hNjpk/QNywDZiDS/VH57p/OI8tOKTiRt4tPpM4F2e0IQlCZQlXpXsqB8DHm2YuAZ9PZgUIbXKcgeYCVlaRkNPc3/9+lVdv35N7cMD9edLjTHkIwVgNNLjhw/17v379tPhHhien4fXEsBZAs9yE89nAY4U3hSxfsz2YQ+GBWqQUWa4xV60a4vZqyrFlTp16d13R+odSt2DtpMjmKA+d/t5nZ+eW+KFwRrXrj8c6mRw4fq2UMNrAXCjai8rjMgPDo/08suv6qzf1/1333VKDN9vd9t698ED1Ru1MMYbk4TQM7jM9eCcODs98x6Gjp39lCa2Vm8YVCHXnnOQs+3Jk2O98sqr+sQnPqGjg0tojVQtVXzmIX3gvADYRPbMteff8Csa5dg3tmByEf05IMNca/xqYERrbe1/gUhOhgM2QfZCSPVpAhsA1SmBFxPVK0WnBVkuY08hUr2494uWnjAhvnr9mu69+45efs+r+qef+qTBjD7AR/1Ai0LEUFLnUOPTsPL/7F+5DkKKRV+XvZBYvySLEIPXM1gEIy/2c/uTeE9dOT7y9MmxWpgRs8sADLNXzuZqNztazjmb6RumOjyoazI81nd++4d12K3qoFtVrULM7MYAgJ0cfK9Gv8D15LoiXaG4gdnAQBFwja2mXm1oNBhbEqNiVacXQy1L0P9XevfJsdawe5o9vf0QE8qFaICL1ab+3J//D/XgwUOv116roU9/8hP6tV/9Fb3++udtCsu6oHfk4MeEmbMkN+iB74RfCL/xzOAeZrDE9N++bklKMltwViCzhLkZxpH8DIa5g4uBWRl44TglAnbXmlQLIpMZ5gCUBaOca4I0hz6Ks8jPwXBqvtBhq6Uy3nvnj/Vd3/YhfcNrt50A0KwyrJ2o0T4wiDjBG2FT1tloocf9gQaAkQCyyHIWM59DNjRcRHoGfTqvqfAt73vJDIB2p+XF5ux4u31aAesD3y7xGwozHmSo+ezCJoBFqAubtS4ddlUoLhz5sl6VdPfuiSajmmqVQ80Xns9KxbnRLBY3xn/zedE0Igm6aBj7gKByEQ86HTv/azpSZTHWB156TjUhDVir22yqf36ui/7AoAXF62Jd0mRV8QKYWnu/UrnEzbdRHeq3yqqKxQhas9Bg8kS9KyX96T/7cxrP7+rgoKrJcCLNNrrcOpSmBf3iX/zrOnl7rOsg4+O1auuSIkIBgyU0XhQzyBpKCSFKZlqJOmw3U24oO5+GERL6JqNKNmqB2Cgx39sHAMZlVP07AACq80WxorcSAPCg1NC01FVl2QZPwcfZrtu5QDfVMUWiuQVO00AmTY54Si7hGfajsHYznkyw3IDnzOcV0TWTQHDSRD87Wmc6/9ILJRtVBXK69Q1IbIBgBewqz21xnJqwf2YAID1WNrjKEzJvLAmM2FLbk8Lf2rJGy80hb4fPJAwQAQB2Job7ze/X0hXsgwDPAgD7zVP+fL4EALCM4XcmAPDs6/9yAEAALvl3ljNEcZNZAP7qpjoYAxS+oFeV9VzdzVLt1VzPtdt675UjXasUVRpfSPMxqYCOuaRI554oEeFYrOmiP9Zqvla719OE2KzUxBmES/eOXXExewRkTDTeKBqTo7cBovh7QxgUdWYB7PS/2Uk5uvu0xrMkxdFeAQCEJCAbte0c3T0lq4IeP81+yQ04w7X1cuLmJk/5afzRZJM3TIFGk2eHbwow/9zakzYAALvXm2H09CezT+eHDeTDNhXa+bndjDKprJYd4ZRBQJs14XSdGlamL/ueA/y7rJF3Y1auuGhgAsnBnYEA3ORDG71HkY9dassiCGpvdmjON0HyUog5erASkkY0G+sEEyFAGPbh7eaSdcRp8u6n2/vel7ufs6np13Kvf7mfyY319l7Z80HJH4v3hdTUZDAof0ZQWWlk+LMb7GSayQQbailTMiYBfOaWyBERNZt6X2bK6xx0F/Bywx/Tf4r98EY3ndvLJq7v02sF07owdjKlE1nWHL05rvLFNP2J5r9eww9oqm6n6+Kax4PN4WJovkyu3bBuwlCdox12zXSOajWm+RSkdgFPjvr4RD8ZrLUs2i86ZGzWnsPYYnmGGeQGlgZex+jMAXw5g5m+lAu6GI8j8S1hwdxL1QgFcUToiy8c6ujoyMZkGKcByNDo3XvnHT14fKxiteFM7XALjxDhSIlZqT9YqN1rbdMDAAEMAJgJEM0aUrmwkYh1mwWfblTtf7I2xW0LH/8AACAASURBVHyyWDnSsFSjxqoaBOHgn876IYvkEXxWYwoIgwhuPPTwFIO2JyQN+RDnbFXlYsdgq1MJEqjk+8asHYrWKObzhB7Ax9p/1kWpaDfsHRskQDVkNYApsDNhB0CJf+XlF/XKKy9ZRsD+RDNbq5d0MTh2xBZTd54zMurn3r+QHSBDYB8DCIDFwLZTrwfgx1WjjqNo9n5jdhL1VGYwFW1ulvevvHdlXyWO+1qlkWYSUet4v0upATQ/J+d9rz/2eRImiElzokypolpxo9P7b6leCkCYdRxlTsFJJYPBxF+Ho6nOzgc6P7vQxWAcMXWLaNiZWIe0ZOejwp7I1Jjv8d6yM32mVPtravgrJEUlEzz2BoBX1inmazT8NPqOkK2U7K3y6NED3bv3tt598I7pxwOMjPFQAShy2iQ33topUqzNOrIUmnjuZ/buGFwn36SlWm0A3AAPeYwwrK0YDDTQnPxs+HNE1/JZR72I5ruynuj2res2G3t8cuz7+/1f9/UajyZ68OCRHj96bMnQjZu3df3WLSf4wFxp9mACHOpsXNDFZGVmRI4shEX05PjEzTcU9R/8oR/SeDr2mnrplZfMYmDNco0AK/hFk88EG4NEru/J6WmKzazo2vXrNk8EROh2e3rrrbf82fzvv/S/afCkrzqg3Gbjhh8ZGmeg43cLhZCvxbGVOAG7w9YyakB8mDkM28oltRhiEPfr67/SbDxObMGI0SSaEZk17EVYPIMzro9dTRxxmEF+zlEaYpgd7Nn9wcDX1tIGUilomis1ndHQeUIdDIfwTMB/J5hKsT49d09+ZAWDV1PMJadTtcoFe2DAAHGUcRVQJiBOzqPzk1Ndv3JF48FQN69e1f07d8MMNsmpwmOZlAj8eYraLAf6fT/4EV251FCnVdZ82gf6tFkkgIeJyPkgTXtaAPFp9u+5S/JhoK2x5C9ADVhkC+6rSkX9ydi+UJWDI80KFd1/fKoHxxf6mZ/7k3rj7ftqtwEvq/ovf/7nNbq4MLuFzxDmA2AvpyMMuRa+RY51Dt8R7kvY21D62bsBGF1XJg+pfN/GOY63zYU+8MH36UMf+pCuXb3uPYF/G55RBX3yk5/SyfGJvvD6FyyPOzq6bBAQwImVRFIG/0/XyrCWBwUk4PUgUVhPp6pppcXoTN/+LR/Uh97/vFbTU9UrpJgBQDQ0mZOSg3dOAUsG9UnTQVJU4Htz13ecq27jFvhgII9Lnirf+MrzG1C03mEvNeIZDQGZYEHGFGG15EXxdWQPAKbmxONxoBwckFW9VKPZ1HwmvXPvTLNpQ5VSL6ROBgBmBgBci6zIRwxkn0l9xMcEyuo4DpBSyof5xFPC25d7utyu+3udesMmN2ihWPBMF8foHiYFXcxWmnIulyiY56oWVrrUaKq2KUNQUM+Z2kutSxPduf9Av/BX/4yWm/tqNTc6OzlVrVxTnUN1Wda9z76t//Gv/F1dbxbUKTRVnK4dc9GosRkzQcboB9M/JvtJ55+aZ08XaPxxVp7Owh/GtDR0yyVPP6wL8wQh/AWcecwHVoLSEgeSGQCbivrFiu4UinpzXdC7BgA6qq7DBHCznriAiD09ae8TwBBT8IiAgE4IU8FMgOQUzo2W9VCmdKV8y/1Jlem3vF5T5plAhDQgpwVgOpMbnHiqROdL6LEL4zTx36eVm4Hgz4qtc7epbun8XzL9j13YU//9X2YAZNoQtJud9CC3BhQCAAD1ZssTKd/MTETsJM26TsXx3mN/uWb+yzUA2Y9gu6c98/rye95+PnsPkovG30kAQH6duaDZf/1f6f0nS6atsjbKYc8ZQiPK8eYpvImxsV5xYCYXm8YaFLogvXJ0qFcvH+iQ2nc60Ho2UrNV02I51wwPEKhtxbKjhybjmWrNlgpVHFC5Y9Jhx9RtOvP9hNbYU/00VbPJ39bpP+ifNCMZ32La5ymcDQFDlhPxYdvUvJiBbHVqsR79ezuBjqsUf45s+kzpjr+J5AwXsz4MmYpFHFZ2VmcaAM2U7zOBowBEL8kryRFEUPIo/JhsANpmen4G8HKxnA27ssFfnqDxZ94bkxi+AkgCBMcEIBoKgwFLrjsNCYktgdxvp3BuXIM6z0FJ4UUBgXt/fowwHUt3YjJLjIY99rhqrRGTB09Ew3SR98L75IA2E8HF9ZfuIz5LtmS8/eu+W6lf7T7mVcS//+f/5YIgr4G0RfHclrWlyNP8WmiWghEQBWY2Wcu6ek/6KSq5DsTauahPU057tcwNAjg1Aa+FRHElU5jJvyPigt+cCv2gJcbqyyTL+BNFNZRgihC0ut1Wx69thvP1YKQa0anlsqcZB71DnUMprtddcFPsVKsNXQxHLpqC3g6tGdMpJlh1T2CZ7PPb0/RUmDJtZ2IxVRMz6fQ58N44L6eqlAumbnpOv5xqQ2Y31wESEDU/lOmidHSEyZTU69Z16eBA169e1pWjS55qmUWzSZFl06kZAFG4hVHfeEqxV9bDx+cu2ijMaf4zE6A/HOnhoyc+swsU2TTnqTF3EwpDyEd7aONpcO3EnwA1in2mntV6y5KGCQaYBQC3ggGADQ0BNZPZNMugabLuE9WYj4wGyHtW8szJq9Xw5aag2RipY7CVvJ6T8WS43cd9tAOdIkM9ZEixZzRa1ESYSNI8B1Dgc3FJKtBShwd4doScAPMvPh/AvqNLR7p01NN73ve8vx4dBvWcRAkew74DVy67SGX/CpUURWiY6rF+cVtHhx6521GAbyUb25ogvFjc2Kc4OoBG7pu5tSIVzSYL637Jlj/t9z1B5rrTJFl6AZKMhwzvY4pfA0Z55N1z9q80X0w9wc+GXVWMA5FuzJBw1V0Hx2Se5rjmBsKJLMWanjw4VaPejshSA6JldTG6g4VmU7CIYjYAm1lhaZ+DkImhthvAtL+is6bBHQ4vNJ1NdHLyOPCMIFJa/QCp6/Cw6zXfbUqH3abTIUjloKEgSafFe4DVU0RHXPQkmqQdQAB+O8ELtmlxbh8MAEA8aNzMWQIashHART4ZwB1LK1ISiWtFanswyHVB7zx6qFsvvag7sA/4bBcr/eRP/ZRqh5f18I23fD0uXbuh4Xiki/FInYMDVbpXtKhd0TuP+3r77j1Pbd988y196tOf0Tvv3Pf98DP/6s/qR370R3X9xjUNhgO98849PX7yyCaZc0uVoOZLp6enPkcODw8NqAAAcD8wjaXuzcaCsNx+5Vd+RT/2Yz+mX/xrf00//D3fp//1l35JDx89SD4XOLpL/f65/w3nWa7PgskaZ5Hvx81GzV7bTBBYQDT8DARKsHRgBSwWXgtRW4fnkJOHnIgSrB5S0+1clrTxALY8b3gBReN76fJl703Xbt7UYDjWjdu3Q1bE++odWvCcz+Wo6cMPjDO9fzHwfuKJP7hq8qfwWlouHc8MA4EpNvfU3bt39cUvfvH/Yu/NYy1P07u+79n3c+5Wt/Zep3tWZsb2eMYGe7CFbYxtOZAQxwYcBxwTNmUVESJEQYQEC0QEipCQEtkydgiJITJLLAzG8W6PGbBnYs/aS3VXd+13Pfsefb7P+557qqZnxmAJ5o9Uq3S7qu5yzu/3/t73eb7Pd/GQlT1ht9PVYjrVGukW4M8KV/+Gp9NOSIIBbRnEubRmL5rqG3/Xb9fBbkPNutRgwrmaqrCeeb8G9LBBcooz5X3DIob6jtzDXl31uk0kx8OxqoClE6Is6+qPJxrOZioixWFqzvXp7miismbrim7fP9E73/uVqjZ6Orh0Vf/j//D9WkyIpkVPTwwrrEpqGwDqoNrjrwJDyRN5P4MA2nODSTT7533YjDzvsEyDecg1BpzC3+RrPvxV3ttsIBmVn1F26hnWGpIcJAMAga+99pp+7md/VvfvPfA6BaBYwjAy+yuS3Gy4TApfqaJKsawZBsg0irOBvuI9b9NXvOdZLSbHqpWQPkas7nxZ1GCy1OlwagBgAoC5XGvMPotUBoZGSrmaL9Y29l/MWcd4ALzrxTXaoW4Px34a2og48GbsePmS6YVQpZnWr5ag5fweGNevN6rqtBsqlcmubGg4WOjOm+dazjsqFlouCELjEB4AptouQFoqLlTKZdDQqVaFsotBMjgxXOEh8uJcz7RTK+qZKwdGQlpMsgsFvfHGGxG1V6n5TT/sL3UyXmjsvKoAAIrLia5idlKsajnAoZLDbql6q6DPvPaq/uJf+j5dvrzUYHDPGrhL+/vqn/RVXpbUWNX13//p/0WHVelKq6vSZK3lCEMdaB5rzZbj0GLhD1AEcUs69HxYWfsX1EYPZPy6KiK6JrSBqF9kypABAJqRYkEjkhVzfBTRheuyzgpl3SqVDAC8Wa5rXGyrsoYBADKFBCA5lWbqXM7ujU7EyxKEzY7hbP4bAKBkhHAjAcixe4lCzAOSfRlY0IAAlglYSxIFpg3Ltsb7+TpE0R4PS/zoC/3/ZsrOOvPU5eLXhQlgFKihQUnFfSpht39envjn5iohJ7kbCJ8BilEYAM2mdZgZnGEnIC80pwD867QBb6U/3m46vhAAkN/flyoA8EWvx2b4ymmSlPib0zJMLAMEiGlPaLzgYjJ1CukAGqcWyPN8quZqpuf2d/T2q5fUxRH39EitWklNzG/ms0DjTRUvmJrFRKfeRgMV699mNuxSTGf8HMYByk+C8eEJf/aUTMpqxwulxoTJkN1yU4JHThDIJp9ushOdPpECLqIsNxcrgwEBazFFeZwBkOjegHHOog5qf2huw2zKzT06Zq2MUGPUVuOZTU2G8Xzoc5WSQVeYPVmjnwvoPKnPRnYu4Lb0/9E8F5wLzAlG897G4Xoy8QHMAQjDKgAAmAZ4rYTPwYWePiaGvvaJGpcL2VyIZLZAtJ7BqchmY6yJAABCf+coL2RSiY3Ea6Io9U5gbfwWwyjdgNzWPrlW8zP4RQGs34IEYPtn5p+zAUCzieoWMJDfh7flxGAw1TJN8G04xXqkEKKYTDwatLvjwTBit+w/EZ4UhtkS/d1AT5KTOb0lgbTEWm2m/wmcDBPAvOui5077s0cxKXrQzDT7Y7v5pxF69PCRdnZ2de/efbufO5Wh1TVtHjYcZxy608kcejTOzmWVqnW7UI9ouKDKp0QOwHG8ztblpkbjmQF1vITKRVIEhqanYvq7JJK9Jh3sSNcPd3X98FBXLx/qYG/f2dKL6bHz3GPG5aolziNT5fFVSPpfm9bR4DDdX7iZOO/PVK1e0skpPkBRv/BvgBnZeeHTn3kp9gQo38vQ9UfKCDLKoiO2DO4DbmHGiFY/MVcAE077Y9XbLa1LVY3mK3scjGZLmx6Wml0djVdOO8jMAQCLiDSMhpdotfBQgkUVfiVOG7JR41xNbLbTk2XwEtkC55oN9CIVyM9T8rPYANZegG5rvRb8mnGvrlXs/cBzxzqbjmFiVQxI2hkcA7Q0dcXzabYcuLqgcQ0mUEywrxwe6saN63rm6Zvqdlva29uxHwHmgJYmMPTBo4V1QkE+D3d6DMqgzzNlp4nBcRvGCQ7cTCnZl3i9liIVa1qMMCKtWtpHnrn9EKDN2kk+tPKAW4P+mSaYnzkfPAA0CuOH52eqpEi5yPCeBwiRvBeyiWcYF0bjzPNiMHRVUKvaUrlYcWIC6QHoqpEtBZMCY7G4fk5vMVganjkhpVppf7eqRh35RdcafibY+3s7lmMAzl25CuMChi61MSs8IlNhVBTXMzWLczMYuJ1os+eTiU3NaNiWXCvORgNnGIUuY//A7dzxk0UtyzAjxr6uPCsBRAf4GE7w4SPies5SrEjxiqk40Wk39NM/91F99vXX7UD+bb//92hRLuqrvvbDfobq9aZ+9Vc/Zm+EZqutT3zmM/rEpz/txup0PFe5c0Vno7kns3i7MP30a0l6aw49ohcHw74n9PaJ2elp/2DPBomYAALQsEaQgjQYEC6J7+v7HnE+ZnCNRo6G/tGjR/rABz7g9fDn/+yf01/9K39Zd+68aXYyrCPO7Pv376nX64Z/Rv6VmB52U09MWxpR9mCGlt1W08AjH5s8Pwm1YV9pd7rq9DBd3FG72zXwBhMGWVPIYhLLK8WB+nxerdzwn5yee5D45t17Oj450znPyGisl169pf5k5qSSDPSxNg2em3280s7Ojvc0wBJAgGxSadN1rdWplmwsSv/z1DNP693vfrf31jdu39Ynfv3X9eDOHcfk0cTsNFuaDkcanp6ZG448gGcoYsBn1vp321V99Yfer71eTTu9mtaLobSaBAAAo5Fm2exJt6S+suUafVFIAbjaNONsXrPJTJ1G22wS1gbv84RYOwwJ1ysNVksNCkUd3HxWv/GZW7rzqK+v/vDvVrN7oB/6W39bJ8fn6rW7Psegn5FQA3OHxrdUqniADMtpU5+5P4oBhM/oQkG7e/teP+xLI+QAa2l3b083b960TwMvtVwN3yWD7Oy5ROkmzyTiNHe6veR5VDQgBBsAEOr+nXu6tANICod1leosfFVIeF3GnIyUnnJR5dVELzx9WV/1Fe/QasqwGmlVsO1UrhvMfnAy0NmYAXdVM5tmL7SwxJP4Q8BljHnZq9nfeM1lFb7hqz+45uaz8TPNjQIvXEwXOOhTOIOkgsKv0S+AAg8sAUDLS/QTRSqaFYq5k6Ox7t8fqahdrZZMW4EvKfonNuczcrbgIGGyw8+a+PAn6qHWaAv01Q7085mq63nohNczvXDzijogVSCg1Yoe3L/viCEofKNFSY8Gax2NFhpwOCO110iF2ViHNPatHRXGGO5U7PhZaax1NnmoD3zwef2pP/b7dHb6ugqkCbBpz5eqqqJOdUc/9gP/p25//E1d7+ypPi9pOWYyQT011WxJ8cDxSWEeAAAbkOl5TNCYJtJQ4BCJWyZNcyH00Cb8gPKwSExvjLEIAMAEBNZOs1DDIzO7X67q9XJZL68Lul2salRqq7xqqbBiPkIJkjK7vWtEkZ4bcA4sNzkuChJV2YYTMc1gUzQrwMZFQREFJIBq5BisErq30JUC2JhmyILlQMHAJWVNb/bIDITkon3zYDw+uQ/KdIp12hSjmUKePze7w1x8bbRgeeKfWA/bzVdU2fE3m/gnIopqNp/iI4goh0QUiIZbHusfvljTsP3J2wfEk9PGPI3dvjaPNyoBcHypAADbDI38Xr4gEyLcW1w8rorR1BNtFAsmYixZw/5oR1fuCU788bnmAyxWalOALeda9E+1Vy3o7VcP9fROR02K6eG5evWqJ4CYjlbRylXLGs9n9o+YYiQDswa9JyyV1Pg76hFDUdDq9RYAkBz/o6gOOQAvK6b/IQ3JTADLCdJqM+U3mdR47boBi+L1c+7phtMSzZobLOs6gwLHtMiTOBcIob+N4RCeHHJ8mxuK5UL7u10j1DAAAAViApP0hE5tqblRZ2qQp+75nmUmj4vX5PURz11i6RAVV8cANlzg8YAhQokiHv013xdUHgDAudfW1UaxEt87N/VheJNBgJj6xwG6+TyHzoayGeQ6cyoLhcyeiquYPURys+zXmy6wL1FiW/gtpInakxKI7ectX4Mn75K3B3+/3xoDIBD7i4Ihf19/TOZZ2+yAx17HaqUmOfHp3PUMlH3X5y2F90rjQaTtYOqHVtH3P2lKbVroyKMUQUSBn+LQ7Ntienqk1mw/z3kt260eoJ31aPNA9nkACJheQWEkZowrBSV3d3fPrsgUY0zY0MnP6GSdtBJSgLWzzqueco+mC5XrDT+nQ2LJaKo2kbk0gAEmo9nnXNWSqe5CzYr03NNtPf/UVb3zxWdVgT5qxXs0+VmLXFhjwInJUAAjQeUMA7NsfMedcWPH7xTVZso5DVm5pTffOFe/P/eZB8hB80+RiJaZqdtnX3olAGMDAGEQxTjWaxz5Xw2vAO4ZjSUeScTvJck1lNNmQetyVVOiDHkHlbq9TE77I03WVU2KO2ZC0MzjbUDUH42WLT55T0hskBxQYxQrBhK4xjAKqKdUmmq5jqhFa37tqF2MCFbrgGPamK1k/PxkTxMYOBSBW0ezVeAMAtwAr9RpNze1ROxdyUPEjC7qmpFqdQBLaoioI2jkR8ORayGanNgq8PKIyD8i9sz5sFHWhd6dZ2MDsKT9do+YMlzVmWq3qA+rBhpoFJnQ95o9zadL9Ydjwdg4HQz9sY+L/XTi5AT02cDAxK814C4vZiquFyrQSOB54cx4mDo0SQAZmPnxG1AKaQy1DkxH9vNIY4H5ytuolNA4F90sHhzsa3dnx9T0Xq9jQ9ODgz1LJjwx5DrZiymo1pXyWsPBfWeU5/0ugM44I1jPMAF4HSSreOLHHUaCmqLSVlOo5oAgRdUAuLiyc8CBtaVDPF9O8JhMnVZhhoob/Yj2LLGeeNY5C3hfaTqb9cno7P1ceT0EqMGfPVGvXdbf/8ef0st3hjqeDPTdf+yP6l0f/IB+8Vf/hQ6uX9fl6zfcZHzkI7+i+/cemmFBnvoj6PmlskbjsYF9mnfuLV4BNFnUBNSG/eHA9/75t70tgKfVwtcZUIV7yzVl3WE8zjnIn3u9HbPu7LGDoSBspUdHev755z11fePOmzo4ONDdu3f1F/78X9TXfOjDqlXq+pN/8o/bW+HVV16y2eViMdPly4c6Oz3e3JvMRLPRW2IOmkFosBRTwTDnpK5nkh/nu9HxYCOwbqezYKJMZ7GO8TyiZ0jmswGgL81+49+7vR2dnJ5pd//A4N/hlav+8xtv3tVP/8zP6Rd/6Z8n0GTi4zBSg6IGCzAgANCYUAdEChBAU8sZMx6cao9kEDON1r6G165d1SWo6qWSdtodrSYz/djf/btq8Hwv19rv7ahZrVsugSHhbDZ2M7rTJfqzqadvHKpRla4e7qhRpelfOhKwREdr0+3wAvHr46Uyya9U4hpZygSYHQlDnEqj/tCgInvZ2Wjo55aWmXSo8s6+fuPV19XcOdSD07Ha+zfUHy31S7/8UfV6exqcD1RinTtdMA4f9ufs4+LnLkXvGfjj1EtyySzT45rs7sNw2o3nuNEI0+QqXi5jRx7zPD/WF1jWs9isNfZFQFT2xuw18fDuQ/3Dv/cP1Ov0XF+d9fERocesCWlQAaBpNlcLWexqqsu7DX3973ifND9XtTzz3kqsbq1JEkBBD47OdTqaaVWuaVkOkGRK7OdipgkpG7DuZvF7AwD8vm/6hrVpX4V4wS7CmMpywCzXgU5gCuINiHzNvuazvmP2QDCJWqjVuQAcqnU9vD/Qo4dQEy9pPgsdMABAoRgHVbgogszWgkpeHHkqXyjVVK7CJKiFfnE5VxUDmflI1eVYb7t2qINuU8XFzJv6bDzWw6NTox8cpMeTkh4O5+qDKoOIaiRNh+oVi3rm8JoqU7fqztqcE53XWGg4vK/v/wv/ia5f62gw7uvh0UNrBaeDiTRc6d5n7uon/vd/qv1KU91CQxXTDqGxTbUqAgCUtZqbhxAbApuqve2CWk/BAHWQSSWmM56KgOTzFVA8eGp8GEWx5Vga3MOjM1FhVRR+P8NKXbdrFb2igm6RgVlsqbhsiPyfpfXUaUqeJADWm6YJfZ62b7SuqQvx4nbTT3McE0QzBEwRDF1xmG/xaoLeGj0KTVtiAdhU4nNd9HPR7olpoqHm6xPrK9HhXKCYm5CK/DTPS9VKLtC3J/6PTf9TQ3Dx4GVk+gIAiFi4AABgAMAEMBKW8n3ZjB5nEVw44OdD+a2ah02h/0QD8YUa5s/9ty8dAOBJ0CO/1kz7fstrQGNPFKWnYQuDAAYCjP0HAEBUZdFSFsCABAAASSHFYX0UQ39HnFl5OVVlMdFOcW1jwBcu7ak+Hqo+nzkakGKrUi9pNBtrgvyo1tDZOZnzTT9vUD7z1ItnDICQGJygHUP3DyZOLK/QHEcLGywR2tJcSPsjDdLG9dvHxEYOEGwADLssTLloAhNAlYEqT2JT/JUPaAOE4cbNocBh5+lQMrOzMVMCA9YL3HW74fxdLVuPCeU7wAEoiEsfHEgBKMicPrDl1M//h7FTvD7/fwIA8usnmzmiONemVQIUZgCQfYDnE4aB6XEeGV7Q9E1bNP2t4IICeiz0Whop9nkagpAVBdneJpBeBPx/PKPQRwFQtynA3MwMWHhPzXtPAhd9xZPnwudr/n/TIN4Ww+jzPeef9+8TgOTV9IT5YN4r/Tq2QNEMingPZMJPsTedJOdfLhGa+6kbyqwhxaXajW9q/D09SXRB1rwNitKZ4Sz05AMAUBu+Ao8DAAFkxS+mk7A+aBIAe5mgUShB/0ezyOWhcGdCxxSk0+1ZT0txzUSmVI64KTTWOYfaU//FSuejiY3XpqulJgDHXAd3NwkwWZOTvdJidGZ66I2rXb377U/r2RuX1K7xAI4s42PwWc2MB5hzNkukPqEpQ6I23wAArn+T2RlACQUXaynAokJM8VmbTGArZLsXdH7OZAc5Q8jDmLZHIgbTx6AaM3HjOgwwR0xTStbueR+NesGgXbNe9TCE3/b+KBXVaLcdNTddl1Ru9VRqdPTG/Uf62G98SrfunGpR3dFSFXscEO+XbFNTNk6AlAwQxvO12QOLAq1sRbggEAlWqFABUNwhL4DW7ZGU1jCfiGVMcijXFOlJDLPSeARhiLgwTuBbuFOntA9qGjMoIgo6ppQx3WIQgH9Fox0mo6whlmc0X+GazTUIOUSwmWiwaV5pnl12WzoUedluiKlDbKSVUkeKJT16RL75xE0ik3xotZmBwZqf0RCgcWa4g163QpxiNSZ5MFrHQ9UKKzXITV/NbCpdWizVrkrtVk0Dps14rJSlTq+pS5cP3Aj2djs2nLt85ZILfTNde211e217ZVH0Q9Joo3OejgwkGkQw4wBXf9gQuPqfB8AGUIdfjVOvwnQTUGSn23B0qgcxNOxpyGIz5hw/yOmV/GDwAjD0A2A+X6te29FiEgMgGC6sfUA7Xge6fWq7zcNuekhMhz3EWax18uA4olWd4hCstJjyBwfGsgAvnEijoEewOh+iXwAAIABJREFUPpyzpnyoP/cX/o6eevGDah7u6z/6U39cv/SJj2tZr+nmiy+ovbur07NzPXp0okYdmULH4BqAMjFqw8G5GSzj0cDMX/7OTJwU6cdzRtN+fHKso6Mjr5lOp+X1CADAa3HtkEApXqaHAOnMcNNLRF+9YfYIMo9Llw/9NR/72Mf0n/2nf0Zf/v4P6N7d+/qe7/kP9cEPfoUBoL29nvr9M81hIDOdNjuP958ltvlECJd9i9MSy9X7uiU1AZKzZkN2W/VHioFgpcacqlknJSF/3xQFm4BpzgrWO5R0eojwBAlZy/37D3X3zgP9kx//Zzo/PQ9fBDoLswmpC6LOACy5AACCF5bbBN4XDBM+x/K9Ws2eA3t7uzrY21O31dLg9FyX9/b04jPP6Ud+4AfJZtRygsHh0saAmICSAAQw1m5W3Q9W8dRYjHXj6r5eeO6GmjWpXQcYsRWqZY9OXiCRgVkGpxsDSZiIlivAfgsPGlBNIihJsuC8Gc2nflhn64XWtbruj2c6X6z14HSk1+6dOBqx0tzRm3cf2sCTlDoD4Qa8YgPkPlKnAIREk599iOJR2Wb1ItdkwbHekVvC0gFAwlem1WlpskRuGoBanKdVS6Rysg5rNIyVh2bTwMhgz2UttmotXd27qr//f/19/fOPftTf9+DwUKfHZ+qf9dWsNWwSj1cJflmt6kq/53d9lQqrgUoF2Oh1G+1WGh3NFkQcDnTcHzv/bk5ENsME0uFSygzLl+Z/PIbpFF1X4fd/8zevMbGwFVaKgeEhRIeAZmKI4Q8LijcJQj87cxJAubRUrYZ2Ah0nGhsQ9Zru3TnX8dFcjfoVTSdBXTMAkCb9XHQAgNWqHgBAYaAKJjKYuYByO7ZPNvspLWbWApOB+NSlHd083NdyMlStVLTW6fU37hg9X5RbOplWdH8w0xmmXyVotVMVZkPtlsp69uCq1oOlao6EARUZalHmQD/Wd377V+jDX/t+4sU1w5Ss29FystRubUf9N870Q3/tB1UarNRRXTvobREhFuYqVcOBGg2e9VRuImJBWRoAeILEgWJoNt8AAHgdoI9ELxnOqqC1PJZM3aUFtCv+zD1YFrXghtUberNR08uSbhWrOi/UDQCsAADSJNWbdN5VNkJn4viSP0Cem6fJWUxi0AiuNsaAVimAXtaqQbXeljVkcz/+LmtLmZbivO5s1HgIMj0sinYAgHgwtpvfKMUCokRH5YI06YSzxn/z+dn8aAMSPF6OZ81jbriCmvY4AyAbMGYAgGkOLsxxmAUV/V/7FxvLE1/8+UCAL0UA4GKi+uS7iHvyhQAAGnwtU6RLcaklTX1xEbmmblhALuN3kUbPf5to4AU+HwpiUxOj1EvBZsX3ozod6lq9oud7XT3XbqtLHNViatdhMoP604GGgAX1utNEMInxWjbFHzAz8rtp4pnShY4/3enksB2HcG7/ATACGLA3N4VxAgQiGSAYNL4ebl6jgGZv41neZB8kMzDjy+n/TdVMjb+xNzsKJy0uBlGAU0kPzqvmYEQGwMyAyU+9Ula9WjINFOYTBy1nkvccLj9TYdgB0M4SkJeRa16im6Us6kpNav53CgqeU95j1vlbw8/02RNOXMsvTLX851Sc84QxkUGrTaEBZZeYPmKvmk0yhPGHwQgwMrMNwaTJVUiWoolfMgFk9zPonKNygglAgZDXZ25KLiQHwS7IAGJuwrc/frFnOvaKC4nRF/v8z/n3LwAARJWVmB9be1feUz3pY9Kamv2IY7XGI6bJxHFtvABkSi60dssF0mSfezHAMCjrD80a43MxY0JPPw8g+cn9aevPFJgNpt1MmhcLN/5E+oVPQdXJPJxlNMCdblfng4F/nj0DGhja1UxDpDgz9d/PDWa8a0eAwq9awMBMMjTLqZOQuKqpJg9O9KH37ulDX/k+Xb/cU3E5VHE5UL04U70U+n+oo3ZKRvPrrQXWAw7vS7WJjZwzrY3GJFIU+PPSP4ZpS2C04ewMC4AzD1CrVmvCn3Rcm79rMs/iI0UhRSIU3GgkwqDOCH9Wey6LqhbqKiy5b5gkMymehfN+AstO+30t2CeKVRUabS1LNd26c18f+43P6I0HNoEXcu1eq66DXlv7vZb2Ok11m5iElQNwmC3Vn8CikIZzaTBbazhdaEyCyTqSdKgxxpgxci+49lwf9pZ6I/Y0O4KnRiZHffKeie100xlNpBkk1stGYQygxPvlfMe0mXObRpFffB3MRvS50XRFjBtLn+ef5zOiUKseluByHuE/wTxxxrvNAQJw4GdEjFskZNgjhIm/995EIMsAJq9vPbcZlhtr793s8Zgsh3wVV/ZOraw692N0ptJ4qaf2ivrAu17Ue972nK73KjqoDFUvTBzHWW81Ve+0VCY5qV7WCq+EZkPrctFmqYz8KajH84kGMAxmUzXdtIaMJkDdGDJ5Uu94ORrU2M+2/AnTnohWtSmxfmCzMRUmnQA9PmZ5yDdM449axWxB76HxCBnEXrFHpuQAfkCKpE28Zk3P+2EwSjPFfYupihs4x/11utLZuc5Oju2uj6M93xuTWRoZ5Ed2bk9+BjGdnpmmPx/X9fd+5CN657t/u+72T3U8n+jP/pW/pPP1UndOj9Xo9cKjazgx2ICzOc8wzb5TZ2AfITfj+U3aetZh2cOxMKPlFzRqzBBhKt+9e8d1M34TBpur1MEBArBOYK5FukT8mTMGVgHNWwDTyAPO7WHyp//rP6NnnnuHZSZ/4k/8cX37t3+rjo7u22yRONtOh6g8wJ3t2jZFuKVUAPwfIkY7N9Yp/jMxC528lW5YJBBF7oyJARgl2+80mIBmRAGYpUhNmIEPjx6Zcj7CYLfV1mu3bxsQePmVV80A/qkf/xmdHAFunG4ANoDRjVlwPQYsuennGc2pFJzx5+OBQVn6nuvXr+upp58ytZ9lgtM/507/6ETvePY5/U/f/5f1zLXrZgHMRxN120QCAhJj3o6/RMFy8DLyzuVUN69fUqdRVrtR0m6nql6nqlYDw1la/nimC6SzrQoaA3QkU3XAMErIxXTu2EGkK9xf7/Mlnqy1BtORyp2e7o9mOp2t9ZM/98uqdQ+0rnbV2buil1+9HYCupS/x22bKNrGMATfnAiBB9iDJIH4GfDzIShmJHpikQU5OQgK1fuqF57R/eMnyca+18dDPEGAgE/8AjgABGFKtHMvJwASghXj6+flclw8u26DyJ3/yJ/Xqq7e0t3fg9J3z4zOnFFTxglrPVV6P9Xu/5etUXA+1mp+r1aprtlibFYYPAMyy4XRpqdlgPncMYKFSMgAPG9aJEPjkTTAQTADAv/tN37RmUVI5QM2yQQuocCEjZ6cRd2WGwEjTybklABWm/020a1BE43NLpYbefPNUpycLtZtXNB5TLOPqCvKPOQ5UPDRkPCyBkmg9VKMV038YehzwFLem9EF9Gp6rVVzp6k5bz1+7rOXoTJX1Upf39/TyrddM/1+U2zqblfSgP428cDQTpchPvNRs6vrOvoaPztUogw4XtCzMdTY50V6vrNL4RM8/s6ez0bk3pEdH0nvfva8/8b3fp8H9U/3ff/sf6PyNY9XnFe022lrPQbrHKleCkoSLtRdQVJOJvhXFrDezBABgikJhNAcASPmzdublcEAPmACApSUAQesCml5OV5rXm3pQrep2oaRXC2UdFeqaqq4FlMKNli8AADfQiQFgR+ktjnKmPWezCc8/g6sbB7AneiXTgimQ+Hvua27gXYxvjdxcy2W9bspf3fgDJKomh4dnkNta2K1IlELpIls86tLEAki6xAwMbNewjwkCcq8f/s0Xhn6p68lmbpj/5VgYUEY2Uda6Ab4EALxV4/6FJvpRim4BDulFvtXXPO5tsPVu0v353PY7fU7mbqY/Pv55QfG9gPj/lVuYZDpy4cS+/f3fGgDYuvoAAKsEAED/NwjgkNEoqKFemQFQ8O+Ik0w0cPYT4sOIsnI8JrwsXIUXamqh9mKu1myi9127qqfRjjLnGp6adVQGdV6MnQBSxBODrFXEOM5MLmgypUwr2n2b546qM4wI89Q+qOzhOh5xlo7npCFNhoEUlOEdgGlPGP74ucnyE3u9wMAJSU8AXltRgen/Qy+bs92Dvu0JQTICpNkwpd4GeQCXBeeYu/DGOXs+9USx227YC4BDjDVLsZlN+uJQD3f+PEmLwjp7cGzJZjaRhMH04udTiJP/SzPdaretwWUPsONwctT2XXfOMyaoEV1HgUZUEYUKJmpMcNDrQeWkOOPzAgBgK4F6HB8DDMirluuXV12Mpjek/y0fkQioyvvZhQzBxkGJIbA9hX+Slv9WT0ZMBN4CwPsij1F+AqKWjj8FoyIxAbb2BJpwO7Jzj22Au3TxjFYYqn+zUtZ8Erphgx5M92YzF18ULeNh35MWxzAxPcIozgVzrERTJ2m4pjNrgNn7KfbLAF/ZCDDvHamZu3h7sfZZo8TluSGgMKJ5ZEIywyUc1/9RNM78oGLJkUJMFmHX9MdTDfAAgLZbIqenbG0/rWKpWrX2kDfOgMHa5TX3iyJ3rYam+t7f9006bOM+jubzTFoObRxVLsw0Jw40kmv9fqkdOG9hcbmZh7oMvX4Tmxi0W78PS2nKnm45htFO81yrWLf8MsMlObVD6WRPYOpofawbECaMFPzJQTvJjJh2B2tiqTIgAF4HcXPNSmCdGpBz8k7NXggUZUzxh4uVTgdjjWcrVRot582bnZMYAAUospZ8xP3gzGJKNl0BqhQdmXgymOjodKD+CEd7AJiSzcW4HtQXyC+mCwYasut9gJpIm/gde5jlH0iwmEwbi88sici6hr3IR37ROGU2D9ePIjrAO/eRyfAOkzMaekDNeC4owB0PaO07DT+RenxOyKHYX4JwEdr6nEee9QoXoF8CAFKtsnm81nOV1mNLEZZFGnaadCRNkV5Voanqn+pSrazufKL2bKovf/qyvu59v01XmnWNH9zSQW2sanGsZXGtGWdMaaXqTku71y6pfrgvdVsu0AwCwKbBFI6pOk0E5xfNSTliaN08mx4P8wn9P9TlltbrAO4M8BoASU56tEHzoorlhiwm5kExTS0NJBxvEQBMcp7bsFsunAGX1kSbZRRoeLw+qNTTqSUkqRRK3LSL+irOh5h4etJJhONsYgM8surxSUDGQE0Xcl1AMKJbJzo5OlL/eKnK4pp+8id+RXUSeVTQqw8e6Fv+/e/Qc+99jx6NhlphZluvqdHqRPxauWpqN/sM+0nsGyE5htXGLcaLws9c0sHb0G4Je4J0iVqYp06Iqm3azZyhYvbMiDjKGMJlbxnWI+wIaj5YPKzRj3zkI/rhH/4Ru8U/OnqkP/p936tv/dZv1tn5sTEUehpYAIAgngg7rSnAMfaG8KAgeYFpf/xdjvj2z0VOTD1u+n9IgbOEjjeGp06piIHlzO/Xz4SHawFcWkZAahcDwdVKd+7dU4nzdLVyMsZLr7ys1bygn/2nv6CzY2RM514mgGx56EATioSDWj6idivx3CfAj+t65eZNPfPsswZYfIKtV/YgYi/Dd+bK/r4a5Yr++l/+q+o1mh5MltcFmwP2zzAKjKQinmc8MBhU0CtqNdPVwz1VigsDAAe9hi4fdLXfa6rdKKuwmhsMqbW63t8w7jw6OXUN1+vu+Ow6PT6x8SDSFpsBF4o2RZ0t5zo+O1Vjd1+DYkOv3j/WrbsPdDpe6Gy61pWbz+ro5FzT6dzMOFh1DCmDaR1GftQlgFJQ7a2oTLHoAZQkGSt9b9Lys9+F8WNIKjy04fquFgYPO+2WLl26ZPkEUiD8mWD6kKgRUowYhITUiLNsbhP3WqGh+SQkaPz9yy+/oo/9y1/T2cmZzTxXs5ll76TgaT7U7/93vsl73nSMGW/Z+v6oWdmP8FKoengF82vIcIFoeYxFYaHPIv7Usr111H6F7/y2b1vjPOtJkiMtIosZJIoz4fT0xFSD+WykcnGlo6N7pnlgdtNuMSVg0yPapatabUcvvXRXsxmaeNwV65rbJCJMwqyxt4sx6CONHxICqHhhyuCpEptA4t1mile9IB20anr6YEc7VQqHmToVCv253jgea1psqFBt6f5JX0dnfR90VDGdZl377ZbYAsum74cWh4NvzmRuMdZeZaGrezu69+BEzU5LnW5dL730mv7L/+I79dyNq/r1f/4x/dQ//CntVfa17E+1Czq8GKjXlSbTiVTBWLBqt1s2eT8MKQ6Ihw6tT5FJWEbqMSgD+UtRKkyBeFXlFNNBxLkHCjkJYMZrLWtcrOu41NQtlfXauqj70G3Rr6HBtr4lNaLpZ4dJTSD+bhJT8RdNXbiEelN3PieNSyoAjHSleTouwTitu1nBUI3JSIpSS54CS6ObkRHr6ct8YQorNBf+n2tuWmpySw8pQTaaYsqZLJ3fouiOt5S11+kTNlVC/NkMAOrS9Du3EjabKlD4kC1dsSM8uk4KDdYXpkV+CJOu+1+9dd4czZsvzdM9H7gburLLlcckDts/K4rux2UHj/17ZjNs/eVFk56ajw3H71/tXeSvzl8VTdOTE8MwGIoqIgAjH4jBlQ1KmdkcmU6fE6zj+3DYR1OXvoU/BAIe64yWJxdEMRWF/VNbLlTH5Go50wtXDvTMXlctmDezgTfDSpFp41Kj9crOsGV0x9OFOu2eRsOpCkWozdC81mp1OqYvNzttx2qhPSRbmPXhKaXNs9j0IxovtLMXkWURvxNaPgAD9ktrv+0qG1P8RB67mLam6L8oVnOgYEh9Mg3cckthXBSOvzmPmWbR0ySaZtgPZUyGoGdj0MV0hMz4LMlJAGTaT/h5NB8YbVEsOaM3TSSdNe+c2XyY8fzTqEScoJ+n1Fi62EsRcrzXRqsZU580tePzas2GEfnIrg0QJLKsYz1HEbZIEocAl7NZkdeA3W+DIpxNDI1f2n06imAoxXbTzuyix65r7F38CoAgNeJbz0xEkyU2S4oyzZ/HxzmNbwZK0/cGBOW1G/zwJ/sbX3yf/P1phpSazgSg8r7CzC/ABRp99j6kUkz22RPNmGLKCe0SA0wbhEXcrqeJrDE+fzrzfsXX0sCi37XxKi7206kLRKaQ3E8qZwpPfvmZoznDRNHJDlFw+Gy1V0OYgFH0TxcTe/+EDhjJGTFBKebM1OAw0rSnhuP5Qq/JuXY+HKjcbHj6ytua8dbWFRci1szPZzbNxSq8WpqZukj01MGe9IH3v6gPvOMFNfojVVzEIAmCPQSQiGsxv5darOeOw+J+QAM/OLhkaQK3Hfr4aX9geUJM/KKRtZHxGioxPzvUnjbaSok7JCx4ykNZT4qC1x/smpj8xxEalF+mkVGTxIQ709tt9AYNexExsl7/ZsmFk7SbADt/U/iHDA3JQMy+Yt/z3sdh7+lhyDoy/TTO46IGw3FcfxyhlyudD8Y6Oe87unA8LWhZ3NHp2dT+CzAwLUsYAMisncJg02GoxPhJzOeash+k5pt9jSz2kD0xoEi7WEo3CFZUnPfbIF0G2iwXiBL7QgKTnqF8ZGTGjq+3TYbTtWdPhRlSLrpGxAsDU7ZOo+GPLfYuABgnRUV9wR4d9WQU4LBW6siM8GgoF7Wg6C7BOAnAtVmUmrOx2sO+nikW9N5eVy9WyzqYTXWwXqvbqGpSXql7dU/tyz1ppyb1+CKa+RPdHzzSulFU52BXO4eXKHJNScbXqthoSS2Ms8NbiYhaDPgAvKiVuJ40j7xO8rq540giAHWnw2HUirWKygCt3uvCqBiAK0iPRYNb6xkNR2Ke4K/hs8aIWCr62FNDL24TVfZxGuq8d6UEEXfW7IWe/sfzwfSJ5247BtLhnb6HcQfH52ca9geWFbRb7WAJDYZmPuDjtS4c6v/42z+u8+ORxoOlPvAVX6PjwVSzel3Pffn7dVxa6v5sqOP5WAfXrmpnd1+VUlXNSl21QtnabBhLNPzBgErmlK6Jij47gnkXhrNmq7BWAXeIXBsDKl4AsTlxJ9ZoxEjiKwbLh8QS6oQHDx7pV3/11/TzP/Ozmg0YZhb03d/9B/V1X/+1Po+X9lyYmtU8M8CcZyxBoY/f1N3UtTTrsO/wuqBZj0FafmbsRVADCJvbkJDaA5DdUbv5vWVDbXsBIKukPsXjgqQSvNZCNpC/L2uM1Iv++Ug/8eP/TG/cvuNnAwo/e2SZKMJm0+An9xZpH0A516+70zV7Arr5jRtPOUWBswLAEQ8TUgy6zbou7exor9vRj/3oj+rNW6+pf3KiTr1pSv18AsmcaX/LSRWWFFlSHElP0RIwNMbfZa16aaVeq6xOvaROtairBzu6crBn87xJcakzUi+GI19TznsnCk3nYahpaSGRlPh0EHEYPRxrYlas6nRV193zsT71yi2o6FK9pWqzbXk4e/d8PPNw1YIg+88tfd65/yGJLfUPmb0cTJSLIZdZUUnO4T3ZfmoxiODf6Blx8Of75fQXDPWvXLuig0sHunr1qhnW1F32vGKoQ2/tQQz+ajzTmLnHa2NAcPzwkT7x8Y/rk7/+67p5+VDL6VjF5UwHvZZeeOa6nr5x2Wt2ND5TqQaDm56zaHnNkgYS9utSZobhHQNIP8L4djI1MIA0jD2fa174vd/wDetMXY8MVeoTHqqY5J2eHqvZpMFlE1vo5Pihmo1qOFQ3yCYeulit1XdVre7oM599U7MZl5uiMlykc5O1cacE9Us1Vatd9+FsnV5qmqKIDJSQxVZeLXXQquvpg572Kis111N1yys7Gr5+NNa0ULUZ4El/ZE0ELTU3qN1sqFFBHxnUWveOTEb4vmTBLqbaKczVJb1giPFPTWtN1R/e0+/4He/S7/7Gr9Xx3fv6Rz/6j7Tul9QrtdUtVzQ4uqde2yCw5sW6ipWGaYeADhjCUGDwZx5+50bSiDr6B/w73JFdEFhfbwWM/Qk8iS/GAbbMkVl82xXIXUPnxYZeL+AFUNRrGErUGiouY8IaTVZavD5oo4A2DfRiPW/odlHXotXBQTmKm2jNcmMWGmkQZBB1Rx0l9NNTS1zBQWJ5EEzHS02eI6hiIVM0gULb1JFJWwIlTIdzsYTmNZCx3OhHvvLWZM2cwUQi3gID8kPqv+Js2wICPGNk00SbbACgbKqZjdJMj0V3S6RlFEO/lV9PTsz9urbvRbrOn9tYp5/6xIT/ydfyhRgIufl50hfhN/t+LmCJeBcZW3nMcyFJM/L3DMfXAAV8MKfGaPtnZtaGS5WtxvStXle8hi0afSrSAQFgA1SXU/XK0s1eU88edLVTXqs47qu4mFgPPy8yRYj8Zg75YoGpM2wmnKaZ5FVNn/MUYb1Sb3dX5/0zH5YYRZWh5XpPiEl/UKWYpMUaskM+0zBeZzEiPJH2GDB1QRb7yWMPWW5S0+J4ksWyKaANvs2tM/RUPR0qMV0I3ayzc7kWpbWatYrapAJQODr0mWaQvTiZCJrIEEUgzU94C3BgRtEdB3NEfQV1JbT7zidOSLfvbUoycRNskGZtCiXMMMcEpmg73LZBwKGWBuMg1kRu/kMKFfS9MDeKPSlP5zkMAZ23Xcg26z09Fy5osxQpU+q3mvHs35ETAtKL2Cw14owiVgnPmYKBycxKoLEYDkIjaR1p8j/hZ+aJEmtm85rTz820QDOuUKWk5AIKCx/wjjCEZjdVuxFnw3Q0dCY0xfcmhovnBxpscoumKGTP5L3YvAvKNWtxihlZzbpdlhQ/j3tRqWLeiItxsKgi8SGKaZv3bhJ9uNNRtPI4Z28XJjCj2SjMa5maOc2GNcH+zX0q2UejXKv7TGXaSVWArw1FOFMFnIYbna6bIrLSmS7g9k1RvKBmWE1ULy20mp7qUlf60Je/qHc8f0WN8ko1AL4pTD38AWgIV1oxbQW/KHBWAs7RKEU2NaBtu9XxR64TADtgHOvRjvJQ3gE8aAhZ16WSDdmi3Q72Eb4K4QLFe1lrzrXP6RiJyeP1lqaRBmZMl75Y134yzQxaqFqDQh/gSsS+hXdSTJR4csKAKyQuMeDA5CzWeRRuPBYxcY/3AHhJ7YS8YkFqwHimk7Oh3cDJoQcUoLGB+HQ+AUSDDQTDrQlBXzNGaoWKPVJu37mnarOhUr2udTlR2BczNyLDyVSlCswfBs+RHMBZzm9OZfY/9lYDFRt5TuzXwXgKspehj6DCbZ67/H/2l9ryycnO33F2oCADsJmrXq1oNhyqXa9rPh6pCZsLHTs1BxR29P25+LcJa8RGM+KydIu6iXpkOdd0PlFpvVRLK+2uF7pWlF6olvWORk0v1iq6vJqr1j/XZDjSrNXWHOCgMNOsOFVtr6b9m3vq3tiVegRPT3U+G/r7Njpt7V65Iu3sRhO4nMmLmivXaIYLo6kn1Mtz76sYDM6RC0zGwTby2ou1W2nUNERr7sSKYGT5GbXEBxCyYgZOtlCJQij9ju072Ame3KYrnnwbwqcpsa8SI6XIZJd92sMfb6YhoTJ+SE0ev23Qls4LPyvsb6B73O4Z0g6kC1WdPhpo59IL+pt/44c1OpqoWd7RS59+U+953wd17cV36q//0A/qG77r35P2OmpfP9TKMpBo7kKzsXSkt00Gk3eJJXKZpm7ALYBpihO/wwuMwOsV4/F46wkIToa7GZDG86PT6Xk4QFOETI1n9Jd/6Vf0Qz/wA7qy09NyNtEf/EPfqa/7ug9rvsDoPJgqAKzRB+WLzVoOG9J4djmD516fAIN2gvfjEeAd14lawcBAprETSwgoR+1PDe2ha9y/PMSKvLn4u825yrOSZEU8qwADw8FEP/p3fkx37tz3hQEIBbwF0IfRx+cwja412BtqanWa2tnt+pxjyMuZsJxi9Dq179Dl/V0d7u1ocHKkj3/0o/rEr/2aGpWyQVtiDmvlimqAUimmNORC8V42AKLBgIJg9hJj3CDZBUZnragaCWzFlS7vdnXt8oFqtZJqXRzsh97PeA/2nPD5Ntd0Mt3EOnKecp5xl1kTdeIhBhyxAAAgAElEQVQ5qy2Nqz197LO39PLt1zWiLitXdPn6TQOir7z0qna7u04UQBLHeRp9BhG14XexGE0M0MctCDPji19JWpNkX9krIOqXqIvwXsAIkWvOecz34DyFAUA/yT5FHOqNp27q8PKhWu2m30OY0i5C7p3kj5bvIb1cLHX04L4e3bur3/jYr7n/JUy7Xa/o6sGuruFR0mmrVEbujvljnE8w9liupJJQ+5ohV6pqMJkZADgfT3Q2HjtCkbP8rN9X4Tu+9festwsz0IzpjKkAujgcA8emGjDhXszHGvRPPYlCi9qsg8wOrP+oN/ZULnf1qU/f1nzOxa27CEe3kQEA6DkuclZQWAMVwVyFV+1JaHrQfDMcD8ONI+t1qkvtpp7a72q3slJbM7WsxirozZOJhkTx4Uo5BuGOyZxprdwAKBpMuhMN1zQdCkFrxGbq4M1LnnGl7YUxHJ2o0+VQOtN/9Z//ERXmS/3MP/5p3f7EHV1q7YsjdnB8T91mLJrJqqRSlSIjNk/0umgBoXHy/uw2byoxE0WH0tqoh42JKU5MJgx3RCGHBACNXGoeMIgtrAMAGJQaeqNQ1a1CUbcqZacDFFZBHds0g09MjDkIeKG5ucgNam74HFuUCmw3//4vGrJMFbRWmMbB+l/oRKQ+YLpT0QxkNm5wOo/yV8d43lRWXKqNMGaaaYqdCi5E/KTc+Oe9dquc8IOZXtvjAEEqRL4IAABFBwDADVECADC9+lIAAPJ0/UnU8a2a5Sf/7t8GAJBZAJaZ2NQrAUdPrLv8fthkP9+vuKfBTtnmHbAeyzABeHbnY5VnQ+3XS3rmoKfrvZaaIMurueo0u3iFFIvh3r1aOZIMUzImXzQuxOcAYEH/63S6jpPCiMXMpm5P5+OpCs6ARTsaWb1hVsYEhkkOkZ8pbR7KP42IN25o7NC5KApCq/7Y0ZGdthOr4vF/TSWFtaLoGKHVQ2sOIME+Ii6wV5YDrBag2EvvLe1mXa1G1X/PPWhW2ZEuimw72DrXtuzDBybARXGepvOm8odswJPDpOt3AbMFAOQ/s3d4ipAAAA47/x0mQWRp28PgwkgnyxE8/fI+GMyhzZpIYIEpgPVIn7mQCoRZYVSbScKQa91ksJS/F98PtlGO3stNyWYvWa119OiRTXgoiHjNTBXYd9EBMlkYY9KE3j3RJGkmc/Mf/U0CJNO+9Nh9hhKe9PJ+LUyykzEVtHr2u73dHev5mWri6G8AAPmGjeyC7s9SoeHP1P7scp+LQApmCiMOePZy9LHBACi7AY4CPr6HC2l7JwD+BiAQ4G6cpwDSs+kstNYA/eFeFdRWr2fYB4BFACJVPTo+dZIGzxM6/ymFKywZn2kFm9qdnBMFJ0+WuGIMCXCz77Wrmo9OhTDgQ+9/Xh/6sneqhIxwcOxsY+L7Wg3WRUynvPYMCF3ExqLpxaOAa+AccqY5jiYmOoxnBhCJywpjsaRGu+Pim+fdzDTLi7aYHMZng8Vk4K5Y3ThC+/nL4Hnynom/iohOx4SlZsWFHhTSassNfDT/6ZTKLKncRCWaNWuc6x5U+Phc3lMASERxSuMJOniuZl3FUlN375w6rpCowtGYKRPrE/lkWSu8lerheUQ9gdZ6MBhrytSYzwFEwA16tXYMI0kMMABs/GnqP/tiGKMa1Nz4NAQ9m+IUGcdWP/LYACGa1QAW/Xg8joan7TDeZ/x77G8ZAIy1CvV7aVCMYQHxaTBe8D7hwmL+xT5GvQFV3AMSJythfEicYjyhsGJg45RXUo3pfqms/WpJxbNjve/mVb2431FtcKzC2UN1VlM18HKaQsMF5IQ+myQR1DN0Q9WSVtWiWgc9tQ53VD/oalqc63h8rmlhqfZuV/XDjtrP7WlcmMe6AxCuNyVkkzyrxZKncAAX2dzQDWxy04d1Uy6Urft3c7Mxm4uhCGcADbLPhPRMIB2zWR/srFIlJCto5j0dDRD2sV9Q051OEVPP7T24UqlrMWeBhwbd8jxTnBNY5qlkpD31z84DMyjgR9NUrdbQowdnarWu2Pj7b/6NH7Tpt9TWcy/+Nj31wrt0Npvpn/ziz+nmi2/Tb//636mTlKkOYF2hSakUdLoeaIlp9wZQSkCbPchSo5wA2qy9DqO9iMkkWSRUqRfjjMwC4LnHw6TeaGlOEtd07toVliDRhP/zX/vrutTbsQnrf/x9f0Tf/M3fqOGobxBguSRuMgHnqS8JtmNKNPJHEi2QHyRmXwIpsgSB1wiw50kzIKUTFKI38XAQg092TGucwrjbUY2pseZzwlwzpv9zgzExAWeiPx0t9f/+i0/r0b0TDySyiSK1BAATDAAqF2oAzOuqdZhbQ81gK9ttn+i5jgGSermk44cP9NKnPqHXXvqshicnliIVV0vtEFlYqUa6BKALkhcGIcj+ytUwCOeeeA2GLDmGvTMPKoATvd9bsoPmfVc3rhyq06hpD4kN0qkM7qeYVuJPhzZQDGkFe3vuAQIsXWqikq6/4336iZ//RT04PdFosdBgvtCV6zd06fCKPvXJz2i3s+sUAIaQXF/vwTTfTvnAbH4Zsjfv3RcsQoOcaUBisDKtgTy8sdWuJRcxvQ9ZTyTJWV7ASimVbBTIPcjpSaQZHF45NDNgd3/XjAY/u6z1FLM+m0zVx7Ty5ERvvHrLCVjLKSDM3CDAXq+jTqvlWNCr1/fDA4Uz3b0WQ6FIZGHYfT4caQLQ5l51qT6Gj4y5Fwud9QcqfONXf3DNxbS+1WYBFAc49seBt7/fU4VYjPlE41Ff0/FAdZv+kWEJUti32QEAQKHQ0ic/9bqWSzJjiVy7AABA0nIcDxexBmINRS+bgiWqehR3keXNxujIyOlEV3e7utptaLe8Uq+Mqyv0yJIeDRfOPlS5pjFfg6N0KQokUGUm3AAAptq7sIxW3SA5qC4RQsulet1LPpiXKzInC3rt9Yf6b//sH1CzXNatT76iX/35j6s6L6mB1ng1VbcpnZ0NNFsVVXYRHsipXUNXCxd/bNKmIzruDv2/PP1HO2xcw/rglM2apg/2VeOQSHs5kupo8usalhq6V6zp9UJJt8pFkYC8EgVM6H2DVbG9iHPedOh+PLXYNusDYeTrtihU2wWvJ+npgA3kLLRVbhjsaFryZMGe71mHazQ6sWbTwWzqTdKuhvYmFXtGxOFEXBQFuYrI7yODUzm6KsDurXbKaPUXZgBsAwB+r7AyoMekXOrfTLP9+T7nt8oAMHSzxXrY/v+Loumtf/q/SQBg08BlZkqa0G4zAJ5sgnNR+PkggAu2SaxeJAH+Gss5QgpQnE/UwCCQom0105VeS09f2tNOq67aYqYqUyOkNvgBVMo6OT832IPuyQ38eq2zwUA3n3pGd+6Q7bur/vnAm26t2XJRYgdaA4MUw1H4elKC8QxFpiUCAQrwMQAAmhUmj5nCe0Edy2t382byxDqXxJtpDXssFLcwXLMOMDl0+zzBWZpCjwiqLSlAqwELoOzpWAsHsQ2AlxrmTZOycnwWh1TEA2VJDWBeAHqeNiXj0pj2pz1kE+EXzY1Nm2hwoRqmKC5MNUfQ0jexgPEGrXm3y3pFo+Ew6Q9pVmPy5ALO1xw8NKYRMb3OhojBBuPn8rMySOZCIwEJWbNHjFL2DMjrzI1keq9jDKBSQgI/A1d4PtJQk3dOUZbf/3bjb3CL/RHNXnotpp2m/TMkVkzwQ8LD32dJkU3PKhGfWuF90uhPieEahwSAs5b3DDji7j993w3VPN6RJwLlsg/3aqXqXGT2UgpjgxiVcqKFXkww4vmJZj/MfBMl3ROUkOAFGMwwkWl7MM/y9JHJJYUy0haSUyggnJyCwzaMLktfwi9jsSqqP1qpaSr0XP3zY2k1Vq/NpGip5WSk97/rKX3Zu19Qq7zS+PRIe+2GakVpOuirWFmo3GHWNgmzWKeBkD+O/CVYZUyBGtCrpwsXuEyr0P5OJzODR+Pp0B8zawUKaRRiazHx5OudcuGuJuDmHMsV9ls8A3l/vYi1zF4lfF+DE8kk2eyZxFgjSmmFix9Rp4n1k9enDb3WGC5RwAcjLxqX8MxAXmNgZiUNadqnsAlorNrqD6Z65eXbeu31uyqXWvjAaTplD2J/qKpUpG4K+nZ/eqzdSz3t7u6rjAeDwciipnOa5JUlEnitAAJgtDXjvZjizz5HKgLPJRFlCzcYAJ6O4nLKSNr3kuxvUyQnenZohsN3aPv9X+z3YUJ8ARAk89S0x5g+TaGaDBv5aH8BGE+WH6W1ZlZiALKsO/bkwXhs8HFVJxVBKq8KqqukxrqonXJVV1ttXW009OLhnjrLqYrnj7Q4vqvOeqqrvYZqhblm52O1HaZ9EYuFVBcGBRTZFdGQOx2dzYcaF+eq77e1e+NAtd2mRsuJjqYnql6pikTrvUuX1Oz21NjZk/b2Aw1hLfINmZJSdMMOSkaqBrqWBTUq3ciapQni3phBhCwp2KGOhkQvvQBcDIDR/+7BUlGHN56NBj7tP3lKmg1hxxMkJOEXYz8A7mWa2HpaKIZIASDHICYBAQl0sE8SZoRopQsFDR481Onxqfb3D9So9KRhXae3T/Tf/Hc/6EDqQrOgwaKoRbmuWqdn6cSNZ57R7/6Wb9Frt98wW208BpBYqtCoaNUraV4Osz43WmlvCq/dlD6VQE1r5c1UClCTs4phmQ2tU2rBk7GunFc0ut4LedbXUrvd1auv3NIP/60fcR/CGfI93/OH9PVf/2GdnpI2sFS9Ufa5nGOeAxyEXeX2PGQ7BQBsHvzMEvDum/CuXBPHXoTbP3tBC6Pc8dhUd/bSPrGTVosl2VtikGbWnNNIYCrhzUYvEY7C0cDP1jq+P9LRgzN78PCLJhC2gc+60cg9Fm3P/v6OjTgHgzP/2ZPoVVG3Xr+vN2/f1asvfdYAAGzDJmlD8AMAPZdIqZseUE6dLsEgIqS0IUnDXK+gIkOABLaa6eSkmvDY4ne9yk4bUYCHAADXrqhH/DPStByLyOCnil9ES7ALzebiDMDQbjo1AA3YQ10BkIN76tl0qf/nF35ZU65RAUZUDHTe/Z7f5r391kuvGgAImUns82Z6GgBYqgBrJwrRDQs57rXz0KOfsnljlr9GgkMABGs1mxhRT+PebA0t3SdRj56derjA0AQvhsyq9NyruFa727JBIAkZrAlMazHgdP0zm+sRcfeDgYZnJ1rjgcHQvEqyD6aaM42GffUAFS5d0v7uviNHqUkABgHPSZ9gv6RMnSznOh8PLVPiLDg7P1fhfc8/ZQDABU/WQ9sQsOyDtdtpqoyxxHKms9MjxwGCPDSbDZWLIEIjm0ZU6z2t1w0zANbrugGAIvoyb1QBLrjBTpQYFhFFJVOTQB2Z/MRDw+FD9A7GRBwIQONPX97XTrWgbnGhAx7Oxdj/Nl6WHH1ALM4Ep9Ei0zzMf8bOsSwSEZSygeNmhmYZt2I25/JirNJqpW73wPTQZqus6fREx0cDffcf+J16282b6j881Ud/9l9o8LCvOnmrpmMU1D/vW71fqeI0HLRCQAcWBhsnExpytSmkmKBgygPwELm+Ye5hww5aeLT8bM4UZRtvtbXKHPrQjtY1jQp1Pao0dKdU1q3CWg9w/C3UHAuUf2W9f6Ze56YsF8SB/KEbC4p+UOcvFncGO6MRiJz0C2Hz440odVM4QQcokAscf1Z6YDzZTMU4C9Ngk39+ZDVjcpYb2Sen4G4E84R5iyl80WAx0YLKtP6CEoByreqm0HSyxCpxIZ6MkP5/ACB2xreSAFwIQ+IqZQlANmr6/BKA+PzHmuEnLnTsu3nfCRZAzmeNe7pSaTVXk4n2fKz1uK9Waa0bB7u6ur+r/XJJveFQO2WiAacqVcs6G5yp2qzpdAQ4t1R3dzcos9OZet099QdjXbt2Q6/duq0mU5sSeqmg/4dSP0p/F8EsfShwbnyC2keRnA3RzADgYc0xoNsslvxeUz2Qr4Pf8yYWLtyiI1s6aPhuMJIGM6iYILpMisItgY8cAOjvWpgroVvOSRkJiY/HL/b0ZqsVdDSodWnCH28l6G0cfnl6nw+7DALwZw4u9gunA+DrwT0x5XrpFAZ7J2xN/zODIE9rMBRk+p4NAaNJLgQoUAEMXVlDZxAvx39hMJb2Cc6IDdskUSX9b+k3DIDtX3mvyZTY0MZG0ZgBUIMU1hCzHwQlN9+XbaYUf8fhbRPIFM+1AVKTDwZURNrI+N4LG+liWMSZyHnmnGfuR5IdYeLHz6TRZrpXsaww+2wEtTwiXONdYYDEuQTziqbXAACMlmTwFf4U0exnjmw0/9HkO+85Rd/ZXyCBuNayF4saTCd5PusiBwopUppITsHsDJCB54HGMHTE7Pem2S/WajZ2dHxEXTDWTrei4mqgwnKkF57Z01e+70U9dWVHb77yaXVrFV3Z29P49Fyr6cz50svyQuflc1OvzfbAOI5JLrWAjYALbhSIlwS8YJJH7KcnekzKqnUN5wunEzCEcCe/JOJo4mvK5Cv/ypp7zl7O4pjZ0eURw7vFQLOGNcXkbUbaoUGO/exitZl1kdjX8ejzPYPG7VuY6MfcAyaQwT7FGZ/6BuPFlSqlrirlhu/n7Tdu67MvvaTjk4kZ5TAqmBBBJaXe4lluNIneCnkPUgHo/0z8Hz48shb46Jj4MnxKChpPFy6o1+xTBgFWbqBppCl/+BxRP6xgAIQPVEic4qNfJ0X3Fjgbhr5RGNPAVzxEiOuSY0YDqEv7f6qK449bbICtvw8MLJhcXLgMVjJu5HXZvJCvBrDEV2QtNwTni5nmLQyRrWFwMV+er9RYSXulii5VKtpdr/T8blfPd1vqLSaq9E/UmI3ULspTSYxnKUGxImLwXykhSQVQYsBR1smgrxIs1XpJ08Jck8JUxUZZ3f2eWntNzYtDTZYjG90Ru1VsNdS9clm13Z6qVy7Jk6I6OZYkQaycLMD/O3eLEfCsonKhsjGRdi2cIhNpoGhCeY3UidTg1MsLJvr4dC3WenjvSK1mJzLKO23vazG4SVxOm7jG/Uq9ZdSZ3nM4T2L/CRQs+9Nnb5XMaqI+L6rW7Wk9mdpBH0ZA/7UzlT671NmdiT7yidt6uJAeEglZr2jV6uje6bmn3Fev39B3fOd3BmBx6YoGw4nTNdC3vfHwjpMobLaWptvZ/+ri4U2AqJNkQ55jVuuatAtiHLdZJYGcBsMmUiScSEEsJXW4oyqbdlv/4f/t76jV3TFA8r3f+4f1NV/zVTo5eeRh53KFNHapdpPhXpgtO63G5oQhP4naJQzjWLtu+pJhqJc3z4bp/yuzmDDIpcEjQYUzAqk1EerZw8GjhFTv5vPNn2dp4twMvJzEY1BgAWMI871JAJ1Z3pXYZLPJRIeXDvTo4X1NRn3HLT58cFdnZyc6OTnWnTfuq1nb1XpeiMSZ1TJc55HcICbi/HcTADhBOg1s4RQX6fe/VLUNEBLyJRIeAFvslVKpbuJCSUvD5whJAGBJr9fRpYM9NUli0VoNR+fVfbYgS3pwfKx7Dx/qpN/3kAbvEv7ecqTEponvX1Wn0dW9+w+0tiHfSotCUefDoZ555lnduHZDo/OBZqOpm2hkOEgV3AYyFKEnG83CAyH3QJv93RD8xYZvdkcyS8/nK7WDn9UAsNzrwGRKCSfcNwYwNghF5uZeOEBNQGCuS7PFABfgL62XUslyPwPgIiaynryD5n5WScBjv2R4AEBw5dJlzcaTiEgl0hTjeST5tZqqtYrPDH4qfiNIoifzabCokJEQEfneZ6+vc8QVqKQ1pJWSKZ/NFtMlNCxsEHMdPbpvh0eM7nrdttYrsrlnqoEuVjparWr6zGfvqFBoGADgaAjHedDNMD+I4qtiGomnG44diQPDLsfJzAhqqqOkimU1ykW97eZ1ladD1ZcjXd9pWQcMbUyVhh6e9O18CwCAWoLJ9AjqD804rrqpyIsiPCLCmMgDAJAzDC2z29l1odXt1HV8/KZKxZne/fYb+rZv+kZNzof65L/8pG5/9jU1iqFVqxWh55YM8GLQFFSpha9FPtC46KB+IFlEHDJBAZnnMM6u42gceVWlCGIIAIChH5058IKz1PmLskaq6qza1P1yRa+tV7q7WGtcaiJiSPSVWLAu6JN+F7qL3aVzBnhCWXOhucIuOC3oPG3PgZkZlc3ofm4B42GJhskmUeWLiR/Uk4umLyLGMjBwMdWP6V6gXBRrKWItmRYCFOT4wPw1+bncGNKlgiKQ8t8cAOAJH+/VRlxxiFhX9Vv49VtlAHypSwCeBACelADkadqT0/8N8LSZfr8FDyAd1EHhC2aOC3X2g5QCYfbOcqYq4FphZe0/0oBLO109u9PVc+WyegUQcnxL0H/iegv1Eo3sTN3dHR2dnKnd5eO5dvYO3URQPDu7vobOFgZUrARPmVIUIMipZS5MfZMngI29PEEJR3Q0gY6USQXJZgCQ1lTqCzblb2jHcnHMkRKmSxS9dv1lMmhGDM8NWvCZ9xmMAL3ZELlTKhkA6BJb5WibKBxcPLi4iz2X18T7o9EGNc9U/A2ybcPAmFRH85+mFllvyV6dnPzNAHAGN7THsosRGhEXl5sCMxpPg7kJFORrONwzABAJMwEAOMVgSVHD5Df0nlnzaJAyTectIcp7Q2qQzSSygea2eCTtUAkouAA/Q1awLVPwiuOsmTF9jmtlMCPfm7Ru2dvyZCqDA7mV4X2EQ/qFY7XPMce7xlSHGCm8TyieYEExqXOEo+PquJ/BCDBIQYNDEQcV0F4AIQYANLEx0gwJFTnqgNRTN3fQ+2aecIWRmN+Hr1dQGmlC43LExwstd7BuiOBkj/bnMm2hMeXnUOwCSKHZJbkAX4DUPNoLw0aGS8oCtetVVYozVYoT3bzS0Xvefl1PXe2oUZzq9su/oXe/7VlVViud3H+gZqWhWqmq6XCiZWWlWWepeXGeknDkKCmKzuwpw1TJHmlc40pVZ8OxKo2mwadVpaH63lV1dvdd0Il7OTxT/+RIc5iKSC1syhvOz6bqMyFPxqN4GpVo6DyD23Jp2ZJNxPMadUP+eNHaOq83DTf4HhRnTHkwdUSeQIzyOCTXAPk2OqPgX3liN50s9dnP3LaWFwdton96Oz1ncx8eHqjdaZjhYDISVhjCwRkjTqLOqDeQsDDd7diPhCJ8NltqOJrq0dGZHp2c6c7d+xbaAd7gAO1XaaYR3iXsF8gLYxjBPhx0/+RaTryaXeQzM4j3l1MRbF+lamIRev/xECfbcSaVbHo+L87tBAIksBSAAYYSDS0meU7NAHSlIeHZI/PdLCxsIQvhGcB7wdEdp31kRmmoY5ow74MEkuVKLSZ086W6C+lmXXrXwYHevrejXR7O/rlWwzO1YaLbd6ag0rqkEutjvrLEhPOht7vjwnlRWGm8nGm0mmpehNMNC1JajBZqt6XLN6+q0GpoVSloVFzq4WSgSVW69vZnVOjW1TjsqXLQlToNfqCn+pGg0JOKtQBHNv4UaVCSaNTMwNhTcnrCZqVys6oNaTjW4PRUp2fnZmnRTFP41xt1G86FmWnsDQa3ch5hGlqlDiheQ7hJp/83nUvr+Vzn531PKKvdnhfj2Z07+tRP/Zqmv/BAnVlXxyvpo68+0gMy6lFXgL21Ws4jPzobaPdgVw9PTrVzcKhmp6vdS5d1ePmqrl25HhPdes1u6py3XG+/xuS8HnGUAIPMdMMQ0i1JYa3xAgZa1LfZ3yYnzOS6lbOGmtJsLYCMak2f/OQn9YM/9CM67o/U6fX0Xd/1H+grP/BlBlsYcCIBwDeMpjEsc9z2hzeDm/zYD9gjub7IMvg5MAq2a2AzklLPYx8AegaYLk5uYJ2NfC7YEyCdm3w+5yS/oYzzb+PpxJR4zoIMZNMQ37v/yD4t/fNzDySJbR/ysT9w4/jo/j3NpiOzatgiC+uFBw5cG2L2ijOM8Ipm4tR4D/aI4BmiwZypi/EjwMMS6RkMDCLcEwBTXGksgByGR7iY8W+RXsZeR2+Q1xy1DfvbjFquXvXUm75sjcSFeio/45x/9u8qagXTjcaZ555nPDGAACeZuK9mS1WWa3U7PdPaTwcD1bsd69u5lt12V297+jk3yBkAoE6k1oPhbpnchO8eAH6AZpsKwP+TU4Z8xnM+J7wsaoFgfW8D6/y7E3Qs6Vl7fYQfRKqTnICSa2Ekp+MYO5n9iFl5JZIDkjGs/UIqZacAwS53LUETzxoqlDQ8H4cRPAAE53UCU+O644s19mQPDwgGQQCPeOrAlnUt9u6nLhsASGdcoFnl0I4CADD9xyke9ObB/TuqYupQkmkHq8VYtSoGVawANJZ1vfzKPZVKLRULFNaxlYTzYZgBxpQHLXaKknGhk6bNTgkI91zHc6VIkN12S+987hlNjh6oMDzRM4c7Wg/PTVGpNzt6eHzq5p9eFgkABzwHLFMB9BMBAMSiCOpO5Hc78qIMtWWone6uC0GKAqYZzTqo8kh/+Lv/gOrFso7uPNDP/tOfVqPc0GI8VRF0BwfX6dQPDZpPbgo3y8UdaBoRTxSxTMyYZtghlM0tFsWcGJRUmJUMcScndTwArIuS0bii7XKLmqiifrWh40pVt1crvTlfa1DtalIIk6TQU6fmP9GkbMJox/B46HNsnBcnTATMEDwhimsfWswLJ3d/ntdrjpwLulX8vOTCn4r9KPqhAkVuMo2cHW4zAJEegvwQxZgktG/+fi7u46OvxZbb5mayt0XFiUYp2sYvZAKYGQAusDkIEgDA9/y3DQDkSfrnwyCebKy3P+/fhAQgAwAZDPpcAGDrVTyhg8+v9aJFexIEiAY4mEfBzDE4lopt3193RDN7AjTKBRUWU61mE7WYKDZqeqFZ034FbTwmaSOGKyqug/WDky6IL/FD/dFEDUCAs6FlOKRyQCPjc2KzzCacMTExQyfsnVxw2hcgxQJStHoiyD4CfTIxANwobrX3uVGMiUZ8fUwXE+06aS0d/VMqGbEtc2xDBsUAACAASURBVEon+iUFH5s9TvEMgnxgsq8Ui6Z60Xi1ysipEsUTbTY09ZxDnqLOQp8WDTaNZEQWxWtBU5oLpQtqfrAQMhPAlHmQ6HSoeQI9iyg4PsfPfGYXZOp8YgTxvjPwkJv2zBayVtDvPQo4N8YpicAMpa39IAMAvqbZtT/lln/OqkombnxudpH2c7TlhRI/CDPQUbQ36VC2lnELLPD7yialmbqcpj18TY4J4nv7/SVgk/tkjxG7DQcAQEFGfQ292dIfzkQ3cuxhkbTCr4if4xZEpF1EKsLAyABASNzQZ4997sXeHXR/GF5RUEU8ZFDc/Rg53g2pQjDALHVxg58ymd0UBkXSsi6mrYn94s8xQy05UlNMr1aqLOeqaq7Dvbbe8bbreu7mvrr1lSqrgaqa6Kkre3p09zZVkRqVqgsu9L/Q+qFET4pzm/85ozn9pvAOgJmovLqp3uSxT2kGKXTaLR1ev6ZFra3a5edVbnZdXGo2lsZ9zR/e1fmDOxJ53sD9bqzYSyIzfeOqTnI8JkrowbNJootBW5GFtA6Azyabie2TvkfoUplCjpNWOECCoBnj7s9txyep7axptPnnZwP1+0ONRhNPy3hWYQlSZ+FLwsSfpo1+Df1sxJ7xjIU/f5YScEZ7qLIkhqyr2TSyzgEbYDid9zEM7NsQmVqngllwGd5iwcwJ/FKGo7Gp2Mg047S/AAG9VhKrJGL9EvshyRQNTNnIVypB883PxSaGN+34PugvYja9lyckwFI8BuBM/KmT5jPXnBSsgI0wJwHf0ACz9vg8s1Aoyg16LTwBXSzKmmKwTD54raoZ4C97f6KyV6nx8IOaTNWZLnQo6elOR88fHur5Xk+6e9uAACxQJCvF+VTNSjHMowtr9fuzoJhTstWKWhNtWCxqTL03WWgPCQjms7WyJpqr0KyofXlHxV5NtUttHc/7GpVmUruk2l5T1d2myu2aap26yt2u1ICFxn7sjS/8Ksy8iWGF0R9TkoN6DJCV6cis6/VwoBoPD7Th5JuwHI/VHw7MgsUVniYShkC92Y4kA74nRhMYQFRq6funVZAGn0ENK+j89FTdvb1gyk2Y3A99ftDYrm+fa/1Lb+j+x9/QWBWdLgq6N17ozmCs08Van717pEqvaqbGrFLSgHVbr2vM+6jA2KlodDRVuVgLXwrABlhhRC5WSgbj2V9zbj3DQBrVCrF76Qxt9dqeaNL8Z/lcAABx5nK+AUA7lSpLT1XQg/sP9Cu/8lFdufa039OVy5dsdH4OQ6SG7IoeAOAAcNI7QJIfRN+SmTDIkZwalxqwOF+jvmf5G9ig7kzUdeoRzk2eKabYOUWIfXtb4uZaHJ37OORRNGsME5GDWVJrhhz/P08ywTjfMF+1qThAR7mk2WRk82CY20TKTsdDf32rUbGrfGFyporlEcY+DKwQ3NJpNNWqNzQeDmPvTMsjdPT4lPCMEdMTcaO8WUoXEh6w/SPdhAQUfJc8K0GuprUmmI5Tc5Twtxhrv9MJbb6BaIg8+J/hGkBliEVLzWazGNkxiEG+ZGNygBfYJv2Bdvd21R+PNUJ2Xa+pUiUNYej7Vcec0THrEcFXhj5PUogTiVZaziIZJ8wlc42WPGOS7xnPwWZ4kAdafiSDtZaZ7QbYc4pAYkFwTnOGhiFsTP9jPYdsbDZHopMYkQBgDH2ceBF9kXvACr4bNdd8/CvSC2oLGPCNatvyONa310Q62yMRJABRD1sL1BUzA0kZjJhQj7zn6ctrF8BMLRI6gblqBgDIMAUA4Pe9u2/YEJD/3+l2tZgN1awDEFA41M0AePXWA5WJxlM1udEyBQ4AgDcXeZTQVrMjcZB+KZ1BtUEwQXgormkiQUMu7e7qPS88r5M3X9fi9KGev7Kv5eBUhcVMrVZbj45O3fxPGKaAOmEvBJ2/UdeSN7lBOrnRtgOM/G4/2BicnOhg78BalWH/VAe7HVWK6C+O9Ye/+9v19LUrmg3H+qH/9YfVrDbUrLXcGeBeXMVRlsOHnFcKIl/0kDtkOpanMi6sMIao+MHnJk/RalC0gT7PechS3AmUmtTRgsohD+Bpm61LGlWbOqtU9eZ6qdvTlc7rexoVIdKAIwWz4ML8CF31Fr0lTVU3BT/aGJWN7sXEDeQqYrHi4M5ofehds/YxcU0TQ+bxNjSyxdE4gozGx0yd8XdILIwAY5Lb7FZX6/MnwXAs4ixPySYpRt7SRDDoNzM3iV8MAKg0GuFEnvT/Tib4EgAActzZBSr4OBTwpQAAPEZ7zYaNyQMgpvcX07PPYQIk/Ug2+3sMwHAEZpwe2wBA/v/8nZmA4+WBOzTHCBp4qNOlyVD7mutat6mnrxxKs5F2OezGA8sGZtCvMdVcrcOAqN1RpdPT2Wiqaruts7NzVTM6y6FjqtaFCWDQncsbOYB1zxSj9goJE0CYRzy/MWF9HADYXvcZBDB91kAY08CAOtg7WJsg4wAAAWxRz6GzwyU5mqPIsV0bAKhVKy5Su7WyzQEpciIzOJoDg32epIRvAQcQxTwTa6iQEWcGDRjl5oUPQDYPDEZAcHvtAWDKYmZwhTkRk7psbrNxK07XYbuJjql0NKmZ5s/fOY/d21WSIySq/Hazn5t2T29So5GfFa+1nJmdFlZu9P1xtbYBID+Hg5iC2A7yyV3ZsbDog822iAl8pJ0kNkWSCmTQIcCbC3aDD/PEELB2fkIUbEgOQioedFXuGW7/4eofUpvsiwJ4w99zsTMA4OQY9mac9DEtQgpH3v00GBisHRvIkm0N8y0d+nmSAesrAwA5+i8XITR2F8BcZMbDIGCNGMxgj8wJGIDUFKJp37bbOo2Y3Zg5O1aO5H3vO57TO198Vr1mWYXFSLXCzL9Ly7HmozP1mjUDHXggMCxgAmdAMUUSGsD1Gl8bwKP084RUC1XbDR2P+6rtdDVYL1RsN9XY7enyO98h1TsaFVpaVxv2CqmvoagutD66p4evvaLJySO1bBTKOc/kME3oixRaANU87wODB36ykqEnE/HVKjXy0PEYKtAB2i8gGARu9q0NjRhka5LxLprN3HQxMcV/gqlcBmVYhxSl3W5Ph4eXtbPXVb1FuZ5joSItIDMW+H685sgzTxICAxRM+meaT1e6d+dUk9Hcmk/2LoMPtCd+f1VLAqg9RkRBjYk3I+4ZoBFgoRCgVRBANr94pt1okrRAo+YVHAMZw1KZHeN1HCbCmSMRk+xoRnjOqIfCIyB+wEZmlg8V9OnIi+ZTTwWDHl3zx2ApQLMO1iagbEgnw6dgTQLSsqoBKQnzqQZFaVQpasBkmCLf0vilajB1livVYQOs1totV23m3BmP9WV7u3qu29FOo6bCZCANT9XUXA3q3vlUdUy+DJx5sGkK/zJJKoqLonqrhlYT/GeKmq5mWuJCiDx0OdayJt14+3WNC1MV2iW1LnVUaJY1WU/pfVVo1XXKwIkmMaUtEd/W7u1IjXYAAaleMjjuzZJmMoGUBi4xLZjg+Bkon6ds4aHCb0cyT2fq9/sanA98nzqtttMxAH8quKSneLPNAkgytERNiwkt9SzgASxWwEdAhAcD3f2Jf6lLq5buvnGk/hnwTEOTeVFzlTVkSHVypEmtpHvjgc5JFVsvNWTwVSipP1qqXtrlRHNzOAO4SckQjudE2meJUpq22xeE6X9yPSXlisYqDRCzGWCw+WJCa1kWjKU5aTvVjdnqTm/HkXaLKf4sc+3ukhQwjuFmt6XB6bH9WSowL/zk/3/UvWms5dl63vXs4b/n4Yw1dFVX9e2+g30HY5zRCUFJACXIJgREFCQSvoQYEVCcRAkf+MAgRCBBIiQBkUgOUYgEiEghUSaJQCbbsS83sXNtX1/b994eqqu7pjPts+cZfs+71j67yt2Nb8gHOOqj01V1zj57//f6r/W+z/sMMTzLHgTBBij5LKYZ856YGRZOAwigdDybmtkwJRO+2XB0Kl9pvugD8DrLfgb5rMvnnCNFE2PMf0f/gFM+LGNfE+5d/ASSzBZ/HqbI1BLliiWCRWmrw37HzCoSyo4Pe2ri31arGrS9c4RROk74kb5gYCUNyRgO8jvxZNmsNkLOxxkKgIzXALnyk+VaL84u9eLZmSYj2IqF2s2uimrD4IZ7Ldo5/Jh4jxmykn4AGDCdmHVAXCzMszhrSCEJyhNAQE5goq8jTt2+S2YAhVcdHgd48wxgZbfblgYVDaTlK7MX8PuCwWAWA/tsSigAXOZxahX09im9wdtbgJuZEQk4aanHS0bpIaGMpitqoqgfTNPyvmlZdDUiZDP7ZichAITnjHfkcjAP/On/xzRUqmP0zMS/TITv3Hhgr4uZccP95dwxkbAKgxjqYQe9lr0BAvEHMGPw4NqPOjix9ujBzXxlOPyF10+2aDShl2BSYHrEZuXIAqd9ODo09EdIAFhM/H+71VS5BK1k6UOi072lR49eaDItaQ5UD/a+LUUKgJN2KHCCxmQEwiOmlCNrYxJMLuahRTMSU/bXg96B7t+9o8pqqR6uoY/f1d1eS7d7LV0+e6LDfs/vwdOzK5WKhibLjeNwhuQD12t2+AQAyFm9HIr8iaLHelTese1aPVwVbbg0UQPNbGWt8fWZvvdXfLd+3a/9VaYV/t2//Xf1+N0X6ncP1G4caD4cOpe8AUCCNsVxeKGXWW/QaMGCauwWTy7Esw5zXa1qktgI5UUkHvgNhFZS5IBKojOqqqyI5JFmRUOzZlvPtdH7y5KelDuaFi2j+xz0XmS8cTjSuvkJesnu04KXYCjwv9wA2QUzsogTE8D0DXRqAALxMxkE8H2S2ATZ04G/cK67DyFQOm5Y/BGYPETMUdBs4iYLsCmlkaWT5yWafypUc0O5ixnc8yvgPUWvxQIoJ6viSEcLwzaoZGw4jXbLRjZuYDY0UEFzcjPwCS71ufB/uSV/+U+vSgD8MwYX9kzhEpCSC6f9R8gAwCf9jo/7t38SDIBMZYvSLk96bpqEzADYNfZpM8wgjTfI9J5EFmq87qCj7/gDO/XnTtKRJkiyU2zQq7zz4SKrsrWnoJXOgYf2BsC2ZXoY8TKeu69n6hQrFcup7vS6+o57d3UL2c/wWtXpRN2iovJ6pavBwAZNF+OJDu/d03vPn0v1hgt1TPRoSjBrOb11Wy8uLnR4dGwzwVano5mjIrm3whsgWDxBF3dcIEZge+Uv1zFM4+LfuQ98T7Mu0/XNYEhQvM0LMOrFoVKpMpUP9DZcx+N9CdXyXmKIi5KN+s0AAqDPgnCnJCk/Do8X71sqz1MBXylHA2DZQRFggrX2oM8pijB0auEynyeAAfTER34fM/19f43ug1lZEpB/Jk/v45owBQnWgj+yN8Ke0WdeW3k6kh87A4G4+jcBNZIxYd6Pgk4fKQAcdHxmd2UOygxA1gvOnqBV8jM0IzxWvvf5e64Nj+toJRsr1V0I2dk5gSc0/00mJpOx9Z7kZkOHpvhmCgWVFL8ATBHRgeLQzLpzSsYueziYGm6B09TebBPr7Tmvboz8vP5UMgOAfT9AkzAl9IQwgXLoT93Mec+PdZgxAKbDOPm76PISyeybiICLxLFkjunYu8TOS3t5abtUq7pSVUuvRRpt5HoYdJ72uzroNNWpVz1t6rbrLkDd6MMwbDfVrTe0upqoCb2XOLPVXNsVlFv0/hXVWoXGi7GW1a2mUO3rVfXunur0jQfS8ZGnnquiYRZdZbVQA1R+OZeuLzV8+qEmZy/U4uw0+s4xz7WGVQHIkZp4znzOupTDDn2foxFXfcMGSIVW8f+Y7PG+jEYTN/iL+VrTCc0RpktjDUcDXV9fuj7q9prqH3RsjNjpNnRC9vXdEx0d9j3VJzpwvpjiXezCtKjWNRyM1WkfOKYdX4DxCH+Cmp3ah4OJnj0914cfPNfl5cB0f/ZNSxysda5rcD0024lmH+NGvrY7feut8VQCRHJCEq9tw1aLSTHkWfM9kgQlyfMSs4fhTr7vbyQwqZ7Anmm9cA41euN8fzB4MUBIA79e+X6haaS2MPU3sXzarbZePH+hdhOfqYqnWABjeHPY/CzJXey54nSnSngaUL+5CYFVWtUWkLbMhHmjK+jq65WwBoUtcj2buTGA9srjQwemPmO631pvdGez1cF6rdf6PX3uzqlex2B1cq3aaKD2aq7Waqk6poQGY1J9lUAI5CSrDQ1C0M85vkoVJpgrLbZzLRkz1T27ET7OzZ50dPdEjdvHco50u6Lp4kKbZtVmXa5ZqIWpjfhztVD31i1oTJKN+JisQqOOJA7WkbDeo9BMDf/+vuW9M3krOGYb+dpsrtlkoslopBlmn0VD1VpDvX5PHRgJ/K4cEwjgjXN90ucnqlhQ85cLlaZLlUYrfeNvfVlPfvqROpNC3UldjXmhYl0YcKod9LRq1/X++ErDoqSz1ULPmM622hostzqb8T7B4ljZpXy23Whe2mpBDKgTsRidxzCJPc+eJo6/rTo9w7O9BFCF3Dgc2akvYTIDgGTxDu+fG3omsNCiVVZjWXJ9DXM3mFkxlABwZ43QOPL/NML8MnvVpMhykk66jahHDGhb5x1RdUy8afxLGO8tZpqvlypaDTW6bVVJJ/PBzlSaezfOI59R5bI6nY76+JpQO6f4Pcdhpjx77o8mSVzNipbFQhu82BKDDnCg4U9kWYAl9Gh4CLF+ExOaJtM18krl+tasBxpFHpNh4HQ0MUu2gWcCa4b7xuaCNxI5yxCWZW2mmEjWNCaCfTDSdIyD/VjjIdT2CDinZiI61gBSpRySyjQN57wMn4OthuOx91dMZZGCIDvj3IvUNuj0AVoiC8s+TC6dHKcYjGrkAx4+eoa5iXh13jc+ueR+M2E4hfTNXh+b6JN2MsPckFtKGevJ521q9l1bJIkf4L2B3cSCpu4LFjSspohYzh8Gd1NNnBkPMLZu371rPX7IITdqIkMfnOm11+/o+77/N+tL3/UF3X/9jopa3PP204MZWm9oOJzqajDUo3cf6W/8jb+hb33jWy7STo9P/X7Uq3UtZgDPFU1GE50eHdskcjSM61760sNbW/4HylUU80EhJbuQph3TBlDe9Wquq8szo2MccGzylfLGSQDcUM3Wkd5774Vmc+JsfKv5zeSm4EYsoFQlqmcu9jC3QzMXrpXEEi38u30cpZv+3r3X1QNsWC3Vr1U0fv6hWtul3cDXk5FaPOeN9PxioE05KJFkg47GExe2SxA4TA0T4gxl10R/AzMlo3foYzrNhqm0AAZoB+sVaTK61P3XjvSv//bfqvlsqG/8wjf0V/7S/6lWU+p1yDIu1NxOVWXyYOQbTWoAANA7PUVPRiAuOg163KBJK2J4ajhdllVZcqkTEsTGA5JMUYSvADQ+U2qkRaWueb2hc231/rqsDypdDatETYS5IIcRhZ0bKU9zUlOXjY0SAOCmniKgxPOKo80fSWObdT6YTWQAwJTcRNePBjBhs0EpSJKA9Pt203/qykDDOEjsfZAmgtYT2+03WAq7ZnpninXTVjguKFOV9kzUyJr+JACAmKAWmZmpiIcB4MhFimpoYa/yh7/dTnx/opZBiwQA5IfKTIqdjGH/d6RJ+rf7az+uYf92HidT0vOV/8cBAEznSsCPJ7359aQphf+cXKR3zy3di5lC6nvTgAFAAOuk5kkj4GFeh16fySBpZ3onJi9LbedD4UP+sN/XWwd9nVYq6q3XaoL+p5hLqGGPnj0VN+9wtVTr8DA8AJyZvjECXcegZzbzc8EllW7amkRPnqKMMEXNNEz2SVhHIesJNDcOF09KbawKDheHhRuvTB+LFjqmaXnVJwDAoKtd+8OpP7Vn4bSbjlT+35Q7be1FAsWv1W76cAA84BABPDAZKB04ERXIjRYUtB0AkPZmu+0b6Ihixnp8F+FxAObGf0cV3hsavnoLvQoA5OZ/f3Lv4jQDIglN4v6+6U7jN4ZZ0g21LQMC+QyJ7WzfiCcc4WnUmb7mey7vL1yHiKDlExkI1zKAVwMA+NlY05/19MFayP+eD3sDDdBioW5S1CA5o/GfTgxI4JgMAEBhZckEAECjYZYAjZJ1/Wj5p9Mkz0qsEMs4gtjAJ01dBgCYFmUn/wwATBZB5c8AgCf+Zpwl4CdNpjMIFVOIhLfQ+CdA3EtjD6jyRMKT1wwaxJrPAF8AOyvN54OgftJo80pWW4OxzMvN/cJFPA0lzfINSblfG8zo15tSt4zZIY8hNapMKKXDg4Y6/YbaBy1VmoVKrZqqvaZ6t090eO81ichBzg6yul3cJg019+/1QIuLSy1HE63GM5XR328459DmN1SpYlJMEV7Xs7NLm4QyMAha/MxMCwBrirWz8wtT5aHNZwAf5rTDfba4W3dVqzXVgL1TUE/MtNlSnAH+F/r8d76l/kFTh0dtNRoYRM1cSxncSxJBAM8GNP0S+s+WLi9G+uAx7tzP9c7bj1WUm37emzUTQRqOqpMQmJTPJoMkQZBG0HUtWcHHqe73igKTuMJIhAj3cupYy0MsO2K9UavEhJM1sNOvEhOK3DExXQIsjp/1vewQA8ZPMB9pYkJyk+nQLLTh9cAAQKbQAobBXgAAYx12Wh2zPKk7OI9z9B9NFrWZp1RJWkFhDUCDjMNyFktA8cFYOuZwjoklCQgqa0wsIvfPYul88CGAAeu01Vat3TRwt5xO1WI6OZ2pupiru93qqLTVvUZD33nrWJ85PlT1+kqt5VLN5UIFhT6mw9z7MK1KZRXdnhMWzPABpLaeN7whkIjMlgtV62VVoJVv15ozrChKgrpesMY/f4/cwljL1urD/ixZ76x6Vc+uLuxwXm02dHDrRL2TE5zBgjXH2YbRZfLXcuPJEMoJTZ7QRDMPY40Uktk85I8YuabzmQbr+dmZLi8v3bggRen1D9RqteMMSD4vPA4DE/YAQFve55AmlPTiq7+gp1/5ptbvDNR+vtHRoqGDcluVUqGp1poXZT0eXWnbbanS65tBgQTvvbNLPQM8Q2oEDMbABt29tprCBtBWo8U89OA0yKzNNFENX4CqFmi4E6suhlCxj4XG+4aB4lo8ecbEHbK1fry5kpoG0gAU0rSfxpzpP9P9BT5nTMbDd4AJudcrF3s9U7GdqlYlDrQW/j0A53j5cBbXa5qsFuoeH+r0/h31T49VqheOrgQgKJpVFS0MOpkYBzOQMzHuD9hqDFrDgZ9PdrDsaG/XmepWo+1Eq1L4iPGZp/gAHPS6SABgVtED0edEDYXhJkDTRssKdUzcYwB2QCCcqaSPsR8QPZub3PCVuelfSquqnr9zpeqmoelkpul4ps1yq/l0ofkMwLGu2RSAsaLr0UgXVyN7tTBgQRrBtH5ZJmY5gGXWXw1vl21Jg+FYg+tRMBUrVZ2c3tbzF2ce7j57/kInJ6cGwRhc27cJsJ33PdH2DTJiCmrgK73uoDmE8TB9rifj1D03uvz96T/nOheV/pVXvvMdSnUcZyDvD+a8ubahpvRjYDAIqwEDyj1J4e53+XsKbcsNPXn+Qr2DnobjgfrHPV0NL/X7/9AP6nt/w6/VcjZU0cSvaqLpfOKahaEsUY5cq1qjbclXp9NVs9XRh4/e15/5oT+rH/67f1/f8ZnP6vriWr12X5VNWcvZwr4J88lMt2/d0WQ0Vum7Ht7ZYtCAqZPpEZE/pcOjAzftGGsBAKCPGV5fqttpJqMMjPykRj2251r9QO+++0yLJbRFDpoAACgk0LkxaWLiZGqOGySrHq0DIt5osYTqE7o/prKgRbh0P3j9obPka6Wt2mjuRleaXzzX3YOumhgSsqGqrLMBRoBBaUTv5hQA9GMzaIdQdyKOw5MUi1LQgkCRwO1zY91PDebUaqUGZhhlNCojlcsz/cAP/E4IKy5E/+h/+b/4Rms1ejrqHaimiQoakTTRhKZrbafRwo0LIJgB+ARAKbIOLhW6q3JZE1O6KqquiN1IsojyVqsKZoERkwedpwjzaC3LNS3rdV1Jeryp6L1KT4NKKzR7zAlB3XlM0CZQ013XlaJ63Eglv3O7/iRN8ksu8DHF5gN6TrAk0nQpaVbd8BgQCBMza56Sn0H0N6EhBQCy4zaIZVGL6DHTnoMCEwY1sWnntmhfF39DHdxxzfeaBA6lMNn6OAYALIAmdLekYbaTqTVNEVH0T8IDYDcdT68jMwBeBQB2lff+670Ztn87vXu6Vr94Yv/tPMgvBQDwet21f6HPcDOVm4i9+Ks9SChRqCh4ucLx3mW2wW56zOQKdpD72dDS20CrCnsIzdIyNng29VglZiOx5iwaKq+1qTM5nKmYzXRUKulhu623Dg70WqOhLut8MlYr6b4G05Emm6VphhvMeDgAQJehWDNBpnGp190IsAfFPkFhxj0VZYN9AZJhDI3/gilQdt9NebHBTA8wLxucmB2TjukwYosGDfA0NGgRQcZhQ+NfTdNS0/OdCR1GRMEyCmqwZ7NMqeqFOt22qYBMWSk8bSKYZAABMiTKGhRKu+InvdkWfXkUdLlIpzExTYwYtWTal3NuM9iT79nYG25W3X7zz98awHmFun8DBAGUJP7a3j2R75Mdk8R0ZAqX+Lh5DiUXJzDQeE00DEwa+WQCSSEVhjopYSV5i7Af2SW3BggQBXs+pHdmqbHc/GF2QDkaF/495zj7zvA1LnutQn+ErcJkn8m/GT9uvErJyb/iaB4MeSyHoBA2Cy1N/tMeyoSWWEu+YljJV0tTVshPUmJFAqDwsqFg8kQmswASjhI+Fbm4eXn9+eUZ2EoAV/r5YApQFAZfxdTWPYDPk5UE1gLVVyhgA5uLCTvnGCCTP7c67HW0IVd7OdZ2S2Y56w3QBLf2rRrX0u22dOu4qdPDro56DR126up1CrVamFcCRGzs9j3bLFVtNdQ/PVHn6FCVes3FnzW30C+ZDo4mml6PtRjT7OCZSRLDSleXE52dD3V2TmE51WS6dFT7tsQ0PtzPQ2od960Zfa5b8EFIDBE06XbSijWIV3aj7rXS4AAAIABJREFUBnWYeMmx5rOx66V2u6a7d491equvL37xs/YYKFcAkvhkug+4x2OwBg81GMz1+PEH+uDxh3rvvfc1m8xUqdScV45zuA22kDbC1rCZWfr9pDgMB2ZjAtbReEyImtxsNZpMnKBwcnrLkh8WKiwA9KK+JW2GiP8KjStrMDmQ43ey8/oIbw/LdnKEVT6vw6FCFYzqoDfXarq+HpixxddIeFrq7p3b1vVnFg73kL1IiGhO3i+sRXStNKisUqax1OrcQ0xBLalJkY3ZZ8HTtOpGw/mlM4DDeJE9DHllVcs1e3NFc1U0Xm90OV/ocjbVcL3SnL3djWZJsxJNbl11tMIwI2DsYL5Wkg4kffroQLfLJb1Wrei0LB2ul2rBNoG5hlTF90ky9EyeJAYSk5zGZmXob3k9TIm56txPNLXFWstipmqnrFa3rXa/q/ZBV7WjrnTQkTpM/enEnEuj69lYF6MrG981Oy21D490eO++dfxMlUUSBuuT6aajyeaxL5FMwr859cVTOde5RJFabe1uiaNyovPzC11eXtngk/fp9NYt9bpds+GYxO8yMxPjgAaxqob0eKjrn3hXV199pNn7M9UWUrdV08V4odZhUwuGWWWAnrKq20IHrb5m662uyhtdrwFwZmbbrRh+sZ8i4QDIXS61oPF3qRoeJJZDeB8q2YSUheRprs2vUzxgpv8nQ1bPoj0RD9mps3tICeIcABC3QbSjOzy3pl7ns4OBrafrHPz0GtEo+4zaLFVZR4Nteamd+VdOtbFcpCK1D/u6GF07qeLOg/t68zs/K50ckdenq/FAq25TQ5JLPKEm6pIhSNnsAc7kzFrdgQ9u0ktJBrv2fekaIUUlZsNvGwt7Sr1yyolBbmRV+AbERbOLP0IraPSWSbAhUgMBFK6QjyxVOzgItBbEk+QJzqWU5lZal3Xx+EKEBgKcTscYnm49cV4tNgZZZ9O5nj878xlGdCRDnhcvzjSbLVXrtzSqymAP5xQ9Au8tsX/8SkBMgFeAAKIB0fXff/1hsLubTQ0HQ9/3sJq4p/D9cCqV/Ygi7tv3dTKYdxyypSWRtsZdNbxGJhoJZpkVyFfvp9Wqrq+vza4E9NqxEfdMj1l73GNRP4RBYk5AAqwH1Mig6k1dEhJSjOFrnWO1e32Np2N1Dzp65/239e/+vt+jNz/7hhqtmio1K9AMtGJuDcvTaQaYpjYbBh+LOtGJPU1HYzWRDpUq+mt/8S/rL/zPf0Hlddm+ddvFRsfdQ12fD/zenh6dajQcqvSlB3e2pp/keAQbEhRqd4luYkLPgbjUbDzUDG0tTwpKiTUlJbWavGia/J7ee++5lqua1mtQ2or1Lc4/LJg4UYTxWCxEFiw3FdN/jCpA14OKZnJIpaTOwYGOjk90cHCk2XisJhQL6/wWun7yWKfQCytkvwaaeTWeajxDNUhDXTVFzNoVXFGDc+Y3JzK9gcpAMNG2BCJWq2w8gQBlQxdcUIxtMHC41m/77d+nRls6uXWiP/4n/3s9fcZm0lGNSUIpEEDoM6QOBO0mGn82mILF5wY1aCiYB9rwiE2kqJquxvOob4gsjGacTXBR3mhNQoEZAGXVKK7w64OSWCl0Lej/Nb1d7uq8TJQPZzpIGIhiAgDcSKWYtdTIuc1ycxAuPNywMSVMOr1XUv92s79EU92ZBSZzK3RTuSjPDXyeErp+dtUeBXg2GduPDHSjtKOe3wAP+42sEbU92vHu37YbLabjTwQAQNaRAGQAgCKDi2VK1z/BFIAMAvhr8INurkuOaduTNeTvv/FM/nZa99QIfQRl/9t5lH9cAMDvaGoEeO9y8+RmKclQ/MZzkDvfPemqEih1I0fZujm3nCp7ZCT9qrXPGKclU8rIPU7TlWSIhTPzKtU1jeVS9flcvfVKdxt1Pez1dKfVdNwTLID1cqo2rtrLmTf/y+uBnysIM/sUa5JJKptpnv5HHGBy++dQySBAZgGwc3iaEehwNP2R4BZ060iZiOuczAV3TuyhqfVEy1G0AcpR+TL9Z8+kXmOiHy7EHOgpFxkjM1MNIvasUa+q1aqbAcCeDNhK0cfP8uAuCriuGctJLAAbzmyZUAf9N78vBuwaNCfs5e420r2bjBJ3DJyduOClPWB/De4DAPnvd/eKB1Q3ENwOSMtgYNJU+0DOGv29mCQc7j3RN5Ue49eZta58zdIDmvIdAJH2EL7fXjQ1wEgO74gF3AEL+fWl37uCDlnHWGjkxuYmxglTooAlHM/nXPfIsudc4f+z7CdM+m4kWcEXiVxp1g3FAk0+TBTyjil8SIyJSLbYpy1bS9OSjCObUZWBx4QtB+srCuXQxwbd3ROyvSSAWN8h3QpGS2r+MwCQmuF9dlaWYrkeZgniJsxaN45DcVpYVlYthxnVBCp1ExkAsyXMi4ZaryaqVDbqlKTvuNXTaauu06OuDrtNtaDEllcqSkQAM8UjmrehRqthOi37OU0/QBx7A8U57yfu3LPpQsOroa4uR5qM5losSnr//RdarZEUUY/AooOSGsZ+1AlmAxoAiP06G+BSA+HJgdFWNt3LuuLwK8KkizqImMrwsfB9V6tY9ndy0tfhQUetFowSejOMnGr+//l8osHgStfXMz16dGmjucFgppOTnu/Ddquj0XDk59NHDx7qmJ2TeY7xZY1DW6YoJO8dwIL17+in7daMk7OzcxsuIl8AEIDiS6PM2oP+z6iP2is0o1EIhwlvGDaHe3esHZrdaHDSxI58c87m1SoSPZiUtxr+Hu4TrmUAcXO12i3rTrN+nMdFHz13jCgNVei1mUwCADBxNVuP5wMNeAWzMg2ODIhQcLM+xqpWnFnhWDyy0amY6w1yxDt6djlQ0e6pgpwLR/rpVGejoQbTiUarrRa1tkGCKeAaNQ7UaUAH7h7AuvlMp9WK7tUqul+r6k5FOq1IJ0VFB9zug0u1eM7WXoe0kCm7P9cbNVttny8YF0J/oQ4hp5z7er7G6HCuLQ7Q9J+ljdOftrCSGiVt6yV9+ouf0aqyVpn7p9OQWnBreN0rzUtlPSXijDqOFV2rGkDAcb97ciC1SRzggZeWxuC4HrHbNGdINCM5gxxEX1tkozR/eEIxlFss9DM/9TOq426PQRnGcvWaet2OjQUNlo9HHl6tno5Uu8IUtCM9u9azb7yn66trP5/BaKTReOs0xG6lodqyrOoc4H0htQvNt6ypjZtfrj1sTfT/DLKenZ8bOAEMIAKS7+HeXyALWW3UqLUMapmhw1kH0xQAaWdKyxQ4tPxu5J34ECAAzX6nDbsmJXBxTwPIWiYaQzui1rIPAO+pdfiJjcqmF2aRcT4aPPTeGcbGeIlejRdq9ArVu23NN0sNpmPHSj5881PqffYtqd+Sem0mqSkedqaxJQPEX258Dns/T0OX4OtGSorxXVjUHpzcxHBHvRzf4CjhNNT1RoW53CZYvdRPRFciqzFbjeSL+TLut8Xa99/l+UVGwQ2Eci9zn4fn2VabKSbFce/jVUOlQuTpesneVNh4lU+YRFDS2XKIMYYlB23/yeDaU/swSkQGsfa9UTSavndI+2BNeMAIIDSd7+aDDBQBEuwLAKiXpL9mj/P9MDzwm0lDT3pPZDkLXsc26rVWsxXRjilxIlg8iQFZqejq6spr3gzJxH7YsQQ8+G54T4s9OnyNcq+T03ty/bE/ZDBghLn8eGFW0mwx0+j/7q//6H/1R9Q86ur8/KkOTw4M4rFPLFYLMw15Lv5ZAIRySePFXHdeu2c53Px6pPrhsa4efeD9sllr6i/9hf9V/8df/5v69IO39NNf+Ul9x1ufU3VT0jWJWL0DGACvbbO5U0ygKtbnUUzWG9C5QJyXGg2vTP2nwIxs0rWajarXLeuzqPXtAZABAJx0mbYTJ2gqq3UyYVDlwwUkq1TTdByAAP8GIrWCnlKv6fDkRMe3bkdBvVyqSwzV9ZX6uPZfnQnVO5q/LppZJumLjS6HE080MLaPeGpulLXRTmgToT+vhJGM3Xyj5ibasErBUdqqDtq9BaVEtkC82EC/8nu/qDc+c1tHt4711/+3H9aP/ug7KlcOLHWoFkR7YCaBGVdh582GTTjIyN2o2K5VMWVsZT1yyRT0AFCgw0wtHyipvqmqasOhAADmZW7Q8C6obaU61D/rNStalKualMt6VmnoW5WunmO4SP5mtaZNGUMVNsugzritMAgQG4JVHXaXjIY/m1S81HB7NUdh62ze9JEn/FkrE9mgaPBz8ZTNf5Krf6IS774/ySEyQgYb4EZV9NIg8Rf3sdmYY++5cENiDPdJDACQcUxBSinODAAAZBBE1bjQ/0sJwCd5AORNIW/GWf6R/56v/18HACxr2X+Rey7OPH8funs58MmKYdfwwgDwtMbmkFA4KTIyIJSmYamJoqCmyGCdQauCckgRG4dOMFHQtrtxJUsdQM/+IdwjGJJtVMxnqi/nOmkUutNp6eHpoXpM8Yh8qlcMZOJjMhwODBLWWl03AFNi1YrCk1fTt6CkMdH1sAxAjQMoaTQNcpAMUNKCA8/MotAm7oMAGdwKaUCK/sz3Y2LLQPvd0dqx2i1zPYN2xlcaESPYNiBiP6OyiI7AekRrGuM6cmlhADTqNBF1NetMpAFAU676jgUQjSfva7XG12RgmPX/dpCNeE/rxChwksYtMwFuKPV73hEvLZSbSX1+fftfDRbt0hFeud33AAB7SeQOaG/67z1lvbWhHFQ2tPWmC2epV6IPU2j4uSaXZhoTpoo2sYJRZif4m/zl7C2wA+iSCSKPk/X/GQhwI5YkE76PUxNlgJG3KAv5raeOCQJri3si7p0Aoz3ZXyyj6efrAj8cCiGm3zBVYEpQ9EY6Tr7HXr2e/nMC3qLhD7lVmEzdSLR2TIEkGwuafzYiymaWsYf73k57ZXyNdefXV6IAoXmh4ALkZzgQBr923F4vddht2U+nilZ5NfFnq17SYb+to3ahT989UKuKlLCkeoXCGwYeRWLJnwwdmHADALB/QAOOa0NT6NDf+H1MMKc00hNdXA51NWDKzxoD2KMmqGixAgDA/wcqcdyrxELRODO5Zm1wD9ttG4PK9BFbXorYtT9H7GOco/Pp0E0rTbhNOFcrT7yh3Ru0Q96AUScabmIh/W9hxE7TDKUV3T6/l3vtxdm51wrTsNu37+jRo0c7sQ2FqqfhuzN5q+lsaFrofAmzpKHRZGSdPU06r4lYMBgAtD4AWVwrwBnuHZI8mm3SPcL41xTg1MiEy3nJPizB5ovJamY08WdghC6u7CV8n+Z+Pdb+11LEFOy7VlOz+cyDIOpAZAp5XV0jf2k3VU7u1zYhXgfgYuaMpOPDQ19TJtJmKSQTRGQami71WrvqvT+bMFp2SgNrI8uKmp1+NPcAzAxHACo4X5awWqWzJ9dal+oas5arVY1rhWa1QsPtRuPlPDwryGtfzdVZLy0RIH3mdqel1ytVfU/nQO3pzBT7NQwGy8pKahU1M0nxAsnnnz1j8OhI8XH4N6xmw9CQMxzLAEAVEIBPaQRjETnJQaHjOyfqnR5IsHDRzLBeAZ+Tg/66vNFsu9RwPtZgdq3RYqLeyaHavbaObx2qi2ymGV4vEf0HAgtPHGrpigsXBRGeF2aLLFXr9ECsNCZm8PJS49Ew1gvN8mqug17DXh71bV3NSkeqH0hT4rh4806k50/06Ftv68WTpyrNN2otKyqP16ovKjpudXR9de77BPp9TgfjXnAcKSwEzMrYm5IcD8kPD81eyZ7ZbrY1n7NnYiHIGQgAwFQ4OzZkWrzzOTyAs2TC5zUAbsqFZ43Th3jKH1R/AB2+jymyKfdpcGQ/miSlms/9bnqnCKA9GcU6mzckgDjfz2joOWcZhOLZQ9pHp67aSVf1g479AWClVJFJ3D6VDntmc2yuLtzoWXFg5/80pU970HLB2k+xhGnYFiaeIddlX6Beom4ycAkDchEN5UzSBW+7/RQKFZxRgM5Q2u0PRnoA7LeUspAMoH3d6B+0VquBLj3MY/lk32Jd0dMR9T64uFK70dJkMNI7v/AtPXn/A68vrm11uVV7iUdLBqAxSQ/p8ggwH38VD2XCRJBPGDWcoWZJwDLC2QApnuNCaYox5gV0ZfJOMMwsMSGDakriDMyMNQ2AZQIAoolf6rM1YsXZZxkgc+0AwMxeR/aTznaf35ut6s1WxOklJmA2OmYPDwCAeNac0pPMBZOcAO+aRVFTrdPW0xfP9Lv/7d+t7/zl36Or82fug+vthsEKpCTcqsPRyCwuPCKIPgTo4l74iX/0VX344RP91E/9tM7Pzm3y+Yf+wB/UxfMLNWBFrbb6z//j/0x3Dk80PL/UQbOrdr1pxkDpe958sGWD9gRsvXYOYafbcVHUZLMo8aKX1v9HGsDGeYT8XatZJAAA3T0SABgA0FYADkICQKyNXXatyYkpno9Tpli42o+gkLOA7csoRuZQtg9OTtU9ONB0BsJUVZuN+fJC/aKk6mKq9fjaIEAbH4JqoflaenZxrVIVh00WCQd06F6cs5ncbh1Px9SOfcADN9BBnmJQeTAFg3FF9B6JB5P5C93/1JH+uX/xV6tUr+rRB5f6c3/+f9d2Qz5sS6sKRSCoWhQjSAfaRaF2UVUThkJp66xuPmvegEI/5mQCcjG3uFDT4CcAAFJWWZohA4ABsF0J7Kmxhklg0p3wDpiUyjqvtfXNoqcna/Iy4cxgJMMBV7aDJi7RYagYKUdBsjaBKhgAic4ck6Eb0zpWWzareJnSG87N+Xv9eDGaSBrUQF5iOsKiDxZGlE8Jxdyb5LuxwGU4Fe2ewCV6ZfxQNjHb0yekBsr/TMNlk8ePlwA0ux1XYVCEspY4AwBOGdjnL7/Sh8RT+GSEIGuM84/62ux5AHgSmdDYj5IA/P8BAMjQjK/FKwCAJ5mpoQ/6bND588Q7pkfhkMrmzucuN967QXiEpJl2AADJnwF9NFRKaNJRpEZkXDSs4cxcVFvWnnE/QTlswHIkO5uJf2mjo2ZVX3jjvg6LsqrLqeaXZ7p3cqTVdKzr4UiVVldz9KL8rjqUd3wFoAUzUaklw5rkAcDeYdAo1gRY8dzxnjGNzBpha7gzSyCEmbuJrCmMO0dZK+/SsqCrohDkQIciHa8TAMDT7zwF9yQ/QAAX7RgNpcPY2j6o1Y1CnVbNAEAYGqFnpHlgz00/7xuNhhT63Y1Ld17zeaLgzNikYbOxZ9IqZlaOgYjMRPmYeyVPRrKJWG6u89p5VQWzo/qjsU7SHe/fydB0p6lD6zsaaz6dufFwcZQ+ctqAp0zJzR/zPfT3oPmsOGsfkXOmyXd+njugzphpNCJMzHh8fneWAtgUKLEYmADSYAEUIFkLAzTOtgCoeD6cs5w/yFqCLkpBFnFJdlbGUIjGNLFhKEU5ywCaYAGwJt3Y3FCrdntLXNN9F4+477IEJ0AD7s8wYg0ZC3h4RFTtMpAtRbmR+rgRS/pw9npTZzMjawtbkPM90Sf9K2FrhCa/WlqrAsC9mjoRoFMr6bTX1munh7p9fKB+p9Bo8ET1Gmc4xSMDS8AAgKxwrUZbT8FJ4YdpmV2zMcQq6t4b6kheUooIxn7gEZP5SuMpTQEFMLdKRPixX3CtM9sC8AbzT96P0Wil6STS0XhbeS4AEMQAEm0FJR/avPsHXPjnUN9n6iCBwLwpgSUUywb0PTWtmd3IRJ2UCK+fUslmkdCqaY4n89FOYoCOk/uLFQf1lHVGikXeL2J/icjG+ODeRZPN9ah4yk5hD1g6HF+HcWWzaWYK972ZCoR0wX6EPEQiQBGJSV6rOYpzj72GDwsFSux7ycjURlthpDYaDNTgdUKb7/csvaR+xOWc4rd30Ld5FvsIIA7UXXTmh4eHKtdqahB9SEHbg2beVImJUrNmrxaaPQ2HKWvYOWoBpHJPXw+lwVB/6y/+ZQ2ePtfTJ080GQULvt1qODaTfdKyB6aZllkFEO217mtRqFPra74q62Ix19PxWB9OJ7ri3mw2VWq3NF7GZBkmKQOcGkAN9Vq5pMP1RrdHS73eLHT/9FS3en110YCziCZjleczdaASo7n370vanHROAiD1Gs2ICd1wn+PnQaO4NvuThh5GAGLubQWt9MZJV7AFDo/q6t86Vu/eba04K2oVlVs1lZANdLh+oMHSYHylOQze9Uzj+Vhzx7Cxr8IYazim8vjwRJUD0gAq0pR4QH4JPgJVrc8ugnKehmjhEYUJ2UKL2UjL6bUG5+e6vhqrUe/qsHfqn2UvAxC6+9ab8X71D3HGkx6/0OXXvqHH33pf7XKhxTV7Q6R4chShW4eJS82P9MWmfwZz8DbAKAQ3eeLTVs5oZ1/dDR3Maog1kptg772OFy0ZqDIdHgA2+3QZNoipPns25oKe6FvWFGyOOsAm50WSTpiNal/RsiqNjveW8P0K45YMlHrghjldmubDbGbGx2Qfyv+qvFGlXajRb6nWadnkdIXPmVZ6fPlC75/NDQLxPopbNpH+YjBAGgAG3tmPI9h5IcVN4Lqk23dvG+TrH/bVP+yp2+uqCYDUYJOtO0mFs8WCbDpt7hM2TfaLak3eFHnA/KKNqyRTcN4Jv1l0PuGB5imE5QIBDAvGLRx23E7RoH/jHX39qz+tF0+fqbYsqTUtq4mseb124gNDHdBR+OBT3l/kzjDvOm0NxiPdf/DAjJJGq6Wr0VDN/qG/d7xYaDyfaQaIFfoq79Oso/zB/WUGAO21L1cMRgJYDJahh8bJ4Jz30b4QyEhsFRRsSkvOEgDAPUMqlCVjMNPWIZ3x+w7ICMqYamTuB2qPLLdEKf9iNtG3PnxfP/j7flCf+vRbevLiqV5/600NR0P3LKRGsEIx6izoTcuwvMb6Rz/5Vf3oj/2YLi4HlqxyLlADAfpenF/r3/8DP6hf972/Rs1KTU8fPdbo7FL/w5/+Id05PNb4cqBGpdDw6lqlX/bmwy3xDjT+TDSgnPQP+taHETlAHM96PdfF+XPT2Iz6NOuOp+q062pCVbIOoae3336q+YJJB/TRVoqiCeQpYgB5b5JekeiipbRacJBgNoXWEAfElg5Pj9Xq9YzmMJ3joOce2E7Hbvo7la0GTz7QSRs60cw0D6j/Hzy/ULloajxbhPsiRfhiHgszx3R5GkJDaM6V6U51NtjVWEV5o16zbQoMMplut6HB6IkavbV++7/5L/mGLdUO9Cf+m/9R5+d11Tu3NdzMTSexS7knEls1yziLltQsSZ2i4q9tnI+hioHyMQk3DZ8Nf6LKdmMAYNfgJwCAA4CoDxxom+uSCjYamBWQKStVnTc6+lbtQB8sS5otiNeoaVMp7IMAAICTbEQqxqKOhR0AgO2dEjiwM+PaM44ybTuhnDvK7l7haUwh5TZzY2SDQBdjPiCCdeGM83ik6PPT5DLMBNkb0AKCHt5Eb+woNvvmYy9ZACSwwhAfaOXHAwD94yNvtuQIm26cUdxU1PJvn/TxSwEA+Pmba/SyBCC0y8G++CgoIWvpP/FJfMw/7pf7/zg//0uRACTBaMJjbgCADFxQHO1fozzt9tQDyl6OvEssgMjPTgc0+0IlzOr8GMlkh8eOAmNmFgCbcJ76g2CjWeWjsq2qvmnZeIbNvQL9vQZNHirfWAIIWIz1HfdO9cZhV6e4qE7H6gM4TCc2+1rWmhrZuAWa8FKFDVEjY511ybTR1k42RON8TOZK1iNyL2JgFJSsbJhmSrc11Ux8IsYqlCE3tGyvGee8JzdyNJKpoDfF0wsDqmbS4ELHpfFhCphAAK856x5zMgJrDS06zUvZzVGv3TSdESAOJ9iIUUogAEZLK3TZ7MuvUAgz4ybdl24ObAwYUXkGCHIj+AqI9tJ6yPtuYhfswMME9sV1eBlo2wcAMt0tdz0vPfZGRrzzRIb3AJM9zjGAA5Dy4eA6Jq3o5JrN8ARIIAyNZaVOgRZ0V8xodx+JdgmNkcLAcUzlQPX3TQGZGPj31RrWMHdbbT8H+wGgpca1myleqaSrwbUbp8H1ta8jzT1FMV4SNvczkBT9DqwStP0Ton6SzwSFWoRm5oSNoKpSkO1AlgwQZNNKithUEIbqKZk4JXlAni4FOSTkYi9xsdhb00TMpp07IIp4vZLaFN0+R4BSeT0bN8+tRtl93PX5Ux2167p33NfD2yf27uFMhBW3Xk9Va5VcG0Kdh0mH9RfRemu8hwTLZ2XvmFqzpaLe8hmHbt/Rm6WVigbnXkQjEm9n81uc4RPrwYOAHcCcGQxxJ3JfzpaAbRRlDYe9X19N9N47H+r9957q8nyin/vacw8IyogN1+FZVKs27R7tieFqHma/Niv3nND7k8+90lbddjvJcGhOSd8IEydYJOPJSM1OXY1mrE0YJsThsZ7anY7BP77HLIzkz5QTM+KMLOv2nXueqjtqGRYUE/Wy1GzV3YBDYbUUxQMX6hymnER74Xpe19zASgAABhqzvjnd0w0ace910VTQvPDpiSTShqOu6sgxu13dunXLjcbR8bHBjVq9pgo/zyCJopmGnsUBBYIm2TKmBJAmbwWHkfPJbwi0KZqPcEeNn+E+nc60wmjs1utmAuh6JF0NdPbBh3r7a1/Xz/3kT+mDb76rW52eapuSWtW6GoA4y41dzkkPgQkwZT03mnbAL+rUjnM9v7zScDbXslTVaMlUvWSa/RJ2KQX/hl+JRG1uAAgT6Brv2XplucDDbkdvHvR0r9nQ9vJcbaQRm5U6DIeqFdeIuMtTI20ZR+YYssS0YLoZ0Zv8E3vALE0bG54cc+0BE2cYg+ES35P6p30d3DlW9dah1KOxw+dmrTL/j66mySImQWBmEMA0dWKvF6y5oH7zJrfqLX8yGV1O5s6CLyFDgp0EYwPjRcfIYTgb5zLriXsHr43LF9eajWeuZavsYYuFri8vvR83my31jxjsHQnz0lajZc+F5XSm0eVAV8/PNTobaDle24SO3pIJv0E3WD6wUwAscWU3ewkUdFhNAAAgAElEQVTBcPKRSsMFJ2DlNJNEyQ4DvQABkOOa/s96X6/VoS5BGoN2m0k4Mgj27NnCk3BePwCAaxJHb4IQRi3HKiXSkOcFyADIDuQOeyBH9nKNImoTJ/zQnnP/GPyulDSejD29LjUK1Y96qh33VeWeOj1QcdjV5XyiLRN2IuFgegDAp5rAcmP0537s9LqTv0SWf1EXAfJV6zAjgpVgdCMR6wA3S/QLS3wjVsx7oz6gZbKGnT4JwISaK04fBjHIAWALbCYkMxURszufuu6ZL2Y2v+V68N72m201kVthSDqeqwTDbTx1mgpeHfQASDvYi0bIgpA+dFpq9Xt6dnHh6E0MMD988VxFs6EPn0GPP0lDSs7vrcbzuYYYJ1LfJwN5dx2wQ2s1Ndst+2Y0+x21+h01ex0zpvp4WyQ9Xa613LEa8ALkDQDXjJE00GRfpTzjtdZagJ1hAk89QRMeEi321VmknngL27q+cD9AH8jgplno9NMP9KkvfE4XV5c6Oj0BvdTP/8zP6LUHD4OFSn06menZi0v9xD/8qn7kR35cL15cqt3umHEHexCj2sPDI7835+eXBtH+1d/6/fpXvv+3qAwTbzbXUaujr/zIj+qnvvwVzYcj95KjwbVK3/OpB1t0Y+jdKG5AaQ8OD0zFarebPoRxrSUCkMkSphLoZuazibqdhj0AKCoq1ba++c3Hms1BpNBv9EwHsSGGBYLJWAfHxvXamhD0G/VqO3QjNIuYDzIduPeaC3E0Ys5a5qcXC2ERUSNip6jo2aN39OD4UMV0rGZRmPL+6MkzVepNDaegz0RobE0BiQlayullOs0O6oK3ovWc4q3QZjVVUdrooNPWZo7Zxca5i6PRmRbbkX7H7/o+m7bcefhp/bE/8ef1878wVaN3T1eg/9B1k+kG0302ltJ6qTLRH9utn3eDLFrogEgsipALNApoSTMbGVbXZVXc4Mdhu6ywsQRzwo+xAQAI0z6X+eWyBs2e3i76erzYamoAoK51mWxo2AMVI+ygU76GprkmbVDSQLlozA7cqfl3vmnaRKNQ3isaczxX1nSziRlcCYDFUUIRgO33mJuGRs7gALShpLvfIWwpV30/e3OnJ0+08GwS6FohFR67JsKGNpFDvIOBs0FMco49vnPL9DAof54gQptOKQCUuqCznyQ++KUCAFmYFEBAMsqjYEq05Nysp+Hars/4pSgQXp2Q7nUpCVT4+O/4OGAg3qWsD775rv3nuf86/LzdVCQru1RUh+t/gDf58XxAJRqWwSc3/9H48715AknLUG1A+QJEROMZCKs11GsoiAu7qpM4wsSCdYZ7NBmo/PpGua7p2VTdBgZFZY3nEy23CxW4LlcA8SZIDFWZDnW3VdMX7t3V7RQT2FivdNjtGmW9wlSm09bz83P1j4/1wdOnarU7msE+qkdEjVM2Qn3pvYPnDC3RFLQMlCUPBOohaxS35NWuAm7L3p9uvHIsJ1Pi1Pz6QKYpCeqe2VBpYgSaTEPpqCLidBItm3eCySjNZHgF+NS2sVPFEa1b3T49dpNYh6Js8CCAFmcpwwTCMDADMDsdXGb0bMLt2RTAACKyOY4lApi1Mu59CQC4obllYCw3pxkky2spr7oAOzIIFHdEvi+4Z/ndABjW6aUcajdLRDwB0uBujR66KAwW8/8wRvjwJLZe9+Sff+c5BDjJ+4L+sWpjvnxwR2MVQCW/izgmHpPJJnKD6WTix3K+eB3zo4nvcaa60H17na6bC76XIghwncdmTx0MrhNNe+yvnug7Jik0/jb7Y1oMZRk2gIGkmDTF5D+g21g/yVcj5V1bfuLIv5sYQK4ispas+09p9zvAhcdwasAN6rGTioWHyVYN9LRO0UFrH3I7F0r40nCNHKVZCcMim2MjtYN2ShL4Ur/2V3+Pes1Ch62GexBc1DGOazjSjax2zk+m2Ew5yirqVbv+Gz2ACpBNIp1sw1pkwpdM/+gSSqPIQjdDNxhIdMDsP8RBsUaicIWdFk25Nb9uLDkUGWYQdxt6/mqlmUZuTanckuZlXT671s99/W197ad/Xu8/eqrphIIPACzMw/L0nPVAo0PGNgUeTEkDAY4uxcgyikj+bMlBk/N5bi226frjkQ4OiAms22+Iq0kBadM82DwJEA8vFPbVqp49O/cECGNJzJbvv35PNSQHJ8eelprnPplaH3pxdqkPH3+oZ0+euf4CWLGemmaU4YVBgRvAhBuBJh4tbv/oyI390cmxeoeHTEekVo03NEa3AB0MW2DcTSbR6K/Qm6NfrGkzj8K41mx6r4cVUG22wx3PiSmxD7nYMxs0Z2QncCszGV1H4vnBmVLTcEj91vJ97kWwWMYEk0kgN82Hz/TOP/xH+uqPfVnP33us8mKtdlFXE4YALIZ+VxewLaaAdkSnVd384tBdb3b14mqky8lcL0YzDRZbzZBPVJuOHZxVSrrCvz7LPTEHhAmxXumostWhNnrQael+u6nXuy21MZO8Hmg7napdLalbb2o7pYGLzHifjwm4MsBFvWV5HWdnojQ7CjSMlRtNKMBjLbdz+xcwUVxzDzLIrUvLQvr0lz6rSreuKlpzgABMqfi0hMDUU4n7jYvviEDiGiMRhbPCMW31mvXcRI/h+YRhI/sr656s9eWcRrGh0raqzQLwr+vu+PqDpwYBTKE/PNRmODSjotxsakCMatFQZYVJWUMN7tclmvKFNpNFsAJg3OAPhmSH85R9ylPEMMvzuYQ5W5I9RSkSbEPuf9byrt5KU38m09sUK1xZsrmWAkAy9SdQl818bv+CyXBsmRF7eWZ0wQJwjUJCAAAiP0J97WEYQhs8MTZhsmgGWJxrPi+dGrPWYolcIeR79FLDyRh3FG1qFV2tZppUtrr91ut660ufl+6c3NAijERG5WZG5GKhwpKALMGNPZChTMQWx2AkKFnJ+I4a2ow/czy0Hk2cMgZojake3w5ln9cNUOa0gJTSFjZG8fvt2bbYqKWmqiq8h5gKD3iVhmoMZjvNph69/Y7mo4nund7yvTe8vDJoAcv78eBKQ1hGMJgOelpXK7qajTXGtwIJeqOuLT5R9cKGiiR6dfp9n2u8B8j5XMfb3w1GU821G3sWa5Y9LjaWqMs3TgIoW3YEoLgdjc3yyB49TuUFxJhOw68kRfly7sM05NVz9vHe4hU1Ja1qvbahMMMFaobcP8E+Yt36TMCw1gSNjVrtuo6PD9Q+7ulyM/frvf/6A6ciPP7giR586k3HSz9+8kw/9uV/oK//wrf09NkZrY42m0h4Yc0PLgfq9Q5sushgIb9GJPrb1UJ/6Pf/Pr12ciqu0OTySm88eEP/yR/4g+rUmvYBoJYsffcb97dsxjY/8P5T1mv372o+nxox4sHOzp67zKXIdL1n/eVKh4cdlUtLNU3zr+tnf/ZtbbaYqHRU1ND+F6akgYxTNFCgEBHBV25uzGgoxvjFUMOuRgP9sl/5K5zdDmXs8urSpjJG7tAaI1GgwAVhmU2l0VB3cOqFXVAv9PTizEX5YDxVrd7SYs6NiLYnz6C5v0NrRaHtj40tNMK1GEfM6kpNCpxwGVKn0dbV9RP9s//CF3XvrRN1bx3qyz/xTf3Vv/51rSvHgqBhT81EizG4ZjAgXLihBllzn+ikkc4SUVTNsnRQJY90ozqHL5/OioxmIFP1ee1spOiXeLyg45Q0rLX0qN7VE5yOF1ttK2hiCs0A7NiMGnXnj7rOsQljeOgGRSkKdTDUuA7ZOjoa+V/EjE9O7Zmun6n6Nk3JDKEdBTg1iSmeKmjxMX3P7v82B4Mat5MVpsI/m8vtYlxuTLyyA73ZAwELu7Diz6ac0wzYNEuqNtGNtq2TgUXi6X/+GTdAsSGwIX8SAJCblh0rIRXLu2YGzVDWxCZuZgYB3EQk0CHX2K82/J/EAEg2DP7RV1v8/Undy017foJ5mXw8xBB9zo1/g2msiSqSX68H8ztNWUT6uXhObBDoyfymbPAI9TJPk31eJ7d9v9+pkWSDjPl2SqD2dCu0rf79fuxIq+DRAQJYP/Z8SKAAzw+5zmo4cQJEPB4usBHBBMoNEwCX/EZpo8ZmqcNqRa/3+3p4dKQ+jfRsosp4YJMkDt9lpawZFHwOhq2skapjmGXqLVCorNODcrnCSRaGEoVamuzHpBVquYlFPoSziVs2Hw3CYeKEmAmUoPi4OXfvM6+Fj8i1D2ANzSg6PZoO9tNgUsT7HTTGaG6sW6VfskFqTCEpNPAd4YVxqPkZsJ8mk0E31zbiCrO6TFUDFOa1x9QfKnU48vNeMQXC+IwCkT+Hn0gYK/I9NM3ZXHDXY6bWPoC1dCjv1mB6LVnnjGyKJAJniEdRyoHK9JSmmvWBCRqNdgbagp4XZjzQ7+7cuRMu5unv3SAnDT5XjYg3njffv4s/47zxdIvpOr1ON65bpeIpbb/X9X0djVw96b5nbvZxQgY44rF4C0PCEMi/d90EgvHnxXqrs8Fc1XpLBXRLYtcWK/tRMFVgwhC+E/E+m4WSTCZdqJJNQwwq8VnzpQ3jJjSDuCcDXtVqMdk1PZHSlNeOlAagDcys0HzMYcFtHUWh1w/6dA9cuQ6sUc4vBgHch0uvPViAnUahXqOiClIKvCsqJXV7Lb12/47efOuB7t451QcfvpfS+iqqEa9bVN2scf7Bziygx6HD3U16Y0/yOW2GS8jCvBPQCJlVlD1FeE+4rgFieN9Ncoa83iJmNs6IGGsFwOYdBqR9y/mSTBLtCxQyGfOsc0yxI7Eo4AutF2u7UONIDVBz5/4Dxw5XmlDWkyMpe10uzPOZGJ3Ay5++WYKuGjdxmnZ740yvwEDWK7v//qEBIJJPCKejhON3BnDSLRYP4ZomGAA2KfX5R/5wNE4BtEXz5DeHQUCdyDnug9jn47nm18F1ZP1l5ky8jv1ny3u1/3Fzpnm8bfNIt002J8p7AgAkg5oYGgVTMb2HCVyPSwSoCTAcBX70f3vXmG8CEOBpwhq4Hmn93vt6+2e/rm/+7Nf17PETyzvazY7azZZp0JMRaVdjLdDFbyt6+MantVxBR95oMltpNJ7r4mqoFxeXOmOaeXJPV0xCk48Gmmv2We4fzSfqlLY6xhDqaqLP3W7pdr2i1nqpT792V5vzMx1A26Vp8H4eU9xIqwpTUIZoOxPPwOT8Xli3XAYwZMCT4v9S3RiSJhpmalMaSyghhUGA5klfnVtHqh4fSL0iog42vIdkrsLUAElbOlmBBmy9noUMAXNCPktA0zF5px5t4E0Frx1OtcXVgDAOLXAiSFiYRxoJngWWdjTSfQKFZMZrBrEoGajS+ZX04ly6utYWLbrTRQA3adISa9Q1SPbUebX6uakjPaVfRSrLJeB+t6sXz5/r1smpvQz6zZ5Gz4ZuZD2lTxGqWY4Ye8SNxDFkbzcAd/hOULME0GDZK72Nb+s4px1tmT/SAMXf68UK3Z1rCRhN+kF8MvFeV0tm2DT6HXWPD9Q57qvSKLTYhondnH2B6e5o7ihjzgwbKDp5K9YNgy9qX2RgSBsZskb+PHuhUwRV5udyBbEz9w1Hew9I987KfH96rbJts1cC/iSObxgTRzWS60d+HwlFrFWMSvFcgbkBsNg7PtSj8+eao83nNTeqKvda6t+7rdc//1l13noYmbC1G+Bjl0LBIcU9tsKEnDOMgc8qJCN5KEUtZi+aqAdcn/hsr4S5NOlPM/rJAM0BL+xLhjbf9cPS8YYGymEtIGEgWtD+dXSL0qpRczoNRspR0wD2Fup0Dm3uisl9q93V2+++rYurF/rilz6jh2/eUaVYqtlvm110DdtouVWj2THw+Oj9J/qRv/8V/eRXv+YaAQ5eZrTlvXW3j6a93KkCPi/DOJq6rihv9af+5H+ty2fP1CpX1W+0tRzO9If/oz+sh6891Gw8JQXg7jaKogwAlAwAEMvn2IRqSednz93QUoB64uNp7lqHB12VysswqirX9fM//67K1bZqNaIIqjv9eT7XuHjEQ+AQCSkHFJffzVQJzdi9B6+r1mrq4PhIV8OgbuI14MKWw4BGOH2umP6MRjrVWk0OxKLkuI3Jcq7JDN0aDr48V+gafEbGJhsY8WHQB+OuZflC54O8s1atOlMTyQpF0XKreomJwFStg4l+2+/8fg0WV1pX+/pjf/yvaLzqaoGpTDq4cqu1o3wTTWFXyEBx8+GYbw7MaxqLueo2UouszzDsQukfIELkkYaBSVAww2Wag3Fab+pZs6fzTVVznFhVaL6paG4JAHEXUKZiD079cdAA3YvFwUzDZPR9HwDIDf1u6rsrMcK4K84gf9hM7yMG0C+1nUkXn/O6symgkctlRP/EtpEfK8kFvAEnz4hdceC/9GYdDUB2xMSlveKBAjNQGCT1ZjuiEJMnQTblCgPAaDCDUvkJM/ZsSLZnQrg/yTRZLz3HjzL58+9MH7v18Wo991KJ9HHN/st//zJV9+UHTHVAwok+GQBgHe3YC7tk9pv3O1OwQzucu82bzY4s7X0AAD2qaWOZdrujr6b1n1IpvFn6AL1piL0GMsCQJCO0qqDT+HhQWIFGM2E1Ms/vWcwTCyU1DAb44j73hJuoUMwBcezdrHVQLXSn29WdTk8nRVlHeH+soXtKo9VcYwBLhKTbracALfR/GLFZL1toSgNVLzSF2WT6fYAZQbmLRs25InZmBgAAR0S/CTIf4IAnudnZN+nDdkr6RN1++R3FjC2ZirGx45bM9Mq/OxU86VkEwBheHw4mgrHVbNhIjckkyS4x0alEVKklOokWnpI+fF8nY8dcABhxNzByw2oJB3KawYafC1PrmMQHIJAb6peX96vrcf/+S6/FU7C0FhIrIbN+oNPThAcoAMsBIDnWVm7iafqg/7cAPcxUiGm5teRpUhEFH8PKuZliGZjkGQTb4SYbON8DJ8fHAXzUiTy7jokYBpVMPhPwAaA9Hk/8vqCxdaqLJyjEV4YhH/dLAABod7veuylcADUi/o8GONaT4113zX8wUbxWktKIPOmQ4VBsojNfR3walNtGw3U9jTuFcAaUyX0nuo2i5tbh7SjkErUTPTufrF4AtKOjjjpoSHstu9ibaZJBgvJW88mljg67unP3lo6PDz3Vtrmi/X5WevipBwafzSShK+KepcE0nVXaDs/seZEne9lkLiZdr2yc6ZDIayMOIJrTvbtl/zAy1ZfrnvfgDAQEWMBZaLO+dBZmWn3IkZJxJ41w0qXKbJiKWWcRJYT+tZE0p/vPg5sw7YGpGN29rpcAv3CqznwX/97EBNqBAh8LUIeEoYRRV8y2EtARQKlB8Rzt58IjNfE+ONL/c93DRXFHmw4QItOoadCd8xKyEyOUucHm/qDRnKZw1I9+s3JRvCt+die93zzncO/4PvmM3zuTaaqiub95D/Pp5MxymkwDEvTrZbuBO5kjhp6xNxgdRleDdGAqDcfS9bU0nuqDn/iqxhdXevH8TNfXI2Mn+D04UlBV+8usVjSgcQ3j7wPsnKrQo+ulno0WlpFRyfC5rsJ92YakYzrVveMjS1X7AODjocrTld643VNvu9KXbh+qhjEkrIXFSrVtyalPrWqhRrmqJSAqE2TrkGMPo6ni/uIl4amTXx81nOPunLBFMwM1oaz5dq3pdk2QdZhL21OgrGWxUeWwYh+rerOhg+MDNbtNVZuFah3MyZKfAB0ifhhQWI0MpsKPi45nAM2/6XFQVwE+oMAljjzrBU8BQHxYA+kTI7r1bK3tpKTtQo6+nF6PNBuN/Riw1etMKG3Mx2fEh+dl4Ek0+2NUOWlXTGtwX7LOGgC4Hc+9fw2vF+p1C+fTwxyubRtmK+xquj0/oyAWREPIxy6+Nw1FuO7ezzMz1mdWaPEzczS7wu83xbGNJe8SALj8oqhbjD0GEgueMsWIEuZ1jZi7ldalrYpm3VT4Ov4SJK2VK5pMZ95j+f2cJXbIx4uGHso2XWFUDDiQWXWYeOKRT7IAr99JMDSSmeeZ2BQBrmbQ4qY2vBlS5pShbFCcIBRc6olhbxROHCBysFTDsC/S3vCrOFvNdPTGPX3mi59X8zs/I50eRjZ0Aq3C5yR2uERHTus96u6tz6sAh8yASyBObPklr6swlg4gyb1YShdC4nJYtG34bl8nJw0knDQ9DkAKJpPj4Vjj63H0rpyXGFWu1xoDVCLt6bTMxHz27JkBiJ/52tc1nsz8zv74lz/U9/3LX9Tv+fd+QOPpha6Gz3XrzoGux2M9v5rq6OQ1s2G++Y139fd++Mf01Z/6usbjpRlIlkhTySWGbcRFh6k7+3xmtmd/GEtiYgyF/a2+/zf/8/pNv+HX67DV1sWTF7rdv6Uf+m9/SJMBDrkllb5w/7ZXNwAACD6L/rX7r2m5giJGQbvSxfkLN6ARLcUFDEo3AEC5Ah0JtKiub33rA9XqPRW1tlFTFhsXJSiZOG+ipXA1k1Q5MdkCzWP/+NJ3/1O6GFypf3RoAKDT6zrz0LF6AAU0fNwbTKqYAI2udbxaql8nBgKUdq6zwaVNvSAWlMsNba3bCwCAixfT/5cBAN8CfM9mpVp1YQCgxroDlTElcKrp6lz/2u/4jWoe4cB6qD/75/62vvHeQDNo93ZBjqi6VJ7F1DQVfCw6T5NSU5QnqsgF2qBJabrJgt5JCVJuKQU6oCzNj5kQgAHpQFjUG/pgW9G01rLT8WxV0nxNvEShFQU4FGvQM/7jQdKNHAaMUTS7WUrOzvkuZ3F7S01TN3/fnmP3DgTAhIyJzN4G+GoZkK+Lkx4SSpXNwKybWYSJnyf0u6Yo6hG2SGds5mYy1YTBtqCA4/dHM+ViOX0yvQAAqDVayZiNjSHp//PZ5QIpXvsnAQDZeMzbyd77F9cyvBxeBQBys5JOjV9Ux367uv8MtvximCJnNt78y6uP/XESho+DBfZ/R8443xnq7Bn+hZEfzJ1OMv0LZDWbx3lyl5BUUFWAATePFC+J1s1E2XSmbEqWwZ7sOsuTZKMl1o2IKK4/zTQu3YkVELK2OJ1i/QSo4wm6QQCiOEOGU4V+PJ+pV6nqTv9A93stvXlQ1/zqPA0o6m7owtU1DnEmqhgLEePUaLd1PZlYjzyezUxDtITf1Nxo2OyNm5p/Jrc2CEyabru68+8pLWB/nWQAgOuaGQUsHE/A7KGS3GnxA4JRBThrSj4FdGYAxJ3q6L+U/WskGIO1FBcGLbnZCCMa7+kOdEnvieOM4nX7HmXPha2R6LnZfdygrd/rsoEZEH5oyy4gkuGdzZkyKr17hje7w44lkybP8RpyMXfTE/ga8Byg5aEzRLubpvVhctZy45uzeGl8MUNDMsJrzBE9PBe+x022o8mCibaMMPi0d9+ADlkKwM+w3/B67t27l4rwjc7OznxmArDwOwAaiG+j2Yfqz3uIqZsj9swAyNOrKEa4VkTwlepdA9ZMlGkYODOjsasaXGKtBBcsf00nTJ60lIuY+uOWvVrp+OhIw8HARw1TLt5v95WJHZJ1uwZAMR6bj50gAYURYKjbaenwsKejo64b//Hoyh5Ai8VUq+XMA+t+v6uTk2Of/2+8cc/3GPs1A4Nmq6beQVfFQddu5evnT12s8HpXyHpSOkNIhzbqk3ee2HgB/kXntjMK9ZJIZ1diyPj8dEGI1pbyNdMf4/zd/8iN8Ut/mf5gXabBjv0p3w3ww/5mc2Sa4MQAYS/bTcDRCwMKeLoeZ5gnSZzTjiKLiOSbCX+SbaRC00BQ6mvzPn1DBkhNzUdt1Fm255sGRXl8by6Ws1NEPqOiSUlDiMyzT7RYYhajwY57b+dV4suIe7itizM8/1KkJM8Vv4aXZrD7tLXcEKX7/xe/B0zL4lyIzwT2J0mSt/vdHnJzTmf2kOVMbLCBCIXLN7ulG7Q439Ha46FEzWg2AFPmq4Fd7TfDgbrrOTeK5jMiKqm/KlrM17oejDQZz8wSIWZuOiWVBk+PMIE0a4hEhe6hJpuSWZcvBmO9/cFzDRdbFe1DVRpdLdZljcYzyy8YPJwcHqlVb2gxn2kxvdboeqw7B9KbJ6f6VO9Id0o1dZDGXo9Vn87UIO8bf5twptaa4RUNeRHSOryq0HB7gJMM6IKswQS57FQAQBF69Cy1NEs1UqBNEcdng+lnrVGoXMBqW7nJr9YBMpY2SuXvK/VKfC1uGBtm89kgAnDeW4oJBEgBuFa4wCfUO/ratBf5vlxjz5mGczSmSz6DfMC5hIGbfWtcO6Y2f28IkRSx8fbvLa4YgOyKxV3dZsA8yQyDmcl1S4zYHHXrtJ+o7XxOO6Y2WEi73SXR+uklKg1SgJK81IO5AJypQah1OBe8tvfMs/NTrW4qam8bqmLu7T2N3iSSlfwVXyDuhVrFYMASFhaSPTToZg6F1xH7N75F1qYDAMDsq1HLLM3GCxZOqjsyEy0ZAzMxA9CKsz0NJnz5oiH2/be7f8P/KIN6MEMWlZWZIR4sAtTs3qvYFXhNrW7bfcb1dKT5BmO/qk7v3tLhW6+r/+t/pdRrxKS/hek86xiJBP5QsZN5Wk9dQddofwVImyuvsVrzGFpmAEzpjDVjxPvxxow8XpdB+BTNaRPXBfLSpSZDmAGRKjEcjXV1PbA5dGZPTKfUmksDgcimgDp4DngmsB8QNzq4HrkGQBZRb1Z1eT3Rd3zhVB8+e2Hzxv/gP/w39KnP3NP7H76r01snlmo9ffZcRb2rVv++/sFPfE1/5+/8iL75zQ99HiAxrCAzwkvR21tak96SbwAAw74M7rPfzZ4s0AA+8vHyWn/sj/wX3vsYate2hZ6896F+6L/7IT18/aFKX3z9rmcJFJgAADz8vdfvabmcW4+3XM0MANidM1FQw9Bg6ZxbGACRWd3Uu+8+Ub3eV7mCbhZ34zCRcEZkMlmya2UkWvsmRddKUXD3/n0dnZ66acX0pG7zmaBQU8yiqaFhDgBgqyUSgCEAwFwnRGhAxS7KevzsiWm5kyn5kW2tWBxbQ5Y7BgAAgK87wlgAACAASURBVHWDrpfR8pFXidnFStXyXE0KIujQy616DeieY83WZ/qeX/MZfeGXf0GD6VY//pXH+uEv/7wm5YbWoMKJwuzDNCNpBtZvKHD7DWQusO2snOjoLkSy03Iq6oGevWlmIz2DBFGwLotCAzQu7b62JSg/KDAxC6lbCoGUgk3dgH5+GmngFowINrY8v0x0p309fXI29mVK9MrdMZw2xB3ssTeFcTmS3LNjmpKQh/T3+cDntYJS5QYkT+pDQ5QQv+TQmbdfU/xSwxe057RZM1V1VmxVFTRbjXDN5Mbf0X4TsOHrnZrF/ycAICPD+430fuPGlJXXkcGLm2ImbZv7w6lceKa/e6VW+qga9Zfwdy8XvK/Wix8HAOQHzpFku+/bM2fLB14uKPgepgpu6K1pI3++E2aO6QDN0//sOD7fo8DtCvcEplA8NOqtGwAgmZnt3mvqijw9xVsjKkJrrR3nyH5AjF1aD052SfTHmImF+SgU5nqlbPdmJkDlxUI9YrbaNb150lJLS7sxNwEiiY1x4xt6vcF4rFK9ptFioWanq+FoomajbWoY01cclql/eP0ZqYWy5ahRd69ovMPBGSAgmv8brR6H0a74TgdvBgDcSHjKH7RlU7d9T8YUlj2nYMqcvDei0fMx7uk/14o9m0rMaLFZmAAAddWgYJsZCp0tHssspNxscehut54i0+hac2iAJqjwobcvdD24slN5s9WKtbGbtkcBlAuL3Rawt0D9ytOf88/lvSM3L3x1lM5ypeH1tQEAn4MpwpQGJUsPaP6h6xuMWK/d3IeEIZp/Dun86YY8RQk6Wi3tUy/d5wpnXXTYPGa/3/fkn8eC7g/FHlZFRP8QpVS1sSQFBAVUo9G0rn8n0/ABHRMl9iXMxIYz3KwD3ODv/ME6TFuUY5ES9T96soi8C7gEWV04u9cbNU0mY7+nnN39XtvN/9XVhc/Y+PuI1oQ1wXXq9Ro6Pqqr3aqaLcGagi0wnY4dvzebj/SZT39KJyeHevDgnl577baODtGoQxF3dE582gmaqb75BtJ8qsV0rOl8ov5Bbxcd53NkV67T/EWDvL9nuphPNG4DAhbsx9R5F0GZWlZXx8j7PJWO3eqmkY6FlePAPnIj9dmHBDF14ftMgv1Gg3t3x+BI9NaUdJLBwli/Lztw74D/HXU+JoT5NcZ9fsMOjOf/8jMNzW3aiV/6t2h7iFsOQCL/bOKIJCxtN9k04B8NvtdOYpBsXAvFpDMzIPJ69fe6cIgzPOjPN8+fJ7t/yeJ55ieZfmb3gj4Ocs61xUvQc7rHY1/KYOENkyMGBNSBrt4TyOKmKzVeAc5RAJc1Gw41Oj/T+PxC68lEldXKdSQOV8Vk6HPBjSzswcVaSxpRlyAlXZxfeeqHnnc+o45dWnOLxMbZ3GVS9DYq6m3Vmn2tqMNWVV2NV3p2OdF8W9NiWzUzczhdGDTAF2YyX6h70LNnTWm5UG02V2My19Fyo/u1ht7sdG0iiJ9AE5PBEvUvBplzrTZzpwSgvGjTQlNTp3smJphbGxzylcaf/cN7czhXhAcc7+caaS1mpQGa26AbG87lPCaMZo+a6/2yeZzf2pDbEa/Iits13TSzMAFYl5uSfRWyvDSGVyEzymcakico+uind82+jU+yxDOmyy+vrQTzpSloAFh7IECWq1j5AVNi4/2b946UFkdVJsd231979/ou8cI6d/Lgg2HDGx1f077iOonpbzIs3WOK8m3W4bsRD4A+Ss6bpC3uteq6ovqipoIh5Q7CCzmJMcXUBJfRwNcqZm0ABFBvIAGYLcYqF1ED8doctZliZmGfxbQ/rkyuMXbnMeujBEAEc5b+Je5zSxEiMsPPIaeSmH3hcyjvsfiQbTUsL7RyR06tFhN4arYMyvFKYHeP51P1jnr6/Hd9QZ/9/OdUvX9XRr4OiX4JdMee7MlOFhZPnPHEuK9tQrmeLfx1gacJ0Zsz6e2vf6DZmNpgmED0qZOBYOHRvEd6z9rn8mzGe3JDGgP791JNEg6z7izTSzIzJMULPFvCeBmpkiVS7IEMD0ibGUz0qYefsuHfZDbStrxQ76imr3/jhX7DbzrRf/pH/6CeX76n+XrohA8kRJVy3Z55o/FGf+rP/E+EI/j3kCZRLgG4EqPKEBtfkIjNvum70tAyAQGADmHYHpKNYJuH/JMKdLOY6vf8wO/Sw9fu6qjT03a21nHvSL/33/m9euvNt2AA3Nm6eE1OtlBnYQCsVphpoZ8mASAAAAoJigeKbACAgz7aDpgCmMe09c47T1StAgow1Yu4L/wFOCTRwlgfUwo3au8oZE06wqbQpz/3Oc3YmJt1xzwcHh9rMBz4313xUGRtt47Z46cXs6k2g0v1p2OdghxhUNQo7BDJhjyaLFQULaMoXNBAsdkMWWyxzPyx4fkAAPB87K/vHGKoMazLdq2pSmWp6/EzfeaLt/Srf/2v0rpc19e/cam/9je/onm1q1UltDeeWhhpC/TJrDO0J3sxUxF5eDPRAK0L/TMFUUoUTY2QWQ/cCKmx2bntJ2f9FTQudFUNooJq9gFABoARIgYli/XK76E9AMxITBQdDwljGrEPALj4zhSanGG9u+ETyu5iLP3/R1ZVaavOTW4CAjIgsCtIfO2Doh2UxQB7cnygHbTTpPimrMhFQprY8DTcqMSUlQksJiBMaDFAdG50AgCyFt8llwfFbFLfHgMgNvJ4Dnkz/ygAYP/79ifyu9JoDwDYL3s+vkT66At989g3j/LtAAAZ2c408mBS7MpNFxWsZUc+0TDSSEA7w5SqwNG6qjpGRvl4TiBAoOepqMBEJQGAoemsJMOSoGRVvPnmDS5lkfOzjpaM98iyfte4W0+cvfmzPmzqEs2tWStQvAxg7VAur1UMTWmjMd+s8m+Yu8C+qWx01FjrM3dPdb9/qA0u7cOxTrtd73fPzp6HDrJa0WhFPGDdJknNWssO1OQNTyjK/ASjUfG0NlETTSvjQDYDIAAA9gTr8pJZW5j1hLab6xi9XYBzvl/3GoC49YLlYPoboGyK0cxxNZkhlOziPPnFjBMQgIk9un0mvWEoWLIRKUZvjsajyPH9lMwyU6Sb9/tUULtwSRR5Gmfohlljz9rgcVgnmf0RwMjNXPZluGprA7Sor7KpXQCRu3soTd85P3D0BwBAP+7JCpRb3KTbXYMQXAs3/jZ5isdw0kOi18f/ByDAMtmBqnkFv2R4mvcGRWRZakRevHgR0rRNFJU+XWiGt6QcRTZ11FxBo55yupuOG39G8mIqJpTh9caGtd67EthqOnpKvwnvhbg/goaaZ63R3dH4Upo4KnO1cErPYjFRrVbWcjFVuRKRvfwb64L4tTu3buvk5NS59FvNNRw91nD4wgZ03W5H3/n5z+m7v/u79ODBfRWYvC1nobW0zDppzO2kGmYT0HrD1RoZm1QwuuPMdrbuVvPhIJnQBiWe9yzrS0uMR6q90A5nUNad5p6OO6//xAzY7YS+Hp4Pxerap9bnb+JxmPrmpvTV7trNb3pNuUrPP7vrbFOCUJpE71gKCXScjkcRH2bzvBSyu2dWCzAUDfrNnHwfbEUOdNO63Nwp+8OChKB/xCFgWC/Wwg4AiVbCf07xnlky4vWTJpFJ9BFu5KkBzgyfqAfjt9rLInFz8m0S1yDAC//+xCZ8+Qnun0T7r3H/u1KTiWQp3f/5vo/JY0gj9xkCO+aQmXwblSxtSeeGnbnDzyoYf2sNr67C8469jn2L/Y3zCPPOBWkhHVUr9dA7I1ElEYbMh0ZT5UYrZa9Z1+Wm1HGdxFFyny+mGp1/oOvzF7o8v9blxbUGUGtVU7XoaLmp6v2n53p2OdIIFjzjDs6QLe77S7Vah9pMCxWlullqJQwhF1MVq7ma25W6WutWo9BxUdbtZk0ntUI96nCGYYAGgAjTpVOlltWSljtvmhSnzCSd5sUc8FjH3Kv2p+H3rcuqb5qOvA6wOVzivRd5AEz0aPagCIaGp9M5dYRqs83i4bFpXmIteJjGkC8VEzEBDzA+zvTwd4jk6sQwyYMnD8AijcI662SiHPdQknKlhchAsOaUknReeGnFWttJ45CFrpZhvjoaO12D5hDTzaXlflX3KF7vua5FauhmGPyelKrwIMmz8J2qB2ABG9fEWPGOlNNufE9x/YIdlU1budnyWmfvHl9OApRJ69/nTHoefJ0hmcB3CKcAbl5qMYyMK2UtSE6rlf1n1mT43ARrFvNiat86IHRioHlIY0+U+J7BVhodHmvKe8CasO8EXgGriI/dopQZpojvkAdwrbJaeFEqaQDgRu/DNc/mRx60xZqiNySucTKbqNFu6O6De+oedO0DsGR43MdUM3qxAO2XlnhOxhHvu5guQnHCEsP2YB6fDgvZSAd9GvzwX/BApCCyNYyA6cHyANaAOzIb+rokUVziiUO8PHK8JF+MdRPSO+Rh1CL1WjPqrHzkZInJSjagHo9GBs2anULHtzr64Pm7+p3/1m/RP/Mb/2m9//zn1DmsqdGua8H+sq5pPqvoyz/+0/rLf/Xvqd6O+hATYCdCUQ9v/y/S3jzI9vWqDltnnnu8871vfk8jEpaQsAUYiCcwIYXBUXBsoCAYbGKDyxAnBBL8RwJOpQIEqrBd5UpBbFyJy0hgBYNBiQVGEoTYkpgCkt783p167jPPJ15r7/37fed03ycc962u7nv6DL/h+/aw9tprM7Yxp5sWhwLkzoqWZKCQHSIQncKE5kbtDDTrDlvNKva3O/ie7/prUv+/urOParGMH//RH1eLa+FttwkAeMWWwSKWuHn7hgUUjaooXqcnR6KfqwXAg0QCAFtbTQMAlBC08crLDwQArMRRIgBgM2Yl/MCRJ94zQ9qXUl2OD6yUcfX6NexfvSY1xQmT1npNwXV/OFB7AY2X6N6goigF+9h7OMSye4Zm9wxX6hVUOeaiWsZZ9wz90RiD0VQqsQsqkzL8Z0+8lpkBAKYuYgKBBAAkqkS9AQIAFN/gYlqxBaCC+bSHUm2EYm2Fb/q2rxfd67RXwD/6J7+IQWELi1LDBCRSqo0Lh9GSBu2Rt8aCZWMMSElcYhamcq0qXMwJVyJu1X5rC3Qj6om5nDR7bBhMgkaOyDJhjQpWnN9aKNgIJaKHar3MMztStmx+KBc6KSSB4FrPvVXG8sAnqvwyUkl1xosJZnaT4CoVUZH4W4YQ58wAOyUi7aT4r9Prlfypd9P6je22JRTBqBpq4Rpaae1hpLE1pDRM2rbCQwc07Pox4TTggf+3Y0vTk4sx1hpgkST+WYJC+lygvxsAgc47yXguAwCIem4+b/MoNl+X/v1zgQZvxABQYOhCcnLs8cZxj6k/Ua1q1jwdtX6q8m8VYOuvvshwCcYFnQgTQiLuomITmfTkTc/hTG/Rry1AVsjn7SAK4kR7N0EdVqYZ0HEsC0XfdD85Eno5Meoo34v0Po28siBYyVmtijHH0tDZMwHmXlP1Y47ScoJacYzdSgFP7e7jTrON5mSCOqehkA0lJ7XAeMXhZCtMdLzW71ihssCKIuFWZbGelQAAvNffWQCmvWUaADEqkACAZr7L2Tg9T8/J6XcKZHxvhPqugWUmwqq16UERgzfR8l0w0Lq5VqLC67kaw0qQ0XI52tVapSQHwSSRySyvjwI0jQSzvlOOe2X7kc03d/aB+spJu59je2vbKu0M1IoFBVqsxDPQYJBnUzb8K03AopLi483MRiRUfL2EyuxWAZyTvj8kDX3mjp7URgJSdQnnRPDDIIJ0XlboeHykxzNYH49IY7fkn59kaDnFsOmHfCRqUqGxTckWl7ooeTElgAKEZAKENgKPjZ9NO9UfcKSW9V/S6HJmvajuDgbwdlEUks+RXyQoRJplYjdsPzEQsApkVGwjoHVrkdlUruVquYjhqIdmk3utK3He+XyokZjz+QTPPP0UnnrqSe2ZV15+Fa++8qqqIxy79+73PIv3fdEX4H1f/EXA/i7Q5Riuntr/CmThMXvythJFXbyfmTJ/wUS9lIC7HWWSsLQgkn6fs+GjrM1AhfY4F2mqoFJsqf3OnYj5kfhOqnMKwt3OhuARe9CLHM2b1yD9baJiyATWxBcv/6JPMADBqt8xLjev8skGJUKoxnSyFhnuK/bh+hPMp3ADK1cJRoABN5ulfQPGbFb12r2N6+gHnPufdegs9gvZi75Y1kEAVYgcqM5WS+ZJssuhBGUDGNHSczq++oodoM+vYhwLYypjV65/5Ql/7LcMWU6eKEE5thAI8woasiVR8b0OANgai2ti2lD0EVGDtpHUMRaTQTCZgNSJWbFgRCCMV4UZm5RSa5gPiATWFJPZmEGLSwkScMSWxDmVP+dTNmJP8rMrJVaxqjYz/f4BPv2p38HdV+6qtMjxko3WNtq7V3D1zhMoNFr4zKuv49/87u/ht//gD/D8Zx+gWbyF4qqhqS8Ug1usONuejLUVGqUVJidHSvqvlIu4VqniWrWOK7U6dqs17PFxJnvzKSbLuVHE5RM4tcN4tqL+Kg4hA8yNv4N3rGgux4wFmbhbnBaFGAOarX/e1lpqxiNoWWA65xQOv/4CgqzdJIQ1o/XVkmDuM5/2oHXOBNk0caI9VHIU2mM2Zjaq0eFfM8/ummA1FQb92OUvbV/FN+MN2iJS4plPUB2evkFTWJbsSmcF38b0qfUqBE7EwqI/tvZSMQAc5DcbZfAxdQsUn7gWUPgFK5rQB0Y936+txzgS00UBjc62ibwlQsvm183esR2aiT+LeWNOD2AMxckujO+xwkDaRBTKtbZF+iH+TnYeGQAjjqWbERS3c2RFXyKTsxnOlkvcI8uNgK3C4tDCyWShLphN3bVgPBaLmArrsaKu5So2CYHgDVmU/PydvR3UGpQ653nMMJqOtTxaLQqMss3GBHiZxLPtg8r+dSbp9NMcIkI9DBYWvH8/RNTLzM0Urrh2QRTWlFAb+4G0foEejLGiRcCFjCfLGYarCcbMTwkWcLJNtSbQnTkSk3LmQbQB/BvjBxU8OBGHDMhSGbVKVe2YtVYZ54NjTeX4zu/5dly53cHp4ACd/SZOzk8V57ER9VO/9Tx+6Zc+isPDMW7dvoWz4YlGNFYrZC1CbQlkIBEIKHEiSUYfjCJK5CtcI0u155jGA/eQrpgBL9KSY+Y7x3hwjh/4vu/F7atXZdf2d/bwM//kA/j4xz5uAEAYWX4EN8PN2zcVOBAAIJ2QAACrRZr9KadsDIDt7RZWhbE2TbXSxt3Xj1Cr7Whe7nRmfS9EfwzB9UTQ+9EcahS98rHHH9eipqsekp67sy1VS0OnjfZLeINrreoihINeD/PTE+yMh9guAVvbbRkXIsBHJ6eYEG1ZchMzGZYmv/W1ZNieJReM3rmQtEDmUxRWU9TKRIs5dm/FdBqLWR/buxXcPxjiP/uO/xAVjrIpN/GBn/8IXj6cY15sKRk3tImsB78ppK9yHJQjajSGVVaovdpG+slEwh8W+rKiFl9pxTwLjLOk1UX8CC4ABngMqRpN4gdFoYx+zOq+1P8FADi4ILYNUVoLUIhcZZUCh/Y0ws8psl5YsLaDRNwkKntGWMp7Z3n82XM3zIcUVZNgV87cA7D0vKN/T1VEUsgjMHeBkohXdDyOQijOLlrvf71JYIqG34xArL8MG3YwRdc4TvARIWIAGOvHlwchK05ZSACAC28TGzhxogEKPKqHTQ73DYCD9DM+FwBwgVO6FoAV1C4TMAizQyYzStIp7FkqoarxUlX9JFMnAKCYBa84YYMHSuNrs1AtuNT6dyQ/kO54DscuqaCdskCcASCT5wwSE3xRA2Y2h1cURI0dM0VXiihxpq+1AlgFQ8Qe73XkSFICCaS/axbwcopycYZZ9xR3Wm183q3buE6AYDhAp7jCVrOmFqjxbCzRHc5x51zi3nkfjWoDYyLmGgeUJ/95tcBV23n+ogRaYm9K7pYIEfmdslXK2jeNFRA6R7JZQUkLgMwesSkYFiSkaYERBizJNyr/yia0yP2Y42bSwnvBYLBaKeocmQTb+DIbrcPEXzGynk8VZRtjxmsfDAONaZzO0G515BQV+HD90DGSzsl+RIJLmcCRMxq8uhH2wyqJ9pXaGrMjLCRT+d/YQJYb+WQN0VoJSrUwEiV3rL1OW0lHzcoF1do1iof9ekr+vT9bfZqSEEOtRtaDgSlmD8wOB0gbkyvYny9l5fEYzWYr04ngPmCQKmqwKxCzf5/3kfdTwa18go/5kyqzJzgioBkLyz4/EHwfuygBUxrs6MFety6qgK5maNY5nYHsgwGKxSmeevo23vHON+GZZx5Hu93A/Xt38eD+PV3h27cewzPPPIvr12+i0aiiwvy9wGvEIIg9jVWAa2YxF42fopHBEssS/QBsObVAxT9PnCUOaOJjHM/FoJk6BJbcBa3SfjK44fqYc7a4v1+m4J4wRmydRIU3X+3BVFIf+NpXnnyK5ZH1vuVM34zxq6qV+UOtvzgPdzCR+FvCb5VlgZiuTM+iBv153Dj5TQe8I6HVffVjXAdxYtFv3FsHADZt6uVANUcHZ/QMf0NLsCz9t4p4fFmivw5GcJZ0VNX1U2vKXqudGaKE/rdM70bPiGRv4x6ssRqyT78EiFlisrCRrmlskVf8jTGWgiABVgRYQ4ZsRlfgR0WGYpEGqaJm+GjQtCa56dhcy1IiAPYQk8c+ndq0E5uXbAfNRIkzvl3DScmsRmRw/KGa5E0AbziBNeyyzK/BcPZ6gt4EB3oDDHt9NLe2bapCuYyXX3sdP/2PP4Tf+dQh5vMGpsuZKroUeiMYQHCEnnmr2UBxOkORtPXJDPUF0ClR0buhUYNv2a1jazFDY1VAe1VEY87JfhS9tckdVvByNoUr9xeZ7HCtEh8g7Z/AsCcOYgLE6EExWA3AjWp+VLJlJ72lQFG1bBd/i6ql1eWVwPt61EjxlYly0qZIsHBJVXXGpl4Fd9ah9XCzLZn2JxL6pLWfeSfjc+YFwbiJ56mY4MchFrJN9mE8WKnRp1tv/oJ19RLbHUyFP0AGk1Az0J62Sq2lWWXemX4EJ4o1LKq7mIm2TRtlQLK2WfTKx+hOgQmug0KF+cUcQwCnJQ4CN6p7xEzWR287+JxilUzasdLIX4LGavOgJg7zK4qpV+vyR9IrIQA+IRuMCWVUwG1/pj7G8osF2i0WI6lxYzpmYbdMy8D1f5L1T1CD7AxNOSjMUCuNUdHIYSsO8x9FCRVH+LQnlpU5upnroN5qyO5zWoYlqgQK8jZh/p9TYpQLeaIe21pTihQjhSA1/U6uybLGIvLYiXtasQgBE2dCSI9mPtcI1nKda9cnB6yiMGB9FgFU01cRCKKP5/UNBmyhXER/OlRh+OHxa3jT5z2Jv/TN/zEOTh9gvJhi/+ZNHBz3sH/tcfy/v/8q/o+f/5e49+AMW1tX1SJ/Qu2pKls5hiqilEoVNBotlEtkMtrnWWEjrkB2JVwLgDokFAFhLleWaCkBYYEw2l9LTMc91KtFvPudb8df/8//Kk4PjnD75i186Gc/hF/8hV+kBsCtlVG/guKzwI2b10WbrTUqmnNMAIBVBs23FZqSAwAoWYLPFoCHD87QbO5juShjOJhqpBGRJtpi9hdlDkiVDVuUe3u7uHHrplAXCmtZ9bakxS5jRBRNdK65CQFqSskU/fNzjI+PcKtUQGu1wJX9HQVyZBQ8ODgAR3yO2bvFpJgTCbLk2tSxpdEtSoeNt+IXAQBWOYIuRkhiMRnixtVt0STJQ3nmLU/gS//El2riwO89fw8f/eSrmBXbjg4a0MCgT7i0nBF7iXMRIfWNOgVFBpgVRHc25ujSMSNp0m29SkanMkel6m2hgBMFu0zkmaBVfXY0c2AbFSO/VXaKrdBWE9+hhdEYqaR3UvoFLpinoNsNfRZWrWUcpDYbFTuvoNgxBwigTZkmiQmFnp+bi5wlQoCuhRDJY1DIgnqWVWw8TFGlzBaZxkly/B8dAJ2XUZkscVLI4gJBbHVgUCf67loalcVLFgOEwn9sw0ywyO/FBgCwWU3JGoD/PQAAOeD1w3KnbA96qHPJM/KetfSPcQuVmDi6TaNMQ1n1melUBWYyxwCSjxEAkLCbC3DF/Y5gLd5f1doQ+lLitt6XG0i36T0sNYuU6yzG02SiTwSvuNcJ4lBcS0DQMlM45vuQRlaokbo507zg5XiCAkGAhY8zLBbQH49QazU1JpROx3RJDJ0mJZF9fFu1CnaKBTRnE9xu1PDWG9ewjQVO776KW1e2lQhtddo4PDzA3t4eHj48UBJI+jYJastgF0nMNPr3jDXKwENJvfFsbVKAVwHYA042EftCVQ3WpABjAXAtcw1LFNBUWmyfZgxpo+3Y3y0pjkBeu8FZPVHBFHtLbCq7PxJsq1awWkzUuk2mACcFtCmgxykBAiWXaNTYgmUj4Gh3CQATKJAiNR0qWRFOcSfdz/qCo2eD8S7n8OY93FY9MRuhfD4UlT1AsRDSaZLcfwyMXAiUQY3m8ipZZXBYxen5SDaPn8nKf4xoY4VbbVheIQj2Gal8RPRll3RNySbJEzcxtBykpV9gAMZj5edR1I/0UV5rMlpoa/i5Q1ZZuJZJP6QmgY+MpE/r9gcG7pA+LFDa7plawcpFTBY2Bz7o16wg8z15niaw5RXkDYDY9v0CtcoKpycPUa0Vcev2FXz1V/8pjRq6eo0+61jgD/02GR6WrHLdG+VQLTmVgvr/CfpJp0f73cC/hdt2Z9WanUyKvdHuYgGIrVEmyaYkbSOXqA0Rfp8+3xhZssRq/ypiqp/mKm3thOgonxWVtawYEO0inqR4z4wHuHZVwo+K1ZddvzQAjlIRK1fsUU5r2xkcmgVelvCbv2A8YlOPqL/AxWX3Kk8aYx+6bc6o/5da8BwcyFCJ3DrrbLLqfOp449BoIHPAwx419NNAmyjXxeP+DIES/rvTRmM8YtgO0zaVdLZVh5XcGAAbID6PjX2/JcClbgAAIABJREFUF71TnKsxHrO/b4jeqEBB+yKGycb5BQskuy4pM8Svt66Nn4BiuWhIj2virSqksXNsGhks/CxhLnxBCZhz3GElZ3E4+8AunQtCqnztFyxhJyxQRam2j8FwihXn27Mfl1RgTstiD9l0rFntBY6IJEDNvuzxDBUqch+f4H/84b+Hz77QxWRRs9YFiTIbUBwNSBw9xoSKVH72+pd5+M5yqy/G2J6f4Xq1iButLdxpbuFqqYYtjh+dzlCa0jtRRJp+c6U2gyJBcE1fmmFBZfby0oTlFJMneiWuFyEKfLYlcpFIxXhMmAigOeBjbWzms6yNzbeWFpOdkcAN2QYvFBm1x4R7zUh7oc6AcmOS5Z0YAXprtcgZ2ret+pwBwDa8YDiaYIQDkF6pl8Ad/xVNyyD8kjwC7TtHyrF9mbEMfabPeyfIy+SdrIJJoYzuqobhvIApY5AMbLNkX0k6JyI4bqSqvhNQuW0IFU3qRUx5vdIJPKreWj+3QoGETcfdp6IMW7hKRQwmljPRPzG3CF/F+ISXk76e1WVNYfEqP3/yuR3GBINTVFkgyMYwGxtZhSAXNEzBSMPvLWGvFGaoLPuoFqjPZIk8b4cl9TaJQjoI1PDRdaTQPIuyBoDzGBbULiD4IFzORnVHu53FKWXT9SAwSfZ31QQQtSTVY022oreGpCwKZ2nECGOBJtKDMJ9i/pbvMpU5EODgA70sP7Jquom42jHznmsmilizbKCbYtkCTsfH+KNf8i78sT/+bgym5yiROV8s495BF53tO/jAz/6f+MQnP4tqfQezRRFHxycqql27cQXn/WMjCHI9unihkXjM/wdLOS+TaFfZmieDyifokMVOAIDaGzY1g30RLA5w/C4wGnTxYz/6I7hx9Rr63R5+7Vc/ip/94M+h8PbbtzQGUAKAmg+3wtZ2RxV1onXDYV/jjogmagygU0FtkTDAJXK6RK26hYOH5ygX2WNDiuNSvVU0bNwYHJNweHSIvd19IRvD0UQ9ic8+97Q5I1e/tnEMRn3VpmYPKCvd7NstAC1qBJye4ujgISrTKfYYmBVWuLq/o54wHiNpf6/dvY9itY6Rj8QzFoDNf1fnnKhj5he40EmRt8raXO9DCjApWMXFRDRZ9lRSgKVcL+KbvvUbMF4O8Pzrh/i5D/8WGju3NYaDRofjHAbjiZxKrdmUIBRZABTl4KbK+po9Qmfbx0XXnjvQ/G8XKx1COSsV3H14iOWK6B/RTiZyVRs/WKIaMReSUXfNAFj/vwEwDMSZ5OfpoZyAVzKYJHPjKhg1TlKmDh5GgUGsWACb9Fl/y5hzvgYKhDcVyOfBYoZQmimPSkPWApCwSHIgwPp5aJS5WZqtNuqNpuAdPmbiYL6uMxqjv78EBEPcaP0OrBk8vzhxfkFNjP9vTgFIE2274Bfv4CYD4MJrkgeIosaIMlr0zFBHz7QHVVl/Vqakb0mFAlXvxxcS7sJy0qxgD3+jhVK1ahXgBoUTLTkKMRw6m6DxhUCModyWpEXiGX3gPFYKpDFB4t/aLauWSiXV+7Qi2ZEGgITMzKHGfFpbp1Zx0/pz5yKEWUUqtg+YQ2FfGSeFEACYD0aYdPuokUZG8TqGABzdNxdPwNRzi6WMlcQ+uWangyefeAy7pKj1ToHzYxTPT3CtXMCbr+1jcnAfbY4SJEo8m4ioyaIb6Zas3o+mFOJriVJdqVGHY4ItzmOfjA2t9wqGlC6YSHqMGhTAWbEsMTgFFrpP3hLgXCXRDyNYl06LbdYo5iXLK56VAVpZx3hoB7ilyd4DpJr62EAxAmxEYJNgQKOmdivaUzIErAXDRsmxKi9zokDUqHVaa+ovNNCMjp7tR5yqQEfPayOQyYFIAj7c2xq56EU8gUpm9I0CzB7GWi3TBmGgGWuOoMB0tgRNLRkAFOdjjyfvg/Q+pODuwat6LF0gx4XM7GIxEDEhr5hgYVvWVIQNePHAONtDPkM9QF1Sh0UdtR53Jv8EmVStcQFAGw+ZUFNld6IXI0L9XIwqmFJyiz5myuxYnoeYjSKASWbBGPVGGV/wnnfg277tm1Aqz9HrH2N7m2MQGUjbeEblPoWKrkulQkCvrL5EHYrauxyIcBV+nb2mUFiwHWlj5HGWNHguFWKy7teimh8U4vA3Cubl3Hmv6Vs4QtEq65ekuFkLWJo7rllUiQqnvtGTP/dvF/NKY75ZEOuzy1VF1yp06lC24xJwOP4W/sPQKwE5GxT4tIItdmVM0JHtysVtfalblZPtMtSncM0L+ri8/3ldHDDeX+Kf5Cg6qMfX24SMmYm4OfgQ1XJBNAHOGORigaZRHZTkE9zgWM8abaWU9A1AouBplqiHLgODTD6uYNPvCoPCGANrgZ1dzDBYcZlj0yvmzCckZcbO2/S8b9QeJstI1Xwm7Va00leADBIfM3p2Nh6Sr1EGy9dqA/iCdfFAjiG0Hpz8OzsID5h8/WeGKlserNQ1sGSbqcS4JBTgoIn3u+u5Nu6Ql+mll17HR3/t1/Hxj/8GPvvyAap7O5gTiFBmGIr+ljnz3rAPmVXOosTAjC3CS02gmC1s2+UJyvMRSoslGqsV9isV3Gm08WSzg1vlKhr9AfaKRTR5HVTsmUsYelWk3WD92FoorMHLQVntp5hoY+skxCCjJ1licGoAsQldDk9bsi4f50m5RAgdkBIbz1N1TXAsYwiKaJtviDnssjl+D+N9NGjAafoRn5F+PqgCg+VMVHPFfKHezz3hNPspmXo+ocP+HhVgXt+63z/T7AoAXgmjMxjsZz5PhNNZBHKwhlbhDrEik+0to9nLn1RKmnwi2+bghoH2PmqW1fJFURoMtL812WSbeMOD4b6lFoWuWNhHt9M8BhQ5oWGAQok+LKd/Z/aNBJc6RYJDAHRdhJAKNo3ZVGwRLfFsbyYaWy44Hj4p4viICccEwusNK6hQm4IMSz8HCjXbqOCKNOAIBPBcaNcYZ7KoUC4u1JrDZSHmoMeU2jUc3zixaUscac5SI+M4MVaoYcQYdDhBUdpyLhro4ILaVKtVTFiAjvJf0kYWW7rKCNQTbvNJ7hcc9ea1ZKzS6rRx2j1zZhvZBDOgWcB5uYt3vO8dePvnvxn9SQ/jxRjLcgnN7Ss4OB7iZz74YRyejHF8Ohb4TwCZibuEPBXP8y4EC8z9WLTFZtOJEp+zJnzJ0YozneOVvWs4OTpDq9GWHhbzXI69JKN9Nh3qWv/Y//yjApYozPnLv/x/4Sf/l/+NAMDtVUwAUHJahJR7CQCwR6bbPdWLmeaROsuxa0ZqZHV+iWrD0LtquYMH989QKXUwGpISyd5IE2VS8YvVjunER1dVMBiOcO36ddy+fcvQao3G8ZA1G5MT82xN7ZWINJ/RPz/D+dkpymwX4CgorHBtZ8fGfTlj4O6Dh5gXSpiAcyeDAUDU0i4OAQCeA1lbMjycjUoDw2CW4h5F9v+vUFlNsJpNNLpF3QfFBb7xW74ey0ofZ5MF/tcPfBSL8o6CmvGM1K0yVqWKgj/SxFj1Yf90JrIVNDtVuXg26xUHc2mbAED+/9w3FVS9nZeruHdwjJUDAPMlk/6KjcVisM3k31ltplLsYhHs1NE4wUDDPQTKxPgMlZd2g0pGhvxHNZ/XSYhehWic02c9iTd/bxbL5vhGDJCPXImYQLoxCSsgqpjRk7bmdHkcXsHn4zTYxVJFFTaCK+zvqtbr1uM0NxEQP6tMuCZcnLBqL51vQispACCbmBxf2p/IxyUAE/ThqGKmiMrnAADCuKcxx9rv7ghSelNKFyPYRRCE1fqYeR7BMt+biTeD8ei95zoUTZtCMsUStvf39TPU/cOwh/icRAA5+tNRT51/sCm8Cpf1vRFsEAWNiubURjBHZ8KOzsTwayNnySSLyrFeVbFEI8I6C0i5jokQE3ikg1H/v4+n4zkMRwMMel21ANSLJdSkcmzrkUnYeLlArd3CiH1e7PluNjUyh6Jxb37b29Ha3ke318OEPdSlFUqTHgZ3X0bp9Bi3KiW88+Y11CdD1GcTVDnupmTzbMdLU3SeTmi86WhM7I2AZ5lUcQbiDJII+gnQjD5CZ6swtC5QcaSAKdcrBXCIABOwzEYJRjUoH8+Trw1z0rHC08c3f4+qXubffX8qNdEYNAMBSf2vcFoCR8K5SODezrbGBjZYFdbcWWdmEJxhCwABN1ev19xpBUukybGSzh69mYlLWbqt36UrIRE/67uUsJDPQ+d6kR6Ki6Wy556Vf7Zpmfr+0ER3WK1eFHDeHUktl2uOj3E/RLWfSb/auzJ6ayiuZ+U8a49wEbKgTSiAVUXGNUR8X/MxmwUdzCCztdlj/jpWi0T/T3pRBQB4VSIXeKTvydvj3LhleY38kQdnMkEOAKwDlDaKbTobotWu4T3vfSemsz4G/VNUawRCRw6muSI0Ewv1axIMYzWFx5+DHClYyI9koGM2yjxT7NEIoIoU3nSg3oCldQoswcAAL8Q+yPJfm05R0jQe7+G9rEieGMOLAEHouKQWM6q/SWU8QQ9SCjOPazJKRAIDAEjeLrQ3sou/BlNQNyiA9PUWufA7BmDbkWesuETgkyy1AADCRgYjUwCZKKCeNAW7JmPLmHR2VG/t9d5GIp/P+MbZQKHz4zY2GELRFs6PUCyk8cPOlGcuOwf2doEr+xwL2VALpqZKMMGRRocVTaL9Jq+u2c1k24z5ertOAchEtZl2b7M1QsCF23CKteUgkl3HYGxK6Z6990o4bF+SrmsMH6ueqeiSVZ4tEbVKtMU33eMz4QJpAUO/e9LFEbQG1KxbWu3BVQnd86mBtoKGbUwfk1wWzyQ1vVhhMBhhPJpLcb+wqmBG2heF91i8IEDHmxAAgINjRgXIe+qZ8MXEiEiyqWNVLhHImAqEKc1naHA8d7GIa4USrqCAxxsN3KxWsUewfzFHucA1VVBsPxsN0eYUmIhvJGAbQEDE4/YYV0SW3HuCr1Y2znb3+ICMJzIGCARHQs9rwWvNWJGJFHvA6RO4VslPuNedYko9HVefl6CoEnFW5gsYUOtLlyc0LXwBs3ZbAiZkKROMJ6PBSEdZy4C1wZYyUMAwwTgPxocEvK9guazY/TcuazZz3VilkZPk4Egk4wVOZiiONaIx4jMDUtkKFzFVbtQCHFA8ViqhtlyhOZ2jrCo2E7OKfJ8KLIqdov0lH49KWxF6Y4UiR3hy5OskEdH1diaPs5h4x4SP0OGI4k2V8RBt8IUYNY+NY+KY2MBr7b1K6jBZsuWLsQGZxfSlbB00oXjGd4wpOOGBY5uDhRAAAFnmxA8JWHIvynb42Fxeg6wQxbYQtnGClHeuC2s7k0Yb8ysvQAg48lHTEfNOJAK77rfi/yxelFcUyXTwhIAu91zWwmSiiQQ5+uMBOrtb2pLngy5uP34Hv/38p/AV3/BncOPZGyr8MJ47OjvHjceewsd+81P48L/8GArlNnrDGYYTswdsU1+Itk9AkslP3TXzEhjbnWwAMraCAmm334MjNJqP0Gy30TsfKPmvFiti6TOHPT0+QK1aFBDw5V/+pfi6r/vzqFU4BWOGH/nhH8PR8akBABKb4wxVmykkAKCz1cJsMUWvdy4Dz8CPwSFvqHXYcFHOUWtZP0q51MK9109QLW1jMiLNlPOnOQ3AKFesBFEIYjAaqlLLuYuPP/GkPiurLQQAkI6+YdC1mKk6xYBh2OtiOOhhTmGX0RjNxQr15RL7W200SkU0OaN0BRwcn2BAtdZiOQMAeNlo7Kiayt4jPo99uMzseS8UyAkoNgCg9m9nKG43izg/PMKVHZpTUuaH+NNf9SW4cruEVaOJf/qLv4W7RxM0mm0MOS9yukRzaweDMcUP2SZmohKax+nTFrTY1XfFe5knyBF3rAc668l/GoAJ4ChWcf/wVFgskwc6cQal3GTWAkDjZGrbAgBscLmrTBLAt6DtYhJuwYAqrex9IaNA+jmSltHjHINDBoCCQyuXrX2JJuyGI/6Q9ranlNL08/V4phlh528fEUI1ETDSkXGTsuLbUPWf15qJfyQCASgEayAz45mi+kUCYxpgb/4eSG/W6xm8Id3L/AJk1M0/BACwftU8dPTbHsFQCGBl19ERTyb//AjTmfAquqOnNF5MdJn8s5LKqrjoYw4W0BmyAi7qYUJ9zAI29k0t6OR8YoQ/j87ZvsyRWW+VUTH5PqLGOlWXY8f0e8Kk0HN8fBMdQ0rhin7fAGi0fsSiMzV7JpsCXIhyFgoafUYlbvZgtipV1CmcMmd1eGYGl/wniuZUyuhPRqLLvfktb5US+sPDE6zKDaxUHbZ+qXHvGPX5GFuzMWrnZ7gyn+KJdgP73CeTAVCYotYsY7yycW87nauYjk3sjfRmtlGMplO155A6SFZQ9BDKhca0AO4NTgigDodTDE0XwNY07RIR46CEWuJ0WQp0kYG7/qz1NbnOwuX0BKP2WnhunZMEWwj0MuRsNowN0G42ND6QwAArglatpwo3ReEcxMxiHWvtEdpNcJhTB0SbpsaECSbxvhIsyea+axSfVen1N+/Xo90c9Ieq7oegG/vwT45PcXbG/khTkV67NpmRtLnMqnRm49byxJDnXeY8bTdcfJnRWM2n8XLzvtplz0GY/F5YOccYA1wDpH1aEBnJfghDRuUsgkrNZteECu4PfkCg/xftaJxbdnndphjdtqYkaz4fo9s9RrtTx3zBpJ+JCUf0WjIV8hmmAu+7lxoLpJJGAdjp9wqGvVqSsXUyYC4nI9KTlL3a4FbLghMXnMhxUE/+ZDaspUXny+BRZbQ0O123hmFHL658Po8RP9t4NmGw/B4zsM6/1pN1hhlVruXMcaVBlr0qkvHcueVHonY/P6eoQFklLkYF2nhlcw0Bkq/7Wq6X7Br7jTEQNte6yJgJlzkKATrhIwOEIAXdaa4+3ckS/tBhWomJw0Cdo6w4RYIgmCbjaDIPMzza2pnAwCu7O9jf25ZNWEwn0hEx4ID2wwa+K2lxVpidsCX7cW6xvg2g8Kk/bL3PNDHsusZ1tDVvauUE8cIPxj0h4MApGmeTKVNQU+dnnKIaAdtXYhKNJY+aJa7k0MAU6ycmMN5SAr8GANgJZMyYuOx8TfpFKj6TOPYZMbwnlX5ORk6RY/j4mE0mmk5oV8toVFqoUzB6XpACP6n9ZLZyKyjBoYYVNWb1u4X5ZmdN0K9EgIPFDh/lR6HnvjAgjpRboMzKKmNlMuM4+rYwx6Q3xm4D2K0VsVup4FqjiVvb29hnqyTjQWrm5BCT6dQkVPqzXs/0pHz10KcZhXuFcaGIB5MpJg78K6mnxgzZXVKLNxFYXnPZSFf/jxGnvHTlGnXE3IYG+0o728FW7703EMavid8EY4RRQ8j3VMLEWmsHCPMqmxtjRT3edyHoAH3on9eZMzFb11lDfq3oozjCujQfo1YpGMuNFWyv/ktwN1jVAYrGOEYHACqYozYboCQhbDLwOArR2gFEoddYWeuVzxgSzpQg0iGtI04n8r1ne8dabt3CZjpMsQ+thdBb7EpsP6b/8Qp6trhtZlok/MHGjcJvsACsWc90asQGUWub7R2JCPPesQWgXBE4TzujirqmFNQk+r6q1DCT5gHbu03RhcABbzaPlXoA0fcvmxBi0ZoWQa2LhY1tJnjgcQXZpHyutY/l7U5Bdc5ic7kQ7k3TMrF9ZhMNYg1w/Y5nE+zfuIL7Rw/Q3GljuphiMBnibe95E55+zy30FtSIu42XXj3C9dvP4ZO//Rl8+Fc+hsPTc5uQw5OKwXditpo2VrFUw3JuY//W86KLOcl6C0B4WwPgONmif95XO+be9g6m4yF6Z+d45qnbKBVXOD4+xE/8xE/g5PRcheJmcxvf9Z3fgwcPzlB4261bilVYvRF1DCvs7G2j3WlIJIEAAE0Cg0IDAJwsJMRsinrHKMalQgN3XztBpdjBfMq+XDohIrHWP0kwgQDAaDJWRbzRaOL2ncdEE02rC1ns5m2kpjcwVS8qHdLx4UNMxkMdz2I8QZUstMUSO40atklfZeWpUEC3N8BRt4c5K0eFMuYaX0jEh8k/xUPMmBO1kRp/0aYULEnJobJyYYlqYYYrW1X0T05xZesGhv0RXQnuPLWLL/+Kt2JaLuKjv3WAj3/ieWzt7EtqqzecoLW9h/MBWwIoota0CmsEIt5QlQl1Sek8DSo2vXyOINrWyr9EoSpUcP+IKCBpaEVVwxg0U4GZ9H8qy4rRLTaAjWfhYif5WgbDzbttrvXPNo0EU+Bmtc8ov/a0YACYYI0HrR7ApBtM/ZFx0GkCk/UhJqPnQvBN4oCGOMaXPnMTAODMBo6GrDXQarUVCNPwmyhZ7qxjhroZRQsAsqrKOgHCXP9liXwSxEWwoJ+uAWAVgX93AGDzbsc9jkQt7btXkp4EWjTqrKDEjaOT0Gi+Rl29t6y0NigiFHPbK4bOZwEnP4wjU4L1EQJWyaiaaBuIe6oKYaimC1Anzc0odXpc3/lYJwIAood7VYfgQNrSwIQ+WhV4DWlwjVFglSsi4gQJGHRyX9OJ8DUcEzMaDE2wjo6DRpXiPuol814tUs4qJcwKKxz3urh28ybe/d73Ksk7OTnF/pXreOX1A7S2tlFtVHF49AAHD17Dbq2Ca7UKlocHWD28j6c6LTyx3cI2haILRJQ5um2mgLlVaaDfHZizns5Qb7Vw1u2prYLJv0b/+S4zAcCkqs8TrFbEFLDRgAZIUr+E4KFe6wGZJaZ58hDrJttaazslF0vafF4+VtD+YvvTxb8ceGNibzopFtxS/4WtAfVqRWAAhVubBAR8rCL7S+VDnJZrAYZ9n52dSjOAAIBVB23cFNcK+yab7ZalvxIaytV6paDPca6DkYI87unT0zMcHR5L2Z82jiOORhMfs5eMEbM9bFvchP+C9h1BXFgW2sq8hUnAlCf82X1yEbcUBIi2AO47G/fqLQsSaHKGRwRtzpzR4/5eEVwIAKDujBvIBD/JbHFUP8MurQcKJfT7c9RrTTSaNUwmI7UDkB1arfGacURvTpWOpCqvcFC/bKTP0jWKaxhir1FxvpD825EKLNJM8QjA82qz7V8TFbUv1/1JqPmmPk4AIBEW2DCI5qMu/7JZ5XJSlzzBjzEE3ZL9EUkmXzed9i95/eVwwwWEO6FKC1rI2nPsmC1SShh+Id6Z+TG9KNcPyBJgZ8wnvsh8X66nouvvrQwZ5TfGb7mGRgh62nHHtAQLztnyaLaVxRUTd1ZrpPTy2IO8wkpxVxVbrYaAQFaZORVE950CsYwplH5vgIwCqKKKn3vw1G8aXbqo4J9aURYU50mWVkyhIEEzCZS5UJo9bgk7W6eKzbZEnjmCk4BsfzhW/7b0VAgG0F8klPToSNBIO7ZClprSiEoBAPPBFujIr2UV8nyZKcFYLdE2pVQQbqYeIEe6z0jxZaUvRKCnrIYypqygzBFfPHDGrasiaj6DnIm/gAMmZRzn59NlBKxodDEp/4xdNV9L+47z2wdzxq9l+cYigVxOdSKHrMipLAu1BhVXpk2A4Qj1KdApAG2Cf6QkSxDaoyIHHazCbZVwXlcnJ1hl3rsi+PukAMxaHUz8fqg4EoKd/pNVWWuRMu2TbFw2WbcoYTwkA420aNMrMqacJd2KAIVcra0wa/tXOy9HdTNeTyyEJ/gpYBBRn+5rFCJ0jwnRsBN/g6WaiFJGsmaHsc7yKbMtejFFnXo6LK7Ix4WeiwNNWXxvBy2RXj2ngAo1UOYDaUdI2Z49994Gx71LyjwBsAwACEFBB0iIe1apYeYMt9gzKVNMzOOk+BKtOvJBBKyY94gCY9fU7K0xvOXJ9LhzdDQe0mybp+q6VbOZjZlljCDfviBoRyZhFaPh0ACAyURMVa417ikWpCiiPGex0lujotVYd9NzDdoZFhvJIlWbqbMishjdWduKOVRwMI0j/kxZs5s6ZeaSCAz69SWYZAMZEwBghd6wj+39HcwKc3QnPbT3tvDy3Zfx+e/5I/jCL3s3DsavoL7Twmt3e7h+8y34zX/9PD74oQ9rBGixVkV/1CNRgnUKXWDGxsRZJdpX4DhhY2U/yseZxcllZFNHx2VPDTZOKWJv6bDfR7NWw7B7hu0ObXYVR4dn+OEf/kHlSLt7VzEaL/FzP/eL+MhHPo4lweO33ry5isCMczFzAIBU2SHOuyc2MUWIjleGuBBZ8cAEnR1WIHmADbz+ypEAgOWc4lKkX1aNQjEeqR+Gat38SeTnzp3HsLO3a2142RgPz2WyRWe445ITCcolzKcjHDy4j8VsotFVi+kcRSbsswU65SL2OLKJSvtelbx/eIwpfxcAYHNJmfzzm/ND+UVggEXxRWHmcTDRmIJ6m6qYol2dy+hu16+iezpAu93EZHmIb//Or0J3McYf3F3ig7/wUdSbHdRbHXQ5t7LWRp9iL40WCqSoJX28tqnMOEQfbXrzHxV6JG40WwMEAHrLMh4en6MoISwCAEvRsAjmEACgayqUzeiob4hBF52OFiApjAxA7VqEo8sCGT7oIw00GpDtABI+8nYA6twsWGnKhYEs1EuCIT+h2LDm0LwX0oEnLfEAD3zBx6KPCnBsBNspZpgI3tB91FptqbMzUIjqv8Q7fB3Jnfs4lpCLya6/I41rG+sRAEAcZxrISFE4BNguqdC+kQbA5WGtJW+hSyUKvlPq9LiSFEvCZayd/dBut9FstTS2zNT6jYrG6r/CMR/tl4m0eZCjCmxifuLeywwmlNMAN+TkveLJ05Xx1jgrBwbUu2lnZqBNUIQJJJkhj5YBrTmJ8hldTpRCnx5gPaxGJ6MOwIotBcroVlqHpGayx4xOo9Nqa7wJKY0NjovhjNw5K0MrzIorjBdz3Hricdx58kmnO1NLpCVgm7T7B4eHSkYJlBBc5GzpKnUwzs+wOj1CqXuKG40K3vrYTew1Spj2TkWlvLrTwXzQx6Dbs9dOZ2i0Wjg9JwBQE5WfFGuNx1UFOa+uqB6/THWEAAAgAElEQVTHC1ThFABTi+fzZpwKsLTgVsg4gT2vTBvVPEW0k4A0u+J25WVhvPcwEuy16r9TciWSE9RtDzb9KFXhJ4kolMHp5KkJQMdOYKlRLaNTKWi0IgMNXnfdswACsJLIq7VycHwj6YgFBUsMABgcHp4c+Zq2pIH0dFHTpe5bQq83wPHJGQ6PTqToT4E+AssMjDjOieyCdVbD+q6y9WcAgAUEaZJhKLMEqBxcywEAr+R7EBrU9aD7W4LDCr4Fj1lS6dzq1GXHvs1fG8cYYo22YVLg9OI5XQIurpjAKf+wClS1jOFoqOqu0b8Z3OTJpB1j7km4USn4F8lOTlbKPVK63jJw3t/CBJ/oV3MAwKpJHjSm9iPo3wm9MrPpm9Sx5BaG/cjcwtrtpU/j8W8CCAmgHslbZptzwVoea4kU6jUA4VGh2OWPk7US4K/5hbyf1gRnfXSmYicfleWAqHuyzPzmAWsAKVapM9/o7ZBJEhL7mu8TAGv0s9tUoXzsp6du1nbh0xpYoeNe5ShDrQtnADB+KpM1SPYO9za1nwgIsFJJwF1jz6zaNxz1s3a/vMqfA5XBwMlWvLfPmB8xH84kU60QDgJGLGCAolU1tdd8JHBcJwKmbPEssIo4X+CsP8AZFfc58aNgIqpEw2R3ffGGFpL58gImM4J2LqSaJvrOQo3CjSWUtq7W8k1vn5G0HSvdRf8pO2299RqpTDo0x4eZVre+K8UqJkOuPytCsfJPUboF30dYKEEEE/xi7MyfRq6x5KyyLKM+raO4Yny7xNS/mays2K5WXGI06GncK200xf8IWhgnise0IoFGCbRbIPsZ+lsa28v9lfegB5CZ2TKfJhVV5aBta916C2JGo3fwJrd1bD/gBC5vI1UqHuwjn5qzUVTS2OCsNzoMkQtcb7TI8ETSMcV2z/M4lydfrvhI8CwKsmsce4es6CwJdt8WVX5OSK0spyYazjG6Kq645pREM5dql+GHxmSriI2tKGLxdSTUtA/KDeR32TtPVq+JocsNOQAQLbcMYKo+rcdum+15O8/gnDkYacHY2pQS84uW79g98TalAACceam/RfKfFen4IFvGyboJv069KBsRTBYRj5+Jf5mt0NOZes8Fms8IANQxYb5Z4X7JhVN5rtZCYO3YHAE4J8ivcXwEulwwUdMlqkClhenc2VIO9gbrmHFlpiHm4Gm0Ydk+XmK64nQC0zKyGQauKaO2zRVqzRqef+UF3H7mDu4e3cWVO9ck/vf13/AX8PDsPqq7Rbz2kCK8V/HCS8f4mQ9+BPMVWaV1nPcHKizx/dmKbdeRgBvXBAX7eAzsu/pcWZ95ivQr9iSZ9NLZGo1wbX8fD++/jk6zhsfvXMf/85sv4s99zXvx/ve/H+VKAydnQ3S2ruMrv/Kb8c53vgXn3aEBANE7PKFqKZbY3d9Bq91Qf21/0FWfOJN/Q35tPjQX33w1QXOLySQ3TROvvnQgAGC1qAILUj6tV4xzuNkTw6C83qyLJvTcm96sUWNZy0UkhR6+GurktTOquC45z7CH3vkJVvOZAlFVd1ZVFKYLNAsrXGk2FLg3Rcep4pV790VTmolq64m9qv8rVL1CrDFeRFsLTIS5eWvqAymt5ihjglphhK1qA7XVDka9KTqdFo7On8e3fMefQKFdxeF4F//0Q7+K0XSO1vYueuM5lkWSeygC2Gb9fa3HLTqsZHI3I6q1W5z/J8U/czTIRFS6s4JGTZTLFMsii8MSRtLBy1VWIDcAAKLdNoDFDMuSFU3vrd/4fBX2icyrymO0/xWTOFZtRY8sCAAIev1mFZznlwUmaQTA3yPa3IjdLL83KmboDSThqL+LGTcGDwvSvlsd1GsNvS6ow0Z1dZBFb2mdgJlerBIbA2M291+GLiZOf23zJUGlKqVhWJMJAZkRTvZtnEf6eXIIyVJIna3G1xlcmFFymTQxeSLqRxpVZ2dH1VAm/aJc+zEHEk8WQObQHQiwwNGNfvp7OA/PdvgMMRB8JKQ5MjuhqJYyUTVmiamsRiuIAjwfmSKVfx8Vp4ke/h5cG3w8+uayBFcUZO8l9gSV63A2GWsWPNcf9UjoUEiRazcaGPX7mI3H2Oq0dEHP+131jBWbNXzJf/Blmgf92r37Glu31dnGsE9hFGt6PT45wWhErQQ63Zoc0GQwQO/kCOOTI5RGPdQmA1ypFPDk7hYe2+1gq1xAeTZCu7LEfDzQcmYQynaUwYhigVbdKlY4/5bJvVkzhYSEhEXLoZggg1ULFfkcvk6igJwXP6ddov3wvsVs9eer8WJQmvcqimWdAQbrlcYI+MwMKjpwfSz/yWsnvSxTALfqYC4VxSCIlY8apmhSZV70R0sM1N5kKJ+ck+qgBH48IRUjgIr0DHoZ2EockPaIlTi2i3F+MafILHDv/kPdk0KxgvHExGMJ8nG/E+wajdmWEWP08uQukoS8gmNtABkVUsQktluYMjCvowFrpktg+GE+p92KmtYGkPex2+tMsT+voKfr2IJ3Oz6bab0OdtKGXkgtMxAhM5pZgLZuogvYam1hOBgr0CELimK01mJhFEjpL/gHRBU5oWTlbJ44CA8GM0D2wrGkR8CigFX49XxR8a1SnXXxZU8PGoEsXoL0G9vnUV9rYPSFp1EwM8bgbQZJvsLdv0QSbZ8TlXRrL1z//Dg2e2YkoY9CmSLJ51q3trCoktle4XQNsV60RnzMFq+pnwttdqyLtNfdiAF5MB9rPECcWN8S+1Vs5vZcaJP5Xalyi9JvQp/W6mN9umrx8Wk9IepJlpXaHznpoFTQdBACADZukpSkmfy+it5UQZ9O1X8aBQ4jwa0DVcGcydc9e4VdMM3boPqjoVH92T8uzRjbL/rdJx7F7HK+T+gMaLoG93Slplru+WCEUwqBzhZqraIt5Tho07hwlotLRopRsFxKoDk0bXT8MofeksIK+HiSMXdijWbP5/qo2NQPnXeA7OGDaU8kfMvqbknfjBXms6kYldQHKJUo8hZCm7Y2FaO4WKHppBioYPoFLqpH7HhZRGtWUQ8zmQNTjsVlLMsaD0e3JvdfMYq3KUnFxyvaHMObxR9xgolBIp06Aw03NjXFxupsz9C0DUviDEjNRaHZdqh4wbVT0jVC18I2YU3riMgsFftL959XnZmoZTFTsQDOcieiZa03+VfQuHUpk8lauV3jsmUFmC0YPmLW7VascQMCzI9JO0yMOWMhMmdiV2C1SOo7p6A5iJax6Iy5QQp7MOzCj2ZsAjIfovLs43fZq6Veen5OpexCoKYTp/uQrDGBrdIyc1q/7+fsKvg9t6Q3L/MEWENBuBW1KHhNA1gMfbcARHzyWkitxohQgQncYWUpPBhbk+3XEtad2zXz9UJtAwIAnPhEMI8j7+o1tqpNUKxwY1q7iNaNYlRjCHK9thpNFQ4EAHC8IPctR3PyZaUqltW27XECKTFdyMEKrgn5/4RhFwCMdhqnYGCqa6t1pXuhleMxN0UH5yjUCzgZnuLqY9fwwr0X8Te/97vx4usvoVAvY14u4u7BCUaTAn76H/8SLwIK5Q7OumPUGh21AAh0oo0QCEhwlcKtxpQoEoAuEPbKgbdHOkP/QwrWya7xpcslttoNnB49VPL/4vP38RV/+l34W3/ru/GZzzyPx554FmfdCX7wh34c590F7t49xWSyROEtN26uondlPCHFPQcA+oMexhNSOOgsLBhk4k1lR0ZBs8UItbb1uhRWDbzy4kNUi9vAqobVnBRzp/+RqrCYqPpPI1ZvNfH0M88KCKCao4yR93ib+zVnxeSKtCZusFG/i373FMvZ2GbH8+/s92XCPl9J/ORKs4nSZIJmtYLt7R289Ppd9Dh+iUrqqlSQMsSWAWMA8DOnbH3QOIWJKxs0hNJQHbW0YoA/Q42zNmcd1ApNVbImi/v4gi/ew9ve+w70S7fxL37lE3jt7kOU602MWBAuVlBpUDCivAYAaM6wn5+N1eF/mJBbAJ5/reGx2W3fDBQXKKE7WeHwpIdKhSOpOCKLm9IAgEqtJACA+X4wACRSyAcIiDgAoJ6/vDSU0eGEIrryi35SbMMXMhMy0eikgOoGP6jhEQRIlCfvz7XkPjdEFhSzThuodoBhcnM67/VzTq6L6NFFFNttMS1IMyK9nAklHYvCLw8ishYABeM+9cB1Cz4XABCVdosLkoDMnbwqpEn1O5xgBDybyb7eJ7nVWUuFn3FoAPEpqhC7Ijf3Ce8rE3r29Xe2tzSGTCMms8YGu4+mgEpAgLT06Vr1P527nqHEfjxWwQq6l1170tKYKPNbRjZWY6jtapyZ7XOhrXq9BQR8jebtMvl3WlZcRxvDaEbbqkFm/DNDGK0yPDep/s+k+yENAIpLlStGLWMVmEr//Z4STArWDYYD9WRevX0Db3/XO9VXSQCAYjWklJLxt5wtpB1ACiudNKmIZ6c9tQCxjebo9BQnp8caUbZdL6M86mJ5coiblSLecesm7rSbKI+76JQ5Rs/mzDMQnkh7oyoNECqsiwGgRDMHACQ44n2+C80gtioU1zP39JSCzQQAFgxQrHZnHW+5lYi1GFoU1vNoNyfWQySs2a4JanesNTk63jsT7bG1acmbbAKPTArf1gKmkZnSXzBh13qFvK8pGhXvOVYAYiJhahWTE+cYorKCX36Jfuzj3lg9rzXrrv5Msb6C6MD9PplnAwyGpLDXBARwqgzH/tUa1lLFIGI6HaMiirtVW7L4NXqRHRhI9248xwBBApgmOhVsCTd3megVg/ugoNp1dQvu1zqCyzT40D5Kjmm9d9jvRgq2pYFrdg99Lr1XNcI8h7q72UYGReaXmag0mx2Mx1PUag2BUWyzY2KVVpDNAMdKol9nBc4rTAJ4rOIa1yzG+Lrp3ohNuOZ8Treuf2hBGCjKayJdocySb4ToovZ68BO2fiPJXwMANvyBrdBgxGz6T3M0McLP7HGskQAAgmqVJv0pUGFCXDlgkZy+EhENUvW94z3wqhIGEFZEo1H3mN2ezy/qAkgAleOTayaUrL3heyRaoEIrw+yy708lAt7DWyxgNGGLjE98UW94TtE1aSsD7rifDQsy0Uu2AGi6Ekcva7+6ijeTlnLJJoDQDpDmzCojK87sUxbwysSBwmtzLDhCzwHgCHR5LjwmXgdO5bjgxT0ZVHtTAegNB+oRNhZR2ZhimTaC6XjwvaOtL64T26Y0UYLTLJYrDCZT9GdzjEmHXSwx5oQLzvBe0oeY0VOaqIVjyeqc+gUJU8pKrQ6mZNMwomwTQJe9RajbywYrgTAdExcbsOmJ3n6gMbfsgWexjDE0WXrlIoazicU/EiCzRMR+5uP1bC/6WD1R661SrjF2jDDpTkTlt9eRyExgTgmeztMmk1i7Ek2+CbSy/XY0G+UtnB6cae/6Wo1R0OaBMutpfkB+TRWAzF5s0uSl2+IJZrA5svWgyi8nVvh0m0huVem2pNQquHliZnpApp/FaznmGFcfMW65ultorySbrzIAznJz20f6KApFOhNO76m9a7mO9ozr4YRwuAEAJpYbdHXmQ3bYPn7UATd7H9/zAtCsRdSq7Abu8Z4JN5JYrU/aYY+4g3oEAHylZdoV9mEuHE8P4GM4ZQOcAWAMkQgWDKDOAAAvyun5JbbLjrPQX9fJr4PLT7omiLWwZ8CLn4uutMRkrc2M02bCtvD8NDZVrQyM06YC/XmUZPuQAcB4jiKimoLoOh0UxLQxf1yz1iqgNgi2ZTPOZKvkhKL0Bf1tulpIqFaaDNF+4XFsOh8mzz3WHQy1mrS+glmS0Hu4vk76J3j2bc/i7uk9dGc9fO1f/PM4HZ5i5/oujgdjHHUL2L5yC//d3/mf0OzUJOz54qs9kOzQaO5gNuM6rvl4PmNUspW+WOQUpClN11rut3Z0l0zGifgjfKrio9FYyX//7BiNGsc7A5PREH/3J34Y3e4Zdnb3MRwv8bP/7JfxoZ//VyhXdjEZl1AqNwgA3FpJoKlUFOWfDnlvfw/NVh2DQQ+jcV99kgrfmIyXbA40nRKFh5pbpvhZQgMvv/hADIDCiuIGRi9hAMDe/27/HFs7Wzjv9XDz9i3cun1HStmlmlGU3TMmCTIrzyRxsdpXwNnxAbpnxxLcKCwt+CtRZLDYEBOlNpvjarOJ4miEZqUika+XXnsNXSYOAgBM6KG8ZBsAUJXqNDCjE2S6wN5eiVDUtUg5JaC0GmO7UdCIscqihau713F0eICt7RXqnWN83Td8HY7ndXz8k5/B7/7+y5guq5isqliVa2jt7mJAgRcpYPNa2LigoNtms6fpQC8AAOuLImcArC9e9q6dD5c4Putr/KACWgIA7Jshg6FaVo+L5kzzOJR0mJosf8qpUAXcYLHMiGVJrFTuS0q6NOKDvWdOwdEYLk11sBnJQS8yJDjp3895pZlRysNAq8lHWhP9T7YYbKnz/QLbtb2ZXwNu3urWDkqc0MAggMrgnEvuTp7OQEIgTsdSFSX5PGNhvDEDwJyvBwQbIAmPxfaF9b5Hb3sKAryhuEegd5mZz+n/FmCY2ml7q4Pd/X39NEo/e8a9cqmxM4ZI2/zdnOLG99B9zxIiQ9pTuj6R2IwalgA3Wd++j4KUDoQn33nSTiIJAxmjuSnZcAEbsw+k7bNwZNR/OZhE6ZWgAI04n6cZq0JuQpHcxocyOR8OhxgP2e9fEiLMgJXqtmQDsB+S1ecZRUFZhcMSZ90z7N+4ivd96R9Xb2Z7d1uJudT/2SpSKGHYG2h8IEekjEcjDLtDNGstVEsNvPb6fbx6964SU7KiFpMhWuUV9qjs2z1DoXeGZ/av4t3PPYZS/z62qsBMQERZx9ShKuugr15Urk0K+81WRUwXrDqxisx7YmO1imUbT8W1TDFCjoQiA4D9cfFTwECiHSBQyNdiKPDnSX4OnYWQm0Gq+RpOgYIYlSftBqca2zMNKJPmgo/5EqLPa6x+vKIS/9qSc6+t2mTUO+sFFPVR4rA+H9gTHwZFoqt7awrtP/v42dfP6j6BFLYxsTKi4F5Dcg1MDiqvBYcWeGn8VsLsyaj3vpbzHnR3McmsYFYdOCKKQaDWdBCTnAEQlX77mwssecCYJQkJKBgAmhK8oAC7scttSJ7ARTK4bmPcF6Y2OWxQNtrN7jb7tGcjClG2BWxVq3UMh2NUqw0BAhRFNTFUAySs8s3PN6E+hbjqw89B2jiHcMm5iFsW/SdpgPUJO6/Bk1Sz57piHhjnr8zXbSQBAfi5yb/Ihtj42DUXEBTpxKbnT88F/VINmPTvNuuZhYH1Nqj0eDP61EZ9UfdMvdk+Rs11L7iuTWTVxS5dRFVBuKpbThH2qnFZVT5Tqs4SW4GlpmAftjYDZ11rQxXPUgFjjslS8sD9kCeBojBzPTPGCv0m2Q0DAiwcKMhuMp7jPmXiwfnRrGxWmMBghXa9Jto4q/9sw7L3IoHdk0pWsxwAIEBsmhtm5+mTrYf5osaDEmP2+K+W6A2NAWAAAGm7ZAuxwGMUXhNQTgoJ7iOY1DLuIROAbKsZE2O+vlDEYDo3EWjXAmC13YT/7acx0cg+N+uRRxaJr9e+t4TbvtwyetmNe6pYcvpxAABKxC1FJXmPgnn0z7xHTChYESStX6k7107VimICACho7KNVIyFhghcaJmGfslF2hQUWVTKoqMVRQJG/curDnOvS6MxWOmaLHY/B9BB43RQHqIcnlUnLvEjW/x1nbQlkaD1ZfCdgOqbcJK1+upbB8kvEV7UOgomhN1xgthpjpfGJ9mXWw8AFe8A+M9a25b42TUq96zX6TWeaelHBEm1nuAiIcvsuQNpiNWPYuDYXxd+8LceA7kjwCcJYhV0ijGK2RV+8Ha2AnAD13H9yLwaoJu2s0O9wdpD2prOCbKKRAeh8f/pzMkTivWt1tlibbxZbLgBP9wXzWayPnF2UsYGCzOK6Ajpib9EUiKjpk9TQMQDGbIZ/B2NgjQGQaH2pEEBmIsEkth9TB4p6HQU0mxx5ThYa9/FcxRppAJDhQwbAbIZatY7FbCo2t8BHCmHyPHntqxX9X2J+jHU1XrCoWJCFSGpCMRZsSFNuiIVYzDZG0FhDPmHKGUlrPsPvkd09tmRZWwKB0Rwg5jo1XYpyo4zT4QmKrRVqO1V8zX/6NTgZnuH+8QG2rz2J02Ebf/cf/DSmizGGE06sWKLR7mA0WWA0WmoiXqXc1BhQrktN06twLTF+p21O8pks+00ypPWD9yKPv2ZVwnxG8cgqKmz5WbFVfoGDBz386I/81+i0W9jd2cPLr9xDudLB9/+3P4TZoonhiOySDk5Oeyh8/tPPriZ0Ij5erVQu4Nq1q6jXKYr1EIuF0e0pxMcbylEwvLmshHPu6WI5wvbWNubTAk6OBxo1WgCFJ4yGTwCAKHWJYn8c3bFY4J2f/y4ZJRleztF0FVmb923tBUa74eZYqfI/7J9hNZ8AiwnmM47egAT2zodzBe6r/gA32lsg4XTW72N3awuz5QIPTk6MDiYxJoIHJfVflRiI0yBw/J+ytKA3uwonP5sgAGaol0rYaW5hPOCohSom43OUKxP8J9/wtVi1gd/+zEv4td94EfPSFZxPqqjv7KPQAKYr0otYFS2isKQAhj7ZDCk1B1SJiRaBjdKHG0Rulny0Tt7Do4CyWMNRd4LJgpWzmdPFzbur5ztQOBoX9SdZv2LQ4bhZooc1M74pjT1GcWSiHz6DXTQlbrKFAgxboybcJ4dJ1NU3XwCWaeVfl9vpbBwPE5ZfBsgvQ2wB9fo7bZwK60xyY72sSmW0dvels6CEk0kqKXeOVfN360e2s8uq2ynbYkNsMPNEf4hfFB7w81xZNYI0KYLz2jgooGoI6X+BErtz1GUgWMNKhOh5RvdvtJpob21JII3GMMbsWNRmFX5+q3+TYnNRTXeKKQ89Zt0GBS+OLVZZoMQpdS6omRmQ4fNyo+IU7RxyRhkAYb16Qua9EsXz5roVc0D3I6eYZT1qjtSbPTaadAZMZEZ6peSf362mCc8R5NEouUpFNP0G19mcI/eWeHh0iGs3b6A3HuKPfckX48Zjt0F6aXcwwPUbN3BycoKt9pbW62gwUmA1nk1xenqK5WSG08NjNEs1vPbSK2opqFeqcsZsPdjuNHF8+ABXqVvCfvbJGI/tNPD2vRp2C1NsVcqYnJ9it15Bp1bB2ckh2lttHJyeodLq4GzIyQANFIotTCYUn2sKDV4t+ppuS0Vnrucl6XIStwQmyxXOR2N7nHtVGgHqCnVhUWqVxBhKC7oy9eQIoKzUYUF4kqzK9lIPJRhJ2S6xnRd005SgHjvJKgFUpV6gXWJPqQVUFvSbyGRUHRjUWy6r+owTcB3yLAAPj48zrk+2Rp1+H/FfABj2HmkSaeAbvyzZtCqZnWscrSUOmuPsCtaxvFR1IDAluiynmfi8Zx91qcA7gBN/X63zVAxKfiUZZel7OzvfDfAwZRHJ/hejcu4sKH/vOJ4YnbQJQmpPuqBtVJNDSJF/E5OB4Kl6ce08zS6FQJJVVtlaIcX0pDXHrntOw940hXEsBjbmVfX8eUlQE6DipfbU7udmhfhRpjeSCqPOWbIQgOjaa6JfVQwEV1zORCrziSdWobJXZucUq9GraKSjR1UzT8KNUsuAvVZhRdySftldr+YzRuJjoxHtTEwFyGn98RjpsmET03scWHP4f7U6tdvgBAyOxuN4TJ6/fESppACbVFnqa0Qyb3rWK9PsqHEfLvU869Hl6FwDERjLsYeZAACrnwRUl9OpWAB1VvuZ+JOtwDhCui2cCmX6MkzibWKGUfatUp9PgckYSolSeQDk1O+ZlivoM1GXPoiJ2KagRyrmG/c420Py86Tgm/AvQV6xArhv+T7Uh9DxWdLL5/B68uecIqO0MxyDmYwdjDUWnyERXCWQ+aQAxRG6p9Sj4SBXtlm4tkjM8LZV5UrkHoGsVfSs1ahSr1kLgTNCHH7I9p94PjGdw5O/zJazhcyFu+319CdmY2P2O6+Hns9sT/YxWsQslcz/d4GnYcn6hc0YIIExFOPbztarFv4apVViDWbRnK5ThF/yMRyDaJTNvHCk60vb68lf6Fm47Y/+fLEShN1F70a+l4P2HnEX/xJ+KeIUAlzVAuO3dRHRtOWWDAIWwWxtu8ixr3XT0DC/FgWrpEZkZy0mi4EHZledgcC1zlBdOUbSupb5i6RVzMv3cdy2Hu1zaT/S442CU+SN1MgJ9oGBX247w76XXaDR2V/G4CQL0IqV5uvN2mZ2ys27xYP5OQVIlLEcWB/S1LjQPXMQKVtTVgww/+wwcuhPCPBYanJVFhf6Hgn7H34/pzD4nfD4gcdGYFzTwYpFMZb4WQQU6eunE9qxOipkppeGmMyHyi1YsS+gKTYoY7je+BiT4gm+/pu/Fg97D1DpNNCbztDcfRz/w4/+7xhOqyoUaZQlhVJdmLtUqqrwy2IGGYvWEltCTbaYAOoIlZI1hrryBEus9jvtiDNiyKwguEJ7XauXNdqXgr8EFhbTJrbaOxiNTrC/V8fx8T184196P77qq/4sXnn5dRQLDTx25zl8+1/5bpx3Z5jMiihXm+gPOKp7gcI7nnpmRacih8VezloF+3s7qgAdPLyvygE/mAAAaflUgKaysM1uJCNgiVazhfFogZMjjiLgwqm50qH1uU5nU1Qo2kcBmXoTzz73ZiPPMXAigupjfITCOcypPhiCAIWlKv8EAApLOijOjKbrWCjxG85JeWiiSiHAQgl19lnMF9iiMmIRuH94iIWq/F55W9GJlVBQJU4qRvmgiKA+MXByldfYpNutBuaTEVr1CubUSljM8WV/6o/i2T9yA7/z2RfxkY+9jP58F+fTBkrtbRSaPDeia6SvEJ2tCwTQ2CNR7onykX520cSmNlcJVKJwHQ5VSFehioOzMSYLQ8vUb6J430RlrNrABW9aDGbEQhxPWcQarTicX/RzbTrcCAxjQ8qzMsASYDX9XlwAACAASURBVOOjfZjECgwwMZOcWpw7E2vxMJw3KJxhaIIFkBseC9h4XnbOVuGWA65U0dje0TxSvh+du/XcWVSn3320SBz7GqCmB1Ni9aNCz8sf13vpM9zBR69vMvc+VfGO6xrBEq9/fzQSrb9O/YqajejjqD4q+XNaBsXpBAD4/FfeW7YCMPgSuOG9T2mlLgKU9P5FwLl2Jl6FkivJ7l/eyxeBWvqaLAiP1/jPPMmz9xIAQIOX0UONbREgjK1DC/5T9kR+jey+kCEQe4BA5ZAMn1ZDjw/PzqX7Me73cHR2ip2rV3B0doav+OqvkpLy1u6uWiBokG/euoV+r4d2syUneH52rlGkrLTz2r3w6U/j5v5V/PpH/hUqNNiDIWpspfC1RKBKTKZBTy1M3F9veeIm2v0D7CxG2K+UsFsAdgtLLPvnmI+6uHJ1F/ePj1HmZIAxWUZ1FAkAjAm6V2VTazWSOfk3GwuoClaxhOkKGK+AISsCrrXNudczgkryfJZkk6arUX7p/fCQxNjr3hqQid+Z3eM/2leOQ7UU0Z2nV8LFPgnhtmQBZCmxJqos0SoRRLBEc/ObL6NWRdgL3scQeRQ4pmpYfE4emMTHpWvNnL2Hxxs2M0IwC1NsTYXolzlgT+yDemxL0assrIqRRpiM0XRFYe1db2m5YJc8KBeFOAOP8wA0jjX2Zdjw9X24RKPJxDFAjKQX05NGJn6P/OIYMiY53jOdvbfbfY3nJdPCg6nwHXEteQlMnywHltNrn9mp5ADW7omo5Eb/fNRX+pkXn+PJ/xuoOG7atbX30MvN1ufgkScoG0CyztlrPaoOCkRlj/cg6Y/NtQHi/gVjKY4jrrHRTR2Ecd8qn+PJcIBhb3z+K0w5hcG/LlvfYcvjPvI4AtSIc2ZAKXCH4qVsFZNbI3WfY3/JoKygzuoYAS7RZc1nMT6o1IyBoHFbYvmxtaei6hzFATn2k7OFpRrEhId2gT6HVPNySbGdVSYNABT45K1dWTUu0Y6JcxRIvCpgXKigN5ll485SHQS+5yaDZ30N0bZxDJxrdWRTKwwADIo6bYG1CxhrwYB52h8yEEx8NXxdXNNYUylgd5ldYtycJiSbazwVvN38W9ZOlPaoewIUdlu6JDESLw0Vvd3Ka1c5SGAEh8wOKunRyjeRXWt38DzQ+9rTBPLRxubiXxSqS5vA7Z4u2iaglx+0ic3lcICASTK4xEaxlhGNj5OYrFWiuZ4tFkwSUBUczGNxPW7anwxwcwAw7J3e02NpfR59IPvQkykAm2eZ2p94n2y/entN2O+LuifWAmufGwCA2ydOSCHTpsAJauvTPdK4Kweb8mPP7ITu9PoUMTeGGXiTgo+ChZI2QLnRtKUoYQoEWMIYehMIEhCQCGynDOUAXlR/BDQ6WOOCE7DJr4Tvz9DUya9LCgBmOUti49N7lN2f8APeCsmkm+uee5/sFya71MfhFRNYy/aSKSn5DZSYg5b7mK1GWs+ixq/aAgAIsJwNHuI/ev+XonmlhHFhhCF1Y6od/PKvfAK//ZlzjGfVTFwxin88B7W/OhgaRTXaNxVFtDanKBeDwWhsHdoyu3Lm18YEfjsUrJ5jNCLoy3h1pRy8Xm0D86ZQuHJ5itH4BF/0vnfhr/zVb8XR4Qkm4yWefvLz8Hd+6MfwiU9+BqPRCq3OLobjqQoCzDsKn/fk0ysG6xSr6Wy10Wo1pLA/Gg3w8ME9bc4AALjQUwBA4wFLSzTqDQwHM5weD4BFFaUig3aiIUshzKxsEgBQIH77MexfueaK2CayoB71EPFw1Xl1zKofZizhv+Hg3MQ2CGSuiKZMpfQ6K9TRqLWwW6lh0eujPJ5gq1ZX8E7H+ODoEFOqUDMIZCIuh1EU3Uo9srrOeWISaJXEc4hAcYzYeIjdTgsFzlhVO8QS42Efjz99HV/zF/8kPvv6XXz4Vz6DB2dldOdNrOotFJpAiexqQQ8EALgRTAPWdo+p738uAGAzmYsALACAe0d9TDk3XFMZzBhLRMPtcFaRc+dsBsIpU9osyfb1ykoKAGwi4mmQo+STzj4RgDGKkYtyuPiXPtMRvnAH/FRzSJZ8RMK/+TPzKWZ9DTRiNaJCnYUmys2WtBsiueDnZ0bBg/f4zEg+03g11Fn/XRxf+lwZt6TKFclOBpJcklzLuLJayvn0pDZxekWrpaSWyb1o8JZRG0vGE5KYma7qvyhj7IUmMmgtAOm9iQA0q4BtgEgKTL3yx49KwYn0/NLAOl0L4Vg2gYM4BjoOMhMC4Q2KeXYP/Mbmc9+NLRDHEZUJ9SCzzkMmhPcEsjeO15AMgMHJEVr1mpgRo9kMjz3zNP7kV/wZRqtSgO71+3IAB4cH2NneUTXs5RdfwtUr13B6diZg5ZVXXsGTdx7Dv/jQz6NJYcH+ELeuXMX5MTUALCmjId7e28GDo4eoNuq4/fhjePbJ26jMunj99z6Fa8US3nrlCkpHR7haLeHWXgevvPw8lpUCyu0mTkZj0ftZ+Z9PVygsOON3jEqDlFXSwagCbSAAAQDNtqamAAUBOSprvtTPaAVQck9nJiq3VUwyEEBMgBAAdPrjWrJkIRPpjbVgEGTKz37lYxRU2sLjAYLFXGQALNEskUiXC/CkQVYETOkaSfeH/q5WgDSyXd+JacIZgU8WgPm9MVXkEJqy3w3nzBXEQ+gvr195IOrCbVrPAtpMzE/gsBImr2ZGcBQtBKxG8LyDZZtU7uMabAaeWQUnnkvW0ngQEmA6rTR45e+bDB5d+rDTDIq9P1qPJRVGBZGuraF2oSQpU/DhgocE5ZNbnLeWuE3fvObx2et+4dEAwCaIs353N9gclxjhR71+/bgujsfUdWR47ABfMMH4fjZj20BUa5FyTN5bFtL3zu/HOgBlYpcUtJpkbLc4/PSYwy5vAhRmB00p+40SsGBmsPrPqj8BtQGZiC0GhRyH2ldMFtVSVRo1inUhtX5W7aUoHqrjYquEECvHKDK/JwBADR0DAMgAYH8ugQABoGTSeV90AABBYzaf/GgAIJKZzaKCrU8Gl02MHADg9UsBc177sP/puk+vL8G7ILGT0aL9wLYzT/JJTw5BT68tWQgkG0mmlQu0uo7Pph8MECOAnFgPijeoIbViu6VPEcjaqGwlBBjyRrHFZGIMT9odHZ8Do1nbnqaU2F5O97f+7n3uoSwVYqNm+3UEBu5JpM+qrKJZZwCopRn/fgBAPhUh/ELKG4hk7lKmD0cWcmwpExofVcy1GhR85pmm+eMeIj1wP+6sAO8XOe5PXP/N9bRpXz/XufP1EZdEUhf3ldXeKtsCN9yXhW72INtk01aosAP8O1k0FNI1TQADCjbjKU3LWUvaE0CFAISPZY/zXfspINBFSRPWmvyT/g+MxrmGSByzjs1bItICmt7biwp2uSksSQZv6C7k/ssAALYQh/aJs00ceOdZiMEV+zMZb51eh4hf02vwqP1kNoV5XsQDBm4T/KPI82BIvQtYnM1iy5y6JnW1oMzQ83YU5k8E1ZnDcgzxGd7yeY/jm77ta/HKw89iUpqhWG/ihVcP8ZM//cso1newWDKKMpsSBY5YK2qDTe4rfzfNPRYm2EppDIDYu7mds7VAm8bnB7DA32kjCGhQ5+Ps6BTPPPUEPv3pF/CVf/a9+Nt/+3vx4gufxfl5D/u7N/Gb//fv4gf/+7+P5557Mw6Pe6g32hhPaXNs/LcYADyYdruFnd1t9VVQnfD09BhHhw8zAICP8YD5PKIPEveh4V9ReKuO8XCJs9OhKlvlUkP5XhgzVZvKNLQrvOktb5Owk3rRScNYzVCsGN1EwZZ6TmwOLS/M2dEBxqM+ZpMhSkX2U8gq6DsAgHZzC7e2d9F98BDLfh/XtrZFYWs2GjjpnmM8n2FCiqOPvRDKwhmIEqHJgxfLmY2uYqqfNgZnNhpgp9NSoFtkJZDI92iIYm2Gv/ydfwFHgwE+8rEX8PsvddFftTArVVFql1FrV6Uyav1dpOIEAEDKEzfO52YAxKZMA6/YDGQAvPbwXP3FCugEHjmwoWBwlaFNKYvAdS5t2/q4lrXAMnFkqeNLAxwFMBLwNK2GTNk3E8Tj40YtDQQ3CxqzIDYHANJefJ1GElPqGkTfHymsrFJwDFmrgxVp2mxRdLp59H/pNX8YAGCNA/FGrvri33T+We10vQoVgQSpjanx4n1gUGh9ohVVqTWyz1HvGPFnFVgaSDJGPDlxsEaJhFo6rNuLRjptMeB1TpHuuLcRjK0n2nZel7E+UsN12ZUJRxjvuxbkJlSzjDLtjjFLYEIkyVslMkfrCA2XMq8Tx4jyswhS8jlsCSCVlQBhRRNI2PffxRd84Rfiq7/2z+Hf/Nan8Oa3vRX3HjwQsHLl6jXcu3sXx6zGF4po1hsCA1544QVQRfvxxx7DP/zJn0JRY5GWaFSqODk4wNW9fanXch8xWaAFma7mEi/9oi/5YrRbdSzGXVRnE7z8yU+gPhjibVev4Farjp0y0D85QKNRRpPqrL0uxnQGGonDgLqMKXvcqNMhVotj+QXTK9G3ppeUMKZgIUXvCKqacoCtWqK4pK97ch+2Iii5coSZezbbYFV921y0cQ2OmIzKkPL6RwMAa72FBACYwFD4R7Q5C0w2HXXMMb4sQKHtEfXvkh7h1NY8clcGaCF74oJw3uebYXJOS+aFCJaDHav3OoqoZEJ0KegmRgA1KGrm3Nek/7OMmWP0uA/tvANsTYPMNPHe3JNMphpiva0LGKbXkPYjtc3p79J8ke5FYns8Poy9KD0Yto04MKqA2IE0VkPzFrT1e5cBcQnbIt5z7RgenfvbGstasC6/i+lYtsueERWUdH3F83hoAgb9gfT6xu/U9xBYzAp4Mq5UQTATeMUFBoin6zc+LwI4cyc50GD3iCr57HVNxrIGKOWPbQIAqS3mTmMFeRP+ShPcsIkEUskG4U+uCSUGYtrN0GzUsuCTCb89TgCgrAocYyqj9VolNTRfSL1uNCmyRf0IAgA2j5yVf7Y+aTyg/Lzp8JgQWCRj1nbD96DgcNxrHnvaAhAU3stbTJg4VzEeWwtA3JO4D+Er09hnHYBifz0/32w0Rd24vrk9Wfkm1V9MAN/vQXjXWcjmEXAtqzB0GVBhAbjpEMQ6iISS50Pm5aRYFwhgrALX20jaHR5pu/wPTDKCoUlbOGF7mfRwCM4YGCnz4z7R83qzt2RhRDU2qYCqJSmSfPoTb38SECjaeJRcos74uY7y8r9HjLIeQevuZS/I13K+v+KPRczRKFMZ3ZiCAuWiEBhUdP5/rdrs9TMH+C6zH5v2d/PoY29zbRQ15vDRAHTsbcW7CYNA62e5UKt0CiK40kf2kb701pLAzH6Rnevifyk4nNqILGbeYL3Z4+taK+nxZTmCV6A3fUiwVqhBIgbGhg82gM+H4oVtTC6kiP2cUiWRxjgOy6kEKrnYYZ32ORuNmq4UF29VK3j+FccdtnazgLWWD9HnJ3tOe5AJv//kOj/v9sT6oSYO4y2eU7VWtwo8R4AuuPcXWBSpRcGcUpZSKSZp94vVBN/733wH6ttzLMpTHPbOsXf9Dv7BT30Az798CBQ7AFsGnPnEeCdsRYCH4QPjnKI4xxYiFtcjqrMIxcZ+CiBR2xXtPsekLlCvNVGvNzEcTPT/TouF7jnGo1O86bkn8X3f/1/i/OxIoPL+/nW8/OI9/Bff/QOYzyrY2b2FXn+CuTRRvFWUfuFdz715tbW1hU6Hc8Qb6ocYjwY4PHyI87MTVTn4GOmqwQCoVGkUjbow5yisdgfTkQEAyxmpyQyajA5G52Aq1yuN/SMAQPtTokyixnhMbToAHQdHgpFVIDqQms1w77VXJFTHnoISxbLIGBCFjW9ionvbnV3c2b+Cs3v3MT87x367jcWUfW1VjKcTDMdjCQ5KrEbG2ucxqtLqoyeyXk8fDSeK7EpiOJw8sNWsCwBYTseaMkBUfDzv4v3f+JVo7O3hNz7xGn79Uy9jgDaGqxKqnRqa201M56aCW1xyI9gEWGMAcOMYtf2NvjYBgHCOul6oCABgZVEo8SUAQFSQUqcalJ5NAGDT8IRTzAzm5oGyj1sUIRcB9F50BY9qBYjxKp4oR2uAfZC3APj2T8X4AlzILKWDNa4MymvGCkiL2hOFEiYc++Mq83E5ZUj0Obk7khH3x3ILHWnB/z8neFkLQRrA8Vpww0eVPja/ifaVUK7VMuTfHLcn706pZhKiYNYRYvV/eQVLxowaAEGtD7E/T+j52fwcQwzzCnt2WROk+mJwa9f8MgQ2rZJEsLeW/IdQj1dwouKW9f97kChj7ZTMWGtyJj6Ugp/fbNRVBZqMx6YtEckLqdG8XvOJ2Erf8pe/FVevX8fByQmeePopvH73LopUn53N0D3vahzd+emZAo1rV6/i/t37XnUo4x/91E/hyt4+VvMF+mdd8aKbNYrUWM+YqFKlEgaTMcr1KurtFt7zhe/FZDhEbbnC6PwMr7/0PGa9UxRGPVxv1vD5T9zB6vwE1xs17DfqmA66onzNVnN0h33NeZ7RS1YamlASdDVJiilopUIx569WpWY9mswxIW1VzU/GZlJ/oiciIfaoYFGjmKJ1Jij/tjNSe8OAvs4qaAIAmAO0rxiHJ9vhD+ZCnU5/JgCw5sLX91FqO9aD92g5yLUJLtuBAUBe9jcekipaSVXcgvvLSOn5eUWQoXYGYs6s5jE4ZtAS7TVeHWYLSbqfqVPDapXtY3XymTBUEhymCXwGtiQMnCyZ5ZGz9/lCYnkxWE6vY+YTKKLGAMiNXlYBTBhJtBeqHqQAAMVvKeJKf1sKEdq8ChVrKILeNHhM7YRdawNTHvX1xhRu7+F9gxaCR1Fw7RrEGD/79PQeBPWWSbPuF/t4PUjLg3kTmAwAarMXP0Bn6zF1fxVMNq++ssKlCSnOsIge9kgI3wgA8R2ZXb10ncX1jNezTZO23tiaZhMZIzE2og6B2t+WS9lLE+Ak08GqjMHKk5gZWxcczODzqzX2lJoGgHSd2HblDABqG5jauddvXTxNd9wB+U6nk016CLpuCgDwPALESPeyJVA8ljomY4o6G9CVrrWovj4SACiQxuqBOuMNdYSYLaVf4XeHxSC3XRkrKv7vk4Ti75s+MI4nKy4kbQ58bLwABqhhhrxKvFkweSP7xavKAD/GcBOoo72RzXE2igGkztgKcNb3i1rfGR/EChILLB9TGlR/8wU+5tT5lmvCjJ8DxHvk5o42sTcInXT+EbskWkB8CeP5VoU0fgOYMhvnraMsKnHCjzHcIrHM9TSyZNHtf2ZXk2r3ZWsns59KYm3M7qO+uNciOU9jHHusoFwpBQBSvQO+Z+yJdF3H79xHEdM8CgDYBEDXfKj8xjp4HHYwfkpIL9H12vx9tqBIZz6uO/4e7QLU1Uq/dO2ymNqzfNu12X2y1xoIIAHGNQ0Ae66vaIt1Ev+X2oBN1s1mLMH1IUHHYPQ46CVNG29vrbMFMXTE2GHPkdkEOJcLzKdzrDRFgbnkyvLQaJ8TqDnGc2+6ge/7gb+Bf/07v4o7T9/Gqw+Ocf9ohJ/8h/8cra2r4NOkpeO+ReCd+4j0noe9jHONIp5NeiCT0JL/QpFsSit+6zWaKkEhZl7HCsrFmsYk03ZutauYjF7HM09fx/d/33+Ffu9cRTKKXO/9W8H6v/7Xvgef/v17uH79Du7dP0Wl6hOU5hRapgB3FYX3vvXtq+vXr4tGxiiPQc1kPMTBwQN0z0/12Bu1AFCFueMAwMlxH4upaQBovqWMsalXUpV+7+oV3L7zuBCaaq0hRgADYqrUMys3BHqlqjtH/VFo68G918QGsI4uIu1UGqd4D8dF1DBZVbC3ew1X2x0Mj48xPTtHk06OM15dKbc/GGIso2oOn+0JPD4GBRRYWNs0dtdEeQsWACtcjQrFA00NlwwABt6T2Tne/b434x3vfQ8+80oXv/CRT6C3aqC3YItIC62dDmYULpQgMdF0DmixcViKPBNFz0cZoFg48ffYBFxks2UJbAEgA0DBH6+Jq74zmOW1p2BQtqkjSDXFlT8UAyA9rs0AxSaFMYJOqgr+fxm2jNpvhkoBj29MvRdVnIOC63QlS9BzZf4sCHUqHDcuLQspkc3OlvoIAwCQU3GdgzTZj/D00QDAG3iwN/yTGbLwn5sOiC8Nuo9V/M1QZAkCg0c3hfExCkLjOdSu0EgY66+OKn8ACtEKcBnFN6oWuuRJhT2cUjicTceU7gX+TgcU1bR07a2xCBwhTg05E6UAEAJNDmHIaNcw+nFejQgqWaRvdCKDXh9bWx0JPLJvX7THElsfqBg/Fnr6N/7md+maUWCUavq1eh2jyRjXrt/A+fm5VuHDe/dxdf+KquZ8T/ZNd8/P8c8/9M/+P+beBNrS7CoP++48vrmqXg1dXT1J6lEzUgyIURKzFKMwSiAwIBuQMRjjeCVxjO1kkZUV29gh2OAYG8fYxljYQcgRSAhbDAYhiZZaao3d6u7qruoa3nznMev79tn/f+7/7r2vulvJ8pN63Xr33fsP5z9nn72//e1vy2l+5vLTaNbq2NrYwv7OnthDvH7SbdfWN3DQbqtl6TgPsQs2tjYx7PRR6rI/9gh/8vCH0Okd4eLFM2jdfBbVfhf/1YvuweZ4hC1WI7SPwHJvtn/ZO9rBuDDFtFSShsmErdhcQEuZbEOhaa/y5Rr64ym6I2acqAFACDTMG9qphPQTdtykxjOtrTOdjTQw9laQ/K61+vJgPGzjSWY9cm1C2ZDmR0hDWQd2arUs9iDnAQDJJh9AhmVLzDfTrO3RXAsAQDDgUSDK656rYJXYenMo8+h3WYdnLTYZUUnIJwAiZq68U4n3Viet2kpuLDlHBym0scpQ+H2tZdeUrzmOIxkc88JntxEOwM3sUZ4NEpXf0DLtE7z2iLrP99QZJYiz6lmEwM0ohRNUqvWkhDm2TQ7yxQ5sbCvseeRk/pcBAPHzP/6cmbVdDsDGNjX7fd4xRYmTNrRhHsadV5KgX6C0zVMHCnjdIzqAAUE5dq1J4BUE3sIFaJwCpX5EhlCg1PP9mInloEB83Jk9QgHC/Ofv9+rHI/2foDdFBRl0kwWlmv5hT1lEA8An6kBSI2tFPgyfT6KyIYdcczcBo0iPpSieteDjK8eLn6F9JZDA0gDZ8sA4sj3WZqxnR1XqGe49niO+Tzm4G69h2yusRVavb+J8/jnPpPOYvK7EXkR2xvZy0tmZLTdwW882H7obBd0PdcFwAk8Ijs2mBGDUg2qfO/H+HAIL3+vi9Sz/a5rH0QBq9RyD4jFwdhIAYPuwsfkE1AcxYDOxwY6FfyfjEAAcsjNIwXZAxuyVrUezj27zU+aXAQuxnOsy63vS3xI+yNwPJp5RmC++7nwNMDoggE8GVGJ7NOahk5Qhu/KQXPhPn4uABHu2UWY58/xiBs4x++H2c8ltcr05s4tj6nNTc7uQF1jmAEV6GAczcqZkv0ADg+/PAwjjID8uYYjXgR+TCvBaN1GQ73NRnxfrLy0bmw22yczmevE27KkQc2KzonURD5MzHdS9KGEjOIvMdgTOMgnMxzzEhM1hZpdxoCcr5t2fj49fTzw2mveJ4GsoofCyv6CsQ+DL1xLnvbUUZQv7EWi7WeZk42RJtpFo/AT92WWui+/7/v8aD778DlzbfQKnz2/j6etH+Fe/9tt49gbHqiIGljMA/dr8mv05+GvsP7stYRmwbcvcC7kODAQw0HWiEt86y5zZQWo4Ra3aVOtetkrutG7gNa+6iHf+6NuVDGs2VqTHV2+s43/6mz+DD/zOw7h08SIm4yKKJQrIWizBkmMCwYylcl/60pdPz58/Lyoa2wCWqdY/GeHatavYZx/sAmsWjAFAqgSVuF0E0B7sGPVqHb3OSAyA6Zj1DSYCqF6uFBBk/1OMcdc996DWaOqB0/HgQxhORkJeVLc2NhVa4gH9Thuto31020eh9YYLygVBCbH4i5gWGjh1ahtVCtqxXdj+HqiytcI6j4mpSB4eHqrFFGuCCQAMHQBgHUaiopk6UZblCqCDqHR5q//PA1VSdkjdY3Zz3ML66TLe/G1vwbVD4Fff/Ts4HFdwMJyg2FxBbaUph9ImamgP4yqo3nlA9nqxAx1vmh6IuSHqj3K4ttcVA0BOXgAAYg0Ap+D5pqRjBCEWOY9RCYBv3m4kYgMVLzxfqApWgyCQvhMcIQb/thM5Qpeqj7oQnCOX6WvIzjt3LQyJbWTm5BpGZtS4GlXhGyvafCnm5oEqAQB3TG6JAXDSHrfs76GtoKP1vsHFAbMDADE9OHmmBpGmIjpB+CYZ/4B8OwDgBkTUyOA0UBU+drr8crPGJzZCsaO6zMHOBl1yMGK9h/BcdDwJTqUbZLLZhwvSsYLYmOsBGGgVOhukebAgFhhaDalnbFmt+hi4k3lE+j8dw9Pbp/DD7/xhfOLRR2TULtx2UW1GWdt/8eJFXLlyVcb+Na9+DT75yCfQPjrCIQHCag2T4Rjv+c1343B3B1sbG3Iwdm/uSLfgzOltXLt23aiZpRKq9QbavZ7609bXVnD/Qw8qe1qe5LE+LuHhD38U19t7KK1VMSpT/6KH6nSIc7UKvvqB+1He38fw6tPYLAKNwgRH+zfYPRGlegPXD7uYUi029KNN0GvaMzID8kVpAQwomDWZqMe1tAACwEIbl4hQ+lirqDlYZ+/MESnr62PKYCJ0EVgMABhd1H7c0TRKZuj8ENDqePOOl8w8FN+dPatRDeq/wdHIBgnxseb9LaFvRvXvacB13K6q5VZC9yYbzJwC2hSuJXaFoNPm3Ta2z52dca6cPm0BCLOsDGTSNla+sfs9ugM3LxBORWjtLuPAIXGSQ2/4eWbItGUY6IUOIyr/NhZREuRmegn7iLiNqdUMAMg+p+z1zDeDBCitz/ein3k2JJ1QZtHn8TWy82n+cdj5pWcMNLctkSMsJ1R2ickFo2fzPQbLkH40iwAAIABJREFUBEaG/SEqJSo+G1Sd7HGRwywVeAUVqdhgbOcVDM8JQOZd7zEgQBTW0AUnYmPFn/PjcH8TvT0wyvhqwCoUpKuuP/g7ZDxwTPhKwT7Bet4+XIE657yLkxkbhCKAXm/PrBQBAL4yyHEhV5V9BhaB9gJ1WLD91t5PRQD996Ojo2MBkM89qvd3hhMMRmnZgILgEDSpRCOTgYznGZ8an2HCLHNmgrKU9ky9DErXGwXHyfyKGE9mFiOAPhM4ZW2RDif/6fj897W8dP4LVAn6LdEhkjUa3tN88DrwIIJsYziRL+rzz87lXwrzVXuBhRM8TrpU/YSL1+7CRZ0Onq0bg4fSjwfHS1cT2DNhS4oOadc6IA07XLPvYz5XeUh/z2rK7Vr9mKbVEkDrYPOyz9Dnktuz9PsEvllubFpfi348aZP9u19DvH79M/Y3u1YxMINujLVzNFvifpR3D4l97tgnmzf//bM8Axkkfm9+HhelFZuUwLbn3GMALTx2a7FnmwSPmw1Wswyu5NrCMRPrHdHuzE8IMyM8f08lJK9JAtJKVHydxIF+vB/6Pca2UXNjRuMgALVBAJTfYYypZ+E2XJl613ybSuTUYgxrM0y/bjRm2dgA9cYAf/1//BEctp9BuQ5UGit45NPP4Fd+9X1orN6Dw0MmdzuhhaCNnZf3CiAcDvW7s7Oc6ZMANKHcwCZ5aE3J+SifiqDXVBovEhoNLc3JiGHiggnQc2ea+F/+5x/H3s7TWF1dV0X+0WEXTz1xFb/8T/8VbrtwN0ZDPv8KNre20TrqCPBl7MSSL3bny73uFa+aXrhwQTSuw6MD6+FYyIkBQA0AdgaIuwDEAAANEFX6K6Uq2q0Bjg56KOZ58DrYn1LZS/VZJdV9gpe+4uWqQaBBIvLDrDxVlAsU1uMcnLAHrSG7rf1d7O3eRJkq/ZNR6EFulEHfCAdjMmg3cPr0WYyJ1LEu62AP/cMDnFlbU2au4QBAp2dq8WwHMbK6yRIVlAkABIEVGUjfBEIJAOuMK6UCRr0OaoUCVmpVo72rrrJLOUD8wA//ORyNS/jn73oP9ocF7PRGKDbXUGXLsaCCnrS3C8Y4saFGD1hogGLHzLO2vkn2hsDNQ9KKUw0AIXpRFwDWCnpAnGzSCwAAX4QxgugObGyg/GJlOFgGEJBa35QsyHeROWpFeHAfeo2Hv8cL3J0zZwj4gk+D4ZDqDBR4aQDUGxLgcQBAAVtQSXbtgRNLALQjnLjVzf2A3FcFFJH4SUTP53zyRe/O0cwmQXQ2MBt87J26KkMXahA9R+QGWn5HcApYM+glAfx7UgoRUZLjzS/rkHiGJQ3KZrUMPAPoc8ifRzIHghaBasK8PWBwCBPF2QAMKCMWZ+DIomE3Eappu4MSgCTN++lECtas3We2noE7jSHZAA888AC+6U3fhKevPYPVjVWw3c0+qf7NFXVT4Oer1Zp9/8YO7rp0B/Z2d3Hj2Wt671f+r1/BoNfVej7c29XG3Gg05Uu1jtrKspECzz7xLB+qNhrYPaAgzAM4deaM1Pjr+TJ6V27i8c9+DlMKp04HOBi2UamzL+sEZ1Yb+JG3fRf2v/B5XPn4n6I56GJ9MkT/xjU0CsDKyiqutTogGuCgkdSphVpbKcCAKu2FAvpsWTgFurRxJCKp5WMBefaJ9o09ytxLFFD4nIk+WSbbftyh5PMphkR58I0Dkc/aO8mBVgCR/qQ6AAYACJJ7vgyASNk5u95nnSn7LQnQovNxDFJbmn5GbUZpdwKlL/lMBACIEcYWotRbCGrbFHg8tX0Gt126HafPnAmq2ZZZV+DY76sVG6nlbJsmBzA4kG7PYrZOnMHIggAc4z53x5DRy95zEsTPuXeeS73CB9wzQwbRHbjwjFW/7CVEAfRwMbHk2BIIsxp2nxuxExY7o8eNoGUYl/0sz4DqqS4FALLHjueAauj5+MNek7VNnMIM/GObIw2RdlstQVsHhxj3WIKRxvCysQ5GBVqnTT67V/XkTgJFIaLHKPzxejgpAEwUtTNCXz7unnEkk4/ZSAL6zP5TDJBWgv/m3ziOid5GEOG1Fly+dsIzDtk6K2Gx1mas9xcDgD3LKbhaoc6AAQAM8q3TQ1rvG9fBkz2TpSnHWdIs6CEfK8xTiujlyjUBmvzJZs4WlX8k64QighOCzyYKy2O7hk4amAZeWYhKPAjzYyyan74f+pr2+5hdJ1aCkRJyjjsSy+a/qlgpxhWLB4pdYsfhPEwYQNH7yRzl/hiecXqe1Ieln00w0+45ZEjDJdpa8WD6BThAM/T5GARwaUZ7EpboCd2fAvuTec5SZUXlbLI9ttAiPQ6bc0YhP2YJ7DsSfZy9/hjEmbdnuJ1TF5wp1/9iAMCZGQLcIhamnpnei0j/PhH8buSDWXJOvk/43QEAtSGVGNxsAOx+Pl+txt5+fO1olBzMJABL3ylk+v2zslFkkBJMCzzVWGjObdyMvxkSPPH5fG37+eOnoHME0U35/DPJAntgCfM3eUr2vkNGuTwD7xT8jtdd/Oz83/53jZEYUKENeTIHYvaLASDpZfkMIzBTUnv7UZ8BPB34GhWJBRjm80OsrE6wvj7GT/7U23Fz9wkMJ12Ua2v4zd/6Y3z04afR6q0gzw4CeXZxCbodEQAgjZB+X3ZaLLzxWDbWu7lo/pCBRjFhnzeBHcFY2DonTCQyOZ1Q8yWPcimP3Z09hrV485u/En/pnT+IZ59+FLedP41ed4hOa4DhIIe/+lf+B7z0oS/BdFICpmWUS3U89tgTOH1mW2PWard0PSz5z331l7x2etddd2F3d0dAIdsAsgTgySe/IJE/qqwy6B6y9r1eVQau3qgatcM05IRC9dojdNojYMyg2ursFfQUWKc5lgggqbN8g8qsg6H1s86r/p/oNev6adByogUd7u3gcH9XG/yA9W+BKsFBZVBbLldw1Onj/KWXYDg0an6zXMKNpy+LAVDN5bC1soISM/Vs99XtoT+wfts59tpmT23qBAShm9QBTqe4HAwun/EIlTxQY4BJYzEayfA26gV0urv4sq/6ctzxwMvw3g/+ET7++NO4dtRHobGBxvopAR1C8dgykcGS6qqJFrGPrkhQSwEATniOo/U/twwAJz8n0/WdQ+y1x5jkS7ZZhC4AQrt4LqL3QR1+xvmMugCwHCNBl4NhiTe92AAkxsW9PikqWxscqrV6ZtdrivgqimTonxprArjRyyKoll1Mf8yJt5aRov8HCgtp3jSuVBJ2YTMLGlMU04uB4+MFcDo5wUkaDDEAkr1/zpl82US2YmfdnxHH3pyz9McdFb16uUa0wblh91c5QWHzk9GMUVypHY8TfQB3rOJAJDbmvnHEr3QoY2Aha4DjGv94E8gGBllj7dcqACFoQ3gpAI+jMgA6l8w2jYwCetttt+ELjz+m4JvOLimoOzduaq4fEdQ7cwaXn3oK3/s934u777pL3UO6k77aiKosYDiSbXFhmI21DfQ6XbDwZtjrS0fg6Sefwu9/8Pdw9cpVnN/eRvfoUGwjoqLcmAkiUDiw0Wxi7/AQw/EEtWZT7KGD1hG+8mu+WmIyhWIJtXIZv/87H6DiFApsxRKcLIFC1QKKtQK+/89/L8q5ITrXr+DyRz+Mc2xR2mpjvT9E7+AQ5Y01PHP9Gpp1gqZWx0vbdnB4iDrHgbXpFLosFtFjSQIVbcdjWMVsDsVU8jkJXAQABuIdn5OaBYUMqWeH6RyYsJc5MK407Yi+lw3EAbbAvjCh3GcidW3Zj89Fn3M+T5yJ5PM8PkZsq04KIImGS+E9obZTcyZk+bk/MbM/Ci0pKb5ZsU2Yx2X9fItZzHIFGxsbCvovXrodjdUVdAd9dZDg/PQsTtxmVNRydayxOj0eLy6L8fuJa5uz48S9aMT9LtMi6pidXTDA+QlQYolteATHnsSc7H/sKGqNxi0Alj7J+X/0IG2es8ZvzKO4nvR8478vC6DFwLC6otSpdLA5XK50hcJ+Sd9BDncAOz7xpw+jRDB/mNZtqmwxUEQpHmXnt4xekpkNx3Z38nmGT3bNJwAoMRiTtd9cjWkAlB4ouVpvAxqCfoVkWsNxwBHfWbTven+5Y489BWxkOdT3fvFPFvSKP0mAkxo+1B15Pj/OqiQnU8GRaxt4H/lQX6xxM3OZaVOXfaLP7SpYMFSgkv2SNnLLj+ggajqhstNBflJ0kNhfscA4BaBiz8mfknxMxbcufOhBv73GDK951xqvv3lgYLPelEgZ7Rz9PJaPyO8bUQyNGVCjmJNJ7ECAHZMijEW1siYQmwR4uln7uwN38kl0cd6uNKx3qdelAJT7ar5nePJi3t4if02i3gOJCbutcv/M19o8/zcGGBLbk1HZt6yzZ/r9jkLZrZcwJG0EZ5/6vHGeZ185jATgknKWCGDhERXwxy1+/d+xD5lh4PlYxWUV/t4xn08halq4mXwuPMLjFjMFeeyzabveRetkmf0I3I8IMDJ2s+xioJHQx3T2S8qOccCJGlJdlMtVTKY19PsTlMolFEsjtDqX8Y53fCsu3FZCrTHF7v4uKvVN/NIvvxufe/wQK+v3YG+/jVqN6y8FabL3kY0fZvz3HEybDjmsrqxhpbmKRz/xKdx5+yX0WerV5DW1UClNUCnzPjrY2+viO77zK/Ed3/FnMeq3USvmUC2VceWZGzh39hJ++m/8DDbXz6HTHqsNYLFAwUOuSWPo0sckaNxqHSmRIQDgjjvuwN6eCf55F4AvfOExjIZ97VDLAQATMum2R/qPJQBUuBIAoACXIkVTVOoV3PPiFwnto/PM2jshH8qASvpK2f9CboxBr43WwR46rQNRLInyCKmiKjYpK3TkimWMUcTmmduNRkQAoFLCdQEAXVQBbDabVhowHCkQIONgQue4VLTe2qS+kT6ZIP4pkcm2fauxZdBf5j0woCYFj8gh69OKUykw3vWSu/H1b3kL3vMfP4gPf/pxtCYljEorKFVXUarWA4o3FrNCKDVRn0lB6NRJAAAnlAU31i7Gqe4OAOx3JgsBALWKCxTS5wsAOHIZT2wP3pNg2hHMRHo2Rf5ETVQASKpoKsKnhRBaEs0E6JkdUJ+L6v8JbDD4L1etlYcAgNBxwlHZZDMJDu5CACDjIM8zQlkHNruAc0XTX3CgxjcO0fSLRSGA2Q0oCbLNUzPBn4CC2j6XOrRGYXUP31FVexXoQxZO0AjQe559D+8lQEumNji70ckcR46YZwWXOfACQJIasPS6kzGK+os7TdPHx8eg1e3g9OnTCvhplHjv6+tr2NvbU+af2XqOIbNU/P1v/+2/hRs3bsgenDm3jdaggxb7o1Lzo2SKqRT04zrptjpokOIcRP0+/vDH8J7feLd+39zcwhOPPYattVWJaLXabQEpq+vrOGq1cdTpYGNzU4H/YbstfYHXfumfwdr6Onb39zAYDLG6too//M8fRJ5lCgOgNi2iyFotzutKEeNaAe/4qR/BE08/hovbm2gMetj92Mdx9KnPYqs7wHqxhOs713H+wjnZuIPd3bBGrDawVK2g1R9gxExuqYhuLofudKr/eqqTzKFAoevEPbKZZk6jOcSyGWoFlWYv3dnR9BMBydpNymGgU5jUvTOzYBl2DxaTteTanSdFMGHye/bC56Mh+AyeZ/M32Q1/WQDIQ48HpDCaRobWUuCNuj4Gg38G/aRa0hlgO0cK04raWS7jwktejLXTp7B16pQ+x7+zy0OhXFJZCUUk+UP763XKrjMyYjeHfFmbhtXUm9p+nNFbdv10HajiL3c3k0o/6b79mRQXBGBuRj3j7zZI+1occMXiq4u8sIXembGffNecsY1uw5Jyi+NZOjmA2jOOB4DZwHf+JRhN0h1NgUnR/sGj0l/g8+LzH/RTEJ1/e/Thh1EmgyoAb7YuLGPEeSMAIM4sKX6cgafD+U6I4heMXzD/S0c9Ow9mwBGTTE7Wuj+HLMhtCzjKvibzjf4Ws/uZ6/d1dGxeOjrv+5FbnsUB/HIHnnZnPoXeB2XZ93V22o8AvLrts/04bavmBizdVe3oNlfmEfhvbSHo6gUALM4gn3Sk7MidNJNmAQDLFIa7mTmVHyddR2FfCCecXV8eUB9/jvH+HgehZn/cfmt3CHX6qQAc32M9NbPkzHWYYn/MmCTzinY7lKOoPZ3Z8kBwlE31Fp72fGeZSsbeCmyvSN+E1zrPx4nvQXYjiFX74Pl3fJ+aV4Ove4/ajM5aBBuZpPOEspxBG0R7FFk3wd6zBGGO/mC85mOANTv+xwAAL38Kgb4H8d5Bwvb3dK+xPT3Nxvv60Wu4qcSXjuxeMnekwTMHAEgm8SzA5uPkr2I5njThT1pAAsAc8LfB9HItAVzJPuRSpukBCdzlpOFDG8S2qpY0naCFXH4Xf/HHvgtbp4DRuAU2zHnk0Sfwvt95GLsHeVQa59HpcW8hA2i2BDC+5Hn+s48zb71YY0e8PHZv7qFcrGKlsaqE1cH+HrbWqX3VRrnIBPIRypUhfuInfhCvee2DODy6Ie2lMxtncePZPVw4fyf+4jt/Ehtr5zAc5DEa5lCtNPHMM88q3iQYRzBcPgpZpmTBk5XCEoDbb78d3W4HY7a4q5QUqH7+858VE4DI3TIAgPOiXKyg2xmLggAKI1BpfzwFW0zwmMz+s4f2bbdf1GKlovaQ1FWJBDI7NQS7+5HuT0SmfbCLTmsf41Hf1BB9wcg4FEWbYP/IxuoWipU1PRzqB9TKRVy7/CRywz4qkwm2Gg00SfMfDNUGgh0BhNWUS6LQjodjlBlfRi2ivLWJALzQAqecJ1V2iuJ0ggoz0Kyh42Ia91HOTzAtTvEXfvLH8Acfexj/z+//MYalJlrDCgbTMlbXT4k2mMuNTIJAQk1cYSW7/xxX4OINhAswBgA8IKdDQwbAYQ/HAAApxgcGwEkAACkviYhUXD+5oPdoMnlDMM+JNLNtBGqUOcE0cERBx8YQMMunMfC/u8PmTsuxDTEAAHTF6MBTiI2OOQEQjp/aTbK1RXC+XWNACG/I0r0QAGCZA6LAXRQjM0BeL+bPjM/I+7hm7Zg2GAl/mAM2g7RHFC+dP4n/bfziz6pGNdRz+rOJEepsBnUGvY5q+pNNLaJo8rteunAM/XXDGtoUaTPJXButO58La1E9AKQR4o8oqKT3MKvd6YhmqrkN4ObNG/o7x45z6OrVq7h06RJ++qf/Bj76px/FpUu3Y393DwRfjnotnDpzCpubm3jqyac0FzhGWxub6LW7ql8lCPDb7/0tfPB3/6P+TdXu/d19nD2zjVG/q98llsPMBdsyUT+EtPvREEedNs5duCD6FOvJ+CjIFuCz/cAHP4Dmeg358RiNYR7VYR7lIftmTzEq5DGuFvH9P/4XsNfbZwNB1PMTbBeLWOkP8Nk//CO0Ll/GXdun8LmPf1xsBJUWjUY4s7WJG9evKRDNl8sY5fPo53MY6DUP9hXpkpJONhDVYSOv0AMUz+gzg23U5eMOoDZKGqMAAChrMCN8ZxRG/ThNL3GcbVWJ3bPY/w8bsn92luoo2+BtQjNZwFsLAIF6YFgxOPe1wGfHNaHNn84XqcwETvo9fYbAzt333I3zly6hXyqiUKuq0wMdJQIAfO5aU2awk5pxbpwC9gIQO+zT+S8JiHEAIBYM43pYSgEOnlY2hzovkJ7nByUA3Jzxd7/KVcS1/qKDuAP7wjww7l1ZGdPlHtusPWUAQfu3WIV72dG8TvKY/Yzmqo8/GYSkuEsBOvRm/vTHHkaFfbBHxrxx55FrhXuNAQDBoY+Cfw8Zbc96/gGkHXn5T0w5dxvtr1QpGk9N9X7RGoyfeay34+eOKcyJux4hCNn5OzOHHEBccgsnBfA5tmNeMgrLv28igN6FY8Y3iQCARTFGNiA54VEc+7NgVq9xf65fjtdi+PfzjYWWgQixHT0GKioYTIOXeWO9LAGiyx5PUCqQJWW6E9Ye3NrbifEqnRSyhNmJw0AAS1jk1CPehGRTYU51nQifMSaBMXjSoNM1LWxv6g9Ys52CArxHL0Hh95bZX64biur63hivL7fdXoOf9W3serzTVGBXhDI7fZZ+aQAUHeAQMy/yqwVYhlp5nw5xkO9+5PHAP4F3pBDv7A4He2Oqv64lLPaktCkCm2PfIcn6RxNKejhZ0JhvJCUHfMLz7Zjitiy4mJnkzx86CyMWla7pnUhwMr3u+Sudc7/INqIMhqd1FNmRaTpEv7+L09s5/MUfeyvyhSN0OofIF2r4l//6N/GFp46A4gZGqJP/g8mE3tjiu8iuqRkAlyUMmKJaq6Pb7oH+xPbps+i22shRb48dWnqHaNSm2Nos4Ud+5Htx/nwTu3uX8cCDd0sU8OrlQ1y88BL8/M/9E3z0I59ErbqOK1d2cHb7Njz++BMqiSXLmgKvE5XTmPgx21Br/r763vundK7pgCtYzzM+LuBzn/uMWlywPn8xAGC9cItsx9edSAcgNy0ruz2d5JThHo36KJYLOH/xAjZPbal21jL5EzEBlMUkVahAAAAYdo+wv3MN/e4RSkW22BnI4SK9l/UipGt0iOQXyzh7/hK6QwICph9QLRdw7eknkRv0UBqNsFmtYqNaV50sazc73S4GDD6LBQw5gScTVEjFD0LAcoBDRtYn9YQtcqj6T19yPEK9WESjUkaebSR6Xaw3a7ixdw3f+8Pfj365gH/2rn+Pw3EJnXEdR90cNk+dk4XLF4gW8ag0ODxJWeUQUzpQSwAAD8KUyQiOJyeRAwBH/RzGFEOMrt1LABhguQGfzfqEth9BJCcLAPjCWRr8OljAgMs3cGX0lY5PAlUac4kwcWMIDAEzrsYIsBr9lBlwbDOTnbWsKhcL+7ETAKDDLgSR5RQBABBdKxg3zzDSaT8JALiVjTcei2QzovFmHWXIhMeCMXxWfEZxwJ3djDn3ub6OZWAiAGDGr4gudFGGMPu+lyNYzWcq0hTXabpojJ/Lg3Wfe/Pmg28sM+PiGaMIsEh0AIQ2R2JcQaNAz0ydRoo4PDxQAMZNl2NHym6708Kb3vQmvOrVr8L+/j6azUZyHwdHB1hZXxE962B/H+e2z4GUxN2dHWX5z2ydRqfVxrt/49144rHHRXmnNgBBgPW1dYn+lYssr+mjsbKiNqW7Bwd6ntVGXQHj+tYmHnzoITz00Etx5dmr+MQnPiG2AimP125cxQg9MYJqoyIqozxKAgBoR/IYF3L40jd+NW6753Y01mqYjns4uP4sXnrPXZi2jvDw7/4uxleewUvOncMTn/88Jr2etEuG3Q4IOvK6chSRmU4xyAFD2sFiEX1SxyYUz6Jw6qyqswfxWmNBBMg2dkfDAz0ulABQhErLMIhLOQBgmQLaiZSe6UGDdwEwh3s5ABADR7ETZQCd1VDH8y7rRy+zQfxst9MVI4hgETeqPoEAMrTYdaNckrAf2Ry0Iedvu4B777sP5y6c1zM+7HaAag0tdZQYaL+q1GoCDAajoeaixjOAmjyfwCzZHbYZm6DfY9Y/VUSPs//yj6M+zMfujWK4+VJC4fcAJv7conXOz3Cv8v9mvuMPKmtZXFErfNjLrW6RxJG9/CDJan2g5zqJmQzycWeI7KbjAMAMGLqUHu7Z/4wFd3DSQS/1U7bAPwYAPvuxj6HUaaE4HiVilFwnak+qEiUrj/MQn877sXrjW9k85oxc9IhmALzsR7PPf9aBZHrEAAB7AMd3Enf+NbeyGX1X0A4nnQcizIBR/jmfP9z3MsyVBbc6921qWND34uuin6Xrn77TlBo4qbCn2xjX5Vm2fgznWF7CsOx+NJ4hifVc7vukz874K0vm/61MPc/gHwPndRE8QgrgzfVxQnLD/RgPxvV7IISUgiI+y3jp53FFWweJIirsOlHI6T8KZsbt4cj4HTHGiILEGFDhrSfaSUEDwUGsFBQw/Rb+zBOhFM05Q8/373Lt9KixQxZphrHk4+UAwvzxA7rtbpLR157rHSdCZVK+wCRoaMPMWCfqRCI/K9Id83kRB/wxAHMcGOZ4EkJJAYg4w59du1kgwXzvVNw0Xob+2bgNpV9fCsYk7vZJUzr6++xaP4kBsGz92p5j8UPYgCKWv53HgRo7TpqIMNSCgD5jFu7TFeSLFUymA/SHu3jJfVt461u/CYPhnvzRmztd/OqvvRetbhml+iYOeyOUylUMB92oOGzxMMR+UPIptpFU4mKKC+fOS5umc9TCSr2uWPZw7wYunGUZ6y5++Z/+HDrt69jffwb3338nrl59ArXqKpr1S/jNd/8n/NtfezemkzJ6PeDwoIPNzdPqgCVR/8CwVwku/6cEfc4ESB+8464pa29Ju2VCaDjsSxzhM5/5lILv5QwAG9BSsYJelwwAUhWs3z3jO9X38niVIu560V0K3ESqmwEAmMEdgo0AivkJukd72Nt5FqNBVxl9liFISVFZuoJ6GRL14+Cfu3AH9lvs30wkZoRKMY9nLz+B3LCH0nCI9XIZZxqrKJICMRii0+uiw/YPFMcI6r01tisUABDqWYJTlTyk8dio/8zij8ao5vNoRgAAdQau7VzBK173SrzuG16Pf/yr/wZfYEuA6jb22znUmxsKWoslUk3I1yVqTbSU1I/nDwBwTK7dPEB7WDgGADgDgADA3IkXaQDEDABtCSGwd6OZdcayCKUyhFpARn/lJsCfpHewaL5Gj2ULtuQcQeTNAvTIrTqWYrDlrfZcmIqmS4efFF2uadJwOZG9BlcZmWDw51KMfd+TdbCWa7fy48dMjUpAG6nYsQQAcBGfeOP0MTTE1kCh7I/Ol3XY5tBpGej657LP2oCWqMWOtwsLz5jnZ6BNDQMPXBSYzelZPnPf4WKzDmUykm6Pw7jo2BFKz69rY2WmoFhQTRKDav272zUaFtkjxQK+9vWvx9mz21jf3BBLifOewRrnQK1elVjpS17yYjz+2GO4/eIlXH7iKVw4fx7Xn72GteYq/sHP/n3RzKn+z0wuf2rdAAAgAElEQVT/KoX+xhN0OjyfiVyd2d7G9Zs3sLO3h9vvuKTgf/dgT/br27792yWKxRaE7Czw1JNP4NSpU/g/fu7nrP5y0hd7SYjqJA9ltNTxwzJbK6sr+NEf+1HsHe2iM2ijVCtgOOlLG2W7VkXxmWfwqT/4QzRYFtVu4ejaNWzUqshTwDT05mZrGmqWkFXAUgAyAnrjicSzKH9iG5utE8v2p63rRDkMwb1vgKoHcxpj+H5SAmDNtSSGo90145zrTCGqkAOjVbn8J3YsZ0pUAgCQXYEnBf1+Nt0DwdzQ554dGwgMMtXEjZWMr9X1DZy/eBF33H0XVjc2rAxgQN2InGnRSPzPVqDGwIUUw0V5Db+LXHK+SAtAjCaotQ71XLKBf2wvFo0O8eAiXbC4/MfX1i0EVmKsSGDXvuTPYeaRzQsgPEsS2G+3ZgHn3UUQ98ogCNnnfTzw9wu2eRvnj7JO7klzYbaaIZ2Jfknaz4I4E5+dqzLTxn3ukUeQPzpAmfYvaaVFXRUC1ibGqfVjxi/oasxmkxIBzlvZRDKfCS7qiToA8ddmHeKg8J59/tEXZuZG0vIuXUHHr/+5zAbrlDRv//IzLHt+BgBk6uCfyzgycZIFAEKSQYFBRgD02KFDN5PncsqZZ0FbKQDguYzZCbYyO0dO0EfQ6C85vYP5MyWG4RzGoFHIqnfm+TixTxH7Bvo3feYg0qf2vEweFouolouoVsoC16WTIBYAPz8N9fY8LyV8plipliXCp3kdylRiRo/sr3yS0MYiAhvVBSAqM4wBAF4ff2cSwe9hBrxQ8F1Ef8JGthZA+/0lqyNq0zcfAMih1+kntteZdmE0A3hsQT/BRGMVMRtrVOwR5yoZys6iXFAuFV/P7PRIOzwcBwfsk/FzzwIAVsKRHjEGD3w/kU7VghXO4xFs9/PM3SFC2UG4mmTm+WfnaQ0stnfHzxCXoOmvWZA7MDV0DxlgWPM+N0a+wA4o1CKh39nHNNfCa//MPfjKr3ol8jmWXlfw/vf/CT7+iSfRGhSoPI+jQQ8UIh/1+s/JfsfriXaj2mji6rPP4tzZMxIU3d+9jrNnNtE+2kEpN8KrX/kgfuovvxNPP/k5nDlFnYAyKmW2n6RAZAkPf+wZ/PTf/HtYX93G/n4XuTy10SryqVdW6uh0jqRRwnUudg05N+MCJkMmToHcA5funFIAiU52mQKA/a7Quk9/+lGj34u2s0gE0CxPsWAAADUADAAgwmAAAGuAyAC478H7JQZI1XOiYlwEzOLLeLITAAPjcQ+dQ6rz3tRgUH2fIAQHTUgRe7zmy6r7pgL8+tY5HHbYSsxQDoIIVwkADHoo0vkrFHG2uQo2+iFVqc1WYqOBsml9luNMpqhPSednJsUAgIQBEOqyRVPiOqVi53hMwieq+YLh7sORMnat7j5yq8Db3/lDeM/v/R7+04c/iVLjduy1gGp9HaUKHVM6yuQfMAim21eTwsA0Z6DAoh86lp61cAYAP8t/EwDojIoCAJQlDyKAahtHamtoAeLGPTlHBACY/x9axMwpAchSEH0h+WKimiaNMLMrTvO3mhxr22I+PlujmVq217O7YKCpeC7eQo02BYxCrSzrotXHsmjU5gFbIUQZuFiUJVFYjgbXUH97w8o9lp09mK0MgpwsYnakKC0vAXAAYC6AoBpVAkNpBsMvVecI9VoerJmlTZFNja3oL2kGLlv3JiMd1Sf73FHHBNWHk/5kAmayn0E7IN4sY+Ppc8nvZy7FLhJy9PNbrWbaJ1vXNBqh1+3g1NYWHvnEIzr/PS96EfYO9sUQ+d7veztW2c1DpXM56QLUG3U9e5aAkDGgHiPjkbQCmNW//ORlUfv3d3bxs3/3Z1Vbv9JYEU1RitZBmIdz1jQD+qL7c6Or1GvK/N7c3cX9L30A3/3W78anPvNp3HvvvQIQu5022q0jlRX841/8RbGA8gQ41ZqECrK0U9bmh//jc9lc38DXff0b0VipodKs4GjQomYsVk+to7NzHfetrKJwcIAPvu99KI9GOFWtYuepp7BeqaDEZxP6Y9NJGRMAIAuAwqacO7m8OgJIQYW6IoG+71Nc2YVIDyDM5jjfErKP3hPbSDqxHkDsXbqf6T2A7TyyOgvtVzzvYydKc0EyvimlMz6Ir7FlGQCu3wEmKFEQtFBAhwr9/b46NjDo3z5/Tq/MURNEkaNFO0/xPYGSpK+yba2VovC+6aDRqUkAEh9DBoXUkul2pSdj65oOQ6qE79car52TSgBMg2F2+BY5c8cG2YOc6ADZJ5E4aHNKAGQLMqKrCx/kgj+clKHJ/n0hGBA5aFnQedE1xXZx5jsRoMI9QJl/qlWHvdQFdR979JOY7u+hFEBro/4bi00gAFtMhQDPs/+xJoBs4S0ANYuuP6mgv4UMeNZ5t98ZWM0yyJLnH7EB0iAxZjN4cJCFwBdEk3OWuB3NAPyF97g0gPUs8uIIdjkARICbKveRrkXoMGR257i2xoyNcSfghQTwFJV8Id+fQ5+eOxpzhljA7sLxtS8kCZ3M9y3BwC478iKCazHbApGfybaBm1lnQcRuytI4CQAWUCuXUK9a8E9yI7WyeAoG/1Lbn4SuKWQ/equ4ZA2ZMYyfuZVQeqo3LSFzG+st1nhdrqjvvoz/np2byVoSgEMWcvqJrAZAvGcdt2Vskck+8g6+u/ZOAAunkPC4SgCk9k+94CG63Z4SHt3hCNNi1dr9xrT8yN9cXsLAU89+N/bVUrDe7k8gR8zSDEB+Mk/CMMywCNxddmA8Y++WQV+WkEgHN2s7s37lc917TAKEAPhi+xPrRyTHd/+fjOWpJZMHI/PjR9MuprkjfP03vgYPPHAnVlcayqz/3M/9CrqDCvY6I/lgffTQaNQx7PSXMpjm+TT+HuHTSr2pxBY9OnYfKPG/AlubDvG1X/VafMs3vAEbqw302y1UyxSermCl0cSzz1xBqbyOH/8rP4N2p4h2a4iNjW3s7XdQqdbR63UxGvfQqDNROpCdZKIhz9hzUkR+yg4BeeRe+eJ7NRwEAFZWmwkD4NFHPyEmAHNJywAAPlQCAP0AALAEgAfmWicAMB4PpQHw0Mtfina3rcBUmZfBEHmiX8yAcNFPR+h3DwUADLqHyE2HMiA0GJq4/KzamgClSh0rqwysV9AZFJArEhQYCQC44gBAv49mLocztQbqBd4w0CWleDRAj44erc9kihqBCjm9dAyPAwB0UlmbW6A6N8sd6ERMKAhYQK1QxBoVJHN97Ayv41u/7ztxpd3Cv/0P/xGT4lnsHk5Rb26hUq2gVGGuhgAAA372cqybgN0JAIAbNqcvxtTteQAAEbCYAeCTbWYjPQEAkGMTjJAHsPFEjp0RtrER8slgJanzt/p//ihzJmEs1WnYVunUTFHCh6a1sMjBDIG6AIB8Ti3eGKhZR4Qp+l3qTkT155HBEf08U2H4XAGAGLHLIsgEx6hz4bWAsQot/+2b5yInmce23sppAB92YhuN4Ni4IY3NnJTOCUwl45tu4vyqnkckSOYbGe/Br43/JirtAVwc/Ltx9k00Zgg4Uj6vxk7jFQUVvhm7jXamhomRjEkdwc7NG9g+e1bZ/1b7CK957WvxDd/0jVJhrzcbuHrtqtYQe7JTL4BAAM9dr1VxdLiPe1/0Ijz11FOaB5duux2/+Au/gD/98Edw5tQZBfx7N3flKLONoKje+Tyq5aqcfLYlJZLb7rTV5u+el7wY3/LmN6lk6cnLT6pfKp8jaxqPDg5w9x134Nff9S588pFPYNLvo9gfosw1wJ7VnM/KSvP3nEArqsm/8evegFe9+hVodY5UY2ZB8wSV3BjFbht3b59GdQo88kd/hCceeQTnV1axSY2PJ59ChYGypbMwpv0jGMZ/U8MkX0BvmsOQNegBxNFci3reKpNvEFPIZAZ1YK05/s8cE/7oqgIAYHPOe2eHtpMho2DOY3B6QF2EWwMAfF7KLgQRwJx0H9LvZx3+ZQHmOAc0ttZxY28P7V4Pp86cxr33P4Db77xTOg7dIdvMTpErlZNSCpYIWDeRAkqhjSLnoZgyvKagS6EMTaCMs3zM2v6NBASxe4y1gMoLzI5rLmPbyXuJ2zhlTZzivlBClDgFGQdr2f1ze6SDPc//8ZhS6zYcPAFVgrGl3bWChsXPb7lTxrVuXK9FoIW/Pz/wJxvQAlm3N9lAd5GIkhvIYDlnLtMdXc0zrpnBIGm/RC0A7wbw+KcexXhvV3u63YMBAASBlFnkUgoBntXZf7FLAAKYe5KIRnR32QCsGALw+Am6X+/vpUC3HUjaNSFwjMcqttvJBhQ2ovk+trWqer7zJ/a3Fs2zpQDAlBlgq2qN70f35ABAYCjMv/5Z9snyuX78rxKJjh2K53qAWwj+k+c9B6hT0irMyVn/KXnyaTAdAPjYPtHvLhUCiBMnFqI69VgEL7s2rU0vLYjNAQIA7KteKRZQKpBqbG0K6ccXyAQQA8BKRDVn6EAVSvbqdO3QVtl/Z7cx7Wcz7ZJDtp7+eHG2CwCv0X2VrIBf9vo5J1SimmnDF9uieT6c+8YKpoOEgsrogqgdR99XBf0rMp5NTNfavvUH1jWhN5qiNS6ARROxdozvj+YfLtNomKP9keHU+/S012BnE+FdvpvqryQaAT6PpYlkDL+km0BmfxKIv+DHfYjZP9vnkxl6wtazbP0bs3FRF7VUGDJ7hUnRT47sDDIAShiwfJOtnAcH6A328Z1vfb2o9gR4WkcT/L2/+89RKG/gaDDBpEwdppYE81lDsqyEaZlJYPJgMMqJfd/p7CCX62JjnftVC1/zlS/DV3/Fa7G9tY5xv4/V+irGgynuvu8VeOQP/gSnNrbxfd//E8hVNlGsbGA8LuL6tT2Uyg2UyhUUS2Q4MqHRxpSMU5YBMF7IlVHKVZGfllU+kvvSB18xPWod4syZ01hfX1U2ulQq4NFPPqJXIQeFXGgDWLM2gHW2J7DaGtXvBgCAJQB5ULiLhtmCo/GUAe8UL3/ly3HQOrQ2TMy8Ub05tNyhc82Mf/twF93WHsbDjtRVyQrg/JIjVq4KAKDyYnNlHavrmxhq8ZRVu0EGAGvsrz71BeQGfeT7fTRyOWxWKmiUymrRxUXXGQ2lvDwKFOvSiMhkqKUUImjuLP+TWB0XwGiIci6HaqGAMl3myVhIzHqthuFRSwN9ON7D677xa7B56RL+xa+/B/3pGnYOJ8hXVlCp19luGhMMBVQU8iWSP6wkXhoAmVUQi3qJJk0mhfUMlfMaGADP3thDNzAArITBRK/oVDJLKoE5d/YygbCrsrOEn8aVzzJrCPneMgaAO19J+C5hRKv39xp/1symXQBM0NENLA3SSQwAaUR4npEAQLWCaq1m/T2p7RAAAD+mMerT8cxmSOIFmQRFJ4gQaZ6HMcqCACYeltag+QbEz7EO2a/LN6WsQ+xsicTmZmhgXsOntmwRQ0PGejpVCxACL1wjDg4pgxV+9yCGVH/+55uirlPoqYvyWNcCy4YagEB2gLdM8w3Kg39+Ts55Ql5JxzxW/FfWnRugBBnZG7Wn9iO8Ll7DsNeTATxsHSm4//M//OfRZNu9POnzq9jZ20VzpYlao44nnviC6Pf8Lj/Tblm9FDPwn/3sZ3H3nXfjF37+H6J91MaQau9s+zkco16rKXhjtoDMAV47AUhSx8F7Lpc0Zx946EG84eu+TmyAazevY3v7jMCGlWZDbQgZ6JcLBfzCP/xHYi/kR2MURwQDi7rePtuJ8UFybtJmEvAqE6DM4wff8YMSWN3f30WjXlX5wKDXQik/RrNcwLTdxoXVdRxefgYf/+DvodwzBtOo1UJJ7VaNCTNg5prkApZJFEpgk8MBQYDRSLbBykos48DveM1hUibgzk7o25tj+ZS+w1rIqIYxIP4MhAyktW1TGWsvDcjx87MicLOWbKpyDnfmsvaF4AzH0NvYOX1PSzihKwfl4kwmgsfkOHSmY7z4gfvx0MtehrX1DRy0WppLFIllG0XW//MKjeHFtml0xkhMpd1nF4WptW8MDmYsIMXxOzo6QqvVEqWOBttodLZmBEJm1mUafKQ2dZETMK+GPxvwLwUAuKGTpprdPjInjOPLWYfqBQIAOnCqrhw/33nXfdyZY9ZOu2xiJ58LAJC130l2K7r/5QDApwwAkI6NbRsqJ1FJSeiT7i01EwZFJtzNZmCjZ7EsO5bY+xOC/3j/tURoAA20HqfIMwM+Q7M9XgqS7tNecZHew0kh8JIW6YE75wU0y1zd+X/j/JctW/LVpQAACeZjBv9pqaPPQesCYGDn0ufwAjQApMBAF2vZIJ0wLCfNkSxAM3O4UMIoQOfYIJpNVwAbgQdJ8CoKP3OQqYhi/De32XEGOp57+js7EI0HYhFwX63qv6LKAAgAMPNPhp9K5AQCOBMgzGOCcwE+SO9rFsri/uEMgNj/cdYHfQpPUrkGk5c9yl+eI2KX3AdBC84/dqqaETBOS7rmAZA+TtLVCRo6rrEj4DBpwUcGhemcaR8N4Lqr1E/yRVw76AnAp39PkWGNt/xNA7VmGADBVsR2IFuAZ4F+Oqv8XyxJ9Lk0AypJQyD45CHQj3/X4fSwbS25P5t8RuDp8RWc2Bx95/gsT75xwt51EgAgouWxNeZMESv/SmztvBJa+jAa/zwaKw0cdm5i/2gfP/COr8fLXn4fDvYOcf16G7/0f/475EvrGBcqyFUKaA0YbBeQG7GEzy/iuK2Jr99AojDW+ge7uhWxulLHUesqcvlDnN4qoFod46/91Dsw7B1ivbGC9ZUNjHo55CYVVAurqFfW8M4f/Qm0OkB3XEdvWEDrqIdz525Du2W+NQGA4bCLQp5sgrHWIGOxUr6CYs7K9Jnxzn3Vy147JV2AQT6z9dtnt7Cy0sBjj39WzipRDooDsj63WiUdxwJp3grrfCbjgXpRdjsjdQIAAQCpI9IPpUrtCPVmDfe8+B75Ct3+UKqH/T6F/wrqd9hs1KT4f/P6FfQ7B6iViRpO0e+1BThUKlW1ixmx73GljubqOoqlKgYUzZ6yb2NFIoCjXgfXn7mMRqmI3sE+Nup1FEYjnD99Bt1WC81GAzdu3BT1kwKEfKXzxx+n/lsNqEMA1CcYyemnZuJ0MABDumoIBAgEbK3Usbd3A9VmGaWVGt72Qz+Iv/Pzv4AOKtjpjDEq1VFd2UC53rBe9mQ+sIVggV0AmLmzNomxQxD88aDOHdoAEgBgnTCNFVkX1ADY2UN7wCQMFfFTDQMpXxeLosW6wBup996HXc58yMJbK0LLoM/UscYibdECm8n0MCChOKMLzDnln6JKpC4zgCTyqWCDymhW9+3q8AQJiBonGgHBwLjR5XWJjst7C+XIpUpFGVteN4O7cW8chKjDok/QzYjupB2QaGmglwUFU9VCB+dv3j7N8yvgD8F/TL+3bHlBmV89vfCZJBMRDkghssSpnTOOLHNxBkTWaU6mRahPjQ2/PjuZonV0mKRpjyH04XwetMcZfo2x5l/UBSJB4dMNwQ3+jCMagh/eP4NiPlObO6Y34AESz0ExILbv4yZNJ4F0JwbizMLRnhSKOXQ6bZzePoNv+KZv0isRcgZxDPZ5PH6WP3zdWF9XBwDO/5V6A4e7e6L8X3v2WfzTf/JL6JNe12rrc4PeQOdiG0Gj9RKNz4t+x3m1sr6GIYWIphO87W1vU3kBP8NWf2wVt7uzK/GwLZ5zZxe3nb+An/8H/zuuX7uGZr2h83gGVrT44GgZNRNghjpfLeOw28Jf+sm/LKBodXUVV555WrZoNO5jmu+jXLBSpPp4iuZoisnuPp799Gdx5TOfxUa1gj7FDusse4F0BKZ5XvMIneEYxeYp9CdUMx7rPjzY5bTmsxWgI5A80G05WePe8QriA+1foZi3BDQ/Ql1bPEOjcI/6Bh6IWCeLLAUvsWY5o9Q7i8KeQdpzvcxjdUaokoZfsjImdj7gfxy7CddpPieKP0GVLrMmgz5qzQYu3HYbtm87j+1LlzCYGp1foodO2fa2hlGJj3dIkLNHW0WnaDjS/sX5ZIAJMzR9BfwEqjhXlGM8FugFkcVQvznPftzKe5adfX4/cqsiB2feUZYHUKbdkjiJJ9Sgzjv+SX3Es1m47DG4B8TMKV5v/LvdotUIxwEIf1fXh5NqpAOIyWdrvcqnqFarer43nrqM1tNXUA7rhJ8hZZfPnJ/TnNAeynVg84s/SQDA+RJYM3o/Q3kVYBTa8Mb3nbjD7lnPcZCPZ62O+9muSuDHXjaP/FTZz2Sz94mDOicyzR7DROCePwE+8bJOioIXLQ/lO6wgyVg49kHZq2CzFH5ov7cAyFvG2ZYd2FWhBj3ef7PBcOKfRfMtXX+LR96DUT+en8MTCfS5jz3r6Bz+/Zl5lwBBdOKMWcnjKukQ7Jivm2RuZOauMbAYmKe+7vz1bUyn7Drj7yzgrUx66kW+zv12MMDqShODHvf2qlr38vqZJSbwT+pym1TmSkW2lcmTYrloXaJczT2TjErWWsRKSDQCplNUyhUJfLtvQ3vmWgC8HrV/DckGf99BXg4zy53dAts1GHBrCY5C0CYyFqAzHq2k0kqErJOZwWgOIqTsy2noZOT+UWrL9HwIYOVL6A7H6PZ6ErAlY42+A1uG0bc0AMOcXwPgQ+tLz3PRf45tYJiKHkPYY/dNJsy04K8lCZ6EJZiWWPg8nWGAhAmSrpNZhkI8f3xFcJzmzUG3l4wB4w0wi4ceA8Sjk7ifFa++9PP2VLR+YpsdgagmLm4MgLEYAEUcdnbQ7h/iB97xLbj3/rvUDva9v/VBfPQjj6HVzqG5ckq+Y2fAJAN9f86LgpimtDLSOeN+EjpZGPAT7I6zJjWXWUZeRm5SRSFHXaFnUa0dqXT+r//334paZYxqsYiN1dNYbZzB4d4Yp7Yuotueqt1ft8dORXUMp+xcwIA+8BrU1tHaW0rdYjJCrVIUM4dXy0QYS98JTLFsNve1r/yyKdWmOR37gy7W11fQaFZx9erT6Pbaov8zO1YsEQCoaviHA9Zd5aTyyVZ4DPLUBrDLyUoAgIvaAIARRiotuOOuOwQAMPPPGgVm4Pg9Bu7lYl7B/h7V/zuH6gbA7P9wQJYBUcySpERGkxzKNdL/N1AoV9EfTjACqdZUUp6i3z7CzStXUC8V0D86xFqthtxoiO2tLYwHQ2VLjw4OFRjQcDA48AWcTqYgRhJIswxOizSsXHB0FqfQg2HWsTAdY7VKocIecjQkxTze9gN/Dv/3b/82PvnEZQxKVRwMcyivbqFUXzVghBkvIY9WozaRAx3Naj1AF98yWiKdEGYmDAAwSicD/Os7e2DnRaNRBUqukjKLAQBmsJwWL6cqYgkklPEQ+KouNuNgZgEA1aCFTVibBCd8CPZVH6nfqe9gG5X/7gGjdQkIIoGRgB9HhPcpwCO0y+BkZCaYJQAcBT7HwohUsyBZ7v1gZShtY9P1hjSHBStGm7INzVQx5/kfblQcAEh0EoIBcQCAwiFyMpQKCArr5l24N5I83JSMG2weRfhoKHxzjqaBB//eckwZ+FHoNR7oydpc9Z3FDog/L99IYwaDnKIABCTvZwRpvB4szaxo8IJTwLG3Mg/+33R67L51PkyVQa9UysqicjM7dWoL169fx8rKikDHwaiPL/vyL8NDL3upHIKbe7tiCSlTL+p9Qcfgvd9+8SKeecpq/JmBbx22cGptAx/6z3+M97///TK8ZObQyDFIZ+BPpgBLCTj2PD6BI3WQyAGtXgcPvfoV+LKv+HLs7u7i/PnzWmvXrl0DW6Oys0C1XMEBQYbTZ7Bz/QZ+9n/7Ozr/zWvX0Wiwd6xtMBqHqJ5bc5b/FXLojAZ403/zrRIYpEMiZWLSjSd9TAp92bsySxFGU6wgj8ZoitHOPro3b+Izf/oRrNcrONy5IbpmrUZV4b7Q51Z3gGG+bkJG04m6BXA9KngOmiaiHgYAQFBn6Dpq8yvNrrt+iDNunO7sHQTcYeZG49oe9v0AAGgR2ASOZyP3DdII+bzIOLHMuYGuFF+tjAscCMu8qm4sjzzLLiiEWC4rQ7h3dIjuaIiN06dUonGRQo21mphcA+ohhFIXm3epqjE3X6cHxw64CUeZXaI+BJlE3AvoMBJkYgDIZ8Tf484eCbgXZUKWU9TnudRf3PeyDlL26CcGyBlKp38/e6/P96pPuj7ZsBAk+17jv9PmOQNpHgAQB0cnXZ877/wObQuf796zz2J4YwfoWtaE/4lJQ38n6Iz0uqQge8ZydqcQlhb2k2TcIv0B24rnIzzBSjpBfebyE0Bmzn6w6D4TLOGEgZgHALiOgfsh88AC7aaZ9W0Bybz83klP44v3d89fpmU4YQ8WCGDMKNvDC9a6LBoo6z8RuhZlLsnn/3IKdloateiO+P04gJ7dj13SZ7a1b3ys+PPJvupAHfc0xk+BJp4GriGpFcqUZJMzAIDZQ/7hZAbHvOCfa7Scm6CJASr5qfZz2s4a7fJgoDUmsd5KRSCj20m+yu8O569UWEIZRAA94RKVp8wkHqJAV/aA648lO4OBtRVWnb2BbsbyS8/PMciWM6r18NQ0JGyM0nS3gQUGGvqeMjuONqcozusQmK/bxFdKOsikyaiYCardiR3URiPTrxkMVVA3YVIpAADupwoAkMEx7TKxahnzjIdRE7rYPqVz3Z69xRRJck0geCjDiObHjH8fiSDG9+7zU+wa+b/pebP2fiapmFkkso3ZNgC3AIjHICUTBHps8/axwOqIwfsZEFnDyQEtgFJclVpFJQDt3g6+7bveiHsfvBNMOL7nP7wfH/nI5zEYlFCtrAn4GY57YnZSv4HxD314xjGmyWXMdYu1rEyQY822svkiuxOV1UGo2xqgVlpFucC0zU0BAHfdUcV3fvsbMR62cfuFi1irn8HhPv2U8ygW1vFDP/RjWF07hSefuqwOc/stzhhqypEJaJw4vrL8hq8UsNilZFAAACAASURBVGd8zW4cfM+02KiFFdqWf+VLXxOICVN0ukfggqxUSzg83BPxmgglETo6cszkqI4l9NFl/Q8mDOSL6HZH6IgBQFxwFgDY3NrAhYsXtFtwENQ+gW0AQy/QYb+DTvsI7aM9jAZsC8IBZLbYeojrnBNT7aw2VlQCkNPCmWBMJIVo3XSKzuE+9q5dQ7WYl6L2ChkLoxHWm01UiXawL/nQAgcapj7bCerhWFBo2RjPaIUAkllqoqUcXDIHJlMxAlg/SliCdbykQA2oLTAe4Fve8q24dnSEf/fe9yPXXMPBCCg2N1Bp2jVz4ao3qlfWBGpv7EDMBwAomhgBAKUirt/cnwEALMttwaeEzUJwr8UR6v69Lt4XdLYeMJvpVY1N5scXm8wKKWaOfrrSe6jxcjq+amyJwgoYSHvZm06AtQRUqUUWAJD2g2XlGBxQ5ZsK7RQBJF2KAEB+UjANRQcbwsbgAIAu3VkdZOpEDpuLtS0DAJJNN+l7qigjIM4BfVWNGhkBhpRbxsE+5z+J8+R9WUO8xLnkCL7GNYAYYk0woBsZOu6otWfbZVg5HwU0zGbH4g07m9WYcS4CJTq9H1LHwz34tXtpSGaQdJ9hw7SMf0p5tus1in+lXMbe3q6y/XwOTz/9NO6//34cHh5qrX3zm78ZK2srchxanbaCczI86EC0221twKc2t9QiZToa4/zZc3jyiSewe+MmXnT3i/Br/+pf48kvPClhNl4ig/KdGzf1yqzEM888gzNnt5Udp8YAASW+3nn3XfiGb/5GNDbWUKJoEUGB6VTB//b2Nvq9HiosVer11Jrl0m0X8Vd/8q/g9nMXcOXy03J4mHmQ3sYSAIAMA/53z/334vVvfIOeJYHUbruD8biHSmWCEttYkd5Ex2kyRbNYQo2x8HCAfL+H9//mb6Cam2KtVkG/fYhKIYdRn+3v6ugOqT0QRO24oZHeHoEAcXbCFkLo+ZdsmClwKCfa2wGKXmoBtdZ5cPSzwpq+hsMyOwZFMZgWPbRSCW1MrRTDgjduThUF45yDLMWgRgwZAAedNg47HbVhfPH99+GBl78Mqxvr2D86xN7+vrIk5VpN92s6BynwlGZipiiXeHwrifEMjxB77hliAE0w7A+TjD+vzdcajxMH+Fln3G3DFy+cee5HOinAPgkA4N+XHeOFHj8LIGfvkOf3MXZnMQYAVGaxgAFwKwCABxwGPNmx+G/Oh+7+vlg2ub49c98Tfa7w2tT2MSqTSpzfwAjw2lgDPC2AmDGVC/pc+Weshvv4z4wrHz6Q3acsKL/1Cvw4iPf1Kr8mSZ1HFNX4klwAbJZdPP9+n/sUfkHfCNtfqkPiYyUgkH4ZtaasHMpKTtPTSYN0ODAWw0yGef4lzVtL89MH6fd9viV+QDYTH2WgE78qush5AEDikzADzwxwYAD4PI3Buzjgm3mkoQ2rdW06OYEQJwAIjhHIrhaAzWoBlTzkT3vg72WHtKX8LME27u/cCwjIc+/nHki/TwWeriQfdSByuzRvzOMgjvsSz+NBvzMA+Dvf9+t2hoD7UsaWKGAw7CW+Szo+JuSr8dSrtQmMOw7oGlgi1qWiWNpK0udRrD0loMznV/DvdDwl91h/PhK7jUAAn8aYa5q2Sgte37bgnSCA1RcY65KMS2ah4/qPmWwimRdkYXgJwuw8N3dzOYcnC3Bn94Ms+8FtaHYuZ7+XzNE5DLbFs3F2XepzoQwvu2KTdXPSwVjFyhKAAAAMJ210Bzv4mq/7Ejz48pdgbXMdv/Hu38aHP/w5FPKrmE6ZgGFcQholn1VIOFCEOeicMbhmCQznYK/LLnZkOJrenYBmtZctoJAvIj9hCnKAZnOghNOP/PBX4647TikpVClUUSmuo1rcQm6yhu/5np/Q+snnq9KzYzw8LTDhTlamddZIgAD+jgnW2d5aXaosKapyJe6BAdTOvfLOl0y5OAmQ9nqdIMrDdhU9FIsUp6BoFTdN6z3PH6+5Ib0XYwIAJWX/WQaQLQEgA+Dc+bPYOr0ZhCQYIFmJgI5ZYN/CXRwdMMtHsQKqupMmT4VmC/6NbpNTrX99ZR3V+ooGcEgNMaIv3NxzUxzs3MTR3i4qdF77PdRZBz8eoV4qY2NlFcNeH5ViSQPNexn0KQi2HABgcKbaJS5WDpyytgYAEOqoUURlOiRUgv5oiPte9hBe9NBL8Uv/+t+gjSI60yIKjTWUm+tiLRjqxfZhQdyDSF8CQSbLPcDt5pzlQxtEZkQTBkCJbQD30Rky42f0JG+ymmSjA7igwNoBgCC+ZQbI/stqAHggrqxJlO2aCR59kwrqpmngGur8aZzCORX8OwgQK5FqZo1NJJCLIgYAwrWpjisI1bHUgF0AmCEWGMpFp3RnQACDYdRxApwrQxMDAO7EBAYADWqiSxB5WG433MlMj2OjkAb8IWBm5tKpct5VIWFSzG6x2pRC3Z4C+JCNTAL9oEStZxSAEd/0RTWKIOt5IoLxprksQykVcztwQqFzFoPf7+zvs0hvNgPE61X/bOkPhP8mY232LDPi69lz5/CRj3wEX/EVX4Ev/4ovR76UlzgoA3Y+axq4m7s7SVDA4P/py5dx+4XbFORzDXMN8fVf/ot/qUw8TejW5qaCd2bsSe9l8H9wdGht4Qg0MvM+HGjuvPq1r8GrXvUq5AlqNmo45OdKJTkx+/v7oukzY81ynX6ni/te/BL8d//tX5MNYNuXUX+Arc0tfZaMgmUAwKRI4b4p6uur+M7v/i6tZwbELFWYjHpolk2IiXNgyPZ0kzHKtItcO6Mhqjlgq17Dh3/vg7j51FOocd70e9hsNtA6JGDCsgUDALSegzCUShCiLs+BORgCfJvDZheCiFtYF64HoNr2MDfE60iCELMl7pok+Y8FGy03PwXUIYhz28L3i+UK9jttFKtVAU8EZiiauLbJoP9eXLr7bjTXVtHudXGkso2pNlI+Q36e10rnKRSJJm6YO2t2rlTkKLKudv1TqMxjNBjJefV6UXcmPVB0JzJ2xt2hOylAfkHRzf8PX84GCPH9+LNadhknMSBOGp8YAIj1F9zPeKEAAAMQBh68Tq47ByQ0R3o9XPnc5/XqwQLP64ARkwUagyyFNKwdltVZgiL98YDQAYEEUM+sD4Nt59fAzzAAFgT/Wr9iIBDwe24TxS9FGfAYAAiHOUbDDYs9SZBGp3uOp35uF3oLnz6mQRZ3oDGOUxJ8CfvM9GGXOFZwhucFOw5GZQPRhYBP5pp9DXlAGwfSZkP8SUZCxosymjF9OfxbInwRYLAI/Hd7P3N51ABwBGXBWGdtn68j7pW1Uh7V6RDlvGXdY7YDr4O/83MOBNC+WhlgN4klcqrBTkt8ZhiKke8Z25E4yOa+4gBAFuzz8/LzMf3fQQImNNn1rFCMfLdQK+8wnokGG4DEyxFLiFR9+jiTqSn5i4pgq8qvze+DoqMEERSjBN/bn4UH4EyK0jeRiDBdAZa8htLSXt8YCDqGmrgZZ9XsxxTTAnWc4iSd0xksIcNrp76A+WQp08KugcdgAireI9OJ4Lb5WNDvzyUh3qYMlti+ZveSeIql83S5BTlp/1CpxBIGwgziF12AHdfgW8aAwxFZ0wRdeuiP9/DyV9+NP/O6V6OxuoL/8N7fxZ986DNoNs+g17PWh4VSYD9qXhj1PxHCLJclUM1nT1/04OBQie9qlZ3fcuh0yWzPy+cd9fso5OnTHuHSpTW8/Xu+BZh2sKHAvYJmdRtXnz7E//oz/wjl0gaGowL299vYPnsOewcHagWt8mPP/oe4QgKlANZXmia+7kxVPXiLtVSy+6LTZ6cU4SIdRkgcqfdDolqspeFmSJE6AwDcGCZOHLOFosgvAACYvcUIl+68HY0mVe8ngQ4hlxlc/HR+d3eu4fBgT4hFkQZhTFR2ogHkLjcc0rktoFxtoL6yJqdX8iW8j9AGh1n6G1evoNc6Qom13kG4r8havilwemNDQQMDhKPDQ02ZEeshCAA4ij6HAWCIim2UDgLQ5Wf5AjNxq5Uiuu0DlKvMXhWQK5fwzW95C/79e9+Hz1+5hg5VA6pNFBurKFUb1ppPtfBB+Eh8gHQRuNiWla2Tgk8AoCAqm9oq0pkmoiMNgH11QSAAoGx/yPw7EMDPmeGyBWo1byFgDXVzzIzG1PV4g+LnFy1+X0tm90L2TbUnRoUx2r+1hhF1fTRMe8HL+ITsf6B/SaxDKpVJvxGrnSFwEOhKWrKch6WiArsy6d5khgQGgI7hfYDnAABCSqNnnURDkXOWdX6M5pRS+402FQXM+nsaRCeBQRggZwNkx1HlAFRvZwATZf1nKGLMoJcsMx07ojq0lzuckEFwFdsYNfeNis/Ns6/JPWY8KjFJPEvnWgjuAIc1wWt28MIEtEIXCKqsSgU3j43NdbVo29ndVb395uamKFdH3SOUK2Vl1Cm4xjXPjAHBgmF/IHrfi+66G5efeFKt/AjgPf7YY/h3//ZdqnuqV6rScTg4OMDa2pr0BqgdQA0BXgfXDjPL7W4Hd9x1F775zW8SI4DXwfpD1s7zlcE+GQe3XbigDEX7qIWz29s63y/+w3+E9uEROoctsYC49nudDhrNJvpD1uAsLgGYlgrWqq5Rw3e99bt1X9I0YBtCjFGZdFHKCQbDiLaPzFUKo9E4j8fSM+ns7ODus9t47GMfxyf/6I9xbmUVFQoodlg+QIql9RjWcwiBuwX/kjlWGzwDBKy+0F9F55/SHtn69QyhzfEQYETlKearptZKuYPk9+xGbpkL1Vu3u3JCxASoVjWXWQLWIYunUlJng8ZKE7dfuoQ777kbG1ubyogcHLW01skKoFijaRKYloPZrLyVVEVtk2ytOCUwtIBTxspUb5X5ZbeJVkvPgfR/BgVpXWhUxhM53L4GYyfvFuKT/+I/4oGJX6jbKX89KcA/6QazgVP28+6Mu63XWgplSK4b8kIYAFkAwJ+zfJnREL29fXQPD1RmdHR4pHkg6mbY+5L4LKwDOd9hvnHesbQwAcScBeCBQKYcIHvvCuDzLoFof50J/sOinOciWwCQk5jxTA3wSQ8kyvc6AOAlaMk2OIeGG/9t5hQnZdhu4XpeyEdm8L0k+E8vKgbL40y5gXx5dXdxbaSZfT4KPucF/6nBXD4AywGAlCQYr7v43/PWT7KXBwnOmOKcDZSXMXA4Hnm12lr8kwUIOW4M6mnHybQtTQYoq+NtYCxOKCJuoC/P7bR7Bs2WCOjp7xLkrZRV+85dax7V3/YJ0+1YBABwrdKme4Dv5QXeOttr950BwOvyzxMAGJJlV/Caf+telp4vp30qDoStVCgVCi0QVNTGmarOuw1TlJOzwN9BZS/B9REfj2zvJutNrUe9lDcI1VKThPtcQUKXDgI4AMDPDxMAIA6qHfhWlwSVuKUi0baN86IJolshzCI7PS8AT+ZnsFh2+7Mi1ek50rnl35u9zsBwWDAFTwQATihBiAGA48eyILhYLGM8MTHkMboY51q4eNcmvvHNb1C88Qd/+BH8/h88go31C+j2xvKxcgW+mm87oY4by9UKedSqZaw0Gmg26qhVq1oH16/fwM2dXfnalSo7mJkuxXDYR6EwQrk0Rrs9xI//pT+LM1s1iUNvNNew2jiFZ585wt//u/8Epfwmcmhgb7+Ljc3TuHr1WZy9wBKAfdM2C3GIRdae6iBDqGjd2ah/ZVwB2TvtqQQF7tzYFADAn3KFYkgF9Fj7L2CbVF7WyVu2Pn1wFhTxhoksOADQ6YyQi0UAKSyIMV5874uEsnGg2AGADisDb1MhHWBv97rEzKSqGvp6i/4v4Y0ChgN+voRGM2T/C+w9r4uyGnrW9RWLuPLUkxj3eygQoeGDZbaegzEeYWt1TS3HKOpFIICGSBTQEIB7HGuYUFrMa3WzplTtTAC75wKq7HtamKJH3YJyEY3VplqJvenbvg2f+Pzj+OOPfxLdXBmjYhW5WhOlWiNpDee0M4IYMX3VBfr0Lh+UQJMIABBtKgUA2sMCxjBBQVHd6NiQgh6ovG6AZZRC+y4HGTjhGQCp7jZQmWcMbWgxd8xxiRBn1dnGrahYZ6KMvi0KgQieAeRzD7XhTmFSDbEbzwAASKBQE9Qcc5uJJvpE9I2Lrlavod5oSghSWgWi4BDpMnrUvBKAOLBRoK8AKK1b9608BgFE8Y4BAN67ZA9o2HMqbdA9ZtB5GcDQwSJ2EbJGiJsJ56EDPv7cfVZozQXF9vhvjuCZiKOdId4oYwc+Dv79Xuw9+y8RdQvBf3y9aosWaUL4XEg2fJV22HNKeo5rLnJOhTkpqt0Ad9x5B77ma78G12/cEABAQbiV9VWVz5BqzwC8UTPDaboiHayvruHalas4s3VKz/bfv+vX8elHP4VGvS5KHAN1lvEwmCOiyuCOJSIUEmTHCM5visa94tWvwstf8Qrky0W0SUuvVqRNoFISZp3X1rC3s4u11VWBAbQTBF9+57ffh49+6E+U9SfwRx2RXrsjEUB2LbBepcs1ALrjoRgA3/Fd3ymgg2AFvYbNZg2l/hFy475AAjIFJhRFIgCgxz4Rk2mlWJIewMX1DeQO23j49/8Qo6OW2ptSBR4EAALFPd6IaSnUpk6tA6fSBhDI4Joa0zwKk2JgAaR6AM7t9Y3d+StaMt7KUxl0U5FP5oQWhnMCjFrInscsXaKQq+zYcChnhABeZW0Va5duQ/PUJja3tlTXz+CeYKe6GNB54RhIDNRLtBy3D7N3bII7Psfj4J/vyRkNDhDnCO2+1/ePKazKDhVR+YCvIwe0nPUWOzSxs3RSgLvAr/kv5u1lDhb/dhIAcKKDdsKd8vsx5T+xNYFpyPF/IQCA1wJ7CYCzPPRcx+zkMcKg0xGbh8Af7ZCyiuwSQmoxAfTAThMbLADzOh7nDUv6PEufFYgL955VaPcVQ7s9Zteh9I2Z8gEHHxYDANYS9LkCAP5IPLERFxHMC2ezoHi63r840/j5sghsz7VtLG1ManYhW5qkvTM4yZwT7FCVZmQXlwDEAfTctX5Cl4HsGorXi62tdO+O99ZbHlmJOy9qg2iOfuy/zOzfAoiXn8kBjGTO5PMJW44t/hrlvBhr3l7XywAErobEAM/PTCjZfQReyTjm37lPH1KfJxJh9GuN97F5V2h+kfm09D24np0BoOfLwCewztymyJ8O5ZT8bInlZuwYFgAAO6bVzvt9e6cy/p7eDwN6EwhNSnji2pJo3YsVkYgKMpA3X9v8O2N/Mh6in0If17V7nLHnbXxN5C3k/p3pSmY2u64HBkDq5/lDTe93xCSqCy0m/qwDAItXYLqvzloGPZ/QOjUGALJ+6KLvxyBApmhq5nHPrL+5E8GYGVmbdGv7kgINlFiGOGUpBsGUASaFDuprU3zH294iVvdnP/cUfuu3/hArq2cxoOgD5xxY/qknJltD15nJzka9hiZjEzIAyPQMuhidThfPPHMF7VYXtVpdcW2ne4gK+z9jgIu3reP1X/s63HPneXXGqpXr+MgfP4IPvO9DKBc3cLBLUeouVtdPo1pt4PqN66g1quwor05yxjzzYhRjaVqCxmIpJvKDtz+rAXfPqa0p22xRiZvt/Wq1KgaDnsAAtgB0hCzd2yzjKUSNr9rASXWwEoAUACBKYgDAAw89oOB/NDYUkMrxRF0kPNjdV+1/t9MKrfy4CC17bKgdRfYmKJZqWF3bRKXaFPWfyBWzQ5z8pBsT6Xjy8ccV7JOqL3E1vs8NfDjEGmvHaRTofBYL2L25gyq7C0wtAx8DAOZihnoKBndB1I4dA4SWMwtYsJ6nGHTQqBLJbGFlpalWh6993evQGo7wBx/5GHr5Cnr5EibFCsqNptpT2eTnuDGjH6lshwxCTCPkuM0FAFQCcIDOqIjRlAwAC7ZsTKRHqYCZTAEZswAAiEoUgkoBAHToAwBgRmlWMEbU/Pi9sNISFDBk7p3i6zXqrk4t0QmCBIJWI9GcUMOknKUzFGTijJrrTpcbbTM41hWA75VJQSOFhm3MQjmAguLgrCW9ZsNNpcBOmumksSfjYKaEKvm83ag7p0mLMs8EBcBE9TSRYbLrtNIK3zSyG3uUn0g2gjgwjwN2OqKOLsf0OD4nr9l2AGCeA5EN/nV7yQZgSujZc/P32OmLgZGZjVklCkYnYj9VZ5wo6y4NihyG4yG2Tp3CK1/9Kly68xJ29/awubkhw9hcXcHO/i4KpOIXS1LGJzWeWX8G4Qy2WfdPYb/HP/d5vOc33o2N1TW1/+Mz6/f62lBFzRsTRW1j6/QpBeZiyZRL2No+g699w+txavuMSgvK9RrWNzZk7GnbeK801gwAtk9TbXUfo+EQd995l1gG/+kDv4v1FfZgHUp34Pz2WXUOIThBQ8iAWg7GAhFAlgC0Bj1pDXz3296qTUG0sL193HnhLMr9FnITBwCAAbsSsDtDiCrIbGrt7OA8g/92F9PDFjYqVVx/6mk88ZnPSBuANk8gWwhGXHtDa1QlAZbk57WayFAQH52wpSkVZEMnC4Jx7rzMtNdxJ9UEDxMkP9xzMu9C8G8tSa1HtbqtyEPnXgCjwtVryvZfuPsuDKtlTJjlD0wlBfzSJirILlHAkUI87G3LZyV2CW0ns/oEltqdBAAQpTIoOScZn9EEvV5fjqdrSvB6VYLA8qJh2Bij+lO3d8uc/+PZjHneyf/3750EQNyaI+SiqM/9em/1+MuO7DbWxzsGBFSG9gI0AHz/cCCcAQr/bcDQUDXUhDh5Drc7DPx73S467Y7YgnKgxGJjdxvLpAmYnkxR57yMbi4pJ4uYM8d0ASJ3lf7LTICd0RA4xqvJOLtWAjD7qWXAge/xtqkHJzFTA34MBFgizJXde57rDHq+wX9ynnDvxgJKg38DKhWaWAbWWXt69f9sbiX4iz8zF9lboI8xAwAuJwAc0zXy6/Y910r4Fv9k1/fserMAjyBmzPR00MFLmOL9PfYR9OxOaMPo5b7yCSI2pNZQISeNLYqMEVR1ej8DfO5xvDb+29eLl/P4NXBvUIcnV2uPmFxug5NgOaPRoHGQD9DTeWIAwIJ7Aw55TZ5EiplF5tuRPWAMAEuAzQaT/AwTNFolEQuBn1VdNxMPDBpd7DN+jBErQP6BX3/SQcewF/oS9KG470mNQRhEGBOVitrstO47Bk4k+zv51dNZBkDSsScAJGb/ApP2GBhkavR+fz7m8RxZNv8YVaisIHwhnpvZ/TG7T8QAQFZEcWYY4/KWYLNmV4uFtUk8Ehm4GHyLE3SJTxwYjIxFR5Oikkb50gTTQg+98Q7e+vZvF/vwxs4Rfu3XfgulypqY6GRx90csv7TOeUxkc74xdq7XKqhVK5YcZ+eqXk+MVCZAdm7u4tqz1+SP2HNioqOP8XiAN7/5DWrJ+SWvegUG3T6+8Lkn8a5/85uolDZwsDdEubiG6bSMRmMNO7t7in/GKj0nA9WFPL3VoyUNNTIhpkznb4CR6Jtxzt93/syUi4QUOKpmswUgW+/V6qSWku4ytDohZWrtROZckUpgGwj72qsNYOgCgGkhCCUwkJjgoZc9KLoDM36G/g3Uuo8u4d7OFfT7R+j3upZRCpQsPccpM+AcZIqMNLC2fgqlcg3DEQOOHNRiLUcBuSEqpRK+8PnPK0uYn4xRYW3IcIAaA+DhEI1KGU1mBrsdNGt1XLt6FfV6U8exu7DIM7i6yRxjdokbP6/NW34x6KPRrVLAYNDD7Re2cfXKZdTrVd0ja1cL9SY+FBgAHfbpLpRRJAOgUglCazRAFJSwVe8LV3S0ZPHSxyADIK9MpWkAWBtABvoxAOD0f75v7RctEx8DAJwM3sdawSlrttUTzChKyWYcZ/gzbTw8b6y16LXrUvkOTlFEvTeRHapOBqX0OEse2jgtAgA4MLx+bWJBzMWz8XxGRHg5lgW2V+S1BAaAiwHqnJHRNqGUNMvp/YGtfcfsTwoG2fva/IJhcUOjNcDnENE2fZEJKQ7njhkYsWFNz2hnn2c8+b6L08X9TP08DIa83MOvM35d9J6fW1mTCADwoCnpeCA7EoCMCAF3JFybqChQal0R/rPsv55VIY/Xve7LRemu1Am2TVGuUgF1JCCQoEGODngxj06rLaE4Bv6nN7f0zBkDs9Xeh/7zH+FTn/gkGtWaFPn5GQbg1UpNTJNGoylK//a5s7i5syPaP8Ui3/gNX4+zF86rrpzj1FxdRZk2YDgQYEAKoOlPsFVKFbs7O6L83/eSexX8f+D9v4PVekM6AAQOyU6g9oe6A9AAi7Jn970IAMhVSjiiYN9KA9/3574/EcB76okncd89d6I8OEKJcvjFggL/AajsO1bATgCVbAPasNxgiAJFlYZjVKY5VFnb12nh0Y9+CDmWITD4Z9sxigfyuQp0szamyibMlABMrK0mGTABAEhAT3nRbgXN1ptVtPdiTRCBimH31yeiwN/a+OVF3e+NRqjU67hw++04d9ttqNYbxo7h/eZZwhSBUKFDgJcW0carBVtUYymqHsdoPEK1VJLAja8h9mXWvBTFt4jHH/9C6hwktN50BRQpApvRJ4izFnEGLX4/AS1fYBvAjOl5zr++UABgJpiJAh+/kGUU4lu52JOuj8G2A5tZAIC/fzG6AGjfCz3BCTzSWZMG0KCvLkRk+6giKzjILDUSqElqMQFGrvPhSKKf7ApAcIDHIYBwuH+QBpChBW3i/IY9clEGPxTZLBxG/14MUMfHslXphM/Zw8ycM6zR5HgzH03XdrI/3cqDDcGK24Vb/Mqxj31xAADL4BsVPvipwefg/kRnnGChWKwJU84SG5xfM6B2uMI0QA9aTXMYfos6PGRvMg7AY/+B73uL2+y+nVioDLhz3Feg+2YAgOxzyPL6Xs7ja2zmMBl1LWKbLUYxnFrv540DYe4zU9r2spXtxUJ/BFt5LYwpfM3xM/ydf1MpGEtYgh/q4EJ8nXxPHXPi/cFFiYMtJ4jrdsLHk69uDSv/XgAAIABJREFUNxwE8WDQAUE7H8eLXSKsVt7u0Ubez0m2movGpvY/bIfaAK301sdY39WB7GAOnMQszmQOACjl2AnNSvfkMwb2LsdG5d3UeFBr5SBKGHK9SpKR1TclpB+LQKdsEH7PmYGpCO4sXZ9ARhYASIJpJgiHw2Q6zwN74/LleTYg3jPjv5tPbYLZ6QnmcwHmAazhKR0r8Xf/xB+BJ6KyAIBfl8TxQD05slSHKNcKmBb6uL57GW99+1vUKrrTG+Of/fKvY5qrioleKpfQHRyiWiuqUx2ZJAz+V5oNJdFLZIUS0KH+XLUmX/X/Je/Nnmy7jvS+PPNQ851xAVyAAEmQBKce1OwO9mRbksMOKWyFZMuhB/tfscOPtp8d4Rc/OByOkMOSJYce3JLV7lG02exZahIgOAC4AO5Y85kHx+/LlXuvs+ucUyDZaLWsQlxU1alz9rD2Wrkyv/zyS8b5YP9QYM/D9x/as2fPbbmcWqM5NavN7L/4z/+evXj/BTs/ObXFbGn/w3//P9p4QHKtZ4f79+zxoxPb3Tuyi8uh5vvh0aFdDs6thn7UCosoQIBiJpbMfSdH6/coS6m9ce/WMhZdGE+CcG2SbSgyI6c41Mm6MllwvrwNYFs9SKA/NAUAIATYqPeQhk80f0Z3bl/56pft9PzE9vb3NMhMRoLv5WJqD997y2o1F9tRG4VEmXGjBpCA0W7aZLqwT3/m83Z6eqmsfae7Y8PREP9SKF6v07Z33n5bDjyU/QXUC5xDSgGYavO53b5xZAuowc1G0gFA5DA20ah7XTWG8u8zZXn/3ScqbRUOem1bTEZmtBOxubKbw+nEvvyzf8V+/V/8v3a5qNsFIl3Nti3IhqF83etap+u1u91uXyijav1TMCpHhLuGsZAAgFCzdQo8FLaWPTk+t+PBwhb1tju8ZNIoAZAjHiJ/SSAkf/ApeMVwOfUollMKRCNwZn/INg4tmkRH10ZDGxLaJGX1coW2QRIBDMqwlzZEtOCTVotVrXmcXiWLl74XgUUGQOgqk8HgWggceodHSQcigQCpXV4AAIGM89CKjgZJpT/akARSlj95GQzQ6RyBXOkg4MwBMUKy+8+NZ9XgrWwGaRwJUqpfATbkm30YrJUgJI3HtiTEOqNdOBeYvlooJCcQKDkccd/Mu7huHSv9nY3B6U0E9jB0WvoO1X//4MDe+Pwb9vrrryvbOxgOVGbS24Fh1BPSKnCnURPtm0w8xw6K/dnpqQJf5sM//6f/TCwAKPigqcw3wAEXmMSxo94QUZZUz99q2eff/IJ9+ad/yvYPD+zs8kJABK1X+M7ao+4QjYA7t24JgVeIO18Y533l5QcK/v/0j/5Ywf4ECnsiiYuAFxt7aGik9N4mAIAWgND/R4uZAIAPPvhANZRPHj22N9943Xq1sdUXFAA4zV2Z82yeAzxoTaGlgLHiO2uEWuXFzG7v9ez9d74rjYT5cGz9ZstaZAomMwyjmBWF0nO9JuADVgYwoubenBYyzgBw584ZNuwBIN2i47tKloyegm/adqbezeolm+rwlOE3WrN68D9v1O3G3Tt2ePu2Hd65bY1uR39DXAZ6f43yBGFHyWlZKTPzbR8gSY5CaJckB9CFBcnCeqYvaiy5B8pAzs7O7ZI5VHxV05gFarDOb/nYr10X4H7sA31Cb6xmYqoB/08a4H9Cl/3ndtht9s8BYd+LwmmP8jjt8Wmtax7Gnh/lIukKWSfMRZgFKi9ByHIQAMFMNivseDAZCsFbZaCuZqDTB3z+q6Ym1UBX9iKnvTsAsLI/ZEw7UbNT6V+xl6dr11qmfrXCAKgOfukfugC0rougRB16ygB520OrPgcFWNn95Z/N37tNhI/HQ8tGMYIiKZVK88TsizLVAAUKtaWypvwnXb+cd9vXdeurYBhWkgAxZ6oB1Ip/USSOriYRPs4CYtyaElR2FmYOHkQAzPzZ+FWwVTbDOAGwxP3k1y8fK3Xh2nQO4pAcoKn6V5QK/ijzbvW9JGrYkZyFWwINiaKvvSatQc35eD0985opMecEt9UxiLRS8fyTv5ffC0fBtwBwJFHHcWiHS5JPyR1AcjEsS+BKAFYCGrkX8eEq/me+fvK1m5877jWSN1X/Mn4PACbWfHxOzzMAkwo7I+wc58tL6NY9Jx+fVRgh11QRUJM+eBUIdZCkem15Ai/AIV4rxOsREU7MMiVIiDFrXVoy2HQ+tuny0np7S9s97Njf+bv/qf3+H/5L+63f+gMbjZ3ZSPkx7QIbTUDiqR0dHdrNmzeU/SdhjpizytkpRanX1QlL7MTZwnb6O2KeP3v61L7//Xfs4LBvX/7ym/bCvbvOSJ8t7X/+n/4Xazf6dnoysE57z5YL4kDvYFIAGXSOUonxJoAyL+y6Cv0Wr7xx7+Yyf6j+s1P8lY1vQCFBKdWz8ypXpsYep7rZsPkMSl3LBpfQ5uj32bNaDWq7gwb1xtK+/JUv2cXlmXX7LorAQ0OUaToZ2qMP3ikAALUFSZObINcV+qFp1azd3rF7L7xkw9GM0j21EgRIqDcWNpuOhfBSAiA0n00KZJKgmMAigQAHuzsCAzAZw8GlU4dnKYWXPIBqMFUG/FFXkSac2FMLiXQ11AoRAGOqSUDdzquf/ay9/e5D+/D00kbQ1Dt9mzdbNoBR0WopEyqKUgtRLEdxRWNi6iS1zgheqeNVP1vGW9nWugKux8/P7JT4u9F2+j8od9IA4BpY3PkGExT82HhF0U6aAoUBS7MsjIULMfrmQJZf2ZBQps8p9zJMQREOtdGiSciKcrgbqFUAQKOaAQCq5Y/XMsuR0yUJMrqHR6JAutZA0h5IvTjVGiNRi4PBEguoaH+YGdMwamFQ4j35nCgJT+4ULugfktG6AkyIS84ziLzG842x1e9bNjCvA/ez52u02EyDMrZlB4zMwLq3uPuYb3zltbmQ31LZcmr3+KJ2nQCSOnaJ9M2mdjm49Ew6avW3btlnPvMZZfyxDQi74WRQ6wcwABgA+o8BxbEASWXNkxXg2TF2x0+fieb//Xe+Z3/4rd+3dqOpzPzTx09E0cVIohHAFyKeMHFAUw9vHNlXfvqn7I3Pfc5u3rktUR0o/2SQoZD3d3e0qfYQZ+n3XYyIrPtobMfPngl4/Pmf+5r91//lfyWQ4elHj+zGwaE6D0SZSOhzxKYkBs01JQDj5dwoA2j0Ova3/5O/ozFEq+B7333Hfuanvmi9xsTq0PjmXgvonWTSpp70NbQMtE69lgv7i+PeWM5tcnZsRzt9mw5H9sEP3rWzJ0+tY3VrQygbDq0HACC6stepqVMA9rxBfXzHJiMo8JFBCraH22jNucQm4rlje5iNgC08X9kcNk1UjCcTm7D+aQ+1v2u7R4fW2d21naNDa/R7BhMCdgPmltahOH7Mv26tJWXj0vlK9ji5BaqhVGvKhpGt532sqeg00e1A5XcqL3OLUg7q7fCeeL87GOtzn7GOtiyfa//0kwYQ157gE3hDfs3bA+RP4OR/wYfcdn8q1irSdX5hscZj3w9wNwAAzdN8Q1AskL2Q9krZCKoFU7kAoCWAafyjtGs5n9n5yUmqTfc5WlCFq7TirH1YDKEowTNPFuR7Sl5yEELKkfmOAEIBn2qOHQTJ118eDHC9EUREkMj3EM7Dx4s2buvWU7H/ZgFufnz1zU5fVXCKl1f8lzVZeGyR748JlEh6AJFYjDa5TvHIwJ4C8NwGn19fGnPd+vlx7MM6AGTdslGWWH7SZrHmEAFe/3lsOYGF+3e5rxHPPACfTctWAeoVDmX57qqGShUAoB34ts8zfvncvjLeGSi29h63/p0M96gM4DM2ZBxr9ePZ3pRKUqHAuZ5UECBLICDWnI5VaQda+BCUQ6e2tApSly5yq3umoLrTKZ5vYaqyi5rP1szfDIvI/c8QwfT14qC+2jBmDILqWqwCA9UxVqneGg2KeGbb578HsRGq5uOVgwCbAQBi9pLBU9gfBbDZc0jt0PEZ5L+oc5l3rOp0SJAQ85K4ppyYvnVDq7WGVm8v7O/+vf/MPvjwqf3ar/2OjSd1myBm3G3ZaHImAAAAkKTWDn5lr6PsP/4I/pFKFCmNwSfqwAzAF/M4ivvzJIvZvbt3/HomcxuPZvZ//KN/Ygf7N206wR+DjQbL1jmaelYIRWuAiBX1NJMNTEDgGn8nl27On2HtzZfuLv1h+curzgEUnl7Rr9OpMoo//eJTDQ39DIcDeik7AyAHAFrtun3py2+KroDatiMyLdVeDgZndvL8IUQgXyMpq8zFEhghFEjIRPb/zt371mr1IG2pbh7WAQHvckH7pokc+A/ee091nV6nP5dIn7JllDS0mvp9r9e12Xgkpxh6z0wc3lKMZa2hi8WdMgHxHoCFbqNmnQY9G8lAT7wrQrtlu2SmOz379rvv2wiV/p09sQAupxPRhlsdp7a2mo4O4UgDighRTsKATFSCAiY5k1WiWKntA4ghAMDZ2AEAfg/6f9HLG4EL2qClKaIWOIGoxYTKs9paQSUPinkhircmLcAL/8qWXrw9VYf4kKQNNgL8cBSKlnzZpqtNJzEAinkn2rJnYwEAig0pDXiYuvguBsCRMwCEuNLvFHAiAQDO7UibY1HCkryFmOupG0Np8LN8CHYktXnKqc8rm1C6mOK17Lo1PilDkDt2WdFUasOzaXt1hDfGR5th9tZkDrbmb6oO1Mri15hddXKccu20NAJ9idbVanZ0dKT7Icji79TwC/1u1OxTr71qL738sjYsBP4I9p89f6ZnfOMm1KVL2zvYt6dPn9j9+/fVoq8gr6ZSkpPnx/bSC/ftT/74j+07f/Zt+/D9h5pz7VZbwF4ouKudECBax4GA+/dftK989av24oOXpfbPP/QhYABQQw6L4YiuA9D2k0Ou1mDc/nRmL9+/L12B/+6/+W9VfvD4w4/s1tENe/zRI4EN0XYnBwBkr8igXQMA0AXgbDSwOy/dt1/85V/SuAEA/MG3ft9+5Zd+3pq1oQCAoADUSPijTD9PnTtCEV1btW9Prj+L9sRCbQJHdDVZLKxLy7PjM/vo3fdscn5he52uTS4uBYK2QaLJ1hOEw8JC3FUIE2KWKbBODICiqZDaRKbOGYnqmCqWHEiwpeHAiZEE0NLrWm9/z3YOD2336MBaO32BH6j8j5eIHIpzaygnQ3WszRbWr7WtWdGhyAP2oHLi6LJUPdMXNMel+jiPxy4gCagDIh40N7/0UhBpdZWlzbKy/jevxPV/+XEc/B/1HP8mv/+6AOlf571p+hcgQNkONgcB8myb7HCWXSdwHk/HRQAh2nVe65uyTrH/xr2G6KTsH6DfbKa5S900pVB8J/B2kCvTqMgCrQggmmrjVXaJCZA/sv6sdX1F15h0Ecx+hV5t2hCvMgyKII1OJWpjFmslE+wN0H252ke++rzXrY+VLGICfjcBEOsA7PyYzngsdu8VT0GgTYgOr9BkM3f4Ey7h2W4fInAvxzdfD3ngmwdi+TFVR7+lW1OIXm5aZwJUMxG+3Nfgb9sBADR+XJR609c6Cnk5RwCYvQ33pq8cMKi+JxfMvu7z6/8upawCwCvHtQSM8/ms55F8c/0McMbyyyHmjAkgmn6ewc5ZL+mC1Nav2M/c3wtfc9P4F8dcOjAeIiLeztsPHPei9xYMhdKn9nNyvqgf376/bXoOdC6ozvH8vdsZAMRxIdidrjvsU57ZjwTYOpAl63Km+NEb3Bdt0Z1pGuUdDtYU4BbJzMVUDPPlsqNood6s2bJOMoMOa2f2N/+jv2k7ezfsH/3v/8wmk5qNKMVs1WwypcU0nmHSWKu5iD5l4HQA6BY6AN4ZjVIyfNYW4vdid7fk0wIUICgtXQDaxg/G9uv/129Yv7enxLcToH2NrjDWoJwq0EsaDmJLZomOoEHE7NafriZCaj/9+itLb0mQet6Khp7aBJgDAI7wOmVXfqAQCBYvE4qsP4rd1OXOrNnoi9hCoApg0O217AtvvmGD4YWzB1TX3LGL84Gdnz6z2RT1fwcAmDgKcFUb4sgSJQA4ma9+6tMaHLQAUkJLKt7z2UgaAKiBkykUspLECduAAdBpJmMF/gABNw/2bDIcqAxgPJoKXNgqhZroN8XwZSI9uMedmlm3WVMv1PpyZvPJSBnT4XRqL73+GfuD77xtlzzIbt+s27cxrjuOgkQWQe+pcZ+leveGKNlkrgAGGCeeC0YepJUe2IyPAJJmQ20AL/Cqmx0xAqTYnujtYUhWEODgkCTaugJ8auBi2ww6e7T0QDxEKu9kJl1lP69l8jFxCUUZmgiGi5phD8DjfbGhxfcQsSs2f9EuHQCImv68hp7DR0CsuYKA29ENpxSLnu2frba9KAEJp1VFIC3DFe0YK0hx9EPPg+6V4Lt4fxJQW7e8xOxY1RhYQYU187ZsnyljWxjYRMNe+cRKH6QtO/HaP7kGQL7pxzqMcZZY396e7oPAmjkL4skXQfSLD16yz33hc4aQKGMLO0CB+mhoh4eHNhwPBSIQiO/t79pwOLDbd+4IRCCjv7+zqzp/UPAbR0f2D/+3f2AP339fWfhbN2/as6eenXdBy4Y0EZjrPiY1+5Vf/VWtC7UrbNRVUgAwwfuh+cM0oOzo7t27Lkg0m6mDgDoXzKa219+x3/2t37Lf++Y3ZYgv6Nk6Gqvu//atW3Z+elZscFHzGRtc0oDVWGwqASDzfzK4sC989cv26c9+xrUrmk371jd/z/7av/fLNpucWMNm6miAHFld/fuWdF7V1AwghkydAABET+v+s/rOJrCTfrKwnrqNljXmCzt98tiefvCh1QmI6SU8m1sLan+acwQfbEBqg5fE85QFEi0TFeWWsvQwQAjWDUcNPRRcJtDqBVTFhTXaHbW22T3Y17/uzo41ex2rwwppNowSCNYp5QA12FKUYiQm03Iyt13Ay8XVGtXYrLhGmaXUniltFM5IWswFKI0nIz1n9otOuyuEP1gCDgCsczD/7QAAckcw1nZuCj5pAOMvNQAQFNrMYY6ZEqBfUHg9kCyT/Z5Bw6HMOWGpjCY0JQigYSSGU1tJsLBfUmIkUCH1CVcpS1Z2B7AF6I6tLECCwUA/z2FEIZQKQC9NjFKHJ4ALOpkUoH+6jkIIGA2OBRohKTuetS3MwXe3tKtZ5qi397r6EqQu7jVKySrK44xbXudNCVYesFQzjpsAhDiPM6PKJZ6zEXgZx9tP4Neo+8p8ukI5cMPWed383c4fKGvyN+3M6/DH/JzVAD4fD9hZBOAR9VWv9bprj3HPgYb8+V0HAHDvM6eKfSzH42oQ6d7jNgbAJpvlvtt1n7zuspbWpF57ZW6Uk8mZuT5//Npjz4jjsg8z/q6+Xh0Fv8ZQZi+vNQA1z+CuziBpU2VlrrlfvWppXCMN/bXVLjapLXUKCKMtoj+iVQDPW1Qr47dxoLaWqBRx2uqd5/NuWwkMZ282PH4IG8OFFGVYqfwplq9sR5pr3nnLs/grIqqpNCmhHmKprsQ3SmKnBAK6SEtY5LCxEYsk4VezZgdx9DO7HJ7aF774BfvyV37G/uE/+DUbT5Y2niDch+9xaZ0u8Sc6C7RZpJsEWnUuBki5PHb8zq2b0gHAzgHGYq/3dih/X6rtbLvVtH63b/P50nYR+Ht2at/4xu8piS6/LGKqVKq2AgIg3pySOOvKUOLGy/FZAwD8whc+u6TXpSPO8E9zQQyy9WTinXLQoF1GE8TKKanUz7Ra3hJjcDnxEoBGT0iGMtd1s53drn3ms6/ZeDxIaBNISdeePTu2i9Njq9dox+c5p0I5XRulGmK7Sn69aa88eM1OTi+s398T7QFQAPXu+XSoWlAowiDnbIbKEpH1IiigxgMaMw9rMrZbh/u2mNI/u2mT0cRGYzXLWtmki1+KjSKC2NW1AgDQrpl16oh5LKyNIMN0ZAdkOo+P7dNf+JL92Q/fsyeDkY1qLav1+zZrNeQIL5sokDo6j6iZWiOmfp9s0M2GAwCEiAAAiCGqhWKiBhHsf/Tk2AYLjucAAAFQkf0vnnUS2Coy3qmQJBOpCwOnAKAS7E/GUUPoTkBkG3wjrbTbSwMXAXe0Okxm80otV2QRcwBAXIwENgA6FAY4BOmC9k4GslazncMEACRqpoMH3oJQ+hTJcXGQIgU4CSRRcL+lhpG1J6G6vM3filAWCLiXZIToDkyOyFKqRY3WVNYRIMAVbQzehHKtAU4ly2G83OEs2QvatN2z2brLXZeBEH0rK2FwZDuIIEtlq58/fy7gZZ8WeamP+ksvvaTuHt3dviv937wptolT3PsCBAjOCLq9dy5iJ8nRhbkDjZQSnOHYHrz4kj179sz+17//91UPRzYexw1hUsYVxVOCf2r3qblDxf+zn/2sPXj1VQX6O3t7oqqjLRAgQKvjzBeewXvvvidQ7s7t22rtB0sIQS8yb7/zm79lf/anf6qgEXHQh+++JxYA7QDfefu7+q55Xxn7sFfqCXtNG0DKAH7+l39RHQo4D877++++Z7/09a/Z+PKJgEP1CwaBxuZoETuhhg1cfZIl5OeBPw67kHuWIJQ00emX6lSA3aNzAO0DxxcX9uj9981ArecLAQB1ADI0GCSySIBSin962Yc8BwX/7Gicd7pY2Jggg5tuNl3DpNeVCOf+jZui9KsFqfYK6GF1Bfl8l3sef+O5AyJEO8/F0nbbPQdPIuhZ6anhIkY8LwAJxojfCYrOz88FQCHk1u24rYQlABAQveW9/rSyRjJvIVotXucmbvv7TxpAfxwn/c/z+qpO+LYSoXXO909yLX/ZPuuA8upX8TxTcFF9PqvPmzexb1+9s/gcc9fZ596uOAfB+Vivi7+UgL6kfyPQLwXOIUyYswsiGOdzz548UeCvEgOAS/y46VRAJ/un2Hcw42JvT117BERrL/VMZjAGwsmO+wyKvpu/vBV0AutTf+n8b/nPQUGWLU7snfjO+wIA2LQOCiCiMsh+fYVrvxoEZPtiDuD7U8pFsjCNpcjZuvl53foMWvGmuX1dBl36KWto6tX7zt+zAhAkn2bdWlXweE1wXgUI4z6qQMz6+6PTyyaA1T+xGkBfPUqusbTuHJsAoJinjP9KSc6PYmTkj2jk9KkI8vPvikMy/0gzKIFK7B8osVf9t1wcsgj24xlHQJcABWdveNmfH3tVz2OV85nYBpHp9QW8evoiUPT7Yg+MtRIlAIV/Xjy70oBVxzvq5uPaVq8xQvcNsyOV6216JNTJtxqUJpYinrr/1KtedlFtsrNW1VmZFB4w7M4i+M3aWMc2T1xEssITBmXHFZ2H8nabW6PVseWiY+PxXLFuu0uHubFNF0PrdLv2K7/6V+3Xfu237ex0mLoQTW1Ro+sFJayABx4nOJuERHliyJMAb7ft3u3bKicNP7HbhlVat5l8l5aSFqPR1HrdXXvnu+/ad96iLL6peA+NE4VdRZyQbzbELymey8HldfvRhodQ+/oXP7/EycRxmk7IRPsELzaAxTxpAXBTUBdcFwAhwMlkqACfRR4MgBIAgBlQs4PDXXv5wX21OnAhNp+UH3702KajgdWXCQAIMThRS528zdMAANjfP7TDo1s2HEwkmkcwPEUNG+Gx2VhB1PvvvScHkAkjBH3pLbrrUOcXc/UqrS9mdkDv7XpN/7jfywELeA0AUAn+142fHOja0tq0gTBKDsyai7nt7vTs2cmJvfja6/b4fGAPj0/tjDiQDGSrYfNmXY4wm4/k+kSjIeh3NA8hCOpS0EBot7tqgcU9t1E9T7WxMCQ+evrcJjQCbXpWlOw/AQkgAYGQanyy1i1hjELciL8VZRcRpEqQ0DPwUfuvBilhmEL5v2jNVNbwlGNUbszlXCyNrDtBSSk/C6gL0aVUqrCy6fnenXELWG416+0fOAUZsCe1D/QyABdPU/69KE24HgBYQdhrsE9mJSJbIIdupDHeoIc5ha3YONMQqKQjtctz4bLSCZR42ToKVh78V4CclWyHaJ3bd7ztFKwSfY+5oO8xF9LGqFY6qe769u3bqvMno44BXTZrtnuwp2AMO0KZAOCg2oqm4N81QxoCARgf3gewgKo/wnUI/X3n29+2T73yqj169EjjRYAn+mmjocCeuX3j1k176cEDu3f/BZUYMO5QzyUdoQ4DHbENRih0L+YSXMER3t/bE7Dw0Qcfymbcv/eCvfWd79hv/cZvqKvA/t6uTUYAAm5TYABAxQWpVQeQKJNJQFBALzFO2wCAy+lYHQAAANBEYG09ffpUx/7sp1+1+fBYDIAVamGiu/t9sU581TtdL6PtLcz63R0hyYzx7u6OAK2L01Nr1syO9vesVTM7fvzYnjz8wM6fPbf5cCQgYKfdsR2YGafP1UbP1Z5hXIGqozHggoTtXs8WsLEoT+p2rN3vK8vf6fc8m49tSjV3sa6ZktEJIii62nCzVn8wj6DEheirOz6x75RWA8DGRdbYo1brqHH+eF5u19zWhT5JHE8O6GqKYGXBxJj+KH5j/t7rHOzrjntdgHHd53/Sv193/T/p9f2kn/8k70/+c2Y/w7bmY7Lu+vO/q41YYpWtG0u6B4RTXwDDWYZ/gIhu5rxFIK7gKamZx0UGMBD7c6x5V5z2NoUCW2EUpr2GLgVed8rrLsAcf/e67/jnAEX4A/4dgAKNIgcR4j4Ueidajod/uQr5ajBRDWTz7H/o9uT+6qZAd/2ac5ZpPDdhl0XA68FJsJquZm/9iNdR5LdlMPm8NJm2fG2f/yHimHlOlQ09B+gCPFJol4B6Wt36PF51BOL37RnY61fXNvvgSvXVEHX1mNeN33UAZBwtn0f5PHQW7eav7fYtki+rAECMr+8pfuxVQCT5f95s2+uys0vIfcDi/OlAq8+Jbl5t9wCT2HV1jUlwPZ1/5QkX5QQ5/lAol6b5UAIATkZIvmfyol18F2H3zSycWB/FdeUgYAIvqiBOPlbbNChIoNpipFLGuMciw594Dfhk+lvqEPB/AAAgAElEQVRRzpOehRa72TxroxprYsV/TSCE9LxSGSPvEwjZrNlgMhQAgNr+dOr2r9laWKs7t2ZrqYTTL/7iv2N/+AffsYfvP1LsOp2PbFkbij29WNAZoO1Jcfgg86la3gsIIGFD2/lGXbpW927fsf3dPQk/wvTutJpisNNdajyaW7uzY3/0h//Knjw9FvOduG8OQ0sTMP4nb7OYlyQ6rzKwghqzLjhYfa32tc99RhoA8xnCStwAQWGJRuHMi+alAWRCcWHUpuOUAQB0NJiDoZcASAOAEgDVrpvdunVkd+7ewlR6zUlCLB8+/EADtJxeWkOKhqFcH10NdUJl+l986YHoGdBd6g2fsFynNp8FrXrMvocAIMKC06myh66w6T2yCf4N+kWTOtiaIQaIkiD0m/OL8VUA4JrgP4YQAKChloM1a9vc+rAhEARs1Gw4mdju0U2bt7v28OTMTmcLm3c6NibwBwiR4udEAmM8TcaQfpRk/+ZMxLn36ERgEcFD2BAAAMoZy5l2AGDZ6ZuRHWtGKOkAAL/jfAshzXrgyk6lIJ7nPh27Aru+IjudMvC8nrfJiwBdDkDUuq8gjjpIQdNxytHVDTJeKzUA3HxWjx+ORr7Br/wMbbLbLwAAlcUkIUBv70AGJLy8VQZAGHWywE6FKtHX3IDlpQBZgVUBADTbfa8iyzMtWYkFKul59iUUoOXgSQUaA58tyg3Bf9qFrmQ6gsK/aQvcpgFQFHBkDIVwMiJmIqCGZkX2/8Grr9gLL7ygIFvjR0mQBFFGymRBdyVw57m7doj31oYSxRdsIrLfXBPvI9D+3X/+G7bX68s5/cH3f2B7u7tawzAHeB9lB3fu3lV9P+J+ZJ+jV66o6u2WGDIhkglocEkP4vlcYATj/96774p69cKdu6LcQr9/69vfthuHh8qgqwWp1WxweSkWAK1YuBfAo0DANR4JCNAGUzjB2xkAw/nUbty7Y2/+1FcEWnD/P/jBD+wXvvbzKh3q2Mjqi6nT6kWtJ/iOysS0LjhbUruXI+61AQ4WzhGh6QtMPL84E1i7vw/FbG4nx88EfjYo22g0rYeNGI3t9MlTe/rosV2entjRXl9AqdTEFaA7A8Ap/w2172t0utbZ27XOzq5+NjYubAdlIKyfVNbgrUTTeCSXCHAhNnH+HgUx6jLTadlwNhazgeCfDL94RlnWCpuOsvrFxYXE/dij+Dsbsdg2VpPSutTO0TmALZK0UyQ02XQmyCamzP/fAYDc4VznDP/bDAAwK7zkMKuZTVMlxqUIYNZkoFmd7PVXkqxJ8Vs2Phcxi0x8AbAiwtZeqeHOs5kcX/YnOb8RPGsdyRFf2mgydGZVnjmMgIJkC05Y3q5XbIESIBhgrxOAwOsBIqikAGcYFlD6Ofio2iPEKJjbbg9/b7sSebGnVNFqhj4BDdX9K8a/CiDE+/R3aRdEDbrbyqJEMJGK4/mKbp2CBvd1toWNm3bT1ddjT/h47173rrL9c/z1OsBsBSABwOD+M7Hg6nG2BWAeWF3N/n4cECZsqhjsW4ZyUxeHuM7rAJi4lqod0/PP9Dh+vGfgAFJOIXBgK/aLvOwl7cUZwOR07LKGPoLY4loqJQpFLidKCWjTl8qegylTsAdScg6fKVL8K7Y6tbT0FrgBwEX5QPm7t4Fka/ezc38ey/HYYCeRwFoV4Y1gn/e7CGF62pmh82shKem+XfX5hK3a9nzhB87G5+qelhyqUjMhxLlDFD6v/w92Fuu/WSZJwi8r2lDX6zYaj5QcknAxSVI6FSVtFVyeeX1hS9Xl961eJ9kws/liZLXmWAAAyaevfuVn7dFHp/adb7+jEtfx5NKW9aHijvkc8cCWJwkBI5aIJVNO7/2cep2ODWC0mtmdm7fs3u278jG77Y71Oi07ef6RQAGY6K3Wjn3zm39o8zm6d9QjlPxgT47gH9GWFlHAVHq19CSyZmzxfHIAoCzNLud5GW/UfubTn1pKcE90ZWoZ5goafaKUk94N7UKUf6l+q+XX0Po7oB+1BABMrVHvphIAygFqdvfubbtx49BqdS8nIAtIdu6999+3LnXw06EQIFdtdCPtQnfe/omBeP3Tn7WTk3Pb2d1XzQP0CAAGnHeUsFFd/O7bb6vWQjXzou14jSyifG3ECkcD6QDU5lO7c+NI5QAM4fmZK0aHQdNAlpDLyus5diIxCYzFbGr9VsO6dbMuJfgIEs4mrmHQ6Vjn4Mg+PDu3C5QOOl27XC5siJOfuimgGomDjAHwenFE9wi8m9ast/Q8YAGA1HV6Oy79JQCgaR8+e2aN3h4tFVK7rBJgAZ1qtpqiBcaCduPC5l2i/TIQmfUMoUC9hHhFqOinzwl/SmJHPHfU3cvJF0hoOVIR7Jd1T2EsXEQMgcPCgGSK/O70eIsl/T2YTlmwrswj4EejKQaAwo/UsxnnBGG0UoglAQBZyxaBTtRIZxkc9a/PnCnpKqQvBX0rUG/dRqjYpsxl1HEW422e7Q4GwGr2P035xRYAIDO8HDPOHaPLpbTEGtn8tQ2B5zhsQMX9Rd/aAEN4vpOxfe7zn1fWn6Cc+wljP13MbP/GgYJPXsfZEFuAspvl0nrdjgL9g4MDu7g4l/Gk9p/jfOtb37Lvv/1d22l2bHw5SK1BvWdwILiM/RtvvGH7R4d2cHQoEczRZCxKF2UBBKcnaAsc7Ov82C1KETrtjo2HQ4FB52dn9urLD4TEfvMb/4/a5QE2oBlCexZUWnFS6NXa63R9Ds1n+jtZ+thAowTAcwbpv5QF01yNFoEJzmFuLrDXzYa98OBFe+W1T6n158X5ub31nW/b3/5bf8vOj5/aLvHpcqbAf4YCcAr+XWwvle9EqQ3zWf+8KL6GOuwckALAzzuDIO5H20XWXafdFBNmiugpwXCtZh0CbY63WKojyvGzxxJMVQZRui0N1fQjotjqdK3V7XmbTej0bHjsE2yirDMoht2u7JGDXB6sYI8BXsTKIUdCFhTtF9aqQAtXOaZEwNpeZuAgpa+13NF5/PiJ6yAUjKOs7ZZvFr72U92/SiZ0HwCqvuEXBqSyTP7NLwFIXJQtBiCnYOdjGw70dWHQdQHJFtNT2vXr3vQJ/n07wBEq6n4BsrHZtWh/CCr+mlZfbD+zaLNX9CpPx0rHic9LUyBnuyV7Pk2aPnH+vByL11wDw5l68U/vTX3ACUDcwfd9K4LzKD2D+cTeW1D8YzkkkForLu8wkJWo4QtQKhXsgliDrp8CiDAzaY+kzGJcX9j/CPyj80iACvE6+yIWomAmZv3eq3Zg3e+8hl/q31NWPAUjjuvEnonzULYxLZ7QtSxPtyPbviROmt5QrqXrM2/FMRFxy59J1Ual/TmfO8VcTWVh2z6/PQOfRIArNtfHcxUYWzcG3p4113D3d+U+UlkCkeq8I0jh+CHWtmWAY06vuyaFQAGMXzlGehrXlEB4AL/uKwv4y07PxbhEtlklNBno7aBKAsGZdkVmvwTpwj/UCNNlJwGD2gMTsOHdtmZpXZfXV9iz0N5I3X0U1Cuw93nuABkBure88/LgMnnofi7gIMGvx3+5HfGPr4pA6q4KsCkBbun+NgEA20pgAABqs7FiNGyI5qp8Ay/jlX3gPivLSefS3J+bNWlpTNmfM4pJenLPZM/xh27evJXiDHwE2slPPZkwHEg/gziMW2g2dqxDMm8+t+EI4ehLKfSfnZ/bpz/9OZuMavYnf/Kv7Nat20p81xqUHhCI0wabLkQuJuk5DPfPxHKez6yL+P1sZpPhUELMlKK+cPee7e32zJZj+aHHxxe2WLTsG//iW7azA4uWw8Mw8ISH/yNoJEnjtf8cv16DAVC2ZtVMSaBQGMaVPb4ymLWvff6NZQgokZXhIZBpwWkLpyomgxfDeDtAnDlUEK0O5QERwYVaGADJNBBVmHs95muvf0rCCPzDvxuNBmoJOBxeaoKDXuAwKhiBgSCqmQe5Xl7dtBdffNmmM87bUiZ8Mp5av7+jfoumetaJnZ2c2OX5pXp3ewYoPRCutwnWtShKAfagCuOcyoE0Gw1Qkh57L+nkNDoA4u2liolfjq5njOXcDnWsfr1m7dQVADVuHs4IiurRkV0sl/bR5aUdU5sH7bnZshE3V68bLqoQ9PRgNNZsiiovrFmv3bPFjElKzUrb6p0ukmE69mA6t9bOvs1X6mYzulLUYInh4SJBUeMfG4O+ryAAmbGJzgwV+7i60bkBjHnH39Zl/TfVaeWbhQdSUS8ZaKUrZkK1G0+mRY03weGY4FrtKr2OOZyeAIAQecO5CcEiLdCVewFwSvVHoS6OYcxABm08RdBXllt5QI4GgF/0inOXOXsSTvTda3XzCGRzgwprAOvVjT82/2KdM40CUc71BdLmmm/kxcYTbR01R6fOFkn3j8EhiKL26datW/bzv/A1v/tURlFejxsagC6v2Eh1pIXIk48JNoW1RdCP4aWu/4/+6I9UMsDzHp5fKvDmfk/OTtVCkFr/lx88sC9++Uv6mRXI5zHeBPkqJ5hOrdXr2RltfNLzhy7eE7W9Z91mS4J+1PMT9H/3rbclEhriWJyf66E9IOsCi+sigKf6DPVZ2JTQuZCjWUyeGA9X4uc+JMaEmj4Za+yYmXV3+jYYj+yXfvkXbXBxbq8+eNm+8Tu/bb/yi1+3Gwf7Nh5f2mLhpVFKholZ4EKocvrZAFVDHOsr7YQ44FrLYPdk6FKbzlTrJvQ5OT4AOP6AYA0k3QmeUXK8y/q7pEacUOc0ZSWqqFWjNeEsLb5UngDpjQ0qE9aRlkGh1F9mQLV1ZCwbOdZiGjibKc8YsG8wZ5iHALr5VzUgDZtx1YW7LrTd4nX+CH+qrq9wVOP16wKI6061LQDXrLnCwLruiKt/F/i/Rvxt3fWvuxYHrcPEXQ18qgF49Rh5gLIu6IjPF0FjOlcEHlcTFZneSqWN3NXrT2Un+fVnQXo8y20jqvPHJlZsclcB8Hwc/OdyHYVhWWfrQwMgv4b8WHlda6yx6nrJ2QERrUawIQezEgDmYy37U+lsU4xL0nHBj+PL1baxX+574SdSjgUoeePGkSeVBMw17eT0WD4k9h8QHrse617lqALyypbD8XP+neuiu0kkC7S/ia2aoqHk/6yUeWRUbJ5bfeldl+Keq/PM2xz6s6oGOcmi6Z58Hbhd9jIk3/dJlhUl27LPDn4yBiQuhhMCiRIEqM6T6vXk1yA7n3znTXN0m/3wKKrwJFYSH/m6y++9ejxsPUwsDkU7WHHJAGNTOZbmBfuDpnze8z3toTV4uuXYfhzgIe5VySilxFZtvY9ZYSj0g7QWylv151mAFVW7VR4vfKYYg7BXGp8GIrdTUcHVcppgnBbniO1yr/O59YqEiAN1LlznPgzJEtpIM35eqlaWsCmZJGA7K09eA2ZEuTP+iWu1eWsuldsRk8CulMx63WZoqtHqrt5U+SwJhPoMpjTge3pGSVzY528SDdR1+/4vzYL0M6cKDfqrdn4d83d1nBmvBglOoQqUKdESmXiQJMzEJpORAACSxphYAvoonab2n3Z9vYOp9XYb1u32bG9/3w4OSTbTnp5kdUftib0UiGz+1IbDkf6R2Y9SR1jlDUqpDcY5tmieau8BQEzi8/VaWzEo84r5jV/V6XTln7hgvc8Zn3uuQ6cpUidEJck6V0KGdcCzokvA7m7XOp2mEh/gqKcnQ7s8n9hsktT9mUvQM5NemE9fLxsSY1PxGfajap/KWIMOT2FD8rkcdrT25VdfWYpOmXojBkoLABD0DXfOYkE5KgqyDELSaKnq3Kb0MBxPlZECAACp4FgOALS936JRG3xu5xenNhpdFgJsHI+LDBEqat/nUOExlK2OvfDCixp8wABufDKdafBZPPX5zIbn53Z5dm6z8dTQ4fN6Vj6PI+5ihEJJZlPrNOq22+5Yv92yJg9zYVL8jn63GOUIaNxIJNTLzUgK12Ms2Dlm1q1D5TVr0YqLLBtGeTFXcLV765YNG3V7NLi0Z5OpTdtdmzZaNlLGv2GN5JRLTVhU2NRqiGtD+E8bFEgT4lptmzdaNq819Pnxwqyzeyhkr7r5FyBQQvpDxd9BgFIN9Dom3PYNZLWNikYocyZzQ73WOckNctZqMSVWiw03uh+w6Fl8BCVsfNTnMPUDAJDoUaJdiraoMg8XEVGZRaHlFuiuo69yhry1RdE+JDdVMUZRDpAtBi3+2MDWOanSAFizwcUOpfKaKjUy283FDKkY/uKZUK+dSl7yxe2brmeEImtTPIsMdSfzOpiOjTpCaP0ExRjbT33qVXv99dc1rk7fT8jm6p6q32CoQLMOrYGoweaz2BXWFfX+CLf98R//scT+YjwIyNuUvaTgd2d/z9788pfUvo9gn2w/Rp1jsllK+RpROJS1cf76fTseQseqyZmEatVvd61HEH45sPu379rvf/P3bHB+ISaAA53uIKrzCfWwKaS9e+u2sv7379616XBozVrNfviD73u2nCecNsRw3IPitdBG0FHmHjYINfGzet0mAHyNur308kv20ov3VYpks4mdnxzbX/93f9WOnzyynd2eDSbUk5UGvOqIhl3OHaMiI54AAFoGMkbcU/V5x3PP52Z1ruTzpRqExHsDIMpreKVLsMT5v5otiuPkGhTxWpGthITYcA0Hrs/FIj0QiBZo2VJYWUeF6fiJlaCrZ/jRfs8D0HXX+okCAJo3VW3oj3/9DrauMGBX2BcKsjPbdDWIZUvdLqKWf2bdXhIU5erf4nN5Bimfi8U6TgyxfJ7n9nb7aHjGLarUqsFH9f7XHeuq6U47Rwboa65mQb8fJ6UQvOZm42VuCohifCLTvekAwQCpOugxfjkAs+rE+n0wf/P35POZ1xHxk81nH8ZZVRDsgADBS/g0d+7cFtCs0p92ywbDS5VltZOKeR5k5z/HflKyC5wtqftaLO348VMlNQAM2Gv4FwCCsnkwwRLgHTYlgnS1wJ3h9vteGTZOJRbF/pl6smcAfswvZyhyLe70419o3yOgI4iRTYMx52zUPKBzBxwI1Zmu+f6cP8sY77V+WEX/bd0cqD731ffgH5Qp+3yPiPNVNYRW7IFayk58PybIhJUrm066zfekmPuSpNI4eJAauhlofP0kAADeV9byPe0RvjtEcqcc31IvIlbgx/F/Y63k9651AfDT62leKwU193K7DsG7AICZC/LOKLN1HaRifaBDRswlHbBSX2N1f73aReLKOnYam8uZqryawAFMqS62HgkJNMIWrY5Na00be88hgQAwjG0y985AeiYO8cs2AeIlzTYHSlyymsRsKr72OS0B5KrYZCr9rZi16hyu48MtljYdDKzVqNlOv2uT4aWdnTy3brtut2/ftA8/fGg3bh6KbfjBRx/ZeDa1F168b7fv3bVGZ2mdvam1uu6esR7RgWI4JmNKn+tKEmIjCeoDAKDlHv4l6zbaKPIZgn+VwMMMoiyg3rTBcGKDy5HKs/kbYB1MAuJd/L5perZx/sKGykZRPs+10c51avv7fbWs73Rb0tPb3d+xyWzkJfMzWKgLm45qVlu0rQ4/k2uRULyXE+jGoo4p8ooZg6Xqu7n9Zmb6gyhZlKWtq33m7p0lCtnQEKZSo0f0zzPoONw++VdpBaWxXFqbPni0ppotbDJBiIaTEqh7EP7Kqw+EdrTb9LKf2MXFqV0OztU2QZTRlD2VURfz3+veCcyg/3d7O3bz9h3vhygaF2UE84S6oWy9tEcPH9pkMLIm6NbEAwQM1wQ6fgpeaBW4nE2lB7DX6dhut2tdjPx8obpgNg05c1lG062X0INKjrvYvgUAQIQAABADgKwngMZiZtPF3Jo7OzZtt+3ZdGxPmXjNtgAAMCFR1xVgoPKdqESpK4m3FUO4kMeHajoK2k2b1R3Fm6KDUGtYvbMjte48wNZCS7VMBEw57d9b+VUoXj92sgzQBpXKMlz+8wYAuBeo31rELKgGFOWujC4AgJyQpHQa5Qs4dQEAcP85AJDTDaPkpAiIgvqf7SggqWVdYWX7JNspwKikaObv0ILcEtwnzLAIoNY7mFkrxayeNDZr5nm+QVUDwAggcwppvIf7anTaqo9irVMz/6UvfdEODw/0XNXOkkx90MsKIKJEGDGM4rBEL2rQ74Y7ejyXs7Mz+/DDD+3hw4c6ByUAqs1utezWzVv27PFTgQ0YdJT7Ccr7e7sepC+gY7lIFtfiWe8kKDiZWoeSBOrUel07efZc3TQW05ndPDySc4m4IC0GlZFO1xj3LtCIkqS6qbwARxbHraterXX76OH79vijj6zD3NKG6E6c2wTf4NR2csq9NG0GmYgsQ7NtY9Xx0/WzZ1/96a/aaDiwZm1p7//ge/b1n/85u3f7hk0GlzrGPKlw588+d8TieqvOWTAAkt7MCk0+Dxo2OZCbHMOYS0WAlWmIuANbOse+L2zvIwxwE05gdYMStLJ0xzEP/PM5nAccV4LE5MX92OZr3YL7MV/bFMD+mIf7WB8LBkBJQr76sW0BgDsGVymW+Weuq9FFyHFb4JEHjzEP8vcXJV4VO1kEuEHBr2Rhi7mUAaw/6jOQH8OaTToAm8CObQ9jfWAW+2FOIb/KCqiWHsZ51h5zDU3bp3/hnK29zCoAkNsG7n8lo5kdIb+Gqj3JgRHcS61XMQCc2eB0WM/84oPh/926dVP7jMa8QRKHTkwt+Wtk4vM5l/8cySHda16ekOYDbWSrDJT82rE//B5Bfw6U4lNPh1O1QgU4YH9ivwsQgT2Q0rX4vLfLdhaaAxNm3Y6XnYppBeih8kgXF+TfHu1xC5FGpzWHzyuGaUYv37T/x+vr1vJ1AWx1/a2eg/nvwXs+vvHzuvW6eg1LJVm8JBQf1QNFbjB8IkpYPOhP/DGJSztY4sFukpGsACzbgQu/C6faOwCwkrAp3V+fM8UMWQUA0vaxVQ5iHYAW8Q9+9+6Nm1ZveWYXAMCFwZP+GIyP6cTmlMkSVymr7+XJYt7g27JeKEMtdMA8GRv+WnVOXAEAVAYh8StnnaQ4QrgAbSKJM7o9q3d6Sh6OFnUBAEuy3o2W0YpXbOMMAIhx9SLdlJwIAEAsAAetdP26hyrAWfqHxfVfyVJzqXNrLhmbseYRsFEDxraE0af6h97c2fmpbMfd+/fs8OYNJXy4v1YXAWJnBkSLVJUR1rw0mWGBwi8/P3UBIMlcsH5FPHD9AQnIJwFkj0OxVXWbTGYCAIjVSHYJMK+jZTX2ltTNZkq8RNkhbBAHxsWkVTcqnvfE9vZ2FPd2e/6aEkDjgUCIxQxB5JbVl11r1npWWxKDwzBPNf5LBz4dBChLnmBJbJLhdAZ7CS4VwCfJavxcYofXbt1ckqFDlICvmPB8L9p3+WorjIS2HXl/CwNgcpFAF+YDAPA6fTcKL738ogTBWq2GTaYjOz8/sdF4IETExWNcmTIAACYl/0BjRuOpHd24ZfsHh0KdvLUgrQFxOmsqHWguZ/bD771j88nM+u2ejQECGk1liQejoTWpv0j0Euph4SHstNt20O/rew1DnZBjJodThUqDuAkA8ImNAaS21gwpDYL/Hm3LVJ/jNb0jjFS/b6eLuT0bT2zUaNkMcAIkiV7bKoNINcWMsQAAb5EmAACaDjhbramFO1k6lWcZyB7UFShkOX2+EOnxWr0AAFKh3Iq1lKO/zcPZ8jfQ/b8IAACxN54JZQBSD+90HOFMc1R0upSpyBkAlAB4jZinugqktbRKbsjyNn9Z8M+8lHBI1hYvNkXP25QtXHInPDYIBbGMf/bloEBJhw6q1aZhjvWY0zhjvfAZkNECwMjbSaUD8vk8e5ufRzoWbcC2hX3uc5+z1177lJ1fnCtrsb+/lzmH0cJplebEdaBP4cjpvNAA4BzhTH3wwQcK+h8/fuw0fsQxd3f13htHR1JDvXfvnoJlDPeHjz5S1p9rQ3yQZw2ltN1qq04fwTfOi2o/rd9u37mrtoEEIrx2dHBoz588td/+zd8UpT/aguZOIOPFcZvdtrV2+9IYQPgPQSuYA2xq33v7baHgzdRStKRhCQ8vsjpQUGfTuWriEchb0hJ1PJFK/r0X79u9e3dtcHluTx59YLeODuxrP/tT6n6CHsnJybEAmKoTFw5sYRez+t94LcAQOobkvcxiLkQm4boAqwoQVD8fIqL5nC6dEC+vqn4mzh1rJZ+fscfoPhASnDJ3fK+JbB/viTmbj8XK3I2A8V8zAyAwsRygqd7vj2ler/1YSWmtUliv/Wh6g6sRx9e6sfZWiqsMFTen/pq6ZFR2kNxJrdaAVh1YnJDqeYvgPgGy6wI/nTylE/O/53Mu5lrc37qgQuWHayje2z6zMg+D6Xqlxi1nxZRiuNXAmvK2TRT1uJcr+0f2wo8LAMQa4/nk471ujVVBgwAAtNcG+JtyJWEb/dq9zSBBMKCy9myYefhjEm+uW7+Ds1sCyDG3ques2pK45khS5WOV308eAFeBFU2fubNA8ux/MGI5jlgMCUCoAgA419gut19essB+g+PPdSGASytc6aGgHs7rCWDgeqHnogkTbR2r6zCfv2ufkcpkt3chuM4SqKw2rd/qOYpANwOf8jXE86WPub/Pu8iE75x3yPESEsrsZgLpKd0l8EK7BeHJbetv2/ULbgoG0IrfFvYpH59EXS/aJ/ttJ8u28TRcW9jzfP5o32w0JfRNNxzsiJfZ4TPAU6Y0KAEA6Bqp7e7C2pRb+iTXGCACHtpQsSZjDTCfQkRxkz3y8qMKQ1FtgqmRrykZASux0dtRcmJWayl5iJ4PcQNZ5vCZnaGR/OREDQuF/1X6v5dT6HO5OJ9zOXSp+fotfNwUaBR/U/Hy2Br1hcZnOhlau1m3Xht1/LFdXpxZf6djN27esP3DfUPtnaQNCR8Cf4TzLi4XVqu35GPSXYmSo+lsaheXlwLm9g/2ihJdPcdUWtFqN8XA4Nw8OhJ5/F2ljUmTIUABSuIlNB2sAUpX6aaUABIcLYQAACAASURBVIAQzecYUbLJvAYEoCU8iW/KGhQvtxpiDfAd2wIHlfLu5Rwtr6616rtWr3VtibbTlPd7AkpjKE0BL0PQ47FlWkur7WXzBArJ8nw+5YCv/LQ37t5b8gO1SqHuHUJfiPYNR1Co3Mj4g8vo40systQzJQV7EAeY9gijpcDqxRdfVF9wGADD0aWdnj4XAIBB8HoIv3gXcXDkBeBgPJnZaDK1lx+8ovoO6jSg/rtQFAjPTCqKy+nI3v3+92wxndtOty8AgOXX6/dtMBp5m7AF9NipSgDAO/vNph3s7Ng+LW6mvjgD2dV1JzEqORapBED3fwVtZxFTdrAwMJ1uo65yAAABFjtrk1r/1v6+dACegjBzH82mTdSSosFgrQAAIKWcKQCAxZQJSpDvAMB4UbM5tRetjtVaHVvU24nG4gsykMOi1l9tIly1v0Lk8I1/S4b6us2D65xBAf6EGQAhCMmEcXHDlpwJjBObcjAAAiFzWiesFECmtL1FXUGax26LwtwlBLPCJeP5s8g179XBYpXqrA1PC3J1G8lpXLkDEpvniuhRZjTXjbdEBDNKf+4kcFYoUYzLtqArHOScno/jzVju7u/aF774ptb+YDCwfr+v9TIej6T8H7R5B/mcDRRBaNSrs150vMQcOj09VcCPUeacHIPMCi0Eec/h4aFuY3dnx3q09Vws5DBRj39+cWG7+3uJuuVUTz7P52jNR8DBteI87u3s2fnxqcBL0NjDgwP7g2/9vv3Zn/5Le+nFFwudAYGZomO5UB6fh75Vazet1m0LqOu0XTPgYHfPvvfWWwIF29wPZQOCiFMpQDwv1f56Ax0cuQmMKfQJ2h0h0wc3btjde3dl6ybjoT15/KH9x3/jP7DhxbndPNyz8ZD6f9egX81e5PY1dUdJtbBRniU0W8rcgq9WMmj53ON5MX/WBT5hz6sBXjg7Vadn/TFcRdlrD0snOpzpCBTyeR32yTcpLyHxDS1jERU6EqsiRLljUThE1xupT/Ad/nxiD8tP9BcDAmzC/ssrqQY9K9eoPdprqDd9bc8gog3pIq7Vr5gv287PZ3JR0dxplHVe00c6n5+8h8xQDr7E5+J9YT/X31/Qh8s1F58v5teautvyWKslEqsrubDUFac4d5AJMFczsOvmePWaVn//0RgAuQPIGAUAsG6+Mq6Rga+uT61fhERTuaV7LanGu3D0vazx5s0bAgF4VspCESS1XFsA3Z6oZ10XgMbzq9ql/DlXMxhVkKU6J4p7DfCwcPhLsdF8Tq07t5/D9Ynimekz2PSUoOL1o8ND7Vvsb+xRlK7y8wcPH6otLYBzrL91gXD1uVTH6LoCoO0lSDF3kjdU6UHP9a9jiJR7wVLxAV8BAMgnSuAufk4LgEtizHOJ61JuOxxcKuMLuO7G32OAGMdN+9W6Naz5W/HLQ5bP/ZSyxCA84OJcqSZ/WwYsH+/we/x+XVSvv3cosVwx3VJXiqLEQWDA0ubjkc1o9ykGct06sOiYK1mJROyVEbzFc48EUH7vxTWl5yMNhFQ+rPhMmmIOAEyY25SptmjZ27Vau6fsP+KjrrHm8dRK4J9xJjz283kStf96TskuugZPMHiqAEDZjaCwa9lmI92CGmUkI2s1G9ZtN2w0uLTL8xPb2+3bC/du285OTyjDbDETS7rH7426ffDhh/a9H3xgx8dTa7d3E4NwrBIAaSukmBX9ES9VjC5gfk3EtgT+Oz2+L91/TaXwHhdFUO3JLALxmGuMBvNeLHOAnSQ4nOvpuG+2TCzaS9vd6dsZGldHB3Z88kwx8RSWAvcPNjZvWaPWt2YDRlNHiXQAAO/C4HV6AqMK1N/XLGCTwKTsXw4AhL+V23l+DpZT7YsvvrR0Be+GgmYcbRxuTsrJR+OhAoIyO5NnA7z+HyeQdk3UAovSKVV7H2j6hZNNBACA+n98DEoD7cFpQVJ5LJAXTuuUIOj/gACvvPqq6BdqBzWe6GcXTRirZuTy9LkdP3ki0cIOCNfYQQICN0ACkCJ3luei4UC5p0bncGfX9ukKMEMky6ldlEBw7uiKoIFccQB8ERTOARRqnshiZs3FUm0G29wTyJ0KzBDfqFln/8Aul0t7PBzagPElmwndhAxqMoJSE9UiDgTOGQBIF9SsKZRLDIBaw+YIO7CgWx2b0wdDOLxPhCI4UA18qrmqAACxYAMw+LEZAH/BAABBvxYpTmcS6guUVMY5qYurc4E2Yqf/a+F43UOxWPwZpj6vyWJXNx45QEkbI3fMZKylJ5AEcNKEkPnLApmqQ6szJpDBjQwLv6yhXrfBXXHAU9ZL1+MWICm/lDU+4fDk2d0wCjjsMH4I7nv9nr3xuTfs+fNncuTJ0PM+1PoBBAniMaalA5SUssM4Ykhb7WKMqPN//vy5hP4AE1h3ZPuDBYFCP8eLsgXAhtCjIJOBvRmOR0Jx0Xvo7+yodIDnSScBlho/C6hcLAX4nT09tsO9fWkM/O5v/45QV4CGZ0+e6j4x3mI6oB1B2U+/p/PwO+yJeRN1EKhndQGBlAM9eviBzUYjMQKk8n0FAHAEn5dHw5Ed3bhp4+nMnp+eCsS4//LLAlbYiC8vz+3Zs8f2lS9+3j792is2Gw+t06Le61zj7TWQZQYsnIx4XrkBDxtcOCIwVNQFYnUFV531dQHEurlZdTLyAKwaePl7ExMim9ObHNbcSY57k4hhckDWzf3qa9cFkx/nGH++70kOz5o2XB/Lif0Yifvtx9ke/F1/ry4ntCkDyOeDARJzqDoPYm2vs3vb5l1cW15jvG5O5oHBunm9rg97NUiKc129RgK2q/Z3XTC8fixzAGDdw3S69+pXyQZIObRi/NddZ3VNXr2OpHC/5WHHeOROYh5gVJ9tfh05AKB9NN1Q2CC1S03Cod7/OrVWU3CCZV3Y7du3RIUlGSNWKcrYvY78LdiaZSnEageQfP5smgeUjPEVwGeV7RYdrcL+5N91rdkDijHJQdRCG0pCf6GWXj53BZgh2pr8D0CBTssDEUrg+r2+xu3Z02f27rvvKVOJzUas1mnjVx/ex7HP4W9cVwawzQ44+HKVgRGfqTJ44nXNgxoMSZTKPUgMECB8FsprYO2xV6pW3xYCAC7OzuT3kIH1TPkqALfObmy6B0/KrLZT1NxMOeoAmmOIxaDOfTT53ZtHqFqCtgKIqDV337r93cRgdMZLqeVFff3SFiQZ8UPGI2tRNkIWmlMmpf8oreO6Y7w9qHR6+UYbQNkhrOhS81JgPB4F9698fr0hEGAKqN7uWqO7Y3XapSPSTpzS7nhZedJnkJbFFY9CT6QAAbSGdFHuP7tLGoMY8WG0pivf7T+VjBWuk9hRdfQqkVCDd2s16nZ4sGs36DAFxb1BmWdbduPdh+/ZO99/x0YTmEX7NpnSIQ0xPjoBzAUy8oz43YUWHaDDDhXJUQGbMH9oc4rNcgFFWBz4hvJRm64LQvnScDjQceSr+2CpiwAxM2yDRrMhP0xzJUphk64Ix1Ryq99zAODGgZ2fndpOf8fGk5HNa2aTKWBq21qNXQEAtGakvTOxtI+Zn7McY28RL384JYw3+QlcU1D/w64R63pb5YHVvnj/paUcS1o6pdZxqlPRuf3E/B1DGwhvTEiJHCSUnsUOJZcMflAouCiQjqOjQ+v1OgIATk6eu7qjBtgZAC7a5yUEDtygxrjQvwcPXpEeACwAsogIwnGdOPwHe7v24fs/ULZuOYN+haHBUKOw6urkI5T3UwspWBj12Vwqnfu9vh3u9Ky1UDW9i8iMxqmFVEOBGhTkaE3l91zdbOmziwzAVAsd8b8Okxh6W7qv0WRmvQMHAJ4ORzaizrndsUsym7OFsozRBUBiYAosU3bRYTzP8NeaEu5AyGOBKj7IKj+vAQAkBgbSjlZCUmkOBkC0GdFmFyUfW3aIbU63SwC6WEixMXwCIoChPMri5rlC4wmrJxpSov9HNknCewIEvP2YfwV+mYdLUMTUTHaFRh9obL4RVcdB79HDSm0DkxWOz4azlS9MbVVVxRpX4SmvsrIZ5fVggawX10WP9RBqyXQIOGfUajMmGDSCXwJuAnIy8PwjA48hcJqjB+BSaD45EZDxwgsvyIEpnm3a9PMR7fb6Euuj3R+Z/wj8QwQQMBEWEOdHC4BrgfLPdzIgAISsZc7DpnVwdGRn52eq3YpNECcTAMAzRk4Vvzg7t3a9aS8c3bZ3vv2Wvf3226KGRdBK8P/k6VPdM6gwJUHK+ifVZI0ly6vuZR5k/6n/h/q/Q7tOjo+gkxTz3cnL4b+YD+Pp3Hr9HbXxw7G4dfeO3bpzS/oU5+enNp2MrNNu2K/88tft7OSZ3Tjat3NEbuiKIse57KJQZvZL9etQw84zA8XzSOyDmNFVJ5nfQxA1D2ryQGDl2W6xA9sAgG0ZuAggtAIrbKMyc5PKcNaAZ9UShWLu/UTMpS03+iP9qQQANtmKrQF8geZvPulPCgBcC0Rk9YTxjGJ+8HtoOGy6wjwgXPf5/LlX511+nnX2lc8GBTaff/wczow0QrI2rtXrjBrwddfmtEoPWvN1EMdfN2erx/frXh/8b3q9jDmTCFueVKggBpvGpVwHSsdtnEDb1n3Yyurars6Z/DlVwQT8CenM4EYnMCWUyxED3NnbEQDAWLB/S+tjOrFev2vDwVAZ9JwCX50TOcMkt2++o5tA7KCbBygR33kPNn8deBDPLQT6qiCEB7gxrqk9m6KrrCXjfCEQ11u2pRrdpNItZXyur9u3h+8/tB/+8Id2eTFIe2zLBpeX2sOO9vaKGt51a/U6Bs51GOKmAD4mTACwV8Y22ddN61/PCf9vmWKDpN/FOLrwcl0tLAHWCfAJqJowYi8H6rSDeCD6OlMYBCsM49WpfJ39UzAvf6/8nALg9HvQsxNeX2gCFM//Y2S/Vny4jAWKUBwt2WhPLt2iJsk5/Aq3CQIXofkTVFOOSvyCP4ZdAzSqtPnLz1O97/W/e217AeGmmE3BrkAQwgYYjmZT/HLAunYX2pS3H4StQZcChi6JUTAuYjZm5Vc+suksEZTyq0p3EntkpVtm3jUqVmpZq1fMNQW1DgqQaGEe3Dg6sLt3booyP7g8EwNgvpzZBx89VOA/HI9t/2BX1MuT04HV6/s2X3h7eZLE6IN5AnqutXlJSWfq0hH3oXtMJeyL+diWS8pQKJWFsUKyGVBTg2IH+7SCHlmvi7B9arlaowSAWJQ42WNnlbwr9lztiuMlUl7iKF8G0CGJWHv6fGkTYdBta9Z3rVHfseWCsjBKEhpe4hP6cC66lAAvBwDQmIjS5twHifnCPeW+Iz8DauJzS9/rzXv3l7zZkdm5dbpt6+/0hYiMRkM57gwuGbmi12GGAnPTEXgBAPAQwjfj5BigW7du2O5eX0jK2Rm04JlRg8Hf+Z0sgIADJemZttR38/PSXv3U6zqGKMpD1Bhd4O/88tyO9vfsrW//qRx3NADmtJRoIMxART5t85p2MRwWIm4IfdWk1Lm0vV7PDvs96zdYoA4AMCCIGSrrK00P6pqTyFGFeuFLwoMCHgIKmv120zqNmjUWaA24RsHF5dD6+wc2qtXsmPY2tOWgJRq0Z7gflADwIEMMTNiLL0LqeygBYDwU7NMdATVKAADECmuMYSe1hSgZAKqn1T+vs9JazUoAImAI8GabDdy2AcnQIgL2CQIAclI02HVXW2XxFByrVL+XqIwRLGnBRwYi1TjGfl70Q071QNSvV53LfAvSoq2IRBVOUL0ugIn5EiguAWbuOKrGNTtg1VfrSiQkAwAqrhyCSaF14PTJQFa95RF/93tzp9hRz3aRaWe9sHYwhpFty1FsxD8dtHCqPX/j/RwLIxFlQfllxf3z/XwwUPDPP35XwK3WN04zAnDA4MI44DUcMoJ90fgbiKl4Tb9aBJ6c2N0X7hXBP59RBodranf8+jgG+hfLpe11d+w3/9mvG93luTdo/rFuCcBhEADucA27OFqIT00mom3xsz6DbRuPJAD48N33bDIYSNH35uGhhAUBAcjQuKNYbCFOc7SatXp9O7ukpMnsxZdftJcfvGzT+VS1n+PJ0C4vTu3f/+t/VfVtB/s7dnb8zHZ3uoYoqfeldSp8nunP6+FzpzaecVnugbNFBsDn3CZHJf5Wdd5jnlYDgDxQi/KadYGPb5oOHm36WhfAlBk2fx658129Vp+bq25u9feNJ//E/5BoeWt6xMcYfjwK7uYLvc4BdlB68+erNaQV91oMFuYQ8y/mXd5NIlgn+fzMMylj6nkrFMQ8iAsK96b3bJuzXKv7Br5WA8iMLA33tg8zKDmr1Wwd54wSl/Xn9/rPIp+VHSeOeX0AtkkE0x9KXmPvWZzyCYRIk2cwkyNdyUhXz1+dD9SEVtdPdf+qrvtYP9pb035S2pRVOxLOY74ui2tIJXgfBwDAd/RyTBI7U9vd884wYjBl9qtqi9aVAMRz5r3sH/m15dl7Xnf74veUzxPdA+B5Ai1yE+P35+/355dA/nSdhU1OLYYjoBDojtOOftVobOPh2N566y33FNWpxdeZ79Gd1LnmbKWJc/5843pze1f9WcmQLQ7cdfZDrZPTAeJ8+V4SAMK6ayBhBSWb/TT0ubSXzb0NGro8iPCqY08LMN0BgLOTY5uOx9alK4Qew1UGQHU/W2vhJBScsVI8e5ZKEPwTvu7j5zL77wBGyult2ScUYGelEXFdHug1bDya2t7+gfX396zewS83dRbiPyU3U2KQDmHL0dAa44k1AEgAjKa0M+95t6psHXKOSAbkcz2/zHINpnmdNoHIdMOMUhe1TlcBvneL99r/WrNldeIaALlmy2bM96wzmM9+NNzyvTdPfpaeUHQhSUsjXWKwnDzTrrmTQJF4Jm51ASpQ5B9Zr9Ox27du2p7aMk9dXL3dtIvLUzs+fmYnZyc2W+C3UadP8pRWoVxoz0YjykwdAODfpdinC9vd3bPxaJKE5V3UL3wtnxOxP7gNdza6q/bDIJjOxtbvtdWecHe3rzJR/HXYTPyd65vMhqrx93lCdzwXSY6sO2uAMhhYsUc3juzZs6d2984dOz05lQ7VdLm0MTHesmPN+o7VrK+OAIZXCzsqJQzLNvGAXd6JgacQXRiCJVBdp2VLaF9j7O3YTP6pvPcrLz1YxoavSd3wnpDQGtpMaLJtF+dC+sjmSxcAIRMFvQ1r0UoiGUs3vjkU5DVk0NodEE1iIKmmgcFmAXAx6AZQSwvqQV2o0yJq9sIL9zVQkQnlroVqSBBhKnEtgnpktyWIQVqPnpei2CuFUNZuc6WzhXQAdtodO+i17aBTt9noUoEJGUzQo16vr83JBYrcP0jb8ypdLdHKHQhA0AMF0KUEAdUKhIVMEN7t2YANoNu1j4ZD233hnl3Wazakh+SMGpiZjaZjIV0e1CVq5gKGNxtkw+bLhk0pr6BtFtQgtVqBekIPDHcCWbA8L3U0EDLotfBVAMAvO4l/RB1WLN2sFmuLXXTjCno1nwgsKgxjGqncyQgySXWfYmh5jjJmWRtAMUhSbb2Cee6XcgY0FmgBiLpp6qXqiv+OwIez6rS+sh+nG53SUZOBSxl8r8Hc/LW1PlYiK3NrdToeYLdbzk5IrIRwjAjSAQkcASwDdX7f6SOM5z3PefZRhySHHOejDs2+5bR1DEsShItzOIqcymjSZhXZ/3A2gkpGQI4TDcWfsTo/PbPdXYzO1eAxnl90EYjzhYMVVLqHH36gun0YBRxTGZGl1z7R8o/Xc/V4sYlSyybsDmwDsvV8kc3D7hCs88UapIZyOp44GNHpaD0BAPCM/+D3ft8aiYDCOdUVgk2v3VLwD91fAVACjIo4KRlV1me/3bbB+bk9fO990dAGZxe21+/bhGtBp6DXV6aGMWQDYAyZO2S5LscT6x4c2tnlpURi/tpf+6v2CHtUM3vrrW8Lxf7613/Bet2WtVuUpUxVC0nNGYChRKRQ5Z2F4KqzG3Knu0Sry2e04tRVgr+qwxefrwYB65zLahCSBwixQq466GVrxaqjFDYhR6Bj/kQQSQYqsg3xGp+LOZM78HG8+L4CrFXZBVe5126zKu+rBujVv+fzPwdj4lisvfiKTEMEm9yPAySeNcyP7ed12my8ngdh+VhEYM74Fuq9cs5wtl0HgmPE2hLIlVopsm4iuF+nYk7pXOxucR35dW4PIMBlV1I/120ZV/6+HSDxAHrbl7r8JJuqNZpsMd8Zqxs3bhTAaNjF8p5cxNf3ivX/qnN6Jdij3Sc9niUitUoPd10If/75WiP5ka8HEgyIVXFcbHPO+Iq5c80AbAUArnt+1z2w6nqovr+Y3+qg5K3/Yjy51xu3bqiVLE4zQYnuHfcVQS/t3Q5gVK8zfg8AJdZWrDtdl1r7bgfAtt6/2HOrDEY3EmWAw/PhGpyK7es1RALJbkNxB4CNeUzgf3J8Yo8+eiQnP9itnpJIJYdpv/VAgTLFKK0r9YRizoSGS253czvhZas//lf4PzH/V8aXCsOk8bHu76K7kx+RQ5nCxmTPoyPTbDwR0xCWLIFUu96w89NTOzs+tg4JHVjEGYB8nX3O7xTLl1Qn0suuiZILMkcJe7SazZkAutf4ZBbshj1hnKsAVJzfr1NFoEo0tvs96+7tWK3TsinBd9DbJyPrEUuxp9GliO4/aJOhn4GCfRIPrNrcdXvpOvvcRgcslTjHdTOh8INU4siaY5wk0AgAULeaymhb0LvETEYjIAfhii0SMfccXdLv5ZfG32thV14N5njQ1llj6nqgNpnlWlkaXdrObWfHy1J3ej0F2ATio+GlyidpGU/LPNqkUyqgu1GLTX5nzyP+hInhCWN8KcAAiQvr78RXxAfe8g/AMXRXwFym1N+nScBsclcRW+bl2GgTAAgAFOLP4QNKmE8A4tysTgmAiwhq5nm7umLPQbQ67HqxhvBVJ1NdJ60kl8Y9dJT9r/Ov1iW15IKEMZtTu79CxwIAQELxKWGcYp5yfpaJQsbf7eBSsTvJOuywynsDACgdRcXPqnloCQCYiQLBwFMPQc0PqL9n/RkDYRBZa5OcTp1qRMWUDqpcWrKwuOu1hKaAIGLMeZA19Vjk4XJc6jzIBKrXNqJuNdN1IApxeXFup8+fwj3zblQko6k0Wjq1W6hXEsOQ085MJWM2X1i30bDdVsPuHvRsMabGw+u12IwRamGgAgAog8CCbKNxdsa+wliZImpKWghK6HGaSg04X7PVsRETtNuzR8ORde7cskGzkRgAnp3nfqaopC4SHUXUY1SaoflTPUX/zoay/5QABADQqCGy4vXIXF2xWUH/xbksVPALEk/R9kgGsNJmqeokb9tAnQLmIoDxviDArBi0ZGnXAQCFsQ6QJSG2eW/mKgAgbQWoVannLveQZ61isntv3kAxY/6Vtgqjtw0AiOe+CWBHZGVKgN7xjLucNzlCSRCN6yODlQEAsXkHICB13NQjWLVH7XYR6FPzpFWQnEiC/6h5FROGFoTTqWqm4rl5cOrOaKDXrvHhTACeC4BbaAGMJeKTh1JXWzJpY0lZkACYUEHFgJFCIyhmjcZ5AgBQ/aNEBVcD3NyZYF0PBpd6frQBzEXpNJ5JxZRn0O/27NnjJ/bk8WNRC58/fe6tPxMzAopp1PkzZ9gIuS6ABWUqEyUUkEW0zcnETh8/lkAP2gF0DZhPpqKjTUcj67U70hbhvZEJ5x55HthH+uy+//zYXnzlFfvaz/2cnZ6eaPP4jf/71+3ll+7byfFT+5t/4z+0ZpPxo3yBdjdT/Qz1GJR6MKD9qM/RddnGHACQzalkI6oO07r1mn8mxj53KKuORf77ugAt/2zUKFaBgTyozQOePBgSQKVMiq+wfF6EM1Mdk5X71b5yVcU9xoDv65ym3F1Z52jlNjAc8AhA4nt8ThlNtQHzGkRej2w18zcAo3x88mfkKr1l9rcE2DwYiAAr7oNzsH5hzEChvjhHUMsDqwBBcxApVPbzsc0soAs4baCgc53VGtRqqHFd/fF1GfTrjr9JZDCuI0QAc8Ak5g7fcXZ4DowDtoZ/2AgXLa3b0eG+/JBgFgbAEmABAArPIJgU+Rizv+CLxJ4b9pYkCckTPhN96Hmvj4VnneI8PP9gruV2O451HUCS6HEbI8Bt+/fHCRuvAwBijbHvKXEhQMznLk7/zds3NUY/LgCQZ2DzewkAQF2utzBgtvovotY6hXf1K/l5dGHKADqfE7TnctFaus7cvHFDexSlb8+fH6u+/5Ks95LgjmSWa1I5FbjUXA57MEvOeYxjjHduJ9c9p8K+bkv/rwE8q8e6MqaVz+Tz78o+kVRwRTdXKzlPABY+Fz74dKbAjlZ4y/nUWvWGXZ6fiwXQNJJlLpi9EkJmIO12/xOvOxgwpSCqygI0DUvARYFUxgQo7uUaACDf31aDf9+vHACoWxOW5f6u1YlTYD5rr3aNJ7qCdfChiJnwt0giIF69XAgEcE39ygxcA2Cv28taJARTz3mOoOeVAADds/SqPEUZTFqSovKB0FWjixH15K7k6yBVaIMnUKfYH4pEqF9vCQCEhxw+dvmd4BN7GEwA4kkxI6ibb83txg2YXS4mqr8lGwlYJJG8hSe4iDPIyMMeItjDN6ZEXOoSqRRBXRC5FwrBKQOvN5UQnk4XNhmT1Z8LDGBNjunINplbf/eGx1ewR1N7SoEAKW8kNoIALhetR/Ae1iz7CB2QGq25LWupk0UBSpYJDMVfqS0o/jLPUABiatE3QqfOEL7vW73eFwOgXiN6ZHX4/JZ9KgAAeYGJAeC2T/9WAABXgeDLExjedpJ9BjvFP37XfvPVlx64BkBS7pTxriEA2LZuvyuqBQ9B6A0PMiG8vD6bLGw5JbMVDkymBi2EF4Y7QXtOAfEBkTHVhhGOnxpX2mwGOsL1OMUG44moF0wBECAmA4gy5QnPnj2xGY59AQAwIN5blQWIyJ7KK1INiCge84UtEZ+hPqtusYoB5QAAIABJREFU9uD2gdVp09BsyqmajgmWWoXyuLfZiK/1AIA/JtB+UL2FaE1dAAA2gSUBmbfemHY69ng8tvqNQxt1WjaG+TFByKEh0GUyn9p4igDaxNEdHI9aU20i5kvvMb6IEoBG05Z8TroJ/i8YABJuUn0wdLRUB59l2KPvsQxGqonOnd7cFG3PwDj4ETuwNq1MA6AAldxaXNmqZLoTRSgQ44Jpkcade0H3QVT9CgNAmhWUQqTs/6qzWQb8bjjLRREu7zYAYF3wX3U05gT63Q47fVFzH/eEgXW9Am89ooA/oZ8KIlLZAG10JEiS5miwIsj+E/DjrMo5YDNJvUzFChAA0LD5eCyUMhwIvkfWkvcTmJCV5/0RGER21UUic2AkwDvPWq3OCQ+meB44tRgRjCgBPuNIoB2BXlD9eU+wD6LLRjwjv1+/D4JzvgBLMOzBVDjcP9B5CBLHBOnjiT356JEAgF6HrFJX7BnGl+PAFKLeHxAlNkGfet7oNpx6xgRlZuj+w5MT67UcTKGd4AKDjE5IAs+YXwIlsv6xISzFs190u/azX/uaqGs4Nv/PN/6FkGL0Rl579YF98c3Pi842Y11PhjaHBaD2oVNdO0wn7yWwSlON8Y/1lwe18d51a3adw5QHuTH+6wLfPEgMZyMCn01AQ+6wrnPi8gA2P2ecywU73aGo/l0AAQyOzCldCWSdulKcdt21XBfAVMc9zhXnya/fg5pVMSHKzSLADJCI+cEcZs77+ihBtfi8r8Wl7fT31jIE4vyPHj3SeiMQJejI7XEwKyP4Xwe05BT0uI4yK123pupY12e/tSY3qPzHoK8T4Vs3D/LX8p+vO34wQDZ9nucvFyljWeTPPADFKkCgsYAiPh454zGBBATm2lfoX16r2csvv+y2JYmXFtnfxOjyjkZll6RyLP01t2XeeQTle66D1/jHPKE9Xs7A5DP5c/zLDgAU60ULKXUFSTRsxuX23dvyJcmayUtSTSt+h6/b6xgAm+yOTqda6q0M+I3Txv+Ar1st4QgfzynPXC/+YDAzAGxYdwHioBVzenxiT548FZtN/gr7kVqC0c7MVepDHT+AC9lpGJtO3Sz27yoAUF1L+XjwM4HEtq+PY/+uGaTNf06aVcoyZwCARjbVlKsTAIkKhN6o0240bTwcCCxfIOTNOqu0MvzY1+zM9ZUveTOeD9P46jqy93mMVjIt9OHKHhIAojM0rjKQ4vPMFKIUEkF1AMa9Xevs7Fit5XX17rMhBEibcObq3LUAiFmgX88m1iGEDRZsxsSsjsGm34kdInaTrxl+mzxz93vcF/IxkbcBIEVyBRV7GC7EEjFHU2FzUPvLtKEPs/vABW8ihZnrAADe7CwoKe7T8m5OZh7GoDO/e/2mtVtT63UdoMXHcvaa753EjrxfoGIq1xGlPbHJ8aVmS4JqL6OUHoHiRv7DJ27YdExw7r8XoEASqqf2fjip2UxxJ7ppUYqRd4dxbQD514AEMBlSaVqrXbc2QSSp5sRMh9HhNtv9ahJL3Dufl2ComNc12QVsiaxDrWP1Wk8AAEBADQ75MgAAZygpoNfghxKV32sIiJZ+32qsE4wsxjHq/gVqRVeBn3rpVQEA2nSM/qwgGojudazT69h4SraQQIZkNm3/UGKHGjOx4eXY6ksUucssazj2IfI3mznFzi8+6BG+4fKeORkxKChk7hc1m0xwlnma8cDqohFDWxaDOtXsXVyc2cnxc7cAGBDE8njQAgDcsAIAEKRJDAOUjvMAdkC3XiysDwBwc986UHLrdS9tGCFGkSjyysKXBtaV9kuHU1uFaonoFgCwQcZ5bp16zbpLs/bSrEcGn8trtGzcbNlzkCxaQACuKOpHSR4OCUH+XKUVDrq4OlMD9X/KBDA10H1Q/m/4omUwFrRcTHT/AADEzoB+irBiBQAoraPvoKF3sMnobsvQaCqKKlPa4AAAVjayZDPWMQCqAADXJyQ5jbvEM1IJAIaMThVVBgCLbNUx9kUQ16Vr0YTP6ufThrWOAfBxgn85LziR9HEPw8t8Sdl+gtloe1R0L0hOI2MOk0aOeCiSZkAMf6ecABCBOSmwIL2/ULBNtXOoCKu3bMqExuYVwTrrLK/J52foVhha+tDTnmkV4nJjFeKXHMczXJ6xDuc0HOrhYCQ0lGOGsyo9kdlMwbvvr1cpnjE/EI7CvsgZSpttON+cQwaUbP+Tp/pHgI6DhSPBPKHTx86e1/iHyjQOicYsiYWKFdDxTB0gH5R+qFnqCkI7ItReOx07puYfsGk8sT20C1Kmh3VFZwI2KcoKMKSM396Nm/aln/sr1ux0bH93177xu79jH77/vrqTHO7tSviPsiBASoL/KWrAieGD3eN6Gg1cg9Ua4E1rcR0IsM1BDud8GwCQAwLxrPLvsbLjPNrA1mQnNmWSrgtgooSH467LtOYU1Oq1pNqVK1n+fJzWjWV+rZsyjOvG5eo9MmdduDbP2OYUXYGxlRaJ5XFqdnJyJiCNtcK84h8/q4/4dFoAgAHsxTpXJno2V3uhPPhljHKWQtxH1en1a/A9M3+2+c8cK1fpXxcJSIV9E0UqMlJbIoxV0PbqG68LBlQmldV35z/n86UMzMuIQWOwRr8if86yv9E7OrEIAHUAVQlsb9++KT8mLy9wQAZn0luP+rmDAeDPx0EG7wkdbSTXre/rxudfNwMgxtizrr7nluZhaXfu3fEOAAikRbu3AABSz+2yjVjmR1wBoEufrNhTmMGpj/mmKbbOVpXvrQIAZea/nNQpK5oo355cdnuN7fqXf/KnNrj0rBp+Yy+xS1SOM5kqCZN3Goj9U6+pSxSLZDMAkD///F7i52DIbbr/6+zvdetry9J1H0sSSak3eabGHzYJUTUnvE0liEfrv/l0KiX04cWFAAA0ufKvj31NWWvm/PPRGSBaeGv9VTrtxN5Y9U/i3DkTq3ptuS0hqSiR8UZTwX9vf99anZ5q7Yk/tF+qzGGpnC56Y7QDnI1HVpuMrbukg5jbier+cv041DS/ggSRj2KEgbEYBUaEHkLyUxeNps06vQQAKEjyMgF8sZT9T9C87xUaiORbx0+OtGSgQJ7sRYRY6Q7P7iehPWJL/M5ev2O1JaXk/H1R0NPPzy+0phAL5b0RXDtQS/zp38m8L2p0CYBB0FTMIH+V4Fq0/4X1Or3kX8FMSUwHlQvMbTon+KdloAM9JBnDd1XCR6wAF1KOdRSCnz4nFlZvwnwiq0+XqY5KBLg2+XeUvUhHjtIDP4bKPucL2QZ8arq71RtobhH8d6227JktWxJ9Z1xVTFLQ2xPzIj0b37+r+k95rFPGQSTMzy/OBTxHGYaS8z/z8mtLftAkzgCAdoeMWluUdLVSoBcjbRBUz+/iTQAALRCLpdMMfDE5tZ+HJAoMyn5Z8O8OSjxI6MOuBAv9n0AXqgZxAK3v1M5Pwg4tTRjaCTLfqQ1BPBAnHuE/xgeRFaYolJyCAcAjIrBOJC89BLKePBQz69aWdnenbXtdFxrC4aKGazqh3sORtZwBEABA7u9IIAwAoA4IAE1kLrQPBkB3WbOdhrcmrLU7Nmw07KRmdkFdycGuzanvn5FdrLtyKMaUgIFSAET8phgGMqSUBhBsdm3Z7toUTQAmPCjeBG4BewhAgk9kZYoU+PsmpetN0Gjxc1q3Ux/sjV/XbaBkO1co5JmYSAECpPOvAwCEqah/rvPjPKlXAgDczzYAAOhomui3sUgdzGLhZvTgSsd1d/4QaryqAVAFAPLMf34PUn4QPclRZs/+Y6A8+BTNSvWO8bsjrw5+NfW8cI7ETFEtkPcrlbOPg9huFXXx/J7X23rd3UIbCwyAcDR9ffl9M4dQz4eKzzgCorGWcFZYv47Mxh0l7kUEBuk7x/MWmcxJR8MBTWLDQtQnaMZ5oOkMgXERjATrIDbecBAAGbE/AnrQRNjZEWARLQVZzLTmOz/BYbhUGUCn1bLRYChDyhUR/O8d7Cvzj5NJUOJaGrGGTeuBrD9Z/hmCMY2GjkNdPqVEiAzCJIFZ8Iw2TTJeS5UlaAxmlAZ1pPcwQMdjd9de++xn7db9+zaZzazdbNo/+cf/2PZ3+nb89LH9lZ/5afv0a6/afDJWn1uCf9DjUHQtnX7UXK8uwFg7QQsORyX/7h9bdZ42Bee8ngeB8axy4GxdAJI7SrlDkgexYTziHJucq/z1wvESG6IE5qpU6/g9P0fxc3K+qsfNx2jt5zIAIwL0PHCsBsH5vI5zuSNv1u3sOMCbi3NmCsoEetorh0OBT1DSmdueAXZHpbCT6k9M5rB0OFhHEdDH67F2dA3MqcpXPgeCDVQFAPwjiJMJHi9AirjXsKXXZeBDlHTTBnJdAHudk1t9/ivnqZR/V+dfjFMAMNXnyLFY87GG8muJn4NBEMcK++olBFD8L7XPBLAKE4quR/sH+6mFlPdJDxpmlQElRlBWA16sizSHrhu/v2wAQAQIvj+Y3X3hrvxHOcUJAHBWXGSJfR5W7Vb8vm7eFms1fJpKFjifI1v9l6SunWc0i4xnCmzwQV2jwTtisPdRdkN72sePHtkIAJwuO1G6J2AuUYLFwvRxiC/Wm/xKPXT6T2nD3sgA+OQBgM0CrpvWdHY3okX7M3JKuJgOwbekzjhpKEChViAsf3RpA2zh8bH1oWpvYQBs9z/d9y7GNv0QAX8U6Mo3Uz4tBVDJz/KZVwI61X1k3bnz4F+Al3rUq+Lfmt2+9Xb3rLe7b7VGSwCAgrikcyAKOSfEvx+PzMZDa08G1s60QuIa8j1h83NwADfApLB/UQKhsweQlnWL0n0Ta1A+0O3bjGBTJQBoBOCzEo/g16YRkq+criKJ+ZG40vim72WS159+/CMOxL8j8QELCPFPsv8C9pco/Q9scIE4PPX+7IsT7YtyqdN+GPpdAS4yjmIFNObW7JAgXFi7RRmu25kA3FS6mXxAZe9DgyR1CCNR3OzQrjlYhvh5DgJQLsDaIx7M57b82MS6IGHr/hNMxboRM3c6iP5Jglx7M/69YjkYBoUOkAM3HtuRVEcAEACA4L/jAMDS2cOUUAgAQG9gxdcLTZE0g8PIpOcTYxZaNEMAgPOz1C2BeNfL+2o/+/LrS+oqeEhEkl5xALLhQoAN1DtbTtdHhdHptK6uOrqcWKu2kwEAJQIcNRSOEqZ2DxlIoAfVqAkAIMgHAKBWYzoBecFIOAICOMAkQ4Dw1s0jg3ZB8A8DgAczvByV9f+J/uGSfKhxmtXaTZvSj5a6kyTMh8FBpb9XW9heY2E393b0N76obR4NxzLqeriZfRTymzMAkvAegzyv86AwcAtrw6DAOVyY7be6Nr4cWaPXt2GtbmeNuj1bzqxx88jmjY7VZ9TwpFomyiaaLuDhkwbKSc2Go4nBFK53ewIAYA5MMKRQzNVHFsoKtDPaYTj9lAnn7LLNAIAElLLMcxia3PBtR5BhKBRm1o1BBQAQBVVWbX0JAM9Ff866FLhJ9ufBotlWAgAAQC2eZ1N9IYvFolrLUmCrygDwkyYEtWJhcwBgU/DvH4Gajz5DoqCyEco4eT0VY6uacZXOePvCYAjIkNTrEuHDMErtOl2/Dp3aChKAJo1HP2bKJvJ33sK6hXaUO795ljDGhO8YXcZT6p8119/IJ3hOU4x6Ra7f614R3SyNfmyE/U5XGXroj0E39rp+D1z4edPGGgEs+iJBs40SAyGn9YYciB9+//vqH0wXD543dYWUA6C+e0kXgXpNzll/d0cMEcab6477BCzg8wtABieHKfDBuM7NAU42C0RA0QEg+884PX78WGUJCgJqvjkgNNhqd+xTr71mX/jim3Z6ObCjoyP7p7/2f0pTYD4e2b1bt+zNz71h48GlLJGr2kIli7nhVlaIsLRO0mxKRjwPxKuOQDVID3XYdWtXMzTLjubORbyeO5j/H3tvoiRLdpzpee5bbbfufhu9AA00AIIAOYRADqQxSSbpFWTSM8hMeizJ9AI02VAayca4ggRBjGEZNHpBb3ffast9kX2/H484GZWZdbsbxJDGybbbVZVLZMSJc/y4//7777mznQMQ1fsXx/Xn1889zqMKFlQd+iIYy8Tx8gAtD97ya1u7fkmsZA5gOplNjlt13OIaAgDYdg/CWa+ev5fNYT9UxVqsvwj2g7KPEGawZUoHIBwzAMh20TY3H7N4b3TCCFE/zrMsOaDEi5KSUncnd1CrwVM+F2RHEi2xdOQyJzmN5e4SsPWe2hUz6hZyA1skf9/OAD/Z/03HLe5Xpn+SX3uMH5n6/N55dt4dN35XR5ENj7gXAqCjPOtSCcjSBnsuepqL+/nhfGHQAhWH9+BwX+Bm2GC3qzNrtjwZwjnGOcf5au/L94RNJ+qFvVuH6Krx3zW2m9b9tve7y++UX08CeYnXnXt3ihrgKBdR5xp8TcAnfXA7AFAFQL7s9ayff2IJFjmMxADwmZuCN7KLLhwGEPDy5Yn2hSdPntjF2YUd7h1oHxdNOJU4FDZbfk3JUNHziQ3iaxFQRIP1hUoA8LUEtOy4iVcBbFUA+ar5UB0/fBAHIpMgaAAAqaRYtd0C9z2fuVJnKhfPPHnyVCxZyjjyR3Xv2H5OidUpikHqAFCUi5WaAJ79T6syZeVdO6Csny4yvFl5wLa5VthVArP6Qv4fU7nWoGx63wb7h9ZodYmiPEmnPY7YwP1lBosa98ZsbI3zE2upxDpPwGxomVuxo3q/uoQl9kDqBlHYwDRo8gUTKyfXIVF+A3Cm1VMi0oN/SpGbLhhICaT01KpdRoMBkAY07l2h8p8BAKkEAB+z2SK505ct5NxJUhJrffbpQxuNpjadSNLfGiqp8/Xmaw476YCaAIBgILBsmlRAI8LqQuIE3q0W+isINjvDCgY6PpiE6JOwn+yTZxptigpgHV88dQmQ7o2LBuJahKggMRiigl4+kUQA1ektBfjExugdtNAIaKjrhWfaYQkSi0X2PrSe2H+b0rprNfv6BwCwWrZtuWBN+3csiWIV/CeRu8Lauw4A/xxAjVVymQGgktcRbf+i9r8UJq794I2vr6jBDYG9epOAhv88M0yGjkAdmhssAAI2AixKAOaTldWXXastQZDixvsG4FG5Z2FLmng4u34zBSrMyUQSjuO0Q/nlYy4syA2IYIY2EfR/bLXqRt0dyDsB8mxCB4Cavq6g6CNsgbAeE4ZWDdBuQd+oORZtzIPmHloH85Hdu36sjVZtS0ZjIbwDlMBpIXMFACBAD2QpAQCUAbRrZr3VSgDAYbNrw7ML6wz27Zx2Z+2mPZyOrXXrulm7b7UZNJgGYYIrqtaT6EPyITCsF8OJTWhP2B3Yqu2CghNCZAJLet1nJQAYGymXJhFAZThSUVSxvUUdFGNCgJnmTm7wcidkmwHWYgTZTQGwTjkh3OHM8HMXACBWSaCw2eR2ARc/s5wBEF0AQgSwrZoyr40N6rgr6kNfRT8hZdgqJQD+naUAWX6NmwCAjZus9B28htZvl9dcBQLOT6jjovglcZb4HoEBqEhPxjpPqOVQS71W1MsHeE/UcYmG2vLaVIEJamPoc09rM2s5lTMhCHDIVvOc2lymVnzOeJnKYJaBlzuh7iTzcyWhP20qAnZ81IqARuUHLWXNET+KceD7+C4c3mJsYgeuBKUXowttCgAdziqihYu3/eyjXVBv2M9++h8kzgcAQOAv4Sdl/g9sOJnYNIklqhRhb6DxUS0ZWVbAAtbDAoHOhnVbbastV5ozo8nIlm2zwYEH/ARE168d2ze+8Q0d/+mzZ/YPP/0H3Q+AnrOLc9Hj3nzrLfvaN74uRkWt3rDnz57Z3/3obyX2czjoCwC4e/OGPXn4QHoAmHGojwiDqR6RNUFJEsBCWi/5/At2BfclL8HJA2TdCWlDrKe/qk7LtgC2eqzqfSrWXgJGcyAi/6xobBWQoerMKdisqOEXFEv1jPbVlQes+We22R9debTJyeZXjE2+JuK5TY5W9XvjuznHEPGLIDDO09eA2fNnpzYeT5XdD2ZNNZAv1nyFqu41xr6mdCnJJui+Jkc0BDsBuCIb7RkKd4zUdmiD8xif38SgyO8X6zyyYxEch+3mGDtLAHYLsBfXtO3+xf3Z9fpuANrv/64gJ79/cV/z64/lk8///HhOmfQa1ct6GCsJmJIgEc0z6QbweZ8f3pEnGALYNJiMR9eOVNbY69ES9YUc1qgxlx3K1spVAIAnJHaFgLtG97fzmuZrAgBKtW93gAEAHODAWXdnag0ASH5b1W7F39sYOprfjh1UOFDr17QbMIha31iDGRsuKNCpVJDM5LNnz+3hg0da6/is0P1pNcX+ogSaSmZ8j2ZRMRY87yyANE/zMsTU7jraDG6yQ9vmdmGf8+zshtu5EwBYK9e4DP6FTYrDVvcID0GyVntJBDD0d+L9AADyM4gqpjND9wjb9eLxE2vSMnB9C9u5ntcv0f3P8pHmYeGPpU4TMtoZUyELxuIawybkIG1ut6tDq2sTAEBswXp3na52p2/9vUPr9vZdowuNqlQeo6xwZHJXS2stptY4eWYtCc1lV1HRjKmeRzGnqWVXSSSMUm9dHr6ZB/0lqKBpkjqTRN941P9njY4DAJKyRzi56cE/4soktxIAUN4ib33ufI+ym1ie9fdsn8d/rAHa5fX6tH12NgDgOJ3lxtOJjSeUOzvrV2D4qu6MZ9imKxI7XroJuKj6+sSmUkzaoB2fgy9q50ksUl9aq1mzVpvXV7a/D72eBBMxZ8qkk1VP4tshYO4iiC5iCTNgJVY7CTsvwabdI+XpCA+qS5l01wAdAIAJ8me2pItbzcEOQAAEAwWIiiHQMMphmDcly4EYoK1jtFuu/r8kIQwAoHIFRpr4iFjcAQAf++QvCQDw++73uoyvnRnjsSCBv4J/CY6WGjOyen/81jdW1Ae4ujWqhkxY1MYX+ofgHqPuqo3+GnVrqjMn8J63FcB6pl/hcNFyDYXVUIDMhQALNCeVCHidZ2Mt+8+gzqH3J/EuDKtQnRbAwNxBgOHYatBXYAwkjQSnIDntH9NQb8EASAAAATM3RG0Dl9ZaLa29mNjrt25KSR2QgUzh+dmZlEvVpkH1SdkmGxmvAkF0gQpyic4AWIkB0FnCAqiJAXBxem7dvX27WC5t1GnZg+G5OgFYp2+rheQCXaiDG7acKegT3VP09LqdX4xtQpcE3k8pAYEZa4wFQbZbLWr8LMP5gBEAoKGsbHHOyZREX3syyC6dWVgfGcIscxMZoBxgKgwSYyyELevjqsXhQXe++WxzURjjKFUoOmrJvqRjMjOg0RYigH1dN7WfBN9Qt8ejURLrcdTMW7d4WyXRswqRppJqrPHyCPqSA1W4Afm4bWAwaF+JDgwKyIPKn+5DalHlvoQzO9xxcedFDmkyzAFUeGDvyq38DjCA80lmuz/or7XExKHq7/eL0oC4V0Eb5z6QQSQ7H4JkHIvgHMdKtfdJgCZq/iM7RraDue8q6yXFWXod2Qb1/MkTOz66Jmpz1GsDABAMUX5A/1McWgEXKcDRuKVxQAuB4J9NATElsu+v3XtNQQ2ZFkoMfv2rd61DmRCmcDa3o/0DtV/iO/cODotWKTHnik0wAhjV4Tk7hZ/cDqkyw3I66NijF08FLvzxD36gtn8wBl6+eKHz/9GPfmTNVlvdRWEbHN+4bj/4139it+7csUcPH9rhYN9+/KO/tT5ijcuFXZye2s1rR3b/00/szs0b2rSosnDl2LZsBaCXxkQlCM5WKYCqCkAiwx4CnpsYAmmyhpK15o4WqP+/dKCltpqVPLtidy4C6fd1vabscgZunVXAPPG1lHd/KZ2ZCGiqAEAR4M/L+scIQPm0av0Sfc+PVtqT3BFFfCnP7sS5xM9NbZzy+Rusl/w6g2ofcz1YVTj+lNPwj99xCjqdQZHBzOd3zMEobYnrjZHxueo2aM1OpkAhMtTRVlOMlQTOxZ6o4LDizFadxRjDfE3ktjnKetaC4mx972IAlI5H1T1+9b93B2iXM2GXjpwBANU9h/fmXRDiHufXSjlQdc6sz491cCrP0od4K04uWiYxVjEPggbPebld9bWiLgECdBr29W98VaUC/B37VAHgFu2byvV86fqTAPO2Eb9qfK+6UzsDyNB48NScnP0cACCZdPfuZQAgAAHdj1cEAAIwLPaOEK0u7N3mK3F7WIkws7e6vlgOoqTf03ODwZ49evTYPvn4U3vx4mUhCiggHF2c6cz6anPogQqONmueIBd77wBUxoTJAAB1FJgnzaMtJVpXtQEUuP0lHmpDVwFf83WUa7BcAslSG8bi+dQmMQcAeI2gj/Zu3Ana67IXYs+fP35sLUQTg26Y9BWK8wkhuyy0yf1I9ztz+sA6AOALe71LjH9VkfKST7YJ3K0OaR5MF59XUOblhgSh88VKmf/+/qH1+ntiBDhx2+vgxXZNgTHHay1nVj97bm0Fr65lht+jOZnKd6sJAC+zcFFo5q38OMUKZecn2ajwC1K5SQAAvl94AhYAYGpNWwoAaFgNtjUJrUZLIAAMBg/j130Kl6FLXkbYn0JMM8TqImO9sv7A9VLoJgcjDp8QYJtxbHZ8/1ZmvU7CzrPuZOQRefaWfsRh+AnenkCtM1VmTus8NHCI+VQHbqsVnbM8aK7V+EnpZsN6vbb1erTww6/wjDnAACocgAFlzOJzxgEB4l0XcXdBz5WNJ5SJU6aAf1yz0ZBzaSVNL29PyNjwHZT27u8PbDrzBHvh6ydWWbPZs9mUOG1g7ZaL/y0pB6d1Hepz2tvK4D9AlgTrbGAA5ACAz7yLi3P9i9p/abFIzDCxh/7w3hurArEGIYpgTgqpJVrLBtVB8byOUN9UNxABuma9XdBYy/pN3+jITJLhB/1rtQnOfMH6RblirDJISbFRSMrcqRfeWcBRU9GDW6DkoDNstCBELpTn5QJOg4pFmhLeThvRZ8qBifdh9jA8jcXCBq2G3Tm+pmyQ+/AKAAAgAElEQVT6fqdl5y9f6uYJAAAN0kLwRec3wVEdP0NfeIHQqGHf0tubwGuoa4wa1mx3bN6o29libheMQa9rjcGBjWtdW9Q8cPUjw7Dg/xL4F4K4qDXswZNnNjg6tnq7q7YdQ5AzglyxJypZwKIthNdvh4MTxjMMmOrNCQLDgednFvRqI0j1uYWXHYItqteHvgKd2p0flS0kamXubBVO6aWNCjq3lwi4weMNKUhP85D7p+A5GaJGC6X3rgJTsldkYMO5zR25mMfuTPlFXXKGEtAQZR2XEe6rd1YJS6a3RUYiPuWmNmUqsgxl0abGt14HULLzy8/TT9FBFZ5nLbAOcThgRuxfO1RGJVSJo4Y4nFgWfihb+2acO6qNpJ1RouNqNZh1BeEzME04noNhTvt1CtfQUdnU1SOvV49NnPMsSw4QdCmz2tTsM4cBKJhft2/esv3+wE5fnoiSf+P4uv35v//3SUKE4DUJaYVqPM40zAjmAsBkmuvqwAALaOEZOAQVeSC8wr3S2JHdXc3t0fjUfv9ffc9uXb8hPY3j/UMbw9hpNAU8fPzRR9IXqDdb9ptPP7b/5X/7X+35yUsbTid2bf/A7r/3oc0uRjZLjt58NjVaKwIGYLN8jTSl04BN8TZkfD8lVbSASbVdSQgqAkXXwSgzwRjsPDuhVxNCLyAwAYgqLRAVrqWffN/JixPDke206J4yUQ0bmy2lCePhiYBVbCivifIsjQfa8nhw7iJV4eAnmm8qZyD7ULUrce9jzVUdx/JvGmi4COJ6Hi+MkK8gtyklGBwoNuu/2+0nup7PjXL8/KyCGRQA1JqdWqxsb++gELd0R9DZI4BLBPn3P3tQUMYduHbWj/Y6jSP2s7xPYf9iDYUDvc2SRK1ebp/WwNIMeFwbZzIQEAU7Hc/SZOUPeYDLtRT7e1ZuUdj8Kyj6V1rAbcjulR/0N3gt6Rd/XBXgXhXAbgOoIiio7gmFbU/n7SrLWx5kvTONgcvv8uAIpwzQ9Pj42K5fP1adrAM3zGn1MfKxEobn4LrveSvrdfvKKPF8lFth83k9GAlffHSv/mSw3vg+B+1gzYwVFFHeduPG9aTF48xR79ji1+aBcrvgGEfguQbwJQbStjPJBfZkd/I3FuwAFSes+wEBcpFYST7EYu69sdEkmUxmdrB/aL/85X+0s9MzsULdF20VoB2lb4jbhU8ZgX4OIHF/w24ECKrOACmxFXvqtuvLgck8CK1c5tU3ass7uAfsT5xbnkDgez1JcFkjKT8UYHYOHPOa2gImW8M+5Ocd5Q/JnvM5Ov68eGZtfAwljdX4XOMpHS8SkWrj7QmU4vr5MzRXEvVdjNENQE9VoyQAgJhjSrJlNjAHP2Kd5cwszbFIbulgqYyFOaSuDmaNdluJib3DIyUNRBmHzcmcl56EJ/gQH29Mz602H0vc2EjkLRwQQZhYliVK3KJGX75wau23WllbbEc6jTiDkkf8zs91AKm8c7o2joVYoY5Zpw2T1SjZpNMYbEueSz5GbNG6FWL1KjixBiUEYjEChHDfZzZfoP1k1mo3xHgi4QRojrgf5dX+fl+r6FyF/16o5MNoSC03oyQUtiW+ZgDqulbdt2hf6KvfY4go7SEJ2HK2urrRedlrAHaN+tLajbnVAQoyBnvoNHnmJYAOHzv2folPT2cqzR5PCKZd3E9ABPFo8gvw32B9ehcBjpUDFBy3Y83Gdauho6fECwbeoyFPPvj+4dMzOQJZbMfxKZmXkHnNGUd8j7TPKG6dz+zp0yfFfhF3X7FmCN3/wd2vOAAQmcm0selvOfYu6hF9dHE2vVXDVA45zqQrkbpjxKM0JIkCIZV9F25wbYAAAsosCPx3F1NiDahZRZGZ9frl1EuSqogkKuETJ2Vy1wCAdNOyPsprBjOyVbyOknKnbdepH66b9esrmw4vpBAu5fMAAFgIEaCi+M8yTK0nnMKVgAHGBGYBCB8oznIlAIBM1bJet4v5zEYg+wSxg30bNno2SwBACMkxlqr6kEpsTYgcAEBv/9CWUHRqDZsuUDpHSG63B5Y7QEXgHxl6gQxlVjwnxKcOLwUA4EstsCf/XYjuhJ63ZR/qPEgJY7l9dwI8AF5RPjZNdEfy/LME+C6WIxVThFYKAAAkC4DHKVabAIf82quOojYt363WMnBXOYzVjVf1t9mTmnm5ZkoCdtbGIn896FQVFkb+PbERxXMFYl2v2Yz7l7Kl0Vs6An7eBw0/6v9zarlUqOtN19BIAYw2/egIkmwC+iBc03Q+E4rojp7TjgDiULzn1Mus6bqaLZ+B7srrBFR8nlIHNqbnL1+I3YHjS+aflkpkVO7cvGXDs3P7yY//3p2rBNQEXb7YvGFIpCz6VCixO71k1tlsKb+gNSBOCnOE5wFLsE8qN1jO7Ts//L5NVgtr1xt2+/iGtaFljqeiJ37w6/ckEsk1PHj8yP7H//l/sna/aycX59bbG9jw5Mx++aO/t8VoLDExAZRLRDhHWhOigzbqqjNmIwIQoNwBx7iHui1tUCEwJdAvd4DXM/FlNxKvNwV08WAVm+tlImym0PecFg3oAe0OtP3e3dfs2eOn8lUO9w/t5OWpNppBr2OL+YXNpq57UrA+YA91unIk2Lg1b1DzTfWrofYtcKDah2mHK5qvQf/dAd9LAECxGfseX/7LzwEDgYYMFtIBKulqpExIvmbWmQWefZWgY6ttw+HETk/OlJmgvhdnhXFgfjBP9vZo01cG2MXaSz2msT/bAmyZgp0BNranpLDmDm4MI0FG2JeqHgkjJ6nXJBroG7vbwgAiqgFsDhTsuFW/s5ccAPjiIMCXBQCqwVnsX3nGedM+FuN4FUV/F4NCDmWzrP8PhgAAIYLHAAH37t1JvoXvh07jBAj2tT+88C4s2J5otcq55yywjTezqH34EghOUhZ3cNjbZXEeZLx4jms4Pr6m5wTkJcFKMc8SsOf1q+ttUPN1kwfAl66D+vFK+cMlPdW8TCq1nPZt35lg7r86mEKJBiWg3S6lZ037y7/8K40xTFPAY1TEHQDwMVNGL6vv3eRjhE0PYJK/3al3e7Xz+lKwWfVdf1uLk6sQQJplj3VdqQSF13bN70hORPIi7I/GNwWusb7ysYkxaSzndv7ovrUkkkfn85rVl0mbRK28V4b34QnRNE/x2fkzFPZVq365DGgbcBdrWXZSAs3Q3ksQL/9cbivzUqQiW7xYWhOaPy4rAT4BG7as2bTBwb4NDg5syr0WWOxMSsU2KS6hZXhzObbVbKx2zgAATdrmARAkgeeifDe1QMMHhh3qIbiXFpJ0iGCf68P/U+IjMYDz9ZTfI5XPoNHg+XKjK4C1OlZD/4xsvKIc/z4dI8BosSjZFNEK8ABeQnhUvhh+2Ey/k/hlPwWgYF0BVFJbr1Z9jFuw3ZKYXuHXpZIZD9g7YofChGM+4ovxiKQSJcEsZM2vLDiOawZs8PmYOjKkdSc/sbGyvR4dpfDVYLjjU4mPqWtwDnmUMjgg5raXoJ74w2w05nrdjxGxfE67wARMWC21Aeb2K6UrdgJgidf1d63RvG1m3io4f8T+EwyQjfGLEuYuNOoaZ0nroOHaYOjrnZ6eJJ8g9tjoOJLKN7575zUBAIGeFQuA0Yz6yiQ8xCQT/Tq1+ZJqu8pwyswIF+HZj1IIhqw9J8dGACrE+Uo4LzJMTCcGccEgBk21REJ8Q/NNRMJdqaWEOztOoconeb6Iw5hVjagCQE5yTta/Y/vtlh31OhLmaBk1wiPRJHIAALGxIvuPoAQLOtVwSudAaOBSOgMt6McgZGxSOOvUf9TrNlzMbQxVrtU0G+zbuLNvM6IAv4D0g4Xl/4a0kun07MHjZ9bu70kMUDQdq4s6DSU6HKhNRi83XLnxK8CALDuuTSoC2gTRaXKlGnCCnKCiAv5wrSicR1Yijr/pXmzatNS2UdFyZP+TQywqT3IMNQ2Ssix1Qi2U2KknIvBxhoRkKysq3Pm5bN1AU2CZv/55AYAQL1w7hgbA70os3Pz33GdRl4wqgyMzBmF0qg6pjBqzAAQ1sx3h/EVAHgYkAhdvP+UZTGWCi4p637QBAIpAVOr36CmgqeEMD16LAMrrXn1dehZg/V9sRgT+fD+Ueh4hGIhoHywAjDydHKD5U6P/yW8+0r8e9V8zQpyUEqhMIrW9nHlNoc4xMVFYRy666D8FcqUxBRTAET04PLSjWzfs7tfftCcvnlu32bKv3L1n589fSivg4w8+VNtBvp9ShD/54b+2u/fu2d7hgT188th6g779+K9/ZJPnpwyS1kBk7UCc+ZusP4aY1jAecDZVUnWwvyf9AECB6Xy8Vsef3z/GkzKoZBwK+K0A4mo1sWHU9aBRsxagAt9JdoW/U93y8OLCbl6/qW4KlDpcPzoWywKTenb2VHoq2NFWExpyzYbDkdorci6+2QULwCluDsylsD0T4bsc4Jdg8KbXPHPugfzaIwMAcCB8nnmQH5l1DzZa1qSGkW4Qad7mczD2ogCvuQ6YK+hVPHjwIFF63SnzfcQ3d79XofI+dn5S0jHQXpNKYuRUZEF32KBYa/zc7eBvBgCS+dCQKMtYdEdhzyrLLdif5U9mXQfy4L8KihYAQ9QjbzLKv+Pn/qkAADE2m/aRTXtJ7qzuGrKr9hPdW1E9YTA5tdQdX0BDRKKmduvWDXvttXuF/cShDrYL6yeC/XJteJY91sul86vohlxaf686BzIAwAM9Txhxzsx9AAD+RfJGWkli6SQVb/mK/F36b/k+t/X84/xeAQCQ26skYeJJql47lSgqkKFPPUKvLSmRI+h6fn5hf/2Xf636YyWB5oRbUHqdGRUPLx/wgC6/z/nvEXB9UQCg6vhfNZ9e9daFjRGgnwKu3H4FkFj1H6t+jj5TKU3L18umxIy+G1u7WtjJg0+tSRxAogz/Dl857XQkwMa0U0uU9/CTJHqd4hkPRcv946rxyX1kiWBL+G6dxRP+T5znJvBC16VzLgEALzvWgrQuID/aSyQoEscVrDySLZqWq4V1GnNbTUfSNjJaHqfgHwCATDvXGufhfrBn/1WCIp0vr6tXuWsqBY7OMzl7I7/uwidVnOqdKPCylgAVzbZAgCWC0eoG4N9Z6IysiXWnLuzAEbRAl5gD7G6YgyRc6vbixfNMdJUjYZdK5lwwTqvAa8w/rgkAgERW7Odi6aRkzxiNqrVJmfsSDkxG1yr2a6fuO/291SCKmhqhGL5Yp9uSzW02I1GNPzwruomFILb7aF6ejVaAktYLAALEHZPkGgkCmODEzImkQAysGZICdauhr3fTzHruY2WAX9iLvAQkLrPYx+U30Uq8yJJpKhNvk4TCr4u9wu9/sGj8fspmf+f23WL8isUTlJ1UX8dN0oBB51GWKxlyzkgKoG7E1c/+EgDgWTEunMMSMCDgEDUpHqA7k8YBgJTVl7JyiWT74DgCngdNXxYAWM5mtg+l2lZ2++jAVqNz22u3bXh25hkq1rmU3sMJZhJTq+MMCUoEfGA9YGXREp63aBuD0wg4AhgiJfG6jdEvAACgFoMWHAfXbaKejwmRUbrL1UMBAM6GY2t1+2IAdAAAVPuPMjw1MAhGePARn6+CAOEQF0Ykm2TufJTGr1g6aZFL+E2BvrfqAgBA0EWOhhR8UznHlgA2/+7NG1MJAEQtshaJeqX7pCiMtDZwKEdtZSdVl62L8hKPcIjiO3dtBMUC2oCwf94NdFsGNJgAui/poDkIEOdA7WgOAFQ3/LiuPHsf56gsRrtZagsEKp5tyBwvjGsYlQDFtBktvRNCOCpRi+5ZX58bBOmqpU0tf3A4MWxSz0/lPPmmmc+1ABw4h2gLCJrL84AN146Ppb6P/ga19x++9742Q7oLwAjAIUgc52IjzO9x1INFsKVWU8KFHACY0PFAQqRJUBG8dTCw23fv2PGtm3YyuRBAcDDYMwQlQ2zwP/78FwqYHz14aH/wve+5MGC9rnMFPPi7H/+dffLhR3bQ6dly4jRP2AWitqrWF/Voxom6s6Z+hlgYmSa6DbDhIAQGfasAXVJLuXCcsIc4nTGOUGYl+sNmnVq5AExyvQAAXZTGU/tWUHKYBggeDk9P7bU7d2x8fm4nz17YXrdrv/zFz2y2HMl2dXt9Ozw8skF/X5sKFDdAAKe8uWxugHJ+bs7iiu4p+bqpOkz5xlZcZ9qQLlFMvbgxWzFlwJu38fG53FQbvdjYcgZAzGe+D8AJEAc2BHNQ90p2T259Mb4qqUjZcwe7TFnBcH50XUmc1DPsJQAQ1xVzM9brboc0algzJy9d+basv44viqAodXJg50n41Z2b9TKITQBidY/4PDav+t6qvfq8x/qyAMDn/b7P+/7CWa6UKvz2AICS6RbdYDg2jhsZHBhDF8NzgQO0F3z99dft5s2byrazvmGooLfCfQa4Yj15R4LLvcXdgK6vLUeqvyALIAEAYXsjsHenuWFHR4cu8NoicHaKtju0Xv7pGfDcMf2cdye0UbIIoHopOb5YUMTTGJCA4LYiYkv5E2P54Ye/sV/8/Jd2dHgoIKBNRjSxFLzPeBJxTfma1ECsOPHqes/tQp5ZZ169CgMgD8C/yLrd6QdltibsZezdVwXS4deI4bIBAIgByQObqo/QsqUNnz8xo2SEUlmYZ/giEdyzf+MrR2bdwxb3p9N7XIJpff7m574JQInXnTmX6r0rUy/es+3z7p86exVHlHPEJ4eRid/e6nW1F/cHe2oTHUG0H899MlvNrUMd+mImHa/lFBbATK3KiSHURBpat2tLF0CZjpU0pXieNcU+lQMAIR4bc26Tf6atFv2CxACA9k9rQMPXIxlAkk0AQAIeKuvNEwFJnC7LcAMACBCom02m4/USXbXcY92luCmVnuT7FrdCyShKhNptMUe5Pp7D5nFN2tfUotO78YSPQaeqMNUOjob2lDP1ItZ0/4HhHia9ALdJJKhp5dfueHJLz6n8vCw1dgYpooAzlSDy/fKxPVRKflJk2iM5FqUjzDoHQWu1rtUax1arrXeqiTXIOeYMsupcVAJVAJSXKkgjAR25+UQii8MhibfS//fjBrO+AADuaCkVxiWhcy7ol9XzSLzGBzMGUkZdAhYJABAqAi0hep36e3ViKUCONjGisCWVRH0PHffIuCf1cUeKHACIh0RmlB1OFeGpLvmLMgAU2M5nCviby4XdOTqw+nQkQEAAAIIU2p9cEMMZER78BwCgagWMSGrvASIMiofkCSBAM4THeEOjAUHGJou5zdjAOz2z41s2ruVK8sF5hXpTt+FkZq1uzx48eWqd3p76dFIHjxqlWt21vJ5uk5O9aTvNHXABAOFqp1XjgX0KqFcmgT29pyKCF0aaOuKYK/F9uQHehSC7kklMSA/4RbuRmFAiOQE+AZ5oLnqbELKeaCqwgqP+tZq52WbAv6zDmo+pNqIoJcheyF0sjXGBYK9Tgv1cEtNhi++zaQMt7iHtOAGAUv14nj2Jw4VyeG5U+LwCmAUOWYmQxhySc5KMHrR5gn8hmWxwKcvOupRhbHnQW33EOId6eQ4AgOZyTJ4jI3/j+nV7eP+B/eb9D8QCgNZJTf0AQb6LoWg2GsfEKopjSwMDcZnp2CgBIECH+s5PsuKULQz29+z07MyG45EdXbtm3/z2t+zO3bv2/Plze+/DD+ztd74uHxgtjbPTU7t146bO5ac/+YnO4+b1G/Y//Hf/vZ28eKGgnc/94mc/FzWeMoVmran6vahRj5Y72DxsHHRezgmxQ2XCpF5bt26nK2GkwcD1AIKx4crwQeFGxZYadae+kQ2HSocAInQ62BktasxQH6cMpN2241u37dbdu3IQqGOndep05DZtcnZqg3bLXj59Yj/+0d/Y9eMjW9RmOidtorWGHRwc2o0bt6zVRLsBEKCkqOegVgAAgBzVdZ+v/3z+VW1PzMkSAAuaZwkCMH+4/nJPKTdWsRZajF8JYOEguMrwucYLan+uexH7iVhsM/r0ohLsTmDMKy+ZcQaAvjvtSd4Jo/wn8Dm7/k3B4lX2ZlMJgMYlPOwy9+IMm9ifU10EDDUYLXGNYW9yBlCAEvl9iuvYaZ+32KQ1G7izxOHqA/zLBgC8fSklJ6EiHzbCHWBvLYUNYY9FzIlgH/bQ229/zd588w3X9EglIEq0pEx82Hin26fHpeA/OYT/CAAA9h36P0yGaIfF5HVgzcsFnKLsAN62/WNnIJr2352zTIkDL3GVzUoUdwUAyb9UO7/DI/vFL35pH37woe3v7YspRCkAAV7ofARTKCjcgseTL1oMcWU9VMH3uC//VAAABzXXcqjldLmCKSSfjMAnuwFh76o/qwEoH2msFjY/P7XlaCjgHcZsm6gs0bbVRhlAXSLbZcTPbInSjyoAUJ0vmwL48HOc9+wMgtxG5sfYBCYUviUHEmPZ6+mlj0ZyFP+Jkr9eT62K+du/o9xjXEV+bhDtm9RtA6ZNpzYfD20FfR8WEMnWmYts+3wt2XKRjMF//qIAgKCThjMJoPur7h9GBGKAAgC8O4D3+QomQCHTpUx/zehy4iDAGr29aF3nnQCK4NtxE4/1YFDANMgSV4Vvl3wgykXZz/nJMQIA8BIARDQ5XrS1Q5Tc2XzxfWq1mbWwdkAgwXZibRJDsMd7Vx3Fdw1CNffT9vb7RYeXSDBwbOwDTElahPqunHn9Nb9f8VzEp+4mO/Dh+y5loIcGEyD3HWIPrzIIq3MZ2yS/LQMAQiAfAAAGAD46xyvZPR5XF3P4O7dLACAuQWrmOQ050StDXMsP5iqHqmdIAABOE89Dm3LWraMMTolkouHYpuxYonU6IOBIrLdXWGcAhJMYBiQAgFiwjhx9sRIAz2zPtdC6NbPrg540AHqNhs3HY11HKQIY/TRzBsDK8I9FyYkelfSCXEnXP4EAdEoAEaMMAKEQEwuAURi12rY6vm0TVDczlFC0UlF9GlK/b6kE4ImAgFXNAQBaUkDLBgAohCoyQx43OP8ZEyGvDxXdKoJ/3YQ0WdLvmozJGV0n17jV3+T/5U7ybgoZivcJEUy1NkKCxAIoa2+8TsvZGDXUQbu0jcMp8vqvoBZWHYGYe7sc1urWd5XDvnasAAAuHaQ0BwLMhBFVpRr9SFXwJnfSq3M/dzJ0nmgAUGNGBriisB+OB4bKKUuX66PFnFg57TkCI91vSnVaBK1QI0v1fr5TWUYYLq2WHNPpvFQ5jjWZ/+Q8CMRwdG/cuKHjEZzxwJHFkP/8Zz+TjgjB9uRiqFaAZOO54QTXzAWVCyXDGXZFwn/LucAKUf1hGSQabafXVeeE89HQvvr21+z2nTsCL4ajkXfcUDuWsd27e0fngjLxycsT63Y69qO/+Rt7+viJvfH66/a93/+uvfmV1+2j9z+Q4j+ihCiH07HgYP/AZsr+xwIBoCLId1FG109xHQtEUGFSeO1u3cso2i3R8Pmn96fWLw6Eeq/yTz75tHCQcwaJ50JWNqULh1q3mtVabbtx+47dfe0r1qKedXghIOX29Ws2H57bQbdtZ88e2/u//IX1VDaxlKFSl43Z3EajiQ0G+3bnzj3rdPpSu4UNwEYdm5KXVxSwoQAwdcLIHruc9ksOmfIPa6tqLSPp+4Ej9w46eUlCtOJhAyYIwkkIdX5+91r+mRyHAFTC6c7nOgBAOISlXfS9K5gXPA9YkDvzBYUuWnJmhvBV7V+5/rcwADK6/yWxs7RfDNP6rjqwYevD/saaiWuNn//SAYAYl5izVcA1/3vTHL9qv9j9ugurRpbKxY1d8Zp93QNkWj5SO+uCbGTCmL+8j1r71157zd58802VB1DviTBrAKz8viZSmJXWlHtJCE9Vd89X+DsxAMpMtpcBwGqDjYCgIQ5oZPyxg76eXdGb6wH8+DIlANV1sXaPsnp2nhebcK1MrS77DdX/r/7qryT0d3ztmuwIeyKlAZyvAEa1+nIgWtornvGR/1g6+qWHtM2h/7wAwLYA9hXuTmHXtr3XGeAIl0XCrsykuv3bXcIU+1Epsl1+U4xzXsOc2yjZYhie43Obnp/bfDyRaDaJswD88Zep/1/QOUfs3zL77/c9dVbaUQKwafxynzhSF/m55T7YLkBBwaXK/9IMIDMNYCEfqimB1oOjIyXyXAegpGBrzAiSlnNr4y+wj85nNh+PbDkdO4s4PZf4x94doAjS8N3wK7EFtNr7/CUAntXzEg4XMKxJYBydMYEAAABJEJBrcF9bXqmGCIWyxeLCWrTYSwKAgADQ/13wzstbnbWdgL4MANA+uaV7UH6P2MvxFQOQD22Deq0p3URYrOEPyHdSAjqy8Yg/o+nj98m7DTRSebcDQLr3jualLnbedpDzh7nJa6wFt78uwC02woR26/E5/yzj4LoBEb9EibpWm1rcA1w06hwX3nkfx20jALBt74jnncGEjloqyayttFcMRwDFzhrD/obfwplGsqQsAbhzVxoAhWNQ7R9pjjDxDpzbEG7gMy5A5wCAO0uEvbzfs4vVReVBbmTvPXh0hcRSmMBPlpuXengmSmOcXzhXngDxG18MSHLC8usJxsKai1ksRKdg0koPDYB+o2Y3Bz1rsEERTIwmRasFF8PwbcQlOPw6oORD+fGH6wAQ0gYDQAZtvhBiSZAC1DdZzoVsjpptmx7dsDEoUmrBJYkTid6x2Go2RZm217cHDx8LjSMjRxacliPOAfC2G9uc7k1AQEwIbWaZiF0E+vpMQuXUskXguX9HMZmS0x9zouoclYjTDpVkRjHQUY1d6uuaNABCW6AAAJhTdQKpjsoAyHxGCUDUP1aN9ybDvrawKn2E89dyp3nTJooxVv3cKwAAoQmQO+CaTRVl7up9DMEgX7xJAC4TSREDIGZfto5jnWwK/iOYI1CdzHAsSwCAoJrrJliNrH8AKV7j7vNAddW9jo0mw7SO18X/4jqgXUNZxSn1VqN1CbqQ0SY7S7DGHKT1Jobs+uGR6H1nJ6dSBVtRLT4AACAASURBVGbdRNlJjAHnpwB5ubThbGJtqO8Sg6kJAGCdqsb/2jU7ODpUXbzT/WrW7nW1Dl+8fGGPHz6077zzDWs1moVwznvvvWfvvvuu3bl9277+tbft7q3b9uzxEzvoDez//bP/W5oesBL63Z46WMySg8gxlYlLAb5YT/WaNgzU/vXdqRxAbAAAlE7bujjISR2Ylk7TyUQBLcAIQae3MYt+18nBVBDuRfizxVQMkGaH9kP7Ntg/tO5gTxkInNT9fs+GJy/s3o0je/rZJ/ar//ATqQ8PQIZtbvP6SsKGqPGzzvb3D+3oEMe9q368UOxwfGFUBL7o7Wk2sz6q6y3sQKyf9U2t3A8y17FQwi03rMjC+XphHrH5Ejw8fPioAACK1kJ0jRHY4gKOeeAfa8jP0wRGecbf54Ccg6JtG8ATpU8OQJXXEDYNAb7L9u2qoHDdVvo+IocqAxEK0DXtVXmgnjNEJmlNFQySxObzQMvXcvWR75e7wJpNNm/bsV7lvZtt6G4G1FXHver8r7oXYeNjrIJFFXb5HxsAQG3ey6naidrqAABzgr3VRa9CIDd5GSHGKcXvpt25e8du3bqVsj0IobotyrV53Nm/PNauaXF5jlw17j5hnSG6CQAAqKADAA5okfQRGODisbq+DSUA1SCxaj/WzmsHA6DcE8sSIvmLRQcFV2/HjP2VxP5gayECOFLmH12r0LISy0nMLD8qqvn8zXV4EmzdFuZzMuYXP8MX/V2KAO4EY5O2F/ur/PnEZorz83KSKkBb3oFgUxTtjdMGkduXOFbc13hNPshqYfX51MZnpzYbjqxTrxcAgGIK5gfuMztV6lCW3F2xN5R5Tfd03aauO2S5DQj/xWORdRHsbbai6kOXtppWkKl8T2KsAACppS9Jl3bb+nv71mBfabVS7JQStkraeCtJ2MTEDLQoV1vv2VQgAOUAPA9Q0kjv8RIIX8dMR7oTAd5/ERFAXwBzZzYDZtRgXNAeMLUCJFve6RqpFy+DjgaAidHAnVmcW7vlAIB3ZoOJ6QAAWXWnoOfgee4n1uRXBADqtsHnW/itXBdMxhABDAaA+5LQ9fsuRpgSyIGrKDCWywdLADYV5+MM86DqE1+NACABBVLG37dLH19iK4Lo8HeYH/hwXTq4YV8XLoKvMDiVPUjcT+yHBH5EiZOU4bAbvB9/G3vfsaVRAlp22ijj25LpmM/tNR8hAQBqby3gAWbC0C6GZyof832j7FAU4xqAq0ogf+9uxgDIKOHxJur6Q/zL21mk+hU5LHyBKyWGQmoVAAgjEobAs0dOC+E5rw/zwIZHsAACZSoNSJQelNkoBwBKJyc3LrqNV3QBSA3aRLM56nets1rYvWuHZrROq9VsdDESLdbpLw4ASMAhdciUXqTDQ8mF88CZRRsaAJQAQBPg/nCtUG7IWk5XCxvWm3axf82morEmJzd9nwfGdbWa6A327f7DRwr6zy5GHvhCTSMTsPSe99uMVx6IV42wxjtlVsOoFa5AovwXCzJAk5SVCuR9LvQpB3HWabK72siAvhFAuRSPGzYBKxkAwHl5m4uarp/rpgRAAAAGik0qObu5s7CerVt3Z4p5kpyYAlTdUcu22Xm9ugSgWIDBbq6wNPJsZHzHpk07v79xbULEVXdeBhCxlvKAIJxa7qX3VHXBOoJVkF11k5Cyvzs9Hqy6U5oDCaJzpwBM94V+1l20Acr5VwYnHoAcHBzosjgWDhbfDyiAURebAIYLFPZaTTX36qvc6Uo5fzaeePZfFFlvLRp2QteyXNjetUN7eXaqWv+ja0d2684dte1Tm0jVqHntv4JkhN1aTb335emJ6uK//53vquPHiNZ9tZr9+V/8hQLB7333uyoL4Bxo9/f//dn/Y6vp3BaTqeoUWc+M2xxBmcSUEBMhgTMLaGXLhepgx9Nor+ftUJX9EgDQsfMTWiC6oFAAb3lfajnJtG9kHGDnaFdL1BvKD+lI0qjbtes37c5rXxHtcDgaK+OwPxjo+LePD+3pZx/bx7/+pdlkaAedph32WUNNO7x1XWwk7zvbcCCAFoGpK0u73VOgrZKD1CEi7HfY19yurAfYQXXLWiclu+xz1nv6riFoRU9uXzAFZY/NejRWPX8o9gOUAF5V53/Yfp6PwKrcX3xehq1wHYv4ex2IjjIZP34uBOjZJzmxaf3lG3c4L4zLLgfaz7MMHqo2PIDFCB7iusRIQIslAe/xfNiP/H7EugnQL16LebpJZGiTrdv23JdmEKR58Hm+M3/vlwUAIsu5CQAIO1kd3/zvVwEYtl+bC1lyD6JdV/hD4R95az13ULnWdZ0H5he1qBO7fv26fetb37Kja84EgCFAa8Gouf9dAQCR8cNhDwDASxmWqVc2lNxSNNUBNx+hPDiLMds5v9LnqvBFHv7h+Pt6dNscAKJ3TFjYP/z9T7VHAbSwriQwJhqxJ7XU6UqtTqPTgdtJWvkRjNAFp3rucR1yL5ID/kUBgNynyQPrV10vuwAUxk3++Q4AYJd92AQA5LY4t1thd3i9sL9kv+tmFycvbT4cWZeADn8a4WEBYNDPnf4PACAxX+W7agq8nHZ7ufnfLpuQB/MCehMQsAmgCH9jDTSoCD6q/l8BWEN7Ab4oPi0xAcF5d9AXEEDSSoJ77OHSwHC/S62NPY1trXpNbADaI9KJbDo8tw5gnoTFXRNAsUdqwS0AoNWxydRBxKvbAJYrJfbf1dJLAOG9E+AjBrggoObcWDMkOpIGmiKfECKUEzK3Zm0sET1uzHQGa5r2fAT8c5svpgIjWe+RoPM54SV7/OPcQ3A37BtHC0CezwUAwPP8He1O6eIjlmIK9oNe71uKt9UjLgUE4DnW+2Ts615uFH5OvSUh3VJc3sFWT0y7mj4JGzGbCruV4tXVyrpohGj4QggRnzMBAFLId9+KnnC24jhoOHWsUac0qm2LFbFNWcJYBQB2JVBCw8RLktgf8GMpfzyz2YzSsIiZHaSK0gO3I4nF8b3XX1vlTruMVqYWmLpRJnsTNObIRGEcna4GUOCD7FkTbkp1c5QTkqgWkcH3Cy41AzYFOqUI02W02hkFO7bYHTWKCnjoTgARo1G3/XbTjjpNlQDUyDDOaOk1NagmTJYAAITYyfCsbIbjrjYMnvEjiG1I/I8WHyuqPPQ7mUPPCnLGdP9e2ajZsmfNrrWu3UiCZYjnQA1p2owMP5NYoEvDXtKq6uWJtz0U9Z154/XXBGC5U5IbwE0baGGkg2KaDV81m62FmjZnvS2h4DGhkppFcYSq8d21gWPOHCdzAEAXB21IIIs7x75pJyOfwBHAKQCAbr+vzxPkhfGIoCSMRY5Ah0GPjZlzp45atOYMhIqLCad5k8MnQ8Y9z+jP+cYfgZquP8CTTK07xgnjp3rkeaiuezAcTr7TJOkV7UF6OClyVFKAG9RlzjOo/vwMI8uxcXBCEIzv5AElfrZYWm8wKAz0YG9Pv0tArufiJHFusEE478nYW7F0um2rNaG9+/gra51UrGP8yf5Dw2YcENB79OiRsq4YcWotUf/X5gCQhOEH2Rc07+KiU0CAtOkW2bkkJiU9gkbNrt+6afsHB1JwZi6MJmP1lyU7CjvgYjj0sgZoclEvjUMxntiNwb5dPzzUtf7pn/6pAuwf/vCHdnF+btcOj9QJ4NPffGRPHjxUjWIPldzE6KEUZYHhlQYIG7qj204Cc7V8zplz0T1FILTtNDKuCX2NFQBcovbF9uy5DTfS6srAFiKga6XMPtfNY7qYWbPdsD/8/h/Zo8dPJQp6cO2anA1aA0FPPRz0bDEe2k/++i/s5sHAFhen9tZrt23Qxq6YjbGfCjCYd2S6fOOsqTUp4O/SfvPRxypFUL0xYE3q4hJrM9ZL7kTF7wQhAVhFlg2HG0ofHREYqZiPPke99VS027q4GNrzZy/s8eMn6iPszoGPZ5RKqEniBnYM7wkQq6T3l+FBUPsCAAjHtKAPFms77sw6CKB7nUUfuXOZj8k2+6HnE4MtL7vLjxOKx2K8ZC06w4ZdFQDv3Bz/Cbz4n1oD4KoA/qohuurzu+9P6oJRKvFUvm69lvTSuVAbvcD5b8m+s6a+/W0HAdALYHtibVHqpK4AddpnTWTr2E+wx5TAwNbM98Zt7L1LAFUqa4sEUTjO+IOse9qdRvcmByD8CkLDyffXUoQtD3Dj96qIZQTUsabIBEfg44Kd5G/Yn3zt8zsZfR7zqe+xrKNPP/3M3nvvfRsM9sphXdM5cgtMAOHliL638lDAp5IkvtsZRrEeqz/j/MMexnlXGSbb5llVQyVnDEYwHfti7mvFnhnnvOn4nLWAr6sm+ZbXC5ZFhb2U27tN87/YJySaPRftfXx2ZrXZzPZabatL88XndWgciZSdNMIIfGjT6OC482DjkQfrcS+q96e0r7gZrmEQz8UYVo9TPVbxehJ+C/FhFcwmcVZpfi0XYuYhBiiaPePdcBCJ92oPpY06vhygh8bEWQD8W0xGAgBaCKjTao/3oEHmM07Z+U1tEOOaYy1fWrupRr2uEgCnwrPdheA5PwEDurQyXFpiOid9AFjeKhWeWq9Ts/HoTOuAcgJvGlaKvvM1vBYMhRyIdx91PYHFfKcEh3JR7FOIHweAUIB0CcT3JHJLSYpeD72AoX4S6KMP5OBAVmKetOa8whkGAPFYEqovGLSMiWZxWtvBnCoF/QBN8NNow+iJcBgrtEIkGHdxRIUHsh34VbRsJ/DvWl01/84GQNOtKmKZL7eIQar2Q/NV1Rt1la9iUy8uzuzs/MTvRRIapBwr/2yV7VX7/tffWolSOYW+weRyZ0ot8Ahcpeyfm4jSGVL3yDoOm9cRBwAgqtTnAgDWs/qiX2RiS559SWJxRYbIb5A2kx0WbNcGnTo+WrNRUxeAri3toN2ww27XOtSmk3E/u3CEJnU4CPo/IIAyWKkgwE+LV71FiQCA1cp61Hukdh5aqgIuHXkcNpr2tN621vF1Zd2g8tQaiHq1iDF8YnLgRtNOTs/s+csTBQEYDw8wnQp8qYVjlmXeBMLEBNMGpxXrz2waxgig89cLldZUh5xP4M2GZvMOEi1NvD3KBgAgdZ8QxUzD62wMPBkcF7KdapeYmCCRHdH8zfrtbtoI4jzVm7hSh7RpzlQ3sgBGcEAubXiprIDPeGa9pEvGe3OwoOr4BCU5ap65rsjo83uI8ikLnpS/c0Ofnz+BNu/DEWKd8wgqPyJ5jCGBbIxdiK3wN44ixxUAQFkAdPSFq/nzQIAOKCsMHcevAjBxjAA0goEQhq3b9noqmChSu/XlocA4Ok94sOeCgZwz5w9Q0dsb2L033xCtXxm0Oj2op3pfp9/TGuH9YjR02gIJTk5PtV54D+377h4e2bW9Pfvwww+VWT46OhKQgDI0rfJ+9Ytf2vnLEzEBBp2uAwDYRTBdAAX1/y0dQM1TmarodLLS+1inCBWy2AIQIEj3lkdJIzgordEeM4mwEvxzn7lXF6Oh2AOwNwYHexIx/OiTj+2db37Lnj9/oe+l9nd/0Ke/nR0O+vbTH//Iru/1bXpxau+8+RWVAJy/fG6DQV9tSR0AIKgGYFrZbAoA5PT/jz7+VGrYIPXRHk8Ci1MHZrzsa/0RTmqAcgFKsZmHAx/vuXnrulgSx8eUHZDFmAkgCpbIZAxA5BQ+zJqvgxIx1zacrd9tgOPaJpidLhtkrMUSAPD9y+eyf1cJQrvTFmvsKgAg7MY2u8j91/cn0mF+LTIbKWsZwf+ljGBm67f46f+kn/7nDgB8ucHNfalNR8pDrA2vKysFOFyuBzoFvPXWm3ZwSHeAC4nwuQPutay0hwqnGkFB6t93AQDBYNk4f5X5cnVst+fuk8FyAozY3wf8SxB/Uhz3qwiHOryKzQF07JWbAjhfs7CilkVGENvBPtVpA7ByrWOJqGLXCRiPj6+LQfTznyPieqa/L85RAffHJS83tW2LNVcAAAms9r/L8ssqAJiv/U1+WOyBrzqHquPA5+LcNtmZXb5vXK/OYccJ7AKwXgUAyAGb/Gt4HuBbHZ/mcxufnNhyPLYBpVgE+9rnvaYe9h52Ft+X/SkYAJRfArTnj/we5L7IttUFg1WpvGRHw7bn8cem+6jXU/DvQoThhSeavJJ9HigDAJBkiZZ7ShQWzJfUXSeJXnuOkJZoc5UDTEfnih9omdiqOQvAQYJUepACyE3+qe5xXlZ2KRmaSm5pjZm6KYRPLnFZwDkYcmID+E8JBdL+XHNvbp2W2XQyTEAY9gBfLTqTuUg5NiSAt1hpzrBxnxJ/Et+Ca4hkVz7+4a+GLYrklkpwEgiHePHLlyd2dHTNXjx/aXt7B/IlFDMU6vwOBBT3zep2MZ65zluh3h/d2NZmldssBfpl2bqeIx6TbXMAQP9oCZ8AAF9fgFUE/wEAqEDcYxmxx7evwLARG+O4pI0EgxY7C+h7fnGq7L8n2JPM5VpZP7F9eW21H/7eOysMZdRPiiqVhPygOSGyVJrGZKij7QLtq4yFCpUtdQAoVPzXa4JjicQmUTIAokbBz8pbGaxTRv10NwEAjjZ9UQCAs5+u5tbrtq0HwjafWr+2smPad1D7DgBweuE3KhzNVP/PImVDZaE4Xd9L6UKVHg0BGAAD+miLAVB2DxALYLWyi3rdntU61jq6Lsou9f6ubt+0OZMSEcDZ0mqgYmcX9vzlSxf+iNZuCDGqHGD9kRuDXQa8aiCqmyB/rwEAG5BuHPPqxlRFq7btL0Idw7kWvcsZAF4G4OUUvoHEooxyDO9/3qZWD12KVJYSwWVsOpx7lCBsM4Q5+lsNxGN88mC9utHmiHFcZx7wF4FCcvCrmyCGMLL7HNsNo9fJRwY+aud5nt8DGAiDuBa4VKiUcb7xnvgsz08BE9RRwQVkCO7DEPN6kX1MFMEmwFNqxcJ1tDsAVU7vDBVyp1uWddRcv9MtHcQIEbcABKDBiwaXMv4K/rOSDoAB6Y6QwUmtrfp7Azu+ft32Dg9tXqdNIaKYUwXGqounLU6/J+eQ71U5Q7ej9n+PHj928TyUds3szZu37NnDh/bJRx8ra/X2228LgPjg/fftvV+9q5IEAD1ECaNDgWquUqtB5h8JtJgjmvtJlFEtdhJljUBuMnUWhgexbvcaiHhmwId3lShbc2mt8wZop1CAoavXTNd//fZNq7Ua0j1Ax4BA+sXzZ3b3zi17+eyZvfWV1+xv//LPbTWbWLdZs9du3rBBp2Wjs1PPKNBCUsJFbLwI3QHuTG04HNvZ+dDGo6mCf4BJBtaBC1fy5sG8FWi5JqxV1pzlcyjmXzWAJUsoIVMYDdOZzaao8ZZtESNIIVCJeRW6L3xvq+ndKaq2LOZ9OB85wyd3LuhZHvuNBzIpPvEjppKTssSptG1p084kADbZ2pyBlNugeC+Ae5xPzhqSI5raHYVdyO1Qbpu+aAZvm13+XT7/zx0A+Lz7a3Vsy3rMzaO+SWujeCe5gUZdQX0IU5HtpzsAXQKgteIEQmNVx5amv5dzDnEolfvsYADk13cJBJDnG+1BtYr0j33BWT57Yh+4r+dCuL5+4r3hcWyfwVXgLl+7YsBlLB9sF38DKjsAMNF+dXx0LNvywQcfioEWauzDi5HAgkv3pJIQUZY8gY+8dx0Q2A0AbArCrwrM8/PZBOxvGpOcGZDb49zeXrrO9MQu+7Hr868CAITN3rROlDhA3LJWkw7A5PTUerWa9fDpkk6EWLcJAFCG2vEkLLMzMNnNU4AT35HPkV0MVC4fhp0ggAoAEGOVg9lVvzayyFEOprmRBiViAk6XdoC9wZ53s8JXTQvCr8dFzHXsFJ2yrJqs7drKJhdnVgMMWS6sJSbASrFEdMoCuN/FANi1fgsgzhvJ+z6YrkFJNdg1+DrttjUQy6Usk9gQprdAa0QwJzabjlOc4MkP3+vLuABbA6hPm00AOEA59nWVRLNeu52C5o9PwRp966237OHDh9KOwt8gMaUWzAcH0o3ieWxLvUGSzVnCxKAwAWDtRPtk1n2wANZLBHi6btO5C2HHPVzH0yMxnexXsALSni8ZZmkbOgPAg34XAizawiuh3rBWs2fNBm1ae1avoauWSliK8vFt9v+yll74KwIfECRVXIAQ8rkEAL01tt9NbGQwGUq7g3Czf1/tv/zOOyucYafv+k0TQpIYACCnMXD6QJHyEIHIFoZIgqsL+iA6wuKLpRTHc6E6p0X4CUV9VCiN+uYRG8S6sxMZmCgBCOqcltx6DWllHHcZ22VtZcP5xA4P9iQCWBuPrGcLOyIrSrAz80zYIk0SBprMPxQdAlWceK92YLF4Hk8/CVyZkKuV9RGtA7Xj2pcLazA51HpjYcifvWh0rXlwLAefWpQ6nQHqDZsS9zRpcTa3Gi3KzgEAXhQAgCgx4Ei8P2WRNk2hasBafc/ncWAuBdHpWjd9b7x39wbiaKnmVwIAQgMgAIBgo/hsJbD0zxD0EbyuKECSAfBgLwJorisHADYvr7JGLxZVNZiJz1Wd7+L5TERwzcFPvk0OAATTIKcriyKe0fsjS49DF/TlKgAQnwk61CZ6cFwP6GpeDkAAHpRr0d9Yp1kWJw9IOHfmvICGRFWOceY1zzytBAJE9j+yvTH+vD/YC+E8aX2QARDQqD4uRRCUEDT9XQg2AcHRUq/fl6jf3v6+tTptZa7PRyOJ7PD9ZPkZGzLtrmxfBneIBPJdlAPwPBsK3TruHBzYYjy2X//qXftv/+v/RtT///N//z/s+tE1A/BYobBLjX+qB5XwS6Kba69n7uUlMgl1j3kk2n8C6QIk8c4KHthD6ddYZCCAOwPlhkz9P4DXy9NTaR7wnfdee03Mh+Fsajdv3bRzHKjRhR0fHqiV0EG/Z88e3LeP3n/P3vrKPZtNhnbr+rHNodlPJnZ0sG/nFxeqTxxJRX8kh5nsP8JkPMdPQCiCfDZWroWMuVTKm02xcBwcWH/k6yAUe2NtMhfUAaHT0Tykvo+9wOeLi+2xh4Q4LM+HSCW/58dhw9dYBSEyAQH5Wr3stJU1qJ75KVuoyhZmKX2nJ5YiYqUzGfuPawAUFKoNRiYACN3jpHOTO6i+3soPhjOrMUzgmTOg/E2xdpJ5cZB0m3H7Z/D8fwYAdt+9q/bn/qCn1qSsR9Yq7B8ca1gAd+7ekn8EAKBWo02vv/fMmQtfsp8ikiVTlonA5X/HNLrkSyURwGKPS/5dt9eRow64h5Ne+HtFd6kSZSv7Uvu3VK+3GsCtBXmUbvadFcU1SO8DLRkyfyv3jfBfoQU/evRYZUSj4UiBgthI4TdVRBBLXobXagvE2wIAIBIW17/pZ4D0l9ZuVg74ZZZpTqneFOztmj9X8U823Y/8XIvkSQWAze9RzKnN/hNM2KV1yQKfntr5s6fWtZXacuMriz2i3FspFo3ie4g3CoRPCcO188r8iU0JGtnOVL4FACD6fvJJcjud+ytVIMavJwL+bMboOfddJGdHa2LKVQd9dQXAZxE4kNYO+cuS0eZlj1wyrGQ0ARbTsa1g203H1kCjIrEAfHzIOHt8Vr3P2/zvS2s4A7AFp6ikIpUxUv7JTabkrtNWl6EFyUmAE+knLO38wvVGws/jkoOtFnsvvhmlNk+ePLFbN29rHULxPzs7lY14/OSxffWrX7WPP/5YgtGUAOCfheAfdg3ggM88fvxYgqeAAd1u26YzwM+2xDsBFjz7vy+QAP8Ev0Xjk1rw+V4brDtPXJcAQBm7xnxyENVBy/jnyWy3mW6/BJtkgX8Kupm3C8BW9LR61m71xAJw+r9n/rd1B9tkE0o7676A2ySOlYv/YW+dXcE5uuBq6cP4cdMawrf542+/rS4AohMr2GWDcKVEV9oMnfjSKS1T7ghzQL31geC9ZcCZMwC83YQDACWVgs8sF5HhdXDAL9I3CA/mSmDBTzwcpnLgL8uwl8O3CwBQe5H6Sr0e96hHmYysPZ/aQadjXTZDAn/qX6YIerEoUXBcqV0H7jsKsGTNBACA5MhQ+Xfj0AMAQPboqOUJQRToFA4tAmULu1ianTb71ji4puCWxUbQT13PdFkTGDCZLSoAgNfNBQCAZsAuF/BS0J6GpjAQaxVUl6ddXkOWG5n4PdoMrW3MRS1N5tlu3OUCedteAiCaV4JVofMEXafJ5t7tyjCtkthF1Anlm+KuzdU3kM3ikvlmvmkTLQK8DIGOhaaN0/+QU6K/09xWUJ36NvvvpXBcHjTHsUIDID4TYAB/RzkAPyPLvsmBCuq170eeoWdtybEhsBWtyderxlAsnqVsgRgBqS+vriNl5/04dbWwg2IaWeGCJpkJrQXAwTE5z5zKlWsGaKDylnKpxpTgn2B3cLCv4J9MNLV1EpCh7rNeE6LsgbXfzxAc5DmCftpkQSuPvrJsIovJxIbPnqkE4GBv337ydz+2zz762K7tH9oERzFV4kOxkiOY2BkErlL8XXj2OzewZXCXZp6CypIhIPptQr4J7GttF7gUvykJdYsFkJxSwAxaCT188sRu3L5lL8/P7Hv/6g/tYjyyujZlb1XV67Ssvpzb5OzEug2zW4f79u/+7f9lv/+td+z548f29be/Zh++/7599atfk+4CjjA19SDE48k0E8dxezybIzSHBsrE1Ya536Lwe5svF8RBB4IyEd8/IlsSa4Of4RiwDoL9oduc5gfOeczJuHc+N33j2mR/mHc+p6KN2HYGgBy9tL/lTJlYJ/GdsSmGvfD7WnaZKWn/ebZAm+RGACB3wOKzmwAA7nOMl85FS8Ad0hA3dfeitKXFnNOc+eIU3txe7bKT/5iv/XMHAHb5F7KXV5RofGENo2QfmDNhV8m8s8ZoAYW+xltffcNu3DhOvhS23p3Y6MvNe/FvdjEANgH4xTUn8Luc196BoNfvqgRAHVDwlSLjX2AdJfAW/t2rzrG1fdlWcv4FAMC0aqcWiWodi1p/y8bDsX344W/syZOn1m51rNloiu2KDwXjbiXhfwAAIABJREFUazxyvYD8USpdOVC9iwFwFQCQZ+bXvuMSHftVR+Dy+6q+Sg4w7sqAe8D3xQHEVwEAqjYvP3umMAF4v9ux2dm5AIA2NfMI31FaKCQYuvmq6BalJ5Sg9PbVsI/z25dfe/g7uW+6ZvPwdzI7G6+Vtr7s0lTd2/yY623xgqkqu+0l2q4wT9Kl17UOWkisucTqAySoryiFKFmsvt5W1kSzCCYhewEiwqOhmAAqBRAfGVZKtJi7bGeqYNT6vuZ/cQVcv/+Rgtb0ipcEEI80Vf8/wyeh9JCkW6NpE3Sl5lM7vTiVP8BYOAsc8kZ0oHHfnXV2ckJQPzBK+qIEyX3BufV7XTEECPTx2z777DN755137P79+0V7wygV4HWSWvgTxFB0HYDF599xYvt7B+m7+gr+YQ7GveKn9MRS9pu/g6ESyWvXQAr9OvdrtD8rye1J7wAA+DwMjHI0A9j0bI4DjAhg0zrQAQAYV3yHlzOXDJZtqz/8l02vRwtm/HTKvcj+O9jr9H8HLzYE/wkA0Bl+/523VrFIaTuFcyjUBKXNVKciJ6WizhwXvUwa0r54kjRF0Lo9BvJek0kUK/ok+ok1bLnAYXcFQwbWz8URFg1w1P5rMEFySjaAo3ZfnAEAANDaRxCnbi1oE5OxteYT22+1bI8ac/rAzhHrmkqBXoFAAgBgALBIFwAAGAKcNwLRFLQInYFqt1pZB/QdYQxuDt/ZQnFzYefzpV209qy+dygAYIkhQHmc9n+LmtXbXZsyAZstOz07TwyAclMSglQrRSQ2OSNxbzcZBE2uLf3pdX9TYFg1oPnfbPjh6ITxDafhKudHEzDm1YYSADdweZ9xZwBIVoPWdZ2ONfo9syRClweWnFM4/GtGP6FhYQFj69+GoFY3bc6n2CBi/KqLLNHAMQcEnGFsY6MKh7+wu+mFeD6Cc36GeEoE8aEWHQAA50IQHQJ8ucMRgXAE4LEhxpxQ0JaU/wn0OSbGVWOxXKklHRTJ3D3KewYDgEHhQ7Anz3TmtDmpDKfgMMAPjs8559oGa2OS5p0XXNVUz9/f3xMIQEs/0QL1GrT6mWrsGRfEULg2lQOkFnCcC+gwGamXL16IOgY6DCAwPDuz20eH9tmHv7EHn36m+v76cmXz0cR6qQsBGVoCdmpdle0V3YnuFQTIM2s1vQ2Mzj+Q5WhJo5IWB01is4n2dMx91Te2kqBnAg0LuDUc/EbD6PV++95d++izz+yP/uQHCv75++P797Uhc8/2um27fjCw08cP7I3bN+yDX/7M5qMLu3Pj2M5evrS+9Byg5/bs5cmpuotgW73G3lv9aW2lVjmMq7fOSQqy6tuNVoDbZwcBpHiSlej42oj5FlnGCPDDmeb+uCbFXCVm3Lso3/G1CtvQW/nlmRdlMSWgVKYtAtHPbV9un2Lu5cF/DlDE+l6ri0v7V4AApe1MZWiFUaA7Q+KkZoaiaoc3fl9yIAHXRONLop3BehFbJNgJGYC47gi43kwELJuchKts8FUB7DbH5Lf1/L9oAEAxTNkGctOYrt+f3BJ79D0cjqSfQaZdWbADRFznagd1cLhn3/zmOzYYIObqwJ3TZV1QMhgAVwEAm+Zz+AcSNStAUFNAPtjra99bEwCsiAAG8yZKR3fNp3wOr60llXth/70TiPYTGJe0RpvM7Pzs3N79j++mTOBC9f4kFAAnGHYAULKEa3t8+iPWlIIGfLA1EcCSMRHspfCBqj+rAXjVl8oBzk1jED5Nvj/mv1dFEnO/J/acbWP7KgDALvsQAIACxQqgEdcZAcxGO6R9dGldgrmLC5u8fGmtxcxQFsJfbuHXSajbowwvxcVnpI7ZAQDlB7N2Z1VfNC9ByM9J5yt1excCjOTRmn+XBi78MY83SnFzzY0io5x3sUhsYF6jHBLwnJa/g4FYAEoUxjwDAMCCJ0ZAAL2J+GBtnAu6aKBZhODkfFqIArrn7Y9X8V/jvXGviB/I5PMoGvxlLUaVtMKPItjnQmmt2+3astGw0WxqF5OxzVYzmyt2I150IXiJwKeuQgBsN2/ekujm3bv3BMRdO7pWJJj43ihrBQCAzXT79m1l/An2uS6SO/hvaHmQuIEFgP82nSJhvJAIOvdZPmitURyPc3EbF/dm/adEFyGVp1Z9PhSeyNaYpIQYWXqfYw7Fl+1UvVNbdVxLRKomwLHd7kqItEm5YsxhYj2Bi5z/dutX3Kus+0RhA4XboNlEqeaZOgBwng6KOfMrbLB/pvRfotSx9v133lzFi649gWOOCmdyXpWVugwAqFaX/9VDxd+nUb5Agvq1GwBApMHpCq5cmMSzChVt78HqCE0JAPC736QvBwC0Dwe2YFHNZ2oD2FnMVIe01+7YoNuXsRlejG06cyowE4a2gYiXtNULMi12wIAioHaVWNp1NKE4QbejLdiUmhXv3btcze18jg5Az+qDI9X9owgJzWayhHyA0ejZBPp1IQL4oshCuvghzjcTadMkXEd+qhtIGrwUTG2egJFzUm3qhoffgYRjZVn/6ia3Y3q7WOSWEoAcAPCFQObaUcsAANoHewUDILLQOQMgN/qxqGNRCUHLstv5eW4yqHmmUiAAWeEk+KZjp5rIYqypUW4nhHAL4s9aC4MRnwsghZ85A4DvCMVjBf5TF93TRpSCzLiGCHii7j5o6BGgxaaBojxt8QgQI2jmPKgpR6WeIFEZ6dCdCPEZ9fEFTZ0LBOD1nEIq8C4Fg5H15+/IAkfQF1n7yH7qvFTb6gE3FPlmp22tbsfqjCUOrKaC11ZBVQe84N4LbJjPRSvXxnExtHt372pIdK9XKznJBZgyHltzMbdf//wXaj04PR/aYjy1470DG56e2V6vL+o/ET4sBMAHehJP5jMBAMx9UPo1EEljkvpaUAbEPEnMC47FdXrWC8Xdmi2adVuC2Kbsf7AOQmiTTPzewYGdji7sm9/5PXt5dmZvfO2r9vDJY2tBk1MG2ezG4Z49+M379tW7N+2jX/3cXjz81N68e1uthG7fumW/+eA39rW3v2Hv/+ZjG44pl+iJmjajjQ72JgntEZTzL4L/6ApBUDEX0o/AjdOJ2VDGE6+5i3sd6L5fp9ulYKgESFWuLafpRk2/mBWp9Q7fx/cIdCgU/r3ndsx35riLECZLlFE/Yz2ETajaoNJhLQHGcPDKDIDPaT/fAJ79SP75ywBA7ghv+738PPtqYs8l+yDqaCj+F+qs690G3Oq60/afAYDtu8urvLIrwHmVz3+p92ja7gYA0mxLX1P1FGsKdHGcmaMwsRDhYs3Qjos2XHfu3LY33njd9vb6ypSFQ8gc8/Kc1SuVAGwEAVIGN8YAgA5hUUAICcYW4EYq+Sz0nfJrzktF1wPJ3PmN/WptD6+ZTWYTawNeJyBcAOZ8ISrws6fP7OXzE9kp7IT0rKhfhiGg7N+6wHWMbtkJyXWIXMiwZMmJERB/Jy2X/Pxy/yfPJsd78v06yvG2zaOcgRHjkd+LHCD4vHOxuN7P+8H0/s8DAGy0v/Wa/NsOQdp4bMvhhTUIcmlhtlpYv9dRK11A1qnU+n3PqSODVwEA4vjhD8VYy69YExTP/OLUwltlAFmSIveV+XzY400AgJffBlMgBeLsyRIoJMHmGjv4MQAAMAF4TmlDriUhAc5QT53Ekq+Fs1t0ACCbSwtn2hWTSKQ1YBJSzOdejEPMkV0MHjGX074Wbbhdg8sz2SFsztjDADA0lqQDsLIL2JPTsVkbEIHPpM4GAgDU30AdzSgjBBjo9Qb22Wf37etf/4a9++679u1vf9s++eQT67RaYivBzgTIxD/DT0CImYw+SQDARNgA6DP9+te/tjfeeEN/Xzu+ZsPRhXV7XSV1jg6PCiFnfEAABAcjXFLs8hpdmSSYvJA/xZnBACjFvX09e3zqwX+Usnvfhjzgr1X+piMBDADYR8GQ8BLHpPEDk3LH+rsKAODDk/FYAMB4ApsSnwqmNH4c5fkBXqwDADEmtR986y2VALjTQwsur8uVEzhTdFtkafP+1MVEU3/aJJ50CQlMqElSzCfL77Fq0P1hAPAvWAK5BkBkzYLyH6UC3M2ybjJKCsoxzIqyCypHlHauDzUaAPU+KrljoY4HtOgicJlNrVdv2F6nrz6Pw/ORxsODF0ASal7m1mrQo9MnDAwApyqlySYdAG/fAQDAQl7MxgIQAAAYi/Pp3Ea1jtX7B1LZXDbaViMQgQGwqlur27MxNdIN2gCeughg6jnKlagfbWoFUV341c0i/7vYQFD0BIHKJ2DFx/DgP2Xis/srIym6z/xyBUZ2CzYiv/n3CQAIKlpSeUkynQSYBG6F6JdBw/Y2PPSgr3c61jk6kBAghk5Cdino4isK+k6G2uraQ7SM7026F/mmWt0wYvOP+vb4yXHmMEJyBkBW68vrTrMv2wzyPRmZt6DD6/kUyMf3KaiqO6IZwVRk6Hk/hhLRtAAm4rx4TeI2KTsTQXZOY4vvIsjmmKjeY2yhR/J+xPnGo7HubzgxQsKTzoLua7RtFOroAn88HzoGHCfOIa6vCsiwCa1pBAQiTYBPL/ujQ7UCkgBgqykwAAR9PJ3YaDwWABfABaCF7uNqJcSYh7cz7NqIMoCjI20c9+7d804Brab16jX7xT/81B5++pkd9PrWVdcOkwgoZQBtaWysFPxzPmQsEBmUJkG3m9TwywyC7zSO6vNTGX/Wfwr+C2AGdXkcdRDo5BgLNHRLnMhhvu0A0Ny8d8cGhwd2fPOmPXnxQoBIq9OROOjNG9dtcnZqB72W3f/gXTt5dF9sgINuR2VHCwkkdtQqEHHRg6NjOx+NrVFr2viCVoQr1fKHDgzjxmYlRsh0moJ9pw6TLWHBe41+3bq9PQEA+T3kHkdGhWOGAxXOagmkuVhP6EeENoLaJ6r/ubc5Ldab1rQ777FGfMTK7EvOnsnnWu7UlQ64l7k5uLy+NwSbrcwglVmWOBY/vYtIGbhsC/qr897naVnDp3MKIC+Vv/F32Au3W244A5BVEJO5H5v8iKvs73/SANjv3K4Kvh2u0W/npS/LxP5S45uUmnddSQ6WXX5fzXrdvr148VKZd+zc2fmpxpT6WFgBk+nYvve979qtWzc8I9TEUffMkzQ8JLrpAe4mDQASQRuDfz7g6JUHC4lOS/CP7ZWCO5nL1B1gjYqqeezrLR+/fI3Gd3oAl1Gx05rQ16e9FhvDubOHIQR4//4D2fnz03Pb3z90ynhBly5b9/p3rDs8a3+pK4v7Efn4BADAd8JA2OVr5ftfXG/OSoqe5tvmQASw8dkqw68a4MYYxp4d5771+FcsgKvmd9ii6hyp2rv8++Mc2fvZT2ml5hnusTXmU1sMz+Uv79PJZzGTL0OignkApT610koM4XIuxXeUGV8HeXJGYnQn0zngjOMrJQZAzjbL51++p+RzVH5/0gGI0shCIy2BCwT7tFpmrwcAaA96Sl4obSYVcY+dpMWUyjPF1kn+G8nGbquhGKJG22bKXRDWZNwQ3ISQmGWHYwy2rtmAsgth5dRhS6UgSactAQAci+hAnbYYR7SW6DK0mAsAGM2nVmtTRkGciI8LWO5uIR4QGW8YSnfu3LOPP/rEbt26rU5FBPT4igTte4O+av6p/X/w4IHduXPHPv30U/losAFg64ToH++jSxNaAjwvllzSQnD9k5HAUBgD0f2qHIfKOlf8Iu52avMZr0f2P7V0LsAjRXcJBEiCpvI9Umcy+Wzhvck6yT/q97hWNI+6aXxcO4Lzwn6gR7WLAbALwCI2ms9mNh4NVUKBrSf7jwbMYklnv9T9pWBords72cT/4ptvqATAAwwPttACACWVE6ebmeitSZxdtzd9JgxMrlZbLhJ3FAs6vwIhz1iVtNOccuHTt2iKJOcvU6lIszsWeLzb95NMUK6SrYmAL0Sf/Py4dyCQZOVr1mMDJcBAqG++sM6qZt1a3Q66fVvixEKJZSNIDjvggVBg/D8VUSeWgk7KgxBlsKFxN+qi8oD7gdwpUQy1SRnAtj2/GFmzf2Dtg2t2Nl/YxBrW6PVtRr0K9c0jzrEpBM3qLXUH4J9q49MGnG9C+e8ROFY3Wt8g2KQ9A13sA4mK5BuO9+hWn+zklEYGzvf/mnWa3hs+Nqi136OetbRK+i1HxfNlqTnEgmOc08JbiCbs9B7usVPK/X2tQc8ah3s2zwIo3YW0wFggQZnPt4liwYmlUcngFnPMr8mzkusBfLEZA1AgRld5XRT1NCaRec/HpRgr9XfHgOSQgJ9A+EiiHyYgQdlMqZ162yfuv0CPzInR3A6xpWzha05UBHMYJ44fgbM7SX6tjDclAHGu+c/8djqZbf3+58fh+qW4n8YxwBXVbHZ7rmCflJgJNrmUDp0J1Pd+aZ1eV7Xn1P3zk/po6uJH0M/o6wxQRgu7VPJBuyuMP/cdVPT111+3+w/vWw/Rv3ZLQTwCgmcXZ8o8oAH993/9NzYfjqwLFXux1FqdjkbWhbaXeksXziL2UM0qnP43Tar8QYMM2rtYBklrQfczQKhMMV8gnroIeJDLw7N4DQkaKjNhK9s/PLCD42tiDMA8uHnnjj16+sSOD4+sMVvY4WBgL58+sU6jbr/++c/s+uG+9VoNG5+fW7vpTI7heKRuBd5lBMFRAu+5jc8RjSk7bUR9cNhzIcip/Y3mBmCGavCjHR9ZtTIDH85SODBsyjGncqekCOKhq6WHpmiR7Y8NOMiSxduyX5wRxjoIYKXqxG3KgORHqpKbNgXE5fp3NkAAHIxVTuHd9tm493GOfL8AkxDfTGBlHDufL9vYV34NQd/cNDa/o+fWeqd/vu9M7NnP96HKu8ts7Rc5TNjdXTmY3ceN/XWXndx1hKCXbnuPr5O0RjacJmWUMRecFeiAffxjTU1nE/vjP/5Btm59TbtdvtxFqDwXB5nJnG+iqquDdtPBBOwd5VXU/edrOLLn64FTOmOymGISpf1DT+cege/fOM/u7LudBFTFdzk/u7BWvaXAnwdACIE/gQP+gVocpjKsaqC/Pt7+nVV+BWPoFOKSYRdrXPeF8s62s8+0D2f7Z8yHfE0H8Bn7eSQoYrziewI0COc/bFi575clCFX7Vg3Y45xy25QHxBKg2zFBN9m0ePumVXMVYFAdd/xaMpi2mtt+v2ufffSh9Zo16zZqNmg1VT6L4B1MTYI99kMXoHPD02m1XaUsGFTJJ8KvZV+A+RFlbXzAgerEwCMpR/Iy+WtFgkTxjTPPglruxwvhtzRiqSVecY9dDThZ5kSql2yZsxah01POSPtifEa6MHkNecQuSRI7bojKB1EEU6Gd/rFUSEDOp1Orzye2V1uqOwAPfCPFKBIR9KRDwRBJAx9+ZfYVfr5F0m59T5EWACwGhMlXZhfLhY1gZBDXKflLAJRAjNSWzocgdTkSk3Si9nxB4QcEEIV/Qut5tx3hL0QSibHmdxJSOlq6v1U/evO6LWfZzvmY2nzq+itrIEZBn8+AzqI8Xe+HjdKWD+LCosRkziahXBy7FeVG0bkiaPgCSvAlGLsrNrEAL/OW4/4cNnzkAtCTSRFbA7zyoIxyexeZdIXff+d1AQBhoDkxAqylhBxSNi8Cf+0riSmQ0NPyhpSBQG7sCa5jgeBMhrpzAQAsy8W7dpNT14ASAIhNrcz2FDe/iOh8mbgpT0Y9IV1stC6u5ItF51Ff2XQxtVaHm9UWpYZ6m/psbl2r26DRtGvdHjuoLWZTR5sIkBv0yPRvAABQEJlH0G5RfFlD4wbtIWtG8A9SjhCgygXUw8xeEuD39qx1cGyni5VNoNR2ezbjGI26DVE6bzTtk08fWK3essWKuiICJMbE2xHGIw/+/TrLDFn+Hj2fan5zwKZEAnxZuCpoopln9UFO/UfbIEjLZdCr+x1GJfs9vqcMCHLRx6BPOYW6AACo6xNQMS/q8ByYWlmbFmJH+zZTPUpAsSKKiTnAz7UNMukdhKa2/CUBXJsfXEdsupHhXFsrOPLdjqPAGQU/f29Q9nMjFt+mhc/6yI1zFvwrt5JYEPwk2y/cqgAA2BQzBzEPNFOwH1lExjyYCsXVwiZhk8yOF+cpAIBNJlHoNBuyaMnnGfOCBbBeF5cDJnwmav11DhkdD0eOzTzPIsQ5KuvbbEr5VRTAGYgm+iTeUlD10Uuzbrtvo4uRKKC0wfNNw4NOHFLa7L08ObG9gz3V3MMaIOiGtna4t2e18cR+/vc/sdnF0FA7oN1OBwBkDrXWa9AKQCfNFwoS0QpAkHJBAB/trVLwGuUL0cM97WAOzGS2NtYnc0eZ5kR/B/QjOOQacXi+8c13VOZycO3ILsZjOz07s8H+nnVxzCdTO3/2zG7fuGn/7s/+rf3J9//IXj59avPJWOj6i6fPPIucvhvHaTx1AIXsX6PWEpDn9yXZ8OQlOJnCQVwJPupfqlcneYJUE7icWDnOgijo65WSlNwuFfMoZUDDdFaDfz4T63fTRq4ln0RkI7iO95X72e7grnrcqsOb26x8/sZ6zwPAbc5yfi65cy/nEgApCSJuAgA+n0O9xZD9Iz795QLwtaYLX+gsv+z3l8HyF/r6S9nx6lGuun+7AqyrzyjP6KT1WwEAYAEcHh2qO8C/+Tf/lZetEEDMZ8rEUSaw+1F22bh0LXJeXdgZ0BUhLn7GNbE2qhnwdUeevSch9o6gXoK0CMRoRSpHOmvBR2bx6OCa1RaAtVPRhQn8+Rn7VjDQrh7H7e+IayiCwywQYTwAz3NbkCc31jLP6Svi9RhL3rMNAAi7ETawmtUPdlLhT1TRzGBWVrL8eRB1VRvKzzs/r5rv6yNNPNAUU0U6XM2aPXl03+qLqbpyDRD/xWdWFyK6wyxtRpCLeHeaKbTmjRJFJTAB5lMHM2eOIjTu7qEo9ynxxXkK7E7F9viTYX95XwAFYZsDAIgh1l7gDauL1t/RHljYUCiziFnu7OAAAOgIgA8yhX2aiXj7tut95QtfPYF5OW90KYFe4pSJ9eYj66bSab+m0E5zdpsCxdy/rAC27sWVAECEUm5X0zVy/rW6jZZLO1vMbUgSRr0KYTDgk3riqIy5yoCEJA0dAJ4+fWqvvfaaaP/8RAsA/0w6QM1m0d0nAIAoUcpL+GL/DV9UvslO+GrdZ728ysvS9jIL73FmNSsfCZ78NcrQm42uzSbefSwSI8GgBQAQgFi4VZ50dXDE41Hw210AQBm/ENOUbEUHANC3OrPhxbkAAL4/kuu8Ln22QHwuXbxfZw0AIBzRuIma5Cno58CAAWoRmGgOTvWIHokRYP62AIC85VGVAZBuTpZx9uuLKb4dAADFCXVlLlxgRIM6XLKMtKRq2gp6M3SyxdJ6VlcZwBHUDeg41N8IAFh9LgCgoRZfTNSU/U8AQAtD1GjavFaz08nUVp2+NfaObFRr2JTevK22hE8AAAhaAgBQ4K+6fwcA2HxzAKB6n/NFUxiVyEauCTtm2ZACHnQKflD8ykx1ei8/xIAtLVbubodhiVsUG1oeRPtz5VkXAWLqta4NEqpLop7LaRZrwaw96FvrcF91+DJ8c0eKFSQnYy8gxvmH+oyYDKmtVgAA+ZhdFQDEucvxB9iRGmnWxi5T2uc9YcCqwIxvIJSMbEihpUHkjGVYkiPlLIiUPSyC6bK+SdeRZ5il+KwakcsiPZ4E8naVCSTKwRK+i2C7ymDI55AbQ2ehVMctnJrcCcoDKF6Xg0ZN/dRbKanjABmrROmkdR+O33Q+E2UfW5TTMUXvW5ho+lyDi7nA2kBp3xF8gIPxdGx7hwc6VzoCSEOAetV2x7rLlX3w81/a6ORUzB+12lHd/tJb4C1mac4kGikeg0ufOASmtp0e2K/NjbSLh0hWBP/BFimcZDXO9RrZABpENkvAA50Pvvb1t93xAZzo05ZvZv3Bnr148tQOaTGzWtnf/ehv7atvvG4nz56KEYA2wYvnz3w9JPDHx2Iqur9kerT75PbTbQnv92vxu+1BvwMA60EwAPEiZVjKOkrfnPzDkUHbZJdic8oz/3nAzWdKhlnKrGR0RwcAEva3AXB4Fef1Mqi1fqZ55jMP0OP3qwCAGIvcDsf4yj7IsS0dt88LYFx2an67z1zl0F/lgF11Nrvoj1d9VuZuN77zCocoEwuv8ObLblSFku4muEw+XEXBvmqO7n49b4e8HQDoD/piQ9Ea8Pd+79v24sVzAaVS6V+QLdo+iG5jfX7GtRXnVCODSmlkQ858UHvzOZzP/8vji38RfqOPmcRdswdrHEc66L/z+VKBPvXCQPzz0cyeP32h3uGh/RI6M1fN3Ve53xFkVwEAnWskHTLgPfaACBxzwKP0md2+qoQglffF+/JEQtiJvHQqt4lV27Q+binDl/yE/LV8fkaHpW1jcdX8rH7u8425Z9rZ7ylZWcwnNjw/sfHpiR31uwIA0OgRAICIdgLE8fdIwPFoU/ZXnERqYR4ivCmZ6W3JnTUZgIezxgIASHtICN6m8lr3YcqOSUqMah2UIbXq/B0pzxJX6wAA71GhLeyVXmoJ2KboGC8jlQMUiZ91AAChZWfGlkw4sQAQvFtMrHZxYh21fXOtJmlaEVgmcVj57/nyzpdXcj0LACBvae2L0YXaYR6uzM7nczsHAABERKCRxIArHWwM/jkEtgMbwj32ElNX8HeQzpkYsDTCv/fOJJ5MiBbC1TmY78NX7T9Xz8cSuCiHKWX9s8nt/rrbdn2/OpfjOzeVmOOcYRxR80/5rFqQNlt6TyILeYk9DlYkXJKe0i4AYP38ozg0EjboXb1QCYAn2dYBAP29pUtRwRCjBCCu0wfa/0W9v8S6Jqg00xmA8hVvieUGjkA6VOB/SwCAMv/h7Hk/w3xTjRMvBsYLaIrz3sYAKAEAP8+ohWt2oBd7X25o/lD2O9S2kt+aLewAZXECTvWnXjoAUPdafx5XMQDQCeCYAABNKK4qDVio7on+5dT4j6jBpf6/t2fzdk8AwIJFkeqUAAC4KDJuAAAgAElEQVSYTB9/cl+dAubLuq3oJcl9Siqom4x/sUlt3elAsLxuxxdVyZDQxi0VTTL85T0p74WDA3RByHPoMZmKjS83Kul6ygCjrL3dtMj5LgJ5XsNgRKZUDAAofoO+dQ4PXHthASo6t+XMNQkICJWJTeUAAauqzrYoZ0gCl2l88nMoArSUAc+D4whSpOKZ1W5F5r8AMURD9DaA63M4GRIpM+9WAeW6IsgIRwBlUddGcOpVOMFB4yrOL2sfll9bAfWoRCVAnnKSREDC94WTUQ2UwiCCZBcM1UzDIM6Bz3EM7k2wCUT/pyeurj9axnh5B+cW7fVQ99c1ZjFqHiBiTLFLgz516DXVgPF9yvxL22Bs/b2Bgn6YABIQRLgPCinOxXJlnfnCPnvvA3v+4KEtERRkQ/KGptKZgCkQbYgQAPEsQiPNS9ahdwaQ45cJ34k3k+yYxj6b+8ECUOaCTnJiqjiTguOowwBj32raN771TekdkP1/8OiR3bh1UyUSXBOFD+3F0j781buKhPudjp29fGE3jo5sfHFuo+GFMlSch4MoUwEA4CSwK9ikgmkT89Oz/aVYYQ4EYDdxgrh/YmHoZ4jFrl9vPgdzOxTPF5kylRdknTXSNIyxi3WXr6m13xGQTfarus5exXldu0eVDV/2J4kA5t+Zm9NNNiN/fVMGNJ/D1LbG+OQBwlaT/Tt+4SoH6ioH7KrT/ecOAGyaC/mcyPeNTWNx1Rzd/fq6dsV6CYBmVaKkzu34+jV7+PCB/cEffE9K2r6HLq2BU7IVAHBgN+jtYRfKdebl2J1OS8E/Nj1njFXXxuU9PvXO5vsToLqe0HNlcWjA1P6SRcT+Ui/89Okzazfbdv8Tav0vFPxzTdFulHGPPeeqObjr9WAR5GuzCAI2ZCBL37W0h1VQgO8LAPxSG9wELMRxgoIen+Fn+D+byjJyWxs2PQ+Y4jhhg0IkbdsYXDU/q5+7yl6sv98DcrLZiEeOhme2Wszs5eNHdjQIAIBAl5aALrqrvbhRAgAtlTCU6yD6vXtZK34jOhSOrkftdWTxda5JY9yZz07zl81ONdxKSqTXCtZysa+z/3sXH41xwSLwqxQLIJXU6uwRQe52rNvv6SdC1sisFUh7Om7OAFCnpUC5i0y7H79BcuLipbVW7vNGQkdp0OS/ewIvzqfMNkfIrjiPc0xZ78J/10fE8bVVvSGxxvP5TAyACe3P8dXQM+Nko1tN1u7Y54GvX2ryEfV7+PChOgFQ6398fF3Pe6DsDIAI+gMA2MbgydfYl9t/EugYRic3hVGWlAG8xTgGq1nl3IAALmbcVfDfF6vFO9t5kiUAALIrEWMXpdTEuzsMUPj+pf0B6AlhypmdnDyz2XRSMBCCAeDr3MuBN9t3B75rP/jWm0W+sXSGXAxQlBpqRSfQb2ea4FxQGMDfLgDg6tK5AZMY1CUAwJdWUdtQRAd+vqmKpghKtSH5VpgYAC5E6DWsNWt121Zv+oCS5e+22nbQ6yn4n19c2KCOLgDZew4CJbcEAZQJxIHfUQIAAwAAACmDDt/JuUPfUYDRpNupTVY11f0vu31b9fZtRhsb6Duo1CJ4Rn0HAMCn9225ImtE0IEWADQSiRCUi3wDDWzT/CoWaKIPeDDp2XNNjAicszZFBe4pMRYPYtUtokLD0fxIb9bEzbIiyoCmTKIHkWXLjU1BQwRV0SYssuocl76qnf09F15ExRywijpyaO31hupw8g0ppoqMvAAPYkLPgm5z5Mu5HuhvmSHl3iBQp7ryVqvoQx9zWCBFBgCsnUu6TwIAMgNdvVchIMjzEUwI2GCuq74xNWyNjES2XnRcLYsSRCsCq6CGBXJd0WbYlPGIcyuC+wR+BLgSwIG+NuscwCYa4oK8h3vp9C9HTkMfoHA01W8ecR5nIUQ5QKj3xyatz3Y62kiYF/t7+7rnMAW4qfSj5t6gMwCo4O13VtIV6A8GtpxMbbCq2/NP79sn739g84uh7bXaCqylXEI9F1kugApKNRTkew1hmR3AbpVK9cV8SVn8MOAR5P7/7L35kyTZcSbmeUSedfXdc2EGA4CLQwJWIAGKxxpp3DVqTWYy2f61lEm/iybRCKwZL5DEgjhm0D3T011H3pmRGbLvc/cIj1eRldVdAAbQTg0aVZWVGceL9/y5f/755wQCrGSAtYv5jtcMYUGsGfa7RVvF3Y7gxde/9U158fIzuf/wIWn7GDeUNEB86oN335Mf/vVfyxoU2aOxPP/4Y/nG7/2ePP/oI9ksF3xtMZvzsZFqbr2J8R3Hx7NA94f4vDBVgNg7VVLnchX0a3cA/UfHKIholkG9z8Xw3c/hzBAvY3H2kq8/n0PR4Y7Bd2SU8NrKtrDVyvFj+bO4YX+99qfU4U0zgBEwSN/b5CynmdPUxmkbwUNUxde5g1/tew859HdzwH73SwAiAyQ6prd9CocCrEPjX1G4LeAsSwD0CtyHgr+DLgAoj/qLv/gLY51AX+Z6titeuwIAWlPqYrIegMJ/Oj6F4r+27IyUdJ/ncS3uAwDUQa2yquaC0ArjXKenKvwFkAHXMJvN2V7rJz/5qVy+ulSlVNfVsBIrD+YOje9tnlPTvuZrtocsX0MnHrf35f5lGi/xuqJzn16n240UAMC5IiMgfq5prrgNjH9zO03/bU8XpLjX32aM/D2H5mv9WJpoxD47HA8JAIBV/urT53KUdckAyOB776D1gzkC31tkiwSc+TldZlRtrts8KDOtIkwQMNtv7W0dBNA9HJl5OPDGDg2lWDyGaQHos1aAwDPVeI1MaBO+Uzaa7qnuW2tCRrP/GmBr0g8+C1g5GUQ42Uo3chgqPIDnMBan++aaS9D3Y1xa65m0txuyX5Gk7CBph38M3Y09YIOOTDN95TLoBDvZxs5AAFxKuRoZxMIh6MoK9P/1WmYA1rKu5GzHbGXNjMc8ieht9SpmHsXKLZmk3ZrQfQSJLWcAHAYAon8Q98u77T8ap6TjX0XkMRltjJqacdwKJMAGwz7FWHs9tFsFgwHiwFhbAAdgH7RMRH0/baOs8+QmfSM9kduRyCjyGGi9WspkcsEuXDieK/77HHwtAKCKGy1YMACAG8AaCtEbTnBX0fRJ7oa7avkSBK8wSQ9qAGhtjgpNXQcA4oSvG0ljCUDZSofqBgCAZGsCAEi5YWCwIZIiQXXvFh1w1NYcj0dy//hUWuuNzF9dCORlskIkw8OjGF4FAuCMAADYJvEGDQAIeYCSO+xnNGQ5Wp2YwB7cvy1Qsq3IpjuQ7uk9ybt9WYAWbPRyBDCgmoMBkO8QGOG6IT7XlnWOGr79GFIMQKKRLh3ZcjK6GrNSwmF4sLiguu3CJiTBENVSVIn1VYb0pZtEBADiZuJgAMfLKTFem+W11D4PzDFmVtQmudPmSLkZDKVvgioIhtEWDwAAniOYDZ79LIPeILdnMg3a5i0a4ISC6MYmBiS+KFGewV7uYaE6ta8McJKawWi8omNRPsFA0fLXEMTiizVDod0e6d1O43LWjC0FbvwW1F+bHYZK02iEOuuUwdAUQEXHjn1k2ZVifwkAAn/UhkLJVdH0gmAAlKIRuON4LrSH1/F3ryMFZd2zOFTIBRsl6cNLbQ+jp6JNJxktQOJNnBDr+ujkWHqDHjdfiOEh6EJ5AUTyTnpDWZ5fyr/96J9ldTWR42yg6x1zLl9LO+sQAIBav7Z8ROmOC5eqzfGgNgYDXmYS15/O+apVKqUrNrkM0U1gs6Gj0IOS9WbNnf/Bo0dyeu+M3QuuphOeB5kSZLvADrh48Zn8/F9/LO88eSK/+NnP5IMvvSdX5+cyn1zJAC17iFCrkBaOj+fVQbkEWueRyraj0KGu5boN88BCkfkKAIAj5XuFBwflekjmOp6lZ6n8+L4+ynlk5YL7gnzPKMa/x5/rbXfqQF5ca7dxYpuChehA3xT8+2adnidmgH2eRJtCLYvf4q9DDv3dHLDffQAgBr0pAIDfDwWgh/5+aPyvBYC1mgh1ChFgwbaenp7IdDahrsq3v/1ttom6sQ0h+2ub/o7tO0wIbVT5HoKr9x/eK1t1+rXGwDYGm43TvCwBsI3LHAffBuFYI9sPBoDvl9g3fvSjf+alow0iRGC9VM3Bieg432V5+fr3dZwCPj7/o02KPgDG3dd9PJa/P63jjz5wZDwy4LNSvVgGF326eJ/xWaRzyM+B759nCYAmMTRTCR88z1fS7bTk6tVn0t5sqAMARh5aAhIAQBkA9+EKAEBKTaPPyG1Pqf7KXIOwuesCeFnbwlpn1mMPK3a2wFXHXcEST1pw/7KOBNQBsOy/zxP3i003ngCAsgA70kXru9GIXQEo9N2QQCufpbW91Weo/pq7qG0wiVu5FJuV5Ku1tDa5dKCN1YI0nQEAFAU0yjr8PoIAzmCG5pHFXNbNKvUVEcS2uz1ZFYVMViuZAvxH+UIPpciFFGg1V8YflV6IXz+6coAajzULnw+lPOr7LQgauj7UvhIAT3qlc9vnNBjCb/4FBm8FAMQE577zaVtsZXx2Ols5PulIv49kIyLFjuTUJAI7G8lHZP+rThEM/j0xyu4DVfntvntwG4D7xbp3uwa7spij9n9BP8/nR4wFNcQ6wAD47tfeKyqD4IPprVKUDgoNAG0LqGIH7uxQ195EyN4MAEAWaY8IoKHXPtnrDmo1XFUf930AgNZa638KAGBT0zrhLjODoASz3yiChdFYHp7dk9ZmK7OX59JG7QpqjYDeYeFQiVS1ALgYc6BgUWG9LOZlFhEMAAiKgWkHAAA9Mrboc4qaZ7QaQ/1z1perzVbWnb707z+STbcns3zLNncIMOG8d3p9igCCMrQFttfpUc0bgET8isa9fE5JBrjarKx+JwhRefcCFdGzumd6rEr1LUfZy0VMDCUNbP2a6obVqzXCM29rttcndikoZ9eM5xLVsjEfESBhMQwGQ+kNh2qIIfyS57JervgdgT2Cwehse121B8bMrpOicxMJpy46WRtT1GcRvNK7dWcnbvj7FnbpLFpP4bh/qalXXKIMopzyb0rp+DOAjqzdrdG4KyDBUGI3Og1ABMYj62n9Fc5zPcPjlCWbB2EeaTCrPW4ralP1Ph8DtCeB84ag1ftVYzPAa9gMxoNBySiqMkv1HvJmcMgc4RiX9fZCwOfoaMxHMJ1MOU+RJcf1QfgKgfLx8RH9A2y82PDx8zE2o8tLUvm7RSE/+ccfyeyzcxmB4bTOZYjafmRnAWBC9LODVp+2zgPYRxXlOH/DA48BQLouOV8AoGzWcjw+ksV6TWV+1PhDpA9Zgve+9CU6Dk/fekuePfslnaTRYEj7dXFxLv/0d38v7zx6LB/97OfylQ8+kNl0Ii+eP5N7Z6eyArgCFgR0DNZrtseCqe5CM2CAlo+g68Ic5RRDrSv5q5CSd5nwnwkAe7tYc0R0U9KbbgpmIhDWFAx4h5joQKdrJgZW195nbVjj+Q+t56Y1mV67/x4D+PR5ukOf2rq9zkMsEbFsk8KHzWN3mwByn335Tb1+1xr83/USgF9lAH/XZ8Z5nwAAsBVwFj2RAlv47Pkz+f73vy+np8e0AXsTCNbu0x1Pz0Zjv1DRv7EMx4OyU5PPVw9qXUMm+m6pP6D+e0hDGvFYN27dBJExdAAZNvunP/0p9//Vci39DMWa6j84QIBPOZjtwfKbji3936Av4jbMbQy6FMX784DFQQDf0yJ4yL3bjhlLDEofyP6O9+A4acAfwYgmWxdfa/Kboz39PEUA8dwAKANIWq4W1JIApXo1m8j84kJOhn0ZQyuI4tnKUIVmFySwtkwYtlXE+ZoRUS/V7SozsNYdQDtIGcsNZYLrFTt7xXnpZQQKkOgzwLkIIhhVXf0b+N+qO4bkjD9TZ5cq4xTZYNs32f5PWxmC3Tc8OhJIWzcDAPqq73fVHlPVoQMQ6XUL2W1W1C5DzJLtCiYwoGMGNoAyJ1SrieyJWMJcQMQbiU0AA7ETQLVawPjrZH0BBwhi5egCsEXchH+7rbRQ2lkCnT7mVVCuyQNlearWA1p1qg6As2FuEgGM6zfutz4umsB70686AKDWxnwZm1N4zlxvZMxqWTHo/lpqtJXhKJcMlAuBngc+i3gG5a0AN4BRYm5YDhVG2AJy73jWKbu4NN8DErCuo+R2GOMAH3pydaki8GY/tYOTJgn1n99QU3yj86L177/yLgGAyvg4A0CHg8Z8C9ouAADNyGHwaeDaoG7o5H5zAKAumkO779nMcmKlGapqsPYDAPoeZpCso4Aq1oLKVgEACK4ZmEiLPRmHg6E8OLsnnW0h8/ML2VxN2B4M7UhQ7QOHmU3xrDVWO0fmvBkAwAD3exn7cMOA9WDgUMe0QWudtvatXS6k0x/K5SqXJVraPHgim6xPwQ0AAKgHhmhXtz+QnwMA2IHOCwCgT1ERdC/Qa6kDKdc22lgL5LXanCwAVhX8IApHhX3UXFlBBeeJ9Qg1YT5nArCWGQvE9++aQJe+GLMBfLYBqOWCtoCibKVnvVnVY9GNEgCAOjctVU9FsJTnzJbiHyjLOBZLAAAAAAk1kTltEIC2MWagMVutx3wcs7hpphtoDDqiQaaJxkYAVBet6oy6jmt2mnQTIOMbk4Mp7gD5Mi3ZEy4oyDr7FuvCec3sj14QmOujBZ63FAlABsANBzqCL6V+lYsWirbci33Y8femQLzagKoMNu6dPWK9cCSIIbo9AQAAwSYE+6Bw4twOAFxeXMg9toPRzH90HDFvHDDw8fJr0A1WrSq6bIACBbAHLYFgMDGHsdEcHR8x44UuGj//+c9liXXXy+TBw4fy/pc/kOliLj205RkM5Kf/9M9y8exTydY72c4Xctwf0laDao/SAck60mIPbRV/LKex1XVVRjdmIurU7qZgAQAAEHEAAGtoI4xGstrkBLa+8tWvynA0lIuLC2bZ4HCvFnOZT6fyj//w92wDOL+cyMl4TME/1ILhZyDDaP+HNaBUO2xcADx7bCcKwEZpafibtg6DgwNEGnO3yvqrzgstgVWbuMNY3UudyubAjwf+5VyP4pTBTmx3up9cd3R0nrmz2wQC+HWlTmx8b8zY7XMT9gX/vhbi3I/3E/eqdI7Gc0WH3a/HbQQJoAFYi5/7AgA47NjdFYBQ23szAHz4KsxpbHiOEUBqOs4hAOHQ36/tWwkAoOesqKxoM4ruJthD//hP/kjaWtvYfItWThABAA1ydhRnRV3vZruuiYNi3btD745+umb8ZOpH1u0lLWtwEuB3Yh/A18cffSzPfvmM+zy+4ITvcld9170R5051O277/Pa9z4GF1MZzfSLIMmDP3xeTZC5kFnUUPJDxPc8DxxQAcNsdxx/XGMsD0vmVAgJN+5KfT8f/5gDq0PxLx6wJkNhrdwkA7AgmXU0uuL8V8K83a3n1yXM5HQ6owYXW3GgFyHZzLS3BVS1e1dBxAKDyeW3W27PR8dZx00yzxi/8hySRrZnSb7MOaD7W7l96V7QS5IG+Dkp3UR5A/zJ2yzLL4rlULgIWANNnhi80PD6WrYnsxTHiMwtrMvVHfd9BByaQ+aCbUKw31CoDANDNd/wZwTmYjBUAoNl/MCi4xAwAILG3EQAAK2NL9vG6aMn5fE4RwG2WUQQQrNwBfG9LCuseboQM80Wjv9CUZ8NnmtoAuh4AfNN9c+w2GfRD8xcaXtH6WfRbzqmSoWMdJVjrPxjwX6+HyXdJJkCxQ7cJMFkQj6BtKUq3tcsDukVpx3aUblf2mOvvRgRc5xN8P8Yw1uIR9wRRV4ChCpop+Anf1wEABa345PfYdwMAfv/3Pijc4XfjjRMgiMLDhwEDSqGIK1pHadsYdWSQw3KRg9hir1LEZolO2TEg6l3ozblx84dcf2DV5hCdRLynpCvboHhuWoPR6nO4zpxOJpAsVbImLtPRY0BhFuJYCCpGR0dydHQsqCtqYeLnxgLYbCQrChlkEP+C45yzdghTJ0M2Hu3ASiqnriQ+AIrT5XzmqG0CgMC22vgsV8pOxgjyC5HzxUb6Zw/lCknH41OZAFnu92Sz28lqvZHZciWrzU7aWV86vREkBWUDCviNIj7NbQDdgPA7AiZ0N7CMFBgKVvDEGnPW/1ng7yyAEhCAASbAUqGt+xZrpIpGBx2UqDKA9NpxDpL+A+3bF2gZ+DmFXVry+MlTlqfgCpARX8znvF4GPxCutC+e050NQ+J8w02BgDjX/FqbDAnm2gBBbThHDGSiA98EBOg14xr1CNRjieUP9ruixnX6OIN7bChrqEg0u3B4DxgUdIq62u/ZW+5pXX2H7JLoJKT3md5/7e989m2Zzmfy5MkT+eijj+T9999nsA2aKbL+cBSRvUHfVwSycBohAoO/A72dTycM2LFeHEDxzg1ez+9/w2ZdA5R2via17SOcCdio+WzGcy5XyzL7BSYA5upmi+x6T95+5x156/335OOrc3nw6KFspwv52Y/+Va6evWAL0D5qBAvR9pMocSDoojYO58K1YQyRtU/nfxyjGoKttr/6ahUynU1ZojBHl4M8l7OHj+RyMpX3P/xQ7j98QOcX93JyciwvP/1UvvLhB/J//tVfydNHj+T85UuqIK+XSzIJ3KZgDWfdDtVofSNF8N/hZuSyEdoGotdDhiInQwB9ed1RdXuq4K7r/FSZFb8J2A5vD+gMkspBURvv2TAfl1hL6SUC+wCAeKzouFaDeBcK4HXXNK5T7oPl/tLsxh5yMPB5D0r8eDGjeCgDXjm1dSHWavzrvamjLWu6ttRBjwFE0/sP3d9dA/BD99886rUldOgtB/7+qwMA7nghjR8/NP7XPpQAAOnzjokaGKPv/+Hvkw2JNQqQ9uHDB7Tb9PE62rbZs9Sa0e/QpiOA4TYKx8b3r+Dh+3mdmt/s36FGe6OCsCLayxr05Ux/h695fHTE+v9nv3zO64MFYlIHvuMGtkfFkPd9xf0i7mVxXd32ucWx9J8PUZBvGxBrkGp+QABEbwNg3vb691iwu338Dp9WBgCywwCltT0l3Rz0mp9cyuzVK3l67x4Zesi1S5FLu4skUEvWu5xJSZR/oBu7j1/1jP21pgus5gtKBDHP3W4qSLCltpUDMGCgeN065qTHQMjk48pMiVtyZLuRIXeWdAdlhKrxRM0BJHKQcW9rxyOUsLYHA7Io3VdM52XlDzbM8RY6A62lCy0zgF8oh0ZHseWKsQuYE4B3IFJHweViK7lo7KLCxR0pkFEkAGCgQK0EVktEUAKw3O3kEr4VrrXfYxtACAvj2biOgI70dR+hfP0NcNZD6yeKHO6binFd1d+j7ZFLjSwjOrPM2ZidmA/a1m/IZ5Z1s3KuiSyl051J1gVLBN1SEOh3pNWGuHLX9NoQG6oGAAWkSy0QLa0cmK1L134F2qr/xGDeEreYf7P5VBazmZY+lXZDBe4rH6ZiAPj8qhIQxhb43tc/LPzAbr9hhPkYrW2G1oJvZblYVJPfULUObnYPA4CfNwCAU6Ma65Iuc+gB6zXVa4x9sTIA2nmQpxPPs9FxwwEAALEbKIEj+686ABpwgAKOBY9sOgAAKDnCqHcg3JcXMnv5SlrrNVHIfqfNGiWilJTvA+EDPNqqhZdTZH0pIMDGFgncASUEWk2k4AE7DjDj3ZHL1Vbax2dytWtJdnqPJQC7bleWyGpvd7Lc5LLOCylQ7wYAoN2jwRE8/xuM8L6NjhPCrgGBvtNxCADgiKRKackDTY8ZNc26qrgQvhgA7Tl/adR8LgWmAD7CvztNv3pgOu9sYZL+YsIktUVi9Kqzew/IkGAQjHFaLFQEEO0CAwDA85X8HmVs3AYAaNw+gpFERjWlcPm94bsHOPG1cpMygEjtZrgeu3fP4EdGgF8PwQLWkIOtUUcxqzojzeZToDDLOKZc6xaUkV6IEoSgvbAPANBLrDYhbriY/wCwjBKKQBX0e2T4gZCSpdHrCVgALgSIbDeAALwPxrvLwF2zwK7mixIO/A4QB46mj53bKafhgbkyvbjgOgKIAEE6fieLRYN19pUF8MZ1hvm6pdP66PFjuf/OW1KcjmW2Xkm2FVldTOSTn/5C8ulC+q2OrKxOjZoYGCPcMcYLzBnW7qEcp+oZG4NHf05lgNXQ7ZE1fQAVUYZRFPIKGgT378vldCoffvVr0oNi8GCgYzefyztvPZX/6//4K/m9D7/MWn9oXADwgvYFgUavUDDU2MUVVfBIgTaK+jiNvy2yXE0V0GTWw2mMvqe4U2qbum1iKrJU1SIyEPCMijnn/szSAN8Dff/uznxcH3Gu+VppDv73ORs3GMRb2Mo4z++awcXnHaxWM1oXE91vPc1taijdibcQs40+buk6LW1GQwrmCwDg/88AQCou6SBSCVnL+x+8K0+fPrHseUdmsykDfJQNoFMSwD2fs7CBaB0I2w3bQj+Be0c1V9038zmYrp90f/H6YByBtn4n3D+wZk5OTuWjX/xCJlcTuby41F7XKNkycV840Hq8/QDAPv/nTQCA1EZxfz9Qg3zYv73uPcUxOvT5N7N08VP7x+7ux775CO6zqY9XkOHIPazYyWo6kdn5K3lwdESleTQMBgCAcjWwpuGBww/I2pDsrUoVoz0kq22PRpVfGRJ3cc76XPf9EAAV5igyvzgW9XSsIxUuBG5yi53RtFQE/gXuw5ShbM/VrL+3T8d8xfoBy693NGa77whcpKOmM+T6cyKtX5A8aZH23wJDdLWhflkL7SWR/AFEgcQzk2batpOsM4AehE4gFeglAMqyrb7QRSFnFnu128rlciULAG+9TDZdbbEM+O06AOBHCMd6Q6T30Pw/BABE2rw/57iOaf0tuFa9c2VDAvDB84LvRdp/V9v6cW1aIL4rljLor6XbBfsIz5/wpLTaGecFwkotDwGQoj+rn2/C50ifWwlAEwBQRXbGlIL/iq5xYIHC74P+Als5O3B4HQCA3+uxWn2eGwDwnQ/fLRRhUApoiWwabZQODFt15IfBKuMAACAASURBVLJercq+5jqIrNAyh5KvlHOndIZDgsYBAHfkceyKAlZvaVM50FbrE8Wz+BAs71mq1DcDALgmIF9gOqHeuYMUvonbENnOtYYZNBdkc0EpZ60HhMB2hUw/e0VUrZNvpNcmE5hsAjQkYWBvAEAZpFhW3Jcs6fRSaAtAnJent1aECHJAX+6B8l/IujuUWbsr2ck9mRciSwb+G9khUAO4ByVT6UoHapOdvkDeg3SoW9jwdCEx4CKyCvVSDZxUxbTqBODylWV46e0+nBEAlJ4ihPqVIm0xGVHOh0BBd4e1/LwHmUHJnhQcP35yn1hQo5NTAgAMJMCWmC+0fSEAAGwo1iImDf7d0KEUI35dX4jXNzFdL05RrkRcmgLAa8Y80vRhEtIuF1FQL2QFYls5D+I5vlsNnOurz56HjRc2G+hceDBWOmXedaME+66L+aUBRmnabaNoA0TrdNiCD8GqgwDYJHneLCMAoOqvXRpUZxzh8kZ9o+2bFgKCeJYkWO3dq5cvy7lVBajWl3pXyNFgQPVbHhMOobdYsoCUtCj7D7sgA8mWyNHxsQwfnEn74Zkc3b8nu+VaisVajjp9Of/khXz8818wyKeNMvII1jA3PFhzaxkEgUDY/dSxTTem2loo53Mhi/WS2gLZYCCXs7kc338gnX5f/t03vsmNGk4xxu+dp0/lb/76/5bJ+Ss6SLhvKPxzfWDsAKZQKFEdcjAUPPvGTYLOkCL6TuuHbbyanl/jj0Qan+8NvlbpNATdg9T5T+0AabomHOYgowNvOLbTKdM12LQOrzsDdwcASpCyJoJ43ZZdtwL6Svrcm97ntiKCH2WAdIB+TqAtKa3aFyA02Z99gU5qq/fdy6H7+4IBsG9m/GpePzT+jWeh3a+yydV7UhYJNGDa8uUvv88yLQT3aLWngnvIZubMziLwxu+j0ZDggGbsASSDSdncxed2AIDO7VjCA1YYPgtWH0CIn/7k36g9hWyv7+tOy6UtvyH4d1u0bwxx7kMZ9tTmpMc6NP8PBTDXfKbEzz3EQLr7LLuF83j3k+ydphRstiQPkxEUn97JBgw+lA0iMZd1pA9HFcErQABqAGgL5HahgrzRzkWbfkDeqcF+e3tlXSveqg4gAM6B5+ElqB7ktcFCwD6MAA3ltF4CikRU2YnKdSo0UUVWGMA0+B6ljddVG9fDTfObPq2V8LDTGFTneVEbkfVGJF9LhywAdMUi30J1FAz0oM1nUKqlCVoG4BlkjbE0OdplLHK1XMoUDAckLEwAW3UGGne9EA7etE/fTAs4tH4OAQDuX6TBv++p1bzx/VwBxqzXZ8Dfp1ZSp2RMYEwqEH8t/d5GOugF73bIhB4xbmBuZxmErwECwNdREABgAVtJo11gGXPX2T9emqZ4g9pZ/IwuLmBooZRLE+BV4iyWs+l9aeIrAgAVI8pivW++95QAAC6mRq8NK4d06nxLxCEOKG8IivRENDBxLPCo1SJXjtJ1AMBqmvk5z0ylBqne55kPMtBMMKmrr+sMAOwa+A+OcdZDsGIDCqe725X1CiKAA9bewgnnYgZVYwf1/5asLq9kN1+IrJbSY89H0PhV21PpSnUREi7YaiBMiVuz/mz9Z0AABQIRXIACNxjKomjL1bYli05POsdnsihEJqDlwigii9nusP4/hwJKty/t7oD11+hT/sYAABVWKw0AFfmy2n+rQ+LzxmupE6phWamrX9vI/PmHz9jba8ImnKKJCrYawCoQLY/bEGThyo4fPCR1moE+AIDFksgUsqPIJMcNnkvMauP9HKRHJc5SdLhTB9yDF61x1lrqm5wAr2Hy8zl4wPFgz/XYFsTaxSRUQLzVqfu1IMIw3PT8zpjgKYzpAgp8HAsaCFOIj+OdBgw3GWAG0iiZYWumGZ3Dy8vLUuEfwR+AAVKWjB2A+eRsAFzCYqr9m3Ee2Bl8B3PDnTMIZXJDJz2r0rpQO1Co+q11M+Bm4Jl2p+tbHbzW3sE+6BgDEGmNBvLl/+nbMkcf4t5AdsuNzM4v5f7pPVLrf/KTn/B+0B4UOh5A2KEFQkFQE9fZUJjoeiBY2/Ias/+6evBciq5qKaxRciAtefv99+Wtd9+T1WZDB6QHMGu9lr/74Q/kG1/9ily+/EwW06kcjUZyfn5e1r6C9g+WE+aUZ+R1HFEnpkAtNiY405t1Tgcf/+ptRF3ThSvR2lhWtDIP/nUuYc3dvIGTZRI0Rvy5qgqzsq/i/ONcN4GsNPCNbkbliN/NgXVnMa5LAmx2DW8UgIULLWsIG4BPOpS36ALQFCT4Kfz6/ffbXG9c0/Hnps8eOt6hAOhQ7HCbveumY9z1/NFpOnStv41/3/t8bGBS+13/vZD1eiH3H5zJt771zZJav1ot5ezslDRTCLTB2dSM/DE7ujgdlSWtxuCL87F5nTbYyFab5Zcow4TtZkaXlH6RTz99Ib/86GPtOID/UFZpvp/6DcpkK8v69jycQwFAWqKQHmYfAFACHAiQ7vhV29MjE/AWJUh3PPWN7Im7H/vmIzDzjFJbC57xPBUAKGS7XMpmPiP79qjXlSE0eIpc8i1E+6ByZ6xJxB8NJQD0Y2vZ7Nvcje8l1Z4C/0X3KtWZch0AzEso5G8hRgDhYJZDqhYAQICtAe0uIlmymBHwOSus15OjBw+A1vPi1A9CPG4JWbbQrmfka7utORlk6VIoESXJLSYodhA3hH7RZkUWQEZmhSb9VMNLfX0EpHzFOgTQ3y1nhXWJaAMAKORyBRHAXDbYtzMWZWgb9KahrRn2QwDAfh/irgBACgzFtYYbRaKQ1HxjaGi5bKZtTdniU4Ucy45lIdmGBo/d1hpelcYxYHiDWdEuqCe3WIIhMGR5AFgBO+gEkCWA4B8Jua624dRMei0W8lItdnEpVGgZ/+bzGX1SCrFCSDFHFOTJ84rN5gCAXq5xSGo6TAYAfP/rXy3ghEVxP06CQFXU+lpQbCvHnI46lCbbQIM1iEoBADp7iHjtS6milq00ern+yR17nfjuEGqwpU6i037L+nrPQJY3qMdN/VGenwrgbekifd9CvbsOKOo58s1O+gO05DgiC6DAYrYWGgAAdrOFbKZT2c3n0i22ZAAAANB/2kUnqpDWAAATYNBFByaFlgCACUBWAAKAtW6A63ZPXkEIsDuQvD+UdatN1c0txgDoYzerAwDZQIpOR9YQALnBtqUBXdyoCSBulQGAoIubpbJU+KXBr7aac2ZA6ozGDHptI7OLcgCBxzNBPkx4PQ6MoVJR4lcJAphRrOZPmEuoUmi15N7bb8sCdCfM0VzLVGIJAEAeXwIeGHNMLNNufQKuZdniOVNAoKppBoXKaWbXs4YeSPhYpoG2BgAAcCoRtPJchgw2OuXVitrbR6tuf23cAtXfA0RViL6e+eeYNdR0plONtMyOBnmu9OoiUDguDCm+EMjCecR3ZLWxsbL2FHPA6qwJqkSRI9DqjM5P1NX67JbjaQASnj1YSo4GA2EHJd7BBrayNLoqJjfZFDgPhPWePpZ33/9A8uVGFtOZPH7wiMgvyhTwnourS1nMZ2yttwY1FYa31aZOAKbRqsgbATg3S/XtWy/DX8Mzggpxt9+T+Xoj47MzeXk1ke9873uSDYZ0IgCqHA2H8vf/9YdydjSW7m4nL579Un7+b/+NQAX0DFy7BfW5+IcSBweu3GmBhpKqGKMdEhgTKPvJqYtCkLSm02IaJka3jVS0WI6l57D6nD02yNv7xDXkc0+VlWGL6y7ETQCAr4fXd+6aL/A3BQD4PUVbwP3qAAMgtbdNtvCm12p2tSEd9gUA8NtdAnDD1q57dOp9J4jKjQAAaojzFR3Wr3/96wz6oTkymVyp4Oh6SXuC9Q92FzoIABDQrLR2kIm+R9N+kWbY47qFF9RFizHU/rfbMuj1uX9//PEv5eWLlyUg4K23mC0L4CDtzwEJkEMAwG0YAPGa058rEer99uWmZ1hjMyS14G7DD82Bu/39bgDqXc7NqMHKOMptBKASxgEZ7PVKlpcXctzvybgPseONbHdrCgFC+4rjs1UqewnIxC5lgUFZuUzN3nLlgoY2vQRgvMUaV5sJCSpLEQBA0UKtd5VYYCBNcErjOth3zkHTBWPDHSbVWkzsDe/fk3a/V3Z7cMCefgoLx6sJXoIBAdjw9aAtf9G+uKWBPnTPcI3LOVkA8BsYb7BmX/8RQOtkDHDJJMYt2uk0pjEGQLsra7QBXK/lKl/Lqt1iFwB8rmWtqOvzIA349wMAeit3BABuCIB8DVVZe41rNOndZqJH/SdlcTDBQZFwBO1o6+caT3XBcpbNcpzBMoZAJfx46EmAxQLhduhPwceFfkRPuhBtb2VS7KAVANBKSwzoF3kitDYWui9pTksTzvDXkEgDAwAxEwAA+HU+fA4aVD6SpWhDmYsnOsgEQRz8v/7pHxVsKTCZ0BDjyx1xDfKVwu4AAOeIZergTPYyKLQ6zaB6Er4ZoI7Mf3YAoDKiLn5RZX0VAKgWNB4M6GC4NlDBSFoxCjavNVGRvaYBoAwX6fVRB01sUbZbKEsWBADa0pX+cCy90ZhUF6/Sx0LtQkxus5PNZCL5dEK6ftZRFgCZAG7AbNUoelbVY6sio2XUSa0HCKAIJ64bCzNDi79OV3b9sbxcrGXTH8lkJ7LpZOy7WaDuJOvx2pwB0ELrGwAAEDWDHsENNvwmAAAKlBCRgxEuadmhJUoEdRx1r2/yYDWEr5C5jnO5vDxaxBjsohdmXqGR9nm/ZiyTCCCUjq5Ns227JWfvvCOLXLMEmKMoAaAIILKm1g6QJsbilBj8c/7wj5WRP4Q4+vzXoBkCF8pHiY56DHZihiG+7guf1WKWrakFi3aPDFDsxnlOlmmVr5Q92WuPwX4ptQPM2Mdgx4MwZOfToCreS81hawggOONDa0KCGhbQe9CDMQDQAOcSdHZ8V4XojC0xNUBXNJZl9gEQ6BGFVcevAo7M6JkiP6+3RLY1wFbdG70WbzXHYfMOCiwNEmlRBHQjTx49kQcPHspyuZJ21pXR8TFbBnZ6XdZcza6uZDm5ku1szhq7LssNYCTatfVX2joDvNRtqL7qGUttTYqWf4v1Rk4fPZLZOpfv/s9/xK4AoKF98sknMr28lM1iIV/90nsyefWZ/OInP5HT8cjGCUKZUPgHkq1ikaB9gU6pJVZtZvwX8xXtKIYRwq1uQ7WNqNttBWw9Ox/BWm4lYZ3wvuicaAZGf6/AXR8HPGcHmCLQpO9Vdpd/RQDxEPj0qwIAmgCFeB13PY9ngGIpTW2cDvjfZbmO2Zh4va9zbTcGgsG+pA79oXPcNQP/BQMgHfHX+/31AYBojLD2Qaveyng8km9+EywACJT16LzCZ8K6x++o+0eJAH4HawjzAs4t9F987V9f35Vifbl3x+CFXaZQlome2YVMryby6SefyMuXLynw18vQzdwy/1qoSxDYRWLhqLMj0w1D5nte01vifvw6ox7XRBQ33neOm47tAEC0OdGWvs51vdl7P18AwJNCEQBgZwVo2uRbufz0EzkZ9OWoD7ErJCDXZABACJAhUgIA+Dj6XKzZvdJYpXGKjYEZo2q/0jhEy+bUR8R+VZUBIP2NFuJYE8osdIYp4hAP/jXL25IMCQ5mHsynA9X85Fiy4VA7ZzAZZt2Q6LsgIVd1afDkol89x64MeOCHab0/2cYI8ne55MuFdG0sO0jSIO6B32OtCcE4RCKNPqixY91nwf6ONo1kHxfCDgBXm5XMwbzEvaC8AQy+xgXYBAJcn6GHSBqH/PFD6y8F3qtkSVc7RwEAMHE+2hMHbizz38l6Gn7jdy2iUOYv/TsUwDMFKNJCInYtrc5G2m10y1vKar2gz9TtoGXgUDrtgcgO7aUBApDCQsAlzMbAxnRgGsxV1WKDTUasDoYWPtWF3dwpI17H6ToDQHW/NMFaJV70Ncan/9uf/WkB55yq2ctl1WrAHDqcDM40J5rVTHldC1sAFkAxqgOmhh4AQEWnBLigvRR1kbnTWA2BO4buNgMlgeO6XgFxU7qoAxC46bSGOwUAWKvfaUl/0DMGAFBvBD3KAOhnQxkMx9JFxg0ZKXIxgKLhmW5l1O7IEgI0lxfS3m5YiwRQnCCAZZ2jA5wCAHSimUW/DgAAbuiu12TjtMfH8mqZy258Ii8XK8mzvsyxuQJlB0CAPpMoAWh1pdUdSKvbZ+0Q+nrexolqcgApHrfK2eaxXuutaUrW+GmjYEOh0iy3iaI1BDi+/DU4C0FQMKYaeCsAEINoTlYLm5jVtYdavkchM9m0W3L6ztukcJM+Ds0EaACw6wKYI9oeTq9fvzBWnGOYR/hHUMKNe1Uj2biBXHOUvRxlf7ZcxZL07/hXy24yIMVGFpQ7vQTCGRSmY1CuKw+0+Hcrj2nYw/1+oTwbjaCLDcbjxTUbg383GvuCMe1lqiCQB5uecfHvzpbAs8C6B+DgbV+oMN1R4MbPheeKciOcE5+FyB3nUthkaAO4abUkN8Td+9TZPqZGnUClUd0w14xG5Sg9Hn2Xiq1tmc0WrN0bn55KdzCQ4emxvP3+e3I+udIMOYCE9Uo2k6lspjPZzucsDWj1VKMiHSO/Zs4jnzfXNko4tMrgwSa862QyPDmTtz/4MoUAodwPBsV8MiEl8r2nT+Qffvi3Msq62htZWjIYj7V7AsW6jE3D3sNAoTcmXAT9FlWdxcrqtIE+m3MDQdKSdqqq315v5lRf3yxqTB16HzhGtwYAONLucy7NwNUDSgXR0sA/jiXen87JQ0Hp6zjCtRKhAGC+zjEOOfhp9sHvifeVANjpsWprN4AsEVRx+9J0HU0O1D6nqmlcD431FwDAr2qmvNlxXg8AiKKeOB8CDNUzgm/1la98KPfunZHqjzZTgyEEsNoEB1z1HzZG24aqQ0kh4lC2lwJqvv7j3ZUAGAF+ocAaElAf/fwXgtaw7LHdyWSzxr6urDAyLW0jp201m3WoBDKCbU3XcKjGvlYW2/CIDgUghwKYuL4OvffNZsihT32+AIBrNDF45p6u5aagsSNr/fKXH8vxoCfjXke6zFJvWMYLB53baUMJgIM+NduVdMfwUdExr8ag/Iw51Yg/Smq+z7kcXXMAqIP9p4JvWo6ians4omsBaAkcEl2owzfGqIFYYPCiDHFwdEQWcAoAALgHDb28VisvrgAAOD+2FoyOvIOkIDqeMbm1kxb1AFYqZI4SRpQJIPEPP7wQQSrUAQAe1zWp3L+Ej4kxaLVlDiHA9YpAwKb7uwEAeCcHCvkxG6/aSKT6gznqpUWGROQEcizkAEsA4o/wzQD8WBxBi4cWikik7LqSEXVBJ7mFFK2FtNrwuxBLo6sSYs2OdNsD6bTQWhoac32CABSQNP9fn3FVT6yXU+mwbDYr2kgkoxw0ARiK0s7blgBEAMATOq0//94flF0AoCaNei9kTr3l23K1YLZas2qoo+9JfwBBDJSY7GQ2Qw9vBADaSs4pogyN4Ey68rgJfGBDIU217MPJsE5v3/tIWu9pD3CwEFAGwEDZHVdSglVYzHPuFhfWLF6OPrVoiTXsS68HOrj2S8TG2e1kMh4esQSgDXEy1VRTpxQ/5FsZdzJZXJzL8uKcAECvJdLvtkzVX2QHFXZS8TxQrvrXcz0ZAkNaDnUAGPOZcicYBivSibLxqUwAqIxP5JOrmewGQ1liXLNMth0gcGh9gnkHRgC0CnqCydrqda8xAMo4A/ZBlScqFoaNDgMstC9cblTRPMm+U2HUlf+NohIDHRpZa2tY21jt5NZ5pGqjZSBApPBRUd2ESVIAwDPdteAv0SHIWy05euupLIFwYvx3hawXSz4P1BKyvZzX7FRpdHVYOKcV6HEGQC0jUIr81dtsxXu10p3mDWTPvlsLFIkY29JP2BMq7mHz3WxDbZz9OZb31wjDWusNsy0lwqvPli1eCJAkToCropbtPq9fI8cQaDKC+LaJAA4rEcAlM/y9UjS0hsSa+BvWL8oA8F3Xij5D0v4B7pnzx73b6ZGxjATrFR8x9Xs8a7WbNneJptu6BLBA51VvV591S7arrQzBAOoNZAnhqXwt3eFQiqwj09VCHj55JIPRkE4wa/EXS5lfXcryaiLr5ULbZCYMEEMEDKU11P/6KOs8xCa83cro5ERmq7V89RvfYikAylogPPSLn/1MCtTGSiHnnzyXzi6Xp/fOZD1XzQXqX4Al1G7JJleQFAsegMtyDSdFAUbm/S3bxhwBQL9iRxaGKhRbpwMr+0FWUEGYCkGOYjJqsxG8aytYd5zwnL1cC9fiJSB7lkNJg4vAWHxvBHv3HeMur8cMXHyOtz3mIafdwS5/X9y/wNJwEbV952sKUGLwfyiAaAJ+953rTQCAGrh720ErbdeeRXHb4+zR1rjtx82qBXj49T75m3j3ofkVSyzVENVtef3z1wEAiBiBEQmfDLbg29/5HymUzHUvOxkOBywHQPYffhNshuvWIMhh9j7sH6UfYT5d7IJzfX6hRGwoH/3iY7aGzcGGVJEmFXiDZTG2KZIVDqY67I6gETb9pgRIDOCjj7MPGEif6SGA8FAJwKE50lSi0AR6HjrOm//98wUAANRjDABDeWYVGxa8kkx28ulHH8lRP5NRryMZRbSheq9ZUWTdW2i7ZozhlKHme0eZ/qlCDTM8FQOZO2RgVupeUCVudP/UuAU2GZnYBYSDcZVELaD+rgAA7gU+PVoAokSPQnrwtbDHIulm5YzoPLbDvZ2cSH84oD/GPZeMGOj4wT/qJQwXf14KXDALDR8O52ULQpQ+5gxuIfwHFgCCf2iYoXyxhxbBGFtbYzuUWZr4H49Ymw4t7bDVzQgALHZbmWzWMsW9wX9GCTV8taY0/jUNAPVB6l/aFj0tAdB36f9zzZpr2zRTVYmofHdyfP0Eg/8e4j8kgZXqz0SYIjVVSaYF/kisgnmBDmWIsXB/yr5wtqfZIiS/Nyq4DCB1u1sSBAADQFoQTl3JbrfR+GKnIEC3gy5zQyl2AI7QXjrt4FWV0gMAgH8JJtZms5bz81fM/ntSEa2bAZRqnFxl/5W5rZOd/1kJQAUA+LzeSes//OF/oLVlX+t2SxazqVxdnMsGDnwGGjWcSlCsteYLgXQX9R8MpBGUK7cajuZquSbapUJRmtmpDLDS4SnGhwwWURhkJ6siBl9wrlStARYQOOvNWdbjWBmABSH+1NMNBr9TWKanfdA9o4UJgY1tOBzJaDDiA6aivv3j5KBzXkgPC34+Zy3SejoRLMcxEeqW7DZrtjGLS7KkXdtFaQCu4husVTYghZtbsZUBVfhgALuSY5EVLZltC5m32rIC7T/ryQa9vtGJwdQkkXXLsoF0ez1ZQo3cqbfeLs/WjwfsKbUa10FRx/Va2lCRL9Pj5Q/lQirR1GAg8ZqCA0YLtnd7DbZu1Hos9lFngGbW14IzOrZWi3Qoi7RviwIAcPLWU1lZwAhIDVoGEIbD+fpZj05FleF0kMZcP95HnWKfmiNSeF2kI5gXjovF764B0eSs3exUmwG0MYFz5WJ/8XPx5/h33YysT70xGxzE0IBqp/Oez8n/VXoLzKAjGIyii2Z0EZxo+zxlULhTApEbnxMAtbpAk8Pn+TmvayqzRFtzHFFrpV0DuOnDgQQYwJp9bd1HepzVycG5yqCWajRQD/ArQGDnNRzVlmEbRnW/Og/LMbR6d7yGjXt8dCLz+ZKbRH8wkA3Q7TynMj/YNehyARYFNujj0xPWwboKNurfiuVGXn36gpoBTi+DsSb45JoLBjLZrKs2NmTjuwNZbbD+RYbHx/L47bfl7OF9NgpFS65dvpGLz17I7Pxc+i2RB+OhjHtdlieB/oqiLcAnnmXGhoHsBARoYJNRbuHCfViLcEYwb7y9YAS9fJ3oa1pCAPBUMyDazs4dehwbwOxwfMIsnh5bdRd8fqR22Y/vr9fAsND7uva8ki1936818K7mzNU/ka7HNEBIgdBDpy/ReLtvv/YIiMT7STOkTQyIeE4HABw4SMew6fqaQIG4HiLY4j3YD93n/r9fBx6bzl+zYYFxBfHhzy8EcWu/Bzx980H5rfmkszV9z9ZkTcV4G4+G8urVK3n06IFcXp3L17/+e/LW209IXx2Nh/Lw4f1aZuraSFnJZn3Nms1llxv1A2GXYN+9rSs0YI7GJ/Kjf/xXWa02ZO5FhqcZybqQW0MgcBv2400PA/6C2zVcp683zxJ6Wey+YzTt7/G9hwCc35qJ8jldiPIfOXtqQBJo1eh2U2zWcvHiuQy6bXl4eiQ70KrzNWMTfHC7ReCLuMITi2CVVFR6zDNme4117LEFu9mYNhh8qLqdVT+R+5/5KnqFGvjhvZgXq1Uu+Q4AAJgw8HFU1Bf/1lu0a1vQ//LwlLbbMs44HjLvK3T6OT1hiQ08UYIFEBnu9vRcloTzQNj96rJ2vhTzYzquDIc9fqH4327LLmayWUmxWpIVADAF2hpkLFjwWOsAxj0UjGiUALQFQAF8xeVuKwuUFG42sgSQAYq8bYLlnhcSdXgN4xLthu9h+NgWZZZkRpgOlSciDfCDH6WAnyXswrk4Y1CDr0x6ZfSWPbF0QgNMIe8Rwn6DIb/jd/hbCsiYwHRJoEfwb8KIZD+4SKKVnKih47NikpJbiEIQ+g6w1AEAIPMPEGAum9zLkiEwP5DWridZF0mnsVxO52w9D18Rcwpzju2b21XsBH8SgT9KAAAsOdtWYyoXyfdEpd63szbhvzkwhnEHyKtJCWWxtP7jn/0vBWkSltFdzqYyuYLy9Vp6XdSPIoOE2pttmUnHQeF8Er0k/R8AANq2rChKANVDNfw6yL4gcQwAvFoGoP8AKHgwQCcWNSdGP9HWhFqDAxBAETK9QSo32o2mLMo0ePIJ5w46KWakg2QyGo11glo7L/rqFkwhaAeKtl3MZXFxIavJhDSaMYAQoIGgKdFWGIMhAPB+HF6rtcpgRtcEBhUMQD/xwHrTpgAAIABJREFUlbYFhJgIgv6dCEjsC2RVob6JTgXow9nCAlQVyQ4BgD7pQSsEAqS061UYHlOi4g7CMPw2uh6uASyPLfqFss2ZXX+oN4/7gQfoJdBh79eF7ZJqVZDlwT7e70CBggWqAVBSYgkA3Kyif+Pm3W7J0ePHsvHsMI4NhXO0bYSCOdgTQDCD+qWvV3WIje0R7r80VGZoGPA4sOKTL1wU8JtUeTINbG66B9NSryjkQagPhkYBFFNptbpubZejDBstdjfEz+dtuF8EkXWMsUqb0fRBdRkbDuazBXgIeFWJtsXsd0mfMgqVt/cDsLTGBtvWwN6p6H4sZDexAVIVl7X4Ogdw/Z4l3kGUDsEjUOXVms8PP4ONhPqyzXLF7/4a/u6gsRpJtKG8XkLhY14CWMkmpUZSiMLCduGeUOsKR5UOMltcbgh6ss4UQw3RQij24rnAyci38va9BzK/mjAj4POMn4dtKJ0HFzlVPRK3T6rA25dub8AN6ej0RNa7LYEGnAPO8uWrlzK7vJDNfCqjTlvOhgMZQe3fuhmsWi1ZokUrA3JlAPj68qAP5/MA0ksy3CnaFzh7wFBeazL3dY4jC4A2f+o4OwCg9rkK62LQ23Q8Xy8pGPE6Pml6H+k1+LGaAIC7nF9B5Sqg8vNGAKBpLHwPc+dwHwMizRDeBgCI9x7HJYIAfs+eTXidsa6/N2Yeqr/smze67pxxVvVBfvPz3/WTzdd/16P+tny+yoJW417Nd1QYehtWwogyGPbku9/9DuW9T8+OZTwe2gbtPk61rukEkylQh3BcF6gKVjSTj4TP1dUVwUf8+9u/+YG0i4xK1rAd+PIsa5yrv86xhE/kwaEDAPjuvuKhEoFDAf6hv/867+1349g2ryyYcceV4Szs6nYjFy8+YQeuBydjaW/RjWcjPRMe7mZDiw201JeV91a6yjbfAZjVLUx1mzSWgJAa3qP+Cf8a9MXcd/C5GNlbLAHY7GS1UjlvJEbgD9N3YuZ4SwZeWnKpUYt+wW9ftQoyAAAAwDlgSQ269iBQMnaE20wNOJV56wAAYir1TwmZsCyPreYsQMUYstQYMRyuZ4PuAGsK1zEZCdYCS5QtU2yrmT6nidTiOtmKvNWmr73e7mQNEGRXyAyJnKQOyT+L62L85+WvwYfgPqYIjrUoDFpa1tqOzA5zyAkReGLWv/NpKosYiVh2CUniCafvQ0cNwsrtbs/apzujqIImdCeoAwAo6yh7o9mY8HnQ5uE5qL4DM1FkQ+Jx4JkAAECt/lzyfEYmANhN7RZKTjPpdVG6OZLNti2b3JN16odzbpivj+cM3w7Uf4AA0R6pBpO3CY5MZddr0gQOC7gtZkDyHf8cxGr9pz//y4IoCzPUIhvoAUyuZAmHFpOLAoCoadCDoZYeTjFLs3lQBKVoJ7ORBVTrc2075S3SHF3SwYoMAG1XRRTInEdFN5QK5MdwQEDZAfrPIzIqv+/yxjLK6HT6zWPTgRI5HGt1fEDrwfKoROJKIQzQZ9jmYidboC+XoP1ekk7T77Rl2OlKD0J+mo7kQ4tBf3lMyxSDZu8AAGWzWH++lQzKkeRRdiRH301RFgAYALNWW9ZZT9YQQmx3WQaAgAUAAJUls941AMDFVMrvxsKIAAAuGQAAg6kDAADH0YUV0iCAsa8GdjUn16hEPKcZFjrJxuBQUEAjsLsCAKOHD4mk0njjvtYaPFLEEe1lTGWWs8YU4CsnFA6HChAx4HHHNATQMOj+/rihsmWNnTNlMMRNPw04ag6BibZ5AMFFXyLierZyQzJgwD9Px67dktlmRQVXzj62FdQsLTPt7TZrOknvzDLp9fsMckEpoqOFjhegIRnaSl0ErEnbBHHtQLF9geHcpHz5PGC9uNLPfIxqwacIN8FrAIwr0IJ5lGXs3oAAH9/JBMB3lPwgWw2jm29lvVwRIABrhX+za8h3Wucen1Ecc+9yUN5bDEyLlvQ7fdb3a60p9AdyAhr4wr1TqBBiOn7f6j/oXNluZYgWnZb5Lud1eG7+mlaWWUWGzS90HCk6fRmOj+X+w4dycnZKQUCMJ8Zl0OvJ3/w/f82WPt3dllTII4CXmDdbXNNOZuh8YTWJHoDH8Y7zxYEbDwoUSTYlWkfenU2UoPhcO7EzDOrjwEwyYNaBBz+fX4M7Ub7+4hqKzywN4NN1k34u/p4+//i39Dj7fn/z8+vaS8GLfQFw/fyVBkIKAMRx9LFL19FNY5KOD+1bKOnyY0WK822PV3/f7QLo5kCIebg3O+2v7FO3u/5f2ek+5wPVn4O28cSesFpBsErVq7/znf9B3nrniZycHknGzkl1J9lvQV2xCl7GsSvtHt1v4dMNBkMZ9PtycX7BsiUIwf7gBz+Qk+NTWS/yUsjM967U1vw6h4zJmVBW6mLIDpQeCuDv+vdf5739bhz7ZgBAIDz38oW0dxs5HfWl10a4rR214Af0+iMFAKxVmgY72uXL/SBnvrm/7+J2zLaaSLnbxgiwRgAg2mC8Vyn+hUynyPZCSd91ABj10o8Dm9Az+P4sUgAARQTQABgfH2m2muKBti8kpTUOADDctyxIqXHEdaiivOzM48o8CLABACB+Y2eAlRQEUXJqXymDWVnI3iKQgbQlvRSQAAOgLRDdBkyHqBDVysjNo1U5qqV9f6kz/9VniGLUpV9gGfs+/FQTbGbpj/sYFNe2xIUl6phwKIN/vW4mlclmUAaAAwDGN5atdWSIAAC10yweiMmx1wYA2M3N2oAWEKk04IXCDGgPCAAIzKY5AQAFb8B4y1QToDOUTjaSxWqtYFQfpfXKBMB4wvdkKedyyfZ/KM+PflRMYNb9hWYAAJ91AADPhQLgf/7Hf1bg5FCoZM/tPJfJ5SX/rVH/D9VsE5ciANDvsa7FFaI1S78j/R8AAIQBXcnf+3ZrgKjOb9eoOlCtVlEw0B68zZ9m+TEIDE7YJkp1BfRLBfqc9kDHi4q0dVOXOnkpAABarKqza5tBOqL4P/Rc5OF1omFS8a+bteRQX6QY15wiGoNuV/qkrmiXBN8iayUAMAoukhMBAJuondZOBl0KiZOOvNkWsinasixaMi1EJshoj8YGAIAB0FHhCFEAAAwA9A6PDIASeAjduTxjqkrpKujIlo6of7kFAIBFRQOZBAkYJwcAak63jagOpYq8YQ755loGJRgHo3y/yWYFgzS4f5/tELmJGwMAAAB+VkNmtT6h5VYZ6Nvzj847xq+k2yLodm2HhMbEJ+7096CxUDpHNlY31RAq60RrsTkHQ+29z2Esfm5kRt3xTY3zt9OWB2+/JTuiKCaqicAMGWJS3mqumiK6xdYy8jkFL+4fnbH2xYM7LzGw1aY13M4wCTRtXB8BCAT41ne+BgLZ2AMZjzTrmCl2v5L2xdWdjaCA54fdEOUcvA2qsGipAJ4vs92GukdmQRrIcZx8HhBw1EHh+sa5cijiorYQpQgKio36qNXqyGI2k/NXrxjouw1RlXxVgcUEoI00cIboLJg9RjfE72AZ4fq0N7CJmJrSfquTyaN33pXZYqXZ/slE3n33XSK9o8GQpVjPP/5YBt0O2yCNAd4AgMhzArWoz7tcLGg3YqYjBp8APf1+PbvG4bSNlh1IGjRAeHfsy1w3rmmAv9yAHVbRin3GHQIAouPcFMC/LgAQj5HOw5ptSu6H8zgBkOIme8gueeudpvfFY8dxqd5bdUHYxwCIQX90Tm+6rjQo8TURn13MdB26x5v/fj2AjuePczF9XTM8yeZ9t4t5g0//9w0AwD/BkhgMejKbTSTrdWQ06sv3/vAP5OzecVnvz80u6fiJkQMDoNwz6F9Y+aTVZasOSF9Wi6Wcnd2Tjz/+WP7lX/5FTk9PZXo1layDjJg+NtpkKxnAelD7qW18f11fpdaQAZy+Vrxe9hAD4JCdOgQQ/Lru63fnuDcBAErxnl2dy3Y5k1HWYTeAHjAp1LqzzE5bUWrAT06wtTTXeQ3Qu2IPa3ISe55PZtWkqsoim55nuufhd/oxW5GLiwXZu55wYwLHtJaQfYYQb23/CfYOfjsBgPFYRhDzpa+FjDly2paNDoC8+vFRe0sDPb5cAgAGBHh3KiQ0EHeRp4BavZXIdkOGN8AVZs7tmMq60OdBgMHKHcgAcBYA1jsiHraw1oQkxJMxHiidZCKgpGnDZasy02UNOuIm+GKQw8u6ZWcr+iTmazG4VbEm6zZU+W1xPJEAdkAkBQDwPl43bgklAKDag/Fkgn4KJtyBAYDsPwsjcAmYU9B70jnYEpQe49kvZActgC208lSPDaKA7VYmnTbYn0cEbnQ/1mw/fFvYPfiEAEuRiIJIP9ipEZj0ZLkmxvU+3L2JJQDOAMB7kAx01h/O0/r+t79LDQdoAPR7GZ1i1GNNwQIAvRdZVDjoELCD4JfRgEk/9soHKLJvUHu6VmExC97xQL0GjWUAZcupQIm1/b8ylBrg25agvTADAuSSD3ROifbhAfjN152JdDH7BuMOOhyQfm9QLl4uYsJRDgC0JENAhSCGNTRrKdD3fLuTfqdDx7xdVOePvoxPqxKxop8REXJlAPTZUlBj69wAgE27K1fbrVwhEzo6IgCQI9uGWiMubNQ0ZQQAgCs1AgD6cJQ+7h0c7GcuMvzLt6QSA/lT25KS+fTzrwMAVE/ORoDgIgIoBQAcafV6HdVHeLPtCgBA/949oErM2hI93OS8Lz9u2Rs+zfLb7K3mmq6e0khZsOjz0nUA/EqdAVApQOhf0g2/TtlJgimwX7DgLCAkLdsVSi2IRO25U/CxcGOGHyIyE2RuKLZJbnmtLzSABdQNgcXAzwFtBUXN5gUFEDfYZCt6qK8ZUDbxBQSyHBODhf13nHeCliQGANQ0IGwNwXDRaBlNLAaqivwCyVfaP+dHYAEAFJhPpmVtF9kABgLgvRABKjdbBycSBgXskkLMVX9fPiezXcNuX7qwA2gJikAWGausJyjtQOu/y/NzZUcZtayk3uG6i53kBXq/2vix5gxUV6UertYQ8tM2QT5/FETtkwLbzjJ58O7b/I7tcL1ay/H4iKDjZ598Kj/58b/S/hxBf2A0lGEvE9nlslouyNBagRq2hjCXtcuM89d2AoCdMRhPgQJnaqXZ4dIeBMfYNx+fF8ysaBqwNu9joBpBhH3BdpOTfMix9nUYg/f0OE0B800OXs1RS1HlPSaKGhy2rJuOvQ9A8f3NfaU0SPfTlWBkAK7ivd90fB97fE8zXL6G43N/MytcD6BTYMcDugjMVaDGFwDAm4357T91qAQAnZCQhOn3ESipLVsuZ/IH3/99+erXvmyW0gIk7xVup1cAwG2pzWivh+V8hUBZJrPpVO7duyc//vF/k19+9LGcnJyyZIolY3CYE3aK2x7MGafE3v6OX/Od3mEoWe++7rw04TWP+sXbbz0C+wAA1eDqyFZWs4msZlcUBTwZ9akHABo7fIE265k9468AP2vZIfJtHZA8cejt/DzxB/2RHIGwZ4MDGByBy3RfcFuG2v+Ly7l1AVAGAFv/WbYTpQDYo93W8zzB18X70AMoQ9eh0Uj6gyFb62lXAdUki8mTNwEAkNRAnyIHAVroupVDo2gDFXeKATLoR4zj4EJJb9cAnmAEO45prMGuAcZnBoCHGB/Bv5d1lnuyt4f2eApBbkgWcclRCFy/HPTTRKHR7EvWsUZ5cb/D70gCOQCA45CBFHS9qF8A381KAPBdee2uORA0sV63BACOc8vmDxkAcARd0wZzErEh/r5SgcAtMvtQ7tdW90XRkV7/WDpdzfx7uS/8fJZO7HZyCeb5ckkQAEBW1CtR8BYMTo87gvifMa9jCQCOh8/DJ8X5uG6+8cGHBcW30JsetcDM2O6UIr7NWSOmAVyoMSjpyCbaZQtHs/VKq3ZxI3f6qlZSlcoh/8Y2VJ519aaIXtfgN2Y9140BUDl9KufQ5Kv5RPHMnV+HB2T4HQaAm40LVRjqhYDBA1/k+jq7Hen+fQAgGMSikH67I/1uWzL0JLUWY9FQ+Dpn0OJBrqNrNuWxMDsFlBwVDWNXxTZU/zOZ7Qo5X68lHwypAbDBP5QJ7DBmCOigZqnCgU0AAO/LDIgKaSiihu8Mtjbo9KCL/xAAcFMJgFq0qouAJQoqVNUmIhWErR7LA0Xeddq38dYbB4LnlvTOzqTd62mAafO21szT4KRSnM6y7Gr0VafCgSH/7sEi6Y32zNJuwxEVTi85OsFx/lWOr84vBK+98YABtAfoXptNw2+BPWj2MWNXOvYkxKhRLYM8E7kjmlrs5PjkqNyYvBZ/s9VgGxvo2fGZIa3VXZSgFQP+SoWVG1+ggRvsXmpm8PniGVg9HY7I+/BjpFR9KeTy/BXtjNf4ux4A56exAvx5spzD5jHnEI7NDL8hqIYsR4OAsUkZALQNRiVDtw9M4T6MbiGyms1lh24o87lML68I9OHvFCLkoqrqvVmw0TElaqwj29zItOD4F0THWdIEJdp+j4E/NnuK8/UzeXF1Lm+987bk61weP3hIQcGH9+7Jv/zDP8mL589ZYgChrlG/R6YBNA/WqyVZAgBce/0hSwEwbu4wR6p/nHMeCOK7BoBeb1aJX6XBu3/GNw8HdB2pRougGogWnKl9SzkG7f6euGaaAvebjtV0PH9/SnHfFzC/6fmByjug9iYAQGRfpI6mO6bRQa3tMQlDY984NN1bpD2/hslteGsFANz0HNIP6lh9UQJwt7E//OkYQESQSZ9VS0bDIZM38/lUTk9P5OrqgkLNj58+kj/7s/9AtXUNRZwBUM+YeUTDvdOsc5mkYZfYgrT/H/zghzKbTOX4+ETOzy+YhRr2Bzw3WYkNJUfusx2+yzu8w9hPvnbd9vi4HQLIDv39Dlf238lHbwYAWIGdr2V2+UqK9UJOx0MZoiwF7dUENOk+dcoUiFV2HgQBQZ/W0pZVWU4MrQmUKqt/ouxf+BkxwZHayhRUjn4f0nmTKfq9a8tdz9oj1UmfpNtlYKxfFuYGfxdY2QZ+SKcrw9FQBqMxy3rZgAzzEtcYuhg1AwA2fpaV15SKiQHSNGuNPPx8MI4Rq4BVISidBAAABjB8FAbiSAbZd+4t9OyttBkZf2tX7KW0RVt6YGBYAkmD8fqXM2jd54p6Wr7ufe0xqeP/fJxsn6DrFQK90gqVAnCaXKWPFsaYgAXKfAIA4K9pjHcXAEBr/WkbEfgTBEBMyeaWpgUA+waK/1I2+Rz0TY13kfzbCQEA9rtgOWabthJ6EAj6z8/PyQDAnIXgsvtgCurCx+QMCQBAZABoTIa14AwAjK0nEx0Ybn345EkBI00QwChcyPp7EOBtWdIH6xlQOED+fg120GcaAIAhDOGhqQBWoFiDAsMaYcs028PWzcDPqLR/37B8IenvtjkZrNbkgMUMJidRoGbDAKDXrIFGNS0Av3+IVGDBoO4WznifvSN30sOizTrM4Cthp/mrNCCWhce7vE6O4hWSU2wR/4EBIB20+evLNN/Jq9VK8sFAGQDdvqwK1QlAkxSOcacrW7bxqEQAOSrOqggAABaFdgMotJYa4nJUsb8ZAKDpsmfhSF3N0VOrxJtnYFqOsf6saB5KO7Ruu2QIeL3OXQGA0zPp9vsUGYIxVz0LnSWuOeDOBdHZ4DR7qYoH/jHIVoFDRdR8Kpbfq8lpIkj1Zx83jZjBcwq2bziwAoOjcZXBN+ApHo1Ze6tRZMkABPSsHp33iRItu0bOWcfQOA/QLkeFmmCIcSwggthUWMLTbpN+DsNa0vGrlCSdN4wjVVoti6/AmbWNg0YFBBdNRJDjaOudxrjd5ga8Wa9p0FjHD/AJFHZ+3xCdRhlPqSDPnrmmFwGjCIADc9DmCWlepqGBdFXBdaDsBirwWosX32iAwLMdqYkcRoYHnme312U2yksMwDhYzWYKAkDFl6Kduma9tSXXhK25dgZQTjd5qquiPhBrq92WXl/ZRbg2/DwYDqjDgFaqRGY7LekdoZtHJrOriXSLlnz6y2cyaHdken4p2EqWs7kMiAi3JN9urO1gIdtCQVkwmDyzoQ6Q6j9EYat0PvpadSBJKZKVen8JJtlaSVkD+Jxv1BEAiE70Td5rdPZTB8vHtsmWNx0zBjWlDQp7ziEAoMmBfx0AAs5nyagx1ky8zpiBjfuP/qybePyKgE28n6bx8Ofnn79pXNMA56bn83p/qwMAKQjg19g8N74AAF5vrO/+7nS9gQGA/VnbS3VpXwAAbLZr+cu//E/UkOEmY+GN+hbVnIXt496APcprl31eQ52905W/+X//lhoA6HV+cX6pKte2j9BnDBpCcb7gPb/uADvd9+L6a7JN6RP4dV/f3Z/4b/sRWNMaglZnFisDAAAAFOsn5y/JAjgzAACdALrWUtzbCLPFeIZkScvaWvYUYGIGWrXKAAJoW3EEVGAf1rvbpHtl/D0FqaDbBSHA6Wwhc+ifMZuEomClxsAvuebeli8oH5rZ9DYywX0ZHR2xXR3SdWANmmKwjo/7zmn7bSQkKmlA0+SohDkZxMM/QfCHWnkmerV2voPuANDLQmki4z8FArxludbYq+A0Uy/wsWkJ2Lxb/bCdsriMCMjJFveqUrDahKxxH16Ci5+7TBZrfOfi0Oyo4KxuSzCUGguBtE+/tSzzVV+19P092YRrxlB2M8mGIzIBvOMbPxtbnb82AwAAAOr8FQCAuJ+CAJo04qhA460FnSoAADOWA3Q6mrjebsFwGrGEBO0eQflHYgifhFjq5eUVqf8s2fZS8giIkA2eAgC6fnyu0g9EbtQ6XeCewQBwZlXrq0+eFDTeHpC5miIfCljvitCqMF+socWJ0XZNe8jiy50ZBNZO+fY+0Po8PFMcVLuDBlDNeQhUsljjoMcpQ1GdjnVmdZ0mkmQdoxOG8+lAWM1NaF+mCouFQKRiu14z6If4Xw/BDjUT2jLMutLvKAMgXlWTA6iJ8mrjZLDEfqcb6SGLiQUAPm2rA1hIpputvFwspBiN2Qpw3enLGgZni/ob1JB0tT9nR3UwY9Aff0bQDyNYiuLtCgZkVMdX8u6NDACMUSXsU02uihFSOQTx+XnYTAq2GZL0/jWArTvAr7NdwXj2z86kYwCAC8khIFV2URAetOCf11gG2soCiQiwzw/Wl1sJC+c2jXv96ggmkHqvr+9zGDwww3lqGX6sObTp8Ex/EN/z8y2JYCtDQA1xVe/NzPQO88ifvwb8BBpMzA+QqCK5WtjFgIhif8pAAIMENCkG9Va3qfPCvlItBe+4YBmfYo0OIuqoYVPF3ILNoO5DUTDw9+w+rh+lRjD6HK9dLuvlnN8JFBngQPDGQEmqR2ODROmRbRb+bEF9n2MD66IcRrsQoMRBl1rVn4LPt1t1KnBGBdins9VcXr56xRpVOByr+YKbJcoAQL9X6r8DXEEHI9jCHDQ7ZPizTGn5yyU39KOTUwr7oWyqPxzS8LIFIje7rWwgytPZyWIxk6ePHsvyaipH/aH8ww//q7Q2W7IQADRiPkOIEGAKHG6WYfWsNtb6C3sXBq+Z9XIbXJODKz7/8ByQwcc/L1dwfY40AI1AQhn0O4iG67JM4m2D/7g53bRebgsAuB1KA0///G8aAPDzxg043XOq3wGS1+tPuS9EOxCZd4lxpG22muk4rqkt+vUF/2ZbvA41ZHH9eTgDKvoO8f472O8+168KwPhcL+PXdPIaczM45z4nYJvxrM7OTuX582fy9ttvycXluUxnE/mTP/1j+drXvpIAAPXxAgDm+5OuNfUbEVjBH/z7v/tHGY+O6Mgi+BoNR9p9hVlYq2cOwHcK6N3WDrzp8MG2xnPG890GAHjT837xudLBMAAAu7op7Jr/oQBAQcr/1avPZDG5kJPRgIm3Xb5i/Th8BzDjkPFHRzGAAGTfmRCgz0nyXw0IyDdbdixDZlUBgOuAeRMIHIFw9aOwL4tcTWcymc6YwEP/ePJt2WIPgsrOkNPYh7GiJS/hp0NBH/47kgLjo2OWA8CvcTCBLFT1oNUnSwEA9qn3laTMRl1V+oX9G23cC4j+Faq4j/Ei4xst9NAy2wEAsCjY2c27wlXgHJimuB9NMEL6zmoUyKA0RmuY1LxHE0b0PU2R8qpc0tm3zhb35BbEE1VHQFPlvJ9Sf8TGo/Q7tFMAeQ84vsUT5drF/TPTk0lvZABA0AAA+8G/dJxfowtAaytFG8J8GAPL/pMJAABA1fcxUp0OfGFoNk1kV6A1JMZVQah815V+fyT3zu6THYV46dWrc5lMJrSTYAA4o6rCXd1D1zVDX9l8VLVfzqDX+BavUcjaOorBD2X5FdbDN996a08EZoJ7/iBslBQoqCIhF+FTFKeaAUDhsEgqOnCMnqo3RgGOulHUG7m+AXg5AFeDBjehN3l0wNz5SB2i6w5ZNcnsqOWloCQCvQ0jCwAtSCCe0W3tZJyhbEInnz8IOmaGTKUQYBwFhHOZ0XI006ktPNa7Qha7QuZFIROobfYHsuuPJe9A9R/oPBZ2Tzq9nuTsVx6eR2AA4CYYNEIsBZlM1JWYojqyrJgcQE89wOFNx4foz3wPA0DfrgCMG0waX9J4lLKiz0NrjOJXCTgdAABu2oRx3x0oqJ6eMqtMMAetSaZT9o/3+eeoI69X0SyrrdIuELVnkmT8S+cgvMnvFcMCoICmyp938jNRTgtOXZm/FmTZOsH7EJBxkzBQAQsWG4P3WMd1d9GKzuqDAOIMewOyR3BsBofo246SFQabyEL3pENUHJuVPgO8jvIA9Kq9Wi6IOuOZ4TMetMMxWq9WfI1qu1nGYB60TWTMcTwK9OXaSgpfHvgzyDfxJgj2cR4aI4PiOWjzR8GYDWvTSgDAUG6wjgBccfOCBoEBOioIo88Oc2u92Up/fCRZX1sVIqimkTOgBUE/ABRS4vta9wQDi9fwHeM1mcEoq6Iw1gQRcIIb1lc2lIyQE2Ibke5lLekWHck6mQblWVcGw6GMj45I88d1YIxUT9fOAAAgAElEQVS1r6+2WXRKHMYfRnkw6snLzz4l66AHgG86l5fPnqOoTs7GR9S0wHXh2bGMBee1sgb6S7uczwi6Ak31sm5/fR5j3MpAnuCBdgFwm+hzs2SdWH2uOlXKEnC7QpuftACq2/B6DaNfQ/qeJmfrJptdbtgh4PTXUgAjfd2P69eSAgSpvYn7Sfys/0xBSNt/4rik9+RjVx+DqgtAvM4mQDJ+Lt4jbVt4Nn79/vzS+0vHPv09vX//fHw9Agqw8w7sx3nk4+Ofb3ounEphW4jHjdeVHnff+w7dW/Pf7wYAHApQP+8g8mBAW+73Pg4qdkLib6uQ//Jf/ndpkUlmYQj8FfgcRrmG8+7lR7BBED1dzBby/Pkn8uLFZ+xYpF6/FSBaYkf3BKOwBUbBmz3DN//Um+oPRRv05mf/4pM0AIyKvSFylX5wSnofyYrNSj756Ocy6mfy+MGZLKZXMh5CQBIAgNb7Y/4BCCBbLt+QMUdbioQZ9zloGilzTuNTZQBvoKNjyR76xF6qGuKXpj0K4R2o+svVRqazuSyWa90PcS5pywZZ9676Rh70c87zf0atR7LUOqEMx2M5Pj3jMVabXDrokGQtidXHrAAAD/FL22gsgAow8GSdJyedqaxBPb6QyBwi+bleMcmJkgCKBbZR8qjlwYgPuJcg+LeKUOv7pWUUmprXezQfOQpJN7VoC2lQLcO18UHrRJQz8p7NTwcQojlfPT/PY4LejEO3Qg0n+mN6oJqPwmIP+PhZT7qDgTIAGBDrvpmlZQU4loE7BHiYSDJrlbQBLFroeY8SACSGEPTD1jkDAL8jJgYAAJ8Sag9L2e6mst0tpECHAKryj+X8/Eree+9L8ujRI3n27Dnn6HAwklevXhEM0DjYdAMY7FtVLRKALmgZTAltvg0WkkaedITN1oSscK2w68A3Hj8pn0d9M6uQBM2G65eqpnpOWB1QDwCrzQ6OpQbvFUWqllcsj6fdBFIMwqOtZgCgfLsFnnD86whIvaasWoDVKDHQsl+NPGJIm6JUPoC4PN4jW2ZA/b8jPWQTKQ64laMewAADADw76krmAZFqMvUAANDWhLQcUoy1jQcAgCVAgELkEpQl9AnvD2WLMoAdDAvWQyad/oAAADsXlPdi+639zlaJVjvNyhSodaLthNGroe9QG/83BADK85szCgTWAQCnEvn84XdbeIcYAIcAgPZ4XAIAdDYBnMxmzBqzLMDq0Uk7MqPCc3N+ArypMlA1Z0nXvGYHzEB5oF9eP2yfvS86pamD6sIdaRaMGqQGxOA87kixtV4LopCqguxZewSNvp78mECeQR3COSG0hIzM8ckJj4WWnSuU2JgInmcLydwBhRxt+IA4mwFHsM3gMMc/rSnHkOF3dAgBIDAcDCkOivODSofxw78SwLD7YXCITLcxTWrPPmyIq8WMRtKz/7UA00pI8Ez5euhCwMBH2nL24CHFMHG+si49bBQ0clabj/FUsVIFADD3iZDapqzlBdZF18xAb6AbODcFHAeBPEp2QLVvdWTY6kvWRvseY2ZgahmrCAH7+ORYNvmawTvAHNT6YR4BRFnMpxTcAgsCXUXuH59IO9/Ji2fP5dUnn7IMAZtbGeDhaYRyBzxXKHYrEKrjHYNB/Ix7LddmGD+fRxDpivYxBQD8bw4c1ANBbMoRPqvsUFwDHrymQEO5pwTwLNrJeK7UDuz7W1Ogue9acIwUNGkCAJoCWx+X2wAA8f79Z9tNI9emojMmgpVN+1c6ThFgiGPwqwAA0vuP9tsBgHg9adDZZBv1mG5AbTT2zKU4f+O505/jNdz+5y8AAB0r98HqAMCf/MkfydOnj9EglUDAOgeF1RxulnlqK1fsU8ioTi4nVrs6o65JGzpLHvyzN3mSCGJ5wZ4c1O0f4hu/8wsA4I2H7lf0QX/+ls00Xqq6VRqEIiiFr/3i2cfSla08uHci2/VKBvC929rKD4E/QADGE6aD5MCkthSHrwXmiXca04TbYr4kAOB7QUwapXYrBftw5cjwI/C/msxkvlgxm49e8+zqBXaBtRv3bjFlPp9+pdL/NQIQGQxHcnJ2xtfQ4Qd+jSeYqsH2/H5VbmuQvHMEyj3Z/VbNRPsar9jKGNsMLADEACi9hNB5rmxngABMzqBTWCnmp6KAPK4GfYrfeMY5zIiSwh+C5tqeZWZAAQD1XeCfQTNJQQ/10fG7TglnH+hRyL6FXTEAoAwjA0MV73MAoN3rkykMJgBaGubUs8LcqvPJWbphAEAFmdhsvAYAoP4WgT1YExq7MfPvYIB1YmhTLBClKBABnMu2mJMJgDnRzYYyuZrJ48dP6L+fn18SAIDfOp3MCKKSGePrIpTDk8xsOk7pYmTMjjloHQV8XruoqSeNWt96/MQu01QWrYWFTvZ6AM+acQ/caMh18/S5YByV8jXP1NWdHedy6AxAvVnzBlCBALWbUzioOiQeckN2itO9gZIYnQkexY6njqxjY9UmxYll9TFYqqjXR8tElAAQAMhaFNdw2jmDphsAgFp9PhgA7GuqImNUXgf9Bx0kt8CLWnK+zmXV7UkOECAbEABYAXjqANEayoat5MIIJv542UpDVw0DMpRtUEGV9NFkA34DAKAs7XClfWutgrHgfKGxwyKpniSdVLumm3aSQwCADIdydHbGgJXHLIQAQGZ08Sj66AAAg3/SbLVukYmI1PkMve1LB9imnjvYdGFDCUBTZgqvxYyeB2k8FKFMdIFQgI00bK4JK6mxgE6vtXqwpPmDwtPtyOmD+7LcrCkccnFxIadnEHK6khOCABur68x53KyHek8wDbTPKECS8WAo89mcWWR8jtn+Xo/UI9QjMfu83UofZSjrNV8DE4AOH4J71pBaWxwHDexa8TmcQ0EFRR9Z+0+6v7bfGfQRvDuwWPWa90AW5wM7AV9uxHAMqpmixh7ZfqC7BpTAGSX7wajRLH8x9dl0Q0dwLcs1a/z5nCzwUrthkj7I8HKfs+y/NpylCepi1S4LydAGyEpOcC/QIiBijnEptDUg0G3U2ULNdYVevAg+2y15+8lDOTsay3g4kvnVRH764x/Lxz/9GTfe06Nj2aIEy6iLEBUi2EHdD7Vvw1Ffsx2saayy+zFb77YwrjMfi0jMiYFjBAL8WaRBJveHAOZxTvv+EJH1ADz4taTvS9dfU9AZbXdqM2h3w7n9+pveFwPy2GbsJluT7if+exOAHccx3kcKhJSbemAN7bvufffRdF3pc7zJvsa/Nd1/OU8a2BZqs5QB0DR33KbFe6IjXu4xaUB4vYwqnr9p/l6z27e92fJ9dwMAXvt0v+EPxPFpnN+1/b4CAaAfA6v33pfelT/8w+8pWytry3Q+kSxDOZWVTu6EDCjYdOw/cFgnV1Pu7ahrZXjg5Zwh+6/D8AUD4Dc8HX7rTucN71xV3pNx5mppPfo2p+A2ygBW8ysKAYKFm3UKGQ1QHtimnwNbzLbULI2C3+Xdcbw0BRltzaAqKNCWxQyty02fyvYP3+eiTYt7mw8i8ibwQebLpVxcTmQyRUeAtnSyvqBDwAZdtowdqWvPQ0pNaOgrHdXygp7PYEgAQNpdWYO1ixa9Bo75ynQAwT3+urte1eKXK7lxfesdUP0fPiL8Sbg08CHQax76CsYEICNSQ3x+pmS8mvA0tQocXgjnipBeDfOrRXtWKuEAgHUKY3cnE7hG0ktDNC9zrUoAYFfa0Blh7FR1O4u+gAMASJa2+30pMKYGAGAidENlr57H2A5WxuHqJ4wNrwEAWuPvTeDJG7W6fAUCVNvNtQAAAEhryeCfTAAwVDrQqdjK0dGRHI2PCaLmOWIzMFEK+eXHz5Tmz8miPqUzAiroYt+ybrHsyrXHyL5FhzQR+sjUYvn2k7ftWXn9iPZ25WlMdEwxHs2KK06nwQgROsv0uyPkrf5KUMDeGRGMyvE5tAF4Ki9EtRZFlhmEllJ2vOY1LtRDAADf6+0mHNVyKk2Fuag4Bto3gODRQWsbqP+3Sd8fdREAmKq2powPAgCKoGEBAmmDEKBOYgQk+A8o4hrtGKUtl5tc5qAGZ33ZZkNZFx1Z5oW00b4sBQDSZJwBNoRY2Fdkxx7qzMoyo2rgUkTg3wAAIAXWaFNV4OGm3NqymP6DJuFt/hxgSBzardiWpN+Xk/v3SSvnccGeQPtKthjSoJqvW/affDGK5amAhgMA5TQ1Y2Puibop0bDVBCubAYB0s4iZ/xhE4eykL9mNVv1TK+YLBOK8Phv3BBV56mqwHUsheacl/dGANZYPHjyQVy8/k/v37zOYHwz6XJ+eBYYQE+5lPkfWvdA6dyjZXihgANVRzF/8DGcO3xGwkk1ABsBaRuNRBQCAnt/vkwaX1pA7KBAp6P48HfzBY1ks5l4adi2L7VlqfMc9g+mAsURQj9+Pjk+CnoNqPvhYg7UAwIKvhTY0bgxZs99qyxnKB0IbRA121SGALYO6b15sufEhmM/53QQiUYqzFpYBsPzAWsKhFIBUQinkxYtPgjih9io+PjmWx48fyf17Z7KeTpjNuLq8lBfPP5GLly+p8o/a/x7AlS2cFvTYxTxWsKPXGxjI0JHLyWVJWXRwyZk3Xv+VzuHo2IDF4Wyn+HqkfsfA1dcCAzlO3ABM3TL4j+ujBmzZ56PdTm3AoSDdj33bINwBgPS4+85TswXmaEYA+xAAUj+ugs4RbPH7je+Lx2x6Ful7U8f1kB1N50f8vWINmdOa7A8lUBYFmcLPEYC9/izhS1TswnRsUzvaBAa8LsPh+lh8AQDUx0TdQQcAsl5X/vN//ks2XBkMMwIAvR7sG6j/KC3symy24N6ButX1SjWjaGfhm7l4lZUB6LncZhzy/24zc+/2ni8YAHcbv7t8WmdBxQDQTLjaRMsrKw19s5ZRryub5UzOP/uUmgAnRyPpSC73T0fShQ5XyPxXZamlx1HSpnX2WfIHZY5LJCRCWVxS4ub7QxPQCH9tMBqRAfDq/FLOL64k34IB0KewG0oUAdg7k7QOABA6p6B3q62tDLN+nyUAUKzfwG8JAEA1zmavPA5q0B+POdIyTmp8UAUZwYDyoA1ALQBrd97ablj23KO4p7IOKObt48OOSx1m7aMP4MCGL/MKUmy6ANYzaiRpDAD4Ucoy0EQLy1bNd68xtU2wvr3VJCNKtRnnOD9eNw9m+qkRZfR/AAAsAdBNTjKL2fgrP2OiWfzOHhQ3lADo/FVbGQTOEScbAMASKPqL0FzbSKuzkh1YAFuUAqzJFEGwr779ULIuEjoaqHe7PQIABbL+6P5m1H8vB4gj2uyvtFjigjIBTcY7yxjgrLK2Wv/+8TuKKUSKRakkro+vpPwbWqJZXQMAuNkDUdPvoIpFZkBl8G1hW62PPlVVoww+5LVZ4vSSckLVaslxDKBnGoB4wNCUtWhy8KptyFX0vXaiHkk7FQnfET9SZRT11e1CRm10CFCFfQsnSwCASydxmJi5s8NrFwAV3EAlOoJBitKwcURLVtKW6VZ1AJadTHb9kWwkkwVam3d7ko3GspZdxQC4AQBIs/9OvefjuCMAAIAkpQhHXQE3HvHySqc2QoWvuZtwIfd6cvbwYUlZx32Cqs52ZVZPpGCet6DwDK5tMlysNksN+PLL4LrAa14jbX9QQMFAjLINSf3i08DGf4/oMgEAUiRDG8X4NOzYZBCYyJy3eOPG1GnLdDVjgPrk8WOZTK7k4YMH8vz5c97/5PKSxnG5XPDiEMTDiC/nCwa5w15f+q2uTK8mBA2mkwnfd3p6KueXCgB4xh4BN34ejccMrPn7ditrqN6DPgZDyxY8laqrB6TOgGANvNO9bUzBXKAdCLX2cew864/P4pw4twqkFARD1rnV+ZlQ4gD3BN0CgF2bjYxHYxXYhH2g/kDVr7a13cqzn/3C2kdWrREZQNuagE6A5sI06Nf1S8oI69/a64J6EwR/DeUnRdaUV5++9ZS9tXGtaLN1fHzEqTOdTWU+ncoIrYJWS7m4OJeL81faVYFoNtSKN3SiqYkAFdsumA0ZSy9mcygPr6TbH3Cj8jov3ncOLQgFiwD+NAXU/hzg/OiGUgWiavN1fqd9sJsC3DjzU0dpHwh703HiZ/ZlgCMQkZ6/nGPhD/sC58gAUJ+gbpAOAw62+ScaIKUNaWA/+N+0tE7HOS0PSs+b7mnRjuy7/yanNTWxh+43tVtxjHScdf9oAnL8vU3X4Y6pAwBNwX/Tffkx/f1Nuhevt43cDQA4PD9uvprbPKPXu5/9+1DjtZb+VNydrVwOAOh6KX/xH/9c7t07ldG4L6sN2F/KHJzPl7Kcb+TyYkLAGLYCIDO1ZEC3JiPMZni5rOrn8TbCd7nHu3z2CwDgLqN3t8/uBwAUFKSHhuTSdsOgHwHqy0+eyW6zkvtnx0zAPXl0IrJbWztxzfprXKFAPuxDrJku9zoDAbYbxA1FyU70JIInClzEPK5TX0csoez3GeiDAfDy1aUslrkBANntAABkiTsZA2mUCwAAwJ6OWniU+6XZc4+t3Glt6LzHsaszAHzNpQGCCkMDBECmH53OetD7QJvo1VJ26yVLnskUYJlkBQC4T+flo9xfw+GrZFYzv9siS+1jzwy3sUjLOC4AANwgFYbw/dK70CGOQcxUuuFeLmqgAaLRdqbl0oKW9m3ARmBNK2DgDAAHLlwEUEsONOu/XwNAr0f1UsDbVrhAGeBaCtBpaZtEFCMUBervF7LDvx06Aqz53LUrCspY+hRMhU+2XEKguSfPn31aAwBKcMx8NsbP9hXBHv8ZiTAADMoogG9YsWkJAHz38ZdKl4fiDhSAcQRYkVxHN7yPvC5MPavW0WpbMQcAcFHOAK0WDj4FLznUMxgJpsYN32tTqg4C1UaGidMt22ClTuE+5zN1Yvg7Jy+8e0ch7f6sDlrjZDxkBQFAgQMAMGznBABAOaeSupbQ8XvTlwMASuTYSQciJgYAOAsAkw8MAKj+z6VFHYA5aMaDIwMAlAGQIRg7AADA+uG62J89ZP9djfSuAID2RVcAgP9Mb6CWFfN2ImFAfh0AAAM3dq4wdXOjdpWq/+RnV2IiRJm9ACYR/yvnbQAA/PJLAED3mhu/MAdjQBLnqHbfwLPRuV3LthlowaB7NGLgDTCCtetFwRqh4XBAg9PptBg84n2fPH8uCIJfvnzJ4B+t9nITFwRIhWe1QV14gXKWjMyT1XLJYJ9MgVaLgeN0PuN3D8Chao9zH50cKyMAmf/tTk5OzgjA4R69zaDu3hpQessnpc1XdeoO2KHvKY2/d9IIJRN4/4sXL3gNg9GQZQ6qaguj1uY10ACagCJKE1jikudkKUDZ/8Wnn2o7SJub2m3DQIB8K2enp7RhKgKox9LqQAuILUGpIIC1LHIWCF5EyQTAP3Qf4FrQtpcQIFKFbMWKev0uAQAIvTx69FBOjo+k38vk6uUrdkZAWcbl5QUz+vhZ15O2f1mt1rKcL9klBBtmt426fSgFoxwIKLnaaVf09xIJAiRriNRUgW3dRiqqnAb/cUOJGdymoH1fAHPbwHJfcOi2e3/wqFcZmQrx+vye0sA/va4YQDYFSIcDvDoAkDqK/vm4F1V2RNe/Lpfrejf7rifek382PcYhoKbuNFR73T5j1nT9eC/2/mgE02tOgYH6eNQZAHGexutL52e8/xTAudkaN/31CwBAR6UeHLgI4Gazkn/39a/Jt771dRkMAfquSF1db1Yynczl5YtL2iW3ySj5omcDVqYBkfuD7GvowOs/vjt+4gsA4I4DeIeP3wwAGO0cmkJg2O5ygRjg5avPZHpxLvdOj2TYa8tbj7F/Y7+ETwBRZ9WnQGkSGHnwP1ScW+d4lT1Vyrh3JIJP44xB30t9b2kCtXE0Zb8D7O/KdLaUT1+8kqvJAhGnSCtTDYBDDIACHZ7w3pzigcdnZ9IfjsiqZBvBazF7nQGgus7G0G5wRqugMD2QpjgQHNOnRCkAWp13tbR5h+5Ny7n0WB7gncJUY8j3XYwL/VtP+XqirAkICPOkAgooo1xnAKBc1DSpkLRz4WoNKD3gJsSjVktzMdrZwOr6eU2WzEO4C7H0zmDI+n90XWAbQAMAIgNAW39XXQBUePAGAMDU2zR+RQkyoAXtroY4EqKAbVFfTWOjleRbsG8X0motWT6wRfxnmlEomRqPjxiMrtc4Tkc+/fSlKf3bvfs8JnNOGVSVkL6zBDwo8fJm9TPUn/QSGevq972nH/LdKuYIFxdZLs/IVSruxF+cUh7qJhRlUwCArcXoABsLwKjxpr5mfHNv9WHTxugT++yITjKddNV3BwNwU0A2Kgc3zZQ0OTrR0ahKVR1hug4AuDgYugEg4I0AQL+1kX4bdXBobwa07DUBgNZW2tsdqSidQlkAmHR4/OtWW5btDnUApkCUBseyafVksYFx6En/+FhWWKx1WYVqKAna4XoVAIBqO2qLnanALNIdGQARAPDWbWp0QmTsOgOBXlU6rAcC6JsyJGAArDsduffoEZ0NBwCQ+SUFm7RpRRJLIb3AwGAtWAshcPJlJQO0705LDm9RAEDNbi2f0VA+4feZzkMcQwN+xJA6v52yTSNriv8Ietm2w3onlx0BWDYisp3PZDXTmsvLi3OK9C3mcwbvKPdg+xddILpjmWK5AxOoTcd9loGQ3ZuLvWyopqu6AGhxh1olvAZAgOMLkXtcLrL/NGSqyUFAIAM4tyP7wtvwIZPv96nPpmrDVI6Vd2lotwQAgfeNhfFyET9cCxzR2eSqVMfFHMDNuO4EwACWPQCUgmKqtRQsNRegy7rLdZP9/9h70x5JriVLzCI89ojMyszaF7KKrCKLfHxbd0tPo8ZMzzRmBGj0D4SZnyRAH/VBgn6CMCNghIa6NWiN1O9B6rfysbnvVUXWmlm5xeoRIZxjZu7Xb3hEZG0stsAgkpkVi4f79Xvtmh07dgyK+LahsGMGRTm13J/smQzoUgRVEWg4EAp8qsOBMhSIYqFWX+3WmdPbcvnyRblx47pcunxBOp22ts3ixlqRyxcuyqB/LMeDPudUqwN6P4SFhnJ0dMx6f7YpqiSC9kW7Dx/L559+IR+8/5F8ffuu1Nun5KivooY+/g4SwfnxRxwQumOATWFZ8OlzJJzDYQDncza0p/HrDmotLjFdOWXOVRhsLnO+/HhlFPAwYAxLbmJQwddgeP7xOl0V0PqepIQg7yyiR4gD/7JgniKkSW2BdVA2LuF1FPev4jjG47WOIh/frzI7Fb8n/I5yEd/4bgd2tKDLg71yMSsVHt8Dy3CO+n3EmIRzfPFbT/LMswEA7hAv+6ZV+1fZfT7JGT/Je2JAauGzpQwAp8PC4U+l1WrIf/2v/yupJnMCAPv7ezIc9aV/PJTBEfw/1VxxUVudq9ZNBc9zIw39gaAIQL3lJ7mk5/reHwCA5zqcT3SwkwAAyE63m3UZ94/Z/m/UP5SHd7+VjW5bNrtNOXemI1UGX7oPY//FfHItAGUAQPBNmcwUpcwCMvWNvSVa2C7X962y9Z3ZH7Q/nlek2erIcJTKvfuPZHfvkMB8pdpgW0Bk93WGm6aQ/dYYCQLdSJw0yWSE+j8AgFana629tVVz8ZEDAPzL2xJZLpo2JfhABgAU7KyNPGKrupYfCMA6iJJXROr49nQscyQP0gkBAKXY5wAAwQN7jslE+9Jwn9PzKzIDiqsd90xFQuGeencipf1rwsgZBmrHco02HtcS1Q4AMKKMGAAoAaihQ5IBAIirKADI7hDo4mRcdJSaRACAliFoGQC/O9YAYK8E1X+qVMZSqSDDjxIojo6JAaLIFn7wVCbjgYzGhzKb9SWpTaVWx/xAUA7goEKWp5YBgKlblcl4Kg8f7gaJc9OyMNCHpS7MNHt3pvUAgCdqdS1UpfLnr75J60sVawcATHqClQup1VYbAKB5/BBxUiVlR97YfdsBAGoEhBn/MPhXACAvGSi3HZohKWb/Pc7C5E9TLEKdaLGT4LWwocO06OD4MyHClC8hHEMDBmtlx43N2o4kIs35RJqJsGYX6Dcb+RkI4NPVJ72vVf3NyIIigKi1qc1AR0FHAUVr0oqwUcSoWpPd8ViOMdnAAKg0pQ8AoNaUZm9Thg4ABKs++xMxnwmxIQgcD0cEAJQyU9Ga5azcw8ZhWRAb7t8eyOO+sIuALXSjgquBNFq4ATi820GWF5/R6vdFBzCcCQSAwlsUvAgAAGN0+tw5FUFDQGq0ZQgT4bmsDtqE/xTo0iMC7IpVNOOA3x1ofsZONZtngShmmYO/cB0m6sdr99Qw74OOoWfLnYaGjWlra4vZbNLBk4QBLYwJavz7+wfSgGIojRko/k1m/HEuaIUIAMADTZRkgP5OAMtYPQj+gYQCXOBYgRIElgHaDwIZ5nNQpIWYYJ1BKUT50FkAgADoc5i3sJAcZ+vBi3PFGOG4zPRzQ9Y17ONYNOj5SIUZUdwlsBK01Yk+MG7MdJMyNlExTiByPrbGeNG2nNDYQCtB1b1gdh9gkJXmAPqYNaoEPMnG8PsJMMB4g1pa6KI9YbCg4qdwkGGEcdxmsyFnzpymcBaC/s3Nnmz0utZGy5BqtBAFe6hek3otYUcOaDUAsMHcHIyHMoLwH3RG6g0CAKirRfCPerJmvS2tRlsRXanLf/ff/w/ycPeAoo0+Ng4SYYzdBnqAGgKk4dqLAwV3clTISx9h5tUDUoAd8WuhvQ0D0DJAYRUAgPfHAWy8ztYBAI54x6BCBogYABWu1YITUxKbFM7Z2qAuo/C7A7kMAMCmH44rziMEMHwsfeMOjxOexzIQZx1FPhyX8D6H41H2d/7d+ZqIz8fPfdncolNlas5+3eFv/O0aLuH40o6Y5syzAQDPGHhy/ecUzNXjVD6iRQh53ag/+etPDgDk+y3YoNXKXA4P9+Xf/Nv/VqbTsYwnA7l371vpD45kNJzIRnebQYw779zRAf5a5xXsyVmAn9FGAwCAN/zJr+u5fCJIZPmka2oAACAASURBVD3t8dbt+0973JN+rhDsnfBDT/OZEx76Kd5mReyZT+wxgk4LzB8E+4eP96TbbMh8OpZvbn0trUZDzm535fRmXRo1bbWMDRz7MdYkcwsE503InL3qEfQYQ8W6HSHrr+0rNVnhgHhoe9wmLYC6gjZxIp3uhqSTmdy990AePtpnly6pNmU6q0gFwRwp7jkAwJyyAQB4D1oFQlAZAebGqVOCdoBQHGNQvVCWWmTNnBgAoDEO77x2D5vX0BKa0bd2OrOQlp0A0CqaHbXQEcB6FZggupciZD68JSEzwCFjBeRTwpLX2RPMtptavZ6CaTEEdf8KAOTsuKyfgccpTDKrFdUYw3w1NUQM9lFSAb00MACYo0dcZIC9AwDun2qQb+152aXBug8w45dLMCqbFa+p/6PBP4Ao/LZzxuszLeEEM3o0Opbh4ECmsyGD/2arJs1GwhJdXI63C0c3CLBCRsOxPHjwiKxPlhRYNwCATjqdAACoA+7jrm6rfn8I/jgDwPdNH9PKL65cU082cDwwT3TjUNGAjN7N2ljMSUUP2A8WohH2yLPpurEimHAKjjoD+sa8rSAy2Sq2lWU4CP54PWqueuibSHhxBACwAp9gB1lmsBcnbu4chOrgFPmzyQOkrJvMpVWdSxMK3a6siSBL51+AbuuC0xIA32SBrGGhafBPrAgpeSCLVZFJVStGDqZT2YOCeq0llfYpGUyAedal0d2QEe5Bdr/0+/i1yOzZyMCIzpAdNYq83gsDNIL6TQbbgXOFvx1B5WfM6cqdRhc81Oxy7Mj6WOnsUtFBdxCyeWD0LEXfbN4Y+sdxNkV8p5QzmHTRR3wmqUm729F+9aibRm96ZG85P63Fn9NrHUU0O6j3Q781CwiW1PIum2IUV1zzcOfVz9sDG9TMk2I0n3ETgpFAe7iNXk+2t7WzAZ4fHPcJAOAc08mY76EQHsCi0Vi6zaYG7BOtjx8NBrz+BuhvABdgLQJQxjOWtkiJcvr697nhV+VzIry3ZAcY9QvBLJHhslpnG+dAHiUSPNONuzjnbDBtw8Y1oE0PapkIKljLP9gljEG327EuAxgfBSK8NZtJp6qonzkF2irIW+ulAgVAdqjI5oAL3jhbQjduz2rhfKGRABE/3KOLly5QFRslFKD449gw6NjXENinQNJnqPNCTX5TanUrqaKTDEM+1dIh6iNgM9ZexUqrhfhhixsA/g11WPSH7XV7cv/eA3n/g0/lf/n3/7sktVZWGoExwdi4jQqnZpnt0+eKNdz5Z2zjzVrP5K9wPjjDywDaeP37PF+3Pp7ldQ8QvWYznq8M0EJwNN+k1uQd1XqG+4KpBBVOVwkzuQ2Ixzj+dxHwwBzIwa0YDKEZj2yuHy8O+MN/x6+tOicfL7+o8L1c48F4ld2nWARw2b3M94ziO7Q/9+L4hdcZ2qbw02Vz/Ennkl5fPkHicwkZLOH8Lq6bYN8KTqAMlInPr+AiPOnJP4f3O00fh4LQKB6oRcYVIfkDABmif9dfvyYXL56XO7e/JuuJzqfRSuNC5eXx/Pq98jlcUuEQy/y95/09L+N46ucpoM9kHcB299nQRtgSIEwoIISgMKMC4/BbWE5nmdSXcf74Tu2SwxWuvoHFCV6iyuQbAvMJhIihg5PIg3v3yHK8eHpDruy0JJmNNBaBWC/0AtrwhzSwwp7rjxBsc/FvJEHcBoUq6QzGEm1tieeR+IDQsv7u0y/jekHioFqV0XAk3e6GvPfeh9IfptLbPCNHw6lMqw2WBMCr4L48T6VWhd+v/jK6BiDzj/2fgXi1Sv+i1e1kiQBfNSo2V3wwQIYWkcVr2bU6c5V+mT4b21QM9gwUcve78YSVLyOJCRAADIBKOqIuQG0+FVwJSp7FgBbU1GsCVnW2OJZkWGA+qpp9/nDLYBGB+96m4A+WJWnq7l/SH1qM79yfxFHQRI77rzMCkHhULXCNsxBD1BtSbbT4WwUAMVf0rDL+rwMYWZmBfhZlGV4erp6hbhdZdJWTFZQKayWgeIcyJFSEezg4lmk6ZsCuOXF9L8pwbfpnLHrtZqHzAx0mAC4h+AcogOAf/wb4oImviR6LN1hPLt9OzYeh+5/vc+pvq09b+bNLr+jHIhDAb9qqDAo+4hng8BjhFI0diDy4R60FJo0CALmDkBOrscHACY4flpzjTUAf2ifZVpZtCOucpNhRYoBVEelWZtLCJllD9h7CYMjoa92SO4fmHgQAAKUitIsCso+ox5ZEGQDsIamBaQoAoDKVw+lEdicTGSdNkdYpGUwhHdiQRu+UDEE/tk4MKrxnU9MAAAwOWABzADmkmgT6DREIEF5j7LD5+IROEMEgd5+C+pvwvdxwMsZA3u7N5wXaVOhJBXWwHoSzrCQP4mmwDKBgZtkWebvToUGmAZ8AkFJlzWzuRQCABloawEwx/wIApcyxXpiAwRPrHIxwXenCC+YzShjSiWzv7HBzgTN27uw5GjPQwhFQHjze100R4MZ4zOsDZYjHSafSgTic1REDAED9uG40WhdFJ961NuC0mbOrH8EaVJEc3yCWOeplwR35OzPUABSzluEYeoYuJpb4e3AtDrBlzrgqAhK3gCgehaXQBQMoKur8U+0K0Gw15OAQqtRo/aeZVIwBzgnGET8EVmZKz/fMgCKtCR3ZSQoDO2L9H4JnrB8cC/oKyOhfuHiewn07O9u6MbdaJrgHwUPYp1R6vS6fQ5s/zEE4HTwfOxYMOv6N4+HBe8RyAUpSECHGIKLWfzSasH6s1epIu92R4WAsnU5Pjg4HFP/b2tqR3d09+au/+iv527/9peycuSKVSt72EPc+rNsPNQDCe8t5C9tjbJBwjudzWgEX3V+LVlY/r2Vj/li3Flato6d9zRkOCvgVFeW53gKRHN2j8m/KHCs3QIWTMCelcNlFBwb2Vp3WkwEAi8G0je8KexIyCMLx9WOto/iXBfBlAXfZ+NN2nAAA8LeE7w2dzWU2xW3AsvPB8/H1xeez7vpXz6ti8F/23mUU4OIsWhyn0O6vOoeXDQDANyDIwVgSe6HWwOKhiZ8pfZRLFy/IlcsX5RFU2NGFxkqi1jFMnnZdP6/PvQyb9LzOfd1xHABQNiHcAS3nQxca/EYgxcw2srsIdrDPmAYOAADe9yV92td99/N6HQLGruDm4uJMHNGVtWQb/HywEsGyrdXk8d4eGW/b7Zpcv7AhtdnQxP+0U0+9kRAAwN6s7SrzFIS5mln3LwAgvikQeDcWq+sAIPmAdcFEzGDA30jANCnUN+X44ZzglzUbLfnyq9ty78FjqTU3ZTRLZFptSqUOoV4VYZPZRNAfCJXoXF9zMPkAAOgaxD3Z2Nyk5tFwNMoSYByOLKGiox+CJWVxlu53vo8V92/6+ogxphBQ1Np3PaIyIfkXwCT4jJMRQYDabCI1JDNkynIBPFhT7xoLzrDAc9h72QE5trFBIMpSc42g3TfGsbIstQvTl0w2nC9ACugWqEihjg+Zx2zbrAE8An3oHDgAoCMPST6dFShtoH+Tja2VghsTwAGArANB1nJdP6Bj5fbfmc/KEtdSlFQmYHWOBgoAKKagjJDZXBoon+J3oesDQLAZgyoOGzp4sS0gBKwRK4OlgqQ3Dl2lED2EBF2lwAdBh8PHWQEBtL/05woAwM+tDWC8YcUTJzakfJ0oVjFAjydi7LT4pq9ZUYyBOsKOwvPzAY3BAYD8uDnCYZ3tvhMAIJ6DOH+4+AAAmhD5qiVsDWialto2sLC7G+WGk1PRKVwoBU6gJjpLBJIRAAGA1joAMKykcjibyu5oLAMIATY3ZTxvyLTakubGlgwQhBmtWad0kQHgAMBsMskAgLzxHCYGsoVmUIJg3e9b6ADFjprNUWMD2SIMMsHZ5QfBg07LnNJDVUoXfrPeoplT53XyNj3ckXQBOQIA1ao4AEAGAEXytM8rM70OPpAmlFN7sD5ITs8ZZwUQzO/3egd4NfwUrqPQ4cW1YIMG7R6lGAhooVgPQTgYBDheyOSjpSGy4Nhg+sfHNI4IJKE3AVS8BTBjogI22CTDYMTr/U1/zwApHX/fQdSo5CKOobOO8y1zgLO1QMOV3z+83wMxv4dZDZ4b6XAugNFgfe7xfq/N5waAjQAIsh0TxH1FufN6a/yz022ron7/mPcPNfYsT5hhTFA+oD2C4QhgTFFOMRgimNbMfLNZl+2tU3Lx4kW5cOECKfybmxs8Dj43HKGDQl7S4uPhmifIkvF+gAGUJBlwgPaGUMbe3tnm570vsTOZ8H4cHxkNODP9PlgbiXQ7G8z6g/Y/GIykXm+y1vb06bPcCP7j//G38stf/oqZiUazK/NKU3sJFxD/nI2TU74Ws8l6H4s2XNd4lPn23TXIIvj8ydR+SzIMdDJi5Od5eY52HA9SQ9BpAegIdojQH1kOAOQoweL556/lW2x+UaVASeCIFe1KkQHgnw2PUVZCEF5rDHrwVgVjvq6EYtX6Xmf7fP7EDJLYhpTNgbLg38dm2fmXnc/JznHZpAuzJYt6FPhU2AUj/K78bwXdw0f5+8rP4fsOANBHm04oWnrt6ivMZLWbTe4zsH3PBsA8Z2NQcrgXbX9e/BUs/wadO9r61gN+sG61lA/PKcOO7Dmr2caeCl+CoADBHnisL++xDgDAmaGMj0AVgu2kxuz//v6+JOlAfnztnNTmYADkgRWSigAAsL9qic5yAEDLqdWmI9bAHuvAI8YVyQaYUyQy4GMp0K9dphDkImBFmZyKBlfl6GggH3/6paSCuvMNmdfaUml0pFKrm0ZVKlWAHkhITFMZjdE+OBetw33bPLUpLZZajlkKqLt0OQBAb86EfMtsUNme4j4UE2BTaA/wGd33/XgGACDDngAERPCajqSajlS4nGLoppTPDuMI5LV1njMZPRCNrGMW61Fw3lT8HAAIGQAU4fPkVL7t2mXqdYcAgAZcmtBzAABiig4A8B68EAAgu0N+p9QPr0DNXzP/zgTF3IROBfdIllygRKAqlUA/D3+zhIo+K0p30QYaYAL8cYg+w4PH58AUWA0AZMly0w1Q/0DBXiZPfnr+YnZ/yjau0MEKJxgnlmeco5uzalP2IEHfg4zdkPOGGVsLDNWB8HoO/dYcSdIv43tINYm339XGbNmGsMxxy79bj+vvcwZApzKXJrsAGACArJpl9rP2GXoFOjGdamLXr50AROpoGWEAAEcGi7Myl1F1LsezVB6NJ3I8q8qs0ZMxnP6kLY2N7QIA4JneDD3l/qC9PqcRAJAFDGYgw2sLHbiVAWBmMnTe53MicEJ5I4NxC4I4fCeCeJxLSOEN50+htYhRg0IAoFKrEQBotVsMqDMAAHUzRqUJHWZtd2lzCDVjWvidTZp47q5zMNc5GE4393XkGRMvB4CYHtHsbc0woxUfDAOC/sODfQICVLUHGDAcMPCH2j/q/TFvRkdHMkX2eowMN/QqAjVx11ywADTb64ytwc0DQEIEAPicx7U7xTp8LttARJjZdgZAuFZ83MoCGB9slmoE4BPnvSPAln1itwGyHtAXNZE26rmsXm+SjqU/PJZur8MOAdjsvTwCQXmn22FrRDiq2LSREcDYXb58maJ8ly9d4ucABOD42ODVqdWMPYAEAAwAOZV1oai9rg8tDdjaPsXn1BGe8/vBBEBpAlor6vzQTLSWLYz5nAIAdZbmIJuAH7wVdV+TCZwzFf/rtHuyu/tY/vqv/0b+7v/+FZ+HUAwck3anJ1JtcGMI7VJmH+17lq1tv67w/b5B0F6ZamyOJheDSzqdAeAX2o3Ybq62ys/2qs81Bxzi88iPniP1tqsE7GUzzNFetri+Y3fmZEKg4RXmNiUHAEJHrQwAKNub19mmZXuXnwu+J1zf8ftPcnxzTUsBqGVzIAZrVt39dQyAZ5w5K+n/3J9CxpZ9WfFecMU89f7xsgEA7DX5FRSFrvC80kynBCpRBgAwoEGQWksE1u1/z3Z/nv3T3/fze9YrzAB/pZsqDdu60rivzTVu+jYIpMGqcwCAzvdLfDgAkCWGzMd2HxanBgDAy0/BAoA/BHB9sP9Qfn7jkrQSCFEi+cAVy2CrVq9yD6aGWQzQGdWd857j5hlobyee64mxTa4xSt0WuDAp/MghgPhGk2tCmYltefcfPpLj0Vw2ds7LtIb2c22WAfDzCJ4rM6mgvfA0leNjsA8nQj0mE0zeOLVJv0QZBnpznhYACBMAvhYy+0WGqLJGQgAA/1JBZE1OIttfm6dSBVgwHoikY0t0qrAyJQ28hJcggEHjLBGCfcmp8y4I79cF/9v3bfVD8xKAkwIAWZGBAQAwTg4AoEU1AIBKvakgjAEA0AAgi8AG9+kYAKonZQX5WfCv9BIASbi/aFmt7FN2kTNmOJmJKMNB1McSEL0X6AqA4as11D/E2IHyj44SKcpAiWch4YMEJ0Qk0bnLk/CePA/up4XpWqpsIE8RALg0X7XRhwBAFjQGTl+Y5S4LnsLPuJ3JHTagbmNePBkBGQCgE4qUNM/gBj2T3cFjvhvO7xMYsOcFAOAagD51gDaCwg8AIKmQBQDUDMQelAIUKKchAKAEHr4PExgTAdl/gACqqjkjWDBJ5gzyHw1HcpiKpPWejKtNmdc6Ut84JUPQo4wBUAYAsP4fdHn05DXBolzEMTMtC7X/oUMa37fw36RVh+MfBfwO4WX3MWIAVCneYvc/GKwsoAkym27MsoAVNx4Bca8rTYiokQI+IajA2iOrr3f9gAUQiQVPObJatg7WOcHrHIwyAADHdAAAv8+cOaPBVgomQJ3oNkoAzpw+zaw/fsajEcGAtrXmo5GoVKW/v68UqECDwW9HFlwXKEqWzWaWHcw0rcENNwpl5+g98U3PnfYimGItU8ro4XYSsQMdHodimgT+8oy1O9OB3AoDf4qMcrrmHRNAwUfHHWTpXQXftSCghXB0hPKAhly5ckVu3rwpV69dZRcDbOBgDExAt5eKNBsNo+03Mu0TD2wQ0MM+IZvgpQbsyoAsS0Xk4cMHcu/+PTk+PiJ7AOACygRAFwQLAA/9bCMDuZQNYGKfk1QG/SEzD2gBc+rUFi/x0aNdCsD8u3/37+Xzz75kGcClS5dZEoD3ohYRmgDYGGIR1NDmLpu/+nwurupZf53Pnhl1MCnI5NtOSRsMEU62mAwUfK3NTDYHA1r+E5jpE781vr4w+Pe9KzxY0R4bEFiwYMXdpLi+i5wBOkrhAWOGRHQVi/dCS5X8EZ87p3tAwy8DAeg0RqBqGSBSNNH5NT4vACA+/oKzGbxhHQBwUrDDHccTT5aFN5oIlScUIjCLblTJnhQexrsglPk+Jzmv7zsAAJCwAd2S+UzeuPG6OrYAY0FZXtaE/CQX/h29Z93+/B2dxgv8GgvfTOSYWjImwMi6cu7ztmci+YFe4NCJmahOzAsmaK29bgAASNTQFQt8vbgEQDWMtOc7gk6IID+6e0t+8voF2erWrdwRejoQDh5QXR0llKpRFrJ0rMSYeSlNyvna9QBUfSE9dQX3Mf9Vu8ztpdrlqozGKDOoM2GDQH5zc1ve/+gzebQ/kO1zl2UIWb1aS+bVmmoGAACoalCNewEh5cFgyOQDxJbxfQAAkAyi/2rRzTIAgKKFKxgA4d5S3AeN9eAd1gIGAO2eAQBzCC1Dy60ykwSgxWQk0/GQGgAoD2hWa1IxHaxs/zLKqWqEOMDoIIDHa+bh2fi7D/qsAIBT56nqVK0KAAAkCaXWEEHHHegpWRvA5wkAUJGfg2atoGcoxRzLcf+QFH0E9yilYvaf/0YJgLbBBatFNSyQZEI7SPUZAQBg7qHMfTQCoxUgEeyudrNg4cDMNQCy2gSbuzk/kSHZAgCgrN/Kzy5eWRk/u4MRb9o0rFwExQ4vyzbC0LnJ3lNBGx+gGVqP5AGavledH6XgGXU7oBFzwvDMlf500sezAADhNeB8UWnVxs2CMAY0AVBzDJVvAgAsvAiTy0ZN8YAzBwCAtAEAQPCf4OZyJgEAmMs0qci4WpHd4VAej+cyTtr8mdXbUkcXACwy0m68FjWon4KgGCjxU/SgVHq464jw2+3+YTKGwXU4RqsCYN1ArDe6Bf4OBvDY9GCNcxI7gOpdSa3eyFDOgkNnRoUZoMAx0w3NFOWtlqfd6zIgAh1ZRSu1h2pm9r1G3VVHnQGARQvkbcXkWQsArJl9bEdoWWN3KH0tYYyw+Dc3NhgcDgd9Bo7IICPchegNtAFGwwE3PrTEQz08RUUgNIfNfDCUmrW3y42oteEjwqsCd35PKYgXlmlEGQAP/P13PBfiYEPrzZcxKIqaBzGIgBmbjkdZDRWmPUsBsIasvR7q6/MNHJoZ2ZZGw1OtQ0dhTBYFgBOcz7lz5+Stt96Sa9euMSDH5opxBf1fmQQ11tc36xhLDWB1XGzckoSgA4wytABQToDxfvx4T+7duyfffHNH7t+/z+9858c/kuvXX+d3gXXgwksw3rin0ANwOwaQwrMHvAroNFQA6kBDoC6Hh0fyxRdfynvvvScfffSx3L/3kKDAlSuvyuHBkdy9e0+2trZlc/MUSwaGw5F0uhifRYEfz5y6eGQYzOT3UJ2f/B7nfytxIc5Q+6ZizhHWG+YgqZNp9hODSSe1zU/zvhDsCMeh/FgBO8beUCSHWlFf9uEcgM6PV6R8lwEQZd9dvi8Wx9PvQ9keFe6/4XWGgXa4NkOnNjyf+NirAqR1tk/Pw9Sto0DZj0t6ckmUEdpAP7+y7ysDA55mniyfD3kb0tAu+jk7Yyu8hvBvZshXlACsO9eXDQDA+HG9sv4YglegmOa9vsmaajdlPBrKWzff0ABrMCAjIMK+1l3qS3l91fx+KSf0nL8U94BcWOybAKWNMq5MgCptMuv9jWUJpxlaQqoLkLdZe86ndeLDEQAw8b/QljsAQKHCCYJmEyo2tXQA8w+//VqununK5XPbUq+hbdqQTIB0MmRp4tapjawEIF+jZnMZ+QfP2j6oPpSuCf9Nuj9addfq9Bewt+s+X1M6NkEJ6BTMpNvblFvf3JOvv3lEBkCK4L/WEpDmJ9OUgSABAMZNM03iHKM93IhdluDbIfu/tb1NvQEwA8xVKNUAWAcAhDFLuFeoPxBo5njxsGlCeG07RKfr6AIA4UKWLqDbFrqJTaQ6TaUJH8GAUu/8hfmouhR5CSn32Vhoz0l3pPoXx5xtlq0EgP55cK90cmkJQAPJFAPJFczR2vlQA8ABAAoWIuWK83pODACdp74HqqYdAn/MwUk6ktGonwX+rNW3NpWafIF+AViwScYAQOIX16Bi1soCxT0ej9FFAGLYsNN1MgB0vKHBpSxr98P1PhunxsewAAD4WJcAAMsMZpmjk+VPogiqbCMvdVSqENxCJs0pN74ZO/1flbDDC/MJzcVpqNzLAABwjdBvbhEA0IXcrCXSqleJmDH7XwIAuPtIsR0YbnuP5v71P711ELOAtavKNElkbzSWvWEqw6Qto2qThiXpbsoERqgEAKBA1RwiaiMCAFTt9WySt2TjRq9nFDrtqxyyBcvO+DygQEatdRh8Rkr5DC7d0NRUZZOAgR3GY7zws04B80w3zgNnP57NpLOxQQAAH0ePehUHhDprjjri/So2B4aFzVxrIbIqcFjnBIftAct2PQ/EikG3ljxAlAe1laD3s73eaCT3796VbgeU9o7cv3eP947U91ZLWo0mjYOqig4kRU2aKZnGgRDZJWxTlQMA4TnE93ghOA+6IazazZdlEPLzMQQ4Y/LkQRhmOjYYbEMa9GumH8E/svuwC6jHR50aRPNwx51qD2ofnvvy1pcUUbx69Zq8/vrrrOPHWCLwxTihPs9RaKfdw9ElHX+cys72jtZZpSmBF5QMPHz4UO4/uCf7+49lb2+Xz3s2H8r/169fZ+D/yiuvMPOPTAMo/AAYvD4QmzfGAJkKb0WJ3xQvbKoyMb7/+HAgn376ufzhD+/Kl19+JcPBiOBEp9MltRCWAA6C//vx431lC3R6HCtkO5TFmAvp4Ni+gYQ1zLrpF/g6QRav+LxT9UL6f64NoDOCyzVJCABgvL0DQZktObFH+IRvzAGMdXoDen3F688UU4JvtR6u9sxilvPJAIDVQe1iBi7ef2PAzW1V7MyF1xZ+57LA9STDTJu8JsrLamyXvM8BgGUgQHgey651HTBwkmspf08xAFoXLJafR7YSSubX+jP7vgMAuL+9blsO9h/Lj96+Ka1mXQbHxwSncctjhtf6K/5u37Hunn63Z/MCvs38L2T7aw1kDCHKpkJo/NsYWUggUDcIgC2U7a1TjGm5vYATO9khIdpXAC5DfxHaWPW6jJDksIAI16Mdjyayd++OdGUoN1+7QnbeoH8oDUSrAsHriWxsdDKAMj+bIgAAEdui3XF2pibFGPjb96H0rn/cZwme6gGgzbHGf2y3jHOsNaQ/SuXDT29Jtb0hldYmSwDSSo1g+UwUAGAwOE2llTQobIzrQZICSQW0T945vUMdgDyDXgyCPcSDW7WKARDu/4t7hjIRQ/p/GEupur7GDtAtwDnjN1jLGN8EyZTxROvwCfQiOacJJvokAYN0AQBwkT0DIhwAWBAB9Ng2mk7UKkAJagkA4BoAYADQ+4XQMdoxRgAA9QqcsWzuT6aidiIRQBd00ziKmEcVyZCRjIbHMhr3GaBXre6fRBcDC3S/rsp8Cj8d9wAt/UxGwYAMvE4RZqnIpAAAwOtHK2xyGeyHRzT2pt9FTeCQSZ8BAM6uzxgA2gXAHYuTLdvsExkLoGwjX7a5ZxRjuzck42T0nzygdLGC8PycnkOE7iUDAEC+Wom2ywADoFWrSavmAADqrpTe7zhjiGTpBEbQiwWFyQAqNLL/rsKpaBGEIOZQPh2O5dFwIoNqQ4bVFlsCVtF/tIbWFs4asOmLL7IuAAgUHaXC97gqv9fRK4rkfSQX1dzdaCwFhtASKHiEDk0YyBffY3WzQOJQQhQwO7xWzUECW4Q2DwAAIABJREFU1vRbnxFvX+NTHSjeBABAb4OtAHHZUNXnXOfi11aUWXCrRSZBxlrF2VbN/7UOMC3w8lXjcz1HOHXDwaaCejb0g+91OrK3tyd7u7tEf6GyDC0A0NSxUW/i+lqtQg05Sjsmo6F0EEyixMOyNnkgr+vIFeH1desKkAX3mhnAw89z1fUuBhOsjiuMX3G+zKXe0DZ/i/NHAR+cPzZPgBwU66MQpGdiZ3Jw8Fi6vTaz6wh2kYUHWo5/tztt+Yt/8c8FOgoIwJUupWPhwT6hNNKkqwy+8QP648HBIVsmfvXV12QOIOjHv1Gj79+PdYEMPkCF119/TV555QqpeY2mZvfxPjgeYGnAyEJfAMeHWr+34vOgH7/x3NHhMVkEn3/+uXxz51u5++0DqScNAhVu7OmksRUgagoBJFTpcGCqwfkAYozv0OALG4zeP/2cdvrwnrKxgx7fw/L77XC7U6TzlVz4PG4TRSynCwCATwqff0+2rzzpuxdFC8P9RI/2BABAkNEFXa/4eDYAIAYgtM9x8RHfE1/T3Ekimjr7X5eUHpQBBPEaxL/DNq/xcU4CACBD7Pt3fJ5uV8LzXnWtywCAwt4RAQ3r7PPqmVThOuLsiNq/+nHDjhq5bc3nkgMg/j1Pej4vGwDA9zNLTJtRJwNgEtgQAK1gADx8cF9+/M7bstHryBAq6AYAfN8D7O/7+T2ppVt4v/lPSS3hPohNCaLC3g7QwVgyAKwLgHYTAiNUKcgv87EAAIQdZ+aqvn98eMT9jGLIKSj3Kly8//CuTA8fyk/fuiHtFnymx9JsIrEyl3k6ll63pSLFnN3BHhb4gNrFxlt7q7dOGjp0s6wvPfZm7L/Y39ECsN3SZE2tBp8E/qnQb4GIM2OSpCnvfviZpNWWSLMn0ujIrNYQCNIBAmDwP0/ZmavbbLF1Na4HAAC0DbCXb+1s8/to7zPjon8Udgy0Sy4B9vP9T99dDixXGIBqjX6Yoc9nBK4LInZkEIOxwK5FOOCUAID0+wzCydCgtpSWGudJCfM7OfxZkbJl9NkT3TL91t47KEd1MUE/m+JOqdeNZGvIAGBmnYe1DheIp9BqOql/BwAAmDhIhiBhdMjsP7r8OvXfS12zMlewt1O9KmW/qpAlYhKNyeBfqv+nAACAO+AZ6HiVyJTjXPRH8iSNzncAAOoz5BNH42oDAH58vlgC8CQbWHA7l9qQ0ImIN1kMRB1cmKgPtU5WzY7gMxo8Ge3b6dSo/SdSUiwBKHNyVhm4J9kg4vdi4iHgr6KXt4g0QS1uJCwDoBCgPc8bbycRggB8HiIldD5AOVbaOhc0M7cQC0uY5R7OK3I0rcge1lylLvP2ptQ3t+QQEygBiwKUGIyT1uR7Kw+gp1SZxHdZmzwGRKyTxyLRmbEY3OkJr6JwcuJSvCI3Mhpeu6aDZfYDx9UtmN51Krzk5tkGKVN7F5HhACoHZr4jhgCMVop70O1SCBD0N5AZYWjxPPqKghanpse/0M9Qn1AK5/LHuvlUxgAI5zkcbASWCAw9y4/XUYuOu9Jrt+Vof59BJJ5HMAzQA8wNZPgxFqgpb6I38xy1QCNrdQjjVzUGSZ5V16BfA1Dc55zCWqSJ+zlSxC/SAAgdXS8BCkfIjQc2Ps5Zrk3NzvuPzik1MrzNcFCgzo9gMR1zY9/s9bhmspYpJsaHbbKGtpo1BPQTeby/y8x8p9OSq69dZab/9OnTdATgsA5HY34HgmPMPTj1uAaMG35AF9zbe8zA+9atW3L37l1S6PEejCce6sgLN90LF87La69dYwtA/MZrSnGfZK0FwVBQw6qAjioIazeHXnfDjj0mwPDtt9/KRx99JHfu3KG9QikHHv0jiDq2GNAT/DNdALXBOVDlBtxLbslioc3A5gKgsMiyCO9V2KarbI0zwzICoKJtjnB/cH4AICAsCTYCahTxvLMavKwAmQoCbmY/HIBgO06bf2EGOGYGLNtrwvXjJRV+HJ9PWipSo6CVt/wMg2MvG8vHMtOszete0QnE2mGF81Y3ZLVQiwBGzhBYDN0X7UhZUEvLU9BayD/3JPvvSsP1nF5ctz9qPH6SkXj6E4oDb/UH1LY4wyq/Z0WWRxkDK58nRRpseIzwbMN7sng/nwwQikfhOxi+1fub2Wfvt+2iaDkAkhq9eiTnz52Rs2d26Ee4zV43X9fNn6efFT98EiPAABolgPVapv7v4sd83Ure4AMi6KdfMYEwHhT1E00gPsNj3f2NA1H/qhygLP/yheRRZGLwejKfyFcfvivvvPm6nD+7I5PxgBJvlKyYjpmF3djs5mWDpiMWaoeBku+lh54s8CSj2gMF1j0WCYHBaTpnu97x0DsKtRinNFpdORrN5Ze//oOcv3pDKq0N2R+MpEmAYEZhOLBqppOxNKAjMBzST8EDPgrABuhCYR+GLgBZHNbRQX0VbZ3HjgSDUQG8XLAvC4y/Yo5f2bD6U0xQZnfK4AFlLWjSUm1ebQ4GwFgqiEoZU2hvezKNkfXO6KGqF6Q7hcVr3n4y6E+v1+ZAgI459niKIfKY6qurDoNqQZB9YKdaVgIAIMAZACiVDkUAkXIPRQA5J00knN/F92ucWd4GsCK1KsQfIYYKXxvvS2U4OpLxqM9SAIhRYkxY22+J1nw/gyaH+pFkV5BFAvYr4idPXILFA2aF6t1hqKkFgO6ZSHjZ/PW9y31Fn7Ph/ljIVBoLuvIsAAC/tCCwsbiYYwAg3GSxiWDQOKkKNYR2ZK/tMFQQvQx989bJpDSTLLgu4SOvM1DrXg+vqAwAQN0/KksAAODvdr0mTYiGgeZO6owtmsBN0gllY8fWbQb/sB2CBvIAAHBlUBdFjD+czuVwVpHddC5HUB/obEq1e0o1AKpoIGghNRehUj4wucdD1FiroidVzLGYWFZhjhJFKZY7cOE1+8QNs8WYgOHDM/jZhLSafd6vsFRA3yBJPVEGQBCE0sARptL7HTpJ4caAV6bzitRAq0bbtkZDhRPRDcBocA4A8OvcwjkPwPlTKzbAVQ5O5vr5Sdlxws9grLwXu+sBIJACANCsN6QySeXx3i7p4wjGcY7HR4es0yPqXatT/I90S2ZaFb2H8aMQk7X+8+90x1gZMgbMZPVAalTyQJ2cpAWV3HCNxfO/EGTNQeFXERytmc+D4jwr6O3nZsyc47p1s4Po4YTzHL1YSf2vqyAh6u1BrQftHmDBa69dlbfeuilnzp2hYcSGgEAbAT9QUQSi+t06pxG8PnjwgIE3Mu2g4aO+HsdWZVXdRDBGOJ/z588RVLhy5bJsbm7yXICuYr0ATEE5Bu6NdxMAQEEGR71GwADfie8G0HPr69vyySefsJZ/d3ePNfwK/nR4P0HxR0CNuYDXxkMAdkrDy+dNkK3IwLUAwMFqBwjATcPLeIqTOHewoskZzXXvfoBx8DWqLAYwIVDCcKhztdlUoSJs+Kb9gUwhahRpy4IMajhHHGCJ7Yifhh4rB3fD+YvnMb7+8MAvPJYi3EVwi/PbAFXUbHqto56jjp3bJ2iQePkCjsv2O8amUL2GXKRvIdC1+tsV5iOil+bv/AEAWDVqxddiAMCBJIyh70XLjubzy+d2wX8wBmFh/1rCMCgDAfRzcQbm5NfFOeiHeLKPPbd3h10AuI40dZfNW9g/ra/+AQB4boP+HA+UzsAAy5X/Cfiyx7vNTl8jlKTSTjdgD3p73e8DALBsh1q6c5m7CmX6u199LJfP7ci1V1+RyehYkgoAAGhqQewQPpVqdFCv3bPC9KwtIAUD10R5MWJh8J8DAp4g03WRA5BohVdnm0UEwGBpwv2utzpyNJrJ//v796V35qI0N3ZkfziRpN6kujv8G2ifzdKJtFBeMES7Ym3lCyYokkHY905tbfHegtGBR9hBCv+GP4F2weHeG9q7smlWjGGMiRuBAHnnrTBtmfuJHvPVEN+Mx2wTyHZsCHJR0mwsB2oBuv/C4VamQRZM57y87FQByOMcUcZCFgsCbPhiNo/xRgcAwJZGfP0yAYCkghaVuD+g8CNhMJLh6FjSyYB6D0jOkPERtaLEtkHWNz+PcVY6PwEA6F+xbEABEE2ponwHCVEAWxP0P5cEJSje6WtBg6coILw4FzQI/U4BAHe6MhSdGdgYADA0KqsZtqAC8ytrwZWFz1mddxycnzSwP+n73IEIB7KKEn0T/MNvZP5bBgA0geawxl8BgNB59AXGxWG1WOhnjx/lH4M9gPaAM2nV0dN8LqOZyOFUyADYn1clbfWk0jslY7ABqprl1kmmwTSDfPaQxGSZswuA6gCYs0wRRaBqzNXy02XZqhjAiY0NGQdOo4/Z8BAJM6pZHABolh8lDpBS1BKELLMM0UIDAQoZngUGAAy5GvNGqymtbkeq9ZqMsdGxhUqFJRT+UFaEMQB4rPXOWwwAFMbISoDInlpYgHqyXrOmlDLNoiIAZos51I0fHMr+3h6DS2wgbHGzt0eFWIgDguquIo4a/GtN34zoPcT/IKLnc0ud20Dwz4VULLgMg38ATTCc+D4VbY03N70nYYC2sFbQl9Rq5Hxz0tZQqluAABlzC0J+uA7PpiKYxnvgVEI3Q5V7R6S/HR4fMeB+9dVXKeD3xhvXtbZ+opskWBQqyqNZ5t7GKQZp+Oynn34qX375pezvH/B4cHYw3j63kNHGY2t7S65du8ruAOfPnzeHV2eJtiRVdB3X4BRfZPxRDoD7hkz5rVtfy+3bt/kbgT4ABoACGxubsr21IxcuXJSzZ88pgp2m8s0338onH38qR0fHLPOAM3J81JetUzvUpFgMVPQ+hgwcx8/yABZLOqdgr/Mry8AsjB3GCuOqNk43K4w57h9KHiB62B8cy9bWFscTgIo6MTWpNxuMYnBvMGauPeDzCUyNMIAL7UfucNmmb2sE4+UAzaNHjzK74PY/BwlcKIiRS/Y9yCJoGcaU2glZsG29cH0e4/cIIkcsv1AWlTMXcG4YG9JmF2p83DVVuuG6DHhsV/PvV6cofJTdo3X39UW+vm5//C4ZAH6dIcDkJRBl+7M/F15D7ACH41++PnKGWNnrfv3hnHqS+3mC6fMib6/6CkYzDgEA9wd+AABe7PA/69HJQLMOAEiGeQcA/g0xNBdNZj27JX8KSZXVAPG681tvHzzQLiaZ/HNBBWbRDq79YnTOSuXg/jdSmY7kZz/+kUwnQ6lVUqnKRBp1+Dcoo9OSPgd/UTsNv9DD2dlMXwdgnNuL0B9yurSff349XC8skdeOX50W9tCKVOtNGUwq8sePPpPhvC5b5y/L0RhtvavS6rRlPBlntfVgQFKTwZgaAKN3d3e5JtFGuNlqZn6T2x9nZVLjIV3sAhMO3eq4yAEA34cC4Cg7iMUGOjqFvQ7JzQSlAWwzqZoGFbSxMxCACdBoerm/7nY3jC90/MHKc1Fy+GNa1ulCl+4z4PPYm2sok7ZzfRkMAHII6DOReyzjcZ8AwAzd7VieY+LrAdiR+egI4hPVqCJYAACgZiwABJemjQcQRGv5RQbHQxn04fNX6bcg0RkmNMr2vOVLqfJyAAA/IaW4Wy18RHvNN3T0o16sfYwpK6sm/Spbss6ArTous90AMYDGOQAAIcAaugFom0DS5UoCTSwl5v2AHoKKSgDAyhrYexOqm3Np4PmZyHheleO5lgA8nldl3OqKdDclrTZlasYrAwBAozFjry0A8TPJRAARfGPSYaEF3RUXHHVcexiAh06OO2FZe7bcO8t7uRMA0KArv+cahDMY9QyaiQDmh8gFAeN7F7nLUq3UZTxJGfj3Tm1KvdWUUZoSAGBk6aq4Zr/43VY3dRIAIAZAaCo9WMZ9I4hSPKvQQUUghcDJA1bQuuC0wtCDwj8+OpZxH3Qh9LJFQK9iMMj6b3R73JwQpEMsD2AKqUZOtUcv5smIBghgTk6wsIBSVGtAKW+RoBecBrWmBQaAB8vhNfjf4bX7GNQTzahzPjk4gTXQakqz1WAwjyAa4AXegwAageNoPJTjw0NJYTAHfY4pAv63f/SOXL5yRWv89velt6GZaTA5EHwiKENgj3HFGL733j/It998yxp+PPR6vb+5nhcCbgT6OD46BHQ67SzLS/XkRFuuQK/AVb0VsEEgmsre41358ssv5LPPPhMEpJg36A6Aa4H6P4J9/N7ZOc2gE4r9uBdgKIC+heOj3h9Cf1DyBxsAtV1gA/Au5JC7brNWWoDfxRrvnBlAp4YAk5Y7FNZY8O+y9RuuM5wH2hfhgaAe14+f4z4AjRqFEE+f3uY1P3j4gL9v3Lghb775hmxtnZKNzR7nvwf+rj3gmVnco7A0JD7XsMbarz2fS3OWegCg8C4OuO/aYhHdMsZy5843crB/kIEwmrVX8RzMFUXXHVTmDC6OldEKFVTQ9+JaHBRAzWd+f/Q4hT1hoQYvtlj67/i6HZT4AQAoH6+y+VwGRq4rcXFnecldyd2yJWuoSKFcPEoIAMQggAN4q66QQPiLraBYPcC2afj+ocFRPl9hu39gAKyfoy/rHdm0NdE1qv8bG49MAGRTrUMLEgnM/ON5o1qHSvBPcw3r/Ge3e2WBKK2p7WMn/e5wqUCVfnywK3v3v5X/7E9/JnUo1VcmMksH0qyDno1rR3mgq9KDBYAGfKa2Rj8BFHorBbLaaD8XjI2ywVwk27OqOSiI/Z4cg3QqrWZDRbyhyyV1+fz2ffn63q6cuXxNUmh3pVNptNCtaipT+H/1OrPHLIucTDKNIvgyg35ftrdVByAunfOxpD20Eo4YWF92X+Lns90s6oqQ348YIMrvgIqYW7tzdgiYSBWMFCQFZwADplLLupNhkPAJZTtmJQEECQxUMQCAc9ZbMVrrRZxPWAaIz6OFdPI9AADUYk5lOkO3qSMCABXMALKbkXg1JUPNzeo4cBirUq81meCFVgW0ApDwR1IcOhaYt0ywotwBDBGpyniUymigelBVJJf42eUg3tr1+c6Fp9cAoGNj9SAnXcCFjd00ADQDWaTB+omrgmEOAHDyZNRm3b8zokpJCcC681o3QAVnLzq+B1DQwUMwB0GKVoKfRNomBgiBNpWj09sUGjAaQAAAmD6oX0dGmWikSA3OP37MKUWQP5BEdgEASFWGzQ7LAKYJWoxYj3RbXuwvihrcdEp0Er9Jt7aMYiYEWAIAhJTK2KiEDnoGAHggaZlnfrfRq+l88UNFc5JlBE2XgG8JsuhhxsyzE5xr8c0E/b+qomsI9FsbXWm0MR5CDQBVA7UPGjtBg39tIcITW6OBE86PcDxofMPjByUOMVCCoN9bwCnFPGFdOubG+OCIRpIq9EOtwYbYDYQA8T5t2ZOyFY4H/1kwgcDf+tyyuyjnp9P8Qa1Rw0HByczI2voxepYrvYaBfzjMYQ20X78HdPg31IU9I4uvwKaGbH+jmWfQEVACycbroPYjWz8ej6j2f/nSOXnt2lW5evWqtsI7OuZYIXjugCI/1gxtowkRxCkD6I8+/pjU/v3Hj6XbaXOOO4VuDEBERM6ePSMXL16gUj+/n0KByOArYIFuEQh8gcAiCAYrAybo6OhQ7t79Vr7++mt59OihfPvtN2zRgo340qVLcuPGdZYK4BqVYYC6Pwi0jHh+MOjIOuNa1HZV5Ne//o28++57nKfQB9AuBKZ+bJtDca15WY45LplDnq+AXJ3eVXz1rpWBAcvAHDiBOA8vTYECcbuDsWjK4eE+0Wi2pKyKXL36qvz8T35KfQQ8p9feyBgDbjfiYF/peqYJEpUJ+KbOeZRoCUkY5OF1sA0cvGJJTCPP1ut15ZYB8wZMjG+/vSu3bt2Whw8ekVJpFUZ2PwImGfYfiEICIJ2hrEPFGAEaIPDHz/b2jm0yHvznIIzarfISjNhUvSgAYN3+tY5RsO7z6/bP74IBEM7rOMguH9dF0auC3xFETXEAFB+vDAAo7gm6j8Q2379v3fireNa6UX5xr9MnMTYgKc/Bdo1z/wEAeHFj/zyO7E2Mlc0J6jAy/zkTgHsd6sjhI7HtMAIJLf3TWvJnEwFcZz+eJwAQLxMo0svwWO7d/krevnlDTm9tSL2aynh4KLXqVBLYZu/ExSADgX8NwlXuKUuSWP92S2IoYOx7qY6N7zPF8gDda5m5x35ONiNYZPiORKr1rjw6GMgfPvxCts5fkXpnUwYTFG7DL5vzfrTaTRlR3Fe1neCfgImHPQv7HrpBwXf0PZH3Kzs3K50LAIAyO7nMPmbHWYhIFnau6Ili22zOO9M7Q/BfQeYbIAASEzMAAMbwzvZpL7/w4+RdINSSGmvF2rxjPBlPlJUAIHnzkgEALXnGmSOhOpZ+/5AAALSZ0OEOjFhlWeEtWoJYRUa/irmiXSPU90Yi2DpEsBUgmL5oWQ0GhK7daqVG4A4gAHxJZWwZo2VJ7Lu4PourqPLMAAAp509nysgAyEoAXNgqdHJN8IKIidf/B99FtFoJ7GUIY7gglp3hOgMWfq4MPWNQhkxrVev+UXLURjBagxigtgM0KYnsUCGZKIHAA4w0WQBagwdAAQyAOiYXKfTIZNdlUElkd1aRvVlFBgg8CAC0CQBwghiiioAImXdkk0n5BwjgQh2GAGeG2dUCg8x2GIy4Ax8+58GizkCgMwrdOVKpmWCFu0DT8TuK5zzjwePhg+wjr4+wbk2NgYlALgO45hh3UGjmBE5qzYbUWk2pNqEFAH0AFQLMc4D6Jei96ZjjzHsPLpkgoQGN/w4BAJ+foYHG38g+Y1yQucTnYdARJCODmQ5HMjo4YPcIbNKo/cL4IPOP7CvuIQRikKWnyJ4FUF7GoYKP+hofBqmrkVEAwDf57P5xgzJGAO+R9rHJyi+MKeDvDzO0GXATBHTQmFDKPLL+LW5izKJXcMwpGQAHB/tycLjPoB93FSAIWuldf/2aJAkytgoAgobX7fUY+GPOI8ObTufyD//wvvzu9+/K/fvI8lekyRKKpmamoLRqddvIymvQf4XfC+M7naGGX0sQvNUfzhfPdTo9GQxTeXD/EQP+23duMeONe0kQo1GXt99+i6UCly9fotASAAwYZNTF4wf3MRQKqiXoCjCQzz77XD7++BP5+KNPafA3Nk7J1ilk0isUIMRvnGP/6Ii3LgfenFGiViLMYHrconbI+sgmDeMSFW2g2ypfi+UgQIU1hC5AhGvrdFusQTs82pderyPXrr0qN996Qy5ePC+DwTFLAcCgwFjj/kLxNwyAYpDMWx762gnXEO2BsVlCkCBciq74HGoDhAwBF4fFscjkqAE407o5PIeAHvPoYP+QLIFHj3aNLXDINfn1118RSdcOEtr2CZ9vNdF5oiUHB7g/NMwZkyCEItcBAA5elDlnuI3rAtB1O+u6/WtdALru8+u+/0UDAO78ZnvEiR2d8jMvjod3uTDzGbEAlvkPqwAA7lvBOa4b/+8LAGBbeAEA0GtB//MfNADWrYOX8TrBGxOvJYMDFkqzaQYEKPCKGnUwQfF+1E27Yrv7Bk/pvqvPtibp9rwAgCzJFww0GABJOpb9h/dko9uSN6+/KnW0YRsdSmU+lsp8ohpcyvHPAACloas2AACAsITSW6b5fqTX5wyyYrtsji3KOht1GYO1WU3oo01nFak1ezKcVuXdj76kj97bPisTMHfT1AB36BjVmaiCppF3N3DfEF2gcOwzVkKHy3ZfzH0F7onTnNlZZmtOBgAsmwG252Uv5ww4F8bTWYWS5VRwP6oOAKRgA0Ac3Uj/AQBgkID5DcZCdl+flctIZuVd3mIAQIEQFbFE6UFWgWzt8/CEivfh58WKAGr4hHsA1kKRAYD7C59XRw3lhAj8oZelHZ8q0G4jI8UAAHSGEHSVmLCEYDpDK8suS2XJECZYB1sMMU/1jStJQ68z6A603BYtrqJnBwCe0HoUNkeQcYDgBDXI+aZrmcos+LcgMTQ4QKgtwAsv+kk24HUGbNlxPd6i44m2bqCkIGivzAkAQAwQpQAZAODnbcEshg0sD9T6FwAAq80GkVkBgIlAaAJtLIaVuuzORHanc+nXWzLt9GTe6NGwxAAAW70YAOCBOsoRPAj3jBu6AIQaALED74rf4fPujOfaAsZuMAGPcEyxSLN/I7i0+eIAADopUOxPzYEGPc7wcI5YAA5kjqDmuqU6Qy18zcT/ppK0GtLq9aSCxQcWRIBO8XAI/gkC6PfN0TJmxe69yoEja4EZ9sWNwY00EF1kvFmv3usx8KR662gkR4/3KaKCOcC+9KCBGdUdY6vBv/VU9bMMxljbiqRaK0SRG2z8utE5AMC2cCYuaW4uR46BpQEA3p6kbC3E8yF2xEFlQytDZI2xeemmmEoKAzZNKeSHQBzB7muvX5M333xTzpw5ze/v94+k3a5Kmo6ZhWUmvt2R4XAsH330iXzw4cdy9959tj1ptzcYsOOUEUADAQV42GxU5MrlC8zOIyj1bgPI2qODAIJ9nBteQ0kCzgk0/s8//0y+/vqOHB6i4wI24AlLAHBur732GgEKiAOiFSOOSYaBS8bKPCtDYDeHasJs8ddffS2fffYFM9AUn5NEzp49z/MH3R/BJM4fDAE8jo+OZaMHPQAvK3GaSz4jneKv8zA34Grw8UF0cXDxRX09BKPCPsCLDptS0bgZQTwTqsRNzM2BzOYTuXnzDfn5z38q6RQtj6rS2+iQ1kYhShtbBAc5GyEvj/F54wCAz5sQRAqfc7tfBhSETmRIh/QWlN4VQa/b2zipc6QdAlQACkBM3m3By2Rm7L2MEo1PPvmU9w8gAca00WgZZU83XncEHanUdkOrGQC+psodsWIAuizgXBVcrNu/1gWg6z6/LrD5LgGAsnONn1t3vcXrycc//lwMVMV2Lz+O7lxP+6AS+9N//Gm/NvucY+teAhDP5h8AgGce4hd2AGeg0q57Iswd07CUI6j5D0sA+DlXY3/Ks1xnP54HAFAW/ON0EXDWZhNJh8fy6N638p//2U+lBYJfOhCZjURmY9UZNa7OAAAgAElEQVThIvJhmWdkTJGSI6BLz7uwfh2wVRFZDfB9D8Frzm7F9+N17IVgIaajkXZlEnQlmki92ZN5rS2f33kod+4/ls3TFyRpdqQ/1Ew/WZ3aP1DSqYIU+MH+huPCPzzY36cOgPvQDgC4Xg3B/SUlAL7XrwcAiiu+mGsLyxMNBAl4uFDVh5eDuUcwBj+zCXUBAARAHFCF0NXv17SbgulaAoD9Ghpi5plaSYOCWQABdDKrBkBYlvT9AgDY+aCC853IaNyn/8Q2iYkye1Wwu8HkBH7DH4RvSCbKHHMRV6dZf7R1nk6HkqYj+l2dNnTBAApo6S/eCl8Z7Rsxj8dTfK/Om7hUpOhPlK+iyjsXLhe2n4WNcJlhyBAdtzjZFln6CQ8yii9aBjnrw5mrMxcI31Y7UbbZxwDAkzkEeTnBSezfMgcErdtQ7w/KPgAAlAF0agoAsPGEK60bmOgDTvqI1XCkQJAgGoE6EAAKBgCg1yZQ23m1IaNKTXbTmeylU+mjryiEADvb1AdQwwWGERDfvN0LQQYuPdRDaUkAHgjWkDnVALmIIuZzQANbr9HB5zz7poYQ6p8mOuiL3LPUgUFzmiHPUXcrPvC3SmxZ4GI3IZxaBTAgu0mGdiOYn4q0Gm1J5zMZjEdShdI81FMbDRlh4egq0E+aESIDwAAAtDEMy0iC09OPhNmcYJL49pE06qxXylgP0ININGD0DeT+/fsM+s+dO0sqOZ5H5vjRvXuyCSEPq2cH9Z+dAERkNByxZQ/r3jMKhZVXWBcHajmI91zNGTTeFg2WFfVFutFbYAitFivRQPYAfV256hAk2RcRgTXBTcyTQpYyeA2AUqupavgU/JvPGBijvh/BNwb86tVX5PXrr8mrr77CYBwUewpL1YGEau09292MJ/Lxxx/Le++9Jw8ePOSmC9o/srETlLDQ4GnAihp61PO/cuWS9DqoYVd2BcAWfAc2ZcxtBP640QjiQeX/4ovP2QJQA926IFs/HKas4UdNu7cXxL1D+x2cEwJ8bwGI++YihLh/oJt/8MEHrENHaQLGFRlnnDMCTQb+Q5Q6YIwgRqg9txGY4n1gGQCocwAgrpfxNoo5QOCbpqnm0/CjDrCIAIcAgDs04WYQgjo4J2S9aTuqwnE5Pj6Qzc2e/Mt/9ZdSr1dZFlCtzmWSKoOj2VSgB8CN9qG19cxjaNlJmNnPFp9t4oUSEptzYeCv4JnO51BDwOv0ITzpxwCFkurOWScBPR8K+CUQcXSjm2fwwzXtGydAEJSdpOlMPvv0C/nVr/4fefcP78n29mkrAQhAAGcDsPxsZq1Uy3eQ1QCAKgGHjycLYGF+V/fxWne8NQm8NduigvdPH8EW3c2yL8P5h/M5fk88vuH1+meXfUbXRN4VIp/H+XmFc8X/zp+LdFXWjFbZywQWnwkAeKYPaz24lQC40x3WlCoAgFK0obYBPH2awqO+JxWBycUrXBcgPsWQ/fARt7fwn9y3QTliJubo4qQ5g8yLRLMcrk2blwkA0E6vNwHqv5TcdYT0c+zl1bm8/+7v5C//6S+k2wB7dizJHKWTEGIzkQFr76aqXVoGyl7rVG8vls5xD0N21vw07Odaf66+U8iKhI+wudGT6XhIpgz87aPjgdQaHUmaPXnweCR//PALAgDtjS05Go7YshoJkv5gIFWIfFtXI6wV+AfwMfA3WgJChJcgYcAAyAAAlg/n5Z3rgn2OY8HguxRisIcXdyMb+CDzHwEAI6WxKRhjTAAvAWBJgImZm6adpe1yjwC1735I9zOzlu/GvmAbvEgDYBkDwGguWkrgTg1E0qGYD0YsfGJ7jX6QxSSMgugqoDW6s0Xw/mLXAp551hbQOotlIoDQchgRAIBvzVZ+lCGrSbPRzIJ/JimscQL8WoyfsmjxJxIXSLAABEB7SVD9URqgnbK4FxpIlCRN2T8aywwgAuYlGJmmH+VrK7fP5UB15a0z5+butPHNgZI7N9Cg7qTgqFjLGG1WZ6s428mCTK8t3WLlSD7hdELmCs5xBiisQV6cwPlEWrYrrN6AfPEUe9mHG31ZDWDhuxhwT4g0diEkhuk1GUunXpPNTkvm6cSCLMW/FGnX66fjOrVMlAX/DOjQZgyLigFyRWbpjEr/81pT0Ol0fzyRI9DKqy2pbl2SUaVO4ADWdIr2J9azHMIkMwh8IYtsdFs656oyodQdFyHyrDt7VWrtPn4jKIWTTDo11blT6/tugaXRWEPtAHfYeJ1GKY9fJ42H4IFlojPvS/8oYWPa2guMFb4bZWw4W6C1WmYjCeq9u9ADaEt/OND5SYq5Zv9ps+z6fGvhXLdVo3ZA57Qafm2ryGvhMOdGtz8actx9DXF82aJNzxOKrhSmm81kY6MnFy9eZADKfq/9vsz6AxpOV1Dn9800kEbw4yJwy/ZJgA9h3bWfL74bp4x/h/Tp0GGm1gRRWOvCYGvax0HXom6WPJ4BB7g61mPXazLoH0i3B7p0g8E9atfOnNmRH73ztrz66hVpAZKvYGNDQI1yAZFOVynk1UpTfv/bT+Tzz27JnTt3aOBOndI2fKPxgO/HbxjHdqdNQTjUoO+c3tYxnc6l3QJ4ACPpwnwIuofy8OEDMi9u3boljx/vEZRA/bjPKyDrFy+ckb/4F//EWrBo0OjicUBnVVkewWwio/GEJQig9n/1JfQBHrEFYbujDIBiwOv2hF5ZttYxnqBxOUCDf6NMxd6SgXgeoIfZkxh4y+sR7R7ZhcX2U9dShOsHgNjcRATxlLY/hCLxRC5duiDv/Pht2dnZYpCvbWkMLCSrTgWSlDmgZQQ6t9C6D4F0Sq0AnCdbNraVIRKeiorAIkNvOjkOLs28JEKdrgIIZ8G+z2nO98CxKdgeUQTeLIrdh6IewQTUWLbqhCO3RcCmWW/L4eGx/E//4/9MQKBWRVoJdh7AmJ4r1JfRngkof0ghjfeoUKQu3qO0jakBFMs2sBXPqzIyv7EwRm5rcd/9+uN54Wvb6ZRP8fV23abzsuQA8f5Z2I95b08YASw9wVUSSOuvik7ninNY5T84qBomK8K1y/VtJW7L1mAIUqwCM7LtsbCW3c+K/an8utcBQCwB80wwA0iwKmk1rIRG+1zDAW23GvLmjeuqVQPGVB3K1CfTwFh/J/5xvqNYoqVz+Yn8xzWXvQ5ACZMz66Cg7FgRi3bVKYR7UPi+ZcDm09zFVRaA9nzpQStSTRrSridy69M/ytleXX5281WZjw+lMhuRrQaK/Rj+MxMcCZMdSMjV0Xa4lsgAItUGNruOkPq7Ks5HoT4TAfS9NAcl4Rk1rQwW4PgEOw63A8h4z/BasiG//t2H0uidlu7WGelPJjKvoRRgzFJG6lcFQXVsH+Fz4Rw8aUO/x5gIWh6nJPxlj2X3yZ/3oNLnbTh39XrLuqDYPMcVU6ROBb09mYegH6W9+A2ABiwAFzWnXoAlROl3Qvg8O/kQaNAnGfy7vlhZrMgEpe2B+E0hdf3BzlSp1amqN4eKfiUhCOAAAEuUkb0n3wCZeHxeNbOYnadvEcS3dp6WhuG/MgFD86EpHD1LM58bPj/H1LrYKbhhpe2YPWQZWnBuHZhok8ksnMl41LfuABqyQVQQ/hlagCe1jiSNHRmNtGvTeKSgAUszWZoNPTHtsjbjOelc4f0COIE45q0zZwkA+A+virRjC0xLAACP8xVlSTJFRx0fcxLtruYNNwq4cvZOReT0Uea86gaTP9YZxHghrAMAwvRv+N6TGDj6DRkAINKpJ1IH5WU6kU4tkY12UypwEuEwe9U5nNwMFEkMAEAaFqjtjBldtoNgZ4GqAgCYNKAuJXVSbg7HEzlOU+kTALgsQ3QCqGodPH4rSpminwYZBvjtCrBwdnlCVis2g4I+W2qoM6+GYEYECz8UEjSRChej8ICRwWHWgrD8HsYOUWhoaNwzBz28ySV9M23G6Fq3oMrLKIDswVjAMGJyA4hBu7gmMsBVfd7mNFVaLYgA+JC1ECHyhfms6AMAAA8sGPB7A0FnPOA3VPjtcyEAgAAedTsI9CH2h/FFgHT2zGmWABweQrV8ly0gp/1jaVoLNQ/Wswx9rNwfTe5M3M/UapeBMHr/rLVisNZIfgBKq01W9IfXrx0p8AAtn8EmWAem4aDTHoAKApBUjo72yWhAnfxPf/YTqsNjjqD9H2rJwWpAUIgyABiee/fvyrvv/kE+/OBzadbOSC3pEEDA/IP6/PHxYUY5RyCKWvTNUxvM6Ktou9bJo36qlkB3oCOHh4ek9XuGH+eDLgJgXDjbBfcAYoM/+tGPCMTUajMZDHdZB6iMhIYJ9KGN3FQm6Ux+97s/MPC/c+cua/uRuW+1OpxDYCYgy09wKRRazMC0OQG0cM5n0b7dh3oLaL+3GiqncYWfd2bGSexTbAtDG+uvmSavqc3i3msLx9dfvyY/+/lPrMvAXLWLiLPp5qFZ/orU6lXOcR9jghwGLuJvjLlvNgCCCC6ahgQ2MdbIcX3lWX+zJJljBPunDBv4WnmrS7KTknydFsY5mOcOCvheEtr5BOwVdkIYS7e7wfo6sDXS8Uz+t//wV/LVV7fI4GBTV8hlEBQC4q7ZGoxLBqAZayak4nkAGDpWGUjhjkYA3sR7YLj/Le6P2EvcPiuI5w+3u+sA7GdjAODbil1E4jkXfv/iXqzslWd5FBMLT34kLyNZ9sl1/oOrWYef97Hn6LBNU36N5UBMsWynbJ2G97XwXe482pPx+a4GAHIGptaR0rJmAAAOSRGqDABoyhvXX6ejCQqzBg8/AADxPf0uAYC1AE8wWeLgbtU8i+dbPK+edv950hW6av2h/1al3qb6/NH9ryQZPZb/8udviIwOpV5FG2hNnIEmPTdKP0M6dLZA6XEtkT6SB4H/5PbK/SWKKLtgosUoOQCAPQEaPHgMwdtkC0ItyMDnmjKbd+WDT27L8bgqG6fPC3sS1BMZpFYKkBY7XsXX6yDEMgDANSDW2a94nvj3xPZ5EQBYtF35d80lhf9osaIyjTV+9NaISICinbn+oCQAAIDqouExZZVBsAdkWjv6LQoAhPpvQbIYb6BPimNYQtLiGgIAdFgQNyHhWZNZtSbwdsECwGvYOxK06SPIZGUhBgDM6fBkCgb5vsq/8mx6qJHmb/Lzxb/jLjXha3idbQTtmD4KrimAvXU4PJLZDCAVGAVaZgAAAPAGAIB667zM5w1LaGrcBxYC4o/ZdMIYhFAIEzj5budlm5U3TysA4OgXTjATG8MQRQF4uF1zs2BLjfAGOq1ELysEAPTfNn6sPVdnahVyWRaUP4kRWbuBlzMjTvQVzABAcAKboYgq/2NSzVKWAfQadUW+rK4f1+71LQSb6FRaHWIJAIDgHwqj2GPJtDAA4GiSSj9N5WheF9m6JOOkJdMEE3suKCXIAvTpjCACAQDQhaiMX2GvWPhdRLImoIEDAPIaJKU4se4EKvWg2NoExVjmpRx6/6qJIpLhOBcYJYHRDNFk/wxRwiBgyr/DWQjh7PASghwAUE1bVS9GoM+u6JjPUNGvN6QDCvd0JqnNY60BNl2CCADAUTku1kMX85riLKD0m5ghABOgskR5DQDCeHr7MzwPWvegf8wMKNV3oUp/5rScO3tWhoOhPHhwn4gdpMqmw760AVgYsuvIswZSoDAvp/jGAEBo5MOgJzegno3O2zAKukN4BwaipwoO+ai7XsF0MuZc1JKEikxGI6qd1uozee21V+XnP/8TBttQsAXqidaH+Bu/kSlCnfWnn34q77//Plv2KfV/S/Yf92Wjt0VDhfcj0w+l/Z2dbQvKOhwHgAgapEM51TPuFfnNb35D8UT8IBMdjh/ej+9HTf9bb92UM2fO8HW8V2uzwEaok7pH2v94Ig8e7soXX3wpn376hdy790Da7S5rrGCnwA6Ayj8F4xiUzuhE+MPFGcONwOl7uldhmylS9oBQe4bBs/zx/YqNUVlAsczOrQsISIEDUYEqtPo37hdKNn70zlvSagEUwTmbhpKBAGwXWJWs5o3j6aBALaHQI35wT9hWrwEapdGNg3q1BlVwNdOQ6ZJYnZsfE8G2Z6phW5SloSUCj/f3V9pqzF934EJHjuNSERmOBgTlBgMwRJrGeElYr/fRh5/I3/zNfyQAQFvtjBDS9jW7i04Jbm/jNYcTw/WH9zOs1cMppFmbktVbTuk9t/vlgHJ4r5c5fPF+6v2vT7ThlbyJlmIFh90dzNIAInL2nuYcXjYAYIhkRK1dZN3Q9wmYY2VB42pfxfypmM3zjACA7ufIkGr2Dbi2MwDUgQXYBVuJbFWdDAB1Ln8AADA+L5sBcFIAoHT9lbDDlu01T/v5p1nT4WdWrQkE2dVGW4bHR1KfHsrjbz6Xf/LTG9KpTaVRhSo7ukMltLFIqdEvha3C3EUwWktkjGQ19x/vnpQr/+PehvtHuIbVpgP9bRgBDEA2hAcR4tMJlRkCs2RT7j3qy8dffCNbZy+KNFsijbr0J5pMSMfTgvmMr/dlAQDur5TtO5l/g7JiYxDlAtUWMwbtARH8VwCWgxbPO2EsACQsrTw1u+fRnhCK/BqhOLtXngw002UMXk3g5QCAZv8VAEgs+8/CbAaiNQAAxgCY4rufAQAIk51+PTGDPV6vSLD6vMJvZRQgBld6M7UA0hG1vlAegAhHs/zQ9mpKs31eqtU2y7TUv8JnxrTRYN2CraVsABMLN6ZC5rO+cVpLAMLNiYY/aMmUvZmzIieseNYwSB1nwaKtguDfOQPA4QKSHyMA4KSO7Ek2y/XGx/oxliAQYbC67DgxAADV/wZo1bOpNKtzCgE2ERzSuCgYkjmDvPZEKlPLSAPdQTYnYABgMtSt9QMRqmoiKDboT6dyPJnIwSyR2eYFSRtdmUFwAmQPFtvYCEPRGt+KSTa1DLBn/tkGTqQO+pMFmQgCMGHZNiadaFCgaQGtk8ruv10HkbfFGlafTyG6uMwhxadDB5n3NShDKAbAiwCAXq7SdLg8YJiRJgaCl1Sls7FhFC+j+ARtJCmIY9+PzxILigAAjAeCOOowoNbfAAAGcmB/4H5bcIprhHL/mHQcXYAc41oiFy9ckG67Lffv3WOgy/WGDCaolOy9rqCEI73OyFm9AcJhUwpxuH5jQKYsCCQaiBvKNm3msOIJ60qlQNWMwfJGt8set8P+QA4P9mmkzp89K2fP7ciPf/ImQFaK3m1unqJozYP7DxnwX716TR4/PmDgDyX/vb3H0ml3GRiSVj8ashwAbfcALNy8+ZacPXOWx0Lwfu4cWs5hHGH8tJUfrgUaATjmN9/cZgB/3D/UEoBWm+OAzyLT/+abN5npBxvAa8lddwB1dmizg3NAOQbaCn755Vc8R6irIhhs1FsyGI6k2+2xPhz1WkdHxzKeIEvcIIUPYnicOTEIFhDzMmSXJShBIFCpyggURJuTfp/C++XzPw4eTmKfyjbxcLPB3+lY9RI8+MdxvXsDyi1wf7DZIFOPcYSeAsopMJ6zGVoBVuT69Wvy6quvcqxR2uGBO46lIkqgq+Ugc7jZQ8OA+g4EnlGCgfY4AN5UGRkMgnv37stnn0G08RZLTFCTCW0GzCVoQWT704pMa2jDs7GsQMxxIN1eR46P+lkJCICdetLgc3/3d78i4JCgfRT3PmgLaJcBoO0ApOISgNiBjQGADCgAQGDXHoMU8Rr2e1k4Nm9mEdQLnRAdRwUgyxz4DEBcSSJdvYty7q9I4pcFKNm5ZMJQ63fqZe942QAARWCjtb9sPoZBfxlYW2br4/Fb+PdzAABUyYKTSavyTGuFDimcSmulBjopAAAVpdIa1x8YADnDI7bJtGlKWXvqxzo/dx0AsO7z605s2T7jx133/euOv+71kwEAh9KpjuXhrU/kxuUduXbpNEsAkAEFAEAdJCvlo5cIhXokf5KqVFCDbwy8eN/Fv7UEIGdPun3VNQ8QvG0rB4H/WKrwwsmghU8KAGBDxtOG/Oo3f5TOqTPSOrUllWZD9aogAPg9AQDCa1825gs+vAEAjJudI6u0WaKIGuwjeQ02sgEAJgwIQBG2m35mIausQKQ/VMPHW/eqjeL/mcHnzhZKfJlWb14CwFiAJQB1QVYf2f8UZcAUbAQAYF2MrAQA7yHtH3GNlwNkBb2FYo3sPOI5vMx/8/MO9wdPJoavOQMAAT9OHz7KdAqACWMxpX4E9QGkLq3OORFpZgxuL9/2cfFkLvw3JCZpu23P4BheP30+AwDCE9NaVa1/Dh9ZBj97s/2R+QH+/jxLm9VZ2w3z2xgDAGUO8KrBXWc81r/+nAAAtLuYz9kCsAFBQJlJgx0BRLrNBtv6sVQ0CBT82mVmIkSs70AYqiUANFAGADDDDcEv0I4riUB4oz8Zy+NJRUadMzJrb5BWRCFBLAjr9QradsI5oxRuYksagej7ZmArwIdE4AlkSeueVF1UF0aesQzvp9FerdUGKfNBa7hw3MtAgHBOlQEALD8wHYJ1AAA1ALy1HRBF2B4ggAxmq1Kt1ygmB5ov3ofAwmk7BCqc0OOGSKPhrJ1ONleN1sR2OlZbDy0FCDdCCBAgwWQ8keGgz+AfY1oHtb9alY1eT3a2tmU0GMid27cJEiCjDfG/BjahAJV7kg2VNcQAbwInI15D4fFiBxTXoRqIMJiWCc40ATBDoAGBGtA0o4ECDDh/7pxcPH9BtrY3ZHO7LYNhny3TEDgheD99+gx7lf7+9++SQt9saEs10ubHCOwAOlShyyLVZCKvX39VLl++QvQFnwetHgE2gEv8DRMExgQC/9u3vmGQjrryU1tdefDolsznYxNZPC/vvPOO3LjxBo8PoAXH8VZyAB12tncY3H/yySfyu9/9Xr65fdcy8Lh+rRN00R+gXvgb5wu6P84D/2Y7lwT9VxWlpWatC1xmm5NuUBmLAzRCA+HCgMGzD2Wbg298oV2O3xeupRgkwHt9rhdseBAoOwAwo2qtMlkcdEHJxXCoGgwI4JXZo4G8alZgAz+SX/ziT6nP4MKOuDc7O6czUCoDFb0LiQn0aT9clOlo0I8HxTEfPaKo4u6jPfnwww+zU/d6RMwzFVNEjRwYLMU6xTi4CscvBCfRq3c6G5HlgDIGHEeBHuiSACDT1pScD3AQWEakcyIfW7PrSzabZRRL3lvSwBLTUc3LdBwMwHvCAD4EEvxvUvwi4dVl17+wlxpzav0+Wf4OBUxXRP9RhrHUsVyNH6w9tX8MAEBod8P1q2BbTnHlTPLyNhvXOIB8UQDAshIA3YeVZouSHQAAXh6op/gMFMq1d/f7/4bvOwPg/98AAPy7lkzHI6nP+jJ8fE/q0yP5s5/elHk6oF+FTRgAAHwl0rHhazExo8B0DcKvVuMfB8H4t+/fMRDvAAB0jDQYxT6EclpoZAEwwKqBIlhLksam/PLv/yhptS4bO2clabdlSIFqKy0NQqz4fr1oBsAyf/MkYKSmiMAe0swZf5k9J7MQDAoE+vDnMeYGAmiVvVH3YxHbiAEQ1v9ngr5hubgBAD6EtElksGoJAMsAcN9rdQb1U/zArGjtXq4BQD0mrf1HnLUaAMhvmMfIod8d+2SrYtiwDWxm+80Hd+o+AAAIA4LGHwIAs3kine45qVSbOpNMTMljMfhq+FtLkieMO9jBybXccI9eO31hHjqOHBvQj1nju4hextu9VWBGLMAcBFh0D4qiPc4AOAkC9azGbHE7WQ4AnGTryRgARm1BwN+oKAsAWgCgvmx22qYBYKURXs9i7IfKXNtUgb6fAQAwTlR4hUibktxBP8WzU1CaKhU5Ho/k8UTksH5KKj2ginUZI4OPcoOa0lUR9NewMI3Xx3uFkgXQRLAoAQyMJhk7QOtsdUNXSo86JLqwPUeQJbxUWZ50+UhDIsjqO4WqbDw5YU0kyZ1efv+JGQAqskbTQ9pPXr9OEAA1+rO5NFttaeE+JLWs17c7YtlSVopGzp4IRACJAENQ0ToiYF2Q2o0aSLR6NKE9BP+D4z4dpFa9Ie0mssh1OdXrkT7/6OFD/uBvBNag57Qg0gGtBWNhhHX8cf1ouQOvm1v4WADtVmRGAfQpCKLmXOnMmAcwk1PS41Hzieu4cvmS3LxxQy5dvGDB2jFaX7AOG0HyxsamNJttefcPf5Tf/vb3zOyi7ynn4hzsCARuqpS/tbUt29s9uXRli71PcW8QmJNen2pPd9Ta7+3uMxjEDwTaMA0hzAa6/nQ2lGuvn5M33rzGtn3I1B4eHKnyfg0dFZoEFK5cucJz+/KLL+Xv//7XzPZjrrfbPZmmCPTQEaNmQa0Fd+hDO9M6b9WPAGAB5X4VbUFbP9DHQW1Xw6yPDJm2jdDXlM5rE5PM360lOUENuL90Ulu3DODxc4nbAC5s+BSRrJDJgNfAssA5o/QHzg90GzQw0Q4UzlDRi51Iuz2Tf/3f/CuCPr7x4D0IpMGW8NaQLJFJMM6wTa6mDJHMQ3n06LHcvn2b+g3I8CtABK0Bza56i0wFM/JyGwTnXPuk5udroCwAph2Lau0BAMxmQ9bWsZ7fSlwIuE7n1n4JJlMVXNwBCetEqTIdsZjKArlwfmT32ArkVqXQ46A/DhjBxIjXfviZZQwAfIYWHWO8OoZfsRXm/ZaXvcnHPJ7Pvq8U8z0n2XWL73nZAMC6EoCFgD0CTMp0KXzt8vZEGeTnDQCwfnZFCQDYQCqkjvVQpQYAxzyr/f8BAIjtdxgMvGwGQBi4hitn2bqMV+Cq9RvO0ydfuSf7xKp9EOkpQV91JM+GB1KfDeThnc/lF3/ytrTrYNupbXSbqfXYqjvFABQJTlDDzScPgdTYppYDAFg86i9UqxBYo4fOElFt7wYhubYkjQ356PPbcvv+nmydvSC1Vgfd3rX9H1Ns+eP7AgBke1SkK1MYlxAAYLl4/iq1heZzqSEPR8HvnAUAYIA7B0sioxLXhbKwvGzQSwCK8y5nAOjzKuBN2NJKDCooAwRNFf4/AnxjAFrG1n8AACAASURBVNCumQaWqxJQa80AABUB1B3Kfex4vwnXerzHl62d+P11SP8HwC80jrwsi9+K7ksTaK5MpFKFv4IgfiRI2LAEJulKrQ4NrRbjCrK4DFR2rTNP5uN8mIxBpy4KBqYAAC7Se40dKNKe483H/NxwwgJlKw5K8KYgK1YwPtHaDzkGyxZ8mQNxEhOyDOHSz5r7YSdQBkKs+jwmGNX3caPQLofBv7cEhABfKlu9ri4CZFiz4NY+g+BrjuyXAgDIKIJuy7YPVNVEn3t8FvRzzWwLFEGriRyNR7I3nsmetKW6eVpqraaAFALDUsWER/g2mUodk4TBiIqNIMhL4eBPJ4J6dgAAeN2dRh9T7Q6gA5ONiznRGWAEdA9gg30o3AgzNMvaDJXdK6JTAUU1O4dCJ4LC7LAyBGcjKKVaVVetJh/njYDcslMI3hLU2Dca/GHm1hYJgBCyw6zcBZQwXq+XBTgCPFU6MsZEAxnNWCL3W2kkMqHiubbtw/U0anX2hu00oXRfkVa9Lv2jY9l99Egp11hX1gGB7OtABSMOVFZvgGrkXEW+sMbM0QzvQ1lghOCG76F2BEo+lIGCzYwtSWYTuXLpkty4/rqcO3Na20bN0BoKzIqGHBwfyfbpHbbm+/CDj+Q//af/i33UEeAj4IOwHoJ17AFQPNUygdNy9uxZ2druyf7BXWm166SUow57c3NLtk5tk/b94Ycfye3bd6yNXsMC8qn0ehvy1ltvy82b1+Xw+L7UG2gB2OH7mK0nRR/Cgz2um9/85rfy/vsfEPzpdLpZmQsC/wbKZ2YqtBluemwQNIOQ4QafxjxyWjrGC84EtAigmu8+fTa+QdcIBNLhxuCCkgr0VIUq9EEGt7AZnIBCGm8yZTasbF5kz+Fe1sFyUPYPsvd44Noxhrhm31jDc+P5V1Op1cfyl3/5TzPWBOrpcV3b29BwmHC8cT8G/YEcHCDYf8SSC9zfg4MjOToeSVJrmIig1utDiM9ZCKD6x+PjwAwVki0bv+oalwFisMmNOmIZUPn1u3WNK+3TyzXYtSFow+QgHd7jpTs+NmUOQXj/w/M0ctYCMKHjnVMdw3kZz49YxA/fH+oM+Pxz2xoCCMSFn6EPuCotxyLAZZa++Fxmk3w/WakCtPp4LxsAWCcCGJ/9Oj9mWRCybA7Rp4j2j5XrvXBCeRvHZSUAYAY6XRcOMxgAxLx+AAAyO/mPAQBYZ1OWrbLvOwCAFmiNeiLz8bE0ZCzffvWxvHHtoly7ck7GgyOpQRsLnau4l1qW2trekt1nLTB9fMIEjPtiblP9PfRbCRogmabdpQAmEwBg4kCTBwAAavAvKi3ZH6Ty2z9+SB2ApNURSeoygu8bx7+RQX/RDIBldiXec8L5k70GvjIZkB4q2J7FTUrl3VH+DOE/lACACYCAW1vpzPhv9cZDCkQREvYg1sc0HB6dm+UAAI5IUXScS7UmDgIw0CdjGPcNHwcYpB6vggYhAyDvAuAgeSx3swwAWKl9Eyy2QtydD7ra14qCrhD9gx8Ofjf0AND2GklDCLCPJxVptrosh0RiTUsTdf4hOGDSEt2tslaWVmaMbgW4J9d2cgaAXwypniYMWNhMFgAAFXPIN6A8888Js2BVSvgA0QZWZojWbZqrXIR1AIC2ASq2bglv6ioENwMAENzDGUQ1RgIhwIrUmKqcyM5mLwMA2LfUJr9OXAAAzgDA/QIlVenvAAAwtsjgA8HJAAC0/qB66VgeDVN5NGtKcuq01DttAgBjOFWgu4CUNJ5kAADRLnMOJ+lYhuORTCcTqYPqanXJoRNL1XeqAKtjzB9zTL0+HTXwFBTMVDotMA/KATxDtcwJd/2B7DuCFiHKPFgPAGQ0Ia9lZ4mD1jICDAFNHufZaDYZKCboCQoQBK0NgbghmLM6f7VdWpukiwcLUFFdLCIESDVrf4TgDTd3OBrKcDAgSwCZ8o1OR3qom280JB2NaR13HzyUo4NDCimhJAMBDurqAfiwpYcJ/iEQ8wATYx9ncMO57roHWrMZZaGjTFO8DvL3ewZTM//cxFB7xJKAmfyzf/bn0mrUpddpU4VfRSk1yIahuXL1NXnv/Q/k17/+tTx8+Eg6bUUjtRWl9yUV1tFfunRJzp+/wDHEvAC1qVZHMK2ZZ1iMBw8eyFdfaZs9GDH0wYXCP4wY6syvX78h21vbXDvT2ViS2ox96fFdCHaQ6UfQCSG/3//uD/L117el0UCnANCkVPMen9WNHkqvaNGo45cBWwyKdA7QSLI0wH4CQEvZEuY6B4ALgyyj+3sbR8yBrJzFwAbaD+9OYSyaVRnDGKQtrFdbg2GAh2vymvplQQFqw7rtDq+fgp/B9SmDArVnSiXz78PftAHJTFqtmfzFP/9zji3q9XFvEdyDhbG7u8e/cYxBH7oBWo9O8ASBO+h4HHtd5w7CkJoJoK1W4zm5A5Z9bwBMq/0IbYReaZndD4MrHquCMh20t9Q2hukEWgdjaTYgTKj3i0w4y/JT0IdlILDZurmGJUplQfvydef4s87JZY9ldtPfz/nDDgr5MUJbGopY4VydwcFzl7kcDdAm9ekezN9Qf+Xkdc4L9tzUmJ/uDIrg6dMc41m7AMQSrfEc8zWz7He8puPPF0vgSlp6focAAKwiAAAAAj8AADrbvu8lAOvsU2xf4jX0fQYA2Jp1phpL1dlYKtOhPPjmCzm92ZI//enbcrT/UFqNKunnWV92shE1++++oeooFfcNt/9ePriMAcAiWbb3tYZxZE/qXoZzS+odGaUVqbU35f/85d/LqTMAALpSbbRkGJWvhTbCz+e7AgCW7ZmxX1n0P1VzTP1/HiH3o4wB6QAASi4Q8IPxy972BAOmLJUuyMBHDICTAQAKBOg1KAPAo1IAPAj+GRN5cE/heut65hoA7BaG0mEFANgJix3urM2w769RUttZioX4JWB1LvO7fLypExYyE+mf2lw0JjYEAOGbAwgYjfsyGg1of6sJAIA5WbctJsAAAJiPi/Qxr1FLFx1AwTgpu9/aIV8/e2keoxje2xAnRopC4CG4m8GNijdZGQDxxh5OqGB52cU6UuSfW1yA4QJYtbE/m4F69hKAKVssaA9MBOzQAsDfqgWgfdY3Oi1p0tNMGXSbDh8XTZVa8KrgDwaAtrNQYIX9MtOZtOoaHKEOeUbhkpoMp6nsDlPZr/bkWGpS67Sl3u3IcDZlqwvUMmNuN2sNZvrTkbaGwIRD5hs+J6ZKDTCZByROhQqMode4TINAx2uAERShD+iyTQPPx32o/b0Z2BSAB9kcsuzCiQAAWk0LTmxyKhtAaTse/HO+gnrfbpGejMcYWU97Pmv1Z/X/MLwaxKYMarR+TM8emV/S/mUuB8eH1kKtwox/r9uRFqjsyK4BeU6ncvB4n+J5+BsBNDHOTKtRoYqnecQAQBjEZsGs09IDoxQaKxgGpT8D7KnKdDIkav7KK5fkzTeuE13f2kQWVoVe2OeUdP8Nqvf/r//hr+Xe/UdydHRIRoC286tQNA511QANbt68KZcuXWT9+AgK0tYbnkJy0zmV+o+Pj+Sjjz+Se/fuKshSS1j3j5/XXrsmb7/9tmxvo1sAlP7VaGIeg+K/vbNDJffHj/flk48/lc8//0L29w+4vtDaLW8xF7SaY71XLqK4AKBgQKCpgaDPx64kyFLjqgaWxzBnAqwd3ueQmh45GW4jCxtAxAaIKcLhvXuaOXPiz/iaIjDiIrG5QrICgrA0I7aocQeA8w4jjnlum0/mHAQsC63bhwNHWNE2b6zRoiMWB0DF8wfoqv1yfb57BicGLErHGt9MOmJQHpB9gYa1ygrKQe4VgvelQxuuQ39DPicqLMVyEc/wAOscc743c5ZODiAUvoNFPlb8Y2CG2wNnhDgg6Z/z8cX5ucMERym8ztgZWjbnCDaV7B/h+8uAnMLrT2k789v81PUPum8HazoM3n2+8TaV7XH2OQ8g48/G4102NxjI6ETILyfKIK4eP6Xyk+xHO5V3AcgPA+2SlGA1StYAAKguzITMoRAE9Tkb2rMTzeMTG6V/fG8sC6BisO5FXpV/V2xHwzKm2C69qPMLxyLz/9aIJOK8c2HYPDmCc0QCAmWG0ILpdeDn9uVw776M+3vyX/zpTySZjQSy2VWW1CLrnF2pCb0JWaEufh3eBwdK2cGmXqd9c5uoADY6NMEGKv2UZHFfj/Y96p8BJK1L0t6Q9z78XL55uC/nLl2VedLga7iGVXZ/VQCOzxk2vXQKPcn6i+NAHDRuY+f2TK2OxSsMaPLkCk+GwDQS/xPdR639H4AAgofGCKjPU0si2yWUlADkNtQ0yf8/9t6ESZL0uBLzzIw8q6q7uvqa+wJmcIOXTGtruyZxbSVKRmpla/qxK61JuzKtJK4oAiAAEiQGQxIYYICZQZ91552y99w9wuPLOLKqemYgEAUbdHdlZmTEd/jn/vz58zINoLB/zrKGPbPfZkjCYZ3AuiGZCRDAupf1kBxczunTanc0aDbgTMbfwd4Yqai4lRMUg+ytGz3xVi5BjGPUan9L9tvjYgM02A0JSRnt3A4RQAT/F5doDahdl+g7dbpMco0n+yy5ZZ5iDR8M9jn6CS64EwT53zl6wOVal2lAMOOv8/bsGvp+pSi4A5Xn/6MqLiEZmxFeqTxYLjZXt4LbFvBvCgDAzU8AAMr6Iv1ul38CANgbDWUMAGCzkvUSSqGo7dB9AABAF9jGQAAdZL9WZ7ViEA+nmhlVZJ/6PZmtlvJsvpIny4FcdAYyONiXwf6eTMG24fW6slquZb2AAMdK1lD2x3+g4JjTR60HLJTAANC9W3Qr4CKzOcRYlxxsCmc09wH2NhhVhwodmFBm4I5SriuxAwOAK6oCAPDckMZ56qhhfUIMkHoAYFJAhdtUj531wud3kTHr4ewGH4E/EeHNhmJl55cX3H/scT+ZMGjFWGNNg7Ux6GWk/c8uLtkZAPsH60Lv2eUGrt5HOTfUmGdqOpTFo6IzmTMYTGPAW61xPqhyC9E31APNZTIeyt2j2/Lg/l25d/dQDvYncuf2LTk7PZWDfbRKuyQ9GgH73/7ob+Uv/uJ7cnaxkvHkgI4gu0YIjNSUyupvv/2mfOUr78nTp09kMMysvEWDNVzr8PBIRsMD+c53vie/+MXPZX9/j9fB+9FK8N33vszPA1QAwHB2fpq3pYNjAI2AyeS2/OIXv5L3339fPv74Y+4RMAD29w6oAYA6dEIX1ms+L/shWo02frbaSjar5FLzI36glA5JUv2LDDYBGDNkOr76DwcC8j8bEOISYGBZ5tKhm5bl1B79V3mhIgiqAABiplr3KoQDTUXXsgAFiKcBhT6PAa22nwvRPif/+fdHNpmNnWmR+NOUARWUKeAzBQBQF0hxHhJavWk4loCafP70rk0fPT/ZmjreVQ54zBBWPQNXjDOXwhXazj09lHG3V2MQpDdJsdR8Xoq/O7tBHW1rDQsmlLEIWEsI0KuTaWla+KkCA9pWY13w7OdH3edvWgJwAwGEFwIAxECoCSyqPT919vLhqfPjqsfvagAAtGDeeetNGY+GBAV43gUW1O8AgLZV/vm/TpAtOTO+KIDmOgAA9n8KABQlWAj+NQgeDjJZLS7l8vy5nD1/JL//9S/LrXEm3fWl9Daq+l+kHWE1VPsEPh38FgdIIjDiv4vfT1aYMcCKBAICXPXpXA7Ic9ILlKAOxzJbd+TR8wv50fs/k/svvyGdbMJsM4LT+FO3f6vGDp9rAwCusuKaAICq71cAwNPuyrhVZ8nKhy1p6MlMxD9k7IElAeYrygwJAIQxuBYAYA61gTD50UgAPyPITgCgB9VpzfSDPq++/FKz4+zqlamKA8wpBIoHg5xJXJR6hWR1nu+5AQAQMwrGoqDfZBOHtal6FQoAQMTv8uKMnQD02NUEStYHu3lP+tnISlpxT0xL5wnSvF66OC2k8959BQBiD+t42GgtuDpPThvwno/4HDJ9HhhqpizNEvHq/Mqo1szADL8MFM6qRdaMoBROXbpx0sOoeiO8OAaA19j31hvm9B0AQIU8OgGMB6jFR3uQheKCtBBgUagmJqg0dGWBYuWIGSAgAACuQr1mwIe6e2TeT5Yb+XTalXPUMu/vS39/nwAAepsyuIXiOmhGiBABC1nwHwEArHZX+nfqjE6LUns0YITYhP4ZEWXSn/VBcifSnUkf70id8t95oM81EVSQ8zmzcGs7LLEAyw403yYOAMSN79+FTD02L5gAS1D6ez0ZjVUUsNvvy3S10d9jE5HtspHZFC1kENxowE8hMwIhCo7gUEIJBbLTh4e3SREGDQ21/9gbAFouLy5kfjmVy/NzXgtROsCyjFlRpYl5z89dndjUQHM0IEQYKMTRkY5zVep8YE4B7gPChQj8J+ORTCZDBv+vvfqS3Dk8YHtCCIbcPToivR/t+9AC78///D/Lr371icymSxkOb8nFJdrBDWhMYaDeeusNefudtwgqAGDYP5jI06ePGLxDTR42AwyCp09O5P/8T/+v3L51l47k6emxHNzaZ9D/+uuv8bPT2YWcn59SjC7rd+X09ISOJ/57/PiZfPABuip4uYauUc4P2QMz6gnEoN9pagrcr4WsKTOivnYZhoLGFzLDWD/8nWf6PWgKBrYcnAZg2oLPvFduyPK3UXxTBsBVDvTd3lsf/Ot4uI0tDrliHWrlXJnBUgZEXPQPtq4qQNDRLwJsL6nwe9c2e6F1YunvEJTEZ1VHIb7P/90UQJKpgC4spf3jp5WCEXqdWKeYsnUiuL094lUAqN+n3vA2MBH3eeP5Z50KIjCT3kETg8KeMF/nEeDNwdhQ6uBrH68xQ7YRuYS+h7XRinsj6iTEeyoFshBpZT1uMXelsalITKTPt6vtrN0L11dAzAGAurXnwVeczyo/JY57OhatFHM9efPH+6wAAJSuLRdzee2Vl+XWwT4BALYPNcXqeO5/UQHmbvbu832XMyjj+MT1cFORwLanISid7K+d7Uvbxa/4ehWo2ebfx5aybl/cx6EbuLYyVVix9UKW8wt59uhX8var9+XNV+5Jd3Emvc28UHtn+s260XNc9PzycYoMJzxe+v24h/w9lkjD+7oblPMimVa0p8PtzZZzGYwncjZbSnd4IP/5L/9axrfuyWjviOCpMsCKn3SMYi252+Q4fyzHafhpG1//aF38lK7PrfeBtewHmZ+UnpBC/IDI1ToCIOhnZwYEtShzRrt0+WwAAL8l+O3OAOiyFaC2Awf4ouUdS55/5FKhqxfF1hFj9aUL9nQ4/SuPCmIX1wcAUPatP3YGBlafYytamqsgAH326SWFuaE/BQFjXZOZDIcTGY32EckwrIbYIX6vvc3zFJZh3jZr7x3d8eittIyUyGk1TjF74lkty+wgwIoZYgb5uYPbpeCcLsIit0LMwgJH1xCoOyTbFrC//kUDAJq1FzIA4LL2ux0KYCC/P+5nZABkmAQDALR0QjUAaJAwkbkvWTAABBR0tB4z8TUCABCGQP3mqiOfTjtyCid2NJLueCKX643MIFgGCYL5ChKAvC+Osy0kGD1t+4ZOAX5AWPYnn2v9NzoKsGbaRCTcqQFAwBZBpiLsB9xWkOrBeqgh3hUA8FKUYB51FeUUIFulTa2krN4C2wxrEXsBtKDx3kT6o7HM0XpugRoxCIKhHnwt8+mMXzkaDgkCgCaG50bQf4lMfhd6AhAuy2QyGrG0Ag4xWyUB1V0sWO9/fnbGNoBkWhiABtoHtAJ0nKzbQguNNQXG8jHGaCALkyjJ+wGJZ+B9mcgh/u0ZPAYGyKIPenL71r7cObwlBwd7/BMsgL3xkOOMez89PZPXXntd/vZvfyz/1//956qiuu5QZG+xWFMd//nzZ+wB//u//3tydHRIhfzBADXcM1KW8DsE+MPRgIyJv/zLv5RffvSpvPnGe/LrT5+wBvsb3/i6vPray+w1j/IBtEq8vDyX0XgoJyfHLFFAb/onTx/L97//V/Ls6akMh7dlMJhwnnBYoyQAP+PxWMajCUEAN7BeT+YgAJRUBRlsBmHlOneVtrE6bwv8HQQonCoDR41hEEunGDaSEaCHgxrz4qBw8KfObvmabwMIGk//1hcLddu6t7JaKMnw5u81hX7dYsoOSlkChX0OgEhwSMsBv6VRws1gj3kgnoJbBB86UHreDiJ5pAYGhdun+JycG3Pc/P1FQKkHnQtHVYMAxZlWO36J/fP3RXDOvzteIwVLKq9Pu9fsAFY53fFaLIAIZ3qcaw8+IxhQsiWykSm0QECFTVgC/r0OPJbG3c8ChW5Kj5baurYA6YsGADwzlIIA/lBNwX+c97R0Jd3/VXsQ1/6sSwAwVaDxAgBA0H/v6I7cu3ukNbxO7rQMXrpm3VdoNUO/xW8oAV4V7K02//amQ+Nzku6jNOMd7WPcgy/i/ppsUNv1o/9S8hut1IyJlf5A5kuc+yrE9+iTX8jhJJNvv/eWZKsz6RMAUOV/D/7XUHvnGW1qUWaTfJyifS4AhzL4q03wwLdG4N/jWUIAgG/Ts2y+mgOhkDn8pdv35Ds//Ikcny3l7oM3SDWHH19l99Nzwucn9a/bGABt49t2PrStv7J+ApJthSAgfGoXDGXHMQIASIZp2V22AQCAFuoBBLkOAyDPhJvQeqBegukLAACMaJZFIwFntHnENqT/MxerAoAMtZHoBFsAZR4AjFwotwrrf8EAgLZTLOJliPGrMLx2a8IaBxALBu1ifim9THWqkOkf9EcyHh9IlqFTFWJvgAbaZcA5rF5i7uuz89///re3NAByhzXvnWkiAskhzwzAdM46GAYWnh0zJgCycQi6YvCfnxq6otnCwxG4qkXetoC/WABAVTDVdhiV3sQAlQGgHQHQ632UdWXYw9QC/YIx8hYgxgBgR4E8l644JVbmYiVDZKIhRmF0e9K+OyJTyeTRrCvP5htZIhM8GMo5Mtpc5KjnXku/1zdgQiuSdKwR9Jh4GVttaWCoivigx0AEMmP9KwEea4NRzEXhtGFxRg2IaKTTgyR1hhggJRlVHckiOC4boDIDwDO72gos0K/DkqcTa8+BcoUlQItuV4bjkfTHE+kMRjJfrljXzqAN4m1QQ8/6DErdCQZSO53NiBYORyOZAEBADdF8puAMWsNNL+Xi/JwAAklmYB+sQBlTEGBDARSrFSfrpmgy0hZAxAM6dw4xX6jDTOrG455BzTyQTi8FwL9xr/jdIOvJ668+5HpEsH3/3pE8fHBPbu1NaFRQ8wnxPuzj//V/+4/y618/luFwT54+OybdCD9YHienx/Luu+/KN7/5DaUoXSJ4h9AfepcKqf0I4KHo/sknH8sPf/hDKz1YyKA/kffe+6q8/vrrXN8QjNOssf4d94l7gRggQIbvfPc7vBZU5gGvQVeO7VBMtDRS+FBf5z3b1aaVxcqY4zcVW1deyfcC54lQmf4ZhUJDRp8OSgjuIwiA8dHWLL4gy4e9I7xVzld60HNfJJmctsO5as2UnI38oClYPOk1m5x4gCbLueox4NaqswVldlAaKGlnlAIcMfw4f1YG4BZo+BjkQAq7pgAASLPyxVPEGsZiGoqcRZdwrf64H1EAjy7c6LbFUfQ4ShHc3p6RuBerzrIqhlTbvJW+Pan53mVNxPewK0pSQhTHyec/De6UNgkBVdWwweuxPMBraF1DwM8Fz+Lx8wBGB8OtNqalNdryfF80AOBtAOvmuYnBk6/jYD/SNRIZJFXr56ZdANo0ABwAQN0/xnpvPJJXX3k5b9WL/ekg3u8AgO3dVxVMV4ECV923u77/iwYAbhL8ux2M+8TtDH7Xo86VagRczuf0V3u9jTz59a9E5mfyh9/4kux1FzLYTFkGoAAAgjr0g9fSW/rhNcIuMbZI74HPhfOHAAASbJkBAEjq4c4BTsPfXFLtf7B3INKfyEefHMvfffALefnVL8tsiWxhSQJvqxSbPnIdAM8BSmVIyyujLX66KQBAf9bZ3V7ulxdbWAtG+r2h9t8YdSjCHcnyRgCAl7DlZcOWWHNcGec/AGply4LFq/+G3VZ2ANrrQacBpbSIq9DeG8E/2gY2AQDmcyAQe4EMAC+hcGCfPhXPVohRa0KCYoDTS5nOziXrIV5Bl4COZL2hjMb7MhhO6BtrdYn7vIW+HNal8jY20vnvvvVVxaviQct28QGZNyeNfazDf0RSegNSqNG6abFcsCWaHlqaXSq1KHPvrvAwcgAgdc52XZhfNACAzL1TiFkHRADAsv/QArD/Rv2ejPqggCsLAAaih8WGbCqFQsoAAEYfgoIQARyArkLRRa1JRZkA3j/vDuTxPJOnl0uZoUlE1pdLjHuvLx2IjKg+ljIAQBPxej0sANThYPr6fZXR8okyhXQ4ht4eTyn07mQbM4DlAGg1OM/beFQFLek8xvXjAEA694pqRmJ7/o4tBoBK09n7K5gAFAFEdhKZ8m6HpRPotNDrZ9IbjmTv8C5rfqAAvoIC/3LFwH2Anu+DAYNQrGmsbRiM8f4eSwggQIe6fnR9QIYEZQNoA8gA24XFMDLWZ52HD5BIM+i6sdEKJWmDkpzsTfuAIxQYAFV7wTNw7pzjegjOEYzvj4dUyUWSFfX+yOwgwwMnj8I4yyVb8/27f/fvZTpbSi8bUrW93x/J6dmFDIdw/mfy7d/7uty7d09V03s9bYk4nzNox/ednZ2xHv8f/v4f5Be/+AUP7P2DffnWt74lDx48oMo/A3/S99dyfn7OTD7GCIKNeO1nP/uQTAR0AMA1cV/7BweyWK2pLu/ABso1vGZPnQUL9irq7hX51QHXrg9AU72NjwFiVIEtgjxlLzlbABoAqqlBByGUSjGgBAMoAAARHDN1FqXIBRHVON9tzmNTcJ7uqSqH0YqNIoF46236HepkpA4+QS1P2gcnqtjjDo7q/vQfd6a4Ly1jwr+z04Jl3fPzxw6qhCrPtQ6RxgoRuXTP1DlBo2ydRQAAIABJREFUOqsFKOSznGfVHREoKf8W4EFhpeqz8FUOXCkAYCZVP5/u31bnL3cA6wGQZudRGSkOAPi8RCAn2uv0HvmatbP0z7qDzgDfdEf8dy6ilbMFwMpSRZzSumtzWuObv2gAAGJRpftJnPW0ZCiOYb7mKxx8X8NpCUA6Np81AACHExknlLixW01H5O233uSZzxaBCGB+xwCoMq96rpj/kc67/7upRKf2old4IdqQa9mXK3xX5RlTAeBdZX/Ha+aC1MYqRnYUPhWA6CkSHUPU863l4vSpnD75lXzzy6/Lw4O+DDYzyTbqp6psLAAA7ZTF9n3h7Irz4ffpPtRW9xcW/eNsRCkZGAAo8y0DAHj99PJCDu7clfM5ynOH8t0f/EQObr9EEKKLBE54yCp/OZ6b6d9vKqJaB0D7s7cxEL1bmDK/NVuuPwoKI0HAsx82wlr/ebCebZYy7tyMAeAAgDP03B7m5wKSoSzn7JDFTG00AwS0gxl0oDQJCzwGZRmg/+M/ggLsBGBXCwnafMo+CwCAzMQCWKB9xVlK1rb6Q2DWzmbnIutLLWOAcKFkMhzty2RyIN1unywAD9vUz7WAEPGfJ4D/7Pe+nq8/X3x5FgsJ6AWQM3WJIk1NHbCuTNHZgSXm2hoMjv+cSt0ItCB2pwek3kCClpDCdnURtKoDt27jNBubm2oAaBuMvIYYlBcTAiH9n9l/VmSQATAeZJLhDasF6fiZ1WdsAwAKn6CcoLtaS1+UTYDAeAUhQQTyPZFFbyjPFgN5dDGXKeoys0ymQLGQ9e+PZMUVrTYKAADpN6o0QHSSbn2mlBh1RlTwz9tH0Dnkonehudz86PtwLdJ66h3QFBRwhzKnoEXxtcJ0aNYvBabcVQwlAHUAgNt0tlrD+007AeMH9X/8uzsYysHRfckGQzIAULePjgkI/PswAiKsJScjIkPf94xdBAAEQM0e9f0T0NTPzvhZPBsoyziY0IIR9fOafde2SZot7uTKqqyj5N6qH7/UQMdgQbUjCAuqyQ1lFtFwuzOO1xH8kx4PHYR+T1aLc3n54V15+aWHcutAWxeiruzi/IxK+v/L//zv5f79l+Tx0xNZLDcyGO5BlkL29m+xDdwbrx/Kvfu3qA/w9OlT9nZ/+OAltuNDC7j9/QM5fn4qf/3XfyMXF5dy586R3L9/X+7duy/Pnj2Wo7sHrGXiOu32ZD6HDQEzYCgHB7flgw/+QZ48fsaeu2h3AqDRFeYhCtgb9Kg/gG4DznJAoOHPzzpVO5NiwMyghJl9NZI+RhoMeWMMnRnVLlF7VxKwY0nNknuJjlYAAPJgqoKinQfSefVcPQ0wDQ6v6o+1Akh5AJauQQdOChVzTdXTmqu9YOmDAnAuBlZ8n7F4wILxSro80LWSAXwSBxdAAGexsILMSyW0zMjBg1KcxMPQ2tzYrae2BneaUtDjecDvCToP/njxPQh61IGxR98iSzQzAGIAsH1uWe1pvAd7Uwq21M27O1NXXRd+KLuN9ftMqegYv3gvuQCWgWYA/711Q9VZ6047rlFqQUgGgcj5XLUEItAQg+bf9BIABwDq/AzP4NeBeSlDJQVcPIDL90cCFnyeAABAAAD+7737ZfoiYHi5ECCtQlLuEu3ttdbn7z504xFIz7zoJ3we81MVYF4VAHDb5K2S3aazQxm7GK0o5jwYj9khaLOayuNf/oO88/KRvPPS7QIAwJlPFfieLDtoQIdFu6TCutsptz34N/7zxAld5cCk1O5AYEA5AAAGAAAAAAE8eegXdLONnM0uZXxwW04vV9IdHMqPP/hIjs/WMtk/lM6gGQCoWwBFrHazJVIFeMT5qdKwyX0SxpR6+HqSRG2523PvAoZSAE10edcdnOsAACbdFw8AlM9ES14y46+CtSq8aKXUiEGtzBnhEoqmwUoDAIBoaU3/xUolGQu5n0TPULO2L5oBEAAAzDPjBwLqqzxBgnW+mF/I5cVTggIAANarjvQHE9mb3GJXALAdNHevIvMe97H3jwEJnT/91le2GQBUlyzE/3gImYGPhzNrgYGqwInMQQD0KlwwyMLGJCqETzOtWzhLXER0mpsBgDZjoa+nbQi3D6PqbVLUP15nG2kGUdso0ZUkpV3rXnIAoNshxQUAwGTYlz4BAK2F0Z7qRY0JSwA8WKHDuRHYFwT/ZAAQUdYMNr5k3R/J81Umj89nrP1f9vpygdp/Ulj6sgB7AGIWxgBwDQBj6pBJACVngDQUvAPNz/peao2/S9V7iFqMF4JqbgugejV1rtEpiM65ryEu7opAX4N/dc63EMhSsGzBg5kgHm62Px2HRLC+sDofR/z839jok9tHMtrb10z16SkRS/SMZxC/mDP7jOAWGXNcmoyAlQaYeO7TZ09ZnsHDFC0YwSJgvU6X11BgRYX/IpKMzy9mM+o7RADAcoH5cgSDIT+0rUWh09X5nU63MseQHRxs3NR4oNWM1ljhuSZ7eyxt4M96IeP+Rl556Z7cu3uXQfT+ZI8aBn/3t38r3/vuX8nR0V158vQ5aUV7+7e5pqCZgJYjL79yT1579bbMZifsnDAeT6TfH8r5+QUFKPHvv/u79+X5s2Pp9wdy794DuXvniGwAzPBkbySPnvyK2gNYb8jwg3kyGo7l0aMnDP5v3Tqk3gDa/fR6felnAwUXAYwNwHRRVoxnodxR5t5EqYPVkOtaLAINrkHpsBcvVzLXsAeiFuhbq6FcH8CAAHXSWS8iGb4foJyVdrjQX14rDRA0ddo9ELZ5agKA2gKgNrvVDgBUBbDFIadmumB+8TghLd92aH42FOtU17y29HP7XATxPsZ6GqzmEEQNWfgA1uAzuv8dZNWn5TW50QGKQslXf+/3Ge1OCqAU4IJ14YjlBXadyH5zNlIc5zJjtNiDVXORjv/WeeYtT5M1sgsAwJlzMd2ahdA0/xhW6J4U4JcxWcK9pAGp338+1izXiesjlHNYB4F8zuwe/Rqs2AUl03wHb7vqDIE68KR+LmyV1RMyktMjUIBqN1LFxfJMELJKZQZAehkHUOJV4pqk8Kz9+DjG8zEG/nHt+mduBgCoDcvnlDRYB0B1MwAMZqDf61IHYHZ5IV//6le47hQA0FaAdXuucf21Ga/fgtfjfq8CKNv825sOQb7XzI/w68VSuXwtJUykOKdN99Gw3XL/LT7nVZ4ZYxYBAPzbW0tTnHmzlulsLmuIoE32ZDafS7+3kU8+/Im8crQnX3vjvgzWl9QBAN1f2/IpA4AMZgqpFeVreWLKAID4fUieYNycyaRnkAWTpgFATZmQZEOOb4a2xdlQpsuO9PoH8vGnJ/KTv/9I7r70mqz7Q72PYANoL3VH5WV1ZRur7YvxPQpQ1/+07T/3L6ONrgIAql7n+WPAuNsNJH09dvCYkNT1jrXVdTYA2KIAAHoJABBiRDXWNhJ5l6EitqMHgBKkkBgsTmO1XxSFNl8PCTz8lvdoCW2UqIMNDGdljt93M+kYAMDiZhMRz/1sP0Hy5zaP/RrnN2c4F+cLfliuA6DPStAdTZeXYFOgMkFZV8vFVJ49+9jEAaGtCCHzIQEAlOji2Tkv+TFHirq1bzR/7Y+/9EZ9+tEGidMQ3lUsKqdGGOZC0Xo4wxsKEODLESxgEimmwCxaMBdkADR+/VZdaXmpe+Bff43mDaCD3nwHbSZ4KyXkxQ8U3kOGuLNaEADYH/ZlhHp0CAFiA5COootcM+3WQcO+kiNFOrnS+EEXxmfcMUaHzXPpyelyLafztcw6fZl2MrlcdWQNtDLrK+3GKp98c4BB4N8JVKwIfAqRMg0ufbPVm3g1AgUAkzrhrQaIAhbbP3WzUjpIsJ5BB7OgIM5jftjareevGYpHMEW60htOeHAM0dpovWZrP7BYsOlQF49gmX1MHYAB02U+JzNgiQ4YRYE4H6KCzWm/1zmOhl4/i7vQH445z5TgUHuPVfsTlCdfK7hcb4NaOAUglIUDVW4NfGHwcJ84tBj87++RAeBtHnudldzZy+St118l1f7ll1+Vi/Op/If/8B+p8r83ATAicnp2Sro9aPvaim8ob7z1hhze3pfF/Fz6fXRBQGCOuYQ44J78+tNH8oPv/4AgwMH+LbYO3JtAN6BDtoUetEBnV3J+gXKCIYGWk5NT+fDDD8kEOLp7l+CBrk8VcQFA4Og8nRgzTB7Ac/3paHIy0LaQFDAYTGqYKBPDHXOtMY9GXMEAX/vqKKXr32Ea09WIII3NYyomRGMfmDL4uwNcnoWO93EVJ6nJQqmeQjlAi+8vwI9wsNp9pqCKg1lFIKI9wmNwHx0F/B7MmdL35WOgJxP0M/IsQkUGUVtLNvw4munAQPJWz7BGu5Teo4+1gjdF+ZuCHMpCiHPnRzXWJNZTVbGS30ZKp0/XgYoM1p9AbRTNQhC1WqyxbR3VlL82j3l4VV2p6/3o7om00e3roBzI5y5lEKiDWQh4UljYxShtT8Me2gHhRtYEiI07xrZUobQxZ8MpCKgq3YV98LWfz7khMFr2tQ1CFYBJ4eZHlgVZd0YVr9unKQgQR8kBgFagyT6UrmMHuNxm6pwouIZ1D5o/6v8hdItuMevlQr70ztssCWDZVcvUtwGYbf7B9VbW5/cp7E+3MQ60x3+7/Y37Ptp5ngPGePJgN/1d2V7ps+06bm37/8Yj5eXBNReqOwd9rcNniOeKX8ZfZw23JTDScUbwu0E7tG5PFpseRfWQ1Ol1NzI9eSKnjz6S/+qPvi6D1YUMOwu5PD+Wwzt35Hw60zJZfG6BLmYKAPi+jPsQIAPm2FmFcS/SL8mDtQI0V7qYgtYoH4XoNHqDnZ/P5eDWXXn2/Fx++Nd/J+PD+5LdfihztCS0NoWcV1sTeD4HO+IaYLrR2Z7U4Lrej8IXzTvY11kl+Aj/EwlD+FQW+EMPTsfPzK0lMqm14PGegfoAAEYddAFQEFKfyWKywPL1+VivwnVzR9stcfEcem7rj4sU5uPltpysXAU4QfGHF4N4aomEdn8gneFQNllf5igxQbmzqxsi3kBSR02kluAmtjXuzWb7VzVzbbMZn3Mlp6dP5Oz8hGxyJMjm04Xs7R3IncMj1v97osvLGPIY0w7+zr9445XGFdBkaLz6mgNtWXgqArOWVgEApR84jcJBAB8x3GLeTLFyFTcOYK5Af30AoMl5a99WxULTOyiMAJw6kOtHWU+6qyUFAA9GAxmBes42GEoH1xEogsMUBFCWhK41bDYGeyypWXPRznqZnMyXcjLfEAC4kL7MQHGikiWQLe27iU3mgiFaw6x0f3dA3MCkSG2agS85H/bI7vjEgykPwBvKA3SDNjv4TeuPInpLFWHLRdw84PcgpmYSHQCQbCCTgwMGxxjky9mUAIAGjz2WAyCzz1onCgQuZbVYMkuOdn9a21Q2Pj6WpXt3gx3uzwEA3/LIhPIzvKSBKubUEokkVK0CkEQwRWRgXR7c2DGbh8/aRXF4Iujf299n60P84FDCT7+3ltce3JaH94/kYB+Z/KX84Ad/I598/GvWET1+9IQtEPeYoV/KfDGVW7f25OFL92V/f6K9SbsbdkKA2j4YDwi433//ffnk40/l1Vdfk9FwJBm6WBDF7OhBurSAqtOVs7MLee31NznmP/7xjwlYvPLKK9wT0Au4deu2djExlkXuLBjooQ6EAiClNqN0YIVtC/2Qi/Q0XRZFJ4vSAZsHwAUCX7WMuMcr1nc8LN1+xQA0XxfeJ9fmqgxENKjvtxum/B11+7AITLZtZ1y3VSJ6xddra5r0J7Uh8fXy/UAEFswZs54VAEDroybnZerweoY1fm/p/oL7lAMxwSlyleW0PaEV3Rh20QCQ1iGC7sTnGYDWJ83fkK8TY7Q4AFqyzQ3fW3pfWwTXclscl2uiCAqBVQFsxZfGbLgzFfx33t2WQasxcJDtgdgr9xtsHDq7WEtP/mkMKbWzGxlsZfDLwLeXLpaCNh43mrrIW+fyHCgDAP4Uej4qEF8O5hF0lAG6aCfyzweR13R9vxAAwJxZDVk0o+YAKM47lLUt5lMCAMi4vvXmG8xCOeDbtIR+BwDo/EbfqAoA8LlOKdkxAKuyo21W47MEALiuqWFU/1M1/3E86vy7HJQNDMYqAGC9RIlmT+YEALrSG4wIKs/Onsn504/l6289lJduD6W3PJfV4pJ+y/l0qple+FQMtssdemgnzJ4gMeFlAPrekDCA7bISNqdXKyO4YDWzxTS+qwM9qaXsTW7L+cVU3n//A5l3RtK/+zrFvBWEVDDVk00s+TXwo+SffI4AAJ43PTtLYIA5VWwbztbhZRuosYtZerOBRVJzKcOOigDuBAAgMWZ4c76HEnZgHKeqPVeyqeZDw8avwAAAEIBWgf0BBdUBACxUGZ3ljt7OEAAAvFksnGXeBrF6D7TvPwc92nZyxeudlczmZ3Jy8pwABTS0ZtMFfW60v4Yv7vicAgD2nzHNCST98dvNDIA4iFVObO5IGlXUAQDtQ6h9fn97AQAuN5uZ8jGowQEE/JClXRMA2BtkMs4gfLUmCKBUU2QAdgMAWD8OpBLfudnIAnWVw6Ecz5ZyMlvJxaYns+5IZp0e0SzUu1Cll3X6kEu3HqbsgakIaFOAHee+annyyYPwXuq8tF2b12xxHuOBuHWQWheB9ABKDVbqoOToILLm3UwmB6hhP2DGfL5cMAjVFocdUmQR6EMIaYWe12jhZ4s7VzZNBic6eTGDl8NDtldSACCHkwwAsNOAhkaDf1PMsNIjDB0AAFzHxQ4dCEHmCocHGAw4xCBciGys6nMs2dpwfzKQ11++I2+8+oo8fvxU3v/xB/LkyXN2j0C9vbeAu3N0KMcnz2U6u5C3335D7t+/K7M5xEdWMhxkFPlD9h4aID/58fsU8Lt79x6/5+jwSB1waxXGgw4xAw1ol6UBj5885TX0sBHS+HDYgz0AZ94ZKrlxD8E+66K8BMP2ogv64VoAdHhdQ5bdcded+2IBgNRZS1Fz3x/5+4zi5xngFABID7OqPdi2x6oAgHhfVQBfPLTaAIAeVMHCT939VN0H9lgfWZySUmxxsXT8tp7fwTR7oeqw9drOqrFje04EgNFAmIeha8MBIFs9CbhYUBTbUPvyM5XG64oaOCXwwrMs4YLpGLStj2vG7nHGW214vWtTOCV170kZHHEPaQxflB/C3oHlgxKt2LKTx1SyVvzkznU7DFD061Moig6/trZycDEfX8tWcQqchZQAWf5M+tXqfvme1rVdaIqUnyvxJb5AAAACt2DCLRczGYHB2M/YBUDVqF3suX6GfwcANAMATm+vC7TqGEBt+zpfezsCgfUz2LR7dwMAqmy/XzWtvS/vDw22Iy0frxf/7sh6OaMfsYTq+aYrvf6IWd35+XOZnTyWW9lC/uBr78jy4qkMeigbzORiOmW7N29t7Zo23KWWeHEAAMmT6Nf6mcRnosCUC7aprlYKAMB70fLFIdlKw8Eexdl++tOfy8dPz2T80tsyE7AMVGsF13cAAI5SnOfCtqsl4f+3dAFom1fXg697X9Rwif6N3yeSYTo+XjpUZqf8xgMAFsADAFiivAMaEQic+woArDDHpgOgWL0mZDFHGBuIijcBoJ81AAAZ3WfPn8hqAfHynsxnC5ZU3jq4TSauM9xzAMA03VzbrfM/fPNrrTmAuClivaAvWF6A7WAUAVI6iAIA5xeXNwIAGgfQI9CGKWg2lEXFSNtGuerreuW19Dsg/2xk2BEZ93syziDop5lDfU8zAMBHNJTVAQBnBCCPux4O5Hi2kOPpWgGA3kgW3T772y8N3VSyO2ptzcCQRg0E1LMPBY1z14PFHagUAPBxSoOh2vFr8UDj/aQBlKq1gU3h9PkCaVcD3ZzBBUCChn2T/QMGsKgpR3Ycdf7srQnABCqi6AKAFoCo7wclCAaA6DfMZ9GDPB66flCkB3gOAjAroCUATvnKdSSgreExhdMDvRbJhBlJPN4IBSK1TUiZzOWfZ7s8hbhJt1dKbEcODg7k9q2JPLh7wDaVP/nJB/Lpp4/l6PAuhpRCfIeHd/gdiyW0EC5Zq//yKw/I9wEYAMcQ18PYPX78WH72s5+xfeTdo7tae2UdFTxJjt/RITS1fdTyA5B4/vyYYz6ZTKSX9fl3xOuj8YSggt9/ESAXyuFdC0AJMJjyuDvv/F5nXqinrpQwR7W5B7d7yEeHpcn+aGmN/lTtm+jUVa1/goQIPEJg4A7Qrg5c235NHcv0uqnITwpCxH9HYEt/Xxbpq3L0UoAhHU84a7GEaNfn1khKOzI0faZuDvw+2IUhOQFzYMgurM5OUd5T2CEce8014GlGL51fp4ruer60AQDp9dvWB9/f6gE03Z3ZsV0foPQ+t3PNDIr0DCguAZ0J1KBrkKDAn7YjVuBQ2FGE+zM/sMJetWyV63ZwraiPZ0Kgpt9hTlMEIv2a6fqqHm8dYGeTRDtGgCHprpQO5fa+CyNg50j6vXV2qxRQ+D01MAAcAFgt0QmgK3duHbBbDCt3rIzrZg7wtRbOb8yHbloC4LpA6Xz5nFeJsNWdN5VnzBcMAPhzeUAd7RNeS0vUUr8xahhtl1qgA9NcS3VM3b/bg4ixyGp2LsvzZzJ99on88T//A5mfPZa9ccZkGDo6AbqCr+ExTBy7uB8jAO5z4uOv5CckYHA4qC8IY1oqiwIYMUe3DOge9aTb6ctgMJZPP3kkf/P3P5f9V74ki+7QkiTqi2hnIPiXyo5tjIFuCgDQH6rfTul3l854ypkpm9RtZuSD8LPW5coTorSwVi6FEoDBF8gAUFAWCulg1XbJAoAmDdghm2zAMhG0A2QCO9dHKUBcAgD2/Om63t1A3YABIGvJ+hu2x55eXpKlAJ8aCZXJeCK3bx8aU03LHHi2lf7sSOd//NY3Go//qGKbHlSkinnNrZ1uKQBwenb+TwoAKET8tAQAHQDQChAMAND/URKAv6NyhC3ijAIZMxRe4537LAYAwFFzBgCWzRKmpt+Xs+VajmdrOVt2ZNobyrI3kLkAnVLnDCqRfXwnyg8czcJCz+nL5Rr+eMA0IfgpA6DqYGpFwFq8T/98NDyFEwOHTwEAGvIEwXWkjuNYscpXULtfb2S4t0eRP2TKyaxAHT0BgA03FgN9bHSUAYD+Y4aNtcEI4oIQiyP6XlNWdYCrk2lkSwMAdK7zqN+y1oU4jYuRkFzmIlSo9WcjMw1sY51afzjI2/1RXAtq3rZfmV2fTGR/bySjQUd+/uFPZT5bymg0kV4nkwn+7GV8dlBoj58/k4ODibz26svS7aEFyVSyrCsQVYQIG8T7PvnkE34/VP4R6C9mc34WFOw1dEFC/Rbeh5aJyPTDQR+OxjRUGHeM22RvwudBqz/ch3am0LXrhDI3sLgHre1XAUYK0OixSXqui3QZQzdf8z7+LCNJxI+uCgBUBb7R8fHDITrypYCgAcC8aQbNAxS33XXOY3pvfv/x+6ves1zO87Ouahyig5sGMlY+nZdO7QwahtO1anxKQXJwgN3Zi/PNMh77ye+PNlP9Ir+nKgAA79gFAKi6n9yutTAASgFb4swTOiq1KHwxZSO7Oy/QprkhAJAfctXfWleCpsE6bIL2887Xnl3G/02bgJZ1VscbBQbVVhcBeO4Jh3KjAlZV3iS/NzjMJfJIQ7lbGvyrTTB7lmjoxPUY12wMQPL3fE4AAAInJBBeefhA9vcmOV3ZM0x1a6b1/L/KYvsNfO/vAIDmEoCq8yeeh+nf0xgD9r2JAYDyVtwBCkGh7k8AAFt1cSmb+Zk8/fhn8i/+6FvSW1/I3rDLUhb4w9jDYEFCsLwpeIsJHPdBcI+aCEVZLjwwGARvsZYX0PC63SwjIxK9wAhWrtHaeI/dkr73ow+kf/SabAb7JaaDlkuCOYCOR/Uif+7D3GRbaEKk/gqp/SmeHeWwa2157aXedC5c8N3OohYAACUAO2sAvOASACYwwAVhJy10h+jm6wjB/wYJq8GI7NsVEmhanWtdxQrhb3ffUj9yt3m5GQDQyzZyfn4qF+cX1mYcoMyKsQzacGd4jpT+T8a5np+dP/nyOzvj/+kD4t+uqO7wtrbWguOkirLHJ6f/ZACA6BhweDdQutQygEG3I8OusgAAAlA6YoUlpwugDgBgr20EnhTQKEoAaHKgxNsVtv47WQh1AC5lIMtsKItuRo0ABMgI/DO0IzRVehpMUhy5Yxsd+KsCALsten+XZ1jql2B0INIAA59SkTAL/vN6JDVMWIDM7tjl02INIH5n65UM9iayt7cn4+GI78c1QfUHA+D4+XMV/TBDh8OFBg/GD44bpBSMPursGGceeNuaeMDkT+6OWwAA8CstC9F0Y37geAaK4I3pbXjxCZ7RHGB3biEACMo/Wv3hHtmZgOqh2u3B76eXdeTs9BmR5iEM3aYjo8FYxqORXAC422xkBhHBzobB/+HhgVxcnMlwlMl4PJLnz5/L5XQp//jTn8neZCIPH74kFxcXPATw3ednZwRWENjPp3P+6ffoSroI4J1KCsAAPwjoASLggIbIGtcAOyAgW6uzyIwC1v9yyWyfjr1PdCHoU9TQGW0uCaIwr3nb05wtUDBJmh1YXRflOS2CMHd+opNTCoINkHEGQNXeaQMA6gKkeE9NwX9s6xYDDH/umAHZ2n953WIxXukzVAUwLrak7y2Au/jZXQOHpgAZ14g1lKmjh9cd6Ivz4sGa/0lHLnGStF4Trl+zCnP6HOm/20T0qhgEpXFK2QufYcYvndvIgLma3Y/vLhorVV2jan6LMWReyQTr1JFNTxIGECYC6rW8OYuRXV3meRcEBQ91ornv3B7YGV2667QcpGUA8r0VOl6oA28FAlXtcI2plAJn5flXACaOU9V5k9oovmcHBgBK39BmFYEW/nvnzTcoAOjinLGkqmoIdt3H118/X+wnbwoA/LaXAMQzMF2jtP5OezcfKj/bLchuBgCw95F1R3BmtqCT0VZ3oe64AMmbAAAgAElEQVS/msqTjz+UL7/xUB4e7cmwt5b59EKGA3jfKAcYsIOA/8T4xv/uzIW4Bz0Ihr8EAEB3UgEARCtE/2YJEcGNZNlA1usu/wSz8Ucf/FyON2MZ7KMzEnwdFUf2dty+Nkr73fRE8ntuJKC37402ACCuT5/LHERdQchcja7WmqvvyrHzA9MBAGv5zoSLCR46A+ALAwDQPo9tnFULjSlblJQZmAQAoINSALQPBAiAsicmXvVZuSaMiVs30u3272YAwEaQ9FrS155PZ8a8VeAILbjBBCjo/1EHwACAf/3Wbl0A0kOFiwGD4TUQpqadAgAnp2c3AgAal3BOy6wPIKuMTnHNF1cCEIN/PVytxSEFALsEAcAEQAkAOgNk2DfoA9/RvqFNAABV4T0AtU4ADgDMZUXlyvNVV57PNnK66hEA2GRDagCg7z32I7P/3KyK/ug8VaO3TU51aoxiCUC7uUnf0Z492nKYQ5aFmXD63znqpGCJ159YvY47O9FWqvBHR85xEIzHMplo4ItgGrQmtAME/XF6cWEAgHaswOukLBvlVJAJDwCAtgHcaMcGU2CvdMiMnaEOvjtw6gzCqfLADweI7jX7zxxPnzsPEDzIw3txmKD2H3+CTu9GHAG2B0X6ubWcnp/ISw8f8DuPn53I3aN7fP5f/fKX8tKDh3J68pyv3z06lM1mSQrdcJjJfDGTXz96LB9/+lReeukVivgBNLl//z4D/ZOTE5YQXJyfy3Kx4usQTkwDmvlyLsMRwAdk/C95f3t7+8zcQ1iQoIABAJ7p84OSWb1Q+qBrpdxpZEtEx1pM5nyLFgCgaU07nS19Twyk83kMgVnuaHwOAICvx+jkREcnAgBxndbtu20wQbPldT91FEq/fgoqpM5Ys/3WMhzaoBTYsX9HFWV/vtyZy2N354wUyRD3X2KbJb+XgrmAr74aALD9PM34e1NgR4aCgZwlu1yx1q5um9s/UYTf7e+tfofb/+bzO85tXLta0lM4UFybak35delVq65zcQm9F8/obQQq1oV+gKtIFws8X6+0Myrul9r3YjWVAxz2xdR36/35WVYR/Ps1qwC00lx/xgwABwDYQm21kK+++2UC48hO6j5q6+PUvDbaHeTrrq3P53M3BQB8fv1u0/OxsDllI9tmF1M7+lmMhtufBvOff22dvU+fP32f+yu4UFW3BbIwyTQnnKWBGbtmraAKIM8f/VJG2Ur+4BvvymZxIevFhYxHfVmvtIUlupVVWZ9oZ1J/2M9AAIYFAGC2LBd1VZYBtieysBcXU/ZmJ/d3owHnhx8/kQ8+PpG9o4dMQCHxMV9o63QmjwI7kfeQ2wv1GXcZ97Z5bwMA3E4Vz2yJL1OXAwCgGj7WwcpsXL6v6YObCKB1AmBnMrCZRUsAvigAAHoNq83CmKwoz4AeEZKjGN0e41a0jIRQ+AZisllPlhT+09iBa5J6VvU/bfbNQZO2eao7P5erGUtxL87P5OzkVOMGS/qhsxdKgIvYoQIA+JMvvd3ogUQHrUC+CsSZEgiG+OBhUwDgEi03btAFoHFgfgMBAN0K6n6AHrlGgJP1CACArDjudWVvOEDcKOvFQvvAXxMAwAKer5ey7g/kcpPJs+lKTlZdWWYj2fSVuqIURhM7o9Ohg+bN55qyjyUnpWYi6hj8qSGvm0d1oHYmoZQcfdp8puRNJwFAiQEA+mdhJNP7xGeXXZF5ryvZaMiM9QiZjvVG6ekXl0TUBmhjZnLTYAIwMHCmARw3AABZLw+sGXCB2dHtSp89ks0dTKOkXQCAvGTDVaf1Wb2NH8bUg2F8D74TQT/+Y49cU9D1INjR9OLfHdm/tS/Pnj1lsA4QG7R/0PURuI8GAxn2e/LG669S7X02vZD9vTH1AH71q4/k7OJS7j98XaazhUxGY34vGAC4lxHaqIAB9PzYpA4sS49SBG9z2NlIr9+T6WzKXYM5wH3zmUzBWynkQGb1uSODgBn/nuoK5Bk7q031cYl9tvM1yClRR6GNAdBofwgElbtYxEwB/u4q5HEv5WvCVMHrhHwIJLX0GW9jAAB4ic6MZ9/9z7rA2Z+bmhFJHWL8TFUAFF93VodfL3VcvQypLtBNM/il4MczSMF8pM+TgnBxfmB4qfURF0ZwtGAbtSwoOD02FloSoM5CkwtQBXAUz4o9ezU3bmu+KkxnfE8bg+R6jod+iuY3lxm6zpXaAYAqBkTxfCokWjX+KSCfzoP/m3XA1kUA37WwUiJlKKF1aLnNoa5XP+EdbEhtfK7qUcpw4l7VltmkWeDPQKqifADP+ZsEAKDe+ptf+yqBcfSkVhvyOwDgn2obwKsCANEnjJl1Dy7dguB9kSVW1waQQTI83CL/o9ZovWZ3GWhtHT/7VM6fP5J/9S//mSynxyLLS9kfZ7KcX7KThYQSoqr7gP+Q/t7PcvgfLAFzGxyDf8uMIfuPQOz09JwsS7RqQ532YDCUx8eX8hc/+pncuvcKdZSQzJjNkZHusXSgZGssa66pdu0o8iJ+ijLg6qu5z+iMzcgIcHat2i+XOfUklp1rBgAQmvH7/g0CAJabpXRQHo2kG+YSYQPITmCwS08WSLyyLeBIBCwNlJwaCIAR60IE0oau6qxvO39vCgCgM9f+/p6cn56Srayixmsm/rB2Hz586D0YklIAYwD8t++8VVpJdQdRdODihgAAENuOOQDgaNxiuZLZAqq8qJVW5Xn05FZES+O32EbtSouaI69ORJ0j2+wgvxgGAMcj0A95aLvqL5TYs55kqMOHQ4luAKjPxkStVmQFNAEAsQ2gi/8hC81sPoJYWVCwggDAfE0GwKI3klU2oKjFbDGnk4mWduoMd4h65ijjChlrDc64oEPN0c4o83Vt0Q4ATqzBioEIwSbMPPassyOIr6JkYqUZ/MWSQThr+tdr/h2fA9KKn3XWlfVoIMPJhMEnfPHZ5ZTBP8AZIJd91KCTUaD/eWkBcYCOyHy9kvH+HgM9AAceMCFihdFEFwH9svIg6dg6kOalEE79L+in+bo259H3Hv808M2DXbwXmX/858E/7sEPU6fAOliAA3A4HnFscN9LKLpaj1MqpHc6cufwlgz6Pdmb4PDqysnxc3ny+NeC2u/ReE+ywZ6sMBBsiYruEqDECZ8dGf+5UWwxbrjPFBDpZB12J4CCKZ1jjHNXxYHAAsBhCUccVH/NZlvwwZKAHjN2nu9jLVdNsJqvZSt5839nCCAiq8T+XheQRidFOxoUQj1p8M9pt31VZZ9CmFAye/G7PQBIA3ZfB+5IuVOC3/vvHEDw+3KgxP+Nz1SJMMU11gYQxHPBxz514OpsOndAAMji90YHMT5bafxx/0mNZN39xsO5eA9reUJrNmsHpV/IrwJzis/lyhIJkAeNiiKeC/3kPbhLNAjiWMDu0glt+EkZFOn6Tu1Keqk2B2TXPtBVt6hZnOYq8DJYZDu1FOw6CFA9CPHz6dzy/LMAPQe5wmXwu8YuAjzvQP202aUvEgGZjswWC9oe2EcvYYIpx+d4BrELiZ6beYBj5j468LqINGB2xhi+iW1MG1dA0aIs7lv/CGw0QCwva0j3eGpL/N94H/aOdrJRTMM8qVIbQDiTCPZRQvjg/l157eWX5OmTx3J0dIesLtjmpuM/2hffx1Vrom4Itua8Yayu5YA36Da0TMtOL7edI20XiUFzfG/d79Pr1Y2131cESH1+4p/p/Pn1aJ/Xa57bPAcDiyWeg1UAXtsz7/q64fhumc1Oa0igLABkmhfy0Yd/L1979y15/aUjmZ89lfEAGw+ljfCfFUQs7d9whsazDM9Y0PS1had+Ew2H3XbZnnkCA9llsm/tpimS3B3Jf/ruj0UG+3Lv/gPqEUCMDm0CD+8cyYIApPkXbmdjbLHDQLXtnzr/xC/tDLqS3xnmm/6TjbxHPaV1ivtGIoMOs5bVIulChqwg/lloi/L8x8dTf6F4vJ8b200PTNquNBJ1Z0ZqH5BA7fa7slojaYd77ErWRQkJBKw3HH/p9WUNkUDEAegIMRjIOutpB7YVuhjBvy80aGjmQ6vIpgSGHgmIybYBYL9GcwwGvbK5jEZD2vHTk2NqapGZh3terymsfeforizXGwryD0cTfifApv5gKJ0/++p7HN24gePf0xrQ6GCyts4Id6Ve2xwQDYGxqOdLtOdZbwEAWkEZqC07LOjyTPPOv1AAIF9UAQBQhXYTeVsuCQAg0IcgIP6OEgAAAD2KuOl760oAmgAAiJmsIAWY9eVik8nz2ZoMgDlajmRD7W0J8Tp8N0AI6wupAIACAqD1+ZxGw111mF51etrf30wfxudjHVTu5HltJmp4jIZJUASOGZbTEqJzK/6Jz3jg6c4wKJ60/llPRoe3pNPPaJAAGCADvoRoCzYINifq0bHCYIjdWbCgjqUU6OowGCidDFkjKwHgWFLwFGhtGQDwjI+L8uGNOvaWTfG2drE/rVFd/bN0+JD1By2J4nfrnPrvWWcXYHOBPA8mXQsA44EDxoEBHgZRa6Ijcnj7gAYGxvvs9ESm00sTk4Tzupb+cN/od4UTjOsg+F/MF+pk+oGa18sXgEevX7TZioet9uvuqKqpZ/5Day7OZRdgjmfoNirmUkEH93Xoebs86CRpUFU46tZ7DFC3HDBD46PRj3vI16+/nn4eFpJzsgOaHw+VusM4Hua+V5ziH+8rPSDjs6fnQOpAtDkU6fdUORgxUOJeDNoL8dlS+5HOBc8P1uGVf6ocgNRBNfdCNhu0Yy0f2jnF3/s+5wCzZXrd5aGAnJ1ACXAUA610/uP9KQNgdwQ12sDcVWr4eKMDUVEz326zE1ctlFlVfbYx2IPda3l2t1lbey9xuTnG9ibX9PDP5GOQJ94dRdSg3L0IfX/hgOJdtD+2PmiHDNhVYBJdVVBDXExAXhvqYrsmXKrfodfOGVwOfrUMet3excccAIhisxEsjPMf98BVAAC2/FvO5a03X5f98UgWc6WdKkjXvHr9zI3fndvj0GO8bgji5+N76uxys8N8ldX9Yt6b3k+b/Uy/9bMCAOIcbO2TcBMY/yrbyeciAK46S1U/N332thmg9QhfndZjawSylo8/+lBeeXAoX3nnNVldPpdxbyW99YzljFB9hwBc1fmK9Z3uJR+L3F/bsr3bAACCf85jAACY7OiN5G/+4VN5cjKVuw8eygJ+OVq5gTUwnsgUAoVOqXcityWOisC3DT5sHsWqfRTn2+1KlY9AkMWYlEXwX1h0z8/iNw4AgAWARBr8QpRoZJ8xAND09LTryMPCR2cpKAAApBChDaTgcrffJ0iE/9ZIbg1QCpDJpofkE/wG1YCoW+tN9kixoKBhE252VzsBcLbfz4iMXF6cy8XFORlamhQHZjGQo7v3yMK/nM4l6w/40DkA8G+//c2N32TMHPnvnMLpi8KRZn9vGwCAEgAAAGACgAGAB/bA57cDANAiEHdlOE62J1ECsMEEgQ4O1dHOhgDAeNCXIYJOBJlWKnBdAEA6K1l1e3Kx7snxfCPHq65MOwMFAIj0aJ9KZGdBd8SqwMLeGACAlU41z5CJw+L7XA7SnDJVv023nH47bHiPAgkMCMZpGAeKPoJ+/AduLkFHCyApIGf0+SXa+yHrPOjL+PaBlkSsV8zgzy+nsl6gqUxHMhx+CPw9iE8ygQg9eyNoLRRdBhwEwBOBPZACAG6u9bmUPWN9DFUV2uvYLfOYA3BGMfGDF3OGvYdngJo+xgNoH7L/DOhDexLS5plpAhMkK7JisqEIDq6ZM0Co36LZIWQ/9/YmDJAQ+INmhFGHXgKcQgjZjCa3WAdNsUoL1DEG2kkBApSaYc/n0YIpDeBFuv0sb99Hp9SEKmEv4GT7feUEChcENJQ1zQDmLnzVuZi3zPFIQIv0YgjZtu5LhhlgiX1PKTALCHAbA0DXxzaDqcpBYxCRZPjxu2i3HUQhg8JKI1LgLDp8aYCQOtm7AADps8drVGWAIgDgGg5+vuw6/nxOLcLWsKpGA6DOuS0ca83g5kGWHZy4j5iLSOdI/w0ATcUAue6qdB6CvYqBnL+/rQQqjkeVU1DnfDc59XF+dnU06iy0At3X++HQtLSxqloPJVDBNzw3h4uoFveTlztVzJFOWlEDXMA7xRPRCcz3UZeCo7BNzgaAA4Y51MxgzkXS9QRWALKEZtNVw0RLmRxs5ftahq8JAKAM2lrBCF9TLxIAQGYJAPByMZMvvfMWJKYpAgjgQ8+mZggnBrBta7lqGKoYiU3XSddzawauScDkesu69KnrPHPV/rxOgFG7ZxtYSelnnAGQgsvuh0Bx3Huix7lOGVypfXwBQ6taVr6vzY8OfHx+BfyUJ48+kc5qJv/Ft78i2epcRt2FZGuUOi5k3YVKugbo6VrFM0YGRNyHel6p9F9pvsyv89/BByLrx0FuKxnDv9fdofz6dCM/+snP5PDufem48jx89/WGAAB9dttlTqHP2cU59FhvQdrOU7/P9NmjT5GeJYUvZ66rsRoUkAn3YkwMAgC0z+ZLw//+DQAAeEuGUtAHyO9XfVl6hr2M7dSX0GyHf45gG0xiJFO7gDC0ewCvVVPG1bTWXc0htVt+rVYGnzNMqdGylMvLc5leXshqtSC7EJ8HAyAbDGWxRKyqjDeAF1hbnX/zza/nAIA7YfFhnNIbHTQHAaLYTh0DAAAASgBwkKINxm8zABBLITjppI1jiWzYBYCdAHpdBQCyTAZIQq9X1Aq4LgDQ7a5UzG7dk5NFR54vO3IpfbYCXIO+YkEmgysHAOizGoUJ5RgJNTsag50MdZsH03iRZgpoaqBisIFPolocveBZRoGszHyhmX9Tx0fgSwcOysXcyCoa08syyYYD1u8zikMZBBw7BMT8vG3rEPwz2AvBAjQWhnsTsix4WCAgWGITauvAQW68TaPAHsbbFuKmCQB4K3I/KIzW7E6kriUnu2jBGwNB0yBYUMV/QCEZPOtsOmPwjb0LRxXXwb15UEhGgFFbPSPFw5KHoLWaBA2/i5Y1Qzk7OxOIQSHrA1DD66ZBIeoPxsYfVXocSwnISFhZZl0FX/RHqUnuMHDcoZIblPR5MMLYgv4GcMp6TdNNtuC/uJovvGIBqj03UMVDM+U45fdTWo5cftsLuMkAF8bacO8Q5PGwDv9uAwA00CzSCOlB4BkYNSdaqlMFAvj3erDiQErVARJteZuD0BZY6/cWDhTeX3WOpE6EzojwcPWMaO5YJOMZ56sUDOG7Q2lNVTDr95OaIL2OOSUGwOjnY0Brfw9iTHzeANg40y0N0vxemhhM+DpXU68zkXXPpPehPzcxvxyfBvvctD50HJq/Pz5/uje4BixwbbiF0ktbAV4CINCJKzmhDvZtgwPOHixAgPKIejafZY2+73C5MODsGGPlTdpu1bROcoxRDw2uJNcr8PXtDLeWh28CAADA+D3QhiegXwrwRbu2SwkAnEqcAcNBJi+/9IC0agDDAAAUaGjWAKiyB3F+qtZ3ut+vujbiNdsAgF2vfd33pTbNr7Orj1X3vl0/X/X9cXwiQFu1P/38qWKX4ZwFAOAAbBpEVtnc645j1edU5Fo3I9Su4Ee7NfOMNDoinR4/l6ePfiX/7A++LgeDlYxkJoPNJfW5VgEAiN/hZxjOUWeQ0o8yYJ1ncV5+GC0wGL3FlSjebT4jyc4mmIffoQRgKnvy/3z3b2Syf0sG4z3WnQ8ne3I5W5C2TQBxCwAoNADaasjT+a0ax7ge3LdwXyOuia35pO/kz+vl1AkDwKQZVatb/Wr42p8XAFAFwBXPqzR5tWNqpXXeDdbBL8EMBusLZwCd4x5BAQIA0HPoDlQoMPzsCvoxfqGvWgBEfpm4/pr3DGzxgp26+lmX+lwo010sIKCtCcjbdw5lPNlnog7sbwhmEvQC2+Fff6msAZAaqPTLo/OY36z50I6aqE+mipw4EIFkATUH+sCaBxtoUmPYoHt3CmTZG+Cq+kxLANocZJUBUrTIYwlXaKczwpoXrfUfoOa615FRlsmo3ycY0Ed/3WsCAN0ODuMVRSkAAJyuunK87PLvcxg29oDUrAUWfbeXsW8ynG4KjTA7q5ScPAOcaAC0HdAVsdMVbfz1AQBlXlgZARwhAE2oOV8sVWXUAnIcAsjGgAvBsQD6CCFG0HkAkOD5kcFBxhmZc1KCVMSxcAltlvPMjm6ikQEAeGiyZdaqZo8AW8nl5i8mgoS6rkw7Qr3WnO4Fo+OOeV6jR7sZ1G7WWv4wx5HRR1s+iBgOFYC4uOQ3Q8AM/8Y1ELjjO70238sGAIS4kXdHM6dEC1rXZApobCCINrCyEUW1oWrL1lkM2DXrryUQut7gKDLAVRuX18oqY0N7UGEtlroo0IHW0iJcA0CAZ9Cig+FxH2txfZby+SrWFEM6V+oO1YL+O6i+VoUw/l0xgN7eC+F7KoJWvL8NAPDDPW6a9ECOAX+KzOM1Z06kzn/V4d0W/KfP2PZvjF0MUNIDLAYA6XeToGkBqL9WNe7p2Pj38fnCvmo6u6rABUyZlgBUaMi4cKpnaANDqpizIqjL947tXX+O1AErnyftJVApgFNyLuyBbwIAtIlANRvzdtvd7IDp8V0nJFu1fkt7I6jwx7m3pE4RmNiL1Dcpu2rWRsz9D321YAIIKZOYQ/gxUUzV99rSSuh8j5K5ZO+l42g0efwdNss1ALhnUYJ1Qw0A6tKYhg/P+GT93RQAAJ0UwO/DB/eoBXNrb8ISAN07ioY0eW9x/3NsUzCtJQMf963Pfdz/TQwjfF9bANTu313RnWl5e2pP277/swYAInOkar9VlQDkz2AlAJHhV9qH4fyruvZNRxb18go/qOo/a/5zRSCUFnak1x8wI/rxRz+Vb7z7hrx6NJaxTGWwvpDNekEAIBfE9ix9Eo9ENkMKAGy3wDGfz5IOVQCAW5lVdyjL7FC+84Mf8x4mB7dkuekRCJjOIU4HIUAdJS1vMLYgeQ8F26gJgm1b/yWwwpiaMdFQ5f/n+9D3c2AARHvgtla7Z/1mAgCo/Vc2qoL/ACmgUef0PwbonACNZ8lwsOCZa2e0L8uOaovFn9SfqVrrNwcAtJsEEn7wYUajPgP/58+eEAhA2fd6s5LxZCL7B7ellw1kvoBnjefFayKdf/n6K7n9LjlW9kCpA+sGyx/QHZQ6BgACfgcA2ETttwwA0FClcAmVcF9UEgKhh9gfav3ZDrCnLAAwACb9TAZAwywr7c5HFBRs0gAAANDtLNib8lIGci59OV505WTVkXknIwMA472A0B/o6lmfZRhqPjTIxMKpYgC0HUz+kNeEbsJ+aHYi46EfDxH+npR+dYBY979Y8j+q8HMONACDyJxnmhHvgTbfHw4oMoc2XxAzml5cymI+Z+kA8LyMAaz2qNdiA5sdAgCajQYDAG36nCaKehuADp5hB6DAPUVPJIAJhpwSUmBpWAAACpqBHmxWgwcGAB1Yuw71BSBaKGsZjEcM/vGDZ4CYH0o+vO0fnTAI6bEuH8JNSs2PrWYcpS4O94LcBpAA4whlURgcMA36/YHWx5qzi4wQkXJDvJnpN/o/gdQglBW/a47xNdo/An+UFQCkcQcbjnN6wGnGWHFDFWExx9LnSKF2XaJ2EKtxjzvVa7fLAEBqyFMV/vLr5bVbdVimgacvfF0Xpv2Q9PGOe8/b+KXAawyUHQBw56QtyPfXqw6luMfSv2//2wGuaiE7d/bj/UQAg+2brFa6NC4JHTPeZ7QHpL8nInDxOr4u0ufMg3UuDlhDBaxKP6X2bqbpkrxHP6P/pcFJ01oo7qu9C4AHUPHe8jVVWvfVs9lkx/n0BIPrVsJ2aUUySEW2pP4Sta8wGG5BkJscULWP5rjZt7i9jSAA1y0HPdoJBQYV707HwN1rd9V1ft2CF2Oq2XecB74WYK/AaAJwCdOFrgKwazgjAA7Qbtl4wwJUw4/lIfP1Gv0zf4ee3coK4nnuHVEqKKlx3zsA0SYCCAYAMklvv/WGLOZTOTzYl9n0kuO+KwDg670KDGpbNlcBAKrsVZsf0/Z62/1d5fU2m1B1rZsCAE3XxGttAWJqe93f51qyumksarfrPgcOREUGRtXzX2X80vcCAHAJTfSUhx/tfBT8Da93s4EslnN5+uuP5XDSk2+8/VD2ulPpL88E/vOyUwAAdfcSg7n4DC7CXHgoxW7OA2tLhvDaTLaZ7g8ZAENZdG/JP/7ikXz66LHcOrwra7Cks4Es1wpe5CWOuQaAnVcvEACoOp99zzbNWf601wAAXATwi9QAoP2FirgdEPTDEc91LKagyCwYxBCpNraTuZYs/+v1ZTG6xT99ved2uaa1a1xj+m3KOawCEPR8axIJhr3PKLSNOG446MlqvZDTk2dycXFG5xd2GnEfAIDBcEwAgPpvfYABS+n8qy9vMwDizTiFLw38+ftAt9Oel5oJjwwAoCUAAPBlRB6YCvQxxwT8/5sBgEpsdSHgRpZ7iuIxVUBuyXp/1P8j+M86Qg2ACfQAEBjdAADodRZUpJx1hzLtjOR41aMY4BSFBxR86BIAgKNHACBTg4eqHMxzD4u9oQSg0WjfUERKjUxzG8CqDGzubBsVEdlnAgCoRzMhQIoBGr2428NhgHKBDSn//dFQev2+OnXIXM/mMptOKQKIz6GFDMSVaOBY56VzXCCDJj4DkUX2QzYwBW34sj6z5siE47o0DIGqXBwMxhyxRaI21JBIoI1eauAKoTZMBACs1hXPRBHCsar+e3CPbD8MFsEPCD3CIQU7wrohOAXf6W24wZwGpakdXdO2n/k86FE7X/DZJnv7NIpsMQd8y9pCuRMa6VQwQISb4Jg67Zq0cd0zAK9YpoKDcQ1KVOhGwQxCmmWK+hSYJzAA9EdtVBL82/qKeaqc4sV3G1QUgru45mNglzpDLrTS5MS0AQB69pRVlKOjHjsn+PfELF+VyF/6eXfKSs7LjqyrdP+X/22BkWFFVQ5+dADTMyQCAMQwAU4AACAASURBVHVBTrxmOpZcTy0lAFX3lAIAODy3fiyoUgBIAQAfx/I62G5DV7V+qj5LDZCkjWTdWopj5+/xdd/EAGgDAEpgc8WXNzvtgS5Zc+NVAEZx/6oC1F4Fb/7CVrbYGBTJ/JUC6xDb56BAfp2NZDD4BsS6V+IOCl4ByMkzyIVZzc4o82lNAFk/r+6w+j9qs1jKZGAlHHllBqDVoHZFoor6DTUAyFhzRmUD/T+357aOdwUAABBA8+X1115hzTTLGfsZNWFUbLaouq5aAqWAMbE5TWsjXyMtDIH0Oz/PgL7J7qev1dnRtgD8pgBAm82vGq86m+tnDZ7NwX6yeEvnbxk0vA7os+u4IsBfmOkGANAjAIB4AsyyLgX+un0AAAtZzs7l5NFH8s9//13Z786kvzgho2UBKboaENLXZxoP5fcHEEwPcMMQqwAAgw2dYm6+Nq4JDYB595acXq7l+3/9Izk8ui99ZP+XCEIzMgD83syyGMiB2MviDstMt50btWMKZpIxgFMQp20e3D/Wx79aCQBLUjtfrAhgZ4N7gJgpfHEw1CGqDd97LcvNisE0E6dIlhGsdhaudoFZ9AYyHe7zz8i+rDqrq8aSa8cSIOk+3A0sQwJXxccRffYznDlgAJ/K+fmpLFco21UQaW//FssAAACACQBNAOh/df7sm1/NvZ/0Jtyhjw+ULhY18HboMSOrO4J1BnDwWQIwl9mC4VfeB5doNaOAVEajbdltmfwax0zNUpuBbZMwajtQPP+fAgBEk9YbOghoKQfjxG4AJggIBsDeIJMxKNwVAEDuhASVZd9wDODIoEb4ogyARQ/GZCgnyw4BgItNV9bZkGUAMwTHoMT3M5YBeN0QAQATEapC2n3+0wzRzbP+YQ7dkMVfuVENCJgl/HNnkU68bGQ+Q+COFnYLwmlUFzVaOO7fVcYZZGKsob8wGTOQhQN3dnxMRwzggW90uvygfVJhUzPMZBoEgEeXubXtA53GjChq8SHEh8w4qPN5jVRwfnINAHyPxQ/59ehsWmbVnR8sJWQ6XS/Q1FfZLm88ZDkDDuSLiwvuqckYwn0dmU6nnDrU6SmTQcUgOXIER3T1eraewXqgwVGeoNeTy8spxwAig+hfyzICc4w37Hyw0OuzREoRVYAyAEHYQYBDpTXXen0DGEgNgOotdAPAHlDRHQA2OuaBZmr1dhRKtOvRfhhbC79zAIDr1jP/BgrklLl8HuweyIQpUNY04G8K4F3ToMlilfZVeKOPA+81AAAevMcg3j/mgatn+jGgep2yaGe+b73NmL3PP1/chnch2Baw8ftOEegtAABgYtIGyiaImdG8LebWsxegqT9HFYruH0vHQ/d/IdwTxyjOR9XBWoANGDldt+lnfE5yAKCiUIRnGNv4NFvEuKbSOZjNZ03LZ+u+inXOBV8wjGqu0pRBUAekCT7YhQFQZsGkt1EVwOR7gl0cvJVW9QM0O0baBsm7qORrwBITOUBi/1YAsvgP71dTE+evGI8iM+P2UtEE33MYf3we54hT/fPWfwYYkGYJMNaAALAAAJwiIQKbWS/iWNwHv69033Y+wG1dLXMfKi0BqvLn4r5G8EbGVjICzgpRZsFaDm/fkgf37jLwPz15Lkd3DuXZs6c8D9pwxJu2AUz7sLs/5/Yg7VJV2h877KzdHO0dLtTwlrrgn2dc0L+pusRnBQCk51pV0EIfgYw+ZZZEhpn3hccaivvKx9/nJz77ix5rMgCoZ4VyTS0BKBgAPYIAENZDm7d+dyM//ckP5b/+L78lt7KFdGfHsjceyHytQoJ1dga/d+CD/qR1TeJeS/SL3Gd3VhP3lZclGgCAUlO326tOX1bZnkh/T/73/+PP5ejeyzK5dSRnl0u2n1PNtuKJcKek07MUwDbtTTRcPElmGiYRAPCzuOpsK+y3dgHINU5wSzkrzgBzmkykG+GTFSKAAD6RfMxUXz96B8mZV/gmyvoMFCpziOnb5UhMsM/mJ+oFCyFqJoA4OWBkD2W1BFsLTC4hAIDgarlG2TqE9HrKXjVfE349vqvXzWTdH8pZF3M4INOatsh0XvBELAXPNVLUZhcnjZ0lSZeN6Mc4AKW/qzqnrY0BzxbELwCVlzKfXZABAJAWNno6nclk/0AmeweyWG4k6w+lPxzTr+/8228VAEDcvL4YogOROqcMEPpQIdcMf7EpLKNnqBDQbiiV4304VF1YEOAA1dmv+cOl14IQtzlnpHKHsa06NOOhEh1RrCP2QY31/1QVdlE/rdtBLTk2AKnlqM3u9VgCMOqK3O532A4j0gv5d1KoVYAk3+w2TgUZERkEXRsUpOhkcrZYy7PpUqYQAuxP5HKDfqN9ClXAbNCIdABMqDCcHuAmsGbXLznbiYOYurrN7qMt3TBHpWszUHN6pTmjNh/+ESJYy4WKdZhAHXYRgksAK4tL7XuZbxJvq+HUXGbCtZUTqIwISLH+KJy0WlIgJiaQdDjdwcpNR+UexDxphj2o6APg6ff5H4CI4+PjnB5EoMHEpOiIcvOrkXfnzZ8kDapypq69AXcIBsDerQMNoMGwQVtJo9O7QI+q0NoswVBEyjQABOogJKbJ6Uv8UkP4YfRQMgEFVBN6w7WX0ykjdVKNTDCHvWM7HekPlGXhgb873/5sMJALjEcDBxljq2MVwAmj0eGuvU97abwCgyGah5yx5MNB0kVzABJN07atqaBwB4+Y85GL+BRXiqKIK6xNq+GNzqAfwAgW8Hfv3hCzMMxQUiNhO4BvAzL4OmM3ZWBFhy0GSe4A0kokwBRbGUFO1hyoOK9anqMOE4MXy5bEQ00BqayxirjNvqcVyOn7m+y/fraop/RnjM+v12sK8JX1VefkeyvOOH6Fs62ZhKaftvOrkr1wjfO0btzaxh8Z4ghqxMCi7MBU3dTNKWTqn0TnrhrUiuPoz+SBS3ltlwWZYMejSKUHRbrpVD9CmUAOLBSCmHhFGTCFMCY/H/o+o+c3u7SYeKAG+6YBk7MKQpeKwDbDfYOWn9rXKpul36Fz5Tac/tfGEjEGqKuvo0JdBDaWC3nnnbfUziKJAbCZwrp6Ty3xay21ddclGs9LD0L1ewvdIp/P6Fvgd3h/W4CN9zTaiMR3ib4g/t5M0S2eMgbY6VpMvz8yvNIafb+ifyZlWMT9l95r1ZjXUfdLfpp7V2Es4h6K95/+vcp+VO3FuvXQNDexCwAy/1ojz92soTKDYwAXOIzm8vjjD+XBrYF840uvSXd5Lt0N2uw1a1jgarEM2s9fX3/5mWjfmz5HfP4U6MfROd1sZP/2Xfn+Dz6Q58cLufvwLZmvMlmjhBcaIZulSBdnvHWr4Q0B89DuSmCmuWZTXBtVe8HXAxmhBmS0nS9N+1TjEgts83GM3rgy3BS00DJoxEIEaqjRBQBVU6f6sx1NxLHXsTQwloZnw/IO/J7dpngO98ylUb+kdH4bxZ+3bX5+F0xo0m0jezvEb+7z+IdCfADx9VWGNoFgGCNmy6SXDVFrTfCJ4BQSBLl+gLFqLSkF++oAdJV9wO/UFvizFbEy5xcAOgAult4uOZa43no1l4vzU7YFRMyRZUMZDscU7AYjptNFNzgwwHvS+Z++vc0AiM50XMDx936Q4WER2APZLjYHxNaKgw4AAAAC9qTnTXuWEABAswPUdlAoi6D+XY0LHHahIfiPV6004Dg8GdYriICsP/7j0jTHgIqXVIjfSA/0coEGAACAvgy7aznsd6RP+km536rCUdUHWE5HhUgbEEIL1NZoB7hcyfFsJefrTOa9sVx2huwIsIJBMdMI5A2IqPZoV3EL2z38IzceirDkw+BYQQi3t8snk6moM/Z0mPBdSxgwpejnYExg1fKAM2VOInHs0bmSJcCkxVw2i1lZ+ZUaEwUdycXk0BIDYkbDATL6G6raL2Yz/pemMdqc3uIR1clwZNI3LBws/IfXEMClxtYdY74fAVCFcJMfzAQ+XBTQAjV8Ho4pavNR0rCEMQ9toHB/oPx7BwQHypBhh0HAD8cVQXU/2xLBp9hg+C6+38COeACifGI11fFzAAP3i/vxoDX0yUvYBaqeQSpsIwCgGYjKAIX1dZoJTQ8//3fpAK4AC28KABjOpNsnyTzid6SOOTvBgIvClnjwXgBDeC0GoHqoFRmYkrOblx3VZzCqLGPhvJlGgtHd45jF74nXKM8DHHFtbRbthjNlaEfMPGtgY+6ZAUjMDLRQoJv2YlGpXcx/5TqpPR6i8+EmsJwlbrYF5jQYolP13ioApZh/bEEV4az7aXPQOkZhb7xIw4sORtWNW5st1AxymTnka9bt3HXvbZfPEWy0PeL7JNoLD6CqAxoP/rbtiz+3JyvidxT7RzMukV0U/YTcztqDpK8pgAeQDIG2BuhgrOl5ogAaghgXDkwdYL2eAuOpzUjtXz0AEFugmZQx7IGpdYMG+/bbBQAAhhsYX+y8g318BQJn1VpuXV+hltYBADxbDMBKNjGU6uwCALR9f9sabPt8WgPv7/c/6wAKn88YAMV72TXQb7UfSdcW/95dAYB0fNq+z8+JdH1ex/5pgK8ALf9m2Xb3/xB4wZUB1X85v5Dp6VOR+an84Tfele7yQoZon46s9FYzv+JuIkCEsXHGCeMf7NUdGRzxuX1s4f8sOivpD/flFx89k3/86SN5+Op7cjHrSLc/JrN31QEAgAQWMtSaMEPnmc4mU4YxmQXFJowxmtus+Kfft++fXearfg9Y9jGHyMvJVAKz7HIGXS1lOrNMgwlRlYnX7tz1AZyDltGmF8+4lhXnj4pmBiA4pdYEqN3n83jMqu6JW2w0CVrVBWqX9Um2AzTAqOaPv/el00NnsQG1HHgyIO6KAIDHV7wPlJBhLrdLQH296HN74G9gi78fPrkzlFFKuFlKn2DXSqYXZ3J2dmrJTbBV+jIa7clgNCFIgbwRAeB/87UvcfSrNnzd5vbghO4T6qARbBh9FzesLbw0s+dIBXvnGhoOAEAXosmDt1nZhtdvCgC4aF+6EfzfKUJcHqcAAFjQXwUAcLET+dqQATAwAGAEAGDQFcryBUPsAT3rQyo4doq8qelD6wdmlvEvgDFrkZP5Wk4WQlHARTZhq4oVxf/wo50rUfuoDADTZVArwXfkjgopNi8OAIibKj8IuRPNmchBgFC46eJGTHmrwUXwrwyAufRA3clz2F0K88EceFCJVnIw2gz+ofyPDbtcUBl2Pp0yALkJAKDzVixQd0I9IMZ3U3zP6+9DMM/gPgEAogF3Yx2DawcEoPA/GA6pQcAyh3ATDMLn2o6vbyr/vk98bilqAvAI/yUgmKtlRycjthHkKgLqCPrpAhRUHQA6XGac8NwoOaEDkwTefC7L2hFraAAAqhwdHyNF1B31rzYSqcOVGnalaG0jz1VX23b2NPsX9Ro4/+F5vVc9nyPU2+lzAQDCHlQRr/y5At3Xs3WpY8YxNPaIl8GnY9UUgOl9OoW+yKC2HXzRHtH+W19jtfOuG6FXIbRj6z0vVwigIrMXdNzqDXyTg0KnL2Quq+692cEB+Fh+9jSQanbwXbyzfP/xM40OPADkGzIANCnSxFBoODyNnhkdRH93upbqrnJjAGCHDNxV3IN0vquCw3g9nZ/q/Z/ux0ix5/4hg0VL0eL+jWdoW4YZZiDvGmAsAP83/SycjaQbW9ceFK1AaJAZPNA+txlW6XipT7bNACC7ijVo+qNgqjJiHABAbSwAACUAaLtZBwD4nFcAAOK4+HemIqvpvee+SBA5xHtKTLrgt8R1uwsAEL8v7tuqAL0t2K9ap1UMoHgmVdmH+Mxxb8a17GOZ/s7f3wYwxPEv+7RmuwP9v8qu1u3JdIyq7G/8XduYNtnvOgDAKek4XRAeYo+u5pfS28zk0S9/Kn/4zXdlLxPZG0OrCSVY7YsY9+GJGB97/G43z0EBujiv7gOtcP50waLuy3e+9xO5+/BtmS0z6Q0nTIqVGQDOtjPxuvVG+qaxlPqNPj/R/rg/Wffeq9hZsxi57cyZq7nvY79hO20E/ascANB4yMoZ7P7rvpv17aG7Sfl8UoaBajo5AGDxhDOLnQ2aAwDqdzkHQPtR1c9i0/rkE7K7GAAAVBQgITdA6xjrwKbBP5+UcYn6RPqnMhiUWVVmsOn6cpvs9xbiMO/WAAa+JRsxDsvFlAAANMzm0ws5Pn7OUgUIawM0AgCwd3CbTIDFEqLec+n8N2+/yq9yQ8RFHRzQdAOWFg+zOj1m/1ljbvRjotnuoBqlDYcWAABNVluN7wsAAHbdgFULjBS9ihOszkCVnF/OUAQACkV39Yltuol+lQGAfrcnfQgAdkWORj3pI4gNAECua9VSHgFAAa0FieZxMWay7PbkfLGRZwYCrAYQqRjKirQURtGsewVySArkRjPmXOgp3S0hV9QxAJoMR5UD5r9TMbqihILXyf0RXYcMeC1QAWV/heDf6idRU6SFDd6GUWvKCwRY7wxBFHvY9wH5rtnG6NIAAIgxpgBk26FUPO/25vS94wcx9ADgBLBFXhCA8dfdwYuf8wPG92Ua/OHfpIRDnI9Z9AIA8P1JgAQInwWkGijZD2uYFABY4ZehzIOfNwaA3wez+Vbj5HPCzBvQXdZEqbXijjDbwdoptCGxfrnRcPvhpwFjMwBQ5fTkjnkCAETHqslpKTt6zQdAXNvb62JbQV3j28Iq5XoPHuCvQrCfAwD1AThKYHyt+HyUgg1jUzUFPun+jOMEG1I+VMPqrlDjT51FrShxoFfP0hiORnaLd8/I58YogTcBAOzbayn4bQAAzV6gkKf7t9UBSAa3zgGu//31S+B0XTRZ37bXVDAz3TfRUW2jON8UAChqRtvutfp1z9CnTq0/Q+oAp88aKdBp4OUOc2pL8mugNeogCySnbY2BmAGOdt2vqWKC/p9l/dk4CO0EV+qkoc7aAQCciQEsVH+tngFQfI/Sfv3sUDteBgA8k+plQQTWO2t56603FWTfQGgKQdPuDAD3a9LZi/PTNPOp/Y9+ktvFOh9jFwAg9fXS9ZFS8MtnxzbzqulZou3073UAJH0GX5e+/+rsR9X3RRu2awmE30/dWNY9l8cLVeet+wp1cx/Ptabr175WwwCIAADDrM2K3bdkdSkff/iBvP3qfXn9pbuyN+zKagmdpHoAoC4W8L1cr+FRvxLy/c4M/1pW0pde/5Z87/sfyLqzJ8PJHTJ2O/2+LNYLBA95CQCfjcRBcL3RrUpRuLi24vz7fcaM/3Yccz3b6x5lXr6sSfXSTycAAAj6UQbQY+nC9QCAsj1wEV0rObcABWMDVnG0t9qxIQb/Hr9dHwDg9U33TnkkPdmg1Xp/mIMACgBQZVvjEiuNVAigEBeuii0dmKjyaznfBINF+gONa+Zo/dcVnkn4++nJCdl5i4V2okEXgMneLemzfbdYF4C3Xq5kAKSLKM5qPLAAAACx9npovM8BABVE0DpblgEgKMGh8wIBgLal2+wAlhds03urXytqCLi0WAJgeGJeG1gE/9gMCHf7yEj3Mhl2NgQABqENVb6Rk4C86jnhvENUkG1YsCCwyHp9uVhDCHAlz+drWfT3qFK5yobac5sZ8xVLEjQ7abUglomJB00UveNi52QmDn7LBKQHi68r/1ONh1sNRcdKsgPWOgXBP1r8IbPNunbTb6fqqwMABjbpRlNeAFvzsXZdxTxWy7nM5zOZzaYCBWXMxU0AAD0At0Xk/LmRqfcxRdDsTACvp9euGAnzImkhEp0lLy1gHRcyRN2iHjI1Ino2WHuoUMtE7W0HAEoK2DqZsQQA/+a9djUDhe/wbBIAgMyieO8n7jRNLzHQLFbBMHLRTFzXBbOacPTo8KUOus6wraBAL4+ORdMBru+7GQDAdlj2fBzvBM314JbrxN9nNcDOHKirYcKz12XI/AAAiBMPutQR2xqzZJy0RKGcQY6fSR3C+BoPIDuIynbD7oLlzIVoI98TwZHcGWh2luperWIANAXsVdfp1KAPVYdu9X3o2FV9rzvA6bXiGLYxANrOtxcBAFTdf2q3a++D67q+BKAtANE+fPUoRuv5nSQs4vmivoiWCMR9Ed+D7Igv/8KvMUCzgn0X9xpLWLpFDa5nCGMNd3x/uhfxb5bhGeLPvYJsPevblWJ8fn6h+7uqPpZdBooSqSqfzQM0nhcGAHh7WAcAijE2QIjBvsLowOcBADDIWK9KAIDeWDMCFWvU0zXUNrd+9vgYRtuazmd8j6/nXQCAqhKdOI4phT/dK23PkAIY6TO8KAAg7terAADp/VSVG9bt/SobkQIkVfu/7UyO39c0vgUDwEJ+W7NYk17/jz/h6x3e3pfL02dy9vRj6W/m8ntf/7KMB3DWZypOV/NTBcCU/KyWEgDff1VrH/7PEoFwfyTSmcjPf/lU/vHnj+TBy2/LxXwlg/FY5isAANhmprXCEgCuQtVeYgalDGBgDnwevfy0ivLvvlXbGVP3OgEAcx3c3y6bA7StVgYANdBKJQCWpjMAvu47UgZACgA4C9S7SDkTwDtzFesvBP85EKBdaK7LAFD7p7EvIhI2aIQ/aSwAMgEgEG4tw2nD4a8Hjapo18trXeOigiFUlGoVe6zDIB6JTeq1LGbUAAAAgL+fn5/JYgb9NGWLZtlABoMRRQA7aDeJc/tP3nuzEgBID82qTam1ah0TolIhMw0QNCONwF8pwF0CAOgGgNecDtqW/bvuwtzVgMTzKzU0bYZdvwNoXAheqQNgNA/+2pwDo/+rICDqgjsEAEa9jtwZdGUAfQBrN6WLSil4lc5soEyyZZ23GjQAYAVV9U5PjudrAgDT3lCW2UiWUKuks6XiPliyoL90oUpAJWZNJ5W+M0er9OUqAKBtjnwDu4Kss0TyoBjgkWX4w7cYLKAghWf+PfgHfEX2AreeAgDkASQAAK4HFUxSNxH8ryCWBwBgahRHbQJ3EwDA10GtkbR6/aKV3pxOKcYBjhgoPEql1jrwFKl1JwbjhfcDUMBnVYl/aXX0xef8PnKAJanR9Qw1DwhQ9hMAgA4BQAMPVi0IdTE7dyTpOGE9h/fSoTWhQBq6JPjntYO/yADJF1XDQkod8+KtRqGyX1QFbXUU7GhEmw6AJjvI/W39sOM9lpwqd+4DAFOyT8m9p8OQOlS6TXUQeYAHAcDUIWs64H19EABImD/x/qMDtxUgedeXCIAFsb+4Ft2+eBxDx8hKom7CAOA6TjbwVUAA7yOf2vurAgB166TKSVYTr57TFw8AGIhWUaYT11rt9nSRzgTE9PXVDACoQ3RTAKB5jxav+pxGKu9irgBBXPPp+q/agxwbO38cRKpaM7DXpf0eQAWSr4w94+/x/eyigHovKBPQLI6zyPB7mBY4lxHQSNe+rzM/V/wcoe0NDAD9HmXTabZffZde1iEAgOAf5zAYADhDd9UASAHMdJ+1AURR9NSz4h5Uub8Zg4K433YBAOqCUb9mvL8qu9LmJ9YBDL636mxv1X2Vgx9ds+nv0uvucn/pmDWdG9F2VdmHuvVXuwdaEMym+y8BAHk5mWZ2VSBQhQCns6ncub0v58dPpbO8kGe//kj+6Pe+RgbAdh/6bUsX7UVkDPFZa0DCfD8HTYrtMeiwhDMDJXuVyeW8K3/5Vz+W+y+9KQu0qBuMZLFeMsnDtCLo8qYPwrGnAbD9mvgRbhOQcKKtMPHpuvOo1r43vGAhTlEGYLGJ+3iqy2BNxxn7rNkOnclHBxiLi1R+k4OWcQ6KNWjPbmVcVmUZygGKc9Zp/5408hIAV+2ve8wmX4I+MkBV+LpWbsKeBkBNs750sj6i7i0AgHedJ07qSlDVxwNArXOpYoA+r6ZiqGWgXIc4HyAE2NGSF4t1jp8/16CUn0USD/pkfbIAWF76p998t5T+2XLyKhawLyItY9Waf6eR62JT8RrUN6sKdJcgwcV0ygcqta/auYrmOks0LoDqz1+lBGDb0UBwasPnotq5mqS3DALzxJB1HrgbZp0RUI06IoeDngxRj892E6rS79K6Wh4SKLo2Vk6bhDHorSDoh8wBhBdFVt2OrLqZnK07BAFONz0FACD8QDqKAwAq3tQTiOJZEHBNAKCcPyyPMwyPZ4VLCuasBUG7DUUvS2R6q02lgwRACSKTsxkz/2RD4QPWhxnCKPq/AADk1DCRvb09BmlA6lD7P5tekMKIDeT1NzcBAPSw3F5b0QCDheBZFw/c8Qmiy9TD0HlOjbS/xw96FxfEOOJ3zBS5/oHXBZmh9zsqiahYdl9LLxQAAAJNarb9cP+HEoB87kyk0rP/eB+rmlZgkxQCll77T+NFtWh9zWv+tx2U5hKAaI/i4cXxtQC8amdXOUb+vrJRbw5Atvd86Ri3+rOgm+EMgNCfPv3eAjLUV3KjnmSSU+cnBhj+GbdfTe8tDszm7/P7rFqHhc0vsqOK3aiTFZ9hC0jMB0D/kt8rnIHQ5rRpHitfCxoA6UHddHDHa9UBAD4vVd9b/l2x+RudhdoAu7kEoO05bsoAiEBzVYDRVgJAB7SiVMR/1xbg3RQAcPuS2gn/t7dxjes37iM/v6vWN+a5jgKu11ANiQhApddxux/3eWkfM7NeLgHye8fYaQCtYCr2Os8P6xqApApT9LVtPou9VgcAQMS4GDtV/2fJnQEc/UFP3nzzDQIAODfRZQZ/KnHNMh4Nm6Rq/bQFpeX9WQCU/gx4naC+iSTHdZsGs23rr85u1j3SVe4d10gB6JKdDF0EUr/b10sdgO334eu/ysa3267CHruP4ffn91PF4IhjkM7vLuMT39Nm35qupz6f2k9tjeeUaoOxTIkdzFz0SJflTLqrS3n08Yfy1S+9KUe3RjLsLaULpf2aH/dfcz/GkjQ+Tm0lAA4AVT2nA3sCjS6I+mUT+e73fyyd/p7sH96T6XKjZbtJZyzOFRcXAmnOfOnuow1yBpTPZ34U3+zg4GVKAIDHP+7JOwOafqKL/xUlAA4A6G3URxBxR39MxQAAIABJREFU/OIY6vMoo9qDefXDVfgxdlrRe3U7rQlD/0ybBlQrAGA+LuaJYoBgnWEMqAPQkw66bJmguzIATAvAAQAo8tuYVfmlPH+oZ1AwFXR+lUkAnS3OMcorsq52AYAuAsRpOyKPHz0y2rZadFyn3x/IcDiSHkCKP/3WV9SPCwh+zEJGBDOuMl9kvQ5a1aGPoomAGX0ND4ovoAEzoUAAAHO2AvT2KTotN/nZxeDUGnNmhcv0n/R6VQdYMVFO0Shk6JwBYKZVgyureVG0DnU7XemjBKArctjv8k+0E6Sgj/X6dApeej8Fvb3Dzd9drikqiOlbrpc0GKssYxnA6bIjx9Bp6wMAGMiSrQC1/7sSVnANtGrD54tew/l47cAAaEvgeubfD2w8D9YE+8jCwQF9xTG7PLhXYTequiLrsZiT+g9gJEPgiowIPr9aat9O4lC2lmgsi3U1Ho8FHQCAkKFn9Gx6KavFQrMbpP97D9FilbQdSuGdtm+KNk9+MPifs9mMSBtV+/PuFyrIxHEwQxANMz7r666KAu5oKMc007nDfxhbD9A9iHMGRn7PUUzJ6kmbAICcuQHwyGiknoUibrBcEszyAN8ZAGzxt9A+qpxzq7OO6wyHJxlBDT91jlExzlezHttzu3srsqp1gR7DXH8JCrRrVjtSDOsCqfQJ4/t2BQDqroH1wf0X7L/vUfzp62/LDtkhpH1sCg0RX0tNeygPeEgJbBYBbD6AyyKA6Xt32cd+v9Fpip9rvkY5+IvnaNV4V52fsXyoaiW3PcNN/bjfDACgfg+3ne9phjYNsKL9qLIlvR7qJ8sAaLwbt6vpHep9KQDQ5MDCBubBggWtfhYS4GZyT2t449nh9+r22+8DorYKIkMjYK2U05AZSteL+2/u0+G7vYwMtrcNABgMMwIAZOEZABAZAG0lAOn97OJf1dmqFACAbYoiezHI8TO0DQCo2pPxdzHAjnben6N9fybgeqD/4nrwC5rOuBSA8nvz748BetVeabu//Hz2REwSB1TZ//g9/vn0vnysqr4/fr7t/pr2/xYA4CUAvBkVX5uv1jIcj+Ty4lT2JwNZz87k2aOP5ZX7h/Lqw0MZdRfaDrDmx9eRrwP3ffgNLN9p9l+qGCDFWGHrI5EDZ3TE/370/k/l2elMXnvry/Ls9ILK8gpysAWW2hqzPYgnekn5lZ/d7v+l8Y1/d9u47+JVqY+u79S4Z6uY0Ep1vQMAWgGaAKDNld5HPQBQZxe5LiwJBT/SCkGtLt470P1/7L35tyTZUSZoER77ey8zK6uyFlWpJLQhoBE03X3mDEP39MKZ5of5v5k5QINgRmgADYuQVFKtmW+LPfp8n5ldN7/h7jfee1kqKGXkyfNi8eX6XeyafWb2WerpBADUaaNevhfJCd2vfv0DxPvm5IIzDeowOMag01cjOYwqqSYTRnA4COBQhI4kk8gov+tX7QpNRr8RpddywswWRFBOxrJkJbM9S5xDHUOEM66O1AAAAJijuy0iylESE5HHSAXQcuiDP/qtbx/6Nk2tma4bVFzkCSSwOtDNMnYDGcDYgeG/XidEBiSA2LjgGdSHQYgZEJDTB+BIEc3wg7YNxjsuPoc/c0nBKP2uCJKF4+IxbEXAyGaKDEPplBkcA3HYIvR+IJPxSOaoBrDfyKPZjHkbjBRgGIcavyyhYc/nQEkOAIz2ooUINcpDdrKXNeqLSiXL4Vh+/uJWZHEhq+FYbrfIGR/KdDYhF8ByuZZJNe+NAIj56cnYDyHINOxCuHhUdvA+biBHyhilqC5JFyZcygBKGLqOMKe9bFZasg85+xB43PRQOx1CBOQuRrCBz0pGOSKwwBB7hqJr+CLI/7brVepXXdzMYG1MwNMNACcB6gaxoocKN/HQf7SNaQFWy53h/CEFQAGOnYBE0DehfM5ybtoE8Tbnaxn3J6GUXY99ZuPCtqEkoqUTuMEHMKrBZA/F1bxQfh2d1yhRaxEcMSw9GJSeo16L4iyqJQtN4xLqISHNJUUuoEuf8/O1fIxtYi3lWBDC22dE5AaItz9e0zfINik3tPSbrnZHD9CRnDYSRL9unAP5/bskrIejHbU3U1Tb1gTXLQAeOzkCSX49V9JdEQI5jwI/QKl3liPYnUPedt/0nHbnXO2Iz9qnbEbgo6t/2hTsehzKVSi6OBxOHZ8uA4RzypipcwMirp82BabxneWPdu1zroC19Y/LJT83N4rwe5cCWssDXX/epnytxTJ8bW3o3V8yACu2s37Pu3cNf2sVnvrgMgCQy4P4GaoCytImpZSkvM2mxPXvyn2S5weRWzA8mxGQgAUDg6Mjx+/r4LHOH6QjIgVQnx/7pEcAuAPizbfeUALdEcByJXxl6WFRTgGwTPtcbJvTuQLvx/o4495x3nj7/PfOgXGZU0DA2jzYjTHIgM98/vmxUfbGY0oRMm4gx+dpk0n5+muT5W19UdJP8+fvWqulfr7v76X23fe6nEfmxsJ7rS3vKaGE5vgfYfSXV1cyP5uzFOBsJHJz+bG8+Pjn8vv/4Xsy3l/LYlLrSJ5iSbslpOG67eBRmPhMB0eBqLvv+VDSjzr4dE7SP5T++4d//rn86J9+Ko+eviWT+SOmArifW5V8z/nXSOHBXvdOH2d30rieVtp/Sv3vUTZ+XEMHtTQ+yo5k0OqRjMklx4mNDSqWGOcP/yINgGu/aVvGfQDP0td+ll1mFKg5AY2TqC4trQ5adhuBE+0zd/7hPHdIl3T++HuSXVbmmc8PZzJ0aThi8ZffDZSjC462UM4VIfha/ati1Dby8d0W0SbWVQ1gLzP0n1HaGvXkqQC8L9PDtpTRcHBiJCYgAdysaGO+eP5Cbm8Q9Qz+Fo02wPXPz87lyeMnMvjP3/wqAYAo6OKkiMIudoIuCG2Bh1HUQk6NMjwgc1AMf0G4N0sEJjb0cgmuvOPzCZtz0OQCJxpgd0GD2zaz1sXiG1CTuU6JHqzElCu9LNcHAID53COZDYcy2+/l0XSibMIW/g+nNnJncgCAIIChXdz0mQKAxYSNnNayGnTIe5KhrAYj+fnlUraThayHY1kzP0UZhQkWABWSSSMCwOcB+5HX1LnBseWPFjxj32PSuyLtgij+7VLsXEigjiWvbXWHNa/JuBJYz34j23UdAYCloNfUSAaSSFkeqZeUo5eDrP8KACD0H14LEGMARNBSR06e1E8C2KZA1/OgDADkCg/a5l5yhOCPp1PLg1dE2b0zft7l5WW6nStLrgii50dWBzTOzdhmj0BAGgLGHeO33mwE32OTQEint8mF7Wa9kfUKRIkrefTokRrkHJa6Xj3PQd+uVgoW2HzIPdoxxcZ125QjZtfkaGbEh/39HkYgUwBPPc+vEAEA7/PYl7kBmBtbVHDr3THJ0ZKcSve3Khh5u/1zI4XjSNlVAzRuzkf37clRVN+lgmBRbnYpbblSqsA0ypTlKGzH+IQ0F4oSR/B7SOTa5nVqx0sCAPo8ANEAzw1cV2D6AIjWPSN8WTIgovwsXStvn8/ntjWR92Hp2l3ypW3NxPlYNACC96PN+DqlXW36S95vbQaYLo2HRCD6CuqbQfoEXeubQLeJTxgT3AOGHtVVkxgmmR/WEFb+cqvRl7mh7c8bPZZxX9ZxUwDAxzAHALCs333vHeoqkPXQR7BPM3UOKYe7nYwqdeCU5EebAY3zcoA8Ghj+TH1zoDS/SgZQjCCIbfTx8hDqrvaX9puSh96f7fMEALrG5pT+PWX9PWR8HnL9LgBAtUONAEAe9u1yJbPFXNYrBQBWN8/ls48+kN/9zW/Ko8lGFpO6TKanDLnx6XxNaKeDmdHYLqUA9D0fAIAXn10SAJienQvcW5fLrfz5X/21nD15Q6rJuewGE2h5wUuslTkOh60a2EzhqfUnByruY+t0tTXKzrg+CQa6HYA2JGdlBAAQZQyuKHj/jQiQfj91IHXpfS7vSutX5ad6P2k6mOHtUVFJ/kHnJyGhggGUYRxTTaKN6zi3OY/0nuQcsah32iJK6LgdaFQvQAA1/BUYUJBWjXe0jXMIkdejEXmA8D96/N3QB8eecs0lN2kNALDvh9TnUeJ8s1UAAPIa7/EX5c6vLq8EOr3vK0ilns3m8vjikQx+/6tvp93LBzf+dRIJ38T8N59oqkBbhkUoZ+MRADhfE8aUr11DXlxpdRKw7mXSpQAloZblL+dXikZTabNoa0XfORwSOKNbNng9T7s2PoOXTYLhNRtWMj8c5GwykvlkLNXAiDKQV9gBACR2UyrQA5KwYQvHuUpGpJNvM6ho9H94s5abg77fj7USwBa5QxU4Gsay29pEDEac91kbAKDlNAwUMOQLBoB7HxzBzzfGXAFzQKEaa4g461lQk6mNf3j7b69vZL/dmOFeM9rjHM4j5kBaVo8NCFHaiXrY0VSw/m/WS839JwKo/auvJgtol6LWPkPvDgDEdaQu9Er5MgAGjBW0YIk/SxdACgNejuxGbz764Pb2NjWtTYhNrQwhUw4YlaJRGZ6ScHV1JdvNJpUpxDVG1YhkT9G7BuCq4f03AAAbQNsacW6CGp3VZjZIAE3yRADgyMgqIOyl8Sqt+RwAyPswRg1FA8WV3lwBOJIFuXF8tNmEEPowybwdEQDIZQnNd990Owz9kvyK6TJ9x7Ypx5QTbFRoeFYZEdd02YCNZ2slPGnoVEjnUU9ALucbikaHAeWG90MjAE4BANoU9FMAgOL8u4MHqWRstO2VbfeP12mZng1RV7qnr4P4NypMpeeHkyCuq1whLCmyUV7gvvn+E8/3Y+u/XgWkrH90K8fdDOJtukj8DvMWqW3cBgwYJodKBXAVymIEXRV8dbSYa28wkPUeW6ca49Fj6fdhio/Jhtg/Ol7Y/ZocAIzKYWrDgEry13/tfbYH3ykRoEUlJueGEQhHEdAii6L8iGOce8jjHC55AOOc6x7B4xKJ+XyLe3I+f6i/hqg0v2e+T3Xdv0t/9Wvmc9Kvkxsd3fOvH3xq08P6+upl/1Za/w+5XxsAQCuDxqjXX0eVsoNMZhNZ3l7LFBk/26V8/OHP5P23n8jXni1kVunaQVs9Yg3vEX0JJwidJ8MhdaTISp9vfXd9lsFhKJfPr8jOPjs/k9vNTiZnj+SP/+TPZTg9l+niiWwPU0Hm/GBgqbJDtBNeYU09rA4gWq9TP3N5+DL6P67Xxr4cAABWIbM0ALQL7FRQCxigiz2+AQCo09IoyRv6413Xv/OlwXhmKT5GZA/MsNbIDoIAnicPZylln5WvboTf6wjGNdO3zsnFBkJu9D9SjPdbBQFAyGfGP0IgVOd1vpTaXmY/0YECQKAGAfAewCr+VkgBAbCx04h5tKcmA1TbDbx6iACAo5N8F+MRbR6UB0Sa9CWiAG5vuaegz2GDIgUdtsXgD772LiVInChRCDqCojduKmoHqzPO882LlCIDiHDoonEAgMycGQBwHw6AxqQ2DSaf6HHguoTsKQu2pEArAFCzsfo143k+obzmrxpZKP83kAWY6keVzBCyDvJI4JYwUG0jrtkFamITj6jgvNoCAMCCsvOsFOEGyNBwJJ+sdnK5OchqOJFqfkaGylumZcB7DO8z0EX1OETjhe1viQCIAAA1FMb41ABAl8IYxyD2DSYsc/0ZxqURTvpXQ7quXlwK55kZ7D4H6Y1mCkCVPOhcZlg0YzBdqgGLhY7Qf5D/AUiAUqPkf/BmYNwQkNQMQ8034e55choAENdX89lRxkn5C/y52hQQfIdNCP+xKTmpoIMGHo6GsDVsWPjLzQrCD6FXIJ00DgIildstj8HfJ48fJwMMbcC1aKRZWkB69sBmn5TV4UA2S+QbtQhOMwopP+z3uuydHZ+MRT2ibc30r9GsakWLoVha4x5G1nYc+sNR/8a4JQXX5o0xsUYEPMkBq9Ed+yhFzOh2o2koHZEMvRsQS4DpldtkXGnzJ1wY+DK6+iBuij5Pk0zLlf3sMzYbREBRvoQIEhojjFyqQxg7FY2OQaRENDLIrnHum1MKXjRLE+bX6VLg+b3nMfZMsrIB3a/At7W/qaA0SSTj/tM1d+rz20tIxccpGRB9ERIuTzrHxqogaNBXHV3UWCs9ESw+L9vmuX8X25fLGD3/IWWgmhE4JVkT15Gu/IPubT6Pw1qov/P1bSlx+hC65mHkIMoyA2djO0oRAG0AAEB4KIsIIf3a17+aQmiRRqcODJRyLpMA9skuHwvsTRFkjesN558aIdPV9xFAjZ5blzVtHsZc1vfpNOX13ZTPPgdyuZLP4VcAQHk1tQIAjO50QxB52WqHwCF0CwBgDI/0Vj756AO5mOzld7/9jkwGqguhzzEfvFQzDCS8V0dSHSXgOhptonIzO48AALBba242nXaHg0zOL+T7P/gbubzZyuOn78hmP5UDowDMQzyAmQudCsDUQQY7cDPVAGCUe9xzC/Kz1Hw8awRRff/nda26Ga7hAIAF2zNFCL9D124CAJYKQAAAcbhNAtS4Lk4BAClDTSRClyYAwCjnkaYnwlEIXRiVSwhYiIxAlI6y4tsdGfG7Xr5/da1FAg7jiRr9MP53W9kiCZvV4a2k+chTJFXPU2+++obRbkbIkvvNGf4VDGCawABpzJPaSRm4ALTNeM4JAYCxpwAMNbrcAQDYP8+ffyY3V9fUtxixYbb8BCSA/8evf+vgwrBNAfNJlAtF37CTwhFKmXHOGQDAECoogCQK05ALTwGIhAilidi2eesm2Dwzn/C9Bnwoo3LK/fNjVIE0DvpMgW9XSlJMgHp8Dwe5QDWA4UCmYwMBhghVAdu9IvH9AMCACgQQLYiQagB0Xj30OyBDw5F8tj7IZ6stAYDp+WOR0VSubm5lAybfaiyDasZalXyFZ+gCABwUcMCgmox1AufgkEWDxBC4tjHEBKUHxCpyIhIACxOIHUpsrG5vCQokL1/eRggo16ERWjPC4lHjX4W25v6vV7dyQMkVelf0ensCWDkJx3G4ZvfcKAMAvfMPzw220I48RNwXBj+u4evNPT2+VqeTSTLwkb+WAAKG/A9luVySJOT6+lpubm81bHM0IjHOZDwmOggwKvaZpktphIRHAGGeHbUBqG6ePmRzwRWdFC2SVbTwPtW8vbrPc4Wq5AFsEqh0h9p2jSHr6GYGdLux334FGLeRRSYHAVgfJfRRBNnUiGRPdQIAftc2Q0zD/2sDsg0E6JNrXQBAvFfb+7jWj8aHikG4awhZJgJtHAA6f5HjF0rbhHHwe/SN/0sBAIyV9z7yXwPw+oPI+w0YV366QQB//jYlBIqjen2P+zDfy/Pn0+sZAOClhOygtjFvXRMZQBzvcbIBQ8eBAgCxzaeORyQh69Jj+q5VImEst+M0ACdfv6l/wmKhKuPeepVKFJ+paou997xZloAajUkGCDnte4PLs9gfLo/dePFbjVAe2FIy6cpgmP+Oe8N8NpW333mzzu5lVKICANVIw1i3G61PfsqrCxDwduI6cb2cYryU7g39MwfV/X6YcwDTo9zM+6ytPaV75n3RZ9x3yeyT188dDby2feSUsbvvMaeM4b2vHTgAUGOeuoQBAEwBYBUAeINRkq2iDjgG2f7wIC8+/Uj2t5/K//q9r8s0AACIjMScwXrydIBoAzFyDaWbjeT4YSkAQ9mtwN4+lhfXlzJ/dCGbwUB+/slz+du//6k8ef1dkeocWd1MA2CqNSoWDAAXrLl/7kD4ZUpHlJ/e7yUArdT3dwcAPBrXKO4MABjstyEFIEYAtDt+XOctpgCEFARoQyTVRvRU5aH1cEKvSSSuAABMbfj/4ORSOXeqjRjBCfQbqqotERkiiEYG+9pedgBn6MXUUioABvQ8Y/I/mL54UOiCFFAWIWCYCi0hjQiAHTMS8EQhEiClCeBc6k9wZk5lvdmS1229WXMqYN7iPSIAMEdeAAC4vuLaQAU6cs2BjB7v/89/8xtHAEDsEJ/seShdBABwOUfxdTNRACDhYyEFAAAASAD9uFMxtE7D3kjkohIfJ3VUoOIApgVy4ubVtlBOBwBqJM4Je3A9MGA/rsYyOezJAYA0AIQoDXYbwYJplhjyuqbar567y/KgiBo4bBgFgP/QGvYGAFztBvLJ7UZuD5VMzp/IaHYm6+2OxuAW83S8oKB0g96f0wGAhnrj+b5u7AMxZZmLundyIZQDAI3rkxRPwwuR+w/Dfw/v8xoLVsP+uXQCAKBhRqoc+aLy/qBnmnn/Gj6JF4n/thvZIT8GBqtTBqT84ToCwJWkklCsfy8DALkBEzdg9htyfwysyJV2HAtPvRtDriBBKLpSs16utDdyIIwPIzL2yIH5XAAQ4BpAKgEKYJNDtAW8/R7ehjYgBWA2nVKQOAChZRf1P6MEQFoIFNXqzKbvIQidzBAlL8fjo1KFPNbrwDIM9diLedIGlry39cN3KdptY0pQyerothkP+C5uoMeKnxNI6v2TMudeeYbC6WzluV6twaIC6pq+pwMAUWHkFhI4AO6qbBEAYAh6c/LcpQ8b9zTjH9/5FUn4h3WNCh4GNOEvPmPTBEdHBBT8ev5dl4Ks99DxuX8KgNah79uD8vb4OPv9UQLzIRwApi51ipx4/+OD3Kugv+QKCr7rkz/4XddekGh5KVj7qW0cFPo+jj6JxkufAqpRg7XC2DZ/S3O6ZIz1n+/rrtuA7T/fwb1uECCe39ZWiyHS8QspPTQsICdR6cbTA2ytYM1rBBwA5FEjBSDJXpPBUS75/lHPExhDNQDAWxoAAGD5/GwhT19/QhmjaQEGUMDYqgY0hDbruoRa6/OZFzLvR1/fufc/eldj27sWSGl+cJ1mZUqjrC8ZSNH4i23I5VNJZ2hrZ0MXyAz5VwBAqUcDCSC4LKzePPLNOW+MA2ALgwteXnp9EQF6kNFwL8vrS7n97Gfyb7/9ljye1/u3V2WA3oWXk5D6PPWKTviMYx4CAAwPQ1lerQkAXN1eydO33pBLROcOx/Jn3/+hVJPHMj9/JnvRNAA1EBkrcAQA5Huot7dkQJd7uZmn35j3KQXAWPeD3uP7IwxuWi6JBBAOSyMB1KLnD0oBULtFSfaQEuzke9SpGUJfaQUTVGOxssMcMyMhRl68v/pkSb634liANVcHkTXbsJfDAFVZlPzdA8sAANjuzJRtRH2o00h5VAaVh8E6EK6h/ijQ7pwBmhIw0aiAwBVw2DsAsJPJdKzk+gQARrLarPgXvC5XV5eyvLmyKmrK50V8AmPzR7/+7aPdywUkFQSr4x0VEVf2PfQ9BwAQkuIRAJwIzNNWDgCvAnAqANCnFDgJVdtG4eeph6TdQ+1K02n49fFSOQUA0A1EQ2Sipw+GwWh/kMfjiYz3e5mOKjmbTRoAgFYDUC+fqbs01kFlAQHH6zkDqmykYtSAIvLw6m8HI7mVkXx8vZIXG5Hx2YXMH72G0guyXK7kdrWR3RBlKupqmo3FECqkJQMGSoiRFVFzHCME/9iLmisDrRsgUaghPf3ILdytNzQoAQIwCsCqIKRSI6ZwqmfESt9pDQTLbVf2f9+0MflR9k/zfXaaVsDcJJzvhhkEq6lhdwaDygBAXEvet6lvhgOCMVDicqAEnx1tzpW6qNQ7sUci1vNoAi7egZFw6mLnNUea/+8e//P5QpFAC3FDCsHydikbgDC7HTc5NRQQWjRupB+gH+fmQWF5yVDFQBVULQXoYV4uNxguxt0MmwEEUlMERW9g7wZ2AgDQt8FRbINl1SGl0I42w+tYKVMAIDaf420ChesiVmlw48qjJNgFTbmQzxGXX/E5agVW57LLsbZn7TOQKLfZh3UZmt7jW7xNHDvLTUtyOHgxYSCzfSatfB5qW9FX/XXko9zIjdBfBgDQu3+g9i425EbIQ3MUSgaKLtd+L3K3gtIEANrmbJQVbWOLFAyXp3EetSk8Pr7pmUKZ2DYDr29e6lNr+1MAVx7dlSmHbfM7f+b4jHjfG0GS5v2DNIDe8evql3pMm/Cbd4GZJIEjAypVrFejOgHXbyDxxP2cJybWAPexyCMAQALox+H6DgDMZzN5dHEuF4/OqEQyfBR7NSI1kJ44VE8TIgCO9rUsFatrD2wzrqOB4cZ7nwwvr6/+sY3n53Mnrru2cfT29+4xGQCSX6fLQfKyAIC8D++yPvqe69TfSuNz6nVa175HAGQAAEZcNT3khVdMk8E6IdZ9QFIA9Mul3H7yU3nvyVDee/MR86G9ZCfGJBL+uQ3ke4FHHTG95AEPMDxUsrnZ0QGzH+5kerGQJZxU83P5/g9+JC+ud/L4tfdkLzPZ7ZUDAADA/rCS/WGpwNweJNbqwGvTEUoA1ynNj+u3AQCAf4zRtAhlx17uUsty1WHjsAqApjTXJIBaPUVTAB4GACgPmHHMwa43xn0KKANOYV9AZsHoR9UqVhmzKgVwgLXtrz5v8/7zvsBc2AwreXEQ2WgIszIfgKDR85jJl2aOMxLgMWhfgQD8HeKrLaMAOH4H7FdRW0LEh0YOkA9giFLiFhVAxweiAxABoAAAyAAhqHMA4ObmWla311pFjbiD7rxMv/yvv/a1VAYwTqI46HERe4dQSYcZamRlGgEQclFMseSiMdSCJQu8BjxJaxQc6FN/ktLn6FKuhLbkucT2ugLQ3PjqvBNO6FNWQcsxNQBwHHocFRMaPvaQ3sfovWq3l0cOAIwrOZ9PZYrJsNcIAOSrOACgipIKNSW6CIo1DVt4y1XkUfHBccORrAEAXC3l+XIjw9m5nL/+TMbzhSw3W7m6WcoaZUYcrkp9qeEpdQICbARl+3bjn/MAqCqUwMyAciEBpI397+QVWR/6IlRP8paESAjN4QKl7TQgcpcWqLFtUnW0chgJCKk0NMtD/7Vu8VZub66Zh8Tp6CGvnJMObtUe0FyInrLBlyLwIoAW5wSvzb7Tkplxk8FxDgD4/M0VFf5u3lX2TwBr0prB1xYhkwRXaLCPD0KzlXyqooF/dnYmF+cXAiUQAAD+g0QqZ2AMAAAgAElEQVQElQE8UoClAzE2XubSvLsNEkNsulAazeCHsHaQgG3kvK0VYK4TO8bDUl057VyiGYnLKcBTUlgBSLag+I29NPSXz2tMI609ixdSUGrmOz6rbWoYX45riHBg+xyQNFJUV87jM/pztJVRS7KZglxLjEYl/MigygRclLesUZtxYOQyMc2nCPSFUH91DNYgIJVOfAcFweYV5hg+O7hDr+ZoaFEAFoEUruFAQZz3eTsgB0iWdqIBfjQ32PGmwXRMsD4AQJ8vp5G862ZymvGPqx4/f01i16akxXPaZJv+bizKWRRO2qdCnWu/R0OpD/tvlG8+p/P5G6eiros6fSHXP07pSb1nfdXc4Oh67lOu3bYu8/NiBE7bNUvt8bbXY1uXxcJTjUZ1yGaSOB7hBkPFqjBFxdyBWycAjOOSAwBQRJn/bFmbDgCcLeby+NGFnF+c0YMGEaMAwEG2iFC0UNMDy0Drq2RA5/tfbuxTbrgRYXtByYOZj2/XuHaNQ/59PN/34Xzee7tP0Q/i88Q16vf5ZQAAcWxyYKEPIDt1jfQd19e/D72+cgAYbxQ0Ysgy30O4P0O3RerxkHnaMIwO8MgSBNjJ9acfyNnhUr7ztXfktSePyROF3ynTA4g/GqNSlq4T55TQPbeZv37X5xkgKnc4k88+ey6T2UhWiFJFxY3Zmfzon34mP/n5C3n67P0EACiJ+kZ2e5SyXlF2j4bTBgB4isy6SzsxP3MQOc17cgBoxIVyAEQ5bKlCDLmvqwDgeI0A0MizvYWz5zLEdcHS+kf4O20B2KFVlQAApgEE7z68/4gAPuB40ztZOQ0gjokw11t0X9QW1fatOnY88go2DyIArkE+CE8tlUJ1aCjZNuR4ndaGyHdlwVe3Len4hogb2DKainZL0obdITlEk9P+hjmIVACU81NbByxyKP+3Z6Qv+wJ8F0wB0AgAtOF2CQAApQDXmsKVStOLDP7T++/xUbsEZD4ADYXMcoR1tSjBXxJyNLq05FyN8qu3LCHUKMEQUwUslDkK9WQAtbTxFOFSUirua/yzz2xsTlfhmksPyNgE/4fCCAAQAS7GQ34eQEgxbMZUBI0Xt/qmygDMFxcg/a/myKP5kY6tRlO5We/k+c1KloehVOePZPb4iRxGI7nd7uX5zZL5MjhZ+Rm0vCNqU4JIA6HiZNSfoHal1v91gwbjvoFn3bzVUTAgv54lgxgi68+QeTvkINdXLxgB4KgcPYbY/C0K4KjOakr50DIbO+TBgOAO881qFAPZAuM/vP+ILHDSC/prrd/Y1kwSdikwvj7ifNNjlcSk7ZUrw7mAS+cYa2mXUD5VwTk636YHxsZfUQFJ7eP6q423xrMehICAly10IkL89XKFV5eXCfhrgAPGPs2Sk2bweupCncKgMzoqWG1r2n/PwQHfJPz3XDHLFcr4bH6fUUgXwTxJm4AJSRe/NJQCkMV7wvSsRkqk52UyLWoqtqWxKUdj3cN+gyKRP39D3maRNtiRQOLVgDBdgbbxTwqmKeiRiJHjbhEKMerCN0RKHCLT9tdkMI+1CA8n/0ngiJ3DeQvPjAHE9TZWz1QlFG1GMHQpqPn33Jwp/uooiLY11Lumk9HSvQt0zUcTvkZCWN85X6+RhCz2kZ/RBvDE53CZ6u3I25N7KPL75wp+ox+N9Cq2C9f3XHKcmwOTPpd5X8rfYABawxt7Lr0tzVfjc2EDLsm/EgDbJVdP/b7//vfd+fO7eycc92UdAdSMlInt0rBQBdt9fnges5Ob+bg1ZKRFZCI1DOAuwPfJuKKiuJhP5avvvcu9WQH3dnZsLuFTO7PluNL4PuDS/yJOPdYZtFkRGHhIQ0v9V9KRS78/pG0v49y+9rn+zf5MaWcJ/tYIGRh+9PaYUcVIReiEMEo38tnP/lH+/W9/V8bDncyqg5zNKrl6/onM5hrtSMJsgvyqc7MMtVXJoL6QtKd7PO2hElCkbTdalhrRq8vVWiazM1nuhvKn3/9refLsXdkcJrJHuU6AGXuw2iuAgYgdRlt3RE5F/aerdQ+ZP9SAmamkdet9rDRVyMLMyc2ABAarcOZuTNv33YEX2xf1QU/BaNeLjKSZUdGIeh6qPoa/+E8HFFIAEGWxo76gJHh7yrUDUkIO4FszglWqI16uz/R72CI4BUDIQEjUCDBps995IgbTDlIUHwEAt8FqgF71FdfF3cAHAAKj3VIZG1w+UaqafmnRoq6PIyVgPJ4xEgC1DQ4HRIPgvY0FUhLgTB7u5erqOXkAMGewX5CcGbrvfzQA4JQJ0rYYtaRfTeSTFEkiPIoYJ2M1AAUEAXZ7GYKEISL4brjYpNZIA8tDCX3Cye1e9Z61VwIA7rFs0ykuavL861OvCQAARIDjwYEkgOAAmI8GBACQ04SwGSX4M2REcfrAAWAkThhoW3EMP6FA1AlcDYEM7eXFciXXEDRIA3jtKdjl5Gazk1t43gnK7Ik2sRJfSjNQhBWLaDQBq6ZHBnjHI+GgFkA+PLyzDpqSFMLb5zwDABmMYV5ZhVGaT2/sXn+8x6JFePYRAGCeczwjAAAsyAqIGMj9yCqORS6MHFgvlxSWKqjM12xzsA57Lnsw2P1ZnXrfxLsAgLY5kAtb94D15SCXBHRprrkCnwtYnSRO1tnNIt8VQuztOlucp1QFz4/zEoO49wcffKBMrFaOJY29efoVbVcE1AVbPL9kIHm4nqPz8T5oO5RbBwris6gnTDepBgBhrNzqWdY5rPNaQ9Zqvz/Cb4eyxlwNXlBXsKOnrXsMcU1l020z9POxzY1ARZKVHMhfvvV45Ef6IXClNNpjpUPT/c3YV+kBIE23txwlZ5966Z9Q6SA3cksIfh7+nhvsPmZtAIBGEMUg8vbVkPf/XfaEaGDfRVn2e7Stn3j/U+Z3lD25QdEnHxw88F45AiBs3aV9LHB8+D4egSG/dzIi4YEOHniVs01z0FNAXNzEucQcSPOknaJ/HB9jis59N2Cf1D0RJA+VvyX5XPq9a7xju3yNxbkWowB8r4priHMD63u3Yyg/U7V2G5lUA/69OJvLu195h/swj0xkESoBqX+pWHwFAPQMYhcAUBr3X9bvd5Fpv6w2teoqnQKiH4RrM4JdniLK9pOf/li+8/V35c3XzmUsazmbiCyvP5PZbERm9dvVWg5Dmq8BAHDAAeXf7qIB5g9RyWoN3Yh13mQyVkb3yXQhq/1Q/sdf/VDGZ6/JvpqRF2C3V0ADYEcFo5Ekcwg5PwbnkjF+xzLKXTpHt3wOzmNDY1XTNs4QlBwng8GexrYybmnFMhUfycVZ6zCpnPwhcTB0AQBqH6osQyrzniBApWnNFn1JkATt0LT7FAmM8ZftSgnXU/UxI+szZyGMfToawZ0Fh7fsEwiwHRxo/8T9s22Pivtv83cHVvXbuD+3rcs4phoBMJLJeCrD4USGgwmN/8Meef9+PehoiNbaydX1c7m5AQCguiL6BOcP/vevv69AWguLe99CTMqoNj159lPZQO4OliPrXlcjnPIoAISvUXluAQD83g4AcLKYbpEUkS8NAIDIn6HMx5UsxggLQjlAzZtxijo36B0xsyBbjQDoAQCQHyTDkby4XctnNys5zOZy8exNGSwWBAAQIrXa7GS1WrNeKo2JQcWamhgf5KczRH2EBaVsBIn8CSMMwyIYMFqEYECDnyHmIcQGi9DLy6nCsZUxrHWmCbgyr4ySzDUEQBTyinyephxrW5SIVJiMKkX4WFx0RwBgs1pZ/qKaM4mAsVH6qR0AiIs2N7wa6+IeHqyE/vva6VGhXqYCenQtph0pW2nXKw9RzPsicNC1XuK9995rfJ8LtssXzxOpoHut3IjHsTDgGS5eKXeB//coAq9S4Ddxw9vnJDgNHACIubEkMTQSOsoWhrSrQYIppIz1Gsaus0e3Kyuywc8egaJ5uLUQ9zaUDE1VoK0erZ2f90+aK5mrU48DmquIb5xTkQ8i8XMkdC601fLANIqo3sijIYe0HP+tgUlbBI17YXID3T+XchD7FOTcgI19bLuORRid5oltW0slBbjU/lIIrT9Dfp+YSte9+pqewpIx0QZ0uAKcz0muD4tWcU6O3NiPa70h4z2FBQzI9BCbR6MAALgsT0kTJxjgfX2TBNevEADge2Aubxrr1/hcvBysnxN1vAgApNrnTDtUBf3R+ULefuvNVwBA/wS816+ldXyXi5bkV0l/KJ1/l7Z8HscW25dkSEFSZF5yysX9Vj77+c/kyWIsv/ntr0u1X8pitJP18lLmM1TIGsoKaanwmCJRm3XUlZwTOqtRv/WmMPe3qgYAUKIaod14jadzWe8r+cHf/oNcrg4ymj9i9S448mC4IWpxDE8XPNHwZDuhW0skQGn8S7+X+l8jAGz//aUDAKoFcP9iuseAAAA4H5AOAIJtEOORUd+cN+qcVDAAySGb22sCFAQICA5oLj7lIxyJLLooavyjvw0AgOGPiABcyHWsONZdkWnN/kYKPS5yWhn5pIc5n9ewkulkJqPRTEbVjADAbotIbr1eBTA3AADX15cJAIDDlwDAf/vWN8gBkOfIx3Cy5oM1la08AiACAEwBQBRAMOK0lIXmUiACYIVQ4QwAiJPOFRU+fFZK7MsQAYBKAGPk0w2FAAD+T6showK0tImGp1DZsTQAN2Y1uV7ZJ+n556RtRgCQKXI8lavVVj56fiWb8VgevfmWjC8uZAnkcYh8kT1Dj7RuvLGrMrxTZDSZKE+DEV1gqTHhwBf7UUizERNaCDANpd1ONmvU4oTRD0IObSMvCdZMy5XhI3BymEc0hI9GQ8O9nJhXWJgIhYEnGYIRixnCFLndyh+QMpxrsrMMAOgTgrkC7wq1r4lc9+y6Vuv3RhDZFwHwsjbV3PvjUypxjoQbxbbWIahNkDAd06J8x/V7eXmZPPxALf2/G/BvvP6Ud47yJvbxhx9+2DDgY3gyjnv27FkCoFzBjWOGY5zbwOv5UvYwn2/L8oiey8f7erQH2bD3BKy4/pzEIyEeytYKQk2N5LBV2iJL2+Sn3yt60No22765yfva/dM9AqCTkGkTH5ShoTHY8MaIdLD1Rm9GQN95mqU95EprAloy8Ci2Nxoc/fP4NAM+vwZuzbI2d1gkeX+WFJy+39sAijZDH9/F+R3naQlAiBE8fu2SjGkDApxTJK4NVuJgGVVtX9q7Tbb7daLx713N36BwhaFrZcS2A6hj2BqhMsbzy2UQC2q9/vwrAgBwPWZgI8YmB2k9KspTsuJ5UU55BECaxwyH3dEZ8eTRuTx97UlKsXkVAXAHIdOyl+Y6bWMd3e/SOvULOTAPNfAe0LSXcmrp+VJoWs/dumQ+dOurTz6U7c0L+V9+77dldFjJdLiW/eZWplOEVO9lvQVzmxqTEQBgagydb2oo3u8FA3Ug2+1e1stbmRiH1Wg6l/1gIn//k1/IP/7sY5lfPJVqekZHHQy3cTWio4u17C0CN65rb0ub3D7aQ7OIrfz3Uv9/0QAAnptRy0yKUBJAGP8AAaAbgRiPxHm0O62MKXRCkOWBJHt5rTaW6UDqaPVtRdMKEGWMkP81iP9Q6g8+SzfHWkAXPbt2jLbtx3YHS62yMzquFfWoph42ZATAZDKXyfiMAMB2Q1oDc5oBokIEwF6urj8TBwDUAW8pAH/47W/2AgBtAiQ2wgEAf+Ck6BgHAHLBnenRTNM6WmB/kDUMwqDCxYAav4+HnOXl5tzb3Lf+YvtLk/muizgp2PcUAFDAAQDAyw8AYDYaMgIAfxEFgInJgH8Ps2PtSKdNU+QI5jg5ADoAAETXj6czuVnt5MMXV7IcDOTs9Tdk+viJ7BAys9f8GQqhzVaW662CAIjWQFj2aKzIGtEuEo5qCCDuCeUDAEOo35sMBnIJqCefnlfUKSazv5JO0QCk839DJJVjwzQATRvgEgrhhQ4AUODq+mK7IZQBUMAQUB6AnWzXKxr/KX/RUgA8AoDzLbGTdxsf0RDtUoLjnMyVs7b51JiPGmHeW4bsrnOy6/i4QSSBYiFkbRZUVP6jopHWZEJ9m95vDk0whksbynq1TB5+GOjIu4tEgo8fP26E8OcAAFIM/J6eQuDGDr73CIL4PDEN4fGTxxrRYqR2IMFiJMJ6zfqxIJF0I13RY/ZGeiybqY1KI10y50gJVMGW2l+aL0d9iYEDL0fTNR82sCw0MFMYcdqIAUR1ecdUocGukjzV9szReOVzkoSsWwCWPOinKHCda8B4Gk4Vv20bcWlPKKXAlOa3M0bfFwBom0sNIy6bP1FZ8LY5WBMNRYISRtyEPTxG3cQ17M+f95O2YSDVCBEoBg6GzvA2Io3Lf38FANxdmpdAwbhH+Vg5cZdGOVk8aItc9hxpB3mZ8LfbyGw6ltdfeywX52evAIC7D1njjHwfjXtpXGf3vU1Jfr0CANp7Fv0C/Xq7vJZPf/FT+b1/8+vyaF5JtUPdrI0MK+UKoO0C7z+5jDwCAOsE5c4t/PzUDeioKZXs9hU9trfXl9Sj6SAZz2Q4PZOPX9zKX/zg72R6/pqM5xeql7NssqYiory11XNr1bl+FQAAGPZqASEdGYY5IgDAAYDKDyBJhaGrJNuI2lBOMNhVCgActqsUgZwcj6bh0XFNAGAvawAAiAAwToA98wk8YqBpQ5wK9qmPFPZQ7VzL93YHeKMciY6A4aCS6XQhs+kFCQG3G60koDYWwJE15/L19XO5thQAnI/qLdQL/ss3vt6bAtCXA8kJZsZVBAA4zw0AYA1o9/CpKpAiABBiHgEAXi/z8vs9KDhtoaUOsHDzf60AAPNOQJTH0PWDAQCaCoAoAIb/YwKnPGQDACy/X00Ry0Ixa7mOAPDJidJvU1lt9/Lx1Y1cbXcyungk89dek9FsQQZJEP4BRdts97Jcb4h6sjKA1ahP4S5guwQPACcu2gYAAACGlqxjezx/n6X99oIQbA8phgIYPYoHEggqnEA4gzwExgdghCtuIPEoWyj+Hmch/J/Ml+gvhOPsEPq/VGJBejM1jSAFcjN8VXkUbDYeieUmylaTm7RutkYuk5TgzEPTtv2kxWy5OF9UBADSNxD10ed/jTncbc8/m82T1xiKpP/3zQfGvCs9NDqMqMqvhTHzYyO4EAUe5pbzC0SAAN+jYgGMF3i78v9u6EeBGXkK8H65XiUPPuYQI5ZA8GLXu7p8YRUkPKHJCfHqXlPimPZ69nH82/qPhJvBgu9S2NqMV4ByikQ3jXBv2REPgDUmRe8AUFxtGPrmrxhOGCMbcpCBzxu4Ae6nwLr38phNOY5ZVx8yuoihmN2vEih3qoKcg1r55xwY88+YY22KWO61LfVfLpPa5kOUQV2/N9YiMFfsIFadIQcpim2yFAI/ri0CIEbo3icFoN/AsUiC+7rgTkhBKM2PUh899PeSgecKIv7G0mUe5dTW/nr/0ZxiyEkF5EG+u5KzxUyevf6azGfTVwDAQwew5fx8LT/kFqX5UZq/pfMf0raXcW6xfSemALTJT7DBIy/94w9+Iu+++UR+7d1nMthcy6RiwXIl2wPACZ3Aqk5pCoDyc2Hf2cDR9QAAYLvTEm/Xly8UACDRdiXjxSMSAf7J9/9aZLyQ4WQhg2pini+s9a1WcDFunxz47do/8zF56Pz4oiMA6Nk3ZyCNf1RrcCBAmUsTRxL7xAAA5RtTJysrBETd1Fyr0H/g/AQPwIqkf3uLMlC9S0EkSwnJOraeb03tOu9v2G8OALSljjo4m4P3vtcjJWQ6mRMAQBpAGwfAsNrLzc0Lubm9TkDRluWvB2USwC5FJT2gG1QWKuphhA4AkEjKw0oDWEBD4SCNFAAaCBkjORUW69y2FABXRLuETZsH5WUIprxd97kmbXYnyRiITKuBLCbKA4D3SA3A5HSyK2NtS/nsallpOUaNAMBPxCyt1qTXmxzLaneQF8u1PF9vZTsey+K11+T8yVNZ3W6Y8w8hhzNh/K93GvoEckCW1vB8FxC2oSwRhZSCEyOEm9jYu/Hnnn73/nvIp49VbQQCnfM4Y00VoMfIwhq5uM2D0QYA4IFRokVzoRFiKrLfrGW9uuV5SAmoyzSZ1599ZFEUNQl6Jwkb2hwVeLxvLOJY573g/T5e/ErG8XkDAG1GkH/XGnETwgpdqYwGbny/thzx6GWMggzlA+Px8TdtQ3cVAPzuZQCjwRWfBwADrom/s9lMFosF//r3nve/XC5ZyhCAFHJjGUmAqhGTcfKSEWhgSRchus5IgNVaJZCFxzthH+cBQ8lQ17XMoeLyoTkHrHajaRC5UenGWn5uUuCZo6ZhiI1XAMrya8R8NRr+ayuD45eIKQwxv83meQ4WRfDg7jJQ11IspZYrfOlZw5xMyo1FNPTpXxHAbjOKSwpmPia5ouXyIRrWsc8dQGsbW3xXSgHomwP5uo7rzBWECEzkQJuW5cU6aBJh+rlUcAzYPZJdodylj3sOAPD8AM+kKZYQqjIJ4CsAoB2e9X5xeeopHBiLGAHQNud9vDwCAPIQwCoAgO3qVh5dnMlbz15XWUjnwysSwLvLNj3jZRr7921D33kl+fd53PMu1yy2rwAA5MBsQ7Ypd7pcffqR7FeX8u9+57sy2FzJYjKUw874owDgIs/cAX6WvnPaOchPdVre71XJcrUXOFGWKFfNlNiBrNZbmSwuREYL+csf/kiuNyLbwURGkznD2bdrNf6rCulboSqXNSLqq6UIvFw+5M9R6v8vGgCgtkZvvHr9kbDJ/7D1aR+Mk8OZh1r0hDoIUaXMqgKYY4qlqumVUbfkegeSdBTrQzB9M/yfZfnU3Gq8ovHvOm48oNnn2AOP02vjvI06RwR26MDbbmQynhEAGI/nMhwAtPWqVDtGWFejg9zcXjZIAAkAgJj9f3vvK6n5bahRzEGMD5EayC81HDCGEaonSbvbUwAcjVEeAIQgimztrwvLXzUAQCth7Um+4wDA2XjE9xNMbJb88IoH2s9eCUB3mC4AQD2Wo+GYJUw2h6Fcrbfy6XIlSxnI4ulr8uT1N2W1XMvhgDHCgGmuE4z/69ValqgrORqRC4CI17iS4RjlAQEWKAAw3imIEVnYncAPzZtOJim/lMakhQzrpIYHykJgjCsA4AFWrJKwBQDA69xbjrPHDUynMxrRJPWAwbhZEQDANZAWwJIvPkdTTXYFANgGMyyioGsTevlGkhZxCwAQlf0uJJaGA8uQahhZ16skgEsbT9EACrfOgQ5cuy0CILYJG5Kv3dzYwPd5GZe8n7GJ+fn+t8sQ9vblYcn+vRss0WhECgDAgPl8zv/+mc9l+Xur9ZrAADkqmPfv0QRrPj9L3jE1YEOAKoXWmjLgRo4bg9HQ6jL8fE7q9KtJ/PipJxcs/11rzoZohAwMSCSALfMca3GMNW952pyJfn7IbWQkgI+TiXteF4REVuazbW8ozU39XdvepqjhuxyAPp4//RwAeRWCNkO21M44hvl45u3O1xDr+4bokLvePwcI+tqS3yfORwddG1wbMiCJVD5H8jnW9cw4Ly/zmD/fKwCgNLv6f+/bi1w+o88jh0MbANCm6NOMORwE4ChTpQwAePzoXN5+8w2tnPYKAHjQAHYBAHGPesgNHmrAPVS/eEjbTzm32L4TAIAok3HP5IQwEtzby8/ko5/9o/zn3//3Mtxey9lsKPvNUsm1LUXTS/2Ss54s/LpP0z33AADg+nYjqKS0XS81lRalsW+WMpqeyWh2IX/3Tx/Ix5dLud2JTGbnMhpNyKeFfZPlOzfrL6wMoO4TXywJIDV5uvLBUwbv/5DGP6ozoUT4ZDZNEW5MeUQ6AHQbRiijBJ8CAHF/9OpG+IsIUdg+AAB2YP33qEuzxKqDpYU0wL5ap3HjPqIEcc3CcemvXCZEvTb/jWmu1YBpquPRVKbTM5lOzmRUzZmnrQ52pIAhnWUvt8sruQXhIZ2isNeQAlDJ4A+++i5bmy+0/HOXIguWRSPQbihxEQBwEkBVNNyIVb0TJIDI4fY2wCPhip9vZDECIAqNu5IAtgmckoDpEtRuwHGQMiOq0cY+kg3U8bYJOEQZkOHBKgEMZVYNZQqvduABqPvOuQCUDtAjALSudh0xwNBkJO6jfuhwJMu9yMc3t/JivZHZ4yfy9Nmbstmgv1mMjAtmWI2JpC23O7mBt5TpAAOWa6wm+E29RhjGGfgBACCst1pGKNQhJggABb7DuNUuY0IT0UzNzQmzw8NSWeavqsmqDPFE7unYvP8K2Ck7Qg4AsAyghwEZAFCTKFpd0DBguRHrSnRXDu96u2kQ2+FSMRQ+etDiXMJ96IEe1WUw24ygUzbJU49pNawLm1dpfeiIdb9yBSX/DMM6fpe38a4e0lyWdfWpr9+ziwvmMWMznc9mMp1OZEwyHi1PyCwtS20AAABwACAVwazDQdY3twKmfAIIIec2Cm/vnWNjMZSnDIZ/jJLAuoqGXQRBsG7OzxapjZxTIQ3D52I8n0suyiSrLcs2GsjGvnHAzVJvIshtmIWu15Y673E29M8fhfEe8mIYWyZj4+dSGcLy/G627nj+KqeJKkP133yt+318LHysHCA7kg0mP+GZjXMaxx1H0Rz3oF8P3t3mnKn7m54tln09VkLaxuTI2LD14c/u88qfkdcILIFtEQB6n+450D8+5RSA3vNPKENYmptHfZKdcNf5ld+vS//wOZGnaPpYxzHvegYHACBjAI6uljdkxn7rzTdYBnAyBqv01h1sHCWNWLPwV8iJwvov9V/p91L/ls5/6O++/7etX3xXal9p/NsibOM5JQ/uKftjXx+U2ld6vvh72177ebf/YRwy2jNIA/jop/8gX3njQr799XdksLuVcXWQzWZFgBMibGzViLarFQ11lO1G398s11KN1Qni0c/+zPg9d6A09Eskz1ZTGmM7GPL7LdOBqa9LJRsZy2B6If/Xn/2lVLMLWW4PcnHxmHOOqdWoYgQHRc8Aoy0eRel7TfyMa7negoWScJAAACAASURBVPc5UXLuwPFb1XIpcIzYjwBIrDCfRkei/N9hx1KAKPrFEoAHtfMGQ6SI1mm2+fV9/eV7oO85/vTw9pOtH3n/jAKAk3Jo0cpqc9Ieocqh0Ztqf+ge4nsXUmLRHyAPhJ2z3W9JgM5Uy6GWPUdEACIFYOPMRrOQQmnygBudjoqG8DvoZLsd9TR9fjin4hr0vdP3+Fgm+Hj/hYME8w4O06mcLZ7IbHpOh67OxZ1sdyvZ7Vb8u14vg46qfTL4T1/7amP+5AKhbYE35psxmWNjiPm/FpjSqALQBgB4BIBvWM5E7R3A7+2GR4zr9kOfCfKyBFxbv+hcegAAYMz+NF73WxL/zVkOUMkA8RmVAHRBuaOvSQRYAgBAEsESGcNKVgAAbpdyud7I6OxcHj19nQYorHoQjKQogGokq+1ObsEHsNvLBpMd4dHTCQUOFgUWAHxvg/VW9hvkS0EgqTLM/1bpoUs21QCA5YUbw4mf66HWZKpGbraxVWN+YEWNxiMSFALkcAAA/QQAYLNecpGPILwd5YOn0gAAF08aS6EGURzfXIlyYUPULfxHWzdgYjWjK+Zgap1OELzoQo8KhF8D7YkRAG0b6EMVmHh+bqjwt2Do3edepTKAudBqfCYJZDsA4H1eUnC6FOR8PNs2EMyjlRnYPiaJj8I2iKdPnzK9xLkDphMtRUiyHpBPDisqyc647Z44j4Z68eIFx94/x79QnisAbibHciUzn3eYT149QeWjyGcff5QgmLbxdRI6Pj83LS13qHMSOYQACEMImpeDtdxCAl8t8yRBuQ8CAHyjvC8IUOf35YpD1+d8jpcU3L79sOta8Zpt188V/PyYKC98DvhfKisc+3bOiSi7cI4re/j+KHJGKzKfBAC0r2MoIAE8aBEgpQgAU4k6RU///v3lBwDaOiZXGP0Y/75OsTvm1ojHeuSZAwCInHMA4HwxewUAGNCR798RFLir/DhF/pR01vvs013nlO5Ver4SAPDQ6xef9UQOgNZ1RN1vJJvVjayvPpGJrOV3fuPXZLhbymwyICAGfRc652QypcwlACAikxF0NxiIommxVnqTRmaqtV6Dw7kcV91rJNu9RqNC/z/sEGGoDtX9YCwymsmumpMI8Hp9kAps71NwLum+SQOafFbdL7TL5X5sF87oiu6OV+vSr35ZAEDf+GsKpurugCF28P5jHJjOrCSAIOtz/i+yFlFfccmn6bfJvoSett8mAADjjghLZ/z3vwRC0f/7g0yGaoM4NXoaZ85LHyP93XF2XRPxN31K39Pz923joSdoS1jSbziVxfwxowAGAJDoQED717LdLmWD/xuktWgpSZVpIgNUAYg3aDV0Q/hormAQgaKx1wQAEjdC8DAY+GJRAKpqE7XZKRENG236REOwWAO/jAAAfeSsBLBj6b/ZcCCL8ZCEgEgDAGqGnCOON9e9R1AYgqNTiRwAbREAFdgwgQgNhgQAnq83BAAOk6nMzi/k0eMnvPJ2d+B/CCWUNgO5CUAARAAgSgPjVE0mUo3BXAqOgA0N/yFySUDeZ7n6ybi12R4RrDTP0ozT3EKO+ykAgJUfRBfAa4vwcwTgMA2aC2pPAAD/0Tvw4sYIAAhLLXtnQhNVGLQaFV9xo/d1gPa74eUl7GpjUYeDiCFZ4zUKAnM3Gmr5mklzm31UiyPvn9KmWdwUOw4obeZtp5XPuXv8W7ym1ghpvsr37O+BXEHOgZVoKEP2RAGoUa+ErXVjQa6YhbrVglnvD+DoyaPHTFcBKABvLSIJME98cwUfAeZEnCOYKyrvDvLpZ89redhSEQCeOT/fSQ1TpMF+LxdzhHzV5fscjHJGW1USdIzQJqbW2H98fwu+jLD5+CaUCFezrm6TwQ8BYOPGefd5rQBAH8hUWkuneKja5mMb2NLVfu9vB4J8HkWQu22Td6UyGv1+jl8jyowIwLvMiUZ/DiyQ9yUSorZEq/U9O8YO6WBp/FvSTMDj4q8vYwTA3efs/c7I57F/7gKP8j0n3jXJQ4uegTyCnAJwjmpEiAA4m0/JAQD5Zym2ryIAgpz0/i3tVSX507bu28bqfrOmfFapfaXn6zIQu+Zn3qLS/YtP8CAAAFVMJnL1/DNZjPby/MOfyL/9rW/K2XQg88lAbm+u6N2HDoj93QEA6OMAAAiuDqEvq4yLDiD/HPvvaM8A+LAbyHg0JvB2QOrhakliZpTnHowXchifyd/8w0/lxx98LBevvaHOPKTeGbms6o/drxIAgDbH/cnBw/gdrt5mF+r3n28EQNRfjuYaUpDBRwaPPGkbYeegJ2H4j4wTwDm2GCsYHKnqwiCRcuIwU+8/QQCWRFd7NJU+N4Y6phx4VPFWU62jga+joTpkvaVaxEE2WhhL38sjAOAjGiOIj2UFHDgKAKACwHRyzggAdSoZyCAbWW/AfXUtuz1SR3g32W218s/gv3/3O0fzJw52/j43kqJR3ziWuz1Y2dGJTkqg33k4hgMAKD+HTYjKioVk4Eh8piJtzb4PAFASYCUB1IeAvYwIABjnkGHVYE9jfzpAFMCAUQDOA8BCfWmUUgFKm3g62doBAMgmBQAQErM+DORqs5UXm42sUdJkMpU333o7AQCoAgAoAgAA7HE1/nfkacACg7cQ3ngsjNVmLbvNVkYs3WfF0MwrFT1U7oHqFlHqkcQ8IfkfUyI0TIdzDSfanMD4g1ASn9UoH5GFEyCA1vhEuUGEYq+VKYHooLcNnk5lBeV8RO8xA0H5FfoUJjyPe/Q9p9eFIjaIqGxjzjqDvIMHDgjEuURPMQTYeFLjkYHorLjxPeCA0pq4y6VhgPW9uhQBb0MbAHAs6E5rUdta7lu/unIsFiUzlD13C+UAVbg7ylu3Bd8sb+oyhg4UxXt6GUIoEHiP/17JgMIdiDUANeMhQD5uBJOQWhA34DhPARxuliurBIQwNvBm1B5iVt0w2Us5nFVgoDTW7KvGyz3+bb2ebxattd/Dif3y1TfF08a37aghFLDweplzu+1+fWBDHCc/18NAPRID8hB94nMlGWMB/HFFICqMUabm50T5g/dtHuB4Tpqf2J+RO1lIo+juX40ASIZ9S4d92SMASjP3VP2i6zr5WPtx/n0bgBVlRNv5OQAAGQOgEXvnpBrI2289k/l0TLkCmfEKAGhG8LlMjcZJafxK84Sy+MRUnHitUoRc6b4PnZ+l65fk8UPb/5AUAMq9aiK311dyNhamAXzj3dfla+89kwqe081KRuOKRiFBfYSXb9ZWtnsgm+0mlQhEP9KgCsSpXl0j37/9MwuAD8bUY6H7D0A4R/11Sw/2bjiR6cUb8pNffCbf/8Hfyhtvv8eIA7Qb+wf0TOdgKo1D3/z0/SbfI+LYfVEAgDvUIvDtexzq3Y1RlQx9b6R/2M9g/HNfG1aySWW2wz5lqcZK7ojIgTptFw5DLf9oDiCzQ3YHTbnwKknanqFsN1plTF/JUjXDXwFytUHUQVnrkrrelYyvWUUqjoOnYLTvwUiPtuovh7FMxloOcDzWaBWkAOz2a1mtr2W1uiEAwP0a8xhO981OBv/tW9/QgJIW46NLOMTvobyqQW9dYIq0cwAgTKIPAEB+uQMARNB+xQCA7V7zT4BbQQhMBnuLAhhYFADN20RWpzHb7v33QHqrAtDgANBKACjRB9QQAMBmMGQZwKvNRm52e9kNh/L2V95lrUswRyICQENC4eUfEAC4BQs6OBoQrm750MyTwWLYoc1Kwhk3sDihcwDgyIDANb3AqRthvkADAMA5StJAJSRThLKSIfvPUEAwt6Os297y/o1fgIKMnkIFk3IAIHpLfaG58POcqCgko5I9HGmN0RgdgGeGUgUBDWPON4XoeeUCVZzjc68CcN/NoUsuxOuVNqCujSMpsi0Ifjyn5KGNx+b3wmc/v6sdCh4dlyf08V4hmsSMf/0uzvWBTMBDARLNkHvvBhiOhGKdNvwUem/gFiJ+ZjMCawAIHCQAQEBW7uGQ88jTCnw+OUiA1ANUukjpMpaXxufBmkKoopVhbOdLUc4Q37jalDUqNb5oW9JFEFHQ54LoVTAtTO6+81MN15rQs32T7L/6qQpwl+FfOh/95+Ahjo0AAL5vU4CjnMg9AG7c+Rzr8vB7u+JcPOofhkgqAJDLvbzX2p+/LrOK4yMHQNoPvuQcAKW5W5ofp57fJttwbl5lIhr/+D3OL/8tySNWz1EZw0il3UZm44oAAHKcAagTSLcCOgw4fcUBkEDVVwBAafa22xXls+5wxAMiAOgplhH1xWp3K8sXH8rksJR/973vymF7IxU8uMa0jnWGlL89OJ8GwhryyBPHCkF6rOsQkJMO9mK/jmWQox7A93C2Da2KFYwzrDcYbShrvBNZHyo5f/q2fPjZrfzpX/61nD9+QwajsfJ0HQ5ct8qDdf8X1n9M340cAO7AatMDayfH5xsBUAIAQJSuEQAa5czwfwMAEN3Gz8leMse8uaEhz5ZWBQcGv4fNa2+q0lPvtyDLVRCg3ivRdxCO9fGqH9befvCX9QEA9N63AAB+3wbJ7lGEngIAbPd+xDKAAACm07lFoCoHgAMA+wMAI09XQbr0rkwCWFTA2RtQgLNyXlYeER5oJxlqSwEgc6OlAHAiBiZqF7APiQAobcAlhDJ683IF6qERADDMoadTaEAcHHYykZ3MKmEEwHxcyQwGJogAE0BTAwA1AVs7AADCiwFY+2DQDyrZDAZyvd3J5WYrNxAyIvLs7beZSw9PGnkAwCAJwAACaLOTq9slBQ6IGpHvzrrxxntAA8vycGI/+bjhu5gC0BaqFGtwNsqped68EZKRP8JDbxByhT4Di+VOZFRBiKN2+1p2AAAOnlfuYTheAlBrhjIVIFVN5EM3ALDobXOSjjYDj3PL0A+c42Hgjtp56HYM4fa+ce9vTAEozcX7i/nmmaU1EY8uHVsCANra3ECWwwbedq9Sn7SdE79rQ7Hjd+MKHBgu6DWUXgEjNYomU1TRMDQYmwX/e8g9jlBgqd4UVAFwo+/TTz9NAJCnhaQokgHW2MqAoON8XbQDQACOd94B/I3M8lAC1OBH9ItyEQAY8E19zQgBRZhZsrDh7cUmsFRSHnulzcg/13ubSfpsRPtITjuA5cYVHqDAadOa/c/dKLSp5GEq7W9t8680J/M5H8MpfWPHd5GfIbY7KgSMgAuh9dHwx/cN+ZqB+LnB5/dIYGaIAMj7Lc6H/Hnq5zceCevzX0USwJJ8LMns0vz08+8CAHBdZOkYOTDAz+ZJRHlUAAAwhBbTsbzz9pv0rIHwlBFFrwCABocPwXvbE0qy4C7zo+1adzm/NNfafi9d/9Tnuy9AWrp/8ZkesH9Az90cKplNxuQAQAWAy49+Iv/hd39DpqODjEcguYReCaJnBQAOBN1BHn2gc+dA0mxjXbeIZRIHWtpf9OB6H9XyF2XrKjnsDjLYran/s74Wom+RgrsbyOzRG3K5OsgPf/RjuVntZTRbyHS2SCmF5PDqeVFHD5wE1FjCZ7TPK3i5I8tBAY98iPIk3xe+6BQAOE3xgiNZAQBETpjhD7cqAW7socnbZpVNlPPserPmuSoPoU+4R5+eOeMH03x6rxZAEMCq18FeIoDeEe5fYbIEQODYW3JMYhxlfpwzcZj1e1jLW3592KO6wVRms3OZz5AGgDm4lc32likAm80tqwJ4BAD6A2kAg//4/nutEQC+MKMHLW4q/p7EahrF3Qij1nB9zbroqwJA9IwAguYkOAmgT1QfGD5klmx6ShWAkoApCbjPGwDY7LBAQSYmMtxvZLTfynR4kLNJJfNRJXOU3Qs8ADEC4BQAYL/dM88Jgmp1EHr+AQDcIuz4sJdHrz2VyXQmI4aiwzCGMAO6ueN/sJwOqhEN5g1QAQgQoFpOMIVamqhWkAkZF3LMZ+p55QBADFvmaSy1ooz5EQBgWTJEOOwHMka+z2Evq+Wt7LYI2UabLPTGbTOG/6OTEz+pphwggiUAAGi3K+z+t0HcZgaiPx/qyDsBHJrrIIAbaTDgfG6zrjwMNMxzr0MPAZ4ZkFHIluZvaYN0ZaVNkUzGbukifeNXSAHIN4yjDaQFAOgy4Nuaka/fvL/i8yeZ5TnxkE2U63WIfzK+jARvvdYIAP2PYBhjjeV8Bwmkyjm83OjGfdzYp2KdAATlyqgBhL0MoWRkhpvfD9dsMxJ9jjJ9wIwvEF56WLl7K7CWrq6uUooL553NQfJV7DYyn4xIBcc2xAgFI/fzlJyj/G1/bItk6Zoixfn7AAWOGz9SqFrmYJfczttZkv9daySed5f3cWxVvDXJ/LqMgDys3/s19/Dnht+x0lCXwWIKnnEAdCnw/f2lKpPPjTwCgM8XUN8vIwdAaX6Xfj8VAKD+0xKlmc+9fPzjOshBAOzpMAAcAAAz99lsQgAA3s8twp1Zjle3qFcRAPV6fVkAwBdh9Mc1XZqfp8jHfE/vkodte0QrR9Rd9JEH7B8AAGBkny0WBABGuxv59Of/KN/62jvy7tuvwz1H+bZZazUA8EUddltGAEADBgBQTeeNEHIH/+nFJ3BQp6gdGXODkawQ9CxDqQ5bGew2rARAHQFpu4OxHEYL2Qym8tGLpfzt3/+zTObnMkfZQEslK1VhKgEADjDnnnbfV0oRlJ83ANBrO1B/12hfgjDDiiSAjHaGgXsYysDsGgcA0B+IjsRehNG9pdO59uLrerA9zXQi6n38j5R2lA+E/g6ugIPsSbLuYaF2bkoX3Zu+SOmd0gKijIYDrW3P7lp3ze+V5I/Pvwfv1ETms4sEAGx3KG+N3P+1bHdLAgKqc6juyvd/+M3TUgByz4Ma5vA8Jwsrec/QDUqUMOQicKIKfVANX1flDbnlTqig3mLWJQ5EarxvNgs8R/UUAOAuAqzPwGg1LDxEJAATbcd1KsdmQBB5IwCwk2q/kekAAMBISwJOxikCgD2XOqO+qQIjOh5Q5n0Cc5JvdjTuB6MJSQARAXCz3crSIgBG8zOZzIEqzpQ9EoJnJ7Jab/kfaQEYIxj/iPKoEKo8mVje8oqLAWRBOVDkHu6SgAd/AGpyUtF2yMjJ8czoxzzhLPD8ZosAIHsqlJjhiDwEq9tb5mj5YuVZprhw0tuc9AULcAqsq8zudoPHCNLcgEvAFDysCIc2/gHmhFWVnJ2dsY4ylCgYV3glr+L+wBBwACbuycX1vO4814YBJ0ebgxkHpQ26VIS2CwDw6wYS77tsu3bsMYFhn8HQZmSAu8JffcZLV+NiiFSXkpxfP7ZjhDI0gRVf5VqtbINI0q/LFWaEeyq/AAggekbDqvhdRobpOfzR0PP3umI9P6zphY9KVQQNHKUH0IT5B4LOI5njJ++1VjDAAU8xQLRMXfXiINdXz+nlIHhhJXD4nutdeTm4UVjzMgy2l4CoNB5NZLw5wvl92se/Tj2L/RWPLcn/0qT3vM6ua2Ls473zdeyGAvsw8DN437is8KijOFejwRYBgHi/dEwIV6zvqWBmyuAwwsQEQqC8kW7WjW7o67Pmb+pdUgLW5i7t8py/Zxt4c2wjD/PxaPTLPytz2zOIJfmpj94Wm1aaGfp76fql34v7Y1ahJpdl7OdQfjLJKhsPl49xLnmbvAwtAYDphLrD2Xwm77z9jMYOCMmwt+t8UbUNSq/PZVU8YwLJaX12l6Meun7vcq+2Y33/9D5LsvslRQC0GVhxzpQilO4CILU9X2l+lvo/nt+mwzy0feXxs1DO8oFHRwAAWG9Fzs/OZHP7QvarK7n65AN5+mgq3/vN78h2fUNOjM3qlmoaHF175N2T9+Qgy9VKJiDptYpXeNYIAKzXmgKQ6zXpMwzVHdJHx4woQBUARLAqMV8lg2oqy91Aqtm5bAdT+eM//QuZLB7J/OwRIwRwbfBw9b3QprbyfzgHIELUS/Cdj1faI+ziXXZNY/xNjsYygIgQHsCuUV7+rAwgtp6RMvGH/YOiJsi09FuQPWgWddc9yiTTUyJ7RJPLgFxn6z3slqFUk5k5Ni19Cf4+r4QEu8Y0MBVqQb8z3QdVxOA1HzMFRBkDtRw0bKM974dUA8oJXkP3E/2sJOeDgXLlqK6t99D9HACszo+oJ0T52rY31WtSIwD4+QAAYEwSwMXinPsy2nlzcykI/cf/3W6T+jlFOf+RVQFAA3zw42DkCzwODJATYmQhJCp5O2nUWakJJ9oiqUzqJdtQGPSvRA7MLa8Z5ZVpUdWFfJtxKCFc7R4ioP2UKPT6BGRXakK8av/5Bq3zAfcEALAcUP5PqwAMZTEaMQ1grAUfRbCYqLXo3ZGXX0dGuDKVVD4lmrDcfhmNiYzdrNayRJ1LjJ9VA5gvzqgILlcbWSOEGJ614YgcACAe4biYsqg59Kr8MGzfJnxbv0UFxfulMdmBSpnxX/ebM5sqMueYXBJWMNJBrmG6K3oDFQk2t0uEKdDggVoKgjlWWYE318qF6D28TCHKfqi3lufQ26FKDciPOJcBRkHgm6EO7gMoTvPFQs7Pwbo5kY8+/JBo8HQ8UcGwxiahoEgSpFD+RxWrFyBqgABDVSnh205JMJ0d3gVAPD+SD/oag+2oOdjtYUTo5zYFIq3hpLiXFeB8E+OUBXklEMwTV17bWnBSlXiJktJx32Pbmqn7jqGhoRxeWttFYsbTTNWuLtLKHSd2YNthwYMc55yPO0Amzmd7DvKN2FxHFA1y1Di/Y+RLMBQJUnWUMYTMQtqBVyFwoCIaq17HvvP5uf7rKgZp7uO5QsdEskHfq7jv87h28ATXigroXebVaSNSl6GLBkJj3WcXiiBAqpSTKTyxnTDO/BW/9/eIUKEcjNUQ0CcWWed7p/OfxLJRCgSFHM7MkNQ1fry6m8qZpc10dFjsFx9bP58KEatsNI3K+Lz9BkpMhzttxJpHqYLWBwDkBkw+h/IUjVxOluYcPEkPe50uPKKi6e+59tmAA6Pn3n/3K4JSpyABZG3y5L5JTCENef8wEtBmus7D+uHLeXZp/pQM+NLvpeuXevUu1y8dW7pX+/59qvbRunmqMUjb7yDT8VB+/rMfS3XYyO/85rdkNtrL5LCRIf9vzX+kRNi0IQGI7bZafat1E9f9wdOjFbzXkH3aOluQ/+LcWp9PzjtzJOA+Z4+eyEYq+eM/+0sZLZ6ITBZysz7I4uxCVtdX6vAKumZc5yUAyeV/1Mmj8e/O2Hye6PG4bwDA+WRatlyJyw+MJEIKM8uZEwRgwriCxmY7Qgi7U4LX3SsZONth4vlIyrmnfgCSeXjiPQ1Ao9q2KM8MgAfpFXDyDBDFPJDt5iCbjTozca/JBL+5UQ6b1UjDzeqYjCsoEXQwAsxgEiUJx/ckJF/utPoASQN9J0tgQOQHUDJVMrLxa3PX6ubd2Ifrmaq2SXN/ivNdHUjc05lKPpLZdCHz+ZkBAFtZLm8g2en9x386RRMxusjgvxsJYNfiIpLRogRwoBhCaD7nEObK8gmsqagoBx/XR5B121XpVSPSO8BqZSOsIrDK2/JsLLB8yZ++BZ4mYn5ZAID2i3pfMKkUKRMCADD+8R8pAPPRSEB2MQAAgLJ0hkBSETZiPE1Dqb0pWr5CLeQtiXsGJBCBMb8E4/h6o0jZaCyTswtZnCkAwO83Wy0PBYIgRAEQAEB6BmOgbeGq15zBJHTON43QqAi1Cw8bRYalHAtxjwfwEXOmahd0FGxAZI3EbLDZEQDAX+RqUfAKELo9QgTU024l/zhfULoQt61GfG6AKq7MgNwwMaZb6gkVPXhFjKgSnv3z8zPWSv7oFx/KGkRKkymvCxCAYIKltiQjF30EgwsRE0bGMZ3P0qR0wz7WlGeeWVh/ng/OnPBhJevVmos/Ire4txt5iE5oGxsCMxaWdOr6ie3Q9a8bwF18QEeypCUE4S5KyV2ObVv9zlEWjRouGwceiwDAaTLl8zoqehDjOHv7vVxQbqD6+llTgWl6p6M3GhEu8ZWPH7lJDDz2FIiYCgED1pWLCBAoSLCX2XR8VMiIfl2TJyTRtMgg/y4pO9jaNpuGBzo3wHKStAQi2vh61M59xwc1SKijeKRE8PLnBvvx+ICFWhUoynLbN/1vvG6Sg9l83LoBCQAgRBNpXqL2XJKlXGtqbrtypQl4Tfmb73/5mMe1chcP31F/4N5Qrj5HAIByroOnQgvO1CSY95kDUT+Kc+9UY8cJou5z7xhNecr5bQCAV8qBToGc/6+++xWZTUYyGVUC71c+N3JZX5K/pX4onX/Kc32Zjyn1T6l/S7+Xrl9a36XzT9Wl7zuGpecrXRcRpHBiwBE0HlXyyce/kO3ySr77rffl6flEKpAB7pYyAAjAUtvQOQfUhWH0jZAPwDJSUYtqvndvr+plmhJAAGCDtGfIINWpk2yGkQiDU0D0t5SLR4/lUE3kf/w//59cbYdSnT2R5X4kk+lcBtz/ukHc0vjp+m8HUVy2dY0xt/60O9tOQ0NfI5Fp+GsGvkUxwwjWz/6C/XIEAOiFj0CApJ9be8n1NYQN5ACA0B6lY5Ok5UPZogT6XlM1kdoMT/kBY8fP2h6rI87tkuH+5q1nWxllANtsz6goggC2V0N3XCIiAE+LKBCMq5e991LjKcBOn5vEkikdQM9zDgG3g5r6fgSHqBEc6WM6TqqLgwBwPltohQJEei9R5hnOTESKksZdn9edtv/5/a8ecIGuEMQYonS0gaApyL1w4988ilRmrJ15lYA08IaAcHKRxV0VIOZVBACAud8hbeC4Cx7mQGsTEKcKreQl7LGg+gVUBgAQKTswTGZGAACVADQNgAAAUEGE3JvXSwEAX/42sWyCOABAkIaTE4lLSvS3Ajs9Si8eBrIcVlLNFvRok+hvi9x/BQDwmWUA/wUAAB6m2goAAJFbb2W3WssQnAdsOxbjXnYQ2ljFlqagxONIENLIkyFYVHGwhTJyjltVAgWqNAGIi2ygkRAw4BeLhSwWc4ZIAgBYLZcEALChMKIB52EuWy1RnnZfGwAAIABJREFUzDOmMmCuGJkhvkOItoeNRbZwNwIcDHD+gIjIavithsHGder14rHJkGW+BZzhxnBAeFjV64COCm5uCKohYSQopZ224/cjXo8CqVx+mZICUmrWv3YAoG2DjzLHxy9+l2Q9GI6xdtwgbMlH9+vHdZfeD1AvWVmIuwCUeP/cwMVGiFrLnlbhAMFuu0sAnKpFdYqO38vvRzDU+Ge6jOS29qV5ASWiNEl6fncAwA+JAENcd/n+yn0M4qUCS7CTTCoPToygiDmkfpyea36nhrfBI1kspL8BAGgLtd8SGk8wucsDnt8vf0bKNPNUxT7O33d1H0VhAK1zOdUle+rreQRA9wDlayFvWwkA6NIF8n09B57yz5194C6ue83BOJbtF2hrZ9TjIgCAVCAAAKhx/goAuNeAvPSTSvtbyQAu/V66fsmALJ1/qi59344rPV/puoftTiaTKfVe6HI31y/k+vkn8pVnj+Vr77wu0wHI+Vbk56KmDQJpkM3BsIS+Tvy2yyWpcta9zdCVPGJI+XigH0KGgShdDUHtr9qDfntzLY8eP5HBeCb//48/kL/7yYcyf/xMtiNUDxrJxAzUKKvjXl0qw431H+W67y1t/eZ9XY+ppZAp05v+p5dcS4Mrd5l7zg0MIABQ70AwSWMKWppvFo3JnzO9xNMSYScSAMA/RgDAG68gAEEaizlYbnayXG1p9FfVRIaDMccEDPypYpjdj8Y//3vePwolKaiBocZ/d3rAVt2gss9B+B+fERWgnALqdKzBdgNFHFRITvCQRttSFUnV4TaA5njOAVwCADCdqFPRq5FFAEDz8RA1YP36+++8TQDAQQCfAK6E9AEAOBZhzTRsmKuvZG1OyhTDDRn4kZAmNabUwDJyNlNqkFfhAAAXz68IAMCpst9xco0HiAIY8D8jAMaVTBG2C2DEAAAcrwal557EUoEeYVEjU8QTgYrt1YsNIx+cAAAABuMpiQCR3w+DCL8xMqEPANCJotDMLyECQMv41fOUQojh/SD1gPG/kcMG5Vw0TAdhQSwbSKGgBILwurMuNUN6FDFDVASNQM8Lwnyz92npGQBAMkIIgfGIAMB8PqMt7wAAUgDopTT00uvAurLuZIa6Umz+G1jgXnsnEXS29yjYNWxM0wWcTHBvJJJOAJeHfPVtAJbIUQQA4mYQN9watb6/CRUBgFyZKBsADw8hvatHq6RQ/LJ/j/I537wxVh4hEOdRMoIstSVuJfkYxMiSaDxxLTJ4kWpLM4UghCPGigXHxjFxOVsNakyqYqR8BP6ZOo5F5ThjsRvK40CylCsybfM2GmYMUWRgULsH5LSxVCM0AiBthn8EAJLBz9JDtSxoM7iLa8C5TTLPvrfd53eXoq4AQDPUP65xH//ckPbrdX1fMgxwHvpdIUyTJBlQWXx2l1w5ihgGrhcAYOgnJXHnUMc2dAEinfLxhOihO+KdLe3sl719AICuZ6y7Hb2fGAcAAGQ5R3Qd8l+zy99VXpYMtNI8OW0Nvjqqqwc+7/6/y/VLx95nFB96TaSOzmZzWcJ5RDB5Jx//4qdyPh3Id7/5VZlXWxkd1gQAuFdYSWzNaEcUmxIFHr9qMFblRn0EPmMfUy805N8oAQC+JikbD3sBAHDx6ImMZwv5+HIpf/JXP5TpozekWjwiVxcTCgIvke/Rp64rrP3cwI4AYZTzEQBwILmOADB5zrRgBTDQfvQnK4WZ99syclUPDxG1LmdxDyf8Ts8AB7VxkXg36r6k1c+Ui07ToaHvY0QUAFAiQJCZr9bgOUIbER2MKADoFJpqoPufluNTz7jZ74KoEPCLmfdeUP0BkD/miUa44z5bjCf4AHYAA8z5bZHSat8GkmkAItGoDxw9bEijmkCyQFrmWL1n6rgMmF4CAIBV0Uz3YwQxHfNIb9jZ9e0Zsd/+wbtf4ZVyQ9+9MW0bfVp0BkD7oMVcGHpGiKR4eAufrgkCWDCCG3dcGAihRo15WzFfdgDA0S8qQQhJQQQAeQAGBALABTCfjBkJgOgApAlgc8YE5CBztupE0T91TjG9/2SqVJSJCwN5MMbov9odZIVcGVQhGE8IAuBYoKEAAMD+f7vepAgA1tME62VK3/j8AYA0/8zIcKBKQ5ihe+9lu17Lfr2RwW4vFUBaL1OIDhlVskHe/kAZj7nEcZxoPhYWLJ8iAACqlKpxyQgW04JouKM022xKAGA6nVBJ+vTjT2SzXsu40us7ILK1OrAOfBGQMEJDAmXMYdYSMm7Q4J6xjByGFO1GLrWDAvgOx+si3yuYs1qlmvGaazZKNaK5Pi282Nc6UxQAjmyBbHe/2ozy2riw6h89V6CiH7TcIwPTQpFiC+IxpQ3+1I2uU0HK2v7Q691HiXnIOXFTbrtObsDEYxT3qsMH2/oaESr+ff5Xo2Z0Hsff4vvc6I+5ipgWE5CPWQ5j4ze7Js83gBGyzaNbHABDikuajyk0sNa22nIgU5956tVDAYAgmyIQ4GutTcHy9ViqkuIATgQV/D17PuT6N9ZQMKodbDRVJ/j/dU/O+0+3Ee3DaPT6cbEtvELGHZD/3jYvKRf+FQAA0QMa+6Jv3cV19HnLk5J8zOVvPq4RAIAHFAAAlPZXAMBDpPK/nHNL8+Oh8/Mu1y8de59ee/A1d3uZTmd0isEIROTLJx/+TLbLS/nNb70v5xMJAIBW7NLKZTBx98bh7PtNrkkZCWuIUFPD0/U9yFcosZpe6sa0vlMv+nq1JEAxWZzLRkbyf//5D2Q3nsvk/KlstuZdd2+5dWCUU237X+xncBj0AQC5XejyvhUAMENZw+Q1AgD2SgQA6EF3UlER2UC/tihbtyNTKXj7Pv1u6bj1/qQAAHQY7T9ku2s2BgMrQAhIhzJ4GFD2Dvqy/ic7uMbOauoFQRS9ju6K6vWHU0/3KejqIuMByu2pE5GyFalTSAMAAIDSj0jHNX8iI9sbVZJ0njQBAIWPGjryES9NijU/WiI4z6OCacMhCnmoZSjdYehpZhEA0HKAAxn8V6sCEJWAaDDkC6wpMNCZSmKTuPqtB32COMs5J6VPUHa4ohZaRUu9u2i0AwC+8X75AYBAdmG5Jh4FQABgPJTFdEIeAGCOCEdh2hG9R2C5tzATVdcaEwSf0J+uJDJMhTkqQ6JVtwj3H1SCOg0V0KMZGOtHsjYAYDgay/VydQwAmN7IMTS8IVf6ciMgNqyhVBY4ANJ8M66EZgoArrpjmRaG/4MUz9pDpReTfDySteXtw4jG+gZJ3/AAxGwkGwgIN9qtkREAIPO/McGDBwEhu7PFnAAACESW1zdy+eI5FxsAAC5GrQ5PL31iqbeycnGtoB+Qxx/Lr8XwXwoLIxOMRr17+9E3s/lCQ49CdECMEIAB52CeXzuBKJbzdIr/vlVRsNyj3CuUj3UOAMTPeY2P/D6lDf6hCkzOgH4fJeSLPKfNEOnrk7w/SyGe+fEN4yaR8DV7IB6DNRfXe/QoY+Neb7WMjc/J9N6MSqbIgKMDZZhCqVGf0wQrszKLvn+hVR4BE43U9J5elpqE7u7jqLl3UYHK+z56/vFbbGvc1qO8jO2IERhH92H6XQghtBOPI3s8VgfOIpVPqi4hjFX34bZXHMfcqPXnjApmvs65TfS4uFXJrSMw8j3E+6t7XKzdPREAvWOayhN0RwDECKq2/igp2HefU3c7oyQf2+RDXI/KSL0j8R+iAN5/712ykUOrQErAqwiAu43Hv7SjS/OjtH+W9ofS+fH3Ulvu03cPviacQdDb4OzZbUnqfPnpR3L56S/kG++9JV996zWp9kgBWNOgJWEbOQBUgtYpAOYNzR4ilqh1r7MbZ1SflaXaDEWvaqPGP+QjdFvoKNPFGSsA/NXf/IN8+OJG0wB28KxrhY4oO13Pw9+SfKo938e9j76NVZbaZAmdgsZegPRXJcozYILh/8ploHwAIazenHRwwNFQdsPdUmaT/g7CRXOcuQMtkp7TgeGOaEYDKADAYwEwACQhUSEcbehPJV9UP2mlpPSJl87T6uySzBz2iF54/4ckY09RayTZ1jGDoxCmFu1Xs7OadIIWbpW6WSPPiEMEsD7tmRYJUM/vdhAA4+sAAIAsOAnRekaYkMhcy7A7wKERBuqU47z5w+98J+1+bUpInwBQI1QBgEjypzc0Az/EvrgnojYYagDAz4FCB2KjZAjZ9Gp4KvJFdh/J0XPOqUIrDUmPBVUUUB7azggAy51hyAwmnEYAgAMA/0mogQgARr9bKYkQYeGKnT8a2gdkE2FLWJZA27AcEdqPiXoD5vzhiCUBcQwqAQAIIOM/sLHxWG5uV5rjgtBchu1YRIencPwSAYAjQ4Hg3V7Wy1vZLpGrpYuUpGSYd6gUMKqY54z0BubDi8j6diU7MPVXVSLt8LB9LsBAzI6FjTQXjKMDAIvzM5b/w2L75MMPZQXywYECCghdxgvGChjScZ6WxDQegehV0x2AAqUtRBjn+gJ3g4fX81BZpIlg0U+mLDeI53PSNxcAL168YHsiCODvce8UQNKxHvoMTDcrTgUAohHmgg55dP5qUyZK66ekgBRFQ1YCLb/fg69fbMDDDuhqn3+fG8DxbnhWVL+IZdpK/Z23lgqKGXpN736o4OLRXIaauwGCTakaawpZ0yipZxTXgHnYsaaiosOAPrIq10RG9bV1dvrz53sb15GVJqJid69XEwDI1zAu6Tmfvr/FdjjyX6fGNT3v3q85eOGfoYhqZqUrYbyLhdQrOWMCA9gd2s/4jv1k/DB9IFibER7HIJ9/fZ9zgECj3ryNx0SyLwMAaNvL0xw/IQWgLQUiTpUvWj6U1mv8Pc0bW286J2sAAMYPIgD2AOXIdP0KALiXWHiJJ5XGtzT/Hnr+lx0AONBQOkg1mchms2VU5/r2Sj75xU/k2aO5fO+73yAAUKHeuoWJM9zcSACtDpqBqMeGgBqaHmaufAA1zwv0eNXNtaoAuNB0TSI/gPLxsJPbJcoNLuT8yRvykw8/k7/+0Y9l8fgN1qCH0yk6/tpsuL7pGPHZNl3P96C2a3AP8egvGP+0Tw6MVHYggE/n0V743kjw/Howlj1XvpEia5W7NKQfufVakQvvuS+Y8ypGMFKVG9YggJLgWpQqVW3dr0kCyEpfA9ltsBdq6L/tkKqva9awEgVCz0BkLqJ/q1ECBTAfEDWV9lKMrUUDEAQgn50BEokwsSb9U7BCdXAn5Wvs+UecAMcgAGwY6DjQM6D/IwrAnYGe3uEcS5xX0fiHHfFfvvXtQ5vS64IlFwCNY5nPoEhGDRWjjJqxGqccx6Cg2cir89iqA5gSjns5AOAhzqkAbQxVzGbjKR7Mu8jkXy4AECMAzCAkAIAJdyAAcGYRAKgVCo8VIgOAqGkEQGRhd1XQoy3AfrmlcY9pTG+35fYDAFhud7KSodxutvRsLxZnMhpPElAwmkzkGsYyUgaQk8vx+hcEADBXZy+rmxvZrtaCAHyWSERoPOYkDHwrD4Kw/fOzc86im8srWaNkIAzvEfKvLMzYJ0ngAKDhbovcAYDzRxeMAICx/cFPfsqIArLyj0aptioMK+YzA1xRiDZ5w5KxYwQp0fiJAgDntdWJbhhB5HWoc70hEOB1xX+0B6UK/UUQY7tlZAJDqLcbsoT2rR9HF/0a0Ri5DwCQgwB9AACOfagCUlz3/8oBgFx2d8nyxrjFhETA1ie82hRJDf13j3J7HnmcPz5v/S9D9iDHWnIYGSbopEjOZRBqb9OzYZFMTtLp142GOIAxtN29Lr4mOa+YcrVhytB9XxoBoMBEGwDgRmwOTGh/GlCZhXDG/SdeM2+j7p9aR5lyI41HMPwJaGqZIzf89VhVTlTNtPOzUP6o/OWGZL6OVdE67sf8uCi7WPqJZQD1FX/zzyUDpkQB3BbCGuWte0juO/5t58XxO01+3VeDqct7drW/CwDw8cK8gOdzPpvS+wkAYLdZ0QAhOJ01LQd7P28D9GWOy7/Ga5Xm/xfd/3dpX+nY+4zPQ68Jo3Wz3tDARgUsloXbb+Sjn/1YzicD+e1f/zUCAKMDCvGpRx36IAAAtRu9ilXbGkZlDc0t131AUzdhfKpcgL6q3mkCChpQqx5dGlFa8evy6koms7lcPH1TXix38id/8f8SABhUquP5/uZyLe6zpT6FyM/1zyiLoS/mcrmWHYdUxYZ58rBb3PiH+m32oYIBxg0QvA14VkSgUf8G54jp7Uy1NQAAejwceEjj1Upkmu+v+z/0Q90/uA74FZGItJ+4Tr4FYQLy5EECiLRnVus6iFYhD5F5dSy77ktGDs4oxIGSo5Jk3MgAERyseIFHAtTpAFCtHATgjmup2Ow/Gv9KYMg2W4DA0X7ZmQ6gz1hVyvZfAwBjzjHo9+gb3f9qjj4HGtJ9fv9rX+Pd46TxTdOVl65JxPnPFABWF+RhirDoGZyY4b0FPajCQQjHCOeCAkCWTW5KxoasXdPMVcwadN/ts7Q4Sr+fEgFQukb83T3PzqaJxTRhKcBKziYjVgWAuuflNTA+yDlRD44qeXFxer45PT2WyQJvPhU/hKvIQJYg/duBTbOSCTzIQJB4tSEN6NUGCw/ebw1tIR6GhefKeDZ34v0x/tED5vMszQ0q4c0ygEnY8JlUqabyjoVoSnZNLIYU/4PcXl/JBihpNWIEwBqTH2eD1BA5OiICr/3FxYXs1lt58clnouQvM6YHcCoGr38eAQDSP5QzG08nXMTP3npTkHv8+PFj+ae//wdFCK22Oqe2LQQ8f9qgQ01TF9hUsArGRxsqG1FehFAhAsDJ0dAOv74ziHufOpcAnhuh1SR+UquBfQyhAS4BPBv+e741xsABDhcu+G4yxX2JyaZpXFJI4hzgSS1lAO+yZkrHtinAjXMyACC/XptB3XfPux5fav/L/j1vX38NCN0X4nyL73XjdcOzafy1zVtf90lG2CYYz0znhS99djlhj88xzDtGN9kBbXPPFRjM10iUydQa7O/bFdOqIkAQo21cfkXlytNyKAeDXPL7x2ibvhBMgwB6GQiw7uKYNccPz68AQHp289xqe4nEG8DRjAzgGHhEV0+YfqxC0DYXSyGmvfLAlIW8lnw8JwGoIZ0gzkG9f/cc9RDWeE79HGUD+hR59rA16l6q47aU9C+972ngVXyOqPBDgUSpMRj/b735TM4Xc0YAQK9DiVtEAcRXX7RXXz/k/Xiq4Vbqf99j49rzPUbXZz/AWbr+w8a2HRS7yzUf2r5SP5euXzr/Ls9yn2N9/Ucj1Ocv/kI+5fxJPu4Y+3z9xz0I70F4STI3tSq1TN9+K6ur53Lz/CNWAnjvzddkMUbk6DXJ6HD8ZneQ84tzOeyhMy0poz38GqWZ0QaEZK9ILqg6M47RyEzGfmmZaOSkb/cEIF5cXctstpCbmxs5W8zIUL/drOX6+lrG07m8+ZX3ZH0YyV/+8O/kZx89l8dP35CqAol1LQOiPD5t7E6TH11j5w4cOizNKFYgAMG5YDncmvfcrTgl7aNtwijdijqgGsQ6FjD43evv7P7+lwBJMPjq9Y0bang7rRc75vnz5/L06VOOK/LjP/n4U5kjbXa3l8lkJsubtQwHgHZsbDxiF+DEFgBMZZHZxjmO5wTH1hBcAFqxTVuvNqreXY19OAZul2t10CHigIdpdQDOUdzVDPwciPbqDFyfLdUBXPbj+VHJyx1+uLuvB0YvVMpvkM97H8/B7775VgIAouB0wVASECCM8RvUxr41Dwag1b0krYLGwwRmfz3OJ7A+LLPPkvfUvYwNpD8oLNwA7iNZXsI5LwUA8ItYFIr6vTQ3Eob+tBqSAPBsUjEaYOT1NRlKg7J0OtFSCEsI76sJ59TTg/HRchU4D17ygWwGQ1lZSTyGk0+nqdQJQpJWm62SBloEQEoBCKHsUTh7t7qQLgEAcf7E+aegRg0A+NxyRV7vCQG+l+X1FYkAx1iUeCawiON3eOSRpzWZyOxsIfPZnEDB9fMrdgIWDZDFPgAAfYgUABjEI6DDw6G8/uwNGsvwLv70x//cAADcGIkGgz8X/xohDAWXhSHHEOyuaZkrcFw3WCf7g4I2Fm3ANAQzaEh6aBuPp9T4WBGwIDGi5lbjsxv5TiCIvgYg8Nlnn3ETcgPKw6pHY6CNWk4xCZQeY6L1mFcAQK8kKsnf0iZfUrxZtvLEVzQcXO62hRDGy+XtO/rsgFnWBl8TnK/2WzQUOa+5oJRA6ZT5l/cFvBaTkRKqdr3qXDoFpZvrWpU6VhMxcNI32thXbd9pPxxYUSSi8r4+/W/b+NbPMVCOl9RDir57yB+7JZTZs4THcLQBKD3rtzT/Sr/3zU/33OQAQJSXruB1zeM8xSL2Nd7HCIC4N5045Xs5DE69RvdxNnGDByoe67K78/wTOAza1kWcm1i/IIJdzGfy7I3XEwCw324IEOucqV/31bZKcqjrGU+ZX1H/iPPFDcG+cSpd/6FjXJLPpes/tH2l+5euXzq/1P6H/p5HIOZ7SwRoXW74ulHZrO7g+BzxPYw4fNb0VgUAYLgur57L8vITee1sLL/xzfdlsF3KaKjs6XAGzc8uKLdHo4Gs1w4ATGjFgoMJbUA49hrk1BYB4CCze/8BQSN9FIYoyLan8zO5vL5mdOlmtZLpZCSr22vqnnDIvf7WOzKaX8gPf/SP8uMPPpbzJ0+lGk2Mv9q9yHe1hu6gALQM5s7K6NIJBn09RAGwbDmiGMw0TroCK/+gq7Rcn/H5awTAQcn0GPJvkQAk9LOcfs/vT7YXoiXUi2WGfzLBOVbQX2Hw6xgMZbVcEwhQ26KSzQrec01DpN3AMHkHa5TXS8My4HhVAkOMGyJ8YakCQKKlYlGA7uR2g58RAM4NwIo/BgbRiQrSQSUyjK9E0Odp1pzYeuX8BeAA+vp47KTfAFa8lLBGrDQBgOb8GHzvmQIAvnjy930CQp2HGlqIV2I7tyvSM8Hw6XTV1H4/VkkUwuQNAIB6flXBiWQantvhC/uuU/6hQsnPfzAAELzOhsJwjDW8RHNqxkOrBDCuZD5CaUCE1mBR6d13IBEJXkwP83SwBQoixgGeYoQZqTcfhiPAgIPsR2OmAsDAxsKYLRZk//fQ0OVmq6UDwaQPRQWIWPAKuoBu2+BdAEeB68fhOw110ngDGhQxBJULqiaHRPtcyXZEFcJ7KFtZ3Vwzp18XJQgOITyEAMDqsJPFxQX5DTARV9dLggDVQcGFLczonggAgnb0kqwYAQAA4PFrT1J7P/r5h00AgAtJ10J8Jiq5TlBoz84cfBNcJQWoS4GCgEEetBsnjojjs4MBrvA1FT8FmqD8KStrXX0gVhxA1AQ2oMvLS258eLlXkASJXK+vAIAkEzJjsqRglWRR6fySglY6f+DIWqkhQYlqrOeWTSn+nnvgYntUCWi/cSwt6oZiPJRKXkLbm9eI94hGlINgqX1Az4dWlzgjInTFsa62oek8Dq7ZjmkKZtOLG9dZ9KA35BsvcJD1FhSs3ZUy1KtUv5rj7aRRljcawF+9fO0J8T06722NILCnaUkBKE2L0vxrS2GK2gCjubKbNOZIvi9k87ALAOhqd97e4vo4AdAs9VH37188AOAM0ednC3nj9acyR2UbiwBAfusrAOD+o6tL8GEGVml+llpXun/p+qXzS/d/6O9thnubfIhGP1WwFHZ/3P85AIDjXd9FRBk4YdY3V7K6+lSG2xv5vd/6ddmvbuRsPqbOBF3o9WdvydXVJY307XZtepHy0cA5hHuwyhRD6BWEiJFhHgGwvLml3g09e37+SC6vrv8ne2/aHUl2ZIlZ7Bt2IJFLbVyK5DR7mRnN0QfpSPr10jnSTC/sFslWs5vsrn3LRGZijT107jUzd/MX7uEBoKoyq4jgKQKJiPDl+Xv2zK5du8aAFawCsH9vri9lMZvLeDqVg6NHsn/6VD76/Gv508efS6e/Q+aAVqwWGUSb7r/4TO4zPzVg924uZAFkJQDoWKbvFXxcjZa1gxf8b8YlNjYI/ploxN+MVY740buO+c/gN9DHzpiICiUAUlCSvgJAziIBGNPtDfg8qHU2Xwj8H4pAmsaXt+VFYgvPDs8wi73xWUYY5i/zNtBKuJmJdePW8uescwDHghghW9w7884S4rxbReoTFr6eo8AMKAEBnAGgyTnEgtbNwIBbXRfOAIg7r+35/9M773EG3GWhK3ChD4AT0B5MDPjz6ZVv8xrs2gUEegIXtgEA7qzN5qCIK70im9TBYWEQeV8rc8fv3xcASDO/FNRAT2kDfIgwNVak/qMMYNhpSre5kg6y/wicWTOEDFJkANjDNpoNhE0wQviPAAD7V2rtDUZ22erIZA7ndkkqOVTlUfuPQB9AgQMAROSoOK1FL3zWJUYnnUvRAXfD7J+JAEB8BD4PIgDgQaZT7fkZoI+LqcynY1L6dWFqTTyQRQEAsJzL3tERjerNzVjGl1egP7CdBw0/EbjqEgAHAIDqAgCAZgDKCeCYIyt+9epCUUErAciMlVGcOGd9QwoMAKhx65pTk1D1iuU46Wd0/KHpqDQ4nAvX5XX+Xv8UN8QYhNA4YxgDBTqCcQ64nJ6eMuh/8eKFXF5esnwAz+EaZRGd7r0AgLsKeN9lyZY6O2+4BKDO7tZRrOu+XzVO2ViQIr79aKYOGeOjYIDT64kAwHoAXD7zuWbsmnz9hC0j19Kwdjvx8tNnHM+/du0UoUMhVNilkoAvOpZ+rCKwpyU3qf3yvQp2o/IFAJMy0kHYM1DdU3uZAnl0Mq3kZxV1S7JjrD/YdHz03/oA0+ejDshmCnXd/NsEAOCcKQBQtkbT6/JzxueQ7jtl11X2t7r1VRcgbb9yyj755gEA1P8je7S/tysH+3vSA+1/MRMwAKiAnexNDwyA2z3xuvVRd7T7zr/7nr/u+r6P96PdS30Z2BcvycLnHLB1pugm+6XJS23zrEJ8Gn/gX4vJtcyuz2V6eSZ/8fMPZHeAVtxNWS4A1J4mAAAgAElEQVRm9K9GO7uk6reaSGRpmQyCPbwQWHr5QV4ObSXRbk/Nz1/O5/S9ofJ/NZ5KHywA1Px32mS1jq8vydS8vLqW3f0jefbBz+T56yv5lz9+JJOFyGjvQIWsEyHdWHaw+RndYvNfO5Bmm/FSBoB24dI2gN7JQInx6hfrz6WxLpDZB/ydAQAUH1cgQ9v45QmC9HcvtVX/wLuROeCQi1tjfxlPJvRf4f/v7O6r1gNaP06ntHHsxNVUNp1r0wGIwHPU/VXd9AaeGROzFouSEaAgu85BlAfkvgvuw/UG2CZwoXoHmnNRRnzGQPZ42IAr9R8M2C84F5r28JeeA8wVnB/vsAlhwaeI+2VaTt/4L0/fXZsBqaO0aQKlAV7cIBg8cXEZh8MOpH/TiQGae0ZZNACAGVQLkFDP/WNlADhF07wvU6NU7MrbI0H0LwIA/XZDOk3tr6kzs5s5cI7mu6gW3kUNEs0ctBVM9RmGDssW/80bLe2VCYpLq81WgNACkGabYMEUGgAoHaAAh3UB8MVp1q1qk/HNK74f/1YGALjj7CUAPvecAZDX/ysAsJreyHI21fZW2cISWUI7oNWU2WopB8fH0hsM5OL1hdxcXktHAKRor0wQKDYBANr2RYjqQkgQ4AiAAIjrffXllzIfo2US1Mhb0gDdxsbGDZnfb9ZaUJET9oIlZEYOdrURLgTsJdkoZSypToILACLoAGPBBWLS9UsD6+is1XCXBwYi6CJwcnIie3t7HAMAAB7UwIABPb0PA+DHDgDUOUh1DlpdgFL3/bK1F4O9uusre794TP3ENgFXGQBQBd5GUMI/k36W+3IN48ID0DJHmtUn2geo4EC5M1W2bopjl1+RO6FYc/4fGUZz7QQSsz85E0GzDJEBkNk/O3mksMaNnMGv9SbWrifFZ+DHcbppvO58LNazRn7PZba7bi7c5f2msbzS78bntRkAqJ5/eKeqhMDPpy2i3tTLtBveYAkAAIDhcMDgf3dnxF7XAAAgAsjmNQ8AwL0mR519rjv4AwCwHty6bcPPOgAgaoisjzWU4CGAzcZ19I9R4krR1PlYluMrmV6+lOPdvvziJ+/KcjYhO2Yw6LM7FoIufN/V1nPWmLWZy6j/OI8maxy0dPuNtnIINDuDoVxcjaU/HMnr8wuqy0+hxXR9wTJNBK/DnX1576cfynjRkD/86T/k67PXsntwoqxc24Pd3vl+VAfgbvI96+Ymw00k4YwarxoAOQDgIqLq56olQcZbBf1QWrySBcT/EJ9kCbFcF4oAtMcYjpUmF6Xrw1gAlv3nPRnQ4nsw4hoAAYPhDsEUAACwfY3VXEudqD3HXZK/M0GKvZtdBiFsr8XZuD+NzRw058gr26Ah2iYQGgEMyJuyJBikwoAq/aCMWfyOe/MW5fltxVhAE3Rrr4QJ4AAA9Q/4noIAvk6KAICWVvM/fPxvnrxTiD5Sg7XZABWvLg8EvD7TAnmrkUjr+L0NE0Y5Oy8cAisLwN8cAIjfTcOlHywDQFetPV9XY9YHpCAAULQ5af/I/g+7ygLooHVEAQDIRQBhjBwAwAQD2gVoiAbOJjnQTgUAGjKBYWIAqW2hWp0ug2XWFjUaKgIYAADqeZZQ3KPTnDqxmwAAbcFVXQKQTV6n3YAy6qtitZD5zYWORVYLq+MIw7KCEn9TZPfwkOjsxfmljC+vpdtsSx+0H5SYbMEAYHuS5VJ6A9VIwIYBYZE//fGP0lyqmIsDAFm9UkkJgOo6FAGAVQ0A4I57OqaZo27gGjY6UPeRnXcRPy8BqHTqQbmyEgBHjH0j8XHH8cB0wLEfPXrEQ32D1oeTiQxHo3trAPzYAYDv2gGsO37Z2isLruo3+/JPpPVrPn/SOVf2bwc6/b3CvYTSBGeYRTuf24X6LHfZ8f37UYKiuFGWuIsBbPDPuuimr1N3vHw9Yf2k9x7H/+bmmvaatsh0PGKpAdZd1UsZYg5i+P4RPg1HBnbRqf12s1k5HWyUt5u66wS41/cS+kjCfqgat+Jz2gygbvZntA70zb3oUvL0ZaBTmlwpvc5Kgajip+Oci+eCE7y/vyeHB/sUAqT6P4Iip/YmztUDA+B2s6XOPtcd7c8dAIjj57+nczkGOvEzDCADg2l9LJGImWqb5wYSXgzjFPgCCDa7kdnlK2nMruU///qXIvMJRfkAlr04g5jcgABAGkTr+nIBXY2BIPTnwX/uv0LkG9TttlzcTKTbhxDgNenpl+fnZCdMJzfMKmNP6PSGcvrsPemN9uSTL76Wf/t3tAM8kka7k4lteyD9vQEApsKPFnnahc9q5UPnGar1g1UhS5nLggAANMXATV4gNtFUN5dCmvCqWz/ZWGbtZK2s1pjlDsqA3cytsNmSm8mEP0nXn48NALAuDNTygSYAOjZgT4aOAbL6msLLgv9MlEwp9mxpzPbfDem0WgQA8B86hHm2v8EOag54aCk2WrMXRYxjS2TXsChJEAa7Xw0AWAJeaQ02xAYA8KQNafxNCQOgzijl72v6MM3wM2tqH2L7hQzG8F7ouqtQRRGhKIUE7RsGAPimiBIAfUu/g8/FrA8X//YX/K1+0u/xrkFMgQGgjTJU0dnuiArxSwUA+m2RnV47KwNA0Iusd7PZtzYWOgkz5xFCEKT7Kx2eFCcDAJQBoCyAKSYy6kAx4ZVPTgCg0+1ToXM6B2KHyQrUTg1kRtNJRFZS41vmeMfMEoyVAwDxwfAzpgEQAQA3ahEAmF69JosEcbQirIqyIfsPFkAD3RNGIy7qq8trmd1MSP8HAIBj12kAZJ0UVivpDwccG5RDPH78WH73299KD21FKgAAqi8YnZl19hUAQFkQlU7UiHpnjrEhkWwbC4Ci1+N/qNVn1wKK9ClFK37ff1fqks42dwo9U+lUOjAdzs7OeAzcMza9ly9fkv4GEUCnTKXO+qaFFjdi7x7yrS7McLDaYPc7LgGoR+A333mdA1i3QabPpQpIuu34MzhRA5Z9texa0utfC8iCLobbd34mAQB8B1gP/pRamJ6nbNzWzh0yxFXzN2VgxOAJv7MExjL8/l4azOFanJLqP/U5iAyGA+2hE1oV5gwBy0JEYdeYKVmilMnolmAf6UoPP63fsa9/Y+P52GgbPi2BSMGPbedV3ec2z991AMBtVZn9i3/Lr7dYQrVpvkXnUo+VaAvddhHc+/MOAORtqNJ9cPP4esanmkFWNq+Lc3gpR0eHBADgsC5m6He+yLyRujaA2w5BnR2oOs429i/atMj4SAPAsnPUHX/b+6v6XN36qDv+fa/vvuevu77v+n0yFSt0OHBvrgGS+p6pDU7tih5zJfPZWIVYmx36ufCNYRehs9VcTGRyfiazq1dkAOyP+rK07hg36DrVhSZAkUHmpcpuX5D510BSYxzfCzRwMhX5RpPZ/+5gJK/OL8kyvXj9mnERRQrZzg0M07aM9g/l+Mk78uryRv7pd3+Q9mBHmh1tB+jznX61ZaLrSrDuzQDIAABTyTcfF7GL9p3XTPdsOed/AABU4X/FDl1zEwJci+MsUUYgvehmFOI9+iGZ0K22UVdRXw0G2AUCTBFonKErA0uihYJ/yPyvlhNB6TwuFH494i8Vrlfw3AGAJiUO4cObv2zau9raz8sdoBGgTAAA81pCpXUMAN3xDJmcpOCgagJo/JWXt/t68rr9fOpXgwBkHLCjV5EBoF0RnBkIFgOOngAAf50wANINY7MDq9M/y87zRh0U0CPlCW6nTCjirQ8czgsaMSYMAL9rUK+NQknHxhwhF1jj7fgE+a4tUcnx67fdLS6KsvA+hlFQTccHDlqnuRJQ/3e6bdnpNqWHMvzlXFYL9OGECig+mWeR8MxQw0KjiBoWQ50oBmj1/14GgAnYbHdYm8LaJREGub3+UKTVZrsToFREq0BjIYiQPwu0RWFtj2e8Dfn0TTk1xK74rA7vgsF7fGn7jBwAKIA9qHWxWhsu+tVCbi5eSodTi8VFGjfAGQayiPqevmbtce/jmxuZTWbSthIAXMsc4JNdQOaOhgfLjhRsE7OS4WhIkcTFciFPnz2T3/z9P8iw28sE9IAqKgNAqUv4zw2bAgCKjmK+Z04+SxCqZ5JvGj6ehc0wM0bKUEB7P/yH4P/66jrbFHQdlrSZMmaDbwLRQfbfkeln25N2m+ACjo8XAAC2p6Giav6q3KyD2Y6f0aYw390rnqv02r5jAKBuA97WwasaozoHLwaw5XPo9qPv15wCAD7PyuZDGmD6Z1grGOanB8ImMpI5eA7ypsdxRy7dt/zfKQU8Bgv4XTVm8sxDehx3QOP3wmzX0iObQ3F8szEqKZPKnxkcAW0T5V04vBOHa534uo3sAP+dO/pirhkrt5sGInOPzMiR4f4C5V6FSUHhXC+BqLIZ6yu1OH+2BePV/fZ9r/itgn3YKAKYNR+OFqjwPGNgUHy27o+UgxDfnUUqHlkrZ+/KAMjbXtVdbzqmOi7qGUD872B/n/MIGU4qd5t/Zu6cXmP2vOrOtv5+aufq7FbVek6PHPdHvPcAABRHqG6c697fdn+6/YzY7hv3bQNYtf/7vjGba6kkS14JAKjSOxrDwce+OvtaFjcXcnq4Kx+884QJOdTmg5lF/xU1M95n3TWZXBHefGEXlPN9RvdkBQBge9kqsN1jG0CwAF69PqfPNb65luGgJ9MprlFlv9u9vrz7wU9kuhT5u9/8TlbtgTS7AwLR9D+pOq+gCZI7ACz0FYB62yOcOl8PApRbdUYd1D/QoJchMgF939PVPiN5OJ1NZbpE+I/Wd+g+AzXzZhYA4wpVfcHLJTSAJ7ARxNIzu8BEn1+585IUAMgzgQoA4Jki67+zuydX19rOGyUVAHCajSUDdbwYaxoDAHwGPDdt86t1wixXs2wvvkEf34B83nPW1UtBCHymh+diHQgUAFBmAUqrAUIAdELCkoBNK7TzDaB8/nxSX429FlmKQg0Am4sKHlhkHgGALM70knwwACoAgHR5lhvwSDssTpI1t7LA37TNN1WItC0pOnmg53g/cjf2rkLvCOC2Tsd2Jqf8U6mhzBy8+xyURRi2rRolQxtDanZNQTBsxkuyAEbtpuy0mzJsNUVDWiGFv0H0pyGzxZzGBMgSVSHbHf5NAQKtcdEenJpgw+SdsjWgXgME7nSPbzJo7qJt3gIdAFCrspTpXNulrEBlsUFXIDUP4jnZTdVzjdbjkyJzikGbsfpYOy+MGAN4r7EBwANDxswX7qtB5I7/nk1lcXNlAQTuyeYjlD/Z7nAlRycnvB/MIVDjWTMmEP7Iu09kRsVNpTvPVge0u7cnr16/kqPjY44rgmCUprx4/o1SnsyB91ILMjnolKMDhjlaZhjJnzA1cbyHsYfTj3HznuVO+0XNfXSE0iAE30cLQAbprZZAsR/Xcn2lrWN8w1lDUAOirqIhJS8zujgue6keHlL9dn9/XyAK+Mc//pGAgJYQ2PddUGwNsdcP3JU+ummJpY5tnd1KQY7NEmfrddXp8bWObDsjEG0IAzsyMIoUZFxfiZkvVE/Fs9U5aHXv0wRtd/nlnwrlWnF+ZoBgRfaGcxMMJbRMSjLQ0f7zmJXXFzfM8g95H+iKKa7stJoBKHOS+Tc6i5ahsCAuPU9ZAJp/xoOw6gkEB8jtS9QXoBZKsylnL18GjYG8fS5AS9j6nZ3djdl9OLP+iLxsIT7HCGCtjQOdLdXP5vp2tN/YG/h3JvKXMD18DIyflNmquvUb39f9UbNM+nL2XHygMdDPv+2gjdvn+yyBbe3T+ufW96DbX4fyBu/yQvAPBub7771DBxJ7aovlgAsVkwUbYMP6vcs5H75TPgJ3BUje9vGstJ2+Yst0jUKpVQqkZit9w/fiOSMAvg5Cw38ynRawOE3PCEEzfBqo8L/8+gvpUXh7IT9996n0WiKjfk+uLl5niarMVw3X5BYoar/QQmF/RweuOUTm5sz2T2dzDQhRbosKHIjFMf5FcAo/dibdblsAVsAX/snPPpBuvyv//If/kI++PJfh7rH0R7tyfTMlkNHr9WU6mUi/25HFbJyxFHhu+NLUA9MOW6rUv9GCBXBZP+d7O2v82ShERQ8BOGQdouZzBtQaf6iiPyT+CEzbCWG1XIFf29fmdizuQaXX5x81QcEYJGccuIKfm6UQ8s5DHmTZ7fO+ivyCMDC5uF8cLYU4IgCh25H6BxobKICg+xP+rq0BVSei1cq7/GR5by/Z8y4ABQc+dgtAAngpjaYyPvh8Q+mx/zuy57Pf6fh+qwDA3UxR4d5KxOVQbw0nxMWUaBDCjX5fDIAqAOBud20LKQMAgB4pvUQbSyCANNGMFYzRikZo1G4RABg1m9JH8IAafWSwke1GMLmAEZmTYsJ2Js2WTjZOPv2M0vdzAAAAAlvmaRrJ/KgGhQDBAgBjYLYUtgoEGDBfaZMNDdIV+cvoKs7sIBCX1zxxqsVAwwEAKwHgouBYKM2p4awFz/6oWheBBhicDtVYF7KYTmQ1GTOQoJAIIypgt/i8sgEODo845zF/ECgTAADipqvU3MbiU3TWAcd0Pmdg/friXI6Pj7nQCABMp3L24jlrJXMAgLixmoMwT3WOq6OmAACEY4z2y/IBNQIuaOMAQFQQd4OYBrytdpvoKgwv6PpwuC8vLmUSAYCgqu6bkN9xFQU/qrDjWDiuK45/8MEH8vHHH/MZMACIAIChnXFEfZTfBgDA79/HU4VZtl/FBTvAKakhzJ1f2BzC+VNgMQMEMrT7zmda+6Lb3lvc/voxSjad6CRsCiC4BJGhCJ1gCg6GqcRvumMN5DZABDUBTOIDVN5fYT5Hu8HaQ7PnwYHx+9j4tDLqYvWnHPT2+eobPamvDaFoFI2ivdLx/uqrrzLaaSxDYMYBWRu26TXlZesGgn+nzAn/TPwJoSWraMzPzxvXf3I3o4foKs35OKlFRxlaMXi9TcDpCY3gNgZny69Af6bHzQGAOgjwfuut7n7KAqRtzxiLPbb9TvwcGHT99kree/ZEBassc4if2IMAQNdd/13O+/Cd9RF4AADyMUkDwTJbWjYv1wN8sz+JfY7Hb7WReNE6bdLsEXQtliro1m7K1euXspyOpdtYyLPTY9kbdMnGnY+v9bMUdVu3v763wn90Xw+XoetMgVpkgOE9gA6O4H+BwH+JIE79V/jVCKrnCzAOWjJfTGS1msm77z2VnZ2hfPLFN/KHj15Id3gkw919uRojg92WbhcAwFgG3Q5r3Olzmlr/wq55Yftm2xJT5WvSAUoXK83tt+5LCHDVL+eYWqkbfEoP/r2tH2x05Gs5sM/nGADj9Do22x/EObHNnQXjIYD22CTMrnAK3Fc7y1/e3hY7f7VYgsjtzraVjO1h4UZxHxVpsRuZ7YZZ+JX7M3kLP7s3uIsZ228hjTb8bwca8rbA+hmflznQrPeoziQf2bfHALibWd8WAPAamuBfcNL9OQAAcLIoBNhqyG4HIEBL+jBYDRFo/FNNE/UqJiSl4IEZEQs7zQfLAADW/ANAMI0AX2iog8EL7QD7o1EGAKBVIBgAEQCg6r0JYPiU9X73pQCAFqS4FVH6rNe/JgCAqnKaOCCLdDSABgOAqOh8LnME/6xZ1F6iABAoaGj3jmPs7R9wvsOZAQBApPIWAADm3XA4lKubawr/Yb6hDh4U+Fcvz+4NAOB6UXNEEGSxyKj2+DeuNzr2ERX1TdEBAGRsAADg+iIA4Ai491VPV2kdAEBDb5T/w4MDdgX4+c9/TlbAy7Mzq58yA2igR+pwv0kAoGxDieNYBwCkgEvBGaFN3j6A8GMVjkmwSK+y+Hf9GwM9vllP1CuzwJtKuN40AIDrbSldiJde58CV3V8dALBpV4pOSdXnNjnmCmAUMyhVTkTZvVHDpQZ92eSUqMlTBWOv+Yw/ce1g7GAOuP2DTQGwiH+zBVxXa0fT7/sacQZAGQDAWkvromBTVOdxjOlDCUT6dy6fggOw/hQ2OYDpusjmQnb+DJl8AABKJjgAgJ1+S955cpqxSBjUGABQV750N4/v4VvldqxoCG4fjLyd41p2H2UBfrz6uwAA6Xn83+7/VL7fQuJFdcbIxrP0NOu4Ww1ZzSZy8fIFAYCjvZE8PTkQmU9ZIsA9K/jaa74GgvvpzNZWXv+vvh56w8/lmoxd/Te2QS0JsqyxZZfn86l0uvAD5jKbjeXk0aEcHx/I1WQh//j7j2XZHrEd4GQOYW/QwTsym0wJAMhyWgAAUBBA/S8DAKBiUM0gioGo5eAKJVnwz5Ut4SaX5cfQC0OCDiLTKEVOWvoBKHAAgP5lQmCKe2VkcKzPcAUAyGtOwHfdN/zAVQwp7HsKAESQJvqHm20gOqflLdjNi+Mc8v3SGZ5KCIgCf97y3cHpHLwo7nmFzZSbq18fAv9lAyWERaBLfUllBOTJETBP4vl1x37rAQDMrixbao7imxABLJ9g9zO6rNI0NUcVl8CkKDIA5ktQrEFBWkkfAABZAC0ZUg1fZC6g58MwGNJoAYW3hUZGnaGzSQ04A4AZctTFUwk/z5DMYQwNABju7LD1H9RREfxPFyvW7GimvW3oWy7gyOnGIH+dAZATZRUK08ASH9Tvs16ex8wZAHTQARK0MJm1tgjrDRN/PpvJbHwjbaoWg1zkLQqV/o8FgMw6+rVinOHwwvElzRFIL2uNrFVG8hgjAwCfB9V9Op/JwcEBHWUAAgiAL85f3xsAAGMBbA0HABDIg2GA8zqN34PDMgAAfcTxzBwAwGccAIiGpDD+IdisErB0o6zj1WT7P9SJ4ifEADEG//6nPxElz6pDLViNNdHcJDUseCMlAFXOlo/ltgBA3JQyW7ARPS+eOQb/VQBECgD4vzcBAHWO4qb33woAwAgQ8Trr7qkkTLy7Id6C4lzlPNLeJSUU2wAA2Vzi2tqMANBORmppzG5AxJUaBrmIkAfzbjNg92CzwBBCVhf/wVbgP2SXnr94rmVhlv2PP3FuZyOVPR/cOxgEXONGefSf/BscjgTc8TnHzzFzoe7n7Z+5PXJLcuTOjrU3MudHj/vAACi1g6uFHOz05Mmj44JImXeU2QQe3n3BPXzzAQAInJ17lgDc2W7YQ2g0vY7dgiXTMaNAMjXKFnJmZQC7g6785J3HMhtfS7+rPqSW1ap/U8ZEQ695pfRrLTkBfUv2oFT3/OraKOGwgSoKiqDUj4Xhmc0m0umyNYFMJjcy2unL48ePpD/ak//+mz/I1bQhw70DWTUgZIj6+pbMp3OWMKB8WHt+aZYegT9YC6Z8I5sBANh3+KYevOrPLABF8nGOMiH9GwN+o/7jd/rR3hY7/I7PYsyQLGRCLrHPMVDeCAAE0nK2ByWJlM3bu453DM59baYAeJXV8rp73388H+TzUsuAddyiPXVdgYwtZxtjmiQqXr/umQUAQKYIIZRpZy8lYygDwPe/2IayMFZvOwMgqxeJNMW0VuR72FO+DwCAjkoGAKhhWYC6Ax0AWSoA0GnLTrtNAADO47yhrRIR3ILur1R+nXQUsDDlSaXEe/2NAgIKAMAoqCK1GyaMOfpmggUAIUAFARqmAwDGgWbb2T8V3QgsS+xOZwoAcDIGIMs/T4qTMwA4a4slABEAoKKm044aK4FhBQDQQV0RUUZoBbR5TxBzQW0RBOpwD2iz5QAAzn0bAAD35HRbZNPw+2g0Yis8iLSwX3KmAXD7EoAGFEdZd6kG2oX2YEjBMqgKHH0Rg4UBUUI46ihVwOvi/IIlADS0Tle28U8zaniG5c6h/pVGy4wXbBS1JVotQRnAv/7hD4USADJCDH2MhvRNAgBV69aNqJZrbGdAfGPKAx4KuG58FTZMR74D4JYCEIWg3w26+RdlOHadA7Tp/bcBAEjnY9yc6p9KFbKff7NufFyUtOpccQ3lG2zu8mlzIH3dKvjnuqzo8xsuJqXipw5CHbBWNr5hdGR3dyfr6uLz28+Jf0cdkrX5D1EqaljkzyEbA7M7BHB9fEK5RLyGdOziOG66flZsenkYD2i0x8AAeAAAqlcRGAAnByN5dHSQlVhiL8PeA4Cobu3Ur8+HT2w7Auk8/7GMfdl91K3vsver9vH7jxOSQHRalJxqAIAnp5azqbx+8TWFt0e9tvz03SdkAAx6bTIHvBxZn3NOwfbnDk0uBn+LUA9u5Z7QAbi8GdNv1yBRA1K0i9Nj6f6wWMykTaXrhUymN9JuN+TJ01M5fvRUfvuHj+WL56+lO9yVVnco0zn81TYTZG2UeYETAGV8Q6rh669CmayK8Fbvo0UAIG/XTf+JibUx3Fe+kO2nXttyQTYyjor22C6InYmFh0Whx8lp7b7H+M86BoADKmXrLCZaytehZuE3AQCb12/swuLCekUmo7PScoaB7oZc74X6w9wXKNqCIgPAx1rvDQLuSwIAmd8Y9j78jV34DIDw+VlYX287AOCt1NxJYJs7D2o8G7Ktlb3H574rAMAV4HV9qsqki8hhfiB4ZTsQWQgqxQkAdDoUAmTbHpQBzGdG6URFZV77QYFJ1ijZMQMAgKFA+A0AYJY5ozl1BeIknV5f2t0eRf+WDW0JiFIA9q5E3ROBhtDBIWaWLaDNKOjqnhVpvgAA2AXBWjvC8OE/EwE0e8wMtAYrKoqCK3cAoAsaDOYEa+m7zP6jWwFUUQFiQCQPY+i0V3y73WpzRFBGUFZCEhkAHgCgVcze3h4/D6r9559/LrPp5N4AgK5eRepwLlfyx/VCdM9FzHLUL9KytO4K9wfgAAAAjuMAAK41awNoqGC6BOoAAN28FGCAuCDOAfX/X/ziF/LVl1/K1eW5BTK57kHMuDnaWxeo3HVpRmNZ5WykDkVxY9heQsuP4z/Nb9h46f5c3einzzEFIFIAgBuh+hal2/R9HKA3DwDUj/3GAJYCQNuXYKzNfZqSzSBC6oAU5lJKd68AAeJ34hyy3Hft/IkfSJ+33n4RhYpjFgGEFEwEKgvw0AFM6ny02/yP4n0oEWcfapIAACAASURBVLMyJHfI3JHxf6Ofc+bQuCMXQBG/dq4D2nCreLQ9x1WkfX+PP+NxSwcpKx8wQMb1IB4AgK3MKQCAR4c7cnywlwnQYi4A9AEA4JoAWx3s4UP3GoEHACAfvtsAAClA6kfx8ax7f7VUH9B9sLxCdSnL+UwW07FMry+luZzJqNuWp48OZdTrSK/TlAUEkMFQzhKS7j9nV2GsU6eoq5I8y2+hAbBYyHgyMwaAMpXAAI5ZYwWJAXQyHahCgI2VnDw6ktMnz+Srl1fyL3/8WKTVl95oT2YLMAAATqA1tnbKItcXIEBT2BqbugUEGSAiD895eyA9+jO4tuVqxiQgqf+MzbQUmfsDNGbaWt5KEcDQwtbPCN8+fRX2yBqGXh74xnvIGV8bAQS0Q19YP79wEdv7VAB1bPtNqLS6P3pgHtu85ns12QfsMuDlCnl23y+HIJP5FQpUFRkA3T6SpqpDZiS8oN/TlBkQocK95XOTz/+HAgB4IMYWSEYrzByae5ne7b783QAA3gLORACtz2QBAGB9y1way7mABTRqtWXU6cio0ybCh6YBUNrUmk4sRK/H1hoQpSjlyGQ+TyFgAg2AhkysZaA6fTYebEvRZga9gTaBTW0JOJ7NtZemSphnk7PM8GLMMgAgLGR3Hknph82zNnsEFTwgVnUArU117QADDGAAHQAAMotAHgwAAAAwZ1P0+Ox0ZTAc8R7g5DoAQDossu4wVFsAAJ4R6Q36mco+AIBPPvmEG8B9GQC4bt98MP6g1iOYB/0fZQZwxNwRThFNzkkDAAAcOABw/vqcDABce7YBBvtYcDYqUtixBACWBdeBNorQP8C1PXnyhM/lyy8+K5QAGJxeuOY3yQAoo7GWgSlVVmAt4CqtNau2IWUAQCGwSUQA/T1/XHUAwMYAuaTPfbzSNw0A5OBHNY1i8/3BNm4WYawbHxjIOgLIpjkA1XRu38m82M6JCGpBG7ahKgABX0GOJwXcqu55/ZpQ+OrdZvI6SrfPOD5sXdULjuoENa6BaZQ5KyU+ZcqUYBNhMtzKz11YJ2UXkQnQuhPlNN7c8dL1/1ACUDp8BgAc7e8SAHB2F/ZKzfwVy0+285QePnWXEXgAAPJRuwsAEG1FGQBa9T46XbDVHFvo5cksUtmnE2kg+w6q+/hK+u2moAzg2emJtFE6AC0AiqiaFrzZPN0KNOjz0lyyczNatopSQwRwPJnSl4bfnjOY8qw0rDOECpH0Wq6gVaB0/r39XTl5dCqN7lD+9je/lemiKcO9I5ktW9JsAbxD+ZVm/1UVC3ZQ2b4UqiZzq6HsgA0AQN6Pvph40mcE/xNAhjOQraTWQBEAI56hzwQA0+StpbSrgv66fdTjQt93NM0YsuyFxej3kN+Ldt6yjggWo0SQe/NaRpvCYheneB167b73FL0MvhcYAHrq3N76HFaBSn8BCMqz/YiDegPMXf2eAkvLrNYf96UJwDRBkIsDvvUAAGpJXKAID+bHCQAA2NGJq4EXgnMFBxDgM0uymLHf/dABAGRqUBvfAooF9f8ZjQoXvtHWWQuUTQCdBBGoAhLoAADGtsPMj4vv8SAyGO1IC3TAZofU/5vpjC1LSFvCxLKaJp+iEXndBgCA0ApUV1WbQOv4VQBQVUPplABosDaAYAzAhOF+UQIQAYB2p0cGAACKbrcnw9EODft9AQCcazAaFgCAjz76SHus3rMEwAEAjB/uFeUFAAAoMvjqVVaDW8UAUDO8YmAOZx1jHgEAN6CxBKOwQVYYf/885hbmBV5gAvh3AVQ8OjmRf//Tv23UAKBh4rffjAZApDOnGdDa4LAigN7me5nJLuljXvi+AQBrx4yAmQ5f6ZOqu5ZNIjZvBwCw7n5UOXDrm7E5IVtkMCriR60/3LDLR/HZ+DFfVx2AicmrzmlxZ5Q1pEtkaKpfsOmpbfXv054vrE9xOETZ+KVzXz+urZmy6ykpUQHYh+9GloDvx7DTCrrmGgIKQkPQKu8CwyxHuL58fFYCCRHqsZhjGMGH+gBUGSD5UlEAIH+iWmP6AACUzy9nADgA4MwPAADuuNfZlw1T9+GtW4zAAwCQD9b3CQBALZ96KEgUwQ81MBIUer4H7a1OS24uXkm3JdJrrOTDn75PbYAFxPnaCgDQP0qo1rA7TMx52zdj58LUaWvzhVyPoeyfq+2raFyeMcZYdDrIoqNLwMzo9ksZDgdyeHwk+8cn8n/9338r19OVjPaOZS4daXX6ei9gbjLDBgaxhuC4UvjIYPTi1TIqv+8HZXus+p7F56OJiaWsoEswnfA/JGZ9n+C5VNVQ2QDJ/pTvRwo0RvAlJrrq9tIiOJ6XcPjp8vfXg398Bs/B97MYu/i+7xo4VUvZExD+XQ/6408HfmLrWY4J90UHK3Q/jvs051Shy9Q6ANDuovRZR5cAwFz33vz+lQUefQY9hzLFawGAssWYGyutN48v38D95+YaDmFwhwBQJ4lOlEKw07RFtFhkdGioZ+LzGUp9C0P7Nn1UKe4WHhEAUCCADxP0f9T3L2YMyhk+LebSg7J9vy+jdkf1QtsNubm5oaFB3XuGuFFUD4E0siyWGSkBAKarJksAvFZThdydnNoQCAE2WgAAWgQAgFbCZUXmB/SlNlqN2OpOF27d4tXilFxEMNMAIEVJqVV8xlTaXhHwAGVrOh3LfIrs+1x6BBCgOIqp2M66AKAXqtb/C9vkeS0rrhHzjS35EjVSXUQ6B/0nRUqaTRpb7wiADQNt8DhKS52XnOesrVLwwuvh8X0CGET8IDc6Z+szd267/YFcXF4x6IcDdnJyQuo/zgWqvVNx1xewzmRuWLKSw8PDzJB9+cWXnEv4rtM4XQTQ16U/q7QLgF8XMpvOfuAahUNvhgVGEwDA49NT+fSTj5QGZxQwjF27DYEx/Q7no5qfUhHAdI582w5nygBIj/9tn++29gWORxoB8ppsx+VGhNGLbTrtJBg777ub2l2fy24PYoCVbTJJuHTba/dzbPrepvH1dpn1BMTK7deGafMR0jnm/6alrWEA1NmwVFzzNmOYW9nqb6XzN70eZwBUOyibxgY0zc1jt2n/pvsCwapmDhC4A8jSqkaDNoy2Ae1pjWkG5WS1mShwnatlSKiefp8pDT3Oc9yzloT5PawzANwRWx+fjI+w8ZHd1z7UzZ/bzJf0sw6cbMrg+frP9raQgQMA8Oz0UIa9DoFmJlespMOf332u7+G7P/wRSCn0aYBSZVv9zulLBoZPDJTw93R+pn5OtH/pufFZb53s5/FAMgMpQzyRzm/6R0axhs8GUT5l0moAhQ41LfrdM2msZtKYT9kC8OmjYznc25HFbMJGpq6fxWy/if0xiYfy2rmLXJsLaNpcANkmEAgMvrk6AsVAFeCC3mODcQBAgOVqIaPRUPYP9+mfvzy/lN/+y59ktHci3dGBvL64lr29A7m6vKQQIHP+ZueZPqNgnwWeBqDGIF+fl8Zk8C8QhKpdyBm9eA/XMV1OKELtz8n9PZYCoKuVMVjL/byc+VC1UuL88M/EY2V7OeLQAg3fNRT0HHpPegT/nUlPgitFdfwYf6bzv3gNygBQAKg4z/1ceSs+zmzbqnI0xYUQdWz173EsvQTAnw9u020zGACdHp6P7q1+nz6HGOsYsyQfJ2UksOXlbboAxAcUAQCgW+krLnivYa58wDAQ/oAMAHAjwPNA6C4E/HgPAEB8MJsyKG/aBG9yADhyrmJsAICBOcYAEJkBvfNel4uF9BoN2en1ZdjuCJhBCIonkzGpRm70dHE6LSQ6R+sMAAAAaCOYTboCACBkADTbXVmhnhxUJZg8CALOFjKZgf6pwboHju4wxjlQ/QwUAOCi5P+rkF8MDNYAgMVcppMb0vfxXbRHdA2A2AYwAgBAJ72n8W0BAJ+LAAAwD5FpBwCAEgC2P1kodfKuAAA0Fq5vFIVGUA0aPwAdZN7wXwQACuvCBjUFAPD5Lz7/ohQAiM8kc/DM6HDOBAoctg0P4h0AcKouxgElB2AAnL34hn10uUb1AkMLktDG7i0AAMqc+ToRvzr7UU8g33yEMg2ACADQfmgLjAwUiEeM9jU+X7c7EQBI12SaL62712/7/W1KAGpHryaALXMW4iaeqviX7WWbrsHbnt5tbDYLMLmzEn8WzgMH2koAqs6/OQC9PwBAB9aAVLcpuYPSkMFwoPbdlK/ZjnA61dpYsIsAHpBIpoCjf9ZtUZn/4PfE7L9RW/X+cwAg/7f/PR2hPw8AIAZcayOwWsjTRwcy6mt3CGdYcicuqc292xx/+NYPeQRSAC7uoR50x/srC/S+bwBA3RD1X1L7nwZCFNI2Oj4AAI3mrVv1ck4fG+zb5mrGloBtWcjj40M52t+TxgoMUKjgI+nRlvF4IujKBAABgd90pu0FlQGgHQNgo5yxq4BBmhhZj2Y8+IYtRECI/3r9nuzsDOXJs1O5uL6Rf/jtv0iruyOjg1O5vJ7KYLjDMlBcvya7nCuq51PeGetv1b0onDYCAJpEQrAfM9S0FQAGGki+hU5gdiB/5kiEle1fuV2KoMf6Silms8tjTb0PDWz1+eY/ccQ0MMZns/0ldLGKcyP6CD6fyuY52pLn95eCAAjqldGRvRKtgDoAIGUAoOtAzlgQaXVwL8q6U4Bd51g+vnnnBv8733OxyzoNgCpk3jfYMgAgPvA6AIBD49QZit4lD5nBrwaznu2C6j0cCfydzsZbbGHrAQBH4nSapADAwjxUUE1WUOeVpow6XRmipRNEm9AmZDrNRHy4CDLRiFx0r2yIUAIwbSCzD6E3VXunMXAkCqr0g6G0Ol2yAIBz4TvsCoCWgLO5zDLDljM3HOgqGN+SC1BTZP1U+T4brxQAAFBs2a6PegEAi3IAAMImqMXCdYMBwO8SImsJAACIAMLopgAAACcYvm0YAI4GHhwdcs45APDpp5+yCwOEYu4DAKALADYesgwOD3ksLOTz8/OMnhQNUIqCRwDAr8MZAHEDJIfE2y+Gvt8QN3TjQUPv4o22qvAdlADQENvadJGow4MDWS5mcnl5QbACmx/+U9RRGQg+H980AyC1Y3yuWebwrjloM/73sEDeBcBtXPasQ6eATQDANhnKFOH2pfimAQCdE5tfG+8PAqAFilz1sUrtMAPozbvH5gA6r8e7yxbEuw8dVOqOkV4L54w5P3XfLX9faZybXpvGn9Y7ODRlGTrs1e2OtiBUqq1ST3kvsNvTCbNwcMKdIYDjuC2rBTCWKJEoMgBo3/kqr7/09/Tn5hm4zfraNH518+duz83vILTTveWBaP9WC3lysp8xABwEvu893/JSHj7+Fo9AWUBfdbllc92DsjS48j1pWwZA2f6N64DNcB/N7YrvpWXnjoAYPtfttCl0qrX4KlrXbBgtfb4gCwAAQEvmspjcSHMxFZTMnB4dSLfdkMX8hj5svz+Qq6tr6Q8GcnMzZgtq/EQ9Pqj+8PFg8nAOBwBYr10D4MIOOnvVGZ2z2ZQ+erfbkl/9p59RlPt//OZ3cjUROXj0TCYzuMAK6LnKP+/DEqzlAAD2QbeFDgA4g1P1A9w3cVYCAv85WgyiQ1fC9PDP+lypmkcesFbNqboSPBWxyfdw3Va8q0IOBqhkQS6QngMU1Z144jVXxcGatS+yC3Qe6h0pkLqe+ff7rQMAvLxEr2UlDgBkem1NfVa57677XjrupPuX7Ie1JQARlV9/mCoyV/baehPhE7Mj2DhFh1V7wKtDEAEAZBBcuOZtBgA2OgeBku+ZqAgAoASABGAyyJeAEqW1FBl0ujJCizs4VKu5LFlPZJ09E7G9TefPAADEdlZj7yUA+B7ME1rpdXo9ZQGYgAhBgCWYGNoVgAhnpBbyc3nLkMzNikCYk8KZxdHspjqTqFYi55l6CASQ4KizLyuy/ajNumH2SOECxTKZCwKaiu9BvLA/4LXj2rwEwDcKBwBcgZRLONaghhKACABgzoGqD2f2s88+IwBwXwaAti9Up/jx48cZsHV2dpYBXP4MUwcb/3YA4OjoKHOanQEQ16A2WzCehbUtpJPdVsAhOuAc/kCXKgMAYBd2d3Zkb3ckL148l8vLS9K9sIFiwyNw0Om8cQCgyilRM6lG9a72w7bEexxB57nXyRXWqnc4MUAPGz63s4Cwu8OTzo+4+aYIepxD2HzS+uxN9uIudr4uAKp7f/M+UuytW3ftZQF0mQpxPM79rq/2imohkPR5xz3YGqgUMwx1pwzvb9OFYPPhPHuVr6D4vDJ3MiwwZIQ8gwGbDhAbYlURhCwDrModSGeQ5Q6Ea1PpdWu2ZK3Gxt7Tz9RBULcY0JKP1s2f+xx9mxKAOF/cLvgzwk77+HgvAwDwfsz4ptnf+1zrw3d/mCOwLQBQZltxx5GBFvelbQGAuvUTgYWqa41lAZ6Q9HIA2CD4PkhmETBsgs0JAADsTgcAwARYyBKlp+Mr2R8N5MmjExkNOrKYXZGJOhgM5eLiUoajkVxf39D3vBmDHQChVK33dwAAot0MbJlTcRtabofgQ6lv77ZMtOU3ywIW8ld/9aF0+33523/8vXzx/FwOT9+VZaMriyVipjbQBkue6fHd49GQ3pIg7rtnwawH/PppV553W6klAXNm/qdgBlhW2ttFw6fwUjAvKSp/NuttE9NVEr+3PsfgDyE+iN3F8ox/TvnX6lsV+8tL1rXMYZEJ66XgkANJcd6u21PbRULiWq9T0ysZkyrJ/PuehCFXH628BEDBhRyY8RIAL6GjepoBAA585GOYjwtArcLe7MnAOgZApIKtP4ycvlL2gB0V2mj6KgAATlZkOKxekGJwlj1ACQAWgYvV3NWBf9Mm2UApdUesPVIOAKxYBjDHw3WdgOVK0MCu12zLqNeXQbfDnqQwQI4ApUbW77GMKYtAft7oEEFUIxkFlRRYgxHRdoAAAFpK929AWE/FRMYwbqxryqvJGZhuAAByU6dtSjjHiCA2eFxvX+h16A4ANJAxmk9lNh0TsAD7BjQsomigNVHuoEnGAhgAaAEIAAAMAFX7NKSSdb+qAaBuYjUA4JsYGABAir1WHwBABwqg99QAwBhis8AYnJ6eMpOOsQQAUBbwp8aIY9kQsgcAkOE4AACUzRFWRkDqsI6wsXA9GQXOAYDMSTTAAAa8ay2hMOY4vpfk9Hs9efL4kTx//g0ZCwj+8R8FaJbL7Ho2BcrbOhh3XaubUNy3AQCABoD3x3Wb5xt19qwxbwMAUOUUlWVgyza1zCbYib5L+1nnwMF23ef8+WZbPkPK9qDCnKihOtdd/9ZAd+nl1ZcAVGUegjd3ZwCADh3ZVfd55QJDDlBpVYAetdfv0xbA6XW7gfe8TGA1n0mvC3utGigYb9hZlEFhf3cRJg8YsrlrrZPACCvTANDPPQAAPl4xUIoAAEoABl1t/Zj5XEEN+37z+z7z6uG7b+MI1NnD9P3vGgCIe2a0DX4dnjX3YM7jGU96QOiPLDBrPe01+fg8LBsy57BREACErz25vmAbwMePjmV/1JPV4ob+N7pOIfDv9nosx4VPhzJZBP4AAvA77BFCPRXr1jIBENiiP5w+c6zLTJPABGdZsjCDOvxMfvHzZ3L86Fj++d8+ln/96HMZ7J9Ku7craP++DQDAMlYXjXM6tsMEDE7zAFmDUVDNcf1ovb2S8XImzbYmafFCYo5jZ0mmWgAAQU7NqwpcMs50xgDA55Tun4MAbKlo5FX8rpR8feUAQLH9nu812wAA6wCysUINBEDbx3UAOr9nZQC4voKNoT0PnasG3GTsbAXVnAEw5/7nrIf8s8460HtQ4OPeAMD6YrM2cxtEFOoerkJt9imCJsUJEQEAPxbUJllLaD2K66dQ7VV8Zx/YZDB52+aAIrhl/tvGAkE/RQCXCwbiXurQXAAEaMqw25dRr0ujhDIWnCdSKDGoEcEvBwBaMm+0GcBjUa8BAHg2zSap9O1eT9vVWQsRXC2+B7uGINaFGZ0JwA4XIQj1QDXHsjQDCwcOWTgVLMRiUAAAC5UttqwFIDXQViuZzyYEAPChDgUApyokievBhTRbgrp6AACgYYF6BQZAGQCA7/EaawAALDZoAGC+eeDsAADKEO5TAuAAAGrqDw4O6PTC+UVGPb6qwAAfVzAAIgDAsokEAPDngc/BsabAi6wUAUdNrn2HQEkAAJwBQNDFShQw1/D3d995KmdnLwgA4Fq072v+7KnhwBt5MyKA0fFNx1MzaHcPgL4NBgAyDq6RWwBYQx1jVQkAPh9LrAqMD3v23s+7rMxDMerNKvh1hvG2DmF6PK7ctOwrfKju+I60V11nVQadzooBzJvuse789wuQbgcAlDpCBRGpuqdVfF9FTDfP/7r75xbhdsbLVrJ/676A+Qvhv0L230r3pmP0tc41AMoAK3XsTCg4MM2YvZtNAj01p1vqce5fAnC7EV3/dN343ef4t2EApOdRG7+Q9589olI47XQYW66PdA+5z8U+fPdHMQIb/dkSO35fAMAHrSoIdIDXfZvUfmD/c/sRAyVPmI2vrtRvQnANnSsSbdUnxL7UgfDedCzddlNaq7lMri7YGeDR8YHs7wykJVNBHoh0ftb7Q1ium9X2TyZTuboekwWA5BlsEoQB8UKADtV2S0HZraZMgNghQMHWrN57OZXHj4by3gfvyVcvL+X3//qRzBoDGewcyhKpQgSfGQNAeelM4AXlFE36mwheCPzVhJt/pPk5C/6RbESQv5RVcyVTcJS9NZ1puXnyKYLv6fNz+6wVfNURnAfj6eLR4zFiYoCfP1sP/pWGr+Uc+nsMhPW48JGXqY59dqp4zeVAvDEkChcX7wW+VVEkP79X/ZwyAOoBAE1eKmE019iBcOUio+v69Xq5Q27P87Z/8VK5ZuoYAGVOZX4QvSJfYJFuuq2IjINOvFgDADxTy3M3tfYfv2fHb2hnAKfC/HABAL0/LgHe/moNAIC0mnbHg9wTPJ6FNOYr6bc6stPvSxONP8yZcmQxV5PM27bVAQAqJLHwy8lV8GVFNf1Ov88WfaTZM2OPgL0pC2gILDWIxGTkwrLygRQAcBZMIGyS0t9GrXgJANAmFcuAEQMAEPzjvwYAgHZTlvOJBbIwrGhL0hQo6wMAgFF3AADzxRcOWU3GAKgDADDvMP+OTo4JAHiQDQCAbRjvCQDA/QZQsb+/zywYzofsv2tcpEYoXY91AEBmhM0449/YFHEuBoey4jrCvVUBAGAAUGUUqq6WpcP14bk9e/pYrq4u2bkA9b7q5CvK6iyANwkAlHldGZjyFgAAUQTQ7Z4zYrJnvUEEsMrORsAo2ufIFNL68/sBANHml431JodRnazNfYjrvGal9N1uByhckzErqs5TF8B91wBAueMT/1oOrPknNl0fQWeM/wYWfN3zXRv5BMBXfMKEAk3Phw4sWWcrGQ2GFHRV9W1lg8EuuWYA/u5z1kGA/N6Af6NNoVkYz3TYfMizHmXzw/+24eYDMFw3D+86f+56XHWb6zUANgFgAAB+9v5T6ZgD7+ProOIDAHCfp/Pj+G4M4jzI8jsr+HdJ8O9204GlFFzywK5OAyANWNJrwPejXciYRQYawpa4L+JZ/4Idsa4X3tKaQtKml6QaU01ZTAAANKTTWMr48pyaAAd7O7K305decy6Dvtb7D4cjOb+4kP39Qwo7Q9AabAB0eULHrAYZzAoAwDbh2mZTpffrK6bHdIWrT5AL6XlyheO5mkq3PZZf/OpDWbaH8o+//6M8P5/I7sGptDoDFSN0/Sw/A8usc+nUbQAA1J1rQhGMBrXHvFYAHy2UKeet5zJR3KA3lT4z3hn3iaYskEW8JQCQ78maMEw1AJwFgCFqNQEABQDAAnKNU5DQysc9naPxuksBALQkzzbP9T3G2Qf5HPbPRAbAZgBAQQoX/gMTNOoOrbiPFjdwlHXabLLsv4MlxVjCmHt3AQDywQCyr7Q9zz77SdwxrXMgWIeaIVC5eicXsvb4ybJcEQDA+RC4UN39Xrb2ft++Tw0hDY2d3gGArPYa1CN0STJdBGZQ8Hkoh6LPfatDBkC3uWKrD4yjO0tqBHOBFC644Of4HbOWv+klAFpG4P6bEzNQgtAfDqXb65P6T7ySWUutt5emZtlh6FhXZQDAAgihGbA0+x+N3YIieqC0tJn5dwYA/g0AgNdkSBn4UmQATMZEZyHgMp+NNSiVJgEAtDgBY6HXH3L+wAgiuPV+n5r50EVP+pPhTkWxDaMHWQ0bjn/86BGPQ5GYZlM+/fQzXjcumAAGfjeGhLYBVII5rp8MBw4oWuktWFtmRUkUVcR4QlEfLzi+X331Fe85CqDAXMWgTo0oQBj9+9HxkVLwW035/PPPSevijDEGBVopcsMmQ8IAgG6P58R9TScTskBobFxF1dYlaWgw/IuldLqKqGvbyaY8fnzK74KxAOYCnrnX/mPMM2qpiwrqvpa93Fj5H24fUJU78FWreu34vIDNQUCVedH8raL6d3oB/bUNKauLdnqXtVEjhS4Ao/E8dcEpPkuqoDlnaxscAezNInB191Vn3ze9T2HPguOzfrbN82F9Q02PEL+fjpeCzrkNLrvXujG+/XyN7oDNuw0MiE3Pm66TaURUPaeNAAC+D/u6JQBQGkZbgwo/hDLA8k+yFMwuTksDjNVlbAEIWsE++vzHtTDgN3sF0VX8nmW9wlqFaaMglpUcuLPsQJrbSJ9i+VWld1I9AHXPv259bPP9einM6rOkx0/vLA2wNHAwP0sW8vOfPJO2TQCn63oQ9QAA1D3dH//7KYDk8y3uJaV21Ybm+wIAfK5WAQDus7h2mNuIHspErQsAbFMLukXWtnkxX5ABMBvfKADQFAIAAB13hgPZHXZl1FnJ3qgvl1eXcnh0LN88fy4nJ4/k5SuURHbJSr28vFY9ALReQ1tz6z3fRZnARCncwSMq/Mtbe+OPXlqp2xa6p8zl5vob+fVf/YXsHJzIP/7u3+STL89kB6/NgQAAIABJREFU//ixdPs7Mplq2QFeCpPnGWsEv/iX6h1Ynbn5Qjo2edafHfYEoO0878DGpGRDlk0NQl2M0eM++J/4W2QWpf4Hxns+g/8Rs+Tb22JS/QODwLdRBwAQQKEltf97HUxBmSoS2OvsMp8f7r9sAwBkn0lECYvPt7gL0T03H6+sDaCWYFib3azUQscI40n/31tZWaCVPU+PvzJhxFyXzUGlxl+dPtWveU/0RGSKAUyoGXZlb11oCLo0EHcKsW/kvDivLUmmeAxk0Ie4iEwoHS2qAOc3lF8nJh3+fn11nfWuzVTHE/Sp2kzXO5CbTXyK2N1uQ/DMqH5rXYwM76PHpjt6GDfQ4hlQIjO9Wsl+vy0gcmOsyQAwWrAjt74o3MmLDgJp/OwJqoJ/BHL4zNQpRugN1JJBI8TvkKFutUzRFPRjo3uTtt+QGUAZiAKa2inoRgAEfIJmzqoFHd4/MzPaDDxNnAT3acgnMx1gFyxm1ADA7xp6KSpJJwdoIjk/LXYuAGABcArUdFst+jOjNerog8bO+cWMlAbmqiKtyADm1JOnT4nioqUVzoo5f/bypUynMz4LOrBUvNee99n6p9K8BlkUWcS5TU0ff2c9mDRk//CQQTfaAGIAXnzznAG3r0tSsfiPojOtD6khnW5Xjh+dsKc3REE+//wzjk0HZRR4xtOZdNrY2FoyhVHudqU/HCktFyhpoykvz844hyDKRZV/1IRCcwJ9Tk2ki9dhoiUOSMBBh/7Al198IaC79bGpoXYX6DZAAqstBdriY8OfFijo+ORtS4rOe2D9lC6t8vW3bThucXV25DJn3Te2UhuJ5wdmRZZxDMbd9SVCPa0b7ewekQXo9kk9dLvpn3HjHjP85cFEvhnwGpOs5YLiRrnGRfwM15Axa9LP+LlSG36fgLfcOt5dhFGPt+3Trjr7Zptdd791AV7d9+8KPvlVq0W4G4CFY6x1QUgzedYTO45yDhioKrGvZ3+StKdZGYBlr/xZWQbKjLEsVgAdtYyA10JWArxd+5k94TxMNj+H9hNtcmMbQmcfqT1XHZIyocucHbC+fgrDGXqYrzuw2K/uB6DVBf9pAJY994SuH9dv9qxYSoc6Y3XEYZfZiaGJ1sET2RsN5J2nxxTSXQMSEibH5lXy8O6PdQTK7Fvqr2+69zr7WHasaDMxT1EeibmLn9fX1zIajZhswIuMTItdHCSknxxEw50t7Bok+R6LksWOOmzB7um+iERRnrRBGz2KUM+nMgfouFrJoC3y/umhDHvQRZrJdD6lLwY7yJr/BoLPppy9PJfJdGbB6IIt9VoMPHEe+J+6YlNwpXxcY2evmcyml/Le+8/k0elTuR7P5L//3T+wBGCweyhXUzBiO0wyKSxrotnLGbWzeL4mGBIaT2hCzO8ZEYGJ04Fpu1rKZDahJhmEo2GqkeRbwtlPatC9pKB+TSBbXUygWJVE9lUdIwUk4ktjQpHJGP6NXn/2nyVl8G8XUIx+pfsMsN1ssU4hvXwPjcfy0uGUacnxgn4W5kJou8cYIDtU3oqyGMOGLL6B23487OUYV5xP9R90fwTYkjGYoy4A2qbb+crmj3fkqnoWjb9+/GyVOt1xMiIjmaHza5sC6q61Hj+25UtpOXHTisE/z0MaRR7Y5zeZswGcslMADkzwAdQbX9gOALjTGtHvqsV0XwfSdTXrJ/v9P+GLAUeikVst5XjUk44FZRRyM6G2/BnqykkBAA1AG4Llo0td+5Rq4IG40rKb4MggUMkAANRJ6WeQ+UZmmaaFAMBSposlgyK0CiwDAPS6tO7XHUU4bQ4OpAAA7xkTnhT0GQ0wETMDAHgs6igAAMBCUQCg3e1z3oKabhbKYnp3mN2wUEBB650IABgNwYOjZkMeP3kq5xeXMtrZZckGAIDnoOlPoV8A1VgX5ciDXF5fRqcAQqIAgA0ynwfGGAAABAYhFjKAYNZiIWfPX7A1ltfWupPPfcqmEfcMBM7LJsUOj09PFI1dzeWLLz5j4N/GHAHda7YgmwLdESboJNHrSW80UqOP59hosuwA1wcAAEatjZo4677gtWA4tc4TjLlCxHAoHx1DCPC5XKOerqldBSDshU27CgAgP4QCs0pCT+1CleObbAMKjYTNoQzo2rzybHTDBrDJwUkDOmyudRQ2X69q5EOwj++2OhlTxkE7jrOBp2UBZP63vF9vtgmHdo1VCv9cU1YGAxXcdGPd5IzUB7T3t3Nv0xHq7rfOwa37/v3uVZ//fTCQwvWZUGgBJAaN1C5ynSngAID3uDZTa5CEMsCsravbLRzNDqgkzBnrMMlW4pyETVtJgz1nTajVHWRPTuBYaMEKAI4tjdV+ZCAafVgFANwHSK8993lyB3YtHaDIxppjXvRD7g4AePC/CQSosoPcOzOGnQ+opRQCHgRw2jNxEQCA9sL+3kiePT6kF/AAANxvJf5Yv/2mAQD4tK5jg7WMfyMm8XJX+qBhjZbZW5anmvCe78UeQCIAp0FyQI1+icUk8C2MtYkVxnptMo8n/L3fEnkfXTS68D1RAqv+DszVjNT2jiyWLTk7u5ApfMUOAjokdpbSalsgj/OjiH4DAJDaAL/flaAl9qUcnxzKBx/8hJnuv//NPwn6Y40OT+Vm3pDpqiVLBPnW9rgtC2nJjHoGeM1X8O/hJWZhsdJwua9ohhkif3Mo/gP8wN/JdjXhbxIUowp/MaG7eV04XT0mTorfyJ6nJYqze2fSDmGB9rSPPpYfAd91VlMRAPCQAMlJjvydAAAeHwz0QrInjKQBsJlvloHFFnvQ0bP6BGO6c0802j+Tb2RSWxLV4mQdA9OOQBeENZ2BfAzrGJoZABCD/DhYXpecTtAMgZlq7V460Awkwwbs308dfWQslQKuWX93gj3o95rjFH3384/HSu/2c+H7PyYAIKXwxeUBAOBwiDIAdYBcyV3HMKefpwkiX25kAFjGmmjeBgAAXQDAAGDbOMt6snwDDiJXUbMAAEDbhD4cSwbyBarzYHsAQEsAqgEABtoU89NOANsCAB6bw2hqoK3GPgUAkCU/eXRKAGBnd4/3DzT3xcuXBAAQKMe1kzMAtgcAkL0HkMCs+XQqL56/4LWwRRkdPQMoKgAAKM4CAEBPVmxEX375OQN/mIYOyjwMAAA7Yoqsfr9PAIB+dBUAwA4Hpr/A+WXiM2aQXNQL6/7x4ydyfXklr169YqtKjAc2bddM0BNFcEQF2PT8ucFMjXRcy+UbiW7UsYyGG8EtvDFz/ys34BT5jQ4RyWutTmUrVHzWAc0Y+EfGC55JzJxGOxt/Lw8kFbSKFDZlmjilT0UCs/UeUW6u9bz8IXX0qgLb7zagvcWD+54+Wne/PxYAwEEhXz/ZfZkN4N9TooG1rkn/HCDWjQCAMooAgSrIADBQ0WcNvPG7tmm0GQwwIQMPSH6SBh1u/WO2rsypKjg/Sb9ifa5uo72WXidVgUVj30ufcw7O3n0ifh8AgPeZhh3Qsi0FrMEKOzrck9Pj3QcA4O6P8Ef/ze8LAEjtrP/bqf3OYPF4wOczmIpR/DrrFDabZa2xPZbg2nah0qz6zcjxGwAA9wsdAEC2H+PSa67knYOR7AyQhZ3LfDljkI/3AAA02I4vBwDgO6rgGwAAExtkG7uiUFxVAqIQ/NIvnMtiPiaY8Ou/+LX0BwP5/f/3B/nymxeyd/JUZtKW6apNnS74GGAxEABYaVtDvAAAkNtgWlueWPPEJttMox05AAAwcA0AYKDKhJYmcPya05+b98/gvFWsJI9/NJ7UMuUc8GGfhoIGQHqYGDem18I9bwMAgGO5Lk0KwvheAwCgOK/Uny2LV/NrM6DWGXjGcmDHCsZh6kMjLo4AQNotSkm0qivhr7J73GSkGv/56btkAETavQfiHozHA8SBwAWAGh0z9O4ws47PygfKjEi2EKlqqOfPNnADDzIKXwnC5wAAas9dQCg1Gj8GBkAZuon7ZECxWspOuyG9tmYVgU46ZTkDAELfy8JztBw6stALok7xv5wBgIAaxgNUqW6/J82O1uq7QEkEAJD5ny1XLAP4tgEAUOcjA4D0Hc57q+M1AKDZbpMB0OqooJ4zALKPBqVTfBsAgJZUIOZWoTuWGFgN1M7ujuztH8iLs5eyu7dPAz+eTAkAaPKtOHfVYOp1ZYsRH6xgACwaTTl5fMprQPZ8Mh7L2Yszgh5At9WJ3QwAQPPg8ORI5tyE5vLNN18ysIdpQHbfAQBoNsDd7gwG0h0OdX2CKdBs8py4/y6EE8EAMAAADiR+V4BpJnNsYNhEWwo6oQwC7QvxAnNhfHMjqKsDAICWhq4B4OqSDpCwdsmcfpehi8YrNbjlRqyY/XfnfVuvjNM4tIFLN6+642QaAGGNpQYY2Qq3df4zP48I5quLDnHWhM4ZKQCyfn3aFtPFwPi+Bf/+WddYyTaIQBdjAHJLqm9dQFw3Zj+09+vu9wcPACTReyH4pYHMnRWur/B5Ze9x9uljzfwQK9BisaqXAOT59ZwhCRtuvZiZUrKOQC5YStzQAABfp6bZ4GuXwlqmI5T5FMYAKDwbB8UsCNALVh0YX3f2S3GKBgAgAotxXqQAyLZz/P4AgGoqZOfPghi7AuvQAJ8Adjjq4CznC3l0cihH+wM00H1gAGz70P7MPvddAwB1w6mB35KixdAZQsmhlwOQYRj27xh7ICaIlH+apxD861pnXj8EbO6TJAwAE6p11irYmfSdVnN5sjeQvWFXmq2VzBcoeQRdHoEjwP+ezBdgVyoDwAEAsO6abU1UNpvrDIA4JgU7Y3FQFgQjmG8u5frmQv7mr/9GDo+O5JNPP5Pf/cu/yc7hI1m2+7JodmVp4t1oV9hC210AFUz9IX7sqbA3qbeRHauuAQL+BbS3lnOCAF4YoP3nSWMtyAjH+YLf0wTK+vMOWa0QOPvnPIaDn+4xZR5cw2/PAYD03Ok41gEAZf6nA1CpP+oxWDkAkOwpdiHps8Ts6zjT1pih2Esx3hqTQ+AS0Vle/rt2jwYAVPkhtf7J//zBzwgApBkqXzBxEfnn6BdQ5GEpl1fX2TiXTVafAKlj64tRe0jmNRHpQKflBNGJ1kmhKuZa66EOtJ/rxwAAlNXgZmMHgb7GMuvjS7EkUzX1sVir8SyswAZp6ErrVhqni/d5uxAEjZrpbBMAQI2ThqQaADoAgIUIAAAlACgFmC20gui+DAB9qFo7XwYAKEKG566ihBBxAQDQbHc5D66urnw1Mo425noWoMOG6Sai2dT5bJYBAACmnjx9Qj2BL7/6ugAAnL16pS0+jObjyDOuxa5IDawiC5UAwKrTkZPTU61jgyDfzVhenb3kdbK9YQUAoDeFY7eI/AIAQLtDMAC++eYraeF4aEnDNilwdJE9UwAA2f/uaEhBFxDgWAJAAAAlAEUAgMAEg1Sg2jNqUuDiuC5NDPD46Ij6BS9fnMnF+bn29AbbABu0yqzqXDFbr4m+dQAgG686ryB73xgAbmC3/p5NCeQevdSl4ru+AcRrcxvFAJ36BXkv9Ggj1YgreJKNQdzETYQnpSxEwCAi3u4MuY2DI4E2mBmFeB0PKVCYvVoibgoawFVzJtJNsy4gvuUjeOs/Xne/tRvsLQGW2w3I/UoA1jL6Sf0/ryVkzrMQ3kGkkrqyVBQzzq8ylZtGQxksMfi3jTwTqcqCXLKIbN/Bh2CHoEPjavju4AcAIHt+AQDwMXYNDN8rHfyg/xCBjqRVLNcn3jf04M0CAGH9pgCAZZgcACjomaxEnjw+kd1h+wEAuN2i+7P69NsOACBo9eQlrtWV/p0VEAO4NLZQ7SHNoLqWB1eT4eKENhmM0UJkDFF8lpnh+UyOBm053B1Iu4OAfk5NFPg2AADa7YHMFw15cXZOsT+A/Wy3jZIn6kcXAYCyiVUHAHQ6DTk/fym//OUv5MkT1ar6h3/6rSzbPWkPdkU6A5kLMsvKqmriGgEE0BOEk4mWhV77XwQA4N7iPmcL9fsY9FMbDHGCMggaYC9sMIB1+2fmx9rNp5IqjkuoH+Rq/rk/BR88DYrL5qz7VHGM+Tka8pCsc1/VbKmDGNzHkkS0xj82DonmU5qsiT6g/w6fv9OCBoUCJepTK+CCFwAAiNxavlVLAYI/4eV1UQMgPW+dsWr877/6tR4/Ef/zm40BuA8iHobW1SxkaiJT6UTNNtnCBedCDRk11lQYfRP2aylzmtPr1BtvkGrsCvj0Waz0gJSKCiHC4sS7DWm4MIV82taN853fTydeBFLAAEAd0rDb0VZ4AGVmWNgBUClz6rKr8QDIBD1MDFATMVrDjwzO3NTje4M+AQBVu89vfVMJQCoCqM95+xIAfcJ5CQCEAJcEezT/mgIAKFUAANAANXu5pGgMx8xsuAMA+bRsZAAAkF0HALQspSnvvvcuxfM++/wLMgGgoI8WLwAAWkRviz2sCaQEYa46AKDZ78vx6aOsFggAwPmr1+pbBloandxAf83nLwCAoRydHMl4OqZS64vnX6ug1mIhXbTkIxoNqaeGgHEw2N2V9lCR9A4y/NZ6EGCOAgAQrMlLADi3ZCWT6YSbW7sDVojQBuD+gMoDBIDgIsAL1P/Drjp9Kq5b0HZVc8cyi6YBcLcFgvvafu2m+xRLYDLRybCplARtMSjPbZOKT0Zb5XbN7zkVEUzv0+1TVaDt7zsQEH+idhoAgPYSWKeBrQVsGc0vvwqU86SNcDdt2ttt6Hd7mm/jt+ru900DAPft4uBzJL2PfH0Wn0q62qIGRxmYlPkVNj8jCMAqfmSkAEBDwCX3ZFS0yjqkaPcAC3SpGGiUWQTi1lrQ90WuU6vp9b/xXjYAADHwz/yQBPhIQQFeT3Zdd5u53w4DICgIVAAAsW7a/QkAu+8+eyJ9lAc/MADu9gD/DL71XQMAa0G5u5WxXM2AdPgraQmAtyb2OMUz/77/eizg5/H9U/1KyyBn9fcOXxJmVP+SItMKEKgfqV4EE6PTsex3mnK8P5JeH7HGnKZJBcrBnOyzRv3FC4gAKgCgot4I/D1RCR8y9z02Takc+Df9LAGzpyHXN5dyfHQo7777DvWg/vkP/yrPX19Jb2dfpDNkCQA0uXAWlA2j6wc8OozJHImzQubdQAALjJEkYu0/tAt4AE38QMiQr5V2J6t61e2fxecPTQBa/kwkGklmj/N0nIp6UVGENQUC4jVVAgDMirgeWH4faZKkFADgPqMaMPnxdX6U7af+GWe7IynXZgyh56ePvlww0YbvI/5QYXc9R1bqmgke6rOIJQe3BgD+j//0lwW/OJ1kHkRHJAROLVuHTTEpcgc4IiTR6Y8DFJkGuonqhKtypGINSDymnkvbWOBavI+5XwOO7UHxZju9fQBRfpy74v/b7R6RxRCDf04YAADtZgYAoJ3JdIKMoKo7565B7nYVr7YhK8vkkgVAcT/P3OcAwAx1+FTXVwBA2wDqSwXctAY/igCiBAAAwpzfLRq42wAAbnSRzdYOADkAoKqlGm4T52m2KFYIAECaWhsGAECvU0HcCABgDGMJAJT3EfyC6tXptKXb7cjp41MaSAAAR8cn0ul1yXqBCGCz0cpEADP62S0BgM7OjhyeHMtqruUHqM28eH2edQ5Qh9bWSDACFj6zkdpgOJLD40O5mdxwEzp78Q2z+isI5gAAQKkCSj0gmtJqyWh/nwAAKPo5APCCbI4cANAuAHi12uj8AMM0J8UNWhCYJ+PJ2OqUVvLk9DHbAaIMAHV5oJjqtftE0d+cBcCn5qJft6raD+sGRtKzcDXLuGyVYn6iCMJFxNwIx80ibmDp71xVQQSwbLNL7ZofO3NIKApUfKVZf99Qon3VdYHMKQC/6hx+IcubZjaBESUAwLYb9nbW64f/qbrxeJMAgAOgdx1lD3zT76fBbvp+BhqYYfUSAGfCpHu/fz/TurD1TnlA67zC0qk8xaMWmwCAa4egVtDYNiH4pg9hdaHZ+jWXtOCPJKUxeulO9c2ZgxEoyEAFL80JRuSHAgA4EItSpNiqGTb6g/fekTY1GB5KAO66hn7s3/u+AADf4+JP/I69cJMIYAQwlZWsczmCf2lpcb6uXV8kYQBkCTTtPgUAgCClJRPhcjABOr6RneZKTg/3pG86AI0mwExcQ1O63YGgRPzsTAEA+M1Ko4dPbIlKCvDlGgCpj5EmMGN8ZkqpIo0Fu0Z98MH7cvLokXz6xZfyhz9+JIP9IzIAFo02AQD4W/Dc8R9AAICAYOwWEwCeVFPxudliLpPJmCwA6D6pBpgWAvBaawCAuvWR6WRbMjcHANRCI8msUYbqjOkr7kDOWlgPuuNcqgQAKLi3Xh5SBwD4HhcDf96LBxqBlRbnI+JVxKX4rwVtBuqZ6z5EbRaITM6mQT8PmgA6n103K9tfrWou3W/jHNqcABdp/C8//2XWBcC/GFGZuIl68O4AANp+gYKXbfBJ6790Mvv3Y70/aktSCkac5HUigOjziEAGAEC6+LcDAOqm6NvzfsaacCVxEem1G9LvtEm5hoDcbDJVAbmwSCz0yp+T/aaAGuhBKjSn6v7awsk7AZABgAXfaBIAoChk0yhFBARV5Rm2MQIAyEniOGgNeB8AgBSuDQwA2qB7AABAGF0DAEYUIAro871elwDA/sE+x+KLL7+SR6ePOQYQBPzqm2/IAIgigNywbgkA9Pb25OD4SJkHaKE4m8vV5SU3HvxNRdyCkSuAAHinJcOdHdk/PJDx5IYqsy/PnhMAEAAArJFSE4psNwCA4f6+dKoAAKDUbFmjYjY+52CYgE4CAELJAVDJ65sbCstg/b377B2OHQAAjCePYfR/N1C8C7Pdbsw0W7e+xtwA1wVg2wAAfvjQnpUnJM7fBqNFafoeQPg9bxPQa3OgchVc3AMc7xQYzTcPLNW5thuylzsxXu+22frgDrR1ZQzmsrEzal/ERhAQxM0NAKAHZmVgRxmA8fZYxO/+Surm39sAANwHwk6vP86dbUY3diZxYbzUIYnHKTIAVtKAg0fhI92DPPNPlpk5ZpzdRG4VEHCBFm5f3ACKZX+xKjXL+FUAAK4jk63R8Lns+BUAgF/HXVMA3xoDwCdASReHKgAAgrM/ef9daa6QMHgAALaZ63+On3nTAAAy+pvaAIJt6Fn/SPf3/TOC+gyiDCxkLALf19teW/27+8qevEANNnwMdm0yaja+y3OOb2TYWMrp0Z4MBl00JaU/BJo/auO7vaGgm/OLs9cymcIPRpmsUuldA0D7NK13QXIbGsXVY0Cr9grZ8bn0+136fD/56Qfy/vvvy8vX5/L3//Q7Ge4fSaM3lNkKPrwq7sPXcBAAtk/5V3kArAk1FaLD/wB0ILEE5gKSP+hywLE1AIAlAEkCJ+6Z9fujryprAW463HpMFTbnGGVidzkVn4lESyBXrc3oR6Z7uQLO1QBABhSZbxjjUvUXlbav8avJKWXXo8+nWMKOktC2dEwjC9n/2WTmMmbKyDAAIIoPMqYAuGVzNxsxtllXICb6r/HfXhpfNT6N//XDXyn2EgQyIgAQKTT43Vv++cIBAODq8zhOrHn1BZlm/SNgAA2AjUUkG62uZnDdafZuBNF5rnPgotFIrxPfrUNQqgykT5YycUMfJ7wHdDOOf3x4+B0BROXDY2AMJXqFgmbjsUxvxgzEmlYbxdZzXsNo6UANxJQ64nR/GhcG/lD8dDBA2+qBnam1/E3pDwfS7w+0NMB0FxRB1C4AEAHEz9gGcD3Bq61W8DICjTpytqiyOlLUriNAgeG1NoDIeGq6Py8BwHWh5grXCQbAkO362qS4IzjFS2vsFcnNFitM9mwu/V6PtTbtVpMidp0WWCVj+fDDn1vt+0LOXr6S/YNDYyE15cuvv840AIjmWbkJ78ooY07/ZqYOtUJZ+zWtrQWz4tG777K1CjIyo8FQPvnoY44Nyhzw7FIAgM8py6Q3ZDJbys8+/JCo4WQ6lm63Lf/x73+Ug51dubm4ZBcAGBoAN1fjiaDk4OD0kUxNVbWPe72+pvjgAs64qciT7YVnDwGpDlrVQQMAm0BbhqMhgT+M2fn5a44brv3w4EA+/fgTjjUYAF6flwUElrmLG1mZhH7dmo3roeqzWbBvtVvKE7FyDe84gh6q+C/Q+KNx9essA0b9PRh03wDdFkSbECn+6XHYWQE1XthsTTS1LOCOxy1sQhQx87WgV15ArgMAkIICfp/NjnYxSDc7P1YEYMuAjI3m+eHNQs3eXYZjkwPlwGAKANRlAOIxqzRiUgAuBc/8XhJx/UxUL11H0afIHJnFkgwk2kcDTzPtGftbq9O1DiJK9/fyM3fQVcw/d+zp8MPmmfYG7D/3dQPp4hxWiq+WzPl89w4a/rdszdpnIrigtj6Uw93yAd8GAEjXNvdOC1oyaqhtDnE+AIhFAOVtmuFP4PfhYCDvvftUGtQQKbYCveVtPHz8BzwCKcO0bA+7z+1h/cQ1FzXBfM/xc7r/jX97Lf/u7m6W3IM/gvdczBI+DVoPx70z3cc2++9qK/zF76olyMtGkWKBQDnZ3upD+DUsJmMZNlcy7Lbk4GAk3U5DphMkRUQ67S7LmhaLprx6dSHjKcTcwIhdaE/3tvWoRwbdWNTRRvqYbfaFlAXYajXk5dk38s67z+T9999jGcBvfvt7eXl5I4enz+RqsiDVv9PuEcxYguW6XNBGsieBAaia+IBPDg0vdHcD/X9mrZYdns1Gy37Z3AY53lOcR/73PL6EiDmeLZT+NTbRzyjLQMMFxAK5rQYq0+moUn60j6n/5fOKNtNZHF5zv0AZa3GGlwEFcR45qIRsfh7gW2vypulSrSitrqVrTvFvIPvfFSSt4TdiT5pPFxqbWBe3yXTKRBvAKTICEAfY9ZUBzWCU5NeTs/F9PMrupfAcXAOgapHHRYqLKaJtqngZwYPUSXQV7LKsGj9bg+BsNj6GGoWuAZE+W7Zplh1vE4JSF4xUOWj+dzda8d9ZDYjGkNtVAAAgAElEQVRNQlxTDA7S8aweAw0s20QoVzKfThQAmCqNHX/PAywfa6dhWwAe2rBlAMBSQQCuQ7amAFJoAEC/L/3h8HsDADguQCUZECP4LwIAQGW9DaADAIPRztYAAAwOnKGbm2s1jsh0z2bM/j979pT2B23/Xr0+LwAAXz9/rsYIoEOnkxkCOmVawJ/XwAcRQOucRbo9xvT0/fdkulgQABj0+/LZx59ovSrAFc/ABwZANL94XuPZUn7+i1/IZAYGDNRp5/LFZ5/ITn8o0+trAgCgGiFzTwBgMJD9RyfaP3u1lF6jIZOrK7m5uVHaPhxl2+jcuDEIBO2NYECbDAAH/i4vXvP57OzsyN7Orrx8/oKlALi/MgCAazJoAHwbAECBkmwD5JlJ3oNt6LRltuYIrLTa0mh1tQ1OWINxvTlAWLYG1TYWW/hUHSf9Pr+LNYZsgdUXZtlK+3C0Paljpv/Gf4rhxz2sLMDLAqa4i2C+a3l0dv9RwyAex+36poB0s63+83y3bv+oG5W7AABxDlY59JnTHSo449TYBgDgDDQNDbpnNglDVfoaAKLzyBWkV7RPtHeZQCh0aXQ/ROYflNNM+I9/Lzo5VQAAWEiYy2AGcu7bzUX/hNeJ/SSIO3kQ4D8Lz89U9XMbrMyETSKam57vbQCAdB7wPvigc8fc2afRFiAZ0O1o33R8B3sVgqvRcCjvPHvyAADULcAf+ftpgFZlL+46DHUAgAMQMRHHtW+AeGTx+mdjVhysV1yz753Rl8fvaQY9vY9C/XqJXhZslTJE9Zr8+KzNnk6kt1rIoNOQg/2R9Htg4RoAAA0qCGEDAHh9KePJjEo9zNgaAICEClX07wEAUCl+MeN5R8O+/PJXHwpA0//45FP50yefy97xEzIAltKWRrOtLa/BykVyqYkMMuEOdwDIsmcdOoX/8N8ixGiFHcKG8m4AQP4cnAHqyVwtRbYLYpLNg38yLQ0AoB9p4IenEcvmqINFEXjy/RF/A+tXk4J5Fj3GYjxPMi8yH4lJUA38mZBsImGJPUp/J5hSKE9rSbvVZfCvAECTDAAKdBuwBQAA7AvcN3xU2m2Ww5WlyfOYLo2vI8BS5nv63xquARA3Rg/6uamzx7qibp7990XldXp+cs/E43te54CfcRNNHSJVk7w7iS6fLPltRme13gHTc8egO/5eZ/ji+cscdtw/xgtjgwcKQMRBkXRypdfqRmfjNYBmYvWMQPYAAMyhA7CE2EcuUsFl7noLsZ+8iYDwXCYCyFIAhBb4QwAAMKORTegNBlrP5B0H7skAyIKohAGQ1S+XAACk/7AuayFNIsPqMIIBAAAAowIGABxAdU7LGQAoAYAzdHFxbshtWy7Pz+Xp0yeyszOicYTo39X1DbsANCiCIvLy9WuZz5Dl1rnuwXIKABAAAoPBmBh0drGRAFRpNOTJTz6QKehVzZYMej359KOP6RDj+bk4CAJFdxZjJg4K9tOlyE9//iGz/6hVO3/9Ul6/PJMeMtNQ+TeAB1n8a5TsGAAwM2+x32jIzcU5tRKWc93s4I27DcBPBQCUnoQ2iAoAoBZsIeObKxlfX8v+3h5ZAChbQBkA2hA6hZZZxiw6sIxAQluNc7x+zeafjrRj3RT0VQoAOAMAwQFaGzbxHxg4xSA+nj9m8OM15gHSugpuev3RqYpBPv9uImjR/mbG2dDj6vWvG41qahTtH21aoC77Nfl4ZdeILh8bAIBYVvUQ/NftBuvv32Yulx39rgBA1ZWuOTPJ1pvuxFWZf19rDgBkTpMzbarqEgLYhTnLUiUDAJiHZotR7VjitH+9F8sIRVFhq81NwSk4VJjnTtXlt0PpS7Z2bwMABHvmY0vH7DsGADbNiW0AAIqktZS2i/v2riw7o5E8efzoAQC4/ZL+UX3DA/RsTgcw7Nu40ToAwAP8NID3c7vwX0ykYR5TnR6Z7BCguc8SgyEXKo57qpoZdYLJkFWPIbvddP/3VoOR0UyAYjaV5mxKIW4AAKNRVxbzMbW52MJ57gDAFTUAVuyUtRAhAGDZXWslXeUz1D0DiDVPxtfSbTdkNhvLr371C9nZ25XXV9fyt7/5f6W/eyiNLrpi9ZU4u1RfmL2ZstIrcxYIuoLF68J/KFfwRIMFudkF+XjdDQBQG6y1/d7NrRjLWclCprGkbAD/ntYt4P/0pmLQHscyY+EmIvce463AAAiDnAb/cd6sgwQAUFSImmLU7GiDjPwKcmSZir/ON2V6tJqW/W+2mJibjjGHFVzCfJ7OZgQAnAFA/ysDANJNdYXq1cIrvcbUr0wBPnYBqAr+fTCcjhN7a+qJmtqGx2sUTIADixqBoot3rJ00bOL3ZQAAgYk3zXltRixueNUOkfdZzz9RFsiXf18ZCH7O+NONjFNocUz8jjFxUMTHbdMir3MgPRBmpTiESSZTmd7cEOVTAMCo8hsAAG+zpIQipf87COBt0mgm0bYCNeDDoeoAuPH8FgAA3qdRfrwEIMvabCgBiAAAnEYAAP3hiACAClVCJb0eAHj9+hUNIsCAV2dn8qtf/VKpRQ2R1+cXMpsvZLSzayIoK7m6uZHxzSQDABysAb0VDizxSetG4QAANytr1ciguN0mADCeAwVsSK/TJQCA4JnEUq/prAIA8LxabXn3gw+0hKHdki+/+EzmE2xCIq0l1F7BaliSxn89nUlrOJS9k2NBcxEMd3e1lJuLC7m5uub1wlnkxhiCQjrkKjnHEoBev09hQIz9bDaR169eyv7uHhkMw15fPv/0M2mw9aAarIxmHNpmMbDQ6CGIVepKqJvzYaUmfcnzrTwCAP47jkvngB0eFACAWE+sYas6d9UGDUPtrxhc+e9pe9JisKKbR8yYbmsLsusB0pxdQB70Z3+KXVCSDCafDUVAi7YvOm0O8pUBFJuu9eG9287l8hGrAwDK5k78zqa9TPHgvOVdpBr698oAgGIeaJ0BU8YE0GvSmsucZq8VsGYGlOrYQp0/vCekUvCfuubIlvgr3pP68XkGkPYDbmVatwlGkr2y8SEzSzWI1A4lJTThkWQdDxO+aNTQuO2c34YBkB6zYGN4s17clOtPFdhA1NAxYrNRUWH7Dvb35ehwX5pLOKAPJQC3fXY/ts+X7V3fxj1uAwBs2lvgw4Hq72CeB+HYV1HeAy0LvDJQz9anxwQpdTv6F1gXYMjo34p7oP/LfThnJOA6HIxAgmU5vpFuYyX7+wPZ3elLYzUlAMAWzgkAgLJUBwDAAiADgGYx1wAo8yU2PQcK+U1upNdpymR8KU+ePJL3f/KBzFYr+T//n7+VZasng91D6fR2ZDZfyWKmbFN4LQA/mLBypj26G6w0+z+B8j9sI/1yD/5zO5kDJpsBgLJrz+JBgBHNDrPomklX3w8+lc4JDZxtJ7Xn7Ebcr8vbNFbvt9leZk5tDgALy1eRYEv3Wf+3x2o+nwoMSagTIJvfQQIQCdMp/eHlakYQQFX8VeRZv69aBhQPb0E/rCOzsc6BLMFuqv/+GQUAdIJaqjoMqQMA+fWXXWc6p2I83vjffvkXpel3HzQEUGlvzfyGdJP2xRGDXNcC8AVYOGlcbXy+d2cAIIOboja3BQBiK4l0wjp1pHwR5qhUmRHz8fDA39F3P5Ybx02b/KbFn40aECMgUcgqoyMCWt+hXtuBPZNXigwAd4dUXdMrn1QDAG3/IgCAZ4x/w0FDIAkAABOY98zJcHcNALYaDNkd723Ja/LWTXDUKjQAvg0AABoAqGXHEkM5wPXlpfzlX/5axuMbjtzzF2d0SoejHS52gAEQNzx/fUH6js91Mj1CCQDGJ9MwABhgtfHIyiAobvV7cvLuuzIpAQBwLXie3PACAJAtZtZqNaQzHMnx6anWDTUb8tknH3EDigAAjD6uezxfSGc0kt2TYxlb/UJrNmEJwGQ8oWNO4b6MARBUuJntavL5d7o9AiEsc5grANDv9ggAHO0fyBeffc4yFNwvxkD76uYsAI073Jytr/1tAQAlMeQ7dwxgYtCvJIhi8K9lOOhugAC6mgHA6w9ORXQ24nvR5kRbEAPoss1dsws5C2nTel+7DuvQEL+Tivx59sKvyd/ntTPq0WcUHaUiSKFHj/e07fPZdC9/Lu/dd6y2AQDK2B/+zKqAq2z8AwDA/ciXk2dMkqRDMfi3/c/2DwX8ius6AyiY+Tfqf6ZN0SBQSAjQxP0QUINdBO2ZAgPA/FRcN8+jX/OdrSi0GbL1DswCeI1BAuczBTitdjMB8gtZoXDTkXHEFRRENG87p28DAJQ5qOwLTQJS0TWM8wH3EcuY8Huv25Ojw0PZ2x0ZABB4tbe9iYfP/6BHoCrw+bZuqg4A8Fgi+tlpGS+SZrhOF/omdRtiadMp9ZtibFF13UXQ0FY3/CuU4CVJB342E5f2Om58Vn+HP88XgrWba2muZrK3O5CDvYG0GtDfUl8PpgWHf/X6SqYzKP+3qfcEBgAAAGR7Fa7MRYRjbBB9jcrnAYNNOwYgb05NoP/y3/4r7dLf/dNv5eXlWIZ7R9Lp7ykAMEfJMBToYThUe4gJZpYDQJdqJtPFjLX/AACg/O8Ud9Lc7UJy4eLtAIAYhGf+BcsfOrKYK8Octt1KtxwAKN530AVQr6QgAhjnsv+egTUJU8ScGul1O+pfJ8CRn5ei50Eg2n/XSaPdz8DmgBs3XyDhOOZPtmbm36YmpO36Bep3qoB4RxZTAOLWVQIse4wDpx+OqUnWTJnC9z1/CtB/MgZo3O/9GgvXajeUrncyAOLNx8WE30kNDu014sHhw88NWY/0dhcvwEPNFktJLQUv+lvQAEgXcFkwXm3QnOKSfyIO0mYHzqCz4CCng+/Bv9P+Y5lEfECbHL2qa+e2jzre+YLBPgSVltOZ3FxeygI9U01gSUWWtATA+8lnjp618aCjxKSzAgCs+6eivQZ+CgigB3yHJQCYvPr87g8AbCoBoIHaUAJApc17lACAdoSgFxoA1NRvNqXbbsvPfvZTCgEisP7yq6+l2+tLfzBkIA1NAIzJ2YuXzJg7sEMRysAAcACAdUZsWdckAwA0+Q4QwEFfDp48kfFixkwYGAAQAUQXAgA6cI41gM5LAHwu0O5LQ0aHR9IbDtm2ENf71ZefC2Tt2P5vNifFdj6dS7vbkelyJWg7OETHADq+S1lgrkwm2v4QRodttdS7hgHKg2psWi3Wl+FYdNJxDYupXF1eyHI2J3vi5PBIXr98JVfnFzRTRNAN4MlUvZPgP81ibh80eW2vyaHl+3pWAqC7irJLPPvvmwznHRkA+Ss9d10JQAQ4UxDAN7Sy9Rs3xGi/UlAwBi2pncMcxHNw48/3dV/MRIxoYxJWFI/JuYWypBzAzeaWt52xsqV4fP/M9s+o2vL+Obxz33GqAwBgJ+JzK3tWcZwLexvecJZRcIB8nVpyKj++/ZZjboQp+VfeZ2Dz6Lyz8hSK7cHRyYPwbK6yRamycgACaPa/pcAUHVPrZ5MnqqSRb15cvtzTAutPs2o6Ll7zju4qtKWRGWAAALlNAWAozEunJ9gf1wEA1Si4y2sbAKDs+Wc+mtWd+gzInfP8anC9YG46SI3fR6ORPDo+kUG/+wAA3OXB/Yi+E4Hf7+K26gAAxAiYmzFh6AlFXI+LYHuG1CndDlojmx1tXvT98XuadCvYyhL2odsyNzEOnnHLNA0Aj2kopgcNgtlYdkc9OdgfSqe5kOYKnQPg661kNl3J+fm1zGagZCoAQDtHAGBqGe67AQCeAOm0GrKY3UinLXJ99Vr+63/7r9Lu9+WTL76SP378uXSGe9Lu7cJ7VxBj1SD9nF0AgFBYGINuX9PljAwAlAGw/7zpWbngbGa3YXs0ACkwKKvmUPR3HOBZLrBHdGS5zMXW1T7nR1kLWBPNpdgFIH32OEosHSnGrkpzdQDAfcKoz5YG0GuBdQNlxnMtJ22ATTGT+Xwii+WM3RnAzkJXLmUNKACgjFOI1Hb4H1kiAGbQ9Ws+Z/ygL2t5m/FDSxgADcRkxmBLBj7uc2XPJIv5HQDwP/ji87p1oG6xPifW+yN4wgaNv3nNvyN5/v0yNKKwWd+TAVCi21FAc2rbILjHXDFzNwfmeQmAGw6nCPmESikkhXvfgu68yYFkmEaaCbL9DekBMZpOqf4+n0ykTSSpWAKgIEBInK4Q9KkTR5p30gWAxByjCcN4gQLeRXlHu6sKl98SAMD7LCkB4NzbUALAq6ZOhQqauAbAtl0AVFgECxXoqbCV4tPHj+X4+EhVUGdT+fSzz5n9BwiA4Hc8mUq725Wvv/pGOlT01CCMwjDGANDqC3U4HQDAZgWwBsF2t92R3s5IBoeHMllqoI4sugMA0ABAFr8KAMD5UJ5x+OQpuwlAmf/VyzN5/epMmsuFjLp9mY/H1AKA0AiAmxm6SuzuyuBwX65JTVrK+OVLItkUHGTLQNStAenGmu6YGKSyP1rtjkA1HseioWwBfJrKdDKW89evZX9nVw729tnO8MXX3xQAgHRjtbyfmboiC2D7oMlFLnMIIdu4nTqMueEJw8BC0HNgA8JGWHTg4/nrAQClrlXZiTLWT+aEECDJs/9xk0xBzLIxAXuGcz8GIJmSsTOu1xVydU6RAyjttgIAKdDg548IejSRdRvMd+FM/hCPuf1cLr+72wIAEcBPj7h2LKz5MHeyZ2oifNsAAIUiRHOoM+fCAADzfAoAgK5YQo7cXwhkOf0f+w2XNhhUCQBgLU3JZMG6huOVAAAAMB30QgaHPbuncMrytqYMIBYAZhfSsDaabqMK4/aWAQDxGSoDIJPwCtm5/A4QiMCH825DyJru7e3J6ckj6aCt1wo1sA8MgB+ibfk2rvlNAwBOsfe4IbKJ3R4BtIpaNB6Iq76S9ZGKZcWB6h2ZBaltVMZjsQtAtjd7MgFlc6aDFs/L1myzmbQRuI2vZTRoyxE6AbTgt6nAHpbVdLKU89fXzL4DACDfCKcEADCfai948/PiHuz3vun5OADQ+v/bexMmSa7jTPDlXXd3AwSIiyAhEiQlamQ6Z/Yw251/vja2ZrO2a6PRSJRESkNKIgGSAIiru6sqK++173P/IjxeRcTLymwCIsE0A6qrMjOOF+/5c//8888HEPxGYmmeNut5evtbb5MVerNYpf/xj/+cdqOTNJpepNH4hKZ4A60nlMui5fN6WQEAYLUuNksCAFtPFkYNgGYIuh8AEEFX+Ul6xrstBAxRpOqMCpzTS8Vw/5ZIBp2+9s/yfxt7+z4IrucY/RfFqZVPBn2rkRWXKa5V3Bbj2HzfrMoAwIzemG8MAAAaANstavhX/hOi3GDmOgDApm24VvjW0zQeTtJqsTamiOvExXJMlUDUvSkavDSWZmwT/PiawdBnE6p9ObId/vd3v08GgN6M9f45fTXSM/g5CKidn3OTZkDiyp04lgAB1OnoYeaONfthBgrsww2aqXxGEEDn0kPqBwDqCdd17lIJgE2Ouoc4Jpey/gIDNKYWS5s6ce7g5861fu8zADkAcIKAbQEA4DlbAsIIwRhZesPVgh0AsOMjg2pIkzl7xgKAUunahQA5IcEA8L9D88H0HdA/3ahS1poJInHW2m65ZpdQl+dosLSrpRqWdC3A6EGZRVSWucQCAgCA/7YIWvFvCqdZlseeN8RVrGwBQfrZxQWBqSXYEJh/qi0yt9DO58wmZP/hFKF/K8br+fOn6bvvfof3iOc0n9+ln7/3frq4fETq+3g2TbeoPZvN0odgBmAhe3sa0He4ScCRDUr3pjSKNiwjdhmAM4r+tbPz8zR9dMkxAwCA+nm20cPjcup/s0ZeJRf29AAAfP2tb6Tr2xs6dR9++EG6u7lh+cej8/O0uLlN09E4LRdLAiPb4ZAMgNNHV+l2tSCz4PnHv04jd7SxKYihgjFFOxlrCbmlkRuOxwQ+AASgGwBKDjZoY7fdpI8+/DA9uXqUrs4vCGT86v33bbQbJTqi7dr1V5tDtvj2DpqCVkE8hAJ+XnNo06VqWWufZfPfuH42G/PzEuASWyGv/VXtnI7UQiGLdlX3q+vURlddSbDBym6U7WGV86vGU3dVfbcjs8mxd4EfUbOjnZZ9kq3KryUCAIdmQMv3d/wn9tVXOOZMffdfnstN8Cu/jn4AILGnszbAtgxII2BsOVVFfzQjWa8BgbFZcrs+hKvfc//WhwQoiJJu7DoCuAy4rd+8n8rW3HBCW806StL+bS9SUE/fQnO4aqPqAl7wsbGfueNYrRtnuOD4sOOwtwgiqq4qKnuBABTbAIa7alnnDUq9M2q4nr0EIGqIPHwe3Wd3NWxZluG4DwDYlTRe/ivGGf4IWryCIYbfl8tFenT1KH391VcpswD/4PcAwMOf2u/KN0oq+cfep/ZQzVv50xFgjsGurke+M+IHJSGVecdaxvtsablEG8tawb1tn4qBv84rOwTdpOaebL/xc3RgLBCVbcG1mv4RRADXCU26l7fX6WQ2TC89vkizMWyyBLhTWtyt0rNnNwQA0HEI7FosPIAAYuaoC0kJAMjNt3VsgrFEV49Jevb0E17H+cVp+uYfvMPz/be//Ye02o3TYHyWJjOIWiNrbcrz8EE3DgCQ+btdsxwVP2FXsR9s2c4uhKCVbcl8qHsbl3kibQAAtQfY1x7JMSSSrIsWXvT3vbc9bBe0reS/84ixZBjaL5tmAJwHuQIA8HeAoPqPnwNDRIFA4/prf9DIZDXDDB9jDOcaNbut86uZ8Qe8AxbwMjABvJU3fWuUYOCBWXINHQHubuA/GwCgWLI+Z32/930M00AAA8Byp/XebddrSZ0KrPCx0+eqcfrfvveHVQmAlDUj4qb6m0hdx6CamJ3RwPteuAgsXGZHt1t+D3/DuaSQ34Zg9Dre1Qkz76TlQnSjTUcoR4y6nbBosHT4erAHDB4V8EvgLzdypTE69H2bKP7wGePvSPtHa8Dbm+s0v7kmnZ2uWnD4q/sgEDlmpkXdxJl5Qcs31wGgwcLk9WwlA9nJlI4VDPAcwTOyNK6OD1AIAa2+h3+bQxfcFFA+2VjVlfkdZbVnZQ5tpcuwA6rmAADoSsxW+uT2RYUslOEwtilApM7quzfp9nbO260nvmWE+bucUbibqH1aztN4NEg/+MEfMmgeT2bpF7/4IG13Q4IaV48ek8LFUojpOP3sZz9Lj68ek0arLKryMbwcdxZt7ayrcgE4ZJgzj19+KSXQ6cejBIoqAJxf/vz9NAH1HpsL1sp2RxYCrCAEGHHuBdRnx2Nm/c8vznksABWff/YZSz8QgANQWKHtnzvodKiHw3RycZFOzs9Zf3b9/FkacyMzhB0vUvEo+qdnNiDrAZlmPEsTgpxVpT3YRJZ3i3R7/Zz3ABbAFY5/d5c+/fhjGifVuYNSxs2kigBae5vsvxyMfnLv89VqForfcUR+bs8+3nFjqf89tHne89IGGG1H/W8iJJUDHh0VfaY3AIRWAzUMmuBF/L31+37JeBZwZmz1ZwJoWSDUdoumTpsxELIP9l2/1uX+D7ztk3X4Zo+7GaLaN/IAyQJTfB6OUN8u0nf9ZExRnKc9Q5GP6f2r13WV95+2+cAuKOsl7Vj9amYJ5FTUcy6WvHgNZYxw6bTVwJLA/eY6s/cZOpIFVgMAfBpEjZ155t1a8IkIAFD8knT/Sdph/3AGWBsIx6MHIIslA26fNqBZViVFPocroAD7mzNcYLvADGiUxGxZwvRgkCgYGJZJHVgCgJsyv9cOmM+10tqxb+bZ++ZsZiJyu0nT8Sg9f/o0PX50mU5m0/TKK6/4vOkHIMoA1nGr9/ff/s2OQNsc2mde7bP/4DP0Lzr2wPw8eXCmOa94AD+VQIPPJP2xGAtEpgB8FgvgDn/tOxb5OhCAgDbKdzfXtCNXF6fpyeUZBfmQhLEWv4P07Nl1up0v0mAMPwpCgJZsw95rCS3zZ+P+T+AkJkkEWga9oGEaUWMAn5xNB+n6+tP05Ml5evbss/RX/+k/pu1ukH7xwSfphz/6n+mNt95JW2SckW1OiT7y4m7O85vXvaO/fLdapBXaSbtrZgF03ZGK5Zw+3PTLq73DQZjM+TLWhD0j6LXBRzTWB0SYxykNJrxO8589CmErvcyncaFEJSzNjgMAWHiFZzNZIyq/4k/EBWrXLTCH1xHAI4er6dMwcEYMgTZ83n62WhMBiBix3SPo/ygxMxAACUroAID+v0sW2Ff/YWD5sg4IwF+kuXV/LtqYtnsHHishW3hv7xAjwH4KENCDiyDA4P/4wX9gF4AY/KtnrL6cowaq2enKDsXluB8AcD/7th8AcNjC7wID+o6WIywK+DCxNB5qB6dxa9vUD7virm9ZAGTBrKEByGIDAJjf3qT5zY2zADxIcBCgovIA3WQbMMP44MxFAEAggEoAiAXsDEkDAIAM8XK9ZnBILQLXhIDSKTLybB3nxxaOWC0mZZg2oJ5bn1UVIhhl1I0BOxkalQYOpKlIm8Ekc8FV3HFu/I7noew9Mtc3N7dVH2l7hhEAQHCKE+DYi7Rc3KZHj8/TN9/+RloAABjP0vvvf5jSAEZ7kC6uHhk7AtTp6Sj98hfvp4uzC0bKcZHnT0vgmeYJEO0KAJhY/WvabNNkMEof/uKX1hoLgn3oU49Wf8heeQYe44i2gZPZNJ0DADg7peGc38zT9fNrGtgZqPoYeyC97qAyG84WfqZjgGMubudpwCyYgRpywq21lW0UYHzg80SDSTk1ZgBR8M02nZ6c8pwAnCA+eX5yShbAerVMTz/9lNcmVXBzV7EhBGTTeLxHLIvDv8tT+72WLiB3XswwK3f28GuowS4I+Nw34l32L14nA1hsjB3x4z52yJD++8FHm7OWjxFPyy4ID7//0njv834VxvvpbRyaAIB1SalfNq4W9EgQse/q+wIgWlU4SNn9Pyxo6geQ7o15cLaZe0AA2wsANGcMr83XG5y3wdBAOTkl9U/7nADENgAg7hnm0piydKxtJ/vJiUn7+UoAACAASURBVGK13R7YvoT2ouMZgQTtr7Ecp3oujeC/flq4DXRJFrOnEsAUAKCuF9iDXARQAoKcBztkofoBgP5naU7c4fPfRPzofvdk+vvXgs1nO4r5A/Fpmv1Fpiulxfw2XZ6fpqvLC3YBYB9wtfLtOMnD5vI+q/b3n/kiR+BYAKB0rS/C8mOORfawUb/XBADiHkYfscoUbyloJ5Hb0nV2etAFoLuvBBCx13Q0TIv5DVsCXpydpKvzkzSbjKj+R+YqWJbPr9McyZjRNAAAVjaNxJMltQIAQLTT4eygW2J+ullrC4BHabcxMHQy2aXr68/S5eU03d3dpO985zvp6vHj9PTZbfqbv/tRunryahqMZ2kzGLFDAJisSPRCLwoWA74yAn/4hfDfGadqbPzacCbZZwWVtYabXa9djf4zVrhYlnzGFWMbm8IojWD/qa8gIARJJt+j/XnT169onQbaG3t5l9bL2zRCW0XvzqCfGFuBSZo3smVNX73JHsEYI56xFtHeqpEbWCgVYa5R+6OVoeD6GQgQAEAtP8oA7GcEeBjWVP4CdCKgDaAg/f4+UJrX0JKIwJF93naAOLWV4rW/1+to8L9+9/s7PBhMBrX544N0qjreiwH/Po5hvOgvGwCIBrBtMyshgDWCEhzLQPdFCUQDUQkLl4+ikCEsPeD+9y2gFQCAczHYAnp6NycAACeHgnJ48L0AgFHKBQIw+EcQ6IE8FqkAACwu1FaCbr/cbKydmpdjs9wBDIAKADAVS6vprDOuum7UxKhlE7XaXDBKIICRAiyDToNK0cno4pgxkKFBdprgxHhMo3Z9fZMBAL5lYZGjDzWYC0Dq0MJjOU9vf/ONdHlxnu7uEKTP0nvvfUDDnYYT6gCQHcFeril9+snHaQYtBFfN1/OOBgbrCNeGDU3GSayRxy8/SWmKIB+UfxP9+/jDj6jnMGIrQDNOOB83STIzrHXL6flZuri4SFNoEsxv0+31Dald7PMqh5kZL2vzBpbB9BTt+8amoAuEGq1X2IHAkXyihcYA4QiT6jQ2gML1HvD90WRi17WBovQ0jYajdHd7k66fPmXJAUoBMOfAMFigJaVcU9rM2mE1Q4gMwotwIx6+kh4CAMhwRhtiANTDArjcJlQaHS3H4Xp2h6f17pxB03cN/QGsbRIAZfJX3Cy7R1blQ1/O81PQQ1CxZfyYIfAMR3UPoWYQU5EZip6pUwIABnDiwvfzzx8bQN3f3H2Lly1HDfdRAEDlUvpdhNGo2lO1jZAHmq5BEYEVm+M2rtaHW8r9ckzQPsmU/rcQk2WNpJ3DOGH1qw0E0Lt47hvMXt/fqnUQGAAEBbBnuBNbnYf7GRw3o5B2vfYDAB5ue6pvtIggP8ym9AMAmP+o9UepFkCA6XiYvv7qK1RPR0kaSyMOnP9H3PXvv/oFjcCxAEDRfh25/2EYooiyEmsS/VMb7Xz/xX0hAZHr9zx0WEv3VwIAIMC3uL0hlf5sNk1XZyfpdDZhZp1+63rFJBSEo63cSQwA6x6VkDU+BgCAiDcZtGu2AZyiJiFt0uXlRXr33e+l1WaQ/vvf/n1a70ZpOD1No9mpMTm9bBU6YbhOlK8KAECSywRZ3b+R7WT1gqfpRDPPsw/3WJnwzbEPoxSM0IUBxSSKAQieOgRBjrGDoQYCYIdhsE+wFt+3HcJYe/iJ3zYUMlbJeZ6MjeUbEWSp9hB1qPI/CABAwI/7JzW/BwDw7ImzF9DpAWAOtMCQtFxTw4AQtXdccDKFn22Y0hYAQhMAeIj9t25ctpfF+1PwX2M4VgYeywUYN/75N9+pGABC4SKKYnSNutUZF14Qjep1UD0ALpcA/OYYAF0AgBZ+X409BhbXrgyuxkJ1JJp0bU7avsd/qMFqft6QNj4DV4xXEA0NAARfMEB9AICCGOaBENAgK+DZ36odIAWX7FxmbEZOtT9NJDD7LEPADcDA6sYtM2OdBAxc4JJ2qqcZdNGHLY9i1+6TGY47F70ZUiKEWIxEFGsAQOqanJNpR3r66emZoau7XXr2/NqGTEBJBd6YIWMWZL0wQ7xbpe//4bukbjGYTuP03nu/SuPxaRrPTtPs5NQBAKCkK3bIsAxs00HWOsL5MVcEsAl5w+aGvz966XEaTI3+iqB/vUDW/DMCAWABVK2rPIW+ArPChRjPLs7TxcU5DTKondfX15WQH0X8tkan20KkhCULs3Rydsp7vp3P2XeVNFzQ6NzY05x6a0cYFgT/lvm3jhB4QERWUfqDzDmNOFgAJ2m1WKRnn39G8AGtAE8gOngHccDPXcPBe95jqhIttedvKrIHvo4EDmyvCq3PCpfRDP79mduu1PmK37lnJwSq7fn9/GN5xs82gmYw0+XgVH9XZ5CYWQ4AZy+4oPadPSF0ycF6yGZ3//4FLfHOG28rD0r7Ub0s66uPatX2AQB914fxJ/uppwSg9/5jdNsxB/L9qXk9yIzUGXc3dOFITZFascUaDAARAozOce8qis8vUhSdXREPwuwNezvXcxP7BymWUMX2Onqdp2rxJ1p/qLmPZQB0dhy8Yk5MLJogAMi9CjNDLQBDNk1dMFDjehQAEBgVD7ZilfNcz92Hr4cyADCdjJj9PzuZJRTzvfXmGwycAH7/ngHw4Kf2W/WFLxsAUAJNg9bmK6u2n2KdoFx7jEGKvwss6/sRmJbY5zEPZN/1lttB2jXal21aL+6oTzUbD9PFqQEAEuAGzR46BsuVJcrAJt0gYUSaOcJYlCYdyACgsryp+SOBRTbBbpVmJ2O2sP7Lv/yrNBzP0g//8cfp158+S9PTi3RyccVuUEjeMMmLOnLP/LP1H8ToYE896cPnJ6FFZ1TpmTLo9Faszb1HGSSLGUj9Z+LO9LrkpyD5NwCAQd8cLrrZMnN3LWi2xGX9hPFZJJzQRg+fOzkBA9vi07Z6d80nBccMesN/sY08z2o11RUDoB8AMBFn2zVVTmcAgFH/N9Qw4HxmKTPYy8jyay9sMgBiXK152dXFQiMCP93u7X4Zp12TPxn5dF5ewd0e9/mX73y70gCIg6Sg3xD8WmBAF1lyDOKC/20GAKJxwZio3l8UEzloTfSlOV7HGKj+75qDx+fjk0oAAGrBEZRBob0PAGDO3Z0pGCVS+Zl1dgaAB/N0dkXb3+3SdDpjQLwbjS3A9/MDPaSQoAMAYgJARBDBf3UcUq/r3z0WMwedB0MQ6x0AcEwF/6r/r3YEMyh0ZJDhmE4JACBIJQDw7Fl9TgcBqsnvrIjNBoU463R6OknvvvsHrI1ar7bpbrFOH/zq4zSenKYpQIXJlDT6FVrfza9NmHDlKKVfj+aB1gnYCPgbsv4CkPAT1/noyaO0cwoPWxFe36RbABbIrI8ntXK1L3JQ/2GgkMkHAHByMqNziyB7Pp8TDGBJB4ztFuyGkSGY0G2ANsLpKX83AGBNFVibL3WtkYG0A1P6nxhBjIwOjO8QmTsT6wITAMbnbrlIZ6cnabtep2eff542qxVLAM5PTvj8bp49S6vlgpsINzyvScWY2GZgm8TBryNAgIcCAJo31dRjvTMgsO4MYl4m1XSA8E1kAQ67f4JppKB3v2IA2QVgtG8edszSBtTM196/jtI+sa8D1naHkUsS348U9MazEtXaB+xFAAC+vVanL93v/fvoZ5Dk45MDAFaJ3+AghFPka8tteFUCYAyQvitov59KlY/mujl73cHhH731prAyby9LwBMMgOEobWCvgkNm34L5d40GzzgZMIx9wW6P/6YtQY1mXc7hb3I/1HEse1SrhSN/VK3DpjrNA81Qczwf+OXg2XaXAJTnUz8AgLUNAAAMrXMwwAa79OYbr1elGqUETvn8D77r33/hCxyBYwGAkn1usHUCcKxbjN9vC/7ND7BMs7THFG/0XTs/4x2cjhnO0v1V+0dWKkAAACkiJEhWS5Y8jnabdDIZp9PZ2FtwbylSSGY1fDL414MRk2aUSyUwShraYSUA9PUA5I3SenWXkAxGMuv0dJqePXua/vwv/jzNTs/Sv/78/fQvP/9Fmp1epIvHL6fVdpfmC2+/OAA7dZUWuM6NtaETM7KvBADjwkQO9KKqJIjsqu07SlAQAHDxO9p912VBcooJNKerW6mYJ/gcmLUOzpb1Z+BPkXV0oYIINQJ/22NiaUiMY9U2Ur6b7FkNJPkOLo2FAAAw+cXx6CoBMF0DYzC7HR7gWSIWMUYDRFetvMHYiJYcNCYEtHasBKBZQhznZMk+1wyANkH7JgBQAR9Bd2bwn77z3aoLgF1ksyUUKZKhd64WhAa91GYPx/z3CADsazTUQoficrNZ1a80BvzR2MUJhn+XGAb7Xkf754xeo0mCYJB0bjhG6Cm5WrIMgOZGLZqqGlhztWh/bD5aNhSUdc8EkwmwSzQMdOZGllXHOZHBnp2dU9gEnyHNR1kZT8gga4zWIgr8jcFjAnPGC0V3AatpkhSX1bVaayZcGD7NzL/X/gscMOqXCRTi+xpnagCQ6o7MO+qvnvsKd5qp1/LYBgLaPcAF0LM26eWXn6RXXn0pbShYOUiffPJ5evZ8nobDaTo9uyRldTKDkMoyffLpr621EhOMzToczQ38PDs74/rBPFIZAP5OAOAxNAU21BVAwP/0s88p3Ad12bPT03SHGn04y6jBh9os6JqjIen/J6enbMMHlsf89tY6GcAgunFlr1e0ndlYGxKMB+r2sRFFMAKgAU1wBdrCmJoqt1rMCdRx/hCfHUVVZhCBvGMZAqzY7fV1Ws7RfWJIAEAsAGgDoPUhAAD1nsXTA4p7XAMqRRaHBtAPYwDka9DWVT8A0LW+OUeQP9hiXtZKxF0OR9txrAbaSja6vpdveA37RBHQmn4Wbf8+dmmfAHqf4xz6GQWuzfDXaeaNsNaFzirk3U2CB5KHzR5f95XxrB2JeD/9DmYdSHeNQQzA7oMB2Jvz8L3hkmfgWhsA4Pa4FQYQUhLPUY96nZ2R81GfmxiuavudwWSMoVCDiDpLgIzBJnMcxEYJe1v8ez0OCOyRMcyyHw4e8GqIJbtmjMDyKATYJaDhD6Q/AD7O/rAzTwdrYn870A8AYAAoMbNaUgjw/HSWXvnay1aesVpW7QH3mX+HrtPff+/LG4EvGwBo83/jNel9sSQVL0Tqdh2s1UCZgkLqQh3xKgFcfSUAWEMzCDUjcF4u+N94uKMuAHf07ZoMJPhgZFDSVwXLttaNUclujCfoEYdSYsVf9zQA0IZuvWMiZ7GYp5PZJG1WizSdggFwm76JdoBfeyU9vb5Of/ePP07DyQkBgO1gnG7ntvaHLQCAJQHdNxL93hkPeQkAjAtYoNpR/eNVYoeAAktkYYvr3vbcPdG2G7afm4Il/azDl7Ei8BN+pmJNKueztt+C/yq+CloBcRzxPoGaDGCOcS7FCMNYiwGgEoB9AQDDqcGd8HsgAr1Li8Wd0/8V/FsHBBsn1LAhg1/7YPlULgFUSMY1hWDd//H4yO6/3nMr/4+VFbtEAEAnjQNTTToHAKogM1Lz9ghwv2wAoNVxbqG7dtmQPOsfDZPAkSPsz5FfNQBAWToKMAUhQFB7QA8n0V4AgOfdRaesh8LzSED00Luebf9A4QcAgCwyyiGg2Gl1nWgHd+oAAMA9AQCWUvaWF8h8U0WzzvYz0pTwGkQ2WKBujpSu0QAA8xYNCPASAGRbK+dOAIDaldhQVgAA6O/bugSAE98ZAJVjyvyrOZGo3XnzzdcpCIjAdjgYpX/9t/fSYDAhbevk9IJjcHp+mlbrZfrlr95Pp6enRmEKCzgHhqARgRcAAAXpuBaASY8eXznqukmzyTR9+sknabe2NoHnZ2es6+f8mxqbAXVaCMzPLy7SaDqhLsL1s6f8CTQVI6KaOMdVibbCaOKcRGKpxO+ABVFso+Cjzp+Z/dCKyx6BiTniPQBAmy3anFg3j+nJLK2wySmzv1oRjEApw+lslq4uzqmGe/v8eVouFiaXBXAKwoMQrhlPyS44/HWcA34IAyBeK1dMgQHQdm/VhgMAgCKWdRlEV8Dedhxs0kug8Fo/eSbVN8YclOTzdtYQ6oKRbY1lK3EO9wGY+wAApQ2s5ID1zY0cAGjL/EtMlMcJAECVNe9PwFfOQft1DMi2EQvi4ffSBmE0z9QHAJig5hEAgJcw1EfIA/0IANSBZiUyhHkUNBT4iSpJ7yKZ9HvrbJDmnrRFBnCg5T7WBYvmnMSh0LMT1d81EGC743OtvucXAnvIOezfa3Z98FZfPZPsiwYA8vVSnlP9AAAZHts16/+xl77y8hNq3KDDDLRjRL/uGoLy+Q+33r//5m9+BI4FAEpXSJ8zy/zH3/MEYT6fpEHBINmTFbEkQHEIzbcnKPFvJjXAIFoDAj/8VZrfJQBggow2CN/LBUsB0AJwAqaktz8VtE+hOxo/sGyt9BX3Q9FuL9/Vs9ofAIBPt0vT8STNUeJzesIuUGBFTaYo0x2nb7/7nTScTNL/+9d/nda7QTq9eJKG45N0e7emD4qyAfizSC4h0edxumt2uTB00ACQXpf5CNASEACgcrP400oNrPRMmW4r/cS4o8wVLaixh9j+DK0rKwEgRDJIlnSVwB9p/iijYERr1+rASgziNT/M570PEDVBglp/hvPLGQDG1hA7uoMBAHDHhSjhA1PkGm0T/T5wCAEA9NHZDcxLAbg/DdN2bf5fl93vTyA7UBR8gBrssCHFeQ0sqXX96tWyS4P/5d3vcf/VoAgxUU0FAhchMFqAchbxvdIG8mUDAPnE0L1qEEoG4KWXXqoMjx5SRJRUItHwVYKiZ+n4h5suWhMaEj5gz4KzFSDrs7cMvp5+/hmDaQZfVfZfgIBqUTwgxIxlCzhTfCeNnyr0FsQzqw7lTUx6UJ3OztNwMkurjTNHsNCRbvCSADIA1htL2lftsnzxOsK48TZSvn6qzD83FhjGSvnfBQBVe+UI1xYp+FDXrzaARAd32/T8+sYNkGe/MgbABMZ4C6XqXfrWO2+nzz//NF1cXia09/jxP/0knZ5dESY4OTnjvaPufrlepPfe/xmz+2O0MiFG0aRx8ekMBhUDQP1shVyiNODq0SOid6BgoXXfx7/+NUEP0MYAHNxcX5uh9NaZAAAATuD6QP3B2vz8049dFbWuRzKalTaYMds2Yu6yrY6zN3B9q5UxOzB+YAegTIDrGS3/IAqzWpP6D7VuGGI47fi7RAyhKUARLmx64xGzyQAA5je3bDX1Eu5vvaY44N18buwUGk0ID1o7SZYWHFMCcMR3xUQ5hIFf2QJGH92rOBr23FHCuG92dRu9e++rzVLH4cmcYQbVA/qsvo1rIFCfcyAASxA6DWpjKbsemQB9JQAi+u17/223cZR9bKGvN+nw0hDxM1dop1gC0qHY7/m1firDr/L7Kd9fAYHITtp0FBDA9rWBsydUvzIGAB0zE3BtTmIFlW0AQH29xqCyFrM6gnMtqr2JdEeqKrtys9dX0kbR1tgTawU61D6JLAuVANT/NrYYAIB6DKrxkRAgI+CQOQxK1ib41M//KD+/w/kjdk/N5/ebAAAgUHYyRUnZIn3jzddpm6HbcnP9vFzik1Gfj/NXfv/tL3oEjgUASvNfGfgYqMd/K8Bv29vwN/gwMfEo5XZ1AUCiIfrw2s9eFABQAqi74gQBjeyyQYd3ndaLRRqRzTliCQD+BqFl1uhT/8o1a14gAIDxmIwn6fbmlkkjJF9Qcvno0UV6dv00/dlf/Gm6uLpM//f/81/TzWKVTs4ep8nsPN0tdxTLRuvr9WZVqf8LAEDKD/aRbQA7NQCgFQA/mym1urbdM/74K56/ab5Yq26KAfpx4XsndKpyMJeB/2hAX3ICFoVrTuH5w/ccKjZhchJ6YxCotzLVGNfx814WIA2Atvft2db2+zAAYG2ltxUAYMlKAhlDzO87anDhbwjGawAA5c1oA0gvrmEW4lopzU8Di/xOKv9PGMnAWccaj7o0vZrXf/UH33E/uLmRxWBXH267GE7AyYQLmUHLzQ0zowh4FIj0fX8fgyhwIgbe8W/x4eYLNkcNFYAJcUTAGFEZXDPp7TPrdW4TuFljgnPsWwKxz/095DPxGVjwX4tfsB0FUDwXdoMR+uzTTyoAAJl050RWNZK1gXdErcrWW9DOAJ7BtDQ6vWSZCNkwXT15Ka03QvrsPaP91MYOKCD+o5/oOgMMUFECwM8b/Uf1PnAqYThZ988Mm6sF+FxXfSfPgFaqEMfD5wYDzj1m5tHDc7NOT58+NQDAqT5ksvhCATp7d3OTHl1dpMdPrtJwjPFMDIRvbu7S+7/4IF1ePUnXN3dpPJ6ml15+OU0m4/T02afp9vbaatc2KIewVpCYKxAGxHxSq0R8RkKAqNNXSQkU/GGAJWCCoP/6+XMGz3ihrktBPAwsa5lGQ2b/ATygZgsq+6gxooifK9JX69brpXBu679qyGN8GXhqdH/cAwPSDYRL1uw8gOfI1oqzWZrNTvhVMDoICrCsYJxOL8/SfIHgfpBm0wkz/c+fPqMRf/nxYxp3UE1xX6hDxRyE+BQ+T8QfQoNHvfIgZ/+DVbmzHh9ezyDaQ9kQjBfmfsUoCVopXY7Dvavz5yzbpmPr9z4EmFsHN0V7VRmEwHASYykCvBUCjmezWHS2EWyzq/H6uS6dWbT/qL/YT6o7UHMrN2gU9oFj0nKNHnYeCT6pjPvQIDBm1dvHpdcBqA1h+HJ/CYCNkxqukjPUCQBUsR+p6ibKFNWGTcGiPp+JutZPgvoha9gtsIfALoITZ+2ZTBDLWGYC4Br3qjnstIJqH2c9vz1XAgBgIAUHKM5zbFoEND1z2OY/lDQuig6YbWoHTuqHgT9tJ1HvbK5V11OpGBVep4suAGAAAAD43rvfdtGwLe3yPgmcvpsrBYgHDszeXxPIqedUsSH9mZdqaEsnKj3/Ljvf5j+XznXI+8cG+Nhfqv0slFIqiFIGP64drnA3Dou7O/o38nGYZAiZ/Oiny2dmFyKvjdf8y+9jr3EP7UG7xm6f4+T3Fm1IznyOe6yHndZJCgmTu7u0Wy0JAMxg76hlYhloqsCL2q82cy6wJ3tWjSs7ZoW2gG4LLTvtNEr/YUJ57GdMJuqIXZUQhEIvapW+/e630kuvvpw++PVH7Abw8qtvpN0AyvszdnNarxdpubqjP6m9lG28Ke7iWi0+uG3bDUTD7SUmgyXDpPyv8TOWbPMpwTccod01klwI+sfDNJ2MmcCEX2xkYi/x9XbiiBlYSlExABITk/Cr4ffD/8ZPtdpu85+izaKIX2iLx9iFt2PnpVbWbGbJUPiuEIUnUwDlCRg/dBCzLl3ytRDo43fcA0QAYZnxt+UKawNJN3u2KN/Yrm0PPvQVh5RZfiZg7fjcI6vkUL1m7f59pz4WAMBJMChY0AhoEOQYsrS8hy7vsxjbNzndTK3guC8AgIci6oUNiISJ7qNGeC+2k8B3Zcw0aWJGTcfue3iH3vM+Bg0bvrV1M4qjMnJVuz/0IH36ubf/M7qmY5HmsrhzpX/KbTZ6jf0H+n+tCeAdoz2IRvR9cXllGgByhLxfvNgJOAauD1RvBZQVvQaGjjoAuH4XafKaTQEAVelCcOIbhmhozqmeE+Yeet3j2QAUIADAgZHaqD13Gn2o9A8SAQBQpgAYTGZjihvO54v06WfPUhpAS2CYZrNTquivV4v07NlnabVG7fs0nUxPadgscF7RYOAlJDtuejBK+BwM1OXlpYn4sUXgigEywDOrla/rm2hUfDIAmDg9O+UzB8BGuv16SQSSjlC1aZg6OcAhtkPEM1w7ABPcVUN4zSk35oYF5Qbg2LOm6OAMrRVPeV0AhHCfnNfDQZqenZA6hk0QtWgAMshcSLt0dnJCuul2taKeAQAAbJTsAe7ZacsMHvo6PPiv53y/CFrblVUOE0Cl0ZRAVu5E6HslBxkCZpXD3iKi1E8Bq+ulo53J/x2dlir4xwXCHgBYOnD4Ofr5rn7gsQ79mnrAN79f1/y7ayIXpeU0x8y/pkLxYffQDwL0AwBtsecDAYCo4p/pJpjjAoaVXWOdDPa6Ss6hhgtSZWNsLKzci5RP9lV2sFp1l758+Qyd4t+YnwI+xVBUL1ofaHwdjq75xPezG6r/j2swZldw0lIbsdL+XXr/sDmx/7dKAIDt91s61dhJvv3ON63W1gV2SwFy6f5K9m3/OznskxEAyAEeBbeHHXm/b3UF+r8tAEAcs8gAa1tPzbVj44MkTQ4gyM/Ws9Gx8Hf54kq6RcAmjnhp3vGzewAApfmpMt78c7JDCup0bff3WdD4kQhC6eYi7ZZLBv9TJEg88CdQSQDAgmqVyfKc9Heb2gYUN90XAAADluXmI/5H2IHjvErb3TJ9/fWX0zfeeSt9+vTz9Hd//6M0mV2kyewybZMxOndpneaLWzIArI+WZ9cFVoQtphUAEKNWYuJW3M5MYDVWZGPFfcnsLgCAiwk6JqAd4CCNSfUf0pdU4MqqeteOQdCPeKEqoVAZhQMA8P3hF+NnHwDAnck3MwEA1e/u9ypGUblzBADgHwsA2LCFeA4AWDLSAACwiwEkrJis26BkzedDDQDc14Daz/rwSNVHGdsC6a0Y/Sa8rVe9fnX/uzQ4FgDAwRkYrFYMiBD446cEzx68qFvuPAb70ZjI0OiG41dzYyXjo0kZAzP8W+r+Yi3g+21GPDrkJePSdl37PtiuzzUMEIX5ELhuWIui1j6gYoMJgP/mbA+3pQgglfVRDqCMCf9UC3hUThv1OgwAWK5NxI8tATndQiu/ATLSV97OzbL/FR3Hywjg/IkBIPVLW93GKCC7wBcEF6aDEthYcE8ENoKhr/BGzntcj12Vle4MuPjFAMAm8/TZ85CgUS2q3ynAq902vfnGa2k6mySUE5xdnLHk4YMPPkqfP71Js9lFms7OCADAiN/Or9NicctWKwhud5tBWtwtaXjEFonMF2T6cR0wSPgMnh8y+GDLgE2AWhiOKAAAIABJREFUZ4ZazOfPnvN9PkNvYQijPAbFG9c5mfC+8HO1XllrGdbVC+VDLZa1XuQ4VswQA8DM4SMXohJcxHFBIbe5bpsODBszy+6kY26x48MMworYMHZWL+bKthAktK4ByPBBlGZDuj+Rz902vfrK1xhkLu8WaX5zzc4UzByqx+xRFNMvBwConCOM8Qz3b2yNaHP2cwBF4bZnFoMffb9Ug481Hmugc0clfv+eU4WWkgX8uWjjDqmfCMZtL0evx2jmAIAy/3IQa1uXZ1uVuT1uDhU05PYw918iAMDsgAGMkYpeP5MIACjIdtspQ9wgFZmwazUHXZOF7T6D/krtkYCCbyrSPGcQIdZa2LBMyV7c710wljbLd4AcwovrEHZq7GwoAwxCNwA/dx8AVpqfpff3mABHfaQEAMABRAkAKLXoAvDWG6+xBAv7AZzu0qt0f0X7UDrBC3h/H//wBZym9RC/KwCA1lcs/2oF1bJRUKehvNRMx2FQ4gC5aP1SZo/AQT7PSvNO9r00g0vzswQAtAEDcQjoQ8HmIQmFcgboY+12zgBwb1jMKW+561RX85u9v31jHu0NALCA1Lo4bScOAExcMwsAwCLNTgfpj//0j9Ldapl+9E//M332dJ4uH71KACARlN0SAAADQAAAg27PvnN8/IbvAwDGDDZnXtwv/1l1J/O2u0pQgubPFojDBO7n1dkJf8INRNwicW+Nu3TI1G4cAooAAaqSCsgQOPs2xp+w+2yDXdCYUtzQBQBgrkLvjO3N8W8k1JjMhF+M5KAAALsnPEe2FmRyFqzgJf3CCgCAv+aMugoA2B0IAFTJIx/zislgrb+xN7CEw0u/NW9tTXoy/VgAoEZSDPXAgOukfejZQwzyPgY+Nxi6LhgdXI+QRiGPOD9pzP6eMv+R8hMBBhnI+FPH6LuX0gR8yDjk51YwXoEarG802hG7AAB1ms898DcRoAYAYApB7j/dzxyxHSACcaCCoMOIhiMa0mDIzLBUOWshQF8IoJehTSD6jjotKEo7mdCgtR2x52XvQliLYEEQH3EzUw+XMwK2O3MQRcNG6YZR603x/ulTZPFrxMM+Z04qEMhXnjxOr73ytTRf3KTnN8/T+dUFv4fsPzoBLFcQIjmnAKJl+BdpNhumq6vzdH52mn71y4/ScrFkgK+5H2vwBQAwYHdWDAJ51tRj4wA4cHdXtebTfMSxyCagnoN1DTg9O+N1395ZKYHpPdiQqPa2EpDhPdu9CgCgAYfxdQiA8yYghsbiMNoVNxWI7NCIoEQAND8rE8DxSOEDfWs2MzVZoLauLGoUPwAe8/Ta11/lOIMZgC4BqwVqzuF8iob80BWQf/7wAO5QAq5sC9V8R9OEKsAuZ6nfAQF4U/chfygAwOfODP5hd2JCtbAJ3c+gnCE87vnt5eh1nILWohHE5Jn/uDKaB9GYuTrK4TexRxaq++Cuftxz9r7xIYRxzwN+AAPA5D8cALgPQuWXFYGBqu7QW3lW8z9rtcpOKXq53a3nOQAAL10JQpQKHhTwR5ZB5YyKuQDFamkFBDZKTBSAmcT9H/sQO7wY7ZkOIgVJuxfAMfPz8Em1/zdLAACotYu72zSbjNPXXnqSXn7yiNR/AOwo2Sr5J6X7LwVY+9/J4Z+M1xivJ/ffDjlD6f6rqZ0txC5g4JBr6PtO2/Xte820jtrzs+uv9riM4ZUfG2tLvkp8D//G3+G34IV/q82f1t8XAQCUxiLOl657juOfHw/BMoVFkeFHl6b1Og03WzIAxsxzSd0efq4FZjUAIAZA9hweAgAMVsyuD7bTNNhN0miHkieM9zJtd3dpvb1Jf/Ef/yyNpsP0Lz97P/3kX95PT15+Iw2GZwQAdoMNAYA7+K+e9ScQgADRA9o+AGC9rtlbdYLR4hB4kSY+aklH/s66/pGBsoOUTkD15xhackrn4h7hyUaLPQbWMhYBLdvH2ifNpzWfVIxs/cxtQfs6qhM3nLOZCCDLeWczxgTy7wUAIIG3262dASAAwNjASLNZDLLyEgAkAe8SGAN4QEi0oTXibgPGxoEsRE4f7V3NUgbrRmDsfLJPvBSFYxY0Eo5mAMTBFg0bJ25zHEuLscvQvQgAgBmD4Cgo0EIgFlHKaATiBpJfexV0FyjMpQ32oRtCw8h6j3ZkZlkzjoB6vaIICPqxs/5IInosE7B6eupOqrWjJobPI6nHqwSAYhveDtBYAJivXkGLWp0B6PHQS7C2e6ZLYBMaiwaBIdAzLiChhU4tJ91INTeehSIl3hcb41M4bp1Vljs6cBVow4zTrGodgvM+f37NJcLnWtXDWEYKgemj05P0+tdfobDfzd1tOr+8SIvVOn3y6VMqtO/SJI1HU6OwJtDhR+nsdJqmE5tP7/3sfTKpcwQ8ZqHwOaHeGCtk/1n7tt2mZ59/Rr0D1F3FIFJOLdFYrz1CCQBG+HY+N50B9EQ1hRlrQEJRK8/oVaMWFP/Vgot1YhYcVZuSf96uO9CG6OAbIwDzTM8Dz5qlHZsta8mAKILixk2dpQJgRczTKy+/zCADar1oSRkBAII9mQjWQ9eD13c8/Gv+jX1C5y4n17ploG1mrSSbOwt9AXSdrb7fB1zH6bOZfEoqnelgUsR5GK+Ncw1zpqCivB8AUMrDdD+eQ/eE6oiVfQiZ9MqWWWY7FwbMyIhH1HDbGjr81Z/9jw561znuz82HAADGHiJzizRUO4ueSdz/2tYAWWIQYfEMX9Sj4f5SXXSdodDxLbg3cSSezyhIlZiq7Kko+pUPoGfLcxuDzBgMzSyIbKkCffkpsUaZGfACgFaan7mI30PngsDoh36vtg+u61PB5/Vsx/jD2b6b36Szk1l647Wvp7OTKX2E3xUAIM7RfL28CHCi9Pz1HPJzdQXW+XMuHb90D23fLx0z36Pye+gKnKJd0HdiCY3o/Xgv+tQqj1S2Pe4p+wINretjD/C1NBZ5kjLfI3P/PX8eYqDBl6Svjf10tWZWGyJ3tDHOAIAnDdFWWioE2M7HVB94jdv+JQDI1AcAYDtNowQGAHxBMADu0mL1efqTP/2jdPXSVfrw15+k//HDf04XV6+k2ewxiufTers8HABAUC6Rfdpv22uNVWjBP7xR/ISqP8tEobGGeAXlqXBD16s0YgvAuoOV7apsBsj9BeH0CuWpzP7bfwADOIzOHsuD/7bn2oidqv2iuwsA/FhpALQDAMiuRwDAhA4R2MOuEwBYo8W4lQAYAIC2tcZaPhoA4PjUPgirS5RY8y4NxiBW60HzNwS88eeLYAAoQBH9Hz8lCrIfCtO//R0DACjwV+YfvyP4QiCGa8xrkHKDEYEDTrjGAHubjJ7LLxmgh278jUnMDP2WgRkAAATPoIUvoTy5tsyGqdybmB5rVSjcZZOAddgUpbCXZQIVABpdHlQgZOoR/OM/UvbdaeRYutI9KOK2GZs4nOrJEfRb/YzV8sBpjE6gss4KkoESL+GgIMDM+0C3DJYAAD0nMA6kHIvvk3avftSiafMWDQCYP31KWuT55Vkajodpdnaarm/n6YMPP07Xt8v06NHLcKPSeDRmW5WTk3EagTY1v07z25t0c42+91bb2vaKzwufwbwT6AR669NPP7VnQlG9EYN4zlU8I7ZYCc6zdzbA+zgujCgMKp67tffjBLUsPQ2AbcTGAALwYxQrPmcSP4yCLhTRDINpAWBNE/Ec1xk8zhnXFsCptrtBWq8A8pigF8AEsgcI+mxo9MCSIOIJVsDijii5gVAqsTkmgNJ8fegqevjnIzgje2QItdHRDnYA2SanGSDlTkjv1RIAaI5hn9N47zoDMtx2njIAcHjw//Cn0PyG5jsBPq8jb4ydi+FEACDP9h7LALC1c8QcLtQQlPYP6//SvOv6t5wd41kTiQAyfWLrv070xdpN9VGuGS6yASwdQIcY0rfsfTkWJkpqjC4Af8ReHXCMth/PAsEo/T+niFZrS3YvghJZtpIAMq7Dz1fbJ7NTWrPRB8D+Iqee17nd0EntepXGP2bgHz6fazbaw79r3ygxAFCWtVzM08XZafrGm2+kwW7DoARaM3DIS6/S/ZcC1NLxj31fAED00+Lfjj1+6ftdgf5vCwAgtm4e6IqF01ajH+eENAAUcOk9fA9/QyyAICpqI2lPESAgmxDHujTvbPKX5Tf3nZ+yO/QoQjlfCQCwBtkIcFMaAkSFfVmu2N5uWiVo4K8hPUJtffpJlTYKkkyU8Ip+3p4aAEMcUwDALA22MwcAjAGwS3dptX2e3nr76+mNt19PN/NF+uE//CRtdrN0fvEKQ/V1MgDgoBIA1vmb+KBUw2BRMBYK+mFfkaQCG2Lq9f3M/jP+YLTMUN9805oVCr+KsQNKiJHoTMO0RuA/HDcAAIAHSGLA58/jz5iQ1tyKzxl/Y1tBf9Hn9SSaadZYaXt3CQDYL0i0Yo/DnoNgG7fkcdBoVIn+gQkgBoAAgPVqk9IWjI2yHe7cn6rtXwyAZnw1GluJXb3G6piV8/xFAAAYaFB9EGypA0CbDsBei7rlTo8FAGTMcMNSLAUIEJ3bfGLoMvCd+H05Fvh8NGCHOhClDSZ/PwcAGFQzEYgOABtu7KQ1svcxepK6KihV9a1lkvVj92Awiki0AABwrgQAWCmA1QfB+TMAIKXLi4s0m55U48SgkR0ErM0cRTyY/q/7aWqxmRJ8rbiJBUeqGIwpMjxBZKrNTcN9R1CG90VldRNw1NcbQZovGugijLfbdDqbpN1wl1ag54CSNEZv6lFabWDgEGADzRun2RTB/y6tVvO0XN6yvmc0QJuaGkXMHZF4bdwosCl4jf96uUoDBPMIwvy64Yxj3CjQ54CANlcG/rE1nG8yRN4rAMB4vSacAqq9aQgQbXaUlQ43ACECDwzPHbyxrhIYeAEA1j0hZLidMkzjQQ1wjA/K4AcEUHB9UJA1NoAFAQIA6Ox7FwBcoBnoYwPIY7+/3wpsBQBcVLTNydjPAXQhjB4Zvn4HBk+uLiHQZx8CupZGr+/8BEAqm7HfOOaf2tdBazs6cSyiXP5uMBAK9OuAPxYf1Uc7BgCw05Vp/P0j0w8elPZMzsvGIR7GAIAIVJChdEfUgQM4drTzBgxGAJB2bjBKKzhqgY7JDEO4BFPB9tIMsgzM1nDvxJkJVDdfAgTca7E3KwHsIAQMcBs0/khpDK0wueP4/g1bI/o/7Z6LwA7RReAIAOffOwCAR7PdrNLl+Vl6+6030/LOWrQCmMGzKQN8/fPzmPV7mMVofkvU3zYAoC+7+yLOXTvVtaiYjruf/a8Dv67rKY1vm30o2Yx4LqqaO9gf/14lAJxhld9X5R9n7Btdr/zpSjDYv5DvTfHz8fx73cMXAACIuRnjgeo6K/0q64ZCjih8V2gzoQwA2W5EwuwNj+AS/tvG4j3GfCCKj48EAJZpgCB86wDAbuYlAGivOE+7wW2anQ3T937wbhqMp+mff/Je+vDXz9OjqzcS2PtpbBoAB4kA7oZps7ISCNTvA1BEPEAVf+wDjDW2FvwPB2mCv1MAWlpf6PwFfbIgKutQAv1X+PAAKRBLBACAIAATL7s0HuzIdkZSTQKA+Infow6d5tM+AID54mMCAGx57RoASnTXIoAQ2F4WAADb/9YblAnfUbQb2TeVALw4AMD1JZmIrLsAmChga+TEaXw0AICDYJGoA4BaAeIBSIihy3jsa4SPAQAkzAZDh2sEMIGNQQ5BbAPU5TjLYYkZBoECexmqnht9aO6ocT7vqbxcriiyxvYTqqdxAIDTwdsDQqDNHC9jMhAQQbAcpPsoFmhTw/6PLgoI6hCwueQeWT/u5SGLDQCAgM8KvS43DFwRwBM9Yw96o8ib4FQTodLz4Xl2VveuDDg39ege3uv77b3uHTmkYjUubQxUz/QLrM2MnbMCAxxtheGxd7cMXiGut1ivWPMznszSYgnGBBY5Cxus3ctuRVGl4dDq8gcwRh7M5sixWCfREVGbSXwWTtjpdJYABFitPcymtR6p6rGc/o/rV09d1dWhzn42nRLYqUoprHeKO9mqAbIMn1X2m/HlnNiivgn3Z2POsZNCN+v2bDKI2kuRQO8QoDkyHEz5OQTyY9SU7nZpgRpTgE9Ta/FnXRrgcG65UYAChnm8hiYCn9VDV0GYo0cFoHt4EMFxic6KZQYcffOAIto5rdM+B5ugDCjUrfPTs6/OLGkESRou1hRS2bHBQIh2rMvBsucSNWTbjVTJATWNnRKM0G0AOT5HPH4wTdpeFQCg4LTjJAYAHP6qQIBDDlHZs0Mz0C6a1AsA5M8nslWwnk2UiPPBLH7FAsJvAHNNrMoDb+vVatxDPDtovDibh66GpbOqrIM5e/47Ba+wB3lLUgACAHDJpKnnMOeci0vWgVTGQkD2GkrLU4C1Eo+yOR01AYyGua7qj3mH1ZzYHs0AOHzyugX1veuQ6SPbqmvIIS4CLF4Cc3l+nr75jTfZOhbitUgUAJA9tg1iyT4cel/7fi8CAPiO9jFc14sAAPb17/Jx+G0BAASQMUkQWDzyeUv3P4UoMeYSSmm8bRy+QybnEn5SrbOFv0cmbrT9+XlK59131ykdRwyIGBjKj8PP2AaxYTvcNyWZG8kaeIr422qZ1hBzhv7BaEgQAAAAS50Y+G3SwAreLYmGUJk5ksAA8L05smOr/ZoOnPvmyH5XIoCmATDcTUIXgLs0GEGr6Tb9yZ/9h3R2eZl+9vNfpZ/+9P306NFrabHZpdHJON2tFnxWTLixrHhjnbkY1OP6Q6GlM7U4FrtBWs6XaTww3xixxBQtRz3jz+4jAAQcFAAAwH2ZsYmVf41Hzh4gjl4nFOB5M5oZTUj/B9C8BthMBsC4YhIjooAdQ7yJDnQQ2MbPvQAA74KlsZWINuwoEn6ISe6WC5YVxy4AnMd4vrNJ2qyh/YW5b123MGwUAfS1YPYIn1+nuzt07ZIGAETOMRbHagDUltLWb4yvPDnawjIUEF8BAF0Gt8uB7HMsozGMtdHxHNFBjou07d8KvPH9GHgL9a029BYhFn0Xmf+Y9Y+gQt9m0wYKlIzKvpsXs7mgS3vwpc1YqCl+F40F145rUYYc9zWdnqTP0arOOzsbDRbK+RCXsGw/XhaEQNAOhnrrNZtDiu2hXzvpS75QDbXbMVNrDoQ52MzyeLaH9eZmDW0StwQAciaj0XSXx5zNrM1J9GE5vh5TNBBlH9h6/K1tnTLU1WfD8Ut9joEK8D4Vw1RzyEsgKgaCG69A+QWViwUUvuja5mGkkN0LzGDwrNAprGL7574xETfu7PPxu41zhonpZsIDyO6zAd3Vs7KAMXwW9DXA2fTe8+tubmjx3YeEiyUH87i1qNZmTVqUhknOUed6vgdI3f9krcLarvIPWEZtbmyquWK6AzkaWD5nH/raBzAxmUPjb/odhYdRHP9tlO4pW778eNaytPvVt3+41u09W0EHLtiK3IZGOmoMGHQVcY8B2NY9x4zlFNe9nEfZPR1fx24ey+vXMwAnjkb8/P1noTrS5gjm11Cfu56Dtf3N9CeUTWd7UJT2qOuLs4Aa3S5AX4Uzh4XA2cSAs1Jy9nIzjqeD0GCpGVBglkSlBLXNM/aSOspYC8EhdUZIK3Z2F00Oy6CQaaozHmRDQbjWy6Ts+u6ZV80OM93qQuDXVZrzbc/n0ACwvGJKn7Bxjy9pi3BWAJC9m6dvffPtdHoyIxB7cX7OUkG1r9J+3DhGKNXTXG677xKDoC2D2uZTle7y0Pe7AvHofx567LZxy49VmkvH7V/12boC6Jya33Z91XrMBP/anrvuWedj8Ot0f6w90f25X4VOWvFY1ZiQLm0lqDHojvY0+k9tY5UzGCwIqkFdMRkEFEWB5nxu9q2DtjmCnUslALBFzHpTd2udtuiCtF6lk+mESQ+8ECgiuNbYIMus1tjS5LI1a1taNcaulVTpQsHeNfxjAxJEobfEBBzLTVqu5kzEXFyep+9+73vp9nae/vbv/j4NBuN0dvU4oSfTfLVOdwsTdTaSrrVsxVjiefJUTPy4iDiZrMM0QZAL+j3b+BkIQIG/kYEAfAoAPMgGkKpY016Zahhq+dEW0NhsAOW3qP0fDNMSMQ8ZAAMTAETCZGCgic29prZbPpf6ABy7L3uytt/U+46Vd9q8VAkz/q35o3llLe+tvbfALs0Vsq+227RY3jH7b0G37U02r3FSTzD6sfFdlanpXH32qd++1Fp8cb3Gf3/pAEDXxqmb1mKRMYmGW0YjBij5BKBCudcuxwGNhmXfAY4Dd8ymUd2bAwDIVOMlw1VnYw09BTon+olAAf5ts0vLxZrImYGKQJQcAKj6TdokgFO12qB9BWjfYwbzLAegQIeLdAxR7Y7FurEFi+DfxemsLaBEl1yAiR5cfyOxLgdexrbkDPTNjwpkUEuLAABpTsgAdD2vLgZInH9d38X5N57AbFtgXRtofU8wXgznDp5OJQeiZCDMAnYDAPkmXhs3ZQoNXOp6lca/dOPHOlCl76tEIX4u/rtkJzhyPY9P368Drnpjx5pklwwX2YSmQq0pYECAbY8KsCzooa3wc/6mAYDS82E9UGH+3gv6K8q4OSp9s1/2P64lzXncOx3cDOGOYw37rzmIYF66L2LiiFUje4TvanPHvyOF9f4zhONjDI64B8V/92ZYPePSN36l/ZHCq5njngMSbXYo3ouyTwSkKeKJQHtsHUjoFPkzduG96vgoofJWVhLwM1G/ILzozxdgs8SwuG/zooYJbZ44x73UQBomnPtwisDgAgiAwB9j7WKuXDt4/tuVOd1iujmdubq/UEJWYbwyd9AsYZDibQh/BwCAKviXw+0CrG9/4600m005n09PTtiVhft/0DSKa13P+NgAumt/6jpu0d488APHXn/pdMftv+USgNL5u/yU6CdH2xb3b21dDVsQThj963gdbfcc7WZX0B7tki1YuJc1g0vni9cYz9V2Xvq2oYQhP0YeP+T3nx+zy5a2PQcDAOxlQe42jUDzR2/4lbUEnEE4OWRlBUxahnnkLbCNSaidlK2aHWjV51XqRhBAD86ZWRVblwcQ+8p+LlcLtptGRvy73/0uM8Q//OEPSZc/f/QkzXfQAbBW3QAAViuwT802M16qwAimtmsh8cEgTQcpnSFmABCL0lnGWUbzpyCdxySWmJQnUwMACrh5v1sDAPAfxzUAAMtBIggA8T8wJgkau26ClbD6M8hAy9ZnFvZKDNfIGYDKw7G82fcjXWksc4x7H+YKgGkL2A0AqPdrgBPw37YM/msAwEAyY0QDtIF/UidqccyYED7WvuT2PV/rXzoAkD+k3OHJHXAtaAX10dmSo6M6ayEyueHRoEbnssvQ5hthl8Hd11A3DKkYAE6rzs8VhVRIrWf2w1A5tIGjiiQycEGEA+1IbHUYYseMTAAA4DACAKAzhaUD5Gpg7eRA1Zlg4eI7FI2jvL05SZ52pAigMjSO1vXl8KIB1vOJY9gWoJWMfmODcMpqm+HH50oUxxwhjM+nK/itPqN2Lf6HOK/yDTifH9U97pFFPmRuvajvxGehMcbPHKzqOl8pgH5R11lav93naT6AUsDVOA7j8n6uRttc1t8ocuMtNqGzgW2AIIBxcExc0HveKsPK87OtjmcV9uaKtI/APiyAzrF18XbYn31e94EAa0PYdwv3nMa41pitYK6k2njz/QDrH3MQP4HWQ6MGWaOYtYp2V9/XvI0ZtHhse4bQymhmnyN4gM8IQMi/y9+JnyJvVAvv5fMlZrOifdF4Q3xVAIRNjaYwbWQ4tIJhgYnF2kfv4oHrwr+RoTL31vcAhwsVxLNkjNT+AJxQU8SBHb7vaRabvOboOqjAT0lEkBl+o17iP+miVCwEHyerwTSwGwAA2GocT/2MTl5L9r/Ci74CAADGGyVXb77xOgMB1rSCWYh2ZZlqdL73aT7l+3bf33M7EOdcdD5L++M+9mSfz+g8XXa9dU3sc+A9P1M6fmn/2PM09/ahfHzvOf5KlsT1H07W5U9F+yL/SJn/tr2+a/w5Ll6K2HeP+fxpm19ibGmeRr8N55etx79jWab2hnjM/Hn0Pb8IAHAtkT2LTgAQAlyQBYBWm+q6FfcGts4m+O/7h7e9NhDAMuqwv9X+wZtTusL2PVrSKoFkkbo0SeT7g3qOQBSvb3/72+nll19KP/rRj9JHH31EAGCBlN8YZdEjAgDzuwVBgFrF3hhuYgnzXlDPPx4xVjgBzd9F/GzOKDlhHkyVmOwBAHDhIwcAWAZABsCwYgD0AQBWAlkL0Mo2aU7I/8/3Ts5jSCAwgelpMHaVaQIAFAV0YeyG3XOBbQDWdi6PkzyBwDGajFnygW5YYAnomeQAAEqMDRCoEwkcc/dd9l0fbZ9rWz8Nn14igJ1OXgeq0hUY55tFH4WzzWGJF6xgNxojGTIFIXm2XJkd0f0jBbPN2JYMdMkAH2PA6QCGPsZxTHXPcfxwLwj8gd7hNZ3M0gp16i0AQFX/50giJjIW9hp1PygnQL0KC1bMEaBSJ/6j/J1RdggAUBXTHPyaAWD0f6Mk7e/855tKn+HNF2w+L+x6rGbIqKR2HV0bfWl+t3239OwZelDFvXn+tjnV5rybQVcjmdLZflPv99dAx/Wj56e1hysyUZPu17Hr69i77j9/mYFxzPrGtfcFcJi3C2+zyTIAam1gTwdjx0tQPIBRPSAgeTkJtgbKdfx9Y9gPX9xfT/mxdtTHKL/y56DfjRpYnj9t69p6Ktt3u2wLNltk/hH4AwCQAKf2kcgKi8fo2jjv2yWUwdg1tK1xbeqRiionFM90CTG27LvxOPn+1XTkjYUTwYV8JOUAleyi6bM4A2BkLID6O2brnWPWCDZI4fUBqK7bRqN+rvZVfzmDxWfxCBox3jpW4AOvmfo2oF8aABHr+qH7wL8TqEYdfw0A6CzVfvAVBwCwx19dXqZXvvYy6blkvBh/1tuR+97ewSI5NoBu8xMbDmgmdQPFAAAgAElEQVRH+9KyRdnvE8de/35nKduvrk8cu79Uqyp7fvl99wEA+bXltrTLF8PnVG6jTLW+i++Idt85OpkETxyLHMCI9jUeT/Y13q/+ps8pMxsDcPkw+fgfAwAQygVrdr1KGwcAIDAtjmQ8P3WVRqhl933DgVTt7RXAL9sW9vp2BoAAAAmtShzYukkhA/3222+nd975Vvr5z3+WfvrTn6aT88u0nZyzzh72HywA7EfrNYSpbS+gjhvACGcdktqPOIElAClNd+s0IvAhcdZql6gYxvcZAPJcVILo2X+CAJb8AACAmv/lMJQAMMPeZAAYRaG9CxOD/Jay8GqP2IMBgH3GNLAQLxmAhJ9of27sQ21sdi6BYSyRmIwT1P9zAEDHoPMCkXGPoeJcbrv2tnVU8q/ztXBvfv82AABdGgBxgcOx039y6mSg2oxHaeD2NfzHGHAtZPkobceS4dbEAgAAFJ8ZrdlpVQLgxeQUtGObP0k6OcqPTBUWM8oNpOwulgCy/1TxpHgHFmHNADCqpo+GtwBUPodiGRTx6nbhcc4YOPaNe5sxzjP4lWNX1VW1hzD63L4Z6LbryhfPvY0SQwNGhV9CWwDRtqlpPjKAQRuuQiuwvrlYmse985PPrZ/C3/b9+j4JCVUiYm3Xecz62HcN9n2u//6DhkHHQXq/7zVifUF015rG6djDfAwKntGg2VYRmwwocOjEAECAAJMCsFpxvnKsY3L1oQP2AtgnBj7u/4rzFY4B7M4+32/fyFUL2XwCcR1i70DwD3EgIerKDrSt19xW5TX8TefTgu9o//LrlIZAtONyjun8eeAd96jorMPWRye/4YyjrGuFvsI1C6H0JOJnMWpoucqck2u8mEBVrf5vx/PMhCX7+dJ1GOXfwQFqt+RArI5tAb2ccZcjTWO2Ga2V/e3cYnbUwqdV/as7xMyYVN0FnMIfM/9yCr/iJQB4Pl9/9VUK/8EpJfhE1p9RdfPgrnKO99QAeMj+01j7e9B1S3N5n/djYBg/3/X3fY75kM88ZHwectz8s6VANtqU+IzbbG+0i13zQ8dQNlMZzMgMxFzr1WDyrkS5jxR/bwPQmza4mTWt9kW3iVEjIL+vNoDiXoDUA1DlDIAKAECQuFqmDRgAE7S8s3p4MJQwXhbcGciK9A/BCASUvheCTSU2kzSEjPpvAqcqBzDA1ro2aRO152wZaWPG0Vqnu8Vd+trXXk7f//730rNnT9OPf/zjtBuO0+T8cVpvwfQyXS9LqBkMgWOxhJqZKuiKWScxtRNHnHA+ccX/FgBA9rkJANj12P+1f98HAFD/v4EKf9ABwF6pjjQqAYDKvQD0uKa7/P+m/2HaA/TFvP4/ZwDsAwDgvABFFG9a9wFjAKzWpv4PBoA0cgQEAcywDmOmT6d4A+tGWhpx/rfZh5J9abN5jfXzZQMA+U3lN6RF2kbFxGdV44+FEqk+Mng5BYTuTE+fzy7Dml/XQwPMtofH8CnU4cVsvyYJJgZULRH446Vx4Ge9n4ipZ9YOkfpqSgnbJpEBAGaoLW3GsR1YJoAAgIMAVv9vDAAzVn71FQBQO3xAwvpeUWgljrucyHyClwLG5nOQA1NnMfS+zlUSAYw1wG2Lqe962EbQ2+vpfvINs20B18dE8N9fg3+MU1D+rgCA7meo+ab7i86Dk9Z7NQRKz7N0jaXvlwxgPwBkIizaPUtO1D3bQAp3//zvOz+FNcfjtHGhNSsJMBBgxTaOJjIHlNkysHXAa/etNoKlUWx/PwcgW21UT4mDUejQB3i/87fZ0KolUMcheh14sCFIhWx2pxBgjJ+Xl5esf1TwL3skhpjAgHzdRjuiPSPfO+B5IADvquFXoN/1fQwbaghzALjNAW5zxOVI9pUA5Bocuib+3O3SR5987GrUolJE1ofTdMPzjQCAXb9lRsjIFzgQogruNV5PCuaZ7dHGLrAxtj7S5hx5/WpVWrOr9BsEVud2iArMLgiVBzM8/lccAMAQvPnGG6TsyklF/T/KArD2ZJ+6Ap/e9bfHss+/3+YD7HGYgz9y7PWXTlzaf0rvl/a30vn1fmnvkj8cj2eBZw0C5e/h/S5av/4e7YvAPZxLLCf5X63X5wBA2z3o8yUAIN5XW4APAFbXgveVHBRzIU8wda2D1r2R6TZrRUswG/bQe9ujtBZaAChxm0AUj8G92TOWjbEUF5luA0WhJWPJtB3FuQHSYYwFIFvgb6VP9wCA6uL0LGtbWtPOV2l2Mk3f+953GZj+8z//U3p2M09nV6+k1RYds+DrmwCgjbmxa63jlAutUmB1TSDAiPqbNBsAxMe/Hbj1+3R+bg3SkqAQ2X7GXBR2MahKAKxH4mY4SOvBiCKAEgI0AMDEDgmSsFU22JLN/Z/z2uvxSyKAdL+PKAGgb8aYyvZNXJOdEx240A0N5dp3bBmuAg7NWbIZ0phi7upOp0QvWN7471gAoGRfvnQNgNxA9i3AaMwV7Kslmh54DMQ4QQp9TEsGNl5P7hRy4lgfrINfcPCF/kQaFf6t7DkmAiaVtA1qJw71NtZ6gs6gZ0RE18FFoUUGJiIMvdovKXig88T6nWQqnuqNXKl2qqbIOz8xa+lxh6uS89eeAKBtzKLB7w+Q+2usLeF0P4uhjSC+1/WAcockOuulh4p7H3kCPDrobXMm31z5O9u41H3cS+d78e/D0+5nAOj5ta9LbEZm7PrG95jrLhqwAoW0//u4/1rEMn62dN56z63R933uM9o70+k1JgDZABQVGjD4x9/xE3V5bM9TKf9aJoDzFiueC/LwV6mCp8+BxbpHm9kSANAW+OuKJTLUdQfKLMV1qWezTajttzr16DACFFbXF7SllSNLRWOAnAh+vHavDViO58oZAPm9MAOzB4ch2qRoE9FmqO+F++h+GQUXE6Rrn2oDQOWAYI7963vvBRqjn8m1Hey3jKFRtWrCaXdsuSpHTtkj3SsBAogJIruVBf+GKjuAVTEYkGVy7RrvKGDq07a31ZmtGqQw59tZB7r8UJLA7JW/Khxb5uoroAEwnU7S29/4Bv0Ac0rHaXF3l9C+LWozdPldLyqALgXCh1uw/m++qOs/dH8r3ffe+0xhgFoD7JAwwtfbziUAoO09XLsA02pNe3AvX5VrM7Rc7PN9oo/E2+kBAKo1G/b3rrGKzzja85jh13XG59F2vL744/4jMBFAfoc0ePjjJgZIbZvtNi3nt2mKenkkKAFWI4iG2r7v52wFCIo9glvfSQAAiAGgkjUxACxp6HT/zLIpsWfZf7su8/nRKQu96FfpW9/6Znrtta+nf/3Xf0kffPhxOr18iVX8xkCsBV95PcjCky1kiUfTOfA4g+LhLsKKn+6PiD/QTEgatcB5BY1hlCm2DgDu0wAAUAmAugAwSWL0fwMA7P6w/VblkdkDagOw4vMn/FxgABi7wPbB6BdUoLN3apPWmtaMjTmuDWXbBgBQHwGgj8eMwyFA2EmazU6ZpMBLAMDt7S0Tv8cCADGp3GZCvnQAIGYYcyOFB1xRYFzpUw6cFJ27DGxb4CLHRz9xvlKGuMux0mAeDQCsVnRWNXF0PjiroH9qEojpIGAA44b+lFCQrLIypEWaCIdAALQAmk7GaYx6FXe0mAlgz1zQkWyBI5OHRQwzhEUu50Dolk1+Q+xif9IpRJt6NicZ3vwjupYSABSfT3wW+b/z51RaOLqeNopvw0j0BJgMfNDzUw5mo0WW/TWKcEUDYl9hZ9jC1v6bflvbTvt52uZ3DZoEdkjHZR7r4JS+X3Kw+keP+rMV3U2fLZ2z+pzT2A55QgSnEOxjM6DiOfgUwNTR/9aCfzgXS2QCJA7TygDof36laysl7/vsI+/AbU7pPF0ggDQ0ur7f78Dv0iC0ATKbOGWtP/6DzRSTSlkgdQEAuArbenFxUdlFXYMc2uj0xuuL84NtVSOFPdMDieunzX5Zq7366CV7GK/RxZUb87demxYkxxKsaH/oHA4G6We//JW1eI0wBrMrarNkIkn8RNaxBL+uUAKgNqie2WeGnyJ+wzRBBslF/jjPfcKBcooXciA8NPd3ZM0MADBw2mxkFLWV3bSfxnGr2sD64MR9PjLUvooAwNnZafrm22+n+e0NxxLz/24On2BCKq/2ya7Ap3/9lVb9fQ2UfA3su0+Xz9T+iWOvv3Te0v5Ten/fvaZ0Hflx9HuXCFp1XQEsa7sWBoAuSMfV6BnOmEHXM5St5boejehbR4aAjl+dJ9MAaLvHUsCu+CECrDhOtPuRGSzGl/6W+39d66B9/K0NIO0N2LQCABQo73bp+tnn7ARwMpsywWYZflPTp/qTOptoLFxQNfepY9BPm+cdWmr/MirQA2ioRQE3G8QY43Q7v05vvPF6+va3/yC9//576d9+9n6anT1Ow/GMumCwyaj/x08AtxgjJh6ZTbcORAA21IloNNim2YjQQTMG4P7hGi3KjzQYALXXkQMAZtMBAIzSmiUA1gEAzQgNAPB2hwQAvHzWs+8x5qtjHWO25XOPcckeIoDUOqPArQFdYpBgn8JcmsxmVRcAJXLxd4uttgRdQP9fr1EKbQCArgUAABgAJydnNdPDy0QEAOQJ7HweluxL9D/aPjv4y3e+3esDKoCLjkXcYEsXkAeA+rx+5gGSbjA+MP0bA5wH/jp+zgDQQi9tMC/KAO9roDWOul5R0DWmQoAQ/GPxYcPOx0KfNcczy+BWDrnR+KmUXAECRrWse29vE2porEbHq8G9zFjlA/XzrenHVQKFNfBNEbzoZOLffQEwjl0CUPZ1UOL4t20aXQFIaf71zR8a6UAxLc2BtvcNTz38xUAyqwGOm2Hv/DavvvfkMQObP1s7j9Gx4rqN5yzZh9KdH7s+H/L9tmstj1//HcRNKX7SjmuImrXYNBYANjrrDICfw7TERuKlN/gOnAZSAdnuE8wdUPT2YwHkthfXQzvUcwu9908xHIVh3Qe55/j5R6V2HDfo/Chtc1sOKTbU+eKuanMEFF10f63bvhKfuKfpvPsG4Pb5KqQsTePW9yvq/0Hfrq547+efn6YGAMxJ4u7gzC7dWwXQ03H1OSuQAwJNyHyBYUaHf2IOEp1aU/Hn/KbD6uJOXi6gZw4RQcumqGuAZb/sWsyJ5OrgYFVesveLVh/uDMAIN6rZLYeP9+ngBgU1vQ1g1xz8su1XaWpY5sn7dQ8GVB2H87mF+OVknN5660068Fbvb06rsnEQ8urTuJB9kC8V7QdtkXfXaBu76N/ldifaA9Vo61z4WWfITGH7mNe+z+9hgd/+VxTHSGMtpx6/lxx8dm3w+mB9X2sS/iHsnbL08bi4HwVw8fnE+8S/0REi2r7c15T/KQBVgbXscun6YX/hs+MnwNabmxuCswhwqrr3kDjRcWWb2zKY8ZmW5sdD9v/9n2pte0XAM1cqsHD933c3N+yuNZuMyQKAPVuhnBd2DeWDGQAgl0w7i56tZf7RxttEo0djA1lrTQHQ3l241VlaBFRZ+rtI0+k4ze9u6Vn85//8f6bPP/8s/cM//lNabyfp9PyRAcWjUZrOTqqMt8Af+neVHbaSYWqIDLZpNLAyh+hD1Peg8ahNt2INbTiSMAYVf+BsVAT6W4APg2G6S1uWAoARAGFA7CdM23jZ2HgKoT0IFyJtYqB3jBn61j9TJ4USAIy3dAcavpxKEDzJoC4AWmtWEpDSs+dPK+aadBnqeQa7PE1nZxeVHcB6AuP7+fPnRdv88Pl6/xtFAKDLgX1RhlW0TAXE8XzRGOHvMISidirw2fc6ugbrN2sg3KEKk1IbXDSkMJB48DD2ePCo98fv+LsMXB302zGrAMJr8LUA5cCZ01QjdnDUxQpw2QxzrOhZeW0O+nAyKKmd+up5yHOqBDy8pgfIWMh6aRFqvHMD/dDnVZp/ojvF5/tFAQB8lj010uUFamjnvgFc2/GOAgBchLAPBOh3jLpLCLqeW3lMmp84dn2Wv2/zP5+3uory9/vvqB8AwKZnGXwL8g0AYPZ/JyAAW7bV/Ukx2FoHWeZ5OICGQb8OQdfaEG3vYACAbX76IazcgZNjx016N0hL1zbR+GsDj8G57J0Ckfp+duni6tJUiV0Etq0UrO3Z5naozS5pbXU/4RcDAJRAuP7z7wf+tB0DDpUxAJpZElsOBiwSYI7ietghlNEHndG8Qe5XCv6to0A9Nk7gN4opKMTeMlAOcx3w18wztp91ESuukApjjPMN6yWAEi03+VUBABQcRgAAWUcAABg/PCYroah7ctvf+gFglcrYXHCgxUHnfQCAePw2W6jj49HFTLJ+LwV4pf1kX3/j3ysAgOcqFlYOjAhA0N/1OQVDpfJKBistCZzoawpskL8qG6zxKiXYNEfg2yLwB+sKPylkTQE7L2cLiQw90zg39LccTCrNj9L8Ls2f0vtNAKCuc5cQ993tLUHy6WiYZmMDANbLZcW+2Xq7U2GbOQCgBIx5KaDxwxsAbmCtUpFZtv3NGAASBazb0wI0QPnwIC2W8wQM4k//9E9oUH/y039Lnz9dpPOLxxX9XyVbuBMTszONnyqjD2CJgnco/wMAAAC3DwAw5oDtKHm5oPk09newFnAfI/pBFAFEMAzGCdrRck8xXxmfZckAxmGCEsBNpc7/ogEAdb+p9jyxCTzpxTa+rl3TtG/2xK5vnncCALjX2fQsnZ5amaJsHsAxxIGluV2am/u8XwQAJJ4kxFcXqYF+yEW2LUZtLPnmos+KcoGJGIX+aLyyEgF9JzqRpev7TRuI3HDh9zz4B/qGoF9onsYan1MNqIxyBEVY/RhE+GIGxxaVCfnhJ4Q6rJeno3Kqq3QROtXfWFZSyzUKQkmBvJm3ghBe3ge8LQCPkzGOeWkD0ffaN2gVqzadmC8KAGjWZu+z3JqfMSfZ+oAf+zrMgcG4bcpF3OHiGudh8FrXQMegTc+gtP5K933s+uz/voL/LwcA4AZmUvAEAJD5zwEA6gNI/dd/2thacGYtZLrnT1wLbc5wf/6/P0CoVNh7WCRyIHP7ZRZGtMX6+jWHdK2isCvrX2f/zQm5fHTpDpAdo2Efqc57HxzJ7UNX8F+am/Z+//j3H+NYDsAx54b2xDD9/FcfkG3iZaNZU0mjkmqPMXDF9mGOK+Yfs1hyPjXWdXtWC0xjGz/b/ywONRFajWIVoMpR9Ox27jgKwKaT+hUHACjQhXaJHOdEsT8wAACgnJ2ekPJrgy1VcHOcGfh57+q+OfoiAIA8aItr9HcdAMC9tgEb8gNLAIWysPhcBFMJpDk4oCAxnkfn7dr/qmClAwCQLY12Ow/+FQuU7CTOBf8WAAUCf7AWcKzxaJzIAHIGQAQe9LfoP7SBtiX/oPR+6dpL7zcAAA6adgQTzlsu7siSnQwHBAEQxm5XBgBYFD0yDZbqe4HoFP2ujAFg3Vpqhi1tKOnx5o8Zbd3WPHiDg8E2rdZgAozSa6+9ml57/VVqAPz0X35JAABUdgkBoj0hbDvZB2KGub2wGMIvfbBN46HpHUQPpAYxPDno21wO5NrtGYBLq+S+DBMhADcGwwSFnPXQGACm9mKiscOtMZeHU7QvhLBizUSOgXjf+uL17CECKKZ1I8BvAQDsGdhISHsBrAtp1+hn7ScP08X5I2oA4G+aq2DJCAAo2YfS/Cy9XwQAcgdON9m2QNtO1haMxUWpOs0IMMSBhLHAMeR0RHpHbuQiAKBjlAxA6f3SAJbe14NtM254D4tM9R44liisAgUkDhE3TRlnWgDWAgEV8ysR2gZKv/f6hSiJAQCu2Mng342DOwa1I1svRJv4FmyYhaqzpWINEDjoSCLkkze/h303kPp+69Guji3PNTyItjnXtnngK6JYxTmXOyhdz9jCZ5VGlGZC6+o4mgGgox4OAPS38YuGKX8OQmzreWJX0zb+h4xO23N/6HH+fQMAhmYrbwD1fwAA/Lm1MoA0AoQHqQlTAMbGL3oZ0H7VoHeNS3wW9zaTPWowy/axH77qAwBwzdPJrKo3jzZS96MMkoT9xADjPsB4UyTCOvjv3fQzTY/SuilvwMcE4dGePnRm6/OHnx+O589/9SG7TXD/9WQ6f7hIn+3zDtR4hkkgjNH8DQCIdkh7OX5C5LYew9pNxHvK8DdYXJWgTe1I06Zke4z1fjCdjDgS+Sj+rjMAZAu0j4HWj6wgnsijq8v0yitfM0ExBBwEC0zrB4EX/laicL8IACDfE6Jd/yoAAI3AIeyPXAMFEdvon0RbJVsZAc78PBhngQPVGgksDv5N/mKL2B7OITZBBALiGitdv/wHMX1lz/F3lABEAEDzQuOS+x4POW+XX3Sole36HvF7f7MSI5XgHUCa1TJt1yumSWZjCG2ntFuvuPZo/dVLvgMAqEAdbwMoP8DydBJG9baCVJU3Ff0IAJBsl9Zps12lkxPoje3SD/74D9PdYpX++m9+lEaT03R19SgtV2va6xnKALwLAMUKVYrl9yUmMRgAk1EfAODNXgUAVP7GfeA7+kEApteo/fc2gAAC8DfvNcBSAQEAaWwlkZqfXX5+2/PbFwC4V2Ydy8gc/BZ4rfMDhIUdXq4WlaZN3ZpRbW9H6erySZrQB7Ixwc/r62v+90W8igBAXIzRwHQNeH7RuVHKjVgUapKxUqY/Zvwrp8MHKQ6YztF2rpKBKju4L/Yx5Ib02bNnrMPCdeL+1VdVoEc8+z0QoAIAuMU22iGZura3JvHAH1qfQ4j+OSsA75sInWiUcARFSTfHsgQADGHaeurgFQDkBjkHa7pGuW1TazgURwIAOUU5v86++YNRIx37iClC9PeIV9c47ju+JfpxLwBABg4o6PbK13bjOR14j8euz4d8v+1Z931/n+feNX/tuAEAGKQq6F/B8WIZANoMjri8RPvHtyjiid7C2CihKNzz6mPYaOb1zcDy/ffP3/h9CyZDL/jBIN3doR7SjqH348+zszNrkxTavGpOmiJCE8XIj9G1vvVccobKQxyImil16BoWsHro4jC7f2gJETIt7/3qI6fmh3Impngs6DdasaV8rKWf9gSjnQI80NrX3sZMoTun3IfyoEO2glG9gGhnAoS2FM1RrT3t+PdNEFFtewpfNQAA9Fw4ntPxOL305HF69OiKomPs3V2peX9xAEBpfxXDFHPod7EEIO6LXUBA3+pvC4Lj3q7AOn6uso9Z2Ua+H9PnRJY3C/61jvH5yErNr7PkW0e7IP9WgA/9QqsJCi1B6/JW2fE23yJeR+kaHrL/H2KFIwAgH9yssumW7JCdRgu47YYAwBR7N5T5Nysr6xv2MwByAIAW08EAC3y1/1uLvBwAQNAJ+j8AgF3apMlkmOZ3N+lP/uQH6fTsMv1/f/336Xa+To+fvMTSrOVqmc7OL0z0jkCCMYXIFhIAIAZA2qYpAACkKoIzZNn8Kq9fvVd3/Imek/0b3AgbNQghm/Af/wMTIJQAWPZ/mEZqHTt0IcDM/9Rc73v+2C/26QJQQdEBLNP9YveyGMf0VYwlB/HdZbq7m1uEBbBHwrYuWGifG5EBMBrVOm/4LrL/YAHksdMh87P0nSIAEG8qpxgJzes7SVtQkH8+GjSph0qtWefPM/86RqQ/RQMrulKfA5wHLaXBOuR9Xb9KGYDoggYlyj/dt2CA8XkJrmBc2tpAVUAAV466a7qDJCQx9CYFA2DsDIAxtMZJ2bEaSxgR8XcU/Nd16V0AgDmuRshBXVOTflsy0A8xyn0AgFGNBGDUZ803tHzji7+XHJQSAGBN2Q5/5QHMQ490NABQ6gOXXVD+7NCHNa6j6Dy0jfuh9/fQ75UcB7toBU91ANplm9rOz+deiP36AQC7BokAUvhvlyz4939XAoEKqPx8ZtdE8+senRKogWxg3wTuXatwIAuTP7//5ny1/sMCBWT7EXSK8RVLwOQURhAVYkj0N2KdelarnI9Obm/bxqjkWAZrU8LQeh4OJ2GlQfHwOS621sO/adN/mN775Ue2E3h/aY4xnBMHpaEObQCAdaqortjF/Mz/bAqRVlRHUNLR4Ua6MZ5NUraEwknO4tAdNMvJarDBHnK92MRLszaq9vqqAgCyA5bdT3Q+z05O0quvfI0CmSoBMLaA937/gkoASgy733URQAW+mJ+HABxtDAz5LBL5U9Chvytw6KPPa83Q/ofgKdL8aROcWt22D+xjI3U82AEJArL+H+3T1hCoVja0tiHyG4p7Z+Y7t+7RR2k0le2qfACHL6tEnMrjEDSv7u7Sdr1MJ+NROhkP6X8DAEA2P43GvSUAAnPE/hMAYIKA1t7PXjUAgLJAMQBMJBTmG34+AIN1Wq7m6Z13vplee/3N9E8/eT/97L0P0qPHTyjkCgbA+flFWq3QnhyCotayUG0N7XlZGQDaAE6G4CwCHGjsiC7W56GzAP57jEOPI9h+3ABmAMrwfUD9XyEpAjFAtOwVAyAAABjjzWBDJmAEvTBXo6/Q9RT3AQBwsy6b0jgMgGWcY+1CqBEAwPpD67/b2xuKrKscQAwAJbPRBeD87Mp0Dxw8wEkAAIAVHm1jeSYe9okiAFBtrh3UyZIRyDMs+WXiYcUMT57piW1IZJD0gF8EQvKQYPSwIa6/pQw/DCH+A7p6enJS/Rv3o5aAMJKql4rnbQAqXPcBAGAtZ113Q9IMlF7JBLBun6OKAQDH2+qDbH36caTEKcGN1hIAOa0AAMaVBkAb2FMCYPYd0/w52byraxvjcR4KAOjzbcFKaX5zLu57E9nnCB40yioefiABYBExjwFS//g3A+B9NtDmeKgNoEQpH379pW8cuz77v290uZiBbrNPvdd4BAAgGI1t/oC2gxKJrAtaCDsA4JW7nmzWuqspdKXxaVsL0eFDm7TDGQBWSNT3imvq3rUOhunszARwIgig/QB/A1Cq9yILjPfgYkiNfELm8OXrN/+9C0CjRQx1eaV5euj7dT37IUd4sQAAOSkIEEdj/geVahOf9G4fjplV9oWJIekHmA3wcC3LtUYAAARUSURBVMKD/l0aQ5naQQ5abGatRNnc+vKr3WeBcvVzCjyVe3oXkcH21QQABCApGSMA4OLsLL3x+mtWDsCgXyum5oyALVDyz9oC0Coo2aMLQE5Bz32Z33UGAMaqTf0f4xDvvWv1M8hAuUbQEoiq/5FSH8+Dz7d1eMhtsLoAaE3jePpP59R32kDWffYfXAdKWaFufnp6SiFACFyvV+tOAICubVZaFPetfa1l6fr2PU7X58x/qwpiKxiyZuDu0nI+T5vVIs1Gw3Q2HT8IANA90zZ78T3+TeG7FgDA7Cfq9w28QfCJYbSy/m2az6/TZDpMFxdn6Tvvfi89vd2kv/6bv08X55dpdnJCkcHT07N0O7+zUgDvGlKzAFCVaPaEMQW6ALQBAKTJqwTAEyw9AIAYAPB7ACksdyktEOBPxiYISG2Duv4fDADjNazZCjiCXnrmpfjwRQMAilVNyX+erq+fp8l0XAEAbG3rLCxLcIzJAMB9SXARzxuscAAAUQT+2HnaaV9KbQA1iDIQcozktJU2kDYUMjph+DcGI9Z2KtCPxi1uOjJMQj4jMKDry1HRzgX8G0YIhdIqoI9t53CNc3/QuH+xA3A/+F1Gs8vw0fTcAwCEuiGkMABgBBqQAwBkADgLgMRigAA0YhEACIqbnQCAq5CnCQqZzAiGsWxzrPNAe59J3bb5VHOQWVFKWDUO9UUCAFEhe5/7aX4GY18KofqPehwAwAnUyKzlZ8sduMbaHaLG0NqvRLsQfy/Zh9KYHbuB939fXQy8DVpLOcax589BJd0v7SnofK7+XwMAYAFYYI2VCoSZKDQH2FwNa5nmtXl7lpC0rSPaGSgx97xK49dfgGAUUtn4aOfZ2mqITiczBpnKFOmn7InseAS4GpdLTYQmgyNecw6AlQC9LoCgNE8Pff/LBwB+XWkAwHckyIJyi/GELIAl6lU597yt38AoqLQL2EmoIWrFZJWQFQADVzdBLaQ3CqDzI1fZxsvsn5xotngKoraY8GY/HKjMAADrimG17dXyyB7E73oJgLJKmPN0Kp0BcHl+nt568400n9+yxBBOu5gC+JdaA7YFiXEIjwUACAp1rE/5cTFzjXPH34/dP0rrPdrjeN/7fq+07o8FAGAnVRaK5ytfF+eFj6g2gfg9BxryNtKyqfGn4LXoc0cGqjoL5PtH176WjweuGckuKP+D1nx+fk4AgO0LUb62ZwlAvOb834fvX6WnV36/BACMAWLf3qT18o4MAAAA0OLarJdkAAzGk14GQAXMAABy5X8BABC/Y30//e6cAWDryMCiLYP+NNik588/T1ePzum3ff+P/jhNz56k/+u//FcG/fgP1zQ7OU3X1zf8nccWW8jLGmTPywCAlwHswQCoAACUNTL4T2mJccL8pwbA/gCAfNYXDQDEmEYMgJULccIOCwDAmoHdffbsaZqdoJPbpvovBwCgAQDGhgAAnAMAANYKAIBj/c/SDP7/AbVnKHakA/2sAAAAAElFTkSuQmCC"/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738801" y="1766745"/>
            <a:ext cx="1566418" cy="1566418"/>
          </a:xfrm>
          <a:prstGeom prst="ellipse">
            <a:avLst/>
          </a:prstGeom>
        </p:spPr>
      </p:pic>
      <p:pic>
        <p:nvPicPr>
          <p:cNvPr id="21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66267" y="959753"/>
            <a:ext cx="290286" cy="318198"/>
          </a:xfrm>
          <a:prstGeom prst="rect">
            <a:avLst/>
          </a:prstGeom>
        </p:spPr>
      </p:pic>
      <p:pic>
        <p:nvPicPr>
          <p:cNvPr id="22" name="Image 2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491299" y="959753"/>
            <a:ext cx="290286" cy="318198"/>
          </a:xfrm>
          <a:prstGeom prst="rect">
            <a:avLst/>
          </a:prstGeom>
        </p:spPr>
      </p:pic>
      <p:pic>
        <p:nvPicPr>
          <p:cNvPr id="23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566267" y="2792977"/>
            <a:ext cx="290286" cy="318198"/>
          </a:xfrm>
          <a:prstGeom prst="rect">
            <a:avLst/>
          </a:prstGeom>
        </p:spPr>
      </p:pic>
      <p:pic>
        <p:nvPicPr>
          <p:cNvPr id="24" name="Image 4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5491299" y="2792977"/>
            <a:ext cx="290286" cy="318198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29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4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pic>
        <p:nvPicPr>
          <p:cNvPr id="11" name="Image 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678436" y="1122396"/>
            <a:ext cx="914400" cy="407822"/>
          </a:xfrm>
          <a:prstGeom prst="rect">
            <a:avLst/>
          </a:prstGeom>
        </p:spPr>
      </p:pic>
      <p:sp>
        <p:nvSpPr>
          <p:cNvPr id="12" name="Text 9"/>
          <p:cNvSpPr/>
          <p:nvPr/>
        </p:nvSpPr>
        <p:spPr>
          <a:xfrm>
            <a:off x="4678436" y="1122396"/>
            <a:ext cx="0" cy="407822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367820" y="1539240"/>
            <a:ext cx="6673291" cy="914400"/>
          </a:xfrm>
          <a:prstGeom prst="rect">
            <a:avLst/>
          </a:prstGeom>
        </p:spPr>
      </p:pic>
      <p:sp>
        <p:nvSpPr>
          <p:cNvPr id="14" name="Text 10"/>
          <p:cNvSpPr/>
          <p:nvPr/>
        </p:nvSpPr>
        <p:spPr>
          <a:xfrm>
            <a:off x="1367820" y="1539240"/>
            <a:ext cx="6673291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80134" y="1530218"/>
            <a:ext cx="914400" cy="431475"/>
          </a:xfrm>
          <a:prstGeom prst="rect">
            <a:avLst/>
          </a:prstGeom>
        </p:spPr>
      </p:pic>
      <p:sp>
        <p:nvSpPr>
          <p:cNvPr id="16" name="Text 11"/>
          <p:cNvSpPr/>
          <p:nvPr/>
        </p:nvSpPr>
        <p:spPr>
          <a:xfrm>
            <a:off x="1380134" y="1530218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7" name="Image 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3581766" y="1526560"/>
            <a:ext cx="914400" cy="431475"/>
          </a:xfrm>
          <a:prstGeom prst="rect">
            <a:avLst/>
          </a:prstGeom>
        </p:spPr>
      </p:pic>
      <p:sp>
        <p:nvSpPr>
          <p:cNvPr id="18" name="Text 12"/>
          <p:cNvSpPr/>
          <p:nvPr/>
        </p:nvSpPr>
        <p:spPr>
          <a:xfrm>
            <a:off x="3581766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9" name="Image 4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5804733" y="1526560"/>
            <a:ext cx="914400" cy="431475"/>
          </a:xfrm>
          <a:prstGeom prst="rect">
            <a:avLst/>
          </a:prstGeom>
        </p:spPr>
      </p:pic>
      <p:sp>
        <p:nvSpPr>
          <p:cNvPr id="20" name="Text 13"/>
          <p:cNvSpPr/>
          <p:nvPr/>
        </p:nvSpPr>
        <p:spPr>
          <a:xfrm>
            <a:off x="5804733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1" name="Image 5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8038551" y="1526560"/>
            <a:ext cx="914400" cy="431475"/>
          </a:xfrm>
          <a:prstGeom prst="rect">
            <a:avLst/>
          </a:prstGeom>
        </p:spPr>
      </p:pic>
      <p:sp>
        <p:nvSpPr>
          <p:cNvPr id="22" name="Text 14"/>
          <p:cNvSpPr/>
          <p:nvPr/>
        </p:nvSpPr>
        <p:spPr>
          <a:xfrm>
            <a:off x="8038551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3" name="Image 6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498043" y="362468"/>
            <a:ext cx="821375" cy="914400"/>
          </a:xfrm>
          <a:prstGeom prst="rect">
            <a:avLst/>
          </a:prstGeom>
        </p:spPr>
      </p:pic>
      <p:sp>
        <p:nvSpPr>
          <p:cNvPr id="24" name="Text 15"/>
          <p:cNvSpPr/>
          <p:nvPr/>
        </p:nvSpPr>
        <p:spPr>
          <a:xfrm>
            <a:off x="498043" y="362468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5" name="Image 7" descr="preencoded.png"/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-9997" y="369052"/>
            <a:ext cx="504383" cy="245791"/>
          </a:xfrm>
          <a:prstGeom prst="rect">
            <a:avLst/>
          </a:prstGeom>
        </p:spPr>
      </p:pic>
      <p:sp>
        <p:nvSpPr>
          <p:cNvPr id="26" name="Text 16"/>
          <p:cNvSpPr/>
          <p:nvPr/>
        </p:nvSpPr>
        <p:spPr>
          <a:xfrm>
            <a:off x="-9997" y="369052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7" name="Image 8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8"/>
              </a:ext>
            </a:extLst>
          </a:blip>
          <a:stretch>
            <a:fillRect/>
          </a:stretch>
        </p:blipFill>
        <p:spPr>
          <a:xfrm>
            <a:off x="8222772" y="304312"/>
            <a:ext cx="834299" cy="914400"/>
          </a:xfrm>
          <a:prstGeom prst="rect">
            <a:avLst/>
          </a:prstGeom>
        </p:spPr>
      </p:pic>
      <p:sp>
        <p:nvSpPr>
          <p:cNvPr id="28" name="Text 17"/>
          <p:cNvSpPr/>
          <p:nvPr/>
        </p:nvSpPr>
        <p:spPr>
          <a:xfrm>
            <a:off x="8222772" y="304312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9" name="Image 9" descr="preencoded.png"/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20"/>
              </a:ext>
            </a:extLst>
          </a:blip>
          <a:stretch>
            <a:fillRect/>
          </a:stretch>
        </p:blipFill>
        <p:spPr>
          <a:xfrm>
            <a:off x="8639617" y="4612356"/>
            <a:ext cx="504383" cy="245791"/>
          </a:xfrm>
          <a:prstGeom prst="rect">
            <a:avLst/>
          </a:prstGeom>
        </p:spPr>
      </p:pic>
      <p:sp>
        <p:nvSpPr>
          <p:cNvPr id="30" name="Text 18"/>
          <p:cNvSpPr/>
          <p:nvPr/>
        </p:nvSpPr>
        <p:spPr>
          <a:xfrm>
            <a:off x="8639617" y="4612356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1" name="Image 1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8225699" y="415138"/>
            <a:ext cx="834299" cy="914400"/>
          </a:xfrm>
          <a:prstGeom prst="rect">
            <a:avLst/>
          </a:prstGeom>
        </p:spPr>
      </p:pic>
      <p:sp>
        <p:nvSpPr>
          <p:cNvPr id="32" name="Text 19"/>
          <p:cNvSpPr/>
          <p:nvPr/>
        </p:nvSpPr>
        <p:spPr>
          <a:xfrm>
            <a:off x="8225699" y="415138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3" name="Image 11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4"/>
              </a:ext>
            </a:extLst>
          </a:blip>
          <a:stretch>
            <a:fillRect/>
          </a:stretch>
        </p:blipFill>
        <p:spPr>
          <a:xfrm>
            <a:off x="493776" y="4821326"/>
            <a:ext cx="821375" cy="914400"/>
          </a:xfrm>
          <a:prstGeom prst="rect">
            <a:avLst/>
          </a:prstGeom>
        </p:spPr>
      </p:pic>
      <p:sp>
        <p:nvSpPr>
          <p:cNvPr id="34" name="Text 20"/>
          <p:cNvSpPr/>
          <p:nvPr/>
        </p:nvSpPr>
        <p:spPr>
          <a:xfrm>
            <a:off x="493776" y="4821326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5" name="Image 12" descr="preencoded.png"/>
          <p:cNvPicPr>
            <a:picLocks noChangeAspect="1"/>
          </p:cNvPicPr>
          <p:nvPr/>
        </p:nvPicPr>
        <p:blipFill>
          <a:blip r:embed="rId25">
            <a:extLst>
              <a:ext uri="{96DAC541-7B7A-43D3-8B79-37D633B846F1}">
                <asvg:svgBlip xmlns:asvg="http://schemas.microsoft.com/office/drawing/2016/SVG/main" xmlns="" r:embed="rId26"/>
              </a:ext>
            </a:extLst>
          </a:blip>
          <a:stretch>
            <a:fillRect/>
          </a:stretch>
        </p:blipFill>
        <p:spPr>
          <a:xfrm>
            <a:off x="0" y="4631741"/>
            <a:ext cx="497921" cy="187513"/>
          </a:xfrm>
          <a:prstGeom prst="rect">
            <a:avLst/>
          </a:prstGeom>
        </p:spPr>
      </p:pic>
      <p:sp>
        <p:nvSpPr>
          <p:cNvPr id="36" name="Text 21"/>
          <p:cNvSpPr/>
          <p:nvPr/>
        </p:nvSpPr>
        <p:spPr>
          <a:xfrm>
            <a:off x="0" y="4631741"/>
            <a:ext cx="497921" cy="187513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7" name="Image 1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8"/>
              </a:ext>
            </a:extLst>
          </a:blip>
          <a:stretch>
            <a:fillRect/>
          </a:stretch>
        </p:blipFill>
        <p:spPr>
          <a:xfrm>
            <a:off x="4154912" y="4850709"/>
            <a:ext cx="834299" cy="914400"/>
          </a:xfrm>
          <a:prstGeom prst="rect">
            <a:avLst/>
          </a:prstGeom>
        </p:spPr>
      </p:pic>
      <p:sp>
        <p:nvSpPr>
          <p:cNvPr id="38" name="Text 22"/>
          <p:cNvSpPr/>
          <p:nvPr/>
        </p:nvSpPr>
        <p:spPr>
          <a:xfrm>
            <a:off x="4154912" y="4850709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9" name="Image 14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30"/>
              </a:ext>
            </a:extLst>
          </a:blip>
          <a:stretch>
            <a:fillRect/>
          </a:stretch>
        </p:blipFill>
        <p:spPr>
          <a:xfrm>
            <a:off x="7856769" y="4856074"/>
            <a:ext cx="787847" cy="914400"/>
          </a:xfrm>
          <a:prstGeom prst="rect">
            <a:avLst/>
          </a:prstGeom>
        </p:spPr>
      </p:pic>
      <p:sp>
        <p:nvSpPr>
          <p:cNvPr id="40" name="Text 23"/>
          <p:cNvSpPr/>
          <p:nvPr/>
        </p:nvSpPr>
        <p:spPr>
          <a:xfrm>
            <a:off x="7856769" y="4856074"/>
            <a:ext cx="787847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41" name="Text 24"/>
          <p:cNvSpPr/>
          <p:nvPr/>
        </p:nvSpPr>
        <p:spPr>
          <a:xfrm>
            <a:off x="346497" y="263347"/>
            <a:ext cx="8451129" cy="45720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3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Energetska učinkovitost</a:t>
            </a:r>
            <a:endParaRPr lang="en-US" sz="1500" dirty="0"/>
          </a:p>
        </p:txBody>
      </p:sp>
      <p:sp>
        <p:nvSpPr>
          <p:cNvPr id="42" name="Shape 25"/>
          <p:cNvSpPr/>
          <p:nvPr/>
        </p:nvSpPr>
        <p:spPr>
          <a:xfrm>
            <a:off x="4678436" y="932877"/>
            <a:ext cx="0" cy="286106"/>
          </a:xfrm>
          <a:custGeom>
            <a:avLst/>
            <a:gdLst/>
            <a:ahLst/>
            <a:cxnLst/>
            <a:rect l="l" t="t" r="r" b="b"/>
            <a:pathLst>
              <a:path h="286106">
                <a:moveTo>
                  <a:pt x="0" y="0"/>
                </a:moveTo>
                <a:lnTo>
                  <a:pt x="0" y="286106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3" name="Shape 26"/>
          <p:cNvSpPr/>
          <p:nvPr/>
        </p:nvSpPr>
        <p:spPr>
          <a:xfrm>
            <a:off x="1389888" y="1217066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4" name="Shape 27"/>
          <p:cNvSpPr/>
          <p:nvPr/>
        </p:nvSpPr>
        <p:spPr>
          <a:xfrm>
            <a:off x="1383386" y="1227084"/>
            <a:ext cx="6590100" cy="0"/>
          </a:xfrm>
          <a:custGeom>
            <a:avLst/>
            <a:gdLst/>
            <a:ahLst/>
            <a:cxnLst/>
            <a:rect l="l" t="t" r="r" b="b"/>
            <a:pathLst>
              <a:path w="6590100">
                <a:moveTo>
                  <a:pt x="0" y="0"/>
                </a:moveTo>
                <a:lnTo>
                  <a:pt x="6590100" y="0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5" name="Shape 28"/>
          <p:cNvSpPr/>
          <p:nvPr/>
        </p:nvSpPr>
        <p:spPr>
          <a:xfrm>
            <a:off x="3575304" y="1214323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6" name="Shape 29"/>
          <p:cNvSpPr/>
          <p:nvPr/>
        </p:nvSpPr>
        <p:spPr>
          <a:xfrm>
            <a:off x="5769864" y="1220724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7" name="Shape 30"/>
          <p:cNvSpPr/>
          <p:nvPr/>
        </p:nvSpPr>
        <p:spPr>
          <a:xfrm>
            <a:off x="7967167" y="1226067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8" name="Text 31"/>
          <p:cNvSpPr/>
          <p:nvPr/>
        </p:nvSpPr>
        <p:spPr>
          <a:xfrm>
            <a:off x="352044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Učinkovita poraba energije</a:t>
            </a:r>
            <a:endParaRPr lang="en-US" sz="1500" dirty="0"/>
          </a:p>
        </p:txBody>
      </p:sp>
      <p:sp>
        <p:nvSpPr>
          <p:cNvPr id="49" name="Text 32"/>
          <p:cNvSpPr/>
          <p:nvPr/>
        </p:nvSpPr>
        <p:spPr>
          <a:xfrm>
            <a:off x="370955" y="2818208"/>
            <a:ext cx="2112851" cy="91440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Pravilno prezračevanje omogoča učinkovito porabo energije, s čimer zmanjšuje stroške ogrevanja in hlajenja prostora.</a:t>
            </a:r>
            <a:endParaRPr lang="en-US" sz="1500" dirty="0"/>
          </a:p>
        </p:txBody>
      </p:sp>
      <p:sp>
        <p:nvSpPr>
          <p:cNvPr id="50" name="Text 33"/>
          <p:cNvSpPr/>
          <p:nvPr/>
        </p:nvSpPr>
        <p:spPr>
          <a:xfrm>
            <a:off x="2525340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Rekuperacija toplote</a:t>
            </a:r>
            <a:endParaRPr lang="en-US" sz="1500" dirty="0"/>
          </a:p>
        </p:txBody>
      </p:sp>
      <p:sp>
        <p:nvSpPr>
          <p:cNvPr id="51" name="Text 34"/>
          <p:cNvSpPr/>
          <p:nvPr/>
        </p:nvSpPr>
        <p:spPr>
          <a:xfrm>
            <a:off x="4695322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Optimalno klimatiziranje</a:t>
            </a:r>
            <a:endParaRPr lang="en-US" sz="1500" dirty="0"/>
          </a:p>
        </p:txBody>
      </p:sp>
      <p:sp>
        <p:nvSpPr>
          <p:cNvPr id="52" name="Text 35"/>
          <p:cNvSpPr/>
          <p:nvPr/>
        </p:nvSpPr>
        <p:spPr>
          <a:xfrm>
            <a:off x="6854156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Avtonomnost sistema</a:t>
            </a:r>
            <a:endParaRPr lang="en-US" sz="1500" dirty="0"/>
          </a:p>
        </p:txBody>
      </p:sp>
      <p:sp>
        <p:nvSpPr>
          <p:cNvPr id="53" name="Text 36"/>
          <p:cNvSpPr/>
          <p:nvPr/>
        </p:nvSpPr>
        <p:spPr>
          <a:xfrm>
            <a:off x="2544251" y="2818208"/>
            <a:ext cx="2112851" cy="12801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Sistemi prezračevanja s rekuperacijo toplote omogočajo vračanje toplote izrabljenega zraka nazaj v prostor, kar pripomore k energetski učinkovitosti.</a:t>
            </a:r>
            <a:endParaRPr lang="en-US" sz="1500" dirty="0"/>
          </a:p>
        </p:txBody>
      </p:sp>
      <p:sp>
        <p:nvSpPr>
          <p:cNvPr id="54" name="Text 37"/>
          <p:cNvSpPr/>
          <p:nvPr/>
        </p:nvSpPr>
        <p:spPr>
          <a:xfrm>
            <a:off x="4697347" y="2818208"/>
            <a:ext cx="2112851" cy="109728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Pravilno prezračevanje omogoča optimalno klimatiziranje prostora, kar zagotavlja prijetno temperaturo in zmanjšuje energijsko porabo.</a:t>
            </a:r>
            <a:endParaRPr lang="en-US" sz="1500" dirty="0"/>
          </a:p>
        </p:txBody>
      </p:sp>
      <p:sp>
        <p:nvSpPr>
          <p:cNvPr id="55" name="Text 38"/>
          <p:cNvSpPr/>
          <p:nvPr/>
        </p:nvSpPr>
        <p:spPr>
          <a:xfrm>
            <a:off x="6873067" y="2818208"/>
            <a:ext cx="2112851" cy="109728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Sodobni sistemi prezračevanja omogočajo avtonomno delovanje glede na potrebe prostora, kar prispeva k energetski učinkovitosti sistema.</a:t>
            </a:r>
            <a:endParaRPr lang="en-US" sz="1500" dirty="0"/>
          </a:p>
        </p:txBody>
      </p:sp>
      <p:pic>
        <p:nvPicPr>
          <p:cNvPr id="56" name="Image 15" descr="preencoded.png"/>
          <p:cNvPicPr>
            <a:picLocks noChangeAspect="1"/>
          </p:cNvPicPr>
          <p:nvPr/>
        </p:nvPicPr>
        <p:blipFill>
          <a:blip r:embed="rId31">
            <a:extLst>
              <a:ext uri="{96DAC541-7B7A-43D3-8B79-37D633B846F1}">
                <asvg:svgBlip xmlns:asvg="http://schemas.microsoft.com/office/drawing/2016/SVG/main" xmlns="" r:embed="rId32"/>
              </a:ext>
            </a:extLst>
          </a:blip>
          <a:stretch>
            <a:fillRect/>
          </a:stretch>
        </p:blipFill>
        <p:spPr>
          <a:xfrm>
            <a:off x="1222678" y="1802594"/>
            <a:ext cx="290286" cy="318198"/>
          </a:xfrm>
          <a:prstGeom prst="rect">
            <a:avLst/>
          </a:prstGeom>
        </p:spPr>
      </p:pic>
      <p:pic>
        <p:nvPicPr>
          <p:cNvPr id="57" name="Image 16" descr="preencoded.png"/>
          <p:cNvPicPr>
            <a:picLocks noChangeAspect="1"/>
          </p:cNvPicPr>
          <p:nvPr/>
        </p:nvPicPr>
        <p:blipFill>
          <a:blip r:embed="rId33">
            <a:extLst>
              <a:ext uri="{96DAC541-7B7A-43D3-8B79-37D633B846F1}">
                <asvg:svgBlip xmlns:asvg="http://schemas.microsoft.com/office/drawing/2016/SVG/main" xmlns="" r:embed="rId34"/>
              </a:ext>
            </a:extLst>
          </a:blip>
          <a:stretch>
            <a:fillRect/>
          </a:stretch>
        </p:blipFill>
        <p:spPr>
          <a:xfrm>
            <a:off x="3394110" y="1822132"/>
            <a:ext cx="329363" cy="279121"/>
          </a:xfrm>
          <a:prstGeom prst="rect">
            <a:avLst/>
          </a:prstGeom>
        </p:spPr>
      </p:pic>
      <p:pic>
        <p:nvPicPr>
          <p:cNvPr id="58" name="Image 17" descr="preencoded.png"/>
          <p:cNvPicPr>
            <a:picLocks noChangeAspect="1"/>
          </p:cNvPicPr>
          <p:nvPr/>
        </p:nvPicPr>
        <p:blipFill>
          <a:blip r:embed="rId35">
            <a:extLst>
              <a:ext uri="{96DAC541-7B7A-43D3-8B79-37D633B846F1}">
                <asvg:svgBlip xmlns:asvg="http://schemas.microsoft.com/office/drawing/2016/SVG/main" xmlns="" r:embed="rId36"/>
              </a:ext>
            </a:extLst>
          </a:blip>
          <a:stretch>
            <a:fillRect/>
          </a:stretch>
        </p:blipFill>
        <p:spPr>
          <a:xfrm>
            <a:off x="5601022" y="1822132"/>
            <a:ext cx="301451" cy="279121"/>
          </a:xfrm>
          <a:prstGeom prst="rect">
            <a:avLst/>
          </a:prstGeom>
        </p:spPr>
      </p:pic>
      <p:pic>
        <p:nvPicPr>
          <p:cNvPr id="59" name="Image 18" descr="preencoded.png"/>
          <p:cNvPicPr>
            <a:picLocks noChangeAspect="1"/>
          </p:cNvPicPr>
          <p:nvPr/>
        </p:nvPicPr>
        <p:blipFill>
          <a:blip r:embed="rId37">
            <a:extLst>
              <a:ext uri="{96DAC541-7B7A-43D3-8B79-37D633B846F1}">
                <asvg:svgBlip xmlns:asvg="http://schemas.microsoft.com/office/drawing/2016/SVG/main" xmlns="" r:embed="rId38"/>
              </a:ext>
            </a:extLst>
          </a:blip>
          <a:stretch>
            <a:fillRect/>
          </a:stretch>
        </p:blipFill>
        <p:spPr>
          <a:xfrm>
            <a:off x="7793055" y="1810968"/>
            <a:ext cx="357275" cy="301451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3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4058418" y="2096262"/>
            <a:ext cx="4114071" cy="768096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01 Kaj je prezračevalni sistem?</a:t>
            </a:r>
            <a:endParaRPr lang="en-US" sz="1500" dirty="0"/>
          </a:p>
        </p:txBody>
      </p:sp>
      <p:sp>
        <p:nvSpPr>
          <p:cNvPr id="3" name="Shape 1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2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502904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3421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0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9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Shape 10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pic>
        <p:nvPicPr>
          <p:cNvPr id="13" name="Image 0" descr="data:image/png;base64,iVBORw0KGgoAAAANSUhEUgAAAdoAAAMwCAYAAACHpKFiAAAAAXNSR0IArs4c6QAAIABJREFUeF6Eveuvvut213U95/nM8++w1tp77Qq0KpWI0hf2oIkgYGpaFAMECy20BoWioQhv7AtFUEzQxDcmmCghwf/A8F7e2Zayayk1gWJLZbeb7r3XWr/DPM/nrJ/vGN/7HvNec9W198ycv2c+87nv+7rGNQ7f8R1jjL799/2hw3Q+a5vNpq03mzZbzNpodGjtsG/Tyahdv33TRrtd2z+u2ubuvq3v7tv28VGvHVpr7WjWpot5Ozs7a8fHx+2w27eHh4e2Xm9aG43b7f1dG03GbTSZtvF00sazaRtPJm00GrXRaNw2m20bj0Ztv9+11eqx7Tbb1g6H1vaH1ra7Nho1/TyfzdrpyXFbLhZ6P/8dxuO2GY/b436re9+3QxuNx2085npjvWc2m7b9ft9G+0Pb77Ztx/vyGuNRa7vDpu1227bf7RqPPRtP23wya5PxtI3HE/3trrU2mk3b/GTZJotF2x4ObbVZt912306WZ2272bbdbtem02lbzGZtPDq09eqxre7v2na7aYf9rh34nN22HbiOVu7Qxm3c2m7U+N/hcNAX/+3zZ/51dHSk1/Vsfm7+vd/ra7lY6j75nd7Hs45GbTKZ6Iv/uDd+x+v8fruN+z0c9u0wOrTdft/aeKR9nM7mrfF3k0kbT6ZtxPfxpLXDSH+33Wo19KysLcusz8nPZ+31lc80m83y2Xdti4yt13ov72GNQ05GfKSem3Xhn8gK979Zr9pkNNKeT9pIn9t2+7Z6fGiPj6u2Wm/a0fFxWxwdae8PjbVqWq/tbtetge5Pq9G0z3weV+M6PD/rwn++f69lfS6vv9+H/LIe3Cd/x3u3O9Z0FDI+nejeWEfWdbFYtMXyqM0XR22mdR63x23ILY+ux0fuWYWUgdEh5GM80pPrzEhOkGeedMr1Yv271/fxbz6Qv9us15Jv9kxf41jb2XTaVqtVyNJ2l/sbssFZQQdwbf4WGdaa7Q9tt93GOo5HbXvY6bv+nfLp+8/lbsgA64P8cF/cg2STx9jF2nP+OSN6jh1nZafXOUdxVkIGkDXuTfu1P7QJ+xpLJhmSBOU54qXJbPpE/qUbxqEb+Aw+d8JreTZ8XT+P9z/0VXx1a33g73XZbs/8zP7ue/Ha1DVC0Ffrle65/v65n+sz+d64Lvuh7+WZ+Xs9Z9EXw/vwM/C+4b3W/bNcD9dB5yP1UijpWM96jqx/fJZ83901OecTZGGq+0c3+O+RAWwS+i8XV7Lo6yBLvHexXEq+ZvO5ntnXsP7jM20LNtutPpM9jt/P2p7zhc6fz9sS+3J8rM/b6SyHDHbXXG/bZr2RzCKL4+m4HaYH6dCqv6sMzCbTuKcPvvv3H/jg1Xrd1ttNmy/mbb6Ytfls0o4W87bECD88tPv3V+3m7Tt9x9COD62NJqO2Rk2MWyreuQSXDZ7PF225XLb9aKQb3ux2bbXdtO1+p4fwyZhOMWrjNLSrNIJxiJoO0741Dvb+ICPNjXOuJfQojeNl2xWlyYJzuHyYNpt1KKjW2na9aWucAJSLjDgPgXDw+VwrlXA8BXpGh0CLPZu02fGyzZZLGSGUI586m8zbbnuQkphMxm3OtTFum5WMhAxaKioZWhQKB5T7x3g9hkOCsPpwWBnwjKv7+7h5OQ8TrTPPpkMkJRMOSxV0G7LfzGjEYUJV72VoMDizo6M2nc06QzuZztp4Oo37a6O22+7kGPHoIago/VCQ9YBZmVspcZ+sgw08jzPVAZu0HYYplTb3IaeHz0wJmYxHnzO0h+1Ohvbh4VFiYkPLGh5S2fKpfJ4VBB+nNWedrbRbaxtdr3dQ6poNHRcfoF7p8vxhnPmPZ9xgsHB20tlDDbJvrCVri+Lw/U5QEMdLOTmsL2t42MVa2TGIu00lr+9hcFP7tP14+zlD2yld1p09S0PLOUehTDC06RBhaHkIGbxULNpLCf8+nEjOnw8DCigN7Zj7noSTZOVshdM5CqNwylgzGzH+7TXjef23Eqy8FxSiDbycr7Cg4dRJTnY6s2PWmmOczpoNra7fmvSZHSkbIBmPuKj0gA0tf+N79B5brp8YSK/+4dDClbW0VhVbnKXigNTP0ZqwrgNDWz/Fe/mcoY1D//y1q7GuRmBofKuhfXr38a9qaOt9+jP3bP845POLDK33tzoA0g2cQ4IE6f8wrHJ+ikOHrPgseJl9nT36y7ooZczXQM6R93iIEFDk1sZc53wyw2eXfsNmzBeLNk8dyH2hSziz6CgCQORR+ooviequtRk6J/ZwuI88x2w6C/tz9ju+50A0KgU7HrX50VwLh4c5nYwlSCj72/fv2y2G9vq6HR7jcKL822gXD4IHn14qCxIRT3gJO7xgXmRDppM2nePdH0n53N/dp3d7aBhFBF/rwuE5HNpmhcFa64sH5DV5E2M8iknb7PEoUGYs3ESGQRtHZJOK1oqfhdqu1oqsQkD3bYRjjVduz5g102KG8pkt5nISWK3J0ULGaCxjNJYnNh3P2p57kGdOtBdoAF43CgGjLgWxxzvapcKKqI2dVGRTVGfuVueNYghsLGTccC5ABVj7Q2sPt/f6exsFnrF+hqMtncn9XsKHA8SacD+3D3c67HiWCBp7c8j9lLc5m7WRIuY4DETxeNFhkIhyN10kxD2gtOxNTkbjUIhx0jpjzGHAYeIecLxCSWa0vdu0zTa8Tj5vMZ+1Kddij7muHKB9e7i7b3d3OCHjtjxedhGtosMI/QIZyNMZUWFGXshWqkeubwShKgIrNg6/17AzDhm9x5rEWljRIOs6GtNQII/ILVfjMBNF4rwul+1oedwm81k7f/UyzoQ830ANdJiRXaKVdHK6aNzOAoI7OrTNnogo1kpyknpXzzIatYf7cCz5XO390VE8TxpsGc382zD06TSloV09rtLgZXSLo/yMoa0GYajYqyNi5d2t2S6e0c4zQs3nEznwHXWMceW82qGLsxS6gLNqB8rKztGW5GexSMQgFkb3YjnA0dpsuuDAZ6RGf7+ZoQv3iDV/3tj584YGrDN20sxfZKafKu7nDG2NaKsBtWHz89pZsCGwA1yd0KGhqP8e7qf/Hr2hgCYN2XP77ms8CSJShuW8S8Z7pE1BQolcQ0/h9PWIX6fr9nshMnaK/LzoSBxajK0Mtc567+zLmMvQTtsehAj5A3XFAZ3PhDjNjxayieh4gguhMekU8oHI53a3aeMpTkbsv+/Dzrqd+tjmF7/lcPLyhRQVITCWHU9htVlJuGfTSTtw+Pngx8e2e1zpZ7xJ3jeejxXRaiET/kJByFAq4kk4R3ggLkIYCxQ4D3q0WOphEFh51IT1qViJBO/v7toeyBJvB9hSH9h7gVLkbBzGQBD1pFOcWmGuN0axhIKWgZXXjOLftrZdyeCmWDeMQxzqgOeA1YGl9RQoT6DQjDC5/9l0LoMZURtKMgysHnc8Fjyn68rQ2BD3MDCKWgfScHEqcW0O0VwKmpRgHsxOUch34X7De7ZAVkPLGmI8LcwontPTUwkgBu3u4V6GlgODgPG8oBAYW54vHJeEkTMKR2xCkeMl9obWjo0NmmSgCKAFURFEfgYypP1LSG67L7A2MONkLKhTn5NQH2t5f3vXbm5uZeiOgHxAGsZECOHQGY7G+fKyhVymwpZXGvv7nJq00uCACebOdEdVmja09aBzCUWdOH7Apen9sr+8zvlyZAlCs7y8kPNG2iW89/C8cfLCl510sGBvAEIpjMY4p49PDK0RJR320ag9Pj7KmcXY8gxHOFMZUcropOhr7+RIheceyMtBKNAOeDsjDWSY+xP8jqPF+wYrWNfDCmio/I3ahMz28hRyHGkGzjvOd+eoEn505yQi2TGOTiJc3hsjFJwYlK3PV1WGNkxcZ3i/1ajViK4aYP2N5LtA10OLmijHMy9b3XxO9oYGtTp3T2UvXC+dNUf0+QbrAhmtTGnY4PlZLd8V3vXn13uojsbQEZVG8lkr167RtI2az49/573ACa2GUyhdZ4gDOUMO5Hg7tZC6jr+zoa17oyAvjayfTzJQEC6hLDj6mYKU/pHSnii9c3x2KmcYpxcdo2BKKZv4HFJG6Pqxotne0A4disgHIScXXzmgqIicdg93EaXO8K5DAWYCQW8FIAMyVsTHhYgEJ9zALuBdeboj8Jo2PwrsPDyeiDZ5MMN7ijgPrc3nR8rV6VBv1mGkjMYf9u3m6qpNieQwKHrQ8Lht0LgfRVFEeiyuvmaKFDEUgiNQXpvA5+0xkRt8fHxoAaGnUR2h1CMXaKgKqAHoGydEShvngWXhfZNpe7y5b/oQ1gpDKkxfIb2MrAUd5WFl1hl8DimOTMkNEgk5l+a/FeyKEwJsVvJ34QjN0mmIdRke1AMRNRF4Qs08g/MeGFqhF8pth4BN5ws9Iw4LeXV9z5xeHHrkIHMhGW0YyvHh1cFJGDKissgZs4+d5+17LXkkDH7AvZFnRpHzOTh72g87YYfW7m5u29X7Kwnx0empcisytJlvVr4Wvw6Zcw4rYUknRLlP5MaOS1VQjgKsrOylDg1tqNre0YkD2b9L0HFC+3omISGZ08UYL4/a0clJOzs7bycnJ7qfTvGIYzDvoO3wEyJlETKjmCDg+xLRVo8aw3l7eytjK8heSBPnI7z1cDx9/z2XIJzazOfjaJo/kDl+fsd11msc1f4/K8mqLK3krYS63wk6zfyWMLw4i3FO4l5WD48R0drBTuctlNdBekhSOcgPR947DI11ju+y3qNSSF8A3Uo+JuHoDM9W9wzdfT+9h2GE2cngwOo6xfWckRv+TTUmfr9h785wFYfd6/45B6HkmQ3N+lr1DA+f2w5nNf5Ax3Vd6334Z/9dvYYMG/KIY19ST/qbTMfgRBjKF3Sb76vf0ekhC32e2g5BvW63XsldEW+AlCm2K4MzomueZ7ZYtOOzMxlaBRnSf4k4iY8TaJN0/UGm+skaPHEUnDe++LbffkBJbXYR3RBpKopLwkGQVyIXIMgWRVvyJdv9OqgnXBShQ6mSd80kMJ/Fv4HMZvMIxzEmkUsbtbv7VXjtu53w845oocB11x7vbpXvXZDsdsJ9l0lt8oXbjRQ4uV4+G4ydr6OjZURyCXuSOwMC0OEbjdp6tWkPD/fhObDYGAR+h0eV0SzXt3HGIEEUIyKRklNkDgx7HGQh5+iAv5WvJQqcdAQQBEZfSSgyGQkCWBCAUgmnIlTUUUg2JkNVhc++rB/jeiYHDA9M/belIRyVcAowpEQkfBdR52gpAZyQyyO/gHNhuFLP2TFOUpEJiwhhtydKqiA9UJER8nUjC14rkxL0b5R6rpFMyTgcKNYLIhz7IkIPUeFo1G5vbtrNm3dyaJYYqbNTOXW6LqcOZ2GgfKV49ARBq+D3oBU2APzeB9uG1p64lUt9Tl4z30AKKpGFmgoAYvLB1/MnzMxreyLCyVh5f1CG8/MLpVps/GPPI58YTohJU0FEYeUX86kMYly/EL5KVPBwD8x+p3ytlY+IWfO5yGjSldYVpD1QaJCh9pHOYQ96VCaiXoyf9ich/qqgq6LRcyZBz6QoK/DO6baiTfirJ0aRI94kHO696x0D7ntfnIBqmPw4kgFDm6mMO0WcucAu6kiehD/H0dhzZ6ozLkKk+ojG8vHkPOSbh04wL4sAWIxVb7bip+cMdvd6BhndvaQBretQf64Ohl+vRnNoZHmP8/H8XA2tDCXnJR0af/bw84yeDB0WvT/RJgUydopyj0R+HMPhSA6IHfd0ejqyHPolHUUb2/ocImM6qkyH344mQU6bTxQ0sY1KcXKIJ5M2Xx4HaXG+0Bc2iLPofG0AZwRXyV8osqX9GRAER8uXHx/Ozs8FdW0P+3Z8eiaF+7Bet4fHx3Z2cZ7hc5CFDFUoCNxv22p9J3ayIC8MmSKSPvG8vn8IOXBuJBmt+jcGcrZQ5MkfoZQCdk2GIYu7emxTktRTktLAWsmKJHpeY+TjnrTBySgUy3Men3tx+aItT060WPZEMIz8/Lh+bNfX7/q8KYoM6GyzScgsFjE8Q7wvYNQ4uIo6SZTLt+iT7WK1CU6Le+oErGMKh8EIb+gQzLUkeEQ0HPlFr5dYxzxj5qDN2AxBjzOOArVhsCL3QeL9wIc2/jwLcItZ0mJFI1zA3EdBBpjM5lpzjC0RlcEPQaJCFtJ7RNn6/geQj+D3NFw+LLGvvQEMgx/77Zy6Iv9UPgES7MTk5jABYc7Z28m43V5dt6vP3kArbcuLi4YMs9bOuRrS8qHrYCNsMDmZNHisjdjwhdBUIaZqrK3QqsKxI9bBn8kAN3z+eP8QEX1er+4PEP0OpxMnZ3HUTs/P2insfSJbUCWIhJkywHlI5DvIPbEJIit6rXV/JaKxQma/gY4r+1yGdrHQmfMZ6iIY9mAbpD0MnZj6QpoisuO1cFgDnh5GPlWhWwZ47so+NgMZB1z7necs0jo4jpGnD+Zzy7xdQv9+LxHIBhg7WfipUI0QRWo85K1CqDYaei1z4TXqlgFM41+hRytsy5RTWKlTn0CeQ7mpRrb+3HEYUrj8d/5eDVc1wsP31c+sv6vIjNehGu/6TEMjz7/r/Q3/PtIhcXarIR6uX2XlVweWYOwBuUy9V6skxAZPQ6x7HLDxrVMkR8ktqAbWZxj918HOsNSTUKp7mo7b4hRyq1EPnoW02Vjoq+0IOlAGF5S0Va4KziZHridD+cxxXu2M6LXpyasDXjSLhjW/fP26Xb58qQQxJCBKPqLsIhhiKClj1Nvtut3fX7X9btMe7h8bnrNygipxidIYlYMY+kFJA1uJeblUycPN7b08+CjxCWKDjInJGut1QNAQF9YrQVU62EDX5I7WRMTO8XFAMikMWWQyaacXl+3Fq1ft5PRMHktADeHB6DDvI/8qFjVKisiX0pyHR10PMhbXiYSZ+PRhC2c4CXN9XpTAJE0+liohhyQD2bjIIPfuK4prKq+6Z+R2B0Z551E7JDTSOSaVsWkYMZWrlVlldbKmQIcYLMhObP7q8VFKXEacqB1hFYwzFxlgLAQiDC0GwPlF5RiVT8/1Zt1I80GQSa/Uh9VREnuHYta6p9fa399I9xbwjHDQ2NtDGFs+gz1aIOAYms1WMDLG9ubqur399DMZ/eXlZTu/uOhKdQwfW9gdwYfxCETDxpZnn2QpkaMvKwP+bUXTKdf07O3whGcdxsGQcXjWPR9ASjxDLF9fSmw0aouzs7bJvDJ5Wp4D53a+pFwp0ITIHQXUJrAlGdVccA4cn46PZKeUfvmelXrI0ho/D7lL9r97VjnOgXQE6hJOL84f/8bJ5Tp6j3O27FvKc40ajLrwvWOaqxIhSjBk+LPMCz0QiE5KDnoo0zzOz+p8Zk70CeuY500YzxFOeg1J1kuCZBrbbg+TP6GIKctEvsjQmjFtuX7quFECGY6nFWyN5nmtRoTPGTVft/69f67XtONcf2dFXj+3OjmW5+HeVAPQQa8miBUkpH6+P+NJxMq+JLReDa2va1kbGlp+r9TFNAwtPAb+c5pHHIEDaTEToUJrPoc8IZ/IqQ2u1qkwsQOdSfkvBt36ZnmybKMpqUfQSgjBEwUde+kjOBWUpoWuRxcuZgudc9BR5JMSx+egY6MoXq/R8uWXD7L+WXvI4Qc6PL24aKdn51K868SlpWRVO0gkS20eni6M4Me2SSayjE5afeVPZrO2J/LE4B4t2vHFZbt8+UL5KG7+/vFRyhuhj0UK6Eo59qxx02EV6wt4edXubm8VpclQrh5625UMTeGO47hXjKxC/8WRlBWbqijKtPJDlNzMxpM2x4i1Q1s/rlQGhEJ58+azRomJ2ZAqKZhNRV45WvKZ4TFbKKV0MXypOIJi7tq7gIqs3JRvhqSSQsTrPNfjQzwTa1eFEsNrJWa4GIeGyAShFoOyRGaK8JLMYyWKABsO5TXY3GLDZm6bKAthm8OMpS7a9XJJzHHNLhqfyJ01sKH1wVLEl1+SrcIY7Z6916ux79IgYaBCb4Wh5Zlm5FWIPjJHC7QfOdr3Ogzs8dnFhfZXOfmgB33OSMoj72tRoh4uSUuOeAzxV4/YCs/Krhpd7lJowSidhSTzaN9gxa/WSm0EAhRwqzz1/aGtKXmjLDgjLgzfyfmZovNjCGsqtQu5xdjiCFu+BCsDHcaiJeoSJLAasfCzzutq1SEZXB/yGHJj2YzShSB4yCFJrgHyYWWm33X5U2Wfw66xqgV2fc4oPGeIKQ8UsYrnSyfBOgAHl7PQweIZ2XbGPiFFpXzKBlWDSTSrzy97zFs74mGiZy4PqpFgNSw1UurPeVQZ4P74TD733I6MhQiUNfLr7IOdBH5fqwS4rhz5UsPra1g+uxKW7jwVgkCpofcS1ai0Cw4Gf6szn0YJuTHUyvt9391+TiKY8PMN718GM+uoq37g/SKZgoq4rjrvN85TjwZ28p2P5vXOii71X5CeS06R7wVDbeIe9gN54nm4J5y+xWKuEkUiW1KP5qS4jwD35nQNz6B05ISgL85Y8IKmnePrPdEepVDaeRi16Um4kyh1YCjVD43UmAGKM1Ay8BUHEsPYMSOz4cF0QklHeCg8GIJPZPv+/VV7uLsTgaVNZ+3o+EQKBHgMuIioA6OH4naO05GqFiq9XOeBXCSMcSUii3qoXTs9TWOQXo2gNowCTSdgBUPuyXxARAiQZLL0Q9BHNLJAAZMLxOhhYKNxxr69f/c2PfmIoJ1XnIsGPjcjJUyDlEV89jDvEujHU4o6ecepkgMhqDJ8RH8iKQXUxn9iaSdpygeFa4EW8G8EwFGL4RYJazG08f7IUXfvAaKjfAUoPMkBKsbh2osj5QszHV+g8HBgWGQM7XQaNcVVkfqQsHeGVlHew0NqL1iKLAUzhNUNGMJbpRQoyqECAUDG7m5u2vt3V7rXFy9ftvPLC+2zyqFKwwrWpTpCfJ54BukIPBfFWtEYXv8iQ+u1UYlPfmZElNFoBQOLHLEOUvBZisLrOB/cqzjvJovNZsF4PD3ReQFVUCMOIm5ByeNsEhB3xH2Ss64Kfmho+R3PwXmpKYMof1gkpGomZdSu2thqj9W4gvI1719EG2KHJjXODVfqOtWfqwF7spZuTpLNZdQ0Jp9LDV8eHsNpKPKgvGw2tJBTnmSmZ6M6Mennkb+2ManEJ0dJhWDova+OVnWsqqELhR5cgucg3ipb1XB3r+/2Uvg+Fz7bXwQX+zPqGkqRF09j+B5HrPV8DqNePs975M8e3m89Ez63RLPVkZCuKuie161Cwn6P9NEuAjE+R85/cQy8ppA95TwNnAH/m7MmWyDZyYCnRK6Uq0mOt1uVutFMyecaR/hoEc1Ugo9CgBYRrcpVcSzkIAdXQvZhHGlO7he9jM1UeWkGQdXNqaz30Uff+bsO9zSkoMxD0dqsHS2X7fzyUl41hx0iERekfhNjFUo9cjij0b5Np1HGQi0gDwbBgqiwr0EMRYGhFpkI7zxZuFn02DMtnbt0HXzm+QQfZU5FeVAO2Li1y5eXYuNyT6sVyiTqFvFQUCSCi4HCYATDKhZBKuofMWjUaWJA2Tg1USB6FdQXNaHUa2KIMUgYeXl6Xe0kDLV5KKaus1BENo5ch5AqVrsT4kNrCxACansLhMXvET57QxhZQYiJTfogBomgJQ094BEbZ+7HNWj2wm1ou4MMZL1aC3pnX8hJ0PWK/cHQAuux3y5Z6XOTwcQMA/mUCNUpixT67rkSwun+LokvIvsURL1XdIZ5w2C5lCLY5/t2d33T3r17r0jx8tWrMLRCLHaR7+UgJySvQ4HRU7qB2symnL/XSs5NQvSGtVk/7r3m6KoS6pVv5MrNlNT9Y5xaQl/pDKm22l270lHRucpDLVhMtXw4OXSQWub3I3n8yDKyJkc4C2pirSkfS1ZsKbSpylQOnAmE2RUHBc/Xk2YnGDCcyYSKVbeeMLie12e2QHPkaU0CGxokK/AaRfk9oaBJM3FeQm3KQUnvRRE4+XM3jCnG1nncMLR9V6wnxiShdndWM+GGtesioux69UVGRuewlMf4eaoxdtrqiwyt32vZqU6fUyn1PYZHO0cq4dP6ns9FuF/k4RQm7tAA+5mrI/qcQ9TBuZlW6PVcOBd2SIaG2fdv9Oy5Z4zyoCjLNJclmkG4c1x0QYtyz74+X/uXUPd6E7ozEJjwORRhp1MrJ1GpnZ2MLF+gNIpISd1A1iX1KAPrNI3L58ayecHtSYdKKc1R6CSCHxwdShCz65q7UEnO0/FQKvFf+t3ff1D7QiKgNIYodRFEiCRUC7iLwmKxLDPqWkcHnyMaXKR7IdbjIYgfKDIuDsTKjXINcr5RKtOTFLbriLKebESXQxkJehPkMIrAG2XpInseitIkRTBAEWpsQW4JaACm2FzGlY5X2gw9V5SsxPVoxTXu2i9KIeehR6GzmJELpoB+JbJXF5Wl4C2XRzLAhnicu8MJcZSpgxFxxxM8n7zwjPt7iAi9O8jpYaqcKNfCz8h7nDcKptxeUY8NQz0YlTErDzIjWh8oPVsWfCtiUqOPiLAWR0DH1KZGswp/9XCTiivUWUoQToEsK9TTGdZSAycPtSOQuWFFkgfSSOrgpmEiD6b1o5xJNbitXb+/au/fQWRr7fL1K+U2kSucKkHH8pj7CD6ctL7sKKDtSFcYNjV0Z8eE/RvCa1Yg8VxZ5ye5jxwS+xD1dfE7vSmfPSLdkIWQP8hw0X2L97rBBoceMhpwPsZVxlclc9m5K8l4eOHE0i77kYIZsEA5A5Hb7Vnd3IPhQCtOrXd2klIOVhFssPHjWV3DmqU2qdZUBj1Q9NXg2nBUY1adreD9RWrGypL1grwF1Cd+RDoSIkYFtJHrmpwMOxpOkheWMc+pPekMdTL83WQkHaGh8XoSeftzy4vWA2qckxyRKhvD562Gtvu599xCO5Rz4X9XQ1+NpWQ09cRTsPjpZjxH5qrvcA75i57f91QdgGpcfX9DR8L/9t8N713PB7KoaLAgAiaEJmlRzm6J9jShAAAgAElEQVT+3g6zCE1poJW2ylIw8xP4G+q/gykfZFnkeb1aS6bUKU2oaQuiZXaU455cFS4HNJFaGf5Mj4jbkSgGunFHFJyOvPStCLmZKkxDq336V37wDx8UdQhLp6RjGqUEmZBWYS6HTRBm1Hya4IBiG0+y7y2ht3qX0nIwtj4gs1hIbXhGL4GWRkQcsFTf2zS8X4x1wACGuxQ9Z97NMAGlQ2OMaT4YMJ3Kg/Ytwvxsy2UoUfkte/3K20TfXDbLJCzDOiysmk2ovjd7XCaZhg3EsGJggZBRBhZYoFQMgw25PMY4NZHPsaJI72vaJlIqOCL2/DtBdiG+qfQ4HHTvcscTkvLbXXS/yXuyoTXE7QiN+6m5FN0feV2iBpwKGdqJ6sgwuIvj6Pvp8ijBKeq725VUJkQbmtZQrAxXEhR0SAtRx4dNz5mGFsNopaR7YodK3aK7QknJUnedDHUZ2rdvVcP84tVLpSWQR9bR9bgcQPfVFpkms4p2SgQrJWu9et6+T3vWAzvSR/PyvCPfqs8phtbQsQ2IINhQp93fKx0ziXSMSt783HATVAYXLHc+nuewoeX97Dk59BHkjOx/rOdy16TMB4pomKVObkVoT1tRfkLrqemDI6F2jBEldNBxNvoIxpdVOzlWkKVQlFbqljWvX11P77UUsJYj+gXHEQnlx3nEwSaivb+/e8IqDcOWnaR4N1WF2c3KRsFGiH8rUsqcmR2o6ggQEHQsttLUwO/pIq2BEfQZlT5+xtAOZWYYNevfzj08U8bjZ6kRZ2+XexlSR7/i6QyvM3QU67MP5buew3otG8satVuXVAP83DMqR5qyWP9ejgrplqzx7+6zODXWyZXjwX3586RCxEVzp6RknxOMJUqFQXZLR17DnmBobd8IyPSfe10fsHehF2QgW8LE2b89WsKG7ApW7lrUZtcxRcdxHtBHKtXjc77rj/zJA1ZeEVUqTHv2HOjtJhPdaZi4OJCrPGHqEHcBr6mno0pSw3gGwSAS5WqxJjp15GNlrLOEQLYuGz13QpUVLjyq+1+GFXcxe8CisGhpiyiPXrAXhKk4rMEqDXIM0ZqUCp4y0JjKUqIFoFuoRVFyr+y4Z6BkKS8ZcCLbdAy6xvwoozDuRAzulhMOdV94b9jTr4cvquVXcj2MdnQgYu3dnMKbzXcbBwwtcJhgzxzKQEQ7zNHa0NaciYXLCkdsPAZEKP8eNbMiQ03GKonqDK0aTWSXL7XA7cuQ6OSkDlaZm6nlHoZtHOEODW1ViIo69LXtehQ7FxLtMQOyRzGyvFfv3rf3b9608WweZKhnDC0yVuvodECk4FKuEmJS2sNOWTHyPtC/maE1OcfvVUmMCD6JPAhJiNx+plOzQ1icj+mIdAUoS9/GMXL80TREfcIpp4GNn40m+A5SdHx23o7Oz0X8c2ShTk0JvfFatNcsAyZEfHwa1XVKtXTOQt4xgoooO/g2ok7LL64jnAgb2Wpoa97RDoSvY+g22mnSCS7xHjk+oTQV0T48tLvbm675iaBWQYhBttNe7oMZXok2lisbw2ivl8pP3IJs7lJKCa3AnzOQVW6rAYpUwFM0x9f051XjXz/bEaRazg5yvPV61ok1MqyOqKHKev/V4FVDGM5MUg0LgW5oIOv7nEOuusO/t0Pl+7de8b3wb++LotA0OjbS4hPwWnFU9BmF4CZOkJ2/Qe9y9M56F6kv3VOm9XRfoJCrtYIlnc1ME6DLIw2IzuboRBldf35ALUtbVipDsH2Stej/3X0WtobOgKlXdA7U9RBOTZ7JdIJG3/4Df/jAjaCQ8JL5Wd4k7Kw9yXqipWxzSMs9TdmJmjwxxmjZKAZkRDuktCGvEB1HI4mpWMt4virZyNBaEDJwNVFqGlrnsGLjgxTTQbUJ/bhEQ6wxOhktjvT53LNYzom9RzRNbW6UB6GcuE8wfbcc7KDivC+3u+OasHl5BuP9GFmUTx99R+3fGtaznA73mk2PPyPwMLJWThHV1oiAyRFEdYYpJSSu3S35IXJsOENsJvuk/FrWAw+hY9ZPqYAkKzhas9D7QMhBUMMCGHTRCUoRLd2jjpeq57TCDwdpJLSiKo/1dt0RAapX2im5PDhyzAoZzIfb9yrll52hQiFF9B9RceQHBfWkQ/f+7bv27s0bReEYWkHH6r2c0DHTe2TwkhVuLefoMyFcojeliAuz014/360cqpKsvze0GoY2i/hxPrJMLZxFPOh4DeVApM3rYirvApaXQvR+q3wnOqfxDI8MpwA2VzenaIRycnqiRh2w+Meq8QtShznbdnxwLDn07tKm85TMbu6H8x3Pk2ctGcdRX+rhAn17z+41PQGpmL6F5VBhW06GCr4zuOpfHYZWBsC1kkS067UMLV8ypKr3ztIsESijJpv/VUMrhynXUemkbTDx/RWnLyOfJAPaSTI0aePkc2LjVI1Z7zw8bRlYDa0dlKEh5XW/FmTEp2iAr2flP5S9ztCpSd/Thvb1XFWDN7z3JzI8kP96Pd/DU92cedDCY7CO8d96TSWT6YzVtJb2Ur3qLbEZqTrSj4fsEJeurWshrmFPVrtV9DbIkk/rGQ2QIRebQZfhZ3MAtH+kfpgGZ9ZzToei46EJeIGoBUGWShQ+V70c+DepxEM0SxLnAZRJDZMi7SOymM/ad/7hHxF0LEWfGAQ3F8Yyoq04MNG7mPc5p+tyGSspt0oMgkQE3hgFfX5CL667QnmsHx/bMay7J2Qie549ySGMbd9ZifuRY8BDLY5iXBpNGba065uqTCfa/bFAQRAKiAUPfKsoQQlqYffRV9ZlOhZAehiLTCWHAA8p6wlLH1o29/HhLmHugL500HIUnpRtQsUxq8JGOL3K6GYZE2QMV9gYpaL2wWUsn/t6utmAiUquh+RepVDTQCH87F8V8OppKzeJ8VYKIIZCmHW8wNCenoYzRc/jRCKMHIYyCqgW+MYHXAIsxRh9qZUjLIfAz6n78MQaRxkZaSnVMM2hBdm5KNY0De1+r4j2DQ0r9rt2Buv4xWXHJ1BchFOYTNkuGlANKM7YWF2R5jhSqhmNLxtHOyhezy80skYmupaR0XzESikYoYz/CsfUU04c3U6JZDG0ysFk05WE5sP52ssJe2R8ZDG03CeERdrELSjBy+YTQjmy96yNBo6xOqZ5jFimhVwbT5s5O7Mi+7k7V5ZldUbQJR811z5qbXHU/33dW6+5o9wn8tG10tup41cX0eYkHtaQiJYJTYpAiE62/Qi1Dj2hUmAaexiOf6Sx7PDJSS69tP16PHtEd26QUx2t6jD4LFVnzKVaMti59/6b/z9D6zXiXtBRkEalN7M9aQdJlyjL1Qr+2ydOYRwk/Vdft8xarv27Go0+QZhKmWJ9rxq6cK8i5FEOE+kG8WGS29MRgUzWKY4E73darT6jzhotEDOy9P1LbooxlUE2o7/rvhecGLoZ0tQfp4t7Ep8n679dHobDxv2hzznzSo+6414btdPLS6Vp7MQGDN0P1lC0jJ5nsM7NtSpqxMlRLTj3sW/z2UIIExU1lK1SrYFdEpKkOtvWRr/jj/6oIlopHBLIauQeLE9vkjanayYQEZcPJ0rfEz+sqIIQlBcgQs7aRudMDZXyAAvVrmYkkIe8ChQbHfBfkJ3UeCEZk4LGOEzZdDqCsb55BIbNzNLwYAptIKMLs3kNZzwRPo+f20X9o1m8quHdRA3dfguJqWcSR9SWGH9CcXYkJLAp0PbCPV/0iQEqvUgt5Lz//v5e686aC9an9CVHOynyUU1y3+bPudvqIdtDlQOhfPYmxviFJum6otAwgTwtTPHoSBkeIHIIiUjOiwYTUE7TGxd5stkxSLgEE5CSOekpMoYalaIXaxT8gkgr6l+DNRwQJ4pQioiou7V2PF/o+7s3b9s3v/lNPKn2wcdfbsvTE+Wrg6CV48ey9MmyqgsdMj9c8qrRzSxkoypZR7T2yo06WNkwS3S9XbXZPKDn6v13UZuiq6dOY6Tmog51Nma+cl+iExFnmU3s3sLhGXZOweJooTr3y9cftvMXUZfOXhDBRTlbRBI4Qcrnsm5EjkrtJNxLn2xY76W9nRWxjZcNDZ8VTmffVzkQquhfXeXO0Z6/Uytqp92kv1grcsE5HUlldYFIqTnJNpQ57+N7RPVJakpCICMpd7QgTb3h+6g6oJ4rk4dq1IWTW8dOOrL2Z5iMI7lOx9ARmuQAeTPyksZRhiLPfq2DHXYHQ8eqPKt0PapOnUg1JjxldMf92WBJhrI0ysbRDk7nXJZ+zRXG5TqsJ7pUrW8L8c9rVp2kGpX3Rr2ptaeYu4meyTB6NvPAeXWEz3chMHT7I/2YjhKfgTH0+bKB7qDmXBzrOgKPh/vbCGAypSF+zG6rlANfsIw1vOaICV/Mmo0e+CZ70jyJ84KO4p7g3MQo1rBJ6FyMLdd69+5de//+vRxfpVmRBzqTjcZqoUobWAwsAwmOT04lF1wfIuPoO//InzjI08uoQ8Kqdj99sbQNbedZFWaoBKVridO3HVRONvNOimgTyuTzFUFkhKIsaTf8+fNN8Q2Bcg/2oGoBNYMINN2nG93Vt9fjbyoM9DmvLoeNe4RS540mU433y8ibvZaG3XW84W1FXsmRsNYqmZrmKLjBvkhH2VaMa3HPMkJJaX9O0RuC4b1sGv+52QDGkQgUoZHXnyPd5DjloO9AI/poyUbH977fkCIIog6tx6JYe9wWy2MZ2m4erZuB6OBHjoy1laEd5Hu05kn0iIYTkScxCcH7AAwd1UGA6/u2p6bZ82QTcUDpUu82Bp1nUg/Q4P7QPvvWJ+1b3/iNNp5P20df/pLKYVDGqqEmr5PK3w0l3Bq0H4gQ+ySCXzFsjno6ZKMgBI5UrVSAhClvcg1djRb8jMoxlbaI1Qjx3PNp9FD1e6xUKsJRmaGOvjGedDt79eGX2vkFpXgnOmMbYOlU0LCueT6dF0rX0oDZ0MbMzYnQphppWSF2xrVUBTx5FjsmmWMbrp2VLvdalWcf3WLwIwivHAuUnOR5Fc1UQHNMcqNNLHoI2BFi3Kg42j7vQxizGq/hz0T87ikekhjOFs4kZ1VnCoSlzHzWcyVbln7V0gDFUTP5xhGz7stkvIz6JB8YHByV34Q2jA6twQCf9SQyzI5qvfELreM1Rp5sMIWkFF2ADiYSM2pZDbjXsq5XlV0/L/oX42Q575zodAw69OGZMimlvuDrlJKeIXnTuszyyXfuV7yi1aMiS+6Bbn67TeRrx6NDWz3ct3uGaTDPm/2bzdvR8kTdnWjPS0939XYnXUq/cYwv6Ugi3qx7RyaVQh01Xe/tu3ft7ft3atYkohOpF8iQh6j8WB6fqJseSODy9FTnCiRKfZJtaLuBAVnIz0WU70pI07WJNrqWDSy6ew3b+wroLyOrNE7eZHtSGrEHCQfCVHo0Ppj2iPi3ux3xszzqzJt1JS6CcrNjTTEqNrDV+/RrnSLJfKiNjzy+rr4zIh9Dnz6AvIcZne73ipHqyCG1z2waGgRFBtw1lGUAgV8b5i57RdTnf+TV0ymHqA5G8JIa17GgF9iojpBN/nHk4HIjG4cuTSDl0dRZSwxTDShn5OG4jWbTZB2fyCsTdCz4OFjkUQnylFQxPOhmkxu6UWRU2KHhkOzbWFAJM2j2mpBEnlVeeqcQYlQjpVCMRFuwfrt9+9Y3v9m+8eu/1kZH8/blr3ysfDLRnGp+k2mqSTgZhXT76gSJa0FNeS1sxmpoamRQnRZ+VrSTBI9qZK2kjLg850B5/ex41b+3w+frVQVp44dc4jVfvvpATWWAq6JdY6BPlNJhoAyJGaVyrWqc2Sjh8wgwX8/K1edv6Cg8MVaDMWlDQ2bF68i4rgVyRw2+CsWSzChnJqsXjKhFE5eSe8dg5PhEZKLKla9Xz7rX9nMG17NgHYkmG97GSO1m01DZMFaijhiviRxUQ2uDrfXs+mfF1ZMnqZ+tN2WEC+zq+8WhsOER2pOznW28PPh8+Lf1eVnPTld2tf7h2NkZt161o1QjSHTNF/3Hs2zVWa7PMdfI17q36gY7oD1E3h9AP8cQVarBgWFrgg503P3drVKQj/SB2EWLVtQHM9SJtjG0er7xWIaWMxPRbdSp036Re1bKkTaLRNogYjmyVWvZmoIcjOy7qyuVDSpNAVeCZkHSwTSXoZ3jtDO00S8iqnlGv+M/+LFEDSOSjTqh6L7jqEueTJbFGGL0glED+uQwIUyZb5In1Q307iGnbhi3cphjQdb22m0YrOzcE9WH3RtpoTCe3m9c36bQh9sHp/sbsyjFoI6ITJuZhrzLx2QLyArLWNFFmzrgLVi7fUTrA9dF+dl6T0zsUtZi4SHKrfdePc56eO3FsS7kZIkSiNxo46fhBgn/mdDmVmM+ZF4Lr6Oug7FYPQR0zL5lNMvMXc14PTlpW9V6Ao3GAPiI1jO/NSh58DoJMnYP0tIZSc9TDLQ8ec9DtaFN2FN7Bblps25HwEk5NcoR7Td/4xvt1/7p/6PKt49+629tL1+9jHIjdf3CFsczAX07shBhD4ZgLTlKRMLr7kPu/bGSqYe/X0tuMScaFW3UrUPOg62f7d/F23NGcYY0zxmHul+OTHhNZEAUxvGp0Adytmo6QnMTkAa6Tm0gqiW0280AjvNtBjbzaTG0NZKuhtXK3WdkaLRqr9vnFKr/3r+r0RiK0U3ZAzVytULoHxuD4Hj0bWJ1Zum8lU5XdVStizpjVMhCQ4dH/zZ7eWBNjEbVARRhOJ/yEfBWVZKWwzHqHvozEET/XEk90nElOKgOtvegM7RZ2sh7+sgz4F83HamPUPewMuq9BnYUl4ujJ9F4jSCNJlY99ERGk/Dp61ZHzfLi775vc0ic8kN/Wxa939WhZe87/ZwooIMOvr958zabrNCEorUlabXJpD3c37Xb62tFpPRTVhnk0ZFatZ6cnApGFm8n7Tz7Il4SiJl6GW8UTClSb02fc3Vz3e5I38FETmIiiATrRKoNvoMjWvgTqDZ4Fuig0e/84T910GFISrVrhEyMsrcTY+2yh2MqQ7w1QvcuWZ15TwmM6/iyEF8F87lo4dpFxEhETP3rkIziRWdjO6P0zABuG2gLlgXJAoFQ1t91hjClw0au8+IKBKTnyC5QTwUsS3d2u/a4ug+fp+RZOuVoSCmjZHu0/r0EuUCL8nIHB99wpQ8G7zF0LvIS8Ocs5u7yDES6fIbXpcJ/vF69W9je28eHLu8WVPuJ+lsDfRj+8EzGXslm2KR97o93eP3JAHTP6uzmJWQkZ9N2eyTWaVhaQceai5tD2xOOhHiwxNBiIPeHttTIvNa+8fV/1v7Jr/4KLnX70nd8e3v9wQdJBAowX2xMFfX3fXQxtJ4eFPseX+LPDvrJet1MJLOxfCpn5IO4TBgz750NMc/laPQ5b52nZqiFc/rD6K968jWy5nORazkRKAdgK3oX55hDmlyIgZ2QXNcsUXB/3mvK9tEsB6N7oEDJ11rhVXmtCvxZw1XOvZW2dQj3XOHJKKOIXuNuBA+HoRomIzA2SGqYk9GtjGD27vQ59hnytfwMdX+rsyNcpshw+j/dkHEUr3WI8pg5VcbPdhgHK0B7kuzxJ8hZRqF1NGO9PiiMS4+qM+fnqVCqdaTXMKoTSg3DICrmnvrufJmzT0dB8k3qKvORvmd//yLHyzogELRtO1NDoqdDRaqR9f7xmkhJmYrR6+uNyJgEW15Pv9/nqbM/GQw5RaY54cxavgtyktCRybidHC/lhGKXFO2u1+3m9k7GltfPzi+UcsEozuZBHOU5+CztrXqqR2vamooDZn8AqgbFmiUxjEAneU0KTBI6PmGW7fFJNwpW7R1/54/8RweNwnJpTCpKC44W1oKoTh5hJM2gpAWaPcrO2/K0DHcxUtF9wMAS1lJy4Q4eNihVoRh6qLnZIUW8eoQWgnq4apK+HsZOSSRRpTO0aTB9GIKcEVGAjEX+F9BCTDVx7Z+NeGdoM5p9co7TU9e9ZPRfyS9PI55Q1PXgWhm7jEGEqNlMAoWwOB9mb9RrbgjJ7NPoorVuGzy0LqKN8VB0JSKhvyShr4WKEhSn4nk+NWoYTLepa+a15t6iDjnLW5JkoOdQeUYyrFx4XuVNjsdIEa1a8W22banynkP7+q/9evuVX/6/ZaK/8u2/Tf2ONTQ+oW7lXWaz9kjZV+nLK+JRwvp0Nstk8pOSpepBP2doHaWpzjrHUVoxDOXXStrrUQ11XDsY9dWLr1GFr1+NXSeHwJbk/Rfkn4IljhIRKeMoIlz3apVYq1TBwzsg8qFoI2vNfdfntpz79fq76qzWM2EjZ9TJhsMOttGq7nyoX0ycIclUTujRZxbkw8rW6JhRKMmQGob0k4d8P/Wc+KwPja0+rxuDGfCt71m8iYRd7ex35XXJ4JaCTxni74iwa35YwUJyRzC0FSKWM9ZakNfSqXziAKQFNReiOtpGNtxJ7IlMFfaxHb2ao63OEwGO78lOneW0tiWtsmB5EFeA0snJuOve95wzWvWPf28HQDXa603Xr5trd30TUiarTnfwZV0tMtfRUUzS0bCAfVvSn//4WMQ/7pE9u76+btc3t9obzsfZ2XmMTlV7xSCRUkaGnupkMJ2HzvkleMkyV4iIyu2qnA54eK9ySJAlGMzoTc5i8E1iPvvoX/2Tf1qGFsFSHoejn6UZ1UNXXJ4ki6j1CVcQL4AaWXkE2Qhf7FyxVM1uDEIISeQnhiOhoiGcUj0irhIDBIIhZxax88fqk5leJxtZIT//24LyOUOoBnb8Td/wXsY9PUN1tTRUUyZL+HNxEqJ20j1hn5KiDKHamx1GBlpBlGUho/iw1cihM2BltqaVFhAhmz4kQ9mD9FpyraroZJhpSXZ7Gzkujbyaqn8nc2mBPhCYmIsbkZCjw5779nS9rWitrLh2GNocxpAevw+zRCoby8txyzIh3XPCzDa0GFfuF5Y6ke2vf+3X2j/5x7+k8p6Pv/23tcsXL6IjVBqUiPhmKv3qjJg6umRXFxRpCzKOoqpBm73+HiMitvGwMpBinTALNgrsq4KXEs09taPnCLkqLa3TuIdtq4FylBATduK/oTI0S5vuOqrhO16KiQw8BkFKHjbrr4HWwRCOaoAkJKLkxgcx4Su86LV4YnhKWU93Q4UEVF8bGrRqaOuZhMcBxC9Da7KkxmFGmZHlqTO0eb1qaF1G6LWxE+SI1vpieH9VJwyf10aNz4p+0P0EJBy140SNRIZrMUDCkS576L2KzlrwPp6HjhFVEfgGxtHnR2c2qwh4Pq9jZ2izztkGyDJY199r6GeqhhbDsjw6kr7js9U1KUt2PISC3KR1oJE0G0rNOKZeNafnVBTBzk01jlX/ak+32zYVoTT+G+p9f8YX7RUKQ+ktNyuClDSfiYHvfec6MIWvrq70+ZyJ09OY+cz0Hu797u5WxpjnEW+ojJ603cFpFfIACY/2qNngZzxbxDhZziCzvKezdnJ+ri9xXmxov+vHflzQsWtnteiE9DmSTA9pTy9hvRhCHbm62SSiqdpMgZtAjdUDJu9Nhft9hKbSj5xFWj3qerAQdDfIiIkjkXOzQOA1VEjCB86byt8OPey6oWI8DjuPWPBz86WEsm2ko+wQ/Jh8MzTgPfGm719qJmK9P9aRSMTlUlWw6uEfGgELPveFNwVsyOf6WX0NMwE7ZyEdCBtlBtzfX10rR4tas6HV1KYc1RbjBOnqFVN7wqiUcqbStq4ztAX+Zu3ZK9bEMFgHD4kEQ2cxCFdRN2sjpWdWRLBRRCs4Zx2GlsPwdQztL/2j1u7v2gff8R2CjiVzaVSkUMZjGdrOuAmZCGcyCDQwdGGxhqNV19kyMlxDZFOF8CoJmLXZeCo0yJ579dptoKu8+fdGJLgZN7y3o2pj5HNg5f25+6OD0i4iImBk9g1FAjz24tVrGV0gMgZFqDhf9eRAxSOxeMl/z9Q3OZjJ9QxWh6DKt1+3MRje23MOSzV+/L3hdAYKeCCI5cNKnGjLcquObyXCtV7h2o8P7O9TueF11neYm+Qzhs/iaLX+jvtzCSI6R/e0DaYr7z9eHksZx5CR6Gsd0XVAoNVQO6WUliSWz2mmUVPOb+gEVEPp3gR28CxTvEdNULL5Rgexe/RfQvhVX1lndo6gU4YZoNRo0nJey7FMrON3mim8WimtQ42pYdaaqqvOaT1f3VpzRjXnuKddVyfDxrcaWusY5eAJ6GhZAgEq4Wcc0+XxUceC5vMwtHzRC0Fs/ZMToT4xj3vbrq+vVLrDtCj0NMxjB52QqdRzHBSD6wB/L3KKHS7CdNYeYaZrZN5c5+vs8rJdvHwZ3aHMb/nuP/MTh461JxZoCIIVnYymhVyFqgH2xSJQaxuFwiwkgq1G/m6pVajsavSeA3h5rw4RQgtTK8kp9uJrNGHvbeilabMEYwdpxuQHyXGZNIGgWMH7gPszJZw05Mh8ookOUh75kBX27RiDyTiVou5Wo/fKZDDTSAsVMEs3iQ+dh0ydIB2ZslSmRhBGE2qEXmFI9sWTSYZRfI0ogVFUS5YdpbwHHIw1DQHuH9rj/UNb0bc5a8Ccnz06ORH0ChFKsxmzPICoKPY+2N4+UD5ACiqz7Z1yxangao5OeyxvH0JMpiLs2nZN5KM+brte6R6RS37G0FJi9Sv/8B9qxCDR2+nZaUzsoW6QRv00V9nv2919eOSKY90SNduEavDDIVAJy40i1VITy9pxr9y7iWY2gNoPj5EbdL2qe2C5tgHoo1xRpIUWVPmtxmy4t44QdH5mk8jFSg6D+KU9PDltL1+/bpcvXqpN48PjSiQxfse+odyJcFUzqFmck642vRpcrmWZGzqBvi+zrqsBq8rSXAEbZK+z9r+xrpE7tPNno6y1AkWpI9KyEgKExLWf6B/nnS1//K1r7alvlKwnKmZZ9X10MmtCZNdMIxwvDArRin/mu5n9RLTLRT/4uxownC8PHJe+yZ7pTx31JPqkXv6j7YIAACAASURBVOzkyvogc4bqbT6OUiM7GaHj4myZY1ANdnV4hmiKnR2PjPT5rKiAdbACruzwZ0fMjohHiapFaskPV6fFcmN9VvVzlNzRo6DnN9T9sD6sjprvQY4NkGySlcIpcy1sIJ/cN3/bTe3JaB3I+ALU5/xcvfqZZ3t7c9Nurq5ly6QNkiBoFDAG7jAcPlosaqzoBCO77QYjQITinpjlLdIVDWWEfkza6Hv/7H+mwe+Gi6NlYO91dcpd+EfAx8ptqJlAFJk/V9/6pDg8oz48dytneSbJfjRUWzeoRgb2Yj5nbCFjqan502HXQ8+/5iisSB01sMgawJ7THIYRSfVIbYirIXfbvSdeV2mm3wlYTkbhfV5TaOIUa9c6TAumFW9VEPbQpVSTWOBmCNyT18nC4QjJHaXsvfugPUASuLoWFf5hvZKQ0PgB2JgvDG0HN6ahjfsP+NGKwYfMh5O9V3kXnW+oOUsjVJEFvVdtFSHiRQvLaEPcl3pwkOkOBGECQyvFlaQG9uJrv/zLhIM6MDAKNWVKIwajf2rIWxghrWsy+px/U6nLmMi3h628tjXS6SKw7Jva/RunUzXITyP854ySDEZp7BBrwlkKpKAaAMuv5b0SSvw7FdfTLGacfcNN2qMecHEUzsfFRTs+OWsrFDRENDkfGI9oQ4ozwjxnFA9OhJWT76UaR+9xZ0yylaMNbY1Y6jn1WnlNqiKVIZ9G6sTOSDW0RCl04rFMCIolN0jOv5uPG+taP5fncK15ldGaOnEOclhepTnZWZfv4EGOMVFutoH08yG/hB2HQ+bY07mWIcrOScxADcc9UDhHpDa8bpbS3SeDM7JTkaBazrkc22gna30gHZSVD9XQei0s81zba+U96NYr9X7Vl9VY18+ozqcNreD9ojerDhzK8NDQhlGPaVMyK65dfaZNq3VbvQedJU2+ipSWyLWUfE1iPKqIgdn8QjlYzaK9bytViYza+dlZu7g4l9EEmbi/u5OhpVMXusVNlOxsMsCm62M8MLScLXV2UwSbhvb8IjpFnZ5F18F//T/9i4KO6zAALYoUU04kyQYVOmxpaM1426zDeHJDnirDgpvo0x2wpLI/2fQcUeaBvXWTTSrwItsA1u9qdJBMVhvOGm1YyCxYNaKVsWsk32OAfBUMw7y695KHMhOb99ZIYyhg+qwiMDrMRGNl8HpcHzsRg8qrk1EjH4TEXrDhsP4AREeT2nnIjsQwn+314bP4HWtx8/59u3v3Xob2nnF540mj9SICQmsy8h9EQSrrEbwUFMfaE1p7XRoaRKSSHbogSpSGFlXZihWsQQx09qKhCTIUzGSUKTAOioV7I/KFrAAZCsfohIb6R8v29a99rY33e+XMOARqW5i5SO5CDMFUUnKkknXscXmC/rOFG89QPWfWy968ZaoqgzCaNrQe39ZL8HPKqxqrsPxEbKjq7Mf8TD2l70P3X6KGDj2axLD7mJkZXjIIBBDy8fGJSoAwrrgb4gLkKLBgJO/b+cWpnqMaWTtxhs2rgq77Henw6K/sM2Fnz8bI57eekfozaI4/cxi9ax70A+VnNrCbSGuloY2Sud5J8hoh38CD7oxmnWFFzfvcQpBrd4PbPcGlBARisNI8I6cv+Tl1RidjySMGV7ola2a7fKc62blLXN+XoDOGwVTrU3M40JxBaqSPj9XNywM8eG50AU6zG+AEEhfQdXXuhj8P98ZGD3kx4uQ9qfrV96nosXTcMyoWz9zDvs/qwUF9+nCvqZ13hUqnAwcNkKr+c0QrOVOLQ8oOg0cSRgs0Y5H1slEGyTNSZwtEfHN9pb06OzmRg748WepcAIPfXt+EY5d8JeeuZWDrsICEkOkNv97s2iY5Lkqx4QAT0cJuPgtyokoKq6HVfSZc4e4YfrCgwQfEx8+RV8TLQshCmOwxmg2nU+B8Z+lg0i9o4M9WIFUgOq9xgN9XbzmEAnw+ShYMQdkLQTiUHxwYsu56GgQQczc/Z2jTWMoglmkSTzz6Z/J6fgYPMOaePEFCB4R2ji5zyLXs/qZEflZ8NSL0+vI8dljOTk+U47CSslDy9zUCtsLmWkDOrMvbzz5tj9SaPTyK/s4u0viAvsHkGCBDxai2qM2MHG0oNl8fJ8JrJ9ZvzYOlAjCruhpkwZ0wPtUBiDq36PAlT3+9kcBTo62CeKLTVbCkKU4/OztrZ6en7Te+/nWRoSg0D2IN+dZg13pSE31IvTYwVAXjkG/P4eaeJ+pnsux4T56DTqujA5Eqqtk+j6o4erHyqnKo94/phRzogP9+GNnWaLoSPHSuZOQCjeEM1uiN3q4a7KFJIjMpAPdeZU9hqwf8Gg6OjZQNuCFkK+UakVQnomvNWs5CRS6eM7CdOyLmbSJlz5xRrYmbVyjVsZKsqpVnNnc3ouQ95m8wjq41x+DaMHSISzkv3RBwG5LUWZZVPo96ZOm3UprCM0K8IUrSpBj3hM+qDRtyj9qUbtoY6s1a3CTZyYGeRH92pSjm80Z9K0bi7uZWhhUDi7PJTFUbx9DEQcSsxrXKYn1mv6fKmLtOfREiYRmuf9OjCdHgp1YVWTa8fnyvOrueAemFL5h+NDxPRueMNMX5Gee85ggEhIrsqXGNZi5yNDUoB4Ldql29f9fevvlMCBncmNPz03bx4kU0/9/u2s31tYyt6meTOxQOdfQsVs11psTiO/Ylx8gSg05nqqOFFIXuRJfi8HbQsRbF4+UwXDnB/omxy9rYmI8J6QQDRQP5KMqN5gDRas+RAU/oyE3GrRvB2HvAbs9Xo8QnRi/LDrxBneHOFmZqB6g819PyhKq46t9UI4GSEus0Z6B2EUeWf/DezqsvZT/VMNaIuxMuj+HKTkiGMAIujcikembVAFmwbYzrQfGmO1KXZ6bOLT3b2fdjxWhkoBoM7gfv+NNvfrPdv38nY/aI903XqdOTdvnqVXvx+lXHOpanRgu/AhlXQxvwhatmYgyZ2KQlCnsCD+bvBAWm8YT9R7mUIn9arN3dS7FyQI7IkWlGakxxuYCev1y2r33tnwqRMN0+2n5OpHqQTyIRjI3lCUOrkXRJhuIZNPu4mx8cjoL3ht8PDU51CjVu7gtKM7ynQxi2OiLI7oJ6uwwKvOdOdSC3KHCuWRmfnUEV0Sx6bePAiUmeRMbe8NBOk2J6mlsssx/rIiZZrTbt008+kSw4F21D6+jdsms5qmeT+zKRqz5XNc5+lmqcq1GoiraLjdJyqOY5O4gRxYahfWgPd/cyuJC5PKijfr5zinzH0Dr/6xRXvVflGQvrFwVaHQVPlSKiUdkIznuWqtFrOcrkckh9NryRrkrHRz+7XCktUtcEg6g4YUgNucAhSlKVFf3V+/faU5OPumheqTf1aYvpVl8QkFREob5H+wvcKWStd9SHhvE5R8s6KSYH9YFSPRufcyoHjqh/b0TDAcxQvircXvkD/D3ONekToljuBIKfUolMH1uetCVtZDVwY662jNfvGUTyqWZw8zq67uLli0DtWpORZb0NH8vpoTEQ9lBDV4KfJGunvQyU78m8aNqNwpVYLkVOxODL0H7Pj//5gxZXfxvUZjetqMatlvfwfhtaWr3jRXCnPowe3STFoVKfPtIxTGpFrWgvfbKhUbHAV8Nmb7jzklSw0UNv/r0FDMXBf4Y/rLx0fVSyeApPR03Z8bChRRPq80p1+BDmqk6JFKHzvqkkJdjugezyjyQXVQF1ZGFjXD/XRqBjUwriyD7VhW1YP88eYI2GeY32ZJ9965vt/SffEqFnDXmjHZSXxchevnylchGaIZADAY6kObZhY90LinYTXm1Vkuq5Kzg4u4FltOLZqsDlho4xtBAQUFYQ05Qvp1wMz53cIt4nheWwZsUabu3i/Fyy9kv/+Jfaw+pBNb9nF+ean6uWgoLkd5JRIjuvIYZWedoQ7FSwT3vHWlbskAkiTHJU9cx1Bmi9tghWqtfc8lcVhj/T7+vkGYbj8rgbi1gNhBVPlTMbP/6e95LLYzIQ5wd508QbRstpYPq9vltm6FxDSoBxgnjaUhwMZ/jsbbu/vW83NzdS5vVe+dkDLCo64s/kflBuXZ39b1Km8twa6bVSsubo2FUOWtMMAhiBGamENLT31D2uuxx51Qv1Z68Zr1XUx86Kuku5dWrWtZucqLMDsJ/kKnXfEvkmDJumxlDDmQPFTdDqZCt1qo2XUKaMnHUe+ZpHnhEjGxPHolWpRlhud2LD8tyK4NNRNxytqUdZyP3UgXtaEzzUIZ3BZX2zvLDq+mEEWh2RakD1c4GtaxTqPTBDf3g+/Pv47J6tXQ09614Z5tXQRtCBowJ0HM1ZgHHhvOBoB5oTKQRQP4h/D3e3Gq3JxDVaNWKkTy9f6DyAKICi3by/EnJgFFMNgLJvv/oGaIRl9knUaNgwvuzl0fGx9KWCEvLDlBqdnoWh/e4f//PSOCYmKZpN02el32mkhDpVRqGCXqIzoMNYts4ApGEzW89zRn1ALfRa1ISr6wb6fSxmNb5Db0eDs8fRlN/36lxCNc4VTpUX7nIBVerHfM4Kv3R/u4t8puvhdH2N1io5qaIoOuWY0ZcVonK+Gh8X13HExH1gPFwWMHxerynPVGFx58L1fs1GjMPuyMdRhBWLy35ck8nrGNqrt2/a9aefaKg6OSgYu9TQXr58KdYcEAisOROM6BHqMVMi45BDkucesGU3HUmNCKL5u3PQPItyVyiN7E0tyJufNYx5HYY2GcHqIiXEZNvmYvdGnTeOBdAxB/gXfvEX2sN23c5fXrYPP/qoXeTIKw6dRg8KtgpDqTUhBQz6UtrlsRZVZrhPR/9GZizXdt78e64zm2NoQ3qGxrXKuQ2YFb8IJbttOzpZ5lmKsrdK2PH1KiRs2bShxUnE4ArlSMckBqbfao+RC6JVZmyiUE5VtkX+ljz3cRtvGQH2GEX919fx3tJ83rKmusGUY6+RDC2djTJaqUbNipQ9r4q7fgb7ozFilbFqxZ2RnZxTIR8bRbEYWtAOWOc0kW8tc/t5wecUuh32amy1t8CM6XDIUNlhKpO9WGcZSBinSfBz20mziiOyiRwshte6iOsSqVr/mD1sJ5pZ3tPlIuS0OCmKYGma/7jSPrpFrXWzdaLKighi0qH160OHsAYZlh/rdDVVKKUVXj9/rxHxcG113t3CcKAHvf84e8PP7I1szLf29Kqhg2Q96fW0ofVZYj/wwIWWkcbccu5B0nJWMlUtx8ft8vKynZ4ct9XjfXv/9m27v7sJJAAy4OULGUOgevTo7S29kyMPXh1K9lx9JMpIT/Z9wlgZETAn0pVPDK1KgSLiHn3vj/+E7DKL0c+TTeJLMhndqEIPnkqUaCEIGCFk1fPn4ACJUHvUseQSYpBSS8/N3qr3Wcq51GhyT8Nex110os/AKQhmqw0NcA4sSh8q1+Dq/jwcOwlUlEdEs92ndVwyUJm3OqIkohsRFmSdnukr8LCDgrtIMhmBPF9ElMm2TgWGMvXBxJg4krGhdbTPppJrkhKFEIRyySL6TugO++xsEgMHOhJUYXIiPHy2awJRCEQ8t1fv2/r2WmeF/SQ6wRM7u7xop2dnURcGmUCzVCdqxs0XnmAMNjhWHsQGVLM/PTtSXXfC0Fq5aowbULFo9hywgL5Ux7ulO9k2jOAhSr/E/BOzs8mI8B1De3y8FEvw7331q5qec/HBq/Zt3/ZtKmkBtkH5i90urkmUYygFgAEmL0lzFRwcTYaJfqY+1OEpR/ck1nrIVLWR4X3qYzqJMYJdlFAUPu+pcKXPCG9RqcZu004vzsVmtUEaOoo29laW1eGKgeHRQEG5qMwPQvLCyLLv1BG/efNZu72/k1cvpXISyuflxWU7mszbdr1VRPv27VtFUB636C5iJkd5jbwG3OtwsLr3ukZYNnQ+u/6dFDWIDPB7rlvX6Q00LFEg9ot8PZCxmPLk7x9XkhmOMISg6uRUg8/PndEYkBhxgDHgbiHrkjQ9g27oEJB7dgECoVFekB65aqQTw79Be+x8WUELzcuZs3ZccIhCbrIZB8r5+EhzVYMdHy1DkQ07E5wN0J4YFxlyKrhSunnUhN94xrCg3MKLyaDCJMouEHA+vTYhyvXvUIVSnsivcjl6oxkJK3U/okSmcx6yY5zX3M/aG9uwzJIFDSWI9U98Sb+r5W61Pl3nNK8VOjNm3XImRPiDmb0Lo4s+Q7yQ4ZcvX7Tz07PI0757o6k+yA6ydv7yVTuDoa8UTuhSIQipi7i+6mc9wzanR4W8xZQnzTcfUz63kL40J4KImvtQxP49/+GPH7wR0Z4u832lK5IEN3OgKMue/h4bbuVuyMUFvfybJhVPWgzWXr6DzlCdkU0lyMPhYcdDUtweFHkvvhyqrokCsyxbW8yZwjCV8AGridoNeQIYEdr30TJGv2VSUQ0zkl4ejTgyuutmXEZ3Fh96DxPoWMXjModUdaF0loqJRBiVx8eHqC3mYNJJJZU3giZSg6fIFPixeo4VSq4HJbzXaLbgaNlwdefZytsIEe6UWzIqQ5B26nUsoePg4rwko478ArAowisoTzANhduMZztpL1++bBeXL9p0QTeUIAoY2WCvAj4OBdKp0fQIdS9Jqrq9veoCGj0rrhO54IRmNZFD0aj67AkqPF4eiRT1i//gF9rD1XvNo/3Slz9W27Poy8yM1YxqFbUAOSPbkefFEHk0GbLAwRw6iyJWlGkpQ5TAXjUtSD2hiH2udaN8pj165z7tPIYjYPi6L0/xgVbEu9nIofF+2vg7bxXRFo4lAwaO2skprRdj7JfO6W7Xrq6vVayPEdW9HEYyHJcXF0IGvvThh43BAlyP93z66acxWizlsUb83Lvrt1ljrsHIMfUeTmRAHn9xKDulmtFwjc7Z+MVxRHR6X3VY8jU4HGahY2Dvb+/kZMmBpgWgIt+kBQ3SNTj7wxxykDrDqmgeLOKd1+qDgCB7Int0EIo8vMmgkGAMzfIz18hB4YUQ6rMqXRQ2u3MmWCOdPyZ/7VOfaiYzIypnOose/TaFTKte0GE4FPtCoku9ddhEZM/1QJh4BhxA6w32nBw98gcZi3aF1bHXPnqAexJ+hFbm6EzNG+/makd1ilE5EWMz8HL0h9Oh6C9Qf10rHN7g8cg4pdGK+cjJMZDcAJlHIySMFXrA507BDaCwdHUMe0cn7zYRnAWxKghSaryT+VTWme5XVCmIJf742K7evVMulrX58Esfi1BFEBI9I6INpLtkUQ50eX4hR0d8EFVswGJm9vdUqF9E9lFuBFyMngStwMAqq8p9fdcf/RMHTQJZxIU6ZZ4El1D6yTTOgnEbOiWBGT/EFBGSxollW/EOyU+6YGEfq2F/9gC1IVC+N+E7FlnKQd2JIkS3oQ34FyMY9xwG7iAPF58J2j2Ubr7fPz601WarMB4WmMYjYSAxAVHCKXa4IIjDLusvUYRE6nHIouFBkMaiCXoI88OKhgcY62jFh/CA/0vhZDkKxwMFo+g+lbcVUjn3T/J8nRdeyFNdxOxymswT2ZC6FEneVmk60sFFpRGEYHs9T5RMqHQnPVy3tUQAobCrf3BHCIjcBkqaOs2XH34kg2zZcU2oJ+hIdjqovZIuQvvANu4IduoLG0xyw3HsHwcERjIQN0rlaDFvj3d37Rd/4e+33eqxvf7gdXv9+oOuFAk5RI7crUz3HosTULWg61BcoSif7zVso6DopMwR7qG76CKjnE6iF2a527lS1Iyjly1KpXhSdlgBpQ/KZzv6c+Sqw+8GL4kE1X8L4VgcRbcbyhVOkW+axoA+jdrNzW17f3UlIwoMuduQt562izMM7Wk7PTtuJ+SoplM5tRhlolvN+8zB65xttyK0klZklesHAcWOh3y7vF/zI7r1ykYMjow5a8wgdqSr9FVOGXLPWaE7nB2IUEna8jxo1f5niUlENb3B82figGhQhUsO6/AHWPbId2eYyhzXQzhaaijTMWOT8OdyJhmEhZxPo1RG4KJhRkzVQl9UZ8kpKAzo9vEunMoDfaun7YChFdOaHO2mLaboqCijEb9FDXqm7SD9ReaLcqdoMxrITJGvRARNaGOfwqHMEaY5CMFyrppUGc54H8/tTnzWfWIZe1635lf3JNQgv8Y99JFxv/ZZf9M5cbgW48aZj2oBqS1VO4UD40Ykod+SeEXdu40tsO0GfRzwt4h1si858jNlESSBc4pM4RTD5MZho578/PJSTirpFPQaETMonJ0PjCvnhmeGK6L6aBw8mOIgG5xnyxSyW8qAPIxFsvjP/9t/4ICRVd0WVj/JQy7VkMKT3ibZTDRJTjDLYXhgOhQtl2KBGoITjJKeTsfaNVyQw+Ajqok+l3VsmcdhWWFL2PFQco6rGIRESipYp+Yy8izTCYc0kCgMCLR7RiXdMy7pnukNa0GhmtxAw3W6iuSIvs5AaZpKlkl05QoBFUuRKMrvR8AhjKs1PZ4DauQ/9Y3lGd2hapv5FspnklCFZ6lm5GFWur/1DzWilUG0ofMwBufKwgeKe6s1mMPB8+rC1Jd/+L2s02QUDoENrdtrCi5RF5R5Z2gVtSb7HA8Q4tSrj74kZp2nBoWCC7guFHHMr0Vm7Gn3sCJRdDAfFQGrJ7LHfkVKAu+R9Qyi1E6GFkfm/uam/eL/+XOCTl9QjnRxqT3F47ehRVYM88lVVEhAVMtBorQlcqzV8FXIawjb6pksH+ns4CljaG1ouvaMCS+a4e3URoUy+TwMms+NlXE1vPyuRrDDvBX3CEpDZywiWrp6EYWFwV0I2gRCxtC+efOmXb+/0l6IdXl83M7PT9v5OcX7F7oPjQO7ipZ0NrjsLV/cl2Ux7nGk9bNz7GeruS07E0YMrPS5b6DzMd2tEnGxOJuIgl5QFybWXHn8QLNEktMcajrZoUciNWMUIqL5iLJlaN0oJCHATk+Nxu0Iw7aNz3WZn50cR3Yhr27R2TsGeOezxVIRjPWcU2WuTQ6Zjqi1g1HT6uM4ru9vwgmglWej0xc56wBT+f1sfODVcBRlQKLtoN5H74LJQSVydm7s6FhveN05k0FSjcYOeh/rJ4UWEVmUiwX/RjwpkVmj7WqcnSTNJq/Gk7Z8niPHHehnGMdsHtPlnwP1kuOvNd21yUj0IhnL0BuREoy+6pH6if8kJWow0/1M0vMQZYepBHNiV593dqqNmmScOJw2UhBOq2D7IFGaTMnz2tFg7W5urtu7t29FVjs7OY6zfjiolp9nYB44xlaor4buxDqqe1R21NO5ePm7vlcRLfk2hc/TaKGojcgpLRI8QVkhMIEm5oDu6UTsVP62gwSyGYM3uyMapUfrTQhjG32WvfiCjwsTLdpdBYNMToCG6cbBArJZPdJvOCIWIlobWiIhugrZ0KqVYA7LJgKQosiJNOFhJjM6yTiRk4jBCOopqtZ8kV/uOwEhDGFQ3E4sjFhCttmA4e72JhpWJ/EphsZHXluh9Bf8Z6/cys3f69vFnOZQpHHz2nYHQ4SpKCuyIo9oNmz0TvWrEd0JOs7yLSDk6O0Zxsv1Y3JugAmBLJO1x+BxWt3VPKen/cS4Oi1vHpyAkNI/D+Zg7quUaN5LHLLwYocRLf++vbpq/9fPfVX39RqW9OULrSUyESFItPazR245U29YWNbrlXJsiwUNHfo+x0N4fujkGB3QWmoAxViKP1ChgGBtaCr8XHOsVn4YEQhIzoXa4DuqZS8dEfNZPl/V2CsVIWf3SJGt2MVn5+3yZZA8QJdwkK9vbtqbTz8TNIyHLjRoOlVnKAztBx980F68eKFrkN/FKGNw+W7Y27lup5pYY9YvqDx9LbGdFedKFZU+E5XjbE4Xke/sUJd0wENYsnQkf/aad9Eh+Xfqp9NQGu0iVUR0Tv0ryIv5GRFlRns+PQOGZN+0f+iLvq1jGHIxf61r8meejfpZEZuYMzoBSuzLwsIBAanhM6JnvPeru+8I9wQd71bRIlSRbCM6Cp2AjE8R4/1avFalP1TPPtV79iKhHtpCNJMekemMXml72vNe8hybZJqGVvoga0TVGWsfskZaIu45R1x6WH2WXVkP2VEKRpdCpw6dU5e2/M86oTedGNg1tVBhU5Q2Qh5iYLr7M4RshbGNlisZ/MDlYFJ1dlbDCKgpi4htoWHYUzgMJ9TUksIjCLu7F3JzfX0jJLcaWvpvx6CL2DcMrVnfWmecN2QoB+cQwRqqjrJXNHLTCD50Zwxkof72n/vtB8NB5HpolE4dkjY/2+0pp5AsYx8YDQLHqk3Hygt1kYOn3WTbMW98Bw85Kus8m75ZRJcQ72puR/JIEWgIHETOc2Cx7FLERtAwQ4dU7Fua1+MlxUQe8hwa/AsMtt3ocxTNiukYtGxydIZa5bFxuDE6HRMwSDEEnpC7YvQY49iiFSHKOnILffG25M1/f2iildOUwWQzfV4y1Zy5+CJja4TByqtGu/b0hg0TrJDwRIUIuHFIzdXmfFjVryYRw9C/SSpKAWSOxY6Vcp84CjzjdCoyAT09gS5N2gon7alhDa8zWXtJNOMAu8+uYJhQ15HbyHvHIDqiVbs7crbTibpa/YOv/j20ZHv1pY8EHbOnK+ZDekBC9i22I6X9xX/e0vs2DK1Y82Xxh/B8NRr1dwEJkq+ixAmDvZCzWQ1tHFQOM7V8FM4HuY/147wQURI5ujmJD7eNsm/LUZINnI0S3wXvduUHY+WGILJBDKOUJ9CbGD5xc33TPvvss/Y+CU9h2Hcil71+/bp9+OGHMky+b3K1vN/RmFsbOp8V0BjlLr1itcHtHL5OySaE6ER+6uTtgeipN9RyVD1SroyZdPlhSEhPpkHpYtBYU9ZC5/3hod1mHtesaVrooUsMg2stkckkyKlOdR2NMEA7bLSFgGjoSOgZdEvUNAd0eBhRV2tINp3GVPD6vEFntPAqQqfI+SNPywOloVXYIYe8ydBO6AU+SkOrNE4Y2i1xLvdz2KKCuxaGXnfLCM8ZchWpoWEKRFyFhFwd9rAvjwAAIABJREFU0cqRpnxsMY/OeQ4+smWu+CrpEHWE8Yy4fX6t7/uJX5F77QyPgi7OIkhfBG8M/IBcxM843OhVjUFMQoVQBVjGciwCL56OAmKuKKpSQWloxXNghCQ1tehvctKrdQ4auNLfRvMK2iWettk89LvTo1dX76U/qbEF+aBRjnLUo5Emht0x3QjElQAQhCLLJAlSsDciRikd8tG3d3pGIS8Ye8JCGBPNryzNCMLLjiS1iDNzphZEntQHMnJiPbFKm1Ig0D76wj8xFMAeRMQYRdQBEMREBGb8nQQkdhJFyFLch1F7eIj8hHqgQnJpe8G3kbaNvKgXnlyKHAJ7QJNxe+Qg5GhAavVGCJVyPyjRg0ongKFU63YUuS88PhQaEcQdg4dznq8VgAyI5q2ONKRBDEkICxlFut2lHIZcgc47LIrIEc3QCMtwpMZRv95aHmEyW3rZnjji+r1qLNyn1BGtvFpqAzEgwN94tRB8siFJsIh3KtGRMR+P29kLOkhRHB4D501sceRrbNsHTt49KEFGkZBFFGlkHjC4AjFhJkpT7qMzFB2i2NM0tNfv3rW///d+trXHh3b5pY/aBx98KPkZGlrDmcHnDJmwoQWhkQdVhr4PHZke5g7l7ijNzgxdqcgZKmpKmJetEeSZTeltOH1GOCe8F4OFgjckW3PCRgf4nQ99fV8HQyaUj2LxvsFDQAlQyoPRPTk51fqSkxKz+O1bRasYJBQpnwsigbGF5CYCTDJ0MbTAbBhd7p999hQtnVUagOQwecul13D4PNX4KjpX+8h02lKGbWjDWc0aZ6dGagetfL+7WimllCQWngteBpGtkQCNMVv00ayuL45GDPk2+QU5MzwdRiYGgnNfclilmBL94oFSZ9mAea/C4WB6VFQD6K1luk80++GzA5FShJpfvMDr48OuHU3RI8EVUf51BMTcG9rDNlIpMjRltq7WOqtBzMw116BDD9LqCzlCJ6pvcN5rTnTirLsfs0sRJZuJknGWTBSzUqq9u83ID8TS+ddg/DO1a7+nc18MsFeDknTQmbTTkTsVoZr8GRUhkc4bteM5TUTCZvEu1e/nfO2g1aDD59Ljch7gIbWRCHVEtAzc0EQfavEpfTsBoQkHlq93795Gjfrjqs1Zk+lUHaSQGWZgMx3LUPmG4C7bMaqT3mQiTpCcjuPv+J0xVCCb0kdnlGD4dvpc3kdEuXz5wUaTUZsdMT4oYDoVzDP/06341F82IcCgzHWNI1w7GqW/4W1xGKJeLQg4coCEBY9FODg+OZbXoVmCRzRPmLbHx3WyfCOChS1HNAncqwg3IfCAv4K0QI5CuaLFor2/uxOzFpr/fr1p24fHtmMaEZGR4LqAdhmuDRUfV3NL7uQo8r14XjwzrdGiDCg2mnvA2FIjqowLr6+jTtR1ykAUIhOoFWSIeGdEi3V97jX/GudiaKTl1OSL3UABD7AveV7eAgym/GmWcsnpSEOr0U+iqIdh5D+eFygSYylBOjvTkHGUb6xtDIQPuCxgXBndLoqNkqhIDwRxLHJB0dgeo0DJkA0tjgRpAVjGQDd4lUS4GNqf/9m/q9eASYGOgXCieUqYVe7B+Tg39kAmkJOA9aIO3E0TqpEdRrZD6NOKbDFfyNDaCJsMY3IMBtf9qlkjDBX7Y7KRI13Di3xOJRG5V6vPJ7Jloka8N9c76/tYVyB9omUiOFrMEdmen19oXWhy7xwsBhSjZKIWeVrgY6Ja/p4zArTN+/muUod0KATBJoky+A6BVoR+SDJgso8tn9Yf3Trb80yFGGva4VrdBJUOkckpTDUCtu6Qs52tChWd5gzksIXR2cfQe7/PHmDR533VeYkIWU0iYiCGIOzMfXQMXE1MiugTA9URvApbHZ2phh5pvZwS8HtlGPeRXxVbRWzZWRArGX+4W7fj+bSNR6FH1VqUBkFpaFkq+qBxhuJsRk2x6n1zAllf6xtkKZ7dsqSpVW6nqprmZAxnvpbPCSSTmuOI4lRipHRU9CjnLNXxlpFTTfZv2g05q+F5KNXWyYF83CA36TXeouKCeF5es6yLOFdIZeqR3EZtuWDIe5Y9JY+oc0KzUsZDGnh+oltQW+T+6ora8RvJBWQozsnZOZULBHCkHRn/t9b5prHJin7JV1ftow8/bF/5+ONESwn0mmyCyHhqTxytJbFh6EY92we/6/tkaL0Y9tg7yrqmIsTA6EqGiHzeuM0XCEdsHocYCr4ivMznalMEA0Qu1l6VOrJkuG22mJogHFGHFNButLoah1Kn2TY5wfOz8DzowiE6e5CauB752Ac82ft7DfMlcR2RVvQ/7WCk6VTJ7PnxcbuFYIFXu1q39d192zAy7vaubShahiAhMhat8pbqQKROKqPWlmfH2pjZbKGoFtzf5USaOJPNKGJY+UxQNLWAsCTnPF+OmZssgN7iv+eMraOCYnd7QRWPoZ9OM4wofKi0t6WFpD1r97PGeGo4Q/G43RcXQ0sRuCNVEZvSYwQ6hnlMXjCmvwCVBKTmKShiH6tLU+T55bSoK054mGJT5kFkfxjKjLG1oYW5SQTBnuKsMCaPCPf9mzft7//s31WUAnsW4+zZudyD8ver8Fa5npjgqm9GiQLpkWbg/0HcstxXp8YKwY6ojUgXmWQOEXmPBh5RN264ECWB0cJIsQZEi8CzfM4nn3yifCmQu5Uk17Eh82uOjGUwVEOZw8RzHdWC0YQz55pVahAtM3FMX33wgeb1skYRZa+Vs8XQfuMb3+iMLWcFQ4vBpc7W98b9k9OKCDgm0PCsOA58psoZUqlVR8HRpPY/G1fUqBwyVNS91DrMvoGLJ6jYadQaZFQpww7hUjXeESHZCVFEmqMD9fuM+u19ej+BREWKcz5WjWYiN8uUKPe8FQLySMtHCHnwQPrGIsic0wGcGde3U9bIOrM2HSqSQUpn8Bt7EWMY9wy8UJABO5bpkZu2366Ug6UpRbCOR4KMcd03GkYxasujeZTQyMmIASRR8hXOj9A0c0zUNwDfNEru5KQZJuW5gMMZdF/aM3a9DYCTgXYTCXA7VO5CHapSf0W+Oti/IRMBAkSP/KC7eT34Pp5GhyeiZSGfCVODBlo/8b4tZVCZNw0IWZZbZCizqBXsJVHOZxq5s4PL99McCo/sv3vLnFrg42hTSsOb84sz3Su/50tpifVadbhvPv1EweRP/Lk/137sR3+0ffrJp+0v/IW/KIedaFajYHle5FKDeMI5kl79jt/z/WrB6IXqYiGX9WR3HfcAtZD01OtITiPQeOkQLcCzUYxNjKzwooIZHMa665QEa3cbikLKUId3KShakZBudKSZqFEHy1SLgJDFsjw5lcIGbmSRUQgYWPIseCOQkAJSCngMfB2PhroqRiQxoPcRAQaywVG4vm3Xb962m3fvxWrFSKppvrqIMAaJ6QxTGV16ZGJog1Qy03W4PtdlczC2GN85zx+1LloP4GkgW8Hb5AuoV0tBrVGU96PPseQMX+fPBe3BHiWPEu3Z7DGzF1YwjjKsmMKxzEbZIlA5HxqdnPjPESYebUSfodQCcgqyge4PBTefax1evn4VTS5EngpiFV9mh7N/MTGmzxVxv4LmxSSHvR2TN/gykxtDyx2Q47ah5d9vPvmk/dxP/5Sg41ff9pX24sXLZBwHYQ62rT13OQEizUS0EuUWQMigIEQAIZeOiqQAUlEYEpSCGjTOZx3lUCXr0EbQf+/P9JoCw/7wD/9w+/Vf//X28z//811O10YCQ8Z/JhY60vS1vXfevyAGRr0261xhbRwbnFQ+CwXy+sMPZTxhiCN39w/BvPz008/au7fv9LMUDiVwaXBfvXqln/kPghSws2cb817uj8/DoDt/bASh3osdFj7HeejQOYc2L2Qoy7zPAYbWDnofhYbL2Z2V+OcTJMj9k7mCodxoYNDrOe+VnicJgxhZ5d3F+WDONjKX06U2/l0mQxKmffvunZwpHA8cO6BWjb3MvuCcBxl+GXw3zyh53kmkalDQglmjoSYsxTY6bNrv+Te+t/0nf+ZPy4iSFvn07VX7yf/iL7WHLX3JIbtFeU30QM4zJCObTkhrquVfUkubRC2eHeNBsIGeYs+vbq41ceaRec/TmTgtammajgT3PptEeQs6jr05OV4K3sZxrSkj8XeSj0BaySklVayA6LlhUTbKIRBaUv99iOb/U+wF1109do4LsvbP/tnX23f8i/9Cu7q+kk5eLk9EhnVbWNWwlyE1yI5L1AjMcBxJoXAmeC9G9urdlfaNkjjprxnpsnCaWdfb25suR0vqCkP7V/7yX24/+AM/0H7pH/1S+8n//CdjuAC1tThnIAPZVpM9FUqArv/O7/8DIfKRqU4hDqJQHJBkxeb3rrel+3ngbWXJi2qUsnOLuhhlVCfFkF6g4IvszYoH8LhZdUl6EUqWRKq9oY3m8AlfZJ6CiIlFI/qJhYvwXIKeNYvqjKN6wOj9iiACk7Kh1A2+Am589aqtYfjN6arT1HXm9t1Vu8Ng3hARR3RupYBCVm72aBGGnsG+R0sJJEZJ3ZYSjlN0fXcfBhaIkgOc38nbunaXeaJJqUuV0X+zwn4C7WduKl4LdqCLy02q6TzoVGzax6TcW+mFcXC9ahhQDwGI/BlwLkJHvi5rjE2IC4qg8lNA6sCTREznlxdRWyZIDYZjoB5SBG5dJoYj+a6AtzyKytFuEBuioQh/B1HHZCi1imR+8GHfPvvWt9rP/sxPt931VXv9bV9ReY9gPP4WyCkJKmbM8hkqC8m8G0qJiEblYdkZyoagGtpqJDpnNA1xB4HlntjB4e9teAxjsaYY2j/+x/94+9rXvtZ+7ud+ruvUZWfKvYY5B7zfUWA1JE+uqX2lmXqUKqXFSa9+J+dIjSxOTmVs2Se+Q/4gz4UD++ZNdIMCHq6wN1GtmpIItYl6UKJa5NsOB0gIMByK1axrl+9Uw+h7DketT1NFucZTea/r3eVEi2H1u+Wsp3zXbkbdp+WedGU/mbrwWirKtkOan4ODbnY65WRK9STjVlCpy4pyDizPA4plp1a1xiIPRutPMfYTuVJGMfWpypcYTajGLDF8Q5GQc9DgLIddGx+27c/92f+4/akf+9G2nLR2tzm0q7uH9kM/8qPt0/e37XG9VQCgZ0onMBCRQIooI0Te0X8yilFMLmOErJ3QXpVRkXnP8F/eX10r9SDULhGQGEVKu1tkchcVFG3Ujhaz9u6zT9rF+ZmeR07pgQ50SzlyamiC0U0dIOQs8+42vnIIxYWZKgABsaLlKk1qOK/cMePsWNObu5twnGApZ/nPfEbnvHCShSQlQVGylkgKciJDm7WySsfsdu366rrdXEWPb4I70B8MLY1O2Es5JNIXO9XdstTYuP/ur/219vt+7+9tf+d//zvtr/43fzU4JaRl1iuhf8gAelE1trnXo3/5B//9g72R8BRtZLNRvxR0hvtlwLIFmhquJAlrY5VEFoMvCDPGDmxoKyEASBhGsLpqkKjOEgmx+fKaiohEwgnIzA0BRMpYRv0Txta5LtXGZs9KDC1K5IGer1yH/IVa1h21F5cX7fzFizZaHGvIOYw09VKlycXDY7u7vtHsQv1tRozR8i42QmO4lkft5OIyiCdnpxIs2I6CHe5uZGiV+yWKSqIVbobauat5RLCZv6jCp0IsT7z4gcJSHjMbnzuKcis71W/mRJLawD0itmD4hZENJWjIRU4FuWzGzGU0F13B+sgAWGR5dqro/qOPPtI6AD1FnjfzFOpkE4ZX1Hu14swJKTHRIeDQhETdXs55LWAwnCOkUB5ldrJi8tBXf+anFdG+/srHMrRRQxt5Ygwt6xeQ9kzwVhSb08c0iHNR9tR3qnHkaBTAcKij26HB4981n1prJW1oLa/8m1KZP/bH/lj71V/91fbVr361i1ydz/V73RwCeXdkWL2wGs0xT9edmSCTCD4zATDzbsG2j6ECL169lrGF48B6QSZE4RCtYmwDLttKMRGpffzxxyJKuR4YB9b55eh8ttL6utbW6+37NlRcnRRHluiNgI/7//xsncE19phvGUa2Uef/lN/gUZ5CHNKYVo6AjX04lvHB6j6lCDZaGirdRf4xI8yYHgWkHCSZUOrB4XCvYXMPdDvuUKT61SSDZr299KJKeMIg8m+n6hT1UuhD9cT/xyj+b//KX2p/8N/9d9qC6TLb1h63+/b9P/jvtav7dbtfgQYG6SZIRIFqKWd7oPcyfAag7TCqnlsrB2H1KD1InhUUErQQQ3P/+Ch92PcLj5aI0tuUMqomPwaKQF+BNfzB65edo8aQEVJ76EFFjkSw6eTHmezHqZLD1BAAYGluDsO4fmwLiIIgXZtNu7u5aReXF+3+4aG9fPWqvbt6pyYT6np2dRODTlKPPDG0qU+cxsG5xNAGKS7Ifre39Ht/30W0BEywjk2aCyf5oBwtNkF1z6tV+5/++l9v3/e939v+xv/8v7S/+Tf+phBViMGUk4GksTCk0+h7LO4Ljs9v//0/EGKahDp7Xf7et4l7GtmqwDnZvgirOyNZsDvPNQ+BFXiFlGxoHT0LPlaNW0a0CTUqL5gTYZQjoq0euUAi1JO+9y6wMt4Ui3h//xATaj75RHCXolN6hgKvjA5S3kfHp215dtEuX72WUglyQkzOQPgog8DQkutloVWSo367sM9o6DCXoWV+K4Qc7h0IAecBCJt8NdfVuLccXD5V7Ze7TGFoA0IbKhArI0c1VvZevxodOAJzXqaOqNPfc+iTINEZUkWb4XFFHrWvJZVylKIgX5bRZUJRLmWSE4DXmzMdP/zSR4JvEWS8VBnlzMu6zixY1m7AQQqBz8+8UZIyTOt3oTrog6ZvQGabTtrj/Z2MJYb27/70T7X93W374Csfi+xTDa3qaUvvZxGqmHurvrEgJChKctfZ9aoU2dvQslaG5G0wvC92fJ7Icyr1GhHL0ckZqTh9P/RDP9R+5Vd+RYbWTSAMTwv6Suheyj/H9H2RbMiZokQi+6nGbOAwGkIIkoimNaeD2/GxolqGRmA81VJztmiPGNvra0XcqrO9u9M9YzS//OUvK6p1QwvuEUNL2RLv4++MGqiJSZbQGF3xuvF5FWkJ/RIdkCqkq3XNlope/+pkpqrq23qWvF/n/JfPcPQtRy7JNNZNMkzJ1lU5T3Zuixm4MSBAcbPkJIYQoB9UNqgRjrBS37Tzs1Odfc496w7K1SNB9BGPzkcOMsyHkL6jXal7FLgGW4Z2q65P/+P/8N+3f+v3/Jsy6DTHeXt9137wD/4hQccjupIhXxBVu45c0Q9cDuxuG4z9zVrIkLln6BuQvmNy7CLzPQg65f4/+da32uRo2V68eqW0wO3dfeZ7o9+6Uuq5+qzJ7c279vrVCzlorAHnl0gY+SDFhzw6YnaNvBEkDO0q867AxRhaulzN4cTA4F+v1CIUNvw3v/VNOYhvr96365vbKMtslMsFXB7oVA/vC0VLI86eKE97AvIYKUoRnu4f2/u377WP5KcxtKQyVJM+j5QcD4weRxawHdiF//Vv/a323f/ad7X/6r/8r9vf/t/+diBwOPK03SWindLDOgYMqMSHdoy/5ft+t+xsV3Se0YfzCVZYNrxSLM41UCCcpAMp8NqdqGt4EdCh//OBC7gkktc+DGyIDa16GCfjL2CBpE5nlByGJlq40V0GeAxFf3Z2LkMtg8+YKXq8PtwpX0szaSLW7YpyDFjO83Zy/qK9ePVBe/HqhWA2FoXfAQOjRDCURLd87R5XyRqmni6gocXZWTtiWPrlefSaXR7JALnPMVE1xvr++kaTRxAmbCtfYjVPoxRpGLE6AnBU0xEoBqU87majvGq28lOEE61Woo7W7ROzR2v/71TMpZlEB02moXXv4d6gBESj9YUIIej4MqHjS90D+R06cWlvM19LpGtDG8oUj34ao++IrAuZIgrsA2ojR4siQynQAo2IlgP4yTe+0X7mp/6P1h7uZWiJaAVLZa9Vy60QCKLzhH1QOoIDVZMbPZftfNSI1ftRc99dJFnyQBX2t/NTCWyGFTnoQK9EtL/8y78sQ4uxq1Dp/8vYe8BJWpXZw6dyVVfnnu7pyXkYcsaAqMi6iguKiSASFFByECRIWpAgBsISVkWyBF1QMkhQMjIoYWZgmGFyDh2ru3L6e85zb/XL6O73Db/5zdDTXVXv+957zxPOc07w5zzQ+uz2I2mfn4fWh7RxB8tkbBaZMove3o0RtqpCLM9Jas4sBblPTLqxRfuZ65VZLUlaDAiY3fHaWbbj5/RlZD8rzOxXRtkjFL8YUy/z88R+BMgzXYMBYiNIcVJ6wcpNA4zdXOa2GX0j47VDyykHGYh/5FegxaLhEF85aRBqvLCBDRh60kuj9Cg1KitdmrOUgS4/D8utJH5qrIug6MzADcDHxljEEnYzodYzt5aJgilmViQEyumOgam1xwT+HFGsl5XVXvezn+CAz31an4NDbyu2DOErXz8U/Zkc4k3NUiKSLKPkaZ1BPcUulGmbXCw/L0vHXniCe4HPl1ljLpORpCnPY2n+0iREUwdReVSzLOpFJ3ie1lw2q+dUqyDdFEepaO05rhO2I5jhyaDEtac+Ujp2JiqmRRxCyXt283slsVpEjBVOjtgU8jj0G9/AF7/4RWPOt7dh9bp1uPzHV2DpsmXO6IR95P8daJW9O0EZbw/pnZjox0yLSE0NsJSvMcOYpluIQzZ6F1aixSCFiRqTr9/ecw/22XsXnHvORfjTk08rSZGgE+81zzuS0agtkTQRGY2/jt9lr8Aadb01X2NwRBm/hD3YGiqYk4/8Zh1vlhccBAT+HN8kGMm6/WHlQtc38WwyRdFSbomrHyCijtNRVcSihWgjAJp9Y38kRP9BkiqSAlpmNlS5IqGGoxeZ4SEBLf+kLdzoSAYl3jjOqYWiiKfYa21FR1cn0q2UsEvrM/Mz8fChjOPocAbZwSEUR3Oo8gAqchNw9CiCCHsfVNaiwk57m5xvWKbgyc6sSepUo1n5HBKsK/QIZZbpFR2U4f3vQMt/CZYug2Cg/qaLuthP1ViUywxNUMN0T33FwNf49Zy8LqqUrWwEZ6yk51i4ykJsbtofmL7nJFILP3ssijRLksySWoxow83GEhSJIXzGJrZtQCsGuWOyq+xatVKyvwljwhb+nkBA28weC4MYp1VMoH2TQFsuNYDW92iNhDWWoQeBVrOLtsw1ssB5PW968L9ljj4T8UFiI2h0YxDBIMmTbMayJts9zF4ZuDGjXbp0Kf7+979b78mNTXmQDmZ3/HuQjBUMVv0+ImuTBXk9U2ewwRaOzyT8aJZm4mXbZabUrOCkmpqRSJoDE+8RsxKWt001xyzz+LoET2a0JEeRUMXv5SGkYHRouCEW4clbnuXpW0E+CNz2/vI5GPPVMc8DvrACb5fZBu9v8B5owsNE3awi58E2IIBhJCTj7I61J2xt8Oss93nikIBKo3Hm78uMSADmhCyMaGOVBpUTCzk0JRKateS1EwwIMiyn874zqxX7XYGpAa0lMLb/eNaxFM2AT2VsR9egAEWM/OJ6BddceTn2/8x+OktaEgksWLFOPdqBkTySza2AeqDsC5OUZD1l3lMz0iCIG4uaZCgT9DG7SVZ3kjxn6zXMmzsXGzZt1PqYPHUqlq1caZ+7VFZwZlUSL03LTNmVwlFDU1MUA/1bMXXaNMyYMUMJEY82Au+iRYucH6slTX66wQus8E4XXDmZGSzBtVYuOEUsSiWO4pabbsJnP7GnAKxQB7b0D+PIbx+FTVu2SAGNt1XBmOR4LaNV8d35WvN9+YwJnFQwFEPdVUMZ4BBoCaTSRlBbMKISsx/L433zPWkCLRM3ZrT77L0nLrzAgLZcqpgtp+ahzeOXPVr2uuk3Lc34zjk7qRgw1qcdU2lp0LE9GSGg/qGNTiZaKqlFJUBgqdF7f7rF7evh2gTO51EloYAwPgUhPBGDBAFlteGoyor8Xn7NRy1eXIERZqlSRD1SQ6FE7nBIPVsrH1NWrg1trW0CunKpgFx2FJnBAVnDETzp/GFqKTRejmt0p7WjDen2VquvJ2ymlw+hwIH9oQyKI6MoZrIaA6qXWLsJo8RactyYyMoU2to0/MyHyl6urJdyeQPrYZKsDGx5HToitfj/99LxtkC7LRgqQxMr2oIcf2DzXksBy1UWGlmDcyoS+EjAXHH6PwFtI9NyGafvV1pP1w4qQXg0ouDEhr2bBOoEWiqmEGi9IhdHFzzQKqJ3bQICrWcyW6Bmrhf+fbjQCbTsMbW3tiAq146QyFCvvfIyKplhdE+e1JBg1EynnGXGeslGwLPgzAOtZv/q7NvyMB1jsfrr9vfLg6w/4D0w6usBoN0WIH126l8nCLRLliwR65ig5cdl/ikja5Bn/lXJ1SkxkVRGoA1ocau36IJTScCZHIDMsP3YAUkazD6k+52yShDJhdyDBFuCrCdI+TlssZcDc7ZeCW540FxQWEYmMPP+8H77Xi0B3Veq/L3094TPRNngv5of9xmpXFvGfgXBWgpurouq8ys4BxQgqPkgzgsaeC4CX4ssW90jJ7vHKpPOJ/YL3XiftRrGjETMlIK9ygqyI9SO5ky2BQayzHO/CYDMCllVUJ/WjaToo5JTwcob159kZ81gRZKkVIVSRlvBr266AXvtuZv4L8yCl6xYi0O/dRQqPLfiSeSZabv5WIIxX8tm0wm0deRlCccRl4QCBgItRRe47pLRGGZNmYIbb7heLYVYIoKRbAEXXHgR3lu8WPu4o7NLY0pkDFspn/1dG42LUhe4QqenKk47/XR86UtfUvk1lytg5cqVuOaaa7C1r39sxtiV0H3gZUBrAE4CFBWwasxoGQhXK6pA3nXnHdh9l3nIFszgYTAzgu989zgMsVJYKDrzgTGgtfae48C4cUKWxHkWklOjc9EFnFww2cyouDQESq4z9mhbWlu0frmuef6wtOycHjRHe8sz9+nEAAAgAElEQVTNN2PPPfbAVVdciUf/+IhVxSTwwzlnaxVYVptEguVoMqpbp23nSsdubMPRis3xwgayGxFlw/nCjYXQ3YFA66julikRuGxGlr+I5kZodrNyrv83BrY1RRy0HeLC9kPRHmRTiZTNzDoXE1PzcVJ+JFKEqhgZJbu4aM72tC6KJ3R4dHV2GgPPlVXyOY4eDWNUY0BZRSqcruGhzFSfpJ7mjjY3M5tW1M9IlSXfPBnMI1kBLn9XWEauA6PFfMNYgWDN38zw6DNKU2/eTi5wOkaMMqsdGkYxm5OQBZnIssr6P3q0Igq48RF/yPjKAclZvAYetMyuFYy4/qi+h6YAjlHoxypUyvVzgNGYIjCCrbn9fPRA4/ux56377U0SXO9TWULYeiwsnfPg1kJ2QJsnscwDrdP99CISfDsGMYzoVZJxvRSuEdlsBRxI+D40bebvjrY29dbJUGTv/bVXX0F9JIPuKVPUI5d0HcElbOM9PmvhwcI1oIOTTHiCtdNrpQyjwykr47ryug9YCBr+tjSCmECVQbJ1jknrQdjfxWCWSqAigB166KHwQMuZ1QZpMMCs9S2YbYEpWKK1Fo4JW0n/1TmqeKBVgEotXicUz5iSUXueakl1ZiJNGudoae1AV9c4VWP4+Uk6YabaTwWpoUGVk7UGQxEz0SbYtnfoT/6/Z9mzJ8e/s8okwHF6wrxGAS8FYrz7kJuVtPv00bZSo3XhzgsvpbdtNq8zyVW3bB7aiSK4b/R7RX1F91qmW24sX98uENNbLTAzblfA4+Q/zZfUBFKY5XpNZZ81spc4c8pETJrQi1y+iLfeWYC16zYoi+FZRNckVsfsPS2YtufgEhPOpTpyjK862dqsIVqrIFIr4767bsdO22+nEnO+XMXazf048MtfRT2axCi9XKOWOYmU5TawdJLp2+qladk3jsVEgOL3cPqCQJuKRbHPLjvh9ht/gVHyqmIQyJ149kV44623kMnmMGHyZOQIREV6/0ZVTSRwMbBJpuKoVfJqxV15+eX4wr9/Dk1hgJ3NFeu34pjvHqeeJQN663vbOmUCwqSMPVoyp3k/OO7IknmN2SeTAY6LZkdw7z13Y48d5oD6WgwbFy1fgxNPPkXaB5u29Cm5YTmeQhfKaF0vXIphGpECirmcgg+OdTI5lKKhQDes/ms+mxfQcp0QFEnqZGBMoCXueJlaPhsqSl33i19gl513xi9+9nM8cP8DOnOIg9IVZ7WDJDoSZlNNToc8hVDr9DkGtM4fVNFmIAvy/TMt3AY91tc664oAjDVsbE/P+rQyJRnA7ENGVZbw/V2NcOhrtMHLqewhr0QtbOqe2JyZGSpbk9rX1zUmol6ciV5nh4ak4CI1GPYFi+bNyMHk1pZWNdIJmNF4VOA6PDKMEQ4rDw6q3h6TXibdMELqOTLlZ/m3naVksS3NIowHGH0MMwNDmhHm+A+zU/685MhkgBxBmM10+rWO70bruE5UzVNK31MiQYvjQ4PDKI0SbEuy9eOi8ED4kdJYQCVo26/73pUfZNeh7s6sRqleBLexCoVVFMYcWFTedvZS5h9tw+bqP2vumRR79njNYEBZrQdcshprdRRrNaTSzbrHZLLywGIkLL9QKS9Z9cKymrjN1zkxE366dJruKpYlezWfhvuPmw0msKZI0CC725mWE7T+/PxzrI2JlThj5ixtIM0BxqhBbSMvou4zsGBmrnkQN27lMghucl+iVf/NsXZ5vwkQKik5Zw7tE3eYNcygPTHE9QC3zYS55vzrM+M76qijMH/+fKxZs0aHnVd+4nsFR3oYaPoZXYFKIKtrADmVvVJ2zwXCNsLvWJ72Ex48Gnlh0AkqwjIZuQUtAlqSpXjQsNdEwgn7sH0D/Zo1JNeAooUt6WZ0d3ZJHYeAS2AlONMhiwEv5zEpGsOKDkup3jRCVmXsgfFQ4myh42BovwfUyvy1WAXMxsqCvzxA6k/NMY9JkDaqNq5apvtGgZnA6IvfNzZfb6L/EsihPnHDBYeZGltH5Ya6HLNDHpLFPOdOYzqgL7voAuy/127WBw1F8Nr8t3DSaWehqaVde0OZMiUmHQNYErHcfwre3NnopiRU/eZnZdBcrSBO+cVQHfffdTt223F7JELAYL6ENVv68fVvfRvVWFJlVwldOCKfRpY44VCv6R7zfGS+JE6FEhQT27CAvIpQpYgD9/s4bvz5z0DTvXgYGK0CJ/3gfLy64B2UOAmSSiPG6mKlLjEfjTsykA3zzCojQXehShm3XncD9t1rN2XjfKcVfUP4zsknYzhflKJtnBl4DSjlcwrbo4moErQSAxBxKEzYiH1ahbblIqqFHP7w+/sxa9oUkVAZWKzbuAknnnIGBjKjmuPXiCP3d92InXw9JX609uUzK5WQqNXQlUyjo5nVyhRau7vxyoK30N7TIzBl4MAyOUdzOLJIu0n2a0mo5ZolQHPd9vdtVbB/wXnnYp+9dsUVV/wUL7z4shKNQrWMkVzWLPNcy044lKJyVZhAO1sr2jxD3UHykQXuZmkbfY+xwTcuimjMyDy+9m1zjJ7gwk6o9Qr913WIEmiZbbGEUaGaCctdFYEkAZefx49HyCHEM8bY52N51CnfqARCRSaWd3N5k4BkhFojq9is/1gS44anxBYPG24mHsZDmWH1TfODwzp8+XAknCEmc1oHj4lMc7aXs1qMfvJmOk3WZWYEueEMigPDqKs0VDO3G4qXkynb1YF0ZxvizU0q+WhWslhCfngEuYFhFEeyqGtGy8o5wZ5eo2zrNHODGdK/OG9dTjB2FHsWubUEglmq3ftGpkRGoiPTmCqLybhINcYBrcmbRaw04mcXfWZA398qrcg+WnUwAQor3Volwkgkyg65h9wBxwMh1cRo3DIK757iD1MPFFw/vnTJZ0piDjOoF194QYcJe51TZ0xXMFeolETfZ4QqIpKrKLInziqCSv7evFouIVZY9X1wb9fHz64ess9wGxm9K0l7YpmDQH/If6S07Ga7fVWCmeK3v/1tEaEoWuHHaPinZ2KqquO4DpzrZJBniZ/1xYJApPvrBuv9+wbvHX+MQO77xj6Ya5S5dSjQhKAVHeO6xJ5nRYb3cSSbQ2Z0RJkty2WZwWEUsnkFKwTb3m5jg7Jl4If1s/ksBlkxyo3qvmovsQ3D/hjn3Rm0SqWLbSGrihFovYqQ1lcAJH1g4z9vsKLj/75tyT0ItgJa71TjZp99e4X33LO8eb/NnYwzmsYZYB9Sij/eaUuRKNWX8qqqUCnqikt+hE/uNA8RAmkoilfffBenn30+ks1tJi5PDQDNfTtZR+k6s9xPkKE2fNUZiZPUqZ6OFRFrVSRRE9Ded/tt2GnubCTDwFChjBUbt+CrRxyJSiyBch0av7NWi5FDyayWDKOCZdtzkht1jHZ/3/i1cLmAr33+0/ivq6+GjR0CI2Xg+DPPxksL30WB3Aw6QkXiSLDDwvOZrxWuoxhmoF0Gh8SS1Spuv/Z6fGrP3RHjXHcIWNY/iKNPPhkD+SLKlTqSoYQlJcUSNYwMaFFFViNKbp5fRNG6gDbEs7GYwyMPPoAZkyeBoVC2WsGaDZvxvVNOF/taRLNqSVWBcI2gaxW2Eu1OGQCE6+htb8W3v3IIvrTvZ9Dd1qEWyug/KhqX/de1WPjhhzrXGFSO5nIC20giiXHjx6OtvUPPRzaWYc71hjE8MIC2lhace87Z2HXnnXDlVT/BwvcXI9nSjGK1guHcKMquPKYWSojBi9PUbp1mGa2PmYOb0C/04Gxt8KAn0HKOT6OSEte2g9xYyc5T0DtGOPsnHeNqOhN82P52Kj28QewFOBNyX8cnUEiUoimlejfr3gQz1dnJViUpSpKL2QbYcgNxoQmsY6y5t6ocIHNfZl18aCQ5cVa2fwCFbE4i5F7PlzdfHrvKnjpEU+dB7zctAUEzh8xO+wdQyTObZuTGiCikrJgAG0un1PNlpkDA52FfyFi/tzBqQFtnn9mp1gQPmWAJzR8Y24KsVR/GANb/zJgyDglZTsggQMQIAi13hrSWmZU7oCXY+sjX3DPGQFawpFEJ0y824wFGzyapyM9k99HyK1+61sC7I2t5MQkuCS5gr9Xqpex4nb7MGPR3ZXmaJR0e8NwAL730ktYdn+3suXNU8jcd6oRUWkTP5wEkBaiyZDWlY63I2fyF/Wfyeq2+vOg/gwBMQaZtE1++1b1mT8YLmHsmsM94XZbmdY55z7lGPdCuW7dO99Gr1CijZW/ZjQNxc/vP759/MADza8FHz9sCvP93f30ebIPApB7ZPwbwWeIic5xVHLZP6DPMpcASmKmtZTHQN4DBvgER+qh2RmLUuK4ujO+d4Fxs6sjmcxji+AVH25xNHcdKGCzQt5fsVhlmu6CLLGmuBR9YeKD1n/1fAW/wXvyf+yJgZBLMaIMlZU/e4uuQqW/Sjc4POUAQlIQhRRJqHG3Kaf6UqlFXX3YJ9pg9TSBAU4CX5r+LH150KeJNLRrFMSZzAGgJHlx3VJKr297k2leQrRE8vhLFKgxk05EQ7r3tN5gzbSqS0RCy5RoWr1oroK3Gk6izTRbjhK0/AwJleLdeCbYWxJsErr+nGvsr5fDNL+6Pay+7XCDLFIpAe8wpp+OV9xaiRCEGvkckjlQtjLCY0RUF5x5oo9UKmup13Hn9jdh3j10FtOUwgXYIR510koC2WKoigTgSFKmp0NYxhEg8glK1jAKDXyc+oQkJORLVEK6WlXE/+offY0rveN3jfL2G5Ws2CGgHR/MKishAINBGagzaagr8ixQBiXDWt4Zx6RSuufgSHPKZT+o1ihVguAyc/KML8MbCBSIEFllh4z6X0h3FiFqFY955i4lQKh5Xv7utuRnn/fAc7DBvFn5+7U14a+F7SDY3o1SvYoQTLXIXsgql3KFYEeRZ0T5zXt0vvuBB7g9wLVJnXbYNgd4yAYGrUz1xZUmzoDNqp/9TUaJLtTTa4Q5nFdedhKMHWl9y9KVm+W02pWRqzd9+DEejIWSVSW7RHEZsVtIiOH52HkRkkXEGiwcya/rMplmm5HxrdngYw0NDYwPXNBbw7iosf7W2CWiZNbGE7RnJmZGMCE5FKovQSJjjO+xduEY4wTbE4ec0BTGstKqeajavUZ9KriCLNwJtww1kmzEoHQDu4PUZV6Nk7Mkezr/XbrcvE48pe/l51IbqjCoKTgqOWRm1lhVFO7DVrKAvMVmZ2Ss9yQDCAakELghqVFJxZU+vPqXLUMYX1n3WgciokAx0L2WorDksTVevJsRr9aS4YMbC9+R1e1EEeqfyGb366muol6vo6p2InXfdRYQOMv9YOh7JjiKbo/OPmT3TGota02R5qowmS0SzP1MW79awV87RrKCTkbPbakP6wdIlgdYHV8FMyn+PqiD5fAOc2cM88sgjpQq1YcMGfV0Maa4312NnFsufZ6DhgdYDrAIk5ySjT+RY/569z68Fy7D/KgP+SHboDns9mwRH3VoEtG2dndpnvI+aQS8UkBnKoG9LHwb7+tXiIXAyeOx0AhipppSAeZT3nfKO2awAmg49rDrw+1llIrCwbMzSpqnvWFth2370tmdSMEAYW+djAvX+7GokCoHM2D+bYKDis/sG8LgZaGsljPkn89+3BVr2ONmu+snll2K3mVPVUywjjOdfno9Lr7oG0WQa+aLZ7dUqND0h49ZcgfT5ZN7uJgLkjFV3QGujP8xoU+E6mqMR/O6uOzB94kTEYyFlsO8uWYFvfPto1BIpMncaAW1jzfFMFAPbNAGsdWDCHDpDXNVAoFYu4PD/OABXX3wx4q4Fkq0CR5xwMuYvXYKKFKLYdokiUSWYMRivCmhLEZ7+VdQLebSEw7jzhpuw7+47izFMoP2wbxDfPvFEjFQoSlRGrBZVRkugZXIWilogx4qK+tbODagBtLUKwtUSnnz0Dxg/rlNBQK5axdIVq/H9U89Ehve3yhJ52AEt95EBLYcKKxGuqzpS9SpuuOoq/PvHPq7xKLbKNo8UcNzZZ2FNXx/GdfeqF82zgkFnKBxFa1u72NbEE65dKla1NqdRplzlPxj3F5x7LubOmoJbfnUnXnrjTcRSTQLaAomtTB7dKKFaVRVWF0IIdc0l6/ijv6xEaIe2zQFa4zoYcVo2ZcPlrM81FrHPZJ0IdvCAN4UUKzOrBytfWJNh4+sRICUb5liTek3Xz2UmSsUS9pPYePbjJmSrkWxE5phEz53NlVenkocsTQQc2LL/ygzZLzqSlAS0g2Qj50R84s/yQFPZjpGlKz/zZ8mwVW9ZTkUFZF12mpE+8qiyJWXj9K0Nh5BIp9SzJVjzMGVWxQyaI0LsxaDC9xobrdn2WXi1oOABGjwwNCW0TQNvLMv1cyxjAOxLoXqWmq+wheGH8aWMw1Kvy2I5ruD77b5n5s2hGSB4U2pPvJIZhPgk1hWUbZ0DBOkgew1Wp4zD0hpLip7sFpwl9Yemz9a8GAJVqPi1v/51vrSKJ0yeit323EN6yyr9scwzOmKbh/Kbks+jHJ3J6hHMFIjJDnHMr9fA1M3VusPK3KfMP1jZrIY3XXbr6PzcG/zV6JUG+qD++fF+M0Km1jGBlmL+AkaCtQhaBjaSnQsALcEpSLs1hyhnJk4Taqr7uCqDz/B8MOb/3wNusD2he0rxFCcY4tVsmgS2zGw7tWb52vx82dGcNJEJtCPDGe0RBsTcj+PH96K7p0cziJwgyBcLDdMCavTyAnyvywOtSsmuSuSDSF8x+Feg+v8XaIOAGwTdjyQRgXEi/55+CkIiK25e1DPf1QcMMfjk2IoRa5jR/vSKy7Db9CnKBsldfuK5l3DNdTciHE8pU1MrRCYYBG7TXDelIPOxVRuFrS6Wt53xuhjk1QpSYaA5GsYf7vstJvX0IMZ5+zDwxsIlOPK4E4BUWkCrsTx3VntHNAkJ0RWILTGtJ9vCfl34NRSpFHHsNw/C5eeeJ6DlsuZ1fP3o7+HvK5ajnkohxM9arSNeqSOk+8IxljrK7KpEw6hkR9EWi+Hu/7oZn9h1e32Scgj4cGs/jjzx+8jVwwa01YiAFiRwSfWHQEvTD1OPsjE78/Gm/GTUKWM999RjaGtJ69+ylSoWLVmGk07/AQqcGNBIFMeggHAtSiMvfa3MCl2ca7uOznRSpfFP7riD7inTuj5m7WecgaEiS/lR5PIlCX/wrGKFjhVQfi5ZdLoxqc7WVhRzWU2MXHTB+Zg+ZQpuu/MuvLHgPdRjceQrJTA35xQOL5PTKlQDjBkHGqHuebv8E9D6J+NlEIPA25BjdC72BCLPmLO43+g5jd6gKyPzNXQAOxszX9a1rNhA3BaGzZw1SnTO75FAyxIsGX3sO0nWiv6YlJILeEqq8U+mcMH6teyvSnCdmW1Ls8rBBFplR5oRq6vkzHnAYYqrD7EXlRNgi2gRdnqxzEr9nGy6SdE+31+MZEp59Q1guH9A/88bLNlI9lo4k5VMqKzJaybrldkVe4UEWjO9+udHsO2BsW3vqlE2c/PM9gofmW/Qq4rBK1qmMWo9A1NZQQBojevBiJVAa0pfkkqkCIYju4nBKjKaP+wdeYG9oHhA0csxXC3bM4ETqaNogN+ibPXh+dk4TC69XCOk+Mjcg0NwTMabdhNo+e9vvPEmmJxOnDIVu+2xh8qf7Bdys7AVwL+T+SmA0diLWRXy2XJ9UJCAijTc3Ho/EmOkpz3G2PSuP9KndUBsW8fGZrixVbnZ5vD24BEMlIJAy4xWLOsYe2jMaI0suC3QBt1q9KZB4QUnYP5/ZbSNw9VVS4Lgw/GmYp5sfT6fGGKphIJYZrNtHZ1iznPUgeuIxKDRjKmlDfYPiI1MCTs+x3HjuiXV2DVunEwuWMVgxYe/mdWaSAgdf5xIQySsvcc96HvT/18ZbRAog4FmYx8EWNv/F8B6YA3uL6va2dpjoCbx+4q1P0y4g45bbHHQX9aAlmvn51f9GDtN6BHQcsjlj089jxt/fTtCsYQyWklVFnJiAMsQg+tP88FUXjPFNekrczl5e0mWqCtlNEVCSEcjePh+A1q5dYaBl/+2ECecdgbQlBYBy4tJNIIUVyYW21qkKHMDsl9O7pFBJtd6pYgTvvVVXHzGWcr2SgSqMHDQ4d/BgjWrEKKzFIG2UkO0RPKUk6FkLhsPi59DwlJHLI57brwF++w8V2cHe7RLN2/BEd/7HorhKIqlGmLVMGL1MGo0DeB5H6X8ojGZG/O1qtZID1NAGwvV8Jdnn0YqSaoWkKsB77y/BCefeTbKoai5rpXzLqONMvFEmecTU0l+vgjQnkrgl7/4BXaeNkNnbi0SQT4MHHX6qejP5VGrk5kfd0Y2JpfJ6g5/sW3CZ832VmdbGwqcbhkdwZWXX4aJveNx5z334u0ly1AOR5AjeYtTOE027sqkjTgQJyNaQLvDro3wvBE1OjlGT0oKZkj85gZpSs43YyChf3MgawePAa9tIjukLQLzDjEES5ula5AUJEzh+opiflo/lge5/GSdpJWZTrOXatR2K/FYpC9ijWO+Emi54Hno8zW8LyVJNY1ycCQigGS0PrSlT30osYpZ+pITR0RgmWxuAiN+HUBOmIKfgVnq6MAQBrf2iVHM1+IGZdbLEjJ7yprNleUbGtkVS8dmg/XPc7R+aygACYyPfKT0x8zJjZ9YX9aVhP2IlgPhRv9dh8mY0TlXNVW19LPuwZIEYrNoRnpjsCAGshRi7Hv5edjTIjCTIMJMXfPTHKPROJH9HO85D3D15B3LnF+30RsIaDnL5z2LvYqSB91tmdje6pBWc7wP8+f/DeVcEb3TZ2Lvj39MQEuyG4MwDZAHggJJ7IlsV9YoGasRtELjPDUDHRNgpxJQ3UramqNk2U+pqu4JQZj9RS8iwc9AMQL/yz8n/r8HDl/6588QaGkqQDKUMlrN9FGXuaLeJasI/H6vqc2/c+1yDfBeNaoanpjFvcYKQUCo339PEEg8GHmAapReqXU8yvJ6xPYG577D9JhOomPcOPVsTb/aRq6KBZqGjOo6SJAayZC9P6R/Y2ukt7dXvVuuE0qQZnOjAlr+DO+3lYstqBLQSqrQ2Na+fLztZw0GmP5zB6/xI/shiMaBfvq2oBrcW3xNlVc9cUrtGq5tC1JN17hss60RakNntT4YMF93zVWYPa5DYyf0XXroiWdx6933oRaJI5snG5tjMXnEOJtTNwEctcUCQKsZTQZ7sgY1NyYCDYG2ORbFQ/feg2kTunVY81k/9+rfcOo55yKcbkGhamRD76SmfelMM7QGmYikkk4y0YJJTwJTll4t4oTDv4oLTjtdWsocj63FgAO/eQzeW78WoZZmVOh6QqAt1xBzwXiJlnVxBokR1ApZdCWSuPvGW7D3jrM0Lsms+INNm3D4CSegTMefSh3xehQRqliyWig1P7tW6iUo2OD0h2ZpQ5aAOKD987NPqT0Vj4T0un97/0N8/7QzUY0mUJQcb7lROlZGS2Ip73ecVdOQxo1uvf567D13pl0j+9DM2k84EesHh9HdMxVVEqkkS8l+srkW0QBelZyREQVZzGizmSGU8znceN216Gpvxa9uvxtvLVmGClWkSL4k2sVp0UnSHF2IwgiVrRoW6treZ7QB1qrzEOTDUulQv2yW0sDTSr0asnbG6Frwjq1sJTQ346sRDTfjGbBZEwFCWSnZnXYQa9FLksuV6aS3avNJBCmNDmmR2mFnsln0sI03SC1+4/EmcWEzC2K/iGMIOnjdHJ1mAjkvxXlCWn2FQhrdGRkYlB8t+6/McnlYqKzErE6M4iRaOtrR2T1O/V6yksli5bhOpn9QRCeO8VAbmSW0EpWI6AZB/Ux6oxKISM7hoV8qKGqzzsxYj3XbqDsItP77dP3yjXSuBI4FOwakBrrBkZ9tDSOIpdy86u9awGu+tZ4e50qidv8TBppO3YngYCVZK3Waf61ZQjG4IimJoEopNykSsYQfozF7TZEs35FktvZ0iwBO5BmW0dxYjT8UgpmuB1r2aPnrr2+8iVpmFL1z5+HTn/2MfFc1jhOlDGTFeiXs+zoVMfbkFQBJ+7ogSbUk16AOqLLNy1VN4JwZiGzSJDVnVmkSWHD3Wc/ErVVf5QkCrc/M1Qtz5B8CFCUYPdDq+bjSrO9zS+rPlY4brFhfiubzcIIhWsc8VAi0bo7dr41g6VjPI5DNfmQt1eqIy8/Z3J00blGtCGjJvKR+NXtVrAIlEyntS99HJ3DyYFqzeq3sxvh1GWJPmqRWCw98itmzL83WDIGXa1ZVCXIukgkBLcvNCuR8n78xq28BujKzwP4IBgs+uG4EDgF5Ur+H/PcHKw6NalmgRO9naxniq3XFg98JfvA6SIbi0xodzbj1UcX1P70aU9ubkaBcIYH2sWdw5wMPioE84giaFojyIXF8kT7InOs1nXGuG1nO8e8KUnm9rHSVlc22xAm0v8W0CV2mzgTg6Rdexw8uvAihpmZkqVDnVNv8c+Z95/VZsGZEKBWyNK9r5583UI/Wijj+8K/hvNNORRPFNVjFThjQLt68EdHWVuSoNlWpI8ERHQ1tsw9aRjnGVnMYtUIO45Ip3PVfN2HPHWYa0NaBxRs34rDjj0M5SnUsIMnxnnINRepos0OdYI+6Iq9uSoYSaCVJqXmkMiKsIkSAPz35GOLxCBIkTwF48/1l+N5pZ6CiYKag8rCRoejJW7OMltebYAUihN6OVvz8ssuU0bY1RTFaBjLVKo468zTkQxFkMmXEE83CAR57JjtJrGH1Ii99dSZCrU0pKQtWCjn88uab0ZJK4MZf3Yp3lq1CqKlJZWMxjqPGS+EzSMUTwgW5tY3bYTf50X40U/IjPDb+0HBvIEJ7Jxg3H6kF3fAqNRcWey0rB/t+q0OSxrytjfzwELAHz++VKL6TXjQgtixJh64WyJgGLksOPLibWtIqqfCg50E8JqxvIuKc8ePikqsQ+7cBA2puJDKRW5tb5VUbJi2Sg94AACAASURBVAhkqeI0rFIwtVyHh83dwdjEFHggONUV7Y+fOFE9W4pqkFHHmzrSb30s9mw5W8gZK2kC05GCQtMslfDgzxfEOqYVFvehP5hVpg8cjL70GHw+DfKI/GytR9MQWnBZqy/325+Wyfoqg56FKyOrIuFmEs0Ywpcn3SgJ5QNVsifr2kzvvfCEL9NzPpZZKg9r2aol4sgW8sjm8ogmEup5EFAoy2hZnMlyEtyTkZhYrAQhflYezJyX9Vq7BGAPrHw/9vWYNfFZUl2JmTbdPL5yyCG6v2S8EtSZhXFeWoSGhFleUVqwd/x4DeDz6zQoYN+lWcPpeT1vOdFQFSaf0/8za6dv56aNG9De1iq1Gq4nZnAEm0goimQ8iU2bNglEWEJlWZhlUTLTCTp8b4nO5/P4/ve/jwcffNB8ix3bXKMwHHZ3HqH8N8qHEqD4i9ct1joFRBIJ3Rve5+FMxuTe4qbLquF6WlVms7qHej4BbV9+Jm/lSEDctGGjom56NPO1GDgyoKRtJGcU+dozZ89SgDh5ylTtZV4376My70gUK1euQqlQkiEBg0jex1mzZmkEa8vmTfq+tWtW6/NLK7dWU7ZgI1sJjeB5XWTteQe6vG6bC600PEl9G6EhfOGEH7xKle+R++qYfUYT7VdVwLUn/Gyx/z6uRT9xwMA1SIbivxFomfNUWB6sUlQHaG1uxkU/PBvb9XTqYCVh83dPPo9f33Wv+odUQmPbgtq9bB4ycGOVxLY2N7xJzOqz0X7OBU0KLop5jc10NTfhd3fejqkTx6m+RKB99JmXcNGVV6EQiqh0TAF/risy8iXkn7JMTIAt5S2TuOQ1sIxsWgWmFFUaHcIpxxyOM793AlpicTHNKVxx0OHfxvL+PtSoaESeSqWOcLGi7IwONtQGINCyFBWmYUEdeOj2O7HznCkCFYbLbyxZhtMuOB99uQISiTQitN0u19Ekf+kassWsCGKSS3QyqDwblQUyOGW2iyr+/NzTSKWiOncYnr/05gKcfeHFKNTDyLEa8A+HI/5MIhQXELGcXKyVUY8CiVgYPW3NAto952yHpkQII0XO8Iaw3xFHINXZjWKRUxVx4QKDSpETXRXPBC9qSCXiOif42avFAs46/TTss/Ms/PSmO/C3JcuQ7urGEH1rEzFkiwVTguLzKrJiGTWgbZu7k85wH+WNERPGMliBq/oBY4xVH0X6URIuH08o8OTZhvBAUMs0IKDAKiazWQ+0Ki86L1Iv5+gzaZVOnFwf30uNf9Gx2ZWnSLdlTTzsvJqPZ8lSoYgHjCdLeVCXprIsxFLS0pVwPWdz80WB5WB/n3RMpSJF83iSt2gNxZtPglRHO1o7O5FuSqM12YQIvd1zBWXDA/39Orw4/M9FIr/DdFpAy8WuPnAhr8XUIOB4NnAguw32KIORvc8cJSoe8Jr1ozimGTzG/lVA5EVJHLArI3Zl94YhhKsmmF2d9a7UG6e1lLRnnZSfI42w9MMAh/rSEqrgocTs1vk7DmUy0jn2CkV8viI+aeymgoQrHREgeOhSSMT7n/qAgq/P5+cBbsqUKfr7/PlvoJQdRVNHOw455BDZwBHI+Sc/+ZatW7F8+XLMmj1bwERnGskFjo4KkFgSbqKIgjOSUHlZ5Sgr/VCqMxFPalCdGsC9veN1E9mf5GdrSjahUihJL5XP1lvMeTUkP67EFgX7PZs3b8YNN9yAW2+9VZ+LAYw2eCJunqHptMBZQSQ5Bem0iTzE45K0I3hRN5vjTbwfm7duwXbbb4/FHyxW8MH7x59nCXf9+vW6R7yXfHY+0ORr6NpI1qjVMa6zU6plnrDGoGQ0lxeDmwP402ZMN5Z/NIY5c7fT+3pyGv8k05N7cdXKVVrXNMqWChQBq1bTvWY2y8/mKxb8DArXWNrk2J5z/fEl5MaYmAPIRvDs3G080Pozy/+/3ys+WPUg7YHWl/yDgM3XUJbvzyin7y0bWjf/zSyRpWOKTxBouQZ4Xvzo7LMwdxx5AeZB+sATz+E399yPokmfYSgzZG0HVw6WfKwzHWAGpx6tc9cSa0FJTEgBOMd7xrWkcf8dt2Hy+I4G0D789Au4+KqrUYrEUQ2FHdDa2iHQkrPis1buebYkSLDi8+c6N8JpWcFNcXQIp3/nCJx+wvFoERPaxnsOOuworBjsR402bzxHqnVESzWExNa3KgqBlvwailWk6nX84fa7sMvcyWbeHiLQrsCpF5yPjUMZxOIppbmhUhXNqurRTKBIHSjjR5D/4ErHAiUSSmsVCWg898wT0lPmOcRA46V3PsAPfnQRCoggXyaRtKasOFKlSl4ZBZahI0CN4z31CqZ0d+Lnl1+OvebORSIKjBRrGKqWcdJF56MYjuH9xaswfvxkjbix0sb34FrlnqGnOKuO7SobD6u/3NXWinPOOgvbTRuHX9/7MH712wew/e57qFxNIhTPe/JD2HZsYjWWLQheU8vsHQS0XGhmuh2k2hvho+Ef6s3CHQNZYNsoWTr9VYcGHryDRIMgKI/1iZwvq4s4bQ7XSlkatqafoSuZWdnMjaE4mza2EPibm5GRBDetxkWc2IAiUtfrkt0ds1OVVsxgnN1IHWoUQmhv18FD02FmpAP9fTpkCbZcxKLM+3DXeQ62kDTS3ILOlja0pZsFHMx0GOEPDA7qsGJGy8O0Od0sIW/1dIczKGRHqQ/TkGAMZrVBckiwlBzMdsV2dXZRup++R9v4U7TwsREd19tTTM37LOGPMaUovYar+Xv9YRk2sDfOcSX3bMQcFiGqhraWNvRt2ap7wMOY5B4+A47XEHC9jZcX9KZuqkktUs6thjhHYLI5bXwewARDgaAT6+D1egcbX3pkhqs52hdfAGolTJo6Bd/45jfNDYcWW84ph2AmR5IkGYQ2psLf/mDm8Dn7tHzGvN/NLS2N8QduOoJWU8qkOD/28Y+pHPrCCy9g1apVNvpTKCEVTYj4wM/os1JfrvQCHARvfub33nsPN910Ex5++GH89a9/xW677SYXEpKGdt55Z33Ohe8u0HUw4/zggw9EWqFVHdct77My0Y0bpZPM6+wfHNChwODj3XfflbA7D1ofsBB0+XknT56s6/FZHsGfohkTeydobfPrFGlhm4XripkS/84WCdcJNcSnTpsuUOK1+J4mgbe9rR1rVq3WAc7DaWhgUCYerc0tOujp6yyDdM4NU7u6rc1IUv/oc1IYgGvDZ7XBXi2vg1/3e8FnrD4ZCCYHPgP2X+P38ue9gbdiTheQ+kDBl1v1vS47NnYIiZnGJ7HydUV9VjKHCbQMxBiUX3D2mZjRYcYQDHbvf+wZ3PW7h8CuYT0SkQqd0hVmsxzlk6OY7Ru1/SXrWLEsygGtyr2lohiyPW0tuO/236C3q0VAy+956PHnccnV16CebAIZBXwulDslOGQyw6qkSPO44ajEPW2tEZZmfTCZSMZRGhnC6d89EmeccDyaJdUJZErAwYcfhWUDzGiTGikK1UKIl+uIOK9e2riUxF00dnBTrY6H7rgTu8yerM/JzHP+slU49fzzsWU0j1Aohlq+jFqhjJRz0ipV6ENuGbe4YJSjZNWNdWYGn2SqR0J49k9PIJVindqA9sW33sPZF16CfD2ks4XPg4AWRxSlQlmtslgyjkiSr1dDvFrEjVf/BHvP205AS0LV0g0bcOUvb8bmTBblchTFsulQsz3GXrlfOxLUSSaQ5lhaJISO1hb0dHZg+7lzVfX827sL0ZcvoRaLI1sqqD24ZaBfBMKW5hZxdTi37zLanVU61iB1wCDcE2jIwvKLlKVWszxyc7OOxNTQMXYZmS9FB3tWHwFkn5p5qzunpiEyDUUofE9KM4Zu/ML1D1lmMKlAI1UxelE0zj4oM9pUUgeQ7wlKMEBRk7FdVTopG+uO18HxEAYSLKV0dnRg3DjLDKhrSkOCzNAQBgf60b91q6IU/jw3De9PmMIZ7GE1pdHR0oqutg60ps36jMpTg0NDGC2wRGilQcpCpqIOaMVuHkW5ZJJk2t7uuv1hE+y1jd2yMacTZrOk38t/xlsUOok1Xzq2F7bs9iMtAvW6/xlojfvDe2ytWh5AKuG7HqsHW1ULpH4SkkQfD3QGapQzY/bODc0euGTtuPjpVFKtoH9gUAfgWHZfVC+UGScBhpmjom9mwYGAzpcH+Tz5XjyAX3/tVZSKWez3qU/ijDPOQHdPt96Hz5IkndWrV2PRe+8JUFjanTRxotYAM09mpQQrbiJmf3w/kqn4bxRREOhGwhgYHFImd+hhh4nc8sSTT2o8h+B7wP4H4OnHn1TPnRklM1Z+nZ+R18HrJJjSeo7PkiXl4447Dq+99ppAlwDTM348eidOAAUsCI5TJ09RUECyFPVUGSzwBvLe8B5t3rRJ947fw8z2gyVLVKolcPGeM5vmz0ybNk3fx0yaIMt/J+BOnz69kZHze+k/StBlmZOvzwCJlpMSFWGQKtnAMCZMmIjNW7Zi+ozpel9WiaxcmdG9W71ipfYGeQ3cJ7SGZAbFsTn2ZKVSxHL+SMacaxIJ9E6ciMHhDGih6IHWpFeNgc3nz+9rVM9c1umB1meu/s/g+vZ/99mx31/BoJU/58HbA62NalkLxc+gkwxFQsy/AtpJrWkdpJVwCPf98Sn87pEnUOWeDIfVuqhWSurvEjzIVOb55YHW6x/z/Ky4sTS+PStdqQgwob1Nc7RdrUkDsDrwwMNP4/Kf/UJkqFINelYMdgiwymjp0sMM21UMLHY2nW8+J1PfK0kutTgyiDO+eyROP/54NLM/XAcyRZaOv4XlA5bRllkGZ/+UQKu2EqdnCbSivSJBb+96HQ/+5nbsMnvSWEb74Uqcdv4FGCTDCjFU82XUi2UkOWlQLSNfyolISzIcnwMV6Ai5BNoQS9vhEFKxCJ596nEkU1SRskz5xfnv4pyLLkUxFEGevVxWRWluUyMT3I1msaQdZ88X6BLr+OfYYcpUxEn0iwMfbB3Euddcqc+2YcMgOseNF7+D5NU8eT0k6bk574kTesXdyHNckE5wFEbKZlEtlzBp2nT050ronTYdazasRyQZl8Iaz02y81ua0qpcCmg7tt/dAa3p0pqYgR3MnkhjRAGbffWC7zbyQbapOYR4MA5GjY2IUqDowNHZ3dkCNy9Heac6RxfNYXrRdomQm9eiSi4c+xHQOl1XuSXUGA5ZBixmclyZrYS2OcvqIlXFXwJaG+/QHGW1LiYlHzIzHy5SEj/oQkPDcSrZsE7P6KV/yxb0b9mKzOCgMlJSfjgPx2UkA/hkCm2treh0ETpLgiOFnHqGYt+y1JhIIslSaaFo6lDsERZHG6pD/gAJAi0/fwNEG3fa/sIIr8bAxAmFBDPihpqTpR4BoDUA1UEm95kxVri+pr3kpf4sc5VsY4xybGR9U7TfBpL4pNJ0OMpmBTC8Zh7AjNAJlsxy2adVJY3M8UD2LV3SUhHjOjp0KHBtEeQICDx0CYJcPzxE+MszWgkwBASC2cN/fAiFjetx4KHfwH/+53+ip4clSfPt5HPJZHIY39qED9dtkrZwV0enXp8HD4OpOXPmCND+/Oc/C4gnTp4s4GOwlhnNYvXaNfhg6Ycqox7wb5/HdtvPw9BwBo8+/hg2bNyIH57zQ/zpiacFegceeKAAmNcgIoTrlfG+EJhefPFFrYGDDz5YZWAC7bPPPovTzzoTO+64I2677TZdE1nJDAzu/e1vcfHFFwsU7/vtvdhvv/0wbepUPPbYY9h///0FoM899xyO+vZReOftt5XNXnLJJfp3vv/ESZNAdvZ9996Lo485Bn99/XULbpw5Bz/zLrvsgjfeeEMZM0H3rXfext777IOlSz8UsGZGRiQqwCw6kxlR0DF37lwFFAyounvG6U8Goks/+EBmHRvXb0CaI3jsUQ4MaK/xNOH7dXWPU2mU887M0ElmidG0wvErPMfCk9682pgHySDg+n6uJ0v5TDa4RTyQBoE4+FqNsrFrkbhDzPgMAY9mZogsHQeBlm5SPzrnB+hNJ0y1CMC9Dz2BPz71LOq0x6PUX46BecEyWqnAWc+ZYFuru14wq2Tk/zjfZn6GUj6LpmgYk7o68Pu77kRritmZWqX47YOP48e/uA7J9k6ZDDCj5R6xjDajdTfmEW7MY/WgqxWV9KV+5QJZlo5PO/YInH78cQJaAnmmABx8xLewYqBfc7QEcwJtrFxHlJue2b8TrKiHakiFQ0hWa3jwtjuw06wJOpQIiH9dshyn/+hH2DLKyY0EQuW6xnuaWKUsF5Etjorrwmqk+ue+P8tWRLUmoE3Ho/jTUyRDsdRsvd+X33wH5116OaqxBIokXFaLuq+JegyJSEJJjYwtYnU0p+LobU3j19dei8lt7Qp2Wlrj2Fis4avHHYNQcytiiRb09Q/Jh1fqg2wjtraia1y39iV/LXj3Hbz15nx5YM+ePg3dnZ2yyxul6FBTM5raOtDS2Y4Jkydh6+CA8IcVUrZkmFhx/Yc6d9zDgNYtNgGlgNYekNiI8vAcE4Vns9gDoxFbrL8v5x3HHvbpt++L0DhAM4DOucMiTlMsETvVMVc90Io0I9o/VTjN+UF6zGycO6cS2aGx/8FVSNBwNn2a6XQZGKN1MTTdbK0HWYsi2Ih3JXPH+uODJ4u5vbMd7RS3kEZxESODg+jbuBkDW7ZI45j6xvJdJCsyGlVZhgAho2yykZMJyXH1DQ6o/M5SdSoWR4wLMZuXFCOp/8UygWTMONuD7bal4+AB0Thw+GwI+S769z/TCJYcAcqyW+dw4iantgVaPyLggVZrwrHMFfhEKTCeavjKihzGYKOU1+LjYTxp8hTMnDlTspUioJXLWLVqNdatXy9vSh62O+ywo1ScerrHqyxDT0+OS/CQoCE61w9Lk/zNNcQsjIfDDjvsgJ122kkHND/bO++8g6uuvAIDmzfhW4cfivPPP1/lNnpWep9Sri1mDyztcnSmrZV9Qs8CDknRh78GRmj8TGJJDLliVT03rh+uhbUbNmPF6tXoHt8r03R6dbLcycx5u1mT8fhTf8HQ4DD23ntvbDdnEl5/YyGeeuopnHTSSQJdgvi+++4rD1qC+ec+9zkFCg888IB6q9847FDMmDlTQMhruvTSS3WvHn3kUfzHl76k+8Jg4OMf+5gy9OGhYR0AzIBXrVyJY489VmDKsjBVp55//nmVkQnQu+66K2655RYRsJ5++ml84Qtf0L8TLEUM6+3Fe+8tUiD26U9/Gtdffz3OPfdc3H77HfjCF76IJUuX6t7vueeeeO655zFv+x1k4PDa668rUOvs7MCWvi0YGhzApg0btE+3btqMLt6fSBTr1q7B3nvsgb322ksZP9/zkcceQaFYkIBMmSlUNG5C7LSNc2RG/unFSfxa9/3bIHj6bDVYCvZA64NO9UADI3LBhMAAyLSrmb1bK8zOPqKf55r8X0A7PhFRYMdw+e4Hn8Bjz/0F4WQKBfanc5zHN/9ploM5SmYBPo9Cy5zFEnZAS74Id2kxn0VzLIKpPePwuzvvQJpKiA5o7/z9I7jq2hvQ1DkOuVJFwECgZbXMMloCrSUxvBz2yhWUE2gTCb0/x2lkAzcygFOPORynn3AcmlxpesSVjlcOGtAW+YxqkGBFRH83oC3KkJuAGEaqWsP/3Hobdpo9UUDLOdr5Sw1o+3IsHccRKhtrOSUv3DxGCiOoURWQErCubRmnrjr7wdSqZ7siGsGTjz+CRDwqDeNyKIxX//4OzvvPH1vpnBoIpZymPgi0ZNBL/IJ4FQ+hJRVDSySEO2+6EbO7u1Ar1ZBMh7FqKId/P+KbiLa2YeLkGUi3tOPTn/0s5m6/vThCK9eswYIFC4V9rNqwVdDT1YWWpiZNiNAnl+3FoZFR9I/k0TN5CtZt2qiMliqAPBupi899QKld8U27dtrTZbRuoWnRG/Vch7u8PdkN4EZINEYm+G/Mbjh4zaxHwMv+GOdcyXRzJcgGa1ai3DY60iDeaLSBQt7ez5bax2ZE4IGWP6Lv1+LXs1WqrQ8vxx32R5zzhXYRZ0s5F0iiU1TSiyZo4cvGLN/Y5qJ4V9hHliQ7yM2mhlA0jHQLe3PNaCEhhfOj9FgdHMawZmWHkJMxdgGjZfZYXKmLfdtEAk1tLRKqIAttcCSjEiTvCxm2oVIFxeFRFIZHZC9VrVNUe8zcvQGWvhTsTg7fm/UHhcCT/SMqzASAVgxiX5Vo9GrdDE+wR+tIUJ5o0ijH+YxWalXWy1VgRQPwANCqp0H2dSyMk793vEBQgQkdQNiLSca0KBd9sFyAQ/DgWvj0Zz6LneZON99GQ38Jpm/sH9T3UIyCGSAzWn4mZncEFWZdc2ZOR65YFhjzey+75BIMbd2Crxx0ME4/7TQdNrxSnS22h01RJmcykJJbdDPc7PtkcyWtFc9P4GnG7+B5wg/PaxzIFPDBsmVINZti0suvvoadd91VqkkcBWA75f33F+szHnvU1/HBh+uVnRLcmM3ecccdmDdvnq6dpWOCG58de7Ryh0olMXvOHKxetUr938svv1yg/Morr2DfT34SmzZuEmhOnTJF94AA/aUDD1RmtHzZchz0H/+hn2Mg4glQDHqYMRP877rrLhx99NHKdHffffdGWZn9356ebpWMt/ZtUYmbYPwfB34JzzzzLD7zmc/qc7BPy3LzW2+9je22m6c9z4ycBzXHOwaH+0VoZImM1RyOrZFFzgOdM4i333YbZk4dJzAaLALX/PSnWPrhUpu15TxJNK514IHWl435+t7TVhkPg1nXTvBZrP/eIIvYnzv+Z/hvvhfrx6WCyYAvMf9vpWNjLVeQkM0WtX7N05jM9PN/cCa6ExFwADJDoP39Y3jmldcQaUpLCpDZPoGWntNUFOJ+r5S8GIYBOqs6DMRJOvITFoXcCFriMUzv7cEDd9yKJKd/nCvO7fc/jKuvuwEt3eMxnC+IyMkAloRMEs880BrBdEzChv/P4EWiLWUDXQLtyUcfJqBNc2yP11EAvnLkMfBAyyyXylAxttg4Eypd5rr1aNkD5VQCM9rf3G5AS2GrCPDmstU47YIfYYRZfC2MarYsoCYwE2hz5RzC8bAkYJVokQwFU48i0CZpVhAJ4cnHHkEyEROolkMhvPy3d3DupZfJvYjgS1ko8l7CJSA3wvZJRbPa9NYN18roTifxm+uvx+4zJ4D+LbUosGxzP6698zdAuhlfP/QIRKJxjWP9z0N/wN/ffluCLaVyVWc5g1Jmr/PmzsVuu+yMGHvZ5TKmTJyEtxcsRKqtE7lyWb3ZdFurqpjETPKBhvoHlJAJqzp33lsNQh3krhxsJUTHWg2ZjB4XroBWKjE2qyWigTMD5onJBRzcHMHSDBerosfG+I+fG90mm/Zzfy6j5ayeBplZvmSmLTKUiSqo9MwNwEK9GLFOjtCVkdULEtWaPQCbKdPIAJvojgHIegkfDssYBFi+lpEGoyIwje/u1vgHs1FulnzGfGVZSh4i4JJcoyw+rAVDRh5VoCg0zayWc4lyMWHZOMZeRdGs8uhpWypI+FqRpyOh+dK7L3dp7tb3pF2I7aN12UQ50X8BrGeFO6CVK4pTnLEoPSD16AIqLib/esGesPrrKuma0g/vb5wsOukVG/M4Hqphek8nLj7vh+jtGS/CADfecK6A1qakNq7KalXg+b/8RaMge++1j7JaMq2TcWCkUEZzMobNAwPyaWU5l0QClrli4RC2bO3HmtWrBTLTJ03AYN7o88tXrMAVl/8Ym9ZtwOc/dwBOOO54jd80pyh6BuSypkbEniAt3sb3jNchFIlR3D+Pthb67FJjlcYGQKFcU3+G5XGaqbNURXEgDsW/9OqreHfRezjwoIMwnBnBwvffw6q1a3HqGWfo2T740KN45plnlIWT0MUS8PBwBp///OfVj2V5j2XlvfbZW4fic88/jwMOOED76N1338bmTRsVOfP7OZPKffXqq6/qXmw/b57W7LPPPYdkIok5s+cItBcsWCAA+dR+n9J7f3q/T2PFiuUSkiCwL1q4ENOmTlMWyT3AzJgBzKrVqzFlylQB5vvvv4/ttpuLzVs26z26x3WrB8w9TI9a9oz5WWx8pEUlYxKZvJn7SHYEoUgdbW2tGOwfREdrm2ajqSnN9gpLbPfe82uORWpvJhLAFVdfi9fnv6FAOBQlc5bKZWNA69egP0tYEuUv8S/cWvVZKL+HgaLKsc63WfOmTjaW5UjLlsxOTeIhrk2hr5FB64LPsT1m+YC0vBnQ6yykhCQFRViRo4xnSZ6u5515BjpiIaTZi66yrPsI/vzXN5FobTNxe8nBUoGMOtsm70pfV1XnnDQfgz+ppTlXH7VLRobREosIaH9/562Ic69FrLx8631/wNXX34jmnl7tMzHWc3m0trRYqZIZrYzpScE0voVqWWxn0FCF70egZb92ZAgnH3MYTjv+OKSiHDEiKxf4yhFHYfXgIMDXYmuKpvZ0vaI4C8+FUB1VAS3LyVWkajU8dNud2Hn2RPUjOcf6txXrcPqFP1IflIIVpZEiQhUb76nRzQgVxJoSOp8kEMJMlhrYPPedTWAiDDz1+KNIxuzaGS7/5e8LcfaFl6IUiiLPoKHGddYlMlR2iKN9CUyZOhltHS2olfIY2bQB119xJXab3otCto4S6hgoFTDE3nJ7Gi/PX4j7f/8/WLZipfrkLe0daofSYH7GjJlaM2yL0J5z3pzZmDZpEvbcbTfstOMOuOHGm7GhfxCJlhZs3LJZNp25UlG8BjG74wmJH5ky1J6f0vH9r4gEvgxj/TWbfVQZ1nl0SimIx+420n4EDX6/fi5mP+fHRTyNXkkrD0QKvztlGCtxMGq0jLNRJlIkYEPX6le6/zf5R+v/yrfSqzhpjtJYoP79pVDlsjhviSUjcOpdOmUdbUqOMWmez5r0zfSW7ezS4cJ/J/Czz8dDKDM4oLkq6vVqo6tfHRKRhH1bjgCZGpUFLRLmiIR1HG1DXgAAIABJREFU8NPbljq7KJGo7pSythFX5zX7AMETy/x9UZlL0oY2e8zMjKmcRgRo10cDdR40jRldUg3Mw9Pfe1XP1SMfI2L5A0eHGOfHqHDiiAGSvaSKELMLatVGQ/j+0d/CTnNmayyqo7UZoSpkyt7b2yMwLVBVJhrGwg8+xNp169GUbMb0qdMxY+o4gRnJbJlcCQsWLVSJdNKEiZg4YYLEu9nTlmJXf7+exeSpk0Whz+SzWPTBYjz+5NN48c+v4Otf/QYO/cbXMGVSD5K04AKwceMActlRgQ9LqCLbOOlO9s35jNgGmDa+WyMGZFUzcKHbDH9x6J6l5XWbNuuZ0iS9iQcDX3sog7+88hI+WLYCPZOmYdPWPsycOUs9U4IsxR3a2tqx6L33RVYZ19OjCs0Tjz6GI7/zHRx/wgk48wdniWAxuGk99tpjN+0DlpY3bdqsfiz73cxQd99jT2XM7AlzXOywww6Tdd3bb7+j3n9XTzcWLVqo0uyUyZOwaf0G9FDzuVzG+nXr1HvVYauMKYY169ZiOr17Q+YmZKRAr+PseveumuXXmt+fjUDMTxrQl7RGo/eweA7s5fGgZS+PVaBEKIQHH7hT/c6EiaLhh5deicUfLkMsRQnBMIoVm3Xna3OP+VlgvjeBlc+N7+/HlLwBhU8OKHhjn99mxX01jkUYXpuINnKVYpBvWR5JWgzSqR5GdrDKxoYbyqwMrGvmDkO5SKnL5WQQkCbRjuzv8eNxxonfw4R0TKIODEBv+/2j+PPrbyLa3IIqS4uZYY2y8FnwjJCxBTki0kE2QwsyY/l8Rik+4frnCQbIpTx2nT0Dt914rVoiaoOEgOtuvRu3//4PGKzUEZXXKUTaDFVrSMUSqiYQaHlGy99W56PpdfP6RRxicE6FqmIe5510HL71za9LEIJAtnWkKtOCvtEcKvREdhUtSrPy7OC+1Gehh3ilhHq1qGz48d/ehxnjO7X3cqUaFm9cjzMvvlg92ixncCtAKs5kgwONVdSiNUQjMVRzNYwOjmDG9GkYybBSOIS2dAKFTD+mT+7FA/ffJb/yaCSJLGpY1z+MI777fWwcyGDClClIN8WRp9xn3xBmTZulcbd9PrEPusd3YTQzgI0ffohP7rwrRtZvxGf33Q+jhRJKLEn/9TXc+/AjWLupT2dUe0enQHY0VxTnZePGTfqagpZKBVMnT8TkCeMxMjiAf9v/s9hv371x3Y3/jRfm/w0z5s7TOf/uooXYZffdNG2SzVrfnC0dnbede3zS6QA5JnHDAcYOZD+DFsx2rLI71vcLAi2/TyDbMG53ovVeH9ZtCg/iFCfnAwyWd/zm12YyHnxDxTdYQjW8Nf9FydCpp2wem2ZCH1EEbjPiRv4Rw48KIow6xCCumCG4l7KS8TnB1kadeB2M5mnRJ8a1U9DhjRwdHsLowBZUaLEnyysyZamXSeBkNm3sNS54fkaKcPMzDGeGNDLECDFSriDmDoMg29LfH2kQB7xI/dftT4oL2Iyq/GL5J8GQ1y7JQ6cfLCayGblbEd6yW90v0tlFRLPr9Vm/nmMsJgDgImqMXzhSkw6/UB3nn3kqdpozC030tqWWqJM1ZNldgM/WA4DV6zciHImJgh+PJtA7rhMUHRupABu2bMHWvj5leFxXTdSiZjmoXsfk8RPQ1dFkWWqZGXAe4UQUC5Yuxq233YkXX3gdJ594Ko4+6ki0Nqniq83+4QcrsWb1KpHa9t33Y+pxbR0aUbWBmeu7Cxei7x9EqE/vtZco+xQuYQbOQh6fJftdFIeg6wyj7CIJLKraMLgE3v5gMX56ww3Yfre9cPAhX9caodPHyhUrBYLr123EmrXrRCjasrUPza1tWLl6NebMmydy0u133SmZuXNOPhGTe8fjrnvuxqOPPmqCLm5GfMOKleiZPl2CHyOjWfT3D2C7efPQ198nnWESP1KtzWK3JqlaFoshm8moAkO62giZxK2tWu9sc/RMmIAS5eHoc0sAEwOUWttBstyYdzDXow/wfB80GBSTNVrmMAtn2CMJ7Rse5AJaGmqgjgfu+Y0AjEuRWckPzr8ES1auRiRpQMt1K+MJB6xWqjWA9KQoD7S+b+uFJ8RtCAeAllcS8t6mbg5We8sJ41CAgFmY24+sQFUVaNLJyRSGTHqUQj3GUVCFipWpcgG1cgnNrA709WPKhAk44/snoCcRQo7zpbEofn3/H/Di/LeQoO8px5pypoLECQZmwTbLTAUykgbJGymDu4/XniuTF2DewRxrCeWz2GXWNPz3z64SA1mCFdEorr31btz1h0cwWAmpRM3xNr4OdYjpfap6js7DqtNQdtU+sbvMIzVGsQwC5z/mPc896Tgc8fWvShKR+7QvV8dhRx2D/kwWJVoF8nmoTcvEx4IRgo9UrsoFtDQnkahX8dhdv8XM8eOUfefKdSxcuxqnnH8esvUQRnJF1ChWkaBHeBLVegUD2SFVB5NIY+d5O2PZh0vQlEqgUsohHq6hpyONWjmLu+74NSaPm4ih8ihisWaV6L9y2FEohWJ6Rl0dzZg0vgf77v0JNDexipjEuo3rEU/H8f6id7Bx+XKce9LJ2H/XXZDLVjFSKGLh8uU47ydXY9nGTZgxb0fEUs3IF0oYHskiVyxhwqQpyOVM+Yxrh5W6rvY2JRKolPC1Q76M5lQCS5cvx8bMKN55f7GN98VjIlINDg8JTvpYOnZZTahrj0/KJu9f/eb3bJtJ+RKnDn9pHY81AozgavOvLDNLo5gjQY7N7DNKo8+Pjal4CronLdnAtbk5SNjfl7YDmXdDMFJZrTNO9/6sCk8tDOQB6DNdAREBgZKJKh9T1N9KFgQfSerJLJyb00QDeJ1iMPM6SAji3zmqQgP5fA7ZoT6VhZixE2ijUbOuErC5rJ4HJwll3oV8aHgQ/f19IlmFiiUBrZeg8zOeQabkttfvo3nL0u1gtmyTpW8LMKhMY8YLVj5W0BAAWiOAQNfE+xP0k21I/zmrNh6kzC5YltL1u/tC9ZYLzjzFgNZpxFI6jbq8ciHhIReLIZPLYXB4GC3NbdhINaJwDN0d3WhuTbFFhw/XbVB2RrY3x6kYXJEaz8H13nHd6ofxuakI5ubpXn7rDVx3w01YtHApfnDWOfjOUd80uKiQ7g8MDwwhnx1BW1uLjdwUi9i4eZM0fGlO/v7ixdhh7lzMmjhZmTf781SzYumYWXvf1q0ijXS1d6KtuUllZHYW8pqtDCFTKuL6m2/B4hWrcPVPf6bn35zmQQlc+KNLsXbtOo0y0WZxxcpVeh5UsGpqbhEB6v4HHkCpkMcN1/wEu2w/HWefe6lIVCyRM2OlGw6Dx8GhYZGbKPwhk/bmFlVTeG9pRzfCMmN7OwpUmioV0EoheFZKZDpeVCl7r7321mjOB0uXCvBHOXeZbla1gprDPohWW8X1NL2BA581v8+3i/z4jYJwAlWoovUQj6ekWxvlPCT3AvcNarjvrltV9uR2JIP1tB+chxXr1iOcaBLQinS2zTljFTHbf/5PXzoOqkgJaCV8ZBmt1bwMaFmK9GOIkvWTFSfnS0mGs9lSqTEFgJYBN4MF76UtOUZaQdIWr2pjfSx95oaGMWPyFJz2vWPQQQIezVAiYfzqt/+DV99aIKJSnUpgklwsmd80SUiygaTWdkmONgQr7iHu9XylhlgiqXOPPAcPtDdefbmAllWXSiSK635zN+55+DEMVcMIp5pQrZU0YkduEr1PGTCofsYgiO/rJgskRsVnEo4IkOWTWszhgpNPwDcOOVgRKgOhwQJw2NHHKihlVYfjPXx4PEuk++5MOIyWTcDNIV6rCGhn9fagKQYUa8C7q9fh++ecjS0jOTS1tKEp1qSMvpDP6r2SrSn1lau5KnKZrMYn5203F5s2rkOa1p3lLIb6NmPx229JS5oBMK0Ih4sV/PT6m3H/Q49qX195+cXY72N74uU/v46HH34Er7z+Otq6OlCoFyXBuGXlcpx4zLG45KxzMNQ/hHRHFxauXIErbr4JpUQCI6UqeidNRSxm5/q6jZuQo784+9E0zOjswuZNGxRktTQl0NPVgc9+al+0NDdhYGgYWzOjWLpypfzLuVaXr1yh4JrZcDZPIphT5pv48c82MtqPZkv2fz7L8ZmkB2T9ox6ilScas5cUg3DyiPxZahV7WzyVMx0LzrOalSE4sWsx4pxsnM9kxRoMAKwvbRpKGMgazdTJDBqH1y6QJEIHRAQLqU458wEyS1kSoDuDgJbfX603fGw1QO0E8lWWdQL9HHMh41SZa6WMcK2kOStmQQwuaMTMqNqrYhF0FKXXzBeSn3hoaFDydPTRrefztlEcGHqg9c/Cj/cEn43PcM2wwTSfrR9reqk+m9Xf3fXbgRXVULgBtYmU6Gc54+gONr5fUKZSYzzu35VRJM2iUM+hXMQ5p3wPH9tpB/UymqIxJNhvdh+WP5tnT6tWk+cjR6lWLFuOqZOnYnLvZB2S4RiwfO06k6uUbRo0VtXBzRlPKKstFQo67KUXnSakh/D6or/hxpt/ib+/uQAnn3Qqvnvs0TpkGPSQqMYS1aTx3ebiQ6F15xNM96e169erDLv7DjtJRIBVFVl9KAOPom94UMIRnIXbZ/e9ZHCebkoJkIdyBR2+DArmL1yIR//0DM4+52xjI1bqaIuGcP5lV+Gdd95FpVxFZtT6RgNDQ2ht7xAofvXrX8Pd99wjUt7xxx6LT33iE7j40kvEsOYaIgGJ8+Mk8pGhy33DzTtp0mRdu4T6nYQjs4OW5rQCFLqM9HaPU1bLWUn24g743OdwzjnnYOGi93DKqadh1tztkOVIznAG3d09ri7iZi3d/uMX/TgWAbehmKW9betZbR1OcEesjxmJxE10gBTDGnt3NURrVdx71+1IpzivStPtOk487Qxs6OtHOJG2/p+EAuI6A7zAB8Gcv/k1vy75/1wfPqu1z8DROstIG9KG3PtkR1q5y6phLhdQ+djCNfVd9TdnvM4y1D8BrdP15vpnX5FAm2AGPjKK2dOn48TvHCmgLfGzh0L45d2/w/yFiwW0LB2Tn0GA5sVTT5vnmwfabK5o2tolM40g0NJ0XPKIkRAixTx2mzMDN/3kcpWOeXYU62Fcd9uduPeRJzFUCwMcjUJN1YwIvYWLJWWqZMRK55taAMx2I44gSfEZKrPxvpcqCBdyuPCUE/D1L38JFbKaGaAWgSOO/g62DI+opBqOJyCVZ+kQsL9shCjuBekMh2tIhep4/O77MKOnXcQtAu2CNRtw4tlnY8soJVCbEA/FNYbDPjc5EIVaCYViHlUSJ+MM9iJob22T1vHI0ADWrlyGHbebidt++d9obW6yEbwt/fjT8y8CsRQO/PLXxMTfsm413nztNbzywqv4YPESXS8fZLq3S0lQe1sz9v/4J7DjtJlob2nDUccfjT+/uQAnnH8uIm3tqEbjYlaXt/ShbeYsNLVQv55tpqT2IDkLJEB1trcgN5JBWzqlMvKXvvgFPPPcc3hvyYeYPHW6sliJ4USjaO/sQI6uboVCw10pNOnjn/knoFX/z/3yGazPboMMP1NfGlvoBoLGVFYZVCbPLpuS0bv1Tcd0d+vaODrcOd/lNjr7AR5QGQU2MjhuKGehZ2DDcjH/3Tt3B8HWLkBlVNfjYXbFXSeQcQQjRrmyRmOxjb0ZEqNcNj1mYOAkwDSs7Q8W61XQwomHGjMaZrC8Rr4aY2sRxqIxDeyrR8LyMRfz8JC0c3MjI6iyNOtGmxrM34DecRBgfZbr74cieGcu0ABcifhHlKnyur3IiGW0riypPpSpofiKhPWlrXTM7FKsTSeubT0+y3r5vDzQsozy5S/sj6MO+6ZGltIcHygWTISbzL1KWVE1L5rgzdLn2lVrMHfWHPT29KBcrqI/M4iB4UGsXrdWa2DKlMkSp29JpdGWatK95f0jMG7u24pivYr27k4sWbkcv771Nrz+2t9wykmn4YTjvqsDoJTLYvnSJRqdmjJpkkC7u9skC7f09UmWketg2vQZZl6eMG3YUCwqhviqtWuwePEH2Lxps0gWhxz8ZbS3tiiqHh4tGsi2pJTFbBrox1XXXotvHHa4WNcUIB8dzeOPf3wYt9x8C1KpNEZGRzSTN8z5Wh5YoRAOOvhgvPTKy+jq6JL+7IzpM/Dc889Z2TzdLDnLzVu2NEqnvP+UiGN27BWf+gb60dragnyBTEt6HGd1z5OxCIYHBrSmqOt88803a/NP7OnA8Sefhfl/f0vcgZ7eCSptMasIVq18QO3/5JqwIHbsTGhUvwgIHM+wqFv/qXxMiQKCJGq489ZfoqOFWrIknFXw3RNPxlA2j0iiSUDLPimzAa4/Ai0/i83rmw6wB3WuuSDQqnwsaVOeQa4i5/qr1hpx5fDGHLohr6m7mWykiI+slHB9O6D1pWP/rPi8CVQKKyjFiDpKuRy2mzkLx3/7cLRHbZ6dpgK/vvt3cnNJtXeiSAMGEZIcMBHYKyRksRJWggda6hrzXmdJNpJlXEWl40SlhD22m4Ubr75UrGYSpkgq/K877sb9j/8Jwyzt0OihXhUxi0OQNbZe6B3rzjne2zwJl6ps2UlCJTaWjskCZNZ84cnH4asHfVFlYwFtoY5vHftdZbQsZ4MBj84y6/OqrRcA2kQsJN/cx+++F5PZ4uG8aw14b+06nHLeuejLs4cfQ6gSQrVAN6w6ouoHV1Ao5U0/mJk4A1yWWvMFzN5+e/zg9FOw/eyZmP/qS3jwgQewbOmHmDdve3zmgH/HPp/YD1NnzMG1P/8F7rv1l9h+u3kYGRoVv2HC1KnIVgqoJcIiREVqZWxatQqpegRz58zFF79yCJonTsDtjzyMoWoF69euR/f0mWr3UbSCI2dN6RaVgCnuIQnUWBTJaFiciu23myNS1JTJE3HllVeiKd2KPffaG8uWLZNKW75g8qZ9/f3iaUhtilWAnj0/YUWXf1E+DoKt753wMBTxx1mnybXRZ0mu16ND26m7MCpgRO6jVF9K9uhOrVNuKL6uSsaal3WlYOczGwRaZrKNrLYx72P9Rp8le5MDcX2YxfH9Ew7knbiDnQ20vcrZtbu5Nj/r6wlZvoQsYgE/jwQcfB+as5eJhsmySsZ+2N1JRYrQQRKO0/FnBk1Juo3r12NkaAjF0RFl1L68G6wY6LBzloXb9qYbB58jgPDnCbo8PKx0bIArBxISYZjx+u/1AhZelMSZQqs64ZjZukantqWvuWcuwX7f+62V0dkcx4U/PAe9Xd3oTqdQLLNSYMLrCgzCIWWVLDuT+VrI5tHe0oqmOA+JGgYyQwpeVq5epaxt5qwZmNjbK/3SljhJ/nVls2QPM0MosX4SDeOtRe/iN7fdgZXL1+KM087Edw4/TKUvwsKSxe9jeLAf7S0tmDRpIjra2yVYQZWoVWvWYPqMmfjcAf+mDKM9lUaJPdlCDkuWL8OC9xZh3br1in732WtvfGKvPVltVI+XBJZE0gRV+rN5lQuPPP447LjrbvjRD88Ra5Pav08+8QT++5ZfGmO7VFYJmV7I7MGx2kBRiLfffUfVHhb6WAUhyAwMDKpMKQNu2YlZS4EAw5IxI2T2jjkiRBnGOJmwYYqu5NQ34/UymyXxhiXkrxx8sMaMlB03RXH4sd/Hlv5+1ENhjBCYGdFv45blx8uMwGj9Q59Veh5Fg5DHhxyWFI3mQgmysUjMypO0v6xXccsN16K3sxmFch25YhFHffcEZRDs0QpY6NLi2hH+/Ty4+xlY3gc//uPHfhSwR8zowweJ2hM2G+j2s3E87OcJxpYZsuStzJziCY6Ry0yQhTFm5Jqvd245MtFwpu9c16RQVwsFzJs1G0cf9k10JIycScGKX939OyxasVo9WhKkxPvlPKICd0sS2AorFulWRWZqCeV8VmdXtlSmMzcKlF/kmGClhL3mzcYvLrtQGS1bT/kacPNd9+H3Tz2L0XActXgSpQoFd0KI0m+ae5S8DTdpIDYzS9PklkiMoKbsjOcNgTacH8X53zsWXz3oCxKroNDEcL6GI479LvqGR1FkAqRj1TgeNo1ikrmsBlLAg3FOazyKx+66FxPbnN47jd83b5WpwIqNW1Q6Tkeb5GpGXguz/GhTXIpPLJOvXLECqXQrZs+dh8suuwI93T147eUX8carL2Pt8mUY39WJD5csxUknnoSP7/sphCJx/PsXDxJRcnJ3F5YvWYJafwZTdtgJG/u2gpxmpKPo6h2H0cF+fHH//bHr7HkSXemcMBGhtlZcfN21aJsyGeMmTUapRl30frQwm02mFBh7i0TKw3Z2tKtS1JJOIRGNYPq0KYhHzIxj0qQpEn157PHHJVE6rrsH+f9H2HuA13lVWcPr9i5ddcmWuy13Oz2EOM2ppIcQWgoQGMr0GeADZj5KwoSZCRBaBkILzBBgSEhgCOmNNOIUO3bi2IkT27ItyWpXur2XL2ud91zdGOb/9Tx+3KR73/u+55y999prr1U0gZZ7n++pM71jw3FvCbSt2avgIeeAbd1kdqPxYtQRcEZFmnCtQ75RVqqfN+zf1p6lgicrQiroOL0hO36i/q0dxSGlvNWUwIpQC/7keI8hGrVWqY6Ns0GOdFD4jKOLmLjGHMEGNlZdFvYmOcRWjbbCbh23saQj9akoK0efxCA7UYZAQ6iQGauZleNiJFvOjWg4IojaT1EEOttkMhgdHUEykUAxkxGc29qPaiWeWYeX1kBrg7FgXcc2kKSmVkKULOucw8QkAMbIXYeO4xFsSB82cTAEMiU9jseqeu3BQJOMZSpkPkvDyKZYejGXwrlnnoH1q9bgmA0bxDYlJD48vB8bNqxHKOjHdDplZP5mZjXEzbNHhuvsvRDFaNTVN2X1R1UmKjhRS5aVETvemXwB1VpFAZrVQwENPLblCVW0b+zZj7/8+F/iI1e+T4cVV+TOl3bo0Fm9cqXuPw9ZZplc9Fk64wSD6OsfkD0iZ+/4ecjoZFXNXyQaRUMRrB5aiQUD81ApliVcEgqYIMsDL5Mv4uDEOD71hS8g1tWFb9z0DQljzGsL4/u3/QrPbXlOa4LjNIfHJ7Bw8SLBSMedcAL6BwakLiXWd4MuNkbrl4QwwsK8t8aowZmRjEQN2sOxB78fbbE2zfbl81l4PQ2EAl69N0lkvPf8nYH3X66/XjKO3BuhoBtXX/sJjI6Pqzqm4lOdwdFhyh+5vmzAta0LG+zeEoilamTlUA1T3wZaQsfsP37npq9isLcd+XJNZgXvv+ZDqHt88IToumUcuFqTfLv2bcLX5AM4KJkVtbCBlmb1ElNx2lJCkjiO8pZ5fTun7lLgsX1ongm0fNOZx+CvMUAzQO2M6ytYcn8zqeF6Z5BtlMtYs2II77/8MrRTTIKCFXUG2l/itUNjUm3KEYljcs7XF6GTAZd9YqJ3FHOpi41czJHeA7GO6y631im71r5qCceuWo6vfvGzIEDMZ5+vNXDzf/4cdz30GHLugNSRqmL/0r+V2sAOLCxHL4NCMdGVHaZTvHDf+RhoKzV4ijl85qPX4PLzz1GSSoXx2WIN773mQ5jJ5KWlTOiYDH07QqWOI5FEJ9B2xKMiQv7mx/+JgTZCxOR9AK9PpfHXn/0M9o6Oo9ZwI+gOSCWJ+5PEslw5j1q1iIC7phnxv/2HTyMUbcP+AyN46qmn8cTjj8uWbmjpYpx/ztk4+6wzNfZ37/0P4N/+/WsIhmPIzsyKNxFiy8odwGwyjZ55A5hIJhDrozd1EV1tUXzl85/H+aduwsxMDqliCZH+Tvz2iS1I1WsYJ3eko1NQMc+HHS+9jOmZGUxPJQwnxUft+oKkWhcvWgh3o46NG9Zhfn8fVg4tx/PPbcPjjz+BZ7Y8gzVr12o6gagT1ycdzSjeo/XFQNsKFx0JHdnAw9/f0p9pwsSEcHiYOb0/R4HIHOpGwMFUuKaqbbIqnR4qDz070mMraJGgpOZkFJ3+5Poc4QsuJr4tN4LNhud6ycYXlZWCRlUojO/0Ke3YjxmDoUcqK+m5/hMTAEsAUbIgNZd6UzC/OStM/VMv4UCzgUoFwgZF/S4FKrldNFRdcIY25PfrEKT04sjIIQVawlAMtHMVP/WeTUAkAYizeK3VhQrx5v+bhMEYBDiEKPZcnfEeGa47vS5TsRv0Qc9S2SkPHoNOWJKL/GIdCG/OQcm0AwyK0XJ9tL7LZTA1MY7FgwtwzubNmNfbJ+UUzo1+7GMfxfyFg5iemRbVfXjffqxavkL3ghAnK0WiXFliTR438iVjxsARm57uLtQrVdTKrJrJoqUgeAPFOvvqPmzd/TK+ffN/4Mk/PI2/uPYv8PGPfVTkomw6hQfvvw9dHXFcctHFqqwZaMOEoSlST6GEKhWnDqCrs1NQWkfciLbvPXwYYxPjSl44E7ps8SKNJUS80CgS520zhQYCIRcyxRq+88Mf4v4nn0K0sxMfvvZaLF60GPH2dvzoRz/G7ld26XWee/4FzdcuW7Ec4xOT+NgnPg5/MIQf3/pjDMybj9lZksTaJHjB58IRHyYl2qwObEvxDo4J8N+tw5FqizrXZRE9XXH1kphcMJnrisdxYHg/fvj97+PYDatRonjZm2NU//iZL2DHzp1yWaKuc80h/Yl/4PAkrMCMDWi2b6oet20JOcgHe3YUpzeZulFxU3uC+5OBplrG92/+Fhb2xZEpVpEtFPCeK6+Gyx+CJ0DpRa9g4zn0yPGtbkG0eB2tyNpb9okcUwJN6VXyIQyzyrCI+WXRF7tnKjXjT6wKORjQmuOXKkGSs8ivkLiomaWVkTgoLk8bthrqDLSVCtauGMJ7L7sYbUbvHuka8IOf/QKvj04g3NGFPIMfNb+pDMUgazUE6PBVJQ+CM7lVZJMz2ltUebKBlr1tT7mAo4eW4htf/Kyg4xJdYap1Bdo7H3oMWZcfVSrNBf0SRyDrmP6nR473KNiy/yq0kORP+kCbipaB9nMf+yCueMfZCrSQESSUAAAgAElEQVSUOJwp1tSjnc0WpMREeJ8BwzohtcWicrOJRcLw+zyYmZmEr1bFf3/3B+gOudVi4WbaPT6Lj3/qkzg4mWBMlzIU+8KE3vv6erD+mA3YsG4lNh13lMbwfv3bu7F3eATlukvMX8LfL23fjqM2rMWn//Ef0BFvwx133IFbvnsL2nv6JH9IIh/75pS0reTL6OrsQZ6kpa44XCEPJicP4/gN6/CDb30LuYlpFDIFLFszhPFcGb9+7BE8tOUZ+GJtWEHFs/Y4tu94Ca+/8boQL5o/8IzkOcRgS55ILpvBxNgo3nbiCTjrzDPw8IMPKSngviVsfMwxx2LDxo0i2/J+cS9zLl5nbttao3Vsf/05GPnPZbsKrNygDtQijLNpBuCQc5oavI6lncPk1YyqDRbUK3Y2lg0irL5sBqYerbXxayFFmeutwetUtNYs3lbbvBb5p0pa0iQJhOoMycNYh8n+y5Fq5HvrPR3IjL6azC5t35hhyvaIJBFH3d+AD4W6yVz5+elMw7EfWpkx2DJjJdPPLG6XTMaZURLaY3+W3qZ8gLaiVT/KmbnV9VgNOKtXSpYnN4wD56lX6qg3GRMFVtkGMmbvlb+Y6FhI3aprCd62r91CfOHRZJmnEt9otggcoXdH4tLq5Yok4zy7WDAs2JIyZYRUSBQ77vjjsfHYozCbnJVPaWJ6Gsdu3IihpcvEfGT/I18sobM7gkSqiFd279KBsHDhQi1w3jcSm5iwUKc32hZGMptDupBFIp3EF790PXbt2I3z33EBrv3QB7Fv7xt48g+PiWj2Fx/5MM447RSTrLHXR+9hn6miZ3IVjIyOITE1iRWLFmCgv09jLxzH4OFIeDYxNa1Dd/3qVWIxU2WKnCm2t+gC8tAft+LrN9+MUE8/ah6vRCL4M1S22vPaaxLf4Awtv6gRzPXGe/qe971PWr9UbFq7br2QG4pb0MeWG3PbC1v1bHgPmVDQ/cZ682rNUiRGVRGJKewhcayqqMOAOtw89Dva25TEffCaa/ChD31Qs8WpQhX/9M+fx/aXX4bL41Wfllk8g4ny1haouJnwWpelliBsGMZ+00MlwU9QYkPVOpmbIgmqV1gRLLj5lJMxMz2JyakJBEMR7NrzBjp7B9STpDIUx8D4fLi3rDg+SSVMKLj+VOFxbTtoC6+tyXymoHzQb2B5itOQA6LMmxUtk8Cc9J75GtybtCW0SmA8HNPZjJ63qnZ+Bs5Os8rW+WQU10iuIfFtdjaBSCggzWKSvZYuWICr330ZOh31sZkq8NPbf41d+w/BE4nJx5WwM1nhRFVIUNK5xiBL5KtK1K6GQialPZrKFTRTrLl16hSU8jhx3Sr8y2f+XsGL6UaiVMa3b/0vPPTsVvVoc2RWq9VMoQePIHu1odRuMhwMnoNE7ZR/kJwl5S7DPHblM/jq5/4R64dIFIop0DLteMdl7xPpj8byFM4nke/MM8+S+hg/Ry6TxtjICHZs34Z0ZgbzOztx283fQD1bRXvEi3S+inLIi2v/5u9xaJrmHd3w1j1yONu4dg0GBvpQd9cRCXiw58UXsH3bVgyPjkszOE3zAbdHbSRC1JmZaVx4yUVK6Le/tAMzqSxQriDc268kLZfPaGyoUa6ju7NHjj5cE7lyFjPTE1g2fwB/9YEP4ZjlK6U8NX/JAtSCwN996Wt4dXQUh6anFWi5R9nq4T7k+uNa5DmgYNvFYOuTJ21PTxeymTQ2n3EGRg+N4J777tWs+qmnnSbP5he2vqCzhvKljB3c2xI+aV9voOMjv2wP0P4+Vym2jgLRCNzK+9mKiZWYyUxtsBPJh9mu+raWk+q47jgL3b5+EzZ1erGtrGNdY8tYkGEbE0w0/dk5woZDhHCgVZONm6qNN5O/ExbgnGuNUEpgzjCe10yCATcnLb940+VjWzKVMbMo/iyF08mCrflcRi2JuscUs5D6C5nIJS1qGrxTsou9HQ+ZmPwIlbKqWiq6qC/kOO4YqNeM6djPYgMeA5CSC7VM7DMwSIElPXGOywRbM7sroppRozDBVnC8GZsiRGaeh8PQtEYOjjKXfV/CyLaC15iUU9XwWirM3LiRK1Utdup6EibnopSu8do1GJ04rA1P4Y9quYSj1q3DYP8A3CJUuDF6eELVVbleNQP+fp/kF6mkJSEPHvJlOikVUaqUFAy5keI9XfjZbb9AYjyhvhxdNqiwxF4qyU9XX3Uljj32mKb3LG+DNZwnRDQ1nUAuncTQogWqXDlfWyQpyuOWLCH9hHnoVvJFzOsbwKLBAVqMIp2tiZT17NateOipp2STBZ8ZfaL28OC8+Tq4yVg2QcEvIhefJ8eL3nfllerD/c/vfofB+fONqX2jYQJCvoA3Xn9dmTOTL/4MA61RMTPIAwMt75sSwEoJXi+dWYoOUkLY2K8+UmpmFqeesgmf/cxnEQl5kMxV8IUvXofde/ZoXVBQhftU/bsjEtjWs8BCt62jP61SiGyJiDzn5ghYUJ+XTG53o6Ye7ezUOGamJkXc6ujqQqFcV4821NYhQYhAwIzK8TW513gfNXbkaPZatEv3guu6pZ1FTXKW6tG2qFESc1j1XANBtoqcVgfXKvtlXAMkCPF6mZhyPWvExwm0mqV1Zuiluc6kmONqPg/S6aTuK0VMSDpiRXv1FRcL1uUOSpZruPWXt2PX8CH4Yu1wk7VKpnAxL0SFjHDNoNb5vLgPicDWyL7U50rni81AK9PzUgFvW78an/r4h+l9g5DHi2wD+NoPbsWjz21DKRhFhQYl1HonTM7PINMVBwkkzM2Z3HBI38N9K44J763Pj7AvAG8phy/93cewYeVyyDISwGShiivefzVC7R046ZTTsHj5crFw2YdcMDgo44jpqUlpWmeySfT2dmGgI46zjjsBpxx7HLpiXlnRZd6UYv3Ul27A0jXrEYm2I+aPYvzgCF7fvUsyljR+3/vaLrS5OV7pEuqSKZYxMjbOwWWNpwViEaxdswoLFsxHrpBTUrjztdcl2xnv7kW+XEQ6Z/ZKPplFZ7xTcaajK46Gp45sMgFXPoeT1q3HMctWwlt34ZzzL0DHQBSbLrkSiXIZy9ZvwOv7h3HCCSdi+fLlkoul5vq2bdvQzlE4efwGNaPO/XbKppORSs6iq7MLA2+SqhYuWqT9xFl2ThKw7cQzjCIsPBd53qr46zvRsI5bA+uRFWwrdPuW73PIRtblx5B3zKFu+i5OT1CEJKNWZKFoWz0S+mlWbpaUZfV2dRg7DFkrH+gEWnMYNFCpkjRixpCavcumyIP5d35YLsamWpVlMDJrZrXpBE/KmWles15XBcZgQQiPN5tej+y5MvOORaPy2gxGwnDxYIuGdfgRNiYsxR4z4WYGUhGe8nkUsxkxco1EaE0LntW6xn+cQCs7OifQKgBagQ2OBciaz0BhOhyp0uUwnXmf9bN02KESFYOvM5JEQoR66apKOMpivF4ZDAUPUp3FmVs2CZGxz9OmdEhqGsZ2mKDme8z7kyjBV+OCot4oE4tIKKJNzYyUfcmDoyMIhAISoOfc4KJ5g4jxEJVlWA1jE5NGDIQsafW8/aZPzMSG9oXsa1MGkPcym0GxUpJw96LlS/HIw48in8qLYMXBco5NLVwwH339vTj+hOONli/vP+81WaVSMqPZdk0HL+HN5YP9GOjrESrBQEuUg8lFLptThZBPZ9HX1SOYmT9LaHn3ntdwaGxMM7UIxzQEz/dhBdUea1NSwPtMWbzR0THN8BJyTw4P44Of+iTe2LcXu199VWM5PHypEc2ZQG5o6hozU7ZKQlJG4iEp6K+m58Z/I7GmVCogGGR/NqseMtdUNBxChb67eZI4OvDl669HZ1eXGJ3/duONGJ+cEiGLVS03jkE83soqbt3/9s8WYWolHjH4U6RD2sOsqPwB/RIfgFVZvYKwz62Km8+HjExCg8FoG2ouL4YPHkJvT7d+nutaoy1BjlVUFXzsv1uzeaIafH/C2fydIiMNyn4GA/r8PAzZmmHgY9VG7WvKRvLnJNjvJBhM/BjwmCCTlSudYyagEq0wLS/LOmZVqr5uhUK5NUkV5lIpHLdhI6565wXwMphxvTeAW39xB3buPwh/rJ0zS6qGGVQ0CmPFHlRAGOlPJSQMqn4TaMtV07Zx1yoa7zlpwxp87qMf0JgOR+dyb36ur9x8Cx5+dhuq4TZxBZio6PXZfWHQd3rTSp6oghX0ay8WOIJIhI3Xy3OYWgKz0/jx176MdSuWIsCxMraR3cBv7n0Eo1MzGJsyxLlnn38eoUBIHsPHHXOMnGkKeTp2RfDsc3+ULnNbzYXj1qxBanYGwbaolKFi/f04nMrgtT17kUtkJKYR9LjR1dUBb8iHxMQY6vTlFkpVhDcYRo0KY36vkvKlQ8vw3e9+B8FwENG2GPxeF/7Pdf+KF3fuRrgtjgy1o111EQVL6bx4FflCUQS0VGYGxekJfPD978N1f/VxRFiSFYFcoSri2iPbXsDTL72kz8z5bia8K1eulB45215MfjkRsG3rVu1jPivuU6ICa9eslg44YeJLL78czz73HH5/7z0YPnBQxiOr16zBq3te07lopZZci05/hwQrbA/DZrOtm601w20lLpjqylSottqy2bF9AwsTi7XmSAw2v5/9M1aDViawqf80p4bErNTCWraanRs0oE4x8Twj12jZzwZqNldtpR+l0NhSvam6pXYzK11/QLASTakZ6BTAKWNWrWImMaMFRocSBl4GRi40EmnoZuMOBhCLt6vqk2ayAro5NBhgM6mkINV0IoESzdDFDJTGm0gSDMo2826taE32Y4wbpGDj2P3pOQktMDaGTIr12Z2ZWUHHzsywcTMyNobKpJ3xKUHCYiJ7pJ9rxUNM6mJgJwvn2/ezlayqYA8FOGqCjYsM4JR/o6oN+0Ri0rrEkO3u6xUZg78o9E3IpSMWg58B1Os1ow5MNnjYO71l6k0zYDFQkNzhrtU1ZkP4mBUPT1F/KICBBfPx6COP4fCBMVXRrIByuQyWLV+KwYXzMbRySPrBZABSeYjXaNmTZlTJr0MzrNlC9lzz+jztnR2qzOTvSmWYugsBn3E90ayyz4upmYTUpboG5uG5l3aKYTo1OanDiiQuWjFyjXD+lhAvkzX22ne8/BI+89nP4vZf3yFRCgYS9rwoUsGeKyt5BtM39uzRmuN9EHLi84qAUipyCN/4GvP7mQwGQn7BalwMPJxi4ZDaEgzaJN1946ab0D8wT6Ssr37966qaCBkzsbEjG6172ibCdv9blaYjES1n08MjBEhm1lL+0ty2GK41eFBDRyyMvu5OMWNZGW3d/hL84ShyZQPnk3nL17ZjhHZ+VolkraZ9xX1n4WWuP3tNRKI4lkX2OkerSFjpaGtTMCGBhSYHJImpz0vxFSbKTtDN5vJacx6SGVsCLcd7RKgiUdBRhhKzV1KKJclKUrpz04lvw5WXnCdyFJ95rgH89Fd34RUn0FLFiQkWD33C2Hx+RuXNOPfUGMFJAi0XdF6wmiM5jeuFgZYzricftQ7/58NXSZiEtnwluHDTD3+KJ158GbVIO9I02GAEZ0FC6FtVraMD7wRaecdyltYpRgxpyqfvr6RmcNPnP40T1qwUbMykOVmo4tu3/AAPPPo4egbm4/yLLtb6uf1Xv8KOF7djxfJlGFB75FWMjh5CrpBFLZ/D+95xIRb2UFzGj6obeHrXTmx7fQ9ivf0olqpITszCXa0jFiTpaFaEqP6BXkwfGlWCQ0EYP3kUal+RQFbB5nPPwg3/cj1mkgk9t0Akhs9+4Xrs3PMGlq5aK5OByVQCnXQymk2LZEm4V8Q1VxXuWgmXnbkZV154EXyZAmK+AOYNtGMyD3zu3/8Ns9wL8W5kCKf7/TLcYFLGImpsdERGG0z4WRBRz/vpp57UOl45tFIezwsXL8au117D7++5V6goz0QaErC6pYObjQfaX4s3X/iWQGs3mg2GlmpvA3GTiKMpcFfTecd8v+krNns+hOusp6wDO9qMmAGYPUQXm19c8M74iRNf3oJka5O3QsbO/4oyzyF0sY5Nr8gcCBZGZvVCGrrxs2Wmzb9zMevbOMfHLNbp2TJzMqbxhLnN/C83KitaBloKtqvSYo9D4hBeCSjQ1YVG4Uw6GKgZuM3BWNBhxz5jKjGNXDIpNSj6U9pAS+IFX0+saIdoxI8n8oIzs2sr22bCIe6JYXmyOpMCE++zDNp9Bk52dIm5gIx11JymLQ9zMqQZPEgSIoHFQoSSpnRcbkSacg42XpPpawf0fryHRTJXHfcbDp0TwuXctB2NaOuIy3VD7hzUxS0V0RGLIuD2oKs9rgM0kUoj0hbTwU+oTXAemeCONCXHFtrCEZBmz5/n84m2x9A3bwAPP/QwpsYmtMEotdjb14ujjz0afQO9iLXHdO2SvCMiQBhHG5r3gYijDyEfbbTY1yLZhHOMbmNx6PcLQsqmMlKGIiRJKJkkoki8DclMxpCm2Lepmf4kLezYo2XvfnD+oAmy5TI64h2YmppSwKca1T9//p/xzW99y/TNBJ0G1Rdi1c0NzplISkcmphOC6dgT4yywZoRLJe0TJhZ8XiKtuYyvL2swMkFZ/dNmjT6/vObv3/J9zJ8/gK0v7sC//Ou/OWuDrQVHdMLR//3fEm1Vqy3jf/Zc4O+mcjWQNg0CWNVadIpO0bQLuOgd52D92tVKHKj9fP+DjyDe3YciheY1U0qtc0O0s5A0151luTIIta57ERvJoHNmS9VjbdQVZEmy48wzCTKsUNesXoUN69ajwPEwQoL79stPmLwMVtc0/WDzXcx7p0dL0qC4Hc7oG6Fjtix8Po9ms1nBZpNJbD7lVLz3vDOUGHH/pit1/Oftd2L3gRH4WLGzt06JRQ/RISo2GfcyY9bCRFURpRlo2bMm/C5VNgb2Yh6bjlmPv3r/u5SMEDFKlyu46Yc/wZPbd6IaaUdRvtymHeUF52PdRobR4Xpwz1GdimNQumc8J6s1Ef04jtfuc+OaS85BL/eK34/RyRncetvPsWf4EN526uk4adNpmJiaxr333S8db7ZwkqMjQgY6erp19iYTkxgcnCc/2t5YG6LhIA7PJODr7cKJZ58l+cUA54pTBSBfFFmw0agiNTttzkGygHv7pYrFlg1bbDQbqOQy2HTqybjhy19UYt/T1a3+8c0/vg2PPLkF8b4BTKczODwzrbZLenrWjC1RoS0Wko6Up1bCBaecjGsuvgRrutpRyNSkihbvjeCbP7sDj76wFbOVhvrDXIN0P6IKG8/+/c8+i+D8+VqThMyPPmqj2NHkTtDwg/ByR0enEoSXdr6ic4MiMvS0JVO9o6sbk9NT6OjsMoXQvFPO+xMJxtYoZ/siNuNsDbRixbL/6JSYCnLM1mzgc4S+nZ3anAu0EK5mPn1GXKE5q3ek1rLGe8wVHakQxf/weedmPw3z2KrBGAhbGLkzD8iMkocTe6kKwHCLBMNKR/OKdN0JB8HZXlZDZL8ymyHkyWpsltVtMiVoUCbO9EGMRBFpa0NbvF1VsQhXEvo3c2uEWMgsziZnkZ2dRSGTQZFm8PRVZcbup2i6OTxUjTZhYYqaG4q+Hdsx86yGDGXHkxhopctMkheDLIkjMjIwes2CSh3nJKOSw43f0KFdLtHOLqjgYNmdvD+ETg1T3GglWyYqK371thwHJzI4Cf1L3YcjGy72Ewk51+EiYsDqjoGWvWk/VakYNMPKvBloWelNzsygvatLov6Cx7km+AjJkKxD1oKUlytkskoMQuEgOnu6MW/BIO65+x7Ui2Vk01kRqDadugmr1qwUvMyeDoM2R1n4eficeV2sbplpcm3oUKqY4MTKiJOMLDSM8pdLz75RqetwYM+VcoiR9nZ9nkNjo0jncmpH8J5xbdBliPeyt7tHSUkqmVQSw8qTCRh9eRlov//97+s9SEjiQuHcHj8b4U8qUDGxm5qcEhpSKhRMX5YVntM+oCsIK1uuA45H8f7z3hKu5X0ThMzRoHwOt9xyC5Ys6cfDjz6L6778ZUQoSeqQfdg7pCuNlJKOsGW0Z4CQKsfgw65NO/LDAMPr0tic1y+Y0cjzk4xEJaUyJsYO4cwzTsPSJUuwa/er2PXaHvVpg5E2PQsmT0Q7+EXYmGuNa9GKVXCfWuaw/Tfr4qNKjYmtz4vO9nYFM/aoub74d1oIrlm5CEW5qgPPPv8Stm3foXYRA6mf1T81jB2tY8Kudp7eyC8aTgQDLTWSaSpALW9qlL/9hBNwwZmnSRmKMTNZquJXv7sHe0YOa76V1RbXCSthSTCyj81Wm7SYTaCVLGO5oL1PcQhW/FLGKxXgKuZU0V777ksFe8rM4k0Xqu/97Jd49tU3gFinfG8rRWoDEyEi2S8grgT70ywWeG+4nnlOR2NRVcU8twjVTo4exsTwGwiV0jj79FNw7AknYf7iJRiZmELXvD68tm8Un/7sP2nchon7smXL8MoLLyBCGdFQUEYf1UwSXYsGNY70gcsux9J58xAJBTG0cR227n0df/25z6LKBKzaQDASV0WbHx0Vfb+tv9vM2BeoJ2zGJbkWvG4XOtujct656Pxz8b53X47u7i7N3R+YmsHtv7sPz+/YhXlLViBXrWHPgf1ympoaPaziRyRVrwtj4weRSUzg5I1rceqGjVjVO4DE6Bg6u3vhiUbwt1/4ZwR6+9G/fDUOTkxhampSP1uSWlcFHWp1Ge117i3O0tLPmWNHl156qfb33Xffgxe3vyRtZCKgtBEl+sCgK8Sru0eQvc7w/pPPfQsZ6kgY2RJm1JtzfjUJUtTTlIbvXAVpN6atbG3FJWjTccUxFZQZOKdAvGQNeTCzd9QiemEPO3sIqF/rkKRMz4hBxlw+/92yk+dgbxNUWs3mWeEQguN1MatXlcNg7BywHFdgoCVBh30zsYapbFQuYXY6gRlWGpmM+mCEorh9vIGgvpcGBoSTzTiRX9VJqUBjYjN/l0+nkJ6ZQYYs3FxOPRNWVtbAQONGzrC5RDecSsL+WQxPZ/PrQxOWZRHIQMv+LL2AWRVb3WMxQ43wgOAxZ6Pbfi2zcTE1W0gj2ujOKIetZgXtqVI3bFNbbbAhpDliPQcPgjwoaDvoBFpahbl5aFJ2TaiFS9Us7Qb7u7uRSCTU5w1EItp0rDaZJBCpIHNVPR23V/0kSgvJecgFdPf2YNHSJbjr13chN5vWDOXRxxyFt296uxiopWpJjHCS1Zglc4SJkptE1VRF8fnX6grk8UDYSNjRqUhKOiVpW3MjEQpnZU2jdmofswdDtxdWQpRpZD91cGBA/cCFCxco0LIyUgCSRKfpNRqrtwZe2f0K3n/llfjxT24VDB6Otkksg/rD3ORcY9R4ZmCdOHwYszMJZFMpVbGSznRmMQXDOn3WMp8ryXHSuG2IGWkSlZo0or96441YvWoB7n/oGVx/ww3o6u5VRUI0SXyABlfwn/Ih7R63JBp7LrTOt7JfbORL3RoVIkvXSH66UH5zdKSUy2DViqU4sH+fCDQ8sCPtHcgVKebgQTTWJvEW7hMpIgUCYnvyfvH9+LudK7Zz5q0cEUH5TqvHBlpWVCTX0KLvqiuv1GsQLeiJB7F15z489sSTgpHFKmaSzvE8ScIZCUZrm801o0ArvoLxofWzrZFKwVWryb1nw9By9MVCZp4/3Iantm7HRLaAui+g8R6J28haz9jLcf1SD5rQMQMteQoWOi7S89UJtOV8FvVcGm/fuBZXXXoB2gI+cUQmk2k8tGUrDiYzqEfigD+AeDQkwiAN080+MWM8Sq6JqlUrGBkbxeHDYyoWuJ7ddcjqc2bkIM476Wh8+2s3qj9aoFJbNofbf/M7PPjoH3Do8ATSuYKqMq7/gf4BHH51N1zRqHrrE6OH4Ar5ZBP44SvejcV9/Tg8NooVG9biN489gt2jI/C2d+D1fcNwV1zoiXeCWugckyo3KphOziLa2aPedH9fr9ZtZjYBb6OKqN+Nv/yLa7F509vRHTXGMOxRP/D48zgwnoArEMO+0THs2vu6Wi7De/aKI8LiKByh5Okkyrkk3nfRO/DJj3wQwXwV3WEKlACzFeDhF57Df9/3AHbsGwXxoA3r1+keMzmOhsNyEmPV1t4WUxuLY4dr16yRvSWFd+j3PHJoTJrVBapfeT1iQa9csxrjkxOSOeUvyqhqf/afct7/GmhtT/NI2LiZ7drDvgktWR1dJyA4tnIK0E4QaZ2jFeRJ+TC/MXU2vq4GurHvabNnS3YSjORY6RmPScp6OfOhrS4kTQ9XM7JipBuZjBq9Ub4OgwMDkebEBG9SDckYB7BCJVOSUAEPPlejjtRsUvAg4WCO5TDJmE1ldHBxQ1NImlUxNzFvOskuytidzL+Yz2rsghJ59I6kTyUdhIyYhOmTW8Wa1s8r5iUPWaYhDiOZ16u5UOoD6/4awQkmDzocJLFoTAcs5MBkxCQyzvs587R8jPYAtQHZOh0pODuwHrNOXot12WHW7KYri5Sg3IhGYmjU6cvLw9+rii8QjSjIUV1HpA2+f62G5UuWSAd4luM7ZGxXyqrced80d0jZQR8H0b2SbrOfgkpeHKHhcPhv7roLEyNjWLFiCGeetVnONtlCziAAXjeSmbSepaQgNeZjKlrqkHLcg28cdwJbKBpRwkeYWUhNqYzZmVn09vSgoz0uKHliagqRWEwuOIQU6cA0vO8NrFu9GqedeioevP8BHUjsq1qxCW5KGrETmnruhedx1tln41d33K5qngGWfqzMhLs6O4yfaCAo4tXYoUNITE9Jw5hPzJLm2PtkEJWYSCCoSp2JmJI2XneBylsxoS5U2PrEJz6BjRuHcN8DT+BfvvKv6O3vV5JhPGBdMtVmMmkT5FaYWNm8I8uprW4Z6ZwRdRjQvC6tCXqKsvfNfex2I5ueleDAosF5+OA1V4sM99LLO3HHXb+F2xvQoU6pyWyWPTWfgqHYt+m05oX5ZyY4nFjubNQAACAASURBVB+25Cj2z3idTFJEhgqHdX4wOLNvzfnQ7s5O3YdoMIj3XHEFVi3uw3SmjO6YHy/s2odH//AEgtGYzAwKROMEHZP9a+Bjrgkm53y+7NlLK5j7qVaVJ2liYlxM9EqhgK5ICO5SRpXi4PKVGJtJoxGKwqMedNlpU3BMjkYlDi9C+umExs2IFvXC+Vmpdcz5avbyS0zkM0mcdNR6fOS9l2mcZffuXdKI3nVwDMlKHYlyHelCAUUy2rkGuL6J1hRLqsrkhUt2byGvIMURIyZ+hVxOe5D8BxRyuOXGL2PT8cciVygjEAnhzt8/iOtv/BqS3B++AHzBsAhGTKiqySTivb1KjNhioioeDdZdpSJ++5P/wkBHBCEvHYBq8IY9+Nj1N2Dba6+jq28eCpkiUolZtIcjWnPlehkeZ6yJ0pxdHR0inFH7Oeb3Ynz/Gzhu3Wp86P3vxdKFCyWROJ3K4Wv/8QNMZYroGlyCYgNIZJKyqExOzhgpR24WdwOJmcOol7L4mw9dhUtOPxXhYgUNtv2CIWTqNdz001ux9fV9SNe96Oifh9GRQ7JDHOjrV5tDvXIXxJdgNavJC68XmzdvxnnnnYPX9+zFTTd9A9FYR7NQoxDNrld3I97VpSSSEDKfgyZfB8+6uGEp9JaUYA959Qp58LSIVbSyDvnv3GA2SNjRHes5ayEnu3lbIWltbKcHaLWIyfrVe1uFJi6IEMk1Bjg21VwrlEWCQvlPIGUFVgZabh5VwXTlsdKOpsKzVZko/06g5eszoDFwhSJhx4u2U8QWzjQyKJJJzJEdUrxnyWiVaLdNDEhU4rxuQD8vpxFCOuGwDkYxmfNmzpbVEA+iRqUguI8fkr1ABnUN3qsSpwi3KW2lPOUoNlk1HR4QZBVKQ10kKWOPZ8QrjJBIVUIcps8lpi1VmayBgEZ0zPC+FSNR0JXTienpWt1Z2zo4kjUuGTxH6pFVF2OkEALHSclqMdt+szZ8vY7FixdjYmpSjjmGCWzYlxamJvmA/XAGZbJJ2YMKsFqnOXMspn7JPXf/HjOJaXmxXn3NNejo6nQUjxjnKZYSFM2eYyQkUzFBYACVGAnJJyQjRaNibrI/znWmz+k41pCMxPciG5HXReo+SUycC6Z1HQ+bV3bt1HOm1vHwvmEcGB424yINONWYG+FIRPeU+sVXXn0V7iF5gsbbZKUCiESjqoK5rvi8Gah5/1nNMthyHbN6JOgoBi5hKrJoCeFXK1qn5ANwhpSVMSFj9umYKF53/XUaQ3j6j8/i29+5WUGZyQbl5oRecP065uh2DbSSBk2rYU4S9S0JIZM6R86QVbHtGxO6nJ4cx+KFC+WRy/npK971bomE/OjWW9He0SX5x33Dw1LJYtLIRGbRokXYt2+f7qcdwWNFa83n7e+cW+QX72G+SKWvkEbaOju6pB7EeeKB3h5sWLsKF5y1CaPjCSzs78ILr+zBb+++B70D8zUewl57JBaRkxarYLJx+QykV+5xi/RGxTDCf3xv9sYzs0kFs+OPOgYLe7vREYBG9ULxLry8Zx8OTc2gUGvIaIBymtzKHBPkSJ/2ksahOK/v8Crod0pLQwrdVGpGajObhbdWxduPOQqXn3sqtr/4Mr73ve9KpanQcGEsmULFF0A6m5fGOCs5EeuYoDgtBa0JEc1MD138FAbfMltWZj1FPMB///BmxAMBzM6k8YMf/xRPPL8NSc7zstfI2W+SwxoucNiOAD/niKnS5g35EYkGxZru8Pvx61u+jXqWspt1xGIe7JrN4od33I4d+4fR8IfgcweRmkmJNMmzj3rHvKfUG5AwCzWYfW6NhfnqVYQbdbz/kotw8RmnIuhMINbcwPdu+w1e2n8ABY8fjWAAlUZVmuJjw6NITM8iEAyj4eI8cgb55CTetmYIF592CmL0n56YQpnMgUgEv3nySYT6BlDzR1GoGMMEFXk8+7gv1V6qCwVgwdQZjwth4tn53ve+Bzu2b8cDDz6Mrr4BITkWiSEBjs+Qzj1WV0KtiUXnXtaw1UzrJrJBkQfMXCCdqzRN7HObfldLNXZkr8f0TecyZht87ffxILYSjU3/ScFic445xn7D6HXasSBdk9pBRt5M79ECkxr3H1PBmUDr6Cg7g/n28DBVbq05Xye2MccWAkYCj7AE+7WsNBT0NAdXQSaVxmxq1lRQzsiLFTJnz0ojB+qVBBRoDSnJSDTyoJ+dTSKdTKCQTmgTEqbkeuJIiXiPjlYye6hWuk0wvB3x4cahjilLPcKyPqPpLClGZ9jeuvvw/ipL57NyAq2qE/ZfG+b5tSZXNvHiPfr/DLQOlM33ZkIhoXaSSVoQDo1W6Vql/KqDhvd3ybKlIlrQtUfWhc4spaoLQDKDzMCDwYACrJR7ZFhd03jVwvmDuPvu32FyckKB9t3veY9s6JhBqlpjFU74VwiIY1ohA25alfHA4egF4Uq/KirbB7TBht/DzcN1xntA6IgVFoMA/8x9kcqkkcyk9B40Bjg8Oqaf4WFnUQIOrPNg5XgCK/2rrroa993/gNYbKzNW8vyMXFucl9UBSOiUVX6hgMnxcbGJNTLOfjd7mBzN8jEpMWMuTF5Y6XP9kDjFg4IHBw/Z73znO1iwcBBPP/Mcvv71m7RGmBwzOFlxeLFinYrVJlRN1OrP7N3WZJutFqIPJOwYaT7DpOaBvmzJElX6t//qDlxzzQfkaER7wO7eXol5lLmeyQauVZWUkIhCTWpr0cc9wwq3tXfL+8vK1qIqsXibxnwmphIIBELo7e1Tjzw9M41iNo33XvFOrF45pHtBh5Uf/uQ/sWDJMpQbboRjMRHJmKBkU2kxpaOqsrN6Lj0UMqEiU7FoJgko/F+rY8XipQh6/XjH5uPhzpcRjfglyv+TX/4P9o1Nwh+NwR8Om4oyl9HzYS+cCSn3AUVaKlVTBLhqVVOZB4MoMGDWgVw6A1+9hmPWrcHZp2zCa6/sxP333avrzVSr2HPwEKoMWLMpdMXiCvxk+ZMjIn1jwvChoMiGoSDlOE1/mOuSPAAlT/y3cgGfuOoKLO7rw4F9B/GrO36L2VIFaI/D3dvN4Xek8kWRAhu5oli79GQl073iIV+kgtzMNEZ2v4qb/unziLk88DcaKNSreHr3Tvzy/vuwaONGeKPtyGXLSEzNYME8zuJmNP/KZDDKyQ96JNeJkvD8qKJRyKOWnMUlm8/ApZvPQEeY4i1eVF0e/PSu32Akk0U91oaK14Ndr+0SKSk5mUaxWEG8s1uVtttTQ6OQwmlHr8f7zz8XA14PyqU6PAE3km/eixt+9HPsm55FpLMPhTI9mqnmR+tUY1LDfUS+RHI2IXGOvt4eoTKHDh7UnP5L23dgYHAQvpDxsea65DrluuTaZjJr2y6KeUvecbkCra06bR/WbjRbRTUDY4uLh9FCsMIUc/Bn6/fajNjOara+D/+PsCIDg2UTShPZCRpMB1nBGh9ZY/0k6Ng5GJh9SAVFwdYcqDawi5/lkDikO+zMiupDa/pgjqms0RcHimUWKK1fx6OVN48bm+M8Ig45c4KE+VKZFDL5rBGHcFSozL00gUuHvT9grL3kekMJSgNXczNnUrPI0Di+VNDcJaEfBlVrRM9gy1kuI0lpxCZsoDXBi32gmjSXdd8Ev/uUYTntJsHlRgnKJBTUgVUP0fke6Qq2jHfZpMtW/Ew2juzPN/vwjg5ssyKWKg03ixHh4NrQWA2REYfExXvFCnP5ihWYSiSQydFGjqIFFRDRsF+mP04tbKICpsLnfWFfi3A+hSF+f/fvMDOTEOvwwosuVn+Wz46vL7KYZjwN45qbSMgFzSsqRrtV4yMhBlrTe+YXnw8DKwMpN49VJiJzmAkXr0vmCMUiJqYmjNBFkWzKOKanphUkeQ/4b3zunK0+fHgcXb09aitc9s7L8cwzz2jemgGGQduwag16wfXFdUZ0gGuW0DErVFZaJGewggwFQ3qGlK5TYiAxgprgY8ri8ZDg3wkhfvOb38TyZQvw9LPb8ZWv/KvUmTT37igIsd/Lg87yGo7kYdj9ZPdtky/htDBMC8YQfmxvnagMn+f8N/vXX7nhBkH13Z0RvLF3DB/7xCewfv0GqegQiicjmAIe3A8cc6IUZSuzmEmp+uUOu5n3lc/L+uMGIyElxewRx2Lt6Ovpc6r/Ono62jFyYB+Gli81rHE+e5dbYytVF43Z80KZqK3NkSi2hNjb5fOnKEmWjGgSZCplSemtGlqJ448+BluefFoiJisWzMey/g50d8ZRdnvwvR//DFVfEIFYuxF/mJ5ENBJyXG/MAc49SqSFHXW1wGgVx7PJ7VGgVf+2VBbrticWw/lnnoG2cEgBk0S8LTt24M577kUjGJIMod/lIG0lE2iNwUNDa01CO3QccsQyuH7Yb+T7MXCFPcClZ27C5eefr2A2mSyj5Pbhoeefx46RgxhJpRDkTDBRsWIVDXIbaDtZr8AV8iIU9qNEU5BkCt+9/svo9AN+njNu4I+v7cfP770Hh6lFUKCkYgS1Ck0NvEqY2drhSFxHxCRl5Ebw3OdxVEwlMbVvL04/9mic+/aTsGbJEs25Erv8j5/dhjcmp5GjdWSljHA0hIGBeSikaDySlzFDqUyxiJwC7bknHY8PXHIherx+JMYnUfeHUAoE8Y3bblOvO9jerTaGmdn26Nq4dzR2RrTGDfVumRQIYXS7cPk734l77r5bSWLD41MvX6OfzlgnWyKa22cCl80ahGvxOy5v9mhbiVCWdGBn1uxGa810xdykiofzZTdrK2HBjo20Vrb2/0XmcTa9/s2prOxoitXq1eZnT0HfbxaSynGxJU1Vax1/bGWr6tPO9yrj5piPOfTtv/M7OOYi1SRHD5SHnzmsHdhZIxgBwXmspBhweZCUiyVk81lppTJ4OAWH+dmWg4uvzSDIgGsg5Yg2stjPuSxyqRmNDXB8hYcpD0tWBUptnYrcJCsG8lYFI3iYhAozAmSDihyTHMiYbEPB7Y57iSakBJ9zixutYyk9cY7ZGb1qTYpsoLXElD8hwtlKx4F1TGLjML6dBMw8Z9NXFhNdtn7mXi0fGjIwbCopaJUHAqE2o81c170maY4MR81Sk11LSItZOkdoGGh//3tBq/MHB7H5rDNlMWfvi2QoW+aHCZtzPIHJhg44p11AiJ8Hte0/GolOM2Zh1MHyel4kbhGaY/Bkf5XrWkIYDZMNM0BOTU3r0Oa/Mxj39fULRtq/f79GmHg9b3vbSRpm577ha5AkxODBoCgpPckusn43z4ikOVa2hIYp2kHYmIkG/z+TTmtNk3XLhITfwzYEoS5jpuDGddddhxXLBrFl605cf/2XEQpHtZfYs+Zhy9EmQ/aZG+NphY7t/j8yebZ72Li6GMcY7kdW3yboQvKK133xS0q4RkdHsWTJUvzwR7diwYKFgstpW0h5QwZa3mcepkxoLCdAkwGO3KhJRkzS1NQ/5vqS1jkQ7+ySKw7JRqw6Bnq6cNIJx+H5Z55CbzeDp1dQdXt3r+QOvSE6ClWM/2kqrUqWLQqyafk+fF7s02aLRe2zDRs2YGj5cvzyZz/HwX370RmL4+JzzsRFpx2L2XQWo9NJ/Nftd2LRqnUItcXh4tw4PYOrvB9V5LMZ9ZuLZLKyr83pjEoZvYTBWSh4fTISp7IcWfBRnw998XacsGEdIn6/yEK+UAjPbN+OO+65B+5wFIkk59LjSiI5Psb9Q7SIqBAnBOhrTLiTCWI7WyRMxB3DCoowxEN+vOvc07F23gCKzAM8wOhsGT/9zW+QcDVQoj0l9duzedTTeXg5ZcGk1+NC0UXCVQlRrwtxjxdf/+w/IkieUxHwR4CtBw7jF/fdi+3Dw4h0UfWsilKhjJ7OblW0s+mkXLXI4BYbWi5feeQySVXzvaEgPvre9+DUo1eBQqZUjuIl3n7/Y5gqVZDxeDCRSmFsfFSJ7ci+MVQqdfQNzBdcP5ucRGJ0Py4+fRM+eOlFGAiGMTs5jZLLi9yb6lHf+sUvME5PYJdf4hdsVfF1CBUzOHItM7nh+JnX6xaiycSW5/Z73n0Ffn37HeifPx8Hxw4r0Frk17RfjTQuv5qF37IL3220EVro/a2b6sg5umaQNCR+9UZs4GpGMecPtp93JJxsN40yr1C4OX+r63DUkKxQvsgVqg4JiToMQSeAWtsrQVYORC2nH5J+HHeYt5KnHDksh72sQOuMx/Am2EUqNyFH65ebXcQPH6GEsCBNHnR8Hx6wxmjYVPPiUjhORDrQOfsoP13H5supjg0L1RBYauW8I1idVe+2qHnRkqpbBka+Lg9c0/PkZIapXo1UJPtAnF80QbOJLjjBzCYuLfNXpm+tcQET9OpS3Z+DjlsPNAsdt1Yxdq3Y69Fr6J6bxMASruxwPsOrIbk5yAc3qtuNFUNDmEnOqm9J4pkxf6CTjTGZIHuQlR3vN8ktInqUuOlz6kMSOr733nswMjyMhUuX4KRNJyuJkaYwURK5Z1QEy1m43joqqUfPipJwdShkxqGce3xkoOXfGTipMNTd3a3XZzAgysFqn/1xQtAU/hg/PI5OVkdOJUxJt/a2OGYox+h2i5hCIhcPfJKq+Fynxse1gRnUVdU6dDVZn7HKYQUitTHO0RrFKfVr+XrZnKAufi97cvx/VqcUuGDiwsP0hq98BQsW9GDbi6/iS9ddJ2Y6f3EmmK8TYqLlBFrb1mkNtDZROzLQ6hAR0d8kv9q2XKGyhONIVJsO9p07d0pEYP68QRTpghQIorO7G5lsTodTiNaKZTNuxxYAExTuN/PcjEe1hbP5Z0uStPO1rDbJ9qe9GXur/b39WLZ0iUg13fE2nHLSCZJBpKrPgUMjmJhJIluqYmImpbNLYyoUoudsMtXdclkDq7tdcjoioe5dV1yh5OeW735PJKJqoYQTjj4Gn7jmUuSSWeSyKZTgxe8ffgyDK1YjV6kbi7kahQ5i+kUhB64LjohRLINjLUyMqlwr+Zzm+flMOBKybtVKLOzrw0BnB6q5jBxxOjrishl8ett23P/446gHw5hOptAWbVMPlc+gLd4mMiGTl3hHvEka43NhAkcyFwsGFiFM6qu5JN6+fgW6KeIBH3o6otg5ksIPfnU7ap3tmKBmu1AkGhBUFWip2c5AW3JzzLCC1MQYfMUSvvCXf4PBeCe8tRpy1Qr+8NI2/PcD92Ng9WoZC0TCcXS0d2Ly8ISKFOnE5/Po7WKCVFTB4g/4ECbnpJDHxN7XcdK6tfjQ5e9Ed8wUOJ5wBD+98y7sGj2MRLWKWRLSujrEhiZ0PDo6jmQ6q4q2PR5Gb1sQ7zzrdFx88olgV79UqILC34kK8JUf3orRTB41b1CazuSDWFEP6TI4CA0nTHjed8TblfCyn892yJ13/hpHHX0MxqcTgo65P3hucX0KOdRoaU1JuvbVysuv1hztkVWprWBspP5z0DF/RjOT/0uQblaOtlJ14Lk5coWpxuQw0TK2Ypi1RquXkKutaO11OkY0jpyjREOble7cJzHVla10W6HrZmLgVHlNiUIHPub1SRPVIR/x+3kA8pAlu5GG4banxx6O1QC2iYWx/TNVgiYHFLgNKYGHM39pPpkPqEFYsySSFQem2Z+RKQEz6bJRdLEHHz+3AoGjZUxYVHORjn+myZicsWM1sOfE4oVWqF9tGNjcbLLFE+ptyFD2/raSXyT5eIRXcTPYOu9FwQATYI39t0lyzDNlz9R44jom9Y4h/crVq6QBTP1fHrCs6uwBy76Z7nU0omDL6+Y4Ff0nGZQ4K7h44SLcf999GBvej8WrVmLjUUepL8VKiUkSZSiLJYrTs1rmvKbxO1bbQAbchonMyoMzvBZ5sT1aCx2TMUziFqtYwrwMGvxcDJhcH20d7aa/7PNh5NAIorTey9ECrIahoSG1Cfis2fPj8+PnevmVXQq0fO7J6SmUncpZTjlCXsyGZfVBwIDrwMCzdX1+ojP8HPx+2x9lP4k/xwSFr8HMfGhoBb70pS8hGg1g1+59uP7668WqZrCzFS19NbUmbDum5Vlb9Oh/2/tcbPki4U5Keno1085KmvKRDGwi/uXzUtEhnLZv/wFxFrq7exVUMrkMAmSgsgp2SG4MtFx/hOi5JvgcNOPu9L8sGiTilYg5NTE8J6cTWLFiJdrb2nDBeefimaee0CzmpReej60vPKskae/wMOI9/fCFYxKvnyU06vdphINri4ctyVRMrGY4VuX34epr3olHH38Bd935a6xasQKJiUnkkimcfPyJOG/zaVi/oFOKSpPpPL55y48wnspJsSkYa5NEK+FVilbIsUpiOEwEG6pekzMzQKWEJYsWY9XatQqy5AGwPTJxYBj1Qh6L+nrkx9rXbbSIXxmewJ5DIwh0dKJMkpJG6tgLzjkzv4YARX4CPZxffVMkhZAx2cZ8HvxdEqHFEtyVAm74zN9h6UAfejr64PK6cN/jz+OX99yHyKIFGKNQT76AWCiKNm8AtYIxQ6kSOg779Nl8tTLmvSk7+rm/+Dj6ox54jH89XjycwJ2PPoJdY2PI14m+FNEWbQeFbRjkJxMmWeW+jkTDmvcljF8q5hByu9Dl9+EDl12Kk9auQUfYIC+5OnDzf/4Seyam4I53wBeN4tXXdkkecnJkWj3aaFtcalzVWgEopnHCquW44OS3oa3WQCGdBYIRpAlB3347sm4vFg2txdRsyojDUMCGBhUej66F1SwJkRSdYXVLAiz5HJyjvfPOO03SysLAIY3KEMLrVbtIRFSHSKxkdd37PtKEju0BayFkLubWQGsP2NYKlgHkz0HO9ntsBnpk79duYh5E9nttoDAwshl+58GkQOPoJtuqt+n+Y+HjlnLavra+V0l2S8XbEnzmmMlUgqFucrU5b2oVpHgP7M/zOuy8LxnCrOY4q2kDlWVM8/0J31icXmSrFhhMr8GHxJEntjRlCUhopagHm89ktSkICTHbVhBwMggZCLAKcWDRcDCifo+CvEyqjToXBzh4HayALGTOQ9CYTxuCm6oC9m8cZZ7WQGsTEysO0Ip6tCZmTVF2U7c7ECI/lIH4+bllsM1n4PRAeYCtXbdO/dnRsbGmwwrfg5uPGS5hMFZkJhmBDkKyO1nRUvJu2dKleOjBBzE5Norlq1fLho73JhaP6z2pYEUYjv/G+29doAyLmxBnVWIPHkLTDmqihMpJOrhpGCTY/z3hhBP05zfeeAOTk5OCLqnmlGcPT2xy04+lTqph/ZrnSOiYKAlZsmRYD8ybJ8LWthdfRLyz01SqlZJgcWbLDOJsIRAeVnAj4kNbRUf6k/An/8xDwKIHzKcYsKV1zMosGjH9Io8bV1x+Oc477zx9fs4A33jjjRqpCoUjgi9lWFAuGejSycrtfm3dv0cm4XNbjWuORLu6I3pigi37yiRE0Y1oxYoVWr/UfF6wcBHGDk9IBYj7iwzN9jZ67Zr1yPtKeJX3ngGHn8OeLaxwLeGE91tIA5W3ujq0rirlGlavXqMEcvXQCux6+SWsXLYYC/p7kMumFWifef4FuANhZEoVxGipViohEg6K5UvPYVZNTF4PHDyE/nkDOP+iC+VP/PAjDyuRymfSmNfTg76OTnRE29SjXbWoHx7O4no9+O1DT2I8mUWDFoAt7j3p1KwSJEN0i4pxnGZVm8ti1fIlWLt2rWQORw8fVpthZP+wep+rFi/C+hXL0ChX5F89nUphPJlG2eOX5CMhcK5rJo5ES3ivmHi4GdhDIc0o8wyRiAN5AwVCs/Qw5hhUFwY62/DJj1yFJQN9iLrcSJaAx57dhjsfehiunm6k2JYgaa1QhqtQhq8BWX4GeM8aZeQLGTGXF3d14SOXXgZfqYZyJoOO/jj2zqZx35Zn8MdduzCVIUEwjM54F6YnphBva5eiGdsxJDqSDChFShYt9Qo8RAlzGVx8+mm4/Oyz0B7kzIHqLtz+6B8xls0jUa1hPDmLyYnD6OroQnaGSV1JPdpkagbZ3Kx6tJeffQauufgCLODMeq6Ami+IZL2Bb/7854Kg941OigXf2dmpooZztEz2eDYTAbDSqkxklRDW65Jm/OMfn0a0rQ0eJk4OaZTJDs92TieQK6MRIQcpc62/6qOKb62QIf/eHAFp6Wu2xLJmBWmMApwqxqlMWwNbKwx1ZGWkw14w6JwlnA2Spj5qcQpqcf1pknMcU+/W123+fAuT0pKkjvycvGmCpkgmcXB2e9iqqnVulCXO2M/F7xHZx+2WShEDVZPM5bGfxwR4G2SNEIQJPqbPSqarR5UAoT9+ccOUC0UFWZIWTCVmZgZN+9MgAPw5zU5WSWyiipExs1cvVAQljufw/QzBxrAOTR+N1YsgOMH+lME0Fa09YP8cdNwaZFv/zGsqczzB6jA7A/kK+kpuHMRC32eSDY1yBfzYcNRGSZYNDw+jt79PhyjfW/rEBWMSwB4O9Zg5g8hAyyDEjJqowoqly/Dwww9hYuQQlq5epT4tP3esPa6KlhUUX58BRf1mWuXJwEGTvAq0rDJ97NGSfOR4v9qDnYc9Nw6rRh7y3Hy8Nl4jDwiy0XmYEfbkCBGvlbrYElwnxDSVUODgwDp/vfraa9h49FEKNrT7GqTUG2EmBms0FEA59sB+oUacHN4B+0Z08yEMyx4xK1i7Lg3JxY6BQTKhrIJ5wM6fN6Bqlr0lBi964X7729+R5RnNqQmPEg6l/jZfw37uIwOtvS+tyWsz8BKp8hnCl6nCXSJj0f6Rhg7jh8eMOxFcOHnTKdi3bz927tqNefMHmwpSHH3hz9qJA/bHeM958DGgWiIUf+cz4LMwzE7OZxv7N444zZ+3QD02EsV8HhdioQDOOu0UFLNJnHLMBsyWqzgwMoZHnnga2Uodk7NpkQbpF0uiSyxsKpnenj4ce/zx4g3s2PkyXnhxm1GGQgPHbNiADo5qFUtYtmAhNq5aABTKGBk5iHSlhm27X0e+4UEgTru3IlLZjJTMKFpBf5OfYwAAIABJREFUyJV7IpcroMiKNxRWAlbI8zOFkMnl1UZR64QtkpkEls7rR6BRx0BXl9bcVDKFA5PTqPmDYgeX6w1EguzXc9S2op9lEs57xNEurt/JiQlxGhhsNb1AFIS8E58fsTetiL70Dx+X3ne93EAg6EGqBtzx0NN4LTGNqWIRvnDUNMHzJZQyOamO1V11lN2sGosozE4jXKvhE1e8F0evWAlXuYyxxDTu3fIUfvv4H9CxZAlCHd1Aw4d6tYHx0cPSoK6wb839SdU46lWrSKB7Uh0oFZEdP4zNxx2Li047FRuGViAWDWB0Ko0bvnMz9idm4abJh8+Hyclx9BEhSZdRrVJAJyw2NKffIp6aoOMrTjsZbRTDSOXhbwsj9+Z7ffG7P8HOA4dQang1y85KlbwQISalokl62Z91e4Su8JwmqsX9cdxxx2LnzpfFRp83uEDqiHYGnOs4kyHBM2CSSaoIcn9tuObj/79+tHbco7XStZuNENSRZgE2WNlo3gpB2X6LPdAFHbeYEswd5A5r1ZnTEzzqwNSWJUrIktmwhfvsIdEaeG2V2noNJgAa0pJ1B2o2rZ0K2FZ0/N3Cqrpx5VKTASnVLPY+2mI6hC2c7HSrDMnKqewYZNlP4gHOnqHtazGbE9OVFbITbLkZJP9Xr+lwMV8O21qG8Lan7obfx3GEvDYa4SJfYM6EgN+ngOvYrFlylVHYImnCqArp5xwLMt47MaMdYYpmUtNiyGADq6BsMj5ljkCRCZNEmD6j+ewM4iSAiMhCRwwKsOfzOOnkt6viMeM9Bikwh7pJRniwkgglFw3CwIS88iaD5+GybMlSPPHE4xh+Yw8WLl8uuyo+G34eQnA8gKVnKwtDzsaxkud4E4OKW59Pz6PBUa5gk3ls145dI9wo/DMPLQY6vhafM3++u6fbOKMUCjrcCNkykCuzdaQZ+Xqct461t6NvYACrVq/Gs889q+qWxK5uaiuzV0tTggBnDBNKuMQY5ciBekfs8ZtEydksJlmTq09VsBYJJvwzg+3ypUvlz8vh+/vuuw9btmzB0NBKJBIz0hsm0599TcKHfnFbDIfA7sPW/WsJSc394awPtRTcdFsKy8vTQtdUQuOhxWthz3nTpk1IZ7IiQr2xbx8efexxLFy4SPA1DzKNVlFH2OnH2t4r77Pd50wU+MXkhv/PA5rXy1lmCl4YCVWfmN/z+gckRdnf1YFLL3wHumMG/SFhaeuOl/GHp7fAE46h3PAo+evv79G9J1IytGIlTj55k9Cmp7dswZbnnkWQzlyOsEdnW5u0jrvb2hDyenHmySehM0gLvRQOTiXwyB+fQ8fgIngjMZRdLvV3rcY3A7pprRgJRrG+ZfoBjQlSvlI64m9a4UUDAeQSU1i5cAE6w0F4lFxV4Q4E8MIrryLS04uSx4dCqYL2aBvSs0ntKQYs/rJnG19sdmZG64n9YKmHsT9LUl21hnjQgxs/9/fojUXkDlSqA9tePYjb7r4HM143iiyCfHRDcqOSyqGczYsMxf4q7UF9fhfSk2PYsGQJPvXBq0VaCtFT3gUMZ8t48Pnn8Mzu3cjK5J5jix5USxUzL+4zfXiS9ziX7g7QujQoj+VyJo1gpYx//MiHcfzQIlXS9E7gc7zjD89gslhG3uvDoclJHBjeJ63zepHs4JwkFqu1MnL5JNKTIxrvOeu4owUdU9zGFYoiUanit08/jWBPHwo1yvDWdS3GorEoaJ1rl/dIYijRqCMLajgCq1YOYdeuXWpZcA2xYOF+NQUCn69LrRHuGWv36Drq2r9qVrRH9mlsMD0SUp7blCz3ncO1pf96ZKC1m9TCcq0QpZmRbQGjbI/IsatitmoCHZVNTO/K9g0ZaG0Ps5l5t5TdtmK2IhfNTNwxsm4d+7FQp4QiHKjZEsFswiA4kQQGx8mF10Gokg9JCk2q6G2FaHrPJihxFIfWe8bblr9bZjJ7AhJVZ4XMfq70XymoUNRhxe/VGJP61k7/VUOVhojidlG2zlh9UbyC5CjCMtzghDU1+mQF4PX9JsiqR1mpKBvjBreHmk1aNBJDWMrKMbY4LzXvIz+ZYypggrjDOrZCmg3SYihxaRitgo7ZryyXcfrpp2N6JoFDIyP6bCbQWkN6c8gqQ1cS4hFJjNAxgwN7tAy0Tz/1FEYPj2LxksWqigklkqnOIEKcicmHCZzGl5cbx8748hlynrTcqMHrN5+/tapTYsBgTCF/mksUCqqibN9e85xRjsoYVyQZQxdLqqgY9GzLgWuEvUAmM5wfJWRO6Hhw4QK5O4Up1en1qppVH0hKSOYwUg9WSIsRJDCEo7k5Zd43mgeQTMMAy2r3qI0bcN4556CnqxM//tGPsOWZLcrEN28+E93dPVJnUrtGM+F11MpGX7a1crXJLl/f7t3WQNvcx0SZPIZBz38jizYcChj2M/uEfj8+/elP6x4y+SE0+rl/+r9YtGiJeukanaJUJtmyDonQvid/5yHFRNPOM1ubPL4e/5+vwQBDlic1xqnitWhwUJKnHdEwzj/nTHS2BREi+gNgx559uPeRP6DYcKPqoi54QDabmjsuk60dQz8DtduDielpJUjzFw0KtaBzj597p1xCRziMiM8nQYlVC/uFWk2ks3jgiT/C294pQ/YM9a9ZgUfDqppp+MA97nUb72q1ezw0n08iX8pr3RKFYfIUokJZMokTN67HumVL5IFLoZV8uYoHn/qjZmizNejv0gEnJCqnI78RWymbc4b7nCNnIruVych2q+3CKo3CEf3tYXzqw+9HhBW3i0m6Gwdmyrj9gQcxnMtiJJ2GOxDSNdezJG4VESQC5/ei4mnInzkzdRj9kQg++s4r0B0MozMSwWw+i6d2vYzb7vk9syMUNQVPIR4famUysHPgvATXBwMthV88nMdmkl2voFEsID9+GO869xxVtYsH+g27PhrD/73xq8h7/SiTJxOJ4OCB/WIyxwLtmJiYRqXWQL7A9ogXIVcFm487SnO0C6MRzE4l0d4Tx+ybY4P/fusv8MrBEUTi3ZKZ5N5n0aMzUZaCRuCmNdByDzAppHvPrldekZEMn7EV2uH3G8MLl+ZobbKoHu2xH/37ZqBtiVFNYkwrFNvaizVB2cC7c1rHc/Z2tjJohZxsdWQDrSoNaq22GAnM/ZkZthEysIFWesZOH00HN2EHx7zcwqs2K1fQk3DBnLF1a6BVoHP0RzWDawUujqhobVLB72fQYwXGA1yHjc8rhRtZ7CnQmkBhiFyOkpVjjcVgw5+3jFTLSjYuQYZEoiBfqYpdSxUXBlrCGAb2JbzrmFrqsxuXpDozc40oQWQga/pOwQwGUNuANxW0Q5Byggg/E2FP6TIHTGVtq3db0VmYsjVJsmiEoGyqNTnkJzu77MT2ZktBh7RUxMjQpi9pEWecuVlsXPZobfJkqhlNAhoGsj+gw4mBliQOQpIMuKxwOWrBedSpmWnMH5yPGAUhatwIPkkaCkZn8sG5Z83GzZlLkF3KXpxmWR1xEpu82XvA+8m1x+qU98bCmAqqVCRyBtRtIOZn4EbjeA9hJ8KYgjspp0ehELcLff39WL12LV7cvl2KSCQs0UGI4xx8H64h9u1MdWeYkEJRCpz3LBpWpO35SOycSlB+rRWudlqYXXj++SIjPfn440pEmACMjY5h3rz5EnN4/Y29aI93KDgwsFOP2I4CtfbebbC1++nPJdsMSEbhyPSHy+WiNHAT05Na0zx0rrjiCh1I/J5kOoPv3PwfmDd/gUh8JkDzgAs21dr4fnakiAmsTUptMsa115wEcPgRREqYe7LH2tfTrc8U9Lpx5mmbMLR0MXo7Ykrynn5hOx74w5NScap7g6D0X61BZnpIVRtJZqw2xQ0h/Er3KRqoV8sKCCGvG0GXC30dHeiLx3Hs6iVod+zl9k8kcPvd96HkC6Ls8cEfo3mDmW9WD5oJnYejW35HstqMJhWrVC6jOpS5D5RrdVXLqKbTOO/0U7FkoNd4qQKYyRVx1/0PIktyEWWNqQVTa4jsxC9zyDeUfBCSJ4JD1iz3D3u07OObvZTXrG484MYX//Yj6GSy4w6hCg92HRzFnQ8/ilmPBxkydfl86cqULUmvnddHpj3HezyeOsaH31Cg/bsrr8HCzm4lIZOpJF48sBf3P7sFk+Uyym5+bo5PBTWTy3XNYoD7iMkzdZnJ22AsYI/WxbnayQlcce45eNc5Z6MzwoQrg2Ashn/77vdRJuOae7NSQTI5g3isHUF3WIHW5fGJdRwIuuGvF/G+C87F+W8/Ab00fkjm4I1GcGA2qx7tZKGkeWrqFfPeGWEUms6YQsjuf1a0lj3M84EkR7LpKZTCESobaO26ZFLPipZrlT+nQHvcJz7ZJEO1VrStQcn++cheqDaj2tR/ylpuDdqtP/+WHpCLwYIHa0tF2/yjCeImcDkm8ke8j+132v5k86CwAgzywJwTQWg9NASbqr9lYFyShJzIZaBGR+DCviZvIrNEkg7Ua3TGbMg84w2nGogJFKY3y0NcxgXOLCl/hocygwxnOi38msmmBd2pT8serkQlHBs99iYly9f0gHecVmxPm4eCOezs9TDw8cHTv5EZv3q50qLluBCTC5MINOFwLnLHeswGG/v5W1sGNslSgtOUsKyJDKYgzIqbh5SDBti+PaFUOzrFxccPw3uw6dRTNCbDYMvq2/SerSWageupqSq2t9enAESSGKtFn8eNlSuG8Nxzz2F2NoGBhYNGNo8ShKGwkcR0jO/NZ3IcnugXTPa3+r6GMU/RD+uaZJMJ2wKwdH3bH+Q94L+xZ8PfuTFZcbHyYjJEJKK/n1qpaeNJS5ET/h9N6VMpVdqDCxfimS3PyhiBgZYuOzQrZ9CxQgyEjHkt3PR8/lZ4QGtJa9NAWAyiJNKFgwGcumkTNm5Yj/179+KJx/+A57ds0ZxtD80bpunZ2SVyFp8BmdgkbBiBCbO+7HowqEzrjpzjbzR78Y5YBRMYK5eqpLBY1BjEzAznY0NKOPjF/nmKbPpCSXPerG65b7g/SFJiMmQRBF4H9xp/tTKMRQh09iV/59+5zo0xSE2KXwwk3Z0dEoGIR4I476zNWLdqOQJuoNwAdr++F8+8+DLCHd3IlhtIU84SxhFKrmP0PNNwklsuWGwJJZIzxorO1QBFOt2VMuKhoMZv1i5ZDH+lqP5nqlLHfY8/hUogjDTbFBwvEzHJaIHTWUi8DA+nDbhPTKB1+0goqwtZEmfD40YpnRZ0fNm552DZ/AG0OUhWstrAnfc9BGqAFWhO4PE1/VJtcqLkOZ9zgkVVkwyCjvlZ2drg85XhRBDzO6L4/F9fi3ka7wFm8nU8sfVFQcfFWBsa1A3o7NH11jKmoiX6QcGKfKMCj7eBxMh+nHPSSfjUuy+ldLLGe0JtHryWyOCn//NbHKIQSI16BZwbrot0xgkLJjB8hrFIGElCxw7s3aiVVdEGq2X83bUfwnFDK9AVDSHkAdJV4Lu3/TcOzKZQCUcwnc2I6MYkidDxzEwKbfFO1BvkpxRRSk1JsGLTutWIlKuSYPRE2jCeL+CXDz8MT7xT8osMzuyXWxMLrlu71pn0WgldO162fMVyvPTSS+Jo8IzlWWNm4Q17nugD21ZCVJ0zzXVsS6D9c8HRZrY2yB5Z9Zo9Obc5W6vV1qy4NVueq1rniuJm5azhvLlqeY6kYicM56pmW91KRN5Wa3YmmHOlHA8iCcBciH5TZt4w/UkdKIQ1bUVr1YesZKMDm9rAySqGajEc/RFzmJVgMKQKiu9jZ6cs7MqAyu+xZgZkWTLgmU1hKtR0moJgxj1EQgqsZAl5Oh6Z5vqszCQPAiPSoYSFFQVDEUUDZPZuTAUIhXLgniMk9MyV6pVzeEkpqkXb2C4ew4Q286S2emlWrkeMfthAK1MDHlJcUDL8Nu5K1oHJPB8juciXYBuA18Ze6ttOOkkiBnTJMLZ/JvirF637bqQPGYTIjmVfico9mWRKh8XqVavw4vYXNde2bGiFXoPEvLb2NsO8pFm6Q7Hn+tQzobKStJ/ZLyL6wEDLoD63fuwcra1oTzzxRF0H4VfBzZaIwxlQ57lrLpobrFDUqBKNBaiGxEDc092rgLB33z7N+ZIY9fiTT6KbSjcSLTFzwTZp5DWp5xsy88QWNjb/Txcpk3Hzzxwz4+H56U99UofnXb++A48/9hjaYhHN5zLIskfH50HYmCc712suR6IdR4S47ioKJK1JdGuSbfelhY7t/9mEmZUqe838DGRlqlnQqKufTXnMibFRdPUPaJSLwbV/3nysXLVaSYcxOueBa3refC62urXkOAvHWSjetlz0DL1GTUl/lqqWHwN9vQh4XBjs7cJlF56lvmGOSFGjgWS2gK2vvIZcpYHpTAE1KtM1Skr0GGQZ/Bj02bPLUiObUnzkCbjq8Js5K1RoVFGvY+3y5Vi9eAH6wkGR88oeDx7Z8iLq4RhmimXkqlWkC3nNtDJxYiJCMQ3+0rAgCYxMOgsZTQgYUwWveqClTArZyQlcfM5ZWLVoUBUtp/Fnc2X85oFHUHT7UKQikZtoljlPbGBgEmb6hfkmz4NFhPgNTOB4vHIsMBzCYGcbPn3texHW/LZXpgKJAvDgcy/gcKWKQ6mU5o2VhGSKIoExya02qii6aOvngqecQ/FNZ6sPXngJjlo+hEX9Xdg/NonHdmzF3U89KblDVrRscfm9ZD87ErMcBWMSXK8jlU6qBUXo28W7TgZ1NoOPX/l+nHb0UfBTJ6FWQ6HewO333Y+JYlkjOm8cOiTiUywSQ8AVQiKRFGeApvIuN71u07jq4vNxycknIg5gfGwKsZ4eZN3At395J/ZOTiNLJ6kG59Cjag3x3pGQZzkDFmmyCSCzUjLpt2/frkBLngbPP9sS5HOQnnp5jjukYpGB9s8FUbvBWjNdWxE2A5wj0sBSuXUD2u+bq0YNe/hIGJoBgw4wPIib0J7zWupFOZWXhalZidhgqYNHZAKjK8sv+zr6iyMioet3tIjNSIwVvDd1eLOSdMg8ZgrfMDmtKQFVjRgkCRMQOubfGUDJnuUBJmYrFzMDqUP8MRl6XaMUgrucqlKzkk5f2/QkTSBVT4BzZPm85ipJ6adqCqsWGURTu1Y6wCbQKjgom+d8qtcwiPmZxeoNSheVVa0ZvnfGf5rkLJt7mAXCLwYTCx/bBMlUVab6bqIHTi9e1S6DlMT4jaG16UHNzeOanyFsy3EnZu1leHx+ibRzZGb/8LAk95j46D0Fi869F5l+VI3hAcogRtg4NTOrQ3XDunV4eedLmJkcx9CGDbK+Y/VOggzfRwmO09qwPXYe6szuuY7UEuB9Z0XvsL55DaqUKMxOVKJcVoVqmISm72pdZix0bEZpaPtILVVj3j49nWiKBbS3x9HZ1YXDExNYtnw55g0O4pFHH5UNoxIuykxKntNU8zx8+V6qmpmYsAfuzGDzPdS+yGb1fRw/uPiCC7F96za88NxzgpEZ2CgWQSEAkjYWzB/U9eze/Sqef/4FhCOcE2Uvya9Dk5J3VC6yVaxtlRwZYO3f7dqwiS3TXyu8zmdHeJ/XTg3kSCSMBf+PsfeOtru8sgT3zenloCw9RZQQIgiQQCCSyMlgA8YBJ2wX5Rp3uafCVFdX/9G1VvdUz1Sv9kxXtbtczgmwyZgkcjQIJCGJIISynvTyve/mPOx9vu++K6p6rXlessST3r2/+/t933fO2WefvRctUttArZJmE48//jg2bNyE+QsWysGGzk3tw/38WX7x/rb3bf055JM/34aqUaaU/XWNgTXRSwWuShmz+7pw4zVXoq+bDlx0cKph594P8Mr2nUj2DKpPm6VIQsLsOmsV7q2gWdXR3J1M6gCQ6EjKVSYeDSPGzk25KOWiyy68AOvnzyYsouTn2EQGv3tqGxrJDo3fBOhlLXN6m5Pn/jYHJhpjuEAbCCA3Palgwf3B56ceaK2KSmYKV2+5GBvWrFaQLxYrmMwW8Ch7zKEI6MFTkh9x1VTy5DxmrRetkWzWRgXJWI/Qz9hpZcu/mYpidQymovjrb9+FVQvnoSeRQqYMPPfGdvzi8d+j2t2DQHe3xD14I5r5ivxkeR8I+1ZCTELCyI0N48Iz1uHPbv8MczY0inU0IiEcL+YEHb+8ezeqoagCLT83e7QaYywbsZFEQMLrhI6ZcHA9EjWgBOOVmzZi6/nn4azVqxAjizcYwr/5m/+gHm2orw+J3l7s2fOuRGI6ol2qaMPROErlgrSOg5UcrrnwfNy0ZTPm8fONTyLa1Ytj01n8Xz/9KY6mM0h09krkguuZwZbrzBdK3Ns8E/2IIwssohKEjnft2uW0pY035AMzX0cqdFTRckWe4uB53/nz/9+B1i9yvpgPYDxE1dxvGxH414OqBVqfkVqwDsgiz1dQvk/K/pY8Vl1gNQIK4VU7xD1MIqlGX6m2mQW0B1opSzmRBC5G/6XPoL5a2QT8/xeBVkGSurGVigItyVASHqB+cSKOru5exeb2cRDdJ0HI5jRjhC9XVTnFKP/5aQytyoLVFXVfOViezRnUwx6WYdGCk02T1le1hicT7VJf1ikusQcapU0bmXKsuFht8V7SwUfvZNfGwMiApfEKx6TlwmjvVfLPSgycLaEPRLx3HupjH4o9FlayBvfyAPcQMCsl63kxOeH98z3a8zaej6NHj6qqtdEnL49prGO+FgMtRxP4i6INCrTptKgVZ60/U9Zh9NRcdf55qjj5bOLs61ESMZ6wxU6tZF2T9UpY0XqmuRIXJxfok0NVR85z15MhNLNZLutZnkKGcrZtRkSJ6eCgQtQ0PUtZBRDGKxUxd958yU1uufRSrF6zBtuee1ab1HpABY0EsSq2gBoUMYrvxbXJ/iH/HUlhrPZ8C4PXSN/Mo4cOYbC/X5Z9nMflE+bauXDjRlx26SUYpCn22Dh+97sH8PzzL8i1h8kXR3IatSqS8QiadCtxsqHtSbffr+0Jdvv+sd5805yDyDUIBDSmRKERrqubbr4Rf/G9P8HYdEmQ8Qcf7sOf/+VfYOmy5ejrH0BZEwschwu1CFXthKf2gCuo3BHWeK38Ej/DJTnsR5Jw1M1nUimhvyuJq6+4FCuXLcFgRwJlAM+++gdse/UPmLNomRxlxqczqAfpGhXWqByXYCQSU7/UfKajcpnhHCzHczpiEYCVYj6Hqy+9BOuXL0G/65qN5Ct49PmX0OzoErRbp/Ud20d1kg7pQsUgEhZ0zFkWVs9qCTWqIksRlWP/lL3cjmgEkWoFl208Hwv6UiAmV6oA6XwJjz73kgLtdJ2Veh0FinY4XoOhDCZkwpYGESAKcpjgS9lmyWlmQJ/Vzi4MzerBn9x5IzpIWCw3kC/V8dHwCB575VWMNJo4mc/LL1YHXqGKcAOaeyXsWwRJlCEc3/8+5qSS+OoNN8tUgL3rRiSsHi1NBaZ4FkapzZ1AKMAKliAKfZ9Nu5uIFa+Z97pS43lXB5WgcyMncOOll+C6izZjMc0dCMV+Ilv6H//b99Ho6EI2GEIJTRwfNpEYVrRTU9OIJVLq0TaaZdTzU7hw3Wpcfs6ZkmCkvSED7YHxCfzTQw+hGk8gGE1opplrmWtPsL5D8Px4DtedSJ01s6dcuXKVg47jMhbRuKUb2+QzYCLLaRyPzlig/e7/oUDrPVG1qdy8pw7gNsUg338UOcdbrfHwasF9M70/nwELxmtjJLf3PnmD9SFUWRj8YddidP32fg3fu52o4/FvjR+43e/fU6/hKlkpEwn/t9fzB4k/UKWK48dTHKlCfUYXEC0IUHihKuIQqyUGC4p2a6TDVeDGVmNFa2wz9f9qdQ3eqwfI8R2J7Nvn1M2nQTZZnyRDuQpLKkEMtPm8VFM4TG8wsh+haYeRmeDYPKx8aEmookF7IqlqloLoDLYN1yeemeMNacPzGVZrRkP3B5m/R/ydIyo8wIyh7EaS2ipaKTCJ5WjBmK9HuTL1DmnUoBGqhq6PXwy0IkVVKth80UWCjQmp8vV1eHqDiJa4f1gatEb4qYp2z1EGkoDOPuss7Nv3IUaOHMbZF14giUQGM5LA2ANmr5YJABMtBt14LNEiElmfkyIh5hPqR4os+bGZYrPUM2UirhkZB/RYFcr7xYqLz5awsIeJxYalBnE2i2g4qvXAzUuJyaMfH8D5nzjZ0Ef3WRdo+YH5Pgx+DKzM7HkPCblKuEPvafKU/Mw+4+Y18floiL5Ult4zZ2dZnXcmk7Klu/trX8OGs8/BieFhkcfuv/9+vPrqa1qTnFGlq5DUnDgCRvKNE2v5dKD1kKQPtjNtHwpqGCIkCJ49RiZd/D0SxvCJYfyn//M/Y8sll2Biago9vb14/oUX8bOf/gw9Pb0iSKmPTxMMBhKx7C1h8baQPtHzTj3Upebn5ufX2cRgRjgzYh64vB9LFixET0cSQ3MHceNlF9jInPtFPeIX33wH6XIdafqTUss3lxYETQY6kz22H9QKa9iMf2d3J8bGRxEOAj2pBJrU4x0fxdbNm7FmaBFSDSPH5ZpBPPvGdgTZ90MIVZo+CN3imEhNykZ8Dtx3DOgytaLbUjggiUj1oOsNFLPT6E0l0BEELt5wDuZ1xxRoOXqTztfxyLMvoPBJZcd+LeHpju4uCfKz+pKntkvoKUwhaU+O/RApksa36YWz3UC0YWigG9+5/QbM6aRHbELw9EfDGTz8wksYrzcwQlSB18t8tFRFoNbQfciXCihUi4hGAshPnMCKObPwb796NxZ0p9AZBsbyDby0Zxd+9cQTqFGZLRgBmmH6vethCF4l27telaQlrz1I0hDIgi8jGQxg8BNRjL+454+wuC+FTk5DcQ62Bvz84d9rvIeqTh8PH0cmm0ZvVw8SoSRGT46pqMjls4KOg7UCvveNr2DrGWvUQhg9OYnuWX2SYPzPP/xnvHf0GAIRKjtZkNUsLO8b75l0DqylwfXMtcGznc+Jo3LWoyV5imOV7LtlxiqmAAAgAElEQVQ7Ixla5pG8WK60ZsAV187+3/6yaT0OU/OxIGBzmmSb8T94eFgPzqqg1mZTrcKD38QU/GY0lIJ+s/Y63p/WH2Stv1eWQKNtC9C+7+MF9H2V7N16PBdq5v1nesM+C3GgaIuEJHF5+0BW6DrY0AKKScf5GVVdc4uROwNhcjPz5tvMMOElqjqFHWOSiYKZoVMRiIejggvF4SPm1EHIQbN+PBC4oKTcpLvlXCIoiei8UJmRUiUonVHA5Z/Zs+XvHGQnBEQGITcN+7lxkoAIy5PlHAoomwSzWGb/9HdtNrSIJTOpsVnrQ6nqpKoQExX3nBRcHYQcjVh1y8/DQGIjFjZyoX60Y39SfclD8qoqnHygKls3m2s9YXOy8IHryiuv1GjPBx986AwZVGa7u2Lyzfyi0LvE73lw5XIKuMyEN553Pt5/by9Gjx3FytPXaiyGgZwbg8GWWaXE86tV9QsZzCQ56RS6/Frjv1NipgTCC9fPGEOcc87ZCpy8dsounjgxjEVDi7RuKRrPykf9YGmpUvIxqb1C4QluXipL8X5RNWouiVLT04Kd2MtlIC4Vy0pM/L3Sweyqe3NAsv1G+K+lkuYSAvb0eMgzWSL5imuCMOXw8eO464tfwvp168wTF8BDDzyIZ555Bn29vXqWqWTK6SSbqUA70UnJhtsvukYO3dPDtK2i5NpQxq6ExVynPOQm+b9CHmvXn4G/+pt/j/GpSa2/Z556Gs9vew5dyRT6u3u1hqpNa02oohZB0daoiFbuGlrEQrf3+By9ZzITWt47wr1DCxeiM5GQw0xvIopLL9yEM9es0khLIxjEi2+8iZd3vItqLIFyOIp0riCPWUHHIVpGWosm2AggFoggGqKfbFj7NxgJIpWIIFAuIFQq4oaLL8bQQB9md3dIuGD/yTH8/uXXkQtGEevtRyMU1hiboir3BJNZl0ByeLbJs5XC/aWCPi+fH6s78F5yEqBWxqXnn4f5vT3o4HxtMIhjY2N4/MVXEB+chfFSFTmOk7FFwsDl4Eq/hzSKmKeOckGkQjbdyNynExYVyTgONpCI4O//4rtY0E8BiSCC8TAefeFNPPuHNzFZqaPBEZokPx+hb/+cCXHzPKFa2zQ6I02cuXwp7r71VkSqPJuAUAx4fd9hvL53L17f857g52SiS6YCcsAJBzGZS6snW+VnZWJO1I2z5zQNCQZwaO+7uGLjubhsw1lYu3ypzNdPTqXxX3/4E2SaIUQGZmOSCNf0lJLxRDCGZtWtY0Lb9SJqxWlcdcFGWe111Gg8Xhf8fCw9hR/cfx9y7H0HIurJC0FTu8lGqUwD3yYkevt6dfZNTU6Jub9waFELOuYct8RWnOa/569YQs42lRMDOvu7f6VA63trfs5Q0C3dDKZzWggMui12qSsh5Z5DOo47qE8Z83GHpvXdXAB37Ln2/o/0Zp2RQDsj2cKQBWqv33tqMLWDmEnAv4S23LxoG0mL/8YfqPpsLtCqQ2TObjOJgq7XIFYFGxFQTKjCq0B5mIZzXzrgqlXBcTxsTRGJ7F8LtHwdQmdRZ1BNkoWvhBt1YwOLDOK8RflnSQ4WCzZcTop8sYhKvqCMVN4uJAhUaggrESKOFkSd/Q6mnGRj0nKO/pdc+M7RhwkA7xZhVJGe+KmdKYBPgvh5zQ+UgZYWXPxcnP2lVJ8JSbQOXFatzpC+VZU6A3BDQgxS5585K2lJCOdBg2CgPXb8mODEUxI0PagZIjtJNlQwMlu4fGvOmCSl9/fuxdjRwwq06XRagZYbhAHAkxH4cgyyHCfh8/fVkK2roKBdfk7eD1aEhGtFEHMiEVdccYUG6ZW5RqOqNtesWa3PdZgzwBz94SHp4F/KRvKL7GiZDkgGs4wjhw9j6ZKlOvj+8Ic/6D7Ksalcbs0Me8jaS2Zy/7VgfZe4+L1kz4mGEjbyxZ9Vb7lWw/FjR3HHbbdjzerVmE5nlKjQu/fll16S9J6RrRJOVMKSoxbK0ppjtw2oRNhxG1otG61TJuEGU2rGUYiN3V8iGFPZrJ7L1771TaSnM1pPr7z0Cl7a9hyS9GgOR1Eq5hFLcn6T1Y71Fk2gxAiEvh9OFIj7peXmJfN085DW+wcgKJrXsHRoCOmxUVx8/gbccu3VGOhMolQsKSi9/NbbePbN7cg2A4gOzEKcMG8mJ5vJejSIBodSOTLYDKIjFEcsGEE2V0CyswPNCFmzJcRRw1B/L+648goMhiGVp1QsAkpqPPzyWzgwkZGYRDieVGI9OTam4BlwpEadh1xrLEBUaLBKoj50VbOtVFZiHzjeqOHyTedj1dAizQWTG3Jg+AQee+EldM6bj1IkpmBdIUokv2W66bBMtjXjJUQJ5RPSJzOd7SeOC7LSHRzow7UXXYA7L7sA4SqRnzAojXNoLIf7Hn8SxUAIx8YnJcF48OhR7ScmaVT+oiBIT2cnBrpT2Ld7O6LVMu646jqsXbIMS4cWYjybx48e+B0e2PYsBoaWgFr+nalu1ElEJO8mGsZUIY1wJIhE2CQLa82Axs4470tWd+ITr9s/+6O7sbI/pSTB+ODAL55+AUczeUzWAzg2No6TJ4fRQcQqEEGDfrJE3lBHqVpArZTFJRvOxmcuvxzJagNBJoupDkxVKvjB/b/BKJXmaJRGfomzNeV6J3Ip/W7aPdIJSd7NULJNlvzgLJp07BBTmUk4EwWP4nnEizKYbI0S9VGyvPF7/74FHWsT+zEXHRcBQajWM2WWa/J1LVapoFY3SN8m46eD03nH+kCr1+bObGP/qgfEgNY24NOCrvxsLaEpzyR2s7E+UPNu+A3fHmwt9Nr/C1p2kLC9tqscXbXAatS/p//dgu7MjLCHQM1I3RGL1IfljCOrKDMT54ZmhaJgwsqZg/Q8bDnDRi9b0uijzE6tyle17+ZrjRpulmeSSnSaxOxLsvdmkHJW829SeNGHq2txicxD2JhBMxxEk4uGGRahD826Ruw91Ys2Gye9t5uDbTGwXcbNBUYBAAVaQsdlzkhaQuCrXv6uKp2zcBLY8J/b+kQWPY1QxIOeQUEQoFs/W7duFRGKJB0hHA4TcST21mtIiJ1jD1QEYiB1gh4kUynQHjuClWvXqEdLVxReL3uQHl5lJspAS0k9fWYvF6nRlCCynINzs9jspbG3KPiTiVE0IjIUBSEor8gNNTE5jqVLlyiI8mDrcmL1GkdhO6VFtDI5SUM6ChgdGcXmCy8UWUqMRXnVFnUg8rW8HaFIFR4aJQrhZvGYcLSTLviMmADYrLi1clTxkl15Yhifu/WzOG3FCgVa/uzjjz+Gt958U4HWPxMbbbPMu7Wn3MrnOlFLwWkQ889eTk5yfi4Qcq3y7wiL8v5qlrAt0N5y+22tQPvWH95SoE0QhanWkc9Oox6oo6MjqZ/l82VWSuEGrlVB8GwtaVKAn9NG17ylJVnsRGRILOOzp1/sXIqCnLYC8/p7pNxEOT9WdKxG94+m8eb7+zBaKAl+pFZwOVdsBVpeC/dgqBFAKhhToKVkIu3yasEG81Y0CtOIlIu44cLNWNjXg6F5sxGJx3BkahoPbnsBo+U6mokUEDZXLZJ9VKUqeeNnoMhHSBU29x/bE2Lb0k83mdJ4TBwN9MYiuPaSjegMQaM3RF2Hpwp45LkXUE+mMFIoocSzmeOAMsmg8IO5xvB+aRSR95NnpAwq6F9QEoIn1a56FafNnYXbt2xSMI93ppCpAj9/4BE89MxziHT3omfOPHT2D+g84Tlt+uslJNnKKZcxfuIoEsEqLli/Dt++/XY081VxSiIdUbz+/n68uGMnPho+iVKdiAy5BuRINCRWMZ6dEAks6sRkyoSlI1HB2nTrKYydxB3XX41V82Zj5eJF6O/tQqZaw/d//AuMlmqod/RgbDqrUbJULK5A22SQpRUo6ihzPrmcw1c+ewtu2bRB97CUrSGaCqu//V/++cfYe+gwop09aASMAMnzQPfNoXfco0xweJZz0XFvEqHq6+9ToCXCxf2ruMFn5MxKdP6HCCXzvruKdsM9f9aiDGtBu96kP5DYp7NRFCes5yBmH9g4JdkeqPz3vQGxd+ZR6HIemT74WjwLtgTzPUTcqlytvG71zXzF7JWeeBiocnKfQAHVwdaOodU6tFrKT84sfgZ+NozSV7utQO96kWLdfsrgXgkCoQEqN7UFWqtorSJiL1LC7RSycL8nOlKI0aaKBzIDqoTga/IZ5aHCg17QtDv4GaiUETmiFGXiqIXMZ6Sqx40Ded1lBlqZDzDoSrWHEBvE6GM1oKxQ/W8bBdIzcr62ngzD5yzIW/C4KfaI/VmZcTNioPaSiewBa5NTZMMlNbYGDHqX7y04uB1uDdbzEhlojx87jvfee98SOsH71oBQYuWgYzkdiRhFW628gj6h4/M2nGvQ8fAxrFq7BpOTU8o4Gfw8aUiuQTIq6BAVX4HAjVbpOZO4QMKZvFRZnREmpedrXdURAy1fi8gCNyCrVcrtsW+qxDMUlnPL8MiIgmq7RKM8hR17lnuJM61bLrpYfd69e/bodXm9FLRoD7QMZqyAfduEz1/D9I7B6B1t+D322YhWMFn0lS8P1cmJcdx5x+ex8rTTJCLPn2VFu2vnTvRSC9pVqTK2DlmP1e85P6LlCYrcX54RLSKYhE+saiIM78fGfPXN/UICWrZYxJr1Z+D6z9ysQMvD6p3t72Db75/Uwch+X6VUkFgDGcpcJ3y2fH8meawgeIjxS9eiNWFjbCIWOqctkgCJShCxGFq4SIH2xJHDWLVkEe64+UZsWLdSrzU6mcGDTzylijbQ2S1CDQNtT6pLgbbGijXAtV5DuBFAHBEF2jh9TKczKDUqiMfCqOczqKUncdNFF2PlgnlYuXRIOr0fHD8p6DjUNwsds+aAauLs+4ZZHNC5ib1+p1VOC0dWtCQIMtCSTMNzgwk0Z2gbhRw6QwFcs+UiLJs3F0GiV2hidDqLJ15+FcHuHqTrTZnFNymMQPEVtlRcVcv9yiDLX0xeuCZ4hnCqgUx1Bvz01AT6oyH83fe+g0WDAyjUm0h2p/DIC3/AG7vf0yxwKNWJaiCI0clJfRbzQW6IPEfhimigjskTh5RwfOPW27F41hz0dSeQqwK/f+01vLRzlwItVbgiIZKeDCWl4MV0OasxHFaZSc6+R2KCjlnRdkYjOPzeblyy4UxsPmMtLtxwNuYN9OLA2AT++u/+HsO5EiIDc5AmUpGb1npKBKNSyZLEarCJaqOMZrWAS889BxetX494uYZ4KIzJbA679u/Hwy+/gEWr1yBTqrYCLc8BJqFExpjo+YqW5yHXEPceE+9Zs2dJdIbtH1/MqSXlklOdpRqZo3Ski50rPvcVKyLaeq86KB3sygdoh9IMkcgHM262KMU6PcTrChkfZI3wM8P0lUE5GcCtcROzZJATj6uIW4Gai6vNGMDrKTMQ+X/j+zkqoBx9XaxcQb/s4NuYDvsk/N3rr/rsXUHsVP3HtqTBtJZZrVkQZoXKKm7Gc1ZEobKZcfOA8YtdY0YqNSiDGBEZiQPw8WRKVa1Um5IJQRJ8oIW8zW4VSwUReFqJC5pipNqQeUPBjOxBwiN8b/nZsqfU1svz/WgRTXygJVmK4yO8eAZyZwvHA4K/zNbP+pI+EBt0TEa4sYCJdHh4mP+m5UDk+nbWmzBZR72OAy8EyTp3FlOwsayI0DHJUPs++MigSdkkWp/WLUj9mf01Jh4M1Ew0vP6vKloG2uNHsXLtWlW09Djl52Dg4nUw0HJdUaCB1R6fCz+rPX97T6+1rT4hRyW4blQFkPVuAhEMsHJXonVhrYpFCxfoIifSaWQ59lUqKdP1PsN8Zroflap6syQ6sS961llnKWGgTir/reQWOeDvrBP53LnRPRzroWQGfa9MwyDs7bgoGWeJifU4+fOs/EmM+vIXv6RZY4oD8D0ffPABycZRPcnABmv5iIPnx6va0CoPJTMAKjAHAnoOnuTGn/c9fCaLllBZz5/rm2IQDLRXXX+dc5YJYteOXXj0wYfQEUuooiU7JkLYtmE9Xq/lzOrOt3dsHM54I0peNStuam88Z2gMIYGWhHmtLl64UP6t560/HTdsvVwzmLTBqzaBx7Y9h6dee0MjOM3ObuSKZeSmKKEXRiMWQp2UWFa0zQCSiCIa5PoPgLpNOfpGlwtIhZo4bd4cfPu227FioBP5QgldyTgO5UqqaPPhuLxiKY/IbJHymvVyCTX2uUlWctBx1U0zcN6Va5uJLLkXtXweoWoZffEobrj8UgwwMJIs2mxgeHJK0HGgqxtTtYY+EwebzPax5mT/7HzievMVLVnGqURc41w8q2hSMdDfi2s2b8IXLt0IlKsIUCOdhKEK8NAzLyJdqWH/sWE0I1EFWiawPtASymalzp8YPbof83u68PVbbsPC/kGR8camp/HISy/ihXd2INjZjUA0CTTkv6PAw4q2EqBZfR6paMx6ydU6kqkOIXb9HSl0hYC/+ONvYXFfEk0GQxKnUkk88sqbmKwBEzXg4PAJ6RBEGMyqTVS88Ugxh3wpq4r2c9dchbs/exOSDSAznkWqpxOBKPCffvwrvLJjJ+LdfYKtuZYlX0tdcxm62Jonx4fnB+esOQ3Afb5g4QK8/c474mDwi/uR8SXKkTnnP1vXyJzpv+s8n335DTIVsGBp5tz8oqyZ7wdJAPtTVnWtYNcmUMAX9MQaXzH6g4z/3kgx1h/Vz+ugt8rCCwX4wEwmsidR+eqDQfbTfVxvZW9B0+BKaXvycOCfCSXwvxWcGAQIm5hCkLSFqQziDnr+wWCAmblTZs5G1nIKQ67fbOQNuu0UWmpIOpx8z1jVeFCfj/kNK0xWtzZyk5DqDGdsg9T/1AxuSb2BQslce3i48CVYVanCZeKjz+LgF4knlB05zTIcr26lg8r1IPk8bcbWHIpImBID283d2niOD7TOaJ4QnWOVCzZxSZevXvhenAdkRcfFaUmQQVbqcTroUxgIVXkId/MQrpq5Mu/xVVddJTj1g73vayFYzeJaDq3EranxFlVVjgzFYE3JwY3s0b7/nljHK1jRUlhdPdqak1Jj78uSC2lRO1lGBVn3jBQMXeDlezPIGu8A6oMzEJnROkUZrNIkDDkw0K+Kt1StIlet6ncx0B0j2Y/q8HXousK+Dq+L9lqEWGm3R+YvbQKpjMXEh3KTHtpuoQsu8GrvuLYF17Wf1eY9lxwoR8Qc8kPyGA/Sr3z5LgVa6soy0N533734aN8+BSPJwrUM4sk9sOTCZtfbOA/uXBCbmpUm2x6s/F3FzYyf+8r37j0jmAjKRCajHi0DLVmxfBb73v8Qv7v3PgVaHopEw+hHS0KQh965J72IhXrtPMRc4spAy8yAh584BkwSKY7R042JySksWrAQcwYHsWH9GVg8dxYuv/B8dIUplAIUqzX8Yde7ePXdvUjXGpiqN2U0oIqWs8pRchxsrpqyhvFGGNFAWGpWmTx9WacleM8e7cLebkGlZyxdhFI2q1ndD8fT+MXDjyODMGrRuAItHVw0A099dPWfSZIMq5XDoGYuU3FBxxw7o1lGqFZDMgjM7kzh5iu3oC8MmLAicDhTwkPbnuOwuKBj9p3pEctnIDKUUBQjiHpddSIpLDTI3Cd9g0k7kSH2Ws9dvQK3X7wJQ7MGEe/uwlSxjseefxEPPLUN4a4eRLt6EE4SBjcDCfZ7NVPM/VAoYGz4CFYtmYcNq1fi69dcZW6LdSIwwLsjabz90X48+PQ2RJJdqJbZorDRnlK1jHqY437TiAW5t3lP4hp5y0ylpQw1enA/br/uKlx9wfk4bWgh+j655yRD/e33/wGH0znEB+ehHAhicmoc8XAEyVAMURZDOsQJT1cRalZwy5VX4KaLN4l1XCsCo1NpfHD0KH75xGNIDs7C8ERaUpZqFTnUiOcwiyZ+8Rmx9VSr1uVHTbh4ydIlCrR+vtYz5jnapz3BZ07uDc8T36PtOm+L4qwPEgqW7g34PS4WMQCdDZvNRfpGjgnU+znamYDdZm/nXo+v64Npa/jcVVS+mvWjFb6/q4DvemqnwNOOIKU7wf6/vDst0JqxOX9V7XceIq7f6StAbiY/N+sDrR3AM644Pung9xVsJGpgwWSmn0VtYlqaWVJySrKipIO/qKSiixQLmJUtezqpzg6JB4QjcUG1gi1qFUGJknlksHKwmTcdYDboYWVZ6klE32A8BWFuNBKe2Id1B7OuiZWtO5QarLJ1HWT6MQhHrNJz4x1eOcoThEwQxM9AnzqGxXtEspdPoPhYfGWritv1dJlEcAN46UBeEytaBtr3du816UnX11WF5noBfD1We54kRoIRgywD+aaNG/HBB+9j5NBBLPOs41xO78kNYGQoo+ezP8tfXH+tpNHd22wuN5P8SYHG+jxGAAxIwo4VAa+BDFVCb5wblZ1brY4sBf+BlsMHr5fvyQpbrQGOYCRNcea8c8/V5/nwww/NBo5wO9sDLoG0dMkSJr+evAGEerVthCPTYzUrREKPPkBaLzuHb3zt61i7Zo16tExSfvObX+Mg1aliPNht5pdBmaL6lpieav5u6mxWHWl9+8zc3Tdb6xR6ICRqxBEfaAnv+kBL6LhAve5AEB/v/xgP3Hs/uhMpFKazItV0UhCiZuNhDmbQeiP5kvdP4viWpRv65SpaJSVEPDo7cGLkpDTHOTO8cN487H7nbWw6ez3u/tIXsO60pWjUm4Jq3923H+98dAA5BNWjHRmfRKNI8lZIbjS1gClx8eSN1FmxhRCNJXDs5LACbTweQaCSR+gTYtKXr78e565ehY5YWCM2uw4cxn1PPIPo4FykBmejwplTWvYRESgVxa7lycokl+iSD7RMTKVPnM1r/xbTaTSLeY33XHvJxVixYL7UongmfHj4iKDjgSVLUaaBer2BjmjMghd5FK7NxdsluVc6QFH2lGtMiE0FXZRlbdSlR90XCeCvvvpFwdP5WkMzpr959HFsf3+fkoXeufMxmcvjyPCw+r8D/f0ysW9UK0jF4+jtiOPYx+8hUMiJDHXWytVYuXwhshXgweefV4/28Pgkuvpno1nn+c+EgqM9FYSSYQXashJBztDKjQWRYAjLFs5HeWIMN12+BasWzMHS+XPlc3x0dAz/45f3oRxLoZrswsfHjotIR98zGs6zRythm3IBxUoegXoJ56xcgduvuQY9gTDhFhRrdRyZmMAPH7gfBSIOXb2qaEUI5lno9N+J5Om8kBZ3QoGW7b25c+di4aKF6tHaSJ4JFXHtss2qRJRjXU1TnOOZrfgUO/3cVktUZANmL46JyqpWlRX/scskvQG7DsYmZfKIX7u5xDYpMB8YW0xFNzoi8QAn9Sf1JkIpjjilCrpNZ7U94LZ/329yBUbvWatA6wKOmLzUCzaRB9LrGWRlksxqVng6NzbbggzSp0pIqmpmcHUauQZnmjOP711r73PQWo1yU7bS1bhExENbtNGTOTrBAh6UrBSjEXAmkIE2Ek3od0oZ8l5P57IKtpzX5WsQMlK1wt6qEy1gz01Qbq3asqATPE4yQKWGIBcJUQiXGPAe81Di+AJnbRnoOSDO58xKW8+5bb7XEh5WDQ4ut9ZHawzDkg0LCtIWdtUU581YZYk1raywovXECojfF1zplGAuv/xyjJwYUZXD+29dKBdoTN9DXxZojcHnAy0Plk2bNuFDBtrDB7Fi3eliHXMMSWQoF2j1Xs2mgqxMH7y5gBtN4r/l4eSZ1CJvEeYTwcwEBAiXUY+YsHF6ckrG6uyNEpIdn5pC/7x5mMxkWkpQ7NNy4xEW9iM8vF9U47l4yxb1aD/44AMFWrFpSd1w66c9ifNcCekfu/63CW9Y8Gb1zn4yjSO4oXnPRQCTaEQB3/7mt3DGunWYIonrkyH7X//6Vzh08KDGhPg6/DxU3CJ8a8L3hvJ4noMP+kyYeIDw+76SNfF6O1BYiZvXr0HHvJ9cX5l8HqvPWIebP/dZ+bJSy/fwgUN48L7for+7B/n0tCBRVlnhsMl+Eq1gjsUeLQOt7zWqtSTJRZsX58bTWRHgTGcRnd1dCgS0yKN7z4rFQ1izbDGuuvg8pEenMGuwVzDrbx56DPc/+QwKlEHs6kGhxH5gQhVtM8G+KVG0OoJ1IN4MI8LDOcB52BKyZQq71NARodF5H/7ojjtw+tBcfY6+ni7sPTGG3zz+FIK9gwh1diNbLDtyTxUVag+TP8AgLoQLKFMprlaVuIeQiVJFbTiyjqONmshQ1126BYtnz0JvF+lRwL4jJ/Do8y+iY+48jJUqGE9nEGMiX6ki7yYDCPHy3vhAy3XE9yUSQ9ENnpEc82GFuHXTufjaNVcgSrJWjHOswOHpKn7/4ivq0ZJ1TJEIzgOLtMpKrVrWCA9HCwuZCeQmhnHumlX40698A930ci2WcWJyEk+8/hpeeXc3hjNZ9M2ejwZ9NYKGDOWKeQQTIY3m0AKPASAYialyJAIT51mVnsC3v3gHbr5iC1JhHuENTJfK+O8/+zWOZPIohOM4mc5IJ5qBNlwP6NzTvH2liEq9hGCjjGsv3ozPX3edAi3V9prhCEY+GdX7x3t/JdYxFcLIOrYzn2IT5i/Ns09TA9Y9QqVcbfVo+wf6VdFyfzOZsUkKtlYsUOvckw1gomUdGoiuOrtJ6FJ6tezlOdcTIx+QGWe/WxgzQhOrHKkIsRILsmqYsV3zB7Y/if2Ig9/Exmi1OUwSUShK7yFqT8Bo9Xh5kDtnDx5Grd6q7yc7IQYFXl6dWLWs6nwlywFtepCa9J4pARmUbBKLrPw+pRblLPlcfdoKrGLzuUgw00N17+vgAR9oVV04tjQPUj0sQqt8mJwJpQcnyUZEC0IxoQaENhl8+X3CFflSSQpHsn5r8wDVYetgXQViN4vM3m2ZGraFEhplwibiFhmRRTZhdqDX2aZlTysZV7BlMsFDyoc5ZnJ+tlkyfczAXX/eqlUSYFyfEwEkkokWEphRz48AACAASURBVNBCKijyTvjbiXioVeDE8NUrrdfAsZnRk6N456131APlAc2ZNIrtU4BfVVfNgiCrSPUmSTbjOE4wpGrtww8/QGZyXD/DCpwZJ4OXIGOXtDHIKrEjPOVbAK7vaM47pofN/otmqpsNBVT2WVkdUiuYowzWioCuJZ/PyaVndGJCrGO2BI4cOaK1umzZMgVZBkJCxp6VyPdYt24dTpw8qVlaJWZMSpzPsPH+jPgnohETHzfLN3P/TNCCwY33lwzpKJ+h8/A1ZKcpMtRX7/qKAu346Jg+y09+8mMc+PhjBVqbmzebvKDQA68vPqMj7gMuk2geHExS+fqcjyazWmx0BlVCoW4OVD1iXg8JWbksLrxkC7Zccbn0wYmc7Hx7Bx5/6BF0JpIICWZkGUJXG8uquCdtzVLNyJIHjfwoIWeAZVJue0t7jAUBR8gYSOIJLJg3H4vmz8f77+5SoP13//ZP1e9jyyiRjOKt9/Zj/8g4Dk9M4dBkGpVqA80iyVsxRLtTCMYohlFBtVhGpEozi6h6sCOT4wq03EWpcBM9n4zj/Lt77sHqWT2t5PBYroQf3f+gerTsb1abAQzOmq1K8uBH+5CZmBB7nuuce5tMXvWW2WdvNtCR7EB/Ty9LUaBUwMYzTsdnr75IYhWMzBTV3310FPc/8RRqiSSmmwFVtKwItTcklEP+o3FmfJuHCSEDLbWzU7SBY7tJ97qKKy84D3dsuQD9NAaJhJBtAs++sRM/uve3SA7MQjDZgVAiiRIdpMoV7QGuFxofkOQVblYxdfIwrrvkYnz+6muRVMuFo4bA4VwVT772Op58+VXEOnpQq/DsoIRjTBVtrppHLB5BaTqrc5jkMSZYrMA53lMcH8EXbroOG05bhtMWL0QqBEzWGvi//+ePBc+TeZwpV5ArZDFv1mzU8mVNYHD9ZHMZNAI1JCLAVz93K7acuRZ91LzO1dFkmyAO/O0//gjvfnwAgXgKpWpdQZP624SH2c7htQgadsl6Ip4U32L+/Pkt1vHg4GArsHIFt1or5KLInSgitEFtyuTacxVoxd3xZB9P5lGmbNCWVXgkI1ig9WQYCoN7gYn2qshv1PZxGD4DzRy5prPkD72ghEuhPXTtg5XPrNurXR/oGNgYPFpf6ruyh2lVrIKqC7TqX3qBfie5yAqLpb1rD86wm5Uxeys6q5t9X2/mvZ0YhzNTbr8mX5mpCudrtX6RcWfaxNxkoTCrSopY0JwgrkDLgEvojVlvzUtWuv52+3sbE7NpEDCvlcxfknUKJWMml6mN3AZB8jjVewe1qXyflsxk7xdrlQJvkyVe7QGK1YT2vOvnql3Qph39L1oD7vAn2UOkHvWQqBVqlQp7tCdPnMDO7TvRxR4IZd04HN7bKx9QbwbO6rGzo8NGjMollEi9B7B65Sq8995e5MmenD1byIoPtEouXF9Lg+h+07i+tQ9mvIfepo1Qr1CQZkPBiMpTK1eswOTEhKQOJV/XaOrAyqSnFFSPD5+QutD8RYsUWPm+8+bNa5FR+PqsYHkNDOTz5s/H008/jcNHj6in29vXh4n0VGv52uyuJX6+wtRcoBsFI6Lhr92+Z7Z5sk/0bQ8XaO/60pdx+tq1GD05ckqg5UGnhIPv4wOt20M+kRXE5R+w4qEnypk1H7/8GJLWCPehI0xxXTEATuVzCrSXbL1CVacC7Ts78fjDjyBJM3GNepDIZyR58SUca11COc4IwlcaNp3gxG/cNALXK5NFkq9GRsek67x21SoM9nTj9ptvwEBHEgOdDC5GHHr4qafx9r6PcSKbRz4UQaqjG/VcSchQmZE/YuN/Teoel+qSC6T2MXkN1UAduVxG0HGyXlOPtjscxKzuTlTqNRyezOC3Tz2L/qWnId43gEYwLGNwVn4njx2V2AzREJLFiICQQMeEmuubiAJn2+mz3CTrfDqNJbMHsWn9OqxbvkxQLc+Gt3bvwYPPPIso5SsddBxRwuTUxuWUFVByJ3KlxlQCp4z3UHaTyeLo6EmsmD2Aq85YjU3rz8DQacvx4eGT+PkDD6ESiWO8UMLgwiGMpjMiQ/F1aVLBpGhqfEwtM8pcDh/8APF6FX/yxa9gfm+/NLbTxSL+6f778OYHH6Jr7nz1aOtV+irXlSRTWSpTonRhEJVcXqzjaCKlgoMVLZOjWLWEe758J85esQAxzXPXUQuF8P/89Fc4kS9jrEJWdAeOHD0kwYrpsSkVFxyfYzuE0DFZxxeccTqu3LgRK2bNRbVQxEeHDuPAyAgeeOFZzFqyVHO0h44eV1BdsHChKlQmw1x/MnyPszBowAfaBQsWnBJoffFxCoeBs93UbSYPxiEMgdS68y3QiiFsJCUuAKteLXMlvCiY0bGPCbXYiIhjsnr4to1I4Tetz4RbhwWb3060nRWLCTieOiKkw8ZlrXp/d4jompy4hfWkAjY7ppl9p+QrJRYLqq2g6ypc9i4d/mswGftbFPluY137xEBQiesP2yszq57pPduBaDCp7/u1E0n859c9ag+2xgYyGzcSisIxMwUgSsBB7Y6Ufqn3SQZbaybZ+tV8Py+LyOtjkJa5Ag8isg9ZCedpTFAyqNxXn07UgO8rQgYrbD5PF5R8NWXsX90QJxtpfdzW8/ZkMBfEfZLl7xVfV/0O58Sj4ErrL5JanDgJD5abbroJx44ew863d4rVJ9Y2SUX0eMzZEDirCzL7eEDxs9CGjYQMLt7ly5dj757dKE5OoG/OHP17Hi68P+qDOSY2URfN4tKWrZUkzBD9WE14eywmfqx+SB5at2YtVq9aiY/2fSQiCcUlmLgw0E5OTigYHz1+XFXFwOzZVvU5azfjO1ifjOxPXhstAb/whS/go4/36/tKPggzMbi3VbN+DYkl7xGEijHLTZ7QKkz+N6EpfV7nPqRKlXZnE+P4wufvxKqVKxVo6S7z05/+RBWtPH5JSHSB1pTdZtAiH2S9DKvXhfZ9Wl6Th6lFqGL1STjUee76QJsu5LH50kss0FKIPxrDjh078diDDyPBGVNm+mQMa7Bf82AtMp9XMeN78dmpTcU2DoOxJ0nye3QzcpaVZKwSVmegPX7oIHoSUfyHv/gzdETCYh3HUnHc98iTeH77OziWnkYpGkdnVy8SoHpYRW40rGhl1kFyDK2TGwEZdFBdrYQqstk04oEaZiXi+PO778bcrg4kyNoOBvDx6AR+eO/vNHZCIhHnaBlo0xMTyE5Nao6T64guRmSr86mTBMfjQOdgraH+JP1uOyMhrF+xDBdvOBtL5vSjWWsiFg/gjV0fCDruXrAQlVgCeY66UTmOQYjCMU721cPGkoQtuzXN8yUS0uQCkRvOw245ez3+zW2fQaxeQ40azGHg/eEpPPXK6zg2mRZ03DUwiAjFTWgwX+AeMDlJarLn0+Oo5iaw+az1+MK1N6I3ZpaPU4UCXty1E0+8+hoOjo4jFO9osY65XqiVXAZtIcOaA6b+QLHMaYGkzmJWtOOHD+AzWy/FhevWYNWSIa2RY6Nj+K///FPUUz2YqDYxMj2NaDyCQc6GZ4sKtHz96WxarGOyn85bswq3bt2KdYuWSBzjxPgEPj55Ev/0u/tQpsxiqgsVkt/UWgoKjWLCz4pWvAMywmt1xKJxVbQLFy4EoWOO93jEivuee4CkLt+zJRmKa4nXo/2dXLexaSxHkycUM9WRd3ggi33sqPSiGzlHHVPSCCsdZUDW4SoYybSafKDRwejIQt4NR1WrvmezRq0msWOkzpCSOC83Y+H1ad9ZkbZcs9CP9fhAyqBq+sDmwiOPVwVaY+1qSJ8jCrx+LznpKgY+VT9S0B5sLRgZ8cRY2EZ4MpH+f/3LIwF+xpVQVythYKClwguPR1aQzM6pocxgy4OD0IWr+KW3zKpVusMmHmGuHZRNNIiXvUzCtQxIFJBgcCpT0YqkGcrIOQ1o30/TeIsTs7C5UPOO9QmVn3dmoOVB6XvrWg8tVriZJ1gFZpCyciGxdo0AJYk8zgg7WJRvcccdt+PA/gN45+13ZIZNRx9+cc1VmMHLJs5+lsGWA/KEvbgp+dyWL1uGvbv3IDt6Ev1z5igIKdCKwMeWhqEw3ECeBOWrcbkJOUckvg/Xrolp2Jo0NZ2gMn9W3YRL2dPkfevu7lIPlI4hk+m0RMxZ7fNz8738e9AOj687NjGu66c4xz333IM/vPnmjIk8ReFJknEJXAv98Q5SLtETlO+0vnmPrBIPqu9mbF3bf6bwZnO0VIbiPZoYG1eg/dnPftoiQ/lAS+SHgjMeetae1J5x5D4nlM73lNCAS1R8tT0zBhXUYc8vCUqEgsgUC7josktx8RWXuYo2ip07dgo6pmAF5fA4jxkM+vVi0ov8nO1Md7/PbE8ah0MolmvNmD1iSAn3siVLpQxVyKRx7eWX4NpLNwnOLFYayOQLeOTpbTiankYz1Qm6mJbKNTSyJaEnjXhYylDsexezeQTK7P2xLxzB2NQkcqSsoo5kqCHo+G/+5E9w+rwB5fTsM++fnMZ/+9HPUI53IJDqbAXaXCaDiZGTqmgZ4HiIT1PHnHs3RIGEgiBGWr2xMmswcBZyWLN4ES7beB7OWLFcvWxWVq++/Q4efvZ5dM1fgFwghMnprBJrEiAZZP39kWqWWje2f9huoVRjKhnXPjK51wBuvmwLvnbpJsm65qoN1CNB7Np/DD/4xa/RO38hauEoxjLT6rfztYkssd4qF/IqZDrjYRSmTuLmrZfjhs1b0B2BoO6JEnBwahLPv/0O3j9yDOUGZ6TZu6yZ0lylpPEeVrR1SriyPVEnoc76/fP6+xAu5fHNz9+Gs1YsUs9WsHU0jF/+/lnkAlEcnJzGGOfQcxn0dHapomXrjNFH7j0RIBkN4As33YArzzlDNnk8oznjO5Ir4//91c9xYGRUc7TdfQM6P5gEkevBM0hBX+1UGslz8iCmccRFixbJGo9kKPIs/J6wvM/aPkZkNYMQJuQ6UuNrz28as9cRk1yQFDwc44Fl0KIwf0KK/HfOO1RVAyszR3TyvUONonjWooOd+ND9rKY/KBgYzLnGBWanDtSqDF0F6wObDwYeQlXfU8iJVap6T6dsxQpX87SOiavKs9Wj9ezZusgjojq5PqjXXBZjWKMGRvPWNfnhY/c73z8Yjloy4pmi7nAythnPE9Ny9oiA+rUO+pLeaYhVq1XwMj+PRW3GlvOzhJTJYnWVDSnnVjlZQLNrpmGCF5iY8XP1FTvhVMJXJJqYypeTrXQ9TFa0qnLVNnDVtgwZ3H9zAWnGzKQXVQ37OUZVV9Yb8oe0n18WwigSAZWPzHWG/SgFDQB33XWX5kmpFiRPUxJrkpwrNq9gihiYPF1IIylGUiJ8TM9TYPmy5Xhvzx5MHD2CWfPmKchx/k2B1vWVLfkzVMBzBOz5GlLDjJ/jJWIJyhSBgTlm5gX0vQ0FBWUnaFRAO0FJUEaRyaTB/gyl46az+Vaiw8rY99RFdmrUcejQIfV+Tp48ie9+97ty7mHfkdfhe+F+bM3Dxjx4/Hr23/P7x1e2vN8+eeEBzu9rRCEclo7tbZ/9HBZTjlAErg4FWpKh2itaa7GwtpoJrH7o3ifLSiDVTrAzQEmeU4wSjOyclnyglcFFOCQLuosuvwwXXLrFerThCHa8swO/f/hRSeYRqWV15JXmxfIm+c7tO+M7zDh1+YqWWEFLYc4pUZEnwB4ie7SsaMPNBi7fvAnnrluLVDiIuHPSfPyVN/He0WFMVes4nuWzK6ArFNdIWrZeklA+/0xlqO5Yh/qm9Ludyk6jEqTaWxORRhnITosMRa1jcI4+ABwYm8RPfvcweoaWoXvufJmys2882NeHY4cOIp/JCJnhwV0ol8XKpvMLEzf22gmXd1MmlP29UgEXnrUet11/lUT6VWGHgVfe2avxHkowMtBOZKbVGtM0ApNtjojREEP9+4I4Ddz/EspgAKgwKNfR1dmBqakJrFkwFxctW4RzVq/C7EWL8cGho/jFgw9LOYlkKELHxXpDcppMZDTT7wItX68rEcGRj/Yg0ajhyzd8RtAxWd8np6bwi8cexZF0Rgb1DLThIIsBykA2UCMpM2rBPjM6Jtg8Ek9KdISJHqHj6tQ4vvyZGzWC1M0Z31oFmVJZFe1YqY6RUk0ewDxCORbFQEtskq5EJENN59OoFDK47LwNuHbzZsyKJZGMRHFyYhIfDQ/j/mefRi0WRyUQRrFifVQm6FxzXoJRQjKplKYDaAbBPbx48WJVtNvffltng3c300igU4VTvJJa24yYUiC+blPTGL0znrE8cCWUrGqAIwC2wbynpFjIbmZWjjFuPMFDhp7SrAzX+fvZULUPFDbgTgybQcBXg76S9QpQzPS9VKExYWfYYTrs+YGiM8bifsbUjwnwdb2KksYXnAuO+ptO9FmFqWvS+iF5m/018herSIu0bvTH3UxVZ7wPch8yAQAy4+yGe+mtgCo1aV46OFyB1lWNxvjl/bODkgcUf3HDMOCykmRly8cjhqwcZSou+Ds5SKfTyQPOXIJszpAPma/JmTkGKNlkUUVG1ZERx1Qd8VrdQa0+dIsU53ryPEyVBNjMLMkuHpoVdK9ExBIrJWNaJwy+JhzCg5sVFeE5BiJWDPy337z7buzcuQuvv/aGSHh8zvRtLVKZyfmyMiAxsHGDs0qXEhHnRgGZL+99dzdGDnyM2fPnq59CgwN55DrtYgWfiM21mcaxcQRsDIUG2exhMVs2HWOvYMX3YXXc2WniDoSLOU8rdmEoIL1jbjKOZIRCEQwOztJG5aHGTcq/G5w9S69xcsSceDie8Z3vfAfPP/98axSH1U2Joy/eVMMhPZJBdRm4T6jEpuSGV7ZtCQmfrZeoVN+VrHR6505nFGgXLVz4LwItx3u0jxwZqlEzEREbjZsJuC18pk3tpqVn7YIr97kSFK5jZ13nA22uUsZFV1yOjRdvbgVaVrQMtDQVYKDlvqNYBWUgmZyLTKee8IyxiU/KWdGK+e7tS9TGMlcl/hzHe5LxBFYsXYp9e/eg65Oxj7/9679SdcTKn3KFP/71vXht917kOTrUN4Ce3gEEClVDYDpiSHaxTxhGJV9CfmIahVxBlnmVRl3QcaVSRE8ijLkdKXzvq1/FQCKGDqpKNRv46OSYyFDx2fMlX0hyj+bk2TMfHRHEy/dhMkgyFPcdv0GlMZLrUokU5s+Zqx7t+LEjGBrsx5WbL8DapUtMiSke0xwwBSt6Fw2hTrF/thScQpfumdu/PtCSCCVp10ZdSk7S+qkzYCZQLhexae0qQcfdcv8KgHSv7R8ewc6PDuDgyBjGsrTJ60eAbOIqhS5yIlGRvSxnselJdMUgCcZbL7sSoXIVc3riYO3/6Gtv49Xde3A8PY1CtYl4lPPbMSmVTeezKFD0v1qW4AY9anm/Oru69fxT4RBOfPQBbrjkItxwyWacvmIZYpEAPj5+En/7/X9EKZqUYMVUqaTxnoHePlRzJQVaVpDpzCSmpidQLU7j/LWr8cUbb8RQTz96OzqRzhew/8QJ/PTRh3B0ckrjPewPi4Do0FPeP65OnldyAyvSYc0C7ZIlSxRoiUx5JTihnu6sa7WBNNvuxjUEHZ91cUuwQsmrg1FleEu/PkeWOZXoZHBhlcGKhNI2MsZMkLGgKLFlpzXMC/ISc2Io0qaNkOGn2bxtfVhVSr6ydYHWw2SMUUHS0p1RO+flpATVFkjIaDslACu62Pca7DdESOZyzDBXqYq553rA1iO2AOQhPvUvmUoRziLc6uByD30J/nKlgA4gBw22+q28Bn3GkNxfAhJ/cIo3sg4zrWIGTD0DB1cz0eHG8cGfwhoK7qb1ZT/HIEsqPwMiYWcxrNkPq6FGHWb2bMjOc4GW84U+0JoouY1syfXIzeJ6m7FI1MzhOdjtg9nMjK0FM14fKy21BZx2Mp1iWImyp8jgwwfOoLN9+9t47bU3bB6zXsPsObNFhFJlHwkrKDMAejKSjWaZqARhwt07d2H04/2Ys2iRjQaQas9qq90OkcpcDhEgF8GSNUNpON/LIMp2AjcVqxlet/osUnsaVG/VV+IM0vwMrGipEMNxokQsiaGhxQo0ZCxyfff294GkCV6L4KVmQ59rw4YN+MEPfqCEicEy1WHZsg+S2pcuYfOBzhPaDJGZQV4MQTCHEbY/BLtzHImVfS6L2z93GxYuWCABAFa0P//5z1rQsZI6wcFkNhtk3tqDDtHy7y+SkpPhVIupjWDnSVDsjbYQA1fR5qsVXLz1Cpx74SZBx0wed+3cpUBL1nFQju911Hyg5bpzjFmb6TUoToeY9opNQHgOQctxyiUYVAVbs2o15s+Zg0o+h6/eeTs2rFossYdiqaZAu+2VVzGcLaAWTyLd4ChSA5FKE1OTEzieHkOhUlQiRaGKRMA8jKv1BrLFAjLlHMrlAmZ1J7Fs1iD+8lvfwpx4EHGyWRtNVco/+NV9aHb1yVSgXG+2yFAc76F7DyFcEm1y9Ozt6UFPX6/6/WKPh6MKGFE+12Ie565djZu2Xo4F/d1oVOtIJEN45/0D0jrmeE8tkQKxoZHhYQXA7HTOuYtZgsw1phlaavwWC5p77eq0FgxvJ/ujt269DHduOkuvn63UEErF8OGxCXz/n3+C/oVDKAdCyBRLGJmY0Fkwa3BQwTo9Ma6ATTLU/r3v4DtfvQuXnrkBtekceru6ZEi/59hRmQqwR5sr12Uq0NHRJa4DoeNayEaFaoUi4qx0QzbdQMnI2T3d6EAd3/3aXVgzvxcNil3Uq4K+f/uSKUPRvCFTqWBk7KTY2tnxNPKZacHlhWIOkXgI3ako7rj+Wlx39jowjdZaaADDmTJ+8siDYh2PZnKYt3BIe2d8YkJnGM8PwtjyRqZQTrGoQEsrzqVLl4oM9drrryu55z7Wl1PP0/4VmdjG5lpmPR3nXdb0fUj7Afs5UpWJUyvSO1jWM4KtQqgJFmVFKzinzeLKw68ezhIs5NSgfKOehwYhLxn6tkjyrnhsE7loHThtVm4+0ArCjpkpLw9gPxLh3U98QFXB7gKL9mwL6qwjwopYPUzrefr5UV9VM6HQbfEVrUaLrP/HxVfh9nfknxb05XvAzlCdAdouwYhfvnKnNRThY80IskI2JVEL3C5oers9LxxhPdqZxEBsascoVkBXoDWVE/ae+GacnhBkI/JESdkoiVN6P+fu44OdhsZZ9anvaKNdfP6+F8YKSlWUg6lkAeiSFz/6Y3CiVViEUrkYZQieTCKXzarC/96f/ineeustvPra60JM6OE4MDioxU6fR7KvDWY2cX7OPttittnoJYsXY/eOHRjffwBzhobQ0dMtSE6WZkyYZExEX9mqnpU5JjHQei4B53oNLubMLz+zIDyRjqyvQuLD0KKF2gMkSXCd8O+m0lPoHxhQRUuEYdEi26i5bA5pmRvk0dXdpc9AyHl8ckLjF5dddhleeuklsH8rf2NB3WbU4OUHPdlImbHr/fOZKzEli5EJriNDeWMC/jyvka0YJgKck/z87beLhZtJp4Uo/OLnP5uBjqV96+aiXaD1euGtStZV1FpbEjtwFmTuLFDQdUplDJC+otWsK/WHa1VsuXIrNlywUYIVJPe9u8sCrcy+JbDCfeeG+4Nh9cL5OY1/YImDEBOHqogM5fyv/R7iGmFlIbnDaBTnnHkmIs0m1iwdwq3XX8Voalq/4RAeenIb3vpgH07mCsgHw4gnO5EdnTC4OhoUOsa9SkpZPBRDLMIRuDhOjo0gX84jGKgjUi+jNDGKz197tSrBC845CyfHxrD7wBE8/OyLGDr9LAlWlOpNtX2ymQyy6bQgel4HEQwiLxXyBBoN8QCI7CXiCVWdxUzGoOMzz8Ct11yOKHmd3EOpKN7euw/3Pv6kgiwBYRLxWNESImYSzgSZpDBJYzoinuX7ZvZeY2+U89Nsf6QnsW7xQly8fAjnr1+HoaVLcHAsg5/99gF8ePQEputNCVZkaRnn/LX5WiSvcbyH7xtqVJAbOy7W8S2XbMWqocWC7vcdOoR/+PWvZLDeOXc+JqYLiEYSiNNkfXpagTYQp7RnBRE3tYFQVOgdzyhqHWdPHsfnr78GV11wHhYMdgvloGDF3/2PHyIfimOqHkC+3sBEehyD/f1olqvSpu5IJpDNTiNfyKBWymP9iuW4fNMmpJoBzKG9YDqNdz/ah2fffAPhrm7UQlEVO/LEdToFLAZ47g/OmqVgy4Sa93R0dEyBlt7Kr732GpIUrykbomI2sjOosBQInUypvp/YdHnTe7DOKOKYOAKrNpvTc7O0bRCoBSKytDgT2K6M5GBSt2O5AX1vzzOG+Vfq+ZAG7Wbn2jd4+595sa2ebJuYhbJyjh95drATdvDjB1K7ceM8hBN8f4mHle/9eOcfn2jwQGaA0eyUMhOzgfPv3yKruMqfQSpA52wRiRyc7u+FSxb4EExK8lR5QVWhmlM2cXpj9RLHdspbCrywOWNYxcfXYfIjclCN4wZZ9WOUxDh3Hg+1e5UmyoJpFMupCpmMhQlkEzrlQvEztD4x8omMoGcmQm1zvFL3IgvZzVw3I46IEzDHIUKcGg+iEAh796LHmysKDwweJgyC93zzm9i5cwdefesNmxcmWSQWR2d3tz4nkwlet2C1VFKHKGXjGEQYbFesWI73duzC8IcHtL5mL1uMbLUka0Au7CTdPCo1ZdBsgTSj7BXVdb801kWkg16mMm02kpxaHpxLrlSVHMyZPRt9ffRvpci4JTS8Hi92b6QTY0syaDKZILGLD5uHqNczZr+dkOENN92E7du3m+RolHAcK38jYGmde/a7z3hdULUql4mGa0t40p7yYkOOxJYV14Aep0V86YtfkIBDUXBfHb+7/35Z9cXCtPSKCglhUlEqFexV2rTOeU26HlfN6r/bBE10HjjiEoOljM3JNXB6xGwoZvh5b70FZ563QRUhUZPd776Lpx5/HB0cY2GySFUkEv4L/gAAIABJREFUVuWOpOe9ovV+jmxH9iefGb1duR+I8HjSGdcN01beR+6bJUOLsXzpErz16qu4cMNZuPOWm7Fw1iBm9XQgXwX+8Uc/wc4DhxDs6kE5EkdD+qAUy48j2ZmSQhT3hTSz6+zo0JnK3JcovxioFdHIp3Hh2evwxVtuwvy+HnQhjJHpKUyW67j3sScxUaxjwWmr0QxHRXgi0WlifAzTmSkpdmkEjUGR8oycYS+VRcDp6upU8OpKxDBy+BD6E1HccvWVOG3hfBklpLo6cP+jT2DbG28hOXsuAp09KFKuMRaVlSbhTZ4TROO4f7geed1MEFOUfeV+5T2l7jifdxC484ZrcdvmDSKM5Zl4BTirO4ZXd7yLbAOYKpQwlSuIIc11LicnMpdLRbGOo6hh6tghfOvOz2PL+rPREw0iGQGmq8Cb+w7i2e3v4L2jx1GocjymUwYN/PxT2TTqYapkBVDXuB6t8+KoUp0qHBF0PD18FFdfsBG3XHkp5g/0IRUP4qNjY/gvP/ghsoig3tGLaXIrUEGCRMjMtAQr2Ifl6BFHx0r5HFYvW45vfePryKXTqkhXrDwN23fuwH0PPYgCk3cKljhpUeutmhsV9y55GIx/DLAMxLyXQ0NDSux2796tc4comJdd5DnHtenlaFW8uLG3QHLzVlW0LUcYJ9+n+Tw3S2mwqRt4a1Nz4qFdzJMt6lnERlTwcK8PqDYz6vqQrtLRZmKWTPHmNpZyi6F8iqyhdXH93/HPMwxN+76vinUAqMI2gQoeFlzsnq1rgdYzN1mVkilmr+GVkKTu5A5Lc5WZ0ZL1/GK9I0dmwnZvRHbyVavT0xXUrMrXjSV6xnGLtcz+qIlGeNKLYHDdQzdiw96rxPGNgc1gxEXAf88DhhmyqmHXx/U9LVUGEmqPKEh5xrDXbJatHzVYnfxdq8fmDnF7TTtw/S9+PgZhPwvNedxgnMIbziSbM9U1Vj8usZCAuqk+CWasVsCwFmo2cc/d38S7u3fhxddfloiGiXhTtSpuUK8zGmeVJnKTOxwYRAgjrVi2DHve3oGTHx4URLdo3SpkGxVUFNCriDeCEiPnyIS0ZSOssioSNyBsHqbkm5ifpjrlK2b+HSE3JmE0m+YcreQK2UqhPRgrahjDmKeVlJCojub682QneqMKBmvO18oIPZ/H9TfeiNffeF2wNWelZyAmN17js3vTIRMKw+CtIK9AbL6zvsdqPTnToTXRBwr9BwR73/WlL2LenDk63Ile/Pb++3H44CGpD/EwY6DVGiJBRhDPTHorUmGLze/aLEJpnNa2+zsxLblPqjVBn0x6DY1pD7TnYrqQF8qy+91dePKxx9BJf0+SqpR4Ba2N4ypYJbo8oKRWVdd8uVWyNsJiuug2MlHlHC61uhsmSE/hk1UrVmDewABuv+l69KXCCiI5jn5EY9jz0X4czeTw/tHjODAyjliqA4lIRNAqe6WstqjKxgou0dGFVGe3/GZLgn6riKGOcDWPizacgTs+cx0GKWdYKaEr2oW3Pv4Y9z/+NJDqwXSlgUYkinCcvVASkqaV0PB9GFRNOSjmuBxs79j0xUBvD4KcrQ0F8O0v3YlVi+ahO2QQd6laQ7Zaw/1PPKP+7Mcj4xicN0+CFdOZNKam0q1gy3tjfI6y+tZKHrn3ggER+9he4HH1uWu24vwl89GfSoANhEITeHH7Lmx79Q8oBcMoNgMySufKk/50MCjT9zoTYxrKB+pAPoNzVizHpWdtwNDgHPT1dOL42AQeefkl7BsZk8tQusD9RITUxvjylaKgY5LLqrmcOQzFUvp77rsYE45PHH6+982vYfmsJGrFmhIFdhZ++cTLODyVxcfjaRwZGUWqk+dhTMkGNY85V5ybSouBzGTg7DPPwnfuuUPQ8Xge6E4Br7z1AR557FE5TMU6uk0S05F2PUmSZw5FLHjWsiXE6+b6IBmqu7sbe/bsUTKeL+TMsMS1V7xXt0ehPMci0LXl6iY3HQkgPthaj9HGMxS4vLsOGcZOmUWjLTwLah5uJcTo5jz96IljDYog4eYa/UGtRgE3JlPHNgOD9oPdM5fbK9p/7Xv+7z0cZurW3jKvoQyehBf5cJL44wItK646g4OxkyzYqZ/q9IOVWdsBZIF9xmzAfsRM430127onGrvxs7cukH8qyJraEgNtpOUJ50cXdKDxEHWQM4MrK0iZxQcCesCmWjIz/uTJUnzggvgldjEDlcr2joQmEYWMvNIynXYktXb0wD8HC9j2XGeYzs6/kd634QDYu2WfRTPJDSdgwrPaBVrC7uwjsqLlRqA11h9/81sKtNteel4jTfzsrB54Q+V+1KC1nlnBcR0aw5Ys5pIAdgba3W++jdH9R9DT14clZ65VoC1Q2adURqIZQqBirHJupEowoEAraJmkKI4/qyVATdOQ1od0e51wAtnrhNgUvpx+MteOqlCJ4dNXeOZa2YuhNCYTGwYtKTjFTV2Gz4yjQNdcdx2ef/EFyWx6SVGNlnj97LZAqzXsKlrPcZjZej7x5FuZVCgr2QDl6EhUqZTx5S99EXPpl8nEhAf0fffhCP03XaA1X+IQqnXrp3syR3sye0oC7HrHpwRbtkbcDC2TDbVZxKQPYbpYxPW3fAZnnmeBltVie6ClPysDLclbRqAzdr4OKgZPanmrX8Y2yMz0A9cGk0VDcYB0Ji3dcEqBdnd1yb3n2IEDuGTjudh87jkYmj0Lc1jR1oHv/88fYcf+A7LJK4djgm+5HqUY55IYPitz2uoUlMk1efzoUQRqFfSmYoJK+xJhXHjOGRjoTGHN8uXoH5iNR55+Hk+//AaWrT8HiHcgR6GRUBjdvd2YmppEIZ9VYqt2gVor9IVtypGK95l8AGoaRwLA2NHDWDFvNq666EIsnTdHFS0j470PP4bHX3wV/YuXqiLnPeZe4jNmi4SvyYqfa8/zJQgrcx2zwKAZANcV5UBHTg7j8vPPwY0bz8ay+XMR7ehGplKTqcBTL72GaE9fy1SgJnUwp2n9qYq2nBnDqvnzcONFl2Be74BY1qOZDH7+6CM4nMkg1NOPkalpiYDFY+ZqVayWUAHZ61UEOEXA55Do0Noh4pLk889M4bZrr8Q1F56Hzqj1V4czJfz3n/5SjOPJWgAnpqaQSHLGPyjtgARHEBlo0xm1JihDu3DBfFyy5WJxLfYf2K+C7+TYqNo5yc5OnKC5vRdxcSNy3AMMsJyT5R6mmA3PP1a05F4QUfSBtkJClzcScHP0PtFRO8fzRbouvroFHYui7yAjqwydqLiDDk0b14KRVW+MNUYt1/ycUzLySkMm52iEDVVqDn5ThcJM1t2M9g3tD3V/+PgKzVd8Pu9uD74+y9ch4fqjZgFmELCfN+QBxMNS1y6SRQhVHnIaU3DC5TNtaifj1240IHDPjcG0pmEs93CKPmIg88VaTkjmaGQFqhOYdoQc05S2YXzTU3YzxQ5W9nPNZPtygbCXyfvI+yc9WGZ/CXNU8cxaHxAZZD17zt8f+cjqkDJ0ge/I0Rtf7ftAyt9FpnAuPIJUPmVjqGqX/wvQkYTG7FFESOqSCBtDoSliUbmKCZiSG1rYEcZuAn90990a+n7yuWeQ6u7UfSgUDR1RsGXVFwwqqVCQ5qgPA60k5JpYvfI07Nm+Ayc/OiS24vy1pyFTLaIkjesGusJxhEl4KZZU0VYpmtGs61rIbY1qoJn8A7Y2TByDhxL1jZWwKYMPtCzybPypqTlImYOTJEi3IsKahNcdo5ktewacRNyQB87mca2xor3tjjvwzs4dugY9U434cObO9gaDn9jANu+mvWjtj6abL7WRMZ8oqrAMGmTLGRCOy7CwZTJC6HjOrFmoUYSjWsNv75uBjolwMLbyQDbWb1u12tYG0j5xbGJf5SopbxkN8DAzsQqNUWntS7xYNnmEjtefuwHTxbzWyLu7drYqWgZaVrWE/cQm96xlMu/dzKyEdEjcYQIjHVnqezv7Mp1DVumSuMceOEXvV1LIZMcOXHbB+bjrjtvQzWSp0UA6l8f9jzwqBSeSoSbKNZTqdcynTKIU6wyp4Rd1mSlyT0EX9ueOHTmKRrmIvlQcoUoO609bgjtuvh7L58wDmtTLruPYOPubD6EYiqF/wRAqCGrsLNmRxNGjRzA8fExVs0lKUqykKRUkBhaSmdiiINTZlUxg4vhRDCZj+MaddyARaGKgtxez583HY9uexYtv75JYRTPVhXKjgS43+sZAqKkJR/5jn5FoClsnrGKlF+6czcxspaaK9rMXb0QX0Z46UAkBb733MV55exeqZAjzGjktInexiipvivvTsYwtCXoQ5SdP4JYrt+JzV2xFpAYkY0Y4un/bC3hr3z4Jg4xMTqNWaUr0wQfaUoNCGhXUpqdFGIrEqZrV0PlE6Dh74jiuvnAjPnPFFszt69F+2n/0GP7+n36CfCiGRmevxn2aFBrhvswXNIfM9ZidSqu67UyllIRQrW14+LjMJ9g3D4ZtMoNoIvnunExoP+M8BMxAyzPIS6YSjaCpAM8kQscMuEzUGWj9GarYRklSNxaqGX5uz44LDTr2FmtiNrb1injgimXrqlpjAFrwsBEYZqHGRPVwo8Gw9mF08DtJOT8eoH/nCDpkJctOrU1VyldTPnBbD8oIQ63+kO8p+blVRwixz8KqzvpZ/G8Z+DqvVA73+8DEQEBCgRSSHMvYVxp2aDhY2pnTy9HH3xtf7SuI2M/PkJ0cCiCmpDczn4Gf292QyNz2Rg1GNrM5ZXM0smv9tGIXDx31dFkBxHnfZ6B1/zl4303/1PqFPPwF9XEzOvjXz436KsYnL/pZqso4taP/ZaBlXzxoTNhwgBQS+5/uE58HNzcttaokvJg8Jg+GWCiEb3/9G9j+9nY8+dyz8pn0ghxc9Lw+jhPo2UVowB5FKECyD3ki7Ok0sHbNanywczcO7flQYxTz1ixHplpCnW+NALrCCfVhFTDpysFq1FkX8O9DVTfiJbg1JIiPxDwGWq+yxcNJ1RYrK61nv56sFaLER0mOCeKbCpc5SnETcsyHn4G9xLHxCdz62c9ix66dWhMKJjSYp2Wdg+e1b1oCLgbZkrwiRMUhTDYU7/S62RaJ270zhSeyHAMWaO+8E7NnDernGSx9oOV+k1qNOHxMHky8pXUNLuD7hPYUGU8naMFga1W2/RJ0zEOrvaItWUWrQJvPnRJouQbaAy3fq70v6xa9CeiwZhecbJrcsjV07Snu6Y6uDlPyiSfQ39eH01evRn9nJ26+eitmdXWgJ8oRoJqC//bd7+H4dA4HxyZwaGKK+oo6kAu5HHLZacdZKCuBomobe7R0biFCAo5BlfIIlvO4YvP5+PJtt6CfxEPyHT6ZCz94Yhw//NX9mK4HkOyfhWyliv45VAwrY2RsBFPUS85lzSdZVXtETPwoEQDnn92ZTAg65tzoNz5/m0QrBmN25hTrkFLTA08/h2j/IA6OTSLZ3Y0AuRpZCi1kbKbdtfEY0PmLbRAWGjZLawI97Nl2pBL48i034ow5fZiViIEeQuk6sO31t/Dc62/JGAHxJPKcVnAVrckMhlHjXiEfIVDHkY/34pqLNmPruRuxkuxdADveew/P7tiOj0ZGUYzEMJktItgIm69rveYEK8z0pSscRi6TRTAaF3TMWBCu19D9iYnI//7tb2D9/F6UyybdyizyZ49uw6HJaVnl0TYvFGZfmo5CVckvsjo+eXxYyXZSc/tV7UOuESXV1JZmctisqxffaJoFanthx2fEM4fQMREp9pV9wGXQZgJNDYAUSZrcc0TMXGHCn/MFnicA6wxPnn+Zxnt8xurZh5ZZ2/ymNoIXbXBwpoKCAoNlBDIZiBKWnJl35Z+5MXxTmIe3r7i4gbhBmV17r00fSH1vkL9L3soN4xt8a9fVXtGa3uuMOYApTpmfaLVi/TX1/WpV9QD496rWSPZhoHPlvd5Xus+mHWoQrB05n9Y6bgV9/o0bibIqz/d0TTHLWJKWlPgxH8EJzt+XMJKH1T3c7N/bvu96pe5VCKVZ0uF6v+x/ur43v8+kxw5vUyhhxsH+iqn5zKAKmpOWl6yNLbWY3A7uNwbxjMiI70G0kijp5Vpf0Kov9utIa3DPSIE2iGYoIJcSH2i7kylVtSRD0QHj99u2IaQeh40WSZGFbGXnQ2oi+lFlrdzEhOC46k5fuwb73t2LA+9ywXdiwbqVyLM6CxujNsVucNVxAFi5RULq3+ppMDBVaurlsnfIz+9de8gMVcCs0cjZpCo9oYGrQAhJnKNvMSUDFCDv6OhUL1X9WOpX02whnlD2S2iTAZmB9qbP3Izde/ZImIOEMlOQcSM9bhZvpuVhJCn2W01e1FATLwajKpTQVISIBtdqU8kIe1msYu+84w7M+WQMhYmJkaF+K+MDisrIZaRmbGf+nJdg9MFWLZ3Wwneci7Z+fbs4C5+JOfwYdCx0KBTGdNEq2jM2nINMPicG/K4dO0SGYo82wIDp3IbEmm5ZLFLb2XTXWZ2xJ+7FUxTHnbCL38+SuguHNd7FCmTB3Lk4eeQItm7ehPPWr5P4QX9Pj8Z7fnbv/dh18LDceyjKL3YIE22eUU6b1vYFn2/SwbBRTIyOKdBGm3WMHT6AgVQMl1xwLub0duPMNWvQ0dktRvMzr72J5evPRiUYwVShqFlZIk7iQTRqItUR4eD6pqIY10lmfFLnFGe2Ce0SOi5npnD+6as14nPGacvRGwtrNvX3z7+CR557CbOWrcBUtYEck+F84V+Fjn2vkbO0DLQMsNYPr2tNpKcmcPXmjbjqrLWCp8PJTkwWy3jk2efxzCtvoHP2XHSSPU1CaINuQKZ34AMtJxciwToquQl860tfwHnLVyLWoBoT1Ot99b0P8fALzyPbDCKdLyMSiEFjfpWy3HsqpFg1aojTaH06h2Ywojlbrs8oEaNCHl+//VZceu46hMnXCAeRKdfwD7+8F0fTeYxXm5jMU96U88HkJRStH91sykiD7SEvNENBEwmtMOYwYoVC6OjuNP3kGtstpuzmET2edaxauZ74xUDLL0LHPtASOmagLVeoLDbDAVIcdEpx7YVnIHGeBVrfJ22n+fvK1liz7ldLuMGCAKtBsWb5MAkLOkEAHwg99Muf96oyvqJUP5EEG0cG8oG09V7uZ9pZsD77bQ+4Pvv2lW9L1tHZRUkv1fWPWdHymhT0SSCSs44FarP7czCaPqcP7KcOINl1ur/TvKirKJ0Ti69CjRVtalqWlFiC4NEBPnBeg1fash6v/lULl+ZrqwJyylR2X63i5aHDMRESelRVhiMgy5hZON+D95fVnDX67XNVORxONRlWtYR13YiLJ0v5++uTGTvQTCzDq6D4v+MCN3WfhnRhzXDe7os3vGdVS28gXiORhlQspkD73Xv+GLv37sFjTz2tg5kJB6+BvTY/L8zPoIXL4KfeKhm1BR0ap9O9593d+GjHHtHth85cg1yjys6PDs+OQFQVLaFj9mjLVLThbBurRh7kVbLeq2IdM7gRmpZoAo2xqWtcM1Nuqvn4XgurXs7UUdRA5u7N/4+x9w6y9LzO/M7N93bfzt2TM4ABMMg550wSzAmSuBQpUtSKCiWvtS5Xucpl/+Eqe62St8pel9e25NVKXJISKYKkIHAADHIYZCLNDAaTZ3p6ejp335ys3/O+5/bFiNzarpqa1H3vd7/vfd9zznOe8zym8aXt23co0EKaQHhARhxxPCjMY5udODVpt95+m7344ovBuDzO59F/7K1ou/svwrlIauoVPHmMa00/QwAWMQhVJbNMioH9GGi/8hWNPWhOvd2xH//4x3bq5EklV8HOK7COQ2Dv2d/e4onB1nuy6uk34hhcNykATceCcrWiJfHmfjt07IE2lU4q0EKGoqJVoNXIVpwDlzvWaiIogmAKsllT9yoYngRyoaM5VOIuYQgyND46Zju2b7M3Xn7ZHrzjVvuj73zbRvuzVlmp2lK5YruffV6KUAuttp1aKplkCdokJ1n54kq5iaSMvQJrPpG0mbNzduTQYTGkJ4aK1lpesG1rx+yLDz9kl1xwnrWqVVs7OmTPv3NAJKKBNRtthZ+nWkazPB+YqQhEzM7PKeGqSz8eDYG6HGcgrI2NjdrywrwNF/tt8cxpG84kFcCAjgf6+mzD5i32i2eft5feed8WyW37B3X9WWzyGkEtjv1Pv5FnBXTML6BY9ovG4poNrXP2ISpRn7//bvvtT9xruU7LFit1PCntg2OnbO87H1ipk7C5clV+tA4dEyNgHfdWtDOnj9gF69eJdXzj5VcKrt37y7fsyTdet4VOW4F2frlsqU7G+vJ94g8QaGttoOim9dOPrTasnWA6IyEVuL5MyuaOHVUP+ZN33GIbx0f0bI5MTtmf/8VfCTpODI1bRa2WYK7B2CBIDYWUIPlsVnDzmTNTGrPTHqZFJA/ntvUPBi/ZZCckr0GQKaxv/kzMINCuW7dOBDa+16Fj9j7QMa8LZ4M2kMZDScIjstvLlQkV7fX3dCtaBTifG40ZrTvteCVKrdft1xEYREoIOrkaI+kJtB4w5XEbSTXnHuDAcr8u0Hq/djWArrKb9dpyHAoVH1+aZ4qQqlenHIAcmCG4A0GEmT/6aqpdIyTeSyBSDyoGjNXKcTUA9gZaEUniV4C/AhFKZKcY7EKQDQeuYHg3+obkw8Efr9vt6HSuOhwddW39eqTTK1GGcM9Db3c1G6MPwkLgXhC8yMxga6onzdxvVJfiPYBjYGzyu/cWPKvTGM85jj0Oj3gLQAPZMK+B91iwkLsY8yGBIbGxjtUIkGnGWdLSYQY2LmTS9q/++I/twIcf2k8f/4W1pbGNDykyj0GJBSEH1h5+sPwnFSfQF4xjMvTLLrnE9v3yXdv/yus2ODZqW6/YJei40kT9qmXDuX7LWyp49DLGwtgL0m/RQxjWMf8HhOTBxgXyS0vLCh5sbtZO6InnBC9zeCEPSXAHyZmZnbErr7zKyqWynZ6clGYt1w/pBV1U1hJtlZOTk3b9DTfYnqefDiztLPrOQekpQPurhCQfNxLsjzJZFP0P+NFqm4Anms4G0X2E3mEeQ6ipVyv2yJe/LGIK9xx06qePPmqTpya7RDrWkUbPfA66Zw27yhkP0p+1jCyiA5OfBfJhbnF4r7KOnQwFo/Phz3+uW9GCnHhF2xtoqWC6SYMnr9ovrPOwx9VDiwYCveN2+i5xQBKqPjkYb7npRls3Omr33HKDBP/TjFzkgtnCP77wqu07edqmSmWbrtQsmcOYnTXSUOBRIiWf36oO/XQq2IAKcQNer5Ys327YJ+6+w7786XsNqQLwhKNTszZbqtmju5+yuWrDxjZusSpJLf7GSAcuzqs/u1IuCf7OAZ1LnKEscwXISjDaYQW3alUFvq986iG77pJdtnEwLyIQ4zevv7dfFS1kqKmVinWo5PMFCZQsLS0LOhZDu9UK/VkEXBpNKUGRFGPiQKCFdTw2Omy/+xtftotGizaSSgg65tfLB47a06+8bqgGrzTbH4OOScwKecZn6hK+yKc6tjw7afffcpN94W56tPRYk4LNkTg8cPq0LTTbNrtYslQ7ZcU+JBZbVoMM1YEM1bRCMmkzZ6atncRNadCKIF6phOWbDfvu13/Trtg0rs8Ft4Yz+j8+/pR9dHbeDp2dtxNnzur1qFx5ZqiesZ6oQKWloImTQK6Tqlo2eO6CsKn1U6/bYP+A4k9XvzsiTLR+GO/hPQmw3FN6tczWM9cvMlRfn5T/NIEQ2x8iqUbBED9L9Xvumjs7HmQ8UBBIOFw4BDzKdysxJ0jxykDDPRWhB0QdTLHXxibq7a/663lwpE9BM7z3ezzAeqbvJbhXxx64CRL6gOeq2Ti83BVgD9Cov05g3La0kQVNR7aZJwOrEKv3WkN269CvjzOp0o/8KMXQOEsrcpP3ndUPCOMuktqDph7FO7juRpuNF4hN/r5AZm71FmDLSKKKBCvNI/vn1u8h0BLouskOvW96uMws+hxvhB+9ygLOFcREfzFqBHvA5V5wTdL4jV+9iIMOWzZNZUVkE/JC+rQa79H4CvqlOau26rq/kG7oH9KbGy4W7Q//5e/ZwY8O209/sVuBVnKLeYhZPpcaxlpYRxyoZOWA5RzsvMyObdts8uhxO/jWu6oQ119Mj7aiKkKz1OW6FVIZS7aD8UQt0bEmnLcoWEKgpZqp1Co2PDqs+VxIKajMoA+c0xpGrjEkctjcQVghg11cWtQmnD47IwOI4eERhb8Tx0/YxPiENevBmJ0NScAF6WENfPWRR2zPM08LckKSkTXBZ/bxMgXUaHwR0zJVbBweqkJISpNBHpVrogdPRcvfGbvgoCbgMrR//z33yEcXtxag0T1PPWXLS8uxL0vRHxJmZtk9OXU7vO7gPZBhNYyPsU7U84tzyFS3VCf0yIChQ+842MoBNS6UVuxLjzxiazZu0GwzKMBre/fanl/stlEEJiBDyYggJMnujuUHViAVunVnIMi5OpsnJtyTLIYCMNJTaalwkVwceO9du/fWm+y+22/VzCtvc/L0lP3Nj39iU6WKNfJ9No2dZCdhS/MLahWMDA0EQRISQvSAh+ivm1Uqod2EAw+Q5uaJESvPnbWvffkLdt6WTbZjzYidmluxPS++Yrufe8nyI+PqbVo2a9VGXRVtBai0jkMNCWRDo0aYFZC4YEbOLDFH1tjwkGWRlVyYU6C975ZrxY7Pp0zV6093P2PPvflLa/cP2EKzIzJUWq46vH6QGOU+uYc3UCfa1gRa9K+ZuUXnmORrdmbaLt68XqzjS8/fYTNLJTs5O29PvPSKzVUaVhibsDKfnyRdCXpAVgi0VMaM9yBYMVJI29c+9xm79vxtlqyZDeXMTi7VbO+H++25t9+2M6WyLZXqlk/lNZGAQtXs/IxVWnjoVmwwH3TQS7WmWMcEy8F81gYSZo88/JDdeOmFBmVJAjiJpH3vqed4VwMIAAAgAElEQVTs/ROn7cDUjDUgs9Ja8eIv+iJzZrHmA9kwJLqczZISJrH08UqqXH66qxgXlcgMKH+gq2Xs/VuYyzt37tS5dOTIEanvQYYkgKv3HiFjPg/IIm2Pboux74Z7uxN0esFYJfqBrewujh8AY3KzvW9Lr8GYB+zpm7IoPdC6Qgm/+wHeG0RDcAhQqtOgvS/rmbTPI7EBPWj7rBIVVXDZ8Y+wambgG9b7lL1BIlxDONScMbz6/pH5qxM5bnQFzbDRvSpV8IqG7s7Cdmg40snCt0YBfo0PSZSiJ+BTESQ4nAIBKCQWocL161HvMjKW4xRSN3vi75ozjGxugqMQhZgkqQqOaEOAq12BalVkn2TFKxRfFJ7QODqxen8jaSWyYQOc6xrSoU/brDUCCSt6hUJgoKKVE48CbUOB9g9+7/fsw4Mf2c92P0HJIsIU/dlatS7omwDFYwVKYiNJywMYu1GTExPKUJN4S77zgQhXmy7ZaQuNiqXzOdH6E9Wm9TFqg4gGAdXa1kzAJKWXbCJD0c8hSBMEpAeNAg9KQJOTOqCQCA0iEKFPyzzk6PiYRCtADdwfFXiTGU50XPHWrNeCu5L2AZKImp9ctN/62tds7+uvKRNm/hmY3C0qvX0jhrGT8KyjSkjPTipR3IegER7Id/jJYLaes0KOWWaSHRPUeP+9IdDSjyO7J9CSkSvZjAQuvYZs9qI9JsEvCsTERSa4mOthH3GAOROdn5O9W5QvJdEKI1lMm5otrIRAO0Gg5boyKXvjtddsz+O/6AZayWlGIwtn3Yd9Hgl8PCdJga4GYif7BASAmengilOEeb5hg7SOpydP2YN33mZ33niV1VeCzCakR/xoD56ZsTPlik2Xa1YYGJLpOAF7UAbxda0zPiPVFSzYarVhy4tLVl5eDhWtzN8T9oe/+y0b7i/YMHrYiZSIVs+/9qYNrd2gio6wNDYxbqlM0kpo+5ZLGutaRj9Z5MpUcITiDFLC29Dzq64sa7zn/ltulPn7xrERBScSqqdffsV+eeiYFdassxVLKdAyR8s+ZPKDfUOS7gny7OysKtrxsVEFY4Qm+J1AC1T+2XvvtIeuuUzkq3ITpnzG9h4+ZS+++Y7NVeuSYDw9OycbT40K9pChSktLZo2KjRQylqqU7Y++9g27YNMGrdOnX37Zdr++1z6anrbC+BpbrjQUaJMtWMk5m1+Ys1qnbvVGVTC0zsZsXr1uoO5mpWSV6TP2wK032r03Xms3XXqRISb5wutv2F/++KfSOj5TaUoect3EuKp0xYY4+68EhnUcleFwQeOeKNAqqYmjnBpPY/pl9d94Hf4fUQpIVAHJCsTQ6elpu+iiixRvDh48GLgkzIJHs5Sglx7WD3tfiXHcW4m+G+5TmFI16y42XWP3QHd3/NkPAHfqUBCh59lTUar3F2FHNrUyenkhhmAiOCw6gfiHcsjXK1X/nt7elSs7BcjTTcgD1X+1pxvVl7qBN2Tu3s/tZssxoDnDWg4+cX42HDA+Pxwg4FWRCnfxibO2xA1JJnaLvkBuCaExwF5kOUrIA7tNwUzemgSAlqo+r3K7vsBdycrYz+1hO/ubdQO9j4Z0md6uMhX0moN0YlBzYjN2n0Hsh+nv8fJ5Te9V6DlGqnoI9KuogN9HHXStRrdHS8O51QiVl4wI6Bd26BMDUTZUfRjswL4+++53vmP7Pzxo//DkU5YgI2y2xEoEdoXBKkk0ZlPRXZaUs+aDVEUBXW3fttVOHTlmH771jnovzNHO18sy6QbqyzYQJ8+GQNsJgTaYVwUyVJrmOGzhVkN97gLwHdXzP6lWTU9NyQWEQAzJgg0EBM8cHsowBFpGdCBhsRknT09ptESjZa22lUtce+iRc09BLFZKZfvKI1+1115/XY4gyDhqRhRrsF794EAwiJyJYNmnxCcyj7swMs8DshC9bSrabFqwMYc197db0aKe1G7bUzHQuvUh91v9/ggh80wdbXIipJS+RKILrGqeCQeOzgrtIT6fB2cOLNR+cqre5wm0v/GIRlxIukhmCLRP/2K3Ei0gU/FCVIQF+0k/h+QWFmfxgY09wXRZGt/eYi/Uapq15tAD7rv+mmusL5uxB+641S7YMCbnG7Zntdm2J194yY7NL9rJxSU7ubBs+QF0hNtqS4AIMF4Dc5vioq8fA3GEU0yymkXGQpoNW5k7a1vXTdh/96f/yiAEK3lMJuzxPc/bi2+8bRdecZWlCn0yS8esne1OkOUXCddKqSJOAj1aLCzLi4vqq5NK8PwSraaM3z9z7112w2UE2mHLkaia2RPPv2JvfnjIMqPjNldviQwFdMwaDfcEBbmAKHHuEmh5hrRAZJxBFiGb0Jb1FXIa77n9oh02mknZCtshYfbEa+/YM3vfsAroVDYvIQsPtNxH79GSeCSaNct1mvbwXXfZZ2+8whYXW9aX5+fMfvbCa/byB+/bXK1hJSrkdMESzY44GjgHNROMDdU1LrQI7N02GxoeVcKKBCOyjvjRXr9rh2Htge4VYr1Pvfq2vX7wiL350VHrpDOGjrSIjFGmVIFtVW8lGqxkouJTNA6I2vPcNM4V7ocXYh6TEKUAIWFN0S7ifhJod+3apfV/4MCBwF6OIkL8nDxtE4mu+YfvFT2Zwg336xH5GIoy/NiT0gFNDyluNgWsKMivkRzGd5hl6+kReg9pFfqqBOJNDDK+ST14e7+X9zmX9NQbGDm8ZWcWoeiQADQNkoU2PaMcsGojjOBMXkkaRoLRakCOyktxVlEhsef7VglLITEIlnmRO9xDStK8J1VSDFQK+vGDh0MhiDmoEnZTgmiJx6aAJJTrC4bDvSIZXsHyei59FpIFxxQidEx/VJVwFJOI1Wu3co0ELNnoRded7oKK0RVo2e9zb4LjgVU+rT2og8OM4SPTk46jVJChmCFt9pDJILOIFeqBVoOwmhX8/W9/x/Z9eECB1uSrinB60BUlIeB9CXysPWbjIEQBsdVrFZFoIL1Q0b77ymtyOtp5/ZXq0SJKARzU10lbATYhzEICLdBxIuh2U9ESaAkysA+pVEMPq6lZWiqN7Vu2Kqijg0wwHRoZluQlm4/+OExGl+ycnZ3TAcGh1t9fDIIVzCxjqGFBM/XI0WN2/s4L7O9/8hMbHB6SJCNLSoEkBtZAdAtCMVSMBEgfL2I1kcCKrBGfCZVsnco5BloO0lwqqYr2gXvuETGF6p/gv2fPHo2XSF40ipmE9RTIiI4k+UETRk4IsKE61/6TocUqaYRqljxUXsde0aZDRYu1GoF23aZNQhGoaN964w1VtATahFfKVBMR5RG5Mo6jAbsFu8RC5CGExNXH7rQ+gcmRsqR/n0rrOaHmte+dX9q9t91sD951h1178fk2t7hiR06ctB8/9rhNlau2kkypIhyeWGNLC8sSO8hmklZeWRZzGzgQKVCCLFAvLj4jg0OWw+FmfsZ2bNpg/82f/KGtKcRkGkbwy2/bTx77hSULRSsMDVkNkROkHfM5MeXR8uaZlys1VaedRFpJFGSqoYFi8KTtK1h/Lmt5a9uXPvGAXb9joz4zdRL908f2vGCvvLfPbGBIc8AEWsZ7PNAGS8iQEAcEZlnIDEGWtVws5MVvYE2vLC+KaHTHxefZ+pEhq3WSttRo2bOvv2mvvrtPDkQ+3gOTHNaxhFuyaY3l0KNNW9smjxyyb37ly7Zr4xbbODam5HRybsZeeP9dO7Ewbyfnl6xca1h/uo8+mfVls7awMCfv31YntEKQ8cVUYHhkLKjOMYZUq9hDt99sD956gxXSnL9tm5pftP/02G577/ikTVUaajnlpeoW1mSob2KRFNt3IoT2TGl40RT2muCTLiGPf1PbK5m04eFh9fy5HtpA/ELC8eKLL9bbUNEqi6Jdp/FRbECDM5ZXtD5lo8vqv+UhkaFkEQQODr2a8QU5tASiAocd3xO0YINShVx66OHGQKsLjwGHilfZcbTX0+ERlZccnvTAFRjBPeMEPsYQR3lcV9arYIdHQ7+VmRL3ygQCDSEvJAghi6lJD9WrXp/Xi8QmoIPY79THisbSgozjHGsMr+EaI4Qb4K7A+uVme880POQIMcfgykNwey+ve7tSj7ABI5z58ao7HIFuJBwqjK6/3scY4F3WakQjNKPrgTvMhOh+BB/ZMBakZxWDspsHOPzsiY8nRF4Br157GKPS/3faOkx0z1mvBFnsuqKnrGYgod+TDAFvwd2q120gn7fv/u63bN+HH9nPnnpSYxDArwRar2gJvND1YVSSdWZ43q2mWMc4h5y3Y7tNHT9hrz//onokl95yvS236raIOIIlxDrOWTIIrqM6RZBVj5bBfbMMlQ49yGY9uKdkAgsUtuLmDRvtxutvkGQesBswEuuQyukwvZlsWpvw9NQZ3VOSITbiyRMnbGRoRJ8BnVn1aCsVBVr0Ui+/8gr7yU9/auNrJkKl2DFV8Y7caE9FwQwloi0q+ABpB9iOwfoATQH3EmirUY2G8YfeQHvfXXcp4HKoEp0UaJkHxJggQsea046+xlwM18RzdZTIE+xe03euJThIoWkN4538ZzXQZs/p0a7bvDnMwjLe8+abqmipuBVoYXiTNHTn5B0mDhrj8hZWohr2VMiLV9tbJGBLs2clejE0PCLy2RWXXmqLszN2z2032dU7NtrM/LINDQ4YTl//+PQLdnh2XtDxsbkF6RHn0jnNyfb35USIorqEid8/MCghipVyxRYXliXQQP80n0rIteYzDz1g523bbBXBwSV7/+AR+/DocVupt61/eFhIFSjSyPCgLS8t2PLSkkZ78C/mmGq0Ta0GngbQNsmK2LxUv3Mzds+N12mO9oLNGwUdUwU/8fyL9vr+g5YbX2OVVFZ9W6Bn9ggCNkryIvrFM+J5Q/Aj0CpR05QALHEIbHX7rc9+yh68+lLLghQlSAyT9taJaXvs6edtGbGKtgme9UAbxrg4cHEDa1g2aZZNmS2cPm0Xrdtgt15znZytnn7pRWsN9ln/+vV2fGbOqvWWFbP9+tD5VNrmF2YZdjdLBL17saMLRRsYHFYyZ2hgl5btzuuusm985XMitQ0W++yDoyfsf/+r79nJ5YplxtfZUrlqiUZVI1EKkh9TsItTMdKqj/aqPVMk4WhkTQUddk9yfSJD/f6JCQVakBwqWozfL7zwQq3BQ4cOdVX9OEOl1R5bgOxd4qcXKQq0A7d9sgNMAxTGYhYjEvYnkGbsG4qqzOHEYd2TBQN54tUYJCmiTCGbmMogbkZ30vFA61WrBxZ/Dw+2vRUuf5aSSoSvnTK92u8lGw5ZiLxy4yYURMu8aTqlLDKQl1ZJU95D5QbLnDeE0PCgIovYA60v3JgudcdsoqpHTKI8i3LSRgi+go7RMo5w8ur1BUNyDj0qPugGClaaawwVuiZSpS0alJ+iqmT3UNbhjLITvUKf3xUMF0eVosuu6zB7hR+K+4QkHYEeBVe7UlaEuqlaeX0WnXufeqD1BenviXuTJPGk3ABdPlRkfLGuGJ+ByMDG1kZHG1aB9pu278Bh+/nTT1kdiLZRj/OoqHdRybbULxUJgutSxdmwaqWkQLvzgvPtzImT9uzju3Ufr77rVqtYy+ZWlhRoB5I5zdHiBkKFRaAFVibQ8v8eaCmLWAdk+owIkCQy+L4VKb/jx+MhlhPzcMuWzRKcGBkZtvPPP1+BdplDIpPVRiTQbli/UddOVUwwxo0o3O+sfet3v20vvPSiFQcGgmoX7MRaMGHwzc4eY695oqqDMfZOQ2YeoGUFRLnSpEOfmSAAdIyaVV+f3XPHnTbQ3ye9V/Vo9+yRji/3Si0FQdFBZzd404ZA6/vYn7/MBOLe4t+kkV0JPqeqaNNIbqKvE8bjIEORQDgZav3WLeqL0Vd+5623FGiLQGwIiUC2kyBOjyBN9KD2pJf2ivS5xUyPClpR8INAm2rT+w/mItgBXnn55WLu3n7jtbZz62bbNI5JhdmZmXn723/4BztdqkpZiTnabF/Rzkye0Tz1QLEQ1ihyfjK4yFm5WrNUJq/++ulTk6oI14+NWKdRtfGhok2MDAluPnHqlMzNz991mfUNjVoqn9cID3tsDWM7SwtaW6wVoGO4481OQmMoQMWwZjmdmKOFkQ/r+IsP3W/Xbd8Qg1Toof/ji6/a3vcPWHpkzEqJtDWjnKn0rKUVnRY/giTI3XuCw1Jg5iqN4cyD3Nao2Te+9Dm768Kt0oOmYp6utuy1D/ZLsKKVK9hCtW5ZRCBSSDqCjNDPTyghEBkqQRFWt1y7bf/iM5+35sqKbVi/zp5/7VX75bEjNl2rWLI4aLVG2wZzA2b1lmWTSZubmzFLQcYDVYLNy7osWJbEGqEPhEYyKbvr+qvt4ZuvtJm5BZsYHRa8/X//4O/t2bffs1p+wFpU2otzWvciXEbkRZMf4YCWGpXWeCTccq66OIL2Elm3j0/G9gnrkr2LFSYBUwYNlYqdOnVKPti8z0cffaRAm8mBSKIgxkxv6I+zNzk3e8dZE+P3faEDE0uuJtEyjSArc293pImNcMn3CcILFa0qxnaAeDwTluWULJnCA/dKV/rJPaQnh6a6co09Mn/hQIm6whGy9YpWlXW319sM85mulRzNAYKsYQh04fCIAdAHObpQcJSm6GXx9lSu6ht17fF8bjaQpLyvSWDpVqM+K+vXTriMwTPIMIYApPtAlQmRLEVACs4YCr6a512dt9V9DeE8akP0CAhYxwYGByO8HUeHBGcEqNrvQ1CaCgvAlXWU8MRAG4zuAzLgkLHDyL2IgwdZ/7wa34lG6+h7wfCVnFr0FeVzkewQLNnYZO9I2Q0VCvbdb3/T9h88Yj97+kmrMQZRbwiuYc6XA4PxKzn2cJ9ioEUrmYqWedqLLtxpM5OnbfejPxPZ5vr77rT6P5FUZpcWRHDoT2atXa5pH4l1nGRmOrQBCLRAx/wfJtQkWzAzfdSMtcsIxKGDB+3883YEVmSpJFGBg4c+UmXLJkQHtzg4IOlI1jc9MeZoscvjtaiEt2zdaseOH9cB+Dvf/pbEzKWiJs9dDB+CHWAgoCWUzPJa7B2qRyptSRTyPYLBgrOWs8Vz/f26xwRaYGMOnaH+fgVa2MewMvn5J598UhWVB1rdhxRs5hBohVwBm7kHsXv48t5yZAqJLIFWpCgCpOajYwuH9dWGbBvcpjzQrtuy2eoi66Tt3bffFnTsgVaKOnGUbpXR7wlxsJVkFIN9IWnBiKIEu0OIXwkr5jKyoeP/8d8dGxmxt19/zT7z0H32tS9/0QbyKSstl21qZtYef/ZZm220bdmSGu9J5/vEhEWQPpeFnATDOxmsHRndgBGczGgtkmgV+/I2Wuy3dq1snXpF65lAy97KDgzbzksut2YibYulkpWrFdu0caNce1aQXhRsXLFanQCcQ49Mo0QpxBmEyjUVaHl+iVrFPv/AvXbDZZfYSCFnBaw8I3TMHC2sY3q0JaFDBSlDkaxxn+QpHb+0ZkAXG3WNEMFtAKoFITo7PWVfeOAe9WghXAEdHzh+0t7Y/6G9tf8jG9m4WeM9SUQgYqBlHXGtBFrWFTOsK+Vlu/ayS+2Tt9xuhz/YZ2smxu39QwfFOu4MFG0FgmTLbKgwaB0UntgnM9PGHxBLaSlpq1s/Buy5gkaeRvoLlqiU7NLtm+13vvJ568sEvsMrb/3SfvzUM7b/9FmzoTFZGCZqZSE5DvtKCzuarGCtRwtHc+2SSIXvQVsmjNJpNDQZmqaO4nhFy/5eu3atqlSXs6SiBTpmH9CjBS3sKw4oRnA++EgkZyfnpo9D6vTe8vmvd5QBSSYv+Ih23XY0MB5txRK4ZkDmASuKSjVRZk9DwH5Iw2yNZbxTrLsZRIQ1yDAEPUXhBD/AVbk5LBmDtwdcD8yCjv0gJ8grKoUgo8pRDL4wXC8GryDtqNFML8ozYx+L0cBzIB158BT9W3BVMErw8RqXRAzvE+5BTm4tq4E3cBJCJBZM6YYMMpNfVdhSMkEmBuO16zIEWSmolPAlcphclFbHe7p0cWd6xwDqpJJu5Rrhcg6wUBEEXWVlWS5+ENnNEHJCPziKu/fM8AJ/8mz9lyc1+ju5eYRLlBiqog2VOfeetYO3rNSValX1dDrVig315e0PgI4PHrKf7tlj1fjMkDzj2XFwlVbCWAt9WQ4GDlV6s3hqUsHsuugimz1zxnb/7Ocio9x0/93WzqRsfmlR319IZq22QtaNE0xH8osaRYvUNsQs6M/Irg6CFdAd15vNSYqx/58IW2enp4NeaoSF+D7kFAnMPJvBwSFBhKdPT9no8IieW6PWEHmGe0A2LPeP2Vkr9PfbN775Tfv+D3+g5IgADSFJTG1VjK3QjonQMYcjwUzsychkZD9xYIJyaFayUrFUHA0TbJwOM8oE2nvvvFMEHg+0TzzxhMznWXMiRMVeniNOQlvOGXNgf/IFpO5TAB5oNRYHjA0io2cUkjUqWg6epVJJrOO1GzcYYhIkA++98449+XioaOmda2wpcA9X917c/1FGI8DHkPhEgGRULloKxjUxNz1tI0ND6tMPDQ3a7bfcbEOFnN12zdU2MdhnbRlVmDVTaXvm1dfsyMysnG+ml0o2MrFW935pYTHo5ZZXVPmRFIxPrNH+PXbilNoaJBfqd6NAlMva8ECfkpul+TkrDg7a2fklGx6f0Gumszk7M31GyMf4KBXtoqBjfIpLZdyS2PMW1jiiLKCI6ZQN9ufNahWbOXnMbr3qcrtk+zbp/AIdMxL07N7XpWyVHZ2whWbLlqs12U4iSoJrlNoQ7HEMVCJLPPT/2zZYLFqjVtH70VKgR/sbn/6EPXztZTKlZ9ac1On9M/P2o8efsFoyIzN4mgIElGqlJsUxJyVSiXKfDh05ZPfddaddsGGTJVste/bZZ2x2ecka+azVON8QcGmbDRYGZFuJld3M2WlVktxzjCVqlZoVqJyTaY2gDfUVrDQ3Y5vGR+yem6+3VKdlH374ob2zb78likOWGhxRRV/H+IOqOCId3o/tKuNhWqH2UxgDhWRJIqk2WdQ7aHYY9wlqftq/cUyHQItYBYGWihsY/uzZGbv88sv1Wvv3HwjJEWIYCQhvH69og4Ve2DcKCec98nsdSl+GtefmZm3DhvV6AUguQCiwrqR5i5IMLMlo+q1FzwYSkQVDbIQGKjpYFN0zHGD1Lm7NjCKHOVk+F8X/rV+7zpbm5gU1QzbBJYEL50Nt2rJJmLhcZyJkrUOHwzHq0UImqjAwL1ktN5cPrFIWFI4yywtLksUjiyTIspjoWAAjcuCwsUK/MbhsK6i6KECsMjkMXMYxyBYGd4yhoeGgSBINq7kfPDAeNAcEmRo9VO93Qy/3xeBs5HQuvH9vn9p7qEoqcoEsE4x7VunNoa+HoDWBLI4DRXq7B+rwhMNoCtAPX1yLU8+Z0WS2j8yN13YFFGAPp6XzOUM/PMB2nlB59iaHldg/ZWaTAEFFQG+L3pXUakBHGPivVawv2dHh8c3f/Kp9eOSIff+x3VbtJCRLKD1mKmKCHUPqCrThmXPI5SADYbRsJoPvo4cO2RO7d6tKv/O+e7QOWIOCvuWfGQKXDh0pgQWYXPc6Jg+sbynLrKx0x2gIMLK+YlZUoxBF/T/iFb6hPIOm8uE5Dw8N6f8gcIVqLwzLI9HIM6SCve+B++3Jp54KiawY3UlDe1jQbExUvT2j0TWUfBCJoLKCXcw+iG4zIkqxltMpy/f3WYHDOla1yFzefvPN0uHlXpFAPP/c87o+11nWuoh9UikHxWpVwTLqL3uCwf3wEQfXvw495DiKJG5DGKdAZF2VZyJhn/7sZ2xi3VrtF6qKd9551574xW4dfhx6vD8sX42oRwlVX7ueMPK+AZILkwaeUCvRo7WRLah6zBZztmbNmE0MD9ixffvsc3fdbQ/cfodNjIxYqVazfSdP2Pd//nM7MjtnLZymsn06DzAVkRyqZrQDasC1IKFJ3xNURp7byAACu0vNDm7H6s+IIZ9O29Zt2+38Cy4QbAhBSVU3ojDNli0sLtnM7JzgaKBjoO56vWXVSkMM9/LSrOUTbcu2azaUSdh3f/trdtH6CT1DgjKM4HcOHrdX9x2wTv+AHZqatpG1a7uuQILumamV2EtwqarUa0HjV17GLRGRgOwbzGZ3zL7+hc/Y7ZdcYGmGxAp96ls/8err9tybb9vg2g1WGByxZIoJAMZw6kKKJKrRqKmFw/zy/AIerVvs4p0XKmE9OXnKpmdnbG5l2dL5vJVrNRsbG7dCNi+OD76xiwvzEuhw60zaJ4j9s+eIHfRtR4eGbGxkSIkMghy0EFlHSchdzPUyAhbRTbVmolARZx2/OHcQuxE5Sehq5BlFcSBVvSLBgvKtTq8QRxYWFyVMgSgNZzytA1CN6amzdvHFu2xxftFmZmb1+XPZwD9xMq9XxC6MFJZswhKX/s5/1WHRkp1g48RAMizMYrFfUFnI4JFXDAEGmqH0TMUYSghiKeH9hzJHIZgyE2Tl29np2MmTJ+XhxxdD/3wP1Gk2EGQADKAhvRDUOZBEyEh0bP2GDTY9fUYLxiFrGR9IOi70lDg4G1xKGiiW/iaHSl12bCwKBMOzZD5VZjubwegZ3WMgKwyjCXzMZfaMA/2znmwywHQ6sOv10ABHc7dcEdmFf1tl8obq2Bvz/nMQOlwlylnToaoQ+BbPj8hMjuxkr66lZhKvL4wGuQZzYE6322E0IvR3V2F0f8A+RO0jJN4j55nzDKg2gUL5fw5ivsIBke72JzzI+v/19tlh25KkQRZpNGpaMxs2bJTbCLOIL728V0IQECiGCzmNA+QSTfud33rEZhYW7f/5259YuR2UfcQIjnKelXJVCRXBhmqWYIt0Y7MasnLGOI4dPWJUahx0N99yS+gfxnVIBYQeMV8EWqfaq3qKGtrcA7Gbc+jRBtagq8To36K4eC6bky8t94QkUMlKHDEjeeI1RhEur+DtJt0AACAASURBVFRCRRxZwfo+hAuQnSuX7O577rEXXnxRIhc8V94fqN37oFwrn1kHEChRFHVQpclzUZIQtXlZIOxZerP9fV2dXODj4f6iAi0Qe6h4avbsM88qWSAghtZCgOMIsg4d+xrh+XuP1kVrnHPhB1lApIJQCWcBiTlQnMh9cYzq4U9/2tauX6fkiWDzy3fesyeffErz0hoDYl9Jc3IVuvNr8PXrbaTeNehrnQ10dmrWxtdOWKpfIcmuuXyXbR4ets/ceoeNFUhAkrZca9vZes1e3b/PTi0u28mzs1bBIzWXt5mFeU1P6H1iIst5wzmFhB/Pm3OLql5s3tj/5H6w1vIk6pqESEqEfmx0JED9wLV55FDzSsRmFxYVaCFY5fv6JCSDj9RyqW4jw8OWbNVsrD9rfYmmPF4fvus2Gy0UbNcF5wstWChV7LGnn7UX333fBtZvtCNnzlqCBIS5X/kno2HN+Un5EebFOTsX6cujGJbLqHefarSsurgkyParD3/Crj9vs3rNUyvLNtdo2s+ff1HVYgVlqFrT+voHRXBMMroVR+x0xmKygM+tpj3aKriAxtVTz2YU4IkPBE5G3xBwIKnEFpDqnj3Fycdst+8z7i/3lHOMNhLnK0kWz4DX4d89oIVDM2l1hId6zkff2/69vm561/a5LTDxIwQ/hyST6YKt27bZyOiIkAIq2mq1bqcnp+yySy+3+blF2e5xH4r9nBOcowF1ZF04QvqxOdrLv/VfdzgIyTCCU0pGByeawARLRNEJslQZysKjXB6dgKCBbEHzMR5Ys3OzOly4gX7DBLtE3Jr7w83kpkI6gWWGCgeNZtiZWBkRcBn0hzwwMDggbVZlIC4yITSkLZIF6iupbFrvSRzFrQQohX4hgZYhaTJnemQE2jZ9SQ4fqgFmyzBujyYCvrm7ELLEAIJyCZ9FKiMMJSeSoutTDQVfyWhiwHC990Eje1PwcHwIzuwNGbRpgWBY3WVdRteekLqH++vkLD089VVXXYw4M1v0GqMQxbmBltfoDYrd9489uUB2YvYrGEU7td2TARa6H7jnVrK8Np+VZ6u+j3o/VHHBwi+JP2knYdNnZ63YXxSs2SyvWLuyZCOFrH33W9+wM7Nz9v/+3aO20uzEgycwxum3aWMZHpY5wVWYxcMurHBwdDp2w3XX2onjx+yxxx7T4r7zzjujtGZQmCJbdejdg0NXM7rHTYrP4QxBnhPfixB7cHxqqo9GYliv1TXCw+cNayEEWKfzc8gqyNObqYaNx+tS0WrkK5mwTz38sO197VUlp/yd66ZyItByODuPgW/XED6HJlA6CQg4C+shjjLwXEFDqomw/2AdQ3bpDbRUs3kG52s1e/rpp3VgqRcsU4sgkMI+96mCbu+9x3tYiUrUufZesn9276dTmcPUleZ2dJzkwP3kpz5l6zZuUOUO/NoNtH39QmKCBV+wUPS1+58LtEKMvKWi+ceODRQGbWFpwSyXsE2b19kFWzfZ7LGj9okbb7GbL79Sc5vNlNnpSs0ef/FFOzozZ3MrZSutVK1cq1umn/GhSN6LkxL+HjB2WeMkWdwDIT2x/cW1eFDgvOQghAgEYU4jNPgmg0gxy52k79vQLHWNlpY0shu2Uq3Lng7SVHV53uARY8PXWVmwT915m60bGrKLzjtPQanW6tjjz71g7x87aZsv3mVnV8pSX6NCZTxJymyQoWoIQQQBfXrjub6CJi8IBni1ItDPz+STKfvtL37O7rxkmy3MLVj/6LAtmdmhuSV79KlnrJXJ22KlZssrFQV6pCrZd4zXuSc0+4tJAQotP6uU9BUK8nslcWeNw+AlAWUvMwUgNjSoiWbOS12Uj/tOcGLfgHx6ksfr+L3uHS9U+yNquTt3h3se0D4X+lklqp6LGjqTnfOeyQiWAecX77d9+zaNi3G2UlTxa/LUlF1x+RW2ML9kU1NnxLqn9qSy9etyBFBJWYwbIrdu+uxvd+gpSdw7ZpYQQ3hDDIvBqvFnpJ+kD6bqLPTgsJNiwXBTHFaE5euKGhxWCK3zAd3VwEkVqwSTAR1Ki8tLtmbtWglvY8grQkKhYPME+miTFXRfffoviFHo8NRYEuSSMFMqf0wYZ0mgRuYxsfHLK9BWGBHh5xTUEqKnq2NF/zaGXA+06ltG6zPBwar8g+gDFTi9GRaA+oqJII3HgnNcnsq+q2zjgdeJUjIOaat3JwF1dyDyijWixLxn4HZFwYieQCs2NRNOMdB68PNA7QdntwKIr8N7BXJZIwbaoIEcPl+o2PlZsnHppUaY1f/doWQuUV7EqaRIJFTHBAMOWRAEsvdWO6HMVHZiEJVaFYmEf+frX7NDx47b9//xSVtutEUQoicmmzxVjitaU4xmYFaO1iwbfWVhQTD0TTdcL5bvo48+qs9xzz33dDNKEITgxRs+h5KFaAXnSY8HC1dA4/O7YArfMzYyqnshODiXU98VuJODg88TkqxVRSWydtYCBwhCBOrf06Pt71dFy7q+6uqr7SePPho8ViEcRmEY1qsSmTjTqiQsBlqyfa9oQy8qzNcqgaIPxLqT8YKJnENC01vREmiB4p577jn1CD35Yg97RUuyq6Abn72zJR3+8hl2rcUoOMN9YO+HcbKw7wi0Gpmgmmo27cGHHrJNWzZrX3GGEGifePIpjaFIQUqM5tB66G2L+HPzCsHZnL3rWmuy3rREM7CeU/0ZGxsfsq3rJ2xpctI+f+fddvMVV9mGsT5baZq9deSk/cXf/Z0dnZm1TN+A9fcNCjquYorhZMio884zZO2znwf6i5qfJPETotTjpMQaIsECKeAeY97O2BlFC6ImASWhCGnY3OKiDAWYo0U/mVMdZxwIR5l81pLtmmU7jS50/PUvfs6u2LKlOzJJivHkK2/Y24eOWHZ4xKaWli3f12/DhX6r4H5Dwk0BALpICycWInOLC0p+qLgHmKPVw2lo/vY3H/6k3bxzsxXSZrPVpk0ur9hjL74kWLqWTFu50ZapPc8Y5AXYnD42Y29A0UH5rE+wKmcU64vCgLXN+c394t5QneqeZoMmMRWtI0d+vvmZxN/ZW9x/EQI1RhbWnZLLHpnDkPxjRbpKHvW15EHVz81zEzlHSsSTiKM+rCOQXcb9tm/fqutOY2dYryuZOHly0q6+8mpByadOTgq3oceLg5S30nr7xJ6Yci2J3PUPdNgcHGhg2ksw+ICj8ijWBLsgIFYyUi6JypZ+GvJx/JnshMqTD0hQoTplUfbCcl04Nd4wXpM3pyc4MjoqeIMsX7NzmGLnc7a4sqLAy4Erxqx1xEjl57xnw03mZ8DfAUwQrqcnIpNjGLCWsNkz01bIFeQcEWzxmhomb/N9aUg6AYoMsGxQbOra1JGRiiiE525obnuQ4ZChr8z10SPkwUmDNlbKXtH0SkR6dekbW0M8EjXoEcSQSs4qROyHue6hmN5BVjGQHMS46kIVvYG2Fx7xQ4zX9UNLrFWQi+hE44EnCPsHRxktkK5Xb6hgvapQYpBIWRXGLUkAB72uz8U0GJpNWX9xyKbPnBG0PFos2HgxZwPZlD3y+c/asZOn7Ie/2BMOG5ACIGsCdyZrK6UVZbwwj+nNinlsHUP6jcr2lptvsqnTk/ajH/1In+P222/vkhmCfnD0fI162J7gOXoQPn+AebgnPFsF3QiZ07emkmBNjwwNh5585Bfw2g4denU7Njqm7FzuIYjFx0CrINVsKJG89rrr7NGf/lQHu3r9MWkKASdWa+dAx/RnFWwJrkq2XBIm+BQ3eabwGHoC7UhxwG676SbB7UDH7WbTXnjhhQDnxREwqdpEc3sCre8rryr4uwfa0ONfPfB8b3MmBI1iDCyCbnGwXQxD+w889KBt3rpVByF9w7d/+a49uWePUJy0YE6s0kCDPs4/6E3oOJh/faBtWSEB2pa1ZF/SisW8XbLzPMs3GvaFO++2izaMWrmEa5PZSsrsjYMf2emlZTt+5qwtLZa1PjkPSGW9CgI5U4KUD20w9IIpFtTfJnhFA/RukiVlNIjvCSEfE+NjSjYkOZrJiKAk6Hh+waZnZqxSJaFjxj9tjQ6WciTbBRsoZC0P/FZdsUS1ZJ+863a7aOtWm8BzFq5BrmCPPbXH3vrwI2tAtlpesUJ/UZVpBXccC6OAnJGQz2jvBYlYdZ+DJKiGsOvWKJX160sP3m837NhoxWzaltptm6vV7Zk337bTyyXLDg1bK0kgZc47KpXRbqpSXaJWFnR8aV2RbMPNobeJzKQSxXbb+vr7lKgPQRqMSSVo0dJikBUV0kSwRK7VNRuiRZ0HaVdb8gCqszFOSKjHryJlFeXzZKw3efPzr7f94IGxGts8gsFlo5qUvvj2bVtUQNJG4JgFoT1+/IRdf+0NiltYTopoit5xc7V9yDniyWx36oYzdMO9X1CPlmwZRuPC7Kw288jwkKpZsGj6SWwmqPiyrUqntVnI1oElzs7MdAlBBNFJtGLzwUXm6JEjXfYl/8ci5qt7kzk4Uik1zCenpmSKTLCFtchc1cjYmG4mAZXKkYBL8BODDBkzBNwrFWnHoqnrRuiSlkN5R4oWQddYiw+VIpxARNrAr7QezL5jjzPISbpgBTN1q8SWLjEouuAMDg+rL8FJEcZlQoUT2NtBYUvk8RiwHF4gGGsh8J74eDpBp7fqjcGf1+kGPLkCrQpGKMsjMHdZySFge3D0XltvJeDksm6PNpVQcuTBw31qeT4Oj3mC0Btow7+lrV6Lo0kRPiY5g8GOfB2A5+jYhKB7hMgz1rJ8p2GDubR9/atfsuOTp+3vdj9tpWYnaDYDkaLTTKBdCdUX0KYSIQmAm5WXFvX322652U6fnrTvfe9vdKjffffd3c0rfVJUxEjaYpXGZ6HK4p6IQxBF8vl/novIFg47tVqqWvlCds17tHxmec5GL1/+P5CDGjIdh3PAvSfg8jvXQSJKhU47BOP31998Q6/NZ6XS5XMr0AKLSlEq9AoDCzqKvoA2iKWLvGlYY1Jok3tWkNdE4ziTNCuk09I4vvXGGyXcz3fz2tjzEWi7LN/IQA8WhKFi8EOsN8nyZx4QkLAmur8iqsXZAPuYXpemFuBANBt23/332+atWwSVso9++e579uSepwU3Yqqu5EZoVfhIXoUoiTynSulde448JFpmg7miAmEr07YNG9fYlrUTdnL/B/bZ2+60+26+1SZG+m2h1LKPzp6xnz37nJ1aWLRKC7u3Psvm+2y5WlELyhn3SjgQ7UFNLRsQDA5Z/l1wZ4QlvbLyuWZ2JdXtpo0bVKSgxMQaQEiDQLVSqYg4RK+P5ERMZtaO/gwjv2WJZtUS9bKl6hW75Zqr7PyNBMGcFanwigP2o58/Zh8yz7tmrZXgq2Qyar/hNoWnKgWFt8lIWunTkuDRk2A9gW70E/zxeE5n7Lc+/Um7ciJv5VLd0v1Zm2mafXj6rP1szzOW7C9aCV5LJ8D+vkbozcLFoFWgKrRJ3Cio+oNYSUISiKCBxMa+4v9clhcLSipaD6zIczoa6HGB/+OLatiJpv78u8heHOHRfkbTPMYUtUYiQtJbJPj64nf9jFpUIJPB9ESBFhMItA1qVduxfatIkJodTqdVxR47csxuuulmoVtHjx4VXyldyFktojJ+Hvh7OLKp69l+7+c6mzZt1OHFmyDifsP119nll11qO3fuMD5ztWbKyI4eO27v7fvAPti33w4fPar+E+oZQLZkLgRYDiMcDm668SbbsWOHsjyqEhzpn332WX2P3yx6ce998L7dfsedNrF2jQbqC8Wigmqt2bSPDh0OuqByf+nooGQPIhJNFkVGmivghFLRQ9YsXqyowFSZl0xEqT0F2sg2hsEngXl6jFIFCszYVcw+VJVe5TqpiYdIssCNB7OH1LIkU+swqNxtuGtGMgi/+ynSDVbK9kIFTMJQo5KJoxEaK3KlqR7SU2+g9MUTsrOW4BhJNfcY3/u1Oxzj/+eHqQdvVRSJMPPlh5x/DsGKccH/OliPlFlKQASERl1wku4B0GiuIFjpzNlZmxgf13xgaWHWOqVlWztStN/9+pft8LEp+/mzL1uphTlCTpm45PhSac2mct2sSYUWUAOjR7uktXrrzTfZqVMn7S//8i/1nvfff3/XF5LrJiDSg6df5FWnSEpUgNEDljXrLQ0dDIxBxWyZe8I9oBofHAjKUO7Gw/c4IhCqvqb6UHAdqDdD3zoZ1kqslmHGEnhefOkl8Q6Co0+AzMVGp58Te+qKo3H8zSUQNfcnVAOZSw+MKe0Pecwyg5swsY9HBgbslhtu0Gu4MXs30EbdbfYCnyE0TEKCFqC4kDR6K8hhO+/Ve4tBgZCRENomUYEt2FCiWBVcTe697z7bsHFDCLT1hr33wT7b8/Qz2uNJQXLR/iwGVa84/ksDLbTrVBMiXc4SBSr7hG1bv8Zai/MiQ12ybYetHy2InX1gpmR//dOf2bGzs2aZvCUTWc3JFkeHg/61TuIwUqf5be5pDBRMQ/jYhycbfj9IUoFSaRcg/7ht6xYF2sWFBa3BtevWibV7dmbOps5Mi/3Ovg9CNkH2E7Qnl0laJtGy4XzGJob67VP33G1XXbRV8osSvjGzv338Rfto8rSlikVbqNaswZ7PpHVuctbls3ldBzCn2mqMnYDYgfQxbsZeIuFkzndp2T595+22a3zIxgf67fTSkpWTCXvmjTetyTxrCwemihJlkmZHhBRooyIYlTnIO1U062ZhaVFrin0i2H1gwGbPzqiVKFQimQwI6OJSKLhIztk/7IM4JqgzKX4FsmaYHPBA6kiLzklxdUJh4Ykg3+eCRr6efT35a3kgls4CkDvIkor9uuUhKTbrdv6O7XI64tlyFszPL9jhQ0fs1ltvtQX+fPiwxGLYtZDOvIjyWOH95W5Ve883fr/z3d//l3bFZZfayuKyzc3O2HnbtlkuG+dSkQtDWk/zbkn1Wk5Nnbb9Bz7UIP6uS3bZzp0XKIC+9tprykI+/9nP2c7zN5vGl8KIUgiQabOpMwu2e/duld7bt2+3d959z/70X/9rGx4pRP6iBXumWsd+8tOf2/d+8MPQA/J+qcTUg/IT19M3OKbMkKwC+JhNIwJRFNVglpLkob+vXwu2jF1Vo25SNBIeH7R1lTkJCok+t9EEgAMxUOQDtMfi4SaS5eqwpC8WZxk5hNiAqjBiL0GBJxI4yKAkmB5ZzDBtkWKTZq5X1W61FxebB0DPknoDLXAixAu3NeuFi70H4dCoQzV8jlVYBenNoFXsC1gVGVlpq6XP6geukwt6qx6xTpMZwdeYjmcyofpmcdH/omphNo41IdeeQk4HyUAuab/1pYft6IkztvvlN6zSjoQkAk5kHper1dAzVV0cZnQh+tRZ+JmM3X7rLVpzf/EXf6Gs+bbbbxcExXW7mpX3tvmAmhUHKmbeFOZ5u62ASD+Iz8Rn1j2LY2tsLiBbnikVhbONNbrWE5BhyHugRemHwwTCB9fOLC6cBdYDq+qee++1J/c8pbVGJcsG17UBX8bxKyU18qENc+YoTAVoMoyTUD27gDqZPGICjBTp/sMgZ8azWLSbrrte/U+Yoqw3oGMRStQyQVc8qH+RvQd4LDw3Xy/83Vnc3t/ye6gATSKK9Jygv5Rex7XHRS6LgXbNurVhtrPVsnff32fPPPechvyxiQNSBY1xB69zqw7el2fkqEP3BHajEw6YRjDNaGfaNjxStDtuvM7WFfvsvmuutrGkWaVKUh2g49f2H7Kp5ZJNzSKJiI5YwuaWFgNL140deqppr7RANXx99FZJkGD4uw5wjS4OSLCB6i0oZ4XEnM9P4oj8IuenoHYKB+ZgQc/abUk1ojjVrCxbol6122+43q68+CIbyBVExir0D9gLr75q08srRgNgHvONwaKV2y212eAxDPT1K+mFsQ/aobXVQY868CdU0WoMLKke7ZcfvN+u3TRiHUaNs2azbbM3DnxkL7z5tlmuYBUCLHPekuHFYIH9UFOgTWaYE89bdYWEOCX00t2d3J+VfyOokoQ6Sx8oHuhYkDDwMWgCfsYxsdHZEVE5D57n8nu430rKMEfIF9RW8QSQ1/H3dxKfoyPOiXCkj2fAGlA84V5FcwlGCc/bvk2BlnXN54B5fujQYbvttttUYPJnCkVmeenzqkKOBCjvJXs7Tp/n5WOTneGhQRsb6relhRUbHy5asxEOt0ImoUCgMZQwzSO2LvqhYNtAx1LVyWes1ux02WTFYiFIWcZMbKXWsr5cyqqN0Nva9/4H2jwE2j6Js7MIwrjL6ZklWz8+KDbecy/stf/0gx/Y4nLJdlxwga5heGRUGTQEhQ8PH7W5Ut3Wb91qR08ct5HxMSuOBMF2hos5NNdPrJGU36GPPlJ2STPr2KmTtn7TRjs7Ny8XDSovNgxeo2wKrs0fhtvWSb2kWOxWNmGui2Cd6ZIpYlKs86C3qgz6U+FLG9OVr6gc4kC4S325ogh/Z9ERCHqzNZiQni3RmwQS4h6yGHqDqS8qPxT9sOxW3TFT5DWA+7pZ3jm604Kn4/V6Fu9BmT4brGeysA6prYQw3Hc3BNkK/puIf8NurZSsL9m20WLeHvncpyWt9g/PvmTtTE5QI/cechiHBFk58C9awwScOrOKnbYkBXOZlN1y440iQ33/Bz/UwmdGlUzaJTsdQlKPnGmweJA6bO+JTbd3G/FLmZ5H+MmN4J092Ju1Ehh5qrQqSmUqEkhhKWXZEldptoTmcLB4H+ryK64QdCy/0MgoFwO558sPEFnQUbnG4fqgZqN0N8CXUmoCjejT/YV1DBGq06jb+okJu/LSy6QMhcgH6+ill14SpC+5VfVFQwuCnhSfxT8z7+8kDl8z/m8+S+uVAoFW7H3B3uHZB8u2gA5R0WKgQEIJQvXOe+/bcy+8qPGWVoekKAy3Kdie0xLxW+J70atdr7jDfWpbPp23ar1qjWTD1qwdtWImZaWp0/bAtTfYtRftsi0bNtpSpWr7Jk/aU6++ZpOLS7ZUQe5zWOIaCF3ofOvRyXW3Jp4TZwlOS957C+RHr2ASwfiCmdVy2davX2fn7dghMhQJYnABKiqpATbGvxgEQLRTkidQBfgs1ZrcdBq1sqUh11RW7OuPfNVGi0Ub6S+qgqLy2r3naZstrVgSwQmSQJT8in0KhPL2pUggIEbRF42QMUSUCaOPqKyRrCIsUVlatk/edqvdsGOb9UFiyybsbKNjbx08aPuPnbAlpEsTKdn6STw/SqqyhjgnCeCc8IVsXyymgq+rKv5YSIhpzLgn2vNRIrHraRxbFW5b17vWeouKX9VOWC0ogl659/g96fnYhuo5d/389d8F4WOTyLOIPBOQOeRe106M2fp1a/Vc1atfWrQjR4/aNddcq1bp3Ny80AnOOKKln5+9v/M+7uedOFardyiXafIvzc3ZxnXr1O/hwEDTlC82Cgch8E+GWUNE4iOkAV0d6TCp10R4yw+LIK0ZVKCYy5UDRLOl2VoW89o1a6TDSW8HdaL+fHD+qDdNgfT01LTNIX02OGQXX3qpUeWgLZnJJW1+ftn2HzpqL/3yPXvv4EcSpke1ngyVfghZI0SdP/mjP7bDHx2yR3/yExsbH9cQdxO9z1yAjuhipdTvhYkbVWdorsfKMmQpgXHNl2dL/JlMjMXss60KtJHY4YHWK0F9T+yx+oLQ4oqsTTJfsmYPtA5d+u/BxSUciEpgZJzAXF9NP0NgdqiY7/GsyvvKngX6IgzBMzhYODTs/SfPKPn3Xrp6Lzwd0wYrl4KtHfZZHC4SOyE4JNHgzQjVgGHIBucAIdCO9OXsq5992KZn5+yx515WoFXAI8lBQB1GZlRVYcZXOrz1IFRRK5dEjgrQ8Sn76+99X2sE6JjEz2eBvXJX1dg1QYiVS1dWc1UARM+rRzVGjEoqX+b0IprRTcCiHKHWbSGnuTvgRtGUorsVhw2QM/3aMD6Qsssuv9z2vvpqgDrVo49WeuecDGHch4o2BFpBX2LEhgF7rpogEw6IcIihQcs+bNdrtm583K645FIFWuBjDj8g65BIRnGW+Hn1zLoSkKFS8OSjm/lHFMb7mFqDcqpKWiuZUPAg0Gq8HdnNaL14Xwy0KCVV/4mg9O4H++yFF18SdKwDSh+Jn1tlHXtA9Vsi0liPEIsHWv6fe1Cr1KWnTY92YnzYzt+y0dYUCvbAtdfbhv68YXlBBbhvat52v/yyHZ+ds+nFZUslmZ1u62d7eQ+8F3sRIgxJLgze6bPT3TlOXwuh/dJWoKWFA+JBNbt58yY9D841jTGmw+vPzS+KDCV7Qh3OoEApK5BsqzJGRKUhf+d8Omlf/txnFGTHBvttcR6CUdJe3LvX5kol6QAsVivWYm5ZghjNoC9A0k4+RvDgJ9IIcgQ2uHTdUwlVs7w7gfbBW26xHQNF6UU3UimbWlq0D44es1Nzc9DiLVPotxJkx6g+J14Hpu/Nus5QntVA/4DgW9ZnEFOh+g0exySqfg7xd9aNz2Mr2EGai0bsfgb1tg1+XcvKA63GwqJPswc4/5lf9XoeYLuvKzo2/d0gS4lSFYGW7uP46LCtXTNhFeQ581lbWl6x4ydO2BVXXaV5aNoJ9HcDc2R1hKj3bFeM8OmHE41mh2oDndby0pLghVqpbOsmJro9I2CuBiVyu6XZPbRjl6O6U6GA+cBqRHe5RW4yv8gEeOpUXAoQkVAiYhQZMYbfqMRADqlQpiPG3NIHU8bOkHUaanjClqvB8qy/IIqTLbbMDpyatf/xf/0zS+OAkUzamfk5a0FEKRTs2LHj9mf/5s/slZdetqf3PC24Diq95m+R02PRZ5CMC6y1sKGD5i/NMK8KuyLj5WCZ5r09/l2mBGEQsNvn9MCr14sC6F3GcS+LN5zLYiGyqTVKkkVZKFSyLLruAHR8fc8IuZ8wxal8gP6cIOIZ4Co8/M8ZnZ4xBjWtkK16kO2FiD3Q8v9+/b39XaTNkLckxbQvJAAAIABJREFU0Mo+CwERhtmBp2FWUvFG3WZUi1qVsvWl2oKPv/jwgzZ9ds4ef2GvdVDtiiYI8l1TAAKSaapHSzAgYLARMMYmMyfQTk6etr/6GwLtogItiIMqWre74iDqgQJ1byJM3pspf+zwjv1PgqxgPwW90LuUMpO0qKOeLPZv2ZQY0szP8v/iBcQ1hFrUHMbZQjGSdvGuXTIVEPEuSnO685MnN7ouVQbBns57pJI9BVWKHIQQbGEGZ7uKPcgwEmgnRkft8l27pHoGBM1BTEXLXHxoAQUFND33qKHsFa1Xdr5GVMn0sI59fYR7mVD/E4lLQfyMrEViCEHw3vvulboOY0i0d4COX9q7V+N7aiuAIlWqgdDXU9F2k9OYUPaiLf6s+D0oUwWRjFamYxMTQzZWLFhncdHuu/o6u3jzNuvP5hWQDp+dtqdff92mSxUrNyA8oUXbsDw2lVx3FC/xXixrqThQ7Lq2gEw4Y91hQr43kNMC1wPm+cYN64OCVCTKqReZSNr84pLGe+Cf0PbCKo/EjUSZM1SiEtm0rSzOS9zlwh3brYkoDvBsuWz9fUU7cXrKGqyBQsGq0cuaSREph0Hw4hyQnVJoBfFAQAEDohakTCVigqTiyrLddf11dsm6dQr2qWzS5psdO3DihJ08OyOmtkT71X+NFS1ER+QdcZWiQEL9DNUvraGgMYxQkI+pMRLEdWhfxEBLS8GTFQmcxOmAX4eorVav7s3dE9QIcT3jVr2wvidq5wbuj30Pa45RK863OJpIoOU1R4YGbHR0RLwLeBSo3J05O20XXrxLiT0IRRj95NOu6t2few3dwP/e/EKHDXl26oxIJvVS2dAP3XXhhVIsYVGFEYWWGKGVJj3aKVG5NeaThzQQbqRGAJpB6Yn+FE+CHpNDCbDP+D++j0xVfp806wlWHSThGFbOK+ByeA8O9Fulhs5oVX0uoCp2BdU1+HozlbGFVsL++//539jhkyfMclmrkm3ncmpUnzh5yj750KfswL79OrjZLBs2b7TT02eU7VHRZgtF1qg2kY+1sAHZHM6QVoUIHh+HqfldwhVk4+cYEjhEqRscGXUSkI+LjSrGKywtAmTNMplAtIn9P+4Df+c16AVzbznI+Z0Mi0DP+xNo1fiP88+9GaD/2Vm3Hlh6D7GQfa0qU/n3dANxpOCfm6U5hKw+bv9gVNQBzgzPn2eE8g+VTL0ZKvAswa9asr6U2XA+bZ//5D02OTVre/a+aa0ks7MwtE1uUJJaIxsnuMoukKBCtt8O4z2phN1844126vSU/dXf/ECqOw8++GCws0O9SxVVgLz5uz6XS6HFpMg3oldnul/0KaOAPgmPxtB8+D1qOHOYdJMRMebpv5W0rnWgxJ4jlTCBFnJKeP+OAu1Lr7wc+vfxAghifhj0rgvN0bosIj/vwcxNqyM7PpvOxQOOQy8pico1o6N2yUUXqX9PhYnYBoFW1YMnhRGhIYFxRqmCV4RQuZZeqLyXBOWJGUkvv4I8aDisCNzSOm+1NNuMJSDJE4H2/f0HuoGWA457SUtAAaBnlrb3cOy9Dn9Wfl1yC8Iurt20Thbf3xErZpJWOXNGgfbK8y+0gXyferQHTk/ak3v32mwVpi/7CUUz0KBsOH+cUAMJMJMWPwGEhP1Hj9YlOuF1eJUtpbhoBIHkIupga9euUaD19k6o3FK2uLRiC0tL4V4JxUoLDWu2IezlrFQp6VqQJxweKNrE8LA18UKGiFeuaC2ulKtCEKhiGUsS0Q90hcmIVsfy2P6lOJdC4kCLAOQO5gr5q6oI5EX5+eVlGcufN4oqVUfz2NNLS3b49KTNlyuWgGSZBk1gL0WynGZz2yHQdsK6BR7mHCc51GgcLRTvu0eER0z6uCcFLUdEJBQiLI+o8d1TrJwbIL0Q+liVq7GjVYu7XxVoe/d3b9DmzyJDae0GhzBei3noRKdt/SgYDg5odJXnhEb1wnJQjGImmpFUBHmCkuAqMnYOONUlciX2HD3eWTM+YUsL89bPTQN2bbbsgu1bRN3OZhJWrrakJ0qwXaqUbersWUG8zLmijgG8Jwr0/LwWJgo6VFkwzrjJzsLcecFOBQzpWTabNjt71irVFXkYbly/wS7cudOWFpbs8KHDqoZx4wAuBRqFsDQ41K+PRD9YYv+ZlB1batqeV161H/zk70UMaKUzVqUaQnCh0G+ZdE5uKrCjT546ZaPjY7a4smyF/r5w+CbTIcuMhvfhcAtD9Ar6tVrQvWVTZxhEL3X1h/HBDH2zoMGq47RHDoyH6TO2Ohy04KL0YoQE2ZQEQypY+TIyMgMBB2YmSYWbfEcYhplHV9YKMnFBAs6/zl1svPa5fY7uwd713f3nPbJe6MV7tPxcb/+OoKIRJo2nBHF5lp1YghBsqDY6AY6kou3UKjaQTWi85zMP3GknJ6fthTffQw9HGtpsaA5kHGYkXQjrUJAOLFyIMyb/Twg+CFYcPzlpf0lFu7isQEtPVBVJ9FzlOtTf1qETyGxelfRuuvD4orBFrABRI2Mu0St9Zek6rXpcjmihJNoSJygwc6tqN5A00IZl7ra0UgrkMOsYPVps9kAjPFixtnoTnDB/swrBO8EuPOPVflTI1lh+GC4kNccM45iKlkBLoqzKCmekWl3jPSSoJHpSdIsuJrIfjFW8fzbvwYb2REi0HTb2ZIDv4dAl0LI36PWGUSFkFQMkTkU7yngeZLNa3fYf/MheevVVyyPSEp3AUgSDOG7hVW3vs1FFFDkTXvV3iYMckijAFfJWs5rlC2nbvGbcxnM5u+OSy2w4nbU8yj0ds4Nn5uzZN9+0ZWb1kxkFWvZSKskZt1pxqZ8exVrov/P8gYXVp5eWs7dtAhrHemedwE7luWJwoKQjQrqsB8g2QLAc1gL+5awVrCo7ibbl+wmiK9Zf7FMbYs3YmPZLotm2of6iyHXq+3c6Vm40lThA6ORcHAC14IxodqyAME8yo/PAAxp7iRnnbC4y6kkuCBwLC3bpeefZ2nxWY5B4NS/WW3Z6Yd4qJBu5PhHtqlXISaEqhqjIM9c4VIcWUctyKI/FQMufCbxSkVKCHLyf9VwjB4KRO1WxMbnqbU0p+P0q3feumXuc0XceSTfIrqJ2vYG4N4HtPRf9z0LRpEPA1QYkicSTPSPzjnwQ2KBog2uCbvPE2hFbWK4p0GoixidG4gF8btLsjOnEnz/+ZOfaq6/RYHtpcdFmT0/Z1o0bbceW9bY4Hw4JNhsHIHBxGZss2LXAsxF2wbiYS52amhI7C5UcAuXxY8dsfBRHFgyD03bNVVdrwVBZ8gFOnjxuMwvTNjhYtC2bN9umDZvs4P4DtjA3r8yYGTFed9fFF2uzcQYxLwsErFlIhr5TZvvPrNj/8m//rc2slKyAiAQOKuWKja9Zb/PziwqYHvQYAxocGQ7KJRB0EFaPgVKs1VjBpJIhAJa0gSAktRUMId4Q4PhM/I4ogHqdEf7yBeSEJ9+ggfkXxCb8sFK2Ltuz0Bci0MJopaLlvXTw+fXFByk7PXRNI7NZ1WwMFB4wzq1sffGeW5mGwz6wkP2QOxdC5md6yVAOZfL+PmeIQL98LlMMnoeeRUPjWDCwSUbCeII1qjaYTdpgLmmfuu8OO3Z80l5974CVmx3dY8a4MCNg/IZebbCeAozFVJ5hcizNcDxJ2I3XX2dHj5+yf/8f/tpmF5btoU88pIrW16v6osBVMTlg1Mft1c6FIv0A92ArcQjMDYQWBBhOtpCxVyjoiwoXlrUH2qiT7EQoAq0STloxGBq0WnbFlVfaO++9qySK11TPK4pFhIq1u1v1XBw58GfiZKjV54voBEIWrKGE9RFoG3UF2osuuECVGskJ7wHrGCTGA63ED3EDYl+p3xuSRKFSkZnuAc7JeJ5k+fUQZDl4KSyoSnGgYd961X/vvffa0DDjMwSGhh08fMRee+st6xsclBsNZwKwJYmTV6nnVh383Uc//BodHeIQz1hKPbRKpyqB99H+gmVqVbvpgotsHGMA1OESSZsql+2D48ethaY2Qgy5fsHq6QR60wH6gwGryr234orypNo7MXHj3NBYVwMZzuD0BJ+FnqvInUIDQpKnagkWcjNoEASRnaCqBxLIMy30wYGpC8ZGlYhDvry0IjYyZE5GgEiWSEaRnGXmst5uqxKmp0uVSsKRS6LtjnZ24Jpo3kHM3qZem9YL+wc3oOX5OduxfoPl6k3LM+ddSMuTloq/AmELMZpaQzOyogi4JKyqwLbV2qwTkipEPGo613Nq8a0GWhKoYIwTA6T7XocDK9xztYR+NRnzY9VrT6n4MeQNgZSedty5FWVvAeLnY09VEltbcVSIhJw9glYDY2qgrtxb+SYjbJKwvoG0LawEpjctEfaA71wPsucGeL3v5/6H/6lz9ZVX2djQsM1OnbHJY8fs+quutksvvlibkAVExlqGvk/TGCPcel1VIQsTmUYCrYwCoo4lkDObF6bvpZdc0hWQvvSSHbay3NK8Egv1+Mlj9t7+d+y+B+4VMxjB6f0ffGCb1m/Qn3lQS/MLdstNN2s0SIIFsGsgy9RqtlitW2p4yJ557X370c9/bjOlkg2uXWOlZsvmlsuW7y/a8jIjHPRaKtr0KJcQaEtVNGtNUJuLAHgWGBr4gXkMy05+mEA9zE35oHY0zJZqUU+Q1UOPjF6HRvwE7cKXcWEEC78ArbpzBdmxB3FBmeixxgNfogVUv319+l2klWaPvZpP/vcM+59LcPKgGYK9W46FpccCcejbgw+/95Kgzq0qxGqORAKqKv/M8n/ohHlarlGC5I2qDWQS+vXQXTfbkeOT9ua+j2yl3pTKDWIlSysIleQlmYn8JiQ6ArmGyVNJUfAJtNdefbUdOnrc/q//769tlor2oYeCny19syhSwQEnRTFJiK6amruyVm9SwXPzHqz6le6PHGEwJ3V4Va//d+i4XJKqGmiECCFUTS5NGnt/VEpYbL351ls6WL2iJUj6PdeG7Ao3hGfjwS2QolZVlMIhRIcyMJ0R59f9AcIcHLQLduxQkGVtEmife/75UJVFREWQb6slnoQy+ZhgeuXKc3SI1K/VZ0i9x0ZVTEIloZGYNMJydl1yxplQTyMYE2iPnjhpb7/3no1MTFjfwKAOfMZNZOAeme29h6EfoC6y4vepS7DpJKxdDbO4QMeDQ30yTZ87dsxuPH+nbZ8Ys1TLrN4xm2u07cjMjLXhQig5yYqRzewqAUh98whhqmJWP960HruEwhhogY91FtQbQjNkrIFbD0YmuTD5utqGCucHYyBCzhD3wMaTQJnJ2gDSsK2miJ4oOIG8sJZYF+PDOWvXwrnHOBJ7Yhmpq0xKvVJYOxBDIV6lO0nLckaBIMXEiYQAQQiCM5rmhMsaZ2R/n6RMN02ssdHgRGnVttl8uWRz5ZIlMlnL95EM0gIIiEXg44XZXAJtvcOYYt0KOXq0jeCYxqgZUxFy+cGXmkQv9Gx1tsQWSnBKix5p0aS9F0HrLRjOrRA/HixRf4vWlz1n32q++vGz658HYQqrWGxT1TNJgDc4ftUymgj9W5LSGgx5FGHSZosEWpDNfK6rLNb72r8y0F71O3/Qob/UxwMHNqtW7f577rbrrrratmzeKEjqxMnTNj07K/bv8NiYVJsYTgb6+OCD9+VYgSHumokRq1ZCJo6X51tvvWWX7rokiLLXG7Zl81qbnl7QXOvEaNZOTa/YY7/4B/sXX/uKrrOG3uaJE7bzvO02d3bO1q8ZtdMnp23b5jV2dm5FB5TUfcD7gRPTadv7wWH78T/utnlo+OWyJQp5K8Em5kHnCrqRlPfqxwDZidFaE3FGPqlVTJ/DHKHPvrGgOXTJ1DlM2WiFfF+Q4RsaCipC6ZQSi4FifxB875rJh9MyVLlBG1ULtAfe5f9URepwT2mlsDGddcxBRjBVRmxmfYUwugPUxZdUlHDbYdQljvuo8vOBZTeXj8xIidP3ZOk+N6sgGnvGHmg9kPJ+gXEdejG+eM4lLYAsSHpP0EtgkPM9BE36rpK1jGITVq8pyBbTSXvglmvs8Klp++WBw7YkP8qi+klSBBOzPCcfVyTtONCYZwN14XcSsKuuvNIOHDps//4//EebW1qxTz70kHpkvBcCJPJ2peIUWScIPPA8vHJSDytWbj4kT4DWc+/pyxLg+Dy9s5yeXOi10szg0l/LSw9WPd1mSzOS9PnI+h3av/zyS+z1NwJ0rIM9VnJaG1FS08UjlARxoLEnI8s5EI5CXz2YOTJeEloH4YDoWHllRSb227ds7XIIWK9UtLpuDf+T3qGEE9AcD2C9hCCuz2cbtbajwIUHfh146rsRbIMntCB+d1tqtu3ee+8RGarRaQvyPDZ5yvZ9+KGt37DRRkfHbKhYtOFCXkIbv65Hq7ZDtMr069T6isSzeqmq+dWm0Vpo22Aug+iuXbRm3DrVpuUQ2m+2bbHVtMnFRcsMDUvxKJ0GhTNLNGsaTaOK5cvXvfey+byafY2JF3vZ5+S9jUOLgEDLc2A/E/jo8avfDTROoFVwZb+tBlraDf2prFAxJUDRWYmkkl9jcGQ6Zrk0EoA1K/TnbKVUE9O9BuJBkp5ib7ZFgspA6uwE5q8+BxKz7YACAq8jd1kuLUvQBK7DhrFhy1G3EESTZqVGyxYrFWsD/YLE1LGLzOsMdX0B7gtJGn1ayHXcc9Y4KwRiFAGWxIkgS+DFtCWwy/X20YgmkBK5p0LseoKknzN+v/1c8t89+QroYCDqhZbKx/uk/joO3f6qgM1FuMc4n0/mGpxV8vCGIBsQMUoh5sVTOQQqCLQ1obtpRvtomfW8de/7+HrSXrn+23/S0cXG+VFkp9atXWM7tm2zjRs3CuaVTRFCAYWCbdy8yTZs2KAeGrDJ66++IjHt22+/xfKpMGfL0TtfatkPf/hDu/DCi2STR0W5bv16OdMzI/mJ266294/PSaLxgvMvUOOZzG6gkCFhs1Y9bFyczuYXamHwnw2XzQofP3r8uB2bmrbXD3xkNUuGJj3QD4sbCJg+SKwuJXUo04DV/kqAyZpWRMgi9ku1kTXXF3H7ON7CTfehfg+Y3ifiAYU/A99Fu62o3ckDo4/T+6XNHTdtKCNX/9eDnP4lVr3qgcbr8wPGYS4WKUPqq8BMeC0nELH2CBwauYEIE142JAUxmATfzwDd+OGvxRyvS5shHvReSTjzmD4506Qc/F2YqFcCkiCu92pqZCzLaEqtats3rLdLzttipVLTXn79bbIMMY21ZYA7Ib2pd8gBktSsHChIYPMG7+I1a9fZ3PKS/W//57+zY//ElPzW13/bdmzZYg2IIznuWSC1APhIyzYmC66LSlAkGDv9vjeL7n0+vdW8b+beTa1ZUFWOUXjBE66oD6veDy5NqESheFUuaUO71rF0aXm+6lUisRiYzRxi9MK4dlAVJQWMhOggY1wqVA9KgqKEIoEZIiHwJwcrAQgInFGEV/e+2q32cWORiAiwLG5DPVaP7PMQkEM2H1iz4UDS7G87CK6EvYJISU5Q5nKtrNKLXUZNl2117IZrrrEtW7bouS436/bugf0ajdixdbtt27DJRvr6NO6FWb2zUnvJK4LsoyrQf65iUI9VQb5uqVbT+tNpG6C1IaQFQYKULRNsyxWr4yQkGDRoXBPkgQvpX2tcStKpWIIG7XNaDjxK7QFpOUfYuBVEErQ+YpLEeQWhVFC09k8IyvQ25T9LchcPbta4IH9yFJHdAmLhKIR+p1csQZoQpGTrSYuBytqTd5nBRIUkTxS6gQI94SAAob2rka7ANId9nEvSxgkTHASLeitA/ExjSGtII1whmZKBSVzbEnqIhi5N1OAUioIWN+uThBjtbSEt3J/YFomOiJEcGMhIbd4pEjJ9D/qz/nXQce9acNbxxw7Z+JfVVkz4B//76usGMWg9PrVqvFAIa4NEnQkYqZ+xLzNJq7UItCUZasimkjOQ0axziilPCLqJw62//98q0JJhrPbqwgJh8JoFJg1fH5nAXDrqGLPAlxbmbHh4yNavXx+NzkM/lMrz8JEjtmZijW3YtEkXxsVjFcXXli1bNfQ7vxCUQ5yxWBQEB0QIESZkLECIi0tLevihMV0Xgw+JsGaasZ5wCACTqAQH0tPYDRJxKLFAYgi3WZkwpBb17pAwRH5wVWfVbxALxKtU+eG6Bm2sDB1eEvVdMEjPzY7CAtrket/Y/FfwDIFOv0SwCQbg5y4u7VON/6zCub7JeU4cqkDJfTCsYwBVkPWKh9/Vp+QgiNl6rLR7g4cEw117uZf9qfm0cL880PYGY8GaYE6sDQKtmHvhgOHnujO69FBgAHdaOJnRMLRNExO2c+s6K5c69s7+A/iESX8akgcjWsEhKkCwKfx2gQhV3bOuGtZHJTQ2plGuP/93/4dNnp603//Wt+2iHedZp1oVq1IsZchKSF3zbDTmEBmGUvKBQJTsChH45vPKyp+RH/y/avPLHi5eV+jhhjXmUFmYqQ0kLFAjFyz3QKt1SULBYUnCBuQG/Mz6F9moJYjORyIkeA93AIgylRHsy5cSKSDyZksa0RAX2b+uYY1O614CLW2IGMjRnA0wcphZdsgf7W6uB4lAkUS6rZDA+O8dj1KClkhbIpu2xXrFiFoww5FrKDTbduPV1yhZR1d8qVm3Dw5+qLGI87ftsO3rNtpoPm/FtFkhQraOJPSiJr1r9dzDVKiWbPaQn8RKkfXSUqJP8Kaq5PmwhkG5lvBL5ZnpVxDDx36R5xHkXQlIcVQu3hu4HHrO7Dd3TYoJjubrlcAF5zOwAiVCQhxCoFWiKker0M/mdTA3CWpwaTF+Ay7r7k1ChLWWgo75qr811xjGYSITmLMojFZ3ZSQ17NBNmkMA0edSHz+ldca/kbRBuCpmM3o/ni1tAIRFRHJjz2BawdEhdnCoTH38URUgil8KlauBNkeiQg87Ihy9Z0IIuMFxzFGVTpK92VNt9Dzk/7JA+6s5v9qJXiycs3D87A3+leFzBVesaIzBeZYN5FX66sD88EdoGUDEXWG0FZgZFzccfOLZ34v89Z4f+rQ3fOdPO04AIBAGs2JGM4ICEZtcWSUZD6MAPFyn4hPNGzUbLBaVLRMMceNBmII3KqIDWq3ZyOiYPhOuB8PDIzJ+Zm4X4+KphYVgUiwpuJQNYYpNRRrHNDAShxQD48sDLQstjM5gQ4fEWciOglsFesch2IrdF7PQ8MFD1SY5MK3t/5+6N/2WLL3K/HbEjfHON8fKysrMGrNKVUhVJalVAn8w7s/2f2CWF2BMg5AECCTmxgwGAWpEA23G1ct4LdM0yz18sJdld2OD2nxoSb2QkFTzlDXkPN054t6IcP+evfc5b0TezJpYuEmtUlbdIeLEOe/7Pns/+9nPds/h7P1NwKGukECb4Ey2UQFk1JSghJIC8X3lmQmv54vETf/5d6/j1htHkc4EisLrevnauSay/1MHaWa0YdieUT6iBwQoSV3XtIoDug+yDo/cAuSTuua9PaOr+8BKoMk5MVX2G0DMtUsgw4Ztew8yHaSIUwSyUveGQAzXGeIfG1mbzzwY2PHVVTtzfM22dyf2yhvnbQxFjTAC/2kOmPCJpuULpxtltdJ1zLkRPYHe0oK9cemS/dpv/bZdvHTZfuj7P2bvf/gRa+ztyYVqOKTRnigdO0jvJ1RmBjikIhJnGOpLwTKUzzf/PWnlg4DWN2mtoEy2guevw1etjM4eMHeWA4jJINw7QEDrUwmRN/zzOXUYSpjj6s7BmMlZLlCSX22zZZ1m/B0OTIhdWC9QnPSfa5oWjm3Ri33z5rp96UtfVmmEz87ahk5mf2NCg96B95SqldnRMbgjaTWn3N14oVzv7KcW1CfTX/Z2FfFT7wRoe3sjAe1dd91lg8nINkZ79syLL+j6zt7/oN17/G5b7XRsec5sPuph00Dr27JkBDMgza9xLZREJXwj++Y5cisHQ60BrQP1rTY1+zWBFmoUtkt+wzEoQckG6yK9dRU0NXQvZdCfGQufuc2exdXN94E/64nOraROvenDx3gqIw6wpb7J68EYaO+PCU5jRCmBAu9PKTCmNOU5xBmgPmiVswiwXCWvPV4ArbfL5EQvLzGISs4gPEyEJF6bm7MFnplvAAUDAK1YwQBaHLyUyQYgcR1u7ENnLopuQh2/fjJmjGnU3lQALedCSJfjqA06OaPS2wDtFMM3G2VV/30rSN8JZDMZqZlE74pwvQrBDsFWlJhoMYzAg+6URqupMsTW9o5PSAJo+b2iN3/2nKgy2o9+36cnGvk1pP7XkPqV+iX/QD/h88uC8HvlTdB50BNJj4YDW1yYl4qXA0H9oDtuU4a5AxeFGAlxARQWQEuN6uWXX1bz9eWdLdtiKHGzKVk7jhzQGtAbPDDeU1QVh7V6aduKLog2OvSM8SJw/yE/d6WdAy9/Q3en0EKK3RjXlCKUzPbKTFZAGxmsMnqimcImTsAZrTpTDddJzUZGpyxBDw+lcM6cDaI3RABSrwaIZ/SekRF/k5kkdZyUZt7/NAk4CCAUTUcrigQJkW3xzPiT1Hd2J5W1Eb2PNrr75GaGVkZp2TaDYTlfT6D1A8bN75XV4kZDYDPeE9A2hkNb7fftxOFl29kZ2aUbN5RlkM1y1I05JEIYw3UbYq/GnLJl1qFMQvBF7Xfs3PlL9tnf+McaLv8jn/ikPfHoI9ZiQEHLpNLkHmCq7qm9U4G6FyyR2J+lM83sfeQ+zQJtgnK57zPz0y2OYKNaV0ELJnW8O2DEGAGSW3emw45otgDBBFrRxiOceDzAJdgDZNvm1DFUNPuCLEnBKu13mw60BJvYO7If1v+j3d6X/v2X3cwj3Nvo7yWw5sDQPFHRm+MKaKmTA7QqJyhbd1YrDfgzcO12+gLardHQmh3ELxODY+kM9wW0R44cUVYO0D73ystitB5+4CE7c+yErbTattSYBNC6z/gsdVzeb39Pv/PaDJiFAAAgAElEQVShBbNGy2x/OBYFjKMSs1YHmAyQrcXMYK7/5ta23dzerjJaVrUAM9TXgIdAKtXlUcfWagZogzHwwJsxdx4QQbV7ppYZLayEg5c3/KVi10U1qihUGa3XVMkyGciRvt4V0NJKFHuhArjwAueapKKv2mbC5rW4P3wL7QZOUYC5dnSUNFhL3VZD5T633MBK06ljwFZ7UecGLUgEYX7tAtiw/5TqnORCbmUOtAQ3alkEJxRghysPNy4y2eiA1HPUGZmHUGJMbK63A7SeDddgW4Js4vgsRheDJqv1zDU4M+HjPlN/IZo86H7263BvbNsMdABoKfGIMXvrP40Pf+8PT5Qhxn1g8VB/lSClg6H+QGOt3Ch8X4DMz2DLiMIOJxPVJmjJYOMi146h0lhUkdWSwfoMWhde8CE4DF698KZd2tnUw8Lu6n1nz9qxQ2tq5eAD05e1ubHuQgWl82SQyNWhLScagdedtEQvKsMNWzsdDJHRptdm9jjKvSTqI7q50lIXWUmRzSorLVRxJZXhxfga0Ll/siKL6KjMJEUhV+5Z/lC0iCLjUYY1M/w6wTX7YKfFVAXVfIBZRb4+f+doOK69cr0qRR9Z4Y0aZpVZR5atg6/I+PK1PfsI4QBRPiDGoRGfyS2c+T/q7N520oLCgu6em7Ojy0uqkV/Z2FCsBPyT3ZHRkoECqgQ3olQ5IlQLb0lBSfCBw9cr5y/aL37u83b5ynX71Mc/YR987FGbG9FP2BDQ8vhom0iWQ/c4rjFZDLJGr0EGTXobUcXBWymZCH8elXFIJWzyiSAwJ3KOgnrCnzqAVtRnvB/AL5qNuw14amVCN7objzJaQDYoesBWtD7UZFDjUH7KaLc2FVgAtGTsfI2Mlg4CrVEJD33OK28GA6X9zzQrqV8n2v/cb62HqONXrFFVh29ar9O3Jn2Zkz0BLVjXRtw33LennvygxgcObWyb4/0poD199C5bmWvZoo0DaN2i7yCgvRVsg6Jne7J2aNOBnqc1YX9oQyZyNRsa2u5rsOFAu7VtY/rmgzom+AcUNH1KbnDZZ+2JRXanC2ihSaNeWwWpYpt8zwtookY7BbTR/sFzFlCJeUPh7EwPbTnKwvXNyKjEfHmNNulnlpSCQs4K9W96ySEhJktN9Tp1ANL5IbGc08WqadJu15yzfpsSRA20Q4RTw2mgRUiaGW1VqxbYqrqqIIr1wvUm0DIliH8HVdwIQkWbEEXl7G1/hvqMBfLOipbKM3d2D3o5KLjz+OZscjwLvAL3Yo/L30pjgJyR1DWBNZzXYnLr54YobLiHqyCe4ZHJIggsasy3XGM60z32nR+byBCi43NiuXiGui8uLglMNbosp01AHcu3lQ3okQiRy862u2fklAOyVg6BK1euyl2FWhFf42/EVfwBzL/+7DP23GuvWKPdEsg++fgH7NDKso2pGSGowIUF/1Yp7Bo+7UR9YU7JkEW18dJVgTlHzEVPqJhj/5pmXgZVzEGTMz+5u6MJqjdfrvr5kkaNzDWCxJrzjwelTR4Px4EsRA2yf3HwLilnz1inoy9tgII6rl4nHlDamJXgWV2P1jBBSPaq+XcE0mHDJtG1F4ajelgPiletN710Z1aItkZMwylp7Wpju4LAk0WyAwGAC0MEF/KKZj0hBOqp7YQaGqusO2nYYWY9jsd2Zf2m4RjK6EJOaQFtULxkbGp4FyK5VB+gZa22e217+c2L9nO/9ut26co1+5GPf9I+9C2P2dxobP0WNX4HWsQaCfqqKXKa5t6KiDwdvMpNnaxCCr9ut4GSXnWg9UMln498hKnx7KNa72ktE4jyuanFOgsT6y4yYe15AbCDbQItv6MgkYYe9Y/CurTkEiSxl03cUGZzU6Mb+fC9hXkdzjfJaL/05aoezWUCujApajcZenkIQNFweI05RGvhNegUQ2WNNveVhGV4hXc7AtpWj3rfREDbHuzZU088KVaLqH9rMrJnX35JoE+NNoF24QCgLWu05X3P51M9p6hHsodobeq3GtZk73G/2y0NKlHXAW0620PbZN4negBsA/M8iRp3MheqnUqT4uJJsQORPVKT1UGdWaaAzrUWNXXswsAUROl1FZATELkIi7MsWRuYPBYBZ5xv2jB9CbBNFb+bOrnneg0ArgvJvep7cwp6dQ5LCBnGINpHMfeY2cXzbQdEwIJzdReqVCCaNVpX3Xoo4f7SJXVMWUAubBXQojSmvcezeg8eQwOTYFvVab0ePaUILR74281o8xPnS5Xn40Evr/Ms3nXUcIMSL+X51Lesj1eC1wiQ9kYIaJk2hAFO6D4A2cKtLddmBgzVunrsu39gosi20XAlVcNsYXHJVlYPafKEzPkxqRC9BAj31XpBNoKC8v4zp9RLxgtDG0MPA6jazETHk4mGut911wl9n3qrwGAysZdeedmefeEF63Ta6tt98gMfsMX5nve3SclaR3TuqgSN4VEh14XdFz+bN00LuoqOoiUFZ5mog6Iu5EMQRcn4W/1Rg1L4W0VXmXHq3hQRV007OF2N0lkgXx2vvlJS9JQgOntQV4dFtPAk0E8dLHEI58IoQdgbwWld8daDpPKS4k/hQjaaOwXmB2vSXrxXjvoq3zenDWUttgSgHGSfn1GbKahjF0LV9SEphydjAe1gZ8ta1Cqh/Cdmh+YXZbJw8do1r/NAGVMqCEWlFLZq4fBslofOwgdocbuhWfylN960X/jc5+3S1ev2o5/8QQFti4y2xcgrp44Beh1FbIb4n2rJEkKYaqASsxXzf/ncGYCUqtfZaDsFhIrWgz7M+5itOKpvYwzR9VGMXBev4+1jLpDhvfNAYqOrrsc6pwdWJu6hHG3QK+m1cEYYCGgxOEGQwmuNvJGeXkvAob+4IFpZQPvlr1RTZ0R5bm0pwGNguEzgw7lMIyFhKqC2Y2RgCbR5qFTtD/sTb3MogZZgdndoH3niSQkdx62mgPaZl16UGOq+U2fs9OHjqtH2JvvWbztFfVBGe1BGU36NgwxgI4MlkGON4eWLeUcPN6Q4dfFJ36IWjRMXLTasASfyNFwgtQrsDYBWekn69ndYH1QwPNtOEWRmmAAxz5NyF1kQAFMqj90VzBW8SR17N4RTzyjHxYLlBKQYC6me9KLtyUtoPngjFeGK5+OsmdKKFGCrM4NMOcBVe5Se16hhL3V83vPtgNbnZbuY1LHIs9ms0cJWsMcTaBFDIdLDJlVMXRV4ugZAteVIv3Xf7gC0d8pmZ8/Tet9N43YJuvkz1VmNJiTPh2QilfHXYOvPyYfoyGgk+4qlws4AYro9zeNth/8KaB/4r79nonl/uMqwWDC4X1yypeVVmQ24ghG5ux8MRDZsQhR7qgHgYY2f6nCo6DU9QekJ5WBBkHHs2DE7dc/pylmHiBUHqevXrtnzzz8vAQGWcR947DGb79FXNlJESoRBrZZDQO5OzCMd7asezA3g9WkxcrvJpJMSbLNGiben91UySoqbyCIDfHnK67vbLj7LqCumryRV65M4IuMNyjUfmEAs6GMOrTwoZuudCX75HrmA/KCrG7qrxRJtCQ6Ee1V9uFp4SUdQl9uDygeEYtB8zmoMhSDRl2pfWuPUqN0zOgUAqsEWE3zyGqWOjN7TEuAlzIqN7JkNtRjPZhMsMoPmeSHgoIaPdSIH4UKrrax2rb9g3c6cXbh8VUAL1dmkBxKgjWHO9OVBrWkuEApk5PSYfsNQtObsxdffsF/49d+wK1ev26d/8IfsQ+9/v7XHAbQKDLHW9MEOaaTvIBtZcqNpO/sM45wG2nyOebCWG6cEWwntZpy+5L3q2koPuLTZ9uSYg/cwNKdq79C+Ehb6RlZA5gulMgbQ4O69gdo6JFCSaTxZbcOBtgnQRquHst+x+pA3d7bFOgG0CNZuIIb68lf0Gux1wIKWPS6x1+6KOs1gmzY6KFL1P8dzSKBN6rjMaCEMaNzfpAbfpxVlYu3RxOZ2BwLaw4cPa/bzdnNi33zhebX33HvPaQHtCuWm0dC6LddEHKQ6vt1hm8+B69bBDhAQhI1H1sOhqUObYExHajRtY2fXNgFapu0gqmOfo+HouUGMAJEgPBzXNLyhQUaLOMwd4xQg8X10E4jP6O+WmNANO9wdy4GWNQuIONB6RugMRoiLQpzpQiHPpHySkQso6UUtOxQcaF0Mle2KKsNlx0K1huMs02SBqBNHMOd0rlO1XCP11OWueCitVlHHUaN1lqQpL2Bdfwii1E+rWrr7XMNxci9KoIVd0D0gUAjBoF+Vg22YicaZ64FmefYd9O93AlbO9CmgLX74ICp5KnFoeI1ZwU602SlILoSr6Wfsjl7K8lwYKA1LneiUCvlkxKrrevg7v3+CKICn6q08bVtaWbHllTXNupTSmPoR03jwfkU4iiEEoGUTW1jA2suzjSkxT7iTAIb333+/em+TEuJvFMgXL1ywV196WUDIsPnHHn5YriWN0b6oILIAMlY9ojCBDhbRM1t5trpiLMGyOvw5uDXM1/1yndr0moGUfCFK2Ma5h37F6EXkkVfXGX6wZUaZh2cGHWRiknqHg1KZBXKY5hCBvOH5AHRQhEdsfr5ygeUCSeoy6ZfpBYfpgBubuzjLwTbKRq52DOceTA9Ec4kOb1VWkAxzLuu/uQi1IST7rFufshe1rAxB5wMrWV9U9qkI3kNyFqys5sb76q+cDAYC27sPL8GSye9YrVjxDwIDBQQ5hH2wJ/qdnlp0AKpdhrr8jStX7PO///t2/uIl+97v/C77ex943FowBAQP9PdhvL6AaYlH3RwQUh1HRsv9IHATyBf2ilkn5Gs5JD4P9rQj5DOmU1j9TENxnoFQWPHJ6avblSeu96wDtLSkxflaqbWd0pJtJIp++mIZ1FBwLpRJpDrGnECZRhi2N/yQJKPF9QygTeqYLPKbTz9jnW6nAhUAoNvpStXtB6cfmF7Ziz7J6BFPIY48o8Nf1vsyRWRbq9+17cm+zfWg+sdiLNqIoT70IQXfu/t7tmUje+Hcq8poTx47YScPHZVZBTVC2QgWxhn8e4qSyn1TBrK5R/V8RmTF3hO7t7Wpvw+vLMt1CgUtByNAuzUYysiGPlEZEMhG1HuufQ/EFC5VF/zwl4sT4iBZCMXZEGb4UhLHCMHV5SXb2dqSCYdqtC5IqVqGFNxyMOt3nIFQ1wGvJVYrsjtpIsYqM/R7HZ2tqg/v0YLkQbOuLVi0Mb7scd1S+ivzjNGKCgAaPlEpTCTYnzJ1abVtsdeVHSpAC6Ay8pTuDomhJLCjNo1mwtuRojgSojUvezDcQKr0prcLAbAwChV1XF2Td0+kvsaB22n9ZI/UvZATsgpWaRZ484xS+MKejqlwviYi0MjyUAQZmSxEOu0/JDHiSBjiquxgCArg9rMg2pvoEhf1H1Mrq8O4BvrZgCDP1saj3/PxibvF+KHMBlpcXrbFpRVlkaKTofE0xLevDayHreZuHiMuJNGfGoYNCUwJIGfOnLETd92lzcMbQ1cyb/bcq+fs/Btvyn6RGu0T3/KYHV5ZkRiKDStrtqh1Jj3sEZFnaKqQCAi8Py3/eDSSYgIcy8ISLMY4qfsblSUerCww1R3quaNZLPeWkhDJZK0z3iRrI5hjUNPIw1n3MYzJAaEq+MhgIZ6J1wQiI5oqMvgbODXswU8JxElxKgvjQBxijO4ZgbdhuTBHUSOuMr0Owl1tVH9uqU706DI3ZZmF14ct/ZR4TEePcGH47dmNBzpqiZArTU0dq9ePhYxTEMpHxvnxsAYDm2+17eShBYXRb56/7is8W7JCUa7PxMLeQwTkY/NYe6KZeeatpgG0n/sf/4ldvHxZQPuRx5+wub19ZTWMGuO95xcZMh4gQuQdJH/qQrcGu1FPjgklEXDlQc/f+QwymFSmH963AwzVY03o6HCWuhKQyX1MoMbM3jqjZe8oc9cosciyI6uVa1MALRmtV8FcxCGzimjxwQ1oTJ8xgwIo1cgadbPKaLsMfm9g+HLTnnn2OTFAuc4daDsKYABa0eXV2vCzIMVz3triquRZoNU8XGq0zMTpEG6NxSok0GqC0XgkoH3xtXN27foNu/voXXZy7Yit9HHTcmBRcFY0/R9Upy2/n1m11jxiM5SuAO3OlowqsKFkvrVctaxhm7u7toWPMS5xzLEdjcXi8XwqAM89Hu08os5DoCXRU4ilsnee54RDEPdydWnJtjc2bGVpQeeWA60HMC7IigyIOl+YfShY4/o5d0OAgzqYzBagJdHIIEAZZFplRh1f2gjcjVQWSh1G0pYh0pKRh4sWSWhSEMV0NMyB6G3nrOUJALRlRksfLRm4DvgAG2Wluiee0RKwSKiqtdmQCYaAlhaZIivn99RLHMMotKZoKYoab55xs6LQkkGqADbZS/ahXOe8ba/0Psj1lKW70grS6XYX+TH5SRqXYCWce0iwzvOSAMZ7l72VNOjvO9Des4DbePxjn5p4NA8H7QbzqISpzzKMPSMosiCZjAftyON1oRHqrBQe1f2YGTlgZsHAAPrpEIQk2F65ctneePO8vXHhor5276l7BLariwvKaDko5V5Cn2agrDZaBbLOd0iyUAFI9C+KsgjACoNoIl4WGjS1Ik01ZZttYthdSdZdYZsnZz4QD34Ktj8pPhbKDND6geUGmgKgUAj6QiquqoiaclEUb13ESuELOiuYEhiPCbmrjFaClniP2OfVQeHN9XlTHAnyPzOirOKyYAvUoK/MawZokzymm2Lsk47UggMNGv2uqQCXaI2DC8AVPzW0hU7HTh5eVDRw8dJNbUDl2/RTho8sNVQBd4jXCBRkX8f9Vd9A0968esU+909+W9Okvv+7/1v7yBNPWAunJlmpwbr4vFH39NET8OtTIO2OWDu0tUm4VR+4/GQVuAR9nzRyZr4Jtr4eXcnph0L46ATYko1zHYAa1DHCIw0t0MADxmF6T6REGCEcyYwWRefWcDdmivoaxGaPNaz2HtSrmj7i9SKMXHBNS+qYjJavU6N9NoA2n7VMM9odBWBed/Oxav6Piz0IbnJN+nqKqVkhEuSZM6ZP1PFkT0ALTQHQtgZ79tEPftAOrR2SMhXqOIH2rsPH7MTKIVumX1+L4vZA66WNGYvTPChDvAgwLUBDU0sNxTE2g7AIURZUDy0Z7R4zVhNoOc+CsalEgWIJfK3oOURWqqtUKcVHo3l5pCnhGWWzZWbXbmzY8vy8Jwi6cTxnZ5mcfnagURATnQZepwzmh8A8gFY9qZhJFJS6Bzt+Bur3WT8jFzfVgpxglGItqhQRE5XQtEjlOx5rPS71uzbPTGqVVugpHwlocbBSMItQTqKfbFbyYNRbfHxyE0JG3lFmHVDnci1jXTjQlkmCfp7hCrAACiR9PXnpJsEtzu1iZnIJWuUxzK+0Yt+UvgfVeRoHnlisWEP5WgnoHmL4KtfpHAlbArz/HWKwKrN1WPZ1cvtstjzXG9/26Z9xJj9uIIuCyFftPTKwwADdT2WENNnS4gpOs+WVJdUV/IbmzQpODOVwp21nTp+yU6dOqcWHB4+Iikk/b168aG9euaZFcuruu+2RBx+wQ8tLBslCPQ8PUAwZMspwWtTfS+YVZNriHjLycKD11pqod432FTUyIEG1HFSFfgcUUQG0MlhXlhu0cvFQqA1O1RCKQrcoHVTQM2b8FYghXpHQzBWMsYRcVBCfIzC7+m5Cgn+dmlHUXmOj84PVqCnUq9l/GdR9Rf3GPVFGJkGOZ3UKGPJBRYRe0YZ5TdqL/vPJFCSTMHXdDaJzB1oOfTeDqN2EoM1RzbIJEKJ1CID2R7bQ7tjJI04dX7q6oY2nNhuYh/C1lVgJs4FoF1LbGMKfEAnh03nh6lX7ld/8Tbt0+Yqcob71gx+U6lgZ7dgzWprMtURibWZ7j0AKASD1yKC3SjGOqFGp631UoWwJgzmoarjcT7L1eP5aQ3Hfc9KO3IkY9djt+LhFggCAKANWuQx5X2+WC9SzqVFk41uANg3bmdKickh8DgHtcChVL7oK3LVo76FGy9BqAa1aPSJoCsckWnvUqhFAq2eOzWIIXrLeruw2J8IE0PHezIMFaBFD4QWbQJvtPfTRUsfbaZpmRjP9CqA9vrhqi70OIuDq/NDanvIEb7rJRvS2ztbyBMDBINRAuy3TBIC2S7YaML7OwJOdXY3PdOrY2Rr0GhrzGFOIEkCzFMV9SIbHqX5nM9Q7PdcUTY9mZHlxQf7BK/MLyuYANK6Ne+60JeYpPsEHsJQFo0DUX91bvTlnRzr3uC6Alo6QLFfkM/GSTrhd79e9tLXcvT5teF3NA+csxnREFowYpgR13PGSGvcJZg6gLZ2hnG/wz5t9tNyrEmhVoyW7jrnTTAPCDIP74NFktKzJI5l2tX1NM0rmhvtYlm6yDJdsYHVyzrTeqfdcQrTsuiggOWY4V8xUdopU+hZPhIpT2YPkmTF92UKlkZ+e+upvp+9haN1N6nZ/Kur423/qFyd5eKYPLA+Eepia6iMTS6oG0GJWp2dPTNHZcUFM+P3qMNKCCSHI3tCgju+77z55r7LiNjbW7fJ/zEIuXbtm33jhJSlI7z11yh49+5D6aHvQDkJTjNLd/9OZkTqxT1l9u9GuCfPsq6rkBxEtBv+e9IbqiQE41CacZvWbVW5qzZKcehhxTzPD4xCG5osDIgUTClwiKsZBJoE32OIqy/SaaTy0rI9lTTQyzqxF63YEBZo1xzmEPxy2cphymroGWq/TQEElXVjWuOTtyQah3aGgVnUXhHFZs4um+5i8US4pV4C7dZyAVh86/uGgCStM0XMALYA8GttipyvDCsqVl26si36iVqrpKWHsr9eKaB2xlYBW3sXmGW2nZReuXrNf+keft8uXr9jHvud77ds+9CGZYjBejAMLUQ+uSd4571G5TjwEVmHiIWFdDFYoqckcxZZj7iQ8ifmsCQhlTZNAJj2zq9mxUqLO6aDDzhRBVDXAIFTHLn31jDY5E15XQGuY8Q9cgRzqTT/QXH3sJh6+D/kZyjwbW1sy9WD/0lpHHy22jM8+81y0eng7GQIoqbjp850pKfDEs87vjkl+25I6zmzeywXNSgzV6hGYTLxGq4z2QxqZiQXjYK5hL7/xul29dt2OHz5qxxZWlIV22+wBB68p/UKAefoJl7R9eaipf7PRkBUpwfn+9raMKxxooUPJzhq2vr0td6h9JnJFNqbhANDuqrO6VWEKXbw9zdXBZZbvnz3mqzYbAlruN0BLRru6sBiqW28lS1YstS24dwloWeeITGPohsOZgy4ZJkCIWp/PzTPgPvB8pSWJDgIYJLUPFkd9Pc3GdyK/T5DLT2nAfdRoOcOXoY7VmuNZGyCIYYWsIpXl+lzpFANJ8yHr1xpoXQpGoEi7JaP6YFsQWrlpRQrqJnjPRLDhNo8+wcgdHh1oHcD9OcwGVyWFPAVqKq3Vp5IeoRLTnIpGm1pWl7Me7K+QLmnCKnUl1J7TviVTu8CRgZVm+D8TfMQa4HxJcehBYFuV5D70yR8X0PLBlMlKUew+oRwyayurU+IgHpwoCNUDIxqraoQZmcQ0EoCg39N0H9SHZLRuSeh1TCLL69u7mlu6urQoZ6iFDu43+J9GI7UOxcgFixtWsaBVid5v9+zXefjVYwgZvjvwuB+p5791B08+FP1OBGOBPbqI6kGy6KjxQi1VfXYuiqqoItE23l4iXl80VIBYRNDVQauap3/OPFjVpxtm5nnIJVXJz82NzRbIKsK8gLpfWafgWhBLuVl2yJD9U9Tq1qDj/dsuHBGApoAosSkEZ6F1qttyFd9BP7kZhL900E2II1CRq060L1oJwwoy2uNrh3RwXN7c8GAlKCQyeG0yqGNahINl4CDke2xsgHbSnrPzV67Zr/3Gb9vly1eV0X7bhz6oDF/1MXnT7oVK2b2vBYzRKpQmIfSZVjRSTu0pqON+n1a2etJPHgiKVCOY8HXhmWJmWP4ofZi0exu78IZ6rUBb/twoSFuR/PrvZkCVGS1iKN/Kfu06MMMgREesrsEDOwGtDM+ZXdqV4p9DmiEeZLS69hirmKPflLHEgZLBFYFXZk/6XAok6xptBqQJtJ1+rxJDScjDVKFwhkIMRQvIsNUU0F6/fsOOBdAudjvWarjStqTky0M1mYSDRDJifNQG6Cpj6nVQx9Rr15YWVdbK3lN6aKGOx622gjWaAjXnlrru0AfbCxTCfg8Q9ok6mBR4p0MKY9QeF7ae0PRk3UuM39vwyTiwZwCNMzm+vgS0GPYjyJLjG+1eMo3U3lALTjgs8ZnmoXV7DqJoLAYDB1v57ub8VtX3S6rYz5AkrRR0w1Bo5qtbLqafAOf8Ur9jCzF+lFdRRguow24oQqBH2ylyhYFoRrLMsA/1azYQg+hUuVPHDQGtlzbywERQFUDL8JegjgXcMbN3NtDKcsEseE0DbozJmynD6byOvaR1k9ls1MwFwtFL28JrPg57/VhQx9lbIaV4UPZ8Xg2IUFyCjae3V97Oq1nXkfT5H710YaLJIMi91YLQcaUoEUksFgX8MnwIBxAaw6UWY3MTGfvw8kz+1GcFQKQjTkteBFEbC5qC390b2cYO0vp9RaRL/Zaa8eXy0qFX0CORyEWqex5JiUBSvWkFv69IPIFTw8hjusYYJaofVGr8F93pYJtiH7/5+bUApPgrs40y6ibqQ7WslhTRQj4BBGaAa5BVma46OP44jFVnEehKSubEUWV674emaiSUNBH1TMYyHkjVZx5+gMpKqyMFqg9iJ0L3+bheq/X6TNYNNWVHauygTOScFMd4Nr5HvS9Vx0mdVArkDFxyOEIYlJNlJdB6K5Eb5uPMxPui/iajbQz3rD/XssNLK6qPXhsObE8mFVF7iH5XgBbwroB2D1/llg5t0cetpp2/fNU+/1u/b5cuXbXv+67vsqeefFzTULx3j/oahwb0sauauW+KmKOuo4k0IVa5HXXV7bbVZ5liN/6uze8DojwAACAASURBVA3IwGt7Ul+rnl+kIIpMV2IoOafhQhTtPXpvyfk9eMuFG8yFIn6o4xBDeR7jrU6a9an2HnfRkk8IYqjBUNkr037oEKBvncN5Z2fXgVb9vi7OAQD8IjHM99YRra+o0abCVYGf1m0d9KlUQHbP/NNGy6nj8Z5Ux+gGyGg7e+4MBdBmRvvKm29UQCvqmGC+QdBRH0jl/mI/pgVq0vj5DDPzgZoFQAC3MWtpa1OZMkDbIQDh3KJNZ2do28O9AFqf7IV9KGCwN2Tgu2eLaAsIUjpQqi3ON7Od3T0ZefC8NPEnfaptYje3Nx1o5yOjXVq0eerx3J8cEZk9+8N92+F9KB3EftX1qUPDRVCijicTlRroA6aEzxHDPwQNXt/1vUJdVSMg8wyLE/JWoPUxdjLHiHFwtIqhOl7qIGLyE0IT0EKsBNBiv6gabdKkxVABZbUMpOB8iY4O9rcDLcmSU9LK0oNx4STiPdBZpG2hB751RlrW46ukpQDSEmjlsUz7XlUWqmG5YhIoJRU1/qzFqy4uzXy4xVV1Yq/hVMJATHtiIASBiJt5hFsUpbPJnTPaCmj/q8/+pqb3qJ4Q9TFWJw8LoOXgZpFrwyn6MBdFhRpzfr4X/sGeAeeBxQHPPwwKIDpbWVnWvFAfcL5t5y9csMtXrtn1jV2bn1+w+06dtPvuOWnLPYADqTiHj88W9T6ppJaiVYOMBfs4BozLpcprl6JXq5FHTp0iMCByzWZyNgE9mmzwfsf7dfMBQ8coK6wWbU2Dl9GjNrwxw5EBzH5gc6gJaDUH1lWCMi5XtuqUan2Q+PqiLytt+BTVBeDIXzSAlsVP/6goF5n5087UkBDgEG0jjTnrdTreQqL+wWBKgzLPZDbO5ID+sI8THR/ZWFG/rYwpsq2qIEiqha1FkRlt2AfmN2eiI6wgCWzGA1cfr9ESsje2DdYJzdgxkNy9doLWEYftZu37+4ilGjagLs69b5q9fumqfe43f88uXrxi/+A7v9OeeuL9oqa9RuuiHswcoOl4JqoJKXvwawZoyVSo/ZZAm6Caa7wEY//IMaMWcVMedBFEpeIse/uUkSDKwhmKVpIA+px3LDVqtiLEgZLmE1DHqGXFcEhh78GHrBi1Tl1x7DIF+jqp0W4os82MVj7muwN77pnnnGkZUf9rVcEC7RxOE/thpxnK0VLCl+iHLzNaHxbh83nbc23V2Sug7UJNjrQu3ev4g2Ky6CQdtKCOX5MC+q4jx+zY4qotAUiIcSKjTWagrNPyNZWlwuAh6UUFsZOxWDJZ/1FBGoxsb3tTYrtDy30F7N4H6s5QG5hxNFsaBM/XCUaY9ERGy31SwkFtlK/36JdFyW22tbUrz3buMUJRzXbV0pzYlRvX9LuL/XnVaGnz6WPEAS1NELOP65a3T/JcCIb4vQRs+tqln4g1S198npucfa12UMMuIQlxavRa8zq9brSb5B4OYWoEwv0eA+q9rEHdWJOKBkOVNFBlzyFSDB8CAAXgdstbV0o7wxWGFQEwqumH6nib+o/Oa2/poS4Oc8Uel+o4+ET5AlcCKD/zVI7kNbO1Mp34xKjVvtcluGaS4awZiRZwWwB1Ua/Vei/ae0rmSftfZbeodVdeAsGLZuLD+giAVY1d98h7gX20IPNo6/e/XQbeePS7PzHB7Skn7sisv9Ox1bVVXT4LQo5C1DLyMIG6UsaLkGCoQ2Su1bH+/KKcM7gJfaLc9ZvWHO/bo4+ctWNHD+vnOEZ3B3t29cZNe/aFl+2l185LcPXkY2ft7Ol77OjSvK2gRqTxvINrikdueRiM6I8MIOVrNFnj8gL4VHNH9aBiPJTqh97jBYDTzN5vtdV3p+ZyfCs0Zccnp/gDqMFVNFn2fFXRfU0HE/GpujJTRPc6CtSVL8TMavNhiyLU9IuI7ooivQtSXD7PgoTOgWYf0leJkIPePugnAKvbtsXWnLIDPpcWevaxhbtM5OwOYCHSSGekimMpVki5bKYWuSfnNR2S1mUFVVPGlJHY+pfSxUY/m/XIEKsUGXwCbVbjlSlH31qyF0TG26OxrQ/27dM/+0t27o3z9rOf+VF7/OEHjBXW3BsqqpbwKFxdsokkxXLZew3kZqBTPsPZw77cpFXApfYEgruaOq7qtNHLmMGn6PBZ96kYGpGzRUVhw4ZoUpZTeAicsg2I+nVU/fQMEAoCFJi2kJ2ShTJBi7os9qm0r0AfX7p02V55+VUdaNxNAkL2L3Rpug3lZ8+SgWzmRmPtWe8VpeZdl0ZS4d7vL8iQAqRjiqlUs0zsanftw+//gB09cljtPduNkb1x5bK9/Oordu+pM3Z0ccWWMMqxifWh1MM0Ig01eHaZDQgANfvWhUVuau/+56wFucZBve7vWccmttTrSmhF64rWjpld2dq1KzfX1UfrblqhK8m6feo0YqCGU/Ludcu9gCXgbwF/aFQIcHYG7g2tveVI6OYNEqpljdY3jhgDMsDKLpaztlcFf+qvjvKP1qeysWhFKboOJOQMZThBpBTI0T/LfeQ9CKZkRMR6CkGi+7072wjIEJg3Q3CYGbUH4z4UxNXAfu7zyaUSxu83RF3KfsNL2o1UJhpR6Blt9NTGdDTdmtTD6JlE8hRtZDpn5VEf7x2sZDksPrNRDwjDElIlp+LUibM7v+L3pR5hWgWU8dk8jInMO/qOld9HuxSf289p/9w7sS8FtgRPM85ys0DrfuJmjQ987w/L6xjqBGCgVxEhxeoqQNuQ3WK2anj/kA8/ZqORrY72dgXMk0bLOn1Ujn7hzJXd2Vq31mTfHn7wATuKyKnXE1W2O9y3K9dv2jMvvGQvnANou/bkow/Z2VN327GleVtFjQjQYrEoGXUo3sSPs8nISshV6IFFOJIHXljXpXBHNS2NyTR8PXtYs2nUGCO0yGob1u0QVTnQaqaoqGPfIC4PDmCJCCeDjbQpZOFlEDAFSgGuig5DUBY5Q/3gOVDDPL4MilTH1QHudM4Osnuy2tHEdvb39bB58FA+h+c7tjjXVHawSG1INn0scihyrj1qOLFhS2ckfcZikc4ukvzv6bpIvfH5fhlN3u737/T15A6UtaUdWiVmcwcn/pcM0zh6RgW0e2P7zC/8ip177Q372R/7UXvikXutD6PAqDz6VPdwFeu4kCFq4FUtOiLhveiLmwXS3JyZ6eb3y59zP2KPzkuQzn/Pz51CwgSOqaBM/bTO0nhxzdc6lL5mYYqy5fuh+g8aUvuPSSn0Ag6HDrTyNV4X69FFD9F25TFisVdfeVVWixw8JdC6009tGsC1cS0JtBwUCbQyPQkNgouT5qzdYR60WaPrQMuabAyGttbq2Icee78D7WTftptjO3/1ir187pzdf/qMHV1ataVuz3B87sfca0DCTfDRFvj4Qv6IPo7gvmQZFJCwd2HeOCmoheOd3HZFLZSy5rKb2fWtXbuxtWV71B3DglHBQpQR4rStRIBeygkxlO6HnzfZluM6DMpfTD2r501z3shAIWYeA2C1biLYuGCQdL62aUGK7C3cpCoBptpwUKU7UDjdGULOmI9LoM/6yMqLgupgbKr6ZDpDwRqF4AigxbCkM9dWgCAXNa5VwXiUPgLcvd3Mx694iw4Uqpt+ALSarMZnBmSrGi2si4NtsjyejYaVY4g+k+WLQ9L1ErLSjWcfAeutiUxqCONUnVEkl3sv7295jonBjI4G//cs9+SIU183AlrEmGPvveYc5nOrJZH1F1oNP+Prw/SWM/Pxf/CpiawMceDBQ5ZF227bijJaJuZ0fExWYbSdA8hZTIw/k7JN6sO+gJabtbywIKBl+z10/312eHVFQNtsd1SbBWiffv5Fe+Hcm6pfPfG+h+zh0ycroJ3D1QfaVXMfsw+NhepAq38CaKFffSGEWjIUYzwt9eKigptrWb81Z31oprmWoi5oq067pq40Ci8egOjzWUYglWixCrKnN6nZpDUqgKp0hP4VH8TgkZxHiRP14ar+WQ0n8IMWoOVhijbeH9sO0RSzEIdea/KM1uzoAsOz55QdLGC7J9egGmireXAxYcJN+qOPVFd1J81cKL1nxAZOs/tnSqb49iB9e5jN+rsAOwOZqDhV+nIdhC7GUMhCzQQRGnTgcGyf/vnP2rnX37B/+JkfqYB2bn9fQCvhD+0zcZ1V/T4i2GyTKD/D1LNMQ5HMdmb+Vm+k6k9+M0qAzY2WNPTsJqwOjnDGcech/4z8O6BGz6HaLqI2VynURRkzjqytAw4DGM9o9+0G05AA2nkHWtiiS1eu2CsJtDHsnownBUAHAa3cizAJkSUmdWlafg4GWo0a6TCyb6wMuzncs9W5tj35vsckhBwafbRju3Dtqr3y2msV0C5jgDMZCWiz9q2Wl9HYhgMAzP+Iqo+MthSjCWhphYGdgtJmis9kZPOY5VNCgXELm0tae9Z3d22/MacWHwCKs47ipwJsDAminU1Zfeap0L86TEPpkIYwKt/ApHmNLkEwh75XZ0kE8TWA+LOlrMFam2PUZ/xxjUi8Vop1CnBUO4todB/oovWLnWQ40ykbjpYaBURRgtHfoarVZ6Okpfa1turssXqldp4FWt3/yGgBWk3sEdC6/8Aw6q8o/TUTGNZQPsquOlYvbXF+pJp9es9FMlC48pUJTXmCVF8vjHduT9zWv5kMVQaKSVt7R6wzAun5IZVFvD6MCZ8b5lH91yQ9cs7yjFZ9/XkWzgjTdFyFcKnxwY99ekIdljoOCxZxBwtweXXFZd1K591IQP+t5mrvMZRcHOs1JOhjFKZ9AS4vvjQ/L6DtNMb2wL1nNJVH9ZRuz5iCkED7/Lk3JMBKoD1ORtvvWhP6iyJJOnKk3yhx88gzWqX0ymaz9SUVu5FpKUqbRBM1ANu0HgpFslv6ahlSLMtjJO41tUeUm76zVRYSz0zC2spFJ0mj6EOOPrvphREiH8e0gqRwOmYUsy4roFVDkys8eZi7KB5HY1Gl0Mabwz23kkOYMdewI/NdW2w1lR0AtPN4QAdVPicaJmjuyl6M6LMeaXcnxZwHB+WghgwYHGijmlFUSG4Pqgd9h3ssZWIBtCnsqHqnFXV68FEBJtQxQLs3sc/8/C/bq68VQAu1h+WhDmzELSFWKhTmjorONLji2K8hz4MSbLmHZZwx9e+KdutgYyYeqV5zNtjO11fLzly6D4UTUzi0qXdSdWYPtiScCvWnfo9DTOMesQAdhuHAvl1nGhIWe7SGtDtipOgzBmjTkIaM1uu0bi+YQJvUHCsmVcezQJv3LDPaLjatuPu0cQJzGhigXWm27IlHHrXVleXbAi1rFqClRJS1V70f1wVoyoUuzPyp+xXakEqcRlCp4RPQAENrjnxyjzJaFMYxPUdex7sDAS3jJjgzEDXRduaaDPfEzhY9tfeEqleBjnQcfv65d7grXqH9VbGTvSdBuw9DycOb/1Y2KraQdVy70Hl27PVb3VeXvcbrxLoEUCUsdVGPgoIAWhnKtDs+qk8uUyHFC+c7idYo+2VgrNcKW8gw06nEOqr/3wq0edY5c9P0MxcWUfXKsTJa3RuU9NFHq8lJEoN52W4WaOv2Rz8UM+gslcYloGZ/Dt+fAtqp2tStJ8wUw5hlzzjTBLRVJutdKGBACkezZ9zZsADacZbuaqB1IK4/w2ywXVHHH/2hnxI5l0DrtmRNW1pZdhorxkmR5eZ4JhagVIdEWyOv9wCw3XmmhXj/GSrirY0b1m1O7MH77lVGyxg9z3rNrt5YV0b77CuvKTJ//JEHldGeWFmQUAZ3HwRLXkFNf0mvTaj+GkBLrUVAG44puubK7WWkhuakj7NGC7U03+1pjJa3F3hdoqJmeBixeMuHrzpDeVP1bKP7TUDg2aFHTW5SUfW9VY5NvimqbJgxZ3nyJpgnVYOXKEINADcoZHoB1aYARTzXsLVeyxZkDu5A20eBTC+jepuz3lFb+LkzkrfO5J+3ykodhArBQWno8c6wdeqnOVYSaL0nN/Nrf696zFaq/Go6h4z2xmBkP/3Zf2Svvv66/cynP2VPPHjaepQKGMenhkLZ/ruIpHDCyosQ3Rb3oTwP/HHENQQTUAJxdd+CWrrT/SvasG8FcxdnT3keS2RRDNmWNyyZpAwS3K6Rgz/HpwFM1A95Icw3rt686TN7KfkAQJ2OXbp81V569VWvaxKFC8R8drSEOGHtV2XZhdcx699ri+4aNQu06DKoU5VAiw0mQPv4w++ztdUVAe1WY1RRx/edOj1FHTO/NOuuMvKItMdLWt5WU2a0+bNcG59D7nQoQ3d3BLZks0vzfet3XWhGDX19a1AZVqh3nnms8/MCWhgeiRnpu44ODESMBCl8HcWx1PnBRnEfBJyoyFUrHYk9ST9hPk9ODKN1pxbXoRLGSMXrz7yHOg+yNSwyT5Wx5D5VKztKdk3yxQj2+Sxqr4EmV9ukvz73S2IqdSGQRPj3qPsm8GvEYwSaup6ggJM6zn2fGa28j1k/AlrPaOlLVstRmGKQzQK0MIZ6PT5DkXJ6np0+A/GNyps5vRKKZCZKFe5A5H9ynXo5xYfdlN+bPZJK8NPdSiFWWGUqiw//By8Z1p4FUnYHZU7CQxnPvaDDQjLP8ggIZ9+rOmu+9Qd/Sn202zu7Kp5Tn+VCGNiujc1DjCxXdnGR0YpiJoKKjBbioLfAGGf3TSZj3Lh5TabhZx+4346srUqYkRnttZsbqtF+44WXFZE+/sgD9r4zp+zE6qIdmu+p3iK7xPCX9H6/QlEsoJ34IGf4ci08pxYTEBEmEGlJcczCY9YuFpMC2q51NYsxJmaEV6bTqh6Fpd9wtt5ktpUPluerKQ6lGKZaD0F3q8HcN0P5R+0zPKTMaAtgd+rY6yIqvifQjmiHin5AaiytOVvttYI67tnCXMt66mVDYZ012lAqxdvncPZqTuStlzZ1nQctnNnI805Ym9TJQT8jKizuzHSN1u8W/8jHNNWOca1Se4/JaPftZ37l1+2Vc6/ZT3/mU/b4g2cMH7O50VAtRDKOUMDjYBttvvE0vK7VHPshVP4p457blH58w1c9z7e/Awdls9VPJyuQ2Xq+Zp4/bo5VzVSVe6gM5sNBCRZmDuD1hm8oras3rmscXJMWFIQocy27eOWKvQR1HNOYaKdj/2JaIWFNOENVz1rvW3sdzwJt2lOipmXC19uhjjdt395EDHXunN17zyk7IjFUT+YS1ZSdmGqURjHz813b3fW+Y9bKLWIoM+v3O5og1qDXdHvXxoOhDvqVpXnr01CgnlmzmxtDB1r1bJum+Cwt9Q0zK/Qsw+FEYz0BW8441MWdrgvTtraGtr2zEy5OTqW2O23rEgiMfPKPjDXwFkeA1gfkXf2/uTnwsyQa9IdMY9rb02eh24Lnq9aqAHLOVGcq1IzlyvLQjijrrwRpDg7Z55rZGMI42AC+Jy8EgDYyXdTMPHO3fKzdjViPMh0qMtpKLRwU6q0ZbQG00X9E9urZbLb3+PXrHE2QTJ+/QDTeJ4WrB2W0uc9S/DQNqKC4B58JwOXfCaqz9d0KaKP/V8FAkWypLVKqZg/wUww1ULLjrlYCWjLd+NlkZMrzsmQDGx/5uBtWbG/vKMKjLYAfWFpeFtBq0ACgSqYbQEu25g3k0CQ+iCAzWoCW3wdo129cFdA+8tCDduzwIWW0jVZbHD9A++yLL9s3X3zFOgDtww/Y++47ZSfXlmyt37MmyrnsNTToiaDYoKmyRsuHZZ5mmEBkS0wCo4A21LlkeMjOe9Rl6buTGIpNzmJwp6AUQ+XC0Fqo+tZKqjSpAp8NWT7IjK0ycvMsIgmJupbHSys4UF2uaK8JClNTPjSIGYcgbwyHNr4ZFBjRJUB7dLFvC1DH7Z6EXgAtAhNltNqkbv5fRVYCN59e5ETVgZLhW8C2/EK5IXIj3Alsb/c9mVLEdSCEkhgq7TzDWk2BQbZvccV4yEMdk6UMyWg/p7rfT//oD9sHzt5nPRSWDP6mbxa6TdSxO7kk2LrPS/RUx72YioOqjVtf+UGAK+BO2rn4kAdRyH4AVCxhRb1XLYTRUpPe4smKCSiYCc5jwkpYGW1aoHjWw3/T+rQ3Nrty44ZtDnaZ8qEgjmhcQPtqAO1cW21A0Ka0tbA/EmgrpXXR3iNlclDXmdGmPeXbEUMdOXxIYigyWoCW6yCjTaBFJwHQ5nsDAIABt5U+YN4/VcfZS+vKWh/YjSGOXE7py98Z2Gh3YGSUymg77ubD/dvY3rWtHWq0Tn3Odbq2vDzvbUH87sBsZ2fHARMdx/y8dXsuplrf2PM2J9VEvQedpKQ/3xVob+/u2s7WtgK7brttSwvztoDrUsvs5s2ht2XJwYuf3Rag8/vY1xJs7+7u2+6Oz+4GqEWRh4oYwSlzm7kfw+G+DXcHAiZ0NV3OSfaDxGy+mWklE9Cir+GMUxuWL879MF7R9cSecvtRX0dkoN6D7vsj65llRltTx7cCLcKnBFraezQYRslYsTl0/yoY11nOoi5rp1UQGyKug/aYU97Q8vUmnKVteR3uu7L/8KyuzsGogXPNtRAq9Ij1D7n2R7VYVMdjOWels1h2jcjPIW08CwvR8pxsfOsnf3LCBqKpHcs2esTI0gBagJVCuyIsgFbj1VwZqc0m6hgPWuiDhlTHqI+1ATodZbRQx48+fNaOHzksoOXAQ3WcQPvcq69VQPvofaft7tUlO7zQD6ClD01SAzenUJQN1YUxe2S0arhnQ8VYt8hotSn4h8Ufw4g90vJWH7djNOt13Lgi6Rqv1tQRGIdQBSZVBlJTNxJUlG0/QS/57xT1zTDm9q/XU3QEtEX9ILDdM1o2IUA7MdvFs3a4Zze2txWZO9C27PjKgi3OzdlSB4PwlizVEJTTG6cWy5jIIMeYVNnlPNakamcyullQdZA4mDp+K4Atf2/2Z8UejGM0XACt96TF2Cpx7ypeOLPBgdByQcauarRj+9lf+7yyJID2/fdDHU9sjjpd1GgdaH39lBTvrNhq9tryuvPvUsyUP6t7GuutDDgO+szl61R1sQx04gVTBJdBmgI0BDcYZjh9orXjIw+pybXUxwqt2+xgAG929ea6bezu2IRyDgKpidn5y6725dAw+kiZPxsDDtTDGBntQUArUAtv22RyZoGWSUqpOs72nkO093zLB+zQ2mpFHWdGWwKtgsIwE+E2cG8EOuOxGDDV5SKjzX7+BFp+vr+wYO22C1mGO0Pb291VIE3vPoYP/GELb20P5OMrMQ8+z+2Oraz0lc1yNgLoAKCGV9CdML9gvXkYPLONjYFAmP9Qn7Exx7Zn84sEM2abWyPbQO09ZLZuyxbn521xvm+MV15f35XwiB5qXmtre8uY+cvvr6wu6flub+/b1uaWzis6MABRgJYMdH6+o73MNe7u7DmgTxhPOm/9BcSibqoBiOpshMaOZ8prqH8bz24B9UCZs1PJPm+YCW0qnXFeRIuSCnVB50p8NiOGuoU6JujBlz6AlgRAozLGo9Dx+AL3vZIG/d7mdyDQRl07e8fL8zXXiIOYj61TC2hxhpb/np7ilf6gOMdE9cuFzq/K6+N6ytW1aiynarR0uLibYVLHqJGpU2d7Xpqo5DVOnaNPffzHJ0pxQzbOQiJSAnRpEcDSTZQvvW6hjMwh7DRjM12HG9juZrbqhumA13B3S5aKTOY5ceyowHl57ZBtbu/azc1t+9o3n7Hnz70uUwlae554+AE7ubZsS+051RvpzcL+zm9DeGECsLj9RGMJsa+ylUIsk5AgapDMKOzB1FAtH05aI2iwZnSU24dllOdUZSyM4vT0x+AIXAZobNASiPM3Ja5If+ZC1l6CqlOZ7jySUV1mXdlHSyuCRFB7ezLHwBx9U03vCD3n7PB8TwO0V3p90eJktPwN08ApLEOD4k9mkOr58xXxVlh5x+8fBEBv9YL5lqKGo0aqGipgG3c3iK3aPznnQHLoBNBu7k/s1373D+zPv/jv7Lc+91k7e/Ium+dZ02bC64hNcKAVzRvjxeKuRxIb/R9vddEHfT8a5sv1MPtjd7o/Wp8+OyVYjbI2lb6q/oo17R2siB/7Hqiocd7FdbujsV3bWLf1wcBavZ5q+wDt0889Jw0Fin9vIfINMwCUI5isgAw6VD2jDnKomQFzPmfSxplRIIYiZdrFea0FW9S08faOnVhcVo02Vcc3RwOpjl8/f95OnbjbVnsLdmhxSWIoDQgvitkafFBkIHyPUZrdLkrpsW1tbTlg4MrF2YOVYtOU7THbFWBZBIhwvRGwmm3vDOTrjIjHT1PPdLxv1e9pisO89ufJhGfzrsD2hDZaIDXJbM5ZA/qEN7cEtDB5OSEHMVa67LmojF5k+qLHVSulaIoQCLhxkDOEXBE1VXdzc09jZWbh7Zu+21h47u4OFSggTmUkpYApwJbnpK/r9516Vs1bZwQiMjdu0PtEjXY2o1W8G2KorNFSlwVkKG1xPzlb068gExlWNu+dgzZSyS3znlBYe6+xJx5a5+lHEDobBVqpMJ5R/VcZbbY8FZuvfL1yD5YBL59dzF9Q51oWsZmztKdebXqHYyTgNuLUsKmUf4OYprjn0TqVbAvvm+2BjY9+4idiqIB/eB4gQIuJBYIKjCwA3QpoOcg63fDvHEn5CtB2egtq3ZH6GLqC/r7BtlTHAO1dR4+4yGp1zTa2dgS0X/3G0/bi66iO2/bw6XsEtPcE0KIM5kYQzdeTI1jwLBS4NN8wFOTLKClBL/0ttXBD/ZZAS8SlxZeiIQ3+DUVf0Ueb1HF50M0KX9KOr8j3EsEqYRT31RPd+pDMNUGWoe9JVRp1v6jPij6GARgF0A73bD08W3nARO5HF+dtWUDb04ABAe1c2KqhukY1W1SJldXm3Fje9z3gTH6GdwrVVUYX1+L3N3qgM7JM601ZqYr/jpr2NND+6u/8voD2N3/1l+3s6bttngyJUW3cUgQqap9wgZxo2lQ7VCZwWQ1+50jrQVFK4N7576fhCF+2gAAAIABJREFUJ1cwK7LLwC7Xla+7vNMef6vGLWcbp7WkUh+P7erGhm3sDmyu3xfwnr9yxb753HPW6c3L5UZ96SjrCYYHu7pPHEDyLxdVPQ20WaN9K6Bttj14nezsCmg/cPaRtwRahHvK0+Og1doo+hvz8KXWSBsgP0Z2KVBiOhS9nwT7cj3aU9AAXaoRc4x5k4m/T81RwBB+3vm6AJNWQBVwJsNUszh6FvEgpgCBfQ2jRcsZgKO2GbceTDHS3nDgjKAoTNpi9tyLQC2TsAujakoUamv3PHaWh3/HtlPgrj0Q/bbq6vEWL4BaQZGen1PAMqUIARn/LgpZnr/xmXKessK8sDp9l0ALjSrcCKMcOh7IwDlrAdoELwWTmXBUBkDB3cxmoykqLZ5LdntM7zI+UDGBp2izy59LSroEcf5d9zR0O1IiRXuPKuPhOpV1WvUOj729BzGUDDtCdU1W64IyD0pZl2VLXwW03/aJn5woYgtDbXH/vZ5EUZrsgu8w9Ey3owfKz/J1j36JivcroKXuQa1WwwloCh9sizo+c89JUce86eLKqq1vbtuNjS1ltC+98aY2xSNnTtmTjzxopw6tqF2FeiM3Ak9NB9ppMZTeF2cODo4s7OsO+mEUhoAhqIl5iVEPkiMUDf+NicwsfEEcDLRSQMYZd2BWW0Zi8pKtC3HCT3H2NWNQgVPYLWoMV75FLED10NJLyHNpNvVwt/dHymip0dJLK1P0uaYdXVqwlY5ntOoRbuDMEmrePI1LoFWW7wKFOoC4U052ZwB5pyCrWxkbImfOHgy0zkS4g5VHAyofxOgzuizJaH/1d//Q/iKA9qFTZLQTa48ZYIBZO0AL5B4EtKFxLiZCvXOonFZJv/Pfz1UazyI2uDZ6vFiyKNUiLOhmAa3EXD55hZ4+gBYHpI3B0Jr9vg6INy8F0PbnJeSQpV4YsQAE3KfMcnhvgFbsVWS0PvzcD8rM9LwtqikxVGa0AG2Z0b4doJXVqihPV8P6gRcubRIaTnxyE4MKcDKKPuBs2xngDaxsOE0ffGKSKE8UwaGyTcV1lnN8YhFmEnFeRPaRnRWAXs7jFSjOWECqds21kY1zlsQUHTFoUtt6a41bMHqLjYY1oNBWauxmGHjFlwMTAFdl95G94nnsG7VuOXSwj04CTd/yPaVSXjg/iS2SoZDPq852TH/tCNlof9YUqHeX0cobOTQsKsVJB+M9/LJgDGe6XM9eevCAOde3nLJuyVRdcMbhnUxHTcCVJ44HyWl6k+fKbNknz5zMlrN2KjdA9f/WM4EPEoHpOYs69vaeBFq+NiaACn+EUhBVnnP6d4DWZ1F6RIsYCqDVHFQeAk3v/b7oGbUaIB0P/2NfpFBRpowWoZNqtQXQzrebFdDyAQFaMtoE2hdee10G2gDtB9/3UJXRAhpuaRYZDYIopebeQyt6g8HjOoAjK5E3pz+I0nhCbSLqlYVuxXYRKiVqteb9XxV1nO4revp1KJsHXpVpxPNOF6n64YYJe0SPVUmgGvoeqJ0K00oNExmvmuDZkL6IWYY79NEyhQUx1O5BQNs1mv/7zYaAttes22Zil3oGFP9wP3yknXuFvluYrfOrdwYxZUabVpCe0SZ1HCAbNaMEWpl5l0A7mtiv/8Ef2f/zF1+0f/wrv2RnTx6V6pjwUMZnirbZCGnXlnXauiaT33tnn6D+6Wjoepe/fkDPUQmkhfXn7Bvk82REImudQ4CDD6C9fOOmrQ+GymjxAn/z0mX75nPPS0MxC7QAwT5m+yk84VDZd+P7BFrRaHGgap8EkAE+AC01WgHeDHX8doCWYBegLQ9BedBGlpDWjMoQMc+J9iRl4O2WDcZ7ou4AfT8boEWnZ40miKOS5lNp6InmiCpt9DaaHOZe3X9f3Zn5V4M4CnqT8s3OyLNkQJVSF68nGhWVEurkoHIdTDDC8Hq79gBBA7xkvCbvSIat3kuZ/6Mejj7UOCey11YOT+qj7XrblcwsYtCEphr5NSDuUqiqSZFOh6ctIfUnTIHeC9Aqow32CbAlcUn7RdeJ1CxeqeQVDR7DLGqmJjLuQgvj6ui6ZFedHZH1Z9AwW6J5K+pY1DlrOdywfJqbl2GSyvahDYDsRIJUWCPqtHxmqc25sFbHXeeKmdQlO1MFkAm0LCgiMxlqq9ndgVbjnDCfbrd9RJBMALyPlovrIdvjIbbdXnG4H4bZQR3PAi3UMTXa9a0d+9o3n7ZnX35FhviP3FsDLRmt6oypBokJN3wA6rPaHOHdgs9qDibWhcSGSRCgj80jTAdaqG5X8nGjzTp8PageLcQZr+O8aYm7Se8mOKkeUxyOVY0hMDrr3/xeWjV6baGK0fT7vtkdENi4lYF1Au3evobUJ9DWNdq+vKHpo5XFJM8khA35uqX3U+SHlWGUmq3fPUz4tb/D3682RVLHYZpf1minrjOGbCJ6S6BFDLU5MvuNP/wj+/Mv/r/2G5/9H+zBuw8LaHEHoo/WDcWLPuwSxGKu0ju++Fs+63ujjvMy/FkVaykOmzADve0d9k/XlJ8wgZky2vV1W99x6tiB9op949nn1MMO0CKIEucDaA0HGqOWdSVlkDNAm/FmAoQOKXUduAXjbI0W6viuhSXVaFMMdbsaLWKog6jjpHN9UAeDJfzMUb9rKIO7/a56h1tdJo5hRUmbjQ+Kp+8/Fadkn5nhse0w+FBgYZOYeBWUOfQyLkuUZUgWOt5HKwMNaGfU0FFe43v4DG8OB7axvaX9pJpsw2yh19MoUblbhTGKwIh6YGtO/2jwCMKvYd0exM8szPeNtibYir0hamSsWTxD5nPRCpkstw73RtN2dgeqvZLJQ69nkCIHqeyRVrlNJ2U1Ns4Nvagpv8uMVoATtfuo7wK0ab2YQJvnWtXSqOQogbZo6I9V7uutOJd8McQ5OXPaRHb/VkBbZruZ0Sow0BzdoPKDPs58m/PaHQc9oZMzlGhjB1qGUxgzpgMXZ5XNGUBpbyd1LKDlQYZsPKljgJaify4Mp4/8vzU3cR6dK9FlTw8doBVNEUC72G1NUccA7dbOQED7108/Y8+89LIk8Y/cW9donTpmZF5OhPEpEnUfLQ3ZwX/Q4J4KtKooHr1biFWICtUjFbXaCmi9CA7QxrHjEV8sxIpanenVKHsxfQPk4egZQLlA8l4pMq4i4aL2oyEZTuNJoBN0MhGqaBmoJjbSaGTbjBRkOsvuQPU3Hj7Z+eH5eYmhPKNtWg9FZEUdhzl2AabKZqO+p3c9OKl6+9A5c3/ezi9OZbTxC+lz7Nu20t2G3tjVhQqvqMXR7mRmGwLa/9n+/C/+nX3+s79oD5484kA72pcVnLIbJswkezAFtPX7vJ1rvt3PvJWWrAzUDnoNMvrZQOWgCP7g989PhvrR28CoyQK0UMdzvXnZdpLRfuPZ5yugdbcsP1yHuzvVjFytvwDakjr2QCysQoOS9Lojdq3dO1LHbwW0iKEULBQ3sir7RPbKuwMIvCeAx7QcQLTHrODRvhIBTWIaDKUc5jNwjiUwi3rmUMVHmXqb1Ld+LuDprnGDiF0GQxswrody2fy8FL/8GQwmUvvy2vwhGUGV3O417Mb2vl29dk3PUHO6mw1bW162pX7DdnZNauSkxKm3SlVM21A89K2hjzfM10bEtTjvKmFMrW7euKlasyap5ehSfCaCnhrsu9BLE3k0eYi+Yg8cPFhV0dZLWOEMlUEMP+GOeO8eaGGZ9PmiBzeBlk4Pea1HGJ8rVW54KkO4f7cnxNM7YIo9zNLcVB09dwOiOZ8op1eZqdHOUsXlHsqMFm9s7lYGMv5cfMXLOCYGv9TUMcM+Ypwg52q7q7M6a7N5Hbnvk/pufOvHazGUaKEUQ81DF3fdKzaja6hkaBpRNZ5mk9Em0GZGSzQI0O4Pd6Q6pkZLHy2/k6pj+toA2udfPadC/cNnTtrjZ+8XdYxJPkCbGW0DZV76A6vvSo/XOXzmUFZA6w8t75UoAB5E1k3CxAHaODPaFrRP/NZBQJsF1Mz6yp6uOtBKIs8fpYNt9fQLB7LUSsfPaQBJmGwXEZw8kFUXYByc12jJZjeHQ7uxs+NWclCkc007srBgq8yV7EYfLWYhUzXaeuHwbwmyKSGYbXt5J6DDJ6Qm/a4z2thi2oRBGyfQZouV/+1AK+o4/IAzo/3Nf/q/2P/951+0z//yL9iDJyOjLYG26etX5iDlh5PCEC/sd/KJb/3Z9wK0Wj+3BVqP6Gcj9ekriN7jaJyXH2tRo02gfePiZfv6M57RDvfG1qBurZpkw3a2tyoD/xRukNG6+1QaY/ipnpmGAnJchwA/TPHvQB2/FdCS0UId5x/VgMle44wBJAWcmGNgmYi5+2DgX5NQqGGdLlN9aHPx7yHeqn3FvccREJrv9xXYorTGH5p7i0Ukv8vPALK8H+9PW0y/T/3SR+Vt0x4E0KoFp2eMB2Vu++X1Pbt87Zpnk3izj0d2aHXV1uYbtrNntrM9rJS+Eo0yM1rJgR/kErFht6nB82N9f77Hdfre2txYVxuXfK2L+qoYMI2WbGr8nrQzMRe8FE25SGouEgJXc3s2T+6S5/jfDNBSnxZ1jLWtpqE5yGdGK7YuLUZpQwqg9UJR/UeCruJQSZBWzDC1X6Oz4jYH0O2AluupqOPRvgNt4caVojESOHk0QBuH13E1SS2p405XnuSzQJs4UAHtR3/gJ9Te47Sr94mpvWdxwUdtEUWKHgjjihgR5VHHRFEl3xWFhB1W1FIAT4CWr5w+ebemeAhoV1dtc3vHNkUdP2MvI4Zqtezs6ZP2gQfvt7tRHbMpJFYiK3Gv21rE4Aq7Gmh90eZx7w+oHiacnVtep/U6RgKt5mBinB41XZlWFDVastop6jgeaEn6TtuL5W2sDybRCR5vVRlrLqnqUkMIkgKAfLgcnKgakZTXQLvrDjd4OMuwogZauV7RskSN1iG/Ek34FcQ/hVPLe23vqUQa7wCvDgIPz2hrcVF1rQoOQgwXk3I4liWGGpn99v/0xwG0v2gPnFiTBWNrvK8JTd7eIxfcW4A2n1DpWvMOPkL1o+8FaD3wqQ+Z+hBJBbqLNG73xwMUt5nEnUn91iNXHatG2+vb9v7YHGifVQseKtcmHuLy2W3a1sa6j24rmvuhT+WQFP7iel7Rw5uCqARaaoSkLkMc4louhhptb9txVMePuAUj17axP7ALV6/aG+fP28kTJ22lv2CHGM7OzpWtqoOtdCIaik5m1rDBAAMG7/3sY80KoA6cbuW6MKyIVnYb7mHe4UGC3JoGDtJU/slCV5aXlHHu7gx8tCBZKOdXZCRyZ8LMIkaF6jO2WzKKQOmsKUlVRjtvrW7TbmwO7cr1a8q4ue7Bzo6trazY0dWegcsYdA0H7joFmGuFawKOj93r9eeVjaeQhu/LOlG9ry4Eo9Sl+jJM197QFc56JE2bX1hyIWuIodSOFQI3Lw0MNaUHHYwLxNw7WeeBRgK674EEU5Vl4rRhRQJkacGIhgQFu+wsJdRyX/kEWs3+piNF67ewpI2hGfJ81mzXPJluLZ1of0Qfb3WaFUirTFqRsn/+cqfkuZ0iv7Jcxc+lZSWe+uCBGxZNt3YKZWJwQJZlEEMBtpoNzvt3ujZgytaM2njWG6HxrT/wM95HK9s1n/GI+ImhAjizpK9npbyLB6TfQTlHzQEpPUX2WBBO2RClDdQje889d9vJu09U1A109OUrl+3pZ5+3Z55/2ZYXF+3+EyfssQfuszNHj9hyJ4wXoHRStODVBQeLcDfSIeOeidEb5w81peBubgE15UX5BFSmDnl7TzycjPD0uul5HIKqio6oo271x+b/OMsj/EqgSGAtKZA8LJWlTAVwvvn8T9pHehSF5IvqEnQx2Sw0IAfo+vauMloccI4vLdhSJ8aCSe1n1sEVRsEGk0lyAfoyrANC/++QGtzhML99yufP4c5VxBpUDwaM6Xy4CpemJClV+1bcHx8mYbYzMfvDP/3X9r9/4Qv2cz/5Y/b4g6cNhmIeUBgN3f1GmsIgsGqSIdvmPfR4L1ntO03nyzudC+SAu58GI3cCf701IiVNsUEB27DdycQur6+L+bBu14aThl28dt2+8tWvWW9+SUBLmYipPjq4Gfw+8tpjDhCgBrpL7XY8EYV6c2NdFoR9aM2lJdvc3NReJhDn8KX1DwBgP/UYLjAc2KGlZXvfQw/ZsWNHbYs649ycvfbmm3bh0hU7cuyYHT1y1BbwJMadLbiGMgNx68C5CqAAMoaS8MeNJfZU68TOEBAFdOQgNee1TECW6wSwldG1XAikbRFgo1GUsEeh9GUQPL+bAiyuJw1pSrGLDnXEWnNzto0XM6s1Zsfiz84/CKPYH5x//JM1ZPpovcsjhgtoNGBH2Tmvm3aMPk3Ga+F83QObloCTPmI+CH4GBFn8PpSxByFD293e8Yw/2ooyoM+BBFki4Gfo+IDZUcAcdVwNA9AkoDkPDiRAdEZJTNvI7xkgy7rTyRWe8jIEkuOei418Io4feKwnwJn7rmetjDFD6nqll9sxr/WgfaAURiLq2VOt/ulUJCfwOgsZQ+cRQjXGCjC03mLIgG9p/3+ulzWOMx8jWRGlSnhIWY/ZziiRk3Uphl4IeMW6xDzaj37fT0Qbpys+oSMAWjZUX/SxK/2maYv6xCJDlXOIbBF9rBaqZagagG5padEOHz5sR48d8ShVdYSuXb16xZ55/gX76tMv2OLCot134oQ9et+9dvrIYVvElJteSD2fiK4EsyxerL38393qiIXg0Z1rZrL5328+tRhuoJriA0RVBI9xUyzmMtOrfq7IAGczwwQsriHnu5ZAWp7dde9mXYooM2IeV3nS5wCFBFrCBGqzm4M9qY83dodq8SGaojn+UL+tPtoFaj8a+I7ymMNLZHvlJVxXSzz7T7I7jAnfHdCGF/HBWDP71Vt/KgOSfHPPLvPuVIRRqIbrK5VIIYD2D/70X9v/9oUv2H//k5+2Jx66N4C24UCrJn2n16ogg3UQtLFKC2+Vkt4J6d7j96YCslsqVfWLT1nYFe/pQOtfGJRAu1EDLXnbpWs37Ctf/WvTAIAhTk9+SGsqDIdEtPdksC2AYQ92Ovbqq6/a6qE1iYuuXr+mXtR7Tp+yjY0NFxwxU5YWE/YZQ9wZEADQrqzYIw89ZEeOHJZ9IVmbgPbyFTt85KgdOnrUFjsdW6Lnkj1ezPTN9h7OEn6X62y32qJ++TnoYc2oRXXMEPsYCF+Z9Uct192cnJXSuRRAWg2OR+FPW1Rk9PJSDsAWEyVXLtoXA6QrnUUE8wgVhwA+vu9hzLCPS9JEYAvjpKBe5v6AlltH5og7srrsr/d2qVv3SAq/Emg11YnirRTKLTnnke2mD7Rn8k6tIyDjM3sNNSdVBbPmdQEFAek3TmCuzJS2x8Kww/3j3RgoLRjTix3QEcsRfgWcOxKchqpXCVowprcAbYD3O5dT+pqn3DQKJqyGxulXy77Y8vs501fnY8O98Hle0vIk2xdBsDv0+fQedX/s7Uszo7KeAv5JRd1LIIjJidzUoMbr3vTGf/5xHyogkGVRdDvyPIY6JsJbX193PjsK8SlKcNWxi4c0iklAh9qPh+4ZraLOuabddddddvLkSevN9yvDiatXrxqtPV975TXrLyzZ/XcDtJnRtq1lDrQT6rEVrjOlw4v3qm1pCD20QdAO4eurI1pN0GS0YaIdQ5U1mk0eza48rqdkOBDntIkqSZ45TGejJ7W7T4Vg07+QtE75Y+V2Yr5uJYSKGZhpZK0IstEUuG7FAy6BFsp9rduy5V7HhyRAecU8SLdpyNlH5TWl2Zh/LV1g3gtm3Ho85FfunO79TQDt7//zfyWg/bmf+ow9DtCOR7YgteXfLaC93Z26HchWwYm3uzrQMoWLjHZj3a5vb1uj1xPFDtD+B4B2YUlASykI1SxK1RHtH+opZTCHu0Dxh73KOXD9+nXb3t0RoMFykSUCTmfuu9fOX7hgCyuryqgqoIXN2t+zteUle/jsQ3b0yBGBJWfDG2+et/OXLgto144c0YD2ZQ7l6eq5nyvoQdAn7OwInMjOEigTaDID57VTjZzZH58hzf4BZs4nGDqC/fRP5jUVZIT7UwKdU5IOrgCd+wHXYrCs8VHj3IYRSO1DBJ5ks+kwRz2Y2m0CIckByYYU0c2mHLXoMPChAjEVSHSuP2Gyd89qPVhU6Sv+mxouGaxETWITg4KOwQOcbSkA016P0XCKz2AvK6CNzJP3j1lpYvvyM6d1In3BJC8MQiCjNerQnrnxe5Sr/lMD2umpR35PM8v18ah3BlqerTJXXLACaMlqE2jJaNNfQnPbKZ3wPGN2s54z9/6//PTPTTTqSW07TUnl2WTy25ybUzQr8QPOLCiSu/D9XRXoidZW5hedKomB8Xio8jpQSSwSgHp5edmOHDmiTFmiF3r9Ll+2Z8+9Zl964WXrLi7Z6ePH7H1nzti9x44qo52j5sONKKgBFhtLODNaIIO034HWvTTVRlOOsiNKK7JTr9U60PoMQl9kOSIvnUwyyouXrMIkr4sFstJ7XBG+BVSlpNARv+oDqw7HInJNjNaEmsgzZXdWFeEb6p9FRbo7ngh01zE/JyvBgrGPECqmESFCwB2KWpky+BQ/lTl05udxUyREuQM9/DYyvoN++46EcnE5JXX8bjLa3/uTf1kB7RNn7/s7CbTVungXFLaWIkDL6DKA1iZ26eZNu76zYw2o4wpov279RQdaDgbAEaDdVwtK1Lg023avmuFKpnj69Gn70le+bAuLi8okjxw7KtCFvlw5tKZxc2S0EywRG2S0bRvvDW1tZdkePntWQAtYcpa8Ier4sq0dOiygJfsFaKH7EwgSDLLf04fTcxg6aJRUomcQvudxkBMoRmtOq+Vqfjzcyb75g8K4222r7st5px7SkbvCJTCnpSqsXI/xPwD2PpTsQJ/bRVhOYyNL2dpl6MCm7WxtSdS5trwi1TCINByMbLC9U9HCXoempcip4kkg0/YIQB3q+jP7zgw2a4xclycucxJikUATE+3uDN3rumq5crMLXkf1zXD9yjWWPbRKRBTAeAnNB6o4YHISeaIRQbkOUExfmqKOHWihTye2PdxT5q+Mlnsf/gQYFolJrDJ1n+Ob1HHdU1u5jr/jWD9776dPt+mMdipQzXUeBh9vB2hzTB5tPQAtZzFAKzOhyGhFL+cwAYncvA1WrIImXpg1vr4/mTAiipmWKmpz4zV71o/fsOH1PrQwqhe4ZcakH/KHjlQbYQKvzZeH+2bnzp33xaOItGcLS4vW7zft4sUb9tXnXrCvvHLOGt2e3X34sD106h47dfiQ5qs2RlC+LGoeXzipCGg9m/Xh5RTfAygj6vTLSUu3lH9Pj2piEXk2m0OavYabgqlUvFZTfALIWQmphhMlHBx/qiZdNOLrpQKaonh/KzWUUFivMV4WMZRovOjf2tjF53jfdkcTAe76dgCtVMc9W+p6Rssip380naHm/LZNT89IWC1SqLfKmm63A6ScrF7nVpSYytJKAVbxgqiIS6B5p9Tx7/6zfyGg/fmf/jF7/Ox91i4yWoLB8dh9svXs/MH8J0MdV9d0B9r4jqdPKpYFtCZQJaMFaKnRArRkupeuk9EeDLRQx9n/x8FM7XAQ5vNuVDG2j3z0KfuLL37RVlZWtLfIdK9du6YMl3Fz6kygj7Pp4zEBWtS8j5x92A4fOqSAG4B48/x5u3DpkoB2dW3N+p2WhI+YBiTQJoVa1tY07lB7NsbQZHamdkSmZ7lPcYKkLGDbPnlnZ2dPQMvnIOCnlkkWmEDbsaam/PCziJdEVU8mtri4YAv9OMfwSt7e11xaKYPZb6iOO2bbe0zo2bKNm+tKPNZWVm1tmUTEx+/ByrHCiQG2tnfVw8sXpDxuNm15zVmH3SET1LZjVnBLtXHm6fK7fPrtnf2g4JvuPc9wDUYD6rP4/SER4lyLZV4Jx9x7dEbBHkCbrJ66MHByyuk9RfDl+9zrqbSyQJdKKc3kogJoAWy85KU6lj+zi4z83HNPd9gUmJMEWtVo7yT4O+D8rJgHGf7XhjsH8WiloDW/X1LHmj53B+r4TkCb1ozqaAg1d4qg9N8xTlH3/rf+r7+YZBTLZ0bYJJPuKOCThQqdc7EHpaPiMllVp1NP/+BIC5cWJOc7uzt2/cYNUcfHjt8VsnZojpZBHX/jxZfsr9+4YM1O1+5aW7Ozp0/ZmWNHJe6RByoZbXK50cKjni+HW28SV44bAqOC7vDit/drVRZdcbIpkw35uea2ZjN5OCqp9Buiq3BL87UQ/6i/qgJaqO06L8tFkECbzlHlgVlney4wKBdI9m7pbyJ1Zq8OvL1nyAxWWILtHRXkWcyH+tgvdr1JXsKSsGDkDUcok2u7xfJgz4BhWlh/67F+pzbZDAZS6a3PEXjrnylUszMgmz+XG/hvAmihjp94+P6/c0B7RyAtvnkwa+ABHd/DmEIuYgArGS10LUA7Gtc12sUlGSRwMNO6R0ZL+YXWkjSs4NgqqS8yOXQb/8Xf//v2l3/5l+qpv3Hjhp04ccK2dnaso0Mfunikg7VH2Wh/XxntI2fPCtwGu7vKAt88f8EuXLpYAS3CqaVOS5NfSqDNuhrrJAVSCRbVWom9nuArd7vMIihzhWEF1y/wHI+VhUpQVLQMYZ04jyHPnNnO7r5EX/zhZ3u9lg32PFuB2uWcVGuMjCda+kfqU+qiMdAApowBCIzK6yHqpIYTY/i2tjcF1ik8Q0zaWehXDklqTYIZmJsTmKaimkSIz8D3BagwiiG1JsDgeVaCqRg+wM+RkeY9UdIQbS2+NYnmYQriLFQtNc17XBeTU2w4/NSWQ60yTCqGGn5utovBR7BnCbQCWwIoTUhzoFWeLJWxC8FkWFEVrm5fYiq7PqqzNQWqeo07A225bkqg9ftDHfvOQFtSx+7O5zVaMlz2mywoZ3yOeW19vvG4FkNNQkPwAAAgAElEQVQ99d98r2q0RBmq0fa6ongRQimzbbnyDFWdxj1Rb5ArDI5ME5tD7RZKP9VtiW5pvdjaso3NTVtdXbPHvuVb7KGzDwupNre3FcEQET/9wsv21y+9KutGAe2pe+z+E3fZSh/Q8MHlWqVCvZyb6MV1oLY1cU9NKV9j41V9rlGjVb0lWnZyk6Y9Ga/vNzoXmy8Of9vK2FG9elkHdvh2V5PxeN/arahvFGo2PcSAT1EnM6dk2bLhlrI12KpeHo3SrvQDaPdsC1n5aGybg4Hd3NqW2g2gXem0bXW+Z4scDCgcm5hw4I4krzlNV4qW41pmVJSV30sfaQW0RUbmIJqGE05flS009b1wQcl7zWh/54//1yqj/bsJtOFhW7Als+B7J0ZZPcYF0FJeUEYbQEsN7WLUaLvzi97zN6LdpefqV8CDGmW0SKg9JOq0rtZtqWWGv5966in7whe+oGyLeuf2YNdatNdAQ0cbCuYzqtGurKhGu7TglDN06YULAC0Z7SFltBiuJNAm1Zl9h9kLKmDLGxBRX7XXY52VlY88mFXKwrQfX/BovUgFb/4MZxsvnZQ0LU0pfsrr4GuZZafyOOfysn5p9ajOFwAEWh6w5Ryl0VYTgqidjkQ9yyhDtTy3QkwzDT9yar9nNwRhvJ7XlDM4yM/O9xCIMcYzfaulqmbbU6MNA6IqiI8ZtN494h7SAK3YPfWQ+nmb9HGW0/y880lS0oyMJzp7mIIk1bGGVNSqY7oeFPAnY6hJRJ6hiDougNZJ6jtTx3r+Aayzf/OyI+aTx4Y5UBlSWtweQB2/FdCmGMprtKMKaPlvgBbGCPqX60yRngKL6M0mKFIQ+e0f+5FJUkSKTNotqYaJ6BBGMVBAEu9CxUafl4CWF2uhRPMoGGUho/XIiPlvrMHW1tbs+IkTtryyKnqn0+3pa5cuXbJ//x/+yp5/7U3DkOLI0qLdf/JuO3XksMQ9Gl9EVguf4eGYK4sjo4U6lhArFMVO29aRUUbCDrQeVelx628XD9Cnx9Wrfyy8QRMYibJZAm555s39HplltOLqQRrMtVQKoUFpcybqpHrfOuNLsE3qtcwGnT4mWvMh1QwTwBkKMwJcoUqgpRVqdX7elhkLxrObg75hqotZY0Sj/0x/2UxFVsNM7pBWFdPLbvmpqBpUCuY8EH1bOYDASFQUfLAE+ULT1HM85neoOk6gVUb7yAPWHu1rPi9iqL8N6vhdlFWr+5hZf+me4zzArX/ywCu/k9N/VKYho+XgH03scgJtp6uaktp7/uqvrbcQQBvtPRwO21ubboDPvOkw7N8N1Sqs1n333Sf26ebNm9p/Tz75pL3yyiv2+uuv2+rhQxryAAgDMOp1Ze8rowVoz6p1rwTaS5cdaFdWV9SetojZxNjrWWXGldaBqlHmQZtsSQbVYbyfrj4e43nZKMVB1RjLgpqpgJN5vQrkffJKtjLyeQBcKG+54hWKYA+EY550s6lgg/NFNeQYZ+dj8jw54TNxXvI3qmOZaciS3R0r6JZVh2KIr7IGnW0+BAHZMyzdTLYx4XdAe49qe7WiWJk3PHUCbXHu6cwL4arfKxc/ZQ9pTtvJvxOQtfZ43wBa+f+i65k0ZOSgZxfKY4BW1rYkXwQx6gcO6lgDK+qM9u0CrYAqnnn57yQ8bxdoU3mt14nsHpgnD3k7quODgbYhy1Pc52R4Emr4tP3iWWdLWuM/+9hnfEweQEFtFK6+3ZbqmFpMRkmiO8I9Q4uYqIi6JjZoyoZ9QgTRLS+HrViq/e697347dfqMNiSblR4+xFBf/cY37evPPa+C5F1rq/bIvWfs3uPHrB9iHkCCaRflKDeBZtRoeXwU8ysgK8Auo1ZFnwGuqdyrHxpN1og44rNlZBeEnCjkUDRXh4AAPSf0ROYWi4CfyYVcydpj5JeGHOSSK2sS0i7UxuIpTBGINRq2M9hzD1tls7T5DHwYPAIIM7df7HtGiziKaLILM8FNwRFHCs4UJdR1d6e+1d4Y92/6cM9ziUvNf5+lkWs1uE9HUj0pXjfr3GqXylsWKFLdvqbXofPP7cRQLiGpB0ZQw0aQgTvU7/zxv7D/88/+zH7q0z9kHwZoEWSgWK8mJ83ZOEdpue+CMxYR0as4d4c/GabMOkLrQJ+te5WfZSZ8mf39urt5GkKTCEsH5aSGk0mpf88PL+hMWCYAFWHSeK5p569c09xiZhnzNQwrnnnhJW9F6XQ1bQQBE4Km7KEl+AVMARe6DfgeoshTp05JeXzu3DkJo27cvGnf/u3fbn/2Z39m80uLotAIyHnwAArgQq/n6ZP32NmHHrRDhxZs4+auqM9r16/Z+sa6HT58yI4eP6ZaLsGh+i0j09KjUZ/rOAYEuKI4F2FmNa6anei9FucXPBMNCo/vkXXn4ZeHXWaFqVruLczbfmMisEwxkejhAH2mGLmDlgux8vV0znXauveaHCaDIrc4dMB18SiZbGbTucc5J3Wd7HmYhcacLfaZouwq6VRPJ9Vdfr3MrLkGgDdFI5mBE+RUwMzziIwuBwrwegRFOs9xlqIrI+rfGieqUpqvtjxXlZ1JnBk1WoR30UeLSYrej9q13LHmXBDFv8fAeb2nt+qqTps1WneJ8rpfCaRlkpRK6qqEEG1K3uXi7KKuNnqBE1CrrRhmHgLo+GJdSnSg5TPDQuicCqc7DbZAdQ4DVKiO2WckPgCvbBk5B4KuTzU7b5NtY1Uf7ZPf8ykZVgCC7m/cUn0WkF1YXIiaa5g4xFQNjaHi5sw1bV+HZfgkS4RQAy2RFakzG/TE3Scrg3c2AVHy1599xp47d0436ejSkj10+h47ffSoLfCwsHfstGx/vOc3MydshAAkHXUy08wHldFvPhg+cHWuxnB4fUFGDhonXziD+KuKmg5aCqAqkUAAGLS0y+prg/YMRnRvCsVdgqw3oZf5I58L6qc2w1DzuK7P/Z3dgcRVpXrImAnwNRbEeCzh2CI1WqhjBGf0QbPR9Rm8BqMRgGWtRGIxB/hb53H621f0Wk7fOCDNEgij2szG9DgkMzuXE5fqNNk+UNPKorNpG5i+vQf20b4doP3JH/1B+3vve/D/F6CdvTUHKa7vBLTl99yDrXAki/VSA7A/H7dvaWqkXXuuLZtONjxG58yfxT2M1jBqqF/HGOaFlzS9B/vFqzduqL2HfTgY7EoVzMEN2AKIULzUCE+eukfAS1AMyNx9991ioqCWv+M7vsP+5E//uTWivLS85LVYAHx5cUng8eAD99vmxoZdvnzJs8Mowaytrdqx40djVKUHaRVlrPjQNSGAbbWnOFiL+5LMFE5MvW7Pp9QE0LJ2AVf1M9JvG4DH1wEn/lYtFJDvtFU3VUYpFzxvV6nMGuLQpG1DJTbUyvgE4AI13LNNRGfFHiOo5dAWM8ZZEbVjqGNpYMLYR0DB9wd76g/O186/ecZ8BlH5oQTPYIS/Nfyl2/XPGO08ee7kcHctlJz6EwMJ9KVq8HtTmXcFtNKosFc9Q80/WeIhtJfqWICJ6rZhWwOn5gW0BPpMH0KUCe0d9Hhehlsu1kCr+qfyoFt7iPP8rrLqzJzTbILz0SPmar9U6yOuXeWIIuD9GwdaqGM82KMWnkCb1PFUjfaJ/+4zE0VznbYiWf5mAVKnhUKWNDnpVgmIWEROp2QUKFygAM6kn8q4e0+KODbwKYD2xInwH8UfuSeg/dqzz9jzF97QDTu+umpnT52yM8e9vQcbQSLD/ZGr9Lz2StofmWHSSCHvzw2ZkUuBXU7Dwqkjwy6GCgtDMDUPM4vsC2aRKZoLd5Uk83zMVdBGMbDd553W4Jm0cR4cKW/Pe+h5SICZivnRR+vwNl2PYOj7cGgMF4YaJJNF5QfQ0ntHBD0voO2pJgRd06M+JArZVdmpuRXYh5Wl6iWxcCuV4ozyL4E2GY3879x8/nlcFZb1HP5T3tI5DUlm8F73poE9W6Wcaqp7n6vXvI1hxZ2A9nf/2b+0L/zbf2s/8SOftA8/+pAs/TAF/dvMaO9cQ5UtxlTwklkZdzDXYwY30yBbt2JVkXvcLL//ZCdj67baqh9B5VFeuHj1mvobCdCwYXztwkV7+vkXvefRmnKyIUAkI2PoBoIllLkc3BwWgOKx48eVdQG6APL9999vzz//vACB/+bPRz76UfvK176qToWLFy7YobXDtrK8bHuDPTt5992qUV6/dtUuXrwoPcORw4dkYOMmNodseWnRRoNdZ0OK9ZcZLNkY74fgUiPyIutL8KQ04KPoWgoQytIRZwzgmz2y0OGcXcsrK167hR4PYwkChMxandp1dk7ZZdyPzHK5ToKQbq8jly18jnlm7C/YLFodcVtKb2K1UCnLdKUzm8Ad9HwyAO+bHs7ZnsR7pqcynwmxWn4tz1zO6l63bTsMFIi2Jj4zXwvmuhJJeVTt95j7kZk9gU8GwT4/1wNjSnY6A1UqCyCDOpbfOBNtHGhTdSyGYMI69HMHoMU8h3anHLqSAlJNgAtFbgKtzvXbnD8l0E6dPfx8AG012aeKDPy8Pwhokzp2nHiPGS0lG4qPDdpZmRzlrl86+2NQRXXNT33yH+oUSLMKLQJENTEuL4u5ivhiILOiMv33XFgces2T3jAWMyCnxTHc07QK6CcMK4h2eeiddtep4+eetr965UVr9zt2z5Gj9r777q36aPFIhjrGsEJRSwm0OdWHjLTtFIJHiEUuEUmiq92ieK8CPsX7FE8pBavcZrNsX/afOgVcPUEHqCqKIjp0krQEojwEy8VTUiNVqKjPFX2sOdg5DmUHRbMBdBIP0nzmqLw2USCryX5k/facLdD7HO099NECtD0ATsECYpLsk/QuuQRaj2BuFRvkZ8laV4JAudAVXHkIWWW06t9joYkpcJFaj0OHtaEIN6s1/koCilJI9S6A9vf+5F/Z//Fv/o39+Kc+YR9+7Kx1JmPr0Rb2t0Qdv5VXdJmt5n3NdVFLxmp6PjNX+V5nvTZ687wlogYljsHx3r71Oj3bISCzhgKxG5tbZsyGjozjwtXr9syLLynLJaN1AVrDrl2/Llbj+F3HldVCF7OPAV6A5rXXXvPsrdWypaUlO378uD377LM2HAx1uH/4qY9Ya75vX3/6m264MJ7Y4UNHZIp/7coVO3XylBTKw8GudTotO3Ro1ZhOQ4vN8vKSlMn7O7seqEUdNDO93MuAkyuA/VzZ3hpU/aSaotMnGzJbX/ce2gwMu13sG33ST9KxANrhw0sSDNIO5f1zZkOuAWDodqo6LfMBeASDwViBB14D+dwA2vl5glWz85fwinY7Re/CaNtCf94WF9rWi5nt4BCvA1jCBuT5IbvbhXlrd7xVh15g3qOsz3Lf+Pr/x92bR0maXuWdN5fIiMjIrTKzMmvp6pZ6UbeQPHgsgS3QINmDB0tjtgMIjC2BGYMEUmtBAnMOjBk2w3jsWfzHbAbPmWP7AAPMjEEIZsb7DIIxQqgl9VLdXdVLde1bVq6REZkZc37Pvff73ojOqm7UajE469TJqlxi+b73fZ97n/vc52ZWq30XPbPcl53tbVePjzFJbVpKaa5nxOFqtZSoO9j37DfmmsjfOPpn3efdhaHeXxqLT2YVvk/VP4sFY7TpZHsLzloE9SXQElh7kB2Ze3RqHAa0d3Jnq/bKSJuPn6dRdsssN9XI6R2vs6hOgkZr/ak6/kKpY1bc3tik7cc9oy0u1fu6ZlG21Fn31o/9tAa/8w2fleh0ypQatvnrtmfpvZlcv+jj2vFXtFC6RbFCmQ1J9MR7J7o9fux4JSwCFKj7PHrmjD157ZJNtlp2YvGI3X/ypN19dEntPU1Jr51BzT5aTpnxQbhCOZFk43DMagXy6DCnoWRGi0E6NQH1fcVAdadlEVfVB79nsIWIJ+qKNcj666jEEBrgTGTngw+qjET17irtqEQeutijYi0xAQHSoXKu51f6AodqoQ6kOgE2YPTT7u3LyJobSftOe4pN3VB0CsBgGkBkKUous9qQ2Ps79AqM3j0vPrPLOgIYChyKLztApjBB6uVw5tIFcLeZND1E2p9Ai0gGsCXa1WERD6o6Z16uLwBof/5Xfl2q4x/5wYftzW98yJqDfWvL1i8Wur26NVrWUWa0o5lrFZ4VVFa5DjyYqt2ms4DgwZxfmPx3Kt1TVa9vk6j0e6KBe6xzgLXrNXwcm/bHzNY2d+wzjz5un3v8tKjjRnvabq6v+4NL9doTXXr06FEd1NxbssMLFy5oDQC6ZKR8fv3rXy/Q+dS//X39+/EnT9tXfPVb1BL47LPPWWe6oyB67cZNm5+bV8sL+3IR8dPcjLadqNUGpgtt6QrKroEE2zxveI8JtPSUcm4xDSeNGwDaqaavnlu3vC0HoOX3MaYg2yOA4P88DufT/DxBBH2ttLKM2QEzbBNoYzoQyYYMJcIXGd9nPrgXgCDPOzvrLUEXr2zIAITEwg0gJsUuAbatJpmrAx1jgH3ggQuicIRDCIm7FGP+EkCnplCwel+wJy/++/k1Hd55lqhG7YYjJbuounAhxFJmJ60GM5r9PfAhfUu4OrkrnnecS30cm9KzWgfaso82a7ToRySELYBW3sEBtGT5fjaGCc9oRqtkezhRGd4jZamtPon8LPX2Ta2XyurRa/w6pwNoawbJf7+s0aI6fiVAi/HogbJ9N0xxhy9/bu616ujc57f/8M8Msi4hgOVAxAFquq0pPmSj+cZT3VePFBq3qTD6Bmg12DjaOfRm8Xvc37dVmYgvK3oS9TI9YZubfXvq+eftc+fOadTd8syMFMfH5+fUF9qedHNqKCfd6ojCydNSDKVOLPpYxj2DyrYfz9ScLqHfSxskGqUrC//078yFq52EN3AYYIQQysHbLSq5eFInQtNRcwmRjtc7azWiFla9Jir6vZS9VNkNDIAMvaONoWjeZwESHCTQKqPFirHft90+z49X6YTADKMADi15HQeFo6mjJXiFjVua9ItOjrjgdtRNbux8Owmy2oBjeH36JBEHbPdPdSWj01JEuWS0vEb+LUeuGMpQbeZXALS/8Ku/YR//7d+2v/mRD9ib3vCQtWzfpmXrlwpUJv8ErL8KYqhUjZcsgB8sRY3rNkDr8tPJqtWP66lLWJQ3qlayWIMVeKe9JvNYJxtqmzgYjNn61raorMUjc2o/YMLR5584I69jgjQMJraZ2RpCKg58DocHH3xQzkkcFtRhn3nmGWWxlHiY/vKGL/syZbgPPfSQnT9/XuCLWKoxM21Hj63a8eMn7Nmzz9rGxqbNzcxpjirZMKKge1/7Gpubm7Hd7rbWSavlzkhQ3m1aBYvgLetsrqb1wNaHsHt6mD2/GqVHr38AKw50w0DbVFBARps0sAOwe//ynjNZSOqY5/DuCReE5n7HzEf7I3yW+b5MIxpTdmtjozpYuZGcVZ4pep0W1olz0f2CnXKtOTEHVGjmBFquWdZlM/DILL3ci6rlImqqbBv9+ZymZvISQOqj9XS+xNAIXqOy7zDtyYzWhZ/eR5tAqz2eQd8IdQwzSGCnkZ3UwbHt5NzB8IhuDbkJUmr02bovAlophp2G9ls9XIApGcBRZrA+Wt1mN/Gp0r/EuilBVT+T6yzLjtLnvDKg3WX14mNd1NJ5LwqoANomxSyA9mM/oYyWhVANfY/h79DHlUdnvMgEWXHnzHbkuFcE5KOWqu+HSRLZ6+rKUTu2gvjB50e2Wy1bv7VuZ54/Z89eu2lTzbatzs/ZqeVlO7EwXwMtsvt9Fk226MiAsfqjLqwJ5Pme0YqmCFo5b9xobcDhydtn1IidQMsmCXCtwJb2IQFhOJkoUnGQzTpDLY4qarcVKvnGyqiQDLrKULSw+H9dc/Z6at2zC53fhRnA+oymd9VoezowoY6JotqtKf3FGUpRJNd3ctJalAAEtMMLWJks9y7uZ/bRfiFAy5rp7vVkSenl7lBesokDaHPDQSMllaSgKHLqyuKyYBT88tVhyZ1qtP/w1z5uv/Fbv2U/9KEfsDe/8fXWHjv4kgIt6+kwkH15QDthBxrjF32NKbSLTFaxX/Zsx2c9bvRBS+w2OFAWpaBsf2DX124JaJePHbUug8O3duzy9ZuaR3v15prTfrLRG9i1G9eV4c10OgLVBBaeA+DC1xjm6Z5Td1cgzNe8h3NSmeylm9fty/7UGyWC3NnasbW1ddva2NJgdA58RtPdc+qU1ujOzpZNo5DvwJL55Ce8uVWqyYxL5Yd6bmoyVal50PsPJb8yGexaJyZiok0tqgKwZJsYPbxZs0v1sLJigLoxKTGUZ48NgQbXN8VQrEIXco2rKyNBzDOVce1DAVmxfitnOQGzi8AICLJuJ/o/feL3sZH1Gh8fGQikcliAGC2GuaaybilBV3oAxGCDNO4QFR78dwKtziFG2+VQAqmjOVH9jHDxpLe7ZLdF7kTNgS4sGEUBq8cfRmQYaFnRBP0aqhBAm94AEkOlYQWKZe51ZLRlaaXKQose2hefUbWQVMCcAXuR5NyJOgY/vhhAq4x2f7+q0abOApyo6sdf9cEfHZDtoSBG/ASNIWeoiCKr9h5ZiSWF7Aua9p6uJijEGLrwRCZK8mjRv37i+HE7dfKkNplHVuN2/do1O33mWXvkKSLnebt7ddUeoI92acnmW1PWxEhChwiPAvUREKtaAiDi7sATDBWQ6YRny9INVyDm6lqVKERZZP+X0758jSxeOzdk3Tkmr1TrVvctagJ19krtN2ZeRhSVtbWkFKnLZPbni9aXgz8G1Bj9uj4A0IMFZwa8oD5uvT3GNCGrHyibpQZHRps1WqZvMLkHZ6iU1I9Sx/n6tZBTRR1KYB/v5a+pWsihVFQ0W2ZmquXX5iC8lV0y2gSbIqPV0AaZibjdJeYEYkQysizo4xdTx8PBgdcmi/YeKUG9ved/+t9+w379E5+wH/qgZ7TtsYF1JnHIgtL3ejzBjNMKvu5H23tK+rrC+Ny0WfeJlzRkiKKonOfIICtChGA3ytp9fR3ray39gKYL+dcyk60y2ggE1edeKcXr2i2K+XFm78KFjk3IPODytesqMxw5uqK1cvHqNXvh0hU7f/mKaGNA9uKlyw4QZnb3qVO67+eef16Hhdf5Wvp7/vwLAmCZJlCXZS3HOuHnZG4zM2NjBHYtRraNqX5748ZN0bbLS0uqWa4cXRbTsb/XkyCKnu8cX1nNAg2BUHrxCvSZFS2606nAao1KdOfBL97sAKYGFxS9ltR1yc75eiqNMzuW89XenoATr8QdBFlhzlE5KVF3w/Cl5a1OpWgpg1Tqtu5zW2ffKt+gvEWNDTCRDU94HdmD85h2o+k249bY95739DnmuvJcqqFOOLAn0GYmWhpTcF7wvrK0x894yc5LeR6YBLWcoBfBP69Tqy/8zjXqLkBWI+OivKZMXDVaD9JgT8AM/k03hF6rwV5NVNoQ9dNq37tYVOddNfQ9GEK16ckqxeuZBROYgVUJuCWY+hnqQFudFqlFKc6yIdVxAcae7fpQgUwGlORECW8cjJmg62NfmTtj8lD2Y4VL50ePARwSH5oC2wpoYRjUMxl0eFLwX/GhHxsIxKBg+Kw2n6a12EhB13h/rIuCuGAAKYOEWeRb/a4oRFmeeVFJTevc+O3NLakQj62u2l0nT6oGTIRJ1IZIgtrR6XPnbX5h0U4uL9mDd99tM+Njdtfyok0xVUGGED4AWReZGm1lWOGRMDXKVA3r5gTF7BsTyzAXClQiIA7H9KXkq1gURg267G2kn0qKRrXvpPKaDe5fdwpo35ryWvUmbA+2s1Lnp7pqrAFYyqKzPho3fa/XrzZJMEwVXePzFie1sMlid/ZQHO+rr5Zjkgwcn+PWpNdoJUZoTFm74QA32NM58qKPSApCFpVmG2HAFSywFMTK4OuDXddBLmDejxo997WSR6GcO2q5s5YHQH4I1IcB33dwr6+WHjuygvoFBwDF7MqMDn3TH1jXxuwf/frH7Zd/7X+1j37gA/bWN7/JZjg7MQLg0NAczdyIdS01KXPdi6IEpH9WJfbaurKul2adKWpAOK2Ou+OHHwhsrjhQD/zaOf3m705/QvntB099bfV1+Vv7vc0MQGrT+B3Pyvy+SOXKvhvb14Gmw4BDAROBA5NpxZUbN+3G+obWyx888oides1r7d7777fTTz0lZ5/52Tnr7ezaH376D21xaVGdAWfPnhUAvfGNb5Roid5agrlzzz0vpS4BNEYUL5w7525vEw31Gj76+GM2v7BgX/0fvNX+8DOfUcfBAw/cb+fPPS9x1D0nT1p3a0ueyEcXl1TqOH582TZ3ehoyr1YITQRD9BSKUc2VZaY1Hr7uUJeqTs0aBhSmGhIqJUBm9qYMVMNNXA3KvwFfvp/j86C+dzAZCMOMbL3JQJh7l14AGmCQg9OTBQvGqeoDjXXvoMH68wMYQSjXkudOm0XWMqrcQW+vcrYrA1uZS4SVZD5vZR0ZhkGyxWWtj3u/rs4r+n3DtCKp52QA0i0rH29wsGf93U2tI/XlyrbS9ytBDkGBm+Ljc+w1R5HO4x6EENj19ql/gzb7UhrjTkegLzUzQ19UB446bHQbQRl7wBFuWJnRxl50LqvuU899+WLjkpd2hnK2Ica8RoKTwWI57J57IWalcrVzTg1MRL3fPdi3bQ0W2JdJxS7mIwOEa25LqWsToxU9qfMJPkpIeZw3f/DHBjmwnch0nDmKymz9r66rhE5kqSxep4hVX2Pax8BroJrsg8G4jVmn1db/AREWA2pFVMcIrRAW1ED7mD15/pLNzs7Z8cUj9tA999j81IQDLVksFocNHrFWzU6ORWYbQ8fl7BHUE3RM0moZRXkfbR52nsX6HEjPRtJpwdtfAnTTWILnSAvBjIacFwj5+L41pqD9MuIOmXq00oBIZf0hm7YzAuMSaoyfMn8XK+QiqIQwNE1zgwW0UZ+NaBIwm200rDUx6aIjABfF+KS/LQm2C7HRiyHXf6jqHY6abUzMDoQAACAASURBVGb3ngB7fTPfhyeHSW+HeKx84KhTcU0EqDmeMCYkVTXe6Gn2SUiRreRrzQw0HjcNyIeBdl8Z7T/++G/aL/3qr9lH3/+wvfXNbxbQNhhuEapoH+1d060eyXqJ4TCgrdytSgSOV+jMSM2Q6LEnPP/0aNs3FQDrAZYzFhmECWxVJ3fFKmsQ5yx/uwXQam062KqNK0OiaPqvDk4Eg2PYgCq3dSMT2sD2B3ZzY1Ngi4vY5584bVvdHQ+emy279/77ZAd46eIl27ixrmyUNp7t7rYtLS9XYqM3vOENRs/r2TNP29rNm+70NT5mO9s79lVveYtYprX1bXvmuefka45T1JGlI3J+Ylj8lcuXRRtTi+1ubtkygwQmp2yv27XjK6tqCcRZJYE2xZQc8mlQUQEw02MC4AQgUe8EaKtB4gX7ouA5nK4yUM61nIDN18mGhx43enH93BuvBiJkFpkGFHr8CfpuQxQZ/bKZPVKDJkCpXn+Y/aeiWACgkZ1eW006OKnffH5+X6KvcIXKDE+2jLT1YMWKFWMo/glWsk6rwCFUv3qvQY/717UKbb+/4+LFPH+ybzuCHdnwht0uZynXmh2ltid8jsepa7MpcNgb0+hD6UVgvtR6FZE+/aYJtKKOhwP5VNTn2ViFx8m2VW5OKVoNMC7m0eaaKc88BaVSVtdMYq6HBNpkIWrxaHGgwSowBYqzFwvGvT3b3uvLqIWg9uBgQkCra5NAG2Ue/k9yKaD9yod/VECriE1/p0QfT7XcgtFVfHQLuBIPTl9qLxCd9pKZjtc4gjbmxvNv3fyQ5q+srNhdd92lrBlhAQuHYQOfeewxO3PhipyiVhfmNY8Wk/y7V5atQQqOEEqj8tI5xinjHLiujBYbxcgo6oy20kIpo1UWIOVeAGKqORnZFwf9ENCGMUcOF6inPfgNqIUa1IezTlBTgtoMkfbV4wb89qf1ZkavCMZ4/bXQrPRV9mZobiqLWlaMMqwgmmTANPXIcetA89PDrIZxz2xlzH6AP/Wo13IsZR9rIcMOn1wUUd/oQAX1g0XFlF+VG4tns3qb9cAivzhK8Bw8E2g9UMosNsA/qPuqF66glAN5qtV+J6D9J7/5CQHtR77//QLa2cmxVw1o1bhfAS3ZMAeGK+szo817DNiGO54390eGW7+3oJaCS4fi5oplRqufp71LrRvRQhbgzXPIMhSW4KDnrMr4hNq/HGgPbH27K5C9cPWqPXr6tF29fkMUL3v6a972NmXTZ54+a08+/qQtLi7Zbn/Xrt+4YbNzM3bi5EkdTrdurYlKPra6ogD6s488onXGunrH1/0l1WVPP33Gnnr6jE21WzY7P6vI/s1f+WZ5mSOoOrq0ZLOdjvW2u7a8sGANTFi2d2x1eVlbZHq2JTWuBx0hIAK8ovbJIkiDnBxsUoKS6NFYKYfV+JJ61dKMHkd+HzAiOKBcxte9pOXCxHSZ4rFFMYeIM0EwD2+Njos9neDNmicrzMA5xU2lNp2flbkBWeiBZ6HlCMAys+X5eQxZ4mrQi59tvZ5bLSLkwrAjKWJec7pD6UyXfZJfId5Hjt+TR3uIy6pEpjjbFHzEXN4sE6aQSxOe+j2VJqzRlDaAAxbA8tbCSR8cH8pmnZmR1apcFvS59oeCp9CuhPbA91lRKijYrlLAqQA6ziN/jtCK5O/G1w4DWn1NdpEhhpqYLLo0aqBFh+TOfJ7N8jeBVq5YB2S0aB5iBm28B0SSya7o5P/KH/ibA9EUcniBIm7aJD20KAYZGBDDbKEAvE825h3K6/JAMym3trZ1E6GIqDvwbxlpM1Q5MtoTd3lGOwq0Zy9e1YY9Ojdrb7zvPjs6066AllF59NFKZKUaDnZtrjp2Na2PoRoC2sLJiFulCFQURd3ErJsi2jBuVGRfVUYbdCebxQ0ZHIiqGmYgT1TOFGLlJq8+5/yL6IfNgzgjudxMTDpJEFJkW7rkQNFETQRwpTagGi3UEE5A+3vWHh+zzhTN67TPoPqDPoa64bWjSvYadMGQev+ZL2/fEAJBPxxy2lCqkV044aiq65MGITH+K6qf1cqsBwj4c6rW4+FJHVUG7a3NlO1bXyDQ/uJv/bb94q/8qn34fT9QAe0UmVeoreW89UXKaKUKDjs6LQEOBAkewosbsFSpqY7eYYCoJ2tqSbIrCoL8Dfth4SAr4/ZgWrjvrFsH2pqWljd1OrTxvHsctA0bb0ypjk/NDMBlyghr5ezz56S3+I1PfEI9m8dPnLBZWlyUqUzYtavX7ewzz3qv6nRLQfN9992r2uwf/MEf2NbWpr35TX9GLXqf/cwjduP6dY2/g72an1+wK9eva/i56pyTkzaNCvnosqbgwGR9/rOPiKK+/zWvFcD2tnZsFmvXMbOVlWWbatHO4i0Rae7CqbxHu1J4rGtaTVDH/rUIbKK0I2Yorm/WJjN7TceozHCrAQKAVK+njCM9jlOdnECbtV0eu8xkE5BhK5iGJJe5AGr5wEdtFhEVwxeS1uUMhUauKG0mC21ti/1Lq77ycE5wVLYZ3gVJifN87J+NzY3K8ILfRSHO9chJPxkl5/tPIZtnsIijCPT9fPWSj5+TfFbQ0e9XQq7M2HgsZbT7e9aHtg5tBkCbymOcoQRk4/64QQRWgSrrXH/8dnq57BCgzewzy0oZvOeBw3mU88H1GKG1KYFX733oBPT1w+tjShxnFEmK2LccVBFPkE5YGMEwghKgxX7Ra7SMN8zhCsx59lbSSlNRJMZjb33/Dw+gQNx6EbD1Htpmi8HGRCv7ktFjni8LNS/e2QTiFuqX4xMal8UF7UBNxRB4LggLjU2Cywx2brcDWh4HoP33HnjAVman7dTRJQ3wJqMFaJXxFUArOIjMCWYiM4qqJlE7j9VAW9G9Zc3RhxYkzZmLvBZ91TcoQcgxI/tpXURWFeOLC+uZaxT5tRFHKNgUGqU8PaPOgsLWw0FdcJNFHzNcwCkbqZGx3xscyIIRJTcgy/VnoDU2cHF8+xLLRLayPHT3l3JuZL7H9CbWgZcHvaiyKMxGm4zeYSi1q4Vf1ThroM2nTLAX1fpFymh/+f/4P+2f/PL/IqD96je9yeYa4/ZygVYHQBV01Jm2v686NKkOgPj5zGpzM+d7rwnwAGHVaxFuuWEKwV7+TDIbUJeZ/wu4K9GJV5fpj3VVZmQFik3CIAa02utKcMS+pVVip+/uYds95hfv26Vr1+3YyZP26x//TYHh4tKS1MYsinvvvc9OnXqN/f6nPmWnn3pSNDHZLPUlBEAONAd2/fo1e+De++y+195rjz/+mC0uLNilCxclNFo5cVJzacmGYY8A2ctXLtvi8pLdf9999uzZszLVOHnsuJvnD0wKeSb8HD+2ErOr3ewhA12VdaI9gr3IuZJ2g2lAIYc6zV6e1Foq21rKMXLUY/kdzg9AL6fhCPxiTXNA8tzZQqSJOrI5nKrm3HKWAUBkl/laGCp/a3PT9zYg02zqOQh0u7s7trG+UdVpWSOMvWPOLQwEWMbzaITgpA8dIChIwwMBaYxZKzPpBHRpYhqTdmtzQ2xk9m/SdsR73d3pVlN/kpouz0fVO6M0hoWnJ1F+LVUjl0jTr2tqMeQ7r81BF8SeArqd0BSIBo95tG5cATvhbU754QBU99Mm0+iBaThQ+bFZZbTVuVKpHAotRwT+TkT711NbUp01YcOYgVdm97qO0jn4UJm6Rlsc4hrs7m1MAlrVZvlMieYgDDxch8MaYv1TBhGDFSItqch5bf/hwz8ykMCFi0wUEkDbovm85SphgLbBZtZQCp8+AfCSiW53sZ3yGq1uPv6q2KVhiB/N4ivHVu0k1HEjMtpWy8VQQR0n0P7pBx9URnty6YiAdkJFxqA2VccYpo6dprkN0Mb1cpFEUH6FelHRD4KFUDWXGV/WwDyPSKW1L0wdzjm9Q9N12LCexVf1R/WY+iOmUrByAcrfzXqSFnwulNqaUFkM155a98CpC/5CHW/v9nyu6F7fJgd7AtppGAj1rLogSn6r8iKubfsrijMKkQAg6kDvnQvnr6KmUw9VSGFAksKRiQ1lrDVQOakwnNGWma+2VILOK8xof+X/+mf2j3/pl+2D3/c+ZbQALe3/ZLQKiO6Q0SbQVlur9BrJGm7sYGdA3Fw9Dwt9KxZO0ut8Lby+9PO9vtdrAdvSRlFrMlo3vPsyTQGcWuuHWAqgZdXV1LMr8BEN4Zw2Mei7dmLCe2kB2Y2dXblAUde/fmtdlPHG1pY9+dRTAltVAMbH7NjxE3by5Cnb3Nq2Rz77iAz/73/dA1rHFy9ejJmu45rwA1tFXRaEeOzRRyV0xLbxrnvutkarFXU8t5+7fPWyvea1r5Vr0Z96wxvs2uXLduXSJXvtPa+xxfkF21i7ZfOzs6otz89P+zGb2UgEmlIGh+LWgRZTfxcTibrFpS6AlsADQMgszt2soIF9kDvnEODD4PpGg3PJxVccguDATtddpejvhcTqk6pQlpryAIf/8xj8Dpl/u40a2Gxzc8vWNjYq6pP7ABMwN9PWGdndcR9iP4PwFfeEJbNzgFa+BQhNlIX6XOCcpcv7TPBNejvXqjJSnKF6uwJcrhVJEa1aADciMgH57q4zjATe2RebvsGhJ6DMp6Hx/EzsG9/7HtDlOQYDIH1LADCA09WoS7erBWhlvUjfvFp7/Hl1GoSg0U1+HHAdaH0DDdVobwO01bmc5zC/CMEae3AooYgLJaak9FIuaHSqp5NMb5Pdr48t9HbHTJ3ccpJ9paBCo0rRyRBkkMkyf30qygcuiNpl1CL+EfE8M3OzHgS8/b0fCmsf2nVwhmpo1B1Ay2fG2nk26RJ1/VXniRvqY5zQbndkjM2iIPKjZsAixpKKxXV0ZcVO3n1KC6JLjbbVspu3UB0/Zk+/cEnWjEzvAWiXppt2/Mi8gFbD30VR5gitGmiD6PD2nsLCTYsp4htFUFEDSFzLryXQqpUmDBSSGhZgRrbmm9rvpL5fSPl5LHxjXb4/MoEkWzZCwFGKokqMrUTtQVEnjZz1ZpriOXQVUfX76lvD/WeH/rX+rkbiddq097S1qCWph1UYj5pDURvN++c1VpfuMD1YwqEQQ8iGsggo3GQkVNdpx1Zs1PRKTtCpDTDqyDNrtEPBzBcJaH/1n/1zAe3D3/teZbSI6b4goC1AVu+lANrMaNWekMKwEDyoThfCpgzoagoMig01YhwsOhiCSA9q2LOhFEL5IeR0lYts+H0dShJ2es+mlPcT1MEw5thT5qCmeTPb3t2zjZ0d1WdZK5euXLP1rS2bXZi3p55+2ja3NnUI4ASlALnRsqMrq7a9s2XPPvecDu+V1RVRxs8995yA6r57XyuAXVpctPvvvc9OP/GEbW5s6hzIKTarx47JxOHajWvaczNzMzK1+Ko/++esv7tr169etaUjR2y62VK2tby4KIBdWOAg8n2aZhGcN/wfsQ//JnDMVpWyREPm1Rz34JKfT6BN4VAKj3hcHqcyvUgTfgCh3VL2zs/kYPgcd5aq3wQ8gAsQBMh5bK7N1k5X51rWdmEXcNGabrkJBTaQKi9ED76y9WrQQAidAPxCuMXjTzV8XXVJZCJYzqwsB6VAe3O4497H6+H8lblHTBriOaW4jlIDz53Cr0wKeK+wYJoxzjqOTJYgRixAx7su5GxF0BjKb0CXLogddP3RMgek5uQe1WnD59ypYw9aqow21jQo+VLUccS61blU0sDZVfCiszsj4GBKKjOLAGBltIcC7TA/6d7OXo4BYKnPpo+BynqSvvvUOxkjRUlVlSG5oPl89rH/+Xc+NWCziyjgUJ1woG13ZvRZMw+dLfAiP3614WDDobDd3bVOpyVYef75SxJAZF2EhcjrqKjjqYaAFuGEt/c8Zk+dI3KekuoYoEUMtTo/K6DFkxS1cwWd3PwQQ4lR13uMOCEtGFM1F9crgVbtE9HfmKpjRYlSpdUgWWWlHmZVQom82dro8XUdgCF6yt/LiDOzXin2YgBBLvIEbUWGbMKi2J/CL0WSoka8BsKNJpvFiWWTbKVLxLprM+2GdTCsENB6jZWDJ2lgokw/3+O+seS9qK16RGtizIFWApuoRcd71wYJZ5usDWWtNqNUia0KBC37ZP33w4dqRAz1xcpof+2f/wv7R7/4SxXQLkxNGB5Cf9SMNtXGef9KVfJoNuuKYK+hkvzUbQq1ACq0yFLZe79sgGxkbNmqMzE5JfZDGa0yZjeT4J57S4UzMmr0j9FxhIEEpxLtGqUV7iny+0mtk/XtHfkdw3xcuHRFwrn1zQ2NuCOjgibGQvHm9Zu2vHjUjh07rr1x6fJl2+5iZZjr3jNCsqMTx4/JVpB2PdbauXPPC9joI+cvE7oQPV6+ckX13xs3rwt4WYv87t133aVe3fWba3ZsZVUZ1JGFeZUjWD8JPqxNwJ7XQ+9uCphyf2Wbjaji7q6L/6INMXtRs96ZlHHWZcs6awIe9pC0MAGiCL94fL0vDV5w838JjGLeKOtDhyf1um5X96s93RFQ7uxsa7A7Gbho6smGXbt+NYAuekmL4e68JxgxgDWBVnXWJvaO3s6Uwi1lZkV2KaYxBtuTRfORvcQpgiJzTuMLteyUE5Hive3t92sdBSI03KYkMvV2HzybU4AF3nspZGAMacBfe2sfQ51gxWxQZbTpCKcgsEx8SjGhAlQXPtS941GzLabyJM2dyU/VnhfOdHn+lIxiqTKuhK65uYOp1FjAmEeunuLIzOsfQyPjwxPkY4CADvtbTU+jTmu2BmuLJgYtjNoJvR8+hENKPHW+/zf/9LfZpaKXyJ4aUy1ZIvJ/t2nLYr+OVu9/KhRpGp20P9BmTFpHEVD2cjUmbeHIEbvr7lM+v3KvL48vH5P3pDLadnvaTiwthtfxoi0w+B1al/psiJ08mgMc3JRCxhISatVAmYe/Z6tFjS3bIoKiqPsenfLI9pyMlhXtJBVc2IPl9yvQJQRgBqh+JnLTdIuMu+UHhQ9h0EKPv5mF04vmwiR/kdlCAVuASpt1mNQFNzqHCjDvl03dnBxYp830nlZl5M/hIzox23PKgQUxdNqzduZhutWlxgEeuDAAGkU1VI0rq1W1osepN6ehRlGfrbL0eo2F6jhqJ6OCrJfZ3qNaVdBOGWuqjjmgj9bsf/9X/9r++5//BdVo/8JXfVXV3gMlLkXjuBO2NdMR5YCQR1RtBC8qtNd8VNZkM5uVUUFMUMIcAsecikWJPm0OUDnmTExGHThdwYr+QOjPxlSok/2wSapKFm4xPUZZroSF7pDGAUo9bXJizObaqIB5Ln6XHtqBGI91ZVu7dv7SZbu1vmGbO0y38cWJvzGHcn93z6bGGnZs9ZjGYgLsZEnXrl0TzQpYclAvzM/5KDoAqLsr45mjy0dtYWHeHnviMev1ewqmsWvFphHwbLWbyo62Njc1rYfRebkmOcCZ7MPh1O50fP1ngDw0HaueZlWckdU/fa/UqvqkRvMcyID2sN8tA+I7fb/8XgbPuYcBWRjAXDrp+53CP2e5DnMs8t+of68+q/I6vJzXJOApatsl0FQ1yhAH5eMOm9Ogto6ihQa3R0AerZP8LDR0mYFH/2EEhmM2tzhj3d7Aet0d2+/1DEdcslrsFzmxqVtn3bQyDoogNUFWp1+qdTlI4t+K90MRXpbxqpZLhIYaP5i7zy9qmb1WVzYudl4jJSLSqGA7mV0RvkWyO0WainHoY1cW6xzmL97WfDazG72uzCw09UklHHcAE0AXyvmxt737e33OWYAttR5UxygVqdfOzM551BkUYi5eIhWi6EaLeoRnUERSOScxwZa6bAItrUA9apoF0J45f1ntPRhW3HfihN19dNGOtJsV0LIQZORwG6DFFKdyUopagPPjnrVl5uBikii4h4OIr/aoj5ZpWRbWg1It6ao643E6JCeh5Casvh+Pl8IKr+HGa4iGdtnmaWHVI+QkKgD4oqeZw5cMRwAbtAV1cZSeHJitqXGbbjet3WypZiVbO/WxuUdz5XVavbCggUUdH2hTaACBVMruDCOgDRu8UaB14iMHMnj9OkFWa+OPAWj/h1/4h/ah937/qwK0ZTbLYaDoVqrvvvsL0xcaLQtZpxVzEoDhY9d8/3gWHIdC9mxj0JDBhNp7PIhAPKVBGPLojmxWZ9C4aD6ZD3DvnO+TMxRBH+uJjBYrxrX1TQ0QeOH8BdvY2rRZstHptmjhre0t8Xjtybam//CBiGO601ZGSTa6vb1l3e6OgjiyKfriUcm3pqZc9NOcEhgTeGH+APVKPy4g3elMK3AkW5yb8dF4et3UVaeYNtWS+HIwRiBSuo1lgOMZ4BDwDNUeCilrAdQlyJaBcfn1EsQqkcwdkC1fQ+7xpGBT3DMco4UaI1sOi9dchP7Vs7GWMhQ9LDC40+vj8byRr97TYpFyQ2a9NVmt7CqohoIAtKwd91nndwW2/BEdTAE0/d3dwELgp4TFJUgdxiISFO7u2hjC2VAeU9bgXsOg+GvywCLV9C4MrM1c9FJLj++4WGkXWZWkMkLRe8RwKNof4ia8iCIeCaDLNk6obkpvMEPCr0JnUyVdE4A5/ewx0AU/AxTr2OAODmwDARR+4VDqgVNKjsIPX8DL/fmGhz9a1WiVmVHna7asBe3TamszAKjKYnQgeyYpW7CJCZueAYgdaJUJhgw9xQmgPA3sqI5pL0igpc/uc0+ctrPRR1tmtAAtQzlSDHU7oHU13YszWt2LAjgPE0PlSi+pqVzU5YZKKf/oRvW6Q117uN1G3seZKg01MmCIxSs1alCKKT5IcEzaSk3xQR2LumD4e3dXtaFef9farYbaOwBaBFBkO9A+o0Cb8XMd9boFGZkfGa3ua1DIaTQOjaQxglmbT3o+gJb3HNu8OjhqFXK2Rb26Ge0//df/RhntqwG0EetXtG7+H+qIGtUuoofJpqhZzzjVexN0qIOHFK1hSFB5XRcA4jRn3UeoIdJhTUcmC+Vb0cYKYtxnWEA7MWYt9rGieqgfiDAm+HTlCLW+uW031tZUmwVocX7C23h9/ZZ8jJuNpi0vLNnuTk9sFGpjwBLxIgGi7w3vNFAJQMISshwfh8lh22w3BawKPno9ASve5hywfDCnVmPl2i1Xs9LEj/VgdDiMN9r+2suPmgusQaPIcsofLcG4BMTcjyVQHxYwvxygTQAcqg9nMJVUYQCAg56/wtIvuO6j9e+JSeNnUs1ZvKnyNd/p9aWKO/3Kq4corFOdxPAX5LoMD45deEE4GF7yGSRXw1kyiA7f6RyaUpgxwIDQDqp1nxN8qKnjaw7rQhkgxJV5VqYRS9XmSLtuXK8URCWW8upElxctOynWyvc60SAfzeAmHiiz1wxAymsb70/XAslNvycxFPqWHIxTXnPGlLL/YIrIZPlLx4cHwugC8HoOUxod9DE8IjJaAlJd+3f+wIcG1HsAUynCqNVNNW16bl61B2qQHpFHXS8yGvVdEY2HgCrt0/wAcDEDvVZML6Cl4MSpuzQNCOqYLBeg/ezjT9gzF68qowVoyWjvWVlSRgvQMpM223sOy2jV5zrYc9uwAPrcYNk+od64aCUpxQCZWeRGLWmXMjvlcQ/boLFdIkOJKRdVaucUH+BG5u+9fznOycVGEntwjXhx0T/r1HE98s+pca6C6eeoE+zQH7m7q8MUoEWNiTQdioa2Hg2fRvEnT+h6s1RhQZE9sCQQnCV17COznPaRzD8GOtdAW88NBZV942ZVNqwBpdOuDSqK7w738n6RqONf/zf/t4AW1fEodVyqjm9LHWeGOXzUJ5mvbFJBWxz05B9MhELtCeDujbvaN4VKThf6euRDdTbuBzXUQgiV644MUetNj08pAjtFzy55bomhwmFK5IcGdEftcGLMZlsNUcfeNO9/WSf6y0HQ79vz585JbYwAihYTjCgwu59mlNtk27rb3UpJDxUHDXzx0kW9B+qNaWCqtUUbCO9FrV++l48dW63qmgTYAt7ebvSGes2R30MZy/hM3q+XIbAXdS/qFNmIlh2hD/PgHWmFrLWhpVixuI8lCI/u4dFs90W3P75wp58r+yXz59Ja1EszzigpnRMG1OlVagJG1cQJiLd7PUPxCKt0vxZril0KUCrLYCV9mtmvPw5nD8FhkdFWnuu+fjNDTmYnWUKJfniu8Zg8RBCm2i4tVyjiUYV7C02eld4nHoMyqoy2koNWbT1JI+f+8WvpQX1JIesd5AFzmylkfv3zFRSZfyQWGnYfwZFjgF8Xv36Imbz9zvtfhj/zjf3t0PKkZaRaICPrl1FNWLS+4/s/OKBORGTiF2JMGe307Ky1pmdkYuGiHM9YdRykyhewJZulGJybXxJ29zpmEVE0Xzq6rP48vJGh3PgM0D7y2OO3BdoW1MPLANqxA8ZdBdUKKMpEwI2+uUAV0BaewwLcXPyxEBJch+ochRw+AXx4A0QmMlTH9f6zvFYU2Tl89plXGWCbtSRFd+pF9nqqYqFwr5EbjnwyfXHm4SkrRkQIAG2vp9YA3iNA255qShyioQ5RZ643n8eU2VyfB0EDU+2IPjnRiUJFofjprtecHsyV+jgiNzEYUJYFPTNKHZeGFSXzJyAX8xCvKwVhutC+nfLQuVON9uP/z+/Yf/cPfl5A++ff8hb3Ot6nTuR8Vbb33A5ob3+QZmRaA61qw2rpIqoNoDVmUdZ0XQZ81QFVGbrn/hmm9tSCleuRaFh2d2FcoXXklDNCKDev955ssUrjA2uFww9raZfeWc1fNuksaA2bao7bTteFVbS80BIGJcwHQsfdLn2SE8pkub8bm5s2Nz9j5y94ew+/k65vlCS0NnSP/IC8uXbLlpYWw8McJzkCbbONjS2bm+vYzZu3BLQ8DjV/GJ5kxKC7d3u0QnhAon0Sda2k3kvmLzOfETawWiej9c3DAuTR+12uycPArWS5hkAuzg2CLWdow+M7ASHOSvZxCbDZ9qa1HUY6o6/70bjoHAAAIABJREFU5dZpee3pJZ7n1qgxQ4Jl1RozFJQMrDEVry88gRPQkmJV6Y0HCVMOAa3KWT5QYWKy6QYqvBa9Hm/z0VAB9B/RupS7fMhZrbiRVVYbjR0Z2EaMm0eXn5MSLfkREf4w1a2pyJAE18K5LiQKAda1t3t92lThR4YhOnf9CTNVqT9zxHDWwL7r6aLVKd8rnxsu2raxd/zAhwYMjp6cAmgZ2zVmE42mtTozoo9RPcqaMVRq3o0Q02UY7N2ZduMKMViuoBV9zGGBGKQxactHj1o6QwG0jN+7sXbT/vDzj1ZAi+o4M9rF6ZYBtGRbd8poRXEOmOfo4K7NHJs2PWaVyocFY0UJl83R+n5t/K81FdlxCphul9H61InSFSo3m99lRbQYWkAthM1cuek0eipqdI43roKW2AUDkTDp8BqBm3jLjICMlob0vb4bjVCra0ypxSrNKnx8VhhuRD0jgasCW43Fwis1Jusom/ahzV76c6PyYaCNIEIBrwPtUI2pEkjl6MLaGerVANrf/J1PCmhp7wFoOyhxD754QOsqwnpTS6w0OBB1jDvX7p5PH8lrq7UTwjayi/TvlaZhJHDjEk5r2Pi+13S9b87Vx9FGVLUHpeq4HBFnA9VooZBzek931yc7AdiwIZeY2oPDW4xsUysLmajUvQ3b6fYlgNTUGA396EqktLO7oz3F9BllsuwvQEPK1D0fajA5aVvb2Bgy+3VHPaTsSfYLz7O8vGxrazervlBAVr3rVWCMosADtaruWWS0VU17mBGsM9lgDMrgeBQsU6l7GIjysDnG7bDv8zXeIx8ly1UBoYwb6p7JBNH8vnddjUJfnA2RMdGGNwr2L5c6ztdcgWzh6ZvfE/0fLJbbvHrWFpKXGqCGeshr+lvvfQSJMrOj7IU+gceTu1wYknDFNLUrLFr1GPFMWX7RXPDiOTNjjliy+vkXzUSJB+AlCQMhV4qbVwFznEoenEar4ZBHuwNtv1/6DNQe7r6fQ1cTZwBBtquuvZ9eB0Pfz2wFwzKxcMfEXLvMeldM8M73f3jAYU1bj+ZicrPIjNodmZALeGklIFPC4L/oq9SBTcQ72fA+rHCs8SkQ7htK7SeBFrAGaOmjTaDNGi19tAm0S522tdmMIZa+XY1Wdo+2LxNrNal7ucsQSnMBFSUXQwWGMtm8+cGpj2600dqOR62jsXTQwirqO8im+jhNG5D416/f6x2VQjkmQ0D34fLEX7d8xKmEazipPkWpuqEBw/NYM2m7u6IwNVSa7KQxZbPTHWW2fl2IpiYcMEeAVu9Npt8JtJhbBNUlW8saaH2PhV4uaBVFjfG8k6KO/DWIEhyhjl/tjPYTn/xdAe0H/sb3DQEtIgcRBDFU4AvNaCuTijgNJVbCsQmJv+qytX91tlAli8BJwn3xQMVLBqlwzxqRsREDXESZCWjT99iPbp82VU9SijlAyh54n7oVynwR17H+3QtbQjv2pMDCeyrdWcltTTlt17Z2tH9Fd8d4N4II7Biz5OE1Vddh4PJEfyu9mW624IOtUTHPzc4qY+XnUCjPz3es280xb+6ERB2Y53Itx4QerwzUFLAnlX7IsPvy0NZ+UwfEMCVY7uUEygyE6nqlP2s4it4OZ1W/qzKUkrkZyXDKB8iKs2sehj+Ggk2Jgyox+NAPVpnZbV+Zv66EiRILy+fgZ8rXEzFjBe4VzERnRoqOKhAPQwhloqkMVlui/93YRYPgs69lyo+/ujoXxnSOIKDT65GJT9gQSPwX9xn3v+DRS9MK7YXoA9ZrCf+C6nOex6KOa2V33mc/kALNixWWBkRJE0trVGT5HoSkOI8xpd4Hn2cwgW+vTzaPFSO+xz2NiUWvwD5FgyQldNbgY6jC2Dd/6IfkCsERqSiaiwbQTnsfLV8TkE415aLkB5avOPXqRg8RQJuFd++tdOo4DSuOnzyhGwLQ0mAN0H76c4/aMxcuWbM1LcOK+06esHuOLtsiQIs5vCiCoC5zsk2097gzzJiNHwC0k9aZblvoLwS0RPYcFLxxj5Jqc3xfRAEOwSeM1ngzgs0a7Z2BNsAs6DR/fM/oUHlKBdxwsZGEWfLrTuk4B+NACmIOJyhmHQDJIChqBmg9owVsXYxDQd7fWx7oszMzPqKQPktJ7P2eJM3ntL8rhn1xYlbBKED3PeWFkZE40Dr46xCPrFabOXQUvnt5Hg7xMMiv6iihryOqTarxju099R2p+1lfijpmes+Y/fYnf8/+2//xH9jD3/dee/uf/XPW0Zg8VxOWQFs2+2psVhw/uSFelFYUdjOZ1ebBpjqtpncMZHuZLjfV9Slo8ErNGRs/Rn96FiC1Y64JBlwAtLVLlJOzdZN/xnlxtuhgQ8vAepLzFBTepP/8rswuzJpTTndrnnmewIEcqv2HZzOAiNhxtj1hNzd7Nj8zZWtbiO3cO5dklufjcfb6DpY4J/mBiavRgU23x223R5+pWW+XEZe0tJEV+m7b2/P+XAJAACxNwUpQKSnGbB4osaZwxoy1HRRg6nuKH86kowSXvAT5WcYCo/Fz8Risf933okVQ4UsAcBowVMAUe6S0HR19zlGwHX1+rscdXlL16sr3l++x+r14vVpfsYj87An72DDyIdjxOByhWnAzUeLi13zylJcefHyj/zvn0W52+zrX1bql/e/UMYIoxJmkgHHSRpdGrOdITjzj81c9WpvXdS5ANOL8oa1a2S8Woq9yvahGGx96rGh5zNKeLBJz0ljQ/Qo681nQTITmAXMmxFACW87jwb5tHvRtX9fYA+Iyo+X1yySFtfktD38sBr9P2GSrrWyW1HCi2bIpqMhOJ+zfcsIF0ahHpKiO6SHEPQqgQLbPayWqhYriM1Hs8RMn7diJ4wJs+o/4vavXr9uTZ5+xJ848I3Pyu1ZX7J5jq3Z8ccEWO9M2LSMFZtKG4UFcSBaGWx7iZDKwFtnfOL2gqN2Iun0xIcQCZMemJtVoTHQv9fQYjeBR/Ge4swwj6mU9mrWmS82oowr/93mDvJ48RWuFX95cze0VDew0RIIsxh8cXkSF1KlyqDY3vY9RebxexGTqp4ygQT7HmJHvIoba08xgud5E4z7CKIBSWW0Oko8FpFcZkZZcfZDiKxr18We+wHwQgMA5rn1S2p7Z1oPplZWNcFCl6pjL8tJAW28LAdXICaOALTObMHZwwKOPbcz+5ac+bX/vv/r79t6//j32dW97m803GN5cCxx0PERBJ6N+H2jnGxDKVkA5crQpaef7e6x7FwQSuYo6jlqtgtA6aK7pseJQpgSW72voc5y2ok3jhSWgSwwVAMZ9Cm99d0njZ2kPFsXvQQVvj8xIwIxIE+tHDSTwr7PXeS/bXTP8ebHrBIA3t/rKYnl+5k3furXpNO9kQy1AJ47O2dq2Jh9buzVua2tbNjvX0c/RH0vv7ebOjspKeKPjOsWhlE5F3Dt3jNvVeuLw9ULDwNrNpoLjii2JcYq+RusERixJuLc5xVwEe3H9dUncB197ChBXENF3kNd19cRXH1re8VjySo/tq8eIv/k8Wms51o2f434MEHq6t22OyZMeoAhIc3oPzwojkAND/OcyhPL96AFa3bGR7nXZEaGgOGukQ4EEAyt8fVZ7OxTt6W8sr+J4496KF0lSnAOwIHo9AldnXty4wQE2zT5SMS8FLjaDjGTcP3CP7WQONQnH28+kOgYbNAQmPAKkQfAeU5IFskW+RXmR9wBe8AFLwn7jdWV7Zhmc5D0UGIYfO681O150TauzKbLhwxhJBgpwDisp8der9RgsAysDzCCgTm2MRKk4dvV78p7vgx8aHOITjSR+wrgiZnnzGYwY+9b3f3TAxWOFTmAF1mwJaCehYhks0G571hQLlMhFNLGcJCbsYBwf5KbqPvTVCWgPcDtx2Td01YkTJ2z1xAltYBSa1I4caM/aU8885/Nojy7b3XgiLy8po50mo+VFQjVVlG3Oe2V3QIsObK7ZsCY1ykkGDvswbA4m1JYazjtuasPAxhCVo8Qlah1z5eMo0JbRkPZVGE3kAk2aIZvWdWmKVTAqZEj7t6TSU12ZCyFFIOVC4QFp42ABstDVV3mwr4XJ+0IMhSsNC160DUDbaIimpF6tNp8QKPghVQ8xd2mDL8RRoFWLVh54ivJSsYQtiSuiPROrVd6j7QdfcqD9/U/bf/lf/31733d/j/1FgHbq9kAb56S/xwBaRekBtLXlv99Sn+bBtQthVGSKXY3NQnTE9JG4RmUdSiN2/OtZs3UzAHBwuMVCFnKMa4ymffZaukJJBNf3w5wtoA2r5MNtGOl/Ht/vKTBytfKY0UyGOxRexxvbO+qjvXb9hqhdKd17Pb1/SgysjStXL8mkgtYfRJEvvHBewigck86fv6B67db2tkozHBpf8RVfoX+vr6/b+saGxmSurd/SnsZ8Ymn5qL6G2BFXHA1Z3z9QC9pcZ1pDwaHLpVBtTNpMp12xP1U1vyp3OCumvRLq9hcduCEeVNCU4+5gGRQI7ykIyPFuVYYUwZvX7nxmq7Zx9trHQc3zVvU2LQgOXq+hA7IAzTbDBpKilHmEB63pzKZAW2JD51Cyhph1Vc5HP1troE1BZ2aTKnnFnlWCky5PaAAaGI76R7JwOeictZde62WluAbbYPpc764kJYOa8dj/Zf071e+UJrLPWwCpjM+nWJFQwKTJnY51RkeLHPgiwAGUCJLpPxVAo2PwoQo5UCHdvzK5KYODIZo37lk6fh0GtLfT13imfBBAi1raz8ysM1cUOowiVrt7PqyjJ9vFcInqUYZxHMkAxK+DBzQkSN6BMGFj73r4hzReVUPfyUj5ywB3DBAY/A4XFSpHDYCndpqKWBxxJhrKaKEZE2ix9QJoRd2+BNA+c+682ohWFo/YqdUVO7V61JZnO8poJ/b33Uyh6gtLEsKpbjYrfYQtRvTRBN8gk2Mf0wazazv9ng0aEwJaN4DmhjrQpmuShr/fgagRVV70pY0uatWAq3mkNUzngkigzcdJoE0QB0grD9uqRcmBlmyDjwRaQNZbS2qgVf38FQBtMyn4PBxC9q4ItwBarxqmMCqG1JdRY7z1f9eAVsdjZD9kh4Csz6WEuj+wAZRERY7lP/3AzQ9dNx3pYdQexiJaI1kDqyhid6BJr2PpLcKGUexJVAIInmilkB+41I7uCuVWcfuyYLy1uaUxdpeuXBXQli5KIDfCp+vXr9rc/KzWOJ7HCCM1A7WNzeI5m+7M2NWr10SBsZe/9mu/Vm1C7KMbN2/a1WtXbHNryzqzs9rHzelpHTQEggAyz9Pd2VarGBktQMuhJn/uNrahekcOpnHRtN9CgVbXWGFPkvB3UM3UV7RliLAIBnRdc+Z0BFHZ4+zfSzrBTe01HD2/FtRqlpLEeAB00puF8UgC7cGBRIkp5ipLLJnRakJMTBqSIC7ea4IrNfMEM295ivJciGsIgqTGjkM7M0zODIIwMtIXAa2YLL8mymhHKNgKlMMatA4OwsNeZhPRBZG/m7oBev8LoOWnnEb24BKghV3LYB+g9QzRA3wJ/cawlHUbQ4C2WteZjUcwUbKLo0xjBbiIX6NFLoOQMqNNsC4TqLzecB0ICXOowGFAm6ZCAlqycESJxpQspqh5q5paYzVpq19N7ZGVKgYeoX8Ye9cHPubO/bw51EQ4edDug3cu2a0spTxrUsSQtmJasHIVF210GNDm6Ko7ZbTPnr+oPtrlhXk7dWzF7l5dsaNzMw601F95zuR5QpgtsgVKgnrAwZ61Jyesoz5SohIu/IFtdXcEtDaF/+u+Lk4CrYx0pJillWIYaEcz0lyU5Y0qo8cE2tw4oz+XgFrVestm8uJgyQzZF0bIXaDkmk1Fi5nRjgItWcgrAdop6qxxT6tMNbNXffaTPYFWmzKosCF65k8o0CZ1nJm+sp74W2W0AaSsIWqf23i9YnsIY4MYJEK1egOHn3QEcBl8iJaPoe21cYA/WWa0ZNjpdcxKkKf1nisZ6wHwnimjFm+i5mGTM76LEoncpcY0wWdtc9MuXr6qHloySzQAgAp+xXQIXL58Sap+Zbr9vp08eVJlnFvr62HC39Twj0uXLgtor169al/+5V9uCwsL8kdmghCPQW13embWdnZ3ZfdItse6xPsYENze3LTd7W1lNohkOq2WLR85YkeXjhiZUxo75N5L4EqG1bMyVzlLkBXiMLXChZNZMkZyLKrA1vUkmRkmyNYtO2GqFUDrQkVYCs+iU52vnmb2QoyJ5N8aiUYigSBOHRfR1kdQFUYNnJUINSsaOdofStBIP+M8N9TdoclDflBX50IBQvxsXgPaK0eBlmU3RB1XJ4pnzlWWp84QNyXxLDwUxAG0fC3pa2XRUeMtgZa35IMwDio//NGMdhRoyWhR7mt4huS7hcajYMsOA9oE0fKc3WeUZEEdJ7gmG1kFvHHeVl0lBAYqoblw9DCgTYZJwTXlAhgnzoFIeABU7lk5UIB3JDOivX3dSwVP3/L9oTqGbqEwTsoftDFZ7QSqSRZ4qLM85Y6gcARoyWJ5L/29njLanJ7xkkDbbtvy/DDQtqExmLcq2Xgc+DF8XepoqNUxUx8hI5mmaW+Z8kiMEVaYo2/3d20wMa75gSXQElaJEqyCwbowOAq0o5FU+X9+tgTa0RuqbFQWa3XtdpQG8RpU1Atjo/sYNJTg3h9cUscJtNRpoY5Z3a8EaBuaYuF0V47Scvu1BFgvcP07C7ShcK2H2PldTOqYeq9oy+iRA2h3Dsx2FJEPbHt7pzInUS2typhiTGC0d2SfdIJtZnAVuKSjTChJRR8H0Hqk7CYoaVvHmpGIjaEC4+PKDjAzOYAqHRt32nhj086dv2Cb29tybILuBfQXjxxRK9zazRvKNK5du2oPPvigdBVPPvmUak0Abifmt164cFHZKmPxXvOa14haJquFfu5u+/g41io9tbAt6AY4wGVeo4Ha5tksLUKRieOfvLQwr707DLRlu52HnNQDuU6pENVwBdmLso99jGZJqQKMur4TUHoBnqkCLYxteHSV1FKXOzKzWqCUdXxx954NJ9BqTrT6aIPidr5BVL7AVcGB9yGrZBBjRrPxPBlnzXkO6pdDObN47rsU2nFYi0IeGkrgLVx5euX3vc7q+gnP/HOoyDDxLpCUsC1aAaOnndfJOcp1zaEEfi28nXEUaN3oSJb5FXWsMZ3YwcbneIc6y8houWpuzEKpz++R06wFu1DQ4bdNeKLFi9/P9VFeo9GSXyYHvv/cGe92QMtzyv6UKUx7DrRktHtj/N9ngkOhC61jQAzBt1P/fp1Uo+UM+Pb3/+CAFhLUw4qGxyeVzTba0/I7JqPle1CUWXTXYgqv45eijrlRdwLaM+de0CY+trhodx9ftbuOLtvSzLS1oMT290SPAbRuM5bSQs+yOSRQl0Ive0YLlQbQUjvZse3ero03G8po4dXJaInoldFG1Oc3wpdqRUcUvF/WDepo20UPmb3kyKpRgB79+TILzoVAtJ2zJwXae4zUom5A03/DRy8FjcgCBWRHgfaV1mirnrfwO9Zij/63FDEcBrT+cymGquPLP2nUcbYUjAKtKyi9Iz6BVsB3YLYtGqmnTdfrRZ+cCB4/mOt1RJ+mr1OOOI0gDBpZ1y4GY+gQCyAnwPde3RgwAKBjYi5VsefavGYXwE3Yfm9XdoeIEsmu9mmtORjYtbVbGvq+sblll69e1exUUeDResA9doW7OzeRzTJMgKyVNUddFxr5yNKivj43N6/+dzJZLBXZ1xvr6zYbg8ZhtTT5Z2xctVrqupqII3p4XFnsTLvl+9nMZqen7cj8rLUbIZCKIMUDiexr97p0WbtTpqcJM2MuvhzQEufiIgFLNXnIgdlbo/wgz58pszp3zaxVpuXBzM/RjqQ1wpUvqGO0HWS0W3QKJEj6JvegNcSICHrUHgXt7QX2arP443MvfVqR3icBVKOh98H1yyH2dHzksHhlmexXTe/pV0BbAYxKFL4/81zLXtpshdIZxnlfAK3PBfagGvCBjRgFWi7j7YB2XAJPr9Hq/WrAgAPuKNCqJUbv33UImZGWlrflmZlrosxk/YZGshM9z7qmYXpyGDtZAi0tSQm07CXR7dELnAIymdREjVZzaFl/AG9Qx3xW144STHQbLChMbFyZnfd07Dsf/uhAA96xSCMtHnP1caPTEcDiFOUtPAxFdkoja7VSEZurjmlsP0wMRQ3iTkB7+plnNbjgrpUVAS1WjAvtpoAW6rhNEJAyRK8aOmUdajamL7B5vUbb0PQIrOHY9CjDJqdb1ZBeaBZNYQ2hMRc2TfNHgTZvkmocASgZMVaLtxAb5AIYvbm5cMpMNh/Hm5x90DMf1MB4PjYetBw3UKYBIYZS71ZQFpnRvtIaLfVvd5HyjLYE2kqaCb2X6u8UQwXdVsrndV0Kwwq2+auuOn6FYqiXAloyWq0ZBgqwwQ7Mtvp7ttXftZ7k/MXWr5UuXnfU5vdJSAoWJUDLQMYPQkR8CvVC0ewjuXzwO/fdrTYdbNO/24HWlZ1jBKOYXoyNafMTLAO0V26s2fnLlxV1X79xQ4eZes3DEpB11qVuOzbQ/oQeBmQZ2M7hevr0ae15slzqtfTCs5Z3uz07unJU2TEAzAFKhru8sqJ3rN7diXEBAOtaQQAj5zDnaDZteqqhfYq143ynbYuzncoCL/S3VXbHQ3W7eDC7qESDDcJTGWWqVMvoL/qIUjxAlbI/VbaTKFe9dznpxMqEoEoDw2krpMg60IuJOElF68dDDOWm8WQ3B7bV63lbpFgfr2tmRksgJTGUGKqUc9UGNwm01PF4XgxoeAPcT/6vQevBFlQ16Agc+LlRxX/SzBlQ6Pvp+BRZbnk+IfKD8paTnJgXrhNBzECzjvna0PkXGa1o0VAay7EsemwBWtY7QFsNOJEw04NK7oOm2vA87uZh/T0Es+6r7QyIBx0pbLsT2HJP0LGk4EtMABR3UO66RqVYwg/uyusZoJ2CNo7ygwyQFFhXWsbKdlGqYzo+2JsF0FKrJQCTIAyBJNEQJkXyK/cAWVn6t73v4QEGEoAp/PM+iyIyWoRRGJWT2SbQOuj4hBgUib0Dk+oYoNWkBi10zMlbuljUhu4EtI89fcbmF47Y3ceO2T0njqmfdq41ZU0UYQf72pjUdiSLR3qvqouLoVgQc9NNZbQyraBGS7pPmo/ica9nE82pIaDVoOERoC0z2sxU8/hkoZV0RkaNSXMkNXw7oC2/Xz52FbWjvgznHjX0RwG9Mcm19+heVFWojlng0HNfDOpYQo0AWg+eIqpL4iBr4+FYVYmhguLxGbbDLfl/0oBWm1p9i/knaWOnLRE7IUxTW0LWaCOjRd1Lb52O1+wRyY0dqmNltLFa0xazbvcYs+mm9zHKCCPadKi30gyvYRIozam9Br3mjfycUZOutA9FKx7iDJuANt4bH7frtzbs0tWr9sKFiwKr7Z2uRCNM1Tm2uqrD/+aN67aztakHfPbZZzWu8ujqitYgIEmv9oULF+yh13+Z3XXXXZoh/eijj2n2LBtdBhg990leXFqWEIpeXg4Y9h8gzeSf3m7XKFEcmZu1I7OzAtxmo6G93ZmaVC93TbnHgPBCAOkZnAeBPCcHM/aRc7MoDMx6XdpNCFBdR5JjETVmMh6nFMVkRutZlBvtePm0HmMpI/uwnhWAVX7U3t5D9gJT1gsKtMqEA2hzNnRSxwCP9xgNZ9iysA2VtBTIAbScJ5qnGx5+I11vXqOVy1ZdowU0y/pk2uB6jOC6jxJ4VATk/MabmIBwBGj5Woq1BPSHAK2GadwBaJsC3RpoOcegjinpoZQHaDHmzzUny9yRmb01w1EHKQLgBNpgNLJ8MNrZMZoF5znMSqEPvQLayGgVMFUWsR48auh7Am3sy+1+TxRyZrBycROF7qWmHDYg1fF3feRjA7IiCT3YzJMNm+rMWmtmFgSVyAKgBUzl5KL6B5opp5PZ2Nmw7Ob+aURZLw2JJ06etFZ7WocGdQWmijx6+rQ9f+myvr66tKj2HjLa+faUxFBNolg8WgEEbjR8fswy1Dg/uPG9XTeskCPSmEY10Y+l2gwjjqCSKqN2b43gZCWaG3JsGhEpJbjeqcaa0VbeuDJaLKmOMiMeVRgTtVaWllVNIlIc2paazUNrtNneo8lJI6rjlNar9ho1wmxdyDYBF2z40HfZpYVys4y8EyBqBXK2AXgtpRL0lHRpeDZnE7iDSlibFb1s3tqaAOVbIRf46MbIjC8I/pjb6n20v/PI5+3n/s7ftb/x195j3/iOr7WJPbNp3hSRqXoe6z5aHTghDMm6nO5TAG3Opn3Rz0WPqjJaarTMWe3vqm5zMHC6MjSV8blutKeFxR1TvMVBaznAsfKYjkPD9yB/aU3zPkXsNjmQdOWrEluMqKRPVVkx+3fg7QfYdQ4GUh3fWFu3cxcuaExeVQOLg5z7PTM9bf1u1y5fuqg6GVnr+sa6XblyxeZm55UBMwgE+hkQRtx09uxZjb0k+4VWnj/ilDL9tJwDy6ur0i2gSGaNnDh+3G5cu6Y9emRuTu8fyph/73V3FFjXVUYX1ngPa4659LueQ0B8oXi9UJlX9EHmXkygSdAtA93DD+xQM8c85tJGNnvoFYxlLV9tGzGPmOwm5kWnaMjNOBxUEVXl/oOSTFvUfK2eBbkyVZlYpdHw+cZk06USWdchgwFdpDDKSZFPgOnQ+ywyRZaPnkN0NeAK27BvA6xy6SWd9PMblg8QYo3kuuG51QYaag30IQCLMjcoUkAfK1eVBlDEEwg2RB0rUYrWJ4Lag3G3MXVvAzJYdw3LkaKcebzvbH3M86BkBXNNUPb0Wrevk/K98/9RC87yjAZbpjQqD2GhJxlqoAtNkJ87Y2KYugTV8ZnWPjJZGA15i0uZnoNAGAaCS5SvGQV+3Jf3fOgjAlrSeDYpJvdTnRmbbE/bWKOpLJf5tN5E7BEiHw60k6IH4Av0AAAgAElEQVSqQHRuSgItFEKloB8MXKV4G6B99uIlm57uVEB7fHnR5lsOtLTtCGjDs1cMskyuEQFgGwew9qzdmBR1nEALdawFyU2FPiqBVn2PHmGpchACgPJwL2u1uXHzfY/e9NFMtqzN8r1cPBlFl9EaiymBtnzOrNHKTCAoxNupjg8D2rKP9uUCrUxIuN45SSjaebyfLExDQo0sGi9rtKHIrV7/HxPQ/id/9d32Te/8i380oNVSdpA8IMoubCsqQA43CdVqAEKMH1C17/XkEtOX1oS6qU/peHGNNgYJBn2sayyLOjZ2WF+GOTpA6+O4PFvSoOlev/I9ZgNrHbLfMAUYH7f2wcB7UycmBPy7tB/19+zqzTW7dmPNbm1u2lNPn9Frm5ub88MVK8+dbWWV99/7WnvkM5+xa9ev2dLSkl2/fkM12D/97/8ZAS6Zbne3Z0tLy3bkyBGt1xyhN7cwb43ppko0ek3Msaa1A4YGe1EYGvrr6WIID+35mY7NdqZtfmbGFjrT1pkcV7knmNvKuYjLnj2a1Z6r7lYS83zBbUjTjKGmiF0glf8fzZIUHGcmG/2zVe90QTdW2a+nhYUzUtwftBMBftxbtT8GZSugjbOrNo/xd+OA4MNCOEcTWCpgC+D147Vu+RkCWlXRYqpaNeyhCFoBiRBUCbBVIvbzW4GI6qgwfIcDbak6frWAVmbFErztVTQ11HnWWkfP3yFADaGaMtuKSfJodPT/uYbKjB4hHV3IAK0HvVGrzwlIAbTcX5JQaGM+I4TMPcr/5f0crlCaQxvUN2CbLZpj7/7ABwdM+aCPlvosquNxHKKabbX52ERDymN+hs3EG+UiSGovRazXTF35F65RERnlxXopoCWjPba8JGeoY0tHVKNNoMWwIoGWG+LN5w60ypQCaMloqVlRc8T0XIeSimQTbkEnyTW2gpiiu4oZwYCL82txUwm4+V5HoyQPqkNo4Gd1FYCUgJk/lxlv+Tj6uWyAJwKK6SUeGWNp5lORXinQloYVisyzZzEy2qzRVtTxKNCKRomMTFe+GLoQ/XrZp6f3+yUG2k9+9lH72f/8v7Dv+c6/Zt/0zv9I0zQyo1UZo3CG0gYsM1oPhUOIdHugdV/yMZmf4Li0sz+wzf6uItzdfj1UoJbj53ryNgs/wLO1pzas0IBtQj5l3q7c1OjEAFm1PxAZR7uAKDG1j4yrlIOr1xTaCOpaUh7Tn3ggoIU6vnHrlt1Yu2VPnz2r/co+5PCHAl6/dUsD3F//0OtsYWHeHnvsMRlUsC6Xl4/aXadO2ZUrV+3ixYuqDy8cWVAtFkOKM2fOaIBAo9W06fkZW9vcsJmZWVHHDBlod6ZtZnZWgwV4nuXFRdvr7aqeevLYMQmheM0nji5bC41C9KF75hi2fzFlNKdwVWAb1HlsO+vv7TojVLTK5WGsYLrog6/OrmxVpM9UghXff/y8xn1Ku+E0bBU4B9Aq86QFK+4Rh64U4vx+qo2lhva1pX0VYiuBbiH8VevIfgG0Ibwa6kJQW6JnuLo+WaMtWsr4vqjd6AGW8C7eYxpipNI5r4lYNo3SxEos2qRGMtovBdD6iVKPSeR1ZRZa0v0ZnJSflcjgJlWIvkZLf2UGW57bup2HAK0y2ghGFIAr+HWARQgF2EpxrJ5a9moCLTV2OhH23YaRvRqtTwqWvuvhDw40Co9IF2oYoKWtpzVt1miqt3Z8sgbafLG6kdrgkAwuplGPJTc91GcvBbSfP33anrt4qaKO7zl+zI4XQIvj0zjUihaoF5g1jUF0Ncpcitd91XpmWi2bnhq3tLhXlBH2dhptJku2A+vjgUwaov4tz2SU2GZrRuzoBMUh+ihqASVVXLrJ5GFQfh/6bTTLreo5XLMJVx4SeaYYSvIbxF4vs71H2Q3CE6gaJhmFGAEBju5HZWjvQAtsKCsN6tivr1OavgETkArv00IMlWpZj9IjY8vF/iUG2t/93GP2t3/u79hf/yt/1b7pnV+nyT1fCNC6O1OoS5PG5qDOjFWKfDN8fLb3BlIdd/GdPgRo/f7XLkBey66VqOk648rG4AsQQ4m9cLDVjFsCsKCtWfdO3XmgA91IaaV50FdwqQlPElF55r2xvWvr2zv21JkzdvkaM58RQk1IxIRauL/bs9nZGdXl7rvvPrt8+bJA9fjxE3r8s88+I6OK1z/0ZZWSFy3HXXedss997vOqv9JfN7+8KPMB/o+LHHSixmYyAWhnJ4aNoHDetblOx+46flw1WtbcwnTbFptT2rMCF7nKOZgooJYqtTYESS/cFDtxNfr7iFFiStXI3q2EQEX0nGUcTSKSq1GM1IwpN1KeBkujgQX5mAG0fvjWQAuNCMUvUI5STQ7SEF0cTFGtOq4tF/kXSnHv6HDqWMKvaBfxWabRMlYCLUlEBPueAbswKoGYxyJgIFjnwC9NcrK/1oNiP1dLoBWzENSx/M/z3rxK1LEbbtzeFKhUIY9SxxlsVfco2NYSjDNoKc/m/DdAixiqzGhfDtDuiHGij9qBVi1K6f8sAVQ9wUetS7zD7/nwhwcsaEz26ME7gJJFDDU9oxYfwJfJPmS10EEl0Krnq9mq6iVK0rjpQR3n4rldRlsB7fS0rUZ7z3HqPkkdAxJ7e0NAq+QKIJpoeB/hYE/U8Wy7bdONMXHuAtDMYuMz2MrUhT049QJoVZinlWhkcHzerFcKtBmdVeA61DDuU2Cy1lLTW4Aj01R8ssSdVMcv1Ud7OHXsB1sCrfrmskYbqlhvSXGlrOqtCbQVSKeX8v8/gPa7v+M77Rvf8ZdsamDWoeSVdnpjbnHoFeDDM1rvkR3OaH37vxhooY7JaCvqGKP8EE6U7T0+VckP1RJosw6NBaiCOTe39Ky6MKuQMxR11+6uis3eIJEHH4zHhDLBFkO7NWZvrG6mlwXjrsRRTz59xi0Sx8dtc3PTNjc2RBlyECNYfOLxx2x+fs7e9KY3Kesli0WljAiq0WzaieMn9Tqv37whapls99IljC68VkpGO9VuKTNEbdmZmdXeQ0OAoAox1M3r122203aQpcQzPm5zM/iZj9tKp6M9q30SYEMvove/lpN8nJYvwZb/wwJk7VpZbWSS1V5KBiNHX45kvjpLogyi+xHGE6rXFWIqnQfVgAH3OVfvcr9fGVZka09pWCGWTZSy22dme48HY+MK1NKCUCP3AOyirz4ZqDyPUpjljJhnuTltJoHWM2tfI6NZsPfYOhWtPyiPY5oTLkm6POoycNr71QZalk2u6/I9ljgzCqSjgJutOIcB8Z2AFtTLGm1lWBE12gRxObMhfgrqmIy2BFrEkHV91jsFWBvl2tV7+d4f/MGBvqn6bABts23N2TlrdmYFtNgwylVJpvweYWWRvtFqO/BlBB+GUS+nRgvQPnvhosbxrS4tqb2HubSijjGiYMExKD4yJ28wR+UyodcjA2vG5OEMNdVUTx4Dv1EVA2ASLahBmibzMAxnfmhYMAJSVMA4iEcz2rzpGSlmhjsaGY3e5FHqOMVPJdBmACLXGgkCcixT9r050DJ8gY9RoFUPVxhWiE14mRaMNXVcAy3ZkA8U8IzW++98Ckf2f+r0StOKbO8JBaNMLv4YxVC/9/nH7af/9s/Zd337X7Fveuc7VXN5JUCb99e3vxubSD8XGa1qtAAt7T1yf3GwVK3XL0QEo7Ugygc1hHeyDrdwzdeAdxdc5HB7lThCUcompz6a+06vKDIulRdogdvvqvEehod9CrW90e3ajfUNW9/ctq2dHbt4+bIGuiNg2u125QyVwpgrVy7Zgw++zl73utepxYe6LNnz+uaGRE8MuMAzGPBFDIWLG+sNow4wjXF607Mztrm1LeBZOrqsTJH1SU24u7MjZ6gT+JivrtjW+rpanY4fW7H5VsuOTE5aM80oQnzjJvWeCWQPq9yXoq7pyms0GL6vfbJOnSmyJyuKtTBCSPalBB9YI3e881aYA4aNhoiFNpXqkA/KV21e0dqiGjq97/F8CqrCmF8UdAaz6XUc2WJS0txXni4zWmWfxeQcfo7nyjPFr4WzGlm3JanR2ss0P15wwVD7vY7rU1LHvpboz4X2xh0p1rH85bEn9D7+BKtXQwzlQw38RVdZfTnXvOhqGAVS3Uf1VNcfo1TxHYE2MlpZmaYz1AjQsjfLGq0coqCOyWhpTQJoo7fdRVC1GErrV6xEAi0Lh6h6YtIOoDEaTQfamVl5GbOBZcgffZYJtDwQI/WyRusUxstXHZdAu7K4qPaeEmjZgKNAK8DTODCPjKfGDqxFH21jSpktNBSLDncbeQMf7AlopdxU4R8AcXUZi5V4VNlM3O1RoByNpkb/n0A7+nvlosjouowOvR7F9Auu6+jw+dqCUfR7tPdkH+3tgHaUOpa3bjFUIIHWX0ehOj4EaEVo5uE1ArRJGYtu/mMG2v/30Sfsp37mZwW03/iOdwhoZxgs8EfJaJWt0OYTO746rBxoJXYCAMdcDLW1dyDqmKHvUh3Hr+kQjF3v68Gb0HJLeH+e6wP0XQngHWxdSOX3OunifF4P+nKgkg8UUFY6QfvRto2P+aAOyj9Qx7e2u3Z97ZZtYBpxcGDPn3vBfYmvXhXw0dupA2AwsFN3n7Ljx4/ZI488Yi+88ILdd9/9Athb67fsMurjuXkNB1D2Ot3RYbi4uCTvZHkiT7e8hCQF+biyYP6PGhS6entzy2Y607Y4jwvUpPV2tjVdCgvG5bkZm5+YUECdxi3AK3Sb02+Z9bvGIkSvAbjeliWTnaiRlg5IZKYZHKdZg2jhsmbLZQ+aVtkwIphiSHiWSCq1d6jkedzMaOV3m4dzKGsBKLU/kqQIsLy3lGCVjggoaQX2AC1EQKiOy7YU7rkGGgR9XJ07kQAqOJA3MkHavgNOQTOn5iMzWLW+xMGfRjMyytC0ohpodRkYxvAlAlp2iMqBAbT5ukV/N5xSz6Rn9LP2kKfEQz9TBst3Uh3zHmGF7gS0JDsArQMsHuf7Almpjvfcq1lBeLAw+CJIGBVr10sfAO1HPjygxgAY0c4DdcyGbczQ4jMn0KUOSz9tAm3SrJIti1p2xVbWZ/3a1OBFn+zxkyetOe01HIRXN27S3vOkPXvhQt3eE0A7j8iiMa5Id9DvaWOmIbpoOtmr+Ti4VqiTK2coAtMYPYcEfWu36yAbXp0OtE6f8D5ons4hwymWKGuspYrxsBteNoSX0dRojTcfJ6+d6jFBDypOHZkcItMKDXRw6tizWh/Phcqz29utHVXGJ9XkTn0WSX1GZ3K/Uo02TupUOybQksVGFO4/l2riukbroo6wYIzpPaNAK+AeEofFWKxqRFhk7EXknVlwDpN2qjYUHuVOiYPFK8v+HzEBdqB5tL/32BP2kz/zs/aed32HfXNktDOMyou+SFQpQzNMg4Qdau9RNloPyssI2Wlfp3ZzPJ4sGKO9B6AdDHweb87FLF+612nDSD4P8Cp4SSrUKcmkn0OaVw1/dwGgi22yER/AgG5k5sTUBO0arGI3AAB4tnZ7tr61rdYghgrQ3oNn8q2NDbu1dtN9ecfGpC4mm127tWaf/vSnbXV1VV+ntvqGN74xTCyuiXImm+U1sn5XVlbDOAJDfG/Mn19ctKlWW89BfXZ2fk66g9ZU0+46eRIXGdteX7e5dts6rab27uLMtC21W9YmowCYYravQFa1r7CzK7P+bLUJ/QXthapnF25AvIfcf9rTlQVh3ZKmvRqDAvS7GAtE4Jh+yul57HrPoOyCTlVWizhG1HE2XfqABzkjBdACWqqXBujKlxdTCPXoTli3v6+atqwdw2ghz5H0Qc7zyJMMvwcq/Yhud5tXeqTJUBNYvN+4p+dNK0wH2szYfQ0BcqwHLx+FeOwAoHVKmg+Z54SyNrguGegj/nGPX+8zpracs8jL9h6xYQQhMb5QrEC09+BoltoDPUeIQnl/CbSZtOT5W/6f58l7nSxGMhb8fJoB5b4sz+gKaCdddaxyQQRcei6xswXQ7uMIB+D6QAGAVoGCBitEbRYWNYJE1m/2OY+972MfGfBLuEGxQW9sbNnCyjGbX16xm1vbdvTYSdvp9aUuxmaNqDZrF053jbu3aYzJ4+bQXoN5BTeapnGa2ZdXV+QgBegBkleuXbMnz5y1586f14QQxuSdOr5qq0eO2AzRsPpoAdo9990MRV8ldY9pKJP7e8poUUROt+jb8sb/za1d29rZ9rmGoUzRhYtT12+Wb54SWMubmcB7GMBWGewoKIz8v1wUgomidUD/n3TgkLoy6nb+c4hDnD5Wa08YmPOZbJ2F7rMmET401G+rWbTyjg2RkkQROKfs6ZD28Wr1RuWoz7qMb7RYbKlIJsuiRSEb3lU3C9FHBCoCI1FkWffJVqAYzxeZk5eUEnCjq2ocAAvBh+d41abJe5LUVdIwUpgao6v2bXswsN976mn78Z/+GXvXN3yTvftbv8VmeB+IzeM+EGFy0ioo1J+oveY8zqjNZvYZ8XOiusAddzSVHzBjYAzdwUABnMR1srJ2VWiq16tfHtromfbWdoDOmbk+QGDO/ddadTUsjIxOp/iQ2FBBpweKYvoOep6BIICbYgDFgXpoGd9GtnTxyhV7/Mkn5RCF6T+Ae/XaVVtZPWYznRmb6XTsiccfV+Y0Pz+vTJVMdHX1mJsycCZcu66rxtdZzzMzMxqjx96+ceu6Mstme9qmZ2dtDJMDvW53OKKPlsk944xDI4PAIarRsIXZWTvSmbYjLcZbTuhADOmdatJyTaMOmqb9efmivYlL4myAZxQ6ZGOAgI+2czo5fYNFkoYoUPdYokrvVU2GLr/v5jj+aqTRCPYpgz3t12i72x1wsLp1qjssuROY6rKowgFRfzFD/dT++s36/sMVqyX2K8wylFyEt3xJDZfsGYYRWoEa/OI99TwVAblP7hnId55zube7I5DnbCawlj3gwGv/qYj2/RE0fLB8OUYws09ZgmL3GS2UBFq6VgoAfN8r2NBs7DyPPOBMEMxApR/0f8koZrlO12hEgFoer/wO5x7BS9LxYhvCXz69j8ugK89gr8u7+2BmtGUfre9mv2Wq0aI2PoDJKjNa+Cf2KgxHsjCeQElnUJiujL33ox8aUM9sdmYM59PdgzEB7GseeMj2qc02cI2a0l/VNOMG8iY0tUfORj6PNm9oAi2WYhweDrSrAlq5CIwz+D2A9tx5RdbHV4/aqWPHbOXIfADtuAa6jxMVVCKWGqi4CEQkM7wOqBosGFvMfvRh6js7PU0tSTKwzGrqm+U1r5cLtCVoarFn1vQSYHvYtxV1axaqz48ZymiBpDCQb7RaXmuWxNynhZDNArZ7PSJPX9QsOEXREVWm1ynONJkNAZJeQ4r3HCbgqvHFkHgxE1GnVRzL76hW6TaCXguLAfDxOALa8Eh29jW+L0rNjRqcwkrP08heQwCkeCcy1XLDaWKkXnMMXYhDMb++eTCwTz71pP3YT/6Uffs3frO9+1u/zWbI8gbu9uIHltPCuXEKTamDaHTPurexv64KbCWq82k4+Tl7aXd2fUze7m7WaKM8W9DPKq1EnT2n3pZBm9o/YtpLDbQeYHGYsS811jEBOcSGCogUDBGAIuDZFwUK2LJONra2bXN7R+BKRnv1xk07f+mSXbu5Zusbmzbd6WisHX7amEn0e32BLC5AgCjr5eLFS/bQQ6/X3nzmmWdsc31TP4O6mL3P12fmZmxt45aCJY3ZxF0umBpa9vTz7Zbt9/o2trcvlXQH+8Wppi3MzNj8dNMWpyn5eNalA1GLgavi9GyaIoiaTlOCuEO6JxkwRR0yWaKqbqvANnQlgG3FLPiuZP8l81AZsBRAy9rO2mgFtDKN9wk0u7anoDfruhXQylvAfX6TqXGGJAJQlbNgR/oq4GcWnmWmdHISULsC9JBapGfBGh+oEk7dmeHGH4Owxm1IoLq/h2beZwOLiVAmHL7IEVxXAx4c5RzEtf9yqIB7HddA6wYeyZ45YNdAK4qb4QroUNKlKzJ32YzCwlTe1uEQFgcmrz9rrLcrzfH4o97GCbSlEDXBtgRa+mVkWhE1WjFFIzVad2yrxVAl0NJHTzlSfs3yI/f2uxREpbmSnvP7PvKwz66emLRb29s2v7xqNza37NR9r7Od/r412h1liHwfd6jcEJUwg5aS5pSyWICWC00G1ZhqSERBVOxAe+xQoH32+ReGgHZ1ccE6jUllqQCtqE3RP35454VKoJ1DxUhmRvTUYEF5k7qyPrkuxSFdUNl1LaPehPm45UE4mtG+KDvlAI7C/ReAtSGgCbXrUC+uA62oINiCaPlQNiuvYzKTrhTULGNFzrh3JdDKnSb8VXU/yGY9Gy2BNudHVqxYMcLNxTu+uSsAyugyvpYUVqo2oyU+QDVM+QUmAbRxkfL5MrhIiiqvfUnha7PFfU93IP7PvzcPDpTR/thP/KR92zd8o73n295lc5MmJSHrhhKC7lkt2A3jTi8fpNI3obJ8r9WhLkW+D1RXT5366sx2meSxj2rcc2H/0ODNCtSrtZpmFoWhvP8QvrheLy+Bln+rxQeasTpeI8DJkWZiHzBt92xEv692oIHtQB1vbNn61pYGv9Nf+/nHH7er12/qce+97z6Jmba2tu3ihQvW3enKVnF5eVkTeqjVksnef/8D+hpD3G/ccKcnmCP2D4Hd4uIRu7W5rusLyGowSczr7MzOCGh5j31mru7tK5Odb7dtTj7HHZuZmrTlmZa15CiUdoniaT1jDDrOqfn6Q4AXtn8SIgWN7KK1mB8bsiEoaO2luD1+7NeMijJaXn8CYNbPIwv1gDgjsFgz4Q6lQR8HtPdERhsmEMruAmgr2jrFdWFHKOAYH7Pufs/ZlhG6OwNT9fQWrkeqIRfnIEyY6q9cM7UJwl75jFe+7kkP31dBU4POqdFzFqilsO8WozIcCq2G6zNccHY7oNXoRlH7DrR8qHMhAmooXQnCAmhZqwm02aOswRnyYqinEuVdTmD091a3OB12zlbisrgu6X1c1nfz8cqkSu5X+B2/QqAlo83roWw2lMcu4PNXPPb+H/rBAcpE1MVrm9s2s7Qs44qpmTmbnltQjRa3GrJQ1MGtJn2h0A7QM4h53Amm3+/pBqruGTQyNVKeB6A9urpqjWa7yGiv25Nnztgzz52rgPbu48ctgRbaWIcIh1Ee7KF29p47xrsNrBWZbUX/xASPrHdIqMENTVedoG+9VuoRYH6UN6b8WrnQh270y8hoS6p4FKhdqepxcvk6FJ0GdUyWkvWMVDlCCzI0Ac/XybEw8Y5AA6qYvynvV8kBikcBgVPHolBjUUb7ome0EY0qQ62yu5g4owJP1F5DWenjtZwa0vUPao5r5BmXU3qeJdcDB7JpXyxgfYZFVl/eD/93/nwuWv7Pv7cOBva7p5+0//Qnf8q+9S9/vb3n277d5psmQZSo42iXdlW5bnx1yObbkRCO9q7IqVMMkzeE0oi7QlErd+cmmtVlhg6ojLFV4zDMe/mi0yCDqRBGFPXs0YzW59KOq84jPUMctH7o1QpxDiCoYwRG1JcAJtWG5FAzsLX1DVtbX5cvNtn3Y6dPq26LXmJxacnOnT8vhTEAurqyqkMXT3IEU9gsvva192p9kcFSuyWD4XvpSQuNLKepVkPjGjW1hFqehFBT1up09Lu73R1NCeJ+IFica7dsrj1tczMdeZovthsV0Kp8EvtRLRMEiH5MVQMVdFuLzJa94VmwB1/QydkCxO/yHpLWci+4LCF4jTbXRvoAV/e/KONUizDA0YUvMSOaucQSODngZdCZQMtnX8ORJBSZacWopCggNRQKTuOLaQdYHBDFjxdiIURMLiQTFZy+z1IN+35kQ0yJpsdPeF/XBuZZCvZwtfKf86Augbaag6zyRpHR6trXQOs9w36NRRsH2HqwEUAbpSTVYtlXkdEmRay7XQQd+f/yc7m9Rilnvldmr6UQtTzTdd7F9J5XArS8nZI61hjA/BueD3rtH/yRHx5cv3nT2ultPBizmcUlu3jtpt374Ottu7dnU+1pjb6SbL/blUk5GSRTPTi+ET8wg1YZpWaw9m2q1fQRSxPjFXWcQIuRNjXap848Y2efe0501QmGvh8/LuqYjBagldkzB3iR0WYWRaYKbdbkJkZEpRtUrEI2XGbgLwdoy5s2elaOgm1Sx0MIeUi4dTug9cdjY3gdpZS4ezuHU4iYisshSAcp3pp9UccERwJaFjP1uQBaUccxQcMN/6PuqWy0Blo/vtLRigM8/IvTWjGMK5wq9o1SOc9UQHuI53EobXNGKCUF1NDRheCii0gA9/Z8SkhmuDpEI3WJsrofUnFdM6tRaRL1777ZJx97wn7sP/sJ+9av/wZltPNTE8Ys46kJTBI05MkbxovZBwnuyoqiFpPK4Gr5hCxf9cLIYvv72CM6qwC74GMlaTDL36oPp9HgTXXiyBCqjETZuh+CcgmSC1Rk0GG/KH9x1Qh9qgrPpOxD3qxm7Qpo2fB4fLuxBYrjm7ccaG/cWrfrN24q0104smhXrl5V6QZ7R4wqvuZtb5cz1PXr1wWeiKFwetrY2NSB/cADD0ibcfPmTe3/pPTYt/fef68Uyrc2N3QWYFqBQxR2jKzJ7a1NZTL0k2IVSWcA5jJYMC522nak6XoMp2jdkCazyLo+FzqLXAdF7SvmgwS4evYpo4vYUDmCzQ/gDPZiBShb9faLzGhTfZzrXr+X2ooYg+hBDQDr7TiZ0Sa48QvZO6uAPrPlXBSRkvtr9Sx8RPBetyuVVGbhx57ADYOn8ZpirVy4lEmE083Ruqi9z3nootV9MvEegRz2j57R5lr0wDZk7jooste7BtqcVKOpU1U7zu2BNm1cdYaoDs0UH7OexJ7DXR+jmWiCbHmWloCaSdYoACvBitc2Sj1/sYB2X/VZmC1fC1mfVU+0aFc/eMa+78Mf8qOUzInPU017y9e83T7/1NNqep9ZWBR9Sct/KYAAACAASURBVH0VYQ5jskTJwsOzmaBuQ/hEpMRNqoBWRekxO7LsNdrhjPaGmumfef75CmjvOXGiAtocX4SfK6bUORu1ohGkEDSbAdyLG1VFRHHVE3xHOfr6phW1nzu0+JS/Xx2ixSY4BGMdJMKxpdpjBQ3k/W9xVEQBSK+LGmk416AkTeqYjIVDnh7F7d2uaCL5Igd1LHVh2GBq5F04FAnUizqfe7z61/JAqfryqjmzDh4VLZNynxRIVAdI3S9a1medunYPU40vhBqU9yuBgPfO7TFvE+cxTzaHMtohoA2QzE4HDQvY99mw//aJJ+1Hf/zH7Vv+8tfbu9/1LltEXDPhNVq5s6FCD8GoDsyqButnSQXegZVJK1aBVYLgwNTO0+3FNB3NpRwT+4Ny0je+w3bqlyU+i9p1JF1VtB4XN8xYnBolkPIMekzZKUAof3GJ5agHOfXPQal7HUCrgRuysfPxZdBYGF2gUbh87Zqt3VqXxoKeXC7I6SefVHBMZosXMs+DCIqM1UfbTQlkmZCD1SL12E5nxgdc7O3JwhHAJdC++55TXpsiKG41fYLP+LgCQmq+bkHo4wBZBzlpa4FJPjhDtbCSLH2J3eQ/157ug7obar/f3IslbVwLlULEElmRVLVJTcYQ9GR0akq4oI4TWWNvZI0wf1ZZaGS0CF5ywICYm+idzX0v96kAaekeClOcilEJqjs5xiFWLaPvUFpX0XjBwhFwcd4iCCI4b8gD3vNhZ5OcNg5Cx8bUc+3qY65NY6JZBQJ0OjnYelSSJRq1EAWrQDCYa0zZ4m2AVoE/vvm0LxZucbxPL2P5vGXa5RJoS1q3PC/vRB2XyuyysyPXTwm0JdgKnEfae76QGi3MVpXRauJW0UsblqJaA9/9vu8fzNM3t7UlKqzRmbGvfvtfsO7BwD71mc8KaKnhInZgEPTwGKNxm8TajXF5/V1rxpg8aBWopZxZuLh01IEWcwu1Ck3YtWtBHZ87d0egJaP16Q+uds1FzOqhwM6YMNGcI2reXOBJI90OCEuaosxoy5t7J+r4pTLaaqMWAFs/XrivQMFUmZwLtLxw5ICbtnxZo8XYXe09e/iz+qHLAalexKizZM+gA1hJ+UaI7shQws5Q7Sf3cjZce0wxPPQe0HTXqPrqZp1TE2qYZ9nryx0IMCDq5nXRhsRjEbDVr3OkJaNQg+c1TNDn/2ygnYMDe+TsWfvRv/W37Fv+46+393z7d9gRXMWo0yKKo6Aa9OCQe5B2YS3I8rVSi0080/cbku1kCOyUzTIhR5TmuJTIfaL9WHv8Tv5etZaij5YDMUU3fE/X9eBAU0N0oAXQZkZbUcfKaJ2qLIGW7IkWmZlm0/eHgMWs2+tpJB4RNu+ZHlrYD3o1EVdduXpNfxFEzR9ZsIXlo/Yv/uW/EqCy5slwpbnYP1AWy9cBzOl2R0pjXrt6aINFYs/ja0x7D+171N0obWzubOv3yJCV0U6OWztmRvN5pt22+XZTGS3tPRmQSjGvubIxLi96TnMN+LINz9/sqkkhXWFw4cDrDJcOdXqec/xaniQVAt0eaKv5qGEWkUArP9sQfiGG4jkkfgpwlTq8AFoPuDxYyPfAYwnAwvAizza9d5V7aoV67r16XXlEgP0kh4erpF2Rr/Uci9eTn+ysyD3sQ1d9qMVkCMScLpZmIFiWPBs1TCGYAs4i1layJ7oeiPHSfjKoY51JAbb+WnxEoIA2ziNo/hJo88y+HcjeLqPNtZGiqFSap/1kCeDluf7FAFq5Dabq+BCgzdalse99+EMDRmGtb2/b0eMnbG2ra3vjE/aVX/1W2+r17fSZs9Zsd2x6ZkbRNbSSMpGppiF4QJhDew80sWTjk+4mIlr5wA+mxeUVW1pZEQU9kIfvhF0tgJbNDHVcZrSI/clK1KUYGa0O8VjAAJCUbNR/0qmqUCZmYKr+t0OAuATVFy3i4pCvNsX/R9p7gFmeXuWdp9K9t3Ku6jTTk6SZkUYZrABiEEkSQUISIJDAgmW9klgjQPAYbHL0YxYYCxRsjE2SwAkvuwY2PAQvMqDEaJRmRpO6J3RO1ZXDDcvvPef8/1/drp4B03paXVVTN/3/3/e957znPe8pi6gFaqsn8XooXviElhlx/bXTM6KOtZJzLqfXjzX4vTUqOkKK41Ady4yDIfFBF2UWkhlttqp4Y3qdvWaNT6xQLHY1rVd1Mf9C7y8+VDrTpP2csuCM0gHPkPZ7dh4tEWptcNWlAy3etkNqQ+EAaqBgR8m3s7PP+aa81rkhslRQXj/RjNFE/pkTJ+yHf/TH7I1f87X2tje/2WYpcwwPWhMzgL0dP4i8MO09iFFPzVpc2dCu16woM/+c6Yaj+iwCKOqzFKrgpKNvtR9oc23lgadadiiFeY2q36/TsVZj5OmBFkZDfrxQUX6gqTyAOQtWhij/w6yAz7e1ta2xdtTz2Ze4PdHSs7q+rsDs4Uce8ZYxhDCdjt16+x1SKeNzDHXM4QTQqhWP1oZolZidnavAGPAEqEUjdzvGFJ+xiUmxLZdWVmxtY13BB89DNkx5xAe/O8COtZo22mza+PCwzTaGVaPNLEwKVU2zqWfJJjVYieLCW7jMYq8xswiBFOs7/YxTt5FxYVpmcp98alWcFUntEiA03NwjQVUgn21E3XpkXgJtZq28Z+9f9UazMuCu+z2xJxgp2kDqgR2wP/xeqZzNjK1aX6E9SD9lQMxbXWIfFsPeS1tHsSsaizdswz3G2IXzmzoMXAeQ/bAKHAugRWmdGW2CSGaNKahiFwlkDwLaUHTrOipQranjct/0B/UHneH5swzSYFt0H8K6Nu93GcD0A+3fVwwF0FJSknCv8if3axRHuuPPO7//B3qbuMWMT4gKoxl/u9OzQzfcaK970zfYf/rff9+oqR4+ckwm42yyjGq1kaYmRGXyR0OOhwat2cItasA2Njflkby4fNgWDx3SgIK0rEKocfLJJ+2hxx6TaOLQ0oKAluk9k2z0GMhLo3sphiqpY85PTC1Uw+3rh3UKNsbqFfLxfkwso6SDsuL+In3/Ddd/LzK6/ueveo6LqRsZLKjHFdqnvSflH1J+FgsHIwcN4jMOLG4g7iRVnTZUx0TSPE7ZTWS0GuCcPatxTxJUq7pLoVxMSWWtbvWaUX4k1bbTpaaPos8DSmxDgLqywaCseC+AABnsWGvUtjY3FYWPjY7aJpZ9fG4+c5gN5KGiCDmmePDe+zPaBCv62j71yCP23vf/K/vSl7/C3vjVX21H5+eNII0NRNsL7RspeOLCeFYRzmBC37pOXY16DH9nUaIxPSdrn6KJy79B23rQ7rOQlXnHQuCg9n5Ir5flYZJWl8pGJYpzEZQLoXyjklWSHcYNrWrsCdwEmK2hEQ2RwCxAansNY6f1yOu1jL2jpSepaOhhXKI0sJs3RZY5Nq7DCUr44sWLOoTJgKGaURk7LTpiDBXg87C/xycmdBawZjk/yGAJRAg+0BVwZuh5oscdkwpoRILj5vCQhJOwUUdnpm1I998ZhBzVmD3PeUimyCiDuQyk06LRsdEZmnr9es02ywNu4ZjCSBdVpbAqSwrZ653/Vv2ZcUNT1exTxNyOkc/N7/EeczBH1mv5ubQruNDF4BDeg2b9tloePOO/3uno9wg+Z2an7crKVX0/MTFmly+vVP3LmWFzTuzs4CdN9u9lGIJH2CP+5XsZb4RzEslUa3TYnnzynGwyOauvXLpih2Zn7fL5KzY7PaVceHNtVWMMEdjBUupzjAy5IFAtTVC+Th9761WcHDHq0NsL664H6OOsE1esZICtqOOgkPU8BStZBtZ5ph50PufZUDIevheDkSoGQ+TZnViRqmN0Itr7nAvXiNVM94gRlPI5ZjpWe8822WcoyQaGZFwhF8L2XgW2vk7CD4FV+fZ3f3+PGiBZK08G2wbQDjab9twXvMi+6O677d/821+3w0ePiTp65JFH5BJDRut2U96wTVbKuC0y3qtXV7y3Cpu41qgtLi3b4qHDGk7gb25QI7wA2kcff/waoMWwIsVQCbTQT1UDd9ZskGbHSKrr0QMOhPUBV0VNgST7RDIH0M8lcOZjy8irBOKDEtv+xZGRrrfiDNlMy8f4ZVa5s9NR2wU3qQH9Dk0TrlCibVS78x5hDtThQZfQV/TxAUAbaWqlJiwDA7c/qyuX7lIUma2mqbjrSy4cffYwV1dwReYhpxs3vNAGiVqs1LBkSPRdjo1VQDs+6l9LlY68X7TotYCaQcr1qGOGMX/q0Uftve97v33Jy15hb3jNa2XhOQwwRP1bnW2hLPZM3Ok79Tf22GDY0HndKkc9ulLbDd5FqFWiKXUQV0ArMxSPVz3rEch61lm5bKWrWQm0IZZxIWgNtGprKYBWA6epq0ZGnmpQ3p+rjh1oZQoQWT5rQj3W0X7B4ynTrGPHuLdnV1dXbX19Q7Q9e/Hhk4/b8tGjEjxRgz116pSdO39O6479y8GvQ5qxmTGPVUJIQBe7Re6xVDeYqyDSGqkG1UN50/LXajaVxUoNT3BM+x708ciIHZqalGmAPluY0uS1y1VZCfUO0ERkIOhsiO9AkTUC2OjLjRJABZKFoUW6OlVlqRAuZR9rXTpJ0A6wlkGGDz3X3F31szpdnEEi14nABGctno92qLGm2eaOSe0NxU8C8vBjj0oBzu8jMKMtan1jQ99zrrI3+LnXztdsa3vLDWoI4khsaNdBmKWkhH7ZPQEs1133hxnFu7s2yoSl1oiUw5dXVqy717b58Wnb3diSCny0OWSrl69qjCFuYwRRYiMCaFmPGglofg4pwCjaGwHqEmgTcJ2J8BbN6iwOo5HMaPudvUqK/emAtv/c9/tfG9/kY/exTMGA/m2AVlm3hke0K6DFgnFjZ0f7B4ZW/fTsO4C26KV1J7Wo03/Hu76nJ1eZZkv+jT02yvCIrW3vyILxla96lfrwHnroYTt0+LB67Li4N9xwg129elU3mek8bNQbbzwikcrFy5dkQk4P39lz521+aVl9tIzb47nYwFBMCKEee+KJfUBLew8ZLUCrxgkixT7VsS6uCv6oVmlCZ5O6as6l6JW3u2cXRca5nwFOtI3j8gCgrfv7aleTg27kQSCb0Xje/FpFGfN8sRmTQwtcgmdbRKrU2SRswEeaOicChHAa8WHguxJDoTpOMVQJtJLoR2RGxHsQ0CZg+rzPmvzOzEAZVgg/0gnHbQLraTV8x2YU0EYPLhy4KC/eP5Z6lBRGRpTF4rPLKyXoQjV2hrDQS3eb6HmOKDQz3OsCbbdr9z38qP3Ke99nd7/s5fb1r/lqOzI3qyZ01k632xZ1TEbrLmZ+KbzdYFBAK0uBiMYpe0TnmJvW629touC94z5eTRUx7xmqa4a0eYSphpvKI3l2UUlmtHlfxAA8DdBK1ax+cDkKeNYbYiuvKgyqZDI60qhcubiXGjbBsHjNw/RZp6dOn1G2yn2REQYuUVtb6rMdm561x596SgcE7T0c7Gvra3b6zFnVcvmeDFWuQwBHGKPw/OgEKBEhiPRstynvbq/2+R/uIXVcTBIcaF0YhZHFRKNhixNjNqSJNVEnjcAkTVPc5cypd9fv+kGaW9XpOUdW35dRw43X9/seaznWc1K/AuLgn/uB1u9slF30TQ20on4FFJ7twCxxPbIum0BLNkdAw9rn/W9hIrK9rXsHSHKtHj150j76sY/JFITzFHYP4IZ+53kA3aNHj9rzn/98O3TokF1ZWbHTZ04LcDEaOXL4kC0uLmiPXTx/3s6dPWvt3V07euSIzmRGID564oTde9+nBLY33nyzFOh0hbziZS+3ieGmDXVdFc5Zur2xbtPjY7aztWnjTGVietrTAG3WZ3XWRVufl7DcZQ62JVdDeqfn+Sn/aiwOi1F+VZkg1Lr9ANl/zj4T0CatnPX5zGoVFAXzRUbra9Mz2izh6cvBwafNaAmMNVxA2o1aiU4wkoZgCvDf8YP/tEfNBsqKOtTQ6KjG47WJ1odGBL7/8G3fYR/56MeUvc5Mz4hempqcVO/s7s62Nugtt9xiCwuT1gpRyemr23b/5x+0M2fP2dziks0tLNtgo6nXANhpOXjs8ZP28IkTFdDS3gN1XGa0/UCbNwKgVatI0b+ZUVD+K5FJAbT8PG9cSBKiLeD6QFvWVlRXCEGFFktBUVwPaLNGk3WZBNus2W1tbLgIIfxRRYvKo3hYw719RmnOJzX3O4a62A6gVQ9cTR1nnSQPdCgiz7kE91EPzgAja5CBxfGL3q8ah1OCTSjo8mDz7HDAhU3h3arQR8IMd5MCbOih5BDAWH57c0uPGR8bte3NbUWAe4MeMZZBSXmN8n7z3/PnZY323s8/bL/y/g/Y3S99uajjI/Pz1mADxYSXXozJ08LP/DMQd5DhEr1ov8hm/VBlurCJVhmvUaVBC2idw6rz+fTmJfLIFqqsySLvDJescMbJtMuzN4ZceNuO7gxZaWS0Ofwdii74hXAQi9eIyTCjI80KaEUn4kEbBz+Pg/KlTssc2mgm1uFJlgWrxACC0+fO67/BVEEVkzExwJ0ShgMMPrbDyog0Xzmm7Kh9Dl0GXQmNZiikoy8zzApURgiqGOEXgSUMB+thqtWyGer3ymareKIaoK56bVB6aj9Jl6UUr+XUo6Kmug9so06rgDEyXISdasMIGh96XXujcIxK04UE76zl6mUqlsdnBbtuos5oXeXrk7DY+1MTk7aHeHFrWwkKTBbrmHo4Iwl/5X3vtSefOqUltL22ZqNTUwJuavAEL6vnz9sgpbVDh0TVk+levnLZNjc2zLY27fjtd9jy0pIy2wvnztuFc2e1pm666SZ7znOeo+DooUcesSfPnLHxqWm7Ew/rCxfsWbffYW99y1tsuNuz0eGGjTUGbPXKuo1TDsQXYXvLncdURgCS/OzBGUHUMQEbPs/R3O4sTt3WpEAzgu1qOEmR0eosJVuE5g7bxKSPs86dCUqerQdRxwmcCbj5mATzsnSXP8vnzz7akjpOZyhhxTMA7TYZfQCtRJJyQow+2gBajY8EE3/kF+/p6T+yeBkqwPCAZtMmZmYFuFNzc1LGTU5NyyGGm4qY5cqVyxK5tPe8jsMGzIOQqIyaDQuIrHZmbsFmFxYFtD2ozuGGMlqiuYcee/RAoM0a7UFiKF2o8HxNH959NyNNxDP6jZpkdaMqBbBHppnyHnQjS3Dup46z5nM9kL3eAsmIl82xtbnhatKg/3yheGbO4aY6UDhDVXZge/jWOtCOcD1Z0EWNtjKlKA6kfqCtKeCkieusth9o4xyrvHjLKNMVxGGmEOYKHCjD2mRDGjCOSI4sdmdrWwcqXwO6igCpXT0N0PYDcG4o1hrU8b0PP2K//N73291Qx699rR2dX1B9nxFynJ4MBiejdXO0qJvEocrR3RygvQja04VjnillmhNAGyGKZ6/cn/g3LfySHo7HJYPilpMOqHrfcdDkZxJ+h5HIMwGtrDrFFoTxSLwmGW0qTVUv3N2t+jo9I3OakkyK90AGAh0M8GLJuBF98pNTU1ITP/7447a+sW7zC4u2sLhkT556SocH7IrqtQjzdne136fnZjXgAqAF0J1md3apMdJUgMVxBUhCFXNeONAO2cTEuM1OjMtCVe5v3qitII3LyLdcPwWRUftMhzFdvxjYUJU5MqMNr2Bd6piIROuRB1qArI+m9IwjPMZz0EMf2GZaXgFtlFUqMRQ1RoIbqNpgcZR5x/sGbJsjDY0mhEGBymUe8Kc//Wn7+Ec/JmOQRx95VPdkanpa7VXco72trfyANsaowbh3CEBJdpLR05AJvOAV0Pqwgib14FjDEqmizl9ZMRsbt+mlJbvh5ltUZ33eC19oL3vZy8QYHj102G6/adHOnr5q89PTGuTC6NG9nW3dKwIl+TLvo46xnmzH9Bw/O1KtrL7+yGgB3GzvOSijBWi1ouNMLinj8pxJQL3eWXsQ0OY+O4iB7M9oRXnTklhMb1IixZi8qNFqgo80TG3VaAFawmTVaEMXkb3VmdFKMMZa/dF73tOT8ALPx7FxGVRwgM0tL2vQAF67j554XBM72IhEVd4r27Zuu20z01O2G0OeueFEw4rIUFMCFINDNjUzZ9PzCz5Sb7hhI42WNvkjJx6zh0/UYqh0hiKjTaDN9p4qKgoaqQLacPupQC0yrYou1iaqhzsn9ZQ3MU3nr3cj+292eaMzoy2Y6afF3Lzh1UGLPSJ1SgFVAXRF3XS4SVbrYFsBLdMjdnZEHeEMlRM6BLa0iyh7KrLYSn0opVJlPJFj3ZJSzc/hTFwodWPWouqUBXWcOS8bSkKQGFagGowOHfc7hfFoNhruErS1pUNoTBntlhS8PZS7TwO0B9Vu2SRq7+n07JOPnrBfft/77ZX/4KX2+lcDtPM2QqbF1B4pJv1QdaCt63hcbbLZkZ5TRoNR2/bUJoHW7aw8oMqsNcHWRTbdQUohKYJxHkAClDi8uQYJCvV8X2cD/jZAq2ukTMp7aX295phDqDlXLfOHPZk0pq9nL0XQEwsAKziR4cy2Z7RXVmzp6I3WHBtXGxlloQceeMA2NjdkMoOLFLTx6tqayhnQxlCeUpkCJo0Rs4Y7w6FS1qSSCBKpfevgUkZqNtps2cRoSzNPWaOTAO3khMSMdBfoMwB8UtLTtlYDrQLJnAwTNH/VI17cU2Wgwdc5ALswSm5RAbZuCuIGMCXQJivhntcJHBmehlsRz1G4zEnME73tSR1n/7oCBAw71jdsfm7O1q6u2oc//GH7b3/6Z/b4yZO2sb6uc3MbUxAyfCj7tbWKVlb7UND/rJVRBEq0UcZ9ZM1Rk5V/Lm5NO1DSAzYxNqY1uLXlLVij4xMKBgYA3XbHhicm7dCxY6KQubcwC8+980776q/6Kuvu7tpUq2k7Gxs22Rq1QQZ3dztu+jPg5au6RhtrTfN7/TpJOxBqZnQDPmVKOaKX93SD/IaJLSLwwWWwKgfUjnXJAJbJz0GJUGbB18tor5cF834Poo55t14p8Ob71MVcTwylboQA2nRIq+ZJawmi6cAZ6qd+uicagCk4E5MCWgRR88uHVACmf/bI0RtsbYPMq6fIlE1KjYXWDYQNLBhk/NRqaQegdkNvLYYWaxtbNjE9Y9Nz8zbEZmy0bDiAFhHAIyf3U8fUaBNoJb2OGqz3YYUBQPSXqhk+QKVEOF2oAv2cCopRe33F8mcC2n76onydzGifDmjzRufCKSXn3IM0+UhY9APYDRCluo/NLXolhlxzQ9VHu1MDbWa0otgKoM3ezTyYEmhd6OM+wNGw4wF8JYZyujT7M7PekBmEXwcfWp+qY3eiwlLV61UcqLvbO04dk8USqVvPJsbG9TURcak67q/FupCjHjzdTx0zgB2gfc/7PiCg/fpXuxgKoGVWK96uA8NsZJTHLo7RR4wPStVvcM9cTDSchggunvIWiFpY4SWDlLBGbZYMUZQLWau7cOUYsgx0EmjFwhQZbUUdq33m+tQxQCt7Qf4nGr/OaPUcRe8koKoAWH21MQZyr+1Aqeu9Z7s7O/rvfI0a+amzF7Q/yagIpJ944glbXVvVJCBqr+gylAXHWDStswBbxvCNz04HdYzXtluwuneuMy3Zm5lASz8tQRgH/MzkhBTiTt0hqgNoPTOTsEbXzCd3QTe7vV8GKc5AJKAqgPZI0Ndg1NazPku4kuWDBAu3eSymKQWNLGDIVp/sew0BoGjo0CHI2Yg2NTkzhRlLNWrSKXLu/6knn7I/+eM/tv/6f/yfdumxx8wwARkbtzbdGgwkoHwQYjauNcInGCuu9ewcPga+B/A3p44LwHK+Zt9sq9HSNdvb3VEgjeKYC0f9fG111QZhIvywkSHRwuHDSnpozRydGLObbzpur/+ar7EveMELlODgFU6mC4Us+8wRLz+hpTgIaGXlHTqE6wGtB5lO02cwVAJtqV/JM/Zvk9GqNHiddszy8SUdnetDM3dj/Wm0KGW4PqDlPT6d6hjNUa06biu4qTQAJdB+1w//cA8ERkU1OjllbRu0odaobsalq6sqVg+NNHXTiHqhOqcmp+zqyootLSwqWoUeVItJEwrJawuE60wQIZrURp6dFcAiukKJTEEer+P+Gq17HaM6poe2p37IAbKwaIpO2pgahoQSRS6YOWGCbPV9AbSBJd7LGNZ2CZR/V+pYdYZCZHNQOpsLodr8BUWSIwXdFikXa+2MIwoZ7+iI/ngtRdFtd93BGUqGFdHeI6vD8BvNg97p0PQidnBM0NdhVFGldZdSpd5k0RVm7/l587P49fLnc6MBFxbpoFS/7LDoYjLa8RBD8ViAlnUE0HKYq45R9BqWNdp+oOVe1TXarn3y4ceU0X4xGe1rqdHOSYnOX95bp+vUsRtP1J+xEkN1B0S/Q49JbZyiI7IshGhiHOoxhpmxSWRBjZW2mtAlpFKZV0lLP+6NvuY+8CGj9SeBFlbomvYe1eHZtN0wx8jaYF1pdp9pLLKcsfF6MlNVvK0nSxEc3AihCI6Z9sR/zzmfqF5hr546fUYtP6rFAhRQkYwCRBm+u2u33HabTc/MqKaIdSNAi0hqcGRYhjW09Ahgq9mnuEt577RPf/K2E2W0TKrp9VSnF9DKtMMH2TuT7spt1hOUcbaKEUDyvddynZLn31LKl0RE6gu4MnnfdeU4q0JB7xlt2AemTLlsVcmsJv7NtePEhvfVcuf22I+hvs3ReF5bdg/yc2fO2H/43d+1//sP/0iJycz0tNgcAh9U+U3o4D1SG5OSmPtE6xSsAyC7snrV26sASV4Lt62YVqZRijt7qp2LlUHrwe9sb4s9ctah4YKe1VUbmJ2Vyp97xns/cuONdmVj3VqjTbv7i7/IvuNbv1VAe2h+ylYvrdrU+JgyWg2tD09j1gV7RCMUtUa5sr7XnDL38wgRVDVYIXzOq/a27KWFJo8JTBkgKtEIO9j+JOeg8/mZgDb/ez5nlgIFwpREBgjKax+dOwAAIABJREFUfR4t/3o3Qn0WJ3XM0PftbrT47Hl7D1nunryfs73Hr4ePaXQWzNvABmzgf/6+75EYagD1KFTv0IgNNFo2NDpmg81R1VUBxoHBaMPoFg4oYX6t3s3IZqDgEPFILRsHOX16C7QEIbKCVhweVgP9I4+dtBNPIgQYsKOHlu3YoWU7vDBnc+PjNtjes6mxUevu7lgHFS6RR0znccrTbyrLT6OvIvIsKYSK7y8K9v03L7Oc7OPrB8tUMfvjHBBqIHKpXVKSLqDZ/3sphvL6WrrTRAM7FoUx4JrDUo360SqSwCVwDVFOFZGH4lNAJXAdcj/hEIiRAaS0Xu/Z94HPZa2kNfFjF/y6E0/NXlc9iZ7RhuK6cMfJ66TAx/G7EFz5D1iw3ivctoUF6LN11fRpEyN74nqAsd19M4Lre5mHWt5Tv861dJ/D4iOf+rR98Hf+vd115532pte/zhamp2yMsoVuBNSXf35PYmtz+shtTRXafRFx/fxS7VaBhh8nVdAihzNG6KW6MK9Rdm369VB9NscEFlOMKq9aZWUx2zPaiAQAMdNSje+qY6UCOiwJpbInoBhWBkNtiBdkY6s1hzURmeflS5ft4oWLoitpveLniHQw/l/f3bULly+pPsghT9DsM07DFrHXsytXVuR1ftuzniVzir/6yEfUdbC+uSHtBldGIzND5Tw1PaOgHFEWiltKBbIjlGGJXxPqtbMTE6rRag9rfKaL6XRQaYZyt2oXAWR9UIX3O/qgChyUsB70ax1zeWJ/uneyALGiKRGcQSO7AA9Q93USfc8FrVlsBV87zv/rr98bVOE922NMGpaZOwxVaepfAkvm7T7y0MP2K+95jz1x8qStX12V2IkZwNRpaXGTEhkDoPaezjYUxgQw7IvV9TXtkaSPq+A27DcBZc7srcGejY6NKwihTWcPwSEuWKwJJUAxVIWgU9zugA2Pjtrs4oLNLi/bHsHApYv2rFtvsX/8jrfbzTce82lorIBux+amx+zi+Su65ocWp21tbU/rhPWztr1pa+1d6yAgjCldsEMJtE6fD9VzeCMwV4lAoiEPVDwUC6YiLGvzrFTtOxy39oFkdVBfO0+8PMOdiaqTi9y/XkunfNRxHMk+Wk1eCvoYoSaK6Oj33el0bQMhKhoZhMBM7ek40KYQin/RMOgUCHczHb3f+a7v6gGM0LoSK400rDfcMBtpimYYCrClMTfwqnLe4IK5pd6IlIgyBEBtR+0mrANZ6FizMb2HrJgDgWwUOuvhx07aE6fOaVMfWV62o8tLUh3PjI3aYLutSR/dvV39ZeGTdQDkLuQh4h2yRhhW5I0qAbcfNPtB1g/yg4nfpB3KRuiyxqrkRNSpc/D9QqmDHl9mknpeFGsV0HpPqhZTp84Qqx7W9BWVBZrfTOg8+hbVrxcCBN9L1EedCikQMEDWs1ivYFFsr4G2vF5OvXlWV1HkmcEnP5deyCXdEpGtFjTOOgxFAGjnZ2ztqvdvzs3O2ubmhvecxeDpfcKymoqo7rXXTPx+5X3ggPv4fZ+yD/7u79pz77jD3vj1r7e5yUn1bEILcbAHyRtA63aJXvN0CtnpzdqRJ69BvsZBgdu+dZWm/+EeRLaTKypVmM68eE02/4381n1nU80eU4l4bbf488whFbMVe5LzhAG4wWEFMmmgAL3nU7M8cAPs6KM9f/a8DngBLeb+zZYGAAyOtkQhwlABthtr615fBkBozt/ZVmA8PjFpE5NTeu4vfOk/sN/4zd+0u+66S8MHAFlegxm3k1DQ29sSTpFp8VmgibXee52giQfVXzuPdSO2oWFWIEWvRF9hJBHKbzkVqc3Hyz8I7Txb4oLB6rgAKyqFurmepA5GdhGqY+49GaSYDl6DNUJOFQKEjKIzcq5kcVHPDQGWv08C4AH5wbdGx/XaK5ev2OLCgl26eMHm/qZcds8v/IL9P3/4R8piAT0Shq3zF6wxPe3exJh3YFqB2QTahXFXdXMvAWCy14hha1gh+4LxA2ihdseaNqAh3B3b29ymYGgjfH5czLa2db+1hj3C8cCQ1x0btdbUlL32G77JuoODdvKxR+yLXv4ye+UXvdwmx1o2AIWNY+CVK7Y0N2u723uaK6wzRZetbeevXLLBqTHrkOnAopiXYXQuy5zE23tiXmUkQ747OAu9HEZZpAbaEkzzvCz7k/vP4Dy+y33af+6XYNsPtNShVf8nQJCRTQjxVF5F6OT7b9d6tt3p2MZe2zb3dtWNA23c6Q3Z9k6tOGbfumufB/gKgEugBWRRHQO0ZLRkswMMah9uKNOV5VzUfaosTX6t3ktJYV21KnruoDlCTcplbY2PVUDLwcGs2gTaJ0/TWjBkRw4t26H5+QpoB9p7Ns6AYsQRbUZddQXiyjDiInBhGlEH6gfYg2iGfqDtX8QHAXP5PNeAaQBtZlrP9PgSaJ0iodnZBwbzfQ6NFt2hFh/PmvS4gEk1izPBJwwrUIMqow2gFaUYQOuzLNPUN2uxfUDbdRouA5XyGnGwZytHmdXGr+sxgGi6+HgdxKm9BFp6KPmd+blpAS2Hx9zsjG1sONCaxsz5Z6yub+FM5QFJ7YpevQ8p5Qfsrz/9mQpo3/D61wloRxnXqEMUCrK4y+FLrPsVH8Ln7jpdVW7W8l4f9N+89ICFHiPHAMS9ilJUgBI1KwKNOqP1UkcqaiPoDUbEwSIDKwEsQRUtFKGW9cQ/MquwDGwA9DTOh4o2+zqd0jNlH7hD4eoGZelitTAOoNVqdkbGKNRuMU1AtKP33hvQTFoCWw+g/T7hjwz4vvwVr7CPf/zjaunBGepZz75dhwt9nrPz81obADR/oIkTaDWmbWhIGo+5qUmbQbEc6zs/u/Z3JfByhyOpt1PFzfpWzRY2y4V4HlClz2+GV0yb8ftEgEUmK7pfIw8D0A8AWpU/igBc7UDxHqs+JDJbG7DVzW0bHBqR89n5c+dscnJCB/bv/cf/aP/lP/1n21hfE+NGpklLJIEMGS/MDgJB3hvBkDI3PhMMkGYRe8kir4P2YtCqsshscE43bGhqXLXTva0d66DwHxyyURImRK2bW2ot0qoJxkAjN1Euw0I2mjZ79JgoZO7HK7/4FXbj0SM2PztlywsLClSp1c5Oz4iK3trYtF67q8EFk9SR93btyu6mdbzw6i19gCtgq6liJdDWck9fq97p4rPLfMxkuf/KjDaBtgyC87yq2ov6ZtaW9y8z2nx8XkdfTwR/AbQxHtSFeL4G0S55RutdDpttVxzjDkWGa4MN29zakWbG2UfXP8Aq6TMm0L793e+SLY7UX4TXUMVjE9aanNaAAeJF5QUDQ9psgGzVm0RGQm8YM2mlMh7SDaSeIOvAyIpaY6O2sLRs/Nuf0T559oID7fKyLc/P2aG5Wcn+bXdHxXi1P3TbXtuChivHuTGWS1NqaojrB9jygh8EtFXnex9KlsB9vWw1Dcv7X/MgkC/pi1wkLCAOp6xJJg2b/smqecp9KGrBIcQgq0AYgaScCSs8LikbTXYJr+Hsa01g9By1BlodTfSRlpaMGcWLNUj6o6BTk3rOLCRU3TWtuh9oy4x2dcXVrwm0Ln13pqSkhGuCO6YfccGKm5yg7ED7WQHtc+68w974uq+z2alJG8MMAPoRp5yojebhrcO2QDhls6GYPkgw0R/A7XufqqEP+7g0WpUC3HIjp1uWHyV1Vpv1Ra9r+cLzQRL+jTYrjmAcoNqwXhdLk/z8XdUxVbuoh53z+2SocofqdJWlIqBhgg97laMFqhlakjU0PNqSbzFBHj9DvKZa6Z4bWwC0av3Z2rb1jU35m/P+br3tNg2Fv/e+++z4TTfLmGZyckoTgS5evqzMjHOAawpNrD+9jjUbDMDAkrNl8wJaz2hLrUN+3tyv2T+bAUv2Z5LRkpE40EYJwK9m1gqyc9ynG0UAp8AlgZOArBCpeTZfA20GuXp/uQ5DhMXV3N6lJscR5TaSXLuHH3zQfu6nf0ZnF+09F8+f83a3oWFlulcuX1bLG2cpwQxBVWoRvNYeo/uKyV+ljiSFjwPMlW0Me3/rzq48iwFZ2TAS/JFFE8gTtMkAxdcSF0zTwUZGrDU7Z4jaELLecfuz7ML5M9YaGbaXv+yl9hWvepXddMMNtrm+poxvaX7Ktje7tra6pvvLOlvvQB17PY0g0jNaB1h9HdRxZVpRrXFnbNAAqZO80K6Ue6yssWa2WwJmrXguyf5Ybjm8o8/vIPenM0wEDn5+ijERdZyt81DHbdX1+Ut7z+ZeWyBLRgvQDgw3bGNzW3tJXQjoAFD/a9Zv1OVYke/4fh+Tp9maAbSN8UkbnZq5BmihKVNIoYsRWQgRmlRwsmBzB5nMaEF3pOn05CXQkvUiZX/4scft8TPnFREeWV4SRbE0NyNKydp7ml1JnSDFULwmG9dNx8MZCjDqA8nyRmRE0R8NVQ8pDvASIK8HliVYCzyDmtl384uIvHzdfuo4+/Oq6RchCFEvYdCZ6pErbRBDiMCNFTsw7EpP71slCKqBNh2Pnglo+zNabcbSirGgjPsDF2XdUYOM5V3dD6hjRCx8voV5arRritRpd0jqmIz26YA2UKgC2nITskE/8ZnP2gd/53ftuXfeYW943dcpS2I6jEYnUhPMupBf0Io2jorrPp/sfqDNe1Bm0eWBwEXSYZFN6jFFB7qd+6AsLsRP2e8tkA0a2euKAbQRRDrQhkm5PI/blQtRZuKK/GNKSoo3EjzIbuht3dzekn3jufPnbWXlqkQ13FYOTChhxDisISJ2Dl3qi3Iroi9wZ0eGIojt2NPsbWhjgPup06fspltutieefNJe/vKX2w3Hj9t//4u/tLHxCdUDWZNktDAXnANkbfgaKziSrZ8PHgdo5yYnbKo54vXAyEgEiDGGjnWYwWclcOy5CEpUn9Z6qln9586kVBp+L8VEbT8zDgfP/WWjal2H8ji/1/uOUkNmswTYCq5YuMO0O3XVlzw7M2Onn3rKfvLHftzOnzmjHldaZaB5pycnbXVlxVqNpguhRkbENnDNM5uTwC7uvRgusSVpmFK/34pKZWxpzILM55CRPwwj7AhCM7JnBmGEkUmeoVL0wxCOT8g0AsXyaKthhw8v29TkhD34wP22tLBgv/jzPy/3KSVUQ8Nyi9pYd4crsuNd2Zt665trBhy03GnKM9tqNFnYbOYZqtq5WJzajKbK4AtjoIP2ZbVeIgK5HvOYSUx5buVj3fDI3QWlaSmAVokDNVoEX1KXX5vRUvazoYatb21rvedsZPYs9LHO9bRg/Eff+49lwWjDI/4XG7XmqAG2g61RLSSRgygzqeUW4hCPUl2kxKbSAVMALReSFwRo8TumRsubYOMCtA89dtKBdrghoF2cnRHQImjxpmlGOPksWokjoFe4kREpE0FCQ10PaHVoFVFFCZL6Oi5mGS0qHj7AirEfYCNuViRbPqYfrMsbfA3Qhrgi/XElGJE2IwzWgyp3oHUxDFG5G5nvump3eMRFRyFC4BBLoYjTz15D9s8buWKlvvWMNoE2M6rMKMtM3tW4tQl7BhBs7EoNFq9SlVjlT+0mCQvz87a+uh9ovU7mAqV9UWxmy3FAZkCSEW2yA6zLv/7s/fYhMto7brc3vO51AbSeJaF+9saESHCgDcPEoKpRV85NB1PHefiVbVnV/Ya1oT0kprnkelKPtwZph4GDtAxObHqN1sl279n0d6c2KQGF08eaBBLzTnUQpRNZ6BN0WOTzReOEMmBqRO22bcjdiRmzF8MSlUECBGb03fohTGZKP7b/3EGRgxEf6s11FMd7lfYCoIX5Yv8igrrrec+zRx99VEBLRnvy8Sdsc3NL/aCsXpSzPC/iHtYkdeRuB5cwRFrUiJvqo51qMFc3FOvhisZaz4EO/WI7HybjtVriGGZSE4hLVRrX1Yljr8H305HK6mIotwNo0MxJFfcBrdalIi5n09IZSmKoTkduS9SnBZidrv3r93/A/uD3f19tkNsbG2rjYX9tbaxLec+1JRsEZPkj5bg8ceuxeqJ2uSb0ryZ9HAlBWWJRnzSBvtodI4iMMy3n9+b4Qx4nilp9rx4cUmPsjjSsjZXu4qLdeustNjs7bbOzM/bQQ5+3ne0tW1yYt3/+sz9nS4vz9thjJ21pfkHvFWeqqZkZu7R2tQJa1va+jFZqXs6HCBGjnMLnztKL12gPPqdLOjnP1TyTEnwJcvrP7DxL8ozqTw5yTYArdC65GCr6fmNPJnXMflKNlh708Dze2MOswjNaMvLNnV0FtcnKiDqOoR7cI50L1wNa6GOAFhUyT0bWKe/duCi8+QTdpJMVZRMZRI1W9YdOW6IIxuRJDBUN0NRoAdonz11U+9DhpUWbn56yxdlp/QvQEmnQDkB2wkFHAV5j1oi8Y0Sb2jLyMD1A2NR/kcvvnUKsWz7KTXk9CroEH28ncKrpegBdLpBrM9qgZjEhIDgOV5nMklNtp7aNMKvmpbIOgDqUOq8ANSwPRUmpphVinz6g7aeOB4oabdZCUyCmhR5RdkVfFwMadP5E/awC12Kua3qf9me0UMeaacpCDaDdJ4YqwTGFW9nPmNlJ1Gg/8ZnPOXUsMRQ12ikbb9U12qpJPmlwQEkj87Ix0mnd8t5nUFXe6/zZvn+l8g1CPlgA1WcFAtlSlarjWgiV1HFmtvUw4ujlDaMFz+w87PGgpAqVRIXq8TGgwMGZQ8EN33Fmg+o9e/6cWunwHidDldoyOgT4LFUtMN53How7WzsaubextaleWkbvQR/fcPxGm5yGSt4SMD/x1FO2tHzIbnvWs110demiHTp8RK/DY6Ek5RCG/3J710abtP7UQDvdasguMzNPZwkKdb7q57WNqEsO8tpS1yOTqgcSpF4gs1pVZKO26QxUTFcKBTpgI3ajAFqPfXxT5/pPjUQO3ch5tK3RMdXAAfmPfeSj9s9/5mdtcW7OLjzxhDXHx215cckuXrhgmxcu2PTykmc5AwNa/6pz0gIZvaDp7a3kIEYrZgYKs8DjdA5qqhSUN5m9t/34msYAolZI894nqBlHMEy9lhYjMZFiS7r6vsWc4Sj9Hzp8yL7/B96t4OiHfvCfKFO/55577FWv+iLb2kA45muGEgPvEcMOXale18+gFENlRgt1XNHCmcRk0I4RT5jxxASv8rysPntRfy2BVqU3ZL9FclTu2f6zP4G3Kgfh0zAc3SvXAVq363SgBVihjlMMxfcECjhEUc5jD0qMGNOcpAvIz/7OH/jefdQxYihANqlj5OsA7fBIUxktb54LzZ/MLNXTGrQciwXVMSkzhwNvAIAtVcdJHQO0T52/rF6vw0tL6qtbmJkS0Hb2dtQLqaEBgAt1hgJoeR25sQAkhQq2P4o5iFLI38nNkzequgEH3NiDDtoqas4nPODf8vWvFUPVJgc8l0ZKxdBnRbSR0UoYE0DrwhiP+InmlNfQchXUMRuE6EyZkmTiFY92jeo4a7T6lRAcZXZfLehQefcrjyNGcWovLS8jYi3FUByyrjqetdWVtUp1vLGx7q1NkY31B0D976fagNHHKIoN1fGnvEZ713PutDe+/vVaO6PR3kPZwR2aIisJlxaJrzLLD4X39YA2GZESnDKjTn+EzMjzwEsbR56TtiuniBHz5IBx/1cZaTgiVZmL3PVjUEH24aU/b9JpkZVngKVxaOxL6nByPeraOqPrNjc0+J2JPWuaR9uuepCrAzs0Flwn6C/W4MT4uByHmCLlU6J2pTrmLwf+7Pycgmnu69W1NWkFCMJvuPG4Jv1Qr2WNzs7OVhNmqAt3OQuaDBhoSHwzgzvUWMtp/vxba4eFHL6WYl6tKEbvT/SMnkw2u27qwKaq6YZLl5u4BHcQk6J8fQ34BJaK8inUxxHQccaV9c00Psn9QI0Vg4n7P/s5+8D73mef/eR9ymJ3t7Y0BecyKmOo46lJgRbPB8jm8ACud/aQ5ntM5y2yVL5W8hIzVjlDZEwCGPd6NjYyqnNAU4zEhTIn2RXGfD6EU7wm15eedoA1RWWsX0BhEueqs2ds8dZbVHI4euyofdu3fatNz0zbiZMnbWlp0Z73vOfZsaPLduHCZe13SkHcZ7pLEmhFHQ+E6jjEUCV17HvMD8lkx+R1HIFVBhzlWZuZa7JZecR6MMsYwDyx6sO3zGiTOu4HWT+/rg+07FUFNvKa9xotqmNMnKjPphgKgZQPRfB7gErZQTf0Jfq8A16jVdTMIY/iGHFNc1RgOzw2rj6xEmh1fsso3GsB+hqlcSyEqnVE3r1DUmMhtsDOjRqtwGN42K6urdoTp07bY0+eFojPz8zY0cPLtjA7owHRpPTYLyqWVQSGKMqH+nJ48eb5QES0PpNxQIe4FmbehJgFWeJfSVFqEHi4D2WGzvOUEWalGuujk3UwZu9eUchPQEiK5yBT64ywPUJ1wwJXekYvWUTgueCyxqSIVQeq1wA0U7QDfT5sLQIk1a5j2kkoNCvCWLSvexJnTyAHWIeO61DJOnUZNmhRB9Qw5dgYjt2+sKvPHxlt9oWKBs1xZ/w+dVJNcGno80GZLS0uuPAmTLnTI7cKkgLFlb1HBpBUmGjktHAbGLJP3v+g/fpv/pa94PnPs695zaudjhwfk+sOIgf3EnbmIGISfZ60fXPrv+tHStXrF9dmX9ScdKfar/yJOCBFBcY6dIo3pgZFfzFrWT+Xx6+/Po/Lz6l+egW17XCaiSwgfbyCOvbpKNnb6RsdWmtlbVXTeVSjvXpV9Vj+QAfn4SPFOHOfqa3uuukM/Z3UaAHaubl5ZcS8D7Jisrdn33G7HbvxBvvc/ferNUUTbHiPzEIdG5PDFO0+HDoZkBMMUwNmyD0CJv++YROtpk32UcfQwlwPH4npQxnk6Ru17nRN82CHfmEpcaqsVe1tKZjMoNVXrFOmIVrSTySRx17Q2QHd11Bl5/7Vz2Rkgm7Pg6Cs9XZglMLp7Ed/5Efsr/77X9j2xqbNz8za5QsXRInLopQ9Olz3NQNmPD9CKajkZMRSfJjnV2bTqtMHsNIfLUAOZXhzaET3iuBK4DoyJMDVjGeuT5TZpGuRI0vPelyDcDpDK4xAkACJlqLm+Kg+4wte+EINPBhtma1c9bm3V65ckbBtenrKLpy7oMdsbG27LSjlq8hi1Q3Cnqf1UNS4D42omQX3G2CNUOaoAp3rb8Nrynm5Bwm8SpYmz4a8hiXo7jv7g85uyOAnSm+870jscgCmRiECsswJ5y/j8sKsgyY6jCyUlUfNXhlwJEKi9bXGBp8ZaDsDzEulXoBHcVM3OakLDr2kjbM2Wx0WBdCS0QK0o8j8WShDQ3KrAWgfP3VGPqkLc7O2vLho8zPTNtZqaDg0jjEMxkZBl4sDBxnaiVj9NHqz0RJoUyafUVCCZ//9q6Pn2uWl/N3MLqT6Tcqyj5YWIGU9lUNzn+lB1CAiIMlNmwdc9bvggA4Qd/fxg5daU10vVCQXquNsM2DjUQcQ0BJ8SHwwXAFt2telI1EG7CXQBjFWAW3/+085bEnpqlezyD64rul8VNfJ9wOtKKUAWugqavNLi4tGRusWjA0NrUjwdlCssa+KcqNGVQUdqlcP2qc+/7D9+m/9tr3weXcJaDEKYMxXe3dbbAiikPI5U9Ga2Wg5T/OgfZ6vf1DG6zGxU515j3wmfAJt1GKj11uORnyAnBgTHtF5aGStTc8bzkUZ+SeF7IFO7QkLVafgMKhjzc6kL3Z9XaYwZ86eVSudglDG6G1vBxNCaxaBqtnk+IQOXjJaUYr4Gg83bHn5kLJiXhE1M8YIx2++ScHzU6dORRA9of2L3apElWKZhqVOxpaV10VL4SPkPKsHdGj5oU9zBreoUH07Q+T7QAyAnKEc/JyZqNuw/Lr4gAOpaDOoCco+72UaE/gCQ4leWC5Gi47o/jQpiKCnuifFeLwMdGWxFx0XZOMPPfCA3fMLv2gnHvy86tgTo2O2LmVxzIONYFO16rjOfEiAVgY1QQcrs1W5Jj5nIY5yqpgpSpyfUfeLMY/MpFbbkpyv/KAv25A8uaE7w0GPe5xCVm/bHLAx3KgYEDEyovtKqe8d73ynvewVL1dAwyg+tiBgzKonO9brkWFHnTQFUCXQOrinTWLNnHmN1u0r/z5AW7EdcU4na5j7dR9TViQJfsz0pIKndCFGUL203rOdKmkJ39g3BLBFRqs2ui5UMsPea02FAkyBrmsssiX2GTNapvmQ3lOjJVJNKkWjuLod0SJZyAdss81HnfhsvPgd3GJoyFYL0MCALN+ePHXKTp+9IBoFoF2Ym7PpSQYQN1TLaQGoZKhEPzLQZsMiGXc6zmsZRDRBIwQQ9F/kBMvyIBVgxKGu6C9qznng8xiZafcBSz6HojMOuEIMVR7GGYwkbbMvQi5Uls6lRHYc2VUOuPdEzA/RFNykGKqt2YfUshxoJU/PPtbwiXWQCd/eAGx31crMlC8c5KqAIsQUkQM4lZ2q48JhRe9I5v1hMVhl/PFZwrlHEnr6fGE/2h0BLcIogJZDcrg56kB7ncQy75EHHEE5BdVE69mnH3pEQPui5z+/ymgnx8ess7MdIhuXegWJ7m5BHLjx/jX0/Wki6Qy68vqUFJYo6MjyK5GKRDM5xCIysyQR+DeZfL1uvqv6DaRKURmtFKeuROVvmlIk0CbwSGEalDGZzfauzzPFnxxAJBPRyDvtGQ9ryLK2yaw6bQ0K4WcconkIc3iPjY3rWkE7z87Nq3OAPtrPPXC/aGgyPESOdCPkHFoBBfc7VMwyYJB/Ma/rfzEzYKgAzMPMWEsTUxRg6tq45oF6XwrIXK7kwOuloghkrWfrmDTE9a5UwWEmo/VJfTIOTuG1vI3jeofLk4cu+df3dZY/dDbE85WqYwXICOm6Hfs3H/iA/f7v/RfbvXJVE89478x1hR3g9XR24bYkoPV2G64dQAsTxX9PVXD21GfQVQXpB7Bmuio9rnXLz+VeV3OqZeshokmrAAAgAElEQVSZzmABupn15fpNoPUzzmxialrWrjyOdh/O7Re++CX24z/5E+oNZtoSVgkrK6tqG2KPEdC5DSEFoDqjHRkYVDYrtzo/UIv+et+LKcajjc0FaU//p/8MTwAdYtpcKtZDy9NPF+czl6CbQEspY2ggkpUA2ux1zzOwHCxQZrQALd+7y5hbL7L/CGjTcKaivp+JOi4z2gRabfqwfBP1Gso4Nxz3flqXbLvhAZsOqzYiXDXAm2nzP3XqtFoPcJeBOp6emhA1waACgFYjn6BVIwqTcTc1AE1ECWFAj7rTfjFLeVPKjKT/VuoQjToIX5eZcAJtmY2WUW6lesPurshm87UTaFO+L7AKNXEe3qzObOpPyqra8EUmrSws7CxTjFG1/HSi5Sks+cRUFECbhhV6XwIz/19mRt45Vv9JYKvPogD6tGEssjfecz/QauRfUN86KCNb0YD4aIPAPWd9fU1ZOWK7dGsq30d1D+PelrVjXQ95zQ7apx58qADa16jOPzU+qnmaRKb08eaG0T1QD6X3pWrd5n98pp1+gBrdn8NpxYqiCorMy8FOHUrBqD7D9Dv21+VaUT/MQEbuRqGC1UGk9VJef79/qU5OUxPVquLzSOnf3pN4CbA9ffq0nTt/QQEOz5VzUj3oWVW2Ipeh+AwYL0Dz0t6zurqmAeEc+jffcqsYCJ6TLBe/Y/ay6ra4AHGoEgAr2/LMloxzfn4++nf1SSRcgmLk4J4eH7cp/NGTyZGw0K8TFJ7ANgYJ6H1LEFQHW2QS1FjlnBW9xtX4u0JpnkGaK/rrHll+ruwvSyFplZkKZv57WvjFdXfDi7gPDFtYXbUf/ic/aA9+7n65MY01W9YjM91r23irFZaWOHe5RaYbzkN5M3RgRJkUGW32upbsxr6gLrCoPNuQ8SkBCqDlmrsHupt8cB6rlhuKabJa78uvr6ECYPpvqStzzwjWmcK2u6v+6Z/4qZ+0F734xQrIZEoxYDKvoAUIsR2WhAAN90VDFMKYH6Dl/K7sDGPqkt8LX9v6qyTi7wG08mGu/5Q6mLyv+V/La6czWyMcvayTyUqWK7PrU2WmqNMSVMjzGMMg6uTsNdVmox0v+pRd/e+A+3cC2rJGqwwrJqoAqqTJSkgiA2QDqkerAFp+BnUM0LqzU08CjXPnzssmDN9MeH9AlhoOo7TgzjX1Pjah6OME2mhp8cPIx8wpwyzMqBWxlIPerxM1qYWCiLNwJsnstsxoq4wlnld1kmhdydcqM1q9NxrWm67ULjPjMrIig9n3fUTvAtzc6IVhhYA22knUxxd0Ghs23YhKoM3WkQRavs9D2UUl0VIUtagSlK75ulS9FjXq2oDBH5FAq9zjAOoYoKWPlgXb5uArVLBlZq3rGgdbXttSlAXQfvLBz9uv/+Zv24tf+AL72tc40E6Otmx3a1ObHIqy3HCVmXzlS/00BdrYof2RcLmxOezr9qSg7EIFm/VPBRspGKuoYx/jNzTsQOu5nD6x/j+ptXS+8SCtnvea1yPrdd52ks40bVsFENfX7cLFSzKsQNhE/yYDyDNbY4ShKMXwq+Y5GfggNezGloYIcGjcePy4VMX3P/CgPfjQ5+25z7tLGS1CKXzMoR05qGGxoB2lhqdex7hLavNkO9J0wLo4dYwYilFsU00f/F71MMqEJnoxxYqQKUVvuFoLfSYvf2WIM9TQoUYQQE8wfaXpse7mJOE+ELOSdalV6kkVVdz/pKiDti6vb+63KsiNGhyudZ/52MfsX/z0z1gbzQTewjw3bnlRo2QMJkIwmVLkDFy+UmvSkA0wFKLPsEXrtQTWDLoLPHLAGlAGLSMhWgO5/yEa9SzSkxH9LtoNtCwhlspglWCGa0JWnEDL2EQFLwNmL33Zy+xd73qX7hc130XYqLVV0cEb9PIPD4pCzYwWAyECXAGt/Ne9LpznWQZKnfD3fiag7QfHa8EzO9H3R8oHMZH5XNW/JFcDsKTQxb7mANqKOo5BJCyNBFXo46pGSxmgvR9oPXhwOt3P57B3faaMFupYE3wwRhjyBmr+prpYPV/RA5YCKcnUgzrmRRFNzMzOqacuwQ9BAN6gA52uTRLZSobObfeoV6qvUIyyaH06BXSSe/jynbLGHopcB8pU6SbwlUrRfZFgwdW7ejfEFgUFoc8XDeP9N63KYKOhOQVCJeBmBstBcxDQ5uGK4k7HbNBVaQcoD16NRwvasK+PNqnjrAFkH21/Rsu1UY9mdYany5CXvoax2OyrP1fZY+Goot8pTCzy6aQ4jt5QfxF/tGg+iVGo2bkYig3nNVoXQ1Gf2ev0KqAtN0KVWQfF74FCXcvl/bQHvEb7G7/9QVHHX/va10rJSu3PgdbUz5h/qgy0yEL3b8/rf1dlrOWvICbLEkQGUwJZvwo6fGTB6H20ulYVdRzWmDkxKA7/3B9SkSYAx5zV/L5af3E9yI5coONtQFDyZJ7UZultBawJJleuXLFzZ86qbopxgrfjeXmBg9pnTHekOqZGCzhjbo/A6cjRY+oV/PzDD9ny4UPqv6U/Hr/kntYqgaeLudRypq9rJTD3v4k5hQLpIRsFaJstAS1QrMOOzIJDetCn2gC4Crg149SZgRJoGf0G0JJVALQoQbeVYXV8Sk+08OT7q9ThMTPX91ys2WBsqla9uM+Vu08IoVKgpHOv3bFfe8977A/+8+/ZGCKyrS23QRwaslE8BwA6HIIAW3lX+7hGAbaM+JlQ5pR5/qky6Lj/ObWHRVWuQXV5cEaNjem6K9Dmc8HWQMeG4CkDNmW1iFZx2xuGAfF+fQ2Ol9XrkEQ9ZLToJnhu3ufRY8fsZ3/2Z+3woWXbpl1rctLWGb0nz+RB2x50Mwd9lrhn6YLVlA9Csjd1G51GPgYgeVnsfzyjVZ9qH62eyWBer4PAOjNagFYezdmOJAe3fUZ0WkcE1IxE1FzaFENBHe9wb6PvO6w6ZaEZOFmVeZ4JaKGOce+AoqC9Jz+EDlpooqA/K1FU2AZqs+kg6qq9Z35hUUBbLSjsrDY2bLjrpuM+4YPF5E5Q1BmkWGV8VMOjI42EG4SecP9YFgoZ7d6eq43zPSTglcBbno8VcIYVWzmiKQ86HivqRWPMDv6TDjGiYoMWLrNaAU4YfJRgW9ddUL96JrNPdZymBoUQQwszMtlUHcMmsEgFZLh2hepY/athwr7LjMqg20oLRgctHut9ePuuT3yTFFMJsmXQkaKV/xGgxesYirPTc9Vjed08WvdsVn8SYAtmIKnjzz56QkD7wuc/rwJaMtqdrY0wiPCn0GaOQMHrqgGGz1Af0oFWtp8Um5ogJ6usea3KCUm8rlpLcoBBQR3Lh10K8KDz+8wV0nEqLkC8h7gxxfVKwZ5qtPT1CXR2BbL8BSwBWq4XCleC29Q6sG922gyExxrRHYQwFcHCb2piSo9j/6JYhhZ+7l3PU8b62MkTUhjTT0uwtBUTf2jTo8MAKlOHTXtP+gvZ88nRzQcBQOePqz47bhMjIw60mqTinQYAbJO/OFYNUyryIRkeExCAuKaiNzhkO71BdUZw2Om9dFCFOp2plow9r1f6vfLsrToflMk77amf1fWJaI3Do3+vErfJHziDGpi8v2nl+Gfvepd9/tOfkfUhIMvggBZnJc+HDaJ8jLE/bNf92zH1idFVTahPtSztnxrlb6goLRV0L28YJsKorzZbqomLEaCkz3PRWwrQklVl/z0ZLWW9VkOAy8QdnUPYuGKuscvs8RGplOV4NDysLpFXfsnd9u3f/u127OgRAWyvs6fJQGS4AO3GQFcZrYyLCmN+ynuUAKt+5mLf8FlJABRMRl/7dQ/ZomRTsV1FogTOUFLMe5rJVb8o6qDnd89xypEHUMcRKKfBjffS0uLT9daevRhjueee5DmFrVIcx1AQBXNg4Tu+/11Few8TIbK9Z9JGRsdtT57FqOAbEkNlzVFzOqEJ0/84nKEqVWThdAJlvLi4KFPtpBb5F9qYxQG958bjHrGymViw2IKxwbw1oKnFxEBpd4PxegubeWcHJaVnTjp4Yv5ninD2gUjfoel+snUTe/4uoK3eteLB19zo6MfMjDjp5+TlrwGwfO2s+yD6aDSi3dXtHFWrTROMBAbVZx180geXz51+uNnyxAGWo8S0iEKZzftwxXGIgqJuqucLcUz1H/Msz1pUxayFEXihPOaNK3OtVLDx3rPFQipHZz+8FtTVBJnFhUXb2HTVsftoF2OySoMKNkC2jVWio3rkFTOdPvvoSQHti18Adfxqm5sct/FW03Y3HWjdsMBPrdzU3jrj10L+xHmTD2CRNZC8qE/nPfXAwO3jsqUtT2tnJzOzr1W0Cm0iq63ccsguslasQ8WzwzSoYBP7/fP+Uf44Ne8ZcpMMhYNbLlI+Io++VtrnqNOeOXNWYMuBnzNS2Uu7O7t28eIF296lTxb7vZb2DWBMgMk4N0wmuD4tpvNcumTPfe5dNr+4YH99771SH58+c0Z1WoYSMEZPjFcENdCUBOb0mIpxol/ZnKaDZZiZnhL7MEpAqylKZPvul8ugkCY1TMbpjQzra2VHZIG8Qqi1bWjYNtuYNOBYG+49asNw5x4OxhVGA0bGFsex9hL3z1mGoDXTmUtYnipn9wqo9n2sFxgDmcjv7Ng/+57vsYunTsPbqzZLJgng9NAfqMWGwMAVtixIeQxHixrnBsIhF2hFsB7vTWdIYcupNRBZkt47Ii8mY6FXQRsD08d732troIC6NTT0I4OSARtsjNgI97kx7FN8uI5itUbs6saGhsE3xsclhhrGuWtuzt785m+2l7zkJXb8xhvFTq2vXg3V+JhdXlu1HntNQ1CctckSgPyOWQO5t4PpKuvDLkosHG4OQMOnp45hJFyZXp69PE2eyddjNf2l0P+4V7aChKCO3QNZqgUF+e5h7KMVMeiQz3HMi/auAwKHrDnXjm46W5Phece7/1dNEtRQgcFhG2yOyX6xOTFtQ61x9dYyx1DKsGgcL8VHfEBuFK0/blQRnHlkI9ubmzYzNWE3HDmiJmcqtGw4gcAO7k/eFwuYUsPh+QDYpLGgjDT0OdpX6MsKXY8OnnZE5JlRujKR6NdbK7I2kJZaNT/vB6SajYuGaVHQ2SpQWroVJha5HtTwzWaShH3/KV0tkIKWLd9PDXoOAIXlctXLl3W3pDw17YKMRVmE23wBoIPUtIeHPfMfCWcoaMEYuSeaVXUtV646yHiaJWN29d5GK5OkmVkp9N+DpnbFq4tHJGKSUlSFQc8ckzYMBXh+fgIy1emiz9nXi5cgpITl4ImoVfQhdXmBjde1M6NUhTLWINcA4Njq9uwjn33AfvODv2PPv/MOe8ub3mhLU1M2SubEEOxBBmWjSg0AE8tCTdrRnMNmq7NXHToZ4HgUGi1W1wm1FehJjZqgXTs3uejM/zhF5cKoBFpnKz0X9t5baET4mgRZHNVijFgIwwW0MdVpmDFn6lGkBoenMIoOqD8MYnoSslxZXRPQbm/v2gMPPqhpSTAeGBbMz87bTcePC6QffPABUclpppBCGt43exBnp6XlZfvEJz5hhw4dlkL59jvvsPvuu08sFB+KtTU6MWGDwyMyysBtaWF5SWsVISTvW65BmubioAk9DfPAoHH/uRvQyw0uKGOAlr+toQHZsUqoEoAMkHCS7HR96InYJTnzoATdsw38mpXduik8oCv9MPdVTBxGK9DVfnfYwwQHBA7qqVWPeqfy7OW6sSZkMt/t2MLSvP23P/lT+8Wf+hnbWl3VdeWe7u3siJHj0IaRy2DPZ1VHq1IR1UqSE0ARh5UHVn0dFP1MmbJC2L7JaX0mzlXWA1l0h5rw7rYMftTry39nvaAXiew+BWycBRpOMjGuofDru9s2OTujLO3LvvzL7Bu/4RsVGLMnWSeubvYzk3t+idYxxvx1e7qviFi5TxpCH8JMBaop4gtti0vj3FXp6ajj/uQmr4P0OJwHgFlx9JbAzHVkPZellur8DxoDtiRn6SpYiJbAxABvm3ODkLRjlLJYU5BMI/JEHUeylqLV+tjwKH7gHe/+rgpou4MjNgDQjk0JaIdHx6xLlCpUd69PRVM6TIPuM4DNR+PJM3nfhB0MyrdkInDDkcMaGjBEqk5UzkLhBg83VA9CNDQy7NQOURjiAha6VIeyYvQ+UXrxaqAlZQdsnCbJg1mPiQNOAJCuZGm1F1eB+0M0JiDLaDEOxepGViPPitw2gIjN6RZkIVIpDmXd0AKwdLEDXdPcwTOsoEn7Wj0yi3JFpTfXc2OltMSsfNcdSHrR3kT0qL9k4hFoiGlTpOx/XQkaABEqQES5Alo1ase4qopGi5Fi0CA8NgQ3MABcO6mK08c3muhTnJOXgoWOOw03Le3+JJbDO5R5m0XEq/etBnIPPHRAh/OM67782GKTqybXM/vLzz0g1fELbgdo32SHZ6ZslOeQohcGIMV6Th0KdSmPMkXPzDZ7e3JTUqAWQVGKuQS4B9SP8j7ymdzdqvaBrtqG4obrehRDF5JK87qSA61+Jhck7DQ9mwUYRFV129p/fA4pusPXWsCj69RRoIWgDICjXrm+tWMra/TRbtjFS1fssRMnpUZ1NfGW9hLsEofDTTcdtxMnTsjF6eLFi6qhc58YQk5rDgANuPIXBTPf33zzzXb8+HE7f/6cXb5y0ZYPHVIWdP7SJRubmrZDx47ZmfPnRS0TgLOPWSdkN1DCtLRMI1obG1UPLX2MrEHPLNx2lUNboDxoymjJfKGSydqgR520hzaO6S8JtLQtdfYUbACy2OWxx7mWXrf1w0CZlKjqEf3LjFbZHEIPxwHOhhuF2gY06fmmJslUpG7Hpudm7f/6gz+wf3XPv7SdtXXPDlnjmMtrDjK10razD1ofnvXVjFXSE3VpogrM+ry/S6DIfaV9bYPWmpyMLnx/fpXdCIw7ZNQAACU196KXzgazn2BMWGf0PwO+69vb1pgYsz30MY0RmZI867Zn2+u+9mvt5uM32ejomGw3FaNiiAFTNdKw1Y1NP59FG5MJ7NE7pglAqK6hzRVkBNCmlVeq9WG5nw5oMyPNOmx5jVRiouuj/9wtvue+9GfF5ffuoudq9yyFCeMC65z18slcqrNHa6C8yGVU4dlsunXl+yzr6X8noOVJS6DN3lVuIjdOlBeepOF37DTuoCIrgJY5hwDtCN6kikVNGe0YdAUKNQkl/Kzr7NE3u+euSfSJhjBJKmTvr3bqOFs1yNYqr8zIrgLYcsarREJZ24o1rowx5NuKIIs6ax626rNM0UmAd4Imm5UoR4tvX+ZaZDD52ADZ8vecznTTf/+1uu2jFgkw3svBliWFeIiMlihUkWQ47dRA69fR6w9Or2tssLJZr7l50urUyD6gTROOqo7lK3avHT2cAlpvyFZGi3BFVH22nNRGCvo0NLRDWcpgxGfXKg+RTzVZKQdSDWUa7xdAm+8wpxf5RfLjlbXI8252zf7i/gfs137jN+15z77dvu0bv8EOz0xbi8BBJglCsMDWyFy0wwfkpsN13RvEyrE24kh3rsxqrwu0sZmzVUhMQdTQlZFETpsHRTUhKYOYFFGlnwbg76eYPh8BHP3rAAX+tQ7gnhlCrbboU9QQcI8/WBvU1ujrW9/eUUa7ur7pQHvypBTI9KDLAYqMcXhE4Avb8MpXvtIefvhhfU/bHWuU7IXh7VxnguDDhw/b2bNntRf42Z133qk6K3scGvXJ06edlhwZUUY5u7Bgl1eu2MLiorf3yCbUhU5MV5qm0wAxldp3knCGOmZNojkAWAcr6ngMxoasl0NQt9SVw3tdnzPr+8O9c1Wrpf4Mzbe7K7FOGgz478WoyC5Up/eR6mdQukEhp7BoojXq9CfMzeCgekcl8Bxr2b//0IfsP/zGb9nu+oauizMG6EW8FYZr7YMjkrWogVZud9FzXB7KJdXptcyD2wd9jTHAfVyfv9roUXpL/2wsChWsqq1nUMDaaI66ecnOjuqHM9gpXjxvjfExGx5t2vjUlL3xjW+0makZO3rosN126602OTGpcgSq7qHmiK4Tr7uzB5AhxkJE1FP9dqDTtubIkAZHaPJa9PJy5ngXQUxokoDPSzD9f/LMLTUSOlNyyEKwRddz7ivP7GtAr2AnNRQlTIN0rmeLV1W4dy8IB9aO96tXe5016NOwMqPN18p/q/fxTBmtQR3HTQUNREMUY8DIZgFY/Q2f1lQh9wMt82ZF6QWtkMIBbkijEcMB1BYUQIuQIdyHiDxEKwaI+EXX+hd96hltTvFwUGV9C2hDT+P5UP0nzlyn/4rB45nJKGIqshxd+yJLVU8mh2tRnOfZK5eZ4oYmvVFGPFk3LPU48oFSBBj0Y9QBOUhdZm62w6xQalD0y8W94NoIbMNSTOdF1mS5pjhYCmhT5ef/dWAA1qC2vPNWA79GKfRFD6ZB2XGdnLL2x5ChiPYOy8aS4tKBDdDGAHDPhH1QgcRdbV7bpw/xuUUdSzzkz6npTCNkvyFciv0IEMHUbfbM/uKBB+1f/7t/Z3fd9iz7tm/6Jjs6O20t1ogmPfE4rBFjRF72UWqAaNgWDvaM0eq6LynHL+pkOV3lmoMggbZQMKe0X5ssBTZFcKdr40UqPVoHkCwEPcMGaHsIezqemWo0F+0aFdB6DdNFQrinEZgQuHgwBg23iVnF1rZdXl23lfUNW13bUEZ76fIlUZTqGAh7SOq0ZK3b2zt29913C2xpBcrD7KmnnpKAETCGQl5exuv2gl2+fFmterff/mz9/auPfkTAeuHyZWWPqokCis2GFMsEsAAXAQJZOPOCp8Yn1EdLxsph7IGV041QoLjC8TnxrW4xKH5kWPQxQinoXr9sBBeuX8haudYGWS2es7j3iOr12pqUoFHvdhaCC+t1dgJm1rgy3qjfcnKMNwFaFM8eRDLnl+OW33vfL/+y/fF//UNrb27pXHRTFvQeXvdzf2fo4/1AK/ak6s/d39fbv38OAtqKTqUvmglrUa/XLglgS55Mr8WUn1jeLSj7qRl9Fko3W5sbdvjoEbu8elVmF1OzM/acu55r7/6+79e0odUrK7Y4v6DOEYZEbOxuy095sMmwGZKrhtZPe3fHqWPqslrPbk/p09VchpktVVLHh2WhM3p1gN5P/ZbU8f6z0zcg9+F6j/EzLAx3ivNdZ3RkrAmuGdgnbqjs5kusmqJV92h7GULblzBRNVqvhWcwkECbgdPfmTougdajfh8ITw0A0CXS0YcLupbRWJnRArRktDlct8tGp6eu2bJmw2t1waipH4yFKtsxGeZTw3HqWAe77pxnW177yF5aL5Dn74jRDGceXeD6nIu6jj9VGYkktZv+pxV1E+CTQKTsKvpS8wLnzc3MSBR7vGb2y+WhXdUdq1PcDxuvacR7UiTKQeKHKYEFTfpktERRSbUCtPJTTXVmBBUqHyfIhr9pLu6owEad1gGOkygXjNubRUYbUalENwm03JeqTdHFG+UCFu2CC04od1MBWS3+NrUsd/nivWigd2a00dqFUlWiQk9Iq7ooMdhGz+yvHnrE3vurv2rPvfVWe9ubv9luWJi2JpuPSJ5ZpSjZg2bcB5YK0Ewq1SwdCGCK0oGXSerpUGWQVt3DOMBEKaVzVmUI4hu6Cr4ygNEJEfVZsTgO/NDGKp30A22InTyjNQEOTBBZH7KWwSGChoGgSvfs6uaWgPbK2rpdvLIiY5gLly65yUyo9clYmc7DIToy0hB4fsmXfImdP39ematbNXaqcW7PfvazlcV++MMfFlhDJdOiQ532jufcaR+/917Z9l1cuWqjk5NSlNP+AyATBMs8JOhf6NhJ+nWp0eq+O8vh6uzsa/RWHw5unREAbmS1CbTkwhr1lgFxCFcor8imVEMW3LReXwfQpihOGosd73fc7TkoyzM4Wu3QLXCd0ySH9Q11TAS3/jeq9p/68Z+wB+69Txktfzif5MoUQaPOMGW1ETYHa+b3OwRQsc+rc6MIzq+XiVVgzP7EFILzN6b7ZPuTdpQYJdTOtOoMiDYem5zU7GDeAi12MI7TM1M6x66srGjW8Fd+xVfaW9/yFrEn2SYkEdfQoG3s7dhmO1gW6OIGo/+2ra2xpkM23mzoPg9Ku+FA62d4QH94A/gYyP1jN8sgowTY3GvlGa0txMkYdpT5O/2gW2k8qolQpV0uYwadMcg96hjhNX/+ZPCcjJXuZLY5Stjo+pz+rpO/M3W8y8bUHEZafLy53W9qjpBCmec+yNRpla0EWHhNoiOgPX7sqAG0UEXeoE6P2Y4i1YlWS3WZ1Ao4OHRFX7FwpZbkUKH+GGKoBGUOpeqADDVtNRkure/inM6MNmvnimRD0VtnGSEGKmjivPj9nSCiCotDtbrZ8UXSz3qv17H6y/pEqmOV5WRtVekzEXfSY64Al7I0MlrR6aKtPBDRiDxls1F30CFUU8e6xjH9xQ8EP9iqmrS/fPzxoIbasFyK4sCv2oqgaEMBmgBb1Wgjo2ZDVaAUlEsV+amV1EUpns14P6UL2YgYEU75dJCMLn2D0XbhQPvxv6kvvucDH7A7brrFvuNbvtluXJgR0ILOEgv1AHo+s5qQssFGT5KG4cpQskYbbTZZo0nLv6ouW14eHeKpCHZavjLUuF5GGyDr97hrXXhQ/cwbLHtk2tRaVVfs2iYllKCr1CZDRsuB2WjoYANoeY9qdWGM1+6erW5v24WVVQHt+UuX7dTZs6J2sViUar8apMGhMmiTzJo1U332DW94g91///32Z3/2Z3bHHXeE2cWGLS0t2Y033qjs9uTJk7pemMzQvkOv7Qtf8hL7/COP2LGbbrLHnnjCRlpNtfVBP7vbk9VA22hoss00LX2MzYz7rv3FevLQUswXGSyfk8wWgIZ6lh9tiB3F9ARNrxudE1dkiRflAbLZfRlUBNcDg7a1Bbii1ejYTocZo86iiQqmn5e6JkKuUB9v7qHIbdjFK1fse7/7u23t/BWHe/cAACAASURBVCXbXl2rmAKANYFW5SwO8jDZ0GCUqqsgsp+CNdM5U5i37C8z+TKpgv4QBvKZMQaROj9Gh1aMSmSt6rNtogyfkDqcx9CyhWnM+GhT63BiatKmpqfsi17xCvuqr/hKu/Wmm9UVMjM5ZWurq6rxjk5NSDy4srku0RQ9pTbI491dibNd1L8CpBEbp/6btGyU4PzO5thHZ7XKz9X/dR301+xi1R6ZdH+eVn0HdF6r69K5lEHCYrOieCPs99KdC/2y5zdB1pXITmV5iaG+N3kO5mtWAPxM1DF9Q87X+tQd79tzWtGXyoBk/HD/AG4Crf5LH9AeWpi3BkrXcN/o0laAHVuraQ1F5ZF9auhKz3CuEe1Ew3olhvKxeXngVudjiBFcpFVTxDK+iEzW321NjeqgjfpnZivl4q6y0urQrAVNOiglwFD7td5PuSgyMyojrDIjqn5ecYwVnDilGO/Tby51Owfb/owWpbGAFvccZYPupqP4MUCD95WCKGdHfaIEK0UN20Edewbv9eX8w3Mx4EfZWlCYAD0bhsMuWzLcFrCo0RZtOnr9dJUqrCg9RY1fjCHxCbSuUPH6Ulh6hGdt1OI6Zuvdrn3yiafsnve9z559/Lh951veYjcuzpgsKgS0ZIf0QYZqXupu2gH8NbkWZLxY4pURqJiadBrrq8tXFybA34dKFW5bhYtXeXBmOaEqPURG2xnksY76ZLR416I41sGPghazg2jrIviEliuBdqjH0Hb257AxvHKr3bWrW1sC2svr63b+8hU7de6cnTj5uGps+OsCGm7IMmIba5sCWkAWapgDm3+p1d577736OjNbaOSv+7qvs09+8pP2xBNP2C233CyVrlyZ2nv2pV/+5faJ+z4lYZEUsfTjTk5EjbarA9gZrKaMD2bGxmxMwYIHHbSP8NfBlv7GATEmUJJktBzeiKVKoFVQX9TTVP+vxgp6mUTZk3qMY3Zq1U89ZDttJt840NJ/S2uQU+f07Ht/OvtBnuWI53a2FUScOn/OvuNt326DO22JoXgMew/FL4uLvUhGqzGIEhNiBkLt1k/NPMNqV7E4TQvTnPIs2ncuVXvNQxLO5SzPZNCBqIvEiICc9cT5PDkzIwco2DBNEOq0rdVkMHvXFpeW7NVf9ZX22le/xp5zx7Ots0PflPf5rl1dlUCqNTFum50d22jvKrNdWd+03kBDZ3UGRRptypCCxoiNMTSBsyhV1YEXKkFFMkYvd6VfOMDKtqy15t4rgVZdLn1UU3nmHkQ35/PwPignlGIsL0fG2EFU5JRuMoDWoe7eEbpbCPzI+/OeZqeCjHpKhfnfQnW8o2Icjdr0xY0ENahXcfYWAGYD4IQSXqdV1CWP4j3Z4t107KgJaLEeC8WqgHbA5ORDbVFTIHjzqUrd3nKD8ZgSJOo4xhjlxQKcq0y4qCs6Bcp4qhiCnlFPCbTQdAGYdQ21PEprUVHWZ7126L8jakZiqKCvizuY9PM+oE13oH2RV9To/BlFROdXWpAhXFLkLrUg9cmO93G12xKW+JgnB1qpNyuKHCB1OjKB1nE2rOkExrQt1Co7F+TkpvfsWBktB2FEcgLarGNJs+5/qs9aOEilwrhS4xZ9zCmiy83gPcAZKMWBVA2ed9GEktVocyKj/dSTT9k9v/Jee9bxm+w73/oWO74QQEst0uW88e6SzwiiOjPRbNyP95WfQ7Rx1nH61OP7wDbG2ZVq47Kvdl/ZoXge3haP2RuIPt6o0QK0KYaSaXnQmdrs0HH0zgZ1PDoyZAPtXdXmMRtoM12lbcpoz6+sqvXi1Lnzdunqqp06c0a2p9wPerChhonnbjh6oz3xxJOieH1s3oAyWb7/+Mc/LnpxYWFBYAvD9KIXvUg/g2pW9E5wx/uZnJTwaOnwYfWuQsOS7VLbRYtBj+kg5jUMFBhtydt8bnLC5sbHJJ4hs4F+RAQpD2iCP2WVZLTDVUYLLelA62uBjKMK+WOSke8bF/DxeQECdTJEHS3FixIXdn06GdRxAq0mEHGuoZIeaWo/aCRor2cbO1s23GrZE6dP2Vu/+S021O7azvqmrpv7eUNFulEJQAt12uMeMqMUjUKoYLVHAeYIPMsg3c/w+ky5PoXsPdhQxx5ghJM516fR0HnNaYJamHYevIsBXERQXDdcy3a2NzWy8MiRI/au7/5ue81XfbmNwW5s7tr0WMO6u2ab65vuUT88aBudHes1hq09aCoTdK1hm1DHqNpHRiRwg+4fIVihBYhrUrkkZZ02ldaIiBgmv3/6WRmwZ4bYD54Jthlg5J7sp46zvac8n/Jau0anZkQkFo16azp5uR4ltS2Od7xGwrPm7Qbo5pAPfRulgXx/A//oe97ew/WJPlp8mGjvGZuas9bkjA21Rg3qWMk9zbzhY+yiI+zbAGAyXR/0rjpA9LHqzbBxex1bmJm2Y4cP2dHlJZtAqUJdlWiv2zUmWurGjPiknCqzjKkXLFoBrcbuRVtR5NKIGVS71BXLg9mpR11Y9XfWZ60CEg9FAih9ALiLoaof104x0QdW3cQElBJoyUdKY/Ji8ocyxKS14mVda7E/BMsapWeyCQw1xeudx6HWgzbteO2Fg5GPSq1OWQ1tD7HJ02fYqSh/BT6jJv6EIAqmDeq46jGObs+aJo13Fm09En+FMb9f355PXqnEQ/XnyjaiKnzoO1CS3lKbhQ5NB2xnI/xzaNnJejOM6n0qqP4SiW50uvb5c+ftX/ziPXbbDTfYd771rXbz8rxJ49xuC5Davd2o7WobpJNt+MtyjT242ZfRZhtYuGtdc//jB2IbItCrstq44yXVXfXQxvrLFh8o67YyWmh+X4i8R8oh3t7Tte1u1A4Rl0Q2p+kozCAmk+m11T9NeQfD8x0yuIEhW4dC3tqxJ8+ds6fOnLXPPfigDCaOHD1q5y+cl8J4dmbOhgaGNaMWShgw8drtlr34xS/WNfnoRz8qwJTidmtLoinW3eOPP64siqALsG2Nj6nFZ355WZN8OOhXVq/KqAZgBDC319dEec9OTYpWPDw/b9Pqu3QBoabYtHdV19QsVcaYhe5AtHH00vJ86estal/71CuhWSfPw5Rs2/dbbWFYZTnQ7V1AFmu9PSmVEaBVpjvQocM+R5lsnrGDZHZkv+cvX7Zvf9vb7OqFKzZMfXxrS8HJ1saGatcEDTguZV+tZudGrVJ7IkCfbLtsYck2wzKYS+AtwSQ/kx/NuNhhkUtLhqvyvaEmhiZwbTGhGB8TQwF4wFiI4qYzpLNnr371q+0H3v1uTdZaHh+17bYnRINtT1b4Q517q7tnuwOMh9uVS9LGNgFMz/B9hj4eHR6SeE29tARW2dcflrIEBex3MkUYyzFR1+FSVfjNl5+1PyutylSaXlSU+opz9SDavaRzk2Xj+me3jEZRRtaqwFIWsR1l/6xzgaZsd8NWFlV1YJJEk4kPqfMovfb/l+99R29gEEuu/UArw4rmqFFxAGjJaHMknpv4e40WZyONyQqg5WfpqKSaRKdt8zNTdmx52Y4sLdrk6Ij1mAnZaSvqaRZA67RumGyrCXhPBy6RZZpQAPAJoo6vrvrKGqgCgBAgiTIO6jghINN8LV6CgQDa/qkefshXGpx9FzGxUO1BZETRjO6Uk7+S9+/WdYV8z/68fVxHqG5dBh9BQB7m0cOcYKuWFA7iPe9tZTFz0BJBp2OOKOS4lrkAVBtRL23d3qMgZoh76VSZ5wi1sYKDpAsDUrFcGTSEF7XYiQCmvDeZFGfIoEUdvarlBhB175FHBa5+zf17B12gB2IKOtIpa45VKPvNTs8ePnfBfv6X7rFbjx2z/+mtb7WbluYEtGRJ0OntblDH8UxO2sVcWK2BUHkfkNGKQt5HpPtNqe5ewaa4qUjhIx2/VAkt+g0rJOLpWXsoBCEBslxsDi5EPhz60McIi/i8rBtvo4CCHbFRAM06ymhroB00HLOubm3blfUNa01O25//5V/ZfZ/5jLXGxjQEHkBVRsuw9uZoxdDoMA1TAmqyt99+u/31X/+1QJkMFkEUj3vpS18qAwuABRqS+40ZwubujtTHgGyjNSr3L03vQWdB9r61VWWzHMBLuEM1GwYpq8A8M7+o+1cKZFTWAbQ51Sf7bqXwFYuTkiMvk1QsSRqiFEFRDbQDtrHr1xigpf9WBjaxcLmF1Gj5gMyWRXEMJcvMV+b9fsu3vMUunb0gQQzvH/GmCjLUnSV5h9HzGq12UgG07FWv/dXZHO8rHY1KoOkHWq3BCB501mSyU7nHeXifa5L2LMCUfw8dWtZ7AWih+zfW1+ym226zn/25n7Mv/MIv9Ak9aiFDf2HWw7tZrlwE+11Dc41Kf6eLA1fHrm7SzuTzwumjpRTo6nD3DKaXVkxblqWiP5PPmdksQVVp0FEKKsuadX+gIdUFtd8okdXXZX+7ZXn9Kto5POZdkOprpxLLweKFMRAnzubWdjUoQzoVzl3KCq2Wu32V85DjTercKM75gbd/3zsFtNAnchZujCqjBWgHGy0BLek1ijWA1qlAp2sSaKnR8sJpKg7QciiIKmnv2dz0pID28OKC6rHMcGTOLBsMoKW5uRpnVgBtNn6XQJvZatSiXSiUFlwyfsmsNzKjkL5n1li6iOwH2npzVodj5epT4ey+cgA3x1sv6h7cBNuSMqy0GnkTSqCt6EQ/8P0kr8HW6VrP9xxsnMqlxUeqYwQjSOoRqIVSVwbsQV/U0XJMd9G1Sqs/rpdTXQ4qYYVYv4W/N9BWNE2qqQtAkwFGBDvq+40s2b2THeZ1kOiY5rMnYTOgzQ7Qnrhw2X7hnn8poP32b/kWiaFUo4W2G3ag9fqxXz/f/i5i0Cuo3lL00ZaCk2cAWQ8MPRhRJpL12cIZqqK+qlw66gE6CMlo/XHUZ6O3ROUBAS2CKHMQ0Gi18MBGdUtGi5BwZICMw/3IKfNQ8drsdO3S2rpdWLlqU/OL9qnP3W8PPPSwIvRTp0/b1NS0+xqvr0fN1gdLJD2MWQWASn8tv/fnf/7nagPC1ALDii/4gi+wU6dOCYDTeADqiP7ZienpypKRgxSg3dpYUy0fMwNo48WZWc2cnp8YtxmCxBDM+VQeByW5wWEe0e1KRNViEpCM371GqyAxDkcPrD1A1KOztsP3Ibapd3D93ynFkP17G9WeFMW0AWkXxgB6TaDB4hG2CIZEAkiM9Dv25m/+Fjvx8Am1eCD6Wrl8OUxBNqzFYAv6VIs+Wh8bGRFYutEV6y2z2bLVsN8rfT8A+3NhdJLD4HUfAZGcP93pWGt81DptXJ2GNcCdR11dWRGw9IaGbXZx0b71H36b2IobbrxBNfWpsVEbgHlUZ8iIglbNxGbEHYPfOwBt21a3YSHcfpJd6op42AfPagmQdB81Schd6aQEzvtUTWPKIRpxFkXZpl/NW4KXJmKh4+gDtYPudYJtmT3ztYs33ZOfLFuTn4IxI8BVZwKjB8Nhyx/v2hElniMwu96dUAlKC0Gl2rO4x4ihEmj32OyNURudnHWgbbZMDDrghalEqxVmA+72obQZagCgVa+k08kJtERz3b1dAe2RxcV9QMvGw36t0XMXkQTaxBkNDFDjd6hRw+3I+xr9lPTsKqjj6AsSdR2/wwd0BaufiJ6v1eysMrVoCahs0Apq10Ux+7DPcTDuZEU7Fwe1bl5sphTVlOyxJ3B1Vl6JYwKIKupYlGYc4pWnrpsZqIaXGS1Aq/5ip181W1Ffe52gdKFyo3qfoeoGI2xS7/nz+mfaBeY1ivAkqeOgpJLgBthFL12HOq4Wd84QLUA2QU72npHBJthWqumg3hmW6EBbT/qgtg6gnLh0xX7pPb8soH3bN73Zjs1PhRiKrILSgj9K9eCqel0rBStT/1TK58FXXY2oV5e7N9ZQ3kXVwAtBlKjHAFttwFAOJkPiFDFMUde6QR07teIrlDUN0OImvhO1Q+qG7jLkGa16TNWzCKU1pPr9DgA9MGAb7a6dv3LVzl6+YmcuXrLJ2Xm7tLJif/WRj+kAJmvlfe1s74iuJdPJWhIHAzQygHrs2DF7zWteY7/6q78qwwp6aKnXoj4GiHGSkvNTBOMo+BEK4YkOlcz7Wl5aspUrl5TtDPV6hvHE/PSUMp35iQmbYmBABHp+iDllzHqmDkvmR50T2ljUMT8Pi06uJ4e3Z7fRRrev+FK385VsU97KNIoHXFEcZ+9tRR2TyULRk3Ds7FpzbFR1aH3O0aa9/Z3fZR/+//5C9DLXbPXqVZVRZDs6Miyg5Qx0c40Y9JEUY9YtCwFNCbT5Hq8HtDqHJOwLYIphB0mJ6r/r8nUEdHuIuIYHbXZm2mi53N3ettGJSWtOzdpQa0yDIu7+si+1r3396+zuL3mlzU3PGO2XTZmjeIbqmj3/HyIrgBavaQI4jCpEHeMIhTc9QWBYQkpDEJaenEGUG1V2lA7CP2kOvsggSWfnoNs+lh0NeXbqnAVooa37zuw8d8p/S6CtykRd3OM88AZo+UzKatkjrAmNXqSVctc9o8W6OCPYUKfNiDVatLY6iyvsCYo8z345U3Ec9ANtb6RVA22jZZ1wFbke0CKUyl4u7myOl3OfXaeOae85urQoMdREq+Gjk7pda9KYHkAr+XwcYBIcBXVcGdeHoraijsMoQPUI+cB6D2qZ0Qqko/6Xz12StgKyNI0uqcMEnEqYcy3YJlCkaUXK9quMtohUM3jIzVNSx5U6WLFAtsJkDdmB1vmDQbn/eJ2UFh+fzMFO08Bl2Wp5vVVqYD3GaRV/r2RdntVmg7hTs57R+kFVZwYlrihz1yZLetTDAd57SR3ntB0PEGIDRVBU1kCzfun9wdGyEFR9WafNzaH+3vjs+b4caM1OXFmRGAqg/dY3vcmOzk0KaFE60kcL0Kb4y69KZAEpCszpOVWgk9l9Eti1bqBcO35RndruB9pSDJV9uBnk6d9gMXQ9yzF5BLpxTXCF4u8OB0CMflPgGFQ9WQZZw2AXQxDPaGGf2gMDttnu2bnLV+3Mpcv2sU/eZ0eP32QjrVH71Kc/KwBloDv7DaGIyjOYLTDIPYRn1GKpSZ45c8Z+6Id+yD70oQ9JlZyH3yte8Qp75JFHfJAHYxbJVlhViG8InumLH6O1p2WHDx2yixfOeVCgDKSjYQKojpemJm1ioKf7xXXyA9dnzfoh7AYfBJJ4eHtG6+1sWrNal167znJR3BY9l4LNyJz2MU3xc7mchVkF1xhv5BzYrVKK2lYGbWJswnZ39mxsvGEr69v6ndHJMfvffuk99m9/7Tc0dEFTvno921xft1arKb92vm9vb+e7cMvSVBVHjZYEJdmvzLbKLC7vSQkadVbHwc9gl5ituy+bD52DJqHtWXtnUyzC9OS4emdhCI7ddItNHzpuK1s79on7Pmm33fEsBRC0axEI/cxP/IS98DnPtVEm8ZA1i77xMJvsj9mssEoAEhaVuLEBsLRrKnliXbb31HYooI3+e/lJY3QUFESd5NfGD7nW0rCjFEVVjIVwxMfveeBxzQ7dx26UtV59jegukilErZjr6P5HPVoD3jVYw60s3RPf9RSUEhpk7gCtHNpcyZ8lQwXFEWBXGa0NuPLumow2gPZ61LHCETUt09bjzlASbBTUMTXEEmihjths3DQiWQdaVMsxKSfNJVikUM8RsVb+vRERumrTxTlyZpIYyl1ysi6ZvZl5+fvBNvtJ3eKwlmNr4ScAZEZbIk987XWQzKxDLSxBUj2HMx9WUtZVN0L8xwRbz9SvFUP5+4v2nvjcMGLuRtIN6jjes3VFrznQhs1b5REMrRRHUAzN8TFhvlhL6rgfaL1logZb1rYU4XH465pF+n8N0OaYvgTd/NwKuQP4Suo42se0DyVW8GxbtbO4H7RkYMH46OWr9p73vd9uPXbU3vqmN9qR2YkCaP3gdlrCQSwP35I6duFIXTrIoKMUs127hePZ4nYpIg+XsOzY4j8po43Pm2rwvMU6sqrSQ5hWBHtBIAEIbMf4Nw4C6RWC/GYUG6pjUYINZkYzgNsEtgAt7T3nrqzYZx74vFTHE9MzNje/YPfe+0kJ6dinGxvrAmn2WU5J4noDqjfccIPAlKHff/RHfySqmEk8/O6rXvUquUgpqxhyIRYZQWNsTBkflBqZ7czMtC0tLtrpU0+qZNTCN31nW8rU+ZlpW6R3U7aMTr1pxYavNpeMz+tBZGazrjjOYIx/JcbS42sxyj7quBgYIvCOTCpBjURBh6yGxndECYvelDJgUHqSyfFJqaJHGkNS48rnt9mw//dP/tR+8J/+qNqkUGIzAWl1ZUUmHptc26EhY6iKHGNcBFKdDaUFY1mTLGuVBxw5FaBkjbaeEOOfPwNa76Pv2t7OljLLbntH62W8xVzots3Pztjtdz3fFo7fYedXN+2p82dtbXvDvvjL7rY7n3unffC3fstuOX7cfuZHf0xAOzo4rKH2BPEEDLxP+rZXdxi1CHNJRvv/k/bmUZKmV3nnjYyMPSPXWnrv1tJSa2eRwAIZY4Q4DMgYPLbAgxA2g5DUWloytmcwZvUwxmbRCEEjjIQkjsd/MBzbzDCAhzNimOEwbAJLQAupW93VS3UtmVm5RsYeMfyee+8XX6aqWxxP6aSquioz4ovve9/3ufe5z33uXCrjdqNuzToZrXctpJmG2maUaXtgIMP+Ee52Dlb84vNkUCQldckW9+z90F5mqECJQTz7PeUM+SzQypRSTJEbD8nkBFCdz9XVAciS5ZKcaAQln1PiNUoZTQEt/vwyCxJF7l0xWrtZyojpaKrRArRExM8EtM8khgJoMZYuBgpoPJ1ntVmjTaC94+IFUcfdRt1HOFF7wURcNVqA1gc7cwh5RutAAn3svZUeLahGm4dbyvizCTyBtmRUr+i3ALQFQkoPrEPOnVbTaOAUDXFmqs7Zw9az2VJdSPS0f1dBWZdD7AJgTousBMJnW4SKS3WAyWw2gR0zbm3KkOlDk2bGA03ntzLBIylJZ90Vk0QQ7Apfv+6bCX9y4aaFW9bAuHdOHfvBx0NLmj0/cgJuOauIk8J/4380fUeWJ+o4naa8kOyG9DHxo1Ayh7KyNzN7ePfAfupnPyCg/W/+zjfZresdGVaIVgobxwyokhrXe+caKtkbljdpgm0RKJVKBuXvK14nAqCkkPMeOKW/eN6Z0aqzKtqIvcbvQOs8AXoJbz07QUms2pGXAVQagM4TpQkQTGy5TnXMrM80kdncTsYz2z3uyR3qs088ZZ/884dkWHDvC15oDz30qZhRO9NkI4Is1lHOcoaqgxamTkvdEbeo3/zN34y5qt4u8+IXv1iHIQ5SeO3CZEGxMc3l6KQnoK1Tiz1/zrY2N+3SY5+VY1C32bQ5gqnuitp7znU6tkFWEK0uBI1T5rZKIOQiEzyZOcDIZmUvWnoOPF9EgSlGKQONnnEYW+SadR3C4pfEeIBRCWhVowsVMyWLpVlFs2bJHAF0esrRZdBvi5r7Tf/wzXLY4p6lBSO9oaiOOa+gaBF+um+7j67z9ZesVQTlZ4wqMstNoCnW4aleU9S7mdH7wBfRz0ThlPYIWsZDO7exZsuVmY37x8Ygw9qS2cXzW3b3vS+yl776tfZ7n3jIrt7Ysa943d+0e17wPOuur9q//be/aHfdfrv9s+/+x9ZE+DNfshpDCEJBzkFCILjXH+jZl4GWCT5ktJSwZKATNROVrrTEfQoSQroxYitlhwtGJWunpSphqPsXSUjejzKQ5jPPdVD+7/KezWBEJ7+8v33PsQ4QulGHZz4vQePJYOiMjeY8+zhVTF+ajaZYAe6lzIIooQK00YKYyZrcDfnI3/XA2+Zw5jhy8lWpt9Taw/glVMfUaDWPlj5aBgdnRsmiZfG3muEI5Q4+RXuPog3QYGqbqy6Guu1zxFCfC7SZe5SBVllytPdk4OqHd2S1adCt94/+Rz0Tr+/mQbe42U4z+//HvEEltPk3mWWdNr8oP6w8SBOA8uFmXddp2fh1Zn2U/y2zbNX0onZ3alHEBD4ffuBnsTyPw61pNpssxFCRt2kaSrxI1pvK90vzT1UD8ZuYSt8FsXr2k8Z7l8DEv8OFCF7j/Vyg9XsS9F22vQSA8m8CMxLOIt8MoI3XFuWLmCAiYJ1NPgxHmfnxzOyR3X173wc+oPaeb/mmb7RbNzp+cKvtKOwsPZLJkODUh8t6sxMa/qCKZ1j6zs9dQ3FgBgeR/ekeDCyaurAM1WeN1yqvCT0TRdNqVPb/CPWsgLZidjKa2BAfXkauSQiE169pAk6TBz3158/n6M3mqs8Cznu9ge33Tuwzjz1ujz7+hJTqME4MZWdaj4a/Y6nX74lNok6b03o4TMjQXvOa10jMhO0iv1AZA66veMUrRC0//NlHbKW75ubyDAgJ43loY76Y6rO5uWGf+fRfqA8WgK3GeXBubd3Wmw270Gop2M79g/JYAaMMWHzcpRtHeH02afcEKvodk2bk9yJTLajEhZI32bYEJP3sEgr2uTJavnI9IIAiq61XXQwln2jWFDRc1WzvsC+g+aY3fIvct3jfyXhinXZbc35lPci5FH7HUKh8ttw3bkjotUmJmUpAm2sw65r531pHpZou/46vcwpxeE0JUGWOwRSdiTVrVXve3XdZrTq33WtXbNw/kd3t1saabd12t7341V9tn3zkkv3Jn33S3vcz77df/U+/bo8/8bhtbK7Z9/zTf2q3nTuvOu0ypRj1cfsUJp4RNOsxQxs0ZN5HAuaoPDER2dcf83dzb3D+MIgCr+XByUBrj6AuTUHyc+p5hcVi7s9ij0ZUT5acGW1RkiudtwWdHOfxKbEcQclw4FoArQOyWc9oB8OR9UdjO+71YtrRAmhr1Zr2Cv3HsAVQ5NRsk8ktZhz7Een485Z3v92BFiEFf1FvWnPNxVBq72Eh4PhUrbmvpJRaPmBdTlHMcFRxe9lfkZFJYVemaThTB1qyWSwYV5tNiSKwX5yPR6IzsSgrEwAAIABJREFUcIrhotPFSbQw01VYLClfj4emxRmHojICPGLLp2DUajOiSBDI19aiLddvitcrAWNGze7VsQDMAI5MqRXpZGaSzHP8fgpoSwd2SRAZh/pCoHUq847FEvbDMZ4qpg0RiE3cc5gRTjxgFrjqAzFYXJlh6MaSqs46q146RWJRrJcRSKmdKQMAftYX5+k6rV981nYDuM8ENbk5yhZmgcpBcQErPv8ze2ezZqLqtGocCVp+cUnXE7QzJu/h7V178EMfsq3VFftvv+2NGvy+ijhM1JmXKBY3Okfl+Z2WtL94pgsjkiKrLhH5Z9mMfKS6nlKbT/Go41rTuObsz+vepCkW75PpOjaMGKGEmcoJzjRYMMZUFjI66pT00qLar2HByPD4KorYJRua2eFoatcPDm374NAefuxxe/wy4+361jvp21e85ivsUw89ZJeffEr9sUe9Q2u0GhKdQAljvYjo6fWvf70973nPs1/6pV9Sdks7iNNmS8po+dknnnzSZktVW1tb189zN/HRPeodSwz1ii/6Qvv0Iw/bEf2zrYZG49E7v97pSBy5Wlu2NYa74yaEmFL7nt57pyg9I3KmS724tBgqa/Dn5rNCo7QQi7ysBSjX7HQelPZhPn8FytzftGnM2qn2gzNzUIRcgxwHJSDEScrs8C+HCfzwj/2E/aeP/Zbt3tjzYezyPK7ZqN9Xe0yFmbCoVod9L2NQpkGkR3ilqUbPxiN56aEcPJRByO1ZfdYsxhNkaN1O26bjgc1GfVvrtu35z7lbM2KvX3na9na3RScTmN1xx+1263NfYGvPfYk9fn1P7ANBFI5fsGQ//f6fslsvXLDVdltBEjHdeIj3/EJARAkC1ymyUzFrsvf0AMltc70Om0xX3v9iaIoUyNViHng+u8RJGARU3yicfX0xpH7hgsX3I+bL7J9sshB/xr6XYUhpQpuXiXzvyVozZnZrQo/WwESllQECKFqQpjA/QwmiCIoy6MEMhD7pdovM1jPynGUre9BYy1yTfuatAC3js0J8UcETc23d6iurntFyRTiPCGh9Rp1nre6tqYk6AltvRFbLT6jMZDkmoF21Wy+ctwubm7ZKBkzkxYWP3YKx3ayrzUCeu5GNoO4S0AJ28jl2lZrTkYXRmCZwnKqBp3FFqZajCLmcYcaGK7Kt025Zbl8Yh3BmJIsa6yJf8YbwmBxSyojK+znFW8XBfJPstgD/M85B/H1xGOcAcJ91rEbqnMXLZvRFjmBhMUSBz5wHegYoEuAozIpsvSSP173P+1S6lgQT0aKhrtW1KWsoqY4L56tFdu4/4/2Copt5hgvXRbcdzNeJ57QQRC3upCRJsVNF+QXQPrKzaw9+8IO2CdB++5vUMrIiipHo24FWPyYfXAda/0pBl/+hHADl4SAQLgVdnwOWGYRk5n42igqGJZ9veV3k++sQCNGarCHjPbUfmcgDbazar+daAloOf4GtGbO12DeIFmn2QnpzNHGg3Tk40tfjT122vf1D297esefc/RxF33/0+3/gY/fqVeuudZVRAKSIpQBShgZQh3300Uf1b/x9Zk4vf/nL5fj02KVLttxqqkaJQKTVbMuN6Mb+vnVWu/byL/oCe/ixR20wHmrI/EqbIQIV69TqUh5vtVoF0Po4yxhuL3rOaccU9kltzGcGaItA2WtpUsyfAdr87/Lg7zwkdY+1jisScqoEpL5OKF6343SBlX+RODjQeqAhW1Lqk/2h/fKv/4b90I/+KzdyEVsT6v3JTBngfDDUWTcZDhREzCq03oRtq6Yaudf3M/0qf678nqKmW6G+bMoIqdWz3ltYKk7HVlua2fmNVbvlwpYo96tXLtvu9rZoTkRqGIms336XfeXf/Tb7kZ98v73my15tf+1LvtT++ff8M/u5Bx+0L33VK+3OC1vWHwKg2cUQsky153hwMhlPY860A7Do09DpcGYraE2xUiHODKZJwebis+uZ5GCOcLkSdX4Ta0adYWGWU9yXaH8728Oa56jKg3n2hMYEMRWbv3hfjQEFbMf6fDA1+gKvwi+B6wFY+RITxO8loBXgi13wvflXAtopPWQ6pKpq4SF7dSWlO7Isw8UT8QG8/H0ArW7azYC23ZI6DU6fjJZ6GkBLVJD2imI0eYgjN6woKB9x6U7NZXaTXKLTvv7L2yD8VzFgIJ9GAHEeaH58LVxjFkdd0JjKEjMrOo2SrprNYQhnbBjzWs5QQmcP26KQHxck0CmBnNZBgKwAT/XJ8OCEimIakqYbeX1AdGzOVMxsLW5Gzk4VdRwZbUHbpr/vGZoza7rqocuhAHFQiclVxpH0aNDIeXMDYdzazMfV6fOGhZluq2YVLFSk5Tpt0i7+cjcH2s/u3tD0HliT7/wHb7Jz3RVbiWZ56bTVLlKyfiumny5kZ9yv1MLF5RUBRwG0WdfNVD+uaUE9n7bMK+issAosg22uokJIx2vH3HkxCDEOUWIoTaABaN183c3bmZq05O1x4ezFPh3R4mNmx+Op7TC55+hYGe3V7R3bPziyvRv71mq27Cu/4ivt//7t37YbN3aVWbU7bQ0NgA6DHgZYmOLzyU9+UgIoPgsHD4BLdP+Sl7xEQPupT/+FrW1tSQjJKDkAV9X+6pIGo5+75aJ99vHHbKnmgTIimS4HU7Vqa+2O3baxbhs4CUkpH+PUxLCEw1kALeUfAJdgMs+I3OuohZ8NaMtCo5tltNxjCf0+H9CG/3qWXCYTaNOxPb69a9/4zd8iW0OCIe7FZDRRIDRnluNwJNck/ARIHOjrnszlsO5lG3nlPjPQPlMN0gNWlLx4Sreks5gjjGPIjk2t267bxa0Nazdr2gPb16+qz5cMjGfMQIjNO+6xv/vW99h7P/BBe/F999mrvviL7bn3PMde+YUvt/lkbkcHjMjbsBl9shH8aCRj3CuVPchoocfx4Y5RpgpOlHk69V8IS8u1aQWOXrZTWSfOEIAVgBMLFkIoMEauVxEQZd3a6XY/93X+F7Nk4xxUbTWm8zi1WQCt965HDSo0Pgm2/Axgy+/Q2wCtnq/8IzwrSJDld4CW+rxbyAYLExjmZ+PcKm974O00rbmxNgc8Ge0qNdpVW2q0bIZrVBgmyFotZMwsDi4MIQZASy8tGa1oZCauCGhZYBPbWF2VKxSD37tM7ODzYbMmoJ1pA7YazWITKRMjo9VgcG8OLtSCedAJPDBvzkPSj69C8ev/Wsj+RUtE9JJgqh7apH+jPqtoNm4Or8cBkFXGMkj6/XYD8zw4y7TV2e+92X97hh4Rz02yWX8P99VMkNXijsWodqC4XtWzVFdatBAsWnv83d2zMxrDE9wiI82fK5SxAZZeB3cQKfeK5tng/be+sFPMlsGCP5AYPF+a0VoseDnn5HOLWm0ojhc0drhrlQIWfoQDZlgx++zOnr3/5z6g+t9b/uE/tHOrAK0/e7JaCe90lyOjlcPNmScaaygLKm4M4dl6GSDLQVjGEjF7pFB75sGYzzvbe272/LM1TIlQGCSIPk2bTTOvzwYLwWFHTQg1Z71CRjvX7F2uW10DlSVltNRpbyCGOurZpx+9pFF517d3JYIa/mUrx+u//uvtLx76lD388GdUesAdi0Plta99rYLaj33sY+EcNS+Gv/MuZLmHh4dyjAJoP/Gnn7QLt92mdp7lpWUb9AeyaX3Oc5+njPbq7rYd90+s3mroXtLig78xc2m7jabdffGCdeZTa0iQ5xpv9bsH0LIWRSFzcEdGm/Xz1JBTVyXYO5vR5t4pDtqiZrt4EgqUc2j8XwFocxAVnwWA6UMrVpftjd/xZvuDj/+RFgwdGNQdsSbF7KGmlqYQJtGmhcUkJiqOEV42eRagleq+pKot0+FeusqMG6DFmWqictz6atu21rpmWCYyR/b4yIb9vrWaDH9Z1vN73su+0O78glfbb/z279j5rS37W1/39fb1X/d11js8tLsubEphvd6u22C0EF0CJtC4tMKkA5z+rDnHMTNctVX/s1i2uPeLc8H3vM7LkjxNZ02oxKFy+XeCv0yuZCihMYROqbti3suLmWD4+nBhZ76HqGWy8jDK8O4An5OpgQc5sjDfG6DVMAZv+WHeLkCbGS2vk0ALU0M2S/uZxIqapLYsZlEdM3mGnAVaTCrKQDstAy0TdJgWI/D5PEDL50A1PB7bhgwrLtiFLQda6DxltPRzVeZSJAK0+VDKQJsZbRloM+vgGtwE2u3MdIPTDivURZKNR1qmQ7DUQuPOROQ9KYSJjZ43J52mSllMeaH7g1wols8esvmgc2ufrRklWGfbSTmDK2LckMEXLSNh2C+pfDbDB9ABenLRKrVAxSosgDKBNmnfNLfg2pQRl2b3ZqaX9okC6vL83choMyKVmULwrR5lek3L+3dvltHO1fmQgQ3PWitLlpCnrSo9o11QvgDtYG722O6+/dSDDwpo3/qd32HnV1esEwM9iOwFtGHQ4ZM3PIouqNvIqvXsIjLhvb22EvZ4pVJC+Zh22vfzMxqnWIt47yLwCShXu1FEbCoNROBLu0kZaKmVlYG2tey1R0SLVLFGYVixd3wioH3k0hMS6zD8nY8I2H7pq75EEfif/umfWmWZkWknooi//Mu/XAcZYilUtAih9vf3lcXyGdIZCmoZz9xPP/ywvH+5r9DRXAn+yffe90IJSv7kk5+wZretMwPVLX2/GysrEtesNlt2zy0XbbNZt7qmSDnQ+mEcBH/WajnYNA4yWifC/5z34zD8/wW0UUZ4pow2g/zCXjSeEefNaF6x43nFfv6jv2g//t6fdHFos2nDwcgmUMaDoahyNCm0NMLwjacjjW7k7NG6j77MmwViWiOfB2iZ2uRnn5u0Enx1203bWOtYu75s4+GJHe3vK3dMC0hU0TzLV3/V19jXv+m77AMf/Z9VP3/da7/aXv81XyUL0+3dQ+uudKzdwNjEVdPS0eCNDAihpo2RhACgq3HJYL07RNR/PDNnlE7vZ2cJnclygF2AbHaAqI4aLT7ew+r5r4BV4gcvS4nij/OrqMUX3vdO/wtoi3bMYNhE3TsgZh2c81G1WurP+DFPxpHRUqONJAUBlGhj6OOa7gvqeGkJCDbCVEUDJFJgWQZaNneR0a6s2lKzZVBSgJGoY/U7ZXbp44JI69lsqtkmdbzMgAAHWhbX+mrXbpEYass6zYYO0+l4ZPPhQBaM6rGj944oRXVaL0RCteShl/WSpB9z4eML621AThFqELqiKA5Af/hSGOc8WNEE/sAkMonD17PRJDJKnsXFgesPOB9kHp5Z0/l82Ww5Ks3XWQBtvHaJmU6gzaHpmdUKvOU97AsvM0IWrRabFrrTLKJTsnaljDZomcJfNXw6S1FgRoP5/vm5MhvOOod+Z8GrL3HhKpX+S4XaLl2lAmhVb6GvL6f4REtLQRnHQAEXuPn1x/Hrnyk2C4J2gPbS7r79Tz/9M7a+0rb7v+vNdn5txdragxw6ULJngTbEXflasXc9CAsP7/Q4vklW608q6KoA2kKcF5uqfN9TqFF+5hmQ6d5qpNZpTbSEidhsUiLApjEicNF37DnUsKKPzdpMp6JmiAIVcGYG6XReZLRPXL5ifAGKHA4nvb49557n2J133GGfefgzEkLhf3xwcCCaGE/jzc1NiWLuvvtuu3btWnGwIorCzIIB8LhGXb1+TbWZI0waGk27cO6CnTt33jY2t2zv8NAe+synbXVrXU5CPEVEjxudjq3UG7bZ7dqtGxvWpQ9RPcILhX8CLadvkdGKhkzVcfTL01b0eWq0n486lkDwWajjmwFtPj/u+fXjvn360uP2rgcesP2jIzF7BCvD3onNRxNbgpXjbAol8GzO03Sfa/3SnM//cupYIzTH+Hkz73fJGssVOfFtrq2oZtvvHdre7q5aUci2OONOej2J2f7G177eXvIVr7N/9b6fsW9/4xvtG17/t+z2W25Vp8i51ZYuj3m9rgRngpHTwQk4fibguw7Q4sR2FmiXPZBI1qzMEMXHZ+36/V+YVeQ+Z+8Q8LHAdaaf6YFWy5TaFCOLzdKZ7qu/QfaHqxc/6rOc+0UtPljOFG4m0Pq0p5n1hwMFmnxGmf1E2Q1mF5Ct16ryml8AbdDmGoLtmKITDKAFIAsxVN3FUI0AWomhlpZlwagpB2UxFErgmquP3eHE03P/cEsOgMpoV+3CuXN2fnNTg4bJaKGOZ6OBNeZT6zRocm5GndEt5rhIflZZTogSsr6nBxf9WdRKWNg54ku1ypiZywkG6PB8y7SmUwXePO1eu1mjTaBdKJOzDlBQAFGY18GZmXCqoM9YDGb0dTOQPZsZ5+uVf1fkJqozhBbxjwIbgBYKFTm/siGnR90KzD+zt/aQcDiwed3Df3cAACizPnqacikl8fqgykjLc1cXkYAblRTOUkmHOacu6jvnO8a1ZLO6DqwA2hQguXgitEuFNV+ExAGOPibPzRke2963n/yp99tGt2Nvf8ub7eJ611psPmjWaJYpTMdjlmRmtPpdtHHWVyOTKsQXbptXPMcC6oujQCWXco2/zGrcjMHI13LazMUgThsvdAWngBZlLdQuVpLQc3Lj8hotQNup+3xoUceij92wgmz2xtGxPfbkZbX3MI8W4cbOX4rHLpy/oH3x5FNP2K233WrHJ7T4+OQeFMdQxNgrkrViXsF+4sDjcKbtBzMLMiLG7p27eEE/T9lifX3D1rprGsVGP+21nW3bunjB+oyWW16ytQBZstmttTVbbdTt7vNbthz154VwxoMeQAiGhAAcpSxrzGtxuH7BnlSVcfyXiqF4bih2WYbPlNGmtV7Ouc7Mi2c7XarYTn9i+yd9++c/8AP2x5/4hA5nZXyDoSbfoDpmHCiCKKhdH9EkzXG0E0bkXKyy038oU+L5L0XwIM3Kklyo6nV6jakPmoa4bK13bToa2MnxgWqzUMYAJoCgGuR4bF/w115jf/0b3mC//Xt/aHt7N+x7//vvUX12TAY7GauTAVXvohc2+5udWVAtFbvQqGf6POzMaF0Yxe7wMtBCv1EOK8qlv9yHWabiPQA5xLWsT50bweQVDFT0wQvQwygi1b8K0otWxsI4IFTIsb4Ca/x8dEqZTFbT0QS0Q90rgLbY5zo3q7rnDX15r7cGfsS4RLEvEbwXNVq192SNtgS03t5jVtEIJlcdO6K76lhqY2ZiymvXvY75Nw2AT9n0ZGJrymjP29bmhjJam09tOhoLaGvTsTLaVpHRSh4QQOtj4GRdlv1jMdg9M1wNdC4DLepb7Ah1FkaPWVAUWffLiMwbqIOOLGUjDnD+EsUkoBL14Vmtc6Tp+xPeQqcsvxRYPQP1k80GZ5sObhbbFq9d2oMOengeO23jtWVq5B5o5HuXJdmFKCkBOEwBCuVw1nf9STp4J3Wd9os58zJAL12bsjaeQq50XsrrWABLKI+DWpZq3EXQC7OKUibJc/ZNlVrwmEerjM/s0vaB/cT7fsrWu21751u+yy5sBNAy7FrmDmEOEIMFYuZ7kRkroTgFtH4tmYk60JZFcIv8mr8V0BaB2s0FcTcLqrQ8Q6UqNiJrtKHPGBJIEAxikiDVdrjShL90DfGRza1TJ7DyYFE970tmvVFktIdH1l5dt0tPPGVHvZ4y1evXt+VV/NQTT9q169ft3hfeqxtP7VV0IL2QZJ4bG2rpAWDpmeXfEmjJbMmOAdqVtVVZAGJRqJ7IekNzT7nP+70j/fvewZ7UrpSNUOKiOl5vd6w2m9pGqy5aVQRG1tqkCYCtmQpoAVnAVvcxeEYxV4DM56nRFkHSM7T3xAjs/yKgnVUr0glcP5rYz/6bn7Nf+dVftcPjng0Hg7AkNNVop4Oh+ldVQ9UHpVfT963Yp/LyOgO4z9beowCa4Go8kqAUoGX+NxntxtqKlM794yM7PNgT0AJaq/gbNxoqCdx574vstX/n79uvfey3BcL/+kf/lb34hS8Um9hpLtnRYV/BDWIfcIP3IXPVNVGuYL1UlwVKPkUpep9lxRsCTSjbEKcudBeLDzkZZ9C/qKkmTZwlKyVujNZTvXSgZ6U2H+mDlgtGUypfWnYwOGEYRASIiRVaPymKihIiZRjZ/YIj6uTwuixmGmS1XqeFRiYPdiGuBH/gXH3Z2i2EUPR518SiEmwQoAivFC+GiuPt736HciFN74H3rjWs1lnRBq3h8YkqFGcU9fc5N80vAE7CqGZN4if11Mq/0kUnfnNpZB/aKr6m58/Z5vqadajREqET3ZGxjtySbaXTcUCVrR90mk+EkDyaXt4iU3YDaEVKKPug2WSTReS1mKCQ/VyL+kAA55mFnIPjcwJQQR/n4S9gLwmMSm1CfgQ/yy6JCKv8lp/z3aGWfvZXWfTylqM+ZXaA7YhRVSw+1N/OOvB6viGi/1Q9Z9R1c96mZ43ZFwhIey/tQkigWx+K4cxKs8XHT0aPbCVMkBgrFM+hXObnh0M3Wsgs3Onm/O/FMxS9Ivai5OjEi8cDTPUz38C7umuS2eM7B/b+Bx8U6Dxw/9vszls2rDql7WXuRuiqY2ffUrxvMEvlBnoXljmj4bX+xQFRiKICdPUMIrihFpn3oQDPKDFkkHCW0cj14GWqcOAICbKyq3AcU3uPrAEnWvPaAwhuUB7L7B23JA8GNSwgLBj7k7kd9gf6qiyrAuozmysmUQcASl1qY2tTM2rvuOtO293dVUbLc05nqBSe8P1qB1lft0uXLuk6GBQOUHdWV2w4GhpN/KPByFqttg4pxFAE4GTjvldpSaoIeJpLS9Zttmyt2bBuzWuYroNydauPTcMEYarabLb6pONccV5SeQyT97z3ZVo+1+aZLV/8p++NhU9wBu1lf93yYHGdAxHoc8kYitzoz2xSXbJLTz1tb/j732KtTkf38NoTT1qt1lBGu9JoWP/w0EaDE51/0+lYIwRFhX6+jR9XWyQapaDOL58sb6pMltWNScvm2qqdxw2qWrEnHnssel9dwKMAck4w1bT66oadv/cltrJ1wVa7K/aP3v0eu+38ug36PuZveHKiva1pYFIbO6DyngoyVR/3yVr5y7NJAMeZlvyXonWwHPCQDWPdKNxgGIO31fAMEdhCzXL+MLhegzCYDNRmWAWgO7XBsG9D2prUc71ocUwvgVwTSR/z+oC3BLsK4CUkcjMSBXf+mQBVZbWTqQInz9wXZSs+Lxk2Ndpmw7NaFPEu3ltShguGaR3lMJv7H3i7/kjj+bQEtFDH9XZXNcxqvSFDC8maGzGodzr3jLYBbVwGWg76BdByg3iIW1ubtrmxbk2GCkB1ER2NR7Y0Hml0VqfV0kXKyzVEOT75wgcM6EbSnyuXEc/geEB4kDrQuhWb2gRC+UUUnIYTTiv4r3LWWDYb8Fp70K2RzWnIfXoXn7EZXHx3iqk+d0s/Wx+tasqFXeIzHQenr9nZCM+cVB9hwguuM0THPGyMvDU4IJrBS5m6QHOyEBWwERrI/6PXzSn68owbL3X4HNupoQRU9lxiu0RnEr2SSat/LNqT0jhf/76Q5isAQJWujUo0S0Tvq5gATL3U2sgeTOlphFJYWBG1FjLJ/oSMds/e/+DPai7ve95xv911y6aMAph1XABtthUhrEiQjYxaiXuY2etZR6tBQc+pbpvtB04ti03I0W6R0SZNlQd9/vxZRmMBsr7OpLrUGGKCS9/sabmJ1d/JZKxB49x10aXqM+ezEUWjPPaeU418I7Al06fH82RgR4OB/dmnPmOPPv64PfnU5ejzrHhP7NKSbW5taag1NVpaPjiQqMFSfyWL/bM/8yEE1G75or2Hw0N0XmQ1WxfP2eHRkea2kkVQo6XZn/nV4/lUYisZDyAawQe3WlVGu7nStY12y+6AOo5hIKIeZd/qFqaqcU0nhQlCBoJFzS873gOsFszEYj966efmv3ia3GsHK6/b6TAuSiv42C5M/8v1dr4Hje/h2KzdMvvkY1fsR3/sX9tTl5+27Z1dZeB717dteWbWF3XbFLtyhGlEvWYr3bYd7e1pnvezxepl6rP8/r52ZtZoNtwsYnkpjPyXbLXjJhOT0UD12THPg5GkdRTH7u6H7eFSu2sXX/BSu/We5+p+f9/3/nOb4PDVaGgoO5msqGN5GLBfAcFQQacQahQtLxFcuk1uiJPU5qMhdoWK/yxjNxqxav1v8/7zn4Aq9z7bfKT4DRYon7MmEzUA4xivCCaQVSJIkiip6oMvSucPHwRxnoRcmg63EEJlzVlAG9RxbzBQRosxCmwhXwS1amtcYp3OrdNuyqbT0ZjyTvjtR0uUjrC3vet+uGCbL1UFtvN6w5ZbHbX31Fodtfck0LIw6w1yBXdukjFFnTotN8UFUYimsmaiKGU0tpWVjm1srMtkHAqDixmNhvLhtMlIkyI6zZabLtCHFFy3LMzClJlNSITDTcuNwIIRfx4ZnVMXrrxFVSl6IRSoGQWnSCfwp+if1AgoFdADaGNFuILXI/Js+SiEQjfZv/m6zw6bi38tzO3LP1CaZ5q10qTWPPHyxQGZMZgxcUJu1AJZd4tJmOI/XSHujJsDhCZ+RI1WPiNiVHyD+PSJBXXuGyCAlsxKtWHvw836i9ovso9Xi8PraNxKDwBKVHYpowVoFYdH1OeRadmAJIAWgIzPxBALbfqZWW88s8e39+ynHvxZ9Wa/5+332923nbPqlDrmTECr6R5F/+4io/UBCf7LhRCljDaz2Tjsk0rWhkmaOdqdNNAiBWflCVCRFSfwnqWP/e+jdSk8n7NepdGP3PclhE0LoPVA1CcTuecsY9xcADhHtKjBIBUbTKZ2pIy2L1eozzzyWdve3ZVrE3uCOixUMYwUNSiuhKHugMyTTz4pJ6icSfvUU08JhMlm+d3bKpwa4+gjo+Dntja2ZD/YbrZtd2/PllFitprWHw0VWDXRYdBzuORAu9Vd1Zi81tJcz67opY6pPVmySaAtixx9vTrzol7LUlZ4NqN9JtregUqO96fEUK5BuldBAAAgAElEQVR5SIvSAP6yRiT1EaE6njeXbfdoatVm1X76Az9v//5X/qOcsq4+fcVatbr1Dw7t4Oo1M4IRxgO2m3ZwsGfT3rEtMfM19skzBgOFcNGDvdNgO7d6o2aTyUj05Uqrae1mQ0BLKHtyfKiWnv7JiVol02ZTGg7OtUbbunc+19Yv3qr2qR/4vu+3tZWubW10rHfM9KFF/yx3azwJoM1WGYJCVHtRRuPasj7K+pB9ZgyLcLD1M0P/HxoFjfpLk4pU9cre15kGgFKTcWBHplOxLZz5vD6Jl79YJA8xOg+Qze6LPKuzJ1frV/VeBlK42BYQT0DXAAFGVGpaz1wll/4Ql6iZrIYRu0l/pKCYyWkVW+m01J/MenS3L7QFGWz4FVTe8e53SBfFJpW6GKBtr7g7VFDH1VpDtShwiIel/imAFqOKhtdoVZcVyketNjIDFm4ngJYmaYCWC8TQnKiJJmsiqHarpagAezmBj0bA+Tg9qACiKpTJWbNwGgegHX0O0CpiY1A9ri9EIn6kFcYKqUjzTMazCFeIhaos0E0q3lgoLvY523LiGVbu85tF1Lnxz26kpHAkAT9DQJczxsLbNTJFvV66mQTQUg/T9CQduAvvZr6NvkZdH33P6hmLz1jgA9RusAgZjRabgnOIxe4GGdTDWOzxclE/R6ziGS3PTlRYKn15jNRNor6mLFDX6pvLgdaFWtmHqwM1QNzDHtcEZL8jk2LYHHj39sZTe3x739730w9KYUlGe8/tF+XLit+PA20c4rxxPKsEWakdk7JMlIvWAS8XhC1lqbfX10pEwegasiH+TLRdpvry2WfW6+C+QActt4I6dqcxPi/0eF9G5z5TlyBSzl8SRQUVu+Tzh9ULL1/ySmS0fVkE7h8d20N/8Wl78umnXQTDVBINEyCyp4O1YhubG6rZQS2SzaI8Rm0M2AKq/Pn2228X0PJvzKal9efK1au2RAsJA943Nq3TbOscYLzecrNprZWOHctLmRYIpg3V1NqTQIu5yEa7Kf9jMSVB42UTVyrR5Xtc9GTG0PfQSUgEWeKoyvf1mfZewSrwk7WamKGkLblHOhgD1Io5oyXFa3Y5MK+mP6+KOt49OLJPPvSQ/dCP/AuVclBgj076dumPPm6bt95m45MTO9rZ9gEQ1NxHfflBY6r/bPRxgn5eU/l3dsdybUnzZRHm4LzVbbdtvbsitmNw0pMQCqAl4YEu5vl4kGE2qdVt5fZ7rLG6bnfdcYe95bu+y176ohc78zef2dHhgVOiwSKS0QJKgJ4bSEBDp+HGQl0spXZhh7gQGHqSE0xOrH9EtD4Zx/tj81z3roa5GBUH2mUFVWIvI0slW0bFzfrI4RMkamrXkZx8pjXNGSSzCSjtEMvKvnM6tgrnWwis3JAnfOS5JlHJMzE0+Dm7T4Tjm8Jk6ZBGau8B1wiE0zSD61CSJuZrbpV3veddqkzhaSw7b8Cu07XOxqY1Ol0bkv0s1zWIOoE2s4Ay0KLec67dXaMyq+WmtNpNRcSra6tCfhYavXuALYo5KIqVdkf0MSIPQDZdpdIJFEEEjcHcqIKeq6Jsdh9MCuGKosKInAyLL3lhhmg1Qasc9aZbUppZLA7FMqiWxlud4Xkq1ChKIF1+7TLFWD5sy38O2VYBXgVoxzcVIhE+RbYopSQdmXplpsUCVedAEiYcEi85Jqtuzt/rL/yQ94wA+t1bxrMuWbhLZWDBCLRYiIBsuQ9XvXu00QC0EUUqIFFGGxQ9o7WCftNhGopxroFDXxFtfFaPgB1IXYrvausy0EqQR9P8eCIHpCd3D+297/8ZCWoA2ufccatoY4DWVceL9h4ZjKRBQRw2BBFSZ6eRRwCtBBSnxGKLUGnxvPGc9pqVsDIict3fyIpPH4z+GouAzA8naRDmBB+hghYt56rWwYwZqQyd9vqPLCVFkdFPS1abQEsO70A7mMzs6MSBdvvGDXvq6Ssa/K7m++FAz5M9s39wKIMF+mJ/93d/V0D66le/2shiAVcOv/vuu099tdRo+XzUchFT8b1PXn7KXvTSF9uVq1ck5kJncW7znN3Y29c1KzzgmWL7h+CxDnW87EC7umrnVrrWZWpXmBO4YcVpUZzARJTyQmiTdVLEUGK3ThWDToe0zwa2SjAQm4VSmLMqSwL53PJgLrMyCbTTyrId4d1fq9thv2f7x8f23f/dP7UnnnrKbrvlVptDOfZO7IlHPqspMRjz9I4OtPKYWTvon8TzPH3Nz/Rfn/NZKgAJVPtcPa+cn/gar6n/taEWyicff9zFWbO51WskKi4e0nptNG31rufaLXc/x175xV9kf++//rt28cI5Oz481rQkBFJZawVgMdtQeUU+95R8FkBbnLEiCVx5rL76qGknM5cJjXY3Z0Bmj3FN2jfRJcF5IzFmONLl+Z4BKwNVCDIyCQNsBbQAKwKtyUQ1Xf6sswZWshT0Y9ZCaYMzTc8e8BVThePWAmhpIWNknko6wQqCd7JhpDQi/QTDBbxWK61Q6HOK9p4H3vMuiesTaOe1ulp7ANp6pysqCqBlSsRZoK016jblfC9RxxhxpwsPN4QPgLvH6vqqbL8AXaKLfv9ENACiAG4Qm3S1s2J1OHDqJGP3SXZrNlce0qsn6pgIPw4zPgijiBBFiLYIlZsObUA53Dn8QS9oCy003diF81Fmukk1linDrNMmT1VQgjSMn2nvyQM3D9+zIFuIY8JSL2uRZVOKBB8t4HCQKdc/03gDkGXRA0ByGmKhaBC3Lwr+W0AbGa2DdQi8OKwBWgCz1PCdLitlUNBiTCAJalu9dRq75XURvUaM2/OpPszB9Iw2hUHZB8098hpt9sk6xevPLz50PCNl6mJdPHMna0dtDdA+fdBTe49Nxvbud7zdnnv7bVavzAS2QA/A5M8zvY7doCSDEFcM+9zaFMJpQ4fOQIKxaE9wOF0wH952lWSYA2g++4zMy9Tx2SDMf9JHpwFUrsVyW8/MaIc29Rotn4cDTNQxPcJOHdd4/mS6HKDhvT0YT+2gdyKgpZ/1s5cu2bXr26rH8jooihGbbO/saAj8l335a+zxxx8vJsggfqKFB8Dld2qyqVQlu6Dt5/j42MbTsd1x952ya+QmIoja3NhUX60HfnwOLzNw7ThDtZYB2ppttDu23mzZBt7nwSY4u+P3eGFN4kBbZLQxa5m2NI4zspVnA9pngzDu8UiTexY+x+Xv53kl0KYoquyHPFuq2fGkYvsnA1s7t2q7Ryf24+99r/3xn/yJ7e7s2Hqnay99wQvt4Ycest0rV8SwMEzl8GBffsSwEHKNKlHfZ6+3XPs/xYLocHJvMQQ5G+trymYhNyjFtep1TfC5cvmyDfp9iSDJZpeZHxxGPPNGy9q332X33Pcie/nLXmrf/qY3aR8TEB0fHenM9X3AGUk2idlGMFQxI3ppFqrptD8MjUWWobIUlUHUgjn07FHBYcmMIoWTfFbOHLDD+1gRTVW1DvndGQhG3MW5kcCuMkwE+uEsRTav4CKErYtWxZlEMuqrDTD3XMSDr6SQAVkC6lQfc91QyASPBDfojXKoAvjlRiS+lguv43c+8I65b+oFdYzaGHcoqOMJB2gALQ8IKlJAAZ0bQJvUMXP6dNTq4Ximwg3j5mBcvrraVYM8WejxybGEF0TV3DhqtF1qNry+Wwl5YTsyK6KFvMmKcGI8FptY0UvhxelqMjdvyJpjOPwERewA4g+aPlqnD52oXERmYQAR9cVCeVrKaHXIkoFH1FU+aMs0cjmrKddYXOiFMu308ICz+04PrAxg8Q2yGSSjoeagyBwnk+kpoBWsRkbrtLO37qjnViACGKWr1oL60DVnn24UOsqUtjJNZglXMbkPP2qJofy+ZYZLEOT0k9PFZaClDpLHKr97BhklT7m+uBpQ9STVaU1aAt4ZAdjxcGLXekP7ife9X3aeymgFtNT9phLZ8N0pcFJmTBZUjPsDcIOqjRYTrzuXVMfZTpYLINZOPl8yT583WDIRKdX4zopxyuwHbW6oHhVGyIXEgVazh1mXBBTzqVTH3IcEWhdDMcINPYPPw6TNwjNaM4B2/6hnh70TOzo5sWs7OzrUETJK5VmDhptKNQx93FnpCjihiqGGucZ7771XYiiYKPYWv1Pb5Rc0MnuXOlpzpWWDQd8atYY8cQmGofuYTUu2PC7aWCoC2TaCqOVlW200rQt1CSXMXlSfTdTKQqTirSQLlyE5x4VgzweQoAE5TR3/1XJD/y7ucZ8DOxibsnAtn1M5o9Xhn+Y4BGjVul0/Gtj6xXV79MlrtnXxov0fH/uY/dhP/LgiuYPtHWsu1+xvfvlrbD4c2u/9zv9j+9tu8sF4Q2kqRuO/kvK4HLAVtdolzrWZxt7RQkkWy0uvtFoCW+rbB3t7drC/L0cwdDRktS7kWbJprWG3vPhlduHuu+1F973QvvnvvUHM4lqrZgdHJwp2/J6zRzyj1bhGTVKjLQZ7SQdagQsdI6XnozppGAZ5KdW9TvPe6gwhICiJC4tkI2q4MC8C1RgxmM/D99vUOi0G2YeHagxIkf2jtD5+nQT7erYxfS7LX0uolzXgIXra0wyHThYMKzTQpq65tCjpSVrY7wpUKJcu17R/yZz5fJ7NQl172bMsvq287Z1vm+MuwkadE4VCzyKG6nSt2mxr/BYtAiA8BxRqNYmnAN1GzSrqoyXidOqYvrA5EymUBvhbscFXuh1b6Xat3sQ5Zawm997JicZLAQQMFVhd6aifFjcY1aA0jcYPPj4U1LEWiCZshBoUdyf4famQfVFoUcZDl2Iudl/SF6la1g2OTPAU0JY8kxcgmXZ8i/qaypHxGTOT8SDAa3g3oxCLbDYO7sXVea6c0yUWXaMp/PCB3wLcWNjeuA/QytVXMx6H0CYxYo1IMSfWeGTsfGlaEkp0pogwxB9xp8r3i2clWA5KJw8y1VURA1Qo/DuYJV0EyGrSivr6Zu79mUAbtQ02CX1qZa9gCdayfSKsJh1o1cOiz5X0+HA8st5oaju9of3k+96v5nwy2nvuuL0AWgfZ6M8UGHr+KDcd0dhQRAsVsZ5XqU7E9cjQPGt28eE9oNLMHW+byTzsVEbrNZxshzubDfv6oJbE/XWgla4qVMw+e5je2JnPSdWIOgJPF0TR/6cZrUuedWEqo3avudnJcGIHJyd2eOwgS30W9oAMAXDl18bWhg5cKMWrV6/pfkAJwzJRY6QOu394IPXxtWvX7XnPf75MLKCRAWH28tExfbRd6/WONVQAoF1nZN6Yw7iqYKjebnrvZaViKzBb7ZZ8jjGt6NbrtkqzfynIVQCsWq0PL5eNnzQA4ZtbTNVxwwqYr2RobgayzyaG8l7fnujCdArK2ce+j/3eZp2WAz1Vyeom4BCuLLv6mD7ZatUee/JJ+7Ef/3H71EOfciHeZKoSxsWNDWX021ev2NH+npKNCa5HpXaXXCP5OVLhnkxcMmwJfvzs+saqMk7qhGozWV6yjdWurXe7ypaP9g/s+rVrtrtzQ+u00WzLpIN9NKrW7Mv+1t+29VtutVd/yZfYF7785bbRbdnhfk+UqDNMC6DFHMRbn4Ihogw6XjAKKXhKnQX3nuRoISAMC8M0z2FCVTrGxYcuJuR4zClNiCd2AdCAKcGZ5r9WbdjvOahFCyb7QorjsKPl35wqd3yQ81OM1qP0KbYoDjxvW/Ih7+MJU3x8DCODBZhNq24a9loITl234zaOgCz4BEjSusq/cX0kgfoob//ud815YdFpLGL6q9or+sKwwnASIebWYbesh1StIhH3zKJWh8oN43/6OHNUHny5VI0DazSbto5YYqUTs2uX7KR/Ytd3du3G/oEAnAiMOgMtAK0mA3WXbDjo63dEUKKBxY+XRliFmUU+hIz0XK8S/sekbQXQps1EnI0SDjlgZ20yI7NUxsHxy0pSbS3+3hySUBk5jFtRU0TFvFXK0nmgKac/K4RxapHDwy3bdA/jWnMx8/DywNGm1dBlv1Zv4Pf8xwG6onrHkPaL6cxGXI8aqxeqSh3kARoq3CsIdZesNKcoJW6KzFRfzawwhVhqS3Jf4wqD54nuEEMBqNF+omBAfX3eQN7trLjgplETs0HmVK0x5A1GwVXNfo99hxF9sqDZ3DoY2CQs4uAdqK8MxzPbPTi2j3zkF2372lX77vc8oBmarB8yBg5q6K8UgIl5iLq1sxGR2WREHQd+OaNNIVeZ3iuzFeydpC4dJEL8EMpYlPIZ2ElFnw8hfJQzGi7WqAA3QDgYgKz3Sg8u9sHdt/gdaYuANqhjSkAn44ntH1Mz7GmgwFNPP21Xrl6z/mBQiH74GU3joX2BOaNq9Wrq/kArcwDe2NuzJsC4umbtlY4ONwJj6rO9/ol1uyu2ut6V0AYWk6yWNh/VwSgBKNP2rIKVBiW52mqJQl1rte2WzS1bbTS8DUtqeNrUGC0WvdRuw6SfRdgIjZgMAb836PXsI0nyQLC4h4XnOT32frAuSk0RmLNOa8vWnwxl46igL8oA7oDnLYrKAgnw1ZIIpDqDoGQB84Rmyw75nefQaNru3r79h//4v9qv/m+/qmz7kDm1s5k1CJJmUxv1ju3k8EB7g7OFPmkFxAQW/J5zeKNfnOcNeHIOsGdRLXM/+Ex85nZnVXuk02kbNcuNzVUZY5zf2LA2z+vadYHt/o0DgUet2bJ6uyPA6FdrZucu2ur5C8q63/iGN9hmt61rBqhPotcXYwbuiWfz7lmpMaa4JUXvOffe903Jb17ioVRKL8IgPyvd0S4zRLXoYMoSHgliF2VPunDry5nNcqILnGGdifWIEqMPoKguhtKoVcgza14TJqcYdKrg3cE1z3tdk1ogvXPDTX5c9CjmI7QdrA/WhGxe41oX4wCdMS0c6TjR3vqPHpiLftVorrk8U5ebLeusrVtrZVWuUJC4ytzCihGXKNViaaPRQeJRhgYfx7QZsls25oAJPQLaDWu12wXQks1e297VQcCHajebMrZGnYhMnQNyNOgru2WhJ3iprSioSB043ptRCKS85pcWhXlwe3aRvwrFWCmDSlm6d33F3YSig9rIGkLIzqXYKyZJeOuPUxlhKhCCrSJKLtk2nqaAUO9hieZgl4eFXicoQaeWHWQTaNUfLFUbh60vxKyzA7K0dyTQynS8RGvyvW5fl57DcfjrVdTp5Qsc8AFo9V5hqxgoJVOR7OmszN3kHmVgAb4e5el6pQhclmmJK1trOqAZ0cYsUGhOoMqfVFhFBrUrIxUUtgG07rPsTIkUiNOp7e4d2Yc//BEB7Xve/YDdchGgbYg2yw2gTxbtNE4b+3sJ1OWUVlKch21kBm3ekuC/3D97oZrkz07DRy6SaqawncsBF16fSuPHxSqUDiraU3Kj+2NwgNG+KsofvEtaA3jA5yPzvD4O0MqGcV4xhsUn0F568inb3r1hl69ckZ1ijsKDkjs6OLS11VW79Ohj9vwX3KvD9LDX0x4ejMfW7HRU123StrOyojow7Q5ks5gIwFK1MWAggp8xpBtxiLNO8j2nX1rxkq9VhpIz9B3aGxA4jzgS5iNa5wBat02N4TaR1XJgySAAwAt3OoJUzohJf1RMask9qFCtsIr1el4+N2kDQuEK/TepTMUYyMpVWb8zHun/lawEz8HtCAkcec2R9RCWMa2HwDbsCAfjiX3iE39qv/mbH7PHHn1MDnjXLl+28bWrAtGVTlvPbDLo++g1eqDDrMVNdnxakRTmIeYDaKm3Cpxb0MNhUrFMGY4stWWtTtMm05EC2SZUMn3R7NO52cHegW1f27GD457aNZsrXWt2V22+0rXaxdut2u7Ya1/zGvum/+rrbIU9eXSoZ4VQlYCWwEsBuwCStWk2x/ym1B5T7BH5EocVbOgt/LyN71By6oyQoru5J2oeZMNUhlYiWDLOUK95encI3S6+N2FNqwqWAFsdwWS7anlbLlyZ/Fx18OftHGgDFySODFGXS3j02VwUlwYWMLmUZMJF0Ju8lSTJNQ7DjGgf1LqPtbdoI43U4TvfA9CyIbxFYA5gIgNvtW257tGP2xTSOsKH8yHw2YvFQ+Clsr9OrRvygsQeq67F1Gg11VsG0Hq9rSLP1GvKaA8VTXI4rlGjbdat02pagzrSZOQ0WTRZewsA70Vm7aQrii+NOir6svwwhCIoC1NOgWw4mwh0CpWr1xahHArFbPDuWhgRtWQ7Dw/MN6wX4/MwV3ZcNmgo9cEtDvwAftV3nb4rGsEDFCTm0oNzgOU+JGXowxdiqHL4xErYgTfnZKq6E5kthwYe1d7GEt6q0dbjasCFub8+AIu7FDTo0It+xXR98r5UN04Qba0IMprEQ8lMCKi2GkoN2KHVliWEw7geoOWAhoYEQE9GY609ryOHwTiHYXg587lYS5q0FFGmKE+y4NnM9g9P7Bc+/BG7dvWKvfuBd9ktF84XvdreBpuBhMNUti1q+YeyuchQA0SLGljSekVNvMBcP7hlmJ6zL0trILx4vW0w2xvCCrLUZpZiwbiUwFhasOKwQWAU47fK02205gJoqUOzFmCcaM8DaPvTaQG0T2CgsHvDnr56Ncz/GwoeqaPu39iTLuJgb19Ae3B4JPEU1PHm+fMKauiDxbu40WoFwzCx1bU1MToIG1vtlqtTKxho1CWIcuGZ93VzrInqW66qNMQwgQbZ6FLVNlHHUjsOhfd85iyEbDPZcWQ5CpjC+UfngD97Pj/lJHUblALZVA3nMxRdGMPceWYZICvDZQHXlmTEUghd1MPszIeL5DzYTltXHeQYKUwndjIc2EQUcs333hBz/2U77vXtd37nd+3Xfu3XlZFtX71q+9eumY0G7uzFIRaBoGqP5akvZF+AVQQfErwJaCdmM3ph68W/t5ptOz48sa2tcyrjMVCeEXybG6sKftUiOZ3boD+0Xq+vmn1vNJEDYKXRsEmjZa/+2teL+v76r36dfcWXfKHNB3Mb9o41w5b2F+6RjInyPqbAQUNfJjYaL8bHJWsg4Zoof9evpIC0KEYH6ip0nC1mgZORJ2eVmbL6UmOz6pyMlkDHHw/m1HXBu8iyc0kj6wSC0Rvv4kr/8szZ2wwVTKkdNfQjAtrwGtCZ7KUhF2K6feM8hIcyaeIlp2MvnaU4LMw6CrzJM+Wd3//9czjo3qCvA6/ebltnbc1qzbZVoH8bzcg4HGyVMnPIa1oPoIkK1Okr+Hg3TXCzboCWzFVAu74hqkQ1iepSAbQHRz0bjcYSQYk61oAB6g01USBEdlCPGa0KaOmFCsNqtccE0C6OQQeWsrjBgSTJ+OLRh3Nl0NEJKqHK5bsbtbpHYApRApxi+kNy/6cyongPj9qoMS2cZRJolQkFdSy5Tk55yAWoekPQs2y4oIzZpGygBFop2ia4vng/qGjDyUTgRYTNf1PMdzek6J8Nh6ys9xSfrcgCFtm501WljFY9nA60Xt/1iSF6RnFYppCtAtii+lMmUpOY5pC+PPr9VjoS1rh7EBSug6zkVYAsgZIGEZAWu6KaBS/zcreH0nOjhnIyHNsvfPijduXK0/bAO98RQOsCiVM0eGS0UhlnNltxylqrITZEriEd1JHdlrNaHx24YFDUTx4CEAdMz4WyL5gD2ale/zvVoeN3LV0i9HjTBeCH2C+CTK2VnNea7xHPgNYYhWMMHJegsXoKaHf2D+zJy5ft2vaOZySTiYRPZLSsbRgLaEBsFC9cvMUu3Hqr/cl//s92x1132dOAQ/RmA7QIRHgWsFPcN4LszkpL1LwG0QO00UfPM9VZUMXkBvMYBr83VKOll7ZRrWqSD4MFoIA5GAWqcxeH6QnT2jQcuvVkTA1L3UfSh0mhJr2+yKyc+k3gVfB9Rl2sNhICOAl9CEy9tcP7rFMk572YXqf1bFa9/LOpAhJo2zpTztBIUI9bomTWtD/8o4/bz3/wQ7Z3Y08jQRksgN8xtPGs19NrYS4xGXlGJJFXBBgKasMdiyCW9scMQlwJ7Fljp9WxEYrntXXNFCbwGY4Hdu78pjJg1uLu9R3Pi6O/ujeZ2oD2LgSF1Zrd9eJXWGd13d74hm+2L//iL7Kl8UwqcNhEsksFAWS01SU9c9a7j5aD8ZqohAANnK1RTre733xR2/biVtatThlvyPCiKJUQFHuQ6cQtxxumEjmKMtRKKhU40NI+hqhJk4nkmUAgFHaw0PkcUvH+3i7oHSuphyEwyqBKf6+Rq5E966jx0pvOUA2OB7/c8AN2o0F+mtRxKJ9vpguofN/7H5wfHB3a7t4NKRTZsN31dVvfOmft7qooSOcTAQQ/DFnkAhA2aUhFqcdKFSy3Ds9CAFqk/mWg5QLZgJnRHh3T5jNUBss4PYCWkU6thh+W0JY59i03DXUTgbxUZp41JHilYpeohcM66diklAswjszNM0lfA4WbR2QpPDQyioJ2ygHsyri8plgWP+UNLh/ENwNax/ygP/wTRK104UgjUVBkQ3zHAmRRm7rsnr+bj31WKHBBjRaQ5WsgNeVcwZIALCh23isPfh30cUN07acyA88mvO7qGawAhBqegi0H2wbZrL6cylRBIzJaQFfWe/W6bQTQcugCtIhylG2T0UctRBlHgKy3Krn4SVQxm19Wm65C5p8A2sFkbh/68IcFtO96x9uLjFaU+4IgjkaapIwXUjM8sjMAKtZGqijPiKCyTlumj+WlHAKd9OV2c5SoM4r68rXlmQqMyWlhXQ7+XgRsXkoQdRxKW62XQvEelDJrNmpBaTgD0HKQ7h0d217UaB+nL/b6dqEjIJsF7Kmbc0Du7+1JjfwNf/sb7a9/5Zfaz37go3b1+nXdf/YuYFRvtazXH2je6to6B7vfLTIp9ikCuCZ9mrA0qrF7ttGkDITtqsoVJuVxvVIRdXyu27W1VkP1S+4R07rI2jyjVbFMrRM5fq2gjqJ+ynfBmMlAodS3vNhfDrRlhmkhZvJJY4PRwBmfYsCIm77Q2pEll7QDLLE8lZUAACAASURBVCwiRd06dcrrIRAVOC8tq4+53uzYI49dsg9/5KP2h3/wBwIL1kkxl5ZpPtjPzqaezYc2QHqMKBt5O5PvKdg+N0rCRrFeiPMIXFpV5oNXbDQZ2drGmo1nOPFB+w7EJO1u79pIvsBjDaqfoqOhTo5Yqt21G/2pPe8F99mb3vAt9vL7XmQ1TB5wJOsd63QAwDWZTZ4FAK1rEgi4qWWS0eZA9mT4kt3kM2jqjh5IUr5lH/GK20Pq0A5dAqqZYHRYYgSEGYT7bXJRozwbVGOdqRPGrR69vJNBPxmtJ0oO3P57UaH15CN0G0o4wvhe9dnIoqXJkYDSjYA4j1I/wr+sMNQjE6dI0E6dJ5nR/rMH/82cTYxC8PDo2A57x6rHdlZX9SWVleTgclktAn+JRDgEACLZYdWMvtp0/SESwLLqVEbb6TifvoQYqi8x1N7+oVoFUBtvrmNo0dDBTLSnA0nij0X7REZMUp/SI1uu0SZQlMa6nUprkj8vWRxqMHzQecocQj1biKNKIgtFxTHyTRstHUWi2fpUv2jc/PKmLz+ABFruqQusFhl4mm5oYSB6oBYXWSNK7FTVEVHRj6fIPanj8cR6w5H1EWtF+5HqmkFJ56Sc8DYJQ4uStVtSx/J8xUPVgVZzgqOfV16ektBzXdRoHWjVRgMQqj3LMxNoNhSRCbTYpuGbu7193ZXuWAfqoHNVLAecy+hT4DXzcoOA1ZW+Cp5C/NUbzexDH/mIXb1y2d71jnfYxfPntH6gobw26qFXUd8NejprtKKoFmVYPxTSbCPvmUNHIZhYPEf/rN6/7VT+Ymh59N/q35MByHGCi8w3Z9GeDtJCoFYEZCn2yTByQR0DUjxEudjIgGHZhgiZANqjY3vyylW7tr0tD14yWVGuHH4ENSO3sqNu+8pXvtJe8YovsDtvXbVf+He/Yv/nb/2W3XX3Pd7Ch5AJiplpQN2udbrUa6sKNqEWuX0ALRNMEmglmqzXdPjjLSuf3MnEmtWqvjr1hp1b7dpKDerY7xuZnwMtoKyB1grqMov0Z+ge3m6D52tGwXuskTK7lM8pM6uFrsJLXdzzfn/gYyjjMHVFqdfkXAeAqYpPa9EzJlpIcxLWOO2LzPkdjiQencyXbLnZlmHIr/36b9gHP/ghn3ID2KoEFEPgMc8nG9aQiKj7RzeF6GnmnZK0zGYOtFXPpjH8Ucg1n0vFfMvGurLl0XRsTRTe5Na0xjESr8bgd0xKxnZwfGKH/aENCdo7K9ZcX7Nad83m9RX7m1/1NfZ1X/06O7+2ZhUyyOnE+ie9on+WCW38h4A0Xd9iULtT7j6mVLVwFD1Ro+V+IWT1s27htpV/loUmCuDCMSrANoCW5w3T4q2imdU6nGoNRJbN+iWgT5Gg3AVjL3IuZU1YTzkoZGfy/FwoNCxoZTKbLekxJIyT7WRgXszGZSk02dsRoZeZLwXjkmaEmOvd7/2ZOWKlZSb0YHlFkR7vYC2uqjaaslOyyGjrSS5eDiFImkmjNQi3rgtSfxQR/HJNLSe8/ur659Zot7d3AmgHWkxbG+sOtCiPG4wdYq+5O4mfmTmiz03psz6TGUYKIPJgVQac5go3EUOJdtdB4Qu9DLIpjlITfY7Si4HrucH5mcIIuzRkODd7KpSzXnQzoCWIFRVVAlr1ilEPiAkmGn5Nq4hA1qljZUgKFKnxxJi02dz6JaAlo82+0+Ie6WfCkaioWYaBRdTPPbqbqObBoexS+bg/MfRBvWr41NrUPXfldexAqwHqqtECtFXVTOjRxNKNNUJGe317W5EyWanabYKep+4qp55Q+ImVQFwWsnseqNu/eQZ/PJ7ZB1Wjfdre9c53aEqU5miGsCYXv5dfsl8uWp30d7ERyjyzP6jYPlneWdgi5PP1thwfeKFD2EPRcPBaCNgkbAtBkDKvME4pzENw2Dn1/iK5Fu+fvsmljFYBZ4XeVFdYynCGw7BSler8xvGx7R0e2dPXt21n94aM7mGRPCj30WCa4LOxoVaeV73qVQq0r1y5ap955GF7+JHP2sXbblMbHoEaLNcNhsOvrVmr045n54bz/IIyhmmhVqu9z3nQbNj61qZ488HgRMFXlx5PLFeXa9Zt1K1bY66ut1WR5VEbhFZWYBfD4gnOZFSjrNM1Ggm0Ij0ieE+quMwocfirpEU7y2gk0OP7PCh2oZRr/LwW50yJC+00yUWTkxYaDdXpsmVExiEms539w2MB7Rz9Sr2p7Pb//b3ftx/84R9Wzzr7aYKvNC09mksbbnMTgonI8qI3NIFWrkwMA4i6LODL3hHdP5tas7pkt6yt6P5Va56dc6WwAO5YBK25JLVxrz+y3aNju9E7sSGBc6dttZVVq3bW7Dvf/Fb7sle+ylq0qLA2ElAZuYh7lY8GciClfBAlJJ4HWJEWiqm4T19qB1r3XXDWp7zOvWTCAJBIAzyrTZANtzD6VxWWujBdhFnhDSAa11uIyFwTXDlvZBwRjBb3Kst8BEreF+zPNJ0Bs2uk5MSqde0MmmfQ7ojFhDTXCKmHHR1LafBIGWwjwndm7YH3/dxc0QiRd70mUETJxUEnSTMtKhps62bKvohD1acDxq3/SN/pl83JLMpoEQmE6piN2my1or/WJ4gAtIdHPR0AymgBWlp7aIQnQuG9omndFZ9eZ+U9RTOiAoxDNw+QBLX0yowExQ+tM4epNmZMiUnaIQFWvWox6ihpKR52eQB6nsdJR6V7TNYrTtF+pazSL8UX3XTi9KD8T8OEA5FHAi2LRUpH7rHqAgugVTIzHRUWhQDPWaCFnVhUAReLWmbm4UIk8MqsIHxNORhw3SFa19ir6G0ujDN0GJrRvUkdSXXjqCOmECpVxwLa1a7XaGuojru2s+NAS4uOhHgxW1PCFFqU1KROu4MrWLlaqCqVbaOdirFwvencfuGjv2hXrz5tD7zrnXZha0uRPEI67iltRwq8cupOkeT6ZsPpJp9HgWz5YOO9cvOUa6n+orK/8KlTymjDEUZ0rtcZU8imWneIXNQf6ZZSwRJ4xr4IyD4XaJ3aj2AzsoMEWnkYU8PW6DYH2t2jI7txeGS7+we2c2NPOgj2KGCDgQHP4cL587bWdZEarT/7+wf26KOP6VoQQ3GgcNBCAa9tbcnGcXVjQ8MC9FrUASPDq1UAWoIyp3E1VACB4yb13Il6bblXW6trUsTWjSBhyVYbUMnRc4Wydj5zT+RQkuJ2dBZoCfqznu9j1iLQKWW1+Sy5NwJazW4enwJazjMYGyjDdD5TDyXrj+9F5xCDNLx+6xl1zksVmzGfac4vQQ0dGvPlhkAWwP3Dj3/cvv8HflBKXbXCcJZFEIq4iTqqt+otZkjn/FLOITdncEU/jx8HvdXVVd0PgAGzmE5lbOsrLVtZRfdwTdnsZDSUacV0MFIAhKjn+GRg13b37OregQ3Jhkl8NjZt6S9tdr/ne7/PvuDFL7HK2IOcQa9XjCqE6QRoWZFQ5UpuSkBLmUoMlOa1elLiTl7+mQjAU31fpve9/WVmyzGH2TVTQe9mWS7O+KyR0vMOqOfIVp99viyBpe4RgQVtarSC1dALeC3dgdZLRLT6FECbolmuPBTVDrROaSk4dw/bWGM+CpZSgsSIlbnVNa1nYbm68Hj2FehDacwqb/rhH5tzU9g41E7VhBASZg44XjSnvujG1d0CS2eRVMBemGZTAaSS32vmH6/ZUEYLAKuPtrtSXORR71hDqJ968mktfhSJ57Y2VKsFaLlZ/C61Xc4JFRggjMmCtc8F1eSZmIfn2bQDB3+n+YZ80BjBpSilRPViI6d6SPRh5eQfTWIIx5GkjiTUKY2KU1SthmoXXvjZu1A7898caNleUPb81WFERhcNzSnPSgpMiw6faCj0GDxQmBRUGWxMVA8j1VctHLiArjoeDJXdQB3TZA2lKMojhSGRzQoYpUh2D2T+Xf2C0SPIpgIMWMBeOyNzdXqQDa97gnBlDrU9U72PuvrgpC8KEHEb74HYg6j2HIfR3g1rd1p6HxbzSX9g0/mSgjoNLNCA8xjsHpSOZpqioA6FL+5jKt9xGM7mAtqf/zDUMWKodyqjbQpouf7FQAM9m9IgA0Ceew0IJIA5vjoAJqh6EBSWbmfUrXlwijaPuj4BigOw9xDz7JKRkEAqauSeAVfUJlFmrn0dhXgk1moGQZkRpMpdhiUxYSXbe/r0AC5V7Wg4tOs39gwxFK09T1+5KjOK4jNGPzpWe2ggUA83ycjmzBCmrcO1GTwTngHM1RJBl75q7hC3XBXYso452LJG6zW6mgL2eosRmxx2TgkzwWet1ZJ5RYuMZ2lmK3QaNJu2h20hpjVYNK6saGg595AeUfYRNXrez6k8Z7lcROVetUkHE7hzzzY3N8T6HPcHukb+njJVzmWtMwhl7uKdnINKtk4Gc8Kwduxj2z5f9/D4yI5oj8F2tF53s/n+iaa3yCZwOpM2YmXjnLW6q7azfyQx2Qc/9Av21FOXbTQYCgA7zYZUyIpPZFrv81F1zzgzc+pYABTXRt8yAW8G8PIU0CDugXWWRtaqV9Rmtbu7rdae6XAoan7aH1q73rRLj16y8QSVfsUOBkOZEp277Ta75777bP222+07vvPNtjSd2WqrY8PjE3V9EBjh+AVt7PV4Z8EUJAKqMvef2YCBI7BShVufC2PV7hcJRAG8aWsa/bbS36gnlw4ObHS9LzeNOtivPDP1NcdkOJcuume5lxHdUENjVGVU4cwfNLvO9HKKWjTDR4+uBgi4vWkmkC6ijaAqmIs8qz2r9QBCpVKYPCxokxb3g6TQC8Vt84z2W7//R+e43wCoOf1FnpAUl2lqx7AhJM/5hqJSo2kZiTnHh7LesGf0uolntLkwu2tr1u64YQVZL7VbMtqnL19VQZxRQwyGB2gpm0IfK5vjP4LGKzLLNB3I+lgAiaLNkPJn3Ub1kQBaX6DpFOKUbQKtPD1DEJV1yeyLXbwvi9UpJX9RjCr8oeUB5vWABe3HJkygzYMghVt5IPmLLcQC2oMhTYcGLQ7ucARS1q3Cu1m72xKdRgbYGwzVQ0ubBy410MaFo0leoyjD9PVl8LIreRNoU/SQgKFpTWys6cSl88sEQOHnOZ9aqw7wTXVQct+IhjWSi4ApaCjqJxx6+L9ipk4Uyj0BaIn+eX/1Mmr0XwKtN4fzIRUxxzUup6p1NtPh1ptV7Oc//GEB7bsA2nPnrFHDkcV7MjNLFHsQI/7czCma3qs+3/hsgJSKYx3gEbSV7d+kTuSAGA+9piiaz1sMZCoRs4ZVLwpWIqkseVcHlVxQcdFKdBZos0wjulOiIX/uDv74Ocd6iz5aBgpMl6p2HEBLjZYDH3cnhENa/7AFtFUpUJ6pGwCWoboEGPXVbysXuGZTTAOAWSUrBGyp7xJYQFkjhuu0dLCS0XIHsGDkTIA61miy6oI1InDGgrHbbNoK3we9OQEMlm2107Fhr2fnOCfotW61rH90aMeHh+rBJognGCMIIBhDCavsArAaeaYKgLJeydr5nHwmfhFgcI3UqDm42ZNaWtDEw7G1my39N89EM3fnMzvun4jNY5A7fgDcD8CWOjVZHoGEt7BUNCCF+jjUMW56GsRSa8i84l//xE/YzvaO1NPjwUDB6MGNXVfJysnLzYCSzvYzwYNAvgBZyi7r6xv6bLrXUaZrVOe2ffkRm41PbPv6NZ2hzVpVQcr+tetMvLClydwOyWIHE7EbvfHEOusb1lxdtdbmht37spfZd7z5zbbWWdEzGfUGCpDl3Mb9hhnSZnCgTa9tm3BumB2P3OhDQYCyRs/uxOAEpZ++8xICxjpXiyCKZu6D6rsA9yKpSvpfa1bMI0Ef5wM0MrbArvxNPUvZjU59/QpcnAHM89Rfc+Hap3YfP3w9o00hZgJt7K1M2jyhC6CVK9uSUXDN9h6PjxcdCXxGcFJA+z/+u38/FyhBx0IbRjZLloRzD44wifYLKtSdkLBcy4MvL8bpOI+GyRqUdiOA6a5KwZhAi9J4Z2fXBv2BRkVR5F9f63qzNqMSpSKLrCBuhh+ai8J4AmGCaoKcshI1KXtdRodVAHwZaPk7qSFjEIGLFaBBvSVH9dk04E5LwBBgOFi6LWAuinJtKC75VEabmXbWS7k+maKXxAL5c17/o0fS6ciilzZs+NRmYoxwOhHQQr9CEwO0ZLVktCzKZepFKeqJlpWshchijkMk6tBZY3d1oVutZS2PjDbvDfUPjw3YXNTVZhpzyAYdD4aKIslo1ctGza2G2fyaAiv3q/apS8fUDJdq2kAaLM/vBEscQFE/kWNZqAB9oLR/cc1Qxyfzimq0AO073n6/nd86p9mcUMc5JCLBVvSXnF6cNucD5uDo9LDNoM4zdq9LicmJwy0z3An+2lCLw0FhAKKNFSpgr2lDY3ntWgCZPbURVBG4yPM2RXppllFkD9n24VIs9T5HUBang4BW6ymAlox2urRkRwPPaK9u79jV7W27QZtJGLB47c8V0ICPbBdxjcI8JIJqxbY+2Tpmy7YEtoyVo9NANbOK2erGuvcSS41etW6naysrXTe9kCWo92Iyzo3Dj3m0ZLVktG3MBiZDay4vySCB7Ob8+prAuLm8bKOTnh3cuCHAJODn4D8+6SvYVW8vk8YquEMNisEHCO14Zux7ADVrb6w7ZvDyWXk9lZ7w4V5atk6rXfgsKwhk7inKYN2vhgIO4rv+0N2yDhGVVUlCWtYfnhh2oOw9ALa9tiFXPbK8X/rlX7Zf/d9/TWUygpshrY7VJRv1TwQCUjsvobzP9jYXeiXI5rolCVJprl5XIMCIQuwyb7v1gnWbFeu0avbIw5+xy09csp1rV63bbNj0uCeby+HRiR0fHNngZChzIHpm186ftyr7daVjr/26r7Vv+Ma/bWvtrpcxeP4xCQ0lM/a6cgOmxEIAGdQ39XbOvsMBATJHwcIVLZ3VpE2IwQSFT3UO6JAS34Hby1RktP4ehd1iMFCcC7B0MF/MoSYBJOBTQAJYk2HG1ByfJBZAG21QC1HkwpjGFcgKr7wsFcF2WpUK3wI0M9DO80f6lCoJB+09IXALx8CiV+hsx8LP/8ZvxSBBDmo/sAFIFtey+mJdRi1hVPp+ZqsPH3xEFBNF7qwjiX72tgzcgKCaCqAlCsH+q9/XwXvS81mJAG13pV0YIAC0mRkkVeb2i9E/pcwUN5fFdJgiq4y+NA5Fak+6nWo0dso7nWH078O+A20oxKSwTVovLfMC/fRA9AAiKpKaysVfmUknUBaAGROMkq4uZ8fpOZzWZZkZRyJ3yqxC7T3LVadFYlKOANMwnMf+raGeZ2q00IV7R0eq29VbbfUIEp3LEzT79WIRYT+XGTaCtqx/shCzHUWinWAPAFnNnQ0ayd31ZtbC5GSpKjcZUYRcTwx2cKBdt91dMtqm1hFtNb2Tvo+DkysZ/bMzifDGMdTeAdg9iYUlFR+/JbjBJ3Vesd7MRB1fA2jvv9+2Njd0n3AZkpI1ggjdW22GxeQesQhlFWlZwe4kQ2GGkJmGXkeHNIeD192yNzZNAAuKOFTXaT4Qgkd/rjGFBgtL1XODcVAwFiIO9SsHe5CWiwm0embQ0pHdYppAjRaXokllSYPfr93AEeqaMtrr2zuuVG0xpLql5wB1CghAH7NPR8xGtZijKVcuWYBp/9Les4ziFfGj5t96Xb292pXhDOMtAVkGhzMlBoAlG8EZjpYuBD0o56kBNqvLTh3DeuCVbTNr1xsCoVUUpDK0WJJX73Q08hpcw+naHpaR1GUZucc1YdNJYNnvK6glOwdkyXyzbMM9JTMkU2cfUlNVpnvSl3UkQSGsGmM701uZ84KSF0uC/SPjFBgbaOSjY12DAhGM/VnPZrZ/fGIr65u2dX7Ddg+G9j3f+73253/+5wqmqcfC9kD180VLnII+9bmn9sV7xDXOLbJcFpe3k8fM72BPqNVubq7bPffcbvc+/zl268ULtnP9qg2OD+0v/vSTNj46tg6OaqOxbV+9bkeHPVHoM2qn7bbVV1bstrvutG/9B99mL3vZyyRKmg7HmqDGfmd9Hp0wHKJt0zl9sqx1Jqr5l7LQmQMt/QULyjR7yD2QQy9RZLilkXnui0yi7PcGkC2MWjQ324GO80mti+ETwHkhoI3eZmXFuIuBTdKxcD5S93bATUe2bKnLs9XrQ/gae6FGAld9OWOZGh8lc7RShte22io1Di+AtkqAWWI1S5jhwbUjQeUtP/QvqZWH+4XSN9X82Fg1aM+o8anmGlGEBFCF/Nkt8QQgAtEYCkzmGXQdbT+r6QwVdAL9tdRo93Zu6MBqtZq20iYrovGdUU2MuEOMw+HvLQyy/4raJosPwGSxZqbtxevFcHH+nqbypIWKbISFEm5WUJmFG5JaUtyb131l/bULAA/VqhRrREDaAD7fkffNTFXZcEZD4aiSQJzRambWHHbUyNITNAE65zhKkSirPReIAVrQt+plFVU+0uBtVfpwWppM1NbBgaSZEhXaMHwROf3o1m6pxBPohf2jU9spuHFRgzadmAUfHSdlqYRPTmFSM+O1RHFj4TkYeu+fmuyZrkHtryEAvAF13II6xnZyqhYvGXcH0GYmy9PB7NtbLFwNmhOh9LnjYCIXPBF17ED79re9TZmzJP0ycvDPmUyIH2IxszeeD6WDU60Hkf2LHZkyjaZRPP8MhAA7/i39tLWRwg+6MKXwJoySy08cLGFYocOHZT1BA7qYMJQgnX9Hq5JANg+mLCuEuluvoYDhNNAyIi+BlqECtPdo4k7Qd6mUZt0CTqg2CR56Rz2v5c5hojCs8VqsqGP+rFotg0a8T5bh7git2vWWXTx3QTQsLTMnzEBVDWwi1oD9zRoBTAFb+mjZ40uq8xMwVKzDa8MgoE3AthM3Kh3APseYPZtCOYJ1ggbWMxkYwMrzYW3x56SS+TOfmUwX2pjneu7cOf3O+DjoXMpUZLcjOiTkqdzwEWidTmEqz9pEc4LBQa/fV9lDrT+ha1kiaBmOzOhrrTXtyva2feADP2d/8Ad/qH06HvRluzgdDqzJvZPupCLL27R7TJGp97P7xCqyWFpoxL5IFOW6ED4/9eNasyHv8Je99CX2ohc+3+6583b78//8x3b50c/a6LgnoMUB7OCQvuoj4zScANorK/b8F95rb7//rXb7LbdYFYem8cTWVlZdQLhU0dm53PTWLAJjWWQGyEIdA7So/qXSkBzYUSVLHKxlzRBPCjloY+0XBbGsewdYD1p9glMyk6xNerc1QzqczyiLaLxg1IDlpQ64qmbq3gJOI7sqHwxxI5AFGPp+9107mS6md6m9MM5yZbhpOhQtlarNBqgjWCWjrZPRMgGtlNGWcaBgyN76gz+i2yOps0s6lR01Wm2BLYeg+milIvPoJA89D+Xz35wzB1S1ILgx87kd93pSKVJjQAyVZgNEl9SN9nf3dINZ3HgcE+mRDTXryxJCebO2c91EzpptWcNKHcNwpoTkNYWKNIaTJ6DJzSQyOSmiY+C4FkQIqHJmIFGVVIBqVfEoLeu6BS0cXs6iGoN6JQrKumzSPVnzywwxlcmZGfHv1MlE4UkMsRBUeWDgQKfma1lBLnnbUx3RSb1wbCKa0rXE5JbeaGx7x8d20OvZYORUm4IkMgoJlAiSXM3tn2HRv+s9goupQ2SGQw5n0ekxkUeDEDxq5PETjJH9SpwVQCvRFBTjBJHbioKlzGjJbDLTUEZLJK1rB3DJxnC4cq9mHx7OpvA1l/9TZgjtVqkKaD/0kY/a1StX7P63vkVzOVlDMjsJY4GCZQhXsxy5J/oZoEtnnqKes5gUAtDms9RzCZcm36Ze49bGEuUVh0xYZyZlpYMnzCq8hpUjHPGMxavXTQD8tT2wSoOQVh3FrHtTe6bramdltFI1OwgBtARWWHCyqhJo8RO/fPWqXb12XQM+1HOrWZ5jvQZrrxXZrcQ5w7FoQH0k1WDb4bW5LHvWubKJZWWUhiFB1Ds5oM9tbOlaD6EqRyOVjPAXQANCBs2eRgAF0CJ40sHIB6WFzyqyZxwfH9t8NNJEnwsbm3ZyfKT6Jp8RoGM9uBIWM4yWT4eJHs/c53w2nhlATMbOnwFNQJc/5+g/KGfGK9Kzz2dmvillB9//MXlGw1NQG/s5x3pFHAX4sWZlUck9EDvmNCoA9LH/67ftl/6XX9bkHPaFbA2nYxuf9CTWo4eWdZC94WlBqiA9rFaUwOCehrAPRkqWgzWv0YrBatmsijjNDS2e/7x77O47b7X7nvsc27ly2S4/dsmuPPmkzpb+cGRXdrZtBNi1W2rved7znmsPvPUtdtv589aqNYz0gmk8BP6caSRcRINQx4jZKBXRflXhTB2PJK46mWH76UmPZ6XRthN6ArpJFFRGn31Erd5zTy5f4WccZF2Jn6MS/Uw97uNYWHXNCb7wnNmcYWFS0ojRdKKOOZfCHlYJStSAs0+3PADB/6wUwsVVcz8LJbyMPxfJUiR3AvA4ByklOZhPCtVxJmQpbnSLyWgfvP8H/oUbboQbitdkGtaAXmi1fN6q6Fp3h3If02gQZ6FwKEA5Rg1ULh1kM1CARJo5VGBzU2Iop6EronGuXb1u29e3tcihjhEKECV0Wg0BCoIWqAfoHB2KYcfF5uLI4b9xF1IvbKhqMyLh4aq/NDLclGirNhOm4lwLtFaZOk7VsYza42BTnScFTtlHF3JwakX5nlmD5eey5pfRWbkFiI3in2ekGndalmUmLFFWWBumUb+mGEGNEYTwfJTVEioPtWiJ+nKgAOpHgBaq6Or1nQiSvPaT2Zea0mgZaCxqtJ7NOjWedUk2DyCfJhk5Z9bBAyGHlw0SaCkDcG3KEkZD60ox6UBLSw8BFa/N/QFoWegJslDGGguH0GkWKuSwXFRtlk+q1MYzQIB2VFm2DwK0T1+xtwloici97ODN6il08h7azBTUMqAZlYvgojyhJ7NXOHUDDgAAIABJREFUZUwZjEQNVQyKQmKoJ59ootfKgQ0xrSbpd4lI4j5FdaVwSqrM3SvVKeMwTInaFZVUMk2tAf1bjDgMIw61aEG9cVQs1wW0MrindnbSt6u7uzKsuHp9267v7Ahc9cygl2MPEHzJs3aIFeCSrbQ6ykp56f5wqAPNTa2XGVsjoGU0pgOtZ7awVVDGyL6GJ30bktmpl5apQmTGdCvUxchQl4U6hhpWe1ILkBtbzSp258VbbHh8ZMOjY5ucnNiFjQ3rHR66mT8/1+6oTkevv2jrlY5KXJwnCa5iaCK4BtzJzvkCdPN7lKmqvWYiAZZc6CQSG6nsgB4CQR/3Cl0Ja4b1gkJYYhxlQgRpE2+JbHV8+tnc/cb3Do7sx3/yvfb7v/f71sDCdjK28cG+zrHJ8aGLAZlqxu84IxUmHAGywQTyPpoe1MDnIJILAqmxi8JsNDVrb1p985wt1xCiLVu7UbPXfdXfUJ320mcfts986qFiZOFe79iqKx2rtJvWXFu1L3jFy+2t3/qttrWyYtX5knUaLdvfvSH1OWJVhGDVBhaFQK0coG0JwAX41f40t4Exao6kx0fouSNbMGeINZuwDovpaBkg+jlEcOodDSnMcxFoJA+zmZ30hxrfymS5GeeGQNfXnZ6PMktvkdLZFCLEDFaVEMS+cbo4zEGivXE+d6/jBNds8/K6dFRxtVad0VPbVVLVMuzxIRhSUWT5p9Sqx9rVZ33b9/1AIdHIUXnU+pjcoWwFoFXm53VagW4a5xP5cBOjoVzABe3cbKruBshCPxB9rTG2Sc5QfoMQYVy/ft32dvd0Y90NCpqhIgm8Ay0RJj28DrRsYN3cAFoiSxEwodBLUMt2Hr7X3Up8Uk1O/iirgFENKktXqRHxEa1FbiLuajX3v5TAS3csJttEqw9RdgpIuM9EPC60cKcURTlQXoqy8R72ticWL7UlFqGk6LxfvDY/oWxWnqrUsJw65p5AxXaaTsdilUa9B9AcjjA5Hyraa3RWRK2wEQBbDgWymeOetzd4076DebYrebbmVKtPUKkKIBEpyJ0nF1uIcqTSxlKv3dLn44BD1IDITX2BHH6DocZt8WwB2huq0S6oYyi4eQXbOq/RjvUFbcxQBB/IrXmUqknDMIQ/U/gty0S/UlcfLRaM97/trbZOnyFqVs2f9NpXmopo44ThfQItbREKpOSEFZmiLES9HpxlAQVspZptQfGXSgdiSUIdnFkugWKK3RTmFEMmnDqrLhHVL4A2hzj49kd975Z7ZBtpGiI1tUR4MSy9BLTY7JFh7J+c2NWdnRiTd0UtPlC6uoQwd+W6WAvsJ4/QYS1irqbAZKqMArClrUf1WYJq6m6ojznsast2+x13qLbHcAK+YL4ANgkSeRbKCNy8ALMKgFbm+ja3tW7HZsOh1vfz77nDhkd96+3t29GNXQ0ZEXVMbbndllEGU4UYfMCaa3dXvP+ajDGy1QxieV6cRXw+slpAN88HMvh0OYI6VkYbRgmArpcefKAG70kg1R9gdoGnQNPqjZbejxLNytam1P6cMecv3GK7e3v28Y//sf3I//AvVQveuXZd9PRkb1c17gTacb8vu9mkNp2Bi35xCfacuoQ1azZb6ggZDEcCfBk0wLQsYae4YYc7N6xzYUuZIULSc5vr9oqXv1QGIJcuPWYHhwd2RD801rYb6zaYTW3t/Dl73Wtfa2/8pm+0Gtatxz3bWF23gxt7dv7cedu9cUMlBZ6fNCkALWcD1DHZLPQ8HtkVBioQhLhD1IKNY//4M3dvAmdrXCThk6w4bybjgY8CDQW8RErpuIcACnEfgcfSkpgaKGSYFRIsGEq1gYYXdgKtLBFjFjXnubfU+XmVjKOf5ezv1Gz4GS+fhBinV+zx8BBwK1oPInKqGe1UEnUVwbf/VA66gLV0oP3+H5QYSu48ZGKgNsKE9oo12h1bkmNUCDjDeiptFr1LgiG8oQALH2Paeryx29WkSPFX19ckiHJyHOuzvmaS7mxvSwzFA6FG64rjZbVocPOJ+vzBuCOMc+FOVcgInMMIUcSyt4ywKLyXF1pm4mYOHMwxLJjoNDNQHjbZBIBG1Mthi8CCugJXCbVDHYfXPjo6FP2UwgoUjFwPYI8yETABlPonJ8Wi4mBjpBjXKe/UoNqJ+aCeiKBbdTenditID70U9QUdSWbIISQpOdZ1eM2udA1KETAjMvasba4MkQOBSLTV7sjjlGyR+lGt0bSdvT3bPzry1gwOqpWOqH2iZmU1A/xRq7bSbouqgrbDMIAZrzPGqu3vqxEeT2o2EbV0olFqOFjz8cyv7GBCcqzFqEkbk6lMJAgSDvcPVKMFbPf393yGKoOzVafFuALru5kOU+hBiSBQ5UoQxOG3oLXFGsyX7Gg4tl/69//BPvPpv7B/8k/+sUYtEiBQb3Nv2rBgK8ye/GCWyEpiIo+2dZSUygwSSOTUl6hbZ4SbG9APlWA+UvRQqtVmXdUdoLwXVxtfz9sV75Vl9p73DnrDvWe1AloABpU2m1v2l/6Vg7R9jUaLQoqhGJE4r2gQ+dWdXQnjHn3skryOZZwQnykHdbB+ncofW6fdtmYdAZCXTAiaEDPheY64EUU7IhSYLiwZO6uuBmbsIfuYiUyM3UN3wP5WDygCx/C8pf+aoNL9rxtq7/n/aHvvYN/y6rpz35zjy6lztxBBCGmsCI3ISQEk2Z7yeMYuYRnUZiwBAoTIkjVjVLY0parR/GNbDvIgKxkLEKK7RZNb5NRAd9NNh5fDzTn+Rp+19j6/8x4t7JqyX9Wr+9599937+53zPTusvdbafXR2vKf9fc0K15eXo2d3TxIfipS1XIAAcoRWf2N7WwVlLZ2giK+ESnLV8u2U9PD3yfGJ5j0XMY4igGvHeQQh4trDRJZtJ/Gg3/p7Ok+uEwW+t/jwtX0qWPgcMOzGYL8kM7xnmKjEgd/+l78dX/zc52NjdU1Jdnt9PXbW12N/Z6shE1WBzXy5KeizKDfq0nW2Vvz1UKfhwgid4vnpgDYa9QOdEkw70O9dwZOTesa/et/X4sChg0ICjp48qecLkujLX/7y+MmXvUxF8NLigsdRqUllrsvntRGHcyqXOvYOWwGxv8Pmnt3YoJsVXO7FDDy/xHhtt2FMAHSsBsSOaN0kaGiXTCdZUPJEat5ufwIvagCKBzKmkyXpinsCTMwZGaRAtE2n3NfSJKJZ2dmsvSzClhuf2jBl0lPOZhMydj2cuuGColNSWTNhoZBauNLyp1chkdEhu2FxBIDrX/22t3e0HEBjaUOQrMkbGpsQY7WDs4jmkmbdqZrNwa9nImbDyRWpHDSAmEho+2a7kmgn8E5G15buUhATSLQYmpNomcVOIkxPMhRzDDmHNPMu+Rc169Sa7rXVzco1RGu5+htpETMQE4FSwpQJWGwyKm4Wl6euk+8J1b+6MyXi1Goh3hYlPwM0SX0UKIvDRaUrCYi1VTJ52N2TnICfz4PAwaAag8rPwRQiigZrH7jKZhEUGxwc7heQEtArgQAzcgLvUN9ATI+PxwwaOD30HVnbiRSGgcOWq+6h4VHdF3aLzi0sKTASLC/OzcXl+XnNPgmcFAEyIACSQYu4veUFAARLpFEb65o/HILJS3G0uqo52wxaR8hyPOwYCPDMs8cyOnFpfj6WmLMVSrO7F0dmD0rSgQUjSZbfC0sLmivu9/QL8tY9QvYDEYqHmNdIx5WJ1qMB6+AquZGgl0m0f/Kncf/934g3vfENkohR5TJva6BjzZ3z4dKi57Re1FIKJ1rxt69NtFTaKYzX89N6jirZllNYwyiurrf10YYjTpxKvnlmga33e7suULwyk71yDSGIAQQhWel5i5OCkx3PG6mPhAqZaJH3cL6WNjaUaC/NzcWjj50W65gz33AF8hmWJjUhTDoYzi5f50S7qdneJA5CGEZw9ulGMbMfH9e6vKc+9SnxwIMPCKHi7JqENBDjPBuZrJQEGiKliSt8zUhvT4zs7MSobClJtMdidXFRxWPN2Ap9Gmd37fiYSH4QZFLJLpITr5WAJqYxcHZC+jy70sxm0GNUw2+SIl9HUbwwN68/z8xMSxPLs0exydeRaLncaIv5e1+vyUg725ZB7Q70x+boUKzs7MaBacwxeuMrX/xS/L//4ffjoW88ENsQeXiONzf0UdNAimIW3GtTEUm9u7SkYrTZO8kvT1lhkcFqPOUtaTgjMbpKoqO2yoA6piXu8FAc/WtDisfPnFZMZG4+LBXCbhw8dDDuuOOOeOrTnqZrBNmJZwbEDMkaNo7yMuA1kjh5HvFdlxkL3AK7t1HUcd7souXl6Npwk74M0p6Lk5CFYrMoxYmWsy1TorSkpDiXYYpm0r1C6vhXGkDOOJ0tTYs2y1WirTWduYTBSzzcQTcqhXQW7C4MMIQnoAxgvHGjau0w57lKtYWgYwrgtD7VHD9nttW9ltFNzXaFbOa4U4lW5JBMtATgdqJlG4Vp7CYDXJto6epItCYWpdk8K+5y44qYa61Ea3PojuAcEu3C/LzmIcxoSbTS2g32a56jhQItqYOLJc9jTSDqynVINA30IqgjpTfNhhp7N3vWYhYf3Q5Jjo/Q+0WagASmYONKjuoX0oR0XviLDg8rgdINIczngvN3CgKYtTOTU4J1eTAXFpfiolaN1b5QJBPebajrTDeyuR407/wcdrZOYtguluKmiEh0sdJa7u3HSP+AkuCBqSkJ04kfzBa4xoavnVAgizE/ml9Y1H2l2xyfHo3L86sixqgjiFDxI/r8Pi43G7GJmH9wIA5MTyvB82DhejIxOiL5BcxJuvBZZnKTEzIeJSiOIgGgQwCe3twS3Mj8XAlsZ/eaRIsWcDgWlxe9Z7aDu1BC8xp22CmKhMuFIIhIllVzq5TCYJuHfGlhbTPe84d/GPd/4+tKtAdmpxt0wbP9CsnFjk+XrBSXU8S0O1ojSmVE3mW7Wh7kOUzzIGXHrQCZ7lEqPpPWr5ltzYekQUzr0nQu4z1tdwzjG27y16ujTcjLHXc6SmVy7c6cLK1qJ9r1nb0m0bLvmeLqscfPyOu4Ei1BTPlaPtKsdfOsUNKrnJ9XokXOwiYvxkhc7+om4HBwfo4fP6YiZW5uLlZBQBgVoOPcsRk/5LdrE63Ym8xce3pinGcuyTInjx0VdIkjFHNNuh1eBwUYSR0Ylw1jEPx4pvg+FAeS6XF+NzevSrTcB1k0NsXypgoCJFM8o1wHJD4UuDiKyWUIOJ/7InlQv55zilcxmgfpvXuFHNHtb/X0xnxnLzY6+3H44OFYuDIX/+7f/Nv4/Kc/E4tX5r1ODtIZM2XkQCLnlP7ciZbXovNUjZBubvdAlD+3B40+gxRqjregI+h+jfhJFYLbVT4vXLcjR49pM9vyyormvAcOHtIY69jx4/H3/pe/F9/z9KerSGfFHm5QkBdXV5ZjaLBf0ir0zNKY0DDkBiKxeeGYMCsGndvv2DIVNAXIWx7E8Dccq725yTaujTVpwrH+XvgnuzOEE0Is1siG8SMzaTronM2KfczrEXTMmGOgMaYoRUU9Rx7leXQjPkUqV8y3cTHTC6IkspeTre5FXv5CFWs+K6vVXKAhvwdZTHo7UeOpnvpBj5q65kU9r3rr25RotUWlEkCro61Ey+5QGVBcw44FdqxEW5IZEiuJuVabMcPlQamOlhdRHe3li5dErcf2C9F6k2iBjOUjmUSSrEikaULnm3MlkjGwJwkfn2YuIEboFrbvy51KFRaVnkgNtteSLg0Ia8SwGVpCHkoSLQ+hjL2RGExOxvzcnGeVfX1x/Ngx7VIlMckBaXBA8w1mffwbSWpggAcc+7ANsT1JbKt0B8DFusZ0trmYWLrT0P+fnpqUQblcY/CRRd400Be9HHBmTj29MTk6KugYaI33AcDKLLzb7XsXMBUmiR5nqJGx8ZiYHYu5xfU4d/FCrKytK8GOoXkkgGqOtRrra6uqYg/OzCjh84ChfaSKNblpOzbXV2W3yMJwdIEEw5kDM6o6V0n4vb2G99Y3pDXb29qOI7MHxDJdWVrysvCRISXa/n4kQJieuxKu9VNyTVVe9LIB3bvUujmReXa6tbMXS5vb8fvveU98/Wv3xZvf9KY4fHBW6AhVsgJlLQ1o7bC0x7OTlIxAkiQmWDUTrX6ejOVdlFVny+drlsv5Bu7WVKfmnkq67jZ5hMXylsjf0HA9lHr4Ga/0eCZUyVOzpUqs9RobtnORoZopg+fqrY62Ei0zWhLt3NJSPPLo40q0vB/udTvRskykEq2ch7DNBIXCMIL7vb2jjrakfiKmZMfCyAaI/rbvuk3/h3EALkZcc2a1fD/ONfdBMo/yiJX7UV+MMA7Z2orJAfZP98cNp07F6vJSbLHIIK1XixnP2IZOmmebjlZayupYI5RoZVIhKLjHM1uWGMjxyhuLeO+CtDPR1n20ReiMZm2cG/ANilwKbp0DIHPFHJu/iOuwua1NOPMUcsSivv745Cc+Ge/5D/8x5i/PCZmgSAYFYh6L+QaJCycxLU/gbEjv3SXntLtWQxe1dcoFWjvRWk5JIZnoWMp/SLQkVBWn4qXY9Q/Pal73iVOndA5++Ed+JF70khfHDTfeqAKFgoh7qXHUzraWulDsj1Eo8ewk25iYIMc3ng2IabvYMO7LG5pkq+1b6aOgGJdFpcZj5QpVpEEt23DyNepgs4wiVtE4tBMtyZVES7HH/ee9KtFK5+o1lCp4NRI0QYk5ropj4OeceUsyKDWNrrC3N4mfkVuzstApWZC+v+wds6tN1YVzBFuDzB0ptrGSdck9C7q+NtEaOh4RoaagY1VICUkUy7SgM+YW8jVNlq/kK61EWx1tJdoKmiRautlLFy5aRzs0JAsxzSIH8NTtazx+vQjZy6/lqwzMilyAmUQO0nkIcKQhqS4tL8fi8kp2a5YsceDk3SpT6n3fpBEo8sxnN2J5aUkPKiw5HjAuMhAkkBD/5kXLI3Hi+NG4cP5iLC4syutUBzA6cXD2QBw9etSvqRYGZNUHXHv28mWZCMhujaRVsAKsXgLG0KCugVjWkDDY1DE8FDMTY1qlxSOPcw5sTTGPgbV6Ixaxims8fXvl7uNtN6witAYNeHhsbDCWN/dkME9XgIYVHR5VJ1ASa7EILhBDeC8zU5O6BwQHOlkdYpLbJisNsdkb1gyKRMUi8H0cb/ipWhm2FWtrdOoDsbuxFYdhnGtGu5iJdlgEDZ2bYB5Got2zoYQsGN3N6swpM/nzZvamWQXVNEvMd/fj3/3+78fX7vtqvP0tb4mjhw4KHcFvmWtZLEYRqVImJEN6Z8xG61oJlOKlkBIl2uqIC8rLKlUVMAkU9CMlUY3dml50zmSB82pbT0qA/GDmOAcLSF5Nzp8t/DfZqeRBJetR3Gpmwb40nJ1rEy2BqBLt/PJyfOuRx1TwEcCKedsYZMiT3EWUXLuSQFhzT6Djsckpb+kCNoaYAx8ii1UCNM/TkSNHZLMJurO+vqYCw7Ned68kWpJdIVEiR9HlrK8r0XL+b77hulhfWxPRxvKmjrgRJHE4ByJDbe+IDc0skHtAYuc9sRiBr6MABBomeVDA0/FyTa1B9ao3Ei3POM872AndCbwDkjvnHZQDFAsiWnXLjDA0/kl1hkidI6Nxfm1NloaPPvJo/P6//w9x35e/qjEMbFhGBpAB8R7GFYqku7ay5F2vLLyQ3ND3sbpaJYUk7XynROvES8foBqKLslj/7PFZnwhUh48cEXv6kQcejOM33hRTM9Px8z//8/FDP/zDsb61qevHc819otimUIV7AZKmWXmSLim4i5jJewMqXt3Zk6SM4lqJVigbrmHm/IjIWBamKbkxtIsPAKMSO0RpAi1bU4/BkHIWs9u7fvtExGMNpBK4rCgHY6gfqaPZwJolF7U39eqex5rNfVWizWvMli/vqnUDpue2yTfmQ9itMBNta680cdpWwWWN6lRbM/em4K4ZbRs6lgMKZKic0eLZqe0paUChTqPWOsnUOT1Hc8NKO9ESABi6k3hZFk1H2060zGeZkfBAMBsk0coUuh8pS78Zh8wycsBNkhXdfYBNQYPqOFl8rk33w2jqhhWQEcsD72jWB0wmQwjPmiF/eCPRkPY3DowgcN+U3MgyoxFdXF4T3TUEEQIdn0eqwu8rGG0sLHjOsrcjlvSRw4fVkWqGy8JhSAAqOvri4txSnLl40W5NFG/Ac3KoYu4BIccOKvw8KmrS5MzEeByamY6DzKYkieiLHjr37GxFROrtieWtDbF1vWC5x2YDOChlV0ugJCgC9THfwhidRKiOc3hYhBauBx06ZCgeftieE0gnZG3WI5mV5ynW31LFCV7nYdjyVpgO9wsz/95eC/rR7xIqd3bj8MwBQd14rgIbj4wOGcpSou0VNEd1zBkTi7TV0dqsotZkUT6YNKbuZHtH87Hf+/f/Pu77ylfiXe94exw/ckT3oxKtjn7NNFOa1rhDUaBowpDdgxiHtj2sxGuEqUVMyUpVkh91ksDfWXZW95x1gh+6nKdWsk0yUyVatMuCB1NCVF1WEQBzUtcgh2YbN9HZzPTsaHlS6Gj5yIyWjvbK4qIS7fkLF5s1cfyM6uK55nJdkgOTGaIkIwpZIR0bmzGCdEfLBIZiNJMuZ4puhftZa+pInvbjpbjwNQG61+fLySchX4I6HS0z2jHNunrj1IkTsbw4r4KPQM9zSJfF+5OEaHpG54QiUVDlzk4cPnxI3StjKP4+Lf4ATGFLRrQaj+SZP1fJPzWXfG/yFM8r3sokSIhYzCR3t7a9XzcXk1D8cQ1AbLxooV82hnOQDyen4gPv/0C85z++R88RRCEQjPWVVRE7az+z3aFWY2N9Vc951wyn2hYR6xuZSMkTBWXWQotGJubkoeIxC1KTQc2XgKBaCBFIAsXwytpavOhFL47vfcYz4jnPe25gGlTESMhQFDsgW8S4rY01Fdqs4KPrZIQkR6tcrK6iG8LkXifWd6x4oPu06QxJzYlNSKgY/Gbx1+zdkh8JayxTTCtGYoqKWG2O8xYlbZZWgzIoeQ9JnAKXPECilVvTNR1tMYxVDLcSbe279rVj+uVFBlXsNMCBRjdA2bs2wCjTCiFjtkNVouUcZIxyM+hGoJEG5X3r+YW3v6OZ0aoaIdBAYR8dU0c7MDzqjuKaRFt2jPLLzY62DR1zgQlE2LABHZNoR8cxrLD8pTralaVlk6FgHWeiRZ5xVaJN/F7zYKyvSrcrqAejbgg2I7qg3FyS6Qa2bGyqkFuVZxdKtLAFIWnAehyDPTkaGxvrIupQXtr3tKPKliqGCz3OdejrVyIl+fDgMpOCiTc5OiyjDRabkyxJ2nS/zFz5eczAgI0xkYABuri6KghZ8FtvX2xtodejg7eFGEucOdAHpibj6IEZbToZHejT/s7+NJEXOUFL0vdiE4ILhhGCi8yQlP6OQ5km/Rj2AxFSgAAbQ4rg2tDRYkzC96GiJcCpSNAGJdPW2bojiUqtLPSJVJBgQ8jW9p4SKwd/YHQo1rZ3RcLSXIsDAeuYRNvfp/Vs3Cvg46XVZUOJTaKFGW5HGoKaKlHmPA3lx57HPLD8IwGUZdvLO9vxr3/v38bX77svfv2d7wzmfNj7qUPT6y7SkIOZzl9DjDAaUYxvHm5+VQDUnKX8PxPG64bESqMUAfY41mcyySYynJ83icn/1vSyNlKpBR2tBF7diS51yg18GdperclSTjYqQciGFTj19MTy5qbIUKApQMd0tGVUwUexwjWP8kKQSrT8mEq00jpvbIpIp+09uDlNTArC5UrRNTF2ue7666wguHI5Tp48KcYr4xSb9/v61jYXnlEb4zvRMqMdTbbrcc1o59VVMTqhqCvDGIh7IFYwZm3d6Y4WMhTXXn7Ce3taQDAiHbBPjjgWm5tNc8DnISCR+HGtkr0g7P+BIRWFA50eQb47G5u54s3jJt7/4Mhg7PWEtvSIUNg/GN+6cDE2tvfi//rt347PfeZz9usVya43VpeWvRuZMVBucfKoy2Qo+/ElC6WKpzxvnivag7dGFz6/BVB22bMVUzVzp1uHKFlL0UdGY3F5SZ0/89nnPv/58bM/+7Nx6roj8dWvfTNmDhzQ6ID5ujgoIHIw/zfWZJFJV4ub1yCExyRG1SIAbQjr9MiNDr0riZZ3RSK0cYf3YYswK8mfGfc2wJG/G6sCVMyXr7g3+NDo7Ml1jvGQnlJQ1YEBa2rlow9xFImj2b/F5oc1XslS+aBxFevxljDNYule/SQDdHfVBMmvyMbOM2MkU11HPBEV06yn1lTaq9xOfQpcJb1rFe09d7zjnUq0VCCVaHlo6WgHgFFHxr4t0ZrMYEkPAbWR3WSQwoUI2I9E22Ydk2ivYh3PzYliTyUJXGF5T48qKeBjVYItWy7ZXlHB1A7aDoSljog5QETC9JkrbW0LuqSCo9Ml6QAtc0hJwgQSZrxAUUPDQ7G2vhYLc3NOqqOekXInkCBsrq/Zng4IBliSudPISFwicG1vxvFD7takxxTzd9MWbto2AnPW1dfW/n5cWliIMxcuancls26u7co6zkQpeSDR4BjD3HNiLI7MTscYJhVy0umPYQm0+8QI3t+1Rplkw+Hh/cg5h04gNyeRaPsH+2Nrl2KoJ9Y2d8QIVlcPrDYxIXhG1mOI6knSWBcmaw946+CBAzGFdAcGOR0AhUwGrkOzBxTMLl5ZlEZveGIsFtfW9TMK4o2dvTg0MxPD/QOxtLCg+ywy1ArQccL5WQmLSZlQqCp7kde8vKGSjzxgIWBsWeax3unEv/q9fxNf++p98Rvveldcf+K47hHwI0GOCrnwOY83bG3nkaoNH9qJttCa6mgb6DghKAW7IjO51chvnxKeJEIVcVQsaXNYHAD8dDedblu21HSzmTz50rIQVZJtyYwEowtnhxmN0HZAzEwtFejpdUfLwvf5+YZ13J7RNkQNRjHZ0Yp4lImWzpSvBxFn+MgPAAAgAElEQVQZn5pWoiFoDoyM5gYfOA5myQMdc9495/MeYEYwZcRi8xXPyorISKLlXA/x/UVqGYwbrj8VaysrYr16WGBzGV5HLW9new4jEXVt/SZBcZ7qe4NA0bHWHFqzZvTled8sAWJMRVyDLQtbeTNG+gdVFIKxcFaR5AjeFPPVqBDP7A7kJy0RoCEZklfx6XMX4s2/8uZYXlpWPBsZGlFxDquZ2IFMbmNtTWeA7lCzyIRIgT+rm8oX2bxWzfDTOrV7eLqlHmfYqy5rxuglIXxPoO5tyJRjLDjYFUeGxMQpfdWrXx3Pfd5zpTq4sjBvedfejmD6E8eOxcryomIbsYaChyKZRMt81vrnEMpF0bMOirK9ozhEUqTIE7wubbzBJJ5ZckSzkznhV2Bj1LEkWm43KKIKlTyDIJL8DBPwMEoZbCQ+FH2DA0Mx2ENT4CbFNrZ+wCrZlr0w90871iW1tH2unvFObTLzc6nYl85tjmEoX7xXV2v3GgtVd7QjQm8Sbs5bY1TTRbFtbXtCZKhaQyRPD77h8GgzowU6LnkPH7Uiq+QJ6cnpC+ndtfrGdCLqgEPQMYmXjpZVeR7g7wuqZW0apgYba+t6g0B+0tnxG6lHMg+lN0wd7cT4pKozPwAbsb21HoODruLKC5TkzsO4RWJgVsBsc3hEyZiOj59NYmILBmbZJNr11VXdZB6McuMB3oGFK0u63T1pSqmYSUprK6syxL7xxPHY3toQ1EqgWVtdUdXGIRY9nc6OqravTzPaC3NX4vLComYaVGe9g6PqGph9oFGVAcXOdhyYnIhTR4/EMLANxAmZFngtmgg8WdiilQU94NrX6VKHlaxr6XebZQiukAuW0cO4a50z752gVW5cXF/+fGB21rrHnD2TZEEjCBS6770DJqfQIWCfmFaKaA1HsYjb3omZiUl1mVT4Mi2YGBFRi/kQ8LU9cTORcLbT5tJzKyez7pmzty2oArrOpe2t+OCH7oyP3vPheNuv/mrcct31InAB6UiGIDa6OPyW7wgLtg83RCc9OGlakk9e85CoopUMLL28G0ORrvC9s2PT8RLgKwmnz7GbVxcuZbvoRRImYvHLvs0tODjndSIBqQCCFd7y0m46GheDYqTzvOX2HrazgJgwo11cXYuHH300Ll2eU0cL47Z0tFV8sKGLjoaCluKLhKjViGkCwfllRouBDazjiZlZjSFglo/hKGRbHD33JE91YeoCXIzL4xjHt1xRKfZuJskBZqzB8ndrLY8eORzLS4syqqlkRKda/4fRkHgW3P9c5O0dvYb7lcRr6UTOyrRsQLubfS/teIbmFbImvADg5a3ohdMEVMybQdu6byJboRzcC3yfOUFovCdnppQABscm4xsPPBC/+3//P/HZz3wm1lbWYwxpE4mH2JfmLYUI0T3XIgpei+Xy3cF7zWrrYwXq6mar0/U80c95mwWvzkoKETP1QfrWN3Fgc1Im/hGLf+InfiJ+9u/87bjuxuvkg0xHK/KpdivbFpP4Njk2Amwokwo+N9hjn3Pu0drWVvSPTaiogxNDspUMh9WX4kH49YmgxVhszyYgSlqpphgeFCwpiaQscPN8q1livDU0pE1kJNaewSExnDnrSBbhdwz3DZqkJC9Pj+2UprREpkejw9IhY7AhE5x63gqyTjtaIXW5vKX87oWqNDKeRKWAjbVYgEotx2qtcVNhDnWvdO+Q98j8H0zdT4wID8OYS7OnsQ8Gsd1Ya21Wu+o3bPw3J1qg45rRthMtD73MKra2Y3Nt3WSjYdh7lvcQLIt56J20NqxAuwqTkAdre4f9mrvRN5B0dy410Bnzmz07/bBjk79rcJ6yGyVa9KIzM/o3RPE6aASSsVGJ3LUZJDdBQNZS1y1S0ZgKAMgSzJLpPLc22HHJ2q5BV+OaGTuBaLbCKrq+3BG6sCBIj0ClWUav9YmQWkbY6SvS076+79EDs3FoajJ62AXLHJbvS0FTq6UIxpKbeQat+aYWpjtBUVkWCcArn8xirA0Vcl0S+9rG+bx2AguwMYcFXR3QJl0LBCMeDmQ7QO2VaHd29mN9c9uuN8gpetjZuy9R/zAr+rZ2JEfCEYjdolyj8fGRmF9akoC+j/9XbMAsKUV8ourParhqeCU8EpN8ou0etbi1FX9x113x0Q9/ON725jfHLddfn5rjXLOYSVpwFN17wscqPugqSIQia6Q9ZREgU03BNatEq9uZL0bBnZSK/CiTp5NsusKk842YzVklK+HmdyiiE2fs2kQrGc5VidYwaUkPJLZXqQ6V8jsn2vOXLsXpM+fiscdPq0DS2AUCXGpKKdJItLxu3Xu6y2sSLdAxiZYANc5e1Jz3a7+0jBVcuUt3mjC6uoDseLV9B9gvK38+L8lPpxOT7GNNbsCTn3xbLC0uxflzZ9NAg3GQoWzdB1nAuvCimC8IuuZxuk/JAK17xXVrJ1onY1toeuGBvb8H++yMZc1yr0iBYwMR33z0fBw6dEhd7c4uUkVGUITFPiEqv/5/vlvzY0hgf/rHf6rgXwYw8gzOrVlFvFP6uWoMkPruIse1kBMrK/NcZlLw9U2msnvfhkjlpz69BhJCkR0m6oGRYcVOFSk7O1JTHDp8OF7+Mz8dT/2epwryh8RGDJDioLcnVleWpP29Kh4zdkholWbqAlufGOVozaV9nolnYguDEKgBcqKloKBBkHGJRkAkMZAZ4HuMKzzK4VeN/7jeFI7ouEm0rCIk0VKg8/zJoznnv8DGSrQCrWBcpxGNCFrsvAaOpkirFXh+oFkBSBEgYChlO9V9q/jI7T3lbFX7dTlXMMhrz6465Ja7XP1dd4kZbTvRwkIl0RZ0XIm2WMfXynu4iN8p0bZZx+OTkyYlsWxgdVUdrbxRJQWBeMSqNbbU9CdsQZWza//R7GzoXOlMOXB0rKvrK01HIuZYLuomWMCMnZ6eUnXJgS0mJQeKB396aloQJIl3ZXnZLMbx8YRLJ9V98YBQDEhXxywVWBLoCPcaXI6Yy6KFJXBAltB+2TQBEKzXKwIFHrGbu7sxt7Qc5y9fkUMTh2abClQbefoFCdOxAtVMs/B5bDRmsZkDTu7sNV7HhMWdfUgeO7G/g1aMJQ5JJBJEYlKCiREm64i809qdC9wnWErvaVg11O6uK0LP7zxLkh8zDNFcbwfxBMIEMLI6zZ4BVbL9oyOy49whMLYSbWfLulsSLfIeuuPxcaRGC7G6tRE9w8Myp5DGjcRRDOMsGGpTlLu/THNMFHho9juxuLkZH7rrzvjYPffEW9/85rjpuuuUaCFvMHrQkvqEoyvRanevggLsRvv/Vkekh6Jxk/HPa8h/lfHzc6qkcR0rknQRBVMT6xlUwlHN4nZ/fwWEDPBXzWRrqxDFndCH7kYRU7W0fiBnkO5oqebpJPiNgQCdPh3t8tq6DETQ0eIOJQ1pymK8rQbWLfpQu+t4fgk6ZDhT6+aQsI2OaczAbIwZLUkXRAZXqNIyyZEo/Wc5//KeFcsYaY1ZvgXvatMKn2Pf68Z2TEhFMBQ33XgqVlfXxBcoqUVpYQWVJ5TbkCJBm7KDaWDpRC8q0VJc1C7Uuo+VaJlJkmg1xwP5IVnseG8a8HPBuuNjQ7GwsKzOfHx8OB599HT8yZ/+cfzJf/7Pcfrhb8UPPee58WM/9mPxz3/tn8XIxJSKQBIHcDrXmT/XSKYfNyxxD4wsaeuCGXcabdX7qI9VnLSOXgIv6SBXRL2qAGuckeYqvAcKFXgp5GeedW09QsbFOGh/N5705O/W6//BH/yBOHjwgDp80CyeVZyPaHpKdUDzw28Ru/CaByIHDQOZBGXaoclBnpf8ChA5kc9czFWi9TYwCY31kURXRYkXyOyKCEV33O1oB2VuI9MU5tA9cHlAQfn+tlg0V8K8AF1POB/lXJVMaTkK5nJ34mApBKhNGimPVqVSy+41RKgqIivRyuhHcrAuga0piLOorNHTEybatrynpz8F0ODTMl7omieLwfdf6WiBcQn2iNtJtMWQAxIi0cLMw0EFOIFlAtqagQk5HUaaVPNvPHAiw6CXzY0d0lt1YBXna0rCjvafzs5qk8sogZwVWrkblMOtdVh/bZWGXdzGOiL2NVWk/BtzYpyPIFnAhNZGGsFAZtHy0GolF0zI8XEzVtPAvjb+GMryyXelZ8G1ZBera2KD4tfKodkHXkO6wM8C5uzsKylNjAwr4UKph3Q10Buab9JZUpRo2wQzkU3gHi91kO2lSFLAI4aM+XztWmwgppSSGH1yAaLqr7G69H5eOj5Qg7JS07xrZ0fdP+xmzbuGgL63ond4MHa1ZIKOtqOOFk9moOPZiSlZRwIL8vCOjY3G/NJirGKAgZsQ15jusuBj6Vy1M8UktnSZKoKLGa0gMBELGxtx5913xcfu+Yig45uuO6XkJxCT65be2nwtpLBG45dQMomsjdBcyxZ0F/3EhuE1r5KtXM5hLVugK/LM1tq7XOFa23kSOuZsSatZ0p6EjbuoQzfRSrPbsJszquYibu4dSZbzBXR8baI9c/a8Olp2zhYUWnGZYEmiFYqh/bfeOy0EIHWRwHbjjH1gm4+OKdFyrkFtCjr2NSwzBZu8m0thiY8kc1nQVCeKvGdkey9m0cj298XhI4difc2jF2222dkWgc5oVjrQ6Xu62KDAIHFVR6vX8AQdbePck+SUSrR8/e6++QpeRdfr99TPzNJQOuqCAzOzKq7Pnn48/vgP/zC+8PnPCZ2RXv/SpXjBT/90vPhFL4nX/8IdMX7wiMwsiFXqeNJJzo5mdFkVG5wo01SzYRVXgq0Cr0vU6aba5jlO5ncRpNTtZ6Jt1pqLr2EIHDSKa1fxE1gVfQ0IF8n3SU96UvzYc56thMvICBUCpChiDjEVgxpUIIrRyJf6+2Idic/mlvgwMqqhqEgpqDa4YTpSrN00X6lNYHaLgvlv/Sv3m0ZFDVNaOtIdk7yZh4vrwmvg+6XCBN20E7mJVg0ngpxATMvCVagZZ5oknrvMiYsQrjSayOdcG3lKypPjMxWReZYTpNR5tNbc/7+QBjU0rZWpjTb6iTra/56JljfDvKAsGNvyHowg1pZXNKfl4rNUwM4bGO070RK0SLTeooIeDmehET20qnpEdDBxQq4idJ59vRKgHzp4QG5NCK/pTLmIJA8eGh78iYlJsaKZ5zLLIeBxCMdGR9QNlz6LrhdIxUbSvWI4ckOBXzgUNs5m96HhBwUXoC10X1peXMy5fs1pL88vxPLqmqCWvuFBQeGwcdHb8Z5lvE43wOIBhPP97OilwIAAQIdm6zAy6c4W0KQ1c6VB7Xa03ptrR5Ra5ZdQU65CY15FMvYhdSTnEFWhsLy6omDKdRkeRjMZsbnljSjcD1IKutwgYTK/yiQPZEWi7WzvxuzklAhKq0tLgqHxv51fmI+Vrc3Yx8WKZQIEdV6jmJYu8nlIuN9NsElTCKU+Kube3ljc2IgP3X1XfPwjH4l3vOUt7mjTU9USEbOXZe1I0cPdqY42DSoaJ57cQVvdkBJP7iZuO780nRGQUkLEhoWTSJGVO3dEzk6CpOyMI5gprRRtaCF9SRNFK4iq+1Y3687HLNuiSnYTLYQSVe1p7UmiJRipo13fkAUj0PGjjz2uYlLIQC7RICBAdqqOtklUxXhNMh+A3tTsrOQ9BDzsFxlLQIbiTDZ4ekLIWp6eDm5CSFqs40ZT2d8Xo339cXRkPHYxPon9uOXWm2Nu7kpcunRBDFgKMiDumtEyiuBsOnn5fQ9AmmyZxZe8ou4h8aFM6quQbLbL1FyNsyGf3o4Y1RC+rJjwnBU2/jQa/d2d+Jfvfnd88qMfdQHXA8S5FT/7d/5O/NAP/XD88i++VvInzr6RmHTfUvFlvTQwpeb5zZKTJNS10ZIsuK7tYuvv1yZaT/U8o24tU1Q84Jkq7gzHDOiYDltfS9dHbGGZSxqUMEo5depUPO95z41nPvOZcfLE8WY9I3PrWoxB88Hsl+IapI6EZZ4FxYstGdVkaaGA5TfNYhLuW63Ok2GMOQow34sMVYmWJCuPbeKUoGOcp3Av9Lir5GTERRn9JFIkYlSDjnWZxjWmsv+8mc1wLNQV55YsFdAZ65Fq6cym9zT3sIkLfW48hCa2uBVGD9PtK5GF/+HQsVyY+vtEDoJ1rFliOrlgWAFBBmiWREKiFdFH3afdRyTszs0IBNeRkdHG3xRnJhV1BDRBRvuekWKiMDUhM3uqsT1gTg3395WIgT0J+CQ4tJhUs7VCjAqJRK4uWntw+Z5bho6T7IVFGcFvYnJKF5TuF6BEer0kxnDAxIQmMQHbkBj6+gWzXllYlKaVogOjdOQQVIzMgfFEFYwso4N9vfYyzZY+0SfdFTAbVkBX8FKm4we25f/otzHL2jfrKisfVaDkXNSMXEoPqcfgTSD25zC9WFdnCdxHUKVCkwcuW4B2YYOOxDKJFgida0VHLXnAlkgh7Rkt0DHd8/jEmBItsqc9GJ4UI5gpCC71AS2Y1GQQw5qJfadfsHdUrmxtxYfuvjsT7a/GzaeuEyogq4skEclhKhMt3TOJVno/AnaOJCoolqOL5609jTvQtSv0XOWSNFkwb/mOVgfKD9UQGedYhaMqZksaxI7MpOxEW2bnCQsnaaexi8sVfN6y1E20uh45t/9OifbcxYuS9zzy6GO6ZwQmsUxb0DGdYZnC2DCjui2KlH51FDMHD9rAhs08qAeo6GHEj440idZJ1bNa2VrWlhYcdAQXt+FjWMf9Mds3aOOK/r646eZTsbCwJIep3d1tJVKeU832pKHn+0Km9F3zOIi5cJecVqzuSrT8zNrM1E1GDqT6N/gRjHx6kERtyOWIs0xA1t5ZGbZsxlFkMH+9OvBNr31tfOzP/1yyPWLL6vyV+Kn/+e/Gc5/7vHjjG9+ksyr70V5elwOwCaImY8kggeskCBlkqljraVqh+6qo3QRvz6Wv/tXco6SyN5BzFqH1d2acvAeaEkHu+bwLvh8aFHS8eOmC4sfEoUPiLKzPz8fQ1FTccsst8f3f/33xlKc8Jb7nqU+T+gDiKsWHTGsYAS0vSE8LMqLkqqLQfAgtc0lZG88KMU06Wgpoedrb4lI9A2hTbtCSflXdJvCxEy22wCRaOlyKSgoinl7vt2Y0kQ1IIkm6LLlHlmLDnvfuamUVKY+FHRcinIXUwwp9kvzIEkeap9on7dti0qaaERHqciNYFlVCgVTAO47VetX/4WQoJQSITuPjjY6WQ0CwJtGuLC4p0daaPOnN1MW6o5Ulmta3eUYzNuatFJoxbENh38zZqbs9htPAG5CaDkxPqbMVYQQa996uHFpIxnKiAjrmZqb43cSfQS/CHrS1Fjcfmj6VcZE4xN7c3VXx0D8wJLNzqjEOoC25PIcriQ83Vgzjgd5Y29yLy3MLIlIQOCbGR2McmdFAX+zvdBpXHOvMPGeUhV/C0aytUlLQjAejAzvDcGu1uJi5I51Z8ts5FGYokgi88VTBNL3bOnveCOIu1kzxYjxqz28uTxeTT/Nea6D5TUABRgQy6mV2Des4vMUD6BiZA9pEyFB4Ja+tLDvRjo9pqQCJlsXVVKnYSJph2yVzCSpWpU5y6iZbMdCBp/r6Ym1vN+68K6HjN/+KoGN8oaUYkFQA0Ty6viRD8N7pcHNus7fb8plN2EddXzqRiX2YWlchvlqkUdcLiJvz6Uq/ROzuYG3wQbJ1onWgwWjEhufpa9xjT1QlhuwCLdfwijQ6EAfobqKtjY1PlGiZ0XI90dGurG/Eo2fOxIWLl+PsufPiIlRX1yRUGR7YHk8lXO3ebQwS+rQGbvbQoRgeGxc8zbxWulqIi8MYs/hMGiZmxmu3HFs5uuOs2W8lDT4/hp51ezcOw2oeGYojRw5qjix0ioAvcg4dqclWQl/sMKFrRfAeHbVWt5touqwikWe1HcYdXM2nxX5VEB6Q1zHkrh4WBABXQrKMTlxeXBBT+/7774+DKCbgrfz1ztx//bu/G1/53OdjB4keb3t7M57zkhfHz/3cz8XPvfLndStJsiV7LPhcpJsSWfJ6RdjBqS7Zw63E6iKqy0RXz1v3o650Vc2ZaAv1KTJUwznI2btRGG811swW1QO7rMdGYmxiTN+VHbQcTBoEzh5OVpCOiGMnjh+PZzz9e+NHfviH49abb9HrWYIsRfGtOWhHjl1y7eL6AucKOvcKPMs26Rod02RMBEFOzZQNgvhdxCLuG4iCCEx8v6Fh/S7oWHIzztWgNxcxCrQ6xb5vul7JDhYBTOxj+x2TdOEO8Zu4qVEGRDie+30vJOC12j41LVFxcBNps7XAAb11o4zwWdMILJeTeEsYa1ojev4xSwUUuL29Bz2eWMfoaEdGo29gyOzVGrqnvKcCYN3AwqzpXr0k3kGbp4wHkW5WHa08h51oWcWEETdUcWaUzFPpDrgZvNFyhyGg0HHyRmHOkWg1XwGeHBwWE5fDQLJmM0ZtvZmeGI+ZKRZSE9Rs70WiBfagGp2YmowNdqjubOeavC7rUuuXUlfIw+9uwDZykIFItHS0VFZKIsCp6xtykqKa5zDTPfDA0WHavB2YdTsuzc1rPyy6YAwhmF8ODSCOjtjb3tXhM9ToYOKFBgnBQVBAz6f5qfxqLPvmGkmu45+ne6YH2bo0MZNzRqZ5t+C3jmRLBAZVdLJuzF2Y2Y0MIdLPOSYezjzXm5sEwXVdNxIYRcMgOmJ+HvCxvJPXZWHHXIdFC7xH/KS12UWJdtHLDUi0qjB3VGHKZCMPb24ATqgzRTOwfDXr6ZNsarOzHx+888742Ic/HG/5lV+Jm06d1Exb00E0wTm/5yps8SBwDuTu46p7e5vU0bKwqwcrbd2Y11R3VDIMzp7lbHguw8x2oBfkJLN0m8d7W48Z5fhUlxFI+b7q/7GarUhOmWj5eSo4mkTbhf6dZBPml7lIjQyQVnmFGMjC8gaJdj0eO3tOo5HFpaW4wvYmfLrXN4zojE/EhnTcvq88rjVj0nONF2/06PscOHwkhscn5GxGRyvWZ3aFIp5kIiDwUUwZbcHW0cQqsZmRaGQhB3lwbGAwJri+mh124qabboyFhbmYX5izFndkWOgTRZZ8k9mslcFPAVASvy1VtQJNpWEui5OUF0uiA85sXbYC+GZuh1Hhjp62z+MLnouBgbiyshyf/9KX4nNf+EKcPX06brnhhliZm8dQOe773OciQMWWPVKhU8Vp6c1v+dX4mZf+eMTQSEzPzOr8a72jRl4Y5HsTlIidOUtU4NZCAHMS6ld7LmsyVFJBW8m2imF1xcVIT8lPk5RlOWkNMp8TjN6JbBhcNNPB8h6u7taIAyQOP4HicPDMIP/q748Tx47HbbfdFsdPnIhbv/u7JNtk3zjnAaTO7nSGY10xOLHalMdWriQzxQdtM9oTKdVKBhexxE+SdnW05CTmshAggY5tmtJRotWZI75yP1qJtopHOCsev9jWleeekaHiTY07VIRQBBiFEqqIT75iSEqemg7VhR8GOzCiKzfaOpKONue0LIchb1WilbZVwdoiY1p0HqrB0XG9Ida8EdQ4KG3ja25eLWFXMBc5wZZbXtfE3tWdGJbt3miM4p+cC5jF9F1ajvnLl8ViE9GHATcsL7HJ+hWokN7IK3WIh5SZTL/o9jwgmHVvLi0J0gHypaqpCom9pHSz0nylHrdWJ3nRMJ0O5BEL/muYXWSRJimlFMIHzibj8lFl/sB6LbS4TcfR7U6qouT76WFLiIEKB9E9h57ufHRwtNku0rYSM/SZ3WwyV0U/F5TqR5LHQCv3OF7Jg9BNl9G8f1mR2LgQOtDly+SjKsyUrbQRKkPy+Q8peUlisx5W8jdJnSXSJFcSuiEaMxzpdu1hDTowKMkA7kGcFwqlCxcu2ARgwB2tGZD7mvfULloFqlx7JqAcv2Itf6fqhJjnGe2n7v2ruOcv747X/+I/jRtPnlLpQUcp4Xl2WzxQFCMWrpvibxjJkHp1EbXpxfMu5GL5oOVcMxs3J1+2L+1ThfvneMtHbeCpj1k40pHJ0rLWhtndq3cfT2a75wgd51zK0cZBWJ6vuOOoYPIyBHNgCGRIncyalkkAZCgC6t6+uABLa2vx4MMP67m74aYb5Ef8+GOPxYf/8sPx8EPfjIFerD2HdS0J/qXZBRKmS6EY5PvSyRZsjDsPKMYo8WHYRhEOjh41qGPNxKf4oO0qft/y8Za0xmcToh+beyABMsa55ebr4ty5i3KGYmUdyJMIY4N2ctLGH9yAQFZEltmNfuw2hRx45ZqgSU58wuyejVrbybOB5pvfPDNDIyOSmE3MzEhmdvbiZdkq/qc/+dN47/veJ5094459lsOz1Wd7O5YvnI/txQUv+kDOtr8vO8Nfeu3r4hWv+GkRG+WKpqUqLgbMxs6l5wltknxh9ro7T917QZNNd0vfY3jbiJ67Uj3Phb5kkVf3oens82Em0BdS8kQQNDFM/yefkzKIqe9XHVzzfRsdt3AEFRMQFllWcMutt8ZTnvZUFR6YAZ0+/bg8Dy5fuhi33HRzfPPBB+LmG26I1eWVpigC4dHYL81J1NnieKcki6SiX0YY6PTRfEtHK5OVEZ1R5svFiSE5lk0s37GIfSYX8rz7foEiEKeIAfwsT9lqyxCQtl9TY1yRoxTdpVQPKB6xxxx0INEmIxQU734PtS1OseJV73iXcAxmBZKEwFIT/j6ZLjB2eZI9XnapytBJsyyXpm6Vb8hADOUcxuO+RKLlECKg5o2TaOlwSLTYHWLBSFDmASmYQaxjDbctQJbebWggDhyYVcBeRyLDMvH+fstPem2PaJP/WS0sBwYG1vXKPYF/gsdMkqHr80fnte5i7Ho/ZVtXlV1VhkqgfX0xPjlxVaJ1BXo1Td9VbcIZPOyyKGTR9liMDOGlbMacDne5CIlpuy8IXYmwrP2q7JXXLr7J3m+rfZB0hkUoEvXCwUTynm7B7FyRf9/e2G5YtWZn+jOaJzwAACAASURBVAeUno3XTmbWLCVZnaLf66DuRS8r0dIasK5fmdfX3Ntw8RMn2n1IGAkXs9SZg8tvEqLXfRmWTO6vEm1vxx0tiXZpczM+ee+n4p67747X/eIvxo2nTuaM1OLzhsRAIV3JNt2wSGZCBVL+5IfIMHUTlPJ+uqplZp9TXV0rHp1kHKdJheFi/1w62QYm6zcZpKzo9BBT3pJoNa8DZkuHn3SbEnEFqAtUpOl8XBQIOpUrDWzZru0d8ipmWhChsMLkmf78F78YDzx4v5ZevOAFL4jbbrklHvrmg3HvJ+6Nc4+cjX22IC0t6d7PHjyg53MDZv7oiMYqSIRAuo6fui6mDhzU50jAJHDOFwlWBgHJ9GySb7I1tT0HtYASbWpdgVhZbJ9LxfEovvXWU3H50pIY/sxeYb3Ch+D8SGrCDFxEFWupYZGzxEJoTVZ/Zu5DRsw1mpwXztiu1ypOTM/E9NRgbHUiLs1vxtDYcJy7dDkOnzgUZy4uxm/85r+IywsLMT4xpe8xi+0qB3BjNVYunI8Hvvj5WL98Sd2tzmd/fzznec+P177udfFTL3+FYhzzP14TnZTjSEpPKPAznvGRQrQ68G4f3p3V8jmMdWrncSMDyvm3Y4ofkaaLzdhcXXEDKT8R9NyxkkPPeMYfJ9pu/FKYaM3A22GE17e9vacdt+KF7O/H5PRU3HDjDfGsZ98et9/+rGZjFMjE7PSMWOT4FJS1IeM8EQJVrO+48wR12AHa3dE8FsQLLwLgYu4hm+bk8UAhNwIpypuQKGSLmyGbR5lYuHj1fDa86jEdopRstTQkY6+W3ptHIe/k9KBXgtUbTxg5NwMhRQQ6JubWMyl/5oS8eUZNiuqJnn/01rcLEdNQnguOmJhVcWMTgpCxvmonWm5Ic7FFVjA0xM2R5VpaM0qYScUnu8PBYKVWO9GSbEi0eJtCNqCKINF6F6eDFJ0uh9QzFidbfHJJtPxcqs2djXXDziOjuhjMSQnNRw4fihPHjmjX6x6FoxKFWzs7s7BCqd/bWfJg1U3uVo8OuK4K7WhTf9fXwKQDrgZubVi9mahah5XP1PfgGtViY2aYgnU016GiSqu+7CY1m95Nw4PsakvzRXbQ8nhISHvh+cj2lkkJ2udqhyX0bTIQ4n3XncunRzPpnEHq+ha0nAHNs7WBJjgogOY6KFXkkDqAf1r6P65LzYB4z1WgVKLlvlHlsqcX9GQHiDFf6z4WmTxkyWBkBlvwlapyEqzLEpdMvb2xsr0dH//kJ+Oeu+6K1/3SL8aN151SovUeV89ONWfWz7CXt6tbb+tQ553ymiLYFGO2Gvo2iUYdSKObgyRGMeBKppASsxadWBX0cwYqMkg+wIK/gZWDcYXPGe/V6J//rPlsMkW9c9TEGV5vPW+QsXhBIndxPTud2Nzbi6VMtGfPX4iv3/+NeOjhh2M7F3ufOnkinvnMH41n/tDfik9/4gtxz90fibn5K3Hw4EFtslpYXJQLEmSZC1euxOFjx9X1MSujEJ+cmdGKRY0mco4Od6BBgTLJSXKRxBGZv2BSn5A8l6yfxIebFE5Lk5Nxyy3Xx/nzrKDEWMOJloDMWAjEy9CgixjOpu6huipfZ+IF1pt8by3pAC1hOcDwiALzzn7EKh0t7H4aioHBuLKEgcyVuPezn49Hz56NRe267Zf87rZbbnW3jSPU6lIsnz8XX/zkx2N3eTl6trekNoAopkT7+tfFT/7UK5R0SBBypGs82gV96L1YfmJYQlBpl7LdFMAVX7n3xbovuU4zx68zWwqEKsDz49+UYOvLBD3nGKLOdyVVdXiJTlhr7+q7is8GZuZe9A16Jsv1pvnZXI/OxkYcvv76+L7vf0a89KUviZtuukl+9ozgZmdmYv7KFXkVcJ9pppRoe4ihnm/yG1RLVrG5k/ZvSrQshuEscDY8AyZogjYUWdFNht3xLO2xaYWbEoq1uqbugl00lncDXBmt8UvaZG3eUgGvfdIedVUjwzOr2XIueChumxKtsj1wIoEBJ4+R0RgaHVdnq60JBeEBWxRdOTtaOsmqYK9NtLw8Bs50tOjTOIR0tHyeRAssvIaeFFE5S9YZeGv3n+ddbGChSibRysKOizmMo9O0EtTa6poMwYGV6Fx5t/iWcniR9Rw5dEhkKv4/kLKOi8TpttVDL1fbfa7taCtoVFLkYKpTz1VbSrQcRqrr1uq0OshVFda/WYZEAWynKvktN3Ngd1+6fnJlyr9rM7xZ19KepXC8OktWj2zvuUpjUQCEIhG7SCQJR2m5elZ15YlaB4trvbVpD9bq4FXRKVA6qHHgivPYNtQujjIHqeYqZRdXKEDN1UmuQP1t6PjSpUuWAaQvau2g5fDT0Wq5hejzpOFSTjrJehbn5LK2uxsf/9Qn4y/vvLNJtFrrJfg4Z3bFL8iEq+ugh89aUSreRtqUpgiVZKXhLOlEufI0VT+v0XMhR0nvna0l1+re0i7T81ssK52EdS3ZjNJj8l+dPxVPuc6xLCOB4pWEm2UIZp1rTiQGejfRcrVkTSl5z3rMLyzGY2dOx8MPPyxNaC1RgLEPdPmqV746brvltrjvvq/GH/3RH0kjffTYUUF3+OAeOX5cZDfIfNOzB+V7zBgJWIw5rbY2tcwB6ixI4iOJhFECw8c+w0DsKqhh7FNdgu6Mjyognz17VrGBryXp0/XBbGZeq/Ol8+bkyi8KeD1rJA4SmbytbYvJPBckDcN7CF0qPvv69bywxYrZ8/nLl+KP3vteLfwgmOM+tLa1HRNT07JZZR/rELO25YWItdV4/Etf0Iw2trdiANi6pyee+/wXxGtf/3p1tECaBFox3fEgpzjnqqc5SmcfyYtJO8hsFLBztqojlGYplWzNuE95bJNMHYR1ItLg/po8m0k7u9XWP7Y7XRG3cjG6utosRvmov6vgM7TaJNqcsZcF5MTkTCydv6CdvJMHZzU2wnGLJoZY/LznPy9e85rXaAQDsY2CCa9pkAriPcYXmqXiKMfMNBMtCVC+9GwkSx0tHS3FHmOA6mhJtNXRNmSrdHMqMpNm4Tk+K7klcb8QQI1uc1mAfbnd1RpB8ao8fUzTnEIeUXlYbpREwmI0p5LFqgZHyp5feNevd6TVw20n7QJJtBjek2gRqbv6w33IibY6QLG+sssrMhQdreDk1DD91xItzDYWiBMUmb/UZod2onViNOwLTIK+jkSLjzLJRUxHbbq3lpZDjKk5xKRKrA1Ek/MOzU6wRuQxkFm0D3wRC4qFCzuvutU6jO3utRJt0e0LOq6DWd9XLjwkTc1cPDQn0QI/0h0SjDzP8qLwor/ztjlAyH/KAcUHgJlYf6xtsmLOLkfAIBLaZ0fL4QJREA8v538lEVFAlF6ZhjRnD0lzJ7l6rVXXCKSgEzN+u/uBDZPaDq9hdWZXWwmX91yJ1h3tRFy6dEVnDg9ozWiZ76Jry0oTwhJnToxtYbsp8YAElVAv1elGpxMf+8TH4+4P/YUS7c03XO/9mSmtsT+N14kJjZGPsgOa79nVAvNiG6t6b3WvTSBSJ+DrVUzS2kqiJKCJYJdV3KwF4zopgLkjK2ecIYn2neg119E8MWc9zPqQi6QMQSYdIknZQUuJhz9L2mULVRKtWMfrG0okJMmPfvxj8c2HHpJBCy/7wrnzeg3Xn7o+HvvWo/Hk735y/O2//bNx7NjR+LM/+7O4+y//UiskIbus5vcguM0eOhyT07Nie+tdYnQxBgkuNZnN0gC/tlomUN0Fy9FLm67nnPWT8vbe0Yz25ptv1uxei8gH6UatkRfRkR2pOfZpd2XehGPSQTG/+XM9YyA6x46f1GvGKIZudebAQS2+eOChh+I9f/RHgU0lRjLj07Px5O/9XsnvCDQYVawszMfG0mJsLlyJwZ3tuPzot2IfSH5tRdcQQ/3nv+CF8brX/3L85MtfLsciil7BhrJ/tHqBZxxyGAlXLktprtPWZ2fj5A4yfeSd6NIQoTXyKelQbo28Cu5tX592PHIid9r02e8y3UsLqn/L7pViRjatLfJG0/UmJHro0FHF0eWV5VhbXNCGHZaL8P00Xtrein/wD/9h/Njtz5a6grNAnGMWa/kMXgnWv2JxWUsk6GgpskFQvlOiLejY1r0sgTerWbENIlwT/4x+oPUt2ZDYx2lYUcXFVdCxvocbn3qmq6NV48xKVtCLHJOKSLoLKdXyIbOdTUbtefU7f03QsYJeVnyyYMyOFqFwO9EWdNye0VY3JMu11Jp6Q4pJMt8JOmbOiimD5rJUlEBKCR2LcWOee3fOEfuqcOmkeTOwfXlNduQpwXKZP/tzJNsabKOLKoKSEi3kmvQ+ra5CF13Vd2H8Dsb6d0dokxGU+P01lWjblWUlWVl1JbQsynvOgiW27zVkwuskmWoWTfecRBItWu7v1wy7qyfOLgt7si3gRYb8SUQqWKRmuEIebPNWBBsuqUka4oaKDu8ZpJmC+q0dkk6gSrKVkHIRugordM39g6lr9dfa3BtFlWUpFBgYInDP5ucXBPlPTY7FpUvzTngYnVPt8mBBpBKhCo69E22xb2vFnNjGSVLaxnAhOvHRT3w87vqLD8brfumfiiGKq1izfKGCRhVTagZceJjcYHay7u813Wve2G+b2Tas0FzLSPK0wN0EqhL2l6Wb5u6ZCAQZl4MSOkAaB65tGouoO8v5nt2KbIyu85Oe0CbWuaPlwSWo1aJtsY5FhnKiZakAu3/PIPO5cEH3EfSHBetsoCLZ1tapJz/5u+MlL3mJzsIHPviB+NjHPy5Td9arsViAc0YXO3PgUAyPjgnmj2FWl6WFZXb+mAUo0aqQc6IpgwL7h7uwHehETJCkd3cklUO3yUihpHQgIisrq/YRZ/GAim2Trwx97klpoE5W6zo5uz5/WmaOK9mBA7G6viHLU2LZwcNHpGX/iw/dKcLTJuTENZzhVmL6yNFYWt+MmYOHNAKbvzKnvdCbS4ua0e4tL8Xm3OXYX16KPs4MM9aBwXjBi14Ur//lNyjR4u1b6zl5jY1xRyXaROfkEJ07dyvpNbEjlRqFbBSMW37lNVPkGmqmeo11YzsG1Ris/bmr4pX4CO5eK15dNaMtzkaiQvqZ2eNSIx04eDh+4Ad+MM5dOB9f+NIXrCzp74tVNnVNTcXG2or2kL/xDW+I733602XEc+7s2bj5xpti7splxXyhlsSv3W3dN15zO9HWjBZibnW0MJBrRsszTKI1q7krH9Iii9wxrUZDJMMkcUr3m9aUZZ0qcw2jeB5xmCBl8qX5AWmY6aYOTgnjsUy0JcGjmSmtrpjeXFug4zYZiuFzmwyl9UQJHXt5erejJcEVnGqhuhOtHoQ8BMAn34kMRaKtGS1dKRCDuls65ZSYSF8lE3FLKqqjhfqtYXbLmUN4enWmua5ISSUh0Xai5fVuIe/IAFEdbVU3vCev/ep2utWpqvPN6u9aolH7UHPxzcy2zkrMtISOoaXDrizzfrS9vEdmDFT/BBGqNBJwk2hzRmp3KJiNPfIW9SJ0dkKmLlhzSFsyigUuGYD3PPJ+qqPt7aHO69oQFkOUw0ZQpLMwTuXAoP9bMDfsP9JsYksFG7a7P94zZ2RsbCTm5pxop6dJtAuGtIGH6fDldwzBxfMTdWyNT7OHLJb1GOLiTBDot3p74p6PfTTu/OCfq6O95cYbbF0pe0JbIJpR6DmoX2p3tV0/hDiCZkoZTAi72nLxWnJUk2j5VmldWLNrXR+53eTeTckGIFOkyULB9DlDHlKm93sn2ZpYhP8uMil7EUuGkEbojUMUz2mTaPs8e86yieuyxJrI9fV4/MzpeODBBwXJcg5ZD8dCjOXlJV1DkAaeAzSrZ04/ru7xpS99aTzr9tt13973gffLJ5nVjgTV2YOHcybVE4MgRsO24tNy79Rig/JU516Jtju3dgGroq4TMUmxycrGsbG4+Zab4/z5802i9fwcm09vAEL3av/klJ/sbjee1jVX5DVXQUyRD2GL66Dr0+lRF3vnXXfHvZ/+tFyzMIiJca8EnTl0OC6dORfDhw/HsWPHpfM/zJgqOjHW24mHvvylWDp7JnauXIrpiQnvcN7bjxe8+MXxy294ozvagUElWrPIHTfkHa4FIDarMAzZcaK+ZsdwJTyfV28eUxEsO8HqSIu8Y3i6Os5mhtrqWutZbHel7fikJJCFz7WJViqTNGhoRmFXZWwg/MF40nc/WWf3kUcfUYJkVtvpceEjv+ytzXjaU58a/8dv/DNZ7soykREaaKRkh26QsHv1KMdENwpN8tHf1NFyz0FeuJ40BiRaxjFdAiIa+C4kbn4GajKMMLyXnHhZHbwVB+lglWO62rZVSdYIhJ9l/h8zZAoL7oNJi+ZVSFPLGA9EjohDopVbU0+ftYVAXEPDMToxpVV52maPJCGh4xzoNazjCmAFHV+baPlhbXkPD02xjjHyBzbW7lAtG+8PZkea10LnTrbx5saGKh6SEFpUuiN+nvZSksRyWF++ohbje/2UqkpZtQG9WnPGz1DyHRwQTNVUjC2fyprRltynIOWaRwv3T6eRawi9zVGsgIwAXMmhDhFuM6lJg/RBoi0nKZIqHQ6HBl0x1TqQOttE1GXmxFSBXAkU+vuubBFZ7I6xN8nKgdeEnwb2F7HGM0mhEKrgWoN+rolIK/YOBebrziWMW/F34G0xQek4mUcV/b30pa3dozYtINGOxtzcfCbacXW0FAJAQ0Dd3jjkhQSCu/X+ysYu4Vr8bbObgVxBN7LV0xP3fPyj8SEl2n+aibbfXsNAd4lW6B63iCeG6fZDiRYzk9Qi1llQOq75c8lW+C9ZvOmG5vhBHYLILglhpqdrLaR292L2fEHTIglh2K4nNg0pUtPH+yZJeMWXdzrzwCrQppSK4liIi+6lNfDyjE7ySLGO73/wASXa06dPu0ii493c8HhllH3Mw7GwMK9nBNkcr5POlw4TR6AXvOiFmvM+fuZcnLtwITY2tzWHHBrG5GEgtinUUtZX0j4l2SR4aalD7jcuj9vatkK6HBGJqQsdV0fL64K8RbLVmrVEyki20llSnOHWJpa+r4GSVMGu6bfLGcMdCZTkwYceig9+6EPxyU99SiOWYydPxk3f9aQ4gU52bUNx7+nf/7fi9LlzmrMK4lxfj0MTYzHeF/G+97wnHvzi52PhoW/GgYMHYomVfj098YIXvyTe8MY3xU+94uUqBki0Xsbuc2EvX+981vw4Gepa/q5z59PfZfx2iWW8zopFQmKyqi8UUYs48lcbFi4Erhqha5Oxu1rbnXLNKiHr8y0ylCwGq/jMa9v8vByU8J6f8X3fp3j6mc99VmjAsRPH4vHHH9d34zVsrK7EO97xznj27bfLJ7rWJlo+l9A6Hgja1GQJntyb4J88wYy2OtrRMW94IlbRnPVnopUjG01idd+JsPJ+lWCZo+ZihGq0HNtMhCoZWo15hEqlntbxLlkqcFgSsZSsJ9fyKdHS7Wai7/nHb39nR5UDmsqhocbqamB4VKQo3hDBvJblDo0MNzouOo4iwBiKNOuYz1VHS5AAOpTX8fiEPUDLsGJhQWQoki0zSS2LxiYsRf90usWGJdHyZ8hQ3tjRIxbzMtASMoQtWIDDwuT5Gfi6li8y1TsL3UkOVKm8VliOJDjEd1V5eW5qcXZBLsyOIJHUgcWYvcg9coiKEIu2TC34M/8XQgfwds1IvAsXs3HPabWYIBci62uQLjHfQC+oTRcWq2J7ZmYeW42sIdR8LxPt9i5dDxTzXc2sEYyTbIvJqwXZGLprGTZi/U2TMKRrZH1Zf2xubEoWxXuk4+HniLyRFadNwVPywoPtsaCSng5z2wLvGmlTkccOHToQ6+ubOnzMaJeXV9W58hDV7mLlPsE7TrzElIIJYV8L2tXMpEevF2ep9c5+/NXnPhd/8cEPxGv+yS/Ed918k2U1HVABz3NBB3iIyuPVXQ8kO4gp+lPXTzmh5vYGn2IZPxFDlCCuX8kUF9JWf64Zb8oCGlOFBoaCDEW366pX3YN7nPzoRQh2zTI7nq8ro3QzcC3AF78CqAyEgG5YcLzHCTwjyHdgeWLWos4qZ7ur66u6f1wLBYbsoCpQTM/OxImTpwQXE1DQHYMCkbLlCra14RnxVcx7LxJQckxv55JIaKVgyrPR0Q73Rowzf+1xoudZowvi3Ni+zqYLvA8+R1CvrlXGLhQnBZ1SJMomtFdd7OLyclx3w41x4dIlFQvnL1yIu+66Kz79mc9oJ+upG2+KF/3ET8bZS5fjsTNnNb+lQAEWBwq9fOFCDPf2xvTwUOwuL8bKhXOxeObxGIQlPTQYK0DJu7vx3Be+MH79N34jXvqyH/dIKbXOkpUwZ+csp7TH/5ibWhP+vgrKLXZvBmhtl2kSne1I6+tVDOboqv25dtPZlhW2IWEDO9ip2KpQKECRRGuzj8Y+9hpXEi9Iu0EAKagGVQSyd3hqZjq+60lPim88+ICQkcXlxZibm9NsFkOKG6+/Pn7rX/wLeR4QR4mVSC8xvyHZgvARF4lRxTehENdYhNcqLoI10dpP24vj4KjzAXprjIvwXCAPpUSR88evUhqgzaWALa9jb/HxFTND3jGN2CgZWfrta4yWxLM6v+poKZTyeS5ov0aD3DvPaFn8/o53NYmWdW2wjsU8Hh71urzRMSVagqJ0XflQ8CCSaOvmtclQqo5aM1r2XZJogXEq0XJBFxcWpIVlRluJxGxMi/3R12rHpQ7BnmY1+OQy0+Tm8AZI5Bg/ECRIgO5Q+2IdZ6LhEd1wki6Jjh2z6Hd5zSRB9qr29O7LLL/Ybjap9vaSIvhwKOr9iRFJghocjMWlZQWf6ZkZHRB+I2Ph/9qQYkyOUvXzyuii1vVRCEi/rGUEHc0rWGiAY4pUw3u7MTM56eUKuJVQxOQcUMWlyD2YMBhuZZE6JvEcUhjkBF6kDTJ94LASfLPqqtWG/djFpRcqCZX5HZW8RuO5wFvC77SELGJSQaxFxmg/3O0/l8/qoUOzsbq6kYl2UjMx0fc5qAX9pwlHO5lU5a3EAFNVwdt6aWQaS9vbrUR7R9x6043WHufmHmnigMayu+D7cQaBlKRjVC/YZR0r/tSstQJcMkGLuNJ+fw50homLnWzChJmlBTVVktbf6/uJsGWWbDfYmmFapuR0LPLbRUuY0jqxkYXUeB6p1MUYQYsFMskmKe7osSParqRZOVpWvIOxvNzc1BarETqCRisNUceIBteA5Ab7WNrAnd0YHB6NAwenQMtjZR1FwV4MDEN8dHWfUxslbqgdEFNYh6rAVKsERRjz53j1/HdWwoLgTg1GXFrZap6Zkl3xfIjHkMvkSba+YBRTdiwSN4QOe9dFBwxVPoJ6ff0b34j3ve/98cgjjyiZPPTQQxEL8zFy/Q0xNDUTu1pVOail9vN4r9NRseggTWn2lhdjmIJobSU6K8uxs7wYQyBjSFA6e/Fjz39+vOvXfz1e9rIfb5jh4u81m3tK+qX9jokA+Zm/+t7nYKPEsZn8SIhaAJAEqYJ4FcCfING2RxttMlQ70dYYpaDjSqbtTpkzQzxsCjtX1E33qwTT50RLbMaK9rrrr1eRQpIh9i2vLMXI8IhsbI8dPRJvesMb4+nf8zTFYWINMckxm+9l9yrp8PexSdxpDCqccJGgct6caOVjMEG8tV8yJMgh7BjTU7nUGy5gnWwLkhbvQX4Amkklz6S2V5mfovl6fu+GxCgiW5r5CDWsUWoVQObz+Hf6hnOf7vi1f9bxfr6cN1EpDAyKdUyiZXbR7mhJtHrRmWivhY6v7Wh5cxBktFQgEy0PNhd0eWlJG11qRkuiIQjYhrGn0dHqoezrjdnZmTh+4pjmNe4O3b/TdYKPE4RJwBwW9HMkPS4JHp4kWZIuN9WHqT9WV5ejv68TI6NDujBye0oCVCVavpZEzedJkN7P6kBUiXZyairXUG0rgdeF5ueXfpbP2x94W9+H6zc4NBzrG7CaLTkS6QlvUcT5SarBjB54idtIMWIPX3eUesb6vEiArodOljktzDpZYfb3u6ISA9xzyV2YfI2cBR0ttpU+GCQDmb/nZhJJaAhimgemGX5Wf+rc1EXVKqpyWOoSx8oIgiB56NBBEVu4T1NTJNplsTOpUBuv/MwZV8kJMoAXFGY2a586M2QYSzu7ce/nPhsf/PP3x2vu+IW47ZabpckOlnrzwCVRjrTH+/S8lsRruIpEW6YolUALZquE6Wq3mNYldmq+WmnWqJqNCbxdKJNJnqdmjt1icCoQaAqbS90LkrpqsYL3wmqE0fAeunN2crQIaL0Y4Yd2d4IS1HrGcxcuCsL71re+JbOA0mwD2XFfdoAzk0RoRmwS4JAM4dyE7aJm6BGT0zNx5Oix6B8EqenxCsM0by9nIXc91tfT1YJSefxgkqPYm1mUMMse7WdMZH06hhp03uW6pq5Wz4bJapb41fo9Q+6sqpRhfn+fuArM3CBu0TRcvjIf7//AB+LOu+8WdE6BvLO0pAQ6fvRoTB88FMvAksOjMuN40tOepmIF6BeEijn/3vp6DO7vxsHRkfiruz8UFx/6ZuyvLseY4MLdWN/djmc95zmCRV/24z9hvgewce5MdqtYida+y5aBGTJGdaCBQDnINKzfemaL4d7dmdzMYqUhtjFQGzZu/7kNGX/7n72IpN0lKxnneIZCq3wS2uOx7rwWtrlXCtL5Ehfpalm7N7+4YCZxNkBbyHkmJuKnX/7yeOUrX+lNa7lijvtnlzUnXV4/MW2NXeW5Fo9ES0FuuSm8AK8GlYVmLvUY0uKCXu/1ToewsmG03aRtaouoVMsPhCzqbBkyNnE2iY05ehQZKuU+JthmUaT5dteCtJCBhu9TclhYx6WjLXkPs4pKtEDH+PTysPG9r020Je95Iui4qggCgZYKjNnrmAtE8CDRYlhRM1rIUJqfaiG2pQvaGCOWLsL14Zg9MKMH2CSDPplecLG1Qw/d3QAAIABJREFUMaOvT2b2fOSG8fM039rZVQKsTrIqQ3R6nc62jMm5MLymulB8/4KoqMyqo1WBkTNIddXyWR5tHFCKVcz/J7FTuXFt+DNfT4FQEh8SLfMuVe6a4aH9NOPNK6V65BEshygZ0ntBN4lXMNoA3sLuaKnQ6Gj5LacSwpu2g1SHlFksfXJVDOyx4o/v7+RRA/+CSTT3kOTKswv/ex5AwZid6GUZQssZqg5YVcgFnwMLklx58GZmZpxogTGdZpqO7moySJdhWqztuvZo8tiDuRF98anPfjY+8IH3xWvuuCNuu/Vm+//uM+u3xtWv2dpbXwWlRgc6sMzG+cUFjGuIrr9pkzhbn6vvdBWc3AqW9bNqXZpeQ37zprPQ/TZRqq5X8zFndvwcza2KfJfSFc1bk5sgkiIuNQkZQ4YC2YARiZHJ44+fjocfeliJ1kxXYHRbZBY0KGiznG8SInNw6kiyApw6Pjmtj4yakJbh6QuJzVwBJwKzoTFyAeL19hOT2OzdLV1tEtSA90aAjtm9PDwc119/vZ6X0pzz3rFh1DVJtrtniV1yIvcQZIhmAI4CzcGxk8fi/MWFuPvDH47f+7f/Tp3VNs9qdmP7G+tx4223xd/9+/9rPOUHfigeOn1GUPuhY8fUQZ0+c1aFyeLcXIz298b04EDcdPRI/OG/+Vfx+H1fiZ7N9ZiSh3MnljY34pnPfna89a1vU0fLvfA9t6WliVDsccX21cWNnl/tF+6uzauyrQCK9lYpnZvUd7e7Un2NoOTuissG5s3kW1/vM+3DXR+tIEkrutYLaLrdlndALRu5qhhFAdDHKlCPdET66euJ6enpOH/mcdsmpsxri2URvb3x5Cc/Od79z/95TE1OKf7L7jP3OUOGKs4MEQyrWjAnIP1KtAUdk2i1/SyXCcA2VpJtJVr1IZkwxepPFQzJluJAvy1cT81segjkOS2Xvib+NbrabkcLIlg+8k0BlLLBJtlyXV75lrdpkgSEKe/Za5yhqqNtQ8ftjva/V6KlC6GjpdKmayOxyFZNM5hezVNrvZSDAnraMbnHyI4R0wsMKKqzzc/XAR0c9ByoOkwxF4E31lc0Q+BX/Rt/5iLx3vhYbGEupKqvZN0W0UgkniQ66cBl4Kw/8xHomkNUHbGgPDoCuTHxf/YlttfcMMy6ZtYwMTpqqc9Af4wMDjXQsYwPBgZicx87PFswElQ9o93quuaw9FmuUH7AtNShlWy1kFtet05K6njE4oOc5iBhfaKhFFsU2iBAG4RIk7Xx55qEwXWs80GirW4FD1kSLZ2DvEvzejddYwb6IoE0Mw8tVrA0hGC8urkdO31D8Ym/+nS8/wPvizuqo81EW4LzxjZREGaJyxMVSPMABaCEdNvBqc1C1vW7ilLVhUHbXUQTswSXOhC2mc/d7886P28bubYjUfDJbyQtpVaOeW6pv1Npl0E9QV1dgH1gCR44IGHByNYefp85fVozRe6n3am6zNUihlVQrOtOIMZpTJ69fQOSvWBaIQs7Qcn4zfaqm5QsrZmV9mrko0UCQ5Z/VZKVY1c6kME6xspwYmRYBMebb7pJidZdjQtPClRPpn02xR1LqRkFGiMpCku6n8WVVSXa6QMH45HHHo8Pf+Sj8fDD34rZmVldr0cfeSQunT8fF86c0eu9/XkviKGDh+K+hx7Wc8MqQPbJAjdrTri1GatzV6KzvhZPv+Xm+Nqn743tucuxvTgfo71s5xqOxc31+NHbb4+3/Opb46UvfZkKEEPbNntg7MI11yYykqykSO5q/T7Eprgqzyr+KCm2rRBTC95i0Dtrdp/nilvt7rhJqk+QaPVT0+/gqgSsn5/knyye+D7iTaTM0WcERcqAXoOLbRMZDx4+GJdOn46e0RH7wwPF565ZOCC/+e7fjKc99Smax5clL9fg2kQLt8AJtq9JtBr08J7F9XFxp33H7NXF0CjX8UGSKw27Cod0grO/Od4DaW8qr/OC7Lu8E3sJuEA0EaqSsSU+jhfI1uw5UMhuXW9yVOUOfe3Pv+0dHclE0I1zEfsHYhAP3vHJxrCioOP2jFYd5d8wo22Tof5boOOa0ZJoy+uYRMvhpOsETlXbnjg+7D3eGJAxzD9uJtsy6CaBBQjuq2vr0gDyxukc+Tcv0mZbBZWLh92b62t6YErz2U6U1dEWI69tVCEW88CAgD8G7EUkaF9wfnZB2UWGKrlLVW6DcrxJDXCu9OLRgXXNrFayCG26sMQHuYrYstxgZtL8nzRhwB+UjTgFH2vpALBwQ7TxFh93a6bUixVYm30ygVb3QaDk53punsFSbkRmUYoRu8+uXR+8J0o27rx6RXRh1k0xg9UfAZXgyExN8GMRhBo5TrcDbB/YkpDwUGLWsRn98bF7Px1/9r7/4kR7682yRZS9HUbwWSwIvhQaYNKH9Zh+AIuZeFVSrSCXD5UZh9kZV2cgeD+JLdd2C/m1TvJXe193uxJgRW+uqetnEnI3yYoMphm+X3+NOPj6WkHH9ePZ5V5T6ROcSLILi8tKQkh7Hv3WI3Hl8mUVpibe9ZuUt7HVcAR8bZOElDK+0h7yEbMK7BjRitIIQJ5kNSKs49rgU/fS/AZQGK8ZdBcbtqXMv5NoRwUf+7XccMP1covjmef/Euy0XzrJfy6cfG6VpDqhOT3PwRC7cnv64tylS/GJe/8q7rrnI/HwA9+Mp/9Pf0tjo4OzB+IbX/9aPPS1r6nCGh0aioPHT8QqBChkTpOT0QuxhyJleVmr8yj+j87OxEhnP647MBtfvfeTcflbD8XWwpwSLe9nbW8nflQd7VvjxS96qRIXhasNK/xsCUemOBIyQdFEVysSROzp/ne7zEq5xWr1KKvoN2bsdM+P7VGqv2on2Gszdzvh1s9T+ZJcGhfhXZc7xcjkqhRS0e7Q9DyAQJJsBoc17ycfYFLB3HRxfl7nA4ITSZZYIlnj9k7c8Quvjp/5mZ9RbAQNhAXM/cTrWJt/UjFBfBCVjGRLV5umLBouagucU57W5PX3xfAAaGCupEx3wXLh8njE4xAKRbHWKU6Tze8xUrKOaTJysYAL5DKZSaeo5HBwD4f64M10WeJ13X1G3aTpegMdA3eQaGUWjnZybLxJtLwhLigvjscf1rFmRUCruc2Gm/T/lwwF4xh3KLqoaw0rsGD0A4fJQ/od97NY2Xor+QRTWY4ybOfhHIhN1moBI62viwjE6xZ8SdUP7JvbhXjzXCAOAT+3jPBr/lpdrL4u6dsFG9dBZUbF98f9qrpcvoY/EzgqMJaWtqDpIm1pLtHjSrDpJvGPRpPcgpDlA42fMxaVjsiePw4NxwbkjzQ44HUwp0XL5u7G8yL7fNYM1dCpgiqL4vfQ/JXUJ60BdUjTK5SgL+F9ru1LJimHjBVbJcz5m5JsPcAkWiwYuQYkWjpabPAIbPU1qk7TOCNRUUNSbbg0uzi+z9rWTuz0jsTHPvVX8V/+7L3x6le/Km677RZB6izY1gwU/SFEopIsiMzth4DvXRV6dY/Nayk3nvKrTXlQFQQKdikhshdqBstMUPXACWivSuTa6KcuzWSs5lcZaeQnZCPXQhTU3QtVoahn1dmuoFstKs/nF3hteXVN2tdz585rPR5JFktBVlLuJOEEOHp6akbfz+c8NcpZ8fOqRsbGBB0rDgwMxshY7qKFiQ4fgflw6ttVuOR1UKLVWAWdY85mk+Soe4wz1H4njo1NaPE79+LkyRMiSK6trogWV8HOxhfeeqR6JjXHnOvxmWk1B8yQuZIXLl+OT336M3H2/KU4fuKUIGBWaz768MPxiY9/LPpgme7sCCH6+z/3yjhw8y2xP4yccTLOnL8QZ86dj9NnzwrRYaR18sjBODo5EQPbW/HZe/4yvv7pewNy1NQQ0sCN2IpOPOu5z4m3ve1t8aIXvthyGc3oXZRJ903QlfWed2JrH6Z4EsyevRSijaJ0jSls2ZrGaM0Rab5Wicaz3Oa8tTgA33bcWp9Ql2fyS6PFvTbR1qhNKFIrCfPsSMqFlGmL7WygdbC1R7wMXQ51ufUKgtPamows+H8b62vxrB99Zrz5zW+2wcjAoPfgimHUEcwvdyh1uF76XomWeOZRU85qU6tciXaon3FbiHFcfuf2LE6/87RerW5WREOtGnWpYqi467nQOLwltFznz4ieZ+8jIq66SKmGzKiLx0FNov35t72z44sTmulABoBpPDw+qUDOwwRspMANpDnK1gQLpalWPCDOVVnfJu+xBSAJGYiHSockyE1mJyRVzyZ+xysrOoxi22a1K9bxznZMTIwrEHAjCQToMflFgkTETcDla+gqORCra2tiAiN1YUYLcw0/VElGZJ5hDa5gYuzqNtDwDknjprnq6IhNI1JawvfnAjLn5cLVWkDNX+jo2WWZBKmaDfN1JPeS8ZRmFriTr+Hf7BjSicHhAf1s6U1lEDGgSlrBG1kPc1I0tdrHOexVbOlBLBeavTSTz7kcM9rariI2byvR1hJxL82mC0EmA3nMK6Uaa8CapWELCQyWCxnsGOX7V6YgzIcL+m0fsBJ1o7nl+pFc565caRIt3a0SLe8zvXDb9nwmE/k6Gjr2dpAi3aAbXtvcjr6RqfjoJ++N9773P8er73h13HqrE600i9T7dGjakuKCidcNIayKjUq07UClhybh3kqgpX9tB0STmfw668FKakvuFy2ovrWRpaQSDVzensYl6Sq7bF4zxvWMkQ3dY66RzmYEcTTYeztebMECCTTUdLZ0eptbmnEBz4sM9fDDMXfpsshtNaYROSjJcVwnAivPWI1BuC9iGwPfgnSNjIhANDI6bjkPrwcPz5TytGVelWgFHdvKtuEAVOIdoAje2YuJ9MJ+0nfdGBtr7IZeT1epXj0D1jZaRkZw00ILDOjxut7Z1Wva3N2Pi3Pz8fUHvxnvfd/74+vfuD9OnDipgvX+r30t9pHy0V3QwayuxMTBQ/EP/vGrYvqG62N+c0uFyZe/el9cujIvWRDnbnVpMUbpkvZ3o7O6HL1rq7Fw+tHYn7siGQnd6VZPxLOf97x4x9vfES984YsU71zEU8gmKiNbIvutF2yMe5hnzZ6N17nqjmGcezS+avagXp1QlSxbHa3/fnXS1rnUIf72tOuZqnkc1VDw9WpIKPaHhhSnVJRnwcvzwpersRoYiI3V9RgcG4/ttdUYmZ6SWcUSiACkWemDI3ZWlmN0ZkYvAaXHqRMn43d+53eaveIrq6vaNWaOzYaY7vIhZ9f15raKAYqpkvoIOs695sxeiV3wMiBB9eFzDEqXfvFC5LL4UG6UDp15LfHEDP0qrhvZZGs85ntoZ6hydGsQMHYzizfTNcQpmNqFlL3Udfn/tze9taMAJHP3jh4o9k+yvacPiIhuSe7T0OdNOqBqI8kp8Y2gs8ptOLr4g5rZeO5rs3tu2MyBWa2UU9UUhlSX5hdiY2lJDz8sNMtIUoRfZuzZQUnewUVMP17NDJjncgO0+sjuQtL71p4aOapYqtMETFxJWm4+zSaYhKO0S7P4ATmzqzVLlpLl7lA3lg0xq/0z6khX8L32iLdhnAY2zWq9tFy1/UWEMG02GhKMqw0wOTeQZAejESy/6KxhnG7vyjEJBip+wWIeMxdKqFRwb0LdmDX00hHp/RoisWtPFk9phC8rQWl+3XEqKIhkhbzKsw5+CTYX0WbX9yr/zsN5/NjRWFxYlPXf4UOHdP8XV5ZjndfW6qD1/vhZztr+WbXPN2Usmh3COt7ciq29TnzxK1+JP/iDP4hffsMbJJSX6wzIgtwsy6c0CSOtNXdUr+1O3M1okb26ycFBsBuruhWso1d13eXgVHpXwX/6km6U6y749udIlCpWa46bSZYZk+03EeH32AFJHbQlIYLvKbqUZA0daxkDe2WjJ5bX1mNhcSnWNzbi/Llz8fijj8XClbnY29oS90HbbQaHbBaSSVCaQ7kZ5fOMIYlWi+2rmx1FCz81rTmolsJD8puYsGYebgH3Lt2ACExo1XmuJSnKZR5aBp4oxvjQYIx2emJUZjW9wVahleVFFdj8na1GFJp0uIxeODvIQdBfAjHSua9s7sbM0WOx09sXZ6/Mxf2PPBqfuPfe+PIXvxT7LIXf2owxOv/NjZi7eFGFIpu+KCBGZ2dje3Q4VumaYG9LMpLoHWe4J+LEyWOxsbwQP/L0p6mjnX/0kdhdnI8+No7BkYiI7/uBH4zf/pe/FbfffnsaquBVztpD8znckjp+1YYnnbtW0XVVjGh1paWDbc9rK5bx0THJJDQRCTF/KK6ErGSlyNcvJdb29rWkBbbJVOUJbhOH/L9ZMNT3qY675rj1ejzz7SadYrNDjINhLKVF6s7f/Zvvjmc843stsQRZUzPFnm84AfZrhx8gVQK/s5vd6/jvJFst9FDMMlw8QLxiZR4yH+1/9vlxPPIiCiV+xSxGVr3S4suCl/9faF2tTKX5KfOdtGtVI5jnnJ/T39lTYves+Nste5uO9h+97dc6VQlpabhmf0PNsmekPkWyYIZBwhVTS11IT4wOM/jPvYvyuh3w7trE2amoYSrPzM56DpJBE3YwjOON5WXpZQVHqKvyTIMqXjMdnGBS51dbObwRg4AOM5g5KYWqTem5Se1kS7VfbMNmflqaShFMkpPanNW0DEhto+FFgg/CZvVBSYd34Ib0oSqvlcwrkVairb9f+3ldI4JOJtnqCJoNEn0cHHSGho7pLp2I0nOTB2BgUGQVzAmQdQg63tnzQniVYt6LKeIWMCos5SRueZOKyTjtFXnlz8qh0gaa1hLk6vb84PbY5rFx4AILx1h7R9V7QYQEFzR0JFpmcJVoF7DfJDAkcYHgWquuavKkGWpuIpLaNB1/nGgRtnfii1/+SvzBf3KiPXrsWKDb5jxU8i9Iui32bOagFdTq/rVgpEqPVdXq/lRnlteFB1aFZW7ukOQsKzVBRypCHPw4tO1Eq04li1QbORimL+iLwCFbOUhlkg3Z7crbRDy3Q/NOELo60UYsraypMwPZIdGezkS7g65bjllsrzKbk/NTRDd1WZkgeJZ9fjpygRqdmhJZCCMbnD5ATJhlak91svRBg7SHuCdiasKJ1oQYw6cazWTgH+NMdzoxJuOUvrj+5IlYXlqMna0NFVqKL3RVwJLDw0axeszyR89OrBqdOhBbPf2xP9gbf/Lnd8Vf3PMRucVBIjx55FBMDfTH4w/eH9/4whfj3LceTm35qORQrHKbvO5kbOo5HopRmgsMP7CBHRyI8fGxGOjviVNHD8Xx6cn44B//YXz+A++PWF+LKS0s6cTKzm58/w/8YPzWb/1WPPv2Z5koI2i1T89Bw0rPJFsFhzKky/9r6/Cr/n5tAd9GVNIP18m85dpUOmw/AN0ut715TQWg1k5eTaaSZre+V8pWaqmBpiD53POty2e5OnK/HSd7N1QuXLWONB2f+DvJ55de+0vx4he/SMiEE+2ONbR7O/bIV+MA0bNXOceGFawetGkFidZxk7zRVWmQaNkKJS1tzmtpyPglAixFafqw831YCtDcCa23tCFO+5efta4m3qRBz4P79ne8/zqTb3W0dd9qVWjPq97B9h67V4C5l1YJ1xfmFkh9CNpk/1owwIPHCxbbS4SoXJUm6Jiq0FmLwLi2salEi6kD5tLC+ll9tOlEu760FPsJy8rLOOUrcqiByJROSNKa8TCnc4eSFHMAzakIaIYDyjNXnrBccEHfHuy74zJuTpWjjlhetLaMk3+wrrHnpk6kMI/5WbntgvolsRjPKros4wrsV3Ws+UAVfq8D2rJ6rIPdhd18XcsCkdToQT/kqAHDI0qArmApiuhekfdsbO/IMF2r8lgiTmeaxvyuPn1gqspSAklY2PBIN6kKToEtmrKNSrYmBCX70ypUJ5MM/mhV7TzkRCv/6v29OH7sWCwtLEi4zrzWHe2K9jlK+J46Yc+nwRlaFBDpR5OJqQ1S1dE60X7hS19+wkTbQEKJlHhe6g1PMhMQmzY5hMa/ncBk1O7VWbVSsYk9iXLogeztFZED9i//3dB8ri6jqJGdpGVxTZBKKE8PYgYunRv9fDG1XJnDvOf6JYKBfEGLCXhtumcp+YC5zigkO1rIScDxWAqSaOloL164EGcee1wdLcTD8oJVBZ6Fqu+12e9ix+aaQhItJCsWrFeipaOFAEWsoKOWVWY+CzwvIivS0bKzFt/uZJ5WojVSEVpBt7uyGtOjo2L+33rTDTofnT3D25qv1d5W2fTtW44WzKBXord/KPqGx+LBx87Ef/nQndGDpeTkVHz+y19WbImdLUlzerY2orO+EVdwe7p0KbbWN+PUzbfGi1/xivie258ZHW0K2pHudm5+IRnMyyJaDg30xsr8lVg8dyYWz56Oufvvj77d7Rje3Ys1lgtMTDaJ9vZnPdNGM8mO5zkQ3K/u1R1t2XQ+EQL2RBm3vs45zAmgG1/MRG7+XhBpJUSNZRwnFNWSP9D+/72dlAfVD89E6S65mywrTjnRdgsExl9X/Wr+f/fnAjvX667tPC972cviNf/7P9FLAxHl8+LeJFtXWtfc5EWiJbGC3kn5rtdlWF4OZOi28zkBaOenuVg13NtNtN4qJyc1YjBrQnMkJeQgUbn25rLi3OQVdMLO7Wl0zH2MbtLzvxJwu6EqqVrPz/3KWztIQ2ifSUpe5hwxMj4ek7MHBCXvOqs60aYnsnB6HoScz9JFyJ1FQuLuTYIFS1c5PTPdLIvmhSjRLizG6uJit6P9/3h78zDJ96q+/3R3VVdXVXdX79Ozz90XLqCCEH+/iMujiInGLSgQ1J9oMMkvyfMzUZYIKmCMT9hNjEkUNTHAA0SNMYq4i4iALBe4XO5+79zZeqb3rrWru6t+vt7nnKqa4WL8x8x9+umZnrndVZ/v5/N5n/M+7/M+4bGbHmaAosusnZJk07kwgj5JLvgjXboZwalulAbtQSFTU81oQ0DDwQ1Tfwdub5b3eys+D8DWgVbZLIp850bcAQcg43KhlWTE6zez5tx8o61BGe0k0BIckJGP/ny1Mw2A1hXHXDrZ7kOkpgkTscZGtBjZ1ABoGdGkea3Z0O4R7zCIGB6VMYxRtGmHc1dTIaqNHLNTvdg/VN2J9hJrMRwzlz7ElAK4YPl/YB94noxgo70EgF09dsxLB/WGtWXB6EBL8HAj0CZ1Q+asloeoOZPRusL6QBnte977HqeOT6CKpYne6U9F1DGJiBecGcVgiMAI0GYA4RG6X2iDPtAIUrIf1hW61DDRCsTEmIiU9ecwl1BtP/rbs14WVTPtnxSgALROKzKfdkwuNzcCrZuYuHAuqWONsQQMKdMwCzSBttVWjZb6F0KoyxcuCmgR+ITPiX62Lq1BUAV7420oHoS40lMGKAG0UMcE35nRUppQcB1RPaCq4IQecLI+gl19LQJl2K6wUAVoxzodq8Vg97OnTtne7rZ1qdHGHs9ZoGQ+vCbobur1MGKFUtnaB3378Cc+ZW/+2f+gNaiuHrfmzo5NUxM87Fp1zGz7yiXbZ/Td0aHowYPuoZVnavbMr/gK2+G+UBCO3sJbRghUqTPWG3s6e831NZueLNhYq2F1/Hv3dq0KbY5PdLsdQPtme95XfqXWgb3FWcDC1AN5B9oBXSwGyP88GHc3glaj4DoKYqMB/LDE4YFispIJqAO6OMDVI6fra7gKPKGTVL/ybFQZaThQDeolAbpJOw+AxFOSoUbjhhrxcNyfl3/UFSKFcd/uvPNOe/Ob3ySdCMJFQJb6tpKgsC6URWuX6TjMPHawHXi5hZucJ2Iwn16jVVtPtChKxKk2Kw8c1XalOcGemJE8omlIHwNfItev+NQeT0q0HhkIxzJJM0FyYEdKhDKRu5FCTgHs2P/zilf3icSxL0Mo5PWevqjj2sKiNwvrFi5Iru0ONC6MkhotsyAduII3rwfnDWhrXmyxaLM1gHZ68DBRB+/t7Nre1rb8LtWyMvBGjfpcRMmiIAW0voGhM0XVHUEteHatdeD3LjEYUHTOnsbEEJlyuyAhsFTBhQaB83XtWBfQCFhCOehOSmQ3AbbSNgC0PZuY9Iw6Kc4bgVauNTcMDs++UAUOEhe5k5AfGM88idIAOQEsAqroqxUQpeH/hF+UCbSijveZSOF1U1EtqNz0TYff3w+pT8QpjDPEwOsXvIRBn2wYWHhNdvj1gcBDe4DAhp40r0Vl1u5m6b6OXmrtq0ZLhtButmxlZWUAtKKEJDj0Qe0JtGk1mXaACbTuizzMaMng7/3MZwW0P/KKV2iGKmMZc6rJ4LlISOSXvZuD+IJnRjvotR3QRHHFBbNyY0abQCsP3jj0ozVa+cgGy5JikxwKwGtKCllrxoUbQKt1AGij7lRC3SsGw2u2o+1EXk9DjORnEqCFCANwNFSg3pDDESK0yxcv2db6hh1i6kDwEW9PJYZQ4GdG61NmHGgVeDMLGDFeraYaLUBLXV0ZLW1uk5MR0DBrdNLfjwG07gqlYCsm2ShIjkHaVfrC8Q0O28/TJ4/b9uaG7bdbXnML60/+n6QePTBRsVH7e7xUtXf8yrvs1G23WWVh0R67dNkWV1ZEOc+WS3b+8/fbA/d+0h741L129dJF7VGUpuyAU7fdbls9N3qZKFVsafmY2t82Cf57PZudnVFZ5ezxY/a8Z3+Zvf+/v8ce+vM/N2u3rBZahr1u1579XKeOyWiTGuU0qdbMe9dZC/enMDPwFDOd6YdU5SjI5t69PmXMcxz7Ny+OQaY5zFz5l6lXGVDOOWPaOUzdY+KuYoMP/l1ms2lqMUopxwsKYm8AtAn4AmJ9hFd5ZIoS3UYP+MLCgv38f/5PNjdXs263Y/td6rMOtCoDhqkEWERwLeUxZY5QHacYysteriFRD2209Tj742vs9DSsJT2/0M8BtOBTzLvOtc6y2cAeM0tF+Yjimen7IdYc73u5K8ql7K9si8r3o3X5gVe/pq/MjMwqDixEcqlcten/dxQxAAAgAElEQVRaTdQkf4ZW1sSEqNmo7jkGV+2WaLL8i7oVv+eQ8gHQkunOzNauA1omc+zu4Ay1rchPYqgcZu14p2flzfVOl+blzYWg+YUoDxWQZY4QXm+SivuDJrvS9wja2Ke0MFHDaVJMyJN2TjovF0sRfz6InvdhuZWfT5NRRjpVvA5oRwFHNbqRzCoPTNZ0pdxGYJbqxATaqE9l7UFDjRk4EKCr6C3ceA6jtwyqpbPv9nsJtOQ98siVT6oDXtL8UsoeAW7Uu4eD3BNIJZAKgY4D7VDCPmCLxqildMUs5PvOi8aFa/7seL/HT6zaDrRcs2HLS0sC2u3duo1FT6YyueyBG3iVxhCBoI7dV9TNxbNGy/slo33v+977VwKtMvB0ew8gEMjFAdLfRXDh9Zi40K47aGGaMGIagC5A1DF1cjJKPW+n3DjQuk/Tw3nEYjGBNgM+z6ajRqtsDgFUBB5BJafCeVCjjak96mdE0clMX+jqXk+uWXuNhjJa5qqS0a6vXR0ArShZAg7ZKHobik9UCepf9LmP3wNo6T64EWh5DpOo62OUoko9gG6sGa097BtZq4a7k19CLuaqErh32jZbKWs61bkzp62+w32wL00CHynS0zmCzYihHCjur1zbsAcfO28/94u/bMunz9g9z3q2NRiQguCl07FyYdyuPv6YPXb/ffbY5+631u6OSlgwc4gGF0+dsq/4xm+w8tycTYwXbXt71za3dhR4EIDTVbG3s23HF+cEtO/4mbfa5/7sz6xAny/GMNi9lssC2re+lRrt8/S8xWLBBHQPBl7tGcg5+xXZ7KCxxM+mY+/1n0ez2C8A3FjnrPcOSNzB5kVD4T7aCX5512TWSpIln7Qo93mfvTtGDbrSBpORhsKq3NcC6Hjdo7XOzByUsEi05Gr2/Mw+edtb32LPePrT1FHCR4Iw/bTyIhYg0utLi+JwqAC/p2ToQRdr7TQxwZkC9Zj/7CK0MNlQrlhUFiuHKMRp4+MS6zoNncmEJxzqd44Rny4OdUxKb2res36m9dwyN1TZo0Cb2bvW/2Wv/Fd9Mk7RbVLv9qUsRuRAnRZnKHkDUTNhzqDMLTwi56FwiARi8aBUNxzUaic8oy0U5XXMtB3Rs0SV3a6cgrDhYrKDpu7Ib3LYWpH12qQvvYbmoJlAy+siFx1EgqEa9kCATY9yjGK5t8x4H5tfpFLWYWShcTQu7vF5oDFfs1Cw/c6+bkoN0YjqJACVFMfE5BBor4vocvON9lhmJBhfYw0FtBllDnU0g4xWwwRi1mI5s1pNqEB0NiGqUDXagyMJoQBbB1rviZeFHtGWMroUBbgLFGIyajQ5b1XWhEGjDzbWYKqF0yl61olOYxyEQ+thvhzq27xodJkyV5g9c9Sz1ROrsgBsNZrKaBGzUKPtFUq62ABaqWzjsKQ5QV4M6pBgoxP89E0HBDEUNZYbqWMy2qSOBZ7BToyKoVIBkSrNQU6R5vdfBGgVrETrl7IjVMNBPwO0Erd5NBNZtXtBu3NOtvkMRVGZXQ8Ps2e0AK0cwTQaEaMHH7bhc21DSU1rGTQlgrgAWhTngC2KbEwryGi3Njft0pMXbP3KVUMMJXtP1MkI1uiRlXOT96uPAi2BMqAti71Syapzc4OMFuYLoKWvnpaOVNCqf1xexgzuKEXrxWQwSd4b63FwAm3LatWKVPVnTp207Y116zQbeo30ulL6SdoYxo2aF59Z34987OP2S+98t9lk2T790EN+fqdndRfgGtfcuGZ27So2Z1ZDwIXgRmeka/Mrx+w5X/XVdsdzvtzmV1dVo/3cfZ+3S5fXdM9xQdTru6qVjx/u293nzth9H/2wPfjRj9r+2hUrM9WnNmvr9bp92XOfY29/29vseV/5PHfviuBaE7FyVFtkQllm0l0RgfVTgWx+LUsLXwCyKaMKFX2WJSJaHATv0t/k/TKghdMMxicjZZAskB1RGw8U8yPZrY6qUwqDNp/rAoQoueRd6G2gDkS07cjzvY3nQcFe/apX2gu+4eut024OPI45Ospm0dAE0KYIStmszlaUKWNGOXe63Oui5MK5EVhGwCMAVzucA60MKwJo3R8i+2jj/tPd7XqJdDQbUPXhjKX7jnPIsBvNSnZRrMplMfEoZ5lrLV76L36kj80ZKjvvL2J+Y0k12iL+wFOVwQguhA9kFKliVR0GL94R+bcemubGTgpE3EBiwmZmZq1cqehNcTGB9pgWaIrL/r4yT/7fBFVRxDKP3x98LTMOFlROTogNGI0XAqN0OtKzCPaCz2plCEtHmtXJnpUx8zqILtmIAa7KxFFGRnbe6bgiOoGWMCCpX0WL0Lc3qI7zUORh+eJRqQtarstoJRWPTH4cxbG/dhqjB1ktX4ua+EG0djjQHmheKG0+EkMxREBKT5924u4nAbwC2kP1+/mBj6x2FGwHYqCR1p8RSp1F1HzUER9az+IZXDAUQ3GznjhxQsPGmS187Ngx9cvtNpp2JFW7U6IOKCEAEu3swJ4ZYQIttF/aTdLQfqPqOGu0CbKD0oH3+wxnx6ZAJB5YZpcepLswKsMKZ5SH6nIZEYyPaWYqQjp+cWmJspYy2hkQL2WIP4gShQeFmdHCmGTw6MPinSLmWzqFfD11LEpsYHAAY0H5IoCW9i6EcP3+AGg5Y1jdOdCu2WFnX33ZnDMuIFFz1KUCaCWWewrqmIwWoEV1nNQx565crehike5ANVA3auG9UMOkRunToLw8IzCPYIQabWdn2xZmpzUO8uZzp62+vWtdUccuhCyX6DnvKrtiODyOb1OVivqD6Zf9uV/4RSvNztns8oqEUOPlirQgtelpmxzr26WHH7ILDz5gGxcv0nxvpWm8mt0E4eanP8NaE+O208byccwB3MZlwcjPIyOvTk3a+uULVthv2/RY3+oXLtjB5oZNUhIiyC1M2LP+FhntW+2rv+qrtGdHgVaCsxEwvA6U1GmBYnuYxf51M1oFfNHuleUZqYBH66z0kAtkho5So2Us4EU95bB7kXXKojUy2kw+rhNTjTDe7G+nxiOAjOhBwBWUNpOVxHrQc9tpy0+B4I8/v/zl/9C+64Xfbq2WA61YNAJU0cahv4mwktJIKo45X4yn9HON2Mkdt3RuolNCc37RiYTnA3cG9/qNQJti2myZy4DXyzkOtmrpUXeKCxH9l5v4HHX3fbzrCNC614K5V0ImWt/xj/9Z/8SpkypEY3m1ub2tCR00pyujLZXdmjEst7zBmQjdPXE5LL0jN4sAsKFi0+ha/Y8RLxBhYiChiDdM/3EK2kV52sHpCYrXo2qv8Xhvp1O/w0G8fN1nO7oS+oDaqXpbUyHr9oBeB4pZlb0jIxukbkPT+j7zD3Gi4sDC39MuxPeSPaNbG/IKRLvydS5QNR67Gb2oFRXRUa6FluCGaDE3tLcHDSfajEamPANaFXJTOthpqcMVxy/aKUwsaLsKIAJwqV/xJg45TPLA9ayW1gRk8cpoRYGVB9N6tEYhYHMV99GA1ssINCn2NGFQ3VYONH5RJrWsS1qKWwQG19u3uZjGU2r6Hw+6+4a/8dbWZvTRrmgT7rZa1lGN2eehphqW90w2w+WftRO5Wz1FRouY6sGHH7Ff+uVfsv/3n/5Tu+fpTzfMLKQViIAsAzRlUpkJJM81ohhM1yUOuhrUw+BC/09Qfi71H14kiH80BSey2WzhScEFr8MnrHhwKLo2bA6pnxPhc6s7tvvB1nOOjFZtOKLGoml+kNV6ho+AB3WmREtm1tIs4r7aFpguRRaB6pj2no2r16xHX3sMrFBUHtR9+ghnWOCZC3+P+5m39xQrFWW0OMeNF2GCwlAhglrvg/dRfNRl5QGbZihhOuGCxMggUCT3ezY3jd1h0W6/9axtXd20+dqs6D+CbIaGeAbLHne3IC5dSlG/9F9/xW572j02f+y4Xd7csv5kybYaTavNzdvS/Lzqv/d/4i/s93/zf9ojn7/fxVCoovsmJoQReZXjx6wthqsgE53Z2rxKXgQQBBy098C54A51uL1lH/3d37EyPZ8b6zqDB8UJu+n22+xd73qX+mhbtK8dO2bXzp83Y/qZVPehNs5e89iXmuQDwxZ78LDdVr0dKv6AOyoubJIDmDdee5f1mJ3VHcY9C/0OmOG+VIppYXIK299XEpBCvaHIaUj1Zm/uoH1nYO/oXSO6hW9o6RntC+cIDUYW+qEYXG/pD+CmKLA+EyqxkKmScPG1v/t3vtH+0Q/+gNPrfdP9oPsGI6Kw2RVDpLsOkIQK99GA3DtogmTsk+cmy13cVWTE8g9w9GevZulJ9d4IlEkKed2JMXwvn1hGDztBoU9ack2LT5YLcll7O+1R804YLaGN3j9j3/vKHxXmElEsHztmX/7cv2XVmWmBLhktLT7qmw0zCt50RkiyTaR18tAtCDVJISy99E3JTqiBQm+FcMqVtnQ79RWdAmQ+s/RAG9fpK+cJWXRk/2lqnx67g6eJQ0gBe8UU7GRpNv1S+oo4pitTViLy6R6oXYDaD68dUDoqeh1KtShEn9FPy8vn4uJn65J3dnMgogotkU0SFwxinJGLPC50dxP27xEB33AzjqLuSKSo2nRkNgDmJNlN0hswDjmvl6gpvrf3EiNko6+VuobHO5HEeX0ZQc2I8UJSJh6RhgVZUlrxmX/DxZ/rkECl9Tl0QWC+L15DBnyKThUVMazBbK5kttHo2vbWls3V5uR1vN2oW4e+bN3qrrilLsk+SKDNDSzgCltJfg9N3mi1rV8oDID2H/+Tf2J3P+1pipwpX1wnJkkRQwRwgrZsrwmDjnwcToqNmthH9pCtWiNBlXqTNXqLLN77yQfD65Ni1n7n7Q0HaKv1R2PIoF2HQOtKSQdagSyUcVrKhcm513J91bk0CAQ1vQeLu6jTwm5sITbc2xN1jBhqe31DF/RECK5Uo0bwFKPr4goeBKq6gInU+UxrWbU6AFrae3je0Mbpl6DeQkSTYlx8drILHOMik0vYUCAH7VY4OrDKZFHM2NPvvsOefOy8LBKr5ZItzs1p1OXW1rZtbu/Ixm/p2IrWErvE1/3kv7Z6p2uT0zN2dXfPeoWi1fcPbHp6RrXo9u6OHTJIod206mTRWvU9GeTQkoOb1NzxE/bcr/86olErl6tW32uqq4JATR0YGih+aLedOW1nlhbsoU983P7dT77BDq6umbU7Nj8/Z42jrp297VZ773vfa9/wDd+gPXDq1Cm7evWqTU1OaUu5+9ZwIEaKZJRMEFTHmsHyuC0h3u1NnwXLPjmg1uve6pwbPN75e9HzDFKhV/rKFTcL2d8XMLH3c0pYlqYGNdy8r0ZVzzk+ciCKihbNMF0ZmleM3HfyMYrZwCPBZ2xNPaeBgUnUVNWiVXZnvK/5mq+2V73yh53vOeqpTptsjcRv3D1qH02HOx9+o2ECsWYCu6inSvkeAWuOgYS1dKcAL3WQlMnfWZk/wkrHDLRGSl5Q3cP0ScTnPeyZyapkFPxUJoODPtnQbXh3xnCkYXo3j33vq17bl9nzUc/O3nTOvu9l329T1aK12kdWKU/YdssjSCmJixS1U9WGtNnMh0X5r1Qy6k3F1xKgQlxpBwc+Vos/I0ggKul2DxU9Zhbh/Lr3NY0aH3iWFf1Occl03dXcX4Wa/7ngo9/QenIKoXl9CkA8wILtUEB11D1Qja/V69tepyPQV2YwOi0iaHJdswponB5TICDgGtdoLrUYjUyuuQE/B383GvXo3yhzz1kQWb+L9g0p6XwmbyqOk1Ylw+X3ZNPjUyX1OUNbojhmPJqM+uVzXFAGAMWtdYuM2X92fM1HDjhYjlKlaQsHPZSm8Wm9BrUeRhWwHgJB9tABMv2u+7qGoEjTLSYm7MzpU2rnqtf37NjKinUwLGm1DPM1zBKhaQCZrNG64tRbu3h1CbRuct8XdcjzK1aq9tCjj9o7fvEd9oP/6B/ZnXfdJaBNy7gBbT8CtFlnzvqsWJd0RwoPaAlWFLFkTOxCpQHFntZswbBwfgaSvHCcEj0sMYir81Vi8IXWnpA4JFXn8UyG6uthv3RSyQMbuIFoy6u1mjkcLT4ALXVaZvXiDMXFjA7i2tpV27q2Ll9xnYHQIhDZ62wPLCeHrSjKJgJoqdGSMZHRMnREJROsRiuAiWsnlBWEAjMFiJ7Zel+49yd6x4AYJxgV6wloCX6fdsct9siDjwgkYZ8WF+a13lDHBMX4Lpenq6rtf+Lee+2Nb3mbbdebVqhUbYIPBgsUSzY7W5MLVGdv12YLE1Zfv2pTvN7uvrWaDbNiyRZWjtnqzbfY3c99rvVU5irZtfVN/ayt7R0FatxJu9sbtnttzapjfVutVuyzf/SHNgmz02wpCdg76NjJm87Ze97zHnvBC16gc3T8+HHb3t4RjUxG672U1Ky9zAagwgiRyQESmnSEy1THR3zyAZCmi1JavAK8PE/YQehX9sX8bE13BEPt+ZVAm4mPgGCkburXzpCq9iw0WnpiktiwpsszJruIXt1Ba0TMRJAznltEDoLUaPEZ/DlscrP9ReBZmNCafMkzn2lve8sbtc5KtBDUxr2Tvf6uaIcZBSyduVO9FSMjGf+7K5l3OiByDZvOUC+rL5f3nIPjQ0wpvwjuu2C+NK2Mnx93PCweE4GUZET/uhsp+fnwYhBBVFDz8YaH9W5fs0Ef7ff96Ov6RNUYO1P3On32jA8QYMIFtY6FhUHKLdu1uOikrpoYs3JBOtyQ92cxPUY68eAP3JqNzZE+wSnzrjebtr6+oY23v9/R08uDmMpKXTyR6abrimhJtZcANtSE3DTDfUSpv4aB96FHy9NTJTu+vKQPxCX7raaiZgZYb7U7dnl9w65cW1df5hEURcw/5PKCgvON5zUtNsVoDya1aBezXj+8OTca65Qq41FaIf++d8jaOTXrv7wGh75GEWuxaNPlsn9U/PNstWpTbMCJcWt0u6L2qSvhBkTdk5YXBQfjEzL8dv/UbHnKQ+YN9FmPHNSJw7LQRdv0MUMFlkQH8nuEcwicxDywCTXE3qNuSgAcdFTkzkj0baE2pxrGzTedk+sPSnNUx9RqtxtNW281RH3nIclgQpL5tD+LPUfA5weOhGLfGu22fFYfefxx+8Vf+kX7hy9/ud1+xx0DoB1QtZGxetU3/IQzow11uvBvBGxc3p++yMOaf9aNWS8OtdTw0E00wY/6GIe4ju8rQ4egPnXJBRAz6YQ2heyldNj0AEsWhIBTMgo44ISIKUfcKcvojwmEZA4v79+ugJY9ANByIcMikNFCHUMxyhlKE6M8o6UuN+oMJWOF6C/k+wLGAG05LBhxhkLXwCWMtkMliQiolJEpMHPv7MkQS6bxycBkX8YbAG3fFmZndC5vPnvGrly4oMCYP5NZUI6ixsc6wWLwQYD1+JNP2h9+8IP2pc9+jk1MVWzxxEnrMrQ9ztOl8+et32lbe3PDPvMXH7Vrly5KZKXJVgSJY+M2NbdgxcVFa6syNmGNRks+zgRNgCLq59pM1TYuXbCK9eyuUyftw+//LRtnDRsNAe3uwb4dP3NKFqBf93Vfp4uVjBMamj0Ble7zrAvSqbBvUNyzvtSA2y3qlQX9PP5dZkM8N4A2AZh15d8AtJRjYCrYG0tz81YtlzU8IeuE2nM5ezdYlrxvRkF24Ow0WvZKQdRIgOsCVi/FZJAohkYe3OhZnAMaBVu/yQJUwwvez0Io9Pf37ezZM/YLP/8f5QqGgnumWg1thweiuRaeeWb/q3ceIGxSUKe+ZcRT7kYnAAQspZegD7erYBf3NDlKCWBpi3RVNZgkB7yJwtBjXoCNKxt7EBbUAVZmMZEQ5H2vslcmYSNCqRt1OWMv/uHX9NWaE6n0lWvX1IZDLxpUMrSx4vCc4BCtFqKJikQUgGM4Q0U9iijH+0PHpPLj387NzSvSdONyN49mqsja2lVrNFBH1gfm775RXG6NuwwpPMCinkplb65Kc/4+FGg87JiOwWJgIn7QaVtvv22LtVk7d/KknT5+XGbgB+2WGpkZnlA/7Nn5K1ft0fPnbXN3z2SahrgjwJYsV+891IRpX6jIS+pp9xEeqJ5HhEW8j5SsJ4052DwZAWGDFr2q2QWchfaJsb5VpqYEsIArIDvDh4DWe8KAVF2sAtqGbe9xmXS9x5ChzNQrIhLN8WKDzCuEQRkAOM5n5ubrz+B3xoyhIAVs2Zh8UFPjITX3O66olSPUoR3s06p16Io/2UcWbbY6bbfefLNtb22qxWdxYUHq4829XTugnsT5Vf0jVMdSVTvQcjEn9a7GcqmO+8rcAdpCuWKPnT8voP3+H/gBu+322wc1WtY+h0KkvWc6W6mnlienyTPQm55pIQ5xsw1/LihHPduND4Gd7wdRouoBdmBCwOFWnd7brf7omNeaGa0G9EWNTorQmKupQOcpgNbVlE5ZAcA+eCHEGVob6ln4RY+LgmdsHKrjBFp6vdeurNn5xx6/rr0HoFXY8VcArQLIuJgQQ40CLWwK2QKaDJU6EFNBb9KdQBYbLXXJSvgQi+GIRZ2H3qGcdZawdpyctDtuvck21tZtbsaBVyKX6NnnmVN/JqikR/hPPvQh+/BHP6rM9GiiYAurJzRgoHPEBJiOXcZYYr9jR/U9a25tWG+/Y1vr1zRjtjy/IEesbqFoc2fO2L5hrFKydntfNozEQoAZ2pOFuVk7sThvi+WSzVjffuHNb7Iis641X/XQOhN9O37mtP3qr/6qgDYz0VJpSiwTGTKtRjADM9MOtIz05BdDQhqNXZuamlRAwZ2YZzGBNmdts3a8Jr7Ov4WlUGltcsqOLS/bIw89JPDR3grVc4LVCAbGER/t0hiaVQw8AHR3eIkQFsap2qhDjaQECk1jvvVAQj36w6J0oKEqmJbExKy8Q2dnpu1n//3b7aZzZ6y+u6eZxKypDE76tD4Wvc83eue928UHIZDgKEsO5zABbZSfAFp+hgwwZFw0FkDL56CONXDFSxsOtF6ukl/D4aECUZyfSMikLlYC4ndjGipwzmETxbbp7A+1OJm4JOCOvfwNb+xfW9/QAzp+8oSdv3BRVokLS0v6EFrzLNQrS2TuFx+LwGSO7kFHAhsJR6LYj9o4HY8QY7BQRHNEegm0RHWbm1sCCKI0RA+0+bhU0/vsOKwoF/2yn5INoasiXXyiheSBAN6a0nKgKBnqGEPxQ2p1/SM7feyYnVhZtoosDMd0qMmcFNlOVuzK5rY9ev5JO3/5itVRitFyQ/8wQAaFGFz+KHAO+6k8qxiN5kYXORvtnxJoNQ1oKlx+PCb0gcERQY2ZTRULNl0t20ylKpAFbAFfNgUHoL7vNoTNNpZ7dQULZObqNSPqU0tWiBs0TSMdaZwuolWJaF6HTJGZm3lk3yzZKA4/TE3SDFP8licn3a5vrG+do66MO9jcgCwfh919XZJsWqYNcXHecdttsmBs7tVFHbeaLRkD7O63w5nlSJs52zoIrBJoucm9p86DBvYk7zGpY7IbgPb7XvYyu+XWWwW06a96I9A6bcwWc6BF1MO/9VGMPQGzFNNx+Piz94WmkUgI86S+pvXDX7errX2ohV9O7vnK3lRGi8Iz7OVEZclw5cjGCt7H+sWA1o07aPkJ7+8E2qCjgWD3hB1zZiMm+FCjxYKRlqO1y1fsycefUEbLs5EYaphy6HyOZrQphLsRaKdmZgZexwm0TMYan3Dgz5GWOfRdrFfUqxxovXXPVbKITI6s0DswPI+p0T7zaXd5jbbbVe1Roihm5nZ97COBBNn0bqNh//Wd77QPf+xjdnHtqoRNmFWMl8o2s7CkTLJTr9tRq2kFZjQzPxbxFtTxfscmyxWr1OZs5tiqdTlLMzVbWFi0ThuXL/953FUwdnvbm3bYrKvWe+uxFfv9//LLAgKsLJgy1Ogf2MmzZ+w3fuM37PnPf76AkGe5vLxiXSxRW23VaLkfNa6T1jQNtmcyVcmaDSYFXQ+0DsZeo+WscT8m0PJ1vg8ZLWdrpjRlZ0+ftk9/+tODsobEPCHkSROZ0QzrC6jjGx2joujuw+eDawvr3Mxq/fuNAK1TQtcJovhSDvhAq8N9nRPN+Mw++1evfoX93W98gQIH7hzuVe587nIC/DTcyRZ49gHnCYxxIPagXp9jcEOKEyWcC6GgdDgaTsDQeObbTogRVPAXupC0/NTEKDJa6sMII2Xr6AYV2esuPwbYCQlPh0CrZRip1w6m93z3j/5kn3oCh392bk7RMVEqv5+pzSlbISKgKO0Nv04faBNMlazd7Vw3ezVrA87dx2Dt8XEJFJgLmTUIqU53d21nZ0+bkwwHylERbNRn+V7lqZKy2epUWa4zYhlD8Qr1NlGkb4lRSLTJdZXmMzKJaPlov2NXzj8hyvjE8pLNT0/b3HTV5memRcl2aYEpTVvrqK8D++Cjj9ml9XU7pE+Lh4w6GgpisNmGij0BIh6wUCfZVzqSzd64sXNzD6LG2MHQ0A7Mfvk4JeE1AB4sD3u6PKV2BcAWoK3Suyipuinz1gXb6djm9q5t7OxYo+2TTRCw8HeKOhWRupvVcDOQNTj9kxmdK7pzwMO4NvvM9LRNQ/0HqzCot+DfWGTs1KEo4267I+cnLnOiQibNLM7Niwq85dw521zfsL2dHVtZWlZgdW1j03rRHuVBkpvdk63zzKnvSXks0wQyxp4L1wgsqKu32zY9v2DnL14U0H7P936v3XTzzQLabIwfrLvoY+/BHq3RqrUrvuaBDlGpZ+MyHSBgEKXsakj+X+o5DiIo6oh4HThlfMLB9gK+vi+tRrIylF+2R70KHHquEFcfazhL5SF256+kj71uxb5WBj0yZcn9aCcGSlyeNRmt2zEe2vYefr27oo4B253NLdU/FZ2r/cGndam9Y6StK4lAyRGDOqZEQI02hwqwbgQOAJKqZtGaoYxWbITvqfQvVyuGZoP6WmaNdgoxUIj/7rr9djv/yKNqQaJWT8YD0FAmgHXJFkgAACAASURBVFlqHxxYGf/1yUn7td/4DVvb2LA77rnHurBC5YoVK9M2v7KqjHa2XLZeq2WXHnlI1HFze1vA2ey0rd5q21ipZCtnb7Kv/dZvtbGpijyUr66t2169aSQe1P+gDedrM3bl8UetuX7NnnX7bfaOt7xZYigcl6enK7bdbdnKieP267/+6xJDkUCwZxjRB1On1iSZG8XUr6zNh09vq1kX4I5mtNwHZLcAKusGqPI1ym8+LL1szd1dfc9qESbgVvvkJz+pNZXNIS2ReJyHK12e9+vozPCrFxU8ApAJoAr7w9HOGRrXqXgAmYKfHL4+TDRuBFtl2PKcL4ndVJtPu+30ertl3/nCb7dXveJH1I3QpVvAzGamq5pbixAuBYbequjDXbK9R2IvMENuf2g8XHtCdkuCd4AwMO5vtQcF0MIuoO4GaNUFE0Cb40m5uwhsh0DLHo3Wu1D962famDUwqRk92zcA7UAs9ZJXva5PfxrhyKUrl0UbEx3PLyyql5aG9OxBkpG4Y7rAGGWe6COidk3l8Uu8NDnlUzo0gLquwwJ1LAvGyHrZjPU6Pqzb2jwsuuTu0erhYNt3oC0WFeVgjsEhdT9W5+CxAJS/qmi/rsCpMkXGisp433Y31608MW6rS4t28+lTtlib0cxCopaxiaJ1x4pWKE/b5u6uffrzD9jD55+0fTKx6rQyW9pHVBuE6opeM9HIUavFKzm0BdcxNF8MaK+naYe+qIOBBr5b4qL3vrCZpI6p0ULhEeRwedPGEb7GZHiIRMhocQXyKUzRmqFh6a6wU7acY/DGC9ZqM2+yGIby3gOrZxROQTAJ0PdcelwIgB9CJT1v/hvDoetAQKtae7vjwrbwGZ2aKIg6vuXsWdve3NTs4dVjq5ric21z00e7Re2bZ8IF688betozTdYXY3syQJ4Fh4fAot5u29LxVXvi4kV7xzveYS/97u+2m26+xVrtli6hFJEIbEPFLrCKubpcYoCTLpWRmpADwVAMpaAnqGIpRIMGlSJRrQBOb2ngdfQUS2BE+YTWpwHQhpl51HQAj3H27khbhFTHGtnl4iLW2k+cU+sAcJqeOxNRkAGDBr+rNrsvP1hAidY59htBLGYh9Z0d6zZb1sdvVhlAX4Y0AzHMSI/u4HIm09dwikm19QB0xXLZVc69I1noed3ZBWW5NqyTfMkJ0MOWTkF2GMk4ddyzSnFc1nkMO7jp1KptrG3a/AxnlFnRbV2EsGlFLmoMVibHrd4+sP/08z9vVzY2JIaaYGwfnuZTFY3tI3E4d+qUMe/285/8hD32eXeF0pQwtfWVFaCiPq6snrCjwqRVylVloNMzswIYfe73rFWvW3l8zOYnC/Z/P+Pp9jNveJ01Ll20koxwzI5KBVtYWbFf+7VfkxgKkIdFOH36jF4HNDFltGyzGWW2qFszJo69nkDLumdpja/xe2Y3J9AmABOosjf293bt6ffcY5/99KfFOJIAdegYiXGFfq+kQcWwLc23vN9pQ3WI6xSG8j+vsWYNUoFXBqYZOES74w2XX7QHeeAqTKAGve9JGc96dn7eGvU9+8q//X/Zz/77n7H9Tkd3AkHm7MyM9BzMGfdA2QWQHmz7WXOfhoLq6BIncb7DphdRJkCLWRKvl04MwFDDccClGFqvspGYIVMbJUCrtglltG6teIRlqYJBWBsPEl0Q5V0QtIbJ1IW7KUodiXFZItJZ+vYfemWfCMUfKirVA5uEgpmbM2zOhP7QwrwgarlcfKIig0JGyk9NMy4qvg8/QIPM073o8FDRWA2rM2pymEV3Ora317Dd3abV9xoylVY0Qs+Y+PCeahsL87XoJeXiDXcnDX5mKkpfNUhAX7U8FqnnikpF/tazrWtrVi5M2MJM1U6trohC5mDTPjE7U7OdRlMtTNR9yGY/cd/96sljMPRWvYl7h7//8OQdCJsUxbvYe+Djd91uG/4h/59R6bcy1+iv40JyJibt2RwMWQcK8mSx0Ghk4lBsusQ4ENCFRHrQWFyszaYuHlTU1OnkRTsivxdikYWH4EmGC6rheoewDl8EpzIdQDBSmlQ2XZud0YXgc0Jd6OKH1anczkHXmu2mLP+ITJWdMsFlqmLLtTk7Rhni4MCuXb1qK8sr1mo3RR2jjpUyGmMTWq8KE1KcYmuW9T4JVdod2YDieMQeJHtvdTu2eHzFtv5SXfqWt7zVXvIPXmp33n23TFDUNqNB07QMZF3Te63ddSq6oqFuR2vsoWqPLsKhOCmGWUDXueTfD1y56C0BMu4QdeyONsoGot8vGgS0VlBhUihr3BeH9NDGNDmKHsMj0Wucn6kp6uJTCkDlNqOZrTHRRmDL/gg1vGbGutcxDAzBC+tEWYaImmEO165c0UeHqTeUWyLTkHyEnzdZGox2c5WwG8BnRgsgV2drBn0MU+Jfj2wo+qgH7T0ZiAQjxXPg4ncBnfc48jOgYGkSQk9BWeQZd99uD37288q2p8sVUaOq61FDnyxaHRFReBH/3H/+z/bYkxdtY2dPWTaAODZTtT73iEpdBZurVm2y37dNjDroO0X9q4lDBbEPxdq8lY+fsf5kWaxMbX5OvcfTs7NWm190gdvBocb4bV+6aLccW7bP/MkfWf3Jx6zYO7DDLvXeWZtbXLDf+/0/sK/6qq9W9wLrQqKStDF7EOET61mrzcp7emlxyeqMCAWwo6WHf0eZBoYvv8bhIhFhD/iAk+FwAjLXycKY3XTmjD366KOhJ+DucGMWt0EV3xJndWhVm1N3cqxjtl/69KrsosgarYOvPL21rz2jdTVyzK0dTWrTwlE/OaZZDejocGqL7zEzXbH3ve+9Oo+0KRHQuwbnQOUqz2jdDx0jHu4KT/RcMzLOPFiob54ViZoGwFAbZ/+3pUHQhB6xM0Xr09esfYsrIOVQn6ue40cn6KkORTwJGaU7kgawJE0wMvDmDHTo7U6GdWQU4CgUKNB56Y/+hNp7cuFY+DIDBeYXfNB7AmsALSm3DllYddG+waZIE/cE2qQxFFHQF5dAS60EGqjdVt/azm5TgCugJTKAQlSNtm+H+x2brVZEJQIwUJejxW9+JouISwjgk0IezWsFyA4PrLW3I+XxbKVkJ1aWBLTVEtRk0eZmZ0OVhqLxwNb39uz+Rx+3Ry9essOJogujZG8XY9pG2nygDpLG+OsCbWazqo2myToF+PTgjkxKEVCojwEs3jsgS60T2litLwHyGHYQrSmDaTUVHJDR7svxKg9D+EQDDtRkI9sERfbHXWDkdcOYMRk1Bi5Dz2inbQ6ghcUoOtC6ow0i73HRuQBto92yvSa19gBaG7fZ0pQD7eKi6OS1tTW3YARot3esc9RTcAfQamMXJtSED9D6qEBqKRPWaHVUc663EZYUbWt71xqdti2eWB4C7UtfanfdfY8DbRGg9YAvKVmJiAZmIA5u3ho2HADvV8qwDzvFSDAkMrqPMYXSEEDto7qXopvaLAyLB4C8ZoCWYJXXQf8foxYdTPm3tMDxjHzUSBqjULrhAiNQoEeVC0MZrurjnuEOpigpNosWH43JY7SYnwkyW4CWbIjs4Orly7Z+5bJ6STWzM1uMgpZHHSyDGNgIBRWMu/P+XM2eBmhnasoYobs9+GYerZtJODVMMODe55qAguCw5CyUmJAw2E86HrUpZ5xLbH56xp5+1+32uU9/1vrUSKGCUYIywq7rvaEyzikWVTL47d/5gLzXKzMLVpmZsXqnZbPzNet0O64z6PWMgQzXLly09m5dzdyMzoNVwcCee3dmZdXmb7rD+qWy1Rt1m6qUbWtnWwrnickpBURXL6+pDr+3tma3ri7b/X/+p9a9dsWq4z3bb9etWK1YbXHRPvC7v2tf+7VfZ41mW6+VshvZLGsI21OpVgQeBKzr167a0tKShqooCAkFLfVXgDZrsukbnSKp7ItNyzGMYCbGelL0PwbljnAvlPARt4dB70hLj4Jp3+NiuMK03yd2SXfvHR2RSar3O3tkoyVGep3QfbhifjhEQMG3/n3cKSEKzMQsqeUsocFG/sp//S+2tLRozUZdtpYHUUKEQUug5a4HZJmsxEvW+WAEYs/bQvWaCWCVbPXFZnEGKK1wHjSBjqSjMBnzbN1UAIYkgRY2LcsqEyiP0YyoNxdGy+9N1+a4ERL7BPaT1+ReEN4vPVoDz2EDYy973U/1eZCqTcmDdNyqNHQvLApoE1QFrKTWkXprbJ7civyQDSNxryvkBoKY4wU8JdDWG7Zbb9vuTl3uQcpoc5IPEfdhN8zFi5LSE3WjwKTYD01Mw38Xw3NaCEKhKmqNS4Q3zQHFFGDcbKowbsvzNWW1eKvSEM9gah540m27zZZduLZhDzz+hD25tq5GeB6OG1pkjuOIJLpTTehef8tf1wkNgib3umsQMgMFsH8tFcdR+h6Yq/hPc/MCMrzadNXmqJGh/uVgqgbo0RpAiwhmp9lQywxAS29qTrrRa1Ok5r3OXtj37PUQIw+f1x71YX8nEgmMj6t1gChzrjZjFQEtFItb+AnIDrxm2j4EaJtWbzZEAylrsnGbniwNgJaMdm3tiiwYGy0H2mY3RG3dfQGAA63bTcqCkLo8GS0G7sVJMQ+jQLt69oRt7u4oo33RS15id971NNvd3RPQZttMOsdwNmQEAU1EpMqz482PZLRa97TwVB3De/Nk7Rb2bgp0NCarb5MsZNR18XyWEIo9qBqQO9h4xoy3cF/CmMMDrE6djSGb1UjQcCKTghjvYfUJelCatU5ec6qOB11J6ivMwe9DoFWPeAgNAdq1S5fs2uVLAloCGgIGfk1WKtJluIsTz5Ph6gAjtoq8RlceK6OlVQuREEYMEXjrXgjP2VGg5TUDtFyG7BUJ6DT03e8D3Q/jY9au7+mZw3h86V232AMPPm7jRz0FldTpK2XsFtsezIW6+urmpv3Ku95l9UbLugd92cQ2Oy2bX1q0fcR5UPhcsliS7u6RChkljE6z6X20Y33VzudOnLTKibNWmJnVZKlypSxHIinbVUsu2GH3SHt4qn9kq9Wy/e773m1X7v+MFfso7Fs2VZu12uKSvf93fsee//wXqMZL4E9rJECr5314KBoUoKX+eO3qmoAWpS2/SE44a9Ri0UNkTVbCUVqWQo0sVyvWLnrCeVYQKgm0GsmmJCUYFwV47kM+uJ9uBFpPVcOf2k0SXKyW3twJnGFZp+c9bPVJoPVvMyKeSgo6WiOdEYyhemn3GnaLb3/bW+1Zz/oy29rcUO80rZ4ZlDnt7T3oCbTKaIM6TqBV+yxtbuFFznN0ER2PH53NuNo2+3RiRJuPstlJF+ml1alKXpnRcmci2It7QwlRWl+C7XSd4MgX3Q03Aq1OdQodv/s1r+tnU20aMyTQ4nnsg+D9w+cRFZRZiOfmcKppuTAwcc9Nw4NisTTRfiSjReadGa3GeDURRe0po+VNEP3BkesePzpyoC0VdeFTm9Tg9sMDATPgDnVKDcxFLlyiBV0iAC3R8kx5ysaPDswOuwLYMydWbWWB3rOSvqf61xgcUCjadqNhO82OPXLhon3iM/dJYHEoisHfr/c/et0h1XfsygTaUUBNYPVpJUPqZhSQJaCB7gixXtZpU4HKoaFOoJFfUadNoKVGC9AqiwmnJIB2q94QHaurTHXcqMWwTlIBh6AmIs8jgFbvwYUGytLDflBAy89FQFabtapafLL1xo/zwSHq2b51Dvet3oI6du9qp46HQLu6uKgACaAlo02grRMUcIFiwUlNvjghVXiOy/Mm/3HRhjyHBNqNrR1ltOfuuNm2dnfsjW96s33Xi15sd9xxl/pHOYiD2mPI8hNovfbrgSIoN6xLDatTCbbsIzEAUaNRVqvpSd7Dh+NYH7qYbFYfiM/o8/MarbfzcMlgwQjI8Mx9BqYU1DDPsYdEK0fAmwbveowhKhKTMDoXWDVbAr0xHXZ6vhkoga6ArA+g5fDv7mzblYsXNSYugZb11S9qeZR5ovbMuQIMyWjZttInEPDgIcyoy9lZZZJ5JhBFURtE6CTxmr6Pi8aIU5L+Vx+2xuWFYCyHSGCT2u/Z/Oys3XPXLfa5ez+vWirlErJi3Qdu3SPWplqrSYvwhp/6KXv0zz9qlbO3qE4tdmNlyetyUPKI8xpNKzFfdq9uBRgF/o7eX1i1/pEVZmo2dfyk+mk3tzY0Fg+KmnoqVDxuUYRTc5WqnZyfs2PVsn3gfe+2tc992oowQUcHVqhW5TL1W7/92/Z3/s432fbOnryYi6UpUcfZYw7QkqmRMJDRLi8vW2OvrrsEYRB3AZ7U83NzAlrvsy2r7pj9tRI6QefH9Ckpc6eKAtpHH35E5bg0bsiM1s1y/ZeYtL8CaJM2ThY4SpFDJXFSxyMZbUiNw4hl+DOck0uP5YGfkv45X88yGr7WP/yKH7EXvvDva13m52oCWmrNrJcDLjXanoxZyB4zENUZNp/6liZHymjlWncYwIwl7ZFb9aplE80BWEYZlHPqGa32KUweXg6cdzoPAFyMRSI4p1ab7T3ScDBm78ip43T7yhp8anTEqAG2f/9fvqrPX8pMIuaXlsoVZbRslr8O0Kp2cEONFgARyATQoiBTjbbobRRsHgfaji5G1Wbh6bkcDvYFCAhAOHASx4QKNellHgLCE9FJQXuw3G7fB6XQs/5B1xZQRdLE36zb9NSk3XzmlJ1aPSYlL4efLFntFYWiXYPKPOzZ2ta2ffjjn7Qd1YQKos00IhDfY2hOScydKpNKN8AsP48Ca2b3o383+Puoj/mffX4rD10PRmKcIx/6PjnpgqhKZZDRJtCS0Xb7fWt0Omp7IKPlwuVy5D1J7SrZO3Sh167J+rVhcDbJeb7ZeC2xgXsXc1kCtMqma7P62VMAbThTuR+0iwEwAoA23mtGjZZL9osArS6ZyGhbXY/4VVsPoKUukjUTMqsh0E7aXtPrLhvbDrQ333mLMto3vvFNDrR33q3ADZZDAKeeQjeW0BQnPIQjKJNyGBtPRf6jkpAw7o+MlgAFsOX/8zmpPtSBtZxSx7wDrQIGKY49+JTBS7BEoo6ls3BBh8rl7PeokQt41bOegVvUxdKHVWreL6SOJ1Vj9mHlCbQEXwAtNqpcvjcCLeucGS2N/AAt60xpBjDSsAkZC4T1KKrMzGhnZ/V7hHYEn6pzDWwXXW3se8czIzJl6vzcL96+QQ0tPJ/7RzaDRet+R+f8GXffZQ987n4XSRFUR7ZXwD99YkLBFkDLfnvbv/t3du8nP21rj19waqZ3ZNMnjotV0VUOQ7azIxcoazS1Z8TWVcpWna5KSDiG//rJ0zZRnba1q5dVR4VWTb/w8lQF/xs7bLVtoTxlK9Upe+gTH7PGlQtWGe+p3NErlmzx2Kr95v/6X/Yt3/JtcpfCKhI9AcIoAiYCT3pESSYA2q2NdfkhI1Lj+TCblftyc3PTlhYXRR0nC0iWJsP9kcHpEu5Jk8L9MCagffzRx9xxamDc4B7lZLTXqY1VnxyhjkNjMpjJlXagDs1RxAoR1VNQx35svjh1zDp7iSa8bUPhnIwZ6uLv+q7vtB/6of9P+5RSFXc72TzrpWQt7jCAVu59snXwgI65zdyRmv/LIIKgbr2P1hkeHAjJPBNoM6OVNqLgdy7fQ9Sxslho4yF1nGUjOfWpK8PNfrj5M6NNoM2AJj8PxqQCtC6+mBJFh/Jucqo8ANqs0f5V1LEWI+hGorCMKFhM+lxz0zALMoFWYiio472GgJYLkX+PIo0an+g6el5ljsAUj6zDIpjq6mHIX3ZkNijPEADCTEF9gkdHNjNVsjFk3s26so+bTp+0s6dOes0xMid6WXEKkWFFf8x22x2793P3S4FMha8wVRHQooPmUtIINgldyHCHEWMC6Cjw5oKnAm3UJUoGjFAZYYc4avqf/p1ciLx3gJY2GdWqJYwho52wLq/pqCcFbgIt9WaeF8wDRvyqs4TbCTV1BE0q7MMgcJMEPeMRrKv8BLbhNc1kFTJaz6Z9GotYA4AaL2PabfY7VhfQekYLOPFvpouTtlSbMzJa5nNeXbtiy8poG5r9Cc1NLQywoh5CRoupCP8v9zLTWzikoo4nyGg7Yh/WmW3baduZW8/Z1l/W4f/tG99kL3rxS+xOgHavrv5k1T2lCg6QVW3ZSws5hk81YA0/T3p/mNWqDCPR0wgbAO0cNUgOIHuK21hK+Mhoae5XK5AMXLyHFqDlfVKfRT2tbJGDCpUaLUtiSwJoPet1X/Cs0Q6oY7k6xTU4UqMlk80aLdQxTA2XNhfYKHU8CrQ4PiEyIeBE2U8myGUtlXqYsXPGRoGWwBOgZX8dIh6LyT96rUGr57hFsly+t9dqY+BHzgjtHVm1MK4SD3v7WV9ytz3x6AWxOLAoqWXAiIGfxf5G5Mf4v/f+9/8ujcf8NAJLF0udOnPatvd2/FkwHWxr2x7+3P3W6+xbaaIgYBNzNjGmstPE9KzNnD5jvcmSbW6tW6UyZa1OS5Qjz4k6IPOaj9odm6HNbqxna488YBvnH7N+c88FmzZhq6dO2//8zd+0b/u277CLl65ITKX63T6AUZKYifdPpkbACkWq8sleXeDI76F9N69dk0kQzywdpo4w4QhrxtGMloDGS21tu/WWm+2Jxx73/lxqOZH0ALSMsbwxo3Xdo9docwBMqvKTOs42n8xM9eeRjDYZvQTaL0YdD41b3LxfmBxCKN333X177nO+3H7qp/519MK6WYyzg+EdPgK0BFkqK8fACu4LPxcTPuglWugSaKGOE2gBWMxN5BAlXwjYSnc4dIZqzBBDJXWsVlGC85iihT9Dgqz30Q6Bluc3aN8brPhwnvZADMWbVq/S4ZFNVao2v7ikcXlscKeNXXX8xcRQOaIpqePMaHO2YGa0UMeATQLtzm5dGQi/uMBRnu0zWFkzZDFR6Eu4hEkDhxaAgN7iAdEnBbWlebpE0uHVy6LJo7LXk0EFStbDdsvGjg7s+PKinTlx3JYXF9zqDWszJPFEQBTRe30ZlV+4smYf/8xndLGjVKO9IQ3YBV5xMY9xC49ktCNrPPhtFv6TKh7QC8z2DUqRXGY0oxXQyqHEVbi16YrAtlKactckjWIbt0PRFw60OwQuzZYoNgEtGa3iDc8gyGizvuh1RYaE+2D4cWV2Hp1mwMBljgsVQQnUHq8D6hgRiwMtUzGoUzjQ7jb3nDqOMgARYqVQtKXZmq0uLYsSRAy1vLzkGe3Oju3Um84QRC0EYwFcgWQRGHNFuQww5BDQxmcy2nq7ZeduJ6PdFtB+53e9SECLcjSBlvfiQykcbNWfGmIu70v1ArXEaTL0cOm+e2d7Fsv5Um07hkuz9qJHERVJtBYZwkAoQf+ot3QAul5tdws5LnAyWoIrDvw+Xs+0pukZeb+i/t2BO9tIKCMXNs+ieX7ez+sZ45G8Vr+wRptiKPc6Hoqh2o26onUuFX4BmAAyP4dzANBKZBNiLnmVE6ggPKJGO5LRcjdg+KFWphhrmS08qtHGqDyCJdXaR4IZCVcOD212atJ6+wz+KNsz77nDHrz/IV1mmrQV5wpmgJ+FDoF6LM5n/+3d77arV6/ZxpV174PEZvXUSbu2fk3rg7lNa69ujz/4kC7O6VJZ2gHujGKJlqFxm6zN295Y0Y64d3CQW5zXKEfoe1reOBOcHe3h6aqVjg5s78oFu/LIg9bdXldvOSzCqbPnlNF+x3e80B597AmbqdV8HBt90hMFqYipVVOjhRrFIY0aLd7fBIKMkOQ+3LhyxZaPHxd1TGsTxkFktFziKTbj3/PkoPZZp/12w2679RYBLeCMgjuBljuxS/tLipn8Nx49/m+ANu+CFDXdCLQphpJqOWni8FQebQ9KoL0xox065PXt1MkT9jM/83bVrxFEkf3zXuQFHbViKfoJVEe0RCoFjXkLqJzqQmCarTYwEwJagpXDnhTrRzzT66jj0RrteNDGvUFWS/CvjJYzFyyrex1DpIypdEfgzHMZbe/Jy9/V3GM29v2v/zcSQ+WYLxaOGu0o0I629wC0g5otYodQGcpOLqgep536OlwJtIihbsxoFW3TjrJXj0HRHlGT0QoUMJ9ut0UniEIWndRXZMjXKXgT3ZKNi5qCQpb/ZphBU+coFKxG31y3I+tFRnKdPHbMVpeXbX52RsIbLlMupqnqtGpcKFupdX7kE5+UDzKWBTwkLpuk07W44t+jh/ApEDYp2KcCWt9o1Io805FJAtmWQM9t1GiYB9BUo70BaH0e6rj1CtRpqcl1ZL+I8piNRUTN5eSN3phue8uQ+kAJnCL648L3YfdO+WWdWddw3wSyymhxBSqXfD6ugDam1FjBgbZLRl23vQb1dvLsvk3SHjQ+Yctzc7ZCjbbrNVqnjhsC2npr32vefQ+KpnDQEUXq9LbGyAloXW0MdcznDVymOh27/Z67bGNn23763/5be+ELv9Nuve0O29nZFXVMyMmecblQ+AgXvFUms0Pl5ZFhZRStQENproOtTy9yyl3tPTLQd6BlzJksSIM9c2MLN20AaNOgAvWjm6JjbOHG6EfjY5q+RJYGzZVAK8qrSyvDwcCFK4EWdieB1lvAHMTd0AFV5pECr6zRUvejvQfV8cbaFUugzbCKNj4oZrXbFCcV5MIWeaDgo/AAWmbQUqMtz87InYn1ZX9561swIAG2UhxHrzbiHp4BtLTWl8AuVaKMT+Nn9fvK9J5xzx32wH0PKLPhzAPUABDrwTnn49SZs2ozeuNb3mIf/uM/dm6bu6cwYTMry1a/ekXTeOYWFqy337Xm9m6MBnS2TJdkqegU4FTVrLaos8LzXlhdEa2r74fgi1F6UxU7wgCC57zfsYod2NbF83Z09bIVqmWxK+duunkAtA89/KiAVi4AMjLoqXfcE4wjW1pcUEY7Pz9vWxubujVOnjypzHb90iVbPnFCJiPdZlOWlwQk2Q+u1kip6F2sJmFZtz0AWt3j0b2RZ/2v8EDCzgAAIABJREFUAlo27aA9MWfmSsuXVdrwrM8/P0WN9n8HtOkT78Gmt/uM7hf2MgD7H//jz9nqsRWtDb3ZBCcALr+kbRgB2nzNEov2j8LUyD2L5dGNUJUWnzgPfi560ttQCtQKskcRRGIjLM2F12gJyjQbW9Sx08dUh7Bj9ODUy0rSfeHghR4mLB9TbzNqSpR9xGMvftVr+/yFRjRxeJQpTdjSyjGjVuvN6k7daGIHHL8UyK7a5OIRaESBPCMVRbYIGGj1GMNFZdqmqZcGLUDEolFpO7sCeYmnJPaY8Ekw4SUqBaQEQVM6sPwZoMWBiEPYjXmO1IK43EQBsGgAI5G49QWmfawK2y21+iwvzNvpEyfs9PFVK0NdHR6qrsLrbey7Uo3M8ImLl+3DH/+4gJY2lNmFRbUB0a9In9zm9pZNTvpAg9FfozVago3MZDPSyggTMRM/i3WXV6dBV3lkpvos2QLBwuSkRv2l37EUuZHRNomk6Bfd72qgAGIhNVAH7af6dQw2oA4u0wOpP12lR8Sp8YYYEFB/ZpB4tmeMjQlkyfxxyBEDMAmt69khmcy+RvP1VC/dbQG0dfWvka1oukilagszs7a6tKTLbe3KFVtYXJA6GeeiRsvFUGOIDsZ9vnGlBDXtQAtFw/pAifJBYFJv7xsDKdiLSyeOqbXo9W/4SXvxS/6B3XzzrcrQuODIatnoAr/wCYYmUmYbEapG0oX9IvsKZqaoZ4p4xvs9s+/YhwgAsChSvY4uMYbqvj57FRrZh2C4+EetLPR/s69RKMKcaLAu4owJa6BYjChdog/ofPqKMWyJ56YeVDJ9KPu0MgzqeGKMvnQXLHGh4HpE4KNngs3l5qao4AtPPGGPP/yQjPVzWo5cevb3Ne+VjID94YYl1It7olBVfpA6uWq1pSVltKi/yYQz6EwxYmoNvEfWnb3Yy7XZWdluXnjySavValpT9YyWJq29va1SAQD4Fc95ttpU6ru7+jPtHSpDjE8oEN5rNOXBzqzsX/rl/2L33Xefgje0GlgrzlDeqPp8Z5zk+odHdvXCRWvs7NpMdVr7fv9gX5frVLViM8urdjBVs93WvvV7TI8Zt4V5H+HIz2w2WhqoARNz7vhxq5WKdri3ZR/8wG9b/8pFmz1+zBrNhkxSEEO96EUvsQcefNhWT5yQ6xm90NRp2QM8P58FbWIYyGivXb4i4dTc3JzWQ0yXmcxFePaztB+2GLiyr3Xjsy7zft9mZ2aV/ZHRPuPp99iDn3/AOru7VpqZVhLCHuR8F5Alj2pIRsRQvBgCP5WKYkbwYGRjsFuDbJU/B9BqItXA1nXYypPj+HIiEJ/hiMAJBZYxizmxQv7ghwda87e//W127uwZZfu6A2E4NWLVZ4KrlVNiv6EYSvfjkU/90X3ob1SfuFN01kJ1TC0VgD2AaYjxj/JfRt8bqmNZk5KoAa7hzJesaN55fsadQua90XZIZpsAn8A6Cra671/y6h8T0AJaCbTQHgAttdpRoNXEjhuAVpdONDEPpMwjXo8as4St1syMgJZLR7XBblcUiUvgu/o36QTEBqEOmz6WmiBT9IPLZc1GIuLhNWdGltTVwLknhD+iLycLEkYhuuBQk8kCtDedOmFVDjnqZgawExgA8Bp/d2CXr63bJ+/7nK1tbIo+xsCebIHslovTPYVuUPXdoDDOPqrRSGuUOoaupgWECw7hQg5Blrm2DK/xOy66GGq6qhqtBr+HOXbz8ECg6kDbGFy0ykQ0JNkbzPmZGOYrCpShvCvzeGZDoCXz9ZYj1Rep0VYq6mWGOiar9vqw0yhcsMAp2VRjnx7ahrJa2jFwHgKgauWKLUwH0B4d2dpVgHZR1LEsAutN79dU9j7mQMvgcIQKIcdIoHWZPjZ6AG3bDsf6tnzyuID2da9/g73kJf/AbroZr2PqJV5jE3UcbJkDrFPHAixqrGEq7kHQQVwG0d4QLEB6HSuoVGvUUwBtrBdXi6bW4AktxaTb74nmp54dkbki/ELBGspAI5uVH7K3MXiPtk+MSqBVJh4ZbdZoeUWjQLvHuMdooidT5YxhevHk44/bpfNPiFqEOQA8xDyMT0RPIn7hKIV9fGLubA0VYY/QS720bFO4u1EfVEZAacJNUaQ4DgcyPhMUswYESgsL8zZXq9m1tTUZ44tik93mmPVaTXUGEFh/2Zd+iUw1Gnt7try0GIYdPlsYgwIRduPjmrP7rne/2y5evGh33H6HrGDp5+3SfzlmakfDoWzt4iU7/8hjOisA7+7ejurR88sLyma6Y5NWO3GTNbsUQHrWbtYlwCSj9Ok9h1atTNvYUc8Wpqdtf2/Hdtcu2p//7vvN2g2rTJettbtrX/P859t/e+c77ZnP/FK1HIn2nV9QoIcNIwEs2Rlnm6AHARDK+yuXLuucqdWnXtdexfKUn5+6Fk3E6nYFulkHZO1qszUBLfNybzp3VgFKh4ED01X9fJ4HvuOwZDcCbVLH/6eAlqAlgVbJpFwDHZzYa/QWv+lNb7Tbb7tVeoJ0+kvATdXxaB8tXQWch/EeQr6CGxaN3L1SHR8e6r72zgwHWpKmpI6p6wO03kXg5TDNAVed1rNZN3fxtkAp/gW03q/LGSFrJjhWTViBqjM2mWimEG0AtOLEcYISh1+whaXl64DWHaJ8QkjWbIlUmM7yVwEtcnu+JxslgZYHz6ZhcyFQ8F5BaD6M5H2qPdE1mSYbU5NBoi4JAGFbhl2XgDZabVLFltmYZx70z3oGpobPuMyxaDxx7Jjdeu6MLc9Ma1GVeUpYdKT+YQBwa69hDz/+hN173/3yPT6E/uOiK00pe+T9SFxxY0ob6S0PPoFWNcCoi+aGkCpWsxVpjyKL8U3jysxDXapkTWS0bsNYkWMOQCtvYgICRkTRY9g9kLjMM1rvf/RedN/U/JIqTzNVsxfYjUq4KCU8CQpVFHz0QQLuZNILtZqAFkWwj2uD0Z2wbs/XjBqtgLa5pwHOcv+hxjo5ZYtkNEtLCmjWrl0NoB3JaHnWSPnHPKPFsAJHLB6bass8D4wY6EnEX7TdUSSJavfY6ZPW+ku67Cde9/oB0CJCgY4HaLOzTzNdE2ij1pk6gFQqKgKnBzMaz1ljp7WdTvP+Y0RiDrTUZqlSk4k7XRrqZKkY3QnJa50++xLQAmgHZv0IdGQwwc/0r/P3cr/xrn89s6zRktGOAq1rEr4QaKVEJ/hpttQyAtCS0QK0KGVZZ8RCMEeztTllCvzi53De2NMEB2RbukjwNp+etvnlFZumc4BBGDGwAkpc7T1RetAaRAtUmsisrCxrLbAN5GekYT5zcRllR+CLavieu++2xt6OPfzgg3by5AlndjQoHLe5cb3OqXJVpYRf/OVftj/4gz+wo6MD29ne0rhGEgECapTJ5cmS7W3v2Fxl2q5duqwezzIg3+9Zt93QXTZ/9lYrzCxbqwt7NGHN+o5KDJw9EgOeCdT8PqpjZvFyIR/t230f/CMrVUv6Pv29PfuWl77U/s1P/7Q973lfbe2Oj2UjSeEZYjML9Tw9x+Syovfx9nsSQF26cFH7a3V11ba2tvSsF+bndS9yt6F3ASxpcZodyWhZk8xoyyWmAlUF2jxPghz8rLE8JNhAsHkd26bIz0u1EmuHavhvMqNNoFV5MYCWl6GzraBs0n7yJ99gX/LMZ8iWkXXi7whMnP27vo+W10yfuQLPAMoE2ix9AXoykhgBWqrb1GgPYaNCQMeh5TUQcKMNAQvStIJ+bjd3QZjrrZFe9PESiFoiKf3hWx6Ba9LHPsEqCzRmoo75AkDrGS2XwoQtLq98AdBmRquxa6KwHGhdXemCCF3cORJrnNpaS5c4G3cG2kkNstC/+4pcAUwpYuVCxOAAomCyL8YeuYGF+gijoR4woo4EQPM9qNMO2lFGfq7X0qKIzcIgIqAOSqRCJrS0YLeeOWPnVpZd5SoZubdXALQIVcic1ja27MN/8XG7jAF+YVImFmS01HEr1WnVRAZRywjgJphmMTyjylHnEKd1J6TEVjZ15BSTWzM60HIhojoGZPnAMUeXONQQPra9Q20csjia5aEOASU32XAZfM6SdGWst/r4lCDPmhDscGXrNQuIc5rLmECWj8W5OWXUAC2Bi0/3YegCKlpqtABtXRmtgFZTL0xCEuq7x5eXdaqvXF2zxaVhRgtgIvzBnIT8L+cHA7SayKQ2saKG2VN/TKBtArTjZqtnTslI/yd+4nVSHd9y6+1Se5LREvXqPUZWm0Cr9YvMHIperWVcjpP03vrezCDJ286cWkuQVSCi7lv2LR+usAZk0tSCdgEFhzG3V7VyIl9o/Rj1BXVM1yriNeqQ6rkcAdrMaEfFUDILibUR+N9AHZPRArRcMvVGU6DGHgVozz/6iGq07HfKAIh5+Lk8b2qGXPis+fb2lrU7Hc2BBbTS0IXaLCMkpZLmPaiFCUORoBKDfpR6PtTHvH9oYwBcXTfdri5TAm9MJfrdjuZF8xyedtedCtD+7EMftLOnz+hCY0wh6yKhT597ZNZmZmv2zne+y37zfe+z4kzVDgAvOhQWF2Rcj3p6brZmFx940GbmFlSbZa00spNJOSiaiwWrrRy3+dVzdm1rR21rzT0+uyELz05tYhNFO9zv2smVZTu1smz9Vt3+x3veZZWCWWvtspWWFu2H/sW/tG/65m+WYUWr3lT2jzMUrxv9CWKv2tKinhtBAfVn1htw5BeD4tfX17U2jJBMto47k3uONbgRaGcwxGjUbXa6LPZvd2vbR9txrrFmLJfVKomydhjYZ2+rT6L6PwG0MI6jGS0Bz2hGm3T6q1/9KnveV/5tZfvyMA66fWjBiJDQ+2ihu7kTyESlOg7sGU1m0AalYQUZ7T6tdZTHIqNV6RMgV1BYUPKiOizAjgc5WAHQ6kz7RxruDlif8DsmgNA0uafIaAdrnzVaIijPaFF2DIE220S8zcep41GgFaAF0I5mlV+sRisTawzQA2hbjYaEOVAd2I9xSHgjqtvGjNPMIFTrxPGDZvxWSxtQA+NFVXvmoJ8bPaApYPGe1JwrCIgdSHxx04njdtuJ44pWEVMRoQgYyV6jbWW73rB77/+8feRT99pYqWzTC0sqgEMlSy0btmVfDGyTTk+gzYjLI7WgGJiRC1WO8hZqPYAWMKXWmUCL5zBDBegTJohQXa5/pHmunX3PaAFasjkASf1mmlEZIayidS50n/OpLFYvJBxMwu9YRmzhF82FzAdzOfn5XNLZi4uYi3YookZ8h/daUMd7uqQ10xUqrFC0hVmnjnlBa9fWrstod+vunnN04JlWFbtNOUOFilwU9YSLfMLhhQAIgO5NjNkJZln+ZX3rx3/8J+zFAbQIiTiUAloKoyFgSNWxj/sLv2aZSBw60Gq26lhc6s5GuPe2i6GkOux7RktsK/0ArDCmCzFZJ20aob4JDuUDzrrLjxgXL5+GpboOB1/KRW+uT6DlgkjqWIAfk28yo2WPaJD6SEbLOaVGC9DqYgmg5dLm8jr/2GP25GOPysQFYMN5idrpmbPnpN7d3dnVvms2G7ZX31VGtLSyIv9ssTylKZuZX7BKrabskYyArHb/wL1oM8gWDUd9luy7WFTpgRokWRnq0GajqXok548pTxgD8JoAiztuu1Wv62Mf+YhaVnBuIxjY2txUV8Xi4pJMICg3/emffsg+9alP2VRxwlaOLdvlq2s6j0xuOrZyzM6dPmO/+ev/w+pbO7pf1A5DaYLRe4hscKM6fcZue9qX2uNPXrDyZME219c0WhMRIgrla9fW3SlJHtwFgyivr6/Z+Y9/zKbmZ6yzs6Xs+v0f/JCtb2zY933f92uebX17207cfItoY14rweL8/JyySGqQ1CRZo/Wr15S1Li4u2sbGhvYd7xe6n1+sGzaNCbRJHZO5ArQELAtz/pnsVZoASmS0a5VKBu08algR6eEgo2U9/qYzWrK9rNHKa4Gyk8yOgi2Kwe3//J//M/vmb/q72qvKyuntjszWDV++EGg5A9jpJtCOMoYkYJwpyig6D+pbHxcrSflJQBvmJOxTZcdgR7hBAbYT6GRC9AjIanhIDC4Q2IpJ9IlzXm92C0aRBhF8DnDhryuG+utQx1kAzqyWz3Jqodb3FGIoMtou/ZGoS0sl/RuiPZ6+CzN8FJ2EO4APPHi3q4ypDdCSufQojg+HbA+UvtHqI2NtdnjvUBciNB80VblcstX5ebvz5Ak7vrSo2hHXp7tZjTl9Nz5he+2Onb+yZn/woT+z1mHfSogQuoc2Wa1KCct4LR3GtNq6gUZOF6kE2NE+2lwvLqeDwyHQ6r1GRgvdSv8q2SzGEdMSrjh9S8Y6BFrPaOk3JcNMf+Ycbeivj7qsy9AT5AUCsTk8+3YbNg1DHvdZshhlzM0ypq9sZdWHw/SB6UfYCqq9J8RQWDBKtOHUcfkGoL2iGu3CoEa71/B5narRjpHRFgQEAqrw4yV6lXLwALn+mLU62D060J66+ZyMDH7stT+ujBbVMWpdgJb/j3q/CJjIwhW1Rp+rhGFhzMA/8kklDrxZkgB8EljVFi/Q9Ro3Ge0khmEjI+wQ46n3DteZMR/WgdKSDBAgoJVHLVdyXAJo3Vow67KqK40ALWdn1IIxs/F0X+qFbzJAy4VyI9CS0aLkfOzhh6U65v0TyCCy8zbKCeswlq5QlOCG/bHFDNajI/WDqvUIgVgZT98lDRUg2NbUpT4CX6dys65PMJBzVLkwUdnKOOHoSDasAAf7HqHLWJ/M4VACLfb76ZOn1A3wyEMPShNA7Y7nx+xiWm2qFewL13Uv3Hvvp+2P/+gP7babzoo6fez8Ez7kwPq2uLBod952u33iox+TAcb2xqayFsphUzPTtraxrv7xZzzr2dYrTtnDjzxqi/OztrNxzRo7W4N75rDZNJMH9Lj16ntmnbZrMrotO7m6LNvG1dPn7GOf+Li95KXfax/84IdEbct6E7vQvbr2NgEbNVrWliwUda0Me3Z2VZ/l7/GkjpjXGru7miMN0KoFqNuV2c8o0E5XpwWw1fKk6GjWifObhhUqLdFCNaIhUbB/A3U8UPD+DYmhEmjTgpGMlnZMBfnRRkeXyctf/g/txS/6LgEt2TbPGDEcnz0jRuA0zGjTsGKGSW05TWykNJdAqyEbKJDJaBNoZSPpQIsVJ0GYtCckaHKD6vkc2qjPqutAU88caNPvmKVkilje7aN9tAm0A9UxQwX0P7RaqtUpM5wo2PKxVfXTatBuqI6fSgxFv1rWaPObj35uddoD6pia5mhG26RfrNkQxcjhhCph0DgXABmtVLFhrADIclipHxFtEsF5f1nWILwaF0PPfNNKXn+oPlyiVJki0KSsRTObLU3a0286a2ePH9dh5eFPlcramlx2KCtRIW/WG/YXn/msPXT+gmbVcvigj3UFDyZYXD+OSi8gfo2C7GDhZZrgFzaX5uERWYyLoTKo4OFDqQG0gKxm0pbLLuSJjNapYzLa64FWTkQS4rgNoIP6EGj5M1G13LXCe9bnzOIJ6DVJgHZ5YUE/szbDLFzv4VVfmUZMFa17QG/b9UCrxnkiQmrkExPKaKnR8jX6aBeWQnWsIfUA/6gYqjgQQ/H/J3UM0NJ4jmxlALTjY3b6lpsEtK997Y8NgFaKQ11wDrROZTrAQgHltCSX6Tt9L5VxukPFJTBwdZHvf4Cs6rVuLwjQFsYBrJ7eKwdV47Y0csupZPa0u3M5YPFMqBM662DWo4VNJijeRwt1nGKulLM/FdB6Rj5uh6yJ6h1unn4j0PIeyKLIaPe2Np36H0PL457Utbl5AS3vz4VKB1Zv7Olio4+T+ca87snqtC2sHLPZhQXRx/JA5uJSkAnQJlXujmlpWHH61Elr1hteGqpUbGdrW2vC62KN7HBfdWP2JmzWydVVvbZmHUMIcw0INboDr5eSJSIk+uAH/9Te/tM/rfYq67RQtNg0rAkB6MGhuhSYvNNuNGWYQfBEds+c6bFJrPjYO7dYaXrGHvrUJ62yOG+dxp719hlr52wB36eHQQrZ8GFXSUDhqGv9/Za1dzalkXj/H/2pFSsz9vXPf77Ow36rY8snT1oj7BfZ2wQY3qrkJRX6Rq9evaqMkx5aF4U29e/I/Fs7O1bEtapSUXcF9xxUc6qOyWgBWtq2rHeg78lN4mUhNAU5IQmWb2SggNrW3Bkqa7R/00CbzlCjquNR6ph16Xba9j3f+z32/S/7Pq9hR/DP9B5w4KmAlq9xBqbpULiBOpbYNjLaLwq0aAxgXUolBdujXscAbbb3UG70kZ8xqlIMZvbae0abQtcbM9rrarTf89rXC2h50FB0cjwqTjrQVqdFGwloaQgmYgrVMQIIV6Y6/Yma2C9qp2/VQoJYh/FU1GhnZ1SX0ailEEMBtM2dHb+Qp6ZEFbGZvT/MxRpuJuAqL0CTza/CM4KXg66iHv/7yHo1RcXrkE41H6rY7pRK13tIzacETY717cvuuM1uPnVSIMZlS52YjI7Mojg1ZU0o2U7XHrt02T740b+wnc6+FIWIjujn67Sp4TmI+eXiBfP8lT3FohZCXZrUQgpo2CgALV65yqg1yBiPTVdEI94io9X0Hqhj1j6AoQ3NHhTGkDr2C51WGJ7TQOWs8YWs64GeEZuMWoYDrc9ppeYnpa7sLB1o+Zn8fF6HxGVhWQaQkT2nMxQ0I6AHfQeoEgUCtHMz0w60tPesrdn8ggMtxhLQwAqojg6UbVGjJeMCzKGexVBgCA/QhhiqRX9ke19D48/cfLP6K1/z2tdeB7S8J1FWau/xmqHAaTAwwON7DrKbW7A2rhhkvnL+nYKhsKVLCtmz2TQYp93CgwrWBQciF4z5KL4B0GrCj9fNoZCJzgGwiRKtS3gk+3xLvs4sTWq5aR4iGj9G5SV97F7NboogmrlQFL2+12qqnk0LGi1Qu3t7qvOtXb5oO5ubbk1K1oy9aDiccUHQjsNr5f0jNuQeoJbJ2adfmTaJUrWqmbT9bPOjT7oyrX5w0W+0/ED5h3qZPY+ZwvrVq/r+AOn25payOAZ9E0ACFIAlwEs2w8i34ysrtr25oYwMfQCAxH6cJyhod8R8/c77P2Cv+/Efs9KYWWtv12rsqXpd2Wi1OqMBAivLy7pH1JfaxlFsQtOHUOhP12btK7/2a2z/6ND+8Hc/YJOlgnUbe3otlBDo5+/Td8uYTMzqjw4laGpsXDPD4WmhZt/8977F/sMvvMOe8ey/pX1drlRFHTM4voL5gmjjnrJRzh0gwvk+c/qUPfHEE3puZPGXLl0SwKJd6GCdubVlkwxvoCWM+l+36/R7uA+xZ2lXqu/tyK5WmVj4QqujIDzjYQmzTKTdLlN/3/cRKw76aAedszknM2Q/vtNjfKYGmXj//vXtPTlGb7Tv1hvL+XYJlDLOoYwTIiH2B/QwfscveelL7Qd/8OXWqHtrF68Vf+i0n3S71yPdy5wVqeUZQCKBYMzbTsEp5+iIwPxA9rQD1XH00VKr9RptUbiTQfio17G0PLJvO/BsNoLpnKqWbURgDUHyqBiKM5QuafIB4CR/0z/+5+p/EG3EQtA7Ob8gE3EyOj4U0ZHJhQCHN4kChM8sCJsH/1B+QDZXU+NhIZtQwwG0Uh0rs/LxZR3qSbt7Nt5zST4fopNE9/pgAKK1pI75fxQ1qO0ibO5yFH1kIQLXaFhOSy7ffJwVssZox9Hw9wOrFs3uvOUmO3f6tKIaomAi4Co9xNGLutVq24WNDfvk5x+0+x9/wqxUViS8s0c9oTTIiBzwvQ/RLfj8AOg1SUGZbV7yIfPGcy7k4Ix4aIPB6zkkgQuPSSPTFZubrsq8QmBHxjRRsDoTSmSecaT2ns2dXVF640Txah3yHjYXOvkL8AkU/gtDeyJlLmwXGLiiWart8TEZTcxUyxrIwOtANIBwBCDhF92/XPA45GA+sb1XV9YhBfXEuNWqUzY/O20riwu62C9fuaweZNogdiKSF1txiHGB12hp9wBw0yyc96N5q6ibuweybaQNiwwO+ztaP17xylfq4nv2c75chhWj4jwFNmEpmcMnfHi670Wtg2gnD87SdEKqY8BIQk2e10iNxm8uCaGo71AXU5tYsehuY5MFuWoBXlonZar7A69W0WC02pTL8okWdRyuUGS4/B3nkUtKtd5iQepzfK81lzmU45NhUUm/OkEOhRSmx0BpMfgdxS41a9prpitV+9X3vk8G9FzClF/S7k5gHowGl7GmB2lEpE8nIXtj0s9UtSpaU45QBC8lZob2BX4qi2BUIjpuQsYDUMfnn3jcFubmdb7IVHGKEqNCDZypTRPjAhNeD79nzxGYEeBx/rGPVDY5hrnBtJ7lR/78I/aG179eGZ9AUe1kpkCCiEY1t6mS5iPPzNVsd33DxlAC98z3317dnv3lz7JrG1dtff2q1be3RFVD2xLEyjRHwrOidbZ3bCL67CUA7HQ0bea3fuu37N//7M/Zm978Zj1nfhZ3nAvb3KMYBo+/4/1uXLxop2+7TYHMxqVLVpqt2dLCom1vbcX87gkFFZTNCPZg+XgdACsmLyRDrVZTz3KfUZjtlhTN6Y8uIJXfr5sHZcCTgpyhKMrBNiB3MOXKz8IQWAdmFplA5HnRaLyRqT5xl7i+J+422S2GbWPcPwM/cQ2PD8cknn2nbc//xhfYj73mNRosIJtUJUQMdpiK+9wBLWvKCkPpJ46xoYNzLD1EX+eHO4IAETasjTMUAI83+LiDrNrGQq8h3YZ65tlDIYZiN9P1om4CN9VJhzjWWG1q8lh2TVFmtFm+HGhwSGBf9uNv6LMhppmTuLGprIHoEPvFc7fcIls/B9qYQaueQJf0KzKJ2hY0Bw+WHwjwki2pl0kzEsdstoZacNbFRtG20OayvbpuEzgQ1WqqA0LIZnagTaNsy2X+3qvkQh6/gLAUDDVY1kZHbLjSkks/U/aSHjnz83Up0Ow8dminjx8TZYXQKH1LGiKrAAAgAElEQVQtZelFxkDf5sGhXd3ds8888qjd++DD1jrqK+KkPtln/IooZM+8XXgDwCEoiks8/IbdaMg3s7JgKLlwseLLAtqgysUMhMCGDA+QJauUUAjBCZctRutd7MW8dkFmB9DymgW0UCDRy6lDSKE/wEK1Bl7JxLhnUIiHQiUrmjSGDyzOz38h0Eqx6xQULTYOtJgldGWpSGYNQFEPn58hE68IaAHfK1eu2PzCkihOVJ2Ib1BWZ42WkWQ4eWnwe/b/EqEf9ax9eGRNBszvc4gOJHRYPXVmBGj/nn35c5+jlpZUU/PsCcykbBel6yCg4A3ONZycFADyh9g/ScH5110MpTq3bAS9vhkI7YYXYebOODbWBhCZITiZ8hFo2Dtq2pTAyN3AoLdK5alQRzqtp7o7szQx3ZBIkEDOKWlKCclmpJ2h5t1Cl4adJgCIHSH0dKe7r6zq2Opx29zcsksXLtkjDz1ily9dEkD5mcIsxrNnf51+TjQMgSwpQXaqbLhIMb1H/YfIHiS489YlAnUX1xF4+zg8puEcX121SxcvqD2MNYHFIljI4AGmiX05eC1ioEq2ND9vCzU3ZSA7BXBwtyKjv/ncTao7v+Y1r7UrV9bk4ATdx9kl2KFHWJIz+uLbTSvVZm1/e0eOUagcSzM16zY79tznPscmCn175NGH7OrFSx4Uh1r+AJFl98AKlapAAZqxvbVj1dVVW1hcsj/50Ifs937v9+yVP/wjKmeRcbLv0g0PcAUY0QtwN/K9Gfh+9tw5dWJsrK8L8AkeEIhxPjnvUlfT0gSlWSgoC2ZdWd9Gg2EDDI+vuWEPQEuJK4BQIsowvU/NiNcTc+ydH/qB6YIuAAdG/20O53S89UaWYOli3J0A7YsCrQPrQHwZHupZzhtk1JERC8hhR7pd+3vf9q32Iz/8L20zgNbdqRxoXWjkqnwftRcBgYAWzYpjivd+B9DSrxxAq4w2xFA4Q9FVQwKZtqAyg0F7AivLTwVzKEn0DhW4ueK4545RBKEjbYAsVKqObwTaUa3S2A+9+e19NsPFy5fs65//DdpEH/j935cQiAyW7NZnTjrYyheXQjJ0MsrDAE5SZBXjqb3QD0vDNPRVve4uJ3M1UcfJW/OiqJ/sbe9qs3EQsfujbAMfDg0H0BJFqOYQi83/x5vTpRnTG0QHRrTlmZtPCMnaqEd2IXIZAdoeLjFjRwIxDvYiUf9UyScHBQ1PAR03kb3ugT345AX7i/vut7XtHStweErUELz+5nMf3axANZ7w0FamNAK0bjTqA5ZlUxjOQy61x55vRLUWsnJqpLxGeR1PFqX8TaDd7XRj4PcwowVoUYkSWSfQ6rA9BdBC+dP2wCbOHmRFZHyP8bFB/+wA5MnYwh0KoO2NZUZ7JKDdpsVIQHsooF2YqQpolxfn9bXLV9Zsbn7B6o22U8etIdAiIpqdKitKBWjFMAhAvLWndXAooM0pNaNA+8pXvUotFgAtPYlu1OEUDsYDcphSplkSMFJS0MixG5vL49LX8HDtQ+9DHoCtAm0/6h689HRIJUIBJKCkyCpRuIZtqPa8+mgZDO8WJzwb6C0yF0BXFFtYHsqnOMYHTow7FQvAoj7XuoQYTj9fvdgepAGu6ChgKXw39u2z991ntdqc3X//5+2zn/6s0hDchtLYJRkU1obsWGCjKOL/J+/NoyTPr+rOFxkRmRm5b7V1Ld3VixY0QozBqKUWts/MnEESMsKMsQHjZVhGY44G9aLWwohVSGAdDBIYGBhhBjHDSCADxxwPw7EH+RjkwQK0taTe1NVdXVvumZGRsUdmDJ/73ov8Vam6uoXN/DFTOnWqS1WVGfGL3+9737vvvnudsue1qJsNoJ2an9M95b0rI6HFEdDyr9gH55sAoAiAKKC3Njc0muE6AZpeIPuaEtfYWQMvYmQB2e1plYyxxe1nzmg9Cdp79dpVzePuvvsuUc/f/Z3fZRefuSgWynDxCrtMHYbEFFYq1mg3bXyqZh00KJM1O+gObHJyyg77B3bvK7/WLl66YFeuXLaBRlxumkPhp3uEMRX08VhZXTFOebffeZd97N/8K/vfPvq79ou/+Ev26T/+D3b6jttVQHINAVjuP8477l3pSGKkRkNDZ7rXaKiAOHbshObXeW9S8IgqZW850osAVwR1FIiNxp6KGNgD5roUHyVo1DRqCKAVPIZpUHa31207BFQFur5goE0tQ4Kve0r5j9GwLICWe9Y3GqL7VQ0bM2I+6/AsVe99cGD/4L/9R/Y93/1dtr2x7joaPV9EBTrQKmQjgjYyEYu/A9DKFz2+X56jmNgAtJyFckqTWUXJ4/JK2OlOiDbmueWaEsGaQJuFP42YUru+DKDNMV3iUY5TSz/54Y8Okcx/4k/+xP7BP/qH9uKXvNQ++lu/JdqRrmNqdsYNKiIs1zuFaL3jIOSCKqQ4aFJuEipApyQ9cos9MOa0uiDhDLVP97O7p6gyzLaZ5cnmTgn2Xlnw5j00wTvaAaKIOBwRU7BHRQep6iErs6AC+T6ywAsFXnFYLeDud0OJXBLIkzDDzqf7XcZNwZwEC7ih2SWcoh593J589pJ16UansJQc90MzcjCTMlbUaTwAqsKOrHOtVOKAccoYYYqsBrVj4zds3rQyzR4rKYuW10UeLCAL2LJnSvVY7/ZHHS3U8XZ977qO1ivMeBwk6nGRmLcs7lpEZyWgDXN4r3p9nWVlcWGkeOb7Q4ly2CvyzEj/wYHl0Np9/HWhjpu2t+/gyQ26Mj8j2hvbSwHtVTraZXkWA7RQYRwYdLS8rwRa39f1ewWghWmBNgZo09MXWig7WoD2b37jN4o6LgKturRQrnPT4zAmoYsEU/3RvIjvkzvGeu8ZpSeQTYMKV257rR8fFBGTmCWwMiW6nIxmN+33WMGJWBmLblGdrRuRZ3atKDVYBJ6n6GiZI+rPmZ2rE6/YNJT6xIQoZNyO9DlV2THuS5SBHSmHC6lGqIL57LHDpKBot9q2u1PX18NjF5ERKyUITnzJ3otXfqSpBq+JA4mCIKnjiSmSrMZHeg7EcLzmzFSVrzYCu15X+gnyVZm9QgNzmAm46NRhFgJodTjxjRU2gl9vzz2+RReX3Jd8YV7BIgi46Gr5e2/+x98rVTFAe9jFkMY7EP3k/KBD5LnkfdGhTk6hRLPS+KQNB4f2Va94ua1tXLO11asO1vsNiaqM7zE3J+0A82RA1Lo9++7v+z770fe8x37lVz9kP/X+99vW1at28uw5rUk9/qlP2fjCgkwx5LJHgUeMHcIxWIFIN+Nwp/Pl/sO0ghUfGEDOTDUfrZb/Hp94LAe7HXWwAAJNC58Xf8bcGREZOoRM4nLhqJbHRo1HzjuL9HGKebw7fWEdLQ2Wa1GO/n6SOvlrAqtbMTrQAs46/64LHIjuOQWIpZI9+NCD9re+6Y22s7khoHWNzRHQMp7wiEk3dtFKGda+ciDzGW1+H63dFICWcwKfY37FIYqJK/obChg1BIWOVroQMakunqUIuBXQjiL8Yksmt0xSEDwC2m954GF9BvwFVMcnTp0UyG5ub9vSyorNLSzohtVcNvwtlaYRhhVqv4du45eKYm4aKvW0WeSbZker7jLEUNoza3UEOcSwLdDxQruqkyhJ2EAln90DFSYXmx+8Af7OlNYo/Ma6rquNeVuusrjb1NH+qGjoMIlANcquKEC7PDdr4wAOgQla9fFdx/bh0Db2Gvb4xUv2uSe/aBu7uzasjNvU7KIMIgBa3eQRDJD7qTo/Qpg12lkLpbKqpUiXKd6kCbSyS7ShFMcy9QfkAmiZlXL47fcPRKlCHd8MaD14PGlP2VIIZFW8ABhaLfL9L79+fpNzzakUYRroRiiCpmsc8jmjlYeO9Q5xX8HQ/tD2i9QxXUHJbHmO1z5txwHaAdQxYiiAtiWfa4FCu6UbG1ocy8aZCYLfnS7Vwa+82/51QAuVXARan9E60HKQubDPZ9PM8yU8y2IsOlGAjO4vq30dVBF87+szcd3CGUpdQsxGvefza8vBJyP6tM3U50bEn1fJ2u3WKCIpY/yOOXz1IQhQBanQaBwG8kN2OlfhBFg6ln1G60WWFzr63pM167L3OejrOimukGuKap+xR7slhuHSs5ft6QtPKygebQTGCLLoQ/XJPFhm9X6Ijug53KFqfP2BumUOJ+a01YlxZ7RkpVcRo0OX5YcwkyZnowCFDALhtXM9oAkxofECBDFX3315I5WLe8RDNQajJCHf+Z21M7edlo6Da7K5uWHf+6Y32eOfecTX8nALIogk6H2ebZKpoAg7wTaQTcs5NlFFkXxg58/fbqurV2yvvqN7nVVDChoM/ZWHqmjGssJQPvS//prd+6pX24++5732s//s5+xFL32pXbhwQSlBKIDpMFkPQ9l84uRJgSsrO6iFAV5AF8DkTAQkuSfYn7166bLGbG752Jd4lHOHw585LAUfFDz/PxQ1Yk2uFd8HYwpZU0Y0HPdv7oxncR2b8kf3uJ7tI9WsxE23oI5VALrS84UBbaxaFme1ah6S3i6gs3bJAeM/L4B//Mffa6+695W2u7Upl658L6yBeQ3mQKuzKoBWSnbGlCmGCtGWZrRBHaubvQnQoo0AaHPVb5RRrSQx3KFcAIWpypcDtMWO9kj3MGalv/mm/2FINcqsB4NsAHIK9eHYmB0/ecLj1kJVLLCVfVWYVBAajeWYOdXBF6bimMB7lEo4XXXCIBvT71HV3O/LIm59c0cfIAvsPFB0srwxck9VTchxJyLBgqenMOB7yRu3SqKKH3gJ4kkfj4b/WvM50A2pAzLEWFCmMhBgr7ZasWOLi3Zsfl4WgLI5hAqXnWHJ9sm37Pbs2vauff7JJ+3JZy5au39gc8vHRU141RqEGm8iukh1ShEPdrQ94k5M6pxEm3lHK6CL4PfssBjMY1G3NDer2Sw/3dCh6oYVhyagBexuBFolwjwH0ErNzQOn1SJ3ifLPxufXacIPyLLaw2fDes/UBPQrQiXmcyiendrt9A6t2WZG29L+IIepgHaWUAEHWmisa1dXbQkxSqstr+NGywUeAC20/eL0jBGVl0Bb7Gj3URtHR1sEWsQ/AG1SxxxwouvKvhRPp55Am4k8Gi+gSPzzQAIKR3XzIajLNQk6BSnqcyc751spJIkPFNBgN5v7Nd1l5IpFAk2MNeS6BjUsoUbfzU60tJ+zJy3M+ow0Mzfl9OOuaRScdLPoCNTRxshGySGaYTOr76vbb2mO3RXYPv3MRTtz5ox95jOftU9/8tNyTJJ/LruzckTDLMV31nmvmHwo9o6xkLoy1pIO1TlPz83qbKDL1X0qkxhcfA40h3SmkKK7qnsaoEVNS9g5HSpUOiwVNC6CKICWkQtFM2Iyp02hb52Kh16l+KYr4+sAgidPnBD9imnNT/7ET9gf/cHH2AW0XrPtwiDtwntxwusmbawjg5ZgIMpVq01MSY28vLRoq5efQf0iu04Als53olaz83fcYYvz8/Zt3/qt9s3f/M32Z5/8pH33m94ken13ryFqH3BcWVqyjfUN/TfgvL65Iacn9mR5P+hSZK4z6CvsHZBldsv14ufWxqbuzexoZZsYsYgKjK95PCgCqlSycl2kN+k57QljI+1JkLghDRnNfUeFZBT8f1GgvZE6FqkzurAjnsfnpdEtZ2ebzNrRPoaPUMSUTEzYL/zCz8ukBKBlNHUj0EoADBMUqmNpdCgExfaE6tipOBdDBdDKjjSoY+3RCj69o+UzYyNF8aRRRKf9oljV0lAMzPMBrZKFQv+TQKtzYyQwHLPSd7ztB4ZQFdAjaZGIUvjOu+8W6EK9aHUnVFrqZsOonjfLA6OFXx6+UsnFUFSvRNMdHo7We1DjsSemDwE6kPltC4rLQWZu1vdEoYFhDqBGNYiGfw/qzuleX2fQhbZDm5ng1yOq5MbuJOnsVCAnIHNhFPCMopVw8OGh5qAn1NXO2RSJNjlXoHPsDaxFhF6vb49+8Sl75NHHtF87PrMgay+v2iI8nA8trhP0pEBzdIflvm2kwIR4IaklJb2kWEsKykNbWZgX0I6XCRrHcIBCgABjgLZ0y45WN/xIgejCMbklaa58KCu6DH7Q55rshuZoZaUG8bkA9vz3FCA/7utFdPAALSDf6Q+t2elZfa9le/WGVqkA2qUZaG+u65LSVFZX1+Tws99s2zahAq19CaIAWpTNNwKt1htiRivFca8rMFGaT4ihANqH3/a2EdBymHEPyoBCq17efWZHq6Y01q0AJwFtANcoMi9mtAqGj0IvxVAuzgtJButACM5CuMdDL2UiQMPqQMzndEiK5kVt3B+5kMmpK0KklfCjOae7LfGaoGB5DRRWUMeyToxgCeoixQxyH0iN3bYm6t3+wHb2G4arGS5dFDYf//jH7fOPfM6/FoHm6CKWFlUPKoqOebVDpXcPkY3LQUhnPE5UZYih6Ghhueh2JiZc1SxjDll60mWP676dmZkWFYrymAMMlyieaWLj2JfXDrwIFAxaKIQHo8+KogzwpWjSRsLMjOayaXxxx7lztnr5kl164os2aLXlxtSs74kC9nCDkjpaZFGsJJbVSLSsXKrYFBsFAwRH49Zo7Bp+wcyPU9H/spe82F7+spfZ6VOn7BP/4Y/tgx/8oP1ff/Ax293ctDG8xlk56vV1np07e86efOIJ3WeijYnSm54W0HLvIpLabzZ1jSl4tD+LHzMMAMxeh/AU1w/IJhK1c6xH0u2zEsWvdMK+4tO13e1tFUTMwV0Z79nSfo/7rFtiT7mKHUVfjua0R+sPIWh9bjFUsaNNoM0O2O+XOPPi7hntM0QEn3fD3nh4l+09tusLPMGKguPXfu1Dcsyqb28JaLMykrGJzhoHWs5T7k3fo63cEmgpNEehApxr0Nhsz4xVVCzKwYxAAgxmCl7lsmCMjrbPGOAWM1q9rthykQo5CuhkWDkbdG783G/9qyEVhZRsnY5hMMEb52Iwm4FaBGTpUhNsOcAkNlFCDjt+FT1o/KBLRAzljjimeRk/atBIsfLDTUC1RhTdxavrostYIaHylbS6NJSohC6BzilN7n1OywPpY/hy6dDmJlx8kvSoPsBwCFFwN+stgErQK3kBNA9B3dk/kDfuYa+rjur08ePuFDVe1YOOJRr0Uedg6B/a4dCeuPC0ffpzn7P1nbr1ylU7VJqJ30wpEqlQVTP/FNAmPVmgceWXi68mh4vPg7muKS7TgwL1ZeYKzLkZgSzrQJqVhoPVHgVA/7k7Wl77kQLxCGgBW7qJMd4ngBtz7xuBlsNd1LVi8lwNjCiHWa+oYzxFuS79Q2t2+lZnRlvfF0VIKHMRaBUqcA2gJY+2ZTuNhm3vN0ZAuzg7Y0szs74bF9SxPEQLQFsUQyV1DIC99eGHBbRfe+8rReMBtHwG3A8Hume8Y6NbktEDDyEPrXtPFDygfe9WJhFhXJAKbe94nZ4L1391wjysur8oMrlfBbQmYOQw5oeAHKc07jsUxbEWR+cvZkFKfuZZDrTcEqKcQ3kuMRRxiZM+p03bOXE05TEpsSlcWtCP/YFt7u3ZGv7cVrL6Xt2evXhJrxnjCr4JNC5g6MyTL91zeLPOotV8pfa4EYb2fcfHpTimq2UjQet9PPuV8Uin8a0DrjkCFo5T9iCxT8QJCYAFaAFcYvBYnwMUIM0BF93rUv1698qZrASgalUKXa031WpaUQK8+dqVw0PbW12z6Uo1aPVxhW6kGxfPd3Vq0krjE9oBJvUHzeLU5JTGXVxbhXcNeobKmIJye33N1q9esX/9f/6+ffwP/1BpMpcuXpQYFG9zikKAZuXESa3rlKdnZB2bq4wwKQAiv0cZffrcOdG8dLUALYlD3NNsebATzFgDdkGfdTg7pUEJX4MCgA6Y/z5JLB+Zz+vr8lxX7GUBaMW8BNCmSxGjixs72sKe4QsG2pvPaKN7CGUznaR3sBnYGmIogCbANuVTMuTn9lJTNmW/8RsfUeED0E4qL5gzyaPybgW0WGNmR5t7u7yqInUsTQeFI+c03tzlqsc8KpzFQwUU1hG7+8z6GQOxaso59uUAbTKm2dGOgPbSYMgY0pNSrgt98wNI7jXBunhgtRcoyKD5SR2ccWb5q8us/SfPKl/DLQDMGl1mwSz2m+31zfZ7h3Ztbc3wPHZQ9UgiDlqAllUAKheoHp+3+pI+/83fqZU9yihpFVcnu1OKVjuCetPsI5KGUqAFvUanqqKCaKmxkp0+tiID8flpQGVcykOphKkgh2Z7HQLWG/bEU0/bZx59zJqo2ej+tG/swqKk3QBZxemFas7PRO9UXNnre3+iegBeqs+CFF/rP7if1CbV0dLxydtTPsR00OSZHqoIwFQA6jhN5bmpoCvZp9TMHKoZiolZcnS02FcibKlQQcYchBfgwe0UP9MCVQCWVQvSeyhA0rCC19vpsxtKFNWh79HW961RdzEUhQEz2mPzc7qeHPTYzmEosL61peu51ajbbr2u90jyym0rxwS0ubPLoYTyVes8KGYPD7RHi9EFAH/69vOiOAHab3jDGwS0moEFdSxKjtl+iOJQu/oM0DvLLhaeruu6eecaQiqlm8T8L7VlOTJxBzNEEw6yMDIUQtw/fN4q7iIqL60Yk3JLqslVw57dqfhBKNZOR/8eUKW4mp+eDjMPp5K1ShKqbK2hdXu222ppZ5Bf17a29fnztR9//AlbvXpNe6LMe5mLzzGqYY8RRkdUV1mMkWdSl7TwD7BCs1EgzCBoXJjX62R2y/3l7KwXNKI8Wf0JQQ6qY7oz6E+uhUQ7iCMltHOTl9JYGNKk2YAMONJwxmlzzXHH+DrYGA7UCECZPvXoY/bed36/9ff2BMhQv3TKfOYrx47ZsDJm++wuU3zLoIUumgL6QJ0kAGuHPRmO8LqgnrutpuI0ZVJB8YHoMDr97MZcGOrdmWdk+9/BcAZqU50kBzfqcFadQtSn9xXMilb5lLuNHvZIOOmpUCi+vRB3jsG7fhn2RPc0UvvG2t7RuMzFUPkD8MgxVAJu6gwEYPoGPof134fRRIyz8s9czJT7s0f2iUlXp7DKGUNGjA4q0n7gThejmlT5a3zHa+907BWvvs9+6qf+qRgNrj+NFoI4xHRaFYtOmBltdrTuRvb8M1q6WDFg0dEOy+huyjKscNEZI0LvaLUxEsHvAC1cDkBL8wfo5moPv8ozQWLbg9jacJGuCvvYbOHr58/Sz//O7ymPVnRlzBO5QUjuoINl6ZsLliOOnM/yd3zFpupG6ylGCtm2SIVIh2E+QZXJN+WhpoPm72/V9zTz3N7B0PxgFCzuXVNVbwywyXUMOhMHWt+npXsYLwFUR6spCbRKWwkVNO8NtSJmDElv82c4DO0jkEL23W4ZtbwD7YotK/C8plmj5qkYdrP8jJih2bILzzwrUdQmaTnQGJMTOvCJFdM8olwRI8Bh5IN8P0B08EoxF2IaPsSkVXiAk64OYwloFAwcECOhPgaEEHwoy1NAi5EDit/2KI+WvTGjc8MtiOsd1RvXD2Ws7xv5SlIJMVkEn/shwGFL0sqhZmqK6JuecqCFlSDdJF2WAmg1ox0Qgty1nd19X+/h+46VpDpeEdDSRRxafXfPpqdnbGNzW2YXW429FwS0qI6pSotAC3V85o47xTg89Na3jjraItByn2VHq7k+inn9f5FXWQDaPNT8V7epEyCoCvHDK58EB0rmkRNSp3K95NDD6EMZwj5HB8HT+ECGL5rBHozm4nTN2p+N1S45szHLDUcg/j3Xm07WCy2EYh7rpYp8nAxlxGgD22t3VQgelqsS723vNXRtWu2OQtJJi6nvbGuOCX3r8ykPYc95kpKUpDYZE2hIAEVerJktIo5cXBSLwVaBnLe41WCfEM8F85WCHIBWVC9raYyW4hDzmEWnd5mP5qHlYRq+85zUZ+7Q8/c5Q7guAC3/fempp+zdDz9s+2trrvJldajqncoCHsuoc1Ex81GhOMeEpzIu2liULQY2Bx0b4znge6LZ6PisV11NaBW006mP2z8rdfyhCxmv+DUU0PKZab3Jzx6KqzTS90L2CGhzrsfGRboM6fkLTYU60ygIU+nOv3emy79OHuzaQ461xixyngtoR/fwdaEizw+00Q2MwDgLxZGJSyC/rkXsz+Z+t7N0CP289eK80fWKAujsudvtV3/1f9GYBCU1QAtroUItd2SlszkCWqWevQCgpQBNoKX5SKBVzCP3BHqTyKcWg5WqdZjVEEOJZWWyq1Ufd6xLynxEZ4f+J4uafJ4k2oU+fuM/fouAVlWak1jir5nXTkPPoPrS6oH/HVHGeMbG7Amg1RQ16AHRn4UgeP5bQ30MF+bmfJeR/aXDQ1vb3LTOgckgnkOJOa3iiqplzQL1pjhoEEtAdapSGLMeKy2q9ktWYapFtRHUS64BcfO5u4jf9ACtlNGRzsKDS2fUidUaPJcrw0M7tbRgZ04cs5NLS5qNQneKSgxKTd6ZvZ5dubZmjz39jH3h4iXrAfiTNV03xTj53owOVERmvgPmQJsORRJ40QXknkixWkxTBPJciSqr0c0QkTfpKSJSoVJVV6wxQHUMbXvU0RaBFrFMrl4BOLAELsWisDrIJ3sUNMBNkdaXHMR8DpneA9DKSILwdClpCY1wahegRQwF0CoaDKCtjNnS7NQIaAGjvfqeTU3N2MbWtiraLxdo2wcDfW4USQDt2fN3CUwefMijyl75qntHHS3zQh1O0ZWq42IvVmYV3tEyYx7V/yFu8o/E1ZkKb88Be6wciD4OoJVAUPNaB0TfA/eOVvR+UMR62LiP5WeM4t3dg6DGVAWHdaiESOG4xgxO6u+xMX3281MOtORmeriAB2Ck4KPR7dkOHe3h0Oqtjq3t7GomTOHz6KOP2ebGuhtGkLrTaku0xByVtRGeUwDMXW4G0ZHgZXyo+5rPauXECQEYimm5xnFwDaCcvYDVwUVhHmlJHJRYCqwz7YcAACAASURBVN4ItNw7CbRa44vuoDj2GQFtAAKTxxQM8TpROW9dvWLve9e77PLjj7vxf5tdWD+j6LyruG7hj87XwFWrNm3V8UkBbb/rbmTd9p5McnT6oWjtdRVrR6wmz772+ENJ612bs04yn+GziXOQWyZndW476MzVKBFMjQwGKQ6g6kz7KKzH0lMiijtXtnsX517tIebW7/O6uNbIZ5c+yfBxRhFojzQFBWV9QXX85XS0qTp2hM9e23NZfY/X7RaLnS33Jvf7KK0n0N/TfFz0RxIUWwi/8zu/rR3q5l5dM1o/r7H1pFj1x+1mYqjnUx0XZ7RJHTOjLXa01wFtqI4TXFEdFztaQPbGjlYCrQBaf63O7lxHH3/7275/yBv3m4IqAzehcVtcXtZqj2qnUBjmUDvuBM2nnAI6iskaIXmodqEhFf+EcnZpSQ9lzmqhD69t7shEnQgtfE1TdQy4KLao5Gs2Eo1ER9sm+Hu/KYClGtXNFX62uuFDgKQbbeiVNq+hmDcKpSVTgKjARFkM+rYyO21njq/Y2RPH7bbjx9xQIlN9wqEID+HNrW176vIV+/hnH7Emrkqq/GvqelFqEoEmK0RowFA8C2jDCMJXdzxQIH+E8D4Wu72bl9K0xrWp6bDFeUjpMPy7ctXqvf6IOt5tNEJgdqB5BMUBn18WRbKulJoudo4RocT/EHdwvfhsNL8FBCTA8eQg0lSgjt1IwtNp+Kz7B31FCqqjZY+23hypjgllXpip2QoRe9NTelpwgxp1tAG0dKDPRR1z/yBqkNcxcXwDt2Dk93QqUMfclw88+KCA9t5Xv0oz2lzv8Q7A4wzVWWausYz8D6zPIZ8sQj7REk/5p8HfFzMzovTduD3HtBKbqaij+Cl7shFrN1XPuBx9X8CI4quwR6sZ3MS4njmpFsM1SnMuUYIeNcjXFdAGdaxZfVDHHFZaX7CSVPFbmMB0+rbZ2LerG5tWZ1d9f98uPHVBJvRQxzAUdHDspXLIyElLmdFzOsiZIbt9XlkJPtzLrW7Hlo4ds6VjKxJsYbGKR/QQl7QoKMRw8X6kO/AdyCJ1rAMZkJbrmNtIAnbZHQgsCuyPd00OWj5DrkZOaVVFe6detw/+9E/Zn/3hv5ON62Gn449SqWS12Rmr8Xe4Pnwj5rjYR1YmaFRtIKDtW3t/R1oP+buR14xQLcCWrpa/wxPqrJ/PH339yVdOMokmQTANZ7RLWhgb8O/1fqJTlSdA1zc2UgMw6jajW5UKQpoV76iL96DvqsZdekMhmIYVxa+X19Lv5QRl14bcijpOc4rijHbkFsXXgREaKT2PwFafnApdgJZ7n0ZN/6ePyGI/nv9z5dRt9su//EGpwNeuXhHQph6Ce8ivrdO0ud6THe10WJLq+t5kvacItNwD8q6+AWihjmUCwzZNsC4JrkXqWIrk+JnFYe72auskC/WCCQ6vXYXo377/rQ60tPMo9QAzHuz5BVtYXnGKRPMu9zoeLThH5iuK45xD8cHzsKldpuKtVjTIB+TokBEJ8HcAPC5MvbFvV1Y3dPEQZyCGYt7KIc7B7FZt2NlVvQKEzhmWVIHjZ4uIY2zMbcfye3O1+XtS4YVaVJR1r68DYdTRViqigREy0YVDHR8iiKiN24mFeTt/20m74/RtbhDPfh5VWAhVWGnAsP3ZtXX7d5/6lG1ioVYqS42o6DPNA1ytKeeeODzkjau6xatWj2lzT08VpGmFECYWPBCAnQPtlM3S3XJjCWj98Kh3ASBAzqljZrRQJUkdJ9DqoeSm1wy84kFvylR01SufEQeJRG1K/ziQAMU72pot4eyluXVVq1cqgtg9JHZPmY8m1fHWbkNgSjeG6hgLRoAWkOaE488QlWxs7iiCbbuxpw70hQItYiiANkPgbzt3h7q6+x94QDPaV933au/QYo/W531Hs3Ed8AXVMcAn0U8BZLObFdUZ99CRbHzUQuiQlG4h3GMyasupY/aNYWf8XudwER0r2pjwd18vYqaZsz3vajlc093EjS+cOp6wBaIm8cAtj+lrM7+CwkWIhiK+TqHT7hoW/BR/m7t70hbUG3v27LPPWqO+Z2vXrmgcwNel0wTMtza3dP/RJdJtU8hKdUxRGHPg/XbLlo4ft+Xjx1UsMFrivbFxTleXgMj7ka0j+orJCV1rvk/OaItAq2cgxWUxi0x6dESTBiMli1AK7tj3VkBJr2u/82sfsn/5kQ+zfKw1HzUDFAJTNZtdWrLWIRFpqrZtfJLZLlQ/Ww8ezTjoNlWsI6gEaAWuUJhQ8AjVNKtLEaOrUIoObjQlxR+iDuO+cbr1SAjnNYADpK/n9Hw39bqvkPeiK2P8/vP1Rqcl/UD3jtZfT+o6RvPSwoy2OK9NIEgxlH7/AoH25nu0GPv42ETwHZ1tvm+JQ1HvMsaKOS3PQc6sCSSB0p+Zm7fv+q7vtG94/esim7irewowSzFU7tEyo809Woq45wNazuK0YEyg5ayGOpZVcKiOUwxVBNoidewe/DcHWveod4YqP+9sbpLRKn3bw+8cKjBdKtmKU1o8HHPzmsdkag83FP+dFozyOibpJXYNRwIfvlZU2zx0+OhyiPNgALa8GJ9ZVSTUePbSFXW0HExK7oFurYzpUEF9JtGH6EwHWi44hzWuNm0i+MaSXvGORbRMqEz97HTnHgQx/JozWnW5fD0JmSqaDRx22jY5NrSl6Zrdceqk3XX2jERIHn9GfB03Ohg2rtd8dWvL/vjRRwW4pMkAtHSSAlpmEhI4UST4bEXZuAm0sZPJPOK6Mz53grXSxIywJKBVTF4NC8ZxzT4x3kY9t4vXcQAtHW3GpGVHCwiNVle4r1FaBtCK9sFGcXhg3Q4PPfQc+breTeGiBKgDkm5c4Qk+rF5pjQWgJRWJm7k/tEa7Z1v1KIJYSykNbXl+NoC2VgBaxFBQx+YrPi8AaAFW9oVZ7wFoEWBxfU+dvV1d+1vuv18dLUCLytN9uJ1qGzk7xWwwgVbZsxHgPKpG48B3OixWeJKaK8xoo3Uy4gj5Hg6IqMKdbaBAY40m56AygsCakMo8Pa35fKtuGOLdLE6CBGd4DjOfv7rj6GgXpqdl5sEzwWfA/cxqTw+rPwrQ3sBkyWljttft29rOjqw4t3d2lRCzV9+1Z556SgUQc1Kcqyh6EajxA6aB7t4FPT5Dm1tgJouXdddO3Hab6GMYBl4cRTYzxixgvcDmfqfLcaCFAuS5zhlt7sZT8FBw7td3R+dyPq85ZhHYSlhUlUBvUitBzjCw+z9hQ/u/f//37Bd++p/aoNF0Pjf0Jvgxz60si7GCCcFQvjqBgMu7cK4xr6XX3nOgBRAAMOa2va4N2m2nj4MadYD0Tsw9y72rzdCOpHoTM9NAn84zNwkSaAVAiN96PVHHXwK0SaVLjBVFTPjregHijYVu8KCyk3Xxe9YB2g+WCFG5rhrwOe9fBGj1ZQrU8RHQ6g/iu7jqOAsAtgLAGH08sqd18RgFZ21+wZq7dbvrpS+x//5N/5391b/yn1ur2dBXkpUt10/Fk5v3pxhKs96xseucoW7W0XJGJNA+F3VcFEOlM1R2tM9HHatg472EpWuOUBKLeJ/qaP/eO96lkx6gpcXn8ANop2ZmBbSeRg/AVlQFaF0kLRhR1AKcmteFJ2wc7HxxaBUOYtaGAFpPCDpQB8kLabc6trq2IZk7FJY/jJjRl0J4gyjKJf50WH6TDW1nZ9dW19as3WmFz6vfeNldu8rXF7j5bypvQDp3ffkz1ILMmpjRqWpC0ddp2li/azPVsp07edzuPnfWzpw8ocMTcQvfjEp/IpJx1nbr9vlLl+0LTz+tmWOFuLXquNt8aTm6pAX3nNHmuk52s7JKG/FGUXsGJaSVpuh6i0BLOoyAFhAhmB77w5jRArT1/aZurARaDp6cFXBHFIFW9mO4+GAIQPU+dCtNGXuwAsJBjH3m9JQtLy4IaFG/qqMNqqXb7+qeAWihjrd29iRuQ9gAJcda0rI62gLQzsza+qbPaBHsPB/QUhBBFd8ItLx/OloA4fve8hYB7atfc98IaDMUjPftqw8+BogjykPeqciPZMSi8YqdgXtexxS3MKPVvSXNUETxZR5tUMh8Tly/rGw5XCh65CJ24PmzB4w9BL5ugQjI8f8jGARoASKBqoAWMw9XHbP6lqpj1wSYBFCEXWy3OsbK12ajaZc3NqR/ILaNGDcM6p99+mkVjjlnB6xhnXh+aoiFmGFHVwigkknNrzh4nTpzxo6dPHlToM2RETNa1OxUpNnRJtCqSi1Qx66xIOjiqNPLTpZr4vNIP6igs2Fbck7Lf0+Vx+zyFx6xd7/zndbY2vZZebx2ruXcsRUrk+lKkQ6wj0+qoyXYA7DlrGk1dmxs6NaNAlvufYrHbscOu97RquiKeyCp4xwuOCUcZVc4KGXB4EUCKUchNo1uXAK9UB37fP9oJut73EFDxjZFGuxf19EG4B29nhvu2xuANoHXZ7lfHtDq3YUzlN7bCFB948M72pRHp49xeB2H85N3t25okljBWQrQ7q9vWHluVs5Qb33gfpuqoeSmGPEs6aTtldcsRz9/Xm60YLwZ0HIO3iiGSuqYz8afUQ+okdsahXm4vHF/JNA+lxiKkVsCrQJ0wo44BYJc9wDaHxiKjqFDQSEbebNTs3NK8UHiT3oPLxiQ9WCBIwtGApZTyp4fptSdtObjFc/D1N6bz2glDgiDgOZ+y65eXZOwib8/M13TDBEKjsM9dwf5vd+Avki/vbtj11ZXrYlvaqj9vHLwGVxWxDwBLjiZGAFt7p2lgpGDijkAVgH9VlPBz5OloZTH99x+zm6/7ZTARvO2eN5IZOHibuzu2ZX6nn3q0cfs0rVrSsyBnkDCQlcL1KN0lEgiFL9SQ3PzRceEoIgfuYPGPTxaCQnfZ+akizOzLoZi9h3zXT6r5oFZO1TH7KU6deyf2RiKyCiCdLMCtAjZIpGG4oV5CA86wMgMF6paNngIsWq+r8uaz/Kie1HXyKQlVIBIvXJJph/Qp1rvaXdtY6euDgoWAwUunyOiMoCWKpr7AerY13uGtpVAOzVpw17Pbjt2zKa1GoOYaFyFGkpu3hMxeY1OzxpEh5GcNFbWjJZ74i33v0XU8X2veY2ybr3zSVvJANe0UgywVVXNoZZ1eNLEPkqLhuAonCIPQOUFh4hOlFgYu1MAif0YK7kncVCn/nxUBeh0s0TiQblT6KHgdbB3kSEHsB5eumTclJiFBtBiqAJ1XATaarWs+Tj0KLnJW+2OtYfMa/u2trtrE1PTdnUVP981fcaXL150xXLZGZPJ8UmpjlPAoU4B1TPGEu2WgDbHEnS0x0+dEv3NaAjFNQUhhawfKKwcQe86SPL+NaudmHA2iUKZlTcKe3VyQ+uhjUilbaxHpKjI97tdeImJzuRUTRoCWDIKQoB2WN+1t735zbZFig/XjBNECu4Dm11etvHZGdHqHIHliZrEUMqwYlMCE3+ANlJa3BIV+ti7WtbNMCxQgZBAm5mueq1cwyONhYROhU5OXWYm1aQrU+zLq8hj1SkLv4z59HZ5BLZKmhoJnwpBKUH5Ktox7l++X963fhanmUShwx3tjEdHm6lUhfUe/m36ASSwHnXsuRLk3bIXrfEa9Mz4elA6QmVYRlLudLQpjlKurFjUgc3Pz1l9d9d+7ud+1l7y4hfrPmL/O4Wc8kzOHGfO0tBNME4b7dHmGmphj5bRIOcGrF/imEEdR6jF9MyUz2a1MSAKzO1UYQ0Y8yi4AbbDxwu+wnc04+b808iVVUHU6tGsSKgY5hUC2n/4rh8V4Z+RXVBb0HRI+aGPmaMh9EF5qMvKjaN91BCJqMPzB01iCAzWpboa08yHjEZmNvz3zOy0/izDcOl8Vle35O0qoMTeb4IDvByevni7MgfyB5MDAGDcqe/a+va2RDe4DWmPMeYWXvU55eI7TJ7Uku4rTke49y0L+r0+4owxiTJKpDUcMqPp2PzUpMwrXnrPXYaRAoCRysSkNYalil3e2LZrWzv2J5/+lD27tmZzx45ZaWLS9vDInEQc5UvcumF5raSMcM1CXo5Johtlu1Itq1eJwpjFhv0eQrElHKsIbFDoAu5TVWt0+6rYySLF0nA3OtoSgBx2err9c34eAjMfCnOYe3eE4pKZFfO/svIYB6I/FdE3P2crS4s2j2lG7J1pFk/xxYimZFZvdgSaW42Gbe7saKUE1mBxbl5ggVcz9zFWchzUGJtsN+q23Wyqw+PmnZ2Y1CxSYMKqyJ8bUeCqg6oZfQDGHJvY3zGDRmR2aHbXPS9St/PWtz4kkP2GN3yD/g2HtFYk5HTFi3Rhk0IqOGxC9Zuh1HFWxRzs6EDL7oSjRMWQa21CXemrZlKYxsoVRB/XkPuWAjF3t3mwtVONGxAm/92OF0Q8L2FdqhAOZdBG8RUWpMyvoY1Z78r0JoGlkp88jQQgaVFwDQ5trz8wMpTZpYVWXttYl/Pbxtpq5K26+xp2fwtzC3JcgkqlIKVBQbi4vb2jA7E2MyMtA9efWRriKDYRBLSTE5rnptiMZ8vvj7iPxSa5HkAUOkeyAHhSny3ADwXOrDIV+Rr9FNZgcKbjmZadovatfMwlhXOpZIt//qD88MMP22Of/ZwZTm0ItPhsAd2JCTt25ow1BwNrEJa+tKw4R861NqMSGK39PSura2WsEzNHGVi0NU4CdFVYpX1rPEvS/6ggc9vS0Y+iRDgKaDEpGZYeSUsUAtyXuhvTYKfQ2XvnWQTIkTb+6HslNzOqFAt/lOBbnNdGEHuCpl51UsgjwZe/F7GC0rlEITHSMfjbzW+pgjap6tzLDbCVyDBfY6EISRqeL0LjsL+7a9WpmgR2xAh+8J//su2iPq5N6jmBDYUVxFiI64jBB/8NVvhev1uo+jnn2hhsN3GS4/lq4QJIIIFGib7nOzGOBSMrmSWrVBFDuZGNGjpGH2iVRO8DtD5a4Oll7KImCW0HRXH4LxcZVN6X5r8RtKP3C9DKsQbxCs5NoaxdXDkmX9MuuaKTk5Jhi3cH8EQls9bANzU3VY+hvwMte60OtNBSAC1OLumSA9Bywba3d22n3tJBiSClNoVHsrt14D08MzFpiLs1hI4PjId+u75rq5ubAlpmRFyUVB6r01C2I101dLbvt6VyWLZvcWMAFDYMj1vtzXHgs0/X0Qd4YnnR7rnjnOwDCS/ndTC3ya6QjrXe7NpmvWGf/Nwj9tTly576wdyr1xWNDIWsbiUO92EPmop4PKfbcSbKg8UPKNV+et3Qutw+mMgzs0b5C9CO5rzlirJyObABWmjY3f19FUoSQ8mGkMrKnzqn15GvBFgoKHooUIM6RwxCNzluhzZeGsocA8BgPry8tCBzc+z1cn1LX4lNkBJGJH25PG3v79va1pY19puarS3NL9r0ZE1eyby3VrulDg6jC+az261938s007xFQKtwexcqSLXO3NJKOiQJdqB71iz88NDuuusedYBvffit9prX3Gev+4bXizrW/qI6d+8OsovSZ8f8nOImVOwjkPUeYDRbynsp53H6s7yYUT2nOMd3aMOnG6CtHgGtAublC+zKfqXt4EXMAz0+cQS0sAOsIqVtnmhWU6GCOHCO9R6cdJRLi8K5bFXuf3YFDw6kOt7t9iWI2tzftx3yiet1297dtc2tDbt6+bJtrF1TJ4dAieocoGVnEaCtER93eGjTM9O2tU2mr0fNwWohiGSURDgIq2yALPvw/J4fXGk57FBAQpX6gE7KZg4uNwlxkwaMJ+R7nF1DmKjoOsX8UvcraudOe5TK4k5VPuMDbFkkOl6r2T973/vs3//Bv7WD+p4LJ6F8UWtPTtoC4q1y2XZ7PQWtcx9NTM9aq41Yr2SDRl1AC5A6PUhOdc8Oeh3XbfQJlS+EqRfnkAG012HQCGyOAIn35PRnAcQoHCK28rmA1puHm0qlkoORh0HxR/G3I2jOr1EAyOwIYU0SNPKMGBWXz/P9+fowofk9R65Q8f3S71gq5ej0Uwwmb/eh6bxp1HdVvPEczy0t2ve++c323/ydb7G1jQ2thfIsz8zM2trautKgMF4BW/i8vJhlO8ULHv7Hmcv4jA2FLkk+AKIUybEhg3VoFaxBd+SRijB0R0AbZwPFBglvUv8fqMHB7S7pclHZ0WWPVMehaqUQTP8CXdfveOcPDTMqjQqQdp4ubOnYcatNz+gLlTGYwPFFQ0NPItGsFhuzSLkpAq326LAKnJ6WVyniCKgBLg4/Mrt2Z6du65t1a7baBoE3MzsloOVw5DBZmJ6xiQhG985kKJegnb26rW5uKGZtAqcPltwDPNXRar7lQKs9tFhxoSCQ7dtIuQdlwArGmOwWlRqEU02/q4uKR+9d586KPj65sqzKBqCVGTs+tFLbDkVnPvLY4/bYhQvWw6S/XFYVjdKRKkpOKZ7s7nFceJvq5htDAjwCWvc7daDldUrwxKyrSvA7CTqz3tHKItATlaDFiERLoIU+LgKt3HsKc0bR0voUfDbGa1FCkmZUBzY7MaFEpFq5ZDOT4/JVRnW8MO8JKiqSChU84zhqrtZgaPV2y7Yb+3Ztc9N26nVd1+WFJQEtXrUOtG0bHDJzdctAgBbqiMdEIHsD0GrdBLA9IJmmb9sEXg8ONZ+Gej1//m6BxNvf8TZ79X2vtte+/nVSHesQuAXQav4XVodFoPWKJBTgGZ2XCUyjcIjwko1/qFFJ3Kdk8AKCRaAVEIVbjmfR4rPdsy6dDNSzZnb4uCKKGhGBYcEJDc3nX+hoodV5kEOMxCfJYYL5Sr03sN1u17abbQEt7mes9zAHX19btc31Vd3r0P8UGidWVrTrCsAXgXZjc0v3F2BFZB9dt5yh5uesyriIRf+I6BNbIorX/Wd1bwbQco/xvMySR8tOuVKCIhKv3XJTmABaZ3O8ME6hDkVJzt50oMceP4BbHQ7tzNyc/R8f/Rf2kQ99yFpb21aG+WNthtUpjPvZp52dtV1WlggyQFA1UbNmqysl9GFzz0ooWTknwpjADvo6A2B4+p1WAO2RZ/ZRRyh7tsLEMvEvwE9apSMf4SKAaar5/xLQcv30mgv3tR8B7lFAwZOz8RuB/VZA/0KA1me3sdoTny9fM4EW9qrTahritVZjX4XU3V/xFfaRj/6mgBYvB5q1hYVF7YPDuhAtqC530HO/BRXPNwdazmEiTXHvk85I630OtNDTCbQS9oUFqOxUo6OF6SwCLf76Th27XiiB1nPS3UNdWpgA2lwpLX3b2941pLOio8WcXRZxZrZ8/ISAljkgnREybMXlyVYMv0jvaFVVFyzYuBAJtCyW43UMsC0szI+AVvFElYrt7u7Zs5dWtebDjTc7PyOg5YOno1yanVMMkmaaWB2iPO11tcaytr1p2zs7JqfjiDbTByig9Q6G15XFHP+tVJEYsju9zYWnq6WZdaDlkNRDRnD1eNVuv+2k3XP+Djt38qRoAx4+bAkBWtSY/WFZIPDE08/YI48/blvkq2IiQLnArCtmKZrlcLDTfetDDNXi5HhQNK6aVs4rTjV0R7QzOOHgRT09Iy9W/luHepi6470M0O41m6OOFuFQdrRQltmEieLUrDYW22NH06njvgw7ZvGpFtCO2TwrElKMjgsoMXdnnu19YoiExOKWBLQN/KvbLbu2sWlbu7s6bBdm59XBONCWrNVpCVT4HCkKtvb3gzp2oJ2dnLBp1Lqijn1+Q3GFOQVpSbuttsRfUhN2e3bPPS+WOOId73y7gPbrX/da7dHy+iRIkILzUK9FHrLhY6yDXPfN9abrwgCtPTjY5gOUN5Io5KD6co1DRV0ArZKnKow+fL1H9HpQWhKuBHUIfUyhxo4nj6gsGBUwcDRXE7VPri3xgaKOJ0XlU4RyfRSero52zLpDqOMDawR1vNNqW73Vlvfx+uamra+v29bmpjX2dlVgcWsRwj6DqUPLqePJCQ8GmJmdUUdLQc0uPfvmnAMJtL6B4IwMna1T5w60EkYWgJaOCSDNXVAOIu4HfI9dfHIwAtoEIvbgpdIviIvUzcbvdQ5pxHFoJ6dn7NFPfcp+5p+8z3avXrUy5xeJYmG0UZ2a0jgH6rhzaDa1uKT9c8xVeO+HrX2zPo5EPRseok3wglMe5Ad9gYDGKhTZBeGSAIhbCFFVANlRiXQEbKmwTXZkBLaRCw1l/ZfZ0SYbo04yusosLFW3ODqMXKuKoqmcMV7XMhd+IwAP21j/+r5n7KDuCT6uvi7MdUcduhdj0P/6U8U1IuzzPcef/Z9+wV7+Va+QSplREM/p4sKSbW1veWOkz2SgjQgJmeSw5T0tHS1nsnbuYY/Q9lDwhBkMYIs2QR1t2cecclkL6lijxgBaOlqJ5LCr5UwO1oPPjZoYti3NZ3StbwDaNHMpfevD/6PSezylpyqQpUUBaBFC8IABrvw8RDEGNTROTBYG4CzTRyUQM0YZHkjEYHKaUXdBMk4ALS8mgXZvb19AC82ojnZmysYnKgICLBgRAEEdc4jxoXDocejW9xu2urVpW9vYybmzStIzOgSji80LyFtS1QNVHAk7LtiC8na6gVgud/SpCGQPOngfm63MzdmL7rxDnS3Ay7GmmDJmS8pEHTPkHYihHnniCV/14YNC/MJakSo6r6L4ZABZqYdk6j+0cgFo+Rzch5RPgeQN72jpCDlocWgCaAFGeZgyixAAPTd1LMFBGIo4kPM6fEUAReVsraa1lEOSQABaRCbVsgMtACn7PIB2WqIodbSqSD3Bhjc4VvG9zf1ez/Y6bXnskjXLD8zjoQnnZ+f0GQG0hIOLOhbQNgWmoo6jm6WLlrq6WpFQh44Wr9LugTse0dEOSKzpdO3FL/kKPaA3drR+GyOg8BjCBFr57AaN5zadiJn8oCkCqHdU3n3qIyzkaSaFnIeYQGYUJkAghovnRGtxj+V+oeZHDqpST8pMAfclxDtHO7Te0blnLYIydbRT8Lgx1QAAIABJREFU0dHGXIrnoypXNmR87g4FdbxH0RWd/06zbVc31u3KtVW7fOWKXcPruLGn+4eZKdTo6RPHFUcHbTcuRe7Q5hfmxRbhagZrQEfLmQB1vLC0KOo4gZYON4GW580tRo+sK92rvCzKj9xWt1mkYxjICUgzWsRHYeaijjaddmKmKCwIMwJPDSqp6OeemYd6XFuz9737x+zKo4+5QpiuWe1WycYmJm351Ckj9bre6dos3gBjFSOwnmdp0GzoeUf0wuhIQIutq2IPB9Ym91VWje59XFQICyI4ewJ8snM8omxj/SfGWdeNHbRRwHzWv64KixtmtP8pqOO8R72xTKFSUNkUkrKYPQplKdLbORZ5PqCNFz7a601TjpEBz4i6PuqqpRrmEWNsxAoWqUXjEzbGuKjTta9+1b32Y+99jy0fW7E9WLpuTylUFIyIUdEzJND62MaBVjg95s1Pi88PwRs+AQrJcJGWQnAmahLr0WfJsIKzl0IhzHpw7eLsRX0+6mhlr+rUMUDLrYYGAqDN5J7MtP4S6higpQtlZsQ8JoF15fhJhTxzGACyPGjc3HS3CA7cLB+q1atYPhQONhc6+TsGUBVQPDy0xcUFUckphuKFALTXVtmHZRfzQK4yAC2H1vQkSSU1UcfMKPlQeI2sGbDGcnV9XdmPHDaCSh2gzMCokN2ZJtXPOrAk3jlSCEpMQfcdIKSqG6EWCmdmgp22qCkO/7vOnbG7bz9ny/Nzo0xYxU9ZyXoHXOyhZmFPXrxoT1x81jYbDTuAXuegcg5TNLv+l2YEAbQldnhD9p/UMTcQ10/mTwBQrWYLM+TBumessnLH3N4MxXGROq5jEFKY0XITiC6JbMTsaOXeE8wBQMsNL6AVdQz1WR4BLT67iLEwFEHsIts4CYNKMmh3CruvzF66WoRqUMeardSmoqNFDBVAK+qYGW0CLfOP6GgnJkZ5wAAt9w+qYwHr4NDqTe9oNYfp9+2lX/GfuRjq4YfU0b7hDW+Q6jgPrQSstJ2UcXh09h4I70A7UroGbZkHFEVBdrNOefmPBGIBeqxiyelL44eSijFmR9ClfhBHqDodLPmV2DAeDEUda682lv7lVsV6T4RN0PGp0Jnyooe5ubraMMMwgteHJc2kiHDci9zknVZHHS2zqb39lu3Wd21tdd021tcEcoiRABL2nPcbdYmaqhUXMgK09b2GnvPJqSl1tFDHbCEAtFDHnkfr3twJtN5w+ljD92QRGQ6sx2EVzycgCrtE8aXPAoag6A8cgik+E643zzxsl9yYoquVHSygTioYXcbgwH7xAz9jf/qxf0tlZGPcy6HwholbOnnSSrUpFXVT80vyux0rE/hQst5+Q5oMhW1QbMslys0reCY6RDiy+idLRo/x8/vBOzJFxxWANkHn6COPQU1htq8/y67/LxlotWWRQM+JFaIsWQRKWNQZ7dreOEfOz+CWQFvwtvez1ANT/LNyEZgANy7SUdfvoSo8K5zVrXrdKlPTSouTsUtjz977Mx+w//q1r5X6nevdgVmJ0Bgo2QGJa1OTLgpU3uIR0GK7CdBisQvTA/CCbXwdMCOBVoE+sW5aBFof8ZHe4zNaWA75mCd1LAGr2UGYPD0X0KaHQenvPPROAS0zIwBBVHF13I6dPOWWgtHh8qBxc1N1MLdxubUDrfbCwoiiCLT8Nx0tV4COFqDVDmvkdDYaTbt6bUNKS+Z23LEALYv0iHAUcq5fiWXzhw5PX4D2ytqara6v6XDI5WUFSVNhROyXqMJQQPJn2mmLORsflPZqY89Uto2yHaxYCXVwBJePl8zOnDhuLzp/u3ZqmVtCIXtnVBbI9gaHouiurG8oaODi6qqo4xIzb8AoKA2FE/Bq+b1M/Yc2VDSaV5Qphjo8IBPJgZabCJCDOkYUo7URpcI40CKGSqAlfxSgRQmX1PFI9RfVcgJt8F42US7pOnOIJNDWSFyplm0OMYlmg1OirQF6qbYjoUPPDku05ZI6Wrk29XoSqqE8BjTmZ2YdaKU6LoUYyoGW18u+J8XAjUCrjlamJm0BLQULKsKtvX1J9dntphN8yUtfZs1my+5/4H57zdfdp11auuCRg3H4Euugl/Uk7IYzDB4Gn+lKYe9WUGHy3MrtRS6L1wuh8vCRgQtCoPDllrPZWMk9u+lsASVvJ/R88XkAqk4ds1Y3oRGEZsYBwl6tY5fp7EYCLTS+z80daMXIALRSWQ6lrtTnMDiwXQIG2h1b3dySLzTrMZubW7ZOHioB6zR+vY7ddnx5BLQVmasc2OzcrDpaRkQwWE2UxfIPXhDQcgYk6M0vutsb1zY1prKjrECblwXoCgxh7FGbig0A98elk+W+S6BVoQn1F9eDr4sYTv5lEXgCyCnrOdNWyHyt1exf/sZv2G//+v9ug70GAbtuUkOmrZVsdmXZppeWJaSr1GZlwzc1M+8rbVIXI3zq+TNQGupQFdCijm87daw4w4y0DNRQ8VzIKr4ZdTzqbgvdqj7W6Gg95OMvr6PVamM6F8XO+I1FN9d/tBKZ89xiQfkcSKua4zqRU4j+kuKPBqgItMlOOJPoYxaaHIpL7jc2EnRmDfr2NffdZz/0Iz9sc/PzYlek7yg6MI2ZWEZ/9hxohbVxLssXnR38sCnlHs6OFupYO7RVF/GNDCYA5DBHSqCV4ni03uOCOa2q8QyJ9bp5RztK7uEe+ea3PDwE+BJo03YNoMWUmw6WiClVA3DZZDvWaupioE6LQAtQeC6tlxZ8XXZoE2ihkkH+jG1TR3ttXdRq/5AlfkLjfYeWwwU7rOrQfC6pbFeoYzfPF9CurbvIpBA/B1XIh6YOO5adtXoRqz5iZmMRPIFWMXzQVYre88B5iZ6g+nod5dPec/52O3/6NsW96cIjeuHAYT7WP9DMcKNet8889pg9efFZHXZGtJ5riF00kRFYQZuIRow5RgKtVLKIMeJ7KGyB+SxmBTcALQXKPl7Hg4F2HQGuPVY6CkDLzTsyzNCeHYcirwXqyuXqAK2q+eHhkcUfpiG1SXXxAO3i7LzyVfVvFQWHkxgzZA9fhcKmqyU9hhnt2ibWmge2NL9QAFoXQ8FetHsdvd6tItCG6nhEHVd8Rqs4u4NDq2O+QAYw2z6scYyNCWhRn7/lLd9n973mPnvjN71RBiluduCzaFGZYVYht6VgYbhfJT2L0AetXBT2HbmvRCfLDcjXHYr0n+67oOP1lQSODrQymmCWCtAGZcW4hXsBABDQonQFaMMZCjAWrU4XBxOhDtFHFXSzCIekBCfsAeMQgUkpqOOh7QOoUPj9vuwYAVoSsq6urcsZanV1TS5QWn1Dtd1p25lTK9cBLc9Oqo6LM1oYrYXlZVtaWRZ1nB0tIfC6r3VX+EoKbA9Aq2BuubL19Fq5FsoFhqUKVgYw0zpFqMTldRzPYl5fWR7Klzs6MgqkcCbjOT2+sGB/9K//jf3Kz/28NdfXzZpNdeJ8ZlzbGpT3yVO2Xt8zq9ZsbHzSFhZXRJmXWOejMJcLFNSxq0uZyQG8A4C4j1VjNyxg/TTXUxCCr5HuN9W2AUyAkK/IBCAXfpUBP1/qLxloZasZrkXc32Kigt3KQojPh4JGTEohuNz1LDdxlioC79HiboyowqZX/3/6QntHe71iP0RkfPb9nthTQLBL99rr27Hz523jmaft/b/yz+0rv+qrdM7Pzs/LPwEhFBTyLN7rCFODMdQoS2OFsgpzOtp6pzMSQym+VAwEFqYTHsE6HtqCKPI02og1TM3lxXQ60Gqt0tBNsK3hHW1PRfNRoVKkjnPFR5//33rzQ8PMTJS7ZmlMVoLzS8tWY70HOf7srKhjqkrcoTKVgfUNXrb2VmNB17vVssKcManAjILDbmVleZTyARhTtXe7fbv4zGXbb7Y156tNT+pXqhwOFRb1J9l5ohONOddByWxje8ueuXzZdvf2RAEoHDxuknRB4iJhEjEdZvY8A/DwdLK8Pnd0YWm87yKZMJzXQwN9GOkdVFakppw7dUJgS7LPZMVnmr6qMK09xt1mU3uL7Hk+8viT9sVnL8mtByP2rd26uva5uXl9wHRc5C1KvQ1dX6SVNJsLn1Pk66xVTM+4z22BOuY+5mum6jiBNjtaVovkU6vVp8IMm/emEHRutork9TigcOBJyKPVlIpN8uewADa0YwuLdnx5Ra8DBTQzN6UOERvYakua3x2ieu15F7W1ZTu7u+riMDTJjhYlNSAC0La6bduu79lWA3EUsvmSOjViAFHsiiKX5L8nFoMHB3U3s9r9bl8OWLiX3X3Pi7Wr/eBDD9qrXv0qe93rXycQ4/Pknkg9zZEjlIcqeDfru9mOD25yILP3GwzC9fAWwDZp6dx31QXWUjvvw/OUU7AGuGg2jjBOXVk4QIXKmEJNPuIENKAg57mIQpEeERMXCi9UxkQVwjBA9fv8l5kW6muz7qFZq9fXwcIcm4JHv2+2bXV9Q9dk9eqqPI8pNJYWFm1xbtb2djdQ+Lm/8tAFeWCIPJcpcmdmtN5DcXv2jju0boEJi6hPAJMcYa2J+T1LIcf9IaGWdByIrDxTOsVEmWAldilcpDL6LWMJdXvJoMaLHzodMT9haUhHi1AGAEcURSbt99//gA3qu7YP2A76OsegjlGd0tFOzC7YfhfXtKpNTXuAwkG/YwOJoboC1kqJbsUPWH7ynCvVJ+j89Lz20Ynbg3F++P0TMXiRN11M60mwzXunCLQuTjz6WcSxW6l+nb4ewbyPNAq/HQkWU+1bmNFmJ57rPdnRFkVb+VqfizrW9xsZeDhrI+/mEENlxnYmHcWA+6jwBMhJqIq9dPf5dhGcPt9K2Y6fPGn/4rd/ywVHw6GeDzHv7MPjuZ3aCIpnBq5BsillDUqaVUJEh8HMArIwkepo5TrowtIj9zz3eT9gBzcMK4prPXgtUJAJI2CnIldX50Yo6hlHZTM5coj6uw++UzF5fECu+jLtzc4uLApgJ2dmpD6me+BLswLEoeCL9WWrKQbO/Yv51QMD4NPbUhmLBhse2vLy0siOLoG21xtYY6+lJJ7DEntv4zK51+4goh8d9hXtVEpIpD8dipoU0EJvRXan5gmZAylFYHQzsSfGhw/A8mAmTaC4s8iIzQsNBcH3V8oO1QoxXxPjdmp5ye48d8bOnjwmOzzJWtiHpdiojmuNggOOPdLHLjxtj1+4KECYWViUgIuvWJua1uHuDiIYyk/4n0Wl66pg3GbcNJxfoUUQQd04o+WZuRV1nEDL56QHMqhpXZcAWlGbmhU50HreIkvkFZsarwhwAY7lufnnBFrsM6EXlRPb8zxUPp86xv4ArYqDSVHHvD9ED1rv6Xm3tR1Ai82lAy2qWrq2I6DFExsxw36HlRiTYQWZwNOzc3bHHXdKTPfQww/ZfbHeI8ediu/gutCDpjvXMBxoM94sQ7t1UAYtlYe711zpK+v0MYdnil40/+K+Y1YXbl3yOw4glCYgpP7SP4DHwfcAHDxvnmYCuI1d5xoVxbm6PWIjdQ/MzozEa7x+KXxhLA5dJ0B13ewNFD24sbMr8xJMU65cXZWYZHNj0y5fvmx9Uqu6fX3uZ04ft8ODnrrdg8GhnTp1Su9xbX1D99eZc+c8aq/VsnPnz8udKbOWKUgWl5e8UwkHB6UVRUcr7cZgIKDVal2Edeu1x+qVLpH2VJ0tGFlgRqC5Dt50W0rlcfzK58A+LUWNtVr2/ve8xy589hHr79UFmqz3wcZxlWuLKzaJOUefHexxm5yaddbjsK81EWh0hX2HwhSgRqshwEUMRU5vZDmPOrN43yoongNo814pAm0CogRb4aV8M6C9NcgKBv+jgTZVx8Xvn+/v+cVYR13qKBi+ALQyuwj18YgyDovZIxMfL4ZjvCp2Se8r9qVRtb/lgfvtm//2t8gb3/UNB2KFMF2hKQNeEUMVgRYTH4r/hlTHhxKsytFQbBbOc0EdayL6pUDL502BRdgM34f9WTEdcVZKDIVGh5lxuHzdDGizGC99y/1vH+bwWqsFmKOjEl1ctpmFBX0RKGT5qdLxQA3HDiMXaxZlcnS0/Oo7soCJd7Ru73ZoS8x2wg+ZWa1TFQN76ovPiE7kwk4h1a7iK1xVR1sDGHEuyv0mce1D5dhevHpFgo38hFJ1LLotlI96XzGjc7GUq8u8yvBdqFTwSoIuub6b0CvKi1MA8UaJndoZReedPXXcVhbnItXHd2Mna1PKvGy0O+oonrmyal/44lN2ZX3TajOz6nhhAjzQO3yY+fo4U6kyOvI69QgrVx3zq18LZrTTAp8bZ7TFPVqoWAwritSxDnf29aJr15qF6Cz3PR5XlKADbSZU0LEjAkMYBgASKHAMs4LpGd2gzE5VhR66dSPVZ/vAhVD1dttduxr7AgJeew2gncGwgo62rS4FoN2s79lO0zvaBFrMKpjPQ5civOI+EdCiqm13ZZ4P0HKtcSo6feacCrWH3/ZWUcevf/3rfV2IUYMch4KCDW9UrbZkAHwEUmdlDqj6ik1aLBII4/GBKYQaiaDy/wMIIo+WoshpY2aTHrtFV6bZYwCtPlnmOoieqIBLTmelz7GvCzhNmp00XsGwGVwTfoo2jnUELOD4+0oFkgr9wBrttm3WHWgHB0O7fOWqNfebtrW5bY29hliVqcmazU7XrNncsV6vozAJig5GPQQDTM/MqotYWFqyze0de+bSJbEzAC1BA7hHTTJaQjwYuoPsaIszWgwrlJBCoR5hH8LJCK7A3Uc0XLIIYUGYFJy6lzh0U3zlCm3vcEqy6qxapdez3/3wh+13f/3XrdTrWDlMJmQpS2E1vyig7SF1Ko9bdWJKBzrrHXS0/W7HhnKGcxegEo5fcggCZHuijyWICnDVfRCFwQsB2mJ3KFAL6liOwKMxh090XwjAeZf5FwdaXdc8C0LiVwTYBN7nB/ujftdXe9AiHNkwuojtaOVHrzpWE/Uv5fPtCn/ZSQbQejSr+7Dfec899j//8i/rvOS0ZEOGzpZ7h7FXEWi1kgfThgCK/GsYIhgRPmtlBzvQTqXqGCoYYV0wXGpEmLnS0SrKsKO5fQKt5vfh7yzquAC06Q5Fx5wdbV6d0re85W1OXMabB/VZ68EZCpVhWjDyq9ybpqdVgcs2keSSEC6k9aKv7jh1DJcuYcrhgYA23wxA63TvwDbWtyXUGFKdEDKvN45ZwoQOX9yh6Gglu5bl1YEO8kvXrugwJ8TZ92FjtzR8agW2MaOFRnbmwJ1rfDbn2ZiqiOK9ZxQT15G/QwqL+xIf2PR4xY4vLdhpQuFXFoPahkLGK3nK8JVBDERHsU7YwJNP2RMXnrFSdUJhA6xOSV2qG8mBVUvbUO5JwaS11wEzZg+0Zy6LcjeBNg9bbg4+6KLqOMVQRdVxxq4VBRDqILTGYAJadfByBOFd+E0lr2G5D43JRnF5gVABDDNqOqi148s/wQGLFBZoY2jLdktUOQIl2Ab+DawHIC2g7fiMNjva3bZXqVDHiH3wLpUQLtZ7GD20eViY0bbobM3DBTpdHfhnzpxTR/vwwwDtq+21r3udG2BUCkAbh0ruDXIwiomIGW0ebqloHM1ixfL0r3P1yco880BzTid/VGb/XD91dL5PynpPAi1Fq3ZpRfsf6Bkqi+7yYQGBAwCtkoni7/KcULwqxCG8jxfm5tQl8pHx9ZlJ03GiyEcAwtdg5YtfKUYpRAa9ga1eW7Wrl6/afqNh/W7Ppqcm7czZkzY+XrFLly5bY2/fTp48KcHatdU1MTBQx5SePHcvednLZFhBF401HrqOFEPljFbz+0JH2+92JTrJjpZulv/OWDKoY7pezcaiaAmHFS96MwwCqjBU38rvpShiPQ7/b86K/sA+/4lP2E+/+0esxGoeNGO75T5fnA8zc6KObbwmoGU2js6kXC050MoFCltGRIEHYUN6IMBlx5734V2tB244dXy0Nib24ybU8Sgy7wiPHF/y33LBbgDaG/7qLX77/EA76iQL6z15/uhbU1AEdeuNyfU09n8M0I5mtAWgHXX2aeQRHI9rKjjyvKNNsBY0/blA9Ufe/WN239d9nZ6ddFbj/k3qmH1yjYHkX34EtA2MYQJoFfeK70OojilYJX6LjlarjxERCnVMRwvLIQtGmNbcsQ5LTp7RpI5HMXnSKBy5QmXxUvp7D79LoQKu7AM7S1IVkkUroA1nqCLQMlvMBAXUhLnaw683o44TaHXgcFgE0LIkX9/d10IyQIv3ZAItNKJmtAXqWB3HcCigvbq+qn/Hi4Y2GEnTIwQ+eX/R4gKtMCyIQAO/2wdyhVG2KntUmDtAGoviCvMIGY4fSJ07Pz1pp1aW7NSxJVuYY15ZUQamRB6suPQGAj5miU88fdEeefwJ7X5C4yL4ErsWKme+PdSh1NxFsUR0st6Je0dLNzPHoReKY+WJyoB+qPlDiqGUhHOD6jg72iOxlT9cEoRxgzEflSIbNTEHh4fDZ0KQbPpmZ5XeQ1c6O4X6mZSXclhSdrX1Dm3MOgl7tMxeSWbiQMWwoladkKCKBxughTrmkN7aq2umKxoogHaOzg2zBwQ7lbJApAi0rPYQe9bscsgv2e23n5djzENvZb3nVfb1r32twDGBVkrYEIHdCLTcjzm/1gw2VgdSAAWYAnT5+eSJ5x+jry5IMELhEqYGehgpYAJoUdreCmi15BAAgoGFIu+kwneaGUDBvD81BBwOFDoAQ7OxLxqYYha3tK3dHe2YK/4x1LkZ6j1dm7Zuu2st9pa7Xc3WZ2en7Y7z52x9Y9U3CCrjmjNNErZdGrPNrW07dfq0be3s2qWrVxWRR0cLZQ+lBz3PzLa43sMFzY5W7JFYJA/yJhM6zWQ8EedQoRa3oo5Hfr9F84oQR4l4n54SY1Ll/rt6xd77znfYzpXLAtp2s+H5tIyeJmtWnZ6ziZkFG5YntEtLh4TX7QBv415nRBPLnECHqu/TokgmpB1BlABBrJeqYzf/uMWMdhSXNzJqiLmmUA7PacDyuWe0twbdLx9oUwWdM1qufXGPNovOonDpVq8hwdkBPcIEcg0LYwlR//6ciEZNJijnxvI1yDQhn8uPaGVXrtr0/Jy99CteZj/24z9u47VJucpxLijgpNjR6vx2m4LsaLXaE0CLzkiB8WVytmua0SJsco8FX3fi+3OPJtDCaIjxO3CxKOs9muHzd6CM+X4xYlKhGECr9LpgcFXYfPtD3z9MU3uJnDRortrc4pJUhtDIlclJ/2I4J01NCZA45L0N9/UIvii/0jIXqWP5zh4ejGa0HNCoj7OjffaZy7JgJJezNk03jMChIpWlDlvD93h81NEC/Juk92ysybi+RmVauBM049GH6Ky/Pty4kT3Oz1+zKlIAuNtx5XQkrCj2LGhkHRqa19JxYQs5pr3DU8eX7NjSorruSuzAIrCg68JMAfB7+vI1++yjj0sVzM4n8EUFzVwW8Zm685iJa/ifB3cAbXa0Cv2uhc/t5KSow+IeLes9+FErVOAG1bGCIPRkHXmt6iYKkRBggPey9h4r3GzQ6+4tTafB9cGQBLMK6GOAdm6afd4AD5kD9LS50mA+22qJPt5lBafTscnqhDtD0dEioBkeChScOnavYwAaqjeBFpMMrfZE+EG315VhAtT8buzQQh0j9FlcWrbz5+9S1/bggw/Yva++dwS0XGPNaEXRhXAlDka5hLF+chOgHWWhhkBNc5dCIkt2Ay6kcsV7GjCIEYgCBuqY6wooKq0EDUNE6xU7WqcJ3Qid+4SClnkroEvhy7MWbKqeARSiBLivXrtmm+vrtnr5shu5dNq219y3vWbD2SalxFTs+MkTQmwCHihIYRh47/gbz8xMq6NbXF6Ucnu/0VQR3NhvSP/A9YU63m+1ta515vbbBazs0WZXierY2Z8cx1wPtIxgGAEoeIQ1KFZ+FLgQu+AD1mY89IFrkaK1fNOpei2ukmi0SWNAgVKr6b1V2NVtteyXfvJ99smP/6FV6OxxFKIYhhFj335q1qYXVswqvP4xnW2HJVTlvi/pgqieutgyvufBUAC0FDSArda90iFKlI4f1M81o03Vcd43IyAL6lhs2i2o41sD3pcHtClGyuPSxVxujHJj5/rlAO3oPfk3iEg9Z+ykYeB8DSo4hVI6lzyjxs1zoqM9CrH0VwljtnTqlAJTPvybv2knTt8m6pj7nbOZM1j764WOtgi07NG2KaD5ZoyKhFlhWAGzUmbn22e0WlGLjlbrnqjfI1iC4ovuFxMjD5/w2SxNjp7rQjQr1PGXAO3fvf/tAlrfTwvDCg7XxSUl+FAdA67eIh/qIePvcRFRHXNoZSfLhwN1jAghqWO8jouq4wRazWhZsK83rxdDQduMIYbyjhY7PoBWsn/Fih0IaNe2NmRUMFebGWXVqmMJMwJVSTwoAaoedOD7UloiDleS8dyJErVCFKCb8AOCWkUah7Lz3TqOyvmZmt12YsVOHT8mBSjKXFRqZTJqbUw2gdCbl9bW7XOPP6koPdZRFMYgGrHqC/ixh6VkxUK6R85ovcobaIaMECb3aDW7DE9kih2AHKAtrvdwSBfFUF7FRdhyzJqU/8taV7OlDhZAIsQA4Q3XX7t1/Z5sBGempm2B2EQB7YzcnngfWmfhYCqZaHO6WTpN9pyVrlGdsKXZBatVxiXicaBt6b1DHQto2aGLUAFoYwosgNaX0N0NrBPOUNgvkuDDPi3fpwi0Dzxw/whouU8AGZlNxIw+6UhAtwi0KRTLjnakvozTyFWVDgJJDbqwzu8jJ0ZwOvI9bM1zRBm7SEfWbgWgjYnUaMUn48RUjJXG1NEq5L4PtXyoGMJdjD02t213Z8d2trdtfc3tFFtQwJ22BydEtq6yYDPphlOs32M53RbmF7XLeurESYnTSOwh6KMyUbHdPfzICRqYkYCRTFmKWDpaqGPEULhzQR2vHD8mtTdAC0WP+lOrcwWgBTsmquMeCI/NZ3S0GMlwoEokmJjxAAAgAElEQVTl/xxiqBuBVoVO2PuNCp4AWrqJQezDj/d7NjMc2u9/9DfsN3/1V2zYaVuvwzZDRc+CGMnJaZteOWmlak1rUX6ueYpOzmIP+x2xVCRYAbSIAR1oO88JtLJDDfZBVGdBdVy8Z4qCqKSObwa0xQ7yPzXQ3tjRFsVQt+6eb/6n6U+t4ieK+nSG4tlSoRFeC1IKpz1jvBAMnTDPSaBFMJfJcHrvNAF4ah8c2E994AP2iq/+KzovoI8ZuKRF73MBbTM7WjEi3s0SIMC2iiehHc1oE2hxhZLFY0EMR0PhGwUeHKIdW0C8ALQpyOU9JNCOipq///YfHMryLQJ6dRCwnD6/qI4W1R5RWfx/CC7okrhwtDFQWrlgXuxoS2WfxSGGSsMK1nvc1H9MHS1A28MqbmvHO9oy6z01VThUwBy4dDXM7hS6LhGR78VRXa9vbaprwo5rJK0OhadXmD7z0a6aZifuaSkKLsB3jA483GvUofMhcDiMlWOvlg+TilW+cKIPcCI5ffKEnT19ylbm5w1zBxxKqpM1s1LVF6QPhnZ1c0tAe/HKNR2cuPfgJS3KWBSap7TQ2XEQczO5UMtBMVd8oHXxhc31Hrf2o1DwJf5mn1ABB1pWMBq4AbFywNrDuDt+AYopM6cAogOjo5jmc2i2Y86OupXZgot4Dtlrxu8ZpyZmxIoKnBHo0tEqIBygZfdwDIFST3NTqa/3GtZjNjfuObrMXHH54jOho1V6T6+nKrXN/CsCHZjRQjGjeqYT8vBnQLkvhyNWVfYBWvZFuz1bgDq+407lVj5AR3vvvfa6171OICDnmLDOc//RmKuJ2omUGYqFFHAU6B/RgyFGSlpQtHIIdooFGwcV15NrJetPFXcoj32+TSScqGMcoLgnwzVHWbQAFcEXYWpCB0uF3Or01MV3egNrNttSCl/44gW7cvmSba5vWBMTGCXjTESR6YYXshwUJRFe1EQw0p1F1NlBt2+zc3Oauc9MT9v5O8/bubvusOrkhAojPgfu//1mSxaaMFxnzp7T53T52jU7eeo2Uces96RbE/dwHio6C8LRiv9PYCthmJtXuHjIgVcrdhgWcHKF6jg7xexmofH6HKgUzzFfS6pSjBDCGFbRJiesOhjYQrVin/33f2Q/+09+wnqNPZnOKMKPfXZ2oCZrNnP8NiuNT8rRjY2KAe9ERa13tUrrwY4UoGUUBtASX9juiK53kVbsxnKqYB8a54nfN67v4HVyH6ZqPUE258x+ALOX6c5IORu9Ec6eF2j1ZY44vRu2fULmFN/t+k0gfX9WvdLruPi9XuhstsCIH7Fn4cBEBa6s5sgvd9cnb2NdU8YZWBoBLS82Xey82ca6d8G2r12zE+fP23d+z/fYf/Ff/ZeuX8h0MxlJhOpYxR576kPPoB0Oba/X0694Hcunv8xZ6GIo9C8wF1rFCzGUCm7EUNHRUmyl8lzNVnS03LPSWQR1rM8+fI7zfMgzV2wGM1q3XyyP9i5Z78HreHZ+wcU6vAglHTj9hagHoGWojEJLOZ88TByQqt59CZjKThRxr6vqmYoa+iuVv4g0OJQ1B+NwJPoqcjzp2iSYUPQYLZZfeAULtDs6CHYbe3YwRsXkaxYceL5e4NF3ysFll07ihSOKJPffNJ9LlxfRt5GKwzcLxxoUn6r6UHXiHjMc2sLcvJ07e9ZOHz9h1YO+AAtqGDpziLuJjdmTzzxjn/78o3bp6jVZ2DX2WzK7b+7vW4tw9lbb+oOetta52RBUARzLy8u2uLRkyyvLiqWD5j3GatQYkWYzMtGm00wxFMDD96UDAWzlCywQZ+2oqpsh06C9a/PILxk5YOo95jmhMp8IYwdXj0qHre6DA31+dlYd7ez0lOhQicp4aAJ89tsd63QR4PSt0djT4jlJNivzCKgIi8fYgGLN844BSkIBGnt7mhmOV8YUx8fND5FKx8M9xUPJ12b+y1xtu9EUPc9qEEHkd9x5h8LkH3zwQXvFK15h3/TGN+qh4Z7KGerIODGC39V1xAkBla/dv/DSpgDMw5GvQ2U7msWGYIe/6+DiYIroRnNmqHjthjLTr8ijuio3KqemOGQA2z42oayOcSozD4XlYD+YZCL2q8tV29netadZE3v0Mbt44WnbWF0VcMgGkLka/16Kb4z9JwWozL15DblFwINOYUN2rGbJUXDw2m87dZvd9eJ77I4X3WPbe3Xfs11b1T3oxhk+W0Mxz9eH4ZmbX5AYioJ3YrKm4pB5O48Qug3XZ3iXr7znivs9A7QoRBlJ0PnzLDF/F1skk3bWJtwtTcEbus7h/6yChwxsj0LT58b9rXWmoXWwpJyf886dIm5/z37iB3/Arj71lJUpcNnjJ/wEm9lOz8aXV2x6eVlq1KXjJ22s4sp/mJZOpyXdhl4ThjPdrlVhwrjHiTAUC+eaAqf88erls7geHm/47Ze0gt7V5XTr1oYQNwLtl1K813/5mwHkrV7Pkanol9/PDpmvclYGDa4RFcY8I7RPKrksCl8Yomfac5kRRYINAHGyQ+4LfqSBmJ+bl5sZ4PjDP/Ij9tf/xl+XLSvPKTXlDN4LOqe4NxgJMuIsaR2QcJdtPldmtJzvMi2asPEK5ik1j+MUHVyMZ3SRJ4UzM3m/N933mpAJ5rUecuPqaQpjnpWi2ceo8IxND90r3/H2Hxyy26g3q3CBgW5KYvJI68CxQ9ZVHCyogmPfT9QxgiG8I4Oa5GHQsBsz/KiuVZX2ugINdikVyybTg4rMokkWkXE7og856cCbexUsgwl5FMdF5Gsxn2u2FUy9s7dr/TFs7NLnMvyNWd8BlPseOO/Ci5jZ5hA+Vv+g56T+9ahLK48xJ/KBN2IkAJ+vA+0F6MxMzdgStPrCkrqvc8dX9G+d7htIRk4A+qce+Zz96ac/Y5/4s0+K/muROtPuyDCbDxF6Qob3KhR8FsdhxQF27Nhxu/38HXbmzGk7e/asrSwtCYgWF+Zsfm7azSWI4xviBoTCdOBAK+VpR+pVRUJVqqJYcgaseiFWh7gm2i099AcjVt4KsxrvPvg+FBtk4c7PzYnGVqgC90N4/HIoNttdeVbTgTT26tZp7dtEGaCdsalJ/yxlynBo1ul75B0H3369Lis+6FYKiWmMvsPikvmf3K/aHWt0unZQKhtG+QAttPPxU6fs/F3n1dEm0L7xG79RD506uRCpZDebh1buc0pjQBJVdM/8Gx4Yl+l7waZuO6h9dR2hhAXEuF+5b2EJOHzRGbhPvM+2p8i8hCWJdSLF9wKQUF/DAx0EfUxF2KVlZa7v9wnz0ksXL9lTTzxpX3z8CdtcXbU2e8kyUiG2C8GVAxEuOOTC5mt3RgY9gFNusD68P54xzUCZlZVKNj8/bydOn7Y7X/pircoBxnSs5++6yza3tuzRxx+Xkcz5u+/WihDK7uWVY3bytlMBpv41J6YmpQQVJce1DK9bAW2VfUUoZM8M5ZCSshetx3hFynZ5x1L0Mb0KoJWOAFGKDa0vGty7dAEtxRI/ifMsjVl7vGzj01PaXTY6znbLfukDH7BPfOxjyqs9aLa9UKcg6g+sMjcrp6gDvKKnZ61PILTMRDAriQQfgJT9/07Hpvi+UN6IoXpdrUL1MS0IQJDQ7kYf4+fBrCIYPt8s9PmB9noYfaGd6JcPq1/6LwS0pYgo1coW3gNxnrhHp+tdJEgriw0dQy2vJLgxdaaMOnJ0liYlEpnFM6fRUbOpe/Od73iH3XfffbYJZuBgNsVKGqNGxyIv8ryjJc0K94JdNB5R1PJ9KWLpahGw1ipVm6l48tZI1BWXkwZHHt35+R72RwHwakCiTqLpHPmTx+suAu1oj/bvv+OHRkCbIc9QnKz3TM/N2cR0JPhQDUhpyIzRzRKYonGg6CCK1luG32IHfHeKjgDv4YX5OSW4cBEJCaCCoTIBGKim6QKwWeSB1KwwqmEoVl9wd4UoQEsnvLW1bVs723ZA0gZ7dmn2oPkP0XkeMk2smy/B+xVMqsMTaErW6pJ36YKE8Cp3sKXTFA3m9nKi5WUwUBLYLi8t2+LsrJ1aWhAgIUa6srpmTz5zUWs9jz91QUrNje1tdeHQxRjwJ33mtyHUEjPOyKZlTkeXOVmz5ZUVdbdnzpyxe1/5tXbu7Gm5BPGTmD5uLpyxBqWyqGPod3JHEa6IceDGwx0JgU4hdDpn1+pYdWBFBeoyyiC0fHWBa0hHwiyXzw9BFAyBG+Z7rJRShOjGWh0BbQ+xzl5dHrGTlZKAtjYBKFV18aHsugNXZrfbXWvu7bkpA2lBs3S0rA5FF4igqT+wJowAhuJ0tPstKbmJ2KOjLQLtV37lV9rNgDZXRzRKEKimYQXdn987aT7hVpwes8j/l4DtkRBHO44ALV0ZLEev3/UkpgLQUnyiLZgsV20cMGRWWPaOtkMgNcpr7qmJCa2EUbHz/TY2Nu3CUxfsC5/7gl148ou2ubZunf19K8EEYelHygxWoRU/HNq9gRTAGp9A/RYMWUSfR4ABgMsPQFmvFf3D3JwdQjtUyqKI73nRi22a7NZ6XVTx3PyiHTtxQqEEFMTMxM+cO6u9cX7yeba77istkYneg3fUsp/jGVb4AZaPsFJud8g9g2K0Nl6xcdJQML8RyPoOo1b5wpxGPtChyuZZzMOcODyU/p1q2Q7LJblcScA06Nvv/dZv24d+/udtEtP8/aZGT9Jc8AmyXrS0aPMnjlv7YGi9gzFRy/psBhRZ7E/2mO+oo53mHhfQ+q6tgJY/T6DV+t/z9bDP3XX+fwdoPWShCLQZC6nA9WBMBbaM0GLE4YJF57SL9HmqlNt7e8pDP3HihL3//e+306dPK3qVo8r1M261C7vq6z0lNRraxhgOrY5COdkjYZTTx9jnMoYje5sVT72GmDHzaniuaRABXDpmuloVhLGV4Voavw20DZOFbLoMxoZNArg6WpSdWjupVjUbAmhZ76Gj5U1qC5UbdKom1WxaMPJNqBaV1AFtHFy84rK0LjKmWR0d3OL8vDoiHiJoRP6M+e0+HZhucFeeuvK1FB0ttJMLiOhSAHeAluoag/SdnR0PfHfVuCvHJLJwWTgHK4ehPrQRV+N/N5emu31PTkkHIb4/P0VHaKHbZ3oAfpfX2iVObNxmpmcl8KnictRuykTjqWcu2hcee8KeZicRqjPAnM5DjicUJzosfC1ALsgSlfQEsNrrS5WpXmNZdNxf+2tfZ3/1a77aXvqSF9vSwrw6QF4acz4OD5TYAC2zNK6NEpck7Cr7z6Cqkjp2RbPPr6ulnFPmYZBL835NAD2SVvi+UOYEHDB3pCjiunhgHmEBXWuy58qsFiqy05JKG6CdHPfMYlGnhyUJfRrx9xH0aGxQHhMtjp+yVmNiPQV6GaBFAFUEWow5Tp4+LaAlmeaBBx6wmwFtPMHXebZmR5tZtAkO/F2JoWJ9w1ccA5xD2+6Uoau4FewwcKqZrs7no37vceDQzU5VYGi8+6X4pEPrHCBg80BqVLNci4zru3Dhafvkn37SPv/I5+3a5Ss6xKE/VYTCCHTaAlpFKJrpecVsgu4SoKWLzTU60rBkX9jvS2XM9WfGmnvb2Cf26UokEqza6TNnpSy+8667bHVjQwcWc2OYEz7b5ePH7djx427FyoweByw6WmkgUDmT9+xFC88IYyCevxs7WqYUk5Pj7j5Gkcz9OAiQhWEKf2mUIx1EeZnew0HO97Exq0ITcj0mxrXucfzYkuaqUL2PferT9u53vlNAOWi2NOpgBk0+tAxMFhfs7N132/Z+00qVKafu7dBdy3od71wA7f7Axnlme30rcfB22wG0PuqKhZb/nwOtiwXdHS0SjWRsHB0tIwt1tZ78xk+YUSXCkdsti14/c3KtTg1RCMxgNzBGoeH48Ec+Yhvcl7BMOpP7Nk3aGzoBEplosBCywi4CtmwqFDpaVMcVAmrG3INcGxwVtwxVM3IToO222+H65h7HAtpYTfP37IE6Hm15ZAyUM98sIkrf/vC7BLRF6hjAzY4WoOVBgzpmh4norARa9YkHruzNB9wBl47BE1JSKMKSPcpVOkd1Q6Ux29tvaPdPtBY3t+ghX3iHQtYiOh9OVCoALTQslBaKyPrurlp4zR1jf8+7t2IF6XPG7Oo8K9fnsbKSZBwbYoRS7FRxqLkVYvitDpglsIYA8FR1ENd36ra7tWnbq5dtc2PN1tY3Fb4OPQX9rioO43YJZHwkow8GoI3MXBlmjFc04wNQdFhRWHAzMgflEOn2JB47d+6svfbrv96+6hWv0LVCAIJZwLbi6DDr79j27q4EUVAn0MY528o9TVWMeMYG0CpgYMix5d2R1O3R06achuugmD5ENKz4TEMF4/bDjZ2DJuLvekp5wV6y2WDu2rap8bKAdkJ+ou70QlMP9bvX6uhzJO9TVGKl7B17bVL3jpuIlJx2B2yZf5erCiFQLm2zaafOnNGMNoH25S9/+XUdLfclD4CueS7Nu59OdCS+oJ/AOaqqJWyIlaC4lZLWykPBv54Med0HmdtJXaZ/1hqplHwPnPEH9zx/TkfLHFtgy2upTclakrkn9/NnPv0Z+7M//TO79Myz1sYEny/Y7eo18nWYE3L/cH2kGbCSU8fQ0SROhSELf59nktcGrS2gjZ34fBYonBkNsVmwX9+zybk5dbVf88qv1X3EvPjs7XeoaFzf2rKZ+QVbWlkRo8XhB7UPyGnlhXsX8I2ddu4PhXYQLhJpQx6J5x0CTEmtWrYZzgsBrR5E308cePFLUdJVAs8whGh+mFPcVz1IFJcb+3/IexM4Sc/quvtWde29d8++avZFg6QRWpCMPwQ2XrAJBIPBiM14JfbHYgnbeMUYks92Pie2iU28JHHsfMFLwL9gCwzCMbYkkIQkQCMJbUgzmq33ru7aq7oq+Z/7PFXvNFpAIvnsZPjNbxhNz/RbVe/7nHvPPfecWqtp05PjAmw65NW5eXvvT/+UzTx+0trVmkR5AC2AqiJ1fNx2Hzogp7G1dF6mMgAt5yAzWKX4MJ5hhNBoWoabNmTW8uc0BV1vP0Tjr5/RPhMt+78XdewjOY2f+udc5H88GtL9GQiaykj8B9hqt5bzl9zXALJRtBx3j/k9LmUA69ve9ja74cYb7cEHH3Qr17hHm/UsaBhPrcmBEYzSANtu1yrdNfkdSw+hWbBTx+po5bQGSCd8GAJzhf6BGW2z5lsZTJUdZN1nQCuDjNbSGfdGTggl1fCFf7NPHX/fjT8roIVm5IDnIpNAy4MI0NLRArRUrQCt5pohYkxpKBJBRaN2VFx+uLqCq6UZn4A2zGg5BJnRLiwtqO3mwIpASwUMyHoSkMvl+X5QoiTlMItcWFwS2EEW0N5TVUU3KKeIHUzjWk98wTooqUwC3e07UEEsFbpigF6uUnSLEpiwpmBWr9atvFy22Zk5O3XylM2cOW3nTz+m7q3Fw6iO3lefAFmEYfGh0lxJQ3Q/TEjtwDjCA4Q9colCgtfIvwGtN4IxQL4gQcvi0qLt27fPXvqtL7Urr7zCtu/YpkMUURidBUCr96RS0RGAGMrVfZ7WEQVRDgzBAJ5jsOMjgAhEzF0cLNxQQBQj1PHoqMB2jLgzcoJzUDUejcbrpbOiqxXQVlak4KTanBotWS7DgxAi4kg7Ile2UrfVas1qlYouDfMPZi7DRcQKGBz4caXEplZbc2iyWxdWBkC7befOPtC+853vNID2n7z85X3/a+6/5Iw13gP+0hwg+yIMX+tz43rhZwgYjFVb8N6NQBtpLu5ZTalUuPnIRD7ZAlq8un1VSasugCPgETpaYLLH59tiHFKRsvjOO+6QAGp1eUXrJHKcwg9b9JgrdGP+rf6cUYyA1lOrYjer1xZYJt5HbE4RnfGca2Uik7FiqRRypj2zFIYExorwAN7bY5deqtHOudk5O3n6jI1PT9v2Xbvkha7wkJy7mgGKvqvtWgreZ6mO8UXvOYNVKuS0fyiTGCmPPYpxlHOH4pfTWCb/TsPByui90g4kBh6+RaDQgjRzb3YiM1hj6drREbB2ISFTu22/+5u/YX/3qZsFtHyt7B/DgW6jI7Z55w78ZG212VWaD7S/bB2Z02L4AcvXbNpQs2VDnE/YeQYxFPQyQKt7FPbj62OOL9hZ/cdNHfP0D8RQnrntDUVoLQR+rhL2WS0Ustaf+jvo4Xlz55j+OaVnisIQdnVywj76F38hp8GZuVndHwsLC7Zty2bLpd30w88wukswwo2DANp6ygS0iKP4/lDH3KMArTYvCj4C0jkQrpvPBNqYOEkJoiJ1HMDWGUnv4lkr0npf4jxJgmw/VCB2tIBrFEPxK+k9HPYArSLyGCTnvEuSd6WUxh4UzYMV9woj2EX7QzmqtKCOHWgBHCpMHkTWFBYX5jUbcfcmpyt5mCLQaoWIjFjWaKRY7dhKtaaOdnlx2TJSMnb0HlH9iFIIlotcg+ZRIVIrUoMO3i7plsw8WKcBNqK85ZXsZDNUNc4zUByPPfqYPXD/A3b61Gl971ajap3Gqg4NRDXcXFpFQXRBYYLQRTm3vj4gtahs5txZhNdLdewrXgNjeS39MQdFGLV5i+a1Z8+ds6WlZTt0+JBWWK6++mpXfXbaunGp2JkHs8MKwKKmdOGaz2j7bX4AWgdTGAmnP1SVxllJsEUDkLkZ6WDJowVkMa8AaKHjuEHXepgjsKbUFr2Igr1WXZVoZ6SQtYlhqGAHWj0IhijFA9xRYhNVxudEkhCzZ4CW2YmHJvg6F2suAO3aUMbmy5XQEdd06O/dv9eWl5fsqYD2yTpaCVlD2+H3gA9bFLN1ARni93aczSb/XnywFDLAhEFsmRcpYngYqfRSfeqYogTGQGIoKmx+4pQF1bXWtfnZebvn7rvtjs/dbrPnzsvuT0CK+pVOTbuqroL2gjStIrCFaQvOZPiAQylT3KnAhN4dEiDyubLgT8EWDwF+pSslOGQhZAd3+HPiGEfH7MDhI3bFC16g+6nSbMiMZPvu3bZt1y4p27XbjCAFDUfI0pUVaspHFVyHzGu0U8veYtaLzE7bPbZzGXWzwwBnUB0rlxUzeHbDWfsCZFkF5jkJebQ63ALQqtAnuGJ4WGMY7iHAnCfx0zfdZP/2tz5ozdWKi8fSQ3qGNRukGx8Zto3bd1qFGp9nRZF2rsbn/e6iCajXLQNNGYCW+bg6WsAYbav8vv3A/Xp+/G/T0WqzKHS0QQylXrb/frhTVFzH0e4mBZJ0PE4to3sRPOvsdRDmr0vZvbZmxbFR+5G3/aj9xA032OMnT6qoY3sDhT1e3cO5of56j4Zxygf3xB4YIzpaZrQRaGFcoI4ZbVAA0gz0gVYforNdgCwzeZn7iLVwAx+NFTivY+Qo1HEAWuFKYlUoahX0r17/kz+vjjYCLQcmVS8zWh5CqOMItABeTCCRQhYaOXQFEWj9QYZGcsDCyioC7eTomGZXJLowe61VK9bBkq/d1NfIJIGbWlaOWT8kREvnRF1zHfJvrVRsZm7BFhcWDFEEQMYHxKJ9DH+PFDGVfoa909Ai9Vt8WeRpiy1uWruyMUEjUKEB9NBuj3/lMfvC3ffYww89bCvLK0H9CI3Qsm6n6UksdK0ZFLmDdQplhmLhFgbrbunlqUFUg8VSUTQIByuiFHZfVe1R0Aggh+zgocP6fFCDMoPdtmOHffd3f7dde+211mO3K5MRxTy/uKj3RuYYubz/G2HpO87lInXsOa3QJnjmRjGCrxqICg3qZGzKoP4UPh/Alpmtr/hkrNl2xTpCKDraCLSkn4wWczZeymvNB5bAHZCG1NEus+5UIblp1fdO6XASQKtaOQAtIAslv5YeAC3UMUB74NABAe073vGOr+po+w5g4TVFpoMHO9LJ3KOaCVLcRIFLQpwxUC4H2n+dH2yz7elL0JsRaJX3yry9i/FKQf9fHX2q5+s9ZCabJ4qUGy2ZoJ89fdo+d+ttdtcdd4rGVTB7lSxnZ2codng9UFpRqMWzBfXOGhGfWUzR0vUENoJiT0Bbr4ttiB2v5qj4Sg+PWHmVkPesrSwuWQbgtJRt37XbDl18sV16+eW2XKsqkak0PmalsTFRtXieEzwQRSDca04dOzsioGUEQpQezlBBdawoOinZ8zbCM44QTgp4xFI9HbwI6libYI7dHcIty114eGLEFtAxa9XHbUgRDVJwIrBilIRo7L4v3GO/+J6fEdB20VXwjFQq6oBN2xNm2w4esW6uZC2xLG1Rx9xzsvHGVJ61s7WuBFbGWo/iLT1Wz433gpPV/8FAm6wynDp2UZGfKM586ojVTcsaoc9mRSWr0HdRkRof7Zt7wIabE3Vs6/Ztduttt8nHm1EjfxcxFGOzpfl5FfJxj1bfj+cmoTpeajYuEEMlqWNmtACtXOhCh+3LKQ60zUZd8YjeHLXdSyGx3hPFedHk5qmAVqzi977rp/Ve0KVScfCQQSHjDDU6MdEHWgWUB4GOUhBCiG7ywY3qTc1oA22lyrzVkphmenzCurL844DPWAuXoEZND4byaTV49heqh7FU0rUwtySlg2tgjYZZ6Oz8gqhSHiDHrSBOkNo5GDBqNYDRjHssJ7tvDj2uTWpO7TF698Lhw9ehEgaIqXweuO9+HYKPPvxIAE2Kh45cQrqdmqrpwQaRV2qRiuXApIBQmLuoYvcTDoQj5fnACIG5Kp9BzHiEGmN/cfMW271nr4ocOryTp56wSy69zL7jO7/dDh48YBMT4+rwpQY3s7mFRcuX/CCEkpQ2IZTcSaClgxtKoRp3GtgdkGLoQRCNWU+mFYAse9DMa6MRgah5SDTmgGtkRbb1/RCHQaAjhoI6JlxbJvjqfHmAPPJucXlFxiZyEsoRQDCsjlaxZ6HDZkxAFi32llgwtntpF1I1mxJDHbn4iM3NzdqNN95o+/fvt9e99rWa+6iLDyYVEUDjgxDUQPqcYU50EIRuKi6bC+RJCCl4t0inlaSNpU6GodD7hj/ZJF8AACAASURBVMkLh4dX90qJYjbLDqrylL0bFZZwiGC00O0ohaja6apAOfGle+2mv/yYVZZXrMI4ABq10QxUNK5dbqYSr1X0LOxNs2V1rAYDuPV3gJUW5NaoCplnbSkIu/rsE/aeY+Oa7dJFehh9V9aEG7dskbfxzj17tAZEYESXgIlNG41MaF4HBTD3vVaKwnyMLtMzn93gnW5WO7MyqPC1OYkdQ0e7AWEd18XYhJUKlOt0zJ22Yv/WhhDPta3Fvm5C55BjRSOb1zk/NTWlbrQ0XFQ3iqPcqa88ar/+//yKPXLf/XrO9V6qWPfwjPzkhBUnpiw/sUmfAU0Ehz0GMhQwKboUzqNWS1S0oa5mfSisAEEf8yz5Yfv19LP/a7+W+0L3bxT1JVZZknqDeD4mKdD432LxHX/ti5fCuphX55Es7i8vONCG98a1UcGeMSjTdUb2vOhN0sb8f+4vCqtjz3ue/cXH/qvNLcxLE0CS1/zCvO3evdseeegh5YP7frbvXkc7U2a0lXbbGpjpBOo4iqHw9MaDnCjWXFjhjLoFXXNYSVVHq9112EjfoVUIvF6vn5MUlzQXcW8/4mHUffTFUK+74WcuAFoKDPZoyaMFaKGMuUCUifDr2pMLnpEugPCZTPJnEmhjRwvQTo1PuMFFsKhqV6uWD8n10MiYOcSVGsQ+OEvROXMNDNJx9+DAJQYMmpT5pCwNE16hAyFUNOpmz9av0WlaV4xqLgo1wfoF30OzJmhmXyOC66fiOvn44/bg/Q/Y/feesMW5eTcWFwVMJYZNFx0GAqs453TXk/6cL+S/Yqco+jh4i8LZag9NlLhXx67ahMKSL5HTLPy3oYxNb9gkloEVi9Nnz2oFaOfOHfaa177Gdu7aqb1iaD7epwZBCXkMBZi5Q1AOgFYq4TCj1UPQ5TP01ZK4+uNdVJg3pkyGFcTd4VBF96SVDRVaPAzMJ6BrutZstq1arVqzUfsqoIUWdop5ALRLyytaD3HLPjyV+ffz6oI0RggMBiYXrDAtVWrW6qUVRMDscMu27Xb02NELgPa13/u9vvPMPRtGAuuBti+G0nwTD16PR5R1Y7Dp5DPmwAdoY8eryjR0xzFSj2sEZP1gCA5kAWghSwvEPMqZi2cnAG0KQVjbap2OLdeaKji+ePfd9jef/KTVVivqvFh3AUSjg5LWiQCKhNUfnTJ2gWQmR8oqhiDwtXy8/D0JpeJ+cDDPEBCyZjM8ovEIP/kaGCDWXcaIRZyctD0HD9j23RfJao4dyPGNG9xjWHu67nQW13o8jjHh88oKBlaqmFZIHOn+4lrvwdozl7EJVMmBOmY+Cx0eqeOWufuTQBddQ1hJg4cCaHlfKWTYCW5TzBXyuoe5X+fOnrXf/9CH7O9v/rTmv8ynBTq8K3TVI8NWJAp08w6r86aK2h/S3jlFFe/rWq1uvXrD0jxDzbr1CB5YD7T9nOP/tQD6tX63CLQRHAeiUGeM+g1BSNNJjtGeCWh1DYEpjMVGX4fan3eGK42iiwCqSr+i8gxe3wKkOKMNHS//RGl0xP7jH/+RvfCFL7AHH308xEmyu97UqMm9h+XJGR5zVznjAU9yDzPa9Xu0UMfMaNmjHc0OyVN/oNVIAK2cwuhkobHZXw9xorqHvPDGxjMCbTw7IsYMwNssRfC71kjFt0M5mbrICLTsPHF4Q90yo1XrH4QtLoBg59HnnQrrFUftzlBU9uT6IYZiBxOgZf6IeIqZU6tatULPJfnM6jhkVCXyBpNYMz6hfxOwAZDW5AVLN9SQ2hZgccP19ekXkbDwLFCJdjgM+7PbQKkizMJKkgMsOAPxazQP4KD9u7/9jH35vvtt7tw5db8catF2bY0Hr9vSvebWYcGVhw89uPAkXaliIk9cDZC6LoMS1xWMsAA+0/DqDAqY/N9mrWGpYtG27dhp+w4ckpsW+5artap953d9p133kuvUvWIED93sNn9QMCH2KnjDxufCi5FQ/XX41a9bTEC/ow1OWayEkE9aLApomWuwlyhlsKwusZfEGQWnIiwDB0CL6jh2tDwUPFgNPHzpaOstpfzgecy10OGQQQx9LMVx6MFJifKwhjUplaH5+JWOlnWU2NHecMMN6mi/9zWv0czkyTrafpWZ2ImlaOAziq5JEbDchYx9VVfuxjlurOpjl6AeNnR4faCVKhb7UBdDYXoiC0LeX+7DtFmdSMV225aqTXvizFn7/O232+233CojfEQ3zHeppqP6XfcxqlnraUzB/SGHGiWN4Cbl9BcHENckyhjARycAUAGiwTc4fi03LjoAj29EhOQZuYwr6Go5RPYePGi79++zdD5v2eGSjUxNKrFE+cqysPSqHpDSlCIII1XZW8oNaKCRswOg5b6JQDtKkRVU2h6a0NFrgDqWqQdrNxJH8cq9+4ElotDTe6vQi1Fr9zo2lPMufnRkWMXKxz7yUft3H/q3bm7Beg/PP2DLHiyCy+mNNrljjzVTeLz7BElPIh1gs6WOdg0vcO3U1q2nzFpGXKzjube1tBz/gDvapNgqgmqyM40sXxQKJrtcFZHx3g94uf73yXlzEvz9iHF2r/9/4xf0NwCC+j8RFt/3SQ5bB3zq3/ldL7MP/It/IXEfO97CqxBTCNCyForOxLtnx7AItAQlArQKftduq+sIcC1jI2CqVBADIvyKIi4YOlkEhxktZyL71SFohWYQMStFKc8I82JpQRLz2fj/L+hoRRmq2pPCXvPACLTMaCPQumLMhUlBk+k7tAnDCu8ew24SoMFD0mpKsbphckrUKbQxP5vVivVqq5YnY5B8y1q9v6MEPYnqVsIeqCmMwQFaVllaTZtfXrYl1h9CJaa5YqBIdPOED5WDNIKIV1EOKPpvQZ7PgSAzDOjBQMFBgc6en7FbPvN39uD99+sAxLO3vrKqKocqnc4tjWGGk1oh3inQJUFY44xJWAXR3DGYvus9d19pPjCuCXqQXz1DFpGNi86k+k5nxDDs3XdA1ph082fOn7OxyXF71Wtebceed4k1oUrIIWXeC2VZKKpCV+PaX7B3wQ4HuGiWHitYccXFd1PkWBWtLKH/6D6K7g2qbFF2JLXbzItzWorw8WYAWnY9GQckqWPeO76fm+UH6jgBtMxoI9A6zjo1g/AGpTlgy4pP24a0lsHr3Mkc8cghm52dMYAWVfbTAW1kXeLyAR86xY3m5TFLNEmtSeXqd1K/UtdB7MDr4RDOPsSOVip3aF0Ax9KqmgW0YoK8E+TwqLWbVmm2rNLu2pdO3G+fu+UWu/9LX7I2vt/MCbkHELqF+0ce3YxP8EOG4qWYAKDY4Q0exbw+5v2qtPFxpVsMgrx4GOi1xOQhgJYEGz07PuOFyeHW1bgmm7Vde/bYnoMHbWRywkoT41YYGxXQ6lyQT653sdphDMpj0lFU3Supx18/JjQyqGQ/NXS0ZDxPsIur9JV0SCdqS9jHzFSRgQDtWtufAYGsAy3vL2A7nEVAV7Iu/5HoSOvK7pVi+K7bb7cP/OIvWYM5Lethuq99/qeIvumNNrp9t9THpCZBm0uVDTDzPiKI4kwCaBs1AW23Q3Hd/kcDtLFrVZEdzsqId/HMjAXoM3XJSdAeAHI8aS/826GWDwLLwCQkviQCkI6lZDB8yBCP3a1YjHTa3vT9b7Hr3/AGG58Yt9VKxcbGx21udsYmR0f8LOv5uStxK3v9gTqu4q+ecIaKQMtIkGdzouDhNbGjjXqVqDrG7lZiKKnlvaOlm9U4kDW7fL7PFsUCltfWL2bDa5ZhRbKjZZBMR8vOHIYVROQBBnSUkV6JYh0OTok+lEzjc1B3iArq3bBHC4iygzk1OakqVyHWcNuVFWtXlgySC/UkP6Oii4NpeHjEc2I1py1YL5OReoyOdnbJqeOhTM4pJe28DkQtunl4qOTy4yWnexn7/C+29cwDXSDlFS0PGofTzLnzdt+JE/bl++6zxx55xLqNlpVyWautlKWo5fBgppzPQVE6feoUNtfiwh9X0/GexN1e9xpGaBTBXntm6mh9Ls11Q/Vp3sA6CPmgpeEQm5aSG9KRo8e02vDE2TO2VFmxF3zzN9mVV10t8RqiKA5i/nx0fFzqUO9fQ1cWknrcy5hrw3zfV35U1anI9FmjuigUwQogYMfVwdb9qHOWBTi6PquEOqajrTFTbTYsn05JaIBYgZt0PdBWmdGSWxs62gi0dDpJoOW11PFQxpSj1bFOKqOOFlEcIHDo0EEBLRaMe/fuFdBG6nj9jPZJgZauPDAdseKPFHF44/rCKf99fB8dfuUlHcLc6ab4XxTr0NFqNDHkS/WaaWOdmepZtdlQpOBqa81u+9wddsvf/q2dPeV7n1nJLjvuAEWhGIpfBEvMSXlPFIXHsxqANs5dBbTsuQagdWW679jyK8VBHPdQpGYKPD9+WIo+7/gYRKk3VPybN9u+Q4dseusWG9swbUP4KpO3yzZC3AsPqxVidEJSi2bKGTf8944egKQT8OIBBqOEoUkx70BLf45nLIUVHa3msqhHKbL8uqMndarrwMwBOZLz4g8fXTKt6YJxg+PpO3PypL3/F37RHnv4EYmbOFu03qbX2rbsxJQVN223wsS0UY5Gsx7e71atzm6Z9fiV9apGzbrNmlmH0ZF3tBRo/9A72iQ9nOw+4/+PYzfdzYO5W1+PsL7TfRI4XV+GJr4kEb8nFIxni38vb3jdukd4C2BGz4OgTOaMxWKT67j+jW+wV7zylbZ5yxYxFwgDYcCUnkTTyXaHG4zJgpEs2rhHC24k92gxrChlc1YawlgmAbRBQBqBVmMZxeLhge32vHzuUqbDzooxcnvTpJA20sj9giQJtOs7WoAWC0bRkQCUXjxGDK6K5X/c8LLii/FzmnUMVMeAH4IXLPymJ6d0aMm2cWhIQLvWWFUqDp63jWpNL1rUMq46pZLmxRmi+Vgqhxrr9qxcq9nMwoItLi1blwo3etEK8HyvTddE561kkIFrhx/ioYMLoi3ZgIUuHRqM/d2Tjz1ut/z939uZU6fkNbvGB24pa1VXVdUIoNtNHRiAJ+kgfNCxs/UDx98n0d+BlsWEXakVYUWD74fSUpS5Om46C6+WNFdmD7FY0ooLH3BpcsquesG1ViiU7NTZs/b4+TO2Yctme9F1L7bDR4+qk4WKBpx0WCp6yH8IQEKp6SMT1KFFTxPCRSvnxVJcOYo2g9DFeBwTKID6lfUsD/V2Gg6gjR2t0nma5AQPybAC1XESaEUdx46WGS2xZKxkhI42Am0EP+49+SivEZ6Al/SQFMsIZC7au9cOH/aOFmcogPY1r351H2g1e40UfjhIVGDFuZoWzj09JVnxR6CV4UrY3YwMSJI60zydIiVYBLpxoIuhktQxjk6xo+XzQNZTadatXK/bcqNtn/6bv7VbPvMZq5fLsgykSMFbl0oasBJDA1jnYXVceQ97wb2dY+TBvqeoZVTJbmknswietXxeQg0BbXwOknapMFAqkrGTpGjivnOnKO6l4fEJu+jAftuya6dNbt6kordDRzoyLAqbzQPOHnW1gULmvVQUYTZrI8Ol4CKGUQuzLkQlPipIAq30/2tQdnS0zX5HW2Wfkec67skD0yiBsX9NpW0MVTcWj8WCrBgBWn7POVNfrdrv/fZv26f+6iZ1p4A+BzdbCEoFKo1YYeM2m9y2U5Qx2g/OG56LxmrVhqCy0Y1QvNSr1oU+btf7He0/BqD1Z/4CPkb3egSFCLRe7PuPJGW8vgv+aqD96n87+TXx3IuaFT91ItB6dJ2XPuF7rwNaCRKHS/I73rh1q73w//pm+/63vtU2YJyicAoPbacTZfTB/ZsEWjraKi5sYY8WPQpiKFLfEHnmU26Wk9yj5Uoi0PJ9I9AqAjPmWyvxyYu/+N4lhVARaOOfpTCsiNQxB0bsaKGOAdosphEAa3D1EF0UZrS8OHdpcQGE8gY5yBKhAnSUyKQJFZiemtIif/TJrVVXrFlbtl67oZUGDgzWIURLUrHyRhSKorFwdZGJ+Nqalas1iaEAWgQ4DLcdpDgzw7xTXYTPEbULFYQhHuUV+HSW1BFcsNsXFJTcBgD8Y49+xT71yU/azNmz1iadpVo1Yw+vjfjJfZBlHgBlpZlqiD4VDUKx4Xux0aqOGw6Q7eeFao83Y/l01g845StqV0m0hMv4OChzouT0OpmT5Yt22fHnW2l0TMb6X3jgPq0FvfwVr7RrvumbNJ8VvYijEodLifi+gQq6Hx7gnI0NZQrWwLCfQxtrTDouKEuo7KAYjes9gK2LoehmeW8xvICSG1DHCnZn/SMzpI52tEBu7aCj7Yuh4oy201Q3/VQdLfcePsoIh6CdAdql1aqAFgP8w4cP2syMA+2ePXuesqONB44Dpt8rUrcDaoEqj/RR3L1NhhPEmW88mGL3i9rRd8tdDBWBlkIRMZSHCkRLSV/YhzpebdRsudaws4tl+8QnP2Wfu/UW7X+2K1VFL7KzmeHzCVFjWrZnvS6VCuMBPHnxiB5S7mp8sKmuBbAhkpGiEVCBOpYxTLSPpLCkUGK1CrOHoawKFFS/4jrCiKg0Om479+7RDu2GbVt9PYZVrLEx5UGTOiXPAvaGeU5DdwzQcp/I3U3rTtB7ntsbVeYA7UTWxVAOtF09CyoMmIERmoFbk4A27CiK++1ZmlXz9JCNsavLLHq4ZOQDtIHMsPvMn99808ftd37jN61ZqSrqsby0oH17RR6itt+0zbbtO6gzDv9sinoevdpKRdfVZi8dXUa9amuk+3SImUSi5YXvP/SONgl6sUjkXk76HsSY0WT3GwvzC4F18DsH7yDuiePYJ/1iZ8ec1x2MYATmIXBAI7SwadHXUYSOVquLK2Ub2bBBoiO+7s3f/xZ71ateZZOTExLYyQ0N4wgof3zlO2uijqudjkXqOAm0fTGUnKHcX79PHfMs8+8EwwpSyPQ5owGQQ5Qnm8mGUToJL8Y1agsGRZE65rr0zPFOEZMX1z+iIIAdTOaBgK1s9KmW1Vnm+85HKHT5RlHo0bd+U0frXa0f2h1FUBEoMD016aHPIYgAB6GlhfOqEGnR6b0mRkYFtKiTAVsi6CS0QBHYJWh3zcp1B9rlsgeMA1h91VjoQNSNyQ/Td3MBWKUqaLDIc+UrSA12eKmMcgUlxVARFUvD9vhjj9tff/wTNjdz3tAktyor1l0pCwhxsvH9KgdF7Y8JwZwy1tyYD0z2eAVX5pGgwqwphJGnskPy5yxA3ZIFKjUjaD0AWh4IDAGgg7l5yAjG3GD/oUM2Pr1Bxc+dX/yCKJRXvOp77PIrr7QlbCkRLBWH1dlC5feXwftWlHqMvPtOZ+Uq5UDrhh8dug4ENcFmkcNydHjEO1oKoSy2mG59prkblF8ITqhr96xlBSwVme3mM1LrsbPGe8McN4qhFkj5IcdV7kEZ2S8OY2zQp/jwce7Zar1h9Q6imK5CFMqVqrq6vfv22+FD++38+Vl7J0C7d499Dx1tyAh1jjDsLIfKPkkPUyAh6pKKPEbZKXrYwYr75YL0njAeGBxI/lC6QjxW9oE6ljfxkMCWgk+iJjrJrOfSVuo1FYwPnTxtH//EX9uXbr9doNWqVjQ7IgNVUYEEQwTtACDNPcUKSnSNwviBNTmeOe55D9p2Zyauk/uHey4CbTzI3J3HmSryptn95lkivlHq4cBacc/tvGiPbbtot23avh15uKXYP5wY031TKBT961PeBYsZ6vacNqYwVPYvDJWn96D45XBkdgvQDhNTppUJB9pucIYCCClIqu2WC6ECQ8Wz1ut4R0tW9ag60J66HjpaZq0qLM2Um3zv3ffYe3/2Z622sqrggfnZGa37KfkIdfHmHbb78BHcbmxBBvasc/UEtAWe2XLZ0qz2VCsCWpoCdiq1Zx5MC/4hi6GSHWosEjlXVEQHX2xFmSZU6YP5aXJMsh5kQ28qAA008FcBbWJcFY6c+JToe8QCVXPVAMYhYEWFbXhmGKfkCI0AdBsNm5ictHe/+932su/6TquslqVsJ/qOS4FlYQWUbGypjhkJaNavwHWNQ/i+3Kt0shMjJdcPaI82XF3XY/LYpaWjVkQeudu6TwdAC9iCVTItCUDro0lX+/P+cjbrnXrtu35Kwe+KulLCiouPeMBGmany3+gwMVLQSoCDSOySOF9QGMfduZjiE+O4oIH4wdyEdt3nNgX9Nwwr5ufOS1REwg8PI166MusHGjn800MyR5DNH0owGY13bWZxXtZwUJY+eA5Dee2pRocOhD482FEE5aIkcfrhbGTuSKXkIrCC5TjsOl27//4H7I7bb9dSdLOyau2VZTwYvaPttCwNwIqm9srOyY84dwjCKDlTmY2OjVs2n1UEGjPMINX0XziU8JHOM6l2A3jeC0CA4oCUIBTGFAKZQtGava5tv2iPbb/oIvn9PvqVR9X1Xn/99bb7oosEylwSAE+nqvUolHjBOYhvGosivg6g4zOTKjaY6rsJgdOpuA7xeWmHdsRD3+NnjdpvKKwvscfI+1in8icwPpOxMYATKz4Jg3zeDNWPyIW0o4XVFe3EkjhD95vH4NsosLwjy2TzUhmzP7tSb2nuQqHB3BkrtssvO25HDmJYUbEf/bG32eZtW+373nC9P6ByqOlKkERRpGIruM9o91W7vy6KiYdRUo7PodQ3gAgHSDwk4txF6SQSYYSVqbA2hRWgngvAOpNRkcJ7zcPHGMCtRxfFenz+ni/YJz7x1zZz+qzGJyT+IORxj2+KHo/V4/6SupfxLYUZrlGsykj64XaS8aaOxQS/RxTlggBMptyTldemeXwYb7A7DmWK+riGsT6FRnB+Q5G+fedu27h1mx3BZ5u9Y+bGYlfyYgNczcz4yEO1VbSEhCS6WYooCvILLRidOh7JpKzAM8l72CYG0GMKKTyjIMp3+P050/NGB83IKFjjjY+PSShGN8PZ5KJIF10isPzAL7/PTtxzj1tC4sjFPizFlQx3zPZd801Wp4jnwOS54RlCxFlZtVS1YhmCHLiva1XrEQwvBbTTn6wCPVOm6/pxQ18roMxs73ie64+kUCnez1/Lv8l9tl5IGv++RiOBUo6MUHJm6//tycVQg+/91JJsZ5X8qRpE2IbIOueXE57ILYnzRkZHbbVatWuuucb+1b/6dXyZtLol29t02kbHJmxmbt7SubwtV2u20mgqi1YB7TRswRQIq1EYubG8Ay73rX9Obskr1bEsN1s6P6Qt4DzRGCgEw3S7VsBJMAopaeZIn4PFki4hug92LXX9je/paZjLs6jVHSrdjGhjbBjpZAFaRUkpcWHQscV5HzOPWB0l92ol7Ak3EnQsNJYOm2AKgSsQhvzkeXLzU/3SNY1h8cch0OlakdDobM6rTNw6sNRa69j5xQU7NzuLbDckhvg6is/gfDbHG6f0nuR8zlP83I3EejY2XArzK05CkiUKVm927N4T99kdt9+h1YnGatka5SXRR+kWIomGpTstrfswo+MaVJHFWUjoYJ1CTkuUxA2NOw+vgdfC1/LACqzoDrU65RSk4rqYm1JocE3suWay6uwywyW77OqrbdtFF9n5uVm7+67PK0LqjW98o23dulWdi7aGZCjPv+VrEcx6/f870PI+cc0tbiAquuCStV4c4aKWrD47Unv47Hgt7vozpGJIRvCsYpCU0ajqPaOjHSsUbCxXtAKFkIAWIVhP1nortaotsjvd6gjo8b1lpjucc5co2evhItVLWbnetlUJogDaNan8Zudm7Pill9mR/XttaalmP/rj/8w279hqr7v+9dISKMSAw1YdEPvOIaxbYw1/7VyLDB78ZHEr0cAA8Obx55gorP8RFdxeWHkxFfej5X0loGVWi/XkkEYR7jrGvV+0aq2mvWf+2u13fN5u/tTNNnfuvHdR3Ot87sxYcUWiQOI9juHWYVVlDYpXhglc/yA8PAJAFJs4oPp95ari8D6I3SD32UGW1b0Y4cd54HNatxXdvmOXbdiyzS4+flxrZhj59/I5n2cGMZzfVx4AItAV0A4N8mj5TJQY5Sp9OlpCBUpYJyL/SAjAKH74jBnpyBVKqm4vanz7klxaxI4c9HTteKIDChh0ZHVqI1SRq1e3Zx/8zd+0v7n5Zl0Lsze6FWVU5zhXurbl2PO0U7vcaFk3m1NBz33dwjEL8xWAtlaxLgY7gLRc3XwcI7/yxIzxqcAtgm0sgiLY/v8NtJzH8drWFwQ6JkMBlxy9xNe4Hty/FmBf/zVM3vr/Hk9i0i5Wz6lmBopo5WxDh4Be5rKrX2Af+tDv2PLirG3ftlWbGsrkrtYDVmVtcWVVDCjyuzbnKvdDFNdicUsy2VBKZ5WCa7hvAmvV1zUAsjo/2BZxbU4MhpERTxD5qWmiU1aSkOepSyScCX7zr3n7DQJaHQTKZczoV5bVMUiQCIoqVT+/GmglPCBaDgQPGXzJHSI62kiBclirews3+Orqiq0sM2clk9apMvwrAdoiM9auqcJn3sUBkQTamaVFOz87Z5mUZxCCcXTWimOj6seRSsHvw6GLjYYSg5tHEv9cxith5rxZ1It8oGt23/0P2J133KmEntryktXLS97RArTMarBhk4eqd4xRph67CgfdlHdro6N6zbInbEDT+koMAOWhw2B81jL5rIQa/JnTFi3NHsZGx303rNmy7Xv32JUvfKFNbdlsc4sLmiNffPHF9vrXv14m8QibvHN0QOX3TmP3fEcymIxw+Pr+a8uFWYnM2n5hEroSDutINfE6oARZ+KZb8fl3z4EW67x6VQfZUwEtIwfAY7Ve1YNQI4wBlWwmLYXyxEhBvrhKamp3rYLhfnPNVhqoUMmy7SgRaWZ2xi4/ftwuPrjPlpcb9iM/9jbbsnObOlplX/JAwFJgPKJ5ur/nPkcNdIaKHS/IkhV7UjxCVbv+x+CAcXMR//w9PovD30HWQyR476LfMLRqPudMw1J5WcYMt9x6m33mbz9jS/MLVmc+m3lywpGRkwAAIABJREFUoNUZROHGHLPZsgi0QwwrZZfpPyLQxvtQblJhRq81LLrjfrA2TEauL5qD1ZKvsGZO3JdOp23dtsOmN2+xY5dfbtnRMUtRKKP25NDiHRXwuHFFEmgVDhKC35nRRqClEGEcwXpPbq1tRQoSvhNFDx1UuE75HXM9wfFMQEu4eAqxkzYnLT2E6Ug2PFM9y+XwdsYHmlkwnukF+/M//TP7D3/w76Selw93yL6mhALAC1u22Z6Lj9kMOpGhjLQNFMDN5WXLtup9oKWjBWhVrISdXnXGXyPQxs+oP4dMdIzPBqSSf+fZdrRJmvjJruGp/vyZ/t7X+nqeCWiVrc3nODqi85Ozig7z8quutt/+Nx8067XFlpbLKzY+MSn/dBvK+LgJ5zXOQ0ZWnFHoiwLQMgZlBXGcezSGwcT1IO4/mEWaLExLYDBUULkrVAyTYLd2uJjzRJ8+i0NH6z8BWi0ByoLxHTf2JAxQzJe7EK0HWnIcAVqJokJHK4coKErmeoHjjlVa3CHi94hj+HWE1BcsFQN3zc0K0NaYtwWghTIU0GKPpVSPlJaKEVzxMEMZSoa/1rHZ5SWbm8frmGlNMFeQUYYn5ig8muByWf+5CtmFMF5CRboviyAq7KkKaDM57dM99PCj8jY++8QpW11atNrSgvWaLK83rCsFYk0HuTOPTp/0g9X6Ha3bWSLoilZ40FJuXq64HtGkMonPZWQxxvyIQ5sPGWFIPswe8PrlsLvyhd9kB48d06yMFYibP/Upu+qqq+y7X/5yzdgAWc3aGszPCnL8UXqPqMOYWMNif1hHCq5U8cGRIUAMQ090efFz824W/2MPhkDEJV9iElY67T51DNAOo1bOFi7oaDmiYke7tBI6Wrx8s74KNDlWVJIP14r4qSawXbNyrSnVMa+ZzgsbNoD22KF9trTU6He0r3/jGzQH1VyUAgw7xvBey5QhWvlFc5VwbyX9SpOHyNOtN/AZktqkB8mlHQ6uGi/5LCcWKWJagpqXwg5zETyGP/3fPmO33XabZoio7jFhAPwp0GJHq3ki/xYPLhU6+53NYAmXupA6Xg+00bhCz4R2RS8EWu3EhI2C6HAVxyDO/aRt4+atis183hVXSPWeGRlRZ+AFTVB2a0blVoxSs8uUJqN1MNFpsE2IzkS/4Xde0Ay/lOoOgBYaVjvN3nkz1hDQSkjIPTYAWgpQvjeiJAkGwyGJIEvUH+5gsAnFon321tvsA7/0SypsG7VqiGFMax+f7txyebv0RdfZeVTwFLTMnjMZqy0uWr7dsKHQ0QK07gwHle8drYJCvg6gjfdW7Gyliv8G/Hi2QBu/f3LckLycZNG5vuON99RzufwItP17LnS0XgwHhwLFXXbU6MHUcTa++Fu+1d73vvfa6GhJIQ8A7YaNm3WfEKvJjBaTmwr2iLGjpXhE8BlycfPptE0T4chZIeo4Jrlhweu0cbOO+K3jNozB51gSEhWEbRsp5T1GL2wWxI5W0XsaLXkRnHrLe36hJ3s2EEN0XUqAG6lj9mjpaKkSANqoOvb5Tph5Pg3QcsERaBFmxIMHQCD4fYWQcPHh3tHidTvOviaVsKW0h8iBqS6PboZl/07b5srL8jpO4cWPECOs0MRqUR028VgxHafvRjKw0aPLKxBcLfMIF1zR2bKlc/LkE3bi3nvt0YcetPL8nK0uzMkdZgjxVL1iXZSe6oj0NkZRXQiU90G/7hUOo3AAKf5LFMRAsMHBEqljxepBbeqT9IxHTLfpgBjy7zty1F72ylfYvqNHpcbEaPuzn/ucXX755XbddS+2paUlr+bbbS11Kz4NYwNEYdFcIXQzXDM3EF1pzFTVKwmVWXzwPCbQk1j0M4BsnNNqnotvNBTfmgMtij2JofJ5G8nkBbTcdKKOoas1ow0dbbMtanqsmLexUt7GigjWnMIhd5a9WTraxUrNyqiPg/PRUnnJnn/8cju0f7eAlo4W6jgCLcxGBNrY0UagVYcX5iewJYpyDLtw6w+Nvsgu8Qd9Ok1RsaHj1U4psAQ16kAbd5GjwtMFcy5oIkP33Mys/fXNN9vnP3+XwLNdb8gsH+qY91pjBMRxgb7jOephlxiAVh0dS6WJGe0FEzEKpVBQiD4OVHkUc0EPs+7g6s/wM7io+culMB2yqQ0bbXRy2i55/hU2ummTFScmrEunLIo+rI1JrOTskpicEHYfgVZz6wC0WYUKONBO5DNWAqRDRyuKLnS0UMfs0MLDKFRA1uXQ0m4GwvvRXiPggELWXwfPHZ+JAsNzhIxk7NRjj9lP3nCjLc7PieqlAKAzQSNiIyN6pZe85FttqdG0KhavlZp3v0uLlmvVBbS96qpmtABtDKYXCOk1PfUc8qlA6BvVEcZ//9kCbfTGThYA6685WRQ8EzB/vaB7oZBsQB3HHVve2dLIiFXm5iw9NqrPnM/g9W96s7373TfawuKsbWS/O5O18gq+7ogFO5YfHrG55eVAHae0+01Hi/HREA0NjFw6ZROMrZ6mo2XdzL3qPb0nSqZ8bbRtuSxUMh4IcTbrASL8VABGJhjevP6GnxbQivwJ89lkR8sAen1HOwgVECJ8TdRxsqOVOnJtTXFH5XJZwEA3BFjidTsaRTSW0kK6jPmxxANse11bbTbU0QK0Q2se+utqYqcAqWS1gqI5pUfvRRBR55EA3XTWDz7ZPKrrgB4fsrNnz9lDDz5od91xuy2eP2/Lc+ctxWwWoK1VzJoN398Vde0/9F10zgT1sYb5Xvl6U+UZi+FiwpoQi84huYLg8FAwxG1PKiroMFTHW3btsu9+1avsqhci3liz83Nzdsedd9qhQ4cVm0eMnnaHOURqNQHkQEEaHHFUKAbhU4fDyJ1wkg9QVM5xnTFMPIqioOIA2Qi03Duoz+jSW53WoKNF2KbPMS8xVJzRru9oWffh3xwrFWysiFuLz84dPoas0TWrtLq2uFqzpUpVtB6gsLJatsuPX26HD+y2xUUH2k3bt4g6pqONQJtmLMBDEaKs6Ly1FM/sHtEVAongcxzvkfWiqOThkTzQfKwYKtagRlRohO4o9z32cYqLBaMpCkXq4tKSPX7qlP3VJz9l9957r+LwOqIs3bZUXx+ANnapsA0Y5AO0PWbbMhkB6Pwa1HEkLjZ2HNHrOyl68WcABiin4roPtKoWwjoYoDaUlcCkODpml155lU1u3apVix45sOrYB5nHgJpjjgMtc1iAVlU+/6YU+hd2tBtLBSsi0BPlEjsHp7jZFSZMACWx6OO+CIr7yUcuEWhjMcu7LjHTWk8bC00KmGbTfu4977ETX/yiDkpZhzKDRahZopHI2P4rrrK1bN6qaz2DaQFo68tLlmlUL+ho0U5QvLtJjl/zswHarxeQnunrny3QJp/7+D2SoBuFcyry1hVqyW73ma7vKQuOeHAq+CSISBNmFoymhicmFKlaQEEf2MAf/KEfFtDOzpyzXAEmMGeVak3e3Rjh4P8wv1yWcLYDRc+zw7nHeCNs0LCvPgqbJjGt54gnZ7SKoWT1Ec0MzB0e2bJ79N17gDabgZEMoR8SQTnQ0oTxdYwC9UTEGa3G+xjFoxzM5W1ielozWm10JqhjdbLBd5WOVofJ04ihoI75QOhmoY5jR+vU8ap2YV2kQXxWSg/mSCFvI6hVLSWLNVG0fMhQX+wgNhs2Q6jA0rKle5JGBKclv/mjqMVl7N6xxRPIfYm9Gg5RQS73zuWDftOPSYD24QcftJNf+YrNnjlti+fPWq9ZF9i2axXr0emF6jkeclHdGYFW3aFSVLSp7J1DzL8NRgrquvgT1GsAhPyOQ+IGNGGzpdkDdHa2VLJrX/xi+9aXvcyGpyYFtMySt+/YYVdeeZU62titNJqN/vqaqOOgKOZXn6MFMRYrHmFOmaSNowNS3Lmjw1I0HtQx842giuXvKDC7t2ZExtVqFYmhioQEFAvKY306oGUOCw2tjraQs2KWGRwdMr6zaSvXW9bopmS+j4owAm25vOzU8ZE9trDYsh96248IaBFDJanjDEUEhSSmIHTzvM9htYX3gvFEnNMmgbZfPK3rVtYfaEG07BtcYQ86BjcoIDqKjuhQLSUqn9kmReKXH37YPv7pm+2BBx5QfCRAiygIoPUAAWL1XMAmkWEAWhzUrE11TZHmQBuvq2+1mTApkOViMC6JFHkEWh0HwfUtJgu5MMwPn2w2b4XSiNT4l1x5lW3YscPGNm1U1BzzTT8DqNGDDWOg39iVZ/8aU4AItHS0dIBQx5rRZjM2XchZCStInoOY18zrZgQSOtrkjFaaQwSQoaJAKpXJ+SEpu1ZSwXB06pnOm+pqRWY5/++v/pp9/GMfkyaCrhlVKa9b8W0jI7bpor02vmWrVdprtrBUVpHQKC/bUKNq6UbdUrWKdWoI/dzKUa9dn0fLRxPP8GM9BRvPjG8EWPXPn3VF1jNdU7zfk5Rw/G/JLjYyMvxZTK1K/t2v5fs8LdDGJiUwEjxMXlw6dcw9TeYw96U8DzIZu+aaa+3HfuzH7OKLj1ilVpEQCtFpNl+w+aVlsWaij1Gww6bxPUJHy3w2zmhH8d2OQBvcAdXUMaPFZQ9NTaetLhrhn0fyhcShHowgjV5Kq5Dc88q2FSvoqU6+oJOy1A/83C/1tGOnpXA3OwBw2aMFaGNHC3UsU2aBsRucU80KINmTC9FY61XHiKEi0CKG4s/5WnW0q6s2OzuneVx0+eDBHOUhhK7E8D8ss+uGhDZI0eE0bRagLRMnpkGNd9aIKoIgi8OT7xGBFhViVIwrCD5Q34pJC25XzNtwVGLofurkKfvyA0Rste38E6ds/uwZzWYRQbUqqxJFQDtycPapRDWzTl/5A5TymDWANlTA8pTFwSRQZMop1Z5gSjPafNGDuqm26WbptkZHx7RPikz90CWX2Eu+49tt5/79UkfOLy7Zxo2b7IorrhDQ0snyunnfRbcjClkHtP05tmzDYmqPgwIUSKxeeV2AIO8Vf0fh40HMBtjKlADHLrrZNdyHmlarV3SIDeeyNopdo1y+QkeLe1aY0UId0znQ0fLvjhZyAtrhPBWhd/8dKY5b1k5lbLXZsXKtLps83isyaI9fdpkdPbTLFhbbAtqN2zYLaJkdxhktqmOAnwNSwJrzOY+Qkdev1jnaZw5cdOLhE40fvgpgw+Ea1xv6XawqXXcvGbAnaa318FcQQHm28KKdeOAB+9Rn/pt9+cGHFKkHdUxR2W40LgDavsmE8p1b1qk31QHrYU5796xu9UkO/GRHwuv31ZeY2uLKYxViGcIoPJg+ZsvKUCXnK29D+aJmtJt27bKJLZstlcvrs4SaFhUfCoo453o6oO2LobIZm0R5LGbB1yS0MgfQhjxSGVcE0ZKM13TyhgQAnrAhzwFmtAJwsrbBecKzx3mzUi7bzu077A9+93ftj/79vxdF3ayxD9u2/HBJz0l2eoPlJydt2979Vu30tKOParS+AtDWBLRSHTcwY0HV70WzmONW8x810Caf9djdRkYnMiJRnxGBNo5ZYkPwXIE2lin9jjYBtKNjY7Y8M2NT27drHCZHL87Mta699vu+z97+9h+3DZs2qpsFnzgPAVHms+VaVR7pyJhiR8v2DH+OYh6WpZRCiBk62nVAixhVZjzaW2dkgA0jj0rYamAVUUrkC4HWaWMRfaKOBbTf8+Pv6vlsEBWqiw7o7lAdx/UeOlqANiZ2RGcoDlhUvZIpJIyUk56P3MhQw0RZTbKXGxbr+VCp6hGFsPYCQCG3ZqkdD8oJ1klQIecLatc5pZjRArQssc8szKujIzWG9RfAXmHz6hoHaSso0gTC/Qo/KEz91NFhxQMJNTs1vUFylr/6q5vss5/9rACC1JkGayjLS9ZBsUhiD/FJOIeI1k3soYXZq84CWjJELXSChYIKFKqjJu5SwbuW6kcerAAR149fK+HgeNNCeTHfTg25+w6zRPyVzeyKa6+xA8cutuLIqNUaLTt27Hl2+PBhCc+Wl5f73asqM27M0CHHVQKtfIRwcMRXrm8Ls4Rw10dmgPcNgxFEJVE1LoDN561IFF/ws6ZQQ2hER4tTET1GCY9kZroAtOblgf5fW7Pl6qotr1R0/RhgjBYpsDAx8P1IrSb1UoowgzpeWKm6z3Wt7nmurYYd2H/ALj120FZX1+ytP/yDNr1lo73xLW92xyNcuzAMYaoXYth0w3PKh7g0HtZCWDiPh0U8XPpdfqDM4p/H92l9RyJQVQcbxG1Bv0Dhg2e3Rx+6SplnjHv/iyfutc/cdqs99vhJddb4QUMLV1ZWrF6ryYQBOt4VvWE8EihmZrV8YpmsF0o+fnGjjRh4z++Th2a8Zom3QiEoHaBiMNP+vmmE5J0hDjqsI1FYF8cm7KKDh+zQpZfa2MaNKvoQKQG0iLUKOFCp6EQgydoP1G1RquOkGEq7vxxu+Zw62qlcxgqs4bFzrNAAxitrAlpAH7MKGf5zL8eQcOewwj3cdmYqZGmjTIb5khq817PJ8Qm5zj3x+OP2y+99r/QWUoTiwoWZDQUXTM3ktO1/3iU2u1KxcqXinQtMzWo5AG3VeqG7EQOn55v1PDmc9Fmh2Ak+F/BZ/3e3bdum4plkrPLCgvznlSwVAiNid5n8e7EwTN6vz+aa4r2SHKfEEcTgPno2//KFf8cnDsEbPgii3MI2zG1jkRiKSUUz/o+m4H3vf59923d8u6jjRc4+zkjYkLWunL7IskZ9zFoo+JXJ+TobIlXGZhmyiYUdzoq4qM6tQNXVhvQ5HM1ioIAKdIrDDOdLT0CtUVVYaaNIUwPFuhmjSZ43qGO3TXSg9Zi8vI1PTQlouXC47bjeIwOEYMHIAz48XBJ0x5WegfDDH4S4jwTQTkxM9B00+kC7UjHchKRgBvAFtFmbLJWsxMOOMETOOlzfgDo+Nz8rMUm15qYM+PSqGwuAGn9VAH3Yr3Uaz6/LZ6BYuXEgDFu92fAuPZOzj33sL+2zt90moN22ebMtz89ZPpWylYU5dbPFTNoq5WV1tByffQVvXHjudzveYeMHy01Dpxw7TRUmcPhSqTIjdkpeQEt+KOpk5p8YqENrY0lJKgmJKgcO2PDkhFxs5haW7EXXvcRe/OIX6z3kYOenbNXYAUN6Dj2cmEN61++HqttlOpWuQyIIovQehQhBvh6QHRkelnCpD7TM31Ct0qWjOl5rW6NRUxITnqBFbr5uT0DrwjSAdk2H5nJl1ZZXK9pZFtAWAFuf0dLRKrawm/Jg9HbPFio1iaOiGIoc20MHDtrFh/dZtdoV0E5umhbQMjR5OqBVIQSgcG0BaOPBFIE2HiaxkFpPqcU/p5DzMAt39HJf7RiO6Xu6gJUU355cLKBlj/aLJ07YbZ+/006ePGWZnmmHlm62VqnoM8wX8lZjXBF2rQEIAHYNAVZM78m6NkEmD9wvwdw8ztPiwZ98XYPX4numypeGWg5gG1fT6ArlZUxnOzwqFuXQpZfZ9NatfTEU9w+gsx5oqeYRPKnISqiO1wMtFowF9moZ33DviYnq6P4FZMmiRQilnwFoI3WsAhLn6BhTyB5ksPaLZvUUeNXVFT3Lv/qBf64kLjpT7nT3PEZNmbGhDZvs4CWX2UKtJstPzoYh7EVrFQFtD6YIK1a6mw6e0AFoefsD0D4Z4D1XCIL52rJ1q8LtuScef+wxgQ/PZCys/rEDbdS2xI5WxUHQEES2RH1R2JTgvwGMAO0Lrr3G3vu+X1JONyY4qNRjfjVRmrV222rMWhlL8Dln8wJl1inZ1y8AllpRHQj59OyE9VDOaxg6gFZ76yHpi3EIM14GQk8HtHHGkXrdu36yJ8pJB2/Mox3MaBXyHGa0kTruu0PxgOTxx/VYoLhLGzsmHoSYHDI2NqaulhcRl6SZzy4jcIEyY5eUB73jtCNAW0xnZJpOpc+bgaKMGe1Ko25nZs/bmfMz6ooEtFmozZAgFDJy/XBh1zXk5gYHKQcR59B543CjQniBkQD2ix/5yEftjltulU/w1k2bbOH8edswPmYL589arVy2ieGilRcXbGwk7HaF1Ql1kMEQINpCegfvu7aurm716TvUHVCrGnNR5gfFp6r5MFeMHswItS46cMDGN2+y/NiYbCiHCiV76JHH7Iorr7Rv+ZZvsU2bNmqN6uzZswJWXqOAlmo/gAE3rDp/dQDdkMiUANogFNMeqsRentfLvAugFWUc6GPsGK2NxaEDLT7OzWZdVAtAK7UxXWMAWoRDdCnc9OVqxYG20ZZwTR1tPmvFnNs6xhkt+7O1Ts8WVmuatcQZLUEVhw4e1B5trTYA2je8+U0OGLAVoaPl8IaS9fGDV85SNfZ6omxl65cojiIjwnvGvZrsZr0T9K+H0eG9cWGEd2I+XYoMineO0JlYT7rlXEqWirPz83b3F75on73rLnviiSfknIVJPhQ3YFutVTVXZe7NvydtA7NURF3Q4FCl2r/2aEUfE7jaNoJr8jXxGmOXzvXH2XGch/GeMdsGcMV2UBShC8iifh6yTKFk2/fsscPHL7NNO3faEKt6rNUEFhcHqtjRetCAd7QA3NcCtLx2Olo+K9nfEZMH2PbW+qpjGGFETlDHGFa460wo8hRbiOeArytF1yvGL3Snk6Oj9p/+8A/tIx/+E3XNXZglrSvyDAxZanKDHb78+VZutq3CyIZRWqMhkBV1jJq+AdCyQufrR4jsJCpdB7TJoibeL88FcPnsd+/eLWZsdnZWP/n8sOlktBe/R/LejPfoN6qjTXbq8fn4hnS0YcYf13t8f9tZpzijjYp5jeCilWpIimLc9kd//J/s8NEjtlKtyAOdOFUCIljtIctYjoIBaOlo5WCWowBMWz6bcnOJYM0Y7Iz6jQp7tNyP8qJX8Lvv5HOGYlZBkcg5Jyco3NQyblYRO9ponCWghfrxFRcOAiLvchJDsTtHPF4SaJPrPd7Vu4Q5OkPFGWmkHrWP1G4bQMtP3igt0Zsp5k4G8agoAUTUq62m5YfS3tGmh2y8ULRhrZVAqzrQIoY6Oztj5+bmbLlcEZBRnSpsXl3tYNYoC8bY0fZzYcNKAhRuz2SUz4dZqVVtZGTUPvzhD9vn/u7vbWp6WsrOdr0u8C/Pz8slCrEWsxreVFGzoRuM5txSXQr8YxZu2g3bg5lE7IZYK2GXS+NCLWC64lM3FJV9p6sgBoLescB88UtfarsPHrSletUePX3aRian7b4vP2TDI2O2Z89FymM9cuSIzZw/pzUcgNE/IwcedTzh0NbhLHEQK03BUSuAiJY6YocbbARLxZKNjY7qYY9AK2vMNusNbqgPzdlqNXRjYk6Qg14h/Dy4pESgpaMt1yq2tFJRMo+yh+loC7gFIS4IM1rEUOzPtnu2WK1bu5dSRCLXK6Ddf8AuOXLIGo2eOtrxDZN2/ZveKMBQZ0fXQscWgFaVf6COo5F5HpV5IvpufUf7VEAr0OKg9f0W3c+O4e4I1TcAkSAO4xCfIWIkhmnJmbNn7c6777E777nHzp47LwvCaDuKo1UVwR2rUISUB/0B3ZmMNxDydCikTPvXUfmr6js4WSUP2FhI6IAM89noGMXro3PUvBUxHnvnJPlo5YnVMAwvhsSebNm12w5fdplt23uR5UZHRWGyFvh0Ha1n0Q72aNd3tGPZtOHrBGvFnBbwgslpskO7BtC6M5SCJOX4pJvNUhJac2Z1NbKNgilfVYq+4ymrViq2aXqDcn4fuPde+9X3f0CAzpxW6uFQeKUnp+zI8690oG34TK6DoXytammEhfgcY1YBRS8bS+g/xhOeURrn3rG7jGD0XIGWwra2smKFkRHbvn27xm/333+/1Qg7CHqKp+ton+v37wNbQlz31SOIZ1dGSPAU5rH+GnwHOwJtkBf6Kkc/vtML5egtD4Pxvl9+vzK5l1dXBKyWzchHfGllRWMHwJeNFTzgsbJlRx3qGA+FoRTuezxD3tE6fYyOxsMtKNRoHNDqsEfr2bT+jOefAWgpNnlJeg8B2rjeEy0YUR5DHU9t3CRaJTpDJQ0rJIriTcKYHbOFIJSJit44p2UuuR5olRKTTgtA5pZW1KW4eKSr1BJewFRpRIKo0Vyu39FSsTKjhQqYXV6UaKFSbXhIQcj7jF1YFPUIZBNKY1eEBvGL4rZ8pqWKHGFXJmMf+fP/Yp/+xCcEtLzBm6enRB9XFhd1fUj6h/M5q7H8rhmndznqAuQg4tQOYOs7tngY0+25q4wLEHxfIaN92Z4eeJTHnvnL28Gh2LMNUxvU/ZCW8j2vfZ2A9suPf8U+f++XbHhiysrVhhVLI+pkpqen7NixY6rGpyantN5QKhX9xoV6k7mEO2gBBACtaOOQg6s/jIH1oevXKCAs/tMtQyHH9R460aGeW5Ixn6X7YnYK0KIwTUP741UtByHfo/W5W9dW6lVbWq3YatXn3KiORxIzWn3W3ZSsF2sd03oPzlBV5mSYltRrdujAAbvs6FFrNXv2Az/yQzYyOSagZdYtkiAArUwFgvE3aBgtCXm5rPfE15w8JGP3p33WxB7r+o4W8Z7sGqGMA20sFiEYlANEWBPiyY13M+rx8uqq6OI77rrL7v3yl21mZtaTerCMZESQyQhocdriPXVWIqU5t0KnW21LIYaCuVG0od9jEWiTdHF8bXoN4b5XIaXdwbTue+2rUjAiIsPxKUMggSehEJSdwgI0l7dNO3bY4Usvte379llhYlxrEjwz3DJQx1Htm+xonwloR4PXsYAWoxQdcm5yjxCKPVpmwY6vvlfeF0Opi8Xf2Clj/QysnANzT1qH6YlJa1Qq7KrZ7/zWb9mdt/pYSNs5WEhyr0xM2pHLr7CVdkdAi+K0jbdxtWJpOkdF5LnvbfSMTgJtkj0YMB7OJj2XHzx/0nV0u/I2OHr0qD322GM2d+6cktWiF/F6QF1/Pc/lGv5n/d0ItD6q8LXI2FH66wl6m2j2H75MX68gA+2X2XUv+Rb7lX/5a/oca/hCUzxYAAAgAElEQVTEE6e6tqYZLb8nyYzRg8AVj2OytBWoAEtERKev4MWJj5/X7gxFo+hiSvznncXgC5UuN5RSIEakjqNJS+xoxfR1Q3rPa9/5bqmOFQgdLBgBXMRQAK0C34PXsQLgg4w+qo5FXwXVcVJxHGe1CHQi0I6Ojurmjwrl8mrVzs0tWL1BhiYNXc86zbpcgjaMjApkWfFhVUQpKzyELCR3MTBYUcXSqLXcp9eLnj5tJtWputvQdYfqL4asSGEXAgi4WTlw+Hqu9dZbbrE//ZMPCwjxQr7y+GX26JcflPqYXcDGakWezCvlZSuWCpqrCqNC+o/ETiFXN944qo76QOv0HP8+B6bunwC0AtswK+X6UH1ior1p6zZ7xatfY1Nbt9q9Dz9on737LltLZ2znnv129QuutUa9LrHV6OiIAgDGx8ZVn2G4roddUX5+YHsqT5jPxZ1JGUTzlgST/VBhsg/JpXJ4OtAO9mjpmjEP0Iig29GsvdGq+84ZP9mBy3nwdwTaKG4BaEnhIcQ9h+VnEmgT6z04Q9U71p/RArSANUXOwX377fjRi/WtANrS+IgMKwQWT2LBGDtaqWwDODFnfzrq2HexL7Ro7B88svDMhsxjV87zMwYVxAOXBxvak2oa0R1CqMdPnrI7777b7nvoQZufmxezQpeKIxFBFwAt9DGfh3Z/FVIQOj5sTYmK478F57OnpI5DgRH9vyPwxoK4NDIsD1mAlvSbCLRRPYzFKCppFv2nt26zg5dcYjv27ZNpRaZY0MgF7cSzmtGS2ERXwP0VOlo6e0wl1M3G0HfuL6mqQyxbN4SEaOXP7WMVJgDlHWbgbnDBzu6QdqjRC4zkC3bnbbfa+3/xvdYlLUyxg74RkB6fsqPPv8LKsvxkLtdWRyvqOAAtRTYdbUy6oeDG1F4imXD2xHsjFvPPFWg54CeJiGs0JHbcsWOHzpHFxUUPnQgCuOT3jyD7DaF2/2ehbLQLjWEwsUsNoOqvoY+soSmI+91hTdK7Btu4eYv97h/8ge07eFAiSxoxrIPJMoYBQxzFGIT7mGdR4tOwikOYiVZy0Nso6Mvvm6gtorOF3ZDaHNCUUYVbMeZ4XnprCiWI1DGgTX431DHPWt+CEaBVzh9L4/lCP1iA9Z4ItDxk0dBBfvjhQqkIItD2Y/LCHmukkpNAy0HtcWxeUaxUanZmZl4rD6I4oY6bTtNuhGrmkCYfVnz6AGgxiF6uVdQZNCpNBdC77t9nY31hFntyIVBdqjCB7UCVzIepWQcUYFDScr2Liwv2+7/3e/aVhx+2seFhe9lLX2onH3nE7r7jdnWgzEZ6LN+HHWIR7zzYsjh0Px3d+CE+zzvYYOslgZLG/vrQmGFqlioeMKGKDYUA9DE3x649e+3a667TbGymvGRfevDLNrO4bEcvOW5v/YEf0uyU17e0uOgmHYB9mvUiAsB9HglVJhVxWIEStSGddaBrQhcw8DqGAnXVXJzTMquNu7QaAcjCbwC0zVZdByWB8N1m0yaGRwS0XA8dksQKmI7Ua5rPC2iZ0SbEULC7fJrtbsrqa0QjekdLqECFYPkk0B65GDbS3vrDP2TFsWEBLQbkSaBVFaqVD6eOI9Dye0UyJoA0nitxDUYGIGFRX/VQglJ3cwpfG5Mlmw4HB8B+50u3RC4lwDiUtWqtYbNz83byiSc0o33oscdsaXHJRRattiLyJkZHrYIqG8EdxhABaOnQ2QHl/sOIg2uB6uVxlngo5C7Hw13djiLswufLgx+78zAHY79dxU9YMdOcNkSGQdOiIGYlAkHk+MZNtv/YMYnxRsiWhgXSDvWFQPu1zmhLuYxtKBUUvk0nL9WxtATuoCYv7kAd94FWYSADw4oulprB7EBAy5x7QMzovsXaErEZ62btatV+/3c+ZJ+86SblZKcz/gnS0R46frkt1Tmc3cq0i0CSn1D1ROUhhAqjMJ/RYlaBQGYAtHH0kFStPxes4vvwGamQ73YFsrBK/He6rfXz2STQP5fvu/7vxvsm/vfnSkmrCNXz6Luyfs96FxsLVEmHAvvn7FsMjXFjiWidC9v34+94u73u+uutsdaRtSbGRtUwm3XbVjR9Ps5zi+CMWA1PDXMxVCwukx0toiioY4C2u+YBA9yf0n9wUHXbAlrus9jRJoH2ghkt1RJzDnb9ZLWYHhJNwYw2gqz2abFo9HfFlVtagncJ82Ae6W9GpJLjeg/dLDeM77bStmdstVpXR4uTi+tUMGioK2INoB3P5bXiQ1dEpaCbjUSTXtdWGjUB7Uq5lgDagWGFA6sTeJ6B6x2us6hetfATV5H4oSsku9VWoPC/+eAH7e8/8xkdaq9+5Sts8fyM/fVf/aWEOsyQy4uLNj01YTzo+FkCsn7QushKSlStD/l7wzeGChQVwRyKNBnNaF2M06WzJEg93G8uXurpeiampgW0ew8fNvSQqWLeHj93zh499YRt3bbL/u+3v9O2bdtqBw8elBBqfm5OPtK8Dm4SzWOlSiXxxYsLgUNYb/Ku3x2l/Id/hvzPVbesUKE8LkgUpWCBHLtoHvQtT15EB826Xh+Vn6Lpmg0bL5XUpQHo0OccmMxN2KNljrJcqYcZLbu0zGixL4sz2pTsFwHbxUpDUv1VdhmJc6tX7eDe/Xb84mN6n37wR37YCiPD9n1veIN2kbVULrGbG9UjtdcjHOwXNQahKo1ip3ViqLhbi2iCz+LC1BsXbPC+9QPNNbMdqI39nnLRFTNPikmuYHll1c7PztrJU0/YvfeesPmFJVteXFbRReWMCnpqfFyf39LyYvDxDQAOpKrCZkbr1DFBFJ7M5Epd2b65i4V3O0EE5ir74B4VclS5xtJIyddhRMP46EJbBRLV9rRaRoFAWQm47jt6sV106KCNTk9brlSSZsKp45J2WXmvAFqeMcRQVPYEa+t9kpjkwvWeHdMTloVeD6s9UPwcZEqw6pFB7NSu5qJiv734g7oTRa7vL1mf08ucbCGBSWIaRVmaLczOqoCZGhuzpbk5+4l3vNNOn36i7/I0NDZhB449T1qAFVbIeEYbTUuzJ8sopIVJCActwhjWjzruChVySv3Wii5wg/PlySw8vx4ARBNRLZd1327Zvt3Onz4tARSFNSwWq5nxeyf/3fXA+NTfM3aNT/0VuvvW7Wg/HdA+87/o3ysCrc9cY7G/vhHyBkueZ2GFlM/Vn0kF0FpuctIuv/IKe98HPmDD4+NiZlgBJUYU4paOFjZEvvM0JIpzzIhFycOmALThfdR9r6ago/EBmgeeyzZrnSHFR7ofJcOxwtPS/S2ghZXJeKwrNqMywpETIKECb/8JhQpw8ewZyes4m9NqD4YVCKGYxWjymMlarlCUYArlZIZv1G1/lTNUkkLmwAZsAVk6Wj6wWFWsrFbs1NlzYcdwLQTrdq0wlBZtDNBOl0Yko5b1VTA/x9Ibn9+VRsNml1ZcwCUnGz88OSX0ounE9dvBIXiheg5/556NjI1YtVaXMQRvTC6bt7NnTtsv/NzPW6OyKqDl4bzzs7datcyh2NHB0WoCEtCyLgiSsQMqYnQSUHEAac6BnJsEQwn2ZbmGcrlqG6cnrbmK80jXxqcnbGFpwbKFnADZK2OzyfEpm5lfUFrFRYcO29DwiHWyWTvx8MP2xNlzVsqP2K6du+z6N1xv11x7ja/3sIbQaQuMZBgSA6pVzAyCFVwE5AUB8+W46zmYlbDeQUfsuar8/+GwTysjC0Ic8hkF2mP2wQ2NghyzDYmh0p7Kg6JYCk1WEtZ6tlKtGSEJi8srNjO/KLp7cqSomLwCk4owooAGLDfaChVYrNSlOqY6pSisViu2b+8eu+KS51mtWrV33nCjhEZv+v63esUa9rLTnY6V6PpYmWIveQjrQHckFnW41pFyns9NxQ2WikE0pPFCuO/60Xr+yEtExg5llo4q+CQrli0UcSpU2J2mGiZJqVCwlUrFHn38cTs3M+Ng+9hJO3/yrBUyOT3YqySQjI6o8JibIwLS99OZtcsURDvYgx0/iaBSnpwTZ7A65LREEDqDaNTiX9S32tSfi4lds+JISapMZqGMjJh9VSs1FVeFPPGW/Dl7Zlk7cPFRO3b5cZvYuMk66ZRWrijA+4WaXreb0sRNAGZWsfPjOQZsSWjaMDZqG4oU035/cW/KhUc2h+52pTxrCWY86lGfUdz1DgI0PxyD6jjYSer5QenfcTtLfg9bRYdCrOSJEyfsfe/7ZVt44gmoPBUXl1z7Qj1T3Md8PcUiQsgUTAHxeIAtv1KwcmZS4FDIBlvXfpmaEA5FtiTJmkShKPcIz2lkvKJhRNJQJtkhxz+Pf1/XGN6MSBOvF/PF33NtSTbGr8fvCS07xiIhNCL96w0zZt1fCdFkBF6JwELneQFUr2OJLvQ0Dsd0EGQGCigBtoN/KYfwNGhfYufL6/BGiQ2WnMYxuWLB/vyjH7GN27dJDEV4wKlzZy2dI+HaZBAzvdGNLTZt2iwB7hibLWK1HGi1Gh2aJUYX3IfssyuPttOWVpX7V1nFjbrWGPMFdDhkHw9ZqeCJZrJkpNlELAvrwPH/6n/29p5a8BDczBwWddbY1AabnEZ1DNAW3FmDVQ8cbqBntPrAgYYF40B17G15mI9i+h1mk4AsP9VFBjEUQPvE2bP6tyT4EIXUE7CO4RCVzdmG0rAi8+iKBKRDaYkkyuxh1mo2s1LRdfHmx/DymEXp6TLsNroQRFFGAZBdDAJd63RincSOQlGgh1qX7uSTn/i4/fmf/Ildc+UVNjkyYg/ff8LOnzltrVpVcVt0Xr1O002lQwYnIKGOVr6tvFanJrmRUTXze26sxaVVGxsuWmMFsUvPJqYmbaW6KoN0mHDvOtO2tFS2ZnvNrn7hN9uew0eshgigULAz8wt24r4HrJAt2KYNG+2bX/TN9m3f/u3GcjsCmkq1YquVVZ8f9v13obMHohgOchR4cS1JMzCBXPgZZs0RaAFXCayKBYEBtFuuMKR5WqtDDF9Xzk0NVioC0ObTXRst5XWjMu8FaFcFtF1bLK/a/OKyz5SH8woC5/PP0tljV4jKuLVm1XZXM1pSOJDqc5m8vn17L7IrLj1mtWrN3nXjT4oeevNbfsBHByieEVSvrVmpkPVDE+VgOjAzNqSkpLU11ouc9tEubJyZR7codaR+ENH1KRlWRg0OtBkoclSJCodwiX9cetcGSnpIayo87KgiHzt1UkYrs3Nzdu70OZs/fd7yaWLe3PsbYxAe1vn5eaf1BbTDAl1EMeqm9Fo8m9P39BImLH0CzjtYXlPsZrU6HEYSofazbrprheGiz0DTaRubnPAOvNmyTIiABGzJxEX5vu/IYTt2/DLFNNI/t7gfI9BKjORFSARazgjEcE8GtBvHRm0qnxFrhXCQ69VMjO4/XKdciEK36ApngFbzGT+YYwERDskICL7C5VnBKJj5PUIYii1M6mkuCHN4/y9/QOMynvfdBw5IWMj8HLAjdCBG96XaLes1G5ZqA7YwCqx7uCFM39/1SZrC5EqVz5UG3ZuDoAum4niC/xaBNgLrk4F1BM3YaD5boCW4JNkRxwB2fc/wvsdCDuo2Pgt9oE2sk/VHZsnCL24yDOiy/rvEf3KDlKTSeDB20XXFGW7iXY4iKhi3dptRZF6f8Xt+4eftn772ezWXLY6PacVnYWVZKnRGNuMTE1ZvNmVpS1MxStOgWat7GDjQ6mkSQ8d5wdiB4gwmQ12sqlMMhVz0KUY0BMIX8lmZLsUiX+POsOmRuv5dN/aUjypKjcg4zqKcjU5OqaNNZwsCWrdBS6ujpRvgDZLiFhuqTKpPFX89QIvq+OzMjG56DhVacTpFgHYEr1w8l3N5KxE8LoeZjGaZ9VbTFlfLtsDfX1yWAEJ7hqH9l+hHhuluYpGs5BUcHQ0atKDvBhG44NDVc4jR+pcKRWs3G/aXf/FRW11ctImRYZs5fcpOfuVRHawswQ+Tg7g0L69LqALoLMU+BSciWGAM85mNck2YYvjecdpWKhiXF6xdw5hizUbGR63aqClNiMPJK3qz2dlFzc4vff6VtuvgIVuo1W14wwZLF0uKWCvl2W8dsfHJCXv5y19u173kOt0odLPllRUdXC7QcacqURmi59xfujRccupNNxmHE59tEBuEhyPS3wCs3H4KRYETxW4un5YJBQphup4mFpbsH7JjirNfrx062s6TAu1SedVGhktK7gFo+TsALYUfQIsF49MB7ZWXXWL1Wt1+4t0/KW/kN775rW7woCrTjeyLuYw6JXW0mbyAYa3H/cGsb00Ph2b1UJ8AkyhJp7B4b3Roa0fTDwYOcA4Aqtssr53RC5Rp1iMEQQE5NSnA3TtZZsvLKyt2dua8zc7P2cz8vM2dn7XFGYRQTjPh/c01cc+Wl5cFPKwPUYjww1cNPOmKz1VAK/GaF08yn4gHW1CN83U8CzEoQgd/iEsEpYiczZeKKqQpYhkZAUh0CzwPzXpLamkOJpitPYcO2rHLL1PnANDKnwpBnJK//D1SESJdhQtNvhagpXuWbzZFSaCgI/0dVam89+uBNmbe+2flBYdmtvqs3LOZ547NCnbk0QnwZxs2btTn9If/8Y/tD3//D6w4PmGHL77YlpZX1P3o8wOgef/o2vj/xOq16tajy8bMQklc0RfyQno1AtFTUbgD6tVHOUmgjT4E6wE2/lux+/R/YzDTTFLXkVl5po7W9S2Da49A64zAgOIVkH+NQCuATOg9ksiapJXXA23ye8a/g4869Li0EmFOzbXoHoMxqtZtBPev5SW78roX2a/++q+royV3dqiQt1Pnz2mUwPkGdmkLAOUxCXWFggvxGG2F+5f7nPsoGv5IwErhB3PBtVArUeyFIBxvpFz7gtMUZwnPLL8y7hwA7TtvEHXsQJvpAy3U8ThAi7I0XxQtx9dkWEYPggN9ky6V9WAmux5oPR+1qW6WOS0PepznArTzS0ua7dAVxoogCbSlVFozW4BWwhzWe5oNVSrzWKvNLQ6ANqppQwcZ6eP4oSVv3Gh8zCEDvTRcLKmrVYxWWD7etW2b3XX75+xTN90kkdYESuPFeWvWqlYpl62yUrZadaWfKStzcW4CDcod5KHNFM/G+0D6Dx8AXs+qgoasVaUyaluumNfOJNmavD/u7rRmjUbLhrIF27Jjt+3Yt9+Wmi3bctEe27hjp/3ZRz5qo8NjNj09Ld/oF7/kxfbKf/pKzSgB0ZXVFR0Y7vsc4vlCghCHGf8tX8yHGUicKXpUouhkCWn8hgZY5Q4F3QJFQg4x47AMjTtrOzgEkZzS9nUEIvgATVsT0AJ4FD7MVZjN43GM1zH0MeA9Plyw4dyQFbO8Z557DNDOlSsyrJhfrV7Q0dKt09FedfwyddA3/NR7dB8AtLGDh9UH8KH3OTR5LwBaLroD0LJ0nu6avk7xgjjAYHBCak0MYqAI8RlgBNsw+JcgIhtCC/hDzWayORUyEtMATpmMzS0s2MLysqxGV6sV0cZPnDkttfHy/LLABWCvEywelOHQ4VwHxezYyKgeZAkLg7sYnRRApqzM0P3FgzhJEXIdfX1CLB6CfsBdw1ISj8l+MZ22IrnRwyN9k5XKSrWfRcQ6yfa9e+ySK55vW3fvcg/ZALRuxjHYzY4aDkC2wLoVxR4jl0AdcyjR0W4o5qygjjZQx9qjhYVy8VoU/MR/W5RhoO8FNPpgwspeAFkVjeFrGHGhJajihSvxmI9CcqwmddasVBqxX/nVX7MvnThhRy8+Zl/44r2i/PW8NhBAsarWtTSdawJoOXhZ59JdEpT664ExdorJ4id5FjnAXdjR8t+SHe2TAXYE1DCT6gPlswFaiugLrjsyBUEsFzvbpwPauCXRv64Ete/P4uBHkkLuA22cz4bvnZwJ8+wBqsniQ8KooFJmjjo8OiZ7yrGNG+yf/8qv2Ite+q126uxZOektVyoKGHAjE6xucfPzLQoAtsR5jCsf2BcEVnFGKwMYzEk4F/i8KbrURLlWQjvhIQmK/fk8pkmwORm8A/zMlEYGcH712368D7TYD4L+gClCqIkNG6U2zNLdCWidVta8RBfLPqxTyFH8FNd6knu0AC0gG6njeCMBtLhDQa2hBqZDLOTYpzMbzgypoy3x8KMQC10o1B2B0Kz2LK5W7NwSS8leQUU1reYGYbbGhxIdq5KzEFcq+uwM6TeU6MpyWRX4aGnYWvW67dy6VQKI//B7v2t33f5Z2zQ5YbXysoLg8UA+d+aMEoe8duZ5831N7Vipu8kNHK/kv+orIBrEY91HEHWlom4LUQs3VJ4Em2JR89xmo22rq1VLDeUsUxi23QcPW69Qso07d9roxk32p3/251YaGbVDhw6pe7rq6qvtpd/2Uh0iHEck3Di4Idby3Ex3iwoWY8wdsiGrVpSJjwd4N1XZrfHeAahpzWfV0RaL+lVzdgGUvyaAlmIsAi0Hq2a0aSgaZrTkgLr6VkDb7shsBKDl34M6BmhRonKjar7WNVuqNtTRJoGWQxTqeO+e3Vq9Yn/zxp/6GV3DG978Fr3P1OOqLq0rT1JueAo6LNgEtOYCHbgarpMfFDxSoIcQBe4h2A7/3KKpS4iRA4z51Imr4zNX/iqft3enCrEIM7TzM7M2v7jg62ndNZlVPProV9Q5ERPJIQHoR3MXzjj2P3nfqYp5bijeOPjltNb03XSuM+71PWkCUfC41qpZUJpHG7tIaXLvSTcgq9W0BE6T09M2PMIqntnC3KLvxwJSxaJt3rVTQLv7wP7g2ERN5GyQ/u0g/hJ1zH2ey3pHmwRaWIZ8TjPaaQRwIQzE1dsuPIurd7AjTgMHEWOwPO3TnRFoAw0ZZ7jKX+6ZZuS8FgzpoWA4h/j3KHRrtbpNTW/UffGvf+M3ZYt56okzAmDu7+WlRQfZdR2tRgXh4FWwQ6Dun6wDjQCxnlUedLoOGrGj5evi34nnWLKTjf9OBO/nSh0/Z6BNBNf3/eSDAO9Ju1pVF6HjjdRxAmj7hUjoiHkvXIUwSF2LnS1MrApbze8157J/8j2vsn/9wd+y+x9+2DLFojyOq013hgJsmfnSvdLVKheZXXK2Z2BzBbReLEoMpSzaNc1ZEcXCYghoOZ1CAIZc4USfE2hFUYmKeciK/P98Ts+sXu8bf+LdPZfSex7tQAy1QUCL2XgmX7RuakgVrARTHMqqCnMGexVVx1FNnHywqcI5QJIdbbyRCBRYZAYpkUrKxkaGrVTIGZIsMgLHiU9DcRzMB7ihEWyw87fyPwQwy9W6zZZXrdGJO6JhlsaD6k+iX2NQOfvB5w+yHkQ6kgKJQn6Y1SsVdbM4USF+AtzHikX7Lx/+z3bTf/0LiSLqCoBv2OTmzVatrIbQbadkBbQSRVEluQpNQ/JSUYcOhw+dCFUVLll13H9k70VkFwkvThuj7D1z5qytrlRsaWnFCsURW0tnbc/hoza+ZZtlRscsVSjYrbffYROsJRw+Ylu2brHLjh+3Q4cP6xBBUIVqFRGauivWQUKsmWZhyNa5cTJ4SA+oY5mzQyFLOe0AQoHCgX8hdQzDwEZS8KbtpqxNSH2rLZDgYM2n8TtOycMYQHCg7cpkpNlZM2jjpTIUfNFGiwQQeEfL7Juv43OtrxEi4TNa5oHMaPnsYkd7xfHjAoJ3/9TPqAN+/Rvf5I5X8s5mFAEVzUfW1OtlzpjK5Kzd8zFFbq0pKzU35neKX8HN0EkwNwBtUPXqvqe40J+ho0tZqkOF63O1HIVqmItGdXe1UtW8dWFx0W0vez07efKkPfLIo1apVtXhLizMe3YwBg2s7qBt4JkQ9Zlyhy9covA45rMNi/TqqLWPjcm9PwMRgCQcpEtldgxDo8Qtp99cE+GdRq1S1ddh8iHGqlCQunUDRXa3Z2fPnLNKta4/yw0XNZu97Korbd/RI763qqCcoFRWoeZAwQHI3JVulmfKI/I6PuNa6+i/09FO5oZ0n/i+dkr3aexmuT6JocJBrEIldo/SciGs8kfdgdhfm4umnALkJOD5r9Rq3gzkEBu29ayhPo3WmIDs//efP2z33PNFFXmVSkXMTatWE9Cqm8U8BOMKrXs0gzPU03e0cdXqqSlkn0n2gTbQovGsWt8Nr//9cxVDPVfqONmhx3sqXmMMeHkyFbJ0LOFzi2d1vxiJgqzQPOnMDp1/xA6PViXUZtQqqxXL4Cfe7drGrVvto3/5MWXQpvM5JX5pn7Ze1wiOZzcvJX1QCHNOyHTI6WW+D/cRxRaFd7PpamOYDWhgZUDLdc59pCSEDMxGBFq6WhhYQJcCX8/kD/z0zwpouUi1zDyAmayNTUzZxIZNmt3kSsOaaznQsnzvCj/vaD2PNu7GRpCNFDIPCgcDlSQ/484q3zwCLes9zHknxkZtuJgX0BZTaRsnmxals4DWf/Agt7prWg9ZrtVtdmnV6sSvAa6hi9VNHUQsRTJwRQ24qlQ0LhWIdlqGbGxiWg8eB3F5adEa1ar2Gelam5VVe/DECTv5yMM288QpD6YOZgxQA+rkmNVw9Ic9TYEZ3zzYjNDVIiKKB+Z/Z+49wCQ9qzPt0105de6eKE3QjEZ5RmGUQSBAYGMQYEBgGy5nA8awxhhjWEwwlon+SbteX2uz6/UaY/8iYzBJJCEJCeU0M5rR5Nw5VXVVddW/93Pet/qb1oiw9v7eua7RjLprqr/6vvd9n3Oe85zn8BkA3pEVK2xmasKy1IibHCZmXCvLj+xx185dNjE+aY2FResdGLZqs22r1m+01Zs222Ima9meHkVsW7acq4OOmbQbN52lQ3WuOm8LjKyTd7NP+kBEo1YnWpwC0EJV4yykw4k6vQIor7n5wbDUt0amrxmiIaPlc5HN00smQ3vEUK22MtqoOpZzSndLZhQC2jStKGS01MwcaKkjo9ajRlvOIXrz9h6yjPl60+qWelJGy2bwjHa9XbptmwDyzW99m9UXzV75K6/StXO/oaC729gkArRVmafrdzgAACAASURBVCsQNLKGAVpqrLlWfSmjlVk8dJBngMkDkD2iyLrTYuB1XDyvoJt57prRGzPaoMakRxY1MQYDXBd74XEU4/gbZzI2V52zw0ePdLQE0O7KpBHfhKyYAIdnJoVqmJZEpgd7AtvDvZVDUwTQUG/lfXi2UkirV9DtNjtZERnfXNUPMYRhPPNMxtaceaatXr1Gwc7Rw0c1jlIgDPMwPGQXX3G5nXPRBS6QbHsdtDNoRLT7EsNFoAmoSqULdRzEJGS5ZLS90Gw0/svz2wOD2IrF9ccxm9x30cFxHKAc34IYKmQ/OiiDWEprmi+EdiUCfp8N7aUOxq/JSL6r2/Y88YRdetl2+4d/+LT91//6SYkiKQ319vXqPKCVyqd21TpAi7gvKo/l7BZSy5jVCvwTvu6niKISrUDikSLQcr6E2b4RaAVeywRUnQforLkHGonXxWtYnhGfTnX8rxVDncISxha5cIG+Q0LOk7zoZX/v6KSiUj48ZwHUMtVzZCrjWxA8VWfnZAlKwM06fNf7/tye+/zn22IqpeHvtBPS6lPq6bH5hbrm1nLmYwyT7Wr7MBvVcZ0FkcaCXm4Sq7l5UcQArdq5AFoCANfRdihkSDGAljMHzQ5rHiqZ4FmV9Jte/4Y26K2TnoIz0XzWqeP+4RFRfLlSWRQytCIUE9NH2JQArfwi0153TPodR+o4Rt9JoI1tOADtxOSMptrAdQ/091q5mLM0Y7e6u60PX11EJlDWnqAKaKOFH4PAR6e8VQTwjOBOdujtFa6IjRx/pJ+kUJZLCDRixg4ePGw7djxmj+/YYYf377dmtSpBFsPdZyfGrTkz7YfA9JR62MqFvM2Mj6kvixQ2WRvzKM6N0an3qm2KIJ5h6KWi7tHQ4KBMwqenxi3LPM1Fz9JocwG8AbFHHn7Uxk5OWCaVtf6hEZucq1l5aMTWnXueVMdrztpk1z7jmfb0655uDz28w0q0yAwMSGgzNTMdZOruwsVUnY41ZGiBQtlJbfoUoKV+K5ctp4+djXHNquqZuawWp1THPHto/VxaPs5ks3Uy0Fpd2RiqY4A207VovcX8KdQx01EW6ovqKZ2cmtJ7Qh1rTB5TmLp9bitAGzNaqOMnZ7Qb7JKtW/XaP3zr262+2BbQ+vnaZTmCiEZVoii8kWv4UzP2DSvEFod7tzFVlb5ofvlUFqf2OzWh8HUBLe02AUh0+CkA7Fa/HTcL6ljtXKLmnXaamphUiwClAO757MyM7dixw04cP2H9A/1y09p/cL+AlvfExFzXwvoJwiwEdQRusQcdIAI4iKaLeBEr0IHiptc0CKLCnFi+pvWvFgYfOxYPbtHcdZ/60053az3w/VVnrrPVa9dKgY+B/SjWo5RZYB4GB2zbFdvt/Iu36qyQIiEBtD5iLxF4K+DJelZIiYSVpbp5xoZ7K9bLBBXU26FGG/vPY/9vB2iD0Yy38SzV6PS6UD8XS0V9PIyxI4BgbUAXcrDKJoZDsFCUkxXBDwnDWZs224GDh+z++x+wj37041ZfaNhAf7+Nj43KFpIDthWAtoXnMUEQqmPWg0xBQlodAC+ZvUZnsQi0y4GT/X46oFVSERXiPwZo/7ViKPlGJ94/npExoBGQRiA/jRhKIqWEL0FE/mTmvby153QZbkfhHMA6KsvVB52YkR2ffSwHypeg0bBib69aC3GKeu7zf8HeffOfaVQe5UUyW+wYewYG7cTYmFrY0EuolY6MVtOrPAhTQKdJUc4c1fC7hnZWkkWN1oFWYCsNiDuZySkKP4nQM66BBaxpMS/00b7u9W1qejqEpJCcs0pvn2UKRYmhKkih1WOLQwzSFmpxFJe7tKEAWmhfefsGv+OkSxSHFzQMQMuoJ9G2aoVIqZcJoNVmwI4NIEqZFaFPM2lLLy6ql1buSaJU3CKO6FrTX2bnbWKubnM16m8NZa4xE1F2m06JnqPmyd+jdRqHjrILxEb1RXv44UfskYcesomxUatOT9vC3KzaiQYrFTtyYL+1J8YDysujS5FLbL3g8NVnqVYF7s3paQZydjLU6tS0pUSxd7sCGH9jPJwrFevvLVuqq2GrVw27utXaNj42JlBHkdpYaFo+X7TqwqJ15wo2tPZMKw2vsO5y2c7ddrFde/31tmHjJpuZnVMtis+MApiMluCF90P9GTeCDoDgDqTFH2j4uMhd0BJANpwdUKc8T7JZ6BCJokK9luhNtVjMTLpSNk9NeW5O1DHPi9pnJZ+2YiYlAZncmlIZAXKtsWgnT47a9PSMlfI56yvn1UsLdYwVJ8EfPZrQxiiPZ+pNG5ue9X5PApnFpq0YGbZrrrxSmctb3/4nahf6zd95jTy0/fkAeFWrlAoKYMYmJhQs9vQPWq5YUYBQ1bhDXzfcDzeMX6rx6z4Gr2zWMv8vww5q+/Q7ByU3FD3Qi1oYkEfAxDUcO3JUVOjk+ISMRPbuecImxsatv69P93VmdtpmZ2dkUCHKPUT1apRvMLiCEoSrhnl+0ZlI19hq+yjJIF4TMyXvYQIm35+I7/g6GSuMSQaKOIzSK+YKtjDrpZ0qwE4pIJNV5D88PGIDA4N2nJ7f48fVW9qdzVp5oN8uveoK23r5pfp/b6+FjiXYWpSyEztT1qK0G5RioOqwtWM8HcFDu6VgDepYGW0YwqBcIvQAi30igA5MQkeUE123omUfTEygicVSScTjSnjWhWbOcq+ou6NGDa2JMTOSBy799l3d9sTeffaud71H7BZUNsGxanGAKXOB6zVbrNFX6dSxjFCCQKbDEiQmeckQ5icYSkSnuiTtHzPU+LVkArg8u13mI/EkY4nliWRcXzHPjBltfF1UHesalrX3RAFpTKKUIbO+tFbdRx3BaifLjXsJZizRWxxS8MA8LXlBL+8ASoJ+53PEvvYQHPCz0CygiCdRJJAmKfz0LbfYqjPOtAUYtGrVpubn9acMLaS9YGBLv6Fm0XQ3WrzCZC3WcjwHMAVRHy291Iif1LvN3vN1wdmBKplAmAwW7QG1X4J7vkdCIqB9yW//TpvCMG8Md02PY6mntwO0DBcHaKGTqW9R1ySjdKDtlsXfcqBNZgQsFsQeTwW04xPTcoZCxVou0UPYJV/SEgcuHHwqbbQEK4rg4CAd7+7STZuu1uzIyQn1ZMZsQ3QZG0AUTLcVSyUfbI0jESYSopRaAn8y6oOHjtqBAwfsyKGDookQOeBoRP9lAcFPu2UTJ05as1bVTeQwXERYEWhELS5aeJpNRcn8bKhhDlybnbGVZ51lxw4cUJCCunbmxEmnhwoF9SCff+5Zojb7+npFb/JQDh08qFaO2vyCtagBpnPWnS9aZXiFlYZHLFWp2NkXbbXrnvMcO+PM9WrCpo+MbIsDpsogB2Xyoe4VxRqhrSOaGkRgicKwEHt1slldZ6jPYivG5ycTIbPlN2Ijsns2EbQxQItym4OKelyq1bSstay3VLD2YkNZG1Qjw94B27GxCZuBOs5lrb9SsL5SXkDLQmYjRKCdnF8Q0I6T1Qag5VmODA/ZFZddput9+zvfbVOzVRlWAA7QrLKNbjVtbnZK9fQ8rlaFkrGma03PflIIKqhdtmmJqnYMEhSwyVDAjS7i4Sfnq2i6gogn1Hed7vUShI/Kyoo2oi8WOnnv7j2247HH7NjhIyotrF61SptwdmZafcD0bEoVLV/qto+KwwGKYClMpGIzexnA1zFAm0eIFMb88TU3+Q+9iXHONAc+NfZSyU06pGxGGZlj+rlEH7KtQ8GMpqBUtuEVIzY4OGTjo2Pq+YV2J1soDw7YJVdeblu3X2rpfE4MRp7SUji80qh61T7lASg/R0AL+NP7qyFVbSvl8zZYKQfq2FvjYqYjVkg9qgySd8Yo1l4j4Kr3Uh/TPbujc1BH/SxDd6/taRawKkUArZ8PAlqeu9rZXIVK3fw9736vngcKchyBZJOqbLyuGu3iwrzOB4BWIBtFMZEifQqgVRARqdEEOspMJzn+LeEulaShk0B+Sga6DJ2W14Lja5eDdQRaDWlI/PpZgFbvjeo2DmmJFHoI5nUtCUo79gtFkVT83vJgIIK8svpQBkwC/ynZchx5GYZKwLJQGvrdN/4He+krXmntdEYgy+86wT/lOQmsKFWWLUUiAWunskq31oqGnyiAa2lfArSqz8rj2MVQbuuK4LM7TPYBaDkbM+59DJsXRkSKOn7xb/12G2VpVOBWFxpS4maLZfXRFio9igA6gwUQRXUMLroVIUMdSwwS6OMOhRtqLtQKEf8w+F211HCA48Y0MTkroCUzjkDL4PcSA9sZms3waQ77OBKKod5dZtVm3WYXGnbg6ChnhdNJQcTCz4/XAo0qGjCaDiwu2uTkpD3xxBOaoLJz5y4FArX5ed3EPBy7itwexVCvhQKYn53Rn3VAAhV1uWzjY+M6kHi/+vS0FQb6JULSJBdqQlhOTk5atq9XNShuOMO99fPmZuUqksuQAKftzDPPkJcm0dnBfft0iAK0DIzo6R9AHm2Znl6rrFxp+YEBmbs/4znPsZEVq3X/OCR5hmQVZF0aEkFNtGNdF3otw+JX62VCdKBF7TFsp07htJLXHjgYCRSK+bxnt3kHWmhX6ruImxCWUKOFOibq7w5gO9TXY2lMPZiq0SDjrgloJyenbXYKoM1YX/lUoCWj1bSeRkvKY4B2AtMKDmC8eZsNWWBeuX27spF3vvu9Yjhe9opX2u49e9QqgxhKpiDzM3bs6DH1DKM4XrnmDKu36P12sQugSNbHWoGqhAVgvfA10bkcrBqJ5yP12IBSYRc9WEIMMTY2pnUger0MU+EH+sZ160Un//COO+wH3/u+LUxMWqm/39auXqP7yOcnwKLmqvqw7OUAP9YZfbMNbzfqTIjyXl/1zJKZYkkYIMqpUzd0iPVkBxMGGmSV0fL/0XWJaUBZw72mYdXGgrJaykIEJENDQ/rdWGjYsWPHZLZCTRYjgIsuu8S2XX6Z3OMImmgJ8hGA1HrdllNUc2C4oL410L1RD7UtWiEyNlAuWX8uozKRFNRBoCVSPig/k0Dr/d4uchLQCrQ9MHGbPleEu2reA2oPABA/Oi2oNiFRvZ7xIwKDWevr7bNHHnnUbv6z90lcQx89nQdkLYhfbJFBGahPHWibuEQBtNTRE9RxpIEjVRzLZKcDE77WabsL17dkROEAuDyr/Vkz2mQGe2o2y+3AQvAnA627JYXm2JBRduq9sUwX3Jo6o0KjfRdnfeztDutU9HmkoyP1fxo+OV7ZaXt7O8FK23IqDTDykM/TornfzjrnXHv/h//CVpxxhlFinJiblf5gkYybNlBaRsk+W4sCRSbWReWxA60zW/N0hSijdXYDbFDQKBX9okohsEyAL8mIgBYKObYNxdt20+++vq3IA1NvKGSiyK6UFXvc67hY6VFGmwRa6rNErbQFqLQb+mjj+LRkRit3jVqtA7Rx2gQPHbeOmNF2gJYsFBoZAMdZCXqMDRt9irsxDm9rfNZ8Y9HGZ2rKaMniOpFqHFrOAZXxnjiugUgVU4DDhw9rpuMTe/a42pMRdvTMkcmKsyd49cy1b2DAtmzaZMePHbNDBw5ac27eBlattrM2bFStjUXA59bhm89JDQtFxefr6+0VfTY1MWGjx45paDdN89W5OTMePCKhRtVWrl1la9astuGhQTuwb68Gf09PTFpzoWGTk1NqQWB0QgtLynVnWv+aNRrA/bRnXm99/UOKvnymsKn1iYODSJ5nBGDFwypGmHLKCr/c/yW0TjgW+4EVQkioboC2XMxrYpErwwFbp8OZrITQivqonKEUiHgfLS5P7XrVBnsrfsBi2ccYsnnEUC2bmJhUTbKUy6iPtreY62S0EWjpocV+MQKtfG9bBBM11fSvvtyB9l1/erPNzNfspTe9wh7fvVtqPyhpQH7F8IDt37dXdbj9Bw/bpZdfYf3DK61YLOnZU2M9OTZqo2Nj6rnEzCBfLChgAXhhP06ePKn6KuAx0Ndvw8PDNjQ0qDowysTdu3fb0aNHND94xYqRjh3oShiI7i771te/brd+81vWqtasp69Pbl4A7dz0jIBOPXsyWmH/Lmo9wp5Ihax5Ez44o/MMQxkA7jYO0ohP1ZWTDraavIOhCodAgbnLeG57zR5zlZzEXD5UgGCNQA3tAXNPBwcGLZPK2KFDhyRag03Klku2/uzNtv2aq2zTli0Khig5AbIEQSovyXPYnZjYE2TuXCdA62ZsTKXK2kCpaIN576NVJh8GICQzWq5TgCTQDBlOZ+JUmJ8XaE4PFoMdY3A2AlxZS+K4Qp1XVLKc8NICWspLQ4PD9sM7f2gf/cjHbYZyRqGombURaAkacQdq1asC2SZrnHJVmHccM8kItHHPRdVx3GOOp0uooqA8keEmgfbfIqNNvvfpgPanoY4j0MbZsUlRFRmtRm1qrraL2aLWIQpElVglqePAwCgkStTYO5RG52wKf1nW/hNb1Nxpq6V2RoRQlD2UxpHUZPP2H9/9HnvuL/yC1RZbdmJywtqoz3E8y+X0WxoTTHcwrmGkqZTHwRVKauKWxFAtGKRIHSMcVODlYzGjeQXME6U1zkWAFoEVzJYHYW3r+qXX/14b2lHzZem57EIU0VK0OrRiZbBfXAJaFKl8GF6vHkyMF4LqmCg/ZpLxYUQLxt7eXoEth0j83vT0nNpXyMjS2ZDRCmgz8jpO4+Kx2BKFSzbJU2HDkLsBtNzA8dkFZScdxSU+04iYZmeVOcaDkqk2ZBzyAp6fl93d7PS06CF8cIlcNBYLJ55SQcDAYVfM5e2SbRd7fW3vPoHQFVdcaVdfdbXtP3DAfnTPPWrXYCjzTTe9XCrS73znO/oZ11//TFGH//kTnxC1fOXlV9jE6JgdPYLKtNsmJ8ZsavSEbBeHBgds86aNNjU5YROjJ+3g3n3WqNasXO6xfKlscxzGqZSAdvXmzXb+ZZfaFddca5VyfyeS56CV3zCZUNOjeCIzT2KDz61875cs++JGX0p0/RDo0DM4qmQyVizkrFIsWAWgLeTUGwltSkbrh3pa64Y2ClpGIOTwLvb2npw7q4RZoWRB1VrDRkfHtGB53j3FrIAW1XGkjjnEEUMBtFO1uk3NM/zCeyAZIdfXW7Grt1+m933Pze+TKO5Xf/23JOAhOOirlDQ3+KwNZ9oTe3bbXXfdZXffc79tv/IqW7tuo2qQ/b09duLYMdu1+3FRpANDg2qRGhgekriI2jsB2qOPPGK7du2yQi5vmzZtsrM2brSRkREBOkHcnj17VMscHh6ylStXSvXMjYeCnJmesq986ct2+23fV92PQxyxDX/OzUAZN0U7RwcvshxKBxrIgal9kPsIUMnKwvgtDaOQl7GLfCJrE8sjAC2iv2iSIrvN5BQp/Mo1wYm2JW/NkQKZMZnlivVUYCK67ejRo7oWho+nmLI0MGAXXXqxbb30UusdHHEVt4bHe41XgyPCoG3WJPVsibmg86ndssdzORsol60PMVSo0caDNwm0MfuOWXqnzJGo0S5li8EPOahHlQlhRJKg09UrHqhzgnBm8KJxGB4ati9/6Z/tU//zH4yWrAJ2jUFwRkYL0JLVUvMHZBcbuEQ50Gri0FNktcn2niQYL9GfS/sxue9OCY4T6fDPmtGejkpO3q+fBmhjANepgcfzIegA4s+IxijSEgQLw2hMHbPYGMBHMWEE2k7gn8hsl7Qj4Ysx/g+lBNYU7YkAGcFiOu+0MNqLrkJRYtG3vO3t1jM0bEfGRq2VStvYzIzlSiXLFgoC2iJAKyczZ2IUMIZrVzfFAqJWB1rPYL2HNlLHKJLJeNHEw2ZRBkNxrDot3S7BW77rpte+tk1tKo0DlFLqrM1WazYwMiKg7cJ+LdRo+R4fZBFJP8IjUWxdAtoIsnHWbFxg8YafFminZm10bFIZWDqbthIjs9KMLjoVaBmsS4Sg6X4cBvQUtheV0U7M0UzvGSSgziFP3yJZK1kI9VdouHhw8UA7oi2a8Mm6mDwzj4iH2kxWmRK0Amoy2i1Wr1otZ5nR0XHDn7mvf0BzIcmA1J5SLCqIWLN2jURJZDhkzvJ07jK78/Y7bO3q1Xb1lVcqgwFoEVWhaGvUqxpggDhk3Rlr7cwz1ti9d99te3bulM/mQN+ADq1ZxnNl0lYaWWHrzzvXLrn2Gtt62WVWyFesSxZ47szDCDmyRvnrqkYVB937GD/qkjqoA7JqdmxC1h5MZDsRKvdLvcUAbamoFiwofgRRyNhFqWlKTVp12tnZOX12attQwjFLRWAmkOjqttpC0+aqC1LecvDCYNDe04NL0GmAdmxmXkA7XV0QPURGS3tPpVy0p115uQQY737vnymr/t3f+w8CBeYI95SLlukyAe6hgwcEhjsff8LOWL/BRlauUVZKoDAxPqoWG/bB0IoRW7dhvZXKZT1LgjUESXufeEJACwAJZIeHrVLu0eclsIM6JjOqIPDp65XynLUDJXpg3z77/Gc/a/f+6G5t2HKxJOU5QEv/plTbYapTrMPynhJEqSbshiiazKN2h2A1qOAp0nqhFStkDuolDdlpFAmq+T8MtVatmQlAAmpa+vB7dRtF9i42m8U8tVVTHV0ajmJBJhXMIVpxxho7a8s5du6F26TnwMgGIVS+VJLxBc+p47qGUCy0LLHuUesSgCCG6sumrZByD/KOdWkIJghOlaUGow/WM+tbKthQ+5DtaZjk47TyErvj/b1ktHhNe2kp0sqdGi0sS72h+c2f/OtP2re/9R1bqC4owIBZ4pBNAm2r6fXZJkCL61bTRTGnA1qBS3geyyngeD4mx3Ym8HQpME5+MdEWFAH3ZxFD/e9Sx0uAF1o/4jWF4I7nwrOLJTtZaWpamA9W6YB9bP8J90QgFDLaJYYtcK0xmY3tPYn7oIp8mOiTyaZUyuO5YrQkH/5607K9fdLO3PzBD9m2y6+wY2PjGoIxOjMjQRTlUbXgIOYMfd+q0bba0rvo2vkMmFbQX4/KHN0Lug52iXzRmzKrgKlhReIBAdCSFEp9rFqtN6Z2/dYf/VGbAwJBAxktrT2jE5PWNzRkgyMrZMEooE1lvf7CZpUQitd6Ezy/k7RxzFj5AZFGAGgRRMkSLijxpiZn7NjxUWW0ZMdJoGWoABltivYiGT+gbJGsTdH3QgvquGWLqbyoY0B13959OhABV6JwMlhqLTFIgsqQijFsDNSP/ZWisi2K3gAfSlX1VSHICRQbCIZxNcHIfM2HQrtkt26VFSvc5H52VkFHuzZvXcWiHoCMqhcWbGTlSgErlHGJ63G9vA309YmSJbMlK+rtKduF551ju3Y8ak/s3KUHTC14ambOmlDnxYJZuWQbLzjfrr3hOXb+1m1mbcQtXl8VqIYh2YrKQs+wMx30GvvoPWX/oc8zNlSLhVEPrfdB8gw51HVYI3qDzi8WOkBLjY1nQmAkailF0OX1LuwDoY4B0GhCgerYJ8YAtA2bq9Xt2NHjRhAF/YxhxemAVq5Q03MC2plaPQR6LdlLsl6uu/oKAeG733uz6sR/8OY/0vXT70sJIM96bdZtemLcmYzZqhiCYrnXeumrm55QbVy91XzOYsFyBQY7+OQXgrZKuWInT5yQyGqwr18gS7AmIOrOyN85tta0WT9htB5rigNhxyOP2hc/9zl74N57RavzHitHVuh7DI3oDJkONpkERHGdErT5ROo4azlktaEu6S0JnhWJvgvtGMoEJYJCQ3GqhZ0AK7QrALSsVQJYgFYm7pSRsN3MQK85AMq1CgUv7XXU2ws5lZfWbtgsHUdOQrOCWgGh5TjMBkeG1dLW19+vrBaqzQ+npp4Z7T2DZAEEV6HWKpMOAS37L0zRCeDptdZYj3WRAdcpkFZbBsInN+9gH0SgjTVaBaOBGtThF/QenGV4VL/v5vfZY4/sUF+0/G0FFC6C6VDHzZq1gskMQJtq+BjG5UAbqWLALdnaE7PWqHpOiqGS3/u3ymiX4fQptLUWzlJnkiebyzLKQG/5vxNDsPQCZwxk26D1GVvfoq+2MltcxRJ9xvqMIWAQUxMYleXXGa8jBocx4PLrWYJlSo6y6Qwz0mnN6gJwWROttv3Om99sL/vlX5FdLwrkifk5K/X2SdiHE2EO8xSSRlrQZEHcVmlFIx9DCUdAq4y2qaBLLmdQ/hq/6RktQMtEKhyhANrY6hPHcHa982MfaROVozSUBD6bsyPHjqutB7CVQYUiQ+oZLqGW+wttBzSiq4E/eB1TVw39gPHmov4kqolAS5QagRYD7yNHT3pGS7bGIZfpFt1XYQwbBwytP5rME2oB1JzSKdWT6LNc7M7Z+OSMso17771Xyk5aZNioHDrykVXU5BSZhrMHmgdQNcwiQrN/HGygVpww7YXWoCkoTubvBkUlrje0DnDYzmL+nsvpPVXXQ1SVy7r6uFBQhk12pEOXuZKFopUJOAJdSG8h2e7xY0cVAa1aOSKZ+J5dOwX4lVJFbSnZUsnyPT3WSHdr+PYNL/wFO//CrbYwj7R+UVEYmZ7yE82+pU/WM1sNBg/WdvFPqVb5uqLB2PDOQe2HcrTsk70YtT5clDCIJ2KDGgmRJpk44gHadrK5gjAB72HuKdni2pUjmp5DzVsggGdvbUFAC3AhqFJNvpCzcshoWbQ+JN5srr4o9y9afGa51nRGnxODfoD22isvV63zve+9WZ/x7W97h+67RuM16qKlofoixSuLye60ZTCu4NBo1DTMQmtFbAD5Wlt6BahWsmNqeQcOHJQoCMqX2ns+l7ehwSENncfKT/7dqW6bn58L9p9dyoahnh956GH7ype/bPfdc4+YEyhngHZ6alo9mwR0cVBAVBB7P+miatg6jCPdqfpkqEOGIQKdUkAcJRkyCrWe0S0QAqdTa4OtjmpWegQ+CMKWsH9ZB4AY7TkEqwQpU9NTlinkrdzXqyZC+hTna/TZV7Qnqc3SnUC2gEPPmRvW2/qNG2zFypWaTuUe5+7vndIg3AAAIABJREFUC/Ayc7qfdjHV91zUJB8ZwIn1GlgZPt+Se5kHk9Ffl3Uomh7tRhDKyaiC3Q693O2tHPH/3TWtEQRVDEUwZeHc97e/7e12+OBhS3elbAHjGoLyoDbtkhgK8KUTgN9Nb1UKU7o6tpGx/ShhIvHUQNvlAU9HbLTESvxbAe3pAoAkqEVnqNNRtzoXElm0XhNEeZ5RUnIICZAvyvAMfTAG6w6mJgYT/jOcgekEVMvFWAFII12tjpEEg+PfDu1CMiRzcwmtre6U1WbmrDQwqBm+XT099pKXv8J+901vUsfCPBOyFqpW6OmxequtdlIsggSMsI/qpfXWQrnEqaQ4t1SjVWvaEnWswBFdg0bh4dVPRpsLAwU8oyUh0TU/+6aXtp3G8NmGLErQnVFClb4+1Wpp5mUDQR0jHgBsJbqp4hU6FPoOXRSEtRk1ITkwUfuVe0tb2UN/b58uBjqNKH56Zs7GZ6qiqnktdT/aRdzRx9VdqHRlOK4UnDoSm8frxOwfMu0To6P22GOP2sMPPWRjo2M+NYSAgJmCkX6jcT9cSxRNaUoO44+oEWkaBIvDDeWJyqS4pT8rLDZ5FOsAZvoD1+RUg5SeUWARDqqYQXJYE5Dwei3aEJRgbcjCLNMyRQ9zJiPDCg7UOajX7i7r7e2RGhJTBwIVKORST8UuvvQSzVbM06jaDJPS4sQSOhGIH2j9C8pi6DaJQSTH96kcTi1Sd8J03sceuvDEZ4MqEhft4xQkbADX5KYkrnNlvWi+q6xpUcG6OKXdxKgf20aGmCOZNzt+YtpOjo4GU5QueVWTlXLUISiCBq5QO8lkRPXhbFXDsKLZtplazY5PTlkVQGckVhP/0gUlLFddfqn191bsIx/6C4OHeP1rX2sDlYp1NZvWW3LPahSBnWBDuxyGhukyKT8og5pVmWF4RhJUpLrVrsTGm6MPD5egLpOqGAUv64XMJxpJcG/EloSMlMyeUsO3v/0d++pXvyqlO+sBowqESdCTEydHRZ9zv+kbrbMXyALo2evuVuAWW37c5cmnDqltpc7gwKBg0xp1C1IPKz3zY53p2QS/6rieawitam56ofZTHZiAlWdnWuvYVSbaTaDSOVToRyN4xGe7VkcJ7CDnd9nXl2rpZja8coV+X7htm21lju1gvw5GMpD+csV6uzLWXyx1nLGo+7MuY0sV1xF7YmWOIa2GG2VIkr9YkzsdQYKEcsFOVBOLAnhjvCE2h3+FujTt5xeBW3lwSMrpwwcP2F986MM2fnJUwScthrPj4943ydnBuaj6HFk5NqM1+d+KToxTg4IbXAQTPYtgGZkEN69XLlH+bhCzVKuNlHMUVi3P9p70XlHVu6x9KL7P6QRRAsowbzlm18lALP4b1p4U3YmsNK4J2bVKqUfve8qHl6gFxNkVzpFNZ51lj9z/gBV7cQV00Snq//npKXVTqLMiYccYS2BaQwT4gXrV9QQgj3VfV9b7uXZKyUvDZxjf2C3W7yP/+S+t0NdnD+/ebelyyWqtlq3btMn279tvqwaHZLnLvox0dwya+Dm0BbIe1CtLkqbZtD5MgrW62Hacg2KG4YNJg/mT7WgwqxB+fOWuO9uewRBtwq17HS9HvYV2gEAXk4qrzUczYVOiaPAo7umhHuWLhlotNBUvU30w+ECSFVGTIa3mAqOd4my1bl15WitcLphlupGXVSSb5nfNS4jOAuGhDohAkVMWUP1G56Z+y3c5DIPmNSjwB4rCInc5CpQDwMBfeT3rIgS/AVCXmAmviwVPzvAeHpE7yBA5M4uXn6V2CzkoLXlbcI04JtFnjEcugKMf5zGDfFpxxVmE4lcbjdfYq1XAv9sKBffUHR2d0tCDQiFjdXwGZQaAIba/p6jo0PftC9TvC39Cn/L5FZgkPkv8e7xf/DuviDFxZyn2VDIQFrkHIP78JKBRvc5/js46vh5+GIJ0jd4Nrzs54cpeDkLYiLHJCZuampBYigweP19MHxDvkIlRTgBoEThN1xZE/czLNCGvTEpAm+q2yy7dZgO9PfaxD39YwpQ3vOY1NogJ/2LTegpFUTxEz2xK1qzmrobSh5gYPmpoiQndmA46gDG2oy13F8KUfp6aHb14UtL64HuJwmIf7ty8xBP0ZJKJotb92je+YXv37rUdO3fZ2Ni4DFd6entFqQKws+MTAlyCQKmPq9QAA9B2dYmGX6rzUY7wPRaBlkDJvXuiw49Tv7HNB6BVEBimRnHdHOwEuhJ60BYWwCBSq7xeNooEiInpU/KQTrRzAHb0eMNkROU9JRBYADGS3Ed+brGgDHfzuefYlvPOtTXrzxSt3FfqsXIK603KOxz8Tbd1RfRITSwwM5xJ6t0Pk4I4QAF3ZtwW0xxH7oHOmm4Er1r2D5kptF+624MNb4PzzB1nHMQx9a6UDG9+9MMf2v/827+V0li1V2vb3OSE7BdTBD3U5gJtSJZLXZADGEq5Y8EoMHKmKD4Pmc4/qZDqNU3dIs7T/wuANoJtBPEk0C7PrjtASzCuHlRAhX5mn3/Mw4+Ji/QrlYrtfXyXlXp7bG5mSmuIPUNgn+rCUCcw2LA1wdGsMwkqMGfxDOr8GXtslSNGsVSX92NHK172cCZrG885x170ilfYNc+63k7OzNix8XE786xN2udlyj8J8wuui/8nkEIjoxY7ujjqPn+YtksFEgoCGARCvb6uvn0YIECWVkj8k7m06HjadaBeb3NhaskJhyaHN6CGx/BcYGE4P+uS7ScOYRa2u7Z1gorOgR8CNsCN9/P2DkClpZvB+gJgA8b69HquTCjhxu4c1GJmiCTU9wZFJDbZFur0U7ZsambWjp88YeOjo6pzsgGohaoOlEopIiEz04HraZgfPDLAoO/KPYDjwuJPV38G4/VQY+Fr7m3sHphyQ6GtJdj2kcV4mwX1TQ8lYs9f9NHktagzY9Sm+oTaHtyn1s98N+lXgz0LoYwtY0veyJdffrltOGujnK5EW1PzxbYxKIrVwxb8nKPXqw7lQKl5bxg2fXE70eLg81M9A/esXzUv7knoF4WB8NFxbhMYF7LO0Sz3y+n5jObxdgl01aOZzgg8qVnShzk+NelA22yIDq9OT1mZSU3UOxVI+Ofi+pDr1xoNTd6YrS3Y2MyszTNOEaClvw26prvbtm3bakMD/Q607ba94Xd+x4bwsY1AG7KM6IOrTD6wIjAZPrbNs51OL2asRXEAwt5wQCNO6gwdd7MWn4zk4UlkAMj4UBI//PDDdvfdP7Lvfe97CkgR05GpM3Q80qgInaAoAVopiMnkyWgX6h2jcpxp9CzCegRo+dmxjULe2xEooxKXQy+sCepOWltqhc8IENU3Dx1L20uz0aFok60lUK6AABSv2KnQ/65nHywrtY66M5bHBARjDqhC/GEXarpn+jeomQVuKSsNDwpoL9l+mZ17wfk2MrLCCrmCghan4XCIy0hkp4w+GM1465rXXGFQZC7AGYJxCIAcho0QRMHcKBNSRgvj4GMvwT6tKYJ/HTYpOQhh64mW4ZZ//Ef77q23CjwbsCC0O1HukbLYM9rlQEtGi5f2jwNa9VvGwDWKgRIsxP+fQNsByMRc16UAbcma09dbCARCXfu0GW3IGt0YJ7Ci+ncwhG5jCuu5fft2e/CB+1W+kR6gsWA9fb02DWOQyXtGG1iV2C4UgdZZgXBgLctodU0JoHVKObTCBUEepaYGgtUNG+z6n/s5e+bznmdnnXuuHRk9KWayv3+gY92r4BIKmglx81WVeQhGYcXk3x6H24S6Ms+9Vp3zYDUY38hvIAIt/etRDPVHH/tEOzqwiM6Ux23wA0UghRKZw0/uP9jfUYeJJsxmvZVe3VQiAfWpaTD20kgjF4aQ0bKBvDkeyg2jfe4bI9Nk8oA8W+bi3pyvG9bdpQ0Mle2yfJ8wxG/qX9CPd997r/omD+zf1+k7nJmcVI0VZazclmRU7uAZhSXKVjWBhYywgzyBIvGIM0b6vsiWHFxEuQRnkEzZZ+xG8FaNM6igY20JQABGXUXZ9lQ6DKRH3cmvaIauzRAELdjp4bdMcFAaGraXvPQXNQov/pqYmbJ2xg08nBmOm8VrrfwSZc0BpJm4Hijw/3yf8WbWhRdynJ/qrSLJIeFQuT6PlgESfoDH902lyXCod9UFFFlq/AJbl8wDtKtWrrRSqWgLjQWbnHH1KvVkzCEaWHMutq2S8dGAHOosdH6RRTIJaLZWE9iOT89alXueySmjBYRZh1u3brXhwUH7xEc+osORjBagxS+7Usxbo+Y1Ip/MEcBUNLuvM7LKSB2TSTup59Gkb3YYFP86v+L1KzhVzbFb2a7HcC07tH+/3XfvvWol2rlzpwCaW0ZPLnduYHBAQROgjnsYh7ruGcFOAFrUrqrJEsiGGpcHYgxq93qygiu0BWotcGrPgdKpDT+TeD4BaEXpLHmSx6CJ/UgGSokleoLr3wc/YdmpBu9nKN/ojKUug1xB6nFoOl5HUEXAxI+CMue+UDYRncv1A7b9fbZpy9l26WWX2aZzt9iadesULLLvNUISEAz7lPeMPy+avVNfB2j5nOm2afiIpBZQ6WJtwvkTfKih+Toza9kPtDh1d9l8Y8Fm5udlzMOZ9/GPftR2PPKI6GDqe+hDKD80a7UnAS0tWhy8Pw3QJmfVxn3r2bsH1v9eQJsEzgi2yT871xqcrpZn5Z2zRueIj5kTkxKDWJXW0gq81q5do/bFu7//fdX40QTQIkiPasyEo9AqmdFG6ruzoD0C8MUdfsXET/dSPdrhDBTQpjRQoHd42CbHxvQvrnv5y+3XX/tazajtHRgQY0YZhPPH97fbfqrdDtUxmS2OcRgQsefZX8EeFNyoBy9k9iYalgi0LtLr8slAsmB845vbonoCXeTK05SVSmVZMRKBI92PYOsWV97cy2fOpnyYADST7LhCNiABBnNFgxUb/ZcISFhgmlOJP27YkPS0IhaiZsahrAb3sDm5AbTO8NAQ0fBAAV56MPceOGAP79ghJ6CjRw77oOxUWlaKSK457MkOBKRBJcb7RtVvnCkYRWzhePVNEK3fwmxMN//2AEJRvdR2ZNxe0/K6C1s2CIoCWPJa2d7JI9oj/KgE5Q0RmShyl0uMU3wIWDjoEG2UKhVlrj29ffaKX/5lu/ZpT1MELgowk7LphVnNnu1snDgvTAsOUZdPj+Ds8nq1Z2Dy0M3kNJcVv2cZy4d2BImEpHTw9gSer4zhg/tLBNp0BkMEFiQ9sg6uZLJAvDLaVEomHDgoATSj46MyFsFsgrpzc27OBixlvZmsDmhA3UUN3T5UoOaH4Xy9IXNwxubhI+1A21S9bdsll9iK4WH7+Ec+ooPx9b/92zbUS0bbsjKOMah2NW0qTOYgwwp9p76BHcDi/fNKo48ti65CXkPyrF+iMygvUas5K1YqduLESQmldu/aZXfefrs9+MADMreImX/M9NjEvf19NjwyojUzOTEheor9IEco3p/h7lBVMq1n2Qa/X2kAvMbvtTtfoyhgtVajkjPoLZTRaiiEMxquKve1yD3WpKGQgcIESdARWAsH6qWMRroExGVBfRxruOxD9BWUUCL7wl4lYyajVc96jelAft0SUjJQoFSys6GRLzjPrnrGdWqpQp/AwcRvHzfpU6w0jzYEMe5p7LjJPqNLsZDirIAZC9lsOH/kdc1zo54W9wRrmc9B7b2+IBvXYqlHFqbvfc+77eihQ1q7zIhOhSEIgOnyjBagpXXrp6GOO7XYAAx+TizV1aM3s2PI0jpM1sY7qHKavyTBKJYYkuxc8p8k6eHldHASWJcD71NRx34Ohmw2lBTbJGvS9BAQ4RyIj3SXHNzuvON2m8E4ApclPi8UPcF+wu0rrmPVX4O2IAm0OqOThjuRNY7nb+eM9hYzWA5sGNuwGuqV7bJXv/719os33WRcK321OJthJcznhH2KjKUyVdow5+d1dhKUc66xPjlXqV/KHyAISzUSNZ+XIIqSEnu6A7SvfOs72lF4oEkTHMiYRBRKVu7tFaiituVPcfG8ATePDcx4MEsp23HRT1qtNy66cZXwQr2miBgxFP2DOqSDIEiqwiYOQRM2PT2ljV8ulzT8nN3DwYZBOdaNbF6vkXnmgAH4o4/tsH2HDtjBQ4fs2NGjyv7kZxoyTuV01PXYmAA3SsFAG8tcH/stRcSJYn8AeI84PXqSjWFwcIkgu1Q3S9RgpAJdAmJeg2uJrkmqSDd757BzcVegTAJoh5/oI5sCi07bBIIraOdzzjvfbnje8+z8Cy7QgTExNWGZPGbYYTC5hFlMAwotPDj/ZJgbm5JQCZCVmIV2JQVHOWulPYCJa6DjZJPoeVMgFXyT48b2+aZyO7PFpo9s4zVEdfAiRH8AbV9vj8bgMaUGMRQHL4Ed/ceL8/PWZz6lqVhwoI1qZw7quaoL5aqNpqZv0DeNjRpAi5Uj63DbxZcoa/7YRz4iP+rX/sZv2mBPRbOD6YXmOrQxEi0fMVNVpruM2nOA9cBZ9W4WXNAuqFVNRvHe/sS3jhw9Lkblgfvvt/vuudf2731CNJKGtXd1yRhF84gVbKF9yIs24xfGCACrZheL3sR4f0FtZmohC4KnBu0kwehFP9ejoM48TNa7qDcy485YMd8nWnvh1fEAJcuMxjK8b6yrJg9igLZTIqAfUNOuXMGsgAPXLOpWrAuYjGVDRdiv7PvxyQlNVfH51TmVDdin+f4+W7FmtV153dNseNVKG+wfcDW76t3ezoRwMjIcvt/iqUoZg+CEFg6v1+IWx96CSnS6MbBODR/PSBCu59delMNVVyatg7ZY6bNjx0/Yhz/wARsbPakDEltOrpExmXQ8EMDJ55ZFQYtTyGgBWtTIP446Tkwl7LBBSaBVOPN/sEZ7OqD1QC2eER5QRXBeYsU8M1weAMQ1pLURwh3VznlurGEwRH9y5tEu54nTiqEhCSQffvABW8QVj/MVX3C1Qnrpxtep//KWIWdB9DOjg1SkbTuv8794QCO5nDN7rAWArlCUqA2QLa9da7PHj9v25z/f/vCP32ZIY5owPmLqvLwi9pFWzGrV5uZmxb5S4uFAoAShMkQno215oMveJLmAqSVpyKFHymktazIQ1/fS33+LqGOJBxA+tJC/L1qhULS+gSHLFfJO13LjNB0hrxYgj/BZzNxbqL+8ZRlcLtOLQCNjs1idc2PxQCtJhBSm7KBQoz8Vz2Oi3xb1DmjjYIaufshy2YUnSK8RpizQFnLCHnzwQXvksUcFtpHa5VBlo/BAZa2HMIOBz7yfxFle0FbGBig1Gm6TFZ6whreHGq3/3evJsdUi1lG1KKPTUshuRd1GkZCiq5h5kPX5YeS0Vpc+i9PDXg/2Wu5SL6wE7AQv9B4yZqxYEo0KLfP0655hL7jxRhtZtVKikdnJcdFtvKeGbQusMp1a8fTUjNcg8KhG1VrD6g+v2axlcmnryvoziuPIIj0cN17ygNcC1mf0mj4BE9cv0Rt2mbSDkBVRAgsOQLhJATRklpOTEzpoAQ5oRY0jZEJTsSQxFBQ1108NkMOfTIP5kdVGwyZmZgW4ls5aDV9lssps1i644AJbs3q1qL9Gdd5e8+u/YQM9FbViYInWAdrgdyt4Cv63outVM186UDxgjqMPPYuNNU0i3Xj4MGLt+ImT9v3v/0DzZfc8vltUMBsd8Qc/l95qImFAlvY1WB9X65Z06PN9gj+p9WEoGDiN2hqqKtDHUJRQbTGLpq4ca65sblTzHUYm1Gi5xpjFSrWZMHRQLoj+IfiSEwDGmdHxUNZ+CsYVArqwJ2PrDz9ffbVNpvUwqWdpAgsAyH6NpQCeNzQywZwfhdSGXXVM3y3rGIcuGA0F4HFuNEYRMmV3oY3OBLU2eQuSr5OMtbrdzU4UojxrNSW0M9qsu9lS+waZsgJmPMwIwGDNGEzfOyh25Nvf+pZVZ2elIFbLHs5zAWgZMOK9tIhhFpXJ/rRiqOUZraPIkhjq3yOjjUAbwTYJtPw9snbxddoTCeerzmskgHSbfYEVa4VpYZQLhQGMXM26x32zYWetX2+H9+6zcYZUMHSFcgVZZnK8Y2BmtAY1dSmqPD3yTYRbyRjCQ0m1hy3VmtnriOhy5ZItcN7zXvWGVdadab/7e2+w7ddcY7N0CEQHPa+/6X0Zq6lRlN5SoUANMyPKn+xZ2CdpA8hoFRi2RCuDP7gJArRks8IePtMr//CtymgVoaTcF5iaXW9vnw2OjFgmm3epPkEi1Cx1NABANSVM0L2xHRWlQLFY6Jiyt7oY8j2rlgHqb2xANk2krqBdUdhqnBV+xPWaqEU2J4BNXyomF3wvFqrnZmftscd2yJd0166dOvA5pHgos9MzAtcIrA1ow+ai/p8NRCTKDeEQBNk05iwGyVr/IZ4KmY7oDU28cfGUZxEe/WnTaoB88PmMr5AZRMhs5UKV7cwC1WDt4L+sRu8woFwuJMp2nergfpPJQhtPM3YOdXMuZ835mqV7etSbeOFFF9mLb3yB9eZzWuqB1xYMRuGPLBhV+3bgJUuirQPhFlF+lmw4g8n/jIAtZjBxA0baOEa52mDhoBZ404+azlkTJTTtD9QA+Xqol6htxVqSvAMgU4ihwmxc3KM0Oq/dsr5y2UrFkrdlcYDS1oLfM69hlGGjaZOzc6KQyUIi0JKZnX322epD/sTHP6aa2Wt+8zdsqLdXByUZbZwLK7FX8IPm/gASUPk+9SURSicoPD4vE3QApQ5tuthSlopX9kMPPmQP3v+gHT92XHuB/lrWCwMoRK/KYSnvIr1mXS1B1GfLlbLKAWNjo15GyTEZKa/PzQFORgv4qZebzEp/9z0AYMRSBfcbhyJv0/BMrjtI2uOAAYDPQconFEWaN7qjEQBAl8VaaOfZJwa4+3i5Lp/PGQIAGCyyc3oPAVGCAdY2ATplJ7URBZElLMYM1H+ggTl8/TmjPCWoL+gwIxDUZwre5HxO7n1kiVwouDSUBHpyAcwKfbRSU3LAs88QiUFNQmur9YyWpZTaD1GNN9uLNttYtHapz0ZWr5WWQ7Tx3JyAABMD1lCb0hPtSKcB2p+lRnsKKiSA1tuq/s+19yR/7nIAfSqgjedAEpBj4B3fr5PRSo3UbYsRaKHmYQuU0fowGlrZ6HUf6O21vmJJOobjT+x1VoHxnom5u0lBXqSsYyL0lCDb8UlwoFWGG3ut02nVad1kyBiTpvv9kptuspf90i9bDa0Gey+VsnpjQSUuifi6/KwHb3jPOJGLr7EXCRZJdBraf6wPz6YJ6gBajIlyMFUK4tvWdePrXtsmmiQ7pWeQHZvNQdf22+DwiKg7isYsbw5/QKBQKonG5QAvZHLKcDBKHxwesnJPRXQBG31mfs6Onzgh4Qs/Q2CbzelQFVC1u6xaX7TRsXH72te/blWEH4zAm5u1VatXqx2EG8AG27Bhg4alY0ax87HHNEqOGpfoG3lLh7pHtMYKDeXkq9RpZJMFMAZHpAicOPnEiC5SVlJAxocfZpNGAUO0L/TnCKi5ajlyHj55JJJckX5J0OmqXXszd+w1k6ctPasEL+oFbAfKHuGGF/W9/4/arWncGTaBRIgvePazbdWKYR3cPJtyT48oVyJ8ngOHoAdQi/JrFk1YI8Doto1nrbNyX8GmpyckLovZWjzMXFXrFmq61gCCcdMBtO1FxrSRxSJkc6qERQn4c8+oxXufGQCPuhrasSZaBkDheTAXsq+n14OeQFmKvVCdtmYnxyaUzTZhLMoVO3LipII93mvLlrOtt6din/vMZ+zAE0/Y7//e6214oN97H1G8B/2Bi8GaHSMPkU08P9p+Wlisee+oGteD0QkBEG1pAIw2WyZjJ4+fkJL4u9/9rh06cMha9aarhsNoNz4jSwrKCaAVzUoLwOKiWJ2RlSNW6emRvePU1JTAlECRvcHPJdtnUDwMD5SVlxyh/b0uqLYvuSy1fRDGIrV1H7MUKW0+GyYmKKKVOYa+71hnJmOPVG981vHQFYiHwI2fCwi6gj3Q74HJ0b8LAaCz654pR1Kbf8fnZYgGn4XsQPOgA1j62qfdzxkjyhvQ7dDL3Bdq+K5d8D3UAYWYWQms1FPofXv01OYZ0sE4u7r/fb7aAV3usWwu2a+029H7ly+ZFXvtyhf9oo0ePy6f8fnpadUOqSPW5+bcLCdMbJGnMWs5dDfILQhGITIgy9p7OBZUcw5lmA49uzS2w8sToRwWAaJTvlmesy1vEwrZZ/L9TweI8X2TAXM885bTyLE0FP+NRJ7LRvfFjFaWoMiPaKOCRUTJHbLaVmBAqdeyFgb6+2xmasoGenrtumuv1YSyW7/2Nc0dnx8btVToOpg9OWp9K1bY5PHjliowR9qf81OBbBwq7xJGX33xl+q9mrhWs1xvr0pOqnelUnbxZZfbzR/8oBX6BmzH7j22YsUK9feeOHlC7JNsJY1Jp9MqadBJIM/3fEGME4pkEodUhsAXHYC3MmqYQEIUGqZ7W9cb339zm74/3yjI+VF/FmREMbJylRyiANhZJO9hMge1Wxx0VP+zbrUkyPuYaCbUHWkIJyM5GfyA2USe1ea1AWUx1+62iel5O3jkmN3y2c/YgcOHldUtNBvW298vwG1OTdnqs8+2q668Uv6wgOz999wjkNWgAYkdiFgdbOP4IjZL7HsCaGkyj0OaI98vlSm1nZDVJoFWC1bgvZTNKrsNDyC2NKm9I5ERyeA9AbRYHkYzbg3iZvwfVCKUGFmD0YvlNJwEUaE2ywKBGiX6B8r5f2oO3Hc+T6ZUtP6eHtu0fp0965nPtE1nb7ZC2VXimsLSxuB/TsGLBhnLzxkqxO30BLQbN2jdjU2Myp84gmncWBF4kkAbWy442DMpqNmMar7adLAVrANlVgFoofwl6Gl4LUbK1QWryud5QeDcWyGj9axGDCAHbABahriT1c8toEBekH0aa5H7Qd13w8b18qbG4vCJxx+3N73xDTZqcug8AAAgAElEQVTY36fh4lwH60E12gC0UjMTbNCzutjU/fFpU97L6oej6w74TSQs85K22cGDB+0OxE73PyAv7enRMSsXSi6KCMAT2Y+4BjqtMV1dVuntsZEVI1YoFkSLo00gGPCslvKIB5XQVmxmWgtiyxX3imk+HNwEq9wrGU6otccPl/jcvN3Lva25oWSd3lHApXrtVdmx+udjV3uCqQlzXHk9eza2j3kd2O+RZ9WUvugeWPr5mpQTXNPIHlesXKW2GgK5OOSD9aTSg1zIoIbjQARoYRfSIATkHqkXNwwCWMp8wlGqmql/RkmkBLR4EDf877ROUWMDMBFqovqnhTaTtmq9Zm2e3eAqu+qGn7cTx4/Z1Pi4zc/MKBMWoFbnQz8//rYYVzwZaH+aGm3MzDrglgBaNwkJQz4StGd87XLKttPqEm4BzN+PA9rTgWySEl4OtElsVyLxUwCtDEQAWkpJBD7Qx6qBe6mR8469VGYWbKttl2zbar/yyl+yP33nn9jDt/9AaxnXO0RoiD6nT560yuCgzUxNdzQHsTyyLPZwYWu4n0tAG+u9rofBqS5TKsmLvUs6pLatXrfBXveGN9r6LefYpAZ7NGTjC/N07Pgx7Y04OYv1OXpyVKwNexKQhaUrlos2Pjmq4E1mFvINd+VzFIVqLjnn2t/f+g2NySPjidQT7QyVnl5btXqNIgAO7/HJqY7yGKCt1euWpe2G5m3UwBR+w6YELNTCMT0tNx3qcVDARDY+x7PYAdqFZrftO3TEPv+lL9lju3ZZOp/3AdTBsJoa8fOf/3zbuH6DPXT/A3bXnXfYxOioe6ZqXmzwn4wFc1G3nrl6Cw43oOl+lKHFx1t6wAeUii4kWQqDQhE+CDKiKEqvj5lu8J1l06IkFc0QAilFXuEN+VMHkpRwYSauDAccbKmbci3QjtGPVfVBiclSOnDIUlnEsAzUtHgfqD7eU7R5IW99/X22ecsWu/a6p9uKNatsbqGmody0c5Ddkh1IvKKRa+4jS0Bwxtozra93QEYKY+PjMoqIbR+dyDZkE5FGjt8naNAhLYbA2QQAyR15QstUG4ra5e3UFhWPCPSaTgFC59YWvJ6BmEJZqDvKcN+wQSNI8IlEddHHPQODWocEHWyK4RXDmkv7hc99znY+9qi95c1/oIk8crwKRvaqI4f2JoIMNAHYjs7Vamo5AkyUff0vK8fYygSVS3sYikPu18TYuN32/e/b1776L9qQfHa1JxWK1gIQgwG+m9x7KxrPVeAW1JMV/H+HBsUIwUDgxQ0TwOt5vyxmDQBDs6EMkAyW2jZBDLVe2VgiKpJwqi1mQIeM1m9QSkdhn5+w0gp0Wieic1SoeQrkgy1iXP+Rno3zOMnwdZQFkE2uD+8YcgD3EWr4Q7tgzDPstJip2OYxPTml7NYvzUUnXThdyRgjq5atVDprZ6xfbz39/TY2MeXDuNnK8jsOB2hwA+L5tmoNBdqNVtOyOdqBFgSSJcYXTk9bfWraZmntYAxhk6CK+nRG7WaLhbJVNp9v526/0o7jjT4+JuqYTJV51MydxWaRjFbBYwRaBocg8OJ6OWSDtsNBMATnISDxIU5LYkvtq4TqWOKbeHYk64uBOYiBTXw+yzPWTuC7rOSxHDCXZ7PLASt5jfF7Pw3QeveFDjivgQK0qHwBWg2WcDEnql5GL1KrZc4xgfFf/9Vf2Xvf+Q4zyg6SxXcLHxYmpyxXqXgCF2qcy683cWD7eup0fSxltdIZUF5gxjT94KzXLKWuhnXn8vas5z5PgcGho0flvHfk6FHVkxkWw+hXkgHAk8+IFSO+8+VCQXhHiYPgfKEFY6j0Kohu8YNIqZ4rkSPnOB/tLR/5i7arajFD93oIUWn/wKCdtXmzRp+RWZFFcNCTdjOAAABFuKAosd1SPRH6GI9YDgsy2smpaR3g2Nch+1cLRzarqSVqi+nqtrlayx7fu9++8rWv2c7duyX9x72F/G7N2rV29TVX2/nnnW+jJ07YP3/xi7Z7507Lk91x+E5PG+3F6p2K5khkoIH2lQAKUBKd3Aig4O09vF6DpBMZrZ5YoKD9PUJ/bKgBSCClmm3oqoSabDUE2A6w/vj9/UOtIJAesgTje9GzWSOUGHidduuyUD/URgpTR6KYgB5B96H2Q08j8KTI65ZvJ9krdZAz1q+zDZvPsgu2XWQr16y2/YcO2uo1a2xmZlpAACXJtUGjsRgGmGVbb9vU1IxNMLw+zETlvbk38bBkfbDp4pxhDt2YDeH72uawiaxCUCNGwYe3bLilJYeQ6ONAR5MlFBBAyRrTRSKeFTtlzfUgpIFKR2UM2Fb6YVhKCkJ6B/ptcGTIBgYH7XOf/Yw99MB99q4/eYemDHnbi/dPeyDpRiNkV4AYa5M1DNhSb6T9DItQ1PFsECni63VR31Dud/3wh/adW79te3fvUUDgc4zrGDvrMAZUFc0q2Ah2oaFfGY0BeScAy3xj9goZNWYquisEGARTzLJUf3lb18jzYrO7mQWtWd4zS7QsQMR7t+VCRj8Ulwa/e3sdO8PtNaOKONZsBZ4YPkgVuZRRxQPMvYW9ZOBr0o0qkjW0ME3dDxlEV7FfPBiA8G/yBSZb9QrQ5f2M6DEEIdDnsoLDYYv5r+yt7pRs88694EJpE/j/BRlm+OQuXYuCcEY0pi1Vd9oO4ARE6wtVtVzArc2Pj9uBnbvs5IGDtjA7LeDEJg83N2pxrVLZNl1zvQ2cucGOHT2iAJ4SE9QwgRpgK3tU9WeaVMc8c7kFYSpSr/skl2VAmxRAnQ5ok2IoF0X6WRHvrY6h8J6no5GTYNt5Pj8GaD2wOdWQ4nRAG9dEEtRjwJ2s1y5d6xLDEcGWPmen852iBTMAOMZPcqYUSwWxFZ/8m7+xnlLJ3vMf327/8uUvoz6yVL6gGeCF3j6rTk5aOo93+rKpB09C3CVgFeSHDDfyzSqX4OolOtikQtaQ+EbTztyyxZ7+7OfYXffco9GXnIFe7ih42SWYXzBEhGSgUipLYEkJgjosYtJyb0ndNuo3V5Lhgy4oOUE1x0Ch61Vv+2NltGxIKGM2C2uZSPT8Cy7SQZTNF63abPgILNW3s5rhKBODtk8JoW6IN7KPzutWxksmRf2VKBZxVeyVpJXDaS08E3N230MPK6Pd9cQTurlkMP1Dg3bFlVfJVYQRZ/f96B7bv2ePNlENFSMPBCqbqDIc7pGn18DhALjUB+NII80vDCDpEVzMZpd4/Qi0TlMt0QE6jBIUoSLN7rbVWz4iKQKs/uxktcH8Wtlz2H5Beh5FEOm0C228BhXUntGGTA32mfjubqCQqHFhL7aYyVqLwxIwy6YlIDv/ogtsy7lb7OixY1owgBsLgwOEY7W/pzcMCcjZ4iJuPg5qcdKSPHWDwTwLJboCQW0uibhwRpKlgupjkeJyjZ27Sun+4qjDoU92CdhBgXJIycsay8YwPDtI9AkAVFvVMHSCGB8WHzN7gSzgnM/bJVdcYavWr7eBoSH77GdusXvvuds++P4/VzTJgQnrgeLZ22Saoow53CW0mp6Rq5iibqbNlEoagcdAAq7LrddqUhHuePQxjbl74L77neJutTVjlsHytelxo3GHh9MZP6g+XadFNeMSkKChnZ7wvn4BLcESFBQHeHSXyhVcrev91XOyXwRwdZCHKSGqZwKNskoFgNyru2NUEdqRFBRxuISpTUnKOGYqcv6i7Ug2jL6GYzAV1Z5iHrxQ7BlysjWEA6yLEkhgawLYqpUtZKC8K+47fC7uOzoQBXLNlsSPqXza2bFCyej4xrhm7Tnn2pVPu86G16zV18h0AV2tgZBdsz7Rh6Qa7OkAtBKH1ayFfmSxaZPHjtrO++63I3v22PzEhLVqVemlJD5t1i3V02eX/fyLrJ7JaajH2MmTeh50KnCuCWw5X8houTlyNXK9AUCrwe90Zf+YGu2/FmiXZ7C+uZbOq5+GOk4Cbfx7p14c1aABqJNgG8+lp6rR6p9qFkQc2sDKxLyCrgpKXQBtXkLOcm+Pkhr+H6r1rW/7Y3vWM55hd//gB/bWN7/Zjh895hNyEG8C1KGNx+ctL/06hX0MKnZnFMMZ3KnVxvY8b3GDIaRtFXEvDBOBce/QkH3gox9V8A5QUj6D3ZJWIMsM7oKCb5iuqfEJJXc9pbJaeADRam3e2ikGz9P2k3G2EOxhX4ThLAT3uuc3veWtHgMokXITCjblytWr7JxzzxdlyVgxWiy4YdS0iECJyGVCke72Wlsma/lSsTPVh/eAMp6cmlQfXV9PnzabDxEvuTKXDZrO2IOPPGqf//KX7PCx42ouBmi3nHeeXXXVVUrl77n7R3bvXXfZDFNsGF82N2dNUY5ZW6gFKipmnZKFB+qYzc4HTZhVsCmjQYGoq0TnVjSycPeRYFoR5nXGvttYp+0AbTu6/YZSUchmoY2VNSsi8xBACza0LkUlKFk9BxWLOhbg/eB02hllrIQrwWAgWT/FYH+mwdxTptqkrdiDyXvNevt67Pzzz9NiufULX9CBgYMVdo9dzZbM9jV1YgH/zODqEq7Va+du5g31J0P3hNIzgr0UpWTncA8EW52F7pvCAwdGnaF6dutGfcZgWcltF3UZLBB1yItGdUaA18lEw7pEoaqEQbYXjOJTpZLd+NKX27NfeKOtXHuGff5zn7Hbf3CbffhDH5Ddp4uS2gJGBQvMKp6fVyYDlQR1TLZMZoxKFsYFzYHPHIxDEdJ2eP8B+9Fdd9mXPv8FO3bkqK0cGZbFJ9lPX1/FmtUpS2vh+MQZiZDYaHLGoV2OUoDf4xyTm5j8Uyxq/wC0GVkUUn7oUisdweiTgDb0hKJ2lMOZeqU9EGwsunLe14WrVx3ksWr0ySdu9ODXGDMgV803LQ/FR8sVmgacsoLye8lEJVgIhjUZn60AvMnQD/QdrpxFyAhVhw5BA7Q1VSUrtTUHmQYZiCZ0xkdCwnS3tBhp/I4zOQFYcdVqe9r1z7Gt2y/XIIk5aHOCDT5PaM3i/hLot7B0VY8srXpYqjasDd1eX7CxQ4ft/ttvt6N79tjCxIREUimxTzT54La2wq564Yvt8MSUnTh2zCbGRhVYQR/jo0ydH7ZCU8RiqSN626JilSfykzNaBflR/ZowQ+kA189IHZ8ObJOB0Y+r0SYz0uU0dATd02W3SSr5qYBWus/uIJ5TqdzlUd1d7pims4VaPOr/bpMxyUxtTtOf3vmed9malSutN1+wv/zEJ+wzt9wipmb2+AntdfYkgaYGQzwF0Ooo90M71GmDyYWfQPqv1P+sEw1aIeh3i1fWa7ZUtOtuuMHe+773CWT5zFDI1OtlcTs7Y6tGVkgLw76DNu7voc6MFKBlU9MTVizhee77hk/vrGfkKPy812W+8Pf/0CEKpWToxSQCGBoesTM3bNBFlXp6NAkGChnjAA4PDuChoUHLpagf1QUEZLXUaRlIwInJIO2TJ0cdaJncE9SPGORzsfycsfEJ2713r33+y1+0kxOT6oljQ1117bW2efNm1bF279xl+x7fbdNjY9bASandktGEZkVqUkCI8ALIiirm8Ar12iXgXaIW4ugxp3nD16PNIoAUxFC8Trcq0MYx+leURWRMRqcCbsxkkxntk4E21p514EG1qS/Qp+VI4RsMPXh7Mh1eF387eDlNq793Az4VyxXcDxl1K1TiuvXr7ILzz9MB+u1vftOqhw85e8Cbo0IGxEMA0sXUgdiqJpAJB6vbYHm7RKRvQvN4GNfj3+c9E/L8Tr9UJ1gJ2VCc/BAWua8+yYI7tphL/zZcB03ipbJ6f6Gh8Dl2G85uS5fL9urf+m3b/sxn25mbz7Yvf+mL9o2v/4u97+abrbGASGhRhgcEYyqJqDcOEZRn7oy2A2wBQTY1GgL63mTZx/oKzed33Habfedbt8p0nnUFlQxAUqdhCEZ3m+lAqKmhxXk++mAdA3wXt7nxegYhIIBOuxOmG7SUBOaFkgKAVCh5RhupY+jWaL6gaUoS9rG2/XDheQMaWo5aKyG7DAcUgKT7qvsOuEU7Tp8LW85Bk/s8Xm5SFElpySdETpE6Tg4eICvNdOPM5CYaZJxq3UGrYW2JGmN7G+/LPVIbkXrZmZYFMDZ1TtC2RZvF/GLbspUe23710+2a659l7WzW5mA3/IDyEZC0VtBzm4P9YkSjm2gwBaq9WBfQtuerdmLfPrv727fayb17zWbnXCTV4t45wA+sWWvXvuBF9ui+/Xby+HHVaDlMYcsAWsIUBYKikb2UQN+k/KFl1H56oE1Sx5GWT4JhqGo6fPwEMVSkjpeDbfz/n0QdR6CNoLocbDsBwWnMKX5SRguV0GIySmB0oDtd3gnoUM5wNTIBF1RC/8oVhm1s38ig/fkH3q9ErZLL24nDR+y/ffKTtuuxHTa6/4DlyhVbwJ6RPX9KPnuaebmU/hKK41OVxx7sswZhlbyNyrFO7nuapd2yP/nAB+ySSy7WGcA6xXwG8xLa95hZu+3Ci+yi8y+w87ZsUdvO9MSEsKynUrIqPhEEb/KId31G9FDgniuw5Ke+7O3vanNARCUqKkI2E/TWMIPfGXU2PKIpCGS0gCEbiINixciwZZmc0WgozWbOqloJZHyx6BNPqjVlEtRpYm0QoCXjA9iJvvfs22d/+/efsv1Hj/qcwL5++/kXvMBGRobte9/9ju3bvdsa81XrLRZsbnJKmS0tFciu6WOKQKtoIg6XTmSx8aCKbTg8jAhYEWijwliLK6qLRV+E6CQMS3cAD8DOkAQyOi22JfeSmM0qbu94hS4dXKLgghUgRiA89Ai0vE/0JyZKl+F6VJGGUX8x40ULmcrSPlFT5IePLj2LLOwLtl5oW84+2x554AF78K4fmU1MuwqXmiK0mC1aoZi3Wr3qNuzBBk1K6JiBMhEl9J9KKBeAVrNLg8CH1p64ISO1mPzMLshZIn90QKgO7jXZrpxn8x1lfhCUaMqTz2+zBgekygwonCl2Fq1Qrtivve71tvGSy2zzBRfaV7/8ZfvS5z9n73rHO2xmCjVv28rlolp/oIXlm6tBEE6Tkl0Btqlut32Ud29o7SFwpCUA+84f3flD++JnP6t2BGpKtCRpGlUuZ9NT45ZNM0IwqoO9PgttJC2daE7EPAwkbyu6x7KR8XKissLhrdquMmuAloyWCU6uPMbUImavFJmg1CW8CkDr1qte4+fZafpIYEj4enyWZBjcOldBuwodoBjo63Gg1dxiB2sP8pzJiD20/t5uFO+xlfeLg1usd6hiuT/hWV0sKIgkS8YuNBpMaI5zqL3zIdX8j58sqng+Tzpjde5bJmfnXXyJXfOsZ9vA6tU2Q2sTnw/xJZ7rGB1Qy88XrEpkQ02/hQMUQWHDWtV5a83O2rE9u+2e73zHxvfvM6N1MbTjKDvNZmxo3Xq77oUvtvsefcxGT56w6fExHbaMqWSPUJuFcXAVMvVaJvbUfD4pQU/IdunRPW22GjOrn9De4zFpOEPiTOGQxSVVx0/ObF29/ZMy2iTIJoHWY6+QcSUo5Fgf7gyyeIr2HtZpi4w2tlq1u627BcSS1TrLAWbMz85atr9XfbMLPKdi3v7oP77Nrti+3caOn7DBvj7b+ehj9uY3/YEVMUOiF3183LK0nQYL2ZjUxnbMzv/HDGepwJZo8XEGjfOV5FDYplIO4JvRmmrnsnbetq32wQ990FavXq3hH/v379fErR/cdpvKCTByK4dH7OduuMGuverq4BWAu17KSjlUzD4UhufgepSl4Ssdpu+mP3lvm4fFYuegUa/bYksimr7BQan/6F3sGRyyGr22jaY99NgOy5fLtuXszdZuMJexpjoJIidccaCHya6Y4oGCi+wXSgz3HxWLUWUxNabdVg14/+Ej9qlbPme79h2wdKliQytX2ctf+Qp75OGHbO/jO21q7KQtkElTN6O1g/697rQWuzohNfHe1X5a8IBsGNEn28Xg3NFp1ZEhu9cVdZjHElQ4/JVZBrDlxkVBjWq8wezCN5ZTUJGKPkUQFQBGIplEE3Xy7zo0gkDqSaKHoBDtbAz+XwWfJWED180lqwVlEWVf3prdZvOtpg1uWGcXX7rdFqt1+/anb7HsYpfVx8asJ5eyuYVJ684ztaSu6DOqpOPiTf65vCZyute4JHXJxi35mlMi6EQpPL6G5+f/Fp9sF4Y4wxDVmd6/KX9t7NIA3Mai9W/cZC959a/a6vMvtE3nn2/f++a37LP/9I924/OeZ8cPH9Khe/ElW+2MM9ZKiIGRirI5uYv5XNUs1G69aWWM5RHJ5LI+OIPDv163Q/sP2K3/8jW79Wtfl4EBAR4A7gEATezdMhV3T1QvV/iAALeg5OFAj1JW8fnJbakw0TLQF029mDp0dG6Sijyf0yEA8EGZR7MKUfqBwmdtyrcasExkIuwngNaVxM6Q0Jcb+5/Dje58jwCZz0Bm2QmigngsZsgxaOo8r4TJvAsofV6zRhASCOIMJYc4b/UD1KNJhg48gFaZbsaK5R6rNds2PsEYyJJo91QmKxef0tCgvfTVr7LKimGrcbsxbAlGx3gXN6o11QEXyHrynhxQfwUIs62mLU5P2u5777GHb7/NJgBaTdppW6u2YLmBQVtotmzbNddafnDEdh84ZNPTk2EmbssatP6oHa1hOdYFvdYLNVvAfKeKzsGDb84WtfBGVXHH3CaIy4JA04MSP5vcItCDTGcNdPp0xEqn7L3QU94BlSf10cYNdZqNddqNeuoXXTfigOhLOp6FcY6uG0DEa3cmbZk4KfQJO6C4YUomQ9CaEwOK8AhfaVp/3E7RGal3v//P7bLt223vnr3CC3QjP/rhXfZf/tN/sqlDhyzf16epOS3c4xAoFfI2OTEu1geBoI/ZY8KTz/n2u7gEv/FvS4yAJzpKGJRMpK2V6rK6ta080G/vfs+f2gte9CIxrKzdhx991MbGxuz222+322+7TUH3i2680X7+hhusp1zWPh/oqxg7u5DzYD167UelPms9DivoesU7b5YYiqxTfquhj3HN2jMEtEMrV8oOkMU/Va3JiYWsluhyeHjQBnpKAsBU26ySL1pfpUeyZwrFqI3nalUZAqDkQh6tTDSVtkLaFbTUfHfvP2h/f8vn7fH9hy1T6bX1mzbb1ddeYw8+cJ8dO7TfZidGrYE/JhEyDkZqr8EKy+mdpGhJSmEdSpgQOD2mwrqGCSxx+bJVhCIOtKnqEFLFurgrft8N9sMCi/aNAnOvByT7GEXTBIVffNAKBpILWK5JgcqjtiRBwZJH7RLqhyHenUjTs7vkgef9Yxhb101Wc7mcLaZTNmcty60csQ1nb7EtG862u7/5XTvx8A5rsYgM39m6NTKu+OxqeBT6b/VredR9urrQ0s+SeZvXNzXh0al0HfJhrifPl/VD+xhlBU0cbplV1m+0F7/q1XbGtkvtvG3b7Pvf+pZ98i//i1163vn2+GOPivHesoV1dLWduWG96kOocCN1ynPOANr1Rfksy/kM4JRhgwnkntj1uH3zK1+1H91+h5VR3k9Nah2R9CHoYGNBISsQkxcuQiWnGznUWYueFfqQCOqMKPYBWgZLMDShipI41FQ5cDqjAvEghg2i3SQI4JzZ8PeUO41KDVpxnbWoNqFg5O6q5JbPxgzq4aiMjyDs4w9PVRN3ovBEJnN6oA21yOgtG1gRAJX9TgmJMwAQloNayo0AAF85S5UqttBO2exczcqFooZnQ7tBE2d6K/bcF7/IVm7aYE0NN84KaJkxmyYoW6AFMGUN2f2lnfpuL6r3FeLaZqbsifvvtYdv+65NHT6kA5tzgyQiXe6xZnfarr7+OZbq6bcnDh62iYlxUaA+NrDuoinR+vgcLyqbZaQhQiu+LrV4DEo6YsYwHSy0u0UNWUfXwU0M2oQYnDt2/muA9n8PZHUpMmyJQBsCgHh+hf3nrYAxmEhqWgK4UcLrVO58KhjPWd0n6Yz+JJmqkwyFGjt/vuPd79IEJwZy0MYDy7kwX7Vbv/ENsVOzJ06I/WHCD/Qte6/UU7E5/uzrsbnpaVc0U9P8Mb9Od/50lPPsX2tZtlyyl77s5fbGN71J7T8Ee4/u2GH3P/CgjY6O2v333afMdusFF9q1V11lG9adaQN9fTbQU7Z0q6456xq8wbAO/XZsY4/BpukJ/8qffkDzaKGOZZsWXtCHyTdGFbWalfv7rUnKjV9vd1rK4LrS75T1V4o6YPLpjA1Uem0Qg4tcVsME6BUcnRjXocTGI9uVHyQbMQAt0v2dT+yzv/unz9qeQ0ct39NvF2+/3PoHB+z+++6x+ekJm58al2KQPjbqJBFoNXIvRodxQQSFJvSf17I8210OtPIq1pzbJcpmyf0pRKBB+ea+xj5RJBxrrjCNgwc6MVUyqvKnnwRa3fCENzILfVG10ODvHJXJYfKOq1xCut35yf6+vrwcaBFsdGFfBxVfyNkcVQvqH0PDdsMznm3Th47bd2/5gjUw116ctUo5a9PVCbN8yroa9Af+2wHtzwbYPxloeb4ALRmnGmgwyGiZ9Z212V70qlfbyvMutC0XXWR333ab/dXHPm4bVq6y3Q8/hHuJrVy90q5/9vV20cXbbOPmTVJw66DXMAvmFnVZKYNbWV5iDWAL0R/PAyeYh+673776hS/avl2PW08+b9WZaQVweEtrtCOCn2DrqWySOahBoapakeq2zQC0pmwZQVQSaAHbaMofe8xllEEP8cKCNAp+FLtFaKR045/eeRPpe7cZjBE1P5vXAbSx31JyAtVpXWzmPc5eLkiyKqdQjIlMaqksEEGfNgh6Zt2jGrqYe4z7VW9fn2E4wtdUR+P8CC1I+D5nC2Wrd2fUJ1splGSowvfl4FPI2cXXXGVbr77S0j1lnT+aWpXOWgqKskkPfJfV6b+GAQhAy2CJHOI8ZbQ/EtBWT56QaYWCaAQ6qJULJXv2L9xoJ+ZqdvjEqIQvLCx3MGuIMlYQ2KRrofpY51gAACAASURBVGkt2LR5bx1yAF5i0DqaidCpoCJgYpqMCyldXOmFFA/4PRP+9wdat7h8ckYbE4+ocn7SUPtwAkX6OWa1ChxZD+m0GFGAlnZPuUfxcf+X0OjNb/lDZbRMYQNoCfhWDA1LZPipv/s7u+3rX3eBZz6vwRvOVoI5afVKqyuCZCsxyeenBdy4tumgWQwWiSvOPNM+9Bf/j5134UXSIx06fNgeeOghGdNwFoAnQ/39tnHdOlt/xhlyuipmwbyiBIU+5xlLWn77qE/OB1hGPeFX/9mH2rxIGxJ1lowCGjKsgF+fxK1jYFCTDlqpjI1Oz1iuVJYIoZDPWiHTbcVc1vrKFRvs6bMBRE94iTaxz6va2OSEgJY2iwi02e60FQLqk0E8vv+A/Y9Pf6YDtE+//lk2MTVpjz36sHW3GjY3OeZKQrJQHWzQd2n3fw0ZrWjhsMDdi5I6SgRaVwYKKIVdIRvVwYXgaKklxeu3wfQ7NsgnNlCkJ2I/rYOdw55nxadSqKcD2lgrVkSpAp0fcvz7qA51pR8imgiCngXzbwSxITtHDKMJIyhSwexCXodPk0EGhZJde8U1trZvyL7+6Vts/MB+SzWrVih228z8OJJf61rENOP/XqDl+bJ+ULQq203npYhYcfY5duOvvMr6N2+xdZs223133ml/99d/YxtXr7GdDz8kNfTQ0IBdctkldtW119h5F/rEIw79OG+Sw7K36LoCDQLvMpvEjWxx0SbHxu3O235g3/jnr9gMDlDQYBoE7f2ajaYDrcQOoZavQQoBbFW3gzEJ/cee0WLCXwjUcVqj5Gbmq6Jt2aRqM9K4wKzPpl1YMIYXKDgLhhTeP+sA6qDldFjMQiN1rIA5DHAgyu7UarVUHbChlSVMSgBtXIfxMOrU38Mpthxo43txqBLRqy6r8Y5l9eLHyVDQyh3HqiC8TOfy1kzjl5y1StGBdoE2LNqWurtsxcYNdsOLX6g6bQ3HLKhufLsRUi4SgLWtCvuRzwU7U8Zi1ixNC874SXvsh3fYo3fcZotTk1an9ERwlckLoEuDw/bcG19idz70qE3NVRVIox6lrQvKWOeKPGzdjnGRyWH03jbqynAj0D7pfkQf49MArQfpDrRL863/vYE2nDOBvYjnmFPbSwxfOHVC0BfWXPQKSDBtLrdwl0HONVhRfBHQ9ZBUqNyRzdprXvc6u/Zp19rRI8e09iljMN2tUizaA/fea5/5p3+yPQ8+KGvGxeq8RIT0nePGND81ZVmcnmSNuuRsdjqgXS4Gi68RO0SraiGnfWCNpv3eH/+xvfrXfl3CxVnY2Pmq9h+jPvt6euSZT0mK62RCDwr2Fi1qIVjlvaNpz/JMWhmthCJE1qGuA8W2es1aHQgogKnLnpyaska7y46Mjlm+0qNZtStGhmxxYd76KmUb7O2znkKpMx4Iegh3KICWv9OoTMMvWQTUMVktG4/JCfuOHLX//qn/13YfPGKF3gF72jOvt/0HD9jBA/sslzIBbXN+zpiioRmQcqTJuKk/2U5Y3Opniz2HAG0wA/d2CPegjcAYMwSJmzp3PzFAINqiiSIKPaGhRts5fDqRqy+8JNB2BApE58t+JYFWhuii7pYtmFCjTdYgYr689I5ta9TmffJLqDl35XO2iEgMUUyuYBvXb7IrL7zYHvjeD+zhH95puTY1+DlrNGfpp7Gu1r8OaJMLubNJE5/3yQKO5M34yRntKUDLxs6gyk3ZqrPPsRf80i/b0Dnn2Zr1G+zeO+6wT/23/27rVq60Hffcox7nVWtWCWivvObqDtCqh1N9nF6HR9fIPc4U89adzdjY5KSESMcOH7Fbv/4Nu/f2O1XXy2ooBTaIVTE5BJI8bwRVflS6TR8CGqkQQ3Am3+OQSXtGW1AQq/nKuFRBRaK4pf0nyxSsgtqMAEJU0liNxvsayxUSNAWwjT7DMfiK7Tlq/Wn4QAKNsYQ+FpsSxE4tepobPvA9AG1UHCcz258EtHJZYqh9F+cnPeEMSGno7zhh8dni0IIItrxG613KT28fRN/BZC6mVBF8A7bdlbL9/Mteohr8AgI21ZRzxtQv/MboRWYScor1Hyf/kO0wnOTkMXv0zttt51132iKe0mGmaCqHd7PZ8Lr19rTnPM++c9c9No+7nJzLWj6/OCiOBartpkCW8hg9tVIu61wJQslTatanp447JjgBaGN2Flv//n2p41OBVvqITuDmAVkyQ49c2hKQLI3T8yzONcDKcpnPWqm4k5t6q00lSurtr/61X7UbnvtcTWJTCSaYgMCIAmK3f//79o+f/gcbP3TYJ8d1mUZuTp48IZCNYz01KvHH/EqWQTr7KDA0BL/pfFa9vaj7t156mb3/gx+088lqKbnkshKalop5y8KsIRrGiwCAln1u23Jpul888PV2Ufa/M0T8jq2RXS9/x3vbKIahqvglA/Xublu9dq16/kjfj46O2RRN3LmCzdYbEkchWFq1csSmx09qLBmZbCmbVzMvfrdkigDtMWibALREAlDHEkOlMGJoqx5zbHzC/vp//IMy2srgiG297DLbf+CAjY2eENDGGi1zIZmYweHFwOEItDF7cMD17DUO7VWWGybtUFOJC+n/o+494C0vy2vhtXs9/ZzpBYYZylCl10HAAkaxYo2aWBKTm3vz5X5pN4klyWdQiQ2JIBpbNAkqCiigKKhUkc4A03s5ve1ezt77Zq3nfff+n8MMoOS78R5+85vhnH12+f/f932eZz3rWcsv/mCgNfacM4Z3cJ2ENfxYTVAM3Ns4OblBfzj5itezBcUYPWyg9c4jvkfmXDxsRWix8mbNb/N3Wv58WLVU0IKQOhFvdCImYe8G7fJSaQz0DWHDWeehMDyKu37wfcwVZ9Co5BCKsdritaEq0/znfM6Vu+CHhwq0wWwuyJp89vO+sEArypkZLllFG4pg8Kh1eNVb3orFx5+Io9avx8P33oevfuF6rF25Eps3PolUPIp1644SdMxqdsXqVeY16SpNwaYtCjtVxEBOZNLo6u/FTD6P3GwOu3fsxG2EjTdvRYzIR7msIErWMaFjrm8NuXNESCQX0UrUyjAJSid4QoKUs58U9KlA2y0YlUINNfbwXY9UBKFkSkGKG5QBLDc768QpOi0OJpMyp3YSj0H3F64X7j+JWTjCFJ+PDP2ghZiv6tvOXY5V7DW4g5l/MFlaWMERveL7lHyn9LvtcOG1JsuYkwjU5+b8snrKDqLUNuUhmUgJIWOglTiJq2grTMKbTZx60YUyh2cfllq17PtS8ISVrfTBybolusXATPIVW0wMtGMj2PTLB7Dt4YdQm55CiGNdbDslUoKPj1h/Ao45+SXYuH2XXKF4vej2pUQqbIxSwsRNSjWSZ1Ipq+qhTZ6o1pLmmy+vaEiYQ8MWVLQ8Qzw3w089/CYEWjXDAsTL+YHWK1S5Pq338l7AQwkGsGBFS+Y5CVGpTFaz1fz/2UJB419vevMVeM3ll0v+lTOsClYUmEkksHrFSo3X3HnHHbjt1lulP00gjy3JSm5WFTHXKe9nOMyU6/BfCwNtsBjgWmQ/vm/xkPgSHBv78Ef+Fu//wAfUd62SYBoJiZekaQOOc3GvKqMgT4ItBs7o29SBWiiOdextKNv8nDf9r79tUQmDD9RgP4lEzSb6BgbUFKZkQL5cQbqnF6FEErlyVQtzcPESZLvSqBRm0deVRU+2S2QoQkBsXnPhEzqezs3Oq2gZaOlbykCrWbtmE5P5Aq798tex++AYhlaswoojjpSq0ez0pKBj9WjLJYTnGiaPpoPNbN8iHK1xowgePjZo2PooWtSOni92sqs+2oFWs6Ou4+kJAI6dJmahC7T2u53GexteZiUTkDfrEAccBL2gh+AJUzbXSHq86Rq3G/S+H+YN5F2l2x6B9lKODqbmgSvrNMKAzLRY0VIhh0GaYzCpLDaccz76kmnccfNNGN+5jekUwiEyZVnl/+cF2oWkL4+QPMc2eF4yFPthMn6Qn2izXdEOrFmLS694M3qOWoeTzzwT9//0p/jaF76Il2/YgHJuFl3pJI48cjVOO+M0LF66BOmubFuKkBtalRxCmJ6ewfDIqCCkZStXCOaiDR7HDb7zbzcgNzqOZCgsSbiuVFLaxyLd1GsaxZmdzRls68RPYvQGdsQ6Jnk8wCXXSD1e+rcmEu1Kj7Aq5TVNC5terOZ0Qnceri8GQVk/Mqg6L1wlXi0bxyNjeaHNmiQv5RPs+sd03ZJPMWe1HRGPel7uOX3G7cd3OgzlTgvkuQKtfy2fcEliVBWR7RaO9bHCZbDlezKhFuspM3BylIeqUGSTUhyHhDHyNmpEC8plLFm3Dq96/esRz2bVOiABhupShNnpm82qmEkLRzaY7MxVSghVyyiODOOpB+7DnicfR2lsFFFZpdXkZ4xkGutPPR29S5Zh1/CYEDuZXVTLOl8SMuwOi1hF0wC2DBhozSqPxDcLtL5l5Kv+5wq0ntth7l6m6vVfHmgdIcrbEAb3bxuRcy0q/X+g9xxMxOb383muuXlurXuoqo3EOTUQQb5UksLgpZddhstf91rphudzeQUom6tuqnKl1nhuZho/vO123HvP3dp3vAd8rtLMDFI9PeYfTA2CF1AZLCT4qTCi+FGpgGRPl9jRXAOnnnk2PnrllTjp5JOVHMrCNKDLQLTKlOtqOkP8iBrfgidDSS89kdAfTzAOMdAy+nJmz18wMgIpWEHG2K59++R8sOaYY0HTromZHCZncwqGnFOcqxQkReeDLG2QuoifN+rIFfLWo+V4TyYliTuxjh0ZioGWENFUoYRrvvgV7B+dxPI1a9UTHp+YUKDl+BADbahWRYRjDYSpmMm2Qvo3DzbCwn5cx8x/nWSA09/1pgKqXp0bj5Sp2rCwp+Nb7yTIHDapO5epvshA277ZwvkcWdSZJ8wPtEaQapMM3JZeuCH4NGZM30CtTgiSIt4p+S+SJU6BB2bvF5x7PtasXI27f3IHdj70IGLJCOqlnJRy2Fv7z6poPXwezBr9QX7ovfD8FS1hOpuXCQt6QjxNpXAsXrMWr3zTFYgvX4lTzzkHd91+O77z1a/h99/7PiwdHEA2lcDAQB96+nrUL9Tvu7lSDx2TuLB37z5s3b5dPdo1R68zXe9CAU898SRu+JdvolWqIBWOID8xgf6uLmW2JMtQ0J8J6sysec8qaSEURbFxdQMci50VrTNJ4DgCKzJaGQo6rlQ082zzjDZXzh4tESYFItoEFovmZ8sg4TazkCenskRYLlhlkm/AQ8t6sFa1E95VAA1UYKb7bOiVv1/eo9Z/T1BYoP87v3LpkKHYFxa/QGYCJkQjJnmzKY9qM4egnZ/NiPvrQdJTnbOWdAxLpXWIUtea0HEjEkGuUEB6cBHe9Pa362BlG4uBloc1gzIV5LiCOI7BSpr9szmKX5SLmD2wD4/f83Mc2PQ0SsMHlfw0OEpFokqmCyedeTZCyTR2Do+izp4vk945ClJw7CssgieN32OhlsZ6VClLNpS9d3Oi8iMxLzTQtqcNfoMCbXD23Y+KeXLdwvttiJ8LuJ1I244b88hQTvaQiE06axUtnXOKZBh3deHCiy/C5ZdfjrGx0fa65vWRdWYLGOwfwKKhQTz68CP4zre/hU2PPoJs/4D2gwpC1/LwpLPDxdrg3vCfxwsAca80WnOS46T049Cy5RgfG8Pf/cOVuOLNbxYaw0Qgm0lrX5MwV8jN2FgX14hcvUxjnAmw2j5U8ONaJIrkZvP1ugy00iwmTu5MpvkA2uTRh3bHnj0Srl+0fIXIUHtHRqU/unTFSvT19aCcn0EmERfbONxsYbCvX+diLB4V63i2kEetURdBinO0Yh1HYjaYDCBXq6DSAv71Ozfjzrvvx2nnno8c+16EkcpFTI4eRLQ1x3kL1IslQcdMk1jRqg9V5Y2x4GgHnrlpqPUpyzrO3NosLBmF5hBjcnmsbDqWdhb92rqlDrBtY+yOKRi8oZ4g0Kb5+9GdgCi4r5bnVXs+3ZeEWUc+zz/GJodMNs/6WWELiE44vtMj5tw9ZxPntGB44cOaS4gYnNYKS/xj2bIVWLduLWrFAn783e8AxZy5jnCBvaB88LmhmeDBzEeSaUfpTA7/b2cQW/DVyYApdlLDBRdcoITg/gcelCSnKg/2MxNxVer0D2V/k3O2Yh1nutA1uAhvff/vodLVg/Nf/jJ85xvfxE9+cCu+/fV/gZoS9All9hkNo7e/T5UjBVS4IXTNePjLRKGFgyMj2LFnN3hs9w0OSoaNamTf/fdvYWzPPvRnsmgx2DHolUsYGuzHxMS4DnfBl2KwGxtZkHI0or4O2ZLcSzSPNrs5y/ZZ5akIRguFUsF0qgn5xmIKtMmEVbQke0gfWEL8Jj7BL/aAeNDQhpJoCIMU7wHnCwlnSVFH0o4yWHRsSENNPAnHHzq0IqOaE+8J0Sw+hgcGX4v/LyZ7QMyAv6d95vV93Ry53WJPyqLXr32HRvB8Tn72YPVMIheh9BoTgVRaEw6cl5SQfCSCYq0mJI1zzhte/WqsPW49eoeGNHderFX1eEpo8rPzHmqshPZkvPelIvZtehqbH3oQI1u3oDA6bJrStN2jlnQyjfMvvQzj+SJGpnMiR/G6NepVVa0iQjkCFChGQgiZLSvN5zPIsqdrlpAeAfTXo0O0dEHJsc871aCTGQ3IZlrsssTlUFDnc+y+eSjb4R93+J949S+XbbVbVj5pns+xaM/xtJ/Qj//o9BQS6Gbh+bdEbszeM5ZM6J5RtIUe02944xvx0otfKuSyqysrXgSXDAs+tgZWLF8uzXJeN2rdf/bTn0E+lzMmf7UqMQu5Wcnd5/AjPs/HEWk0aujpIzt+VkmwV0X83s03ac+ar3Ia01OTgpnJTeX7MHtLJq/WLvE8B4pb8Puaq2WPOp226/Kuv/uE5mhFUXeRmexMvWgshuWrV2vRN8IRTMzmsWnHTlTmGlh15BosWbIIowf2qke7cukyyVNRG1IFSCSsijZXLKi6pZ0bAy2tnkmEosg9L0+xOYfJQhHf/Nb38MCjT+CsC16K6RxlHklYqWHs4D5E6JBDxaNiSYQE6RU3zWu0Fgi0ZmNn4zy+Z2bEKVa91rNSoJUmJbVaPXTaYfF6yTS/knyPcb60lz9WLDi/0EDbPrCCgdYN1vnqtf26bep/wGKPB6VIWu71PaOV/SXnIkR7J0JpjLo8MmLpLPqGhnDs8eslgP6TW24GJscRZXZarz7HEn3h29Znjf5aMZtjtcdFOjw8/JyBNhmP4oQTTtQ83xNPPqX5bAlxe/SB95NCBKwk9LmiQDqLrqHFCrRlGkm/4hW46YYb8PMf/Rjf/trXZSbNz0oWKV1dSO4rlM18nBvA65KanmkRB4dHMDE7La1uHgb8+d5du3Hbzd/H7k1bUKNfZaGALK0HKcQfj2JsZFgMYoom+IpWVRGh4khIiSVZv6xO2fP1VRzvTVdXt5FGQvQmp9ScjXepok2ltcFV0RJyrXCWthNo+X3T9p3Te5dDiguUIiVxBtVVr56dzMTC9159oPWoDeFrry7kK1y+vpigru/kg7K/kT6o2HOxivUHcCDYiiQfUp+WiYHY0k5wwwh+DLQtQfVkH/Pg5B+iZ6p8yMimFV0ogtPOORcnnXYaBuhtG2bPrIlIMqG+moQHvMcuX4+bo1LG/k3PYPPDD+Lgls0o0Myb0DHHRBJJIJPFea94JUZn8xifzaNBZSuSJ8UotnloOvNwpKdVd2pQdBqS3jEnGSzQspL35Dr1n53Iih/lsY3qldBc88fN0frcxarHQ8P0z78D3fM//wMP+4hgILI8UJm/I3c656ZD/Lb9nrXm9Lnbsc609NoBV4YnVLDjOJe5v5Hw9trXvRYXX3Ix8sW81jL7tGxv+JYc0U8Rp9DC0sVL8IsHHsDXv/o1ufv0L1mKqYkJm832rcDDfMLnC7QcEiPiw9aD1KMSCTmhfehDH1JVS5JUd1cWc3N0bSI73YxRRLSV05hpfXtE0iBw5+ZDgqMbmQ29+++vahkG3RlFiCcTgmY0VF+rSdib0A37G3uGR2TAvXj5CixaNAjUKzqAhvoHVK0u7h9UYKN0W7FcUkXLQEtlD1W0oOtGvB1oK6EWhqem8c1v34SNW7bj3IsuwYGRMWMyNuqYGDmg12CPdo6Vrpt/lLmGstCKzZJqztBIUOrhOgiZQVDTO26m0fdWlEGSiBIIXJ4NqHsWmB20e/jsRW392ICoeKA+bGe4gaDo14JnPKtHq4PKaP/tL0/8cSLwnhjlhoj0MA9/0OlCM5EtdtM5q8gkw8S9STZhDyzRlcVxp5yEgb4e3P3DH6Kya6dYm0xeLGv59b/aVXggG/fVmbdGW/jsCyva/v5+jXiMj00QCmkjEpS6o60ZdxNnXE3MIkq/OWSHFuPtv/8BzCSSuPiyy3Drd7+L++/6Gb75z/+MHppXyOA7oo1cKBmyoiDEilns1aj8Meu1OYyMjWmgnmQoMltp0jA+Mop77vopHr73fo33UKhAgVbM8xYmJyeQSCR1nY2ZafAx1wNhJo4A8fMPDvQLfuJyIuGQgaEdaCkUU9HUsw42vicGOQZnX2FyHxRJuArAuLz3fE3KxfHg8pWur0ipwyoZaUorso+k0ZuOaIV/Lo+Q8MDi83lilEzopU3sLCEXCK746kXjH0yE2EP3yaNudqey9T1fBkONdjhBHB5OvqoNRWIKnBQOSFDwhjPLNH4vVYTMLF2xCudsuBAr1qxBlZU6TQvCIVOKEkTttGa5Ovi9cskC7UMPYv/mZ1CemlLwJCzMQBvq7sE5F12Cg1PTmMxT3sV0032gZbAmEYpMY87v69+u2vWBlslDNGaQeXC2OUiG8oF2nlnJgkDr52h9MjMv8D3rDFq4k158oO3cS/fczvjEYORndz89V6R9JgZ5LW4m2A40FwLVk6e5QAQxjdGZ4cQrL70Ul172SpQrZeTyOaExCXrGOq4QJykoErF06VIlNb3dPTIeYM/W+BDOGW2eMcyzz7HnC7S0TOS6J/LCCQK2S8kFOffcc/GVr3xF6zuRjCOZjEvXmFUtkQz5HpOcx1ZW4DppWpOWpq5F4hGh0Ls+8nEbenHQBTeXoOPBQfT2D2BkcgKzxZKMeOOZLoxMTqPSaCjQknXcrJWRikWlCEVpPLKPGdgI+7GK4AEnZSgG2nTGyS9aRSt4OAyM5/K44aYf4IlN23D2hRdh38FhZTiUt8tPTwC1MubYJ6ERsJO5a9ap+0rDbYrkW1/WW4fpIHHwMbNQEw8wEYq2AL4zdqcwurpp3jbPS4y5Cl+wqJ/HOVT951nOTqtUfZjA9TTJtfkLth1odcTOD3SdxNBqaM86Di5wsdt0wHIsxBiXdRh8LAECVvEtkyusM+OPx3D0S07C6tUr8fgD92P80ccQJYlVYu4vbrMeqgfiP+/hFnkw0DKZ4gVOpDIoFcvypOQa5BB4uViYH2h9RZtIITO0GL/9B3+I8XAEl7zqVbj9ppvwy7vvxZeuuQb92azMLigvOFvIYSY3q34opQF56Gk2FcCyJUuRzXZhfGISdTQRSyU13sOAUMzlNUf7kx/cpgQvSbnMShnVcglxmorTFJzBguuQyIhmU1npMAkylZ2+3h4sW7YUBw8cELOZvUrOfxM69kGsWC604T+uNR4wRAKYFfMxhI69OhTXlj+I+DOShcyOzGBZXm/adXHv8YtVGgO19V4ZaL2ClGPAqtJkcmaViw+EneDo/JgXzli2Waf8nZqraM0msLPS7V8mhGHCAnJjkkykjTPxvtOikUhFKB5DJJ1Cip7WVIlqtlAsc2yIphdRXPiyV+Dok07U6BqSCRRI/tPsub13IQI8fOcaqnp2P/UknnnwAYxs34q52VkTrmFCRM32wUU47YIN2Dc2jlkGcxmU2LyszheeFQyump11gbbGaQcSL20231e0HN3yXse6fkq4nLWbr/qc4YhniAXRMUsSjEA2n1TkkpfnzIFf3N7tFBCditpcd0xitG3yEbir3oXM/66kR+dVtR3al1eKJ1zM5yL/gf9mu2PDhRfi8tdejtncDArFgozWuS7YbvSQK1suQwODkkI8YvVq5GZy+MHNt+CeO+4QMTedSspJ67mg4+crIRLJmCrnNM1LyErnnm40Fa+uv/56XHzxRQqqiQRt8Thh0BBaxf2vMR6aarTjh61/H2i9CIyq3ff9w6dbvlz3s0DMLIYWL8bA0CKMTk1iOl+QiwqzzbHpWVW0vQOD6O3txvTECHoyaSxftEQkJ6p7cD9zU7MnVqiUJAqfTCc1R0vXHY4AZdiHIiYfamG2WsO3bvoBHnjkCZxx/gaMTkyae0kh78QqLNBy4YcpoeYOOJbwFmi9BrHBUz7Q6ga4asOzQk2lpWNU3mKgpZeoD7ROYN9n6IcLtI7LNM9cXJWmC6r+IPU2T8Hg0w60EuYPmA24VeErV20+CVbY4m0HLgcZ8wDjwU1Wbi3EUGEHAYnYkSZ7JFE0qDIUCWPpcUfj2PXHYP/Wrdj2s58jUqohxIo2KvD7+dbjc293l3n7w8ITY3gvfLUVfIJgoE0rU6wgmc6KRcpDl7NqdN6p0EaOTEQOhjNGEHJsRYBYApnFS/HO//ZHmIhE24H2sV88iM9+7ONY3NuripaXbiY3o3XIHi/l0HjYDx88KIRj5YoVGOgfxGw+j9liQZqs04W8MutmfQ6P/vIh/PCW72N6ZFSQJNmnfG9mWmQetKFmSL1UtkpI8yeSIxZ4aw4rVizHEatWq089OzurOdF4ND4v0JYrFmitvxVSkisZRhGKzFyAB4E3wPZwLh/P68bhehmpkwlLboTrD/HAtwBgWsemxerCoLdxY693jn6dHda71rALvB4W9fcueH/tHrbkh9uerXSN2U6CZYQob3JgPsQWfAVl2+KX60+D/59MINnTYwxjRGz0CVHkiiVVtKecdRbiKYKEuQAAIABJREFUvb1oxKOYoUOT8zm2xJPtghBCJHnR8euJx7Dx/vswvW8PWmSKMyFQ5hpFesVKnHjm2dg9PIoihV64twKBNkKEj7OzGuspuTEfKtLxrGBrqhNoif4FA6101r3gjRfIOUSg9ZrB/7WB1p809ncnTQoEWlfZBqceOuuBx5+hOfpqo4Md6Fj9c87R8tKz58pWRzKF004/DVe8+QrM5KZRoU8wpTSbTUl2ir2rmeyW1NE48kb0iAVEuVDEV7/8FezZsgVdAwMo5nMvKtDStJ0BluuRwjXlUsUMB6pVvPa1l+OLX7peKFWDBMha2VnikZvBfi0PTx4G89NLoR3tZNJxcP7gqmtazJrVr3QHOHHqbpJZenoxMTujijbV3YNMb58YwhzvSXd1q1c1Vytp7GFR34Cq1UUDg3KJiSdiyDsylHq0aVfRhhx0TMszziWGSYiq4V+/fRPuefARnH7eBZiazVl/qlREbnIMYc6ykWJP6JiHtwyi6cxQR61a1IHqSQiEwAUfO/o9N4f3JmXf1uBlC7Ri7DLQtteJ6zkF1J10oByiom2HJke+8oeLv+QeOib9+1lfAa1ks1fl6wbzSyPNtAkJThu5M/ljTjoKtMz4aVUYaVCpVdcnNNdCpOF0TNMZVGMRZJcvxvoTj0cjn8Mjt/4Q4akcIiSHRdgr/P8n0PrgsfDzBwMt1VU4phJPplHnvSAUXq2CJvMkSgUDrYzuKUocjSO9eCne/d//hyraiy69FLfddBOeefQxXPV3f48VQ0PyCeUVmJickLkFxRI8NEVmIT8yK9qhwSF5w45OTRifoNVCV0+3fr5t02aZCjzw87tRKxQkMM9gVSrmBfmz6oy0Igq0rBhpe8eZZgZdssCPPfYYHHfssXj6qacxMjKimV0faH1SWyrbjKD/4gFD6NjLuHnWsa+GfNXJa8vxOVa05DMoufS+mGKiW6Al9OXHDlRpB4I61xizdxJA/MEQbAWIkOWMqw8dbHm2EpHouC/5FojfD2JkMhl0I0nSGnawmhocZDVTXpEJFdnRRCOyFDlIoNkkoQuYyRdx7Akn4swNGzCwagWq5H8wcLJScvOpUcLP3Kj1mqDibY89gifvu1djPpxYmKuyTRJRZUVDiuNOOwM79h9AZY6UNAu0hIjlP8txwXLZAm2paIGW5DoFUAu0Ir3EqOlrM8+8TnJAcoG2Lbno/JXbQKyKUC+AY9Wshx49OuSv9XPDnhYagyOHv3q2bEignskdLl5kVu/F9Wzblem8FoIlWp5tr98PBFoPH/M8pn6w5pwZPEPmDHf0McfgHe98B+pzVRSpuEbdBe37KJi8MCbx7CQxcXxsHIP9g0o+ORr6wH334ds3fEvENL+mf/XP7q4ck3j33rNd3SjkCkp02XahmuFNN30P648/TvKc5HuwJVRjcSdCBq8bG3VOl94VWtwDQUlTneMf+MTnFGjZy/EHOwMtoWNWtL1Dgxgen5AnJEdG2NOg4Tit8yjBGAk15GzSk86qCiB0zCFeWrCRXcbxHh9oSfRgRUud41ScJt5QdjqWz4t1/MjGTTjrggtlAM8RC0LHFKuIkk7vyFC0q5pPhmKg9cPgZoukQOqCqRw7nDetnDachJ0PtOT2d/qjvOgB3aV2ZHv2ol4YaD0RaCF0TCjvWRsnaEogXxc/+O4e6cXcVV0YxOaTJv/2vNan/EdpeE2CXqhpmXmtgQgRLi6ATBZz6SQa2SSOPeE4LMpmcff3bgEOjCHBIfEI2bwvLtAGF3k74VgAlwcfEwy0pGxx7MUH2gSl+MjWpSuA+mpVVeqco20H2kgMqcVL8bt//P9gFCFsePnLcev3vodtG5/ClR/6sNShwrSuatQxOWXuUbRxY6BV37hQUH+ehAv+YQ9pZGIc5bmaXKm4/rlOpscnJMFIveP85KRYpwz8dHphUGOSE21FpdUaT0RVgROe5iYkzHTyySfh9NNPlyj53j17USAyFCVRrKut7FSrl9sSoLxGXC/s0xqhKaR9ION759rk4Ve+P0LHrBCsVWkjBkJgeOY5pRomcSRDiQQmdKRTPTPQSis2oGQTbAXwXvpAGzz0+Rgjf6imdUlu8MzvZA6qYJ2oACsH30cmt4CJLs8DmQOQWc4Z3FRSgTaeSCMUpmJdHYVyFb2DQzj3kktw5AnHoxRuocbA7AKtwXVRm5ufq6MyPY0djz+GjQ/ch9yB/YgSQi9RCc324tCxx+Hok0/Ftr37UOYs7oJAy6qYgXaOIgXs0zIhJaxsF9aUo1yg9ZWYV+oSITNgTKI8XX1ZJ8/a1kh2tmpCaf6ryFCHD7S6UK5fGwy0tnc9rGwyld41bWGg1e9JGS0hLQWiL2QiU05x+cqVeNfvvEua5EQ86WTFdmF3Tw8isajE/Lu7uzE0MIQd23do3GfJosWYnZoWC//eu+/Bz3/yY400/rrQMbeNcWSMFJNMZVDh+BATwUhEalXvee978Kd/+v9iYKhfSQFfr1QqIJNNoVzkSGxU50Ab7XGhwpOj2nO07//4Z9rQMaEdwVvJBI44cg2OXLtWM2usMMnVpQjCDJmO0Rgy2S4znZ6rIJtOYPHgImUgvCC+MiYJhcxjQcd+vMdJMBI6lqB+KoH9k1P49s0/wLY9+3H2houwaes2qwCKRdSLecSodVutqqogQUG3mpGH369XrS+mQXAnTsGFrr4ZuT7ml8vFIOhM84mm8apqkz6h7R6EB1E7tCMfQOdlj858R4tRvTHXy2r3rhz5SqbDsXmUAl/p2qJkYDd/VP1xMV43zVmxKZC67FKPdxHLbqTzPyUpI06I1UkL8vCQaVEISGcQ6cqiGmniqOOOwdrly3DXd29Cfe8B0MisIRHMFxdoF1ZBfIuerHWorHxeoBWRhmd9FLVqXcgJ+y5e5YsqPYLEGWi5Yfl2w1GklyxToB0LhXDBy14mMtT2p5/BR//mgzhy2TKN97C1QNq+4PcwZPBONjSFTugKYvOmLTnJjE9Nyi+TI220ceMa4dzlLTd+F/f+9KfIT01hcnRUs9sM/hSrENEIEY0kSLWmkEc0TSIT5DZ14umn4+yzz8bDD/0SO3fulMoTs/Is+0FVSmFSXYpBy/XnHFkrGGh5+DDT9xtZ87ROmF+Qsqo0Y4v6QCtUx8GXJsTuA63ZlHmkwUhQz/ZBDd4z3/s9VKAV2GhZr1vjHa1un1jR+k6EEIpkuEBrI0ecPwghzvXNUSIyxPnu4jEpz7GVEIkkUK1QlrGBViyO8172Mhx3xukoUeIyk1LixSDm4Vf2VwUd52aw68kn8cwvH8D4zh2IslqiaQChS8ovHn8C1p18Crbu2Sf5RUlb+oqW0poUKRD50gQrGGi18NR7tbEdohZU/PKBVgiFkhvzqfX/VhvNnTCGujnSJh/HfjXtBF/UeM+LmNBzhNF5Fa2SNpcouT5tZ2Qn0Ecm4tb29bZrEpyIaLe72M5IUE+Y44c2s53KZrFoyWK8+z2/i3pzDomUwe/kTnAskGt9ZHQUy5ct05z72jVrcfDgQcUWrptFQ0M4sP8APvvpT8tDWL1zX6PMO8usHfNcynq+JedjlvS/WczJo5qzsHF893s3Yv3x69UmYaAtFPPo7+/D1OSUaW+HAq0XVx37RIXjPdqf7/zox1ocjNfCZ39MLj5JaR1zljaeSKFKY+YGIUaK3DsrvWhMWXyzWdFxzR4JZ9oYgOP0RaUOKbVci0Uxyqj2wR5tlSbwmQz6enrM1SEURqnZxNf+9d+xf3wCJ512Bp7evFUMMNomFelewl6soBz6RNqMJYOsmMVc/N4/lnCxCAsMtA5GdUQozwbszBG64CItCjfD5taYbo7ztrXEzmbffEBSwPNGze75F/azNMzsySsBQpT1fju+iHSBsdPCzaG1i1pb7NYjNgEL/q3K1pl487nS1G6VtJ0dqIr9fC5u71gCpXIFsW4yOWPo7srglPXH4IGf3onSxDgaxYKRxly1FNxwPlDOn5n0s3LzyV3BavVX+7e5D4k5ynpBn+vZNnkseshUbGijRoFEGumBQbzl/e/HaLOJt7z7Xfj69V/EtqeextUf/wT6yF6lq0uzgXF+TsK8sZhY74RlWUmZSEdIogesaSh6Tgk2jgLxsUxp6tUatjz9DP7xYx+TQbXco6o1zFXYN0qqJyt/WioxtVqqPl2ZJ1hzzZo1qmjHxsbwyMMPaU1xpptz6wzOJPM1mSX7NeZGfAgf+2DL7J3BlgdRUDtVUKzblwxUvi/eXjNubrXTn2VQNdW3tjgKr7qrcoP9V8sfnXZrQMvX7wVf9Uqgg8gDhWe4N0MQo5oBnD3pej6PVF9f26tTM8FM1Dmfm0xplImLVY5KoZYSb5KiYgmax2cQjbM3l8YkRUFiCRx98sk4dcMFyC5ahGokpDaDkNw5wtExpGIxVPI5oFLCL+/6MTY9/EuUJ0YRo8oWq3/JFGVw/Hnno5nKYM/wmPYIk41WrYIw7z8P2kpJrapmhe/VAq0MIlyvlddQIyskmDl2tva/8yU2Upg3G7HRl44kZ2ckxki68wOBvw/+WvuRqIVIkU++/anUSV7n78B2Ym+b237oAqlpX3cevzApFjDtZmM9iuEfrecNFhbu6dtFgzvnTCUqDCKRRItICmTwYYLyP//8zxDrSosbwbhTyhdkEk/2PZWhmKyQOMjnYDwoFEsYXLwY3T29qpJpqXfbd75j8QDc4+ZRzvvAfcn34jkiuuoqWLzkpFMwmyPxiWpjJRHfIpSzlf9wWff3qLVH4bwLzsef/dmfSlJ45aqVGB0fEyqlOFCtCzGSkUYmI3SLyTw/D/eeGhNc1+/9x0+3mDGr3xeJagA/mUxhydKl6CMuzr6YDm5WWcaEVN9Fdly0BGIAbqrcZpM7RfWnGL0j2beYk80XD5W+nm5kUykteEo00jy3SC/PRAr5+hy+/u83YP/YGNaf/BJs2b5DM4LVUgWF6Rm0eLiVKFZRAQfIBVeEOO/WEjkqxAzejerYrBv/kGFs1na+OrKg4bMfW3SaZ1RW7OQZnVPK/EDrSU6ONOCH9QOjPfMWdIAUxe+3mce+cvUSj24Eox3g5s2juQBPYoqrWAif2mJx/feWkV/42TVAzUDLvhs/F6G0WAIVVhTxhGY1exloTzwW2555Evt2bcOcBOvDiAaa+X6z/Z8MtLYJLMg+Z6AVI9IF2v5BvPl978M4mrjit9+Br3/xS6por/nHT0rBieo+pOJPz8xI+YWBkAEuGU9qI9PXlAGBdo9sYZAsxccoMJG1y3tTr0nz+AufvxabNm7UpqoVS6iXqyL+qW8XaogxycOL867GlKJaSgRHrDkKp556KsbHGWgfVnIYo4JMMmGoiiDNYlthiBtSghpOVcaTMhhoPds4qLTF3nK9bj1WW8u2tvkcOgRc+4T6yiRZeWER/1gGXoQ60qLBn/v1HBzzCQbazppl0LHkKJ3NoH9gQAgCCWg8bEYPHpTkHg/1EoOs5pDNjpOCHv19/ZaQOr9eEqPoGpbOdIuJznyZsq8UtTny+BNw4llnYeUxx8g0Q5hVk4xhSx6YXFGUpVUu4Bd33oEtjzyE2syUKtp6xYRukO3GCeedj3o8iX1jE9ojOpxpRsARHgbVchFz7MNXioKiWeHI5cglgTwvZAShg9S1fZxYjs3xd8Qq2gFXRKoOI9kHKiXPQa72Aoa3v6cLEQUfWDki5e/LoZLcQyFKwccFA20wiAYfE0zC/Ou2A7+XiPU93sAZp7PPeW0TCeIcLc9/ah1zXf3+f/8jDKxchln2aKmSVqkKxeSZHZejT0OiN5xx5dgdeUN1Cpwk0xgYGkKtXMHVn7gKMxPjmCvkZOBeoBUoWuIEkcPj2Dtt32aNCIr/Yn+4j5nw1jhvLw9JC9QUY1q5cgWWLF2CAwcP4PVveAM++KEPYd/BA1ixbBX2De8Hx+i877T2nOMfiDfAc9snKkSs3n/Vp1u0A9ILUzO02ZTu6JJlyzTew8XEGUeqx3BB0NqL0JoWNn349OZIczU2mTYVNwHl1ZzMGyG8nmxWgZYXnExTjvrQ9DqczmK2UsM3vvUt7B8dw5rjjsPuffsxO5NXRVuYmgEYaKl6w6y5Qb8OLu+mbIo4UqQKloubQdf9Tei4rUfqJBSD1azzmHCB1leoHmowsMGyOft3Z0F6H8mOU9BC6NUXv8pVAwQCg4e52Wxz8Dl12Lnq2djIHeYyH6XDz1WzOsRlrRfoSvBQlzKOyduxQlF1SNMG6kmTiMIr1mqgO5PCsWuPQLUwg6ceewhzMwy0EY1FLNxk7aonsHH84Xq47PlQG/25v2cV7a8caOMppBho3/8+TKCFN779bTIU2LlpM677zGcx0NMjcf96rYIpxxGwIBpXD1T0e9eXVOLIXrBuCJOVOOiVaqBGE9OTU7jlu9/FD26+GeV8AeUc5fjMQUpzlyH2QG0on5wEea7qvoex+ogjcNJJJ2FyYgKPPvqINiX7pJn/GIg3M4sWSsXOeI+vGhhovSg5k2BWyr4S9WQovl3O5VYrdSXIz6poA1Wp113191QVhshSdSWsSqMPMSvrD3CPahwq0HKfKzlIJAQHLl2+TFC8EptkQpDfwQMHMTU5aWpKkajkI5loKLGg7ysPKYpwsM0DigakkOnqQZq97AZQa4UwVSxh+VHrsPr49TjzpReiEeWMf1293IaqmIYkGGmp1ijmcd8dt2P744+iPj2FSHPO5Be57/oGcMp556NIJ7LJaYSjCYN5CQ/XKoz+aJYoUJJDs1JChBBvINB6KJJ+qzwbeV529rUXzPFQutNcd6jXrxNoDydh6oOfD7TPt/eClXKwKPCynMHfP1RQD/7+vCC8gOwZrGh9Rcn1Rra+IGSy9hlTwmG85Z3vwLqXnITxqQkFzSgLCUH0dMKiiIgpk2k0ulrFkmXLMTI+oUJuYNEiLF+yFD/74R248d//TagS7300EZdVItc016GdWVYoeiENmpJ4I440R8VyOZG6KFzBv5kIL1++FEuXLlHbc2JyUijXh//2Izj19NORSmdkoUfbV6pTMaCzAid628UCslgUIsW9Sl6I9s0ffuqfWiSf6IWpujI3J9hmxapVKtPJwqR+LpWieIDwMOGHZtaa5IA9j0q6X3B2lnql2axmpRRk63UryRsNBVn61tLWLpVIWNDlBUhkMFOs4N++e6Mq2mVHHIGRsXFMTc1grlJDfnJaNmVW0ZJ1TLNquoPwXORgOStcwjaugl0YaD2E0Wb6zXfTsWo2WOkGfWUp4tEhHfv5t3Y2x8NOnoi29ILZngVNy2y0SNsSkQGZNQXeoP6ynqUT9nx26wKsLPXcffILR/0pkUFcr0+PDaMZtkBL9qaqRZKBYmH0d2eQTUSw6dFf2rUkQ9lBx8EN6A/9eVBQO/n4z4WOnyvQymSbghWs0CgtSTG9eArJvgFVtJNh4PVvfSu+fN0XsGvzFnzxmmswSEJFiHBmGRNTEzr0CQNJe5Si8q6PIshc41yiWymJkTcsbbnUTKPqVxMP3n8/vnjttZgcGUOlyL4dNbdNmi8abir7JqLDJFSBlgGj2cKqVatw3HHHCdXZ+OQTytR5n7iR5SQVYg5p6lxBJIGHixckl2AFTcsd5Ctmq0NEGGCqZb6H+YHWw2U8pBmw+f/BQNz5fxObWMhbC1YwbfLVghEuq8hMYo87iofa0mXLLNAmLFHodbDxxiefxKZNm1AplXU964Jxm0reOZ3gA61GuDgaQeQhlVHAbbbCoLXdyPQMeomyrViBS9/wBkQzGcwSpuviTLLpQscjIak5VWencc/tt2LXxidRpzEJ+6yM2Ex0Fi3BS849H+OlqoidQlEIHVMlrVZxsHFBwZp9Wn46wp6+ojXI1nrMDLSUkdRh7pL5hRWtaas704lfo6INJlaHqjKD1fAhq1eNEM6f023vaYmgdJ71UL+/EMpeWD17NCWYqAfPEf6b65noBtdEhwwXxSWXvRJnXbwB+0cOal+lEnFpScsZSa0PN7IWi6NGidNYQm5ZRGiI0iWicQz19OLGG76FR9maqdeRyqbF/qcAiUkjOjKpI3AZXM/9YNck3KK6YFktEDpccayQiodUg8rnc4phff19kvtk0Pzoxz6G9cefoISc7VE5ZSkhiCl55Gf040Lcf+Qm6Rq+/8rPCjpm4GQ2WSyXVZWuOPIILF62TAotlKajViWXFEt42bFFzequL5FCrVRWBcsmNwd/+Vw0gOYL8c1yoSVjMVBuj5VGiiMMZHaSABOOY6ZYxk233Yp9I6PSM6VVGVWCmvUGchNTCrRN9mhlykxrAx4QdkjysDt8oA3Myy6Ui3Mrw9BfHra2YXTYcjM5dmCbF6DDcD7srGAqGcdOReCrPt8PUaD1ozveC7UtbiFVARMq98o6Dsb1mbNVs2Fl/GLeCkp2/VqWYH7BOKq/fk+Pj2KOYFcsKaRB5A2yNUt5pGMhTGzfLLk7jkz5inZhoA0mDn4T+kP++TLoF/bz569oDxdoE739uOK978VMLIrXveUt+Odrr8POzZvxxWv+CYO9PVobDLSco2Wgpag5NwHZhOq3EYRhgsL7zuuv1rddX8e2M8i/1cKObdtw3TXXYNumLagz8w6Fbc3TZBxW0cp3lcx9137h+l++YgWOPfZYsZyfefppu5UkJ7GvRxYmqziuvTbr3NaRzfSZFRgDHQOth+F84FNV2miI+RgMtB5+5vXn/mPfyM/FdiQQbeSMB5ktFyO5zKt0HOTHQ+NQ68IH2mgsidqceXcOLVqEgaFBnQ98TWrILlu2TLrS+/btw1MbN0pxyxjQJL+Vkc2klOTw7JEABZnTErOQnTay3b2Ip7MYn5lForcPyf5+XP6Wt6JnyWLkpXmb1aFJNS/aGFJWtDg5jp9+/xYc3LoZtelJfU8XudFAasUqVbR7J2ckVqGt6AMtGcblIlqVIhpkKTORcsm8AnWbbRtSkFWLrC29aHBUMNC2bTdfRKB9PuhYez2gILUwWPr96hN+fz55lCLI2H2+QBsMsv5sWBho/fP7NcPX4f3muvUqST74nnjaS/DqK16PfSMHZYWXIDKkQsn4N0xeRPBT8hvTvDt7o2SpS4OhVMGaFat1/z5+5ZWKM4XZGSEpRK04Gjdf8KdT1VqgJXm2otfJZlMKrjQQ6O/rUwJ68OABqcexrzy4aDF27NqNCzZswJVXfhwDg0Oy+KOwBa8tq2/O4TKWdhIK0w/XHnvnhz/eksYpIzNCUnNiUF28YrnKc45z26AxoR2D2Hho8YPHw1Fkw3FVnoxLxOBVKrsKjL0rRXn2c2MRJJipOwuqBNm4kRiqrShylRpuv/Mn2D8yIvk1OjyMjo7qMJwdG1ePlsFWgVaD524khX/LiNlZTnnoWOLfBh0bU9AHSWbhHZYlF0WTJC+xfwMQmiM9zAusbRH1Tk/E3DwcdB6oSrS4A0Te9siP03ttV8SscHhF2wPuVmzN0z1WBWuBlvC8gqxKaFfdRkxaz0zvrd+m2UqmI80QIsmMel6skHq7M5iZGEU5N436+IikGcnkXhhog5szuHH8v/9PQsccqWF/eV5Fy+RBgfZ9mI1H8bq3vk2Bdvszz+C6z12tQMtrWqmWNftGZiODbbtSU5ANay5W87ZynTHZUO9Zq4DHedhKRbqq3/73G3D3XXchPz2reXFm4DIuaJqJAKFEVrSsnElS4p9ly5aroiWqs3XLZlOPqpOoYapNEu53laE/mHyg9IGWwZHsYn4JgnOBz/dOS3mKenQq2oWBlr/jdY49SsG/veSil2YMBmMf1P33Dgcdc8dUa0x6I9r3hI4HBgeVZBNyYwuKB9XSJUsUWHfu2KGEY4J7Wspt7CPXOzKkYvEywSCpj+sXyHb1ynSgxBYRpSnTGbzyda/DEccdI9N3eoUSklQVwa1Yq2Bm+CB++v2bMb57Jxq5GY0GGiGnge41a3DKeRdg074DGu1Rfs3+fK0i6JFVLHu0rWoZ4bmaAi2lG3nffL+P+5HvkYGWn9VwKAu0bUlWj5K9yIr2UAlrEOYPQsfBZNj/XvCxh0qcg1yUYFXq/+3XQPD55lW5DjoOPne72HDJnq/y+FzerIJ/L121Au/8vfcIOiakTI1w00lomSIcEyA6kdVqSFPYf2YGff0DoD4365FkPIXWXAv9PX3Yu2cP/vWb39BIKNcdEQ4v8mLnsQuyzhUtpCKlgWhYJ6WCK/+Yl7PFApHeQtQtT4nLwWvNivrVr3kt/vzP/1Lz9mzrMJGgeAxJUOQmMLnVHLASZWuRhH7n7z/ZqnBkhheBv0B3nEhET5LKZjT8wQBbppMIGbLhkBY2DxQGwiT9MhoUXDESidZti81oGlx3qRRnT4p9WdrpETKmtZ2CVDSBuVAchdoc7rz7buwdPojKHA3jqd4zrAAwNTIKEJpmtun0jwm3cgCa1YGcNtrG7u7Q5MZRoOVFDGyAwIC3XxiEnYwQNT8Aa7DfjeB4MlU7QLZZe0Bcg8t2U+YdSDba2BmlcNDx/McQIuF7NMEKvyBcad1mJFo168wCmO079rGIQ5JhjCjQ8tAyUjJ1jsPqb0VTWY2AMMs7eu0aVIt57Ny6CdXxEY2z0BCbpLKFmWgQPlwIBf2mBNo3vee9yCcTeP3b3oYvff46bHvmaVzz6U+JeMfrwUA712pIAtQHWivlWiJDJSj6zY1HBjsPTyZ/zhye/88AVqZQSrWKB+9/AP/y1a/hwN69qiTZU+LaozE4Nycze7KWuQ9YpVKEg1AqK1puOgZa7yDlCXp8LKFHmzfsSO4FK1quF7V2AoGW3zOTgpbgWB76viJdGGi9OpevaPwIkAXaqpILwmbBQOvVp/zvHLZH26SsMO0ZY4KOBxcNYdHixUraWdXygGWSQNEBjmSQ7b171y48vfEp+fuGEzFLlDUnTYcq6uEa7My+M029pdwdjUuas8o1HY3irJe+FCeeeQZCNGzVZOUIAAAgAElEQVSo1iSeI19mXsNqFRN79+CuW27C7IH9aOZzxiaNRNSn7Tv6GJx87vl4YvtO1JoQOkFomEl8vZSXAh1ZxyRFEXKmGQGFU3ygtQkAM7Wndi+DgA+0JgZCGz1D0vRvJ1GohP/XgI6DQWthsFOh4NGyBXvYbWgJQDzXl/foDj4mWNn6dRX8eTBhO5RiVDDgc+34QMvf8wQ/3g/Gl/f84e+hzJagO8+JUDLGUpiC94U8AiZRfDwFWigqwUKEM+QDA0OocM46X8RZZ56BL3zhOuzbs1djdLzevEdWxFij1hcwnbOtiUw6gmyGYkppvU8WRZRX5BcD5/j4BNauXYet23eiq7tXe3z3nn34hys/jtdc/lqN+fF51drhGmOx5zgQ9jpuhvqNf/m3LepLkkQj42XOk0mpjJqUYY3glKoVzMzmkC+xp0HWlzEY5+pNZFNZRKPm9kM4mYPH9UZTsNHg0CDWHnUUenu6RIbq6cqgtysrQQvZipHxF0miVGvg5/ffhz0HD2CWbMV6XfqwrBwmh0cAZvGsakWzt/lD4feNhqoST4YySNB6tQq0jgEYrGg1R+hWDS9EMND6doUukJs39NlN0KFHh56jxlPnma/rxyE81OO9J2VV5vHnZ1lhcZmaEL1tDPvT6dI6RqIIUVSAclAxK1sxj0mMiooBTojVE2zkaIKweGKJrh7NRpPpd9ZZZyIRAR558AHMjA5rDIK/p47kArbgb3qgjfX0qaItpFIWaK+9Dlue2oirP/VJ9GQzun+VWkW9nWbI+kSaaZbmAJnqLYkl0OJRRgE6PE0qzgca0vatBx/Czm3b8JlPfgqbnn5abFmO/sQpbu/6OwzSrGIjYtw3Nbu9eNlyrFu3Tj2jzZs3a03WpZFqG59jdLUakwB3+13V7ZnH3kFnYaDlvfLMYgZq33P1SITv0fqArNzCoT7+c/rvSZ/ZSSLy9wl1+b6gJ00dDjpWUsdKgQkpWvLvHFqy2DSlSZZMJDTmQ+GBgf5+ESAZ7CbGx0WQmp6cQGGGutMtjWC1kR3qeMusPo5spltJY7q7B8W5BngEHvuSU3DmhgsQ7+5BnvyP3j5TuGKyW6lgbPcu3HnT91AcHUazkJfCE68l++oDxx6Hk849H49s2Yq5VghJiijUajJ5rxXzIkEx0BJujvDa8JrUOYbFfeycbShWEU8IKpQ6V2BOdmFF+2ID7XON91iEN8b3vGq2LTPXEkJwuGCt77tpi0M9xgfX4HP7c6GdhAVGA4NB2f+OIFXN0ZogEoMZ4VXByNEI3vmed6toYjHLVgIlFRV0m01TWpOKWESjNTyrSURiO4I6C+lsN2LJjMZKmRAfeeSRuJ5cja1bxTMiCVc8DIdQ+jlmiYfo/G6ipyeBZUsXKSAW5CAUM8KeI+txcsZPQ6Q4/z7XkAd1OtOFP/uLv8Dr3vBGJcuywyyVZU5AMx3FUlfNCmU853c/0DJJNINr2HOwYGGZG4Pw9Mys7LwYACWMroVGZmFIJTWrKslYEYpLJAx6XrIERx61BketWYPBgQH0dmeRSSYVbCkYL6ZshMPpGZRqwJPPbMK9Dz6g6pluJ2R7sh9WK1B6sYQ5quNwpo1Qk8YSmI2KTdIe55Eiixss1+HJDczZONd39SNrbVkK52Mp6NjBBZ4prIXSYmXCHpXN0PkWDReZBKX5YB50rr/F1/Kwm8QzSJqR0HinWvHwCcUyCK3P5CYRjobQ5MhINqtAS9iDtPZ8nv6pZBJHlfHrMGJWyPEIx9KcI6NM/VdCnTYXZ51PgtJhRFMZ1ASPQ5Jix649ErVyERt/+QtTuNEwPqsKx3AOBJrg3OZzpsW/9g9fWI+WjGmjVdOpCJqjjXX34rfe9nY0+wfwmje/GV+89vPYs30HPv2Jj6M7m0FXNqNMOU/HjVZT65iC/fR7pYIZoWMqutDcQtqkguX9gdVhhfN+sKc6PTmJqz/9Gfz4jh9hbmycFxMp+mjOTiGUiLdFD7gXdPjFE7qHa9eu1RrYuWO75AAj3V06PJipU7iiQs3pgISbvw+89j6A8pDyQdMHPx0UrBzVKrBZRf7xB6avQn0F6w9B/32/DvUaFAVxbQ1fEXto2SpnSwT9a3joWZUb9xdvSSqp84EjPkS2KtUqVq5cKZtE/h5Hqyg4MDs9g77eXut/N+ZwcM9u7N+7B7P5nJJ7tnA4RkVUjZAdTRu6evpM9rW3DzGiZD09OO38c7H2pJMwXasr0JJwRnbwQDaLrY8/hntuuw3liTE0crPSqaZLDO/lylNPw9Kjj8G2g6NCz7oYiKpVlHKzNhpCkweKVjSY3LMfz7tDspU5L/F8JPGtt69fyBvRCkuO/WSCEZ+8YIUd7jw/CF86YxMXCHVmBsZ7fKKk+OmCQfDaB7dZ+/vOfCKItvl1cLhtGUSkFqoqHSrhPtTztJ/DBfognBwM2h5+9d8Lvk8Wcm9+21uRSqdQLOTl9Wz2mA1k0inkZ2eFiIodr+LPiHOyUOWZRrGTRBJ9A4M6dzm2xyB53ef/CY2SzcSKjdBoqm1JdIX8IJ6RQwMDSKeZzHFtz4kHwQSAREUm2DwMeL9lyhFPIhyxMVe2sNgqYfBlU/Kaa6/Fhosuwq7de+UPQHiZkw5d3T2YzeUEI+u+nv/+P2wxIDCAkkXls3mx6iJRzObyKp/5Rsx3j+wsMqnCgpNDyaSYyZybJduYvoMMtpzDPWrdWkFntEHj4ZdNp9CdSYt5SeEKimAk0z3oGejC3uEJ3Pmzn8rth24NPNhmJ6fQKNOqqqKskxtTvrI0Y2YWxFy4UkVozlnVOcjGxL/dYLifjzWluXkC+rawrez3c7RBCUVz4rCN0snqnbKOsnk20+vtQKtAHxySdtaD0lcOmGXrMDPaNMLxEJKphBr3VBoCDxnKMpCVTVhOlmVRBRqR0Ki3y2yQo1jc02Hr0ZLoxMAv9St+plAEjVAEVVa1FAqpzanZv3L5UixbPIj77/k5Cvv3IRxuSQnn/8ZA+6q3vh21nl5cTjLUF67D7u3b8NmrrkJPd5eSCgbaUrUs5x4Kg6SSKZvPq9WRjCb0/9yw3k/SH3B2sBi8wJEUJofUQL3u89finrt/jtzMrA5SiaHHiASZug83GdsvItSFzZCd2Teh5bGxUUFaPV1dquDYt+VMb0Qhfz4r1Ac0X7V6prEPmv6QZYLVcjO8/jA8FKzvoT5/2Pn/9/2yYID2AZiv4Yfw/esFIUN9j7PyJc7GNgS7c+yP1Qv/HhsfV6LhZRe5tvt7+5T0UkqPiQ2B4TQZqeUydu3ZJTUgVhRMWJVoc/wPEVUP9MCmgxg4D5xO47TzzsHxZ5yBCs0SkinJW7JH25VIYPNjj+CBH/0IxdERVbT0XlZADIdxxGlnYGjNUdg+MiYv3DTJRJWyhC4KHHcrF9XOCUuooqIzh3vVCgxavJEzEEV3b78Y41Lq+r8s0M5b5wFVpWAwDHIGnnNtBXq0wbW3sF8cTPTaiUQ4gste/VtYtHiRCbgQopfvawWpVEKBV8WRF/gRkkfHJwqvWKBNdHejq69PAbG3p0d2rb/8xS9w3933oJSfFROZiQ9jD4swIqutxpygYvZmY3GOoTHxpQEH7TO5H8lhMJSLKVQkGnea4qa254MskduzL7gA/+1//DHWHXMs9h04KNlifp/hm1UtC1S1rU556ztalIMjPKUyWe4aJjJO93g2nmdmZhWEvXoUiQ38NxfqXDQkZrKgWmYLpGjHYliydBnWHXM0jjjySBEiqMpD+nYyHkN+dgajI7TCKyIaT+PkU09DMxzCXT//GSZnplAqFVHM5zG6/wCq+byg4xBJJK7/QecE9t3C7LGw2GF246TPBD9x5MVVpIo7DgZWg5uXIMBplwm1a7rbDXXHrOuxaOjfH7yOCadDxlWpFEbw0o7+QCLjTYvWi7K7xxokzdlBV32EgWIpD/CwbDaRplJOsyVtW6qV8IazqtUNd1WHqpeoiS2wuxuKJIzIE27paUjgYSD2c7TluRbiyYyeh6bmyUQUx68/BlufeQoTe3ZpSD/s7MuC5BdlkE715nCZ8Yv//guraEVgY5+aloC8HckMYl09eOUVb0FjYBCvftMV+MqXvoidW7fgU5/4OPq6uxGLR0DuARnzwyPDCrYcMKdiGMfRUrGkJBnlfhPQmrV7ZOQ5Jlm8t6yEC7k8fnj7bdj8zDM6FJiQMlim0gkLDprHpa4rkR6Ihe+F+jlTx3lZHiDkK3CtUvGJ2TcDiVxsAvC9T3r84eRlEINjOkrcWA05otjCvpoPnr6i8Iegr5p8MOfh4mFAj8b4qpmHDz9DEDqe91g00ZWIK9nkGmQQ4rVgNXtwZFi/xz6XxjsqtBojGzSs+0CSJKuMQQbjckmcDx5KRLMYhIk67Nm1R6YfJB0ROYum0jJ+pxvVyWeeiZecfz6SPKQbtmfShJubTTzz8MN46K67kBs+gHC5hHCTIxxVqrvgqDPORtey5dgzNS2oP8X7ViqhlMuhwoO5ao9noKVYhUa4InRrsQArcfxoXBUL1YqItmiMz7WSNH8dkGD8Taxo5+3bBdyUYEX7Qva3vGYXiGwE16IPqoeslMNhnH7WOVh1xBGYmppUYkuCXKVSktevCEURQw/FVBcMTtTVSErhWFyGNOmuLsWvxUOLsHTRIvR2d+GmG2/Eji1bkCKTeW4O3emU7ivbSo1aBfFIBFU6QKGGVCapQovJoIxmnNiLoT1Elpg8s5I2/Xj+m/GQyd9cOIx3v+e9+Mu//hts2bYDXb19IvmW2Fpi0snikHFlxUWXtBhgqTJjUdyIHdK3bPLAoLA4I39CwZWSfswm0vSWTSaQrxSFn4OsPLrJp4x13D+0WNDx2nXr0Nvbp0FejpjQ0/Pggf3YuXMHpqdnMbRoCc465zz0Dg3goUcfxuT0pPB2Vrwj+/ejkssJ2gnVPeW7IUYjAy1zj3grorlGC7QG2XTgY8IJVMnxbhkMs21BYRulkKi3wbzBQOsPPh6Ibpqmo4gcGFInkYaHB7PaecbWnvzEDe4xZyfG7g8rfpuGC8LeCIEb7gtQxcYp5FCUoJ0XCM0nKYp/TLaQVSvvFTnjhI7J7ubBROOHZiSGeKYb9WYItSb7NTGUijn09/UgPzOFwuiwHUSUnfNqJgF5yd+0QMs5Wjq6gLyATBde/sYrEFm2HJe+7vX4xle/ii1PP4WrPnYl+nooj9ZUFVsoFfDYE4+3ma4tKinxYKQ1KckS7LM60ptPgLy1ITcf+zzcgOzRFfI5wU/sHVm/KSbPXPIbTA7RZkOlZOPU1ni/+Dge9MzYWVFzrfLfiRiDlFXUvn3hg6o/5DptjflwolAYJo5B3W33Sz6oGgfB1vvhIMGFcHPwcOXveLuyeZCf73ERPKNyEjkT7v2wpcTXZZ/KjyINDAxIV1zXjBWog+oXDQxg365doGgANdG5+JcsWSKhmsmxcRmPDB8Y1qFGf9pIIoEKWaihFtadcDxO27ABy45bj5lSWVVwTyqjMcCNDz6Ix++5G7MHDyAqRx4qQ1XEWj7m7HOA7h6MFMpm+M0xxGIBxVxOalAgEaZZlxwjIWSStQhJ8j3wXGRrixVOJtstH1Wbt+5wNrRXHXSs8anfQOg4GAgPpwy1sCJdGHT9zy1WWHWyEE1pt9F8qRKUrmWSGI5g/Smn4pj1x2PX7p3qDnHudM4x0bnXvCKabB4puWkmQUZGSyYxyz5uinKodQz09qk9ec6ZZ2L7li0yHaiw584KORpGo1JCNhlXYkcNiHq9inQ2aY489arBxCSXOjITCyaNmgVU6zjRwUBLUlSZOtmxGLr7B/FPX7geS5avQLFc0/epYEV+EwU0dG2Ou+zVLVnSqQ9koyGM4jRc5hYtFMuoiOSR0AIrcaa1Tq3SZFtJQ4GPC5N9XmYdvBBdXViyfLkq296+XlVo/D7hAFaztCojNHTU2qNV+fYtGsTWHdtkazZFazNCyKOjCrIc7SHz2GyqSDwiYYtiEBE0q2yc2+JWY98JV1iZYuW/D7Sm2t8JtG2dUQeD2Xpol7Qm00QCjWOO2U8DylAM4GSaUtHEGRpoJbjAK9azY/15AQt36rm52ZZuBA9iEmxoWB1OJCULVmYlT+UhiY4b3VxOFe7t6YDkDedJqy4fdXRZhXLGL+oCbRzJ7l6EEyksWrbCOQA1US7REaaIAxuftIqWbO5DBFpf4b6QzPbXe8wLq2jZIGf11lBACrcD7cWvewNiK1biZZdfjhu++U0888ST+MePXYmB/l7M0Vqx2cDjTz6BBx64H1u3bsX0xBQSNCSIJ1Ga5SEZQoMiB1JGsoPCBwS7zLarjWQGsWd5L5gIai6QTiRSfjFvWJIiOEjPPg5Zx14owMwLTJRe6jcqy62npIH6QEW7sMXQholdsAxCcDqEXI+1nbwtCKo+2AarUh94+bf0WF1/1r+279Mu7PsGg61+xrFVKv1QrtKJ5PMzs0dLKJkHF68TyVDcF6xqiWwxeA/09WPF8mXa05s3b0KukNNeZWJDR6VkNIaxgyMayeG1lckQKwSSZkLA0iNW4aRzzsXRZ56JApG4BqvrJGr5Ap584AGzyBsdRpzVZb0m5jh1jtefdz4KJFnW5hRou2kyks+hODujgKuZWya/JLI4wqUPtKb6RcWhJJKZrHqI0op20DHPgWCgVTuKe/c3qEcbDLJqc7lIezjYd+HjgwmgkBcn/3m4Hm1wXS5krzciUaw9+RS84lW/hX379qrgkK8z90eoZcRcJXD2Jeponee/oRwk5YKFlFM268l2aT2+5KQT0d+VxZe/cB0O7NqhMy7JdmUhh0w8IuJbJmkkyHRXxu1fSwxTyaRz7qnqtTWuKhIcXbIo0MLJBFNQJG+gGY1hZHIK7/m9D+Bdv/seVOotjFFsCSH9nAJQUqR6+5/9RYskBpNWpJ0YG31khLEvGMXBsXGMTkypTI6nMlJu4Yswa2/Uq+jlwK6ELGrKOgnvMZqzosr29GhOkCIWJnhvZHBCaFycXVn20tLo7mWftk+wcblSwgRJDFTEmZnR+IkCLVlrbjZNWb+zkKtVJMtgYgCmomd/O0Uo03slXOxmZXloW/qlm8eshdWsvquZNw8dGj2fh4V/33ZAdfq14gQ7P0wuSE98kuiBUxVyg7FteM4fcoL0+JJ8fvrsJuIYXLwEK5cvw/TEBHZv2qz3F6YFnoOvSZ7yYtmCTiIxNFoGfYZaRiLgELZkGh183IzEke4bwPIj1sjzccXKZcYrCofw4M/uRIk2Ym42MwhV6to4zdxfL4i+kN96YYFWvfVQSOtKRsuZbkRSGbz0ta9DdPlKXPLq1+DGG27AU489hk9d9QksXbxIDEZW/Y8+/qhUiZ5+6ilseXKjfr8v04Xp0QnT584kRSbzkovehUXKTboGYW0+zssxIZKsmstSqXBE1irXGsfiuCeI/JC4ZnrgHA8qGVISDgmuEmjhNbgZdJkkuVbCPJKKqxo9ZyJY2QahXUGWhyFDedg42G8L9mttG9hMbbCC4fe8+TZ1lg91COt5QuG2BZ8PtBx3YaAlA5m/S9hcr08WabkiZIv/b2becQXh3v5e9bD37t2ja0Wmd5VKQUQc5iyJESRPCJfBOBJC9+AAjj3tNJy0YQNavOaNJuJk2ufzePy++/HEffdIYjTOpJyuQdxn3T04ZcOFGClVkKfoSK2GHiYAs9M6a8hOxhyTevI+nP8s1bUkuEACpumIxxJJkIGao1Y4146raIOBVnacTl71NyXQHqpKXahqtzCQBnfxIavcgG+2X0/zKmZH0PNnSzBZo4zm2a+8DH/6N3+t/cUzuMpJAQm/eC6KGXaQ/8C90pgzYie5EEzYSJ5jC4f3qCudRq1SljLc0qFBXPfZz+DW730HkbkauuJRGUVkaYRTZaCl3nZT7U/uH/It+N5IwuK+p8gMz37a9omMylLGuYxRVIX/rjaaGi9DLIH+RYvx53/1QSxffST2HBhBvlJDqqtbMsMSFfqrz1wtDhzhM/4hQ3VOvZ+ooMed+/djz4FhzBRLiLOnpd4sTXBrqBeLGEomkY5FpRhVIDxDPJuC6+zjJhJ6IVL1PXpKuIwfjIdXX2+fLIf4+t39PQajhlqC6FgtUEwhrtm4mnB2+YS0GOQpAM/gSSjRCFpc5IKkXKbt2XS+erCioc3zNpY02ZLcpG4OVgulPfyjJqsOV+vZdRQovCyjkgbNfRn0FxyLMEKyGUIbWanDIvXBltTzSrGM6YlJQRarVq7A2iOPwPC+ffj5XXeJJFKVhKUjSEm5yAwQLNDGFWj1rvkYN5PL07xBVILVUjMM9PQilEqrol21eiV6ezlu0YddT2/EnsceOWygfT724gsJpc/9mF8z0GZ7EEmmccFrLkdi5RG48LLLcNN3voOnHn1UgZbJCjcOxRi2UB2oVsOWzVtw6823IDc5jWwihenhUXT39SI3OwkkojrIdR+dxRzXk3pztZqCAwl6mgdk1UMYi+xHBdoI4lQm4swfR4YS1jrhemBVxy/CxoKQSWJThUM+OBmMTdSJpkgqrmMe7Q8sf+38IWUqM2Y8YO2OObTIXQiwVBcelMEK2BOdOnCxqaKZzZwFbB/Q/Swv+2Q+kAfhZ1UwZL7T6i+eaB+OPCQzXVmpRE1PTwtq5/umLixPJ7onsbJl37vIn6GFvoF+6crynm3ftlXas9x1FJmXpnSzpZ4oD7YKWcmRsNjHa08+Gae89KXoWbRY1ociTpbKePz++/HE3T8HSkXERGqiXGYNod4+nHHxJdg9NYMqxy/YJ+Yem55CadZcwkyWlFZpVTMtcUYTRCh4uFJnnKL2lJqdIUtZc9gGHS8MtLLMc1XtbwLrOIhqtAOeO++C8G/wrPOjYsEgOy/gukC7cM0G1+5CSFkFBMVXojEcdfoZ+Mz114tDwceRwOh5NAxoRIlY2LGEUjWpgGdkQ/ZvqalATXPuVe6vOBEVJsjNBh742V24/nOfRataQooTKKU8etMJtGplVbS6P65VyuKPiRHXpciKJXKW6kJjLdBab1ilmEOhWLVWyLJIpTGdy+OvP/L3OPPcC3BgbFICK4lMl/hKqmj/4qpPtrhRNDLCD0YyDlnIHDNBCNt278aB0THkysaArTdaCqo8INjH6A6H0J1Km3FvkdZCxM7TVhFz4J8LXKU24QCbozLIIixWIoOfaNXZtFxWGNVIHOGsLeFTQgDs/7Ka5XA5VzU3s5iYJBbFbGaPIzY6SHgr/ECsPGhZBRqkY2NwFNg3MIIbh4HWDhsnBO4YbiafZsxT/3T0DfWHDm+yDjEyU4NuKa4S5GtqJMP1MDokEjvcCGvyDUyOjAsqnpmewtjwMNYfvQ7LlyzBg/fcg+0bNyIcj5pcn/PAlD6GY1ITpqzOOcUTdmypW+vGPdTP5ALh4kyk0KLHK5l26SQisQiGBgcQqpQx/MzTiBA6dvAp743N7plO8yG/vHIWH7VQKPdXir4WaE1Mk2kUX8+/JsU8zP+T151JAuce1ZTs6kEomcEFv/UapNesxYZXvBK33PhtPPHIw/jMJz6OVSuWi1DHe7t3316xXCmUwBm73Vu3Sdu5eGAY/atWYPmaVch0ZzVyQliThJ0kJUJTKfWLmBiyuqPVHan6DARbtmzR2ArXZ6RaQ4LG5WLDW49W75oD8/G4Wib5XE7XlCgCSYO8R5Jh5OZX2ezIcY40F4SLtaYdM94ncm07RC/KEiBz6cDj4e+sGTlj7WdozTikE9DFhndEQD9OxMeyH8kvL53nf8bvsRfLNeKhQlbtTCi4/1llsBLhLC1JkNMz04LsmehwtIfiGpwv5t9U4WEfm5+drQ6eBb29Pfo5VX6mxsclWlDhiFsshoHBRShxDKdWVaAlMerIk07CiRddgsVrjhLkXMrNAOUynrzvfjz1s5/p3hCtoeAEq+To0CKc/rKXYefYBBrpjKrc1tQUqlOTqDLQktTFUTJyThhwna0hqyXOolugDYtNTrlZTka0k24FWndt3RSDTRsYomYIm5P71KiPa0G5toFPvoMBz8P+PjAFt5ZgWJ5/GnfpjA8eCrE4XJC0dlZHevZQyIU/r/37W1jVmlD/4Xu0fp0sRGvUJojFseSEE3HNl7+MmdlZa+EwIU0ltZ+oq895WAU4kXTZxgvbdMyc05Buy4ia2praDrRpnBhD9D+KnL/7q79AdXoSIXKJZqfQm0kItUgniU7VkUxlFZ/Y0mRSydl4XXf25MNhjasp2WAyXWMyzckP01BmKyve04+9I6Molqu46tNX44KLLsF0oYxYJouieDc2MRL68NXXSoKRc3B8IsK9lJkaGR/HU4TcNm1G/9CQKtPp2Vn0Dw6JtjwzOyN/WS7WEKthp/XIg4UwC6Fob5dHoghhOsF/FKqIx3QA8aZRWYbwMQ8HskSNZk0lkLAqCboj+OrCTGws2PkDg8vEjz0oG58zJx8/O6uL1La1c4HTwXIa7XGFqozj3VeQpcys1wdYH3T9Icb+DO3VuNu0yfgcruHvn03G2gruNtTPm6qhaCf2zh7UyIEDYmBOj48hHYtg+aJF2LtjO6ZHR3Q4M4mgcTUlLr1mKHsRpLZXOdqkzRrQfOSB6kaAeJBmBwZRYD8pm0GTIwxdXehjxTE8DExNS+6Mn7HZ5IhXXdxsf4B4socOV10fJ6fBc4Ofi0GZGZ73zeUvquftEpVDBWtv9CC4XrJitiAZZK0d3e4BsPesip6vI1Y23SvSCPX04fSLXobMEUfh4lddhrt+eBt+cc/PcOVHPoR1Rx6hec2B/gG93wP7D6of+pEPfkjKTtViQTKNfYMD+J0/+D2sOGI1tm/bhuXLl2NocBDxWFyBgCNXxjw28QV+EQq95eab8MlPfhKNShWRSgWRVlMkwUw2izKZzqm0EB/+jpdjYxVns912/Tw7vCrVqo4qmUGOnM12AhpeH9sFPz9s79XIBL7B/jEAACAASURBVHk7tEUVKYO3pOM60osiKvnD2B2K+h1W3apI3B5y8nOcGbXKmUYJFSPmya/aRsw8QYWzsVw7HHMhMZK+ouQcpDIZvPt3f0dB9+577sH999+P9cccq4SDfrRJWm/WKV3JQ81X1dS1DVsPNxqT0AWlGsnwlu0YZ/ed/SYRLV7jSP8gznvbuzCwdi3iyQjK+RmM7NqGZ+69D8OPPYnwbB4J7Y8Qyqx+0imc+NKLcGBmFg360BKBo19xblacEM3Pcu0TKVDQpWGEqW5xH/Nc477i+cfdQDSLKnfSOLZ+lP7zI4JcyDISF3fECeg4Zq2JLJvcatAY4IXkqZ2gRW5I5zcOFfCCPItDVbRtv9T2mdg5Bw/1XoKohtZQYI7WV7XB9xFMGoNBl++rGoli6Qkn4Mqrr8bg0CIMj43ZiBz9mus0hE9b0mpL1dc9Lok043lK+nI91CTLa0kmNa/Zm4/PzeG6T3wCT9x3NxalEyhMjqIvm0AyEcb09LgQrxCi6O7q1h4i+mJ8HBv59J+H57yNu5oqH/eS5sxbIWSGluDxpzdj+arVePNb34G3vOO3VaRWG8wMoiJEqQr+y098qiVZLEosVqro6unB+MQEHnn8cTy5cSN6+/sxPjqGCDN8ao6WWeKHdYAwE+X4jxYiCVOyzouL5MSsg9kQ3xgZWhyjYIAla49ayXzTImGxCqavH0t+J6bOLJAatT6TsxuknKr9PSmLMCuiKH9gWF/VmPOAnQfHObqaqENtOroFQJXRupO2tFTNsjp0qieedRwM2FpMTBwI4zJQuczOjwrZ63RE/xkfrM9gqlsMtL5iYBDpyaQxMTKM4tSUgm0lN6sNz6Cg3rQjm1BNiMmIZrPInOPbngc78lqZXCP/SLErElEPpGdo0L1fKq3UMTc9a+QxzgISTeC7o+sDP48LvrQnnLebVYAaAWRecG1Ts+26tFlbfG6tXtNs9r9jm7GFFqFYBloJPTApMnJXWwFgrqp1I4YtAzp181jRZnuw/oyz0X/UOlxy2aW4764f4567foxPXfn/Yc2qlYIdB/oGUKnUMDU5hfB/DJl/+G8+iN07t6NcyGGorxcrVq/EH/zPP8HEzAxuvPFGjaGsXr1aohYMtlzPVDbbuXOnlJ1WLjeTADIcP/e5z+HA7t0aD9GcZrVqgZaHb8Kp38RiIlDx8URtuEeYlBLmElOde6NF43nb1L5yZfKiQOuIdEwe22IobjzMVxi8hhZY2Uqwfpb1Zi3QmvSkeW/aCJIzUHCz3IKyBV9bAmvEKJs+kICEq5y82wkJKoSLPRQuVTYaK7AK4TytZFhbeM3rXyd5Os7Qb9u2Dbd+/weqUDlelUmm0NPdLTjXTwsI5aJIhebGOXpRlb8vVaT8z/iZxWRuNnU4Jpcsw7nveA8iQ4tQbZVRK+WQG9mHLfffj/HHnkJoahZxBtpwBLVUAuG+Xpx04YXYPz2DeiuMKicaJsYl01jRPLBrTykoGvLA+6AqSpW+nWPcUwq0ErSwCBC8zuYYY+dIR8XOVcs6mwypsaafucv8Kl/zK08L8D4oBP9e+O+FgdblBtrKh6o8ny/Q2on87Nc+VGUcDML+tWrRKAbWrsOVn70ayVQK07mcSGZsOVaomNYuhNyZIJMP/16tN86pD56qc2HupYbWOOlRmUgE3aEQHrrzTtz8L18DCrNIoI5KcRrNBhG8utqCiVgK2XRW95ZnpI852o/O9cq3U/xn8AgP0UKku7Fz30Gx0MmePvklpwnx5eohy0PyuXzff/zBD7UoJcZ+CTWM+c3tO3fi7nvvQ2FkFIuPOQajB4fpg4UU55VmZnXQJjgk7Fzk/eC7jG8plO5Ke+rr8iaaNB0t2ziHZptatWW1ikRXt2AZHfbMnMn6YpbimMweJmsLdjt8X1VsJCIYmQdMG771c7Suymz3G5ydnC5WQDasPUM5z3e1Axlbj8IisPVcDGZ2K1uOOhbQnUuPn5l1XGBWfb4CJxuVfXBZDCaTYrRZX5CelzWU8znUebPrVWk7c3SCDjE8kDh/XC4UrMFeptRXSjc0FOMwdbDH13GosKDmzAgIg9BEgD21ZEI9r7PPPgeTYxOCwGZmp3XN5WghE3SzcaM7hX34Trw1gQUHkwmpsKqqDSc6VSMlT2JtO1g/8H2DpVtyb7GRsriY7j4oEAZnzOehxEqHa42jTHUKdCTS2Lp7L/L1BpatOwYvv/SVeOT+e3DHrbfgmk9fhZVLFqv1QGbr7AwVX2po/ces9Yc/9EFsfvop6T3393Rh/Qkn4E/+6n9h07Zt+NKXviTo6JRTTsGypUsFO69bu1YiE3v37sW9994rCJqfc8Xy5fjRj36E2YkJxCRm3xRDkodFldeQ75d9WW727m7dY6JGhEyZ2GjEhUkiE6YIIXHruc+b4TtEoOW68wldW1glIH7uA61VnBEFWtujph3Mvccgyb8lScnkhvfamd6rFaL1a7P0fj5Yq1+D+sYu9hWtSVCanB73NpNoBtxcsYALL74Iy1euEITMROPaf/q8kp++bjorQQk5UZYUe2We7CeuhbUO+F54lvBFKY1HYhWvqRfvIMej1d2Hl7z2LVh87LGIpKllXMD+rZvw6I9/jPKmbQgXKwq0DGv1dFIzt8edcw5GcnlUSbKamUFzfEyiFiTR+AYGr4kFQ59s272SxVs0ZoG2ZaROPi4YaL01m11Lg44ZbMmhYD9R5En9jrWO/rMCbTC4HSroPgvyFcLmYvQC6Hfhc/mAe6jn8BXt4QJ9sN8bDOb8dy0cQfeq1fjUtZ9XH5TthxSZw+QAKaGjK5ShBzoXuHIEHVhhZLaTpAVF0WSF3JizFgYgxa/eeBw7HnsUX/zUJzG8fQuOO2o18rPjaMxVkM5w3fG+0Jwgqb3vA60PsKaYyNl9W/NtnQQnWYpoHDXQF9lGv7hiKAsptURqnrfMhIAxIPTeP/rDFiFeVqqEfNS3TKfxzKYt2Lx9B8anppChpmihJFH/aFc3egcG9MQkO3AB0iibVSwPERFApPNvm5mHPR9D6FjhiZAMgySDcMugON8TIszJzJ0HKzexHu7dMZwARRAmE87P7Nod4O2MLVDReq1QnzMGXXX84vC/54UoLLBaruYDiKovCWZ0/GTVDHZZDysmj2/4AXYuDn52HlpcDGItyl81omyfFRA/Q7lYxNTYqCDIBNGBSolWDQg355CbnNImZU+vwiDMbJmmDZmMeWES2ppHtLJAq3fPLI/3JRpVT4nZFQknqZ5uHLv+ePz1hz4sm7GJ6WkdZGYeL5dffVbeBwVEsUZdvkF1MIk6uCqJj10QaD3CwL+1Blxy5ANuO7vVNfUasqzAjTig5+cmCtHdyEZvCMmyem+EyT6N4/s/ugP3PvgQhpavwGWXXYonH34Qt9/4LXzu6k9hUX+fbBn7evokikKmMeeRr/zoR/HYI7/EXKWMdDyKU08/DX/wJ/8T23btwje+8Q0la6+9/HLpE5MMcfz69eoX8n3v2rVL/cwf3n67Ep0DBw4gFYkgR/idwgasQjWTa/OtYgs7yJlVGv+/VCiqR0vBBkFnbEvEqfBFgww3I+3mr3msSBbSITE+wQuuX/7MIH8nkRioaH2gZaWt9edkUiVx6Ea5+PwiZfHA0aiGF86wgTEaDjCRNbKUVeD88oGaCQOF3yVIwVnVZkMCIVR3O/Ocs3HyS05RRc/3vGXzZtz+g1vVbiJiQHJgIhYV2Y8zxfwykRwySymOExVhksgZmdtcn/yTo7AEWcjscWd7cOIrL8f6885DqjuJQn4KOzY+hkd/ciea+w4ilCsiHTKzh3o8ivSKZTjylFMwUShJB7wyO4u5iTHxF9jj9YFW8DGV55gEu94SYWPpQsdM153XhIGWFZUPtD7ISslNXy5plfY6q3dnqanf+c8JtFbNHr4iPlx1qTPP9fMD6PNz9lv1iYJYtTslF/ZffWA+1OODwXYuEkXPihW4+gvXq+jgviEiQjVCK8aMgCSyp0sAmTBLK8FpJ1AykTwEzsNXqdbGvn+r+b+5e+84uc/qevjMTp+d7V29d8nduOIqF1nGBQI4gR8QAjEtQELnRwjEJgQIBpJAgNhgbKpNccEd96beLNlWl1ba1fY6u7OzU17Ouc8zM1pECOH9I++7/uiz6y1Tvt/nee695557DipDYVRRqTA9jp/c+l08+cCvMWdaM0aHexVog+EARoZHUZusUuLLQEvo2J9dfJ1MNI9DRcuMYYT8FCiiwzGjSo2+jk9klCRIGpJysfmCZn113p134bkFBir2Zxl5Y4kkVl9xpaLy4089g+defBGV1bVIjdCfMYtIcwuWrlghTH3P3r3o7Tc2puDMXB6xaEywm8GbdniIM6ZAW1DGT+p/a2ubPnNR+l4WezgkT3R1dirb4AW1Q90YfQp2rmL1N5ybu5ys4We1/NiD4J7jZPpLy8AgqeP1YS1j8jKLJaskHmg2fF6q3Bg4rUdb1uF1DQWNHLFhXpRNNGcYaWVWBJCorFSgFZBXyGOkf0DKJUxmUoMDaKqtwdyZ0/H8008bmssbHwphdHAQYRofM9Nir0CbhYxma+Kbna0LtOrVGkzMvynw4KYyT2UCDc1N+Min/i/mrzwFoxIryapnwUALgn/u2khizgjYDkF22aXr7bEHVeQvle8wf9Qcx9a2A8EnNoLmnP+rhVQGdVfR6CCyAyoetU1ItZXRiSwCkTge+s2TePKZZzFj5ky8bu0avLRlA+69+6f4t1u+IliYgZZM17ExjpKxopzEN//1X/HcU0+q/8YkhoHgPR/6sALtHXfcob7sjTfeiCWLl+CVl18Wd4DIAdcne/VcW/fdex82bdyo7Jezl5mBAbGPvWCDecwakcLzCEis4r1hoGUiyWpOVS5fR5iqQ07L1bUA/OiXH5z3fV0fdD15zxIYC7S/DzpmoudRAgZKBlOtcH9fXNXlkyI+Dg83a79x/pfZvPEAbI7b7mGxInZBm0lDeUW7fNVKnHPeOVqXNVXVgoq/f9v3cOjgQTQ1NOr9ywotn1XAYkDjgcfX4dnVPFfYo6VUJu8Bv5YOOsdqCNcmqnDamuuw/OxzMJZNoa/3GDr27sb+zZsR6O5DuqMLlWESBrPIxiOomzMbbQsXyvCd9n6pgUGANnou2BvIZ7wBkpfEInZrn/dIRUAoIhs23m9JBLqNYfArkTWbjfatEaEFEtOxipYwva9oGSz+1Ir2DwXaE2zJ0h50ydVx6+EEDPbyPesfz6+D8v7yH6qEfYLtP+eCQdS1TcNHP/1ptdLYImLQpFGDqaoZqmIf1o8uGriQs0BjDjlucbhCLuVag2q9MMixxRAKYc+Obbjv7p8hl04hPTYkM4FwhGfCBLLpSTe+ZS5B5Z65fsZcaJOQTds3RhjkjC+B3hjoyazrQMlbmk9o3tpJ4brWZGDenNbCSCol1jErWY4oLF15EmbNW4DR9AQ2bt2GvQcOifkbqqkXjX7VmWfinHPPw8bNm3Hk6FEFDH6wf8JAyxfIKtUHW25w9q28ik1za6t6XS2tbSatFQqpsj3S3o4nn3gSe3a/atZVMlUncYTQqBwEDbp1GQ0zcx1qzuaLr0HZfdm4gq9oiwSFotes5XGejWxXUVfSjTgIYTe4SNCnsetKPQLKH/KwZBNe9V2pY69YatJh6i3KQCGoZMNXPHy/hHLJauN1y4wRMcio2hoZ6EdzbQ3OOv003PfLX2immK+TUGhvF10rknazHRHJDnWDXf3b0IiJI0VxVox9j4CD75llMQD/2VvfhtdefR04zyZ2q5QerXK3A8IsrvxC94vdb27+XliBuZQTTyVL+AP9RJm1qmbZTrLK4jHnWMfsZUssgDqz9l0mEGS8j2Xy8th96PEn8OhvnsC8eXNx3TVrsWX9C3jgnp/ja1/+Ima2tYjkU0MkZiRl0qJ54M4f/AD3/+qXcnzi+MaSpUtx4wc/hCOdnapoSYZ6z43vwYL5c7Fv3wG9bVZUWldu3m7jxo146KGHVNW+umMHYhzhGhtTn4jVH2XXSITiZ5+9M1hzDXOOlDCqjYLYoD3zCgVaF7D4N34N+7Exri3+jXpFlJB0zF+/fqcG2nLouMhB0FgCZxM9ocNITRJ/ceNiPoNXoHV31aAzI/v47N6jPHxPfj8QqZEkZEUAqfQ4Zs2ZjTNf8xqtn8WLFulvt2zajEceegh1NbX6/sjwEGqrKsUW5WPaPi+NGPFFUFqRhxwDLf/x+ai73tvbi/5UGovOvQhnr74ME8hgoL8bB1/Zhd3rNyAyNIqJY92Ihsy6EzWVmLF4MapbW9EzOIzR0XGM9PUhRIs2tmcI+Zfpo3Pva1TQ3Q8ZO5DAFYmqRcCpAc5vmtSr9WjV1z5BoP2voGNb3f/zHq3teVsb5R8n2ndTg65HMUTULDM+mdqvLd/TPkj63/nvELmmvjb/txyVokHE+RdeaDaH8nVmQkemvInEMAaUzh9r+xWPG011mCBRzq09nXtERjmOlZnAwLFjaKmrxeG9u5Ea6pfReyCQR2UyriCdGh4pFYbOpN7HEW/pN/W6+dcvSgsh4iw5GhnEE0lMZvM659ku9SpxumZL5jYXCMmQ0UpfR+ZbQ6lxzF24BKtOOwOv7N2Pjdu2CzqurG9AqncAc086CZdfsQbbd+7E7j170NTU5MxvvW8ms/SsU8jJ6Lqw/2sZdRDTZ0zH0mXL5dfZ1d1ljOVwRGpRrBZ6uroEHZM8QuNtHjTKLp0IhKpat7AInxpxp7RBiweP9wU8jglol0033wUU4+rYpiouKp+J+qBdHBnyAdoIPyZr4DNfV/HqUPJZrfWoWcVKg9gxkKlqQqi+beZ0ZemcmWVA5cTW2NCQ+n4XnHsOtm3ehKOHDslUgUGZTFgGfc6MkbxG2L9o3+VEsPm6pO6lqslUvFjNMqrx0GGA5/0+95LVuOLNb0GwslJjSMzkKeFIxwwCCN5kXEGyYJWskExW0s7DNxE3hZXyKssvTPVhXEXsv3ccTA9WMWa0TIMEVrWGQ0OKWySDRUMVIqowqSAcM54FwokqPPHM83j86Wcwd/5cXHvNWjz/1ON45IH78KWbP4clC+YrILFCHRoeFbOd7+/nd92NH952KxLxGIL5rORBP/jRj+Hw0Q7ceuutgozf8fa3Y8aMGeoHUqeX7yESCaK3d0BMWK7Pxx57TIHi5W3bkB0aUqDlIUHYih6b0lWOM8s1QoXYuZwtdz625ihl0CydIIgKqP+qGXALtPp/l0n7JM5n0j7QqeIt6x2Vk6E8dCy3GfXwLcBam8vWsLJz9hDzpsfqA61Dq/XeVc2L8WyB2h9CQjw0emTjQ0x2uWiInhDlaWlrxUknnyxJxdmzZqkK7TzagWeeflrJOu8NgxsKNgfsH9cjUXxunySPp2wWl1MIJFfxOvX396OzfwiJ1tm48KqrEE5GkMtO4JWtm7HpoYcRGJtAYXhUFpA8hEP1NZi7YrkU6/oGhjE2Mo7R/gEEJlLGidCYiDtjdO25XYzZyvNGe4FMVgbaRNy0rslS9UHKVbTlPVoR1VwiU5xzn9Kj/X8r0BbPtBPAu1MDhQ+WRsyk+IIhd+XBuRhMyhCo8p8Xky6XJEwNpicK+uXf05nC1ko8LktVPr/MZjJpxBMxpFKjThPeihu9Zsd78YRWQztNiIhFnJ9v9QHafIYnJF5RUxnHxBjPglGkRoeRSMSkpMdAyzaGlwv10wUaz3PqZuVJiIeWfR9XrHKOwk7mbNbb6UawFRuJ0AaT8S+AwNymaIEef1S24RzsvEVLkJqYRCRZhVnzF6GrbxBd/YM4cPiIiVEUgOkLF+Oc885Hx7Fj2Ltvn0gPzNoJp5F4YqQL6xsx0+XXIivJCSEoZ5+FixbJtYHwM/Fx/j2hNfZySM4hbDg6MCgiBy+szaFZj1QWe445LO3Rsky4NDNYYlEKVisTvvYZHB+P/aHy+VgtWJfpc4Mpi/Y31FV5Jeo3YcLSIjBozxNmLTvn4UdYjWslEqPdkklbsuIhhDtj7mx0dHTo/Y2xT8r3PTiITCqFK1dfKrHzDS++YD6NTjGlkJlAsrZG14tewDYi4BIIRxxgVsX+MclXITph0MXCBdtkba0O3VmLl+CGd79XVlMkQpFsxWDLQMt5RlpX+Q1nTErzHvX3l4xRwn+ExDxhgNdA1bG7J/4AKA+wRWKBAjSFAPLISkpSKZWhCm5GlGxoElX4enmt+4ZTqGpoxsEjndhz8DBOPfssvO7aq/HYQ7/GE488gM9/9tM4acUy8x5taMTwSEqGCvFoHPf+8pf4z69/XXOzNHyfN38+/u3b38X6TZtw8803Y+XKlXjHO96B5mb6U9rMNz8nk1G8/PJeI0U98ww2b96s5HLfyy8jS41cEQkjus8UayCxkONyHhGQ+APlSWlGPzauKo3vlGRB8hs4P+4VoKYGWm18Nz7HAO05C56owUTUH3InCrQM+txDzLy5RhhYLfg6a70QnWks0BfZlJ584nrsqmjLWJg+ERAzOmgzpgy0rGZpyE0IkHt8+coVSlYaGxvR3NiE9vZ2oVbbt21DhvPHkZAOu2jUCHP0+OVjMzHha+HXsr8T8cUIUrwnRBn4j6S4FMJYeeaZSOczYNLXvncPnn7wIYRGxlBIjRkCxndeU4V5y5ehIsbRxBHkxrIyLJkYHUSealDOUMQqJut9q0cuBI2iCBZoWTCwFcA+Mme1bRTQiixzgbKkRm0cLxfroGMJyjjuge/R/v8l0JYH+qmB/URB2CNcDQ31ut41NdVCxwYG+pBM0gRlWCpNIix5eN7xROw8dp7hhlcUeSlq1xR7ugXZ3lHHuqWpQV7QI8ODGBocRl1dleB8TnTwLxgQWUB41Te+Zt8SnVrhl95fQRLFsZiJBlWTEzKaEqrBc8fQDcnaITC3rkJkKLKCCxUkNRRQ19yK8VwBkcoqRCpr0D04hK7+IaQnJhElazAUwTXXXY9RRwohfGusvBxq6DVJ/87BQfUy2Bvjz/kzVZpkv1ZWoq6uHlXVVahvbEBdfZ3cUXbt3ImD+w9IQ5SBVtR6VpSsnpwZcHF0xwVOmtJ7MtTUqlZZtxul8IeD4JKiktOk5lRtGsUNXrtKzTOMXepf1BsuQqCCi0r0dv6e1SNurMfdDT/G5EdtRJjhIDwP33hMIzdUHUrEYgp0FEHgbePneCiEc19zJh64915gYlzQ/gSdLViZch5ZIvvGwjtOjMCzjUm+EqRC2zyHk4dD6tdyjIu2YwtXnoK+wWEMDw0q2MejYcG2XJRapOzN+yDuCAkmWmDNK/Y7GWiL19dVS/56+gNT5AFXfflERVevwio5EqGo+CIdDy/EwMNfalcFUwOTiUJIjFGEY4g1tmDpWa/BlddcjZ3bNuOeH9+Bm794E05euVzVEgMM1+zE+IQSoBeefQ7f+JevaKQolohh9WWX4W8/9kkJIXzqU59SBvv2d7wDixYt0iZrbEigt28Mu3btKvZBOQZ08OBBZcCD3d0Y6ehAa3OTRuJol0cm69tuvFFr/sc//rFYxyTw0PScB/RAf7+IWVJIIpNaozLWA/Jrq5jcaH6VDj9W3XnGra/+CENHI2FVx4KcnWqarXtjTPqxE64T7lEuUCIrfg9odNklkFrDfu04jTRZh0lXNlbsU5USJYPx+NiyyeP7keg+beRqsGjxYiUtrGo9uYmG3evXrUNvTy/S4ylUJxOa3+brVxvJEfvYr/XG8cX3y76YDNit0g5GE4jWNCBeW4u65gbxC7qOtGPfjpcwcLAdBYq6hyjCk0OstRnNM2eInTo6NIrM0BiyY+PIZlIm9CKI2Eg2/NAIFoO944povEq9cMqXOqMSJ/bA98/rbNfcRBXsfhESt+hgpCkubkqvck07Cdb/AXR8fCD7r8lQUyvL8jVm8/2lcS9f6ZYHzfLepN+35YHTWpClEZ/i+VhGJP19gYr7mlKItVVVqBCyQ6ckFkUFaZUzKeEIjp8tVxJfvF6WyLDfqrae7kkJbfMjgowNrI453dDYUC/+T3/fMOrrk0UREbVzytT9uPel7RAImL2iey/SPwiHRZqS9gT3O9dYOCAnMCacbL3KbWpi0mwVPZl3RVu8YGMnwhE0aFvX1IKhsQm6OaNlxmykMjkc6ekVpByMxvV7l125RnqfO3fuNMUUDWdP6gBntTZMndNEQi+KMKOqSvdmNJRMySyKizc3oqm5Sb3dzo4OHNi7TxUtD3vJ4bnZQ+mFOvUm37PiBSBUJSWcskF8D62pJzWl7+P7Etbvoj6w0fgt87Bq1IJGScXF+ralAWZdeW4uwRZORMNlWf7Qs+BnULRgCdCwPSJ4Td69rBaiUTRNa5UCCjdgOpWSCALf80QqhWgwiPPPPgvrnn8OQ/19iJI4M5G2LE96uQZRe3WWIlxdFI+osDkuBVo3M8w3SCgzHkM4Gsfyk05BR2cXjh48YCYGhJIoXReLCBI1HLcYaUv/b6ta0KeH/qbeA79xy6EXf5hbtc+HcJBdBYOCaQTn2edgplnIoypORMEqMY7/FEIx0PqPalexxlasuOgSXH7tNdixZSN+/tM78YWbPodTTlphDFHqbmdzGE+lkUln8NzTT+P73/0OIrwH6XFBxW/8i7dKDe2HP/yhgsINf/7ngo65NrmpGFQ9rMaA+ZvHHy8G3v6uYxjv6RVDnPeTEBh/5/u33y7o9L3vfS9e2bIFTbNmab1wTEXmGu5rj0H4QOt5BOUHkxev0Hp17GKfvHATUy/hDwVamW+wKpZYO9nFhrbofek/p4xW1E0uGR0QQqdrigQrygghuo9a3yY1Kuax1rldCybZ8xfMd+5dtfodVqq8Pq+8/IqgXyrAkQzFvcX3zL61H+9hoBUZquygY4Li54lFWuHropNTLI6qhjrUNdQJEeo6eBgHd+xE36HDQJxCIwVUz52FaXNmm+1ndx9yw2lwRnxiIoUAOnNX4gAAIABJREFUPZmlnOGvsSU+IkoSXueYHU0ipAJnKnRey9iuYynQGinRk8is//2/OdDa/bcz7ESBduqe/t1esAXaqX/vg5PafPbAx/2OgmahgLpkArVVSZ0FEiqqMKu8rFjg/NrmkcV899Cxm23mdaUftFlaOl6MYoxpFpABzPOMntTkxFANj+N6vd3dqEpU6rEphsPn1fkvnpFpmROJ4RpgW9UXCZ4nwD3Bf3LlIhpSQdG9SkykzS+A9398nGz80ix84KTpiQJxZbKlKBxRqAijobUNA6m0xijqWqdJwP3A0U70DAwbYSUYwhnnnovFS5djw4aNReiS1likabOHkaLDfTiE0dSYNiAXoGdfkkgikhEXcziI2ro6tLVS6zSNPa+8iv7eXh0gUo8hDOOg4+JcmwuIindlbjr+QNSmFWvNxiN8VsaDRsvKE0vITisT/fOBUeSGskDr+7lTF6IOP29KXOY162dMPTnJB1rr0ZLUw8oiIAWUtlkz1Kegbir7tCTxpEdSmk/koTFnxgx0dRxF91GatDOuFUAxe0LwWsRFZRY3isP6pyzQaplzFfOQJIuU1XvIrPSIYpx33ms1mvXkow/bwnPWX8lEDKMD/cYEdfoR2jxlMVcMTY1BlKQpffXhq55yP1OfbPF+qFJTNWVepmTs0ZmHRuxCLXjf9PgMJpackDbPQDvB8jwcQ6ihBauueB0uvfZabN+8AT+/60f4/N9/GmecfoqbCabQABV9cshmsnjmiSfwg1v/E9XxOIb7eoWs3PD2d6B/aBiPPPKIAixZx3PmzFFSRMLNkSNHMGvWLPVnaUy+fsN6Sy7zeRzZv1892jwJO6GQYGNuwIcfeQSL5k7DDW9/Nx6/7z40zZmjpIibnIGWSA0Z9taXNaJdUb7PXV9/rRhcfPDxsLwPkmLnKqv3JDgXTAXz2vr3JB0ePuWB1io4q7a8UYZ/ThM7sXEezQM78ZPyw9RDz0yGbb6Us++OuKL9FxQjnNdUbaFxsxbkcxLBYZvJepzOz1VkPONZcF2L1UyUTaYdhhRxTXEv+X4a1z4l9Ma5nyIhNLc2S740mM3h0K5Xsfvll2VjSBZ97dJFmDVvnhCF3iPHUJGaRJYe3DmSYwwVKgYRQcD2erg0qVXNaQAZQ/BcIdNbryWjM8xDx54MJcU5ZyrAqvZ/e6A9URD0lbC/Jj5Z/h0YuEwZqryaLQba8imNsoCuY6mQl/awAi3PNepL+0CripYB1Ht/G3pYIpuZCloo4lCHbF58AXJ9uF7I3SHbPMARNa6PigAaG5tEsu0+1gVpQtEpiG2brAVaK4pyiMXM7ILrj4HWrzlf6fL/GasCwQAmOLYFKDBLPYzILUl8mYxpo1Onn+97VWuskBY1HwixWg1F0NDShuF0BgFCM9W1qGlqxr72DrR3dqnq4OzmwmXLcOFFF+Ppp58twpYj7PEFK3TgpDm/STIOe32s1HJmbM4heW5eNZujYcQpWBAMqufFi7r7lVflikHCijYxy3opgDDEOzNCbUZHPBLrzDLRYqB1vSUefoLKXMAVQcsNx+v32XPhZjqesFfqCbgq1le0CvRllbMnlfgALCJHUfvTsZRddmu6zHw9AUHHOtTCISRqq9Hc0oLOo0eRphxlNKYebZ7KKJkJ1FCSLhhA56ED0l8NRULIkiUes9nMcmUWq2htvtXTqTVaxSxbwZbVbUCsOCrc8DBctnQ5Tj5pFX585x0iHw13daKurkYmDrnMOMIMAq568RC7v1wiIhD69D65PoFxMLHvcxx3b8rEK6RhzECrhIkHVkBCVWKaM6lgWidmskl3ZslM5rhGPqAkMFDfgiWXXo2Lr7kO2zevxz2/vAuf+sTf4bxzz3YklDwmMjQvj6hH+/ijj+Lfb7lFJhjjQ4NIVlfjhre9A8OpMTz66KOqwj7y0Y9g7ty56kNzVpY9QqpF7T9wAOPpcTz11FNi2nNN7dq6FRVjY6gMhwUhMYkimnPHnXdg+YoV+NKXvoSf/exnYihz1IiEqMGBAQVazohyX0j+0CEyfkisiMg46JhBT3VnmSycoEkSL5QEubEpISx2d+zQLwVa/pbEYkQaKZGavHZ2sc9bxmBXT1f7xUYVGGj8h6+6ff9YTFE3asfH4nMRIeABRuKfqoAMpVWt96r3KGYvE2lDlHTYce04nVkfaIts5DyTJgu0DOqsWpLJKqTIL6GZdyyKGW1taGtoRG4sLU/bLTt3qO1SuXAeZsyehd6ubgwcPYZIOq8ECUFf1btr6Kv6gFX9LJU4xkNxHQnNRIwoyCpXhiGq8k3Mo9SftUArP2PNCP/vhY7LK9oTBUpffJQH3PI1MFUZqrhApkDH/owsfw7u7epYCHVVrC5LgZawOp3hTErXEEaNm1HQRjauzi+d1zVkRVEgS4GboNTHeB/ITZlkEhemeh69qbOgLzLjTw/jWGZSSVM2RxGUEnTsK1oGWiZ7DKhca/zM9UhuAPcE926Buvsc26L8erJKPAbGOV4TEiNjsbiTEAUCp0xPFshMlVIZRepzBRnZjnJmNlmNyt+a2lIUoL2rF7t270W+IoRwLI6WadNx1dqr8ZvHnlD/laQOQaDBCvVnVJg4hw9WAxNkyFLVh3NyhJhYsYSCaGptlp4qB9n5Bg7s2y+/z2RlQoFWWsNcxc6L1gaV3b+ykQifQRUrTClHVQhr95AX5xat6e36hdzQZdVxKQtj/8RVVi7T8YoNvwOlyAzXEfTdWE8pcPsBf1ODkneoExUwxaYKRJMJzJw1C13HjmF8dEw6sGMjo8q8OPITC4c0F9px+BAmUyMIhYPIjqWEBOgQ9H6QslsrBVo7CPmcJhSiS2gqxpJkZKDla6GY+xv/7PWCVXdu24JCJi3vxjx7wjSS9wGvOOLkYSbbYjJNKN9dU7NWB1GeqIfLzUXWKV+rulYMpI6+bxrPLFQI/9tsJSei8+EYJhFEjj3d6ibMPvcyXHzN9di+dQN+fe8v8ZEPvx+XXHKRmLTMLjPU7UUQtbV1eO6pp/DP//h5mWHw/TW3tOLaN90g6PGJJ57Q2vjQhz+MWbNnCeJkRcvRNfIODhw8oLV02/e+p01GGGnHpk1Id3WhkuQYuYzkFGi/8W//inPPOw933303vvKVr6gaJprDeWBWsgy0hLJMx9f1mMpGeMoDrch4XDNuzfpLzf/XSASvtzcVcIxiq0wdPOzGTk4UaLmPiBZIvcgHYbduTAnKYGDPAfAJlmep8mbx3jBhtbluJ1JDNbjspBjCfO/SNaf1GMlD7MVG6MFsVQNVz8TdcEpQIrK4/2dQ1uyqey98776qVaCl5rHG1kJIZTPgmCIRmLbGZrTU1qv62fbyTvSmhhFvqkNtQz0Gu3sx1tWH6HhWrmAVEa49xzlwkqn+2vl9zfOII0DBSFgKbeIM0KhAqJwRYawqdEmuq47/vxBoy3u05UHQB1ZfpPxOJev2udeKPxHa58/T8laI/z2DjlnRRlBXlSj2ZYnW847w+lLMxpJxE8wRmhqwQKs0jeu9wpywQkzO6erDM5glGdE7nhscnyuYfgMDLce9eju7pQlBfsPEZFrwr08oTLPferSMVT5eeI15fp/rlcmzFQied5S0JFBCNUFNhIRDEX1PFe0pM6oL2jisxcIROQ4kaxswRjH6ukZUxBNonTUHQ+MTePbF9ap4Q9EYquvqceWaq7DrpZcxTIo0PRtVdeRNhcjSahEw+KTK/mgp5A9euiDIwzvhPD6j2lTHOjoxoUASUqBlBmmsIzKOnQQiyx4vdXgCMWzfh+WFop+gKkn2c+lz6WTcBG0q0Pp64PghfstCLagc5+RzXC+Y2Ykbcrerboy3MrnH4kZUw95ISZZD20KprKkWxMZDd7B/kDRt6cHSNIBKUJmxFBpqazAy0IeJ4QGL6DnOYtprM86dbXQeSKbYVNr0eh7dX0daUAISEtTHYEuAYu3aNSIl3Pn929CQrET/sQ5QXTjK+xMOgjxpb27g547dZZCGcNkYbZFx7HvjfkRoKvRkm1r0JqUBrGhFhnL3w8/0UktXhBauLb7PSBzZirACbTbZiFlnrcbFV1+HbVs24OEH78X73/turFlzuYIHkZpcPqDxnvq6emxatx5fvvkm5NPj6s/VNzTine/7gAwznqYwSDiM973vfVi6fDEGBoY1kkJ4md/v6e3R2/za174m2JMB8NWXdiA3NCypTP4/f85h+7//7Gdx0cUX4+6f343/+I//kC4vYVKyjetr63QLpcQl2U4LdlMTOLutAY0ACXJ1g/Ie3lXV6JnZRcOAUi/Mty98pXUi6Jj7i6xxXiu1VYown0t4eIDJ5ssES9RycSpgvmILc6zHjQbxkJLAABnEk5NKUDi6RpIYgyv5GnwOiROEQ2hualYizcqc3xdc7JTEdHw4lSi1jlwV7tEr35rggVxdV4NCJIzBkRGR9xKRGBqq64RQpLITGJwYw3iwoL03QSJU3yDCI2lBzIWwSWAa/Gvz6D5htdcA00EmKSxKbVxz0/Kzv0KKygKty8/dmCBh9f/d0LFcxE7QP/UJXTkZqjyf9uvV82+mVrI+MJcH2akVs1W0wWJFSwKUQcc2DSKykwRZTItAiTjPm4AlNzpLK0iaDSBcCCDE49gYqtYqYzXLkSEZl1SgqakZhUwO/cd6EMwbdDwxOY50xiz6uMa4rjzpyVeyXkuAP+c+59rnuaaikXs/HkNlskq+ybwenOJRgCWEzWkPvtqTp9cUKKJAcQNWquOTWSTrGjBRCCBZ34TJQAWmz52HilgCv7r/AWf7E0S8uhaXXroaoyMpdHQeUxDhJuQYCTenHZ8cxrd+pEG9fO+hEo7OCpPKP5VxZRE8jAb6+lXRSkHFERR8z1QuGD6IlRGXjsvE+KY8i7PCYOyiucGUQCupRMHSpflZWzBlwdNpHPvXcxx0bGCBA47scYph26X/Ikc41wc3ImqZGAloMlgICzrmjGBXZxfGRlKIR6JFBjI9MjluQ62RVF+PRBzChI9JHGBfTJWIjcYoEy8GWgu2tkAdYYt9UbpQsO9KOJ2CG4GCKrjVF12An/3wDkyMDCM3Por8+BgSoQpVtKEALQq1Vh1Du0SeMFeYMrWnMmiY14oLsry35zekQYccOLfrzY5szgVaoR2UXzS2gmaq2WfJ8N7HEsgGwshWhDAZb8Ci86/CRVddhy1b1uOxh3+Nd73zbZqrzeazIr6wgmegbWlqwbZNm/Glm24CMmmkBgYkpbfm9W/AkWNdklicNXs2zj77bMxfuECbiUlZXX297hWrMTKLGZC5GQkhHdq3F4de2ikSGQOVjN4n0li9erVIQFu3bZUhAdcEIWNuXNrFMUCyXysvZELvZUx4n5Doqvi2hyPo+REgr14j4RburymBVizuMvGS30eG8oFW42xMZMsCrYdDiwpkjo2r8QkHIRvr08gq5ZZ6dgBlUVtbi6HhYR02PKCkhOUUs3idOPJDSJ9JprGbjWmsKsr7Ape5b/2urEMBE/QErkwAMVYnVJnKKOENsd+PAhL1NchHQ+gZHxFBM0hC1cAIgoMpxJjmhQxi1DouBtqSfjfh/Mn0mNyjOIakxIQet85YwUj/Xp6yFBTsPjpS5f9i6Nh8vY8nQp0ooJZXtOX7ubyiLd/b5RWxr2KL7Qb3i7xDleEA6qorhV5lJ9PFHi2hY2On+iSTy5zXmQWCSbWKL82YyykOsn113524CwmPHAerTmKcdnjJSjST5Ns7gK72DsSIiJFRHsjJA1eIityk7DM/WLVyXbL/6r/H7/vWBcl9RLeqq2ukckjpSO67BvaCJXZkY3R6/8tnNhR81KWAMxvIydp6jLP/UdeIULIGM+YvQG1zC27/0U/E0GTVVVlTi/Nfe6GUMA4cPCR4iwGWfy+RZ+llW4boCTHEv7mJ1KuVosYkunq6wFkq/g5hJtqbUZSBjGCW9iQi6CAROcmqTH54WzqxUV0/oNjDorwbxx74XOxxsq9CSzvnouLlIgVBcxhfBXLJ09EfIJ6BbBWtsAurFv3zKdAaMOsZoz7Q2aukryH9C42gJBsna3TajWAWH4ujtr4B06e14eiRIxjo7RfdnbNfY8NDGvFhBZuIRuTuUxhPiXBGYXySqfTutU8s0Aoudn1iX9l6VrJ8EZ1wgRwveB3Zcyjk8eY3vh5bN2zAS88/i+kzp6O7/bCqW0ymQfCZ1lMkjXjdA/YnTBrT0+rtoC4f3Zm6YUsJkbvWqoT8WIvZYTEjdFfOkbCs0iH0w7ZGIRxTkM3QfSVai5Wrr8eFV12HrZvW4bFHHsBfvf0tuPba1wk6HuX4hu5ZBWbPmIUt6zfi5r//exQm0nJJ4vUY5v1PjSHc1IRVq1ahp6dbm4NQMzeYyBDckIUCDh9p11A6Tc2bWprRfeQIdr7wgpyXhrp7EEomUVVTXRyfIQuZ3APOjdKJpqG+TuuZOso2lhOQgk35AWT9KFtrvK9egk7QuTN+L8rEaeTN+AqCXw3msGBWFmg9OUfCE2XjPdxPIUdQ0vp3VaT1Jo0Bxz3Ev7PRIubZ5uqj53AQqqA73iNncM897gMt1/7Q0KCdAZolj+pakhBVU1MrK8PUKNm/E3qvNLGQjrETctfMKtEnV3GXC1qYAVROPJA0FeIUqGNCdSbG0ho/jCQTqGyoQd/oMAZoAsGkf2QM+f4RVDLRCZkDl9ada3V5Jr+chcjWplVgnvKyEalFUReZyQmZ2DrsHWQslEEjbI5MqWzJnREc6VH7y6YZ/HiPbd5SCjGFLnLcz46rGt3/lPC48p+e+GufSPnApwKo+Pp/N43Ryy8TN/GPelzibJqvWnv+HDYEzb0Ta64et8b1B4J4c6hJRFCrQBvQSI/pnhTUo7WXRm4BiwV18i3QOltOczDj32UQmCQmFkDU6XqziMnkc2hsbVWgJbrCirbj4GG07z+EWEVIvfdogiM6pnHskzxTQ8sJueJ7ra6pdcItWRUO5Grw55FoHEMjKTncscXU29unBIDywpLoLJtxD8yf11ZgUKN7DBcCe0fJ6hoxjemU0jJvEeraZiBcVYP7H3oYQ0MjGvug6fgZZ75GXqc7X92NRKXpf5q2r2n8trZN05xWU3OLLUCysSYmJHXHF0woiTJs3GDs17QfOizBCqtaSfEmI4zWVWbm7ofJhe8LruF5YEL9OpdcEFN95Cz3qqqrNVbAja9yn1XWRAap0VGTXfMEq/LeostEmVUbE9JB1Y4BV4JDyCAmo9qSCQvMhPScmTK7Dexfl/nP+s2ow4sJWbJKwtMzpk9Df18vhgYGJGheV5VEZ/thjbnEQkH9G+rrRSwUQmpwsDh3mSN2UBxvKvlT+teoa+UG6Iti8u6gnCwEEEwkhUJcfPGFIj499uADCNKer78PTTU1iJElPcYqm4LvvLdc6wGkJyd0KBLi5uHjoRfbQ07SzZkTWHJivTdvWm/jPZwzc6pD5oHgEpZivuqCLFsSQCAcFQmKPpD5QBDj0WrMu+gqXHb9G7F53fN47MH78dYb3ogb3vRGrTt6QY6Mm3pWTVUNBrq68c+f/Qcc2bsHkyOcpY2jddEi1LW0aH579aWX4orLL0PHkaPo6urWeiHM2dXTbU5JFUHs2b9PphrTZkzHpheeR+err2JscAjZdBqJmlrJY9LarXX6DFx99dVYsXK5LPg2rl8vI/mhQSP6TdBijaQNzts54hJhMjvcrGfpv9ZBVuY4pcOP33CjUDbLaCQnC7KlQ5NsXxOsoMGHU51y3Ab+rgn0O51sMXxdZu+qaPachb7QkUuGGBUKttzfDDicChCHwhPmnI2f7UVIlIMHkyd00UaQEobcM/0Dg0gkkojHaUsYtjlW1/clrGdSqkYWs8rAeBMWzBgEc4iQb+BG2CaJQiiZqNAhyNlfIj4VIYMER0eG5biUoZl8Lq9+Ha3YeJATAdF7cJrqpcmDAgokdnJWmEIa7A8yGWLri8mMiGo+rfakTGtxMRiL0eyCazHIunVuko+m36tb6u+fu09kzIsgNoUFoefz97joE/2HA+3U3/ACQsVEvOwXyqHf3/k7Pyuvt2YEUXO3dH1Tt/8tmrq1WBZsfbEkZ65AFosWzFMCKpIZ9xwnKpjIuITNpkRsWkN+3lE6lpl1obA8tRiIQJnoBM8V9mh5/ViUzJ41G3W1NfI37jjcLmGgAGUaCU+DSIoliSTvHevsxMyZM5FKjamilZ58oYCGpibZxNIdiPwNTtXEa2oxms3jvIsuweNPPC6+iwUlspCr9JheGS+w4tRlBdpVEaJk1RKkUHMsrgfJRxPIxZJSgqpqbsNvnnwKPd29yI2Nq0pcefIpaJw1C3sPHS6Sm6iKwwuTrKpWf3TxkiU6rPjCZSyQZ+BtNtZgNov+3j5dUBIm9uzeg5e2b1eANWYfhRMy1uyWBKNOIcuynLerqR9ZoC0KprNSC4f0Guvq6qx/lstbdczGeHpCgVayay4YFOE3JaFmi8Sb7UcOlJm6asuqV8dA1l6zA84IKzbu4Ek9vPB+dKOUCZoOcoGSgnRLqqzEtGnTkJkYV9bNkZZkPKrASiiXcFUlh6DHxjSSkOG1FJPaesRK9Bxpxe2B4oGrQOvmH7UIHSNb8B4XbyCsnvvs2TOxeNECjcDwObP0r41EUEPSDisS2edNolCRR4CyiLmMBC04k3qc/rODe44XJTUkwuTojFbMIFMRDGOSL0Jh2OZm1YvXgWuXOxqn3RT93kMKtLLKc4F2LJbEnIuuxEWvux5b1j2Ppx59BG9985/hz294kw4noivDY+PKhKsqqzA6MIBbbroZe7ZvR3pgQIIhc09ahQ997GO495570NLUjA+8971s7eBYZ5/WTk9fLwaHhpUMkXtA2dF9Bw/gWE83nvnNb5DuOobMaMrgUdqnCS6fxLIVK/GxT3wcc+fOwbe++e/4yY9/rKSOajfV1Un09/WpNxkJ2TiC/1CQdUmfxkicDrEHLuwALNOmzfsefGlW3T8WA6RpyNL/2MTZTWzE/y6l58xbVn1gHVymiOTRHK0zryiloGUVrRTfMpOIU7nNQ9dOsc0rTIlMkjVYnX0sPigPKgZvHpYc/UsmqxGLmha0NL8zduDy8DNRfz/DbpKPula0JZQW+qQOZs3k08yE5g30wy5YC4vvjWcAzeRJLuzt6sJgX6/gdoav7CThfip4uecgYqNb4SYYZGph5wA3GUdHpMJGZMU5GvF+K+65cOsTAP2Nq2a9UYHdW8f288mTO1e88INB65YQ8ZD/3UBb0BorLZjyeviPC7ZqZQppOB46LoeJS+vy+Fpba4hHj6RZDUlRS6zIQfHZl89CrHI32cRSRRuLBrFk8QL16pV4OjYwiz9/bvKRaO9I5EJclDDLXh6THM9kRUsyLwmnjAUMyEwKTYeYRQZ9pGuSSQz296G7owPp1JiU71g1ZzhZ4RIx7neSFauratRvlVyuwyxnzJwlDsCh9sOoa2hUAD/S04f5J5+GNdddj+985zu6Dhxnu/CCizRlwLYhi0mtj8tfd3nh4L59yIyOaOyBFQoXU7K+ARWVVRjI5LHwpFPQPGsunnn+RRw6eAi5FLVdQ5izYCGWnHoqDh7t0ANS6YljDqwiZ86arQDLXhVJSENDwzbHmcupeuVmo10Wqwc5eYTDeGnHS8r809SOteaPZml9oPWar4K5vF0dq+eit6KVRVJpcYGWzEcyxXyg5eOxJ0R4mpuBggnmdeshS6f76WyYrF9rAhXlv2NB033PZ9zFtVga7REJzDM5i2vOjTLwRrB5XlWN5qZGxKNRHG0/rGFt9mQn0zSzTsmJIhmNIh4OobfzmPpFfExC7zmydoOl59Pe9uMivj/ggnCR3el6ETyQOI+aZFKVz+Hyyy7Fts2bcXjfHmRHRlExmUEtdZIpLRgNC9qZLNADNwjalccTcQTd6FX5yIatLDtQLHu1a2gVi/XelZy42VkfaG1urnQ/DKp0BAhKCAbDIL4xaXZQSMWSWHjFNTj3yrXY/MJzeOGpJ/Gm66/BW9/yF5bxFoCBkVFtvMp4JXLjafzHV7+KDU8/jXR/vxmTz56FXz34AL757/+uTf7ud74LVVVJDPQPaL67i4fz8LAQHCpz7aFX83PP4uVXX5HWcSwzIfcevgeu6dQY5+uCmD1nDr72ja9rNOgXP78bt/7nf6Knu0tsepK7qMTF/mRu0rJyD7trttaNS0kYoVgvOZJHUQDejzyUxtvKK1kvMyqkgcHRBczifXJr0psFFM06nDG9D7Q2IudUp8hSZgB0TlzcSxyn4EyW11yWiKZDeKSKJgu+ggIt2w2saBm8GQDFCp+Y1LA/gxgTax9oWf0TqpVYCecg2Yfj45LIR5SFgTQzIejbYG/nuyyHKq4RC1Tc+7QlpNBLX3c3hvr6dMjKZVpwMStUW68Wv+xo1XWSUpSRhUyxykg4vGdWrFk7yAKtfdhEhK1z76FdCq4uyPp+uKtmLSt3bakppC+TPi2Gu+ITFato/wL+uBhrr1XFSUnwpvwhpkLGU4OvD7ThCmcJWBZoPQfluELctc1UpPhuVyGL6mQUK5YuNtETBsqJjEZwZChTRjxlssZgS6RKZ4K71qFCQdwe3utIPCFuEPcgBXpYvLHKpY80993wwKDWAPUK+DyTIkFZS8C3vBiceZ+pLcHlwfVLI4mWadNEruwnt4LtjEIB/WMT+PhNX0R923R84hOf0Ot9+9vfjje84Q3aA1yjxXbmjR96X4Fauj0dRzQPWGCk5+FfU4sAD6dYJRauOhWNM2Zh45Zt2LFtu+Y4Cc/UNTbh8tdfj5de3a1yup691nAYS5ctw/TpM1TCU8RCdkMcmKc+KAfXOfgdiehCsKL1cmvbt23H+hdflD8roSMPq5g+qCnhejcNb5fEvox0lR105h2CyGrka6EfJjNa3hmyPnmBeWPYMzOt44mS6pOb5zMhcYOpfG/YNSCzIe/gAAAgAElEQVTc8ixlsMUF76ARX9162zri9N4PVFVDmRShjatEEEtWqX/X1NCAw4cOIp0alTwdXWbIPOY8bTIaQ2NtLdoP7NfhwsONh1K+YMPYBq159qo5CxUb8Y4ZqREO10/jZwaiaLJalQAPs0svuRjDg/3Y8PzzSPX1IUBDAAbZcFjM58xkGuOZcbKjkMlnBb1ydq0o+i200MFhTnpOiZKDhbW5fb9bZxvvJyF3vm5TgZEcnodGLb9xYhsMsjR3JszHGeQIxuNVWHb163HmpZdj/bNPY+MLz+HaNVfgHW9/GwKsugB09fWLR5CIxREJBHD7t76Fx++/XxrF1TXVyMVj+OFdP8P9FJZobMJll15mVo8cNleVGsbA4DBGxsbQ29eP/YcO4omnnsKeffsw2t+LYGoM6eEhVYpkG3KTsw9JuPrL//IVLF68GAcP7Medd9yJLZs36T0SNmZ/qDpZJcWq48ws/Bysgq3TdHUlgAKKX5dF1r0TeSg7rH2vjDiPX49TDQHsYPeuT07pSDKDBREW/Vr1AZqhjIcL15UXXvEVhe0TBhi793xOzzrXmmP/jnOSbozI7NCIbhWk2kUiIMllfE6iWVwjPPz4z9AhqwSZfBuz3nno5nNqW3Bv8gwggpHh6xBHg/ZlpovMccIJtqkGBzHUP4BMatTUqzTnSLKeCVNYQJSbcHEOFs7PmddEpDJCjpp6cG5GLpG0tW3TEX6dl4RAXLLJ61BsQ9n5MvXD8vcSYlHcw9oTPjyWx16rFP8nH8KSipKbJYJjeZA9UYD1z2Xz7m68z/doLY6a5GtZj9fP4PtXqmoYOQXaVSuXmXgLiWc0VqkIGuTqzQ5cG0Prmu5ivj3FIEjrVbpicYabiBfJjyRgVgTVOuAaa2xoFPpGfQYGWnkgZyxRozgF1xnfJ6tYOsoxOBMa5j8GbM7bs0Up/lEkIuEaGvBcd8Nf4J1/+zH8/P4HNJ/fOmsWvvKVL6uq5ZlPdyd/iwP/8M9fKDz1+OPYs2uHhNYp+yfFplgChWgcicYWzFq8HLUtbXj51T148cV1mBwdVc+HRJ633PjXeGHjJs0cUkqxobERZ59zjrJUZgcdnZ1yneHwLlmgxK3JOFRTmW8kl9PwPvHtl3e9jE0bNqii9YGWF8Q8HK0vW24XxiyIgdaIDK5v4Sta16Nl9axNDKiS5eP5QGtkDhdo3QaxSstlu7zRgpctvnp4yOAs2ySEuHw1Yt87vvGvBSRpuVIfTLq9DPKaGKtAOFGJ2toazJw5A329PRLzJ5zPkZuBnm7kObcZiaC1sVHztOylU6aRlS9TcyYufkMaA9KcLIrBtyzQGlxkBCRLqGqU/DAhoeUcSVkvPPMM+jo6UEUPUDoJoYCqykpjl8YjSFRVYjzLIE/zaz/n6KtUm3m2BMWqELFqDV3S91mJaz6NcmUFgwOtF+eYzU7gne+D8n+cFSbVIZ3NYWKSBymrqrAC7ZI11+D0S1Zj/bPPYOuGdbj8kotw41+/W6NLrGo62OrIFzTrGg+G8LPvfw/3/fSnMvuuq6tFJhzEF778Zby0YwdaWlpw2erLtUlqa8IYGs2LqcpNzHW7c9cuHGpvlwzjnr17gLGUKn4ymHlP2cNhJkwZUrLtP/qxj+O1F16gBO+2W2/Fgw88gEQ8KhED9gtVETolm+L9KwZQW28MWHY4lQ7f8mDL+60AXKbAoyDpfl+P65LA40gqekw3a83HcAIuXOcWVEqzu76/KoY715pUxgxqlh65ixfFI7+YfcI8p8MhVQMcfeLX7NHy7wndcqStMlGpisPsNbmuGfw4o0241hSudB4UFds89B2QbKmgasoxkvTozgNaQxI6pgYt0xXChf29PeJACJZ04jL5rClPlXqzbBuZlKRMAcbHuMk1E8nrZWNN7nqrqi0FzCKsXx4HyXsvG59x4ee4e1Zk/bpE1GQLrXdi/IYS2mZhzH3oyz/eZq/8z+3elsbLij87QRJQHji1egqOlOo0E1y9flxftkRQ9UYALi1QUpZDVWUYJ0sy1fraNN3gmaGxQDdPXVxOjlDKypb/iOxFhJrlJX1IPQhOLjDJ5j8mXOz/k/1OS7zBgX709/QoDvDsMT30ECbS4/o9jujMnTsPhw63o48JWS6P1HgaM2bPUYDtHx5WsCVJ6uTTT8dnvvBPiDVNw6c+93ls27ABa9/werznPe/Rz4mkcF36edvAl77574WN617E5hdfwMTosBiUGocJRxGqrEKwug6tc+ajtmUaOrt68OQTTyA9mkKCfc9gEK//P/8HO/fu1RgDs/fZc+fg5JNPLoolUCFjIjMB2gbxxYuR6EgPNBJgxceKk/g4e7RbN28+DjoWREz4xmn7ejk6XShudG0sjie5QOvgNk+GYgDRwLyMmqkTnNPBxxvqM2XvPuOzUV+9+gxV2VcJG3KcDNOI1cC+U6XS4nMMRBEEygU1yiAebR4eoDRyn6D5N4f3q9DW1qYgxAXB7JtEj/HREUwMDYkg0FhTg9HBAWXnrMzN2os9WD8w72TkHEnjxIG2JGDPPltNfR36B/pR19CgPXb22Wdhy4YN6Dx4SFUsh/rZGw4HgxLin7tgPuYsnKeKVgIlDnrTIU5oh6o9HHch0SCXw/DggF07pwTEe0aj7zRhccIz1DV2EJGqWUd48ckM9bJJdc4WAkhnskXYmP3+sUgCiy9fi3MuvxLrn2OgXY8Lzj0bH/7QhxSxR8bT6BkYUtJBIZBkNIJf33UXfvq92xRoq5IJTP7WJ/aTn/k0Dh46rBGfv/3bvxNUxADGipaBlsgIg8CmzZtxrKtTIz50naJrTyA1ggB9mEnoicW0zgkt0Z9y7dqrZVJA9jKN5e++62eIxyKGROSySNHpg6x8J+TiD1U7nOx4sfXuYHhXIfjK1oJrhY2Z82uXcCnQuuBbDOD+Ects8txtOU7ikMmsZzX7isIz5s3/2KBowcl8nSIF2UGtJNgFIR/8a+rqjJNBDeKebh2G7M8yEWFfLp0yMhaFJwgX85D1/AiuG36Pa1/zunQFc/rkBk8HlXAqaaMhBl19klXqrQ2PjGrcgsl+bU2NEuyj7UcwOjQoiJ9rc3JoWMYE1tpxmro5wn0GVSu5IQnOGdILNnbBT8FQLRxDYHyS7Uf4irCnY+SWpFJL1afSciYQ7vrJ3EEBxBkROGTNUKLjg60l/46J+ydUtFbKlzgC5ZWxP79+b/B1PXn7eQkg9+x3j4rYuej6wGV+4Kpoq6IKtEqwnIogoWNNwvCexumRbiQ53xbkvmSgJWk0TuSOMpmTWYzROY6IHZnnhJ9lcBF2BgGQ1jiLGLYOvFEB19vgwJCmA2bPnoPGpmZsf+klDAyZdSxZxZXVNYixnTQ8jIpwFGecdRauvGoNzrvkUjy3dQdu+vJXFMc+8clPYsWKFYo3XMNaxx5p+upttxbaDx7E+meeRvv+vUg4Me9AJIrq5lZkghH1Z5tmzMLoeBoP3PdrjPb1CXZhWX3+miuRD4VAQ2zOD9J6LFldJdYV3zwvEg9y2gcReuOBRUIEK1hCBN3d3erVMuvYu2evAi2hYy504vS86MxAObtWzKC4oQXhMNCaIo0+XNnEbF7D707hg5tYrOM0happP5mxTIPuEFJYMleQItRThDhdw9+7+7ieoz9EBAOJJFQa9mfl6vsqVkGUyFLlZChRAoIhpHl4sOKqqlKywf4ge3kjg0MKWlHHNmYnhH1awsnsM03SsFoBnkw8by7g6fjmZuHp+140Q5CXPE4dNMg5tmSlBrYJ5/Fe8R7ufvVV7N65C1UMHrxeaQ6S28jUrPlzMX/xIuTo5ZhOY2DI5DV5TQnFUKOZX8sUIk+HISOvePMGiSNwVIeMPPr0FrNpg91MkctGXLTRJa7BcTGOYRC+5EEfFpQzEghhxRVX47Vr1mr9bl6/Dmeedio++tGPaMP1DgxilDKFobB6iXWVlXj24Yfxo//8LiYG+o0IFw7iL9/1LgXTX/7qHnz7u99FTW2dbCMJR46mUoKU2IpYt+5FdHd14/nnnsUhmjAQUeCYFVmGciDh2jbYiu+tpa0N1113PeYvWIBnnnkaj//mMUFYAwP9CiCsaMlKp0arJWb2nkuEKLufReJmGRRXWqsU+jCmtz/QPHTMv5XghA8EPhktO029N64/FPkrRoYqKTT5CpYjExofIiKi+8rJAFO+Ka92StCj9QBPPf10jT8cOHwIvf19gpB5WPK5qxNVyIxTkpUaszExss1Q3k0eZMnKNj9qE/23MT/Th7YWlNYSNWUp9xilFaWZSRBdYLuKI0Jcv6Mj9CId1aFI1Axc1+GoCDW8gubUwxlZE5nw/4wsZgk1eSY2l5wH7SqNS1LieJSP0hWRBD6+oFU/emXKXcq9i3PJ9t6453nWuQuqAsO4DgbLl4KuoWeFghPMKI+Q/82vtWJUmPz+ilZkrCnVbTF4eCqGWjwkabk+s+Ng2JooBdlib9b9gMpPtdUxnHLyyuLopReDsSAFoZFMyL3zlDHgbdyOJFFOY3APEW0hAYrtMHfF1HLi7LYSRSmpmRwmURK+FiZ6JrkYQ2tLm5F2x8atIIxEtTbo7NXP+Vi2IaqrsfKUU3HFVVdhyfJlSNbX41+/fSvuf/AhcTI++MEPOlvIBqkdjo6OaE3rTt1yx52FsZFhrHv6aezYuAEVeWMh0qWnbc5cjAdCaJk9F22z5yog3PXTuzBEAhNp/4EATrvgtZizeLHMsN/ylrdITpBqMG3Tpyuj5Gwsq1oGEu9V29nZKaiSwZVfe+iYFe3mjRsx5hjBvBD08dSYDy+SJ2o4IQuv4qEK+QSsY9luOXFyCwR0h6AEpBGiCGMSo9d4Uxkb0+dnYtM6dnFxvMgtEl918O89m9Zntcp8mdEoA88J0uKB4OXMJNdHoXuuJM0TZ4X587CeMXMGerq7lX2xac+qdrC3BwEqlgQgOcauo0dElLIK0FWEfm7SEcNM79g2iam7eK1bM1ywg5VBL4OqmioFTc6AXrlmDQ4fOoRtm7YYm5SzzzQpDwYxRH/acBi1TQ1I5yaR5iKNOTFtHhByWrLXwz6yxjJUobo5ZNczVL/PqRERktGBZCeLq2iN4c3X7rNSzhWJjyu2MrPVAsZzwJLVV+HitVdr/W56/jmsWLUCH//4xwXxUIiiIE1nQn8hNNfUYOtzz+NH3/0OUr1d6oXTq/e1F16IlSedhNu+931897bbkKypsQ0nL1Sgu6dHa3Tb1q1IjYxgw/p16Dx6BBW5LKpDQfX85BbCAfVwRL1a9gepiMZgyyz34MED2L9/H1qam7TmCVnR0DxZmSwiJEYociMurjoVEch14Rz/rhgArGPiREnK2hn8faEshYIM6Iv+y+5gLSdNkYmvwCbWsTGeFVicKw+/zyTDGJhWVWiO1jHZpU7l5nhLM9Qe2Qmoyl9z1VWYOWc29h88gPajR+W4pVEhBDAyMCSSipSyKgJKuqlBa/vN+rIe5fB1lxIPNe95zU28ndAu1wsrZq59sZCj1FjOaOKB96+utl6w3r59++TznKhM2vq2C6ZAy1YSA61Z55FXYqQc3x7yugBMLnNMUBVofeXig6kluRZEDZoVU9hX/k6PVxVaUXvaAj3POQZb7Rm+Txk12L4onkfFkQY1F/6kHq0FWyeqUEY+8onTcYjI78DJbjTA9Uxdpud8ea1St9ys1Ec2FMWSwkIhi5qaOE45eZUSLxY/FIBQcHJtOAZBEmyJipZwHdOvJ7eHSJtnCIfpq12A+BTcj9SD9+qEDLJ8HfS6ZTEjDev0BHp6+rBk8VLU1zfg5Zdfwb69+zR7O23mLIykxnCk85g4NCT+Xrx6Na5Ye7UC+Kt79yBRVYV/+ucvC2q+/rrrsGbNGkNss1lUJhMmWOIr2i/f8cMCCTdH9u2Vdmv7gX26v8naOoSTVaiorMb8ZSvQOG06ovFK/OiOO9HTfsSqwXgcdTNnYPXatXI0Of300zF9xozigh8YHFKgsxGDsDJMMlWPdnQoC9XGYM92fFyelUfaj2Dnjh0KfBpC5s3g5neGAkWdY08tdwy98mrWwxZ+UfvgZlALF7NzhPCU/gJt1EYlE8fKl+xpHhhkKgqYqaiQnVclRTbCYfNtpbRjdbUNPEfDGB4e0k2kOwRZqtrkkYjUgBqbW9DfPyD4gv+6u7tAOE3UbzbxCdWFI6p8KYZAA2SOI7HnzYBLiH6CBzlfYziMKs5gpkblrMMxIMLG6l072SZ/KAhW0j4w1R5ClGZlaCgDf49/Qv9HBtqxTAaLly7B2eeeKzRi185duP/e+1FXXYPR4VH12FnR8PpEaqrklpIZG0e4qhaT0g2NYIIHWiKhvhmlM5nYUJiBkJAsx5x2Lg/UVSefJO3ZAR6wTmbQZO18X9cON0JrqlIIH6sir5D5Nt/bSLaAhoXLMGfxEjz/5JPYsXULErEo3vTmN2uzcXMMpFKCE5PxBFrq6tCx+1Xc/q1vov/IYcHwhMOb21px5VVr8ZO77sJn/uHzcnkhlf/VvXsxphZDAclEQhXYKzt3YtvWLSJVVPD1EoqaSBdHe8iGZmLFipbjPmwR8JoR5kwkaBhu1bxIcURRnPWjwcDuXhZZ45aAMNjy54RPvWqSCbWYEpGvTNR3d56/NvISKY7zqKp1MGYx8ErG0RjsfnTGw/il4O6UeZyBuqoWF0BkNM9ApKO+HH50TGD6xsZiWLh4EU4+9TQk6NISCgotIJN7+rTpGOjuxaH9B7B796to37cP1Q31Yon2dnfpEbl+mBDz+pdoGAFrL8mgwIhL/PBJtY0R0skor7XOEaKjRzu0jpYtW67E/7mnn9F5QJIhZ9Pp88wgl2G/LhbRvmALh0G/vFr31ph6Tq5V1yO0ItICqguLqvC4ty0dds0AJq1M/ChYIsKeTUjwI5NOix0ttS+N/di9kbiFZ/Dr+zbXb6pUf1qg9RVt+XssL4j/UKC1IFpqyhsMXprl5svlHLeqUDceyTXBRCeajGP2nOloaWkSyskgy7XJVktvf7+E+q1qh1oP3gfbt+p0vpFtHImqmmUCx/3HUTxVs5NZpH4riSr9AOrKR6lhHNdeJKrGs7CxsUXnV19fv/6x7TNt+gwkKKmYyWgefuGSpTj1zNegur5e1XJNfT0Y21588UXccfvtqK2uxtq1V+Giiy4yCDxLJn3CCI/U8+Z5+7lbby+w53fs0EHs3rEdRw8d0OaPUXYqUYlwdR2aZ85G68zZEmG/+yc/xYHdewD258JhJKe14do3vhFd3d0KtBynIdxGqJjm73wiZiSsEEZGRnXB6EUpQXBa6sVi0pTl33V2dGL/3r0KrAxuefYGE5UnDLRe/Uh9Ic9Cc7fcq5QoG3cbRctBKjrelMAqLWawMvAdSymTZOVN1ikTVZOFTGGYggRc/NlJzQezv0iBgmgijoljHZi2bKkCLCFHLiK6GI0eO4Ylp5+ubIeVS31Tk5jZHCnh4U3onNcoFidTlbNWAUQTlVi0dIkO5u7uHm0uBi31PcfHJIOYjIR1sI+NDkuO0Wf+fnN4mNAOAoPQ/Ycfv/OD8fzbynhEVU8gEtYCXbhkMdZctVaH07333I9nn35WmR+dM1j1El2INdYjQ9invhFj4xNFUQ6y/yqdYwUPKAYmXsMhqTCVvPZaZkzHO//qnTjznLORDwflvsJKQ+Ma7KfGmOTYCIfQFULFTMoIU/Ln3CyEaQsB9IxnxUR+8L578eKTT0iOjzrDHF1qnjYdwXhcyi7JRBzTGxsxeOQIbv/mv6Fj724JcTBgzVswH+dfdBHu+sUvceXrrsWiZcsxNpmRn6XkRAk/xqJCEV5+6SVs2bgRXR0dgo4TyGst8BAnwkPBc0LbrKwYaBl0eYAw0eBaZ9Bkj1ri+Ew8XfauDF7/ykQ7HBHGM295L4ta4Y4owrNLB5j3exZa4ET6nRpTEerzjLSyXi8DpfUoaeLAfleph1h+4BrvxiowR9G1KlhBwR20RR6CAzlZEeZyWLFqFV578cUalxodH0NqfFzBtoVCNuMTQgmoyLVv716JfTCI8hqRjTw+Oqqqtpr66Q5GFVmGsG+QY4E2m+9H10Qek60ig2xepEzO65KNGgpHMW/+Avz5W96C93/gAxLb4D7VPqngXojLto9a66xqic745/TXQprTzh5TfycD9xJB6fhA6wzJ1U51vVAFWrMAJL+EMqjSded8P2fkSb5yPVqjU3utZF/VOma3O/fYUvlTWMflVaIBHsff//L/nwohK3G2CqYMIi4ng7pkX8hYTtrD3u2ItoMsxuvbmqRE553NGAuYnJLjwHspvoQjoRExYnA0gqmTnA1SnYtccVOWI+pKYpQkg6QMmFRbjGccq8zKyoT2IdcNk/fp02ciSElH/t0knb7CKoSoJMVxofkLFmpcjAguZ7OJlLFy5tTBww8+iO3PP4cLLr4Il112Gaa3tWmZ6HULns6LDyRjkE/d+oMCx0eGu7pw5MA+9HV2KOtmtVrBOb9o3IwFZszSk97/q3uwfeNmMS4ZaOOtrbjujW/CZHYSS5YuVTZi5ARrUI+MjggW4NA/1yMZxzxUGWx5E6nGwQOVRCDO6G7bskWHOStar1owtaLVgnAHErMTQYyCyqxU95m79SMda9MaV8UxBPM5JG4/odEaSj+STZ2oqxMLLUcCUm2N+o0MinNmzxKZgovKK5ZwTKO+thojI0NKLiQiPZpCbUuLDqNBMoeTSS0WLgySQHp6+9wog0lCsoplsOIiYjY1d8ECBRMiBKqwR0cRoexbekxjPvFQhXxqOV9rOrfWs/KsVBsNKClZETJVRcTsmDJjETPUFlOzAkgyyAYDSNbWYqKQ1+fzzr8AJ518ioLtQw8+ioceegQ9vf1KBKil8oY3vwkrTztVh5kkGAnTMCBNZhGPxFTBahYul0N7ezvuue8+7N671w6NigBmLl6Mv/vI3+HMc89B39ioenYWTNh3sWCiQMTN5linvOc+8BJO0pxaIYDRSWD/ocP49T2/wotPPIFIZQJnnX026pqaUc+DPBhCY3MTYuEwWuvrVIEy0O7ZshnB3KSSmukzZmLxyhV47MmnsHTVyTjzvPNEpCKETJIT12KUxubjY9izaxd27diOwd4+E3lhQOYIG4OohlLNrIFBOhKL695TJ5nXniQJ36PmY1I4hXKkvppQVet7rRY7dU0kTO9aAAbHOeUxHd7kGFhFp7UetGunx/Izme7sNDEE513rRtdkrOF6a2IQTzlsfaVdFLrWqI715PScDilSgud0r03+0aBSzjDPmjMHrznnXFTV1qBvcEBrgCgDSUq5tPXziWoNDgxiz6uvqP/NPUam6PDgoMYv6kloIqyazyNKUQomZSRJkaPBVoxbPz5pMNk+m4olE3kkNY7axiZVKd/7wQ/wyKOP4Suf+7ygx7DaHQWpsDGZJWGKHAiuGXqV+nvie9862Pk/cj9y42guEpuYRKmq9XC7GwXQ+iCaxT0oX2hqO6sCzympZ7tIgVbuVUxkbOqCzFp9ds/jx2WsSDxxclSeKJ3o61IX2v6+xCH5PcnWCaBj8/ItcUPseUpjhlQFpOmMeA4RQ+7yVH+qTAghS9ZVCVEi6ZB7ZZh9zXgcJEGS0CZnOCqbiZBmhg9k6rN3y9+hDSYDKs9RmoTEEpWqalnQsCgiQY4thJj09Jnc8NqHFWxZCUcZ3wIOKWLMymRcwA3pPJZeOpn4sZiYx2Qyj6Un8Myzz+Dun/4EVZEw3vyGN2D58mV2/sVMq5ttIMLU5Lc0NjYg8PHb7izw4M4Sjuzrwdig0d8rSJWn9nFFCINjadQ1t2DxoiV47KGHZTeWYwBIJmktj7XXXa9SmeL0hA55w3jRmB0cPHxIm5KBVi70PJgmJ3H48OHiwckDgGbbB/YfwIZ164rKUAwSNgJS8qL1vVQ/6sPGtrf50thMUbGplFnpsPBWYsX5WCPc8JDka5Z2JaHZqqQOXyYb01rbcPDgQX09e+YsHDnSrgvIQMLF0NbagmioQnORs+bMFsmip6dXPWr26bgESY5hI59ZzVBnJ6ra2pRhc5SE8DCDhmQbRUsPo6q2FgsXLcbevfv0eJQLi0fCep2T4ykkfjuOQjUmspE12uC2tYJrcYuT9G8kGj88z6NP5JFwSMFW/Wv14nKCU7jwmTs3trUhWplE27QZePMNbwHtfX7y07tx7/0PyHAi+FulqE985v/iz9/6ZvQMjBTFM/h4nIsNB8OuQjBt286uLnzuH2/Ck88+rUXKHu+CxYvwnve/X6SqiQB7KcwwKcFHWT8jyahX6CAovVbnKazKy3maZrJ5HO3uxeH2I3j4/vuxZdNGBafLr7gS8xYtRk1jIwZS4wq0ZIjWxqNIFPK489vfwqannkBUzizjqK6txdJVJ2H91q2Yv3QZzr3wIoxyfri6RhWZAn6gIGWpl7dvw55dL2OC65+i9RVQACacnc2ZDWEwHMHEpCVOCrTjpqXKPSJ6gdilPFiNkOcPSl9MWPFvsDFhdgURlyiVDjX23k3VRxrGDjrl6JakUJ3vcvk57JEM/m6RKU8BAPcKDKa05/WHrqoY9RsdocfL7bmTm0mgkfL82Iv1Z03/N6B7y2Rl2apVQnX6KdRRmRC7k8/Dv+d5w9fL9gNbR9u3bZV4C/d6amRYX9eJOZwxJIwa39lJBVrriblxMd8SkSwjR5Aq1Gfj87Z3HkOipkZr+B9uuglnvuZsXPe612HgSDviJFEFKzT6UUnxgswE0qMjKDgilvE0LJgoFXIkR7MZtF6yDzDGOvbB1qZydX99m0uzyzaLzIqWyRjhdLlNUcSeSKFDorg/beIiX+KRlDHS9Zr+h0FW66j4r0SGMui3FGjLq9gTV7Q+yS8jYhZ7slbR0/tViEucFnM5OSElmpowRjJhJIjTzj5bRFmbt7YWGoMmz05+ZqDl+UkFMbKQGUcYaIkecpSIk7sAACAASURBVI8xkWJri6gS9yBblAy+/H9pGDBZD5M0SOKpI1JRZyEUltG7TyZtRtvaMd6Gkc/F184kQZwbJr75HPbt3y9ka97M6VixZIkSZq5JojBkNbNt1lBXpwRJEqcfu/0nCrQhQiVUuWHlRKybizUSQz/HcoZHpV40d958vPDMs3j0vvuB/j6gto74Ki5de7WcT1iVskTnpWc16ytYvlBeSP4/yVHcLIPDQ7p4DCbMIvi37Yfb8cquXQoAzF7Zv7U5veMDLReJD7RSzyFD2WP4DtrytPkibOYqWjcL4Qb/aUYf02CxzXFZZsyAJLZzPi/JPBKyWBXOnTMHN998M05btQhHjtHAO4DWlloxc3nU7d5/CB0dHcrWN23ahCeefArrN20UTHXOOediYGhIurePP/64MjgevGRv93QcQ+vsOTh28DCa5s1DPFmFmtp67N+3T7BajG49ztqttjImBa+RwQGNAHGj+55NcbDfnYusWFn1klnNAEviBs9LBVwRhIJ6XCp60btxOJ3GzPnzUdvYrKzw1DNeg4ULliCeqMK/fO0bWLdpM2oam/H6G96Mt7/7XYJhWKWSsKWK3UEwXlKQ7aOjnX34/M03Y93mzcgHDSaeNnsm3v/BD2LRsmWCdll9aK6akCJn3Fi1RCLqk4vw5qE2blYJcdgYCSvqrt4+tR5+9sMfYedLOzCZSuFt73oX5i1eihDHbPIFjS4xMQlMpFETCuCu79+GZx56ACES1iZzul8XrF6NdVu2YObCRVh52mkabwvH40qIJE2Yz6OvsxNb1q/DK9u3Y2J0RIG6IpMWpEyBBLKixeAMkX2c1SHAHh1bJyQUMYv2/SwSX2yO3CVIxQPODm3PNCaU7nu01g5zBgKuLcJ1x6xfaACTnXL/X9ebKvZnyw5QH2hLZCODrC1ElIKtb8t4VqlElJwYig5ld23EwvUjpd6Xle4pnF9OVOKUM87AwsWLVdHyfjOhJOFvemuLzckzEYnHJerx4nPPWT86UKHxMO4z+lV7Nq4MuyeNBMW2j8xC0ua04hMOMkjZAyXZkG2EMY5/TE5i3uIluPq667Fg8WJs37wZ37j5ZmT6+xCORTA5MKiqm62Z9Mgw8pMZkfpEOHQBzfdo/bni5Vh9xVge+IwEVR4MXUD2430VQQsUUmcyaVjz3+VeIuJUoSpJTkbufOLX/kNqlOVztX+ohJ3yc9/bL5dgnFrVlhPc/utAa/CxVcY+dXOubQyElZVqqYyNjljSEY3QKxKYNg1/89GPSHmN7RYhJcGg2j2cR9cIoMRBOEsd1rnAAGkJJ5nGnJygXjY9jznq5qYqxOoOKOja+yTCwTFQs7q3kUgKqxiML/JfNqugSFctvhm2whijmAjxvY+Nj+k1skJme5IMdiJdOn+pqSA0TlJmWjcsaOjENjg4gMDnf/VggfNIdNOMEQah/mPaJKyoLZupCCLFmx0Mo6WlFa/seAm/uusudO7fL8IUHTLOuOBCzdDSKUeSZ4m4+iOiwfNx43Ex/ygiTsald0TxM648THmg+fEe3iabxSTV3Yx9xV4tU8WR1JvLhjUK5GHjKYG2uCi9sIp7DHssq2p56HnhCV4nKonwYeim09TUiPPOOQfvf9/7sGLRLDy3YQf27tmtnuymDetx+OB+tNDJpbtbN66xsRFf+KcvKItn1qqZLMJf8QTeeM0a3PQvX8cZZ5yhOcyvfvUW9W8LhQCyg4OYtepkVWcrTjkV/YPDSkL6u7s1rJ8dT8nFpz5ZiUTEAm2KGtXSVDXGotdXJQwmopOG/gMyjxfBgxeS88gO/maAZHVMicxoVVKjRpMVQUybPRcNLW0IVISxZOkKnHr6Wfj1Qw/jgUceQzoPXHrllfjIpz6JEGFsah6zx5Tn3oliYpwSe2RSUxM5hGO9vfjK176ODVu2CpoeGkuh7bdG9+/5mw9g4dKliFdWYWhkRP1rGWmz9+JY26wYtNDdvWbQofG9Aq+TBuzp7xfp4Dvf+iZ2vbSDGR4+/IlPYtHyFcgxQ43SJKNKqjDD3ccUaB/+xd14/L571CqIhbjBc7jkiivx/OZNWLBiJZacdDIKHHAfpQVWtQ56EmaGe3vx0qZN2PvyLkwQ6iL0FalQj5Z9GwkG8TkrQqqcyLhlf7lcb7jIUM+ZuwcPjvIP67Gb+QLXIDe+FzBQBeOqVVX2TACZYbvqtajGJEEUI4Dwe17fWG4nwhxddcYetCepuURUwdO1ZQRTO60kkbd0UFkWp+di4qM3TWjTt5iNDKPDNGDC7iSPvOacs7HqlFPQQ9LJwADqGhtVAbQ1N8togfe+pqoKXcc6sWPbtqKwBHu0FJghjCyYNxzSZ/ZwuTYk5UiULGOe13ydmrEl1Eg3n0QlhqhGx+omnkDjtGkKtLWNjRplvO9HP8RDv/ylWjFIsaCownhfr6ouJpJEjSzQFk8SnWkGnTvUzP2o1Km1b/hAppnjYg/e/ZbIixUykzdPW25N05r2ylwMqlRKMga+4dUl6Nhmf/NFQ9I/MsoW+Swl04ITQcd/TKD1Vb0XQlGiwfZWlAmmej9aO/NOPVVraYRV38xZ+Mv3vFfVJwlRHNtj2KLYDIMtkzS2RjSgwTG9UFjry8t15gp2n/iztFpweX3NdarRnRgTebYUacjO0TTbEwy4fl+wOuZaHhsZVe/f2Mz0Hc6pACCCQmtSu6dGkPXjWuSvsDVKtjzPCRJrSWCtInpL4qgKnAoE/mPd1gIzt3iggCQbxLmMmvKSWwtH0TkwKOm7AfqkxhPoPXYMv/jpz9C5YwdQU6OMceHKVYJ+mblz8be0tQofpw0WL6iUYBAQ+5a9TAYlb6nFoMwXTlH9nS/txAvPPWc3x1nPqXKdEmj5hn1FyzKdx4Ff/B4q0zYog0Fcz96dBj5oE2Kzik+LzM8xugVNuHL16kvxr1//Eg7sP4ovfvGLePihBzXczOyzd+9usKSct3wZOo8dw/jgINkfSLa1ql/94AP3YXB0HHXJuOatvnrLLcqKmIFd/bprsPrS1fj7//sZkY0GeZO7ezHrtNPR3dePeQsW6TrR0YfbcHJsFMhmUB2PScErnRrRAU/hClbiynilYmVBNuxUlqJhg8X4mYHXD9gzSeHjxjnXzEDBxVpZiWMDgwhXJjF3wWJQsnvVSaeiuXUGUhOT+Pk99+HVA4ew9rrr8NmbbtIB2VAVM7gtm9f6GB1NIRwiccDkyg4d7cA3vvktPLN+PVI8CENBzF+6BH91442YM38+urr7xOBj8iUokSxNx0aXFyRVvST1xozWRAoYHFjxsHqboLVWKIgffO82bFv3onpgf/2Bv8FZ578Wkcok2GFjn4Z9t+7Dh1AdBF78zaN44r5foZ9QfjyJwaERnHXBhVi3bStmL1mKM89/LQLRqO6DyBuFPCKBCqlkHXjlFXQcOiixijCDYYZqY3SkIS2KG5CQZQhjGRqFM/O1mUtVWPT/lcSgGEzaA0okpkB1xqS1BIqBlp9tWsTUmETMk8KXEUH8HLnvv0oxjbaVmj/2jjLGXzhORczpCvlA6UsSv7dEdnLzkQaXGhHIl9t83bwuFX6EodibdRUNkSnqDSeTWLpyJU4740wlVUePHUNTa4t6r9L3PtIuqI2BllXAkcPt2PPKK0Vj++6uY9rvVey7JSt1HpBk4nvemil27GO+zmIvWn18LqoIUtksqhoa9ZmcklPPOBMTJBoO9uNL//h5HDtyBHnOT8ajyNHYI1AQAkGxlqmEQy5U44K4pOKE8K3NlRahd9/HLJV9Iv0wsBRDOK+nE0ehGw2vidoo3opOfte+ahSU9ScHWq91XP4aykP2HxNoLVC7ayIdaIOOiWqwN87ki1yIT33mM1a9hiMYpa3c7DliDHOtEKWieQctLolI+LYIH5cBNEohJSWf3JZMrNJK+ItVNJXmnF2o0hIJuhh/R+Yr1pOyIIu8igwlb4KNCxpp5Fpjpap2lRLJgtqDLP6InHrkhG0R+rVzzxP55N9nxtNC+BhsiQwzUdQ9/OnLewv8Bu3QqtnILeTE+iMWXRGJom80hVxFCAfajyBH/Dudxn2/+CVe2bIF8eoajA8No23hQsyYPkOjK1zktMGjYXZjU5NMzVn+M7Nlo5uMLma07IPy/4mLM2g1NDRovu2VnbtsJCQ7qf6ZoE4bn3cHlOuAiCXpHUdK5AxVA0WbNs/gtPTNgm2Z+4+q2UllHcyuaftGogWhyOnTpmHtmqvw2U//Le788S/wT1/4gio2jj/Vt7Rg0aJFuk4vbd2K7NAgWufP1/thBkbCF6v7pcuXo23aNPzjP96kPu23v/1tQYi33HKLKi/OH7///R+QCcNXb/k6Xt21C4gl5A5BthyLbo4YELZkz0hkKI7CEOKmnJ3rMbOqlSVXgdqv5nTEwKpgGzBXHFrcRUKch2VGZ301IQGZSclmMtBz5jTMwBaOoqq2AWMTWcyevwgz587HtNnz8J3v3Y6Ovn5ctmYt3v/hD6OmpgqB7ISkIrkgK+mQQyZ1zEgKoWgEB4904Nbbf4BnXlyHrgHChjnMWrwYf/nud2H+osU4QLmzwUENiZOdWyRFhW32mGUiIcQoe8uUK3SONpo3RR41tTWor6sVGeq5hx7WGbH6mms179bQ1obxbE4IC0llnYcOIFkBbH/heTx5/33oPLAflQxW+QLOvfhivLBlK2J1dbhkzVWobWnVHuBGHKM7z/g4hnp6cGj3bnS3tyNH6zduoBxdQDLq82uLMjBWBDXozv4sH5sHEJNN7g0mNUoUnTC+h+O8U4kt0ZJwBTe7ft/N1RLhKYdICR37AKrA6PqlvqrzVZ5aI27W3Bibbs7Rzc76uWUHCBU9jTXv6pn9TsfWm8RzDUX8/tSh6vW23eyokpykrsfsefNw7vnnawyDvI3K6iolApRe7GMyKSKW8Qpol7lz+w5LsvJ5HOYkRDar+1xfW6vfY5XLKoLCAFzP/MegYRMHVmmKuEL3r2hMbZGh8QlUNzXjnAsvxLKTTsJJy5ahfedL+OI/fNaY8f198hTOjo0iwNGtsZRZ17lExwc5TwQTaiBR/RORhyzQeja0D16+H6gigNCwmwfmz7l2mHgRyuSZSU9dmTo48qfCrJv3L5Ie5VE4tZb+71W3DISylJv6+h3fw9Zi6bFLPBB7fKUaxQrGJwAW9ORyJO3qSbum7Jsm4rjg0kvx3e99X/PU9DwP1dSie3BQr4OmHT29vapkBcZKNatMYtKNLApJkf828yEzB+A+Yy+X94LjOvzMKlmv090ewcZqM9qMMu9f9P8h7jvA46zOrM+Mps+oSy6y5d5tbIwBF3oxnVBDCoQkhCRsSEKy2UASdlN3IT0hdZdsNllaAimAqaE3U2yDsY1tbONuq1l9NJqu+XPOvXf0WRhI2+cXjx8ZWRp983333vd9z3vec6JhCUsQoudaJNTrdJAdGVcyoOUZYzPiyP3ECRWhgDKfGFIcCdKxyhLaqigGNDiIlc8+B9/tq1aXquIJhNkL0vC6McClVmgvVVR42HP8h6zTKPVufVi3dh1W3H2vscQsGoN2ZqNU6qCsIpc6IVSydSm/xkYyGZx1o0ZJXSNP2GCQfn8ZdLS1K0PhAcJASz9AkiMIByqLl22X8YTVcLxlV/Izs3tWOnwqZkDfGDWbeU1zd6Vram34elpaUDVqlDYhmc8m0KQFd/OmUrhjwoSJGt34ype/jCuvuAwr7n0IV15xhfp8g4MpHL14sQIqiVGNDQ3YtW2n+keGLRcTkzCTz2Hx0iWS7GOVf9j8w3DqqafiX675BJ56bhVmzpiBRx99DE8/8wzWrt8g5uEHLr8cS5Ytw3veQwZ3UaMQU6ZOwc7tO9DR3i4GJDc8K1hC+2NHj0L7/r0I5DKUutJhX19TpfdQFY+iVMjI2k7BVfZf3FSOyWoWGzcKgyHhGN5DLlCK/IcjMQyxKisUceSxJ6AYCCHRMAovrl2H9Ztex8lnnIWvfuPflTnmcqayoC1UNkOyioF5SEqoro2jta1X37t+0yaNB3GBTp83Dx/9+FUYN2kiNu54Azv37sVrmzcjFCMTUQ0ZubrQgosatfU1NWYBZ9NoaGxAJBpGT1+PqhtDSAvghaefxctPPqX3ccJpp+Osc89FmPq5iTgCoYASFo4UJA8cwK7Nr2P1009j52sbUGVdkuYfdTRauruxq71Dtld+rnVKA8aigve5N6hp3L5nD7qtNR6fg+aXdRIa1R8yGYlYVFVVK9navWuXQQxE2CAfIK2NWiYcuUPAIyRvDjerp+s5Mw/JCrXa3t7KwwXSkao+I49jtXxp+ebRSi5bkx2kdsSr8Qzf02pRh4oPQxRt0Hs3CYGbdSR8zorNaG/7MfewwzBj5iwj1k4CIhnYmjM1JDgHjzOZ2rVzJzZv3KQqga/a290p6J8tkJqqShFM2GLj82dCyjnsrp4u9HLtU3LVqgkZ6JoQehBBonH9SQwUiph/1FEaSexqb8ezDzyAXa+/jgP79xmlL0478DM9ZCXzZ03azdFf/jD30lZwb+Og87bmOjb515Gl/RkQClQegbGkHDdFYNjHTiXKhEdVan/FhxflYyJSoqkHg62c0owokJS/iF7YloSbaih3m52udtlIwCA0QhPKc7TmuceqqiVIEqyrlwf05Z/9LK6+5jPo6u1TayfNtWc9hZUcGShS64v3QSN9zu3LJYcaSrYKatZW0m5CE1j1b+Yrskh1e8vqV7tEic+GzGfTBHBOY5arYPelrPvIF6LqnUbhhk0zeF2mFWTaPGL9i08Ewc2JaBRvbN0qQxHfig0bSjTETfb0GikyEgfSafQPDiJbLGLH/v0IJhKoiETR1DwJVVU12LVrDx584GHpgFIfmYP/sUgEDZyT41hMhV/wMy+kprZOYy0cG6kd1Yg4D01uIDa1gyEcaOsQHMA7s337G8pmjYiFtcqzRAleWNGaM7vZUB4SpqPnybwEI1lJNCrj0Gx7/z5EGxrEVCPTl4pU7AlOmTwJFf4StrzwAqonTBBLjOSLL1//r7jk4gvwja/fgN/ecYcOyq9//Wt4buVzeP6FF9D+xjbExzUpqA929KJxbJMgsZq6WtmAZQt5ZewMspkDHWiaPVtVyNFHHYXZs2ajvq4Opy1fjjFj6/Df/3snXli1Cg///nc45YILcPTRR6sv+K1vf9sSxPZg3Ngm7N2zRwbjhGKo08uKK5PsQyHZrb66b6iAGvZZB/pRGQ2r0mKAZUXLWGAqIrOhHYlANQ4b/RxrKPkR9odkhl0R4OhBCEOBMBKjRiPeOAqNk6bg1c1bsPmNnTj5tDPwxev/Tc/QF6LwRlqLjMgEgzUXOeFYBt29+1pw2x13CC7UjCEJZE3jcMJJJyEYjaAnPaB1RpedUqACXf39qKyuweDAIGjBlUkaZjV7yxzmr62vlcBGrpDVQTt+/DiMbRyFB+9ZgbXPPS9W2tJlx+Cyyz+AHM0AShQbzylJIsSd7OpBT2sbHl1xP/ZveR2RDCH4FKbPnYfuwTR6s1lc+pGPouCvQN9gGvtbWo3gBpWo+pOaN+/t6NCIAu8b4SOx3VndhUJCZiZMmKBWyqiGRqxfvx7r162TFyqTTSZ1kn4jyUMa3d6KYdisYiTxxMsE9f7dPE+PP61tmbiK9Z3OYMKS3kDrDmJXVZsAzups+Do1GsZ+Ke0Zi7ScM5rLMsmWF6h8g3TQynYsEFSgnTmL+6Cg9hH3cI6HlIVXNVsaMEQUKpO9tn6DYNQYn1lPN/p6uvR7+P9M7onSSMaVbFBCdsW85tp5j/n6HClh0pOIVyGTzSMQjqIvNYgs21STJ+OC974XD6xYga6duzTamOzrQYkzrFmyfo2JyRBlTnVwuklNczeH78Q7B9p3vP8WkeC9Yk9ZgdZ6xLoeohlLtKgVg61Fo0yg/euq2ZGBtlgymusKGrZlR3TBcVds5DLFi1TehhFFzVXrXzyCGtaIXRaYLN60dUuINDQiOwR85trr8K4LLxL/YYgID9+XZ+SsPJpmg6vjHWie3s5Im4Bs3reb/Xbvy617J7ThjNcPtZ/4CtRsH9lm9BLcpAcggwpqyw8zlJXMiu5ALQajnSxnOZob8Gyw8+ntrW145umn4bvu5l+Wdmx7A3t20p6Ng+JZjZ/IaoozsT4fmqdNw+jmZjSNn4hINIGOjk4898xKlFhFJaJY/8oaHYajGxsUaKOhkBHFDwZNCcXeGsXBSWUPhxCIRFTZku1JmzBSo5l57N27B20trSI28GLZhyMZwNw0EhCsopG94Qy0PCgEuzv6vOBgc/DxzXNmijeE/TBuZmYlMvTuaDcEot5uTF0wH9u3bcPYMWPw5BNPiGB03eevxb233YaqP8/3fvhDH8I1n7kGmzZtxAc/9CF0dXepUu/v7YevANTV1glidDOCLisOjx2LxtGjFNT729oQb2zEb+/4jW78PXffgx/95CeYPnsm3tixCw899BB+8tOfotjRgfd96lNlGbJHHnlEG4D2XvwsiEKN/zSGBHFl1FfnIURDiGwqKbIUB+lZcRBO1oygDbauh60REFa0UUoFZlAx5EMiHEM4QKYvA3AIFdE4CjysRo1GrHE0Nm7fhZY9ezF3yTH46Mf/CX6yxv1FdHR36VCjtOVgKq3qhuQ3/uFY15at21CyYvTsw3D+bWzTuHK2SkLIQCYrAlF/agBHHHUUcpk8aiqr0NfZjQOtbSJ/kVkar0ygrr4W/oAPsURMM2qzZ87Ebb/6X7y+ao0mO49YdCQ+/k9Xoae/F5V1NXpNQtb1tTXobetAcKiEm3/0U+zetBH+VI+qsvGTp6BEqDccxsc/fQ0G8gUF/63b3tDhEvT5kOrtw/4dO9DV3gZf0UhTcp8wYHAzEublWq7jwHt1taBNPnvOh9P/WI4e7CtnTHaszX9oPffhyskRmA5R2epLbxFoD1n9HuLU9wZa1WiHqLCd1oL7ce41uXfxdxfonTxsbsB9x/EHo79MdIyG734JRUyaMkX3iQmoZs55DypMFSyiC8lLoTDa29rAM4lEMa7hVH8f+rq7UCrmNerGapPJfFVllQhnfB0+AwbaaCJutI9z5lxhqzuVySIYjiFFNMjvQ+TPUpznv+c9+PlPfgL/YAZ+VrAkvpAHQVIU2y909qKdnkeZyb3/4WrWVLWeHOSd4uqb/l1Fgg1jDHiSJLUesQ52ViLEN8IK07K8jXb4Xw8ajwy0spyUQboJrnpHiqeGJDps+/fmQDvsO2vegVdEyAVaIzMbQol/fD5c/S/XYmzzBPTTXpIs32iYE4RlmUsvtO6C5siK1lWt5QLL6im77/MGZ29S6l7brHOT9Bt+gxsFtYmULdZcWqWEhgmBxzym3MqxqAMXvFjwwZAxrLcVMgVpOjs64Ks8/KgSD28Z4ZJezqY1Ze7icf2ZNHsW5i1ahEnTZyJWVSO/zY6OLjz/3PMY7O/DnCnNeOJPDwm+i9P/j6Lq1tmCmLcyXDv+kmfPi1R1D+2fGS69Qil0QRELUaGZaVAMQHO0Bi7m0zcQiivtbTapHpjV6rS5JgNtGVpQSe8XXOcgtXxPD8bPnIGe7k7EIyEF4oULF+LHN/1IldOyJUvQse0NNEyciJv/62YsWbwYwVAFR75wyulnYd369ZJQq66sRjqZxtw5c/HuSy5BX7IfTc3jsX3nDjzz3HPYsPE1PdB+9n/6+3HceedJQYTQ8Ssvv4Jvfu2rqhRXrXkRGzduUT+G5gw//ulPJORBF6SXXnpJ/QM+vN7uHhzYshWRUaMMpO4vob+jRdBxiBJ/oaCycGoic76Xn5WdO+jYwullJikDbcSwYn3MOitCCFWERJHn5iBbMMdNSM/amjrk/EE1/6fPnouly46TeEWoOo7egaS0QrkQuzq7y4kTK1qiFpx3o44yfy/JDuxdUteZe7C7y5ChOOfYQpP1gQGcsny52MtjGkdhoLsX619Ziz07d4p8RUippq5GSgmEhCn5Of+wefjNLbdh46o1UtpafNRRuOzyy9DR1Qnmq1093SJNEXXp7+rGwrnz8INvfQfbX30V0VJeJLPR48cjUl2DrM+Piy+9DF3JAclD7t2331T8Ph8y/Um07tmNvs5OiRswAPEgcb6vbIFwzfJZaSRjaEjjbAy4iVhc9zmVHCh7tbK/yPfj/RhZuXohYfd9Bx0ejkHsqWy8h+lB1e8hwoAXOvYGWjOuY1oOpp84/MPlA419rlxGM8YyRbffZAhUZn9SjYmjfiRG1tXXG5a02OWWDe3nrDmVx4yvLJMVJiUUkOHsbJw9tL4+2UVSRCIWCSnIcr2rh0vJvXBIKNJglgpdXFsJJaN8D6kBSvD55OgykMkhyd8ViWDJ8cfjkYcehC+dRQUPfI3C5SVvypE1P5N16okrWbXwrO1Rm6rWZCR6l39dUXnQU1AV5IhVnkBrxDY8fBLCk/ZcNXC2pXl7iHR/SZT3rg3pAA8ZwtLBimDWi9vjHe3Y8Oapmj/eQMtyxwmfaLzPiqlwf/De5wYzCPz5jCCJkpTNfLGk55Ut5ISWuDPcrUHnEcwzxPsWDXnbjZLZ+e0yr8H+Wtkemj8kMZnAfPDdMa9p2PMu0Ja5ERwVLVhPYqInei1T0Ln9aJJPrmEDd/O+chyRc7TUYuCeJ1Oe7UXK9/owfpq5BIt7869kiVXW1SJaU4NFy47B9MMOQ9OkyQjFEoJh+pMpPP74k9i7/Q3Mnz4Jjz6wwpqRF9BQVY2ezk4zW0n7IqsSxWyN0Aj7Xgy87N84lw32r5jtkwxjjNL9qtj4ZpyQgaGZuQVgLtk1xd1soSqEMrQxTFGgZGJ1VaVR/ZDXpU/ayns3vUYwHe961zn44fd/gE0bN+Ky971Pwu+7duzEBy67DDf8+3/gN7/5jRxXPnvN1fjRT/8TX/7yl9VbIgRYW1mDCy+4EN/93rdAlTEuPibd7d39eOqpp3DVhz+M3ZjJdAAAIABJREFUKXPmYMe2bVJ9WrRokdjLK1euxAfPvwCXXHWVPDMffewx/PgnP8GcuXOwe88e2ardddddWgiEmVv3t2hui9dFck5tTY36sZlkD0oZaukGNKrjpyD6UFFBl6Qpjve4DaBD18IuBsZlVVs0RBJWsUXOj1OSkYSoEDLwo4/G7ZXVqBvfjGNOPhWHLToa4ydORryyRn32puYx6CezujYKIm3ssbMqoceokoz+fsmZEU5kX5zWeoJsxDI0zkW0n2KwJimKme5RZISmM5jQNA6lXAEvPrcSG15dh5b9+1Ao5lXJ5i3sOOewuZgzZw4eXnEfNjz/AkKxOI5YuBBLly1Fa3srOnq6pJvKHjoTML7Pq6+6Crf/7y3YuGYNApmUxOEbxjYhGK9EW08P5h2xCJ39/SjaOTwGSFa0FHinaEWRc7FWHnHIMyagHq01sjAC8DT3oYSgaXBoL5BEIa/mgFTTnDi/y7K9n7UtnTOV55zwwmC8r94A7K1k3ynI6gAq92iH53nd7+XBI7jOVhzmwDIBWMGWSRz1ttW3MiIRZZKVlcQTM9xKZxL1MDrLBoHSXuEcO3vdmp23cDpVsHx+8RCYHLE11bZ/n2RHWdFyrpwjE1ROo3IPuREUkFdgsmxh/jzXUJCJomT6/EjlcuihRnI0gopYTME8mC8gm+xXz5c8CArDcNSHiAX3jwlqJrR652JNX+/g3t5fEuje9D1lJbsKnY/ka/Cz2LJE8ZjwSJ+9aKYxbFXL//97K1oGWk4WmCBkR7/K1C4bmcpG9rbQcf+u6GLXp7UZdP19E8wNIY5FVSAU0ZjUtAULNOpHZMEfCGFgcACVlRT2cYInjgQ43ApxWvXuvnnbJCKjUbDIGcSX2e8HixWN3B9leNlaO0ph3L6Hciyx5h68L9q/NuEs70k7M4+KkJI9l8BwLMi5UBFN5ax4Y0MjfPULl5Z6ushsLQk6ZSXFQMth/XBVJabMnYtoTS2GONQbDCOaqEIsVomnn34WG199BWeeeAyeefRh7N6xA8XBQYwf14S+zi7Bx+zTCiKzowhkldF+iFmO9CglnWik4kiOcGLrrBbZo+XFS9pPEMaw76MqVovPm6LNLkgXaCXKYMzEJX6gEQqIiCKFkUgE7du24fBjj8EPvvtNTJ40Af/18//ED77/fS2IWbNmYfLESfjZT3+C559biUsvuUS9m1e2bFHw/Py1n8eYsWOlGJRJpfHFL34RV1/9cby2aQu+8tWvYsmypbjyox9FTSKKh594SnAzoUQqRp144om487d34KVVa7D06CPx8GNP49L3vR/jJkyQpdOxxx6L733/+8ZU4MAB3HDDDdi0aRMuff/7sXvnLtx3yy0iFnABjm6oR9u+3cgO9BkHFoo7WH3UBNGFPOF3o19b7r3pzll9aPkOUuIsAF+hhHwmJ2/UWLwKpUAQqcIQ0jxA4wlE6xtx9oUX48Tlp2vGdjCd0wHKBIZIBO83Dy4aIVCEgYcmoW4iCQzkZBOSBMNEihujs6tTtotFvo/x42Q7xXlLHmtjGfT8FRg/tgm5gUG8uuZlvLJ6DTZv2oR0ZlAqL8yGucmWHX885syZjYdX3I8NzzytRIJs44mTJ2LP3r2CAdk3JxGLhA0aJtz4Hzfg/hX34fknn0Chr1tjHlQ+GwoE0TMwgNoxY5GhAlHcuPBw3fDAZe1JtrePcplO0J6B1hPsHHzmGIuEv1m1E5WQK4n1VHV9JjcDOzLAuiDpAu3IHpP7/7cKtCNf762CwDB0fHCgHQ6oJltXa0aWkGbG1+1HJnRivdsKwXyfCUGqymzhJcU2Kz+oUSGR8YhK0Gwkp3vDrzEZcQkLqwFCxxQbOdDWqj4qgyFJUewPE6YjOZPkwVhlXG0FIheE5tlbI5GFY2estnnesCeY5pxtLIaWjna1MErpLLJEnDSGaBA5BlrC4UymuI6HJRittKKnsmU4/HsqWvN8Cd8aMwqeveI+SIPAfHCiQM4+TNTYD+T/q/Xw1xGh3JooJ2BKdliVGba3a785NMPA5sNBb3gNunrezBO7s8X0LV1aYs4ZBVoqpRUKWHbccfjy17+B/gHC8xUYSA0gHCJHxLb6PG0SF1APxTUYvn6f5pAFXHuCrBdyZkxRUWZ7vI5f4ObAuS9VsNkKWKCfsijrlmRUYg4qVpzkp1So8iWEIsbD3VX6prUybH3JosgXmjhNoqBjR43G4qOPFoRaRVJQOqPsL8fq0udDN4kEhBdjlWhoHIOXXlyF115di/decDZ2bXsdTz30kCAXymdx7CHO7DVvhCC0mEiMoNalelr0oyyosiUUTaUZEpU0ikBXILqfFPIKshzzKZs9W9s3Aw0bmMlUueZGu0ds20y6QfxZBlfOUSaqqnTTefjzfd72v79GPpPE+99zCfbt26cgwCyYP3/brbfgnOWnYN7CI7Fn42uYMu8wrH9lNVatfRXnnnuuDgRWbgy0v/rVr3HR+WfjlQ2bcewRR2hu7zs33YRzzj0HY0c3YNbc+eb7w2GRZa644gr9fgbf7p4+3HzzL8SWvPueu0Ws4QzuBy7/AC648DysXPki+np78YPvfV9szFkzZmLPrt0KbI0N9di7a7uIIjwUqGjDg4+fyXiT2L3z9rQ9CR3wdr6MFW0owoVeQKkwpD+svUiGYtCheEWRTkS1dehO5zBz/uGYNnsuIvFKoRpU8smns1J7Ydad7O9Xtc3DKUkxjVJJcC8/+vr7RUzj8UrJRxkp8NCsqcHi447FGWefhTHjxom1TaSAA9+V0Th6Og5g387dCrSE0aUshiEFT6oLLT/zTBxxxCLc+qtfYe0LLxilqnAQCxceLp1lDqgTVqSwCg9kjg5cf/2/4vFHH8dDK+5FVcCv/l9VHa3/ikJxRo8bj3h1jSE6DRWR7E8a/e1sFpkkx6zYE2dvkWSekiB/rllWqTpoPKIoXEuE/Pl1QkjiQJDxTiUZrm/H7LSH6ltVoe4gGRlwTbg6+MMdUn9JsHXSpN7emFOgcsHW9LxMsubccuQ6RKcV9thkcm1Yyc5FygVabk/eH21TIlRsSdhKnd9LJx2S6bj/+frUTNeYDqDKnzAxK2dWtf09XSIpcS6cAdioh5m1RHZ4KBKSoQf3PEcrGIj7unv1OzX/S7MH1k+sXCngM0SCG52xUjpYWSUXM1mtIRG95LDEJN8GvPKYk91DRovoIFOBt0po3urrGqlmcShzgZB6zuWK1s4EqzdIBEcCPuRpGK6GM6f/a37nwdCx0crms3dGB/w7zypnD+jW48GEu4PXnKsGva/toFqN9ag94sPiY47BZR+8XMxzoQNyJ+L78MggWpU5JRiHIHqNbIsYTwVz4nsDbLnCZIHo7AltsHVBl3uSELF5ieE+rUkw7MtKPMa6Q3GWX2t5SOuUI4ypdF7jjDzbzT00I1pGJpaOQ0UThOumTi9RJKAyHkfzuGb1Bekgw0qjtbsbKT5s9pdIxaZSSZGtuzhefP4lbFi3FicduwThCh8e/P3vNGg8lM0hQvJTCcr6iZGLBSwrt4AyHGMg7ZdUXZbKTxWsoiyJgfqiJC3JK5Z+kiSOGFF1jfLwgGOPxyqoqN9TNlS2vQN7c9yiIfmJSjK8gbyeY485Bj+jg8u+/fjC5z6D1zdv1KHHKpI4e6anB9d95cv46JUfwTFLl2lUadnSpbj+S18S/r5gwQIRf4jHH2jvwA9/eBPOOudsbNu2DRdddJGCwa233YYzTj0JqXxRgfXZZ5/F5D+zHde9/DJOXL4cf/jD7/D5z38BiVglvvq16/HQw0/gio98BNmeHhxz+mno6u7G3Llz8cMf/lDXvWXLFnzh2uuwd/du9ft4XyY0j8PWzZvQ1dmhw6hAZi0DLJ1PolHZ2Ani9JovW39MgwcOIRDyyY0IBaLorALoPUrFixAqYnF0Eh6eMg37e3oRralDtLIaxZIfyWRKpLL9u3drgbHp71RseHJkeC2xqIFrqZiSNYdpsr9PhwnHr6rr61HZ2KjZuuVnnC75Oz57PgeO9BSJGPQPINnbh3WvvIqnnngSHZ0HNOyeLeYVmBceuRjHHXc8fvi972HHxg0ySGB/+t0XXyQSAlNRKnPtbWmR9R3lLa/57OewevUaPLhiBeqiEXS2tUrfmShK88xZmDprFkY1NSkR5Ibh8+SID4fP+7q65O7CUStZ1Ylcaza6qj1p0xq4SRVVsSj3JwZYp7ikjcd7Qra2lZN7q8PSG3gPGWydVqM9mNwcrbcieLuDWLCkZ7ynDJE5iNhyHAzj041OGHMOBlpCuV4RDc2dWtUjISckkhHFKhREWiJ8bPpixj5NGuB0tbLCNUw8qE0rkQ8x2dP6Heyd0peZ956kKFacnHnMZ+m4ElBFy+ScHA++JvkhWUpc5mj8TpW2ILJDRfSmBnVINs+ehQNdXSLdEc2jmEuRIxwpcjl8CFf4lfAZ9wAXaB331vrLMtCSoPk3zrGaRIiCCrDOTwY+ZltNjGOjPWiqStufdfPvrk/7V7ZoDxLxMX1UE2CMnCWdcgzyJ3TRBmADFB7MbPeuKSOmYhBE8+GY7MZSkT/L0SHuK7Z0unt6NPcqgxPpwRgyoTcxdKiHCWyH/t28bm9CcFASYa9kZOtlOKCai3XQ9PDvcJrxCvWGhCv5S15vSMgL14dkPynvSIGMChPMeQ8Ys6hUJQ1u9ndp8kGYf/YRC0p8gapEFepr6zRaIviCllGEc/jCFHGuZ8ZPMosPY5ua8ctf/grdnZ2YOmUiTjnpBHz/xhsVDClrlhtISSxceo924FpJvp6INe9maV0RRI4GyhwxcKqddjbL0f5FimJvl5BbLq8DLBqOWMKUkcdyFG7eOqni+H2oqa5S5cpqkAxh4387hCuv+Ag+/emP4ZZb7sQvf3Ez+roOaD6TD9RUGiX1Qq688qP43Of+GbNnzpAeMSUmH3zgAZExZs6cI8LGvHlzpWl81VVX4cZvfE0Hc0tru3q43/ve93SzOdN68Xvfj3Xr16F1927JkFU2NeHOO+/ERRdehPRgFtu378RTTz+Nqz95tXq/FD+YPmM6tmzdqh7n3XffjdmzZ4s6TtOFb95wo4LRqMZ6tLe1SHhB95UQO4U3aD7OrJ1WYlbUo7qS98MofmWKOVTHq6Urkyuk1aAPsJYV0axCMBbFSpj5+zmT6K9AniotNF/3kY9ptLr4WhwW12A5Kw+nkUuqu+2h05GEMAo1afn4uUBZcY5vbsakyVMwZlwzmidNktFAA2ecqXrFPi7tqFgvZAjPD6Jl737d6+eeX6mRECZr0UQ1lhx7okwY/njXnVi/do3GnBhov/Avn8MrL6+Rt+mG1zagp38Au/ftR7y2Fhe8+xKNFzx4333wsb1Bu7vKSh0AZNcfe+KJ6vVS/J69ZFWh/UlB48nebolfkDyojNU3pGs21Z6pgJiEGWiVspQh9da5dtm/UdVGCFBSgQHBpoIOPd7KI4Ol28Tez+5IY0JaPt48Smju4PDaJB7qwCqbbehFXJ9u2E5SsJk9RGVJaXuWuhb2WLm/beVRTgTMiWn6jNayr1wZWWKKuRZT1SsYB4NGWS5KlrJPojGUP61MxM0Egx8iRHHUh9BxZnAAAZJe+B/vve2Vc+9zWkHXymqFpBv6RodizCUVbENUoKpMCMVobz+AAsVVeLkSgjEsaq5yPicvLOx0i02v1kKK/4BA63qZ2neUGGRwscCIApCce6haZDxqNatpnZ4E4/+FHw61cAGNz4SKZWKQ23OagctVtCJNmsHWt/4NTnDDkeZGQMd6NhKXIdAXVEJu5G5ZyHJW3qjZHepDAdqD+EiExY4iuX8zYkbv/OHW30GIkURNzL4dRnRsdWshc/6byWWH52y9r2Hcy2wi4iwkrBuWvk8kwhJ8F150jrraITZxQ8Z+TD1UltWBANr7+1HXNA6JxkYEInEEI3HU1Y/C7+76vSoFzo6ed9678D+/+AX6Og6I6UphgBCxefjk42nMcAn4UZ2OFHYSFFjdcuaEi8pCMZ4g67SLeZlaBDzU6aJCeSxS4Es+Val8l+wBOmk7wrEUeGhqGouWnTsxbe5c9RBTf9Yx/dY3v4l3nXs6vv2tH8i099UXnkdAJs+GocYPBgRWahwxeurJp/CVL/8bbvvpT/Gxz/0LvnnDN/DEE0/j4nPOlWYqPXOZwZx40km49tprRYShJy8NEs4++2x8+9vfkuzk5Zdfjueeew4TJk8SnHnBhRfixhtvxHXXfQHz5szHtZ/7FH5/94P41Kc/jfrGBjRPmICVTzwumv+Ry5ZhzTPP4L1XXIGf3PRdJJNZHdg/+9nP8Ogjf8KO7VslIdm6fbtmlemxOqahAfv37EFlhEIcQ1LPCXNon9CUHC4o41dEMpM0qjp+uqhU2Dlq9lSCGseiDGHNmDEKuGDCFaYbDYXyCZOElG2H4vRhNVkf7xmVpljJ0ayBRBbCQ870PE44L2wsrprGNckhqLKyRi4mvAg6O0nvlH7IJMhxvrpQRGNNHQaSA3js8cfxh7v/KBiYM7Kxqloce+LpmDptBn5/12+w9qUXgGwKyGdw5cc+htUvPI+e7m50HuhCZU2tpEQ5snbaue8SvH/7rbchyn5hnnOWYRk91DY2YO78+RpBY/+Q0pAMnJrtHhxUD5+VOw9xKc2wopWCjRFQN9mvUVNyms38OQZarg9l4dQOt5q8xkrWkTFs88Opl3nODxdkvVm//i4xl+GM3wVp95kBzPsxsipmYHKqUHo9vh/N0xstcGX9YlwabV33dVcZOOP3N1XbjoFsYbdyoHWyhHZmnweVfkcgoGdPBjGPXZJI6urr1B5J9fdrJpyBdrCPQdeHLOfspbVsEgE+C4o3UCxeLix6rky6gho5i0bjmtdOMxGnAlxlpWzzevoGJIEKtU8KKGWygqfJpGargIn9/yV0bHSOTS+T+53VP3u0bK/x9/NruueWBKV5JevoI6KOE0x551hTDibeQGtUtQyJjR+aEtG8qAmyznbUvPzBIU3/Z5XPFCo9hCETOq2ohuw0mXSSyBYyOuUWDocCrdU9OMR7cHO1enkP9Ks1T0Yy//yFrO+RwVawc4Uhnbn1W654lWAMG3hYVov2b/n+MTZZmFnXY9+zicwmaXVf9c2cMqZkrOj4O423KBvXWdLwacDr8ynQpoZKiNfUoWFUE2rrGrF+3XqxyVL5HD74oQ/jqccew7o1a8qEnArCZyQYUGWKvU8eoKT7E8tmdUNYjX3bYNhAlVaoWabK0lQ16kU8iARbcRheup+UGDRC6+rlVcYloSX4KBZTJjx16lS88ewzmHfqqdaOL4c7f/NbZchf+cpX8MjDD2vkRGxcK7LPKoo3RkGgaSw2r1qF2++9B0cfeRTeeGMbpkyerIVy1cc+jof/eDcWLVum2/rys0/j+fXrcdisGVhw5NHYsW69LKDWrF4tTeQNGzbg9NNPx/EnnCBI7NFHH8X//OpXOP2M0zGQTKF1fzuamydg8eLFCoCxRBz7d+9CuJoVZ0luNBOnThMxivD1Zz59DaZPn25IGj7gzt/ejq997p8Rb6BDzQCGJP9lyDrxcEQLm5CooEtWpkMF9bVIUOBCy1FBiptN6euQJA/1nMhaDoXQPHWKkA1aIiboqFFVg0Qlxy6ouBRENBEz7MNiUfKcfNZM2qpYMSQqkcmmRWbjtSphsowBJijRWEKtCPbuuSZI/SSsR8Y5EQP2y3KptHq1/NrWbduw6pVXJDieLuQQr2nAyWecjynTZuKPv78Ta196XkEWg0m85/3vwernX0BXe4cO0rqGUQhXVkkZ6Pjlp2PG/AX471/8AoOU/2NiSfZpLodQLCpbPeoUcw2y/6dNxGpVTipGbk29WFboPPgcdGx1UVXN2uqScBz7/hoRYsVivXa5z8zhZm7IQRvYgwc6XeODMnELE+tw8EDHIwOqt4I59DlsrsHNCLrDzIRVc0iKeSxDePMKRgzGBGBJxRzESn1z785bkZij1x7Z1pKP2beIKIEKU93bg49/r66uQtPYscYMvZATdExXHVaclLmTESOV36x1n4hhild+reOhfFGkOoqomEA7hMGhAnyhMCJVVRjVNB6DxZLELfg7SB6UOh4DGPcez4QyddALGw+/j7+HDOW0kgkVa2DHx9nwSiPtl8ujv7/PeNVyXVnBCqFWtrKVmIaSoL8s0ry5ojXP4k1EKDe6ZGedNalwqEBrWEh2rRsSnKn63ZM2iSfHC6nsFg4FlEA7hxvN6b6DKYJZnx6mu1WH0nXzF7H1+DZv3xtAvXtACBSvlbrHIwKtxvPsCJXbd25yoxxkLVGMLTvtFbdn7fnm9kh5vY+pqigpu2bP02LN7DqwR8tKpjM1iFhdncgvY6bNwLjmycjlCtizay8qa+vQ2tuLD195Jdr378f9d98j6DLBipNaoRyLoD8m/fmYLfLibEWrTI7uFaxa7OC/7pvVKtabt31dbURmWHLyocYxPSxp2p5DOEJdUKOVzE3N66CUH6X5WI0Qprj9tts0DsMe68MPPigjagYuVmCVNA+mLRbZsAxQrGQCAX3tsMMOw2233orG2oQQgJv/+9f40ieuFvTLDKCGxvDFPLZsXI+2zh7d7OuuvRZf+sIXMXv6ZOzZb2BkqgMRluSYy/atW7DgyCNx+2/uQCUZ3JEwfv2r2/H5f/onjJ4xXWQOqhhVRMIiaUTr6jBv3jw01Nfj6aeexmBfH8485xxcf/316kOxrzqmoQYf/tAVeGXVKrTu24v6yioxZA+0tiizJwLAe8g+eFdXtx3yt24WNFTgndYgvIWnVCkZWKWfxtxMuimJFjAWVRV++sMaGJRwkBH6NwLc3DyE9EhEYfUqXVAebraPwww5z9k5blAapHMOjRl1sEJsYlNMMajlVTXWV1aDrHgGWjpx0GaP15IbGkLz1Fk45tRzMGXGbNx7zx8UaCt8RRQH+3HJ+e/Cq6tWId2XlKtHRZAjHXH1mo845ji86z3vwc0334yeffvAmm9gcNCQHph0sOdsYWMeHAqa9lBxRCdtLM7OxWJ2ZMXAXNrYbmTDsualTWz7Xfw5932CZMtusMPHgDfoOl1j96/e6lV/L/fHrL6vh32p4+4QhBJ3WJR7UFbchd9r2JemGpdZh+2xK7FwxBC5yZjDhfv7TdWs50Rz1+u9ljIEzltFAh7vA0lwxYISF1VRfp8mETjiw+DC3myyu1PjN6VcXjO1fG7knPIgZ1LOn+f6EbzIhL0whCBbHeyvRWISRBlkxUbXqngc4yZPRUW8Sr1akiVZQVJPXIGWhBdyF+SoYwLHP3q8x2oswR+k16npx1ILvr6xUckk9b/V8rJVrPOmdS5dLBJc+D90InXwVw8ZaK2WtUsM3XNy1FJJqpoF8yZNZDfCpr1h2eYMXqrklIDxGbDdxxZihSB/ohEyBZQRinle3hntke/D26N1/+auVWuU6+cvCLSHuj+C56Vu5alc7ciPq8YdmuoSzXLF68b7ijmzgzVrPjw+qfXiHb0bk0CJsp48Sw3+zd4b5B3KQNs1mBEztCKWwHEnn4qmcROxdu16rH3lVQyRlRoK4dwLL5T84q3/8z8cnEWC7NJcRlkne7RlFQ0eMrz90vXkwUpKNKsculgwtykp0ArRJ/yjhrLZiLqZPAetoDQPdRoBVNVUqmIi/Z+VEQlHO3bswMSJE1FfX4f77vxfPPTkC/jsZz+rKpBBobe7W4IJ7Ed3HejURuJ7d4bZpPfXNDagd99eHH7ssapqH3zgfuzbtBnxhkak2tqASBThWASReAQ/+9lPccrJJ4upODCQFrRbHQ3iW9+9CV//whcQrKkWHJvu68OYyXSqyGHS5MmYMnkatmzehtdeXY/K2lpVUINtrQiNGYNcJo3aUaNETKBOMudue/bvR83YseoVltJpfOKz1+AjH7oc48aOFryW7OnB2aefho6W/SKl8bBgFe4OSEpPUvWLc4fsR6eZqHCkgYepxld86u1yJEg2UoTiKHmnZ2N1bHnIaubW0CW1kXx2fpTws8zkTeUjLWk78K2ATBjTavNq79LOqsL4hbLSzhdzKEr9i6gFmaUVqIzSqmxQ64Cs8aRg4xJ8oSAWLDkWE+YchYnTZ+Keu3+Hl1c+BZ9/CKWBPpxzxmnYun49Ut19KOZ4gPsQjFehbWAAUw6bj0v/7Fl7yy23oH37ToRpkZVJG3KTBXuILHhHFxT8LEV0uJ/j1wgQD0mXdbsg6w2MTsTckYC8cBjNrB3ZZGQwGnk4vCnIMngTeXB9MSsGcXDPaQTcdxB7Zhgec7Klbq+6Wlta4UoITLBhdWV0iU0tLujZW2Hbi3ZMzkP9m6oRu05UkSjRNpUF0TQefIGw6d02jR2jQ7q/pxup3h6p0eXoupPLSf2shj3dUkFEqFzBVLTBoB8VNEMulqR0RnyfTHrO0TLQUgieqmYTZsxConEMWto6xNwniZAiFaweK4hgcIRMvbn/G8GKckVLu0PNZQJV9XUYNXqMFMf6+vq1T8X+LhR03hEO1ziVZnzNXvl7KlqJ2Vgij4E6DZFJIyzW+9ZMKbxFoHWOQi7IHISwlEQwo7hIJFghglmQv48JguZUKV5kJByGk7+D/662gIcDMLz3jKkMe/Bv16N9q0TTQb1EUsomGW5dekxsFBMtKcqNSXoT1SL7zDa50LXafWJ3yzBSNaUhXGLGx3k69UvojcobzaoxGEJnKoWcPyBt3ZOWn4FRo5vw8svrsP7VDchxo1dX4bAjFuL4Zcvwi5/9TJuANm7cEMw6eTPYmxIEIqjNBFL25Qhf+koB48fIjcaDgsHWBlpjk2ScGIx9ETeQVTfmwhwqItXZjolzZkv4mQQhHjKEfzmP+p1vfwu/u+su3HH77TJkJ7GIYhSsGJPd3QjG4nrKZNzxEOTiShGGjkQUIMg2ZjW4b+sWLe5obR3S+/YDVVUYO3qMyERB66dnAAAgAElEQVR9A32q/r7x1a/h4gsvQnUigmx2CDf98Ie48atfk7Yz50cFgZBsVeFH5dgxhoQQDKO/l+MwRRTYc4rHUddQr/lQknDYW2WgpeoUYfF777kHvR0HMGvePDGet2zejOxgP/75mk9j5rRpOOfMM1AZDmDxUYvR2dKivlOG8oNuDtnvRypFk/KQYGxuHooy8PBkoDWKUhUanSCAz0qUEK16L7Y/EvAZQ25+FvmMlacdreLXnTiD8011gVZBhr/P457B9I7KKlwL7NszmyoMcZzLzAqyKkFhSCorGoD3+5FkP40BOuDHjIVHY8EJZ2Lc1Bm4997fY9WTj8JXUUIp1YfTTzoBe7duw8ABzogDfcm0ksV0IIi65gm49GMfB+UtN69eo/XKIKJgWyxKXShMJyshG1Qt8kC7Nns2VRn5DE5HxYo42MzeVAGGiSw6iYcH4CU7hUN0GHlzsHrbA8LTw3UVrTuQCDV7CUgjIecRNU551twFT8M6NmpHCqQSijcZuxIrj464ee2DGaGqipWUHHxgludyPReg1yfyTrEKJnXBgOzUeD5E4vSwHsCkiRNQRSSmvU1KdBTIYMLKmdKQr4SaaEjrnHrWnGkUYZ5kKAZymyHSKIPM0HRhCAWafhAWDIUwdd58RGobsa+tXe49hcygKmbC1AwGrG5NRWuVmOy1Hwyj/u0SjELsePZRxMeiBCRp1dTXiyWdyZIoZ4xbGGT5nkXC04w62dJ/f0WrMaYyecdwBXgthlfDitP61b5NoNXztoFWveZysCHbOKtKlrKwqmbZRirmbfJSQlaV/HCo9O41voxLTk2VfHAv1fiRO8RhZFp66P/37is+R/JWyprSziXLrmsHi7vqdpgs6F7bpOWODFlGj93P20pXR8HkxkjJifMTDmTumueNJuMzGJQkXW86i9ETJmHO/MORqKzB/pZ27N/bIgsyxKNI1FTjg5deil/8/GfoaW9XJshDm5JmPLK16HlTbNXKA5OZBAk1jAF8sxLS5obDECjVyKXNipZQriA9ayDgDbR87Uw2ZQyaaYPV3o6ZCxbgrLPOwvve9z7ct+JeEaAYLCnx2NvbqwqPUDMFyUkIyqaNUhQXFW94rq8XsdGjRLqYOW+ejICXLV2Cndu3K2l44bmVKCQH1OeR/WjQj8Pmz8POHTs1WsOMkxUnlw49dglft7e2SoyB0G3rtq3w19Zi/IRm7N/fitGjxilzld4ryQJx2q1Bh35zczO2/tn9Ydr06RoRuummm9C+ezdiNTU6yGqrqySKsfHl1Zg2YwbeeHUtjlyyGA/ffx9OPfEEbHj1VUnLkRlaW1ujyomBO8X+FlnJVhSfQCFhOGWaUsQxaj8MfBUhktXsqcmAarTh1APTAmLlYUdbVMVYiUxz2NqNUfbvNAHHbcpAqQJ+Kn4OsZphdssf5kwf/WaN5RRHe0jSY+JBKTeSmAKxqHRSJx92BGYsOwXjZ8zGfffdjZcefxj+kA9DA304/YTj0LV3H/a/sQORYASdXX3I+0MSN0dlJS74wOV4/fXX8crTz4C6QVwftGtj37+qpkYKVLS28wZaHQJ28xjFJCYPnJczG0/Ii7VqYzXMZ0rLRIPemP6sq/Ccmo2gY1YFh2AM81Bw4wnegOk9LFjJMet2B5ILhI44cijBi+GfNxWtg7tNpm7PPTsLbH0oyvC5Xs8SRVxm7604dGR6oDwXjHXjbJB2BybdmVgvMImiVjFVogZJqOPoTiKOvq5OTJ0xHXXV1XKqYn+W67S/u0u92SCKSKjtXxTknGfWY6FjVclFEqJIxGESF9ChzvYB+SelQAAzFiyEL1GLlvYO9Pd2q/rKMTGlBaWUmMzs9P+VqYCraBloxTzmGtIZYIRS+DUzcUFJQBNoSTbUPK1VrhL/4e/o0TLQljWOraITHyGrWWOt6Obu37qiHQ605oxX/1PJN1Wt8qpm46GAqllfPifVLamKVfiV/LifcevJ2zoZbmcM7x1X1br+7duF2EPtm+H1z3apZUDbNa09XM4VzP4oB1o75mQOPktzIhnRfr/Zw1bgxZ4V7tp8U8Yk1KMlNEu3FGatVLzIc1+whxYIYHAImLNwEcZNmoqSL4iOA93YuXMP2jq7MG7mNNnC/fM11+C/f/5zmWKn+/tMZUTmsRrLxbIdkUZBRGM3lWwhN4RQOCoIk4GVhz/ZgUL4hd/7jfUaq64SRwrsXKjNmsLRkHSHW1taNTLyias/ieXLl+NLX7oejz32mGY5WbHywOSoQE9Xl1Gb4sIVyYAHvSlLaEJN0QXO9PGg5bxmoroKZ559lhjWj9x3nwhBuXQWue4eBCrjGCpSvDwiyLqXPrsDKZFfZFqeqFSPkn08VpEMnnzIKRpL03mEVH4iCIWiqnBqwbYf6NB4D2FwDvOzGqY1H3+OkHhna5t6lRPGN6tvdcetv5Zrz6LDF2DG1Cmy+Xpp5bM4+7RTsXH9OulP93R3aQGk0zkkEjGRrjjgn6QISaEgwlqERCX2r8T6LUqxhXAvXXKGD2DK7tlqhxk4X5NoSMCKh/CZ2QDMni0Pf9573gtJLrI64PMXxCK8GLESpSI5R2ieteKOLBHZoy2hpjIuyD81mEMkEZXWciqXV1VyxPGnKNA2z5yNBx9YgRcfeRAIlYCBPpx83DHobWnBzs2vo766Tj9fDIRR1zwR/cUhnHTOOWhpa8MzD/8JgVJJ7Nb9+/ejlMmgsqFeBLtYPFaWSDSScrayY+Uu4/kKFAtmTMV7IKgNIuitqHlwVsZcczxYDDw3PJeYzxUNS9aSPHRIjVDj8faFRh4qslazrFEGQd5r/m5TcQ9XCiPhNxPwLbGpLPZip3L0HA17mm9OKIX2nQ389lDyQtYugfDCeOryuqCsKtlWv06cfQhm5ImSnIW89okMwEtDUnnqaW3BpNmz0VBfi5Y9u+XJzKqIvsCEUil/Eq8g0aak4KxRFGfZZ3u0JP7RM5bauhl6G8fiGOB69PkwY/7hCNY0oKWjUz1aVrAM5kUiUDbpJEFKhCd74B6cR1gi29t64b19pcUzSHOYLDTIc2CiFjBSjCxApEPOBMUKVXCPSv+d/T4+P1XcfzsZikRIiWHYbNEVRU5IwyAyBjp+0wfPY8NHH87Q5EPrEjhu7IICbTQctOS1nNGSFmOaDk4mmJf16m3C6fYarVSdmpP2hncUR1X029/fctAewVcwySVbVIZbMgxJ2z2uB20kSMu91oPG2MyaM+Q9LynMSAM7V6FyEjN5XGWJYzOcex3K5tVrZQDY29oKP9mm1TUYKAwh6w/g6ONORDhWiT372rB3X5vUoxonTURXXy+u+ODl2Lx+PVY++aRmRWkITdiJ2ZcZneUCYt/VONJrDk1dcLbGnQg1MyJjGGxaslSaMZAuH6ggaPb4rAcgvy+ZGTRKVq1teO7VddJifvcl70FPZxfiVdXDfoZuo9smvBik2kxD8FNSr+RDmE+N6j/pQVVYvkgI+ZAfx512KgaLBby6YYMq60Imj6HuXlSEQ6jIZ1DMpmW9x8qT4ukdHR3YQfut3l69fv2ECTjn3HehecJEbNm21UjGxRPYt3cPFh91BPbv3Ys/PfQnsar5On39SUGpHGPhADtHqHgI9ff1ob+nT8+Jg/WhSBi/+c3tOH7ZAhx+2NGor66SbeH6Natw7hmn45VVL6nvRJeVCoq5WvjFjU45hiAXI6tHI1tpXTrsfBwZqRrvEEpoKfWSv6RsHK2wTGBwM25sQ2jUyn6Ng+luRo9tAAUB/i6uBa5TMcnJADSD+y5oGV9H40DEn+diJpmFUgXhRLXEUw4/5iSMnn04Rk+YjOdXPo2Vjz4EDKWB3k4sO+FYZHp70L53r6Ql03SJqqqFP5YAIjGceu65yOaLePC++0Xe4gYma1puUZwPFcnLcBYc0UN9al6rkkCr52rtsbhhy2MSHlq/Oxi8RBTuSzdGEY8lDAStioyEQbNXxDgnmdD6tTo4mL/HwcTGx5T7xwRup9rkqm7DcDZ+zK6adqQ0JQIMIkQbOKpkR5JMZczeu6mizHiL6YPpXPOKn5jvLJ90akF5zj0bhuxXRgKu5ssKjiTk2GdvetyWoALIEpGExv4+WnGGUBmJin2c6utDRS6HMZVx+Ars7Rt/ZTNiMiz0T0JUKBQBw1GuBNnksU9LtC5cXYcphy3Ezt3UUU4qELD1VcplFGgpksEgx3NsuJNokH5KPyoBfftz/m3/1UHzPAfz1qjeF48jUlklpCRL6Jj3lMmr+rM5O9pj5BcdpP2Xjrcc6mLIWXm7DxYBBycXw99th76sBzhBA+rXaz7MrsWiEnvO0pNBTvIpn3VVIqG2AIMtlfVYjFHIxM3Ispo2CeMQInR8s31a43hlkCPuBybvVLcj8sR9QnIspyvK5gCujWFFRxzK4/aDUXHjrTXtL74GGeuutWMFKG3CafW5bf+aZyZNTfLgqKT5eRpZyNFKbS8jA8xERntm0vjqEgktEWYXqUGE6XQfCqFvYAD+aBRpFgjFITQ0T8LCJcvgDyewd387tr6xE/Vjm7Cro0Ob+fwLzkfY78fvbr8dsWAAebrliM1sF6Pt86mi5YHOTIH9PpIVeMu1K4dp7i7z5/ZRr4AHtvpcnFcki1WCxojWVEuI/o9336sK5ROf/DSyPX1onDIVB9rapfjjmJTq+dlqib1FBWwOpZNYkS0gXCiigmofzHiHCigEgHw0gKWnnoxx06Zi55496OroQu+BbqR7B5An/T7LMZRBHY6VVVV6byQcaVSBLkixuCrQeQsWyKeU/Y8xTU0iPFDRKREJYtOGDXjogYdMoK2u1uA+5f+oZBSOx1FVW6MKtK+3H5mBFHIDVHzyo5BK4cc3/xxnnnEapk2ahDnTpuJAyz607t6Kk487CZs3rDO6rRp5GK6kjLuK4VGaPoTphZhmv91WNqV1UCKDrbJAe5ga0ozL8017QAHRavnydzBjNZnycA/S9Sy16CkuYPc5HVYUWuWPanuD8gXlWEyFDuR0vggCecFYFQbzDLQnYvbSE9EwrhlPPf4Inn30QYACHH1dWHrcUuRTSfWqSaYaTGelakW+Qd4fwBnnnY/ahkbcc/cKJXAknTCI9XR1av5XjPZwWAo2ZvSM42g+EQD5mdWs1ihl5DxD8w7udfAoX2P4llqqhGfuVaiGFZAXH4FJEYl5Tj6Uc+h2ttEdqAaFZQ+dbFqKshv4T2M6lvXMa+NG5950uquuynUHFQ8IHgwu0PLJOwja6euqmrZtNFc5OWqUt9Ap989sr9FV0COh5IODk+TkTcAS4922JfjC1uu0blSDkrKu7gNKuki0pANTOpmEP59HI9XHMhmR6IQYcJ1Li5mQsUnmOJvKBInBLMdAy2TbBtqpcxdi194WpJJ90rDmHHopn4Wfwg3UW7cVo3vvw7Wjtxf5t0VbvmZA28OnCnuIyWdlpQ205AfkUCL5iX1Irg0q5FF+Ub7chtVLotbfE2jd836rdzByPGvk95mZa3sv/G79kEhJ/WLTQ2ZrL1GVsKJBlNgNIpfPaQY1YJ+7lxAob161ZajAxETROFyZtW0cd3TOsHdtTVH47yYQD6lH7xSfZGXpWPV25rcMJ1u0RnPtNtC6veESW+/9cQG4fA/4foN+FBiPWB1zHt4S1xSvmBS7wahRdSE2k1BNrdG8caugxmg2X0CGizWRgC8ax4WXfQCnnHUuQtEqPP/Sanzt6/8hpaACM5hgQIblxy9dipu+821URSJIc97NGgGoGHL8CPWwjJIQ+yZ+ztHqgDXT8uVK10Jp6iW6noRiq1GkEVMuGMSBjgP44X//ElOnT8e73/M+KatwFq2zuwcTJk2RJq7gEA12kzVZ0CEqI998DoP9vbSSgZ8QRTqHUN4QgwiZZgmbVkaRGNWAo45ZJh3nztYOrF+zFsgWxLCOVZBZlxbMqyxMCgTUdQ5qFpPVKzdMhI4tHETPUxszqnvQ19GOmsY6DCaTyPUlZdVGqJWjQHxvHPWh0whN5FnRDvQzwzb6rGMaRqHljTfw7Z/9COecfSbmTJmMyZMmItndhZadW7D8pFOwaf2rEmS3xayCqjOKNrfbKP24AOt6kMJU5Mk47FxRRmnUBjMVbLnKdW4uTm7NQpcK3hUVQhW4SJkxMqi42VD2Yisq3FC8DbLCjk2g5aJloFWWyWqkUESac5fhOAayBQXapWddIKLeow/fj2cfuo+q/4KOFy9eBF8ui7a9e5CheUEJCMUr0ZfNYyBXwElnnoU58xfgt3fcqX4w568r4wnJMbJfS+iY4yXa8DbQkkNAkiA/O6ca9co8Kf/wPTTbUWvPM9Q+khGsHq27b3a8SEiBqj1DpPKSQHhwlF9Pkc7Z0w1XtPq9DoIjImGJWAq+VqCArylpUwYdisnY0SR3veqnWtWhkYG2XNXaN35Qj9Yj16fbIvj54OPZA2irIlG1b/v+8pfme1Tvy4fR48YqgLa1t0jjl4GWI24Z8iTyBdTFY0inkoKeaTnI5I/vi+s1wj5ngaYZIbn3FAjpUxiDSQl1tlnRzl2IlrYDUp8it4SkRE5MMNByvGdkoH2r6u5vCbU6nAV3+5HlXmSvvaoSseoaPVfOf1OG1AVaJgDDgdb2Dv/OQOuQjre6fgcpv9W/qxfOR2zR43JrRI48hlk8feZ0hMIWBlf/1iRFDEws8Lj+eHaagGd7nHbmnJ7WgQr65ZoxMtdG4d+lNc49Ys0uFCzZsuQ5Y9cek2j1mi1b3u0llxC7CtYlmbp+2yLh3x2qxL/LfcvOw/P/tX/YS7PKXYyj+WxG89fkBxD1i5MVz7N2dH2sRLiMYxRhjvbk8sbnsSKAroEBsY4TDY340jf+HSedfjZqG8dg3YbNeN/7LzOkmoZ6FH3A1IkT8d6LLsb3bvwPZYYkExhijamY7CClkesT087AxP6ACbTD6lASj7V/fIJHdaOs9Jiravm55K9AMlvADd/+Dn59661Yt2EDDj/yKISjcREKWjs6JK1HeFNBRVUCNSppDJ1FIZ9FR9t+wZel5CCKfUn4B7Oi9ufzWeTImKuvkegCre4aG0chn0pj48vrECr5tUnSqV71S0Smok5rIKiecZ4ONvSzjFBNiRqZURMsslnrWjQE+coxM6WNWDgirWmSlXpogFBdLYJHKpvRe+HP898SkahEHGZPm4mXX16DH//8RzjttFOxaMF89a/i4RDWrVmFC84+C6+selEjVlS5cQuvTARQRWpZezZxKZ+Irq+mYs4QgFwwLn+2pAE9X89BWq5kdKhT6SYkCTwu0Cg1Z/0GElPmSeilSCETAc3litZBagy0qsb57CiuwSSDPdFgFMl0DguOORHHn/9uVI8ajT/dfy+ef+h+gMlRNoUj589FxAds2fiaZn4DhKAiUXSlMxjI5rFgyVIsPeY43H7bHdrotGikL3I6NSCNXaqOueemQMiqUyxt81la3Y4c5bJWJ14ugYfhuVaXQXszYoOylPEeMzvq9olV+5Fwi8cmT70f9r7t6/MacnnTQ5Odq8y6h6FcsTJllWiu1RwmRglIBxXhSKI6nkBb7gdb9EeH24iKtvy85RxI4RQLo1o1LB0s9muE5d4u0PKgMmTHIQVbBlpZ7ikR95cDbWvbfh1idKWi2xJlXnmg1VZVYSCVlNBJOBrWMSPFOPIQJEOa00y32hI8c4IBZHk4B0ygnbHgKHT1UF6zW4YRZB6T58CgRoU79kYN7/bgbOEv64q+ffjlXQsKyfEhy+cXDCJUU41YdW0ZOqaMKljVstjIUZo0bytaR1M6eP/9LQH/7/kZ01v1pk4mFbEpouRWFx25SAFRz4gCLnRr4rNiYKSCg0V4hNKQGS6DCpOAEbrmmeH2iguU2ksK5kSBhhNaBn5eDdc21yYlH503tJMKNXWE4ScQAXHFh5es6O4Jfw8nPvhvzgnI6B1TC5vFlVES4wLjs6JaIBE0rhs9X2uQ4Wuoi5fIlI0wQPAQpE5xMIh4VRVS+Tz2d3Vj4sxZuOEHP8DcwxchHK9GZ3cfPnH1p9CTSqE7k0ZyMIWm0aNx6SXvxi2//B+0792jwM1AowpUPbmAmJcM4IZhbPpy/lBE2aYelj3QdGpYhqYIMladhZtIKkZ2HINwkD+awBFHL8Gu3XukmcvRHMKuJBUMUdDZzu1SKs9IipleGMcBhop5dHa0ivyQ6exBsrUD6QNdKFLJx/aBufsrGxskiEEnEGrvpnv64c8PIdPXh0AsKNEMB2eIASpqfhap/qSCJIlerOyYoTJYSkJNji9BVFVXSjOag/sU1Sjmi/pZMjAzhRzyDEgU0aDVVCaDmnil4KR5M2dj7dpXcON3v4lz33UmFh2+UPe7Oh7D6hdW4sJzzsba1avEzlS/0/VY7UygNzM0hclwf60cjFlRqtpyVa+Bix0Uz2SOilIOSvQyZE3FawIDCWF8TVaIIkDksiYzDFUgV6TxM3+9p1ev1+TiLYo1rUArMRMgzRG8irCENBYedxKWnH0ealnR3n8fXvjTg+rXhQo5zJs6CbXxGNa8tArxyjhCNA0YKqEvl0chEMSE6TNwymmn4+7f3y3Rf36wb58gSYzP1fauBO2qzWEqWXE8NcJjAqXWou0Ble+b3aV8/0QozNFjK3dLqNA95Lvk25QCmo1mDo63CJB385tkycoc2GCfL/CwMH1VpZJSsTJhwFiWEZUYhu6dCpCraA1Z0czGOrjMwMXDr2dGfYaDzT860Or3v0WgrR/daMiObfulOlYZjciVKptMaUyPaI+rZtnP5frkTHkq2S9hCy4aEjMN6ujT/DXHEkuBCoSqajH7iKVIprPo7eqSjnKJwZVoF5Ng2xd1usLegPSPCrQBG2hzDLRUrKqpkR4322q0+2Phw0S8pNGetMiKJBiJDOUmOv4RF/M3RlsjH2plQB36YiAPHemsZBcsmC/2Pc81BikK1nCETmgQNRzKRECzH5wNnWs7mTbTMHxchrMl7p9VsHTOWUw0RaS0iSL7puWgau/TcOuFs2XD4znmGBy+mS6ou0DrNPX5HlTtyiiE6mMKLppQSTMJpPhR3rDBGVMVv2rqKkvckHzgrJYoQZanz2hdnUYpDvT3Y/bCI/C1b34Ls+bP16HY21/AJz7xSTy3ahUSDfWyQqNs4QXnnouVTz6FdS+vQTUZhHQ5kYu9gVLFpAvR2JiQcUD9LgRCKPEm8oFZtShX3fItGzjIOdxbOXvO3BYLMiTwBaOoGzUaZ5x5lpIDVrFBBamC9Hr7B1NmKFqtBA90aplx+dygmIbJtk6NgxzYvRfdLW0YstZZSPYh3DwejfUNgnE697Uin0wBWSv27S8inIgJruCIkaQR7ZgH+3slzc7yfZKaa3rT/F4nxzfQ16OHFI7FJVnIiMIsjszLLPvEpaGyZGWWKl2szIolNI9tws6dO/CFf/sCPvThyzFv9izE6L5RyGPb5k0a79m6cSNy7JWXta0t8UQpnYWO7eI6VC/NJTjDVart5VpNU6ZAXDdlVyUrAK5+rXVocfCLCzoOcuFr+gMcJSOhwfRnzdM1QUHzm0zBlBiYKo3VZKboQ8EfQDKTV6A9+mzqTo/DY/etwHMPP4RALoNYqYgpY8egqbEBq1cz0CZQCoXQM5hGkvq3NTWoHzsOF737Eqy45z50tLYpIaBDzyh6/La0SMPaOIOYZ8YEkc9Ra9aO9qgHbYl6ropzCYybESj3fDwB1p1pvAeUE5XFnObxzOiTpfXosHLuJM7nszw+ZeHrjOUCGIaxdXkxkd11xnUpZTjMHs4KtLJupG64VbPyzCmaJ2EJTEIph2dJDXHJ/AIzxTXce3b/Vv7aO0DHTGRVWcgtzczz6x4qufGBPVrONLe07pO/NVtc5FAQOuaEgI/JWySEmtoa1NWTyBlQdXqgtRU5khFLRsddbHgmfmTBsxKiIEplNWYesQS5kl+jRN0HDphqlmiX+rPka+TKAv7/F4GWxhkMmezR8ryN1tYiUVevZI4azYSNGWiL6bSBtikxWtRMiA20pg/9/+ujHGjtBRgZTPcM/fL4bRo/ThCs9ARsUqj9TO6Blf911z9S99sw6E2gdaQoIYc0GAhyDl98c1uMmVaY9NX5fK0ZjYF2rZ6yXeOMH+ohi35hEB/X1nF7WYQrzmtbZT3TAzbkTu0ntiuoPUDmP1tiHL+SlaEV5CgOie8hoOpj13yytG/PXmxYu1aBJGyhPXp9hhNxpIpFTJ41Cx/95Kew8KglEhfgmr3xxu/hrj/8AcFEDL0HDqBx9GicuXw5tm/ejDUvvmjMBaz5t6ogym/R25SG8hy54TgP52fDUXaUtbE4qmAGpI3QMxNzjUXYjJwVqLI4C1nRpqh/MIuTl5+G5aedLlFyHohcpIRdaQ7OzwxWZHW6A8yJLyjZ8JdErMj1DyDd3YvW7Tuxed16GdkjNQBQSCGfQ8P4cZg9bQY2rHkFA509CPsqUFVZiYHcIIKRcBla4IJiYmGu2y/nFkIO8iqkpZjYnaaKIawbrapSlsdgxUyIa0KHMxVumCikU/b1K5BKDqiCrODh4a+QuManPnM1rv7kP+GoRYsQDYckvbhpw3qcesIJ2Lppk/q/Yh07mHPEHKSTlXsTvueB/1xm50hTZYIAG/5SZzRyjE7xSFW9slyzuF0V7O1VmmjKgiNvj3NT0fKPgY5Nf5Y2ZNw4qmjhQ5qsb18AA5k8jjjxZCw59zw0No3Do/fei2cefBD+1ABID2purMfkCc3YsGG91l6+IoAeaigzAaus0mF21Sc+iT/+7g9o3bffQP/5gmaTaa8nopeu3SiUuUBbsgGXa1VsYauc5BiNrsfpzr4yOYy9cCacGmszfWr+iYZjxnCDxAyKiKgfbSvSQIUgbQcXu8yfa4X3nIdWL4ONiFmeoGd/ngewY427itVVQQw8IkORgOMB/8qohK1oBQGrij64wrUnW3nqw60RZ4eDI9UAACAASURBVFBQTs5s0PcGgmGgUeC4qcY1Zmfih2p2JRw+jGoao0C7r4XM4AEhNtKmHkjJXo/iJRTNqamrQVVVpRIHWutxDK6/vV2CJ+wFurlv8iQKJOqwJZGoxrQjFsMXiqK3q1OiGESAoHnapMQxWEG6inb4ug+1W/76UMfXC8AYvEuaIhxGtL4Oido6JRkMtEwqGGiHGGQzaQzlOX5nyFDDyZf3yv766/h7fkKB0VZt7szW1hYDucLohoeCQvWoG85zmLwbBjBeP8lOzv3GVZTllkxZpIJnIsmaBn3hOcN9RESQ57f4NtakwzCJTYxQe1GjO9a717ZB5LrFIM8kn1WnLeZGir24veBl7buEVcGYrZp8XrryOu9kcMBzS2bHRlTEvCn4Bkql0t333YMbv/7vOpjpmMKNL4GFqirs7eiQA85lV1yBI5csQybHBrcPf/zjPbj7nnulUdvb1iqj7FNOOB4te/bIXICVMeUXeUN149ikDocEpbJvGkskUBGJIFZTp6pW6kA20JJ5akZQDJOsHJjYo7AmAKbXmsNAOosLLroI7zrvPB2Mu/fsQW19PWrq6tDd2yOZRWqgkoTEz+o5MdvRQeVHKpsWBEAxyOAQsH/7Tqx8+mmsfvFFdLW2SBM119aK2NixOGL+Ajz3yKMIB8OoDEdNBWtn+MyhTJo6VabMQUq9ZPa7KVphqjyD83OBMLgyUeD8nLSV0xn1nqpratUT6OzuUk8jWlOFMLP2QECBtpgxDkaZ/qTuy8evuhKfuPoqnH3mmXI8GTtqFB5/5BFccO45WLtmjSAMsXslY2krFy4Ijy2hS0DKThNeJaQRNlK8jjKBQmpdhtbuAi1XFnsqrj9ImNiYotOwwsCTjtDDOs7nN7/VjHgZg2hVbbaa5TGkPqI9ktmjZQXCinbRiSfj2AsvQmNTEx65+148fe+9AOegfcDYulrMnD4Vm17fLBLMUCiMgUIeSUJxobDY4F/44vW46ze/RXtLq54R7RcpF8cD3dkzeslQrGS9ZCgGYAa9chVbHrOh9aNJMtiT4tpzWbhYyCRWUDIwS0cfs98MehPUAaX+FlEmu3/MHKsF6N38n51TJjO9jPh4/GIVPAXDWfERZuDq35K9b1ibvK/Of9Yd2mWylifQGvDHo47kPFqtLrW3Qh9ZXXlVospVi/0LQ+kQzet4OAlycuCFkWplL3zchGadG3v37cFAsh/VNINnH5YWmH1J45us8ySmgMwZeCaVA7296Ok4gCJH5SjxKgUhU41IT51G74lqTFm0GBXRhAItiXAc62FFm+3vlYSpCbRWON4Tkf4RRaR6eD5eD6B0kxVtQ/1BgZbnqAu0nPNloCVcqTE8JewGBfj/9WHYwbYitMUR740s/yoqMGnKZGQLeanspTIkjeakI84WmnGWMs/dkZBMlWuSUJ4XPDvMujVVsvs3Bj+DOuWRZT+djl9ETDn5wNagtOvN2Wd6wLb9pT1qziEWbvx7yBNoNUpqoWyXJPPeuvFF/r1M5vT7ZeTC3ynFeJmNGEcfuZllc8OoUEepVHr6mSfxi//8L6x+/kUM5fI69GfMng1m7zGaccdiqBk1CsFoDKFwTDNP27dtlxk530jn/v06JKZQX7i6GmtXrVbQYONeGSLfbCisapaVLAMtA3miphb+aEx6t+xrMthqhk7Ke8a9h2/QzBzauVc21fM5OdIwkPHA+uCHPijDdb5hjWnYQ52HUzkouIa7FybjQya7N5kUQ5EkI3q57ti2DStW3IsH7r1XyYYgtKEhVFFAPpsXLMW5YzXElb6ZvqXxdTREEz5klyS4RcPv8c5qkaGsGeD+fixdvASjGhowacJEGR5MmDwRbQc6sK+9FYuOPFI94jWrVqOzrR1zZszE5vWv4Y1tW/Huiy/ABy+/DOecc47EMghdv7JmDU49+STs271b/cfKWFwBkcoy4l4zo8sXBL1QVJtZpiPduIrLkBcKChS8/zqAZWfmmePkPamqKotUiMNm+4JOrs8QcTxfL48NmVGiQIWVfKM7k6RqDZHIeYJiiAEpY2AeWp7l6dxDt50hHH36GTjxkndrHOKJFffjufseQIgShANJzJ85E4l4FDv37UGxwo8DyaSYpsVUGpFx47Xhb/rxT/DLm3+BN7ZsUf+YutdjRjUilUyq/8f3wh4t12IwHFHrgw4wDABsgYhH4ERULPSkLJjXHzRCEuxLMZVw64P30AlKmNEemsPb3qphnZVnyJW8OVlLa8PnRCQcN8fNmvNZCsa1ij7OgJ73zWn6kNbmNCz0PK1WrulnmWsos0yte4muwf6cmae2gjG2Bye4+iDI2XyPO6y4HnlQetnW5UqMgZaIBkekVM0O+wYRleKfmoZ6hCIhGbr39/UiThu5UkmBlOYmXBNcNQxQdQ11SkiZSLBP275zlw5AP38/bQo1fkZ7Q45SR9GfyaJm5jw0T52Bvbt3okj3qVQS2WQfkM2IiEfoWFKHNtgqUbdEr7822Hp/VveIG6ZganqyoXkv66dMgT8cUaBizy8zwOTaQNkkZ0Ei9iwWTKCV7vjbTPO+0/jOO7GKR/YsvcQ30xYqSBOAAV+mDmTms30WCmHsuHFoam4uGz7krRCRmzrhGiEnxUG1jtfheqhcy0qM7JyrznL+Hlb5dvJBA2JK4E2MMLP+xrCAhCTNipcVz8z613uyWuyEfxm8HT/BXYOIWbZy9t4Dd62m6jbVtEtqVblqRM3urSEzm6t/f27PzhLJH88+8RTe2LIV2YFBucSEozHMP2KhnC66+bDpplFZhaam8Zg2dToef+xxbH7tNWWXya4u3ZDmsWOlS7pp/XoULKHI2WixR1lBi7wIhfg5G1qrKtgXiQlCJqws7WMGVt5M9inlZcoelifQak6T1WzGVh1+fPTKj+DCC8+XSEYmVzBML1s5OSjBEUnM6Kg9HCg3SRg2bCjqzAu4uAnXbd+xHdf/6/Vo2btPSk38BkK9iWgUA319ep+c4/IFg+U5R7ORLAPOZk6sTg0DjhZrppfA71PDn1lYIoH58+fj9ltuRTzq1zXwNSJBYG9nH6rrqrFl2xuYPXMa8vkSaoI+9A/kUZcIoqszKWJEa2sLzj//fPUyaqpr8PzKlTj1lJPR1tIqP9bs4KCIRYloTL2LVKpfi6SmslrwugHVTTBkT9xBQQy+KfbZXV+ZqAPhTY/ggjJAW12VNXEF7xsVLx565nA3dWuZ+WcFEJj9GRUlM94lghEPIM6mSaqN4yc59WLYH2WQpa5MOlvAwpNPwQkXXyw96afufxAr73sA/mweSA9i7owZqKuvwbMvvYBgIo5IdTUGCFPRlzcSQzadxdWf/BRW3P1H7NuzW5aGlM6sq6mW6YSraHlPeUAEOFBvAy0DANcr4T0/NZ/LB68NVJYExvtCEog7YBkEuOukkGWDeKAipEOq3NM0s2vldTIc6EyA08HoSVZYCJZFGhj0rMoNv8f44ZqK0cBpw4HW7AGS3Ww15JntNbCYgYqdWIy7LBdoHXTsZnfLh9GIWUX+ThkR2Nc3Acb9TkLmFGUwEqtSaROyYYIsE5qquloEIyGNX/X39iDG5wBIsELJYiyBwlAJ0apKqbiRKc6kKTuYxr5duzQCVEoNau1VJao0EpIaHEA8kcBQNI7Q2GY0T5uBPTt3SqgiPzigYMvZXEpzsi966EBr+9JvE+RGVpmHCrRUP2O9XCT5jj3pyZPgt0kcCx5W7iRoybWIgXaIki08ZwyJh0na2wVatzb/1or3nQKtkYkM6byWcA2Z3rmc0MrRY5uEXJqpDzNpIsKr09myhCUFIpec2Zl0kwgOCS1zFaSCoF2Tro3lgqxBy6w+ukYTzagq2wjlUTWHyjgdb1anYnKbQoLXMDLQOob+Qa0Pt36tFoFaZG58SPAxUQbzLql8pv30fOv+EvVk+3t6sfLpZ7Dij/dgx+bNGDNxkuQQI9VVyk6CsZgOFsK7i49egrvuvEvqRFyEdJJhJUdN0khFhRYt58+M2ow9W5mNcDEx44xEwB5wlIE2HNPC4uhHiI1jCmzLSs3g6BreF5xgynwz32nUOIoFUvd9+PSnrsZ5554LTiwx1+Fb4x+1YO0ZL0jLIGce8gYhaiAWAdIFIBIAehiTAERjwMWXfAivvrpORvCUMWSzmxg8ad3MmgQnhEPlik/Fra1sXUZvKgUzk2qIv5ZgIu9Gn8QpWN3f8I1vID2QwmsbNmAglcK45vFoO9CuPzQaoDwgD8v5c+aikM4KMRhVV4dFCxeioaEe733v+wQ7cyziySefwvLlp6K9tQ2pri5UklxRLGCgp0eJC5MEZnxUbAlKq3i4ojIMWJMCMlCYKtb0l410oiENOGiURDIaaRvKu1FF4Xskc52QDGfjhhmrJtjqwLGHeZA9yQLRC56vHDQPmINYEox0IOI6Khg5Q45H0VYvGMLAYBbzjj0Ox15wASrr6/HsQ3/Ciw8+DF+ugEChgOlTJqNpfBNe3rQBvelBRKprkO7sAmKVwGAWleMn4FNXX41H//QQXl79kiCqTG8fGsaMRmbQoCWCoyJRyQLSacoFWkLIDLQ8NCRCN0I2UetAfV2/VckyxDMpPon5btjcshsMDAdaQW6WEOWanwp0dmxG68d63op0JIKYSd6MpyxJGGZ9EW4WQYOZG/eN2gV2XMuWYqJgOWcaD9tS12/JULwHzjKvrOjogY5dt9JVwyOhY0F5bxNoS0MGXlNlpkBrVwvnJmkbV18nFKy7u0sSpzGeRfCJe8BqSHrp3K+VCUSrEgjHYtoHTJh3b9+hXi57aETW+J4ykkEdku/zYK6AqplzFWj37tyhoDqUGUQhnVJPlCOKIkWJ5WvbLTaZdgev3c1/URwbGWjF1uXaJ/OYMGrAj/qJE40oCq91kASorAIsAz8TAbKNJetjk1ejUPXW0PHIamzkhZYRv7d4B28XaIXc8PkS+qYLkyZKyFsoSmiHFa3jzBhCqkEreb47IX8vo9sw8c04oRAskQWHbRjF9bCImQuKrG7F4fAEN3Pm276sHQ0tso9rk06Tm/rFXaGWtZdx7w203mrfex9cq0j7VZyKIcHVmkV3+8yDAinQ3vHC8yU6Qmzfug33/O4P+jyYGhSUyzk14SfRiJiahM+YLV76/kvxw299xwSOAfYKqYFbQowMxkIBya5OM2BMSIjwgEQczPiOsho2x9lXqaqBPxrXiA/VkwjHMSPSw1DpPqQKilk5y3tnxqtgq0FtQk55XHft59Sj5Ibi1wktsVJSVeuCrZ3Rc+eJ+ywWnA/oT2VRUx2WIMJAmtrDFfjY1f+Ce+++G42No3Fg7x40NI1Fsr8P0WgEvd09qG+sF+zsAqzplZlxJD1rkjYYnLl8ypWDJ3ur8GOQD7q3R44y/EnKLOb6+jB94eHYtm0rHQGwZNkSbCSDmH3c1nZMnDVLPoyt+/bhtOXLceutt2LhEYvUy921Zy9Wv/yyoOTdu3aZCxEWb9jQ6pun09J15XOLsnS2wghcMAxo3OREF0jBV+XF50UkIhZDNBaXoANVsAi/OUINF2Vfby/a29vQ3dVlqO9ybgrYRW8JNUY3xI4TGfq7WcRWtMTabrE/JnODElXBihrHyuQLKKACFZEY+tM5zFm8RBUtiU2saFc//IjILxXFIhoa6jB+8kRs2rEN6Z5uLD3vfFx48SXI5Yq44es3INXTj+uuuw4vr34BTz35mKHr9ydRP2a0+jusaLmJY3/u5ZLZSyEUMlZl0Ucihg204ubaoFeuSrUg7BztiL+bUSbn+0q3LDN64iDnssuPq5KtjJw7gFyg/X/MvQeYpGWZNXyqunJ1VecwPXkYMggiggoCIgKCSFKCChIEZEVFv3XXtLruun7urmHXsL8BAzlKEokioKAkUTLD5J6ezrm7cvo9536eqppZ5HODe+1wzTXDTE911fs+7x3Ofe5zRFAKAkXOmVxgkccni1sn/ybfZp+A6wGgScuVkoN0Z2oK1T6IeDMB/d1O6z11wpMg8Ub3XT9rTUG7uaPVazWLrfP55X6H7rVXhXIpnpB6S3OincbszDTinPfXIIU0Fg/UHSfZLdVFTkkKdL/p6OzWrvaWjZuQHRnRjrrte9vMNRAOId2exlw2j9Tq3Qw6ZqLNs2vM61fKqlIAX1Z5OyRa63zqBcYOVLJXz7evlGir7GiZaKNMtCH0rFwpr2WiXUy0JENp5YidmWBKdm1UvfKP9n8t0f5HOt6d379PtEWiBtwuod2fuwTpzi4sWbZM/083OGoaS1ugSTtZZ8PJMloM9drJLtE6wRw9V943t6lRUT3uYF/HqFLcNwK+dZZmMs8kyJ8UaLH7Z8WrITe+EPRnn7/6wtEjMc131n+dq1xdI+UEXrxynhJt45wE3n7RRbUHfn4/8hOTQK6AtoFlaEu3CY4haWB8ZlpG6m2d1i0xgX70wx/B33z6M4iFWrA4PqZdKVZeJNwQ4uDvpcjBKocQkCOyeM1YHqhwaytirSmEW9uMOUhSQ4hkEM88NrqO30/1dGxbBLG8Lc+LP/gB/t3nPyeoNOKDeKVsnqpUhXFems0Jtr4xSlYzq/5KBdlSCclW7vQCCyVgPpvDV77yVVx77XXobO/A+NgYUsmkdYH0ls3lNDuimW/zYSUMaHCGwWXJZKutiOiiW1DWrMypVUUTUQX0hZlZ5GZnke7sVNe5y9pd8Py6F5FdnMcer9lXhgJ8hcLcPGLRGBKhCKZHRnHyaafhq9xx3mdfdPb0YGp2Ds8+/wKOe8fxWL/uZSUHESqY+KIRmQww0dLvlvZV3CGWhRLfHVl6+rVF0BpNEfiarFrJGqSPbZLz9fZ2aTLTCIEL2vxoJIZNjI9jcHCr3Ir45/4BMRTCiAJ1eNnNSYyRbC44LKykrUrIiPAs67KAdbR8/WyhBPL4IomUyFD7vPFNOOrMMxFLteHeW2/Hb+9hoq3Ygn+ght7VK3D8aaeIzLd2r70QjsRx52134off/QGqM4s4+d3vwqZNL+LpJx9DZ2+vuqBELCrjCT8C4Bw1R/1jl2i1hu46WlMxs0RZL65cYlXu8+xL51NprMyGnZ68nzWftR1vPcBaDXPa365Y8wIVTBb1jtZKOSVaW6ew4KIZbtPDbis/pumtSt6rVTnlKUrl7Zxo9RG8tnHdxKPBOm5OtCaz10jedXlGd0GsQG4YxftEaxA4xQh8ojXEicQeUexcRxtvS2lLgc5bXNuJkWxYrSnREjVjk8Dz2drZoSSLaARtnV161rYPDSsG0FaP57+1o0MFVHF+FkF9bRzR7qVYs9ue2LZlk7pXJVn9mlHS5fgiUKPwjmkL+/FQ436/eqJrDtCv2NFWWBvWEIhFtYLWu2IF8iJv0uzes46LmhmrWK6WJUBDh2hBx9UdBSNePdX/1/72lRKtcQ7YENnYjwgWSV19AwPoG1iKLOfL7GDdHrxvuKSsRgSSiAFjqFWLjULMjUiMTGcjp/oMVg+cnSnlFye6ohmp0wyQ1L8EMEqONW73z5RLnHylO7fNz29zLG9Otq+UaPXZvRmD8zcwyLihtW3BoYbAt2+5tfYPf/9FEYFYHXLFZ+WKVdpJ3T46ismZGUSTCbR3dWp9hh3cX//lJ/DFL/ydtEdLuUUkYxFJmDGp0WZKHrQtIVUbuhCsGlhdS5BCuBZCiYQk8WKpds3N5EIih5OQi8Z2gCzRmm6mYCy3xkCSjTiqf3DJ+cqX/y8OPeQNar75rziMj0YIWxadDVJjnsLgKBUe9Zk16RyTvUY26QKZ0lEqVQFD03P4/mU/wPe/+33EI6YuQlYvbfbYNbe1tWF6ZhqhsGV3q3wsZBlDzUQsZmjS7hKsQTwu6brnszWdVCW3tK9fFezygaWaF/b090ofdLGQxV57741HH30Uu++6VqxLzqnGh4bRnm7HYW85Qvfo6Lcfhzb65RZLePjRR3HWOecgm8+jt69PwXd6ckp7gpSdLPM+0kGI94pwPncxmxItL7I611RaBDap9HCW6kKyF1dgAqAwgN+jJSzHBMs1BM3dqP/cmtTB1poJSUQkU6litGJEfGPtpZKoYg8tO1ieLSbaKMlS7GYLeTkNFUmYicSRKZSx35sPx1FnnIFoaxp333wrnvr5/aaFym2OzCK6d98FN/zsdry0ZTMeeexxLB1YgcENW3HfT+/G1LZRvOO4YzE7O4aHH7gPqY4OlIslJVrOaO35rgk6ZkdLCIzQMROtmOKS9bMqvv6gujmTVlOc0pMKKnfuWdApONRF/hko3WhFSdYSbX3m68hJdejYnuy6uAj/VzqrgqWtQvezLSVWByR56LhexbvgJZcknzx2isEeOq7PZJugU090E2G0SQBFn7Wp6OBLMtH6cU29Y6i/T5ZNvKI2oxUKTmUZl2gZL6Ipbim0Ku6QEBVnjKjYSh67PRbb/JZMskxUNP9ItLUhnqCMZga5xawZI9BPOkbtakK1Ff0sT86gZc1e2GOvfeUOVMwuoqyf1C/nrrxBtexoG4nWd7R2wVxY/ZMy2CsnWvp/Q4k2GIsq0ebEQSkJwTLWcVErR+xoOUpxnGz3/e16/U/8eKVEyzPNuEa0U8ppXFlLt2FgxUqNxDJCRRnT3R66zqzN/lkAyp9WqIuHw53QinswLHGafrX5VFvB6OOHnNgcU5ljKw/xa//e8WokmsSmzcPt/H6e4KnnbUcU0l9LjYRcIv1j0LF4OowDzfZ6KsoMSayPCq+7/8Hayy+tQ24hg59cfyPGhkexbOlSVSEMlC9v2qT5XiSdErOYCY5J9h+++EWMDW9HOhFFJBTA5NiYYEnODgnvEEr2Q2xJ1hHW5d6hL5+jUUQSrYil27Xew8QkMpSzz3PoYt2myOaIDThAiZY3IFvAN77+dRx80AH6cAyyhC3j6hS5WuQeCJmOmyYn34+gDqoulYoKrpx8zFNLlJ01gpjK5nDZ93+I7/7b/4fsQkZBgKIV01OTEhuX4EZ2EcEkGYJehCIsYgAhcM4s+fvd/6CqRfeQdFs7env7MTCwFH19fUi3tynB0+avUilhzYqVuo6EukmqC8eEgho8WAM2btyA16xdi61D27HbsqX6upGxGRRrFTz1zLN43/vfj3RHp8LWSy/8Dv/0ze9j6YoVCvgbN27E5Ni47Pwyc7N4/NFHzReX13phXtW+d+CRATW7lJaQkAxeQJIZDI0weFfKLHQS4cpEJGIG7Yo6prerNQpn08YDqL0/wV22VsX1J1WoYoCa1isTWUtLRHKJej0qRpWLiIWCSrR6mDi3Kle13pOjYMWRR+HwU9+FRLoNd99yG576xQN6aHhdc/MzWLn/a/AP//o1ZKoV3HH3PSgVKti+cRue/c1vESzUcOJxxyISreKGG662OWuJpg5prffw3FAgIZlK1ztaKnT5RMsEy4DBe+2hY40OtA9uxSXn2OpQnSmCYC6H0hjJgtdM1Bar5J3hhp5Rh4gwcNUlF22mYolWZ7mGEpNACx/0ho2dgpaTxjSXF2ND+kTr75WCFX01m1jHdhsbnYFPtOJCu6TqCVfGpt7RS5cd7Q5wm7s4Pkg3d7S1KmltTuXIzWiZaMnEZqyoBAJKtFR/IoI0Nzfr7ByryM7OixFMj1OeuWg6LeZuZnEeiMQQ7ujU6+y333448LUHYElfn4p0qoR1dXdj+8h23Pazu/HoE89ir31fi4mRYbn1FBfnlGirhaySG4l4f85EG6hRHa0qngNNXPpXrkC2VFSipaRfiUpy9URbsPciLyKT3nQSPv8TebZO6qsjGE1NC8mCkqsG0L9kQImWeu15rq45kReqXXE+S/tREgzJCo4zrLi1S1+2CBVxiZLiD3Jskyevmcv4HXdxeJyMLJNwfQbrxG5EnCK/Qg2YG105RrDGkfy9Q07qCEVTe9tc8O7c0fpr4LW8LYebYIzDLt1j5qb4dz72ZI1v5qADXo9vf+Ob+No/f0VMUQaImfFxxLu7BWeuWL0KhVIRw0Pb8bFLL8W3v/1vmJ4YVzfL1p8rPloWz2Y1q2Vy5uvad2WipRJUUNWbfhACisXV0dJYQKxjN6MV49DNadVxudpND6urIZloKdpQyRXxrW98EwceuI/+DZHnYrGGeCSgJXBr3Bsres3/z1dudXZ8LADojJkhPCvIuwXf/+5l+NFlP0BuYRHpRAqf+eSnMDK8HQNL+vWRVqxcoUQZjUXUATK5mt0T15VsvcPxMLSOIk6lm2lROo/VEHsKdt6DW7aqk5oYG1eBwvnvT275CZatXIH5hXkMbx/C9m1D6JIfbg7RYAgTk5N4+wkn4LAjj8S5554rmHdicgpP/u53+OAll6gDXL9pkyj4ZO/19faiNR7D8NAgRjdvBqh+xaTJalmzWCYNWwMSAzhKjVh/xTT5t0qGP3hv+W9bwo41auQFwZjO+EFapiFCwi7RtgTlDMU9W3ItZVrtklAgRLZoAvFYQg9GMZdBMbeIKHks3GV0yZgElmyxgmyuhNe97Rgc9u7TpA17909uwm/vvc8MwWNRlOZmsOoNB+Ef/+1beH7jRnzj376DSqmKvnQntr20EaF8GYe+4SBEEi346e03CyrnAWLXQ3tDvm9C+iz+CB0zsbK7J/IhZSgiNpSRDMc8/8jY1/KppdqPET40btF+ONchTRrOq4IZp8gqaiVk1/3yT63i564f3YGc1rTTaDX4y6iTnLEK5nbdpYeOpbUsFUu3p+pmRr529yxNkeHqPrE29vAdg1iTfKDcjNazxutf38Qk9glU8o8OreDXmc2eDYG1vOO6aeu8ueNrnYfNaFVyWEh0M1puKqTa2yRfurAwr0RLkYDF6RnJEhL5YMJv7eqS4APnuLo2nd0IRWPY/zX7482HHIp99toT7e1t4leUqyU88ptH8L0fXI6ZqQz2fu2BmBwbldNVfmHWyFA0FKDxO525HIPVQ8d+LKt361CsPyXTvWJHixZp+4K78okEX7DiPAAAIABJREFUBlatRMYZlHAPkwih72b5K2FsNjEeSWhWU3ul99Dcif0p73Hnr9kZSvX/r1/dqIPPgefWMLmuXLMGfVyhK5WQK9BITrhVXc/eBFa4xldDsEI43K0Puu7VJy2eCxa7jPU6U86yT2fSbz6UTGOeMdQIVF7Q12SPNJNVoen8e5u6WY1y3B7wH0u0fl67c6L118HrBUgv3DGl/TDBI3dKyiOFYm1sdBQrly3H3XfeiUv+4mIt2pL0NDE1JXiMTD4OtnkgmCjPP/8DuO76G7Bl8xbtpxHOqZQKKMxOoyXMJX5IfrE1Qbsx+gPawF/wsaJCSObGfJjU1SaNLUicn7u7MkFWUq4qwHlSnQ6NhxsVXILoaOvE//nLv8I+++6DVHsMC9mSus1AiB0CkMubwwPBA3ZLPtCQoxNhEHeJXzNzqTIZY5kEvxuuuQb//OV/lFrWu08+Bf/wd59Fa9iMeyJ2rxVDMiy0qkA2m8Pk5KQIUIS6tg0NKWFPT0/Lo3Z+fkGzRq4P8c9m5+cwv7CgPVrt/9L4nsGdhKXZGazccw/svffeuPPKK7H6wANx0onvxLe++Q1JNXJ/dfPvfo+Tzj0Pf/eFL+CIw96MSJj6qFmRqN7+jhPw1NPPIBpvRUlVYAsSZHaHgigWcjLRJuOutLDoAqFr/T2W6R0p6AkrfdKSJdeoQeIGCRoAz46L75lsXc1zJUeZ0wK5IH8xtINIJOIGzdO0gfqtqIpRmsuT0BJGV1e3SFZ8aDJz04LyAhV2zsbo4zyqzI6HWsfZAvY97C04+F2nIZJK44HbbsFTd99FOMPpigUQSqXw9//6rxiensU3v/s9wU6d8QSyk5PIT0zgyLccgZ6lA7j59lu1ksDr7xnZ3KPlfSQqoXkSIUvuxIUjJsWovMAzFlEB4pOlrTAYCiCk1zkmaQYrvoAx9z1xjpV9fc5DpjCTtfOA9RrEukFOnUlJTg+0230V07hJ/cYRm4zAZDWuGYVb0uN6V4PsQTKS01r2ZuxuhssuwlsjNpLnzvNc07itdzhuNmWzLYPJvRSn71b8vNbv7Yo8qETrYT+DZm29pwWsT+OtKc3uSdJkB0skir7L7PZCQcaHoGBj/qTVHIu/YCKBRKJVsYzmAmtWrcKBB7wWk1PjGBkbxoaN6zEzT3nUBHqXDCCZiGuXloIQpUU6j1WNv0D2sfxFHbubc3BncqEyiWdgJ7j8T01oGmOBMTAph6t4by+6BgZEkJQ+eLmIwsIsApwzEkGq+9G6yuU/sFr0p76nP+Xr6p0eY2alIpcykZzortTdjWWrVkkrgZ+DqI/6SWd/yTGT4lyRgj4FJJLcFbHz7RupOreDTZCefRZkZqausyVRCa4VhbWmx5gpsxYZXDiHNwVnU5era717VMahRbyjzGmGnjbBvF5C0sGhXkeAL2nNU8PD14pSt1niC093ETWvdd14YN34eI2rDb1tbfjN44/h5BNPVBVLAXvKB4qeLc3RPoQiJpt49rnn4aqrr8Ho6DgCZXaPEVTLBeTmZtTdkn5O6zgGdU+9VlyQ76bBhOqOgpx7UZLR3HZI3CExirupNAXQYy3IsuGE4jF4TTuZsFsiOPO970PPkn6MjI9han5W1HLOdSToH4spsPEzRUIRRGmjF40pCWivkcmJc9pwBOlUqzo+QqKFxUXcfP31+NH3v4/i4Db0rF2Lz3zyk+omH7z/fq0acKVpfHYaWc4k1eSVlDT9Dy7NKwi57raZkWzdS4to8SQahd1Ml0nYKrYaDjjgtRjcuhWbN21Swj322GNw/fXXY2hom2M3B/Dud52Ov/6rT+CQg1+Pns52TI4NS9/37HPOxXwmh+m5BRRKXNlxhgCE2iolzXp4cAusOJ3IAREIPiyqAgW/0HWO5vNc0XAQn7Mb1NeEwlLJ4myZ11J7b+EIWpOUFaQUpT1UUidyDwYfUiYwJjZWgKyEKTpCCLazuxutqZSgYibaUo6EF86lTCi/XCLsRP5RFJl8GXsdejhe/+7TEU6n8PBPb8Nv77kTLcU8QmRt8v0nWnHJpz8rx54rrr1OSS7F+z09her8HA5786Fo71+Cn955pzHkub9MLdxiUft34gSw8OO9IlHPJ9sQNywNtuN7UUXXvCsoizeOGwP2IDuITWxH/ucSKv9fKkXuwbeVHzej9TMqV855hxOfoBSUBBEblGxylw62coHfSBkNyFejFT9LcXMu/3w2Bxp1w03ENZ9ovaRmIxibpZ1PtMbH8uIX9n5UNNRLUkv+/BqbfRk50NhgJB3Z/FFNrxJtEJVaC+LJFEolJtoMQgE6vlRRyMwLWg3WCM1H1A1yvEXDiFINiimdnV0amfCZ5erh2jWrMDExhumZKUxNjUtxKdK7DN29/YjFI9g+NChiIJN4kFAkdcp5jplo3azOuiAvHm6ykTTX+M/80AiLntxx7tpXkOjtR9eSJVjM5STIU+Feb2ZOzwATLU0SZAKva7bjdf3PfP//7L9pTrS8j5S1lFhFAHr/PQNLTFOarHAVeZyxGqucYzmt7DjhCSoLcgRifAJj6VqB6EYhREY1e7VVH8ufVvAxvrCQEomSDPH6jNYVmcxDRHzqKuquKHRqL/Wjt5O1Y51VXCdLNch8PoZ7wqv/fyEMfgzj1t8sR9mcNzBeKtVs5y6A+39+Hy44/3wlIapxMOhnKTxB6LGtXTNAVl9MtD++4kpMTc2gWiyLycqKNLswJ3JUgEvVFBqolExvUoHS3DMMQrAOgPg4Ezc7Wv4Mct5HUQSXcCXDxsteX+DzVYrnS4VQrAVw5vvOwgEHHYgNWzYLdmFiIGzB7oKBjjeEnye7mJVtluZbssIrIVvK67KLJV0sijCUnZ9HV1saTz/5W/0+EQpjbmxUBChC49ROJQN5ZHREyjWE1L1RgDQ8g0EhArxh7FxZyJgXq4kz8Ff9GWUBM1l1NCxs+O9MrjAk4kcPX1uVWhkdHe14y1vegquvvEoSjrymbW3tOPM978X5552LfffcHWtXr8Li3DQeffQ3OPnUd2Pjlq2oBTlLpPqTY0NznaNWRjzcIgspcRnc3FXVIwOMxDWsU+Kc27oeE+BWh0SoORhEqq0dbak2DG8fNks8BzOyO/B6ohZoyR63rpfv2+v88vfUGeVDGonGkW7vQLI1KfvCLCE8rVlkBRcySeayReQKFI9IIFuoYM9DDsPrTn0Xom1pPHzH7XjqvnsQLtn+Y5ED7ngCp13wQWSqwE/vulusyEi1rESbqFbw2v33Uwdx1733GjwrwkRA90LmEHV4rEXFUtBxCDSfkBEGYeKImzE3rN3U8biuxwrMhhWXBNKdYpnmwk2yiaorvfylT6AOwbGE2aTC5Fnb9T9/5UTLe7gz07sxLzU7Mf/Dd6f1XcU6C9QA3TpcWa/+G4lWyXanRCvAsJ7YG3P8elerUQpXnMimLu2QaJWEGJADYcTYmZYqKvx9omWcYaLlegzvTSydRrqnB7VoTBsDkXhCfIjZySnMTEwKperu6sDU5Dhy+YyECuSHnepCV1+/OB2jI9slBkHBCnoZl+fmFNeCLtHy83EkYPfXrtp/R6Ll+hGbkLb+AaS7ujGfyQgRKhdzqGTnBWHzJ9n0/2sTLY3c4zEsXblSa1Y0dWGRKrRK95i1lBH0wmyQiHBS771aFPTfDMWqIHW1jO9gvW6BISCGmIjnQQ91aysN9fL6DU7UQ2uGriz24w33WFsOcnXeDryCpgrEJ9I6kc8RpLwtKhGvRiFpZ9w6c/erQ4wCz20bqg0ODkqg/uf33YtbbrrJlD1aWjA5OopQPKHOK5luk2RiSySKiz/8Efzw8ssxMjwmM3IKsbMSpNl7bmFWRJZoKChyQYQYq0u0vqu1iG3dbTAaVQfKh4mvzUTL2SA7CJIhDHlw8wB+Cr8mosPegmA0gXMuvAAnnnI8NmzeDm50sRqmdZ8cQKTVHTPPUSpclSpiIjNwUR6v2gL5pWr9pGYaqvMzM4JW77jlVmRmZ+VPy19rObIQbY6XjJtjDx86JlovVMFES3jYV1xSqSkU9Gfq4MRINhF+fjaSHggD84ft3LIzLurfcKaUTCSwfctmnHvhhdpRfeRXD2NufBy77rMP1j/+OM7/xF/hU5/8axx52JvR2Z7C5g3r8fTvf4/3vO9s/Pb3T6NC/WAHr2mxmoSvaknL2pxDihwcsPek2FGlRmdBPyXQodmaBVmOBfgrKfnBWAwD/UuQiCWwedNmFQiEhdndMnny33idaxHXQvY9DFb0lmy8NySDVdUtcs5NXVt+32JuQRV9ObcoNS6G+mwmj2y+gnC8FblCFXsd8ma87pRTEU6l8PDPbsfv7rsbLeWCOloSTGqxJE5+/3nIt4Rx1/2/MOGNShl5mruHQ1i7ejWW77IGd997T11mUMx5Sns6JrYJSDDRhs2FifNZn2gFAUescHSkJxZ3Rh5jt+KKzKaO1ub0bjFfwvnuMXUQbF2e0CVQSSkyaDQTlrwxNbv2V0i0gpm92bwII/Y9NZd1e4cGXZMlaom2uYr3HbLKYjdjbah7NWA2z7L3cak50RoT31OqFX7s+7hkbEndYHTf0aqrdRM9k2Bk8ULCIKHVslj/TLSRQA1lJkue0RJTXxChZAI9y5brLIzPzOjPuD0xPT4hoiah4HQygYX5WZTJJubDTiQinkb7wDKk0kmMj40YLE1DgVIRpYUF7dI2d7R/jkRLAiZ/di9dLjnReRmR5FEqZFFl41KxROs7Wkk6/C/qaEmqJLGxtb1Nidbib1aQMqVOyVnh0ESaxUQAOG6ia1G1gnyZjU5zYmracXXKcir8nSaDYqfTG6YymEYijnipxCtfcIfK2WGrWwry7zW8cZKwgnXr9d+OUqL1M+0KRSGQdZMDY01zlZOcnHon7ovmJnEi22OvIrDPmw6pDQ0NmeC9qqiiOh3rqmZFBuGaB3fTWqIxLOby+Mzn/1ZG688+9wKy8xn0L+kXEze3MIdCdlEGxfFQELn5OSkK2fKwwUT2wYzwQGiIhtxktxLqqSdaSpARnlPFb0GrPoR3hCiRilpCGJtbwAc//BG896wzMDI+pW44GAmLCERIlgQUrmjwOacNGhMu4UH+P9eVEA7KCJ4Xg0xZzpt5oGcnJ3HFDy7DIw8+hOroKJBIavaYSiSQz2SwODWNgZUr9RqEPr0uJt8nk6qftVKjmPMWsiYZXHzHymQj9SvqHXMuKV1OvteokASJ8YfDSrac7150wYVYXFzAVd/6FlqXLUNbWxrbN27C2RdeiHPPOQennXoyErEItm7aiK1bt+Kiiz+EB3/1CIIk65DFKfGCRqL1ajfc46RVmznuEK6p6gww0YrMVmebUl7NfE8ZqGKpFFYuX6FCa/vQdolYsKjgezfPYAvsel0mWodsmJym/WQgZtFipCGuzJj6lPbi2HFUSEahIXtMnVE+V0K+WEMolkSuVMM+hx6OA046CeFUEg/dfguevu8ekSvYvZS4nxpP4pRzzkcxHMVdDzykgiseDGBq00a0hlvQ39ONffffHz+94w49yBTP4Pvh52dXK/RBCdRWExj4eWZ9suVKUjAU02qSZwyT3CXJOVfkmWGDp/D5uWnjPHvUsdH5NWAzW2twO3+uSrb9UzdP2gk69mQlPzO0FQPCt2700pRo1TVIwo+mHTsyh32i9SxjHgG/VucrdusAzFWlTrhxEL9N+41Ep1m+mxW/UqLVFWmCjom2KEk76LglHFeizeeLKpQ5lopSItglWv57QpQUwelfuRptfb0YmZhUJ7VqxSqMbx/G3MioPgCfD4rwcCQRjNo6GeJt6Fy5Gh2dbepoidbk5mcRIss1m0WASJMjQ+lyOuj4v62jJTLCgiKRRP/yldI5piMTRy/kKNQKNj5RonUd7f+mRKtnhM1DJIyO7i50cR+9UlGiJeeG6z9hQvt8HrTCZfrdTLgigwbMucqrM5mCnpOy5VyWcURJzRjG3snKx0tC+oo3Pr6IHOX4I5rXuhU0N0LxGxKWP50HelOx68+y73B3KECbOl37LSVmnTGCe8qbu1nrW5yOct/aXWuCiDOL6OvpQZ5ydZGoZo0+yKTSbeju6xfjctvwCP7lW9/GNddfj5/f/4Au3i677oqZyXHMc68UVbH3WHXm5+d0AUStdolWj6DKeEui7IwIR5MMJWiO1nmus+X3U/fQNFfSgNuL1FM8vAKccfbZeNMhh2B8alJXlq/FgEexa3abSm70/SzZUD3KFR5npceOlusRvAF8CBmk46EwePluvfEmJdsa7ekILY9NINROuLQVi/OmCBVvTeqgsAP1iVQsOCfIT11k79Djh+gNJqCpLhHCWOQ8l64zS5aIXUnTZwaE3qVLMb51Cw4+7HAJQmx66SUxttl5Evf9q898Fn29Pfg/F1+EdHen3CToYHTu+Rfgnp/eic4Vq3XfypWaQaJUvBFz0diolLAzch7JDOajyApSB9IHeb9axetENZZqRYIVTLSDWwYxOzOrYoGfjwWF7rk2uszdxlZADK73B9iuUQmxqEHqlqwMgRAbVULzZTGP2X3zvvHtFSpMfHFkihXsd8SReO0JJyDcGhcZ6tn77hHUJ3cXnrFYEu846/0Iptpx369+rRWr7lQrXnjyCUTLRXS3pfGmQw/FLbfcIlnNiPZ+W/X5c9msdeQu0XIcoZUT7XhasqWIRSgSt/fuBEh47tT5qkBk1W5kC7sAdu4d7Uznh1W9usumM67Zjusy2dFacGhAxwaTOTcd/r2ft7oZ7c4dbX3y4gTXGwQmexhfLdHa3MtPbxrDyOaOtA67uVWe/1ei9Xu11t3vCB37ROuhYxYyTLTkErxSR8tuqcROJhjEklWr0LdiBUYnp7RDq0Q7NIzx7dudWpx5iJbyWcRb49LNRqId/WvWorOzHcPbt6GYzyI7M2UuPvm8Ei1HEX5GK/fTJjKUnKb+KzNaF6hbUmksWbFKLNhpCmzUqshnFoACNwOK6qwp0GHCI9bRWoflMZF/lwX+bH+wMxmKZ54iNhK3cU0OmwihEmLZh6UJro7SF2eOF8I/VvHiWbvOZcefWcZsoxVal0bOR13EiGiMY+XX4WNP6nOiFJ7Qp9dwpEF7PZsGq1Csm540ozWNm9qcbBvPjmSH0NJie/Se8axE23QeTH63ikB6YFmNKxfz83MSF+AMkkGXiYPBk8NsBhSqfDABvrxxEy6/+hrccvvtuOXmW+XKw121rZs3Y3ZyAulEDNn5WTHkStpHNHjLS8g1sDKbv9boU+sSLZNsgCSlaEzdLaFjzWvd3qtno/khMwNfrhbAa19/EOYW5rFx0yYRCVJtacSTSf3s6OwUpNmabEVbKo1UKiXWLu3rCFMm2lu1IsGEQIiyM51Ggu+jUsFtN92Ia358uQwSyqpsa+p4M9PTsuHjD67khDhXZOXOnUear7tFfUoYmoxfQteSv5p7j8GoUrRpTaGrp9vgZK4btSYxNjqG7q5O/RvOeHkTaXK9bNkyjI6O6PM8+eST6pw//elPY/vQNnz1n/5Rs/KZ6Ums37ARH77047jrnp+jq3+priUTLccDhcUFoEx5RCtYWG0yaKvLZAfrWKxenoxJk4dVe2oE+9WtBdHZ2YllA0uxiXqytHujPCEJTqxgnWwmz5X8eb1yEVeo3IPC78fkFouGzLuXCZ/AIdmeckzhInsZtRI7a86VSSrjvJm2YiEsFip43VuPwv7HH4dQaxy/vP02PHP/vYL+WCwVOKONxnHk6e9F27IV+NUTT2HJkqVY1tuDB352h+a0XelWvO1tb8Mtt9ysNQJeDyIWfDDIOuYIhXMm7Y/zvlKH280ORZIShExPTPPeVFfLP/fwscg83nzQJdkmXwXtsToGZT14+T1ZVeM0k25GFfwsykGybq+8OdGKCb4TGaquBdskbWAQvhHA/A//HhxDSQHOVhbqMvA7fW1jRus7bVsFcmGM8ynHSVBY8/KLdb1xc0dqntE2J1qiB4SOOVZiovUzWhbxnNFq7ctB+TROpy/xkpWrMD49rUS7y6o1GN4yiImtg1bd6xxxB7wgER6dkY4+9K5ag46ONowMD6FUyKmjFRkqm0WQY7Q/Y6INhKN6/kLpdixbvQb5ShXTM7N65vLZBdQc50UdLQtgtwL1vyXRik3fEsSy5SskajSfWRRSR916ooksng0UMz1r8VCIXMkC1WKKHyfJ5MLv3zvXKqJ4WjdtEm/Rrj07VULKDlb2LPf6Aa3L9DbY95Zamww8xAre0eZSJ3cnBrInLyque6ELKbm1SCOBxg40q9B7cMYx9eTsyI6BQGu6xoBOxSPag3V2tEtukDuh8kDN5WSbx/kHZ7Sb12/A1bfehp/dfTeuvf5GJd+DDjoYL734AmbGRtHV0YbF2RkUFxdMn1Oi5K6Scbt9FgxsGlPizEWJNqkkxcRNAwO+LisiJlrCnsZQdKIVng1GZ5VAC/bYZx9s2rwZM3Nzusn0O2QnQViXQZIVB3c3dYPUzrMLoJVZC6KtcQRCQbQR+nTOIFzx2Hv33bDxpXW4++ab0dnRiemxMbkCmfzbAk466WTpMFOXlLuuXpKQHSmvJ5MH4VQmJCZWJiL7abu1/sdihnAx12Fsx7I9HcHg0IRM5XlP+PVcQ5qZy4nR25ZowUKB3otBvLx+i/YCb735Zvz9F/5WknGcdc7PTOHjn/ocrrjmOrR2dNv8uyUs6HluZlLqN2KHUzCHBAXfY0m+z1RTVP3JJorXLai5MYU1+FAJJuro0Ix2y5at5sIArjdl9RBxjYfQN89QnglMS572QPEekDQlv958Dok4r0kYYR5YipMXiyJDUZO2VikiGQ0jl8mouZZgRC2MQiWA+VwJrz/qaOz39mMkavDLO27HMw/cjzAfViIMpCeHYzj0tDOxdPe98NizL2DFylVYtaQfN191FRaHBtGWTuP444/DrbfcLCSHD7PES0olm6mryKShglk8EnHxiZb3PtASRpEQNclNMrr2ELLtG7NS1o6kym1LP6IV1Zm5ZqfoRR+8xZ2eDzcfNSWcpo7WrUF43W/N1V+FdeydS0xVjSsSBhNLIUmqNm52ulNH7YUu/IzW7p/d6EYHzHFEY7bVvLxvL1cXO62DUgaH+5LfJeomMhQTrboABx0jGNH55Yz235Gh3MiH8YLLYm29vehbtgIT0zNatdt1zS6YGhnDyJatiBARKeQ14y3kMki3pzDPMxJvR/uK1WhrS2lGy0Sc53oPHbcWFjWr3TnRcjQg1ySt9zTJ7f0He0h27QGee0rFtnVg2ao1yJXLSrR85tjRVvNuRkupTSfYoDPkOto6vP8f/N7/lS9v7mi9M8/atWulBDU8NiqEjygouS9mClMVO5grWowPREwNoSojV+DGRoPVa+pxbpQVDMhRS8bs/Hp1t3Q2ZbNia2EcY3lL0gbJz8h7mgnXERunMe8Ly/raXfN5bmy3+GTruTeeV+OJnJZwgdZkWs+AmdyUnHphwyrSpIOrCLT29tf4jzkHIwnEFGbonz0v9SK5MLW0YGF+AZ0DSzE9O4dvfOe7eOr3v8fV198g+cQT3nki7qDpdrUsJZ8y4cNqBYvTU7Z7KYq3rZMIZnEqNewIuPdG2Iddl0hR1D+mdQ6hWsIMTH5Mtgioy5aIveuK+GfRZEo7W9xbXVjMYH5qGr0rlmOW4vwcxIfDSKfbBGkSVqUwPrtXJoUq1wliYaOLe/cHN/diRxsoV1CixVyphDArLXb6c3Oyf7rkkkvw8Y9dCNKeCrYXrQTKXwuFqrm21Gp6X/zVE6T4ffW9q1X5zmoPLRzG1NSUtIN7e3vwxBNPqBhIpVrVBdNogAmru6tLqlJzc3Po7e3Fcccdpe93wgnvxGO/fAjJtrSC1NPPPIcrrroWX/qnr6Kjpx8VDpSCQaRbWzE8tFXdAAokKxgRiSs6eo/8rNzZE1mHQhEkMtAv1c3NSF/nrCQSlrUftZR5yMItTvs5EhEETrMB/hsmWv6IRSOOeMMgaoIN/NzUW05RWUzOQCHpu5r6C2f6ZRG3ou6BWszk9X2LtRAK1SBK1Ra59xx+5ukoViv41c9+imcf+RUCJMGRYc2HLN2B17/9BLz1pFPw9e9chg9e/BeYnxjHFd/7LqoLcwiWyzjn/Wfjqiuu0N43xSYS2vM1QpiY4Fw3c12T9rvdappUtbivyZU3J/DCZGtKWlqVV8AhT4BzeEGwDeaTVfh1z1dns9W0h+c7zbpKjoPOrNv0zEbvq+kKUKe36iUS+fosDrXw71AWFk8+UHoVr50ZlypGnRkB/05OJ85XmK/jZelUNrj1nvpsyotpuHEDg6YvkP3XuNxeX+9RGUKXJhokVM2ly0PHnNFyrZDnnHA+z0SMiiblgoojXlc6jDEEJzva0TOwDPOUXszlscuq1dj44ksSt6D6GcdBFW4ZVMsIhQIoEo1IdqF9xSpBxxPjo/LQXqQeAOX+6JiTz4lcx2df15ABvMUlWsWEHaHCV0pgjVHRjkFdn5GIkt57F9q6erTXT+lUPnsiA+YXECgXZEavjtaXa8RcXZHVPIr4ryTQV/q3ngCkZOEkRr11nNCnSgUr1qxBIpkUuZTPhRWYFtcolmOOOAYj2702MwCNa6JU0+OdYegx9IbJWOMboUxOwsTva7tCT0WOs7mrJ7O61Z7lGK/DzaTsP4eXfrSk7CwZnbWpJzzVkR23stkMHfuzb+gMRz6UlDUvaCZ1JWAntWpFqV3VQDCZFqtBer/lkuBTBkgKKPDiUUeXdnm77LY7JmfnMDc8gi9993t44qmncMutt4std/ElH8aPfvADc0koFtCRSmKMtm5kbvpFa6d1S0dBmzMYLZ+Xli4dhA7Z1VKzVIlWrOOg1F0I25GdKK1YN9PSkBwBzC9k1KmMUJd5ZATtfX2i9FPvtH/JEmzdOohKsYSO7m5VSuNkUofC6jQzfFCDJgXo1Wnqu4kbK9hjAAAgAElEQVQM+Px+3C0tcl2pKjiZ6z782rW7rMVe++6LYhDIUT+YEIZz6/HkJ150JkX+IIQqlrITwiZxiMUMiwe/O8mbIvi1WhHMPTs8bBqtvb2C+Pga7GDntm3Daw49FJdddhl2W7McXb1LsNvaNdi6dQvWrt0Vd/zsLrzjxFOwfvOgiENc4Cejl/d3YXZKouqBYNW0YtmBxhJKrpQeZPITgYZdD6Fwl+jUzZDDUCUsFMVee+2Fjes3KFFzB5hFDSFtPhzsaJlo2cGLHBWiCIMhEnrQ3OnjvCyViCgZEH4VOUxMQmrfcqe3pDktOz5KLko4IxBRomVXu9cbD8HhZ5yGbLGI39xzJ5795UPyojUBYQCpdhz8jpPwlhNPwfeuvAYfuOBCjGzZgqu+/12AibVSxumnvRvXXXutGWFEWG1HdJ1EDGTB6Fj3kgZ1iVZwkwhSITMel3ykMY+9YIWX+yT931jWrmr3zZxLtGZtZ92+T6IKaFpv8NfMQV71JOYSrWa15mpl0NmOe7TGsuR4wIKyBP53SrT+vvggq3tTt3a0pGzm827O3gSr+W3FeoB2M1oPPfv1nuZEq7+rz7Cs0/eJloV6ldKbTYmWq1zhKNfFeMsyEnEgGconWsaESGsrirUqUl3dWLpqFaZn56Uxvqx/CSaHR5oSbU2JmsncJ9pashvty1fJu/hPSbRm9wZUbIj+X060Vc74gi1IdXajvatH7lBcqSQsbqx7l2j5vuvEsiZ9Y/dM/Xcn2Obz0FyIeaEVwb2UWo3FBBsznqmZcPNr3heZtjtjGV+geXEbYw6XhF6xY+XrMb7xzGs7oVpRoStvaq2J7cRYd2dUjjzuTNYTpRjORqCyJGkxx2878L0o5pLc6GR5m3kKzYmV8dkSZoMw6K+BN/UTsdlZF/pn1q//yD2I/36XvV+jY88HltJznmjE2aAEoysVtPX14R0nnYzB4RHp6n7i05/G2MQkrr7+RszPzuMvP/tZ/PCyy7SDSkef3s4O2U5Rw7JKrU4mW5q4E7pSFeYcRujXKb1JEwRggo1wdppIihRFYgBZyUy0fl+JnYDf87MDYDupNGdnUmVIYrJid8IkkEwkNa8RLNvergtG9SYOwZcMDGBmYVbKUXXpOlsqtUPNm8U5kKndC5KU7Z5beZH9E6s3p6ajWaMjAKiDabpBnhzF78+gzO6VxQxhIyYoJiOqLzH5Ll+6VDu7JD9t2zaor6f+tFcr+vznP4fNmzfjwx/+MBYX5nHA/vurEx7fvBkvbduGe+//BT7+l59EIt2BkhP16OjswiyFGoo55KYnEYmFUJyf0zpBayKpw02INkdTAPnucqZiO2r1HUqXaOnluWbNGmzdstXJ6tGwvqSEawUFu1PurznWoDMY16zFMWkFyZDkVKEiE2n2nAMbG9kSLa8/dX6ZyFtQKJURjidRCdLKMIBMsYo9DnoDjnrPezGbWcBvH7gfT//ifoDSeR60bE3jjSecjCPeeTJuvOMunHX2+/H8U0/hhh//EMFCXjDzGWecoURLIhwfCiZ9JlpW21V29PGEaUIzqWq9x3419TJ2uFYkmNQifyW5wq33OMlBI0tYR+SlEaWgyKX9Yt6udVMRIoKNDw47kaGsiXEL/m7m5IllPtHaCoMlMBZM1o2a4HtzojVBCUvmOwSTuh+oc6txwoge4mt8vUHH9aCsN+cCoiOjeJJXfYbmEq29hnXEr5Ro/XoPEy07Wj7nzR1trZRXR0vGcSgel/BHe38/lu+yC6amZzE+PoE+7qROTrtEm5eqFJOXEm04aB1tohsdy1dpRjs5Mabdf9/RMnYFiwWt95jsIc1RmhLtnwgdv1pHK4HNUBhtPX1o6+zWWlomm7PVpUIOFULH5QLhJTMzrwPyTR3inyvL+hGdOx/+jNS/XTAgM47unl7FYCYlKTDzrLlVRsaDxqiiIjTS81QsmZrpA6+RTGgcdMzKinFcMcMRAUUC9M5orrg06VE3//emHspnjRVCI7Y7voFDaEzhybzPm3/4hOqTtt8W8d/DK0PZ19FEw7QR+CzZGiNXR61hMlTTax8Hw7Voa6sCDOdwFJ5PuN3PUrkschEP/bJVqyUUTZHo8z/4QRT/sJf6iU99RhJi51xwAe696y4Mr1uHziX98oXlDu3c1KRsp6TVqaAJMwLwCh5ufcfLMiqpUuGFiZYPF9Wc2FE4Zx9j2/lhtl0g3ohMJquZIW/U8IgJS/AGM9FGwlHBr4Rpc/Pz6Ozr07oPCwkSvaIJzgatm6j7bjo5MTJY2eHSCYJiFjz8TAIR7pzKpKCGRHubro+vcpoPle9wPUuOB8z7J/L37HbZwXFVR50vkwvfE/dqazUxkHmjKJHJ6o8Sih/60MX45Cc+hq/967fxL//ydXzkkktw880/wfOPP4ZNo6MYGR3HIQe/AUt32xOjkzNItnehGgxJ3KKQy2r+tDg1bvPZQk4avwled8o+5vP6GsKmvEecVXrCjBes4PvhSKG/vx8jwyM2e3SJxFZ6bGjFGS0PIDtzzQIDJEtzrcoeKF4TamKzYic2YfCqeRArGRDW5ygizHkNE21JPrSlYAT5ahAL+TJ2fd1BOOG88zE2PYUXHn0ET9xzN92yVQUrJCVTeMPx78RbTzwV9z78a5x40sl49KEHcccN15uCVK2GCy64AFddeaWIYl6AXHNRt2iuPc/67uxOiZZJlcppXunJ6Rprj5aVuJKYI4J4X1l1jI6BrHWroj5/PYG6ZOUreNqONQv6uy90Cc0qfZsX2U+fyBUUHbzmoWMzpvZVvgm11xmYzfZ9nsXMFRfHZ/DF1g7QmYzlvQOp72/9xN/myl4ZqjnR7jyjbU60Hjr2iZasY3a0PtH6jpaJlom3XK4aGTEAdPYvwdJVKzE5PSsm/LIlAxjdOmi6yISOmWhLOdfRtqDERBvvtI6WqmoTY0JRdky0jRntnyXREvqIxtDRtwSp9k55LjOeab2ukEOtmFUx6hOtHQ8n/OMs4f6zEpB/Sn72kKtPsr67VbwLh9DT349ka0rxgzFXTYu3YqTHs/S9DVLlc8/X8/NOQ3NsbYevaxKKLHZtD19xQqwn4wfUV4DUBNTnMJ7+UC8Wm1OnL3Kau3IPgYtxXOf+NIrN5ljuyU+WTI3MVZ9RsyD2qJOIpcaI9mJI/Ox+hh5IdfXVOPvj7SNc5pmG/JBkjTEJLszMKHD077a7Os0zzjpL89Nv/PNXEetfisOPOBJPPfkEJrZvRzqdUnAMtwQxtn0bqiSVONNifg8mWkJEtjpCcRb7sOxeSTYJUbQgnpDhAL8XuxitAWlNpGFn5NU9RkdHMTAwoGqdCXbZsuX4xS8eQHd3t2ahJPvws/D/eYO5M0yXFqpc8UhIMcnNv+qQnW6qJVnCm9wtVTIoFZWMKoJIgjJCoMCGZ675qsnviWofxTm6MEAx0ejg8ffRKIrz81I1oigFEy1vVJ6yb0xCyQRWrlyJbYOD6O7uwsjICNrSKbz4wnMYG5vEXitWINnbI5ZySyiAp3/3OzzxxJM47m1Ho3/1LphdzCFfBnqXrZReLAk9ba1JjA8PYWFmUiQLQqWmf2vXlkHYm0Gwq+VP3/VoN83tpJElTaLX1OSUJUZnNM77SaaxoD/ZWpVVvUqCkUURZ/KUR2TSZFcfjyBM8otk1qrSmtbaitO+ZYETbuGD2SLdVISjqIRiCpALhQrWHvB6nPiBCzG4fTu2PPM7/PqOn7pEG0BFYgRJvOH4E3DUSafiwcee1CrPrx/4BR7++X0I5DKIBYO44KKLcMUVV2i2zHtttDt2gnbWRP337iNKutbFkvikbpbjALFjbcfP9mltl1YavB7ac52edgglSWcFBU8/z1a963GrOyY16q6HC60KdnXGriEN7Lw9NOvJRzITcALnIrS5jtYn2mbZOC9n5yt2BZKmRGsJu6EMtXOibW4IHP/JjQcsJfggamfCs6UbPfDOHS0TrYA4PuCah0fqiZY8Bc3teQldouXzHeYeOpWVerrRs2RAZCh2Inus3dXNaKc1oyURyma0hI6DKO+UaAUdM9HONGa0JEOFdB4dO1bvDai4eulPIUO9akfLGW+yFT19A0im25HJF5BZzAo6pjIaE632aJ1pudW1hgAp8POY/SfXi/4jidZ3er6j5HNNn2A6hAmRdEgVNcwV112sVqHGkE/ikhNH4d+JjFcqIeLEbfxMVYifg1ulka79f5t72pjExk/+9c3y1JQHdeYdEmRzYes2X+mHYjXjluRUreP1xUQdGnafy3/mBjfBfb0z0DDOkAnAWMHg3q+6eofYIBCusf03WMI+BD8UkwLf9MzMjOybkm3tmplm5xdwzLvepY724UcfRyLdidcdeBAef+xRBUzq+y7p69H8j+zXSj6nfdAqZ2feWcG7LHgGJL8nAxD1fqM7drXsaNWdBIK2BuJuID8UP0S+aMICFNno7enFpk2b8c4TTpAmMFdn+MGnuLBeq6Gjv18JQsSobF5WTWI1u6rEXFKcE4orBhh8mVxJoKBqEK9TUbJeAQkgkHRBdRAvseihYd+heOhEay6UgnRVHdeMWAgQReBB4s3i3Hh0cFBycvvvv5/2Bp975lnE4jG84eCDcN111+GmG2/EJz/5SRx00EF46KEHsfvuu+KxXz+M7112Gf7PxRcj1T+AgeUrse6lDehasRotsVYxY9mZ9ff2YGjLRmRmp1BemEEsmRDL1z+o/PxEHXw3y0QrjWI52RTribZP7kUBEeQIHTJJiuDkdoepO8p7w/ti94sB17o4X4RYRxtCLEC0oGCiA27XWoQrwppcJyIK0pRoq5EEquEYMqUadnntgTjh3A/g5Q0bMbHxZfzy1ps1o+V3rDJIhyN444mn4OhT3417fvkIVq1egyd/8wg2PPuMvHiT0Qjee9ZZuOrqq5HPZHX+iVaYmowRmMwrt9HJyu3DufcoEURMWMUbtmufVlCy7QT7jsC6Nsc+FlnLsbtVhDSp0jipTE/Qk2tRs+RFfX3GEhmLYwsStuSvZFf3+zTN6ldKtIa8/PuO1kPO1kFYFS/ah8uizcFGcpK8Bu5Hc6I1hnKDdazX83Pouq6tdfzWhbO74Xy+wTr2EoyRWEIdLRMtO1qu92gEIlJhAKFkq8Y3FLRnoh2bnBSMueduu2PzunXIkAxFCNglWiqjtdB+McCOtkMdrYeOmWgzLtESOg4RidMow0n+NSdav+/8/0h0fyzRSvkuEJQpBhNtLJnCQianjlbQcT6LaiGDlio1jq07MjCEaJqhe/8TibaZCOU7O6KE1JPvpQkC940d74IbKvy8XuPcd48qnnxzxbU1eciWEI+aoFFDqKJp556KcV7RjGPIHVjEjj3vrU+9xCy/h86lNQ9KvjuNRuoNEceQNLdpysQ7J1mvbuc/n389a8rIhObIzBItP6OPb14zwBMSAuF4qpZOpQWdKXlRUrBQUEJit8kkvHrtWumHPvn4E0Asjrced5ze4C9++TBire049M2H48knHsfC3Jwqsd6uTgVPLn1n5+ckaSa7J5JbHMOQ3Ypny0lvmoeO80QmrWSr4GN2teFYXImWwYuzTD7YuvFicgWQTCcxMzttzNxMFj19fSoSTnv3aXjwgYfwuyeewJ777otCoYhN69crSHI+yguaSKakdGUcE0fQcuwxe7BsPkg2LmcJNjesOJq93VCyTsna9fBw80PFi+4rK3/DmNj4g5AtE62fgTJJ9fX3Y2ZmWgfj8MMOw/qX12PrunW49K//Cp/73KfwnjPPwiOPPKLunK/L+e3zzz2Da665Gp/7m8+ip7cXu6zdDY8++jgC8RQGVq7BYqGqjpafuTWRwMzEKGYnRqg1aclQ8Iajvju9X28qwF9FfuLMVfrGRoYaWLZUZySXJTWfVWNVhQY/D3WyKYhOhSUPtbBzZrAnDOoLDa08tQAhqj9R8pAQJJ1QVP5yJlaVBZqXb2RHq1WISAK1SByLxSpW7/c6nHjehXj+pZewsH0Q9990vSVaVqvOtOKQd5+OY049DTfecSeisTjWPfsMFifHgcV5tKdaceZ7z8blV16h1TZ2X3R6YWJjF87iiEWUT6wmVGFQsc1sHWveWQN62zAmWQkxONjFEoxLtG5WxJEBC1OyXPl+7XO7OaA6P2/wXjeOs+dlp0TLZGgVt5NqbO56HZPek6Ek58hRSL1Stz1aD6v5rsVmYXb+7Vlzfrc76TLz3vN5rAcy0S+8nF4j0fpCwHf3Hlxmomah5hOtmMeuo/XQMbWOmWh5+HxH25xo+fc1BstqFemlS0WGmqAz1uwcVq9Yge2btyBL6zySDuuJlmtbjDdhIGrrPX8s0YYlnOIEK1h88Wzwp0P/LZ69em/4qok22IJYuk2JNhxLiNypREtEiTGnlBN0TFKgzoRcoSzRSjb2f6Cj3TnR8tOyUWjr7EAincYcpSodJFzMswmxFRzGDEu0Fun96/hYKcEaBgEfzz1F1xV5TKzeycqQHG/A4dTReDIlDtNgFTOB80z5GSrPukRjmkcjdSlFurcZ+7gBJzu7StcEcmuEn6XOjG6SMJUegn8o7QF3wj+GolqydStxqc6eGgPpFAlCrgUmMSSRSqut/sIXv4ijjj0Wd933c3zhS19CNpfD0tVrsM9+++Gem29FpLsPRx9zLF586UVsfPpptC9dbqsdZLNGIpiZGENhYUE+j5wzkNyi+VvNLcsbL8qsjAlhcp0nngTnxprZMtHSeYbC4YSTyU7l/JUfBDXEElFMTI6jva1dXRUvDOdG3d09OOKIIzSQvv/+X2BicBtiHR3a6zL7s7DYxx6CsWrLOZ3I+9D0NdVduYqbPpj2ZyYtx//n4ri8dB1FXcnFwRa2q2jsO/6eVR6Zeb4DZ3HT2dVpFl1btkhZhQlx27p12HXf14Cw+DXXXIN9990XZ5xxOn7/+9/LSH7dyy/jox/9KD7z15fizUcejacf+w1233cfDG0b0qHJFctItHWiQIwrTA/VFnR190hInYbWs8NDaCHbmqOCJlapD7CcfxD6Vye5aBAzZSptblnBshXLReQygQqr4shUJ8OYMDh1WumExNfmv2f1y4TJB48HkNdD2spM4oGq3FW03C6xfUu07AeJILDwY+HkoWN2s/w5lyth5b77490XfwTPPP88cmPDuOeGaxGk8hWvO6uCYAvefNqZOPbU0/Cja29AvljE0Ib1CJJYsjiP7o4OnHvBhfjBD36IGVpCunNrcKc9LBKqcCxjJVpS+dXlGnRclua2TVlZ+DUn22bXKRXVjjVMApwexHIZERLC3PzWh2slPtdNejHW+r6rF6OwfQJ1NQbTG/tSsJ1cgqy75ayvnmhVzJjoCL/GB77m+ZW9B/v+9cCoApxrDPa3zV2trfjaX/iOtaFWZEnUJ1pBc66oq8+5fFB0mrREjvS5eE0ldxlGVInWd7QlBTfOL1WocpygfZISutaswW577YXp2VnxB/p7ejC8dauRodTR2noPO+dgiO5AISCWRseylZrRTjXNaLn6RZu8sFZ7fKKlCxZHTVw/smvhm4VXS7V/PNHS9j6IWFs7enr7RfqanV9ERmtMZZRpPk/3qqqx72W7Vp/nc3mj2bTh1ZP9K/+tO0yvUih4+NUjdQYFBzSm6+zuQjgRM4GNlhYxjyXyEmhRwa2ZrTpME6LR1giLMxJV3UxWqq4O3q2PLVy3ax07Y4DBwP7sqWssmb0kEUmq9jHm8rX5Pbi7zmvDx00Wfk5kQsiaWw1lXGFpmi+W9Tz7TpZjNJ90+R3ZNPCzRJ1XN0c1HqnjFgs3LNiZa7TmECx+ZkLo/FpJEPOdLV2zqkZikLqTWg3JVJt0QnmEevqX4COXfgzPvfiSrKeefv55rP/dU3j/xz4uc/GXX34ZpVweJ516Cn75yK8xPTqORG+fpk6xcBRRwoncG52dQWZmAiBVHVQKIiRFFSITriAX2eTtzCiAXW2UXW2cjEOKBSS05sO5MH0PBcc5uJeMVT+wJmynCtutyXAv8/TTz9CFXr9+A1548SXkaPtGP1FnNM1gF5eakzO95j6p9vNKSNIkmgfHMZE9G5ndiNHHafwdqc8oTLTA1jw0N3DELdvdcvMqzSa4skITdApVZNHV1Sk9456eXszPzVpFhgAeeuiX2G231Tj62BPw5IMPIbV0qRit/Dwvv7wOF37wg3jgwQexdKAfm57+PRKdHdJzlsh3uSrbrVAiJcJOa1ub7sfs2ChmR4fls0nQpL5O4wKsP9BWETbcXbRLGwigNdWKdFtKn52Vt81m/APrVX0tASgwMzCpKHIwsFZheH3M7DtI7Wnu21VKWKDICWpIJiKa5dOdJU5DCF4P7tmSehBNIEtbrGAIA7vtiVMuugTPvvgiClNjuO+mGwDK1umhDAp9Ofi4d+JtJ52Kb37vB+jp7cPE8BDmhoek/EOR+fe+/xxcffU12rHmWeDMTfutzlknGLOOVj9l02VG7ZRFZ4KlUEKAC/X+vrtOZ4ek62Am3lOxIRVIjFWdIFRd1342sgXPDYsSBi2Kn/hg58cQ3DPkD5IVWdT4AKXk7U0EHOmQAhzSimX3zHm663zNJchM6Wls4UkrLEBZePvXpIuMAsXOCdJ13Nyh5pCrnqy9XKSL7L6T4P962NEHbRG5aEOnWbbN8DQfl6evg/38rq67hioC3Ocg0zjHmSCvZSiEvpUrsWrVKt2/qYkJFHN5zExMYHFu3qlCMYCUVBDxe8iLujWF/mXL0dPdKRh+emIcC7MzKkJrJa4SBQVXkxjJBG9CCBwpcJRF+0gjofnPyUTsqBn1fXHfMSlRNAmEsLHIVALo6OlDZ1eXnu35xayKWEm6KsGTIFlEiIWn8+Ll5xUK4iRBRbxzO5v+PuxcPPnih/e1WQrWP6M7w6se3dAGR9O8k889EyrHXKn2NCrs4jz4KuTGNADd0pYSHTWP2ThRKjPD88RkFyExtCTiLAttJioW44xHlAMuF9iUeUEUqyGlp+MKO+3ABgMosWjiehC4W08kK6SChQ0bESe6uLFhpCZBV3cXOjs7tCLJ+1ikJSILOJ4ht+JKYijPPx3aWHCTJGxqXDb+4nvyM2RxU0IhNUcik/KZdSxrCfK41SDdm3hnqsY3zSDPTnByakY6u0uXr0Rrqg3r1m/AUW8/Dpdceim2Dm3Hvfffj49ceiluue02fOcr/4xoOoVTTz0Vt9zxM7FCF7N5dPYNaKUmFU8iVKkiPzeDzPQ4yot09uEMzazaOJYhebueaAmH8IFiciUpKhaXkAUTLX8vIQCjtDXYYo5wQ6UeBShWgu5B4EEkVX7ffV+D1x90kIzs7733XszNz4PrLoSEA6WSHkhJDcpOj91uSCsnXJ2RUbZfWOdDxSQr31arqCS6oRGyVwcyQoyG9K7DUBXF906fW3a0XFWhQbqEHGpKrrF4QtAqA11uYRFTM9O48657cdb7zkK6owOHv+VI/PTaa3HaBRfi//7TP+KQQw4xU4RAAEe99UjcdN01wMK8fDnJkA6n2xFkgdKaUtWfam9HJBjE9PAwFsZGXaJlce/ndI756it11zFZ4vVuFVW950QyrmvMjsLITw4a9atPfnakAO1Vjiy42c6wg+qrNSzOzssjuBaookR2ZYCqVxGtUTFBM5Cza6alGfWLmWhzRBRaWrB0971x8oV/gefXvYzi9DjuJXScmTcPYybaaAKvP+Z4vOMP6lDfv/xqLF22DGND2zC8ZRNq2QUVOmefdz6uvvpq5BYzsiHTMgHvN6tu3tdoxEhProtVoq3xgaMGdxBlZqAmIpRwEc01OO6w/sMHreb5qWBccgtIlnDQli8Y/RzIkzB8oPMVs5/7iljGBODcoFRZO5ay96ElKqCy1Iu1uy7Y7qppTPvvx+RRJ3QI5ievwGzJ/Pf26zp+baFaaoyAmt+fL9i8baQP7s1fw4BVyps2tgobN8Ors1K9S5FbifNFiEeKCPvluV8u9bkAujo70M+dc9SQXeCoqqJibWZqWmtrHJNwtMWII/NxFsrpFLr7etGebkOxkMPC3IxkaAnpcz2R81mONvj/oSA9SEjXd3wWp+ddIULn3qOAC8HzJrOaJ5QqYQTXkbmkpM/SEgbV1RO0m2xrc76uhqQYamfWgTRsKUs4p6AC0b8vfo9KkOUyX7/BXLcZpCV/JsVmyLVeSDuiHVfs/BzRoxL1jo5FvdsQ8Neer0mEiaPFWDKOQKThJyvanMY/fIoMU2HyI8mVYkTUta+1BBGTV3hCRSfJn0y0dTvOsgnZSC2LiCOV11ySZadKKVnO6/kcVgPc46XeAp85Wq7S/S0m0iSLGDZt5Ba1plPo6+vFkiX9SrTUjAjSAYqJnwmRSA/ldWNR6UiwkNUqqgSWGMOM60BERH/m4HrFvZYWjaR4vm3TxchX/y7RhtPxWjyeECTJA7F5yyAmJ6fQ2dWNqfFJIBLFGw87An/zt3+LXXbdHf/8ta/ikMMOw9f+5V8wuGUL5iYn5JP6yBNPokSBiUSrHGMSiaS6A3qJFhfmkJ2eQG5uEtXsPFClMwt1O+2N88Zo7sCQwABF9nEs7lShYjJwJxPZDAY4H2P36xKZI+J4eNYnWgY5Vutz8wuaJ7Sm09h7n330OV948UXcd999qM7MINXTZ4L+Km6TOpSsqHhMqP0saT6nFuW1NS3ZlgWHyG3GK4v4jlYdW6N69ZAhg4F5/xpRSA4d+UVR5LnK8+LzL+LA170Od911O7785a/hy//wJbR398gcYWxiAu87+/34zN/8DT7y0Y/i7p/chN0OPBCHHHoofnLjDZqDx+nDS9iJlnu5AjpWrkKuBoRiCSVrGqhPDg0hNzqiCl/2Ut4hxpsWu07EJ1iDVAw10EI5yVER2mIxABWktGVzQ5uLNGBL62i5kM5Aqi5JjFsLAlr5qdaQoLKSCA2sjCsoV4sya9Y1LgOt8SjoMERqlE4HHFoAACAASURBVBJtLIECX6MlhGV77o0Tz7sIL67fgPLsFO6+8bqmRBtQoj3grcfipDPPwo+vvQHLly/H8OAWDG1cL9GOSLgF5150Ea686mrkFzKmVe0+PxNtlUkq4tSgmhItMyltvtRRSOvV6xw7f0vvHyAbrsaOn66pW00Q/MRzpRUGS8Z+BcLP9j15bucE68VRGLzJ5gyxMOGZc0IwXI9gESHHJDE3bZ9W58/NlKwINHKW78YsoVui4L1m8GPR4xsWD5M6oNiuFO+JKyaaiST+93504ncnPYSp+RZn4pGQCGhai/DQtyM8Ns/0zAXK7WG7BMwOKRCLaL4vC0zN/CJmyebuJZ9jjgVoAiL7QxqHMDhGTJGp3BJCkiI5oZBW2zKL8ypUFZ/cLnc5n0OFwgpk6LcY1G+uLBWNPIjC6PM6bVU+Gyz2OJqSxKkM3usVbD0pIxRBLZqQ5GwsHlfAtjEUDVBKer+EreenpzDLDj2zKO1v7vVKQCfYIuiZ38uLMngkytV61nU7BnojoTobNYc+1N2d3HXlPfKdr3Zb/fqa+wz8fxFTwyFkKKHIPK/U59GeRkyPxZNS7aKwRSSZ0K+pznYk01Sxq0nJTyuFziKURS4/O+MInXEohKOCkN2t6nl7bRaILHCpc55n8REKI5FqQzjWqlFZWfaWIY3juCWxbPkyDAwsQXtbWoxzogVER2cXM2rO1KlHIjrvEeqbO/azzCRUyJkSlT1HDQSHa4dyHXNFiX+W+PxwTOgLzECqt6PGTpbzT8pl0WCZCYpqHyR8bNi0BXvsvQ/+7otfwpsOOxhHHfNOXPrxj+OTn/6MyBwzg1ux30EH4bmX12s9I9bdi0Klht7+fonNJ8jKzGeRn5vG4uQoSvPTGvCLGEU4Va4Opgtb5z3T7cE5+LCbpWIUO1zq+BoJxSTu+BBHdJgbJBu+dwY3ij/wArZ3dKi7ZtTv71+iZLvLLmuxbds2PPjAAxh/eQOSvb0KVBSE0FaBEy3wLGn1zySquLkaO1rBx67zYZLQAeeBJF1d8yULKX6/jCQByVE69rRV8BW0phJKuIvbR/CFr30NF37gApx11tn4+a23Yf9D34yJyUlsHxyU7OWxxx+PNx92OMbWvYSDjzsO24aGdIDWv/QSZga3SKwh1d+vWSRt4sjiTvYvQSTRKh1SKluN03t4bBSBckn6r0Z2MQk/H+gacJ8VM8aoM2Uqfl2wxanvVquavxqs6B1ebLfM6/NSAMDbWPGSUCRfuqBk2+qmmxRhkLrT8Yheu8J1BskHhhBpIcREcMol2mhccA+lO5fvsTeOec/Z2LB5CyrzM/jZ9ezqZ6yjZVKPJHDAkcfgxDPeh8uuvBr9SwawfctGDG/eSM9ERONRXPChDynRkk3P+6oNPnnvhpRog+zYqawko3f/uAUFLfGRU6LVDNfJL7q1D0kx+s7Wm7l7ONVhYFofc+IgvtPwXS2DWX0dyqmO+U7POiY7ayw4wzHOkIyRz2TAPXgS31jcSHxEWuNuLcJSq893gv1958w/tDUF+2k9r+tm3Q67kr6DKa2LswX95iTbvNTv2Z87J1p+Fr5nrpypKGjyKvadlS84fKD3r1snc5EDUCxgbnERg3+whhzZvl2IlFjXSrRGpluYm7e1PK4sUu84FJKxCKVd2QUxZvBZz2UzCvqSgtSzXhJ8LPGaKl/Ps3wJX5elKEdEgfGG18HmhDXNCHnV+GcS2uFZ4RkRI93uK3/y+Yy3d6qxIAQZjUUt4UqdrIwSC4NMBtNjo5gYGUaOu/YkzxHFcIWtSH+O26B74L1WbXhu3SzHBnyP8iV2hZVjextk69b7HNNePBOXXD150V9zf049DF6iC5gTR7FSzutXW+olIilRkRjNYqJah0t1tCPd3q7vMTMxqXti3tcGOBvJy65Tscji3pj/Yv+LI0GjD3N6QywifWh+H65sRhIpJXZ2tcwdFDLiLHlg6YBEfdrSLKq4/VESx6RUNmEMmaFQ15zoo9u+YFJl0jXVQN/VmkSxHzVSxlbPelORws/hE20dkid0TGblHOcYxRJiqXZV6ExSu++xJ9Zt2IjXH/xG/OiKK9HalsJrDzwIN91yCz75qU/juaefRm52Rh3t/b96GO19/ZhZyCLV2y+6fZhm4KxE2cFk5rE4OYbcNGe1VDshk459ipOH8zRtvz8nebuQZrVSjJJfbaSebLUDS5Fql2j9kJ54PK8DHwLf3RI+4YFfoJtQMIh9X/MaHHDAARKVv+6a67TCNDc1pcPgxSPKiwuIt7WpuqrLMspCzlSjvMoOSRVKUr6rdd2Nj2Q+aWlm4uZzDBipZKt2YCenTe/48h//GG84+GC84/gT8MLzL2CvvfbGc888oyJ0w9ZB/OKhh3Dh+R/Ail3XolAsYowz3d5eBamhrVs1vyllM3IlWpyeBhKtSPf1I0Mt42RKHS07Niba6sS4HlgeEK1xNQnG1w9G08zHJ1qTFeOD1ejSqJHdgBXtU1vitgdd3YrINyyMzHOX3YaqZsI/JXb2FRk7kNhGNqj0rIMBxPggSSRKPQPKhKViceSZoFpCWLrHnjj6jPdhM91ZFudw+/VXozY75Wbk1tG+7shjcNIZ78P3fnylir/BTesxsXWTYDgqXF1wyYdw5ZVXYWF2FlU+1G5G6xNtS4wwlLGNZRQueIzv3KztSLqoB1knPyeijKs81OU02XAZcusEUsQCtDNlSc66Ot+xMhB5A3qpnzEIi3lvi/HiBMQI5Sdl7ydzhlCLChSS2WT9SIUrB0OyyJGEqUceXBetLsIt5Ms7mAGHwu3OtUlIRdNiv0GLDp1x6z0+EPvE6hOv/0z+z/3skJ+DZ6enq0McCTuHDfUen/wt4btz5ZR/6nNG8hxiMQyPjuDpp5/Gpo0bNPZiYKSIPT8Xiw4SwryIPccdRJQ62tslSzqfydleKs8m98bZyfJ5INmxXBSsyeKF+9yc04qr4Nm+9EhmIuaz74O/OxO+o2U8YoLgveLvffJlF0RItbWry9lo2j2VpScLfSIK+TxmJ8ZlaDI1OiLUit0sF6pYOIncw/UYX8i5Yrk+k5cbjgne85pYQjXBIJuF27qhv1fN19/Dx77oqd8EXyxqD9UKUjYaXo7Qi7EI8hUJirU0IV6OAc2UI55KoaPLXNVGt48oHhh60SjW9Qip4LMES1MUElf5pLCb5bWkXWgtFkWB6oDxuAQ/uB7K4sPHvHA0hrb2tLQICBu3t6cFEbMB4JpmrUT0xjg3OvsivpqZPH+vUUE90fpVNNeYcI9dcdRQII/A8BJJh6JY1HhNMfHbP/xeraenB/PzCzoEvT19GBwcwpe+/GW0dXRiy+A2nHPeB/Cpz34Wjz7xBL79ne/gwx+9FBd/6EOSXAwUizj6qLfhoUcfQzUcQbYK7bXR7o4dKB/WBH8tFZCZGkdmfBTVxQX9vw31bUQgg2x2WPxftf3sIoIIs/Lkmk+CUowxDdZ1w9TRMgrbaolv0amXqyDuzIjJhGU8o7Qhky0t9Eg2oDj/UUcdhRXLV0mwYHRsVNUkO3RWXR39fZgZG9fQXt2AW062B9DWJMzijMGBZB83i3MdQXOiVbJ2rDwGLO7x8t+qQ2kBnnrqt3j+uefwnjPf6/YraxKYINHsmRdfwg033YRvfPNbsjIMRiPo61+iKpoEqlUrV2Dzc89hj733xEvPPcsPiu41a0QKWKQwR2+fDh1ntOyeCB1npiYR5vytVtNBEFGiCTquE188JOaqYB4ePrQ1DtdVfQaU6P0M0pMErJK2w8j9ZnVFfgXFzWyNVNCiWacJo7Bp5P13i+0SqwihVuZ1ZtcYFpOYc54skZdAAEt32wMnnnu+BCuC2QXcds2VqExPNBJtJI4DjzwGp551Dn509fXoH1iCrRvXY3Djy0A+o0KHHe3lV1whURYSMDTLZLUfNuSkMaO1RMv41ki0RtYQkiHLPJL5nOC8YyDzzz26UQ9Wbo1HKYTubQXuUnO53YpOQw6MIckzwtEHfzIIN8N4fF3avaXa29BFckrSukMmGNr+kdzDeSM7Bv5KfoAEBZxcnHgDdXcgn8waULCAOldANquy8X5Lv1rvzwpbfwaaO1v+GREPH4D4d75jJ0udo5llVBZKWAHRPKfVpeEM1TH2fSDzhas6K4cKbdiwQbaRW7duNR/kYNDIRBVDXJgchVJVytpK4E1MtabAkVmgxYw1vCCC5DDZGLBAIdI0Py8FsxjPuZ55Y/8Kbm0JIlMw8RomTu7VKwHwbMurOGJerCQAkh1LmVmOxfh37MjIWm1vU7IyD2dHtOHsMptBPrOIyeFhQcfzUtnLyRhBnbVGEpxPlwW02AjOXLLkIqOimOQyJ2pCHQAmWkGcnnTWgOtfKZHyWnt99ma0qx7bdHyd8JDHsYSQ2E8+KySzKtFGY8oHeXWfYbS1d+iez1C1S19rcqAq2ByKYgxvxvKwu66cB9tqHRMoSbMVkmRDtgIWS7aayQfjfHunmoukxoataqC4CZFqTSARjwpNlCVs0caAev48+cnd3/o83tQwrDixnttW3zgDl7Jgs9VfY0WPZ535R4l2aGq8RvlCHkAegFSiFRNT0zjsiLeIjci9rq98/et4x4knaV+RePjaXXfDaaefge2D2zA3Po53HH88nnz6WQyPjqF1YCkWC0XEu7sFuZlAfhKxAJCdnMDC8HaU5uYQ5JIzYRBJaRlzTR25W5eQMozYWrZLK7WoaMx+z6G65py2T+XnNyKHSKnI/RnZt4SEcnkZE/MgMqEyYJHNOTU1g8MOOwJHH30MfvPYb/CTa6+VWARZaTPDw2hppRC/PVg2FGd55pxWnExjMMB3bgxkvX23o+gJK+xCmNj5Ptnha482n0dEKlbLcPfdd+Kzn/0MbrjiShGZ1qxag/UvvojVu+6Ge++9D9dcex0+/7nPY7e998bo+Jjkzka2bhGjtqe3R3MFJomZ9euAZEKayEPr1gGRGFIrVyGPgKBjzURKJZGhKrMzzuyhpPmezW4aVlU2ubMDRSq+ErGDGOUhqRUMxjlTPbHgb7NcfX4lZrsenMPp2rg9ZUuw5g7E7zE9NevccWggEZZ1oSpLvh7JFAUGBQauKHnLKuB4voq1Gvp3WYtTzr8AQ8MjaMkt4Narr0B5cqzBOg7HcMBbjsbp55yPK2/8ifZ/t2x4GZtffhHV7IIC/Acu/gtcfsWVlmjzBdcpEHkiCaoBHZNsYR0t5zsusBE6pscmO0yXmE1U3RKuw/HqidYHK81pva8oLbZopNDU0WokEokoSfDZpNwldbo582FhxGuszpYQZCyqGSPRGQ8XMxlkFha1G78oF6u8WNUU5WfHp5U1MSibdjHd8+bvtUckdB88lOzF2zn+iBj8Kdb9H5nR8hkgI9MXDb6DYsHmE+0SrrRxRumQEf8cNReqvqtq7rh8Icfk8eKLL+C3v/2tZFZV2AVM75y/2j4nV04scWc456R0aiKBllBEBRwRFb4nbUFotamsOS27Hl43ytKSGW8kGBNjUNHA4ExWN3kLtH/jOiJ36plQqQdAjfaI/b+Srv6OSdV+spCLJOj+5J4dFq/U+M3lMDs1ZQl2chKZuVlk52ZQK5IFHVBHq5VDGpoUMnreTBPYjCOIYlBDW7PmWlUkLyYKjhKEUjh/ZyVR7znsuAS+2POi+L4A8vHME+f8qKxeRNUhY88QZiKyTp/IolZwSPTUTNs6UJ2HosHaNqbwI4gGcYz/lit2vHZSY2Nxzq0UcniiCZSZWCOU6WQijyqhU00wnkoj6mDj9o52dHS0I5lMIBELaw7LGEaiXMiLx/C+8rXdup3WCrmdIi6Jm9M6ZMdzFJjbKHziN0w8Sa/5GtU72m2TY7Xert76PtgiK6lCCfvtt7+E3EmVPvKoo3DkUW/DMccdh4VsFrML87j0Yx/H7x9/QnO/s89+P352z73IlMoyYo93dSFXqSLe2YFitYSOtjYkQkFkJiexODyMIvfayPiVqXJDjtEmztbVykKKTxgrQV48drQxN6/lXp1WdNjNmqyhdCVV/YR2IJbw9Xi49feBgB5oVrt8+EjYikQTeNObDsHhbzkcWwcHcdVVV2FiaAjx9jYxFa2FMThB3Y5cV5zBr7ouezB9gPCVvQ8Ufs7E78vfc6+UEOZZZ52F8847T9rFv370N/JpZZU9tmEDPvypT+Pkk07GRR+8WO+Js8XR8Ql0dnerUGhta1egnRodlTHC7OQEWmoV6UtL1ozfi/ZNLE4EvSdlJchEOzs6isLcLFqcaD4fcp9olTybupM6ecIlWgt0nEk51IDFDlmufNAZQJQknVCDq0qZVNlJ2D6yzTZNE5kwnDEIBa9FOHsJaNbpVVaIHIRkQeUMln2izReQq5TRt2Ytjj39PfLADOUWcMtVl6M8Meo+BZXGotjv8Lcq0V510807JNpKdgGpZAIf+ODFuOJyl2i5UuD2UFmAaO5Kyy5eIwcd16rWyXviB1mQZj5u8KD5cwbriVbL8k7owScME0C2o8WunV2ln8n6ZMxCkEmWbFRKcVphOKWfvPddXV2CjGnD56FkX8Cwo2GSpQjH/MyMEm12YUGJ1nx2jQ2hxOH2xz2cLTZxfeZqs3YP++r9u/mwYGquGbn77aHGZsjYPwu+M/Ja3yYEElGHsXrFSkHI/EzNsLl/ftgR+Nf080Ef0JhEuL70wvPP46mnnpKMKQtb/pArFr2UQ6G6LSX/vEhtaZKwmNjVecasOHcdjXWWaqetaymVjCDDooIrPSGDd3mNCuzOWJC5uSs7WhYeTCokNcnHmImWXSz1Afh3kpU0ezX5CcQ4bfVa6/KPQ25hAWPbhzA1NopSJiPRn5yzdQyzY+dYjnA0HzUJc1nDweRI8iZjDEldnPGyEBHTumZsfq3Q0FHHjY14Pjlmq++G+tUxF1NNb8CIaPxRX6V0MD7Pk9gK+kyOXOfkECVxyBUbmbyEzX2Lzz1n5xoVmB92XSDFzZ1FeiNiy2eR318oZlTjI6+Lr42U6P/P2ZuH2Z5X5b1rz0PNdcae6YFuEGwUmnlUoNuIQAMioygGE5I8SYzRPCQ3enMfjEm8cm+SJzdGUWMkz00UR6JxCAIiDti00AwC0tDTmc+pedeuXXuoff28a63f/lX1af641U/1rlO1h9/w/a7hXe96V9esPacslulvEKLwEThZdanUanacGcWnT4lxvLgwp2y20256KQvhf7JaJBN1/53o5tXl0C52aEVM9twXqdTmSGBkuIHAJPPY+Qs1Iamyq187f2Z6+tQpwRYsdLK/L3zhixJgBxN/8h132MbWtp2/eFEKUW97xzvsVa9+jb3lbW+1B//qK7bf27Hv+W53tJu9vrWWVjQsfvXWW22TXrR6TRBdt1m3A5z45Sv6nmzt2LTPrMeRoBD/z9NxMH9Xhgm9U6CBLhdwKdjHAccoWkWoOvrI1E4xo7l71oXjpp5wuCvbI2LT+DVYvS944Qvsb3z7t8spf+xjH7PPfvYBbTRN2Ik6mupbwbB1CtyBNavMT5xNpMjMBMPBIiWi5+ID/WE42eBvectbxIB917veZR/+zV+31vFjtt/btc5fZ9P/5l/9GwPK/4Ef+Ed28eFH7ManPNV6u30tVme3MuUH3eGqtViENFXvbGtYgFiSwFtk4K2O1bpzyny7i8vqox0PBspoRzvb1oQ1ifxjXO90qj5Yocgngkns3QNu4MbuaOUsfIMpN8XZaq6s3wOcT46/cqYtvcTeOwt9HsIHTeAMaFfDeMO/k1SkLauNOFGLDzUassoRTotaJhrKrY7d/V1vUStUZ7xvv/6B/2zDtUvqd1QF4aBqz/+O19pr3vxW+48/+wt2y2232pf/8vN24eEHrduqaaO9++/8PdXp1y9dUk2YNh9npMKlolUA5SFvFWC7ScnIUIRxvWP69NTeFb2fmkkbQ9+jKlJktEVmWMgs+hAFDJlqc2r5aql1ggyWRxwHf+P3+ZysoRKBg0JlgCS5RmUwA8l3QuzZXF8Xix5pVKBjn4FLJutiLMBnOT0ox+1pQHyI1+S6IGNSqcNzPqEXIvREdpdOMI81WZhJcioHnvxMRsn5HVteFhOU5+MceT3fOf0k91OZCJb1L+BRnMkjDz0kLXCPy5sqRTAblbWtzw+WqDKNsBCOvNRU95dD5D5DoorAn38TTKTB5d8yxDHGjc9x1MN7Qv24PesSVMwjiNoBMwOcUcyeHSO0EJBsswVjel9OBZiaezEgQNrass1LlzSUZePCee1rpqJBgiLbpXYIlK0WngoE1mF0BQwFOeNo1Z9M0iL97kDjAlVK9S5PTGYcgjLRqYwiFObgKj+ovBNIh5SQ0slGbz3XFvuQOmFylFGMxaXRwuOfFYJBYbOTTJiqgThqatquf12zBllsZ96qrTnrDydy4pTIcLbNzrx1F5fknKkFX3vddXbs+Ir80PLSgrVbDa0brhF9vDmgQFKl2DmyWAJMZbBkuh588TxnQ5MouOpTTl3LACRRF2x+ar0r4Dy/cWW6urwa0KEJU37ggc/Zva97faHZ2pmbtyvr6zba6dk3vuAF9gu/+Iuq4f7ar/6qsqQ3vvGN9ru/92HVBQdcr07Xlq45bfu1qu3b1LrzXdH4bW9g+2vrNri8ZsP1TZvu9qw23lc2NoMvPQNQgVkQnAsDMK4MR+vs46Zwetep9MbldKpXdbTULdSo718Jg6g/a1oVEewkNdtXvtJe/JIX28rqqksywh6LAe45uiz7qHAeZAOLc2311xU07oj0MhIkA8FxYjhS+pFrzO8/8tGP2p/+2Z8oa332s59t/+SHf9g++Mu/Yu/73/+FnbjlVvlypCMxGPR8CYphYINgqIYWBTR/Nuew39NGxNGKCQvU0unasFp7nKOd7mwLtodRKa1n1WdD1jLhkZiJmqxkbQZN13FHq1pZ1GV0XMroYFz7wHMnf/gmFIpa0OMhltSltgIaoYHQfIt8rgJb0XNIT576mGmmCVIEbGPISeNKxfaqNXvju/62XV67YtXdbfvQ//sB6515RK8Za5JC2571La+wN77je+3f/aefsdtuv8O+9uCX7OyXvmDNVl09nD/wA//Yfv5nf15BSI3r3d8T+5DjJ7hjKgzGFIKF8kC1s5CZuzgJxyLyU9RnNZNWqIyvRBxwGqIkQmUvqotGOCGNAAxnmo6WTBZndPLkyaL+mdnujDRT92QmHLdcYDBrCRBp9eptb+mx38PxDrxemu0pMGeH9GoGeS0Qi1l2Gg4568Wl9hr1RKs04zXq/JLgRdSSk7Ga8GJmuDxyvkDGq8tAenM6rlRsS6eb7Gp+jxMuUKuclqWMfGKbG+sqfWXvqgJCkKeMQLK1RuJcHK8PKdEM5FAPamkteieAHHYIdxAssl59prLXQYtRb5HRs1Y862P9ewDGv4WuEQyJVdzwljjIlLE/fJwkkqzeO0rmuru5oVYeyE/AxhXIVqhaiXcPa39QKIkhJnIwHcq2uTa11+alCQ0zWTX4maP14DUSjoBr8xodReLS0ZbJaFdzuNT8cx0rixMCFSPkJK7jJSSVU0K1u2yvVf7zZ3iNOUhQ2YMuaV6ncDvUr/GUXNOW1ZqgnPM2GE2sxr9bbbU74XCXj59UzbbV6YhxTB8tRCggZBwt18X7y2OATEhIco1T1EUONspfEioJZbVUjnOOjq+ZhIvzuiWnIAPEyqWtjSlMVRYAGxi1H2CY173u9YI/dkJpSM35TK1pNOw3f+d37L/90i/Zf//AB6zSbNjdr7jbPvrRj1t3fsk2N7dt/vS1Vl9etOr8nO0ejK3Z7ejkKhSdd3pysnuX12xErXB3x6C5ZCuBRzYBt3n3R7RqtORo2/OLilRwtCgeCVLQUOp0tsHqLDlVolRFHOE8i+daxbqdedvZ6YnJS7/VbbfdZtffcIOo9vwOozubgRt94SIcuO7x7vaGmsrzQieMIhgvICoMydlz52RQ+AyMAmSsm2+5ReIP1I8/9an77YO/9Mv2ufvvt/mVVbvppifZhYuXdD9wrJIL2x9qwUHaAhaDRUqkC2SMLqrEzyVicKBm+BSs4JqR0TLcnIwW6BgyFL2C6keONoC0S4IxQ3JPxjLqt7qGahXwIMTjvSAIYYioU6pNyx2tjE0YJ1Hmo4cYyjxZI3A5zlbENkhlODXhmVEXjHmP6tXkdxg2jDvZD0pSB1P7vh/8J7a+uWEHm2v2+7/2QTv3uQfceff6ZgtL9k0vfbm95fveZT/5H/6jPfmO2+3C2Ufta5+53+rtmga7v+c9/9ze95Pvs26j5Y3zg31lAkDH1JEOcKbAbbynmLfOOhb5hGiYwKLU0pM/J36iLF8kFYXtWpXq42QyFa0OCwtyrskozp8lCIAzmpuLiN+hwWQkF8xjsmzIPBjwYMXSSqZWlcGe4GOid2YNEzTyPGd/D71FDZWygDAOabOGMpi/p99v9kJ+4Wg1makUuPI3jiuHf6SDLfZGtIwkTM7zCCbK4yNZMynYkO9VzhbSkPEcr595vTm1pbN26IGZG3dnr/p3TnfRiDR6M+EDIKgQbG7e3wdp1IuxZ96OA5HIHW3CggQa2CGvsXoPqX++l1DyMbrMHRoPR57vgzIcfeMQn6jFMjloC6bxhQvWW2fK1kBBNA7BtZp9+pcUlPZ6ZlXuzWxGN78XD0RseCdXJew5Q6uiJhrlOamYZSZZ8qYFp+BqHjbdY2rWx4KPd0rrWwTNRc+2f1DBxHdHOzuevC5y8Eq0qgbBleELJFjqKsl2nxqOl/YhYuoOzCsbgpjRcXHMHS31XTLa66+/zk6cOG6rx1asRonKpkIEKfvlBCuVSCIIFTkr1rx4CgIwU+EvpvRAsos2uMxkyyXEcsmjcnFjbcqGBhKjmA/mft9999nr7n29debmbBvHOBhYB/WSlWW7cO68/fR//nn75V/5oP3Bh/9AZIC7nnmXffr+B6zT1ZcDUgAAIABJREFUmbetrZ4tnDxl1YUFqy3O264dWL3btma7JZizPhjaeHvH+pfWbLB22SYba9LydFaXy/Q5B9khUOAWCCdMYmnNL8rRUvCuIP1Ggb3VfpyjzXWhyDHEFnC2j4usYSNv7gT7sCrHqnoSxXJUZyAtFcpHTmBxIguONqaN0HM3GbnucUZnUavwTetkIBwPsmVoRdOvi4AGEPDcfNfWv/Y1a8MknkyNkYUYnwe/8EW74dbbbGNrS5kDy5GaOY8Fw3VyUDhaJiRJk1WbGep3s3C0RHg4WljHa2fPKsBBYUaaws2GoWzjIvIu/ZhBAgtNCkZBmEhmpp6nzB1GLd+e3fBeUsUSg5io0+t4cswheanFi6NVq4NnhRi/AyJD1UK911BjETGENPzHsAGNnyPAgJl7MLFdq9hb/94/kDZspbdpH//t/2EP/vknnfiysWW2etye/a132xve/g77iX//H+zm22617c0r9pX7/9wa7bqN9vr2o//ivfbe/+O9ttSdt+2NzYhwQwSCMYId6t0+ZUWVGuBytfbEMHXCigz0gmnMAahnsuakJWV51I8k0uDDMcjmUNkic80sMPsrM8PlMZvecx2p9y8VaDAqMC9BGkJ+UYzZ0VhOFggZyBinyh52R+utaZoXLFEQcgB3HlmDdxQipqhEpqT7LVUcN6USIQE6zY7pkthEuaYrZxxypemgyhAla4TPSy4Dz8/zE2EpHHdmyTw3YWWgP86NYAQbFqXvoguBrBat2VmGOcu2HL70tUqAyPt7Ruocguwnzj2cQWPaFp0D1yQ4Ielo3Y+EgoP4cEkGdHei65z7CSh4sCe4t7e1aTsb6xqAsLN+Rc4W6dpBlIVAKtgetMepfYfsdX9gbXrPpVnh9EUFIPSdB3PWRfmDPJXOUEFyIC4RJD5RRvv1nS3QfDCXS0PZk3FM3N9qcX+Lq3bIofs6yIN6vLNVwE2rKWQ1oWYOH/tgyZDrpRthWrEWQknNlg1pvWsijoH0rBOwbrr5ZiU1CFYsLTPRzbUDaCsTvI7dDEhY4jkx1conjk0VcHnfvMcIBGEp7OJ7x5O7FJxxvzOTutS1vbS5PnUCAbh/S5ktVPnXvPZekWounjmrdh2cLpnV+toV+3/e/37777/8y3bfp++3/cnEnv70b7S/+sKXrSL8ryY2GLNSx62m7bcQ7m5Zo91Ub19jfGCTnZ71L6/b/toVG61dVKuP968lSQMoK+BJ1VHwWHVFKu05Mtq2Mln1UfEdhi5vnGdbjvsnrT8zgUMKKmSJfQgD4SBC5YebS+SpRuboj0p8Po2SZykHGl9FRKoWDU1HmY0G46ZhANhEFWo4rZayycr8vJqo186ds+6xFRmW+bkFO37suF2+dNk2H32MIpYtHTuu+zEii4TpSQuEIEwnaAFv4Vyp0SrqzRothjBqtBXkKztzau+BaIGjHW6su5QbZK52y8bhaHO0UypY+Sl6lqysJNobXMfY5fuIKHFAQNoEU9IdJSOkfgxhRs33E2XfU5GbqnI61EO5N2oPED7DWDsGqfsmck5yxSqM+NO83BANV/ar9NhGjZbd8+a32x6zRvs79vH/+SF75FP3+VSizW2zleP20le9xl76ba+yf/cz77drb7je+jub9sjnH7BKfWrTvzZy7/kX77Wf/D9/0prVuvW3aAGry5Bx7MBWOFpgah/V6H201GgdVJparYFDzZqmK0Qp6NDAekTHKZu4Y+WRTJ5H/R7Clex9sLUjW8qabcGYjWzMjasT+WRQtQw84ncmqfMGcKA4WfpHgYzVk4ljxcmWemq1XgkcCsbxTLgkjYogMxGDPBMvZ7Q4J0G0JYnG/HtG8wQVuYcy482gAciTPSHB+ZBS5fkJEZPVe0AXQU1peHjWrKlPZlacU1tA4ngNgSzJg1i+BHZkpQlzx7XOMpUHBy4qocfI8gn5cxa2awJ5WSt9h0oocYyCloPh4Fk807/qxeg0b5dyBTDdQ6EKtBBtSmMZqLi/uWY7a1est7FmQyaqTUYqDWEfsfu8TsmAyjIH1mwTsHoNkYALBjuPUX0rdMid4JMQf449hMvg2s/l4KecwD7R74Us6D+H2meIYik7Ft8jOLrFBYte1HCyyH7qnXJilZ7u19QHEDS0vsm1SK6AjjW5SCqCVYlSIIiBP8DBjit1q7a7kmIc4GsqVZWM7njqU+Ro0Tz20teBHK0kKJX9O6dEddokREp7eehtUTGIg0CZ5+n4Qjo1B2dwz8VeD2QnWfbyR2S0ObcVOAslDqjy3/Hq12iBbly5omHsQGkUtjGiP/6v/5V6D7/8ta9ab7Rvz3zWs+2zn/qMTYcHtjC3bPvjqa1cd53tIdw917Zpp2VVWjfIZtiY/YHtrW3YkN4wHO3+nujoQJneFYHBcEfLMTCcnSkejRYtPvTTdjQMutbp2ASDWHK0uUGSgl1ktGrID8gzNhG3uNvsCBrTfETVcqdybJJRq1TE9syG/nSiHv058WRrY00KMlKnGoYYQ1F3cNEO3kdwGvq5OKsgZ/E5iPtff9ttdgbRhcmBrRw/KcO0srIqQw18zJAHXoMUJTAXGSuZLT2TTH9JMlTWaKmH6DrNzds06O44WhjiQMf99TXvo+U6UPNE/FCScs4AlOGVcoy3C5TJMg6fOCkAyuO0Ro3Xs1mcNo+SRgsni+Phuqh/czKVQ2OB42xcHm7sQ3BZvNIXJnsM3Vt8sOq0QNCe+Q45dwwbqkettn3Hd7/TttC13dmwD//aB+3Sl7+oVozB1o7WzKu/911269OfYR/4617k1RPHbX+vZ+cfe8iqk33b39u1v/nuv2u//EsfVA8tMCqDJKRF3WraCLJDt6MMOh0tWbzqUBqGAQqEAXeRB59+VdO5iywDGQ5lM8QZOh0NSCDAUP2PDFfrgalFM9OWWV/2hqcBS+OMoy1LMA4nB4Wj9fvnjhamKY5Wkpxjl1PM0XxArkJkYlhVGoqrZbSJdJQdre9Lh44zW0lnkxBa+TxkOkvtI0mQIphlf2j4TmjqynmHXiwONLMD3i8zY14vqB0kTm1zDs+rb7NGTyUEHN6TNikISk4aE7wcOVRe13abVo+sE2LMc1LMTD7Tb9DMGZVZ5KxtZb0pplE4Wofyude0xGnutEov3ucKUpGKSNsb63K0e1ubkqsdbG/a3haDDSgH+ahRIE4+w2u6Tvry8oFriHPujnawj50h69c8G+lUKA1Gvqu38SSQPpdiLvFcjhBHy4738M8um5rsyXJQ5NfEs3mfw1zEKLORA9hFtJKj5OVchtm94H1xtNR5IeaSnWr4jLoNfUQeZUkREimh0BONn+guiJG8OxyLhfy0O++0b3j60+zY8ePSOU7dANkgpabU7Vk73v6UULJGdEp2M/qbw+6JBBjBAaxpScvGV3mdK9iLbpjKhfW1KfCVoiBu5GDfPve5z9mrX/0aRcyS86NWyaBfZpouLdk//uEfsl/4L//FHnzkYZs0a/byV9xt//PXf8sa05p1GnMSFlg6fY310d+e79pBp2UVRV41axCZ7I9ttN2zg80NG55/zKyPDilC0kNh5JCLpM7ChQ/9Y6s2lMlaDXWopqCC5ty83vuoo82M1ntDs5k4J2zkDfdWnf3entcKoezjFMLhAlOoTgt7MaDiYpivmGleRO+wyXFVRKmDfamNaPMFDCthCrFxketDvhDH5lkCg5P7V64IAl88dsybvCc0iTdVx53sDWz1mmsFaQ9xeKj+qD7tDlvKN63GITKUiC4scrL+7pz6aFlsOFoEKnC04/U1BTX4N/ow5fpLg7ln+SQ9nj5D2C1UjE+DBKCIk/olY+TqVi0crbfFyPGG0VRPnkg3FUHGnWbbOrQ9YCSgCINuATlTQ5Pjnx1B9SD0k2O+azpistphvWFvevffF1GvOdi1D//Gr1htt2erc3N25fKaXdzYtDe8/Z3WOXbcPvyJP9H8zMl4YKP+jo3629bv9+xF3/py+/wX/tJ2NresK0fIRKWB7v1RRytFGuCoCnpmrhjTadYcWlK9zmt1yR7GEYlIEzVZslkcLK0ZguelsBUD20uGLmE8Hst1TjZtQse6HQgzwDLW2LConYu0NpERh1VN1gTsyH2U8lHMmRUowsoNMpW3WHjAJSMZIwpz/F5CYck+T9ZxMv6zZsyeTeOSUHhmpEluUlsQjhCILvTBU5mKoCS/+Dkh5YJpHQMU5NCRn6R0VNhxyh7OCxDTNdr//Ngxjr6usgOBS06Ll9TKcIJYm6i1koBpP0ZQnLB0OiQlaFFG8rq3qy3pkwPtypGEoAmDPaB7UAWXIOU+6ue9fU0LAjYe7+3adNC3/d62HC6OlvF42xtreq4CszjOZFPDjBYydHCgAQY4Wi+1OAnPg4skEXDQMVlHHWa0lcVBX6VGy7PLQcjjHa4jOmLklbXdM7CK9h45Hymq+Tt4zuiBfD1fXwx/D/tcEKOwB87TgVFMNktLnXM2mF/OsBFKZQ0F/TToNeYWhKrujSZ2+oYn2Tc961l2+1PuELdFwQA1Wj4bUpXWv0PHgt9LrGPWjeRBQ0QjIWf4GTpf7jnZdQnRybVedrw6/Evb29PlhQUn0MD82x/Zl774Rbv33tc5xDEaq3eWCB8nsnj8uP3Yj/+4/eqv/Zp98i8+ZXOrK3ruz/3Uz1i3OWdMv6NxuMt0nHrVxt2OTbttq3Za6p1qkNrDkuwPrLKzbTsPfdkq/R0boKCBWpQdGL1iOX1E0a0kzKDSA0ti0Bqq1SIuUUX5JaZ/uIHK6Mxvpno4w4nMNF4jlD+Y2nybjTaxIUIMga175umYe5l1l1GrizdEPy2RZvSXQaTZ6/dFqHFHO5M5W1xe0vvvMhQdIf5qRX2NbOz5hYWg53sjP5uFaPzUqdPKZnGqOFqCANoEGBrv03N2NVd2sLsj0kQd48lxYwCI4FG+meuqjs3ns+U2LlywASgFRqjqpCI3VAnYesgvaDgm6BTRbkzx8aHkkICY3E6N3B0tTruSTMxof6DVQrN76d2buqwi3zggUCPYvzJneP2Y+wo8pPYIafdCRvN76mMIXd+XEVf9qdmbv//viAy13Kzbn3749+361RW75vgxu3jhkn35qw/Zc1/6LTaq1u2BL35RcD1BUate0XxkmslveepTbXOnZ+uXr9jq0pIc4A7tT0FA47xwPWqKiXYaMmxF6dMDm2s53CTyS1G/9Dps1ifZvGKqot0czjdMvgadi8wS8KhnhA6liTxDLztCAxiScGLqG+eaUrcHgYm9q/UWdSUcrDtW7wXl32RVXgIJRyqlK69DKdMSYdBr8llndRWhwzUnd/6u452s0XSqWUNlRZWdoxxrwGrJxNR80hDfSEdLxpEM/oTOM9hIohh/5xog6N6dX/Dh3REcqJNAojVu6lxwweuucrIMqFBvvNfbNMoz6t5yCBEsiVIQwxUUgARErnuc5CENbvKshdIRztCvbfLx0VweqZYKsqDJXaHzrbog13Eysd7mpvW2Nuxgf2AHe31ltrCP4V0sw+G4fEk1dWr6dAgQsHN8XM+lxQU5jLKjddjeSYqOcvhqc4cwcwweK2Bf//9Bx+yK9ONyJqVg0R1pCtekk83hefEoEREELGICVLmGHGPwkqmMk82xgEDJgvNRQasztQd/sCBeCjO4q8wtb7Rsdzixb7jzm+yZz362arScvktOzhSoSGbcTle9fU5ONQlxNfk8D4qTjcxe9jYgCcsgDZms/6NlDvSTI6isPLJ2ZXp8lWzKR00B7z3wmQfsZS95qWofC4tLdunKFdvv79rq9dcpI/pn//pf2a9/6Dft7LnzgnDe8PrX239837+11vySNu788qptDvattbJsB92ONZcWbUp9Ullzzea7C25sB3279IVP296l82a9bScX0Goy2le9USO+QqwfyIANBQcWGreo23MLdkAtsNVWrQfj7NkiTtIXlYK5oHAntOb7JCDSgFaKCCSjsXgUUzGUfBTBHoFVyMqIbIiK2Ww4WddD9SUicQBBJD7sAKeJyADvSwsGbS4yslUa4VvSY0Ymcoe+2u6cjARDEXDOnNfCwqIcMYtiu7dllcaBGIuT3X1rsMiECFashsDHwrztjPetsbhgS6vLitzWz56z6eaW1YFkBR2TaTsc7PXYaMyOGhbnRNRMIzzqUrsbG1JnwlgiyA3S0Fk9LpZrBdQDsfBm01ZPnVLdlX5GYDs+SoL3rbbPX9UIPLI/N3jBlfK2Gl0TJ1lwrpoEFSxEeAPcWdW4rGIve8XdMo7UqNF8Prm6YnP0LbZamtyEqAAZn8r8MfLNZ6B6D+EYZxNykpkYOYQVSlkiezgLgmPKzE21WmpkaFqUmvlZR+XsLh0om1WOJ0hRqlsS5BygWjSbfOShsvd4O7Q7FVeC68PagDnP9eH4CMKGtDFFbdB9bAoAOIyMY03meJZRMPg4cDmfA29X4XUiIdErrjGU/joy+zRMjjB5AOBr1qHBJArl3sigI2HkJDKVoV/VaTO8S5Z5loCKCqhDpF7KmHEfuBeqF0OUYclGJdAD6XBysX4F34lr4bX+AoLWfFFmzUIuihnBofecToPXIpeqQCQ1qnP2sm4Uv2d/+z3L0XaaDEOwLF1v7ALDwscugMEYuMhmWT/9rXW12Ynxvte3KlAka5aWrJ1tkdlkEwlyNcSAAAsHFwIauoc5GGK2bvNeeL3Znat/R1aZU7nKsHmphpFOM4OjtI8JD/v912KddSUEl0NONhCRdLilW6q3csKlE5Fke1IZjZZK7ode6KpSauPUpCwS11bwhShjVm1SZQ1MVaPF2e7sDWQX5pdWrD8c2fNe+CJ7kXyZK5ShHAZKKUQghzMU18b3jnxDHn/MpnZ9cN+TWZaU+Zy6AIjKOdi4GEKvdcb+i0y/8sjGxhSiBj12tPns9wf2mb/4tL31TW/WotUQ+GpF0mXgTCduudm+/93vVp1WfXR7A7vnnm/TkPJOZ86Go4kksZBOnD9x0i71dqyxuOhzUdk0dTeikt7qbVtt7bz1L52z0ca64EzdOCDk8ViN2RgAbXw2DAuexYDA+vyCi1c02+5oQ+pMOu3aDF4w16aJTaGNmBCparC+TI5+OdThNQ59dinDOFTPYTNjsWMDqTa2D1znLGQxQPeHIjG1GfcWZJZk5GqBBWTvMm0N2xsMxEju9fe0oEAY2OzAyRjpFiooISiw02fwQctHe+3sW535vmIKVTTVojrXsQOE+rtt6y7OaaydHC2MXJwkGXvL5UIU88YiEsSTcEioBOHMmxwPE0QIalqQnBjXNGed5RUZvaUTx629sKjJOtfccKMtHT+m+goQsiNUZLSuGQu5w3WSnRnOMXPflMXyHM0eprcSQRECDmp0bmC0vWXgG6LuJ1P1/Plztry0VLwHELAb+2AVqkVjBseKINNsuZNPwlcpkCobqIRzy4xaZXqBaJTh3qxPOhHPSxYzw+fBo/8OZxfuJq95BHW+5ti4sEqZnTpRe5fgUknnoYkM8uHPy/NUDb3UFyuHFsxxr+W5Q2Dd4XhgqEq+TyIfQeSgTUvohU+oIUBxw+tC8sVYOPqV2acxJiw/Nx2tE4L8eDmO8rAED2CJX1h/ZelSz4RkZws2dAQNcW/yWmr0nDgCYQGDiKj9WxJe2WOeKwPANRcatGoiRID9h8ye94eHjGqJPa1zLk038vY2f16SnfoDV67S84LnkAF2zgcGTXARhJRIhMyG1viB9bc3tIYYIDDs79lkD6H7kXTO+R1O2i8HmSzsW0QqEpEg2JMo6KE1pvOPa3j050PrMLSnC1LwVeDjfH45W83g0QOb2YSnDKzS0Xp8FApkpePJv2tthiqVIG3WYwxlgOUvqDjm2eJ08QH00hJ4yveAUOCMWcME50jcavZ8zfXx2x17ybd8q931nOdKh5r7R/nGx33S0UD5zF2h7mfqsUcwpbZ+SVtqOJ8nfYWzQJYXR+uJVqIuHJdEa6JnO5HSysYUyYaKUuSFFhnVnn38Y39o3/e932t7/YGwcZ4sggsN9X8tyvwT73uf/eAP/ZCyWQYs3/m0p9v99/+Fbw0GSVeqqotVunPWObZqY2TscIRcIIbzVnyDN4YDq29etN0L5zSlgtFlcraTkdUY3xTQbzpaMlqYZtQ0ERPQRAiGm6MSElJnmsTBJlNULh9YtCp4RBK13+ir1fsd+So7WtU/QqItjWY5utPkihwEzIYd+lQInBobTRArhq7iWsdE6IKNaSrv923p5Cm9nbK+WtX2hvtSqurt7YkxCYQspuGBqQ0JA9xu0Y51YIPRnrUXWra9tWHDrV2rjKaqkwt6xFgC1y/PC7afW5qXg9u5vGaTnV1rEWeg/Tr0eZLq/5XUZDKNvZUpAwt6TlsLC4K/1GMKQkG23u5KTIQNMo+a0eqKza+u2unrr5fsI8LeYoWCMWHY6lVNbeImkc1TGXPD7KpLWBX+zb1zuvyk0MtFvEO1pzAIZK0Scw/yC3XtbrejY074EWfrG9t7I5XVxOtnY808Ip0x00NSLrLQsrFxWC7qXzieYI4KtQiYKEsOHF9qxqbTybWj94xNnrC9i+MEbBzthSol6NgwsiEOIS3pDL4JHLzM4dlBchH8XmYGpwUU3IBcx07qYmu7o1V1P66/+5iZAVH2kVOeilFsGBm/1lyT4n0DRs9zPup4MyhxnzYzXYeMeWlP5nmVr11eV2Bzf49wNrFX9dkaKtBROYcshmOUAlS0CMngCkp1Q+uIl3+Kl6BCB1Dn7YpBCRP6viBoCWWniQtuqL8+CGna/+J3zDgb3J/MaCF8aiIP15n6e3/Phrt70ivAjuQIRSEVSqWkqh5tj5G5hwBJ2Sbl9c2ANK+r3HU5kAhE4qhqXtkcltd++X39znmQ7F1t5ax5Nt1rRkDNv3s9NzPjYu2qPu52QMUL1mZOPor+WamQwZEIGAwnjK+BEMhQATpgYCGT0EGEuv5JN9vL777Hbn/KU4V2cr/JZHNdakoYiGQITiTiqW4SkV1jznA5mw10RVmvBINCrjORrBiTyjkK4s+pPo9ub01lJKo1sSLJND/+sY/Zd33nG2XYd/t7iqJvefJtmml68tpr7Iff8x5781vfYv1dph+M7HnPea599MN/YJV6U6L3zAI8fv31Yrwyu2BAlMJFU3uKJilqakvXDmxusG39S+elhDLa3DSDfTydyNECrUj2UI3mPnJJGSgEAGVVaCDDiAY6RsShIRhN+ZngKGo5KYCfOW5kFyHH5kWGw19HM9p0tHmDytlLyhHKXHDjo2GcSNQjWRcCKerE0STe6XbUQ8kMTfVqdbra3Thb2MVAJrQpsBBdcg4Zx0Xb292TyIHqQpOhrZ5asc2NNeuvb1t17I5WZwpppNO0+uKc1eba1l2YE4y1fu6CjTa2BFH550KGmmW02liSGXTYMokWGCoCq739gcg11EWmOLH5RWssL+uYG52OtRcX7NR119nJa68VFR8hf+QEu0ScfB6QU/TVasgCmamyNs9w3CmSzc7gMNeJdkOmXsfY1KqBAv/EcGvX0KUdIKZx1GoysHm/Ugw+41KHgzzjTcOdGUA61KPBVUbzuk44ryAecdzZypLOPXV3j66bDF4IBrmHbrScsDJDFoL5Xa0KfqeeqetUdwlOOBXSyw1IMzPaWa09cJyI0lmHuQaLc2RPiTUZzw2oyw/I90kyLDOryr3h/0bijzmeTm7KrPAodDxzrH6DywY7kO7C+Llhj8pc9vZGppgQNguFgeCuX55acB4gOqvXx575jNFatNJQCw/Rjaiv6Z4fmbyShB05Aubdxpgz5yyUhXHcuUuyMbgL1GIdLqY04jOrcUYgA16lcTugMhPHToYqwX+EQ0bOfN93B4u4jFCxIB7KvgeErL7z7A6IVp6rOVrOQSXBUv0/n5elGKEQ8csCKSihOhxnOsXHOWzKGNji7B+PDLZwzqV6cO7Z1EnP9ySAVPDC+YTEbBKfZM8laUkvNKUCnwkNGVTSsQHp05XS7s7b1m7f5paXxU9Z39m1b37Oc+2eV73KTl5zrZw4+ygD8KLnldAlbI0wUHEzI+mQDfT94X+bIaQSMeJ30o12m5WcBAltaG1ke+nEKmuT8ZSIlq1CPQtywEc+/FF79T332OkbbrQLZ86qjebGm58kdteHfvu3RLN+8UtfohmY5x962N70pjfbL/3SB6U/Kei2Wrdrb77ZGotLtkM2xxDqhUXJJ9ITK9zdqjaHPsHWFdtfvyIllN0rl8z6uy6koB5VKO2zEJNYiCWLAdcQeOBU5tRSsyXDRUYtxuup55Eewxg55gbCjaNustsJz5C/jqPVAilBx+VojL/52LhZfRPueU7QUP8iUbOEH8ae0bZaPjqJSRyLC9J7hVWMUx0M9ws1FNjewKQamqD+x7HNzy9av7+nSS1uJCbW6NRte3PdprSzTNCfbYp5iZBIrdOy3mRorYU5W1xd0qZdv3DRJlvbVtNMVROzNlgT0YcpTxcju6o2YvJQUNSBjCUiDwloZUUR5CQUuo6fPuXqU9WKzS0t2clrrhHLd3llRYosSwvzPteT98YgAtvUG7YvLRJqvp5p8K3aWbBGMRTNejMc4YGcmepuOURChWZmVOS4PyDoieB21VmSpBTswDQC7kuYO+qD0fk69LfYVOkkj0b2HpC4EDkMXyJgFzfxaVF8uYiCR7UECO60kqAXNeJwbs7KLDtad0ijoQdZGFfWjlAPIEUR9Zhbita3G309JmITKa/3J87GFvL5rhjkSkYwVfO661iDWV7eEt5yUaqRxh+1NdFqjhr146Hh2XzZDKBk4PP1sfc4VAwfta6yOpVKMjEr1/ftTABGjlZD7UPiLwIfN6Du7PK9HMhy8qJqvYFAKReG5Z7118yvAwngdexVrmuKuBSwqZbM1AZD7r3fU9akmKhipPpIPR9ZFzyNaAtx9MRJZuMRXQqIh4zUM64Vwt8jR1fnAAAgAElEQVRxtEOcdUgFhvHOFgCv/rGGZ3BmGSZOpyDoNhxteY3r79lLXFr75T3gh+Lrq/yd64Xjx9HqrYIgln9LOymUquTID+0joSDeWqm6u+qbIWMZwwToMNH94aqKp+G2Qb2/qv1N5NDQCsDRtpeWbVSp2vZgaN9y9z328m/7GyozYmtIEvQ5GiiPdOWB7ZMMBQrEYXorT2jnz2AjHyiQ4EuW1ShJgbzGe0o7IFnx2X8eZa7K19bXpiirzDdbtr27qx7B3/2d37F3fNebbOHYcTlFIjWyyFue/GT71H1/Zn/0Z/fZa1/2UrPFBbvh2uvtZS9+iX3gF/6LWF+kndXuvJ268UY52IuM31tYsMbCoijYI0UvFRnPuVrFFg+GZv2ebV2+bOvnz9nB1oagY6kcUf+RyIpHXdKJD21cnK2+2x1J5bXoVwQ2UBtIzLNVRDfb7EnPTkeL0fJ67uGvckbrFnhWs5wZibjqMgYePUusWwL6EEuCvh99dmOuYa0mGBRjQH/uk29/sj125oxu+uLSsiD6OViELK5QnQEuhbnLVQBKZgPPkcVT/5tObPn4ku3ubNukP7BWtW5datY1ZwAz8WhvOrbmfMeWj62ItLO7uWmV4djm6z5gGpglIQ41bmsmo7NjicDJRkUIiYyNYenUIW6++WYpsfynn/s5+9P77lOQtnxsVfcY4wVxisH0zII8jc4oa6BKe0/dZc4IUCqQkRDiaB+CdKS6pGjYa6fqpdbQcuY/dhW4qJ+UTKFKiwHSoV4r41ax2CGaJcQrOEoM0tmUJW34ycRGez0nRh0Zb5gGw3tFD4syFNF59EkmVJzQcQYBKY6fhKF8rxQdSGELGRLgmkAT5AwCVvVM+0ClEPpFyWQxGNmO5+bG9XuT0JbOiXXpTtChZTkCSRYCiQa7OfpT0zBm0Cg0QwGNCyRkf2NZ3ELEuQMfG5dGOWH7vPa8NvtiE2KeGduA4UOIXuhBoRvrAYIHug6HJzyscxEXwvdY0eetDMclJuVoI7hOlqjOX5KibjSVFMQAiNznWVbI60E7Fl9pfNNZFUGhtLk9a3URCn//VI+Ts42s1Elj2Q/s4jy8DvsKVCwxF/YkQUdktCmt6U40DrzUcsTeKK/Pq9qyYMPyt3IJQ84zyiCPM4JFMBRZXMnZlp+r00+EvUQi9OvnjrSMaBx2tC5Co7ZHzfT13mAfnuIjGJl6JAlGzTCJqnDwRrivlG70VQcuHqmlsT+ZWmtxye55zWvtWc99vnTK8RFwHAjCSXjQieaLDg1NMAoeA2tZIwjjWmnucKxD3deQnHRbP1F9nXsmkZmYi16G0Qvo+CuXL0kZSiPMlK1U7IHPfMY+8Iu/aG1ED5pNu3jpkpr9n/fCF9pLvuVl9pkHPms//bPvtwvnztrLXvhiRbWffeCzkmDEaK6eusYWT5wwTuUiGVGnYzTurG33JC6wvw+0cyCxhvZoYK2Dkdisl888Zv3LF/V7IgVIUUWrT+FoXf+Su0vfJQEAsCuQNY5WDDXJ5XkE5De2CEWK7CUjvqvVJ67maGfBzGywL4aAiC5JEMlIY5MBHWOk0JjFqRJ9M9uSTNbabXvxS15ib37Lm+15z3++nAJtO7Sp0H/a39/XLGCMKovNpSBbujcaGl2vS2loRDtB3ZRR1SZT6zKFBGiehQHDtdOyxy5dkB5vs91URtvf3gFSsHY+L+QmlfkEIUqtKFJjYuDClo4voRYgHBzvTTc/SZvg9//gI/a//uAjtrm9LfgYJ8sjQQWCAkvLi3bqxAlbmOuI5QwZighQjpa7QVAQOrMJPWZtMe8byl3O6ByL1MB1FpPUDmxrZ9PmF+Z9LBptH5OxIG6Y2knAUWY4xqB5T3QKF2B0GxWmdByBM0sGY5btzepOZWOrfr6o25ahtTTU6fRUHww5z4Sz1ScaWVbWFN3JhnEjC6cGFzN+1eZFLY+an0aTJUGjvCYdPk2yjmJOjNlkovPHsDshbOJwNIIAce+xAcpqg8AlmK1cZ4qBE8X5q9buQUo6WiESUbNNg5yoUv4+jU/Csfl+7vyDzBXKSg71zQQYeC3ZYDplr7g7GuHQuHMwPIs/UO+qs6sdsnUUwutv9PEOcOzhRHL9l6FtDQJJMYpk5RZw/YHNL7gWtdqNUOMKBC17a1MJivdMR+vHF/XwRl2v85GQaOpOBR2npKtsC44miGrlJgmnNMxKX2UnVl5/5Yy2jNBkinF03R5ypCU1sKOZrWfFswAo72tm1uwN1lj2Wud9Kt4HJBXlsODU6PrA8tfaRjvdW3rS0cqBRWDIz3Qt0BLFz/uTqY1p/as3rDc+sFu+4en2qte/QTK2e6CBi8tSkJN+fbMuG5aBhiRMY0BA9r0nMpT4SzmbzelHONpGBUKd1/6TfV9cv+Dn6Hqc6e1M6ed8+KGHpV4DAWprczOUWuoS3D974bzdfscdIugwrxZn+S0v/1a7cumSNas1e+jBr9oN111v3bkF6/UHynSQ/tvcH9jCqVN20G7b9v7QHjpz1h5+9IydOXPOzjx2xq6cO2fH2k1rV6a2v7NlFx99xLbOnTXb6zOmwqpMl9F8zID2ojVaI/RCcBorSRQzv7Bo7Y5P9hHtO+AGwUNhDLPONIPSDk8eyQt01NEGSKE/p+H0jX5gcwjPl4TCtbFk1J0xqHoRjrfXExkM2HdjY0NO76ZbbrFLKMLs7dniMuMF+y6qwAdJCcmzut7urrJZsttOu+sZMcQk+vOGew5LW8VFIEIhBqNcVTP3WASrgnADKaRSVfarc6C+mQScUkZFoZ+vnN+btVoc7f72tp248QbBMf29fdve3LJT1OSrFdvp79ryyqoIC2yyxUWkJVe8RmsH1kaqMQYqC9YC/ke9J1iphYRZWBQ+lyADI7k/8Fmi3A/fGGZbvS07fmJVToRDZr3i4Le3mebic0flaJU5uKSmwztVr3/JiB+GjssZQjkzKxvgNBoaxhHDE7Kem68R7N102JvXiggXRpnzYr/1drYc7g3GrLNlXVc4s1URONDeRumJ7CdqPw6h+3DvWaYS9fboKaf/0pmTPnKQLwyNw52wb51wlhAjC07OIjJVadkeadvIaF+GFYlMcRCcS5CONmthHKNguuAqcB0EE8sAO2OzqH0W7Ul+PdLxKpCJSHdmzL1fAGjd69QJIc/GrcnZJCuWtU7NluwG0tr0wPZpvclBFlEnP5rR6nykDhSD7o+MBXQJQbcLKdlaluTL8+U5mgAUfA19TpWgtCtkRt0HcrIjsY3Z0wSktAtKOjPag2TDsqwREpxlUO6oM0yHW16T5aw2nXM+r/xYdrgz5zkjCrqjSsb7jLmdz9X6ZM2FLnj5/bSPazXrzC3MMlpN/3KuBrGm2jUJqtV/nSM5/d9gnJShIGmq9x2iZKtjg0rVdidTe85LXmav/s7vsmPXXme7+0NbXFm1PsM19va0D+mi4Rgc4s/yTk2sZNZHohIpZjEjLEaQhO2aHlirZocdbSlo43wpcSh4/sYXvGCqmau07pw4IXLE+XPnNLAWw4QD27py2drLy8qsbrr1Vs1/XD5xQtBN7/Kanb72WkEm6xtbIgMxA7W9vGITdEtZ1MiFLbr6lOEsTl9rK0vLduXCBWOc7wGC+GQXk5ENtzetd+mi2W5P2exkf09CC+UMNJVCNJ4spqy00fSNYQOw1cRCBiLYH3qfZBiepBVmhsqizYVXXoBFi0HRo+jPKxtT1RJlKGbwsxsfh68k/j2Z6LohHqAIvvR5bDpgDOniMmsRWCnat4nmqENzzXh3ncfUrEMzdpAMaI8Z7O9p7iimtIXTpKYDtBJ6zcx4hUShY2eBUi+iLirxhbqUhZTVB+Sd8KX2M4s8qPBalJoMRLtHTUxisnDWiCJCoEbOQ4xkBjF7PRKbgMB9p9W06689rcWJIem0W2KD8l5pBAqIURvADbe/R7SXRF9pQorUqyq1qTJ7RajVihjbbHT+7SIDzkDHIDpBMEsJTl5zxz1bX2kMcr3lMeW/y4/l9+N9ytBxOq6s2ZSzhqwdA32h+kMQAiMaeJyAIturPMt1p1TAa2mMAnbEwQDx8xwMPYYPQ8G64xpkfTXXs5fmZqQeAhD9WwMTZuPy+F22QiXSoPgvglY5F2Z1hiQoz89gLO9btvWUr2FCybperFGRgjwLLZyEBlu4YfVaJvfNe6+5Jhm0wF+gvcnbnFyIoNVmwos7fpwVgg5f+sIX7djyos13OkLttjc2nMleMRvQWhMTinyYwAwGl/5yMNUzKyyy2yg1aOzeVer5ef2033HWqLpFG5SCHbHlEXtxTWahCAR+0SaEiIYm9YTinLSsg6xTZK4SqsjmvLIbm/18NFvN114NqTkaSPIu5XtXRioKSFRgQaAIseH9M93C0t6X4wupYWZQquyUVRetfLruaRuzHxrls5gr7OvD7UAGNdhUqLU4zlGlZr3h2KpzC7Y5GNq7/v4/tLte9GL9HnKUuEEgIRBto2VH/AYmcQVrXWu4GMEYte9oT9K5l0Q4tA4JpEsZbSI7KqnEHuP4dVnax47LS0DKuXL5sl1/w4125sEHbfn0aWUHE8bkLcyrl3F5ecWe/ow77ff/14e9tw7otFazE8ePa6NCAtlFBmxasbnVVZs/ccKqC4u2SbahPqe29feHIuvgMIDuDob7Sv9hGTeBs7Y3befiBRtqwkzMYkyGXfQmCayQJi4rtuZtR7SZyLm21EKE0wVGRj1GBfRQgklHW47kMjspP6bx9ezWb0AZGuG5CUmVHW0aEhetcMdMuw8QVhlaltGSA/C5rUD0PoZDoZzXnzFEBCfSOCVbcEerliFuMjqqI+Td+j6gWrrCnuEAA2YPZLmtw2XDXKmIjHSo4dHRChLOlXNPSC43mkN2buiAdzASal9hkLUiQp+0hIP1cXkJJybpY2jdFv20aPGObL7b0SMG1PtofVO7IXOlG963IDOlqk8Ka+gCmrU6aKF6fYwvCVqE0IUrAIVIfPSCqiVAhsGNUTHAIGHBsFFH18dRB5z/hryhYfAlR1smBaVjOGrEVJMikBzsKssXczNq/N5y4mIn/D4dbTozZaOxtoRmRFsR2SuONcfZyWnr0nofoO/4Mich6qcyYH6/8ryzb5BsN421jimCSjkeKXkx5GLGusz1z2syyOAauA2etYCko6WfOsU83FAJiirUqLJ2lll7vo/DdARzHowKVUKvVvCjQ+C8ZnF+3i5fuKDyAOIPvILrSukF3eDdkeuIKzDKXslSMJw968U6vAqno6ysVM7mdN1iXdEjT9kj30cTmyC3SfjFxS0KLWqJ39C1ABM5ZV2DnR5Zv+6miEExKSgX5JHHwviXgsnC2R4ZCHE1R5tronDupSBN51rKaOW8i88PHYOYwMN5i5OAIpycqo/BIzAX27g0ASdtTjLqE0HJ8lXaIUlc0smATWy0bGswtCl9/avH7S3v/Jv2lG96pkGXQ9SCNcp1VilF6qkMOhlbLadxMQglBGkUCAeK4tslhqjE2kyrQUhWBz6mdTDrs7GH8loWgYrV6lPUfNQuMhjYP/ln/5v91E/9lO2gwcsJiOGFaMPEXvCSl+oN//DjHzejtQMBedQ2uh1NwEGNaQ96OnTrEyfsuttus/bqqp3b2LRJo27LJ06Jmby93ROTElFnFzsfWh0BAwxgf0eOVlltb9vnTZbh4zSQGgzvlHdaTeilxcjST8WFz5m1kK/S0QarqTAmXw828cJ3yDCWxoOVaxye9XkfbX5lpOhi7DMlGOqoKVChulsU9OUvNDTdBSuk30k2qPFxRHRDOS4cLs4BwYo8LpwlG5GMkeyoKbUTbylASqyYiCEB7Gi0l06oZx8+0i71dA4LVgAdZ7AhiJHaoJSDDjw6l2i+D6FQm4d3BUV7lZM2+BwCg9WVZR/Ovb2lAdZ8osQquD6UB/Rcr+co6w8VKMG8NRdnEMGQftEYAaZ7h2FtBJU+sjEFL6GLrPuuEr2PrFOvbpCA0slmiSENUtkZpNFM4361R/+MmURhGbFIFEDZTdQxc33IEXGfpggXkM2wJlydjQ3PgaeiU1G7LiEzXCupErEmgomt0XfU7cNQ8FkwjI9C44G1FuQizxRi/mdEIJ7BERbNptdo3UVGKZF+BpfjRCMTLBiXpQECXLN0tGWjr5IA0406LR+2QI+9UIeE5gL2DdEa1qLf25l4Bip047FLodDj64xceu2DkQu8qExkapcvnLe/+su/FDpGZtttd0Sg293vF9rHR4OpJN2VDXDahXwux+yqYQQegZzlmMdgvLP22Cs41rxGToRjbRNEM3TDe3DV5gOpaggb2cVv0ukWLSY5NSY6LB5P5zxsj4764HKWm4zoJ3KyiVIkkid7VWKOM1BDAVgck9dXgyEV4zOL+dLhZHNKEjYC2yYBlOANZFnBjYlYZfHg0Lz3IDuhTxKgBKeNlgbfbO7tW3VuyZ5+13Psla++107d9CQbYDNYx9EnLuZ6hb01EgGtSqdGONgkM2kWd07r4f4qOHfGutuAmK3NtRDq4eggr0v7UbYV+rkxvzjVRv7rFP1H3/teydbhaJEAqzRbUinauXxZakCves1r7eN/9HGpRY1pUcEBtpuOQbPYhcfX9dz2yqrdcPvtVl9ctMs7O7Y9GtnCyjFbQBqrP7B+r+9ZXGRhtfHIWqT14Ohrl23nwnmbrF/xyFYj9EIeMAQLXAwOR+sZH60+ONkWkCasXBwS2UYakGiBcOc6U1LxWp9v3tkmnrGMBUmFo82LmJkt501EVbRWxIp2YxrEDDJBTa/xCJWoFfJYQkuqVUnxBFJQMybgeJ2Zb661+jOVxfr8Uc/YvG1IEe9g3x0tMo8wthmGI3k5b56XElPU8eSx0vHEIOwCfIq6WIzHkKNlo6WjVa1EL/dM3Ouw3miuLJSoMXVmA/pbmF+wO26/3S5dumiPPfqI9I1dyZ5YnPaakYICzQaNzCdnfGLkk3HrmcFMr1X3XC9zfVopxUSvLVAS5DgMGaSyPD7nGOVUFm8TQASiMARP1AYR2UCujwLijBp6bqrMVsrRfxqmhMfLRgkT05giVNCzfq8nY4ujBdZ3qH+kSUe6LpmCByqHY/FAxDWUOSYRxoLs5JkIf398+1pISTlgFjVIr6PNxEDkNCJrnY2PA7HwOiOOg4CQFq/8XTqRvB5pkDOrL+8vnsvg7bl22+bnuipFpCRfURrwlKaYupUGkfdnvNtkPLVmY87HNdZceCJnK2cyCeluvtu1LzzwGfvUJz+pjBZNayRgUYzq7e4IESmXhIp7FUpuEvUIZmm5pJTkJney4WgTepRWtwez/A2I3bMe1xxVO4y0AXwvU8vLMYYcM07WSz0+8pCffWDBTFBGgdwRJOaoUy0nE1dFaVLwP96n7IQzgCyv2aMOWTrFpWPQXlM9GwGeDKtj2lkEZHldOJnRhEDdg+/8nDJnQa1zUYNPBSbOEcQO+0MrKfrGCBf1hge2dPpa+7Z732B3Pvf5Vp9bsAF7J+Zeq+eakp5mk3tpDyFzOm00AIRvHGZpVJ7QoSAIFnswIGSCthozj2NqV8LfvvcO8z4qncWVqXDw0cj+w0/9lL33x/6lXTx7xhpzc06SsIq0d5/znOeosP3xj37UTl93va1vbGjizsLSgqBRHC0TKpiw05pfsEmjaavXXWfN5WUb1+u2w4KBYMFUGYSYkY4L1rDqMMN91WjbQK67O9a7eNH69NUOB4oa6C0r19KUmXjVzVMvsVfbUoxqdxeU1UpZREPTYatFWlQ42RBtV23niR2tG7nyDMWSXF9kIcoYso+sCIujJUI1F9oRfGwZbQkpCCEIWEMTfIC0hi50vLYMvV31m8nEhxCERGH2m6oeF+0VCJbjdNBdHmkKks/2pc4j1nawQz0L9DmO2gRCKwPWS1Qxe4aBrINBmoGF6lGFAfYh7an2pehyOpVjc9KNDshOnT5l3/zN32znzp61L3z+c1q0XCpv13FhdUgiYpGrpzTYmXF8OHc2lI+gi8eY+MJ96zCCEX3kZlNqW1tb2xJaOXHylBAOsR5l8GKKiSIF3/j6zJIaUmZM5ey2TOop/z0NTgpopLEpZ6/pcPJ3aUgyoACpmQ73bGvtioiFu7DSo0EeRAFEwltxSmPcYhBLBozKSEptG4lW5GjHbGkTHBs8hdxHMm4hxehTa5zVmf2V2ZPuEDz1z5Zq4ExBUVuJJiXGrNfM3o70XGZWnwFHXjfWC/N4F+e6crQp7iGBmnwPaVrPiHxZI+TcfXA9M0XnY2C7ZmiJQ4ARVdahbMQnbP3hRz5in/v0X2gs2hLyrRAmh/u2sbGmIDhbspI5mkpheW05btWcA4JXOwfSotkWFsMIMrtlzbrT8SCUzE2SnwVs6vA/+1qOlt7oYNZTUknZRg08iHqtqkrROiTynO7XUdd6+N/S9D3Coi8/o8z8Pupkyw6jHDDm7xUMIkGaZYS4b+loCXS9BzZ6X/O+6lq5+tt44uWOWfLiSYG/8EBJhA9i9yCDoFzcGOneV63aXbSd/bHG41mzY7c9/Zvsb7z+O+2GJ99hfdosCZI04IQ2rakEQii3Vaa0jiJoNNEYzhSbwLG6kI3bfN0vUBzPq0uMdleGalYYCu88E0Hg4Qd0PoFKeUbbmptyI7/3+95p933qU/bFL33Z2yTonVTtp2Kvvvdee+U9d9t73/tj1tvp2clTp+RoRcU3J10AaQ76e+7wul0bjw9s7rrrbcRszsVFay4tqZ+JMUeNRkvKUMBOQ2pQnMhwYI3x0LoUt6k7XrkiAYsBGsgQAcgEo99K8Fz0zPkdcJauGKytjjJaxuhxgaUmUkR+xeUqjc+LoWxHIrpDEJGS1rKsWEAlONqEFGIYdMKcWRsTJMiCAvZAz5SFA0GAtwy2m4yPjt/nunLccrZkDMORzS8uyCmI4Rp9c+rFxEgemA24V/STMjoOR4tx4rioW8qZSQA6mr69Blx0PPG8XMUpzh5GXkYmZuuqTzNwE0X3QL9E6Mgr8h39bghqcI7uaOuq6d9555328MMP2afu+3PPvpm4EbqvImaFELeOkL5aNkaMLSTLdx3ophraeS6fnc3htFfBFwCW29jctLNnzxnzlW960s3W1ZQj2mOiNy97I7SBIrMQzTek1oqIewZRZv2zHIyVM9s0/gkZF7B8SZUnn182eDJcOIx+z65cOG9nz5y1bdj+qrEzgND7Y8u1fW307JkNayk1oQJKrDp5hyBFMLsLIxQ1poIQ6E5Xua4moYTh0xp2Rys2LYYIIhb7s1aVk11aXlE7FQgCy0r3JljXGcWX2xwUgEW7UDmjFRmo2bATqysaVQdq44GI9/5yfMrogtF/CDLOFp8RZSX0q7m/EAmjpz3Gv2meKO8zGtqHfv3X7Ktf+pI1KlVblCRoVYNSNtYuyaklgYvj5Uv1QCYnUZ4JUh7XVnclWN8cs6YDlbLZvHaF8ALBYaAArEORHA+xtH1ABuUf9QarXuuQMQ4Xm5dyrvR34mgVnBedGF8POPa9lesjA7xyAOjm0+1iOtpyNpbs8FzXZZRCfA3Nw8XBJGzqHpF1QbAxc7LeKZJfoSZv1RqoFaMDnf+hnunop84hJ1oDQm98fQv5GNOaZVZdOGa7k4rBBFk+ea294FtfaXc+9wW2cu11tjMYSieAIBumvSBjZp/v71lVpCjKVV4aEfSrbLamz/EAJHS3gzOQpL0CYUIWt96KsYThlCWPOlWAz/M0c5xLUqu3p8961rPsbW97m/3Ij/6oWjVa8y6q4EzShv72jXfeaT/0j35Q6j9IAWLU6g0uMC0VO7a0tKx6Isp+ZDnWatvTnnWXTbtd+9r58+qpnVta1og7H55dt11aNiISpJWnjs6vHVjnYGzjzXXbvXzJNi+cl8NgwgXZj+P/QRaJkV4S9ldKx6JuSe+SSQ48Mh5GwESMyYq4pCCFZFvF41L9WHgyoKGfmlEdj1oUOMxUVgpZNIVdWk/eYO4ZgwtY7++5E1IWEmSXHCqgDJObRN0CR9Nui9wFmWthcVELGaeLgVNEDwuZ3jurSH/YT595wjHXl8h+uG9VUAkMBcXIoiXKBwl4qu6prDaS+vg8qOC4ZPgCWvdfe0aMkyOrIaCatJuaCwwDmcXF1CFafnhjNtvzX/BCe8pTnmIPP/ywffKTf2a7vR1pHDP0HSSlwf2i/zc0oHkN76UJR426dUIgQ9k+ClI4WyB2MRidXUoQgKO9fPmKfe2hhyT+8Q1Pe5oemTCU0HEyIdKx+FLydhC9T5QP0nnyvMxoy8ap+Dmi3BRsSOJDQqhlI5Vlh1xnOgZYr7u7duHceTv72KO2fuWKglUZWGW2XqPKvmI5amndZobrerfJQFHAFg7aDZo724iP/H6n8ZCjl0eJung4N91jRzwE7Wn4RlUZGeMZmWuMBGhOWOIIaH2RY4yWHY0bi3Wag9wTPk5Dm452odO2ua5PW/LhD07UY8/RvuaymTnWzNnH7jjYexVNT1E7TSFPGDJ67COpBx1o3ut//6//1R792letOjmwY0tLgufXL1+0nc015VsJCR9yRtESlXtAtXCpdXkdnHMjExcxtAQf42TzWwTByGJV76ZO2fDgwwU0ovZIO6AyVw+OUsIRoy8GMiWWyLS0N0Nr2Z3jEzvbo+subViBsgRi90TZbDrpXPPl+mw6Wu41+zY5EJLYFQrlNVQnRjpa4tKJns2zluFNcr4uzJIlQg+YFND4K2WmxApX25vbrpHVba85b5Nm18bVut18xzfYq97wJmsuLNniydO2O55oyhuscpwsusaIIY2HAzvQSFbVBGYcA5T4NGHLyyMuQxva+BEAaB3HIqbfvV1rO6jqxd9iohUOVvc491+jMTe977777K5n3+VZIlDl/JzEFYBhcQzPf9GL7OTp0/a7v/t7umgrKyt26dJlXYzlY8u2yTzQY8eVPWDY6p2OHb/mOpfWiYEAACAASURBVPu2191rz3rhi+zn/9t/sz/7i08LRxekizhGvWGD0YFVOkxiaEgJqjrat07lwDq0gGyuWx9HixYwxCs5WmeouqKTq8io1hcXS3KKXKx2xzoLC8psybDVj0pjd1GDc4F0vqQuEhczHwuIOuC2hOHKizSjL+df+EIvz7lMQ0fYrzFkCAbs0YozcCemOaFeg0nygIa58eFE+8hWMh7NzBaXlwtH65OaGd3rOsqtWlPRsFVcoo4ofcygAKTfmPoTtVo+0yMrHDp9xg7N1NpNvc67NmNEG4Sj0I1NR+atLJrBZ5V2S+UESgRDILSFBY2h4j23e33rM+MROKbZtFe88pV2++132NmzZ+3+++8XIQriC5koohIEbXKsGLGo/XWo2c1RZ0fr1OuvmdHK0ZYy2jQAsKAvXb5sX3nwQTt27Lg945u+2VYZ/yi/4RG318Y8WxULUufNOcXkllIttgxTpnMoB2OzOmxAlFeZt1q03EQkX67dprOHqX/x/AV77NFHBR/3dnbc2Wq2aUWM8oKtTnYjQYcYVUc9VyMInYTDPSvk/TRKLqTkwukeqtHldJtkemtcYNAFEz4OB4FjQFgAVTDa/ehQ0KAIetannr2ko+W8chYvH5t9xOlo8xhwtJ1G3Za6LZvvOIPdgx13tDghZDU1YD6m7hQQo0bTRbY6cARA/xXIBNlF9N5OD2zt0iX7hZ/7WXvsoYdsOhrb6RMntC/OPPKw7fc2rdNquJjIAZD0rNcackyKnPB3pptxfir/qB85GLMBEWuWrbgLzuhnzTkUH1Ane5AAILJkSWuS/TCIJDgcbldSr9kzakpOsMvFhI2MNqU1ISMd+ipNLUp7Vb7vms0bNUUOzbP1WYuS69JGXTwYt24LcII5ztGdH1+aLBaBMo5VplCBkddqXY86HK0UO30ClGQXZYNdjMOZ+u7E3MHFQIsgdmbdNFtncIaTRtsu7Zs1l0/YQaNlT3vmXfaGt73Dzm9saViLj8tb1DHCXeE1MISpgdMSiWMHQcwZxCoH0BoKahYzpr2HeaLgt+gmSAET8SkaOffey4eRBNIlQu2/cLS/9dsfnb7//e+33/2939GHA9WRqSqaDBhl9dhx9UaeP39RCwh2MQtvMBpaZ2leWQpXmN5ZHBrakt/z/d9vtz7lqfbUZzzDfvA977GvPPKIRqjtwVLVAvTZglQdHK4STcXswBnIzdHIWqORXf7qV228vWUHDDmfUnthXBTyfd58XznAYCI47c5Dm7XZVFbe6jBwAH1ez3QZsaTpQgrkg0ziE31nNYJSJptwSVGjDIecdaYCHo5RT3x20a8YBXzvtfXNIyMYvZK6aTDWlD2iWwypJ7JajYhyViICFsoegJGREBTrz4XSGergSalH7wyBJ/PfY2weBjoGMxAVzhr+fbamIstoJ2IwfJuMUhCzfxNZp2IKC5HI7yBbjzC8aCmjHDa3KHWn4/RVT6e2RYDW6djalTW76bbb7MUve6ldf/319tDDj9hXvvKgPiOJJUS07Y47XR7JDmiBcEaz99xx7ZtksMDp0eOIsUsYOWtnPO/ChQt2CRWz1WN2x1OfYqdPnxYruoB3S6gGa4eVh1iKNI+TbFRitxakmJIE46HIHkMFqaIEu+XayOdlCaLIDKK2psVbrdnO7sDOnb9gDz74oJwtSlw5BcYn4zy+rcxjuwiUogc6ja33WJcFLCLkOyIjWdRBxWRvOaOT6SYxfURrGelLskzVwjsKsJeWl9WDqslJyHdGryTnzXMIospZT8KuGdxknRrb0qlX7eRcx+bU+sJUrxhheGTKUGZfZeg5z1/wcul89VwlF57pQib72oMP2v/9vvfZxvq6LS8sar+QRTWqUxv1NlSvc+cyczh5DmK4lnq9M+NVFkcmX8fZor3u/AH1j0ebG61PoFBYtlR0k2OFwxAtYWQ+3sc+03We1SuD7Zr8idJ9zzJEE9ZusmEFa3tZS+z12D/lQDHhWw/0KrbPEJciQMGWBkIgIYeRELvxYM8kITth/OdQP0+kEc49n4/a3YxxrfUZc8GL/RBkRtV1szccByu96rJgfzlpQbXNR+mlbU2Il7cbVpu2cdCwyvyqLRw/aa949Wvs2iffbvW5edubTGQ7GWxPXbfOohBXBkh+JtDCqEqOFvviwaNLbnLcfFYqfWX7kRTAQpZU7GTai0IAJwcdcP+9FWli/V36+Q+s8kd/8pnp3Xe/UieDis/li+et2Wmpnoi3R3Pz+OlrpPqEo/W+QSLVlg2AOGpT1ehwdKOdXWuuHrM7n/lMe/Pbv9uuvfEmu/GWW+09P/LP7ROf+GNbOHHSdjY2bPGaa0RcaTLeroZyT9UO5A2c3FSZjKw5nsjRrj/0kI02NmyyvWmVMZNYRHmwgwoM2IpVxj4JSGIPEdlWUB8iI+z4TEJ0Cumt1SxciFhT6sJeh2mok+KJDW1GMbmwy4/coHqDixoautmonBsj67pR8xQ8wnSfiI4geNE/jKMV0UgEIIdY0tECoWYbABkv7EWMGREh2dD+vmc+Yr5xbYb7Nuht2xhHSwZK1BaF/exLc24LsxyrdgBU0p3XQGQgyoPRRHCWIrmxw5T4XncMnm1Xuh3rLsyrDt7oLum6rhxblePe7u8qG1/f2rIn3XqLPed5z7WTp07bY2fO2pkzZ0Q8yJqIspcGNfu6DK1nuu5ki760EpxbMD9LbR4+sYfMaione/nyZU1Fuu222yTAQlZUrqMecqjTA2sDHxdw5MzYpoFQvfNxGq4p+MCYrmgxUxT+eAgve1ozu8BwZEaBo13f7tvaxpY99thj+ub4EZDJDZ7OvtxeUTha6lbRDpMOoFxn47jzdYezmplIPEaHvZw9ijlbVmz8aF3hPbk3crRLSzJIalVBexnWbLT88By+895x7AmnF+ccS4nnzNVrdqzdsIVwtPwpA5Lysc8C28jcS+0kDvsHvCcGrdccvQ/SofUvfO7z9jM//dMim6ETPoP+xjbZ21K97vFow6xO/4RBGBTQuouzuKP14BgHqzY9lI+6Xa9lg/BEoIiutQKB0FkGnSsH8+UMNR3+UTTFAw2mKznknwEdcKaXJby8BuLBUwsHVxp9Kfi1REaSgwnZT00OGo9suNeT+tJ40LfpcCABoSHZ4GigYKHRaAeJPVtf/OoWwUI4rdxDZUfrB5aDHkqsrizD6Z1me1JrKIiQvB9yFdvVrlUXj9mNtz/FXvma19rC6WtsEkI8EHUno31rKpOtiqsyHlJ7xwk6/AyiJTvUbChQPOpoxQwPuVLsNwgHCm18CWKO/ltf6/gmvw5Cd0EsQ8e78s7v//vTD/7KB623vWVLK9RZGZZ9YEPEIkKwefXkKZtfWLILFy/LSA72R8o8xjLCB2A9Ri8u/UrffNdddtfznm/fcOcz7Nip07a4umr/5n3/l33xr75i/eHQOsxa7fet1enYzvauzXUWvIMYej6tGnwj/Kysdmx7Fy/acG3NBmtX1NyvrLZ6YBOfWmjToRez09EqxcPRUkNseb1WdWEIWI12jOnzYQLcLB/8+3jR+Iyek42Yi7+8IQhOWm3IBgFzhJ1VVhutMtoE4Wi1yELFRpE+8AkN86GPesjREoUBneIQA3IBBWDjQvbh99x06qFsWhYTDnU06Nugt6MNISJUCKvrmEK3XqaI92VyCYafuvv8vCYqEfFRKyK7ERGq3D5AtN5qWnt+TsMPQAya3UWrtzq2sLQsyKxPnX1hwXZ2d+3GJz3JnvaNT7eFxSW7ePGSsjUkzoAz1LiuXjVnHR91sGWCTTmLSCOe94H7lIo7a2trclRkXDfddJMcQ07xOUpIkuOrTK0Dz+AJhr6Xs9M0FEXmKEjQFX/cHszo/OXnFpB9Qa4IB6D2rZoNJxXrD/btypUrCkSA2NfX1wsBjsPrbTapRoYWRwspOYgXmZFlXa5ssMvHVDguJnYNkPX0Gb4Eb8Dy3POUjfT6ovfq4mT5lkECYdDwbbJ6b/HAyfK38r0sE6HK9W452kbdjnda1kWvvDTLNw11tt5lhlGuN/r5BGcjMuCZA/V6Xips/fmffdJ+9Vd+xUf6xZAIYGFlZROEZEJf+UidPtGSJOrkvxPpczKYB+9iFauk0XRUECEG4HFmNUefdcL87EOyIa51pe4DL8qOybNN/0ZVbiYvmUlB3NmcRJZDIkLgxVsA0XkmCHfFfwUuR9d5BVlPMq7QUxZsDZpFjyl2aShS7Ghv10b9XvEIYgahiH2DfgK2rhyMlAOmvP9H17H2NIGCEMUydO0JcmrQZ8lBJYRADXIdDKxmu7V5m84tS3LxFa+51yaMZoVYVa9aZw5RHHe0PswEUioKahDOUnaRz3aEtlzyEKELFC8ITclCxy7yM3+Da4J9TfKe+vy5xtGWiKOV8xUhttGdYpQee+xRZUMrJ0/Ybn/Xhrs9q3Wpp1as052T1u7Wdk+LaoAwPcSUZsvaCwvSQO4uLmrC/Rve9CZ73otfbNt7AxtOp7azt2e/8T9+yx557KwNx2OxFje3tu3EiZO22+tbVdlo1aZYDJwttUamIozH1gRaHQxsHwbypYs2Qhd2vK/MTV20EoTwIb042qyRqq4nJaqmnAFs5HqTAQktsypN4jGzVlCvO9pyJH3ImJatVUA3swwHJpwLtOdCS+j4qKNlMWmxMasyoBMcLbDMwdjrQj6s3gUYMHAilKhsCuzszDvOC0fCxubGIhCCUcFw8GoK/Xu9HQ2P9ohtRjAWPKZuJY96yWanRImrqzKg/G64jzj6vu6VhDVCIk19gIXcpZOValzXNgzvOa0RasrDyVhOGMnI62643m686SbVcHAeLDocLWxOteqo39driQ7FBU2+ZGjSMAo6iib1hBjTAYv1WKnY5uam4Wwx+Ncwpo+xfUHmyuccyk7YYDjaEpkkYcp0Rgl9lpdBZo2Cl8hKgiBRzjoy6ySDlaMovUH+DMA3nNASNVYQcv78eTt37pycLgY2zy+zgMehKjB0WfelPtBycMBHHm3vKK9tsj0Jx7SY9+vEjXR4aquKmqOi90ZDJCi+ZZDEBneiIUgS96ac0SYqkYY2jyvPgePqNhp2cmFOjjZhznIGLsSpBOWVA4h0tBK5KCEOPs7Mr3DOFf34H/6h/fEffeKQ5jMBAT2azYZDk0f3fx5vmTXN78qoCne1WnPoWPKjkMDQygWZ6bRV3nBugPfhNhhhKfm/EElIFauSWleuv1yvGegfvfflwF+oC+Pm4v4Vc5Hhg3h/zaHz4738fJkE1Xd2enR1yEZoTB+EoaHtbKyLGb/f29aQeh53t7dsONhVxtuRo3WnlQFRHhufkzXudLSHAj7N6P36jjaDRxHiyGaDDMtnAB3vVDo2bHTtnte93l72ba+y7fHEeqORRoTWm3WVh7DRKBjK0Y7RNZjYcKRU02o11q6v7wwQtb+j15lrqjGl2OpiApbrpWPLXGUvyIAZyFBSioxWWS2BxOLqiSnanwsrK7azsy2o0algI1s4flzQW6FpOj6wdqtrexubGoHHRIQDqPWNprW6Hdvc3bW/8w//geqz672enbl40a654Ub70z+/z372535ezOQvf/HLtrS0Ip1bn8TiYgVTsitalmAPMkwZlt14ZIvVmo03N6x34aIN1tdsqqyWTM2L6alUc8jRcqFCK5hJMqhENVtdwceQo5hVK8E1pwUfgp6OGsuEbnIj5gZM1uiYzD/JKdknFgu7aAlKJm+wedPRUht0GMaFBvx4nJXHjc42GHYKWYMmegATR1uBamihASpnBXwxHuraAv1raLGDSm6MYtO5YEXNpugrM0z82DFBvxgGPocFpZGEtFppBmpNf3N4tyP5RQlvY2DabbV9ULtnJjCvBVamtseYPIhJXCvkPHNxEmmLSEP9lQ0UwhhlB5YZaD7m38qbWMa0pFKDPjcDG9gwJ0+elFPga0b+mLk7v48KsYqkvXxvjzraow5YRiWGMaTyUnH8cZAFnBeDpMvn4pu5anv7QyFEMPcJEnCyBAxk4mzyqzmgGQyHQg6SgjPBhaOONh3+VTPygLubjajRoh0L5ElGG0MABIlpilRdaApB3iFoP4RK1BcbsHHWY8vBTdnRspdUo23U7dQy4hEeZCV8ncfM84462scb81mWP4NPC+K/9tMff+IT9pWvfMWYu81zMP6cB6PSWNciUh2Co2eCA7nGyusvAz7v63Znqjqt2Lc4XAh7OF3/W84qZv9kKQJeiX5WF9WMoFeuQ5czw7KjLQd9GYBq4L2mMTHDuqG1Q7BG1pUMZ+ddAJt6+crr285+BsXyVkQ4GmOb4GiH+9bf2bLh7o7KUcPdbdvb2bbe1obt7+1qTnWbPRStOelsy8edpbe0n3n/tJ+E9s3GIRbnVcpoi+t+SHXLr9e43rLd+pztVpp275vfane96KW2ORxpUhyom5Tjal6zFxOIjBMNdWWzniCRtNXrjoqJBBUBv0hNEYBLi5rMFi2IUKfiWGUDYb5rhi4BW/RylAZ26FpQqjtx6trp5UsXVROEvt/b3nSaMnWvYKSJTNRs2cH+UIPWR8w+JbpdXLHN3p6EInDUjJz6nr/1Lnvj29+uiAJ1tP2x2Sf+5E/tx37sX9rK0oqtX163YyvHdJPdxHpf57SBo63YRGSniZwKalGLRM29nu1fvqx2H4hRtALBUsYhs1BzGHK5BUW0bWTeKHDTW9vB0bZFjIKwRYsRN5EeroJlXF7B8XMukLKjTcMtMgG1ixR9uMoYsWxwTyPAYi4yWogR+wOfqxnTOZI45dGzDy1InWUNKlDvWi2yipbmv6oNK/Q2WR4Ih9BbK8H2zKWCxu+ep67XgUoY82uPHRNxgGAJyy2hb1pngGXbENZm5IBOywkvLbJZgplmQ+phGGNgMgx0Gx3jg4Oo583pOmvT07KEQYV23+5oc5MTibL/BMzczEjLfy9npTjV3OAEhWSGbJjV1VXVEvlbGv5yvSsdrddUjkBXpXVQdo5lI1gYgGyPySwqIMs0JBgx/Rxw/eEl5spUZJUcO7VZHC7SgBpEEYz0oxntzJARJDhhJmuhZUdUDhrTkeTn6/wdowspzaEcUEL2lIQS6pU0JmziqMEKwiup/GBIxNgsEdYy+8trXq7RpqPFwR5fWnSZxIJA4u1I6WzLgUP+PPudZ2ZFHS8Qp4SMeQ+6Jh544AEhKinAQjucplIhrhIs2bIjLTu1PNa8FgllemaLYW7GdBpvO8wWD7Kv7C3lkWvjMpMORwLp6mehV/5ztoWVg6Oj0GtmeMV9jlps/pvrKJg4BpqovSp4ITnshH/77FzXIadVkGsCMgK5h0yVmizOlnmrZLSD3pbgY8pSu9ubIs7CpWlj+9Sv7d9Xs5fldXg4YPWyx9eDjlPYItmc+XqVLRptG7QWbdjs2hvf/j1269O+URntAe2H8/POQlfdbiJSVzpaysIAhC6EMRGqlWs3Ha5Kdug80L0RJFifaQ1DPFjndYSXaFHygMoFSHzykJ5LACzhClnh6nRxacm2t7asszCvKGyn17Pl1VXbvHRJ2e3SiZOKZi+cv+A1zqkpWxC5qNG2vdFE7TTTZt1ees8r7RnPebatnDppSydO2I1PusE+8rE/tp/41z9h4719W1hYtp0rG3Lquzs9Wz1+wqY4FKbMNGo2kSyZT78BPp6jSZlFsbFpu9Rr16/YFNq/oM0xSLCyYJ1gQrvuOT0rVEuRayBTS5wiRJ4RaGg4l41TLvLc7EdJKOXNTqSEs0joMReBFlZkr27QZoYjHa1unmj8PsAa6CabtVm4bhRcFSglyGbMSDdsCo4Wl8RG5lZm/yKLobfbl3Y151p8RRZFFguLXPD/8qqGJEODx9FW202ro07VchlInCnvLXiarJVsGhhZURyi4A31+eIY5GgDvsJQA89lhMjmLsPAPHe/7+1HBdx+RBeXa1d+TXmTlp1POlOdd68nx8YMYM17DSdRdrLFxldLiF+dq2WC/P5xWWgyP+PR+/pmrz/qVJMMdSiQUBudb0o2svoKY14s1zGdbPkcr0aGUoAnXzkrXZSdFOeZ0PHVoFGxb0djazIFh8EMI5AGb9XJa8qe4m98kaWlGlLWEBXFB7muXFfPrC8dU7JF0+Hzd7SOF+e7Puw86sKcZzn7nS3e8jKekdHKQVd45wK9yez10UceieEe1KPbur6cJwEqo/LEEi7Jb+Z1z2PPdZdrKO+lwqeKj1xMSFPrKeVcBWtHkBqIUDrCvD5Cl6JPuHwM6ez5rLxm5WA/Fq23G8WELe4Nz9fISOQ3pX3ukLIGFqgX1Ft1cBbZIkjLIS2CauGRFwpHC9t4sKvaLLAxj8P+rkpTw0HfKuORtdlDRR/srNadx5/nm3fvULAUbTypWjazU1mjDR32nG8cwazuR7T39JsL1lo5aW9957vs2HU32C52FbvWbhWOFpYLAURUCdWCOh55MALjvNWsF10NCSHzGThJyqg6l9jvQgcCfWzWmfEN/A2y4ciPnivo2J9Hm4/0mDvtuekeY8yA/Q6gPw+t1uk4yYmoq9W0J99xh+DBz3/+8zbcG1i13lQvHfXBzvyy1WS0G7a117fnvPhF9uJXvNxufepTrNHt2JNuudHuu++z9k//6T+1dqNtkwGF9rEtdoCgvEUIUYlKs67ZqBMOOEaAUcOEmdhCKaTXs90LF2xw6ZJNmSUIbR6IuX6gum6Z75knK5wdp9KZ6R8XGW2o2biRP0xkKdcTygujvOkTii3mXZZ6MOWso32o7ET0msho09EiFycd5Gj3UYQnRRgyPa8B0oqQcxF9kzsRBJ3TY6eu0X1gQ0MwwxhSz0U4wtW9mIEaU0Siz5hFqFF2rY6dvPFm0eGZi0lPLUhEg/org+KjARuIjHrEHP3JLGLas2IUILW6xaVFZWRE7GzghAGLKFECBJ4VSdFqOlXfbW97x9nOpWw2DWcat4S9EkZNQ8+/ea+EVjOzxdHyBTSYTiYN2FGDJUcXGWfZmJadbhr+dMZliLEMx+Y5ZNuMnh9jBvmbekFLs0wT6VCbW2meLUYy61r5meX1WHak1O5R5kniSHl9plEu12gfB98xfrG/p3vAe3CuaaxVo1U9zK8R5ypoTXVHd3RkZThqjb8sBSX8nBmu98LOmNa8T9a9yWQZKgDrnPdzreaZo833LF/nckanGmmpdFAQ0qLFRTHUdCpInuPhWBbnFwTLC9auVXVu3vc5G8FWQKsBn+dnlksQQqXGZNS83LNRiHG6LnmfpT/uM4i9RxyxHq/ZK/BA1UyBcLmCP1No4r181GFkqJEx5brIrIth5qp5d9HVY0RkXzaCQFe1W0HDDClAIAN74xks5SWE9fmZDFWTlEB3aLshox309Sgy1N6u+CQ8DnbR5d7X8yroG5Q4AnnPci2W4eSrBk1huHP/eAARXNJg74Kg+Hg9l21UeogtqTVtq9Ky1Rtuse/5W++2zvKq7YJEkxyozUo8XdlRiKIExdhJZBfhRbDeKEMiBaqe6CBWptoX95gJTyqlBeGQa81YTo4XR9uo8d1wMm6oqKWjJYhOSLlSqzSmIt4g/cd0+t1dteuM+n3VYZE+vPve19qZs+fs0Ucf041nxJSw/gOz4YFZd4FeypoNubnLS/bGt73V5laW7dnPe57NLSzap+6/3/79v/33tru5bcdXT9gODcWIHbCxcKqsMyDdes3G6tl0HVpNeaGPcK9vbdSUej3rnTtrg7U1q5FJAvsyQAhHG3XSvLG6caLPVwR7k9GiEtJodZUJOunIWXxlxiOLOmtLwuUFvz7Bl3pYHXosfyW3oWBBlkZLyWhq2LbDLAdTHoHKvadMqkDSKp5KCSb44bMpFukzNbC6ppGE9XZHbEeR1rod9SrjaKnQCv4HJmbxRW2W58HInVtasXp30ZrdedVVm3MdBVaVZk2Ollm2OdYKeAQReAbG1yOL47yZ/5k1Lq6B+vBixivXEqchRE3QqV8lN5z+swxP6sUecbhpYMrQ09E7Uc5yyzW+zKDSgPO6vM8e8XvrgxigJdm9zOTyOI862kOBF1kYwV4EWUVJITJC1c3CYeU1yfWZz01oeXZdHs+ALxxTZJsFC7ZasT6znMOJ8x7plPOYMiPK9y9fv2THl4+Jv0tMIIxZ3rQiqi8FpfxINpyOopyFZcZLMJQ/52en4/LebkduOIbyeSaUXM7Iy1m5rwlXbZM4wpGBEBnIan2F4y0TrfymOabHBLGE6TM4zL1fDgLz9QqcJNdXl2Y7KcxRVEHXnVph9BVDlhLiFOPU/H4EMpV75sgIugzqsl5fQPmhNsR7Qbahr5Otk32gCPX7JCwP+BWax7xbHC3J0vbWpu1sblm70bDNtTX1zMLMJWOF7ETXQmVMiW5koz3vZOBvEKQgbxL8a/Z1wM15bw85zCe2nMVfQLS0boPX4ilTkpFqIoLmcIscxJA2Cei4V+9a+/hpe+e7/647WqTjKQtA1Op2dF64E7X3CDXBeU5sSJAkwR8XLSrXZ310qQdNcqzBNFYwGmUarYEqAhct71CKiq4yYRjfQOkoHIb8aKXbWZxCgEncGWPcOXZMxhrW7i1Pvs2WV1bt0595wCZb2+58tcidzdZZWra9/p61lhYVPoyrFbv727/d7vmOV4nle+zECfuN3/yQ/daHfkvDB+bbc+rVbFTrnv20G8qccLT0dY6ZowrGHRe+gyHfHxiy+vXBnu2cO2cDpglB0mLgQJ3NMnO02sRh+FTQ5gKzKRBC0Ag9IGTEK4hCPCLP2kgW7svRbbn29Tgjn9NMS2IHxYI78uQ0eIXzIOPV0HUYj+lo9yW3hrQiUIfrmuJ03SDp/zniUvN46YWtCwKmRkBGC/mLCToDhhqrrcnbDHDE9PixOV2zdsk6c8D/HWt0ulIDgylJiwIOttpCq3RWO8KgImqBdJ0E7yXCMYFXVrA+OUf1iZLxREtB0SZSBO2zyUmSEoqxLAAAIABJREFUZMvOx3IbUQmePQp5Xs3R5uZOR8s1Tsgap5qBUzqf8v2lxpIGLA3pUYZyOcMt30cOfQx2FFBh4WhS9AL1olIfbhFdxEmUHdNRR1v+zLyGuU4zuubzeQ+y2syUjmatZeeWAUteB2/BnTFGyzXZdLRyuvGVrP7ifYJxWXa0+dzM3rn+R53gLAjwdZ3wYu61PM+EbmWIE5Y7std8ju7hjLDYg7EGjyIZBWoiJ+8CH0fvRb5HXusMRsrXmfvJYAOxm0VoSkjbfXgGFEjEqgYbOt15nTkVWnEcgvZzuNqxZmBV/rv2WghkeHDoMqQwbWVjIIwG/wGUcm+354pjKF+NxlIcQ/6ThKq/s11ItzK1DbtKaye12UYlBCv2kAZ1db4c/4ltwoEfYtQf2cdfz9fKThetPT4gQaIPCspjNrfeL9S1ApbH0YKGytE22rZ4zQ32jnf9bWstrdoeQCwCLIxd7bRVmoMQxexnvoCNhzhbhtqA4NTMmhBJgwiVQWH2kGfAhePkyAp+jSQh69aqtwsSlD4glIE8Cx5rOpFrJLQXphrdRrF+bt4GqA2hpsRw5GuusWMnT6r3dW1tXRkoB7J55YoMs6bS0G+5uWnVY6sqQBNJnLr2WvtnP/Ij1p1fsAc+9zn7jd/4TTvz2Flv2EaIGVIArDvgnGFfzd3NlotLkH2603WYYKe3pcy1C6FgNLT+xQvWv3xZTn/U22ZOkWS8ijpp6c7+f5S9B5St6VWeuU9OleuG7r6hc1IHJVBCgIQAgYSQABFMFCBZaMGSCSYY42HEskESWmADxp4ZbM/yMDNgA8tjwmABnkE50Ja6W92t2PmmuvdW3UonVTjD8+69//NX9e3GU2vVqnTqnP98//ft8O53v9thBh83pxYfnG0HIQsIUq5sA1kiDevV62AHs9XyxvGNwjaYPqZszAqDVmoLOhyV0xEsuTH1rqG64o6Wwn06Wr1mQtwp7k9bh6BgslWHpyrtjtbcxwPW1EuMbjKzbqlTI3XYDXlDJA5brY76AFl7NiXrQeQtB6ueNc80BANCf2f6SAwo57DmsG295xi3JW3aQtIxBouXrt+zX59sIVRBU3uufhwPZ2NXW9s0ZmmgysESe5VsILOKrGXxMx8EflKqKhFI+H06Cd77YSddNoS8hx1wg8goVdsDjQBWop6JtCjBnMQ//PdJ/CrqgOFocgUKJ1CagpNGvuxo/XFeOyrDp2WH8XetX84Add1cf988n85BPK8UfkrOze9b3LCItw8PjU+UIUsF5aChDCW6TXZHm85Utqr087Nl5OmYNNqv5FDzzOk1g+2da5Jfp7uNFg9kDoPFGmzcRDVY7zSsCmgCAud7sU8psxF4Fo4y9nYwe0VcjLZDXU9KNMZ4SiwHsKPPA56KceRrluF/rrncz5trRA90wtbKBWu8jpeXeB4pK1ErVD/sUAMKdoYj21xft/7GhkQokG2l+2Gw7VkrnQCV/V3rb7jtxekqe+U8SEktA4LpcIOyrTtgI/8Ox5vzcBVsxVCLsqOVjGXoJKeZgOGNo91vtm2z3rajN9xi3/2WH5bG8ZAnaTQlosLEnsxope7OeWWU5i4Zp6tx1YVsOcSf0L72nBIaD2Czd5b/p7xaBISge7SLZiJUCrR0vinF0rop21jroD9lncVFm1talj5kd27e1ra2rN5u23WnTumNrly8JEYkkCNG99ixo/bU44/b1pVVkXlwBCJTQECZTOwbX/d6Gfa//Mu/so2Vi9ZdXlbvLJuFWglTXiTtNodyE2+IaSowgmmCr2i8Ece9wbzb/V3rou6BUsnqZRutXrbx6hUbrq8iZSRH6+PXPJPyw6kBaDFsAEELGsoh+bSsSc8n9cxWUzXpjLjTiKaxSyP+bFEZ21liVqUM7PD3aSiuHpETeTpJAUhHk1ioo+y4o5XmZ+i/5vgyjbmLzFa/a7bd0ZK5tzs2u7DoKljNlnVm55TN88m9QEOY2jr1eEaeee2Vg5rTcKZ1RDRUBYNEnUrjqcKJam0ZVhBTXXSN0b9I3Y7eOF1ltjnpAIXBpn0rRhxKhxgt6mczlCVG5WEjWc5i8/uETfO+pZNLgk8ekMyggAzlDAPqzcyxHHiVa5x5b3N/lB1tofoTMpyCotB6De3czM4SWs/3A8yUhvawgUpjmq93tX1aDj7K35cN9+HrzteRDYyMNo2KsorSNKDyGLZ0uLp2f9LIJqdOIg1uZga5pnkN+dx6vXC0h681r6+c0V71/ocAy1UAJT2F9oU+pytbPtO0ltB3nmSs5AOUHW3uqbwW3hffi0wk8pgHuQlPq6eZspD65SEAMuXI2xB9OH2IxXAixGWDDDjtH891yqCfr9Ra2ZOgA/ycaA3XAcqEhCZOHJiTTJZAmRMnDkPorONg6a3fJ0AAOr6ybttX1qxbr9qAFh5qsUNXfVInwGRPThfhCnFhNKnMB11IQS7GwOVYuDyD0711dZThwB6PoQ1FaUFBicPIUbuQjyjaEQNS1thB9KKbbduqte308+6xN/+977Nad8ZGlMvqrljmNoxrduUEZaehx78jvaOJ1fZ3RcpzSdEYY5h7R+7DyWYKlkMms2wnqkaglY556gvcl7hThv1csWMn/dTAUG227Pgdd9hrvuF1yorWNrds8cgRDRSQlNg+BXbS8R2RCh558AH78F+93849+biiO54HXdvbb79dC/XYo4/bY489bp1eTyIVvEyzzZSOic3QHrQ4Z9vjbY+Y0bKjFL/vakUM9IWB3OzBHN21Fk3HsJE31tXiM76ybv3VS0ghSYNT7NyoERZDhHleTc9AmKEuYhQCDJpbCyM2GLV50PmamUYeyMMb6PBGwdFmhFd20Pk4RWmlHr0DB11auRBNmLDD/FgnipEtSjw7nsQjLBXNHGaPKT9iFLe7VoHYRLA0M2MzC4uq2aJDTO2cTJY+WNad2mwPDWhUa+Q0K0YPJVE5dbKcjqGOqZBt1CEoTo+LvpeDCTeAbmg0v7GAjiMCiZm3OfuW8KeAIInzECzhGBzS4i2v+9XWNQ1pucZZvq7DGQI/p9OUlrDIWa5mlNF/+QDlPlCWl2IjOZi+xFJNrWNJ/pV+r2uO2qBUijJoiPTds6O6jZTpBmu1tLnSqZZLF4czQ6ENRPwlVapppuc3Kl/36sHjVGOXxxYZbYymcyLHlGhYPEfOfgpHmxlt2chm9lfOYA8HQpBUDouF5D7I18r1L//+YHDhwXR5bcqP1fXHnn2GMyAo4vMQGbL8Pg4LRiSUnMFG8f5ijnMxbUkWkCyYnmQkVt3RJitZqyq5QydT5f0+HJjz/Oloc9+mo3VxiX05CQ4m0oCCjEWQgwRFxl1V90F/c1ODYiZwQCBIkdn2t6xte7Z+aUXQMdmqZ77b6qWl/gqjWHOvizLZlGMhW3YIuX8ue1m2neFK5TM0czkMC/7PVfsEbXhZJnqUXfwj7jX8lHrTBq2ePe/LX2av+5Y3236taTto2SOzG3Aj7wlHy9P7MIOJ4GMcra5/d6TaNPYx6/MFQhT+QH3GrEXYgXKJw9EMPiPeCvGiRIm4/y4RtHQNFV76dezkHXfa7ffcYy966cs1aQcoGM3a5SNHVeMTFAe9ezCw2269xZqTffv8fZ+w3/zV99rGyor32g6Gduudd9qllUu2duGiburSddfZ2saGKNlLR48KXqYlZWeyY+1Zh/HqFUbnNa1RR3GobdVmWyzkzVFfODeaxA02EbRy2G/rG7ZJ/y9Sg7s+RkoZZgjsp9C4bgz1WAxm9I9Se8YBoVikuaQBV2WPW8KP5cN7eJPkRnF55qifHtLELTKfFIwoCZf7howBCZw2iDPoDONsfRdMHbicrA9OoL/V4WDaoepW681ao9NTpo5jxdHCAq8122q5ckfrDEfg4XYblieQpu+MtmpE4VjZ9KxfkLz4XgZA0aDDiYrO4h+yDxohDD7laGP9s7dRRBdlsy5NJkESjTTzaL6yrwrXMyTc/v842rJhPOxodEii5JGQMfuXw0K2AaORBUgDmpldZi3ZXpSZWHmvsA5ihIejy2yVxygCpqc4RAqURYd6T/ZzYkBGlAmu4miLDDMgywwiytfHa3D/0rFczdmUs+Kyg3In7ByAwiiEFm/WZRPOe0ZgVYDWMJI9UCh/cB0Jv5cdfBnVyQAOlJMSFI9LpKGcUT+3ow1d8JymUoKcM+PKTPRqZzkD88N16nJwkmQ4ru8wjJywopytxmZ6GSg4VkX9UboAnB/+ECP1nKHkFqsUyhZBbDnzLyMyuU5CXdhnQ8g+AfnzOprZ5mIzyqh2YBtTbyVbHYjcirMd9ftSeWpNdmztwvnI7Ks27G+pZgtc7L2nwaIIpDAnRTm2yrmGo+D272pO9u9MVGKIgZIc1Zb5dOuaHA4XAnGGdpHhEkDUm7Y7u2AveuWr7DXf+E023K/YbrUhng/rzLVhfXy0smfLIkPtos/tgTCOlsEMCR3nvlXHSrScKaNNBxr7IAN3bFcG0pK/0dAEcGH/4LkdVLnt7sm1J0/aS17xCnvJK75CrR4QbNa2tqVVvK+h2m1BvWSrGOitrU0JKlt/247Uzf7JT/2kPfTAg94FvL5h88evtWF/aEeWjxS1XUUY4PyM2EKiD7i5UbV6x4v3tf2aVRjibA4hcw20+jRmujbe2xFbu1mdWJ3iNhqc6xu2sXLeKtDSQ/RB8wsjo1LBXsPhg9Ec2rKKkugFBT6mZqtRX9OJMixU1kLykF/NyaajVbQX0GcapHJ2ltFPZrYHNyROxzWb09EyxguCTgrUK4qi2hTC5cD5iEhAXNKUovkliYhA8GIGb29uITL3pjSHCTDyf+VYNOA4ZnyCEiBMAqGBA4V4ATrErEfCwZktZa9yCoS4t7UajczywNO5qfLhMW9SQ651IHkfU0erSBWFrh2yipApLBFCcs3T+B52Evn3ZKoedrZ5D8gC0jmV2cVeh4SkMIU9cx/wmvz9MJHqmcaEea8hSCGG+EFajhzOISckQ5ns0kr1GY4232c6hgJWK8oIHvzwOAwAPc3l/ynXN58Lek1Hq2HWmamHoy1D7GXoVXsx90NcjyTmSmzZDEQyoy32/yHlJf1d6+PaugnXpkNLZ10gAYfKM36/Pc/KdqPyOS0mqZRq3YeDNzkNGMMBlee1Xw0FKJ/p8uv4uLcoh0gmlTJQ/I6yS5175dCxHG2OUlMJBZZ+Xep4zwyC3FTnXkwHWz4XKlfsePsOhFaCb+AnOdiY1Q3hSep3PAbUkXaeft821q7Y4MqatW3HttYuCTZGbU9KddG6Q0ZM54MnhwW+pgBBTGCJpVA2fKbgy39PZqtAhxp3nHu3ERorE2Soqu1iXxEXivnIZLVwe1ywomV7c4v2sq99rX3Fq77Wtka7crSkXPB+dmEco0eu6akOQSONiKMdx0S1mpK4Kes4kYV0tIKb4c+EKFFmtelo83wWAS33PwhiSjwIrHC0b/3tfzu59fbb7Ojxa2yzPxBcfMPNNys7JRtauXzZjhw9ZhcvXba5hXkp72xrIkrVuhWzm5cW7I9///ftT//4T+zp//bfrHLkqJ245lo78+RTYqjCVt164gmbv+F66w/6trOxYe0jy4qcGrM9DQfgIikqN2otqzOxvtZU9rlH/2WdxYYZXLU2Uln7u9bY37Ph+rqGwldptKYnLET0pbgSNUI2OAurcXAYvIBfDRnBmVlroxYlAshUw5TNn32DmeFOqw1TOFfHXLCx1yKvBm2l0eCBh/k+mdFS5BV8BswYWa2PcXJDonntbDI2F4FBtyMiGn2vsOtmlo9qADu6w0ggUpeFTEYECJRMgCOyTsjcEShx7+RsNa/UX5ceOhxtnRkRxSAlosEYLh69hjrIWSNmfgMwjaQdieqn8yolNA5RKMggntV6Nuu4dHSS7hCoHOqHlN+eEnTKAUzZofK9iHwlJ+T2wI1n9oYmGSqRCu4rDgDhAhjW6Qvz8Kj+E5M60uGVSVFF3S6a/3NQtIxlkMJEhmo2NV82Hy/mqQZiu4gID6efryDDHBpuwUHNMW08Xo6T+xBwNkEEGW3Z+OrAl7Kv53ZU3lqjWntkoVrTbEkI6LggQ2UZpFQUVZZRUvbKYCQJYhkIuYFy0fUUaEhHi0GXo425rZlFIvbxDAcUmZPOD4YznX+cw3K5RVlSvDd/vFyGr33WSOPmlx0p36ej4HvvY/fr0/0L7oK3cDjrXGUXqYJNxWrIbr3POzoLgjfCuci2D2p8eU3lvZYGn6/sU0dgnFyX6yPhmEpNnBeuUUptNfSr6ctnoACqT06AAjbmU3VasZC3bYR2/GDTdvqbUqijr3Z37CL8IA08pttBJhf7FF8UlCRcz3uFIFsOPQ7OITn4l2f+5Jl53BPZBy8maARhta7ME163JGE18QgUqimVsv1Wx0a9OXvla19nL33lV9lGf6QB8PB76J6AgwHRKe0d60vPt6Dj4JhQi8YMei+7t/Skk837keiUYukIqjBhTk6c9oh7O9V0pJ8QIyFWZpV/8ZnHJorAIB4xbSL0SrNGhaNa39ywM+cu2BNPP21nL1ywDaKkStXa1Zrddvw6m2237NMPPmD3feQjPkx8fl43qsWFIy935Yr0io3Cuhp9E9OGh0XksWdz84uaY9tHiEJ9n03boJeXwz6Z2LEjR+zC2TO2ONOzLmzljXXbuHRJc2o1wmmH55aJtQk12+jP08IEDCH4FbmsOv1ssJurEsCHSJCapEUhPvaEsodQVFHNJRi1jrtnm6vLKno9yyfeFJGRDJcX0vU/JaUXERug/ss4eo8XGQI+hmADYRCK96yF4GDuDTNbez05URwsetRA4alBDMkpZ7WmYVckELWCos814g4cstZI8BfZpYuyS8Q7HFZZdCOZrmmsHBZx3dJiahFrn2PKwnhO+8w8AWalZNBcdboUqIQYfPx/jotL45frmk6tSU2GCFLTjpoKAndCABzFM/ZWDvPOQ11kcIpyXYnscCaZzjsdRzlCzwxIrGuR8KIWWoLP0helUTzwPBHBY7j39xx29wkfnu16jdzXxNfRLRm1vjTQusfNhrgRZcGLfG8pjEKpQGSc2J9F1qaMxDd5Oroy3Ovnxp1uZtCqYaMGFg6QcWNYXch06aAVNKvf15Vy1NzPpJoQ2FeGQO8lko7Nug0G2x4YexHNHaPePyPIvEZ8WMa06IvFIHfazl8IKFAIw/5Evf7Ma05lrmIGszLcrAl6+UYBcSGj6sY0J93o3mZ/eCAUyV9gffponYe8ZpK73DG5fdD9j5ZD3wPpbLx4wpoPhz52LUVXFADGDOAyKlG+hx5O+gQn2aeoq/MzLS0IStDF4DNYBzZE/3yAAMVIbT397S3bhey0uSbRCWXF9MbigIJYKkZ4GREItsa01u4s5Gw9zDNy8D36+/Vc1T/yDPP4HIzufckxLWeH/VET4sgwmPOXLtvisWtEchrtoua1b8eOX2srW9s2e/2N9g3f9u12y+13KEmkFIONH2NbY4A7SJ6Ca3FflC+7Ypam0/n+9vF7BFHhbCN4Z134X++2cFUtDUOB96LAx4NnKeVRCtSABhcc8jNBIG1W+Z8eXZkQkYudtrtrW0wRefppe+Lxx+zihRUN694eDm2LaTwSNcVR0T5SUSH+pmtO2h23367ZtA888pCdf/opOdSZY0ftnjtut2vnF+zpL3zBnvzsZ62/etmqSJ7t7tg2o5Y2N21mYUGOlLab3UpFMyONflCGyFerNr+4qCk/GknEIu3uiCXIZlns9ews82oZ4URGq8HwOAx4y24AFUk7SOh1TmCIujsjfm722sXAZhXbQfULNqUTRAQNCQ7wlht/XodK0TpNtqLEpwXZOFuNG+hkjHAqykamrQxpxHyDIvnlotdyPbTtoKUJUYJaMv2/MKURpej1BAsDI7fnZlWzhRDhdYa6YH1IMjyvItKcCRSDBZIsFg3HntEnkSe+T8dQOKCyfcjvNTA60TBnfOcGKwZIh9EpOzL+PckhDYrv8eHO051WBgSZhU7/39dPPwN1sw9xUijvkEGid7y5IaeLjKgMO/qnEIcielZNTUQOKjj0kR4ck1Y8/7PUnXJtHA3wwdHqaS3eiVtTbz2Z1q/y7wecdozRUlYZ8ZBX35JgFoYqoNcUk/Amfm9tKdqRMhPlikLNptkEcTg4hi3ve6IqWWcutzUl3J6QZQbeaSiV6clwZWTvknWJCvjw6yBScT8l1AADN6TvIKc1UAobBtDkmXiOFRQypaHfvi5az0CRMtDhpNViFrYCRM1T3pFQPWgaGZnsmiZWRcCdQXdk4d4vGXZC/bRuLdwGkBHCY/XAR5yFyL8gUYEWUVqTglpqRzu85e8lnK1ftzut8i7hPSV6oqAqkIok+HGmc/8kOlZ2tkLsGGsajlZAekzfoecVCJi6rDLa/pYTnUZDOV24NnuDvlX53HNFrkQyMqidOs7p/OLM6PwM4Win5ZLpvj7ofF0qtHQ6IhHhxqv2CUdH87T9foPiVCo1a7TatrM3URlxCI1o6Yj1x3vipKDzYJ0Zu/srv8rufslL7cSp0yIWAgnT2gPkTFcJH6jaSRVK87n3ZMM1kIZ56jCqpYDnyEzsssLGSBCF69U99cAa8QtqrzhXDxpEiXJnHL4iy4+gC9obP/lHfzph2suV1TW7eP68rZw7bxcvnNfP/J5Mk6xWc3Lpo2x1JIDAG6EusDcY28mbb7K5pUWRnLb6W7bJbNtu1+648Ua7/dRpO//4Y/bEIw/bylNP2hbtOch57YwUecK25QAi/s882z5aubSgzM3L0bJoiK7zRo4uLwn+QM2EiUNH5+dt7ewZG236CCexj3G0Ahsyg0xny46AUIQ0F5i/4/5t1JBEimGEFfVh7+sMm+9+A6Mc1PYcqyeDMDFrtzqRiTozrYCqgvQgiTfvOQqFE4cmVAvmUGdPXUTatDlpIgiOVuO3aElqW6PH7Ff/xNECH0NuYmCCiE7haNUTmPAaUoQMCojMMQ+Jkz/CucR14ZjL9cDYaZ5p5OSfAuRKbV+CPLIcz2q9NBsZSUb5bsWiTckNTT4utXqzRcAza/+71F/i4E0zjqynpqPdty5kIO4FQxVabdvc3rLHnnjclo8csaPHjvseDdEFQT0Qr8oiDVHTSuNdhgz53dXIUAkpOYwHG9GJXr6+SQo52PJSGMzDtcbYC4koKJvLgCXWsjyG0Qlp6Rg8OxDMFnCmHGMoAnl7yVUcbUKngWSkvKeCyriHykyjjzQhWBnX2FusKQhMTqHJRv1Ec1gHAkeybvUREvnD+keqrmBvw8ilvS5QHQm0uHhEOtWCfBNEx/ybHD0XoxmwDa/38r6wFZOJSlP0ixbKSBE8pyJcIVKfqmRxXcrqNNHJJSal7KXpL8UIFLdbAVkz3jN7LqcR4zTgTIRBDjCcdwYNnBonnk2h01zjPItlx5bONvcqhn+m054qNZGNIpIAo1iQ8VCM4x31yvalZ0wtlmwXfePJeCS+S6005jPfQzkYzHt++GyoD1VlusMf7mgzSPNA9KCjTYjWwxpnHieCRoCmFh5YxeM9a/dmbb0/kub+XqVmI0ZL7u3brfc83778a15j3aVlm1tcVHCNUM8IyVDkFJst117PxAMyLTyecLSFDkAR/sT4VN99hbN1hMIRJ6lIkc3Gczri6cGgEESSNTG+HSHIoKlid7/A0xLheV5r46D7vNCajbYHrjyEgHJkfDhcYEsyrFqv6yPp6jWbX5y348ePaaOPNjetNZlYr1Kx9XPn7NJTT4pGvr2+ZntQyZs1aedWdsnfapJfZH7tSP2zkvBgKrU1brjRRZp3XJOSTT4/N6sN1MAJr63aaGPdtjc2zMYDd7KqezqkwiF2Q509dZ7VarpPpWrdma4K6/T/AqOqQVrMe68VYEzEqA3YWI4iDBQ1J7QuMShZE/T+r/yk+I6iiNc1MULabkGIABXYRbIkasfUWVGKaTbbuhbWu0lDetRmp462672wMI1xvpHRtjA6wUbMrQJ0JkNRaqbmDRYGTRF9wL5xXvJwZ71Rjw/CiJ63gMaddetljXTIni0KcsrsOAW9A4pS1hDOzgXrIyNMJCH3X5B+PHnNzHDaKsNzzHaQWcPRQtpr2ZXNDfvIxz5qt952m1134qQHNVFzQ8nFIVmH9Dg8IvVFf1w5ks81SEclw1oizUSe6Y7JYiJTGOByzTKzBJ3tq7DSYZFr70giz7MEiHE5xYn+6nxd6m8+A5aHMB/Te3CTiFHUVuW80eJ1R6tsJbL6NJYF/Cf0xxm/ZYfKz+yrcntLGtx0xhhEavSC5APaKJ4/glWcINeajlb15SwbJDIUco9ZVvGAyx2udGRLyILMX9hsMsodYDxm4/JY9st4LJRj5ewZZXR7o3HZxgebdXr3MAtFoFISGJDRlEa3I2NZSc0uA+0HxlcqAy4xbiNpzcBqem6mjib/xlW4nKDXosscgoTrE0lIp5X70CF1BO0nkkUkc9pH3H+8o7osMHHCx3K4UYNVFscn9nXXJ6SJ+FgitB12suX1z33sXuhgRjt9Xy7cIVOnAq472sMZstYt7E/eV7/v+oMSjl2jDs9wmJ7kZrvzi3Zxbd3uuOtue8Wrv8aWTp40xrqgisccYHWz4EzpJgjZV5yfuCayQzhbh/OFcRAo+ZV6CkAypjOVQae/F0niKvhkrrBn36rTxuhFrj+TFXVp6MxNJ1FV7Pi1E1i4kiXEyZCpQsYRmaVirXZXQg9VGF5W1Zv1ns1ZqzGb8sii9ImBRzvtlh1ZWrYeQhDIeq1v2JWnz9jlp56yrXNnNLTdJfu4yfTdVmxpbhlzbCNYnsB8GGyIJHNzGr3H//KzSz+6qhRwDkQANJBnyAy3mJG4brv0f012JbdVheqeRjxjCDk6HAvO1h1MEyF99VG5c6MALzUpPXZaO0zHhQNPx6PJJQzR1Q1KfU6/cYKVQmDcZ7uGs1UvJKcJAAAgAElEQVQ9wNttaM8ZQTuXAW2ozkrPHHN6Pfqv6b7wicNFOQuCGnrGbTZWs2lLTKmJ2jprg0iCNlXAVAlpZNaQ9a4iy6RNqNznGwLxGaNmrVAGI3tAS44Wg551HB0uOZOQpVPtLGDagP2SMJAQmLcHePSYkH3hyEukoTRmBWHB/8E6raacCAYTR7u2vm7/8Q/+wF76ipfbDTfdFKSK6HHV4YgDxEHY2VGEKuJWOPJybT0dytUMjTKPFOIoQbNZmy07tCKbPeRoMdE7MXSc2pj2K1ByKElJE1sjFB36zuHXHATNxlS25e1pZWg3Bc6zL1jiCghnxL1Nh1ogHSXCUEKIrEM5yEijmVmvZ5ZMV3J4Lp1t2dEmiuNj9oACWwWRy9c0DO2hgQTT/RjKXOFcD9QLJUFqknwVm5xee/b9Lj33Vfvcgw+IaatRb8kGn/q6KdTPnoiB4l5m2JEBVl2uRrvLoOBlJH/Bs5uQC1RhNvZvmOyyoyq51zxSpa/CLwoJ0GdztAlDJmu+IOdMJtbfuqIslgwK4w40iiNFiIP9TYlNjpXeceRdlb16QCfHgwRppKQHrrtEeDu8//MNOFTta5EfmbUfdrReFs+SSmSLagjxKWDyN9mTr7bCunBJqzeVwaLHvjkY2tzSETtyzbX21V/zGrvt7rttazS2PdAsfAQqbHv7hX0lSBQRUryaCJawN2q/8R5nYH8f061Uyuv9qtOGHS/ZPAIvEhdsRpYD9DNnRcQo5wrorgZ3JdemYvML7KqoX3pBmJRbDhbnSu/RhDmxDHh3xSEcL7DmmAhycdZmjy75/M922zrAOHt7trWyYlfOnrWVxx63weVLZjDcKj7/b7I7dLWRWsOa1Y61mOpDqwM3t9mw5euus1e86lX2qq/7Oqt32nb2/Io9deaMfeGLX7QLF1bssQcfNKPPl2gWYtbQRa93tjbdgQP94MxFNppS4ooFzSkQ1YqyQs9ocbgIObj4Pk6ycLhKcQM285DOMwa1z4XjFgRLNAS5hkEJ3paj/l2ceqwxtSqao2HNVdstG9Yrcriws3GwmvXaahVGSUPV+R+ukxosTpdWHurYrNXsjKB0nKzgY9AGjR1zgf/s8UoSV3EosveXjRb9X9kPXDZoPvFiqk+ch86hNRdkz2jYa79BqkpSTzCqk/TE9vVRXa6c47CiJykZ2ADpZw3SUYA8oG6UHMRz80YWL/gWFLHVtstrq/Yb//Jf2ute/3q77Y7b9ZacMezj+JLskBEnMFA62nTwmSHyGj4UwcltZSKW1iRqeWpLKGvxllirmZkcNET+E9c82hn5/8awCfYs1yaJS6TzgnGqecVh05NkRA+r9itKajEPVOsikQQngWFs6BuGmarh3sEM1+uT0YtHELyCgJ+TwJU1wzL0nuxrQdZqzfDAhcyk0CgOZILzkHIXIkThaIPcyJoqa2x6xpqOPPeSZ9ypsxxQcmRdxX3gZ1AcOCPjkboSyNA61Yp96L/+le3S+rczUsam2mrJ0cohSDAGrWgny/AAh7WDPU/pCgJn8DHSYXudNp6sCAb954T23amUJis5a9DXqmAL4WAOwpSJqpTLOKkIlUEOZClBkqwuZCyGCCiQ8mANBwt7mDot5T/2FMITcsRSInPHUyjpHQJ/y4Hh1SDkwtEq2DroaHNnl2d0hyl9pqhIKUDz+61wWveDGq28haRke7Y9QnNhzo5dd8Je/8Y32c233a5OC0pFJB44WSfZOVeD6yYgUR+rNJ/JOJGWdEcrlELaCrQfcp+izxbzpfsWLGtpHnlZTQlMtKUl+RMIGWUpBpQkGTQRInyPkClpHc8vTWgI1mQTHQyGUcNwdOUSHJpYwNQCuzPWmZ2XMALKShOMXK9lvcV5O3bkqPXabUWQwytX7OLjT9jKY4/Z+tNn5Ahr9L8ao822bTLYQsnZunMLtjOYWLvVkzMaUgve37fW0qK99g1vsO/6gR+wjeFATn3AAIJ6wy6vrtlHP/4xe/jhh+3phx62xnhkDTYW8mE42uG2O/GIXCBO+faPDDWyWpG5DN5VO0ZW4Wi9Lso6CCaPaTfKFkrQadYfxGSsMr3GYQdXfQmnCuyEUdHsxKbo5jhKz07RHWZMXcP22y31w2Y7iBhsOFbG0TXqmtubI7ZyKIALT7St02zYYretCB4nS9FfMIlYclGgTyg52MQyaFFPLep9pYhUf0+moTbZ1KkdepjW1aHjJIOEu1R/YB5mrzlKgUdIg/cMK0rHMOjg+71w9ajIclCuAlJL45U139j0TuKeFI4W68GBu7i6au/6pV+y7/qe77G77r5bY66AjB2W9FoQDkI18p0dBSblGnI6VY+ncrD4wXdewILR96drLAUjQg8LqHv6v0VE76CW3hmwagYnyQXwrNaNpuA/ZbTxuKD14EiJ3jEQHNXUY8Wx8TrKeMdjMVoZHXjlyhU5W+/xc5ifxcb4lPtY+d90rJn5ZqblPdi+ls5op52E9hW/h9RjRTBToAFy0yjqlyA0fCbxiMepy6HbK6Bkdy7TPmGRfcrwW7LhM+jxvgxBecCjM7BLd8fW3N+1//T7v2fD9Ss2GQ/C0XqdNe9r3h/YqVyLAojQPM77qRqkZrq6JKrqvYHWuK9MgzxFRFyvN5ypAp5g2yoQ932ufaAnqFq3O6PyFB8FmzsmPmlcW4zKU4dCsL0JnNQfDlxOg+TOSCgf+xm4UjXaYB2LAKQaou8hz7iCza6zzQU7cvdcHxkAlAMFjx0OKtiloz1ADfScpbAleQ88MPGyhRNBfTRro9GS/eVHpsP15hdsuLtvd9x9j738K7/KXvbKr3TBCemVM02u41N29nY1MIU18xGaQP+0LUKErGh4gFjSjAMUEtKQo9VwljhHlBh5XV0Pt04lNxfV8ev2lkfpvyNhy4SzGIPp8rNO4lMwE50D7mi7C5L6Qdxd4gZAlqThjZbtEylSg0EQodOzCQel0VJrycLyss0szNvydcdck5gMt9+3i2fO2Nr589ZfuWiDS5c03m5wacWM4QANDijG2WupZMiV/aa1O7MiWOGY+qJcm93zylfam7/7u+2Oe+9Ve8tjTz4lpSMc8eZ23z72iY/bB9//FzY8d8661NjGI2l27m9vme2NpdWpMXol1qLfWHd+6Rg13zQYqyJIafGdMEWURHavDDWcbW408lVuSoVsPJjKAtPod4XlRlRFSwMZpjJUhCZQbGoqiud5q3ztuaqTtDZLRgy2KIZLzdnRf6n6QAyQZiRWu1m3uVZDGwiqebLgCjnAaLspO1cZs/Icz6gXF84yN0cSX8Il6O+lk5gQUWY40zqt1zPYjApxgJZDAEOMbS+QyiAk69rDfCeViIOoDnMMX8D4Af37NWaNlud2o4EBwUhSt8bR/tzP/yP7oR9+q93z/HvlcFSDc5zXe7ZjIPbO2IOEskPNdUhjwH1JWDYhvCSsFOWFWJd0sFqbIL64ozhYn8r6tcxu9h/L7Pr6qBdTKkP7MpqeHWSdy18sm/uHY3e4wMia9aub7brjo7Fnsxsbm5rJSk+vtx5EcsX60f5BfS8GKGQWW4bSsz2q7Gj1Pc4TXdmYIduEQxGOVm0P2BKMm86XcyCEAvBaGKpm02bn5gtWNAxgSYEWpCwfJ5kfU0fsjp49g4vC0TLWbbbdsPp4ZLWdof3u7/zPtnlpxfb62wYI6f0EEd6kwETwQfIas8c5gw2R4SithAiF2iDZz0Uw6lBlOcgqNMnd0hYBfvIyHE7PXk2mO7VshJAE6EywjFMohTISH6lklrNt09FKjEHXRnsOIzY5Ux7AKsOlRq9A26HisqPNgDIzucNOtpzJlp1w+Xx4QO4OJT/8/yLgjrOVGW0ZKcrnVPuLUJWJByXBNp5Uai6XiIBOq2MLR47ay7/qq+ytP/IOJV0XL6/Z8vKS1K3g7mxsbuo+LC4t6Rxsb2/b7ExP6+KO1uQUNcVHPzsHYYDgSozqFIV2gtMHxQ3KUohnJK+D62XvIWNL2Uo62RloyvE25Gz9ZSD6emmu0pw9LkdLMzATc6CrG9q5ZKz62rUKMn4tlIja1pmft6Vjx2x+aUlvcGG2Z+trq3b+7Dm7dOGCba+t2T7DngcjZZvjtTWb9LetsjO0RoUXZmNSsKYWQtTbtXqj49BqvS5yA5vkyC232Fe8+tX2+m/9Vls4esyu0GCNQdmf2Ga/bx/+6Mft6S99yR6972+kUFXd27Vm1Wz97BmzjStW77ZsAuwXB0M2LRqiHUIW0OlEIAhDUl5qivTFJ45fM3JVjJ8+TvXXIFkBoY+IkzE4RPPBZEaVBOdKJksLDo8DAdBnwMJytBDOgNojiz0wE1GU84oybpwu2aoipDCIHMJuu2mzrYYy2oSaRH5i4+66shH/lyQZHHFOqpE9pqYh6n1As5GJ+ezYyCxKTNMCQi1B0mkUFcJExuE14miFYpOJUs9s4ZpVcR40zUPhV7dYXdEj1yEIO/Sc2fxkamTx/B2jmnKZRL5eswRzpo7nWdTs/LydO3/e3vO+99lrv+Eb7Mtf+hI5G4KS7e2+3hNtYjhYbj3asJAmMpYv16qfSXyaZq3peHNoBXspW8kKBxVJi9cyPftOpMB9YZAzdvc8ClYkHJl/anpEoOIqW15TSlUvnoP16Y92XBtcaBAIgbedACsPx2Sz27axsWGXL63albU1Gw4G0bMbUKqkS0ujC0uZeWYxSZzKTJZ96jVZn1csqC4mPSmQif5Cblt3pufsUx4XwST7LYNHCRDk/tcg9GkrCdsSiBSiD+vnQ+m9N1HGrt0R8YXrP7YwbxuXLlht1LfG3th+492/bNuXL1oLYuTOjs4KdoXzwJqo/jypKPj17eUZOR/TDL4mZ8Vr63d8rzmvpSlMgSao31tZqWf13AvaykQGC9a1l6ccAUi2cbvtGvLPtt8y4MuvZViXoIzpO2TZXoqJmr6UqVI6MXjW2cefdeQs1aDOVpRmppltvg73JnvZy6UT7YVAIDREIc6jl0o8MBTMGmUsifZcpQRFOyJBIWsgRLGCrsJEyQtJSrs3Z6ubm3bT7XfYz/7jX7BrT522VrdrZ8+fUyZpOyMNQShsWNgttQvVqprO1uu2JeFLpwuykrQ8UnLirNAOhJ0mqRqO6VNHNIP7Bx93TzoGsk/c/xi/KScbpTuIaDjbYrqZ2tKiDSzIfsoj6vMnVSQjha7gHNptm2Cc6eHEkEGwmZ+32aVlm11eFkGJN6pepeHA9hCrXl+3tdVVEZJMeppjq+3sWZMbsLkhUYnJcNtqEw4IF46kFdJtGMimZAPVMgTZmLWD2LC0bKduucW+5y0/aDff+TxNptnoD6y/471Sf/3hj9jKmaftS/fdJzIUdeGFbtvWzp+17TNPOZstpMSUJUxjLh2sYsomhW210TQ8m8fRouvM4gfzV3IeLGAM3sYlsIEQitihFQeFFg6R2NcQnfjZs1dG8olNLOlE9JVxyg6jKeqnplAHKs4xTd4G5CL/XkPGuFJryDmvHlG1rN2oW6fOqK2pQEb2z3I4cLSpKqNNwjVHb28R0UZNL5en6P3LXrfoc8pIVg49a5bqTYtWH0FDFR85pkNITcSsCjkBI4mAP2sjMZkdGS0dVBTAcL7R7gSxgX0gcXGPBoKx7UbdDSGwqrNBeS0OK2u2sLRoF1Yu2rt/9VftNV/3tfaiF7/YBsORRgPiaDmPBCJOEqo6vEoGEJsjDUG53noYUjtoLBhJhjhDZkrZmuJ60BIi0YdPYirXvh1GN+tW62LJugKXcx+zCq0exYIf4CpO7mi9bo4BJ+InEgfp4f1IWLJC7dfbHIj0yWjRHpejZSapyAWeOYuBWXK06VRzDdhr+btEAzIgdDm8RjH1BMPFY4QS4VB4f7TtSR7QR5uBHhXQs9rSvI+d++JydZkR+crxo4QF1EqXtTcf16lJYRpzWLGFbscGa5esuTey8499wf7db/+W7Wxescp4KHvUbTX1PARaOFrOnxAoZjZzvjiTZMYM7ab+WanIKROYCH2BJMWei9JHksYgMGKQBbcLIvVMm9CI9836cG9EbCSQKA2pCNpMQaZKR5aQvQKU2EPlvVkwmbl3MXg9a9pcq+DiKBVFUaYI9vLnYlfGGDpf62dC69z/JOMlepWlgnSies3oA3b74gJI0/cTTMgg7eVr+T6IMZJRK5ejFYzrjhbUc7i7Z7c+7y77hXe9S2I9+Iqt7W21cKLLgKP1a58mCD6uE2W1Xet2WspoyfwJWplxjs3gVvaZ3qbZ5DWNz9NAAwLXCeUXd7Qq0UTpkOtVmY5sllGi+8y0dUerREY9tSG6Exm/p3WLN07I5Grtltp09snkMO5g3e229ZYW5GQXjh3VkAEOMhnl5dVVG1xZt721K7a/3bcRDpbIM950m4OB8WTaztam7W1vWmUPIjZR9xjgNd5Q3eaXjghyBRLYI5OhiAyTsN2xb/q2N9s3f/t36Hp2KzXbHI2lAPL5Rx+1x77wBfvS/ffbYG3VODanjh+17UsX7bGHP2NGXy0HVIPTvWXJN5eAFIf2ZA09kwaeFpQdX6tMxKClqeLThBwSjjFKasCvy9HukUGKoARTuCGHS7bq04HcqaajFaFJc179k5vSqtZVJ/TJEa7+wGVx6BXpQyUP5yY4FmcmacuGNaoV6zaDuh4HMg8mvcc42UGQaRQxKgtxgkYe4szmDkOo6Ux1qIre0Kmqi5OsXI9R/yvxCr8+9TTiaHkf9J7ZxDr1mnXrDamFkdWKoKJAy2dEElyNcRYwaok0+Z6m8pg27H11oTiULVdRI2JMGNkIvbMXVy/bu9/7XnvVq19t97zgBVoD6txodSur1NirXa2hsmjqZocc7QEosOh/nIJrGXSwl1xCsQxJeoY1dbTpZEOIIxSZ+B+Cjh73XxmSZ8XuZP1/0Jl1rVmeDwUm4NhpsKRIG13w1HCNoAH4Eic7HI9ta7tv6+sbPuTjb2F1NMhlGMXBoBjlDMzMmNKpJgpShpLl3Nh38akm/9CdFSM26qs+RJv6LF0LZIxRsw0JQb138RBQNAuORCgDTWlxvt6sAzwA9pVEa2KQA3/jNTCIrUbdWmzSYd961X17/3/6A/vTP/x9q44HVt0dqV+0124JWsVIAiumo6XWBx8CciHvlXYzmMcKGBooVw3UMkPrjEoioSqEIhdnDCU2J854P6iXpLzEwc+ccxwtF65sV+iLP94dqq9NBjF5fvM+JGKUezIdvO4Pzp2AVa/rQZ5q+THgw2uEXspJJ5p7M8KYooxWhorLWbTqpyGEMoX0p5Kd2IH8e0GGCz5B8ZpRo833kI7WHXHM2RWqADemLieLUM8+TlfM44bddtddQqq2R2Pp5GOLySYbKgv4Gmabsk8jm6o5EaBhHplNi/VXGyT128nEBsOx7DOQNcilSgGSfHQBIQVRpR7o3Bc6AwSIdDuE4BPOvY6v0FCWnOoW5Do7ehuz76zZQ5kJ+LhijdlZW77mOjnX7vy8dWZ7kv7bHvTtwsqKraxcsOHmpgSqbXtoFXDu0PxEpL1dr1mnWrMWjlZtPlfU6woxYbIPTBDCErJGaPTOCCfH0ZJF4/Rx+EQWx2++xX7iZ39ejvbIiVO2tt23x8+cVZTzqfv+xr700EO2eXHFWlWzO2+60SqDbXvwkx+3/pkzZqhFqX/KI1FtxNIAAFXoMRBENPQKA48TdTcDKm80xXrj74J4CUhQBMGQABUTFWE8oo+Vw0udiqyVdhy+F+SJI5WcmDMkXTWqpkPbrtXFGuZ/FA1yMAIiJOpyuNiJRGxqYEZurCvnmM20IUCFVrCCOod/MAJkc0ToZICKrlXz9BFaOuhkRqVItoCvir5TjzaLml48NiNVz1yTNTqtIbqj8APAeEM2Y69el6Mlq21BGgilHaBdDJHauzByMHH5eZ/pTsit7ckYuIwfrFXPsHwQSlVKQESXBDdHjx+z1Str9ivveY99NY723nttMBra3Ny8HG5m3zmnkzUZQxL5OxxtGbZLJ+tfMTLe5hKeqoDNHD538oRnsyEuoUAEVSeTo21PKtbkvkYknPCxrw+KOT49icBFql8xDYQ1wElgZmHsq04rRytef5HRsgeuXFm3iysXJUKDo3Vta582Q5RfKrEdUJFKqCz3xTMcbTDqydKKfQ0SIz1n145lXxPIiLkZSjqejeJkfZKUiCX1hrLaHCumQE/zSt22KPBQ0Flx9qxaQxz+VWaxM7JudWLzzar95nt+2T7+139pzf0dQcfAi91WS/VpHD/oBvuFOzccMUPbldW4DiBdz07dOeGcc150ZirJmlfNPrXIo187OGauNhccAzkiAiihEZB8PLBR73F8FGWZQxOIpuGdO+eyo5VngTgVxLosfShAicDNJQB9f3pJKFxsfOPkuSA8ljZCGclJTkIGXeWMNh2xgqfgmKS2cwbvCj8k/DUVrvFSF6puODJIfaKuy9FOKt4/i+2d1BrSLj590832m7/92wrAL19Zs97sjPqFG5UQoAhSl2e11L7dRnJ2cKzuaMHKEKFhfyZM7vK7JFTOxUGIKdoxpVMRw1CK0o9zAuTIKUXBm4n+Wmyz7kX0OGvYTDL67eYXTWipwdFQV2zNzNj88hE7es01UtsQyWJ3x/r9bVtfu2Krly/ZeHNDN1irN6TeJS+ggcPU3JqNmupxjNGrDAY2XFvTpAj1uUJHLznaCoY6etkwEkCIcmz0zbbaMhzf/ba32/Ne+GK77sabbXWrb5c3t+z8pVX7whc+bw/d/2kJYTBo4EV33mlzzZp95hMftzOf+6xqtbSKkN6T1bqjTRq+C9vzGs6qbksYgjq01K+A0AUje5YrRyuSk7facDglnM4A9SB2FLVWPcYzXI9Uk0XsP0P60O9h2NGWEmPstDEd8ykyWifYTFtmUpVEhKbJxG90wIk6UMouqT+ObQB0PBo7pIjBj/aj3DypW1sMnC0JWWRbkJquDxESZRTkaHjtqUycCG4k5aLT7yuTpW5ODblbq1lHn8DddWuEe9pl+ghZ7f6ejSY4WJzfvg3391SPd0iZNaGW5zCtsgBIEhzUcLQEOTjai5cv23vf9z579Wu+xl7wwhfa+samLSwsKPDwSLoqVRyunzoajUHlt3e4jlTO9MrGJ6Gq/GeWXn9P0ZeUpozsVn18GugQCERktASkrIVqStHrx30FdtfPmekqJiTYcCPhdT7WC4Pk0DEM2j0RyqJGu7Nj/cHQ1sLRMux7Z0g7iDfUYwQQMvAs5yBsmOtQNq6HoWOhQfqcCqv7VBfepztbBaTqJ/dBF9KUReeYfnDOjmBjJ/mJzBccomwHSyfHzwQf3p8YspMwnhkyxw3cGdpyr23tydj+x5/9KfviA5+y5mTXWpV9tfgwIF0scxxtf6DzifPzvkucohtP7a8YJCCd2xgTSVYoJrjQAJinLoE5ZARjvFd3dB7Mp6MVgpbDNsT58HunQEGiCjFEPX5XDurSsZadbWa6uj/7e5KazLalsqP1M5pau8HBKEQpStN2nkWsIvd6OcgqShZBfkvHmu1gz+VoyzVa3x8+Qcydnx8bMllaPifVhu1FNost3hwObX552d77a79mJ6+/3i5cuig0ZDQaSje/6IsQe5qkgzPmz881gRS6boa3NuVEHYe7Iei5L+AaqNFyjqSRkJ0kyY4O3oUSnlDga7F3pRZV1/5MFalsBVNArmDsFV8/gd7PFfQWFu34dSfEKBYss7dnm5ubtnb5sq1dumS7g4HXdMCrs2ZR8SkLEICqrYBX61XTBfBGxmNBu/3Ll+Vo98dD/S9SicrgdOj3rdVF2aNj2yMnaxjQNYeh3rBTt99pb3n7O+zaG2+2K4ORtWbn7P/50EesPxzYp+/7G9tcu2yT4cBeeOcddv3RZXv0Mw/a5+//lG2dedrh49C41CIE4y/beKzbE5O6KlZwx6rhZPlK8IGuJr3DfAKT1Yl+kT6EmFGtWhv8P8gcMqIR3XvNp+59uvE7GZ8QiZfRir4u1V6jZUHQcWgi6ys3L5q6yIS4wfpKcEJ7Czc5RDB8VuPU0aJRTUYDLCsd2mRqBrlGrylllil0eLiXtnAepdOejpbxXjjbHHwsBqKPgpRiDZksprBddUfbQnsZ2UsCEwwVFPpdiFBAxXuCjSk+jJjORB8ohqtaFQlOmUPAQ+5oQ5Vlb1c9xAQ1zDpeuXTR3vs+arRfZy/6sherHgezlSw2+2hphcBBAhEKQizRqcvwVsJ75fpYGiB9VaeAz5706N0DIieGsdUcThcakXXYkBsUGkBGS40Zp4txiCwWJEAZbbRIuW73xKXkYsShHC3vQRltTYGKDIQyWrMh04fGOyrzrK1dEXSMo90D6gYxjp5L5Pkykiq/93KmVdQEI2vJLJS6Fsx5oNLc4+JGpOJREIPYY6wzNdpspeEMQfTz7CAMFY5OrOtQF1PAFqInGoE5XUdnCEM8arjwyP6uLXabtnXxrL3r537KLj7xqPUaCFjsyOYAH7IH0AdgTXC02reacZosYH8f3Ev6w4co2AVRTRD2eEcscByufh/lLsHn0YomA63szFGr7MeU8S89xjNySJgu45l10LKD4zHZanVg3wVpkX3nUOU0SEon7ohLtpmRUR5mBnv5TAFNaXCAB6NTUlSKnngGGlrEV3G0iX54IOytaIn+eBPPtM5ZdrQTJFyL9hoQVXwJnRw1G+1XrNmjh9aRzh9629vsm974RttkkIwkQBmf6rVY3cuY7+sTddzWYn/dj/p6+EhFhTNF4B1H2YmvoGmUCqJcNrUNfq6zfOeEOHM/F/s3JmtPa/kh6iL7sPCm754Aq3GDejOztnTkiNh8g+2Bba1vSIh668oV20PikEIyToMUm1FMe/tW780FfNqwSpOhsbRlYDjI1pgfu+eOdnVVfa7MjpUmMe030U9Icz5TdCAQbWxvqYYK2xkWdHVmVlHr9//YO+1lX/1q2xjvWboHqlcAACAASURBVLXdsf/6wQ/rsZ/73Gdte3Pdhutrds8tt9jdN15vF5943B7+5Mft7Oc/Zzboh6ONNgGcYUgukrHWZudsgkMlA0WkA5YwXzvugOuQmZCKBMrWiKaGxtF5UzRKVThSVwbJKI3sBAEKfpd1Je+tCggnD6/glOiP1CZwlRplEbERsi5STNVBjSckxTDQwLAqwksQwx0tEXl/NLI+je1JkmHjq23Jp6rIiYgp6mOc8iMPtDulEMXPHruiNzRZylDXs+XGN7OcrCYSeW0WR6tMFsh7MrEuE5M03otwm+ifzJK6rDtWGlTIZgehFEatHvKbptYQuxK1AqXzfLC89/asx7CFVkvU/rMXztu73/se+/rXvlasYwIN2n7oIQXibTIRicAySFVJjDoM0ZVhrswyDmcb3iaQ8zQjWBGs6QdSEm2S3XHH6XXbEL9IaJjnwNlCllE5wNnago0ju8MYicV9gAwFy7hi+4r+QxMcgx1kMgTWybao0a6trdvFCxcPOFoxp3FC+67VXCh1lTKrNLiHoeMMIiUsAqs2lJSyVU4wZbCR2YvKWjlj1MKCVUxGi6OFmOL6sc6IT0crEX4pD2VmH+o+4ig4NIgza7Z6YpZ2agQte/bZT33Cfu2fvcsGayvKcMlmaf2jvAA5sNnq2NZgIGKiQ//eK1tmrapWu0+71EiBU/akC+aEIbvrUDb/01fSMJXsy97aVBcBikzDn1OOdsEmQTGgwlZdTrOMlhwO7HL9ywGPnBg7a8/FOPIjHW2Wd/S8oWBW3uO6fO3LuNJDzjYfm8Qwt23uaPldlhF4/sOKVmUylGfBPtWsKE0FIqERjTHJSfoN+xVBxbRM4nBHIPgI+fRm7MrWtt1255320z/3s0rK4J4knyXhYkHgkyjLRekiW6LkbMl+FXB4mcuJn9gTl9wl6BJKBFkzSmsagxg9KmVHm10CEFIFHcdQBOy0912Hepimcv3t9J5rv/ftk+y/8ptTFcTS39q2IUxNov9dZA0rgjkrQCdjBuqaoGam3KNsRL2y0kCkwa2DeD0Y1mrd+mtrtnX5su0xmYfNq14+Z+kps9zfFzMUR7O9vaXnand7NiBy7PZ0GF75+jfYD77jx2xrd2JnL6/a42fO2We/8EU7d+GcZMY2Lq/Y7Tdcby+643bburRi93/so/bkg/dPs9kgJFCTlS4mbEeyWIYXRE3VnW1HDpevwMbAyfS50qJDHRknLUcLaQxolH5XRTWRrYp5W2KhyRDHtk0Hlw3OkgCjLuAZZ25etZyE8dMMyhjNl23T2SDdxMlqJqyzd9XXCSQajpaMdizmHM8/EfNTjliwCMaQgxNknoQ94lJxsjjbFLR3CDuiwOJg4zwYXM0mdVslhyDY1J1sA2nOA462Zj1gQk3dcUq/Q8dOfgI+Hu7vy9GS1eJoqcenwVIGbd4LCwlmZzC0+dkZBYeLi4t25txZ+2e/8iv22m/8BnvJS18mEhRGfWNzQ9ffbrajf5esheAr2lxKZNeDWetBHVhF5wd0j6ewnPfE5ri7FOxwVZoCOg4RdkXEcqguGqHgKX/H2cLpRmaMo3UWZ7b3eAAkBZuKO1qIXWS0u8QvlYoyWhwt0PHq6pqtnF+xrfVN26N3WGP5okdVCaM7Xe8T9tF3HhSGYEfU1uQwo4/bBW4ctsaMqs7KmYLeGbwEyiuscZZW/H98vSi/EKTO9LrOO4j+w0LoJBwtk2cwZDJmQbRz2M4FSLoz8zYa9NVDS2fDB97/Z/av//n7zIZbdnxxVv21JAXU6WjnwtGS0aaj7W/1RYbizGUAKmOMkAc178heXcrUUaRU8RJbPqYCZX83XwtVIfXec9+C2Ah6ohZpWXarNWq6Jox+ZoxleDZhYt2fHMMZZ1CP13BoJxWWoX9Hlvx3Xh8OstShGlDC8YnIZAZafi4hQdGmkwzkqzlarjHfw1R+cTpS0eu27myLjDaCUOem4Gjxk3SAuKMd7oN0mV1z8pRdWL2igTO/+uu/bsdPnLBt0AbOvzoIPNj3cZKu/ubootvkiImiRODay8q4uaeQrjx9lX0koNeoUgLEes1GIvjyEec6FKIU9ILQYf/D0XJms3SUwiDF5Klrv/PvT3ao49G0HvJd1G2I3NhUHMADI8/S2JJtciFMCIkZqJlme5EbeHlP7NK94dh2GE48GDLp2uu7HlJJXKKxMO/KQUaPJdDxjvV6PV0zdTqEMirdGfv7/+An7GWv/lp77Ox5+/Qjn5V6yMOfecQef/RRm+yO7PoT19qX3XuPmpi/9LmH7ZEHH7AxEo2CxqtW63St3mzLuRNht2dnrbu0KEcq1m8QlaQ73O3KcOiGiczkEXlGdrqBsH5nurrRh6ffaLMC7epw+VZ3TCljXYd490KkrpD3kpi5t/ekxGHCxUnNF1sZxibGDWF3MT5rtlc1tcZAGOhjZIcj1Wlxtto4bGIcMplkQpzYRW90KKAeHdJorVBkVz6gB3R9iQYdpsFoZO0DqNMzs33VaIGOIUPxFagUli1Bguj3IczurSo+kQXyA852zGB01VGh+wdbXFrVbkSU9ezvqXG83WrbqVOn7aGHHrbf+K3ftK/7+tfa85//gqJHcDphx+tjHmUr9yr1903l5PKAZA0pjVEBOXE7q1XtT/VPhyyfC5aHjmyImCtILSQpUwLPM174DM7Udmfi/bVUVpwpn4MxtB9EsInygFiuMCMJ1pCr8/uO9i/rN0B6ceSlg7W1NY28BKHal6PlbOJUvY9QTMscLRmZDmeQ33FdCYVnrbUolTQaCoKYJiWEYH9irU5X7RKCkxXYeXkCBMjbsDyzB/EB8kdUAAk7VzUjo4WR7u8dRISea7IuWijS4WowedSFcVQoA8E+bVb27dff/U/tkx/6axturFkzAr2c5KX7TfAYtTfVS71NVsGYekajZsh14lAISNypeQ87gYp6wOO5WHPa+gRLt1piKWfLj2tFR9CiwCUh2TxrnlE/AykppZ4877N9AJXqfJZrH2XmYgRA6ViyI0S2CbJXCNcw7jCFQbymOZ3ixPfpHBPhSKGZVKrSOsWkK896PYjLzDwddTpwXzrXqqbkoRIc5NFmy5XMtgeaWDa7uGxr2wPrLS7bEJ39Ws1e8/o32Gte9zr9HfJsp+Nrzmuxn3gtEA6eHzRRZbls+4k+/6xfOyrgWvUpQ+vXnCxySKVjLwkF3JzvxTk2Zl32YszvTclblfViz2SOVZn9+u+auKoIWabXXtHIJKUX2UQkGs90CyUckZcYMwfbcceaLRddSEdCjRVdVYYM0yOKw5V2KxkEvWioucg41+36W26ywbBvF848beP+lmoqyIVhnPqbm9ZbWrYdoLFa3V79ujfYG77z79nFjS176IuPqgfu/k89YBfOnZW259HlBXv5l3+ZdZt1e/LxL9l9n/yk5i7KKZIJ1VBpQpC/p3oszVWd+VlBEQyK5qBkVCZyhsaqhdxWtDTkIO50tJCjFA0VQvsxxDqYf3r/0cebXwuWKlFzEFESVqSIL8cqg+SwlfemujatDxr3a4KxzIQk1pI+aLIZtcZM9m17PFaPmLJaRWhk2ghggyCEqpJKU9FcHvjxtK7iyUeqLxW/D1JZsSH3PXJ0QknUQaKmmBlt1mghQuFoC9Yxxmx/V9kYjlYQcjpaIkvVa3G+HEqXSZM8phoWo+1lb0esbfoxr7vuhD380CP2r/7Vv7bXve719vwXvHCqQayG+Rxn51AWhlfzf2WBc0qHmzXVfeL3SRaKSph8rbJ91qzVEWNRNDa1XLiwAQ7XNXYdniOw8L7YmAYT0z+qNW/l0X2OuZYqE0R7gJcPs4afTKG8Emc9q70nHS2IBmpCOFq192zbOpKoF1Zs88oV29cw8H1B7jjYnZCbc6k+HGs0wIks5TYg7LKTmkKGUUhLvSHmM331cvr0S7e7rvKmFh4fPam6bMOJXCLLVaoygggHINsK4xhHK1KfWo587XC0kN1oY+OTur5nDz6qjP2G2IHgZ6Ovv2+//Iu/YJ994FO2s71hzQj2nFsfxZiQ+3SmOX3gnhlLfL5Wk2Sn+oE5T2I8+3nLYeGFPKYg9opQBGVWIWCP0cdpa4Rg8FzkYEIlKuNtrSWwqgMIBUpShle5wqzRXs3Z+jWVWO9BvJs+ltKMB3bpZN2+xT0N58+1Zi02eSbK4SL7POxo8+ckP6WgRf5vMqP/exytSkOReLVBFuirRySCM04P7f7EZo8et8Gkapf7Q3vei7/MvuP732ILx47Z+taWkFDprRt91tjvKVPcJ5e5tS16/0NcJu2Zzk8SZA+JtfgaOMPdgzRHCvITS9QGZYo6dzpaIY/hExh4on9tf+U3T1x31vtN+cTRqqWA6Dmwat8s4bBgrwbxx+nLfrHFpoBNlnNAyWDjcJLdzXZ7trS4aEeXj9js7Kzdcdfz7InHH7VPfOTDduaJxyQErv7QTls1FRE8MDu1hh255TZ758/9vI0rNfvE/Q/a9mBk58+eF1mrv7Vp7WbNvuKlL7Hrjh+1lbNP20c+/CGJatMjJ01WanTtns0vLElIgmiqNYNiU8t63V5BXJLRi2vm/Tsz0sX6E5LxqJCGd5cOnLJPpyPnBJEkhT9l70rtNB7VZXTrrRyqc0p5yaFYDS3OVpGSo+Wa6EltUbOVo2WyElmhs3Y3hyPVaalHjXcceuU9kNWq9zXaiCWuhHGN4n/WfrJum7NK/e1GEKExdwKfi4w26x9AxkneYQMCHScJqktgkHXlgGCohQHBOSHKCT44V94DX2EhC54ULO4C4BJYyQxyb0ewIAf0+LFr7JFHPme/8zv/xr75m99oL3jBC3RoMTbcoD3Vw9Phep2ag1ZkGqXsXSQ0DSRwZKKA14pTJz1HG08Y/B3DG5LIE7KTUqzZ96CRPZ0tO8msBSomqAzFWR8eLTgrmIqSF4STHPVfgoUkq+iCXA8WR5u9x1mjJdPE0W73++5oz1+QowWKBToGVfI50zEfNmBviQAQhGiMILCcM6n9/nuAnX20QlE4U4wqFGuUYdsdsfNZkyRA8c84WogrUnqt1pR9MISkh0oPjjbk7HhtZfMhdMLPClRi/XwtS8IdQRJjn12+cM7+8T/8Cbt45kmbjPpq+YMPclVHG8EaNT3uP45WLGLQvJCIFOwatbZMFFPz2Cfo+L6FWc3PPEc6WofM/fduK6atPCmsoN+Ho09YNXtSD3ME/i5HWyb4RLItxzAdGBEB5CFHm1B2MofTiWSWLRtVzA8OoZTI8tPRpjRpon3paPM5niujhey6E7A4/99k/jbOlkEZoFgkRzNzttto2YCe6cUl+/63vc2uv+02DX8nIOJDZLyok/oYTr93mg+bqnUxUSfJX/zfzk440rKzLZXJinUP6czC7gt52lf7mEpABWluSmCN+MYdbecVr5toMkjoxhLFyunGdINM870A55ktLGNBQ7yJ1JvN0V0xScVrNV7jm1tYsGPHjtmRI0c0fOCa48ft6NGjNsuA93bHzj79lH38wx+yhx/4tK08+YTZxrqPxaN20+3KAKMYYs22/fSvvMc6C0v2sU/db5fA7Te37fKli7axtqpo/Cte9hK76fQpW1u9aPd94hNiTbtAvys3dbqzNjO3oDot3qzZ4fdeexKTMZryia74HZvI5byiLysJTcHuhRCS8zWLGmYhwRXQTt6tkjNTf2xANwmnaUOmcHoEwdlbKOObrSLJ/sRAVGJuJkIMOFn1oO7Z9mikbHazj6N1o5Azhp0L4M8HrJcjrNzJRgtFYB4+uDpVXkI9Jhu4FWHEZIsIEtzJeo0W1nFDm7GiOq0zj6tO4GKdCVKAjoGaCkeLc3UHy1cyMxwt8CjGO6n46WjJIL0hvWbLy0ftkUc+a//u3/6v9sY3vsle8IIXRo0qWY/PdLQOHQdUFCP9nPzgwVPhaCMyzt/7xKGK9XfQWfb6avYucgCdzEQJxcc2OuwZddms83AA1SMagU5ksapCx73g/mdw4HVZj5Ay8MUtsjbF+hHRq0a7Z6MdF6xAEerihQu2sXbF9qgJapqLZzGu0+36r55e4eiAv12Mnvs4ncRSdVWzHC5QqxcZrUTYw9GS0aajBWlQSMZkHcHfbjdAkCCxzXaZ3tXQPQQeFsyLIWe/SiXL1zIdrb4PeT1lUNFX3GnU7JEHPm3/6Cf/ge3RRrgzEJxMO2GWXBI61tt1GSdltNg0DflAa33oMCSkR69du7yg10JdWo/vfbA364eujXdoIMuHo6XkpDom6yOVqYiaC+g4g1YXfHGmsicqWf8vO6mrOdlIsJwfMc25itq6s4w9ScjS1dQ++TMmFJwSkJllJ8TL47NmfPDxXmdN6LhMhuL3WU9OJ/3sjraiQTIEZg45J0nMdbGp01I23BzvWmN23uaPX2vr47G9+Xu/z+64514hKVuDYVHO476k9KJgfu5BJjKiUpbRRl9Br5dPV1hnLW1fKavPJKOM0lO6aorP5shjlli9f/ag0E+l8aJXqfFLi6FM1KeG4E9wNK5kElF/bE4XOvCpD1X1LXm9ksL0kNoOME/MTT127TV27Ynr7PobbrBj1xy3OeanxlSKGJOg6Pri+XN25dJFu3jujK1dXBGcxJte3VjXzVgfju3cxVX7tu//AesuHrEvPvmUDcdO2kJneXN9TVRrHO31p04YbQtf+OxnbX19Xc/Djev2Zg1tUW4s5BlaDFpdZw0XtddyC0O1VjDssq80N6vsnatIFEpL+lupL608lusZhAMZUz+ARX02GamqK3iLiI9fcraqwz8ePXHjyXXIauvqPSMCdFIRjnZrOFRGywAGWHS00bgCDQOBvXFNMUME2p6pJzRSzsSDph/wSxEzCELm8T7NxUfzeWuG2Lawj8logVcQ/KcOU615nRZlK8HY/p6mEoyhCgUhCvYfyi3A3gRsARlLADxID96/sC/2Kodmfn7BPvPQw/bv//3/Zm9607fYPffcG4fXVZAU6UZGKxakDIlLscnARQaTc3Wl8JIwW7xxr7R5jUvVa4308rWTQY9RZOIcSEnIyWoJf+Z8YIeKafEJWb+YY+m3xDNaEaZKEoiCFbmOYO7yVVk+pCRB7oxnrEhdDdbxYDS2za0tKUJdZGzl6qrtwtYky2dPSB/ZDY6uXZkAQbfcr34Gok1CnEg9IRXqyk/+uoczWtpd0tES5Mp60IkQGS0ljJlez2ZwtPS+Av2jFMXfQxubYMVZ686+1jqKC8HeqooIp5o1UqmTfQm3/N9//H/Zu3/pf7AuKMTOQENFNFwkEYG4h5oS5YCiWPOY4MxoIb9wvTmLN+HjA46WMgd1TQRW9vakSoZzUUbbH8qu0LdNOY2BAXJW7tpKog1BVgK7jwwqs9hnc6yHf18Efbk3g9meybq2SpDPCrt1yCk7CumepVw2ymvJ/efP9cyMNpHLdMrpaPPxrN9zOVqCaQIzd7TYJB9GwX3d48w3mrY13lVWu3TtdbYx3rHv+L7vszvvvVeE1e3+0GUvWcOY2Zz92D54PRxsafEKcmrRMjj1tLlOXp5y6F4BSQmJLB7DHlXgGJ0EgUYlG06oX/Jy6ne9bMITifXHAQmmoZRrJIgd+o9CkFzcHasiI4O2RIhAQyKQ6WHQwPKSXXvqhB295rjdeMvNNr+4aPOLCyIU4bh5PSK93dHY5oBsYR7v7toMpKoqBIiBolaec2NrW8zTte2hPbVy0SrtnvX39sVCA8a6cPa8HO3W5rq0f1/8wucLOmYxz587a4PtbbHIiC67MzNSF+L9o/LU7TFoPbSEJYGYrRolFZPIQhVMZISTNy3IPOWDksXvfIiTSfwjN3J5ug6/L4QMQsgim+S5SUDo04j1IDGJWl4HaAXoWAMCvCfVM1p3tDTnS31pF4cZtfao7XM9QLcJC2f9xns/p5C2It1SNOj1Lne0QNFe/0gxgczmnFELfAdc3KZ/tnC2OFont/Ak3hMasovmX128AscLukYt2/tDY96W9z9GKxN1GvqxGbn20MMP2e/+7/+HfcubvtXuuuvuqI/7urmjdQfi78GNbGYRcmQBOameTsQaogJuJt0l5f1wg+1BZiIOnhGGkle06fA3GutTcMHJEg4li8mv1/Ln99dN7oWPqtT1ST0nDEKULPz9+1hBOVjWSE63IkfbZw8gWLG6ahcunLf11TU5WkQX4Eu4YpgHYDIlEN2i9S5C6XC+MXg+SISaKkWAogEQ1QM1WqBjHC33SiTCcLQSs4k6PvuVjHam07Y5xjwioSjBCjI8DzwIQCRvFyhAoZRV9Yy2JelHBn/UlHX22k377X/xa/a7/+Z/sUXaesY+i5bJVkmjyzpbiGT63ZT92g995pqSBRFdQhM79wb3VPc/0Y8oSRDEItKDQyF7H4QYBj3aXJ/G2YUcYz6XG+pQFgvme9qQzCbLWeWzOd60NdOyj19g2WEKrTxkf/LvfPXrm2qll21Z2qzngo6LEmE44sxi+Yo9LbOW8z0VzytWXFvseBwawVun09McdEpIoDLo7zM5bheFqGrNZpaX7Yd+5EfsxltvE2KnPmoNZfBhD0pEwuZ6+cd7sst2OQMvP89un6fOM+2Cf833Xq7jFmsULXdegg/Ft9gjer1UAFON9s6XTCCySIJMsoeu7yjjQUQGUUqz+Ry2IqqVgdLhZ+KF12eAT2YX5uVcj5+4zk6cPmXLx47a0pFlqSixtZgZiOPW9A8Mws6ezc3MCsaiRWeWOavNuuj4ECO4STPz88pmLm9sqbf2Ax//pK1ubtsWCjc47NFYBmQw6AvuuvvOO+zaY0et1awLUk5xAuA9WMN1xClStaZes3a7rqjEr8kdbflAaBMGjJeONo0udxXZO48gYxBlCesvnKvujD+mKKRHViqjEkMEkvHnG8TdADVa/wgnm8FXbKBOvaUaLZk1xi1bZfpjr9HSykB0jVEtmuYlvepF/R30P0v11yg9FzVJ77P1TZT16XS0ChJYSwURITMYc2cFl/JJC1SlIklOMlucLVm4BgxI1SZGEBas42l9ljot915s5JBHy343OVqMLDrK3Z7eI0b9Mw89ZL//H/6jvfnN325333V3TKoJgo8g2jx4fpA40FPo2Huap85u4gSeODy8X92b4o6YVNNE9klpxawHhZNVViiYPPWMUwua9h1z3edStMxhSmTE62eecXidOT4ODaFX1qHZxzT8e8sN9Vl6DYFCYR2vnDsvCcYxrH45Wt8TkpAMRrRUmNgPKRghO8VjHD71ST3O0NdQd68vOetYbT7YAVj9DmVzznA+3jpxdUe7MNO1Vt3JTT71xJEA7R1B7pBNsq+Y4IRxZy7ZqP7XWk1cDgiQP/MT77QP/uX7bXmu53KvhaOdkqGmow3dzBJ4E4iqbMRQgZiOpbMdIidade4LgZigxsiSqhWhavxvso6znUzjGeP36Wi9DjudcaxMSRyBqaEvbEbss4OZ6HQLFDYoA8BwMge4FFchU5WdLN+zdoczziRkZZZ6NUcrFIuAKuqrbgsiswzImb+j0fBcGW2VxGk00rp3OnR6dHwmOj4HIZZKxeaWjogUtTUa2wtf9jL7nh/8QYnToHgGsdXJWFO/ArlXKKbseebrjjgljK71U0DryKzmY5XJUDmKMn6XrV9FsMs9EygSCUkgUEmESkSqCJxm7/zyiYrQCC9EBqsIQ3UVF8QWK1Riyy5vpYw2dIObMwyCn7UTJ0/arXfcbqdvuN5m5uesEjVanpf6B6+hBRGs6BMhBoOhdbs9GTJIGrO9rmYGMsQZKJKGcWBempXPXFixW+68y/7zn79f0ohiDVeq9uTjT0jz0mcwjuzO22+z60+eUNvA5Usrtr25VTAKpe7YbFqvN+M1AEbrNVhqN2Jen5w6w8y8kxjDdeYm1ALG3M8CyitlJXnT1F+WxJp0rslcU0Hd1W+y7sU6uXOPDCdq4GK8RZbpwYAf+HbNhTFwOrwLhxD3tXkxtptb2wEd+8Qhb5r3++glgGxziWigaIjxjThmtFQ4kQwSfPO48fKSwxQ6TbgUiI9Xgj1KjdazWYeNJc8pfVtYpu7ofJ8hku9axzhZHGwSfSTFyB7U/XHJPIwsGS+1Gp/hWRd0/Id/+Ef2nd/5XXbP3feEcpM7WmWOYcj9+ite/y9Devm+4p651nA42KsR2oA7U1iCQylDnDW9EFtQbzVOIiZ7RLmA+w5DuUzOyD2GQdYMZLDdiOHSCAtdCdYy9VyJN4Sz9Xqt6d4jWLK+sWGrQMcXLog0yPAP6sYSytdYtZATDKeKULv3GKYKzlS5KB2nq6LFwGzQil7PfwZyhYVNAMe+h2WuczolQ1GjJaPtdjrKaI/MzzisTptEOA1CeTGM8eNR704BD34PytDWLFwfM4k8LJraP/x932sP33+fHZmfNUPxandcML1zDcuOlt1AKYm9wzX6yEauWz1vchJpE4S8SILRacIiRlKDjXnHOFoCEIRRqNECK2NjUhzFy+BuR9NxZeDmxMJSn3o4WTniRDEO+tiwV/7LhEIPO1H9LeDefP7Dz8d1J1s4H1t2tFdr7ymzjnNWcTkrlpOLnmvW47kc7X6tqXNOEtTudGUH+sOxJvd05+ZtczDSV0HMrZZ907d+q33jG94gv8Bzd1pOmuU8MymK85PzewmSJRSURdhssyytNednujZUVUKqN/5HQwUiOFKgVC5DUGqNuDsda8E4Dl+S97rSPv28CQLNnZmenCN9dRBQZPQwlM2GmLuqUdCHioPa31cGzAKcvu12u/b0abvxpptscXlJxpusVdM51MfkRe50ODnGTYPuJbHnUSQMR7VFqAfThcI5SCMa6TH4e/v21LkL9sgXH1Xv4tzSsgzr5sa6nCnOlub3a44ds+WlBWURGq+VherIYj0rm7JWG7XIcjJZSGcWUHFGaeV6aznyYaHLQt9Zi83sLzdlwhkFfByTHmRASg3hWSvNDNlbrBL2fnvxTAAAIABJREFUPAiBcFOB3YH909Eqo5VYwVjGlo3CFBeclBxUyF4qa0NFKBiEXqOOens422n050SQglmd9eLo03MH5hC4y5FVJZgvzd6o05LVAh+TzSYRSvEvrSaRDZGd4mB9cg97o2KD8a5IcRhvl8tzyUcFe7B+QUokBL9vM3Oz9hfv/0v7wAc+aG95yw/aqZMnXYgfhzx2YfnxsG8dxhsyQpHnajR9hushIlTCxOoljb7inKJUHEzVHnP+popEQQ70oMXRCgennCzhqkZTKMv/rqHcAUn6QQ/MIFAQ7a8wxpkViXVOv3e0uwhCVW9v2dFSOthWRnvuzBm7dHHFhlLI4rjhZOmRd+hVikchup4s9www1GOJ01MW6fNWc5YyDjUnVek8M2MacgviFJDeNBnFHa3qhWIJN2xhft4WZmdsvtvyKU8pJco6cWajR5o+6eyfLVp8GGuXc2yb9OO27JHPPGDvfMfbbXewZZXdsW2tXrKluRlnWTtd0fdRtIq5a3MinAbUk8FK5cnRLWyYsj3qbnFW09l6l0YQ655R33RlNof6fTJNJMQHnGZmOhqQUJqOVYZXy741nW45u/QAbVoHzEBYyVCp7ps2LJ2+kIDIdjnjVyM18fdkE6ejzPIZ/5OZbNq5cvmF3yW5NJ8js+Pkwug5qO/3ZkWow2aBkPq+mo4oResYr8B4vNmlRXvbO95hd917rxIIyGcEYj7UfhrAJNdEk87oNlHW7cgcX7MPmARlZzgSEQ/SrAZNaKIPanLUf/u6h+xh2sjQJOB1+F7PQWCGg+91bTgYqhxC4oCW+vzcnN/7hI9bJ26d4BDJCjR4nX680JjdJ7uS84WBSEHOI1TYw7feequd+tuJCsunTmmsnSIYmIOQJbLeKaNObyG1L2dh5RghNq2yL0FeYaSCSKJxVKH/y8QghhtwgB978ml77KmnRUBp92b0ZjEcLrax54Po5+dtbnbGo3xlk1NSCYoh2oxiu3omC2yVGW2RMQRUfKCmUNr1ZUfLQudNLrJdRZleiy4cbaFQ4s4sD68YlME+zoMyfanAiUu9q3mNctjUaJkYBJlAGa33osLiBQ4bIJOZGyMUaqT8ldNPolcQA+TQsOssC37SSxc4dVHj0Ov6MdYnmYgTq5wUQE1M7Rci+righLf5OHmrrPIjBxSKOwpYAvrG0bKuKS2YTGPnB4RYBTVJyDjAc8r+9jQO7/3v/wv74Ac/ZD/0Qz9sJ0+clJHFiO+NxxqVNupvW7fdkgHWzNQQE5/euzTBQRAKclISHpKAUqQUMt5JJCoJXhRM4mmfrEv5TeFn14OdZjNCJDAYlEtjE/BX9RWWsp4ceQj8DsmMNYWYpGyNwFUZrRsGyFBktE8//ZStXDhvIzKM6I/GwcLzlTKc5Bip7uaZ8VuMMRchSCL46WgdUchaLCpLOCtdP8aS/UgZStBs6BunoAk11kZThmhxbtZmOy1rhmSrAk7Oa9RoMaIiQuEMCL4VXICGADM70qAh3O2WffSDH7Bf+LmfsX0g49FQDheCFBC5O1qH+qaO1rsodsZ7PhO3jvxeCC2USilyUkFqSTtGkCIYOYaUTO3EFOkTi6HU8piBVLb25BnP2bH582FHq4A4gv+0O5mpeo91jDtU+cHJjvkcmb2q3BdSifxvoma555OZnKzndMxl9nDZNpWdaj627NhlC6IVMhnJ+bvya5MUNDrdQozGmevsn6YEKVyNr6bz3Zuft6981Vfbt33Hd6iLRbVx7E20yOV7KWx42DH2r5dfciyhq2xxPQTgkBcZOME5IThgf9DiBSpB6QU7ip2A54M4iqb7hHY8jPfdyZ7aR9GNILtmT1LOpKNGqmKcEyE1C9dOGIHXmZmRpu8ekC0HhpvD5oOlqKk+s3b02HE7feq03XDDDXbqxEmbXV6y6tyM9XfHunjJE4bCCo5P1HZqG8BpZC7ohgaZhO+JVLao/0gRx1sMfONlk7XXdU+ePq1xaY987vN2cXUtmuJDszYiGswiWTA9lao3B6SZyiDJ1C3Dn2LHhjJS4dxyYHJpc6dxTbJKbipFrgG+prPNWZB5wzOTT0nDhFjkaMMpJdEoD1Q5knW2rDvz6cGZKo90kY+kvkxGE9CGhB92mUe6I0KZDjnrHrNoC+ev5nCvASZEltFgbsypUy3XOPwKCYgKaDVGuuF4PXhwA8m8U2XtKZQP1FkSzNf0ETmIkI9kXwgydhKU2npUo8x5n25Q5Aapz4VAA5l7u9O2P/8v/8U+8pGP2lvf+jY7deqUE5qovY1HItuh3a0h4OORQ3/h1GTEIqt1VMLZvwUsnmzv2L96vIx3AFNxn5xl6ISmhPiz9ccz4uD4xuPYQZ7xuGHm+dLRysnmjMyMuWIvgOYgWNKVmAOELO8xzl5jr9GObGNzyy5dumRPPfWkkwP72wWDfQJBjr0Rg8sl8K4ac7DnA8rNcXDZIudqTz5IhHtEBuvDGXwIPQ5YU30YfhEZcL0ZU1RqDFRvFRktzlAISA7ZSLZ2sI4hQ9FXy56BndxtRxtQTq+hNajZsD/4vf/Tfuuf/7rVJ7sSvlF/Iz3KUS4oO9pCvVaDwX0eLUmC5pMOBuKlYHQlYiEuya6y/6zPKjaK+zCt2U0ZxYIaC/Ja/N7/xc9NMZbOE4xsnzpw7jPQOjRdJx2vl2xkNOM5VNgLwmPCodPXc9jas/ByVpnPpz1YDDefKkMV0Ge2lJUy5XTaaZfK9qucjJRtXplUyhxqlQBjr2jsI8cBlI56badjG1t9jWjtzc/ZP/nFX7RT119vs3NzttXf1n6o0iddwOvB7S4FSin9mLXrzMa5drHc1WtblSIVgST3U2WoekPOHDIhNl5D4PkU2zxEKOg4QSeg09beELIYrT1d3lcQG3XPbebIpNbtCgbG0Y6B61jwmg+A500yMu/0jTfa9dffYCevO2nLTPep1qy/M7KdRtWqrRhcHpCEblj0nimTJeOR9fCvOUKI+HmVmpHqYNMWAx12D9d0UJePHbPLq2v2uS9+UfMj1QOLGo82Wwi1xwxCly/MiHdKZklnNoVXMHoYVxdVL38kbFiunR0gwZSGgWt4+CFFkbJjLiKsUt3Fa6XUD7xGm8992NFmRlzetEU0G0pCnSCGCBKOKJqvZEFAxkBg6n9WRu1QsZPaWLt6CE+4U8nn1qYMyNM3iUKLqN35SumAxjCkJPOkk3Vii2cm6hNVHXpKaBHKEGP+EmpXyUFmwzV8y3Cxtk6ShAp2oxN/NpkihcOlnaLRsD//8z+3j3384/b2t/+InT51SvuILBtFJBzt7nAgNSJltPwfNbOSkXFYd9peVZQ6iraqKTvYyVRTEoWzmYP4Ft84G9EZpq6yNM2UPYBys68anhyrO28yej1/1qajFcHPFsayLkJZByhW0558ALzXSitq7SGjvbK+bpcvX7Ynn3zSzoWj9ZreRMxj2vM8U/OxeUJ3UrgjJrBAmhLhkbYLRN+J0gkawtGSvQp+1WCLcLJhPH1cHv2uLptIjZaMFuRpcW7OOi0XZc89IxRKzONpe48gY/qwgYlbPnBbk68i0OP+/vqvvtf+6D/8nrVrFRturdtcp2U7w74Pc4hzUc5oFXyqLQ3YmP5gh8TJYgbo6NbrLgNLwgCZMJIGH3xAB5RDkOI5FMpOHhAr4OU+KagChSkQxGAbZz9nkvQOsl7Ltigh1wPoWvBIvKzkiUmR+RYsWn/OzGaz5DA9434N6UgPZ8v5emVlqnSoeX2Zpeb/JlKXzowAreCclAh8+f+ShY2paARlYs2zHzUVqqXMln08v7RoL335y+2tb3ub5tBmUicbA4Qb2arb2iCmxveFVnsqccUIRB4r1FNT6FwlTagg3Q+hdUyQy5hR2VFlsvtyyCCGWjuuvwG/qekT1dQH7nK8GiZTpDDKaK+ZaMwTI+LabduDLINiy/KyzS4t2y3Pe56dvuEmRRJEePu79A45Bg+TcFcW1CnSLKyK40ACoSBDSi2DHFGgnC0odGiObkWfZBpzGeEUTxcxyI3HyqVLdvHSZa+raUFcNg2SiQ/XdlJIik4o+9zbc4ZkjoIKMYZpVsuBASwvGcvYBen8FP1FfbLsbMOextDiQ4y1kpKQNnb8fzqVwtECYQcZJh1yOtsUKc8azzNgo4AhYfJKji4cbV4XjokePzYLsJgbBCJGL+dnrTpGFZeUoaaC5N4bWna0nukkeUNNXkH2klYv2Sy19RBf1wFQyQBH66SvhPKdNEDC65NAUu1JEugKsvy+y+EGOha8gwKWB3HZQMWs0RTygaP60z/7M/vkfX9jP/qjP2rXnzqt56cVZEJG22rZ3mioWi3qZzgnDSwIR+t9pDE2LIk5mYUm8zouwjNabzlyWHCKOOReVo0zdVZTx1gbs2RY09GGMdbzxai7hJI54NmG41kH58dh1E4NRxvDq3ktUArqRDmLNhwt0PG5c+dUapEUJQPvUS9SQhRax0kWKepeDn0VjlbzZKm5etZKWUllH85dCMIgc8rP+nuMhksJRmlhl6Djhbk5EaI06UvEODwYMq17VkN8QMHanmrqiLerpSeEQKi942BxvJW9XfvZf/iT9pEP/L9ytOPtTZthLN5gq2i7mqIPrsbmtLiKNM2d6OkzZIEFgQg5hyBjsmdR/iqIZxrvuFuIUnDm0pGlo9VbiexR+1ebYiqY4OdcRupAkJ/OrOzUMiPMB6b98m4oxJp9T6QNEfYU4/qczJT2afpS2XWQGd/h18vXzCy3bH+mr+Mw9HM52mJ6TuldFvY3ppU5nE/GhBASDHr2FbKiFXUUnLr+tP3UT/+MzS/M2cmTJ+3s2TN2zTXHbXN9wzo46mDti95Yyrzd7E4HGUiDv+RoQdMmO2Pn8kRZintGvZjAnf2L/WSmtXfdmGrDToBjrxDcM5mqIaUz/BrPCdGP2jBBmbpGRKKcP+5ir+2OdZeXbf6aa+zYqdN23U0329GTp+zYiRM2O79onV7P0G3EcbJQ1EPZ7FTTKA6rL5aoON5s0qWzfqd9lg284WjVElB1acQpLBtTShQB16RsAwQGbZ6dST1ZSkf79Jh2pNwDiUOQiMgXDqOqBoyjTb3LqNWqRpYN/zpc7poOZ41JfkrI2WuQ0/qgjGUFtqwL9pc3pJxr5IEpwaiIMzabw8a0FXGdh7LpGE+XjvbZRMV1EGIMHdF+OlK9tkQ0GGLsbVqqp1GnzAMXPTwaYC2d3nhv+t/p+yxIGnGNLm02dSiOUNCe4v+jweTMTA1Hi4P1aTY+S7TcBpRrlBKPcrTJtwrH4a1kbqAkG1lEiBGN1ypytIw2JPLEufzxn/yJffqB++2d73ynnT510nYRe8cY7IxttnUwoyXbYniBssjQKo5X8wMbPt+Dg2BXF3XryFLCsTlTN+HBvNcJwU5H4wkmT6sYgwMw+ar1E6wGc9y1naPmLkfr7Gi1h+wB2dfFL2hVvWlewhsYWNWMq4rCfej7FdVon3rqKTt//rza4Jw84mQoFJjyPk1byCIjI1ugfJQZLeIpmgHrwa46C+RsfcQYowolIBEsaOC3ZLcXQydgowcZan521uZmeiJ1ScyCTHB3rOATMp1Yx4yibDas12r6YG2uiXJAE8i4bvO9jg02N+zH3vF2e+TB+61Tr9jeoG9NHjoe6v8TMUj5Tox4NMsJHROzNM6K18S9b5h7JQnFOM+erVQLIpnEGHAO2ubTMXBTgZ/MrrwsUg6mM/s67GjLXrfIUoue9ulzOCJVdrTOoi/qswImPKMtykMBWXsWOyU+lt+vVivac8pO9LCjLTv954KOk3iVwQhfM9EQV0blN/Y9h4zgDUSk4YNEcLS9GU3ieutb36p7zprPzPTkHFkNEImia6DkaH0d3HoQVObaJxlK/BICQcRxBgNvbY3zRTKC/gDBI+fy0uVVD2SqVVu9sq7zgJ8Zsr/UGlq3udlZlRhIMOdn55RcpVa+25T2ArQz6xw/brfefY/ddu/z7cTNt9jyiZPWXVwsRAN4KAukWZQYLlRldkbqVRPZgCQkJNGEc++M5YBTD1MGplQnUEajViFvN1HsUfzdBQVwrESXOFueZ2ZmVr+TnGDdRf/rdWTUpgejYMiF81b0VGhRehSp2pk6/X0UkosvhLONxvRiI6UsYUlMOiFlr6FhqEtjrDIjKuAdru9gxoxTEisvBl3n5i5vWMnsofYE6zY2UF5TEUGKnbnrU18iY5UDjvYEMYqB7jCImq6S7TE4YgY/IA8I3BGDC6KftwyZF4QovQc30Pn6MtC7XncH5UhHq2DGT1bUJCN/yPplyVl5hSD1i90kJrs4s26viTmbxQM23zF7FbMruyNrwPojGBsM7T//yR/bAw8+aD/+4z9u158+JTIMgUhmtIKOW02Ro1gbjqvAW7KahOBKw7CTvJT7aIpquIFwxarpBCDt5FTd8hsbUfa0Pau4fzgTzdj18oPIYEEIy6xWesRqCfF42PswPahsNpjJS9uWQ9NOGgPtceiY9p6NjQ27qBqtZ7S0wiR0TLZfQUIyZDYzz5Pxk/PxyF1atEDH4WgTbQA6bnTbTpYU/Ap87PKLGExn8/rUoatBxwvzczbLlKw4y6wDtXTEa1wJCsGKqjJ3zf3MGb5Ip2pMYk1kqrWLF+xH3/42e/LRL3ptliBi0Jd8o/TbSwGcArryYApJqDphxvkMXlZJW6SAsCRGwD5xlrYzj/V8KWKRk1/yoBY91890tIUjOJTRliHi6dNMJ2ul8z3oaDmT/uj/j7s3AbItu6oD98t888v8+ccqlaQqJEsyAqTAQggBZhCNGRoaRxuHMR66bQQSAhNAaQAMmAYctsFtB0MLYwfttjGTkBBIJbAxNtiGkkDIDdEGYaAlS6pSqeY/5fSmzNe91trr3PPuf/lLEqYj2r+i4ufPfPneveees9ce1l57nXGsvQh7ydIF+u0z84jX4z1wZj19x59tJ8O2ux1l16BbX2+xCxUZqnYWbOeccqaWPjOb4GVI/AV7Z6svIhT20j3Pflb89Zd/RXzcx31cPO1pTyPPACUhEPsuXLgUyxMNG2muKfvCi9Id0tFNcIDnjIHxeDTAD8D0wf4+CU08W9lqiLY4EITx74cffVStrdvduHbtOs8javpTCCulhjdKIZgaBE0DaPljb6BEgsBUQNvfXcVkEh/z/OfHSz/7ZfGJn/ppceGup8essx3HMBgDzWHFhxAscQBBg88UTucUWsBbRaoRxhybFRGUwmvls/HHN+kHiU0xn+Hniv9wsPHQMY2BhXsASbcbR8fHlGxD/+t8Nmcj8u5kh+87HECq0d6kanzcQExbifHFOZ+kegt0JTcn8oklJumF1vW23OU+ZAJwRTU2uvBwmNZbnRYqfH0QHAUJc5Lo5UktGdGCNciNXEXFXOckTYghl/Mmcx3tPUv15IRAwjVGzyEPlHo7OdQatack2DAqyggXLN35dE6QxXpqeL30nBugbSIzGfp1YpaINBJcQJaAc3nxHjxRqvXBIGauNO/TTg1flKP1FKumrZBYSs6SLMpaOaWE4/0yM4JI9Oh0Gf2dndifz+Lm0VG85W1vi3f/7u/Ga7/x3nj23XfF6WwZAzghixmJNFAdY+oY0njb3Vi2WMdiAgvQsYaFKezUbzqFPNjIaJColangqufRGRGnsopDkfuK++QU/aJdRs5kWaMem0BbUsgsAWT7Qs4yxXPFcwLQ9rYV0YpgoxQ8uIdkHU9nnHDy2OOPxwce+EB86ENSStMIRkWH6FmX1rLUrOjqMLIU0HJCV0a0cG63kRrGfmSWZDvGe+fYgodsCX6O/ke3YqnuqWwKM00cb7fNdNr58+cDqWMwwJkGxu+h9QIdBHDQU99YE3vQxpapcss1on0QgLvVoWzr33jVK+LhB98fAwyA3444uH6NwhbKmMjUuRQhx057jlrFiFzQ149+/BwogJ957qr2gAIF9B+THJb9tH72TunLKVZdtvmjkZiKOJv0Jp4B5W7LCz0HuKkz8reSQVsDr5xQ2UxnxbTXsn0xSzwSJVFrn6NLAavsJFjb+HeRGkw7hPeiBG9xFvTpdebPRDBnaeiEV3O1OXYQLWSZcfPr1AufdpR1fbSEYmSeWMeYAT7awVS1SXzxl3xJ/Lkv/XNx5Y474vDgIC5duhiPPvIwZVd7XXAGMIY05+7akS9KVxh/OGA5wBlHYRDUvxRxIqODFlH04Lq1DuliZIKYxV1FfOiRR8qM5avXbjBgASt5enwUYygLbm0RXNlDvd2NSxcvsK6vsqX+dGJnD9I6nIbwqZ/9sviEl7w0zt15V6wGI9ZrociB/iKCEuj0PUSzOBDKT8+XMFhqNVd/ksam4YEgYsLhaob+Nso7bP1NdSlmJhGV4kCXeZA4zGoIdtoWoT4ME1papCyEQezacExD4yAY6NOrYpoip+Ew9kiiB6+YTCqRR7Dx8Lti5nlxOppxyBSW64vJjjborHLapVmjLbBmSizTznV7h/VyWWPRDtbfhfQjL43qK+6h1CkufXrcGBRbUFkTgGupOjDqYMDgefvtOf+WnqMhTffNKNjOSAKK2NrNgXfNiURi93pmG5YE6SVAj+tAhC2lJG0zHU79zZfm1tPtatNbPYfXkr2hbh1gK0eOCXTPsmTntlnSO+314upqGdcW8/iZ++6L33/378Xfuvc18awrF2IXhNwFniscNGSlMP8Vg3sBXpp8wzXhWnrSTz5/7qGcEZt5F66JI5gcsm4nbc0QZhpPQxkczdLUlsOHNeF9Zz1PtSqRokCyA3tc06tQBlBk6/3tiGawLVY1xh9y9g/btyIOphgqMYsbRwfxxNVr8eBDDzF1vH/9BoEMnAk8n/kULGTtHzqsHA2nrAVrf7k1sQU1DxfkJtVfYTAx9IO1WGoPK/XHtDf2ZQcVqTH/VvSksg48fbQ/QFTmwvlz3Kc4y3DgWbNPEh1G+eGcoz47GQzYhy3t4w7nPKMtYzQYxe/9zn+Kb/jaV8ThzSdj+3QWW6tl7E5GcbJEVk1RORwE7B0oxeEeoRyHVkUMFieRDPYqBwUIENZTyHjuMNAAWjBPRRjLoeI1ppZmIu78kmni8bZTXU6AiXJOCXvfNW/IqC+dvgb0KuUU7BnOl25KUNpTzoAoTVybmFK6aGXK7BTWf1O0o5JorIFXLHlzOtSF4H3jrgWlWNF/KhxBiQt7mCpjUA3b7jJjeeHSpbixfyjnbecch6F8xmd+dnzVV78yLl2+wklv3Ywelf5Vmpazlc0ArwagyBER2WtzaluBAPYS9pzakLBrle1za89wMo6j41lcvX6dqe3rqNeuoAg2DwyeGUJVsQcRpAn3FtrWYF/Q4ztDxIuuEALuaAJqblx61rPjkz/js+ITP+3T4/LdHxPd3b1Y9QdxsqUUEOuvENBmT+KMvUIAuSWdaBXE6SXhP/wbHT05IooPnUVpAS3l5Ej+UEqDGynbgJTqkQC5LGNuQni4mLKBloZun60NGgCdcx2zFYJDznMD6YAJfNiPR3JFRmAJ4BTMyPIxRdYTaJmST6+ObUAEIjFnmSonQOKz4YQoPUGHosh8+bA0PaZMl9voauvHivNgBd6lxkdg1X0zjZUMSQIUCvrut6RYg+QxaXyQvsW9QlmHBk1Aa69qjbxjhnI2yxMYExwtWCAuOJ+OWLHZG+9JLbqFbJaw9CIfWQpt5yEkkOTcV6yVbq90N2bEURkXCmc0tWJ6vwaCrIXReVltx/L4JE57/Xi8s4wnFrN4431viz/8vf8c3/EN98ZzLl+MCwRapAQXZOQh3UnyFcianOWa7TTZGuW9aeOmen/unQokCbYAWjiDVUaCv+cpTa53Jeg6Um7uFGDUAK3SaE6liQAFoMUKw7nh187EIELZguoWnjWiPnQpA2iRRVpRohSDJa4dHsTjV6/GAw89FI8+/EgcwlBANjD34nyGVHJGs+Q1CGjphZTeQ7UdwZk1i1g19a3oD6UExTVNEhQOCm0CVJyGGioAm4AIBL+PiBaGc3cyiQsXdhl5UpIVkccJmNCZ8j094ZmfJBkKZx5AC0cOylCIgifjnXjnO94Rr/mGr42t02n0txClHzClB1uDbIAiTNgkDX3A+0MSEyBwREEUBQZWOUq4K+0wRilwVJg2ZplBZ9RcjDWszbPt9RPIFQHr8tLSPlaITOvT9ErgXYC2/hR9/inGNKaj6J/aUVj/fsMNOAtoteebNDW+9pi/GmBLVKtqjgRJqlGeLEG4cwG9ysQBBEU9lUey9If66/7xlGpi2G0gIF2+cmd88OFH4mWf89/FX/+Kr4znfeyf1LjBZPqiPgvnY0Y1QJQYUhQmgdVr7ayf68y+t2KVsz3MDh5Jpzl7nfoMsxn/R1SLktQT164zlX3t5oFKMwTaPvt40WYEoIWjtre3x5LgeDziNSKVLKCd7DIxPbjzafEJL35JvPClnxp3Pee5Mb54ObbHE84E7CLVlj2G3MDYbJwFuBVLeGlZH5RuZ9ZeOe2qYtR11MqgVhoNVgbxhtEMDJlBiLVgiXpv9ZR20oMF3R/TagS0IwiWw5PnNG1R9fEAoT0MA+XUBNtocoIKU5w5LYX4nT2YrIdl7UvzS30fGZllIz1bh7S9MzWKdFRfQ4hYp10m0MpZMFAmPjYgWxxS07FTIKKKahsvNEWu89RxPVwbPl3FdCmDDFYvwTWVdfg16k/JClaZU0bcVHVHtvRYSWi6FWxlMzK1y2hWtUlLlaHewYi/gHR+ncZBtWMF7KqBKFpwUrojOnqxIEq9Z8q2OvSeXlTXh9CtuzxcxulgEI/FIh6fTeNNbwPQ/n58572vjmdfPE+g3YaBXC1ga0ngYSKQ48lyTQAwbtOyuEGCDCU5rePs8XX5/CiygR5dEqnWiWK1kphT8TRiza0qlej+5+yhZWYotZ2pzpZkLVwf+/hIONQcZDiPw61TjZAD0K5I12GEjogWM4mvHuzexEbNAAAgAElEQVQn0H6wAK3aeuQ8QCnLQMuUcbb5GGhVr2yAtshfJtB2ke0y0zOBFs6MBf/BD8AtM4LpQjYRI/EGBNpzk0mc35uw9x1ni5+d7RpMZ8Oxh052r8vzjvQxhU8SaBHRjAbj+OVf+tfxbd/8mtib4DWncXRwjY4wbIsHCGDfwc6RTwBCVhIij+aYNrZNRxD1NJe1sCFtv9jKU4lU1BkakAk3/1nf1/WDL+WEej8lecczSGQ/8tT6Z2vpaDnAdFyr1rcGSHTmmvrq+lXWUV77+m27fJ1r8F5l7BzRWutbgnHJx7CTnQ699g3GKmofI7oFiB1iXjla1UZjRrYnp5143vM/Lr76VV8Tz//4j6dTvrOzo9ab09Qz5mAaDHrvxwxaymXqWDP4pe4Jrm1Gk+aWs4Q2MUe0LhfhdxHRIhIH6/nw+DievHaDZZHrNw5KRAuhlA66GnrbvEbsF5REULacTMaSEIazSaDdu7QC+aCzuxd3P/d58exPeEE87dl/gunj4d55tk5sDwa0+7hIoDiiTqR5EXXOV/K4TSenIlI149MPzS0FZHtBq3Q4jMEAQv45ozO9QzauwwvAzzA5hRFdSmjBIehsx7g3INiC7t/pgJCgaIsqSOyJwvcU6ZIwBaJGRqMaX5ZC7jks3VENFXgItI1nx/mGCSLSq1VfntIk2OuaHgGPi2lNDBcvnmGqsKQeacos6MwlqG7BWjJCFvTwXwxydaoKm9nj4UxRB+EDc1sZ0WpYN9YDxogqOlkzxc2wHpctDRZAwBrha3t6ikKbvmRNo1lPHSvFqUHh+hpyZNCTTTIUjD+cJ4nb8R43Aa0y4YjmbIzWgdYHp6gxVW1GjeHAc9yK09lpdIb9eHR1Go/NjuON990X7/2DP4z/5RtfE8++sBM70LdGlmILe0I1edaxThrAl/OhTEsxjzkFhU5SPj/X6pw+BtAutjusq7aBVs6VWDhOzddRgQHXey9FAtMZ0nAI6z97b0vvWVkTRIwGWsgwij2O6BupuYgDkAgBtIcH8diTT8YHqAz1KMdKIresfnaAy1SEoXxejmhJdEtng8+aj0zZKpHtFNEaaB3RShWqAVpnYAC0GOpdA+3eziTO7YzIKlbkoTF97pFFWhCEKOzpMRzrCmjBVObZ3u7FL/7CL8Tf+a5vi73JIHqxiNnxTaaNycT3/OxArXlZxC9wPuhop4ODcw/+R7Nn1bXA/5Eydrq4ErIRKW0T0Ho/O1Slt1rOGgmZ2Y+LvVRHxZ4N3bxeMNeUSvU+jqiL41qd5SZtbBH9xp6c4RU0TPjqzDNrlIMC/Jn1+WOWi3sxe8RzD6mdUvvevf1u03RQQzIrek17fU7hwdhSzDm/eOlKfONrXhvPeObdMcfz2tqOy5evMGLEGrBTIzkhSM8iC7GeOvaoT6WO65py44RYze+EnBLIj5pdzro3lfUQ0c55XSAVPomINoEW1hY96qNhPzogY25v0XHEXrlw4QLtKICWZEPYYmBm9/yVFSLBGAxj98qdcfHpT4/zdz0jLjz9GbF7+XJMzl9gROtcPPLSZElSCUp9dG7ad9pYzDelIHgACRjKq8PLxEWcv3Ce1H6MD6OKkMwEKddsEQF5ApNTmNPHSC8dErA0xxhx1xvwAEq4Tx43DBFbf9JgGmjZTJyCCZoOggOsgzaHx5U1DaZEmRayccz6HB+wqP12DDQJAvYGaY0kep2KtWgmDQ9UeqNOw6pGLMcEhl9ykAzxCtDq6wRaA3rOtGQUBYOLPj6K7wP41PJAdib6lylmgTmomI7TOA06GErdsKUh23bkuSo9zqg9xSrqVKdrwWoRUmTLOjyE21PZh8Lw+bu8q6z/uqwgcC5+etkX63wLpdpJXGNKsikdOPA1SxxRaWexBR3KeCxW8cjRYfz0fffF+/7wPfGdBNpJTE4iunwmIPYAhzSto3PaAC3vJyNaPT/Bnu9fz1Hjt+iApP3Es5iilior1KqTpaNiJbR2i0a2FAHi4PAoytf/qtFKIYs1WT+zMlhBlhfPeIzUMbMYYC/LxcFxPpgjddwC2scei2MALaLGFI6Zz44Lea2OaKlfDQfWTlUCbTt1DNsApjP7zVN6EVkDEo8Ansn4BcAioqV4fEa0BNrxgG06yDxRvKOUdtQ6xiECiGAREefXmkcL4QqMaNyKX/yFn49/8D1/OyZ99KUfRXDUn5ymJSeMDXk9sylKXjNG8jgr2GMaVJH110W2CSbr2Dq9BlqCYqYoDWadehK4IDDtuUG2cSKbtGyCAdYGqe38jSaCNCg3jm4T4eozDLQ5TKjgZxOxqZTX/LklHF7D3E3p5E0RrR1z3ylZ2hlhyiaq7GCgRUaDOsZwSqjJLjKdHLVOClP04pFHH4uP/4QXxtd9/TfESz/t0+N33/2f4+nPfCYzI5jqgygRgR1q+9iX0N/H+yISJphXWsfOZtqxreu0Bl6RUxEhA2iFLyRn8tlDHz6BdjBgRHv1+k3yD67d2KfzBhBmRHsyYwkHES3e+/z5Pa4rdI8pcQptAZAC++fv1GhktJtMdqK3sxujCxc5zX73yuXojicBLVOmqkBMGI95MbxIvEFqhAIacJgkuQYBhWT9Fg9QaSkY5b1zu3EHRuhd2IsdRK6U6EPNLYdkcxxXn0BLNiamjVCg+YRAO9zuEWzh4W7R2jYAsjGizdmfm1LHnhCjXlj9r/RltsxwzqEiNbawpCKNIgCkbtTUDLAzjZzbO5mCUpJJwhEBVIIdZDjj60x9G2i5kQvQOhJNjxRpDhpfMeegAQplI7RfwHlARDsCG9P3S9Az0UJ/u0bCWh9VbJyq9fi2Jn28roa1XqMVaEItBYITUkPh+lDlSxG/Dh7j+6Y9JcG2HFT2Kzp+181rtm0qrWQEv24mUlGJYtkRndEwHl2dxMNHB/HTb31rfOC974vvuve1cc+egLaHxoEtsF5c5sCXYJGq7QLXyEk5aZzluCmKUJahSR9bQhTPC945BNqYOs4CtvZOs+b4d506ti1WHkMq22auWs6xaFbDkUntYw2LQBZjPXU83gZ3Ac8ZZ1LxkYH2cCagffTJJ+IDDz4Yjz32WMzQRwvjjvF4yMRguAJRXobHLFYDrUgiKs1YUtERLQEWDflnAC1KSo5oNwItHO6dUQyzZ55GkOcNv6Z6KkmPiAo6KotQRSplPhHRwvm57+d+Nl7/A/+AQLucHkQPBx3GnmM+TzlKDdd4dHhEpih+jHQfnCZOFKONyV5aJeYZSHhM3mlVFlgDH15v4xTfArKORHPzyrdfn/NsoG32jPDPzqcDlQYVmyhV+zZtQwXWdmzrlLK5MH6fJtO4VsvIz2727zrJar1+S04B6i/sKpNmvOc5m8GOGj3IYyzn4VlC8Wlbg2nIMu5scfrb409cjc9+2efE9/3AD8b7H3iQCoA7584RSDHhjXZsdUonjU5tDkPRlrdTfmvq2AMTakfCoAw8AjEPPbkuEyBQMNBi9CYCPtRoQYZCj/i1mzezT30Ro0E/tgKDOQy0p6zRIjMDoMW+AY+JQHvh6X+CdBZPs19h8sZ4EsPzF2Jwbo9qUdCdRDoIIfAO2F/wWCnojdF68lhwCCHOjXSAvN6uRJqLtqYUnGCIz53bjafdeUdcvnA+9sZD6eDmwAF6rfBW2Q6AnL4iVHgHOHgAZHi3Q3jIWTuFgwRjhfqVIjX14DYRbaWvmzVadpRhHiN1dRtj635FSeZpKIJbg5RCVlrUqePFiRqrmRrP+p42s0LUeiaiRfQLw5gGXfJ75biUyFaRlw0VmYQZ1cLYYs3hVKBGy5moqxVBFmk412nhFNRpKaZIMw1oYhPWi9GsBd0JmmZDGgDdwqJ1lrqmHAVQ55XS0XpxfQhQWiOuREWiYq0so7baoJQXujaa0Syuy14o66WcpJM9vahPT09iezKOR05P4qGDm/HGt90X73/P++K7Xv26BmhXyL6gHq7eW7QDAGiRjnHdmoePzfNZuS4DtFMukpFsgmbeENNgnJqTLTG1mEem4HzAC9iu9X1IarIWEiHwuo6eQOtZvCRDlbnQylqMe9rbbFxL5wH7EbUvAO2TB/vx8BOPM3X8+OOPxezoWGpeJAadxnIG5TYBraeckBSSxl6zPgW0VnrCuVSrzHZsYZqXM1clqm1Sx+2Idi11PBnHlfO7BFrPNjXQ8nydnhQ1KOxplIDMPXD2BCnkH//Rfx7/5PU/EFcu7HKowHYH96Jo52i6iN5wTOOI9gtE8BpsIcONgSR0QHPCi9L9K4p5gEVaxuTZacwaZQHcFtC1wXYdKJueapcTWNMsKZ3m521AbIC2abHB95iNrJxpR7Qax7ce0dYOoN/vFvnZDWSodrTriBEHn21B2TZpwqK16sm1yPGdIkBuMaoVy1tZG8ycRUoWkeunfOqnx3d853fFH77nvXHpyhXWbMeTnbh44SKZvWwrTcMFoieGiBweHxZb32RPG/EQY5BtSF2jxZkHprmdFJYJgSD2HfSOQYZCbziB9to1XueNmwc8C9CRR40YetpwMEDSwnsjosX7AmjldAc5CJ27P/ZPrchuTLCF4QDbeGs04li883fcQb1jiVH0YjQZF+Ul1FoBtlIgAqUZg3s1WB0XiII3HgTp+wRnzXHc3d2JO69ciSsX92IXOskw1ClfhdQxDg+FMfpdkpuQOgYZARFtF6kgpJKQhqIC0SkzEXiO60ArLwcPBEaDoMyACWBtlaJOHOOAFaBtRbQ5y5CqRwCSJP2woYftINDnlBKP6xWC2CZtxIjGdb6sx7gWy4Pimq7ruqWskxFoqrjIsCkCc98uotnpyUnMwCw+PaW4OsQYyrDsHOjN6Evxc9ZMFE3hfzICM2IDq7rcp4UkylmFMyHAxdkmKFGsQ0BtTV+3inh0XlMnSZAuZCjZBx6OMsfXo64qMluOoaPDxtS90tOsp4LAcjSP7ckoHjk9JdC+ARHtf3l/fPerXxd3741jOF/FIAC0yqwaaJkIAWPTa3IG0JqsR6C0tGb+zZYXitGL6GWFndowOcIthrWymFhaOKVuDbajxlRxDlfA/ve/kbkAi5Z8CfaKR4z70pVmZZzpcOyPENDOZ/Hk/s14+PHH4v0PPhCPP/54LDAkBH2V2FcEWjlpHy7QskUHREXK5aEFD1mndC1TqAKjNdnKAenLKnWMeipSx2Yd703G8fTLF5k6hkE261hOJwhmiDgq2cUEWpREGM1iznF3O374f/vB+JEffn0865l3UcAF6lJIEe/snouj2TK2e7BRGhiwOlmQkQyKFkRL1E6YQ93dSwynfT4j0QaZCmrYCkXERE4GLKaB1fFsDYYGXNee5VRmHqMCs6yMVJHkrRmR9fetgVba5QZaAw0j3Y8CaJtou4lcyzzdqgZcnIwEWo3X9AxtFUCsvmcgtsSqdNfVhoaS3SlUoGATOlvxok9+SXzv3/8HjBofePCD8ZznPS9nGg+lj49pZZhtzh5nzU3u9lXbPyt1XNdpG+eiSTUDv+o+Yke0YAxzVm+3xxrt1WuIaNHeI6AFQxo8I8h/guOwe26XdhA1WlwLZ+MywDgV0D7/xZ+5YnrKszmRCobxQ2Q6HEVvPOYoo94QIs8ax9aHHFoKWKBx2BEsLkS6pvJQBLhIE6jorNmbEVcuX4pnfcw9cWlvN3YwlACakaeq0yJSBW1fAuSajgAdW7BbqaiElGKozQd1FoTtrCVRchBpVKUplLpVStP1NQGQYBE1TWwJjPiT1m32nWX0VfL7GHWUbFz8PvtL2TPK7USgLQQhMuwA/M2Bcj0FG6Wh81scAzct6cGSOnaxrqnYqthvQpNrtIhqIdiA+gIHN2jCCRiaRUWHBrhp0SFIZrQkkoLUfggM2VLBViZ2amh0HoyMU8xOU2kYk5i6JytEtC22cpKhGk89gSiFuZVw0KADsjyLJVlXUcK32eaVSk1IJ+OPyF2ImDsJtCBDRXxw/2b8H294QzzxyGPxTa/82viTT7tIMtTWAgSiZWz1lBVgeRxLj1aYLBV48pEY59mYXMgdTfsC2fGpFiZCl97PIFvXg3CtEg+xAEkrAZ7lCqs6qZNXZRAyu9FyAnDN2iwzT0zXS8y+14UzqZa7bgctKtiU6AtexREkGOfzeOz6tXj86pPx4IceikdBhtrfjxVEBDjUQWdOakfoYUXritocnDqmo5hD3b1f4EzTSTs5jcFozOvjWYOTjQko9CSlDoXyD9YUE3IGqJXmnkKK7Y6LF+LyuV2metWLb3W2TEGCS4F+8JwGhevlFB+UlWCvkErsbseP/KPXx8+/9Wc52xbCJBhezx5GDqHvcpA4/ApGNyfLmCEKOhFblNkX92EiY4A0J9dArigd/Dwf3HspOtFkWdbJUOt8gwZcldlRKx/PC1sPxQGx2hrfv3Ba1NPv1zcg2GR4HNG2I846dYx7Fgg1ZKwacJDWrP+t69xUV67Vl5oUuM+LdrgmP5nTgGt25stAC4a3Rl3iLHZjazBm+QvsXohU/Iuf+AnWQSG4gvafvfPn4/joOHYw+GY40jzl1Yo9rIvFLCDN3+1JpIfrwXowSkVNOlnrcesUNLqn6KNHsMXSAX5XnB9noDCTVqNGMeN7wZQ2vqZa2olkHCfjkRxCiKogtZ3PcYgarhY0Oi/49D+z0gD2LTLAMAkFUW2nP4guBL8BthxZNBTQYuMjWk3VEIEiUkhKJ+FwOaLF4eH4KYAAQp3cvFDOgA4tgHZv2IstKHWgoRn1V8hiVUDLYeAQfgaRymQperYQFYcQuWo6OvgngT5aAAAjCA9Uz9YVEoQ4MUeGhCQIRoiVKDj3WFbmkmEsCUeRoQBCTo3iM5enmjjhsVhIPdb1Fjmxzdg0i+nDOlODE+0P9hazPqt/ZijAJ5UTczN1zIgW97o6jaNFpsqROajk6pBqg0Mh0Yh1hi3AZY0NmGlC3mf2VCp1KPUUXB9JI8k6LhEcriMl7uzRMo1pXePacKQjZJkzq13Vh1pGpZEqdD+ewZVOQ0YFrOUiekPEMunHoxHxwZv78c/e8FNx9fEn47Wv+Jp43h3nY5epDrpU0elpjByZkgRaRARy0lxfV1SpEFs1WrHMLTbi6S2uX7NfnAmO9JI3aFfzmqu6rY1ZluozfmsYmgTZnORDzgGcqpwyZOYx9zac1M5JZiEQsgMjVcc30D569cl44trVeOjhhzn4HWQotM0wq4P7BpsWzgZ6wNPYsM5WzfCkXi4zGHLMALQwlthHw/FEEox4P9gEClY0QIsaHYeMMJLF2DnU8rdZy7py4ULsTYbMwACQmbYr7SNiQrOlI6dBSbRdPbQ0pKendCz/6T/+ofiX970ldkf9WM2nsVqCeTxlVL1AAgAThWBQObAdghgYjYZWH9SoFbWSCAYnPdt4RP1faX0SaHXurctu0qS05gyITeo490/FUdFez776HASiQHkd2GpgWE/36nP8cr6uJZDTpEYVODB1m4S2GrS9ByWI4RLP5nptiWArEPb3mmtvgDYJ3Q3rN+0zaaBIFZu1jufSG1HvHvsGJcofeP0PxWCyoz7V0YR1WpDYoGs/HgzpQJH4yVQyhgFAkKRhR9e6zdgjdlZ8nc4w2bnAvqQjkj3cxenJRYYqIWwtsAWypsgeEmih14AumG4/JqMJAwLsa0a57tDB12abv+hzv0QUEER+AFoYfmyC/iCH7/ajD0LU2OljKHr0FbGyJy3ltJCboywbtHXRA5vRbx99pogKVVvDBr586WLc88xnxsVzu7E37hNoWaNdQd0IkSp67nA41AIC3WQCLQx/R0pPBBWwkrNGaO9uBq+cUoPyaMRMFEOzAC01UJOpzOhBRX0zat3j6cjFUV6pY/Ip4QR3Yk6tzcpQA1RLRFuxBnM+qQUrYMho0lP5hYegWF5EzXmo8hgIexX9GmhB5ML0I9YIE2jh4SOiBdBiveFx8VClVKDrfwZaK0M1PbRK26k9J5jCt0fMqJ9kG6XYxYyVxGbTSytHREZJYvxcrVSUUto5I9ra/XdtWvKnivAzUtah1nvaDfJ6LaaL2B734pFVxIP7N+NH3/jGuPb41XjdK14Vz7l8LnbwQtRFOgJaNUJhIL3eExjRPL+mzl47S6WX1qQoZwmcBnfdOtPPPsTl78KqqkTf6/p1qijJcGbtKtdMpRMJL+A548CreV9A2+3ByICxD8U2kXPw+ul8GYfzaTx29Wo8ef1aPPLoI/HE44/H7BBAe8pZwdgZkOF06lipUYlGQD0JRkd6t4qScW3sh0W7Qo7jg2AFwJ+RbwKtBSuod4yMFnkaau/R3704d+5cXNzb43B2ROacBpYa3QIPAR1qpSpnoEykNC4dcezvk5PY6ffin//IP4lf+vm3xWSAKU3HfKhQNIIRXSwhfIf62VYcHOzHyWLK8zHooY6wjPn0uIy845SeVMWyVCsnu2RdUG0r5ghk1wH3d53Bqp++Zr82QJZpf/d95nvVoEVnNlWeHCzI+XDKWO9fnPPkMNSkJZ63PKNqr8tWxIo17ffg4HiDQTscz/ZCM63rO6uvLa8oi1EpVpFgw8/GJySZji1iCbQA2EVnEL3xbkzRJtgfxGv/5rfGC1/0Ika02E+o0cL5AYBBGALpflwypF1Pl4s4Xc1JVLUwhVPIvr56rW5xaDKgckbPrPcmw6DZtNRnACdmgak+S36NkhsdmU6XQOtBCZzik/aKaW7a4YjOS/6Hv8CVATgyf87xV10BbdZZUKOFt0HaPltvpPCCC2TkhN9DKhn1XTetZ5SLek6Ry0qSzOWLF+NZ99wdF/d2Y7eKaNHWi5QwpQQp8wZJOqWOTziUGvVZAS1eg9QxDktmpFOwIvto87pwKAXQAloRRxqgPeFIMkt1KSVKv9URCBYzSVBu7RGISP5wfiJZwxIRtYDWG12TYEQyog+ZSkQmOJW6bYKtgFYydpn04dcmy7C9B8IE0IZOCcSSOs4WH2YAmEnwgHL1wIrpmm06jv4zaleaPQlfWLeUp9PBTcBm2ljCF3MYfSs5+XcRbeapxD0bQPD7FMhHe40aBpPcJMNR17BKe4BrPwm+dU0L97U4msXWziAePjmND+7fiH/xpjfHzavX4zVf9dXxrIu7sUughVN1Eh0MoKCuKsQQpPTl9oj6+WnNdT0i5zSCHp7oo5RQtikk0EoSU4allB4yrSouiPZV8a5NFKMhMtFMDgzXNwdBSKhCE3zU8I/+QsmPDoY5UB3PmEArJ+h4tmBU+8T1q2RMPvrYo3H1iSdijjF5nNqj8gnV25J4VLf30BFEqw37W5WyZkUG5y8JLXKqeyWiBQMZ/9tGMI1cCRa0laEgWLEzwUix1Od2Cxt688lmVURpdTeeCDCQeaYRzJzEuUE/fupH/1n88r/6l7Ez6MbJ7JjlIQi8qwNCdWFEJYcHNwm01EhGqxdVsCQ7SXZ1gmzpA+X6gIAjuT7tA7utGejmsPV2JGtQcnSzBrYJeOInIM2Z6nalBNEI43v9G2e3kVrEZwC06gjYn+tSmIFG5ZpGY7iAozZy5RPW0XmwflmDFh3cjNJt22QVipVKhzjPTwItsMVtPZyNjRJOpx9Hp9sxOX+JkosYbvOlX/7l8ef/4pfHMfSYO1sxRIDHEZxo59KB5RxiEnM0wZrZ6FbPrK/RrGMDsDMmWpeGTEZpE9y6Nd0pEaz0PerdOIMAWNRmfR6ROkabILhJWAtGtAOAK4iDIEENJPeKNfvUv/A/rYroc0qnKUWM/wW4mHSPFh+OMWLtVKkYXCmYrtww2Td3ivcAWCfQ4lAWoE0mqiPaS+d36YVuIeLF6K9ViodbcJ/KLpitOWNUjHXg0GdGtADaLllfOHSu0TLVZmH4lFCkGgw1eFGjzYHkaRBPPHA80yttoHWq17KC1Eum0U+gpSrU2aljkygaoFVKlwYRf1NSMUO1TDErWsuIVhwMbeN8bZ063k+gbWq0mNuJupbIXwBK7R9F8JwSk+pO1K9mD7HSdE75qo1J9SPNDV6vYTt1DECYsV6YDgSmIREYBbR1RZKbeqlUF5nHOSjh1vaFKn2cp8GOdg2yBGYAHDS3dwbx0PKEQPtjP/OzcXBjP17zlV8dd58bxzlcBGwl5P8NtBzvB6OjtfX9WD6TYJnZXiprua5GByT7Y1Pd6hSp6Iw2aqDV6UpWZspm1iDrg04TlelDrU3WYQvQZhQL4hJLBmrnwnv3+qgJgRSU7UpLEcRgGBDRIv2G+uyN/ZtkHN+4di2Wx8cRIM/huWXKGKCq1JmEYeoabYmOMitSpvHQPmiAAMo1+IMaLYDWghWwI9hUWBfVZhsyFMgio8Ewzu1O5ICwdq42OWSvKPySgiccEMLITHOnNX4MXtYyLo5H8eaf/In4D//ml2ICYswMMoxbGgHY2Y7ReEzjiFQyU42ni9g6XQSGoXhguKQVFxL4z+wM3z8dWMujKtNjXeiMaFMrbi3as5dZIkX/tGnNaSLCGmhNYtJ6qfSlgKaUJqi+l3/g2FJL3hrtDZHKTP8mFd/Uhpsz52h2vX5rJxGf4sEKdfqYpqiSPDTQ8nm544D733CuVzRgK0U0AW03di7eEUezeZx2u/FJL31pfN2998YUDjn2+HAgTYWMDAmwnGneMOMN/jWIrmcJNtdoRYRsylF+5pTSzf2n/Z+qbAm2LE9WMpyoF7sjApG31ndFEpTtVOez/udXrMgipDep0WyIWEnBhn4uxlihTpuapgTYfC2s1AQfkjqnFOjHz3JWJYB6gGHy0KR0W8bJSVy6cD7ufsYz4sLeTuyM+rGFqBSF5ZRYhBAF22KgI0ugnccChCnWSAEgnZJixjRbGWCRM5g6lvtW2nsY2WU0yxqt23NogxU5kDVqsfzcIUoZSmdXWscAFLetiMW74FABqyVlc4hTnJlCMJRKZlJkGho3ePtUr8m0sYElo9ninWY9uaSOSSo64bXfQGoDaTYQzsjGBhkKrU+oRQzyQHMAACAASURBVK+Ugs8/Dbs1pRTr1oIEW9eiSV7Ley9AlIBPIlSSoQC0WOvS+lTEHZJTlB4doyLOVc0aUzat14faEUudJk68yidSed48Aas4wQSinWE8tFzEAzeux0+95a1xtH8Y9778lfGMnRGBtoMyJGQltjWvlb3DTB3LD3e/YQOUdfq/mkub9Vr19MFRQhddOlqpLCWw1O/rvRWBlNJ/pv1cW/MwBYJ1EtRQ+yzzabN/1v20TB1nSwVGRIJIxCwJcGGB9IrWF+0HED5/7IknYv/wIK5efZJEqNPZjBNLummsKDuY6WLWMOnQpqOUghW1BKOL1ygdURWKWR0BrUAW4KuRYviaHA2mybFH0PIn1jFII9ibk50Jf5e9w9jTLP3A0ElIAqULTllJpTI6f+CC4PQtl3FpPI63vemNcf+v/NsY97bjdHpM5x8SsXi+6MFEWw+AFhFQdwuMa7QKYnKVAIwTXSDFmCRHl7hwRsktScBlrT6vw+lYyew4CqzgNlVN5CyoTNGAXt3m00SI/rmISxb8UUah/G62EzErAlvEvs+mnaUBRPEyGnJeIyBUA61T9Aar2mGQOVIHQH1O/do1wM5Uv2ydepHN8HS8W6ePGdFu9WPZ3Y3eZE/DPba34mn33BPf9O3fHis4cihbQWpxPOJZ5+g5sJ/AMs5Mh4OQqszNW7BzLkDMM9guQadqGEuUKbTBOn3+T/EUSqTC2VVdlsx/AG2SKEGCQinE4jzo8/WzRreNS2edP/Oqb1hRV9gMUIo/i9iEy4MEFSJa/M80JyjtmeKBtz/B7MAEWoJGAi1IPvBaaqDVpIGTuHj+fNz9TADtbuyOoa4BMtRp9BDRdraZPvY4OqaOCbRSlaJ3iwED7KWFyLgZwCAmIZeOGpbqpw7ncTgAsB4swKolZ7OKJ2PtXvVS2hXTxrTSUfkbmzs3E7466UBbtpkSwcSsafycgKN+PRkvgawNNdO4MP4+qj5gnrtaaquN2pQkzDTFZX56GvtYmxSBd+qYNW7rMyfQMdld7lWRkxVV6KEmgakhfTVkspK2qqM/1mhPY4rUWjWMQL27ghZ7eVrurOumxKXl/HSwm9jXBpU4nDMzBcAFruQlJtDOj6exvTOJB+fH8eD+jXjDW+6L44OjePXLXxF3TXYEtBgDBqlOAy1p0zLYqHca9NaAtgrH/cwU9TdtPpziEaug6EkaOw1oT3noKinnhJ8MXzPInY5rFiL0jJTpQNOJ67UlVeUpPkzXo3UNg6tPuK9B7lotUavXQ54vpG5z7eaNODw8jBs3rsfxwQFClAZoUcudahC8hQYc0Vrr2NGU2zJwjbhHSegNCbQsXbSA1sRIAy0jtA4mSglozcYGscr7UKSvhsyIh8w2P3I2xN6mJCqyZThZy0VcHo7jX/7cz8Y7/sOvxAgdBMcH1EWGIQbS4PNwD2j3gdwk2n8GqGuvIKuIFhEI52tGKRa8EB2h8rbEhJhtDfxIAqVLGrcF2nVB6yTHaKevR10aLykgaFK2AshGOKcuZbFXOgEjc2IlojUACmxzX2X9fFPqWCMhm3NVg6zLG35OBtpSG677bbOvPdl4VepY7ygnMsVh1JumNsUttJFejOUW6rQjOq393V0C7WhvL0b/79dHs2lMIG8IkJvPJFgBsJvNo9sFEAMINzOl2+td12hldhLP+ELp12Oamuaby2MFd4BiNiCfJsh6NCpLp9m6ytnEq+yZJfdDw+FL6viLvv51KzOIizoGvIYkQIC5h6iW6lA5kUMjsuQtjXsq/lJujUCrr1G/QU6r2+vSU6VGZdY6UKMl0J4/Rwk2EprwGqaOUaPF2CzNVMXnFNYxDbom1MDLrVPHBL1kh9HbyPQGe+DMGma7jw2l+0pzdFyCrKOKRupBh68ZcWeg1QZCOt2pVRtsd+YUbgFfKCPNkW/VgYPHttbegw2Zs1d1BJo6reu17KvMGu3N2TSBVgLZiGYNtL7uxD2ildtZDLRIq3lSjubtZj0ygQZemWsZrrXaU8Y6TyF35z7akkLOuZvVyZWPJYa0ApxqWHn1ukZFKb+Za+f6bVqrBNsO5z5CsOLh6VE8dONavPGt98X06Di+/uWviDsmO7GLfYmWDzRipSSgaisiZFEezhJuKcKRJpH7mu1HKbsoJ6CRy6QyVKZ4eW+OLMzizJSzyu6q3op05xGRSt2LfiaHo5DULMWYrT1WhNKoPIyjVI+4gFbFe8wGZp0WbU8kbswJtiAB3bx+PY4PD2KF5w1AISsNZKBp4zimOpTHWhKAs9RAlm9Vr0e2CraB5DhG8FvRhVJOv08bwNIRW5ucR5XjhjYf2xs+WmTBcqiD9LclGILuBncN4PWMDpLciAiCzg8i2uEwfvEtPxdv/9V/z3785fEhdZGXs1lh+1OlZ7mIm9evRixnsTsZUNQCs3nBBTlZ5DBw99djtywV6aNURSNsEF6LaP38mpr8JmKRIsIEnbWxbWqjE/lGP/fgdkfaBlmz9KUjnylo3C/bGd1/7jqsnBL2qlZAq/dXdKoyBtqnlOasQaj+un59DVxNnVZ9rGZpu83HHQMuixUFtJyZzCEw0Yv+7qU4mK9iCHYxbHivH6/+tm+LvTvujL1Ll9hTu3vuHFPYICZB9hDtaGAiI/MaCHSS8a9yT9MDTIfcHJEN7T24NqhU6eTJ2lKRrKo5I4LWwBhlkhTNNmcY2xvpeykXoo1N6WICLWVFs6XrS1/9LauSbsBFckivxCnIROaMSaSJ+gJPFrWVH+TDx+BwEqFyqgwZE0o/UzTaqcNMo+GQYMLBnXfeGZcv7sW4i3TnNmsqWMDJcMTctmoxquvBe5GCCzyIHqnd9GzZdiHgk+edouupsUsPOBvbeWgzz8+0Xy48alzs3T9ByacZEFyngxxds66S9l9rluSk1vQMpwyddvEp4rJ5iLTbi3KUoDaxjqm9ZabcTBDJ6Ag/wwPHAUOq/HiJvi74gphmMaAGLIUdUMtOWUSBlLZSvUbYQKCs40d4PYwZWZIK65seUB9spz0z3YbfB1tQoJnpYw+hz83vNhiDPeEmU2FOszqg5XU6vZOHBobQf+xVO9hk4zh6ZKGn2on4g/e+J/71v/23XOMv+vzPj2ffcw8dOLZz6RzJB2LaVOsMVa1SI68dA8noF0ENGzd/ttPOEvBbTwvaUPH9IXqeacNy/TZ0TA/KGCq9aoMtwBXINSPZ+BoLiWSUz9myPmMktapHEanQ2Wwe+/s34+jwIA5v3ozZ0ZHqkHg2OG8gARGQ3GMIT75JQ+Lzqdjk/s/S4yk2LchGW+jfhUMCLx5ZVs6S3BJQ4j86KekgIwMFxjAONu0FjO2W+oTT4ZEwjlTlCN44vxz5iAk/2tPu7+6tTuPSqB8/+4afjHf82v20B+N+P6aHGJywjBE6HiAxiegU+/RkwVR7fxvXhJnac/I9ELniuarPH2nkGUsxMLrLOSjr60L1dIhynfCaBpgaElOdbi1p3+oZ2+YCZE0qQmS9DrZaFw5yIEAmgz8jLGa2wG3BlLPKKfSAd6RN6zNVg5DriBjiYDfP278G2lrC0N8v4Mu2rwSSPEXO9um9MONXqoFu6WF7DxXFgCXdWPL/fsRwJ5b9URzEdnz1va+Jj/1TnxTXDg9Z72d2sjgqth86AIrKm2xA4VlUNiuPfnW6i0XJFH1a9SRC6RnoM5tnZ1GMdJY93ANDCSrnyali2fOq1PVlr/tWso5LX2Mqd5Cqj6iS0SkOBwSh9W/VcvPB5yKW1EJ6ZQBmpKDJmkuyEj4XDw4eyh133EGt4+F2xBBzbXHQlifsl0K6iHVVHPL5gikebHgsJwc+DzAFRIpP6IfDwzUhoKZ31xtLDeIpHlD1nvH6SCDRnEmn9vwoCIxmVhfvXL6GiUT6bKUEb9UUbfre/Dv2btupjBT/k4eW5CVHkVZ2svEF0AJw0USNtDr+QLfT6QpHAyQOFA+2cUicDp6BBJKgyhaLbAcw0NqBaTzjBABHcBXLtnZIDGT8bEd2CeBl8yJFmin8BmTWz4ONxqaf48nPGP5gT67iPe99b/ybX/43fM5f8AVfEHff/UzNN01xBlwHFWaoISkDwQi7dQRvSTHdkvJzEV4DHgySbYNqj7q+9tooKBXQRB3F4a0zHk5Ft/olm/3ZOFDYgxyYAKBFqm02F8juH8TBjetxdHAggEUExZ5SjLsEQahR1inCGzlkAWfR96EzL9a0Iup+kbEEyHI2b/bC4bVYd/QZclJQknvEOEXJhZ3N0ekOYulaIs5UDhSBjjrFcZA6phKUgBYkSHIH0N4Xq9jrb8Vbfvqn4v777ydoAlwXqMeenHBgfOdkwYzGcnocJ0gdd6AJTsox7x18EKyFyYBgIqu3VppvOUqriZRyYIpKIbiDnMdcGXs65KVks25w206j15IONIE2mfhJpGvALx3xah9g33K2a2oaOPviVhc8y/o6anvIa6RfcSvQ1iBxO6CFEWw40HJXy9SnPFWIABmlF9axhk3oe+hS6cZyux+r4W7Me6O4Gd14xb2vjef/qRfHtaMjOmTQg7fDLlDTeEB1zUmZruBPqxZukK05EuW4Mw0vHk56y6Wea2UrfW62m2WkCg1j2s/k2Fg3XnZDQY1tQXnef+lb/hbyPrrQ1NO1x4EIlhqnqJm6zy0XbA1oM+piVMOUkXpppRIFsr0l+zDpocuRQhcvXozze7vR21rFcNAT0EJEHCxnfFYCLWotVK1Jmjl+BrYiQMH1QNwaIzUq24it6M3uv3lda5M3bF4b4Ki9+c1A27RmNB5pphUyGrb3WxvUetFL9JEHRkok6f8l69SpTHr8OV2kNKYzZZ8EjjJ/V9udsnTpTLg+SmWbEilpGxg06SDQoMpjV89kc49WW6mdGB9Cv4eVf2gwkqji9K+/Z20q/24BJDtgxq0NfXxeL69nbahIRoM5TEbq+97/vviVf/fvmI77/M///HjGM56hCC4VfTQiUfV5Zxkse9jC2rV/1hFqGzQdZdb3Vj/PW6OI5lkrPG1SgfVra9D217Wz48+Qso+MNKMHCWqqtDCfx/HhURwhdXztehzt36TTKrFqsI5PCTKqTWkf+2976TbaxXHLDybQdgW01GsG0IKYgzo4uxfET4DSG2kL3IPKhlGdjLVtTJlU+pkZMuxBzKbF/1UfPntned4FstLU3op+ZxXne1vxlje9Id7+a/dLog+9s8fSc+YcWxCk5tOYHx3GYnqEab1UhAJEIJJFGt1rwMxYC2g1B1l/bCOblCz2UWPo152o+jk3Kc16Y/m52rmlo8R53Op9x7PQVCM58g3T1dci+8AAqC5z5Dmi/GHLAfB9yAEWe7cd0dbX6Ofva633KCPKYi/Mm1D/sx0Ut4QVAm1HJUYBbZciSUsMGRjtxqw7jBun2/GKb0RE++K4gedIro9GeOKza6Bl+1nOs16LajPzU85ki4zYGFyU6ZwFEpdGZ12OpD6T71LKfQZZtJvi3sDPMNDqfHKFi40t1/VXv/27M2fl0UWqmzBlnC07qrdA8anxTAy0rNcmkJdUDw4XpQWRQu4l0CqvjdePOfD5fOzsov8IQNtXDhxjj6BIRWkyNCWL1ABjCeIVPoipYzIR5eFKTL2JaA20BtW6mN+O7ATI7SjPDDUti9+n7aH6vVA7sHGyQS7eVaYOaqCtr0GjAzUnla9JT8iMttyy6u0lKDVpSjF4RegqEUflSRvsOF7QdYv0LeoaMb3SjJoMtP63swD1/bXvjUCbqRM6Wo5cqlpWIwPZGB9GytjQcOYqMtQmQG2DYOO9dmKZ5DywVD/wgQ/Er97/qzRUn/u5nxtPv+su9okqfaneYICtBQjwvpoefOuf9nWspYFyPX2Q279dv9ZRhrMifm0BzXzmawYwjaOzCTa6bS8Z36dEJfpNKaMIJ1MRLfYlItrDgwOSoG5eu8a/l4tZUQzjPFrWaK2M1kS2vj6DgJ0o3zO+jzOItDAdQqaNO3HKFqqmTsZpR0nyo6fvNDPBFnR+9N1KPxkACzEMA63Txixr4OfZ5mMp036s4uKwG/f9zJvi/l/7NdqKPkQQYKAxVKC7TaBFRHsymzKi7XWgCS7WMgAWGTMDLdsEkeFZzhnRWtt87fymAIyiFs3PdURV24hi5NMG1Knket9gnf17NdAaOGugrafx8HeobCZxnvZevCWiqmqX3oMiaJoT3Ozieu+3z3u9T9tAmzTnNaC13KIjWn5iC2hPuoM4GU5i2h3FjZNOvOIbXxvPf9GL4+Z0GtDNBtB6Di3LTSl6I0i7NaPAtaic9yakWuNd5hAO2AUBqkEWv9+AbGYvhbdZ5pHdxrVMk3zbBGnrQGunqfNXv+PvZI1WbSbqdxI938xBA60bjbl4paieHZP2SLMGAw1YvB/YiVQzyuiJbMnBMHYwjm88DIyNHw77BFIYB4ArFhWbAAeZAJseOA+YBcU5Ig9tQF0RQRzWV0a/ToPWG6aJFsCeFLXbRq29QZ3aaf9+DbTe5PVrDE7tA9cGe16j8/kG0xxBR8cMZInq3+ylrWrMTNFtoN+zhShTteVw5FlyGgbvA0Y21zjTxzbquE5HMd5Efp8SleMb2V5gcHHE0T6sbXKjgZZ9glXEXYMW3qMNcPXPcWih0U3BkdVpfPChD8Y73vF2RgEve9nL4sqVK0mIWZ+60yhwqQbKNokqmm6DbG3E/Py8FpToO+P6vZZN6aERrOD9l5YeM0ybtGEdxdafb6dK6yAHUzN7zUYVcQC1YYjiTxnRAmivMrJdzqYi9yUxEGnlwsQxqaTQWlWjdfnBDEoAOtaBxo8OkyJZpo7J7BbDzw4OXwM2tCMg7JmtQGdzdNC10B9Q+QcMZLCU4ZwDbJ2F4pnPTgS1nGXrHlTmRoP4+Tf/TLz9/vtZb0b6eDmdxtbJCSNa6KgjfXw6n8VqOY/+FuT7NKEFaXT2EmdUz2XE9zE0nq08oqnV+59lthyEwb3ZimjrPetz6j2zKZ38VEDr/e9IaX3/y147fet9ayeptkv1vi3vgYgw77GA7xnnoB1E8D55/pWRURSbvcdVRPtUQBuoo28PSkR7bdmJV37ja+LjX/wSAi1qtFvU9G6cCXFZROJSJ+x6+afYWCV911zptRQyuztU4vB58jqoDNb02NJm8nMtYiFNfQzvoLhMZlJ9Dn1+S0bur/3t79X0U4qjq1Gf44yyHmvFJ0+PKSCbBXr/LgBBRh+hvnptpTSlmq6BVkQpDfPFwZqdzGKI1qEEWnmtunGwKjWbVbl/9bVK1o/Gi7n1htlYA9BZxq8BWeXdAbRm3TWben3mY71J601cH6oSNWaE6DR2bSQL4FUqJvZ4vAHWyVBwVCDK7rajpKS7P9MN/VXKtzgGCd7l2kuHUJPIJVkc14uMQY4zrIGWPWS5gWzgb/HMk31eNqjLEAZ1S5BVRKcSUWetv44pnyqSXDc0MNgg66im/aEPfSh+4zd+nWWFz/zMz2B5ohj7ZH0TNHiT5ACvHUN/dn0Nju7bDkCzriJWtX/X/3b6bpMzZOJG01O7zphs7+f2NShlvMhygRxezlJF69d0FtPjY/aPIpLdv34tDm7eiDnm0dLAioHP/lLvlVyXxhArhSbGrVrrNLM2+2apQSxgBQkK9VmCLRc4SVCoQWeDPzM02AfdfC1sDtuERjHemcRoNGpANssgzqqQ/JhpY7w7vobuFID2F37u50iGAtCirQ3KV3DfRrBh0DZmLXrKyBapY/A6kCJGyw/a/qRnjDQkNjN0nhc04OjZx/elDiRnXCRQGWgtnFLHZ9mbzYMBmnS0gVaBwq2p40aZSXbONkeOmjJCHGSSzocDDtsBZ1Rq+1RsINq0mOKviXg1g7qpL7fP5Sag1bn6yFLHK2gW94ZxOtyJGSPaLaaOX/gpnxIHELGgPLLqsdqn2lvkCXFP8ruZEVx/Dvg5GPr+sxbZ5mlR4rhhhdvOGWg9+EH3L01s8XmkP34wnZ0JtGsBysv/7j9kjZZ55QRaPpRChGpEoNVkppoMBSUybczpPcil27shvT+ZyBVrVhrEHYIHSA5IC4C16oZkbCrn4gGsSBPj5kpdpvRo5gQXtsLAu1WNwgbjdlFQbaz0eqVf1wz4BqHutQ1eaZG2wdbXUItbe2P7MDTvlbR811Hq6Db9NSvm+GC5ziVvWp4USCk1KDIjkJFqAYAKzcqhSzo7p5VUAwC82RDNaPB3E3G11xnPvfZ28azq52BPsD6oxX9kKKvklf+cBbQbDzo9hS57p3ENjzzySLzzne8ke/oz/vSf5mxIOWRKHbvWUtdoMYLxLJDE920o6+srIJsGX/XHBiRro1sb2rYxtrHy+tY/3xTR1vs6zQ6jcXvNjBp5JgS0jGgh1nB0FPs3rpN5TKAl0UcsWwB1yTbknjIxhCuGGmDep1r0tOfwhyCIDAv+R5tORrXMjKWwAlLLKgtpYD0sYwdMUgyrwP7CHOvxJHZ2dqjihEgWJSoNGRCBkQznKm3sskhvhdRxP37xrW+Nd7z97TE/PqYqFFqY0OqDiHaAi8fYvOPDlGdsgBbs4m0EYSm/KMU3EMUaoIVJd1mLz8QyhhyRR6tZDH17D9PQI1rOP/Ue8dc10G4iQ/ksug3MZ8t/Y60oYJL8mBpobRNqu7NmIz0WsALa9lmwo9n+PtdCRiPv7iMnQ2F6zxJ6Df1RdCZ7MUWN9mQrXnXv6+IFn/IpcQRWPEew6uwKULXqGBRBXgl9oZQ+zWuqr5WBkX5lQ5FIWSBNZKoDkBz7h6DQnBdRkMkjwjNlILVaxX4FtHLGHNg3vAd+/Fd97w8WFeimD9RtPqZlC3glAah0JinnKGwnkxgHBH9UN7QyjOZR4vwrfaz0EfqOKKvVg5FcxmgyoaFEC49EuxXFktXIYfFoJdB0hEbdTMhxsoR6R0MCchTgzd32KG3M/DAkZ1felb9WR73aS40nWRNSatCp65R+j/oQ+XPr9yL9HX2o4hrKUSnHUl8wOeIesIpQkhca0+NpYWHb62bKjZGq6f3psVbvrYNOZhB1pH2f5QBni1B9sP3rXmMcAqT8GmMg0oJrGXxdNerLa1D6mHhgwEpf93RqUK1BvF4agRRYq0mkOz0l0L7rXe9iRPunP+3TKFxv1nLTqdq09sDJWrC9Z30GaPugtj/XRpJrDFZlVbNtA257/W4B5GqwfVmf3IN19qTedw3grqLXF4GNMoJkHQNHMdB8HvMZUseHBFqALFLHi6mIQlLywlxNKCZlqMDnlUSx7DWjo4TJWpm+5dmoSg0A6gK0SYZib3jyYXxdZOlilw960YWsHvohURrq9mM4mZAgiVnXJEGhNcjCFG5Vy4jWThPuGeyPS6Nh/CsA7a/dz/tEMxgi2j7a3VCjRfQ8m8by+IBgi4iWY/lwr0u09yCihfyiBngDaJlSRkSbUqS4R41fU0Rr28czQ36FSTTNTmnqrhkJ548MerYDZgZjXWugxcvxzLGXtYca1nG9H/HobOO81w3utwNa7SelXev9fjugbZ/LNtBazEVWSzYHQvyMxHOQANp7wAFiyQhOMpT1ALQ7eyRD3Tzdjq9+9eviE1/6aXGEdU/FKZf3FKmrrEk7l1GmAFWf6VLU2vW2gimtoW2knHFDsZ6RbJk4PgrspAUOLsSSZU5I0CLqRueEx/NZmKcmFvKTvvJ/fb18/Ux/0dhnrVCCDB3WVAGkqmdJyBoXw41H8oXAUwN9s76Lw4L+WKToqtovGc0+RKmbTHPvpmumcOCppCdL+TWBHaXm1iJXVyea1MdGz+uM1giW0k9TMSmNxzoQShjCBrDtkdqItoG5jjxqEKqBuUQxRUVGGQVvFG8ERgLpqWHd4Ny4N5kRLRRtqj8+yBTG6EC4QBFL7bEVwES2APWqVo2yBoca6Hz/+Lk3Uk3/52dndGowdl1v7SLr2nG2S6z9vPoH+1CrfjTXjXkA2MeHw7wgQe6BBx6I//gf30Wj/eIXfRJHsZFgN5TcHwymDZsM4YqqSY4KNz0fz/PEz2zI7OVLnrPmVK/fhZ/F7cCX8qQVI961/TrK9fOoU1H6HXAW5CSyNY3/K/sAdjHEKDCd5vqTT8aNq1dVn025TjaOh6aTWG0J0Sv62ekgUjJxi+REBXp4b6RV5byxjSyHtSM9B5WyDkB/AE5GkrHmGFiQzGqYXpzr0SAGO+PoDoesryN1PNk9F5PdHYEKbAnUdvL9y3zPMthB7HhwOQbbW7G4eTN+652/EW97631s1UH/bMwXsTMcUCkq0NpzfBjLowOmkaEItYX/QSTrRMyOjzJggpMBfWQI1quftgwUqNzfxinMDFquo21Eex+bJ1I7Td7DdJBKba8B0/r8Ne/n8GP9E9qOefvzN9mf5jWp237W4XuK79M/K07y5oi2zTpGWw6EXliqhJPdG8WyO4it3fMBN2jWG8fXffO3xnM+4QUc1zrnKDw5NGrnSWlJR7ZZGy52PzksJU1c9S47sm3WVw6qSpF6ngZZBnUg/CH7ks6lnEyVEWBXoBR1OIfgjTShYavEGhdBtPkeItp/+I9Xa8X+JDUxYiCvoqOxeKngQoJT1Y/KCRnMcWsuGpeb04BywG9q7dr7IViwcV2hf0lZ+2bobafgAiNZvC4VldKzaACOeiNPSWapjdZ6+g26t4rK2ymSzZu92qIVo7jej37/W9N8eohrP6dDs67DqXX0Q8c8xaZTzfKQBfy4MQTNa2BUNJobRnFJD1YXC4CFtbEnWAONX1avyyagNf3fm9TAWpyP6vrLR1fAaa1f/6z2Qpvn3JiTOiJAZIGxVdj0MNIffPDB+O3f/q3YmezEJ73oRQm0C5UpIM9HpmCyPHPgNh5+7Zxtyma4ztVmZdMpa6Xk2/fRJsCsgy6MOwQJGkKbz2K97r6mtrEmHngcWbZ/MHXMiHbGiBb6xgBZkKEg2gBhVURz0PHFk4eT4nINgBRKW4ruVAclh4AOzbzChQAAIABJREFUtSRE3SvtZ0NHJGUol6gZsz/WKWwYSDlEyBpBorU3HsZgd4cR7SmAurNNoN3dO9eIVCT7mKnB5B8U5nimSAG0HAU5n8Vvv+td8ZY3v5n3tQWi1skydqCnDFsGxjHSxseH1DjWQAH8f0IpV2XRVFsEsDKSzRQy/r2W66omaSnnVtUkMwvR3rPt/dwOBNZtAk/Ruo0oh+YsoL091N4eaJvRkx8N1n6kQCvyH6b2GGiROu7FEoS4nQtx2OnFcrgbX/dN3xL3PP/jApPVIMFLeX1K32rV1TiQ/dz5vWK7ZA31aNbsTDpG1fxf2kwqxGVPbhHe0b4D7lAr3qUzPm6BLEEUQDtTZMsI16PzNgHtK7/vR1aUPgNSs/0mp0YQKAW2HjrgGi4NTObmSfFfA1qBrdPLoOszqAdeWE0qgdRAS7DNVIY3BtM2VCvC+6fmcCVlJuODVXITzPpW2WSwa/AUMIExB4nBdXZrfVhqttsmQG0DUf27vpezwFdyjzJLNavQUbUiUhlinWlEsEpfGHByiO16g3QSn9ZSmhvOI4B2AXr8eua8wsNb00pe1zYgyERk6rhKv/P1VQTLN68OANdmA9Oxfn5t8Cv3TtnNlDvr9eJDH/xg/N673x2TySRe+IIXUIEMEaPWMw+emEuNsg9LIOt5pfrz8FmbgJbXkD2wNbjWzgi+74jG7+mfOyWFyNMRjvdODaj+/Dry8efhPVFS0WdUAwyyRouaJdLFEKvA/4hoMYcWYzAQ0eL8AGjLHs+0mLz8zB4xBdxMzaGYTA7UxjWhdEAZRchRLpfkXCBWhgMOdbglolryPVSX7U3GMTy3E9ujgSLa2OZw753d3cCQ+LrNpz4Ha0DLsWnS80aK+Hd++7fijT/907E8njJ1jNrtGOpScKoSaE+nR7GdQAv2MeQnsQ7spSUHStrGHDxAay4ZxrqPls+nmHvtGeZFMnV8tkO0Xr+vbUTtqNaM1foZ6+tNQJuQ0tJWbtupdkalgHuO7vxoQFZr8dQRrUhLORavAlo4ySAyzjD9qj+KQI12exCdc5fia1/zTfH05zyXet/whgrQUo8997ptXMXv8H2oDXIzQcoAXNLMJ3K8bSt9FnGuGPCl7XU7tUm7ZPUvl7E/1X430BZicUa0+D6f3ld9/48wouVB5s5pZhYSihJwy4PPNG6TvpTXKvAV9Z0XDoKUBSsqkWznz3WIDNjatDYwkkuWN021Iqbn5HXUuXRF0Ot9r+1N0zbY9SbX5m3GnNUbstRFK+ITF6xVj6vnNdYRYW1Y6wPYNspQeOKmqISxm+vYimOI5mcaA9e0hOTgqSTwMI+0fcjL56bEIA16fqi8wQZxJV5/ctvUce1x1/eO9+EaVfKTAp+c25E/pxHPQ+G1r5+RWLlpSkokfzbw1dfPA4waDxr7t7fi8ccfj/e9571UF3vuc58be3vnpCNbebncM5DWyzmTIPXx+lpg62s10NXRlZ0rrK37lOu90Qbb+n7rPYa18mSrumTRzsDU6eTaAHMwu8dUuvyT52gxnZEchJrs8aHAFm0viOTwP+qTToFJGU6FVa4vSTIyMhyTlk5FLYjia5T8alfj8laansUsGGRSe33KQPI1cMh7vejvTGK4d45ACwIVxs9DKY5AyzF7KViBSCKfiaNoRtTpzImF3OGknj/8vXfHT/74j8fB9evRxwxTzAVFNIJ7nSN1fBCniGiRGj5dkBwVqyUncYFx3AAtIlpohiNJ5gh33UNtgFZPIpXLi6Nru+F9WjgCt9lfzZ5uBgZ8+ED71BFte2+u7cePFmU/QqClsIX0t+iUqUbbi8V2L07641gOxgTa4eW74mtf981xx90fwyEDqw6CP0jtpu1N5iqVoXL9bS0UsKQuQoKtHYK2bSZFyk5kIbg5yJQjV/ZdFfGSaDifxXQ6jdnyRDVajgBVZu1MoP3K7//fV8WDp5qdGqFtwFGbLSSpBGFBdIIjPIIEWvxuXUPj3NpSyPeGyNFzKcWGA2pj7utQTVY9s/VGFTtsLQBKI3r2bqkNaPtzBBbr9d22wWuzBr1p/Yk2tP69GsjriLZ9AG1wkUlgZJu1tdrI4qFNpzP2ECqKQNFd6j1yZuCoyKP255ZoiKn4hpHaBlkfbg7rqyTM2ge8vu420DKiIvO8SV27f1cg3KS9y2GogB6fZcZz7YDUT9Mefx1lrgHRiQAfh2L/xo149JFHKNN51113MbKlmIMp/hrNQjUsAC3eh33YeXhrEKz3ze1Sx08FtOVZVeSyZo9o8pT7QmunxvvMtfA6yq2NCa8ZZzaNhg8cphrNUrhhPj2K6cEBQRd6vwBaqq0lo7x9ekrU3dli3cnCEfW643uIWk+XEkxAmk+pPtVi3T+JyGW7i/F5GjjQQxvP3rnYGg8owbe93Y/Jzm7sntulNjrZxkjbJZvdaXX30cIGaFYyeBwYAt+NB9///vjJH/uxePzhhwmyI9RwmUZexNZyHsvD/Tg52o/Ock6gZQqZbT6dmM8gZa/aG8QqJJSDkoAmGlFJq/rTMOSzvNPaz7UjiF/z/m1nKbzGdtr0EbdGrTUIl3R1uR65kLf74717O+fvo8XaDyeidUeLgZazqJMMdQqQRWvPYBLHnW4cbw/i/DOfFX/jdd8c55/2dJYhkPED0HLGdSnVCLRx654P7XsoCnrZ/tREGesp+XKGUqaytIymOIZ5C2x/ouKdcArrOQPJEIz+xYI1WhRa2kDL9p9MJ/PJfsX3CWj5j4xIXfODmiNbPFJAuY6sOHMzI00ugNPHlQC3Li4FLXIlYNhM2YeBmMMIZlxubxovpahzAruNXkM8cUoTqe31999kNGy0aqBtUtUpim2vpmqMboNjbexrQG1v4nWwXGcxrx9E9cJxz+QYuTqS5vuw77MRE0cq2SxDrA8GZJs07ejS61iea55F/7u+hrq1qfb61oxLBaS+V9+jNY3pVGTELxq8Utyb0rL1ey8RXXwYf+prL58NoGaEL8CyEhLA/9zubpn4gjVi1EbxD0y/ATWfHFitbbUIvr+6ZGBjxXplNWOWzs9TZDwMtAYr70E7ImY31g5evV/dh+v9ht8rxplRglLhLDNWjGG09yCiRavKCQlB0vqFwD5EClCjddp6zYnJZ1E7Hb52fK4zOEghDzAmbwlHJmIJ9i3nUCu6pcjKacRoOI7tXp9Se9sQpEBEez4jWqpLSbwGanFOHXPoQPIZ/NmMMCxW4XGTHWmfX33iifjJH/sX8cB/eZ/aepABQkoYwAqd9MP9jGjnIkNxDVSLhcGsgRaGFUArNusJ69ybgTa/Wznqfm7t7Yz1tcPk19iBWLcH/98Abduh+zCO38aXfKRA6xotgJZOGiPafsR4N/ZPOmQd3/mcj42vee03xeTiZc7bZkTbaSJaky0V0aptbz3/lQp6Blr7L47Aa63o5AWxK5qBi0erSvVMhCgBrVLLyrqCQDidHsd0sSxAW7JDmSrHv+Gklq4XAy0HLdetLCXft+JUG9giEhOyPmPjgwNQGqmbAKYJuwkS6f0xM930xiEfMEeNUg1st/RrFiZY3edFOrq1PpH2RfpJQGSgaKcBa6NRPBlGXBhIj7vOUWhVWrg+GJuMfAGxKiW0Cchqj3VTVNaOJm1IqWua0nXiajTgVRwAsEYXMy5vuXeWl5oUYLnOKq1io02P8DbpWq8p3sP3YQDye1gZCa+pa8Ji6qUXWh3TtqOhiHZdIKRcX9W6UBuH8h4k9ShydhqJ0W2mF3lNzNBojBv+X2A0XM7Q5WGH4G6m2f259X4xsPKwpRNWDg/eM1m/m4ysr9lG1STC2kkzo75e1xrs64jSQGfwJus36/XcN2DAJnEJTgeBlspImNIzZR8pWMeI5BC9kQiU7UXcUy6NVJkrOtdZuvA+wPVpdN0gVqdwNkSAgmgF0sNIJVPLtrMdw+GIEW0H/bGMaHdisLerGm2nE/3eKCaTHQLtYDQsbX9YIzj4YB2X6CJb/4roCKb1DEdkDiOifc/v/350licxAEhPjwm0MZvGCjN3Z8fRQ2sPDDfWBKnjZF1T/QkiBCCLtYBWU8OaP3XPt7yu9YiybYPaZ75+r1ujzKxnbjwvm2u0H05EWztutW1cP4sfOdz+UYEWrV3TTje2dvbi8HQrFv1xPPP5L4hX3vua6O2ciyl0ykkVuhVoHdE2OtoN3JoE5WCQ560iSNX2zGUSgKzOuHpnMTVM+06RrEuWAtAmdYwaLYfWJxPZqWOykufzhmT78u//pyu8COk1X5gjVywkDKHqiFFYgXitU2agP2vDrDNqpHmrgjI7CiyNWE2nsBi5gbY2sL5pAnqVHjHIyjBhFiaijGbGYhtwGWlVYgI10GLIL4ZAo0er/j28pumLqtKf7X7PCtzrA1Vv2fXUkKJbgyl/p1oPG2Y+D04DSoDL3kjVqZt6NpyjKaKUrJuXe6jbmdLj8/XVRh5fu4Lbdk58CL0OtWNRXptA5/s1oHC9a2Bv2F7rRssDx6vU96Z1PMt44c2Y/kxRBRp/1H4QQWDqE1STEB2hEgiHEO0gy0XMFnN+jdmokJ7x/qzTe15La81yrVBTrOTWAOKokW76U69nvf/qEoOfd83kJd0mQR1/w3NG65KvQ16yWoJwv/Cu1TubutkV0EL5iNNZkCqeT6lrDLIPTgxSxx49idJDHbUbWPH5GtMmMgv/5rWpxUziKVAm0qAAzqHmSM1B9IdDyq/2ByOmjQHAW4N+9CY7MTy3G9tDDO0Gq3MQ4xSsALGKEoxUk0PfvchWqKNbOEAtbRrKjetGK9dqeUKg/f3f/d1YzWZMG58cHbI+C5DtLKaxfbKIwVZEDyEQtIwJtuA8oF4LJ0VAC1tTR7Tt9rl2jVZAe3b69qmAd93Bsg1tQKMBw3bc5l331Knjs4C2trcfOczqNxrHw72z/k5el+cto7TAblDxdyjN2x0wZdzdvRBH4MqMduKej39hvOIb7o3VYBhH8zmqC9ZIypng7lThXZWzX69zPeijrFK2SNqm2s7QZmWpsgDtlrS1AbLYi/XK4+yRCDWbk/x38xhA24iyaK011GMNaP/y9/yjkjpuLzwuRh5tzpqtFEho5FBfJPt/vWHbdVrnvW2scSMFxHOuKv3oKm3rn9sg3bx5kylAjsvKlqDGGEcsMesya5g2XG1wM7DVBkwGcxm9ojrSgGC9MfE1rqUdTShdDk6FVFk2HSg/5Do6Xq8BB4dnO/dLr2ihXk/ry5ZUIdmi6VCUubJL9sF6OEGTUm5G+9HRaEWz9aFiRFilhuuNaeCpSwYeosBnDCcKY7pagh54jzrd6PvH77hdgzUNDG3n+NJGA9iv9bMq0eNa/3QzT7iAvJ2p+ljkPFeXIODWlOHsefDAiseAdKwB9hj+IJ3IyDjb2NrP1p/JA1hF8n62NZi2v1fvFTyZ+RytSX1NrMpUMMevZTmnqDexj1ca4K794PMpoej2g4zMsYeQOiaQMtJdal9xRB5AFfVIgNUJJ2fNpkclJcwhBYXRj574JAtmf2C3N1B6OAfTs38WRgk1296ArXvb+Bs12e1u9McTevzbo2GMds/FYGdC9jHUoTizGn20o7GUoUYjGjfuLbKprf28rrzFhH+22sB4498/96Y3xR/8zu/EfP9m7A36EdPjmN+8ETGfxqCzolzjCozo2XEjSIHB6SCFsa1nFT3PIMVoPbDVWdJRfzLWfDwekzMB4Z2LFy/F1atPRg/PJFPQAP2joyPuIzhAiMZtizadsbZzq311FqB+tFC4/nubPrPt3LYDk9om1BghfFD7S1EoAfTmcyPUItqDDcoZ5+Cvox0GvwKN487kQix6o1h0B3E6HMdLP/fz4ov/wpdFdzKJGcR8PJ1HQsFUAszxIAJ6lM5ajk7tehgTNgdCqrnKlqmCqVnHsFPZ9cLn23wCnj0A9Bjp4/kyppighsECZXqbasG2Y3SEsQx/+Xt+mNfVTnHUEYy9rjWvFylkpn3B+22MtR+SDYya2uVt42f1KDbqH4OUsjbMOtPMaVjxcwN3O0rA0s8XqFFunjWL+/I8zXZExn+T6ov3bwy918KGHgfMhCy3WJQ+YubMlLasDWi9GQ3SderVDx8PjXN/aw3TBD6nYfmZWXvjNeVBJAAjOuluy3BmxgD3VRt3X3PjGTcHj+93hnB/+/18H95QfCZiYq2lz+pDik+q36d2dJTqhKy86qt+thufU8vG1EbLQHzWHraT4GeGzy0EIxiAQv5bJ8XhdbhX12Xb95WnnMQcm8ZNgOyzs+n3GQOscKB7ckzKwAgbD+1RPUOpObElZz5XpImlT1UjRHncY1l3ghMDADk6OiSzFpE/nx34Fp67fLqkShLaWOiQVSL6+BrXpNnI6lvkuExM5trS+ExEsVtDAC+U3jB/Gi09IDT1VZfFgBHUcdFCBQGJ3XPRn4y55wXIPc6XRfqXylBQjGIpStkDOWaIv9ezUlpvJQMh37h/cz9+6Rd+If7Tu97FVPFOdzvmYFkf7MegcxqY8gMVKdSnoRoFEMW6or3n4OAm+4tRj9XYTZQ8lAUQ21qlGNgB6LMjkkFKe3f3XFy/fj3GowGvBc8E5Lvj42NmGvBv2B7vzw8faP/rAOpZ7/JHAdpb3zNnuWZULzhKzkCqCFLnnjyULT73VQciM8rknXZHsRzsxqI3jtVwHKvROD7vz/35+Owv/MJYQZ4XDlAGQiI94WEogwm2us48BsvfPqpv24ZyH+kfMAAsQIvUMTItShsjQ0Z7nYcc52E6m9M5B9BCJnJx0mRA/VnGvNLe8xf/3g8VoK2NYu2J2XAbaB1Z0vPmgq5HRbVRwe/WUUoBqfTCPUZv08aowaEO+fFaHcTtmCK90AJav1dt2P29ksImkGt6TZt0RQ8kIyREN1bB8SLaeFJjMyMa/04NsvjaNTDfS/ldz55NkClGWjak1AVKdJs34Nf5PjTPdl2wYi1qavWs3gIGLdWl+v03OgfVvF+qT6UWbPEMq9mYJe1YPdz687lzcui218/p53rDtte0fr6bgLZkATKyrh01/0yOihjJaCvBH7ayYKD4YMDnimfvvb8JKLGD2KdrrdQq5dt+fdsR0z0IaBEVMFpNtj/XPcXZYezl3CACVYoXNSKy4eEoQqhiPue1M42eqWP0ycKRuXHjBiNZRbQaN6nzqIgW7FuCeO53Rr9wMLpbHFlHxSlEH7A0TBnjfwEtqutboyENKOdDo6UHYy57A/4NoO2NxpTaQ0Q7mOxEb4xUMuRX9f9gLaIdFgJKsw9kvMt6lqBAZ+/8pcvx6MOPxP/5znfGr/3KL8f2YhmjrU4cX3uS6eP+6oRtPl30x9I8NwxjACpSyEgfo2aNdh9kEvB9mnJKW+I1ChRA/pqxJLHk11AVQ0YApkTfGxSWNp4H1uT/70BrG7B2bksJTWmFbE3PRLJ7e7PPFoxcKgomUY5T3aRVDFWoww4i2Z04HYxje/dc/OVXvio+7pM+KZZbWwJaC1WkKlSHndIN0IId8FRAuzmalZ21IuLtgJZHNQm7GEuIPTCdzWK2OIlDjKO8DdAWZcEv/e7vv21EawOKz6qBFgtPoFXHxFp/pgHOBnJT6pbvV8lj1eBWGyVHk3U47vfHYcSNU3u0NSrO7+GIuESROdxaB7kRwmj/vq/HB6ZuLF9jn1bSXbW3eFYEWTsUnL6R9agCJoy0bYarv6vpO83GQdSVDdFnkJp83zU41WsNQ7IJ5GqwqtPdtaNCp4F11nXmNt7PzlVNAPI90oOkIP0Woy5EE47E69KCo8p2NFCDmDMl9brWr/dra4enNh6ITvw8vVe85+yN1uvjrwWTUoqxQ13vW+8FZ3DOjmiboRhqZXV/crMmSv0CJBv5tyXTm6i9zgmkaFMR0EqEgROZlies8SLqhfaxNX2dPgbQcgB8kgGxlVm+4Azj0CxpnPMUGlglyEr3XEpPqz7SxD2Vdgi0+B+SrYho+4w4A6CK+utoHN0RxuIh4hXQjvqDmIzHGdEO5UCn86ksSjVYve6TzD2ze/5CXL96LR76wPvjrW9+c8z39wm0i4N9EqI682lsA0RPTxjVokcWClKYy4v/Ec0u5tOSTqbeMbJonaAgBrIIHDqAVjaI75wqekGIw3XKoQLYU7h228jabnrft23Cpuiy3sd/HF9v+szbpY59P237USxTpnTFE8leTu/jjGQBtMyIoDeae0ctX6v+KG6cdmPZn0SMxjG5fGe86jWviyv33BMzZG6Q8cp2Tmkye1obCrduHf3IItq1NU2gJRagfcjjI9niAwd4i1KfZwGtI9r5stE69rO2/SsR7Rd/+9+/Je5uR5I2UvbObJhw8OEB1qmz2qDga6cu6wdVP+z277YjiLpPsW1A1Wivnr1NQOvrroHC14NrwGLiILvGWMAuL7ZtLA0ypWaJjZSu0OaIpXFO6mvwWpBg1kdiaz0iLVFJpVHM92fqpH5c8s43GXF/hkHlLKDldIyi8dme+7ieTm0bCqWdldJ0pF47VRvBJclpjjIJCpn63hR5lrXa0GLk/dU2SL5O/G0HyXvHhoOflSxi6ykbFOsSgfffpueLvTtAjd1N8h7+UKXxqWyW0WK9t7nXrJqT/eHef05vN86l+l6dtjcYctTb8TGjMddg2R+bwAuAZY0Xqeb5lDVx6RUrOpaTJEUkAYOyU/gcppLJ1BaoSgweXQfocVXqN/D3CKngnCGLyBa66EgfQ0EKRDG8pj9gaw/SyNtID4NJnGDb3+4SaDEAYgQQZguV5B7lUCvztK5xDmdE+xbgjp9BavJn3/jGeOh972NrD4hQqM8imo35LDrLRXRXp9GD4V6dlDUhSWw+FREq08lwPtACBaCV86EJT8qcaaKV2eDQk+b1ZebONscOrm3Ifwup4zYuwNXUEJgUE2rzXVia2eY4OQFtT0NEDLSDMYF20R/F1mgn7nrOc8k47p/bixnnHJsJIKIVS2wZ0f5RgLbgj4rI2SeroFVTreK2qWNHtB8O0JaI9gv/5t8tlnsNACvyiTePD2CJ6FB3zfYC/+7tjH5tELlxwTpMUYuzvDen72zI66gI7yHR6tRart5EB6NhI7c3fLnOqpDuw1AbRrylo7JbarSwAaghudeq+jxfiqOk+hrXAMvSgDXYVazdGgT5nrcMc2+M0ibA8brVn+n78/CI+r43raWvYdPfrG0VGcBmALJTf2d58Wvrn2S6Gszqa9qUHWg7Dt4XjgjtYJjgZAeAAFIiaskvoq6Gn1vA3gQG/G45KGco+3CUozMQG7IKBvb2ftT1ZzxUs8Qzc+Qaj51bgCHTw5m659ck90zVK4uxXUwfLzhnFcME8He/u83XLWbHnNcKEhQzEKJasz6LrIivE45TcUYpiJJAi4kpAM1tRKIa0N4BoI53yCgGGQpOI0EWtVkQyxANoFUCLT6DoVp/+r3oj0YSp9juklENklENtDSqRa0rU8cZzTaOeaYmV8FoGJH9/f/+31OO8cbjj8fJ8TGBdggnAexjRLbUN0Z7D4h48ziZY1A8GOpTRrf4XE7PJjN7RUcca7hYzJnSRjQLpjrW6uDggDVZAC3WDA4VbJXrstQfqEbk/bcCtLUTi/1bxppmKa5mYPNYMOuoOj/2D+r7imh7sRpM4manH/P+KHo7e/GCl7w0vvzlXxXLbo89tJoCJb6CEoeAdBQACIfZaw0n6Owa7fr1NhaSeJBAW0e0NdDCybtdRIvU8VPVaH1+O1/0rQ3QbgI7p/TsXWvtBGBM21UpzTr6sOEzKLffuxh7sB+r1HO9IZmuSVHx2gmowcepQ3uQtQG2g1CDcxvw6vf1ZzuywrXD6FIGshpnZvBiDyPYJBVruh21wPPF+9SC9Db2qchZBgvgd0WKSZp/9sMatGowsaMCcYZ6/drr3IzZurWOy3WE2H4lguDPqh0nX+9mJyqLNC0np35tO91MBwlR38kpPUenCtvGyHtskwPhA1SXFtpgi3/XzOF2RsTTd5zm8b7ye7ejknp/1wfYyk5eu/K8OKowB09vBGr5TXUEi8/gvwGcWebweqE3tk5JzWfHsYKgAiJb9OxRr3dBEEErD1jHbO1ZzPhv9tLC+BtoMSaQ5CDUubh6hbgItrF0yrGIkllkRLLdZ9SKuvZWfxirwUip4VSKIsjif4y4xPcGShkjoqWgBYB2OKI4BVjJYBobaMcZ0Rpo8dGIJql85sxZOtYkMCKtu1rFzmTCaB1Tit71678ef/Du343Da9dihXmzuDdMVVlM2daDIfBYrxXWAQ4Go1lFtEwdJtCiCkhyFPTAZ+o3RvoefcF4PteuXYuLFy9y3i+uDwCLmi3uB2uKf+Ps/7cU0W6yM4V1XAIW19PVqYL9g/Iew4FCpFOLD6QXD8A4HoxjfOFyvOy//+L4M1/yZ2O6iphx3CpPg+yDurxJhsJ71WSo2wHtWbaR9imVuGRLBeYG2g83dTyFiMttarSa6BPR+bN/63tKjbY2VDYqrjU4UsD3bdza+fs6Peev6xpdO6oya7V2SNrRSztdUUck3PysJyUPsZYC3DBD1kBmA2oAaAMYrtkEKLQX4dAYsGpjjPFg1Hyu9KFrw47PAd2/Btq2se/1UTkSCPr6COpJavH3YfhshMv3oPWKSKHVvuM18rPyZ96ythGcASrd380p5NoRqaMy7Q9N1miT3ep0rQkh3kc1gxuAwB7RbOnwHvP94X2sRFSDrZ+b72uzA6DfMHO4JuGV556CHXWPKt6rjmxrCdAaXPXZzVlor7Ff64i6Bun6+mFwDLSOwgvQLkRMwn5AqhROn9PH+BqCFOgRRZ2xad+RjjHAAaljyC8i2sPAd6SPFdEqdYyyj4ZWKEWLa2akjHpmvx/D8UStGexB7glou6ivDmIwHMUWGMX9ISNX1tzzb0S97J1FlDsaM4LVWDzm5Ai0EKdAtIy1RmSIqHQ8HilCImFJ6WKTwLieUEn5iXh1AAAgAElEQVRjyUeMUKaVITDQ7bLN6crFS/Gud74zfuPt98eTjzzKObToq0XaGFEtQBV6xwDaLaTK4YTMjvh9jMhDuhgmXIxjjMvDMi1Z/+bs3tk8xqMx9/sTTz4ZVy5fjsP9fQIt+n1v3tyPyWRMgMV94RmVMtuGFrp28NB2KP84/r3pM9t7t+0k2+Zt+rsEM6Wklap97KTY0qxWpI7RnAjnC0MEkgwFoD0cjGM52olzV+6MP/tlfyk++TM+K47B7IWjiZETqFp4vi2RVyArsMUDun1E+0cFWrOON5GhkDpGivt2NVrYf67bF772O1Y2JnVqGIvvQ16nAddqrmxC5pyhtT7StkFv32yJGCpR6E1pw9pQ+oHWdWK2H6TXb9C/hdWMnj/3GW4Qrth0re0N3gbHswy7v99OWTt97MjYKSWSJ7K+UyL8iiBmYOP6Vz2dfq3n9lqsoABwJSOJA9+OiIuhx40qnFwTSagPo+vRJYqvWMfyb5o6rp9zG5Dr9Xe2oKwhpQNFyLJR8vo4/VZH1/XXPvjet2bD1yl+fM8A7vRxeb4r2H2l+Lx2+Fldx6+f9a37QAIOSCnaufE6+bMM4gSIvBZGkZmtOT4+KspeFvLH7yJC43Wl7CHTuycgN03j6PCIPwOxZ3rjGsk7iFQturAEKxkR7nIeN69d0wxaRHFlQk3TUnV8iLS59LZht5hRIWkF7XvBWirSv7GdesVs3UHqeMDUcWeE1LF63Lm/wTBG3ZTRL/pox5xuApBFVIs+2sForNTz1jYjW0SB53Z2WaPlM0yCJSIO97iWmq33KnvqgPHN4PshWL/TWfxfv/Xb8a5ff0fcePLJmN68ych2bzSMDz3w/rjjwnkCLIYs7Az7VIzqk9OHrIBJUc3gBbRvoWZL+5KpRu8DPuNcUzv83oN4jW1VDWS1E1zbvD8OULVjXr93/Zn42o5s26b5mr2f29fn1/u+m9cpYBBBdTv2D44Y1YIg1x+NCbgLEBChf727F48tI/qX74zB7vl47bd9R0wuXYn92ZzZEOqwgwFeiEoGWIEtBZZI5GumjNUO7VOu6QbWMecUV2QoZAyZjcwxm4vlSeB/tPcczxZkHSOFXD9rO8NeX67R53/9N69q1qUNjoG2ji7qB8eFxoeXGY0N87gGr00eVDGWfEMZ6jbg+TWOhOTVN/UjRn+p1GOjVgNTbRTr9zYIrv08n4hf1379WZsMZx0G0X/qzeqvbWjraNpAQuehpbHcPhQEOg8GT7m/cp+oWGANsvfWYNU+HO0D7d83yOJvA6qfRQ0UBkc//xrQa1ZoG2j9e3XmoH3Q8W9KKGbd1EDne6lLD5ucIvzcm7xpOxMLGp9fD463kSvXACDJCTz4mZ20OtX9VEALsKgzAt5fXgtEtI5UzUotDi3qpxxGrzQxh6uTNYy5sBJSwP4iMNPY6/sziCacoO8zyK5FRIv7ROSFwQHQ50XtEOlQ1G81rWfBmqRaWVT30r1Zr1kG0qL+ILGgQ1xAC4GJgSJXEp3QwtOPYI12l9/H2kPSEr/PyV2MgJE6HnDYAL6mBOMY0axqtCBUIQUNoGVEOwSRqptZbJEsEZWrRifymp1Gja/DFKZlTHYmnGqFiBOO0/71G/Gbv/Eb8Vu/+ZsxPzqk9jFIUnddvhinqFVDnhFSlKuTWBzciME2pgKtCLRo9+FMIWg3I/Jlu49apbj/6FShq0rpbLOSXcKqHVJ8D87HWbbIjuJTAsIf4QXee20b5c+ugbZ9PT4Tt7PPt9h3pyc5ejRisTwV+Sn7q7GnqDIO1vFoEte6g1jtnI8/+cJPjL/2yq+JrdEkjjEK1DrufDVkVdXyqEg2o1qmf6Uc2L6ODyeA2tTe88cGtJ/ziq9b1V64jVEdBRTDbEKCI1j0RHXRidcIXvhh+cZ9wxujEmvMnpFWwe8YaLnIleKGriml/izvWBGg6o3ljX6L0dTFZj/jZsBvbz5fh7wDKInI0zjrPh2J20Dg90vExDqTWpPOAkeOHczUahlNmOvPeYkdyQL6GdWAWTtG9fXVUSXFQlwbrnpgnSnw+9UpsBrQIZpRay17vYpBTGeoBuG1PVJlG+qShF/jKNC/v8lo+f7rbIbX4yxDw/XOiTd+Hq6j1968DWjtgDTXj7pTk1Xx9+vygR0tr3/tLGovQExCgMrPSs1ifh8gg8wSWMMgPoHtCuk3pIGRUoYU6vSIYMRU8mzKlHET0eJ9oQ6FNqAZyVBSHpPqEZ0bGLw0Yixx9FVvhRMNuTyli8Ee1mCArTSYAFCAL9iiSCsDZOkQouYOoM1WDqSNCbKIdsFEhgwjIltEr2wFyog2U8dwfBqloRXvTRliOdZMG1PaVUzXxQmEJEYU1jg4OKTKFljM7/2/3xNv/9Vfjfe/5z3RPT2Nxx56MO66dDEOr19lqngAB+voIFbTwxhhiABH5s24TgBhDx2AgWemIB0iYi0dW6lGUUQks2q2ObZTeEYuQ7Sx8sMCgj8CwPpXnwpoa8JWbTPrvbwpACn2HPskxX985nj/aHnBOuG5IfOBST2QCEG5hqphvZhB6/jchTjuDeNL/9Jfic/6vC+MY3Sc4dlAKIX1WSz0ibIyyUcnGaqjXu4/bqDl1CjsSQA/JvJkRIs5zh9RRPsZf+UrVrU3UC+qI5d6A60ZOhTooExUAW0dVRpU2vul/XltYftN12CAW4821KvsMXE1kNbAflaEyv1hNtsGsoqBvn7fNYMPFmJq3bYPjj/fAFqiqJZTQjLBGe1JblJmlGRmdTYu83tZzCfFvoqM68+q66U1IKefwEPiGjLrbFkLrp9zO/VsoIWoAeQ369JBG2hrUK3X0ZGfCSNr4F+1MLX3SvvQuwa6yRl0FuQsj1x9sE2WpI5ofd315znK9zpqoLl0eX1v7VQ7rsEMYv9+IV9ltASSDQCQpCSkcZkKXqSIQif7YEVoMqCS7Qrd1aMD1WIR0ZJJq0hYPbPLmIGsgxYeqkPhPdH7CUat9IoR23r/MW1cjamTdrEUngS0ANc+I1pKh7K9Z4cRL9StALJcQziPCbQDC1QAZNFby3mzfaaMAdaKaNVHCzIUIlIKweSgCPe0ngW02IMYekJyzckpVXvADEbk/9CDH4xf+aVfiocffCAu7+7Eow8+wOHvmFULOcbF0X70T6WBjHVHDRsZAUW1agXq97ZJnGqAVhEtAcx15CSu1TbAz7rN2Wg7jPX+/q+Aq7e8xVMBrZ3M+trrc9p2sNsBBQBINhkzoZuxphjnCVBCWw/SxgBGzG+FHCf1r7d7cQC5lMt3xGK8G/d+y7fGxzz3Y+Pa0YwM9SU7ERqgRVaGNikjWrb30Ab+8Ua0NdDCKcE9wYH4iIH2Jf/jl93S3lM/nNojv8ULg3EHTRtU7CqqtNEzOLaBs2y23Bb0rDM96iisrgXbKK9FkwX9lcKp/9QbpdQjq6iv/GpmrtsAXQPVJvCuD0vbCWlfh6OkOmItTgN12DXppACp1ySnRtCoZ8TL38v+Br5fR+l0pP/qlKVBAn87dYWv6xQw3tfZAv/MgFpH3+2MQp0GBSFFrU3rg9Pbz9/PtjYq/oz5XGpM9e/Ur6tTx22jVDszdorsILSdo7MMGqKwOnr3/tO6al/6eddA6/VHNgfgpGk2IgXVz9pAi0Pa7oPl0HFGSGINExyh4sT2nCP+DW8ehp6MYZCeCKQAZnw9i+P9mwQBADDeQxGtyFFkPFOUgrlO1cJpvDAGTOSlBX6WDhYi2QZou6U1B4AKtjFAli09SB1DTQtAOxgLaCnCniBLlrL2dHcAYNb/bu+BUAVH4oFwNRoRaKF1DKBtR7TdlEF06pjpY6aRte96/e3/h7g3f5Y8rc47T+558+bdqqq7eqEBIQMCJIFBCw0CBMgj21igZWRLDtnhbTwTE/OLYyLmB8f8FRPz00w4xjFL2LJHsi1kWZsH0GYZIcQmBGJtaJqu7lrukvs68XnOOd98b1bW7W7AdhFFdd26N/Ob3+/7vs85z3nOc9SexWHOew6GY+0HwJZ67R9/9KP2R3/w+7YcD+35Z562fquplh8JoMZDay6m1ly7GQj3eDYe2mo+daBleHzDDSu8TuuHva8HPzzItqHiM5gqA03+O8sa24xVyZr8pwDYfM0XAtryfCxBNPfLtqo/Xzf/PWuX6qdHREqAhcsaQDtfWK3u5QYCuulsIRKYGj1AO6w1bHbjITt+xXfZP/qf/rG1D47sfDxXO5j30NJq5fde+yCA1kf6eEZLxvufkjpOoOXc1R7G91pBxOKlZbTf95f+6joPlW0KOQ/APJTLA1k3OoCConT5wMqFs50h5QLzm+bzWBMAyvfPw+9Bh3D1OoVhQ5mF5cFdvl95+FZfL+zzHnTY5+YpAVibLdpj0uFqV1a7HUSUhzcROIOvJRwI2lbvFQKlSyKlAN7qfWXFcrmPeDsLLQMT7mMKVvLr3OPsE9vO+sv7l5+7XAfKgjU39DLIVtleQeNvB1FlZs2BVa6zvD95jWUAsSsgAmAymGEjJNVbHhT5c2Vmrtcn+NBEn/vFUGUQUgZWee1eO2/KIB0qFNUp2XV5vXxvBqqKhqMPlmtUZjpxZTAOTk4NU0ed6cDHiMLBdao6K5kWGa16Z2VIMTHae8aDgQ8NUB9tCKKUgbm6WJlhmr5rtrHvNw5Erl/gl0MBRBnHWuTAZE222rJQ9BqtZ7MyoBCNTIYKwDnQijJWqSOBtmFt1MXQyUEdZ0YLRc377vf7Atv+fl9exzqoo5UHpiuBFvbGSyUAbRgkqOrDkcwiakq8xRz6VrurdTC4GChI+aPf/337zX/7QbtxsG9rmIDZRHNr64up1RihN/faLPcZAZmAFutGuUL5dB9YhtK8PjNaNwDZ+GfnWZGZLM95+9zYDsb/SwJteWbcl0gVAsVdiQxf4zlmRpufndfhbKN/VqMUa+wTfzYAJO1hlCxGjZYtHr5pf/FH32M/+dd/zqarui1qTVuqZEEJYSV/akDWO87dykTUMRaOMsz4zwu0ZUaLCGqAZuLFiKH+wpPv0Ji8ywDgrR55aFRUV+Ux7BmI5p5q82Yb+eZxVBFP0XqzfWAl5ZZ/lg+zzIK3o0T+rodLAzr1y/RpLfpBEyj4DLuyHIGGslyXiW9fb/49I8Ly36vDlLYI2nPCcmzXBkpBRAYcCXi8HouxXsMtZVMHqN4nqeKidcjryU536/skkydz2AxFyPuW4FYyAwm0eS3UmjICvWrzbwdc+RlES4f4IYGxjNRLsMv3zLW0AVSszjbj5/h6qrNLlmQ72MnX5mcT4DJrLAE1xR5lwJaf1fv8ENRs7A79uWz+XhpW5Jqq7mPUL6FRNTc1pkttR/38ndfJYQC8PlnYeDS06TDab6KGysEu+heQ1dfGojlpz5mMhlVmOxmPNYeV7DUBNVvCfG/41Bn+9P7AKDQAXqGklLE/oqSgi2FXfMiC157pe0XIst5FHdNW1nRTCl4na7R6DcBWs6sb1un1NG+ag1PuUFDGBCQcpI2GHRweaqQevbCohttSHbuZjYDVFRSVGIr5Rf4siTN5djO1IuE+xBSVRsuBfzQe22wys8P9vj3ztafst371g7YYDuz8+edsNrwQXcxUn/p0aMvJUPeROmBdDMJMBzyTvWAWcIySA15hN6t1HKI1NSRtmY7ken1QDTTX7y5w+04C7wtltLvefztgz89y3x7kbAqBZpnp+887KDYaLbW/iDmpu+FJXQr2li329q3+spfbz/43/9Be+ervscF0YZ3+kQ3GE2u0MYJBLU+NnuefrjCuPF6R1f5nBFqdEwV1THD+koD2FW96cwW0ZZsPNzVrdpkpXM5EHGSJyjW2ik0RtFkeaiym7YVWPlhuHVRVScmVoMrrVA2/RQuRR0wuue/t7VV2bWW9LQ/b7Yy2pHAEtDFlojp8d9DQ5cFZAjiHEpN6nebYHWTw/uVQggQG3ZslC4gsIA6nNKpQRhtuVwGiOf8zqeMEWtSf5abNZ8TBJyFRAAn3KwFymw5Kr+jyuZWBznaWpowIE3lUs5XZwdaYwbhutaFohJpbESZ4VuuF/rq6e8Rmq4CAM3xjdR1b053y82bghg0i95VZs1xPrlv/WQ9OPKtwIxAUo1oXbFmEFwGs0JZcV1KEXFeVoavu6DUogFXevu2Wek1L2jhDTgeLWL+IdgS0c/3Jb4CAHszJcKh+2PFwoHrqHPDEn5hRfQyYHl5oUDlfm46px87gKm06ndhkNPYQF+FIDBHQfYyaL/ez39v3vVnsT9ZGtuIAplC5ej7Q5ATQGmjvrk7UVdcaa+dUMRkuGaMy26jfSl0c6411qnJIgDYUM32TNERCI7foqUVIxX2umR2eXFOdFtOKPfyQJXaKXlmxZgQKNWWyfN3/9B5a/pm2J54Dtngc5tSTL4Yjm80Xdnx05GMEFwsZWHzwl3/JTp+7ZcvJ2BbjsR3tta0+vlCtFrZASmQyJwHtXKALq8CUn9IGMteqJibN3cI1TWbSTjTXUAag2V1RsStxnqUF6rcOrg92RcqEZPts2iQNLghMdof7yVnGuQgVzNoXkMZbZEKjYSJxPuWY03wNsQtiqby9Z7lc23gysznjTFsMoECF7irkVf/Q+q95rf0P//h/tjU1WwKjkxt25/RMpQWJ9qJO617KUS7z0Mv1JaE+L8+EPBdezD3142UzvYeXo6UrW3yyJMJ7iTIOzwHWl4YKKKN1Js3f14PqZImrkZYHjz1WiaFyEZQRzHZEdOmhhfJu2wGrBNPtG1D+vEAjw8Qr7kp5XfnaAjwOTjQJhYNOmcmVitHyM23eirvsRff8lQBQvk6Z0VWK4cgmiczcW2LTT7rJ1u63gSw/ix6MMri2z3WMXstOt6uMACVluqvo5aUSpc/RaUsWezpPOfA5dccPZW8nYqVUNivbCMq0ul6outj0ZeZfglVec3VIxKGtoQBiQ9IOL9yn4rlmsKP719iwBvnezNf16TRLgV/ZnpN0PIpS9aUXLWBlUCdBEzQVdKn6Qf2eA6D6DE0O4anATVNyeF5Fryz9cGSjBGzeqoGpPlND3NuW9wVYBai0n3ToIe1at9fz6TYrxig2lIlpWHQAX7R56nU4TGlzmLFJzfTn+cXALi4udJCf3b1r9+7ctvlwZKvx2OaDgc3Oz2UhSA8oGdh0fGG2mNp65Sb46vmUeKquzI1rTiUx2ZdcjhqNyqmI+wLF7TS707uaB4vxhIRMTvfK1xi3MdYjNbe9PVHH/B0Cj1Ydvx89a3d7opHJIDfBGFmOv7bcogBqZT5NZSnKaiOjBdD7xyfWVY3WM9qcCEVvJJ+hTbYtDYJ7kyuAqQSF7Du/09xXDkHuLQCe6mdvwZvZ+GJgX/3Sl+wzn/iEPfv1pwWstenYDutLW48JcoYKbGj5kT52uRB9PBkNIpuNqTRRMtLbrswmF7QKkV1HF4QOQwKf8PBOn+RwItK1+5QG7+/mf3F2lExMuRcffDQmyF7uZb90xu7ItKv9U2vYfEp5gXMIy0P63WB3o9OhwbzkqUCD7gZGGrJn1wvvKSZBoObqIxNRGPtpVbFH8iZu2N1753Z47Yat6i0bLdfW3j+wJWvt6Jr94Ps+YO/6az9h/YND++azt6zX72t9DXDZ6nW9fXIzHqgCM79naCg8eN7OzMvzuDz7N0GGh8Sck/xifbVYX8GgIILr0OsdgQgBBTVnb+WLCT6zmY3od8957JEFiTaPUlFeW613cnxJDHX/hWxAaNcDl3ghfu36sFcBLT/2YiK6POBLSiMzlNras6RSvJKZU9K22xFd/l0W6mvMA+4fXJ+LJTPBjExLOlOZWERW20B7CWR2WDT603Xq1zNPp5/c6aalw4nCO0KRqEL4QOXsqYUyxhkKICo2UwJyZm+ZCUtwFXXdvI+sMVShmT2Xmzs34/Z6qO5dfCZU15ldV4tKn8szcmWpZCI0fRZlBD0/5gU32z4fNeqZvK8sIUsjjJzXG+liBjLVPNzIWLNVi8+FaxfPaq+3L5Al4OCw53twOxIjsl7LJEEHHlNr2NSrpeqtR4dHEuiQbWm+aqhs1VMq0RAZLUwEddi6dQAV2k445GFKCmtSAiYUl1MBbc2mi4WdD4YC2ulkbKcA7fPP2+TiwuYXA5ucntrk3j2Neathnzga2HJKvZFWHcROY3nzctBTeiCDRbDjtnFuaZmTqQg0FG3LUtF9iFkbnsXy2QIoA2jT9B3whDaWUjgGCLhxhQcv8iqmfsuQgRSC4WObgU7UbDGmALz1fhGkCHBhsuoN62JUgTMU1HG3G5mhU4UEPmS4CbIaXhHj0nyt8nf6VGs67Jj2wm/CLcA21x9rar+7Z+PBUGYW/L53+461VwsbP/cNO+m2rdNqSME9YVj8fGIt/IvZ3YwmRKyG+IwabqjsBeRWt+lgYjV1uIV4p+4mCitG8FUOXL5rRN/H2vARiWvN9P7WgVY7rjKN2ZVMlIxexc7E3m3Um7aYOmCtuGsajgMrgEeCW1wyJYr9SVLTJiADimDiyFDrJBnu9ARIr0haaogIvR2LGhf/gyoGZE+HE2vsH9i63TXGoT/ymtfZe37ub9mrvu+NOgNx4eM847kxho7+aGrcAqiiK6Rk27ZV0dtYtJ3YlHjEf2tWLsxqDJlRAFGjm6ShwE9BRuhnwCrOZBKDyWSq4e8jyjvF+UsYmECb/fK6/PZe9z7VcXkx2+C5DbYJQNtR1C5Q/la/Vl5PmWE7feHK211Auy1ouX8h0piuELNyD8rvyffcFtdcBlQ3nMhsa3shlyDlGdJmyIFvERY4Ey6g2jwyA0gBWg68dI1S6z6fNafkRDbN93M4XQY/z+T0XkHJCnQv1XEjml6b7fX3LwFgvtYupfA26HLrcmNkplxmvVzDFA9ZZcBeVyuvletqNVxMwS9NutFEpZWyeT4zdHBm5KI1CxcrZT8Rker+CgSaYhhE0S4XrrrWffVsFhBHmk/2y+theECwkPVBBDmHBwd2cnyilhMyN36WrI7WhDkCXjERZOl1a7Z5Xg1lXh7xs2kjCI8Dgs0sqolrWptqiefDoV0Mh6rVnt07tXu3b9vw9FQU5+DOHRvcft7NKMZDW9MrOxtbfTlVVos3r4wo1hGoIHyiRJECtbRdz7Ftood9hB16AAV3mEe0OwJTDXSPAEKemgLUEENFNqvBATGRJ8VOZL70RqpNR1aaDuL62KKh6261CMgDsjACUixnjdYtGgmGyGjFKihrTc9Zgk6nkp02jmk+cTjSOtKot9VzKdaAfmFKJeuVfrOOOMBx02IcH78B2C/9+RfsM5/+tH39C1+w7mJiHcCO4Qrjkdp/2oAFrMF4aD3EPssY1oCSW6yJe4RTL16MsXR0sRT5qaIfKWTd5lLMZjiHERADUABu1EPUB1wxPEU//YvLaO8H2l1nbAm25fnmjCB2ry4qAyzXBAqAbMPvNc5/q6VrWdirySICuDxvxRIqN1gFtBv2qW6jwcj6Ryc2HM+VzR7ffNTuDMe2brXsHX/1/fben//bZr1+pdpmv/r+J0je2wm0+tQFC1D+fRtoy1Lh/ee/n8HeNESnat0z9draOu2mzgTO/4ppo6c9gHY8ntgIl7YA2ioBo9CwcivTpJCFC3vtzrcMtPygHsRWXfOFwLk6bPlwbPQrELgEL2UecSj7bvYhiCV1mze2ytqKWanbbyNqSjWIy4PrSzDYBtry39KFs3zQCUZ5Hbsy+mrh10xZjvcdeotOOuzInEKuPcxbzPadGDaQiEXEKUrUvZmdPo4BCAnk4Q+bXp1+/QjZvB7T2wdoL7t6lUFB+TkySy8ZBq+9bpTHzhpHUBFCNKehLwcZyUhw+LCRVfdFAEGUqWZ1ya8VHaa4xt9oUx9SXYzvVb+ef59morZgCGLesX7EATiBm2iZX2SkHJyHhwf20PUbdv3aNTs86NvBft8O+n2Dwnd2gdmrDdUAZ/wmM4Wep57ThSKFOm549iVjej9M3bvI7zN1HAB2DtAvVnYxGtmAOu1obBcXAxnin9+7a4N79zR95uz552x6dmqzi3MBbW0+tga1w4V79jKBBi5J06+4R1F24P29FOL90ereoZ1G4iXuLwFCULvhRwwQKtMVxU/bRIihOPiVtcbPBO3L96ZFI4KonEdLhpRAqx5HxFAMhodWh7bWeLwQX6FYb2yAlvsuC8bIYAFVr9WiNPZD3zNaH82YGe167eYG0MYSJQIOgC3tOsulAsHxaCQtCc+FzBaV8Kc/+Un7gw9/yNqLmY1O79rw/MxatbUdUke2lc2HF6Ls+RpZbWasmgmcoku+Pkc8FX3Pav/JVhSfkKQaYpiQKBmOmmAyTP8lgLYCW61Th3234AwaRkfPpqtB9CrGEzxryiliUqhLN7X3vK7PvQe3vb7rZ3LNZtOFWkBH06W1+ofWO7lu37x7ag+97GX2M3/nH9gb3vEeOwvVLmdAlcjo/AvR647Z5dug+SDq+KUArdaX9u1KQItmIIFW2W8kAOrXnkwroGVPJ9CyCLNOW9LHtcP23qVq+jYwXAWaubBToLPre6/6eZ4ri/+KKUeVGCUBrqRu/f1dNZyAnA/gqoiwysw4jCQhv58ez+8pr3+bhuB9uem75AjbgFtGWiXQ4gFbvUJEHEkG8RotLO3KPlqJeELcE+09LPRNfScpKT+M0hAjA5PqIIwL6vZ8Gsmuz5mAmdeeddtkMQiwuL7MljNyT7BNxykFEFv9pXkvAVlF+mS9gBrzP8kAlKGSnRJde9blKuvL84fJECRKoY0lqHVAFYZA90nf78ekbxQfBEG2enDQt0cevSnF68nRkR3Sy9nb80Hk+32BhEAfwCcTZYNBASNsgkbiurtQq57RIqKQmILASIpIZyw4dABZ/SbzWq6krBxOJhKADEcjOz87FdhSrz27c9tOb92y0ek9G53esfVoaDYZWWM+tTp1WwQ6AbRdAoiYJZs0fp1UAHAAACAASURBVNpikuHzuT2LxDSg7hls3bN7AJJMVwIm9cp6H2xSxBpxx1g4iZnQBnhW69/Luq1Ze2/fnZ9kHuAVLq2bgjpOoPXaLO/r/br8XHdvXzXaHJOntqMAVRelhMI4QNYDiRTrUDbCuP4y0EohGs9atF9cmYSblEtabTu7d8+e+uIX7dN//Ed2fue2TYcD6yJ2Wy9tekF9fGwdxFaTsQ9mo40kjBncMtP7OxuyzPSJSV6X9V5lPYOYMeP2mXyfUseq/q/DO60do8tjO1HYFaiXCYP0EYXGZPu8LRnHPHcuJzo+xGGT6UZJS90YMX1HQOusiFgy9mQCrSxo17ZuOn28bniAq6lU65odHh7bcEwtcynLzjnB1cGh/ch73mvv/cBPW+34IRut3AecX2SCLtRr2BirTJ3vETTHhefZsf3ZyvuS9yGp5e1Mt7oHwfqwcjfq/JV1O85y8Tr5TJI6JvBA2DhRjXaq4Lnq7iiAlq8lfVw73gLaK5LL+/5Jjwe/4x1QU1KsD3pNFj3U30vJaC8BqGoD2WH14q68XLg6FsLPtIyQyu8pHybfU0ZIvpg2ytZdV1BmxNvUq3qIkblriLXbKPI1beJKKcu55+IEfnlGH768yhiwn/MH7Q87QThHGbpzk7cEBa1X/enAldT75j037ULZepMLLj9/vl+v36soYT1zuR354swNUSleVbfxu1RtllzoNcDUgybVTdjIzZb676rDX9ftLIabeFATdY1A9cxSXKes3zMb3lJZf6etDOfk2jV77LHH7ObDD9nDD9+QUcJRP5yJWi3rtFqKZjudrrI7CW1UZ11I/DBmk02nmtyx1lxWz2aVfUVUnOpYGB8+E2KoCqCXaxtNpzacztTSwIY9Pz+ze3fu2L17AO0du/f8LRveu6tsa3Z2asvzM4l3moxeYyoN4xdXS9uXYIP1ULcOvanxuVkvgClUlw9Zd8DU4HbVZz1T5R47KLrAbiOGcsCF7iXogSb2oe/+myyer7WZR5s94HHIKLDSbFqniNX+E7SzyiQEJZVDVK+YR7sXYxMdYDcCqGw19Gl+ypgALj+ASOhdDcrXGfWn2qczbVKjz2bWpQWr1ZIKmXGDCorWa/vkx//Yvv6Vr9jTT31VYFujj3Yy1sD4fqflCmT6rGm7knuXD3ogO5Ailhrm3D2kqeHiwpV9t8poVZmKvbn0thcPYF0z8Z8CaEuwLYGbu3UJiOXmRBjiM63zmnRORNujsjUODz0376kmUFTrDkEsvtlknpRuM6uNwJYCQLvTs+l8ZaPp3MYk+e2OveVtb7ef/Bs/Z49992vs2cHErM1e83pojhhkf4/GI+9Dj1bMPF/LsyUZzgdltC8GaL1F1cV3JXXMGZDnnq5NgktYVQfaKTaMOIztANo8H6vE8Li9qdHuigiuiqiSFrvvAcYLldHAA8F2Zxfu5ruz9rqdYervMfg92z/yZpd0c8quqwimKBTqpoZC89JhXSxI0W9FxlcuXNWARbXdb9qQ71cOELg/Iw56VNGvT5LxGqX3NXPY0MbhY8ygVSJSDppQLj6ttg6WDViGy1ZkkCjlvKfNMUq/goLwDeV9o7lgM4stA5r8/CmQ4iXcJWVuHSagVNMzNMV+I4ihBqoxbJ7R6pl507Grn7V/ma4TFxdBExkKmQ+fDXCSlF+RbVDnYYogoA2qXEFIiBIcZGjDccemDnXXoyO7fuO6nZwc240bN+zmzZt24/o1lQ72mR4DdYkYJ9pHoGRVM2ajoxReeDYL0AKSgOOYe9Ch/cVB1mlOB9vM4CX2Y1zYcl21oAB+bNLBdG4XjNoiwx0M7PT0np2dn9r56amd3btjg9O7Nrhz20ZMoblz22qjkTWllp2q/YfRb/tdBCo+pFyZQGQ4AKeGlOse06rjTjoYBTCmDjqZjLQKWgJsZSkpenkjfFLGKnFU9JzzORNw23tuclFktOyZBFrWs4A5MmgN/W63xBaoTarbVY0WhmG/t2dNDnQ5cl0GWq3LCCK8hOT2fsuVm7YQbIouBtSyLSWcvS7Oz+WPfHRwINpYmW20DAGeX0GN/KlPCHARpHFncIuqzWcytmDM3lrGIgAtQxqi3UetQBiK4MQ19cEDCbYEvWS84YWsvmZF5pcDzVIws2GlNt7xLyWjLc+/PJMTlHad7U5te7YukBV4sk+9vs5+g8VZwAmzH6FS0SlQE8+RhVp9GhPrgwAa0R4WYE1rT7PFiMSmHd24aTdf+Up785Nvsx/+kXcYjaFnk5nmGnOdeQbpvwWuXhLZBbT5uTZtNZd5xbwXpVf6Nk6J8WuGRiTq6Qm0ZLScBymG4nszo5XqeMr0nqnNmekcrYmeaDh1XAKtTrejokabD2ObRnwQSO58eAXIKt4sVMm7XucqalmHZ1jhbS+4inrUAw8DjWI4Qf57PoidPy+Lr01GvYtm4UFVtECR0WbB3rOwzebZXuz5+cv3vxQQiH72qNCpP39I/IkQhM2b9c0SaFWPbbVERWb9NTNWebFG07jEBVUrQTn83XtmGGSdi4JPUW5MrrME4awF81m8ncbB1vE6BB5SgjrY8zWyh42wytuxql+hTuZgTLU0ESM0LUAL3QmoSTSG6I1FrGuM9iZqi1gBxjrJQwtZ/sHRgQQ2L3/5E3Z0dGSPPvaIPfrYY3ZyfCQBWZfxbJ2uHe/3rC3rOBcycSGALJsMxbGux2q6z0kdj6GMUB3i8IR6NqzneE4u3NlMmtGUl+iZns3d/5XPR9/naL6ws9ncZuuaDccjO7+4sIvhhQ0xVji7Z8OzU9VrL557zga3btl6MLDW1DPaJYKS2cT2WtDUtFR4DVOtJVJKug1hAiLgyYOiNQlgg8blsyEgUuuNWsY27T1JI6sOHUIq1cwjoFGbUAzydsMKAJJn7spnZdFBMSfQ+lxbJvow63ZPM235PnpofR5tT5qNDCzzfnrrjNPySRunYG4CJSlQWFdgqzY4gtBGQ+1vfC8OaGolm82rwQTzGTRlW3XGbzz9NfvUn3xcQwjmo6Gt5xNbMEt0TsvPWr7HopBhSML72FYIoaZmy7DPXMw842VPxFhChsdLRyCXLp/+kxGv9keMTMy99+1QxyU1nGdMuZ+3kxUXa/lZ432vPEPq7AAtauKGAkz6Xi0cwZb1hk2ZIqVgo2btZsdZOD4mdpVkyGFWIqtEstpuz/b6h/bmH37S3vCWH7STmzdt/+TE7l0MtMfF+DBAIxIIP1tW1u745KsE2kygMiDhz0xkHpTRbnsG3Hc+vwDQbtdoZcE4X1iKofjcDwLazNB13UfdzvpBF5kP/ypAVSn9inmv9z3cEpRCTCXELyWpWxRH+W/53/kndY90ptoV/e0C2M3n8VrPVb9e6Po1/H2rD7XMqHcFEvmabPx2w4dWc9CQ1SAIqeo7oovLQEBIEJG9J4fuuBLTfwpTj9zMmv0o5yWT2pZfytTCmUo13K3gqLwfV0XUUus1N0PDifR4X2WvElwBAG764Bm3ulw3YqlG3cb0Lsp0wyNasib6OqGnEBCpf5NAQdQloipvheKdqJF2+/uy+RvQk7pY2OOPP2ZPPPEyu3nzYVHD169ft36/p/t6dHhg165dE33MYd5rt60D+MgtyTNS9cJWCnEXV5EJknVmiw6N6gQA58j72exhC5j0LXXrDDRUp5FFn1NwysKi+X1CJrtcaaYlKuTBaKT7MZ1P7eLi3IYX53bnm9+04Z27Nr592xbnF7ZmFu3FQP22ZLS15VSKWdWIFZgt9d8EG864NNSOwD2jzEBNVLXvYITUZuNSmMpkgu+VAQWv4ZGNC/bChCJpe54VVnhq3eG+RXuP9kPUezEe4OeV4VatUt7ew2sikqKN6vg42qkAb/2KIe96XX827NXSPMfV+D7URAKloIzLPcdav7Ses+c1DExSZzEZjezO7efsma99zZ768pc1u3Zw964d9rrqZcbggmHx1HFhQWaTsU2G59YwN7bIgfHM/UWshqMU5iMSWwZjJAcvFrN+Ob3EOsnyUlmnVLYVwWqKhAAjfqXlqLceluIwf+0E1zLryzMpA2fuC8HmcHhu+/2erBIpb2Aw0Wh2bLGq2Wgyt1a3ZyMEX622dfqHtmrUVfLA6EStc/OVjEsaHZT5dVtxf/b2bF/zhfftoYcetkcee5m9/Lu+2649fNPaB4dm7bZNVyubUI8VE7Lj/I9bpEQpqOjtszjv0YPOr/zM2/hSBiSsXf0KBzUYKej0VnNj8pLvwxobT6YxVGJtw/H4vvaezGiTBUywrR3utS/l3NvAcCUAhkitEsFsuTfxWrlIdoKZxDzeO1rejDLqyP/eCbZRrd9lAZnvt12j0BYOlbS8gfTWu+RMsR129G9dyk6voI23g4JyQegaVmvrNls2C6DlcCXbom7jRtnVT1T3J00J9LmiRu39uBs1bm7kqj9PE1GwEHNlZrlRtwTjlx4T15ibf+fzA+xWZLSuFnT2wGs9mquh9or0Qs368mZajDaQ+vVCEs/1Rd2QAxQgVd8q6sZUIwPWHNBka52WrZpkaR0BLSD5fd/3vfaGN7zeHn/sUbv58A1lplCSakBvt5Q1ic5br2yPkWrNNj36onzJPjwzdJk/z4/34b1pywFos1Y7HE/sbDa1EdcZAhdlcnKPApT84ZHlAbJO70OHuaqaZzFdre0C16LFQgrkAe5Pi4VN5jM7HwC0Azu/e9fGp2c2ukOt9tzm5xe2GAxtycGvzAlv3lnVBoMXMp+jrbYUz1ak3I7P0sabGMFTToRiApPWmtPBeaiRjcKYePtaWn3yPTE4QLOUnV7OjPZBQCtVc/TRek+yT/rhOshsAVpYh/39npdPinNEArwYi5drLBkmVdaifKR/SzVysVjL9VuJ9FLHIEofCa0bYXC/Lk5P7emnnrIvf+HP7ZtPf93u3npWtXAy2hZrGtCdjNXC1W3VbT0f22w80PxfvgeTCw0sCGU436vJM+qDkZNMVad1UNwAbeoh8vMlG5ZnaDI2+fVkLjJZKAP8vIfJPpUAnCwhz5Ixl7By2mNJxRv903vW6OzJEexsNLERtVjGIqJeJ5DUqMN9u/nIy2yvf2CH105s//jQ9ijB9PvW7x9Yt9uz69duKLgj0NIeIilD9EigxdrUbOAd82QDaHVOXgG0D0qEShzbPofLf2PtuoGIt2JxDgCy7gwVHgcR9OwC2glCuKJ0J/OPmO6UYKts/WCvJZS5KqvdjghyHbNwETTtAloPEnyDP+gXhz7UVCLKroiljEqq943XlJpQqnR/j13Z41ViANGrWQF/wEVendFd6qPe+Qrbiz+jKX2djAxxwWSqw4Y2j263XfVf8YIcmJz6+dmqKSZS4tbVL+j3L5yX1P5QXEqIklQ3CLonI11lmlch7Yug/v3AdKB1GmfTL6wMF1ovXFyyHapiANQ2E4dliA3UJxv9mHIiWq29LQSKL6Yt0apyfHxi/aND6/R7+vqtZ7+pw/Ltb3+b/dAPvsVuPvSQnRwdyMih32P8mru+kO2pFrReWY9hAKgp1Y/pbSTZQpLXmLVJ0cdSt3p7D4rhs8nUBoBmlC5Ul43aYj4z1UnDqSuBlj81agugnc9tssLKbWpQ0pPlUpE+PbZDfp9faHDA8N6pTc7ObXzv1MZn5y6G4nBY+UB3N3JYy2mKPzHEZ0gBmbozC7RnMF3ITSVSEc7+86TVW8u8Xc5rdmSdG7MUF+Q5qxDq5Oi5BUhL6ljrq+ijzYxWimUNI0BQ5eumf3ho+/v7arESdVwALc+gFL6wqjMjy/2gckKxjtO/KfftdumqYr90qKEm93XLPeiQddcbNhoO7NY3n7U7zz9nn//sn9rd5xCm3Yv7vQy7xrX12k2bXNyz2WQoOnmPYA590GgoW8c1823RWMB6hXkFiyGPRL9G71woz9iyVpkAKao8bP7KczKIiUs/XwYqJdB666Cvf5WL1mtpF2BTEER3en3VSyeLtU3ZIs2OzQnA9nrKZnuHR7LMPL5xw06uXbfewZG94lWvsfZez9r7AHNb57l4LbE8tL21te5YAzBUrO+FC1K8XEadeMcZlLKNFwLaXYduiQPl+bsTx6Ls4CVEfBUcaDOjpT/8qox2ykCPosSmtkmVCjbeDALafkdQWf3aBVa7LjAfNq0MSR3n9/FvCSjla98HpGyc0gFox3VcBXR6mEjNi0/woOvfeR1EVFdks7t+Jr+2ybQvy+svZbtF328ZVeV/AwydeiMy2r5dDABaKJxoV5Hzkxfkq8+Vri5xqMun17dZCIy2go7oO1XgE4B36TlseT1vP+vc9A8MluT84odzpXquFJUIVpz8dtMMz7rVpuOFIXhs79NM0UNFlnsmBaj19vs6kGkDobf16PjYbjz0sP9582EbT8f2p5/5tI0GA/vRd73T3vrDP2SH+z3rtpqadnNARgtIsJFYrlBuNXoqu/Tpq8VM0WuItkrqmDYR6oqZ1aKCplY7GI/sYjLzHkDd4/QGB4y41/7MCApCjL3JaKGRAe312ka4Gdla4DoW6CK6WtjFaGzD4Ui1oDH/fX5uw7NzG9w9teHZmcQ5TW7haqHJPiKFaB2ajg36ksYevk5/r2a6xmeUC1C43bgdpUNTHsI8H8/yvM7ux4/3VZYgK7AthFNeQ3V/2xJoyVgzo812ogpoG3U7Pjmxvf2eHYhq3KsYlG2ALc+UzX7gsxTWiEVm9CCgvbR/Q4mPDSdlFTL6NoFAva6aIWrlW898w57+6lfta1/+kp3dvqNslqEP3H8NIJiN5UWN/3SDMg0MD9Tx8FyAS42XZwTQ1jSFxpX5OQgkE93t87IKRgsQ2pw5m+QlW7nKDHb73MqEpxRbOdDi899VpomiuNnbd70AQ9sxp6C2enRij3/Xq+zl3/0X7PrDN+3g6MROrl+345NrymiXrDTKOypj4X42l2hIDEmtITeubhtNBH3cvo8WDIOIlVXHB6DQ1lTPx480D4qvyGgzkdo+l+8/p/3M2cYTKep1OG4y2pI6TjW0tDqrlY3wztYeWqvUswtofb97csR9dqBt3480ZYABlXbVLyLAEmi3i/llRroNtMooi5ffRQNcBbRp8XVVH26ppi0DAW1c9WxeXaO96vrZ4tnHlt9XZosZCXl9cgOWVTEfMQGR3mSqnk5qtIwMc5N7d5/xebL+83JLSjFQUMdqsyhA1D9j+H/qgNwY47tncAHEhQXZNsDmfb8KaKU2VPuNv5+Dvve/8m9EzGWrgBZ1Ye4v8JIQOQw5qozJ+zzTvQgf1GvXr6kthw1+QlR9ciKLtmvXTiQe+v3f+1177tln7cfe8277kSffKkcfgIi7Q0ar8Qr4AcsgAyV2DKQIAU8qhjfKYVfYAjp5QKjNZ10TfUx95mIytXujmepW3C+Jd/hvlJcBtFL8qs/b7xUY5hGv2wRO1wuDBwBcJ0T8AtqVDciWaUWJ5nhAF3r8FKA9P1erCd6sgCqAKqaabIGxb4u52lKoEZJp8XUOsxR7CWhrCJaghh2oUuiWGZbA9dJoxuj/lIsUam/Panl26nkOoPX5ypuMFhBNC8btjBY26eT6ie2FGAqgTT/uzGZZVwkw5Z9+kMVpXATa24BTBrj5WhWoiVb3ofFk2Pm8BULRdshcX3yR79y6ZV/70pdEJ4/OzzUAgmwVkN1r1gXAg3t3bD0dWw/acYFH9bl+05vLFBqBbXIEUXJaLXNt+MG8nYGV51cpbMr9ijVk1rN3AQnfl7Xe7TPIGi27cz6yvYNja+71bIRegHLW8TV79Lu+2x564hX2ite81h56/GX28COPWae3L4oZAZkyZVgZgkaVVlAnuysXQZpU+7AfcjtWGqB1xr9zStB3C3asYybzdhb6YjPaXaXBcs0kdj0oEHkhoM153iXQOjXsZwDtPWVGm73k+b4K2ADak27jvgJl+aGzblCCbfnvZaRZPuhcNPm925FHuYB2bYa8WbvA9/Lm83aVEpDL/06hwTbI6u/UiF8AaDMa3P3ZXN2ZC9gP25wA4+DI4ZFUTfl9/nomMQAuIyXQZm9udQBU9b2NOjevJ6kxD1g2FHLeAzZD9u4lIGYti+/RzImk4rf+dFCPlpqd0ZZnOWQxDrRuvUHdI2k5DadX43vW+sJIIqbEULPBqJ7PQfRIBsg9Y3waQHr9xkPKaI+Pj+3k+jU7CmtEaEZo4INezybjkf3mr/+6feXLX7Ife/eP2rvf8Q7bazU9i10u1GsKzQrQcr/JPqCKEAfJMD9acmSfGPVZORCl9SWCFQ4WDhLz9gbs1zCbuDccSxGtThkBkLel5PhAZxrc91VtKEsHWQFv3WxuAC3q35WN52QETtsxFWQ4nUuENZ7OjJrwYDiys7MzG1KjJWtlDdFaMGPyjJuvYBtIHRFTi8ngwmw+sxVOWICtNk6MzsNCTxmGb3+vLzut7AGTTzbyXxENR0AkmjgGW2SdVGsF8BY9Hdmu1VSDfRB1DL1weHKkjBbDCtXPQ5xX7rfcN5WMKKZAsdiyj/q+/uxCoFieL6KZJZzyYSLz2VTDIQjqyPBgFljHUr03m4Yymf7b+Xhid597zk5vP2/n9+7ZrWeesVvfeFo13B7iwsXMJhdncu/aR7Q7Hdnk7K4tJwPV0slqAVufraoQ1QWAy2KqVFDDueeqz13M7M7zNvdmAm25PbfPwqTjU0iWZYIaoqd61ybLmo147+6eXXv5y+3Vb3yTfff3fr9de9kT9vATr9BkHddIQEB1VDMnABmNRmKYMktlDZPV6sxcrbXe9gg0uZ8hbnOLTLy3XZ3eWIdwMnUz8aefgTmxJ1iVOJ+2A67to2mb1SzX0n2J2wtQx9keJNHaA8RQZR+tiz1j8hptgbOZA+1jh70XpTouqY0KRCPqLcEqP1SZOmd0WoJmLqIc5JxAuB3BljdmV9QjmmtrePuDsuBdtLJGP+0EEf/iCwEth2pmrLmA+TPBtawR3X9da9VgJ9Ox6lS0d+QQgY3tYDhf6egrRk9rMobX5XSv41PkQ9Z7VZNxXGxAFuIqS/fGzVFlZR/wdlT8QkC7mPt0IN4+/YllQh/1L2/NiUw2rP4ktInB4p3DA2WMog+jxaOXfZX9vl27fkO00/4BAou+lI78HVDGyL9DoDOb2b/91Q/an37qU/aed71TQNvvdpTVAjx7KFdpY2GIAIb29A0yzabbsZnckrx1RJSxpsPkinD1rD4LUTu1VYBobVIHD8YzOx2M3fs4hshn/yfp4ybj97YXAFZAi3esThGz2XpmyxpAu1af7mxVQ8cq0EXtiQgFladcpBBMDUeKpPGAlhqXvsbJxLN3gGN0YUtG7Y1HNj471SxbBCeq6UaGH/1eFRORntp5qGh9VPX5KAOlo1H00Orw1nP3OmcJtPq3sH8sVcdktKUFIxnt/mHfev191QrZA5v9shFI5v5yzHezewEmk2Co5+f+rUROG5pwm27Vz6XhhTJMB1xqlPobry8TDzfy0CFJYMRwDMR9ZjYdDu3Zb3zDnn36ablLTc7PbXR2Kl/qBsPkpyNbDs9tNRmYTfFPnss6E6BNQwtfHSjzfaxgnjXJgiXtWJ5BJWBuguDNSLtdGbHALOY9ZyuMAiXU8ta03vEjdjaeW723Z698/evtDT/8VnvFG77X+jcfsXW3Z0t62TFoCFcr2nnUhij90NKG44GYQdiZdHvWtWkQkOYYWkOiT5+Gw0ZbrHzwA9nxAt46BrPk2e/nmcd3KfrU3XoRQPtiQLb8nm9XDFUaVggHwzUrr7UC2ldcP9Rn8jffQM6uBVpmqS6axdnI2wPguHdlfQ5UXpfLm+bzQIMXz17WoDsrzMvNG4swryfFOzlsfSkBTmzAS+KJ/HJSpS4HqxZj8Oj4d/IdWefUvSiAN3talekIlN35CIGJXivqCHzOXUBLtqoRTOUYu3h9NjzOSkSGRPNMc6EOyf3MmZ7Ua/VZK7GTZ08qBHKtEQW7ACEPGHdO0t9D1ViKW9LsmvfAeD8Xcf6pqDnqV9X9joV/mf7gWtjIGPd7xqd6q9SqHMArN0uIsXpQTsyOBShRA7N2OrTndLt27fqJXTu5Zn36Wltu6E19uhOuMfpvMl4MKPRvezKJB2QBjn/9wV+xP/mTj9u73/VOe++73mXH3T076nU1AQcwJpslm9hj0LkywbXUyuMQxMlkQupWN53Qns5snrolgwqW3lMLsCJcGkxndnc4Vo0rKT/vAXUwyLUkMwANeABoizanOkrmibJKZVOM6GP6R61hE+Z4kuFGdntBrZYsV9aNYzkh8ZzoAZ5Pp66YZoLNaKgpNLPBwAan96ROXoyHojnJMNpcW6xffj57FFm7peqVNVY1+4fgSOsJWjT7ZlUi8AAiAzeecYpfBNYx51aq4zYjBjeD5slquv096x04YwFz4XXhKElEZuACKJ/3mfSp/i47xY5/czEtafsc2g7W04pTyvO9jtdjAZJYuwisVDOfTDUswcVl4WWteb+4Qc11P+8+97x99pOftM9/5tN2ced5W40ubHZ+z5rzifWbNVuQ5S5nVptP1G+7XjnYagqQmt0QKDkVW6qNuZ9cF5+3bP/h67l/ZcyiyV/hlEXSEXXqvAcJzlUyoClO3gkwmpuNanvWPXnYXv/mN9uT732vveIN32fL7p5NWPudrlrPGh3fe1zvdDzVWEayWgGn0b4298lJDOuIdklpAmp1O+73bYlNIxR9CO/khMd+w2yH4u4uoI2e6SpxewDQbicv20CbicL2Gsjv01pV3Tz8wsMoKIdZJHWcGS0DKlJVTOCLV3320WbXhcOR7/8KaJ+4fiBI26Tj2wC14fhT9ZZ1GA4HpPqT2cQAPNWoEgDigYt+WSx93mW9qUZ9F1W0bLmgFWFlzbgoemIFWBz0RJianOC+qiqIx8GQE3N0ltFbJpeYUOZuprHpBs6xUJPvrHcR+bQXRDEiCnEQEyWik1Vm6h6lKyNdL7XRBGbqViOoTgAAIABJREFUgfN+OacYnfLxMXmbg3Y7o08ALusr1b0OupELy80EjUXrhwamx+xUN2gItWdmRkF/IeBgE4wnE/0M2SBWYePpRIYAagGKepZHiTm/0a/52vGJRB88I7lSsZGDAgI8yUK0MXTIur+t2wqyLtrWbu+rzQNgpVkd2T4Cp7omtFBfZioGXsAt22u3rd/ZE93bR9jUadnRtUP1uWKDSFaGgOmQvlfU1sulvrcDIDM0gQNexv3e70odaH9vXyrGX/vwh+wjf/gf7C++5S32/r/8V+0mpgzjiUahdZo8V89kCASIylu0pnCgQiMHjeVAm9Ukh0m154R3qxyqNMR9LTp3tFrZM6OhjaP8ULEzsYbZnIpyk0rSAtwYnGgjTidV/V30HM37AbrUavm73KiwfaRRfjYV2CbQ4mDD5ncLvbrNp/RwTmxwcabWoBkzbtUH6pQyCliOFjIOri2NBzask+//BDe+J1tuACbeAxbG+z+zN9jPCPaKem1jCIFANtq10sBCRhIwDJoW1LDuwb6A9uDwSGWDpKQlOElxk59QngYQuBdhsbcUlUHmZX5q+4AtS1as6Qw0gxsqWCN/lzyPFDzxPnHfFLQj1Ot07dY3n7Evfv5z9oXPfsY+/6lPWL9Rt/npXdtjEtB8ag3GGqpeeyagbXVQdPu5sZipa9mFjIV4MjPRMssrqWRfnWtr48wWKZL+HU1BjOTLwF8ubjFkgb3L16mLNw9P7M+eH9ir3/zD9t//o//RRiuzh175Klt39uxsPFLrFqaWAh2CVTkgLWMIiNfqF0ySEiPgNpPp/a7ADcalej7+jKpxnZmdhu6kZEzzeZa4VOQ+L+k/k5EsxXUVGIuST0YTxXF0H8RgC92/sL71pee0eFLwJBYXnLvx3PwzbLCAn9GYP9bxa1/56Ppyi0eU6yOj5MYJ7KIuwg/poom8yVg6bV+sEXG6C8pmmgg/50Drk0MmMw62plxr1C+6numAVbTP3FAaplUni/pp2MGphSQM+LXVkgbD+7XqnyPDDHu2uClEXdn6AHXIQlT0osUJqDaVrSgqDxpRLQ/U0wJoA/VFHcnfVDJwfwUov+xB3xxWG9V1Au02JRvhjLIj0Tia21qXXSD/TXSYzj5SV6diN4YVKyqP1h6AVs8AarS37+YUjH/r8FqMZHZaN+nkNJHQYbbISShhTBBtQ6q7sECaTQGvrPRo7g4/Yg4pIvEVBqcNvt5Qs/oK2X4nBnzHRCE5LbXbdoBieK9nx/t9O+z1rNdpW7/fkVipxxSc9co6zYYd7HVENQEK/L1D/TYHq4fzEMDNIcs9gv79td//HfvtP/gDe/33f7994K+8zx7v9a09nRn8QAtMbTJ5B4Wwz9Fsrvii10n12XQoxIi2mBDjQOvUKJNIBLTEdrQ/YKG4WNg3acsJsZuGCRCQoOKEmg5XMU/FnD7nTx0gOTEJsIp5vD4RyO+7aGSZZKBIdo9lemzlSjWdxoG2tmarIZtOd2RqKoKeMr5rOLCze3dtMhhJqFNltUsIQxyOqNW66cdlNsTruFyT2wa64QmrPRWuST2yZzAXSbpTDlIx7UjBNG08GgHpXscaBh9mHh5AN6zd79n+4aEdArQoU6MvV2WSij6Jogn7T2C3Ad4UT5VgW57EVwMtFoML93J+QHtgMhW7MiJ5egMe67XdevYZ+/hH/6P9+ac/aTYe2ei5W9YYDW1xeteOWw3bs6VmCk/GF8wGEtCyDydjDRqs3r8q62wpZMtMrboWR1Qf6pEZverWG2cy1oOEbmqtcgZrBMuxWtqk2bVX/tA77Mkff7/98Dt/1Fadnp0TRAJ+KLC7bZsznhGLVULsEPTxpvI/1i8fC5gg68GXl6XEoqnO7+t+A7RZw/RgpQwm8tlt08QvCV2Lb04s2rU+0uM5a+YeHGx0Nvxdw9/j9bhWSjaz2VT7jCEhI2YUR2Dq98DLciUjrGt49ate5olOZQS9UcF5RBkeqtEr6QvPzd057IlKnS5wU+bcoBJX0PtI1KxRZ1BCdZtMWWT4z+7pZxi8zsPiAeFBKmAPCs/7/Zx2U1bLYR70A89ZtbQZStJKB6TX5How+AbIMSmoxh9FY3K2O/D6UF0yFKD+hjAnWo7SP9WDipDkC2QBWz9yVe8kIIgHUQJtLp5dNd5cB1y26ppBD6UgSOOVFp5Nu4tTDBSIg0fUe9ZmMVpo+3BvXgsjfE0vWS5F01HDdvGH5wTeC5kLnXqJ2x3yEZUloXSGJkINDUvBDFcCk5hp6upMdxFqIXypcZC2tDGFaNxvHIA0Ps6BsN1sWh9bxO6eHQO0fQfafez3WjXr77WsSxa8XonaJJuF7kXIRD8o6loctJQxMk4P0BWI+0xVOkd/+4/+0H7twx+2V73mNfZT7/sJe6J/aN35wrqrhS5r1Vi5MlJsxAZofVI7s05dxORBWbZs5aAH/u7bUo5UKyLVmQ2XS3seihFqc4GvrU/t4ee9Hy9qfLm3qOcHyOb6yBp/TixCWCWgnTvQ0msrNTLzbKPHFkpTgZMoao+a9XwoBcz9IBgPh3Z+io3jhdPJwwtbTiZeq6Y2qeDYZ+uWunthTgG0CoZDx7ANtOAd3smsr9zvMiiJyUuZnWrqTwwy4LCXi5RcphrWOdgX0B4cHF4CWmeVEmmjmzeU07uAdncge9lxqMwYPeh8YaB9EGg7OpiNhkMNrWdm7Z9+8hP29Je+aE99/s/s2S9+0bqLmc1uP29HzZr16mtbTYc2nQxstcJW1JmO1QIA2mS0eVBXZ0TZArKdubN0m86ySNMWiYT79W4Gg/BZ3YrTZ1zr3GYYTGff3vhj77N3f+Bnrdbdt0df9Wq7M55pP+HfjUNZq8VYPG9PcitM2btALKjWKmIQk47IdkugTTtOb+0rylqVWCgNPDbAlIHNgz7/SwXcDVO7McXItaKUUgGK/5t3HOZAixxb6uUk/Xu068zmMwW3slON3v7U5CRFn++bFqC113/va9fVG+eBLgcbV0dy6HNYVvWayMB4/lKYxfBs9SjKxcWPGt94TR30oiUpfFN3YnJGq616jB58TYPE1OJCrZIMzKlGn32obC4MzCWwiJmTShJ4J6UBUWGVI5vbFqq9ggwmmvY32YZTv04c+8HKzclZoa6cc+DVoRgLXQ8hANanHYealx7L4umX4qFyY5cRVdJEvledknU7NSIoB0fuOyDir5cZ8uX6sSj0WMS8V4K2Iiqpf4vaYN6jyN7EUBCnNlvWwgGGQ4daSqMuYRLBzWQ29aw4Xk/G8Oqd5NsA2qYdqq7WlFsMtdkaQBu/ZWxPUNVs2n67ZQedjh129/S7v7enNoh+w6zfhhpuCmiBcUa/AbD0HQLAlBYSxKgNsRY1aByg7e6pzvr7n/mk/avf+A27+fjj9jM/8QF7xeGx7QNG46G1mxwc3rvHWMIW1PG6qZsp1W1M3PGyqlOUOdNV9ylGfqWCmnKDvIqXS7sLnTtfiI1hPSr7C7qcdcxGyyDWa+2ezW5cu/zZJ9DyPDUcnn3DWpQSdqFm/3SlIpvWYRlzjJkkpMyR4IixXdDM9PmentrF6ZnUxyhiAVrG6wGyiFRcY+AZe1KqWa9KHQIBq9ZuIIu3MBVljKjf6oAiY42e4zKjlfgtvI8fBLRlRpsCtKyFCRNDyyGldZHReo1tQx1XSUO1by/rTi5Txy8MtNuZVQnonHPnGlhQs/7+nowtxmdn9pHf+Hf2uY99zI6w8huPrDa4sCW08WxkSJBqKM1XtH04YwLQbosOS4DIoKzM9nxN+ZD2zGgTaPlTZ2PhHSyrWAJB5iYT4Pb3rXlwYh/4e/+dvfHt77avP3/XDm8+bvdmC1t396xOyUg2Ry4Y47e/pidMntUSLBDIMzaQcpdTx0n5V33XagHLZ1SqcjdAu/0Z8zlu1uVLhdjL318yAkkjq2bMPirq2nKGi0lc/kycYU0WR2mXJkP5cHqJGwvhynaNmLKOkq3Xven7C6D1RSnzgRAs8YPUTjKzyqxNRXnS/iZ1VzLRhYy7EbFcAhtlABwKTU+1J3jbdmz/4FCOP/DGAPZoyADsC2UKHM4IZnwuYUz+iIjMqUunOfU/YV5ci1oS0k3GKSbAlpYO9XRlFqw+QheP0HSuaIxm68VSpgGy2mPBRLSSm8trvE49u5UaCx0bs81BVW7MXCRJJWxnvKKVVRP2Gi2BhWjgqNECJt47G4dF4eIDMHJIYuiQfYzKsGNEHVmu07t4BWfPYdaifROyhQaLpXUDLH2kWsv2+30JJryJn4w2ei3jGShCJqNtNO1ItnkNd/vRtJv47ziMYRTITvdbLTuAPm63bb/tiuB92jtsZfvNugRQsiBfQ/XWBLT8XW49AbTZdM3hquBPdn5tG9na/uTLX7B//iu/Yv3jY/vZD/yUvfLoxI5gCi7OrUM9rBnG5wG0GC+KDo176oWAq4HWp9doMpi73CyWMqyA1iUwEmXH5y6ou/SnddrIgdZn1HqZQ8rwnFfKJka8FmP5AFb10eYcW7ln+bg9HWYan8i+chtMngsbO+njwfm5jS8GdsFc27N7avMBaBGQqb8WMOL9ODSqCU4uDHFbOh/ZqMNDhxHbzg8i/+22fVkeSaCVEWdBHV+V0XZRHR8cPJA69oMrR5h5ySa7xD3D2oxJfFBWW2ZH31GgxQObAQ9LtBF7GrPXqdXs9377t+yj/9+HRBsfobK9h33mHSmQm7WFNepQ8zMPqNXe4wM4yuvPemxaSJb12QqE0aAQOCFQIwCFdo9avQJTBc/YoWxMSVLvImaq07M3vusv2fc/+U576OWvskb/yMb1ls2h/3F06qAXmVXev+yP5cLLKBqZKE3Hwpb8DqBVqaoCrrD1LLpC5PxWjen0mnuC7C56/NsFWrBom8otz3Od4ZnZVu2ZscarLDwc48JTXsFelA67TK8qxo5mgJBrDqxWp9Jr3vLmijrOTMsVxQ64yh5kgecUph+yboIgqrK3J84fQQ1Fc9SkOsRj40JZaGxVs61DgtYEZmMeX7tuLWap1tz9B5C9h73ceCyARepPjxZmBYrC6IVUS0g4C+VYLnRKC58ViG+nRyCh/JQqsamDGrDVlnQ/PIEwh3qvw2dhwfsBRisFB6ePh0JMdVlN7RSNgy0/p9px0LhlDFU+3KQT8t4lGOuAyik3QdEBIIyW44AmCwhB5WYTxuGiBcQkDW1Wp+44yCdMd6nXfSoPVGwML65aoGR04VcKjapBzIxN06HprAS0PkCrCRpcD5SyVILRIxl2fmSq2NABtAA0zwegde/UGBeHu1WzYX0y2lbbDni2eA4jjqqt7dCW1sObF6FTKGelAFbWTN10w5KEHMVBPibTkD2Pa2aff/YZ+79+6ZeUVf+Nn/oZ+67ja3YNzniEO5JntFDHrLdmo13VaGv8W1l52Fh6hNwk6vXctOgJhjqezRY2XixtMF9pzUi8JmchpsR4rTZr7zpIiixWQBv0v/oKJSTxwI7AjeeCbkAU9WKhwI894tN21jabL9yfOPpVE2g5MhJoZww8IHAdje3s7h03UyC7Zp8QGKPWhtVh5i9CGSamqL4UgWRKf7k+sl/pLjaWoy604Zm7RZ2yp2ChvJ2rXtVor8poAdoXQx37UO5owcp4UX9u5h7nvnpQ7vOdpo41MYgSDUFmvaaaeK/ZtGefesp+79d/3b70yU9YZzqx5ngoZqU+G9t6MbL1EstM9ixBUvZVJyu3EUWxRkg48iy5XwxF0ObippJNTNqY/SPqMp6P6OMQPHKvFs22ffNiao+9+nX29vf+uHWuPWTHL3uFHd18zDqHRzFUgs/nimsBrUpRXjKQV7IBrEzxwgFp4ZqQ7EAJ9mnTeujrIg+gZCrKs3KbOv5OAO32ergUkEmv4+12uWc9iIzhJ6GlcJV7Of3M6frp2MW228FcmVzpfrzlx/5SITnwsNs1pU6isamzNcUVREWD9WqtaJTNTeO0lIcxGcbrgmSYPgeTTQhwjcbQkXt2fP26dfcP5BMLNXZ6emrP374t+pj3o6eSZnfcgFggAC2HuZrogy6VcT0LtShCK/oN5Sg3kPaHBFroY6mOQxBFNnvY3xN9zLWRzQ4nGAXMbETjuibe+BguvzMiFSPCj7p0MT2jjErLG51y/ATaDFSytsUFKPNRBtrSgmWDaPJIvHelmtMCcKEBSwSnIk3BkIPUWjaOUO179MCtlgJHtVYF5ZeZjwIl2j36fWU12b+ogyupEoaJdxhy4IIFV4t69A2oeB8roh8HWt7L6eqkerEIXNpeo2EHAC2q42ZDhxHgu2dr69vceoy75DWifUrmC1sgq+cuAYbXibgWH2jesEnN7KnTe/ZP/8W/sNlqJaB91cl1u95uWHO2sBZg2qDeSfvMpkargc8BtN4eshHZyPEr9oHEDuK+wgFLY+6Wqs3eHeFRjB6Akoe3JSWjo4BTqmPfhqmM3wAtX6M9AhBduYF/CPKkFxDQwrQsBLTMAOW3LDolVHNjCJgi75E2taSkfSAeyZPhyO7dft4u7jrQktEuJhP5Iyc4khXxM25avwHazPA1yi2ANosXqpUjfmKgfIofA2jdBMWBVvOCQwzlma3XaLMFKIH2KjFUaMgqoPWMImvp9yuOM2HYPmC/FaDNg78E8Qr4ggnIcW5MW5JyvlazP/6d37FP/4f/YLe/9AWrDwdWHw+tuZhYfTHWCD74JKnSoe7V9uV7rAzCeZ/tUlT+u/6MNrxU+CYLUYKTGK0Q6PB+CuwJaPmz3bVFe89Opyu7/sR32aTetoNHn7A3Pvl2e9MPP2mH167ZkABB85VjHvA6ZhKThTMQBIdPgBZdCUCLJakYTN8v3l5UjhK9DLTVefoAMdq3C7TlPd3JeGRGG9R2xUrpnIvSYYhtdR9DXZ3JU7OOviWY4BBFZpLJ95A4ag39wF95n1THnra7WEMLVVG4i5E4xLUo4vsUFcGeonLd72uTwlkTEUBf6FdMlNHxVWMmYVeHFY46eGRef+hh2wNorSGgvXP3rj3//POyIQRUAVok6P3DAwd6gDYzqog2uBHMl0x5olOzuQk3mStgi3IV+lh1VvF3XO/aum2/oSxzKLqL8VT2d9TdEKIwPcZbDRxq/f+9j7aGZyczKLN3LCLL7U3ptIqLSlwIshkdl2O8fISd/zu1UoBWLEJYLfpnc5rZF0xdm5QWEJSoRL687mA4VP2S6Rlu5egUo9fM3SgiDyIJI4QwzlKoPSOoOI3RQtSkMWtOH3o9ye+BB1VNKYUBWuo+Yh1CGq+sFO9wucM0rN9s2kGraT3Ga9Vreh5dW9p+bWHdOsyJt9akMjyB1geoh91fNi6wgTnUlTmbTWtmzwyH9k/+2T+z0WxmP/8zPyugvdGuW3NO5sB6ROsZYihrOXGsGm2YoG8BrT9qh9qNs1UALbJ9gHaxtGfPB2JANJ6OsXsAbTxff4WgjIN+z8M+D+tNa4RyVAn++FDUx5TVBtMCmCqwEn0cQEvkLYof0ZofaNRr/cCbSxBFjfbe88/Z+d07yKUDaN2vl6uDGQBoWW8eEKYfr692/p5AW5lx5PNvd6KPNrIqQDWobz4DQZfAdUsMpbUYquNdQFvWaH29OXWs9ougjrMtI7VCZZBbZhcl2H4rQJtBRAl4mVkSyPKLP9VqA6gt5nbj4MD+7OMft69+5jP2qd/9XZs896yNbz9n7eXU9hs4eM1ttfByG+YYCbS+x2PkZQAPQrcEi/y36nsoFUzH1c+k0YrO8ujjZr9zvTBDKsXR4ZAMRq1hrYMjGy5r1jl+yCaNrp2t6vYX3/5O+6/e/5N247FHdY1KmEIo5K2dYAFYQemLYHIDtKw9gWO0PyoBqIoyzkBUkadESPdbbOYzS2Z0O2B6KX8vn1+ukYp6j1nkkT+6Klpj8vy89O+PtqQis011MRqmyWR2JdCKuud93vy+D+gsSIOCzFh1wNPfyfQUamEaqRQOQ2k2nobxlcDGb6HT1w4GtIekxH+I4Gk6s8OjY3vo4ZvW7OxZd//IzgZDKSe//vWvK6s9ODyw/sGB6GMOcHxuAd2sOaZ9GpQNvbiAnn948hXoT79ZLC5AkQO/iYiejZrUbyiQZSDdprbYUvYwmM4FuOPw8ZRjTDgvlQ+KDeXv50O3d0WiLGoOqRJYnXLzxc+/7fd6VVM6D4VoMLNLWcHp4PXXdxBzubz6XQGKetPGU89GEgDTI5l7l/25OvIVZPr7S0yEYnzORnbKmE2BoQRqYn2eoJJzA1flgLBL7CJ9p4aP3aHESf5zCtO4dkDYVtZlSgtgC21cp17btC5A21hbfTm2dmOt1hofmu7OTFlv8vgvhxHwZ4xpk+eu2y/RqXN7uRTQDiYTe+873mVvf+2rrQcgTD2j5cEn0DatHXaE0WYTOzczOO0Holi1NbjSOFt7uMu45JA5DhncvlhpLi2lk7y3yjQCpNP28lI0nUyTjCPceCLkPm7TiMNTUMlo/dA4kNUCsACtiC6Nutv8mT697A0OO2waRwOnjqnRnt/BEH9iNfkgz1WjZQ1S9mG9cBhkRsvVq3yh1pCw4IxaaYqhXBziA8I3GZ5HFdTqs5VHpgTY8UWnAcyHB5yuRG7tcwbsS3Xc7fUqOjytPf2gdNxIEaP+DNZE84kLZW4CYoLhdtDrz3bD2KEPuaq9pwTtcv976cwDWSnHg0YmgOe8qVMPH4/tD3/zN+z3fu3f2vr81Gx0boftmi3GA6ut5tp/MBUpdizXSF5/Xm/59wRkJQjqi43RjulHsDV2jmtkfxM4Ewjy8wRktFoy9q59cM1W3b6NG10bN/fs1W96i/3YT7zfHn78ZdLPeKLl3gJcq8+EBrC9XNcIViip4wxoWK/pEpaMnIPuRkeTRiTlcymB9IUy2kwatgOq/Pu2yGwbpC87AwaFHGcRr81n5xrFOERCxTV5qYUWSzDS6fJyrSQYk9FqDf/gT/31yrCich8K0YfUmNHz6iOzXP4s4Eij9CIKy+hzk3WFpRmA12zZaDITzYYx/MOPPCIKud7q2cVwpAf/ta99zW7fvq0sFqDFco9pNidM+Nij6LypD/PhmTG6XBFRALQh2gjq2OmUTW0W2lgb4BLQsklMYi+uD4CFNgZkNeh76VNVuJnaBDmZJDLaJUbhIRCpssQQSeXCkkgmoqN8GAmkTje6NzK/MnMsx87FAK0qavVF7kppAW2jLQVsZsx6XylA3Zjf75mb3et9QpAjUCYKj7qoU4GIjNqVQYGANlySlN1EbyXfy/fxm+9hM3l5waNAjQJDQYzZASpiVJnNhu3T5tNoWC+AFoCtGy4zKwVG0RLogo50Ekuv4ApsNwPgG1BXBEJ1szurlf0fv/iLdjoYCGjf9j2vsX3Uv0EdvxigdZjwQ9grphugTTt4vkrrDY5fw8XS7syXdj5F7j/1NqFqpqtnw6Uxf3no+5v4iDDhrug1b61ThuMNIF6XJeiDPpbxQNTyqpmygUIhhNP303c7BGgHGrN3ce+uFMgMGYA6JrNdAbay1pvpuvPwkO4A0ADUA2gFTClKSlVmAbR5wHBpGVwn0GrIPMQQa6vTVYmhBFr6aLeBtho0Xw3EuB9otaaL3vKS4uX1t4G2BOPvFNDCYsSj0/NSdwWHM65a7O3JxD77H/+j/fq/+EUb3XrGaqNz6+GkNL6wVt3Xl5fCN/XZXCNl6WnDflz+Pj9znKatAoxkJ4Nb11mzZipdtMTJzxqfn7kzIThfdfZt2uzatNWzZe/YXveDT9p7/tr77fpjj0topx7cAmh9UAmtjQQaeCR45MjrybCims+66afV9SnL9oqon4/OmJQAtQ2ELwZod4F03tMXA7Tle+q8zGlc4ejnNHHUnkNfIZYy2u9IxErqn+9PoK3ae37kb/5deR1nA31WqVzk4/QwtK8ObfH7DrT8chMEn1FZ1aV8RIjfSE33iKi74ZkXkfnx9Rv2yKOPCWhrja6dD0dS7331qadEH0MbHx7hGLSvrPb4+MjHLMWCYedK5dwiyyY1d+pGi66iVv25Qudwtcpq5Q8sZ/dihq73ja4bDWW0I/UrumEAf5JBIO7IxQEA5CHpm5mFvnlU25GnwDS8RZPXryJSshXajwKI9RzipZSxhs2eqsO675s2AD1MLNFWtQDauVOp0Rzu9ByuUT72qwLB2NhcNyrsPQ6sqAUBdhm9psOXukeVpUaLUWFGolob9dKcR5oqPX4GAOaeM1gBT1tafKjP0j5EdA3dLJaUXrwQsEULlW9HB1sdPFGT1o1mFFvUmty8wOnfu2b2f//yL9uzt28LaJ/8ntdan/WCxuCKjDYDj0qoUOkTNkDL6vImB89upTiezmywWNlz04WdTmfSKSjAjFppZrTOSFxuP8mDIQcBuK+/f2oRLUFnO9D6PuPAU9+eXLmCLcpSCQ+SWl/2g8PIjMZOHZ8xXu9MWe2c7JV6K7+jHsvrusmLMyxyfyJTQvkuC0B/7i4E8ezSxSLBrhSK2WQeYLGgi10U51S4slcEbBIOeX1XWe7BvnU0vedQQx5EGysgdB1C0ndy7Io+WomirgDavL9JG5YH6SXAFRX/rWe0AC1MDCyChJOikH1QSIvMdj6zs6eftl/83/83e/bP/8xaqI5nYw0a6Da5x9n6FeH0lvI4g4dt8Nkg06amqwEpAbKujXHRqPamfns7XjJVPF/uD10ai3rLhta0effQ6ic37fuefIe95699wI5vPmJD7D3RX8SUMI8JeC8Er5jsUF3zNUKAl7N1+Tb+u0xQgurcCNgYPvUdAtpdYKsrzfP6ATcxS2UeYAZNXKmk6Xpwu8o863VGR4bLM8cHWhhRTGcT2xHlQpVVOTPf+Qv/IO+dPyguKBa6gm6yno57lGqcWShKPWpxY+hKqFNw2qk8deESrSgNZbNkikxkeeSxANpmNzLaiT31tafsueeec6BVE3vfjo4O7fjwSB+YAwnglPt46E4EAAAgAElEQVQUDjdN6AxERH4obm6sc/8SQ1GXUPZGjSdcZcKqTC0LUMrttq2YC7v0uhu1WU1R4ZRTX6A/JefY49AJv9h839zAGYHlJkmgVY07KAdexg+rumo6Au+wYNu8hau6U96vdglaZyL7lZMWDfMzV6UC2ElhJ5Dz+s4EXF5lAl6UhERsMWVDNbC4Jih31YGiTlk2v6entV5DM1xjbFpk5ml1qRmvZDKrpahjQBZQB3C7iKwSaGtsdq+/iR2IfskKZGPxJ5WoDkFdX47fMqPaeGZm//Lf/Tv70lNPBdC+zg6ZjvRtAi2ryE1MVCTQgYpALoH21mxlp5OZjTDu14P1nsEcv5jtW+Wmz8cBcJD1e4uDg6yylEro4gGe2kColQK08b2ptkVnIHs8mae4lzLKz8l4YhNG+Z2da6xbZrTr6Uy+xw60iKtwRtocDETuaTxDb3DW0NzbO2jcqCPKYYwWu/i7jGWKcpG3kngLUjpDqW6rMgUWnU0BLRktmoIE2gzOc7ZtZSQihsXbezZ0qdPeeX/LjPCFsiHu2bcDtDgFoftQkBJgK6gF6FChL+a2t1jY//m//i/25x/7qPVZRaNzs9nIeu26zSajSnyW58V2jfbSuomNXGXk7N3Kj9vLFerPDn1Mso9inAh+YE0AhfRE1opdqpd+sG7ZYu/I6tcese998p327gBaPLZd1JZTyfzc93GPThvDLPErgVZrOBzsHE48QfNnE2F0ZNxkxfmrDIKu+toDA48dgqoXAtosPfh7B7GdnvnB1nmHieuYMrMFbGUsowDrfqBNFX9Vo33bz/3dCmgr/X4CLaIV+lk1dcPN4aVgjcWl2ou8TYMyjPqsFovUp5sRaQh3AFqM2a/duGE3H3lUbSUo32TOPJ3aV7/6Vbt161kBLSbjh4cHdnJ8ZMe4xiD2oF2HSFmLBdqVMVNEhUHThRAqbAGcohIlmYeyZ1o6NIIGVf9Z2MahWJ1iXoGqNLJaom6PdaKeJ+s6N+/OzD2jqWoDZA0oxWNxEGWkkzUTPpPmo8aDqjyJQ5jmC9bfW8FMZBIKgAJopUpF9Yp7S0W3OqNAFAoToAUUopJ8Lca56bNr8HlEcqkWVvbsTkl6zfjZpFUrgQCRH8FA9lVmLTn6llt843wuYHWgbUgY1aH9SEDrQhdNlalcmUJ4EdekqHvrYPdsZyOpAGjPzeyDH/6wfeqznw2gfb0dU3//NoFWAKbRXsR3bo9IjZZ+78HK7NZ0ZffGDrQ+kYQ1H9QvwBB90vcBrWwa11rLOU9Zav+gkDWhRj/kqlTqtJWxRbizKaiBmQglugMypvdL7SesGM/unQpoB2dn6vNcjic+vDyMKATSAbRlRsthTEZbAm05ZNzLIW7F59mtA6rELmK+vM1LIIuxCLVBGWw405JAm9Txg4DWxXsPrtFK0XpFjfbKQ/k7ALTNMOygfIEZCjV8AhRYg8ZsZvu2Ukb7iY98yI4ZajW+0KzaDpag46Fb18ZBnnuzpDvLIKL8LM4yxH2JwCztPf2+e0CT4ksAmTOPZ7qcew81QRrLs97Zs2lzz6adQ1sdXLfXvfUdAtqTRx+389FIOhuJFWFrVlQeyIY99SBIJuHhVxpWiLqPRKwEWr/+DdAqMCjsfr4VoC0Dq/vuT5ybV62BFGfl/Ghfa3nuZUbsDlLVOZ197/RRR5tr6eiV1LE8pkMLUfuRv7nJaBNoMxLlwWU2C+DkzNOsIXLY00+V0XUe6IpAc16lZnO6GT3qTPoAGX328M1HrdHtmHU6AlqQvwRaBnqTyV47PrLDfl+ZLKDUJRLmQ9PSwAOlThojyZymyF4/j3IB2jD/cQcQFnXYEkIhd2N+Jtc3IzrhtyjZtTJcgWwEGA6oSTH4AxHoRV2iPEyzTpEPORdEPixX7bZEM7Ex3SDEjSWS8mKziIqJaFCHW+EUxQEs16BQjEIDJXUuQRhgFkpj/jtpwKw58GadZseNPyJIydpoGol7HcjBz5/vhgYVQFKHjfYgz4K9xuEj3GpWx0qyblVLD9ktBhbyLg6fWH1fBbReI5RQmLUTQOsRcY50iN6O6OucmNnQzH7jD//Q/vBjH6uAtmzveVCN9irqOOlfMsUEWq0PTCRkwWj2/LymFp/BeORWpAXQZo0214WeTRWqOzviAzXSqNYz0wzq4o6HKhXhRRrJRMlmvZbYTMbnKJUjm6WnnECAGuvZvXsyrXCgHdpiNLIZAg0BrQt5Xog6Fi0WGW0Gl85i+fPIzCnpXo0dlMWi/ynDmwBaFpJrATrKaJu97pXUsRvlxBCPHdRxYmxmhC+U0ZYZzncio20sYyIYzwCaEQEk/rfTmTXQZ0zG9lu/9C/td371V+yoBp08stZyZs313JazidzPANvMvsuMNgP4BwKFfI19n/ggh/AYCKBNLUWuOzo0NEBk6gJSiiG9TtPa+32bNvdt0t63We/EXvMDb7N3v/8n7frjT0izQuCE1aO7AzqgEmA5KK2tBdDGSM60zRR7F9Rx2S2xyeocc79TQPuge/VCGW0Cf5XRJrNWJhixRVN0mzSyD7xHrOiMUMlqbvrSw/v/nb/wD6vP7hF0jrkJjh9RDW0f3ORE+qgpugtRGllEvBIUpAMtLkEAtJt4aQzY2uza9Yfsxs2bVmu1rdbr2sV4FED7Fbt165YdHR7a9evXPJvFcHy/r3YQ6Egs+aQlDm9ZDQmoVNN+ACfYbjZoeLpLoup9tzKzpiUjgKG6abQMUYeDPtZEG68Z5QxMAa36PD2zz7FneZOTRi/rsVV7TNA8Ai6yPu6P5mpu5sPyWbKwzj3XsINChJY1BVlE0vtL5lKJoWiJddD0rMFpfQFuUHYb+sOj0kaDvk/PGpJi9lYgomHgLutzG2egKsPE8IO6rp75pn7MunQWAZX3yjo1Mth6lc3yLBnK3gGgGSLBgVH1PjuV6i5efk0SKEgElkbzPlRC67VpNmI+bM3sw3/yJ/bh3/s9+7F3/qg9+T2vtxtMSXkB1fGLAVplidF+LZMPhHKzuQ2WNbs9rdmdERN1RmrJYcaqqOPswo02CzEDRWO79m4oRr3jIYUiHvXrORUtd8pqY514MkFAY9a2lbVj4pRUyaiFEU5xoApoT20yGNrw/NxmWJyOxhXQ8pa0p2l27g7VcVmjzQEDm+cRNHFROqrU4aqhb4CW0Y8qPYV+wIV0HR8g0G1X1HGpOlZdl2xY+obwoA6gFX0c7ItXch5MHe/KCCsw/jYzWizCWrS50PFAkIuTUh3vAa+Bt5ZLa4zH9vEPf8h+7Z//P9aejay7nFmDkXnzsTWwN1z7QJZSTLMt4NlmyvL6CdsweRGjUQBtUse+b1wVDkKSnGhwC6M3NZydsZF1a2Jj2tizUWvfpnvH9toferu95/0/bTde9nLP2KImjk4ngZYASwEequSmlxS9TSmHZHgJIxlQPpMLvzKrfXFAe1U2uuvftrPiFwLavJ7NOgnBr9ZcJBnawx5QwQZU9VgMQbQvnW3aBtrsBFEQ+Laf//v66BlZVKKQuDGYRqhnMc0TpKz0/k4uMu3DqmwuzRGoCWhWLcpjuR2otgWgndx4yG489LBcfBr7e2rJwMD6K6KOb6k+e+P6Nbt+fGwnh4d2RJsPNKeZdVHAKYsko41UtqrQRpxQTYrwdhEvcnvs4tkso54caGsJ2NGjqAYhPGOxZMSUnpaDAEgyFmrDZLAOtN5uUs3jLObhlqpHte1wvUGx5QNRm48mFrnPsfecufqYn1cPa8jGE9xyLJiuJQYBkF1pQHXV6+avVWYDrtD0pZk2elB5sEgboA0qN3pkAVp3RAm7ycKCTwBuawmdpDUSbbgRzviko7Wy1jZUMfXinMSjUXVN9bLWVSP2upvIUt5PU1piHGHcs+wndmfAUGtq3mnNhiuzSd3sdz/1Kfv3H/mIMtq3vu4N9lCnYfUp1qAYVuB17H20TfNgzWXBWWjYUNG5qcj0+BbNm4xZtD6XdqXpPcpoJ2u7R0YLiPFMKGeEC1ROm9JhE2s1hV7+3mtb1VCqxoDrqBJ5MJQzXt2IAsaDr5U979zfNAwBmGR0EnTVDLeq+dyev/WcTYZDmwwGAlqoYzLatZzIoAFpS/J7WjpD0d7Dz6fadDujTerYGa2NaE13MYA2vbaZKJVASxCiucIC2iaiCwdaGdT0KoBOgWXlMRvG+ZVDVFGOyay2uo6o1ZUClZJt2gCtP9uMf3ZRlxUBUfjhOvOkJmfraZDDTDoBJlfNNedkofvbXmHIsrbPf+yP7F/9039i64t7AbRMU0IQRcLg82nzoM7yT1XHjz1VMmSVJgbhVboYBdBqWUXZgdeqOhm4JzFtKAcQkP40NKG9ZaN100aNPVvsn9jroY7f/9N2/YlX2DzocLnzgQEaX+qaAixY6bxotV2n4fOW3eWMP2XhGufCZaCNu6oE7HJbzEsF1u3vf8lAm0bFAXwKTqJjRdec0+rCEz/PZr0v1LF0E/65k5XwbD5o41grtSd//u+tvS/VVYWlqIhMVPZpOMBoYHO7UhHKzL5WU/tNdTBEZinXETJBlIE0sbda3i9Wq4smfvxlT9j1hx6S2QUqZPyS75ye2tef+YadDy5U87txcmKPPnzTrvX7tt/p2D6GFTqwnO7ikEqqVZrYaGbPG5VK2ZwnmCCQQ5/VDrRkWozXflW8D5W1nHuioJ/1hkposPVkndndiJRS1p0bOw0i9DpRZ+PfEnQ1aSeEKVlPScWaHlyAt7vpeNbIQvZh1fiMusF9Anlah8mtKX9GQcam1uo0iwP1ah3jrHRw+ffwGlDaot01Bsv9QAXSCbZhaSllcSjRvbbhgjOyLYBYrlyof8m+akEbhxJSFDM1uBQhqG7p5uXsf16rjU9xBEpeFffnFBgpldK64arjj33u8/abH/qQ/cAb32R/+cm32jE/z7Nl0dcXnm0aVpwo0cOwIp69svAiq/cauE9YYaoRdVkNfdcQDdiOhdp7bg3GNpgvNSeW6Tr8O/QhWYCGMeiGhJsXn4x9o/YnrmVl60Y28hQK0krGHjSyxCcBtEW/ntYR9zlYFzc5DztRglfEUOfnsmIcnp3aYjyxNbNpmaE5nXp/4NpHf2W5IgdxcChz4GTbXJWBlwrqqNFW4KASgntek9H6DXVaG1YMCjnH5OE41up0Nb8YK1Z658l8MeCQMDDeJy0IWSsajchqiaHveRBme0sCYJnF5teqckwlynE31tK5axfQll8rX1/aASxOQ6uxoMxTB2jdVGSBFepsZh2MQ249ax/54L+24bNP2/Nf/aItBqd21GvbbHSh9rrF3O0wK0OJyjjE2a28v1VpJsVnOlP837OFUIr1HeKcDELcFD8sQFHNzqfW2e/bstmx2t6hzdt969183P763/9v7eHv/gs2YK12uxKNMet6Np7YHiNOJzOdRUz5qbzWI1jbvH+ynJuS1iXqHkYlWqReLMC+VCBN8Mv3rYKUoIal1YmMP7USOa2nGhISveQITvN6U5xIYFsOFfCz1fer/PPTcOQHfvZvu+1EUTzKwjDv3+v3AyzbikDx14Wfl1UcGWYXr1OPcJIaAmBlvcgBDO3cajlfj3PRaGSPP/GEXbt+XbNT4bcptt85O7Onv/mMXQwHkqI/fP2GPfbww5pfyog1gNYHVURdqZHtBnmIRe+lsqP472hL8ejDD+cKaKPupOafOGyr1D/Ve4U8vPSqzZFPflPdFDzpnjKyycWzXTfifQS0CFHCfpGv7QTaoI2zV5X3SfWy+rjC55kDMWtlSUsnMJcF/gRMbbaYs6q5kcWYODcoh9oOA/forVS9NIUpQYXKQzqBNlswok2nSf2GjBcRG1kso+Pka4zdYszYDSGFz3D1qSPpaeue+5mGVzoKp6DirxoqEUD70T/7nP32hz9sbwmgPQqgtdXC5jUHWt6lBNqKwQlg10SPOIBlth/+wmSxAlpUwFgjxni8O+OpjWinYUZleCm7KMaFU/L9TYBl+C3v44vJa6N12ks27R1aM9GPqsZ+QCcpuaqOX121sxPVYAoHWcCWdiOAdnB+JtpYQDsZq3YoMRSONaLEXbH+IKAlW/NritJBBm2qw8K4bGr2Pq0Fv2s3qam0HgXQqqSkPmw6Gbq2woEMw4qjQ+vu7VVDNtTDH6Co/ZJA6+m3gmPtoejdLvfYNtCW7FKCVnkg6mwoBFX5bw/KlhKoAFoIcc4/ZiIDsjPN6V6rtIU+oUVQc++u/e6v/hs7ffqrdu/rX9Yknz4e61gxSrzm7kEZlIs1i7F06RyXIK9BKYV4qgLQHOVWZMBV5l0lkJvReQr6tT5NQGvNjq2aezZr7Vn3+k376b/7D+zx177OzsiC9/ZUi+z1ejYbjW2v2bYlbT+UE2HhiudU2g+W969kGyqWIM7jq0C2YsmKbyqf1QtTw5u9kslPdc+4V+AS/xBoWWpMygBHzBYBewQGgCgZ+4OAVraqa0STjEQ0q73pp/6mgu6Nu1EhYQ6glbMT2axaXVxpmEDbbpPTxIxaDWlHdRg9tGRF2PjFFBpqjgm0eBhrSHm0A9w+Pb0PaB+/edNO9vsCWqa9JNCKzqp7uwEbWwdS9l3G0O10/KjkJzk5RQATcmxAPgXEEYn4Ib7pZ602cDKNSZOJkq6p39C9h2NmbEST24snF0wpelC22oS+9VaLzHIzK86N4nVWbzjPKJ7vIdPC3UUm86Kmvce5+v6qvhURZdKz+VlDfCWgjWkfAI1cteSs5aYfKuaGB64EZaFi5h7nnFjvawyFdPgoVdN41MTvtotqKZJQytuH8ErV+okZmk4jb6z2HAA2lp56Hsk28KMIKJtmd8zsjwqg/fG3vtWO0afogS5tUVtEmxbSL+r9dVwZoz65oY15ec/0HGRTcYxavgRaNthkuVIPLS1hI8bTMQBbGa0PBuD71doGL+Ce5LZeuvuMiILa2ma8Q4TS5aEBGG/AA0Z9o06vArg0Z4mJVmUfrYYLTCd2cbYBWgwrmOBDRkuWz+FCe89VQMtsW9Zhll/UBpbGLRJ+FU3kUVct+2jTxQrqmD7aNPCQTzJ/73Z98PvxkTocUjmb6uQESYCWSU5eLvKATPXHtMgrprToejeZw6UexwTvbaCtDv8HAG4J5PmzqnHinrdcaFg69cwFpaTQtjVhQc5ObX1+Zr/zwX9tz3/lz21w6xtmkwtr11bWYsQcfZYC1o0HABm79zNvgo0EiVK3wNcy403w2AaeXRmgMq4AAoKjdm/faq2uLTCtqHescXzdfvJv/R17zVt+wO7OFtbY39d63tvr2XgwFNCiqlZpqtOJYNIz6ZLRKwOWXYBYtZNegbSXMuAdz+alAu0lsI1z0GfSuq5ENsI5yKQwYyqBNud9A7Q+zMY/e8TIzijEGD2fnhRA+6CMlrdHbez07yajle1aUMcpyE0/WvUNbgEtYJs2bNtAq6HjjYY9f++efe0bTwd13LSHrl03gPbmybVLQKu6QgG0Egetw9wgZ9Tm4GOdz3EQZC0uM7kQRnHwVcrFrciWG5QAGr7Rupl52Guhh4dx9X3ByVcRaLHhtyM8vT5ZQbhaJf1TZsW8TgJnZqh8TdLx5VqWllDHPNz06JRfZ9DGUMi+CVO2nglKCCSW/vrKSlWf8M0t8ZQGomtoo0d8YWYg4wDEH/Q1NwiA0hs0eY3NWLM1NRwBbV21WrJkWWHGLGD3c3Dw9mw2aiRJdUcm5SblWQtM+qVu6yuA9qhu1lG0ug20eDT79fsYq8yRk/nwiToy8Q8xiHyH1/TRuokEpRD6rAeovjVica6BBuq5ZZgAgBs9pMocJAlYadJU8t9kExP1se44abi+qta4UaMLeOLbPa7xWr7WRNDGsDYC2snEhoOLKqOdDYcCWgYKINbhUBEddkVGC9D6CXJ/Rus2re405BsjTCYKw4oEWkxvoI51PlBu0IzajjV6PQHt0cmxgDZFblDMOShDegXYkOgFLYFWc1artrao3xfiqJLuLQ/ZBAE/7C9nPbso5F0HPkBLRptAS1sgQ1IUlqzWEkPNUX0/d8s+9G9+yW598XO2OL9jreXUaouJtTiawqj+Uj05Sng8H1HUOZ5NfesblzeuKUVU1SPYcd7sytbFirHGEYTu9ay517dFo2Oz5p7V+sf2vp//BXvzu37U7kxnVhfQUibcq4CWecZyhsODILLoBNmSrt2mbvO+67n4A7kCZjeM1oMYhxcLtA+inBVABl7k2SOgJWHJQCeSqMxoZZEqpzZ315J2ItkmJceeyIk+JoniPd78M7+wVr2ukpinujQG9KawodXWlBdETZKpRBMyG90z4o3SUFNFaGaPjBagTRu2kjpWTYbXbTTsubt3LwEt1PE20IpaDOq4ymjlTON6zlR1coin6CRbcPyhbgZuS9HJw6bIudVSkYuBP6kh5kOqNm1E0VU7UyyWXVF0LrTtTZ7RDz+T6rSMthNoL9UTioEFG6BloIBntJsarRthuOWaixSEUQKwzaKuPhMUVXoLR91C1pUBtKrt6jz3tpus0WrzKzcEjHMQeAiagtxVMryYuTNXjCrUn2S/UROFOeaZ+vPzYEDAHbODvSG/6ANOwZVQqGHrZd1WkdF+9LOfs9/+yIftLd//RvvLb3vSoI7pIqala47TsT4+V70B2nXNRyumq1iWCABYOb8wjUSjuje0sY+wYxoQv6MlDGP+AmglhNLGQDAStVPaIhauylTsgp0j2fPWQZ9Tivy2e202276q51YJ/JbV6DPvb3TAhbIio6U+O764sMHZqc1GQ1F+GFZwwHOfoS2vAlr+Te+ZzlDuSxWOP/TLtx1joxatgLugjkugZfyiDz+gxccz2jUDMI6O7gNa+vbdZ9YPLQ7D9L8ugZawI4Go3Ld5TblnywP/UilHis6MJXYDbn5/SWMqAIZRkwhm6bVZ1onA0YVSjfnc2rOZPf25z9q//1f/r937+ldkw9hvITq+sJY3Z1YBVSWIyja60HJU9zf2SIlNaWizC60ys78KaOfLucaWdvvHNq+1bN7u2WrvwN77k/+1/chfeZ+dAfTUZlUmdKDttTrKaBG1LTWBaFP3LZME7te3C7Tbn2tXEHQlUkewur028mcEpoEXSjiKgK4McDgXAFfAls/ktPE8kpzUULAaQ53MupBb1nwDtG6anLLlMKkOi7Xsf8ML2Ed4uRuMQFdPfAO02ZCu4d9Ro5XBeJHRMo/2ZS9/uWq0vf2+Kw8jo0UMRY223WrbzRsPCWiv9Q+qjHYbaOV3HBtdVHERmeTfy82R0avyF7/0ANrYaDuCKymDt7JUPbT43irjS1OJ2AV5QJSLICPvbRq5aucJ+qv8e9pdbh8mGksFXTX3IfUJtNS3BZRkBGG5xiWJGi6GH2gTisqcR33WqV+uLWljn8Tk36esMxrkM+vV3NUVAB7jt3RPArTQwOiA9ilJEjfy2gm0AnUyYh9CUGW06fzDNacnatVdmnczCP4VhiUNW7WcOv7YZz9nvxVA++NPPmkn9V1AC2nc0HULPGr0Srs0XxQvGUrYqtEzq/5ZAAlXqKjPCoRV4wpF8v9P3JsGa5ZVV2L7m6c35JxZlZmVVVkFCBAUJaqKeRBDgShACCRZtmxL7W6H3ba71VI4wj/9yw77h8Ph6HC07Va03CEJSbQaMTUNCCQmAQ7mQSgkISioKcc3f/PkWGvtfe75br7MrAYkFfF4+aZvuPecs/Zee+21XfxAEQyVxPL4xn6hgw4Y7ilqoWivANhC9S5D8jGHF4Ra29ehC1aizQevLVTIOmhCLMQbKFN7z2jjMxTDyGjRPwvV8WBvl17HUBwnoEUtGYr4W2S0hwGtashiGAC0QVuyxORAG0MPKAQDPekZbVgwRo0WIiKM2kRGixptKNKCOpb4D20wvoYphpJgLqjjfG/EgRqvSdfOBS+Z5iLPaLOuqxtqteVMMQ+6UV+tORuFth5ks2Q0EEjRsGJq3eXCvvKpP7XPffTDNt66YtbftY1WzWajfQI1mIXY46FoTaK8bExePC/3VBaYyZAm0zKUgKWc8cXZE9QxW7vQfrd2xMbLmi1a6zasNu1lb3qLvf4d77RZu2PLdptlEqjCIYbqNdu24PzxBlXWCCqLoFCBUdqpGbtQBsRnQh3nwHpYwHC7jDYH2MOy2hw3ePZRn6LEIZi6YGECaENRPZ4Gmwifa1DIuc+zxsQmoH3hz/7SLTNa2KJRQUgVIbJUAS0BklReIU1JbjA+h5IjvzjKq5jgAaA9f+GCHT9xgkBbpo4DaM+cPGXnzpy5AWjpOIuDxWu0nNDjRgAU9HiEkn/mZsOHRxtSrurAQoZBfLgJhZFTwvlCYW0oKSC1sPINn2elKXpaUQsWCzIOgrz+ir8JKjkdZCXRAQ5xjvND25S3A5Fey8wqwuVEYFvU/STK8Y3udLEiOmW+4ZGqLaSMJgA3OUZxIpKoY3mrFkCLXxZdrWwYgEtbxgTkoqYxPSnVfYP6T9mtg62rgQXIEQ3JFBgZbV6j/eNPfsoevP9+ixpthxktamczzxxVBa450M6rEgSRSnMART02qGF6HCM7Zd0VilKBL2hlnCHsmQQ4E3SVnTJHRtAEkHANQJhJ0JzEB2SzFzosF4vLnMRe3FmMVXJqSgGBDhj80G0S0bvrXscAZc6XHY9JHQNo4QoFoIXf8XQ0ZEaLOvkUQ+DDj5XCKwQDGjiA4AxiqFtltLBWxWvhweRj8pDR0uEK99+d40J1XBZDIaMNMRQmdAGIea74EAwEugG09AT3ixKHIGi8cgAbwJMHtJHZlingYLqeKTW5QkXDrMUzfWS0tOkMOheG/dOJVQ4O7E/e/z775uc/a+3ZyMY7Vwm0i+kAdSdbTGElq26C1NbnfZu4+RF0pzMgO6ry9x1nz2EUdx4s5NeEo01rUkl31o/aaFGzZXvd9hdVu/9Vr7U3vesXrX3ylM3Q/jObUVOD3uxeq2NzUNCf8KIAACAASURBVMroI8UazFqtIsEoZ9Px+lfO0Gcghlqh1P2P83t1O6DNA6Ny0BS4kRI0z2hzoOW98XJHDrQwCRpBAIm9zJKNEtV4vUEdJ6B9/lt/gUAbUVL+b/ZKcb6mxFCki9lDC0UhrBdxDEuUFE4R3EgZ0IbyGC8G9d4A2hMnT1pvbV0S/2rVLl+/vkIdI6MF0J45dpwZbQePSXBTBo2+SCrzSgpj1DCSMAqv36lfOi+5mpi0sZ/XyDRkw3X4fwF+cbxHJB8HHVW8WdQW0WkAbWzMAOIAzzzjzYGWN8gl/XJiEZ2VK4ojSkcmO8CgBm+ipoesb1pktPR55vXArcuEFfH2CbRTtz+MaSghhgIQCgxFG8rsQ0IoV5ouoSJu0O+YQ6BpvQYZatS93OcoholzLqb676iwpoOU14C9VsIAI8wqkAW7WQGVyByhp1sXHzfWaD8l1fFLX0IxVAG0AEGsUwFtfSFv4RnG53EsHWihhU04/xU1V9VghwAhDzABtKCHVaf1QI2jEjGuTCPL0EtLswqKFzTlSm1UMpyYTWas608nioAZsK5kIVqHzHLd1i7PysLEQgcXQBjDJIqM1lletX/BzMSz2ABaZLQA3GcKtBj2wUPTAy6VD+Rbi/2PknNoCDh31hmqAFq0BuKvc69j/G2096BGi6ECmNgFoMVM4xjRmYNCTh3jtWDtYA2hzljOaA8D2jKFGfsqPwviBLjZQZ6DrPYDzFi05uEqlxq1uLBmVocy/coV+/B7fs8e++bX7UizavtXnrQ19Lph6tgc7lCqdbJnPvrnwyDB67Mrr8cz2vheXjIKwM7XU/w7gG4l+MB+gCBvNue40jE627ubtjsze/5LX2lv/oVfss2z522CbpHxxDprawwS1zpdmw5HPDfHnN6zOuwkB8cA3Pz503XG+r5Ne08EGs80ECqf4uW/KwcdxVnirY2uN4mpajGLHZuNewrnBOqzUwDthN0HCqJVvsuBFs8NMRTX4/Me/flobol4IQ0yx3EWTeSI5EExtLo9HiA4lDRRxu3zfEoHVYU+8BmRLXsJIYJptny4QIVex2fuuIN9c6jTIKLCgfY3j33PLl25bJ12h+0995w/b8fXN2y93aLqWIeuTNSR0RJok/Apa+/JePeIeCKrDQjQgVU0X99wA/K6K/2RXTSUjbzDLEZkZIfRU4dFcPkiiNcFOvEweiS+l2e1+UGAn7OHdrawwWjMGx2Dx7VIJCqSUtmNO/w98W/h2oKDHsbgbphA2gTDBsKEnEoh/FpY8Im9kC8xQLJuy6n8rpnlUv2q68pZrrQ6xhhD0cnMaFGfdeZBEXnMM3VTDKcI1TPttWFE3pht64EEgike/Jh5i4O+XbUdqI6//Rf2ic98xh66/wF7/YMPWW+5tI06enIXWi/sXEUGDaBVe9qoJhcw1FtgZzmC4xNG4MVcYmwkSPtxdvqAAdKhWAdUnauGSTD1PmweuDyAucWK/uysF1axbVDghWm5Ajk1yuPvUavU+vK+cW1bz2hhOAAQVz1ImW7RZw1aeDYZ28716zY62CdljOx2iUwLr4VqdWTYRXsP1gS/h/YUF0vxNTG7whXA/VcWy0CA7mLq2U6DH3xyF24ge/Dd6zgm+uB3AbTUZ6BHPlMdh6NcjO4LFX3U0XKFKF/DrbU05XP3xq99dnASs2SKZTw+DsrYy/Fa8CD8fYAEpipBgdvpSKEOcRGycJiCgEnYum6/+3/9C5tuX7Xx1lXrVObWMMwEHrNsg6CTloauOmYA7nO1sY/zjBbPG6rjYNrKZ0KwC3mGGwFC/j1SxwtYdQ6tAfq51rLm2hHbmxjrtMfuvs9+9pd/xc7+xHOtvr5hV3Z2ZN5jFevA5Yss2tKWdTAXPtkro+nj/LpVxhlcaJ51loExrn2egIT4L2raoWUpJzX4PubBRiBTLuel4ItWvZpwJDHEkn/TxT1F0hNjTMH2UOQEf/mJDUcjjlENo454vBwPktfx7YAW1DE2CKL4AFpQxwBaCIVy1bEm9ZCjFGWEn0PQQLcouEQpUj9x6pTdefYsqWNstuFkwnFM3/3+Y3Zt67qt9dYItHfdeSf7aAG00UeLg4URfEWZtNpEvKCd0cY8Bl01Vs4IQrcZ1Fx59/HvspFVvIFOpcVNTSKNahhnOMBkDjJ4nJgTexjIEpBSPa5QTJYj6pwiWqV+KqSOMawBz8PB7a2WBimEw4m3+6iu6nmJbwjWT8M/Ns2tlV0jM2P3LOb188MgvJ616QGaDR284Znr7VM89qn0LqaFSMQSBvGKJdEqplqkT4eJ/lg+vv++C0/Qfwuv6xZcr6CqRmaEe9U02zaz/+/Pv20f+9NP2sMvesAeeenLOL1nDd1meE1V5bPkXhxo8W94JA+h0p1gMAAAdmIHw5EdONDuj4apJxYwI+9rgSGuMc35mdwKeGQ3GqYaoZQWjapDJ1wxnDL3bD/Vtfx3InOFKl3r1ME8Y0+IyV5fjlIIhyAgM0ftdTKhICoHWvgdL54B0KKGjPeHQOlWQItqabAtMb0nHyoQhjdgxnKgRY0Wex99tLcC2mhpuxnQugn37QH1Jr/hoY6Cw2Bust+N/ZvvwQBaCpliqlG9ztIBAROH8QAj8Sb2+F/8ub3vd37bKv09mx9sO9DOBLSLGYWEsnEVBc777ECLQDmvdxJ0Qv3th3/8Tbz+eJ0RoAcoMTzLzkNmX2hHm0/IWi4qDWt0N+1gVrFps2frd16wn/mP/mO7+MIXWfPIUbu6u0uKnyCE3lkmCEQoneslHUsO7je7OX8XQAtRYO5PENcZ1yK/5vRmh9bE70EL5wwCCq+T01aVM2jV+of56aCO4cqXO0PF+2YghiE16KPFvf0PAVpQx5CC4/hDjYquPp65yGDcD6EMaEELIaul6TmevFKxk6dP27nz521tfYNZWX80sv3h0B57/Ae2vbtjG+sbBFpQxyc2NhPQRkYLoF1WRR1z8kzWA5XXaXGDEakwg3NKllmNH1aCxhtD4hxkYyGHeUKMpUrgffhD6JGzmxmLbSXCw0HtjdIrN6i04XPaODa5aopG/2gALYcs1GpcHDF5JxlJeMYazk9R80tCpTT7VdkJ67zeS5YiZi825pE/LmOjFkMlVPdGrSJoeiXQxbSksHOMrATXHom1/nPFp3tJK9tWFgyogVIZ/sgA2l6nY2vdrnVR3wMV3ZQY6nPf+JZ99BOfsId/6sX26CteaUdqZl3QjAhSCbQapl4F0M6rNq+YHZjZAG1SAFd8jMbKaBGxoj8Wfad0edKoPLTqxOggwqYDbgRNLsFPoCvnIadanW6lc5pXm2sIGN0nVTonATE1BeytVvlA9LNm0cbaErvgymTPaPEQUB9P8LpRR+r3b5rRql48TWIoBpEc+o7ezhuBFsIo/ByRf2S0lZoGuTPDcgesANoYLEKwxQQwjsZT9quhAg2b1+tUHcOwAu09FEt5fyzed7JgjE4CL3toOLdYlB/lvzJ1nINtGXgjyI49iPuGNYrXyPq8jxFEn/JiOLT2YmGf/vC/sz/76IetORlaYzqy5mKi/tnZiGEbVehhlhBWr2RJwFa4QiLrHw2gjXMkgDTPIPPMNc98c71JAG21uuC9mc4rBNrhsm6TeteaJ87YT7/tHfbCV7zKOseO21Z/QIof2TcACSIu2vBy+lOR0eaAy2A8xvgdcpOeCdDGWucZ7iW1PKMt9oKfIlmpLRKdCDpyz/koCca9LPfPRnkrGIKbAe1wPFFZyMt3K9RxjEVFcHQ7oIVaELRvZLQBtABIAO2C49l04ERGG6pjZLRloMVBB6A9f9ddrNEiM46MNoAWGS36aM/fcQf7aG+V0XLMmPdgUlnrfZipdpspeRGN5IIo5gMl/6yVbDYWSuZQlNqFIoJzBXIs/PhcpkDKCyKyGwoo3L83L6aX6Z5YLHgcRlboo8U8RIxsc8MKLB5N6ynmyYIC4fUJr+OgIJMiWGKheN8B6nKKkkCDB5pba61sJP6dO2t5DzIMEGISEZYEFiAnZfpoQlrGeT2WGSEMHNyVKoCZmQL7X0ANL6yJAALZLGbZNhusEa33erTmREbb7NaY0X7+69+0j3ziT+zhBx6wt77q1XasbtbBOiXQijomlhFo5cE9rAJozQajKQM+ZLSYMtVH2xQoZUT9UYN1oMbGirJ+lY4bWbDmIiCGDX790i/zewGUouXR3hTTW3Tw6OeRJbBNLqb2MEjE0+kADnMRrhsHYwm0ZuyjResOVMe716/b0KljZLRBHaPeBlCN9p4caBGM4ZVERksXqQxoeVDRa7qVqNWgrsPrOAa/B9Cyhuv9sWjvoc6jZFhRpo4DxHNDmqjR8mcuVPlhwRZrlT3aHhiXA978QM73sCjeuc2hLO52bDAeURCI8gbaqJajkTVnU/vD3/pX9ldf+ZI1p0MDuVybDq0OFmIx4f2bjCaa6+2CMu7v2wBt0e6mwJhB3grTUVgexmuOICESB9Kuhvr2kvdkAidcWDBW2qSOl2tH7SWvf5O9/E1vtvXTZ2xrMGTZEEwJCzccGg9xrBiceA1loI3Xd9j9eSZAi8fLX3OcTznw5o9dvg4pI3XvAfxulADisUnPu/sY/QdccRz3hGvA7SJDrR0ZLaxYmdHis7N+6RwPluKZZLQBtFRfQlwEuTdtxuBF3bDJZCSPXNKHmkEZNVrQxlQcU4xTl+WX2Qp1jCyZ/YrzuX0Pg9+vXWWNFkB74exZO9Lt3ZjRgqZ0MVTU8mIjxoi2oI4BEDqIiibioI4FcLlY3umVoI3ZWA/evhiJx5aYyIjVl57RgsUtj98pN5Tni4I0JDIW9yeNLDnPGlNE74rjqFVQVQozfTpEhdpt4f2zLoJiv2Ld+4uLjDF//BAXxetSGxBo0QxoPXMLCjHGAkZtgpvMe5R5rSlYk1iHNS5nHDjH1wMjilmQ2TklL1crb0GimYgGCyCQAsj2QOUAaBsN1oh67bZ1sL5AZa21bLdi9oVvfJNex6CO3/qqV9mxmln7BqDFDF3UaAVm46rZcG6szUInAIYAIqgJ5m6yLqtJPPygP7SmaJIUj/UTlzYo3jh4vHwhSjlfa97O433DvKcOlopnlNFybXoAg6+ZTbvrtIIfiILUt1lkvVJCA2ghhtrf2y0yWphYZNQxDweIO6Y47GWMcLOMFveOoAt2geriZw602PsQQrJeC62Fz6MF0MLeDxktnKEwkrOc0cZhmOr6WUbLdfq3DLTljDH2iSheiNsm1ut16XjXQO8vRE0Qm8H+8sple+//+1t29bHvWn08IG08H+xaA+WmxYRah8lINb4caEEd3yqjzYG2nDEeFvBTER7DObKeV65qZNitpk1mFau3N2ze6Nq8uWbjRtde+MrX2Ovf8XO2fuYO2x2N6SAFKpSrxLscKN7PMtoc9HGNflxAm0p16FrAmezDVyIQygE2P2N1Dq36zIfVJf8GWJKEngh8ndHzYDbuS7hBUfAIs5qparQaXSkDIawHnI1xRmsQh3ds3C6jBX8PR5cA2hqazB1oMRA+B9o0GstVx5z44w3NiGajfhViqOijBRBDzQmgffryJWu32qSO7z53Lomhcq/jXAwVxgfJUcjrimHll4OKeiS916mUHeQ3J6jj6NUT8Hh9M/o12MIhaXzSZGYUTwLjjAbOv8fIleEVAhCvwZXk4fixJvA4NecijNWMVhmXFuKcdBOyWB6a9IMNGw88h9psckosTMYZ+UaLkvevahHHlckED5m6TpGx0+SJlvcM2X2c5Tol9TM3KPyOMacUBzCoyKoCmpiBm/yUKaDChJqadesNgmyrVifgIsuFlSMEUY1eWzXab33DPv6nn7SX/tSL7S2veIUdrR2W0RZAi9c9hG8xDAfo9DRPoqcQP2FdchqPAy2EEGwUi545DgdYFYMEQ0HRktsj8pp7HTcyYGahmIbiAwz4Oxko0/Q+wD2yWq/hKugRG6FzQiCMx5ogaIC6eDK2/v7+CnVMoEXwA3U0MloMFXCg1WMuVqhjZrGc+yxP5KCOCUB4xttQx6xlA1BxfymKajrr0mAXQzhD3QxombnnnQRh1emB4I8KtLejjuMgT8KZTFDIEsx8xsEqGJNI9gh1WlhcDgf2F1/6on3ygx+w6c6WLQ92rVdb2nh/25psTZxxH8ynBXUcoBRAG2WvnB0rU8d5ll3+d3wdYrU8aOD7qSxsOumTsp8va1ZrrduiucZe2oNK05778MvsZ37xl5jR7owFtAicSWm7OJQK++gDL/Xwxr07LJslIMdHJC6H1MhXateeIeZAG++pfH8C8NM1LXVzYE0zCfLWRnqPe382h1dknSh8Ds9ooXKn8xrrs2OG3AG0PAvJdKhzJLo1nlGNNoAWTfsABLT5qAkftbFmoo7zjDbaew4TQ+GFAWjvuPPO1EeL9HswmVB1fPX6Net1ewRaZLRo77mBOs76aNGmQP2V18qioE2RFNoxXDVYzrrCy5ZThuKu+4pYAdqs9xU/Ri00oU8NlnxS/0bEFTc4jyxzOiWyVj4WqDmaD7jKNAPa+JsA2pySjufCcw80544gi6iK5utsF/ART9Fv6dlT5O+RmYfqN4BWDlJu+B/iHV6Xw5SFylzlDl1ktelwBFCj1xCHLIQGbnyBLAyLGZlqA2piAq3m34ZnMru1K5r6gzsEAhzUsWbZwqsYtVa5UlmrYlfnS/vCN75uH//kp+xlL37QHn3FK1SjvUVGi9c5RqbG9h6BLKfzZE5QMK0Q0EptSAFJAlvce8q7VpTnyeAkXRnPUEWi81opM66ynQj7iWxPduCopODzPaMtLYK6sKLk9dSM3hxoMS4PQAvDisHBKtCODzLqGBmtKVNNohsH2lAds67uYynzjJYHGA4r2J+GaxnVyFCfZeyWM10BtM12i0DLNiCsCc9o8xpttPdENsus4rAe+R9DRns7MVRkQ4dlTABarG+s2/6wT8CdjkbWAM1+sG8fe+977Vtf+BxH4812t2yjWbURRuXVIZIcu6pe4rXYM9z3vOaohReq4wDNshjqMIBZSRrcJz2Ysci2mIDY3KaTkfV6ANq61drrtqh3bd5et9151e77qYfs53/1H1rv1GnbBnW8tsbWFhrZONCiNp0DbZx/KTy/iT/BMwXaqMvGuYm1FkAbrU352RsZbPx+/G687/zv6cjns7uBFWB48Heoz4bZT2Tl1D54r2xktGWgzSljub+5wE3U8bsy4ktvv4igBKagj+mOA5qv0dRE+YVZs9VkH5b4fw0fZvMyDkJkYjhg4QqFA4E9byQV7fjJE1Qd99bXrd5ssza21+9Tdby1u2sba+t2+oRUxyc3Nq3X1PQeTpOJ6T0hhsqs+qKuGLVaXHRQHXHxE9ePw4TydmQrhZgiBE9RrwzKON4fD8iYO+huDDDw0AgzUQppQ7o5RFDHeZE8DTXAIYkWGQcxHGrKagolc2rvSWPuCsDDduyjfQZ1PGRl0ymDizZGCkIkwv5Hb5PxrNO1Np6he3tNVqdO1LFT1XEIHBYt43tYkKQ7Mw/pvK5GqhELl4o+gKOMEKDqawNoUbeCqMcHGeQey/S1xpPMZ1QON6uo1eKxlB1js+PrWdXs6enCPvf1r9onPvVpe/mDD9lbX/nKQzNarL+qU8d8CESqANo0zUR+xiF+QhlEoKcKL8GWNK9qM1B95xktr4OfMqqnSo0cvbSRvRJo0YeIYQXcTwX9SxreGRfaKgboupgwtfewxqsaOZ+LAdeSrQcjAC2o492dlNEuxiObHBzQyB61b9ZmvQUrHWgI2KZwi1J7j3rk5ekthTWoY/VB431jTyNjVXuP9r60GjW+HgKqDw7BWYKMlopj701u9LrWhdcxqeM2e/BzMRTdp8LcPXrm2VMtMRTNdPy/XNYYI8/iZ3kbUCJpoi6LMCqbjHRYkByAllO1CHAic8E5s9Zts42qiwB8b8/e/Zv/0r7/rW/aZqNik53rdqTTJNB2mjACGasIsFBmFZkb12SUV3C2eJ9pvCa5RhUMF6j/w/ZmnEMBLDk4RcsJgBY+AuvrTVtYw6rNns0BtM2e7cwrdvH+F9t/+o//W+ucOKkaLfpoFxKo4bzB60DZKjf7ybPvHPAP+/czyWh/nEAb5ZHwJ6A4Cu50PqyCAwCQGIBtcyYxBUBsZfP2Hg5zWc1oiSeBDal90rEU5/BzH33nEkV8AgWyIyhJ/Un4wlhDhOignoY341DCpgLQagC8izSwEdCPhHoMJnM40KKPFpkwsoODwdDuufciazKbR4/xsEFbBSKjxx5/nNTx+vq6nT11hqrjk+ubGpPXRDsH7qkOZVqHhcm9h0dcVN7nGjccF5PUUzaHMi4KR4oBikLW7REqHi4Uu76Kk9NN1NPUlVK16cxrdW49qJ8LMHFYIgug4IKzfcP8Xf6oPGwWPgrNe00j41TdW0GAgN9Ho/PckzgJh+T+ZERnIwCsxs/JihIqXfWdwnJQYKvHxPt12tH7WOPgXjHl8J2R10Big8em5yL0bI5xh9fLoMbE4YjnRyUvHKEAmshm0QfLxYyB8HUYIoYYq5gJW7hF+UxbgDJN1ZVBh1kwyOdZzWzXzD782c/Zl776NVLHj7zkJXYUhmYTUM/0qWD2BqDFq0KNFhgCsZMGvOeWDFLP4yBAximbDlf+ZqwDHg/Td0gm876rjuolH+4buEypZCLJXpoKRBcquUgV1HGMcZQzFes/7M8FJawR2e5jxtdHE4eFarX0SPBgB8+BjHYw6LvXscbkTUEbg9aE2xMcrWAR50PHAaRSZerCICKP/md5gqs0EcK6FFy7RSmXS4xLBFXsjlDsN8b+InWMOi08jJu070PmWwfQwoLxyBH2aYbRBbNdtI4kU/2YQOV+217e0GBxlUm0M3QxuEryUk5Q8r6uC+ANH+ciwYhMOh2yTmkGGCd2CYr18ZjCPBg4dLDeJyPbbDXtc5/4uH3iA++36mhgk90tq0wGVl9MbTkZWnU5swb6T+nCpUAmL+fE+4hs+jAgDSZJAH2j+X6eXKRgI2vB4WNWGSrx+jXba1apd63e27T+omb9SsPueNZz7Vf/6a9Z/cgRmzUaNgY7hHZNr0+TxfRzKd5D/lwpaMg9CTLExS3LDSvy6x7XOAKcnBU8DLTzM+lm/y6X7via/dBj+1gEdSmpEQhHSSdKj0hoNFBgyj2KYJiaGWTI3grK5woBFoD2Jx79uWUcplKIwk5N8n2m5tgQAAnUXTGtgZktjMwFqK22BgZQkBHtDl6TIXXsG6oCytmMbTz33Hcfgfbo8eM0XUdGK6D9gT196TKBFiB77tRpO33kKIUwXTpDyY0WJhk8HL3YHgCRA2pcVLyHXHEXFIIyWh100RMZVBD7PR2cKb13EwE2pHtUo32NIrtqdMxyeOAKRANoEXECeAneGlXjma8mknBgGy9c2OxJuBU2h+wjJFWIwwQZhvedgr6vVGywmBBogSWtZoN1T0zLAb2KxvlOq6n5rsywfRyig7dekzKCfHHmC7m8wPOAhXSyK4JEH3o7QszSRG1jOk0exxouAJAV0CIzpeOXK2i10NWU7x3G8koGveOD6FUr91gYtOWiQqCFYcW/B9B+DUD7oD3y8MMOtBBTITBb2ox3SCUFDKMX0KLlbCXHWQFdUWzyQNb99syTAwQWNoXABe0aGGPnoMlLwkBI1DCek/2tCVQFshRYuJgiAbBn1nDribKEXKcE9CIV9R9bEmDYAQD3Oi8z9PmCNUMB7R6n9xxsbxFoMfh9icidhwKcsNzRxiPyMtCmmj6pMD17sB5FK5P3BtO6040rPJNlCyAp3mjx0bCAAFpktJ31ddvYFNAycOdCFTgTSJLhijuCxUxkaid8TKYHmGWgjWA11b5XADfUbKu6hcMO/MMOetxTXD9kP/PhyNpYV7OpVccj+5MPfcC+/NlPW30ysun+jtXRr4q7hxm0Szhnq40q6vVloI09eTNquAAiZJY3B1o8TvSRMplyByMG/iwvTXjGt9prtqhgyEPXDmZmo3rbzj/3J+1X/smvWW1z06aNumGOE+4jGZcZ9mUMdPEgNSt9lAG3zBJohyuwLIN0fh7l4HjYNbod6JZV2eWMm7s792EomR1F9ktWyjU+ZaDFfgugTYPk9ab4fTKLz3nLOxLQIool1QjaxykMRaZVqgUhbopDh/QwRCktWaxF8EgzcdRTQC8gi0wD4FtUcB6MRgRamIgfOX6cYor+aMwxYz944nF76tIl29zYsDtPn7E7T54i0K7DpYPOUHxVbGPEaaxN6Df7JlFTqj2FIjSbmRjtPon68Mhd/ZEObuHU4xc6Rkvx4OWK8xpZGpNUCGW0COQWk4BWelXVYCAG4TFJB36n7fUzjqFjLdPbJ3RnpEQF4C4wksusPx8TaPFYHfSVNprMbCEcig9aV4JyjzbNrJUhgLa8McpgG9RWRMq+jjwLisBEAwI4TBmUDDJceuq6xzGUxj7DloEA2nZ8kg83vgcDFGV5Dy7VxysHa2xRtengsk2rAtqPfOZz9qWvf81e+uIH7Y0PCWjr04W12Hct9bBMGKscRo9rSOhwoOVGdiV5qHvTQcjdn00MpJhNYMsQK8tkGXiSMpY3soAXs1s9Y42+btSIITLy2bdUcTvw4gBnxuuZqoYYiGLma8M9BXPhmnJ8G0wTqeD5nFang/4BvY73trdtf3tbQItsdgyglbAJz8MgMQnclNGCOmaNycsY0ib42oxWFDfnIFXsPa0BtPpelcE4zooy0LI/GCWE9TVrr63ZxpEj9NI9DGiDiYnhU2G6L5W02qvSEBHFrLwfIe6LwCRG8MVnMSNaCPkhngNt+SDPARfP0EBddjyx2mxuzeXCmvO5bT35hH3oPb9vT33nr60y6tu8v2fN5czaYPmnmAU81USpyXilPacMArfPaDU7+XZAi6wMH7jPoLijZa9WB5M5JZXf7m7YZF61WaVle9OFQl2IyQAAIABJREFUTZodu/D8F94EaJVY0HqVk9NW+2jLwJmDbH7O3I46zoP/wwId/HyFtcgYjHiesur5bxNoKYZCQBqirhxokdFGBKHeOc+Y/JdJ+yB7barmGtRO1GM0J1Q1WmaBGWUUQ93ld+xAGxktgPboMas0WrY/GBBovw+gvSygvePUabvjxCk7tXnE1luyYIRoJtp1QXuQLpu7acBNGqPziCiK1UEd08RiKZ6ev+eUEz+74AT0bgAxRyVREKNshAX0yVyqJgJ5cRDF33MAQpbRxtg3XCsW3DEPlhRueBFHiSvo7szd17NZzT9E+wkGjw94UIMy77ZaBFqIhjrNBoFXtVEfL5iyxeL40Nq8eUQamz2u4+riV607DibWhVnHhihLdots6OeIPNHaqLOCAqa7E9THFK0Vfb4xKi8yWoKvH4gic1MrKg9ZsAJo0QF1/O8//Vn78je/YS998UP2xoceohiqMVlYsx5AK/oV4Q3yoCWwg7oOPa5YCP1XlK19lIHPM04HhUfkAlHfXO5rzL/3YjioY9VnXdzkYAn+B9VdKZ3xO049e70WYAmgJXiiBAE/1bBw9PVHoPW9RwqLWbayLGS0B/2+jfoD27p+jb20syFo46ktMGOWQAtqW/aLVEu6y1FYMAJ8OerQe6BzoCXIYWgCrp3rMzQIQFTxYUALYSXpYw6+0NSu5lovAW2722N5RWeMbC5xT3KgVRCsD7ErqlETaL2oIm2CbhDXa8yijmApYwX4nkqUag60eYAZ9z4oZNzTbq9ng37f2ggaIOybze0vv/oVe9/v/a7N9nZsOdgX0Nrc2gj4piOkg39nQIv3DwYhZvty6peXDXCWYu0G0M6tTqDdnSxsXGvZ+ef9pP2DX/tnntE2bAQGEd7V3i4DC1b6XmfU90ogkk0fygP02GsOPAmYDstYy+075XOonEiVE4bEaBwCwnwdPyJ1jD0ZXsexT3Kgpdcxa7RvfWfizQpTAo8IPSpH5gqgxcYI9yeJHrze5wOftfmgHHVA9nm0zGwz6vjue++1DcygPHbMqs0OgXY0m5I6htcxqOOTx0/YmRMnV8RQdXKsyPbk7yoRCTZ3YWodb3I18yrovqCOeahSBAPTZ/08pjjwMA8TgrBU9LQqTA/43vF7M/R66vYGx08LRB+mjn8r6lT/FyhQ/IdIC5QTVGWkkOs4NIpDJERQakdSRuTEGVWKqAugLWVr2CdTAEqWPaaITuvKbgW0aK0J60NVG/P/bge0EZzcDGjx2uk57UMLeP3p4KKMlmPAEPkjsPAPtvY0GqzRNmNQgAc2kb3GOLAm5pd6/TvQT2enzDJgGDEys52KgPar3/ymvfTBh+z1Dz5omwDa8dxaDUzSQZkggLYuoMUZy8Mm6nOiiGNPRi+rDuuol0dQ5fdcDFFS/a5QlLJjTiBL8UxQz6ChOPhdQAvqWD8X4DKD9c8cQO9iO2W1+l2uI193yMxBNUM5jfouxIUA2uFwZNevXrXt69c4zccwbQTORRjjxiDQZ1F7RstxmcimIfLKMlpG6odQxznQajJPAbTM+NDyklHH+FqtXA1mtE1ktOtrtr6xyYyW82oDqF3/cRjQalBGEXkXg0QcYA+p0eaAq+lbHgHdAmhDjHNYdkUv6nrdxoOh9VoN6wDQBwP7sz/+mH3igx+wxmxstfHIpge7Vk8ZLfpQwRRAEzMt2gYPaW35cWS0UeqJUhjWDN6T+vBRGgRb2bJed8OWtZZZo2u744UNrG53Pucn7B/++m9YbWPTJvW6jRC44MzCfZlDba2yVh6oRBBSPofLQOtxkMSCJfvG/HzKs9Y8Gy2o8wiNSzV53yA3K4klQP4RgZYBsbfzlIFWvedOHT/vbe9apjpAiGwySzD8E5sDGyDoMDm+iC6qc5CzFnyhPvaoFBup0xGFDLUyxFDDoQFo1zY2SB032j3bGwwJtJHR9no9O370mJ06dsyO9tZsHeYETdVolxSviJ7FG1yi/6uKdoGC7lYUXBguEFSjfzaflVjBAYYxYIpqCYZuPRg2gQRP1p7cx9nVxhyoAAFSpe5tKwJJZJbI2Ni7RocRHWZsVUFbgwuRaPiPGrarcOVDLPP99J+bpnOcGl6iU/Qc7D2Z0qxiGxsZvakY+IBMFpSxZ7QAXj4+BGTMBGN0XabPPMSV/QZ6pTTPMxav6LkYmq4MAxGyFKsA2jqNJ5TJCmgTdQygRbCRAa1q0QVtjFeJ3/Eck594b+Pl87Ss2nApoP3Ipz9jX/nmt+xlDwloN9A2NJlTDIXMVVQvwAlAixF77BFapY6zMggz01gvbvmXZ7Qk853/kpOTV4+z7JeaIm/PEe3v1K8rnkfIZCsFeIotKUbeqYarbJbTfyBKyoIBGtsDMCG8YquSbDl3+33bP+hbvz+wK1eu2Pa16wRXIP9kMKD1opYcWAk120s1iab7G4H2h6WOcXaIVkawDhtGZVcQRCFwb6z3rNXr0Y61u7bGsyayYdZqqbFyxkfJ6YqxPs+W8CaPAd74u5LjW6KNs6yWbz+Jvg4XQwXQrkSn/gUBggq1uXXqNWa0B1eu2Mfe/0f2F1/+olVHQ6vPxjY92LMaKFpEBzNkOBBCygEq5AGHZXM/DqDNgSpafPBcyLRgutBo4560rNfbMKu1rdLs2f6kANp/9Ou/YZX1DRvXALRLnuNs55lLfRzTvfLzNQfbuG65TiaBHy1oi1nB5WtwM5CNpCbOg7QnD8lay0Bb/vpHrdFiek/udcx+3MCbFQvGt71rmTwgxSWsOpVAkeaOLVI1Sl0aauMQOwhsCzEEreM8o2VfnQMthE8A2nXPaAugnXFMHqhjDIA+dmTTjh8Bbdy2Ndi0AeyZ1ClbAuXLPTKHGbTaC+JgDKAF2MV7y29iuunsuwaBJ8cigaT3ULkDjSy5NG+VNIQXiAjkMLX3/lABAOhSKGMFopwywxmfcDlCK4xMq3Fo4fucx+qfizqxMoyI+BDUkBJkZqSJMJPZjGbWsArcw8gmtF1VjEBL96RanVQ7MlqM6wqQVaygUXOCbbfOzCwEywuxTN2siqE00YWDBpzKy4E2jP9FHQtkKYSCZ3Yd1HHV0CQSLQvyry0ELzxkVZG8IRMXpOmnQzPbWqJG+xn76p9/y1724MP2uhe/mEBbG8+sCaCth+pYQFtbIirHYhbQFsGFCMj4L6hDfn1DT2DFan6CkxqOAzgT3Lj4UBlvFmXzEIVzlsbOZwCM3tSgkZWBK7OVoTnruCmjhSPNlBSrTF+WBn4GQLtz0GdWu7Oza5cvX7Gta9cFKvMF6WRM9cHVm4M6LgHtiurY25kESEVpJKhjZje4Xh4hIaNN5SNOg4Kug+mnu0M1WC8EXWnYI2tda3JM3gb76uHVzbPDH5N3ORNDsRc7o44RYORAmyjkVeJG5aGgjP3fvMtOOeTnQ5k6Lgee+UEPIGZAi3LJbGJP/vVf24fe8wc2vHbFRtvXrIUWmv4BM1oElYvpmECL94A2quCp/raANgJFiRV96pKrYSlqhYCy3WFGixafRa1lB9OlTZttu+t5L7Bf/Sf/1Cpr6zaq1W3IFB5iqCpV6fJEl3AhwCVaXOL9xP7JhapB5+IioC83ALPMmuG+RmmqHOjcKlMtsw/5/Sr/+0cF2uF4zP0ZzF8ZaKP9i9Qx0ltlXSpshyUYIyDQfJhJW5dVYgBtnvIrm3WbLwAV6CLUan3wOwZnV5tYchogcM+9EkNtgDputJnRolb1/QS0bdtcX7djGxvWqdVtHU3tnba1GqCmlpx9iqwWSs/ZeG6Nmuo+OdCG7VjUJvKbGHZkXCTu8iPHG9QOm1TuBiXCrNQVtcri4XPrQQXeFyln0GoC2rAWlEoWOS/2lVTBbPR2A2oqm2m0IcANlXE4DimUR20RxvuguNW7zBrcdEYTfAxj3p3OSD3iAAqLQlDHMNzvIoNGRovnBuioKypiBa+teIifKY/LizingcpAK+bIM2Xamaluq6BD/a4UQ8H8P+q0WCN0doJLE3yNo0Yr1XGWb6tfL4m4Vk/PxVLBD4D2+sLsI5/9jH0tA9p1vN/RlDVacMWyZ3CgxZBr9qUWs4m1mfNnL+iow2pM+F28N9oyJwo5BFYunsosO8maeN2QDAa8oDNf4wh/eGi5wlHuUBLUUVsQk5c8u+dgdhx81YrG/S2NwxC2CbQDu3L1moB2a1uBBYG2zx5bQORsOvaxeBJFaTpTpOZyPrpVjZZ11AiD3IqVTlCu1UAgLjpdAkn25TcxGQXZU8Oq3Y41e11bR0bbW9NZA6BlUHNIRivXPG8EAAmrGnFM8AoHt9Tu48FREDc5tf8fCrT5GRLrYTIa20a3Y1P6Gw/sr7/+dfvA77/bepWF7Tz9pB1pN23a3zeEG1iHmJyEqT1k5KYT7v+8xpkDyo8jo8XZHs5QkSGmjBPXMQHtps3mFZssa9afLW3ZWbf7XvSA/fJ/9Y+turFpQ+wzZGu1BuSoxAgBrViRMtAGwIfwKoA+p7JxL9Aic6tAhi0zEcCWRhiWr1V8nZ9f5T7kMtD+qDXaAWwYHWj5PjyjTS5RpCKXVrn3kbcuVTORpy9bXGjdJ+AcjsZUF3Mgs4uhtLgl3lHPrUe1niFh80FlSHk+JCugjNodUVuLhR0/dcruOHeWkexsWbVaq207B/v23R98365uXbdur2unT56yI6CSlmbHNzdZA8Hs10ajxmwWIg46DBkObIgrCj/PnCoW9avMMv9PEZYy0MhE+dkdpVjb5NzVaItxsZfvchmRS6ghwXAhwMDfKYsUhYXHpKjHs5p02MKFCFFtRp96xVCuQLgXBFtlLDMEFq4uRe/xwWRqW0MottGWZRRDIfsHwOIDgIuJN2j3AdaQOuaNzzMTiUni+pQ/5wszB5v4vaC8k/rEQTFqrQgy4v2rRitRFIMSMree0Xqv7+pd0tXQ94KmLsAWIcRgOLNqt2FbZvZ7H/iQPX75kj38wIvtdQ8+YL2lWXOG67+wRU2K3Kh11xaykdPc3MRF3xBd59lN/v75Ktzikuplr7+qJUeeyBEs8Ro64CqAK7yzBfSFCTyfQ8SSAkfZPtOVJsA2PXZYb3o2OwYluDQbONDu7B/Y1u6ePfnU03bt2nUb9oc2HcmRCIEZ1t50PHTLRbEsAQDqQNAhSvEMtARR3nA6Xd0IqMHKjpECQYjdMJkHYzEdr8l6ud8x7P46nQ6pY6jml+2mbR4/bmtr6/y7drdD4MRBDq2HMiJZTcb0qQBa3k3UDF1ToYBM+zEBrpdueM1ccIjXynuEtQnDGPen5eO4hiLXJuCMw3/BjoVXLmuTEBeNhnak27X+9av24T/8N/ZXX/+Krdcq1r92xarTsTVQC0UWi7a/BQIXfMQ8aE1J4qXOSlyx74KdK9Ooca6J/SrWcHn/4lyMrDLKa5FYsUbe61ilWre13ibK99bsrtvBZGE7k7ndd/8D9j/8T/+zff/alk0RIK1vck4zz/R6w/r9vq31Ouq7LrnaxevIxwzeEKzmorSbCKrifsT7LQNlDsQ5IMf1TH2wWQ08fx3YV3zsCOq8fMggIrt2nNDjQliAKAwrBsMhx2umEyr1mxcex+H1XnnWm9++jAyPHo2cQBBetVVuFtA/sE7josYmSOO91dBLiTfBlpdBgih3hmL7DYcLtGzkE2dOnD5td54/Z521NZq3I9vd6x8koEWN9szp03Z84wjn0R7bWKexAYCi3sBrgiJzRhqyjVYNtBH4hYkFmVMxKwdkTKpxsRLENOHFy88uLEqULq+Fqxo9kmZpkKPM4IriJ27Utf2mcZi6H7DIbhEUBPCmA4Gje+XgFPRp2nB+jXFwA2iRtSKrRQ0On9EofzCe2NYItRaoGJekiteo0IbBR8PabJ8BsMHAQuPmkH1zMg4pW29h8kV2OJBmzllh/RcHGkVdMixJym0n6JSZKoOLa6E2H5+Vy2vj5gNOZ/P5V8KhCDvwOGURlywMh6OFVbt1u7Z0oL30tL3kxQ/a6178gHUXZi0c2BBB1RYKWpyIBtCmARHFWyyEcWnjx4CE1YkojF6Xun7KOtV+A3WwuyEXYBvXNwAhNcZr7STLTw8IHYtTOxEFUD4LkwdaiPdYK1PdmSIoDOewivWnM2a0oI+vbu3Yk08/bVevXiPQIgOLdYlsFq5bymq9XOGZVgBtOI7dDGgRTN8KaJmh0itWrnE4S9oYh4eB51j/a13bOH7ceshmmy1rdTsEazkQFWKbJJKLNjCfoERDjBAmZkFMbEueB1EjdwEVgdYV3PWKgCjpVEqghzsUlOsNQIuzAaA5nth6u2mXH/uefeAPfs8uf+9vrDWf2uxg1yrjodVhKMOxjwBX2Xgq+0GEJj3DDwu00elQBpn4Os5DfA6gjSwPJb294dBOnzlj9VrL2p01u7q1ywHwk3rTnv3Ag/auX/kHtsAc2m7PdkcTq7e7Np7OFUwxKFGIFdcwrmMEqLcD2jxoPAwo84y0DNQMRN0MKH5W/p34+zxrzpOuMnWMWxGsZFwvnfU3B1pZCbib3yHtPTzvo4+WLzoD2ojucDBRwNBqMjPlpvJJLfidHGh1bPgkH9+ANLnAv+sNTkcBcJw8c8bOX7iLjeoADQDx7sEBVcdXMPh9bc3O33nWThw9ZnccO2abvS77LSE6qKNVA3Wt5ZxCmSoGniNjLGW06Y1ndEOZAtWwX4iskHEKsCUeEiCwMd8FP0VCrEpPBBuqonm9MyUxnq3h2rmhvtpU1KpCQYeDFq4t/z4xmA5a/ptsJwLQsudSYhfU4gC0++OxbQ8nvK6gBGH+0IOCsNlgTTuyWvgFozVKgBdQEzQyx2+s2FTmizWPKBVNajvEZ8YJMZkmlSF1jUjHsxyhPBL0MQBT01hzoPVMpASyWk9ZBnuD2KFmI3TRt82uzMx+9/3vtycvX6bqmECLjJYzbRes0UJhLGK0YrWZuwkxwcxAXOibKSmVceRijuJlFj7DaLGiYAn1VPybRhiqryr8ZLenlxfEotBIhIpwPX7xHMX15cAjd55SjTYTy4UlqK8JZLQA2iF6Off7BNtr2zv2+FNPEWgHB4MEtHjLs8mIz496LZyhdHDJgvGZZrSHAS2GByDjwVtHBqveWLXrAHiR0QJE50CYTsvWjx0j0CI7hj5DowFxbDSS+C1KHrJXLQRz4UYW833LjEEAGO+C1yAIDa7yxqMFlZovv/x7hwktlTnjIs6supjTdvHbX/2yve/dv2M2PLD53q61AMKjvtXmMKgQ0LI0BGAKIeFEorQAxPx543uxLgIsAsSkn9D5k95n1qqmfVoMOI9MPNVN6zUbzWfWW9+w5aJqm5vHbDxd2rzetHmza4tOz170qlfbQ699nZ25eK89eW3LGt01ntm4N7jPFKf6+ixntQGE8TrKICi/79X/8tru7f4+3nNg1WFATNVvJAY3aCyChdHQEz5OJEoe9EaQdTugTe/dgTaWG56fyw59tIHwcvnROROpOtpI5F1cZ0ZLb9GCu0nUsbJar6v4xA5ETDnQIqMFdRxAC5UhQAOUNIAWquNr21sE2rvOn7c7Tpy0U5ubpJABtFioBdAio61ZZQLnoQJo03s5RLJfBlosVNRjA1Q1ZFwtE1AfAxggXErZmYfJfBz/H6P1JCzylp+wPMRh4cpjHqQ50Eb24i0MRSbnmwaAgHmmyGYqFYpc4IvLOtxiyVr3/nhi1/tDG4Ham81JFa/RF7plPdDHAFy20UCEhFqpssxkyeimB0WGvQq4sYBjK+SRYLrO/sNCUSt49HSRgUY6JP2AJNASi8M+zoG2lM7GgVLejMWhArGb2aJp9tTE7N3ve589efWKvQxA++AD1pkjowVQzm0BhhxBAQcdVKw2x2uQw1hpq+t1ZRktxThJVa8Xif8vjPwR+Kksgmk/AbQQ6oTBhAILZcBppCPZE22nANpUw0pZjp6nrJqPawOzBDlMYUCCgHYwX9jWwQEz2ms7u/bE00/blStXCbTjEfo4FezNxiMyHdPxKBmqQ9yWAy0CxFtRx2CuaNPqdGxOHUeQHhltAG23203U8cKp406vp4y23dbj5UDr60aaBgQrxREUgWAOsDqFstqn37BcDBWtW9wR2YzmHMzi3/Ec+fnBDBEJx2RsLZRElnPaLn74377HjrYa1r9yyTaadRvv7STaOBT6wf7wa46RLGaulpm421HHZaCNtRyvHUARyulcDMXzHaWlbsf20Qfc6lqt3rI7z16wxy9dtXPP/gm7PpraN7/3fXv7f/LL9vBrXmetzSM2R2mg1aVuBPeTtrIloM1VxzctvQTIZgxCUOc5YIf25jAQDSDOz6XDAo7427yEGNcH+xY/x3kfzEiUHvB1siO+SUYLYWqojsOwIp2XnOfsQIuMNt0cN6wI0MQL40ERPRfIIFlrkVsUXwiyVRdDMV9jQUXGFfI4lqMU6GHUEkGBgjo+C+q41/NRcTXWaB9/8gnWaAG099x1wc6dPmOb7Y4d31i3Lp7H0LtF8zKbzTFFosqh3ji6gv6OixoXsnzT82iQgiVX/sqlSUCr70kli0MnUZxeo+KN9QMa9afkTBOZWkabsoUnmaB7UO2BDKPNbKHllcL4GUAVGS2yFYhcSA/OF3YwGtv+aGzX9vs2RFP0fEGghbkHBjDAH7pTr9tGu80JOK266rTKJksuUSUh1GGLuryYFUIDSLR6EjXDwDDodrVP4ECSx7FqIbnymeIyXoO8VupUTKqZhQNMFo749BuwcfOG2RNDZLR/ZJeuXbOXPwzV8f3WQs2Jzz+3eQ1CjgqDFjhKAWhBRjCm9sEUoUsVLRxZglqzuNZ8piffsB/O2CNYY2AeALIEW5Q2ECDxEik7A8gqU3Zmg5Q6Mn7VzkMzkGfOuE7pQHBRRYBCipjh8sTWHtVnBbRz24bi2IE2Mtr+fv8GoG3WqwRa9HTiuWgZOpumoQLPBGhvRR0DOHF+kElgO2CDymJQx1MMnNhct40Too5Rty1ntASHJVzU3J4T+zJpGoqaam5YQcbI6frI3pIbVMxN9jarYBxiDefnxWEBZtwPnn21Kuf7YrrYfNC3j77/vfaFP/m4nei17eDy07Zer9pwb9vqsBF1kVmY3WhNLG059Sk+/mQ5YxFr61YZbThDHfZa8b0A2jxoTgEEvKQrS9YZN9aPWLXasE5vw568ct3e+LZ32F3Pfb79j//L/2rH7rnP7n/5K+1tP/+Ltqg1bP3IMWp3QB+jHINLXQbJMktw2PmRAp8UrBfDVOLvc/qWa77kBlVmePKzqJxY5edaDrQUanmiqIC4GFpxO6BFH20ZaNP1RYLk87grz/6Zn12mdF1Nf4oHHQBa7Y5GepG8XgVa/KbERDKp4N9QkVsALbJVZLWo0UJZjMMoB1oKVKpV1mjR3nMNYqhu1+69625O74H94nEoEvE4OJgyoOUmZJk0hEoC//ym5hx93LxQwPHwxPQYdy7CmpFwSB8Q7qxaALoqNtGnamcKMVHQwUGLItoM1XIumuIVxnVmiC7VZtSUIl0ivVWpcDrMvFJlD9twtuBYt+FsRttKUMcAWqiQUetBbRY1Wmx8AW3NNtttZbT0C1a2Tjo8+lW9+TOuWTlrTQBayvv0JeT3eKVZKureDtGmg+HjBCoGNapVR1ZCmENrTVzPkD0FRexUXxCvK4DOL2qoJti0BqCd27s/8D67srVlr3jJS+01D7zAmlMMfodqeU7qmPon1vGQ0UoB7mECPwnYPHJI01xwD+XjHKOzPC4g2AKIcI3gxoS1zTWO7NaB1lAD5ImizEmAKyCgI1YFEXW4H2U9odEz6iMUU6aTMTVkuWfyYqbLFMAWQzoyoL26vW1PPH2JvbTIaDEQHi8I8RBEPJ1WIwEt9kcALahjgZf8Wm9Wo42hAbkYKqeOoTKmuQ0yhvBHz4C2tt4j0IYYCrRyLoZicEOKPRT6LlJM20d91mKLvCQTgaybM0RSoIlI+gidxRSm/n7W6f0XE7jKB7uoWrEL2CcwZME0pI1Oy3avXLYPvOf37LFvf8vWqmbTnevWmE9t0t9TC5uzJAG0BHgYu8xXqeMcyBls+1CFHGDyZOEwMVR5D8cZGJl5+hrUMcRaMLapN+3kidP29OXrNpot7YUveam99tG32Yc//Wf2qa981VpHjtt/8xv/vZ29+6K1exs2HI5tDR7IHJNX1CjzWm1cp7iO+REiVrBwZYtzOzFlvjeZEfr9Kf8sz/4PL+0oo4znPwzsJeBbBdqYbf5MMtoA2rR2MmEd1uMKdRy/pIkdESvrsrQ7XZfna9Qdai/o7YyZm8zYHGj5Zn1MFt1daN2IxnTQzk3WA3AYFdRxT7XOaoU9f48/9STn0WLw+70X7rZ7zp6zo92uHVtbL6hjGvei3WHKOsEMzkxwr12pcRUHf0Q8eaSK3wUlgQkaVZtq8Lj3edL0no5Fbq6A7J2mEgXIphvPDe6tBfRdLcQ8pIV4EKs3VIrNokGeG8eN5hGc8G8ju/VJMcAwXDMA7XCxICWIrBZGFfCM3h+NbGcworctwBP12c1ul/VZTjxq1BmoNCoYMRcZZVjcO7CEuvRQIC3UyPHjVeDFQHCtF5nu8x3q3OIAiIpNJ5PUxiSBma4rQQ3vE32s/JtCkZTTd/6I8cilVgAAbY1A++RgYr//wffblZ0de8XDL7FXP/BC2i92YIKPjLaOdUanbAVmzGiLmJobPd6BG5iwFo9yhU9CUsN/cLqYm41ZunLGQiYLkIVbFzNbAi0gHkIKL6ngTE8ZLe43nh8HSSE+jMxMVxXKWwFJyrLzVgJE3u48hQwa5YVVoD3IqOMCaEmNOXXcbtZtMhoyo9UhiYky09SudjvVcQ60oOEQeAJoRSdrmhdYn/A6Ro02xFDIaOethm2ePEHDCrT8MKPlVCxNt1LJpQS00RKHwNgnRiW6L+wYHWxjelecWaEIl9dJTUGqZzMro86yul6cIbj0F6ReAAAgAElEQVQXyvo1qARAO+0f2EaraT/4zl/Ze3/3d2y0fdXm+7vWBsjubVtlNjH0XkQbT9T6aLaDPtaF+tzLIBLAczugLYuhDtvGAXi5GIpgjXJcXRRyZVEh0G7tHNii2rB5o8Xa7NodZ+2PPvZxu9If2Osffbu94c2PWm/jCOcwN1ptmq2k1ikPAvNe2sPYsVjPZaAtAzG+DjFV+X3lZ0QO0rdKtOIxcuAO6jim9zCfBGvimp/b1WhhWKHOALcwdaDlmomgDPf3eW//eTpDSVGnTCs/9MMODTelhr43r9Gi0RgXlNNlCFz4nFmw+XisBqgjLFA0PE8mPIBO3XHG7rrnHlvbWHfRSIU2jE8AaK9e5TzVi3fdbXefO0evY4AHtu2SdLFoRhThsaExPYfx7CFAGxFhHFJ688rCZUQBNS76ZyEWckMF1FtgREG1rowWCqq1mO0a4YiObW+a5++m09rBISbnOA3olCMXW8VsDPP2Uv1PPZSiHkG3z+Dnu1xaH7aL8wX7Z1mjHY6sP0GrkzbrervDa0X6uFm3br2mGi1cmkiHuwApTCJYn1oV1+RAin9HFHzYJoiKrxyrYo5uIc7gffLMKOprDFgyip0uXxnQ5huIoju+vjCOLKhUwTrqTzWb1Kr21GBgf/DBD9j13T175cMvsVe96H6rjafW4wxj1GiXqtPi2ZnRijrG8lnJAAhqkuczFPASBSwj6fgVQMu3KdcrKFgR2QNkI6MF5Q+Q5ZSeAFoAPCYOkT4HfGBzIqMpvLXxWuIp8GopYMlaH7CrY1OzpcwDHewrlBUmYEGQ0UJ13B/Y9t6+q45RoxV1TFCCen0yItOBz4cBLYPE22S0EENFjZYHOsxIoEj1ebXqQPAA3UflcY61oe93YbVexzZPnKAFI0A2AnsMr8d5golUovIKcxcp+EUIwX0siA+8JwYq3mtLwRfESnSyk4iTLVIMCtUdEc8TNeYYssD97ar8EIax3YNAq4lCLVCvw4H16lX7y298zf7wt/81h7zvXXqKddr9q5cY5EKIyHKJq1cRGCOQQGsQQLjccVA89+0z2sNqtPkeyunnEEOFehp+BM12g+up0+raYl6xbu+IDWdLGy6r9vyXvNQm7Y5947uP2ZXBwNZOnLL/8r/+7+z0HWet21u3PryzkaU4fRU6jZTVls6PclYe7zMsUMvZMN5HtFble7TIZF0vURI55Zku1lokhfnZFoCcA3kqa/kYz7wcib9Fe08EWhj6PhgNOeI1vJ+xH2MYR/KAV6Zglbvf9DYCLZ44hkjzyZfy5uVhC4MBDBNvwIhC2WyMi2t1JPNOcyERfzp9TNPwTtcw8quKPtxGgxaM5y5csKPHjtnps+eSNyvmZ1669LQ9+cQT1mm17DnPus/uOnvW1lpt24RQooEaqkbBcbwXxn3xRmgqRZKJh/8yz0E1VXtKoKkyLnSia1GtYq0mMlhMycF4OUxDgV1gha0xMMCnUtdpDG0WBBPq3ZFRlYQlaXGX/t1oijqMsl9QT6KvVKMli5TG7ElYQ69bUF84CGmrt7DBdJaUxyOYVowntr1/wI0PAho9tBvtlm108Llp660mzc71XmQOoRq0BDnyKAaBeZjcKC5boWhMmZWjLoc6MGAQAHIdpfevv4sgJEarRXk76PUQmiUgj6zeIxYpE30CTtRNo1ZTrdlsUbPhsmKP723b+z/yEbu2tWWvf9Vr7P577rWT3Q4deQC0s1pYHYLGq1pjzsq+Tf0eEFh5n0KX7FNd2AeMgEzThnCw0/ErJsTU4eQEJfjCRtOJDecztrFpKo8ckWjeEJOXQFV6+5xcdVxsFyUPXjaPeKMXO4VsReRMhgbuPJigguuAbHa5ZIkB62Sn37ddGlZcZw+tqOM+p3BAOCenJ6iYUZOFyljtPbkYSq1nCsIhCjysjxaDAqKPkHVrBp0yp+BAeFot+tfUa2guLcdvIhhHqeOIBoygTIXsihmwTxDjGqKYT2WHaLtjGQL7FmIc0L0wNvGOgXATI0VOxbNr4H3aENer80+VucBsAiYCtXXYYbpPADkO0uxgrUTrSy8KS0nNUW7MJ2ajvn3/L75tv/V//nNbA3AOD8wGB9ZtoP7d9+scpg5u28idofagKD9ET2hZHXxYllp8r1zpvPVvB7jxc9Ws1WlQid6qt63TXrflsmljq9mo2rR+tW778EJYW7MKDITuuNN+7l2/aOfvutuaYCjHE2utdTXsIk1A0lmoMaQL1uNDNBjnB19xTFdyV7Y4P3KQ1L2/0QMhf4crYX1JAIvfgyEGg9dSIlZmEKKXmeG7t4tKyLrKtIVPNKYgYSZt352hUsnBz0HuT354R8rdb347gRYLidkLIvEMaHnTfQhzZLNxoZCLwCuT/3kvLSJFRgLcSHWrt1oUalRRqyHQDgi0R44dtzNnzxm6+hDdDYcDu/T00/b0E08wo332vffa+XNnbaPXsyPr63KFchtDbKzg7qXkc1P2oGAiwvELv9K/iowW9DCoY/ThtjEXVa5K9ONFlAzKnF9rrmuhQvMamgsA+AlAm5qhNb5M4JBPDXEg4iZ1L0x32QJtTrtUvge1b0hIo4wWByjsKKA4Rr0W800BvENYMI6ndP8pgLZFoEVPHz+3GhnQVq1KoFWNVB7Mc9lF3QJoY1GXM118H0ECXl+yEKT3awHayjTC9MNbZCLn94yR7lD+J3FtEqUUtnnulJQHM4yOQf0tBbRP7gpor18H0L7aXnTPvXai17XGcmaV6sJmNcyNRTCAw61irTk0BTVmgPTwJojHBCf5N7MVCmYDWOfI1NCXnIBWWREcmWjmj4N6PrfhfJooZFkJSLNAapzYpqhLh7dI91Cdrlo8rgY/MVcoDqJgZ1CjxQPhPrDHGvX8+YJua2CJnr50hdfk6pUrNgTQTpVJEVjpn4yxabBhXAXacDoDbR412mg2CBYkjbTjetKBFMLI5A5FdziIA2rc/2DFoFROg9/bHVs/ctSOYPB7p2sVAG0MFuDjKZvVFCpwGCrjsFPAqWPWut2BLMxiZNflal6vEuAdMjh0P2kkE40F+mgRoMxtbHObOtDy7mJdzED7apglqUAHWypubWGt5dRqk6F9+0tftPf+9r+2znRslcGBLYf71gJTsYTITKxNss4kiaSzdjGf/L0C7cFgbDjCG9UmfUprta5V2+s2aXTsoF63oxfvtQsveIFtnD1rZy9etPWNI3bs+EmboEa7vq55xuwhj15klJO8r3a5ZDuX8MID9xSIq/6vgV+Fqr4MtOWwIT+HqBFxdqJ8Tolh8wSI4zcPz35lNOQ/8wehk5Y7HVKXEYwSAkkEZZOJPqZT60/GGmfJYK8wqmDy5z7a3Bd3v+mtfO06EDWVgZsO9AuyobbECVjltB6kt6lfNIBSG/No+VApmqV5BOo0/GgQaKPNB0AL2hhAe+qOO22Cw246s9FoaE8/9ZQ99fjjCWjPnb3Tjm5s8AO1JBwMnDgCOhW0S73uRui60b7TSevkN6xQuqKa63VCtO/UKtbrwHJRNFAAbcupY4mIlL1ERMsb5iU33h5myTp008116CIdhVqMb3RGbdHc7HlkDPJWr6SiQGayAbRs76kSaOFhC0oyDCsGoynVxwG0UBtvdtvMZCHQQKtPq2q0scR7Q0aL7FyHlvfX4VplWqbbx8N59l6h6UCwCVxILq6Kx8kdekjX5PixXFirCdakmOEY7ITy2OI/XTsphOMQRNgws4YNFmZP7O7YBz76UVoNAmjvv+einYC9H8RQ1YVNAbQYrYixhIuKNRfSmE81UtjLEYX7FO8pPaoFuGA3NENXAVoRHGizg+FRjVbZLDLcmKjDUW584WysVcIaM1RvArTFWooDQ6xNvq55AFAMJdtHyD7QTAATGNTwD4Yjzne+dvX6DUCLrBYZLVzWALQBnpHRhr4garR5Rps8m9F+5nQxDiZlDSofhQUjNBoIJqHvCKBFthtAi26EAFpmtGgjhCc4SlQUW7qNJ4FN+gJmtV6nZS89xHa0/NR+xRrHGaYJMyBntXbifoDKZ1ixMKtDUJcBbfKe9nIQrhP5H9bWZUzCVUJzm4V1KnNrLab2mY9+xD7z4X9n9VHflgd7Vhn3rTqf0JWMzkkJTNyYbRECSNR7dXb8XWe0jB3w+pEMjdE/DU3OprXWj9od9/2E3fuiB+xFr32d2eaG7UCU2WjSaay3tsGZzpiyFsmBDEC8zONnHL4XQJuAMLDCkVc6hWJdrwJpNtQjYwq5WwVaK9nyDaDsGXF+vqVgPTurcn1GZL/wvGcdHsZLgXcMjJTkMaOdTm0AdzUPLAJo08hJB2ai44VHHuV5xviCVV08mECLTwTzb4Bw1DkY1ip6xRtotVuu4POo3dNuWjCCagYYug0jFuf+cGAXLl4k0J48cweBNs9oAbSgcZ918aIBaI9tbvID6kiOXwMAuXADmwhtPtxEiCac8okbEReVNWSPummzSJCFdWPVum0Y8WvyDXp1Uc9kjTYTRLElxnuEA2gppsB1c3/YVaB1ZSNVuQG0sraM6C5Agz6ZabqLNiT9bOPwZBRdpaIUQMs2jsWSGW1/OLb+eMLDDvQmgHajK/p4s9O2NczwXS5lxZiAVvXoqF+rBvsfiLS+0AFQ/IiMPql4I+ZZBdbys4j6R+3MTfUzIInHzOs6PBuz51hUsLaa1l+aPb6zbR/62McItG941WvshfdctOOdttUXoI4WNquLOub+nMPIAm1XVZvCntHFW0lxTBo5jD0iOEHPtYCWlJJvPmRwYfo/ngtkUavVyLpYl7rG/J/Sda/RKqNdaW1CIOmtJwG2yffY67MKC3TXADD4F2vEmFmLloIA2sHInr582a5fv27Xr1xdzWg5vgtrE9SwgFb0nQwrAmghjKJlX/STK7xXYI6hHQ60cTDlOg0wYaCWb5XRwqT+RqD19kHvakA7T7SHAWxpXe01WwynIPPgLUAEY7wPH1xPCz63h2Q2ivvFLisFPoupBjiMkdEuFzau+JCH2PPQGLDI4OYkUeIhM7SwXm1pbVvYh//Ne+zLn/qkVfp7Zv09jsizydA42pNuUJG1eXan6E76j79HoIV2Af9NxzNr1DtWa3QhD7UXvfxV9q5f+S/s2MWL9uT+gY3rDdsZj62zDk9k1HQ7tr+3Z91uZ8UVqrAjFBiydBD/palWeu9KRG4cKpB+Pau95gFm+neUBEoIu6K5uEn9Nh4jB1nej7AWRhsrMCJKjzp85NDmQIsZ6vAwoBvcIRmtfCk8Db3nTW9VrMaFoAUaYigechQNVK3hQihQO5HBkjrm99XOw1mUaQg0BjsrisXiRkaLhQ6gxfQeAO2J02cS0CKjBXX85A9+kID27J132ImjRwm0yGgDaJHR4o2h0D2eTHzaietec7rR5fpJReZuT/ia1DGAtlmzdgMfGNtWJW0cc1LxGQCsPlqvFUS7hYtmeFD6wRjgkFyjovaa0RgCWylu/cz1RRfgHMArahZ0JIYyAFwBtLMlaOSFYWpEfzSxg/GYCx+ahLWoz3YAtB1bazWshukiTotHRhs9Y5wq5D615WgwRaAl8Mx/D+tDdoOpmXaFhc4XMWsyQR/FYyLTwYAIX1FRt8mfI49wWRd1tBYI1W1eaVp/IaBFRru9s2uPvOan7QUX7rFjbbx/UcfT6oIKZ1LHc2S0Ghwxx/cBtq4EVFYuoROpLT8MQxhH6phAK9Cs09PX23sAsl6fDeMK1uE9lMWLD7FOoXHWYINUM8rYEP4dXqMLcCjkobjKnYU4SELGyFgnAbSgshCAQaxy6dIl276+bdeuXLFxf6D6LISP+ACoLqYrGW0ZaEMMVQZaZq8wQ6AVoqg21dOKgDusWMsZLahjajqQ5WYZrahjCKc0kITOYtHr7rOL666gR8087gnaZHC/qE52hTLAVoGc3KVoHoI8Iuq0agayGYHWCLQjW5BCRp1WtWZnwHiv44x0ZsFp7E5taZ3KghN7vvinf2K2v2u1Ud8a87FVpzAEwQ0F0LoqlfSWmwJBLAfXKG8b+rvOaKHCB/VZhQeR1azb3cCUAdvaH9r5Zz/X3viOd9pzHnqJDcDmHD9he5OpNXprtHztdLp2sL/PczNlcsnpKRhFQIB8BhynPAIvjgms6XJiVD5j8rNohVr2e3nY2RX76WZjDtO5kjkH4nGkw1FXSnSnpATBgTZltABasKsxjzZawyJhyIH23je9bcmsxqfKFC0pooixsclZY3M4rQOVbACF5PtQY6qWy1oUaWbUZgS0qKWhRotLCqC9+Kxn2dFjx+3oyVM2RUaLiSIOtJHR3nfPPQagPXX8OKlj1GgBtNKPqJaJ1wNzZw3LVjYYWU+uZMOhVlghQkShSIVA26imQekAJBgi0uAB0QytC0VNSdSjaxI11TTphNRH1GazXj1EijjYfCVE+ZJnuWeCEn2of1MkSkEF4pDGAYrQB5ksM1r3OkaTOQ7T/RGoixmj/C6p444LokQdwx4O76WJA5CHkU8L8ilNuejksAUbrQ0R7d0ItEXfYQBlXg8J0dBhIEqtiQ9ej78Jh59Y9ImVYAaiZw+KGi0GGOvVn5v9YGfLPvixj9nO7r498prXOtDWrQIxBIFWrURYz6tAC9V34fTFxycFJjEUXa38AMd6aUHMk80sRoaLg5oZ5WwqwOPoQjlEodQS+y2sFhXYeu8hG8E1gSaifAKD8lzuGdYVuZljLq3We9SQCYb4mZcZIMKCwh8Tni5dumw717ds+9o1jscjKIHqQm+sAy1HHbr6PPpo4xzA2sfBMocKOKbmONuFvc8Qy9migvWRyjeA9lYZbQDt5pEj1up0KJJi0I6WE7ZmSS1PtgmlHAdasAuki51Vwr3ikBF3YlOm72IoBLykfVV2UYuPxk5irBPFhouZYTYwMlowETELl0xYMBEhdOF9BfgurFVZWLdqpI7/+I/ea7X+vtXHQ2vMRlZbwOwGzIGsFxHkhWOiKl0aifj3B7SY1jOlj/0CE3sMI1HXbAJDl96GHT93wf7RP/t12zx73ka1hg0rFbu8vWtrR46yLkla1Wv96Vxgdi7KV37VPr3Jg83Yz5GMpMTjECFT2uvZoZNTvxLz562FqycYthWFvUlBXnBq+ePkGXDs0fDOT4YZfu6sZLRT7XfsTQoGHWjLNV3e6Xve+OgSETo2FlJiXCWApm6+usI55NwXP3s+2YCuyqTm0UqNy8glWlW8dw5gC59jAC16DfujIYEWQ9+PnDhps2qdquTxeGSXL11ijRbUcQ60EETBwQY1M/bNeaaKzQilJ4E2IsaMyoyhwiGtJ8h4j1QL/aUA2nptBWi1mY3AhH/rsC0EPWpl8ekfZZ/RNNrMaWL3uhWAFlHcahkzU7UlY0cHYtTbCLTIWBapRotFjv4tzKPFBB/2HNqSlotrbVgwSnEMz2O8F2a0HAmDgQJqbwoARNBxqyJtKNJjCa/QMtRzIMBRRusMrP6dVLRCx9zRKIw9CG8aHlT8Df42MxzgY2XTWNLmY/sMGqBbtj9b2A+2BbR7ewf2RgDt3RftaKuOHhYXQ6HWrRp5DrQLtP6opy353ybOwbNasH84bBGsQeUKmpStL34tAbSo0aJtg+5n3ktL3QCpSonEcE2QAfMacuLP3Jach+sBRET+BAXRmzBU8IqOj8vTAPg5hGwAR8yjpQUj6sQqM+DfANnhcMR2OQHtdZsMhw60c1ugf5QiltUabd5Hi/cIMIbwQ0yXT6tyoMXex3vjns/KK+Ua7a2AFnOqQR0H0MbUL2bHFKH5foQwsSqhIsAWwIsST9Rkmcm6poJ92oxkvHULbT30oNYHqX53FltWmqTakdEOmdUu6Vjls4vYBsV2IkXSyacYzC9p6vmU7T1//bWv2u//5r+05nhgjdGANdrafGJLUMishSsgpRiOi007Bvc4Znv/XWe0OMOn0DDUqjafzm02W1i13uYEH2t1bFyt22t+5q320te/0U5cuNuqa+u2N55ac33DMBmKCRoycs8KaQxSle0o5yZjPKh3ruRdFwwkPZjBeRq6lfA6yOEyD/TLiUC4feUsV/xOMGgxsvOGvw1K16PbFbB1nwUmmDl1HMM9gjoGbUxB4SrQ5sovYiru9F2vfdOSPDSiPXeAEZqrtYc2W86FB+iCPpYwqkJXkVAHqT4tSokeqHUfrVeH2hALekHV8b3PfrYddaBljXa+uCnQnjx2zNbRR8tRsEvvq3PhgCs+2Q6DLNfVqdESwv7G8Jp0bVkojiFPx2aF4xRqmPAHBi3ILNb7TkEdy6dXdIKodGUYzKCXc98zmXUYIzP3p3XAIchmVotBvXORsR6u6DtRqEF/s88Wqj4HWs6elWqSM2knUxvMFgxUoI7toHfWP5DNAnjx3jAIHu8FBzOeSf2RPjWI7/D2/x2m2hNeFNRPxIsBso5fScDDxR+DuvFK3AQ53nf6+xiwEH2RXuEMS8Iio0WxrmkH8zmB9kN//Me2S6D9afvJC3fbUQwRn40S0IISRBYTQIsDVA33hULR/yXwp0gLNdoS0NKkRUYlpM8JmgsCLS0Y4RfMACR8irU+QiwkBbJU5gDaCFq5HmI0HoG2aqOJGuKxfthbzdm0qgnhAK95MID1j2wNgELNw2hk/YOBbW9t2c7Wtu1cu0ag5ZhERN6kjrF2pDrGv1W3LwwrsE4wjxZAGxktHc7c2k8exgquU3AUs6k9M6V48hZiqEany/aezaNHOYA8vJN5rSjci8B3aS223y2syawW/za6oVGJzLqtsly+Rw6sn7vhh2hjsgOeAYlGrtt0gclYFYLscLkg0KJNStao8jqn8Arrwfe89rOWLywUN5oNu/LY9+w3//f/zdrTkdXHA1sc7FIfUF0ioCkBrVty0tGLNW45Tv19AK3U0HNrNdvWaLRsOAYbY1ZptW3R7Fj7yHH7+f/8V+0Vj7zJdsYzs+6aXT/oW63ToS/1eDBY8erGF8xmZ2JfaPKhsn7y6w6g1VoX0AbIBrDmGedhQT63p2e0uTNVBOJ5qSrXhgT1HJ+LALE4A2NADT6jxp+Cex/ikYuhAmipY8gyWv2Rce4zgfa+N7yFFoyM1kqK0Shsd7o9iV5Yk1UvLTZ99LwlGa4rjwNoKxjIDnm3j8pDdoZ+tWMnT9pdd99NCmLRaDF63N/fs53tbfvOX/6lra/17MK5c3b3hbtYn13rdKyHfl2efeqXw2tlNM2+Xh10OGyQWTDidyVrngGFiAMbEhktgBa1TPaaYnxXGPA72HKoNyI2r+3GgtHhEolgUVsN+X4oZzUM3GlB7+9N9W0HZAVWDrT8wjNAB1tY6ylTQsYk6ovX0XtqtzFjlIKNhXU8o0WtFqYVAFq8RxxYoNjCc5lBg5smsF5bwtk8uksjtfx3Qiwg0MABhnmO/kOcbysjx6TWDloyWsiSuZJHtuzDzuaAxqFNpgWq7nBtCjGQR6MAIvYZ12r2548/Zp/8/Oft6rUte+sjb7YHLj7LNlsVm4/gBTxz6li5amWuPloEG/KtyEz7vW83PJg1R1i9dbKPlGo9rlqjXfVZweicWSij9eEZymh1YKfgI+vLYz866nd4BbFOnGqmMtazrxQ159Sx944uZ2gPERADgAGyWBvIZkfDkW1du279vT3b39m1yaDPFi9kIRhGMEUvOuvDwCVkNBpIjnASASCicdwr3lOqlDUEQm5n4pHxvAjGAcRYK+hS4GQeZPA+wJ29s7BdpBWr5lRHjRa99cdOnrK1jQ2rY6iAT+/BpgZ7BeKR4GpLw0kBqraNPncK/AS8WPdSiC9JHTOQmC/IjNGlCMebq/ghyCTokkau2nRZJ1UKgOVHxeSw5ZkKW4C83UMjAyesq2LTYC1gr9l4ZOOt6/av/vn/YbuPP2bz3S3bAN89HVoLUTuAFm0w/rqYaaNAinVBQaey3eRC5MK0XAiY/zvP/LT3Vg1PVrK6LMDPvx//jmCRxhYMRpBA1a3SaNmy2eZH78Rpe/kbHrE3v/MXbNps26hSo6c2Fp5a0wrTl2AWAbQEUg8kWHbzjLA4Hys2mszUh0+2oNQeCNaU6yiEY5meg7OkwVTghNR/cQylOq5jWlDHEaAH0xHnSrE3lUjJF6KYb47Hjlo/LEwZSMznNhgMOEUtMvKUKMScaOxH+NATaF/3ZgYGenEeTocTj2eynW5XETXECeDlA2jpfax6TAihQjwlelkbDEAbGS0ifQx+P3/hbo7HmlY1HD4H2o31NQLthbvO2/EjR6zXbiegVX+cKyTRY+qHtfpQEUUVQBs3GW8sFGBUHSPDg7l5rWbrBKMaZ7mql1YRND4YHZNKL5qmfcBR8kqNynDeJ6eFpGyGC4wUMl5zwdJGvXfpvAdfn0vdIzhAcMPsCDeMIhifOwrBzQSF+Ln1p3MZgtjC2hiT1/KpPaSOBbb0N/apPUHvEmyTE9iqoT8Xhm9QSP8ZgSZVqoNCKIDp1euN5RFYBHXszlMRnVJc4qWFqNmG+4rMEXxjxmKvVm3KMWK+hL3YGY8HFABQTmoV+/MffN8+9YUvEGgffeObSB1voKwBQ4HK3KYY/M5yBwKPmtp7lgBa1XhyIRt3hif6M9Ymw59Z9e0Yq4jtgnpe/H2YuAggddAAdHkt02HhDxyBFEapRX0qGBN1jUkNCwDzLJZj+KhPUFaLg199mGJZ4HIEoGUtF7TWeGJXL1+x4f6BHezu2mw0tBrWpCuLCbQeekfbAjN4Ai+yEtS33InqhwRalpqg4SDIot0P9dc6jWYAMst6zY4eP8FRbQDadrcrfcdiyXp4E0AOgMX69s+t6tI6dXQILGlI0m354A4Y2lC8iMBgxmCah7vfi8hq2eZDNy+o+Rs2XtYIskP4iYNF8p5kZr1zOMehQwFD6BGMoFQlJgvXqYPgHMzA9ra9/92/Y3/5xc+bHexax2ZWm42tXpUxiGq0CFbUQ421R8W6rxEuObIupMUAACAASURBVDdViL1WBto8Wyv21A8PtJSDuSVoFaJEUr81lfrqLVvWm7ZstGx3PLOLz7/f3vmf/aqdvu9ZVumu2y4ABPex5WM+vdVG56Dcs+LaR2dDqt06+whMAdAytEteBKWoP/syvx78fZZMdC8CbQssU/IY1HH6Wy/h8Czy4L4oZUWpQV4Q8UFm10V1AbS4RweDPk07AmgLytj3TGZvW3n2696soQIJ/b15PyJvRI/wO/Y6Rx32aeThweerLsuJPq46pqjD6SS44mBzwX6RxhWM4DVU4O57Ltra0WM0rKBIyjPav/mrv7IA2rvOn6PqGEDbbTcZQeYZrQ4ymVoHbYzsjwcebmaKdaJIqiHbkm0LYNcccJHNRi8t7QpDiBFzZKPwnvpgC9DMD+oIWKIGQcGIR8cpy46B6xga7qIX1tsU6qalhccYTsaJTpR3rvHwHY0hLZ/ZEFkUB7/P+foBrIjw8Vk127Zm7LrjSepr5QZTT20uFc6z2Rxw8+W/uil8QIEvWlKkQQ8je/A5p4o4PRvMRgOy9he/H8YR2fSMyKA9cOdBRZD2jGq6nPGQ/NYPHrPPfvGLdm1rh0D7vPMXbB216Pl0FWgrdTpDtRY4kB1oIxDKBoTndR8eSGEb6ZGzvJoxvrAAWglAvEULgYkLieKOhoNWXD/c3ynMIqINyDOvJH6CAA60baKMFUSyO4D7FWA748ADHDqTMVpxQFXK+hJZ5t72to0O+jbY37f5eJSANtkuev857hNLRxAVeSbBe+fahx82o6V6GH2xMcULdoyws3SgtWbDjp44wd5MtIIE0GIbsJSDNbpEvyqAds6+6HZ1yay2WZlZqzKztTYGxKttDQFzGWgVhItWj15anBvTZc0G04aNrW6D5dwGZjayio0gQlyC1pW2AEkEgitlZAiMAmhRu13QT3y2u2tf/fQn7eP/9j1WGexbbdK3FmSMFEPNko+0Al2pmAm0DKIOz2jDPjEv25Qp1dtltIfBVjwG7UDjyEEAyVGoUHxDhoyyQN2qrZ5d3etbY+OYvfbRt9tPvvyVdsd9z6Ywakl2010Ewh2OgZmAButWTI0LSTlHoTibuX+mOKcj0SvOvsOy8vx7AbQ85YthaslxKlhaWnC6aU4C42ClDgHaCHjC0jdqtOGSOByPUmbe72ugi2rS0X0injwMK9J5+6zXPKJyVBxg/MJNDFxl2+lhsIB69Tj8vVbl4mBjuWezoTrGYUIhA24UfU41VKDWbnlv4cJOnZbX8cax43T1weLf29sldfy973yHQAv7xQBaUMcAWg5apqBHN4QHFSInirD0tQZwe1br1mAetEvQz4usIjeAFl7AoFcJtBFBezbLug8XSYxnKmqviiNFScVrSQeorwgcmBADQDCktoxVp5IkBFAXs+q0YbzhXAiaovGemOF4by0WJyIp0MlQHWMmIqLmBLSNunUxYLuh+rOEPOodTsYCnq3HMPZYxGWgDQeusEKLn2uhYz8WtGi8f4Jt+D9nY60S7ewkD+mymNOb9bvlB0t4kQbNk2fHuDG4NqivffOx79lnv/Qlqo7f8oZHCLRrOORnoI5hWIE+WqxrOGSBOlZGG05ADNS8bUamBLpXYSTPbJtZpDYUDmCuPLSvOVUESpGqxAj0nGWJ9RG0WgJkp6AEmquqddZhIxvzn7E04kCbDlDowajQRT1oYsjAaa+I14oBFP2+jft9Gx4cMKOlShQsyWQkG9NQU5aAVu9X1oY/CnUMUCXF6IYVOMgDaAG+AFoIIwG0oKBbna5ENktli6hBI5vt2Fxgi3VO+tgEss2FrXUw2Uv2jAJatCnOSB0Hu8RrmZlWKKOt2/6oZoNFzfqLufWZ0YJGrigBQCCGsgzOOKc4kJWSq2BGW7HZeGxHOh1bHuzblb/5jv3+//MvbLG3ZcvBnvUa6NMdJuoY9W4eyADv8L+G6cdtqOPD9BHPNKO9eX4IDwAwd2IPKAisVUjtIzjCepwtMHCgY5VWz/bnZqcvPsue8/DL7OHXv8E6J06atXCmC+gCQ9QvXPQM4+vobIhaLBgB6WhUo04mPn6ul4P6PODPg3zs15lrRHiNvPTJa+PlUAqySmdM2MGmYe9lm0eIe2kjXNgQM6MF6zEqgPag37cZGKR4v+EbnwFt6qO979VvcKD1DNxTayniVNNq97oaLk2HJ92IANp6DdSBIhaKPOhzipafhlMQsmJM1LEt7MSp0wTadWS0lRoBGEC7u7NDoN3cWCfQwoIR7T3IaGFYkQOtqADVxcR4F5mFhnArSgR1xyjFD3KuJ29ERmsGxFAEWlDIUJSSOlbbQPgCB9BSkh4HYlb70KKRnCnRgNEvS3WdWiCKa5otTAYzUaMNl6ni5whq8B4kI0ddSXW48VQK1/3hmDVcCEBAHSujBYUs2pgtEFDRudFC6nckuC9IIyIqvxnQludBpmDCMzd61sa1jZpMpjrG86UgLjxH49rhwJEH2w3PH7Ft9MHlAJ82HgV5ZgfThYD2y1+2re1de/Pr3mDPPXeXrSMQROtKZW4TGDMwGINYpmL1GWrHqMe5NWOUHry+H4r1ONDUmiFbNXmYKsCjIYvXpQWyci2Lv49ALIKyVJ9yKp417ESbKWiJDBcHCTQRcRDhcXGv9ZqgVhV/GT1/yGBnEE/h+SdTm40mNjo4sOlwaMOD/QS0y9mUQ99hRsEWJFCpoJo9o4Ub048LaDW9qwBaWSw2aITD+mS1woy2S6DV9B50MGBHUMgH8346MC2s61ltF9Qx9mx1ahudha21igk/yIJRowWowcyC19u9smVY4cIoCAoXDdsdYKxgzQ5mM9ubL6xfqfBMGpFpgxbFa+z0qpbqmLvdBwVMhxPbgJ/vwZ7Nd7bsPb/5f9vOE4/ZdHfLWlXUjadWWSIAg1+0t1H53G8pqmBqc+sa7Y8CtIn9OQRx2fa49IlEyL7rVas1NM4QlDnV9POqrR09abuThVU2j9nZ573AXvmWR+3kxYvW2th0oV6RqEUWK6wr+pHFQGmogwJL/SwsFPMgPT+LYv/F9/Lfw52dLnS+BzUc3RTU4/hriNIPA31nz8JmMb7HLht/EmbI/nsU/aIJrKm1BOpYzMbcALRUV5csGLFiSP+7zzFf332veh01nooCijb6EDpgk7fh/kHqeEEKWNSxov0YJsDHcMCVcThqMABlGVcAaAkSXqMNoJ1U6wTa3d0dAu33v/tdAu35O+88FGg5WipdWFDHqn0mmzVkfwF4Tt3lCzWANpyhOm4WD0MMbGzNokV3nYAWUTGFL15jC0AvHFDcuzgzvhfY6q4x23TqJIbApsUCqAugpWtRZOtROQMQwTlr5iIbKfkgikJ7D9uiZgJeoIZqtFIb4zOie2TqUVfk7ODoB3Z2AN5KscTK2Wws4PJGj0XNGqWLHaL/NQQBkQGTYo2yRCzeTBOQxpaF3N7rlBG0hMF6PGcoyrVxIeCo2sFsbt/6/mP2uS9/xa5e37KffuWr7Tl3nLMNRKETEMtzG6OXFrkIC+ZmtZm8h4fLCaP5cF+ib6u3i5Vt5fjevBk6akF6DXHQqA4X4ir8Oh7DG/m0DrwtLg4OZDaxVmJz6+90+CLQwn8MGlmDVVbE6wutBFqMQPex11OGM2jdGQ+GNh2ObMDa7MhG/choNbsYbUE4/NH7y+fzjBYIq2EHP76MNqhjZbWq0XLaV6NBoIU4sre+ybFr7U5P+w01WjBOzZq1lshm54Zwv1eFG1PFeo2adWozW29NrNPAoYqgcUG6GSCL94gsJGkLfL2gDkmPbtS5rWl7w4b1p1XbnU5tDwwRepAh9kECAJNF9Gp79qlD37sDkFPgqzlEWmaVQd8qB3v2Zx/+oH37i5+34bXLLoYCVSxzEA5pd0U9qGO8T663v0XqOAeqG8pCXDNaXzBtQUZbrWtdubactozLetsOFlXrnTlnR+65137qta+zM89+tm2eOq0kMpIPz2b//9rerMfSK7sS23ceYsrIOUnWwGSSVWSJQxXJmi3YUj8Z6AejHw30T7L9Ewz0i+FGy/JLN/zScrfVNiCV1apSFVUsFskqSUwymWOMd4p7r7HW2ut8514G2YblTiAYwYgbN77vfOfsYe21126cLI6oJqv5bzvj5XUlf6VJTi6Hjmsny2u1pjA5LCje6J/KSxvyexIdqebNFr5FEp7Y6pgJgI63Wx7oZMp7A1bHNdvRImAAdIyXX+Zo5U91huRof/JflXcukXLFKKTcFjLadLSY4gOBcBgQDj1HjTbhY4unM2rNoQK1o5UsnchQkGF0RgtjDUd7fHS04WghwXgL9Zsqo912tCRRuiaQTpbHIYX/Mc6oNmBuSOb0npbYizjQRRkKtQpK26WjBSyXD0JZiR+GXAqhoBx87GiuRHU5Qq08+4reWwT+crNpjzijNYysDFlQuAhReG8EF3C0qM0uEHXC0SKjreqzcrQ9QsgUYU+RBQiky9HTSkS/Lf1YO1Vvav//9uDkUjPNPQIJMgUSOpreYF5z1fmyhpF1Wkd8WMt2XwxV0/rpULNmahi2PqR4f2eJHAqwwAzWTrx//5P4i1/8Ij598DD+8Ic/jns3n4t9QIfzCaHjeXultg2G1cGMFv8m6ynVofg8qlr/tqQnlYGyn5ql9FwoC44oepb4hOFYO1pmnlmCUCtPvkFm11IKapijNuZ02i6T5ChL9rQi2IShgI54GiwPzkD7miDjc0LGs9OzuJic09EuJufqu4XBZ2axjPPZVFl0so7taBEc/eeq0XIAfE7vAXQMe7C7f4XtPXC0XEuwhtvt2B106WjH6Wh32+vY73didwB+Beq1ZzHqYZKRIHGwjvk1W1Z6FeuYjD0SfiTDCHSoH5OLcZzOW/FsvqCe7/E64jzaMUPrjxqH1IKSpR8ilClwgj3QhazSbBb9xTzaZyfx4Le/jn/7v/5JnDz4JKZHT6KHgcHZ4uNpLqwZskYroRq39fznIEN9maPVmZKGKvc9xkiy1U1BHO6r3e7GeqXBHdNWP4Y3bkdcvR5v/9E/iXvfezsObtyEoW0SHRM+69psOlqRZYXW2M9kPFXOSw0LbzvX+v9L8FQy2uRs5ESgIn2YyeB2Rks9BY68bJcxryJsNeUb2uMMlHFdyGjtaIk42dGmzK4lGPF7Rk/LGcJKv0xHmwYy4wJuANY9W4Sq3N6DTJGOlhR5jc/DBsQi4uDQ8TJqB+MY2IoYbBwAX8hQ67h+q3K00SGV/viZHO3vPv4oruzvU+f4hTt34tbNG1Q8wkQfmqhUh/JGgZtwzcvYvzNHfD6fnFfiCdkTm/MGAanCGeFwytFCjECO1r15Fi/H5xIwpZXFNZjRSDgh6w3UKs4BAjCGzJAISTZEHsPsNPx878a51vIWVr6ig2cErB7aGWq0EKvIvklE88i+h307WGWzdrQQWWB/NIVF8h+zAAkR+N921GvVGrftbByG7GM2dFxae5yirdH5IKiFDPDyZ5MswIAIwvRYu9Q8zdeYwctDVWrknoDiARII9Hqx6vTi7x49jL/65S/jweeP4iff/2F88+ZtklQ6bJ9ZxkUbGYwSUkDHmEeLu56up+xlJUSUwUOjWuPBpiKwNBtAX5LclYFLubes7+YLGjhKv1DqwHS2nCQlxY7a0Wq9lNHaAOBr1FS3HS1qziSTcH2hjASyFya3ncfk5CQWyGzPQYY6ZnvPaj6NFuB0tvKs6WjpgJKkIjKUWrIAJ3NnwuGDdEiiWzNfmRkJUJ/+oCjjoL0HQbYY/x1W0DRMIBnHJNtoFB66Elbdbly9eTP2Dw45Jo9kKPA2LhbsADjcGSmjjWXstFax34nY77djf9SPvf4q+uuTGPVwfahNy9GS5YtWo8FA61XEEdLRZr/yfNWP2Xo/Ti868XQyjaPFMo6W6+JoL1rdWCGzVaNDBnhVlIUuDJTRzs9jBy4ZrO6zk/iTf/E/xvGn/xBHD+5DJFQTfJYQ/ZAal4VjuH+gLEb1OCGE3COXtvcIuqYzKDOt3S1gwlFqslc108bRbnYWFEeb9gfBA+Q4yahO0aJuF2WLTnRHezHtDON43YnjTjf++L/5Z/HuH/1xDA8Oo8PXpK6AHW1Vay1dBTkkwpiAAnm1idZwcGOcfNwS3cv3tC3hZyQhofYe99irvJjOHMpUieIxiPGsYpbS5GjRfUL2sXviPeAkzysRpOJoo9RoYZ+Q0SLYx/Mj+TZtXG1D3QbYuvfjPxTrOG8EhkMtKXpaJDWxZ0rsQc2WxIYQ4YkQMhv4ZcBpyMhg0+QeHDQ42cF4nOPEVnHtxg3pHV+/Ec/O5tEdDDkm75NPPuFMWtSIQIR6/s6duH3rBvtq4WgRdVOWrYtNt6KjabXRKycqueFKsnxzwg8+A0IC1Z/DtvM+RQxSjykiX7w/+uVoSNBSAMk3KqbMqQakcXnqJ6RmcBrl09m0NNqDuEQojoFIFvp5qLOnMFl3MEw4YJjByzyw9KFVI/Q83QcGN+cqYv6hsz9kmmCknk+nGvqQIgK4TznbAfsQd8c7amXC/VN2UdOZ+MwpmLGZzXov+LBjSoUDsRJJpiGA78G0Guu41s7Y61wIRCkQj/cyVIZnN+eYN+FwIiDkAWNgodzVPKnstOMLdIAB6/disVjFZ48exm8//JBr+vJL9+Klb75IEQNkOfBkMmXKFek0CQHT022095QYJL/4ItxWmQIMkEdGs20sciwXftftPUXFprTy0INxP1EYHwFHwsKuufpZwFmwxzUnPPFAAxKDsyJ0nUNAsie6ho5PyTo+jenZSawX8+hgP2GPIutrtzhPE8GcJt2oNopnzlm3+H9kfmA+c3RmxiKEl9VraE3gQpbDLkueBoUY8EwL8xglJHA3Unmu04vOcCf2rlyNK4eHgTZC1HQ5GxrnM1bRWS1ipxOxBy3v9jp2O8poDzAKchDRWx1HL+YKFmEk00aofN3UvNWWp6zWcP8ihvF0NozjRSeOoR1+sY6zVSum0QmczOmqFTNkniyBpRoeJ7XIqGJXod2HPb2wK+fnMfn8YXzy/vvxi//zz+P9v/6/487VA7b5tFeLWExPYzE/j0EfdmYdJycgbOFrBB+yaRAxIarA/S1+hjkwWYNg/7cDO7a3VKRM23GTKrV/VYKo+IblTPtslx77hN+wrzv9YZzOLmJ0eCNOwNDuDuLGvVfipTe+G9/8zuvxtZdf5rqR4MZxchLgce89M/dsWXKPsFtu5CgVwBgBqpFH733YOe8tJjMWhchBN9JRSPIVkwbBx/iMv4/50a7X2hmzR5s2Ufr2COqwJ0h4QrkRvoMtXAhiBXF7eAp8DSRv6V8otDRXRu/gqJSRGpSOfvSVn/wh59H6AXFOZjuHlSPiQq8b9Yv1QVUo1I3yexSuyEkHxubxMxwYPADYcUSzdrQg9RxevxZf/+Y3Yv/wekwuwHSTo71//5N48PBzHrQXMP/wuTtx69aN2N0ZxxBTgrJGYkc7R0aHir0xdp61ZpIC1ggPhtELRcoFSdFIMXvVyDM8jAEG24M8w4I5Bn23+cGRXDTOUOFB357aCBAM4H0gKk09Z5AokGmSYJJSbzlOC9/HIck20BgMhnS00/MJ75W9is6CkylNNh4iZkb+ECOQoIAzPRhfGMRZSlCKDSsHBMc67PUzatM9kWmXakbesIrSk6RlB1D1zPp1Pox15MmDQhRWmbpfg8+FeJa1dBw+t1URBXDdoo36sxwtIbmqf9cQLMe5Ws6R6ySons8Q7QfIGS7WlBr88LcfsIby8sv34u6LL/KAsi6WsHxxoiQppOxixbiv72E7sr78/yEBiIOMZytnh+dYnDNFJJqGeivY+HXMYtcrEtXwjyQqIDZpnPBzPM/iaM1mTEfrvWHYnQYJex41fdZoJ3H27IiOdnJ6TEfbQjvRYs4ABNdzxjMkdjFVn7Ku5GeGQBT9tgpydTbYC0p4UXDgRjkh8RGS3FBSStYxa7P5AZQHQfoKgdIAjvaQg9/laNH606XkKpSUOxfzGLXXsdeJ2GmtCSHv9tqxD5nR3joOBkuEWtJAxzPIDxtak8/ccigTrLM4W/fj2cU4juatOMZYwfkypmvBxiBDoSQxw3pQtz1r5RmoWrR4iXm0rXV0sMdhdM/O4/Hv/y7e+8u/iN/+/D/Gs0//IcadiMOdfvTBE5idRqzmsVzOY3KeDrUlbQL22lbTnCgIk6Pn5GRTFjd7X3UGU1ct2wKFRnInly3LNrCqbbCpSYoXgmcLFGQAO47nB6ONxAl9tP1RzLvDOGv3on/9Ztx983vxynffjqvPfy1aGAIxHnLoSTk7FdfCEG2xvzjkWSbSnhXPwkhfEyQ0ffu0J1njdTbrQNPMYJFU1TeL+3Y7j4IH3I/sj88HXgunCoItbDuDMwSOqcuMljtyaywek+JEaruDHYZ4ELgSqNnibDSJqsoBTZbuddlwtIpYPTZNm5HzJNOpEl7jAVKbhOXXjL/r8YqBzMME9hoMIqLU0YgOCI5o78pB3H7u+Rjt7se6hxmUfTqNBw8exJMnjwlPP3fndty6dTNu3Lgeu8hoh8OMyLQ5sdhYEFyHYGt9D5vGTFXQt0v0n72bpNYnNo86LQwJMoo+GLoZ9bGmmbMtyWKEsU52LuaSqoarth9G/8nOxobzeDTcNyJ3DGtXL6SSaQQm6CGEo51NpvybWDXD38zGsz2JMXNugiIzmUQdRHowwBAQIWxh6CLHALIGncMTOGOYs3wb40gGK7JzTp9pWIM1urHteOqf8Wuc/Q4ywk3Wsmet+qTjb+PQuSfNjoGwGV+UzU3lkOYZTBhNB027qyZDcbYKyCqrkKP98EM+j29/65W4e/dF1cCyP1l2pjY++rpu5dm+9/+U46XJhvBAkvEamC6DhjLyrvnLfE01YUowndAgKTM1tdr/Pxzt+dFxcbSr+Yzaz3C0/EC7AvvQ1Z8OchTJgoSOVaPF+dDYPBgrDatnhpD7zEbbELecWKr54GzmmDxmPVCForOVo6UOen8cuwdX48pVZLQ7dLQIeNEbLFUotfXwg6QokaH2+t3Y7UYcDNFPmy0cwrnFpKDwhvI+t5IA5nNLHRzYbN2Lo+UgjufrOJ7O4mwOGcYWRXRA0sTAE4ynRJuiiDE55zbLLXz7jmDu9WwW3eUqBlAMevQoPv7l38Tv3vtV/P79v42Ynsa4s+Z1zifHsVrMONUHYjWLBZBBIBrKPKUSJhEYB2zaVyLN8QMRbn5PGbqwnjojzAeVRt+Tg/BcGmEMOnK0pKEPH+Szbo9IApYQYRWg8/7elTherGOJIQPfuBvf+IM34qU33orDO8/HHEnK3q5mL6f9qQNqt/hd5mh9VlAvp+0zylYF7Xasvi//f4kgYGOBNPAc+ruplUB0RygHbX4mV34dgjmgmGgf40AK7EU6VpTm5iId0sujn1jnlxA5OwtS23i1ivPJrCFnVdH4NvzfeuUn/8Uantnw16ajzXmChn/YG9v02LJPFBFryThcvER0IKk1O5zecEgiFBztzu4eKf2AjJfYZP0BGZVPnz6N45OT6PW7ce369Tg8vBIHBwcxRkYL2n8FyeGesBh4X09a4MOrDBUNYDoYQxccgZRi0cTvEUzAIcEQdCAFiMgHjhZfy6Eyk3VPLUkXONiaFLKYTRTt47045LodU+jD4oB2Oux1pcwY66sRyMI57aTTpXKPyMwVZJxSkibj8IiReq5WJWdMuFf2bW5BFsz0kmWHzTXsD0oztY0ojU82lAseaRwtN63JTTkcvto/Bfko30PDuufJ5vvw91PQnc7LGVhmQCWjpbKYtFDLxix/Px1rMmzFJ1K0aEctBy305fGjR/HBBx/Q0b722mvx0kt3i6qRkteEiuubwR5CZleVTmpnufXSL/wvIGgRLwoXla/h+/G5ZV0/f7NE7IotkoRUjcir965rRpDbNHT8/yGjtaMFdGxHu0SGmo4WjoTndHnBCVp4bgjScF/QaYUZg6NlFkspUhl5IQralyRm5bM18U8EsHY61Xa04GD76qFlEI6/gYx3MI79K9fi4OpVki4xVKDbk6NF29kAgwQgUhH4QD/tmo523OswU9zvtWKAoBhnmoGyaYabQVX5Lko6hP+WMVm24mTVjdOLiNMZhnijDawT8xb6qzvIkwPaWLBhitMULUstLmVYO5pudIGgGaM7YaiPj+Kzjz+Kh7//fdz/6IN4cv/vY378JLqreawwcGC14HhDolpTZY9Jis5AwXyNJoAtzpaADvadaiq0DWlDNsocCRlrDpQHqGtNYN+cJcLRsld9tSYKxvm9CADwgac/GMek1Ytr37wbN+++HK39K7F743a88PLLcXDzZvR2d6hep9Yw1URrmJgBWS1nWHpsRWpkv7jbY7b2P94Pe3/7n4NRVgLgIPNR0+5kwOFBB6yJo7zJUkdKqCFRQusYHG2OYjS/yPr4pUxXhedykxoi4MAC5cuNklmef3/PQhetV378U9Vos1YnQ9uM9vJsSHh21FqYTlcevj8cZp6gTFYPMqW8+Ho4Z0W2AFAxbQeEh739fUIyEMXvUO842JeEGhtqwPv7+zHe2aFaSR813qHgVngm9zzhd9iva/o4HjRg4BSCtnweYS7qq6ruUVpPoqWm+HwI+jlgZRkU1PjwIDgeLVt/wOiE8UHd+HBvh5M7ACsjs4bxgIM9nkzi2dkZlZtOpzNmucjawV7EVBX0w5YHkHAHD0lZ16YaWerOFOcQDOl7wVpjI9q5NnUyKdoo4JaOMJ2Ue0A9uJsOXDXKGu7YrpV8lcMh2FWLbCR0rDHn2gtNBiv43uQPPguOWsvSRbbOqLZWVaRYWlMP3IZTRNQNZxctZrS/+c1vuB7f+c534uV7LwkWAyNb7o//bUhL+n/Ow0zW+GUZ7Ybx+sKJl5az6+x2sHa2+Gw1MLOHdb6StJLZn0sudYDjv4sD/Y9xtICOwT52jdbQsR3tnHYehI4FpC2z/wAAIABJREFUyzesX9HxSqf1Kx1tii3wfLE0kzYg25gkWpPtHWj5gxwos1qNwsP5bw/HsX94NQ4AHe/sSAeZQ0s0gYdZLdjxdLZrjqRDDy0kGEftVuzlUBDW2zjCUJmMA1ihBMpGmJEkmRCEwinO6jLiHNN7luirDTrXRQvSjNA7xsSnLJux7qdAnsE3Z3C3YoKABUErykNgdKN0dHYWp48fxuTJk/j7D96Pv//g1/Hss09isL6I7nIR7YtFtMFtANKEPlaxJ5LumAFhTgYjg7r8E+zNPWRyXg5/8Utcm7XzJcZovo2Z79V5oONg/b0VkFtFWQvXA0d70erFBKIu/WG88K3X4to3XozPJzPC6i+//mZ8+403or87omaBz7jbZeRTVnxP1/OJelTQMTke6P3OPnSjj/WZq8uaPjv1MbR0a322aRESwRLqpO5Mi8/A+eLrQQ86A8HSIVBR/Arrs/mBvQJhoLK2PK8pPpQJzna/fY1CGJHitb38ox+vaYB5YTJmhElyY1L7kpkH+mEzo03jDOMBpyn7qA1QjD3hFjkfbBXAx5QPXC7pNNGbi7mZ0+WaGS1+fzKdBSIJGN/BaEilGLT+oCcXMxN5Dbi+dByF1UglEx0CRGQjOP+MhlD/Mmzga7MhxBWDmUuoE46VSleKwEQJR4TWpqNF0Rw1DERK49Ewnrt9O752+2bc3hvHQDRlBiA4rCfTZTw6OorHR8fx29/9jgO5O7jHNiJYSeqxhg1HgbaANLyuUfKoGRxIyANrDUeLf4CLUWMwNKqMQjVYfI+bMxWMIDVphh3VjAzxFDJLOvWqrlA7HAtWXJ7pWRCkmsqT10JI0dBdMmJdJzdMRCec4LGMh7a0DKX6Qu2sc9BPxSWANmuHa4vPn3/+IN7/9a+Z0b7++uvMaHn4M5BhZC/WRdZslXUaii7ZZsWYvOxgb/haZsp2mvqJ/kRTs6mDGP9ucbQp8oIIuTYyNeyE1/5jHO3p02dq8zk/pSOAgEed0YJXDBOPfQhWs2E2OgEgN/mzy6BjPE+XaRg0WbiG9S7NoyVWCaeU0DGcrR0tpFkDg98PQYa6GkME1uxSkHMm/AujuAa7eBmDWNO5wsmyLS8idjqp7DYYyGCiF7TMjzZSooCH4/Eg+sKhHAs62lPU2eBgUX8D6gSWMfgWS0xhQm1TsLHCOSg6yYnToXfacQTmKftONSebQiDTSVycn3HYwNGDT+Oj934Zn374QSxOjmI9OYs2SGmYtgREqyOGNpjSgrvx/vpbChSlNy0D3gRobIFSSqcrS/4K67HVHtbvVnbZSm2cZCVCEicIYRZtf5Clwm5cgE3b6ZMchnan4bUbMb5xi3NpBweH8db3fxDf/cEPYoo+1spW1WfepCNntNz/VfaKs+F5rs4QC6RsQReX/PLw1PVavjYTihJMCF4q6ANtjhXocrIQ1hvXhP0C1ATkUTha2tgkJCoj1SSsEp1nYCwYv5GXtOGiHc5krvgYBzkv/+BHhQyl2pr7nQRNqM1HNVfPlRTUKLo7nKZJPna07C20Q4T6C1J3NI+DhYmZssMBs1QaSShLIYJOXVeQm5DFIgMGjIRaAeEmKk3lwcX1gOWGbCjryPjbiETgcBBFYeEBZ5hoYuNmpyarqMHSMqiKeKgYkrVakaIg8gBYpZstQN3YGY/paL9x52Y8tzuM/RGuj+2ZYghHxOPTZdx/9DB++ev34/h8QlkIGB4cXtawWfsVcaVmA7ph2v1mqE3zXtlKpL5KXyeum6y8al5uiQYzO0TQYadHc5GOpkRpaFTPf3U05u8VCcLKwzQHGbBwVlkruJkbLp2+NxzWnWzaZD5zr3REFjIsbLhZBk0Ol1qzSVAr7AHDlkRELkjGePj55/Hee78qjvble/eYOYtkpXukcEa2L+jMJxvc9JHKQW6vyYaDrf4HqImRHEPbfO/sryb6UpMjKvKQSHxdsudZ4sjmecNOrnv+YxztyZOn/0lHC+IH67BZz3K/J4O3ryBDlb1R9VDT3SLDBVSMbAt7E063ymh1ljNw7w2U0RI63iFngLByogycLQtni9YdzKGFzCK7ANqBhr8h5ka3MI2rFz3Asd4r2TUn7kaq91A2EyiGDCikDs6RtVBLWo4WWbaGDsgB4fu0GcySVPODcRZ03I4TsP4TCQPxbjGbqZw0n/Ga2/NZfPrxh4SSn93/JJ59ej8uTk8JM5Ochp5xENQQRK+XdLJA0qjaxv2vaWXNv0ZUKDGroizXhHr1qzdLJnXtFwkLM1e1ikguF10ccLLtHif3LDr9WA3HsRyMon9wGNe//o147sWX4u63X42v330xTmfnpQziZMd/3TVaZ7Q8gxXsCv+BPnx3UjjAxPvY8ZYstELhyjnLrFnPRwGWbFgWs534FUhbZ9FnjQMoMF50MCBvxhKnvn6WVDcC6ex9bjwvFcJsD42W+tzWAXfr5e//sHG0bBMR69ikARkjtPS4rqLRWFY/QuapBdJNkhiVFHpeJh3tigeIPZNopxkNGTkBWl3DyQKqwAzN2YwPvQe4Ac4SEepgGBi3x5YAvlYqTTis+MB7o/8ON4dsBteCrNbRdm3odH2CuWr42BtUsHFObUhygqLjIENtdzRmnyJqs6gf3zk8iDvjfhzujph1gxQQyDR7fWa0//DgQXz+5Gk8fPoszqZz9Q1mqw/WaTGXHqudETeYB9incQY0ARk+3o8hmtLvIiKNSjSKevmwEy4uGXxq85IMlYOMRUCQQHodZHizfJnz3c78ENlv6DMntmHnjqAH2VHdHO4aC+C3JaC0jLjpUBNyLrNzk4Cj8RUp7p91H+yJk/mctXAQ6X71q1+SdfzG66/HPTjaxQXrfY7yBWdla1OuLwPIKkLdyAYqneYvc7SsN9t5bjEOfZ9f5mgl79amo8VrXBIwDIdnYdKbiVJ2wljf/zes421HC2gTGS0/ABu22jx3MPZmHUuoAqpoPbaygXXs72VpUnXZPEdF2YeZWXIEAAEjuIaj4lAB/T/JTtRLB3TcjvZwVBztcLyTLYQqUWFNEOiCmd1G9wBrtm0KWWjKVitGnV700ZqB0g4yZ2SELF841kfpQo5WYjMieVL4haPxgkImaDNjY03C3dImVw2xOFoiRTnoPNs+UNdlCxMN7orow2x6Tg1kwMPzk+NYQP7y+DiOH3wa9z/8MI4++yyW55O4mJ5He71gC6Hq4EAQVuzlp6NNuNr8Au2j0qGotU3Wu2r+2qV0NgmXyvlVZCifNfJuujFbqR6re1DfMEJ3TO3B8Pf1YBy3vnk3xlevx/ja9fjmt1+N21//Bm0ctMPbfQ1730DS0sGZlW5t4csc7cn5eSVikZa44iK4xEZCZZb9SjmKk6gQmKgcKHvXJKBKE7Uo2B81OkfoGOjKahnjAXg+PY1XTT6JnLl6lhvoXYih5Ibl0MWl2UQRanvus9x67Sc/XeswQ5PT/YkSlSbECSlFk1ZSvszaobgrYNaAeimpltkwI/yM+JiBMRuWpjEjxIxu2WxPB6IpPIB0yE9NBwtyEXrYADEpAoaj4lNMSErwFKBUL2ItZ4bvcXpD1ctFSMs1spScpHFPcXy9vQrniFoRpfKBcAh1O0aDYcmwDgbduN5rRR8sQURHMCxw+FANQY/rfBHH51NC5Gx6L4yHHOK9XMZ4PBKZIjWZBV/nIGjA7Mj854D1VIutjTF+xzURQ8du1q5ZfIwoUxnK0aCjxxUMB+41Awyy6nLNLGGHwMUbvpAeMFkFZYGEtry5CIHmlB5vUGazqbXsiJK19EE/2lCkWakFa9Drqz1rcRGj4SD2d3dZBthBIIX+ttmcB8vDmCdYl1Yrjk5P4+OPP4pf//rXbCL/6U9/StY6Xqd2mWR0pggDhfeT/UuosiJjXQaRNwetniurA+waTYniK7h8Oyj5wnsndKx+QmXd3ps1hIZ78B6pnTD3SSIxxdAl5LuYztjeAzLU2dER23uopwdGJUhPyBJ73TjFmC9m+1KKKvBUwuzWDW5UjZr+VD9zBIK4XtR0kRTjmeH5wkmRFQoGMZwsetXxzLHm6DVHv/poh3Op0Vu/e3DAzJfDM1KohOgU9hQMLT5SMQrBLhwutMpZuYHj7crhshSYAv46S267EiJGkRucyZZKV4CKCSvndB+rvzmrZkmDmSwMezKaqTKGPnLJkFJfnYEryDIXYiJjvTHtZTqN5dlpzI+O4uzhw3h8/348/OSTOH3yMFaz05hPzuhs1VIIQRV0EQDU199jApCRgxWq8HfUB6+dZ8jWz0TErWxvoYPOgCFLUcwUgQgtqcaskabDUbT6o1hxPJ5m0V50evH6O+/G8y/di73rN+LG8y8w6wdK1x8NozNQAuC6JksM7urItk/31Lu8gD2M/Yz1okh/ohe+9vq81dmhbbODPKJmqUHu7/kcMHlIjffkJBZHXBw26rOwjZaldSmp9OvyRFZnsilF2EcoC5aMqe22yZ5O9vgur/7oR+uLhYc+WzlJTFBsUJGNIFYBIpKIUGyz8oPP6Qy6eIldcKEyykDGCUfrbJb1WmSjVIjB+3X4fhqWLUcM54pMlixeOlnAy3LWnpnIJviMPmsotRgzZ6+EpTOiYxSqrFUOqxsXs4UW0ozmZB2bGIVbAYbvea4QgtCmXsderxPD+TkhLUNeHES+WsUE4hUwetGRehMjnxy6kP1ZqBLC2bgAj2t3Fupr7vUz0qoysRo64bzWSrezMP7S8sNBY0PyfrO2rWxWBAYy8aoG+Rq2hKOqG8YLLJ3vjXVY5nDwJqKsUINWO5WMpApVQ6swoOiNRsM/jAKujwY6afmAc/b39uJgb5/TnHYwYDtrFqxtX1xw6PLjs5M4nUzi97//PR3ts2fP4oc/+GHcvHGdLVvNmmpD1+QKXA9rMDUUlPe27SRLcLZBZko5vromloxrBxQ2FJcZEf9dt1dtO1pnwg5+LGjhQ83nkSiMo3y2cqEGOZmWPtrz42M6WihCbTvao/NJcbTM/N2HVjlazb1Fr62VoRrt2jqjR7BkvXTuB3AaKKqBVrdOyWYZeMPRRisGu3uxd3AYV29cj539fQWrhC7EqOX+Yy87ZqdKFhVcCSFLyGzx/eRS9DD+Eoo/etZAbJwFqhafAXo6Wjx5cCpwHSJKrTIZaFqwSp0/tZRh2D0Tmw65jQQCgbQSBbfhwfjC0SITB/mpBab3+STmx8dx8uhRPH3wIM6PHsfR5/fj/OSpxhjOMTMIEbnmS+M+mK1ltmoQWMQuw8k5QD7/3w7XzkWBmZQhiLCYQ4CgM9oxXauNaQ2BiuEw+jv7MT68FldvPRd7129ycABg4r1r1xkUYeIa1u18Kkc7x8CEr3C0PDe2F1nHx3W4ZxzrdhlR0LbGc2A3YFiXqdhmCVUzaSM0aF2OMSShzn+dJzBRv+z9hqDFlqMlb6O0G4kY3AS/VbeGiZ5gmVRa1b43/DXY4iJh+8o775J1bHUlToDyTFlCjRBjQOFfTk7DLNKRcgC8brJJp/PrdLzURM76Luqv7KtlzVVQMhuWsx4CkXyaPUPGqBngdTiwOaRAzGcRtMRolrExbFqcQWYWcBZf5mgRGCwXisBEldeONoSMz/hdZFeAcbClkXWxdrJcxbjXjv5iGgM80Kw56fDmgSUABIlBRLkiHug6M2tVKFpmNNrQ2ki7h9b31GyABiZ2tLjtBJ1hWQCBPcPJCm8c7TL6A2QjeoaOyAxjYu3gqOuNZBIWI9j5gqpZdbsAyQnVlAwfENdfSxYEZRaofeVkExgUSOYxGEDzPHSbB8MYj0bMbCFawmb6JEDA8KNV7On5GQkV9+/fj/fffz8ePXoU77z9NvuvKdtZDqXqbHKgCmjwHGZz1VhrR1ofajvKOsouzynbmphd1K0JlTErz8Vi8hsMUIuY1NKc1sDV9xwQ2TA5ACiHH8ScrOHzunNgux3t8eMnRRmqsGIhu4j6YbdDwYo6o7WjNWsdGdW2o615Dsy2wY3odPisYNqQ2eL6UNIRYQeIkXgJyGrlaNVjv3twGPtXDjXBZ2+XZQC1BMoxy9Emex692AgaARUDIWlHLBfgwMrRQmWJjpbQqZ6J2lVShYgPTiGzoGFIzOoz9WupzGSIGQ9M6+8yhrL9JNhlRrlMCVE62aoHng4EKNXFgu2BPXzA6QFaPj2J82fPYn52HOfPHsbZ08fx9MnjODs+jtnkLOaT81hivGPKzbo0U5BEthzphFNSNXW2fTYK54EqbB7NJ8RE7YtJmgRM3OpF9IZ0ov3xLh3r4a078fyL9+LGC1+L0cGVOMTwACQlaAHCSEB0j8xnJKjO6GjFXKadyIwWexLPyI7W9sWOr9hk9+OnwfK+3s5kS6aeZ4uPksJukgvF7xnVtHwpmeGFTOXApCJufoWjNRlKCoi2jc30ISNLIpQJVqgzWtuD0sp477vfExE68X9J8jUzZRWRSkatOFm37yAqpVSVnrrfA4dNg+AlagHYCL+PrM5QsolNqDEItkFEmBxUTvsZMLplJktYVnNt2eTuDBs4OuQYq4iJi51APRejymyZ7aWiEzclJmik5KR6VUuBUfR93B+0ngGR4BbR1E1HK6gN0fQAn0HCYECi+ahYQhoL9NESppTCywazW9Za1PhadL/qFaWjrZjc9WYrGzcZ1964dcZmZ7tBANtixVp4vXby+BoHxY7W74nv2agT+lksWK92YJKboKgzOJbEtaLeByeNf47y3EpFoQS3LaWMIGq/MJpwqOgFxnWSaZkQK+o/CPnP0V7RCjpYtPfg89vfezvu3L4VIxj+JLJwbzq6dx0LQR6VxfSs/c+BDu7b11x+WH2B93ZrUu1o+ZxSFrSO6AvZqxDH9GbbztOZvx1+7XD92vK80tE6o2X7RJXRPv38IclQgCftaJE5UZqy3aJgxVc5WmSQFLPgiDd3ozaL4AlHOFt4xlTJSnUrlJ245zOARWsPoGPKs6bi3HBnj0So6zdvxGgXjhaZrspLlHZ12ScDMGS1/CAhDnVk9bsLOoasqmBWZ27F+OVYQ5ar3O6DbDbRcp4fzqstg/D4XAgLlok72XLmPcX2MqFVgMn5gbWytjmCkOmU19nDtYI7AQeNUtF0EiswlCfQoz6N0+PjOIcDPjmOs+OjODs9iflsGhcIdHOiFGNMsZlympgyNqnhoV1ILUNm1uMpsU82S094ndZJpTagcKjRjvYO4urN23F483bsX78R+zduxbU7z8eVm7ei1RvEYGeHthkDWngOYeeQrXfbwUAjJxBtO1rOwGaA38CvngHrHcR9tTWmsw5qPY/a+33zHFKypmofzMEAtLVKoESmyrJMHnEHGjiPl0HHxZayhOGgPFsht/poPUu4tp9OTOprbd194611kzF5vJujHmSygoyxm+mIUr+Uzo7OabOpWvcksWxmCjllBBEsWXyIJ1EPpNCFdFGxgRAR6uehDLaL+iwk2pDVytnCyZJunyQMZMQ4mHBwteOxUIAhCf49ThTSwd0MCgR3W0mFv1NFfXhQO2ikR5C8XCnryigKPVjr+UyaySnfhU2nJWjxPt2eLMZvwpfsZ83RbCioJ+zTQBSZeVVs1TrSo4E3HJ7iCLWhr+sVpVZLgYpGvpCbLWup1j72PsB7GV73Ri+bswoEqPl6oRoonXBFMmNmipYt6Dmno3Vt1RCoAjEbBhiA7HVm+4TILajXSj5Nes4eO0Xlq/4gQKbA3nz8+DEFK+Bov//uu/H888+x15kZIde7IUHVB4DzaTPT976oofXLkAI7uxzoozPg1iRmUymq4aEAtQ59OnmTvir/vpFVO7hxRmbnXztmfI0SjMsFzmhgUFGjxXg8ZLSo1S6mmtyD9h700ALWxPWfL6SA4xpt6bXOtgnwEmDAYRBlxFUGKGvAdjPIUGqmLd6UQu3kXiB7UB2ZPA44WtT72VEgaddOdyBHe+tm7B3sSx8dvgRISQbGYp2nKLwGJCUxDvVg9MHDJGTvO/ut3YMtBEmElSw/Z6OOhPnxzRRBSWKLqC0KuPFjZyTeMwwek43KRw4eCJIEcEwQtORwEQRw1P11ew6LSIK+UYPlOq6WMT87QbtELOdzMpYvMDhiMuG0JRD7QPBk6QAOHH+Qa5K15qwb29HK0eXwB8la8D1AZoPcK9nrYPlmkIxziClggINf+Obd+PpLL8eNF74eu4fXODCgP95Rr7PLb8sLkdOADIFUB8GJjgiuBW2r5EHtaE2Goo12H3CiXqxllyEJzb6y43KWeililyIq3JfUwFeS5ZKBEiXPq1W5061ODOCAkMAGbtVoeS+w4+mXnKwJDRFBzjYMLamXBcY+rwURe+mNt0pG22xPwcek5pMtnFJXOTjZvXE0/ikBxsiqMOI8oV5OlJEtIRbp4qopXdR/kHTwmjqjpWJMtw+qGNnHhItz7B6gJaXzaiQH+QjX58jXMDJvnpNF+hui8ZsOC0423y/1LJXV4r6zTaHbjb3dXT5IQEFwtJBsZHSIjAjGK9fB4g9u0dFDhyPSpAj3kHFmKJvVoR5lZZfG/NcRHQ96Olz1+0oAglBNZsPEIKpgw2xQOseEv0ufWiF76ZogVFIX7+3EZUPUJ1nXwO3gGXMRoROjuKy/HUkiCXx9ikbAOfreVMNDe5aGJsg4ZqtVQlxkLdKoKxLHuuP/nRFjDwE2xl6Ao3VG++4778Rzz93hc8NrSfJxVJutAEZfKMSS/+pMtq5VF6eSAVHtZCACz+e9pS5lh1UcY7Zblew175lHt762jUBGtevauW5fCzPElKHDNdsJYfD7EoZ7Mo0VDOxssjFUgIYSSm3JxrUE47ajxeooU9KetaMt1wRCE4JhtOdNJoUMxfoUgzAZP8DUxdEm6xjnt93px97BFWa0kGYFtOzhJeRwWFeZQ0DQapeseqIQYufiaEnJzbU3DQZxAEgCkSp0Wkv0y6aiFwYwyHcKOqbv9QCKLJN5zdnuUYJfOWLclzgWcrRqVXEpTmdIym/pXN3Xiv2Ot6P8ofplQYhiig0HjawXTjGdLDJKSt4iWQApNHkiYM0aJmewnWINdGqtiMn5WYD8h/dCqQdqX2dnp3F89CwmZ2d8zc7eXtx47vl47ht34+qd52KwdxCt/pCtl0xm8jxyohlnZq/oaIHGgYzIqViVxrxh3NrROhisJJd15pNoVqM3NWoDLkeTGG0J6/AHSjq4NNnBQRGatHPIvF2bFQTc+ApqMbPu3witCAr2TGqw0SFG1JRLiXJUQ2smU5VJ+P1qVvQXHO29t95aM+JPnWMSmhSzKG1GZlqxjjVbQtAFNxqNbNNI3fBCPDkjCVU5wJywULbqKMKRM+Z8SGwwMrDSscIhQ+UJBprtRYKgKVhBR4hZiSAiKWNlhm1SAK9Zxpw3bSOZvVbK0MDJTxKXm+SThIFMwbDTLhwttV8XVJ0SRKZoHU3edJhVzd0FdTtErhEMPA4hnWziVdikGgm5sZnsNPEZB0O/r1jQ72moCwe93FuVGTNeyEzT7Rd2KE12qoyRrQBomQDpKx25M2R89utpkOoBFAnX1Y5KEG0KTiRBga0hYLAnomD0gcxUqrRoD/GwZuYkkQ3VXRYQ9YgWa4B4HWqAeC2eLXVzW6148uRJfPD+b6gQ9fbbb8et2zdjPBozEFB7TyUsXhAB9dHW7T2+Px/8uiXA3ysHn/2WqlE1BjjlNItjSuPAWmeT6SppQtYDtr+LHwqY6oy6hpW/sM45vsv71I6WQR0CufmccCWgyuV8WjJaslrRUoLAFzwFPjOxjjkOL6+VQQ4h400yVF2KgFHDWTSEiZihyWBUC+XzBqKE1h6oQmU5ioF2D+I10Dvej53d3egNASt3GICaEIX7I4JBZ4vPIPYJ8VArn4Z8sP+9MJAlqSrjZ43slCxM8hOfGaQDmfGmgEPOJOZ5Thunjm49sSoc1pdt1e0gIXtxIZEDlN/cUqQWLL0ulRQoWSoEGHwE1JQ7dLCcIoNWOLw0syZ2TuD94eS9393mmD29ElHNYDsFG9ySxCApn6mFHGazaZxTLew0Rl2gUZ0Y7h3E7tXr0d874NhJyFAi4YFNhbNHyxERPJzFFBGB9OIMyUa1Z+t6KRIRlF4seUuHlOIsWk0IqDbcifp8+X7qvb39c65onim8N8taaUfsm7zmDPBTYa6gn0gCUT7ENWRAYUeroS6CjoVSZp0/+UwY5oLgCh94B6wREAOjgURSMknhvdz77nfXgtekZSrSjOAQZmOAcd1ek2Qo1jiSwesFEeMwhSxs8FPijzVajnxS9F8yWkZd2UpUOVqSr+BgUz+YrTNdjd2DU8X/0wCiRjdfMGMmizlhIu7/HD5vpSnXF3F4XBPVYdAoQGdt+qyMG84ba7Czu8MbwwaFbBeyWkb2cLTDHUY4xcFX0Q0yTjp7w9WaUq+RZCSYtTn9B9FpDQU7GsP9nJ6epnPv8zBZvICbhRG/x6BXNsBfpii/+zztwJsfw2kh4tMmpTiGhzMkBLRdu9z8K9lQ73ap/GHdTgToGE7O7TuqmaTzyTYOwInQmmZAlNEoslcYABzU8/MzGkMoctE5A27iBA617+A5QCfb0PH3vvfduHHjBslW1u3VUED1eOJ38XuC1Rslp0sP8nYWWytoYeWg9bw18YjPkoZzWYIyjwssUD7/MGa+Qo2pMZQOZnR9ql3XgZedfAl4CiUVa4dgQsQhsmMvLjiPGEPeUZeVkRRkidmozMQygyPclugDuQ05W3OB9pREVdwuIkcqp+O2IzxX1NKxl9yKBieIMWKUSM0WH55T9ukjg5Sp5dARIEXDQYBlz+AxESaebQvJgBlLQZl0ttYsxz5hH62V3WDgRcbxeioQbgQH/Kx7CLQSJnTA7IwWiwmYUETJDNxZ90tkJo07B3SwRU92lM424VDaUNiinmQl+fyUxnFHTqYX0e8Ps19YhEtkgtg/yEKxhuzvpJcQKgD7RzkLODw47Trg0SmXAAAgAElEQVRQS8KfkSBwSuDA3QfNUYiwk7A73A8SzAEnpgthig5kZNG2xOibUD96fFEeI/lsNs1WR40BnYBx7AA8y1klkG53eP22vXD+CqYFb3M1kodSZ7H2KX52pU+71grI5MV14eJoKx+gLHrTYonnq29yrdH37bp3Kj+5Jq59AI161N9Ve8e14Nxgj0PGkwN3WgroOGAm++EdMJvj0XrxjTfJOi4Ffz5AEaKwORmRJRnK8yU9zcALsUG2ybor7rBs7mR4kvyT44XwAIejHVLjqcQCbVX30sKJUPhBcm0gTyCbFcGoS0EL9nWiZxWsSRfbMytlxGxo2dlmOjZl52lscZupu9pvQ/cSZAVI/2XxvtOO/YODWCwX7I3DYeasTGSKOb0I0V8PBwXGA8EJal4kiKkbZQYyRV4XstODvb149OBzEjr29vaohcxrrQxqgYYzSvJWMSRsqIKZWhIe6gJ87VANp9hA17C0A6MSJCQE7IPBaDr7ey9x44rQEwvCa23YTOIi9IwoHZFjKm4RCnNPMA5hb6CRaQk9Yc9TKCFrLdC8NvyrzLqp00ppCjXEZRwdHcV7773HwOSVV16Jr33tBWZPuzs7cXx8EkAl+LcvLlg3xtpPJ1NN7iiIzBdrRKhxGfbCNepamub5+cVckTTqOQn1eY05/QaHMH+H75POye+h5yLI12xJOrzMkokfFcJkAzP7mRF4z3oX7XgyY5GJwtkClvRgDPbE4hqpRCRjhx2EKVgKWJBxZGZlsYhsDUFmRDIZHUi2a+XP6mxe+7hp/yHsmEGrSoxwOmr5IRLNrCnnseYmY288HC56qyFY464GkmtEqjM6AqfF2aKZOQkm1GAE7DnV6JrACpkw9hdhc0zcaUtUg8FRQsh0rEmqJFkuuxJ4/uDkU4xD2ZbXRPwLwcR2tsvs+dYDNDIk+FJSslRhSpoL93bKpyKYIMM/x/OxPpi2TOUtaS2LXNRIfiqc2FQrkn3PXtokCGEdcD1UNmMQodqvHIuUs9gxkmpldE2pv2ztYFwbBsUgmTHr2E5U7XtD7jN8jTXzGW8Cfde7G+dXO1fPuVY2uil1qogFWtgp2GOCY/VZflz73OvPWn65pzVJagQcGPwhD2p6guFcbXOZoCVkzPGsCFJx76t1nKFPGgMlUmPfdfXaftLRag0VYWhBrZ2Z8mkVAUoyPsoK+VDTCNi4SIfYDF5t2BKtuP7EIeAis8ypSqKbVBuMWoDgUDXLUhEvHK3GJEKgQvASbYpFIJKJV4ZNq+rNgj03aW5sqVwpg0U00h4O+XOY7AFmLragcwzjLSPUw8xCtA3knExUlnG1o16f8pMQpMDhp6FElJiOifKQiIihKZp15PPJJPZ3d+LZ4yfcHqPROCC6wOi0mmPqjKvemHW2VTtSZHcw0Jc52vo9y+auGIDlmZUSgLLv2qHXGe0XnC0JIzrk1pPWXoLzUpZhJiR+TjEB9GF7pB9fM0z4FjYcEbqyEUaEpQ8SGbFgKEMypY0gp8YAOv7rv/45a7WvfOtb8eqrr8bOnpzryckpHS1Zm5Dcm05jPB7HbDphNGst2Toz9Rq7j9iHtnamWBtMvMH1sqe46qczBA/YjtlDOmf2dyLzIWLQLvrV1mS2oeWZyb7VUl30FKKqDILDrhq3taEtqqDPxdHiLommoBaYcCnrkjIsvB6TonJ4OrIYKRZpoLocrdEbZV/IlpFR1WfcmRuMI/u4KceoWnip93PWKuapqk2Phj4dNDJGjctL6dU840KaMNJShptGE2czGe2cPZqtaio9KFvlQPVk5RqGxplBkO4qjiayNKxh6Qdr5a1XLXWpzFbzMMChK/iQk3UmaYSKe9nAc0qHOmAksRQJRHIvKMuaADPWia13FaeiQJ4kmKq0VaMd/vn29+qzby4FnQ1Kb4uGdV/bA9sbf6+gUOaLmPnchgZC42i9l/BM4GhxJuBoLX7DADKdIbM/oAMVQYp/x+MwE3ly62UTbzbzZ/sI0vIH21nxtr3auPesYfe6ymh9nw6mHTgUp5zZeK3UBhLYBGMRU5EQ94i/4WCciYZnb7/4xhu6TMlzNFUI/D89r3pMmZWZ7ZaMPEYJXqaSo6vH1qw9DgZAFI0DkBkTllrQZ4+OVi07mmavw6efWaBCjjbhkmyE54QhMJhBmqpYwiret+hgVcTOGbrJfjQxA9eF98VAA7y+2+rEsNuLUW9IeFGC0hcx3tthyNNBjQKZMAatT6bqjet2Ym//QI4JSB1gWDidbEMCKDtdXwQ+Q8ji5PQ0dnd24+zklBkxHsrZdCZIooKfFaypnucoyU63KEglnGZH69/fhodrR+mf1Qd0Wzlr+/dNRviCk83Q2TUc6hM7M89ACq0AyPIRNWNdiAag/mbllRUQEwiA4NAraNMsYOSpiqDBmMTX/l2R0mT0mQlDhm9nhw72L3/2s/j008/ipXv34s233oq9/T1OSzo/n3CoONYIbHc4WkCVIO9AWNz9tV5jByg+NF6TGmkoRo33rUDJcLRfT6ORAhJyrDpjdrSK3ov5kLG200rijQbX25JktbBytGCNyrrrZxa9t1a0ma50c3AICHJYd5UDQq1J8JuINFhzZrc5Cg4QM6FtyviJW2BJSz4jTn5pehOZFefewGdE985o+e3ScqG2GCgSkbPBdsCcrgUng/PJwCrtT46WhPPVh+pxw9GA7w8jJ2RCtsXlC4vzCxpX1m4IE9DfMvvbWYvLgd5S+0lR+ZyYRR4J2agWPcmSQy0kk5wZnV0FUyypGTrK+qkdDZMSTvXKa+YkK70/76Hb5fqxBl4FwAwyku/gmqh/7kDGTsW6796vDqJ5VtltobZEO5pt523o005sO3hvddtE+2x/7GjdHoh7hQ2rhScK54PVDSAOm9mqxEVy1KT9SoUBO4hhRgsJyq1/tcPdTibqYAVBPx1t+g+dRxFNHVB/paOlkliLE35Yx05Hi99n8lFxhlp34Wh9MmThq8tOtcjMyAhj5NgoZ7RwGOUfF8N1CB04izXD0TLKz43KjQB94MxomcFwrJiyVDhQtgDk65DdUmM522YYaeYUnNIHSbha0Afp2ayhqZUITMZSGUEmBRIFHDiy43aXQ48H6BnLHjPrOfdHkECccs7l7nAQu3DOMC6LJcXFVxfqLYOjLj3IOCCrNQXvW6NRTJFxdtpxcj6J8XgnZpMZMzc8TAyF58HOh7Od2ZqgJJum2gBew1pV1pA55WNLws/PxBvch7uOdr2xtiNgb058/qo+UjxqBkjMhnRN/DuAijmuUKQxGgPrjbLtJ6E62FnU6ByZUxREZBDxR9RGAKgewhispdDYp5xctxvPAAMfHsbDh4/i5z//eTz4/GHcvXcv3njzTSIXMKA4CGDGIoOBiMJkBhSiy7WEo7Vzc6btQ6KMFc9+U8yjdsQy3g3rcgNZcP23DqTqMWF1JlhBfmSjZg1XNWsRzAzfFaOHmj0QjXwtA5WEwuhoktlM6BjvAqcAaBi1pWwDQTDJgCD/nxlgqdHKMUvOL51tVVOjf4cyWTq3OvuxscTeVvap80fmZ6JcgCcFHecZtVY3yhA9lBUg0akyEBwuHXHK+tlhoDQCPWvXAt3/7olVhkwJy+cZsfavel+ZM/LaYE/UqgMHLOYpekflvfUaZVspmYlgnC1NzfmDEydBB2z0dOylLFCIeclRSDtHBjSuIlnW3kNi5WeNuHKGPK/peC0OUjviGpGy07bjLU4u8+/ecJRtlo2QhV+Lv4Os1P/o/KsWPnyfCQ1y8rw+Jwh2tPi+n43fp5RiGBw2ZTMZD73KXoh2MfeNC65Ndi3It3am9dd4n9pR1jaQ9yjQc0NwxwGzAwbbArlGMYud7WptIXoDYpSkfvH3C2JXBQetl958k46WxqO6Ux1mT+9xRqvoEk7Ir95wtGWBVJ9le5CzHGQf6EFCtICB7b1e9IcjOlo4T42wUsTIgweHlixjfp0tQnSq2S/FbCAFJ2p4AYecvV3JcOYcTJBtXMLKgcEaQo1hx8MY9kUE8kPmxBF8dDAFaM5evb3BIHZRp11jJmY39gf92B92KA/Yhz5ozkYFheVoMo1Hp6dxHhHPJtNY9rpxNpvHaIza4IyQCeZ/4nDhwTiCqjeDnavrUXVG5YNlYlBt/GuD56jqMljFh6CGheqIbzu73Y4ck6kjx5+6os7aYPBMUBF5JTvoqoAAED3ai1AT56aHUQF5BCQPOGZ8b3URu6Nh7O+MORMYSIIIIy2qCN0/Oorh3l58+NHH8Vf/8a/j6bNnce9b34o33norzqcz1vOhaIOACz23o/FOAMLHfiBRJREZGwgHLDY2drT1mtbP6PzsVCYrD5XXmROV2pKgdF+tRSz8t1wzppGtfl8QroITGW47uoa1zGemNlDVCQk1KwChY80h7U2GK2fKth8454SvhZhYhSoz3WzjEedAmruWHaxbSZA1I6MtoTbKAonMFITFmVgiGTbWNFpwdDjvzM7UBiTt5qyDoh4L4RpmuiYpAk4W1KwzoA/XbeF45QzUe7vd+uKggsZw3Yo5hgK4jzIDdAe+dLwITkoXRjOknH2yGWAqmHRvY63otUzyneB2P6cyM5bkGyUGDmqdjHBPUBAIyE0S7i7pqy/QZO6f+szi68v64O00aOITQq4dde00kRHbPuA1decAk6YkDPm8eG8T+kYiU+mz+9zY+cmJoYRXWZbqPvj6FBiSa2qEL3gPSVKrz+N2IuFEpT6fjY1TrZyA7dZ4Owc7Lvn492vUi8cC4xTT0dbrtm1vi6NtCugVLpz1CfatSn6lHAZxOD1UN7NYhyPpjLV8ir6woHgwhqpIYBjtsD0H7ENO00D9CNAU2G45Jo8M43S0mtwjFSZcD20LDHXCS0S7NzJjNcrDYYqA4ahUmRgOcH8w4mEeZJsOrwEwd87PbHdVWxwP+hzRFRDTXq3i6zdvx70X7sR3v3039gZo+emT1LBaY2j0Oh4cH8f9Z0fxs/f+Nv7u4aOYdzpk8/WG4zifzOiY4WiHQ7ECv8zRssaVMDFW07DJZQ/VG+jLHG3JhKo2IAvC19Bzfeh8kL/gZB19Zt1dZKdGcg0bGKQTsIehOSz2LzKqJvrFdcLRstZHYsOaNT842j6i6W47bh4exI3DK3H76tXYH484tSUbcthW8BjKOZ1u/Pv/48/j3/7Zn8Wnn38e33rttfjBj38cp+fTGIzHWXZoxxM45fE4Tk7P1LqRKkq+txq+91pusIQzqrXhwe+R7JWOlveD/Zy9mQg+AP3RKGS7hp+BgybXRrmcim2Lky2kI6ZSJkipTUiOVgx+utwkT7E3kGS9VEhCnTdDZhCkUHMlOSuZn6wvJ6nHs4r5XikhiDo5HT5vQnBz6eu22H/Wvrl+Fn5Ih+u9y3OZDsWGlqgTESoxkUkgJKVC0q/stU9jKhKUslwOEcnhG+Wzp26lk+X5yOdSoNi8T2ZJFG8BmVKOtGQsyXdgEERnrN3h2qzKPJVmdoH4FQzJ0YgzwVIFm80zY6WjyLJZEnzg6AFZ07HmPWkd5WjpKLPNaCMgNgpUHcx6X3qfWcmtdsB+nRxlA+fXmax/34M5yhpaLIjCHApgG2lZoVsMYHOwANeg+h3bFmd+bC2rjUvNIUn0w8/GwQf9SRJM+XwuqVXbBtYZeL0+vg6gghakuCyxMC/ECWP9DMiLSITIdtJ727fk69hwtNpRvu3KeVqwgnl2Dm2SnGjOaEzWWNZEaXC0KnJ81Uri4eCi4Pjg4MDaou4p8HpGuFmcT8YxnC4cLdSiGFmmo8UBs6JePQ+0ZNxVTZYOGAeZzlUfeFCcwYgaYcJRZGBi4UCZhwHqoc3pInbGw7i6vxe7OOSzRVzb2Ym3X/tO/PD11+L6qBW7XdUU1foerMk+mkb8w9Pj+Dd//h/iVx//Ls4wAxPZeG8Yp6gZDsfsB8WgagjrG45wZrr9oDb3YhMC+kF6E25AQ2yBkbB+vVnr9/ahrv9uXae5LBMu18LnLedCMlTW2AgT9wAd99mqYLIQszSrJSUjkNAPSgCol+DZrlfRi3Xs9LqxO+jF26//AZ3trcPd2IFAWKrr4DPME/JJuLI//df/e/zJn/5pfPT738d33ngj/ut/+k+pM4190x+N+Fo4YZDqPn/0mNOquN0zc/T6bJPK6oN12dc4qIYImY1cLMu4RqwJIaWUiRPMqOwFfxf/Xw6iy7C1I4PTYkaZ/5KdXEvWuQOAzw9HLmur2I8g3KG2XXoV2TJSO1rBxBoskSpIYGEnRI+/TaNJuobaSLgfEqpmBl2YyCn4UMmJ+rJrI+UMR5mbniHJUMnsFUyowJjCDOQ8oE8ePbga0M2abxpvtrtUE2kMHRt8rLMxGsFkfeP7yJynMwzL0wrTSVRygvjbGBDPe84goOmpFdogGF5BkAU9UA+mo83JUXb4+Bs25nLAKn+JlCXnhL9jVIBrRQW9hpWra6kEehq0deOc12e+7LEKylSgpoy2vq7tjBCO2kEDXmfHjd8nK7eqMXtf+162h5I4OzRy6B7sDUdbCUrg/QDLOrkoMHiSWbk/qjF2tY30PdV2kUFwJWbBOncq+tV2rl4D113rjNavpQQoAo2Ek7WnNsfxFVv70puq0bq66taeUmu1w6QMI5xV42hZeyBxotlAruHa2eJG3DSu+ZsZ2VJMostGbDtBOltE65Rg02g8RryAZVPOEBEuIV9uEHZG6pg4EqJVQECgay0EBqLMOcWGC6za0AX6i6qMmFKTMDyYV8XpQiA0tGJvOIzdbi/G0YrbB1fiB6+/QUd7a0eOlnNFL1bRSaf7NCLunyzjf/sP/1f85Xt/G89mC07JiG4/Ts7OY2e8l0PIpVFaO9p6w3ij1xBR7UzrjLOOFm1gTKby5tg4dK0Wa5BfFdHVjnx7IxNg6OggkvKf7TfIbpHFot+4GeauGqGa18XGQ7YH5AIGGyPCBmjn4JzRiIPhIA5Gw/jjP/xpHO7044rsTazmgpQHKK22Io4kWR1/+q//LP7lv/pX8duPP47vvfv9+G//+T+P4a7ap8Z7exz08Hef3Kcoyt9/cp9ZrZ2TWY+OxuvM1l9vr5/XdzqbMKMlVAbFsBwX50ieEpLZ9I9M0gENfm5YWWOrBQHrfQ0F56D6zEgFviuoYWBgp8GFUQURX7o2i8+74x311mbfJUoNho51rTOiDcww2I6UI9nY77ggM7uWNHTNk8gEeBc4v0WLd7PNxMGLyxc2lIbzcJZPziYSxMmgnEhZyrbCEPaHYqWrW6AhTdkYApFBxmfOAklRbomp2jvgrBV0AoVQXRq/c3o22choTUbCz4nAgVFazUdVrplFNktrZvIghwsHK0fLhGJrRrHOUCo4EX0AVyBbxlJ4h38hnSkcvSeLeT15JvPnSY3+wtHcDnJqZ1qcEDdLw5vx3ty2I3a0ho5Zby8ZrUpyvl6uG0hgSVCrg8k6K8Y1IJOH6IX/uRZr0izeE50dQhdyOIKZ6xlsrTB/tEIk6gDDgUGdUddkUneu1M93O+jw9W87WicXGGQBR2umsYM+B27Fbrz0+h843dlo6ylvnA6KbTpJ6eaC4HCA3Ys5trnQpdfJjLbsS+Pv5fby+9IswDkmvZ0HIOfVchQea6Si98/RlsDDp8kf+vtQgtEM3Az59DcyUvP1imAghQ9OcEwigbB/ZLQiyeAD3+sNMXS+z2EF6BFr9zsxGvZj1O3FAZxtuxPjVjt+9OZb8c/+yQ8II/dWixh1B3Eyv4hRvxsn+HutiMfLiPvHi/gXf/K/xC8++DBGB4ccTQXoGNcuaUBAc41e9JedmMsiLm0KwTX4hw1lSNKZgw9PiaTTqDmDMNmgjvzKM9oi65T1LRmyngMb+MkgVIYGEhQP42rFIQzc3BCt4Fxc1aTpwDCCcGfEa+d8UTxTTGJZrZjN7g+H8dq9u3H3hefj+Ws7gWoiQhr9RsQpCLE9ZUX/7s//Kv67/+G/j88ePYq33n4n/ss/+uO4dvMW52Z2MH2p243z2TyePDuKZ0cnbKtydqbgslG9srHA90w+q41QMQzIeGbTwjD1IaUyU0LBdGbsXZVBcVTtgwrn6/Pj8g2JO26nSaWjun+V2WBmxHA0fP7MlHPKDbKCzDpHQBWyh5kGYT6jpq4zec745fm0AwdzWTAxQmq8VhB207qiwQVSHNpBDRwzbgFHW0Ws2sR41vXEJ953dh9Q3ALKOtnXaDQKwRsdZrcXM0KnHZLZYHTZI58sVTNvTQwSbGe1OjF1pQOQLP6CGmTtG8+XQz8aMhun7jhDxfNFjT3/KePVz/18RYLM9jozt6u+XSAKNYFGwZ0Z3mhzbBAn2ciqp5RlsIbRXe87Z73YaWCx41/N5fB+NZlxG+nifgdnJjNkO0q/zihEySLLYHUhWPpQRmxy2LajxntgX/j1/hs1vAoJ1RJkpU60AycERxY/qYfB+P2wWAN0neTz896qk4Pabjb7Ls8hzhAlXJWF1mtke+mSnrNxZ/RiJs85McpAgdnKfhZOkrhXakcrZmNGa0l4Ym8b5dAEG5N8waiTyrt0tMpTc6KE2WdZT+WNVjVbw7xytHjYyBo9D1KMPjlaNLGr15Y6nwkhU3s52a6AkXBBzVCAZqMyCoYEG6CCrd7eQuJRQwT7dz1QmQ4e9dxeh84WNE4oDIGIc2U0jmvjnbgyGMZb3341/uiH78bNnaADgPEH8QlfnySc+WQe8Te/ux//5t/9+/jo/mcx2N2PyfyCUTRk1xRV57zIyjjVX/pQl8hoiyzA2nfWPUukmeIDNnD1ZrMz4OeUmyw90RWz0c6mGJWt/lttZqnDcIMiuEiGrAQnVJcEfMzvAxKmdJ6cBA+LWE1kLSLjMnSMGu0QQ7373Xj+xo14/ub1uHV4GMOuMt6doZR0cEjOFxiXt2QP7f/0P//LePzsWXz9xRfje+++G1euXadzZR8zxd813JvN+BmQ2dHUEWud2brRvs5yi6HJqSn1wIKCGJhgCPiYqkFQ4Gk0UbHRCbWxV7ipe/JZ0uKmMecOVX9ojR6JQJc9qjgbHvWH7BqoQEoUcokRDJFUtaSjRRuaHS0z0yRDMaPGsyFCISEGqVMlGSrFM4okIyZb4flW0Fkxclm7hKG0AzAsb4PHjBx7w9rlJlBmv6yCapSLpKcsYpS4Gcxg0T5W9ebWJQ//DZ4Jbfrs/bdGgE4ZylV2tAxSWZdt2u2wxk3SkW07WVVkCxWWCfvJveG5lkTxlhfkLUjesgmmFdfkaERmxaWBS8FYUxlq9ArqXs/yvFByUeCKPXmZo62d2jY6xfXPqUa1g912VNtO2PufQUBqhdf3V7/XdinGz4VnAdBwIj4+G3xvk5NSMIdOL1GK4mQZyLYC88HXF818bQezfp0RPTvObadeyolbZEbbyW1Eq9x7MsiBYDZkQnWP4J8h5DKPdiOj3arPmmRkXWFCsRbchpvF5sVCJfDMB2RJOPy17GnlImb2pVBQtQgqsfAjW3s4+B0LLUeL6LXV6WmiD9t8NMeSYuRJmOCg6TQyZYMSVhE0DPKVIl41zVMLM2Eh6iq3RbggpE1aPoY5t6LV7/KDGS6c73pFgs4O2oBW67ixfxAv3rkZL965GnujQVy/dkN1pP4oHh8dx+PTs/js6Dg+PTqOX374UZygtWR3L6azi5hOFyRPKVNQ+8aX/asNvF9TjHle92aWoOjc8I8j03qDlsg4p79sayEz2rU6Ub7YG9WHTv+vIIVfV1El608kAC0JSxJahvhHOtpyLVC2GfYI73N4d2ZikAjsobUI2wkSmIM+PzDSCmQotORQKCAizjiV5CLuf/pZ/MXP/jIms3kcXrsW33r1tdi7csjRa4iawQWA0WarVwqkMCucz8ta1c7WhrNutK+DnsaAVK0xXtiqhQfZZC1ywQAmGb/q59TEFa53Thmqh3cLehdBivXArIfDAXpUoZW81AYkGB+ZFNAE1miTHKVxdwvKbiqzgqOQY3ffJ/ts4fzLAIHk3GZ9mE45AwwwxIfYx6mmUwK6HGfocgivj8ND5Fxqdj/2j2d+KsuSyI0Ij80AEfA08D1pzsKpYJ7xgBBHvdeLKlVCq3ympa8/92UtmZnCFN7vhHwptSfil555Ih4pSmH6DhztepFymwWBEHSKYIb7Pp2m67Q+jzVTmSS4PDMbjoKIYILVJYHRJvPzs1yj19Vox2XZ3bb9oMRkkk/r8+3n6Ay1dlLFdhjVahgEGyasRsXkCjbFNRRQtBj0kjdTDdNwAsD2Jgco1fqU+1+3YgBEIEdS2jn6erdt3oaTd6CTg1e2HbTtnNcAPyeEnXN3ta9EbkOi4P1TJ0QMpI1+vPT6dxIDKNV+57QNjJESjHBkGoxcDfdmjabREFWkogjSTtUN0Xa2zWtESFL/rJysoIx0tJxS4Qk9OYqO0a/kwtgGwD4qsaGt+uu2InwffYZmPUt9RpGUGXfIdGhyMmhnTxuyLkQqYKShdjgaSju13Y4RYAYIfy9B2lnGoItJFhjSjNYl1CZ6JOBgjuMCfZjtdjw5O0fXdvRH41gsJHeJnl0YtwsUHb/C0W5v7HozOTjwRq5fW8Mk9QGrDxTWTOOgmtpaveGxSRwRls29QbGXUWQvXNYWnSlZ3MBKUDA0nL6Sm48btdMi8YwuMMUqmNWmw4XzRfbKOaqo++SoPEoLsuOsHRhwjs0PUYr3f/MBn/fB4dX49quvxXh3l0QoRM2AILHPCHNX/dzINtlzugUd+X5r6NhrXx9KHrRSW9V9lIw4e0jdk8d7znoegyF50EKmKW08WZNVP61eZ9ayIWKsLxwte1QLFKtJO2RwpzKXynDqVqRDT0Oh58SaSl6DHChe41YeQ5xqXang49Ryxt8apDKSAgVBmDRKWbeC4eH800pmlEaX2aTQpsZW6GwimLaTdR8tWv0Q8Hu/goFMbW6yppv52XpGSXrMQFStf9kxUdVbiRZP49UAAArbSURBVK5XRKgayfCcYWcrtcP182YqDGWlMgHLJQipgTm7Kb3JVvCq6rbmMJjwZENd6/uKqixIuYaW+Ww5QaypOdeZYZ291aiWbYAU87Qu5XvpxB3gX+Ygy/4vTPJGcvPLHFb9PrUzAnRvQQ6jaIw7ck+LedAwk2sHDr/TQ+kwWfh2jnUW74zSZ7f+GQWSEv3zdft12/az3hvN9ctyo2fagff2Opak6KU/eFWaMohwU3rRNaPSWZv1WTnaHCiQm6YN0QFnVlXWamfLi6oy2/qhUpjCGSsHKGvmomq3go6pGsVZtOjDVXuPtDmVoSLK9eJ4uHrt0A0RapM2Tdms4bZbMWNjeooqoJ+T2Q4cQJvyiajXDsejGI5GguTQgA3nAnbp5CxW6wWJPP0OJMdGXEOYmwnqvnAIw2HM8Thy/iaK9+AoA8pDgR/zWCUyfvm/EgFXPy4Pj1Mjmuk63qh1xrsdYXkz8n0J3cwvh6cS3r1MGarZTHp+/BsZ4VoYgIY8sybCjzmsW9mTxlqRot/Lg55GgzBn1v/RYgKhesCdMPYcHk90QYuBdV+hfWa1jMlkGj//xS/i5Pgkrt+6Ha+/8TrVnyCPZrIbZQArI4z7QH2xQurKXvI9nmPebRqfOiJuDqacEKPnqtbruh3uxdmxh17zUOYaIIBwoOW1keRhTh2CQ07WssUrqJOLoHRxoVp4pehmdaRkLqhPkFmwHC0JO5k5u/eWhio1dj1SUM8uBestiEGzImlItgJdXKQTV6+vHQvZ1ghuQLRLGE0KSXIWkkaU8pr729Wal3sh5VFhB/qDYZatVAoiorYGq73Hn1khinvGohhGtDjkPQP3RNqE0md7Di9Ir2FWwnVJQlM+F2RXen7WzNXvqo6+ojY6gmyfMz0aTfrCGrD0kGRHre1mz7UdreDt5pBzP1X1WqN19dnm2qJ8U0l8OqPFz2rb4exuM9BOgmstOmSeSwbffg//3W0r5STqyxw1n3dNdks74b0AR1s7NY+44/tlDy3X2y1SHuBM7Zp1DHuDRFgaTWNfI4O87Lpwhl/XYfE62OD6X3mO6ehx7a6xe01LMpL1Zbdz+Z7qYKfYXznatJM0FK7SKitV/VMflzpa9LFWpsIOje+ZLbmu6dLIlZRb0Stl9EiEksNDRssaLaJaQITDkUblYZxXQs3FwfraHJVmgd79emyCZ7P3JmWev08n3olzNO/jYqlS1KbCE64TiecCGdWV/YStAYFiAPYidoYjOlvMdbx66zozi8npWfTBwF1c0OEiQOgOh3GO6SzJnmarB6ZFEDfPeg9szlc4WhvSejOUTa1oRvfyJT22l7nvcmhyyIPdvJ2wnYjhKP+9+kDoPdRw7zmdJfpPjWKKNlA1SdJ9Fl8QtK3xXOPdsQxCZoIkqLl5HFqikwlVeuhY6WiVHbHXEuzj1ppDs8/OzuJnP/tZrB8/ieELz8c777zD15yenbP/EjU+/J2iwmNyR8KtdoYF6skov67R1MbE662Wl0YZqKxdQu/4m3RAqwYyLf2qcGTMbCsCTE4wsoi/AmAdUAYsGPRBopmcHTJuowgqp2h8nPteR0MZIkO+FM8wzAmCGkVDssaVgwOcWdPRWgPZGa3lBakyhVYgZVWES9G+ZKGFhYY3sFbFDFZ2xTBv7Wjl6DLwypKPeRs9sE7hHTmjWuUgi1qw9aIIV4iZTJ3lVJHyTG1nzHh+1pWQI1Nrob7OuiyFKGC0FTxpzyg7LUIT2QK0vlhGD8rntQhL1tMJMV4smHXTUHOsWkL/lcWsyxHlrHrIRVU33BB1MMs3B6nD5rilxka+drR1NrvhDIjuuXSWamSVwfgy51ocmWVX83rrbLP+m+WZV4RD25L5bME6NgOEnAXb2G+dc57N5CzQUaa0IRG3rsiAPqfbZ9T2s3ag9X3JHTUEr+33QaDkCVU6X7pWXlN2WzjJuGydNxxteUEGrHa1pa5aO9qSxqtG27rISR7unXVhv2ieWsbRB6BxtvITUowqylBmI6cjxPgmHDY6Wg7dXTMKFpuwzek/GwSr0mcmmJgN1YyImo1kliIc7ekFargdOliOlabj0KADkGgA+U6XC2a2qi2t42B/n5Dm6WQSZxcLjehbrePqwZW4gLZrqx0nZ2cMVPC7gC+xeQDxQEgAo5koU9jrxCKWZR7tlznFyx6gAmDR0DjUoBK1d9Qmh9bM6N1+n0JIy2jxMkfrg7kNrSpCxiMAq7LJ0JgtZJTIaT4WOUhHS0Of14UWIBFGNMgBrQxw2mzfSnapEQsbSB7aHC4Qy0VcGQ1ienpMo/43f/PLWD59EjvPP8+ZtLgWtC9ZG5ftYwmd0oFR6zTHpJlpuqU5bSZ3jQzUgQhrmhXZpRziwsyuBCx4n8qQSv0u69dGBZQZN0pQXH8mzRqb535lOnr3BFbQH/tncwg623oozCFI2O9bZ7SNo01VqIJEKJvls8xgwhluQS0ultrPecYwnQr3T7ZlOloS40T7LfVZBgqZ0QrSTRIje+QlXgFkC4E1njWQLgTlXU57kv5xrf+7wcHI5EAtQ+mYK1EEw8Vc70Toth2tAqcUkWCfOxxZwrMpdMJ2k3S0Hr/D85NynDLOCxIpCyvZQVP2UzpAc4ZdnKCDwAzSapF92wj9rRZ5D7ArhkC3He124FjbGATJ1DpOJFNnQjDyZbBzbT/4d5iOqxXA+37bOePv1+01Ikwq4KIM6hSCPHJe+GcIlpeWr+GIOip0NQpOXBO8N+r2eWZ93dtZqx1xHWQ069DMzvZzqM+6EQKvja+TfxNB2YXUv2xntwl/BRFARiujaS1Vx56JP6f6h1t7TIaimQcsAC5D9fQEgWQ9hF9K5L+JNLcdLTLlTQlGEiIMF2OaC0ZlIbJIpRY4NhpiZJ6s1+WNGmohXJGKNynMYkfrjcSN0unE08mplKGgrbzG0AAcMvTxYkxfXxrFMNYjzcvE4dgZj7nBnx4fRe9gn5D2xXQWV/cPYoHJMKMhMw20I+A1g7EaUnAgICEYgI9Rpx0N4qIFdZzLXKy+501Uv6LOaOGYkLHZ0eJ1pqALom0IIPUh5ddZT1fCtNlG4E1Xb15vJtcrkGkOhuMNRysHIIYt1sisWmW3afSTIYnRZtPJOduBWE/niMG1SGXowYXBpVNWkMV6DiYt5fgwDHi4ujOIZ48est/xw9/+NuLZs+jeuBGvv/46DycyCq2X2KomNGhd1SNdCwpsONHKWdbrU0fAEHXYdrT8e7nYjHyz/cL9qk3NthmsXiDdJNyU3lUSzeR8YbixjoZhxeZumuSV5WYrVc5oBRlKGWzjaGngcU04O6zRCl2xElWRb0T7ywyjBD0az6IVqsfiPdD7rHF06ovGPxLILgDnT5TNVprP2EOG8wAdc79k8M7sF6UgDhiRNCGC7FmiTjh/HJuXWS33WAq5W3SGa5+SjRqJqTnH3M9c20Y+Fg9pmsQwMk/wuq2MFqxSOFmzxinmkVKyzOhxeMv0HnGaaqIae3oNexZJWmXQ5bqqjIyZXooe4DPnOVfTbDb2IbodBkMiCZc5Wqyn+0Br52NHAkfb7mCogUg7fm8zZgsak/bBZ6PYFN4FgqBN21E7XWfadlh2tOyzRfsWHG1yJOxoKTuZxForU2Gv4HsbPbFoHxyOpJWQrG9foz+PkORcQuy0LeTQkuzDrm1l/XWN5G04bdgT6Kh7wENqIWMdHSQ40Pl/ADUOwiDFb61VAAAAAElFTkSuQmCC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987768" cy="5143500"/>
          </a:xfrm>
          <a:prstGeom prst="rect">
            <a:avLst/>
          </a:prstGeom>
        </p:spPr>
      </p:pic>
      <p:pic>
        <p:nvPicPr>
          <p:cNvPr id="14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226637" y="4237742"/>
            <a:ext cx="641978" cy="658725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30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data:image/png;base64,iVBORw0KGgoAAAANSUhEUgAABAAAAAQACAYAAAB/HSuDAAAAAXNSR0IArs4c6QAAIABJREFUeF7svXusLWl2H7Sqdu29zzn31d3T09Pu8SPjcew8HCfYiQCRKAQJRERiRQYZEVskPBTxMCHCKBEhiQVIWJHyhxEogCAJYIgRxjhEBJOg/OFEKE+cmMlrHCUzHo/n1d23u++59+yzH1WFfmt9q+rbdapq7V119t1n37P26Ezfc3bVV9/3+x611m+9ks3zz5XkH0fAEXAEHAFHwBFwBBwBR8ARcAQcAUfAEXilEUicAHil59cH5wg4Ao6AI+AIOAKOgCPgCDgCjoAj4AgwAk4A+EJ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9iE6Ao6AI+AIOAKOgCPgCDgCjoAj4Ag4Ak4A+BpwBBwBR8ARcAQcAUfAEXAEHAFHwBFwBO4BAk4A3INJ7htics/HT1QeFYGxTz/2/J16/486+fzw487g2Pkbj9/xezB+DN6CI3AMBI57dhxjxP5MR8ARcAQcgdtBwAmA28HxJFth8eFey99h8MlxQRj69Lsi/p16/4+2eUudwSPOZHLMIwArR38GzsJR+z+wz6/IbfL+OOLafUVwHD4MYK8/w1s57p1D3x7H7bU/3RFwBByBU0fACYBTn8ER/VcC4P6KcCOVjxHYx7LzUBGoUh+HNnDP+z9y+Ld0+/EEeF42R1Wg0YNiOI5H7fvwbr9KdyZOABxxOnF2pKdLwjDxfqSX1xFnzR/tCDgCjsBdQMAJgLswC0fqgxMAxxVAVHYeKgI5AXCkjXOrj73vBMDQ1S+T4PrnrS7GvRtzAmBvyG7xhnB2nOomcALgFteCN+UIOAKOwH4IOAGwH16v1NUeAsAqBNERQwDGqT/HjiAfb7+5v94nqr0eGYGjW9HHkXCnqvu8Gi+ShJwAOPZMHvn8GD38sW/A0R3wBhwBR8ARuJcIOAFwL6e9HnRyXB/g46N/RCuEij5DRaBjR5Cfev/vwOI7ugn7+Ar0SAIAk3jqOtDxF+KwHpR4ezj4w8C7rbuGvj1u6/nejiPgCDgCjsApIuAEwCnO2q32+XguyLc6jEGNjVM+Bj2ycZPGYQ9qC84Lg268vZtOvf+3h8TQlo67/47o/BK8b4DbMCVmLAE1dMb8PkFAlP+ju5Dc3+k4Inl9f0H3kTsCjoAj8Gog4ATAqzGPI0aRUHl0NXJE90fdenwCYDT0w3SnUaht3TyWgTh2/28PiYEtHY8A4CcfFf/xDz++B8PAaX8lblPlf+wh8EqAcYRBaPja+H10hM77Ix0BR8ARcASOiIATAEcE/248GgTAff7cARLgPsN/r8d+POUfsCsBcKrqW+UBcKoDOPW1fxfKWJ46hqP67wTAKPj8ZkfAEXAE7jECTgC84pNfliUlScI/+BTFdtmtNE0rBHBt/NF7479pO/q35j1NOJvXN79v9mff+8dOX1kCj7tLgVj4xvM3Fov7eL+F72ExOTwBYO0/eAD06c/W/RZ+1v1j8H0ZZQyt8Vn9t863Q+/fsf3v719CRT7u7Dzk+rDmhkmw8F7sutaaP+sZVvvW973zl+Dd3t8Dq//W86338dj1ZT3fat+635qfJj5j27Oe5987Ao6AI3BXEHAC4K7MxIH6ERMA+jLV/+Jll0YCRNvLNv5b2/djX5jHvV/IkbtMANy2AHegZfbKNmutz3ECakJy/3ATtvV8a2KsEIDR7R9Ywdo6wKzB3sHv7zoB0L/+73P42G6LKc/z3S7suMref/0ebFmWjXq+pSDb/bMeP/zs24XA2bd/1nlvjca/dwQcAUfgVBBwAuBUZuoA/YT4lqZQQra9AvAofXG2eQjEL1XrhWm9gMfeb7Vvw3a8EIBdsvj3EQDHToK2S//78D92/3cRIMeuT1OBGmdApclkYi/xjit2KgPa8Aq60ZRlgjR7N04B4LOqp4nx54M5gN4LrPVjEXzjnn7ou+FZlo7ynzr2/BwaIWt/WuvDNPEbHmzW+toHf7Ove4NpE6Bjn7nP+GK5R4cy9vl7Q+I3OAKOgCPwkhBwAuAlAX2sx+gLrM29n8qCJilSANZaSPO6BAqGKgFlWREDTW+CrvFZL+Cx31sCjoV7nm+sSw76/VgL7LGToFn9t8A7dv+t/lkCoLV+rfvTdLgCj76PtfBZ2pvVf+v7fnwTGjt+VpDGcwid3Rw3vppIHXo+WuvT+n5s//va5zcH3gmHnABrgHf8e+v9ZM2P9X0beR9DYt/fz0Di/mYb8e/W+WdNj4gW3Rt4bP8tD5tWuSjqtPV8a3z+vSPgCDgCdxUBJwDu6szcUr/wAmQhLSjxeKHh33BNLIsNJfgJWkDbyzwWYLQdKywg7rolIFgCknW/9YLvh7GkohznojlqmnYo42eN/9AKUO/4dui/hc+oMoJW4zt8b+FrCYBj708TEADDNVjr+RYEFgFjjX/s9zL+4Z9kUucwaWtl3Plgx4gP77ncaVmIx7ZvzY/Vfh9+QgDc5QAqa3T2/I7Fb+z+tN6P8MDo+1j9t/q3j7efjfbNKywCwGrT6r+1/5v43DCAjPZwskbg3zsCjoAjcBwEnAA4Du4v7amq8OOByuZD+V+v15Svl0T5ihIqKoJAO9al5Dct/5aAMXagY1/w9vOPFwLAc2J00Bq/6SJqAzDqCqv/VuMjPeCt5s3vLXyt9T3uflGgDvmx+gcC4JBd6Mdv/PiTKInpIXEc2va+CsjQ5xzqvn4CgAj4j/EAsPbXocal7VrPH0vQWPdbzze/JxAA3aewTSDsd4JbCvO+8yUExn59iJ9hnW8WflaOg33H49c7Ao6AI3AqCDgBcCozNbCfbQTAZrOh6+tr2qyuKS3XlJLkAGh7mTYFwNtmyK0XtDVsS8Cx7j82wb9THHbXIBKi4tAapAHg2P4fUvm05n6X7631OVYAHTt9loLZ1z+mvgwCwBrfLhh2XzOeALAIsLFJ2MaNz7YwHxZfOwTBGl/f+i+RRHYkAWA9/9DfW/vb+t7qn7X+rPb7CQRs3v5KItPptLeLQ55/myEAFgFgnW8W/tb4ID/oNWogiX8fK19Y/fPvHQFHwBE4FgJOABwL+Vt7rqpQTRZdfxf3/zQIa7D3wfq/WCxoeX1FZ1nCHgDxp00o7XqRWgLsLi/gPiis+63vLZitGErr/rHfj1Wg80ZZx7H92ff+sf0/NgFgrR/r+7Hrf4z1q4u023UOlQAYs/+s8dt9GWH96yAt42eOVSAsAmXs/KF/TQR690ScdKM1BGe7tbb+N4q9Dra/quUfRMDQz/j1M/TJu903tn/W+WF93/v8Ugm04R4A++wPq6+7Ibp9lZUDxOqf1SfLAwMESa34p1v/BrlYhCoOUZakxjCHr/0hePk9joAj4AjcFgJOANwWkkdpR15LbASogqmh0OMjpr2SClb+4WsMZVdCBku6vl7Q9dULmqa48nhqmCVgWS94635rWqT97vGPbd96vn9/nxFISC1Qus7V4qRC6dj1h/tji1ZMGvB3sODy8dBQC8PvlgA+tn+nPft6cg5XApIqCUOEf6dXRhkqHsi14ALY/lvdumN/uP1w7hlZ5O35GT72MIreR1jnv9U/a31a7Vv3tz3fajO+x2rfamusB5Hdvp0k0JqDvu/Hjl9X8i59aFr4MbKiKCnLpjSfz2k6OyOilPKN5AVKJ1kdopUg2WVctwb/Vu+L4Xtgl377NY6AI+AIHAIBJwAOgepLaxMCYeQBULkDJqSCJZT+VM20TABIzDsIgAUTACAM7jsB0D1hloDy0qbaH/RKInAXCICYFFCQdd07AdBzNvC5itNzmAIgx7IStg0bYysJcJMAwHFe+3rpv/r7EyveZZkf7fwX7qMfP+v8tdbn2EPDev6xCQBLgbdc2K3xWe1b31v4j3m+yC1lRIB1P61JguJ3IT6Rx2JC8/kZzUAAJBMqNjnv6UkgAMS2ogRATAIwTTAqh4GFj3/vCDgCjsChEHAC4FDIvpR2nQCwBAhrGiwBZmz71vP9+/uNgBMApzv/uyiwfaPbhwCojfw1UcAeADfCAGwy4pQIAOt8tlaPdX5b7Vv3OwFgr7e+ObLw7Zuf2yQAZrM5zUEApBmVeUFFiQod4gHgBIC1y/x7R8AROEUEnAA4xVmr+uwEgCVAWNN7CAHQeqZ/7wgoAnedALD2x32eyUMQAJV9MehVer7d8NEKHvwTDu+6OQt9allNAISwsCN5gO2Cn2XhP7SFe8j6jvfM2PfTkOfvc4+1v4/d/7EEQPP+rbkJHiiIi1QCIAEBUMDajwSXEycA9llMfq0j4AicFAJOAJzUdDU76wTAWAHlrgtAJ708vfMmAk4AmBDd2Qt2UWD7Oq+RWbULv1xdpQVAjHIV5N1I7hcRAHFewPp5/YEJFWdQSrzzMT674Ged79b5fYxxvUwCYCw+Fn5W+4fG99AEAKoQYKdwHoDZGU2yGRNq8ABwAuDQs+vtOwKOwDERcALgmOiPfrYTAGMFlLsuAI1eIt7AnUbACYA7PT29ndtFgbVG11TeY+Uf924TAEICVPleoaQkmkMgPIm/hEqz7RbQ7hEgHgDH+twGflbfx3oQWO23ff8yCYCx7y/r/Wm1PwSffe4ZSwD0zT/WHwgAdfc/m59TNp07AbDPBPm1joAjcLIIOAFwslMngp4nARyXwNAScCwB6aSXj3f+6AjcdQLAAsjaP9b9p/z9bSmwTQ8AVeH5v1tp3uss/6y8BAKgxjBY/cM9DZ+BllSFd58AGKvAW+vzEOf7yyQAxu4fa/wWfmOfb91/2wRAPF7sIVj586LkeH8QAFMQACExJXsHeA4Aa4r8e0fAEThRBJwAONGJk247AWAJMNb0WgLO2Pat5/v39xsBJwBOd/5viwBoQ0BUeSkTqR+N3VfnflwRK8iST79BiHKSwJAt/caD7j4BcOzz13o/tM1dfI+Vo8Bqf+z4rfat763nW99bu9t6/sskABACIJUARPF3AsCaPf/eEXAEThkBJwBOefZugQDIYEnqSQJlvaDHwndoAWJs+2PH5/efBgLNdbLvuh96/7HX5zj/mdOY20P18hAEQJTjXyyRbM2vT2glBipSIBAEsl7LUPJVvpU/oUxaNwHQmkEwAgzP172g/60SE5blFgGxZV1VLwTuRPtnF/ysfYjv8Vz9kXEn1c+uCnjX/rX2ZxMTHWnX3297LSoBFGMQY5FlyGQflZhs/NvysBjbX+CAOdA+TCYTbhK/4+9jnt+sAtBcpxY5g/UHy/8mRz8mnAOACQD3ABg77X6/I+AInAACTgCcwCR1d3G8B4ATACe9ALzzt4TAUAW+UsS2XLVFCdnlYykYu7Qx5honAIajt4sCu2/rNwkAVdFr9/+4zeb6SZnQZRWL/5/vghJf/b51d3Wd1c/metbnjnF33wU/a39Agey6RsmBvrGNVeDH3m+NzzpH1IOoSTzw3AdypG+9WO1b68L6PiYAYmLGCQALOf/eEXAEHIHDIuAEwGHxPXDrTgBYAowlYB14grz5E0HACYATmag71M1dFNhdu7ut+FfqHCcoqz0AJCygi7SpFP+yqEiACRiBrZwAcXUA8Qzo+7Qp+kwvNAivuI1dSYFd8LPO7/hZQ6zuYxX4sffvM762ecrzfMtDQ5VsJQDwfdfc7Lo2x16nHglNAiD2LhnyjH09AG6QWO4BMAR2v8cRcAReEQScADjpiXQCwAmAk17Ad6bzTgDcmak4mY7sosDagxEFvFbLRcmXv4nuXrv9S5R/9eEs5vXvrFCxOzwIALH6MwEQGtvOBaCKv00AdJ2xTbd77ddtEgDW+R7n0IiV8Vjp7JuDsQr82Pvt9bHfFc1zrKlkNwkTi4DY7+ntV8fPuLFed/SUamt5HwKguY7YOyIkAfQQgNuYZW/DEXAETg0BJwBObca2+usEgCUgvgwB56SXkHde9KOBLvwK39D7j70+PQRg+AYYTwCUdUk/XoSq/NcO++oBoHHJSg5Uyvak4QIP5T8iAYQACBRClQtgN+W/iUybsqsx9m2W+LZ9Fbe5C37W+e4EwPYs3TUCoElAdJEBQ3bhLgRAm+JfndlOAAyB3e9xBByBVwQBJwBOeiKdALAExGMrWCe9vO5R54cq8E4A3KNF0hjqLgpsPzrt57da/NmGH3T12AtgiwRQC7/QWGz1Lwv1AECVgKTyBqiTAdY5ASwCyAoBaDtfb9MDwDq/PQTgbocAKAHAFvcoWWMcqjD0BNmXAGgLAUDyP/cAGDoDfp8j4AicMgJOAJzy7HkVADPZmiVAnvT0e+dvDQEnAG4NynvT0K0TAEFVr6z95TACQJP+sT9BqPLCIQGRB4D6GIwlALYs+j15AdoWxS74Wee3JwEstt6Blov/2HNu382tmf7bCIC+udvlOfsQAF0hACj15wTALmj7NY6AI/CqIeAEwEnPaEjixHmeavdRCJD4H9uE4BIKIZCDSQtKUrnn+npBi6sXdOwqAMWeQmNzulIjhtASIE96+s0UXqc+usP3XyOoxwrGQ++/nfVpqXHtOG7Fkx8e6jv5hJBjb2DfdPVsV3ywZyOK8a9ujfP0h7NcEvhv5QCQjjbvlyfKWSilAJvKfl0NQNMI7hYGELtwN0MA2tzNFcguz4EtwoCH0l8to9/DS8r9lYWE8MTPVAuzlwHsLgNY0LgyfLtsmpgAwPWalBDzowTAbvVSWikkTpRR7ZywlpokSFcYAM4/fJeHMoCz+XYZQEoQXhOeCxkreNiE7BxVucBmWM4uuPg1joAj4AgcGwEnAI49AyOerww4K/osFGqSKPmviomSCBpSUkETlhELWi2vabG4ojSp3UFHdGXQrUxFGG9/S0FKWAAY/rFCCKyWzf4dkKDYBT+r//f6e147CWEN3eZn5zjXhMgiwKz1WZb58A0wTvu9TciO0pYMf8zp0X2A8Xnc0vR2Dn4kIku3EgBukTINUrcGKSr0l8rZrue7Wv0R+w8SYCsEoCoJWKnpVcLArgnQtdyn7I+ZPF7/Q6eghAKHuvJDGxjT893utXIUQAnu+3SRLjof1v1mL9OaOGE5IiLk8e/R7Rsd2OfsbZJRjA3kmujTF/Ovl7WFqMATIJvOKJvOaTKdgkbjChz4e3WfAFTT7rzsuqtymNj7BY6AI+AIHBEBJwCOCP7YR8cEgCr/20RA+GtQ+psEwHUgAKxSUGP72SlcVvJztwZmKtgj5EdW/0YqAGb/XgoBcMsa7KEm/M61CyXplAkA2KQgAA+df80Qf3cVqEMumV1c0HuVM1YIbqqfMhuxYlCTAdsEQEoFEwCxEhjNRUUASHvyqf+L2S8Tmf86879wGiB90epWCMAdJACs87f/fAUWE5tFPuQiMtq2cijsO37r+n2GWrL2XWyR8EM9mfZ57rZCvTt900YAWGRrG17130LODCahUppkM5rO55RmM/jTSAlOJgDEmFJ71cgIlD8devoOwczvcQQcAUfgthBwAuC2kDxCO6dOAPBLNAmZsDvw6xMA5aU8DviY4R/S0jEJgF3wGzKm+3KPrJ/bV34toTTGd7QHgBMAg5frSyMA4Ka+pbyrArEPAXCTBBD6BwRAnfRvN+U/OjThQdLzObQHwDiFFjkSQrjE4FXwcm4cqlg3qywoXk3PgCGjYAIJBEB087j52K8XfPLuQeD3EQC7WP61d04A7DdPfrUj4Ai8mgg4AXDC83r6BICIIH0enL0K9h7CQ9c0nzwBsI8EdcJr/SBdDyac26YAdiUA2JnUcIG2BHKLgDJxOwABYj7zjlxwCAKgjqwPiqk6Wdw45BJR2/s8AHDPjTCNerXK6QkFPsT9I5gAsdXB8i8VAIUckMSAzfh/dfm2PbAOFQJgrd9+F3RNknjbO/j2Fmgz+R3TOIl4nul3uxAwN5XX8X1k+z+HENX4NePnrfkZ04vbIADanm+dmTEBgD3CJEvwAMhmM/YAQGiJ+AfIrnEPgDEz7fc6Ao7AXUTACYC7OCs79ulVIADqhDrtg7YEkLGiHxMAI5Qgs38HDAGA+0O//8SOC+meXlZbZceuom0A4znRTBytEHNujn4XFkuYte7vndoR6/5VWDK3TQDccP3vsPzXarh4AGwzoM212EYCKPpCAEgeF0kCKOulJgRChrwt5b+uACCl2XZRQO8mARBCsu/wYhxLADSHNtSToA0iIQCg/L4aBIB1Vt4kUWSfAFPsoHQyrUIA0jTjEAAnAO7w5vKuOQKOwCgEnAAYBd9xb341CID+GGYrBGDcDEA960/CZLVvCdCWUGLd3/v8YEJxEsCapa7vYYG9XeUfT9rVA6B5bVsv+9dPUODuuSI/dPbHEgB4bjMESRUGNfjfrLRQhwPgO5sA4Ke0eALg77DugwCo4/4rF/FgvywLXFNTDs2UZbWS047i3Q4BCMlthy6Al3jfUMX90EkAt1PoiXfCy/rcpgdAVwhA2/s19gBAskx4AGAfKAEwmc4JBADvz8hLzHMAvKyV4c9xBByBl4GAEwAvA+UDPeNVIADgCNuXxGyUgmzifuIEQKWBjEyEYOL0al7ALp4HEHidADiN9XIbBAC8h1RlqnahYfmPCpftSADEJECMLaq6FOIBANf/0BG8F3gNNtz+m8q/WID7KyEcmwDoP//rgIu7uuK0/00Ftevv1jiGEglt7dbkVBRW0vAIOSQhcBsEQH+Sv3YPKycArFXm3zsCjsB9QMAJgBOe5VeDAIjK6rTMxWEJgFDmZ4QF1eqfJUBZ9/cuTzY/uvI/dAszeqdOADRNeEPBuIf33QoBUFnng5LeE/PfVh1gNw+A9slJyoKylO2UXK5NMv4j7B9lAQMBwH+7+WS0qBbOvuPv0ATAqPOv4i7u7hk4tgzgIZMAahWcWOeP5wP/PmQZwEMQAF1ES7yDnAC4h4e9D9kRcARuIOAEwAkvilMgAFSA4Di78KOQs8AaeRw2hY9Wq8UeFgq0N5mgTnT3xwiBPfjqsAgCFQB7RlB91UzghC/yvD/L99gBWgKiJeBb47PwsQQ+s3+Gx+vY/lmWPguftkRh9T3qwTLcbdfiP5oKyNj1cpfuh+LLevKoOvLqni/aaDPbv5w/2yp4fRYSFaGOfayU1OejuCc3P7Wbf0GzFK1H13AH4l7o6NqUZEly1iQA4rM63l9tZIC1P7k34ZDFfzGe+PfZbLb1O9MoYVG2rf0mFpNJyiUQ4+fE9+vz4ncPvtcfa/9Z31vj7/MGsu6Nx9SuwA7bTdtYpKzk4294V6BPWZbx7+v1uiIAbsuDYWsc8EDJJUQlXvPx/CiBEn8frxELgX6MQ5q/RFz9UY4TZQCn83OaTKa0ySUOQ5nnAAAgAElEQVQ5oCcBtFD27x0BR+AUEXAC4BRnLfT5FAgAhfem8i+v/aIQBbVNee37u7abtwjI8ZRaCpzYzIYrUIdePv0KrAgwfcKhJcBa/bcUaAtfS8i1+md936agWGOq1iSXeW4iuH23Nf7NZtP7OMtF1Vp5/QQAVq4omMM+cB0fdudt3TWWoLLmp6+ft+cBEEzvwaoePzPPtcxavc4qBZtSymbzxvxt72dZ/+Lirz96LrLlv9gQPAG6PhoW0PV90wMmVs6bZ/YQAqCNgI33hJ4fzX0eK/G9c1huEwrxOwNtWOvLOp/GrvP4fGw+K57PXZ+zb3+7CEj9O/DROdK+4veYEOhS/nHNmP2HowcEAJJX6qdv3rtkhD7snADYdWX5dY6AI3DfEHAC4IRn/BQIgFiwawojLKBJlp1OAiAW4NqEAyYANPY1shw1BYquaQ5Fs462CiwFt//7mwSA1d5tD3RfgXTf5+/b/n7jLymZwMLT7UIMK9hwAZN2EpD7dPDmeLZ+r2qgd7dgCsBHJgD2m6+bMzHmfsCHKiCjPQAiC/92D5FZPPYA4JOOisoiLmn82EOgckVqW4tKAMg5qUoXlPtJmfcSAGxB7VjA4gFxM4VoRVAgh0ALQ9Rn1W4+SgmyLuVNrc24r+39YO2/6XTa60GA5ytm2gc8Rz0DbA+xceEFfQRAPObO91ML/jGWuxAcbe9NxbrIN0wAYE0pJjFOXfOv948lAMoipM3sWGfafht5ssu7xDz/ArnmHgC7oOnXOAKOwKuEgBMAJzybp0AAxMJEU3CMs+x2TUPsAti0gPE9qZa+qusrx4SCJeBxGcAjfiwFxrIws/oaxTE0/221bw19FwGzrw3LQ8B6vvV9vL7ia7ssX9vtIfVz/xMsAsIaX3z/DSsnawD99vuu8anyIN8PJwCsHBJd62c3fK3ZG5913FqffT3YhQCw5l89iLqy/UuIgY5z+8TGd0m67cGh7uzS79rCqvqRhE3JfAsBAAW/W0nt2//sWxA8DBSnWPmPz1Fdb008LXziEDBtQ/uE/3at7751X/dhe923rcn4b13vInuVdl9hjf/Gnm8ouvucH21K8K73N/HUeaZSPAA0DKAr5Af3x/Om91vv1z5s4xwAzXNSn9XVvoW7PtcJgDGr2+91BByBVxkBJwBOeHZPgQBQwaISOCK8ITRv4L0aubfGSj4unc/hIisf/a4SZtiFWzS4NnIAf+sXkEAe3G0CwBJ0qjXQQQJYAqK1/K37LQXM+t4iKCwCpNn/ZntW+9sK1000xli4+vrGyk/Q2/qM8LCQxp/t8YyzTopq2t9GF4FxWwSANT/W+rT2R9/9u+QAsNpH3PBNAqaO+Vdrv3gabGfc5y0bYozrfsp8qGKOGPl6jsJ3Ieaf10++aaV/lJCwQoiIwwfqNdAkAKz9a+Gj57+OL1Yi9dyux1ujoO1a53dFwHTkhmlT+pvvGGuN9X2/z/nQhpWlQLfdE//Nen5zf23nRCioLBDCdHP+Mebm3MVzqO1az+/DTqjLuopGc43g9y58dj1/nAAYs7r9XkfAEXiVEXAC4IRn9xQIgC7hji0KsF2lGSJZWdjQH7z0Y2U/fonrv/W/CAFAHLd+bnxvJcEbUQHgZSwdS8BSVWOsIjV0LBZBYLVr3W8pIG3tx1j03c/YGTkkLBdka37i9X9D+QmKXh8B0CaE1+NTwX2YBViw6y8jEI+v2f9YgbPm+S5+vwsB0D+/coZtEwDbCf+qswuKfiA66zWR0HqDHCjx+RUjVdLZmRCgVaI7qmPeuS55cKG+iW9/bgu5Hu4J+ZYHQZMA6EtCuMv8Y//EZ3KTxFWCq8tSbhEA0+lcOIyOEAK1XMfJB/E3qZpQe48NXZ/W/m++j7reU13PtwgAq99NAi+eX6ypzeaa1uvVVq4E9czA2PT8bPZjVwW8r38xARDPf4xZ04NE29v1+U4AWCvEv3cEHIH7ioATACc886dAADRdMPFCrxT8NKNyMiVKaoVfBTOpaZVQ3ojB3hJoWIS9GcO635RGWbz3u/GlXN2n2IvasO183BR4LAvd2EFY7VvfjyUuugRTHVe/AlFSYhAAloC/XC57IYwtkKqkVHsi3KmeAG0NdSVJ4zYSVNboV+D78VUPgN08CWIvntuwAO6iQFrr0yKQ+u7fJQngfgTAzYJ7q9VKupCklbdS3SfkCMgqLyRRSOMs+LCA1jkqyi2yRmILJrinhcTUGS2K7vORe1vmlEYLsEkAtCmwbYRsF85xDHcbqQsFs8srANeLB0Rn6yQ5ZOMcCgHuyNW+aw/sQgBY55e1Pm9k2WzGultlaPT75n3h99IguNVDruqHthdCP/L8mhaLK7q+vt7KL6F7UwmcGCslVcyxGxfg/ZWCGItyMig5U8kBURvxPDoBMBZ9v98RcATuOwJOAJzwCrgbBEC78lAVn4KeEiwuHGs4ybjMECfHmkyoKNSKtl0uSpUldQHsEuLSrC7zt78yCcHR9II+6AqxBExzTBxHG6kUjYzK5v3G6CwFa2z/5f7hFmxkkG6OMf7dUuBhRd0nCV8TLhGwe1oIISqy0NhMKT9q/dfvd11lWwoD2uonACwChAmEHgYitpweggDYN8SjCZM1v32wSmx+fwhQX/uycppJBG9a3mWNC6G5bZFlP2txhI6U/1pp1jKedSUAHo+WTw1nV9f0oX/cVlephxK+V9shALou47luU/itfa+4W+dPnzKJ7/o9gBKaTLJeDwAtbRcrsNskR38WTGuc1vi6FFVuV4PgexZpl2eE3sLrt4e/0ySIMflS34u9X9CLy4/o6uqqKgGoawD/jZM4Tthrou5snUNi18Nr+zo0NYERoCg4VE/z/eCdH+claFP8b4sA0AobkqtDygDO5ueUhjKAcj7IoNnjpgn23bYfDJuYE7mr3j6NPbzXnOxGfp8IJN5NR2AvBJwA2Auuu3Xx8QmAMliPWMtnWzyy+mtt7QQ1rhNY/DPKpjPKsikTAOz6HxQZSwC3EJe4Wuuqru/xphh8Mzfa5iIdP61POd3lfntk+wuwbe6WXc+xPRBGECiVBXvYS5jVKkikw27nZWMJ8Bb+1vq12pcs8d2f/hAGFtV7k8D1KTC6dwbCZ0EjQrNRZ9BScCz8LA8Qq5P7tt9UYWBh31Iuo8OoTXFRTFjxlQOgp4t9M8P0hfx0XWYcbVBo2PofSunFlvg2y7+F5el9rwANeweM3zfixTP4AOO5b4ag7DMLBSXlhi4vnzHRooQL/ptNUlb+q/3F1XrCiJMoeaPxuLZ3TbW2NANAA0gNBcR1TQ+oprdIG0G3TbL1kMtQ+Scy9+Ipk9I0m9H5+QNKshmhQoGIKcHXDuNubLbxa2Cf+fJrYwSwdVDFSQnQ5vuMCVo+Hrf3t86ZmJ5qArSay3B5fV14qi5/nwZH4BVBwAmAE57Iu0EAyAEq4kGJkFR+kabphJI0YzYdma7l9wmVSIbFoaslM/8ZZ8Ee9xn3Eh4m/HX12FIomvdZCoylQFkKaNMC3OyfZUHte74y8GMs6LBADReAe43XgxTQ/VaiLXxbCjhcxPs4qGYSwKYANJYAGKN+oC/7rvcmvri/idGuAnwXwbCPB8h+833zaiYAIIT2lMtrIznUAlxG+UuG9WXE+VWWBP0HXiBN747TIADGrl5V7oZjOI6Axt39Hjz2mjA8kHoaSOD9U+b0/PKjXgKgsrSGhJG6NvTc2vf9WxMAOEDqNIDxmlNSLV6XzfMG340lAMTAD6IBoxAC4OzsgtJsJikyWJ6pCYAx7yp7Lv2KfRAQAqAOgYr3oq7Jmzlaoicwc1DLrzFP0FzTWyeEUblnnzH4tY7AMRFwAuCY6I989l0gAMCgQvblbNeBbYXiD6s/3OjmZ+ch07W4ygpBIJ7LeIFPRgvAI0EceXuvgtzint51veUp0E049A8gm07lgkasqT7PcsE2CYh9pb+t7obwhR4XdNMDYdTzxyqwNgHQNzvo+iSb9Dow9LnwswcD13nvBqGXgAgu6f1BEOM2yL4EgbXemr3pItB2fe6+z7tJYAQlpkEANC2V8X2VopMiCepw5VPaHHG/EwC1F8XAZT6eABh5gN1IQrn7QHYhADgWn88ZtX5Lf9mDhcmj/hw8fQS3nJ5oX0NgbiZltN6Lbft3VwKRe85aZAgFpJSyyZQJgAk8AMLkOgGw+5p6mVc25d+bJXXr93MtYmyfl3lahOose/bcSYA9AfPL7yICTgDcxVnZsU93gwAQK4yUu0rYpXWSTWk6nfFLlAUFjpPVWFm4ZYnbax2/PVwIGiH+RigPf36bYK9/i10YVWjaZWp3VV72batNmLI8AKxn9CWws8es1t9u/KHgdn14xRkK1G1iebMfar3qXoV9Crx6zfStvr75kRAGuPF2z1I/ASAKZN/zxyrI1vrR+ekS5K35axP229yOu/phja//+ao4BFVcE7NBKWpJ7hZ7O1QWzuERLFXugKFhTHwyhzCc0/QA0Fkden6PI/Dw9KFPFi1aWxjayrgQhl0IAM7BI2bwcFJEfU3FRX+X86stHEZOz4QTAep+YHmhY/8wWh3lHrvew337VxIIo4qQelGknJNgPj+vCAAp3+keANY5fpzvsSg5C6h82JukpkSr5KiVq4r69of/wnCVllTEUVjWVoxf9U4CHGfa/am3hoATALcG5ctv6C4QACoCVe/lJGXlfzqb02Q6o5zLXMlLlGtmh/JLmuXXEiD6UOXD3jqwe6dFVLAxjXQpeJZiod3qs5DgGktBNxXghgK9iwAVQ2ZZ4PdR0G5MRXAF6VNBLQU6TgLZNtWj+mdu6YTDWvo+FoFhrX+LAGAnyIF7AHKR9XxrHVv4WuvXKjNnTkFDKWj2py+Eok2haD7PIgDaLPCxAqMKTVNBqXCtksHtMtLmNaw+DblRJWaTABjR+E63Wuurv5Gx9O+RCQAMblQOAG5gJ5zbLrodAqDfA6ArRw6TYWwEmLAhQAkA3ZNdHjS7rJd9PABAACAPCyv6ZcIEwGx2xt6LkpzTCYDBC+zgNxZUppAvg1dK8NiQ0ABsrbC/Wc6I/s2LDMYqojIlyvUI3UGh3/L42eH6g0PgD3AERiDgBMAI8I596/EJAD5JGQZ1l4NChGR/KN+UTuM4OmHZNSZLXAjHlfBTAmC4CIS+IxPy8Jm0FPhEk7zFlov4321J0qLv+xWQkgqug9WtAVp1lK0QAEvBs6oEWAQCsQt792cXAmCMBXsXgbJvdSC3Rd/Han+SZb3rrxd/jZ/tSSLQ+3zeQP2L3+q/Nf+7EgDN51jPVcyt9Wnt7LH39xEAscU/7kes/IuH1NCPKChDP3wacxJA8ViIla5d8R/6bL1v/HNGKvEjkuipMjB8/vTO4S0wjgPfX7sQAHYIwM0ka/GaaO7/Le+cUAYQBEDbp80TYJf1si8BgDMY5zgIABBqSgBoBQD3ABi7yw91vxAA7MURNgKU/m0CIFb+1QMgbBr2AJAfEWIj74FGl7d2qi5XJwAONbHe7ktCwAmAlwT0IR5zNwiASpQL9alSLvMnIQDT4O6vQpoQAHUVgBImgJBCcH+EboUAGGmBYQU/KvHWFKSbZQz1exWE2iyEsZDUXwarpNVq0evB0FTwmwqP9q8L/X4F9GZugWY7FgGgL+shz+eXMq+f7o8lMFrf26uyXwExFWAoXj0C/FRzOLR0BNjBgtbXgDU+eFCMwc/Cx3p+lyKo91n3KwERXx/fYxEUFgFgPb+pfbXtbx1jTAhUFk+DgOnHdxwBwOlajSSA1vyO/d7G13gCTHhDNeCgNIy5f8siuDcYIxV/Tb97QAKA12lQjqTeYlQBgL+oy/i2DT+e3xskH5cBnGxVY2mSZlqdoO2caHt3co+iPdW3vzUHAAgALifJSQ0Smk7nIXxREhY7AbD3wn5JNxRUIgSAZTiJpZKkgLIua8lU5pVXcuO7PI3ev+o5oOs9HkW41T0AXtLU+mNeCgJOALwUmA/zkLtDAEQHK3IATEAASMk/LVXFrqqI9WOFTQ5n8cySSLwhn9shAMZloVcFXQV/rZveVPBjxaBJEsRjbwos/QIyci9sejNJWx4KFu59zwf+khyq+2MJ+CL+Db9/gwzmPfePV/B6exeyRw/vv6VA9CqwwWV1DAGQs1Df/bEIDItAstZX3P5QLwAW9yI34i4yoK0v1vrs/17Xbr2Gm/u86YFzg9gYRQAgRGhcFRXxAOiuAmDN39jvLfz728d7Z7gHhL6bho6hsgoOVMCHPnfrfXEz89nOze7iAaAEQGsSQN54cJHf7fxrrn3ABgKg6YES72clsG/cG+XbaD59XwIAiXKbBABCACQswAmAnRfUS78w9uBsJlMJMmZFUvGqCmEB2tEo/DO2/rdY9qsoAvW3DHt+aPjdS4fKH+gItCDgBMAJL4u7QABw+RxOpBsEsZBQR1/CFw8ehjJZiP+fsMWWP0FqsAgAy4KMBELSnja47cqawsWa3+K1m2utgKsCrWEM2/ei2diC3qe4H2cZ6QtwGIEyus8jXeBqV73unvRacFj+7/cAOCwBcKO4wt6Q9ln/zcaCy+rQJHC8bQwFNCay4v7o/rbwNcdw5AssAsMi5Lj4SZJwrg6QNfjB72gXnlD2/ftlUb8JV7/2GZ9Z2k85LqUMa8qJ3HIuA6d9VwUM/7VyKFgEkXV/25rqIgVuWpMTMUoP/tTeOzeeGfZFkddJxtquyQu4IMtnVzJjyw0+EFc6hKaiG79/miQXfl9vNluJUNWCHq/JLniUALhevKDr62teE9Xzg6Wf/xbe19vyhijGG+AT3sHavxgL7AO0ocQ4vsPf+CfBnsn5ENW1p+tJ16O1vqypb3rdxNdj583mUx6DEGkp5ZuCqwBk83PK1xsJDfAkgBbMR/leDEBy/mkSaqxBiepBjD8STie0KXLeJ8g/BcMUkj6u12tar5Z0lmV0dnZGqxdXvCaLTc7n4mw+p2Kz4fwQNJ3S5dOndHZ+TtMnj+mjr36VHj55LJ4r+agD6Ci4+UMdgep9s3n+uSNpDz4JYxG4KwRAcBKUQ5cFpxCRlSScD0DqZMP6n1I6Cf+G6yAun8CC0L0E+1zg8RQc2HwQN2JYKyE3EANN11wRwiDwwIJcH+KxcIZ/xwqCfnd3lB4Zw8hc1KOW4SjjF1zYjaf3u3AKAdD3seZqV6G9/RmSsXqoC/FYC6ImOaqyHe85k+J90O/C+6oTALvOf9t1LGyG86WpnEJx6VJedrVQ2krlTZfW5hLoIgBEIUP+k7JS/lUJ2xWTPZebefkN74goweNN5V+ag+W2zwTdT/AIUbPlLtwgxJpYNH9vI/D2mV8Fpflu0d+VQGmSBkEn57K6W/XLo/VozeNtEADIMctdiHDr2iua+Lf6L5MfQt439xHe+/3hb+Zy4gt0j8btV0RYgjKsqRMAu0F5567Cey9NgpdpWPeQ5vi9htj+hFjxn0wzSrOU8qJgMgBkARO0k5Rotaa0JNosVzSDJ8j8DJlxqVyuKN9smCiYzmaUnc1Fti0LWq3XNDs/o6urK5ojzNU/jsCJIuAeACc6cfxy21L+6vj6OC5PEj2xrzb/TMK/V8trul5ccRboMQrkTQuXugTGRICoeSwYsLUMjt8SDlAEIbRrGnqFAPZevam8x8JULKQ3hS0hAPqrAFhC1PGXz7j5G9P/2jI0ppX+ey0F3soBYN0/bn7HEQAqxI9CD1LO4E8g7Hq8AF51AmCf9XFDGQxFp2KMVPG3FEf9fp/nt0/zbgRYbBnmdcdWV1j9IRAXW8pW3Derf5aF1srBoGPqwquZ46F5fUU+d+yB/v0t76L407xex9fVPygXTfq6jQBoIzfwXCYwOj5thPP2fKAKSdrrxdM3/tsgAJJkEqyvdYm++JmYP2AIIgNKlyr/vB65yo3MYDwu3APPh2b8/5BjDs+TtS5hLuibeiBwBZ2kdAJgCLB34B4mAAgEYJ3FTwo7Fqz849+rzYo4x0OW8t9BCMBrZ5JNaJZNKS0TVv4hkUKWnJ9fMCmwePGC5rM5j3K1XtHZw4eIV6GrF8/p/OKC/w2vmVnP/r0DEHkXHIFeBJwAOOEFcncIgFoEkpe/umWLgAVyNnYBBOTsEZAQs7JjCIgJhxxsCxCxMNFvhauz6HcJSpYAO06BvIXFd8wgtJEhAPXou5UYywPALIPYUo+9T+Dfd0bGuCBX5Yn3fWi4HqJzkfdXUehrGiI4x7nuwCF0KUCWgjhwaC/ttl373zr+EPqEMCi0g7OGc5+EMyl2qZczbwegDzTyJgGg5/FmsxaROVKQ2kjTrm5ZBMA+w2nDx5of63y27m8u/i7rddeZ0SxD2jXH+HtMAuh7Eh5yujbUMq1EOV6QcENu+7BnB/Yv3q/BEyV+hnp+9JYRZaNATmNCANI0YwJAn6d9jcfaJACq97V64UUDxHxC8QcBgH9bITr7rC/FuSLpnADYF747dT0IgLJIo1KoYgzhsFLkNUlKms5nlK9XTHRm0wklsICVpawvXrcp5XlJCFW9fnZJsyyjzWoNwZRmjx4RzWZEiwXBYDY7m9MKITfwWgVxBWOW+0/fqTXhndkPAScA9sPrTl19JwiAOAkRn7/bJ6Ik11GLU22tr6xMhgu7JWCqSN0l6LX9vWmh6FMIYwFzF+Hw5S6Q4799xqo0lvpqCfAiLHejvtP9QycNAsiIKdAEgEOb4BAYJgCGtSAKRH8Sr6ZA3/zdwncotC/rvn37v30GSGZpPd807j+2OradX20W4q7x2qTBbjtQCQB9joYA5AUUrXzLBVsJgOY9Q+bE7v92q/uc47gTFuS+jz2/PXkAGsRy21iEwJZPH4FxU/lX9/SbCSxVkcd/OWa5JcGlEgB5kXAAm5IHsYW9SUA1cbpND4CYAIiJDJQD7ho7n1+FhPDhgzZU+cd/8fs+OSTa1oF6ILR55oBCSSeSx8BzAAzZ3ce+J4GeziQ21wIJooDsCAidyE+BOICleMDOQsld5J0IuSvWNKVVQfTgyWu0+ugZzWD1Z9ItocunH9C7775L3/wtnyZONYywrrM5e84m2US8SUZVIDk2fv78+46AEwAnvAKOTwAI27r14aDE+LMtoDWFmTxvt3Dc1rS0WYhiQU2F3a7nWQLkvgLubY3rrrSjYQCD+gMLl5GIzsIf/P8YBWDs/AkBsJsS1uzneAJALB1DnUDE8t+fA0D73MSpIvDGMCCDFs3LvSlef+0YSBiIKj0gAdoU6NZ7AzHat3rs9VkrsG3IxH3h2dbkdrC0Ivlfsa6st3o2azuWAnmImbD2uyqK8mx4XbADeWdX+tu7WUaxibfe37X+OflYYwLja7uy2MtcpFUSw65+qgKtin3ctsT/Z1wFHX+X8rvigRInpOwC5zYIAARboxtxqAaer/vg/Pz8RhJAXWcpey4IBYzxx67/2p5lALDWoBIAldt/8JZgfMqCrcJOAFgo3s3ved0xOZZyvj8lAQgKPn4gXUCZj2sNLxdE1wui+Zzo0ROiYkKLTUnn5xecCHCGEID1horra/pTP/mn6K/8lb9Cv/W7fyv9+t/4G2m9WdP0wQXBayqbz2i1ktAB/zgCp4qAEwCnOnN3IgeAZHHjZFKV1FgLY2IVUHf/4DLFdYXDockJqPoJAFMgNJI2WffvkuQvbkP/rf8dK6CMX37HfQGNIQDYdZVj9YaFAKhC06cAW/NvK1j9M3RsAoDRG+YAINhHZa76RnpfCYAmJm0K4r5x/3Gb1tz1r0/dN937p40AUGUL1tdNsblh/Vcl29o7uO62z7/mWRu33zx7RfHvz8JthQhU1WvCpHQRADF5ovPH1wZX4K05jd5J/YnsAgER9u/N8YliHVvU4/ksUAZ0OgcNUoWfgDAAEaAEwKFDADQHQJMEqzL9hyoAsYdAdW4HEkcJAJAl6vrfhveQd2VFNqQIOazDMHgPICeSJwEcAuuduAfvr5xzeMIST5zfKmHr/kYUfyYCCqLlUrwAlte0uXxG6+trOj8/I/rYW1Q+eZOW6YzzAayvlzSfzohQCSDP6ff/B7+fPvOZz9Cv/PZfST/8h/8wewEkyPmBPc/JrBGiU3uw3AlQvBOOwB4IOAGwB1h37dK74AEgebDqLL6Sllhj8kUwlXh/efnyyz7EzCL2VASUXSw4N9VEifi66WHAzw9/riwT0SMqQQtZgDkLtHyUsGDvsWDZ5FJemmuf4y7DdXwRUWZYoA66ZqTezahHDHUfH/XQ6GYw+H36a58SgtXU9ABoxrNv3c/GuuZ6qcT5II7K73JVvcKkjyAstpNtGvqHCdMu8ffdjWiJroEMAHIIMHnXsoZCk6oQtRIAEMA4iac5zPYLhnY7tFat/jHttHow1A3G427DAFml1fUf3Ypj6S33f11iQ+Grge9uga3BUZZ1nQhREHNa5+IBIOe0lDPUcYAdGkuQ9d+/PXFtCrBFAIiure1s44C91a0Ahx0e8QewSMcf9L1W4Etqfq/vArgGV+dDwLE61co8EHS6oeJ3FmKY2YzfmUVfE+HFrv1K4DC5zjH4iSQ1m804cRnyCug1XMYsOtHq8XEGkZYcAHq1JA9mxT5AXKMjfeZvkolUEoElPyp/qUn/FL/tdRBl/Y/yByDjuhIA2pZFQll7py2EoOoLup9C3/MQgGEneC19RSdmoymdoUhS44vFc0bf//V+iU+1eu3V7+S6+TIpqJjAzT+nCSeagsIP5R8K/4povabiS1+my3ffo2fvv8uu+9fXC9qsVpy8L330Bv2yf/I3U/Haxyh9cEFXqzVl5YTmqCxw/oj+wO/6N2ixXtLnv/gL9BN/+ieJphlb/9H9xfKaHj9+zKUi/eMInCoCTgCc6szt4QEg8VASK4yqtvj3MlQBQCWUMUn4rHvNF3iPAqhKWJ1SkDXzIKGIEJKXEL4aYoBWx4rmts1SzRbQcG0t5AS1gh8jCh/iPJFVFhmfp4gRSxJaroex+akAACAASURBVFe0WS5pnhKlB3SDtgTwMRZoFvAZveEalOI3dBtp/d4h92Omik1UBaJFGtQs36wIBG2bRV8WvGE7C4RVVQ6PKapALcG9XqwBUrJySuVkRhuaUJFmlE1mVK7XvRZ4c/70+Y0yljEB1YcNE1w909dnAVXLmyp/fBKEtYzkmhrLjvbxezwWXIcK6MVEyi11fcz9bxw/ffjhselGQiC6rovrqDf7yOteAvhrK2u6HZNdK2DhNIqVadSYRpzybFrFamvssiowVikzE5+exIE67ib8uhyqJJOqZFUkp8Ray9iE/1H8uD+i2TbqwrfNcPWkwfNvxfBbFnzcv2VdhkYXFFfs8a7zRd8ZGRTkskkLVpXfmWBkYkQ2S1DYwysIz2YvpoQK1LQP7wveT2VB+EtabPCWEmU7nCp86sD9X7jzXv7MWh9Q8DGPOM6m0xnB5Z7jmPmMKzhJYItKJaQDn/1IAiiKkSjx4tGn1YM0Rp9JfOCkSX6ZDE9RRy+8fyUJZmz5F9Kidu+vck0kYb+BwEWI9mrF7tSxt0NFYARCqnWBlQjlzglzqESP7j/1yunLIYARwAiBPCgsS+TAA4k855RN51UC42o1jKyYNOQdd5fvEblBkzhrKJkSQyJYYd0U4ZzJsBZRcWSz5mGl04zWoVwfn2F4lyEnBBxLkVQVTWxymmARxeU6sdgRw18uic7XRC+eEl1dEW1WtFl8RJdPv0bl1TN6XBJd/+JX6OF0Tl/74i9QkqW0TIlluHKV0/mTt2n18JP05nd8F+Xf/El6b53Tw/kTerCZUXKV0h/+938fffYL/5B+8cN36cf/7J+m84cX3J9p2FMJPG1AoN7lSfK+OQI9CDgBcMLLY1cPgMMSAP0AWgKMSKCd6kNlidWxJi0EQF11IGonIgHalH+W55iBDnWMgyLComBlWdcsy6g0k/ILa5JNmbVe5xsq1itK10uajEkFb6w/Cz92YR1oRpZXtZWGr292Bj+6atQan7U9IZTqh/WWxnKSEBTRcvR/Wjwbgq6UwcQ6UCJJGxABHoRZATdpFkKmtE6mtCxS2iQZJen0VlwAm27PvBRb6stbWLR9b7poMwkkgr0qUrB08k+KDMlQXuT3JgGA/B95UvYSAH19VgLCsuJ1tYGpy1gxuXnFLvjxqqgMVEL6NNkUiSEGFjUBgKepR1Oew41YYq9Fhq3LjQE/WDX7PlaSs34PGGm5iwDg79g6HUiuKNHaFgEQ5QaI28Oz2epdG68bQ7mJV3Os/ftbtd/hIrTGu/NzcBZqcVwlMLYU4Lp3vJ+DAt7EUNaTqH1QWicaY6zZ9rW7TD6AHE4oZwKgLskHAmBCG8rKDaX4IcQkq8UzpRyWc+wrgzy28NM9CqJDCIALJgBY8QoKmHon1Pk+9DxsEgBCCJXwWgjlg3n9V1iFqiFKjlNKoDdAMkwmN0v9cUZ2npew/qr3ZN2jIlj9sU9wrZYKVALAJAD5/aft16SVEhF9e88JgCFvlPoekcmwrsUYw6aEag/KGkN6PoR5Yg1lTMIXVHKSPXGnv8K7FecrvHWYNBMjlay5kMgPxADuAXGA+PzNmt+7JV3Tu+9/jpL1C3pUlvRwijtXtFp8RMXVJZ0vV3T5c5+jR5TS4npBKypo+voTWuUFPZxdUPbobSqnb1HyLd9Gi09/PT2dTOnB/HU6X2Q0X87pj/1HP0x/8W/8VfrS8/fpR/+P/5WevPk6JWshABI4voEAgIFg6AtsHPx+tyMwGgEnAEZDeLwG7hMBIEKaWmYjQS4YgG8ofo1paZ7RkEmEABDxWG1AtUIpinWCpF7phFJkY87g7iiiHLs+5xsqF8/5xXWoT78AeDOJ1T794Ff2WO+FFm+LffowmgCICKQblk9Vj9iqKQHvbF0ISiMrvZLfN1jwtJ4wi+pMjkwn4gbMK28yo2WZ0SInWhYJ5WlGa3gejijvZo3f+t7yMDC/VytkRABg9EoAiOeE/N4kAETEi7xyWibeev6oMgqYEyhh4bmKVYxZ7/OZ6wsnQyhJVuUzqfaFWDa5Ylg0zyAEkAAqKxKawhskk3ruSqIoQTB2/nrv13lpUcv1T3y2KXmBcytY/qXOehDEtaQVC+8y1/rpz1FgewD0zm/FzI4kANRjQVwZqjng8oz84ohOf1TuiP62XUaztvzL+0askqzcTiZMBIRJlpMFnKBsDzk/ghcAe6aADig3ROsFTUr1AgBZJkTj7RAA0kkhnYjX4NnZOc3nZ5SG6js1Oa67Nbh8tHoA3CQAKhzkSAyo1G1hZHgWCDD8aEgdEyPoF85RPjtiLxP5Dp1GPDZ7MES5DtTzyNw7BK/sKVuYY8u/hh8oOdL1PnICYJ839c1r2zwAJCyk9gbA+aEkEiz5EnYSvNYmIMKQSLr2mEngwo99g/9C0mJ3/iXlywWtl1e0Xl4LAZCvico1Pf3gSzRPCnqUTOhiNqXJDITwhmi5oGSxpA/+v79D0+Wa5mdn9Hy1pLOPf4yefvSM3nj4hD0A6OJtKj/xDl19+hvo8uyCLuZv0Ox5Qmf5A/rJ//y/ph//P/93em/1nP7oj/0J+uSnvpGSTcEEQLlBAskpCqg6ATBuGfndR0TACYAjgj/20feHAIjFWRVpAkMcXLlFItsRUZU3AwFQC7vaADQDsSah+Ww2o8l0xmQA55bFSy0w1ZurZ5Si3MyBPv0KlAi7uw+80UmN7xzY913h7mveEvKsrnF8s+pw4eL49wkrPwmVXC5PLG4QSuDSzoI720drF14J++CZl5AZFbBx/WRG18WEnq9Kui4SWqcZLRN4A8TEgdXj7e93sVTv12J7+21tBJt2pfDFrtRQdrD2uAyZWrwbehr+PinK3lrIlgeCtYb61ge8d9bwQOgIo7Bwgz6TBwWuGiNbPpMqbrvINxLbHIgQtIk1hfJhU0rpAU1pmojrMz5xfzVuu68flot77/4PBEBf+whfSkPCKvwbitIqirXGQDmXHZMcsMTJf6szkQfV84TRbtHDlf+4V5psVrgAySiP8SK+eztETFe93H2TGK5JDVVzMbfTCUJ+lACQ+3A+TDN5D4liHzwA4DkB76FyQ/n1JXsCyDsCZ1VwvL8VDwBhIdTrBLH/Z2dn7AGA8rsgq7eTfNaKWXsIwE0CgNefkmEtBABlUyYAoHTjR5V3eE7AOsoYszeRkACYGyWhSszPcrlFmjVzHVgeANkEbtg55w7AtXE/8Oy+/eUEgHVC9n9fEwCykzSgUAgA+RsbWkKlB+we4SJDmJHEMImHCNZKvqZiDUX/BW2un9NmdUXTJKekWFK+vqJ8dU1lvqSygPIPzxycXTnNk5RmG9y+oXVSUJZNiDM3rXL66Gf/NpWXV3RxcU7XyHlyNqPniwU9mF3QGx97h9KHb1H+sbco/2WfpmezczqfvU7TRUaz/CH91H/739Mf/5M/Spflkv7T//JH6Fd+569mQhAEQA5PABAA8GiwXmLjYPa7HYGDIeAEwMGgPXzDryoBsC2iCY43xUSJYcSLYLAVm63XIYlZdYoHC0kIA0Cd2Ww6o+n8jD0BWGlg30oIygWtrj7kOPFDfSwL6hgDvr6LmxGw+4zFimG12hpDAHAW4GDc1zVSv4zFW4QFSgjeORRVUVZZsQ+WY8wn2/qDBa+2mIU4WKwQkAxpJgRAmTEBsMgTWqVTWk6mowiANnyalnYLw77vrfUjrr7bIQDsJREUQlVsY0uwtgksJzksnd09MAkAw3vCIgDg1qk5CGICYxdihUN5YIGCchJOGXV5Z48HKjlhFCvGIUwCf5P44oTmyYQeTWY0DWEmGkahSg9+txR8a26t+esqgxm8tEMceMhYXRSV8i9eLcGjKsw/x3AHooPXRNS5dk+A2r3bGkf39+MIAFX4WdkIoT7Yr1ziMFdqqPYSudEPVkDkrzpGXQt4r0C5xB6YIfwrkGJYW2zlT0rKggu0uP+HuH6mApCYbE3F8gX/V7wAYgJACOa+vcNnmhUigFZDDgsov1D+8QOlXMMAwugqpUwHrCFgdQ6AdgKAKQ5OsiZKnWCNXAspTVE2LU7yW3lgiPVfFXrNLaCl/jjZH8KLQshMvGd0H2tIQNfaqXRJeBOAmJtMGiSEJhlub8EJgOG7VlaCUOj1+qoJJnkPNwiAUKqPpTl4feQb2iCMEoo89hEIs/UVLa8+oqvLp7S+fkYPzlKaEMIsV5TSOvyIR42Ez0AOm4IJpnKxoudYU/CEmc7YO+v9v/G3qHj2nOazKaVnU3q6WdLZgweUbIg+/vFP0obOiT7+Ccq+41fQM5zl0yd0nqMU4AX933/8f6I/+sf+G9rMU/rB/+QP0G/4p38TwWMI3kCb1Yams5mEB46D0e92BI6GgBMAR4N+/INfGQJAJa+thEi1ZVvELXXdDEIIv2Gg/YlgpcKAiiht6FYHdeW2jgfGMQRB+a+ex2IeTbIZzWbiVgmFU+6Ataygq+dP5eV1oI8lAFoKQl+3BDMd8/4D4DtHvv2s8fX1ioV/WOaDEsm/VwtBkxuWLGSyUgtrqKSuqmJc2aMDihpsdlEMcZ0IsKQcggbi/UEA0DQQABNap1NaIykgW/M6hExDgLeUfQufsfMveRC2k8CxxS7kAJhwDLWI/ehLFQ+sSjE8K3rWwJj+WSuSQ3g4EZtcGWOl/+5TwPOEaJMmBGfT6gwJVUxg6UGzU7WMq8s0V35LRClMJnQOpRkcYoPI0N8tAsDCx5r/ZmZ6xSyeEg4BQMJCWP9XK7aWSruB/AmJD5WsYbKjAX73HEs7Qz8anjB0/0iSP1mhSgCop8MGa1OT1rVY6fgNE4WQ1ITodhJACPyw/nMeCGEc+ImwQMLNH/fh/Ii9h2Dxh+JfLp8LAcDR8lJxQz2OOOWcAZ01/5zBIyjgSgAgTw0nPw1j33p3bp334qlgEQBVQshwL9dd5/ZTml88qDws6r7WXhSypoKqzaSMWOvV7V+quNWT0yTx4io9zTWCuzbrDZNWcfJBXKdlEPvudwJg6K7VHddGANT7gK8qxMNI/QPEh6akfL2S8I/lQoi0CTyr4J2Hvz+j66sPxbhSLChLVjRL1zRNNjRJNnwNhwcghGSJmPwzouSCiDL42lAxyWiWzbBD6aO//jdp/fQDmk1Tyi7m9LWrZ/TWO5+k6+dX9NqTN2mVZ1S+/jE6/7X/CC2SKU2mr9OMHhJtLugv/tj/Rn/kR36EJo/O6V/5Pf8W/ZZ//rdx6Cf22Xq5pul87kkAxy0hv/vICDgBcOQJGPP4V4MA2PbD1ARM8SsGSrgkmNHXSBD4+F2iSWiaFpzavbMWR4KiUMkb8QtM2qydO9lhjdPYgADIshmlk6m4VQYrB15CVy+OTQAMdz8fo/yPWbfxvZaA2/ccWROarquu6KB/0XhDTiqEbO2YUbgjItMwJ6gqqEQWe/YA4KtqogmSfnCPhscHPADyyRkt4AGwTmiBRIA0ozKdcjDIUAWmjQCIMbEURGse+hVQZDVHCSxR+XRbiMtuqC2OMphRZni1DLOrL+tCx3OBVE+Fpm4X49eXhA8EAERJEECw9lbjD14iSVHSxfk5f8crI6qQAGIESiHHgDcz5m/lCujfnxZB0Lc/hJ5s0WwDEVapxsEld5NvOCmhukvHyQ1vEBihFKrOd0ywVmuuYgWGEwDD7wxneSjNWlul4aFVVEqmksf1Pqm9AZQsVAKp9gAI5GFJPP/wFpJEmLXyj/Yws1ki5K/UE5G5wLkDhR9Wy/zqkjJaBQ+AuhKAEgbts1f31jwfkwkTAGr9hvIP93/JbC9Z2CUuO+BVveNkPVsEgAwuzBITXaL8KwGQzc7gLlSRSVHPw/PrkAyUUMuLTaWcQzlsyy0Sn2lWCEC+kSoAGvcv3Y3KDPZ4GDkBYL09+r/vlT91YWOOef9I9SnJl1TS8npB1y+e03mWEuL+QQJMJjh4EQpwTcX1M8pXl3T1/H2aJtg/S5rQitJiRSkIgFJIzCRBIl54AVwQXbxGdPaAFX8pTzmhq7/2/9KLL3+J3njtIS0217SYFPTxd96h62dXfF06e0AvpnN6/Tu/i1bTC5qcfYwmxQVR+oQ+82d/mv7DP/gH6ezJI/oXfuf30ff+ju+nNQkBwB4AZ2dUbFYj6M9x+PvdjsBYBJwAGIvgEe8/fQKAg1i3LEjblqY6rkzcK6XUksQ2ilCDjMX6iS3SsWt6bRmOlUQR2+qfWPkX0ZofkEwoTST7P0gA1F0WEQ9xpmtaLD4MmXAPsxC6LHzyNMlRMO4TgqCHNKIGMUuK7WnbFHB7+6UJ+qQDsQcArxwo/VymsaApBAxk5g4/JZfnKjjVA9NATADIGhBIRQlAfe1NgWz3GW3SOS3KKV1uElrkSGCEKPBpyBfR3lFrfLHbeJsLu5Ul3lIg+13wEY8rFjS1+vOqChZuTpYYCdSqBFZCO6znZc6JNId+xoQIsPW0xQMhVhr6ygBC8V/BzTtUOVAXb+R9UPqPyyEqIVC5fieE2GPkAUCSCGAQhxzEz7fGt8v66MLWIgBwH6+PoAQh9n+1rsutIbkdfm58Qrm7eFu3EgBMkunOa++lRWBBWe+LobXwg0uuKv8ccsHnshIAdYk37V1F86gXmB77YRiVJwifH0QPLi4kRwKb+bcTXuJvSEjGt1ZVRAIBUKKm+JqS9RVlpRAAeHspWrdDAMj7CaFpGvuOPACq/DMuUM4jD6ma5JaTDmdjnweAdDhk1+cygFgziPWX57KixVUyxENC5zv2MMEZo3H/+LdWpVBvijYSVEMHrDKmmP9pqMKhZ6nuKa0Q0bV/nAAYemrLfaLUhzYCEV+/Q5VxClVU8D3IZk4AWNDV1Qu6fv6M3nh0weX74ErP5TLhkVmsqFi9oHz9gv+blkv2BEjzayYA8D0nCcQGPTun5eWSynVG84dvUvHwNVqVEz6z50lClz/zN+nZL3yePvn1b9FHz96j+cce09lbHye6XtP15RXNHjyhry1W9Pav/k4qHrxB6fnHKF/PaXL+cfr8X/6b9O/8wO+mB689od/yL34Pff/v+tc4x0CaZZSvNjQ7P3cCYNwS8ruPjIATAEeegDGPvw0CQMqgdQvwlgA3pv+SFGlbgKzj+YNkxuWMxEKbcwZnaHRirUWvN3ihKIcQErzFRIAqNGIprgkAefmLC2z9EZGaX2LB3RHPSVOJrUR2ZQg8G5SggfUkLenZiw/g0BbkpJs4jsWvX0Go3V47hZxeF/S45GF7C30KFCBaF/1lcKzxWwpQbx31aumGOdThBOUdwsYsS2k+SfhnhlWTr0NtbinzpyEgdRlAWSdKA2B5bEqiTTKlPIMHwIwu10RXBdZgRmnR5jC9+66wxj8WP7snwUVT48A11j2EAagFmHcp3DmjBnm1Z+xL0fmYsf23LIDsft8zyD58MRrMLbtih8R/TISw349Y/bVyRDh5mCyBxRFJ4WD+X9NmFAFi4WPNn/RRuMq2WYACiHh4tvyjdrYciNuZ2ZXAUTYxOjPauJ1tvOUcHfQZWUGknnnZrYqlhADIT8g6VnUv9ghAGUsNg8AFkpkeYQNEs0yy2nP0ROT9UY9dCAKNs+ccIgGGSQKicU0zrI3rZ0wECAGg3gJ4nwnVsEsIgCrBnKMBVWmCBxrGl0ymHJ7GyTpRjjB0gjPyc5kyUd7FW0cWCsfvh4RsOCMRi/3hhx9INhTkVcnXHDO9Wi35Oqx3JmKgm7FLd8olB5Ebh72j+B1a5xIR5V3mA+sOCQFh/ee4f4TWBKJASu72rx2MlxM6ci15Cb3RuUISwYvzi979HxMIzb3GqIQqQDLLsvPxvs+mkkgxTqKo62XQWn8FbxLRLcxf8DJqEgBY5Zh/eEvxLkVS1TSh5eKKPnj3q/TGwzkn/5tMkGg1ISbmOfPuiq6ffUBz5LLMl0QFqgEs+KfMV5IwkHIq8P5JMqL8jFZ4N9OMK2zM0pSegGj47N+l6y9/kc6yDT16/YJWM6KLT/0Sosdv0Ic/87OUPXhE9OAJbR68Rq9963fQZjOn7PHbRIsJPfvS+/Q7v+930MXDh/Sdv/4fpX/vP/4hKtKCZU6UNwTZhr3iH0fgVBFwAuBUZ65SUmoKtsrCWke0VqXzWLAJmevx7+Xympn/u0AASB52kWS3+YBg9UfpvVKqsucQyxMk4xNXfC5kFawz/AoPealUUKsUALygINwEcZWzvweBqBZB6iQ2GrWWI3lcOhECYHZGCRMAwf0sTejD50+pTKT2d/yxFDu9dlyd8ITJiOEfmwDos0AznlxJobsH4yzU/SNjx1y2yqmUjjkOQn1wb52lROcZCACiORMAcCOEe27OORzEZgghtnbhVeu/CrVKAGxAANCMLlcJEwAFZaIE9Iqg/WOw1omlIFr3G08PgrrqhUERVgUxJAPcmt6GywkLaz2fsf23CADL+cDCR8M+hG6UmRTrf3QWMbEId2VRhqD8cxUJXv9IQjhQAW7EP++7j5XoVP6zeT/6B2UMir/GXfNWiUo6Cv8ZfF6ChwOIHnx0ZttmuErbMmLs/JRbIgFiAgBKKpRjjJuV5WoAtX1fsJIKElUicnYplioPbFGH4hvjUOWoUeZRLPBCUNfeWMgNAAJgCofh60smANgbIPYAUCV8h6UTh5jEc8epSbK5JKllAiANSScTVv6zaSbu9uHdVOtqQp5jPcMjqo8AYKU7eAg1CQB4xcEL4KYHhw6qDAQAyv5JqT/OCF8RUFD4+gFo8w7gZRMIyhmq8/RsHCcA9j1Vdr9+S1bb8gCow/K2CQCUTs7hwFkRAI/nCZWbJc3nc8pmUyqRnBRrJV/TanFFQqYhnwZi/9dSFnCzQvIHypMN5dmGSpBgk8dUTB7S9fSCCL8nJU3zNT37q3+Jrr74ObqY4roNLbKS3v4Vv5zo4Wv0wd/7OSqQfOD8EZXnr9Ob3/ZriNJHRBdvEm1m9OK9S/od3/t99PjJa/RN3/Zp+qEf+SO0SXIqJgllHHqDJK9j5K/dsfYrHYFDIOAEwCFQfUltnroHgCheKoBGDthBMuRkSYG22JSi/EPpgjcAEwAQbrVsW1D8JVY3/Kj7ciAJJC+xlH5DMpcb7mrheSJRiFhR5CULOUIAzNlCALdDjj+bJPTeMxAAw5R/tG+5uPZawAkWkaw3B5flQdBvP+1fyFyGjSvhHu7Thw/H5cbv3yDshzRb7G44S0s6mxBdTAi2AZrA2lDAIlcTALICY0VB3Hi5HXgAFMQJ/zgHAM3pGXIA5Bkn/wMGY8oAWQqqpUCPQx7VEOoWKsE8CNgaYx8rg0Fv4v9AjcighPR0oq//tVWyu4He+wP51KdCWPhOYD0Kn1ihlpwAoAegpIjioso/XI7F+12z4O+gxXUMcdT8KvZRJYzmYxLU2lYCIGRLVw8AMcDWu7c+imNKtN1BTAlbsaIOX4XDkQvHnib5i8gUDgFgDwAhACJ/nhuEA+ewCGXKEAIyyZDXAfkdYGkW0ieuDlDnqAmW7wSJYXF2wANARsPxzEwAwANACAD8XocACGGAzkgm890+cYgQLOEgpifTcw5Pqy3jYu2H8s/W8yoeXkvG4rHbHgBljweAKtqMIxwkwrsZ7x0Oi4MCHjwA+H0eSjCqsg/LP5+vIekknyUVCSVrs28Biaed5CPRxH5oAwQN9mGcu6QNRScAdltbQ67aNtZojiZ5W8RmKfEACHkAYOFPE1otFvThu1+mOS0pXy3o4uKCzh485HK9qxW8RgrKsXZQhQPlNpEokMMDNqz8ExJJ0pJe5Jec9X+WvUbJ/DFtzh+zfJhtVnS2fEHFz/0devb5z9JrjzJ6vviQnk9KevtX/Sqi7Jwuv/iLlOMFls2Jssf02rd8B9H8daLpYypLhBas6ft/2/fSW29+nNKLOf0XP/Y/0KpcUTLLKENFKPWoGgKe3+MI3AEEnAC4A5MwtAuvBgGg1hS1udcCJxdT4qz7ELI4rRLlgQDg7+AZELI4w/LPmcuVCAhvIFUAoKix4h/Kusl/EU2AbLFBnOVrQm4BnhQR/qH0S3mlGbt+8cEPV8gso3cvP9wqQxbPpQovffNrWcgtBUHk9xESeBhnVx/7FHAmAMDW9zzeIjjGjJ+ttRUBIJnOQcZI/L/4i0yTgs7Tki4yeAAUlOWrQAAgo7CsPbV3qisrC/4hWREUAPEAyGiTnQsBsEISwIzW6YQ2hgfE0L19W/f1W9AhXMfhDvVEau4JSRAoe7I5zRxnuacS0xzX7urPTUSw7nLxTB70YQKpoUJoMkA+WzmBVcoWKVY60pRmcK2GcgjFKs8p4zwJw0dh7e++gVV5Ttj83cEDplKKUL2WYku5TGuNHpOajaHsFAIwygtg+Nklumh9P1v72ZW/7CYAFNDgNsE5ZIISDjdlWNJRR5zXP1una7+67T0goJeoCc4ETB0CIATAhgmAPAoBqD0AhDDg7kfJJ9vmmuckjFGUalmT7KEwRbk/SU6r5yzCH7AWmCCYTEJCPGlZQwHUKwIUBwiIfQgAYMvEBRIBTjLGq54Dyb/Ayluw+EP5U4JACMbtUSqh0LXOdbzc5zBP+Ld6aDTDkprtOAEw6Gjc6aaaAFD5Kc6gIU1wnowiZ6KZ1z8TACmtrwMBkL+g5YtnNDs7oyevvcGU63IF0gjzDU9/hM4gzS5+kEQQpSORKBByx4povmZDUDZ5QnT2GtH5Y95byXpJdPWMVn/9L9F7f/8z9PbHH9Lz9Qv6MCno63/pt9JiRfRicUXnDzM+K6h8QK9/068gev0dylEacPKQilVC3/vPfDf9km/4Rnrvo6f0o3/uz9AyXyA+iEMMWA4M+3gnwPwiR+COIeAEwB2bkH2688oQABAggyCkApHa35QA2JSouJwRewKwBwCsrwkVkqErJOpCXteaBFBZg8W44P6/RQCwIMOO4SGbfJQjINyMbK8QBiHoIC4U1qFigyzyXHiY3r28DOXjbtZsfikEwHDdI1JbwSlcWQAAIABJREFUuhuxLLCidHevWssCO0YBwoOlimOIAeZMXfhIfD9KdE0pp7NJSQ8mRGe0YQIgK1Zcv5tzVwfX/zi6Xaz/8sMEADwXAwFwRXO6XCf0IkcZQCQGlCzyh/qMwsdwMWcLd0QAiD4lY2H7ZPi3ZpqP/8bCXUk0BYm2hxWzidOI5Rtc8Md5YIDQq+OQ1e2/Xg0clxrc/7H3YXVkUgAEERKQQdgcMf4x8xt7LLThqPtSy+KxAhiVfOSdol4BYWJiXV5XdR8JMCYuulnFY+weEgJACI86BEDOdvnU+xTXCVEo2cnxmWbw9JqydQ9Xcry6XhO3ELw/JE0Mpy6T54ZzSDLUKAGgHgBaBlAoBVgpZQ9JucmuD/ehUSZPyv0hBn9OJWqgB3fk2EMAnh/qFVCR4BirOB7wR96VuxEAjB48HYIHAOcR4IoAEk6gyj17ACCsALlhqn2h+QHqd6T2lasJ9CCgln99l2q5P34eOmU4oDgBMHZXdd8v+Ed7Kuy/MC2yvjsIgM1yQc/e+zI9KBb0/IP3mEx69NrrlExmHFID2QrrgkMccUbB8o/8AcilEcJZk3RDV6sPuQrFJHlEyewJFRdPKJ3OaA4vP3gAfOZn6Bf/9s/QW28+pFVW0EfTjB6/8w20WE1oOsdZfkmb5TUVyxm9/olP0/Trv5XWyTl7E6R5Rt/zm34z/dJv+hR9/os/Tz/+F/48reGxMEHqG3kr6plzOJS9ZUfgcAg4AXA4bA/e8qtBAMBiIdlk2aIb1XVmKz97AUwIBMCG67zC4hJIAL5BysqgiQk8AIog2KhwIEVo2UqNeu5FGv7LYQBAUMq41UkCRUhWgRqWMxz1EPyRGIntfUi+hMM/m9LXnj1nTwR+XIsiYCnAfXWK0eZOIQA9K81SMCwBvv/5B1/iN+qrbz8RHhosmjYUGxAAyDics/strP8PEAoAobxYCgnACa8giONfEvGt+4kVf3yPZD/sAYAqAFPaRCEAV+wBkFEeCT2HQMOaP+uZVhWAOAeIhgCI4BasOqz81hsiLtvFIQKGBdPq35jwCavt3b7fVp1FmVefEDlENPlalQwtlJAEAYIo8REGcGN994/gBgHQtK4GJRYEAFuP+ZDdviiOYY2VKtlV8mlTUG8rB4CUdh3ziXoX3OoR3oXycGINvxmgovSOvG9kj2OOccZzTflA+kgCyLp3NSEi9HRIABLCysQDQBJKYl1ICEB+fcnu/wg5qj0A0oo0lv3TjUBMALA7frD+gwBAedq8zDRd5VY5ShAAmklfLf9SsrP2KKg9APLOJICVB1AgAGoGIZyWTCpoUslwZmiJ1eC90Mwzoe9EUep3JwDwruTkhsGzARZYrVTStYKcABizt+zzJy4lvFWSN9yKvSSVZnCU5pTgJ0spv76my/e+RI+LBS0+fMok+uzsActU+Eln86roBuePQNK/9YoJACmzidDMnLIZEktCwHtAxeQBLWcPOTRlXm5oslkQffZv0dPPfobOz1Mqzmf04tEDOv/ENzBZ8AAJCNdfofWLZ3T1dEPTi7fowbd8B63pjMqzx1SuEvr+3/w99E2feIc+9wufo5/48/8Xbc4TJgDKzYbms9lWksjDIe0tOwKHQcAJgMPg+lJafbUIABHL6qzIEoHLyf+SjEu7KAmAkAB2DGMJGO5ieCGI5R//rbwAwiywW2ggAZgICKEAUPw3BRRAscZAOOKY7q3swCLyTCcTOuMQABAAwQMgm9JXP3rBHgn6sRT+5sLoy7KPa60ycFYSQEuBbOYvaPbPej6soH2fQ4YA4LkidFeBpbXLLhIHgTIq1xwC8HBS0nmS0zRfVh4AsGJtEs4MwGpOcCAO3gPqAVCGMoBTDgG4QhLAdUpXOUgoIY/GhGBY82MdJNb9/d8Hu2XQbJQAYCU/JMRrKiBiQAw3QFHiLNrdCkzvfggW1D4FsO9+7PcMid57GrDwiTNY1K7KteKLGGb2/sHeD3HIksgsWD17MyBYs1d7WdhX3rxCc52olt4GwxoJS0NpPMZSOl4pizyW4DnDhE7Dpb6tzug2ITCmCkCwmveZwPuACdZoHb8q++oBwORlRABUtE7gs+R9UdI0WMtRErGO8a8Cw6pyZ5HxPJwzIA+CxTskA8QzJLme0NXFUggAdl2WlIOcvDbUmAgEWr8HVm0tF9d/VYJRkragKRWoZcoEtJzFvI8jAkBzE8ha358AYCKEq2RIBQH8YClVyQWjOeI9pKb5+q0ooVatnjLbqLZNtxIfkvdASpZyW0ye9KdgdQJgyMmy2z21B4ASP7U3oK5oJQCwT3i3Q4HPJlQsr+n5u1+mh+tLousXHEoD2v16k1M6O5MSe2EdY12DACgL5ARYQ/sOPjfwzlxRWUAme0DL4oyu0jmTa2eU02v5kpY/93do9e6XqCiXVD48p9WbH6eLT36Kzp68Q0RLms+eEn30Pj374nNalw/oY9/+a2k9eUDF+WNaPd/Q7/7t/yq9Nr+gz3/h8/S//JmfpPStx1ROJYcB8hZwPqjRIZi74e1XOQK3jYATALeN6Ettr7ZW1SKrvFDl1chigXxVxTTjRRxXAWDJoZKhtPuVtaMSCOWapqgSy259B6FaOTS5FrfFSrmoD9JjjUHVMUjmf1j9IU6tShACsLrCsTtkHw7ZldmKwwJdHQYAsYgTQSEOFg8EGw1hOIR3wv0b7QmfHPUHfQpCogoQyPw9n2acAwAEAAvK2ZS+8uElkxHxJxZ0LAXYUlAsQkFLOnUtO7N9w3zZF6OvCkNfE3b/h0r/Yb6iBalYCKkBcQIW/zVdpAU9Tks659+RA2BFaZKz62DOxQFl/ut4320PAHiOIAdAPlECIKGrXNYhlXebAIgteDfXCITo4MCsZQA55j9Y9HT/aFhAyLytSgYn1Ez7i8D1zX/THb1tDR+WAIDyBktScCUGBmErqx6DainIUI0fzqi/3nBOAJwpEmO97Qa71/HfcMff695wGPftHnRtvVlXidnUVbvaMpwAT94hVbjHDgQAz3/obCgwt3fX5YUj57Lk3tj/I+eOviug60s7dRlAEABx29VbiG/Duwj2c7j+S8k/yfcQx5pHd0Tu5vq+BAEg12uZWo6PjwkAeAAQCABRWmS5xASABg60YwCFH3H3OIfZS2Eq5QnF9RjvQJCQUMhVwUZyWrH+q7JcK+pKEAjWXPQO92029OFHKAOIdYAKCrBuShnAFINhAgBvPlH+hQCQHDqSGzCcnlGMvq4p6ZeSxAG3qgqFhGv0qfB4f+uYJfSmJhJ4vgwPJCcA9t9Xu95REwCyD3U7xjIi1g+qTMh5ilj7nNJsQvlqSS/e/QqdL56ypwxkqWK9oWcvrmD1oPOHDzmkJpuhFKPsEfZgKUAEYM8VlBZrmiEpXzKjzeQxLZILepGiUlNKj5KCLvJrevcv/zQ9LK9puVlQ8egB0dufpEff+G00ff0b6fkHX6Vs9fNUPH9K73/hA1qtp/Tp7/onJJfAg9dodbmmH/zXf4CSTUn/4Oc/Rz/6E/8zvfapr6NkPqGr55f04MEDyhEf6ATArkvGr7tjCDgBcMcmZJ/usPUNAkiwyjFDz265wU7H/2WzDh+YbAFgxbagxXJBV1dXHNMOt0fNdo2kK2rxhkvkcolawNIGCwNBMpZnigk2PKVOlxTcOllIYWt5iOjn+qmIzZbfcaxvuJxWEDIqLlX6LzZYWFrF9Z9tKkwABKs9Apgr4kAcudE2u3WG2M3YvbIWvtR3gh29Q0ymkAMoayckgfwOF0UWvihll68szYLZGWxDRl/96FkVArDP3N3utd0CtGUBFkF8YG/YCHM8/psFDVbYEpJ68GHNpCXlKfqV0yxf06OkpDcSogsux7Via0CeiUv0hEv5bWcwZrfvEAIAaODkUMDaBg+AckrPNyAAZD3C2rAPAlvxvAp+A/9mzG/f7MBqiQ+X04qEY1Vitlz2Q417tfRj20lm8psWSCV1egmsQJJ12y/tdWUtvb71y6eEJuK3H3XjCiEgxHJa4cUESFAyyoIrfwiGYh1na6QmM0OSKsMDxuxWZTE1r2y9gHsbzbviJQpaWREA8TVxQ1B+t+a/OZlGfoMq7UZH93sJoMCd9K2ffgJRFuAkzSScR0M3cHbnOScTY+U3IloUHyZ+qKRHFxdVCIecZdu9aa6/7fUKhQaFaEFkS+Q/WmASOoQfFcvnTADAC6AKAdBks/AsC+8+UdJrV3qFfY18M6hOMJnQfH5G0xnq08s7iZOXwfsssopvreMQMsDng5wSW7PE+wdZ1pOErq5e0NXiBddjZ2t9kfP7XiskcL6VOIFAhRRkkF1OgI5rAjfQts8xFiU7lMzQAVQkjbFt+s4PLj+cgiTbcDUdLvG7zinLZjQ/u2Byj8kONaWEpLHDduqreVdNBLaf5Mq/aT4Nfl8lCa1XK8qff0DpR1+h9eVTTlJ6dn5Os7M5E3gbJPpDWMAMSZolsaeeYbo3snxD6eWH2F00+6Zvpefzx3RJM3rj8es0X74gev9L9OJn/x9aP/sylbOCnidEn/w1/xhtLt6iJb1ODx6eEy1/gVbPvkpf/twvUrlO6Zu/+ZcTfeyTRCssjJR+7+/5ffTlr71PX3r6Pv2JH/sf6e1Pfz3lKQhg8QLLaKpCyKs5wT6qVxoBJwBOeHrFZT2XuD5W/sHoyw+/rPWdG5R+EAAoXYckPdera1osFsy6ggCYIvGRutUh+zUrB8i2G0oJETL7Flw+jzP9BqFzkgiBwEIIagIHMUe/lzJKMQGA2Gz5Hf+/Ydev2ltBWWWxwMP9H7ncRdnCQY9EgFwJAGIWxw9q+6FgINjiQDRw7e6G0CMv88rfQNxjOSlTIADShOA0ywkGWThH+SG00yQAYPyd0NeYALDUmOMtMssDYGzPLAv/2Pb77md+C/IEu4LLumcCR97dQgAUa3pMJb1JRA8QF1iuuHzQeir7ZlrA7VdcF4MPSlghmgBsmwBYlFlFAKyxNkcQAJq7oMnA7E4AqEUtKlUWWesBj1rA2K5fKa+yXlmpNZKQWR4sY+dX9nt3Kwddv1H4wg07cch9AAE0LDMpCReSj3G/OH/c0BoEYcwjzw5YvVUwjrHSbOwaYtQkAPRaVDbomwBrf48hAHjqu6oX7LSwQDCXQXkTazLHo3PccU6rdfB+iOP41foMQpsSujibV3H+bWM1CVQQAKzQCwGAAwn/rwRAyQTASuqYE6pJiHeZpv7jIpR4l4ZTpyZweIdSzpUo4KGApH+oUDDl96zOLzKgi1V+mwhShbm3jCr78Q8hAKT2qeaP2Y0AuDmhTDUEA8INoiXsC3hA1ISl7FKdJyZsjP3jBMBOG+lgF1WEWzgnQV7hbysQAC8+pOL9L1J+9REnjTw7g6cVkgBKXijJjyTrGjIYInpYROV3WUpzXLdc0PLqmvJv+BTlb3yCLvOMK9O8sVxQUizo8i//OVoxAZDTdTahd77911Hx4BO0KJ7ws7Lya7R+8R599QtfpPXzFX3dm+/QxaO3iKaPiB6/RT/07/5e+odf+hp94b336L/67/44/dJv/zYqkfl2InLwBAGnIQTnYCB6w47AgRBwAuBAwL6cZpHULiR3wqEYFH8lA8LrsrZyBQ8ApE6HZf8ajD9cssqSUANZS1ohyV2OOqubNVUWRpFHuIQLflJmclNaBxcoVZ40qzoTACHhkFjqRKEShUPEH7bRBgWq6muQCnclACoX1mD1F+s/vAxABIQ6zmEy1HEzJgDQEa40wOEICW2SEg5pPQTAROqOYXyTzAmAERnQx+4RJwA0Nrd2rRXFPtjqQGLBxZYtWWK5rr7nf0vwQx99ZQnYY+fw6AQAzovYgsoWfShdCdeCZwUk2HjUOlzFybNL0S7Wz8MQHLVL//b8Swx8XiuJjT7qnPKaEJWqs4MvgwAYvobgXiwEQKUYNggA/F3JaIxFXeM5mzwn/gvEd6RYxv05NAFQJ9EUpUbx5mp7QdGB0g/LP+djCfH31XVMaJwuASCGitqtP1b28W9VGPXcipV/nc++9eMEwPDddVt3xuRUTACUi0tavvsFKq8v2dNkfoY1Lh5JOH8nSLK3QZI/KNsgANTdXspQTiHjrRa0WC4peecbqHzyJi3LlOY50fniiihd09VP/xStn3+NJmcJ5fMZPfnWX0X0+Os4aSDNM6LsA6LrD+jqC1+ij979kJL1hJaLkibZY3rz7W+mP/on/iR95h98gb7w3lP64f/sR+jX/YZ/nDaTgpJpQhtOJoyMU3fXAHRbc+jtvJoIOAFw0vMqSnYtvol1mwWH8EdWuoVql7gpNlvldH29oOXiOT2YplRuVlTC1TCUN4Lyv7pecgygxG9J9uEJEhDNZ1KCaDZlF/iiFAs+3BEhtFTqvfjMinrBz68ogigbch0LOZoAYJdtcd1mEiD8WxGpp3nbA0CsN+I+Cuux1HVPAinA6aH55YNDHu7AKBFVZZ6rQgDu7gvg0AqcpSAccnudPgHQHv+8uwcAEWqX85aOlLw4LIMVnmCtjgkAEahtD4BDr5/AK3YuE/P5Y/RveFDBAhqSi7GlCWWnQlw4FC72bgrnYjMe3Or7LmvfHJ/VSEsIAbuHg8CFyayh2KqCVRFBUdWDtkdZ+3u0B8AYEENZOskkX9e5x5pHHXp4ALQRAFxDHj+wRoZQsSZOisWhCQCUOAP5Ls9RK75SMvDAm1I2xTt3Lh52wRoq1m94yImb+ql6AGhgQezFoiSN/lfnIlb+db4sDyUnAKwD5PDfx2tT53S9XlOxeE6rp79ItLoKFn8NvyqYCICciXwU8b6A8QXyGB8byMWyvKLJ+ZzST7xN1yUHgdL5ZEr0ta8RffAerT77s5QvPqDJWUrrLKWLtz5JyetvE9EF0fmUimf/kJLiihYfvqDNIqfimujp+1e03szpY+98mn78z/x5+pnPfo6+9OyKfvAP/SH6p/65f5YWyCN0ltF6s6J5IIgPj6I/wRG4fQScALh9TF9yi4EACOXIVB7m+FZ2URUXP1aMRUziBGm0gOvUM5qsryhfXnFMlgq/uGe9XPHfcBCLrTBYFpkIgAfAhAmA2YMnROmU67gmk0zqqkMwkaewMl1Z3rcyhmsWASErbo8AQDiE5gCAcNWYjmBZUS8AiZSAu3+oDsChAKj7rnHhwYqapEJ8hBwAIBvgAXA3cgB0L7nRCoaxmi0F4ZCb4dUgAG5qQLsTACWXLGsKyKKwykct2JLGo/YAkG8lZ8YxPQCs9WGtX8uDoLf9DgIAkLIAimRrVeRzncysJlet3tvfW+MzW2ghAKD4KwHQ1v6WSzW75h7RA+Dm8jeHXC94qUuvBEBVsSJ4vqzzTWRRlzFqGT0lADihYyDPXn4IAF46klC2JjECmYeke8H1H2XNQARw0sSQEFDzBbxKBIDOT0wANM+25hxZ+8cJgN2306Gu1DnQkA38jjOqXC1o/exdSvMVlSUS++XsdSplAyX8FAR3ldAS5qui5LMN1Y9QGQBBodOLM5q8/hpt1sjxQ0SLa1r93N+n/KtfoenVMyquLymZJbQoNnSdTujBa28STc7o/OGclut3pZLAdU5nk3Oi9II+/OolPXtR0oM3vp5+4qd+mv7a3/scfZAT/cv/5r9N3/3930fPFs/p7NEF5eWGphxqOIaFPhTq3q4jYCPgBICN0Z29ohbcQwGzoGxDKFABv0AZKxymbIgPBxVY1asr2jz/kFaX7/FBjJgszW7PBkO4XW2QgTdj6z3XYg2uelK7G+EHGZXZOU3m53R+fkHz8wtKpzO2mm9wUIOAgAU9kBNSYq+O+2TXWs5dUKXZEWWkism2cwBIjLOWmNFKAiGJG1ycgzt0LWcG4kFjydC/KgQAJABVIQDSVxG68NKaTeeUwd1UE645AdBR2unlbJlXhwDYxmt3AkA8ezQMFsqqWvy1DVX6YVuJP6wEVvkzXs58DXmKKeDLUTTsE5J6VVbxkGhKhU8kQY3JSa6kUnlWDXtk8y5rfOZTtCRadGHsAaA109uey88O1WG6nmMRfIf2AOjFJ3gAaPUPrvgSvNU4ASKsjBxPLPkv8F/19uD/hvEflwAo2MtExynvGhDsGYc2IPafw+6QrS6ECKizD7/tNC/FieYAiMv46T5slvtrWv75Xb5j7gwnAMwT5OAXqJdGlY8mlFMtVtdEUM5LuPlvWKFfr5dMAnASyoRY/gQJMOXcF+KNVaxzllfX+ZpmZzPaoBrA+YymsPYgeeCXv0If/N3P0oPVipLnz9nAlc5SWlFBH11f0RufeIuy6ZymD2dE55Af10RXK6ICITbndPnlj+i9D1c0e/Q2/dRf+Ov0lz7zc3Q1Paff8i/9dvq+H/gBevbikh698YSfmxTI7TEyD8zBZ8Af4Ai0I+AEwAmvDBHgRbDXGPZYyeaEQyAAcJDiMij+cAu9vqbNs49o8ewp0eqSaANXf3EXZQtJcCvmRH1VkqvtOr4QrJCg72pTUpL9/+y9CZBl2Vke+N39vi2Xyqqu7qpeULfcrQY8aEECtBhEeGDwxOAl7CGIwIAd4GDCGGNPGE/AgI1tFtvYww7CoLEQeDAORiwGxGqwZAkLkFoSknpVb1VdVV25v+3ud+b7zzn33Xz5Ml/me1lVma33OiqyuvK9++4959xz///7v//7KFDkww8bcKlSTOVszxeRPKqks5rOn0KtF4q9ZhRo9fZRFVIDAccCABRlt5Jwq4T/VHWTwXy9HcIwDQwcYlR+eRTDAhABQAEFFGRCISYRneG1kQGgxRIXDIC91PPbfSu9EgAAGbOxEvxxAAAVBxPwUsl/vbprDms0ACZ8VQ18u92zd7Tvmxboz8sAqPIITSuVViddfRL6vxYpk/1lgl3q0a7i4HdNu75pxx+nfhsqtRGJM8H3QSKAZu88qwCAYrYoajxp/0zyjV0c1d1ZLaQtnvT8k/Jfv0eMHOwdZQAoAGCU3KtnDSn/hv6vRHfV3auAANUqYEREzT1fn+OzIgJo2Er1861T/03SWAeiKsDuAN2G+lpeAADTdpBb//uDAADGplYWaQCArKVEQIA8S5DnqbSfChvLJhtLte1QYpOxKsE9tp1aAdsEUpGItliZTwaIr19H74UXsRY0kGztIIkiWJ4DO3CxPdjBPfdfglTEAhvDMoJHp4Ekh5MRjvLR3xhip1sgXLqI33r/h/H7f/wxDL0G3vo//SV803d9J7rdHXTWVpFkMewFAHDrF9DiG27ZCCwAgFs2tLf+wMbyT6rUOrFWybVSGjaie9TMt5nIJzEQRyh6PXQ3N9Df2kDTL8VP1dCzVACs6oWCGWgbP3U1qvxlHsZi8Of6SPICtCti+k4AoNHqoLm0BKfRRMbATEAA/YcKzfp8lXo7WQDzMADGAQCT2is2gFtVOtX5a1UC+btRk9VNEaIFoCwAtc6fcQfYAwA4quea1UJ30QIwrUJ4K++CVwwAMDZIRwcASviBVwFcewJf/T/sL5707xUYcKdtHKcskMMC+ErfY1YGABlCrg2KnppEQwn/KeqpESgzqiFKx2Rv9XHe9X9SAEDd71z1iStrQ5MMm33bnK/63qph7MBZmHZ98zIARk+Vyacwbf61m30leEgHACb5PG8m/9QBcDif1HNgAiGuB1ovoNTV91MDAKjz4jnS8o+gOkEAPluNAJoI8NY1D844A4DPUdUCMaJ61y3/zDo2c7YH4NStHodtIQsA4FY+gY927EkAgAB2WQKLGlM0qCbDtMhQyp8USRKpdgC2oTq2tGORfaliUwt5lgvDNHdcNAIfZX8LN555HNb2OrxBF/HL61j2Avhw0e8PUFJUMHSx3d/C5QfuQVZEGFoZsLyM1vIKfIaRMYtjObZe7qLXL9FcvogPfvRJvPf9H0IXLt7wJW/Ht37PP68AgGE0hEeh65kpaEcbv8W7FiNwq0ZgAQDcqpG9DccV2z9WPyj6RBk7Ed0jbV1VxG0q2sdDsTpi9T9j0r+5gXzQB5IESGMEnhICY6LPP0YgSWyU4kiqJu12C/1eTwKqRhCIN2+v14PjeSjEAlAFVnlZIklzpFQedz3YfoDltfMIllcl6e9GEeD5sH2CBqpPlYIt0wCArLTFBjAp7coGMKfgi4gf1UNI0wJgpBBVwG6cfKXVQAMjo/DXjJmCBwycINV/zQQYWTEprQPFirBQ2A5udnvKyWBMaXtvoH0bFsMBXzFvgjHvmU9LIOY5vjhFiAWmsgF0QJBprw1gUGZopAnusm0s2SXKdADLzZH5hVAIA5DmfftsAPddr3HK0DRlU9E1Aa9UMGu/21vlFxfE/YfU/1IlqzVNgHEwoE7BnTQX0+ZvnvVVyXGY8z2E1juxgq11DY5kQz5xoWk7Ut3axOSfe5snooCqRYLVJnX8vYFeRdo4IhX5oHVuBBrrv5825mZtGJTWrI+6+v9RjlEd55AAdtr83vngV1nSmZexRcy0C4IA22S1ea7o1tQZE9zHFUA2K4KknxhjNoB8zhgbQCT9Q2wALThaVFatb8XAI+1fqf57wj4bPc2qq6xoQ2Ltq/eH08gAqO9n1dmb/UxIiXnltqFs3ww4oxiHU9ffHPefFErEGUlpSchuWrJNxIPj+tpdolYy0HHVPM+sxWdHI8CRjeMIyoqUwqWJCFSTgMpmTAIAWRyrNiXD0GIbj63FWW0PcWEjcCy8/MynYO1uIHn5Cvx4CC9LEdouihTo9QZIsgx+M0Av7mJprYWL957HetTHIGxjmJVYa7XhJgXOPfQavPzfH0OzsYysDPDeP/gA3venH0fsNbD2wAP4vh/+QfSLFJ3z57C7u40mW3QWk7oYgTM6AgsA4IxOHE/b2P7x7/XKP9X+KajiWCVc11ZeqdtbGGxtIut34WQUS2GQQuV89k0qv3D+MSJJfPiSZsVq2M7ONu6++25kcYKd7S2xELx0//3I4xhDOgVUwYsD21VCgGQHENuN8xLLFy4aPCO7AAAgAElEQVQgXF5B4XlIS2DI5B+QKoeVKcV+Q82fpAEwCQAQ3+U9VSwzkbpKp4N2BtjGHUB5DqjUf9S3pR7wxo9a2vuFoaD+nf+fi1WY8mJmEGlUaBUA0F8AAIfcQ0dNRGa5DV8RAIBpXzF9ymMDYSq7JsivAwCqv7+S2NzzyYr+r++sepCy9++HmxhNm79pAfph82oAgHr6Nel4B/UAK3Bv1OJz/DU0AgB4LCYgrDSxysTKtgIAlGWphgnlK/ZgjtNK4FNOalybYRqQWB8f/p0JYJ2ZZez/ps1btVtOsTGcNr93GgCoWuAk0Ve9/oYBkROI1veV7RLU2auWL9X2ucL3+QEAVjWLTD17CVTwGUP6P583kvoLQGGS0L13roL5zx4AIPeQtiUlA4DAm+n7l1imajucfkdPW5+H7z8LAGD6CN/ad7CXn1bTXOFkBDBuddnLXyqRP5P8CxikAV/eG8KCYfHLDmDnGa49/nG4/W2U2zfhZREK0v6LEs2wjfX1TSRJCsulzXOGzvk27v68R0CF6Ky9JiBCq9kCBhFw/iKGH/wT9HeGiJMSf/Kxx/Ge9/4e3OVVBOfW8GPveid2kyE655bQ6/fR8IKJDLxbO2qLoy9G4GRGYAEAnMw43pGjqACVlEFH+hzZl8/kn5unscODAyQbN7F94zrSfhdekcNDAbYFUN+f1EJb+gpHiLuIrciDWHlJNxshtre30Wm3Mez1sLKyjJ2tbXg+hVlU8mx0UCQAsyykBYSi1U8zeM02WufOKRDAdTEkpdG2EYYNCX4OEwHkleRwhAGgNF9dZGI9qAAA8UAQZF4LC9Raqo3JoE7xlT2gAAIM6lX4ZIIrBSZoz2gJrEcuAOw1E2DE84VGagCPBQAwfdkfNRGZfqT973glAADMH+WeHXuZwLb+c5z+qj6yX8W/ShNqyv/m8OPVcjnmIYM/bf7mC8D33LaHLoHx8zDnPS8AICKKRvvEVlRxVf0Xb0XZIuoAwJ7kn2c8JwAwjb1QZxLV598kUVlBKFVBKHUGwFHvp3nn904CAGpeFPtKrkMDAGYsBNDWVX9Zp2NzZZKKo47VhB1IccbmYADw2ctnIGeQyX8YhlL5Fw0aAeQJBKgrHQEB+kz03nFWGAD1ir65f8mAEMBNxxyyoxmtjQkClwftk7PM4YIBMMuonexnqOav5r6Qnn/+lP+lKwA1PSSepRbVSCqHu7MwZywHMStKcYwbTz2Ocx6wZOdAQKFmtS/2r97AtSsvsYqDOIlhhQ6cto9H3vZGoNlEz2lhd5Cgw6LV7i5WVlYRv/gSom6EVnMZH/jQh/EjP/VOrNx7H4aWhZ/7tV/Bbn8HjaUWqDHiO2zBW3AATnZVLI52u0ZgAQDcrpG+Rd/DajSDHOn1lA2TKbM0qcsmmO9uY2f9Bgbbm5L4h8z1iazmiQiqlIXqKRRBZPaOKgWB6oHMYJhVsTiK8MxTT+GzH30UaRzLQ3s4HHIPRhAEQqVM00zZCbKyQmoUrYtcD904ReF6AgAEy8vwWm1pHYiSVIKekW3ZfhHASQAAQYAKALBM8jSyGzRBukn8FcCgrAH5bCE4QhBAvXR1xdgB8mFTMQIUCGBEAAkAsJKkNABLFI6Ll3cXDIDDlva0BGOe2+KVAQCo5KVO360neiJcVrPvGwcGlIr7Ph3BitVsXACq94y1A0xL4KfN37TPH7o29EkdRsCuf/+kBOIkAACOkfT+i/I6acia7q+rTmaXUEKAY1d0AgDApPBxfFz3zbtCAJCzZ5b/6b5/sdeaUtWvX8G0906b33kBgHlDZ3mG8doNXXyMBcCWDv7OvPbF6ppaPNs+NCcDgAluzmNQpNCFF/jiNKN0G3QlXLIh1eYgT8cxyjvBw9MMAIyvtT17GQCfz9SxFgZzn3McprEBpq3Pw/efBQNgtnV/cp9iAUqEmOU5NnJ0kr9TaFrvZ9KmV93HvGOUcCYLX2mvh2tPPI5zgYeWU8J3qREQSaz3wrPP4+bV62j7IaIogtMIMLAyvP7tb0HUaKAfdJAVFs43GvDjGHYQoHj+Cm68cBWB18CVa+v4ru/9ftzz0J/D9d1dvOf3fxf9qAe3GUjxyy61VszJDcniSIsRuG0jsAAAbttQ35ovomidJAkkA2aZovUzKKWqfxJh68XnEHd3gDRC6Frw2eaWxSizRKGoJf/YqpKvcNgqmBKanipRIhoO4DkuPvInf4r77r0X59fOo72yhN3tLXi+UmfNEtq3FEpx2fVQkqrlB9gdxoiYNPsB/M4S1i5dghOG2NzZhR82dR2e4zMdACgsT1gABgAopGu/lsjrv9f7diV0YvVfPjUJANCZCCs52h5QaSmooEsAACYIGgBQQYmF3HYWAMCUZT0twZjnrjj7AAB1OkYMgEnVXlakVa5X63M2gICulu1LompJfhVw1xLXPUTiKT200+ZvvgCcMRzbbGoJ2oTkdWL1XzMX5gEAVJW/EJVpEYkz1nAVgKp6kE170kkDAFLTrc/LhDmui9bJDrlnrIpK74X/bnRc6uto2v01Lf+dNr/zAAD72BTTTnbs9zJ+dfs7Pq/YQFyrHBsbRFljGuSuJ6Fk0M3+mg8AEHA5zcVdxqfoH6uJsgYoZKiSfdVuVm8B2Hu3nyUAoL6PSWxhWWLvZkBKA2KZ9y0AgNlX5tn4pGKgsg1EYVtajllbkxpsVe1nZG4arQYdr6GEF7pIdndw9fEnscT2LWEOpEjyCJ5j48Wnnkb35XVcaC4hi1PYjQZ6VonPe/vbMAwDDL1Q9AFaZQk/jtAJQwxfuIqkO8DyyhqefPJZfNf3fB8ufNaDeP7mTbznt34TmeeAgbTre8IsWLwWI3BWR2ABAJzVmdPEz8JWIkeS8GeZsvvjazhA0d3F+rUrsLIYTpEoAr1VwCpSEQjkw7dIGWRoMrxDYT1VTeHLKPP2e12snltDf3sLu9s7+OSffQKXL10SXYBmpyXvJ/hQZDnone27HkjtGgxjOEGAjDS/ZgvDokQ/L3D+0iV0zl9AP4pREihQetvHBgDIFctLUr3UA8FQJSvZpEq8S+kMKABA/dzLADCLwCgDmAYB0kZtZTfDJMGnCCDbDxQ7eAEATL95piWQ049w8DteGQDA3gBinOZtAIBJoyANMJNU/McAgBEjZv9RTMJx0ChPm79pCeJh86t0t+qVnZEA2Pjn9lX/dQIhFoczxmCGIVQHANRYKdqpIV6rczGsALPbaJLFHAwAaT2oaRhMqvJPUvGvGCMUkBRrbKX6P97/X//sQfNwGgCAeVgAdQBA7h1H0cnHl8QkAMBM9ex70PwAAB8m1MJhOxwFfZnwix6AWBe6lfr/SOnDjBZ/8v4/OwyA+t4msYWAawoIkLkwrRwa2DFze9j8zLf/LBgAs6/9k/ikYsAokEsJNMNSjgBc1yM3CL3mte3PiAjA8leEuLeD608/j7XWkli4soyVIkWnEeDJxz6CdHMba06IZJAgozBgu41Hv/htGPgu+igRBD5WPAcWY+h+D+/7xV/CS59+AdEgwRu/6K34oXf8NIJz53FlcxPv+Pl34/zlS8hcwPEccZBZvBYjcFZHYAEAnNWZ02r/JIBajqVs/thvz+uhT+rmBnZvvoxi2INvMfHNUKRDoKCtCpn5ClEtaAbAhn3w3zzY3NR0YsENOE0TtNptdLeUBkCRpbjx0jU88anHsbq2hsv/vzJqEIbw2RvPfq5SifqwshHFKdxGiKS0EC4tY5AXuLGzi/a5NVx64AGUno+Y51CrsqkA3Ijysf9/rwYAGQDyR2sA7GcAjGpSJpiX6v+sAAB7w6R6pBBfAQBUa/ACADjCvTMtgTzCIQ58yysFAKgHxubvvOj6380g1Mdz1PSyPwM2SfGogj0pUVaiaRMaCKoxnzZ/8wXgCgAwgKP5rvGf9QWwJ4kgCDAnAMCA0QAAci3S36N1Acz/S6XeaIaMjZZmTs2yjjnybJ3aM1e1dg8ec9zezyRKaptUF18HAEwLgGJv7XcnGT/Psw4AmCpxnTZOQNww2jge8lL2L/teE+Q3jjGV8wMAgad6/gn0KT0DzfLQdn+GoaBaF8y9OtK7KSm3e4pdAMy8mHPcY/dnWchSer2bfWgEAkza+yZNzHz7zwIAOMZiP/G3KptVzQKQhF+BWhlbVHUb6ojwpOBS9UczAawUrh+ju/kyXnzieZzrrMq9QHefKI/QDlxsPvdpuL0B2lGJMs7RjQu0L92Hz/qiL8LQs5G6BQLPgk2Ga5rQMgA/98M/inyQIhomeP2b3oL3/MZvoQcbN4dD/NN//a/xyBtei5ynocUKT3xgFgdcjMBtGoEFAHCbBvpWfA2V/xPZKAkAZHDzDFKfjiIMrl/D+tUraHo2Gp4j/54lQ5RFAs9lMFRIkk6tlCTOBH1nL7/v+xWtUj1cSyRxLL9T/Viq4tDb7eKJJ56AHzSEDXDXhQuMVqVVgFUtihmJBoDjYrvbhRM2BAh4aWMTjaUlPPDQq+F1lhCTSq+9yutBjiKDSa0eueUgK11klgtCHLlNAID+hewRTCudc1MlMemQnL1O/kUDgL7PwgBQLQFSQdVBIWNpE+KPmAQcJwUA0NnAC9j3xXNSeQI1AG7sLGwAD1vb0xLIee4L5dygZsspWElS66WwgcwuYZc5/DJHmCU471joMFtMB7CdHIVHn/AEvu1qwKlSjNBcErU+uC44/wI6eSGGhYteZmFQaFFK9i/OrCSurDrHfbCPOp6ytic6YYyS/aqqfMBBRWX8kAr6tPmT489oxSVfK4Kb6gTqFcCJzAZFBFW5nGYAKABgPLM7wPewPgbylhIuAQCjQm6o49oulMm5VGPV2e2dZT1mQtWe9VVCOw6oY4yDP/w3OrEclPio9EUluIYBcBYBgFmHT1IC3SdeBwBE+E8DM9X4McmszVW1rucS8NJuMjURQNXRT4edDG6Zokz68pP/r0xm1e1G0JvJTKvVkU/wpSqeWoBX3Rx6aLTQrlol+n7VDIB5XAC4e+Z0C7IwGPYxGPThOEoAk3pCjCuMQKlJ1vaAEOaJeQgFZxwAMGr/igFgi6OQ2f/qe8ACAJj1rjhLn7PgWC7yjPGnah3lzyRNBNxUekua/i9MEZX8y37PtkwrhdPI0L15Hc8/8RzOL6+JplSeZ4jTCE3fwac/9hgaaY5GUsKFg90ow92vfgQX3vhGiYHjMkYQusiHQ4kN0eviB7/jO9HOge52F69781vwhx/6MNZ7CXbSAn/v278db/ySv4DcYUyoWQsz24iepblanOsrcQQWAMAZnlUmzhnp9nmKhpXDy4ZAw8Pg8U+it/4yfEl4R5RWJuhK356Jg+pvjZNcNs3tzS08/+ln0Wm28MjDD8u/xYOB+GLTTolBelbmaK2tIep18fL6Tam+rV+5jp31TTz4qs/CxbvvgkcqlecKEEBGQVaWGCYpXl7fRFqUuHDPJSytnkOj3QbWLgC0DSzpGlAiLQqUUr1hj3+JlOr7pEHCQlo6SC0fmR0i40/LlyScPV+s7lch+qg4ou26FHWXdocEAOT6yQaQgpDAC9oSUFdXJCA0DgB0VpDIDKCeAfuxqZvA1oOiFJvDzUEsPyeJFdVpy7Mus2kJ2KzHvV2fm1ahmev6agAAdSxGjg4KyiF3JLRKOGmEFc9Gh0g/75E8huvq4FerbBv5IdWOQjSI/u+leBJnBetsjgAAseWjl9ro57a4UhS2W6WGk651T8V+rMeb3+Ozn3DG19T+6ynU+ImJ7di5HDZ/MlZaJ8ME7/WP89rr6t6T3sP7vnrVquxm3BSlU7+0q8EeAMAEhPUvrhIS9f28Nw1wac5HwMw8x1KrpR1BxidBA0sSlI4BFDV8QSr4E+ZvnMVQr4BWoEzNgWF8/zDvzzLT4lQfJrPfcUAAet4fRfzvwHvtEAzj0Pv3CDjLtKU9DT4Zt8GsloIpDRYqcRbdGUn8VQJN61Zer4zLpPmpAb/TzvGw3yv4yhK9GwMci9hsQavdBL6VoYj7sKi5w2eOo4BGy/Zgux4CPxyDliaNyORRUruc1qmoayFUYIJigRz8Ikiqkv0kiTEcDpATULdY3NTJP+MEDUbsBwFMC4L6BrNWxte+mR9T/a/vA3WR0nnmYZbPLlwAZhm1/Z+ZsQNLNX7yuS0LWd2vYmEtAJnSN7FcMi5zpHGC5aUlDKkbZbGgJWJWgBXj5rWrGO700PRC+LaDdBBJvNduhHjuyafQ29mRWJWaG4M0xWu/4AvQuvsicoIMgY8y8DEUkmcJa9hHI0kw/OjHUAyHaL3m1fi2f/Qd6A0c9HMXf/lvfh3+2jd+AwY7N9FoBdKusHgtRuCsjsACADirM8cgh8r7ji8AQBMpvDIGkh56zz+NeGsTTE2KNNNCVqrnjrutBCLGV8V2MRgwKSqw3O7g6gsv4vrVl/DAffdj7dw52ZT9lRWA9CjbwjMvPIe7L19C69wqrjz5NJLNXSBJsb5+Ew/9uYewsrqMYTxE+8Iaupsb2On2VKUeNvywgWa7o5gB3P7DEOHaBRR0AnD5x5NrImggFRKxJ6SdYB0AaCC1AwUAFICrE/u6RVJV1ddWXgYAGLkB6L5JcUyQ9L1SIVCUAFXVVWoBfHBQbdaVP6BK+AIAOPJdc0sBAIk6TTJkKvG6msomkTJHQBmHLMKSb6NN0kg2hJ3HCBg/5Ln02uo6np5zrUchAEChAYACueWicA0AYGkAwN0DAEwaFBMMj9P85dQpYuTO50R+5ImYfHI1gbuDj3TQHIp6s4r85cOTEsyDetjl/WK7aWjN5vN7qfZ15rbqGNZsbnF1U2rQKpCsnb+sCfUPCgAYMZfk33SyZBWFBImHASn1a983lwwaWYkaG7rxz+xJ+Gt054MSpnoyVVHYa99RJVhyMQSo5gQADllEtxoAmLZ+DwLQKoZISUswBQAw+Zf51i1sPDatuiYu/RMDALRrjOgOKBBSeEhstSv5TE5gUZE8T+Wpov6z4HghPD+E7ahn4awvgR9mbAEQkFTcI/YCAMTclPivgkXVNmvuU0XbVlwclbBNIsHU7xWT+NcdTcx+Me35MOu4HOVzCwDgKKN0+Hv2EFWOe7iS1XzlqqRcq4wHFeO/EoVdIM4SaY9JkxhLjSaywRChH6Do9tHd3sIzT38S55aXEDgekv4QbmlhudWCU7CYv4tr164hbDQkptzq7aKXRPjyr/xfgHMrSDY34DeayIMAXQJ4dBBJBliJh4g+8hGU/S78ey/iJ372/8FHH3sOUdnAX/6av4W//ne+AVFvE0HLXwAAx53zxftP1QgsAIBTNR3HO5nCspGwWk4GAFKQlDy8+hyizRvIuHnJvsrUm5UAZScmlW+xt9J2UVp4qNloore7K/nUzvY2XnjueTz4qlfhwoUL2NjcxPl7L2N7/SZW1tbQ7feQZCnWllZEBfXak0/hxRdfkGD0/gfux+raKna6O4iSGK3OErKigOuH8AIqruaCxAZhEyBdKwiBIETQ6iAQe0AXwzQF2xtc35dKe50BkNoNZFYgbAA+OOYBAEgRt5Ap20Tz0gCASs9YQ2aso1gJFhkArAhKUlGCzQcLBsDha3ZagDcXA0BFpnICurGjCqYJ6twJAOCg65F7Tyi+qmpu7kVh4hzvtj+5d08SEDxiMlglrzIHoysYv/56ksvfqWq8tj2Uz5IBUR8BQ6s0/6rrqtKPr5J303Wg0hAFAMgRzG1cAwDU9ys4r15NJp2U9P/AdSoG0VEGtj5/8pUZ9xD1qif65ljjFdj6/SDsiUNcD+otEfVzqwMArJIRADDjas7jsOMe5TrNe+40ADDpXKvkUs+/8ZEX6r9uKTHvuR0AgDwrNACgWgBGAIBbJAI4Oqys09aMjBebYHgTYaOFTFTEZ98B7jQAUIlj6okaX3d7KP96/5P75hhWlcdZr8d57wIAOM5oTX7vvAAA4Ch1f7GwVkwtaW2itgn3NrbxBb5YT/uMu6IYoevh2jPP4caLL6CM+rDyTByoyAogg7XNhD9N0e31EKcJwlYTaVkiLQvc2FzHW9/+xWh02lJkcnxfClB9y4Hl2nCSAdrxEPGf/jGy7jasi6v4wz/+KH7xF34bpb+KL/2rfwNf+61/H0ncFQcCshMO7aGbf4gXR1iMwC0bgQUAcMuG9tYfmBtYxo2Llc4ihlWmuP6Jx2QTc9JYGAAjiqqujFYiV6TCS+Ff+vuj4RDNZhODwUAqKmGrjT96//tFE+D1b3ojbrz0Ei5evow8TaWXchixqlGiYTlI+32ptDz1zFOI0xhLy0tShXnNZz8q9nl99ld5gST+2zu7EvSvnb8Ar9nE5jBG7rgI2x20Vs7B8gNEWQ6KG7LnXuitpY2kdKTqnzoNpJZmAOgWAKXob6j7e0JlTf9XlO5R77/qnSYAwBRftP+rJ5mpdOjKcNUC4FYtAAz22BaRWTY2Fi0Ahy70Vz4AoFQlDgtqx+nfBghQmkejBPLW7xhj33AECne9kjcpyTW3zXhAP04DNuNTT2rrWhujdaIAgCqpNhVI3W5gWEzmPQYAkHOTLzGg0AjUU+OsAQDtF8/WJs91ZI9UAn+TX+NJej3J57nkWsTMjM04CMAEaPxVHyupZNeE/ypwpKaIftDnedZ5mcteW2cKmHOuH3vWpOtOAwCHsiSo/WG7VQ+5iP+NaUrcNgCAbBjTo0y+m7QApPCQAskQdpGodcbnjuuJdk5AXZyUCcTZBwAmJfScC95nddCsvp7uNAiwAADmf+LMCwBYliPFf7k3NABQ8KcGANghYBgAHu+TOIGdFfjERz6KjRdfxPmGD4sxKVk1jiuiktQQIBjIxJ9xZJxl2O730FldQeHa+MK3f4m4VhEc8MkmcF30ySQSAKCPZtTH8EMfRLy9gc6r78cHH/sU3vnvfgnN1Xvx8Jvegm/53u9FOtyGE/DpsQAA5l9FiyPcqRFYAAB3auRP4HtN76GkIEkfiLt48ZMfRVhm8Nm1zJ5/zYZVViumrs1KmhIfS+kc4PrwGyE21tdxbm0NVrOBF556Cmtra7h69So2NjbwRX/hL6C/uSXgAEVbKPJna3s8ogiffOzDEnufv+u8MAHWzp+XPkxWO6IkQdhswfF8bGxuiUXg8vIKvEYTMXUIWBTxQzSWVuG3O6oNgCcrivvcYkcAQGYrAIAMAKb9rPIaAIAAg3mZunAl7VYw0VJkb2oB7AEARBtgP8VRvZt6AGwBcHQbgCP/z2tLLQsbtJZZaAAcmkAdttTnDgLvOAOA6+GAHt1aD3yV9NdYAIQNWPmYPfyfcxOZAQCogwAq355M/zfzOk5h35MAVLX5UfVcuBw1ejZl7iS4q42bkeusMwDMSOizqVGXDUGBvc6KfcC5ILAZkNFTZIcCAMZHfhKgIWCEbgEwSc44SGI+f2ASXwMAzHvqLIlJCXidAZAVWdXvXv9uAyTMm3CdJgBgHIzi+BsAQM5TM2vqopK3EgDQkLO6BygYKYKahgGgGHmhXSCLeijTSBgnTDj4HGQ7Gen/6rk8+w5wWhgA9X28nvATABjfM8ZBnTl3sZk/vgAAZh66vXHWrMuXbEsywKQXTFmvyk+d/CsdqFTdHkWBBl2qkhz5YIjHPvQnKLpdNJMYTYKsbIflZx1bdAPIIu1GA4SdDl77xs+Hu7KCl69dxcc/9Ul83utfh+XVVXidDrJeH4XliEW161hwkx6C4S66/+19GG7fxF1vei3+8A8+gP/ws7+JtUsPI7h4L/7J//1OpN1NWAHZaKN2s/lHc3GExQjc3hFYAAC3d7xvwbcR+bSB4S6ijevYePHTCMpUxM9oDSjq9jWYVoxUKPJDXTvGrxmDYgKrCVory+h2d5GkKdYuX8L6tWvCDmBLwLPPfBpveP3rkUax0AZajSbcZhPp5iai/gA3N9ZF9G9pdRl+GIg1IFVcyRRgu4AfhHA8D93eAFEUo9Vso9npoPQ9RKT5U9glbCFYWoEbNlDQglBX35lgj0QARwwAYVPqCv5+126Tnmj/bqoaawBAersZLIpIokoA9gocKahEjq7PwWILBa2aRATQQkYAADY2hrH8XIgATl7ar3QGgLSD1AL4cYq3oYBPqoJJL/opBwAOBW+0G0a9fj4O6FDEbrwqPkqWVff9nvZ97QdtdPyMeJ+hectnde+xJPNkQNXHX257ZY83EidXe4B6P/dLRyqTHtt5clKzD2YAmAp+vTJfBxvqIoDj18n3TRJhOwj0qoMMkxL4CtysRE8hAXK9572eXL1SGAB11ohJJo2PvAEA1G6vgKTbDQDId7OSqTUABGQuMjh8DjsFsmEXZRYj8FyEYUMAAD5XDHPolQQAcPxNzz//PokBcwuCoJkOuQAAZhq2PR+aiwGggTPRlGDyznhVADFF/2cbgDCcJI4tETguHLZedvv4k//2ATTyAh1qfMSxCEbTmi+1SsQs8AQBgnYL/8Nb3wKsLMk5D15+GRs727jr4t1IkkQeE41GQ6LCOC9BPV4v7cHpbWHn/X+A7vo13PvmN+ADH/gw/uO734vzl16Dvt/C9//CL6BIe0jtXCy1Fy0A86+jxRHuzAgsAIA7M+4n8q2KQZzD8V2gu4Wbzz0lQABVzyl+ZvF3rJwxMNH2QsbiB0WqPgsbLkX4bAvrW5toLXXQWF7C5sY6HNet7P+2bm7gEx/9GD730c/GJW6gw0gcBphIf/xjH0PYbMAPAhEIDO6+iK3nn5fKVHt5WdHlmQjYjlQ8CADQZeDc2nlERYbScZGylcBy4bU6aC6vAr6PmP21pHUJA8BW6v/SAuArBoAGAHTop/kN9aHVDgAMDccAACUgptkAphe6soQasQFUgcYWNgIdCcgEoFgMH0qJZWN9AQAcupZf6QBAJVapk4/xSvC0AFixUu7g6+DcV07qIAq2JKvSlr+/j30aq2O0JrTQ5yizleS9Lson46MTCUkuZLSUAd5hAIA5htDhtQigqq4kNhsAACAASURBVBg78FxXqcbT5iwnvHjwIJgEvp6EVok+AJfA4ITpm7buKxBBs0fqVX+FYWjG1gR2SZ0BkGRJBQDU1x7fw2PWAYhp8zJpFd5pBsA46GFAFVGWlz9uNf5mFg0AwPcSzJ70qtu/znr3qaeEaj87CADwkaFgSx4dSXwPnh9oEVl176jxnX0HuNMMACWxwTFQr8ME/8y6HgdJZx3/eT+3AADmHcFa5+QMh1LggRZxJZNK/xHrSbIAhGCvBJsZZ+YxXTUcKnvig7//B/DSFEEcIySjqxEiLnO8tH4TvTTBQ4++Bo++8Q0S1yZZBr/VQjSM4Pl+JQwaLi8j3e3K/RdnBQINAKC/hZ33/R52br6E1Yc/Cy/vJPiJf/tuLK89iEHYwfe9611Ay0GUDZWl9sIGcIbZX3zkNIzAAgA4DbMw4zmI/V2WwvIdYHcTVx7/M3Q8oBz2lcp5RmEVPpQpjqTtkfJMFFXTeIAiTbHSWVY9euyHbYRIsxRRmsANmGCr3lIGuekwQndrG9deuIJzyyu4//K9AgC8wEQ/z+D4Hu5/4AEkeYZuv4+VtXMSfFEAkEACj8Okn5W33d0ukjjF6rlV5BakFSB3PPTTAnajhda583DCBqKsEMcAAgApnQDEBpAuACMAQNn4GRrleChfAwC0rZt2ilfCiAIAKCVkeRZVcHYdABB/mD0tAKSaSgsAbNyMFgyAw5bvtERolqRkz/fdwRaADC5y7VYxXuE3183+xXoSs+d6td/87OH/jBvHMT52kIq/JMTqrlFWmWMvc52H2QDyPS6dNfTnpWKtOQHV50WRXKm7KzBTqZOLWJTQ+feKCCodgBGIIH36eSafofCfL73/rk6MGXQer4eznmTz2AYAmFbVl5GakMyb8WWyXhfyO+j9JomSn4BorjCZNdX+OmDzSgEAxsEXIyxXBwDMepSftRvqtgAAwhJjP7DimNUZAHQgcdiS55QIfV/Z2vK5ylYBWbvzvU4jAGAsGY0Fp1mzk+6Rw20K5xubaZ9eAADTRmj67+dhAKjairJZNck/f6p1olhc/WiIIPAlXov7A7TDhohGf+R3fx9FfwCfLgEWMEwTDLMUK3ffhQdf8zAa59eQc2+nzbRtw200cf3KFaytrkksTBvYOI6kwMVnWJrkaHo2rGwADLaw+19/F1s3ryBbbeOuy6/GP/u2H0Crcy/K1bvw3T/2o8A9KxhGXfiuNPJNH6jFOxYjcApHYAEAnMJJOeopOURKswTwHWw9+UlE2xtoOyUKepl6LgqtUM3AhMEGH8wMhnd3trD+8jVsb2wgHgzF8u/SfffC9lzEWYrSoU0RfYopMMjieQ4rK5AnKXY2NrF5cx1FnCLwfbhU0WZvYyNEe2kJfhgq2z+hYnKDtxDFsQgM9vt90G2gyAvcuH4dDz38MKJoACcIUXgBnEYH13e6OH/pPmkvIC3L8nykJQEAWwMAoQAACTxJPAwAMN4CoMZQK4pLjz/dEEgLVn9n3U7sjkjBNr3QNQBAxZBMbvYCADYfKNpnOiktbFJ0plSMgHqAY4LWkwpwxoOnwyqER10/p+F90wCCqed4BADASofoeFZlA0hxLgJkFAKS5IlJpah4a49uWTojG0AG7BmbRQg8OSGGhYtuyqCjgMUeVwJENeprXe1/UmuIuaaR0N3Uq5z5DePrZny8TfGuTl+v/z3VFdSq6mzo5xoAoPDaYRyGw+a3Eu3TV1fv3zdj43kKQBnR+ZWOSWVPpoXX9oypBgBU66imlhJodF0BAAgEqO2hEBtGU8GsX+M4gFEHeKq2DgEjDmdwCAPBuB7UqvrmeGRGHfYaT35NUsXPsb9diWXNvDymfvCoDICD1tncAJ8+QwNwGE95xeBgID8afxOGTwMAZE7MmE1Cr6aOinoDD+E7trDbUi4zJvWOK73E1Kah8F8e9dAJPYQ+n6WcK0sx4UoLWU6b0fkmb14AgFaYvJdSJlDDAdIsVs9FWqLpVhteK+02xfpP6xwoApCyEFTvH+2BMjYa7Dqp598Rp+RYbxMIUyrNajZLeRiwbcGD4/oiKqeuUu9Mi37vfeM7LwBgbj+bhSoNBIhgq2aYsQ3AMAAYqzbIoMkKFP0h/uj970NBtmvo4a577sF9r/os2Gvn5NnNtlO2kfK5LtognEMyDGg9SIJBwe/g89tGHMcInBBJdxet5RBYfwnP/OdfQhrtwr98Aavn78UPfvdPot25hKfXd/GO3/x1oO0gQiK6HvPdwcdasos3L0bgREdgAQCc6HDe3oMxyECesNSPraefQLS7iRb3uzSCTwG9NBWhIdFWkQcbq2gW8ixBNOwhHQ6ws7mFYX8gVlKdlWVcuPuitAGQth8RIfV8lHkh/bJOaWHY7QkAMOj2JPj12DhFW79GKD39QaO5BwDgM5VJBJHWNEnguZ6ICK7fvIm1tXPoLHdE8G+YAVajjW5a4tKDr4ZFW8JhDNsPJPk3LQBMwKQF4CAAoGYJrujDEulLpU+M/QwYIC4AqvpfAQA6EFCex+plWgDoF8/knwEeLQqZWMS0AYzTCgCoz/4CADjavXBWAYBeZgkAQBshQ+WdJPR3GABgkoijjdRs7zKJ04GfpgXThF9OSoblTqr1yxsK52FnNm1+99576l5VQoCKHs09ywAFo7tyBACo1iYD1xknAAPlmBtYCQsKAOB6kqzI/VmwRcp85+gq6tc4ruFgkhtJ4PXAHSUAnJQI8xjjIonjYzkOABhA4TMFAKgDnQZkq6zlpL1jRKC/EwAAO/+FvQElDsv1SIFdBQCksPMILd9B4FHtXDUnCABA/hlZKbPd1qPnk26RqQNN/OV4Qj75a/hcPB4AoPp+mCyPAADGFAaYqTNkzL0y5yXeso8vAID5h3ZuAEBvvyoWY0HGMACAXLQAyPinyj8knm35oUrmm230X3gers/2TEsco2zfQ1LmwgYoHQcB7QBz5bIhSjEFv0P9FKYBWwycAmnC47ZRDodwGw5w7QU88Tu/hizpojy/hIv3vAo//s/egaXOZTx5YxM/8Zu/BrQtDK0UnmjQLF6LETibI7AAAM7mvMlZCwBQJMCgi/Vnn0La20GT1YeCG5MllQnPDST5V8GRtthiElxmooAd9wa4fu0lbG1viyAKqfvtTgeNJm2KQhW0sFKhBVuywRBbGxvo7ewio7ifT5XfEl4YotXuIGi2pF+e266EFpqeKorZtO2zSbdK0N3ZRRwN8eCrXwXL9xEVkMr+EC7uuu9VQKOJnf5Q2gMMACAtABoAEAaAbO2s1OoWAAaEe+az1BUWTfVlwKUBACH586FTqy6aFoBRZZKVIq0ubTvCiOAfYQAUJRJY2IgSAQBMoG4CoPr/n8QSWzAADhjF28QAyC3qVHgVA6Cf24iyEq6v7C3HK+h1KvZB838qAgddDa9Xqet/P5TCr50zDiNATmMAGACgqrir200lMJqlY8ZvIgDACo8SI6h8PEwLgLy/UHsA/3iszhLEIztJGDuKDTRiE+yfkToAUJ2Hse0TV7fDK0CTAJh6Uj+tQj4OAMglFYUABwxuX+kMABEAG2PXVMntKQAA6EEua9z2VAuAOEMwsc/ZIITAzhE6EJqyaltR7jYEC1jlVIy02V+3iwGgQHH9pwYA8Jrk/mKBgDo5mglgrmja+p79yuf/5AIAOIkxnF3CQuIoHbE5NIwSW2cFMvMPf+eFgbSSuhoIZuNmvNtFsLwC9PsAAQDeXLYjbZlksKak/hOUYhGM7FUyc4RhoI7Pn3wulFaB1MmRpTmW/CVYCfVCMsQvPIMnP/D7sKwE/uXzuHDhPvzo//kjCL1zePzqDfzMe38V5aqH2CngsjnhVlKw5p+ixREWI3DgCCwAgDO8ONhbCPoMr1/H+pUXkA66aFLIhPthWQjVnjYrFr2Spd9QUfaY+JdFKlVxktz63R66u7sYDAYCGtAii3aAtAEUnD/LpGqfJSkG/b4k70kcy/HCgFT8QhDYZnsJQatdAQBSp9PBck4WgO9LFZ5/j6MIL129grvuOofV8+fhdVYwLB1Elo/OhXtgN1sY5qUwAFj9T6gDIBoAqgWADAAqKSsXAAUAVFQ9Paf8F3FIYJDF69Y/VdBvLBEVPayq5hEh1p+vyKWs6pABQCtAAwCUpST+4y4A9QrISQY/CwDgzgAArOZxDZsWgMQOEJUeCAAkBVtlfJAGX3/Vk96TXAMnvVUZ6itZLpMAAAEZx3zs963DUdo98fQOBwBG7Js6AGCU+sUlYWKCpFX9+Y1TAADe16Rpki4u4n98v7le6f+nNoA69TqIY/5/moq/HO+QV72CXU+KpjFDDkqgeDwDADCBZO35Vsafd7oFwOgYTEwwxTu8vl+rUbudLQDU4KEORElLv1IBw0obooRvl2i44JMKtqiZ54pRxvfr57Eon8/RQ3yrAQAR3BSgQlX9DQNA2gEIeWhwrWJl6PuhDlyd9L51UsdbAADzj+S8DACK/PFFKU8rJ3NGFVO4t4k5gAXRlZJ9qCzhOy621zex3GojSmKA8aejUWPLgue74kYlIs2i9K9BtjoAoOO90i6Q2KkGAJbh8HFAduz1F7Dx1J8haNpw7zmHdmMVP/AP/iWGOzmeunYd7/6NX4Zz7xISr4SdEwCYl8cz/zwsjrAYgVlGYAEAzDJqp+QzTpEBTobk+U9jd/06iniAwCoRMknNM+mPzJlEOx5s9r6yX4mVL3pfS1BSwGF/c5xgZ2cH25tbSONYaLLSKwsLy8vLsvGy4kQV1f6gjyiKtJe2B89TdFpqBjQ7CgCgcr+E1hLsqOoowQPPVcrbpHsRQLj64vOI4x5WL1xAa+0iMjdEuHoXmmsX4XaWkILOAJYCAKgBYGsAoNYCYAAAowFQr0YeBQAwuuI6BVDosEoHjK+UqvJRiIyaCFK9UVU4YQAMkj02gAsA4Hg3xzSK+NSj3WIGgAEADAPAAADD0hVmiu1SA+DgGt5pAwDq5yNBFvUrxkr49feMz8/4/09roZ7GADAtOGaeuUfJH131ZdI0PrqVUCA/dAQAwJPk34HLCqV2LVAJCpN/1U5Qv2/rf6+7ANTXogSWB9j8jb9PdpPaGqkr/k9b//W5MMm/+fxnAgCgptiuqst7AJlTAABQh4drKrdsuuNKOkNAgD3/oWshtKnTQ+vcVIFswlJTUrQElae5UEzb/24HACDnoG3aDQBALQACZ6IBVNMAEACmpnmx0ACYNoNn+/fzAQC0+pMVoyrzhaVbALjcCG6yHl+IkDR7+slGXVlaFt2qVqsjhamE76MWiHaa4p7OfV6IOCL+qrRe5JlBcE7LdAq47BQYlkPkaYG2s4TQ9hUbrLcN9DeBJR+lm8OyGviRf/D9uPLkVVzZ3MRP/uLPovPo3RhaGbzCh1XOL+Z5tlfB4uzP6ggsAICzOnOszhUpG/7RfeqTiHs7sLIYTp5qAUBufkRGNd2QZFcRvGPQW8CzWaUA0igCA+QkikUPIOoPlEBKmiEaDGUzpXI/H+QCAiSx6AP4YYAwDGDRr5X9jo6HRmcJjXZHlFdZCRFs19gP6p7bQCi4QHd7G73uNqK4J33UVqMDNDq47+HPgb+yBoQtRBRKslT1XwAAzQCgHWBiuUrXgG0QYwyAUQqvKhTCDTAMAIZeuqoofWWmfUC3AqjWAJNyKPCiDgBULQBlIQyAzWEqDgUm6Fm0ABzvhpqWAE092m0GAGLLRwwfEehO4Ug17yAO79GT/3lIwFNHqOrbN+dT/RQ6uRZBrB3m0KR9D9ihRTIPITFPZQBIUKap9JL0K3FOSfw0A6B+hVqOS1sBTgcA2LrkagDAEcsprZgvB2V7gPo53sJR7SG16500n8dZv+Msi3FgYNJMCtBQswrkHlwBCJKXvbIZAMYBwvyst9ao3OHOMgDYAEeAPGN+IWKijgDoBgBQNoBDlBnpxWLJQw0zzcxjlnK4DeW0u/t2AwBM/AU01wAARTr3Nd5pAMCAN9Ou4U79fsEAmH/k5wcAFPpsqPkEAUQEULcHpIzVXEc0qnjvt9sdrF+7LkBBHCUiFM3CU6fTEZ2qLE3kD7dMtg0I47XmGlO1wWoAILVjFFkJLwvhl3QbKOFKXJ0AoYWsjOFaIX7uu38SH//gY9gc9PEvfvwHcPGND6GXDRGiCascOf3MP6KLIyxG4PaNwAIAuH1jfeLfJABA3sfG4x8X6hIBACtLELIHP03g2B7cIESWl6I4nJP6n+dwLAUCsJs9TxI0fB8MjpP+QKz+Brs9FOyHKkpEw2FVfcnKQvqsWAWn6J/q/+dxcxE2MgAAlfuzglZHDF4VPSrwPAz6PfkuVv2uXnkBge/AdUskFFHym3Daq7jvz78OcAKkjo/EdlG47ogBoDUACACkIACgWh3GWwDqAIC08AvnV2kF1G0A+T6CGXtExExAqX9KwEkQQLcACABgqc8x8d+KMvk5Tuk1wf5JVUAWLQAH3D63GACQdhFWGGxPNACY+BMAIBOAAICqYOx9HT/xv3UAQJ2KWwcA5N/ltPer+I+3MNT/f+/fWfUc3T+TZuioAMAowTMq/yqxquMNlTaHrtrL+U9gAPA+F9CvVMJ/BAAYDEr6L1VjZdYmlUsp3uhmCNPbf0jSf5yE3yT4B7VXmN8f9mAYBwDYomX2GmllfYUDAASfOeYTe8tlHrVIZDWLt68FgE82V68npvEEu10vEMA88Gx4BNqRI4/6KLNEiU+SDUdw3FLuOdYpBwAU81rQjcoFgGMurkKaraPcAkbibWZdH/deOfEAacoBFwDA/CM+LwBADRMBACqRPsU2IbDFBtfecCAW0yU3a2q3ZBk+9ME/wu7WtlDvPa+JdnsJl+65B5fvuQeddlPEXUXgVQMAZZkjZwuObpki4izr2imQu4xzLdhDD07hiXNW6LB1NEOZ9tFrOGh7bbz3x/4T/suv/Db6eYJv+Sf/CI982evRTQYIrTbsYgEAzL+SFke4EyOwAADuxKif0Hc6FABMurj5iceYisAuM+TxEKHnIo0TeJ4vD2pWyk2lgEELk2BqAIhYEVVWo1gQVbe0kA6H2N3YEpV/MgHYCkDQIE4TZa1CNe3AFwBA0H+L4EImPsjNzjLC9hJsAQDoa63otQy4260Gdre20AhD2cSffOJxrJ1fQ5LFKD0PjZU1+MvncNdnfy7iYYqMVjyNtrQBGAaAJP52KHZsCeELEXVRAMBBZlxSTZQ+S/W+kQuAqjoSGNESgsoipsYAkL9PAgBqNoA7sWICzGoDWE/99omp1X4pQVjtDSaZE3FF/Rr9umZzJb+rH9l0fpsP3brk8yjLfO4gcSIAwOSvBKUo2RJDG8C2Z6HjW7DTIWgDyP5c0m8rvfgDbAArAMDykNme9P+TBZBYAXLH00JsR7nSiemx/sfZ5+AwAT4evEoWawH6KFhXtmU1Yf89Kv/1M65XyEeJqzUFAFD90Ae9RACwoIgYEwrSvJWVGGmc5n5ikqRSj/GXunJ6PMvvjQigVieX1gINPJLFJCJSun/e3NdMYCqXkNp5jtP1zTfPslaN44AoxY9ZhVbV7EOWzyQAwDgHCCurpBDgjOtv2uIZa10Y/5Y9e1d9EdU+d3QwbPI10D1mfO1Vx9QAwL6VUTsxOtCMX+ZoHhVza/Q6woDU3k3ozFECGgJGO2ydC/lc9ODRgYxCgGWOLB6iSGOlp2GrZ460AHD9VQD2bHM4LwNArNFqNoAZiwjCjNHMOQMAyKNc2QCqe5W6Qrz3VG9AHQCvOxBM17o43pjvH6VZF7+oGyxsAGdbdns+NesMqh5/9YwQgT6CTEJJUwwAxppSdGKcJlX8Etub2/id9/4Whr0+zp+7C2XuIIkztJc6ePVDD+JVr7pfYk0j8CotXgQAuP8KCEBAX6pCAgCktPKzbHiJB6ckq69EELhE9pDsbCANfbSCJbzv3f8Z7/nZX0SUxvjb//Cb8Pl/7e3oFzH8sgG7WLQAnMAyWhziDozAAgC4A4N+nK+sUx7HA3KbFoC9DXSf/CTyghV/thrSao/JsVJPNr1R0v/KSiYVValob1nK/7QRYGdrG23a96U5HCpMRwlefPZZgCrTWY40iZHlKVzfQ7PdQtgIpSJORgFjgJQBjeXAC9todlbgh01VJU9T+K4N37FQ5hRbSUSYZWd3F3GcwG20xPpvvdvDubsv4sFHH4XVbiOmz6tD8iTFlfjTFdE/tgDEkohRC8CVwM6uKiiaB1AP5FUGpBN/FeiQ9aBYAMoGRuI3ZSyjk/9RMmESHaH11xkA7E2TFgAbG2wBEDBiVAWp2gb0+O8LnE2lseZAYJB00SSXB+CoKrmn6loJmKkHJaubkgjp3mbTEGG0F0xyIE4JlY+xGgtFn6Uo2uxB1HHW8qT3HidBmJiAVQCAEYE0IA7nOZcqnF9maDo5mk4JckesLJLAnGPHVhWpOUtvrvqj1oJqFeE9RSCLGgCFE0jyP8jpAewhtz0UdU/xmQfj+ONvKvhsvZH5r62/SUn/gaemGTqznbpxP9A0bBMJVqX6kQ2fmmcd7BnPcNr87fv+o4eTssfkuSj7c08TrC+ju0nO5gw4loUG7aHMHSJFJGkCqNoMpon4TUv6jUr9pPeNMy4mjbEEpFOmX4EiSofFMABkj6nW72yzx0/NaUN/IGB09DPae/HjyT4FaQ97GfFW857xiiQBgINf4wM/Wnv1v1l6kGRfFuFIpUvAxMGmxo4w+1mN9OD6rhKblByDDjopsiSWfmR1GP2cMPoRnP85XtO2bt4bB79KeR6HQYA4jtDb3VGsGAqf8tmu18doj9YAQE3xfw96eOzrMGD00e/5+leMQP/j7596Jk4FADDb1R97sPd9YLZRm/97q3tVknBHnq92TkX90f7MPZx7Y0wVf+2aEUUJ8jTHO378J3Hx/F1Iogyu24bt+giaAQZxH2/9krfgnnsuwKXzhk35jSEaniexLO9B2U+k8EP5wRJpmaDp+rBz8atG6gO2T8trsmMzOF4DGOR4/uNP4zv+9/8DS80Wvvobvw5v+9q/gkEewysc2AsRwJNbFIsj3dYRWAAAt3W4j/9lUwGA3ZvoCQCQqmQ8TRD4rOopeyvpgyLtn8IoJcSCT2xRbEeppNq6fz3JELourKzAsNuVP1G3hyQaqqCadEbfk8o/gQBJnhkkOJAWAyZIbtBG2F5G2Ggpuy0mUUUmffqD/i6i4UA23jhNkbN/v9lB3/Lhtpdx8d5LWL3nIjm7iGnRYrtyzLx0kFFwjQCAVP5pBci/KwCAQohMbo3bwJ5AXHJeJnJa/IUJs6R4ihGgixoyKaMKokkga3PFaogWAaQTgKJxKhHA9UGmwIgxAECOOQEAGE/mxxkAgooLMKHVl/UbjI2iASrUySsAQFIaeoozUdU5l6HMqQDRhEpqTRgRNTkWBWymRZHHX7ZH/sTcAID2fzMikOaLOZ8KAMi5YtCwC7TcEn6pAAA6aFD7gsJdau1MBgAYRMi4GgAAPoaFI0wAMgBYnTBr78gXfUJvFBsxtsnoCLK+BmXWx2i5k752WoJ7+KlqfQwjmFm9WYFNUnzRdHxVyVZ9/YbSLUZ/E2z0TEBcBcaHRKqs7BDcFCCB15tl0mLkUondsRFqCrnMruh6cswUBVTN+ohCPsv4HBcAqFf0FSRioL6DR/ogAEAYANNUGKestdMIANQB1MMT2Ok30qEAQGVtp/bIygpGH1ZzTCqAxjxTzfkJ5JRST8eB77nCiOP5snqu9lky7WgzFouLjqx9AQDUPmzYIdOv4uB3TNu6p40fY4Ag8JEIALAryb9DACDP5e/1/n4FOrGQsN/ub7Zr2Hv8WY4xvu8f5xingQEwDlgd5/znfq9mTc19nBkPwOdmIQBAAbegE4C+D3kv5pm0lrI9lCw1Ckuz53/Yj/DOf/czWFs5hzhiVT9A0GyjnwzhNT3c/+BlfOGb3wSUKZqBh6bnoGS8OYwE3PJ8X+LhNMtF1FkYCLTLTmkdWCIJgYyIXl7CzSz4mQvkDtZfvIZ/+M1/H8t+A1/51X8d/+M3fQ0G6RC+5S1sAGec/8XH7vwILACAOz8Hh57BVABg+wZ2n/6USsZJxycAYIR5KJCn6bS04LMtG1EUC+LqOi5SqqimKTrttojytcMGrCxHd3tHwICtmzcx7HWlkua4Nhyq+PPYUv3Pwd4qxzWJpwM4IbyghSBsgtRNMhGSQRdWmaHf28FwOIDFigQVkxl4By3sFi7uffgRnL98SZJ/UrCo7EpVZdg+iAvTrDAtDQDgaQCANT6qxhIAGNkNHgcA0CTAKsgxdoACAeiHowQYGgCgGI1QprUGAFsTNoZ7AYD6ZE4CAPb8Xifx8m+6kmwqgqZiKgmDFgJjWMmrVoGkUUpX9DNjQZWJf64eD6lq12gG8n8j2ykFepxtBoAJUCWUNOwPPXcEnlz7bAMAJvmrr5uqsizzXrO/rNGZ69XnwzaYeQEABUyNwVi6LCtpkDBwVGAniX/Vz63WcV3EzZznPlL2tAq5YW0QONTVf4qNcv/xCXyq20ufA79SgQHqn0YicpPGadr4mHEef9/4+E/qkT4qACCnqRkAZAEYEIHf+UoBAOrXVBf8m1dDZR4AQK0Y/Z8GsFRHmALNmSdYWYmGH6ARsvefLXGWrEEDAPD5e5YBAFFQr4F2BgCYdl8cLaxaAACf0QAAn1+iwmoJ/V/JsVAAIBcAisJ/jAcZc5HplqYZNl7ewH94989jqdkRACDOPDhBE2mRwm14WDrfwZd/xV9Ep92AaxWseCEZ9GEXBVqNBoIwlDtaLKQJAFDDajiEHyewPRtJk6LTBeysgF/YKLoJfCdE3h3g737D30HH8fC2L3s7vvLbvhnRsAfPbUhT7eK1GIGzOAILAOCUz9rhAEAMbN/AztOPa8peIRT/kOJ8FPzLMnR3d7R6ahu+UP0S6UFkMs+kkZTS0PcRD4fwLFvUWJPBQKj/Oxvr3wJ3IwAAIABJREFUIhLIShr7c8W2SFeolYQYKdLarqUkmuqhtDw4ri90SNL/B90deA6ZCZFQWD1uwLaDKC2QOgEaFy7jvkdeA3dlGXkaI7Np+1cgLUp4QVMYAHlJYMCVFoBE92Jn9FKWFgBW+GcHAKTHWxO/Vd7Cvkz1U6cMIjRGBgDBC+UCoHqfCQBsUgTQUkn4pGr2YT2QKkHSdSYTWCpuhfavVVRlValX9GmhNouDA61ujICbsnJLKUzIFg4RmRJvJkUUqECAOuXSeLCPJ3C394aYlwFQBwAUlV9dsNBXyxyenYtevzAAai0AZ4UBMA4A1MfLgD4H6V8ctCb3gFCH9OhPXwkqoR8BAKMqakXN1tXOKokYAwAOY8AfhRpbJSIiVEbGUQmfib/ryk/FkDEjZEpeZAyp+2kaA39aolOfj/pePb6uJ7IxBKCbzgBQ1HOlIWB0BMx3zUkAOHUtAOOWf8fZHyat13kBAC5vEQ/j2iImXWsHIH0osL0KAOAzUuZKfMsNlf5sMwAMAEAGoWgY0AVAt+3U2SzT94pJ71gAAAsAQCXP1J8ic0s0APJMmKIUnKYOAAEAxpR5luPZp57Fr/3yr6LhBkhiUvibiAsLndUOtnrbWLt7DW/74jfjoQcfQG93C2vLHeRxJIwwClFLws/jMs7NU1iOBSfP0SADAAX6QYmSxS4KyKYlym4Ezw3Bqsq3/s2vQ8d28Lmf/1p81fd8B9J+F47XlMbSxWsxAmdxBBYAwCmftUMBgCIGNq5i69mnVCLMvqkkQZMAQJZK8n7j+jWhyC6trIhQCqlPCcXPmBySKus4IhhIqizFANn7xCB6/fp1RIOB/LsRy2LQLAGOLo+z5cAqaZlio7Q9ZIUtivhMv8g2UD1Y3EAZ6NIpwIYThEgKIGKfv9/EI296K5xzF6TFIKaTQeAhkTaBHGGzgzQlWuuIHgBV2AUAoPga7Q2FAUAAYFT9PQ4DQLUCKHcAVVOvsmWdMujUQQAAZwwAIFPBEg0AghHjr4MqsPWAVv1dlzdNImZ8yUX0j/RmJV4mglN8UErftLI24zkZCjuVpdmWkLIdQzHY1BzrpFgBNvVUsdbxfpRM6xbdJ8cJ8CclY1MBANMC4BSVBoCtWwCUBsAdbgGYxuHV4z6xokyRJE70WBJfH6dp4zstwT182usAwP7k30Boe3v/TZ+ntvkTEbLJr6MsS6kQS+CoxNh4f7DqH/ie3COqF7u6sTXVe/R9qkXh4Ne08Zk0vvVk3wA4E9+ngblp1zme/NfP9pUCANSrzHXrv+kicoev0HkBAKUkrgBZBaWOZov7cidsie0fWwCkoYPvLXIBClzHQp5R++ZstwDUQRk+cwRorVrU5ukkXwAAn+kAQMkNmgKA2gXAYuKfK6cTxplszXckBvWk//9jH34M//X3/gBuaSPLHVjeCoYZHaRbAgA0OiH+4pd9KR5++CH0dslq9cWCM/SV/XScRKLT4QYB+nTnQI6m6yDMSBaI0HULiUE9AhJxikZOpw4Fcv/jr//bCLMSr3rNQ/j6H/xepL0u3HCJZbBbFB0tDrsYgVs7AgsA4NaO79xHnwoAvPw81p9/RtTwHYrxRRFavo88ikTRf2dzUwp0yysr6KwsIy1LxHkqvf+sbJC+2N3ZxXKng3gwYEYhgilXnn9eqqjtZkPFPJL8s7qsVFTFr5uxdx4rYS07ECFAehyTlqxggBKebPA5MgoWui5Kx8MwK2D7IVp33YPLn/9WeecwHiJnhYUAQEHVVsDzAuQ5la6p524AAFcDAGQjKBGm2QEANhewGUEJ4o1e4heg5QJ57TZAEUWhorEFQFFvFQCQIDdK5JoaKunGhABpvApYCRCKGrnuGxXV5ZFugctxppaDpv9XIAC1G0B1XMIYVFtQYoxpVihPaktLHeo2AKMFIDlHlRApFsCdfE1LUOvndiQAwIg5agaAb2kGgAYAAooAphEIKZ0WAOCwKagn/vv+XgkX7p/Bg/aN8XdOS3CnrQ0CfWZ/0PmsfKRO+6/3/lfUe3Pg2sUfP5VQbQWKIcNdxILn2FX1X+kCjFpeTPJmDBDNKdwqAKBeIR2/9wUYOCIAQOaUAQHGWQaHwxfTZu90iACOJ//8f0P9P87+MOlq5wUA6i4Uyp1C+ZFLUmzZWGq25acR+BPAoixeMQCAAND6emVOpPo/sr2db/9YAACf8QCAtGMp1iULT+LMIy4ZumTB2IixFzV40hzv/y9/iI9/+DFIFQk+crsDy2ugFw0QtEN0ox6+7m99Le6+eB6ebaG7s4l40EerESBgbJnF8BsBwlYDUTJEkvbQsG0EGdlgBXqsnQkrAHDTAk0m9zEds4B/+s3fgmK3jwuX78bf+4l/i4xxRLAkce/itRiBszgCCwDglM/aNAAgufIUNl/8NHyK1GUZyihC03FRDCMl4hdHQvNvdtrorK5Ikp2S90rxFRGRs6Ty7zmuqBoTBCBoMOj14OlKmgpeFVWeiaQJ2JRSOjv2uT+yt98VY+1RsaRA6FNsMELKwMlTwmn9NMfS+Qu495HPgXPhPgyyAqLJagNJmVeJdpaxxcCvAIBMGABOpQEgDICcwf9sDAARiQM1BJgk1InCpnJO8EH5O1OEZh8AUAIbwxiZ0CJHaYQJ9vmTtMlJ1VsBCfhHgiplR6aSI12Zl6p/ocTMJPkfgQCGEcDzSvkuJvulFibUAAA1FESGqmoTUHMn5I2K6qD0Be7k6zgB/lEAgHpSxxaAAwGAMhN2xZ1mAExL4OrWcfV1JX/n+ndGKt/HGctqnOZqAdB9/PpgBkyqV9xNAmF6p817KoDMqNAdQZBqf6KurDF5CKr5sy2GtH/uWyopU/3YRvRyhDnsXfMnCQDU50jyez2+4wCAQkl4w4/DEfvvRgIA9d5/2TuM6Og0C4EpN/dpEAHkGHGfNJX/k9yPprsAmNnfW92v1oo4gShGG5N/WonxfKlxE3o+AtfXArLmGan7mCuxWerynF0GAJk01fPeAI7GiYbPKA1+zzZnCwDgMxkAEMaMiXu4n9GSOVNgpwhkSv+jimN4/1GV/3d+/Tfx7BNPoYwyOHaItAjhNdrY6u6gvbqE3WEP/+tX/Q202w2lhVWkuHnjOlZXOrjn/stAmSEpKH5dIop7sK0h4p0dNHMXzeVV5J0m+oyj0xxN24fHsDdKBAD4N9/+ndi+ch2dtVV820/+EOj+Z7kNibEWr8UInMURWAAAp3zWpgEAg+c/ha2rzyFgEMXNczBEy3GR9fsY7naFFhtFQ4StpgAAbMincrklD3ZI8k/KbBxFWGq30dvZxYvPPYdWsymgAKsZBgCQeFVXBFSlI4fnKGukrFAme7DYm07bP1UJoR1Lwt5+4rXtNlICAFmB85fuwz2veyOS1MIQNoJmiBwlesMBgjBA4IcYDIawLa8GALhILDIAXKSiAUAGwBwAABNE0O6oMt2rrODILpDKulDpHVFbl160OgOgpAvAEIX04+8FAAx1Vfoma/oA9URAvtUmaDLyI1c9/0zMC8XqIO0fgMckR6raFJ9Svyf7u3AFwtAAQCktABQCVAwAxWJQFnf114jOupcefftvhuMkrYcBAAY6OSoA4GoAgIyVO+UCMFJkODgFNZ7v+5J/DdzQe3z8Ne+YHmcViCCl6WSpkniz2kqxRFMJhJohI64pFW2uZfZNV7ob6psnjcYkpopRVDeaGPwuiv+J5amG9GQfqhTe1Xnxe+sAyK0CADgPdaX3ffNyRACAAK4BAOqVcQMCHWe+xt97GgAAQzEXp5oxwGS+CjO1Zw63ATQA3DhIZMaJFH5jM8nnHOnJPM9ms4lmo8HONd1+QrE8s35p2ZiJLg8BsLMMAFDcUO5JfXGq5WTUArAAAOa5+4w+z3zHmPnTRwBdZz72kT6otFhkbVG3iEynlJEi834btusqhSY5TwtFnOI33vMruPrs8wIAhF4TRRkKqzQrc0R5Kt5/r3vD68QJi5T+rfWbuP7Si3jwwQfwxW9/G5rnl5ElA2RlhjTrIRvexPrVKwhTF/c9+DBw1wVs94fIkgIrzTZcIhQJz8nGO/7F9+HqE88i6LTxHe/4EaAZVjbSR7rcxZsWI3DKRmABAJyyCTnO6ThFjOjqk7j53FNwKX7FXqokFUpTb30T2zdv4uL587hx47pU/S8/cD86a+fEhm+YJcoTlZYocYww8KXqX2Q5bly7hkYYIvB8oUWpl0oa97YsM8VUisdMNBXpn8bpxpyHQVEpoEE3iuC1O4gdD1vDBF/45V8B+E3EdoCENnqWQoPlW1RhTFEN2QRGNwDLRZRD7P8KzxcAgLG9UzABUUnuvhfHQ46lEmb+ZFItpHmKgBkAQHsxiy2NUOoVo0ASaPGMLeEHDbieLw4K4ksLC/0kxU6aVS0Ah83dpAqg6s8fMQBUj74aSfn2soAnDABlX8jE34AAkvxQwcD1kRSlUP8pnMh6p7pCS7MXlG3h3td4P+udZQEcZ83X38urkio+FYMl0WNFnHRBFVDQfSJ0SrhlitDK0fJIGkxhZzEc2maKoKVZO5NtAGmJJaKKtofCCRBrG0D+JJuFocFhNoAChtUsIk0wLUGPJMZqLfE9ptpfr/pPG5tbPXOGwVJfvxVl2wB9en+Qth8GbqRH67YWxRwy9/MI8pAdxYyNTvnrVpfmuiXB0P39JoEeVSQhgZ4IR5VlZcdGJkClC1AXANT7V33MTAvBtHE2vx9P4sfn9zjgi+Amcnlq7vni9daTYNq0yViNMXUqVtEUBsC0BHocGhwfh+Ncz6QxNNU8kyjWmQz8tyAIjzr0M73PjN/4OKjrGrG+KoDKPO3kmaFF//T8CNOELSa+jzAMpfe/4L4j61MBAEKX121cBMjjaCi7MdejtKpUOgInc+dOkxCZZgNIcEl0DvJMhICZNHHPExYNW/LGHh3mKsYnw9wHZq2a/cIA4JMnb8EAuNMMALJbDtrbOIeT75vRbI4XPsbn2dz/4+8zoHBeqoQ/T6iVkcJzPPhhKK2m/cEAzXYb/X4f7UYTeZTgXe/4aWzfuCnVeYaeWarbNblYWdwCtZCUNTQ1OFyxo6WNdY6v/fqvwcoD97BZEnkWYdC/iXx4DV6a4MrjV/DI578ZOHceu3GGZmMJRZLDtz1gEAF+iHf/4I/hE//9I7AbTXzvu34aqcdn3fEb12bayBYfWozALRiBBQBwCwb1dh1SAQBPiAaAV0IAADtO0HQcDLe3sbuxiTSKVEWeebTnor2ygqXVFdDSLkkTFFmGdruF3u6O0GafefpptJstMHBaWV5GErPTXQUrTNKrh0UVPrH+PAIA5It4HhJgiaM9HJ9V/wwIm4gcH1ajjUff+IUovBCx44uKvrgLkA5bY2Sy+50AgEUBGMtDlJcTAACK5B3gxX4kACCXc5XvZ0W9Sv7VMZmOEwBgoOpSk6DQVT3LwkADAGwBmPaaTAHmICo3A0PLVxZ/qm+Zv1EMAJX886cCABTNlO+iICJrXAnbKAwAoFsCpFojY6u5/3tOchwEmHYFp+/3JqAWJwVNTzXJoQAAeYqGz36+BKGtAYAyhZPHsG8zADCexMk9KdCZgnsOqvBPG/WTSSMO/pZ64DbORjK995JGVW0sqj9a1rEk+LoHfx87wFS/Rimo6UwxW4B8n07EeIYquVLHVeeiWpgEeND9/0z+BXzQDht7GS6j/cWMm4AOx3jdCgCAwa4Jts21me856wCAYUGYBNEAHTKXNpNpVWG+Va/jAACVSKrcmGqFGICR/89kKQh90FJX2ApcZbpEWd3N2nVCgK8ylxa80w4AMIlhqwwBALIV6gDAfu6Y2nXNS9wRqvtx7yxOSiDH3lHFFrPO/0GAxFGOJ803VQsO9yol9uY4ysmIbL86SKTin5PdcU8LAHAQwDhpHOvvPapWR8Ug0XudOkYp2lBZxh57ZU3tkhEpxRclZOz6HqLhEJ1mC4gz/Puf+Cns3LiJkM/NtEToN5CkmbSOsq3VaFvxGUD9KQoAFvyOPML//JVfgVe//nNQZkMkRYw03oQVvwQvjXHjmZvonL8PK296M4a9CJ7XksKSleYoU0pQO/jFf//zeOojn0Q/LfDPf+Yd6Fu0FuT+dbJr4ihrd/GexQicxAgsAICTGMU7dAwCAMnVJxUAYFkCAlhxjIbjIB8MRAPg2pUrQudnkDmIhgiaDdx96RJa7bZsvKyEMwaO4xgv37iBJIolMCMDgNWaEcVvb/Ivl8zPagYAG/iZsDMZl2qIVDyY/uewfdr32YgdF0MnwKVXP4LVyw8g90KkdA9gACK4QR0AEKd7xlCKAQAXwwLCFlAMAFcYAG6xtwVgz1RMBQAK0BiGjxsp4siDRyX+oqIvJR1WmEtpSSAAQAaAGZN+qhkAMwAAVTJVBVOjJKpqA9D6sqbyX7UAaECA1f6YOgClJfZ/AmBIz5zSBFAMg3qCU6M+G0bHHVq7J/G1vDJWrtgfSMqg9AtSSEhX20ggDD1UAEDTLRGUKexcMQDopiCMCRmjW8MAMNc5XgFR9G0lmGkYAHzvRKDoJAZrxmOYIL5emTaCdFJ114wLU/00FaVq2QkKtbfyv+dURMxSvaqVqqXtJYnPVYKhWAWKXSCOHQKUqcqrCvZc9fuq0qrtM/WxNYQ5xmAaUZuPOjyTKuJVNV4zPY58LM0AGAcAzOd5XENhP6sMgEnr3swn59Kd0MJy1PE7yvumAQAKO6xrsChKv4y3aLhwT1FrkIk/KfG0uOXv84ztYxr81QwAtT6VHgBbANIkPtUAANeXYQAkUYQ8S8S9hwKpEhvsax7bCwAwRjAAgJnraVXh0bwtGAB3GgCYBIDW95ppDKBxhsD4PTnp/jeipkpUOkGaJnAsB61mC7blIE4TeZaTCcDkni5VHbbbZAXe+cM/jt7NDfgUmk5ztMIG4iQR56g6AKD4qGSA8j5M0R9s47Wv//N4+1/5CsSDbeQWWQK78PLrsAY97F4f4vpWgkf/6lehSEku8OC5AX2yIcrWaYZf/Y/vwY1nXsJTL1zBv/q5d6FfUuNKuX8sXosROIsjsAAAzuKs6XMmAJBeeRLrLygAwGXQQgYALYmSBHkcY3tjQ5D9KIokaCGq7YcBlpdX0O604bk2NjfXBQC4ceMG7rpwQUQDSXHc2dlB2GhMHiFTrhOsVvH2mbBLdZpJsiqNiO8qAYDUdbGblcibHXzuF74Vqd8QAIBidUzAxGKwtpVKkF8aBoCP3HIxzIHEcZF7gbQAkDXr8LtmZACoPnsVhIySf83o1BVlBQAUwgDw2AKQjwCAigFwBCGkSQ9SeTjq4VM5qAJjKsE00QLQ1H/ptVZ/N0kOsZGoJKGNgEUpAICq+GsBwD3RRT0RkwnTrRvHq4CepttFAABSWLUlIpc/kynVGuDAIyvQyuEUCQIrQ8tlmwxbACI4ZXbbAQBTBTVJPudLpDI0A2DS2B4egO2naJ70/BxUmTYJkqIKq4RcJT9V+irJuen5Hw+SFGtIOO9qJdbs+FShTQVVku5T38S0FtTANjlGkYnqP/v/leq/8pIWVsA++vKIdWDO0jAJjjpuBybix0z+zR3Ie35ck0B+p4/Hvdj8f/0cK9DhlLcATNJAqNv82RMsVI86F0d537wAgHDALFuSfib/FMXj+RthRiYuau2avVsBU9QLIHp92gEAri8h2hSqFbDIUwEACI4SAJB7uPYar7jXGR3TksH987UAAE4bADC+vxmGx0H32kFzXgeD6sc04LG6f1IUBVucSviur9lAliT9jGG8IECaZtKW2vA82GmBn/q/fgjJdhc+47C8EAaY7JUsArj0dLIENCVwzDgpYBBQZuj2NnHh7lV89d/9RiS9dWQWnxsDuOUNpBs3gb6HJ57fwGd/6V+CvXY3ytIV3Sd5iFCXIM/x6z/3C8h3Uvz2H74PP/orv4zCc/e1Zh1lT1q8ZzECp2UEFgDAaZmJGc6DVObipadw87mnNV28REEGgOfCJjJPVDTPsbl+E73drqLK0ys+YYLfwPLKEnzfRbe/K8n/2tqaJP+rq6uS/IsQy6TkVvfq85QVWYt7uKrM7QMAGES4rgAAOzngrd2FR9/6dvSTAqUf6M171Puv/sZkl19C5WW2APigA4ACADzklQZAKQwAfucsGgAS3Om8WKr+uq/eiOaZBIUAQOiz8uOj1AAAcwujAZAdEwAwD0cZMak06fKnKa5Uyrh1VwCluC6tFQzK2JduWQoAMDbomrFQKTDUgGlDUTWU6Kqto9YHO8MSvKMfkeHS1TmOFFsgDOXY9zz4jgW7SBQAAGpjFKIBwPvmTgAA9cROieCNAIBZB/KYDPZjf03FVKnZWpqKH9cjXSqEsVJR83UyLwVU3f8/ViEZrT3VJDQSYlOnJ5ZQ+kxZ2Zd1z71I/6swA3TSRaDRcx1wvqX2SlTQaJBUWiIjl8+Ki6C/YF4AwCRABwF8hwE4KvifDACYQPmg458VAMBoSNQ1DgwAoNbM9PapYy/a2gfmBQCYGAd+IIJ/PlXF1eLTDAHiV0rk1QAA6llYVCKAFBE8Cy0AZFJlSSIAAKnTMit0PJjCAJg0N3UW0+EigQsA4LQAAIcBm7K+aw+aSQyPg35v1kcdSOZeIMKmWYLhsIdmI5T9m0xL/qHGEmMbPs89xohFIexWN83xY//y3wDDGEFeStGr1K4cFFOmUxNbIQkaMK6juHWZJ3Bs6glsw3Jz/G/f9Y9R9jcQlzFCPwKKG4hfpg5AG1dvRsgu3ItXvfYLADdAlqSiIQCKCwY+fuudP4s1fxnv+oX/hB95z/8LNBooLW/hAjDPBr347B0dgQUA8P+x9yZQkqVndeB9a2yZWXt3datbW2tpJCF1GyQ2I3YEYhg8x2PPHCQYwQEjZhg4DHhgGDPCBsucMTI644EZc8ALwxjbgIBhE8KWD8YgEHS3pG61Wuru6qW2rqqszIzIiHj7e3Pu9/3/ey8i18qlq0rK0ClVV2bEi7f8y/fd79773dTbv78vZyKDF87h6tNPqOO+QzOVGF0CAGylwn7EpJFGMcZrI0xG68gTBiSqdWNLo04vQF5olWlxcRG5OB0XEuD0+n3xAtjJaKgBADQZZ1JmGQBs7ccEOfN8TP0QJ1/xatz9hgcxinMg7MBhpYSV3LYAWBIAIrfKAIAXCiUrKh0k9AMgo0BMAAkAaBK/NwDAyAckRDOUbKPNtnUPh99TFAIAcJMiAGBpzmQArGWZXN9Or/YGWydLlCiYZKeuz88cylRBbbIivc5N8NkCAMSITkAEpcJL+z/TqqkOTuVQ8ps65dfv1Pffji+eNcNvYQIYEITXwaSDiWPHVwCAlH8m/jQCbAMApLnmIps4fAmA3P2WGaD8tzwn03JyT+0YLQPg8CiIbdaCDQQboz/X3P82E0FHE6UYjeFZM7qahMLMNzMqdZwaIKEFANCIdP7n9j6SwcMKDxkI0kbOApDCAtjEwMoMc1OvlS+03hu7Hf+bVcjqZNw8w62qX/PfofPPdiCZbRloAYD5Y7cDajujtzv3naqy8wnehnPc07hsjsLnYk0thclBxkjL7X/zng+7fRo7v28nAED72luwykCnVhZgEvtepyuMOPoBVKYlYyNjmGUAyNg03QKYTIsc7hY2AVRgRs+ZDAAm/WQAEJgmu2YnE8DNksH2OndkArj9GL3ZAMBmO/98xd5ewWYSj/bV2bim/f42GGTnzCwAsI6FQR+BH0hhitJLL+hIPBenmXSEknU9y+HnJd7/k++V5J8MgI7rieEfGVRqpsyY0EGRl2IIy44wSTQGCbFxso5pMsIP/oMfA7J1pBV1/hGc4gVkq9fhxX0M4wBPTws8+NavhUt/qigSA2H+oeP/n//Gb+LlJ+/Gr/7ab+IHf/Zngf4CEAyEnXr0OroDt+MdOAIAbsenZs7ZK2Jg+Xksf+aTooUWw6I0QRh4UvmX5DrP0SEyOokwur6KZBrDdzxBNyfTMbyQPe4dnD17FuPxGAtLi7h67ZpIBLiwChiwTX5oq82s2Avt1lBwCQAIRdcFkqpC3unCWTyOe9/41xCeOotR4Uj7PE9E/qr9tzpdBSi47Ht1F4CcEoAaAFAJgAIABDn2BgDIbSxNAiYmhHoOpnGYMhFcghCF9H2m6zM52xsBgJ0TaLuptjdJ2kj5YiRl5A+Ky9SUYOmGYA6t/ApTfTIVTt65VJgLmgBLNU0CWkoC1FhMKdj6lAgIWaW76a0jLgO3OwAgFTl5Vppc2GoxPYEpAXDyWKj/NAK8GQDAhsTfJFVy3x1fpRut13ZV47l31mZ4h7WM2cqNJOi2Em+c6lmZVwCm6YGulXlt2zQPALSTf01ejQLGJGHW4M+OdX4fTf3qir+RBsgcknFdotcNFNQiOMbzszwB0zlAAAxzc+w6dpAAQLtN42aB8k4MgK0AAKuTnU/45/+909y92QBAWwLQbvenS5mlPh3W6KUSTrsozN8H+91cM3R+cr000hEjO+F4YnWSYCLd9MXdn63KuOdY4zvLYBC2i4KzUk3P6TSeCjvlVgYA9D6Yc+a9qgoxASQAQACD4NrM2mRmd3scbjbG7Jp3xAC4vQCA+fXKepC0k//2824/33ZsY9/T7mjTBgB4XGmPWcbiI+N7bEvNthM0AaSZn7Zg5ucp8UKSCdvzZ//+T6JXOvDTXCr8bP+X01jQ8dDp9OD5HZR5iTzNlQFbZgIAJOkYw/Eyfujv/TAQFEjzKfxgCmSXpFiWL5eYFD08nzi4/81fClBqylgaKdxsCqRTfPIv/gr3nb4HD3/sMXzpu74dWDgOuAQAwsNbwI6OfHQHDvEOHAEAh3hzD/vQ9ADA6kVce+JRVFmGkMFuxqDDFWSUqD61UKHrwc0LZJMIyXgqnQGyVM1X0jzB8RMnJGnq9roYTyZiEBhFMTL2PObiW0e2s0peCeAlPnCkku1Sky/xhJoAMuCmwV/EYKI/QHi395TcAAAgAElEQVTqDrzyLV+KjIZ+UL2WZ0z4ZkAGARO0vluYNoDiAVA6SNmOzXgAUO/Ntn7q4m/TXD0febVMAJkkqnZe2QmWbS/OvzZVkeSbm0lDlOd9EQBAGAC+3M9ZACDflgEgZ2XuidTb2Y1B9Mn6Ha5DQylN/CVoMgCA1QWzhaJckclibDJkJQAZWR/6Dv1jqtnWWKz+jdWpmlaDCgCYVoc3lQGwHXiyfWVbJRwmBXLUUMzzVaNbsQ93nqJLFkCRIKjSmgHAf/v0AGCPbsrU67GjY0jvJMewtouk8WPdBtAJERWetAPUNoA0EdwhyDNtxObb+zHgYeBix+tm1d6dwIDtA+ydVqCdmQMc++3KbdsMkHeLEgClRCvgVAMGOrzMpZk5YCdl637J/bZzwdD8a6d/SepNoli3FlVwQZJ9p0KvS1lOrt0CCEg4ppe86Stdu1Q3S4LOd/Pv/UoAJFGfq5LvlgGgS9TmDACrMbfHmh8Hzb+3r+FvBwDYVW67UbLT+NtphLUBAIJzkkhzfpo58WJJAGok1ZywBQDYNpTwYZFTs98AAPQQ4RhjJxw1mzQaf3lohuVSl2+12wVfhan+s6VZzvWnQ4DKQk6NOa5x/qjtMXe6j1v9fid23vZtAJt5KaBFlkjMwC2Hc4o/4xppp+u8/l+udwsTwN2Nm1tBAtCyKJV92nYBCDbpAmCCir0+rE0+p0No0zp88+6tlmljnGxXAJFN1i8zu1tyzfbXazFBygJ2RhhPoHbbZwdJTBNLE6vUwJg9UgWXAJcBWRUAMPGKjaEK3RMEXOOazSJVWSJJE/HHqChjzQk0+ej1B/CCABlpAK4r9P84idENQzh04q9cvO89fx89nnOSCDjMDUIKQUGI48dOYNBbkOR/tDrEdDRCNyC4oADAyvAqfvB//n64Ax9ZPkUQJMjji/AXFpCcH2MU+8gWT+PuV3+eMBFct4RTTJFFa7hy4Rlce/4CXn7qHozGCV725W8Flk4BVedzGACoBXVmQDTjb+fIQt+r43CPE8qM/80/vUNQttF6eI8ncXt/7AgAuI2fnwAA4yu4+NjHEMYJBqSApwl830NUZshlgjjo+AHS9TGmK2vwikwSm4JmaK6LlWsrtckRDf8YpHGB5sLK5F9MYBgEMFmUSqtqVmXRZ3LkO+rEnhYIKgdBqS3ASKvOSP0PAqyzRdep0zh736uxdNdLULghpqlqoLWPahMIyCZS/4SUdiZZnvwhcJARFHAIHviyf9kuBDY4qf82G5BWCq1I3lDgTdVDEo0WBb/OsmtRvg4O2bhoSuNrhVkpkyXYIHEtLbWNoalm2WquJKcio8xFmkGgI2B/ZYcOy0q8Lx0P6/SXsRSyTTZruzZuFSLY5FWTENNPvu5xbeQCZrOXZIBmi7YCzSD8Jif/s0GlfRhNXbMoaFJlDOZMGziNwc2YMVUqtm1yqRdnxdg4xAvjoVDXfzZL7HnljAkgGTMiATApf1O7ngUA1B/CFx+KxAmRVIH8SR0fFSsF26whtgK52Vuaq9xps5r99E5V3c2/q8HF2r+XYN9Uy+dZKlKBl/Fu5oEFR+zcknk1axI2G3+asTbTum+20wHZO2rwZ5z+CYrUCRbBOvUYkDVFHBM1kBTTP88VAGKzFLjVsbQ+pSY+nr/fW0cg8yZ2bTbHfmIXe1JikmoYFTy2TfzbtPnD3KJ2l6htfQYW8GlX/9rvpta3XflvA0iHxQBoP00BaJjgt9qPybnKnuYKQyAMQ00mSO8XZ39HDP9I/Q99ru2GzdYGegSccgUBFyAPNAsvEBNUzzKR12llPRMQIORE41pWcT/QVq8WhN2JxbHd898PACCdeswfrrMsCAjtn0QyIwtoclOD5hmmnwXN4Wwx/3c1aG82AGA9OJQ9x+epzR8qeIGa0klXGQOs23Rn9tL2mr3oUSQS2HT5N9+2zeErp4QfuqDPRJUXoAiKLvrCAjSsSMoDc7YMNmOXa62Y5oqVkIuiYnNhxgUlHFZwwE/QOb+U2K/DTk1JjjIrZA3u9XookgjxdILBmVOokinSPEPQ7SLLC0nG+/2BSCUJggWesiZpiikxowukRYYoS5DTr8p1MVpZkfl58sxpDI4tiYaf84hrRRgGcpzeYAHR8nV85I//Ey6fP4+X3HEWZ86cQZeFpaAjbQKPnzpD/QAwifDL//TnxCNguHodJ08ew2Q6xJVrl/DDP/qD8AehXC/cBChXMVlbxfWrMeAfw5l7Xo3e6TvpIgwxHnBjFPEQK6tXMFwdouP0cObMvejecS/QPy63qxAQ3zKadjXwNa7c/VsP8Z07icDs5m9Me1tnogWYhi9rowT7Fg5dmo7XfjaGIWXnGuebrKGGNaw3xRSxSvqoFPA6neb3c0a7Itv1JBo3nMMmUlHm6+Z3WNt/NkW1W+VJHOJD3vLQRwDAzbjrB/SdXpUCk6s4/9jH0J3GWKocuGkiKOvUKZBTfy8AQIhsNEa0ugo3T9nZHrkBAKq0wnQcSRcAOh13+z34AelYEnWrq7ok+yZwN+culTXfwTidohP66JEMHOdwc+00UHo+Yi7uDOCPHcfSPffi5L0vRWfpBNLSAQsuTNbUf8CkXpLQKzKtkgDaEQfIK56xSf6FOcAGb3S757wXAryBEExP9Zau3RYhJdgUd3AbdPDo0mhQjfjqtcOY8rUWaJuAElixAAAXNd7J1aQE5QmaGLQOg0rJ9ew0YJJ/njVBAG65LgrkjodR6UtLw72+bG1JoZl2cqWLn4A5dZXVkLIN00DOea9ffCCfszBJU2OyIIwmcLairF/WblkkiUdVImS8w6FKEyAm/9ZVnEE7q1lOBTdXDwABANgzIYsbBoA8bsse0dGi/98wAAQAcAwAAAMAIEBKUIAUYgJvrSqOrW7ahO5AblV7462/y963nUOJulg5czL0s+D0MXKRue8Qkz9PRCrN9Gh/3oJrm1xgO6i1FSL7thpoEAaBkvZJNbbJoQCAxujSJv/yWY5lMnlcRyrJBAFsu9GDvsf1cmArWa3gowYBzJt2SsK2O7e6Mmaq4rcrAMBr3AyY4r2qPSOM9l/GQ71Y7jx2b/TZttc0JuVMfiQIba12lHYJqG3o/FLnFoCJrS199LsdqTxa+Esr/I05hVwr96nCAABspZvliNJEEiIuSq5HPXKKXhggFIOeDG5JWZIyl+SYxrPlRq+xnks73L7tGADSVcbsiRYAKEt2VVEInmyAeQBAq8z1ripFgL2X8G4FAEAldw0AoHsimWQCANThQGuPqOlD+7l2mTEKPm9gADQj2O6Dm44Pp5Q4jpJPl4kvh2iqybpDJpTP/YnVB1LrxT1IGIwEujjWK8os/b564Eg8yCSf8ZTKXAh+TKeJaOp9+Ag5Lzoh0miC888+g2vXruCLvvzLkBI0CkP1tJGOGaGcC88jYHFDjkWAAag4J5wScZ6iSDPEK2vIogiO7+L4yRPoLQyE0s+56tPLygHiKBJNv7DN8gJOEIgz/8q1ZSAMMBgsoMPrZyKeFcA4wi/+7PsxWr6OpUEfg16IyXSEJIvwvf/D34G72Ec8XMHa8CpOnu4iXFhAlYVYXolRoo87X3IvcPIYUESoqjFKJ0WUThDHKVyni4XBKYThCVQI4HR7KIxM5obB1JbXzV7n//4/t/P6q7GDjsn22iozotT4fWOEoLGmGDISdCJTxKy5Mu45/sjqqw17DcuEeYX11Koqefbi6cRnTjYyf2cBg6pETutuOTetnjVXo+vzplB/qzqg/7nzPdj/fb41j3AEANyaz2VXZyUAQLSMC489gu4kxgLjiTSRythuAYBu0MN4NMH6+roibr4venf+8cOgqfZLtdjQuaR7l3oHTAQACBCwEpKRku8KHSsBMC5LjF0Px++9F2deeR96J08jdwMkLLuCdFBrQEhqvK37G2qa9Ad3Ubn+ngCAuaXAJBQNAKCaYeNZsEkaPJP0mAr0ZgDASkwAwBpB6RLJrVahCCb8vFJeXyVyBflvU72meeC49JAfBABgAmob5Nr4uqEnN8mi/Zk1PtzVYDuUN+0MANQU7Q1mZMrm6AWm4m8qHxJSmk4JBADE0foQAYBMaPymP71JbBg8zWu4D/L2NYnW7gGAzb9fAQBLX55PekXjbzT49e82HGhj/bIdDsxX0OfBBKVas+1YA6Kop4ACdkr1V4q1ZfNYKrmwE0wCc5D3t32sNgXfJv4yy1vg2UEAADYptgDADQeTe7wBh/091vCv7fxv75+e8uEEX3YMWgCgBuVaHSv47az8y1wllZ3O4b4nhq+9sCOeOralpJ5rK+GToJ8JPv9iJZW05gwxqc1FISA89+EjAGC7gXkEAGwEAOaT/3baNbvWMvFhNZ3jLHR9VFkpSTfHJWMwit9jGjt6bLWsaxZjDybSBLlAZihb7lHqJhzLQmjvkr1LW+EKbqevxyxZNK/gZBni9RH+8k//FL/ze7+L//3n/k/pQkTNPgEHaudFXchFsWCxwzOGkmSSykIvVVuCBgQhktWhnlMYwAsDSRLJ2eGmwDkkLAICvdTpJ6lIXclopeM/zzsKHDiBj2wSo4pSHOstAGEPv/N//TM8++nPwONcLAuMh6uSP37zN78d977sHrnGSTrCJ899AhevXMHFS0PEiYdX3/8gvuHt/yUWX3sfMLwGdHLAyZAmE0ymMeCEWOifQtA9AVC+yXtrVBQ3vJbeZADAFtuaGbpNOWhTKQn36Y2dQmp2EMdhGOpYEhaIFhqsVEQlIQSudLzZ/dV2jJH1eTDQ39OLzPiv2ONw/Lts86ipw9xOYkDK+Uuqtxvrj3U4+88et+MX/WNHAMCLfssP7gsFAMjWcOnRRxCuTzDIyxoAiNyyxQAIkI0miFZW4RUkrisDgDRIjxQwttdLU0ynU0zjSE5wMBig3+9rxdtQeG0QxcRRKiYs0Ic+0iQWZDbwQnTDnqDAk6LAelGgd+edAgCceMm9KMMuYgGficyxpRLRPg2qdBpaErbS4nYPANhKtjH0M+n3TNIiFUUDANgWYkID2jkIkeqAS4250o75UgaAg+sRK/mskuqxuZmpiRKrz0DAjaz1PXK5RlNK4GBKLoChkO1lZNR3ziYk6ilYB9bKALDVOdMz11Q1bg0AwFaTzNULN9Eu5s3YmKWnG8M3p0KHltVyfWpmeLMAAPvs6jnS2uz28ly3+8xspXV/G5i28bSbsurxVfJi/m5tqw01vxWkbvP18mRbFXT7XG2lXxJ/UrGt67rxE9D5oRUCOQ8Vt2j1n6wEmYfUdrLN02YByEHf8YbeacfhYQAAbeDohoPJPV7yQX5Pe47a0yG93o6peZaMvmd/43ery24DAHVgaUFEAwJwSHEMFVkuIAD/u99R6j+NydQJX4EBlU9Zuqk1reWo9IT6TNp/lmfITFcbfr/4V5R5zQBwKJUrVRJ2MAwAPY/tXtszAOjbo/vWEQPASgBuJgNgu8p/SyZpHri8m4bPfOWspnLMURdPRmElsgCnG6jHhSRZmkhx7KlopUJJCjVjlZIdK5T+L++zMkE/RMFKKgFaHp/sgcrBY3/yJ3jfP/lZ/Ivf+A2g00VK6QyZo14gQBiZYyJJYKwn80gZAGwxQQCgYIxEQCFJRbonld2Shn658UEq5ZwpVygyMmdKaV0NAnbSzSpFZ3GAdSdDd3EBXukIAOB5oZgifeiXfwXnPvUExisrOH38mMhweH28PaPRGs5ffB4vLF/Ga970atz32vvx1q/4Rpy697XIJwW8oAtnoY9ksoqgR3CDwF4kvliO08HS4mkEg9PSnUo8DDSoa7GadrkY3wIAwKxUbhsAoI7QW9dGOakgQ3PXW8efRs5r2LFS8TexNL1XmFdQImYTfgsWW5CAcUIcxzP31XaREW8y10GexZswkHZRGLnJ936XI+TQ33YEABz6LT68LxAAoBzj8iceQTAao0+dVhLB913EpIdRAuBAJQDDMaar9ACYBQDyrILv0qgIMtkmk4kEM5x8RF7JBLCTrjbUEvq1xm40DpxMxrJvdLp9VK6HSZZJqz5vaQn3vO51CI+fgDNYQELqPz0CvBBu5cr3CCpsVdibSAC2ZwDws4XquVo07nZrO0kebE/ySjc/Q4SvDfm2i6GaxUgNrGYkAJWL63EuCbzVQ4k4wVHaP/9mq7k6xWXrRePYz/2V8oyUrWv20QvbLtmakDQLnw0MaWAnm1M9DBsQQNvn7J3Auf+RTanH3N2fS/4tMlx3QzAaRiaOjCd4j/WlHRAsAGCfx2FLAAp6ABi34o0mf0ox3u61Fz3/xs/sNYlqaL62Qit0PevyT1jLAkitAGcmaZz76noEzsUS/Lkm82QVKKBm/T/s/Wk+a0yjLNnYgGYKGKgMR85RMjJNYA7r1b7WdvLfnlM7JWHbnZuVAPA9VitpOwsc1jW1j7tfAKBN558F6RRAIgBQP98Z6v/8Uz/Yq60BgFwTCrm/82aNltkqwBLAlpNM/jukm1L7zWTeSODsnHNceuFQU23MYr0A0zhBlMQCIjCwJbDOz5a5WIQKACBApZEAHCQAYDRzW968nQAApeAeAQA3XwKweeXfFkYs+6S93PLJpWQV0vyWJX62KObfNC7OcyQ01wsDragzFvFcKUhIcp9nKPME7oDZeAKkCZCl2vM+p6mqFjhiUu97AzheqOxOFpnCLp79yJ/j7/1vP4F/9YHfgnf6DPIoEoq24weI4kRMk2nI6ooVhvGKoWeUyACkyZPEZflUuwDw6ouKdG56T7EDQIU0TdDv9aQdX5Gk6AahgHTZNBL2QLC0gLXRqrBWu36IwEhGMVzHB/+/38W5J59ENB6LueX6eChJfNAN8AVv+UK89Svfijtefz+Qx8B4CngLADqYTEoMFo8D3RBr1y9jmgzRX+ig0yOQyT2rizDke3vKGqLaQVgTtysA0GaVbLWPbp5Qs4BkwY9mAVJfLb50t9fuTBAvIRNsspqf58iLAsHSIsosU98N4zdEUIB/+KoBZDEm0bHL+87fi2GpN+sBtLXPT2uJPEr+mz05Hz9zeNHTwe7pR0ebuwMe+5M6ES5/4mEEawQAMjjxFL7nIHFLFJ6LDKySBsiGE0Sra+IB4DgFMi7v3CjYBo/FcU5Kk9hzcpENQDBgYTAQupgYJRkH53aCwG4CHEBC9fEDjKIEk7LAwp134swrXo4Tr3wlSqLCcIX6T1O/wO/AoaN/msJhNEQjrC0kADTK29oDwAAANgEwbu5KwDdLUF1xVwaAbU9oHAY29DmeH2SzAACdgRVxFwZA5dQAAM1QfKdEUBUIXAIARn9uzkPoohXN5Li58W/yMKiHIz1vrwncZsm7SYeMAeQ8AKDVMD1/Cf1uNgAgj8lc/yaVf5uAMlnk24QyziRVKOMMInSjIABgGQBScTQGNXzehykBoAdAXqp5W5viZqvcLw4AcONLox1xNGeyBnw2+Zfk3IBJNhmV99cbu36fjh3hezYbin2G5m99FhoMqKRAK23yc8p8mEjZCr9GUYYB0oKzTOXfav+lC0fLf+AwAYDNnl8NBJir3g8A0J7Bhy0d2WyUHDQAUDNIDIi0vQu9rtGH8WoDAHas2u+pgQqug6z8s2d4GAj1n8k/xz610gwwbRc8ZQAYk1Uxwi3F/JOWgVGaiocOlcv0z+H4pDEu6f/ciXqhLwCAwyppye9jkGx8N0Tqttd7oFXc7T5+BABsPbpsofLmewDUI7O9lLZYkeY529liq/P0piEYSkp8XiGNmMSX6HS7QK8ndHupzOQpsiRCWaQiQRRpi+gfc5TTa6jyKdw4hhPH4q6f5wWissSUa/bxE1g8cxalSwDAg5fSD8DDUx/5KH7sf/1x/Nz/8ys4c//9qJIEBZljQYhpFKPX64sMQBUFev5c60uCAKwcswDMyxZ5QaVtiwno089A4tJSTCnpR8H5ye5SkijmnD8qzUnjBOGJY7JnxCur+PhDj+CvPvIXePbpc1i+dg3Hl5bwwIMP4KUveyne9AVvwslXvRKiySTLIIkxnY7F08DxO0CwyJ7KKDIX3mAR2XSMJ5/+NBaWulg61kd/0BfJqut1AK8H5L6YLzohW12rDfANr6U3ORGVlWeDtLKZL82qtDkAwOeVO3b/bjZDq7xnWBBHsaynXD8JCGmbZgMIGFPqOMvkw91+HxDwtUTFvKIlC7D/reGiZSlybKnZqq7xrWLXZi7AZiPY62p7GPvUzT7mEQPgZj+BfXy/AAB+hhc+/jC81SH6TKijKQLfAgAOOLVmAYCsBgAEKS5Z5atQ0pWPjDKiuI6DaDIVXwBOFlmAacRhAADpi0wKrushmcbocrEPA4yzHOtFjuD4cdxx3ytx8qUvRdnrgUtAVlEnycDfA/8n9VsuPpJPWy/6jRKAnQCADV0A6r7fZhmquwCoqZt+l1L1hZq/YTWY/YEs6rUHgG0N1AAAq0khSbxX0ZqwQEgQgJaF1PxzoyOwIom2cALkPjBolOSfJlIMAPcDABjq/wy9tsUE2MwTQGnqxjSw1Sd9H0Nxjx/dbGPRYMH+pgFgGqO4Ri/Oe2wN7LRvsP2k+jso4HOYAEBSSeGlTv7tjbCb1E5BwcEwADbe/p02Obs/0qiMN1s2aJO0zeydc87nMxUo8dlRIUm78t/+bzXqa6r/df90c8o6PnXjrhN5ExiJ8z+TMGMSqGuQej4I2MKWnKy4HiIDYB4AmGEENDHPHse/RCR18DgPAOxlbNzoiew0Pnc6XpsBYIOzNptkRgIydzD93U4jdacz2Pz38wDA/HlYOQuTim6ng0Gvj5AUZq4hhWkHKAQTdmkwyb8J8jlmWb3ijjliwlQbRBLgtgOb+w3lAxV6nQAdSl1mAABrAngEAOztCeunbMSwl2PcfACATSSaOdAkYzNcvqYNZX2RNuEBKtHDeyIBoFbfo6baD4A0xniyLsS4gABUR7sXgZRpVvvFvCLBaO05OMUEXpTATzN4eYm8qCRmG7s+ssESTtzzcmRuiF64gIFLir2LSw99HP/wp96Ld//dH8bn//UvUzkB46Swg8k0EmM+tuNzCQIowqvv4f+ECaCys4BtnckYpdSGwIRZ27UgRQmAgyxJ0Q87av6XpkCa4fryMp556mn80Qc/iGtXryCaRDh57Dje8uY34y1f+GbceeedcPs90nr0WkMPZZUjqwqkLNJ06S5fyvE6fgdF7iGKaJ7YwWCwKMnk+mQExy3Q64XwA0/MEKuKhnR9wO1qNdqJUYlx4u0HAFhWyWZzZ9Pkv1Uq5u+FtSEygHas3ZjxCejf6TVrPAM0MgqzXFgm9Er5y4cfwaOffAyPPPIIVlZWcOLECdx///148MEHcd999+Hee+9tOgNYiaCRlCh7jmehMgSJJIQRaqVR87Vty05o7zuf2/XvIwBgLzvHLfIZj9XPsMALHyMAsIZekggAEPpQBoDvSHASeuwCMFEJgDgUF8gJDXgukiRXZNPocZhFSYWtrIRmw4XWkG1rLSSDerpyhl6ALnX/vT5iVLg2ndI8AHe95tU4fd8r4Rw7hlGSCgPA8UM4NKoRk1nKDuji7SHJ0xkAQJgArS4ANwwAbGoFYjoAGADAygAkrqszts0DCpuAki0hfeYNlckyANbiXAxwGgCgAEl3vrAAKLnLZYFkkx5CBGxlSAAgk2s0geU+YuDawG0TZ3iDu9dBkiT+JlhtGACHmT7tZqLMX/xsPUwT6aZVHJP/5lWJu7aiw6TmarFBg3vtwnDYEoBpToLl5g/Qjp3t7sJekrzdfGZTzH5uA+dGSfOlGQ8Ac/8s4q7zUa/AdmGwf4u2dAsAQLbYSmnVYuRnqgByXgSfrKmo4ICzPhxKHLQaar27XJPCQCU4UtdiAkYKIbWAh/iyAMBmibK9nQfBAFBQbtY8cjfPeb+XfhAAQDv4bTv+20qePce2RIA/O0wAQNMNxpnKEJr3H7AAAE3FBr0eBv2+MN3YBlCAJa737GZDzbOJFzXUVD01x17uOLg2HIn5GRMErsVc75lYcO2XfKYs0AtDaQPoGEMyZQAYo0thAOz11YBnWx1hWwYA78uRBOAmdgFgqKMAUOP2P+eH1JIs2gil/tsBzp0/D5cU+KCD4wvH0O0vIBoO8dDDD+GhRx7C5SuX8KrX3Icv/IIH8Jr7Xo5+rwNEE8Q0fU7XkMSX4ZdThFmBsGBXCLIDfBReBxMvRHn8NJZe8gqsRfR46mHB7cGJC5x7+BN43z9+H/72d3wbvuIb3iZu/AIAdLuile/1B1Ickqqv0MBtC2IFACqiAmSC0RNKZDqVOMXzxTkrhSdKLrsdTFdWpfJ/6fx5/PGHP4znn3sOp0+ewqmTJ/DFX/RFOH36FI6dPiM+VNLhQAAHk6ISNOCc7PhIkhhO6GMcTdHp9+QtyWQsxSjP66LbWYDrdjCdRjLPl5YWkGYRwm6oRopJBkpm6TPgOqFKfgLKFm5PCYAmypu192uCYu360X7pvwUoNSzT+t3iut8GAITSoW/Mc4yur+Dc00/j0UcflT8XL16SwtjqcE3kx9Z8nGyq8XgsrCoCAvfccw/e+MY34oEHHsBrX/ta3HHHHfDIcOGp5LQbtwAAr4fSLL2uTfmxpouJvS7LGtjrCny7f+4IALiNnyDryMjGKIYruPzxR7FYFgizBL5XIaoyVDRcIeWWydEkQTQcoaRHgOcgd3IxLWL/9LrIZ4MS0xdcNFpZJlSrlBQvtvQwiSYZAxXbw1QupnGMsttFcPIEnl1Zwd/+nu9B3u0g73SRM6gizd003RNamEWFOXUNYqfLykYGAOt/lSs1dTUQZBM9l8Y0ZBSwim/bM6nvfm0fZy9K3MPNcRmY0XzGtgI0LID2EJipKMjhlI5GAIBtgdTV3Oh1XQ8jAgCsnpL+6RTwqwwEZlzjjipVTMOAoM+uBQDYVk6ZAfvrozwbFLTvYlMNF1a1cQGWOqulEAowodrYNsVqZrnfBztht/cUOfIAACAASURBVFPLyhSE4m1ahTGQ5gbb7XYbKqREyi3enLTsshtUIwGQDeqAJADi2uC60rqycEOUwQDjFFhPK5R+F+wCsBUAsNvr3+59OyVo1EtueFn6vbld9TGMA29dhee4pV7ZHKC91dd31dDtrReD3ltNqMQCyDXUTiL7xrRPe02rTp9t/hpN4IxaQP4ho59z0oyzmn0g2n5D0TaVf2sSZCtl+8DNNtyy+QRx3s9hs2d0EAAAL3sz6v9Oz/0gxtZujrHTedgkn++z3RnaZk47ff6wGAD22uy9tWCclXBJt4Usx6ljS5Ks1/KXupplFk0zzuVZm2SdnQWiOEZCnbX4qKigWX0CrdGsMgA6TGIEjAQIVcl3tai3O0mwNgWemg17RqJgn4UkJvTwCYJtackCsknATvApF811uw0gZQzq01HPenV3r/fZrQPt3Ywt3aH2Dn+0I4bdfd/suyRPNK2OeU3Sk1wule7kLHLQv8KeoWVqaIFC37czALPTealnja6nIsWSQzf3pEhiWaP5LK688AIuXryACxfO4/lnnxPDySp0cW15Ga96xX34tm99J7oLi8jHU/yDn/wH6A96ont/4MHPx5Of+RS+//veDb/MMR2uIKO8s1MgnV6AV0zQo3FglCJdnyLsLQGLJ8Tg2D19N3pnXoIEXbhuH4veAOlwitGla3jPj/84Xvum1+H7f+onUKyvw+t1UbqeAAG8Jt9jdZ9iR9NtSdZ7HTMEAeTelhXCsIvCjD+liLtC4X/++edx/rnntBUcHJy94w68+r5X4u6zdwnrIUkiFIGyKLnPSEtZ3ksheqq0oJKWiNrSWivEGu8wdsxRonAL+bzrsAjGtoO+UNTV74otTFtsRIWi1W+IGgY5nvWg2ulJb/L7F0ECwGu3Rnt2feaZyPrHapznIKAMwnGQpZkAnipfZBGQ49KVz3MtodSkzNS0T+JaFvLCjlT1xQ+BqwmlwDRknkwwGg7xyEMP49lzz+KTjz2GZ595DkkcC9Oq2+lKQY1ykdXhUJJ9AgD8Hn4fz4H/JjBgX5QM831LS0t4wxvegDe84fV4y5e8BWfvPotjJ5bg9TrI0kiMxX1WQVFJjqNLtzGLrkGKZg7vbwXaw3O/hT5yBADcQg/jRk9FiORlgmLtOi59/ONYyHN02PLMdxBVrLyzL6sm3NU0FQCgiKdquOoWyIpcKGPbAQCkQOYp26AkQsXiv2VC0cff8aT9SkY9VhCgWBjgUjTFf/Pu70XR7WHKKRiEkgBr3wClgwkl2DjRW6TuRgCA0gmETt8GALhQtZP3usJjXI71DIw9YG0c1rQftEGOLgbNpq8yiY0AgLjquh7GsXog1MZ/TP6p9Dd9o4WuDEoxPGm0k1fKAFAAYL9BxGYByCwIICGpRBgm3DIVXhtmcNm+mQBAuyo4k4AaeQY3i/o26ZZbTxOp8tf572cnALDTmiAU/haN3N6iGgprBRkSZLaq8VtoYMwM0MNKIFSDabNbpXoAK1XTggKyLrR9GswQ3+x8pKKqvf3Md1oqoQHFTKDBAFjlR22DoZ3uzI39vg0A1G2GttFHtkfifhgAjE03a/23c+J8Y9e313fvdB5tCYANMNtmsTt/7/5gnM3Aq/o7yXhOUxPQWqaQWeFF8uJgsdc1EpPG98KOVQEmbYWWwK/4rLHdXyrt/hIGw9IOl7IUdVMnxU3AR6cSwzXic9IZxqQOTGQEcrPmoDswAHYHACiAxvtux5LtWrMdi0QBAJ3fRwDAzQEAaJBWA/KmfS2Tff6hfJCL8OVLF/HIww/h6tWrSONY1kGOa8d3cfHqJUmAWIz577/nexFPY5x//gL+zb/7t1hcXECcTnHmjpPSxu7df+c7EQ9X0PNdpON19P0UZXQZXj6GzzZtSYYiLeCHfTj945g4XZSDUxicuRe5O4Dj9NDx+kDpI31hGT/8wz+Esy9/CX7sH/80qjSB0+nIfKDhWyFgMNu0qmE054DKBGYBAE4qMm04r6j5Z9U/6HRQpCnWRyMcP34cFe8Hq/vSvcCweZjAVwUSn4aCLMBoTEmvAGEB0KyQMjGeR+0JZWjiBtsTAICSczZOIFBNcSoNnY2/kPWlsruTKSsYAMgGHrMeODuvd613vAgAgO3i1TbQ43iTJN93MSUrgq0ZjfcOnwX3Wv4zS3N0+gOUSSosjUyS/woLgwWg0xEphrAuWOUvCly9dAmPPPwxPPzQQ7h44aLkDZZBzGSfbEDGc3wmBALSNEOn08Pq6hqiKJLkn+eVGU8A/tuuZyIXMYAm92d6kvUGfVy6egl333s3Xv/5r8OP/tiPwBt0pTPAeLqOXr8HjY8U+ZH/8e8axNRndwQA3NCoPXrzrXIHmGg6XgGsruD5hx/GAvWMeYJu6CAqU+RuJRVeKu6J7sbDEfI4Et2MAABiAEZLVuMMywsz1X/TS844uKrzJgEAonBC2WL1lbWNJEfleZi4DuJuB5MwxDd9x3cAYRcj9pglwCBBhqH11uZdOu00aZ+jvTFEMm0ALQMgq7wZBgABgFzaxOjGIohl3QlABFlmtdeKjDaJK00XACKYNVegSaBMZaMBAYyj7hwAoFIm7VU7jRJT+Wna/7Em3E5UtcuudtrVP3yHJ9doOxLsbUw1FZTZRWwjE0CDDN4Bc99N1wBlAJg1stayNmdz2DRkQZPFGE43IS74/E7f94TyLRuVrfxvUAzrM9XX5yAA0MqqZ9IomRJmThn9vdX3N/4JGkjRoaL9mj8OP1ezQ+b8AGTzZNLjcD5p94C2kaBYMXLuzDES7HdINYZfbudBXVI3c1q6XGk1RgAAs2I0iKX58N4mz+x1GwaCvdatGDHtD9Wnu68ctqH+t5O9nRLvA7jkAz2EeEiYDg0WFLBV9+2/aF83b2b0zh+J464dWHKtsZIAVpd6HaXm686hMhU7ouz9FwyAeyQrxUz+2Qc9TaR/OvcfVorJDjPmAVJ5lOTfdxHS+E88LHR1Eiq07Eumi44gbNtf/84AgM4VazrK9ZMBtK6hvvzZ6lVfs+xnRwyAm8EAkLFl9OP0O1HzyAwZvSUyFlwKvHD5Ej784Q+bfukaW8TRFOPpGEE/QBCGWBos4jWvei2+8q1fid/8wAfwySeewMrqCroDMjxz3HnHSXzXd7wTqy9cxF2nTyAeraHrJPDSa/DyCdIokiSbiVpFrkqwgGDhNNyls8AC6fUBChZjaZK3dBJYHeJHf+RHgH6In/75n9NxzI4DYgQYCADACrHsNy0AwFb/lXpO0MWTvYPj3M5NMZs2iZu2DySKxpZWZJ1m6stBKWbgIy1oc239DtlakN4wBAxy6RSgYKRlPRrup6LVYMMEJ2SsSS25zn87Bur03sRNGi02RSYbI+5r9XoRAACbULNybllaNtFm4SccdGX88d5Lgl/QvFpBEG7OHv2+OEalm4uRAzouopUVPPfMs3j4Lx/CE48/gSeffFKq9dyn+cw5jthRJZpODbhidm8DymisQB+xAGtrQzEdt8wxrl9cq4V14HlyXP6bazbHBn/P62HLyM5CV0gZ3UEXH/i930JVZiicAkmeYHDiBJLpulnT+Xw5FrkGt1iTMg4/dyGAIwbAgYZBL+7BxFOeBdK1FZx/6BH04gjdPEa/4yEiM8AlSspKhCcAQDRcRxZNBQAg9YlURi7AEqiboESRQBugqD6LE1qcjenMmqQSVBHBK9IMXZq4sBLO9khLi+icvQtvefvbUQQdTGia4jAAMa3wZpJ/O+2aoGsrCUDpsGo+KwGwAAAlABq7a6/aerE3SZAm+moAKAwA87fmTho8NTqghuZXpyBy3TR3aiQAqjXXTYMtahSAsMRIg3SbFnsiIaiM4z8r/xVd/ykYUJDjoAAABVM2pnJtOyHLBLAJv1DhrCBiExnAYSf/PFtLJ7NBEP9mxZdIMUEA6nH11SSF9irladU78OcqAGBDkebZ27kshEXjuC+0fOu+b966WRtIuZ1mINmqvkB0c+BQDco46pRuqZsMoKxMyES2ugG3jtnWHFgJgHWKtgmY/l2JMzsrXto9QAGFwwAA7N2bqcaZ695qVT8IAECcsY2mvJ0w304AgK0+2zFg5/KLDQC0x44dcwweLSPFtllkUNzr9dBlq1ruHwKWNfrV9hgQgzWR+VSS/LPdX5rTtEwBVY++NgKmEgRTSRKTf8rsyE4qM3YCMJXLmvCl+6ukQAcEAKhXitJ9bQWNwTKD5q1eDQPgCAC4mRIA3Wc5ILgWFLLGMSFPE45dF9evL+N3fvu3ZT2cTsbiMyH+SWkCt6Og69LCMekC8Lr7X48nnvg0nn72WbzqNa/Ck+c+gyB0cffZU/iud70Tk7VlnFrsI5usCwDgpyvsxYcpDe8coLewgDQtUZQ+eifuAvpngM4JoHMM8AbAcEq7duDaMt7/3vfi2bUh3v8v/qUk/0zIs7KC3+3Icl7QS0OSroYBYPXZwgQQ0I0MCGWaCVvSgHRiAEh5mikKWDNOAQcsjb9gJZjjW32CxD3egCglgQFj4CxxhikzWd8ly35jjKFxp8aRNi6UNUHknzrP2bdQJZu2uKKzyva42VPk/yIAAFwPxEuBQGC7lR6lvWkq61mv30e3P5B1TkEW3gv1gqAbP5PmyXiMxx77JP7sTz+CZ86dE4PweDJFv9uX3xF4HPQH6IShAAnME6Tlr3j26LNl5V/b92nszLUz8EIMhyPJKax/DI/FZ8fzts+f99cyy2zRiDT/3ClQOgXG8Rh/9OEPYZKMxV+iIhXEc9Cl2aN5UgQA2H5cZMiSK2jy/7nsA3AEAOxp5t4aH5KKNvPr9SEuPfwIwsk6wnSKXsdDUqUGACjFrM+JsxoA4HJYuHR7ZfDeaHQlYLOXZvvHtyp4qn9nf9YU08kESRTDp5EqW8bQiObsWZx93etxz+vegFiMZEJZRAR1s9UPERaRCsYlWUOQRta90QMgF6f8WQ+AWQmAZQCYcqjh4+q1qNM/k37eK1Vv2YBPP2f/6Mfq5b+RAZBWKQCAV3sAKANAj53GYw0gDVXUgqRCrTcbBv9bHP8dAgDWgaBpg7b30WQYAGaPauVu9aKnrav0n02l3xq40FNBzfN2U/Hc+3lu80ljfsYN39JWmfxz82fgwICoCezrlKv+2c0GALjNbecBcKggSo1eWylLc5+tcSeNzXSWaYJg72X9vFl9mS9jzMkG7ABScLAxA+ThfHFzbgI4+x01kDiv7W+xOGT2CYugaUdUgw4mGBMTQQEANNRiEGFlSPpd+6rB1DdsPvG3v9guET8IAECqftRQMng1E3XmHh7KpDu4g9rk3wZvbUnArQAASDLcArQZkJI+Km1tPQLbmnhJQt7eEpQ1KrpXSs1s5Z8t/2TfJKDGucUuOjQCLXOEoYd+N0QnZJLCZCRHziStblDKrc8kEPWz3v5Z7JYBYI8yDwAQ6NjqdQQA3HwPAO69kvyaNnlSEOB4iyJE07Gw4Iarq/iD3/89Sf4n4xHyNBUdNCugK8NVSapOnTiNbtDF277+G3H+/EX8zu//HmJS6kMXd919Br2uj+/+zm9DWOWo0imQUdWfwknXgHyCabwOv+MjXFpAHsXIowJdVv4nQPTCEMNrYyBzcO3aMu688yyWji/iD//so/iPj5/D+3/5XwO9rgAAwooJQ+1uwPlEouQWAICkz5W668vezyozk9Qikzkm5r8cv1mGTNpXKzOQv6A3VUGKuscKtqVz6lxGmaGsCvEVYJVfpDsiN9MYjIEbgT3edbJYRZ7gsGOHxon2GehctfCdncWt9re3AQDA9Y8+SuJjRN+SJJHEmkm/VvVdYBpJwi6eF0EH2XiCC8+fx+VLl/EXf/5RPP3U07hy+Yrc/25Is8Su7FfsFEa2CruoWLp+mqjmnsAMfzZeH0uOISAE77mJR0tKTpgKsHg4nggDwLLIbGxi2Qs2LrQeJ7wmvselxxnzCL9CnMX4gz/6A7gdB9Nkit5iF+NogiDQrmYC8AncpB3IlPdlTBC3ahl4cNvkLXukIwDgln00O5+YAABstBpHuPqxj8Efj+BORuiF1Jxnom3Kq1Lcjdm/dbo2QjqdyKpMAIA6dvoD2BC6HWzYOcHKG82SxJjD0DxtpYE/z6ZTpBUEABi85CV4zRd9MbwTpzBlz9hOnywsodwI6UYWWrIC6ARrK7sqQbC4qp2qVgJgAYCtJQCa9sokr7U9jbM4qzKiwaRJk20LV5v/qYGZBPK12XkDAggcsS0AUKGIxwIwEBmWpnNCq1a4Qf62P7fqinbCIn3Q90M/agEATZY8ywRosyJqZYQxcKNczgAA+niMM/XOQ+/A3qHAvUV82Y87lM1Ck/9SNvI2QDTvAaAmVXajblpqvVgmgIcNAGwLIBBIEwq+5di0euSa2kRoAIBZ70QNMnXcbwQAZqr1c0+6pkmLnwAp+gY2a5lFCqpuxpJ6CGydpisA0JIJWJ8CBmlyfCZT+t8WALCAxEEAAG26env87yYJP0gAwFY9bCXXzscDm2h7PNBOAJZN/G0Fz97DnT7XnM7+AJz51bN9NI5j3ldx8md3G8+TYJjJv026CABIwG86U+hyrGCZ4Kqeh4x90dOk1v1zmyEFmcB6lZZKNfYgiX+/R50rZwmNsVJJ5JSFpntUDTQ00NO2T2YnAEBYBgYk5XstAMDvYgB+BABsfXvl+d4CJoC6RnK85LrOEQCII0yo0+91MFlfx8ceeVi8APIkxmg0lLG0uroqXVz6/QG6YQ/rwzG++C1fgiefOoeLL7yAaRIJFfqee8+iG7p417f9t+gHDqLhCnwaVLITVLKGMl1HVMUIByGCfqhygEmKbtXB8hPnkS5PUI1zHB8cwwsvvAA38OCGLh67tIwPP30NP/MvfxUOW+71utrdxVMjQKkis7OAYX5K5wvjAaC1V+r/OygydnShH5WnlWqJ6Lj3a7GJRrdC+ZcYzTDehNHmgcEnUzsNq/g7MihyafnH1oJsOyi/Ea8NjedEdiFMNXYh0DnpEAAgo5YRkfg32YKSte20DAALAOhxm+h5Dwvsi8AAsFVzK630yAjiPWYRbzhCv9MXo8S11TVhjvzVR/8Kjz/+KYxHY+nUxUQ9TVKp7rPaL8n6eCoMzV6vi05HuyFY2n6n05V1hxV9VvbPnLmjXpN4LPEgMrIXMmNLx8V4MhUAwALG7X2YsaCs4UYqOmPiWmRYWOxjPB1hfbqOX//t38CxU4u4PrqOwbE+vNCwO8xY9BwfPk0eBQgwjBPTNWAPT++z4iNHAMBt/Bgl5aQLaZ5h7dFH4Y7WUA5X0KUnh1sIAJAWOUI/gJ9VAgCw7QkBgNzlAlvCK21QsnkiKtT/vFDqjjEPqd24KQmbRnA7IcZckE+dwmve+lWo/BARdWR+R9r+CfYmh9fkXwEAtk/hik4Xl+0BgO0lAA0NXDaCWu+laDCrPAQAbE94Lu7a+tz0C5XFvuVCYNBC2yuAGwUrQJsxAEgfLaN1o6ynsZ+nf4zmn4CAdkBQ51n5nhqsVvqnrcrvbRi2NPC1M7EeyT7NxhzRJvjNtUo/6x0kAPsDKHa+KknURQ/WmMdJPcQwA0QLWG+UtkSnx23kE5+7AACrHBxHtsJv/RRUz2h0zaZyb5MjDW1YDTGWH3M5WBsAqKvS5ng2QdXvobO5cT03AEA9zuer2frANrwEijKGaPIUpYOA8RMwc0WTS0WvyAAQMyhDeW5xlnYebJu8ow0A2JZ/cqotT4CtDnwQAAAD3zYD4HYDAGrph2htjTeKuX+2YrP9gzl8AMD6UDAwrQEAoaSSAUfmhbIvLMPFSsn4LNKiQJrniJJUTHPF/JVZtziPe3ASMuxItQ8QBh6LoHJM2V+qQqq4AgDYuVjfDMsE2L4LzG4AAGk1a86fgbjtAkCgQ6p/W7yOGAC3FgDAaqqwnTjuBAAY4cTJk5iOhnjm3FP4sz/9z1L9JwBAZsD6+lgc1xcWFnH5wmW88hWvQlU4eP0b3ohf+8AHhAJ9x913SNHl5S+7G//13/gvUMTrCJ1SugGwJxGiIZJoFXlYwh/4qPwCVZbCm6ZwhzGS55fhXJ8iW17HUqeP6yvXxAC/8CssewP88//8BP7RP/83CBcGcE4cl5EmDvtC4Q6UTm4BgJbkUhN5smg6AhJIsl6q/w/XFJEnloW0BmSll0Ac41UaBVK6qp0aAlQO/6ixpqToIqHIUZExIGwAxntG3y9rFMEC0zHKofmgdsGR5N9hy1CNiDSAsm7/5uhiNG1YazPdq/a09WwLjO/xiBs+VgMqhmHGdWI4HOIzn/kMnvnM03jqk0/g0vMXpdrP23Vs6ZhU+WnQl0QJet0u4oidxXz5OZN4vo8AAJ8VmRkWlLH7GJ8NgYBut4fl5WV5nmQX+MbkT6TELB7mBYJeH+NJJACAmG0bLyi7nnH9sqAmf6bH0u/muM6yRKLYKI3wG7/96zh192nE6QSTdIJOv4M0sx5drvgNEACwQAAPwULkkQTgoEbb0XFe5DvACUPH+QLDxx+Hs7aKYnUZXY9IawEErtDAOkEHTlZiOhohGY8lMJEkXBaF2bh8tsVWJRpsG5RyAlLXJUidJB1kW2XoHVvCCA7iTg9v+OqvQ+oESFwPWekgJIVX2v5p8mZNYGwbGGqrDLm3zg+0+iKpIXIWZxxKADwkhYOcuw/709JMTxBF0/K1DtqZMNq+rCUCodc15n+S/JsuAGKJZ9z6rcGL0MSa7UQQY+0CoNRRlUFooEsAIKcEQHBm1fbT3V8M/4zWX6hnSvAzY8NIFkxFSAGAvQbB1gSwpQFofYutZNWpsjG0sUElz+0gAABJJmdGPp/z7FSo/2neWDM+aEQTBHJv5bm39NA8gmr07B2alQDw5/r8dLOuQRsDDijwU8AtEoTI0PNKhFUGJ4+lAkKZAQOV5nM2NbZjxATypM9x7HHcsQ1gBqwnpg3gQUgA5h9/62ZuX0klA0D7nKtGXvWgwtSRca/3U+ar3CzDlTB6S6FSmuph+2m132s/K4ZhxmncVnsbeY0Bt2bG3txSWDNsmp83tNfZcyNoR+MhBsNWL8jvssm/PG0CAC1N5l4XXt5fBpvzbf92AwDY79xPF4DbHQCwgaAN3CyIohR5T5LR7V77BXA2HHtuPyNVWKjE9HChCzXp/6azCJMDCelZfbUeKLIEMEnQauFkGonhH0EAoSUz+bfSE2qcsxILvR4GC33R/rPqzz9kntEHYDJZVxlaW4LTYsu0QafN7tN2AAD3HUpwmjHEtlc8T+qnfbnWDqnZrRW01oNpW3bd21lvJdCRxgqKSLcN/kzbAJqaa1MVbZvtttrYbtaes2YXtnaIesurE8O9zd4DGTvi0UOwhpK8zdoANs5EVqA4e7b7YfApKM95ouyNTP0qAh9s/zcejdDvdVHkKZLpBL/3u78jf19fvoZuJzTdKOjJlOLOM2dB+nWaFPjGb/wm/Nt/92t41WtejWk8wYULz+FLvvgL8U3f8DW4fuUizp46BpQ5UCZAPEQ0vo6SDP6+j7yirLNEGGXIrqxi7fFnMIgr5AQAeguIp+vwQh/TIsZ6/yTe/8GH8ZO/9K/hn1hCcOcdMmdymskxuQu0Oqx30PwxDvyk5vOe52kprD/x2jCJvVSoGQewhZsYxRq4gLJAYYapIWfGWDToSHzF+SYJf0HzPzUL5DV6BCLoYSX+N63k37AGWawRtoJwIe0fu18awKAVD+rYtYUIG3/ZEdFs5PNjc8ZormYrtDb+tuzO7NUz89YUj+o9x8Q46m+l8V/tR9Bq1cn4fTKZ4umnn8ZH/+Iv8Oijj+L69evyTGwXL69iy9AQIVuC03+C7v4VvUxInycDeLY1oKz5cNW4L9A2gdZvhP8tdH7Pw2AwqBmuPEWun8rqNKalHo28gUlkAQDDkjIyActoosklk34FDghw2phHmYHdbogr1y/jl/7VL+LMXadw4o4TuLp6FZ0+wQM1ROV6SMYIQYDA1f+WPesIAHhmfyvY3tbuo08dyB2gwKqEV2TA6irO/eVHccp3ENAptUglwUnKAh2ieDRDclxcv3wZoVMhiyYSIKRGG8UFV5FPTZalnVFVib6HNCxObCbBpO+IdIB9vn0G6BkiLtb9JRQLJ3D36x/A0l33YHk8RX9pEaUgsUypuVCZ5Fqq4vTlN5r8Odd8CwCQHkSEVirqbJ9X8W8iwTTRo4u+MX/ZJESxm05Nv6yTfjVg0g2plAqmEs5IhdYqvrgF8G/HFZTSBrM03hE0mZuSVO6IYhKBpMhNP8fP5+wZLywA/t0mrTfLd5MyWwr7XgfE9tPXKgzaiaRFV/nECz7PlgfAjVb8Ce7Y/aruad2i6tkkwFJguSGxvRETPAYxvJ9q+KeGLxxr1sW6TSuW7zDJvr0WTTqI4EpKuAkAUMIpc/hVho5TCAhAAID/9iVxphdF48lgN1EdH00Vz/F8pKWDjF4UQR/rGTDmxAl6Ol5sVwgDQrVR7B2p0EYG0r7vtlooyaltF9YK45v3apIhiblJ/usKsnnwUrGcTQFaA62SFkAzsop2ICJxjjo51w7/xrFZn0fLhHGTBH9+RG/EurQ9mjW+UvdgbUPE/65D7xnQqDEUlHPYATurGQytpKt9XgxK9vPaCb+zVfD582gqthxIh/fa7XyeH6dtAMT+twVJ+G8GZHxOOz2A3Xz/Ts9wq7sjdHpDDWUkaOeL3lulm0bRVIyg+r0eQhqVGaq/jGu4CGmiwwokQQCu6wR8XUiHnLyssD6ZqKM5PV8MyMYhJxrWLMOJQR8dVv5Fa6rrBv0qmMwwmY6iyawEoPad0asyDTQ3maMb1/X5MUQAmnrukqaEImVTwFxkd2T9BSG6vb4AFspq4P3SIFzRQAL5Bh7m9TO4ZuJEJ3BTiZZ7aVrIirGbzDnRQGgATVDEeixwzRFfIa1iSwcR8122cqrmbwZLMC259gp/N+va3kJYsX5kMmloNN7KOQAAIABJREFUeALui56c1WVfxrgFz23E0Px777B9ez2WIgpBWn6ttJTUgkOSZtIFYHHQRzydIIsjXHzuWfzHf/9HElOxxeTqcBWZU6DT74nj/ulTd+L+V78OL7v3FXj4oYcRTSJhQF6+dB6vfPlL8HVf81ZMx6siBwgDB26ZII9XEUVDLJ5YREHtfJEiXV/HoPJRXFnB8NwFdCY5MIpRRZk+W1b2fRfDYAH/94c+ine956fwsrd9lXQl6C0dQ5Zk8LNSesSXVYbS1RSeO63HycW4w1ThW11gZ6Z580RtCxkdJfX+Zmj9IrGUdcCMaxa3tEIj38frb39HHXcJEOEglyRQ90CJBIx3lPWtkpjADNi2VLyJeuxpG1aBlQ5YXwLTRpd+DTKXxPhTLqRm4Akl3njb0DKPzAlFPghMMRRXw25J8xmDcq0RgL+AtGaQuIiFMRre+UivreETH3sMj33icTz68ceEij9dn8j6xZiLl8skWmQBnIMG0LT3trnHysbQwh/vq+75td9LDTkYDywDotp4yL6XgEC314Mf+MJIIgBBSQcZAQK+OS6Wl6/LGCYQQXYAE/Y2O7bZIyz4YlUffP4FhpMV/LNf+nl83htfi9F0iO5iTyQwvLcufcgYH2qgK2OCrGjG89qN4nP3dSQBuK2fPd0uS/gEANbW8MwjD2GpLNAtMrj84yqFka6sZAIw2F69cgUBNxwxyAgQCw1GEylJ/KUqovRFSdyN4QonYxB2JKggxYuTNC9yLNBsI03Rv/NeXJ5m+Gvf/DexujqCP1gQE45BvyO6KlLwdcoyYfJNdwDGIEyT1RhQX9J3SRZlLskZdUIgVYuJNY/ElJ3ggTb2s/QdhRZaC7k5liLDraq73dINKGEpzE0FnxR+X6r5PGJmAkwyCRQAILOO1RG2KikQM2Aild8CCAJYmPMW9kKjS6+vrxVW1FqzQxqHmyVABwUAqLGjRnMa4BlLRdlxDWrPgJraRpqyqn2vRKhMHujwLkZcJji1DsCWCmY3H3sN89cinWqM/4Keg23TY/5F0KfUZL/j5JL8EwRQAEChGTEJqita1qxyFgBgMJjMAQDrBgCQjg57BQC2SZrFSb+1M8k9MWPEbtBSn6DHhUl+LGBihxLvl6Xkb04yYfVJ577MPMMUqNv2yTPT/uiWmm89AOwY4tjfyMvYYjCbC7Dv14CLa406+/O7AiYuxqDJ5gltScK8X89OyeN2AADPQwKb/WYg28zdNgCwGQhHSuthvnaTgNvAun0emzEg7LGsKROfUyPf2vwqtvv+etzs8f63AYD2+VoAgFOIFSBp+dftyPrNyWpBNQIAASVo/BlDcyZfnousKjGl5p/tpmgiaIxypVZO1pm4/3sIHGBA47RA2Q4aiKs5LPdRrnsJg9DaA6AtW9KqncxqC07NsBfaYWkrHWp5xnCnqtKJVDt1NdO9h1U1xw/hBaHs2Qy2LYNHMwobRJcoyIji/ktAg4UDev0I6KeSLBYObBu2in44QvHmvqZMCWn/aZXQTFik77pNpKxhqHXb5ufaAID6A+1dRz1fgd3DTKqd3jUBlyc0AwC0GQDmvzd9Xjf+3bpjKYjF9E6+X6ju9L2j71ImDADfAdaWr6FME/zWr/+agAHxdIw4nWKUjOB1KPUgA6WHb/z6t+P+17wOo9V1xNMpfukXfkFM9R580+vx9m/4GjgVzfRyZOkUWTKC78SIpkMsHltATjo1QaDxBH2/C1wfYvT0efgTobyhillVN50vPA/jYIBf+g8fxd/6uz+K+77lGzBMI3QXllAmBcK0hBcGKJ1M5ajixQT4suGyUKIxnibcO7/aoH97veJItuwdJoJ27tu9Qz2C6h2xiTHNf8k4br107zNgg9kYZKhvA0IbXp2Jby0QYOIiAXaEAmQyVpXeWt8jURTR54bpPPcikSUZWW5ZwF9YBDKyNQoZG/KH1xnHyOIpQp/eXqt46qln8PFHHsOnHn8SK8sjOCWB9B7Kkp2q0rqKz3hLfa9URlHLIeydqb2B9L7WzC4DXth7LyAAHOkGJmuLaQFcgwNmjghdny3C2crPFHhYeBRAwxg/8zuWr60IyGoBAJF3mHtuAUP9p127BL4z3RlKrI6v4//4+X+CB9/8Rgwna9IekL4tTP6l0xn9ImR5pizYQSgtUq2vxM7j77P1HUcAwG39ZBmhA16ZAcMhLjz6cXTiCXplDjdPJblKiOazNQdpM2WB8eoKnJSLeSRV2FSSV630SSgvfYsbYy6t8rlwWe2RingplEhOLOqz1sdrOHbmDFZzF+Hps7jndQ+gc/I0Ik60ToAiT4y5ijIAeMKVVPDV7IV1ctMNvLXK6iY8DwAQBNgAANgGL4bKqDRn64pu9MkCaDQEPmU6KCuBZyIUSFP5l4qu+W+GeuJqS4daAwD4lH8KZVJ7lSY0nDFBHB3+xUaG1DbeShNMNFucLmGzhPn9MgC2H8CHCQC00XFroqiIqkayGuKqjERaxZlgkRscF2Cp/DPgKbQ/d9sIzW4kbWr2ZyMAYDfZdlBjgxe5jZYFYNB1YQcYejWDdAHq5iojdbjTShY2r1S3AAB7fOPybwmFNhm30gIbCO0JAKgvTM9Qe6KbRpQm4WBixe/cLOlvB2L1Ne4metxiirwYAMBWbBA7rhnkH+brIAAA+6yVSunV/ZpVhmEhoc2v4tABABOkqru0MXU1P+P0EDkJ2+FJyz8yamgqquswQ1i/ZJXamIR5DkrXQZSlGJOWyt7ZppUVxyXXsSJnn2wX/U4XffaldhlQ6jxl8K7MAwUApJ97ltwgADBbj9L7Z/ezxlxT9mU6umeR7kWy2Opuxv3H9UNxVe/1+qYiarptGIDCshUQkgGRi48QkkRYAFrFN1IIfr94Hqj7OtcrguKWDUBWoF1mrCxH5TqajBHUE+mfhQlb7DDdJOxKs5dZ8NkFAKhWhWUaR+nSRSGgFdklTPJ6gY//8IcfxDNPPSUAQJRMkCFF7pQY9BexurqOd3zrt+OVL3+VJOLxaB3ra2vC9mTV/+SpJSSjFVRFjKpIEHgE5scYT1axsDBAksSi/y8nERaDHrA8xPCZC/AmGZxJiirOpeuFJI2eh2m4iF/544fw1d/53XjTO/4WxmQm9BfoPI0gZTcAHwW2AAAM24Jg026X8Hb13+6X0hWm1cJYwGw5oJnjM8yvTWq9c5KhBpy2kdrs2bXBYpXQ2J7yfB89Aww3QP7Stpw6/pl0U07LCroDn0aKbJEdsYDEWJhSPQVKHJoeMtBEien6uhSdOsa4EHGC8dWruPDMc7h65TL+0598WFlzAZ35PUzGKUbDKaKY6xyr6OpfoJVwVyr/LNzxHhF4mDfOVpbCzIyt0+72gxJAplIvgJkuQXPTmF0H6kKO9fgJfImd01R/dxAAwHC6ip/66Z/Al3/Vl2JtvCpmllL0ZAc0MfxjTKFyJy5nHTLYAr+9Mu1lAbrtP3MEANzWj1B7XQoAMBnj2hOPo1i5hn6ViyyAmsQky5VWJrlCgXh9iDyaAnEsFVnRgPN3NQCglUYbuBGRo6YwK7h8aZDhMPn3Aqks9PtdxGWFtazCs9eHePArvgZ3vPwVyD0XURqDa4xqq5R6b41VmGRrEqCe+SYzVoqUoWVxa1AJgCfUfwIAtgWgkodt9VIrzlbjrMGNDQ7abf8sbc9WKFTHr9uFUv5FYiCBFO+Z9oHVhMtFQNqS+D+1AABWTgwNja6mtuWfav9NEFWn/JsFLLc3AFA/OLNp2Mp/Pa1MhZdpAiUoTO7o7M7ARnv6Nr2rbeXfOtfWSZ41UJwzlpP48TZnAFgAYD64qQ3vbOHA3AwLjKjmn4wK1cPVAdEWXSU2CX1kzihD0QBkBnBQCq+65NpkXIAH+T6Dw1vTtF0yADYP8oiS5bIOCchGnZ6pJNjvma++3CgDYH4MtZd7qR4Z+u1hbQMWAJg/vnU2tg7uh/X9+wUAeF4WrLCVf+vErGaMrP9u/TpMAEDWbZvsm0DeGokpUOYYmZGuO7rQszJfGA8bF26hrtR0Cc9RISkyqRzR9I+6f1ZlJXgWPw2ajFUIvACDXh+DXkdajrnsOy0GlQoAcDxzr71hAMCCYs3iqe7XbamboeMKi4GVwDwWpoGkUZJUKQuKFTRW2tgFgBVmarJF3mcMCRumMsvNKZDEKKIIWWxAACOZky4CTD64kfMeSjXTAAKuhyRn9drECy2PEOvirpVbm+SpAHzjeNltCjg/zj47AADRRRuSPLMTMe41YBafLcGkkPc9z3H5wnl86Pd/X2QA169fRVJFyMocvf4C0qzCt73zXThzx11YPH4S6WSK4coKOuxKQV+KMoVT0J45h+cU8DoVkK5ifbSMvsgIcrgEuSZThKWH7PIyRs9fhjvJ4MY53KymfshYSLpL+MCffxKf97a348u/77sR01eHrvIFhAEgHZS8ArlLlpWOAb8QPhlyIwG4UQCgvdcpA0i7BM1uezarn03n50ePISpuXLxaHaGs/MVSxdtAukpITGm//kVrfBsATFgIYkhfoGICnlNSm1G9iw6BFikgyW5k5hcF8ymKJBK/heXzz+PTjz2G5556CqPlZZRpCpLaWZRaXFzA2toIo9GUggdUoAN/gWmUIc0hY0JacQulvpJCYFZkKr8VUFNbk86w0ySYUJlCHVfYn5m5XksTBS0opXhDsKNtaMsxLK0Ax2NhYSVZijNnzohHwOLiojF6pvGju2cGQEUTcxcYRWv4oR/5AXzzf/V2rIyuw+3Qg4w+T4EAvFKwlL2Ke1YlAAAlYS1o8rC24Fv6uEcAwC39eHZxcgIA5EASYfLs0xidfwZ91qHzBCHpjNSqS89MDyUNguIpotEQIPpGLZBZuGylQf/W3vFc4OIkQ6fXRxB2pbKQsCOAiAxZCfLx1JNP4YXrq1iJU1yLUnzJ174Nf+Od7wSXmGlG+iPfyyTcUpiVtsPkWslWRo/YIhK3AQBtp6fJv4AANf3fSABqE7+Gblgn/1bP1dJdGny21nxxMZC40NAn5fg08zN+BdawRBJXOtIS/CYAQNplWSHOqd+jkZBht5vEf7b6bwMcS19qP9fbGwCwnIbGGKdhrisQTyiF+59qQkO2z5LKv/ZnJRXMbh58u0WEuZHw5xY9tsG+3ZD0788GAKAx2axBgJYjeW2CZ6r+NhGXZMTSjc1w2m2y14w+bn+WPKxBQO3CbwAAS0esYwJLyzMRl6VQbgowmC/aKryXeWpMxwgGCdhgHJtrtscc/fIgAAB7bJmNRuO8i5X2QN5iGR0WAGhMLA/k8BsOstsx0Q4A23OsZnqYuSmgnRihavcGT/SVW78OGwBoj2VheRkQS5grBABo3GoDWeMZ0NBISbUluOsLAJDkGcbRVAAA7c/OvcD0b2XawoqXF4h0id44dP2nZppVPQsAqOGgAgDUcO/EAJD91yTJct9nJpJmNnr6Ot/tuijmagLcNaZY0t7MZPbUEXfovC30f/MdciDS/QtN+rMU8WgoVd8sTZAnibjMM0lR/bEG8ARBvCBQSQF7fne7cLo9IKTm2LS7pdyI4bQABGZXbw0MpXqblmu1dGyjWeyNzYLbHwCQ1nhy78yoNAatFjhJWZUXzxwgoF9BnOCP/vCDuHLpEq5cuQi4qTxyv9PF3fe8HG//5m9Bt7+olV+RZBRiUIkiQb52DV6ZSOviIp3CrSIEQYq1tavCACBAD+rPxywQ5YievYDJ5etwpxm8tILLIUfAh/Ef2aOdJXz48eex9LrPxzf9+I+g4DzwO3BKF15SyDgofNNxygAAQaHGeiIB4Oi5AQZAe13SuaKAnIZ3GrfWL1uYn/n53EolOXdNVdSP2rfUckYtkot0xf7M7rdzFHpluJoZaGJPsmxp4ijyCgG7OW1Cls6VWTONdP7zOui1NRrh6sULePpTj+Pic89gPFyVIhm9tqTnPdcXSo58F4EwCHKUGTsmMB72MYkyrAwniJISldtBKv4m6kcl/iAEQJVvIKoCHsOet63+23vA2yOsTMMwFB5DC4Dk+8WFf85Ety3XsF1iCADwRUDRAspknKiJ7P4AAHaKGicjvOu73olv/8534PpwmRcmshom/kIKEQNAFpwUiCEAQG+YIwBgfGQCeGObzq31bm64omcuMhSXz+Pypx/DAqHFJELHo8GN0quDToiSm36ZY235Klyj9WsSfmPTIgsmE1rt0bl07ARWh+sYT2OE3T6WTpxEmpc498xzOPf0Mzhx/JTQ3q+uT5AFIaaOi//u3e9G59gA/aUFSf6NdZCpymvCa82PZhXEmiC3AQCHxmuS/Gt1XlxbK9XntxkA9aJTK7qV7iM9xjcFAExQZQEAMRy0XAXDADBhl1YnlQHAoJKgAYMkAgBRVui9Esq/CdPICDCyALv/NHHdfKp0OwMAaqRjIRQ7M+o91GzuvjGEYlU59D0JTG0ixDaVbXMxW/3nxsM/1hxQntYcA+CzAQBQxouJPYRS3bw4NKUCaCn/HH+W6my6caimz7Qwa1VEbbCkzJ6tXkwotPd0bfIn36HsAvtdM/rHljOPzNYtfAzmv3Ozc1CPETXlsYHCRqMl41ZuLmG/AECd/Futo7mGF2NVt2tU2+tixujhEE5ivwCAZeXM0//luLcAA6DRz2u3C9Xnc602LCNWVAWHbM0DQ6vX3Ub7gjMgjui8Pp0iZXXOmMBJcMuEx1T+Sf3vdTq1SWVZZnC0x62CnTTPYwKcU2edSLVvOw8ABQDsg7csudYaYPcu26pQpAVGLmUoxdQ+8yV9zc1Hef1drrNMNmyCxMQ/T4HxOsbr64jZEjhN1LBQDMGULSeMHHOPaMoqVU4CCWRCEKgLOwi7XbhhF/6x09pXnKAHCwpsDYwShbL7jcYY2gueoIp0BLLeMRVKe+/2NPZvfwCgrnu0W7LWjA8gjqYy3ibrIyydOI50bYjzzz6Lf/+hD2E8WkWerSPsUGvv4YEvfAu+7Cu+Go7fwfo0kudGgLXf8eBkEVavXEDfo2l0gj5ZAVWENF3B2upVLC0uCliGTg+YxpJYxueeR3RtDQ6p/4m2jC6zAkmSQvwgOkv46LmrGB87hXe87x+BKEXhhXAqD26qs6sIKm05LQCAA79Q2ZAwALjvtOflDY4B2T+0UmWW0bldRrQopu3AZrtgvYHJCmGxsxoIaP/aele097tmfGus2Xjn6HkJQG9kbsYESb0AKLOJp4jjCEEY4NLFC3jyU5/C+afPIRmNEHIOGlkOTYxDnzImeiaUyFEgp/RHju3Az32UmYM0KxEnNMNLMIlyMc3mOIjSUny0SMjIuHdzHrMYSJJBXqDrdQQAsDGYmInahB4kCsf1UxEghOtP3ampFCPw9h4me5zxJLLst8WFBWEBMI6ZTCa4++67hYUlS6Z0Gds7AEAQg3KKSbqOb/mb34Qf+KHvw/LaNZTshCbMQh8FW1E6ZJ5SDqCyQ0pQe+yQsgvz4hsclrfV248YALfV45o9WQEw4SDg4sq2f9dfwPmPP4QBKVfRRAAATk9qbYh2sSLB+br8wmVxRxetn8zCpuJfmcq3EvNdTOIUJ07dgU5/AVeXV/HUM8/i6rXrEjh1OwOsrawjK4A7XnoPnrtyFf7iAnonj+PdP/A/wu8FiLJIqw7C12onIzbxna+OWwBAk2nXo+kgEUw1AVQjQC5g+nlWX5plXxfddlvBzQEATf41atL/EiBZ2suoNY+KFhRGnukCIAAAZZP0AACmKRkW0lDQsJaNRo5UgZaLu3zbJllQ40xwOANxPmmWK6+rDvvrAtB2/dfVvN47a3MfJv+sQlkQQALzIJCFn4G23reN9WN7jrbaaM9bbmNNTbvNGQAcWy0TPjsCbBXcXqutzNtKpnUy5z0SY8XWM21/RjZgJi9bvQztUAJ+I8+wLATZ1k1w1SqK6JEsw1KAro0uutsl/7MJfiUyJXEMN9X/+rmbIILXOg+KtC9ntwZ+M4m/lZSYA+32GPudofMAgLgwb43O7Pfr6nGxmwNtxQCwLBxb+Z+Zh5J03lwJgF2/bfWfKTANRjvG5dlWsmsQq3XDZe1hL2vTXipJSfunnp6GbKqZFQZO5QiDiZX/frcr4ALzVupppSpnJACyY9j9IWNLtlh0vVsDAJowNxuDGeut9VArVsY0zFD5KXNQ2ngJ19fgnW/T2qr2RA89mlz5QLcDRBEwmSCLIqRJhDSKkERTqfgvdDpwaNJqgEhtwckEXRkA8j2s+hlPG4Le4glESrEXorN0En5/AH/QB/0EOJfYeSgTop/ugVr5VwYF/3jmv7UAa7u47GaUzr/ndgcAbOVaDQg1nquzWVkbppMJmEBF4zF6gz7y8VjkHP/vr/wK0miMKxfOYWGhh7Ry8KYveDPe+rVvg98dSLWXsU+Wxuj5HLsOplcvIiwTZJM1+GWGyegaOp0Mo+EyFgcLCOm/QgYAdekFkF66isnVVSBR+j/bxhVZKQCAdEron8BHPnUR53Pge3/hnwLdELlDr40Ajkjf5wEASgB0pOam5SIBAFusv9ERoN2lzD00AZas8zOLqsaJGmHMLrYqAWj/rPEuaieGGuc0DIDmPDVW1SPbhN962xhOhzW5FUl/IeDbpeeexZOf+TQunT+PaLQmHh40g6UEg4lpJwxUZppTqsE5YztzKXtH+DVyXMbEBC/ZIs+RODwrXMRphdE4wXASS1vqkq2pK/qBca6phIdnl2eFsj6Mu79N7gUMMHGZehg0xRcxXJTCGuM26geYXNdhgb7X/ruqsLS0hOlYDce5lpIBkEQxjh8/joXBAKO10b4BgIBtKbMxvvrr34of+4n/BStr15A7hQAdMtYy7rOetDkUFlWRyX2m7IUGhRujzxsdibfv+48AgNv32cmSw4We+jDXK4HhNTz70Eew4CgAEBK4JwCQxOh3ewIAEE184dJFSXHV8VcXQSaxYovHv237PcfDwtIJrAzXceHSFVxbWUOaV0IFFDPAOMegu4TJNEFMetOgi/U0waRI8Z73/iQyV41gRD8librV6dspZ8MWk1XMZJAKAHh+RwEA/rEAACUEcq42ATLMgZoA2XqotURg4xYgP6GTvAWKjYFSbR1oTF5qDwCRALA6qm0AGQxNYwaMwjUwW7fqwhhAcnOwLuP222cWm7p6fnhZwIsBANgFv42Ay5OVlitG8+/RcovFIm3zxiAmJtVWFmBr4NVUsms6fGvz2YoBYPty33ZdAAQAMJtn2+TPtKfiPZAg3gY5/LvdG0cSsAbQsaPe3jsCBqxebj261ANAWn4Ju0V1/zbwZ9VUWnnNsQjk+FK53B4A2PC9c0UWzvAOO2twbJiAULXNGlhJd4g5cOggGAB2HNUux4c3/WZ2FxssWskL/551qT74zWi/DADLwhEquGGfWP2nskRuLgBQaQagY0Ysccgy0uo3Wz2xWq4twRQ4lKTerCniaE/TvyRBItV646fR6kNNAI1zgIBCL+word6MSwEAJOueZQBwTmY8Zsw2VDpHbYLdsNH0MxsBAHssBQM4PsRbgEm/+Arkqunnz4QO7Jk2mpUk7lxz+adDQC3wRTeeD9ewuryMaH1dOgbI/QkDYbSR/s9kn8cWqbJpC8jvo+GhdfGm0FZlbgZiZxLhBBinFfrHT2Dp1AlgQL8ABylY9aWhou3KYgEABx5BgFJZAFIhJngyP6l3PQ0+GwAA09rOJCKFtHsz8YzjYLI+lhaWATs5DYfoDmiyl+PXf/VXkUzWkU/X0OsGWI8S3HnPy/DXv+brUNGfKexIC8yA3o1FgqXQxfryRXTB6vM6el0fydpVOJhifXgdi/0BqixHwCp/lMD3u8iWVzG8uoIqYfnFQeiF0kqNHQoIWPj9E/jjh57CZ0YT/E+//IvkdyNzOK66EAoIK8V+hdwj0GY9ADQhL8w83CsAYBlIajJp98AWS9AWCsx4NTqYLQlXBkafSQbbhaU6xW3tFSJBkLHb6qxhmFFS9GLsubaKC889h8888bgk/GTdaBxcCvDGDl7dwIMvHRP4KXbmMFr9LBOpEYEASh0otgoI0nCPFl8uIHUD6j+QpgXWRhPR/heVjzTnulYgyUq4QUdMt+MsFwNvaX9YVrLeMScQeGOORWiLMuL3Mpfg2+nJeZvTV0IMBckQYtyrDAAb56ZJgvXRCO/41nfgrrNn8eCbHsD7fuZnEEcR1ocjdILuvgCAIq+EARMXU3zZV3wR3vPe92B17Roy5HC5/rGTV0qWowIA6gHTAAAuGZS7Xm8++954BADcxs+USyqpXzSzyFavIOh5GD3xCaxfIdKbwS9zkPRSpJkE+aR4sXI9XFtBNB0LOMCeQdqhjwY/HnIu8AT2gi78sIcnnnwaw3GENVL8/3/23gPasvOsEtzn3hNufrmySpJlZSPZlmxJWICNMWEYwgCz6IZp4pAbN00Y3NBNaJpFNwwYw7jH4LiMxwkDxhiMI8YJGwfZlmwrWCqpVOnlcNPJZ3p/3//fe96rV6+qXkmqMl13rbtevPee8Ifv29/+9ibdRmyFXAEAkihjaxme8VW34J77PofGRAsIXAyLFHc+/248/9u/FSE3KVnWTKAmFQRpMjCtACp6Y+ncQnmuauJDv1lqF6VENw3CKUKA7G9j/5PFdo2Qn0AGpdm8eQHfHgAgTUgE+0wPvy5e4ycXNmmh8DxBZoVmajRbhmEklZHNHATLOjOfbn1qR/ppZnF8CpL/Mw3tUQJEAEnAnnESea4JwwjplZspss9abTY0XNomcnNu1mpI4lgqU6RcERBgcExqqVgkCnVUAYDyYzvg4vTz0RYPZYKMBbAE1zHIOW0AK1ks9n/1Si5fK1kkbTMMrjXc0vutmhS2T5VJgz4J9GQVDxkpdfDQzyoY5i6yiq+uD9Zb3AQdNtErn0MZ0BgHLFYZeOxvzGsmx2Aq4OXke7uE2n6GtQIcXSMDFEgLhSQMnOc6C8dWPYDnqTCXgMM8AAAgAElEQVTOaY+SOvJO+fG4XjV+hzJjwPZkj85ZkjGd31JtFJbS6Z9vwaQzjeHRPN9k82TCtG0YJdu5SSiGodTlJ+sh96/kUT/u/bfnfHHDD3t8W8/fjivbu2n/XmYKyGXbVtTt3K7m6ApcwPV3XIKsmhSz6l0PavJVbO2yXJxu7NtLkCubBoWjVHG9G4ZC/SdLzs4Le+5cq9I4kcp/s14XEEB6jrmH8Y2Y5JKWS/BbWmeUFaB2pzkG/Z7YbNrdxPbxlzjLsvfo/qcOBSL6ZoBTAmP8WcBmas4YIb9NATsVrYXmn0tln3t6i9RWnutwgJNHj2J9eQk118WBvXvRW1uF76ntGIN/q8GjrRPGqlUUyXW94LypCgjJ66xrpesFMmcoMJbBExFgWig2JifQ3jOLarMp7jj9KJZWAWmzMNR/yilaAIBbBxXsLwUAQOZByQaQsQdFFHXMjKvI8n2p5HkBQ9fEL2bNMvGRrkXjNYEAACulFlTyee3TFPd+/l58+uMfQ9pbwZ7ZaWwMI7zoW76VzH0cuPIqrHa7IjTXadXQYCUo2kBv6QRqRYhaJUV/eR7NBls3EvTmT6JO20hazq12MVxehZMIZxzRMELYH6p1L4XT3ACtFuO8AEXm4sP//CDuW1jFT7/s94AD+0Vawgua0kLA65QSgxIAQEE4bQFwQLclnqVqAOx+DaQTlbYLKnW9vM/y81SwlK4KKoQprDkyEl0K46lQtbAZrICllP5pH6xJepYwdmYsYxNhBa70dmk3PdtvpbrPfvl+D8ePHsWDX2LC/xjiIbUWFJTTCEWtD8XuL08xUXeRieVoLH5YBO0InDGmSOV89PjJ69HWGUe6ankUqVPFkACsTwcAOoH3sLK6ISAATT0yOpygil4/lNjdD+riajUchrLmNJp1hPEQrkd3gEzo/rw+HPe8JklCgVMm9WT8KJvHXmNZK6XFmC4Guo+SPcVYeXpmBs++/TY861nPwlffeReaZryAzBHXw//1kz+FtbU1hAPqW5AF6GN5aVWAJTJQeC+rri9fZX/WQN9cdRtxKNNX3BHdCoZpH7c8+ya89OV/gKWVeWUfxxF8vzZiALAFQNdSFkJdNJsNOa/y6NvKhDu3newr978uAwBfufdOKeoVCqo5yPtrqPgFho8+gIXHvowak3/6iOaFbP7s3RoO+rJ3sZ9oY30VC6fmMd2ZlEkUc3FEBY3WBIqKi8eOncRDjzwmgjJhwmptqoKBFNJggCWl8wpc+LKg1JoBKn4Fp1bm0Zzu4JbnPht3ft3XwG+3kJreQJloRhTOAgBM5LnWjiokPCWjBG5IVQYAIL2JTAUmrFxxTGXU2PiVXQC2v6XbAwAUo1EVfyaT2gZgCV18nzIAQKDFijIxAAypmFxaPZR+ZsM8gymbny3IYM9JP+fiPJ5wAEA0EZQ3YdX+WeWXCi6VWB1HgwfSwBioxvFIXEaqRLsEAIR3cZEBAHGMML36mluMFXXPlFzZZJhjVisIpjpp6bKl9ygn0yZG3DxoTDxiK5xmrxz1PI82NDNQbRVUgAYj6L1TAHa25H9zuLpJQ0nPq7y7cn4YVw1lgjBpUkeOrY+zzY4zAQDbAVi2umH/Nvr6FAAA5fPi515qAMDZViAJBs3jtDYBWSl3tgHc6f0llLsgEUbllMs8K9TaiVV/VskYwHNNotiotLhJ34qtv2vbUVrk6EUhooTtXAQErV6ABp5cv5h4serP6j+p/3xfta9Uf28Kn10oAKA0edtyo9RhEU7l+6eJJAtpwq+mqjiq2BnVGbFYBQR0JcU1jjDYWEe4sYGo38fMRIeaWGIfd9UVV2DY7wsLi6BHu9Myyt2GZUALYZPjloEr1bJROy1d73gNHVS9BmJWI7kOBz78dhsBP6/RADxX+o7lbLhnmwSmSuFFiV3IgPifGwDYPD82syE4JlZXVjE7OwP4PsJVJk1DBAQB6Kne6+Lj//Ae0XY6ubiM//U7vwuTs3sFeImzDO12E4vzxzHZ9FGvJKimXbhOBAzW0F86Bd9JxUVi6cRxNL0aJmbmgO4A66cWkceZAGkUfSQIRCDQ4VrAcUBAiIl1XMX9D8zj3Z++F//u5S8FDh1CkVXhkAFAAMB1kVbIAFANAGEEUrWdMZwRAVSOyO4AAL7KavjZfW8TJV909WgFR9cqTfo1QFN6PfWH3DpBfNX4YBYtlsU8TgMIyLmKdoaVaSRthxpbkehspb11nDj2GB584H4cZ4V/OBB1/sBzZT6mZDlyDtM+lBV80SahALJIIaLIhmr/J7EnYyFeP7JmCTio+wY/jkUwFexWO07ORYIoj56aRz9K0O320OsNkGVk8/koyJalHaNXRxQxMS8kqaarFz8rCkOE0RAVn3E1WQDEdIIR6BWySJPEKtpnGXkE7eXY1bkppdOY72Juzyy+6pZb8NV3Pw8333wzGpOTWoEh+7jbg08nEV5HAgCej1/5mX+LxcVFhP2B3ECv6mNleQ1xnFwQAHDTLdfhj1/xMiytLowAAM8LRhoAFAFUZpMCAGwBIIB0GQA4WxRw+e+X5BUQf0+3JsJ+lTwCnBhYOoZHv/g5+GmMGok/VAENI1FvZTVEEto8xXDYl8psGrLi4IjAHxeI46cW8MBDj2BjEAkYMBhS8EUXI7G4Mz2Asqg6LirsQaJnLUk3RYxGp46TK/O44rqn4Yf+3YuR0AuZC4bgn9qXxmBFegyJ4bGyyvWXYAWF9lidIKBB8UIuxlVvBACwACK2gIVZHA2HwFZUdkoatvubtFBIP5TRQLAOCILya6VIvFPJAKCqsmEA2Nydi6jdeGwiZKtMtlKgGLGKBGr3lqbJFmg4IyftSRxxTxQAYAojcq8U2CFNUNXcufkRVWe/FxdaobLlmVb+TSWa4yGzlo+7YABcCgAAwbKzAQBbE89RQiVglwENDM5vwQB+HYnw2Rds8SzWwWfGqtnFtIA0tsS0yZEV+SvbCIr4sNgIbh+AnS0J31rDPg2sKAEA8jfLSjDBmOsyUVMXgvLjbJ97tqlRTlRHY63kFV3KaOXbJ5MBUD5Wq+A+slDSTz/b6Typf7e0fh02JTDKUGttC8ppyb8VrLxABsCFAgCsQXOeSGDNp7HsE4lYaQlQn3rJX1ntYdU5IzU2kWc/DtUlx6qvS48oeT3ULqlI9Z9AFYEF4RIY5XGbHJPpvFsAQPbDEfhsoGFbYOb+KIJ/iQj08ZjE8sw4f0iFntU6z5Ukg/R/0voJuA5WV7C6uICw20XDc7F3ZgYLJ0+gEQTCaJia6GBlZQUzs7Po9rsGcFdLXWktYIOdsebkuBDHAWEIMPhntZD/x8WI8YQn7XisVkZ8PYG9VhPtmRkE7Q4S/q/AEmwlEjl1ZQDxvWi9qD5kuxzju08ex2uAWv1eLAbAuD/dqCSa9cAmxYP+QFoAON5YjSerpR7UUaH/ep7hPW99E9JwiN4gwh1ffTeuvPXZiFZWxQKNLM+JZiBmDdn6PJLeEtysi7i3jIan7kwYDLB6/CRqFRf1mT3AxgAbj59AHMWoidAjxeSqqLeaolyfhExYVbg1TT2EYRN/8rZ34Jf+9OUCAAAB4PgAfej9QEXrpM1DGQAeGQAUW5Zkd9w7v5sBwFET55nM63L7mm35kZZDn+LX7LFnlZ5tMoxLlHFDTCqhWIEhMVp2T8WCfLIJ858SIOIzwnB9HcceP4qHH3wIJx4/impOYe1E22eMUDRjIcbWSRSj1aQtIhkFRmiXAFqWIY4SROkQtY6PoiKRvPQD5XEB0todx5MiFzWwElQQ0ZErL7ARRVje6GJpfR0bvT6CRtOwcQliMuGn84cvRb0oZELtw3MZe1EGZCCfy/9hMYbgaVZJ4FTV7YOP3qAvTAD27s/OzWFI3ZAkRq/fF/s+AgLXXXcd7rzrLtx00024/bm36xrFa029EQJD4hxgGDVcJ5j8y80Segj+8y/9Eo49dlTaWyoFW7YCYQDsBgCgDSDzhSgf4qqnH8IrX/sKEQGkDaAAPGQSGBFACwCwBYDtT9RFowjjZQBgN7Pv8msu+hWQemuVFJcIQcBIpA8MV/HYPZ8ABj00GdSECapZgWZQh1dnn1eMxeVFrNH+Jy9Q9xvwvRqWV9fx5UeOYHl1A14gRoLSU6SUf0+ekjAzGBEQQEhJmGh2pNexKGJ4NQdrG0tY7q3iX/3wD+Dmr/taZEmG2KnIkwgnVyJW/ShswpWXvUl8X7uAcmPhe4tdiXgxVRUBpcCJoKDsRRwzAJTAf/YAYrukglsSUVQm5uMAWL+31CMFALhoEgBQSqANhqXHs4RgjyimJrDTFg3VVxDwxHxlwCRVkS10v6dqQD2RAEBuRG5EfKtCq0RXgCaBe4ioFwWajQaY7HFjodCWbtYEc6jUaq7gVzAAcLYWgDIAYBMHew1GzMItQ3gk+GevSznBLw0Uoa0aHQCDsI2GlQUDGPAIjbFala9CKBQUS10AdhuASwIjk0W/2Y6toHwaTf5lzRBHCK3GiIMBXQjOYf6eaW6Uk9ZNIIJB6Sz137IANiMNY5bOkz33+PkWANjMUjj72vVkHptdyywoUR6fFiza+vnjKtuFtwBcCACgACDBWe3v9MhOM0m62I5aj26OMAPosmJIa9z+MBSKKL8Xiqut/osSPiRA5LNeC3TuMGkw1oeiZm+qcHy/CwIACECXevA5J2S6kPpPX20LAIjfOfdOCxopRbluEkFR8ifYPhxI5T8e9GSvn2g2sLKwgMl2W85HhNmSBI1mE+tr61hZX0NQrwkd1vVZIeU41T3VVvpUANIAKTx3XmW5tsyNUmnVc8goyHPETKa5V5IJ0Gyh1uqgqKhKveyD0oVEYF01R3KjgrC7Mf6VDwCM2wfHAIBZlUa92WmcKj2aSTrtFysukjBC1O+hiRx//ba/wJcfPoKN3gDXXncj/KCGK644JInp0SMP4sanH8IVeztouOw3j5B0F5mHIV9fQ9YP0VtaQzUt0AmayAYRVuYXRejPDXzsu+qQ6DRU64FU8YchbesK1Nh2krP4NI3ffeWf4T+8+hXAwUPIHcaLdSBS/3km/3w9WwAoleHRHVBsAO2qb8/7/EcAV07KCNv5K5V9glWMMa0+jrQlUseDlXFXAXOjC6L/ZPWphO65yZKPFevewgLmjx/HIw89hFPHj0vV2lL5K7ST40nltOJkXKwsIsY6ZB5x3+12u7LfkX7OZJQgmsAeQvHPkFQSua4CjBVcY7gWUW+F9ps+jp2cx3p/iPnVDawNhggZU/E8KNZYqUoc79OVw6Nw4HiO2rYBjdV5xdW2m1V+0uzjkG4BXdQnagjjwYj6z2vJOI1q/VES44YbbsCtz3wmnv/850vCH5DOz2ssaI6HpNsVW1ARG+Xv0lRYEHyfgL+X3l7DmkhSIKjh9/7Tr+Gh+x9Af4NtyFy7xwAAj/F8WgAsABAXIeb2T+HP3vQ6rHZXUJC4wQaIKnVg1AWAYLC0quacS1psrNXZojR+XG4BOP95ePkVF+kKaCXZl16+er1Cvg1QDHDq3s+gvziPFqmQgwhTjTaczEGv25NqR63ZQJhEWF1dQwUevvTFB3H02HFUvUD6/qn8T8pRrd4UTYCKLIxGIIzBCXsDtWwvSV+jFsBBhJXVU8icGLP7Z/Gd//p70Tl8GIXrI3RcxKJGShqgpr9VAQCYBGpLAfuQtJW8pCsumwT7oZSBtV0LgDXuO9dbUJ7sBCRoLSi96Lb6ZXykJUyhGrLsF6oB4HubAYA4HMA1dX37+UJLUwhBKiPiLMDPyZUFITaG8ntlRIxFoc71DC78/54wAEDGgopHiThNqfJP1JsVJSoYExnnNRwMhzJ2NNDUQNwhLcuIAJbP7EyJ3aYk7xJsAbBidhKmW7X5LZXVcg++9uBufpQTaXmP7Sr/5iVlAMBanUlyYpIUvtcIACgl/wJkyfXbHkA7l6q4VjBLm2cJpChbB9rveVyWhSTCmuKXvjMAcLbjKCfT223e2/X+j47YgARn+4wLn3E6Fqy15eaxffEBgK0AlXU9KbezyIq2pW1Jc9HN1pXnc62UEbZ7L3jZHZxclbNZoSeaJoVNbUXSuagQlLhZs+KcF9JvOxDqv1EzN2wluQ7c08z7sbrOIFH1KIzQl2GxCNAgVndc23enASB7hQDERjvFyqlwrNCNQJJ/6huw+m+4YwTPDeDnMNHJU7GJY1C+tryI3uoKKlQTZz9/kSPg2htF6DSb6Pd6AsQxYeD73XvffZjZsxe+BQAomuUoC8ACABGdAlotSdgHg6FUJ5mESqCeJEizWMC8Cnt3QbuxHClFhSVJ8bHn4CGp+vF77ntsCVCLXO0tvhDwb6ypcD6jbutie3EZAFsBgHE7lCbGAhxSp2mkWC8rulw77rno9/ArP/8LKKjyHqXotCdB1gDb7nLS+08+hq//2ufgG5//XEw0cvhBgmKwDKcaY/no46iyBT7MkPcjIExRJcsy5n2lSXwVc9dfgyKPkbNPvELnnlh86IUNmfrIogm89LVvxov/6PdRv+ppoNqOX58EIg2EqAFghR5JrfeNP6QwX2T5uDAAgPPHTAijjK+tBqL/zkvF6rOMZ8OMo8YGE1ECbQGTaAYiMf0WgcEQ66srItrHCv/JY8eEyUjNBb4H/1W1jZjAs/ef4ogWXFArUWqA0F6P14/3bGJiSuKbPGNPfYaYttE5D4utu0zaOSXJY3IwzFKsD4aYX1nF8YVFEd9utielj5+0/mrFE9YtMbMkSqTNI6M9oFqFGGV+tdVj6xafY8s+jdvjRMEK/q3erKPbXxOFLo6zdruN62+8Ac+7+27ccccd2HP4sLIfBOw0G71he/J9hQnCtYfrgBEl5X1lXz1zBskbuL4LdZfXK4dTq+Plv/Nf8fl7PoveGltSKBqpGgBkAJwvAEAaB9OK1IlRa7l429vfgnWek7EBZOKvqQZBELPeUP9JhkYVDTI0SkvCZQDgAtbSyy99aq+AJMcF+9IzBD4bnjaAaozekQdx8qEH0XQqCJICAfVDpQndEUoUF7+l1WWcml/EJ//5s+i0pyUQWV3vSpW62Z4QbYFefyh0IVvbs2r4XApEeImKxHxmMQIvx+raPG64+RpM751GtdXAXd/5vwmNKXQ8RA6rAKQBkhDI4ERphWQAsIJAL0+pPmSkMjGKs4rN2vuUcgE1GgAqAqjy6UrgH0kMlqfytjejPNl5PGwn4DlLTGIStbGgmgoWjgAABk7CANDqRzzsw3MSEAmW/UWXYWsIo+drGAZM/vXJz1PdAQmqzaueypHzRAIAAuaQgmt6/qWeby4y96WJdlsSfaLK3Hy48oqolFMgSTMBAOQq7IIBIFf8EtcAsPd1a2VVf+aA2ZyAb62inwsAYBMpCxSoOru2YJQr/lr7Nw+hvbJ6MqrjbxqCo8r+DgPTAgAKZI2JBPZ7W6xUEMJU/je5DbDaqonNmR7nk5yXx9BW8GXr+LIMH5PDPunTr0z/t8eiFpc72DQ+6Ue1+QO2G6Pl8Vv+b/lfc/FKGNB5HbEkwAwkd/kGXK8Dr6IMAFbcOL6NLpcyXGwtVQEA9vwzaA5T0m91n1FXF/N/ovjvSLsS+/7FntIInOoCz+oRE3BrNKt98Qx+dyMCyPMndX7UcWZ2Du6tIvpHES6rJm4AgJFKv7Qi5KgksVSxSK9dXjiF3tqKuALV2V5DFkEcYWp2BqunTqHVaAq1m3v6gw8+KPvu4aufpom4sSPVFgAVSOW1IXVaxfCA4SCSr7VaXarRYisszGGmPmqdyyo/IT0RR3WqmJzbi2qtCZeaAK4vf0uY1EpBQZ1hdnn7FaS4APaQbsCXEACw6Xw0MWbsIakLk33xa1f9Bf7MZJRX77f+/c8jHMborvclQaSiP8dG1F+H58S47ZZr8W3ffDf6G8dRLTbgFD0EXobe8goaaQ1eESBZoUjgKvyC88kVdl7mOmgd3Iu4iJH5DgqfLRsEu7i/FEjCKnzswZ+8+R34npf8Ig7edjviwodfmwRiofgh9aj4r1ERHSDIAFDuP9mRCgDsVgRSdg1h0Ki2DOeqKOTLnBGfTiCN9SuvFW3hlBuv7WhuBSe/cB8W50/i6KOPYXl5WUA3MmX4Xlxf2F5j2QQjBpBpw+HvxWXEWuEalhEdoKqsyFddLC2vSlHN82k5p3Z9LKopRFnFwqklrK6tY355Cau9HjIWUZoNYc9U2ULBU6Awd5Qii/mD2jGS7SRODLVAxPcytgFzb3WNoCj3FacQ+r64hZCVwHYhth+YOd1sNXD7c2/Ds579LNx2221oT08Li0jdaVT0z7pYWe0gYUoxsTd/R5xoks9bSgBRmEIZREMgZgtEE3mibmPiOOYFePUfvgyf+Ng/YdBlAe10AIAAyrmKAEofBy0TqykyJ8I7//6v0Qu7m1wALAAgQqQS6jPu0Ni+3WlfBgDOa9e+/M+XzBXgIpLmKqZVRagtAJUIWFvEQ5/+JJoURkq46FZQc2vS58++m4ceeRj3P/wQFhaX0WhMoT+IJRHrTEzBDWroU/k1TtTKzmzRZm0bCQSpUmomNl4PP/QlXHvNIezbN4WsGKA+0YTXaeF53/hNwMQ0IocsAF8CAlWJh6iwCxXQq8miodRGoz5s+ht1f2bCfDoAIAIpXEatEqu5KxpMbk2jxrdsKwBAa0FCEjaQUDFCTc7s9zsCAIilClNOJFTQRRkAGvRUkEhg9C8LAOBVZhAi40+qziq8xQCZATQraPw17f64GUivHUVXuGAbdWUdDbsDALQqd3FdAM5FA8AmVuWvOiIlBRi1sFjF/HJAXGamnL7wjNS6FEAxTAHp97e0f27Y5vdWrk1ALOMTfSYAwH7WTsnZ+QAAPCbSIlUASTU+WNkUPZBzCOLPdBwWsS9T/Ld+PzqXEhPjYgEAElCZNqJLAQCwx7K5NcVWz0+v+svqOgIvL5wBcKEAQKsRqGAXnybIFBaAdRcXdi0Tl0IS/0ESSX80kw+5/sbmz84RVoWaTHAZ5Eq7murWWMaMdrDbuasqmgyqdwsAJOJ6Y0AIqo6LkjYV/yn6l2pCI20JlgGg80UYAVmGOquRtN7tbqC3sUZzbwRVBx4TqzQRFgB7oAlqcO+fnJ7BfZ+/V1gABw4eQrPVMe12GWhBR29vW/Cz97nX64ngLV9TrzVUWFGuAkUWpe4pib+QIxzLiavKfge/hqDVQW1iEm6jiaxSFQCArLgRALBrEsxXOgCg/hDjvaAMhioAIPoLYkSvbRPs7+a1pwNR0h+gMzeLv3n1a/GJj30SK4srUh3eMz0Lt8ixsbyAupvh8IFJ/NC/+Q4MeyfhVfsosnUk8ToQJmhlTTiJh2hhBb3lVQSqdCFgWaURoP30K1EUEdLAQRGQwRGLdS2B/mRYQb1yAK9869/itu/9Ljzn274dWaWBaqWBYphLspdWcgEAuDkRAHBluzNWcWLBvHsAwAI4KkDMfF5sLKQyD9p6hkO47ZboHLDCT8bm4qlTeOjBB/DII49gY2kJe9stVKgjIB0AbJNT5w0yX5I4kgKGaGNkTIxT2bd417g+cP0YhJGKDDLWYbsoQUZaHAs7psDU7B6xzg7jDP1hjI2NIVbXupL094YxKkFLWiWEEWBECtnuwfkWhTFC0WJooMY2Sk8r+kmWCTBEppPvuFphp7g3mZU8/YJWfwUqroOgUcNadx1REmHvvr14zh3PxfPufh5uvOlGdCYndR2xAChHlliBGG9igkhRBD/w4bAQWOTCJpLPllYHiovT9UQlvQmEyripVuU1bsVDksZyfB7nOw+y6uH1L//v+PAH/xHD3hBu4cJ3a1haXBkxAM4HACCIQk5R4WboR+t4zwfehX7UQ1wk0sJC3ZEzAQC8rxOTE5cBgEsmo718IOd5BZRaHtQC5HEflTwEKlz8Bnjoox9BjRYbSYFGxcfqwgru/8KXcPzESZm8tUZdUHiyobhpU6yHPqHcyCuuLygfWTtaIdEkQq3eKBqowkvc6heOP4Y7brsFyEJ4voMqe8tcB95kG3e96BuBqVlEFQIAHjIuVhRmsvYvBCgaLVnULJVci+u68TGwooon6f+KhGplQTUAzCJlNADKSZNWoEtVGludl320XHNnIiL1SaMSpViu9iqPdQDGAIBWQmz1iwwAF+GIAWATWav0L1UOAgCFVv+ToiKCLlIpETYEq0m7jn7Oc6yUQBCTCHErS41GgU2atlZKd/oQoqgNn6IzVe3p5/jJKOZYRaPeEPG/dapRR2ovQ69bx9WqEs+aTADVA9wdAKAMAL1+QvUq1ZKsDSDBGfogE4apV4qRDSAZKKKybdF7Y9Z1NhvAkDaAaQXDQm0AqdJrRQDLCX65yruVSi0jXETpLHtlrCsx6v03idYmwbgtQ0VBOY5dpf/ZUW+Dk5GloKnOb5ojoyRmHERvNxLLiffWv1sAwI4Rm0Rt/aoWYxXpUxS/YLEUoxpvMmL+nDbOtn7YGcqE5SR6p37/ra0ClwEAk3aYANC2pYzE8GySv5X2X/5ZgKXd1295BOXxve1KyLcf/cGOcT12ruSTDPANoCUr+YhRrMKuAjSykk37K6rjR6EAAPSIZltXFsYyNiU8ddjKyiQ3kJ5/Ku+zEm7nqmWGWYxZwRNa56qALV/P5EFbcDbbANpqdXn34V4TpanMAUle8hQpxcPiUAEAUqZFQMv4hhv6vyyaXL/SVNTGB6dOYHF+XpKUVi0QUF6YWKY9i+CsKHHnOe679z5JJPfs2YPJySkRBZO7SCyDloXWVlM0eHK4noejR49KT/Dc3B7MzMwaWnEuNPA0HoqTCYF6rQpyfybgom17gzhFfWIKrelZeJ0J6V1WUWDqMow5Sdvb91qgpbR3lRcbA2xe0Ai8yAwAaYuU9VlbI/U6GPq/tEhqjzur/lmiFqrUuxAwlwFaGOJ973oP3vhnb8H0xAxatTbSMIKbZ6hXM9QqIWrVIX78R1lfvXoAACAASURBVL4b0WAeNT9GmhAsWkLLr6PoFnBDB735FWS9IZqMV1glRo76zAT8A3NIsxCpTyp/hiiNJLH0/CryhGyDq/CaN70DV979tXjhD/8Y4HeQZxXEgxi1dgtJrj3uPO4qhfDYAqCTV3AABQB2HcqYa5OjkpEBYHSVOH/W1xD1NvDAF+7FqWOPY/7UCREwtOsbk3ayZNwkGrWjKohubKqNKCiZiyO2npkbsqaw1YWie7WWiU+FSC/jX+YBWxsrVTx85CjWuz2srHUxjFil9+H5NZmDZIPGhQpkyt6VZtLuIWAE2TFGK6dCK192KjAhT2OJWbzAlyJLJWURTMcM2zOG0VAOYWpmCtNzM7jlmV+F2557O55127OBZl2AEN5fa39XDQJkUWziM2P/F0Vm7lP7Q9s3xQ505KRAQf9YwIHOxKSJwUwMYmx1beuBgBpcR4ydIWPtN77iT/AP73u/AACe48OrBrsCABTmZesFwaYca70VvP8f34NB3EOcUZOMgIkydlWAVNlb1qaVOcfkFFssxo/LLQC7n4uXX3kRroANTrx2E+nyMtzJjvSFrdz/INYXFrH0+El86D3vR39tAw3PR3d1HQf278ehQ4dw8uRJlnCNFzsTUyK/2ndPFFAXIA8hfUPps+xWxU6I34cDig0t4zk3XSV2MgxUSD9KkCHzXbT270Xr0EFc9TV3o9vrI/VqqAYNhBQlLKpo+nXxNSZqadyZFWAotEImSxopSMZuSO3/lD5PWj173vh3+ggrE8CoPpsg0OAIhpusdDM+KT5DlDLlppQDNRoSGZXoEThgPUcN7YEJKzcM6wvMa8KNOgopYhJKXV+CKFWaMoCCUT4mVZIAAANK0h9FeNBY32kmuFsNNvmosxGIz5TQy7gxLAV+tVXZcs+0XQxtX7vtYebPVAiuUYCKfVuiDJ2N6KKNRkOQ5Ij+tkz+7bxgMK3Zul4miWu1gn8uj1HlcYRYM/DUKspIK0+yUrYlMBnQHll2p3pI4RcpXCLDpDGOkm+lII+9njWl0YCMFS71ECZ4lVZ8RJsAAIJaRs24lDBtPc6dzq1sgbep8m9+GM0F8yZlMEF4K0lsggUV+RurmW/+1E1X2NwQHa1m8NugbMvB2uCsvEkafE2bVwygNmIZcB4aSyXOK/YnSz+2AdRG1HFDnCzbOJU/euuI2H6EqHq7CpdplbZc/T/bmLLndCEBaCk73fbjeL4CZpogSof/ZqvIsx3nhfx9BAyVPlOXHR3xwhRlUGTGjp3r9jqqj/b2j3ElfPdHSG9rezw6nnQ3GAdiGrTJ8ZCebhTI6coiwldWH6PU7sJRLRRmCVpd6fWn6B+psmJpZYRmJdki5bdSlbWdgAAZAEwkytdtfHZliFEnDJcvSTykfS0VwEDAULYZhJocW3abwMtyDmbVNkmQ0o1ToStn0VAq9jpOmEyra4FHoLVSQRwNpcjZbNQQLi9i9cgjqCax9idzDzaMBa7JVnuFwX6Spjh24jhq9Tpm9swJI2uyM4l4MFTbROq4uFVlavFBxXTXxZceuB8TEx10piblGKyYIpMc2TfjXJwS2IfMKiP9gMQyrlpBnKTa+sswPWgIEOBNTosQGLUAKGhG3SHZf2wyb8blSHfBEqzNuNC12iCawvgYczJ2Mwrt3iFzUu677qlsj7D7/XhvMPuEBcF20GY5l2PhuTAfloghK+DahUgAJIWmc7eCOEswDENMz85iuLKOgMlllEDU6lHgta96HT7x8c+hWZtEBT6KKEbdZevnAM1KF3unHHzfD3wHwvlHEA/X4DpKl6dAc6PRwcaxBTQiYLi4iip12gjcpyEmD+1DpV2DONSza4991U6OJE+lx7parSOPArz/I59D44ob8aKf+gWgMS2Z/SAbwqt7yApSxIFq7qKaM9bSjb+gBaHcZDICz7z/71SQkMYCl/31mbQWVFmlThL8/eteg/VTx1GEPXh5jJrHKnAqc9oTWj2BN93b/So1FljV1p59K3Ap4yBTq0uOdQJcBBI5npmIcz6xJdWrTyIt1B0jSXOh/J84OY+N7kDFrdkjY0Axrkli+cmkOme8lAq13647NgbjZ1Gdnk/uG1y/6FjCOeXXfGFRqpNJLGsa2QdU7X/a067GXXfdhduec5sAfGT01JsNMxR1sG7exwtkpn31THsv91Um+s1mExU/QHd5WRw+2HK00e2KZSEfRx5+BNdee63qQFFvhOKEBBeKXB0GqAkVp3CDOv78Na/Fu/76bxBUAwx6oYgjDvohNja6ygoywt+21bYcb9hGW3sm4krC9bSSozvYwF/9zV/ArdEdDQICENQsw8Yy0kprRqNRk+PjPmctei0Yfj7FsHOZ75fi/zhp78hTX4K8FK/EV+AxSapOddZBXzdQRgthBMQp3vqGN+KD734vGrTpCWO0a3XUPR/Dbk88ja+84jCmp6dw5NgR2byFml0hmqZBBycVJwCtP2YmJ4VuGPZ7kjjxSVGhq/bNwAmX0XAdoQdyoaQtS+p78Odm4O+ZxfVffRcGFCLyAiSoigBrUK2J+wCpW6raJKGfBkYmOBpRxEkttAr6mwAAFe/LHJF3GtE/RfzFUkEN24x/t8l/pm4rSIWSVqBOL2P2Q5skUPvSrECNMiAi40/KhYLXhEElFxICAPTVlXqGWVSo4ip9SUJN4uZGlwECI1ptl/5IOW5Nv+SeXcBDCAznlj+fJkon4jQSbWsVgue2HQBg/8avViBMfNzZ68bkOKYWL8WlVHhGxLYICFAQRyxhDOJvi3n2eE2yvtPp74TIasIw2go0aDbJA4WABACgSBUy0O2XT4IB1YK2mSrHKG0nMv4MkGBqmtonRutM7l2FoPV5NUBYeBjmVQxzFxkVZo2NoQbs48TunJDkHQLI0TUzdPFyUmSTM54jvTlkzBslcwsAnNOQkoBn3Lu/eaPVdxhf31LwYK65BQAU/NIw2c49vf5AI6ip8aXtGbeOBWYs6HzbcrTbXJftK4SazFmK9qUIAPDMLHC2VWm/PK/O6X7t4p+2T2RtTCghqlZFytoMoz9bgGWnD979+qVAmyZ/CkhqRdDOpXGwZ/BCUnWZTDAQpiir60nArt0vJri2YKYkcoWAdwySuYYzmB7NI3GxAVxWp8R+Vim41ud6x+tWuhzcrhQw0L3LVgvpzBNHrB5yOZQdyCKeYwBAG1LhMAhPI+RxiCIJ1SKX14XgIinzopWiIqvU23E5Z5IQS0cfhd/bQCBCmuP1Z9O91APA/Q8+gPbkhCTywyjC7NwsehtdNCn8S1s+t4q1lVVMTEzIeI2jCI8//jiarRZanTaaraYA/LTWsjK9Tu6gVZtAPAxZsoRfD8RTfKO3IfdoYoKCdEPR2CkcF357AvXpWaDVkUSox97gWl32d3FWkPFg0m0rvGg0cnQdMvu0+V7cTIyt4C6mhq5vBjy+mAAAj4N2zdVRAYEHlsm+tBEN0ZmelBbN/voKHn/4CG647kag21eKxdwMXvu7L8W73/1htFuzaDemBUAKnAQ19DDTiND2+/jhH/hO9BYfg1fJ0e92RdA4iZWtMuE1EB9fwuDUCtriAFVg4BaYvGIfioaH1CFbjgwRFY1lkSd16SsfIB1W8aGP3od+dQ7f86u/AzRnhIY/dEJxBCxokVc4cDMPldw1AECOvJKMAAC989s/dkrCuFZQmJAonM84ju/T6+Mdr34lwuUF+HkEl0AEHQgqhSTRXlBHRHpKhSxXB3HSV6NmYaPoUzckMnoofu1KYk92LFmynI8UvvMphOk38OAjJ7Cy1sfS0opoZrF3PQgacAyrVunsBAHU2UrWNCHtqdtGq94QHQHaZfN/2KvP2JdgGqvsQZ3C3GpVNwgH8n+cuzfceCOuuuZpuO2u52Ju7xxmZ2dHSayw7AxwSwvRM15biYvHHEhZd0vLud2Wq0ENa4sLcuiddltAQj47M7PCdIiHQzzwpfuxurKCr77zLo0FKQ7oVqUIxDVVYn0W/Lwa/up1r8c7//LtCFwfwwFFRMcAABdEEQIsMUN3AgCYcxDoYAjbG3bx5re9Ea1OA0U1Q5oTNNFZbk9LyjsSn+vZNeo1+L6njiTCRDa6MCUQeLdry1fC6y4DAF8Jd+kMx6jVuwzRcIh6vQEEdXzhH/4Rv/3rv4E90zNosuK/vIrp9oSIm3CjplcyPUpJ0b7mmmvQ69MZQIMlwwOU6SL9TlmCRuCjt76GhqfVf9Kq9kxN4corDkpV1ckGqPukMBrhGC5irQa86SkU7RZmr70W9b17kQU1dIVu6KFWa8KvaGUwSSOT9CsIsBUAsDJ/YqG3BQDQ1jgru6eL1yihMVkFK8RSDWIgTkTdiM9oBaNAjQGgEaISQrahMEmnl+kTjVO1OpLeR36G8chOoj5cJ0alYABmGACyuFgAQPUFxAWgBADwKujnaN/qhXQBnA0AKPdI22E0ripr0jtCWrcBAMqAADcWi5ZKwEThnZxiQJEEmVSRJWV0GIUiAmOD8icTABCgylTLLH1eiKVM/rnhphF8KoUjh+9sBgAYeLNCtxMAUGWQQfolXSyqAdhMQACAQAABAG1pPD3x3+66bzuNz5Q/lRgAWjXXz7BJrvQi0gZMxBc1+D+v5F/3xTMCAPaemX8zwbI5g1IlQRgAUonS4F3t19SCjd+TJsyHDfHYryeiTbYKfYbqjyL1+nnbYVySNGrWo2tAqfp/rsi9vfRPJgPAgmq2uiDnY8bLuR7nhWxRO36GVNOpRK1j57zHz+ZRsavDVODUAACGAaADRiuFklTbRgNh5VBwlLZamqxznAk9WtxjStfWzMv+YICUdF2x6dJAX6pwRrOkJtoU2s8qNpk2cC7pRex0YlJ8kjFsafr8PheBPFL5hREgR6b6NrYFQD5fRT+QJzHSqI88ieCwaiX7jmlp4n7N/jcKqMmelaHuVjB//HEcvf+LONxqoEXBPyYYTDbE3oo2Yo4AHgRhjx0/LkDZ9NwsWhMdSQ4YmPPa0f+d+yDtyiZnZ7G+vCynS3Yge3n37d8nwbzns9WJtGf2G+v1I9hNG3Rp6TFAquOymKAMCjLnPPpw5w4S4vx+HY3pWQSsIHqetAcwZuFeeP4AgKmcfyUDABwVSh6Rar4yACw7LkPGSn2zgeGgj5XlJRy84grka138+RveiG9/0TfDdSrwJifw6pf/Cf7hg59AqzWLetCRIo9bRGj5BAHWMFEL8X3f/Y2ouazG07OeDABX1ufF48dxaP9hhA89hv6pFcy0J9EbDpA2XExefRCZV4igmrSGC9c8R1IkSMkAcAMUiY9/+uRD+MLjffzs//M6ZQCw5Sag/bPwHQWkcXMCAJYB8MQCANLiwmvH8bS6hre86k+Rbayi5RZouKzwh/C8qjBR2XLa7UfwSd1nXMhigKtrH+3i0iQDbRdlx3KqArywJZaVfPb2r6xv4PipeZw4eRLLa120JuZQq7cEoEvp1kAOhl8T0KA/GKLV7sg8IPjA+RMEvlTsmUAPBn1MTk2J7oauTcoOYFWeDANS+jmHb7jpRtx515249VnPxMGDB6Ta77GlJ2BBbw31VlPdDng+obZb2n1Hqu9neJTjZ/svWwEAVv/JLPIaTQFaksEAx44dk/Xy4KEr4IgFqI8TdE748pfxNV//QmRstSBYSQFtFgwFuKRmSS5j5m/f+Gb8xZvegpoXCADANt9+b3gaA2DcUjsuIG1lAEixTtpkFAB4zetfhX0H9iBFLPf2bAAA270IAPAYbaxrY6mnYn/e1ab5BL7oMgDwBF7Mp/qtGExkcQSPfThxjLf86avwgXe9G4f3HcDKqXkUSSp0sbrvY2N9TRaiqakpWVRYFZmb3YOpiRmhInFBEvsf+qXKpkTrjkQSqGbgYbC+gloVuO6qK+XnJOyj3arDryntMKf1SZrBrzdEmMafmkIcBIjqNRy47nqg1cZqP0TVryOocTGR2hNYKbFB0ThAMr2bkvSQlcAk/nQAQLMDRVVHeZT5xtL2BHmVXjou9kZxWczXKwJo+CKURLRdqwEKEBiFWn4+F3bavYhIiyc9WjZQTqIBPFAlVgM0QZANesxUSNgUZAAYZWQyAJj8CwNAAtwLBADOoQWgPCZPr0rTssUKOhl7R4OC2tfZjclW/jfRo1itkeC0UJtEUj8rFCgKBb0W5V/TvybtCiL8V7pb50ChtGCLTRjLX/n9qBplbCpH1FEmpVLp1xaAmkPBnDEAwP5YAgDEcnYCAPg/0oZCBV8DAISFuwkAkDcxj63X+Fw2kTE6Xbpb2yDxFpEftRiQwULxIUty24FKue3aZACAEjw++nZrUjxKlm1GPsrPFZRg8q/QlyOVSgEAuJZIZcVqHJgKngFtVBB0my7ybXp7t6tMyFiqkKuxGQA413X4qQAAbFWhLP53rsf3RP7fCPQruW0wcWWCZnvbtwMAzj5+d88A0KGkaJJlANjVQXvRjU6GsbSUij0TXPaimmSd48Im/wSy7dwQXRkU6PWVimvHSJlWyk9oB4HxCB+3z5TXmLMyeUYAhib3CtJlsq8RBGAlXKq5RqzWYFa29iznTaXxNBpIdZ8cMbEZM+wsodiKkBXVvwEvT+H7Lh79wn0CAFw9NYGpBqtYvlCheT0D35e9vtfvY3VtFfMLC7j2husxPTuj4oeui7X1NXEFcNJCqv3N6WmsLy7K+v3lhx/G3J49wgZgr7FiJQpwMLAXloQooHPeu5JYLSwtYKPfxcRUB4evOoxaqyXMQ/ZQMwqngHlcOPA7k+jM7UGl2VRQnCwq7WgfgYgKJspdGK1tFujXpEXTAFH1vkAdiovJAJD9yyzqBABUfs/YS3LfcQqsbKwLsM72kmarjVf//h/iy/d+Ec2qj1uf8VX4tp/4Mfzln74K7/ib96MoAkxM7BEtgTzqA/EaZto59k5V8cKvfRb2zDSwMH9CmJ+0dAwInvV6mObetrSBaHld9KLCLEboA3NPvxKJy3ZJMgUKuAIAaGU1Y1Gbgk+Jh/vuP4V3/9MD+I9veicQTMh8RNtFmLEfnW14BAB8AQA0PspQCAOAqBDjj90zAOj3Lu0vvJAUtFpdw1tf9afIu2to8W95iGjYR70RoD8IETQ76FGfoNFBPyKXgZQiBQD4rXHARIXH5VTx8KOPSSK/vtHDRn+AiKwVz0dQr0kvP3v7G822zD8CAATr6D1PwT7GVguLi5iYnBQmDSvVg+FAimvSchT4WN1QGz4Re3QcTE9P48abb8IddzwX199wA666+SaxKczYSkmhPyb6rFYzhqe4J1t+CTCEobwH22+qBAf4iGN93x0AAJW/Gq/h2+2zjx45go997GOYmpzCnrk5LC0t4QUveAFq9YZck4npWQw3NqSds8FcxIH8XKXmk2m3kv57Pqs+3v+Xb8cbXvO6bQEAiYlNC4DsDqbFcNy+YAqF5pi1BVGraGwB+KP//oe44abrEKYDHV9GgPJMDIBaQNaqsr/KAMBZ1/0ncnO+iO91GQC4iBf/Qj9ahj6r07TY+R80wd+kHcxaFw/d90XcfO31Up1dXVxCjf2DZjISqacPMqsitaCOK/Zeqbm+KJxSeIgJHXukSZVOUKQh/e5w1cG92DfdQTrsYaIeYGqCSGoX1UZdkdQ4lerKxOQUpub2wqnX0SuArgMcuuEm+NPT6CYZnKCJiheIH6q2Laj4zQjZMy0A+puzAwCqXFCi8BvVZ6Xxq54BIQLVEjA0ZVLXqVTKjSOliB/70TYDAPb1rJZwUad1ElHzjEimqYBQAMmnCwAryRKvCCnR6BPwcwkAqOifOgBAAICcrATTAqACLk/eo0xltcdtk2qtQo3pUGWqcjnwF7q/QZJtQsPXilBWRDZJXSr/BEq4KQn6LD24pL+pgM2TBQCUNwi5BeIBLupiIoLlOjk89qWSBWAAgIrQEllBPzsDoAwAFG5txAAgE6DMAJBT3CYBP1sCtfX228r3KNk352TfRwTL6EVsrIqYFMg6sMVG8ZxG1JZEu3ws21XFtwMB5HNk/zXe6wxSDF1ZaHVik2SHmdnQbZ83G2VEsX38sAHIGX9XAo1sD61N7sqJm70fO12XpwIAsJX/rcHFru7XOd3U7f/JVoXK45SJv+8Fm+jj5THM7zeJUG771he6gOmdtqyQER1KWC9mF2CMLuuNI21HBAFUeNTYVMn40rVMendNjy7XH1L/NZne3AOrCvQOOo26qbirfVaZZXOmOV2+DLLei/6EWgjykWWJAABM2lxWw6muTzFSAqJGI0DaVtgux+Pj3puQCUd1baV+83i5RzNgJrtONHh4njGrlz4e/tQnsfz4Y5hwCsx2mtKjay0KRZ18MMDGxgZW19YwMTUpor97r75akgkKs07MzaG3sgonK9CcnUNvcRG9QR9Hjz2Op193nSQnfI20TbBFTgQFKUCnjJFwMESvN8DSMhXGUzTaTRw4dACtyQ6iaIg+mYVpjnq9rpZeRQVDipx5AZpTMwI4oN5ARAa3gIRmHdlEQzZxQanv37YByL0x7SMXIkR5sQGA0Viy9pLSssHKqXAq4DdaKg7JBG8wxN+/7e1oVjx84VP3YHlxEc++43bc/+VH8PixZaQ5WxRVqNiv5qhVEzT8EHtnfLzw625Hp+mi399Ap9MWmzoMh5ipOHj0ns/jiuYU8o0+4t4A1cDDStrHoZuuEfX/zAAAnhSGUqms2haAqFfgsRM9vPXvP4nf+Mv3AtUWyJh0JwL00wHcKlvBHFQzH5XCAACknTu0p+Oc3D0AoBoAskGKBoDsHd0e3v7qVyJaXUbNYRybIBr2pIWFMZjj1RCljoj3rfdC+OxXH2r/+fr6OrrdPga9AYZDUvBZQVZrO4IBWogqpBWASvxc22fmZjAcDrWdgm5WEu9oCwHBsqBGlytdp8I4FIcPAdSM08L1z7gRNz3jZundv/766xG0eL8Zg6t14bDfH1lyjoA4vjuFPgngSFVdQQHmAjJfS7HAThoupla1IwBAa8Tjx47JMJ0/NY9n3HyzCIKeOHECL/iGF0mLFfv6mfDXOx2Ea+uybpDBQKaDBbjEplE0Ej187F3vxp/88ctR92uIQmogKANgfX1Di2K7AAAYxhIA+K3f+U3c9bw70As3Sr3AZ24BIEPRAgB2jyzr4PxLBwIuAwAXEFRd7JdKelutItzootZo4nde8it49EsP4OmHrsSD934BB+b2opIrukjVY/ZM9aKB9r8HrGYDs+1ZsQgMfKL6pEDRIzWWvqnA1arp4f1zaHiO9FBPt+vI+B5xiInpKWxQ4IpBv1NFo9bE5MQUas02oqLARpwi9gNMHroCtdk5FNKm0EDqVBExGMiZnEkX5wgAsNXMcwEAuMzqskyKv9L7Rz32tprP+rxQolTYSOzRnIoEVTxHLx1KT7j2n5rKi2EBKCOAPUascPvCANCFXpOwPAnhZoYBYAISxaOZ/KsNoFX8l2qHtAGo/gA/y3AGzrWFf1fDTaqzlrJpvpYrfRS6UZVU7f+3T/s6/q/tj5XAmlQ2Q1cjNYxVJxH9M0EnmSRSISINUESx9O5aBHeULhjW7Ei97wxnt/MCPFbP18Vb30STUVFgEDssglkk67PWpAKACnAZpYcdGQC8k7YF4GwAwPneILstbWUAjASxSkGx3A9hRqtPs/b5miSpZJu5KTkxLQM7HdeZ2k/ORIvfLt2zFTvmPzK3TEWFiUIqNiPs1TcK4yVEX4ovpRaYEehxBg2AMihgLo26OJgK5dak2iZzZzr/pwIAEMcLM7dsQllOMp/sAKP8WVvXAssAOI1ZUhK0fLIBACurpwR+e1et04o1CVVmCSnwFJvlVx357PFX1pqCmbqmkolGBhKDYSu8ZR0BhKQrAJorQEKTIpUlgUo5grKrxllYNRUyvIwXuE3uEwLsAgCQAs8WBQ3o9XO0qi3AEDVSwsRY/JkmNYc99rlQZ1XBuiqq7y7ZPlynBz2prD3w0Q8j664j765jqlmXRFvceoyzAgEABuqMD5jMk53FXn6PlFeeM8XB2LvvBVg7NY9uv4f5pUXpK/brNXRmptGjyJexWBSKvgD2QBxGWF9dxdr6BoJGB0GjIQCA3wiEjsu2LFrA1oMahkOKfBGCrSLKCoS0gms0MDE7B29qGknOBFNr37p229lqFwH9hcQDBiUor5e2heR8197xp6iArKVfP5UigKP1zDBgFMQqAQBFgf6gLyD73j17ES4s4cF77sWH//59uGrfAZw4dgwf+/QnUGt14LHyXvgYhFqFbtRctJucKwO06jm+6ztehFoA7N+/V6zZOgcPAivLQHcd973jb3HTvsNwBhG6Kyuotxs4OVzF4Wdci9hlfJfCRQ6PvWa5AgCZ0QBIBsDJpQhv+ttP4Fff8A6gNoWYrhgEAJI+XLaECABAwU7aQPMcma0TACD6S4r67hgA0qpKDQAmoXzyfYZD/M1rX43B0gLcPEbDr0grDsc9LejmV7qIMrZl+gIAnFhYEnq+2ComWsQSxo0wi3hoyhZlrzuT+5HKP+cicsRJKOBerVZHu92RuIftj2RBkAWwsrKs4qN5Jsr8zzDJ/q3PfCb2HNiLSuCZdifVitH9QmnzbHXi76Snn5c+z4Wpy2IdxytbUlmQCrwAFQI6YsOscbUk/ozPrKjnNhNE9s2RWvbW+afA/EMPPYSjjz2GW2+9FZ/65KfQ7/XQarUwPz+PH/qRHwU8X1qLyQAm64cgFddYCgHG4VBBAGlXpI6kRuyf+eCH8Ie/+38LAEBTMWoA2BYAEWIU1u04Li3Hj9u1ABjqEDb66/jlX/0lfMu3fpM4AtCtQsbYDhoAvMZsy7D6Xlz7LwMAu11NL7/uKb0CWvlTETYixW9++f+Lf/4gA4MB5jqTiLp91Koe4jgSC6SMCW+zDq9eQ8G+Jyao/RidRgutZl36tVKqDDsZJlt1TLZr2D83hWTYQyugcn8VadhH4DliNbQ+ktd0bQAAIABJREFU7COnnWDVEzGTyfakgAAM2yLaClLAr1ZHFtTR2LMX7X37kfoBhtJTTSV/TQDYgyhJQskT3AIAO2kA8PwZWvC1TDPYay8WQ1RZNck7rVpET8RoDVIopuqwh7QKj4lhPlAAQHr+Df1fXst9gOCBOhFQ5FAAAPqeisKyiywJUU1DdvnbhmQJQDXEG1f/1XlAHd/5VEeCpwYA2FTtL1WpbeJRmIXWDtxywG97oez/bgcOWKVkbnhW6VySDpOUnU7hKof5Em3vOGfOBgBYhXA5bpO1MhCXvl4CU4Rhcir/J6jKVwUA5PdyjNr+cSYRwO1aAKgBsB0DYOuJ2ITrzAmoCW6t8JkFMEwgPE6stQtaqv+lXn8JWm1TRSlp2ZpongsAYDfZc1nANgfgKvCnSv9E75UZYpMqHU/C4R65bY4+S+a/9v9ufdiKoN6ZM+tcCgCw5dzte10KAAADtq0J5cUCAOy4GAlGSnI3Tr7s38tfz85U2D0DQJO6LQwA68dhxjar/ra1xCdri57b1gWEgKWhhJd1JRgUU4GejCQ9OmUAUCuAP7ueOrqwms01wmqHjNbE8wQAuO6xCkm6P5nEMSt9SSSVfa5D0gKQEwwl25jJBYHUWMVToxSuABgiWcjUX6q/FKtVRgPtdivw8gItJiDddRHXuu9970WN+9awB59zzrTdSB+wSST4lar/TO6nyMDr99DudLDv4AFhB5CKn/cGePTRx7C4sozrb7oRzckOqoGPjX5f/pcUfvH5TjPEwwhxf4gkjEX3JYxjNCensefAAQSTbSTRUFxfxBPdcQQooNicaBoSkq1UMWDltFpFe2Yardm9yCgk52hqsKmPb/MvSgDAOJwfW7aey6q1/f9cTAaAXd8lPJHMx5GWJssAkGQEDqJeH51mGxuPH8f73v5OzDUnsPT4CaytrSF2MhxfWMTRE4sIEwetiVkpBrGQk2chDu6jTVsfL3zBXbjhhqdhds+0VKJrnTbQ6wLHj+HRD30YB2odOIMQ6XCISt3FYtzFoWc8HQMMGRXCq7AFRdvqMoIAkl/6KJIqTixGePPffQIvefkbgOmDyAiwTdbRDTeedACAmAJZZl6qYrgEAN7x2ldjuLwIjw4EeSQDi3Ec2/g+8Zn7EBfUn6BKvCNxs4j8UqzYbExMQMXWUhx+NAYUQEBrSKO2Q77v7NykxNf94UBYN+yZ52Am5b/eqAtV/pZbb8Htz7kNweSEBKLZYKCCf4EnCThdHjhXhVVpxFg5aVhc4drE92SbDvdSinVaxxLGsey/z6PEAAeavJbbJs/GAFDR1fEavrUF4JFHHsHS4iKOHDmC/fv2CyjINoM777xTgCYWyBrNloj9ykXyfNEAYBsCRcMJJsq5EQAQcKWC+z72cfy33/ptAQByOil4AXpdMpa66sSwCwCAb73eW8PP/vufwf/+vd+N5fVFVOlwdhYAgOszAQARrzbgbzneLV/L3a8yl+4rLzMALt17cw5HVqDqVRH2B6h1pvDQR/4J//U//TqmgyZaVU+sYpJBiMmJCYRJJNT/oN3EIAmxMeyjSa92p4LJZgN1ggIZxYiGaNQ8HNw3h/17ZyR58l1HxIm4+JMGZuraqPgeVuIIjudhotXBRHsCftVHmlAt1UUloFBJHcvDEK29+zF91dXIAx99qqn6rBYQDLa9bzblHyP+NgA6kwZAGQCwyX/MwENU9lV8j5Yt/Byi0KJGa8TJmKRQHM7LhvQmMAGGtg1YgT4GBxTaZRUpCGoimCWWgGwhqLjI0xiVZGiaDEyqIorHtvVAGxTUdcB8lb59TZCfCgaA9IxteYzaAsyGp9YrSoG1D/szNx3bGlBmBdjFkkEihSSZ6BBF5etI/xLWCcVfRpaOY4r8CBQQ9t7ZjAzHB2+Pb/RVmvbUrYLBPR/8fLGikacjyb4Ia/FpgAC3YGsAE1dV4t0JACgzALaKAOb0TC4lMdslS2cDMMr9dzbZla+Wnk/qHKvqVChncCCq1Vbkh6q6eo23SzLPlgDbz5F7ubW8fg6rjyp26/yVwGMEUoyTdmGAjBS89R5Z3QbBBc5Q/dkKCpzp8CxgdaZrf7FbAC5FAMAGmWJfZ3rYy7fbMobsHN95KFw4ACAr/5i+Y/AiBbdYpRexUTKRKhUEhoJuuP4o6DBjGDC2zUJsF+lOImu/GXNM/o0NF9cpVuzY/5klFEU7fXSN1sizMAC4D0jVjhVSlylILhVHPknlZYDJ5J8ggAqpccnKJGlIaeWWansDe6Ul+c/p850rQC/CVICTcp/K0WaQvbEqAfvn3vV3aFYd0eXJY00O5CwIrpeSCZ59u9PGEi2CfU8oyYNwqH3JzSZOHDuJOE4wOTONvQcPwJ2awLDblUS03mwKvZl3gj3GGytrGKz3hAnA6r4faFuBVCWdXJgJPPYoCmXI0B6Q8zuOYrFTq/q+MAMj6RXuYGLPPuS1tgisnjaKSgvAJm7Illtl18lzWK62/ZeLCgBYDRYjUMxrrk9Wn1VbB0mGelDH4sNH0EAFH3vvP6Doh7j+yqfhS1/6Et7+rneioDtRNYBba8HxGhjyeucpWu06kDM+iXHTTdfgB3/o+5AWCdqz0+h319H0XST3fBrhI4+isj5A3uujRitIJ8WaE+LgzdcgdFg4ImCeaewnmji0AaRVIgGACo6e7OGt7/okfvl3XwEcvFZsHjFRQ7e/Bs9TXaRqRrFJMgBUt6moaGJ+oQwAhzY9TIwZqHGy9Hp4+2tfrS0A4hAQC+BHEcq8WsPfve9DyJw6hmkFjltTBwom/OImo3oiEg9VXXmGpoVI2lGrFdGCEktO30e16mBtYwUZWwqrVezfvx/PveM5uPtr7sZ1110HoVzECggwoae4nxA8jNBoyrYgj65b4xY+3bPZHpRLNZ/gotXU4ZqkrboKDFQo5CgirjxWAhZS0RjFVGJruUN8Ja1GW4C2rQBAxfdx5MEHRSR00B9ILnHDM56BU8eOYd+hK3DPPZ/FV91yq7ARklBFxikUys8mEMjxzHMQAICgSu7g/n/+FH7713/zNAaAbQEQaz/jAnB6AckCFjaW0PYvAgBkAPzEz/wYvv/f/Gssrs7DC1jmMS3CZvZvdQG4DABctgHc7d5x0V8nPVBVYNDtYaI1wRmAF//Ij8Pph2g6LiaCOuL+AN31DaH/VTzS8FJ4jQAJqxDRAHUkmG43ZPFs1AM87eorMTczKcELg5XAozpqLL1fYmcklV6quxaoBLRC48buwat6CPwAzXoT9aCBnD1/UQr4NRRBDWHVRTA1janDh5EFAbpxjKofIIu4mKkUrnEs0utq6PisgJCGRRSW4qwpVX8JbhRVQUh9kUCnSFtVqv+xU0GYF4ik4q7JvKYZ6lvMdJgJC4EAl9StChcnBnBq1CQIryiLGjtA/lxAAAAGjmqdY7xKaXFCVV0JQDV90y8KAGQ8BianhllAJsDIhaBE/L8QF4AtDC5z6TRKshX8nQaqimKdHgDbxFUSeSNyZwNs/mxRaCLfdgOzfx8l/cKgMy0Au5wtkkCWFLltciK/I0puKNb8mQwNaVfg5s2tnWOY1FveI1v9Z0DA6r9pAZDNdgcGgLUBPJsLwO5Oz2xmlnJtNynNiGTTrFFY0YABplO2dLfUAePJ7CEpAxjlZNqKLbI3maM98HzRguAxUvyMtGgh/FWrGIZDSULCcDhKPvi+/eFQaJMnT53C4QOHMYgHEmi02m2koppcoNFsSG8mARBWHlgNkdYhepITSExN4rOLGzBKLHYBftiPI+Nhu/7+Mmi2i0N7Ql9Svm+2QqQaEtsDAOf34TsDANuNn/L6oGCpXfJ1Lbeq/wIuGbcRBsE1Aoyc9qnal5GSy6CaAIC9B1Y5eiQ4yqBe6Pbsp6+IVgnbuSzAqeyz8WO7NpKdroddH9UIgGBpKvtlQVsvs8bQb1wU1Jk8pbFU/0n/lw0nMQB4hesQn5kk0dLSxtmdA24BTNXqYnGGfhePfu4ziNdWUee+l0TCICAIwTkoLQBpJhW7q6++Wuj4cm1M37BostB/Xtq9CvGC5xWnQ8DMgX2atIh+i9onMjlaXV2VGIIbGgtq3D+nJyYxObdHBPwoaMtKojzVrE95cKZloF6rqx0ggObUJMI0xTCNhQHgT+6BE9RNBVbFZAXAyam7Q10ZK2Kmk7R8t5QZtHsASt+P89e0kknypfs+Ez2uNwKsGg6SLVFoq8lYs+D85sv4v21bBQMtfgpjMuoDqYtCLiLOPiqi67RxagHv/qu/xsKRx4EoQduvy/7+xS8/iKDdRi9M4DXaiIsK6q2WrJnMt2jCUuQRgsDBb/7Wr0kA1Gg3ZKxlSwsIP/85LN7zWdTCFAcmp5DEQySVFP7eDvKOh8TPUVRzaaXjE2mClOLQnqrdV50Aqxs5XvO2D+Infvl30HrW86StZJj14ficz6R/WwDAxhoUAYy09a7YuQVgJwBdWgCkNaFKG3gRvWPC/ZaXvRQ+k3Kx1EykUh0zbvSb+MBHP4Wo8BFTlNCraWwjgafawInek0+RvzrCKFYKu6lKU99oeXUFg2GIubk9uPLqK/Gib34Rnn7dNXj606+B12igYOuPYQORqUP3rRFt3Wjf2BGgWh9KTZVE17jp2NhGHFDM+sWD4P+IY4Awi7gf1qU1QUDCkn6JJNyGTbDT2NS2183zZysAIO9lK+MG4LeFBV6XD374I/jar3u+2CJGZAfQLSBLQfeV5uQk0jTWc6NYNNs03ADHvng/XvLzvygAgOeyTShCteLhxImTarEtTi3KENb5N24h3doCwD2ABajORFtcAL7ze74dL/75F2Nx+eQ5aQBw/WDxk3PdnpeNd8ux727n+KX+ussMgEv9Du1wfFxAWLsm5UuCg4qHl/3qr+PIvV8StDjpDjDBKj8F+Xo98fCtNevSDhAXGaY7dXjxGq7cP4s9DACmpjA50UYSR+h2N6R/kQKC0sPIRcoEu5Za6VI3gPojrlH9rrqo+TWxGKxWfAEBCqr8uh6G0g5QQ2v/ATRmZxHTU1gyblZNZInZFgCQxU1QRYLhFGGpCACQ57pgM7gSuxFaCkIBgFjE9iqg6r52g6tFH4M9CwDwU5kcBhS4US3YEgCgSb9s/GZhVgBA1ZUJJpAFkJDuyE8eBZF6LFqM1laAMgAgp1vyjbe3dtf5h+nL3DpEyhW8s1GYrCr2jhuF6WEuU9Tsxhyxv80u1NtRsY0w1m6n2VYAYLR5qtoXIMkAUWBVpyYIoA5bRNBTCVqY/FMMSJ4EAkBgQFUauAFfTABAY0lTASgJQQndn0AVqxPmpLdTzH8iAIBRArbNTdq2gj4SD2RQyEqfL0lDwoDJcURdnOI6rGCQQtyemMDi/Ck0GnUJdGmN9Nhjj2LvgQM4evw4nnbV03Fy4aRswA1aGhkLM1YRur2uVCt5HKJ6XK/JvO/2KDKWoRnUVeh3F4//GQCATaBNye7PAgASf+7i2pVS5h1ffSYAaRTYGXBxDAKMj0fmtXGX4DwgAMDZwHElqUSVzVeaLCoAYPIysx6NaP/m57KeCWmmdpUun8D5AgCqh2LeQQCARJP7LJHKP/cnAucVJvcZqboRMq6ZEljTx97Cepr8M/UXVXCT2LL6SwE4Nug5vR6G8ycw//BDcAY9BNz3EgbPWmVjSwODbFbkKdJ11VVXqUMHkwOi+dbiluu0tNuxQkjxdIr4tYQFwH5+J/CJ3Mn7LCwsSMJDBgBf1Kw10G610Gm1EdSbSClEJk8FAHj0o91PAIBCNAyiMAL3ClYUGXswOWrP7kV9zyHAr8s6zESc45LHQ/0Y6cvddJe2yv2NXQJ2O4QvFQCAwAkBgMJopXD/YvXfTQsc//IRvPV1r8eQDIzlNbg50AxqWFxYhMvkpdnCxjBEJaiJqKLfaGKj2xUBykYjkHYA183xwz/6g7jyaYfheA5o15gvzeP4e96NYHEJnaKCDunbaYSi7ggAUEx4iAgAVCwAQMYm2X0J+dzw/ADsVVnvOQIA/B//9j9i7s4XCgMgLiIgYIxGjQsHVdoASsM57ygBACMCKCp+Ohe3e+wMAPCdcgHAqqy2EAAIh/j/XvYH8DOCAUNhrxLMCjNaaBAA+DRi8Ph8YQCQqcMkn/MnqNHVKlDLULJICQiYfvu5PXtx++3PwfO+5m7ccMMNcGoU3k6QUC+rTs97V37mnCcrgaKZEbUHRDzZVq23YdpxLozcQxQ046QcgwCsxRmRaYKCZq3jeuiRaWHst88EAJzt+o1E+szF3woAyPoxCrp0beaax+tFltWRo4/jhhtvEr2DqNdDQJ0vFLJeBM0G4iRWkMW6ALgBTt3/IH7xxT8nAIBbDRCGMdyqLwCAtF8YAMCyOncCAChmSQCg2WoIAPAt3/ZN+OX/8EvCAKAF4NlaABil12oBarXaiAG7XfFrt+vLpf66ywDApX6Hdjg+buJrvQ3Mzswg64cI17uIVtbxyz/7c3CTHNcdvgqnjh1Hs1aTylqj2ZRAYHltRTb8hpvhhXfciAnu95JwaI8iK/xcuGgZyF5B2dCJUlP1nYsigx5JuCq0IlUvdVMpZxJWrzXk6Xk1qdgz1JHKvFOFOzmB6UOH4Hba2AgjVNyGJOlbAQCd9BVkrDqw394wACgmZBkApOazqsMllMeU8H/Eaq+CnMioUeCXt5KkhYJw2ism50pROKkGc/tVarX055cqDVyMuBARIWSAJYsxwQQCDVGESkUTya2VAmUQGCBBHAmsfZG2CJQfuw7AzwIAlIGA3WywfI1Q+o3wH4MzXgf+jhuAKGyLZdWYwluu1u8yL9t8bUqCZKPKoQEapPrMQLHqitAVk38+SHvT+2RoiwIAxCMAQIynRgCABsNn0gB4UhkAHIsy9LVKJ9ebyH1JRd8yAeRv21jm7Ya6X77AW+/R1rFoj0vmz2njthBL0Hg4FEZIzfNx4vFj+Pw9n8X62iom220Men0cPHAAs7MzuOaaa8TSigJC+w4cECuyyT17pdLP39WbDWEE0E6MlEZWL1v1NhbWFk1VpoaV1VUJ0CYmJ0QRPu7TxWN3i/gTAQCUlZlHcZLpwx5XpXd3fE/Eq7ayZ1QATy3vRD/jKQQAZG5u1fwQBtI4MC4PMdG4MX2wnOMEALQlgBRZXfsT9iOPAADeUVMptiCAzCv22Ot5c39SUS37fxfGANDzMQCe+HmzQsfeYz4z+B6Vz6kBoM4AIg4oSt3UIOGea1q02M8vyu9jVxvOOSbbg7V1OGGIynCAkw98EcnqEvw0hl+hAxhb0rhPZgIWUleAvcjsD7/iiivk7zxngvQKiCjgKRTdqiv7Nlk13N+ZUASNOlqdjogGM/E/ubBgrLjYq+tjcnIKMzMzQuenfgz3d8YFkvwzDpA9T1k5BNw5N9l6J9eb+yB7nnmN+H9+HZOHrkGl0ZYxIPTrKgXAshIAYGv845Vp/N2/AABAth62LLKIwXvD9d+RMU7K49LR43jvO/4W93/ms9hYWEIRpzi0bz9OHDuO/fsPiBq9V2O/fagFEO4pfoDBcCj3neMvCgfw/QruuPM2fPt3fRuSIoZb81AszeOTr30Nrq83MF31AVrNkenZ8uDMNVCdaWDoJsgrmQC9fBJwZ3sBgQrqO7AHrjus4vVv/wi+6V/9JK79pu+Wts/ESRQAyBQAqORsAbBif3x9pOw1YQDsHgAg+0fYnGSKJAkQDfHGl/0+PAIZ8VAZrHkhAEDhNvH+j34GiVMXEMCp+hgOu5ijkj9FAAluECxIYlx/4w147h134K67n4dDh65AtcP+fSDrdmWu+bTao8I/zyFLZA4lWSyK8hTD5O8pgqcFGLPGlDdXab1SFqOUiqxmkqxbFM2wa4qudVonYJxgxLM5p/0AhdhMj4WetU1AWTMixrxDC5MUvbZs+FsBAI2MzN5vToPsPq4r0mYFB+3OhAB9ZO1xjRDXAwKcbnUkBC1tgkJD8rB65DH87E/8FBpBXQqFUZSMAADLSHUqujadjQFAAIBCmUHNxyDq42u//m78xn/+tZEGwNlaAIS9SMeTmmGDmHOVzzXX9YnYhy/V97gMAFyqd+YcjovzyW02MVhfEzstIsGIUvz8D/ygIMcnHj2Kuelp6dtJqYpM1eE8xwte+PX4hm/8BnzuEx9CO11GkA8lcNBgS5MQCVAMGscNXihSUtHWKrb0QrkVUdKXXmpRZFZRJiaJzXoLtVoDRe4gSnNUgxoS18WwUkF771609sxiwDY3r4mcYiamEqqLoZU2o32KAgBU1GcLgAUAyGVj0g/2d7H6mOaI82KU/FNwCAQOTIs5z0f4AAxKhGbKd2JwYijEWhJROvuY4TeyWqnXaqJArdUn3cgkcCJ1c2TDNm4BGPWeCpNgnPxrsLvrlH9zckwRtS31O5v0n0vyr7HH5mPZrgJW3lCsHSCrQ1ESw6HS7DYJ2JkC7HMY1pvPcQsAUG4z4L0ky1CUwdlvKjQ+7ZMTz2r2EPNeGwBAhACzWKwBtQVA7bYuFgCgPfSk+ekFtAJ/VsdAKH+0nSxtwlvbRS4EABjVJZSAM1bi3uYmWQBAxpUZNzzucNDF1QcP46GHH8AfvfQP8fGPfAxX7D+ATrOJ40cfx2Sng8X5eUl6GBTQ6oiJyUte8hK0Z2ZwYv4Uas0mpvfuRcGgosixsLSIRqsloA6tyZiQsG+5Hw4xNTMNz/Gx1l9DOAgvOgNgxAa2WhcmcOCcsUHE+Y75J/L/rWPHSPjPiEQJBV5jyqeMAbDdeVkG0mgJMQNcU3mdyzxSznF5kiKqkaECtuQAGPeS8dpldTI0gOSY5V7GhNeCH5buuXW9O28GgByH9uyK2B/XFSP6x4q/L9XAFHkaIaUQL9sDJPnn2mu8SuR8VCfAOpNYUU0CH/3VNeQMctMYX77nU6hlZATkwmKyatm8HtQKkV79tXUJ0Pft26c9xAYAGLEs6M1tmBdcxylsK4mDScDZgsMe541eTxJMJvv0/G52OmLz65HJI44wPF5VRhfvgjKlmOdohL/SKJI+ZrZfiGgjiwxFjo04Q/vA1Qg6U4ZqXYz2E7I6+P8UdFSBXjNOt3Q86fXa/eOiMgB42EzuuG+J9Z9wuRUA+B+2zk6Y4B1v/nMcue9+nDzyKCpphk6zhVMnTmLf/v1otdrobfThBgF6UYgB109OamtdzLnCRDQK0WrWMDndxs/9ws+KqJ9bd5GePIaPv+qVeM7efeg4LqKNdVTcAhlb1ydctA7PYlhNjQtAAZ9rR077OxGugMeCSMR2jhre/Hf/jFu/7jvw3O/7ccCrSRtB4XEekiGpDACH7E3Zb584AIAxIAEAj/OPx5VG+IuX/QHcNEQRD6QVkABAlFeQVur4wEfvQVJpCgDAZLRW99AbdKUN7Zv/l2/BT/30T2Pu4AEV66ibBD+OMRwMJLZgokiAhWAD96Z6u21s+Ij3JdLWwIIYQRLG25s0mMaLnIKSHNnsly8DALIml5J/o7NjGQEaixVS9HAEAFCXK13jtF3StgBsp/9UninnAgCInohtJ6XLiNEZkBY3sntabbEytTot2i+hYJ+0Zpl4fgQAoIrBqQX85I/8nyJsyVtGAMD3ajh+/IRxpJKK45jRZVAIvXw2ajHcoGoVEVtxCXSlIZ71nFvxe7//384LACBow5xl6/W6DADsfl29/Mqn6ApQbXN1fh5T+/YjnF+Eb5Sdf/T7v1+U+aPBUER5nvXMZ+Knf+an4V5xBbC+hrTfxwfe+ReYTlfQdhJQYZmoM5NibtYEDGj50Wy3tU/OSN0xsa5QiIl0TFKvUlYgqMCvIncJBUrcKmpBXcRrmrUm+oMQvlgA1rAShWJBNHPoILzOFAZOICJAdmKPevqMBsBOAADR7oRVIH5umks1guk5UVEu7myCGwusaMeYTf7FjslUJ8qpj/pFj7mkrMaSzkVBI9KaiSiIEFteSG8zqXAWABgDBxqA6sOAGaM8+4lJ/u3w4sK6CbUtWf2dyxCUQNgCHqXqXLnaXk4eJGYxwoCinCs2f+Nqmk38mcxKAnseIn9nOt4ymGATK/7OdRzUqQzuUrVX+wutU4Fa0vFWptoCkJMBkMrXMgBgwZkzMQCqrGyJa4WLrSKAWZXmgrsHdAQAoE4Bj9VWZY3F2YhVXKLg7YTmn8u93vo/43M3f9kBBBD2gbUEM99zZLMKyQpTnXoecYwPvOe9eNPr34Bjjx3Fwb37ELguwl4PczOzUrXqtFu48vBhfPazn8U1112HP37FK+B1Ovgvv/HrUt1/9u23/f/svQeYZWlVNbzOPefcXLk6VHfP9GQmSBIGFPQDFMUA8gsoUcKQcQR+EAHBTxQBJciQlPjx+4OKiOScUYcgDDMDM8Dk6dxd1RVvPvFz7f2+5566Xbl7YJAuqKd6qm449z1v2HvttdfC4/7gCSiU2e/fRZtVqQJ9m0uSPLC3UOwlmVBQ6yGjUG9+BE4FA8DSNyU0WcFKc/NXdWqfYYOYZfPL2oLeCQAA0X+x260BgZX9pcGeBQCssCdBAHEBkLFmwq3iWrQzzQdstnpkBU718yu91K6jlfanrQAAch0GABCJ1xwAIPtHxKq/2gKyLUlBdmW4sQ2O7ylANIUCjTuJOM1QJ2OxgaDVgkPl9iTCbd+/GtU0RIVWamQSOKTJK5jDPbfb7ghtn1ah46NjwswRJXBhoaltsLABxFKsJ8kCvzi+4h4QRKJ3Q1o0/dEJ8DKhrI+OYnJqJ/x6HSErnmIvVkCxwGonGQDaT6ytC8ay1GjuUKdFxUtZXSXrzxUBYTICnZGdqE1slwBcnutSFE1ZeNQrYMHCni86JUwbgGH0Gc70lhfNnQIAIIuR8RPnAAEAjigBgE6It7z6tZg7dBSt2TmxUWMx5+j0MbFgJl5AMJTj1A57aHTbKFDYUooOLHS4wpKiWDFbO3u9Ni5//rMxOjGEGCFa+27DrR/7KO42PolyGCNFsqzPAAAgAElEQVTqtOCXXDTTDjpDBUzeZQ+6fqIAQMp2L4rqmnVHp52Ci26zjdQdxoe/cA0mL7gUD/mjP5XYK3ITRGRHEmxn9VdsALUafuoAAG2xVD0nAwDEAT725r+FF7aR9Fqy3lhwIQOASf+XrrwaiTeEEFVhiXajNkoVZUzw3Hncs54pe0/UasIrFYUNa4thrDZbkT2JN3wf3UZT2gao26AVemXyCCgoRTTLerAnegbnGyCT/FhT9DK6P/pcBRaFAagCI7JWGYtK7ENQjwweKcz19Z4sA0DmUU6EeaUFogDA8nh0kAGg7kpmb7UaAPnPVCwLA1D2K7KCKEBJpi3XLueziCsqPVgsfykF0GjhaU98MsZHxtBu9RAEkQAAbAEw2O6GAQBx7uI4u9QhiXH2+Xvxd29/q7QAbMQFgPfMAgAsbuXPhFMdb215k7oDn3iaAXAHDu4d/dLCyAojhLSaihPUd+xA9+gxlEdH0Tp6VIJsHur3u9/9hHIvcBu/GX1Uq8DMIVz1kfej3G1IMsWDOu51UWUFnyh/rL0+isBrCwDRTyLOkvhFMbxQWQOJR4RV+9h4kJGOzR6f8eEx9Ngb7JWAYhHzvS4C18HY1BSGdp+JrkO0uN8nZQEAG0ZQBHC1FgCGIG3SINnvLwEggwcmpOx31MqEJvTcPo0PIElLBWUBaOO/bQjQu2VRRu3gV1sVfk72OVfY70DqqbSfJ2h32/K5ifpmVCWbS0kybaiPOamildL/FQroG5o6fC0vp+I9WP23Va7VXkzeN9ejP1ixtP8twnpkPxh02QaNPAR5AJ/AaBAQuA8KbOjDrPEguxGLmJcBFHg9VAWv8iA091jBnr4CPYNvCwAUmPgLGHDnAgBYxePak57sPDXZuBssO4ROVetIP983Cv396lqWe1llDgEgjMWfVP/VjlCZAOz7b2NybFQAw+bCIsbqwygVXHz+U5/BP7znPYg6XUyMjuHYocOoUyQpSTB99CjGx8bQaLelh/ge97oXnv2Hz8EL//iPcfuB/RgeHcE97n0vPO2Zz8AFl1wkwfFCY0nARf6NyUaTHudslSj4W65gn0oAwAYOFhw7FcDXya4b+/xltH/bc2+BpRVcADb3vmvvXoNB1An/nXt/2Y5NRTfzfJcKmc4/As5swxK1fVJORaROae0EAGTu5vYd7gWs+ucZNf3dQR9rmVr2M28WAFD2gQIAwuaRcyUWRx0KgMnPmOcz+4N5UnFv5PmjbjA9sSZkYsWKPgEA06Jm2F3T7Itlfz97hTtNHN93C/yogzJr7qQ8e2VhuUkATg/yTgcH9h9ArVoV0JrMNdm7SV82ATn3bVb+2+2WBL8cBz6OzLYoMKrjni/+6OxtpnhtfWwU2/bsRqFeExu5LtsE3SK8hC0OmsCqJaOyAUW7gW8ahtKvTqYewkAsErmOCerFxQrC6jiGt+8SSjUTHr4GrXuZPEjCZbR0+piQYSBl+Hq+YW9zM1fP+5+gCKABDXk/OH4yEwxo4pDu2A3xNy/931g8Mo0KWZBhKHZz23buwL4jhzC1YxcQaK9hLwnE2alcrwpAKtELky6hXqcYHxlGp9vEQx/+EFz6i/dGELXRuv0WHPjsZ3FBpYYixY3ZulL20I6b6Ay7mLhoL9pODyFonUu2HfkeHC9t4SAAwP3dLY3j41+5Dr3abjzmz1/PqASRnyJ0KCCs7ZZ3FADANk/Rc2JlXOLbHj5yxRvgBk1E7SZ8kZgqoBM76KZFfPnKa5B4wwidKiJxiopQKLqYW1jA457weDz1GU8XIIrzj2NJPQ/2sYvwLDUpBDgL5KfEuJWKilYaZo/r0bGH56POLrYi9vcc41macfqU+ZMHACQCtawiAyjTXlRjr1Cug+tc6P2MTaXqvxwAyFhfBADWcgHYAAAg8a8p+Ihrj2Ea6AfkJPDF5UMYCQQLg1D2GXGAMkintQEUAIB2DFGCyx7zOGyf2IaF+QaiKEGpWBEGgDgxcENjEc8WlsziX4kBIOCHtKEmKPgOJnaM4R/e995NAQC0ViSzg2Ap90LLeF0PQNn8bnPne8ZpAODOd082fEVSwWbPjclck3YbhdERzO/fh7Ezz5BfJ80GCvU6uosLQpUZ2bFdft9cnIezOItDV34J7YO3i2jaMDezXg9pGKBImqDZbCSo4kbrF1Gq1YRu3WMPeLuLcspNJkVMsRWPPfixiA0yIKEzwFClhpJfQoFigOzZLTjosOpZr6KybQr+tjMEABC00yTdNhE3dYRVRQB7cLBI2yVRs9au/jThhqj+yZK6CJNAq/oUBCEiTclYBo7E2tPYk+fagNMOvnAe1JJXRJtY4awUi3KY8lDlJtHstBH7RB7NLbA0YPMi+usTfc4HQYCTAQB8U/2xwa8FAfI2fmtNqNV6+G0gnE8erPiLtZkiumvdEgYDZxlyU6nb8IRe54EWALAuBKwuc/ZznkrCZapqOr6q7UCFiAI9uO+EAADnUtlob9j7ZUGbQXtAgZNWaB05GT6JZQAoVHViq6IMp7mPUlEw7AQLADCRCbotYTGwCkN6dsX14TOpi2IU4gSve/Vr8OmPfQIXnncejh+bliSO9qP0E2bv4LH5eYyOT2B6ZhoP+c3fxHU/uF6qWUwSbr79NtztXvfEa173Wuw552zsO7APk9u3iXvAsZlpnH/BXbC01Nzy9DoVAICt8tj7RnDMslS2fGGn8InC2jB9/xZgssAeAztWCU9mDmXl+1WuOT9nB/8t72utV0yblBWRyw61jB6ggCwBAPZsMlKk24Rs/SZQ1nPQ7PkGDGRPqthnSiBr7TKVfq/n2vJPsFkAQATDDAAgiT3PFaP2HwvlvysgACgOJlaA/NSsqmn/LJMQnj2ssHrcr8igY/LM5C0Bjh0+gpLjCADQmDmKaOk4oiYdANg/x4S5CApsC8W+wH7vLm695RYMDw1L8sG1JrRlCp0xGTH9/xTUbHdaEsfzfCv7JZT9sqr803LRL0oiLnRytlnVaxjaPonq2CjSkifMJx58Hu3UUjLvjH6O3TQEKE9RiGOUaKfWbon7QX24LtVSMntCr4SOP4yxXWeiXK8bNodA9fJ6klD8DwYAZAi5BsnIyPWA+9yYeiHQCfFnlz8f2+ojOHTb7SLUPL+0iE4cYnT7pBl/xjApgjTEYnsJI+OjIvLMeRx0aX1LkqIjLVmOE2Hv2bvwhGc+GWnQRPfgPtzy8Y/jXLI1pewdgQqDtP4Lx4sYOncKTfTQEwHdFCUmnqYvm/dHYjyeD5VJfPqr12N/w8Oz3vAOAQDisouwwGq1KjzdUQAAtaHE1YlC1aK9EeAjV7wehV4TcbuhAEDBRSdy0Ik9AQBQGpU2gNDh3E7glXw02i1c9vSn4tFPfhIQBSKuTSCrR5FNA85zp+Da0PMvX9lnRYgrQte1tgSpzkffZamf/FN8MzOvYOuPHrImBlYNAMsAYHWbCSr/W7SYqPUhYsfG9k+YNcsdnzIbUAJ/JwsAkD1k4ytbXDFxiMR+ZMhKJG2KXVbDwAiPcp6IPononTjSogzXx1Mf8SgBAObnlgQAKJeqAgBoC+fmAACX1pW8T8UCKkMlfPBDH5AWgI3YAPJ+EWDhHslvfuVbXu9MQP4pDAuylzoNANwRo/pjek0BAFwPjbk5DE1NoT09jVKlDLdaQa/VlMCE9KROr4f66Ij04M4tzAnSxd9XKDx06w24/j+/hsWZo9g+MoQi0UxSwYRCrcij+KR6vqD0lboCAJ1OG83FBipuSZkC3A990vFpH6TWIUQFadM1ObkNfpE1C4AtC+04QjPsIq0MY9fFP4+AjgFGQViq6Zo3m2COlXz2mbPHBwhIN3SLiB1XFG8b9EXNqJ3crCg8wz3LVIPF5sVYE6kikVZpMgCAUqHcTC2+yOqMBmkiGigAQCTJvwIAKlnDTYKHRlxkMHRiCi/jZnulc8mV/Wh2iqyU/C8PyPuPGAzUbbUgs4fL0f8tELDWBiYWXCuI+OXp/5wrKquvn9km4ZpYcPM3Qoe5Huhlgf6aa6GvMGvqdxrDn5CSaOBOOjAPNB7IVG4lKFMQ1N8CAHpNkoxJ3y2rVBQgMur/1g5QGlq0986aVql1o763Ytuk5CbotwC44iPcQxGdxEU3pQVmcfUWgDXc+TIyYEoRvaL2RZ4gjiaTZ/nvN8gA2GhCpxRAvUFZsm/mqo6BqnJnoJK4EjiyLwggAGC4QpvCFFEvkOSDbBkGAy7XXxiJ9efXP/FJ/MkLXoidE5OolSuiN8I1ReVgqo7PLyxKEsSqwY5dUzg6M40uxaMMVZisgGde/hz84fOfh/mFeVEJ3757F44cOQKvQkurjUFqWwXaVp3CRvDMgjd5hsyPq39wvXu9zPbP3EtLE+VPVyotJ/fVH9f8KjbzKndv7L6Q/ZSytGpcaPXfrscMmjFzT5WwmcAXfbWD5HNE4I7UT/aJ51qu+swnRynw2Z5gRPCEVksr1+UChDL1B9ahXuuJO5Ld0gn4CANBBGkJkvE1YkS9LmKecWFXkhKKAgo3TWW+tYeeexltcgVo0yY7AgCgzkyUCA18ceY4qmxzSiIc23crClEb7fkZVOi+IywCD2FIKzRPaP9U27/pxhsxMjIi63FyYlKENyvVSqaVID3naSItNvPzc2g1mhKg16t1eA7tIV1VL3cospggZgXSd1EaqmN4+zbUST/3Cuh1ApTdsgDocUEdidjLzi9N/hOp/jdnjuNH110njIO7XHQBtk/tkPVNAGARRUzuOQuVkVExdRFKs4j3srjhaTJgjfhsYJBnrRCxWOH83eiM5p1li1d2XirSuqoN4AmAxEbfaJXHUcCSAICcxUbsTQGACGgHeP3LXyEtABXPx9LiIuojw+KmQKI12U+TtXHEYYQojbDYWsD4jkm0WZhIU7TbHZRpF8jknVbNHuOiDl7+Fy9D1GsgOHwAt37yYzi/VkfJr7AZWwQCAz9COumjumsEYZEkg0iEHP2CBzHYZcuNFFPYguABlQl84Uvfw4+OtPFHb30v4PiIamVEnooZEshyyRQRJimBIuMCIIyHk7EBdGiUIOdQUQpIBMVCfPRNb4DXayHuNOEQ/BcAAAIAfOnKa+CUxxA4VQQOz3RqL8SYX1zA05/5DDzx6ZdJAs54dknaAHwBz0R4NApRY+XdLSCYncXMocOI2m2MDA9jdPsEQJatJOu8KHWrigPVQJD/SZXJfusOok0ztgVA53IG0JIPJUwD3aPJPJBk2gAAtsDCRNwCvXx9An3c3yxrc+Wpp7C/LQJkcelA3GLjWFnTos6fVbskxmbsTSZEQh0R3msjxMzcg/OaQD4/A4FbiazIbPFLeMrDHo4dE9uxMLcoOl+WAaAAAC+izwDIwuesP8HsoSZy4fsQzPTLroAAH/nEv2F+cRbFqo+YwExmv6hjr/fBbFQEZXMAAMcxa4uivtUpaGE9yS3iDn36aQDgDh3ejbz4eiHc2q+R9cybhw0GYxTTYRBvFYBlIbMawgSfHsLdJm75zjfROnIA0dwMxgopai7QXFgQRe644CFyfTilMorVKkrlEjxWfqMewl4PS/ML4lVu1eK5YXBDEDqhCY4o8lUfGYFXLiNIEvRYMeEGWRlCVBrH5N5zpJK+0GvBqzK5p41ITw6vAm1iUvY5ltCDh0bioJEAXel/Ii2OG2y2fQ1ssP2xs+m9Vn10A5FqUapq2PlNxuS7cnDy37JVJKmg6OpDTY9iD/NLS4gYpKwl6jeY2GVvZC9V3zt3BRrwmBtpGfq2QtufLVoRE4qfaK4oAjv4bTez/CyyAThfgVUe9mupgB5trGKZK3rIqGiW2DJFYVbZtO+xOjSxkXlvjh8TfHE+SpgtFbH+rOZhpqJ+Wj1jAkDaquhPcNwyH3j7HEsRZeUh0R77lD2M/GYlg//NKpsKbmnSoXdAr8Ee0ScCAKlXRs8poh056MIXIKrLAJW6GGbs7USyCbUKaiqtT1tc+2rk9JCnKNhGAtjVklc7dwdHPL+r5JOavJo/wZ/ECAfRW12EfMw1Um1dro8gYpFUx7LoiYwPD+P7V1+L2ekZXPfdq+GGEfbdehsuvORinHPuudi1ZzfOOvtslMbHsHj4MBZm57B371n4wXe+i6f+wZNwtwsvxtLsPCbHxjF97Biq9SERk+S8EyeHUlGEx0h1pegfkwA6lsi9+W8tgFe9+tXYtmO79GyeffFFOLq4IHoBTAbHxkbR6XQEnCSab6mQNtSy9zfDl4gD5tfjxqbtskepj7OuO6WCakIoM+oUiX2udll2T8gDEJZ9YH/HZPmEuWGFNVdIeAcfa+fOypV8ZVkt/xoEAUxyNfgo6QslnbW/f8munHNQsPcvA6C45o2IYbbPmb3fBs2D+5/0v2f7q70IG8SukNoPqmzmWGnLgnNJOBSE0F5cdu+rpZ60JiSRWMRGnSXVHgGTKAUd+1POQRKlAlL04p6IljD5IPuOombHDx5EKYwwxr/Pz+H4of3odRpwmUCRXp0Sc/fR65AL56Beq4kw7S233IK5uTkMDw/j4osuytrTBu8lx4rMATp1NBaXhMpLQKgoLV8EABwR4iMIUKxVjY2fj11nnIHa8JCIkIXdWPaQXiFFL40kcRI2AiuXYYwaz9deiFuu/yGWFhcwszCLX/7VB8GrVRDwvd0SUKlh256zxA6wS+CDxQIpPGhftRXv1XPRQpMmgD8JAECnDmEZ82VcMfjfBCd5X2RemaStP7P7c17Api3sG/oUBbzy80FSEyEpkgvt4OXP/EOUkgLCVlvYGdQ9mZmdFcvGJIwxUqyj12pjeLSOYzNHcd5F58u+2eoFODY3K+LLZHvs3LkDc7PT2D4xhOde/kx020uoNmdx66c+hDMqFRQKdURJQeKv+e5xTF0wjsBpwi1rC2aBspMp40heVoQw7SBKQtSrjOsmcOWXv4tvfP92/PF7PwDURtDmPXR9lFIXRRJPZLmkSNwEMYWT9RcqDLgGB2mtPVTjBU/sZytF2vD1BGj70FveiKSxgBJBN2m9AboREDplfOnrVyPyhtArVAXAjx0myxDb66c9/TI8+ilPkott83lFD+0kQqVURiEN0Zk9jonRUeDQQXzlQ/+GYcZfrRZq9Tr2Lc3jF37rN1C/5GKgVsPM8Vlsm9yNiEy4hOKJOaqRHMKGlSo2gFas1MyE3B6o+tsKclJlX+NrxmV9LRMdSMb06naSxVGWAWvYJTIQWRV/MOZceRJrC0PuK8cIJP1K9LaMwr89j+yGy49MEJ97EgEAKQ64RKGAy5/0FJRdH63FpjBYKBbebnexsLAoQKDnlwT8y68vXa99cFjHTdsnabnolgroBG186WtfwMz8tOhZcJ5lRcUMfNG4X3MAtqk4AipbJwArNN3Xb9jyAr/TP/E0APATv0WWGrSFCzGV7bU4nAwIB+ngNtkj1akYh1g8dDt++PWvoRa04TXnsb1WEU/PcrUmvVOoVOFUqvDKFUEjpbdaKhoJFubntEeTy4kLlgtSaKVGAI6bFxHaWhW1kRERCmH/oFD8ijVE/gjKY5OobBtDWHTQTHpIXLUoSkLSIlntKSJBSZKuhcTBEgposZrFxCuMpdq40a/B6rTaA2qw3t9gTNBqhIYkyRIAoG4AAKq7ulhoNBDSaeBkvO5zwbgNCuRKcl7rWaBvFNg1YTQAgBFmk70xBwDY/7Z0sJXGx6gc6OFhLaKUu58BAKr2SrXpKOuXte9jD66Njv3g4yR9MACJiNEYnQnpyzS3NCKVjlUxqXgUUPJd6QEWpWQGiWbO9RMRDc5YgRKARBJ+CwCwl5HfFgAgzY8QgIzWOgBAAQQAOAc7sYsuDSTdEnoSINqeeMGXVbgnp0WQ76EX6y+r2JurAGx5DNdoCzgBBBig8DGhJiDHS2biz/5OfiudT8F+v+hLZfOzn/403vX3f4+F48exc3xSgJczd+5CoRsi7PZw+8EDUvVYbDfl59nnnIPnPv95uP+vPhjz+/ZjbNsOXPmpz+DPXvQSXHju+aIXwL5jivqJAFiaoNNVT2balYrgX6ctCchisyHgwMjoKI7PzeKv//qv8Y1vfhOLvQ7++FWvxOzSArpUGhfKMF1D1LqSjAKbANogIO+aIMF2TvNzs/eA88YCAHyubZH5sQMAZt3nqfC28m9dO/KfLb8HnsA82cAg5AHEfEXUrKJlFXM7PZcFh5oKyPrNAwB2P7GfIz+OfRDArDXZC42TwcD2b6th/arYGh8qq8rJu+cCTPPf/TqZvEienpuNtwhxuQhTFaMlYMmEn3tN1FlU4JFKNSaZlbmiNUE4YSwWl6R1U1BWfM1JuU8TzB44gAqBLc9DMD+HmUMHEHSb0r4Wi6AtGduk4OvcE2GwQgGtFun2IapVWvGyvc4kmeanvX9Cyk0dSSyoI5Swl4AV8TBCt9uTwH10fEz2fzoABOYs4O9oF1gsV1EdHkUkAECCHoNtnxVBF16cwKW6d5e95cAtV18jLIW55iL8oSouudfdEfq+gPlpuYaJMwgA1NBlsuhroUDYRyKOqOyIPjZjdH5kwm2dASCjImwInR/KHFGsdqMAgGXHbWDZrPAQI/TW5zjIY7gXEwRgQftVL3wJgsWW+NwTgKXCX61Ww8LSklTkJ+tjCDsdVColzC3MYvfe3WKzuNBuY7bRQELr3lpVLFfPPGMXok4DZ0xtw1Ne/ELge/+Fq//5HTh7dATF6na0AqrlhwicFqbOqqIySjZlR6uxSQWpCDY7SJnEux21rEyLqFcnce23bsDXvn09nvuOfwCGxtEZGkPslVEMgKKw43nOJEjcVAQCLfAhFpGnDAAIgDTAB99yBVILAERsC0gRRAUEBYoAfheBAAAVwyRV3Y5WcwmXXfZkPPqpT5aB75LF47tIhIUSohAGGGHr0cICbvr85zB/002YLBRQD3oSQTQqJYSTY7j4wb8CbNuB0C/B9WuII7by5AEAs8cICKL3X5iIRmvH/luZlgpO2D58rmkFAHiu9QtXOnlVo0sBLU3Mhc0oIs2cYMqS6jsO9QGAtSAssg7yceWyVkXuFdIKQcbf8jZC21pFppAytYR+ooyzJMXlT3mqPCdodgQAIIuo1epgYWHJAADFDADo78S5JWQZu4l+xigOUPALaAdNfP7Ln8NCc07YADLGGQNATyhlAVgGABkipwGAre1fp591CkbgjgUAWJHK937ag042mKCLCg/QoI3rvvx5JHPTqIVtVJIIZZd9NRGodO7VhuDXh+D4RdmUiJpR/ZuVisWleYSG0svFTSqh5K9SGHPEq7lND2Pfx/DEOCpDdUH3xSLELSFMKwjdIibP2oPi5CjmWktA0Ue5OoRWs4uiQ39OVgR8tGMXiwnQdApos+LCRJVo+UpV9jXujA2AbJXWUlBVTMQm1/oClojE/WYQACADYD0AYL0qoI1dByv7eQBAAIhcQilJjrDyaQezvId3vffLD4seELRKNEJappopolmm+t/tdpU9kqt0ZgyAlajrm1oRmqRL1d0g2Db55zXZAFsU/Sm667nwCQ4x+eez2D8poLCtCplAzgDFqwMAtBajXZf2+W0UAJCE32Gw3gcAtH6vh4lN+uU/DJ1TkkzS8ZiMive6Ji1KG6ZYjtaBtvq10v22c8kCW/Z6ljEBKIDmsDJCRX2qebvy7ROg0IhBVYy9Ao4ePYJapYLReh0Hb70NR/YfwH98+av49y9+GXWvhLPOOBPbp3biO9+9SgSqZufmUB8ewqFDh6Rd4BlPfRoe++SnAMUy/t/fezRu/tEN2Dm5HYsLC2q/U9QkhUk8v8q1Kiq1qiTwVLyW5L5UlHlYH6pjfmEBr3zlK/H5r34FX7nqW3jN374BF//cJUI5PHj4EM4++xwcOz4NVwTO+hW+zErMDrYwAPpsm83eA90pzI5hALS8UOVm1uJm39uGMpw6ecFN23pg+1ZXqmJsBgBY67GqsdJ3AbEspnxAuSIAYII3rj+yyawIliZgOQpsbn9ZCdzMFOFzCUQ++c8DlauO7wYAgD5PwF6baTmSF9We9TApIGCVTtoRCAfQOz1G2F5YEwAgh5lJeo+VQAIApM4iEQBg/tAhlHsBRtwCunOzmDtyCBGtzRzCBKoG7sQOyrTYDdWLnOvJVq75d/5ernKF1gbZN+WsztR2pNWCjIKlpSWhkJNFQBYhdToc15X+coJyCtTVsW1qN5xSCYlfQBcxekwKuV/HCfwoRZXV6/lF7L/5VnltMgRaUQ/3+MVLERd9tPhpixVM7tkLlIdOAwAGlGRyxKF881++GscPHkVnsSHtMhRppL3jzOxxuChgkok2kzSkaHdbGB4bhlcu4tj8Apr8PWM2x0EgTgB1nH3GLhw9dDt+/3d/B8XGMTS/9zXsLPmo1nfCK9fJ6YdXSdDqHUFliFs2ARIWc8pIU18o34n738iE3xNgOAwcDJUncPDmGXzqy/+FZ732zcDkTgQT2xE4PophYVUAQOOvHz8AEPrDIj4de0VpXSFlv9Nq4IlPfAKe8Mynsd8IoUOHKUdadLq9NtDtYKReB6aP4QvveifOqFRRarUwEkcC2oVjI7hhYQ7nPfCXcca97wMMjyIMqLHiq1ONHhZZ5T8xAABbC+5YAMDsyoZxle3RuWLSWgAAGXX5NjIBAHIuANrsuzYAIDkI27BEGFSLac992jMQtrtAQMFUBQCUAaAAAFsJLANAd9mBrwEAIE7YMuig0VnEpz73SQQJHUxUlHQ9AIBnFPdMCjoKW/rHxODbypl/qp9zmgFwqkd00683SKHc3AuowN3qzxkEAGxQxMAg6rbhJyFKiNA6cDtu+NaV2FMvYf7QAWwbGUGz2UJ5eARepQavWlPPUVZkYwUAfPYBBl20Wk2EPfZbe5LkJJFSjURFk71LdBcApN+3Sp0B+qvSdkj6+j0EcFHfMYHajkl0aYnj+XBJB+yyn7iIQqEiAEAzApbiFC32dNyh9IQAACAASURBVBH1o86AJCyrJ1ArUVgleLZ+5rmnSoKQK1XpAcU+WRXyswAAPc0ZuJ4KAMD2VK0FAKzEALAAAG2x8l+Dgd5KCUC+X5bJqyTbJpGxm71lRIjirSj9LxeayVNuNzdjl12tBqfmtQUOIMUwS/41MOX4+z7t/phIq5ewINoUn2MGnS2AHDVTZB4SEech/d+yAFzTBtDXALCHy8oMAOsjrIGPAgDtqICeQ1HLolS/GCAJiGQCaUv31+SfFOc+AGDDnTsKAMgn/xxbK36Wmermhp/jzkobD3R6PFPEjwyAPADQ6XUwtX0nZudmxM5v++gYyuwFLZYxv+8Avv31b+KlL34xpqamMLVrlwSmTGg4b2zvH6l/1VIZ7//XD+Fz//ohvOed78JwfQjtVktod1T05xcPYM6rTq+LSrWKiW2TOHT4MIol6ph0hREg+iUlWgT28Jzn/RG+8I3/xDevvgpvfNMVuOjnLhGgoNXrilOJ9B9qp49p7egLcmaBUM5mcbPz2AIA1mo0n/xv9rW28nhTy8hsmuy+ZgG81SiMpwIAUGo05xcV5m0Nz/Jw+ptqHwAwriu2BiOUMRXVygMA+WR1JXbCMlBFbqz28+c/+yBYsObYrgkA2NCzX0HvMwBM9Y4WuMTQo1QAAO5dnG2uk8B3EoSteXgpLUiVMddvAdC7x4quAADUvPBZyeJepQDA4pEjKAU91GifN3sci9NHkQSdDACQ+5sUxLbPAgBcHwRvuf549tsWkNUAANnnxXfP3Dv24EYRuh3acwXodLoCwE1s2yZrkmAAq4y8dDIEK9U6qqMjKI3UEbnss1YV8CIKKLFvPExw8KZbEbQ6mJmZQXV0GLvOORPF4RrAqimTMK+EbQQAqiMIEgepx7WrSuI/iwwA0RkScUzg3977Plz9jW9jfvq42DqTCs4vtu3x3yNlshJTBD1W6pk5QXQCDh8/Lu2bBAC6YYSzzjkL11/3PeyYGEVz4TjO3bsHD773hRhduhUVukqUxzEyuRMoeYAf4si+azGxrQavSFCKgHUJEK0mByFCpIUOHCbIKKPiDqMxE+BfP/EVPPElr0DxnAsRbduBZghU4cOPVQtAPD68FBGvMwMBfzwAQBhTgLrPALAAAJ2r4pSC1i087rGPxlMufzattYTJ0mN13vfBeC9tt1Ct1oC5WVz53vfijGoN8fEZ1KNA2GmLRQ9HySzcPYVLH/8EUoEQpNTSoAbDcvo/aekEHgRYlCLGyTIADHuSi9KI8llqfubyJPGSFlz68W9W+lh1i7QAwDJAOWMdOlgPAEjIAGYhwdia0gGAl/DCZ/8hFo/PwacAd6wyghYAoAYAAQBpn7A6LYNXaOlA4vrFl4wFAJhvzOLDH/83FKueaE2I3uI6DABhOvq+xCKWMWWB9K2cyz9NzzkNAPw03a0VrlWW8BoAgG0BsE+1C4oBdNBpSXWilAQSrPzgS5+XDa1zfBpVUq1dD9XhEbH6AN0GxNedCnukUCt1iodAs9kUGjCTMSY8ItzDs8h1RZCE1QIGRqQQ+pUyRsZGhUIYJ+yBLgjlr+s58EZGMLRrCpFXRCtI4Bfr+ne3gjDx0AwTAQA6VDt2C4hIgWRFdQMAgP38g1U5ywLo2+GZjdkipEJbUrIpAQB1eYqEjk4AICi4a7YArNtHtMkWAK32KQOAPwcZAOsBAPm/Sz+fmsjKt03++cqiB2Cq1Hl4RShlpjIntFPTY7u1ZaTAQi5dUA9oscDTBIHjzsp/0Xwr4Yw9Y+q1a9kRsgisjkBW2WUljvZaSvtXIEB1AE4GALAMAAIApMCJRaZkmvYg11YA3iIZH2ufY5gcfc0Jgnd9DsJWxjA/nweTfwkUTXtHPrESYMCKHhKk4zoStgvtyPS6ybqQFI89iA4dyJqYGBkR1efm3AKSboDJqd1Aqy3Jwwuf9zx873vfw13Ov0DE+fga7PtrNZsYJYjourjxRzfgQQ94IL7z7W/LWE3tnBLhIO4f/CK1lXOr0WpK8M/q446dO7H/wH7p+R8eGZEkgnoUY2NjoiPynBc8F+/74Adw7XXfx5v+7q24533vI8DgQruJSl3ZRvn5JfqfmTOH8E22MuzyHAsAqBWcfm+FUr/VC1gJAOAazgdr6yXR613vamBBHwDoA3B5ENOuaib46vCiI5Z3lZDOKaOzYoPSTY1FDgAYbBHY8OutCwDk7nRu39M9UBMZ6qj0ogRhrGwALnPuOz5iRG22AFgAIK8B0AcAGOxSaI1q1qSyUrekTKvL6Wl43TZKYYju8Rk0j0/DiXvy2mlKC0SCtwXRIGCyzzFgws95aKm7AgCu2gJgGByct1KFUyhHwUy1Vpyenpa+3KHhYWnBYbsC349xBd8rMvoAlbFhlIfr4hYg9n08WHohZg8cxpF9B8WPntdbGqph713Ow2K3BZRLSKgjQCr7rjNRGBpDyIDeLUqswCRXNAD+B7cAsNyZ6d+YQI5rRCzTEuCmq7+Pt7/pbdg+No4oCBEEIebm52VTpsvSSKUu4G2PsZwBkIbHR3F4ehpuqYKlTg+dQPdLjuVovQLPSVAteTh643fwgj94MEphA75XR60+gijsoRcsYWbmNpx1jwsRzk6rOCOZmB5bAMh26SECK8MOSl4VXlxB0vLwgY9+Eb/+pGdh6v4PAmjx1o1RdYp9AICJr0sRQKW/K2POrINVFv5aLKoTNQBWbgHg+7AFIHQrWQtAh2Uv10fiUUiQArZt/N6jHoFnPv+5YleJUlE0L0TfJ01FkwOdrozh9f/yL8D8HOpss4lCiW9n6YgzXEc4PoZ7PPYxSFsdOJWaCCKawEQ/YYHOHWkGAFAoc6sAgC1i6TiI14K0tEiab3rzZfysTbVhG9jzX1OHtdmH3EdsXGjp/zaWkJCH1P41GAAEAOwJLMUaigD+t7joy57/AhzZfxAllumli6eATqeH+XnVANA9bX0AgMABz1+2RRH8Or4wjX/64D+KHWCU8v6tDQCIf4k4LXhSgFipZW5TZ9JP2YNPAwA/ZTfsxMtdm0C8TAiLCZVB1LiweWgU3QRe1EUJCWZv+CEOXv99jLBvp9XE1I7tKFDhk0m9bDKm0sMFJz1KEdySJ9U4CrGIF7IUZ4k2Gp9l+qcKfRdi/cO+YyLUpAi7BR8FoqSVGmY7bQSlEradfS5QraPZS1CqjqIXFlDwqggTF4u9CE0CCaxweJ5U+KSCtAkAYDAwzGMnethYrpbBVZjkyntAqpZiARiFYq0zRxFA45O82jRaDwBYrwVABP60a8lUk5cDAJqA9zfx1QCAwSBQ/5uKsery0Le6YexmxAB5P40HrUVELeAkyU5CCu/WVcTltQQhztN+NSmQL/P6RapgE5Cy99r09wv9NqfSqvi2DSlIN6M6NoOpvg5ApgGQuQBsjAHARH+wBSCmfSWFKA1oYa9baMhGgIfjY8GBPJND5oWw4VQFeKtfgyKAy7BAAzwMUv+zxJECbKZHWCo0Yt2l4ICRZJBrpN0aBTBJ623NL2Dbjilc++//iZt+8CM85Nd/XXqGR88+B294yUvwqU98ErumpmSddFptUSanyvj27dsxOzsLtpSce+65OHDgAEZHRxGQ3i9BhAqq8YuJEBMMVh4vufhiLC4t4ejRo3KvJyYmJNlhYlKhT7Pv4PIXPA+vv+IKoVG//i1vxsX3vDtaUYhWrycVHO371+q/9JwakEP2jZPtIeb4GPG/9ZLprd7j1Z43CABw3uWTf0upH3z+qWAAZK9pq+8nXKTOaQEApP/XVJmNZokGk3atnzj/7TWu9hnkjhpBB2vplw9Q7eWs24axIQBAQt6+Topp96B+CAFxJsGBJP/iHWJE6xIB15NuY00AgMx/tq4EcQhPgPJQnABqnovO3BzipQV4vS4609NozU7DTyL4DOhJeWVfVKEo1XKuHd57MgD4b64fagDwbLYBe/4W2eRBCYSKwtr2JLFLlP09QWOpqW4bni+vxyoogTrRljGCjBTtpWBabWwE49u3w6cYYaMpYp8zB4+IWB2LCXe5+GIktAAk26FSREprQiavaQGTu8+EOzSO2KG7io+AgmGUrWfyL33S/wM1AAyTTY46WQyajkkqp27FSFpdPO/Zl+PBD3gQbr35FhEA5MJZWFoUpuVEbVjs+ZI4hO/xPI9QG6rjyMwMitU6pucWsffsczG/uIjZmRlUiq6AAKNDNcSNg7jsUffFiB/CST1USxXAK6A1dwzzc4ew59wz0VmYI0kFjluGX6IOQIpe3EWcdrUXHT7cqIxiVMc/f/gLuORXH4q7P+aJwMgYWhR8j6kHYds0CQBoAtxvq7ljAQCHVqFgku9mAEDPrSMPAAQUtA66ePjDH4bLX/QCpEEPTqUia6fA+C4IUS6WgHabllC4/TOfwdEbfoTtpRKGyFgLuuiWi2gUfey9970weem9BTgAn0PExArPGDo6ARAyAARoP0kAQNe0iifrTxUDFDFlw3TV9a8WhXbcVxMPHtzGM8vnvMixaSmSeGsdACAW4wAVyC36RaTdQBzFXvknL8FtN96MIiMFOY+XMwA2CwBIK2UhxbHZI3jv+/4PzjrvTHRDZamsxQAQ1RUyST1PGADiMDPovnSqD+470eudBgDuRDdj85diA6f1EwhbnbKiWNzcurTO8FM4QRclUpnCHq7/j39HKQ5Bc6LRoXq2GJim2CBaKgVC006EdiNmJqQ89eh7THEipWaSosb+YiZ4kugBQiFk7zGVU+lVXHQ82USaSYKu66M4MYnKBKlodYQOKww+HL+GED4WuwEa7IMrFhFRnZ5MBKHnr/75V+vnyQLMgUEfbAGQAMTITY0ODcvhHAWBUNHnFhcRsVdpBSG2jQagJ16HoWmZzg7td18OANhr7AMW/Q+xWsCbBwDyLQBkZjC4szoRomRu/KLtAcLHyz3kdfB6bK8uE8Y1Pvt681nCAJkXxp7LgApyMBrAg8k/x5r0dDniDGVbnQ/IoNWZaWESS0JW5WiCN8uFAAcBAGv/J8HXCi4ApO2yrzffAtBnADC5VBEpu75s8i+oeU6cTYCxvDWkRHqq+r1VAEDmRW78l4FZqywJuSYDTvBeCmXQACpc0yKKx8co1QLzi/PYuX270P8RhJisDeH1r3oNPvLPHxQbRrb3EAS4/NnPEYu/xz/msZL8U09AB0ZViykmSJG/oZFhHJ+dFQ0QqpbTPrBSrsgdJN2Q18KDmGPSaXew98wzpR+Z47u4uCiWZvPz8wJkDo0ModFt4tJfvC8mpnbgAx/+N4zvnsJb3v1OOOUS/FpVNA7UJlATfwIACgLwN1aNev39c6W5bMEwVX6n73PfTmylpGu99bDZvytTQxNsvnee+m/X6Er7wWYAgJWuaflrLoOcMjDS/laso7TRXK8xZ1XKCqJSz0+0wVw3cTdrXiv/auk3+Bw7JmuO6xoAwOCs4FrNmB7cs0i9DpgMkUZMTQ32xxohSgqHxT2kvaYBAIzuiNmtdJ9SsVNee8gEruhLIsd9a7hcRG9hAa3jx1Bot9GaPobO/HGUWY0keBlHAgAkrGIa6yr7ea0TBSta1tN6pRaA/q5p9gRT/9fqvwIA3IcPHjgoyRBhTb7mxPh4JgxGMTKu5YgLquihRKcc15PWgdZSA0mP7XIedu0+A+O7poT2Pz83Ky0AkQjKqZ0vGQDuyATSgo/I8WTdsnBAS0SuU+7DfZzUCp3pGl6hQ3hDS0kB6J+cCGDWyiZtcAoeyf/VpVjbAKIUf/HSl+Pn73Z33HrLrbjhhhux95yzMTI+hmu+cxWG3TJK4ubAAoEymniWz8wvoFipCQBwl4suEVX6w4cO4q4XX4iyX8DtN9+Eqt/E4x95Kc49YwSFmAKwgDs+huTIQTQWj7NLUwAl2jqnjifW0dyXg6iD1AnECanglFBKa3CiOj7ykS9i6Ly74sHPexEwxD77IgoRdZpoxasigHQAIACgbWYmHd1i/LQRBsBKAABFANspY8iiWFezjTUMOvjth/4mnvenL0bS66JQr6HTbot9ddDpoko2CuOibhfhLTfj8I0/xPz+/aghRY9CgEM1NAoF3P8RjwCGhwEyZ4VeaRJzCaa0H50AQGIG4OQBAAOg2AM7AwCsS4bZiQ1jSUsk/aatzNZvlRUzGD8vOzs420wL5moigBYAiGgJTGeedheFUhmve/n/xg3X/UDmhgUAyACgBgBbAFiU2igDgPEq2S8EAA5PH8Q73vN2XHTXu4gjwEYBALWWLsv3aQBgQ9vn6Qf95EegX61e7VrsZM5bW/B3FgBwvQRRp4m6KGEWceyaa3Dklpuwd8c28Thln78yxDWpl8q+JH76e6oRu74rAAA3TCoKi+AHzy4e4r6PdpsLsSDq3qRVkfJbqpSxY9t2lH1fetTAaoXro5EWML77LNS378F8M0TiVcUtgIIy850emqy0UDWcDICY1kqaFK72la8QDwaIWRUk/2TZT/vCYKSak0bNNgACADycKbrDpHR2cRGJTxr4YBC88ZmxEQDA0ty1n7yv0L5+cG4O2RwFdBkQYIJoCwAwoGX1SMaMllusXlvaq1RLNVjNe8FmEsob/8jZI2X2uuwxNPRpaS/RJEHGnDRy35fKP1s9lLqtlSAmDww+VeTFvqQebRrY8h7ysVr972sAGBcAU6/r20BtHgBICr4KJJnkPp8ACjPFACWW9tz/4DpfBUBb1gKxuUG0AMAJsy8nC5IP/G3yb69NWnrMW5p8X5J3uTbjMEKhp3KxiMXZWbhRjD1Tu/HLd7snLjzrXEwfOarifHGMdqOJd7/jnbj9plvwipf/GXZObEO1XJH9gABAV9SSgTCNUapUZD+QCsuA8LpcL5Mc3nffx7GjR3HXu94Vt912G+q1ulCbuX9MTk5iqbEI5lvdKMDDHvkI/Me3v4n9M8ew8+y9eO8//xPmmg2kHgnTFlJiIGqSHePwQTu1k0ogSIk1AIBlW2V9i5sUJ93c3VfIywIAmsuoeKd9f17PyYoA2vmzDGhatt+tBgBoz78k5tJSJBwy41dt2o2EKaPA2GrsidUSVx0rfR3LAFAwoC8kaMdkzXHN20LoS2q1f4UnCdCda/dgb2u311GRVFbg2HMtfetsE+vBiboArW3TUL5VeNTsyaZdSTy8C460tdCrXc4bJBiqlBE2FjF/+BDQaaF57IhYARIqoz4A7c1YgW9HEWizyy+etxwPad8yfuGDzK9sp7StZ4bVpywlXQqWCcBrLflFHNi/X/SAAlrzlivYwSq/78s+3e205Sx3fA+dsIcmEyQC/2SVFVxUShW0Wm3c85cfgNmjRzC2YxvSoo9m0NUWvmJJrP+EATA6CRR8hI6HHmMH2vDJvDkRACDYorfrpx8A4OcgiCMKEYbxZwGAsNXFv7z/n8UBoNvp4DtXfRf3vPe98FsPeyj+7k1vQbEXo0xghr370pqoYPTcwhK8UgWzC02cde550l/d7XYwXKuguTiPqe2TiINp3PXnhvCA+18iZ2xjehpD9SoWjh5BtUQLRLI3S+j2AtF1IEOFgnlB0ILjRCiWqMdSg1uoA9EwPvPhL6Bd345HvuwvENXqCEtVuIkHN2Frmd4nOgDwp933+bkVoF35ay0gcLMAQORVpQWADAACAGzho+4G13AU9/Abv/UQPP9lL0Hc68Ct10QE0yuVhQFA8LvikcLe46IA9t+OL37oX1GMdByiUhHO8BDu/+jHaPWfOjWdHopkVRjGmewrEq9YFgRZHlsXAdSxWRkAyMRv7fo2bBNl0ihQrTudMhFX+8rHz7Le8k5TDnW49P1XAwAivoNx5eHeIQBAuYIrXvGX+MG130fhvwGukwEACrSBpCaXAQAOHTuAv3vn23C3n/85tHutdQGAAkEp5hEFBTdPAwCbjUJOP/6kR2ClyoUszlwAOVi10b8xUNb+P9sDyKTN9v3Z/n/7OrZKwt8zkA7CLgpOhDTsoUbvYS7o6Wkcu/UWBEvzGCr7IJGIVVQetwz0pVdQLD9014gL9PbUZIc9aj0GAAF7sZT+aW3kJBijijspuQxW4ghhGEh1kb26qFTQCGMshAlQGcbQ9j2oT+7CYpAicEoCALSpFIoCAoffmjiuJwK43s05YYwzuVZF4lmBJ7hRKZUkoWGCxLGIwwALzaYIFm6WAZC/lzZp6FdzmQBrIKaxqPa5D7YAZD22ORHAlYK9fEC80nyqVKqCtIoopKn851HhTPHVAskDA2qR/LUOkFWTh4IjlpDKLVGaoIAcwgBQEIagC4EAZWFoW4DMJdEscETAZxkPxtK3TFU7zwAosL+WdjFJKFaW2uduSXGrAwBSyBath6LYAFIEMCgUAYpVRUzi+9XHwXVqA/7B8bHH71ar/xr8moQqR88TprWpCOcBiXzlP2MmmBBaX8tAJ+ZmqLiojo6IYDIgp2BZlOBRv/UwoZ4mYSTVP74P18XtN9+Cv/mrV+Ntb3ozSq6P4XodXfZNCqDAIFcZkWKJbOaTWA7msi3Lksh/PvldDmTp740UC6KQcAivUsLvPub38e5/ej+WwgB/9qpX4r7/65cRCcPEEery0lJD9i6qprcaLQzVa4gS9XFY6yuf0NuKquylYj8UZUkh/5ZPmDdWxV57hxq0wrOPtuPESq34rhvXjgxQNHNiMIBbbz9c6+/5117tcXZe69+VAWLXqwaPdu0qgEzr2I28Zx4k6F9HwfRsbh2AtQmzvr6ea+oGY4AJztectoOcXVFkzs+enL8ibyaUW6b4upZUcyRE1F5CyYnhgzTrSMZD3ksWrz7ejpWtzvGVmDB5SYQiUtz0vWuAVgNRYxFuEKBOqr+A8TECMhFW+fibqWQZ3CNrB5BxSNn+E8r34vwCFucX5VLHRscwVB8SEJy2rLyR5GHRf77Rbpv+/SKKRdJpC9i5aze2nX8Blo4dQ2l4CF61jA61hggOMsl3fXEC2nHuhYjTgrQAJKJvkBjHlzsOAJDKu1n+GjfxfqsIWSagaJKcPNMsu21SHdnaqlI2m76qAADWijjnBBC0u7jqm9/G5z79GanG33zLrcIAuPd974PRSg1XfvLzsifPHD2EoWoFk6PD0mYVhDFm5xbRCWPp7a9Ua9rLLW1xDgvfKBSWsGNXjN97zEMwf3gfxkaHgU4bXTJPGi0Mj4zK3tnqdFGnaGMaIey14Ls8E2K4ZJgkCRamm5ionYFvXPl9XD/TxNNe/XpgxxQCtwQk7KFngqjnSVRQ0JvuTfwS+PUkAADqSLG9xCEgxpUYdfCxd70dzaOHUEEs64d7DDUAYr+GL/7nVegWatIC4PgVASbpqNHqNPArv/YrePFf/pmIFTIqSUn/V58hiU08zseEtoJcx/yOgWNHdZ8rl4Eh2iaUdF2zCObS3cZWuG2xTn+KBoIBRjMXaflTXk+GbA4FusRBw7DMhHkh7EEVQO07sRgtAGnz1ZllE3Z5XVo5RxwnY79Kq20UpA1Qdmtp61UGCZkx/GqzWFcqGdFJ/XumFbUBAIAaANxPee1kcUadnoB+73jDG/HN/7hSNABUJJF2gbFYAfLbMlPt+XXCCW2ChpSiobKVqgYAWwD+7C9ejt946K8LACA20muIALoUgSSbynFkfREAUDvhn42v0y0AP+H7bPe+weRtMFkbrG5YKqKwKA3iz8fYHtATEpEccsdAVfr2oy4xWSRhD2U4qFHor9nC4pFDaJJ6GNKGj4hhKOgyT0pazxDZR8rqcILYYS+gBnV8XWoBEACQvk9DJ7bXyo3AghByzUmMYslDZWgI5aFhEWWh0n/ol1EZ34HK+E6ktAZyiliKHSyFKTrsEfRL0jtIanbRbM5bvY1bAgDY9xsEWGw2pQWAm9xqXyslAdnvTFLD564GAAiVPQcA6ONku1ZKrRFxy8LIHGhkKaE2eLYJod3ART3bBDz2cLGK/H2E2FbF+mmS3YzlWtY2oVjRfiq7VlGhN3ZWmXAfAScyAByp+lM9nsm/dWKwiY8AAhYAsIdBP41V8SjSIXMtAJL8x/ScoIileuz2U9+tAQCkqy07aG04b9Xl184t100+15rXds7Y2ZcJeA0Ah4rRW/aIPro/Lw2UZ5+TAT2mWkFFbyaYSQqf3t7dEI/67d/BRHVImEDzS4tiS3XrTTdj984pUfvevWMnDu0/gBIVyUWVuA8AMFmx3wL65ACALHk2Hzq/qlYDANgLXaqUcOT4NO7/Kw/EUtDFTGMJNx88gH/56EcwMbUTR48fR31oWNwGatUaXNeT6kyFVdaIPdKr3yS7hmwytYxJRep2FC6rCtv7dSqSf1nla4DAghManYy8hkc+UV+tsr6V/XLDAIBk0n3QJgOquP8bNpm8lmbZa+ZPgxV9O3f1PCyoUNxWMzArhkkKv9ESKZheWtUXJLWfCYvqlPDei94DQR/j0804WcAt1u1NO5C2H6noaNxZEpcdn7UyAQAUMNM+XQIAZv8wAJyAoAzQGZpzj4oClMpFfOtzn0GNrXMEIBoNlFOgyups1DM91Vu5oyc+R7dS03ZmUDomUJ1mC036ykcJykwIaB8bhZgYG5H1wypch64BvZ6IIjKx93wqCzkYnZjAngsvRKvRQKFcglsuIkwTqfKzXcACANvPuxAJAQAyq+gGJMkGr2U5AKA+56eGAXBnBgCkSh6l+NbXv4nvfOu/hGH5wxtuFKvV3/6dh+Gsqd146yv+GmN+CUG7iaFKCSVaRrYpCFhExPx0Zg6V6hDKdHLyPGkVIGhDAACFJopDDTzp6Y/C0pFbMbx9HJidRq/VQhSkqA2Po9ML0Wy3UR8q088JcbeBMvPDOEaBdoPHZxB1HeweOQtXXXUzrj44h6e99goRAey6JbXBk7YrSWO1990CAIw95DzYXPyUxQ/SQlNQJ6AokBYIAgAff/c70DhyEFU6cRCgXgMA4HpjEYHJ4gN+9QH4k7/6c64wYackTFhTQ5iX+ERBOY/CHVzLLda5WgAAIABJREFU8pNCDTGFa1QomxpRMW2u+U8XLhNcm47bVjtLtbHMKMPW11+fWgCgH+GwTTeUFiO+hwhbky3m0d2hL+wsYLc4eUWSI4jWTqUirXdSHTeaLnKucL/bYAsAgWoKVie9EIViCe9901tw5Vf/PWsBIAAQRUkGADC2JzN1PQCAz1NIRV0ACAC86KV/jN95xEPR6jbXtQFkfCjC5nQUyzkByJ5PdsZJsHtPzY58x77KaQDgjh3fdV7dUnGWex/nn5QheOaXEoREGoBo7+fyCgofLz239OrNeVrmAydbwQjDHk8YUX514xTDflk2hnRhHnOHD6AxcwT1UgEgUBBRfZiq4h4hALBjjN3LkYgRaSDPYE56yANWDQL5N9FZCaSIxBmldHst2g+ViiNAbWQUfqWObuqgGaVISzUU6mOYOPMc9LwKFiIHM50QbW6olSHpfaQibmkdG8D1bu+yADtTLO0HpRwP2iKx39kyAFwDAAgDwD85BoAtP2TJnBQUDH1WEv8TAQBbt5YzNfNkPdHrWf/c39ztuOeFwlgt0KoH76ah7OYqEbZCvazKnkvQ1gMABsc/P958TTn8mfBLfKCUfdIRS56HkufL4Sn0f2NXJaEp+4YNAyBJBavP+rz7d870QzoaSLMFoEDlbGEARGLTZZzITOi9NQCA1aLlCXX/Pojtzh14gPQT/8xVKXs/u2/Y9hH5b3Mzluk25OiJknCaZJ1rU47VmMi9K+usyN68dhePe/gjZa9gUEcGAHvzh4eGJEnwGDBFMWqVqiUnyrsK8TOX/OcZADLd84luLvHNHBOEwpgbW1s9Y5LEilalLCDAox7/OHztG1/H/ukj+M3/5+F40Z++FIu0GfQ8tKlBMDyMINT9U+npa1eg8yyKwSo0gyHp/zTJ4Uqg7alMwLPA1+pxmFSNDACr4WEfs9F5t9HHDZ5J2fustMHmKpsiDGvWquiZ5DUrMpbT6rt0HgAYBDDFJk72qq2VYG3VW+6rtUF1+JoM9fVMJgAgOiGptnr0QrXXU7CddPvQzGva2lpIywIAYQ4AiOGwamgYM3LNBDDNO0vNzoyH6nhr0lutFLE4M42RehXf+vzn4dGSr1JFMYqlV9lxpTEhG8Bl+2uO6rv6COv+1YfAlif/BPvZjiUaP52usAHIAiTIT40OVo3JRGA7Xsh1xT2v4AoAoALCBfiVCs696EIknlqr0b3DLbL1L1QbScMA2HbehUiTgqqzkwFA9ttKAAD7nJUPdtItAHdWACDTAUAB3/n6t7D/tttx7bXX4tZ9+7Bn75l4wpOeiMnaCN7+ytei1IsRd1sYqZVR8T2E1FKhWHIQIWG85tEaknbKLN7QmYZV6Rix00Kh1sZTLnsEOkuHUR2vITh2ACkdLcICvNIQyvURNNpNlCucA00knUURjHajiPRI7D96CL5bxY7iFK7/wSFcecNBPOtNfw+MTaLrl1AgzZ5VZsNYJQAgcaSZsqccAIi7+IQBAMgAWAsAKHgVua6EAEDYxv0e+Et46Wv+QgQ2YwJQAtCpeaeCYsrxofkdYwr+2xMUVrJ9Y8HHwhT3DhYoPG2ZtWUGA+4ZiyP5g7RGrQEAyPxnMsrimhHJFfFFI868HgNACyEq6knALokCibNkL3YpwD0ka9+K/YmDB1uE221ptfvud78rop9i8zs1pe1GRiDUEYBEV+FaLQDCqGIBgcyCMBag5APveBe+9NnPyzywDICtAgDSykhAxrgAPOM5T8fjnvgYNNpLKHimTTTbAM29THXQ2QJgcygrBEgmwGkAYL3M6fTfT8EIKBqaDywHA7h85ckm/lbkR6rshs6TD5Q4kUnb4UQ+IWg1gkFsARAAoKAbA8IEJcdVFkCvi8XDBzB7+HYMcT+IOpI8aZLGXYtlD08psKREUUnbUP65vKIoRGBaAaxKvIidsWpCmrlJNGXhUqWz4KBaq2NodIxNgWgFMTqpg6hUxeies4H6GFpeBTOdCI3UkxaBxCuhJwCA0rO2+rUsQLfcexMO8bNYAIAqsBQ5kxYAo4yeMQA2iWAvC7pNYmMTHWUU9u2YRKfNVMusBoBW/zVhZwBjA+CVko181c4mhfmfRHmzyquxArQVr7WSf93212cA2Hk5mLzIVGKAykNBev45jRKxwCq6BVRIx6LWQxBmDAh71lqHCaXw0/SNV2rGoU+R0CCalTgBAUI4CVsA+JMuDhpC6vCbI3oVEcC1WgBWyh85nplo4h0MANgkZpkDgdEfUI/1fuJv71k/WzCUZ4lf9G7nAQAB6KiQC4ind5lBTbuHpz3uD+B2IxE5cjwX8wsLGB0ZwdL8AsZHx9BcWpKEgb3CbdoE2mLvwM/segaW7yATYKW5o0wQCo1GqA/V0SXgiBTDE+PYeeYe7DtyCLcfPoQ3vvUtuOf974fFhQV040jAxk4v0OSL4IYBmVbbP7IWnRXuIy/bAgCSRNnEPNeScbIAgF2/9nUGgRIKrPE+W2bVaoyB1T7fZgCAlR6bzT+haOi7aDpuKa6axDHgzAv1yXUavY/V2mTktQZ6+hVMUKtDJpqauG8RABhoK+GcEP8OAwAIc82I/bEixQSXiW5Gg3U18JQAWom1ZudOBWS0LgDKAFgOAMguLwCAAlACHZiuG23tFXhUnHaGq2W05o9L//+3v/I1jHg+hgoeeo1FlFl0ZPBrWxZyei92/NY+G3XVW6eM7A6adgip3Hm+gLBJxBbAWH6SQSOinYmOhyQQ4vrgSeWuQAV/UozJknGAveefh5Ftk6IRwBCiTIFOtgo6LhK3iKhQxCQBANMCEBsAQEVw1QpQPqPc6p8BAMA4AcS9EP/6gQ8i6ga45ppr0Op0MDoxjide9hQMe2X80xXvQLKwJHoT4/UaKl4BUa8r7Vm9Xoj68JgAU9ovz3Woo0cKe4g23KEED37IL2DPVAWIlhC0F4Qh1WgmKFZHUT3rPKC5ALgBwtZxhEvHUSHo2qOdG7DYWRIAoNqp4rofHMJXrr0Ff/S2dwHbdyJgdZlCezw3zOnCgo/YzRrpFYaSJ8MAUE6qVGTksyHp4ZMGACin0boAAN2syADoxj1cev/74H+/7lWIyAor+gjlXPQk7dc2BbPSRTeG853xLJk9Zv0SbCEln59QftKdIWeBKswgK/KsT9oqACACqrI/rtYC0F/1bDUhSBdHgRT7uIZV/9dHqTakakgGqBVGFQGADqn4LXzjG98QBgCT/71796LKNgfT6uYIy0SMTzcEAIibVpSIrfhH///34xMf/qgKRCrHcxkDIIyozL8+A4AtAMxDLACw0JzDox7zSDznuc/CYnNhQwCAZdNaIUDrBHCaAbDVrOr08zY4AjbkXh485g9um+zbPn/bZ2orekwEbXCltETt4eEkHrS0sAFc1gIgDAClQqdhKoIcFdeHT2r2/AwWpw+gO38MftpDsZDCZz8tKfohtwwffrGEKGQbgfZ1cfPTSi1bDLrSDsDquQSocnorvUkDP7b9FMAOXKrMUuxtfHwcw8MjQisiE6DtuAjKNRQndwEj2zCfeJiPXIReBZFH+m6CIg+0UwAAWOq7ra7boMxqAGQAgOlRJ8PhVAAANoC2DAC+f14DIO8CoGmqBtf8VvGptStglsKc9W2ZQLHfQqK9ZNmcM4kOBa4k0DU2fytBLCcLAFgamQT1nD/SS54KRZHikPxmxcnS140+nOnVNTZioHWcIvA2yLH5gKgis/ovlH8LAARCxZXuN85B6SHbGgDgeKXM7tIu+HyiJgDHHQ0ADLRgZAmSTf5zlX8FUHK1Pkk4bPKkL6SsDH5rCwD7fNMwlP7/WsFDKYjxvKc+E63pOQVnWHGKI6FZEkzi3rJ92zYcn55RqvAa8ydL8MzgrZQsr6aRoI9lf2eMUrkkVoGkxt62fx9+91GPxBe/9hX04hj3vt8v4JVvugLzszNiQUa9DoKOvG5eq2oQrJ5A5oMAC5xZUJX3lwBAfm3kATeblG3wMFjxYXkAYNk6NfR1CwAMPs5e63rvvd78XPfv2X6k+5JN5rNZlTuf9Jr0iuSzSEVMLVbX+8ozMSwAoAKeJwcALNNIMACA1pVNWwDPqDBELwiyNgErsEVBNJ6fWQsAA36hCnMvUw2AtGtbAGIBBQYZAJEBACT5t4Cq9IPr+hNUgGACHW+CHqq1IVz1yU/DaXUxVinCT7ugFFd+38n/e737l7HJ5L7YjnR7+hHMj4ViLWmWtQhN1PWHFUkmCcJEZHsQ2YcUQjQ0YnFA81x04xiTu3dhz9lniRUwz6xKtSriv5wBBACoAZAHAJYxAEw7188iADA/M4vX/NWrccbUbhw5fFj6tZudNp502VMwNTqJt//l65AuNjBWL2OsVkHcaSLqdIQ9V6SCfUQWi0pxSAsAq8fUfWM/PwJExRjnXbQLD3zY/REcvQkOuuJksdR2ML7nXGDbFNCcB9BEe/4wgrkjqFMXqkdvP7o4UNiyCMwCN/7oKL509U149hvfBkztQc8rwvHYOqDVcwWaUpAUz1hT76eDeJMtlNlZa0C3ZQBAGuBTBgAoJeG6AADnLa03+b+73+ceeOUbX4ug1xbWSi9idZ4Im3JyZK2wYkyomSCAw+KCipwqNqD6WAICGHcR6yxk15nV+bAx60YAAL78ahoAFNvMLHsE5JF+3CxSlIKSAQCY/DNuZRsAbax5n71KHazk5yve/Le084ahWIDyv4eHh8WCF2S8drsqMuoXN9QCoKG/FlxEA9Ip4DMf+jA+8L5/RJlW4PyfQy0zbQFoNtsCLPCzZXvZ4AFhDg3tvlD7VLYAtHoNPOjXHoiX/flLsdCYX7cFgAwACwDwc7LNgYAHzxgrqrre2fTT/PfTLQA/0btnrPQGkgQbYPInKdoWYbfBig2AmGyz2m6plfZx/Dur/2wDsCyA/MfMAwCkUJOmz6g/DRMUHRdlnhC9FpLGLPbf+D24UQdFJ0KZKrBJAWFAXlMRpWJZAACVctHedNIFuakJ3Yhe3u2OCWw0sVVmsfZBMhCIC55QcilOU6tUMDo8LFZCtAhqpg4W0wL8bbvgTuxCpzSMhbSIVsqAgVZhDDj4mmvTeNe6xZqEmhQyQ3n7ESn70RnsCADAjUGwSvVGvyMAAMsA4IGiFX+T9NvgS4Jns2kZCv2giE4+6MuLttjf2zYSotMEXpYlKkbUSDUa2IdFBHzlr40AAIPPHEzyeA+t8B/HmtV/fhNs8oViq1ZUevwSqe5X7BUoUVGbLPnnG1p0XBKSPgBgWwCoaaEAAKl1W2cAZADAsp56w+ixFbk7cH+RqmGuwm+TvmWaEf2M64QrkcpFXqHYVNjyAEC5VETY7cKLEoz6JZSCBC+9/PmYvv2ACPrsPvMM3HDTjUKtJ2WQ18CDc2RkROz66B2epdc5sCL7nWk3OXFemABx4KqXJdtmLTABoWJ4q91CtV5HpVbBxPZtuHX/PnSTGO/9x/dhaNs4Ut/FUtBBgXZrZB4Zr+21AIDBirqtSNv1QQ0Ae03rJ1ubnwyDFXDdZ/sq+gQA8naTgyyE9RgIK7kE5K8y/5lWeq1+ytgXkezDKdb2L68erdGyMgBssLz+uNi5nc1xtjZJwGvX7/qvsVIMac9a+ZsBACSWN/sfd1qeTwHPM+lJJ/NAxeJYOXQyAMATRxDuxQy4rQigAgAUAYz6AIAIouljIwlATfXfFv4JtJt2Ga/kodlcQr1UxHDRR7TQEDr31Z/5nFj3Dvl8XcLo+pW/R+vde/OMjAFg57G1zbQtN1nbFcXcBABXgUCuO2oiiG0gnXzYIiQih/xnipiib1QAd4DSUB3n3uUCFQ3lPl8soRfGSAueMgDcIibOu1DEwLIWAENV5kSxrTo/awyAowcP44rX/S3ue+l98L1rrxWBRbZGPOHJT0LdLeFj73o/Zm/fj5FqERP1KsD9jXOVMRVbMagPENHuVFtDRVSOFfw0RoQYPS/F2PYKfv+yhyGavw3d7gK6QYRWVMLeu15KqgaCzhIKbguN4/sRzB7GcJKgQtxd5m8AL/WBRgkHbp4RBsATX/ZKYO/Z6HgleOWq6jUYXRCuVjLKCkpaOWUAAIWs2doAhPjMe96JxUP7sR4AQBFAzuMwDpC4CS6++8V49Vv/FkGnhWK1hjBgbMH4yHrk8HrVOjaleDb1sQxDU0kBZP7onkZUkEUUoi0KAljhP8YkGV9RYuW1RAAlHFu1BYC5tLIN9CsPAJjfWJvsJJbqP7/Z3y85A8G6YkVE+awYaj5etPuHbZcrFAmGAHGvZ4pDauG9FgOANoDZ3hRxH9Sx/OqnP4v3vP2dqHqlDACgdoIFAMgA2CgA4LFQRIFnz0Ev7uDu97obXvfGv8Hc4uy6AABZHGRT2NyKAABjFhYuCICsdz5u/tS5cz3jNADwE70ffQBgWWDJTd5U80nVPyFwsVRt6d2Jsg3EBjN8LasKzcmcDwr570zFOOhKv5NYR8FDGqVi2VKRQIjWJ00cv+l7CJpzQNCSvmyvUATbv9JUqX58Pg8UrejY3Et9n7kdd1ptAQK46Yj4SI7WKdRqosTcFKhOSjpvuSRe4U65jDYcLNHmozaKdGwn4uHtaHtDaKQ+AqcsVCIieOv18a51i+8sAMBqLQD9+rTpzcwBAEIzFxFASwfrh975iqAcDeYxeXDJtm0sC4IFGVZWgKgw8/VXGkADiNvK1WpjPBiEnpgkaU8/D6SS56Jc9AQAYDuAOCCYSqfQckWroJ+wK7ptAQANSKQ6p2xHo6Wg1X7S/u8IACDhoZ+jfOfHgfdHxvYO2mOEcmsqEPnkXwoVefsfM4Yn7CNSYDTBvG0ByPr0NWCh4jAP/GICjBXL8NoB/vwFf4JDN96KuBdg5+5dUn1nGwCp+I1mU5IlovICHhmRN0uTzP/M2g0GLizfeiJzPFegH0y2yTAaqtGyqa2e1XQ3iUL84v1/Edf96Ic4vrSAJz3j6Xj0k56AyAMWem2g6KIn1j8uXKNSvdotyifgdoztHsrkh0Ge8E9yIO4gaHAqbn/+NS2bR5hVhnU1CBTkxVbXev/1AhyrIZIFcTkGCYFI3bcMg0gi+vzt4rq2TB0bkOqDtGrWt2Rc6xrzSf+ycc4U+1dncKz5ugPaE0oJUkhDxP7IZAtC2XdEJDDTRrEuAQmcgjIAqF5vqcIM8G0LALpNlBwVAcwYABYAoDo2wXMmEeKHrbVSaU/ha/JYpJCZ78rZWHEKqPDNllpAdQjXf/zDqDtdeOmJMYL93MsYDisORr8FoL8e8xVER50aTHuCVOssUEF9FtrgUpMoCBF3A8SBBAfamuY6ID+Gwn+dOMT5F10Iv1wSNyCOJRl8qVtE4paWAQAUAZQe7FUAAJVJ7GsA5HkLm1lr+nnvnC4AAu4mwOLMHF77mr/Bg/7XA3DllVdK0cEvFfHYP3gC/Aj4/le+gR99+yqUCym2j9RRdlJRvm8szIuN3eS2nQhF38cRGz+OlbR8UpPJLSCgXlQ1wYN/7a7Yc+YwGs1ptHohOmkNey+4G5JyFd2ojVKph+bxfehO70c9ilDt8ewBunFbAAAvGsOxm2bwte/fioc/63koXXQJAgrF+iUDAPTbWjIGANca5/pJMABI0Rfnm6ArltUEAD77f94lAEAxDtYVAeR8IQCQeiku+Lm74LVvuwLdVgPl+pC0XXgOWxiY0JtMViz8CFxx3SfCDGIBzeVeFnFWsgqmNHoVB1Qwj9oHtlFR9z+zBxo6vsxbUxyz7ExrE7xZAMC6mEjcJ6/LATIAABlrBnQgAAC/LAAAz+qMFWpayvJ7vpzjA3EOPwF1EjbSAiCXQQCA75kC3/ryV/G2K96MiluE67jCACAAwOo/vzcDABD8p6MZAYAIAc46by/+/l1vw+zC8XVtAPMAAD8jWdP1el3iXsYSlsG4mX3lp+mxpwGAk75bWUi6oVdaHqro4ZunRVrqDdEnK8wxuPCsErVsEMsJqBqICkCgdoCczDZ4FHp+qiKCEigTAEAoqHAhpZIq1V2JeaYoisppD73jh7F0/DC6S7PSb09fYMYspOuwciYUYesVb9Q0hQkg4iW0Te2Jf3DQ6wpdl31ArCLwi3FFJ0pQKVfgpQnCdluSwInJcbjDI7KRLiZAwy2hWxtFYXwKQXUMS6mPXqEEp1RZ7mNuGJO2WmzpzH0allU8N3RL6UNXlZZ+EK/3xG6ea7YANE5OBNBSxyTcMoJ/di4YYllGnbPVXptQWQ0AAQAYNq4DAtg5I5/LAEiyKecs4+Rvpn9czyOtVK30JeNl/XzNA1bqxV1GobaJklkyWqm2vcAQv/lqmcrxDDpjUa31PRX6knczVEbV3VN2BAEoa+dHapkkQlZpXBJ/FfxjRY4CgEhyNoCiO5jXD7CrSUNMMksILol2pbEB7KU+WrGD0CG9sSTPt2OaX6cZem7UxVfbHDa3eyx/Fek6NgmgTfhkrMw1nQC+5J4u18qKnlkc6k9sxfpUnNPaAKZBhErBxYhXgtPs4BUvejH233Az0jBGu9PFvS+9FLfv24d9FKg6cw+WGg3ZY8hAskDEcgDAKMSbRZYHSOw12zUre8uqAICyR4JegEq5LIi9tUEN4xDnnH8errvxR9h51hl467vfidh30CJVsOyhE4Xw/SIKsaVrrnyH1gQAaMtkVdwHAIBsz82JdG7ogFjhQXmAjtdjP2Om8WACM/s4C0hxTljbwtXee3UAQFdz3gJRY8n+3RIAID+nBt5EACpjY6V/0ucqq0n/p69nNuBVPrs9y/IaAhkbbjWAMvd+di8/4eUNWGGw64w6y8STyT/97FvttrRBiVo9wfNY2WsEGqVyRBcdmQMGAJDquO432gKwAgAgoCATfR6lyuZSJo5pR7EAAIfFVa0Kio1Rn6dSLLNnDu0Dh1AdruOHX/40SiJwKmR6YdJpn7G+rlW41vVk9zeb4NvfGLZNptFhF5xhXgnqSqCTgbqjkj+mt9n1CADECHnGd7qIjQWwX1QdgG4UoVyvYa7ZwHkX3QW10RFh4FBQUVjghTUAgJwIYMYAkE/1PwcAyKjg0vbRt0jlfsm9maDK43//sXjAL/0SpqdnRHdhZnYWj3n843D+GWfhyx/5JG787jUYrZUxOVSH0+sIABC02+qwQYYFX8ujLSOFAE2/N0fR99ETSbs29uwt47ce8StIogVJyNtpGcPb9iD2K9TER7mSojt7AI3Dt6AadeB3Avi0y0sCuIkPtzCJIz88jK9ffQt+7fGXYfg+9xUhwCjlrGSjlVn9TqIMANLlWSXn5z4pAMA1AEAPPheJE+OzhgGgAIBaVwexg9ir4YtXfhddp4oOfa/8siS9AgD4wPmXXIA3/P1b0G4uoTo0AlowFtkCIMl/HwDgAkgsE4D2gEz4ucBouyA9QAS4xCtaGAB5Rp3dBy0AoP34JmLNAIC+wLfGFCrSJwKcBHJYsLMsR9L3TQuj7KpMyO1ZRA2fTAQwEucq2lezh18UCsS5wIdLsUbjpiKMTJ5ZbPOhrkcWK3Iv4WczzisUSMxZuGaFIHM8yH7D6+beQf0XXiPbhDxfJsJV//6fePMb3ogSXHg5AIAMgEajtSUAgNXF2Amxc88OvOf/ezeOL8zAK7JAli/C6N5nWX+iE2XWBOcCGQB0POAYnAYAthqx/Mw8r39wamxjKrG5zy+9Mlywthc2Mn3wEgilcNhwH4eCoosXe6SiOvlq/lrDKcmPVMmMrVDCdUYfW1cC3Eq5aoSUbEVVsib0ul21yfDJXaK/KYU8CvASWn7Rp1UF1JAGmN5/Cxanj6BSSFH3C0h7XRREQEutZvRAVoQ3Fx5qv1fBlUOL1jSS0JGWxrFIGEzFgkIzgPDpw8mNxwRYtaER1CYm0XM9tFwfiwUfnXINzvgkCiMT6Pk+liIHPO4KbglluPC51wTs96bCaQGp66LLQ4ova5JIblT8O8VHJMWVjXz5decBAG77vDdsAahXqstEAJeaLcQUOlolSc7ft3yCnv830Vgr02ZuodnOTfAlwaapMBpLG7sps5JCeqoGo5r8Dlb+10sATqzInzjb8gna/2XvTaBtS8vq0Ln6tbvT3r46qoqusEB6FOwSTRRFo7zkhaCiDHCIER0xOlBfTF7yog5bfHnRKCidokkUFQFRRAWqCoSqgqKsvr9V99Ztzz3n7H6vvdba62V+3/+vvfa+p7kN5S0qtWucOuees5vV/M33zW9+c86ck0neZ2qAZmOqJraabBpqPFWiZR+hfY8i96L4H7GlRAOU0pjZWHBNP1Pnl4Vn1CHBzMFKcGvHolBxKfbH3lsR/2PyP5bgXLV9TfVLZ0BFUFGDaanklZsYxaoiJIWPYU5aK0WuIqG67vTYjQGgPYBMZPX+2YcFemaSLut+UFp6MsEip2b2GKqQzU73V+cBLT01yaaIXtl7bBgUBPx6rO4HpCDH4jn93a/958iHiQRIDI5WV/fKcaytnZaWJbYNSOVYhIWmQpGSvFZaEuYBiq2upLVhk/czoFQ5tgTs0ODICuGJVkqeo9aoY2F5EWe6bZzcOIN3/8Hv4fJnXoNelsCphWI/yaCHbU+zMom7b14SjBknFul3vojHFJysVM7NCc5Db9VKuAUBVAh2loEgSbZVC6k6BlSsYKvjrPp8HS+Goj8jrzcFRWdP1wiSVj7HHo/cb7GJqjwqYoHyuWTsGBDAVpmq56NbmwU9RLHBgIF6PJTp2/oxHU3ldZwbYHKmtrLFflOJ4XNhkFBUUtZWAzCUx2jbkey8N8DZNCkloFSIBaCIAIpqOhN4VQ4XHRy+1o5n086lScC08l62CHBs04aTX+LjDu2hlslQAJ1NPHD7F9BfP4O6CwRpIvs0GQcTUptFHZuVVhepsLoYmLuSGBI8FOaduYbTtWo68mx8YcLmGWYR2U9O4SFL1VZY2IgWmDWtATx2Rhi0/nKiEM947nOQEDKhl3kYiY3buHBRX9qDmP3mQYz8OH29AAAgAElEQVSUiSEdjErIotICIDd7CgBIDHWBHCu5hBfJAKiEfee9Crjsi7ZjkjGKxClW6FDjlCJJ8Qfv+z3ce+edaNHC1HXx2GOP4ZWvehUu27cfxx58GLfc9Gk85+pnIOl0hL1JovbGqVM4sGefMDB9cUzKUKs3MRgmaDSaMraZjNGK0QupzN7BP3/dN6O1SvZFhrHjIWqtwPEbEt/JNpN08Oi9t2IpzBHmfdS4daRcgD1M8hgnjrRx26fvxSte/Vrsfc23Iqs34fp1mucZxgZHEbUiVAyPt03EM3eIn3bav7QFiJ+dIZS9gAl3gU/9/u/ixIP3CQPAy1OpMGeFh7FTw8dv+jwSt4EhvQxcAhcQIWtaGu45tB+/+e7flnyfAFUYxcJoUXFOE3uUTDkFyDOKDzou/DhGf30DjeVlVseQjRP4cSTMVzcK0NnckMSS+8Vw0FdLPUPt1zYA4cHKuQhDgyAimZCmzVdtmk3xhowD3hDuPWq+BacgM4cAnf6e+iQT7uheAZfsg0mG8WiISZJprM85xH2fGABbW2nZKW0LZJWx916LQyLObOYX1xAWQugswdYdib947Fagc2adnxbVmNeEZAqxom5sA++54w783z/977BSayIbjhGFNaRsCSocHD9+UnQCKEZpgd6zYgMT95E5MEoS1OoREu7tAclRNfyPD/x3nN44DS/g+CIQNutAI+1NEk/pQdsWCF5v6h1EcSzFy50YcluXxs57GbikL3iaAXBRl98I9WgIVgIAszRIM2k50sygmwY6DF7YW5hJQGmDyiptb6cFUFBEAwAo8ueJBy/BVaJ7rMDVxI5Lk37OagnHiokE6oNRDxPyyJx8CgDkBAA0wJBqQuCiffwI1k8chZP00XAmCLlgpon0+zmumMKYPie7eU2vCydQShZAMhJ7QOl/ssVFEQLkepnJcVF/QHoIJ4X41satBTj1BoZUpfV89LwAWbMFd2EJaNQx8Gro+wvIEUnyH0wc+ZIYkwsnqZw+aUqkmWkFhOdFIRKhbFUSnipwUVJUDe47DwBwUaQNUrffRy5WR9svBVsFtfaeqmDilMUhAb5I0xvlf2PPwqRY7ZDUrk+QfXnuVAF2PvEvK6m7JKjnAgBsN0W0eq+tHpbUZulnMwCAjDkrcmX86Ilkc2FOE4S+I9QrRbY1oTofAEzfviLmp+8gv2HoQcEjUf9nn1hhAADLnhFRH1ZexHnbzOEpACBxhUG+J26IBD5GBADYG0gATOi82y8i80nu/DMFoTc6D1veC1PN12RJNzH73VYH5gGAmX14h7EpAACZP9TlrAAA4uFuxINk0y5IL13CsUcO48E778Gvv/3XEPs+eptdpMkEz7vueTh58iTWz6xL8s8xzQCH1Q1qZVgWgBy38YK3lqD20m2V/JfwTAXYsu4Keo56PViJ4PsQbBR9CzpJRBHqiy1s9rrY6HfxPW9+I97wg29GezRAHvD+KaXbEJq3vYHV+WvHpdXQsL2RF7OFCA5Zecz8s6xQ69Upqf+0/bPzZO7DZRcygJs9Xjt2lNAzyxaqAk0WXrMgwPR1Nvnf+i4JG2lunbGfs9v6wr/rS2cvhL7OAOoG4BSQ08xRXR94D7cD4HT0zLzzNgAAA00Gt6xW0eZPrP7EAUCdSoTOXtIEpsCsfXPrxKK0dLU8o+1oQABg0Bb9HCbk3JE0yba2pSaJl328Ej9UGF15xkRA22mqDAih3ZJhYZKFe//uM+ieeBwHW3Vg0IWTDkQc0Pc1AGaVlZZ8DPIJAggQMKGIrmoWbPVQgORsm2E+V4oUDDRyB9k4l2tm1zIB+QgA0AaYPcoEARjQU038mqvh1mtIfRdOEEjCkRYuGst7EREA8COMmfgaAEDX8VkAwF5nHZ9fvgCAZ8Bwndy6BmfaPq6/4m1Jc9z86U/jzi/chhdc9zxsnlnH3XfdJdXgr/vqr8YXbvo0hu2O3McGAZUkEabIxqk1RNQH4TjhuijuazWktGMLWflWu0bRYsh6uPpZe3F68zC+63XfgkePPywAzeVXPxPB3isAOr7wWAabWDtyN8KiC3+yCS9PELJ0XtC2sY61x7u441N34wVf+83Y99p/hqzRguc3MRGugFbFNWa1DBXOr+q4P3sU7g4AUGk/RyiDlRRWAgDvqwAAZABaACDGx2/6QgkAMImlD3zGAkEUYM+hA/it97xLTK4EAAi1vcW6c9ijs3a2vCgkHcgaaoFgabFN4YfkOSgDlm103PeEGZBn0q5GrZrRYCDaNZyH8ucZAEDZsnxwn5EviRVcie2lem9eJFo2JQCg7QcU5p44tIEk0K1MSTJ0CgEAXARsWSIYGRQCVLhhjHxC600yLpVVIdo6bNexwZsADh6bmSAR+4TtJoyadP1QQO3se8j4nm47bBMS4MJxcP/d9+Bn3vZTWIkboiVEAICsYgsAKBNhdxFAAgBsw4hrIUZsAwiAWlMBgI3OOjtEVKSc1pcmFrJ7XnVvtwAAj54AQFyr7QoAzOd5Wy6iT/JfPg0AXNQN2h0AkIRGVDjPJkgTpRuPB4LW2Z7/KlVbgped0NFK+8BWAAAXsDiu7QgAwCcAMJEeRC4M/GJiIAAAsdvAQ9I+g42Tj2O4fgpRnmLBd+FnY4yHCVyfYnxW6ORsAEBXBbUapCsAaUi0ERLEk5s8N72M/dlARGunSYFJRvV5H0FcQ3N1LyZhjKEfoEtnAC8AGk0ErUVMmsvohisYFIEkAawmcbPjtSALIp/k0os8TZCmlEe7TknqUPG9N8tYGY5uxQA4HwCgOryqwbcNrrcDAGwgr0nGFADQQHS64HIDF4q67Tc3323wfy4B+IVOgZ0AgJnzliGgvfKWsq4gUC4bSOi7AlYxyC032V2AC/s8yx78cgUA7HibvwfW+tG2UGgv9VT8za4N1fGzZRC/4/rhwGW0I4ZGygLQto8pAMBqxoGVPTh2+DAOre7BW974Jjxy3/1oxXVkCQE9D1/5lS/EHXfcgU67g717VjEaDgUAIDiUjIZawZV+9SkAYDfP7QASmxNKgmhOrPxejg29HlQqtwCADZhoTxjWYvTTRPqPm3uW8Qd//EcYFBkSrrusLzoEDVTEaLvHPABg+yTter3b/Nptbu0GAIhQpWGESSWY2gpcJy19vsKet2Nmq7OpVnDtMVlgZgoCmIS5bKExPeklE+DsRFEBaGPRZlkAZsxpcr9dgj6/QkyP2l5TK25VZThphKnvKy1wOxIwtgAB5m6IBM/W+iodYzgaCQOAVXIyrMTmyuDnMufsWCwZAFMr1n9oAIBrHymuaXtTnHsev+tOrB1+GC3PQTZoY6nJIJZUcIIZvFas++l/7LcV5sxMi8bZ8YYtRti1x95TmQe0A+yPZL8m6CaNDSIEzDYBtf3lvKdb0HCcwq/XsXhgP1YvO4SxJLvSxITc8dFc3YdgZb+AqmQE0D2AgIyCo09NAEDaNipI+dkMAKhAcz7BkbvuwuX7D6C7sYkjjzyCGz75SbzyxS/BB971HjzryqvwyEMP4eC+/Uj6A6wuraDf7YmIXT2umf5/FmoIAkQCbmlLCwsZ/JmV4i6W9oZI0caLv+qFsmY+41nPgRe1MMkdNOn/nvWRdY9j2D6K0OliMuwhcmO4TgQELWwc7+POG+7GZc97Ka753tcjayzAC2gz9+UBAKwc2Id3vOddvOji/MGYhODCTgAAkRU+RwA6AgZJIvFsGJF1MZbCxmg0lBiUP7MazjnE2LbfaUuieT4AgLRDkfZPMGErAMC4AjDppcwj3QocTxkAFPMlAECGb0DmnzNB5k+E/cA4nkwNtmxYAECATCUZqOCDFBldYW2QpcMBFVkXhG0AAK7TXGdCjjcD1JNOcviBB/FT//YnsBzVkQ7IGqwLAMCs49ixExLTTsUNtyhxVBgABACiOBAAwA0dUDiVAMBwPFC9BlGbnV3bFNxU4JXfRevKxM5sm6YTwK4igDvXfnbb+p8Uf38aALio2zDbn2p7GasBGDdA2USNz6YNbrTaz178vnq6VxK4aoC20+HNMwBI66syAHYDAIbDHhwCANI7yEoAk38FALRnlxsv2QEp+uunsXHsMbj9HpaiAHExwXgwROGQAm8xwC0AALYjiPLsRLQAmBwQCJCEQATslAHAc4nEbohWg9pVSeiyubSCoNFCQTEaeOjmXLQihM0WsLAXveYB9JwIKSv+rHL4BBVUMI4LDtsKiLTbnm6xcZEeLmsfRYRzevxfagBgPkGo/rvKACh/L+j4lJSsi5QVtZuKu9nESGhSUoifHUPnmpic6/O2TC7nWgDkyCWomz7k/Tm+OQ4sAGB5ayL6GCLwpn3N8wDAbsc37dr/8mQAaK5kxAIrCZRN5ixQJM4fFX2GEuCR12yfZO18/XTO60y3lcmpgCL/wtacGsdYf4jD992PH/nBH8JkOMJivSm0yH37DqLZbOGhhx7CaDjCyvKSsGMkYSBrdDSUJD1ggGQAAL1T1UrqbMpaJvqsigidUS0vq+uiTSw5/lml4fhiYizOKKw+cs4wgXMhyf6xM6fx4Y//JRYP7MVokskXKbCW2n0uAIAch/E8t/Ntt/G52/ZSbQGoJpglY8YAAMLe8tjWpUAZ12dJkMx8s1fQUv/nP9cCAPYzpkm24ZCaMVhSIkWfw1ZNtquyzkIz9p5Ur8mFAgAKltq2JiP4JmuJMgb0fVl52/UK7/gEa+lHK8skSyVolz5/zjWh6RuwVTCOqYaMts0YBxljxfpEAACk2VcZAJWVVT4/m4wl+XeTBH4U4uTtt+Pw3Xfi8n2r6G6soRawUkebzkzAde6vZQsBhfg0PJbHVmPZ9gHLOiTguhGIzXNJTPvtrlQChUcl81UZSmQAEATguIviGrqDIYJ6A8FCE1fRDYACdOIE5KHwIwEA/JV9gBsg4ZrEuWsqo/MAwFOlBUBa1CygxEtW0QCQ600XqE4XzSDA2tGj8NIcNbZaHT+Oj374w3jGnn1oJBme+4yrcfPnbpFWyn5/gHqtiW63Z9geZIROUGs0MCQ7oNUSkCuKQ6RjijPTMcrFcHwaqwfqGKRncPnVB/GiV7wMLgXRLr8GYKtXmmLUW4ObbmD95IPYu0gtpxyTIcVUawIAdE4OcPdN9yHccwVe/NZ/jby1BNcAAGrwyzH25GQAFKGP5f178c73vhtO6AsDQJJCaYWdJRrNMACMSK4XRTh17Bj27t0LJ6gUnYR5OxFqP1m3VpTbkYo4bbiVBXouDABpiTEMAGv3p44kqiFC6r7Hkjf3DPmPbQAZXLKAyDKmo9goQVA4COn65RRI3Exac7yIbg0EakShQeatjE0jMs77pp9JTQOCACLnDZ+AgW0324IBYAEAYQIZVoHj+zh59HH82A//CBaDuGQAEJTkZ7MFQLVWKho0Z21oui6TASBgDYV9s0QAAOozEAAo3Aky6rAYAKD6Fna/nAcAuK83Gg25T7vaAD4NAOy2+T71/64VMxNWzQ0IE9sr/V42UM3kiBgySE5JNcyTMoCfrzbtVkGxPcy6eWtfnwUAGNwSAIiieFsGwGjYg+sx+ZbGQKFX2oRA79wEeZqgGQeYDLo4c+RRjNdOo4EJGjwPahaIm5OhbZdxfIUZYQAAiunxnGkLSFqUJISkBhq/eZ5LyAoXwQROfgYVnOOej1pzEfWFZRRBhGFWYETldVoQNlYwXn0G+nEL49DHyPcx9ByMJWP2EDie2JcFpDKJnZyhRbkT5K7UROCQwmY2Jz1nE1iaoXuxDIDdeohMPasS11k3BUt/VeFGHpewJkwiaKlUaZrNMADsG9lgbrcA/GISGCvgJ2iqId3PAwDKgCEApkmE+q5rAM8AZ7FREy0Ano8d7/PzYKdV5MsdAOCaME+hluTZJGBKe660EdmA0QCGZuZte4l2AwBIuZM7U1KpFRWXgIQBKiug4xR7Vvbgu77xm5APRhh2uoi9AKsrq9i77yAeeOBBFQxiQOC5iKNIaI4BNTiGA0lY5wEA2+ayVYG4mlYKNY8MItPrbmnQCpgCgR8gowWZVCtUFd+uKepD7kqyvz7o4j//8i/iVd/4DcIAGGZjYQiQPbBTjdraIvGa2OSf57rbvDrXnW8rymSVWqgAmq4JVQaABUXK3sb5vcdW4e2BVJwhqsdWVfGvAkklAKWTtcKRmL9as8CMrKDnVPWfD8em650m/7oy6vpZAYgqDIBzAwDsmr7VHWG5Wqt9o3Ei361YnqX/l+u3bEZGgUBACAO8uWpnq6vbl74FQJzETM/v7F7CQLeAW+Mc62OBdm+kgochJmuncfONN6BFQVUJ6XPR9PEIepHSnPHfqhuUlPo45c5RXigZ87Zlwcw37stk28kcoF5RwrYqBf51LJpWL+Piwr2cLMT+KIETRlR6xTXXXQe3FiPhvCbdOKyhuWc/vOW9RO0w5n5M+0DDfrMAQMm+eIpoAJQAQDX5l7VYqfJcf9lbPjr2OE48chiXLS8jKAoM1tbwlx/6MA40mriqvojlqIYHH3oE99z/ILwgprEZNto9NJeWxAEgKwrEjbq0adQbdYzocx8GyFP2cEdYXGgizTew0TuOZz3vCqxtnsALX/5SrO7bB7a99foDpMkArZqH/XsjbJ54AK04RZ70EHoxIR7Ab6BzKsEDn30IG3mIb/oPP4PJwnIJAKj/k85Fx31ytQDkZOD6Lpb27cFvv+898GKqymulnmNuRwDAdTAcDARg+fjHPoZXvOIVaLWaWDtzWqjksmZHkZx3Z2MdC8sryJKRAI31Vkt0sXYCAGZAZ44JsSFl9Z7JuLaBqgaA6gix3UEBAGkCEBBA2u6pATAcsCdB1gK6+nDPH1LRk+2XUR1uSFFtMkOMQDDjALZPGu0Sk8QIO4oggOP4hkE4jULm9zPZpwkEyv7lS85A8cn22hn88A/8oAAAZACwBYAAANkHZADQBeBcAQABa3wHY2o+RASzhviDP/x91Joxxjl9SFTnqxob25hKshzjdsX7zXWN7EWCALvGoU8DAOca5jy1n1dhcU0HmQ0ryx5eDaxt/yiTYQqIFCKRY3sAt6fgbR2+TDUAdGFQAICJLWlCuwEAyaAH31MGgFU61VBPFWmlMpmPpUrrZWP0Th5H//gxoNdFlFHYyGoN66Y1fRhtbP7OAACi7UbgI6H7wFirdqaipvRwCqYahwBDc+el40JAPYDmwgpq9ZZUDJKUy5qDUdDEcPkKDBpLyLmxxSF6vocRVzwvEDTUS7nYFQoAUBGWfVFujtwlOkrA4+IAgEkQ7qgBsFMCpld6KrIi18+IZJUVPVngFQCQ62MEoSwDIEk4hmapttXq3m42UBcHAOj9nQIAGgRWJRUlYZN2Eo4lRcP5bxG1chw0a7EAAPOAhU0CdksmLjUAwFaTLZO4SqK+I4BRooT6LHvetpIrwIh5A/tUyxbir7UF4sIZAOpdbt/BKL9zLpoe4yIZY+/qHrzjV96O9/zWO7HaWoBHVeXBEC976cvR6fZx8623SuVDk/ExFhcW0G63xdWh3+tK1Tqk2rCtqIr+ggYs1Qr8Vqklx5OI7hlF4lL8zgAgEvAYbRVrpSlVByYXKIQBwDYAJw7xT7/j2/DWn/gxBQBSAwAIdXn7xzwAYHVa7L3abXzutvPJZ1fXzi0SeQH+pL1pVuhT5oxVgzYJ/vznVZkkM+OofKK1d5qOPwl8ZFhxJut81YcFAqZXTKt60+RdX2aq5oZiuds1sKvgzPg3ib8FAqaHazUDzPHsygDY/tN5Nin1cAhMU8SOmjfGok5ayPKJsi34Ftbtw6j1zwIAemWeCACAk9MCALNrNdXTCwyLBMurK+ieXkOTLh106dncRN7v45H778XG6ZMIJhklzxAVOSKC4XQVMCDWmC4DlTahKnbDc6SWxlTzQhN/gmYiSkYwgQwFEwdoHcCsIcbrnGs+j18KBXRS8T1cds01aO1dFQAgZUNCrYHW3gNwF1alVzxz6S+uwIxHrQAZg8om0E94aogAqrOCnhPjLdWSmM41aq/w/IvNTdx1yy247sorsHnkCFbrdfzVhz6E2jjDNQsr8KjBkBf47C23YXX/IYxyYL03wOqBQzi1vi7v7THhL3KplOYUxqMwJB2fnIYwM6Najqg+wXr3OK64+hAK38Gzr7sODz16BL1+D4NeGy/4imvx/Bc8A5P+cbj5JgadddTri0RZkTs1DNZzHL71MTx4uofv+uVfVADA1xaAgkwPu4Y8iQAA2kjzv8xzsLBnBb/zu+9FUI9l7PEha+8ODAAm85wf9YUF3PiJT+CFL3yhMHvvufduWQdf+cpXot3eRKfTxtraGl70ohfJ3CEbgFRzAtu7AQC23UyAISn0KQDA8SIsWqOrdTYAoKK+spROUqTDPorRED5bL40Y6ZDjL4oR1Jrwwzpyhw4dUtUT+n8kSs02R2AcaoqYBCBEd4Dx8/YAgIxtAgDMAygEOBrBC0MkvT7e9L3fJxoASW+AwI8EAHBdXxgAjPupU1FqQs0v45UWAF5DXpKU2mShg43OBt7/P34PK3uXZwCAakJvdZT4tlaonesr7w1bNQgATIHobfaQpwGA3bf2/x2fYZdx+V6JLtXKg4k/6f9EuIjT0WpDr9JWVdudAsxqC8A8AEAGAAPvnRgABAACN5fNVVI02cjVmmXaDzxB4BRgh5DT72Nw4jh6J0/CHQxRC6jSqXTb2cc8LXnaoc1Air01VA0mCMJ/C4nIWBSa9aXcGJkz8txqtSZarSUEccPYEOYYuDHatRUMG4vIGw2kjQZGtRpG7CMUOhNbCuj1DfhScSbYQt/lXHqDVEFRKU+zIe204rUbA2A3AGCeAVC9n4IuGyu88vdzAICOCQV6mDRLAmSrkUJHVq3k+UT+XBOTJxYAmO37Jy1U9R8giv8RE0MjCmer/3Yc7br4lnGS6T++RCKATBR2eux2H0ShVvI4vYdadZjeT2kTsa0B5qOq6LUFh7Y7hp3ur63DKICknu6WpSFUYS5faYqH77kXP/TGN+HZV12NtWMnEMDBysIiLr/8Cjzw0CM4tbaG5eVlTegneckA4P2l4rGsQ3R4kACXFQFlC8wowG9xArIGifWaaqTwXKjpQYcTuSYioqXvoxQUrVbzR11ZC3ZBojMawG/WcM11z8Gv/847MKB+Cas+QhSqzv2zD0L7pJWdMqP+b9g4uwFsu+1/MwDANgEF2RPUNqnqAQgTyBzXWbGRqVzJnmKF9MyTyiTKVLCFiSMaI0ajwYw3WdfF5m+adulPs+Nd7sOcP7Q8ywA057a+KAxajv9yLtjsvgJwMgEvef/87JLAftalnj3SszYpSYx6oxFI/5eAU6qTxkrUVLxLBoIBOq1dn4hY8rOFAfAPAwBUBVIFpHcLjN0Mg+EABw5eDvQHIv62vLpXgNZs/QyOHn4Yo/YmkvY6nFEf9UmOhgMBAUhLFhcec+XsPasCOH4QiJYOlf6511Q1MCSBzXXtEoiabXUVsWGJT9iqkk8QxXUMsgwIAyzu24cDV16B1HUwYmWw0cLivoPAwoqKAorDCim9qTCKnrIAgBVxlms3jRrL0cQkbTRAsNDC0U9/GiusnB55DKthiNtuugn+cIQrF5bBGs7E9XHj524VN4VB7mCjP0LYXEDGuSJMSwpCUhuJ1rpcp6mOH6JZ34vDDz+Cq689CMcd4dTaEVz+jIM4cPlBBLUIXhSj09nEQw/di+ufdzWeffUqJuk64jBhUAUkFHt0BQBIuy6O//0J3HzvY3jdb/x/yOsL8KIl0JNCWgCMxgwZAGo4y3XClkG2Xil327+YCF+MCKDLWNA4RVkAIGzWkWYU56YKvjpvlCCoActtgYzjU0vsEIo9q/2jfg/Hjj+O06dP4xWvfBXuvP02mRd0w3r+859ftnFJ66txy9muBcDON2k5kxYbU/2fBwAMcV8ZcpzTyqAtXOrvOCiyBNmwhyIZwKc9Ip9B8JNgW0AAoCVfWRFgMKIFuXI2GPv7dBXhUqyVmhKxZvHAdeg5sT0AYOO6SZrBj2vI+n25RmQOveF1r8eeegujbh++F4oGAAGAEydOSQuACFVa4b4dAACylHhZMtqhhg5Orp3E+37/vThw2X6xqbRciGpsaeMtKRZQrDQIZA9kbsKfCQBst7+Wh/I0ALBbePO/399tkGSTfwaYfDDxIeVf1PA58Y2/J216tlrkdkscNLibJtq2BYBtNEzibQsAReK2cwFIBn2EFAmRxVgcMY1nqfWk1ZWvEGshB3X26585g/XHHsOk20MjYMVvVKkMlVlZGSjy3CTQKCaawLIKkKkSKvUARJFfxEW0p5UotfQSehqUcnJzYaCVzdLiMlrNRaEe8XoO4KEdNDCKGijqTRStReQLSxgFNfThY0g3g5AiOHYR5096vpa7IMyHixABPF8AwAbHev+mAED5+zkAQJ4nTFXTR202DC5URKl9+qqagNguttVAbqcWBH3vswPjc5211cqYTQ2mDIBptZACMLzH3KhJAWMlk+JE9VqMSTouwZ7qtbGK57vOg9KC5tJoAHCT2gkC2O34GXwwAZNAY77Ca6uppQK5GTOV57HacDEMgEyun44BJTBDmBk+K48FkA2G+Kav+3pce8VVOPrwI7jywCFsnj6Db/6mf4Kbb74Fx0+dxsqeVU2QaedJ8S4DcIa+LxoAwkQyAADp/LMAwPToz7qOZk0oq+4UTwqDcmNmf7RQ43ntOIeldcjarOkaRgCgPeyLG8jBq67A//zQn6KbDCX5H6QJ/JDB6faPeQCA886q/1eVg891zmz1vK0ZZPpMqcKGoagoS5BpbGL52VKdnpu/ZTXeTEgFlPQxP9NFBZpCqcZVwFr28XcT8c/m2FRbkum+Nj2D8rrtAACc23U5fwDAAqOWQVdlEdi1aPrZ06B1esxadV3vtBXwFp2JqYr1FIBU3QFxvBGCli3ZmqyArWRPIAAgPhXUxiHwW3JNBugAACAASURBVHFIUZZegUkAhGGAXrsLr3DRrDWQjsYyx6JaLJT7waOP4MgD96Bz8hjidIymUyBgMp6ORaF8XoOoyjAaJUMJxqVgIcYZpsffstdENExBNCEcC7insYm4FDguyFJrLSyhOxzJ8dDd5xnPfhZSj37zgN9awCIdAFrLyAsXGW3GyAB4igMAqnNk5rm5auU8FX0ABQD8hSZO3fw5hMM+asMhDt9+OzYeewxXrqzCHY3lng/SCW754p1wai1MghpGhYfU8TAmRhUE4H2kVdpw0EOzFiEdDxF4MZLEQ6PeQrd7Cp6XsRiMIHbxzOc8E07ooTccYGGphXb7FL7q5dfDaxVITjyAIt1AXPdlEuU57eHqKIYhTt11Gp+67T68/rf+G7KoAb+2TH8nGQ0WJFIAQL+eHABALlbRrdVlvOv970PYUABAKsMEXm2iJ3QnPXIr3koAgOvkxsYGVvbtw6DTkVgtatRV5C+Ocffdd+H6679C12DXRb/XQ2NhUWIfuQo7aABYAEDmpGEAWDG+GQaARLlkBGg8K24f8nmMubkRjpEOOihGXXj5CAFoNUgAMUQR1BHUFuDGC0gnHvpDaqFkaoE8ThAFLmohrZrpfESNAWVECfbr7swAsCLodAArAYAwFP2Q7/kX/xJ7GwsYdshEPhsAmGEjzW8kFQaA3BaXO0EuAMDjJx7He9//Hlx25SERQuRexrXJMgDsGmbj5acBgHPbpZ9+1hZXoAy4Kr2a2vOvqwYBANrgJUMm/qQVTVsBJPgiqnaBD6mnGQFBCRKMLRnTW6q9ihK3kdtSQMKKzhRIRiNBKqcAgDqjc2FjQERFWhHK47nkGWIXqHFDHwwwXFtD/9Qa0n4XAR0EWMW01UkDbIjwW6lYP1vltJTCIssxavdkD+TLVYm8kJxcBZaUksMqhGwUBbDQXMDKMhMOF+1hgrzRQn/iIPMi+K1lhCv7kTeX0UaAjQxIqHrr0abGWOJI1YJfRqSIPi7G29VuxdOAl3/SKjY3gnoUIw5CYUwQvKCoTsa+ph2S6N00AIzhqm4OQumydpFabeEjjnkvIzkOy5yQxcz0f53tL1EJfXdJ8HdLUHcCCISbUHW3MCJvmhIrvVEqiKRvqlUBAteVZJC+sGIxI73jO1fRd5oel7oFgOPQCtRtVUGz6rLz52CvO4P3rRL4aqXWzi1LcbfvJffGrjU2yZu737a/zSartn9dExxXKuqidus4iNmjy2CfvrpBhBNHjuJNb/g+EedMB0Ox6YwcD/tX92BpYRFf/OLtiNkrZ8T6mEBKsCGgXSb9jbw/RNRZxda4QdtArGOHMijOri2XdpJFIZUTq8occR7YRIjMHgr5ieK46kxYxoRlAPTHCTZ6HRy8+kpRtv7Ixz+GEXKMJ7lYAcrn7ICB2Tlo762lY87cgwtYv2f2DfP6svIqtFCdE0z+rfaHMCDmhCBJAZ152KjJTilDwy+vi7ThKLVSFeBZPVHtBD4kWGISZ14vSvvyl63p/3MNTOd9JTQo0yTXAmCV1cuO6umvZiqGlgFQhVBmx5IfhCLoRTs9OWdhrU0EgO7TF9vcfxFS5dtYv2gDakh7mq1wUcVaon+9fjLVtAQuIKz4aAspQG0AQ8JPw44E29YGUMaToXtLACpr/PY2gPMAwDQ5N7odRkae2j0KTljNBLsGT6SCh/EQydpJ3H/brWgfexwrtVhYAPSOFxFB0SLRecvvAgp5nolZ5oBiMzYlATA9w0ph19Y/GafGRlQPz0GaTRA3W2DK0xmN8Ipv+Hps9ntwW02MHA/7rroGqC9iNM7h0mGE8UDpQ759C4CC+dvvHztXkLXybklcvKdCLCJd2Sd7kr3bduRXK/TTBWOGwbNDfLjVxJAGG7JIZCPV+6YaTDqr5NyyEVzfxeDB+zF4/AjcM2vYfOQRjE+dxkIYyH7qB7Rxq+GGz94KxE1hACBqopcwJXJE0JIPTncS8TkexILXYVtADb4fIk/7cBwyLmg3N8beA/vw/Be9AA8++hAuu3w/Pvmpj+G7X//P4LP3v/M4Rv2TaDRoRUeLQRdZESHEEjbuOYOPfeZ2vO7X3g4s7wG8JgonFIE58ac3HtAK3OmZng1NntsyUvJKCZJKL0Uu4/xzH/5TPHDbrWiwcs1WsDSHG9QwyH18+gv3YmPkIPUbopVABkA2SUUDIGjU8Id/9icCDks7kG1f3AEAYHGLIJdQx6non+c4c2YNtXqs88Dz0O12sLDQEkCB6vLUtepubqC1tIyMQoACLKpQuMRKEqtzDdbqtNWesQwA6wJgAQA+h6/zfa6hOp6lyY4twbm6criTFEXSQzFqw0l78jXhXu/WJPH3awtwwiZyr4Zx5qDbG6Lb7WI06GGhUcfq8gIajbqyAHSSCKDj0pWrsn/P76UWQBceT5pJy4Kc56TAj77lX2OwtoHI9cWmUpi4hYNOp4dOt1eywnQOzj3MBkUzVJ2DbPnL4cceTpw+gV/9L7+CF7/sRegNu2dpANhRJ59oRRTtem/2RooA8kuu7XaPpxkA5zZRn8rPKqtAJvCSZdzQtjkvmPSz8s/edwmsDN1XqCei4nzhV8cyAMogyuOCzk1NrXfEi1sGqVJ7twIAJIFX8qMRA2NPoCKcdlPnYkThkJj7SpYhbbfROXESvdOnUA9YKVTUX45DZqsmf/Z3RqVEF7qKirCTT5D2hpJ00EZIaEvaMG5AAA0CWOmSTbrQgHihtYg4ipGyahOF0v+WTSgcVIdTXwYWVpHUlzCI6mj7IQaej4RVBbYDFA6CiYMIRHZZvaHwk3rB60M/qKyaPcEAwLwNoNUAECqzqf5xYecXnysVSFZvDJqsxeHtM5jdKvxfWgDAagDodbS0Nrvgs7LMpJ/VTO0J5yDbTmH83ObFpQYASJWzj62SOmvjZ8d+9TtHmk3CqptS+X4GYJGNaotKr84vAzZuw+ZgENvr9WTc8Gcm4xYJZ8Lf6XSEsk/bqAN794nPNBP8z998C978fW/E/tVVjPtDcK6SybF/ZY8875bPfg519slxQyeDQVpTGFBpRUPGKRkqnlaqeb85pi0AIC0A4vNrmRuz99sGEjxWqlYLNS8MpCfZbtq6gasfsdWisPOG6wbZDckkQ288QmN5Uao8f/LnH0bQrKGfjOBGSm8+VwCgDMQqbg3nNkq3f1Z1ftq5qGuorp+8Z7YabQEAu1hVQZKtxoykg4baz78z4JO12P7eiLYxaLTHIdR/4yii29jsenhWC8BFwXfWiunCAQBHWgAsC2fKddCzZJJchS8c2U9sCxorzAQAVAXCOmFoj6tl7lmJfAUyGZcr2K1ADG8SAQBZjKUGZwEACu8RAJgMCEVfHABQ1QCoAgDK7jAAjUkg5RgMo01cAvJE+nhD0nl4rTbOID+zhvtvvx1H778PBziHac1b0G7WBVk7fF9hmI0TWaNtn7odI6oroYJdNN62OiLqrENgWh1ACIQI8Muj5L4b18SlpztKcP2LX4QiDjEKfIz9APuuJACwgFE6EVFACtcRWBUgYQcNgC97AMDV2EMBHKnh6hSTogpp2Kn2bx99FOsP3g//zBn0HnkYxfoGnHSMlb2rGKQpUni458HD8OuL6KUFRoWPDD4G41SuvUaBbIMkrd20Qzo+BomDKKrRjBEUrw9DFhkGiGoRDl5xUFTUm0s13HHHzfhXr3sNfLeHfHwGvjtEMRnKPMlzB9kkQjRZwMYDbfzVZ27Hv/z5nwMOXQm4dcCJBAAgEFE6ZxjtqycCALj5Ix8UAKDuTGYAgOEkEABgfYgtAQC/EeMPP/gnsiao4r4KFu/EACAAEMY1KWTcc/fduOuuu/Dt3/4afPH22ySBfO5zn4vNzQ2srq7gxhtvxPXXXy+/p2hgQgassT6uAgAKAiggUG0B4DFVbQAZOdHCVEH9TGIrFpA45cikYXWebFkpYuUpJqMOxp2TGLVPIh9uCDO33tqDWmsPvMV9QINsDbJDgCSj4w11m3KEgYc4oMaYKTjIReG+zyqh0IKmkfNcKCoaOkbDZgYAKIB/80M/jN6pM2cBAN1uH+1O95wAgIJJiqx3bOudiAggWwB+8Vd/AS//6pehP+pdEABAoIb3accWv6cBgIsNf778X8/AV6jN4nFpKgOmCibB66AvoiD8YrAuStUGbRfa4UVWP3UvNlU0hzQrBi8+wiiW4FH6aHYAAIgGc1OwC7GlN+VcBPneAlBM4E4yEdJrELFIxmifOIGNY0dArN6nSIjEiZq0irqt0NZ5bcgEUE1Sm/zIZ3Bh4LGNM+TjFPTyTBl8ksHERUxsRk1/qenTlT4ocMOK0Go2RdmWwh/c4JycAojc9GIU9SUUy3uRLqygW2+g64UYOD7SglYkPgL4CCaugJl0BKdX6qUCAJjMqzmEWTlNC4Ct+nEhslRdS622FTwyAJSC/mQDAKZichwLEiyy+k+FePb9+4EmtNxHTN/5ha4ElxoAYG/sfOJfTersBiLsjgp1X4ILQetNBXCLC1Cyaip/s6Gc/ZUAAFLNmR0D9t/Wy5bAGRNxVipYUed39vkvNJoy/xj4j/oD7N23H+/6jf+G97/3feKiwbyh3+lisbUAMnZe8dKX4bOf/kwpDBbX6tKTr2KFGiBwnPJzJ1mGWhyVwpXzAID2cotBpwYQWwxj9v+T9SJ0TAIArIgb1F5WPSMkWA3SVDQwk/WElf6J78qXEwX44z//EOpLC9ikOGE9luftJuIoYK2pxFTv57mO2Z1ANnufLCjD97RuBpwbBGxk7FiafUXsT963XP+nR1Nl5bDtSq6tYeDYz1FKuXAydFwaMMkGnGfT/m1KPS3HWMX8C+fvXBwAoHNfx79iJlUAQGcKe/tZ9ec5km1CMImUdGmlYLpaAgDalSy7lKmYqkWX7p92veJ049XSe0Q9i7HsVxYAIKAl6u3IETk58v7mRQEAtPayLQAWPLf7vQqUWfadnq9Y4NK81zD4goj6EQXyZAAnGSJgqc3zcN8NN2Bw8iTajz4qlWQCdCxUsGWH85T760KriX6/qxCPVCctWFtlXIQV5uDZAIDY+rKVhMUJXkeCjWmK/Zddhv1XX4UO2xjiGlavvFqq1mMW3AKqd+uevBUAULUBLFv5tpmMT3oGgGviIgqqTWwTlmql8Nw89tkPu8DmGo5+4fOI1s9g9OijCLtdtNdOia3pyc1NDNMJNnpDhI0l9NMCG4OxsAJy+kCU1pkEsFj31v1YkKugBo8MySyBM2GyZzQXPEdU1Jf3LsELJjh+8mF827d+nQAARd5GUC+Q9c7A9wmqOUjzEGHWRP/wEB/7zBfx6p98GxrPvR6AAQDcCgDAsSl6TDq3LoYBIPOOqvbyNhMgHeGWj3wQ93/hlnMAADivyXjIkFI3uhbhj/7sT0UXYwYAUDymfIgNoP2XzAsy0XwcOXIEt912G77jO74df/uJv8HBgwdx3fOeh/bmBhaXFvGxv/xLvOQlLxEWAFsAyMAlu1Xi4goDQFh9hgGwlQYAaf38UgAgMLlFhiDQ3EIBAD6HYL9cbAFCnHyArH0MvTNHkPZPw6MuwWgiIMDy/iuBlYMU5ACluQo3QkS9LXt7eL+4V0qpvpAcQ9oBWIwyy66kADsAAIwfhLUqej4ufvyHfwSdE6eFWWgZAByTFgBQeZkpuDAzxe2aPwcAsAXg1JlT+E8/9x/xdf/oay8IAOBn8h4JW2Onx9MAwLmGQE/d5zEQkCSX1XxDpePZMsBg9Z8bqtL0FalXn1y9HmJtNdN/fn7XSQEHpe5pJZgIK2mOoQAADB53AgCGXIBEkbUaRCgtzrIA2D3jB576CGcp6vSihoPh+gbax49gsrmGIFcKsSYAihoKAGDEUUSEQ0SlTEJvjplBuz8BsmQsqqhj9kRJ2diGdqTiMbGX5gCDNqt4H0U6FpcWMM4SBJ4Pn31mEx9p7mPs1ZDWFzBuLqLYsx/9MMbAi7XfiYI0EyqGGJqdT3GVC2cA5H5wUS4ABI/seNDrw8q5KwEZNxVLw+RY4nMlPrXJgIgBPtkAgDI1ndL/jT52FPiokf7vse9UXQE4fy7mcSkBAMfnmKsEBhX1c/tbS1e3VdwqCCCBhNlQJQioXggTcFR/N5/862sMNaby2mrQW9IOAaE9i2Jxva4WnOMUi3Edxx47glajgaW9+/CW732DVPeffc21ePiBBxH5gbgArJ06jW999avxyb/9hIxNgghcX2x1UmwpmSfkGTLag5JKnOdoNuqldWUVAFBsj1VUDWSqFf/pCNJ1VFxDiokk/0EYliwimS9m/IiQqAEh5TWsiuWZAABuHGISuPDrMf7sLz8KhD66owFc9j/PtP9sPRJ5De2XXPOK6v1uDBo+f/451X+XFETzvpY2Kr2nFaG/6r3XZF2r3vMJTsnCspCuAdqUaq4Pq6+hlf8pA0cAaak6kVKqbVvT8WcAgLlA+OL4O18iAMDQJbYCAJj0k6XCwyYoNRwlGEtV1Oy9FQDA7DIVVwwVftRxqtZYeh/UkYGJdZEnep0kIJ/aAJJZRwbAxQIA1L7RFomqOKG2TQgToRKEGtL4TAtfWlDUikDeBC6dLwiiDwb4yB99AEEyxqF6DVm3J3adPA86d7Dqn4yo0TPA8tKCKvCbBEViDi26mRFGsd2pZtA8A4C2vnQNCGjhm6QI6jUMKQQbhXjeS1+MDjXUWgtYuvwqSUbHE1fsfkdjOgAQsBdOw4wLwFMKAHBMXGgYACjUX12YkA5jLweTzjrcbITDn/oE6hsbKI4fQ6M/wLHHDiNYbmF90MdwzG5nD27cQOYEOLHehhc1kLItxYAAugRovKh1BgdBnUmeg3w8FsFXthSwkqzY7ASt5QaaiyF6g1N48UuejQMHGpiMN+D6Y+TDTUJsYt2Y5gHCrIX0WIaPffo2vOT734hDX/U1gKMAAFy2YRoGwBMJAGQJbjUAAOEP2wLghXVUGQBjry7OFB4toQ0AwH2CDABH9gVdKw0hdXsAgOBwqjpeIQWo+31ZP/uDnuyzjVYLyXAgTD/qBFAs1w9DZOOx7sFmXa4CAJJkGwBguiYTeVTWXOkCwBaGkgHAea5FBW6LCgAwPvFELyuSdX4EdI+jf+Yx5AMm3jn67QH8sInmnkPwDlwN1FZANGTiRnBrTYz7euwlU9FqLm2l+7INAMDraO29ZS0W8UMPP/mj/wbrR48j4AyXsJ5iu2yZUAbAuWgA2BYAkfxlLhNAAICf/vc/hW/5tm9Gp98+bwYAj5fsaQIAO2poPQ0AXEzo/uX/WhsM2GBJyygTCVrTcSKIejX51yV3at0nQsKS7G5fwd3pKlkAgM9hIiiVcCbDYSQAgFTgd2AAUBDGNYIs/OZW+itJI+QmlLLyHxFJnIggSEh0jJR8qvhvnsHmw/fBS0ZyBkzEpabECW77fHkMpq9UA/YyepBFNZDNJxUAQKqGsiDq9SAFkLTfZJzIguyzf5NkH6p2hiHqjRqC0FefcY/9erS48TAuSCuMMfRjuMt7MI6bAghQlCYnEFB4GOcFUiagAWmMVSG382sBuFgAwGoAWGonKVy0UyMtm+el1U9lkNjKv6WDi0fzJW8BqHSAaSGsLBFqgZGUQ7aOafWfCaUVzhHxGwMSXehq8GQCAMrEtbJz8R5Wk0b7HKnmyZWqUPirme8cIGArkNXX26qtpWVvVe2SIIP2m0a8Tq1BI1mjEqrvpjkOXHYFNo4cxWu/8zuFBbDYbKHX6WJlcUlYAu2NTbzqVV+De++9V96HgczC4qIBPTletcJKIJQuJ9bik0OhUa+VFWyhlps10DTuSfBYMgDsdZPOEM00mfyzh5tLAuc8QQebVEsCzGqNaT2yAAA/nwDAmBULVkQ8R2wAg2YdH/rYR6UlQHq/ZS3aWcSRn6VgbqZ2RhW3hgtJ/ufHua2+KyCiLJHS7cNU5jVs1zXR7hRlu8A8gGbbE8wHlaDsDPVfE0pt06nsR5Xkf77nXz53rtT/pGEAbAMAWIosWQBkmDHxZzIqLaymbcBaYPJ7bhh5AswJcYkUenvPjdCk6EyoA4PHimOuIqZVAIAp3JeKARD4BLzs/aq6K6hug4gTmvtiK3Davmfa6Xzq6KQi7BlKx76Lo/fci/f+1jsRpBmWfR8Hlpawd88eRKEvcYsKf/mIKS7Y3ZQEXAX9DMRhtnCl9nJPti2DUwaAFDuk6Y7inIX0mRMAoK99TiG08RgvfNVXoeM5iPfsQfPA5YBL9x4KAIYYjClQyLYh2vfq1zRKmtoAfrkzAMg+lGs1IdhB+j+TT8O+JIU9APLuhiSqhz/+MTQ21hGuraHW6+HkY4+inY+RMx5zXPRHKYoglMr/yY0Oco/NJ54AA+LvLt+FYqnMKcdBbzRAyHsdRJDojYLLwrDKMUz68GMHV169H1nRxd59Nbzwlc8H+icxHqwjjArko7ZoT6VZiCBvAWsuPn7jbTj4zf8U13/bd0KUowwAIP7xEmh+6RgAnHdc78kAEHHBfIzPVwAAj24XPKeoUQIAZwYFqgAAu8fHBPMCTxgAXhRqEcra6+3EACDbhzpTI7UDDOt1tM+sYXF1BSnZNKbox/gtrNWJkAt9vr1+BotLS4a+r+0ejJU0+VcGgLBuDFvWxs4zLgACAFgGQCpgke2IywsfrsN2uRhFmsGbpHDyHibdYxisP4qsfwoBWziSFGlGqYZVNA9eC6xeISwAqouSBZCyQCXW00TqbOyucaeIo1Z2pe0YABYAkEWVcQI1h4IQP/NjP45Th4+I4HCeaUsR2Si93gCb7Y7kLnMh0XT7nNMAEDF1n84oOdY21vCj//ZH8H/8n689bwDAMvwYIxEAsPHblvHp0wDAhYbtT43XmXxfq5gmQsoz9s6NZSPlxkvkrKzSGbqvDd5sT8/FAABSfZC+ei6qhv4f10DxI/v77VoABoM+HM+0Lgh10YAAxhucQcQ4T+FHFHEpJLjnRhz5rLgDYTLExv13ouh2xNJP7Kq4yDNgZ+WNVEnxKaUyN5WlBXLV4zLBrHRLiGAYQRP2DatVnK1kaQU8k01D+qVc0jqJIAJeEGBhaVFoRbowsgrDbjYXuRtKsp+4EfK4iUlzCZPGooABiR9iBBdjJXfu6AKwmwjgxQIAOobM+YrKuQ/f88ukqt/vl33epVWcqQBqkrQzgLQTBdImUjvNxp1eb8d/SdKaAQBUkM2hhgN7SwNfxg0rDNIyawLsqaXXha0JlxoAoLiYTfCryWG14l9NFO3P0wRuq8xqmuiV1eZK8lX+ztC2FVScBRHtv23fOucRk3/+nusTHzUvQDNu4Dd//hfx/7791/Csa69FjcHMOBXafxSEqNdqWF1ZlTn38COPqLAoK4TjsbwfkX0mrHzfLM3E5YSJvnye7yMSkUO7PJodUwIc89s5AKCktZsxTgCMbQAEStn/bzdkFVNzRZRIqiiGUSLqxOzzZtLOlqswwIj9j6GHA1ddgXe//3cFAPBrERy+VlwUtn9IEmgAAP58diV2Z/C2vM+V+1O9V5YBY61QbXXeWhCpRoh+hgX+5hkAFiwpj6QCQHE9tscwrfzrGiy9poqalIGmVv91TAu7TbmZMxUw+3y1LrMz8MLmr7YkXJgGQNkCsAMAwIBzlIyl8p9Kpc6u99pjboNWbSZQ60il0Gq7mYhACRAz5WCUQA3Jarn2yasyt2paVAGAi9UACANqQMxW/3W9UfV9y0Uu9YCM1Zr041PtP45kvgdkKCQp3DTH333iBvz1R/4Ci1GMZGMDLhOowMfS4gL2792D5cUWQgb8eQqnIJtP2wSlVZCJiXypkBeZKipmZ0SDta9L9V+kFEkAmFfERc4Yg2tQGIr94rNf/JVI6jGaBw4g2nMAk4mLzI8w8UL0RyMJwMkoeqoCADLiCABI3KXtiWQAiFeRtHCQITeBOx7AQYYjf/tx1NZOo9XpwDl1CsONDRzbOIOgXhd9hcdPnmKVBKC2S0KrUxdDMiydQL7YDpDTYpFrrsRLDkZpX61b/QgBAYJxJiA9wZckHQBeimc+5woEcYZhsoavf83Xodg8hl7nJJp1F1nSQUBAOQ3gZw2gU8OnbvgC/Be/GK/6njcCk3gKAHA9eYIAAHq5SC0hH+O2j34I933+ZsRFhioAMCpC0QAgAJC41JlQBgAZoAlF5DxHAAA/jtQe9hwAACFKiBCissT4Guo1ydQ0eiNxnVTyAuPRyMTD2iqr2la2bZZCtjqvLAPAAgBlzGBsAC39X+RJ/UDa2AA6QskSZBgAZA5RODqCI6LXCZykDQxPIusfx7h7DBhtIOtsIiFwFC9h6dAzER56FtDap9oNjPIp8ifbQyUZt24EgpqWu3u5llZ3AilsGTtF2WosAPC/BIf/40+8DccefGQGACBQaAGAqr7SHPY8bfsyLQBZPoYXEuxKsd5ex5vf8iZ87/d/D7p0PpB5NvsOdq+ssvn4s7QZF4UUSRjrMMbZ9vE0AHBhm/5T5VUcREwAJABmpYmU00Qr2daeS2iWRq1flfErnGEpkV4cA0CqOFLNYS8WZEGIpC9Xxb60drS1CCABAPFyZdpMOz5uRBND5RdUX6Q1pIImNDGz+fPTAs9Dg8qijx/G6PQpdDudUi1fFrIKACD0f6t2YH23zQxU/3FVVs7HGdJBIgkIT0YSSNsnziCMdE1SrqR/TD1Ow2YLHiuDcSi9jQpnsEeTvp4xEr4VWwLihrAAhvUmknoDozhG5ofAhFBG1Qv8/BgAu9kA7phcy0kYX3Q6DVAsLWJ/vFrmWUVmI7AwrYBYqrlJrS6tBsB2DIApAEA/eCaCIecJExqhdWofbQXkvaBl4VIDAGJFV6FvVyn+W53QxQIA1eTRAi/zKdg8GMBxxeCEiQB/5ubGxHqw3sZPvuWtOHL/Q7j6qqtw8vgJacehOKBqNwB7Vvfg8iuuwKduuAGre/eg1++judASiy62+LBqxPvI8xozImTwvAAAIABJREFU6ExGMqaFQhdF6kFsdCCEKWXWQwsAiD+0oaXqdNBd1Sa1bDVQn1+3BAAsLVKU1z1Hbcqk5UCTEmk1kESuEAAgKbTC8/X/5Bvxtn//71D4LkaG2TShfskOD+tYYtWA7f21vZk7UgQr9P8qOFSOF0myWSNVENcmlva7XA8DAMjf7fMqLQB8zk4AgMDPxgnAKrvLMQvdn/T2sxkAFlDifbUAyWz8pGNeq+fVtfP8p/ATCgAwweGYTDMkQvsXyp0BoK31n1HlNyKAur9QQFLHj/DRSrorNQEqTA2qjNNP3QAA1RYAywC4WBeAKKSauPHZNsmCBQBk/JtLzvla1USwSfnA2HC2Fpchm2Hq4BN/+iHcfvMXkA1GyAcDYQcIczEdY5ImiEMfK4stLLWaaDVi0CiHRDmCAtIyaD6L4AAZfALwbwMAsO83Dmk3l8JlpZjCtvU6hmmKvc+4EtGh/Vi87DL4K/uQpQXyIEbhRwIAsM3PFh2eigwA1a8wAADbEgkAyHroIue9FYeADKGbibr98Rs/gejkSSwP+ug/9DBqRSECgKymkn5+30MPwavFGJEN6gdIXR/H1jcxdgJhVlCKcmxAAFl3nQnqDR/dzib8wkdINkeSi9NRvV5DyqTRz7H/0BL2Hmjg2PH78epv+xqMBmvIxh34TqJfYYhk5MIf1+ANF3Djjbehf+01+Ja3/hiQ0qaYoLFqAHypAQAq4rPlTAAAggtFhi8aACDi3KwwABJEuOnz92wLAGQupAUgrNfg+mTPquuHLVjY1a2qAcDixmg40nY4ukawWOV76Hc20Wg2tTAmblyFKP9zTAuDNaYFcmqks5QBwLjZMgCKCVm0Zp21gK5pAVC9EeH/lgBAwTtLBoAR6c8LBQDyzEVIByxqPIzbQL5OL29g8whGG0eB3rowdLKgBX/hAGp7rwaWDgHRAgoyNxxfhcUledc9SloQWMhj20puhCsNRDCvAbAtAPC/GMr/+W0/haP3PyS5R5aSDUo2b4h+f4iNzTYuBABIizE2Ohv43jd+D37gLW/elQGwHQBgmZLqpLbN42kA4Pw3/CffKywydG40/JlnEeCmmJZUtbXHUAGAcWmzZCsoNvnXAFcrdkQOtQfo3D57eu1KIqj8SvpIJdBjlTxEFFPYxRfRI/kc60rAZNtADrQBZJ+SCPmSGGaq/yKmZWaxoGa0MZyoUJYqI6snMKd9yyng9dtIjh3B+uk1OKwkMFEXGyntbRdUjQGCVGlML6VUpVTBPGOFgYGF46oY4GCElH7BtOIR+uBEFeOlnWEifb3qn6sKz9zsaq0WGgtNqXYweON5+w7ZCNrvn4IuAAGG7C2s1ZG3WsgZXMQNjJ06ctrUSECrgIyNbu1VVsDDRS0KhRbJJJY9koMkwSSIhHFgHzOkqBnQsXqPLXFK7V4EBKE9XhQhItuCGzvtFodD6SOzxUOr0G2pyKKibkCA7ebVzgwARZ93euz8esOV1d4X0wsrqUFpn8iNjX2lFIOTQNNscqxMkumgNnAX/qgCALNgmm6Rkl6SHsZqVj6GU5DFwjtmoSLVfyDJlRRFBVNs36mek1DRJHgJkcDHKHclmKIGgNqnbT9/d7v+c6VVM/ZmGQDTyu5sz3e1/lquYkY/Q5IE6kcNh1gm1XCcotvuYKm1IGvWH//RB/CO//obaMJDjXZBTJCo+MvAkXTpUYKvfMELZB254847sbi8hI3NTRFUEw2OVlMAAoJ2WimeCKhAzROuDQx0SP/n/BXQ01LTjQuKnWNWobrKirLAJRMwHr9U3ukeYRgAFqWXQMx11eaN7VYUGaJKuyyKSqPNudZGAYZFhu//wR/Av/r+NyBqNnDizGmEMRkROl63e4igoKH/8zm2Mm81AYThVHnx/EioMgCqSb4eIu3S7Jo4KxJZvqUBYsrXWlEkGxwaX2q53/xfZT4JriritDpuCP7wi5+rujWsblcZAGo5pa1lSjsni23r0W2C04sCAHTP4k0gEGLBldl7sdWnT/c/GySL/IxZC62mBM+k3enIGsN9Vm3+7HzlvmSdeHQmacLPtrdc2CPSomfsMvndjku9dy4Ct0DI/Uve0gJZ2pVKYnzI/uhRtyICqBaLovtjgQgrqlXdewjYm/scR6weGqhvSwCgctYmthAivmltqTXqMoeYS2aDBM2lffjsR/4C937xLjx07/2I2LZn1MalW5zaPabir3EB128PrXoNrUYNzXoNcUQbV+6vUtfXPcwwD/i51v1Fhlaeo16ro9fpiU3aYJQoK4GWaHv34MDznofFyy+Hu7IH49EYRVRDwSrgcIiFhQWJp8gkmAIAs0WTrTRQquNnp/XX7vmXygZQGQCZ3F1PAADzRdo+wTcWYIoU9dgDBm0c+/SNCI4fw57REOt33onVRlOKF9RLCOMId917D2qtJjqDAYJGA4hqOLK2rrFP4WPEvQu+tEhKW0CRo9Hw0G2vI/ZraNVbmIxp2avjfjDsgTWSRtPHc557OY4cvQf/5JteDs8dSvV/PDqD0B2Kpsp4UGAyjBDny/ibm76I/mVX4jt+/P8CElLHDQBAxwAjq0/avcwjGTjnG//aEI2M10BAIrYAuDxwAgB/8WHcd+vnYAGAgkU6Mj+LEDd9ngyAiTAAUhGzF99OAYkZWRIAoLi0YwEAW6Izi7x8m1tzhYZPnRpqX5k4NahFGA+1BSCsxUhHBAlYUVfrY1vcocWjgKCG/i9sUGECWB0WC6DrnmY1AHRbcPX8pcBGBq7aSCuDiet8iDQFYq75+RjFaBNO0QHyTUzWDmPz+AOoZR1pDhkjxnASY+wvAPEyiqiJ3A2wuv+AHDMLimR6eD71HBSokvHqN/Rn47hyFiNMgA1lgcoCLQyADG6tjp/9yZ/GY/c8oDpgtGp0fQSBZQB0lflr175tNmjVDXBUCyzykUwSbHTW8fo3vB4/9Na3YLOzrmthhelmYyP5boRu7P5qgX0CAEz+nwYALjw2/zJ45bSSUVJSdwjnVeiugsazyk2RljRRETv2qptqSxnJnxUcTsNFu3XbTUrQsrIP1gZgBBho78EvRdum1SRXfeEzBhYFwjBCvd6Q7/y3KH1LdKK92BLmsNeJ9ljJSER+uGgqoq+POabMVJxr/o/s3y9y1LiJ9bo4efgwhutnsBQFiJwJxqO+KsTKJkc2gVoKEDUk3U0VbwvQwEYAEekxJD2cVOIUw34fBClEJ0DE8FTt1QbjomBNcII6AXGEuB5DFclVNMlYjcL1QknQU4YqRIsp2qd+NxiEDRSHnomeEyPlIkShU2FA+LLQMfnh4pWORxIENeohooA9z1ywEmzSXs2LkXERkmtnqnTld6VqskossZmhbarwl0TnIiJVr0WIauoby/vJSq1UPblYmk7xauW46jtv2R/zgU4V2axOxNmE3/qmT1kp1b9Xx/LW768BvOgVlWr+RiTKjKkWAQwGkqrtqDJZ8t0EcpXNf+dkeevlZB4AqHRJGzcKbq5sSSEVhMk/JW4ZdGlfq4jtCJXZkz5K0SWW49N5IeKdTPKZaBaeAACZE8oXaZQX18Kg7y8Pw3SxZ1mtCsufDV25/Lu53txMa7UYQ/buTiZoLS5IIEIAKTIU/UG7ixAulhstDDc7eMubfgD33Xk3Ltt/QOxJCQiIK4exjAuDEIuLi/LFvn+7UUqCJoJARvXf5XdfeqtZBRFHC7JyyMgx7UDWf758D3N91WpOwZVyTRMFYytEpxVYzgcm/2z/4WeJirBpHyETqDuifzXXIgcBbUIdT9hJtPejBaAT+Tgz6KK2soj//sE/RhH4aC4vijggq6MMyqpj3q6tdi0mqGsf8+wN+b1lNE2fVD5foCQLwlYE/UpLR+knN+KFJhixSfBOzIIZ+JesKJvAMckny4YBoDjTKKDDc+I1kZ5xK2AoY4rJaC7XytJXbUuZHPsu4GB5yhe80zN95HwzFpIVlwx1t1CxOZP+ljiNPQd77VgpElBID15A4HFGf+8cg+FIbfEMq8R6bthkvqACtbTPETimIJhZcXUCmrGvq5Up1ymozl3CBerMguU1UzcLBQAoQMaguyNiWwFY0VOKsCaeU7/3ss3CtGvwsosWBFummIFtCcHo+mkXD3uNNPm3Fr4QHQxWJ0nxdtlnm2QYtXt4+8//EmpeiPFwJBagvJa1KLZmwJKEjJOhMLeEtWVsydSdRin+jCUOXb4fcT1Es96Q50oqIA4/ufxM4FEIhEZUUi+oXu/EC3Dd1/5jNK++Vi9uq4FhkiBeaKHH/mmV6DAAgJ5tqXdQ3psLHnwl6H8xAMCcUuZ5HYyII7vci8jApFc7kyRWZFykLkEA3r8UNZ/6DTnWbv0chvfejaVOG96JE/CTsVTWxylFFn2cXjuJJB2J00VzaRmDLEM7ybDWT9AjwFBfQh610M+pwSCfDqegnV8q+5hn/NjTMdcOOjm5WGjWkSZdNGrAwf0NOJNNfMurv5bCBMiT0/DqCZAOAb8F5DX0ej5uvecohvU9ePVb3wbxXiUAQBcI6rV4bBdRSraeN2PCCwcAyJTgGhszKBv1RTjx7z/+UXzxxk9hMXTFKpHtLyNKKAVN3HLHwzi6PkAWNEUgkQAMma6MIdu9Lj7wwT9Ba2lR3a9K0M/G7Ob7BR1uJe4v11XeA7UG5xrC1lmyiHW+6d7AdYB7OUd/c2lJNHpiMliHI4QRWRrKWKKWSxgatxMy4rirssBC+j/fi1oRw014aRuel6HYPIGTh+/AgtOGNxljktPOM0KBGgovkn2STDmvFmCj14YjelQ5Flp7ME6Ayw4+A9hzuYAF8GKJmz1ac6dcQwsQuOT6QTCRe/eEsTz3n4DChAVGSYp3/9Y7cfsNf4eAsTfdWjxf2rQIchx9/Bh8xupmcp7NctX1jytxlqcIw0AsK3MKGyY9fO03fA1+9hd+Fmvrpyoi39N7UN5CC1zaVgxzzS0AvrS0ZETWjS1kFYB/mgFwXuvdk/DJFhkyu1JZ/d2iB9cGc+Y5ihwxEh0jTRMJVC2qd76JzFYAgFh9mAWIE1mS/7J6Ma1MkOJohfMYLMTs/yf9nwuDIJKqQaAuBPMAQF9kYS60i5PIfOQ58NIxOseOo33sKKJ0hLrs/LweI7ghqWxiNiVoNcVuCAB4uYrvZVyAZSPSoIcTk/7hRP55TRnEapVM67taUTQ9zyLwpQCyInY1xHFdFj4GemQEExDgYsgvOVNeQ14Tz8UgbKK/ciVG8SLcMBbxIXrnphOyHhhIahBGRkct8tFqRIh8BtM8vSE2uj2Mgxi5AQC0FVW1FEogRaM9E6wx2DUcDGONR0CBPqsEeGzPmFiT8RXC7DABo9k0tG+1upDZIHV2VzpXAGC7e1+tXFaTzuok1s8wDSaSyFWqPybJr8fsQzPilzb5N8wQbvzsmd3u/c9lwdgSAJD7YI+nAgDQsotfBABE0MpaYEoTjNb9peK3PQBAOqW4elsA4LzZO5WzEtMMTUlMilH+sez3NhuOBX1mAQANjolSkxnTHw1lzHDMyv2bFGhEsST/cRDjHb/ydvzS//NzuP7Zz8W4NxDdDbbR1JsNYS91Oh2pul122WWylh07dqz0wZWkx1SFbRWcx8L9WURPSWck5Z69/wGVxD31SjeJU0lDN6J1lsZf4p2V8+TfmNTxO/v/tfJherdNf7ZoG1BfIgpljXBZ/U9z6XOmpgjFPf16hMEkhd+qYenQfrzzd98Dn9RW2h8lI9QbDWUUzVRWtfp6LgCAzEICAGYIl7oWlVtsK/zVxH4GbJV5c3YLgAVMdpoDdmmxIoh8rh030g4h1pta8Wevdgkcm72M4afjEgCgyOhUh6S6H53LHLzQ53DUZ9LDqWC3vVaVbLt0uVFRQgOZWyFGrh8GXC2ruQSVKQJJG8g8Q8IxboAB3YdsHq+iuTLnqZQuFX+jC2BukF1ly7koH2JAGyqoO5DkTMS7SvaQVtBZY2V7gAIAmQEAdEzrsao9I3clCwAIo0sAMJ1HwthgD+62AEAlTqkwQpSOr18cn9wbJ2kOMFEk5jPO8Y7/8us4c/wU+ptdEYATz+s8lzWA45juHbL3sajBhF6Odnr9tXuxkB5yz3dFNNAjk4NO4p6HmgjLBdi3Z1UAADLoKCTGNYHfCSKM/RCXXf8S1PbtR+OyA9Jn0B10xa2D4B2BC45jZSfOAwA66s431qqO1S8FA+CiAAD2nbsamfhCxuGGoHoJYwEA6MZUIHSBqMjQuevvcebzt2DPoA//5Al4bOHg+CWQiAK9bhvJWIETroudwUgsFtf6Y5wZ5OgWPoZeDSNpBQhk3apRZJDVYe6AFJx0faQZ20HYmliIa0/sO0L1D33C31285lu/DvXVGEX3cRTZaTgsIsWLQGMv0ryGOx88ibG/jFe8+rVA1AI86jpQ3NGbAwDIfLgIAIDFItLRuQf6HjAaUJQDt//VX+D2mz6JRVoaGgAgMQDAzXc8hMcNADDm/CcgQXUE6lIM+viff/SHWFhdKSsVOl+rAd2FrnbT102BVUa+2oYlAIC0Kyj1X7WnNCbm/aV1KRlwBNtpIUiGnh9oNV7iRRPr26KRtMHS2lNspgu4kxTj3jowbCN2U2S9Daw/fi+axRrCyQjIORDY0BeKEF/hOyj8AhnbTwICRmzJWcagn6NZW8Fk7KGIVxE/+4VAjYLALpywhnE6QcZxE9eEDRgQAGDAnCQifiiUEgIA6QTve+fv4Ja//hSigkKlLFYy1qZumo8jRx+vAADzbdJT8JP6IvLagBojmeQT/VEfr3jVy/ELv/Tz2Ohu7KABYGx0JT+axtQ2zuHaQteG+QKBrISWmXfxw+GSvoOT9R6ZnvklPZRL8eHnBgCUQawRiLDBMHfFZNhFnqvtlVWQPN8zqW5i8wwACRwNPVJElyoDlckkq/8Sh3r0+yXFUyvgTK60qjfVIPhSAwB8v4AVP1ZAOl2sH3kUw1Mn0QpcRH6BITdzCwCUDAACANbzlhReLoIKAGgVWb1qVUSRwoDjkkY8rRzrFRaZptCTQI+vVQZEU4AABpWqicAeJtKB574AJHQEqO1BXluARzucuI6UbQKOj5FDNwECBp5c40Zcw2KjgcioKeejITa7XeQRq8EVN9s5kFjp+tPKm1WXtlUkIuyif2BoYVK5I1hjEh6tlkyn6AwAUKkanysDYHZsVirQlT9s9172KdW/s6qoDG/blcaYk5RerZKxZULF1pVOb5kA2iZwaQAAoa2SAcDjMiJnFgAQgKjSAjDPALAAQO5GlSD+fGf8WWHozBtUr+98MlYmm6Zy7BUM/LpotlqSyLfbbZn3jXpD5lE+GqO/2cEPvOH7JemvsxeTdP+xukpQWX9kmEvNZhOtVkvmEhMBvheThzJ5pwVoQG0NpS0ycSGTyCbLksTZxIV9h9X1SsaH6SG0YjsUXWPsU0HLNAljUqRMAGVnTBkQVV9kJm4RqZ2jBG5eoBXVhO4oVoQUHfUdjN0JssDFd7/5jUL/90IfveFAgr3llRW1hDMBwPw6bAUUyw2/cpdKRoYBAKrMqSoUJ84oFeeAsvpvqpkUPLWVnq0o8DslOEIiMgKQ8rwqkGHWBrETNBVrexyqO2Ja0S4hACCJDqeiYX7J8c24gqrN7fT6y0iYtrVxXRetGGrwqBsEE/8kHQsDQNvBJgr6GrcdywSQ8Uv1aZGNEGh5RhSwOu6eSACAwfk8AFBlAHBP3wkAsCawNiTWK2QAAKkgZ9KLTHo96f5eOkGRZHj/u9+Lz37yJly575C03XGsC2DnONKKRmCl1+uJEJ8WEFQTxCbdClrxF8qmEh0A6nBMcknwKfjKNoF+l9pAuidoQlNyKCV5O/Ds6xCtrOI1/+K1cBebSJiMBnTpyVQkjfPjqQ4AUBBOmOjKkuS8UAYAE1QXfpEjnIyBo4/hwb/5OA5SmPnUSTjdngClBFtFf2o8wmDQRaPZkOu3RiV1WiAXHjZSYCMp0CsCYS1SCyDLCyy3Guj3u8KGEh4LEzRhWrGa7GM4GKBRI6CbApM+An+EF1x/NZ773CsxGpzBwf1N9AddnFjrYuI3UfiLQiU/dO1XYO/zXwaW3tk6NzF940y4FfFU5hsLQju10O20s4pIJ4GFyWQKAHgT/P1f/QW+eOMnsEBKfEZrQw+7AQBMlnkNfu/334/VA/uJ4pWFlksJAHDeUeCRlX+DP6JWb8i+5XqBqfKLD4cB1lQXRNuglEEqBZh8jKS7jqy3jpqboUg66J58CLXxMYT5UAEA6gYUvPeeCOSSrZEUI0T1GKMsQ1xrYjiYCADQ3RiinYW4/KX/CFg6oG0AfoRxVggAwDWEoocErwQAoPCwjAEVFSQe+f53vQc3/flfCQCguYonAABzGAIAzGmUAXDuAAAZxYNkgK98yQvwq7/2y+jsKAK4PQBg90oCAHbNm2fEcQ+t7ucXEwVeqtc+DQDMFE61uaf6K9vfahU5LTXT+iUPhx1j9bd7P/VWN9kG19VAX342ysiiem36EG2gqpuxen5yfiglVwEAmSyVPv6ycv4EMABkASfCl+eIJxOMTp3E+qOHEWQJWrGPNOGixf5ApSVKnVOsbtgGYCI918gDGqqPTChW94hq8j2HQ+QM5qQXVZVTxWmA7QCkPlH501SveA2Y/FMDgWAAF0iKOQkYwETVUOrJBGDcyWo//CYyP0ZOb1ZSmKIaJvUGJrUGiqiOHt0JMiKaDTRrTYTwRbV0Mhqj3e0AMf1tTWXE3OAK2aukVvPsJWkw1W/RPXB91MJYnA+sTZut79sAtNpvViYdFXrufKV4qyS9Ou5mEwrLDJkGdnax2+595hMSIrC2mst5w7sqlR5+sU/WMFBsBWkKAFgngH9YBoBbUNl6ygCYAQBEU0EgKGkBECjAtAAQfON4YeDE6okFAC6IDTizENiQffYe2KfYZNsCXtX7I0KKRYHF1gI63Q6GA9Pvn+di49eqN/Cb//XX8e53/DYu27tfBPvWT5zCysKigE5U+SfI1u2rZ/HBgwflXrLyz5YmtgCwf9h+JpN/AgI8Ju2BzzCgjggDfNMWIN8lkVCf8vJhWDt2/Mj6yWq+oWfbSosm/4bSXbZTaXJ29oNrCYMWiksSwtFKIROqlNZOyBEtNWlrjA985M8Q1mMTX7PVZqStUtYSbqZ1SxWcqwDAlms3WUYzVdEpwGGvma28y78rFUtZ9yVTm1I9qwBAFVTZKTiQNVA86S0oo1Vmfq541fM+yLycMhtkhAtYQIsn9sFfGgaAAAB0eLR0eEn2p1VmU6uX07fBl9VsEABV2qtUhZv/JuWfFHIKVLLvX9rOjCYG134FTPTeCt2fjhGGBVAyrXRT0880n/tEAwC2DcgyACwAwPmm6fJWq4wBxswkKyvkVQDAAUbpWJguw+FI7D2FIZOk+MynbsRNH/8E0s2+AAL8LFF+ZytRRvs5znNlpZmVqTIHDesMBSJpG9I1TGqpZl1QoIbtewqoWkbWVBNkAnb4ttliU6/hp//Tf0Bz7woyWnn5LhJxUPJmGABmm9V7Y1k3hjm00xzZ7m+XnAHA6MhVBqbPdYCUDcZFjisaAFJYIDuQbAhW9ntt3P/BP8XBSYZ44wzyjQ0BSGpxjPGIWikZNjbWsbK6gkEywpluFxmtAP0YmylwvD3A5rhA7teQsf2DfY/CoCngBh7CWgQ38KU3fkxLVxXokHXCcXLEEWnm3DtHeNGLnos4dNDvbWJxeRlRfQFXXXsdotZe5E4Eb88h2g8gIzeBzgMilE0gzgBHZS/HlxAASNiKUOCOj30Ut93wt2gx32QLzA4AAENAVo5ZKCIQ/s7f+W1cdtWVwkax8/JSAgBsB623FqRVhxNKaf3qgCPtd0KZdxFIm5ynGicsKIkBRyFaBuL2MsmQ9jdRjNqouTkmow76px6C234IUT5AMfE1+WeUIO46LH5pi26OHLGsIWM0GysY9tla1kA7DVG7+oWoH7oW8NgSyXjbEwCAcUKakDEyEfvuYjyGQ/0DAgBcdx0Pf/De38Nf//GfoUbxSVMoYzzCtYctANrKe24AgMvjdf5/9t4EWpa0rBLdkZGRkdPJc849d741Qw0IVYBS4tz6AIdGsG0fNk+kdaHSLPQxqDjjQLd2q82zFZzahT4HtEUf79nPoRvEbp8jNKIMVUUBVVADdeuOZ8ohIiMi8/Xe3/9HRuY9w711a8TKWmedW+fkiYzhH75vf/vbe6LzTfMUT7nxOrz1F34O26PtPRkA9mzn292qgD1jILVgO50jn68pHhP4NodYP5Rl6DH9m3/kAIBtW7a/Xpj8K3BSkGHVfdHpmZBPpxL1SJIR8iItqxIP5UkuAgCiVKsSMrNG8mWREgBwIi0Ksl1Prir/XGx9X63bIR9JAIBTk/25+WiEJQabaYL1T96F5PxZdAgIcukgDdLpAFhoZwi39xBVolupXFlfpwUTRNjG1DiQh3Oqn7PH1SdFogdz4pchCivPVNJvotXp6DsXSCLaCgBJuyStzilnM/ir0yZwWkNaC5BwQaWSa7eHWm8F01ZXCrpJEaDRXEKztYQaxd8mISbZBP3+NoLIFp5q0m8Bik/sZsGRr17RJoY9e6R3FuzFy40BMJf8OzoqQR4fiO41vvar2vu/XQQAzArswiR8v+NpjDrWRrXySBqoAQD0yWYCYvhtFQAwRo1VhKvB7V7Vzt2u/VJaAAL2OlIE0NHulBI49khVBHC3FgBubikFlGoNZGwB8K0fD2Xil2PWjZOFQLa8F3MV0NkHKQGaAu24iXOnz+DY0aOiBX76vvtx44034ZN3fgzf9opvwemTD4q90qxHGGxu48jaQWxubGBt9QBOPvCAqHpEuQkAMNln1c9X3quXxc/zST5/LsZKMUaepxIeEjDn5uaMCu+SzorxSRUAYIDJthvjMFnirrXAf3esEUv+ZtXfsk89qGM0GGOpsyyqOy0zqWtyldcSAAAgAElEQVRC+muj21L//0Y6wJd+5fPx4z/173Dm/FkNtyW2PDAgUb+46pdzT5CfJyaOY3zt9XiZgBtAa24IVaq/b+swdsyFLyXlrlJfpR369VCB+T4BBnUQ/N/avTOLRa6T1GHwcfYiQ8Hf06DGRPixAwByacG4droLbtFuDCUtINa3rIoSk/8JxmwdU/WftrGmVs0WF6uP2ZcSVAXIxjLxCVcJtDpAyj7BAsNHGgAwNwYT+LJ5YC0ATMhn7WOLN8fpGjixP18l1zpr9QG1ANDTnP/mvO51l9ST32BP9PYAD9z1KfzRb/0eNh48rftCoEB0Y76nQQGsljQUZhU4n8Y7AIAgC6nIrOpTa8ixYUzy19iVdm0qqDoQytpUuJfLqjAOMShSvPHH34Sg2Sj92Lkbaj1x1f+5tjoHACj+eMIDAHZ3ZwCA07Fg0YJjt0Zdkylq6RAYJ7jrD96JA+kI7a1NTNbXFXt16GiUsVUjx/nz57C6dkAaJ1uMUclwids4N8pw/7ktbGZA2F5Gvd1laoZkaGBZHtDJYYJ0SiO1iXq1qVTfH44EqFFkje1CBw8uIY4DvOAFX4Kjx47g0PErgaiJyShBLWqJ2k27wc7aYWxsbKLV7qryW66Ljjli+zZZmTPtjEvdRucYABx/4wSIgNve9Sf4uz9/D7rBBPVJcVEAAJNTXufPvfUtuO76p0rY0M/LRxIAYIGsbAFwGgCKjVwLAAtDMe0607HYerT35pxsd5cEAoz6facVwrXDwByB2ryvLCKyj542gRRBzhOExQi1sAAG6xg88DFMz30UcTEwBwpqdBFGtwDI0HQyedMRWu22WkNazR42N4ZY6qyiaB3C+egIjlz/LKDRRiFRwFj2isbeYWtChgYFFSWMzvjbqvpkmvze238Hf/j2d6ATNuYAAF4vGQCm9WO52fwOOosbqRrGtUti5iHNEA2wOHrFEfzK2355XwbAIgCwGAuTEUkwg2uRb5PzezILk08CAJc6ax+H758lkJUA2wWFnBL24M3bmgAAe0xJjRqNTHREtLZKb+usWrF/fXCm6O6RJOsTl+ifq6R5MSJtq45u7aseVOU26i0nsFX/TWDOruURBQAY9MYxksEAnQCgYUb24Ems338vpqO++iMlwKYE2bMAbPLa8u8FsCoJqM7aBfvSAyC1zezFWHH0faIK0tl6wM3RCVx5sT0GTqRJUXVYtQchzwYCSIXUU2cJALgklPyCMdVE63XkjSYmzTaKRhtR74B65urtFTQ6K67yy94qC6pKH+1SGdaotX7T4O9NBd0CISK1BAAIJtUQYjTMtPBqzFSCGVvIPUVp/0mzW8K+OBb9+5TAV+7zBeHlDqCAf0/5WXNsGVui1W9MGrgAAJ/i24amyroX9fJMwArn99ECAELRD60FgACAgm6KgUlg01esTATQABJXlQEdJax/MqdQjjfd3f/x7PoOy+9tBSrXIS8049gi+l219ccBL9yfsyRVpX/j3HkcXD0gIa+f+vGfwM//3Ftw/PBR7eMECbiONVyPHVsGJNQXUmSsjt5ST8c/e/asdDcIBnBN4fhmW4BHxD3TwyvgM3EMqQFSN92Bcg10fe0+gfUJbfX5isEzIcWVwkPGIpkl/1bF9lVEjVPnJCDKs6/+qXeQoKBvS2AhIkLYpFtDge1shOs+60b8xL//STRoZxZxtk8lVpZs9xVYmT7IrOq8eI0XjHn3A38t/Ft/f6rJP9cpS+ZMhb/6/PhxSoI4VyouANX77J/5fnNC7VPVueqO7ZkYpbbEgjuAXQbBi8cWAJhw7RNwbXvE/P2eAQD+/mnfcDodfC9to1gQkwMPW8YYRKuEToVw8/pQ4u9F/kpHADVPOMq1sekk+uWTy4ro5qMBAPBatIdfAgAglwvn4kD6uBM0dxwmAwBU0Z0USm5o7UbRUErW1v+nDzeSDO/51d/CXR+6DQ8++KAA87hJQS8IOKe4HIXGBN86pyG5HagbgHv7FDHXQAIB6maeCnDhV6CMPxCjwFpQbMwrxXB4zyQoEHZqYh9/34+8EUGrIXtOJl88Zz5znmvZAlDB6aRv8IQHAMiAMghcAIAffK5dkewotjK1SKFmf3uW4IH3vAvhmVNYSoYINjdRbPXREMvHWJODQR/NTkvMgVFeYMTxHjWxNZ7g0+e3cLafItE+ZsJ4cXcV2WSKbJpLQT2djpFTd6DTRrO7hKc942Zcde21uPa669DqNBEfWgUmKdAKgVGCZCNBI2q5Z84kmsJLoViYfVpMsmXMPfeyFUnrueF+4j88RBBHzh1KcAs0PQDQCHD7u/4E7//vf3pRAAALODmLVE489Cd/+qfwWTc/A4gjsU5VbFKRcB4kvowtv7IXcJ8jgGvArQqNjEcqekpc66oaAAQA0ixDa3kVw/UNx9whSxjI0kQFMwIDbBuoM44lm4S6AmSRUDFimpIWAWyfR3LyYyhOfQTNycDsJ50ei/IGnlMw0d5OtwiCq60DB5Gus6JO60WgdfBafCpZwrW3fCFqzY6q/7W4jZxrEav9XBdyijAGKPKx/YzAFgUmG038we/+Pv6vX/1NdOgsoJdpARB4JADA694PAPCtzqrt1QMTFQ+B7koHv/n2X98XACDjUPjzwhj0+w3jH2oseStlKwQb44wAwOUAkJczhh6uv/1HzwDY6UaWYkNKuGfBoSYjxYWyzNT3s7EmigcAfPDoB89+1Ru/2fvAz5IyV/0XAGAVgRIAKNcgm2Cq/JDio7dYVd0RTRXbGbvA0u1HQgSQFEsqu4pOXBQCATAcoP/p+zE4/SAiJggESGQTxIlmvsrWDmATPqD6rXM2KINkL4zmNg4CAKTsyqdYgkSONaANxAJgXr8Jqtu9Ib2XiyWpS/JLFqppqKhUoR29W8GIC8Z5ZG5IpK3RAiWvxah1l6UVEB04jGj1MNKoibTWwJBraH+ISG0X9jKw0oexTtxNItHWJ0k6JMWSWDFRnzIFUxQBVI5RYUNUt5xFoVy/YO0GNu32+0UAwMbH/Gsu2dwLCDDulOvvN/E8Jf6qhJrFmRJo3ZYZqKP77S6uiqDul+zsNVedlFqFyXOhCCAZAM4PQsANn/2EO5nGJG0APR1RoYUxFzSHrErBoMkDAGoBcKJdD3UxNmq2jZzy+VaSf/5Ga4hXwnUggFc/V0AlHdIcB1ZW8d6//Cu86Y0/gk989E489eprEZDGOc6wcX5diT6TftIc1w4elKUf//74kaPY3t5W9d8nsGa/A6tAOus7T4Hj2ucF/6xqaWAlN0j+v8ZO9Twdva46Tn2yX1A4qNbGlEmgiWO4diobMy48LCnENsFnYnDcvAlWsJ+f50y7pYC9nPkYg0mG7H8CkD/2Uz+BF734n+HeM/djebkn7+WA1f10rF5DsoN8MqEn4VwIeDxVFvZhxzDB8q9yHffMGDugPeGqyJBjeXlxvurfL/57DjjYYaBpirlz5t4h2r+bgxo/fnYv2G1a4GJp2+QxZAAY+GNASTXJt6CsXFVn66vWWG/fZNyinE4tGZ+X6/l3zmK217DP38BiMsYco7Tcf/yeUQUAPNPOO7E8kgCAFwG0uWR7Oe/HxTAAOG7zmgWwTP6pJB+yNdAzAAjIUwtDonDUBuLBXa9+XqA9DfCeX/st5OubahEYDIY4v74p4cSA80IaCUzQyKQgCMrA19qk+DserlWPlYCx51xtFVyuDAnWvVewbNuiCfkxqCcoxmeCDHmc4cDxg3jN93wXaksdjPMxggb7082ZQofyf/sZCAAwQdMaKwBgVuf0mkVshehQJ2g0BAbb2PjA+7B99yewXIzR2O4j2k5R9Idi3Zl48ETgSa0RYZiNUYQRxkGIrXGBM9tDnB+OkUwsxhmhjjNJjt6Rw7j2+qtx/dOeiuNXH0dvbQXodgH2mm9socFqc7ON7bNnEFFcNaphPB4hHZOuvaT1u07QJid3wPSL0ixVoaMjFyATuWWypu/K/O1hquth/zrZjlvsBQBAlpIugTve9Sf4H//t3ejIiWOyJwOgCgBw3v/rH/83uOXZz0LQimUt+3gAALiucY2TwC9V9Gkt2F3CX/zZf8Mzb74FnU5b2jbUpZJjQFBDTDcwalpJYT83e08+dfb7Bzkw3EJ66i7kD3wQzUm/3FWlM2YzXHstBaq5cJDOH3WXxByKnNhf0D2Ou/sd3HTr81BrLyErAtktmrCrTLwZYGls0imNbRZcrFQ5b3bwR7/3TvzOL70NSw1andq6xznfarUFAJgQsC34ezEAzAFmIiHA8XSMoM7CZA3/6R2/jeGYbchWKKy+bMiZ3tAiAFDuQ9OpNFBoacxYyIu8+1iH1/EQh+6O4/mx+OGTAMDCXfcDw6pO7KMpFNySxjQlFcqr06s3jlPFKJg++K2qKV8MAMBB7u2ZvFicggFXUdNxXYJvfbCObloBACx44m9c7y03FVK/1FfzyAIAg5w2ZC05ARAEYE9gceY0zt37KaHWXIBrTihIAafTA+B3BQaFVcKrCasHKxh4UeCGtoAEAPjFYMOADZciOBs1v1B4NoS33Dtw8JACEZEiHLJuAIQtdFwYJFrnKg3GnGCwUxcIMJjUkMcdxIePo3HoKNJmB8MwwnY+xUafViwdKfd6UMPQbEt2y08hEEKDlUaEVhypbzsZDpEkKcK4XYrJLfY+l4reLujdKVG4WABAh6iIkdmxmATPlrDqwrfTZ/ljlL/jEajA7q2hXC+yPL2d4J+n+s9AtVlQzzXZB4iLx77YxfBSWwCqAADPkRQ1BSKivs00AGQTKJFAYwCIbhjU1QIgF4CHBQDw6v8uSdSEcCuQeywGorjNyyvGu+aJEDVVkCkQ9Ju/9n/it37t18Gm6oPLq0gHQ1BviT2ipLExMGAAQb/o9a1NRHEDJ46f0N+yJYCAJpFuPg8Cbvyu5Lrf1+YnSh9p1mPS/q3vUKq9RPOpPyJU3KvjGnXdwB2f1PsN2AV+XLMKzu8mlUCtL9Al+Ma6cOsWK4LeXcIlhHpurk2IU5XVTVb+680mNkdDjCYFrnraDbj5cz8H3/mD34czm+sCB3j8nPZJtRp6FFZKUgSsIFV2cZ9Me02O6hpeBc/8+GTFdK6FoJpoOwq/Bzf83wg08QyABRBp8TP2AwAItPkWNf4tgZ4qGOPB0mouXX4Gb/uE7W2PXQsA27C8MGpVRNdrpdj9n2lA+J/bvsjqHVX/C33pXjnhq5mln7V4KKFUpdoAPd9iR4aZ/b/nQ5mwosaBe36PJABAZpinGnsGgAcA9Bz30AAQAMDM39nIzQCAGZMB9VBWvPW4jv5gW+wXBvXpcIRWLcSfvuUXEQ0TASijJNX9pLo4qd+fPnnK9ibXw23/tiqehrlsfY11qITfWfOqymdht+zkzKyrUsnnOkYAICwQH2rh6HXH8bJXfLP6rs9tb4rBQ+swxVWuMq52MzeBZgWEJ3oLgAxydVWMCQwA8ImxiRan4zE6yz1jAGytY3DnHTh5+4ewPM3RSFLEGbB9bl3JNttfGnEDm/0tBFEdW8MRRkWBpJhixHb/egPdtcM4cc1TcNV1T0V05ARw4Ig0l+ArwzUyaHIxE9ivzb7uZEwmSFvUc653tFzb2FxHt9NT7ziBgE6XlnT8fPrF17G9tYGl5WWko4Fr+XDFLYIA1DlwDFVvCXix+331fTsCAHENd/zXP75kAMAXpn70TT+GZz/ncwQA5OPUdCgeaQbAgguATShjSyq259yhHgfHCBnIqpQX+KVf+mV83dd9HQ6uHUCnRxvGHOlwqMp5PW4iok2gGE9TAQCYjDFNB6CP0SQdID9/L9J7PiAAgPG4j82ZTPviR1MOIrm0B7a3trC0vGJrRHcJo6KNT2y0cPMXfBXQ7iHLpqi3ehL4Y2Sj+N0xpJGPxQzhtVFjJGy28V/e+Z/xm2/9ZfTi9sMCAJAB4AGASa3AO37/P2HMa34IAIDfdxkTEQBg8cQDANJmITuHe8dDGbiPo7/5Rw8AmPqk690UQG50UyWhpLL5YFNVButFnyn+k36+9xDYr6ppPvHe2s6raEeiL86SXJ+uzZL/UphiRhyet5srYVWX6j4CIoDcoEgxU7ViOkFjUkBTOU0wOPkA1j99P5YadUyJzLL6SropSP3N1HpJsY8gJzK8KKThRYPsuo0GZYrjyXCkCiSfGQMkggM+sbVJa89D1ZSgJjQxbrURxbGJBdZIf2RfZGC9omQwkILnUHiJ1DrUkRY7aLSwkU2U9Iera2gfuwLh8ir6xRTrSYHRtAVELWsNYZVYlRDbxCUgmedoNxtoyyN5qsrjhLRIU68CFSR8FWBuXagGPD7wqVQRq8nEXuuJvzf+Ps6zTeZFAHc7jq/Y2n2djUvNEQZorgXGqv+mOu67RbV3lgf2OK7jf1ScH6rn59++29yZq6a6amCVAeCMCd05GANFwn8UAHQ2gL66bAJWpAgbFdmVycwiUOR0nZnZ3TkGAPv/aQPI4E2bS4W14a+j2hK06/UYDUVjW5tKWEOSphrPssByFSGCABznTdJ2nfAMvbsPrh3EP7z/A/ih7/9B3P2xj+Omp1yPrbPnMdjcEgiQp2NV23xCqCSIBD72yLea+oyt9Y1SPX6nZJPv4fyuJv9+7TGXDSbWBnp5BwAlnfKWz9Fqxro+q6ibSrgfgwQvCvYQs+XJzXERdRzTKs/HpmxMsNA5SSiA4Bzj17RQ4s+KF6+p2evh/GCAwaTAi176L/DdP/xGnBttAw1aXjFRLhBR5ZyicXQaSTPUokYJAJTrLdsT8lxf1XHp9wk/B7Qu7TAnbcS4NZtBm/s/P074O6+ZMNebvwPbYDeAb8aWYh9ixaKRLKcKY6RM9nec3IJFS+0Fn4BX14jqPdhpHO8HUOy1NtldMt0amwozIV0DVdxddPdFFXwCclzDCXREDWwNho7mb3RRc5Fw9GICrXSRcZVGO5dZ45OO7t/swDedR7mmuGfo3Ci8oCI/iKA9rcfqWlcIJFubkNZIgofTTDaASLf3tAH0rWH+3Gy8WRxgQNFuImlMED0DwHzk5SUvBsAMRKSXd5qPEbcaUolvUhMgz1Bvxjh322148K//Bj32gOcFNre2cebseWwPaScaIorb2KTVbT5V8jdMUmlm0FpXCt26Zu57zgpTk9SUx1mx5D7I+9Tr9pCOEuQp292m0iTZ3thCc6WNpFXgq17yIjzrc5+DsNtWfEA2AQEa2XtVgAM/lry+ge7Vgmjz3uNt/rf2rG1t13OTkKbTYKhHUjLny+8tbteqzG7P+ruUT52913HUdLwaCyVa723kl7aSzALpiECm0STH9K6P4e6/fz/Sc6fQbTXx6XPnuJgoXh1JkypHZ2kJJ66+EoeOHUP30GGg0QTojMTvss0jcMZHUUeElg14KsPTkrlGOjwLNVa3J0uL7wsCssEIyjg7UcPlTHha882qsGJ6OuHnWSHEx3gEjEIX77kDUArSOQJc6l28AABgkokM977vb/Bn//mdWGYl2IkAjosA06iLqg0g+YA5eN0TxYR0D3nt61+H5734RSiSIcIm3TBMm+lyWwAW10n7f2sN9SAg90aCMb4I6eR/jMEk4T9qUTU1N/sE7je3pN/jQT3GmixQegCALQCpXMICxaEN6mUlA3bYiDI0+uSHMX3gdrSmfXJxUASMj6dq3+FYBOOFNFPrIMt0NSb/W5taO4ZZiiGWsB6cwLGnPgfdY1fK7nGqRgNjDxGMJvWfQstyAgCQ9PtqLeGlv+8v/wZv/fGfVgsA5x5BSNt7arq+9fUNx4ramwHgbQBJFWILAK9hPEnxu7/3O9LoyguOaYtPeHwVaV1x1KqQ8yOvGnfyvGiNTCDAswLL+OfJFoBLnbKPv/f7arKvyMjT19OVXcOyaP/pWACAV6e3jcHtQHtc1sUAAKWNmqMBaqCWAECldlrx4i5ZB+Xg9VwqG9E+CCir0I8QAECrPAoAhQRSigwtKpKSKbF+Hv3Tp5BsrCMOuCxQ1C+T4ionqhYaBv6FcwaYu4cVJNwBNLwO9mSp9WJsrQA+udSi4R7IDAQwDilpvs12G41my3pCdXtMPNEo/y7gEgrvN2GfFLLqS0/eOsasdjaayOO26E60DSxayxi1DmK7oJp1rn5ibrCsKqpqPGU7Y4Q6EzomzuzvouoxvU5V5gmQkIS7Qw/cbrZiixvJTlXJxQXM39rF93pK6H6zskxc3Hmq+uap/0z8Stqxo//7uH0H8TPPrLFQ3Fs/utDKVUUXz3en8/P3gclPNUjT2Nd/HkTaHwCwrdin/Pa3VQDAEgv2a1r1nyrHFAJU9UZskplq/W7nvtM6wGfMRIbXwnHNSjaDTlr68f10wGDyOOj31d/f39xCs95Ap9WS4N+P/vCP4t3/5V2q5q0s9dCJm6LotcIIcT2SLgA3LwJmSuTCGpqdtpJ/BtlU+iegoPTdJbLVMeI3S0//r1Lg9LNpTd7ArABxbfTJvfc0JoXSa17QEoxVKv4uz62NgFWBlXYdRTpCmtBOcIJmM9Zmy2dAsHXtwArazabo+2sHVrG6uoLe0hJarab6m5msfPK++3DnJ+7CHZ+4C73DR/Btr3ktvuLr/jnOUhCwt4S8To9gxtGFghqCAA1XedNzrwQAXvm/yuSqJsTV5H83AKA8nAN4/PpUnUdeUHE3AGCnMe+fzSz559zz1pozAULNB5dMl2vjjpOc4FN+gYtNdQzwPmiu7tIK9HABAPwMD6aUivyu/cYnaGVi7q6Nz3SU5dbe5RJ3zVMGrqS669+WUM2xPPR+J/rr0YcFAMDv71rrHqcAAINaqsjz+kj9p4q8rORcVKu8rEFtE4ImHP9jSJSfCWWzgU/8xf+H7M6PYkmMHqq0873AYJRia3uAwTCRnSLnCPUACKbwO5N7CgUmWY4pVeYLVhl5v70wo7MSQw2D/gCtZltFDp4XNUqacROjwQhhN8aZyTa+843fi+UTx+QoUoSBAD2uW2QtUbDQtw/4ZyIGQLnHXNjCtt9+5n//+AAA7PqMC+ClKq2Cyh2sHseYjMdWMMjHSD99L05+/KNIzp8R7X7lmmvQWllG58ABoE0VJmvzMO9F+q+PMaW2RD3Sd9YsGaeokXIaIkzpyMR2DSbiTIYNALAXwX6CIEzymQQSCCAkY3adpUaOq7CqwXMOCPCtnub8pOZsCsXpu2BiBAGT9opK7MU+PAfMzGkAXAYAQBtA7r/f8Zr/HV/+tf8Mk3SEGsGyRxAAEM2e7bH8mhQCqMuWSad14xkAWgNrAaJGLACOYCgZO4wfKChNt6Up20rT1ERE2QJLhykygXmH1QYwQTEaoMG2oXCC4Sdvx+Tej6AdDJHXchR0B+AXARyum1mO5e4KLSGkocW4lXHDtB4g6sTYnrZxrjiMo0/5HLQPnwDIigypq2MAgOkAUICQWkGmIzIeDtDodIG8wP/4q/fiLY8QAJAWCX7nd9+OqEW9rnEJAGifYY53CQAAGZSMSbz20ZMAwCVM0ifCW0Xx0yLsoODyu+2lFNeQ4j/7hX1fvaegV9+7w8XuBwCI2uOsWDzyr4mjxMbvclZ1rToDlMFgGUE++gCAEFjtBGp0V2WBvp9NAhXpCJN+H/fdeSdaFJVRT8LYxPC4LnCTYSVl4hHh6s0zChRfnHS+p9ySBxMFZMIkyxAGCAZ52N6n4HDGmua5sfpPJgDRU0bMBZ9hjX3LkdYna6twl6ENzOhQqmRw9eTmWaPADZAWZEE20Or2MF1aw2jtBLZrVD6dSvyE3sbTWl3voZdup9MVDZsLnvqP2f9ENwPbX5GQbreLk4gHNRYAyll1cWG8VRMV/yuNpV1fM6Blt7fspAjv7zPBsogicIGxMbQw+mCcQQg3ogUV83lgwwmo+Y7cSwAA/Pl6lNxXaUwLw3eNWUVlLwaAxG6UfDgGgAMPPABAJNxyBGsBYOU/R8PEIFUNsU5qn3DtxAbY7d7yXlQTrJhJba2mnnwm5wyWp3mBY4ePYNQfSLAyT8b4xJ0fww/9wA/g9IOntbuvLC9jMs6R9AeaDxK2nLDlhNX3WTWbCXOr20G9EWEwGmG7v22sAvfy46ea5FIbwAM+vDbPvLGNlJIfYymGx2IsUMjI7DqbcQTRB3Paio0F3nH+CiwSh5/skQRp/yQOrrSxtramoH95pYdDhw7i8MGDSvSPHTsq4CCmaGFEq1NjG8iFYAJsDcc4fOwERmluvuJPvQnoLWNAQKHdQVoneBe6ilag+8m5SM+UqB4JGJBgnKsMeJRfq4IDXP2/F+fXTgBAda56N4SqUJC/h5wzVTbN3OpXYRXstH+UYA17QcWQmGfmzNbBWavUzmOQlV8G4H7fWxAr3GXgVs/p8gEARyF3qxqTSB3T6cSIIedOT6C4s2OiKnZCYMvZu/oxKkVzzzgh1VwUXntVtWf0TNWTPBMk87uOb+nQ0BCjwnRmHm8MANunnNaMq/yrZUAJnWM6kGknQbOxmDRk4wnojiO8952/j0ODTcQjow0zsWCCweyOCT4TjM2tvpKIUZrJYlEK3rJLBcaTKbZGYxORyzJM8lnPrrH6WBygQCfp6RQVzMFEK0mttzrsttC7+ii+9Ye/X8nt+fVziDttjMYplldXMOwPELP66DQA9AwX+safyAwA7VJKiBkKyJvINSY61oFaU0LFD5GRZRiMAsNtIKPlHePEhnNVsnhK04h7Pn/nHKv0QzIdXMsMATNZsrHNkXm/7iv/QXYWAyKXkE9p40uGAN1E1HBmcZYmhqtgq4WOQZGvkkvowejk7srm4XRTmzd1Ev7msQUAWPVmwktqPdeNV77qX+GFX/8SAwDIHBMF/5FhAAgAILDDNiCCABUAQCOA5A/+zLUgcv3yc1TrIO0as9zYUGKKZMhdcYzq/2RIkb2j2IgsuWCKfNRHTJprHRh/6k4E996BKN9CEeZqyeEXDTr5eMlZDdIJgmwqLSz0+0CrASbXceoSsvQAACAASURBVK+NMyMgaV6DQ9c+E82Dx4g2AvU2JrIDtD2VzBYyALRtM/Zm22uzJSH1D/zt+/Ef3vTv0I0s7iELSXOhFmK7P5CLhIky780A4D0i/Z8nnZPFEkwwHA/wW7/9G+gsdwQAMEbzDAArHtr9nbnAzTa7RbCbQoBsc/Ytun7fJqj5pAjgHunFE+FXPvn3fTfzxVj2sOVGPU9GQugkbuayDlNpn8EGO13vvgCAV9V1dGiPLsnPUy9bvPXz0IS2vG+yembL5PHRBwD8xFQ1UEE5af5TUSNjTrLxGA/eeSemgz6QjhDXmBCSosk+M2ehQSGwC1RgZgBA6ZKgINcqzww2mCDJyotBnqfwlQ/PlFMtkLSQnArH3eWeEHW5BzABoP2I96HmGilmAsGJKSa0x2LCQ/sPfYbR2GqBs1ucAP1aA/3Vo5guH0TMRL9OAbIpEl5P1ETYaMkGJ8tINx5jkhWilEuF2bqjMdaCNQvAq2NoJwDA/8wPDf+X1eSkWsFb1KGYD9gvHgCoVh/L6uKUXvKhGA5lRdN6ZkRD5rNjW8DcNZWX6qr0rte7mmT59+82d+YWaBdmqNPUbRYeALBckcq3u7cA7AQAiM7uazDS+rANiMg2AQAm/xOvAWCEzZmA2UI7wG6JXflzN0bVVy97yEhjhddIYb/+1haGm9s4uLIqsb//+PO/iLf98n/E4YOHMBzQjmdJ7QFsCWDVn17fQ9rhkRWwvIzRcGQ9/BFReSqWmOAgnw0V06sAkb+vVQCAQJt/la1Sousz2Z9gudvDaDAU9ZBBSLsVqyqdjAZIBn31AK6uLKHXaSMbp+izx7cWKLG/4tgBXH/tGlZXmtIbIMDKz2PCv7LckwOBt+CRzzGT3VJXgOtIDa3OMkYpqYvU7GjIoWH52Al0rrgKoEVimiFhmsdWBnqb8zmOyT4gGGGJDO87r53PQImMYx351om58bvA1qnO3AuAOp+4Vg7g56l3M9mpVaQ6Ry+o+leP5XRFrJLmLBcdeLDI2tltL86YULi/9++pglh77V8+6X7o+7zj6rjWLa1GFfV9rQkEb/xNpt4BgVaBwBkS2kxF1HCwO68efwJeEs1iUG3rtwJgl7fMnpdBxiLYCwOwhMXSGnvX4x0A0FkHjqGh67DEyoB5i0vGBUXkWhiPhmpDE7WZEzQI8N9/89dwZVCglRltmDoKFkzX5ZBBId28sJ+Tkru93ZduBtcNPQOyh1hlZBCi1kkut2Tq8YtMAbYOpAIIRlkmphv97beHQywfWFXl+ite8rW46Ys+H+nWJtJpge7qMraHA9McyQzg/4wFAAjUuAYhZ05cUs19e0CNxQTSr5W0GEgAVnCZsPOe11tGb2Gi6HSpbPB6QMDKIxwLjGfI1CA4xASSBQq53yj+sOTfzsPB6Yp3YiX/rNwr/tHUsCTfgAIPGPheDA/eeWHbEkovd1VjAXD+meSyCc5d+uvhaAHwAIDWGUzx8m/6l/i6l3+jgDLqKDxqAABdLwQGzFoAfPuxbP0sQFIOwHYF0+EwG1uB8ixc0UUgz1S9555G8I3sHD1/thmymDnaVhzOuGd090cxvuODiEbrGGKESVRgEpEdwDadNpbYAvTgBqIp9YAooDvGtFFDXp8g6jVxNgWK3vVYu/oZaKwdBoIY03pbzj4UH+SrLhFjuhBwXQkFviNqoBiPcdsHPoSf/uF/syMAwPWGAMCMzTQHrZfFUW8DSAFAMlc8ALA92sKv/frbsHZkTS0AahestAA4wte+AACvwQMA/LfPR4wZ5ltaL33sPl7+4h+1BoBAVSbgov074Sk/zuQTXIiGSnorg2y+hz2pqvpR8ZZoOKk3i00kCwHfXg+b8nO+4CNU3Kn/a531rgDyVSetjgGwVwp2olmPIQCgSUTWFwEAUfdIIZsqEWBdkaKA43Pncf6+e5Gun0enEaJJoY50iHySI44a2ry8Id3sPs0AAE0072LgKl0MUsgCYCBPGzQueDahHepIMp0DABgAUp2W35dWVuR1TEVjm8is7phwImMnWRiFDJ5YWakEgDw+EdEgRCOMdM1M0rYLYKu1jOnSClq9FYTtriwEc3qhRi1MohjZlO0BU1En+ZzrAe3xCHoY/XYS+tDTrn5xmeMiU4pQVZgOZbBeCd53AgF8gueTivnv6nrf86WAsNL379W6he4GQMzErNKDrITBBeK84EUGgtdX8NdKNf6yyeUiGACL6KwJxnmE2HNBqhoElwYACEhYAAAkdMUKMZhkxuWXjSPXI7hAk1aY5K3tKhXdueRODJeJhJUYUA9GQyXrnVZba9J4lODw2kGMByPc/sEP40d/4Idw90c/hmuvvErB8bBvQTmVltk6QEEzqeG7vn0lswVp9WaBx99RVMpXodUGs9u5eYaTgkqrhPpn6VkF8viVmzSRcOd2wUpDGKDZCBHXawIAyALoNBu45uor8Fk33ojjx44oiExGG2i3GKhaSw/Xke5SFyuktHY6JajE8xXF2FmDzRTjLSDKclZ6Y4wnrCc1sHLsKiyduApZ1ETe7GAwDZAyjK7Tz9d8iKekD3iHl9DWjfK6yNBxYnqLjI7FyVICcDvMIo/r+TldVpEr4/xiAIDFKns5z8m0cNaGF5zXLtoE8+8jmGoMgMWqvv9M64veGaC83CBGM2221Fug6hlE/uBSn7dVihU6VrzE0uD+yyC4XkcmXQjTB8jLFr6ZqJ+B9BV+n3sgTGae6ACAEbrLm6WEUtaHErw1AKDbaSEjANCKrYrHQHwwwF/8/u9irRihF0JAG+OZUuRTrC7nAqKWNhMe4+8JvlMcdHswEvBG0MHs/bi3WU+4qMdEGusN9MnYC4CrbrwBSwcPIg9rOHDkMKJOG0euvVZrEpX/p4yl2KMQ1gQEqgpJAKBS5/AMgNIG8AmsAWA4k7eddVV0k6k0PRr14LOQH6kAkaeJNGwaysKNyTQuQgGbFE1U5V+YN8EvpyvF++f2b7FrHMzlrW2lfaPqPRN/aw6wNj0n3ej84QUA6OA+8bfvTCSrDCK9RYCbqzxXmvGkk+GruTq+VAYu+PuLXVceDgDACj1sS7Veqpf8i6/HN3zLK1RN5zg0QPKRZwCoBWAHAIDzjmueilF08nEaAIwbJMDrBPR4H9kmQhaunp/TJCHIw+fGQiaL5NlwCzXqcRVjrH/0dkxu+zCiwTrSOq0dA0xiA5gEAHRXkZzaBIWq8lGmMbaZ9dE7vIJoOUbWXkG/eQyrV30WorUjAgBQ72DiAACODBaHuCIRPJCOhaGqAgA++dG78GNv+AF0o1bJAFBc6TQOCADY1rM3A0CAfV1GmNbGEEywvn0ev/K2X8YV11whBgABgHIeOJ0FCeg6F4DqmFvcC1mc4JfXQvLvNTbMI7M3XuwcuNz3/aMHAIwy58TQPA2cyRn7adjLPk7171KZ3lX/fZ8hA8qHDgBY1d6KgL6Kauq3/pi+HcD36PnBaYJN5MbNhmPVBvDR0ACQrU8+EQiSh0T3ScGx7StidZj2gNMpNu7+JLZOPqBWgDhk8kzKYS7xEteUXyGh2hbiNxXrNTaAhj/zAakCvryQ2jlpvd6yyyprXszHBNDoYcpYpMWJ3O1KOIz3keAokzjfW6pFUwGnJZJaeryvtsACoqxEaamez2ClgWHQwJBiMhQJ7C6juXYY0cqatAJGQR3rozHG0xoyh/ZzvDBcmoFOlc1lIZhRAdsBACUbYCFJXly4fHIwi59nKf4iCKD7uVi2XFhRfDXUV/u8UBifA/vOCADY8mxJlE98/cI4YyDM7qd9hGcAXDwA4I+/GwPAWjnmWwAulQGg6oier1Nl5mahZ8eAui71fw8CcOxQE8TaR9z1Ve+BQ4z9Lb3w/tv+IY/dVguNOFb1ngkO6fsU36FI3x/+33+At775Z3Cwt4JpmsnyqyBLAAG6nSUl8VEjkpXfxsaGQC6i1oPBoLTy42fLD1jOGi6hUrXP1IV3Aiv0lNz1+Oq/Pw5/F9UKRPkAS826WgCI9GfjEZpRiENrKzi0uoybn34jltpNLHViiRAxEMjGidMLYMI2RrPNFp2Wvppt+y715SkkisiX+osd0FSKDdagzyOAMhzlCOptRJ1V3HdmE6NaA0991q1oHT6ueTigErbolGRZxJqDXD8YdHkhV16bR/g9o8W3aJTj+mJ23Mo8rk4vgSiO+u+Pt1OFfZEBsPj/FiQZ9Z8tV1UOWjnGLuY8mVTLBnMWxOwENiyO34s89L5v8wCAB0o86D3HS3IAAJ8/e3RJ/Wd1X+sK6eRkhPm+fyn9G7Cr+6oqmRNV8y1i5QNx81xaJrbcP9EYAGUCVTIozOaWlXZ+mR0fEDO5ThPbbwkAUBzxnntx+/v+Br1pggbFCh3IJ5ado/TnTtuDgCKBSQMBjYVjLIwc589tytebgCRbAOjowy/OMwI0ZGhspCnSeojnf+3XYOnaq4BuB2jGQEb6XR39jU10Dx1EkgyxNeijt7oioIHsvkZgDICyLuNaAD5zAABf/uDa5OnmMxWaJGWcxPWQ1WgDs0PRnU0DiXL9tOFTS5QDxrh2ERAOGg2M+/2ZyHXVEcq1tan1TTeXDACX1GtxMsZjAIJAlrjbi4C3gQWzJH8uCplNJh1mtgL6mHam37A/A3GvReThBAB45WFUx1e/+EV4xbe/WgCAXC0cU/OREAEMWLxYEAG0PMM+1d86AgA8P7ayegBAzics1jfaGgayOGZrD0V2K6zI0kpvMkHcCIHxSILcSIc488EPovaR29EabQEdIF6NUcQTJNlIha5mexXZyQ0Ugxyj7QTd3hLODs6je3gZQbeO2tphbLeOYO3ap6N+8ChQawG1puKj3I0vzl0WBCbjxDSAXNJMhtCp+x7A937763cEAAbDkUQALxUAmIRsP5ngzPpp/MIvvRXXP+16jDOKlz40AIDxgAcAvF7TjJVscfwT+fUkAFBJxrj5WTv7TPGfAX7Vf9oSUVfdU+B/OQwAKlNb9GGbq1k4mYK90SHlxa3zmlVCZsH6RIqd9nr0WwCE0FO/AFN5bmc1qhJb73xEAbzJBN2wjvGpU+ifPCkF0XBCN3U1DCjRokrwfAhri98cquyzXyGbjibqROjyUWpMACb5TiHdKvtMGkw5Vcmr4/xILbzVkg0ae+8ziuvKBtBClzqFcfgvJ6gkmo/oclTOzSVQxFaBkArQ9Ugihmk2wYgIfdxGsLyK2soaJt0VZHEHWwUwlngcBQhpF+gBCtsO1SNVRti7MwB8bVtP2okeWuV79rqgOl5J4Hau4u0PAPDvPKjge6D4/xyXjToZEYGs8qyf8UI01M7JXaHzjvZnbNTlSwMALgAB/HzcoQXAKhmXyABYAACkzFwBAOgAUAUAzMLLzcBK8r9Iwa4m/9X7RI2I02fOqErPjYZJOwNu0vnPnT6D17/mtfj4bXfg+IFD2Dh9Fh0mr/kEvU5XQlq85YPhUABAh97NNbOOYrWUyRCPyzdJwI/zg44drBax2kchvrqxAKqV7ur5+aq/HwM+IWaAudSsoZ6cRZD1pS5+1YnjuOnGp+LqK4+hE0eYFnS7MK3lgL02E7ow0IGaTCrXHxx3sbp2WJRgVrAoYkR6t86BSuutprUuSAmZ/YmzdosAGdqtAuvnz6DZ6qEWdbE5LNBePYqwdxCfPL2Ja5/52Qh7q8hUieT8naIRt9T+Q8aEUVkd5XsHIUQPeF3KJl+t/HvgTECicy6ZB3F3nr/Vz6s+Dw/ECKCQTaWp0M+9ZpSDfav3xqqYd7KozrHqZ+/0750AjIu9VzsBAGbHV6n4EGTzVn8U4+U49q13YYi+E1/V2uQdAPwa6fpk/d2ZdZp5zR/mUdyHPNPUsQb8cuWO83jVABBTiS4EruqqeqoS7wAFq1vqGRbUJTV02l9iNCLiiJN///cYnjuNaNxHkfRVcedxqLPBti0yh9jy2OL6QWaFHJAIOhqrS0A8Lf5ok5uyxS1FluYoMoqZkW5OcniAcb2OJKxh1Kjjxa/8FqDHTCPCaJIhTTJ0ak0lmvVWE8NxIpEx7tFqH6MbAguSn8EAgE/2rAJPer6PfsyDJqg1JLzHPVRzVYAz5ysdVbiOmtaQLxqJmUogjCJu1OghFdxrHLn9kOuF7b08LhN8ngUT+ko13ov2qUDmiyI8P9MK4Hcl4LRAdl45ik20x8/ml4orZTzn47pqfFeJDy524XDvezgAgGk4lX0hgQpq43z5V34F/tVrX2PifOU68AgxAC4SAJDFqc6vYQ5WzpWINo1se1OLajEGDT9J8/f7AQluBEzJeOPPOq2GtDaQp8i213Hy/X+H4O8/jM5ogPpKhO7hLibNCQZpH1EQod05gOJ0H/1zfZorCAAYTFMU8RTxWgu1g4dwPl7DoetvRnT4CiCkCGWMPHAaALJOLwRAUui3BACcJevW2XW85hWvmgMAbH8zlwMyAHju+zEAxGiss6BHRq0BAA+ePYm3/PzP4unPfHoJAPgYRjGtpDK4t3DcL2yfFdCKc4kFCW8FyL/1xUbmLk8CAJc4aR/7t8+ethZBCcZZhdkoIsz3aTmXqvffB4d8r6egMsW193oK7cII2iUpu/DaA/XLSQ3fUWyVVHoqFys87Pdx1VXfI1kCEBzIAgB8CcMvpo+OC4AAANH9Jkr+qeDLLwZi3Foa0yma3KTSBKPTp2ULSD/bblwXHYl9w8agMACjihW7kFz9+lbx8tdp4IuulL1RGauOY+uxLyyYI2WeMaKCmOkEUYObKG3/yAQI0O52lGxN2I4QCUQXNV86t1NaOxkAYAi4XZ8Sj3qAgBVTshjY7jDO0ZqGlkyEEfoURWJFt9FCdOAQ6itrKFpLSGoR0qCOcRCC8IcqI6TmEfgRqu+w8VK8ziWUGpsOJBH2YWPOQACjDnobu93m1d4VRmNU7PxyYbMTfuN7qiIoHJcxadJ6LCb+VE2W5hN1e7KLWg8WhGg06/elE4c7oTJ5qlTXy+P6xhHHDFGlodQAmOkLqP9MIIDZADIhBe0AHdXRhGC8/JLnMhgwIiZA2ZestBVFEGHCTbcWOZqmjU/3xIxuJ7q6+Yirkl3pK5Y3dqVPWy2dtVCbDKv/5HwePXgY73n3u/Fdr3092lT9pQjX5jZ6rTYmaSZwgBsrE3omzUzyyVSiD7Tv9WdaSybAcMiN1zFeqNotMSDHAghqGPFcxZpwbVDOiko1KIp3yrvXqgq8Z1QT5sbZW+pirdfEc59xLY6uduRF3GxEyLME+XgkDQXZDhEEUOBJINWOw+Q/jhsIoxZWDjFwoH2Qbax8kWooqj6rvqSoO90TAXG8164yEwY58vEGul22UASgy1gQtTHMAwyKGmqdFQRLKzhwxdWIDxzCdjbBICdtsiuRznE6VqsC74nv57NnaSqii4BWmWaXAle2bi2+LgAAXK+gbDJ98uTYBjsBeIZV2nEXAQi/TxgAQB84E1esvjzg6efP7nuuBeK+pcJ/lg+U+L36+TuCAQuaCJeyv+sKS9srXfRMvM639dCFha0rpP4TaHSAIvcF+lFvU/SqMv8saK88E7de7gBN2h6yAACU51+hRnmxJ+35OmdbN8l+qrsxbRaiCzaA0wzTZBtxkFM9RIm4WCbarn0rnxPIcnugX9v9OLGWv4Ux5mixWv+5jjkGgJJEVf7NvYb7GquaxThFM6yBKxa1ePj18b/8C/TqNWyfOSl3Gj1bJSS2ntt3SxQ1ztQSaa0+ngrLZL8ZNq3vn/3HBOjoEkCgLS2QcD+kiO/aASTdNp7/6lchH2wjqVFAcIImK9vjKeJWR77ydCdpLy+jv0VWQaFWKIL7OwEAD5sLQIU/w/XFCgcmiPhI2wCqnqHnPuup123XnqQUBUGNAo7S11cMZC2oXJuspZAxivR2HFDvac4CdBl7VfZ3sQ6l1WDjl9drKqi2Q83Ogyfg9CQc+G05PQGAAgGdJwgCKBE1G0i/v1tc5kAAd20GAHig1X2eCW8ssAsuZfWwezSlRlNRoElQW4KmBe5531/LBrBHtfoiUxsJsV7ZAH7kLtx/foQ86ioWoxtV5mziCDw97wXPx6u/83UGAMjVgGdf0Tfwp1gOwIs751ll396vGFZzzvZFrcEOjPWAid8DGH9ybaGwH8tFpk1VR9Roqu1Nug6MbRihsINGhSUrLnL9YOsO++DbcV2V/8loG1unHsQ9f/03WLv/DNoEAHo19I4uYdouMMoTNBtN1HqHgQe2cPauBxAVdZ1DfbmJrekQh284jvDECdyf1HDkxmciOnY1EDQxDaztle0/dQIA4xEi+g5y3ZHlNscc9/kQo60hXvWNr0CnYS0ABK0U49ZCDGgDuCMA4GeM5QsW65OFHBoAQMmBWoGTZx7Az77lZ3DLs2/GmELEjP98wVbrGhnXFwcAML7yekRPAgAXN94fw3ftnozbzJsHAJgM1EzZRAPJ95cT7WZ/JCvy/lUu1u4HPnHd62L3rpAE6vFiMOBpnZ7eyqC92j89azOoXh+FVvwCvjMDQJPDJ1nc2F3PFkUNR8O+lEHn68iX9ug8gU1HmatIk0I9QZPaAIMtdBoRzt71cazffy8OdzuosYefqvi0QfPpf6XfXaq11LZhYuLUOpWUcPGrqAJzUfHOAPQ9Z1VPwoBuCyXVyDY7v98EqEekN7UQtZoYqeJgPqSkBPN6IqdczAWUdGnblI1FoATOJ6z0Op2QouiDrgAZ+6xqIdKQXxGaB48KBJh0ekjqTQyDCCOGgzXzUg7oyVwCGibkwmv01npK8hRcalnHlCwCAUL8f1ZJ5kV0Fsdb9f9nzBEPr1g/1uLLKuczXka55PoqZiWR8T20u40anzR44KKcSy7RmrkGWMLlQQBjOczo6heeIwMNjm1ujtZvaJZuDgRzPYYMCNgfFzJQn4yFlFsV2gJv64uciYRZAO4YI57p4+434YCJUlujuPLvGCRyg+XYufPOj2Ft9SCuvvoajEaJ2ZBNJ2KNCDji2OBns2+7HkpXJA5jFONcdH+OX9L83/H238H3v+F7cNXR4wK4CABos1McNVsJ+L/sf1bnCn1uXdJuCZzJGI5lY2EsGzFu3BVwbvIu5HEX/TTTvSR1n9X6yVgjVJodtckY5K/wvtE+6Mrjh/FZN92Ap1x3DdZ6HYy3zsnis6zbKhD1awor97k2Z+oNKJAJQ7Q6bfSWl9HqLpkf9aIShVvitC5Ukrsy9nL/kLyUhLFcMEhgjaCsS4DoClBQ+K+zjMPP+TykWwm2pw0UcQ9ZvSNv8zYdstx4d66vuk8+0bOxZZ9QVudchu+BI7WRVdI0r/7vW4V4DZzPDIiqSbnmY6l27/RLKiwSHofMpmrSb9R/d4M0FioMooVJUk16q0weH4AS0KZw6w4YxkVvAj5hueg/qLyRY5D6EUou3TxUCw5BMweSjmg9xwCWlU0nhmWMgBwZE04n5GgP4MK9X/d4x5PjfCixpIU9fvYH6oSusM54PD5LOkiQASUZdaUIrn3MsbrCaYaIQCOraeAabwK5du+97agHcI1l5fUQGLR7VxVPgb3wEmyd82NTyv66l8aSo9wsgT1a0jK5oB7HNB0gDCc4c/s/IDl/Ckv1GqLxBNvrG+hvbSthFKxMoS4+m9JhxyUr2gdnd5PJJ9ly2qtrZmdGQGqa5pgmEyUn20GIzUYDT3/B83D45megCEOcX9/EoZWDGPeHqPG8yqR356vUo3UfO6vK2nv3ifb2HZZlNdW1QEhwbR8AYLYC738C+zJkdF0XJpj+M6YXCCS797tEuyaBPuu5t1Wwmmjb5XsVfhOInH3xvSHI6pAV0tyzndXtFwQ0tR7OKuImEFiNqWfPav75OJCyAp5aWOr2632f1M5v4J6q/U4uFuovxcnbPow/fsfbsVSboM1rpJ5ONkHY7OF9t30S954ZIA27yKlfwaLVtBBwPhgN8FVf/U/xHd/zXZjmKYKY1SHS7/2Y91opXudo3mWkeoZ+ZnpA2cbvPNPOgLbctKAk8mg6ZCbg6O3IHRjk5rKEwGsWM3NsjMeFnH3yoECSJbKbpsh/LWM8wDUplMVu3G2xbxB5fx310QAnP3oH7vvbv8PVKdAY9VHvFOgeijFpZxgWQ9TjJlqdNST3bCA9nSAa0YknxiDIkPdqaF69ivDYEZzMY1z5jOcgXD0OCFRpqjWhGUUI8gRBPlS7yt//1z/G+9/7Xjzrc27FLc++FfGV12F4/yl8x7e+GnEYqdAp8Va6ZNUjjJIxTp8+I6BjxgCwfbYaAUm0koXGVhvbgwHCuIF8WmB9+xx++Md+EC/4yufh/OYZZEUqdpOtsdyPqQU0c3iYL1jN4g6u92S7+hZF3/40K8ztvLs8xOH8qP/ZZ2ALQMUkdtfbaQuWCeiMPXAvBFs+81Sspf+nQ1Uv56nsCwDIfsy3ANjGb5s/Ff93qs7Om+CaZ6ul0DtpADySAIBPjP1nGybn00XbjKaTDC1WzscjJOfOYossAPb5SeV3RkFmEs2vcqN3FEZTLbcgzgMAXOCYFPE1qdeQkRqasrd4rCSKlHRhjQxMyAqQHZEhhTweK4xM3JT40/bIMS5E7QlrxrpgIuEqPX7RsS12FlAS6SZbwMsY8jdqbnBqx2Oir3HbAIDuKiadFaRxF0mtgdE0VJ8Uq7meiaLvJSPAsRx88uYSOks8rdpk1ZmLAwCqFHRdjwuM2cfuX7Nt3JgxJTDk0GqOZVYxrU2FaQ+DYwoa7j5DZgDAfKg2W3ArHvTuMF4hXaDYLhVGf36hoy2a6rWzpSzHIX9iLQBM+JnEUvymJgCA982CbgMNZk+WNGTNKo4fXRujDHffXQBlWgMmjMWNkUTbr/mar1X145u/6RX4+pd/EwbrG6KzBlEoZeskHyNqx0jzDMNxik67gyLJcGh1DWdOnsKJQ0fw5+9+D1736u/AkdU11Eh7T8ZOedkFc5494GInkTaV/BfSLSjrhTrfUO0pEVtTfpJa6AAAIABJREFUghqS0RBZMkIc1UTRp1fw2cFYQl0MdKb5GK0I6MQ1bd7ZYAPNcIKnXHkUNz7lKlxz4jAOrfbQpbfuOEHS30K3EZUMFgvoXFuJD/TkEGI9yQT7olYbLdrqdLtqwxGle48Fdq/1U/OaIp5Vn3cH9HFd5GcO8xxLh44iWjmE5lU3YDutoWgfwPY0FvhQF8BhEIRVr9y/NdltbbUhYOND4qAOkDTA04MrdhF2jBlLyeaI03dhFcclk1q7FgAA/qwU/HTHYJBiNqgmwuir86WA4Z53b3ZjFwEAq/oT8J7XALikvc7TlR9iFkbQierVZAH4qqcBrQRx7IvWc1zBuVYSCGDSz0CRVbASmN3jpBdZHItvFT164YceL/fPw4M2HkDVGsgKHPVPHACgZNszAGh36QAAjPtoTFlrVL3R9iytOSYw5sGyEgBwwsQXAwDM1ju2AhjIaYAY10GtCJiKqUTWfQ01WscNz+PBu+9AtnkaXbYWplxjMiSjkZxDmPw7qNnUxB1Fylclq/moWqPYg86qW52tUAVC7l9MPrIA2TTEdq2B81GEZ7/4RYiPHVOr3CSbYGlKMd0pirpZ7j5WL2NVurkrwUtTy9+NAWBg8cUP+H0BgH0ufM/xq3jJr/g++WcSOQMBfCnEdgbbEzwIIABgSoYWxZsra4X75xzYcoGLxoyzWWX2zd2ZKsNBx/TOALPPsr+9+Ps5f7ssNtQ9JrbMYl2W4YHbPlQCAB2OyaJANq4AAGcHSMIlFWE4dqUQXw8xSkd4wVe+AK/7/jcYANCom/5X5fQ8C8ibLLCAMg/J+31gBhrYDuURrBkIoChjDgDwII6xcUp6udZEU/UnoMcKuaIzSYCFKiYMJylSsh3Ylkmx6pzj1ET3aGNeb9HScIwg2UaQDLB558dw79++H6sbCRrJAFEnR+9wjGknx2g6QhjHaHcOYnTPBsanEjQGxnQd1DJkvRDRNSuoHTuM05Mmrn3m56F24AQQdpDXWnLnoT0t8hEwZcvRAO/42Tfjqdddh/5ojC/5py9GngWodw/gW//Xl6ERNsz1Q85EBgCkaYZTp8+4a/X3uNIubAi9CkB8RnHcwWCUIGq1kE0ynN04g+/+3tfhn7/kaxwAkAgAUEuBAAADRj2YtRcAwHMjY5ggwJMAwGO1Ul/0514MAOAmacBEMXNCrFMlkBTSIgCgqg174S5T5GE/AMAqis7KwyWmFuhZAnrh3z/eAIAy7HUU7wqfIJhIpOvgSg+j9bNoTgokZ87ggU98AivsZ9KGYJsVv4nq51fbCgBgQbdVIXz1nyCAthRWFhnIZrmQzjFdAWipRqqi69ExmrsJPfqWAtGMqbhOezVWTJx6tPp0G5EQQluO3edUeRK+audSf584aJl3iQ8pmESYKT6WNdoo4i7QXUXQXUHR6CAPG0hZpYlMMEXHcMr6op07sUFV/MqE1pIJ053wY3h+YuzGANgRALAPnTtAiVx7VoLTxGDUqv5xWsqJhmgouATldqxSuPu20FftP8wq/LO760eRv16f6OwVGogNElj1uQQABI74v7oQABAIwGocg2VXdbMNfB4A8MmFuVsZAOArKB4QYPTQ6S2Lnt9stvCiF75Yyvz9/hAve9k34rWvez02t7eQZGN5CjdaMTJCUBqc5ns7STIcWTuM0w+cxGi7j5e/9BtQjFJE0wAxFXydA4W/b+Vz9FUzvxGKDeHCPY0P17KAEP1hqmtYZtU9CpGO+siToVH8Y2sfYJ9euxkh6W9isHkORw70cMO1V+LZz7gJB5aa6HUiNkBYryHvOWmLOemVNjo9TdfCOasQ8R5yjjFxY09yo91GZ3lFyT89ijlsKOh2WQCAMkfP2LCSrp6kc/LYTlN01g5jPZngus/+fKBzEFuTCMNaCznBO1qXijvinSNcD6WnaLqB6Y/pCgjuMzx7YQZcegCgHM8OAFACL9Bu9toJAPB/p+9OHNYzCDy9V+ueF6/bU4K2EtRXtDx8IksGAC1ZZ6vcRW+yLpx3f/lQ43ddo2uhcbRnUdjZP64qeQAyAOS2QSeHPJeHPEEAUWLZJlIBZHc6+30BgMr6V15GVcTRtx85QIaf4Vl6EXUscuuLf+wAAKemruTfWAAco4wrzOLNAOpmnWMvw9an7kT/9H2Y9tcp+o1pUkjwq8hzbG9uyVXHlLunyEm/3wMA4LyThhG3grolnoQbokmAsAjVCzyoxxh1e3jGi78a40YD/axAK25jupWgRTuwJzgAcLkJ/n4zbq/x6wEg27+qFP4qE2AWn80KRK5VRYUUgwOqsY7OyU2GuR16h3leZUPsuAyUi/sONHrHYni0AIB6a1kMgHvO9EsAgP3i1HYiAyAZJ/jS538p3vCD34cJ44SI8b/TnXHxGa1jvfq7dts5DbCStzGLGnX9c5wRp7fjbB2p5eDaazwFyBiYFwcAhCEr5zkSZKK/05GJxbEGjQ0cU5H2u0GjhjqD5iIBijHwqU/hU3/1XtTvO40oGSBuT7B0qAF0cqRIUWs00OwcQPKpDYxPJ2gMzeGjj7EAgMY1qwiOHsLZoIWnPPsLgNVjmCJGMmUFPkCDmlli/gIYbeEP3/F2XHH8uNx6nnnr52NUBGjFPbzyZd+COqyoJBcX6hTVIyTJGGfOnnN3bn8AoF5vqk3MAwCnz5/Cq779W/FNr/hGrG+dRVbsDACYTtgsz1oEAjj/eG5sA/DixGVxeAfweL/5/Hj7/WcYA+DSIhGRhqmmOnG+trSrSdM5JehHGgCgDYuCGfYUxrG+DHhgX51pDSykeLOEi0H2Y84AsNq8LYozNNdXyYp8jF67iXy4hRYr7f1t3P/Rj2LSH2CpFQuVlBAeNyKxAGz3Mbo9+3loFDCrui8CAOxzdFxuATjpKJEgkQJLd2ZWVZsBAPwE3dcwRLu3LASVjAtbqr3lmdku+p7S6hLukwC93/WKewq0f1pSYya2XqsjQYgkaCCnZ29rCfXuChqdHopmFxvTECnpSArQa/Imr1J8/bnruo2NN6tvO2S4qrS7X0Ay18d7wWo028B8hV2VKbEoaEdUdwAAk+GpE120XtbdXnsyAHzfaUXUkIDCLPnnmLowPZwF6qbWb8m7b0FxzR8uMdYcFwMgd/T/SgtAWf3ZBQAoCZUeANBgM+9mMQBC9LcGOHzkGEb9If7JF/8TsQEoKUkg8elPfwZ+5W1vU0UpajWE0G/0N+UvHDVjgQVHDxzCpz5+N2646SZ89fO/HOunzqBZjxChho2z59BttecYFiUA4G+CE1kqNQ1UVRY3BDnVoalZIAFR98zo+05WTlSTen8x3EJUm2A42MZ4NMDVVx7H5936Obj+2qscGyBERJZFkSIdbssfmdVEKoqzNzhjc6XaC5yGg3RVHEXU0blTttZEdbSWltBdWUWj1bIqr6dE7jF+9mUAeCDQrRkarwIgqG1gLtVZLcIoaKBz+EocuvlWbG5lKJo9JMVMK6LKeNG/vSaCp+RXqlce5Jv16tr1l4/EJ+4aLR6084yZ2R7l15GqFWMVAODfcs55Jkz1XpTzyvPGd7mH1eq1jl3RFiBfSdZTF8ki2DHBvrQtd+cVR32fBgdKPE6B4BT5dKqkXy0dEzIAJtJxkegVA3HZWO6JP+4pguj3h50uQT9zz7H6TPQsHBuDDgw1alywr59P2ukGcD97tBgAtvt6NqOBobYiOhYFQvVA81w5G05+8H1K/mvJFhoMfjNqdTR0DDIARv0BlDCQReeZLCUbbLGCa73iAttqxkQj3ZpaOuGkDgqmEgDoPeWpOPqFX4CsVlO7EQGAYEQQdoqg4X3oH5vQ+HIZAPvtt5d7VXsBAIyPCKza3udTeF9FdoUVF9V4lmFVT4EtHLUJE9pZQWHxfPfkZrgYrVz4/GDcPRooE2PNqbJw8FAXkYtnAORkpfgWgLMDjGrWAkANAAIAdLKiGOBzv/Dz8ENv+hExV4M6QfqMq6Ttcc6ijkCuxX7GAJsHQaolIxMU1/ystHZJSFzrtmcAmAaA3YUZZ8Ocopzw9S4MACblLDBMGoHAdgG64xwRtRqpd9NoSp8jCwo0uQhMx2ZxeN99+OSf/4UAADIAGgQA1hqodScYY4xa3ECjuawWgOxsisaQAHYdA2TIlkI0rl7F9Mga7k8D3HDrFyGilo8sANsU4rGmuEkCTFJguIVTd38Mg/42rrnuekzDGCHZsIMMr33FqxEWtqaqv16tHAYAnD13Xv9vMZfFXiUv1cV3LADJHaPWkCYMgQsyAM5vncPLv/l/w6u+/dvmGAAu5JR4pgQzJQK4NwDAfKwKAHjNnKrSxeXO88fq7z8DAIC9Fo89ly/rGq5NUWSpvG2lJO8qJftVDi72ge3HAMgpNud6/kg955f60R0AsOijPqP6O1rqYwkACICweyzhFy3o8z190pkZJ2iFgQKO2mSCwQMP4IG77sJKu2kUNC7ABOL05ZZTpwFgAIBVg/jyAICTbVB/Na3M2K9Iuj9bAdJkJBCA/y/F80oA4/u5FBgTeGFlNm7KSowVJS4IZAPwvjcasVoGZm0N3vXBBZ2iilsAbdRhR8F2okxKFOsNiaIkkxoS0v5rDYTtJXR6B4DeAWy0ehg6JVf55DJR82J2bpD5bUbaAGJCON91qT7XVeXxr/0CksVxPU8AcPd+TozQ2gG8+BMZANJFYKLpXBf2mgt7twDYfVNw4vqky+S/0udcPb4PzH1Q7rW6fMW+hDBcQCTqPyl+TAW58ZEGN6XOgjEAtLfvxgBwAIBV/KubEDciC5xavTX0z65LCOsbXvoNWD+/jk6rg62tbSnwHj9xAm/8kR/Gc7/4i3B+/RxqcajkPxmnaDfbyAYJet1l/PZv/AZ+7s0/I9o/20IGG1s4sLwiEazqS/fdMVA0HxwAZf2/zqFElHsbG2kBdJZWBDBtbW6ATkCrvY7EeTZP3YsDjRztWqGe/s977q249qorrbqfJRIN2lo/C2r40O2hTvcLtZ3QJjWTPzFqFBg0j2ifRGvzr7QAsJpbb8bokIGw1FMrgDr3y+R69xG0NwDgdBHKFgDn+OEAAIFzUYR+mqPW7mEzq+G6Wz4XQfcgtvMQRT1WIwgTzLLvX4GLE0Rz43IO8Cu1ACzjN8tRZyXnLkMsHV/517Fdn6oDSfzVztgEszYYe6ZurXNuG7Z+OW2KBUDMU7N3u4M7AQA8Xx/EeHvVi93PFt+3B/ln30Nq5nPddg4eSmhKxX/aXNHrmhoapIbaSuvdcAQQl2DX7h+13z4+z8mw41SwNQvc9aBsjfLJv75Tg8UB2LwWiapJl+LRAQBmZzqjf3twiqCfzgkh4rCOkC4c6QD3/sP70RgPEOWJnAHYwkX7PrWZkHHRH2Bj/bxYdK24KWaAT0yqQJHb9U1rRK11JqwaiqXHY0XIgggb0xqe8aVfhvDKKzFptzGSeCnQjZpI+gPUm9y/9h0qj9gbnsgAgAAzxWCOS1fuCzMQwDXGGTtEz8biFNsr2L/fpCzrBfd3rivDP5/FcJpzcE4Q9WIYQT5eLCOWy3i2+wMAbeSoy8ViikUGQMZ9i7IBrPZTRR4TPPPZt+DHfvInTJwvoPXo2LVL2t5i2kwGyvrk3+bZ3C7t1hEKMc6zArQeOdtx3S21AMwAAAnVORDgYgAArkJiGLZp0xlinI9QK6ZoBQ0KDgHUOagFGGUjxHENtTyVEOD00/fjQ+96D5bX+4iTIeJWgaXVGNESkIeF4uJa3EP/4w+iWM/RSpnUhwIAil6E+hXLyNeWsdnq4epn3ora6hHZAKZgIs422kjWf3GTrQAJkjMPokmXonYXk0GKrSRHr7WM73j5KxGMZ0LK3HoZh7MF4Nz5dbUE7AUA8P6R9UAlH4LHar+d5hiOB3jJS78W3/6aV102AOCLs2QAMP59EgC4jCn78P/pPCV+dvzdkv/Zzw0VpbdwIgCA1I6qSrO3e7icc74YAICIFxN/JVeuz9OtE4/vFoCSgeCCf6ccaz2IVpelPdn25oZYALVsjCZZAKME99xxh/yH65MRIiq1E72TnckMTyVVml8CAEoqprEEPABA2yAPADBwZisA3QXU7zzO1LPuqVVSYvXHcT3jDC7jVhOtdkduAaIhCVEM9f9VYcNq8Mkxwcul4IiCPoqTky6kANAqf6rLcFUixTKIiKtiPKFybQP1uIW8s4Li6JUY0cvV0TVJS86kvGuCZkySLMkzeqclYKRgs2+W6W3jkgCA+bE8Q6vLwHch+fc0f1q48F76BN33IO/Wo18mOfu0ABgFmNS1WeXfckPbVGcbaCU4r0ztUkTQb7nVIMjdJ8fFMP9b0t8IAHjatwMAqlJhXjByVlPxbRe+51t1Xdt0xkAr7iBsdfDCL/tfcPddn8RSZwmrK6uy9COQl08n+LZXvRLfRhXsaY6z6+dkRTkcDLEUtbC0vIrnfeEXIRkMVa2bjHP9+8DKiolaupupmoEqArNQXOCME3+yyrvVEAwAYIDTwGicKchQ5T4k7XOsqv5SmOG5N57ALTdcgytOHBdwNhrQ0i9Cq0FasKnk874VVONXEOnAp0muqmwQMYB0o70UVfN3jnOEjhc1NDsddFdW0KDuAWuRcjBh8rAPSLtHv+0MbvQEWCZhGjWuEjrV+pET/gljDIo6ar1DuOpZz8X29hhR7wD6ak+w5EeJvBtzXoRJTKFq/2sl4JX0m+vp199VaPasEpWClhV2wGLC6ZOf6n1Qcunmg2eA7dQmvV/y7+eRp/xX57539HDZ7UPf4ipj8VIPoiq1RPxMvNNbPTLoY+VfTADaVarvXwqkCg7FzGK1qBQOfIgAwAIgUz2Kv98GANgYLbUcnJMDQcT6xNhmJtTKLxOmpD1fNB07EcBcjABjKz18GgAeGDKE22tUeIDQVg0yyppktyUjJGdP4ezdH0MjS9BihZOWcux9HiWy3GPCTwbduTOnMU4StJtNJ4yr3a5kilRrnOYAq1TUCipKMAliR8jCGBuo47Nf/DUoWNhYXkZCZkeWY6nZQdrfRq1R36uD7FKH1CW//3IBgAsZmgs77D7r234nvPf6aM+kCn7r2TjG46ww4VlwFjd4kTnuX1RuZ+PG4ssDujuenx8ArgDki0Bz0cRu63ZlLdzv2vf//cUDAJTqqAIAZAAQAGB+TADAOvymuOFpN+Df/sybzRYRZBzRRs9cjgQAaO5bHOSLNRcCADZfeA/pIFJdp/0+YWvyjAHg955LBQDYApCkCYKWsRkY99IqOKo3gX5i5x3HGGZDtJpsKUxpvwWcPYuPv/tPEX/6NFrpEHFcYGklRtANzNqLhbOojfO33YPa9hTtLBYDYEh+QCdEcHQJyXIXa0+/BfH1TwOaS7IAHBcEJKbqma/TGry/gWipLfcvOdaEERDFyDLmBkt4zdf/S0xGlcKr9LoMADi/voFUBZDdGQCM5diSOqUdJR1juGdMc4wnKV744q/A67/7NZfdAsBnzfyMAAC/+/30SQbA/jP0UXjHTgDAfsm/x6+nGCcD0Xx89X+xz3K/AHW/C9wPAGALQNQw6r93HLBA0vwwL2xBePxoAFjQYT6aqv5Led2lI46KSxuiNB0hYjWLXULMh6dT9E+fxvkH7kNzMkRdwmxTIZdkCIh66Oj17JX2AIAWWqcTwHYBBVMu8GFgbf3o1DOjqNEQ4zQtqzelxcoCAKBExLVfcNEimCDwhcsO6bc8pnMCKHvvfdmZFGgrIauf2gAAAwJMHd8o0gEXPdod1urIJpKlE6AxYhVk9RCm3VU02ktKpsaIkE7oJsDKSB2Bs0lU6umDS/edC2PBu1oRi1wcbxdW/CtYtaaBJUv+NdMAMCSa943AlGemsOrvN6v9gh8dfU8AwAANgScLAIAHGBTPVCbZYiJkbgj2Wqz+G29EEnRqAWAiKyEcOgIokQ3M+nguxbY43nq+LSnUuNM9nm1EAgC46RR1tNo9ifW94bvegI988MOg8wStsNgfS0bJ6oEDOHX2DI5feQKvf8N34su+/PmaE7TRomDW//P778T/8e/frHFPN4DlpR4G29vqwW3GceX6FgEAY91YsDYLNIwhYGOMQpd0/KAmT5Mb8nATca3Arc96Op7/BZ+NFQxQG/cV2DSbbF+wIIJziMg6/b/5neJCkQAgZcgW3FBgSCKmHu7yffQuMBVxgmJkQNzpYGVtDXGnq+SfwFu1dWW3dXRfBoCbf7p6pwhdHdOkP4ZxC6McyOttbBd1XH3TLah3DmDSWkKf1pyOweATPV950ZOv2mi5oTKbLU7wUJUcV+1xwpVeuM8HCX7O2CFcxcg7i1QsB3m9BNrm1P610F24p9m9mSVmO93DRQaAn5MeANAhHiMRNiX+YgAYlV92snmOcZapz5/Vfyb5Uv/nw3XrsDmX+Lm5dwPDXvu3Z1XseN/cD3WPJybcJScHJ9Kr58hKPxkAIglXRADlOkIAIAPSPmtiAgC8C8DDJQLIR+/J217zwldkbXucIgrMrhBbW3jwEx9H0N9AfTREi8A1gfcoEhuJ1xhHDbmOELAfDQaOFeOlfWfJZrnestom6y5B/s5+jDcmlE1qSprt0iqe9lUv1LMb1yMxbqivQ2E2ApY63ycwA2C/PfBy48e9/l5gS6lRZXPCMz8W2SGMFCzxd98FGnH+NcQUq76qS4IbRgsVbrfsKBibqXDMmGmekbDwYOeS/91oBftF1NXfXxoAELVXpAHwqdPbagHgzK3VWeVPKZaPWlTD1dddgze/9WcFAEymdB9xFn0eBCwZAKZ9RGu+nbINH0dJyM+1ac0n/24+0U7aaQDYeuRbPc3GUc9/DxHAsG77OwGAAoVA/F6zJVr9qXs+jYOHjiDstDFI+mi1GtI/EhNyNMLZP/0zpLffiXYyRL2Wod0NEbZYPMhNs6cWY/2+cwiHwNK0JbbPsBgjbdZQrDWx3W3idBihfeIqFFEbQbOHaaODaT3GseMncPjQmjR2gk4TGCe44x/+Ae1uD+2lHtq9VdQndXzvK1+DfJDOBNedDeB4nAsAoObLfgAA45OCbQT1SK5IBACSfIQv+bIvwI+86YcuWwSQI44xMPMDbw1qrg0ztt6ljNrH03s/M1oA/A5S9kHNLxLzN7ya7EzQ39rQBKxWSXyV0ys+Xs4D2w8AmAZ1UdDZY2LUf/PbJc1IlPTcLFpmr8cjAEAmxawFwDYiU1Jn8k4f0HQ4RJtVgDxHw1Xw7/rQB9AqBmiwj1IAwAQhdQ98JY4rIkX+SgaABxlmiQ97t7hIS7GYAZr0Ewqko5EAAHkTF6YU6r1Yy34swhV1esQa86PT6agyq95SRmlOuZwjRlUnRX0WiOolupH7pwuATGvXQABb8C12F4OBySqFq/h3kymGQQ1nKNiyegi91UOod5aR1ZpyCBjXYkxC25xN4M5vDC5pNuIsps5Fwo+PSwEAbAteAAB8wu66rXj/mIRy4eOxOR6ZVHk0fL+5sScAQMBEFnZOANHdV6+izr8tGQa7VA4MAKhCGN7OyCfEHgCg1zsBAFre5dayIfsgP58qdS0HAPABehcAD2z5PjS5MEyp18AqGVAPQvzR//tH+MHv+wEsLy2j1WiqBYAgXpKmaDRjWQAO0xFuftYteNnLXybNgHyY4kVf+UJ0Ox2MBkNV3Dh2D60dxObGhjQFbKxZojPPAKAHtKWTqr5V+kA9gEZwM6rTGijHcjvCLTdeg1ufeROOrHYwGZxHMx+gG9t4Hg6Hmi8x+/8aka2JYsOYgJ2J9NjzZ2UximIkOQNASxJ0P8uedCbPBr8w4Y/bbawePCjNDW7SrOpqXu1R4bcptnt2YHwMA+AMADCFbk+hVIIxKRBSbKzWwCCD/J8ZrFz17OdKGTppdpGxQuoev98HDPgxAGAxwCu3G7UImGigV2z2NFG5Y0iw0zFZvLWgAwD8tZVU9gp7wAMATDjJQvOV3sW5ZLdmN7DbL1EuUa5UIn0LgPpOFXXuN4sfmd9rhXSClRRnpSimAAAC8gTRCBTRxpV7oYACVut8UEw2gGtF2uP09kvAdhpf5e1wAZ6n7XrxP8/SgxxbbC0xnQ0nriYqvDEASLtn2sv/f7gBALF/3HybMAh2wpc++ed50aKTdoXT9fO45yMfQY9/NOibAGCeyepMSQ7vs7NTy5JEAORwMEBDLjV+nNlYmyXsxs6z8zDnHf6b7KOUvclhjKUrrsa1X/ylQCPGMDFHh6WlJWyeO4fl5Z6slp8EAHYfwHuNXwr4UavBlgA//uy7I/q7rcO1iPjqv0VmZhep+GrBxtQ97kUg4MLlRjtSuX74Pce++1k0X3Cw/6u4PV0W+HjxAMCkCOYYAMOgIwAgCAk6Jggo6BnVcOXVV+A//OJbNZDpkCJXJxeT6y47/Q9yxqTdJQDAX5V/jpbc86e2fnummGvR84Cv05m5LAAgqGOUJAg7DUzDKdJkiE6jiWR9G7d/8CO49bkUvm1he3sTjThEPU8Rks2XFzj1nj/D+CO3oz3clt1vI6ZTT4F0MkY6KVAP6mhOGggToIWW4tcsHyNpAOPlGFutBs40m8DqGgZ5gCnFrsOmAICrr70OV1x5BTqtJgbbW7jjjttwz733YH1jE812F7WogRuuuR5v/4VfFQDg2de8a54BwPeOknRPAMCc3KbGKGDLEotykwyDtI/nPPdZ+Kk3/9sLWgAu1QWAT9UDACyEcc94EgB4ZGKCh3DURQZANSDy4g6u4q+AjK5DE7P6yzOko8G+QdReJ3UxAawWASeipiSKSalx59DuLmsh8a0HZXJq2eYOH31pAEBJh3UVwqBm1CO1PYwGqJee3Zd+61V1kMyWCfh5EED2aQ4EkOK52zlUIZ/4L6Mi33fb+1HPRqjlJLMHiFhpUX85E4SJKLweALBEw1gG7DPUPuX6nqtn7ylX3FuYRFkiPrFjLnjNe9opE71G3BAAQD0ALzBFBoMpwXP9M89jVaK0iPPJ7BWoAAAgAElEQVSHJP1b4hOW/diut91XkB2AoW3BCQsqMaoFSBEg5QYctdHoHUCTvVStFfSLGrbJmGp31TZAiDpiNXhaSLWdV99knxUZBnvnAHuFx3MAgLUazJIu3rdWq2kJVQl0LHxYxdbswgTF0aorrItyi3S9/3Fk4nQa7ZVDV4PwXWaBVTwUgVbTIH+iJoKkoFttGqZcT8qYp0Fa4FoV2bSN29Np/fQzL2aluO67pZhkAIS1GEU2RavVxoP3PYCXvuSlsrnaOLeOwwcPS8hTEAvnCquZtKejcsTE7Cnb9Rg1xwP3QnI+8NK49ZXfORq63UUL8iLHvDEKrv9ycAGmkxzdVh3P/eybcfMNV+PYShOrTaAYrssWLFJlyOZFlW3kk9fZx7tZVU0keQWy0Kz0SWtdc/RGDlv6kAeBAAC2ADS7S/p/ggBGod/J6nQ2ZC8OADARNmvXcQCAxpf3U2bbTSQQYDSpCwBYO3olmldehxGbdlptfSCTT1unDfwg/ZDrQHXMzk8mG19ag1yVmOfrKfzV6mA1eJ4L6h2bqAQL3N/biJuN/N3zdDdmd5nlApVdP9nidx/Q8nspRMhx4J/xZdKXbVIbhb4qdChQz4MjZJkUXNPGYkvxGXBN9uKrcoko+21dWO17ni9iy9pr/NidW1jPFoDG0kbWgctVDQA+Omph2HE8O8jAOFry1acZgmyg7/x/zTMPT3mwQB0m/hzsedcCb7VqtnS7xQFa2rKx2FkEAJIiV7tR3Tu1sPqWp4iC/5+9NwG37LyqA9eZzx3e/F7NGm1JlrExNrbBjcHzxJR80CSBNhiaGJJ0+EiHJtAZoJPuQJiDG0wAm9jIgzwg+AJmEAYPGDAeZBtbsqySSlLNr+rNdz5j99r7/88979YbSq8ESMbXX/npDffec8/5z/73XnuttYHOmdNYO3Ma7bJEk746g4GAexx1RsCF6zf0fQHSB92uGHZxpK7IvhQLH0sA5JLqMTOyeh61xTQKLeRYVjs9tA8dxemNDr72H3wLyuYUygYNwgKd2MN8iOCJYOIHv/+v4vLv+yf7SQCEQWPkfFVZtw9oue+bPoY/sOe5HjMsW05kkDyX1GJJOmk8hGhuR0khx535voK24uVQIuAEH55zFrVliszNOS6pAirtHlAxKhkbaOLKdclYT28qvhbjFF8nCIgcA5zjLuPmGsjSVEClgIwS44dkDf/qoILd9A+cvphpL1xPgafjaPm5Vh96AHf95psx5RbgGEAnJfuG8T/GZ09dxANnV1E0FjCUsJ0Ii5UAQF5mWDq6hF9759tQDvsyHpANIsYmbcopM0uLevXuIkuUe6R6A3jKGBMHfzNGXPZGBaLH5n+6AHgOCdBX+Y/Z1S2ArV4BJna6PoIwljGAko/KPUkNKoELH6mXIWV3v8wRMX7wZdNcRvxSJouYDUUHw41VGd2LNMPah/4M/XvuwcygD08aI5yIVqDwSg6GlHwnyF1EmQcv5bXnPgoMAgf92MFmM0J/cRH9uInCi2SqFd39yWQl04+y2sGgL8uStVafTTlOWJPz5MPNgA/+7t3IB5QoKrAr59IPRDq7udVBp8v6bHcJAMlNlPzGcVvGAHLSEJkQG911PPu5z8QvvOFnsbpxSbwR2NTQXIWyWt+8n04BsNfDft2J2cMm7fT0tDwvyzIEvBamtnsMt/QT6k+/yBkA2qGpghrn3krsYwE8UqO4jBSTgz8eCwBgDf0sIMCuRqM1XU0B2C4/sDf5ZPnzRAMAjAbeOPjLbGDLAODmWXOpFWq8GT3js/NdJNg4fwq91WVkvT5anLfJTYYBl+O5WPwb0y31FNDXltmnUnSzwFRUdftj3NWmplE2pDSRzqXd2GyXWU0BTYfd9cCCn9r/kJIMFtjGZVqSAOGqM3jphinFJ0n/hoatubwtlsdabTsRQf6c58P4I2iSS80SkLIQidpw2/PwphbhtuZkXGAnLXVcIANmoHQzZYnk4jcQufRE2OkcXO2aHhcQ8vEkYdfn8r/p9i5BsWakKN/bbcu6ru9A97f048ngOv6+lDFy9fK9XijJ2ZUC84rLW2Hu3IS1k2hfxX4eXQPUsevKsdpHTYSEDSJr1pZW4+dVAMC2tzXFv/l76XCULuLmNNJhil6nh9lDR/GNX/dSDLoDNMMmtja3JJkX6Yi55mpoqf/j+we8rgKe6ZvZzz8GQMbpUXWlzC8pNFH9JtkITNJEXCJftSQh6yHBXDvCS77meXjR878cyfo5uMN1xBhhqhEIhdcmGdZ3pLo+YnBnexn6ppPlptVjj8ELTcKsCSDRfIJeHM/TnptF3GqjcF3p7jI5tI7Ku63W/QEABVfrAICsXQN4ikM7j4fMG04DyDmZI8LU/GG0j1yHbHYRPUM/Z4LLGE3audxjYkhUk5hUBbE5F6SAy/I1XWmT1F0BAuzAXlGGAV9fGQb2c8pzjYlgPfLX74tt52of9G8MKI/nT8t1NJ+lXljUWXD7dc6vNrrU/67+mnpcCs5xP+Q/JlV2Pept5hoX6HrhP16HV3MMe30OKxnZXn5vByLrHicC0tQAUll3TOwNQCHCGAN4UPjCwj9gZDemowoAaDKr48OE4HYNAAA9czIpOggAWENLrimPHfk8AfHVbPUyNs6dRbq1AUJdPo34ZNQxtb6OgC4Sa3m+00wAgEG/J/+tUU+vlcXqqrUjcwUK+Cx+MpXuMXnfHKXA9Cz6QYznvOJVKIImSrqRUxog91UmJDpJsq/BA+Rqrv9+f/NEBwDq8c/en5UJWVEg5EWRk2mBWB2jyeJfpFmU1pkYpveZgpykTUthxjnt0gTSB9/D/rdd6/xex99Rxk3PrJHEKwJGSX+A5sIC0k5HMIioqRNe0pyj9VjIaaNLu/5WrmavigXb97tKu/1eGQAVAMA/y/MdAQCPUocaAJDH8woAFIm6T3s8FxkWDy/h19/1dpSDrgD1vEcJoBCItxNZuGSZu/N7Stnsfml9WxQAtzmGnlMt/sf7hP1E9npUe/8YIjRmgXsAAHLQBNk9pH4uAAD3f3J2/MxRAMALBBTMQx6vi2FnAy2pmjNsfOQj6H3sY5gd9OFzdDZBSgLabolU9hUHfuEICOBmvFe5zoBR4KIfu9hsxOgfPoxe1JC9ldLVAT0+mJ8HITxq/ZlzG68fsn04dk/WJPe53MGH3vfHSPvWZ+FgAACnlkRRSwAA5hkEALb6m3jmV9yON/zyLwgAwDGAympUJYznGjM/0/Cpcp7aHm7zV/uVHgBkL/HxJQDgoPfs4/68vRkA9ZuRCBi/58Wj6R+RI868vZbHfgBAPdmy1BGLJhIhjRptSXTqHSDbXdZAc21jAP/mGQBGC2No/XXFIOk4auKn51i2JPEA0Pmz1Eh6aReXHj2FzcsraHs+pmg+IsDMSKjLNNkTmqwBAGQjYVFlBGeTV69Of7S/IwggCU3GAGm8Aopxx1OAGVKcSUPNcyn8m0QwW03RolbUYssAsOg3A2KhAIB9yHqoCjT9leocrVmPAQbENJCsB0oTSiQcB1j6yMIW3PYc4rkj8KbmpUOZOAFGpYOEGxaTLZ4jvkmRgT7mTPZ2e1zN+rS3QOU+XqO0UfstDthVH6rqg1TFoFyKiURut/e169xqnLf9nXU7r30YTneoP8aFca3xvOMtbI/T9PmkQLbux6rLkM+0CwBQByX0/W2csWdCwagkLzDVnkGZFRhs9fGB938QP/mffgLpIBN3f5sAyec0hpbqLzCenGENLbd9DHMu6gnZQQCAwCuQDbbwjKdeh3/8TS9Hm5r/4TqaGErxRbQ+l2RRc/GKuslkTYAL/bxMgBRoGTMB6pCAsCkM/X4bTMB7hhM1Gg00p6cFACg9jih8vAEAmgDZbp2NNWpaKACAMG98jApXwDa/MQ1/dhHTN92KjYSGc7lOAmHHJ9WOBLs7V3LkldVi0mUdd1RLnOvruyrq7QKebDbLqTXGhTWQoH5P1AG5K5e5vqA14dopBkzel5MFv91fJgGBSTbPTq+9KyixSzCqv4f8N69NTpdty0AxrCr5TBZ4Gn+1hYRtil9N53BfIGNi/58EXYShMgGWyD1pR+QJgKPaawtC6T6nPgDa/WchrVRghSLpz6FxzXPHYLXdOK6eAaCGsAKeyMSZQDxjJF6z+Od0Hb/E+snPo7N8AS3XRchjSOiDwluCx1IbF8cJDMMRhj0dBUg2QH0KgD1V1epnjSETVhyEWSkyKHaeh66HDc/D4lNvww3PeR4KPyYcoqaN7PTxDPiU3+kEgr0ysKvZv64lf3uiAwCy1ixbxlwACwTw64D+Lp4Wo2MQUf2jWHhRBqkjM5W9SNBVBABmolCR9EUSp4FE801rbCrUdX7Pgo2wcpah1+2KVIzvHXi+jHycvf4GFJublWTSCQOMuMYE3TIQkmWIVnuueUPj4XSwazgGAGSUJe/TPMfaqZP4rbe+qWIAUHbqe1EFAHzhzAqyaE6K1VLc/hUAyIoUi4cX8aZ3vh3lqC/3hgAMxgTQxnnKQ9mYINilCJnJemtMx20Ff615Ur92dcDVZBgVI1NzlX0YALzzKAGkDNZnDGAXX1sCHgGAjEC8JwzaPPQFABj1OmjwuiQJOh/9KLY+8hHM9fsICeCREaR9DQEAxHaFAADfgy+iiKkAAIPIx0Yzxvr8ogAAanStBtYp+J46hpSjW/2AEi5KCA0rwk46yEp8+A//FElfR6/zYccAkgGw1enKv/0YAIxVYdjEMEnhRZzclYsE4Cm33oD/9uu/vKMJIBkAIoGTBuU4f5681+S6GJYrZbAEAKw03Gdzo/LgONgK/rt+1hcxA0C3KS46bnSKXrP4VwSTtB4GNO1AHvxxNRuUDeL8ys1agmcQCG3YDxvGZGz7Nmi7cU9oAEA6b8YETwAAdegXarYt2nnj1yjaFgAQOUCZgQ3mzrkzWLtwAc5wiBY7EUQNmbyIxIAFuN6iWmfbGewWTZ44b1VWqklaGASyCfb7PVDbyKRGCz9zzbkRGnd7oaLKVAEfcaMpcgAxBZT1Q5cYdeWXT0gqHS3saD4iqn/93LZzpaeBtDLdRMQzrkYv53okLTTMU+mgMHiOSg9D+MhoqNKcln+N+cOirSLpv5ukHNuMIGqIHMDhDNOktycD4GrWp4Iq+rm04DD6eOM7oBpkQ5OapMwaI7P9AAD7e5tQVHQ6I4XZlnjXMvttUwau6KSSvLfdRGr8OlouK4BgCiVjXqedR6V2jGnW2xkA23vdpui3lUdFCXUwzBIEPs11XKGhYZDiq5/71Ti6dAzLFy7LzGulCxq9c13LL+eX3Xu7eq6MQ5NTEEzaZP6Q95ZqEFlw1On/WgrnaEQe1pbPYDoo8JoXPR8vff7T0cRAzDf7nS34relKA6rdfpuKjCcfVGu7YgPY41SPAGEbVN1RJcpYcjWLcjJXKAHgGKCg0ZQxgDrbvXgcGADWA0B1rxZslLJMxrEpW0bWt+cjpb9G7ogcII/bOHT7MzEkZVZMP1nA6Cx6fhU2wDbzPQOG1MCuagzlRKIuiQSviKEI7nQfSj41sf9MFkOTDf5tRbdNnveooHYrgMf3u5VSjW+6Kzv1u++PexVvk8+qdzBVQ0kAgCKoeik//k5tWCY9GCahyGthP+0I81WHXRX5NYaG/aWd5iCMQtnv1MzQAmiqic+kCy8jR63eV4ACTz0DKgaA/Qw2Bl+dBEDim2N8OeDD80PtBBPELujTUQKdVVx44D5knQ3MNCKh/lIKRyM+uQYOvXOU2UA52ag/ECOxggyBkvRaanBt/B8LJiQpdoBESnsgSNiNDgSkzuMGLhYFnvF1L8b0DU9B7kUoSi32JV5Qhuhz37UAwO6r6Or2r4Pnb090AMAWRuPivrbD8RoQRBF5Y6aeDmZSi/gQsbPPkavJSMAXyrE4K57xLckyofa3mIAZ+rXkmjbHsQmorBHNCZgzs5nC/Jn3skcX/dLFaDjC4ZtuknVHaZsns9jJbFQvKwueC+OuZuSsLDGTHx3oEmpeZRkAAgAUBdZqEgCOAbQAQOE1RAJAACANZw0AwK63BQAyzC/N4zfuNAAAi39h7Zg7oNLuKyOChS2BY8/XBl79Wok8iOeVRaamgvLgedPYZ1gCtc9tAfWrlgBAzz83XEoAFAbkvV+KCaCZn42CoLbnwAs8ZMMeGrzGwxEG99yD1Q/+CeZ7BAD4HDMly3WQOIU8fdyw09djAyoJPAEA1ptNrM8voRNGymjiPkogAAQCOOlHgVFhzXKtyvnIVJJJBmvp4M/u/iBGPZ3AJudQvCnp4wV0e31sbG7tCQAwxrGx5/sxEkpVOKbPKcQE8OiJJbz5Lb+Gze4asmIETrKShgylMW4gjWCPe34NANC03UhiTOHPPIDXjPImAgCSF0gM9b4EABzovn3cnlTr/suVqyXxersJ5ckPiIa6YgQ3GAzENVM6PExOr6aNsMfxXs0GVU+oLP2fehICABzTNSZdjYNERZu6gqHwBJIAGA2gJDKGAcDzKcmE0b0Xnh0JqJ/NjvDTwJIj8kvk/R46ly5h6+JFuIM+mp6DkO6yWaKO7AxGFQBgHNlN8aYJcn1T1OtuUzui1Aw8RAmTwUA2MCblpB6TsiX6NtudFXRc3XG5cRJBb021hacp46cYCGzyT+o9ky05MGOiU5nvGCqoQdy1Q6cnRi+nbnr0OgilCOL58pFzjmvpInFoAhggdX1MLx1DND0Lp9HCkCOx+H4sOMWcidqBYTWt/iC3FYsm+9CixQRA8zmF1mb0+tvPtD7Lgju7AQAWPbXvsU1DS+Cj0hvrX1yRCtYKMPs7+1UuvWdAF/sGFUgwLmXH50UTGT5fj3dcTIzXjFnApjM2PqorQQABewJHYgodc5tBA0VS4q533YWf/6mfx+LcEvpdXh8tTm33XCiaJq2wsqDdmNx1BsCVf6M0T9W9q+mh3g72sxXi8eEjgZ/1cXjKx+v+59dgxk/QdrUw4Qg824PTWDbuolc6w/EK0d/XCmAmfHUAQGUkJmdUiyiZREBqHvV5QdyAa8ZrPi4AgLBfrPu1dh10HWn3nyCZeD8w1jMZJgBQOHKfjfwIU9fdjMbConT/6YZOc0JSV6mrlI6l0SVWa1NkR7VVUVuwk90DWfu1m7K+V1QJPfelGu1Wwbba9Iwdbur6OhBm0R4ygD2Lefksdq1c+UYWuN4rrtTvoP3ij01+ufcKEC7Xhnpicz6NnMje8rr+tkGDkrxV51Ru570BgP32Z2uqKUdQu1j2XSVPMFHJgpHjYmzsAcD4rZ397euP3tyEBmRsqzELVACgzgA4KADAHMawJ8CJNaEC5PTTcVm45eg+eB+6l8/LpJ3Yd2UfZIJN93D6APk06RVNOCcijTDs95Gxa2w+twUA1Ch5+7kmMJ4SQOAo3bQUAGCUFUgbLawGPp776q+HO7eE1GF3lt1K1lokVmfIfWX2scNY97qYXEP7Xb/91tx+v3+iAwB2/7T3jr2fFYBxpLijWz1zqcBhLqGj5cB57+kQ4rKbDIFUfR7UmNmFT3PZuAXy4NXCZHsibME6GYVsJVFiGqoeJ3K75MDyhRW8731/gNf/7/8KSBOJnwR8FQTg3mD3TZUAKABgJW+MXY8jAMCDIgPgMQAABSdhSI3KbvUI80sL+I0734YiGUhaN0pGWuAbJqIMjK2dg2E6FJNr9QZQNqeVLQr4K8DweBVaH4BKxlEDOA8KAPA+IgBQuowzBB0zBGQAEHQj2hOGGAoYRM+AhHZ+wrJN7/0cLtz9B5gnAyAt4WfaAOJ9rQCA5q3M7UMW8yzqyaILPAzjEBvNJjqHT2CDWniR9hAgYPffQ8ZJVqUDP26qRYUp/kv6khCcdApEji8AwKDT3xEA6PUHYhq4FwOAAADrOpeAPvMqaTgywqSYmm3gjne8Bd3BJvKShsz0X2PMpHdTID5wuwEAst8bAIDsGh4/vxIAsN/X2WH7xZkn6u+f5AyAOi3XJu7bQQALAPAmpHkaTSmIZPL7gKY3pMlcw2O/Dcoig/Vkij8jnYQAAGmpO0x4mihO6gf4RAIAVG3MIM9iljkHg4VsDhaAFNrzeDaxBQC0Kc7IkKHpe8i2tnD50UcwWltFywNioq80BzTWwjJsRiJkHQDga1hjtvH7GrJ9VUyy2GcCxtnGnK+eGgokA7Wdsy6HbSoXnWBA6leJ5lRbJAHcMKVDaAsg4wOgwd1eE2PCUxVR9eRV16XD2fQmYRcWhLaQlBItwddD5lCnTKqyi9wP0ZqbR2thCW7UEHoV0VXp9zIo0cBnsitfWy67dQBNyr1tfFVV/Bszw+r7mq/BZIF+NQCAPRxbIFW0Qm4WRgs9keabi3klICB/V1tj3KTrBZDVotvPJ1dnW+e+OpqK9l69mQWOmETVQCT7WpKoVpIBXdfDfIDp2RmMeolIAOam5sXQ8dUveBHyEdthTHasK7MZ1UTMuRo1ud2BeVsokiVTAzJ2kEjUUgu976z5ptwXnLk9wuxUgxN6MVw7j+/8llfh9uuXEOY9xB7H8aWVtldMhWqAGteOzDyuAyZG7iLrSliGGgGU/q+MSMsAEMopMZI4FgDAj2P4HFEUslNJfTc19PY9dw7Ce8VXea8aADBZgEk3jAmeTEgQ2o4UXuyTZKWHgesjn5rF4onr0JiZRTIcYJAkCBux3PN0oBdH7Zr235pZ1RNxy6Cpd+nsf1ugZ7KDV4EDpCDWku96LW/P+071vfzOmGAdZPsan9fHUsJf+U77WBBsm66j3iX6TwsMnVxh45dGSNMZ23Vb3gm02/0M7LV+rHRpsgdQAY0Thqj2OlXXXrr8uv6Z9FoWgIFwZH8TXgAZAIZ2rVIB/Vu+ry8SgIMDACV3BGps4aPIuc+5ogF2pQDs4+K99yDMh4gIFOQcr5iJA3fJBDhJEDgcFeio+V+vLxNICtEDKzTM/VELQDUxq69VFgoZN/w8RyOhH02IUQ50vQDO8WO4/UUvRhK3kTkh/JJeJ2MAIHVTA4Krn89uj/3yq4Os/fpzngwAgMR1uw9U5pkKKA9Ie3YhDRM6MiDrA/1NoLMGDLaw/OhDxuSVM+0zdAcjuf6Hjh7F/PGbgOYSgFCXLNuuxqBa47sa/YlswFCdRWogZoA00i7w8Kmz+C8/9TP4jbfdIVIvxnRKPxnz9wIA1HuHOY8yPA/2GDMAKAGQvTLPsV6TANQZANYDYCwB4MdQAJJylFE6wtziHN7yzrchJ3hCY0ABCLTLLufEFLOsIVhPhA0aR3OEt3aFeQwK6ivbV6fi2Iel9SsDYJLhdBAAwCPdvixqAACNPzP4CRkaBCUdOGGEro4qEqCoQVCCPh0PPoBHfu+3RQIQJQ58WgbIaFYHicvrKFmw8FsDAQAcaUqlQYBBFGCz2cbK/CFsSBPTjEtmV5zsIu6tjEkuTSgN85m5QpGIJCp0gaYf4sN/+AH0tziKPZPzpnkRz7UjEwBW19b3BABcAbykzSBMAzEXZqDxCXjkuPM9b0d/1EHp6HXeCQAQJsouElb+nGxtAYJdVwAAMV0VZsdeketgK/pv+1lf9ACABBnO8+RooZROwzSc0K6vJJ+VScnBTv1+GxR/b13/ucDtPy4ijq3gGLedAACdO749OayKGqs5l8LaFivbixObqJrbyYzAo5HP4zgFQEjGmpB5lNkaB3/ZsCzVWc1D5Z8UCgb9VeaFMjSm4lDo/1vnz6G7fAE+TT2cHC7HtolGSzvzOwEADFhjgqKVCVgwSB1sRa/FJCfLROM4Gg5lxrrO6Kv6n6qRM6dRpgMwFFG/HMeImw34pnMpu6WZbuBaxEOKQx4LtXZjQx5brNqjtJ1aPl011Urh5iZb/Y+gCZFMz0WPTsyNJhqzc2jOzsGLW6qz4t/LBr19hu9jWcWaehsTPUv/r4o5w0ux3ckaC4Dvods3P7KCJZNJivxNTRMn196Yv1ggQEy+tnXhrxxJvk0CUJduyBvwGtUSiKr7bxab0bGPYQRbPNjQPT52/TTWEdb8d+1kjr0Cxq9BpHlQ9DE7N4Pzpy/g2I23IF/roLfRx8qFFXz3a/9XYQZI94trQpJ+fb6+AzcrnRBgO7/16yfn2HoV6O2y7WwpM8Pc/2Y9WX2xFiOMPbTkydAmU2H9PF747KfhH33jy4HBOvxyCKccSRdRr4nqPy0yogCA1XBu9+uy119MkCxzpJqToF0PWR80izLdf3b+vSgWRgCNAcUL5ZoBAF17llatc7BrDIAylS6nlJYCnBnZhOtj5AXYhIu5o8cwv7go9744Jlt3Z8MGUoaFvRbjYsV2qOX3NdpgfU9gQmzrm2rd1+6N3VLf6l12MBAc3397d/93iwX1ZEdYTLUCbHI/2xNA3OXYthVYlkVhXZ6r4t+YZEmMGJ+FOiNhZwbCdgBgPwbAXvHQbqN7AQCVBM/Sf00xJvdGWUinXcxGRWvL+3ssAyAAJR05EzulkJL7Uv+Wj8cDAJCOVOmBhuKBFyIghXZzHYOV89g89zDaPsfrDmUEKugKT++SkiNzfXiUoNHVOknR7/bEGJl7ojiqG68DfmUcYd5kC0G5o6ib5sfIMjRTB5EjjjRYKwoc+crnYPFZXyGjADMngJfRmFABu9LJkfqZUNd96phrHjqT12u//Oqx7Hc7/e0THQCw90A9dlgAjd1dzwuEQYh0AHTXMLx0Gv3LZ5GuXwSGW4gcgTvhc9xfWWKYZtKlnV9aQnDsKUDjCBBMS/EuMZLSAF5/yiIDH4NeTxhR7JRWkzs4xSVNMRxluOdT9+Fnf/6/4o63vx2zS0t07dUdyfMEAND4Iii9YQCo983jBQCIe7+ZAmDzufUaA6AhkzgIkuxkAqj7YwUAJCPMLs7ire+4A1k20o65OiFKhLIFPj/7Fh3qO1tYOrqIVquhRaEBTyht4YM1B5tPFuxU2v/Y86KeC9iYbvP1q/UAYJFPFl7i0l2fkrwEJXNGdk2A9fQAACAASURBVPQdX31Bohhb2UjSUxbeMXOKJANOP4xTd92pAECqxoFeqZLXkUd2ILv6ZMvSr0vZhgQAEt/HKA6x3mjhTHMWnagp3XXJ78QkOxCWqhgDZqWMbmXhLfGwSCSvD90S7SDCR/7og+htdHcEAIajBCura1cFAJQcyexTgkTmQgEvcjHKenjPXXdilPUrAICjZn0vgO+F0giWSRYGANgO6o+jhQUA+BNOAWDzVmUcRjJ7rUHo7/D5XyQAgDmDNQmA7SoItWc0lM4/Z1gKXVXaQXaDu8YOiNG+jnOo7YOFeFMwYFgKSRhGAgLQANALI6HoTEoAxh0lTZK3P+pouU0ADY2z1p28egDAliOPfRVqEaMVs3YMVHdvqchyONrgrgABde/XTiEfTJBjOu9TnrG2KgBAsrmOkFQl/hFlAIYyL+8nXXKb5DNgKQdAiw2bStrMlPognW9MAID/2NEgrXHYH0gHhCaQQkszgVo6VJZKzdFKo0ScbRvtFqJGLBulkI7pASAaXt0glAUgPUkdz2I2vaqpLDppQ7AWtFEsxqUTSeMmbhoyD5azZ5kksTBklxTAkB2ZmC7qC9KppMNqycKfNM7M0J+Ny3wlKDdJ52R/RTvEttHL9zQF3gT9XxIOgmcVQFIJxLf1a64WALC0uXoiI8mXKTCr1bdDUbFjf0iWvF1INoU33fIqoRzT2cels14r24HVoF97/hUyIj2y8Rgje61JNyvhN32srq9iqjmF0A2xubKJuUPHgMLDf/vpX8C73vEeuCUNmnwZPUMgoNr4RW8uLgZX3HzVZzboYL0rOU4WdOzf+PjVYIxGXMTtqctj8jbobmFxuoGst4YGBvjh/+174aZdTEU0BOvAN+i4OEPXJBLigl9zl5YVIUXBOGJVzJWaj4RlT/De4BWIG7HcO+w8CQAQN9hyQSbyF1sAjvsfljMpl7g2JnD7WdJ443N9iuSIn9sASkazqimL0TiTDSEaVbEql3uv9AN0kgythUVMLy3Ba3NCgYORgMIEQzhOS9eQgJiGLi8rQM6B/o7HWLFbanxPPX79XDuxA9SUy2hsJ1aApZ3L+d4zNO/dPasXUDsV81UBXXuTOjtAAIz9HnsBATUAgLHYal/tS1ZF+C4dmG38WT2T245m+/175YFWXfvaU+tnbBJgrL+C9QDY7eML7ZrGW3TCMYW9dvbt/sSYqQwUiaUSQscMAH4WC07V34P3HM1X+dWuuSuPQXfZ3MmUkprxXi7QDGIpwsrlC1h+5EG4oy00vAL5qCdmi3G7hWGWY5DQvJSeJX3xyWDhrwAA91uzh+dkmHlS2LDIUBBgvB7IgMqJ/FNLnvmIvIZ4aywnKW572UvQeMpTMBBjMBceR9qyYGWs86hZZscA4BS6vdb33yQAoNHJxDQBqJXmzEKZBm9hFFd7ecX8EZ+f8QqyU2TqOY5+IN1X5B3M2raxRH5q4p6sjdqCHJ+L+sQJ/WlOeUWSYEj99mAgjvzdrY4wKJtI4HRXka2ehdNbQaPgVCVRYyNL+rJW2MDg/kDWAI3sinAGG+UMingKQYMeRwr0cI+KgzbCiOzHFuKpGYRTLSBi3DS3IO/lpMAd77gLb33bnfh/3/jLuOXpT4Pfamnn3OZqAiQp4G6p/zYHlLN0jRIAAsiM67xekvMXKgH4nbe+GdNugQZd/jnelZpvMwXg5Nk1IJ7HiBNhBPDlduQIA2Bmfga/+c63IaU3CU2oeT6Y64mOXUf9MY5tbnSwsbGG2dkmptpNRHGkjT4WzARLhH1H4EFHLgoIYL6O8w97p+n+wu+o32curabRKrvhtRLPgShGIR4O2lGj9xQ9FmR6CgEA5qJ5gmI4hJ9S/udJ8Y+Icp+BMBbDwFPTaLIVzp3FqTvfrhKAxK0YANwDE1cBALZYtK2lcYug+ZA5RRwJA+Dy1AL6YUNGDFowTSj/ZB/QIyKIkBB0IuggWpMUZTpE6JVoeSH+8v0fRm+9Y+j4HM2ndw3ZBkmS4vLK6s4AgMRznXgk231BmW4gOQU/px976A438d7feZcAANKhZLwiAOAH8N3dAYD6fs3rRnDHehSQAUD59pcAgP2Sgr+l3ytt1Sb0xvBJqNbacSRqTQCAun9xgRekin9vDTlM8XzA4+VNqEnGWCOnTFp1b2XxTwSJnWSufy6+iCZuLOJMQrBzCrd32jdOoGwBszsDQLrNZgwJ83n+N/V/w0HP9H/3TiL3OjVWO1bBKPWXMs73dju0r7NtvjWRaTFjLBGhQG/1MtbPnkGxtYVpuhanKWLOYKbesMgxLIl2liiMs6gdP1Sdj+pg9UCY4FnEnMkMdTsMzJ1OB4NuD80gQmnm3IoxHXVOLLjFM4w6YLEhREkTFUoBSPeKQp3fxATOZVFnzQE1mbBBzBYGekjWaK++22tqqA9bWI0LUiYJLLBIqcpYiHgB4qlpzCwsAnEDeeFhhBYyL0ROlgQDNhke3H65ceW5nDuJfSbZyamD4uuK+6kyMpTkPTY/qQfA7WOaasduMSfzOnzOWNfmVDNzeS6FbWNm6NqEzp4n1dbtvNZlTV3hgTFejWNvgvE52w6P2aLSvoXdcPV62ASt3oGcXEfV69Vd2gXsUekBQQCLRWhi48LlZlSSjuvhR//Nv8WHPvARHDt6Hc6fvYhWc1qYlgSLtLZVDb0AEjZRtAZBNT1hdVw1SYCdJjBeO1ZbqY7kctXFp4KUO66FFMVgHd/0yq/DVzztKUDSQeQkaEaOaHPTUV+6SQ1ucCjRG4zgBTrWiZ9L91ztfOqYPf5Adc+Z0f7J5A/5BRMHUlIHmGnHiMNAim83iBG3Z+BFTWRMbPwSGemJLLjp18FnGVCUs4IZL0ldpTM/aZpE3wmWsSApkxEaNGFiYmXCnxqyKQBnX0uLc5pnBuh2t+AFLmbnprB8/gKmwxYyx0Pj+mMIbrwBCEKMRjnKET8rg6WLXpKgfWgBG/2uAIHcR5wkVf0yr6Pp5grIZcz/7D20rYA3jv/VPWC7ybsE2P3Wv0SNCWbO5EvtXUAR4EvVBMvEKH1NG5EUAKoX0RXQwXXlODJD3n5uy1CRvzd0cQIZkvjmZhrDBJWZDK2dHhYYUGaUwVcnQAIWayx+q0fdPKAO61VslDFQbCOAdOft562DIOZnEtMmwpM9p6SyBmTQMEkXAIDrV9ewHjP/X0oh/W/5oQWHTWe0Yo+YK2D0xbJXmYJ0e0waH0zuAj0C5c0YYQGMNjbRZhd2bRXJ+TNYvXCGlrLCMnCN2ZFN0nmMPNKmS6b4FgZ91eEK3d+MZeTx8jhsB7Mu4ZB4L7ZjCRo0AesUCP0WhmWIdcfFc7/tW1BOt9CTWsVFyJHkOQF7ZQPSlIyng9LBvSRsu9wa1Y/3g8f2er6+s85tl4hpPCi457o+GZocmsgii/Ry6qc1Vitqw1GKpHhz6gKLZ0cYe5ReM4kQqV+Zw3dIe6Y2knGYkrGCgQilH4rZYuwVMqpxNBih2WoJEMN578NOT94q9CNsbXZkpOygP0LK4p2O7a6HMPQRBg4w6mCqGMLrXEa6/DBaRQ/NMEc+2ITjAzkLe2nEaClnO/BlGaFwpjFEjpG3idyj3p26rhDOoIU0aaHwF/DoygZObVzCAAme/sxb8TVf9TzJe5A6+L//48/i4XOX8IpveA2+/Z+9XgiQw2QouRJHKluJpTaGqs5DfRPfAf7e76qbe8Xg/4wRmefK1CgnG6F7/izu+PmfxfF2A0E6EAAudT0MnQgPnF3HA4+sonSnkZUc45fBizwp/oM4ICET73z3OwmbyO+Y662sreHIsRNYW9tAmhWYnZnH2bPnceLIYbSYXDGGMicV3TwbSDpOj/mJeF2xYZUVSEi7J1tWpgfQM6BAEEbo9AeIpqdQJGTSUJ+fAK0Avf4mwtBTjw7qPjnVod0i1ANnxG4+6wo2cZihqteIAGwENZJEDD+p/8fGOhJ23WemZO1meSKNhygv8Mgbfw1L3aHo/z21ypGlTgCAn4VGD5x3z1ymnwEdN8CwPYXB9BS2Gk2s+Q2kYTwe2cqpEZ6yWrmPU0anNYI2XgXcEINSoOn6+NgH/wyXzl6QIps5onTo/RBpmmOUpFjZAQCQPUqTEbkPpRFH5gIxRS54nq4iRT/r4Y53vxWt2Qa6ww6CyBcPlIigxFDrMgXgd19vdRN2/jeL/2azWQFBewHIV7eK/27/6knOADAdIqtLrUbaWPSVQFcmWh2CAEr9V6RXKaF27NDVFdtXJFdmQ9dEzRYhxO0M4mfeQ8a2SZeItLsQccwFROoONwo18TrYo04BPQgA0L9GAMBqZw4GIMjnNuYpNPOIqMjod9G9tIxkZQX+YIBWViCSgkNlACPOKGUQC7ToJtJZsfB3OYm2a2HlF/ye9B/KAdL+ECUDpR3twu2CiDHf0zjianENQYS9OEQQR7LBMdAxm2EBYANFZaZjuoKmSjIBy5jn1C63PXMGP93WXZWPI3PJOQKQBoAl/EYDrZlZtKZngMYsMncaXcZ7KpuJ0POQ2HUqOGKQ42BYIHEj0q4DgQQW/6nwBh1xYq3G0Bkas8RWU3jvSQGWOnb8YfR+MsCLGR/EpNJq/q0EQIsM/du9AID6cex0aeUTVB3S+hoc/3dVPMgLWEBgDLqID8W2Rw00sM8w8cU+S76aqt+yKarf2XFHAgC4cGcW8Ib/+BN485vegptueAounr+MdnsagZhwkW7L4lePoc6OsN9fyQAaH6ztTGtfUZONsd+BmTcuSbwjHcDIy9BwUzztpuN49cu+VjpEfkYQjE2bQnSPNOghXZRHxBE+bthUmYjt4rBrb9z1JXEnq0YAAN/QoPm+PDICACnyYQfN2EczpnFlKGMHKWPxohYc35MEVjqLgkapTII5shiVeT463R44fzeUDgtNXPtIUhqZOWgEPhrGf0QuCYsNk9QrFdtDqz2Ns+fOY2FpAUkyZF8GcRxgfXMVRw8dAbYSdIcJkoUZNK47jrI9hZKGjm4TThmgTHI4MzM4v3we/lQDw2woDuk3Hj2K3sYWHGaMBoDmMQgAYIAAJZkZvodkKQZoM6AZ/+6qOuy7xLVt6/FAGwhPeqaAobk/rtiLhBk1vl8ZgzU2jI1OFUgzyEElU9HyigWAmI/VnK+VVWvOxS7HLbupAenr/13/c76DMlTMnS1/WLv3jYSlkqOZLdLu1HIE1J7WwIL66/MY5bgrZtl2QJJ8k6DgFAOeFS3+CQIo+GS6m2JAKdZrepxyH7HoVHBJslXZK8wVMNJEglzSwJgoj+rXh2Bu4juIwgCD1TXMzc0Bq5ekAFj9wn0oRn1QI8vcxNp78P1FukLgtyzQoGN2tyOj3axBsS30ZT2zeNlVxpEjd2guGKLs8m9bSP0m3MVDuPklL0TSjDDytbwnAMBxYvQJIqA4IrBEkN2OZz3Q+rUr72D5k2UAiG6bPg1SJNP5vYATRAiilpiGek4Ah8uYRnqMhrzEvHxiJE0/EwZQDzmBSVkrqnV28xTgNSBIGfDvyHoCiiACwoYwUp1sIEatI9K2yeTIC4yGCbY2tmRSw+lHTkuOQcd9FmL8ygXJIiaOPKRpB17WQ2vUQdBdgb91UQAA32Xnuy9TijnCPRXWpILSzAU4390tOMSvhcRJMAjWUAZDXStZDPRmMRrOoJNO43ICbEQlzm1cxCDZxHTo4bu++VuBoIWf+IlfxINnL+LLvvIr8EM//h9Eip1wrYtxsnpLqARmzKKT72r31AEvve53BshPfX0/el/0zp/DHT/3MzjRihFmA7n3Rp4vAMAXzm7g5CMrcDCDvORY2ARe6KOfDioA4M733kmbSvlHGYQfhFjd2BLJw5Ejx3Dx4gqOHj2OweYm5pm0gusilwaMNGHIajDrWmdFqdQ4S1ioK9DNxUbmAk9VSZd+fj9MMJv7YuIHMjJiD/3OOpqc1MCFJQBAU0ZGEwCICExJs1Fd9ZV7ZLr7CT1AUgFDeltbWN9cx/2nTuIfvu5/AabbOjngC1/A+TvvwlJngECmISpLVcYAupmaAIr2nYvdx8Dx0W9MoT81jc12W8z/ttjpD2PDVlKwT6SOpRb/qrJVliIZhrJN8Fi5f3s+PvPnH8WF02erSVxpmoEsaQEP0gyXli9fwQCw60Xkz5QvytriRC4uOx3dawGA//6ON2Pm0DQ6gy34oSuyjICTChICDZROPXYAgPmI+BWIoeDBYs9B1/zj/bwnPQDAJJE0eqEqyxQTS13OBclm8c/EMUs5b5ib4RgA0IVpkpkDnFmBEQR1UlaBpX0RXZNNlBo3mqZI8GV3yEcYxogMtSzjAuJG+PcUANAkUmUOLBiIhHN2cba1ic7FCxhcuoR50nW48TJYOqVsZplQCLX4oHHJfpMc6toeW4TKz4oSnbUNFETVWahKsBY+kYxKkpVhiiExRGGs9z0BAGgURg8HCwBYfZy8rtVTM4GT78e9ZktpntSfTgIAdjWxEGJ6nnJGM9kJ7NxEMdoEAeYPAc0FdJNcXFsR8gQ60lFl7I7YdaBJEAO76XfLTFiaNxkNRiDd6nHyWe8Y1rvSu90e/Bzbu/qmsJ/QRFfGfzVgQUxwRHu4+2PvDqZm9DUIwryQfqCqFKiSjVpxb6p40bpue5g/HmMEFXBg30konUZyoRRGc/4M2mA7LAQAup0BphcO43ff+9u44zffgUcfPoPp9gyGwwTt1pSYUk5uIRYIkALRjMfZ6QwpldS8t5iNjQEAAwkI9Y6domFvA5GbY7bpwUm7+PZv/WbcfGIJ6K8hdjNJQh12MgqafklQM6Z5NPixLA0yBcYAALMXgkkiy5FPYVgCAkaoPCGOVN5CbT2p9a35BSwcOyEdsK3OFpqhp4CbKebEaTjjMWjnROh2eYo8J53SkVnGNFxigkWa4JDdenN8WljVZR9aRE5NtXHuwjnMzM4gikOsrK7KzzihoelNYaU7QDo3hdmbbkTz0CH4fgPOsMCoM0K70UJn0ENraQ6ZX2Kjs47DS/M4+9BDmJ+ZFRNXAS4sgCNxXi9KNU+7BqhZ6Yn9upP8o36t9wLgbOd6rxRkbwCPxbwph7fdI+P7RPbXGgAwZgNI20VNSKvxWGMAULpfnBk9HI5vxBp7ZfsNuvMtWCV6xi+juqclRFugcQwA7DQyc5ws6mFYjxfB73iN7FjYWiI3KZuog4j13xEAoJ5VyPglAQBlASgAII53pvuvIzqVqbMdAFBViRkTatYJ1z0pv9rdsytkMnapHM5rxuhsbWLa97VTuLWJzUdPIelsAOmI21XFQFBmxpgO4XNmeJEKAEBKuQUbK3C2xkqqzmPNEZ4GaqVLPW8ADD1keQA0ZnDds56N6Kk3YRT5SASoVwBAi04tEhJ+NmEAKGR30IcpLQ/4dIsIMVqOAYDUAAB+1BJvBcq3BDiRyQglfHbdxSCtwJCFDvdn8RdRzxSOlqZ8kZFT8hbGN5rUMT4NR0IKKYNYxuQlyUCpyXkuRQ9Hyp47d17cz1kIccQeixqOMxZTxiwTUI1rJOJxFD3EGMLdWoHfWcV03hX6v5v14NLITbr/CtJK8UngpyAAwLflWm0idVIk4QZKf6RAVBoj789ilMwiCw/js2cuYs1NMXAIdo2wce4MfvC134PP3HMv7v7LT+Pk+WVEM2288S1vRkb2QxTIZyNIa7vgWqRJlBwzeg541ezTJgEAGa2cJ+hfOC8AwPFmtC8AkJQp3MATAMCPfGEAvOu33iX4HHM+wqOUgcatKfz+H9yNw4ePYnV1E8eOncDN1x3HUisEJ9+rT5UyANSXS9c1i2rJ5cQIjzGBMgLtkLMuidiIiUL0Rxz07Oko4TRBZ2NF2JxZOsRUq4mAhS0BpCiWUbZkXxAE0vlY2qnXK6xggKy5NMXHP/gB3HzDDUizFB/4sw/i27/7u5DTDLDVAC5dxsNvfisOGQCAeaJEGXl5MgAUIpNjJVjiRxi0Z9CbmsZqHGNNWBUBSpE16z6hHjxkN+RC/Zef7wEA3PexT+IcQS4T+0j757pnE4AMiYsXlq8JAHjjm38Jx246iq3+JjzTbCB7pUi1wadxeu/8swKrHUfyEQIArOv22m+ucWn/rT39iwIAsCZ7OmJMKV1Eelj0k+rOzr92BlQaMKb/m7mXByzAFTqo1JqGVWDoqKQFGgdJLQo52zeUxR2QAsa9waBrf68BAEMtZmeOwSvi9UmG6C5fxOb5c5iWLj+NihS84babECTw2NXQDU11eFf3qCc3NGhJBkNko0RGIAnaKTPVDS1RxuZoQS96R1PscZyYgAB0N/djow/TJE5TGaMLNk7n9Z/rr9md1OO1paqupbG+2ib3QnKSTEkNXVhEsTNLl93GzBymDh1H5ocCiiROKei76MlkukAJbk928gLfTQ0ZlRLI9/ANADBZ+F/d2VRddL1zXZcByF5CMyFDa50s5kUTWeuM7vSeewEAct8YDwNz2nfs5e1UZOn5t54V9XfedmHML8Ygoe046LMJClWOEbUuh9Fv0miLo5Y4P3dICnuIu3//bvyXn/xpSQY6m10sTC/o/l1zWt52NHsgzAoAKFQkZNaKzszvTD+Ajswc/zXqI/ZLNL0M/c3LePnXvQAvf+Hz4A7XpYMkemYmUNz4yZSSDk6ANGfpUqMrGwCAzuaUQJBJwvOra0xHW9r/5ucgfb+fZmjMzGD+2HGknoeVThde3MDRo0eR9HsqweF9TvM9MQXUboHPrkhKk0K+JsfGZWpkJl3VUqZlFGGb0KEaLRrWhV4tQw906VY9Qnt6Cn3KnkYp/CCWBCOKpjEckE3UQHBkCe7cDLqiU/dwaGoejdaM0ih9F5eWz6I930YQe0hHPTgJqdcN9EeJFGJ10Iaf+wrzyokC05Y8+zFs9rsP94t8e76+hDbrxqIVcX0vsv9d/5l+zprGXQrgsY7Zxlc77ooSODlG4zFiWRFy/1wBvo0/bT2ka2PfmsCauFlJCQzoZEFMU2jUmUjyXjvIABT70GOvJ3k2GeXXioFjccH6deTK53qUN6gDABa+ZRFkdKpid2oBABO3ZDqIFgX199c8xjQO7Oe2/j61zinvP3YotzbXcWh+HuhsodxYw6P3fx4zjVBGwcl9IGCZMhB0dJVQKwQYLoddjPo9DIfD7dMoTMy2Eq46yDuWAmQkVyMkEy7xMRg58KYXcOvLXildxjQOMGLzECUCyh8JAIiRuov0CQEAMGbpPimSJdGuc349z2ukI8wYV0i1Fq8gnVykRVaGnAaPzVCurAg92MigzwFN6ejIyNjBeNbpAv2h/NvoDlCGMVrzS6KXH5COLSQQXwvNRgv3P3ASm1tbaDRbAuDqaFWV1ZDdweMg6yMOSjj5FpoYIV29CK+7jsUgR5D2kQ22EIZkJDBvYf6iIK52/1Vr7hTUaTeQuRlSbwPwEgUt8yby0TyG+TweXslwtjPAsO0LUOAXQ6w/+ij+yUtfhb/66D24//IWTl5YxvLmGn7n7t8XQNiNQwF8mfdoPmW89MztrTjAdmBrvzi30+8nAQC+ZlBmGFy8IADAkchHlA/3ZABkNJuOfPQpf2MDxS/xnt9+j8o8fEdYahyvubK+hk988lO4/vqbcd999wuLt7e5jm/7pleJ1M1OZLH0/woAEFuCQrTnooN3CYgzVvC8ZPDzkYDZZKFx0hQBIH5NadrnlFhduYS52RnEpNkTYPRCZAXp7pSARLInGmjTaOJ19K0AAEWOj334w5ifmcal5WWMsgQvedUrgOkpdDbXMVUUOPUrv4pDnT5CkQCYRhGbbGYMoNwTJZtKLvp+hE6jja32FFYaMbb8AKUf6VhqNqrEOFsbB6zJyACghG8vAODzH78HZ049orHJdUX3T3k092eG+AvnL14TAPAzb/gpPO1Zt2G9s0b8RCfPCCNDY/5jBQAoVaAEQKRnV2GCe5B1/bf5nC8CAEAXmziXCu2YSG2ujv+k/pMKUyf/2vzeaBS3JUCP8czzpYjUy0gPGW9kNGJmRBzvBR0JwuLQl8Kfi1t1lV8CACRNZ35NKg633jwRl9KgzJFubWCwuiJAQEgtO4FSduPp6ZAlUvdxVBdP+V7DOMbrQrspNnmxCTs7/jL/eDAQSQARWxqT0RyQ19d2YPl+TA5IDyTtnbIOarna0zNyPemaKxQUk0Tb15fi3Wbphjqr9FBFoqyhkCDlsi9aupxdjAy+pNRxtq4ioxxVJt2fKEY8O4/20iLcVkv0oH0yGTjj1/VEcxYxOJuiTM0Ude4uv7KrwfFMVt99tYVn/e+E4lyTDtRlAFLUGY1u/W/s8+U8iAv+7jfe3gwAJtBmNOOOL2GrgnGHyXbvq7ak7dpf8fw6R9ECANsPVM+j3YD1BQyuYNakGvVsrG1ifn4Rrheis7GFqWPX4dSnPoP3vusu/NHv/jEcMyJjp4LoCtCkTnGeAAAqOYR0wdUEkP+45kPfQUzpTJ/u/wkOz0/hn/zDV+P4tI9yuIGSGki3ROAx4RR7W4lZVwIAnDmtmlnV8poEnwBCkSOgIZOhGLMb6jbaGJQuhkTd2SmYaiNotVD61PEDi7OLQpGkHi8MOJY1x6DXxWhAYIAuyjrXmgyFmHrIiPG0QDEaoJtmyGJq+LnGfbiFB08ALe2EsDPDvGll7RIWDi0KkHF5tYO4OYu4OQd4LfQSH3d/5C/w+x/5ML5w5gx6aYY4bKBBSvcgwe233IL/6YUvwMu+/mW4/uYTyIohNjdWcGRpEfloiIyfo8aCqbq5OzgE77SWx8alj3HzMX8+7qzt/Py9AYaaWalWvZVMwc6G1ALQgAQThoxCUE+Houe00ge+H6mtfJ4tnqvisRYKKybBtvVsQYjxZ7Hd9/qnm5xZXj8HchxjD9jxzHK771sgwBYjlcnpdnq/PWZLi6+icQ0AUJsuAoCG0m/0/xoFVAbjuFyHnASgHTo5tgq0NL4f26RXrrCiBDgVE8BtUbl21VVikOYJagJt4AAAIABJREFUmqEPX1g0wKOf+Dhivlc6QhyQpspJOuxNmxnuNAbjaRZ8LMNwcx3paCBeRZPxn/lUHQCQhLm2h/J1aZYmGuEiQndQorV0Aje/8lVCAc+bEQZGXsKCk51nFm2MSanZK5Up9HfDAOC18EQ3pPptOsrzagoAwEIsbplxZsbskxGEJm8FC2Ge7xw5C8cgAMgGJLU7zYHeQMAYcOTwo6fRX98QSv/GVhfD0sXCdTfg+ttuh3/kMFKyCFhrhrGAiZQT3H/yJHrDoXQb+RCmBYE2Mz6NcVBioZPATdYRFQOk65fhDTpYijx4KXOZrjC/rEmrtjbY/S9l6oOfc31y5HADGTgZYIsCSwGIyqKFvDiMobOIj9x7BmlrGv2wxMr6RQSjPqbzAl++eBzLl9bwyCjHfefP4+TpR/C+P7kbbjNGGVBbz7W/GwBgGXTjHOcg0a8CALgPafIEwjGjS8v4zZ/9aRwOvX0BAHa6PQMAuETADQDghmy4uOj0e2hNTaE3GOLz9z+A2dkFdHsDbG5uod2I8Jxn3CYAgFLJTeNIGEGG9s5pCKNEfKfkjHu+SAAkNyp5zyXAoAs0p4E4RjkYIDHNw431dWG+zc/PI4qbdB2GR15JyeuqRuK8v7lfC12fRTvBcd7/ZkpJ2u/j8sWLePjUKZy47jqcuOF6eAtz2Fy5jJk8w4O/RgCgh6gy6STaZAEAprQKHmWOj64XYjWMsdZsYm2qjSRWeSDzBIZx0fsTzGSlLQbfOkZ4LwDgcx/9uAAAjDXMFUn7V3n04wMA/F8/+WN43gufi9XNFZB+JAxwYcIYg/Vxb2fXJVgHZ5mnEAAgEKCeFgePXQdZ84/3c570AIDt5tdTBpo0UeNNBgBpNqKRrTZZ03N9HC6cAgAMmBxzoSCEFDo0jJMN3Dqsu+oqy1nypvivNJTGnO1gF/bJ7QHAc5AldBqmmQnvJWUBxKLlSlD2e3jkvs/B47zVokCTOi+a8qUc3+GINovU+L04PPaaKBAz1rJqvqtZISl1o8EQw35fjFjIymL3UWjzIkjWoMiCj6yNqnvvuAIA8NoSjJDROaY7Ju8lCfW42y9vZunSNhE10hFraD8JADC5YmDN+DFFLqLjfAgsiHbMAeaOHhZq9RAOhlx/UVMMA0f8LKSSSndWu6LSq6AxkU6IhVeye7p7Bb53AW66eBMAgD23lvY/mVhW35tpDgcFAHS7VTR999cwFOeKfDjepPU4JmUE5ui2veAYABh33SU1q+h+41SmviGQMtbUon92njPmBM3udXpqBJg6+IaXfzM8FsrGM2Gyk1wvlOrgiv5c6ffyKUwirQAEz4cBR0jTG40w1WqJIdVgawWzrRDD7ga+4SUvwIuecyuCrCvTNtwy4YAy0I+Dp0Xchl3SFbnuDNVaWDIqA2DhO5L1WyAsUpHvhDT4Eco4k4YQFzcHiOYOIQ2bSLwA7YV5zC4tYrO7hUdPn8ODD55RR+X1NYnX7UYDx48cxs03Xo9jh5dw+21PRZGNkA57GA17QolkwhOFvnSauiVTaA9uEcIrfPg5x43JwCI4DvkwQ8StAJfX19CYmkPpTQHuFAYjD+++6w/wO3/4fhJoBZjwWi1hK/AWaXB2eaEz0i9cOIug5aM5FeHf//iP4lXf+g+AjTX0e104cVABAFIgyVKxhp87m1hakIjnWPqyBwXAtDV+sK3DrhPRotcp6NuLfb3/9QCtFMDOBReTM503oeOUzFQX7f5oUizGjjUjv8nivX7w1SexxXotRu8EZCj4aO5iU/RXAID53hbwFkioooGJvwrg734KJz046vGQ11pnePDFVBiuMO441nqummHKP/GyMW7o5pzSzLJiVcipVsdxZQDoxJlqgUygIVKuljThYwd+hOGlS1h++GG5DwmYC61dRlwRutYGCTXkIu2lzCZL0d9YR55SJqnHIcvCrClxPCeFvXYd7O81FhGAIG2cDY0IoyLAoZtuw6HnfbXsl3kjEtNe7pvsOiswqI4l1iy0YtsdcBVfiwRAGXAG1KA2gQAAASwZFKImgOxwctQpwU5OhQup7Wbxz0KLV2c0AAYs+LvIVtexcXkFncsrGK2tAb0eInrwGGfzARkXrWkcu/U2zNxyK2eKCRDaJ1M0or9IgfWtLk6fvyCj0+gm3243pfgvsqEwOgI3l9GTsp6yHoJ0A37aRdnvIMpTTLOJXaSSI/H5NFplUaa7PetbnZzCf2Q6ZU4kzEago1r2gh3fKSQ4jL6zgI+dWsYwbmFluIHLl85h3nPwZUtHkDx8Ad3+CNmx4/jLB+4XAOBt7303lm64DpRQyL4ka3CSAWBNPesMgD0C4B7ropK8iWu9MvIigmIrlwUAWKSMvmADcGcPAJoAUgJAE8D+aAACAKVX4N2/9W74jRBu4IvJ6TBNMDMzjz/5wAfw8COnsbR0CKdOPYyXvfTFuP2WG5URItQmy4TSKKO3M6eQjaoxdyIJthOX8hFAr4aHTqLgNCeOmr7pegFPNtc3ce+99+GWpz4FcwuL4v1UZg7CgoaUnD3iCvDkkmlCI2IZiSwiBGmmye7PBmTUAPp9bU6xGTMaYZSlMn0p7m7i5Jt/DYe6CgD4mZTzal5uGADMYSkfKfwYvTDGStTA5UaM9Zkp5K020j5Behb5xvCPEgdhBNjx5sZHZRcPAAIApx96WKUzQSAAgLIJlJ12/tyFa2IA/PC//yG87OtfiktryzJ+VBji9OHkVAiCpvsAAIxzdSNAHiMlADQjVjbVNey/B4x5j+fTnuQAgNUbjxMtpf4TABiJXsrS/mteZdUGZxHtg55Qiwvzxh/7CehNz4RIDc7USZkjZej4yThBp0spvgLqY3YaA3i1R/TkBgBYeHIvFZMRaUZp10SVlNykMqycfgTD9TUUva4kNZLYMOjRiIzoam3u8n5nbZLmKcQ/dixJ1U8zmQpASQB1zlrXlAIEUOujYgDtjNokiGHfC2gISGPHWJ1MAyaC2tOQLcDIApSqbXJNywTgj2y+bc2zanQ5W8wxEEpngk7apCIaClla5hjRibrdFgAgnJ5DETeRMLg5LEzGCakmWkpflM4U/4keVRkAu3UK9wIAKv35BE1d6JKmoN2W4Bu2QPUzoSbu3f/ZnwEwnrt9ZSjWn9gxXPpORpsnG7Zxga5VYJWIw7yYTTD1+unfb6NJVw7q9upWQny52MPBEPNHj2Ht3HkxAVpaOIQszYTq9/xnfxWiooHAUQdc+8+eH8uuGNOqlcFiv9fRU2SeKACgHUYLDChZlRMkqMVrNGJkyQBewY6hi6S3iRsPz+C13/gizMcQdkBJw6RsKLphflwyT1yfOkOyCbRQkvcx3QWeB5oX8d4Ii0Q6GqRgivTVCZA6MbJoFgM3hje1gMwL8JnPfQ5/8qd/igvnz6LRnkbmNJHJKE9HO8l8tTQRGiOLl97WJp7/vOfgFS9/CZ75jKej0Yxkeokwu9gB8+nynMPLI3hFAD+nydUYACidATInQ9hq48LKFqbmb8Aob+JX3/RufOQv74HTCNFNE3FLdsNYMBp2xgJGoZTMAwcra5cxtzSDQ0cW8NefuwdPf/qt+NU3/hKO33wDhv2edl8M60trtO2a7m1xqUYbrNPSd4tde3Xw7Zi6vdLnPe8f6URfCQAoNVJflRROW2VL91c6wNbUT+M014S49ROYJBhu9kP5mYw61OhZB09NVXlF3Jns+G8ruCeSLQsAaBg142VrDAD1sNJpFTY2TEoLpHtbK3onmQn1EW1XFMIEACrZBAtrjbdK9dcijSwUglH8x32NdeYYBCCQq9bbKhMzhoBklIl3kDIFx/FGNdX2wVjOedplMoA7SnDqvnsxF0Xor69huhmL7IeeGSzU1f9IZTUEtbMkRc5ioNdBTrDdJLr8G1v06xSlsUFpPS7pf+vYuIQUZ0RwmjO49dnPh3f8BmEAjMjYM8C5Lf71WuhOZOPWwco/ewT7ZPB7JAV1AIDadVK+dX3T6idEGDWFASASH3qP8K2GfWBzHdjclBGKm5/9aymwer2++Lnk1DCXJZqOg4brYECfk1ZLNNc97uOzs1h62u3AieukeMijCL0sl/dirH7g1CPoDxnXfDm3vDZkZhGc5USVwEnRCBxEfomIzv/9VRS9dQV9PJr+jsR0kNeOHVgp/msAABkMlFNycopCRKECNO4AJUcQ557Ex265iC1nXgAAzM7KnPmtlYsIO1u4uTWN7OFlmfPu3nIT3vdXH8UjF8/hZ97wi3jmVz0PI5q8ceoLPa62AQCm+WZuKrs774mA7nH9KgCAHjNmbB4BgHxtFW/9mZ/CglvuCwCMyhH8KBAJAL0AaOInAEAcyPeUMsStNtY31tFoNGUKAD8X4yIna/jC8LFGdGPNvz1sMmvIRuaDsg2Jp7wfkwRO0kf+hU/joU/fg0dPX8CG4+DV3/89KKen0ev2ceb0Wdx0082YXpgXdkCRlmjkrCFCMXVkUe/nHP9HJiUlcQWYE/J6yhQrej8ME2HVNRtNlGRztdqK5NII+9RJPPLut+FQt4soUQCAwxQZj/hajG2M24xeRdjAsEXqfxPLUYRlxheyXvqpjBvkNeR6KwleGgBARu7yXt/DA+CBez6Dhx94UOIPi2tKAHT8qbIlzp45d00AwL/8oX+Bb/62b8Ly6kWKe8Q/iFM0Ij+SJjHj7l4API+93jy0AADz/S8BAPtVXH/jv2ewHruMCyKdqZ6bF7fISSdhV1brtnoHzW7me1Mk9/4A3LJFL7tNQ2g3ce3+MvOQ0X90jiQAwFmu1EVyM44iMZ/7++oBIHZIpQFBSJ8SZ3rV+oqLvVPAzxKsnT+LzqVlREWGKc+FRwQzYdJCMDQwY792vlYiLzAMjUm6uk1Mo4B0HmDATbzbQ86RY2Zua8BgJOwORXnZ5beIIDvxnKkcRBGaraaAAGQlWCqtlJumqyPFo2WVV20ryxIYa+SUIqqyBsk3BiN9XdKjmBCQVkVjFZrTEOWPfQyyHPH0LBaYeLVn0U1KoV17jZb0nixHQpNS0sOIENveko6tqifB9TO5ZwFhup2TZ17Wtq9d7Su71grWaZGhn38vDHVvAMCmjhOvsS2jNAW/MaVTMMDQTg1VvkJhjJZ+e9KvxZAepxrcKBBQwX8mFVYKIkud+mDnRhRj5fJlHD50BEWaoyTK7of47td+Jx68/yF4iV8BALY7YGm2dlOsCn6RGek/+RsLABiQYwwAqBkPASB28GUzZaep28Fcu4E8oR+Ag2xrGd/3ba/GifkG5qabQNqXaQGUC3jU/smGzrWmbAJlSygAILOEhdysHuoezZSk4CEN0EHqBhi5DeTxHFZ7BT557wP4i7/6BDbWNrA0Py+05fXNDvKgJXPCpQPA2eeiq2aXrZAEhrKAlZVLkgw/45lPxytf9Up85XOfgzAK0du6iNhdg1+O4OVkAATCAnDF9JLofoJh2sHU/DQubmxhevEEhuUUfuXX34M/ev/HMUNZRpijN+xpCscZx0kh077Y+BwMRkjSBLfeditOPfIgokaAp33ZLXjooQeEennXXe/FjTfdoOtXEgmz0RgQQAgUwgIz0wDMQrfLU9f/ng3obXPXr7jP6hr1XbaqevfiiufL9IIxAGALf7nnLOBlj7kmD5C4a0dVsmjgHOqCJmaqc7W+KfxsCWmhhhnAvxEGQA0skeRwtwpwl8Aw3rM10eVDOlcWCNBbUVh/jO31x6T5qhnCOY5TtUkmfB+Z410/B7UXEwmQFO7W2E8lFSrnUuq/U5BfYgAA0sd5XBIi1KyYOnJdOwZYZIeee4zHAoOJcBW9FVaupp6og35ACVKW4MLJkyh6ffhZiplGjO7mBhoR731lYoj2lbIxkd3l6n2TDJEOB0ZHbOWKCorbvdJ+3HqeVAfSef16oxQjJ0A8fxhP+9qXAs0pYSBRjkZ6tXqtaMSsAFVz0cdQ08GSxceDASBFjgAAatpLw7bIjRCE9ADQSTzsElMykV26iMsPfAGbJx9CeWkZ08kQsbBMdSHy/ApziKCk2XO8RoQOCpynzHBuFtc/5zmYfuotICOAoOMgJQDQgBfE+PRn74UfRGIUzclVlHGw68/YPOquo0x6iPwCrchDy80Q9jeQbK4g9l3EgSuADnWRzEOGzGOCSPvBxitGph1wHYo3BMcMBxpn2YkuCmSpi24aYy2fxwZmcKqTYTVJMcr7KHobaA/6OOHHaG0k6AwTRM+4De98/904u3IJP/Jj/wEv+YbXYJhnCBsNKeboszT2ANC2yPZ78OAAziQAQPp7zHF862sCAMw7xb4AQIJEzP8GyVAK/tzJ8e7feo/8zA098QAgm0mZnAYc49SbLEcUBShL+mxoDSDAnsy7N2vZITGkK35knKzTbsQC7NCcD30yR7bw2Xf8BhqjITa7Iyz//5r9r/+xH8XK1gYeffQcOp0envXsZ6M9P4c8CpGPCrRyjtwLkZCaz2kQZO7UAIDE8ADYgCTYR0+KkCzS/gBZwgI4QBA3MOgP0NhYwQN3vAlL3Y4wAIJ0BwCARq4E9IMYydQM1tpTOBf4OOO7GLge4sxBRCDIypVE4qCeGWxYSfNqDwDgkc99Hg9+/gvaiOOUAwMAqGdagNOPnrkmAOCf/eD34Vu/41twceUC8pIGgwHyND8wAMAcjRIA5uRkj5H9/WR+POkZAFmm41NEr5anMiYqZXFIzZkpQKxJ1rVeKLsJVjRdAQDY8dJuonY+VQtuNf7NZqvS/RDREsdoU1yKCSDn7B74wP7uGQB66Lt/gr0BFp2jbTvmWkBpf0Csx5jggDTTAvd//K/QKAtEWYKW6yAQChtZ1Hbu92M/idoPLnX9MF1LU0HxE1L6qKW3zVy5XnaEpHYrpdslQ7T0NZgwx42GoP1ke/B7AgQ+AQp7hkyyKNug0GKZQOpxW92qJIaVs/12i0mbKFvASMz8UCAhbdHx4bVm0Fo8hnjuEBKPnQUmNiR1a0LPjV40jPzMpjjJyMLYw2hurwJC6p6JIt/eG/WRf7tdGUlt91n/e3ZA+cK8LtX5NcVWtf/y2pLBoYCS0E04ItHY2sl5pItt5SKhRnpyPcxrWB0b6fBq4kvvB3ZNmAwAgReZ8luTbB1No5NGmHD3ez0QBIjiBvLBSCh5v/Jzv4Bf/MU34Pih4wiKAC7bZPaYJ65FPRG/AgiwnbQKANBurFLLFQCwBbxCSkbDapLARtHD4WCAH/mBf4qNlQsI3Rzz0w3RjzJpEQmTOBabEVKG8iYFjpxPNsEyLC4uYnNrDc3pJta6m8iDEN7ULPqlj0eXt/DGN92B/rDAjdffjJT62FGCsCxkEx2Qbhsx4aUBEp116d+SylgsUvTotdHt99BoNoWSubq+ile+5tV43Xd/DzYuPYTr50ZYO/cQluaOoL81xNz0ooz1HPQ20ZxqoJ/0UAS+AGKIZvH5Uyv48f/8S2jPXI9utwPfWcfxYwtS9H/7d3wXXvDCF2NqbglO3MKoADZ7PTx8+jQ++clP4I/++A9x/xfuw/zCHObmZ7C5vo73/Y//gcUTJzSp47kXBhDnngVIej2RBtn7u1pXtXBpx7ztybQxa3I3MG3yHpmcuLFvZLQ15g58SDupRimd6lYun0MYK0rvHyUJBsOh0cHqeFbVUhfoD4YS/0hpFt90a2pXgYB77H6mg28NFa9kA2hclrLbmEiGvi9mkvzH/Z/6WzXV09FU4uEi40fFuAAjWWNMYFXvztyBCSv3BMqv6hRPZWTVzqbxUtHT55vxflrY00yToBgIALBIoLxGJBNGjiXIQyGUY31JBQCshpbJLxkAIimzxDMx+SylsSHghhAMM/TOn8HahQviMB+Ltlg1wDT/5B7DpggPPKCsgGPG+wOM2K1OExTyu4MnsTw27j2bOXDDlz0L87fcjpx7kYDPOpFGX1830yq60rDT4Gb7rs89/uBaAQACMlyT4mVCjr9x3W04EbygqTsBp45QUsRf9rr40K+/CYujFPNFhmYxEtaTykCMx4MYpWpnmCARX9udn8HlskB3ehpf9opXSLeXvgGxH2M0SBCEsWjLT548hampGWliEcBx8hQBR52lffFuGXbWsDjTRDroYiZ04KyvCvvKGhPSJ0Ad6XVfZwPAMgCUDavHRRBA8q4yxOb6GubakejMe1sJnOYRdIOj+Oy5LZzpF0j9AJuby3D6W7ip1cBsUsBZ3kKfY2Jvuxm/97G/wMPnz+F13/99+Mevf700S+hhwI45wRTNo8bSO2vAa9f9NTEApMOcI6dmn7d0NhIGwNt/4ecwU6TiAUAweyiO9RHOrCX41OceQat5FFu9EZyIMWCEIA7FJI+KqLff+Q60pttwCAjQf6EyEJ2Eq+gHpfmEZfaIIbUx7uBq7w/6YI1CdsXcoUNIl5cR0LCz28O9d70H8aMnMcdY6Ub49KVlvPI//VskzM8omcsKxM0mUsYpFvQE2TICmnTk1xZOQ0xr1cOCLBb+E/d+09jm+s5HKZrtaXRX1tBotGQkJYHa7PRDePjOt+JQryMMgID5jGEtUxYi0zB8H0PS+71QGQBk0kUhLvB8UdY8KhB7ZDD6hqGq5sESmShj2WcKwOn7voB7P/3X0v3XvUXHlHItMgdYXVmTiUl2egIlAnwwPosJp8c9gFO7tJYgs5IffpgO0Uu7+N5/8T34zn/6Wpy9eEYAfDIHmV9TAiBA5z5OftwTyOyt+6EQAOA/7g9sDj6ZH096AEDmbYoUo5SklbO1ZeSfuKeOWwvXYjSz2wVWBgADAG84ITsZDbhBNR1XbjgphoyuT0cQGNdvSUSu5ci+GAAAS602DUY52WMQgElO1usg62zg7AP3Yz70EaQpWuIQnlQUvYPchPUOnKwVdq/SDOlwKCAAmQBMJCu3aGviZMyQVB/FwlCTOAaxuNFE1FAmgIxxMp1/HQdISva42JMRLnL9rRu9Kf7NzHVJtK8oznXbtMfO5DviJgEfvQwIpxawcN1N4sbc4yxVPxK3dB6rAFRcc8bJna+RM7G/Bg5mnR5lj7cCyHYYI1W/TraLvhcFa6/CyHbaJM2tJBaGXSAboFJxqddkIkUtpTIgFGBSVoYWuKpMHXeq9DjNzGyCKAYAYEddAABSLMUgnkZNLI5UfScylqoZrACO73nCLGGS8KlP3IN/9QM/iLmZOfS2umj5nDdfi1N7gDE7AwB2DJqyOhQAYAJoEj8yAIxRohQmpH8aACAu+miOLuEffcNL8OVPvwVl0keZdjHTbgjNXmbUVwCAur9XSS5fIweaQQvLl1Zw4uYbcXblMryZKfToReGHeN+ffAgf+/S9yDIXU61ZDLd6CJICt153A2657gRuvOEE2nNTcP3tjBFSLJk8EHy5/+SDOH3uHC5cXsHKxgZmFxaw1eti8fAR/Mp//c8YXPxrLDQdJINUNvW1yxtS+NFnYO3yMvw4QjQ9gxFlFs0F/NwvvxW/90d/gaCxhOl2iOOzCV7x4q/CiWM3YGp6AfHUPG590cuAqIF+byBgxtT8AjbXNjCzuIDf++278KP/54/g6PEjQqO+4ehxvOXOd2HjwnnMHjsmWmyCAAQX2rOzyBKlf9o+l+0OVQCTpiC7zhOuNPMGBJj8flLG9lgAuDEwPm5ZaY9uzKzRDv3Ypd4Cl2p46mLIeFnr/ouIi1N4CurDc/lKHTJ/JqrpSQBgDw2lAHu1fdzGggqIl/vVAAA0kXI9BAQmqENl55FABIFcc/w801zTMrlErNV1xKrk7NL9JOWa+7kmmMLIqRX8FgCoGBzqpKdUdjP+TzuBCgCID0UxgFuM1F+jAgAYg9WRWvS7koQq7VXitAEZxQeAxy6MMCa6BDKVGUOjWrGl3biMzuWL6K6ti/t8xM9NB3ZhL6jETOaNC81b55ELyN0fCCU4LxQcONCDE3gczjD3sVG6uP0FXwOf4Fmjra7z0v1TjsXYfFZPuILcfP6B3rl60uMBALAMkGkFBgBwM6BFSUMFAPBEsggpgG4Hn/7vb8HCZg9zXHsFx7gaBgDPhwA8ZEnp2mAhVUQBBnGITiNCf24eT3vFK3BpNILXbCP2AmQ0641irK6u48zpczJ6lKwa+o9Q3kEmpJsPMd3wRWYVegUymg9yqsmFC2jROFnGn2tLQs45Lz49HGh2ZiQ9Yjgsf2PnFnBvaoj0sR1Sux1hOHKRhUtYd5bw4OoI5/q5UPo3V87D7W/iujjAdFogv7SJTpph+tnPxB98/K9w6txZvPjVr8K//nf/DiORAWkzjF3SKwEAwwQwwNfjDQCQAWABgDAbCAAw8nwBAE6vjrYBAAg5wjERPX3CHMED7njH2zA1O30FACB5l6xXXbRiAWoAABpc0lBS9nKDpzEfGJJlkwwxOz+LbOUy/Nk5YGUFyaOnce/734/j/Q20igKX+yOEN92IY9/xrQKc+s1pAW7IGGD+ltAXi2MCcxa4HoaUK5RAM1O3PAsAcOyjGgIqr7FB7f7WJlqNFnJ6QjWMBIBx9+wjOPm2N+FQt4MgKRUAkLjOvNYCAJ4wAAgADBptrDSbAgBcbERIgghhCgEAGKes5KQOAOxnAnj2/pP43Kc+owX9AQAATlmRhqoBAMRPzOW+pADAd73+tfju738dzi2fRRjTZDBR82vHjCfch4DCY2Jeb6VR/EoPADECFBPGLwEA1xbBr+nZpEOrDk3Q+zTVGdIFKWzj0UTjW/ZgbzZZhFSdGOpt2FFlt0+QM04gUJSQsz55I8RxQxPnyhjKBA9jjPT3GwAYJ5vqqDn285cRRygQ+A5G3U1Mtxp4+NOflA142nMRMlEj5ZQd6D2Kpr2uuKQ9LqlK2kWWzhHpXWmCfqcjiZImk+a4uKZIi7ZJK9/bjPpTNocrHX+itmQD0POBybEFARSiVsBHEnczS161kLpKtRi0X+sAgG6auvdYEMCR9U5KF8cVdTkTPWhj+vAJTB09AUzNoF9rwkBSAAAgAElEQVRAtNcyPEiSYldpalmuWl2ftLfdz9J+HXiR2BhAq04NrWj+eyT4Y7B89wPYEwDg+jCGN2MqtZ5XfZ5NmrlWmBQzgTYggFD1xc5uOwAgRfS4INJ7V2ADZERKOI2BYzz5fU5KLRkA3Iy18JbpCoLAayeQ3f8iSbF2eUVcsF/xkpfT8g/NuClrjfq5SZ3xTlejolwbF26VAKhjBheFHqFN7GwHiJpGa+Kn2mSbnLIYIQAwla/h+GyI7//e18EthuiuL+PY4UV0NtfkM9i5vqLmFPDSlIcsRPISC61ZnDl7AbPHr8NKkqLnh+jAxYc+cQ/+9CN/jkazLR35puvj+qUjeNFzvwpPu/4mJJ2udLZGw1W4rkqi+DlUS877UtlSLMea07O4vLGFj93zKfzlJz+JQVriuhuvw/xUhP/nR/858sEGet0ulhYWpYBjzO33+2hOzWCj00fqBOgkQGP2CL7vB/4NUjTQHZZ46vVL+PZXP0tGISJzsdVN0Jw9hNf8yx8E2IHIS/TpGEwjpdLB6uVV3PyUp+LPP/QhfN8//34cWTqEtQvL+OF//X/gO17/eunoklJNpgLlOkEYGgr3OMUdM330Ktu59LvdgfWuv9z5NYp6ta+Z5WrvFcu+2Vs+Y2hH1sDKHMD/x957wFt21WXDz9nt7FNvv3OnZGZSSCEhSAkBEhQIRAyI9OobmiIo+ioCr3xib/BJ1+9FbIBIE1FBKRESSgiQkEYCgfRMv3PbOfe03fd+ff5rrXPOvZkSJnwvQb3+rjNMbjln77XX+v+f/1NGe6nJvRsOtDZEBorTfwH0okQbfikgk8ANTUs5WZf0Eu6PEmXKxluxpRTzRhslHsdEyYTsHukMJ9hlS2PLRtISoI3PlPI7Vx8CemrG1tCHwIzUueboI6NTC8QUSpyrOUlyVMLPGBtoMwAglb5OAVEMALVvKwCA4hg6tzNZJhQQQAwTyQpTFB2pU5QeQMmLCADwehEAYO0gAAAZMjwzeNaR7ciBtGsLXRvRAK29dyLpdZCTVVOyJPaV5n4i1ZGBtjKtNeCvRN4OGBMXye/nhPM+bUBHWKCcuNmWh4B0/2oN5zzxIgwKC159EglztuXKq+k/tdVsTAwDgHuhPPEneHabl3N/AQCHDAbK6RwgFwCgBDsBGoUPuJWhATAsOranwgC4+0MfwcThNUzmpMb3UBAJFaBGSSy4x1JYJ1efk/ZKGeslIKg34O7ahbkLH4fVThdOsylGfWzYy14Z+/bsRbe1jjJp2jxzohBeiU1ZLp4t9YoDJtWtt1YwOVGHzXvOKXYUIMsCWCX+HNYYKgY7ShipxrOK+7ichvJahbvIc0rKHw+llJ4AvApsNmvolSZxOG1iMXDQiksIwgDdpX2w+21s9W3U+HyvdtCKYuy68LG47JvX4K6DBzC3Ywfe/b73CeunTAYIGQKKF6NBLLUWVPKRWQuKAXoiHyYFYJwBYGexSADGAQA+BwYAIAPg+pvvHjIACACkfE5tGynNMq0C7/u792NqdvqIAMDwWRHSLwEA1QBKxKWkXKihgaptMkRJiLLLvakEdDpqPa2s4ZZPfwbF4cM4mf3LoI8DgxBnvvhFwKm7ZPLuNibFl0bJ7Og1osA2l2ajloNAvD2ASqKGFmzY2fwz9lFqZ24lhWrow24f1UpFARNkBYq0r4Rs793Y+/EPCQPAiXIBAPg94gHA18Vv4HWhk4ntYUADwHIFS34Zy7UKYs+HR+Nd1jBjAIBJAVBEiGN7ABy6/S7cdN0NwtAyAADZCZTEUA7Qbq2LFM/0VGQAcM+Qr2c9pwEAMRvJCWgpAICsDgIAz37RM/Gq//kLOLR8EA5jMaUO5H0y1NtjLz/jASCeGtoolcxFAwD8twTgRJ7cH9j30CkVQutgjq00/7pAFQBgdEqc4BYzKiLGD6qhDpeIPHXq1KVzUiaZn+oh48ZLLRed/01hu/lty7P2X5gBoKbYuiTQD6Up3cx/s4h+FxkqdoGotYq7b/4Wpn0PpcEAvm1ckk9sQRkAwGgeSZEkCFBkpBD3JRqQBZMUlVxMpBrRVEp7PohJk6a7SkPG4px6unJZQAD+KRR32Y2VFn+IIMu/jZr54YxwOP1Xq3e07jQAoH7K8A0zCmYQRMiZOV+uIQb1YR4aC9vR3H0qgqxA7HiImc3Kgq3EDdsREEA0uzQ+GpESvr8LaYwLx5k2+u/jYMCxf+ixIdjjAQCWziFXF0tdY1VQy1OnPvmc0iyHlDENAJiVQ7qqmDyJblczT8Z0tiIPsBzl4y0AgAeLNDM2pykncT4deFS0ogA0KmpGsQ8U3XZyahrRegf/4wUvxuH9i0hDTgNLmJ2ZkfSJcQ7QZsBlfOopa2zMBFBYCSVlOqkhCpmIck9SFFC+LnpkaJBDClQ1neJnOR/gpEaBcG0/XvOqV6BZsZFHXTSrHnodmh5VEAtNThkKDhkAvMYCAOSolEqIsxI6XHfVSXTsKr76rW/j375whRS3ZatAzS7hksf/OM47+2x0FpcoDMf81JzoWot4FTZJj0ZTLs2haoJKpNhxqlup4dDqGpozczjcauNfP3cZllbXxCTwvB87B7/0qp9DlkWsVZDEAXq9HiYmpxEn9Mmw4Ddm4NdnsdaN8LMveyX8xiT8OmMQn4yt9gq6B+9Cw2eaRw3dzMLjn/FseDt3wd6ygNAt4+59B7Fz206kYYokiIR98NUrv4wXPv8FePiDz8Xq0jK+ctVX1eSm7GEQhahPTqBLbWWZ+78+R8aMPlUcmgYAdGN/pOfErIfxdbFBj21+9thzZ8C3jfvHEX/6GD1b/ffRzjLaf4z7vwCT2hiOZy3N37pkOJAqT02qdoKO4kQAEIlTIwVU75ECAGj6/QhiG/utBsgYe6mbz/DxfYXPq8c0GG06aqb+qr9QQO24B4PxfJHfqLpPeY0ELDg84NcTROA5IDKK8X1tDHsdtSt81o3RMEfI1DvzWVReK2JRWygJAAGADRIAAyRzIjv0F1HpHQoA4FmkpmJ8f5QvcQ+jJwa16lm3g97aMgZLB1CKQ9g5Y3I5ISbhiXUQAQCyMVQcm8R5Ufs/GCDuB8hpgCWAjKKpn8iHAgDK6GYF/N27sPMxj8WAjGTHh01DxISvndeZzQlNxTidVP4H4oWgZZMn8rtHpd1xRnjH+OEi+ydATqq2SwCAwMoIACgZAIA0Y4uGYZkMIJb/6V9QvXs/aoyaLgIBN2TPEgCIbTTfMrst9Zl7Lvq2g16liq3nnQ+cehp6YYSiXgNzj3lvOGS4+7bbUSSJgEQ1ryyTW9+xUfFsBIMOmFKX5QnuuP1W7NixHaUowa6JWZTiCHk6QJYNgIJyABUbSNBIpQDpYYNcf95vgkKKbo20BJ8+AXGEJLdQlKexGlewt++hU9QR5g4GnQ7i1QPwkz5mvRLKeYJ+u4uVQYCzL3oS/vXKr2Dv4cMYZDn+4fIr0F1rod6cFABASHECABgJgEnOMX4QP3gAoGi3BACYZHxs3Bcg7GgAQOHmyHl/CVLxciDDX/3tX2N+6xaUXMbRUQJgBi6j2kvGCwIAKCmqip9VAIBhOSlOYCpnYNHvys/DwUPAPXtw4+evwLzjYM4GlpaXkM/N4aRXvlLWS8q6tloFaDDNQ00zCnj+WvTksWyRBPC+eqmSLabCRtDTf0k9U0wkMeiLKfD3VEwl6fRc556H5NZbsE8AADLzClgEbAR8h3hi5LaKqaYRZma56DtlrPoVrFWqWGuqGMBSSmRJgRGyv4/FAN4XAGDprj248ZvXqdQAeWY41FKeGAQAup0e+v1AKjO+d7ID+WEAADJaZD/WAIDNuoHJC1mMIBvg4p9+El77xl8TE0DOFNRgmF4NxodqzJX3CHuFAQDGmXaUBBAAIGj33ykA92f3vt/fy403QxyHQwBAFoehWZvpwhHv8ZDId9xXMV5QqdpXG3HljKxg0cAHkxpDUg7p0s7IP+X6b1nUw6jpyMbiXunGZfB93FdwtC/40ZYAyOaiXdTV5mlJlre6Xtogq0QWAJCFPdSqZRz41g2IW2uoW9Q66mb8BK/fqCFXjv9cNzItIqWVRoMp41jawwNMYl40JVXoiyamSTecZsJkObY0ApQBVGpVKYIpB+BJZCacCnwYGmyrw1iq0o0H4rAB1qj5UE+pVw2pg4NegKKwUK40kBQ2OlEGZ2IajW07YE/NIOFmanmIc26yNjy7PMxBLRxzaHz/F1EOwU0U3c0N+/EmPMKc2RC5t/F1HJuBwPuvJDhD0zItuTBNuEACbPoJFFArmbPAYtSjmkBQvyq0W+OirxkAo92BzyhRcEYqlVBQ7+b6UqhzYEgJgJpojrMzVLEjuAp1fI6Lt735T/H5T38OywcWsTAzj6nmBFaWlsXMzsxCpDHZNBE1B884/X/ULDPGiRN+chAYM6ZiNNVkUvkAKBfrEQAgav4hABBi1g2xa66Opz3lCah5QNVhtnsg14w50lGqGCxkStwLAOA1jQMpDuLqHJaTMvreNN75lx/A2noHc1NNlLM+Xvz0n0StCJF2WzjrQaej1+1j/4FF7N6xDUWwCvJTTA8i71+YMko2tdxqozk7J1P4pXYb89tPQmcQ4BP/8kmsdgYIYhuPvuACvOQlz0d7/bBkWTebdbTbPczPn4S8qAit1StP4NobbsJ7/+avsdpexdzWWbz4mRcDh27Bgm9juj6DwvKxZ3kdpzzq0Tjtoidi3fVwOIqxfecpWDm4jC2Ts4i7AykgylUfb/rNN+FL/345Jicm8fDzHok3v/Md0pwFg76wAOjvwsm3NOLjKR9aBy4zQi07PlqDv3k9HKn5H9fIbz6rjv38jYOK4wDAqKlSbuKKNq/eiCrUxKchYwoJGzs155Xpf5LKn2ys5f0J04lFsRYcDF3z9Y/bdPptlkgYPa38ajPR59oQQ7tCzM/4LJMBwOsgjAHlUqgSALRHiSnKDehrEgqCMBKvFin0mNbjujL9F5meifUdqx+Gj7m8fMMA4PYzAgBEaiOMnM0AQCrNoTjiGwBAJABKgKTOPQUAKJdxOvYrm02CmK6iqTG3Fr2lRawdOgA36cNjo4eSTPss0cOqNWc5LIQTFX1FH4Y4QtQbIAkCmfqKhFFPDL//3Z9rmte8jE5WYMejHona7pMRV+voBgkm/AbifoiybMQ5EjuTCaUq8WmU98AAADj15A7X94CMWn+CE0kJzdyHAACc3FopIjtGmShLr4PuZf+O0s23oR5Gw2xDLftWa5RTIJ0Dz04spk/NxCRatoP5iy8B/ApSr4yQKVCcDnuOyA733HmHTPzJVmv4pG63kacJKpUy0iyG/x97DkH7G2/+FpqTExi0O9jRnMVkpYJahfKsANFgDUUyQM21UPdcYXroVFfNxFA1F4EAgcgpd+C0PokR5TbyyiwO9izc1SbtfBIxGQCtNdidJTQQoeGQJRNjvdfDoU4XFzztZ/CPn/t37GMEZXsdn/vmdVhdPCwAgE5cPzoAIAWENpc9gQUo74v7Ec2RtQcAGQAEAD7yrndgioy4oDOUAATwNnoADCJkdkYbIAEsSbePsgT/+73vwUm7TpJGmewCI1/RwsvhKxXQX29YZLSI/p+SC/1cEVzzPBv91jLqZO2QmXPgEO74l39FM0pgB4GwA+48fAhnPekieBddxGkmsmoNgeMiswj+lKUxd8SAqCQsFcXaVNwKWyfZZUMgT+0m3BNtLso0x6G9+8TbZOepp8lEX2olx0bwvVtw6BP/gC2DAdyEIIZKB+CekJIRQ+yB65ggruUicH2s+zV0Gk2sNxsImJqTcJBEyyy+65KkABhTaTnHj8MAWNt7ANd+/WrFiJWUKEvOEHpi8E+mIfR6A5EXcMjK32MYAElGUE4PejUAQJYE9/y0SBHmAR7z+PPxW3/4Jiy3loQZI9sRATGaMfN85rN6HAbs5jN1aARY9u/XYPkElvwP/Ft+xD0ASDcMkCTK9V9RNFQhYOiqcsV+AADA+JUflwBYzGQVip06PEgFJABQLleEASAxS/cCABRFR00r/2sDABkFd7xKgqBasLnryERVkwfF5INNW4IasZRuB7fdeD3m6zVE3S48KfpO7GMceBmuFznJNYKKkhh9MSKQh4wYA4puURWaivakjBxlc9YmUzLlIChk26g2GgIEMBaH/6amaeqea2WIfvHaYMaYIupNaTgB1pRC0stHIIBa2y5pT4WFJKXW1kZOx1a3jIHlYv6Ms4D6BDK/jiAlumoL7Y+GMlIg04RqQ5Tdxmu5OQd7/L+qNkFdD7NJjk+s78tdIeRyrB342AAA75NuYoyL9gYAQDnWl4oEpYzNvwYAdCY3H1wTI3k0AID3SzEACAAwJ9iVaDya61H+RQqssASGoR960qHBqbLl4JtXfQOv+YVfRMX2MFVtCCXPs12ZNLL4FOnAmNHbOBAwbrI4Pv1XEgACAPz9BgBQ8gZlwaYSFgQAED8ANQlSEXkKBGCMVKm3iJe94Ok467SdKKIufCtFFvXQpA9AONCNnP5+3qsxCQAnm04RICnZ6Htb0HNm8ckv34TLvnQ1mvUm7LiPZz3hUXjYKfNYqBZI+i10STf0K6hOzgpt34kDiEuBFDTqOphCgPIay3Wx0l7H5Py8FERLrXXUJ6ewvNbC5754Nfa3LAR5CZe+5Nn4yac8DmnexXduuUn24f17V3DzTXdh8VCHfslYpgzDLZDmAzz8kWfjsQ89DbNJC16/h/4qqbw+4nIN9VNOw/kvvRQrdG+enZOGBoMUE14NFUYEErSq+MiDCI/4sYfj1FNPw1179+Cqq7+Ocq0Kq+xhpbWKCXoACCVsBACMHLHV0yExcjqhZvy+H2nyf6TnachGGnsGNzyjx6FYG/bJcC9Uyhl9ZunJ8RjzhIUYz1l+Mh89dVSDw6kNJ+kSVarwVAFxqP9X8hy1v6k0Dc0uMFDvJuNN2Vf0CzLXwTTextCPf0ouuxCpNNXYvFfdXMs64uRbs7NEfjX838pjgpFrsouVSqL1JADAtSjrkHv7+Gs1GIipJ4aNFM9zggZqCmhMACX6b4MEgP4bpIdzAsVam5xbw1ji61SpDMYviGwETpLZUPIplq/NU2TddawePoTe6hKaTgGXRois0/n6WCDL7SvJeZOS8sp8+zxDINP/gUiS6FQv71HH9N2XvXrz1zD20IKLuFzF7sc/DoOKD3t6Hq3uAFP+BLJBKAIpni9DAEAX4A8EAID9vDRWKND1Skhd1nAWLAEAyrA8BQCkdorAiVFzMlidNoKvfBXR1TdgIojEJG1Y32liu/GdkTrCddBJYpTntohMYuoJTxYmRtKcQqDZn77vobW8hNVFGrGycUtRofnaoCssDt6jXjCAV6sgs23sO3RI9g3KBaqZI3GDNR+YqDtoVApU7Uz2VSsO4Qq9n94v6u6xueOkmG73woCJcjHrI6MnhIPQncT+Tgl7Og4yZxJJkCNaWUE1aGPC5n4/QJpHaEUDAQB+5sUvw8c+9WncffAg9h5ewuev+hravQEqtaZay9oX4V4MALIQpPjVRhUnsAANACADG5fPDRkdiQAAH333OwUAwGD96AyAQYTUTiSpIoxCSXNistK7//zPcPJpp7CwEo8v5Z2gY6D1TiZ7tY7J4/M21P9rAEDYLqB+HIg6LVTzRLFAr/o6vnv5F7GrXEMy6CNyLewN+zjvpZcC27cDHNT4FYS+jzgne86Dx3uo8mmRk8bO92rEFap8HjJ5jO+RWNHSm2oQ4EtfuBzLSyv46Z95Oirz8+JTQ/A2uP02rHzqX7A1CODlrL3VhJxygpSDIQlAYX1IqauH0CljUJ9AMDmJdr2OnuMhymwMYkqwdZqZRFQbev3xAYD2/kO45qqvD+8+B0Kc/BMA4M+kDw/TEJQZrUoMGwcAOABW/l0ES0lEY4IK5RwpoiLEQx55Nv7k7X+M1fUVSQFgDCBrzjRKZb/n/nhfu3hT2xI4IDuy4leO6t1zAsv5h/ItP/IAQK/fkodU0bjVNZR8Rm2sJAXE/QQAjnZnxP1TKEB0FlbTWzYErlcRCYBle2PF1Hifow6d/+oAAJHojBAmEcvchpPbsDMeGtrATHZWIElDeE4BJ4tlKtm6/XtIOx2kvR586j+PoyM91pNlCl8DAqrCcwQAJMxKDkJEYYCcsTp0lJZmRTFBTPFoWAtKa6eLeqYVeGW4vq+NAUnH1hoxrhaJPRy9AlUYa+NAU3jqF6aQZh1fJ5MnNeVhMeF7vhSeScKYLQslr4rActDKCtRP2oXy7ALcyTkxQosTTs/KsJn/K1nr3ACP7gJ9rAbcPFeiL9VTufFrfczv1Y+DcC6OwQA49q44MtE0WlAFrJi7qajuQv3PSMMdAQDEqflrFQCg8+03SADUfTETuQ0AAHWVJbre8jBSk3EtYR8akgpFng7pvQFe9uJLceDufZibmEZvdR3NSh2ePuhYIMok4TgAwHj8n/naEQDAaajOG9cpB6bpIgCgKPwqKE0AAAEBcnh5iFk/wy++9PmolzmVC1FKepI3PTVRR7e7rg2kjgwAlIoQntsHvCoOBjX07AX8/jv/HmHswbccbG94+PlnPBETeQtutITJhoO4SLEeJyg1JtAbJGh4NThCJWZTpA199NScDdtau425hQWsdTuw6XVBoNVx0JycwrXf3Y+PfvZm9FILp5+1Fevd/Ti4eDsazQoqXh3IyijldSD1QXU0aa5p1kFRdPHCFz0Nu+dqwKG9sKmRLFXg+A0U9UncHQZ46i//ErL5Wezr9lCu1OHGwIzfRNGnT8I6mlMTKPkV/Okf/Qn+8Z/+SSj/L33Fy/G8F70Q5XoNa+steIx9Ijho1rrCeoaa2CNJAIbgsl749+UZMuDb+DM4bJyPBQCYA8g8ZBvAaAXvmd2Jy5NxWGwUBACgpp+UWatARL0xc+UpKZI3qxyq2VsJNVSjY0MvFDUnVUk98qiq3zI+/d/MSlc7o9J+sjHmn+JzRnaPkfvpc14afy2x4LURAMAQrNj0MGmCnkF8H0IF5fpTP5PTfykoZRPXUMUm9oZ5rYYCLGTmIQCggCxjAkgA4MgSAFVsK72uBkeUhdwmAEDFyVEKJ3TyThtrS4sYdNclA7xSxAIAiK+L+RTwRbPo+Ced6OMIQa+HJAhh0Z3bRDneTwCAHijVha2YeMz56LN5aE4iziz4mQOPoISYZGVInEw7lKsJnNIbj8VmnmD5e388AAiCSPmhGQCJ58j5SQCgUZRhEwBwLQQ2vU1C1J0cfqeF8Jpr0f3S19Hsh6I5FqBVPpWkUf5PaPbUGNjoEMCZmUNt9ymonfFgtLj3NyaFfeaEGSZ8H/vuugNJ0IdDdlpBtgfTHmKJpqNEYT0YSPRbKwgQFQUGdENnTximyIM+SlkfE9USFqZ8TNO+IOqLX8GE48Hj+9TptIrSbbTiHEoz8cIT+RKh2PWiigM9C4tBFbk1gbSXIF5ewWTSwZTHQUgHCSKsI8Ph3gAveMkr8YlPX4abb7sNt+7Zg3/41L+iOjEtAEDGDeBoEoD/HwEArLeHAEDRbx8XAHArHvqDvkR1U7719ne+A6efdcYRAQD9VA33LBn2CKNL+zYVhOALzXYhEyRBhWDL6pIMr+781KdRW1tHg0wyy8Jq2UZ/pokzX/R88Z2B30QrTlGamkKQJGg6ZfhRCjtUdXLmEwCw4Or4Vu5fSmLM4acyPVYAv1CYSG3A177wBRw6cBDPfu5zgZkZMUWWNX/Ld7D/ox/F9ihGpeQKU4QNP+UEBOxIzhAGgDBXbcSOj3hiGuHkFFrVKtpkRjoV9KJUmnYpfsgW0PWcSGR1kovU+LouY93Jv1dsB+sHFnH1V782jB0dBwA47TcAAMFlAwCYlBsyAAwAQDAypxxCMwDIiIgR4ZSzduMd//vtaHXXkOYxXJe+KiUkIY03yaw5NgAg54dhgo3J7AgA1Kq1/wYATnDfPu633ZuVMT6vNd+eo72+ooLYpIBWNBKlidUaj03ThdEvPpYEQBUAilpsvsMU6drgSxcupNdJ4aNGHnAdRlpVZfpP6rfQ8fR0cqOeW7sA3y8GgDq8dPmkX6hR0RsTJ5WGIFEZAlio38u0hCjoa3/wI13b494i+d3q8oyTmNX3DX/iZkrz6HKioFkNGQCkcLL515/CADDu+QRYJGc1Rdlm/J+KPbntm9dKLKBfxHJoDjXc+v6b5s1MnEZTJ2VEo/ThejJlJjuklQp4pCpXXidO+4L+AP1eFxknJ9plWhoycVc2tG3NOpGCS2nuZAKW5ShXKxJjRiBANlPdpErhPjZ6O+KUbAMAIFu9EUgoQIDgpzATLHicTBclyRVOSJfyq+iVHDS370Jtyw4kThVh7iK3aUxJ7TqvOzWDqvFSN9M0vgrEuBelX3sUmNctGlMdKWgakfFm9pgxgmr0eUwA4JgUZjHaGS+gtf2+NgBUVFzFALDzGCUBARKhyysAgNo5lYIgTIENKQD6qZK4MOWfIAGKFj0AKAGgeZhu7XTEonqteoLN6WEBXPG5f8fr/udrsWvrDgTrPVhpgfmpWUmbGAwCYYaIa6/0G6MJuHlMDAPgSACAgBBQEiOL71E5FYwYACwFRKZCHwqVZ66SDtQkslwM8BMP2Ymn/Ph5CHotzEzUkEV95GmIRr2KIGK0m35GNOVQmiv+DNnvQthWD0W5hnV7AVd/dxn/+Nlr0OtlmPU9POXRP4ZH7JwSmUFvZQ+qVQtuvYYWs8fLFXldHlzYRPl0w2Uyg+VaskioVrHe7cgkjdNkPkO262AQRZjefiZ+/Y/fh93nPAo33/otsF6fmPYQx13ENAutTCAd8KdXsN7uY4ZRXMt7MTXl42UvewHStYOYDbuwu11MT8yiHcTwF7bhjm4PP/ULP49ifh4Dy0PJ9WFFBYogQdPzZa8ZBH2J+zx0aAk//fRnYGJ6Cn69hssu/4Lcz14YwC2rSAPLbeMAACAASURBVCIDAMggaayZlOU/7DU3roHx9SDff4RGfghaihxJ0eI3M3COJ8HR4+Lhhj3E4tTDr+np6lzlRCakVpheO3xRnDCXcpmaMbJJ5A7GNJNfrxl5JkN7mHWvrwh/pqoJRwCAKmfVP8k60wasytVeOf2TginNul1Cxvxu7l96oq0eJX3NCUySLqvjB9mk8e8EAMIoEoqp53jKqZxsE15Dw/DSIMDw9WwCKOSIkGZKsW3UtNPogPm+uFtwb1UAAPcfFcHKZ1WRuOR5Z2MvzbqK2hQWgU4McsW1P5VYPzG7orHV4gEsH9wvjKapehVZwHg4FbVGSpIATAb04P7HaM0iRxgG6Hc7yEKaESqzOqE3CwAwZkKrN57hiT407huvnNTCJZchd2rY8qAzUDn3bIRpioHtwK82EXcC1Pms0FtBIsqUSZnyANCmaRqouC+VxtG+5v4AAIoBoBbbgMwgYQCIEByVkg/Pq6AgVRopIidGxcng99cxuO4GtC+/Upo4kYuY9czbxUsj25kyXyTlesAUmEYDJ53/KPQmJhE1mggdH2W3ilI3wmS5gtu/+x1p+pFFYvpHmQcBru6gh+pEU6JMO3GCOw7sR2zbWOv3URNgslCygSJEFq6jiNZRs1NsqfuYr1VQR0kkIp5O/jESMRFjkAlOL5uihBg2BiUfy7En5n/ttIYCNUStPqLlZUzlA0z6rHm6UrOFno2VIMQzn38pPvnZL+Dam27CTd+9DX/9wQ/hlNPPhFdrICbNnQCo0f9rtp7yytGFj2Y8nsgakLXOeopAHie79FLgpL27LgDAZClD3msJyMg4ZKYA7F+LcP137oFfXcA6GQClBOW6j263i0q9hn44wFvf/jacefZZYgIoDABdK4zthuqcH5ew5hxk8BlW+w09L9j8e2QBxQPqb3Dg059BdPtdaPYjTJI67zo4UCvDP/M0bL/o8SINQbmOxZU1VBcW5IxrehV4cQYnGgEAOfc+Oc/pYaIAVsW7Usw+Dh6E8cEzehDitu9+F4eXlnDhjz9OeVVUfKBcRu/aa7D/nz6ObUmMquUJEM91kRQZUgIAGhxkQ09gLHZ9JJMziKamseqXsUqArzaJbpgijNiM2xoAUAwkc2+kgeZr09Js9koc0pLl0jm4iKuv/Ko02Wbf47qhdxrPmyAIsd7pip8EAQX5Xr1XJxmNOQkMqGufs9fi/knphqQYxNhx6jb82V+8G+1eC0kWwfNc2R+jIBIAQJKO7t1sDpejAQD4D6YW478ZAGAoNz+RBfwA+J4HAAPg3ldfFQCjgkhccHX+rWwojIyIIolaypm1a1wyhqXWiVxZFUtjVsNIV6kaZhVno/S1MtAQ5N4Soyouzjxj5jhd/6sy9VVaSVO4GdrjqGQbvcITz+AdP5JHfzcd5QjgUPR2lVOuFrECAEIWD0IZPjoAcFwKtm6jTd0ldbyegA9LMVP0jlFhuXmL1qjEAoHngaL+809FolSHBGnIk5NNacBrnAAmmeh3vJKL66/6Mhb8HLVSrNzgJRmAzR1/oCPTwpjIIOnaurFXzZ8yaJLXwN8pGmlTkJmGXma/sllQAkD6JFMB6AtA6jYffDqKCvdSlYCqiVPV+qhw1uZ/BAHqdP2l+QrZKowB9srIYxVTJd8nhaAxkdn4XAjNXK7faNYt14iuvoL8qrWrDiEloUi5IZerWE8LbD/jHFgTc+jCR6k2g1bIjdSGz+kEEWFppNUnf55yk+UtMatDadyYWU+3W4Lasp58tdke72PzOlKNyfePfo3/nPErZOjFappmSjLt8V8oDwBGcak/pe1XiLp5HePJC/ruCTNC0/xouEd6nmVXAKssXgqKWq8yxcV93isjo0NyEGJ6ZgatQ4fxwuc8D2FX0W4rTlkAJbriC2DjeYgYS8Ppt0aaFZiotMs00aO0afzpHH//LDZy+n6LuZ/yAFD50yNdcUpXbr+Kbr8nxjWcJDKWaKJeRdragz/8xWdhwgrktfA18PXEfH2OC8crI9Y56XnKJkIZFqpDlDVqIIVnbFcwdfqj8drfewf2Hu5JtFWzGOAVz74E814Gl8wCXj7yIR3lWZAmEfI4Qt13JSqPZzcbasplJMyKVHJKGMXVn0RiGrVF4qYs2mXSPr06rrl7FZ/80vWY3HoGDrU68KpMVgjhJGuwwj7iXgTP8WF5Puyyh3a3jVqtgYufdAkesWs77Lu/hVo+gF2vY8BzpTmBW5aW8bOvfyPQnEFSeMgtH93OAI16E93OOqammuj2O/CZ411u4uIn/SRcv4y9+/fj+htvkAKQJqAdshZoYKKLB0MnH06YtQkg/7uRd6ijb9QQKzmEjvDUIMA4S4DN8Il/jPw/VArLeC2k9iLbcRHrCT+d/VXUk9qrWHi2CYyOvQAFrar9UJ5JAyCZ/VEe2tFeKY2SMK40aK/NM5V3hwImGV/nOar5V+ey2Zs1vkLgYejNMqKdKjaCpv1zbeeppBMwmUVAP5RQY7M9BhgMAYdxcHbsfhhARfYZnl+S8qKN7fhUi8xGMkMEAHDpHp8GAtDREE+mbKSzwpZC1SrzGWY8ofTvSoNuOSLrovlfGvThV5hVFiA8tBfrSwdgpSRrcwLM81w9/wq6oGwhk0JYdtdSCVW/jF6nI+uWz5mSRCmGBPEG0n35xbKvmymmPnuF4UCTY8+RPHPWO2X6n2QQCVlolbHiVPDQH38CSlUfGaMTJYEjgE1ARPpfBagrtstoWCGAxTgp8gQX8f0BAGTfpC8OGJfLTHcC4pSGACW3DNerwrXK0si6ni1GjsgHwIH9uOP9H8ZsnMAi3b4EeNrQkIwYAZzErJVD5DIGnovB/DR2/MRjsd6sIXA9WKmDMn92L8TczAxuuv465FmCapmxeTniYAC/TM1zKjKDQZpgpdtDi/Rtq4R+niEOEzTsqqQ/BEEPXtlCEvbRqLoS6Vqhf1ISYdtEHdsm6whWl9BwgGbZQYfykaovrtVRVkJRn0Wn1MBtywHWIhfwplDkDpJOF7fecC3O2b0ddsZM+z5qzSpu/N4teNyTL8auM87GHXsO4r1/9T4M4hy//obfxAWXPE0VQlzQ9LjQ62hkpmfuvAbDTvDeq8db1Us0WxauFXX2vXV88N1vR43PXNQX+QwlezQ07KOKz33pGqAyw9YcuZ0job+G5wqAOQgDvO2db8eDz3kwbN9DEoXiD1CtVkRHLyBDuSz0fSH9OHK3YWUOCllLrIfISGddFaFMhmV7Dbjrbuy5/IuodSNU4xxWnCNpNHFtNMATXvEyYGpChkMEAQjW2bUa4jyXRpiRkPTskAba4YSdwA0lpo4wNwSOdS1lvBomqJH1YXlAxDQQtQdSzsDvRX8A0MQ4BaLrrsbdn/kYFvIYNcpC6XFEiRfTQegmKtIhRjrSj7CKdlogaE4g37KAw56DPusdUAYAMYRNxGxSG2OLF0kmMq2RyJOmpGosU7JcASLb+/fhuq99TZrxOIqVr4EABRp0TjIsLtLbR0uCi0L6K9YFAjDo02dkHq72ZTF1tHLUJ6r42Cc+isXlQ4JPMDVOzg+HXgNMHzq+CaVJKDCGgFxmrJfo/XMM7OB+rOr/e9/6wAAANlGAR+2TuRBaV6sPdO6sbGCDYEA8f3zefD+unGD/qonSG4sckkLP5WZuolMMCMBqiRNBV2iELMpcx5M8V8mA17EYaoGZWbkBGMyf5n0dvQE//hsy3EYzorj3z5L+X96DQs/4p2EAcHNUj9aRP44JAMgERxVk8h7NNGsMABhu9eM0Sk2Dldgoi4QjfigAQFvj6xEQp04Ryp6LhA2UX0USE2yx4Ht1HLrrVqRLd6KS9VFmBE7BZkMcSWSTyUl5L7nilE7nVP4+1SjFcEuKNUDPXhZd5qptZqMbU6k4JIWyLywAmeIIlZ/Nt9aIjX/jkNKpdJgsmjnBJMJcZhMmzthqpUkzzeJBGUmow0PTVzdAk2OTdwUEKG1lYRuXWrUOpBTU15plJjdlRrh401swtetBSBtzWC/KiNy6mLeUOWHSCK2sUploKZqg6AW1fle8NaRgsmEx/i7XqLNHnfmJAgDHX92bv+JeQIJGngxjZCMAwLurJQBkOtALgJM4gkWaBqcyko0MwRwGekQn0zllgCYlNQEAq4KS5SPPHTnM6BpMFLlRr0tiRJm+H1mB3noHX7/yq/izd7wbg04XWRjDdz2JeJITNVPPIqOHxk+R4fuTaFFLmm7zbMmfY4yaQgyU6P+gmg41YWQXoQ593n8aF5La2B8MUPZdoEglSirotfHYc3bi5y55ONxoFWGUyDp19P4VJzn6QSB7mZnk8tDjYaimwYoKPrtlHncstnD93g6+csOtWO+nsNMA+fI9+K1ffhka1IwOesKgsFyaWBVIowh1r4SpZh2t9Zb8DvqmcJoRUcbCJ4NTXseVS+OyiZCmSr2/JBqIJ4dVrcNdOAm/9873YT2bR+5NIsxClO0Ajzp7K87cOY8nPuYCAbqqU9NE3PCWt70dN37ru3j8hZfgwjPPxGx3P5L1Q+hTZ+tYsGamsZYDz3jFq4GJOayv9FBtzkoBdHhlBVMzk/CqHg4cuAdzM3PwypN40+vfiKu+8XW0O+t4z1/8BR72yEdIQcMpsyhdN+nzpYkUcwnl02AMYseZM5sp8ONxeOPPhADiJ/qhYytNAzsqZkyDrpp4Ns0EgsjA4PPCopPFJj0Agpj7z+g71ZOzEQAYP/8MUKz+TbX/UpCpQ0rl25uJkWYIcBLu0vRVnK815VaTfeQ8EyxPu/4TeDfSAzYGMg2CeFmIaSHfB89CFvIAGgRzKSEYo3fytZnrrVgK6v0NgZsxsNiYPBLQo7qUZwNbejboTikBCH5JDGAicYWyb/PZ51fSE8bhazPTL1dShNKY32ujQiNJbkkEslYX0Vk6gKTfRsXO4XFfSlmcuwJ2D08wAU10xBs9AxnR1+ti0OspCRvfirlAbFb13s19Xe0j5l6q5p+NjMUo3lQVy0yRsST6y0U7dxBt3YnTH/VoYRrwg9GXrC1MupGY3459bK5O7m8BfX8AAAWYs6Gi47mKFKNkgWslK9PEuQqvKCMPc4n3BQEAKwQWD+LO938Es3FEDr6cMT7NnzlptpWpoAzYmcxT8tBi3XHWKZg+76FYaVaQsE5MbPjcu5k6YNm4/bbvCQAgfVoJGPS7qAgoSzNHWyj/y70uWqx7+d8LAqIZ3IQpGLawtcplXvsQ1QrlTjRgzOCSKeLZqBYJ5ioutjZ8VBl3F/SRDDrw7UIa4bW8gqyxFXetpUicJlbbNBSM4BJ42L8HO2YnUKQBHKYxZREmZ2dx5kMfCn9iWibAv//7b8Zau49LX/4LeM5LXyGsOSXK5rNGwE1JIoYeIBy8jA00TnQLkwGF7BsETniuZkB/HX/35+9ANY+HAACfSpocDlDFZ758DYrKjCQjFYy7I3DOxpq0+HCAP33bW3HOuQ+BU3aFWi9+JyL/VPdY1jnXAxmsCFXkZu6iyGnOx/2G3hqpSOycqAusLKN75VUY3H4PvG6IMsG2koM1r4y7Jhq48EUvBJgIwUVT9iSpw6lWFACgk3g4+RbZk3iNsTdXrCXuP5TV0RdAQNkkQ7lEYY4LhByOKlZKRAM8sqECnr2MtXWAm67H9/75A9iSRajBhcvkjkwBAExGoHeIGMDSUceros1Y3EYT2YICAAYy6CRADASpAgD4/nnvpd8QAMBIDlXPwzogF+NlVyJL1w8ewDVXXYmyS+YeZYzqedATOWEBLB5e0ikD6rwgKKIkAYqxsJm1qoBfBTyVq2V87OMfwXq3JXUqTdsJGnBPYw0j5q3HaeOPBgA0G82R4fyJLuAf8vc94AEANRlTUy0xXGFsjzT/gTi1CzXuGBPs+359NwIAeg2NLTCluyaJUE1KuW60MZjEc1A/SPf/shSustjFsOK/HgBgGpbRXHyTC7bRanLSTPxSMAQ+iAoA0HCCfBMjzXifmYls022cZiiFIwBAKRpg8dbrYAdt2EmAGgfeRcqxoTAy2LDRd5kAgDAA6LovzZ/OaJbCkwDO2NSNRaZ2JJW1w6aIsSyc7A4CYQGQvs2vYW2TFTSRGn+nsnKGEgbSlrhJEzayXRe1ZhOVel1+NA8Vl7EloiHXMYHapGpDHrdexAIUSJOvPhR9dBwAMFFEaktjcUSDFrfeRDstYctpD0Z1+6lYjYCiNoUgzoVAbnTh8h2ap2zcoemQzWm0vEbNALAlrYEHb46CNhcnzAC470+n+cofNgBA6QQBgKKgdZ2Fkmuh1+9jotnEoNvDZHMSBdF618PTL3oykjBG2OuLGzMBALr68nLxa2TST1dfDc7JytHNosAw3OsSdYibunwjAMDnRWnahPonYMeYtEVbAnI/EgYTn408wkS9jJXF/Xjdq1+C3c0UNStWGfYs3DnNYuNRoiGxYgP4lYowAuiY3qfzNZuTah1OtYnrb9uDK669Bd8+2EVzyy4sr7bhxD2c5Ef4pRc8FeXBCqqMz2JtliqTVjY2bh5Jsx86VfRSTv/JkJkU2VS3T6OpXBgB7dYaPOpgI1K9U0xPNFD1XfS6HbTpATK/BZ+64pu4YxHoJp4Y/1xw/jl49aVPg5v0EFCv35hAUfZgV6v49y99EX/7tx/Gw865AP/jZ56FbPFurC3uRTeLBQSIfA/dHNh99kORWGU89ieejC27TkVrtY1qvYo4DdDurGF6bkLYSM3aHK684it43f96g1D+n/HMZ+JXf/21irGmTUHHm8vh3/WWoYqVe8s/5DEcp/1rm/F7Naom8eb7f5RUkaR3WwN6m8kL/+Trl4aZ0x1xh+buCZmgB5SQcW2K6dMYgKoNThWhQDEAZP3K/1dFoAEBDPAhjDotJxsynLRZpWdz8s9PFZVmoHPFAlBxUGpqpSau5vcoI8JCGBhcS3z9ZF7J9J9fxJ9LKid/9lDKpp+/jYjciIFh/l2DDQoqVakVZHGxEWPDzQbOAACMZyuyUGRIDqVuMhnl+1UMANLiOYFk/cDYPynAaYLFaTslJGz0lg9h9eA+xL0WykhRcRXjhwCA7OB62q68D5Sswsh0lIfNQFhJYmIrB4P6OkNhFnITgd0N58sIAODpxeZB+qukgOdUYBUOVhJg+mHnYeGMB8s1YkFNkJASkSG5a+jHMr4ORov1gQgA8MxLjwYA2BGwtIh7PvARTJMRRQCgyODxnnK/ljkGYXjFZuSwYimNsf0Jj4F12k6sVMuSAFCObXi5Lf49qysrWFtdFgCAhsc+JU69DiplSvoUiEUGAAGA1SAAQ9Eiud6ZAPE89eMkEUZSHIWo+GWkYSAJDPSJqLHuCXo4eX4WVTaL/Q62z83CyULkQQv+9AzWAgt9ZwI33HkYRXkSa62+1CbB6orUVA3qDEih9h2srrdwyTN/BpXmBNpBiLktO/Dzv/AarLZ6ePwTn4LX/e7vKwCAEQO2jh7UgwWpa2TgogCA++PfJPvKkQCAoIsP/tnbUcmi4wMABMFYDzKRgVKQMMQf/PEf4pHnnyf/1uv34Fd8YcbVaqpuC/s9Wedh2IfvGUkPexM+z4oVWJQSeEUEhF3gjttxx799BjNRBm8Qgw5MrA8OlUponbIb5zz1EqDKpjwjsiAgjlPxZbTpkG2QKomxAQDkvNc1owxDkxgZGSqegzRJZLLuc+2RyVfxpbTuIZGIvjQl3d9BhZr+79yMOz/6AWyNIlThDAEA1iMCDGoGwBAAEAZAE/nCAhYZTUngvuQiSguEaYEoL0kiEIdt6hwhaK9ZmArtlvvOwUnJpuQA6Cwewjeu/MoQAFD+WiM2Gn0ADi0elp9nYlwZfX1fAQCivB/52IdE/0/jS+knKAN1TezgfWMAmIh5MwAhAEQAYCQBOpED+If/PQ8sAECPPYwRmxz2zLIl3YOHGlG3LBP3aDUZowP7qLw40cs5oiOr42ikoldUU9UYSTcopn/q7+rgj1MV+0cqJhcmFwabPrVgNxU9w/JlfNaiJiAn/vHAYwCMNyzmfY1rX83lYwF6LwCALAB5/pUEoGRRS6o0QXFMMIANeUXQ1ppjYXB4DwYrB5B0VsEts04XXR6k2jU0yRQqKZno0mCxLFUUTdmOxA1/LKJR07ENCMDGv+x56pANQmnyIh78RGG5QXKqrMONxpHEDUWxZekCGpIK0KAUwHUUtZBTTqnAVCagUCVNUzBW7so/CXCizWaGAICKqRF0YxNLgK+BOe5erYmVIEF5ZgHTu89E4k8gcmuIqFsjAGEgC2n21TpXK1whrgbEYtkpHqrmRcpF+K8BAFBDL/7d9E4olcVIkQAADYS6dLOnLk9nLlfKFVzz1a/hrW9+C1aXVpBFTCHg1M6Gx3gvHoSZoom6ZeVEyymD3GMNPpFarFJN9DRWbxn3BgA4uVOwmfIxUMaURlNMJ33SSIVOSmOoLECz4qDmlfBrr3opsvUDqLnMU2fBmsnkqCAlkvnqegpPp/Q+9ZzlCqbmFkBZwTevuxFXfP06HOhSDzqFw6GNuORhdmYO6wfvwoLdw+tf/lwUq3sw6UF+vpk8UutqZyEGaQmtUgOT205GnGT4zne/h9vuuFOKsEEQot1u49RTTkbZc7D7pO146EMejIl6BQf370XQ72HLtnkcWlvGPUs9fObLtyMvTyIrpTh55wx+9/U/h6y3ApfGQMxNLpXQSxOU/wOoecMbfhszzR140oUX4eQtc7jt1ltw5/492Lu0iIPtlmhsC7oQWy4OLrVwwU88Ae/9q7+G7dniOVNr+nDLDhYPHsRUdRbhIMbjL3oitmxdwM5du/AXf/WXKpVGUjYUoGjurbm/il12ZAbA8Fk/AgBgfs6RTDe//zNkpMUdnoGqP9TFFoQFYhp/rlDuJ3GWSsPBv/PsM029WpujBn90/o2fcOMggDr7TNM/5MlpJgDBLN+jKz+nnHr6NjT1VZN5FoyKpspCXgTwGnwd5XHzPrD5V7ISxbwhoExGAaNklWhqdCabif/w7BorMcxXGaYRp2T8Oyf6YiTIaZkAABnsUook6qLIAjlvjARAGEDcR5nL7bIgzkRmRiSa77NssxnnpcmQrK1ifWURg/Yq3CJFxbPEJC5PIvH1IcjNPdxEH/L1ESwhi4JygD4z3KNI6P+k1qpySbEaxVRwWHNtYgCISRubAHo8RBJ7yXMyCnkeclrpYD23cdoTLoa/ZavcA655kaTIrxf9o9yP8Y8HMgOAtZ1hAIwDAEXM5kuyiCFuoMtLuOf9H8Yk49PsGBZZdDSEJbYj56GScTCJJEpyrOQpdj3rqcB0Ayu+I/4nbkwjRAs8K26/9Xs6cSITaRQn+IwSpfSJbIrCtpQEoN/D6mCAAdM3pNFUoBjXK2sJmpLFmmmWhKSfW5LCgCjCRNnFyQtbkPY6GLTWMD89iZpTwEs78Hwfi/0cK5GFA50Ubm0awSARA7n9t38Pc40q3CKGxxxK1jyOhZ9+znPQCQOJez3l7Ifi0hdeikGY4UFnPAR/8ufvoYZL1SUCiOgoPZGCmHp1xAD4/vet0XcQAOCHAC6SmJEDUR9//+63oZwEcGPKXNnCHpkBwAeNhnEE48jEodzp//mtN+GCH3+c0pITWHddxAnBce0xVpACXkaRxuLLIb+TVJ7CQsrXIz0CfYciIB6gc8UVWLr6m5hLCzTI1uE+5Dg4xDPx4Q/DjgseI5N/pRlRUgSL3kCccJdK0uzyP8l5zIm1qHZUDDWL2jSOBAAohNZOTyygwvhx1hCUL3sWBgThheWQwWYtEmVIb7sV+z7+MWyjCWBBE26VSSsAAKnycmRzz2RCSkUYAEFjAvnCFhz2bISuC8dSAEA/IQBgIbU95NoYU7aaVGyWBcRVklslc6J/ETlDg5VlfO3LXxZZLYcdSjo0AgC45xAAGJ1JhfRZHExIM34cBkCURvi7v38/ao0KEpGLZ4jTSM5v5Td0/BQqwwDg+cZ7wO/jn/VaHX5ZnrAf2Y8HJgDAVW1MgERfS+oaUSNbDrIe3WwTpce5vwDAaMoyaqSHR9ZwMmf00dLWS1OqaoISkoxaXU8QQTb/PChGKu3xecWwdBijnIy3iSe6hn50AIBRE2veq/IcVR86/k+N6UfGK2zYbd5norFE3BmxWEccCXkfDTtD6+AerB/aB4vxZRalAIbWTudqTklohqYOTM0t0ukNPM80hVTTOg1l1xTYaZyobGhGtkkuaU+xAJi9LIaKOodeN+dmXZh3yA2YE1gzOaPpW73RkFQAvlGWZKLv18WSRK4YafxYZJa5dupP5VehGADKA0CNiNW/K6BAvKnVz/bKCGBjNUwxvesMzO4+Hd20hLxcl+gfgiPGqEcFE5jvHJnsGZaCMdlSIJlxNTs+gHVkD4Dvf83/32YAFCWl8TUAQFGw4PYFAAAndjYwCAJU6QrrVwUgcmDjaT91iQAAr3z5z8MnM4jNgY5EEvqejsrh6hTKnRxG6kMo9hKtlqqC+igMAO00OUalNEyUEQDAPZNeHxONClJmIqc9VOwUT7zwfFz4yIeg7qYIuy2ZsPueA48FXhpL8yAuvvTRyEtC9SyV67jpe3fhC1/+Gg4cXkFlah6oTmFfa4CJbaeiEyRYOXwYlSLEaVM2nnLeWdjZKEncIPPaPduWgpb61ppnozK1Bff0bFx/6158+5Zb0B8EmJqewcTUlLxngrzMLu911sVv4ORdO/DIh52L7Vu3SHFTFIx/7aAxuwNv/8t/w+H1BH6d+scQb/uD18JJephvTqHdXsfEwhbEpRKC/zi8//CP34aVxQGQVxAlpH2ywSnDoR9BqYBTqWB1vYM4B2bmF3Dg8BLOfPBZ+LsPfQCdXkt+x+HlA5idmYWdeGhUm3jk+Y/C3JZ5VGs1fOwfP64kEkcAAIY3eZMEwNx389+PxQCQhlOb/h1LonW8p0v2CE1/FwaSYuHL6zYNNSf9NDLjLs2GPyArhCaAEnvJcUWZ/QAAIABJREFUHGX+DNmVxt6aljdsmNePvxpzLmoTQEnqUHuI1M8s1+VP1sXKb2IYpktW3RDiUi9YXrNx+tfeBMbwj0Wl0FiVm6UyEpTmnxN3VrhKCmY+7tX8a7mGXGfzGgVAYPoHWV0m5cGRZ1pYCdoKjE1/KgCAYgBQxsDXzsm9CAbkurKYtFFwvfAZ5Ovi2RAOpPlfO3wQKfXGaYSqx9cMSbPgtJh7AyU+qhEoFOgtxm6MxEqlVqL2P4tjVbQymlbRTXRO/b0BgBG/TCfNWJR5hKg26gLSMffbdavICB5PzOCUn7gIRYWAgHpeTUyjgJdioPqjDwCACW6U2qQB4MTA6jLuev+HMUEGkp1KbJ+lIy9yWbjUMTs0PREG3qDqY+szLkFRsbHq2Sj5VTjEEvISPNvBLd/+jgC0hJi597qOmtRybVF6kZaAXhKL8R8n7tzDEt5jGUCQHQtp/Bu1pvgClB1q1GP4tkpj6bfaOOPk3Tj1pJNE7hd0O1hdOgzEPdRL9DapwW7O4a7DbSx1M6z3IzSqDeRhiOV77sRUzUMe9VGr+RikMc55xCNw2kMegm4QyD3f/qAz8LIXvRRhXGByegHv+eCHxOdGHmLDAJAhxSYAwBhtH2+jOsZ/HwcAVEwzL8YAH3732yQJ4XgAgMgoLdaYHNIohtBrX/96XHTxk+XfQgJnrgPPVX49klzC/HgC9lmGMr+XexIn7mzGJZuQryOCk0VAr4Ob3v8BbOmFsFbXMNeckPMvKBVYqVaw8JRLUDvjdIAMBJ4XLht/qnq4fkTQJ0wPftADhSCjeK3KXqnAABqFJpxoc1gW06yS0iFqi8iGjQG3hLCIYdNLhGAnmSNk0u7bjzs//PeYC2OUs5IwAMScVKS5CrzhANQAAPSSCsUDYAuWhgCAgyjN0U9oCewgscvICAJoX62MgITs32qvH26jlMcQm2q3ceUVlyszStY7Amaq7UnJbDEEAJQc4fsDAPphH3/1N+/FwrZ5ka6QARDGATyf/hocsBxbAiDyEn2/ReZNgIbrzLIEcKtVq/dj9f7wv/WBAQBsuA7qgFdNiPxF6V51FrFo1+lOTVdTbjDaWfREL+VGAEDXMYZuKS9Du8YbzaFmAqjZKNF7RzIrqflUxfrY5H/MYGxUYoxAAU2SPNGXrr/vAQoAbKwJNaCjXvKoJOC9PTYAwA3aK5fRJfIdxHDcKhynKtojYoWTjHBZWcT64j7ErSWUkwFqSOGz7TfxkNIs81Mhqqpe1dpT6tqFTlUSrTOnsQbpk4edSONY9F8SxRj0++Cf0iRpE8WRZndjwcOf6XieUNU4gWI76fllaRToF6F0CWr6r2guIwDA6NrNFTO/Q1aQoKjaBHAoQdgIAKinRzIUYFVqOLDWRXlmK3aeeS4i24PdnEUrs5FwWqGLW/NIyTmmgThFNzNPo6GjKwkAQbgRAfjoS/k/AwCQUSOnAQCLIACRbhtor69jy/y8eETUq3V8/jOX4eMf+Sj+4Hd+F5dc/FNoVmuoiDeAhH8Lys0CUbw4YjrtKw2y+eS/C3Kv42fkPh6BAaAYH2PPlG7EJORPDmA1xR/0O5iq+0DchZV00HRzvPIlL5BYq5mGJ1pQoQ6Ku66aclicNrg+QjJoLA/fuXMvLr/qGuxZXMPE7FbY5RpW2uvwK1XxOl/qxoBdlnifpgvES/fghZc8HqfM1TDhlWQSwEkk13y9WkW308ZdB1ZwxQ13oJ+7woqZn9+Cfhhiz549Ulg2mw2kSYzZqUkBAJYPH0TZKeH0007BueecjVNP3oZOax9OOf1c/M3HvoKvXf89zGyZhpX38AdvfBVmqrZkkVNKEBRAbXZGjMquvf47+PDffRJB7KIdWUhI3aZ2l67CViEOv5xy214Zd+/dj6c/65n4h3/6BK74yhWYnG0gySM0p2pIyOyIHFTLNTzpJy+We0Yt6b999jN6OgEBcjbT9hVV24CcKkdq8/MxrkGXxljf6fF1skGqdAKniAIARh4FUkuKCRpp6ZweFYhJP+UUCgXCJEEYJ0qzTgM7mdro/VsvUHkfZq1uYjBthAnV2lWrVJvSaS8AriE12dRmV/rvskfpT2m+uVcS4BVDWf1J3arW/HOvlaJdTPHUPs+Gi0wdFpwK67y3Ca6qP9QFNZ45xmNApF86hlAGEKxutfkqNd9DNo425SQDAEwgYVoNt3nZkLUHgGVJ7Fi14rNGR4lNn64v0FrB6qGDiHrr0mCSNUMvDHpfcCDC1+D7vjBleB8UsJDKdeMnn5toMJBJckazK4ISZBbw/JPI5JHcS5VZZvJm9hQNAJRyREkEv1ZDENOwl7F3nkT97TjrHDTPfZgAZdxnZFpdUKPryTSP/7bZU+cBzQAo5bAJvFJS4vuie6YHwBAASAaAlwCtVdz5vg+hud5BzSENn9IqneCiz3DZ320X3SRFZdcO1H78McjLFlquBatchRVwUKFo2vfcfZdiYMmoIkMch3BcNn/0YCgh/I+mtBNFaAcBulEsMYApmS8W/SMSadLY+E/UJxEHBJo8ZGEmprNFrCIfH/rgszE7NS0sMa6Nw4uHULNzrO27VcCnLbtPx+FOABLUV9fWMd1sYu3gfkRry6g5QDRYR7VWQTeJ8JxLL0VsuyhRKgagOjmNX33Nr+Hg4ipg+fjYJ/4ZBdekw1qG2v8RA0BtDsqseFRRnMDmpb9FvJSEgcO9QK1/pCE+8q63wg668JLgmAwAvj5J1LNKsufR/+EXf/k1eOrTny5DI5HPoRATXYupJ0xYSlI0m02UaRobDzQDQHmfkE2AEpM7IjhJCLRa+PK73o1HTM8jOnAQM5MT6PU6CJ0S1up1nP7iS4H5eZEkkaVEwJ6Aq4wD+Hd6iWl2II1BWYuSPSh7E+vGRKEBmUe4MUMpzeT5E/3/yiowO61innst5UDK60PHfv6CVgv7Pv5RTEYxvIwxwErmKQCArT0bOATN6e1BM+kcYWMCEADAQShSQQvEEvpZSWIkY9tHRhCArFuCF2QF0buQrD/ZpARhkIKGaQVpt4svf+HzylQ7zQScVexI5eswDgBwn+cZy7r8vjIAekEPf/b/vQunnLYbQRLIJTUAwH3xAJBaSFiUCoQxAAD/XvErIv38Uf54AAAA9758pvHgn8Z5kQcfi0J+qptC5FshoPeHQi/oOX+Cnsgo+MkwEFRhJhpF86mnJirDlwg33WIVAMADlgtXfhQLejHcUy3vf0YAQOkwRw3gcHKtb+mmwZD61zGnaVWAHgcAoImI6+CuPXsRp3QArcv+NTOzVZotTiztLEK8voLe4j5k7cOo5tQ00RAwRZEojb4xnxEzwOFkXZnGUMfDe8eiheuLa46Ib4WxfdyzxJ6ZIK2iWoaDQFIBuLmRNj2isI7SbcyqVtFYir3C68FDhpUtG6dqrS7sEaHYs5HWExNjvKf2SXVMKpd/9aEAABVDpUz7huRZfbiyYdBTNRoTKYt19DMgLHlozG/HxMJJsKfmsYoyIjrGKq6AzopXubY8L7gxjxgFqhHl69NzcdG8/mcGAIShosEjAgB5TomPD9umLp4O8YUY7DUbDXTb66hXanjDr70Ov/Hrr8dHPvj3+OgHP4xmrS7af8pJeADyIOeF5HpLUpUCoCaKOu2E9F19uw0z4IgAgMGxNqwM3nmtvNPNCp2hqy5j/0I48TpOmqvjFS96Nty0DytaR8NntCHNfCjI4Wldlsa/G+XoRgUu/+rVuOnWu+A1Z1BuzKDdCxFlBaYaFRTdReRJKP9t5+7TsLy8gsX9e0FY4JRtc3jqEy9EhQ7FcYwwiOBVarLmb7/9Dnzzxm/L9L42OSPo/8HFRWFTsAFnk7O2top6rYI4HKDi2ZifnRKJAiUAtYqPc88+DT/5xPPQ7sW47UCBL3z1elQaPg4fvAMvf/6TceEjzkHTr6EyPYuDhw7CqtZQn5tBGJfwq695E6K8gn3rMZoz8yItoJGi55QQ8tnmeRMnqE1Oiq6z1e/hac96Ol732/8Lhw7uhcv0izTHpD8jhmgvfcXLcc/ePQjCEFd+7Srl2Kwz5zdo+c290ueNkfvI1qhBOFXQqgVgQCATa2sAgB9E0aEaYGOAp9z72fwLxZ9gKJsaiwVeJpnU/FNOWy1dEKNJ3VyPv369zZud6qgvlfsKG18xrdNnpkz7bZr+ESRT6TVCd9VfNzybhWatAADuiGz6OX3ltDRBjogTcMOsET8BUuvpvK4AAImx1GCFcScf7q/6sJZ9diyBgcWuYV6o+0sAVn0xGxqVYiOtyNBrJk16Yp4mEgBu8xoAEAd6mxRxZcznU3LDnxcNkHXW0FtdQtRpS3NJ4q6uUobu8pxIE4Rh/KLIDnnv6E2j5RNREEhyDpsi1k4GAOBxIpMvHcslAw55C4YKq30W5NxSplmkRTN+sxfGcPy6uMYHKfCwiy4G5reiF1EfXZP9jM+xOHrH6nWNM5vM9R0HATbC5d//qv5BmQDSTJcJKeMSAAIALgFfkXmSpTFAqZyJq/s9H/gwGq02qiUmzKihAeUlis2nkoUyy0GnyLHtUY8AHrQTadVHl/fZr4EjU99ysbaygu56S6a43LU9x8Z6p4V6s44BwWHHRi9WzT9BgCDLEbPGJFSgKfaMQ4sHBAAmkAQpvJKHLMpQK9cQBxF2bNuB7Vu3q0YmTfTkE5ipV7C65w5cd801yBwffnMGCzt2Y6IxAQrcbvzGVdI4TlVcREFXTPEGAF706ldjeb0r8YQVl6CSg7f8v+/ANdd+C91Bik995nPwG02JphsHAHTRolmKxhzy+OzBY60KSfOQGoUgswYAsggffddbYQ06xwUAxNfLURWM7G8W8IpXvhLPeu5zRThAsJPmr5+//AuS7MNp/OHDS7j44ouxbdsCHIn7o3yHNaKEjKKUJ3AZ/ZlEwOISrnzPe3FOfQp+EMB3bHSCLopmBYvlMs58xauRcT1oBgLBPEoOWCdKbzIEAEoqfYpNMQcDsl/q/Y/AhMsBUwxf+hQH2HsQSzd/B2lnHVaeYWVtSfZSSoyyQYBqXoITBQx6hEfzSRI2tCE1twIyACRaUDfsjMRcT3JE9NPZsgXLrgIAiJ5Q+z+gwWLJlahpmk7TZUuAWTKVLCqdVEQh90YCkMJ9pZSl18UXL7tMRZdSAkWD7FT5uYjcAdYYA0ANRpQEgKaMBlE1jGxdn6oNWdbeIKKp41tw5oNPxyAewHXJ6lAMAO5RwpQYG0luXmvjAADPAu5pxg+AnhtTk5Pf/6b1APqOByAAMJr8c5GzEJODJE0l9o8NmmQA0w9AChZlknWiH0ZHM0qyH5symIZLigDTfJlUANXoW25FDKx46LGBU868qqjiw7xBFzlq3/RP/tGWABgAYAjAHCHVbTMIYLZ7g/6WiJ7Lh5EAmPxpHVGlXZJvuOnbyKjBtitYaw9w8slnYGFhuxQ3U7UKHJpz7b8bvUP3oBz3lRQgi4W6xo1HilJuMswSFT23LqmSGD4NwmwVuTYYDOSAZKQbY9Pk3/Vkg//G/00PAObGxvQCYHFl5Cr3asg0nUrTIcX0iVpJUscqPmr1Bso+2QzU4mvAaFzDKhuZ/n9jF9IAAOoXm2ZRlZ0KXTcAAFkydILPEKYZKhNTWOmGCAobDzrnx1CanEfLbSCw6eaqIQDJszaRfyUxoxpGTIlng4oIZP63THsYzXUfzvAfVQbAkQAAegCQhUIAYJCEqNVrGPQYv1TDnjvvwWt/5VfxyX/+JF74jGfhnjvukn/n4c0ISd4hZo9naS5GppbIWxSlmB9cexIFqN3jzXU7OgAw/kSNqP9E4LkepDhi8kE2QJ3TqnAN55y6Dc94yuMxW3MQtQ6jXikjKSz04wxubRJWpYk79h3G9bfcjm9c/204lSYKrwJGETMzmgY+orcOWjhtysLDz3kQdj/oLFQak2i1u/iL97xH65hT/MbrXouVw4tSrDSak1haaeGb19+IQ5QQ1BrwqzUcPHhI3vuuXbtQq9fRaq0J6DY9NSGf27dtQZl+H5yGkkHDv/e76LYP45wzd6DdjTG983z83lv+HIWV46StTTztiQ/DmbsWMNeclOSBxpYtSGiulWdw/Qn81hvfjNvuXkIXZTRn5lAuFUgGXVQdSyQHlWpVDPAas3NSfK/0enj+S34Wv/hrvyQOyTSOIvZcKdVk4vaGN/4GrrvheiyvrODGm28axjeOewBsOKPYXBtK7CYGwNEAgB+M7n/0KsabL64imdiIxp/7Bd3yCb66wsroheHQyFSkeKTLCmtkVEBtfsYNu+BoBRankTL5Ftd/TYKi4z9p8OJ4rSbe0oQbucLYZF6YSbp/Fad/DsRK1KKmCNNEkgpUc6Dc8Nn8+6T/82GiDldYHmpKveG1b4hDhJILaNmAeU5Vw8en1DAg2Ahx72Tzx0ZfMlggAAAlAHQkt0RSr+L76BnAgt62EIUDuEUGh2yCTgurB/Yi6bZQ5d5AerkBcwWwYPKQSpbh++MHTTvZweQ0RRZMokDIafH6uvgBSJQc76WiF8jEeDhE0deTr8hMZ/k18jvF84gyukTYMJ0gQmViGp0wxSAr4fxnPw/wfKwPAkxMTEhhzDVBZgLZAJxE8t+O9LGxDjjR6m0c+D6RnzFKAdgMADAFgACAndGpX+3P9HIo+ZnkzO95/4fQXGuhnIaSvsIzUeLodK49AYDYsrFuA7ue9ARgpoGkUUOfkZblKjLGwTll7N1zt8hQEka/UdJYq2BpeQnT89PoRgGCPEM7GKA1GKAXx7L/EvOSbHaZSiggOR7EwgBIggQek6kIAPg1eT1nnHGm8pvxPJR5b+JIYu/yKMRCvYHrrrkW7T5BXWDfgUVM1uvYPjOJtX13I19fwbaZJlJOuj0biVfGc176Muxda4uhMcFj1gsf+OBH8dnLrsBqe4DPfv5yVGZmkYQDlFwyFVWCltytsbhidcfuQ/FwjFs7DgAw5ULJemJ87F1vRam/fp8AALJ4uNoJfFJ3/9KfewWe87znyX7HT7JP/+ET/4gLLrhQrvWXvvwVPO95z8PUdBOOlUrCh7BAyCDjWUvGTx4DHD7t3Y/rPvgRbIkLbK83BMzuJQH8hSnsQQkPftWvYABXZ9fTU9VVMXfcu/RAUQA76vAd+qEouSYHljxTpT9njWfnSFmL8P3TkO/Gb+Pmy7+EWdtBhe9hfU3Ah6rroQhCcBkLM8nnz0rgpFD7IoEUyow2AQCM/+xQ599oorRlAcs0phSfAsYrWhgUNoKSNwYAkB0tm5IkAXjc+wi26JQu7jV2TgZAB5d/TgMANNxmfS4GyWR/qbPl0KJKAZAIWkohHOc+AwBBHOBP3vJHOPshZ6Ef9eF5NiIOLHxX95LKw+ZoH0cDAPg8EQCY1nLFE9l9Hgjf80MHAMyEQ01JNCVRF7+ixyM1h5n1nMpIbIOiyqpYO8laOeZ1POL0ZcN3mJuvUSStfxZGgKabmIxmKczGXicHq42JGdHqSKHBhURUThcHynDIYPfml6omzWx+92V6euyFcv8kACo3/Ogxbse+fiPqprzGIwEApJEmCaq1qvqzWkWr3ZYNrur74vCt3BIt9PsB6vWGFKGrrVXs3L0TYRrjhptuQjeIYLuM4uqgXJnA7lPORLXWFIdyoosNu4RKEeGO669GOe6hlg7gJn1JB6hwg2dTxY2TUxdGkTEejaBNTrMmlTfOjYX3cG11Vf73tm3bpPkXShXBKJqU2Lb8b8budFotFEkiyLPSlzJHlYUl3ZatDXShYUQiv8Y4ZKOE2fl5NTUg/Zq/Xxu/qDhANVFQH5sZAEb+QnqdgmLUp5rgSAFKxFeiXFTUIjfrIC8hKbmoTc3Bnz8JxfxJCL2qlLEmgs2hPIAASVaAQgs2+EIdZfOvo6NE60hzF0687t8Zfr/2QeNJYOQSfPZGxSUbDK5RHtInFgN4JA8AAgBkANABnVOaWkNFANb8Cp77jGfjD3/n93HmqafhYeecix0L25GGyrCLIADXOvNuSSXknlH2vaETu5iZcZ2OMQDMxdlMpR3uJkP9stpXzDowAAC/zndLsNI+8kELNQzw+PPPxZMfdx4sakA9TucTtPoR5necjANrffzLZV/EvpUOQqL6MY2RcokSrFUrEikWBX2cunsXHn3u6TjvtFlUrRRLa21h6Mxv24k/+KM3I4ozmfT/yi//MrrdjlDllldW8a2bvoN79h9EPySw66FedjDRrOPCCy/E1q1b8Y1vfB0LCwu4+htfxyMf8TDUqxVUyo44/9MdW5ooxho7fL4K9DqHsdqJ4U6ehd/543dh60kL6LUP4nWvej58hNg+u0U8BUJqv5sNZGxogxyddo5Xv+Z1SBwfW7dvRxEOkA16mG3UMFGvY35+HrPbtsOuN7F3ZRXf+Pa38Z4PvB87Tt2N1U4bboWgdAGf/sn/Mfn4zd/+LVz+xSsEOLjsC59XtH9t6nmkBT5uAri5/jASAX6f8YA4zjF31GdoKN3RzvXjX6jOMzaTKtaP+64pekV7CqDd7YoEwHyyqDMyKtkBhI56tAJK0Se5nvnJv8vURjMbqFEVp3JhqqgmS75GqSLkWVHN/5gUz7Dr5N+VRlTACz35j4tcAAAW8wQpJLqSezHp/yUbbkGqK/sR7X9A7awGiM21Ua9B1Rk8I8ZZaxsvtAJg5YMUeh1jOw4AFDnj1DpwSozftISRJkaBYtKlBgBc00jIYmuhu7qIpNuW+Daf/55SYGPOZ/V8C8Pn/7D3JnCSnXW58HP2OrX3PtOzZ53MTHZCEgIkBD4gxICAemXxul23DxRQEfReQbj6iYIiIKKiKKhhETf0IoQlLAkhgaxknS2z997VtZ791Mfzf8+prpnMMGGSMKi38+vfTKaru6vqvOd9///n/yyZVIymtjyX2OArg1Ey1HrotttiDiYSLQEO8ilZvjuqkyXfu5VJbuYZk58fbDEpo0tTuJUq2kGEfqGEhhdh3RlnY+2285EymjercY63CHMGQO6tcDw5zBM5AJ4KBkCeAkAAwExt6Ly2NISLutBpAuj3MPvRT8I8dBjVfoTI66LPvcmyJYaNi9EwHfTI+Fg7gdqzrkSoxTAmxtCJKOEAalZJzODuv/8+8V5xLV67VLxY6FJOc0jYJkJDw84D++HUqjg0Ny+R04ZQwalFpqN5IsMINvv1Sh0xs99pJq+bEidJWvXlV1wJ1y2g0VyRfTyMQ6lfJkbG4Te6uP++B6FZjuzfi4tL0Gm67bdRZcPWWcLGyREEQQdRP8Xoxo14xkteiv2HZ2AWClgzUpfm9NOf+QL+/EMfQasb4cZPfBLTZ5yJKPS/JwCAaLQjRsQyFImNeIB//OCfwFuYQYWGfEkk7xdjANuJg5tuvQt6eRItmjAT1EiiAfW+43v4Hz//cwIACF/cMLD/0CF84h/+QQBq1y1ifmER119/PUZqRaRhE+WiI1Gds7sewZqpcZEgyCen5F/+Gjq790Gfa6Am90kKrWDiYHsBxllnY/1P/QJiw1FgXjY0FLZJJnmmpIwAJOsF9iS8x1lLCF2erD02IRwsmX0xBi3xpuYavP9hPPqVr8FpdlAkM4K1IOWHZLxy32Hmrp7Ad2Kp6aws2lkkzNxTDOUtxf2E6SYEuzk48twyovoIerUKujTm1i3xl6IEgCBAzHVdYD2pi3SIDF3WXzRLZK9Bc2ECvCKlotSx08MnbrwRlVJFRacz2pKyC5pqMjIw7aPd6aLT6ak47cwTibWxbLsnMQEkA+CXf/X1uP6G6zC/TCAhFsmHyD6E3X3yGMBBrTVsyqt+uUg/uf5yVkBuEpgDbjSw/37+OO0AwCoFMTtHsxgrVZyoixSGjLLxh5yys8cOXfwTvcnfDQCgpgC52Y86DgXxJyqW0zPzdkx02zrcUk3FAGVRaWpdUJqw6jicrZWhQuk/EQCQ3YbD7/9wP5hP1hmRRao0J2IHDh4U53TLNLD17LMk5aFWG4Hvheh2uxgZGZGCbn5xHqVqGY/s2YtWzxfd8cJyV4xmptefgUKxCqvgoNtqYrJahhF2MWoBD91+CwpBCzWis34LLqucVFHfCABQHx3zUM8ioNi4S9KExE0Z4j5ONgDpPaJjzOi6siYzai9/FrV0vZWm6PjoB0CDFl5ZAgAycRmK6BoAANmoKwcBSuWqeAQQnSdDQJFHlZu1gEnHIdgPp1Tkqds0a8sBAIEDhPaq8u456VLgrgEvUXEtVqEiEoCxrRejaxbElRbMfOfGLSMGFs0mDOYbC6NAeQ4wS5VGN2kWP/5fHQDw4kCm1ozueviBB/E3H/ow3v2H78F9X78DP/HqH8PU6IRM/rOsSTm4uZ4k9kvMehSwkjdF3y0AwO8b9p/IAYDcA4D7Fqc3RauPmgMU+l08bfuZeME1V8DWEnRabWHDTK7fhH/6P5/DLXfeD7c+iYPzy3ArNXEYp9ll2GtDi31sO3MTnnX5Jdi4dhIIWkg683C5dCxqg020/QRf+MptuP+RvWIeeNVVz8KVl1+Or375i5ifncGhQ4dhOQWccfY2nH/++Vg7VlMmQYaBu+66U94Tav+bK8uiU7386ZfCtS2UXFvAwixfRU1ZOfVIPHRjCwvdGv78w38P0zFAourPvfpFKPQ9TI2MCfNAL5dg12uIGe3kJUgjF3/+wY+Iu/bLX/ZS6JGPuf2PYqJSBnPnKdGZ2rgZ1sgY9NoIHjhwEFsvfRr6Dk2OdKHDdlpd0QiPTE7jh17yYtGJUgLwmc/dpK4t2UPx8Rlq3wkAUItBrYknEwCQcyjT/Of7NY81icmjCV3GSGD+NNkPQZLInzILzhNKMr/RAU8vcz8/8fmbNe9DXgP5WufknzF8VgYADAMESteUAwCrTSu/N2/OMyssYdyRMivSBTrnizxPAagEALh3EQDghItkeRq2URfN2kOy7iVuVu3tou/PgIrcG0buseO+wJw3wa8qBpvslEMMgCSyzO9xAAAgAElEQVTuIvbbcEzAIdbNqE1Ourhfs4gvWIDXg99qoNtYEtq/TtBa78MxNPTpPp4Xu3IeDAEA8sSU2z9fI1kOnIJ6nQ5C31Pa/xxMkWub7TTZhiFnVMYsU6y4TOdIGYGcHwQtFTOAMphWEMOsjmChF+DSZ14Dc3INEp0eMjmde/VNyvekwYBnUDcNAdnDcbunWCU/VQDAgAGQAwAG6fOcaAfQQx/zn/gnaPv2o0qWYegjsXTxhNEi5e8A7oUa4J6zCeVLL4BPqkutqkyJCQAUKuittHB45hAMrj/WJjGHCZEYW9OwTSvY2L84h/lWCxGnvNDg9UK4TlGNplPgoosvhu/5aCw1cOTQYbRXWqiWKgK4kmV23nnb5HzpeT3xFCDzUIjqSQzbLCDuAjsf3oNmxxPJD72NbAJinRX020vYUC1AD7souSZ0x8K5l16K6vR69EwblluEFgYwNBNfuPkWfOCDfyVN9nv/5E9xwdMuE1VJLDHPTy0D4CgAQMz5AvzzX3wAvfkj4gdFFs0wAPC5r909AABMytNoBCpvuo5u4OMnf+Z/4L+94pXiC8D9r0D/pNkZqV+XlxtSG1540YUYKTpIuvOS9nH4zm/i4W9+A3XHkDjqkq2japhY2LkX5bCPWszIURpJhzDKDpqph+KOHbBe9IOIrIKArzlrOJcC5rWASEQF4LNh0nSOjXOPMegJDJsxfzoSMxWfnBKvHeuN+x7C/i/fimKriyL3mTRRiSf0pCFoy08jReCwnoN4ADDa+WgAQKUqcK/SEtoaKgAgJgBQraBXcOFbBdBlocMkgAQImUriuEomSr+S0IOlp+LdUy0VUC3TOM9VAHnSx5FHD+Jjf3ujpGHIlD8DAPo0NxUGWB+t9vEAANVVnQwAoAng697wi3jJS2/AQmNhAABw43syAICJ8XE5o6W3GEoJEAAgMww8xa3te/JtpxkAOPpgz5tsdcCrQ5fNv2hlg2CgJ8sbq+GLf6oAgOhoslgcZfin5mj57x80cRkIINQb6FlElg3TcYcAgOwGkimkOmwHE5ijSoj/PABADsWcqEiSLGwij0RDw0A2ukd27RTjNDIsLr7gfGm0I04MDUvogyyi+e7ploHZhXnMLy+j0e7BKlSF7rtuw1kYGVsLk9MHabyB1PcwPVrHqK1jbteDOPzQ3Zhg/FjYRknnxheJ/k009YYlGiXJGhe9KV13qQFUOitSs+n2z2tHp28ellJ4ZshsjtYWLAut5WWZ8PLgFLNAcWRWLIAcFFDfvGo+KKs+o/pruiXNhlsqwuSGwSk7d0ICSplvgLpLjmYAqP8XqEn1C9RcZYCB/HgBARQAIBUHH8uGhEhuRHMhC2mhismtF6FfHoFGhgYd40VbSOmKKdRHGsNQG8bGiwUkdYfCAlDm9P/lGQBGwRJGy+TIOH7n7W/HS294Cc7ZchY+9cl/xG+/9W2YGKFGnMY9KUI/kIOCCDfN8MTFm2vyFAGAVXbI6iQvZwGo9F1NmDftVgOWlqCgcXq1gisv2YYbnn+17Huk/M8uNfG3H/skVrqBNLMHDs9BMy1UKhWEvQ6i7grO3TiFF159BbZunESwMod+0BZ6fqPjqSlvHMItltH2YzS6Ef7kr25EqpFy6uL1v/gL+MRH/hJb1k3iovO3Y3rtWvTCBFEYy4S/2VjB3r17sWvXLpx//g602ivYtnUrup0WSsWCmpAVbJkc8N7iVFKaN85CHUb8lfHwgRgf/cfPsO6GrXXx2h9/MTSvgZFSRbw2amvXCAMgpAYw0mDpdex8ZC/e+va34J3v+G3M7NmNimUg6rSkQStWquIdcNZzngeUqmj3AkROEValhog6SomoK6JoFGHYLl70whdgcXlJwKAvfOlm5YguZk7Hp8ecDADIG6iccv5kMACOd0bSH4TmpNxHVfCbJvT/XhSK47+YYGXNvxidy1aU89ZUnOXwGXDsOSBGoZlRl9DU87QLpi3QQIxgSq6zz5INBs8zA0GyXzn451VQnyZ8lphn0ezPj0iRFvtoJaky9GwqrlIE2PSTgi+AZibbkhg8Tmrz5j9nIWTJLFIkqlrzsSCANNT5dF7FgB0LAKRRR5IACLYVTA0aafoJjUDZHanJWNBuorW8hIBrj4Z7bP5pgMifz+mkAABqOq/SSFbNbOUekMdSA51IVC0BAPrTDHwT5J1TLABZjxlTjz+XkWHKQ0EBAJLukDEAODWU902YTpFM+vrlGnqaiUuu+wEZo0Wcvqrs2Md8iE/NYwYnJ6bbHveHnOQfn2wAwCQLhtRk7s8060vIgSMzj0w6H7TvN+IAy//0b4gf2YVq5EuDGVBHTpApIUhpIOnraOnAxNMvgHHWJvhlB6FpQcLPoj6KxSpmH90nGmU2Sv0wAKhr5vU0degFC33HxLf27kZ1ahIPP/oo3HIVBdtFa7mNfhDj2c98NjrtjsSR0Y2cHjOzMzM4uP+g3GdrpqawdetWGbYIeA8mOtCI1YZpW2i3fCwcaaHR6OHQzJwYq5E5QO8kN/IQLc9iY82FGXVhGYymM3DBlc9Aee1aFNaux/z8AkZLZZFK3Hrr7fi9d70HsWbjtb/8K7juxS+B5pjfMwCAtHEBhwkApCE+9RcfEAYAJRo5ABD2TWEA5ABAO2T8HyUVsYphNnTZ8175Yz+GH/uJHxcAgHtKsViWe6/rdUUiWiENXtPgajHgNwC/jUOfvQlzjzwMJ/RQNJheYiAlYyaIUdQsuJEmaUA0/UxNDYHVx+SVlwPXPA+hzYjNVYYUfzbZHbn/mTLvzJI+Biao3LTI0pRZDSIzQRL7KLLeC0P0730Ae758Kyq9AEUaWZMFmWn6Ce6ZZEBRLqXUQxJJKfHOlD0wTSCLbiRgQABATwyEjLV0SwgrNfj1GrpuEUuphsC0ETFmkb5GpO1nUaCkDaRRD7aeolJyMFavYqRek+g8As5RkODQvhl85K//Vjy32OwLs0GSAJjWYgnz4bEAgIp4VbvaqgecYMaDGG3lAUATwJ/7hZ/Bj77yRwQAYApAfgAocPKJMQAoASBLLGe5ycCQPQ/rvP8LAJxsS1eNtmrAszYno/yp5qY/0GSzeZPJalYsrPZET0wCkAMAShendEoSRUSTwQyhzmn8XKD85M3Ii07zPzaTWXj64LnJ4swmEKpYOTHR/z+6BOC4xd8qB1to/0JtIk2JyHOa4IEHH0Sn15UGee3UJM47dyva7a7c8NVKFSvNFSmeOf2/+757EaV9LDY7MJ0KgtjElrO2iwxAtxz0Ig+jI3V0my2MlVzYSYi6nmL/fd9EvHwE5bSHshajSPZ1FCAII2luaNBDN1fqJwkACO06o2nz7512G61mC+vWrRONthj0EZBiLI+4teriAhv1fPjdLrxuV6Z2KqtVaVf5SUaBbFT5cCWPOMw8CUjpo0t5qVQWNoNkz8q0XqUBKBrxkMxj6JbKCaEKBsgBAPU8Rb8pBRwpccoEShqSvq4kEH0NiVmEVp3C6MYzYI2NopUk6DDbvlyTfOnAi+HAFgCAxbqUu3I4MCdWYRL/1RkA1EWyQN6zaxcevPdb+IHnXyeyiV/8+V+Q/7c1ZTpGgy56R3CfI42QOcLcJwgA5DrI71YCoHZIdb3J+FB7Sabjy6aFvOYsMG3q1oOOxAC+8Nqr8PznPBOzc/P4wm1348hiA61OT6ZTbAh5cFE6wunj9FgNz7niEuw4cx3QW4bhr2Cy6sBIPMwtLiEtjaNI7f/8jKxhrVBGL7Xx2+/+M5jFKnbvPox3/s6b4aZdVIwYJasvUy76CJAmS2ofNY9f/cpXsG/fo1i3bloK1LHROpaXFnHF5ZcJU8g0dXF45p4hMhs6NpOhVXTQSVzct7snAEB9tII0WMabX/MKeEuHUTEdAdfGNqyHVnKROBZgukBSQprq+N13vB2XXXwBJstFFLU+bClaYpgFF1q5is0XXgJnegO6ug2zPg69WEGz60tk4eT4FMJOgFqljmuee63QOMfGx/GP//LPUgBw7yPweaLmSF2qwYj2qAY3b/hzAPpUAQDVPB/ddOVnLU87RrvlEaXD+n86/kcEbplgkvkDKH6cer6qN8//osDIYT1v/ht5nRg/p7Kdlalvrj9nLF6R1zaT/A0/z1zKM1wX5G9QPiGT52KY4lnA95pAreiwdaZfKB8BmaplunjeI+RoyWcm5TMY/yCpAyrpZEBRz9gSx3v/V+F7Fpl893IGgDKtEsCD4CsiaJQAdBow+yGKJvdR5XcgE7jAw/KRA0g8psr40OJYtLISt04mZLZv5687v98HcichiijnbMpiIt+H11YxtWI2SkYZNbfZtVGeE2Sor0LKlEPwHznhF5lHVq1I8886JiIzjsU9hP7fgoHRzWdi/SVPl4axbzPy67FN/eBfhhKVjrcWT1YhnuzrTyYAQI2ySSNU7ssZAEAPAENTflOpFiLRerDSCN1Pfw7te+9DxeuhYOnokhnH/PU+5XMqnrFtG5i69kqk4zVEY1V06cOjc6KewnGK2PXAA9Js8R4xOM3lNeOwF314fQIuCZaCHnwNWGi1UK6OYHm+AddwsHXLOaiVKrK3c1jB/WZ67bRM/gmm7tu/X9gvZFl5Pr1mDIlTzk2O+f9R2MdDD+5DsTiCA0dm0evR06gv5nVTRRtmtwGttYB1IyUBsUYmxlCenER9wwZMnLsVK40mWeSo1idw913fwlv+9+8CVhE3/NAP42d/5VdExhBH3veEAUAAgCCYiMfTEP+WAQCMAaQEgLLGHAD4/G33ZAwARQfPGZfciznxf9kP/xB+5ud/TpkY6hqarbYY03Jg5LLuNy10uh2U+hG07iIwdwQHbvo8Sl4PZqcFmz9RB7pBCLdaR0JD3UZHgIM+hyxMbnAMTF91JXDx0xDatuwJYnYqdSYBAEoBsyY3myyzH2HjzMdyf2OhqOu2NPKhSYlrAJcAgO8jvvd+PPrVrwkA4IoEgN9HVrLAfAKGinGo7FXaAABQ+0OqUgBYVVI6wD0t4W5mwqMXULkKv1aFX65gNk4R2q4wa/kb4kwqqlN60Y/hGAkKZB+WXYzWK8rgl6ayfggmzC43QnzoL/8mG5xlRoA6ZQ7EY0wk8dEMAA6xxPsgY3Dl3hIKDHgsANDutfHff+LV+Omf+UmRAHCGwCyunAGwan56sp3msecofyHNnylrHkg2hryccjnAyX/y6XvEaWcAiJN/VhTkB4TQqKXQSwQAUM2ZKvyeegBAIeqrAIBy2+Tv5VnKiQcL/kLBhUnkLo9xO2ran7XFQ+fi0TDF6v89cTz89HoAnAwAUAWZMqJjY8tc23vuuxd+wGloLKY3O7bvQL02IiyANg+6clko8bd/43b5HlLNlltdpFoBTnEUG7ecJ0U8Ke0cYRC4GanVsTw3i4lyGRUtQbUfYt89tyNpHEYx6aFqa7A15dhO5NRwXAR0KjaV2ZRsIBLRpmigjPpbXFiUKWitXsvMc5iBHUmTLushToS+yoKLVGo6ndOERgpPbp8Zq2D4Pco8cFSEn0hFCC6YEnVYKBZhuwVJPZDmMHvv8iSAbPy22ihkhFCpJwUA4MQxz6VWXvBkPkjDJV4PakrB4oTlKSe0vcTG2MYtqGxcj7RURse0EJiOfC1NdBicaBAAkMi53AOgj8RQc2s5HL4zBveU7m6n2wMg7HOKXcHtt9+GC87bjrgXiBbzaTsuwIa10/DbPXl/2FSSOshDgQAArz3XH/eZUwcAVs0sleSDujnlmp5LAdgcsSFyJWc6Qj/s4sJtZ+PsLevxyK7duP2+R1CfWAPfo1lmgjrdp5vLWDNWxYueezU2To3CTn0UJCCKDIK2/IySY6BQrWPXbAf18Sn0g45oEjvMAzZK+Lev3IV7H94rB/WOszfhldc9G8nKEZS0ACZXq2mj1fVhu1WUqzWsNBrSR+3atRMP3P8t1GtVPO+514pBp4oSz8xXh84KFi9wC+j1S/jibftw8613w7Q1TI3a+NlXvABxcw56GEvkZn3dGgEAjHIRpdo4vA5ZXAXMLczgT977brzyB1+MuX17ce7mjeJzwEImclx0bRfPfPl/AyojQKGMxZYnE6+YBSf1j82uZHC/4EXX4YKLLsSZZ52Ft7ztt6T4ZlN6Yu+GHKs5GgAYNKBDWnc5F5/gPXasF4AULMxul5g/7gmMewvRZcxuHIvRnMRRDWn+pfHMptHqps4nMbkoaRUEGDTJbCQlKjQHABSIzz2SAECBk3c2xUNNZN70y087RjowaIY5ZQHgZak7MkXlPSDpAEpnqiKzMoNBNv8E9UV/r8Ak/kqaoWVYwCCFI4/8E0pnVtDlRI5joBSZMqlSmhM67vs0TZUSXu43Ez789rLEgtFvQ4qIKETS9eC1GliZOSDaWPFB4NkhgAVBMgK36r3Li9vBICGb4MtUlxRdYZ31EVL731Taf54CPNskwUYWj2r+BcwRh2xF/zcz5++YxoLi9ZC9GtEM92Ez5ovxf6YDvVzFoa6Py55/HdJSFYnNuC/1PQNwZmid5v+sTHKzU3DgWZKtoOOAB9/NgfFkAQCgXJAAABkAOQBgF6El1GATrGXTECNCBw4bpC98BfNf+zpqXg9F20RLiznYR5neMPSCI/Rer6L63CsRlkzEo1X04gRVowgtICVbk0EIJ/2sdanLZhtI8Iea9FbQQzPyMO91MLp+HY4sLmJ2bhHrJtdjvDKKjROMQF1BFAUYHx+Tc4XNfdfrYX5+HivNlvgjXX31NVhZaaLVaklsGRswDjZY39BD6YH7d8It1XF4ZkEAAHoY6IGPtRUXbthFa/9ObJ6soeRoOOOcM9CKQhxpNnHmxZegVBsFYzeq49PY/cgevPW33yE68Que9nT81nveQ0RKmckRJXiKTADZvEujdcoAgNK8q/tCMbuu+4Hr8do3vA6JgGeMjQuExco9nbUmfaHYqFeI7S4dQXz3N7Hn5q9iE5PAxHU/Rr9gwbNN7F9pYXLLmZKawfPSKZcFtI4NYOScs4FNWxDRu+OYGGDxz6O+X1jQoYoZl1QqMZuS+z0ieK6zVusjtGhsEoECD0qKonsfwKO3fA2Vrg+XhoJcv2RvZgCkMKCyOFqDvigZA0D2FPEAUAAAwVl+XY815pigZxbguUUBAIJqDe1CET3KgOjoT28CMg10pllQwpTC0gKUHB1j9bLQ/9lL9XjGhBSHuFho6vjTP/uIAACK5UAwlo0/9z7Kb7UBA4BMNYlJHESt5x4sORvg+AyAl//wS/GLr3sNZhdnxQSQz5G/SrHRcvPTk+86j5GT94Gi60q/kkcFDps5i3HoMfvdyX/L9/YRpx0AGGYA5M09m31SsiXLljBRZoXGBm1w0GQH4/DU4Xhv3ck8APLrk0//uXUrymJmfJYVPMIUIOJGfNe0ZIKnU3+TZhPa7JfLdCI/7AZPNn+WWYG0OkI4oX3S418G398AgDI2McR0hkY6pFTd8c1vSGFJczrHsbD9vG0YH5+U95ZNNX0A9h/Yj3u/dR82nbkFxXIVrV6ItpdiesM5GJ1Yj77hylbmFA20O22hwcmkJ4wwVXJRcw1Eh/bg8P3fQNyYQdVMUHEUvZ90L8tRLt9i3EcqNA3aWBRnOao0VlpeWhYAamJyAuWKMieUGBJHTcUk15xmO0EoByrNl2TqT8oWVy038IGnhUL2c/qlGtxyoZmC9FKDxubfLZVhFxxBniVCMIstHKyHoY4ip/krCiepmAoAIGCgXKi5AafiTiv6QtmgOXxi4c51ayOMDWjFKmqbNqJ01pnolypY8CKwTXPdKhIvgZHoop1lIcfDgYc6GQA8LAgAPNHm5PGv9cc+8rQDAFBu6HT6D7ueRDsd3LMPL73+BmxZvxFB10OfU9YMuWcRQbMo6vcIgnHafaoAgLrCyilXsT0U60OotxnYYzkuOr2eFC6loiOUPOqR65WCFIo0/jt06BCmxuvwWkuYqLp46Yuehw0TddXwB12ZXupJKI0KdfiMqgppgtnz4dQn4fkB6kUWsn0sdELYYxuwvwW87Z3vQ7U+gqTbwB/+z1/CZCFGsjIrXgJusSSg1dJKF7X6qBzGnPiPjNTFAyAKA5F/KRaWmvgfyxRLaapWsOFrFXzoo1/CcjvF4ZkDeMl1z8JlWydhRy2kvCaui8JYDaWJMQEAamNr4Xd5f5korZ3CB37/HUjbTVx0zlkYKxUkh7s0MoKZTgfLfR1Xv+Tl0EamgFINy01PJl5RlIjz9oZNm/Fbb/p1/PtNn5VJ8jvf9S48+9rnoNVUSQK5U/uxK/d4EoBB889iMDtEhgGBJ3SfZGy2fFIhbBPuYZSMsukg7T/wwcm/AI/0MMjo9fnkP2/+h8VIAw/AQZM34AkMTsEc48oITUcBAARlOWkeLpSGsY6ceSXvwxBbkM+fE6dOFEkTKq03J+fZdF8aasm853mu/k6wTen7FbtPzngBJ5THyXHrh9Xue/CIYQaAaPCVld9qDCB/rripRNDiHmJ/Ba5OSqgmZmFhsynNW3dpHoV+AJtma9l/ytZIuaVLPTTEpsta6IFkSKKuhBJMMDoW6n/Q5cSTJrQ0y2SjoFiNov+X4n4VBOB5SfMvVjWxrqZ3OQBAvTBdusuWLea8fctBZLtC+b30pT8MP4xhVCoq1nboY/gsGAYAstPuMQXxyeqzk635JxMAEAZAFn8ZF1QKgBYbMC0XMc0Y7T6CpAWXPcitt+PIF76EEd+TmNOGJinsqBhFRD0OCQoobtkAXHEBfFdHUHVFFlCGA82L0Wt2cPDwIVgVgokRjCiBncViDgCA2EdSdLDz8AFJKknZDC20UDIKuPrpV6HXbMl0XfCfjKXjBQHmFxcFACAzddOmLdiwYSOtfNFaaaNg03jZltqm0aAZc4rFRlMAgDjuiw7cjCMxAHS8FsL5g9gyWcV4vYj6aBWVyQk8uG8fauvXCytzes1GVCrjODy3hL/48N9hiTKyNWvxpx//OPxuC1bRRj+jk8up9CSnADweAOA7SQCkmSYuJ0CnYgM853nX4ld+/c0SYcczmhPent9TQAN9RnxfNX29NjCzHwe/8DkkO/dgM+XA3bYC+QoGekUXO7tdXPTffxwYnxJ3fjC9rFbJTAJ59qu6LTfJlO1mqGlkYykgKLX/QYC5uVnZBycmxqFbBRBZ4FQ/tMhKTeCQ8dntIrr3fuy75TbUMgYA/aD4/jO9SV0H1foKnnAMAECZZywUgRQmQVUyWxNySU1hwvWcggAAYb2OHmvzNJFhhjzeBIoFA9WigUpBR+w1ULSBetlFwXVE2tCjZJb7mz2Gg8sG3veBj8i6YMOvAFQyRxQAQCpFLgE4FgAQ/ziZPp0YAGAKwAtf9Hy88U2/ghlKQhwTEWsZmr8+CQCAY9uoVquZnDNLneE+mg2rT7Z/ne6vf18AAAOnWKG/kGafIAh8mahKhE3mvp8DAAqvU8Y9J/s42WNymo36efxpCgDISmiF7md0R5YZnPrQvZqfMO0MABjWwMnoRj2t3ORm4I7/nw8AyG+9wWE/VDBxoyJyymk+kWlS3AkA3HbH7TJF58FHF+MtW7Zg7NsaaosmJ7qBBx94AN+6/35pvCsjNbilqiCoNADccfGVMOwKdKMkiK1mRrKT9XoB1k6uhbfSxIbxEZjdFThGDG/XfZh55B5Y1CyXHQGVZHJtu/BF40q0MYZjcdKoiU5bmjTDQLvVxpEjR1AfqaNGQ0AxOlP6fXHVZ6GVKlppHEbodTsCAnDBUPet9MoZNVuMpvISTjXP0rhpVhZv0he6LZsVp1iE6dgiMxDd7XHcR+V7M52/IKIZAMCmio8XgyckcCR7OgHjFvk6xYRImn+ZhSGNDHh9HQm1WevXw1w7jahYkVxgRi5qIeNadHHPlsYyMwIUAEDmXicqnU92Zz45Xz/dAICXhLLGx6sjUoDrcR9f+fzN+M03/boY0IVdXwwCeYjbpNZTIyYUP2USSvfzUwcA2PKrGBteY4psJNUj268IEGjU5zF6MopQrZYhoRuxL5q8NAnRbCwLIKCHPbzqh27AuRsnsXhwN87btBYIOkjCnjT8oveldITGkDQtollkEGBspIyVhRmULJUiEVsV9GvrsaiN4P0f/iSanHQ25nHdFefhhmdehLQ5K3poTtmKpLCmOnxP+bsQMS+XirL383Dn3s8DVtHBlZo+l1TxT0oAUttAwzfxvr/4NIq1tTh0ZD9+9Zd+ClUswQpa0IJAvcfFAtaetRmJbaJUHYfWLyHu20gdB4cPHsT7f+//w8uvewGqNpkBGoojNSz4PorrNsCZWo+pc7ajX6gioGOSZqOz0kHRcVF1S7jm6quxYfMmzC8u4OYvfUn2OTpzc2/hPXzcxlLd/kdJAIbZbcfeVU8WyJbLTCRukgBApvmnNpgmelImcu9i4ZnFzQ1P/lep3TnIpKYu8jEEAgxcAoTgkknruOMwUk/MLwn39iU+izTTYwEAAdyH5QsZ4J9rLSW5gNO5bHI3oPZz8i2AgAIDuA/nTb8wEfLBAf8UxpcakOdMA3Vs52k/fOrqhDvqfBu8XKWrz+yCHwMAGKT6Rm0gbKOgxzASH52leXRXGgi7TJ1oY7TA/TUS8IzDBFWW8+ofHcun3s9jP9UT47Qs8DyRoqVhJK9fWATUFWe1TD71l3QZWXeKAWDFSp5xIgCgIAyAGLFuwTds0X5veMazEDHmjqB5tryPrcTyqb/cr0NeDlkxpZbLMUa5p3IifK8AAE7azYKGXryCEnn6t9+FQ//+WYwHvpg1LpNdZZgy4e81e3DcCtyLdgBbNyKoWGg5utQcpdiE1oswe/AI2KyHlCZyupxQfkRGHeMdFQNgJfYRuRaONJYEgCm6ZRixgaWDc6g7ZVxx6aXoBS1JDaC5Xxgn2Lv/AGYXFjAxuQZnnHk27rzzbmw/bwfWT2+QPStgXGClhubyCu65525cePEO3HnPPVhaaQudXLpF3LMAACAASURBVKNBMFklvTYKZHW1F3HuunE4OpOcHEyfuQUrYYiZdgsP7NyLNLag6QXhutz70C4BAGLDxN9/4fNIIzrhM3qZjvJPTQzgMAAgs+FMAvCvx/EAyFMAVk0AE2gmvZaYhKI8UDh4uepZV+HNb30LUg4ged1NQ846goWUjOZmpenKElYeuAs7P/dZbIk1TAQhdN8DD1nKJOcdEw+FAZ5LOcTUOpHTcEoO20InoEwHqFglYVgOGv9cnpOlyLAHktqhVEK31cKu3btkD9uyZTOqlbqgtzwrA5ugXwyq8UE26t3fwoFbv45RP0KJMp5sD2ZznwMAAngIrno0A4ADHho985oRADASegaoWqNrWOhYNoJ6HfHICFqFAlpiMt2HW7BQLpooF3SUnT7Kdh9xbwkmQpHJaJaJfpKgF5BhZkIrrsFMp4o/+OMPC4ND8bMI1lK22BcmAFlVzVZHpILDAAB9OuR1nAQACJMQVz/nWfhfb/kNHJo9hEKBnjEKAFDvucDSj2vrOR4DgOcZTcuVn9P/BQAe1xuZPygnt+WHv6DxpF7yxvN9+L6nzPjyAzk318vc+lVf9J0v3vBFe8wjOQ0VtDyjYUqTNph3ZE9TAQBcb7pmwrYc2FZBZAAgRSXTo6y+8CFgIpsu519bxakyfOC7erdO9ODTywBQjWyO7GZXYzDCocFKArtgo9PtwnYdMaG55bavwbCUQzYzhuu1OnZsP1+m6A8/+DCWFhdlU5tet15oqE6JkwYDR+ZXcPlVz0X8bY2xadOYhYanPbilgjSz3U4Xm9atQ0pdXhKgosXQ4i72ff1LCJdnMFF2oMfMZGYciYmez2QBR3wB3EJBpkRerydNh+sUEHgBDh44iILjolKrisFX36CMIRQqlcSz+CFcm7+f4G9b9Hh0Ys6nSoJSDuljV9djbv2mCj05fBhX5ThwGH2WySDYvA0ctwcLWP1FobjUpRAAIKVfZsDKb0CKcY73Qtgy8VLsBvoeKFKLKpmZ0JLoFhaiEE1NQ3XzFmzacQHM8giWm9Q3lqHREDDLlefv4aGRMN6FxTbpYTJxVgj6YNqUPcGjpnny5Zwu/KQs/kGzm79Hw6ZrMpcbigHU+pHEAbJRFkpc5nou35vlNw/2Ezko1adyz1bT9hQ2GAOoG9S9WWAKQKFYQNjpSa5zwbDxvt//A3zmU/8mcTwJi2dx41aRYiweJM6UXgsWTW5WXeLZ1BAYEOZHPufLCoLVNiS/3zOafyZfEcNHeV1kAajukq/LixKMjk9I4SHGaIwJ88lUiRD6HYzWXETtJfzI9c/F5dvPBHqLKBkR+n5HqPqkEXOPVNbU1FEa8GINqenA4YHuNVCmrB4xmp0eqlObMNPT0dBHETmjeMe734uipaN9eBd+9zdeh1ErRt01MD83I/ccbw16B5CiOjo6hkajIUCA5FWL8euq00F+PuTeLKGmowMD+xe6+PBHP4NKbQJa6uNNr/8ZGL0jYlZoS156JI3/WRecj3aSwChQtzeOvumiKb4MKT79yU9iZW4WL3zO1QIYzCwtYnT9BrSZGFIs49of/GEstT3EvBcYwRWlWDu9Hm963Rtw8803Y2RsHC+8/nq84Y1vFNBwenotFpcWUSwyhXn16h11HY/umgfyNjUpXz2tBn8bvpmOakuH76XsQdm9mJ80sksL64qfibCZOJDiTtXxffR8T1a7YdkwLGWsx08ykwZ6/+y0zVPlxHskaybzk3jgXcDXnNHuczkfvQAYY8V1LxN4rlUarGbmu7mxkxhyZYamg0jMgVmvMliSCDR+f8EWIC3X+atdTYEALCcLWQygmv6rWGEZMmRmWmLQmTEQchNgvhZ5flltcTxwm/+WRyPmTajac8kFIKuBtlgh+gShoi7sNEDYbmBp5jD8VhMF05SYP4vGcjGLfLUn0wiXf/I9V8MJNT3ILACHBhPZb9XIRMsYaJz+p3TcptyH6R+UGCmAUTEAsuZftmF1ZtPkVXkArAID3CMkBYCTRzIoDBuxbsMzbGy55DKY6zZQ+I1Guw2bEop8fR+zPlVpncc4ZtVPZqq4WvMdHyB7vKdDvu8/3scf/Ti+9mzCqisGFXX4dMNnCoDhFJEmBhy7gCD0YTsawrAJhyjq3ffh0f/zaQEAXK2PJqf4toOS6WJ5pQWrWsfoVU8H1o8iqLho9hOUyzXYgYbUi7B3916YtomVXksaSzrEO5QmShxvgGWvjWboo6f30WWMr8641BFpGO3UxIN33gvXtrH9gnPk59BHZanRxMEjM+KLUa3VZf1s3LAZRw4fwZrxNdi0fjO8tofQC9FYWsEDD9yPyy6/BDd/+UsiBbLI8ugFcLhHtlsY0VNEyzM4d/NaBF4D5247W5h/tBR+ePce6HYJh2abaLQCGG4VK16IA/OLOLiwhE9/6YsI+jGski3JQcorQ+nNVQ2gmIOqfjz1DwIABFpJl6ehpTIBjPCpD34A3uIRuIz/HYoBbNEE8Na7oJUn0AoSkVuSBSDAYqb5v+IZV+J/vv1t4hlF4NkPfNmzRNZJoIB7IwF1y8Dyt+7C/Z/9NLZWKugfOoSRbg92rYpETzBjaHhU0/Csn/wphGNjCNyi3EtMVwnTBOOVEfR7nshBpDQaAKEqQUrYT5omdSXZZLpjy5BBok3dAoJmG45TkqY6Mslm5QAgAppN9O75FvZ/7euYCBKU6azP+1gs81RCSg4lEhiUURCZQLLdkCWkGADKEpYbEZW2hhhH+7qJnmGjX6shGaujUbBkjTq2jlqlIFN/0v5Zd5sIYCGQFCImXcgADZrETfKc0UtrsRCP4/fe82EmawL9jM0ocdp5HKCOdqsnLADu+bxWMkDJyOCsawcMgCFpFN9Pvo4EEZ7xzCvwlre9BYeOHEChyLhLX+4ZqcCfIADAc2J0dFTVcscAALLeH8eQ+tRX/xP/ztPKAJBlL24OymGdeZbUx5F2nU+B1PuXFzWrF3uY9nE8ECA/tHMqBmklj9EZZlnpCklSJbfU07ksk02V0LPp7KiSvApOCW6pIgUxJ3sSH5J/DD3XJ7atfTcX9qkFAL7zM2EuJw/FQE29JZ+WxkOqcJEIwDgSWpXlmNJjzS7MYfeju9FsNyX+jtNoOk3zRuIUg+Z7nJ4xDWB63QZxFjesItpeLJM70v9pBmjaNPFigRJKtigLETFmNJlbz2yrCFrkw04COQTuveWLKKcealqEMvFqAgFs+GVyzo02B364Ueow+rTyMcS8ZWV5RZz6J6YmkBopQm6ylgKPimQSdH1lIEhTQN9Ha6UpiQOiGRNEmhMuRUVVcZGkCA1TmpVMgvomFrVcU8VKBSWaxlCXlqeCyQSLczO1+nkQmSorM3Pmzp2icwCARR6RVE0KQ9JhCQLw+gy0vJqOrh+gx6KaKCYPOreEsbUbMLF+M/RCBbBL6NtFdMI+2qRmuSVodkHAj2IMOOIgzfgtTkHoH8honQgei6ZCTnHnAUOwQP0p/+X773ez3I95bB5jlVvgZRhD1h6RoaDMaDTS2FN6ISgqO5tl0cCpu164DCrfPLfSk/YmAwGkJUBfs5CK5k55JIjkwmAB7mO8XINO/WSY4k2v+2XseuhhkYYoCROEIicT7nJZ1jfBI9Ix6Q3A90OuM92nMwBAFNri3EzNtPIhIVrdZ8GekjJoyzoyTDrn0k8jkt6GhpbiKyC0+T7qo2Ni7EeQi4Zv/Pnc5FTcGV9jACNYwY8873Jcft4GONEKbE2Zqan3IzcZJMFVvVcEmiL+fvSlsTGJImVJFJFuw9dL6BoVeHoJN33l67jzrrthJAHGShZ+4/U/h4UDOzFWslEr2ug0l+XepScAn5rEaGceBnzNdAEuFhzRRnudNmxTR6lQkJizdt+CuWkHfvFNb8GWjZuxcGg/XnDN5bj2iosQt2Zh9QP0Ok3YNB6ybBTqY6iv24jIKMBPdLjVGmJqFg1NMrFf9aOvxFVXPhNbt27H6PiUTDl3HzyEfbPzePkrX4XN556LdsBJYEEkQX/x53+Jd77jXXjGlc/Czr37cOvtd8i9xMk5a7dety3pBSx+hK2TGTMKmCSpMtwT+O9Z3N2wwe3juidUISQxUQPmWl5IqoKbbt/S7FMrz4ONABTXA00powitnqca2ex6q1YzY69la1KdrzlcL1+U/1NrIYM0MiG9PJKTZ2mwlQSK+49lMm0li9jLwAj5WvY6BbTk3ibJCWyCYsm4Jigm61DeL6WL5eulMR3Xr6nn93IGiGZJLgSnyCYTDX/GTFiFVLLTOd+HjiaR5s9I7SEDU+J8T839GNR9QPaUyCVI40/ok53ItN9CCCPuiUeNf2gfGjOH0PcIBKgsbkZ1mTx2hDg+4DQO9qDB+53TgQUIU9yA/GoQQGGz02m34PU8JV0kKE6AUdjGSl+ef+RMjdVBBIuezM11AHhmgFv2e0k7J5SR2kV0NRMXXv9i2St7jNM1+B4PVszqih0qfk46W8vAn0EJ9T0smJVMintqBtrwveUezKVLUL/gIkgBx3UFrOr7XVh0fu91gZUVPHjj32HE62GUpsIeU4BMOLUaFr0e4skRrHnus9BJfLiTE/D8CEWnhLgXC+Np78GDMFg79Vqg9EAi3lg/RCFaXhddDkdMxrsZWGw24bD+GJsUwEanaX3cR6/TwUq7gTAKUa+PI4zYrMayJ5x9zlnSpC7MzWLLpk1YmFuQQcX05DoJBZo5PCsNPw2Xdz+6B70oQNl1ATakvR7GUqDEdIPWEp75rMtwx7dux7nbz5Z1vmHNFD7/qX/F9LozMdMFDi51YboVHF5qYL7dwd2PPIIv3X4b9FIBfcbTCQCQ7RN9RfFmxruq7GX08bh2u2MfJN9lcj9LJD6u5BaRdrvS8H/+4zdi4dGdcPsBHMUlgpfocjbddOud6BdH0aP2SZz5A1gEszODzKuvuQav++U3KGkA67Ssrs/Le9n7+n04CQ1vemg/dB/uv/MWVLotbOr5qGiMzOwirVSxu93D0372Z5FOjiFmrK7HZI8+NNsU4CJD/o7ac4ZfJ3PvySrlec3hEAcGvK7q/DbkfeQtE1FKZGnoe21Zqwvf+Ab23f4NbLIKSOcbGDEsOIYlrGr6FgVIxY2fkln6T4jhp0KJs42UBoFKMkDAgnGDZDxzoEADbb3gok12x8YJmGNFjFUL0vQL5d9ifGiCwGvDsli3sP5VtRUHSeJRlAK+VoQ2fhbe9Fvvh2NuQM9TrzEIuzAtenIwJIUyLh3zc0ti9mo6NH1lUoarkhOklltdP/K3rJcTc8Q0wAUX7cA73/1OzC7MQLfIGqaZdyAAS16LnmgBiqT7OL4l0kvKEZeiVquJTCT3sst9AHJA4JQW9/fom04vACBdjOoCBADgBQ8D9OiKG4XZRERtE+oUz1ufIdRHuvVjjpljTGcUmr9KqswRfylvZRKoTIhkk5JCJC92Mvq/IPJsaC3YThGOzeg/NRlTwMHp/Di9AACoBxe3YqXhYZFLSqIUT1mMHWNWDJpvIMHBmUPYtWenxN9UWICzwIhUEdRYXpLr3lhexhlnnInR0QkYZgF93Zbs7vrYWkyu3aSo6aYjmz7jkojIFxz6MpCOpvQ33CipeycF3m8sYNzWce9XPo8ReBg3U9SMBF6vi8QuKgfkzCSFDBA2qQQA+Bn7KRbmFmX9jE+Ow6nYCNIAsca8XoINzF5moUv8SoFCLMjYFPLfSD/lGhc35qzYGab3svng+pGkCdKaSX2mJ4FNw8OiAgH4M0jHFf2+YgSQtsYCl5q0fAIzDI8NplbCXFGFDQEARkVJmoY6EyXhgNpfNoi8E2QqyALbKcIs17DurHNh1yeQOBXArYlfwHIvRC9KMVobRdKkRpz3TioAQKol0MTGWv2bmp7LM1ab7RAA8ITvmoGOTe0Bw69f/WyCH6sAgJZG0AkEZHR5mUDmYIoAAFkWdva9CmtW15anikQnag4SnVMNGmDp6Bua5G27mgkz7qPwbWf7X/35/xd7du6C1+1JDN/OXbvwmte+Fp/+90+L9pLOsSoLXJfrIVMo3jcyrWYMpDLuEhBAV0CAgGp8XMpDn1o5NuDcn3xYJvcmXeXusvhn/rRbEBBNDIwYQUh3a045RFtsQDdIZeSPjmCGDVx/+bl44RXbYPnLMKln5eSb7wlpoZxqZu+bTEEEAKD0gBNMReGWiah4UZggCBBoRQS6C6c+hXf+0R+jyVSNxiKuetr5eOl1z0VJj9GcP4RzNq1Fa2UJvh+IsSonWXQX53vBAonGQIoJkGJsdFTAk2ajIbq7RV/D1/e1cNcDu8WvYGXmUbz3d9+KqDUPb3lWivVU1qQm69WqjmJswxZZwyHZXIywcm20O13U62O47Wt34E/++M9wwQWXYtfu/RgZnUDbCyQWL/22odpb/vfbcf6lF0OvVfG7b/stfPwTf4+LL7wEN33ui/jXz9yEs87bLn4lHc8Tx20Wy5zuCjMjmyorJolK42BhZAoIs2pu+91NDJSJqOwfBBGGKOL9vipcuU/IRJPT/z73F0ghxfudHiiUbeTOOmoCz/WR0e+pC5dRiyre8pNY3VvZb8u53hlEoIyl+goEyOAjgpTyKZF/2e6XmTnmkg5Sb3mYJvydNLhK+iJdiXh/iAlv1qgKtV3tl6LZTpkzrcz6xHuFUWwslumMz/OHzJd8fpCxplb3He5HWSMyAO9Xaw15NzIAQL1MBVoOJDZcm2SDSMQgI9RIwQ1hJh4cBIAWI5w9hPbCDLzGEuyEUZy6uPvrpLiKlOzoiZwC3VY/VgcY2SydAEjWyRNYSoKuxGUqirICl1l4ioFhFkl14n2WV0jFhSoggj97mLGmnAzY3C1QYnfWVkxddKkyuLNFbTy4zqe2l2cg0dA3f3fr/9R+a/5dUn6qbk6YbNRC880XAMBSAIDHPa7gKNDY57Q2AUjfbq7gnhv/FqO+jwndhOkr13azUsZM5KFw3haMX3YhWlwX5QqsvoU0op7awOHZOcw0GmKWxn1QmAcGBySMKA3R8j104xA0ZvSSGO2eh3KlismxCZHjKVNeSrAUwL730X3QaUjqUUqiY9269QIC12pVkXm1V1ZQLpVQK1exstzCwuwS1kxOi6kgJ6uLjWU5u+lRaTDmLk4wwpqM3kqugXWb1mAxXEHfTDA+UsVZ02tx26c/C7c4ipnAwkw7hFOuYXalhdlWG3c//BD++abPoDY1xumASjo4CgDgGTY09T5FFoBcLjn3EqGQF90i+t2uuP5/QQCAXXATXzw2ePcS9PWNMm665ZtIi3X0Yp7fhOxINDWEecH667LLL8Pb3/EOmTbHXm+V2Shm5Epaw/vSimNYnRZgJFg8+ACWH7wP9kO7sNYw4SchAsPEQqxj+yteAWw9Ex77hx5ZVq7IBASkl/7hxDAZXxsHogTzeJ6rdABq7c3M5FSt5qQfKo+RoCM/98jtt+PgXXdjLExQ6AaoaxZ0MkDpeyW+OalEq9dpQC1Gqeq+V5GjubQJ0MpFBJ4vUrFYp7RBh0mz6mIJLbOP7ngJ1kgB9aIOhC3E3QWULEbk0ryQCT+2nC/0vxCnFgIAGQuU1sLaxBb8r9/+INDfiF7PFhlsEBEA8BVrNWSNS8bgkpwFRsFAwOdrFZkyuBpvOLwVZL2c1KRpiG0XbMM7//D3Mb88B52AhMHzRRkwPxkAAGuRUql03CSA7+V+diq74fcFACDNeTYV5abmkaLKaBRxfBxq+k8BAJDSPUNr1G2mEB31yaNMGeaogjub/mcZ7argURMTXafzfxGW7YoUQIgzEpuzakx4KhfgiX/P6QUAaMUkjVbm4slDkA2H0vexuCDdh5PtBMutZRw4fBBzi3PyvnGqTkpUq92RBpkAAK8JHcEvv/wKOdTSPh1GdQEApqY3Y826LUh4mJJomfZRssxBTrg0QUJvJe06FjMWHtw0XlpbdrGw50EcuPcOrK86KKaMvInRN4gPs1nNnWpVM6OnRAfJArCxOL+EdruDSq2CsclR0bT5LPIKDsKAJVI+2SKyybx3H91OW2Qs9BYgAMDCStDkzJU615EJOiqLVFG++H9cb2xa2KSVa3WJCbQK1OTrMs0lCMAiXQpcNvMDuvhjwai8PheavjAAYmVOmJXw3GSDMEAQqAxtFiF8RT7NZNn7OkVMbNiCzdsuAoo1NLoBSmOTsIsVHJqdR6kyIk2lIiIoMChlU8iC31Iu4kezdbKbLFv4T0gQ8H0AAHBdk/lhcvmEMUq2i9/81V/D7ocfkUL8oYcewk//9E/jiiuuwOt+6ZdQockjr6tbRGtlRXwBVDPFtatlAICUpoqma5B2GCsmCd9n2i7qttDl1OHF+B8VYUqtIlkwjDYT7kCaqr00i1/LI9KEOZBFpHFd2nEbV549gVf/wLOhdeZhUEdo2ghpcPodAAA+ZxUXlkkPstaF4EGkOQh0BwudCNNbzsUb3vjrmFzDZn8Zl160A//Pc56NsaKJww/fg83T4yi7DpqNRYRBF7VKUWL/Op22FGfFahVWqYIDM/MoVOooj45hYWkF9cnN+J13fQj9vo3l2YN41ctfjEvP24LGzH6UrRRFW0fIGCq6xXPq4pZQX7Me7sg47HINbn0MseWi7UWIghjV8gje9ft/iJu/+FVsWL9FpmmtLsO46IB9tsiFTLeAf//cTSjXqti6bSvu+ObX8Z4/fh+ue/FLZVqoOwUBcwhi8zWo2Df6MwzuODX9Z+OVAQDDDIDv7jxQZp7qjFOnFQHMnMrOL/GeJnakov760vDT6I/Nf95cqwl7PofL5suZLI5grhSoxwXYFINSNawZJV28RyTGRwAA+kdQZ08WAAEAcZ/Ovi6TFdn3FKtJPUcWbavPWZ29qrFXv0yBYcICEI+TBLappt28l/g4YVoJkMHkntwTI+MxHIXWD2bpRxnrKS6g+sgLuLz5zxNP+P+8sr04lsKcAEDsd+AaMYrk9ndX0F04gub8EcSdJrTQR0HXhC1FmjIBEoLDNPAansyfCABQhn4EVlTDyveAp4XfaSLwe4OpIJ8vmwS+tyd1oRbwI+dgKLZT3gjIFdV0BHEfTnUEh5ZbuOIFLwLqo4gNWyjyBGokfeSUna6/fwAAgtiEVQkuEQBABgAE9KqglwdridAXsAleF2g2cNeNf4vxnocpTu+jPgI/RFooYAERNl19OfRN0+iaQGzaqLpV9Fqe6Jp37t6DNpMadGDMNaH36Wai+GbdMEQnIAAQIdKAFcYL6wZq9REB3Gmoz09LDNJI6U4ELD0yM49KpQ7fi1XEbJqI/MjrtbF+3TQaS8soWA5KbgVf/fKtUttMTE7jwOE5ue/kxox8WF4PY7qOqh8gXFrEOWduwMzCIey48iLcdPNn8bxrr4bb76NzeBbzC008uhKhEWqyLy92ephZaeLuRx7G+//qL3HuhduhFQjqPXUAQEoQjecbmWJM1xEPpgRf+viNmNvzCAqxdxQAEJgVAQASt4YuB/iUPhQKsGxTmAS8KOs3rscf/NG7JT6x4BZWdwOp4RSTkvcYDSP7y0soTo8B3Vk07/4G2rd8HROSTJKip+loWy42Xn019GdfiW6QoBDqMIpVxS6IwgGl/UT7Pqf9THdgw58DAGJazb2OuxwVVDztDfZLvIb0Fkhw+Cu3YP6BB1HueqhBR5F9DIH0bxvVlupVpKaO5sIiyoz9Zd2WmYQKk0y8WZgQAnRbHVimA7tcQWAYWEoiaPUKahvXQR+rw5gah1E0YZox+s0Z9JYPwoYvDACCkwTCVWQfpw2G1PTib0IpolaAPr4Fb3/nRxB4ZMm40C1LAADDJKOJaJwlAMDc7KLqwxzGWPPJuYLecd/lPnjUxzEAwDnbzsEf/NG7sNRclO2OAIAkAWQRiN+pBn08DAAmhREAUMcazyvVG8qA+HvIaPruaofsfIs7j562AXaOpqtJVl8OMer+wyiQi8OCVlHYcgh/mAGgXoBq2k/MABANXEZvycDeITdpNYFRWl912OdO7bkGkWUDCyXTtFEqkXrOHEs1KWGDNkyxO5UL8MS/5/QDAMpNWSF7BADUTWBIQ0v9LV3zm50W9uzbg4XlRZENcGOge7hbrIhjLQ30OM0mA4BF2yUXX4puzwc06lF1+LGGtevPwNTaTfAjUuFtoc0xgqdg05tBFdSkw9FXgM0PSxvq8en+HyzPY3qsikfv+Cq6s/sxagNl6r9k2MpClJNWFX2iClT+OydJzCr3MDc7L1+bXrcWxUoBQeRBN3UEnCxSzyTFQzZt4ubf6UikIWmvytKJE3gVZSnFmdCEdXmuUgizMGRFIJsXHcqzVakbkgxA/wFSEfk1meRmiRgqz3ogFT1u7JjgZkpUmkkASB3NqMdiDki3W0+mxMwt12W6o8vUNNJNeKmGXqJj4znbsOWyK0HYurnSQmliCitgrq0y22JRwsm2SGMyRoTM+6RJWHWilrs4M8/K0eBTug++DwAAAlnUNWuMIUr64hfx8b/+MD5240exsqzombfedhtu++oteNWPvgIXbt8hyQBFTrqpPxeWBPc/QwAADjzF+HGAwnP/Y0GfiDmO0P7EcVxJbRQzQEVtEpCyC4wm7YtrcY+T6MwkJzc45f+LGVqmcebKLCQ97FhTwGtf/WKJ6hOWhF2AH7NwU9rH4zEAyATgdZasYGqe+2QDKMqxMAE0G7FVRq9v4dBiGx/+6N9z/CH3PV2Mf/Ql12PHhgm05w8h9NqoFm2UWDBGPfSTQNgpEaFCwxR9aXl8DXyNUYMp5hstfPRj/4KKO47GfAMT1RJ+7fWvwfKRfZgeryLqrqDXXkEsej8yNgwkpCyXKqiMTWJ0ag2s8TVoh0BqFWCbBWHz+N0IL/6BH8TWc7dj7979qNXHJLWBXiTNTgdupSIT/q7vodlp4r0feC+uveF6MdckAGC6ZWmwxSiUJoY0mZJ0hrxNzuj/GSNNyTCOibd93DeDMd9EGAAAIABJREFUYqgNCPm5rfOAWJsximj2l9H+vTCCTzMq7kUZyJg3/3kfdxQDIKKAK7+Hj2UB5AaA6rWpCZL6UxE9UxSkKVdecRLDJze/mqKpPUFJnwQAIEDBxofPLWf2Zew9AfGJgWUacjJDOAGn6RSHaWx22fwLE+UEU/8M5x96dwc8qQH4n7f+eVOuqJ4Z7X7wZ/4jVCEpnA4mZGhkpEVIvRZac4fRnDssnjN6FEiRTbM4GWkQeJaIv1UD0LyWORYAUEWOus+51+dAAE1nkziE124ijhRDhk2CGqTkALzSt5/wQ17PQISRAQCqxlLTcR1RX0dkWEicIrY//zrZdyKLE0RDpA+5V8DjXrJHPfD7CwDgmhUGAMtBSgAcFxH3W57LSQwrZsxvHwg8AQDu+eiNGGm1sNZyYKW6TOpD00DXtbHpumuBioMuXcd1A+VCBVGQIOgFMrH3U05JTdQslh68HxXw1WUUZxTK5D/s99HoUP9dRr0+gpJbQj+kfCSVs1YGZIaGlVYbIyPjWFlpo1yuY/36DbjjjjswvXYKnU5T7r+p8Qk0G02Mj0zgYzd+AmeftRULi034iSFpH7S0IrPB9j3U0xhVStc6LTzj8oux0JiFUbVlgkqw6eKt23DggYfQ6oQ40AzRhQ27RA+AAIeWG7hv9y782lt/E8978YtAy5ynGgAQbxORirmAz5qxj69+/EbM7HoINlNvMgYATQAHAIBTRZu5jWTJSB3GujFGuVbB9Pp1eO8H/wz9iEk0dLdXiSHSHWTeIWJay/u41YJN98aoAcwdRveW26HPL0izrZUq6JUq6G/ajKmXvRhBnMJJLIAM4syUmffQd2IA8H4mu0ckAJnOfHCvE3BOFJMspTUR5VAxPUUiHLjpi2jveRQlz0eFhq6sMzlQoAnutxls9Nhpzc/DaLWV7wVBGhr/qWBz2AlkqGFx2KDzORfQjkMcjjyk43XUztoEe2IcE1vOAhzuIR6wsB/tmV3QwyZszRd5i1tys/ZLGQnTP0f8pNI+Qt1Fv74Rf/D+v0djuYIgJLPXQszhnNFTzlixBaSmAADswwQA4P5ODyZaAogE4MQAQNyPsOnMTfij970brV5TADMCAMOmlE8UAKCskwBAvvdKbXUc6cCp7ZFP7XeddgZAPp1Xzv+BNCJsqsW0J6O1Dt6CIcOHo+YOxzJohiQAgsbwSMsK5aPchrMJTC4BWAUU1DxDaVYUNdckelqqQKdWlVMRFr40HxmKJnxqL9WJfvrpBQBY0UmNJIwKhbXk021+gTFY7U4HR+ZmMDs/gyAJYTs89QA/oAu/g8ZKE/Nzs6hVK2i3W1i7Zg3WT68XAEDnhF6jk7mJNeu3YGR8Gn7I/agsB6JrMZlBUWCZKsBpNo0HRefMa8/CiJtE2ENZS1DWQ9z5hX9HWU9R0YESzdiEU8qOn0WxamDU4JpNOqetumjmaFA2OTmONWvG0aeOKo6ksaBpFj9YlEmWs64j8D302h1hAeTGVAI0iJB1aMsXk2Q18RJYiVMy0gGl0VfUXTYgTsFFoejCcgowLTNDVXO6ZsaTye4D1WCr9SJMDClslASA95mKJ+TkhqZHkRjCkXnDw47fx4KAxR8jwlLDgs+N1q3AS0gDs7D9wktQOnsrUs/HcqWKNt8nugfDlE89URIKU3Jds8ZHI6shj6JSf5emQahhp/hxmgEAHpWWo4z8+mEMxzDhOi4OP7oPv/bGN2LP7j1486+/GT/40pdh14MP4Ude9nKsGRlD2SrAa7ZRq1XQ8pvC9uj3uZcQMON+o9opYQEIw0bRc1U8qaKtKVxUxZIWiyUxCeJErt3rZYZumjBvFNLNe5SgnJrwiV5ZGimuCxMudXLTRbzmVTcIAICE5pguAoIRai52XACATb7kQJBF0A9gpYH8yUOZPz3WLIR6AYFRQmzX8PCBebzvg3+NQnUU0+s3o7kwh2ufdhEu2Xo21q0ZR7uxgF57CRXXBrG5Lp2oyyUEdMiu1NAKE5jlOvYdmcenPnOTJFAsHziE8W/nC7/tN38Dd379Vjztgm1I/A567YYYQAYhQRClfY+45m0H9fEJjExMoF8qw1m/EW0/RKlQwqEDh2HrDt7/3vdj98694rewuLiMUrkqe9S527bJ5JwGnVu3b8Mb3vpWoF6Ft7gId2oaCdlAbglzSw3xCJAIp4TkyaMBAPGTyMQnCoBe9QDI79nHc0eoob+cbgMpmjCKMuN15R2iNM1eFKEXhNL8k0UkySJCrc+puDlAodZeLoNTDIDME0DdsUc/NcHXMxAqYyII2TNr+sU1e8A2UoNG2YsyKRMFTJI4IIauyqSU+zefF98/8XnJJvoCpJJJQNoqEzUMHQWHtNKsAMyYLrnrvHzfcKTicSQA+YtZNcYiAJvtnfKys/0pA1oGDAbZe2K4joZeexkMhi0WHSQrizi45xH4ywuoFkzokS/3A5kg9LFg1UqWlFD02cDx2BniOWY96GDoQXYR9+UkUvGyNPjj62OcbeD1EHpd9CnqzmjMwwDAyaZPioatdLDqBFHnidJCU86ji9fLci/AGedfiNrW7WIE2jcdtIJQJGr9iLKqU50hnX4AYNUDQKVGiH2QMAAc0TlT7yzDIA4y4khsqgQA6DTxrU98HPXFJVACYJPJ2OvBox/R2kmMPecqOqPC55oQU0b6JViyx6ysNNEJAtRKRZS0WAAAgu+UGnkJ2YX8MxbtdbPbQ31kFNVKVdY9TRk57SZYaTv0oaEPk4mDB45ILfXMq65GuVxFr9fFzMwRRJGHsZERzM4ckYnxzME5LMwtwdAsNFoeIo1DBX4lgsNYZvocdFqoxQFGHRMbpsehmynm2ouYmp7C3j17cPamzWgemUez5WHfcheh6UKzXbTCGAeXlvHw/n142atfiZ96/WtpVvDUAQBctZmEMg5jFJ2CROVx8/nqx/8OR3Y+KAwAi6A0pU99E6FVxeduvRORVUY7TGUSznhq1vEcVtGAeXxiHH/+1x8SsENYNFmC0wAAyIc4HHQRvOk0kEQrcMIeoi9/Db3dexF1PTj1EfjVESyUS9j2ih9BWixBJwDAnSP0pc6SmOfvUAGJIWsGAFBySg0/P6SvSZSkhIOlpMg2OIKdktYQYM+nPo30yBzKQQgtCtEOOrBKBaSWLkOeermCiGaVnPD3EwUAZPUZ9zhO/yk16X/b08gLYvjsdUZqsDZNY3T7ObDO2CCgQLMZoOzYMPQA/aUDaM0+AjNcgSsAQFNkufxQ5tQ00FWG0qypA82RxKA//at/w+FDJsKoJMzDVIsEAODQAzFjMjIAgBN1G0oCYOQMAFUbHfUxxABIEGPN+jV47/vfAy/qiecPTSlVaarkVE8UAGDzTw+AYxlX/xFAgNMLAGShN9x1I04mGP0n2n+1wHnXDhgAg7rj6MPmREdP/vCcAZADAKsLRTWunCLkDACpp3KtY2YIJgUAzYQsB47jZlN/1ewqx8DT/XF6AQBO8tV1yqbSGTWd7wqp6sxR3bv/UczOzypdLKfmIS1IlASg5wVHAQC+18P5O86HySYYpPDSQLAs2uuJqQ2oja5BSAOvUg1FtyS6NY0NR6rYA5y4CmmVk3earIjBSYqSqcFbnsOEa6C3OINd992JEUPDSNqHQ4CAnCfq1/XMDVaKAQJAJkzDweLCMubn5lAqOIKs03OAJndwHJkOcqJFyjcnNCxMSbXnxt1srMhUXCifLNJkkqVAAIn/yVyspVCXyReHpMotlSwGTi8JQLFQoVmiZJpTg0UnWJoGEtkdbvizv+f3RQ54yVUidW1IAiCNWujJdIM0ckXfJ3VcAQ/ctFmg28WySALoRNxnodP1MD65Fmdc8xyEYxPoGKQcsm9MoUUaLN0RKIAULSkuMwYAXVn7fH8FDMhYN//BAQBOG2QKnhlIUdNfrtfxsb/5G3HnftWrXiWHNgGC5z37GtgpMFaqIu3RhCZFqIfiwI2+hYRZu4liAigBN4FGRsvwkGMRkzmmZxRoMgJG62NKpsSmgG7gYSRUb65JThfEn4MHHgEAfsoVTYXSKjON1ESxH+Kqc6fwYzdcjbQ5Ay0NoNERmv4W34EBwAafUhyheqc+nNSH3feFDSCSF5ECFNCKTdFexoU6rNok/uqj/4AvfuU2XP60p6Nx6CCKpoYtmzbisksvwpaN68XozzQ0obDSnZ609cXGikQKfu2Ob+KhXbsxMjaJzsoSylqAN73uNVicn5XvnTt8UKaia6fGZTLKIoImpfQh4T1RKBVlwlMaG5UpXDJSh8f3gVFHmiFRWQQDWHvYbHRYINkFoeDOzs+LGZcXhnIPHllYhAcdz7z+BsAu0pEKkWYKYMErRqCOSI0UKPKnIHzq1Muab+rYcwBg+CT5jpPb7IE5gV2dW6pRFw5TRvnnnwSFCFp4UQxO/8VjQlWQakqRgZH571PNfkZ9HzjR54DiMRNzAS5Wp/JybosXjPpkwytskyEX+1ySJFMrsusy0jnPCnH3F0+MVUCE0jDV9BPoNURuQ8aNYyvD1zhR+dNSZIrhqtr5JGZQAATFyho88+MUDKsNP439hkwQFc9PvlexB1TaQM4koFTGSNqSe40kQnduFgsH98FfWYKrpSiTlZYBAMrsUYG9ivlAcEIXOvfJAIAoCGXf5tlB4IP7OBNzyDJLaWaVAUiqZsoAmcdRlgyKXymCByeGykOnASfrG8dFM4px8bXPA9wSQGd8q4CVni+gI8+OXBbxOH7lMQ/5PgAAMnBc3ZVHAwBGBgCIyWYSw0wobSMDoCcgwM5/+kdUDh9BnXuHZaMbRejqwPQF26Gdewb6joG45CJlExdy7zWw8+FdiNnsRxFKjoWaqUFPs+afTLyUTKIUPQ4z4kQy08fHJxS9nQwjASO4zgGLBp9I0ekxo95Fq9XF1dc8F/XpdWjPzSEIPKlTuJk98tBDsqf98z/8C3Zsu0CMAA/NLOH/Z+89oDQ7yzPB5+Z7/1w5dFQrBxAIRBLZCIyxcdjBNuMxs+P17M6xPV5mzDrhNDgdM+NxGGw83hnOYhsbBxavDQYkMkIECZSlzrkrhz/eHNbP+91bVd1ILaklWYw9dU5TTauq/r/uvd/3ve/zPkF3O0jZSGYRakhRiwNk68sYQ4bLpsfR31xGe6yO3KIqwsZ4ZwxnTpzE/tndOHz0FBb6ETK7jqjQ4ecFzm10ceTcWTzvlpfgF37zNwAtEZBCAH+hXIvF8rYHwFM1AaRclyZ4BABsh8JzMQa8488/gDOPPCDgtrh00GAWFpISACAzrReRZUFjOVu06jFZAHmGXbt34Q/+8L2SMEJPMmVip2Q10o+UnjcselilZmyu9RB6OMToE59CdOwUzCSH3eqg69aw1mzg6je/CdbUNA2WQBc61rlunUbWF/cAEJZoafq3lSBUSvgKAkEZwYsUWcNEmsfwODAY+jj4538Nd6OHFift4QjLo03UJtuIdbV3zLbHYYwCNKJUYh+r5n/bjrQcghIAc2twZqZhzc0in5mAPjsJv+5gYxTBM1pok3loxsDmaYwWCABswEGAPCD7RLEm6AHA1DT5w8EBlxE9ANrz+KMPfgaHD4fI8o54MuR6ilwbyXOr5zYKkQCsC0AjDAD6HOk0AVSxmY8HAEzMTOA97/0vSME1RRlELjGAvJdPBwDgeZ4wACrPFWGpbQHYz7ZE/OK78rMMAKgDlUWqTP/LSCZeSD5+SkNRwfaP3uo/FnpWHWiVic/5AEBVYCgd3fkqRlUBKW9CTiEMMaYiAKBo7dSxqJgeat2rQ/fJH35P13c8uwBAlQMsAECpOxTqP+mJYYhzS4tY21jDYDgQKYACAFi0FUJDWlpeFRMuFnq8Z4xteu5zniOae3ou9Ich6s1xQHcxPrULYxNzAgY4bgMmI6XEII009liaYXoAyDRHTPVoEJOj5thixmWmEeLeKvbOTeLg3V8GNtfRHA1RI3XZKCekZWatGlQRsLBBaVjox+iub4jL/3i7jYmxtmyaKaes1RStZIOoJGfV5I/6A2EGJBHjBzkFUkZYlY5M4mUIGBAAoNkY2zny8fjeOaHnNF4cvJWVHv8bdd7M/SUIwO+vAIALP+8sBrmMWFxXDACRIbAo5aEXBbIGCVxwLfDAqRguvCsEabgxkwrGaUG92ZaooePdAa781m+DNbMLNa+FJGb0FAtbRybaacovUwiwcgEu44CE9r4NAFzySvgmYABI2oNlCfBDEIiGOTSF4bPf5Gffh8fiLYrxlm//TqyeOouOXZPYp8FgE1qDkzZedWrdeM0IAJR6Z14jPpsEALQERU6+egrLMCRCj1GVpJ9tdvvY6A0kXsfyGjAdD2SKctqr9GjSHu0AALZpc3lGCUCI73r5DWICSA8AAgAEe2h6eDEGwE4AoJr+q1SARPTZcjQbLiLNFhDAbE5ioRtgdt9V+Mu//ii+ctfX0W42xSeDXxtSQ1toaDbbGOuMo1FvIIkSWXOjQR/LC+dQsy20Gw0poKYnGvg//re34NSJg7ji8gMy5ZocH5fp86DXKymbGZKYxQXdk1X+7759e9GZn5NrsmkUsJpNDLo9WIaFpXOLaHgN7JnfjZMnTmF+fjdW19fRaLXg1urY6PYwNjGBeqOJgydOYXL3AWyMYlz1itcgkwxsT1gAZJcS/GSTKgwArlIJ61CGdjxHFJtDaREv/Ngyqr2IhlA1fqr9V8QisY0UMIiNPxt9Nv00/SMAQGozmT1yX0qKIsFTeWtb/H/1TlQO/fnNZMnZqb5AXld2jPJ7pVE36E2iDErZ/Mu+XgEAJX1fGl6+P01DXGhCfRbduqqGywi+MsFE1+V53+nqLz+bzbPBYlDJBav3ulV8lQVY5blSXd8L/cYqd/ItR3jxg9mqHrZi7JRh8HbcIF/SLCLAX0GNfUe3i7PHjiLsbmCs5qJmaEjpA1G6VLOHVHp/lTVOjI/Fp8GGqDLglgu/k4mhroWYt5YAMl+XwHIoDIBAFckVYPMkmv/qpbaMDbepB2r6r+uIdQOxacKbmMRlN79Y/AJi0xaHfJnCca5dyTouaRN/dgEAtXKU/FQAgDINgwwAAqBkQXEflDXLaS+j/nh/BDRPcPKjfwuPNOswEmZRoAGBbWL3a14BTiaKVgN5vYZYPKUYZzbCmZNnhOXChlNPU3Q4gSYAkGcYxhECniFFrgC7MJJhwPTktEz/6WvEvZLvk2c0J8KUVk7NzkqDtG//5Thw4EoMhj46nTY2Ntbg1Ry02i0MNzfxgT/+ADynjmAYIU8Zx0ZjPHrKGNDjQNKSakmAbGMZE0aOq/fOYeHMCVx77RVYXl+RYUWz2cLCmXMYq7dw6swy1uhq7zbhZwVC6Fjo9nB8aRFT+3bjPe//7xwjCwOgiqFUjL9tIzjloXWpDBLWeWqt8tq4lg2NtaVl4Asf/BOcfvh+YVhY9FigtwOhALstDIDYrKMbJsIwowky1x3ZqjTNveG51+PXfuPXUW81VGSuaP/VkEQZOStWpQwQaR4Y9FG3Mqkvhx+/HeGRE6ilGryxCax5HvI9ezD1khdBH59EEiSwvDoifyjeTsrD5eKDRNaFlbyncpbn/89jsm84BIqRtghghGiwpuuN8OAf/yXagwBNiX2Ncc7fQG2mg4CpIb0edrcnoPd8tJniJJLmyt2UfgBAwrhrQ8N6GqNz2X7M3HA9MDeL1LaQ1Dwkti2eBohNtGwbdTNCtHocg7MPwwzXUEOANOih5tkl28uQgQAlX9sAgANrfC/+/MNfxP339ZAWndJYmRGvA6nrLZ1gvIGVpTUZ7hkO5cCpMACeCABAU+rWeAu/9wfvkUSWIA4EAGAqmQxHniIDgPV0BQBI6hfPtVL7z2fj2WeIf5MDANxY+VALpY1NEqOsSkq1FGySDlA+oI/yu5TWQ9+ALO8EACrN4dYUoNL0qLHotolaifVXuccsBFiosYAnAMDJKA8DybPkORAnsjCf3Y9nFwBQEyOVqywHKadeGtNkfPQGfdz/4AMytWYBxGke9etezZXGhAXykWMnhPkxMzUlxnmzU1O4/PLLsby8oqhsYYpma0IQPwIAEzO7oZs1SQcgPVUoeSUAICZ7JYVRZqai52NUlC4Ht5ElqHMCHQwwXndw6MtfhLexhnrOKEH+LDZJaekFoIppx61hOApF9x6OfHRX1+FZJnbNzMD2HPgkXlXUbDUOE0qWRLIZpmQx8/vC0Uj8COgJwD8VAMDNQoARAU04pdwGAISWRt0T9a0CEpRTLj6DtsrTnpicFI2aHEtbOajbkoBKM7vlXksQoKKwaQXqjo1BdxNBwCkCdbQ8TFUCB4GGEbOlWSDQVVv0WQVGfiAbuTk+hUXLxdy1z8GefVdAszwkuQXN5CzBwihi+gNN0aoJkzJEq+L11OTrKbBovgkAAIcHIu9xEKJeq8k92djYwOT0lEhfOIXk/Z+emsFv/Nwv4q//5IPYOzWLqDtAs+mhm2wKA4BGdhUAkPMEriQAjC1kvq/O5j8SwLLm2hjrtNFqNrC6ugw/CDH0Ob1gReJBtz2Z3NN6Trn+q51PTSErp28VS5mmuXgAvO3bXoaXXrsLhr8mAACN/GA6iJkPfBEJQMUAoP6fjT+9AhgLqNJVCoRJhmZnCsu9EXS3Bb3WxsrmEM3xaYRZgb/48IexvLqOUUBKcROa4WI4imViZlsuHEYP9XvQkxht15YoroZj4dW3vBS3vOwFWFk7gXrDFh05J6rDwVDWEsFBpjMoczxG0eXY2FxFv7eB3btmceWVV8CseYhrHkKmJEQhVhaX0NvYxA3X3SCyDjV9SdFst2V96ZYtEhxO5vqDAXS3Bj8z0A0zPP81twKtCYy6PsxaS+jD/eEIpMDLWSSNoJKUKSCZCQdskJOnCACo4ln2hlJHLy76JQDQH/pK/88GW9axpYw+M567SRkjqsC4bbaQev4uRmFUxJ5KXlR5GHD4Rjd+Xn/lUs21oUrcbZlAdV4SjAiLAnGqmEms6Pg9It0qkwTqNQ82AQDud+J/oaRM3GcF8CgNBqr3KsAJp/4l9V8khjs+Hg0AqIAN7lNCgldUDbVmSv8WNf1XbDLFAlCsF8sJsfLQ17F85ixaji3TsMwfoYhD1FnHlCktBDx5OnGJ8o+cVHkBW6MJXJmosAMAKCENpe0nq64EGKkt5rPKYQllAZJbUp4/akK57Wf0eHVJxYxQXkwVFZaApCa69dgwEBom9l9/A1r7LwNsB2GaC92bsZ00ji2zGR7vpR7jv38zAADKJ0GI2HL/CwHK9BIAULRlQwEAZDsQViPzT8tw5mMfg3PwCNzRCIXjIHYs+LaJfd/+RmGBODOTyBxHInadWh3nzi1gc30ToR9Kokk8GKAuEr1cTP9oDOjnGeICGEUcoMRot9qYmpgSFmHEpBTHldhSAszc3HTLkHtx5uwiXnDTizE1PacSVEgXT6kdh6wdPscnj53AX3zwr/CC598sDdXaeh9Rpgt13mRkcuyjTg15fx1jVoEr987h8CMP4OorL5Me9fixo3jFK16JQ48cwhX7r8Dx04t46MSipAMNk0y8IhZ7fZxYXoLZauD9f/lnkgJAbbmaMFeSP+UQojDRpwYAlOiXPIsVAECdOwGAEw/ei5bJpBBxykNK82ing9vv+BoisyYAABMehoGPerMukor1zXV0Jjp49WtfjYWlc3BrrtLYE0QQ82WaWxPoVB5X/9fPvBMri6dR02M06i7CT3wS6/c+BDfI0JqaQTg7jeYNNwBXXAE0mxiRYUYjzdFQRYhXjLDHWCHV1L/qM7YiANlcCgDAujFC1qJ7foAm96zeCPe/74OYCFI4lA/YOhaSHrypNoIsQtDvY397CtlaH41MF72/kv4oZmZiFAgpwbM1TF1zJTDRgT07h8SrITQsmI2WAjESIApzNF0Lnh4iWT2O/tlHYEXraOghimggz5+kHQibUMkAqhjcGDa8qf340N9+BV+7e10AgITyRiNDkisAwDGbOwCABIajCQOAdY4CALZlsFuXcIcEgABAvV3He//w92knJgBApmWwXTIun1kAgPeM9f0388c/CANg5zTjPIME0v7iSNBM6twq7X81Vd9CTy4CACgETR3WW35oZR4u/01F1FUQuyoMKpdGYWNTo1mZ2DEGrMwbVrpETcz/qL8mxauasoi2838yABRLQww51PVnI7u5uYHxyQmcXTiHe++/D/VGHf1BX0zsYiLozDUNlYP+6to6uoOB3P9WoyG6+Ruuu04mqtTJ0XMhTdnIm2h1prF77xVojc1ICgCnpGxIGTUiNFEe3UKvVDR6aTMl1k0pUPm/3CxsMKqJqHCGRhrino/8Da6encTG8lm0GjQhY+wIzV/UAUvKEid2WcowgQB+r4ciTjDeaKI93kHmWkLX40dFAWLTz291GGnCCJUg3AIAKgaAwp5K2URlylZSOGU7rqYRJforTT6N+8QjQDFQ2JwYPNypPaeesNEQAEZycXlYSSNUakj5c8pMbDY3glKWxoQ0K2PTT9mCoreVgFtZSFT+DlVMmAIaNMS6jcBroZsUmNy1H1e/4MVAvSVUuxGRaUPpKEdBIOwDz7FhGzoKut+STimZ39vk0ye9UT4KAKDeY/VB8IeTRG70MS4lBlBN2LjetTIWzwUsToYcoVMrc6AdymiRBpWiIo0gYYxWvSESgKMPPIwf+1f/GhYjFL2GPGf9pAfTddBqTuDc2VXUah2ZtKlIP+5NCcbaHlaXT6PVcPADb30LXvmKlylqNZ9yPUW3u4ljJ87izi9/Dfc9eFgKHcNpYLPnw3bqYrzT3exJPNTS0qJ87+7du3D69Cmh2k83DPzLN92Ca+fq0EeraNYs+HEqAMDFJAACElTRaHKs81qrtVjp3rkmWZzZXg22W8PAj6TRJ6U/RoHxXXPojnwcO3kGDzx0CKfPrSKMaeZZCOumVW8iGg0xVvNwxZ5dePlPPJ3VAAAgAElEQVQLn48brroCeRRgOOqj1mlgrbuJxeVlXHX1tWi1OlhaXEZnbEKed3qK1FxLohKH/Q2cOXUcg94GJifGsHvfZWBKNCUtjzz0oMR3vvTFLxJ2xd49uyUWimcQZQOcirKprjVbIgFgPOdGry9RYSHNAzUbB17yCiAzEWuWeGVw+k4NpGwjpSZeNaSqdZYG8yJn286m/NHXRiH+HdxTuV8QLGRzrxnMto7RI008iuW9y15YNrgVu61qzBVGcoG0rlxH1XmtJkQ7QILSRJKgplD+2fQThBHPnfJnMYuekyrJ6eYeyeJZNfjcU4QlIdpbBZpWAIDDyCs2/GS6cFIqzAE1fa8Is7xsknJQAr4XXp+t5vYxGBQVEEDaLwF9GrlS9hSVHgTcmwhkFKTe846J3jeDaxryh3VL5m/i5P1fhJMHYoZnEmzOM5jydwIFJfOjjPqTxr8EAIQBwFloTmNEdcVk7zoPoSBLi7G6iTSAvG6c+hMoJ6tM7eeX3kDxvnPP5zPJ+FLucXHMZBwTue1gWBQITBMveM1rgM4YojiV5l+JWVQNpE7XS/2ooit37NgX+Ak8no/Bpb6y+j41PFGsEaXo5D3gc6CbjjCpskLtcSLt45cHQ2iOCQRDLH3h80i/ejemDRO9PMXAAKavuRKNa68BPBfDKITZaiLh867ruPe+B+AxSYTmikGEluNA830xMPbplZQm8PMc/TCSdUuwzjYs7J6dl+8ZDYcCMEsNRVYTHVhsC+sbm/C8Jl704pchYdSggPXKFLnZrImWnaBYMArAXCPuq3ffdQ8eefiw7JPhYACLCQcEV4sE4foSrt4/h5pViISF5+cN116Lz336M9i/dx8G/QHmZuax3g/wyOk1rI8S1McmsdwfIDFtHFk4izPrq7jtC58Rc7pcaR8VYCE27GV29tMAALDeYf3I+0hWhXgAZDHu/vhH8fXPfxqTNVMGP57rSZIUGQBfuOtBjAobI0rMyeLkOjXFpllijJudFianJ+C4NkwaTDsmrNJkmtN2rlYBJB0PP/Lj/w7DQRdNO4OThNj49OdQnF6Atj6Ex0Z//x40X34LMDGJvh+gVmvIMDEN6HJPebFqiFX/sp05X/VMqtcoWUE79mR+PS9rNhrBqDkILcb8JrD8EE5h4qH3vh8zqYaagL8h1rQQgcGIZh2eZqCZAB69tBIdLuvoJEaEBImRoZ+FcGfGMPvc64C5KWHVjnQTmelI/B4HchzAcT9IWMNlAZpGJPLBzTMPwYo20LJS5GFfAQDqpCvrcUJtBALoEeQgd6fwha8cxyc/eRSmM4uNgY96uwY/2hCzcGQ2tNwWwIrnseXowm4TX7AkkzVZMaCqayYlmDxvBckGiLIIH/jgn6AwcmGMmS7Py7JfYA13qTuYoglLjU0PgMoHoJJDP7N711Pb+arv/gcDAKoH/DzToSJHEgZCzVS0Y+ahkhpZFtHnGew9Gk2oikFSs0T1s0t6v/yGpGNUOemlQ7FM9UszLQEAOOmpso85kSnN/0oKORcrqToyUdpy1yWVhd/LKdpTmGA+Lffw2WQAKFqj2jw5bee0WsOGFORLWF1fLVtJFUlWeSaQvs4876XlZXF85sbNycbkxDjmZmakaGTTYBo20kyD4zYxPjkvCQC15gTS3AT7E/48op9s90XKUWm1tm3TSsqr0ruSq2EqIpj8qaURrPUV3PPZT2L//BSGG0uYaDgyARW9tKnL9Ewo+bmOOIgw3Owi9QM0bQf1VhN2pyWUPTHbk2B1KavkwK0MqFj8Rr6vYlgYT0j6ZFlwn7dJbBlylaS40k1UzLBKapFs/BUAwCbaZiOq3PupyeS1JUAgZoJl0gAZNmL6V0ZJsXis8qVFXpBlMg0kEKC0ymoyUzW2FWX3PF2yNBRsdhzoXhP9JEdg2HjRG94IdCYRaiZ8zcAgTmG6jHWzJPNeY6IGC5dyWsVmpdLgPunl8M0AAJRG3lvsopLQKPnSXBNpivHWGDbX1+DkGt765u9BuNETACCOfGguMCRV2PDgs5BiXJQfSENFMk2Rh8gzH//8+78bb/3e74I/7GLY72J8bAxxNIRXY9EeYuTHcLw2lpa7+MAHP4wvf/U+Sc3o9UOsbw5w4PKr8fDBw7jssgPo9vvo9QeYGO9I7F7TCPFv/tnrcOWUIwAAQTAaQBIAYATnYzEA2FTudLevaNSy10vzk6NDiuWwJxIYAnXc55lpzQIgznMs9ftwm21JutAMW9I96JYRhAlGLFjFYMtEMOwjjUKRAFhsOFlGmCa69KOYnRP/A0oh7rjjyzh67ATe+MY34dZbb5VDOQpGGPU3JWZwY20RUThCp1nH1NQs2p05PPzwIQEEfvu3fhO/9qvvgufZGI0GaDRrSnhDs7nJcWScvoo/Bl31OdWryWemYES6i/033AR0ZpSRo8FpKdNjyAAo2RdVJO0OyKii8D/Ws39xLwA1jeK+K9deVwaSoyjCKIzk9SVST4ovNdmuFJPVaVrO4pRJbnlmVuv9vDO71HJWX8d9S0Ao7j0s7AUEUD9NmA1lscomVZktqfO4mlITgOR7o1+C+JuU3ik0ubNNs6T8q+dLAUtb7jyqXCsBgB0ZQeddwq31+DgAQEYGoMhkVFEqZ3wF0fCMjyNhfInWNIkp1JGc8c21VfSWTsMIVkHZC/cz+UMWw454vApMVcZ6FwAApQSg6vkvBACkEtkyjqUjdiYgeegHsmfzmpdutU9669wqAHlWZWQZmBJRJxYMhiWRX4M8R3vfPuy/6SbAtuGnnJw15BkjlVvOkKdA3y4J+Oe99wuf92e0iC7p1wIAlOYOMkIg0G46EvlcSNWgvGwodygYbUbX8zjA6pe+hPiOOzFW5NhEhrDuYt9NN8KcmxVvoJDfyVQWy0LPH+HY8RPii2HxWYsSacQkWcA0xGG9R/f/Ahhw+h+RXWpjqjMBi4kXfFZkKEWQKkJh6hJLTP0/QRu+1yuuvFYmypRQ8RmOE76DHI5tSsO6sbaJOGDcaUdMAOmj8Zd/8ecIuptoMjlmeQktSqLyEA1Xh2vR6qCPmYlxXL57D+756l1o1mi+TA8iB+dWezi7HmCYmjBqDWyMAmGMkAFwbOkcPvH5TwOu/swCAGYJAEATEA8cLuQJvn7b3wkAMG5rAgCQOTEK8/MBgLRAyv2TCTs0AmR0bsEkgAbGJ8eFJs4/hslBIOupch/X6cVhyjPy4z/x0xgNevD0CF4aYePOL8E/fALNgP4+JsZe8kKYz7sRaLXQo2+GVxdmaE55R+lzdekAQDmo8fuIHJaeBcxRKNT+hz7wYcxrNowwkgZ4U48QGtS+G3AKDa0EcBhWkxqSLjVMAwzzEEbHBVoOnMkmOrvmMMpT2M0WwIY/Ym/lwHOasO06CoJMbQ9JEUCe9v4iumcOQo82UDdSZOFAwC3ZrgV8Vua3lJHyI4GD2GzjzrtO4bbbj8ByOQyIUO/UEcQEAAjAEgC2JQWA3mGWoyRj4ADmCQAA9Jzi7/9HH3i/kg8k4XkAwONJAC66se4AACgDYK0h0ozSD+0Z3bsuecc//xufNQBApvvUOg37MvmvqBIyQRBKrJqOXvwibgMAVfNfFTFq0rINAFQGRWLatVWgVBFMW3MFQcGZWckmipup69Vl0kzaZgUASCxMSZnctgh6mu7Ik/4xzzYAwMOSUycNI99HrVnHPffdI80/m9GRP0KtXke331MbNIB2u41Tp04LAGB7Ssc86HZx3bXXyNSncnpm3GJeGBgbm5Hmn9N/TjaTjPQ2Re8nsZImUJy2iJxDHMgVtVxkACULgFN83jVFjE6FDeBmMcYtHYsP3YeTj9yPfdNj6C+dwtx4C4amTPH409hosOVIowSjzR6i/gBWQUakg/bsNHLRISgDLikmiT6S3cKCqTRtyuMYMWUufqBi8iSGT7FR5HtLCcUW2lsWrlVeO/+dzaT89/K/cVLBGBtuiHxea426XGuR0FT5uFKkqWmTQBN0AU9ovUUgQaUJ0CeBP1tRosqpTDVZ2lG873w0FcWW1FQHUVJgBA3u1DTOjnw87zXfgtreyzBMc4xY9VqurCX5kZRt8GoKAMBr+z82AFApGHYajcn9LDsQ3TQQh3TK9eCZNn76x/5P3HPnV6BFdC22UeipxPXRP8HQbTG2JI3d8+gJECLwN/COf/+jePHNz0UWD9GsOcjTGINeH2NjDUTRpgAAzNf1/RS64WFqei/uvf8Q3vPe92FxuYvJmT1YXN6EZrkS72e7dQwFZGBRmULzV/CO//W7cGDcFAkACz+SXWn4mBaKdv1oMYDCkCK7grdVMyX6TyUDlPRpGkuGIwHdHJ1eHLzzuUyD+fwQmGiOzwmYJwyUKv2FDRe1rgaBvlQmLQ8fPiqeBmz2TdfD2Pgk3HpDGA733Hs/Pvbx29DtDURfyH1jfGJKnq/rrrkGe3bvEoNA1zawurKA7saq0DVnp2awvryJPM1x/NgRHD92CP/ht96NfHMVK8vnMDM3rbwDGAHmcSJI123Fb/CjSAw6CVQmMBFoDjrzl6Fz7fORRjky01XXsKTSs1dTs8RqOl5OfR7HQe3iAAAJSkpKxUaYVGCai20OhkIhpgkkGW1V87/N7VF+IvyQ6LPSCG1bi6v8SxQAQJxVfe1OHx1h0mkFrIrZUIKNW547W3p/tcexWa30kdx/uN9InCn1/AaN/dik2OJyzzOgShFgZN43NP/lRqSYXt+oIN45kX68Ioz/nee61CNbv4M4Csrk02a9kMSSJU7gKR/0sLpwBr31NWjREE0jgZXHqrTl70xQcgu0KJGKkhFUgQDyudyTOf2/GABAZoR4s2Q5Qt8X539S/7dBmkvXT/PKmRYdyRPJE+f+w32Ea5n7+VDTcO1LXwJv716h3UYF4HkNZCndx8vz5EIH7idVvzzLDIAyBlEmh0wBqhgAZFsw2s/yZGSgc4wofk8aijSERufhNET/3nswvO1TqEUh+jT8G2/hwCteJtP/lHIbryZAqubYOLlwDr1+T85+lzKZrICRZLB5vjLKL47QS2P4BeDzWtNEznSwd3Y3ooEPm1JUx5EUJdXEOHBqrvxM7nXN1hgajTHZ+2r1puxZ1K23Wg0l/dJ1rK2sIQlTtJtjEntKDxmaHy8eOYjlw0dx9+c+K+aVc5NtJKkvAPS+vfNYXzyHYsgmT5O6h3VLEEXwWpO47+BZwGmD4rRBkmGYF1jsdfHAiaP4m9s/hvpEUwAADv1Zk7Bm4P95uiQArLeU5lrJvgQA0HLcd9vf4Wuf/zTalHZeAADccfdDGOUWhjx3SlkO91GCgZyiEwDojLehGQVqDcpXef1YaunCBCBgQ9CTZ807fuaXxIzTKQK4aYjevfdg8ev3Y4/ZEEbEge/7bmD/PgHTaTpoO54AQHocicxEpJmXygCgzC4YoXvuFNpzU9Aa9BpKgONncfLjn0UnAQwxBU4wNFIxACSDlABAPc5hcN5TGNDrLrpFiJ4RwZvvoLNnChZldbqOZr0l0Z+rR8/g2KGTMDUXs7N7ML97H/Q98yicFInO9J8QeX8Zo9XTEgPo0sgvVrJSxYisvFW2B6bk4kZGC3fdu4iPfvRhAQD6UQq36SJMulLTFpkFvXCwsryOKA5hWMrf5skAAGEa4v9+3x+i0anL2tHpz1GZ7z6OB8ATAQBYo1cAAGvv/wkAPMZV20n/56Ll9D0YKQCg+qjo+aLnLt0UH/smsJyqVGjbEwwpXKrZcznR5OZd1jFbkwhVOlQgg3KAFVWjmDTRHMWUzVRiYBTbQxo1xSCoItaeGgnuSZ2Xj/rFzz4AQECEyKIfMR/bx/0P3o/BaIBmu4WRP5SmlEZ/XChEjnlfjx8/ISyARrsl/84N9coDB7aooBbNhoi6my6mZ/YIAGC7LaE3kwFAZoAggRavfyZGOmz5CQTIgV42/lKE8wAvC3E631MPLLnNRQor8THuWTj69a9i/dRR7G46KPweJtoNDPqbUvSziWMRwPidoNeH3+1DY+SfYaAxNQGHDqDUgrOoJYvFUiwWMWwpp1ukkNLMjABAQtMgyXXeBpK26EsVBbKUBewEwXZqPOXvdNFmIU7KrOeh0Wwov4UyflFMBUVXy+vLfHWVTCAFnzQM9GtQRiWyHoVxsz1pU4wKBSCUrgJlU6CmfCwCc58UWhfu+DhObWzAnZnDYhBizw03Yu7Ka2F1xrHpRwiiTL6OUw02XNx/hclwEZOzx10bzzYDQNIZ1LuUXaB0CK8cSyRSUdfh+z7abFY1A1/93B14+7/5UYzVGnAMggOBODwHPpksmhjR0bTOMDIMB+v4wX/xPbj1tbdgfnZMptcmMtRdV7wlOL03DJoQ6kgTAirK1b/bpXO+hmZrBu/7ow/iS3c9AM2uYxBRv1uD2xzDIIiYQARLSxFvnhEA4JrZGuyI8XmpeABIM6/bjwkA8Pe2i1g2xlS3kZD6rnGCr55rg+sxC6GlIaw8gecYyBlJRElQvYEgpDzAkSkbfQ0aDU+K1dFoiKE/FLMft9HE9O49OHTiNPRaE62pWTx87ASOnjqD02cWcPTocTQa3KONUjJUYDAYSaFFiYzKW9ek+W/VPYyPtTA3O40Dl+3FnvldmJ2YhmMZ+IWf/1lcefk+/Pt/96NYX12AaWRwXVMYRrW6h26/i/b4uEzZSROXqclwJJPBpDAQaC4Sp4UDr3oD8pAZxzZyg5FGVaOtnhF1kpSGHYrEdPEa4yIRa+r0IhtBRfvx75QdDPxQkiAkBaJauaWxnbAAuD+W1G16cstpufU6av2Ljr58f9JEi4Rfae8VMKBc/pltvxVPWf6u6vu3v64602XqX8qP1KLRxWCXAEBl9Mc9UV63HBBUBoLf2OZXp/fFr9/jDRBE9y3JJ0o7X9UJEpFKpliRwWVzmIRIuuvYXDqH4fqqxH81GKkV+6D/hYJRtqUPOyfjO2MFK5+W6l2rRkgNKxS4W+0eilpPsIzTRkotRv2+MACEZyH+EWVE4+NulI/1BQRg1b2mHsPQCAA4EvsakPJbr+P6V74S6LQxIMik63DtmhhzOvQuEJnd9h745N/GNwEAUJBLRABAkBsB/CX22aTBbg1aQYDKVtF7snYSoRUTMYkPPoLlD/01GtzTGjby6XHsf+2r5DKw8SfzLUiYO27gkeNHJBWEXkA0gPVYtwahMEsIFm/EAbpkCpoGAgLyGeBaHubGppAFsYDHfH02M4ZjoTA1bPa7GI1GIn06cOAqaJolzCkOBig9477Fg5bMPjLKooBeRzYatRZGgxBJ6MM1UzQJQJw+h7s++zkMaRxI8NmgbjuG51qosb4bBrAEsCjErymkyXMM3HXvUXitafSCWEwAu3GCzTjE3Y88hPf/1Z9h39WXKRPA0te2kgA8XQCAaOQrAIBMTQIAeoH7bv8Yvva5T6FtFTDSGI7lwA9z5HYHd3ztIfiFLech/ZtoJCgAAAeRRYpmpyF/2CQ228x3Z+OsAAA2tJTNCftGs/COn/olAXXMbAQ7DTA4+BAOf/5OXNOaEUPEK//124DxMeaFSIwy9zs9zWFRJsrUAg6xykPgSUsA8hQLX/0Szhw5iD2X70ezXkdDM9A/dQ4bDx+D7UdoMcmiyGT6z/vA980kIjdhMhUQ0TC2ZmFgpQhqBbzdHbTmxwT8INO1GASYbU7AX+pi7dw66m4bpuVJ/RA5OnbddBUyW1p55KNNJINVGFkAm/Em9F6QpkuZnu40bJdBAGxkzgTue3gNH/rQ12E4cxgw6tezEKY9ASu03IWBbQCAkZSs++kVRP8iYQLu8EDZOtt2SAD82Md/+f3fxezuGfEAIKmnAgBUDOtOyPhJ7GJlU8hn0HVdYQBURoCPP7x+Eq/zDH7pPwgDoCoYqsOYhYBMHNMYUTDciuHb1huWRcpFAYDyyBVosRL976QxqoNUpkrygOzUipT6D9JUt1CBik2gdDk8AKjB8mp1FcNW2ghU/EPB7cpM7qeignvq9/bZBQB4bXiBSaGK8wQPPvKgHEwJvRXohEyqohimaMqR36vj7NlzWF9fl4Kn1myIAeT+fXslAYCaT5kQgouqhnZ7ApOl+38h02ZuHWwyTOV0LfiPavzZ1PMziy81+TKQlvEjldJHTWpIeVSRaEnsY8wz0cwT3H37x9BMR5h0DYS9DYy1G7J5bgkEqaeioV+vD4Qqj9Wo1dAY68jiZ4RMRL1meaDwv7PgVRFWmhRx9APgH+FRllGAO5t/eapL6r808uW0tFo7+Q4TPzYjBadm3PibDUlV4GYk66tk1XBzIw2XRWMcRQhGvgAAAkyURjbSSJTyli1DKQG8FEun7Fh2yGzUWuLPNDjRNy0sb3YxTo35YITcq6ObAvuuew72XHM9MruG1LAR5ZyeGsw5LIGHSrZziavgWQYASAeX7YeNg6oft+jJVY8XJwmarSZWlpYxPTYB13Zxy/NfgBqBkJA2OAaaXg2joS/3hNfbH/WgaRHGxzy877/9LjbWzqLdsNGs2xhsrospGqmEw+4GmPJkmTqG/SHiMEGz3gYKExubQ4yCDMMQ+H8/chu+dM9DaM/uwTDV0A8z+EmOsfGOoPRZdwE/9OZX4iXXzKMJH0VKoxxDYgBhcO7z6AwAZYSmYsgSzZbmX5IBpKAhJTpFzdKQR2QBKCpqr9dHbziEW2vCslpwrSn4Q06EY1g2NeTMg09UNjVNmQZDmLUG/vb2T+HQyTOi21xc76ExPgGv0cDU5LjQ7sKAKTIRgiBSxoaOp3pVUvYZlZkTjFMmiCyICT5T7jLeaYmsYnqig9npMfzKb/4aTtx3l1xvXcuQ0lipWZNihFM16uwlFtZWQBbrHF4nHw7WIg3PeeP3gJuSX0hulgAGsk+UIJGQeOUwUUXHUwMA6KJPZ3ldfAlIB/ajRMz++Ee0kiXWUH3eajQVN6F8Z6UOulyG4g0i8YAl2L1VIpXvnfeWWn5A6PGPlgNfeXFUDKetM790SKZfDO8b14OAiSIdqPpfZooqsEFMgMvGWk53Npw7totvkM1fuJVso/6PsslUwEcJcZaAJ88HS8tl6s+4N9czgc01nD3yMEZrS+jUbDRsE3kUQqdJq1xn1Qir91jCpY9VV+6IJdwBG6j99jwAoJCzkGcHgVsCAIwlUwkL9AZQ8oVL5QCoxld5sejshCj30RyMkhyZV0dj927suvG5KGo19HkOWdytDKRBLPuXmDyScXeR+vniAMw3BwAgMErZpGYgEF7AMB04ZAAUpIC7QtkXJoyWQRY9QaEzp3H8fe/HGEHLsRr0XdOYf+mLhJUXJ+IkKBF7ZOUcPHlM/JCCwQAOdDR4HUcBE+vEBHY9DtBLU8S2hbhgM0pfBhczLRrGBaCNH4HMOEtg1WyESLG4soQsybBnzz4854bnw2ZEI/1I4khYQdzfB4OeML1qHiVmgUQB1r2mCPNdm4bWCdDv4o6PfALrZxfQqtVEWrAR9PG5Oz+PF918EybqNXhBgv65BWhhiEbNRWuigzQ38LW7D8FtTKLHfde0sR6EGOQZ7nr4Afza7/wnvPg1t3yDCSAPTSVHlAr9UTg8T7weEHmkAGEEJJW/EK1p7r39Y7jrc5/EuKNDTyIxk/VJYXHG8MWvPYRRZqEfEwCgdErVr4yKZVvaHmvJtDgrEjieBdNk487Jv9qjFBuAhqou3v72d0pCg5EOJRUkOH4ED3zyM7imOY0hNMz/8+9BRqNZnoC68mtizeRyUl8mJFUg8ZMGALIER/72r3H2ofsxOTUlQETDtKFxfTLKIoxlyCAJU6URI9+/SXCKySL0PKE5t54i69hwZhowxm1onpzokqgw7TRg2g3kp5axeGoRtlmDZZPZoqFoOqjvHxcZo5lFQvnXUwKUTAGiB1VpTltGqgvoLLHJSh5IACC1x3Do2BAf+NMvQbfnEBApsHXEOU0S6Y9yPgCgiUEgewoFAJTEki1W96MBAMNwiP/4n9+NK665HH7kozAUc7hU6z5lAID3jYbZjAIkAMCPJ2PG+sSf9qf/K59xAKCa4u+c/rOpERogTZboOro1hVcxSY9He1SXocrKLomVUglI2V0KBKt8ZXXEKrOubXRdDlsxJdouApRjNhc2c0FJj6IBiCe5rVxEgkiJfIDoaGkouMOE8Om/PU/kJz77AAAZAGIUEvn4yt1fgc3oD3H992UaznvN2CzSZTlxOnz4iIABXDR0sSUYdPVVVwqVqt1sCE09zwq022PYs+cyNFuTcGs8cMwtAIBaYdJxI+aelhN9BQCQCVBpXTnDobZLaY+kUSvNysTNl87MRg6riFGPA9TDIR749CcwZWtw8hjthifZo5ytSQQfqc5BiGgwQhFGMl1MdR2NdhuNZlMOEk7jMra5Fp8jmgcqFoC8Os2wSMkKIwEBaMZXNd7Vnb7QvOrC/04AgMW00GotC/Xxcdj1mjT/6iXUs8rNU55V6jtJpUozaf75R/SjZV63mghWztEEv8pnfKuoU2umistSK0+tJxa+rXodC+fOYXx6RozjolwTd92pPftxbmOAucuvwu6rrocxt1voh/04g1UnLdCSeEFSfi9ZR/pNAACIwRGfKzIaygFeSapWU1ZTPf+y/+WFuDr/zm/8R/zB774Hu6fm4BUmtCSXFIGa50rOdLe7AsfJ8P3f9x341te/HBNjLjZWzmLYWxc9Jq87pzmtiQnAH2FlcQGezSxeG+sra0qaYbhYXNmAWevA60zjJ3/xV+FNzGKpH0pus5+ptBVGWzlxD6+8bh7f+arnY9orkMWjLQDgYiaAhOKcPJT7VzX/BABUa8lVR8+HUIAAAntsnM8tr6HWHkeYaWi0prCySKdgT/wr2BRudLt48JFDuP+hR3B6aQk+C9wDV2AQRvLMMJprneZ7lGXR8DJnJnDJ3mKeNUea0JDGqWilVTIDHemZeJAgjgL5zKmq4yit//zsFE6fPIqp8QYu3+PRLFMAACAASURBVDeLd//aL2Lp7AmM+muYGmuJydO+y/ZjfWVZYrBsGkoxppQSjiiUSLRAd7EwSHDjrd8J2C0EuYHcVGcInwMOJMRJvmpmS1ztqQAAhDqZGZ6TZRKG2OwNhKpNXxCOdvl3spdU87+DISfrXXINhOK8kwGw9eyW+m5hu5W6fgUeKG8TSVpg4SN72/kt6E4u3taEnXtf2fxzEkr5lMRnir669OcRxEb9nc2/0OmrbPutpnob1JAtquqZH+uofBwAQGRIYmapfjcBiiTRIoejZXCKBN3F0+gvn5WcbycLoCehRIu5nDhKhqeSWVQO/zup/tW1kOu6c3+Q33Vn5KB6/W0AQDXHNCHkGUL5GCUAPEMkeo8rTMD3pwAA0PE7j+G6DuPaUaSUajgyGbXGJ7Druuthz88h9Vz4kvDj0EpdgMum7YlMIuZp948AAFDMdGUCRzaIaRAAqKHIdJhOHUUYKwCAzQPjWM0c+toaTv7X/4Z2niKYbqN93RWoH9gH1GoIQrJCVITg6sYGFtZXYbsOYt8XWnad7DnRgWuiQ99IIvSyBLHjSPsk3ke6jQMzu+Fv9kDNI3X8ZFyw5vHzCCHNSF0y/kxce+1z4HoNuLWGgJS+P4JX9+Tn87nifkfzvjhilCDvnSGSrDhYgZunuOOjtyPYHAjT4bKrr8SNr3451jZXcPttH0dGpmaUolVomGnU0dtYQ3OsKfTxh+8/Ac2oISAQaloCAIyKHPccOYgf/vEfwXf/4PfKdWVNJFVUGQP4dAIAaoCiEjsIAOiWLgyAr3729i0AgGcjGQC6O44vfu1hDDMT/SiT+o0MDQXwEnjOMTbRRqNDqWnEjCfYtgHH5VCQIAyZi7pcT8P08OP/9mdRczwgItCSo1g8jfs/9VnM5Q7G9+6F+ZqXYuiSCeZAMyjUB8w0h0cHVL5ppjtVzKknawKYRDj3Nx9G/9hR1GhGO/SFKWLkBer0horispdiWorscFtRpgbnT3qB0MgwQoTGTBsT+6aQORmCdAhNUzJZm++1NQYMYgSLaxgOQnm201yD2fQwc9U8zJqOnO764Qg2jfeg5LOMsFTRs8pXTSXHqCEdawM6cQVo4OTZFO/7fz4Lw5lHwqhpMhrhK8lI7sDSXKyubCAIfRAAYI3Na08pkpjDXoQBQGnPIBjgXb/6H/C8F96IUcjahqClSk9hP/JUGQA8etj4EwAgE0C60FLS+3gStCfS4T2TX/MPCgBUyAgL4ohU5CSCoTEHefuYVM1/OR3ZsSC+8SKcDwCo1r9sVnY4mXOxqinmzmlmJaOucpTVWqzo/6QqEwCgASCLVlJJ2VSxcFGIIw8JIkjKwfefOgOAhftwNMTphTM4fe40NFMTt1HSbThd4IFKjQz1adShraysyXXkYuHEfHp6Cu1WU2jNdIpno8QSp9MZxzXX3ABDYv9qyHJL9P8EAgpOGpnBStKexq2kYgAoAEBoR9xmijJ/tAIARJuqPAMynZMOHoIDTCLDZJEgWziFez7zCTz38n0YddfgeI6wAKRc5vMYp4iHPtKR0mJy2mm5LuqcwNfoDk9pQioFt0Qiip+eevbEDJe0/ZDTnIE04zs/tnSdwjhRa0ImPULPV5IYKYypt3ddybD1xsZh0E1YIt1Scf+vzP/k66ldZEOUJAiGI2mKOBVlNKLIFBJSz9XKIQrOhqUCAXhgK8NB/m0n3bQkc7EYiQPMz89hfW0djK/TDQeG5WF1c4DOzG5shAlmLrsaU5dfBb01Dp/RcqYtBjlkj4ge7iI054tuft8EAIAwUHjt+F4uAAF4TSkhWV1fw665XdjsbsBmYzby8frXfgsmax04sQ5dvBdTKS5sWxPdf70G/PZv/Qo0jFBkQ7hGhlbdkWeQBWESZWg3qM+TG4flY8ewvLCApltDHMUYDnw0xyYQFSbqE7M4tdbDr/z278EZn4PRHMPaMBTNOKUsY0aKab2PH/5nr8e+cVcAABqB0f+clo2PzQBQAADRfDb+1A4rUp54/gojxxWj8hRRnGBhZR1HTi/jZa99A9b9FO2JaZlUnT63gIcPH8PRUwtY6Y4QZjoK00PBBppUXNtF4PsSKWfzGWUxKVFABgrHFjPBIivkTOGLO/Q5IHhrUU6RIKL0hpp9kzIBemSQ2h8LANVsT2B9bQ22WcDRU6RBF1nYw5te/yq8+Y2vA5IArqlh3+7d8vo0wDp06DDm53eh5jIerI8wjRCZDSwOElz/stcBk7sQpzQCtGUKyIUmE5ELAACuT5qmXuzjYmA4C6thlCDMUvhkP8Rsx1RyCVkB9EghOCuruwTHJeisjL5VFZmtINEKBKzeTAmQqwKLEzuVey2nZMkesigD4DSm8i9R264Cvip5045iSBIA6O/AiEAW3dzJGK1Wvr1K61+VA4oNVcrvyp8rVNLqNUQqUAIGj3ERqwLs0afU4sO/zX7iuUCWSJ5Az2IYaYR0sIGFY48g661hru2hoecYri1BSwKMtTrIEwLMpjL4I8utMvsrKc9blU3JEKoiBCvrB1Ucl9XLowAAbPh92bdH0vwbFeAikoUKQLg0CiuL4LiIBXjM2MGx2TVrGKVAbXoO8zffTNG/irfjVJzAUkJNdQGPSShBgJT+uP+IAAA2BwIACAOghiLRYHlNFEGkAACyzNNA8u2tQR/L7/sjGMMewrkx7H7Vy5B6NlBvIPQTuDZlSBmOnTyJ1GCaEW3nU2hhhFpSwCRTr2B8XgkA0CTVdsRrIYpY05jYNTaNumEL04Qmqjkj2vIEg8QXucIYU0n8GM+/6WZhLdAMkKNXJi2x5CG2xXht+kgQFKWvgOc2EIxUrGzTyzBYWcR9n78LRZii1x3ghhfehGtvfQ1S+re0GsgWl3Dwjjtx5Kt3oRgMYBsFJmYnMOiNsLk8hO+raEie6etRhEGW4pEzJ/G6N38bfuQn3y4HI2frOwEAPrvKLPSpMQC21ne5vkAGpmPioU99Al/5zG3ocPtlwoFhIYgKGN4E6AGgAIAcOX2QONjj8CaNpDEcn+wIAMBYPdaWJCFZti5AAE3teC3ZV2h/b3330z/5y8LUSPx1WDUD6K/h1BfuhLHUw+5bXg5csw9dykgNGkoy3SeDBx0eO3IaWZkKPJSt88kCAHGEM3/6x8DCAlwa6HLYQ+YX68C8kEk5PbbU3qdqSvGeKq+9PEtGggghZuYm0dw9BeQjFMlAGu1CY6OfSn3LyjUaBNhc78MfhjB1WzwoJnaPw6xZKIIRksiHbYumSN6DGFQT6JI9XNG7BAAQEICDMhtB0cC5FeAP/vB2mM6ceOdklB9oobxvvfBg6R7WVtYFAGCxxJ6BAACV408EAOiNevj5X/o5vPQVL8EwGCKVp1GZqD5dAACHKRUAUN3Hx5ewP5Ot/RP72U8TAKA0bBc2MwoJqTKC1UPOBRCTohRyAhrDtlhYlEeg9DcKzZPmuqT3PPqvoioBVWhsU/i2XrMEA8wyvoPcp/N0jjsKGvU9CgCgCY5y/q/BENM60rD5wKi4B5nqkkJaxoOJl8Slakie2D16nK+68PT9RkJg5Vcg05syVoQFMd2xlX6xonlXL/XECgq+EjcaIs3MT73n/nsFfe37A+G8UgJAoESKPZri6CYOHzws+Z28byzEyRJ4znOfIxFcRLOrhpUU3majjeuuv1GQ5gIOKAFgBCDpR9LY64ZymBUTQOUuX0kAyq0BmUQsMbWhhAVKAID/mmkFAkPZBY4hx4SWw+ytY/P4YRy55yu4bH4KDjs7yepWTTMn8MHARzgcyYEqFFVdF01ws9OG6dqIGKvHSRLNYpjHm8TibSAO15YlLIDeZheDfl98ALaudtn4EzBgwkRFgVW6WQJlaqpPtLHVaqHebiOT04lTPLW2pB9k056TvpzA5qSUkYFxDH8wVP4DpSyAN4IRQTJ142YoSDjdbelhoApT/p0fPL4vjNgjyGG7Nvr9HlxOoEntz1W2vGG5GIYpCqcOX7PQ3nMA+258ATA1i64fYVgAtdaY6EllwrizQBYPh20arZpgqnWmTLa29fbqaJPTUz4/uRjAcsomxwifkRKprlgOcmgqtgXZQXzmCsOFZjIWzpa8Zp7jfFNb7195SZVdEFkwoXhhDEl7d0lng0zrf/xHfwxf+ewXMW60MO61pPFYW12CSadeLYJjJfjj9/8+RoMl2GaC2O8iYuwd0yfcGtKYBqq+/LwzJ0/B7w/hGNSYBoL801jTrddh1OqoTUyjn2n40//vY7jn6FmsDhPUxubk94lHEabrFsLFQ3j7D70Fl882oKUjmYjIvibGTYrOr5rYUlrDUF0UsIpIKH2V54ai/6vzgGsxZx46s5Sh4eCxU7jvyFm88S1vw92HTot53m0f/4Ro+iiniOlHwYPdcOGnOvyYruOOHNSuYyCLAvH6IK2RNGRWtyE1jEUhz5801JKXXsAfjWSt0liO64V+F+rsUVMRxjsJsBBlwkxqtRsYDTbhWQXqVoFwsCbN/9ve+r147atfhUatjvHOGJbPnsNvvfvd+JH//YfRaVmoeRGCNERiN7A8THHFTbfA2n058kRDpjtK8iKReaXh7BZIXRZkFJdun2A7UuCqM7H8XCWEVHwZcZTXsTHyMaA5HGU9lqUAa0qLuE4MUwDB7bNZVshW1KcqyngfKxbc9tmhvD8UoM49Sqb+5ZnJJpTApEUWEvel0sNn+7tL9hFPlvL8l1g9y5J7sUXbJYgucXkKVFAvpxr66qzmuVGt/wv3BHnOBCwuWUkCJOw8/5T2T/2e2412WS3Id5Htlyb0I4qVMSy304IB1yMgGuLgvXdhzDXg5jHSwSasLEbLtcVMlqwd06zL3qEc/hULgJRupXlV+9YWq2tLJlRFGlbTsXLD2AJd1P+Xd8xYuO4mguFQmn9OHtkIktkle3T1+11SLUHXczqk2wiDBHlhwmIKSaahOb8H8y95qdyPyDAxYkHP5ystxMuE53PU70Fz1FT6sT6eyATsPL+Ef8gYQDEA496upv/cuAn1U0PPBCKbIEdSwK41kQX0ZdEBy0DEJAADsIMhVv7szxCtLCCdncBl3/0diAMfhVeTRJdWs4N+d4BHDh1Ea6yDKKI2GtCiCG6SwtIN9KMQsaGjlyQYMrXDshGmOcIogUF2WJzh2gNXwTVNbKyvCbNSdwx0/b74pPBnEMS69dZvFVM6yUZnZLXGPYA+IJoyTzN0xGQxsPl0aoiDRCQurubj9OFHcPrQCSRBinNLy7j55a/Aja95JWCbEncpRqH9gayX3v334StfugNhGsjke+HoInobQ3jNtpyHfcaPxhGOLS7gpltegp/+9V+WBZCRbamgwa1mV9b8BfGjl/QYl0ChgGqMZPZsHCwBgKaenQcA6N4E7vz6wxgkBrphJukWZABwvYXUh+sEAMbQaNUQJSFsRsZJs1hIHKDLaEA+Bzx3/t5k75ff9ZswyWbsraLWqQPRAAt3fx0bh07hhje9CZjpYGBbMElZzwjGRKhTWsxaKaYNv9oDVAnzJGMA4xDLf/an0BcXUdBgkPICAr+ZWGNL8x+S1VBeVGW8Xsou+Vo854wYqRZjfm4K9ek2EPeBdAQaBSRZAKvhipyXvRAl0UyRyJJcQA9hN6YBrLqD3B8Ju86t0TiT9WYCy3ERM1WkBHErXm4FAhDiSo02ltZNvOf3PgbdmUVmuMIqyoxQei4DHiyDAMAagoAAQC5x4rpRU32EgLbb1+7RJADdYRc/+/M/g1e+9hUY+AOkRYK8ZAA8HSkAfM0KAOCg858WAFCJYHccAgpwUsWD/LV0d+aFCQNfnOF50UjBpPbzfPDgiTWfsmDkwFfFRkU1VJRppe3nplchjOcVBhUiVk4nFM2QzSppsa5y/qfxS1maVfSVrd+o1OlJ4SFuuE/8PV/qBvdUvq+SLezcZLgRhf5QHLrFQf8bPrYBG3G2pCooYWQikVAa9EGmd27dk1iaE6dP4tziWUG0aaRCrRqn50wGaDabAqIsLa2g3x8ICk3dOKm4RFubzYa6l9yf0hwNiUhLsWfPfuzfdzlSasc1CxqngoYjAEDKxn4HiLPdum1HKaunT4m2CDhIMVJO0UXGwUidPBFqnasZsPmeme/cW8fG8YNYP3kIB6aaQNBH22Nzm6E/GKHZ6uDswrLyNCDNiVnYlqliATlN4ZHBg5pg0Y4CvDK0quIB+f8jn07vippPqmel7xR/gJLqLwkB8muorFuv5gngYNg2KFCons/tW1j+5jJxZDhCLhRSMgAIPrBoECCIxoRRtEVXkjqZUzpO6EhxkyQMmRkqp+xyPaukDgJ0BBrUq/Krqj+KUaCQX5rO9eMCvuGisWsf5q99Lhp79iHUDKz5ETS3LeZ1ZpLByqgpVwZgok8lPZIgUnVI0hSSf3INFtfdlrZtGwA4vxRlM8Frys8xijSCXsQwyc4oaWpyHWRsqSzatsC80iVWmD4yRa3YJA50syaTU9LgGBNdTfC4YqrJXgWJEuwUf4gyL52vx5zzM2fO4Fte9mpcN3s57EyTiMgii2DpGfJ4iG//1lfhB77/zYiCVXh2jv7GMlYWz+GqK64U6/NwFCFjfGo8lGxwS3PQXevDc+oypT595hQ6Ux2YNRveeAcroxB+4eBXf+u/k/AH3Z1Ed0Bdq42mayFYP43JeoEfeuubsG+6gWiwCsfIMNb0EAx6cJkswQKvT010E16tjY1uD45Hk0CmbxDIUY7GKnNeUcsrEQ6BJqvWwqe/+hA+d98xrKZ1eM15uEVNjDELI4Vdd7C0uizGf7A8+FGIMPWRaxEMO4VFw0/KwzmV05uoOw2ELEzFKb2U3DCWL4yk2SdgS38Ram+5hriPqXMiE7kBJ2MiC+Bk1VMMnjAcIg2HyKM+xtsNmQ5zL3rHT74TL3jeTfhXb/1+hOvLeNt3fxv+5Q98F/xoDSknKZqN5UGEF772jQDBlSCXzGQBlkpAhBsci0n5LH/fbsBl/6ri48rGm/8mjsIk8nCvo2aUaTSgvDNGkKRY7vZQiGxNyXcU6Yeu9up7ldFnhUhVa3VHo3/e2aX+XYFoJdtI0ZLkuebeRAaGsIcES8hglwBRRXmsXqFq/CjtOO9j51Gp7GPOewcX9pIVELBzgl+9e8mSLr9bzF0vAIBF8MX0kdIQVv0spUEV0Aq6gJTNRgNmniDze2iaOSwjQ7hwEqcPPYiGSZCLTv8ZDNYVJUBR/U6qAVc74BZAsQVYqsK0+qhuw04AgveW+yzfG70q+PMlCac0AFxdWd4Gj3YYNaobUIIbl1gciNcBCIBFsBot9OIMWqODjSjFS17/RqDeFhYdoT9lJlkBWeVOKWazifrtyxrswr9fyGDZeT1KHtlF331lprXz5+/0zBE39kv+KKuGHU1RFQPI5CcaFiuqegkxVUaawqgpYMY+Vv7uQ1g4+CCufumL4e3fj8KtY1TmDDEdp7u+iTgMpTElwETpSB6OUMShAozqDWwGMRZX10TexO/xGi34BDgLgmyMxWRkn43p6WnUah4OHz6IlbVl7N6zC5OT47jvvvvwlv/leyXCmu+ZAAap15RIOQ0PJ0+fkv1hYnxcpQCFESzNRI0AQNjDPV/+IpbXNiQh5vTiEt7yL34Q43v3bTfn/P0ZEUyGlU0PHw0Lhx7Blz9/Bw7ddT/G6y2Z+K6trWHPvv2476GH0QtC7L3ySrzr99+LIuE57yDm1JfSmZqNPKcEOIFJALLqIS7hPlYDLcWmN5QJYBph4ZEH8Lcf/BOMM85QK2RYQ9A+t9r46v1HsNyPEBYmCg5kyNpMImnwebu9miN1KQEAkSdTwpBn8CjRo4u+bcuZPhgM8bPv/EXxtZIhGqflnRa6x0/g1JHjuPHmm1HUXCRlf1GtVy5dswI6KV97HABAdu8LgDFpOsMQy3/1F8jPnkMWxQKCS0YtQSBJLqM0VzXMwmohEGErSRoBytTIEJkpEvoNjbcwsWdaGv+su4gwHcKrswdK1HlV7XGyyW3XSbIut86r7XNma22XA4HKfHb7a3kSWghzB/1RA7/33k8g06cRaRYSDvRcDtESFJkBy/QwGvjobm4go7Egga7CFtNLhgkqOZu6Rlv7i5RzBXRLw8rGCn7qZ38Sr/vWb8HQHwjYR7YH+08ZtF1q/3aelwuVP/Qsa8t7Ee8v03yCcvZLePCfpm95igyAHfpz2fmrxkM9CNXNLo9HmWKSmsTCix+k1PPfLvWjQtarGSofAEkUKJulbX3/NhhxHtggACQfmtIJGWxuXTgOTZ8s2UgVBXHH4S7IfllIiPb3fxQAoLw3JcooAMBoIC7gjM47/6M6VJVDslDKy0kwC2tVXJMpQWOTAqsbazh5+iTWNohQcydmEZrJ99AEjagYAYBjx07I9aR2h7msBH92752HR42UOHrSJTxDjVnDSY4rLr8a0zO7RA8nAAAReYOUX8a3qMNbtLUXsE8ufJ6qTeG84qNywhbfNVKKaQyooeU4sGIfvVNHsHniILK1M7h6fgJGMsKo10Vn334sHj0uBl/UAddNU4yZWMm6NMtpNOTgraZBO7Xzak2o7Ub+EMRIM4kXDBkRGIQyqWfDLkU38fqSNsvGn9NQfmZzLsU+jQV3UGK3f2+19qQh5dGUpIh8XxyI+XpqalD6BZBauCOCsHKuV3GGumh1VTuunnspO5VToErLYAcsH1x3ErxYMkpUMxjEbK6aCHQHgemiPr8X89dcD3diCn0Y8E0aLZqiNXNyDQ716yXgQTptyMkBJzNiuMnpnA6LQF2mDh6a2/DrqgnfkwUAlImWogJvH2xyRMp+RkCLU1XR+IqchK7lBAAc5VMmB3h18H0jHVlAyDJlQRWrBD4dmUT/6s+/C5/50Mcx0xxDzXHg9zcx1vJw7uRh/PzPvB0vfN5VMIoR9CJA7Pdx7sxJNGoN1JyaxPOQFlzkI2yu0RiwDlv3oBUmlhaWcOLUMUzNT+Kya/cj1gp0WQC5HXzk9q/iY5++G1ZtFjCbWN7oY9f8LEbdZTSsFFMN4Pu/81bsn2mgpiforZ5Di0ZIbDDlFzWEckpGRK3RQizT3xxmTnCFtEE+AYZMv/l3RqchY+xljEy3cWixj4988UEc3iDNr41xdwKjXg9ZPsT4uHJcTpMUcaQii0R2nDERYAMh9Xt0L4YLLWvII0faPiM7q2eYDa9M/IUFk4shFu9xEHEKpp5VHs58rhUoY6DZmcDKMMIwijE2MSaEmjweiD+AZliY23MAy5s+Oq0x1AhI9VZRj3v45V/4CbTGbKwPu/DGp7A+inEjAQDNRhjrcNuTyDkCEZU8QTw+U0qyRK2xKvzIMpNVKs0fn31Fhd8GZfk3Pv8FJ/r0PUlTmfoPSfvPVOJJ1SBV16HyDql+58c6Y5UJVzlBKb9ISQbO1+Lz2aXJFg0o+VmYOGXDrdJCts+XSoIkPgEEIC7y8XgT4otLIHSkJbOLDBUBAbaYC0IOFQkLQYAqDJXvVV1rPjNk8NgCILlahrpEYm5isHQK/to5aEEPdp7AFF+AEkyVkT65MKX2XorjS52Ak1WkGBZKrqUo/jyHaBhLcLbf65bnW8XIqBhP1ateegPMa+WI83kusqzAstFnYzg9jyue83xYrTGkqQJyucmVVocqpnlruLP9nD7aOftYZ3H179sn4qM/JBcHAFTCx1P5kJOyZJzKGcLbwHsiAACbjOok3dHmlA2bmYyw/vmP4cyhB3DdzS+CPb9HfEpC3UFmOugPQwEAQrI30gRN24SZxwgGmwL26p6LLkwMswLDEWtimgdSFmSLmR+ZqJRNctDAvYru+/v27cXmxjqOHT0sDWqdySm6hhe/8CWwTAt1ry4DD7tWxzAIsLK5gcXVJZw6dRJveMPrRYLA09+hkWQwQjMLccdtH0dqWshsG4dPncIP/+i/lfSeLCDw6spzqS5MyXx1TJFg9VfXkK738V9/+3fh2iYmx8Zw6JGDGJuYxEMHj2B6zz68+/1/LK/JTVX8IvQUJmPYEMuAw2Aj9xQAgGraSiCNdY2M5bMYSyUA0HG0xwYACMlwuKXxTCgBAA0CUExMjglzgs0/bzflGwoAoBmgKXTv/t8zKt/5zp9Dq92WOo01tdtuI+r3sbC4hMuuuEJMPHd+XPi8nwcQPgYDQKqLRwMAohDnPvhBYHFB2G6e3Ktc6j2DtZmmodPpCNs6iMPSo6QQs27KAxLKG9o2NJuxuS2MzXQASgJG6xyNwa1zSBeoyVzJ3lCzwgoAKCvZx97+zgNAL/wdWNNHha0AgN+/DZk2JUB6oufQnFgAAFJ8LdMVAGBzc1OiLdn4ZzmZgfQb4gD5fABAtuhyGlMBAO/4qZ/AG7/9DeiP+gIMRE8jAFA9g+xzCADw//8TAQBUa79lA1sBADI9qBozlY3OPF82/vzDJl1trDsb8ye/jUsRUjYGqvCpzPkUqs6NsYo2Uz99a3ag/u8261AealLUHceD7bLAV9r1CwEA+SniRFw2WP+IAQAWqDwEOUVj008KM+8lH25Fo6URl4GjJ47h9NnTSqMjJu+cvECQR65E/ozVVaX950W3TDqLa/A8B/O7Z4X+LPq0Mm6HGbXcrW64/kY0W+PIclXI6XYNmW4hKdTk54kAANUGu3Pz2Z4mqKJOgRoEIDQ0XAd1Uta6K4hWz+LhOz+F5142j97CKeydm5ZpJRu/tY2eNOuuTNKp5eO0zZJUA7fR4LhMMszZRJ//oVBKBQBUeyvdntMtJoAg43QaL7Wy/Mzmn00Lm3/VnpZT+QswuO3nXD2fLC6J+JNCyhhCmeRJBacYHTw4qgNG1lBJp5JiiIdhSWnaitKotLhyIOkwBIXlmlDNf5n4qorWQhc3ZLvWkli0bpQhdmuY3HcZdl15NazZ3VhLGGVoK2daMgE0ZoBzakd39QIJ17QyDJbrRUU6v5YmNnwNYQeoDuZRdpPHZwA80wAADbZGLABZONDwe9jDBAAAIABJREFUJ1eTac/xcOiBh/G27/g+XDG/D+ury2i4NjoNF0cfuQ+/9zu/jv27JwQA0HJfmAHnTp9Eb2MTdbeO6alZBMMBtJxxTjTac0AyFVkAJ0+egluzcM0NV8FtOwg15jMDud3GSi/Hf37PH6E7MuA0J0ELPxY6nZqDjaUzmOvUMFG38PpXvhiX75rCrqk2BpsrSEKa3jGvndPKygNFpTqwOWJhy/svKj/NVACASDsY+ZiIOVBUGEi8SXzkzgdwx8Fl9GJdnsvxVg2elSILBtCiGNkohlO4aNHVOmbj7WBq0sP0ZAd7du3F7rkDqNmTEtGXWz0URiygSrvTFjNBPsfcs4Ru2WzAZyG8siJgQL/fl78rOQBw+OBZ9Pwcy/0AmW5ixJg1s8DsdEemBXazjdOrXUztuwb7D1wp9NealuLquTZmx2u49daXoz3Zwcy+Azi5tIqbX/U6YGwKgIW1lU2MjU1uTRik2S4NiEhBFAYTFAW/8geQ6XR5tmytS05y2BTqBuIsxzAMJVaVAIDuuGVzu73LXLjXXexkrQCACthTn9ViEyp+ngvVn8U1G1PukZWGVGLRqLmt9KWVOWCl8S/lZs8YAEC2CYt+8WZTAEAlAVN2i7qkwFQmsAL2l1IMpUMt5CzKohCOlsItYoxWz2LlxCEUfhcd14DBzHX5uWrirnad0kpWes+nBgCkBNirybqwLNhtKMYWTf8YCbpzarZVxWylIVx6A0ywSXLodR09Gh3XG1hPC1z/4ltgdyZgN8f+f/beA06usz4XfmZOmT6zfVddltyNKzY2JaEEQoDAJSSEBEK4SUghIcAHfPcS4AI3AUIJtkMLNUAoxhRD6L2ZEgKYYNxkq2u1fWanz+nny/N/zzszu5JWRhIEwrf8hCxpy8w573nf///5PwU+40VFpiZukImfBOnlmh+5cd22HuBZ/+eTAQDDwNKaRiphc5xm/6+GO6cMAHTR/eE3cfCO/8CF97sGmJiC60eIsnnxL1larqHdaKHXaMCKI4wWsuIr0aqvyJ6YHangYLMjxriiKUiZwq5yaLIWpuD5lE9asCxVg3GPmJ6eFBkI45VFZmWlcdmll4j8jj4oHMx4ni81CNNWCNCyPuNw5tce9lCkWdMGoZgR5qMARqOKr33hc6hMTcM3Teyfm8cfPfd54iPiJXGqHFBw2IOMDfiueLqkqPWmBOvAEWTTBn58yw/wiY99TKRS8wtLWG220fICfOALX5LbRplIJHr3JEEhFaghR2SeFgDQ3yO5k2oAIPKxmAAAFRsnBQAI4hMAMC3li0Tnfw0A8FuyjyAAwLNcg5oEALgHv+AFf4OR0VFhl1HmxykwpVj07ciXywh5yAx9nGkAYP7DH0ZqYV6GRnmeBT4p+jTbHgwbem4PLosDI410wuCQ4ZEJuGkXdsFEeYRJUhz2OPD8NtIGo245aR9M2NUGoJv/ZGh6PPLw0PtdP3QbvhZkCfqpHBrtPN705i8KAMC8CwIAsF0BADjQOBYAoH8UE69YCx/LABgGAEhEXKmv4JnP/is8/rcfh0a7gTRlMYErEmQVV3uKe6j2rkmAG/ZHlOay1hMPhITZ9ZN3tj+7rzhNBoDuopMLOESNV2Zl6riSCDjfk3xnhYyoQ1ty0k9jBx8GAMQkTU/mk0LkWACgf3wqMEAONE721PuwrIyi/3PsRM3vMACg32oS99Of5v4iAwDdlpIASOO29kPfPclZZZ48i/yETspoPx7MoqtNRbjzrjuxXF0WYJDad4IAnP73pJjmJhLj7j13y/UlPXekMipGZdu3b5PNlpFc1IJzshl6fD3MGDZw+WVXolAcOYYBoAEAjiISfsYJn5hhAEBThDQAIK7+ngOb+ibTEtos6ee5dIw8I2CCDubvvAUHbv0eztsyhQxjYlgsUqfneFg4Ooe8bSmjPlI46baby6FYKYv5G0EBvkZNDVUvMpGsSI2taP5s0iVLnQkBPDBojke9bEJZ7hfnetI99DvX6LEGVwn7RgrKtMgLuq2WHEaqkCcLgxGInkxbh+mVovnWzTQLa/peJAwQiXNMgAEFuBGA0wCAMtrUUgwtz2GB7Xqc4luI7Sza9EGyLGzedTbGL7oUTqYIz8oJfVFcXYlc903MBvo4KXa45oTZNeSmnnCNfl4BAB4yBACIDlum8mYQ8Mw0kUlZuPYlf48b3vkebN00IxRRNrxOq4rrXvu32DRZQOw3kLNJC47RXFnCyuISnK4DBZIFqC7MokitnRNhab6GXpsFWoyLL70IW3bMoOk2YJcLaIURuiGLuAl8/DM340tf+z6MwghiGlemUqgtLGK0WEDRMtFjvCBCPPxXrsED7nsJMiwGDK5TxulRqtITl2CLLuixJUWlSQkA35vooHmw0wDPEPonmfsseMkAsMa34Tt3zeEDX/weOpEB2w7hO3UUzBDT5SLus/NsnLN5FzaXNyPtxZgaG0XgttBuL6LTrgszKBVbiP0s3MiDMRrg6MphycNmUcY0DLIr2KCQLVOv15WpZTqFsfFxea44ERGPBLOAqdGtjONGKldBcXQMd+7Zg9rqMo4cugd7D+xHJwKWuyEaUQb5sUkxa7TgoZRyMZJLY2HhEPKlPLbuPhuP//0n46GPfiwiK4t0oSxsiYC06uQBVWwgRf9XumnNolHFmpYBDBhNKkZVXKgMU8wO2fR3HFfkEdT6M5pNNTED41DZZYao5xuWE0OxesMzZZWao/YoMVSknwn/Jokv1Ski9NaRlph7xLpffA06DulEr+Fkr3MjBoDITRI2E02lVFOvZv0CRMUDAECMqPoGsMqIik7/5F9keA3cDppLc+isHEXc5eTfQQYBzJBabN5DtXcPmn99lzY2Mdv4/SmPBJYiPIuUwZ+qlejX0uu0E4mEZhyqAYZ6KafPAOA+yvfPZ7ZFD45MFm4mh8t+7ZFy5qazBTHxYqN3PACA11N03Bt8/LcGAIIenDu+hwO334oL7nc1MDKKruMhztAM2MLs7Dz8roPY98HWigwA+I54uXD9GYUC7qmtqmQcOytgeS5fxmqjI00PWQCsH4rFkkT4ci/jPKGQz6FcLknMH/2WrrnmGqwuVwnFIkMJAA0bLQv5cgn7Dx3ArbffhksuvVgMlov0oWHUbL2BzWOjuPPmr+Lw/r2wS2U5l92Ugd986h8KldzpecLU7PG8YWJHsSBnDgEzUrFjz0eGRrRLy0Aui6W77sKHP3gj7rhzD9JWBgePLuCTX/kqkKcEKxR3d+bLe0yGMROGUUQW4fohyb1vgPT+wBqeUglhAEQ+lu+6TSQAlPScUAKQMAA0AMCoP0lMyJoCAHg0KTeVlJgAACnj/NAMAAIAL3zhiyQBikMuAs5s+ngGcaDE2mw9A+tMAwBLH7sJ8dyc1HMZ1tqk+/te36jQzlgymOv6jvTuKZOpB+IuzYRLFMZysPIEnigvo3mggyh2kTY4pOW61DGsetqvpJKs04QVNGTafry7djIAIEhn0ewU8MY3fQEBFADgcZiU8cR7IA0rkQB0hhgABAA0A+DeAQBP//M/we//wZNQb9UFAPDoayAG8Uljd++X3OAzEwBApBb0+OIQolKR9fFLDgAMMQASUIA6qG63KxfK4kZI+q4AAKf+8GsAgEJkhUgn09UEABC8esiLYM2dS3R6crTGSs/MyD8yAFJS2CqDuz4DYPjQTQ5fZUimCd2nsoJ+Nl+jKSq6MOQ1UR4ACgBQk9v1AIB6MNjEs1hmMa3TG/j9JEPeSGF2YQ6HjhxCt9cVfZEXeEI1Ygwe6f/U2i4sLGBudk42yWxW5XPns3mcddZOdJ22TNCZZ0vtPwEA0soJAFxx+VVyIGoJABkAlACcKgCg3z9fvxSrLMfZ0NsZKaQ5jeHGzUYsb8QopOgE3cYtn/8kJuwUcoxMQoSibcPpdDE/OyuUXWqvOOmnLpf0O7IAcsWCIMGix+0bUSU6Sq35ksWXFJcJYCZrirR/Q2U9Kw0waYBMAlDNvrQOSVNzPABATd8HEgDGK3ZaSitNAIDlHFkGBByG80pFT5fUc/LSEonMsHv3MAigJpdq/auGJqEBJ9N6xTZgRrsnkho7V0AvitByHRRGRlHesQsjF10BP1dW1EkWoaKrp/aMDBxKPFggKLoxp6NG0kQNJEaJRvPnlAGgkhYYJaTMg3S9zIZ1nPE6TRdnb9mBB1x9Ndr1miRP5MwYr3/dyzFSSCPyGzIB53Q8ZNSO52P+6Ly44o4Ui5g7sA+pIJLpf6fVw/TkJoxWKthx1jZ0GeeX9mGX86h1ewiMHJw4h9U28Kp/+CcEVh6rkY+x6U1oVBtIhSkU7DwyKQPNlRWMlfKwIhfPesYfYctMGfNH9mB8hOZYPuqr86gUC0j5pLXGMIQBoHTVYcpAkEgA0lGIvG2i26qLrt+1OfWK8br3fALIFmAZXRSzER545cW4+uKLYXkx/FUPzcUuDu+fFTO/tBmhOGqhPFoUqU277cFz04jpmG1HqLYbAgDwQ6JFCVqSlUM35IS5xP1rdHQUfuBjpVqV5yuHFPKeh4mRccwurYqnw7nnnivZ13NH9mNkbBS33LEX37jldhyse2hHhjBw0vCRjbrwOqsoFTKwWGTFMd59ww2YvvBCyWvPFIqSAc4JnjIa0k+HYtlo4zTlQtxv6xL6f7K6KaegyYZQ/1PS+DcI5rmu7Ck0+RO/haT5H36WhyUBG50yaRaEBCITBp1uc/vNv2kKiCi+IdxWyBgS471Y6Nf8pfx2lOHpMOCq5WM/SYN4zDm0QUKISHcIFop0IpEeJXI2AfZThuwnwgBI/F+EDyB+ASGsyEeZOlHfQau6iOXZgwg7dVRo+kc3+F4bBun/svcMT/+VJEh96EjF47/LkwEcagqhZB+8zhKt5ziyX4u3hzDIEkBX0+6Ha5FTnV4lezSTHBhjGdg2WkhhdMdZ2H75lYhDMrP4PgnwDjx0FPdR11uKgfmT3N+flAGgv/d6IEh9H31dTr2OOi0GQOjA23sbDt59O869/AqgXJbBQMizzAsxe2ROtNl5Mr74nAQuEDhIy5oKQdL/UYJ5cUoGT10xYjSwtFJHPl9CJlOQPYT7mYrNphkx37ZKq2C9tWP3LhmkdGgCa1rCLOMgY3F5CedfdCF+fMdtWFhawNVXXyXSAcZ25iwLXqeLUdvEVz72EVRo4tzpIrBsnHvJZbjwiisRp1kFpUUCEDgqXUX55YRS27HOCZweUo4Ho1wGlpcQsgEul/HcP/lTeEEkka/vvuFGVLZuU9JcMy2eoz23A5syADEAZa196j2AXhe8jwJIDwEAn7rx/SgalPecwAMgAQDYDFOOymafr5MAwMTkWB8A4MBSAwDiq2KoNJl2p4uXvvRlwpIclp3JaiTzkp5O6yRQZxoAmKMHwNxR+J4r3iEhfQviSMwK6WnAZ5Xmhh7BckpQcoq1SwM/3ouRyTIYVkOTaz90ZKJOcCaOffgEavoMVgVWq3uVAIJ9MeuJn7+NAQADoZFDo5MTACBMTaEX2xJzOQAA7IQBcOoAQLVRxVP+8Mn4o6c/DavNVZi2IQwAnlsJF/fUNpAEANATf95rAgCsQXRU90YA9qn90DP7VWeGAbDmNQ0OK13Y0GjJpfafZihsDhPXTX2RTvUtaVM1HqDDaQMaVNDRRgPq//BP0k7jamYp0/8s4+bUgScZu31vgGHUfSB4UUXSfwcAQPN4hicMSaOZmPtwus3Nj4ubmx0L7mqtigNHDqLZbgvCywOJTTT/p/On2RLs2bNHptztdgdbt24VOcCunbvE/I+HgVBJw1iozZoBYKRMYQBYpP1rE0BOis1MHwAQY7/EPOtEa2i9xkoXxgICIEaWxTiLLrqbs8g1md0bIxW4MPwuxuwYqXYN3/vip7GllEcBIYpmGvWlJXidjtCvcwk136PBThiICy8NAekJ0J+L9x3mlYZUfcSwzbRMFUXrqJv/hDrLv9PZ2XoqL18lNeNa5ekwC4DF5IChEqOTTJPIbhCaHA3C/EAapGMKsuR7syHoB/8R8ElMASUJQ8AH1bjo6aaAHAmjJqlPBRyLXB8Zk80vUVvlBBzR3A8QvemuBz0c6YlNMEsVOKRgxyw8LcRpGrTQ9I+NR0ppe4WuShBE5bjywxB9AKHtn08JgDAX2MgRfJF0BZUZSyp6MZOXqKl/vvZ6vOUNb8L2zTMIem3Ul+dw7atehvN2bxYGQLFoolNdFAdpy86gsVzF/r0HMFosoj4/j5WFRZQLowKcbZ7ZInvh2HgFXuTCyKbgxgFWuz1kK+NYafoYmdiGV7z6DZivd9GyLHRCYGZqK+Znl5Ax8zBhYdPkFA7v24fzztqKw3tvwwPudxGe8LiHwUzRJK+K0ZEMYnq5uDGsYwAASgDUZJomjHmbaQNNMYSs+Sa69jj+9s03IFMeRcqt4pEPvQZXXXq+uIp//fNfhRVlYaUqaHV87D7/AszXFrDYmkPLbaLRbcMPYkxObseW7btx1gXnY2JmRpp7siw2bdqE0W3bZG041arsU6RlcvJv0oyx1xUJgBRyfg8jcHHbLT9Q7uddB9+++WYsHjmMyGmh1Wjhvvd/MD7/rR+gZVSw6sUojozCc9owfEoXsmjW6xibnEC108SnvvgFlKYnEDAxxs6g67CB0xR/NVGX0zEB8fgaByZ4ybmScPA1WZ3Tf6YcdD0frW4PzW5PTAvpS0ETUAVgK6Bb/1rD6NngcOXrYIEnMZ9D5qji+J9MpG3S+cUhg5nMCbAounVVOjFlZxgAkJZYTAjVr5N5EJysQd64gNJFKRtoBQBQnsIPpr8QAGCmunKhVp4hlApIWGUcIBN5KKR8OAuzqC3OwW03QFtVWwKqlKSAEgdR+8sGqyQv2lQw4Q/2NajHu9QbvT/5jokZqwZVuC+T+u/2GDNLjwptMaz29H71cQYYAHxPNLlz6AOTy8E1bey67HLkZjYjTltwyMgyVEykmOHpVyAO82r//eUGAFxg6TCO7L0L284/n+5xMjTq0Am/qbxZgq6DSi7HDCP43RZSoYeMlRLWY8N10c5k0ZTJfxHlypgMPBaXV7Gysirfo8DpP93iKSpiRK/48fny9ayzfv3Rj5LhA1nTPCf5iwyoH936I+zctUuimMsjKmUmn7XRa7ZQzFByF2P2nrtxx3e/je1bNuNotYZ2GOJ/POnJIntKZ3JIUx4jIKYpICR8H47bg5W1YWRtxK4Lr9WSibc03mT6rlTRajTxjL96Frr/yep8zfVvxHlXXCGbH7160iYNTLsycSYD0RAJ1BkEAOgpFnrCALg3AEDIeo8NPpk+Js/poA8ABCHd5jnxp4dIJJRxDWoSAOj8515MBkCBJqJk9NHwNI4FwGMNyHpn/YDzzAIAPcx99EOIF+aSRDVD0ky4B+byNjIZ+pjR5NZFbMTIFDLIFvNy/9IcwtopRIEjrAxq68PIk7QDk+sz9iStLRlZSY2lAADWMMrgVzHY1uxKx2yBJwcAsgIAUAIgDIDYhsfazqYHgIdUPAwA1BIPAM0AIMDBSvLEHgB8qQQAfvt3n4C//Ou/QK1REwCADADWSWIceaog6joAgGcdJQCUAmi28S8ZAKAngIMGhMuD8Q0EAFSTfqrt/rFfJ42O/EoOo4SCqKmHRPPUAzho2tdCAGrpsJjKZPMCALA5C3kgiieAdnBOFvnQlFN/n198AEBpt4cLC3XQq1/ZXFac/GneKJtcjuZ9ARYXFzG/MI9muynNPqmq0vjTAC8BAVh0E4mem5sT8zJ+HYtxHijbtmyVDYYtIRsjAgAZHjhegIzF6A8blzE2Tgw/VAoAGQDrAQBxZT6JCdNw0z9cHPNrc5QtBAFINgpp9kbnThY4visxYCwQpwo2qnffjgM/+j7O2zSBxtEjqNgWVhcXERPlNZTZFa+XjoykFplMABbpigGgzSQVrU8dBBGohpF838ROX4CJhDpLh1LZSBJaPptuuTfrin29FjUIMAwAsKCkHo0FJQEA0f+TnsZoS5G4aJhuUFxqcGGNtCBhTehJH+85v5eyE9QRWLxPClDjc6FieQJkLVv0wwH1g4zMsxSiXvMi2FvPRXnnOahs246wUEIrZcKliRIde8M0bE5d6Q0gU0fSoZWBWphmoc+/Zxb7zzcAQNdgoajnc+I6TxBNnLep6W50UB6fxBMf8etoVFdQzmYwf2gvnv2MP5YkgMirI29FaNeXkLUMWGLAlsLB/YfEAT9qd3Dw7n3YtnUnnK4rzJpWu4nx8RGMTVZg5gyh/3E+T6f7ejtAeXwzvvilb+Ffv/xN+CMTWHVoMpXC1OQW7Nt7GDNTW4SBE3muFK07No+juXwImXQXT3jsQ3H1fc+H06ki7LZRJLhD92Ma9rBhElq2iSCVGGgFrrCMCjbN64AWsvDz03j5W26EaReBxjL+6k/+AJPjBey7ew8+9+nPw8pUUGunYJUncKRex86Lz8ev/uav4gEPfxA279gKP4zhuVxfForMvRbJVizFKNezRQ8OPosE6BITUqEr55hnDIT0TGA8p9uEGTeRKufFbAjtHvhAPvO3/geynoPf+50nYufuC/HM578E7XQZtV4Eu1CSVAkr7CHFIjxOwY0CFEbL+NTNXwWsFFqtBlJWWuIa/YBXXgFlgymyyn6WhrS/0ya7WPL8iOmkoOX0JXDQaHeEXsy4RE7fRF6h/ToSptvxp6QnPm/V18s8V+0ziaeOGNElDClpOvhvnEQmoAAnTdK8ck/gVK//OtTPGpYjnKzBP9m/b1hACbNCmYPq5l/DlgIH8CwXA0C1b5I9JACAgAAhcqEDrMyitXBE2Df0qWAMYMw4sMCDLcaXCTsu1rp/9f0SS8DErPHEQtiTAwApmYRyT6aOl3USzVpJ6dXWxMfs0EMA0ulUU/IeCJKk0ughjdLMJuy47HLENISj2W4Sk8g1roFeqQq0B5JO1UlehH6vG77ndQXgyTwANHtx/ZpS57iahp/Ox2kxALjnOQ0s77sbk1s2E51ltyjpKEuLy8LWinoO8oYhKRKRRx1/gHSK+60rcXluoSgmgAQAdu8+D5WRCbS7Hg4cOITllVX4ZHdxLXBfkOg5T0ChbIYgOXDlNdcI24lnrGj1YYhL/e133CFyTGa1c5pNw9ixShlGFLHvA7Nbvn/zN+CtViUFiU4T8/U6nvrXzxFGLExbWACBTxDPhMGI5iiU9SkJQGZa/CloehxSmsCHkBT5Rgud1Tre+MY34ytfuxkv/ttX4Fce/uuM15IzX8USdpErZsWYmHnypwMA9GsfiTZOGAAJAHBvJAAEAKRmPQEAQFBAMwBsm6Z4amhCViwBgOc97/mYmp5OUs0yMhihobOdYfTtsR9nGgCYvelGmCuLAsLmczSPZGS0BztjwLRTyEyMADTyo5afEwRTwdA+5axJtgcLNRXFTto/a0JlTsX+SQ2mRPCV/GKSjmICKEnbYBhzvOfw5ACAPcQAmEYP3HdoAqhSAGhUoDwAhhkArB8ZJ2shjk8OANSaNTzmcY/G//P8Z6Nar8LOWsIAED8mrpnTBABY+7PO4HslA4CDiF9CAEAv9yHtf1LctNst2Ti0MZ/klRN9EZOEU9++xXxIHEpVI6O+v3JE1m71G00gZPmKlt1GNpeHzU0uBjyPiyolLqyDAoSMgQHN+b8HANCWwJq+43R/qpA0gzTyY/SfyXQES67pcnUFR48eRVOKbcjEO1/Ii8GW43piVseC0qXe3LZw+x23K+1kFGPTzCaJP7v8skuFdt9koZxOso1pYEPzMC9AIVdCxsrikosv5yxtDQBACQBLI75qMgDuLQCg9alrGAGcUDGehwgvzXPilOQde6To8ZA1U4h7LWyp5GUyNPu9b2Nhz224cOsmuLVl9Oqr8GnOkyC9XGtEkHlN2OSJFID6Nynm1SRKilEdPcf1S6OTJDtuuIBK/DT7maKagaE3FsVgGOTGrn2K+vNDofkz/o+mUqKdp/M1wZrE/I8HmhTtSREv35cNxnC05hD1VJvgiKldKo0MP5dyGVICpeBO6LZJYW5TH+V5IBXcIsUOZB54Ih9BroQjrRDT512MTRdciNToBFpWFo6RQUCX/SANO7bE8V9ic7iy0syIDRBy5MEJZGgi/XMMAPCQKeTzMvEfGx1Bt9vpT0V5L0i39zo97NtzN3738Y/HtpkppAMHj3vUQ/F7T3gM4DdhpVyETgs5y5B7WRoZxfKROey/cw+mSxXcdettOGvnbqxW60JN9FwH+UJGjH04YCHany2VUG/3EKYysPMVtNo+Xvyq69HJT6Gbzovbd88NMTo2jW6HhyO132RfBOJJMFnJoGD6CHs1XH7Rbjz4gVdhhFMGuqQzQz0mWq8AACkcoSL30hFBhCY2jVdQazQR2BW0jRG86h0fgeelUHQdPP8Zf4qxMUZg9fDxT3wa9xxeQM2x8cSn/yWe+OznAHkLoRXAgYtuQBlZjKxZRM7ISuxT4FLPZwgVkwcKzZhYuPAg1hMbAjB9V3rWt6aJDl3eC5GkC5SKo1KsG70ufvWyi/GURz8S97v4Utz3ygfi1x712yhvOQ9dRhb1OMEzULLJrGnCj9MYnZ7CZfe7L17+2leiF7IozqPrdwXYI7jJ+zwAAIaAQJUgr0z0tHuGeCgkgZqSqJDCarOFWrMppmBWNifsAq5+VYzyLa9tgoab5g0b7GSSq7+epSGbfzb4BADI2uLvsleISSpECyysgASM5HPMrz9+g/bT9QCQCXZCZRfwia+DBq4JA0D2IjGKSsCKWE326VfB2L9C5GDh1u8i1a0j8tnwp6RGZmoF/8z1LPVDEjmrQFwJG+xLAFSE7qkDAGzm6KguSTScsPZ6oGSLbAteazFMVjv0wHn/DA1RRGbFSC07i1XHwVkX3QcTF1wI3wsQGiZisldY7EtYuXYiJyA9qJkFvEg8J9acXxpYXlfgHcM4OwmN+OcbAGCnBBnbAAAgAElEQVQkWYDVA/egNDoq0kcrm5XhCP2BsoYFk2wdMjlYZygNjTTOjE7uhCE6lA8WiigUSti2/SyJATR5/oUxRkbH8a1vfUcYAGSDEBQiW5D0bta89WYdj33Cb8vZzfasUa2LD8DoyAhmZ2ex5549uPzKy+XnbZ6ZwdL8HMbLJbRrNTitFr73zZuxY2oS8/PzGN00g71H5/G05z1fMV1o4BtEyOaL6LW7csZLvZ4A+JQBsNaRlJc4gt9syF6c8gOYxTI+8PZ34D3v/QCe9dz/hcf81m9zkiTnvuivAzrMZ8XEVrxsTrUBS9adGlicPgBAE0AC9JQATE6Ni88BazNO/gle8Pf1AMBzn/s8bN+1S2ocvg6T8grXlV5CpFU6Jzkp0M4oAOB1sf+D70WmUZUkrXKFXgs+vKCHtBEhZUTIjRQQB4ycDGDYBlK2IcAQpXCsKSV2mvItAQYiWV8EQzSriwOtAQAgFsyKASCsS6n0+2zMnxwAYMyzhWYnjzcyBQDTcFLZPgAgEaNrUgDIAGCjzftBAIDyL2U8rYFn2S+GUgD4UgkA/MZjHon/9wXPw8rqigAAZABw/Z5JAICvgQAAh5x9YOp0GtxTb43v9VeeAQnA4GfpQkAmG5JLnEK72VDGV0JnDvqa/LU0xROfaHqarxsf3eDLQ89s3nU5wuvfOT9f0xGHDyr5vmxckBK0jtp0of/HjJ3iglKT2sGBlVDwdGem9c5DmZj3+qr/DD9RX7fhB4T/TSMsp9tGxCl3Pivvs9PrqMI5n5Nig5P/TC4jcVxs1g8eOiRZr6R6SbMree3K7IQbH68aAYNsnoY2Pubm51Cr1aQQp+lfPk/Nr4FtW7cmutNQ3GWpXzLTpqQAuF0Ho5VxUAJABgAN5KiLg5ERBsCwBwAZGhLsNRRD1QdmkgZWa7COVwiLCVIyTfcJZtARnXNmUtmSiCtOhNK9FrZxSthr4ugPv4vu4ixKCOE1agiJ9nJaJlICZfAmtKlkSlMZHZUoMZrykP82CMpTSKwhjWyfbL9mZchnrKf667gtXfgmx6diDitAQLly0/Y9Fjqp57hSXHIKz6mE5BJHKo6OOrVjTQTVy+hDekPgQB8gkNAixibSwI8SCiBkgcB1IPmzyuCQDuIskgl9yAQ/iUGTdZOy0I1yQHEM8cgozrriKhhTmzDfcmAXx5E2srCRQWe1CZsGR4LcOog5NLDTsoZzqeyGAICYfQnqwWvAFAQaIbJgIrrN15MwFk4QAyjuxbJP8AJz6sJnJSsxgKoR0JKMxIMkcZQe3jckqUSYHYnDenKXZeJK8CgiZTyHa//ub/GxG29Eyu9i80QJ73rbG+B3qsiZAbxOXSaUkedLkec6Hn7wne+iCAPZNBHoEN0OC7VYCkTLMhAxc7mYRWVsROiXKdOGH6Vh54pYqTXx3pu+gNuXIjR5DwwTQQy0ui7GJiZQrVZRLBYQuD3krTSs2EPa78EMHWSNCNtmJnHh7u249PwdyBshinZaGmPunY5PNpApBRPfSzZNvTXdhUPE+VFJAnj7TV/G3ruPoOj4+POnPhmXXHo2lmuLEupz/VvfjflOCu/48KcwftElWGzU4Fs+ipUCClYGnWYLI/lxRKSgogvD5pRGacGJxGvZjNCrh9ky6xoVPxWjlw6Rs0poex1M2AX4jSXc//zdeMP/fTG2jY9jdGQKL3rZa3H3XAu+WUDKygrAMpoz0Wo1xfCv6bp48zvegmt+5f5o+x0USgW4IZNT/GT9KwBAuY7oSXIiCCDYKBQBBZxR60/6uppgp7BSb4jm32UTnkiU+GwpfxqlwT8Rw214L9T7/1qfAH7lwDtHT/7V70zjoCFdIECfsJz4d5z+JcpJ2Wt4AG/AwPpJjrqNwIrjMQFU780JVbLniUEvXesV/Z8AAKfXpESPVEroNmooGLH4u2RNYO72HwLLh5ANueszrYL7FD1Z5MlWja3YGbGoVPdNA7mqkKdpLKdmA9PF4028hv9uuCEQBoXQUFNyBrabLUlskVsq016VJf3TAgDY/Lf9FMpTMzhaq+L+j3scYGfQo8eEadPIh5dX5T6IXEC9Z0lB4q8kqlaW77rJvv7zMGCt1+BwHaYNmO/tOlm7DiivurdfefzPOx0GgDKHDOCsrgiNnJN41r2zhw4h8jxx2wej4QQIDRGHTE8SEZx4JTV9D/VUGqMzm4WBOjk1I8OOjJ1Hu02afF6A2OXFZSwtLqDdasJiupDjYHSkgpXVGs69+GJs3b4ddtpEfaWGSrGE5cUltDsdFEsFmfJOTIyj22oia5nIGmn4nS5u/f730V6tiQlkrpBHkwObcgUP/d3fQ+R4SGfycH0VYUr5B3+p5iphDMn9V4xeQmz01fDl9VkIWm3827f/DX/3ilfjsb/1O3jm37xI6o80zxOnK++fg1eRAEsFd3o3kbUo5Zc0AaSnE2ns3cP78f63vRmMAbSiQOpLhwmBZhm33HEAs9U2QnrSADKoabebkgLAYRAlCtu2b5GkBZ6hjP9jTSs9TXKWEwjgwOvlL3+FJM+wxuVHf38V9vDaD7l+6wAvvZ7X7xv67wdy5rXfjf/OuOqDH3kfRoOu1JAea/lSVjT8jtdBZXIESHlCk6cUIJTai89uSvZtTvKjQLjOai9LIg8VuV99sMYmIGjbBbTqbQGnXJfu/AYWluawdcekJA6JxNFSDAmJQ8xm++C7ZppqV3ye0fK9Ler9WUhO49rrPoVWt4woU4YbRwjSPfGaSEWUikQyQKxWV+C4HWRsDgs47OX0fgDA9qfuQwBAnI5Qb9dx/wddg1e++uVYri3LM2FmVAT96XoAsN7i+9L3neugVCr1jQA3BOBPb+s6I199xgCAYb29PrC4OXP6rwAATXNOZAL9Z354uR37noYR4OHmQwzRSOEQjdyJaASJo7koBdSBNQw8iMyfefZ2BpkMH3BqfIjaKTfyPjWpP/nX9DfVHslb+AUGAHrdNnKZtKJmy0JW2cbUPpHKxAew2Wqi3mxgaWkRjRbzurl5s7lQJo5CjyLKzeZPnmqlcSdDYGl5SW4oJ3LUxrCg2X3WWXB6DkYqZTge3WCpWyKQw4myYgDks0XJ3D7v3AslF3cYABiOAeTmNMwA0Pd2/e+64Fi/utgXUlvODzr2c1vypQgfTHg4dc0wAiZwUGF0TaeOxTt/hOqhvSgZgLtaA9NIqbEjG4VrUrb5pCjk4UA0WNgl4uTNbHk2jURd0+KOnlhMH58ydpz8V/3o9FkCyRvTz4oU5AkAwAQA5kmLnpTDLSYNOCx4lRZ9IwBArXL1MXxN9Z+NGCgQ3EgbCLkOSKsmeJJMMYUmrKO3WCxJZrYGAYgeE30uo+WnUI9TmDz3fGy99AqYo5NwkUHPg7ja2+kMSvmCoNLNXkvc39MZfq0JMzR+YQEAXsesZaG6tIyRYhlBz8GD7ncVzt25FXt+/AN85APvQikTw2tXUc6ZQk0miJNj1nPKwIEf34HVI3Oo5Auyf1EbysOX9FKn10Wn18b0pmmZSOeLLAbTQiXPZAvSzNxy9zzedOM3EBdn4BL5TxpQUiJ7riNAAr9nhs0fJyAscKk/dXrIWSZmxoqYHrXxgCsvwlmbp9Bu1BGEAcYnp+XeLi3MYWokj1zKR9ptyR7jpnPwsmP412/eitt+fA/ilTqe82d/gs1bK4jSPma2b8NLX3MdDtR8/OZT/wx/8MznYq7VRKbMPZr3O0LaDWFbI7LGvbgJJyZjQTHKCGpp0E8xzdQURu/9bGL1c+IT8AgCdB0f06NTaK8uYbKcx4PP2YG3veplmCwWYKQzePlrXo//2L+EwCohtghmOmIU1+l2YBYrAgB85kufh12wURmvyPTfEJ1vkh+vjo1+sasnyHLyccqUMABSdHFOk5MFafipzWaUV4/eImx0ReJG4FVpsAUMT7TtJ6oGNANi+BwdPM8swhUAwV8y8ee9prQnYQBwEs1/082/TP61XYF4cpw5AOB4+/T6xv8YICBUrv8qy43NvyTIyvoTCUAUi/TG7bRQ4JTLaaFip7F0ZB/86gLs5pIAAHrP1Ckm6s9JJZNItoQBMOzlkrgCiIlf0hjo+6Bf53oAfvg+ETvhS+I6IVDbo0myRxha1LV9I1d9wbVI60SA7U9aEQYpC56ZRydOY2rHdmy96CJJnOiJpbotkZOk/iqjSgX8DAMAcr+GorCGf/4vAwCggW231RDWI3XUpOgvz8/JYMBiTcUaiWuT+yv3zpiRwSF6lAC4LuJSGWObtoiZJSWoUZSW6FCaEXNPpzQyn8th/ugsVqsrWJg/ilajjs2bZtDqdjG+dQvOOe8CSRvIGBbq1ZqkFJFpSTbmjh3bxMmdcauSkOF5WF1ewuG9+xBo/yLbxsGFeTzkNx6F6QsuQkSg1rQlDctzWRXRjDcxsE0AAAWMq43A5KyMNSRlotwfeg5uv+1OvPBFL8HVD/xVvPCVrxKWSzqblbOJDBLFeiQwv3H9f2/W9OkCAPRqcpyuTMFZY5CJds3974cDB/fLtWONq4FOzSLj+ibYTQ8A1ngSkZ1IN2Xty56x9uPMAwAd3PWBd2CCYyvG7Ho9jI6XkCtYqDerSJsxSiN58UwKQcq/YkhxQ1cRtASmdAyjZjdrGbcCAVo0l8zkkMuVBQBoNMjmJtiSkWZ88/Zx2DlDgHcCANzvtNSXZw+HNHoP1ACAZlGISTY1sOYUrrv+M2h2SwitAQAg8rLIQsCDOgZWVpbhuOr1uB4BAPpHEKRSr/lEAECz28SVV98Xr3rtK4UBQP8osiF+GgAA1wEBAA2G/FIAAP3JPwuJxByMVBo52BLtPxujNSBBcmCqPWRjBsAwSqYLGQUAMIpKGcEd/3skB/hx8YHE/C+njP+YtSqO/9pWgA8H88iTwmKgik++mRoNJCDB6SGY92aTO9XP2YgBQACgkDPhuT1VQJOuajC7nQYcpD+lcODQASytLGO1XkfaSCnDF+rmE1d6K3E5ZSNJV2q6/nc6XSwuLUvjT0SM6Q/c9Lds3oxysSh4IzcMxqqILowbppjYsPikSV0au886G5tmtqoEgNgQU7iUlZM4OaYAsElnMSxTm6TZHqb535sHT+6aGFspp32eRTTwksioxP+BBa9JoMl3MJ5lHFYM9+Ddkv0b1FdgdJqCMBMA4GsRGjSRbVLlEk8KygByxZKkAnAvIwjA7y+Ism4AkiU0PHXXm5outJJdTjXkehkOLYzjAQDU/xMAEASe7zFg7JoCAGSTYpN0L5bv8PXU/80z3I4o4bCQovTDNKDwZr6/xChQzPsSnwYBACIQlRUXdGrLAgNpqwDHysDPFzFx9vkob9mOVpCGkSmjMjIpaQC9nqNcdTPUJvIaslBmY5rECJ3ABPC/mgHQj1M7DgOAzyYPyLHKKJqrdZSLJfz717+Kpz7pibhw9zY87IFX4a//4n9i5egBFCxaUrQpMVdqvJSJ6vwibv23fxcAIJdnLq5C8jlR5OFGjw2CcPTx2LV7t8hRWp227He8I40gh5e8/qNooyx50bHB6C8brV5H4oLUYICk5xTSYYScaSFLzXC3B7/nIs+kv6iBiZEMrrrkQlxz1RUSG7WwuIC0YWP7lhm49UUUDB/osjC10A4NeHYFP9i/gi9/9TuIVht40uMfjYsv2YHiSAaZYg637z+Cv3/zv2DmgivwTx/5FPy0ATf2EHguMtTL5iqAZwGtDjBVFNMgAg/8ECd6ck0CZXJJMKBvppk0VjJgJeU6iFEpjWBxdgnTm6cA18fNH78R777+VXjti58r8p9svow3vPN9+Mote+DbZUR2XibKxQwTUrowCiWUJyfxyS99Hqv1FWFbdLyO7JUshukRoqQ3aoKqqf7cY+ReJQa24pvBSD/6QsQRmj1HtP80/6MJoGTYJ7nCcvZxDUgzriV3xz8htNHu+kmSeoYVi457Fa8am38W+pIUIlO/xOVffpZ6/XrQK+XiUNTvqZ5PJ/u64Yb/eCwAZZ4nO6USHPYZAEpGQbnIaKWETm0FlYyBHCUpzRUcuONHKEQuCn4HNgHvfmKQ+l7y//KNB/dMflJ/n1E/VREgFACgP/SwYfjPw+9TgwUKAIjR67QkqlVHwEo+utwPBa6r8mbIo2XIA+BebN0nvMSM6gzzo5hrtPHgx/6mNP8+J9lcV0y6oaY8zQYhmZMlvsgiRkh+8C8zAMBzjRKe0HOkziVvp7G6gk69Dq/TQi5NDxtm3UeyD3CwwrOR9n0d10HD9VCcnsb4JjIiiRGwZrAwOTmt4JZUGlmy9BxHpvf/ccv3UVtZxvTkOJqNVVi5HFY6HUxOb8IF55yHZq2OjGFi7ugcxkbHpBZj80rWAXX+9HTpNRqY3X9AdPox90w+69kM9s3O4mnPeQ6CIESaZoacDvN85r3XZssKaZMGivdfRR/TyNhE0G2J0SHPCZoFriws4S//6lnYunM3rn3rO6TOklaNdZHJWD01PIoCceE62Taw4b/3AQDun64jg4bekQPCAKjY2JAB4HGP47VJ6P58f37o4g+f9gf40pe/KKxDxZMiiKxAZtZN0uzHwIte9GKRnhF4/pkDAH4bez/6HoyGZACEEq84OTUCc7wEd3UR7W4To2Nl8UxS90zvkcmWIpC0LRR/qctYvw7v6xJHTY4Ia/IUPDdEbWVVop+FcdhrYsfuGaQtVcfoFBjufwRFFOtbgfC6FtaAvOyBjArn+WPP4NrrPo16u4DALCUMAEfWSTrmEEJtyRoAsO1sAgBoBsCJAQC+947bwUWXXIhr//EfxASQDIC0xV5PRbCe8vpTh2AiZVeDhmEAQDMRT2tx/5S/+AwwALTOZXCT2VC5zCn2XNHUqEIhoSUPRfWpBmfjG7C+8dCHqwYAmE88nJu89noNciqHEWkVvcPNKI18uaKolYkbpH49agNOvn6YAaCp/31d9JAg7qd8s07l258MADCY5026cMQiWk3+Wfg3mg0sV5dx8PBB0QuxyybNn4Uti23qh1TjrjLrfTa9bJYtG8srVSwsLMoGyX9LSJQ455yzJac0l8kKfZZGKtTCycSOz2IQI2tlEPoxrrjsvsjnStL8kxZ3IgBAiusEeFqv8z9p8Ujip9YwJhu8okip6RHISGA0Xa+HsVJBJv5xmzTSCF5tAbf/2zdgtlZh+a6QQznNUW71LPoVPY5NCOUlNMsxqQujG35C75UCMmkJVPE6mLjr/9ZF9kB5osy6jndkbgQAUKNGgIIAAI0B+fV9Gccpnr/CoAjUPU5nLAbxIjQooVB3XDZ5SWlQZfSgQI/lc/j1zHo3mOxgZTBbbyE3OYPxHbsR5crYevYFaPR8lJm/njKEkkjzQT8IhfLHyQibOC360hj24DmRULr/UgkA14B2yh6WAMg+RhAmY2O1uoqRUkVinNDr4u/+zwtxy7e/AbgtvOEfXoFKLg23VRNPCk7jGcVG6ZsRxvju17+OvG2JR4fWg3PP7TD6saMkPfw55593njxvfJbpzdFqt+AYFXz4q3vw9e8zt9lCLNnABpqM9MzacDwVX8hnU8w5DQtFSj78EL7rwTIY49RFOZ8G3I74iVxyn4vwkIc8BCOjY6guHEXJ8FFMu4haixhh6keUhmuWsX/Vx3tv+BiMIMTlF52Npzz5MRQdAekQlenNeOnr3orbZ1fxtg9/EpO7zsZcbQkT4+PI0zSqFwDdFFAoo9mqIp0nO2BQgAmYySm2bqCSokZ01tSy65jNlIWoQWCMUwgDaNbw9N9/PM6ZKePZ//OJyJJK6Yf40Ge+hBs++014mQpCygQYLcg9wHfQiyP8+m8+Bq/8h9cgTMdoctJcokFUB7lsRrTz2ntjAACwnlIPnfgD8L/Z3DPuK4ZyEe/10HYcmfxzg6NRrW66tXGONPWKQ33CD80AGAYA9L4o61EAADaiquHkpF8zAMT0TwAVlWShZU2qIE4mRSfYi07lrDre1xyjoV2vKe9TlAbFrZBCha6szidStUukk3YbKGSAxTtvRbe6IKyuQuTDElq21rirV6H34wEAoOpEPR/TIwe5LkMvfHjyf7zp/zBTQEQFkS/MGYLkShJAL01ViAt4lXi1HO9sOI3SVV6xl7bRsyvw7DyueMyjEbZaCJnkQz8XnlHCWlEE4X7iEq9AX2errq/McH8JJQBaKsLf262G5M/Pzx4CfLrjN1Ek5Z51BONIqd9nc0lfJQIAvodOEKI0OYPy2IRy2o/TKBZLKBUrCMj6oa48ZDxyDvXqCu6+8zbkbA4h0piYGMNyrYblThcLSyuSAnDurnOQszPiORNQhhVFGB0fE/CuMlLG6uIClmaP4si+fcgm9W7bdcTvIVMp4+FPepKACOWpaWErrq42UMiXEkaKYjmKXDExgeTAxKN5s2XBbdVRZK1Hejd9lNpd/NEfPx1Wroh3f/gmkT+SAUrwnmlRNEflOaTW9ykWIMlzdwwAkI7RO7wfH3j7P6FsMaXmxBIAmgCS/SnJTwkFngyAl7z0xXj3e94lsgB56sW6SfkjaV8x1oYveclLYWfU+aP6GdUHHc+a+owzAPw2DnzivbBbyzJ2ob/S2HgJxbESuq2aSBlKlYIcMvqeqf0s2cskZjlJYUhi1PvnSWIKKwBAlJKEHMIFS4tVZDM5dDs9SfA676JdYszM/UvkSon/GhthDvnWSs70QFZdI4lfpLo3uwnXXfdZ1Jo5eOmCyACDNNMJuB9mJA2K/6tWlwV0UAAA74OdeABsDAA4gYMdu7bjTW95A+qtuvIsUNrhMw4AcB2QAcC6af3ZdabOxDP5fU4TANAXXlEsVQOmqI9EREmVVBdhyBhQI8d9k5iTH2PDh6amc8pBS1qqMACGUcThzUQ1eDIpTpr5RKKtUE3meVZGEpdgOcZUbcVpTWImKK9/HQCgJw7qRmhH9zN5W87c9zoZAMBMa1OmfSoDlZOmrtPF0blZzB6dRdftiQ8Am3+aopC+JgWgeDCoqCc2uILscTIfxdL8V2urgoyyASZLYPPmTTJtmpoYFwobjTJ8n0ehQtCINGsAgM6wV15xlRiODJsAagaApOhKgW+CGKAoa5P7NWiCB5QgvTHrq9ov0kjjSoz0WCRSxyZrSSQANLyxpFmnEcoIaT0kUrWqmCjTEdfF0m0/wPLtP0Sq01AmUmk2aKRVMYpGmSuqJAoDJg8JygHyBZGdsG/ltaHTtCawyPGqmQBJsbkeACAlNwHijzk2hwEAhW6qCMDAo1GaK1MIifJigZk0Hix9N2IA6O/ZByCGCmVuygYnBKSUMYooYyKVsWTjlh9PbwhNU5Y+XcsDVGqAHEVE7OMUMqUK2h7zqHNY6jj49q23o+qGmNixC49+whNx7sWXotVxwXqhkCvK5MCl6aREoQ1P5oafnf96AEBlzSYSCtVW9F8g77UbBCjTlK/ZkKSDMg1kQh9P+LWHIOjW8RsPvT+e9vtPgNNYQTFriekkgQLl+EyuuIvq0iIOHz6IleqyHIg8gEqFImw7g5FKRWicNIZiGgtB2VwuI/KAMDOKvasWXvOmd8OwM0hbGXRJ/2QxatriOk9tKp8w+khwDWQJCITKLMhmlFDsIxW54t1LaItAGOU9l15yCe578fkopVyU0g7ixjxKORukHftWCQuuhTe8473iC7BlZhR/++JnYmnuHmzbMomF6irqfgYvevUbccGDHo5r3/UecFLTjVzk0xliBDBdE5ETIE1vjlSM+tycxI3eeuutuPuuPWJs1U1SAOhk3/eCCUMpVGiWWMgUkUMe3UYX+w7sQ+S2UTY9PPfPnoL7nrsFXq8BK1/EzT+8E9e95yZ42VGEVhEBPRtiX2Z5K+0a/s/fvQyP/a3fQnF0FNXGKiqVUbhiIpckJgs7XTXRCmDkc66Mq2hgqWK2mFkfoe26avrvenAjUjdZmA5iN2U/0cCa7F0bF8/67FzDnEuaaDb+3LMILXDqTwBAgJMkAUCBhIr4PZiwq//Se6jiW5z6x/B+vX6fHv7z8ab/a842aUwHjbu00DRlMww4rTpmykWkuw141aNY2ncniqkQaberJrTcrFQvm7xT9bX9p1XvyWtIvQmAI5+6dvqvXzdfn6a96teqG2WpK3h/3a6YodE4jOuU156+C2rvTBiIJwCHT145bXxfmLbSSBdw1qX3xdjOHVKvIZcVPxeHDD2e6zxv+CtJW9LStn4CxS85AMCDjs8IUyTcXhvzRw7AjiNJSKH7f57eJAQAQrZnMbwUBDTkL5oO58qjMOwsTNNCPlcQo2TbtOE6rpzbYu5Xq2LT1hl85iMfwqapCUyOj8g+S+PBe2bnUWu0BNQvZgtYml9ELpMTIEFiUbdsRrlEk8EC9t11J2YPHEB1fh4THHwxmjkMUet08bBH/QY2n32ONF8WaxSLUbVtYXQp+ZIc6LLXsllmE0WQzQkikRz4LYJrNh20aQSFsOfiz/7sL8R49qOf/iwgZ7Yv9Q2lpQQAhJ1wEgDzZDsLnyvu5+IBwGaV0XXpGE4CAJTMaEMAICbTxee7JgOW3lZpdHotvO7a1+Kf3/VOhGI6p4pMDQDwGZZexzDxv//3C2DZtgLKkw95xsV/ZC04e+YBgBYWvvwRhCuHYduGmBfm8pb8Tqo84/0kNlnOELVbSK3EWrv/0gaR1H35k5b1sLzouchlC8JI4dcdOTQra5Xfy8qYGBkvw7CUH5NmRmg5AJly+loN7+X9vzNT8I0Idn4Lrrv+s1hZzcJNrQUAUpGNODLEg0IDAPz5nk8G7ckBAEof+L/xqTG8891vR7PTlLXLk1Ukz7L+TvEESxgA2n9I+yCw/iIQcFzG2skW9M/4388AALBWW8/Gg1onAgDUQw0chjVNbv3EQjXeG33oIkbTR/RhKjRrWdLahVd/n8Hv6nP1NJ97mPqzOF9aFjKFEsIEEls7/deRa9okSZcDgxmA+q9fbAAga6fguj0BADLZDLq9Lg4fOYWT8WgAACAASURBVIzZuVkxBSR9mA0dJQGubK5qasnrygec5aGgn6m0pCc0W22sVFclBYAAADXJnNyNj41Jdi0BG16xvqMqc6il2KErDCdRBibHp3HBeRcK9Wc9AKBTANikDAMAa9q+ZHfToNTxCklZS6m0RCDJTyFKTNfnJPaJzb/KkTZh2Sr6kHS/kbyFlN8BvLZQoI9+4/Nwl+ZkimPGkUxpDTb/EmHC5p+TFKLmNF/LIVcqi1MwgQXS7WyCU0MTp/7k/zgAgKxqKcZOzgDQAEC31ZbmzXedhI6spo662tUmdid6/uQwk+Lv2M8QDRnNtvjME0azDRgZS2nmJKEjgm1YCYVURSESuBl4LESoFCx0Wi1hW8CwATuPXsrAnvlFHKg10DYsLPVcbNl9Hh792Cfg7J3nC7jkdVxs3bZdPCrk6f85lQCcCABQ608BITzQ/J6nKPamDWdlCbX5I/hfz34Gwm4NL3nBc7F1agSZVIxmrSZglO/68LpdyZgOPAee50hmMdk8/Jn8d8dxBVHSjV19tYYOYzsFcwoQZyvoZjfh1W/6Zyyt1AnFo+vFMDNFwMzC8WjwmZL1r4DXSEyoaIxEgzsWPdTPWwaQSwXIpPnvKTEDtC0D2VSIpzzuEZjJx8j7dRiRhyBlys+tp4p46/s+iqP1DtIpH2967QuB3rL4BbA3soubcO3b349Pf+dH+Oy//TumztmN5WYd+VwebsvDvtv34xtf/Aq+9NlPwu11ZALBA5j7Os2gtEs9J0zCUGFjxckUi+pUWopjFtxeT7EphIkUuxjPxfjLp/0O7rNzAuVyHs12F3cfreEFr3krwtwkAqso1Ng0taxGgOX2It7yrrfiqvs/ANliSQF7TCmwqSt1ZJquCujEGFQo6uqXsldTZkZsWDueh0a3i5bjwKXOn2taC/STpltox5xEUbYkJjYbm2jpyb/eA/VUQiZZKSBLZpc2/SODi2w4slbUFwwmu0liwPr9wkzo4adatxwPADhR4XRcECD5wSqhZ8Cikul/zOmkgdjpIhd5KMLH3u9/C7mgg0LsiZ8FpRkCPvcBAPXfertT+MowcLd2IxR2j2Zx6NeS+A3xj8MGUbqOEbYdJ8KBJ1Tx0HOl4VdmaynZN4WOO/R9fxoMADedhVOcxH0e8gip1QIzjTjDBBYCADy/84gDMliU2aKK3FMa4r4Zc8JW+GVlAAgFmGbXjRrqK4uoLc3DZrQxax0mwFi2TLlpEEjpXycKxf3fE7aVLYasXhK1l8vmseusswQAkGtO+YcY5YVYnj+KO279Ic7euQ29ThPnn3s23DBEaOew//AsvJ6Lg/fsFwal53gCABw8dFgYADt3bMf46BiWFxbQrK6ICWBOTF9jeKaFhUYTf/SXfyHMD7MygjYlm0wwoCyW/+Pa5JRchiMDAICMpV4QC3AVkfHEDYWpQkEAv9nGC17wItx5zz587FOfRWZsUtYNGWhkAEhNJN/z9D5OBAC4iQTg3gAALoGJKBAAgLVLq9PA9f94LT7/hc/h0OEDiewh2b8TUI/nByV1z372c2Q4Nmw2rRkAP3UAIGihdvMnEFYPoVQuIitgOItmH0HiQ8Pkhb5eVDazhLEsCB6xfHoyKd2zBnoHrE0VsSoDVOrtDRNOnUaPqvZmzdX1urC4Z3CYZavoX56xwgpOfAH0GaTlAJLWJow3AmEuMoWtuP4fP4elqg0HeQT0wUk76qWGTLwgOG1iZWUJnW5D6iUCAKaZkfumd2vdFw6nAAQE6mn6WsjgfTf8CzpORyQAQSJBOV0AQIHkCqiVYadlCdOSDIhfhI/TBgCUE6ii+/JDYtA8V/SnBAL04akdZAfNWNJIn6SAUbW9+t6i20yyy4VuzkljMmkdXOxhEEBR+BUDIC30T/Yy/FreKE5lU1Ym6YUUEKH0TkkCb99xXRcAyQaoSo2kSPjFBgAyFifcKp+dm8HyyjIOHjqIZrsJg3SzrC2OtfQFkCJL4zVEcqWI1D4JaaEJkf7f7vRgkNafSsmmsGlmRjaYSrkoGraJsVF0Om3ZNA3LlEKZ+eWpiC71AS48/z6Ymdok1B9KAORXyhIPAAIA1KcRAOBGQH0di+ITFY167aynZsp6ImghMVGkiek4Mzb63AJNYQC4sZqGMo/XslIo5SwETktAgPG8ARzZg8b+PZg7cgihQ8dz8hZCpBh1R+8AM51IJtjf2sgUisjQ0E6kESkYavjUp5xqFsDxJADKN2ctADBcjh4jASA1sdmSmDTGcNIHQKe58lZKUyeGMCfeqvT87/ifwek/I1kUokpklbotvmdKcywaHZJCSt6fmGXSe5/3UulMaU7juw2YaU4RcrKht3s+nLSJZdfHd+++B918Hq20hW7KQqEyiftd+QD82oMfgXJuBPOzsyiMlH7uAQAtAVDkuwFdjc2UE4XI54oUVCLoOqLnD9stcUn+5ic/ive87fU476wteNxvPAwzYyNIhSFKxSJiLxCnaeo62UgohSUXk0pbIQAQBBF8x0chV5A4SDJwAt9Bu7UqelXXsNHLT+Fb/3EXPvf5r0m0TpSi+zOnCBX4kYmu68PKKN8PggbMFubkO4w8MYnqearhzoBRhW2hNOcypsQSERS4+oIduGzXNM6dziPoNuBHKXH67VmjuPEL38IPDi2i02niBc94Eh508Vmo7t+DnbvORX2hg8NLXbzuXR+EX6xgttNA3XWRK5RQr7VghDZGCiUUcmn4nKL2lI8J9xROpPoxdeK9oCiENBuVIiSJ7RQkxErDZTyVAWzfNI7lQ3fhpc/7C+yeKiBnAn5sYqWbwjP+5jWIclMIjSJnH2J4ZWUiLLWP4l9u/Bdcdr+rxbjPyhbgenzuM6Kt5H0VqYt4yfAx4ORMeWCw5LLStgAGZIK0ej20XFfM/2gGGNNdWAY2CdsqDKRpJ7jCopwAIsQI6cQP8PD+p/dA/h2vkxhK0qsg8RPQzT/d/7UelJ8rbC/t/i2Y98B1h9RjPUM6lYJnPWNrPVirkxzWf2++l4SsNziN10/tE412iZTj1SVEq0tYuvvHGLci2F6bCZnc+QWY7AMkfadudd3VxwD8H7D/9CBgAAAMN8HD11pea8KQVDVSqMw63R5Cp5NEczM1RZ1lBKj4I+XPmil5HHmY1EanctGTr3HSWYydexnGL75C3NO5i7i8FBYBKcWgs+gBQM8aGv3q6/D/AwByBRUxVEl8ep0GZg/ug9dpwgx9sDSIqd0nAyCM5Ix04hhN30eH5242I/T4mIBorOooNhC7du4SaVtRwBfGlKXRq9ewMHsIRw7sxfTECPK2gWzGwuTMJhxarsGLUlhdXpHmf9+evchlc1itNSRueGFxETt37kSxkFdpHpTEhJF4ADCtp80kn5lpPOLJv4+o10OczYrpKO92LpdXKRuUVClKn5wxQpWnLJzMMMqnuLZ9V0APkZAS7Fiu4vVveDM+8/kv40M3/Ssmtm4HCnm43Q6sDKWkHBi5/X36VJfxcQEAmjMnDICiQfPaE0sAAmlE6RXiyxnAx40AwHXXvw5z80fxsY9/VCbFBC0IrGtdNxkVxVIZz3rWswUA0LIAPd3m3k7D7OE94YwzAIImlr7+MWB1FqNjFVhZpgF1qbZAGLpSE3AgoPa2RG5N8FoGouR90cPBl7pNS7TlGU+8AAiM8n3RR4oNuNT7FqUOBA8MGUD4UYgMPSOSFACewQQAOBQUkDMx5+VrICCg75cA8qkQkc006O0CACyuWHBSeRUnbXDYSFawJUxgDQC0O/UEAGCdSQBgYxNAn4bRzHY1Ytz4kRvQdbvyfhkDyCHkmQAAhhOI+N8EAHQqxKmu65/V150WAKAXjaDBLOijSGjdfLCJKA/Hoqm4lkHxq5gBRJJJZNXH2LFjxuEHiItMKP1SwCh3TsnrHRpPqrJgLQigGACcNCvqOgEB5tDbjKpIs8FM4tOSz5MHdSjaN4EfBvTdviRAdcMb2zD9NG/l4CcPrtygRFEV59AmJBMd9XrI0KAJYBQyni8rZnzzC/M4dOQwVhur0q9x0k/ElnmcbOgzWVvuLyNm6GBPZ3/O8zlp5M9vtdqYX1iSwpRmgdwINm/eLCZxFbr+97rI2pb8nqHLsO9LBE2b2eb5goo367i4+qprUMyXpGHktC2ISMmnCWAWsZkVAIA0eoltJMjEAmWIbrWe9rq+qNSfy62DOaRcM8yFNnhQ0NBPJi8sgjhSzaHZ6aFYrsCyTUH6y8UsilkT9dkDmJoaQfeO/8CBO38Mr7GCAgLkEMAISJlWBod0i+VkEDSbzOaUFCCraH/Uc+uP9dP/4dctK42vK6HMDZ4YRSnW0yJBQfmFMrGJJTKNgJzbIyNHAQAs9PlvSt5yagCAei4Tna1El4Xyiy7HfC7z2Yw0YpRbSY6sGM0oaYWEbUnsWQjTCCS2R5Ig0hY6HUYAjsDP5vCpb30bq5kMetkcwmwRrW4AK5XFlZddhYc86MGYntksZkoqomtg1jW8n3BqQYABkYfY7yUxgEoaQBNRmbBKzJUCKQZ03iGtoxylfK+McmQE4LoYwMTfRN8THfvH28DiQX9IZHKiQVrLADDhdByMl0aEzs/YJvRaEnX48be+XtIA/vxpT8H5u3diJJ+D3+3AbXclg5nNvxhQJvsrZTohjZy4R/KQDwi5pFFdXpYikBN8Ium8Me0gQj20YBQn8A/XvwVdNvPFKSxWe8gVxxGBJpHEvyyhbAahy2Qw0RoGkY+0mYGdG0Wv00PstpG3UijkbIlZJGXUjj3kwjYecf/L8OArL5QoQ4kCZPySWcIXvvtjfOnWuyUb+oEXbsFfPeXxMJs1GF6AcmUTQuTxmre8B1/74W2wpqZQY5wlIw85ZHKBHOUfMamHBCMTFJ5FRsgsbZ4PJpweY9XUxNJiYoVo2vl4xGBxEFoRRsbK6LRbMCMXY9kIL3zOn2K6FKNgG3ADAw5K+ONn/V/E2SkEBACY5uG0YGdTWKrP4oM3fRD3ue+V6LmerJNsvoTV1SYmRifEK0H2EzU4TVzqBxRa+l/QbK2daP6dkITFgSeAcp1nJJxyEaf+l5pbgjmS0cwbcsI2MGHn9TcYNVXWRlY22RKJ/l8A9WT6r4634bNYaf61+ZucsMlB0pckneIxpwEGvdcNA7X8u2EGw/B+qJtflQOtNP8qoi85j+n0zCmj08FkMYNwdQn7f/Q9jJsRjG5d9mgxRR0CABTQMagmBtN/VbsM/Utf1iis6KEBSL9e0c/60LXUkXWk+BOw8gSUdYSlwGvO81JYU2Iyll6j/+9XT0Mgh+xcyW0SoEgYEIMKSNacZmgkYzGZ40pKC9Azsjj/QY9AemQCSNh/3cBDplCQCR1ZNTk7K2uBAEC/liBDJIlE034Fp8IAEKf0nzAne/3nn4kYQCHSJPeQ/811wNpCTzR1dJuGfHTVJeshcfj3ui3sv/supANHHPFHODjp0HlfPYO85m4MAQB6PBcKRWEDkrpO9382M9Tcb92yHeVCEZViUQYKEYcKlSL2fu87iLweqitLwnianprC2eedL9Kou+6+RyRxUxNTmBgdx8H9B1Gt1uR7c3hTLldQW6kKGy+TMmHGaawsLCJbLKLqdvHgRz0S2665mkUhur0e8uMTCLygHzWqQA4FdshzIP2forlzr+K+RKNkMm2YPMD9yJtfwPvffwPe9Z73430f/BC27j4H6ZFRuK2WGPmSKcj1r2JMT/1jDQBAJqqWABw5gA+87c0oSwRtIEAWU4UCxgDeeQBHqm1ESQyglc0IACC59nGIdqeJ1133WpHKverVfy8xgIViAXZGTbXJ6OCEt1gu45kCALA5Vo22AABJJC1lH2ueC2Gbrn2/w0Bhf5seGmitN28d/hwraKL3468AjaPIlfIy+ffcNuwiE6e4objCIGGTm5SD6jWyaufrlbhrMgA4GFX1EIdWsqZV+ShAAWMA6ZUWuuos7bbbKCR+QvRjYq1PXzDWOhKPSOAriQEkm0XAEaZsiSdACMskfT8lfje0o85XduAfX/9JLKwwhjuP0LAQpskp5dria7WEIcwYwHanIewD31fMyQEAoHu45PoKjY1nPAcYlNe5+PBNH4IT9IQB4BMAoE6f+9qpwqjJPHQYAOB7pQSA7/9E4PWpr/Yz/5WnDwAIMkyPDzXxJcJHgzcubHF5F4qGPr7WFhW88NJ86zTGxJl4+KFRjtahLCx52MWwL2EcUH+1pv3WemY1XVGrXTv7K90LJ5Y0tuDmToqTOL4nj8Xayzv8oA63+GtBiv+65l9BDyoHk78nTZAUAqqp0dddOA3C+FEHOWP/2MgHoYcgcCTqhPfu6zd/A9wMq/WaGHQQtSa6yca/5zhCoeXC1sVooViSv6cJCguaffv2C/LHDYC/c0PYunVrPz5Iu/UPIIqU6Kh4eEmaQBhLnu1VV14lLue2lUPPpWeuiZSZg5ktIDIybK8FBJAHTBggxwJH+l5qz4jh4nFQpKm8bV4xaU/7kXVqm9RNJYsxriOuReWGzb0z0UVGQCEdon7gduz5zpcwEXdgdWrIk2KklGXwwxRiKwsjk4NP59woQqlUxNjEmLiyq3gvVQzp1ys0qbSSR+hid1iHr+8tCzlO3anL5v3h50jUGbNUPR+N2qoc0DSGU47S6mnTTepPWH8duwMJjqcQCLmuic5ZCipmDDMfV0twEmMpiaDRng2J/jZIk0IVSnFiZ/JYanZw29E5zBspLDG5IE2tvwkbKnbwrLN345GPfgxGRmdgZQoIghjtDsEAA4VCSe5ot9vhMkbG4oQlQOx3YabYRBEP6KHbbSOTI1WLVLfE8ViYCsl+JcU0jwvFFgnJCklT7pJFSoAA+kQoKqOe8ukJwLDrrb5/g31w+DLq6eJgv1HxUpSkcCoR4WufuAnve/s/4elPfhLO3b4FKbeH0VIR1fk5cSnmz3Q90s9UkolietCmwkWahp0i/1DZu34YoOd58DhlTpmoNRxkShO46XNfw7/ftg+eVUGPJNb/jL8zSf2XiE7V0AuAkVCl5ZpIc6G04+mYa4+eLIw2NMV4MfYd2LGPop3Cg66+Ahedd46Af9w3yqPjOFpr4u/f+k65hiOGh9e//MUIawuYrpQQeCFSdhF3HV7CC/7utYhL41hsORKZtdroyJSdUw/PpXxErXu5jyq5Wv2PlOqEzSVFT8Lu4u8KvArhR13x/yOVPUM/A7eGt73+FQi68xgp55XWMDuNP/zzF8MzRxFmCmh6XdhlTngcUGLz0Ztuwq4LzkXEjO2kyVcDf2XqxibM6INLaqIuiSMEBy0TjW4HjWYTru8LuECjSyl+uK4SypUGANfvBcrAasDAo1s1P7ThpDB4JIOcHickPBBAUCwJAnWaKdFf8sPl0DFSo2P32WH20PomcHjPPXbjUH/DvXCjj40aRK7JDJksrifFfGRSv066KsEeIOW2kQ27KMUOmrN7sXp4L/Kxj5KZQpxMH/lcSxBMUnT3zUt1QygU2aFXyP1TNy3HO3b6k3p152TyL6kdSnbFmD+358DleeqxoI6lIOY+rydkfcmKFKdDu8YQC0DuMe9nYmTtGzF8HgN87pJ/M8nO8CNk0pY4d7d7LgpjY+iEEZZaTWy/zyWYufx+CFOmpMGQpi5yyKS+kvs5JP8aHi3ot67ZTcP3cP3U80T/pv9+o/N7w8Vxmv+odt6EzaLPLmLFJwEAhgFmwXejAHMH96OxtIh06Ir5X2NlEdPj4zI95RlTa7akWe9FgBMDpbFxkVnYWfoBxTCsAsojk5gYn0Ehmxc3+7DbRNFOo714BNX5WVSXFzA6Ooql5RWYmSx2nnUWut0WstkM6qs0VS7B83w5cxcWFnDgwH7R/vM1FAtF7L1rPyZGphE4EW1mRLbXRhu/8oiH4KKHPkw1+H4gDKRsZUQAgA7TXgolaQQl/z1tSO2sWCw9pG1KvtJo12ridyADFDZ8rodPf+zjeO1rXocXveRleMRTnkptlAALHIQwA541iYDzQ4PBn/SWyiSZPYjJXPdQGlh6NYW1JbzrH6/FqBnD5s9JGXD8FAK7glvuOojDKy0EZlYADKYAUOsv7vBmStzzX/e612L7zm145Stf0Y9KpdEuzzqub0lJsSw85/nPFzd7NqVrwcpkbCiSY70/D2LJ+091sseu3+f0nzcCAMyoid6em5HqzEudYJlUXziIOcziUIayVTLEZH/TTxkHoCrukDTDnq+GQAw7EAwjcOB1KKfj59mE8enShSBO/NRSBNe5VNg7eInxN8F2eRDESJwMRHX+KSYTmQTKrJtyGX5fJgMw2taCE1VQHtuNN775BswtO+gFWaSzFWG1REz8YjKGwd8DMTZmWgqBFSWdY32s6/+kv0v6OdmDxMc7ha7bgR97+NgnPoqO00KukEWPkcpifn7i3uHerEWytLT3gY435PPH545/LzX3CT5OD/q6N6/u5J9z2gCARJ/JxWYzForRFH8JfYxUsjUmesPHmZrUh1Jwa6Ms9e/DhrJctvwe8nATOSUNJYm7EgOWoRzkhF/QR8Flo5bGihMfZZgkUXUWXTuzMtUetig8+eX6+foM9UjrBaYaVtGNap1PgkhK1JN2y+dFDJVHg+sx+zSh/ldXcMeeu8S8ijngXc+Vxt7j1Mm2hbLI+1AgNS0pVggGEGVmobq4uCggTbPZFAoa95eJiQk5jPrF6DqnYNkiyCXTTWsUY2J0DBecd4HSLpuUH7BY1gBAEbFhg+0NQQEpVLQ2LSm21t+hjQAAmT5p+OcE+4AU3skEUWXhquaZH1x9Lgyh+6F6CPHiPtz+5X/FzpItGlNmAXMTJQBA8zPKTVTjFAmFj/nsnLaw8NLSFl2Q8/nREV7yTBzn9Ylsg41Z4gYuzZq0ZClpAjn5bzeaCYCm0Ff1fKnXL8Toe5MBuNGyTw44/X21OZS8XB40bA4lXlJFTOq3IUwcgiqUd5BUbqpJiSWxglk0uh7uXlnB9xcXYExOwsyX0Wp1kXLVtXLgY3x6E57yB38KyyogXygjmyvKxLrnEM1PCwhF8EPmFLFiAER+B6nYR842kMlnhBmhrq9iAcgv+RtVHirDmFjFIoE57ZmEBUDXecKPagcZPsB1839SBFiag+TnaP1yMsmXeWYcoNeoYnRyDF++4X34/Mc/gj9/6pMxXS7AaayinM+Kdp0HoicSlYzggV7PQSYNFCwTfqeBfJHGggEay8uo1etwA1LOI3S6LsbK4/Bh48BKG+/88KcQFSex0HL/P/beA0zOszwXvr8+fXZnd7WrLtmSbMs2bjRjTAmEwEk4HCCEP+Uk+ZOcJKRADichBwIkIYETUiAYyE+cEAgloYUSIJRQDDbFNi64yE2y1VfaOn2+Pif3877fzOxaWsmWDTg/e13rlaXZKV953+e5n7vAq9ZkMs1NmyIZ1ZKqN0mQheu2ohWmQlOVUpoeAZaBnGurhocoO53xlxZQG6tgio7UBmPZqsJGOLa0jLuOzAqzxl88gr94/e9jKm9KXBsNyRyvgNSr4s+uuho3330AbnUKdz1wCOs2bpGieXFpEZVKfuABk8WVKRGXavhZ0yrKo0oyz5p//pl3T9+gy0cfdtJH0erDDJfwt+94E8LeUeRcNoc079yA3/n9v8JS10IjAaIc4FttZiCiV+/iQ//0Yey+5EKkNDXi9ZJ167r5lwhAfvPOlGtGOayHJrDod9EOffFXYRPGAjuL+2NznKXTKJBKtR6j9ywBgAEgLmuSuh4zHT/NGtWaQEIJI/5McPJPLxbRLgoTR++7+uYcLUyydSf7u9Xr0GpPgNUgwFoNvMDXpEOvUQmt9fuc8LOEp8llbBcEBPDpGG2ayNFdOmyhgh7ixSNoH9mLpLGAvJS0qdQq/PxMWcjWpOy9n2oqfSKgY1DZDD7LEAAQlwaJgktEjsUYVjq8MxudMkaer0zemOnr+XzZ+p+9v9XHifIxAgD8Cuw+FAighiDZvzkRkLNy6LR6YjhXJ8ugWEDPNHH+5VfAmppByLSbTB6jfR+ypuXhHIvTBwBO5JX+vauxFGNC3YvDz6vYQWsxADIAQDTxTPwx+jhwz93wm3VYZFCYfYTtNsYrZDECYRxjqd1GsxcgdTwxFj3nwsfBdCwxa+Nalhg52G4JXq4s02pS6k3WZ72GeJN868ufw8zUJLpkNDku/LgvQwSbk9IkQrFUFSAsc8Ui4/L2229Du9VEpcy1dwq33nQ78kx98PuIgj6Wm0tIXR/toIVNW7fi4sc/ARdceSVAyVffkLhX083Jet/ucWKaQ7FaQ6/dRrvVQW1iDFHSFbC312qhTLCfhnpiBBji2mu+hj/+ozfgN1/+Crzwl/6HDHiYEgia9bG2Y43JuaEGLU91rZ3oyuAeK+umBgBo6MIqK16cw3uuegtqZl9iPh0MAYCb7tmPA4stJJYGABzKGMl4iEVR1e628Ja//kts374Nn/jEx3H33XeJSe+6qUlp6pr1Bmrj49h13nl41vOeqwAAnjPNAhh9n7yWMg8yVSONsF50OpJsq6smMacLAIQHvo1++ygMg2tJH0nUE3N0MRBNOPDTzb9ePESmSYYe5dOGhS5LJYPm1SkcgjEx5dshkphnxcVSk4ygMXiFqtRxbNwNUvcTX4yAS8WqGkBEjMLsSmpCoZCX6rLXDWRtzpirFl/bEFttjiIQJzZMZxqV2lZcffX7cfBoHZ3ARt8qCfOOAAAfTZYbAQCa+nbbQwCAwziCHapW0wCA7HQyoVMAgAVp9sPUx4c/9iGkRiRSCT/0xYzy4VxzK8+vAgCy9ZrHQvyFyPLVQNlJV7RHOUHndFbSRwYAEIpHX1BtNpajugxdXQ/p8yPFtWIAaABgRREwNB9i85qh82ryqiaxiuqs9JVDbEsV7hkNLgMAhNYllBbqRkjtysFxPTEBlALk4VJATucIP4qPWckAGAIA2fSaP8VVmIgcUVAWfdIsaHUgCQAAIABJREFUxjKJ6/lteDlLjNTu2XufTKOXGnVMrpvC8cUFlCsVdP2eUGnZ3POLEX48VZxWiJGU7eD4/Bzm5+flwl9eXkaxUJQCf2ZmRn5P3pmOQ1tZPGkAgLR0FulpH+fu3IWZdTNIIi5UXJhJG1cAgOUVAdtD2Cc7gYUyGzZtTqOP8+obOkPgVv/9oNhbVfyuPl2rAQCRu+gHiQaOq0zYw8aihWRuPw7cdC1aB+/DBBHVMJDPxb47IYLKIyGTb7Xokn5em56Svx825SPTqBHd6IkuIwEAuMLruCulslcjWkYXUvfvd7q6uOR9tIqSptHZM7pERwAAeR49PVLFFQcKyhiFchICbpIYICCIYiK49FkgO4E0btK2Y4J8RIYNHOn5+MKeO9CwHDilChzLkxg4glHLvSZK4xPI58bx1Kc9C0980pPFsb7T84UKTESe575YyKPdWEYcdlH0bEG6uUlSfyuINGHzAQNgFADQjf2DAAB3IAM4EQCQgUXZz7U2GNkYswkAT1sGAui5FDkH1NNH9UU4xTyu+9iH8ed//Dr85RvfgFqxgImxCmaPHpbjq+aMhujxTa6ZoQ/XUMVQu76Iw/sfwNEjR+SZJ6ZmUKqOCyAaduk2b8Gb3IR3vO+jONiMMN9NBQBodX3Jj2bLys2b+mTJbuA9yW82KUzPkHOu9lymWlBmwEhMrjOUA4Ra58z1h+wjNqBkB3XDGJGTE6C4fWw/fvElz8eLnnMljLCtGDmOi17qwKlM4cde+DOobdiGejdCsxfKBIzNsvi7jExaZU/Q7BP+VJKxYYGv7t4hxMOihuuOGcWoegbsuI6/ffufIvKPyZTDdopwctO46l0fx817DmHBj+GOl7Hgz4kLcq/RwdVX/x2edOVTkFoQAEDUJNr1X86KyGB4jDidVoZ/jBJkBvLR5UXEYrCn4tWkOpN9UTWF/IwaqlP+awMwUH2GDAAcrGc6zpT/KhAHAVzGfFHCxW/eYxI3pzX04sWhVoDVzf7o38mf9UKRPW5UsnQ6a8jovSB7uj5vDxeD5GdwDU7OY6R2XkBWAlt0/mdMoxN1UEo7OH7fHQjmDwkdOEeIhJN37jmUiLBh0QDvKACQAcerJQiqiD85YjE4liPAsjDvmAMfhALO8acy+eM0jQxHxW5UgxR1zWbMLwFpsr1t1cuS5WtrBmtIBpXVB5lUfLz8G800E4KsNgI/RnF8AvPdLrqWiZmdOzBzyaWAQfcOxTQbBcsfLQBg5fF77AMAfcqiLODuW2+BGdFYMhQpIeemXDvJjOx0ewio/++RqeKhXJvE48hyzNEgMJChTdi3Eaf8Zh0EmWLn2Si1F2HZKb7wT/+I3bt2oNFowqIU0mKUaxvVal5q7umZjTAtV0Bd+hVxAvnNb35TGGJbNm8RPxikJvbdexC1sSkcPDCLUpFyypaAoLliER2alno5FMpVPPmpT8P6iy8BaCQbJUChJBt6q9FCgXLNYgm9xrJMzAlAhJ0OqgQ8GAPo+3LF3n/X3fiN3/wtvPAnX4Jf+91XyQZHCRcBAEpvKU9gatIjBQDI9ZvG8LhnL87hH972V6cEAChFZB1JSRtp8Hx7TMh5y9vegrN3bBeWwr/+66dw5x23Y8P6GdRqNcwfn4Pf62F8chL//Zd/aQAACFN01dejDQBEB69H2joiDTWb65QSFDqb8KLk0FNmPgqsl+5IAwBqIzERRCq9jUASBw7CFiP4k5I278DK1VCozgDj6xRwQ0Y3m24xG6Q/1piYB6PXRqexJGkDhfFxwPUAP1TeT7z2CHyGPuKwIz4FQdCWVAgjMTA+tg7/8N5/xv0PHIcfkR1SRkAnUg7PuH/blP0l6HS66LQ7wk7gXip7OVl7awAAmd7fj7t4z/v+AcVKDqZjDACA09m31noM122RFer4Qz6Wg1Hef6eMAvzPAACIuRE1LzQ36bSlOJfoIDpMkp4t3Y5ceiPHcfhnzpaGXw8ecxJlUpuGmv6vyN1lkaWBgOErKAR8oIRjAywacWVYZlMH5eWVwykZANTIPOYBAFWeZYh2RhuVW1+8GUgBVY24UIMlprErOdY09aLj/959+2QhIwgwNlHD7PFjyBeLMq0Wx04d+zdwKtYrCgGAvffvk+KB555FFTXIW7dsFkBAphiKGT6YnA/PNwEKRomp4pNRVE96/BNEdxiFbCyGAAAXGTunGACjAECWApEVl6uLzKyQOhMAIJvoZgyArA4jXZLRXUYSouYaMJjVjgC3ffHT6B07hJlKASYdUVWHosEmMq8suSZJw/ZKRdl8eax4rwj6qqdTlF9k7/9Ei5AYcwlNWBkDCtWU2ynR0nYbQbcr8VI621Lr9/R1IueTbeOZWHjpVILRgljTYzMAgD4PvCYyAEAKag0S8LUd0GjOR+oa0shaFIZxZm+6qJsmvn7//djfaknIHOMhi7ZKoGAkXHl8Aq0Wi2cbW7dvw5Mufwp27NqlmibTQJGTrnZHCgw2oo7RR0w0uNcRSjslSsroK5MAaBmA2ip15rGSAEhygTAAVgMAKyleWeE8pP2dfPvINLpqqq704ZnmW23bKVwaLtHlv1lHfryKz777avzFn74BT7z0Ilx5+ZPxhEsvQaVMyQPQbDR0k2egvTwPI+xi7523Iu62aSeA8eoYCoWSMCTqrY7o4zkV9kpVoLwO37h9Lz7x1esR2CXEboEqaR3RKe4NQ16R0I4JzLFQiOVYizzGMKT5J6VZ4C6aQQU9FDxX/p7FA69NMlMIEhuM8XGLAk46UQsbxz288TW/I4aCVCURYHBL45hvBrj+tnvwlr95NwyvhOVWF5PrZsQLIJQBAFc1veppIEJtO1z36cMxpMSr85KdE16LijVhhAGqOaDs+Hjrm18DI10S0IgAAKwxfOW6e/DeD30Wnb4Lq1JCPWrAdi347Q7+7M1vxo89/8fF2C/khMRWoCv3Kpp7Cb9Ns8/6LHyTBN0gkCzwhVZT5FZCm5XmXwV0CCwtvjU82Aq0yIgF2U957Ai4IZPkzF1bM77Y7HPqn3NcuTZ4vlUEspKtZHpw2UHWYABkR2x165tpz0+nkMqAfHn5LKlljen/qZ5T+SqQKcUaxBOQVfxnbBMFK4XZa6DfOI7je++E2V3GRM4R53/6BjmiH6U3iwJQT8RcGDTlq97IWgDAsJRQEjFx9SeDMYqk+Q+6ZCGpvVh5sZDRxL1OsVTELV7HZ2XRYicDADj8YJPPf8+af5UuoeQBNll0CSVBfRRKVbTCGP1SEUeaTTz5R58FY6yG1C0iIph3AgDgVMdf1WUPPoGn83fqMY9tAEB8ZGJfrsHbb7weeduEQe+roCdeLbzHWBMxTpXRipFhoeFHmN60Bdt27hIfIDZuvG45ow5TNqKKYchElYIRw/Qb6MwewC3f/BrGiwWJ5VtcqmP95m1oNBuo1ooiw6RR8qbNZ0maC1lwx+cWcOeePTj/gvPQarVEHtDt0HTPw9133QfPKWBmXQ3n7tyAdmsR3Z6PhcUluPkCIlKsxeA1wsWXXYZd518gAEAShLDKFUbNIGnTTV1FBrLpD7nHsOkj5Yq0Z8NA+8hR/PTP/iwuecIT8Ya3vFWxxyj5pMZbpz852oBudE04netusB6x8WINxlpe1spEUhgIAJABMG6kazIARAKsTQC50zPSjiaAb3v7X2PXubuE5i4AXZqg2Wxg39692HvvfTLYGp+YwPNf/CJZv0cZAKO15qMNAIQHrtcMgAiWmYrJr1QqmgFgihB1GPvHhljkmjI5ZW/ElCDuOxwS0k+NjZaH1MihGzsobdkNlNaxq5fxkmhHZNLExdcDOjaQqwgTJqjzOuoil/eQL5VlTSbopGiv6tygH4ofE2O0kQSoH3oABTeH9773n3DHnfvQ7+fgumUEEbEDxkUSlFH1cqvNtB9fAK7TBQCE2YEEnaCFt//NVdi8bQOYDEDwiQyAR+IrA4mzWp3MUzIAThkF+J8CAJDuzZDM0na7rXQ9tnLM5J8Hm8EINU4ddE3bGJnIjIIE2VRf6SqgtDcyYBzZcAQA0IXeCMAwZAAMKV6iDOUk0fWEKmszckxrrE/C/n4kro1H+TmGG+iwSBhOuLINWg4ZN3jqc6j9Zy58zBxrUqf62HP3Hmn4ZQoljqcOmq2WTEf5d+LWbymXWjan/H8aFXHhbTRbOHb8mBQwRLvZyNJgcdPGDcISkIL7ZAyAPhcfCrJVZny1VBYAIKFRWMKJsCMMAE77acZHBsCJAAANcw6LyhETlRMVnYNp+4gB3oko9lJI6eJQYiMHVGJVwPLYkILtuTZaC/PYtm4Spt9B68gDuOMb16CQ9OBFXRS5CSEWGrZMBkV6YooxYNQ3JB4wowyJhl5PA0mZX62RXTkt0/RxXUxnLAoWml2Ccb2e6MBUzIU279ETeAXonDkAsPq4Ze8vAwAUjdmURVyQUjYgEsFpK6ojKfvUO7oqmYMU/35qou/m0bIdfPrWm+VnYnloNNpwU1N0kO24h1aPgFNRImp47RFs3n3B+Xjmj/wIduw6W17XpdMr499outXrCQW94HkyBaW5pdJZs2DOPADU+qJhEqmklQRAAQB9w0Xf5PSZXgCZBEDd5g+l+c8aLosb5Igxl7BEsoksc6O7bdQqFaHT99st0f//j1/4eTQW53Hs8CGZ6JZ4/RRpApSiNlbGeCmHsYKNS3fvxFQ5DzsOBPzgnt1u9dBsUfrjiTFnfX5WJlJLkY2OWcT7PvUlHG1FiL2ymPXRwFKuWTb0WrIgmeCazRJyosqawVCNP7+V3wgfz4JEmRSSccT/L5eKAhZIrCZdfOmnwLgsw4e/fBj/89d+Dpdfuhthl5Mu0jb7KNWmEJl5vPWdf4/rb74DvYj3XQo3V0EQkv2g/NyzfYU51Qp0VCAOTSb55wwIGMg7JK8jp+j5UYCiE+PsDUX8/it/GZ7dQT/x5TwHUQ7HFg286vV/CaM0iR7v0ZyJlFRfv4vfe9Wr8FM//7PyHpgoIDnX/NxarpaZLknz3wc6YYBmtys/OeHgPsQpFL8ErJbzr6jsSvqmneZH6P/ZLshrXq2xmk6vAQCWNjwGvDa4LhAEIMDq6Ok/1wRe+Tx3/M6uR/XKD/4avc8Hr81PrNl42W+cCGhdDc5ma/IKudDD2ikV6420Yoml4vshHdo2kesHSNuLWN5/D/yFoyLJKjuW+GFIc2zb0pxR7ibmhiN7xih4dyIGz9oAgLoOFbNHgVIK9FLTf0aycj3iMMM2TQHDxGVcU5i5FnLfZPOfAehrAQCZCSC1/4nks6tHWykTZhhJqxg7brGCuWYb9sQ4fNfBBc9+lmi6rXxFJbNIzOfK45CtaWudmtNp9kd/f+Xj1X36/frKBiYPVwJgElzsc0Lu47vfuQEl1xFvCer3x0pFbYTdF1f95XYHbqmC4/Umdu6+EIXqOMbGx4RdJYMErkWmI7Rs1s5OP4SX+rDCJu745jUwuk0EzToqxTKOzy1i+1k7UaqyyaKPSYJjx5YxNb0ZXT/F/GITR2ePC31685bNWKovY3Z2FuumZzA3t4D5uSW0212cc9ZW/PQLnoND99+L+fkFLC0uS6QbG61cvigMWcMhqybGBZdcik0EAjiQI9W/kEdn9jiKtWkFUPpd3eTphScMsXTsGH7tZS/D+OQUrv7IRxSiSwM3MrO0l5c50HA/mAZ/OteFTF5ZY2R6awIANPPTAMAYklMCANK/kAFAMMJiCkATV73jbTh39znKX0kGB4HUzaxdyHS+7557ccddd+Gnfu5nZe0mAJAxAL6XAEB86Eb0u8dgcYJvKd8d1sMCr0mqCEHGYU+gAAA20KomlKZezH1UfSoHwMqL2W1olFE46xLA4ZS/KM28WD4R6CLTSFK72Bs48mthHEh0OIc+nsuaViXmZAM+iW0XU5xkCAJ0G4Lif+Dqf8Q3v/EdWCb7B4JalKyq9Yyybe6LjKdkwhh9AVT8LcuzVR4AqyQAcl7NPlq9Bt74Z3+Kiy+7EH7Ue8QAgNH1LDvvrGMlJpL3yVpf/ykAABYQcSSbKc3fuJEoBgA3HrWpDL4exARQNBTZuFe7kWkbfqJvYjI1or3OHivN2cDEQbkUq91XMQCyQkot8BZs6q9I/5d8U6XFHPmt01lvfsAeMyx6Bx98MAvThYhmT/BckH5L59UoVLQZ3kNRP8DN371FwJtOr4t8oSBTCIlzMdVEOovz43Hn/5PikvkCPLD/gBzvTqcjFzwfs23rNkEVsxiQ0wEAWMVt2bQZ5+06RzJtCdjQA4CcBZqvMQLQcAsSA8iJRdxXmnI2FaMAwImKzRNdX4MbV1cgawEAUsiPAACDaT6zuBHLhkCH8Typ2H4PY66F+oG9uOtb16AQNlFMe8j3AzHIGcw9yHywaACkCHB8DYIAdFclACMmO2GodFcjV92D6bLaiVjTgzldolEKp/8qiUNcjQYgTFZxqYJPGaadydepAAB1P6qmNqPFSwSZ44grsdWngV2I2FGRM/AJ+NnSfDYtGx+/8QYco5N6riSDBTIEeJ2RASBxaQnpYRrVpvGXbWLd9BQue8KluOyySzA5QZmAJ074pN5yvWBuMfOtOzQJ9DIJwIgR4GAyJSJuAQAGJoAGgcPMB2AIAIw2/6dTOGdNwgoAIPPw0A0gV7Gil0OnWRcWCadLHs3/9t6LFz7/J7CuVoMRJei2WqBBEQE++hvE3Tp2bJ7Cy/7fnwX+I9Ko6tH5OUZ7uYHGcksMEw2DxmAMrW/DzuXRTF30nApu2juLL37rViT5KmKTGkkdc0r5CCeV2gxQGhsWTmzm6cUi5nJ0/CX/fahDJz2VIAxPHied/HMmgcnlimi1QhQ9F0bYgB01cMm5m/A7L/tFIOmikHfR7vYkLmu+3sHUhm1461V/iy9/7Rsw7RyanQRufkYZFQ3kLZxuZDJABQCwWMkAgQwcUNNyehnkZUJhpz48o4cffdpFeOkLfwQ5m2ARdaGMCXTRt6fxK7/1aljlaTSCBHapiJCThKiHX/nVX8avvvy3ZR2itpBsFwE+CHzpRp4OSyS3cOrfDAK0KJfT7BjJrNeyGOHzCL5Co6ahRnE49R96AcguJ+uXWgNUA6eYGtT4cwpUKRZhSRyeov1nnjk89Xx8QmLGQwQAsvVC3veIj0q2zp6oaR78Tjb5z36eYvFZq9lW9ySTYjhN56wrhZVGYspq+U34i0cxv+9u5NMAJYs+D7GY8PFaZbHORptRt2RNrKa/ZxP5EzGwBgDyCd/7EJTPmn+CsKHvK90/aSsEXjUjLgoCYSLxOQliEgDgnwVI11FaJwMAFINIG3MOmn8yD2g6SYsKNX1z3LxMngPbQde1sfOyy1DZdbbS51p5kfMIoD0CAmQfbU2w4yEwAEYP1fA5H9sAgCUTzQBhYwl377ldAICEkkmkklDCtAfWVZx6t8MIxbEJSR3avus8+X+68+cpr0z78FMTidDjyYiMYcY98bAoWhG+/blPYWO1iKjdQmNhWdiR+UIFO87ZicXWvMRZ93wC6SwpSvj2DbciiCGN98bNm9DudSXN6eixWaGw33vfPoyP14Cgh6ddtBtm2BMj5gVGCeYo8TRlmt/udgSgdMhOdD2UauPYuvNsVDdtBDzms9PJlDRwTnoTlcik8+HR7cBvNfHK//W7WGjU8ZF//xId6oQ9wHWQgDr3CsrVBhLeh+FIvBoAELYfZVgaAKj24zUBAHqgSLghzyVvJgtotJYFANh9wXnodFryPgmX8rVyLqPnUswePYoDBw/i8U+5XA03NAAwCiTKmv5oegD0mwj23wCjd1yM9RiKlUY9YfvSWoSDNJp/Zgw0VTvSc4X1EsEr1RfJdF7SAJQnW8yUI68G5Kbgbb1I0fyNIkMF5fzx+WJq+KMQBaeAiLJv/qvHAUlf2CRkYvG1i8WqAAUc8EliS59silDFCMcBcnkX6HTxob9/H770xWvgWnnkvZIki7G/46BSGLP9PlodymkCkXnJTiZG/7x+VKKcMh5c6QFAt3/TMdHoLOPVr/3feOazn4Zmp4E4jR8RD4DM52l0z2Mdm/kArLl+/qcAANgk9rqiQxp1PFTFvnLwX/G1GvEdmegL5W6FoZYqbIRKqemRcqB1nJ0cXJ2jLsWHhpoybEuAAD5cxw2y+Xe9vCBWfCinW6PGZGfSCH3/fnc1f0EXhApWkeMpVEfGeHH6r6M4pGGxgLmlY7jjrjsH2cRZw0m9NqsUNvE0Wckicfj/skkYBpaWlnD4yFHkqbNutwf5l5s2blK587qgOBkAwD6B7qziEmoYuORxF2GyNoGg6wv9n9+c7hIAgJ2D6TEFwBWH0AwAkI1HR0GNTjCyGzK7AU80mZJD9BAAAKFsqipXf7YECRtR30dtcj3m5pdQyhfhpjFqDnDglm+hvu822O055IIWCiap6CqOUqy5GEEoNCxVvLMpzhVU4Sexmoryom3iMmBr1ZXG39XRmER81fS/IwWnHHe5GVRjoFgA2fOpRuMRAwCyGKqRwp7vf0CP0n/P1xetv6sAAJcO1DRBJEefH5EZ6paHxPawkPbxzYMHccv+g4hMB3mviKTLmNEQPt38CwU0ljoYr03KhlZvLiNX9LDtrC0YG6d/RQe7duzArp27cO6uc5Hz8mjXW+i2eyjkCihVyugFXS0BOBEAwOnsEAAQCYDB5n9tAOBURfOguGa9ISZeNO9UlPqhkaf6e8bTTU9MCk0+9nsSudPvtPHBD7wff/HG/4PNUxvQXK7DdZk3HcIyIvjNBWysFfDyX/3vGHOAHNMEKCNo87ogSEA2D12CyQxgIxrAKE5grtdHXFqHD//bV3FoqYfELaEvU3o2ogSSJMBRgAMZGpA4yCk1m06DRaMrYK3SYipac6NRlxilQo5mfX0BihWLyILj5BD0+siz6A3rmCiZsKIl/Nav/hwef9EukWuwmZ9fXMbEuvU4cmwJ0xu24e1/czU+94WvoTqxHo2ei7jP6CmV/CLHPkuJkf2AhduoBECOsD4FRIwKkpbhUnaANn7jl1+CJ1+6A2ba1AAAQaUy4K7DK171J2hGHtqRhb5Lx/kEQdzFS3/mJfjdP3i1rEO90Ecun0MYhAKCyvths9kHenGMut9DKwrgk5HFRl0kUIpNpLgoQ4+MgTZ9YP6n3nbmGyFLkZ7kSJ6xpv0TZCEYQ+0//RayhBNp/uWQKENHvtrpAgAn2t9kvk3Nut6CTga+rrU3Ku+Dkz9iTQCAV6Ppqf1Js6w4NS3QgLUxj+bR/ejOHUbFMSQKzNAmqVx/k5hGb8wAV7KJE32pIcaD+YErAYAHCwiVV4bafynBYpPPnzRmlS1nUJioVB6Cd5mBLlM6qB/N9ljlUaS3nVXHaXSekl0H8vxcVyh5pJ5cjpGDBjm15QqiYgEXPuPpQCEnlPSUF4AGANbaP092hk7FAFi9Dw/WPi0BeCwzACxOTfsBlo8ewpEDDyBP5k+vixKj8ET6aEi6B4F+g4kqlott55yHwuS0RCYTAJWUFkqkCVBzD6A5GyNW4w6cqI1i2sW3//2z2LVhCuj1cHDffpnEBn6CDVs2YbmzhFypDNMqYGnZR70V4+bv3i1yyXypii1nbcO2s7fjyOxhFfV8/BhqEzVpyrgndA4fxLaZaYyVKzj4wH5ZHxjJPD42LnHP1Lk3Oh30HQt1vwu/n+BJV16B9ZdeAiw1gPw42eMKANByXWkoCQbkc/jTP/oj3HDzzfjXr1+LmAy8fB4pmS/a34hGno8GAIClefEAWBsAyGspm8DBMDhBN/tYqi/g7e+8ChdcsFsaxYFrPtdLgnlhKOAh/Y3KtbEVDIDvLQDQgr//BqA7Ky25bTMutgeDCVSMN49TSdMSNlk2aNWRf6yX+F4ti0AV16UUlkPDaqDH5JviNPLjW2BO7hAJXGyWEBkeUkmpUZ4JadBBidtXRAlKItHgjIdkX8VEmyjqI+eVZQ3iOmGbBmxOMoS2JCHcAA2buyE++k8fxWc++W9wzRwKlB9GEXIOmZ0dceuP01T8nVodH6F4aqlanOPBUwEAtmdjubWIV7zy5XjBi35CzC8zAGAtie1a+1b2byuSuvR+wc8qw7xicU2/GClPTudFHsXHnLEJIG+OXrspTVA22RHaIk/4iHncys8w4LiuOAIrAQC9ifIiHcSksbDUlFSJslBOl8OvkRhAPUWTAkPT/+n8TwCAjRdvDm66zPB88Bb/KB7xR/mps8U0o7ny/0lHpeOqGPmNTMpYNOzZuwcHDh3Qhn50pSUlkZobTs54wzrK10FkHYqSygaVi+CRI0fgc6qqC24uijt27FCUH3ldLQc5iQeAGGNRBmDQldrGFU95CjzbQSDZ3bzBSU8iTXcIACQaAJB080EM4Er64ugifLIYlYfKABAZRBZnp/WSjCDpdpdRm5zCUisUejgnhnkW/p06NkwUcOe/fRTJ/H5YrXmMuXRkVh4JXGjpSUGklIwUaoDZCMtUyrZRrlZQKpclhWFgtqV6wsH1qiZMpFNpx+kkVU6prbaAPZyK8d5RQIz6zj531mw8UgCAvMeRYjm7p6SI1re7uheV2Z9kkZu26L9YgFMCwN83wxQuNwDTxVyU4DPfvRX3LS5RbIg0IVU7FaDJN2LRUTsW2ShMq/DR6bWQKziY2bAO5WpRJC4iV7MsrJ/egAvOvxC7zj5XYgKTUDEsdAiF2qTErZ0/dZOoXfp4rJQEwBkAAFkMoDQPI+wGOUVrmISN3v58HU7q+MXWegUAoJ+DchrG3wh9W2jc9Higk20OP/HMH0VvsY0kIGXYQbfTQKXoAGET/e4S/ssznoznPPXxcCMfRbMPp99HfaGOuWPzAGyRC4SdeXSDHnLjM5hthahu3oXPfv1GXHPjnXCr6xBJ7KaKSpO1QwMAlFIIdZKlB4FUyi1clflLXxUx36P2POcJO0iafp53yodcTjzJGqV8pow+NdmGj4IdIWzjnbucAAAgAElEQVTP4keeeil++9d/HkcP7kO1wmZIyz9yJfTCPtx8Ge/7wIfx8U9/GUZuHWJ4I/nvaror8a/6mhQwWtPkM28AdReZsK280Pg9w4eDDt74+t/BWZvHkQRLwqYgOFcoTyJECX/4xqtwcM5HZJbQjW2E/RR+0sILXvx8vP5P3iBFEMGUXCEnoEKWD0zjzzBJ0fB7UkR3CKqSNmqTAaOomnLvEOSWIoIFjppKi2xmYBapfQ6GRLeh5l9fWAQdOKUqeDkxIePEm5P/zPgvYxLIxJfAIBuOh70nKVPT0cb/VCDA6L2hgPoBb++kTfjJ3h5TWBKa/0U0XYuE9i9sq6SLYOEoFg/cB5sSLEpXOVlP+8h7eXFLD8NY2FZ0r87u31GwONtD1mpwFbF2Zf2RgTPy9wR9uh0FAviM5yJTRrEZeW5p0Mh9j2AYp//1el2uWUqcJGFHewGcDABYeVyG10YWPcnGngB6K4hgV8fQtSyMb9uOmQvOR8hCnXURzXRPAgDIeqwHL2cKAJxoXRxKch72BXhGvyjX3xmkAAgAkPqYfWAvluePi89M5HdRq5SFgcf7v15voNUNYHo5HJlbxNN/9HmwC0UECVAslISdw6soYi3ACSylSmzm0h5yaRetw3tx67VfxqW7zkLa6WDx2Dz8TiD56OI+X7DEuG+5TvM/F7fd+YDEq3mlcRiOi+mNG7D7cefj2PwxudYPHjmIyalJAZK9tI97v/1tpJQnCFhoY+P0eri2LWbPkttOh3dOlPMeWpGP5V4b67duxsWPvwxT6zciTV006tRm01OmK5KWbpcSMwubtmzGxz7xCXz6c5/DZ6/9uvgS5UoliQEMtbk3PUkeKQAg8wAgA4AAAD0AKmm0BgNAAQDqGlARgIyGXWos4qp3/DXOv2C3yATJXJOEAILc9ClifZwkQnWnkaOkHHGQpR3+R+ugR5cB0EJ8+GaknVnxkqAMgACAVCpkOXJf0c7CKwAAchp57bIKcHOI/VB5rEnEdx+tgN4761Gc3gkQADAqSFFAj34iJuWb/KypRF5aQQtssKXQikNhIYqfjWGJF4VtMzUs85fhRsaBHQ0XQxVNy8SJIMVnPvIJfPKjn6JRBlxGPkexMDcDv6MZACnaGQBAtYL2jjsVAECggu9vqbmA3/jtl+GnfvrFWKwvPGIAQHYtZGul9LCawUUAYM3187ECAIxe0KMbIm/cOOjpBpN0YzX1WW2K8OBVeoh7yI0nzfyQhibPowu2YU7xEGlX00zVDalIJE2s1jnVUlZIo6Q2Wst2B87/9AEg7YU3ptyc308I+oy2L30EBhIKEdLrZ1RZn7ypg15X6f37fYlnJDLFxbpCh/+gi+tu/IZMrVhsjJ677JxzmkUkmBczXWe5qUlBbZm45957RXvJjYKUF8b+8flZkPG9ZDmYMi0Uqr5yzORz8LxEQSQT816nh93nnIuzt5+FpYUFTNYmEfh8z9JuoG+6IgHo2zmknEiSFSDIJqXRwchE72Ec0FMwAEbfMwEAfrGQU8ghKehdaQ4jg466/GZR30eOecBxG1Uvxl2f/xeYjWPiB2BR0mKYCEnPYjGYxbOMUmJ57rQEgyAA9fI8ZmraptkHorOWpFVZ6Nlw0JmW9H+ip5zyyUfLxnPZpDC7QjRAdsYxgGsc8lMVrvzsnuVKTB2ZhJzkeaRlJ4ZQIoNCCf9yw/WY9UO0An4eByTzCyuFUjXXRRyqiFCmWST9CL2ojfGJKjZsXCfxcpyMd9rMeqdvRR7FfAnnnnM+LnrcxahUq2i2G3LtksIXBzGMlEZ2lkywmXPM9qRQKkmj22wH6BseSpUJGEZONiQCiBkAJqyaVYZia9GhBQBQXGxVhKxgACjqPZtmKcRi1UDTyI3rLrXEcTfCky98EibHJlAs5tFqLKJccBB1l2GFDawr2XjTa16Jo/ftwa5NG8SlutfqYGFuAb0u2QIJii4jBEP0vRJasYk0XxM5wD985DPomTk0wj680pgYQjEWNNGbfLVckMQP1yuI6WLmhLsC4FgxQc1A3+ExkqKkb8NknJvDKKk55K0ABSfEO//6jWgsHMXUeFmSEOrLyxzFw82V0OqGmFy3EV//9i34P297N5z8mDhtk3qYK5Sl6YmTvuhYxUSIzvtixEbttSWNMZMHeOgJxjH72Exb8MwePvy+v0GvOYskaCLvWfDDUCKQ2qGJT37uWnzkU9fAKa1HbJRBIVWQtnDFMy7HX73tLTCZ9720gOp4VV4nZuFsWeKu3egw7i9AwD3TNhHpeFoyQITGrbYz3U4OQTPpIwnGatq4aiDFLEB9JmE/0U3eksafRZNIMfSUmXpzZRCqTOmGUoKMOj4EFE90K5+MQSUNsuwDyicmM5FbrSVf6/ofBTNPtoxkBdXovZX9mdGccIqisfdI8zcC5KM20sZxtGf3o0vtv9lX2eQaRNE5CgPjX+UXpFaqNd/rCd4gjyX9LAZMNxbR8qHY3HNviNFuNmXCJoCYxN6q+2AAHMg+wuFuT5J02DTxmuFenJnqrrWOZteNAol0ALBIA4T3IRG0Zr6AFiPe83lc+NznCnBamF6HBjPqTVf2IAGERowAV69jawEAo4D7yda/1UCK+v8fLAmAmuYpZlwWAyjXhfapUuchqzfJsuC9F2LPTTcgpRcQG3LG0NkW/G5bzuORo8fgeHnkSlWcc8FFaPohpjZvQxDGAv7nTAvtThcOXfWZrMTmivtY4zjWj+dx/ec/jg0lDyUkqLoevvCZz+PcXbthmnkxbM6VPXQDApUeHjgwh6V6BDs3hmaPPwuSMPKil7wIB47sx9jEGA4fPQTbtdHzA2xfvwHXfOJf0Z5fFMCQ1y5NTddPz0izvmnTJgRRjA6NczkhJl0756Abh6i3W/K6y8sdMZJzxCfKlEETh4G256BYLok5HyOl3/GudwkDKj9WJSIv8dECxmo20urr46Hci6yVxC2eNVM/gUOX+l4b73vrX6AQ9lCkmjXhsNlAaJdxz5EF3HLfATjFcaSZwSrlsEmIkF47RorXvv41uPzKp0gNYDGpQ8xkDWmshQFAc2cy3vIEnwVJGkzZR+8VVdbpe16u+ZGZrx6U8XjxvQvz03XRWlpCuVqVBplrQK5QGKwh2Vojj42WERy+GZY/jyhmqhGp/4pmr/YLsvxUco+AE/LGhhIAtegp7wJKrZWvj4sgdQC3huLEdljTuwCjjL5RlJQVVaOwyY3lWrfJ8B5ICLJFlieWAzwbScQBLmMfWa/T3VabADJykH/Fc5X08fmPfwbvf88HUXJK8GwPUTcQv6Bety37KH0WKJlbbrQluYD+QXKNiAeAkgCoDVTp/6T/0xqpuB+DKQA/+dIX4zdf/us4cuwwvDy9fYJTApyn01GMggCS2sI4a8dBuVwe9FSDwVvGiua1ICa2318OwGkxAE5G4+LNFgVdAQBYpAqlhLFMmaZRb24nsRXS+L/KMc42YIkQ1IWK0urp5n7U5C+jEw9OuDpNckxlQx8WU8zIpuM/I8LoASDFoNTc2U15Oqf4B/cxCnVUDTZvTe0jrSnfqejTI32h+4EvkwWeK07VFuqLuOmOW9CLqNlRxkSSnT1iiMTH0mCMzAA2SvzJZvTw0SNC++frc/EiQDA2Nqaz13kOU3kcf1+MwVgoaTlI1iyQheHZroCCF15wAWrVMSnS6dBMYSqpcZzyiMbMzokRIBkAbP75Le9TdM8npnCe1lk7BQAgRZ6eWBMAkNccaCVpWNcTElJEvTS/DRZUfXhpiELcxXifFKYYt3/ynyWH2kki0f3RzZd0fdqXKVM1Hf/HPwxjE4SJkbnoE1kVbap2DZfpfpzIMeOUKaDJFKmmcSIaMLqyc8NQd5BanFcUk9y0HmUS0lrTRRUDaMPJuYht9d4Kpif69G4MtB0PH7v+2zgexmiHXFs8AQgEACAewvxV6stY+FopUnF37aJQymFquoZypYh6o46pyUl02SB2fFSr47Ihcfpy1tln4dnPeZYAYnGYwLFc2IYtOl0W9pyqc5Ngg9s3qW9zRGNp2QWEsYlO15f3/rABADX3V7In0VJz41IygOxbtmxZsNR1yHgfnk8CPomf4O1vfju+8vkvCdWelP6tG6exdPwQ7LiFMTfFr/3MizCRszBZcFHg1I8oer2JdrMt0X6uFQtwG/ZJ8UzgVCaReFXcdPcBfOG6G2GUaogtD/UOP2tO6PzclLnxeq4rrAyu+eLfsHoz09efXp0HRUimr+a+wCK4Ui6h12kgCVqoVV10G8fw4uc/Cz/3Uy9Afe4wxko5uc9lSG67WFhuSoJAYhXQjCy88+r34oYbb0KxPAbDdBHGPJ4scrnOlYRpQ6CSPh0EvEjjDAJfPFHGy0UcP7of5+3cgFf+9i+j7MXYvmkSca+FXpeMkrxkVnP6ccN378M73/0xmLkZhGlFKL2x0cFZ527Dez7wj2CodaPdhFfIKWd57aHSC0IBi3pJjJCqNdsS6QRPK13cBwDAyL61Yu2S5lFT/1W8sWYNKL8dHk8W4B59NRxHpv2yu0mcgE4GlxtxJV1dTUCHr3SiRjNrwNX+Otyns2dTiQXaFHWVk/zpFPGnYh+sfv0VDSbvSyuHNAxRNEKM2Qk8fwltUv/nDwHdpjiCC81Yim1VIA6OQiZbOgMAgIwL3j+yBvG401choi9MT9ZiAjAC8GmWljrFSvLF88GGgkX+3NycMJsI9nIfJWtGQF8t1ZCfJ6gVM/8GNfXntyr4+TlFsEOJSa6A450udlxyKSpbtsAcr2G524WXL8BMaKT8QwBAhhoPEQAQ/bGVYt/ttyIWhkkCI42Qp6Qj8OUczx6bkwl9sTqObTvPlXV2fN0M/IgJKaHUAgHB1WJRgBnSqw3GjyYd5OI2vvixD+DcjVNYl/dgJym+8sWvYuP6LShXJmFwTctbEte6uNQVAGC5EQsAIKbJuTzsnItn/ugz4eYdHFuYxcHDB1GpVhBEIXZtPQs3fPlruOWb16OUZ5MZC3uQLExeu1zTyUQMOAVntGvehZnjukumgnJp73QC7c7OQZPaS9gYT0xNYnJ6HX78vz5fTAovf+5zpQ0gE0eaSIlHZl69DmZdtXecztqRrVynAgAKlKyNAAD3Hl0UAMAujAnLVCKJLabVxQICJIjxuj98LS6/8nKEoS//JnUUzchZ0wZKSksZo507MwCATAnJkUwSMRm0Zaih+ik2+WYuh/rcHKrVqhgyxgRXxF8ighksIjx2O4zeHJKEaRSsWzj1VzUx2Z1KHTtcOET/L7pplX5mcrjGKoQG1Xyc5cCPbRi5SRTHt8BYtxMwSqzMkAoAoEAEw4gUe0UkRPw7UlqzUT8BAK5dHKSobCrR8kkhymhASg7oucDMZwLwMb766S/ivX//fuSsPGy48Ds9FHN5xb4gOGGZcp8sN9tqeGbnNAAwjAFcCwAIkh5e8KL/ile88rcEAHBzrBPU0PNMv04EAPA64ZA1G6o+uCdWC/tjDgBY8UGoeew0QSp0pvVXuczDDUU9PrsAV+9gqimRxl3rlNlcydR1wCQYmupkJ0qKAq2XVBu6lEQ6Y1xtrGrDpAdBCtfLKVdT25X3wsZS6WJUa/TY/VLHNmvY2fQpT6hE6IVZhAkbHDb8RNKyJpKL9f7DB3Df4fvFuZoLnFB0uQnq6RKPC4sTFiStdguFYlEa0ma7hfvvv1+afmYws3DhxU5wQZgcmckRkVlxBHUEAJA4JC0PkSkHZyJxH7XqOC6kw2yailbYZ2Nlu2L6xsaLAACn/9zUYk73OAXWzsXKnfzRAwDEf0IDAEJW46REU5yVqYmiyVGjTj2qyBXofdqPhQWQj9sYo0S5fgw3felzKBNpbrfEjdtOU3hkwOgCUtXssiqoq5vPK27pyj1fjq2ccnXtKidpBbKw+Scq3RfzFcUMUJf3oKwfgmODC34VIv29vhG0/IO6sZCxXaaJkp0XCQAZAIsp8JFvfQtzManWlDMoAEAMEk1q1jjFVTKHmMg9NWUG0eI+quNlzKyfkqWHLCPKLLgJtVsduWbpB+DlPCngnnL55bjkoksFAAiZMc+GkfR2UvzoHE7NsNDgXclqZnY2HehzhRLabIa1BOZ0p2bDw0yNntqQs+nSagBA3S8KCJXrMPNCocNvbMAOLVx0/sWYmKhJwgcpqHYaYP1YAQsH78WPXXEZXvTcZyJuLmCylIfB5rfTwdLSsmg2qelnMRFpX4q+VxTHfbuyDn/7wY9h0QdCK48AdLA3hK0RxSE67SYmxmsIemQSnJwBQFnLKADAP2cAAD8z150CHaXbTfG/KngG/NYCxoom3vzHr0HBilD2DHgSuddCx+/Jce/4LJqr5CrCT4BvX/8d/MsnPo179j6AXHEMxfK4MvALU4Tk28KAJ+kvTB3h/sLntBH6LZh9H8946iX4lV/4KZhJGzazhclqyrli6sfJVWRaWGjH+P3XvwVwp+HHFTElNVzSQA18/iv/jtQ24CchDD4vmT6Og+X6sky7fE782ByyYRQAQNHVWP9ku6LetVb+hdb1q6aOEVtqf1QReMwcdqUoJRhD3adAR+ILokyeVFM62DlXNJSrsb+1AABef4N/HxgOQq4bBUA/2EH+VMvJw9l5V0wKCT5bLtLQR8WKULNT9OtHsXTgXoTLx1Gg+SMpqZpmrVrvbAKv3t2wWnh4DAD6YSjwfajtp/9Kr9OB3+1Kg6+SZNS1npk1Zv0OWRts/pvNJtavXy8rAfdR7rucIslx1Qfy9ACADGJgk2ZJ7jyDwSIvjwuufBpix4U9NY2js7OYmJwSqq0AUD9kADx0AAApWvVFzB46oPLR2ShHIYp5T4zR2q2mNCtOLo/qxCSmZjbJmpErVRClUJNyfXZpxNqlgaBtCrW6lDOwuPdO7L/tBmwZL7H9gt9oY9+9D6BcnoBNfxbuBTYQRNT210UG0IscwC6ITIomucvtBiamJ/DUp1+BGDHqzTqCMMDhw0dw8fmPw10334bPfuJfUSoU5TplXChrsIlaTR4nPn+UNsUROqGP5XZTpv9+FMrrFwpFSRc4//zzcckll+Dss8/CWG0cbqnIxUn5AtATIQoBTnSXl2HajjJKZW2zYjo+XDEeKQAgH3QxCgBETgUDACBflSm1LA/swfsxojSUmLjXvv4P8JSnPQVB6MMk4MH1VGJuFQOAADw/A5kOZ8IAaDUbGJuYEPmXz+Qt7aHDmq5UqQi7SSWhqZhkWbM0zRzhMnqHbobpLyBJeioJwCQIpRi4rK9Zyw9TAJQnjmIBqD3RNCjHezAAQBNAAgAmZQAoAQYd7Vn7qBQBSg5Uwy0jLJFbiouNDJkyBgDZalzDpAhTqy+RmH4sUoV+3EU/qMNIYnzr2hvxnr//APJOBY6ZR9ANkHPzMlwWjyEyosII9WYTYUzvNlcPtxQDbi0GQJRGYnb+Y//lOfi9//1KzM4dFRYMAZ/VzJNT7Vkn+veTAQBkAGTDzlEp8mCg/qiP3079aR4SA2BQuLGQYROURDK5IQCQVS0CAHDyo3WNQwDgRCCAimeSC1InBmSGZuq1smddVSqMSAAYcaNmIgpkGtD59MuxeM/ni8jlC0r7n/SloOczK7rGGTSPpz6+j/IjSAlXTSlvLjYt4uydciJMaUYgx7fdbkmzLm7HYjbnYnFxEXfvuxeLvTpCTtGFzpgBADy36rhQr5tF//lhADfn4b69e2XzIt2feko6yxIk4LnOYqtYYGeLlTLDUs1otngJMsbzFqXYsf1sbN+yVRbVYj4vHgA0qSFjgy75jP5j808QgAAAUwCy7GKV0nIG5/A0TABHAQChSQ4AACUDEKCJiyj9CrQ0gUUnjaeoQWWEz3Q1D/SauPHzn0HJBOpzs9g8OYF+uy4U1UHzP9IOyr7Eia+mUktsF19/hAFj246kOojDNGni2nlcTftG7xtNdR3xEBilMz7KF+oJnz4zf+TWQQYAm5yC5aGQr4gHwPEowQe//nUsw0TYd2RyLwwAmh2SQkbH+YSDVwdR7MsIzHGoSQ9QKOWxeesmlCpFzM4ekc2aQBXlLDyeuVwenW4L09MTWFxcQCFXwhMufSIed8FFKDPzmIWxYYCsGRYstsOpbg5Jn0Y5LNtcmcAwdSBLOHg4AIDcr9qULgMBMgobf2ZaegJ38vwZpiNGXyZsI4+3vunN+NCHPqwaPspPGMnTmJfJ/7ib4I9/7+Woz+7H9FgRFifpUYhjx2bFnIz3IMEjXi/V8RqaHR/L3RDT287BN265C1++4Ta0Ehu58XVoBhHCNBWNO/WeLBQjn2Z3yh8kk3EJ2USDVDQ1GwIAak0YMgC4FnEC5os3QM5z0W7VUSvn4TeO49lXPB4v+8X/B1FniSnZAlbMLc5j4+bN6IYRGq0u+pYDr1AiHQRxauLuvfvxgX/+GG74zt0Yr1VQKFYR0DWoz+KNmvhYIjL5Hot5F/Nzc3jV//p1vPAFz8aR/Xdjy8wEes068nZOroHUTNHjVIjnOVfBr778dUjNSfjxOFKTxqQxGt06rr3xW0KRFWaK7aIddWVawnWW16tIziRz2kSfGlIdn8eoNlGBqL5tFSCtjf00h4eNPSc1LJpFO069f84ThpVE7/KOJzuJBeNgVxwpqvVrjPIA9Co9aIblHazC6Vc3/wO6v1IiaEadhi9GzD4f7TWFe4lru3D6EUoIkAubCOYOonnkfllrS66arA0P7kjEpm7aFT9CfT2UpkMdSpoJRgJuC1uRA7Ewkuk/Nf/cz9S+qvY/SvEG97NmN3LNPnr06MBAl7TpzFBXYgp5vWTv7wQMgOzfVBxyprVVpqKxYSGyHLSSFDsvvgzljZuBKoExoNHzUSiWpFb4IQAwTKh5KBIAYVwW8vAX5rA0fxyL88fQbTZQKeXFq4WyJdZaxXIFE+tmkC9XJco4JcvMsIQuz2aILB4Op4ShyWFJzJ/AnV/9AozmPMYdA2m3jSYTACIDuUIVpqtkaQZBxyjGvvuPIIgsMUTt0YzfzWN+eRkT05M4cPQAztqxHbliXhgGY+PjqNebuOC883HHzd/Fbbd8V6KbWZ8R9PZ7vgBQrf9w8eewx+beWSljcmYaW8/ajt0XXoALHnchJrdsUUU3TeR437MY0zR8nd2tAIByGc1js6hMTMLvdoQhQBaj9AlM8BlhF2VrxkO5F9diABAAyHNIFDOi1UTsVnHf7BJuvnc/7HxVYurYD8iU30gRJr6AAH/wutfgqU9/qvgm8Jit8DUjYC4AgCON5JkAABZ9WnSCGu/1/NgYEnooFApoLy7KmlSenETQbMqfc/k82i1VzxtpC73934EZLCCOe7AtDn9IyVfZPdwP2O8Mc4VZf7Ne1QCAlB4qwSBhXSAMABd+TJPbcQEAnA3naAbAKADAplsBAKyDxMAYsUoX0B0YZdZ06rdWAAD0QEnFOLvXbSJsLyJuHpOaZM8d+/APf/dB5L0aXKeM0E/h2PQai+TYs/4hKNJoEADgINPRMlz1mqcCABIjEhDsdX/0GhxfOCbnVNnwntkXz0kmac48e2SYSh+vcnkomR4xsX9MAQByk2oqf1a4iX47YgwEY+Vag6Ilm1SpzZQglDJEGDYaq0EA6nrVRZkZlWW560LJGmx4w0ZmlD4nysYTAABZAcPfIiBB4z+PLtRyoRO8IKKkplYiOXjMfo2wGYTwp/K6qdONQkVxdRzStDrSrHN6z4Kck6n79u3DvgMPwDej/yA8cb6p0E22GGxwqSvnueBCQ60v9dI0pOOGwPgTLkRy8Vu2AAC82LPrgjICRY1UPgAsWjNfh1GtMBvAnOngovMfh3KxKEWt0jrb4gGQL5RU5IfFGC666HorAAB5/e8TAMBFSW5kfXkL8ESZg9YfCcOkD+RsC93lRdTyDspGgvbRg7j285/B2RumENcXUEwCSQ0Y3fhWG+qNXp5yPw3ocoYAMPJetMaUMgWhFVGHKnEwinqlgLGV8pjvJQBw0phFxqOlMfqe0k5ZEc2RqjByJdH+f+BrX0OTcYmGJ2i1yyzafopAKl5l2sfJZ5xEUv26noUg6MLNOVi/cQbFcoE+kpIQQISaDsj0wmi2m6hUSuj3A2yYmYHn5LG82IAFG+ecvQu7z9stXhQsfohg+0ECGmk7bhW5AotoR1xpnZwz4jq/0gBwlL584iVGsZ90+zF4yCgvKaOmjvqqqOdl7JmBoNkVt+dnPfXpkutNPZ1HqmWHHgAuOscP4k9f/T9hBg1MFB04ZEikEebnjqHdYnYzJQ8sGiLUxqpqg00NpG4RsVfFV79zJ27Ycz+M0gRix0Oj20OhXJKJCNcJ7vnZWpqh6dm5zgDB1ddvBg7ws3OoQVmR8hKwxcRyoloCuK/4y/ijV/02tq+vAVEL5aIrRo8EXYKYsBGHS55IMTwyvNw8ukECJ19G149x1z378Lkv/juWlxpo1BsI/VD2lNrYGM7ZtQs7d+7Ai1/yk+jU59FuzMJCIDKJsNsDQhPlcgV+3ENiKYAK+TJe8ftvRMunideEmG3xgl3uLuOTn/8M1m3dKHGWBJqX/IawFQiUKpYWj4IyJ1QFk9ojFV9u5RWg9i8F4CnqOGnavKUT+UkzSNJDqfW3LTafOiVHAAJlCsrrJdOnq2dTdaD6OYQGVeM44B6oRnik0cwa0GzCz2mMgP9kc8n+Tgrtg6/u7Fo4VSE/BD5OvQmvfi4Bu0xLIv6coIFo6Sj8uQNIW0twYh+uvhCHcpqMN6ilNwK8DCUBp3qvq99hBgDQxE8iq9j8d3sIez3twWIIiERmHQcNnGbJnuUqIzH+ef74nDRb69atU8bJlB0FgeynBAKEBbAGAJC9pxXJEGQ5svk3LXSJk5arOP+Zz0I/MWCMT6DXDWCQDSmAopYg/ZAB8JAZADz2nM6yhiXALIshGbFRgKX5Oey54w6J25uankZtagam48mAIEi4EzEFiM7onCxzX571mdEAACAASURBVOb0qi+SAJPGlN0Grvv0v2DKBcYcE0mnjeOzx8WDJiEDrVgT3wBWb/VmC3vuvh9BRGPAApI+pQEFLCwvYXrjNDp+BxFZTTTsDgLs2nUO5o7Po93uoNfuimnfsWPH0O31pE4877zzsGnzJuw65xzs2LkD+WJRDImdQkHR1VOazTECNZTEkwGoxcVcmE3KYJtrBZtzl4aWYiQ9lDDSr4ggvGIOZ2zc4R32UO7FUwEAOUo1NACQeGPYe2wZN93zgAAArCnEJ8ZW7vRB4iOIA7zmta/G055xpXgC8DwpjTz3K0d6H8rIXMZ3SgGqFs3MaG90nTiVBwBZjAQLpU5OU7nnb7rpJjzzOc9Be3lZZLc0B81y5XlcM7ZODh30jt4mAEDC2EgjERZAJgEQyao2AVQcQzVsYGQfmZKyI5FZaZBVGQt4Q5q/n9hInTEUalvgbjxvBQOAE346cwkAYNAcmWAWn5XAgprGSzsuHgAcL5ClqRgAvE8EAEh8NBuL6CwdQS5cghEGOHRwAe98x3vh2DVYVhm9Hns06vyVLwcTBgQAqDcUM9OyxTNKJQrwKyvEH+wBwHNIrd3Fl12EN735T7CwPC9MBZ7XrLc99e5zkgpuBADgeVEyImXey4ETz2vWN2eDvKwuVKy+E2yeD/fNPIzfOyUDYBQAyIpR3rQsbDhlRsrMdmpC1IHPPqTqOkYh61EgIDtlLCCoWVENolyQGhnnhqpcy4efaugWmiE3BAB07uMIA2AUACD933Y9RQEW2rjO5qSZktDVH+sAgDbVIouCOp6EixNdYpUjJ4sTIs0sGDMAgAXgTTffjEXSwawECR09MwBg1HRKT/XEjMhxkC8WcOdde+R5MuOnyYlJAQn4/FIUSvwNm1A1UeHf0xmWCwwLoUzXKOe6b2Cmtg7nn3OeFEpFMgqY+804kjAR2UbIzdJ0pPnnd8TYOC0B+F4DAMqvTRXZUgSrlU4TSxPJG5cFluudIKAsLi2J1Vk6ehiba1UYrSW0ju7Hnhuugxs0MWX14VKzNXKhDzY/XVkPEMMRgzm1CfTFpEwtf8pgigaDEismk6+h67/S/+tCf8RsbMg3fhirx2n+yoMGmyO/J9QuItY5RXeNO6Fkx9L1f3+zjU/edBPaNoEfAgAO7ET5MISM7DEgJlbcYMQoRg8gojgQ2h6n/+vWT8LLOyILIEpNml8YBVoWwAPBKTgwXp3AZG0asR+j3WijWh7Dli1bsW3bNlTHJuDRgT7oI4oduLkqHLrX08yRyLnImFYWMaPnbM3DpI0ls7Ut84PIJrOZxnvAAsn8J3TiLWU/PIcfet8/4w9f/wbMTK1HGjD33IQddiQL/ede+Dxccu5WodPn7ASOmaLZWkZ9qYnQZ7KAg37YlfxqmmqOTUziyHwDudp6NPp5/PNnv4T7F9rwxibRoxyCkgSJq6L8RmlnVwB7fEuafr4yGlYdiSEDgPREZgGT/pogTph/XkYaBtLAeWkPOzeO41Uv/xVMjefRqR+Hm7MQptTU91AqFeEwOSMI5X6TpoeaQycH22MhzAkZTV/ZDCt6fBT4EpHJyTlzuGdn5+A6BlwrhGsmaCwsoFauwe7TKyVF1A9heCZCO0Jg2Pjrd30Qd+1bhh9NIDUKMOwY3biL173pDXjmj/8Y2izJbWChuSz522ToZAkTqtVX2n+d2jeYHEvhtIKdowEAoXKqya7YKhmG6Pwl5o+aCTHM1WiCflJeKwIE6tQWqb9WAwDahIg6zrUAAIkj1c1h1vxz/VeAgEoyOVENczoAQNb8P5QSaLQxsGke2e+jQFfp9jy6xw+IAWA+8eHS5ZpRZIzDkjZXF+rKGlgMrNRh4zo9ZKud5pKm11zZLAfyNnq69NptRH4g50mcuKUYVEUhAYCMystzwoL28MFDmJiYENo/m6/lRl30vuJzQoo0gQL9pk4kAZC7f4WbNJt/xUgLTRu+YWLLObsxft4F4gsQMf6NKStk8spUio2AYub90ATwoZkACoWa55jHLg5kGCEmZ64tk+8j99wtUcmbt2xFsTIG0+Z0PlHT/7gvRmSGSZYIG+YUOdsFr2lORJf33YObr/kizp6swosDBK0Wup0enAL3xjISm0k5No4uHke93cbx+brE0+aL42L+x0i3TtDF3OKcRLYdmT0ikrlmq43Nm7bIOsSs9fN278YTn/xETE1NYf3GDXDzeaCQR3NuTrwCQMkU9+U4WUFFF6f3TK5I/Tq9LiTxlMkTZDQoTxgeG2GQ5vMIOwS0aJprikSGwIKYsD6KAABNAD1SvTUA0M/XhAFAAMDKVRQAQLafrdgUQcxY3B5e/dpX4+nPfNoAACB7J7t3s3vTI+jDDfgMAACmNfF5XQ7Qej2R1l533XV46UtfqqJALQvvefe78bznPQ8zW7eiOT+PytSUsAPyRhfx/F0wKAEQE0ACAKoHoAyYNT33nmx9VhWgSgBgsy7VacpaXYE64stg0n/JRuKMSQygt3G3YgAY5FGQ7cDVSFyv9GCJ6ytXEMUsIAimRADcb8mK0lJfUXsreSb3/FZ9AZ3FgyjGC0h6bSwuBnjLW/8epkEfnwr8gOueK/UzgWauoWRbNesN6SfIquI+JLjZaQAA9CHcee4OvPWqv5QUAJo6irxzdUz9Q9kANGssYwDIAEsnRIictVQaxKefyGvgMQEADIoIjW7wYuUNQNQw8LtwSd2Vi0I1+MMNOrv4sn8bQWkGmI2mUHMCqHUtA7RE6M4qVUD95mAbHHmNDADIPAAU/jQKABRLZaHqSmSgZgsIOWYQ6ZZpSB7imf+BeDglAIpKxU1ENMBBTwAAWQAErVMaRbr2SwGnm8Zrr7sOpuegnfoCACg9uYqcUoU9pGFn88/ChFM6GsccOHRQwACib7zYN23c9KDmRzWj6gARAeMix/eQ+TpkiDFj4C7ctRszU9NSxJOBQA270mgXVANN00bSew1q7F0BAEZTAB5tDwChcI54AAhTRQMdCgBQjYVFijKnq0wGIN1TGhJHqOt0Yp2u1bBw8AHs2DgFdJaw55rPoze7H5WoixxR5hM0kELpFkpdZho11GqqTUiyBNUkXHT/GlFUotwBCKNuoO8PAHCyyX92+/C6pEuwVaT5n4GkEyLnleCnFvbMzuG6A/vRFvNHUhRt2JS3EX9mQ08NtOUhkUQFFh5qIsP1SGXVhtiwaQYx6Bo/LkyAufmj8PKkNBaxtDQnm1G5WECpUEHeLaCU48+8mALSL6BYLGHL1rOwY+d5mJjaJLnxnLSEEan/ptYArgQARpuUUWBn9ZKhRA/KMyKb+A6c2jVizyZvKFPKIBze7dR60/Snj7RHmmIOlz/pSkyOz6C5uITO4iK2rRsXLfT26Qp+7RdeAgSktifIe0S+A8zPLaPd7MNITOTMBFG3SUIkSuUKGt0IoV2EXduI626/D1+9+S606RicK6AdhCK/EAaVXgcyCUDWTGRMLkqJhhiuPk5yyUppIgAyC52Oz8/mwPVK6IcR4nYDM9U86kfuxS/99H/DTzznCkR+nX58EuvTDXtCs0WnhVKhgFaHZpwWxtbNoBdEqLe7GJ+cQr3Z0NGDlJBwWdTFESNOLQ9edR0O3XcfQn8JWzZMw8mXEC40EXaAfIEGWAH6borACtCKU3zx2pvwyc9ej25QQ74wiQQBIjPCs5//PPzeH78OS2EHdX73OujrdBtOWFS8pOrwVSCK2i/V/jayt61ghJBTrjw92NC7liVNP+O6BHTh2sSii0+owULxVdFSkUwqtAIAyNJx9GNMbRKoMRu5RFfi9mpKQi+HjPU0fN7MdnZ031dX+VrX/eh98FCa/9X3j91P4NJ8rVNHtHwMaXMeXthEvh+KBwtdtFW8pvpWlQgLXxoDKplEXzTAOt3lIU5jpCbRTCtS/8PAl+ZfzhkBG9YY3Pc0A0CmxXovobcEp31MwJmZmZGPRrldu9uRwpGpAIMYydMGAFSVxOafJpMhAffKGHY+/olAoQK4BYR+AtsrSkQX30sqhbwCdH4IADw0AEBSWjxSoyGmf7ZH7ZUPRAGCbhO3f/dWOadbt20XVlCuSGZSJJIlypcoU4NBAD9FFMaoMLWk3RbN+t3fvg7ze+/GTMEG6IROPwk3L54nhlfBYifCYqeHThJgiY78vQhL9TbaPerY+2h1O0gNggxqr9u8dTMuuvhibNu2HeNjEyiXx+BUKugsL6I4XpUajWZ9cj9ybXcZJVhCfWlJxRRriUu2FilQQNXtWWqFrGUa0JY2UNf0nJaLd42+V3hMxERP0qBUu7h6vXikGAAEAMgAoNQ0TCwQAMgYAKZk1HOiPwQAwjiQdKxXv+5/CwBA/bhk268CAFQctpuZzj98BkA+hz49Q8gaIhDgugIaSTIRTX8dBx//+MdxxRVXYOPWrei1WiIT8BsN5Cwf4dHbYQSLiCk1pTGfESNlPSkpUKoHyzzZBgAADQApPaFRN4sonjMOQgmWmi46sY3YHkO+tg05AQDKSMyC+FsNAABDSYfMlMa6SgIgbt7az4hDQDk4BBwJIgkzLQbIpOPrd+ro1Q/C6OxF2F5Cp2fhzX/+LvSNcZhWDWHMgSXZGYyrVeaLZDS3GnWRLpLdJs27lUmk1mYAWJ6Bzds24Z3vugrLzSWJd6SEQ4CrM/gasJw1KM5zJuv8CAAwrI1WvtAPCACwf9UePMRT+HaHAICaJvKbyDUBAL/XQT7HGAn1wUbNgMQdnhvvCn7gSgmAxDdwo9b6/+xAybSLFFNNpVDF8bBEGQUZdPCNKqJGMscz2l9ljE6fio2QPVY1/1qD9APBABhlSmQXyemURopaKpF/Eg3WE1AmiQIBJqkN5cLOJos3LgEAalCpg/7KV6/B2FQNjYAzK7rGq4I+c5jmssGbLjMBpEHNnj17xAOg5/uSI8vCff36DQNKlBSl+rhmRW1maiJNcmYwmNBx3UbezeHJlz0RBS8vjQQplKT00qBscmIKXT+UCJ3YsBExUsSk67YCAPgt1yMnOWfoAXCyJjU7K/xcmcZ2oH+VG15RSPlfAgCkYLHAFOMc5qAKnYrZsdRKB6jQMKazjJoLuImPfTdci87+u1BMQmkDuTayqOdGKWYqLMoMldetmAakvHP97KMfxkJdSzmJZaOR+W7I+1KGjmK8qL0c1MI9lMMOr64TXXtnsCKu+tVTAgCmKZMKp5iTjSLucWEuiiP9d/YdwF31Jrpi/ugJ2GVT00Zw0JIWWCj7YRANMug53ad7P9HdRmsZm7duxNhEBWHSQ9dvo1QpwHFNdHsdpP0QLolBaYJiroTxag05J4c0IsjTl0krD73fC5EvVnH2jvNx1tnno1Jdhz74fixE6gZUTY+a1WrEXR3XFRT/AQiT0fG4Bjk6ukavWFlUmwYAeJ/I9aDDdGXCIrnFEiAPkxcENZiWh89+6t/wit96JSYr4zh70ybMH3xAfAC6i0fwl294DfzGLPJOjJJHYC7F/PFF1Jci9NoBJipF9Fm8xqHQ8ItjNXQSA83EhFGZwr9d9x3cdv9hWKUaOhHk/mMKQ0yNJCno2qNggMfrQnDUhFI1pllEqXJMz7lMU+jB8cqwnQKajS4maxNoLc6jZKeouikWDt+LP/jd38TlT3wcer06AhY7DAcxUjhkO/mMSiqKLpDeAB7/7ORRb7XFgZseDhk1VWiI0vmlUlzcs28Wt976Xdjo4SX/7ceR9Hooe0X4rQCu48FwDERGgtBK0IwS7HlgDu+4+qNodouoTW1Bo9NEYvex5ZwdePeH3o+FXhNH64voJhFKY5xksFhRUxAynqjjl21PKKOq+MrkOUOkZHgtcB/MNP95z0XOdWUdlf0xZmKKWFQrwE/WX1lBpDhiISJN5ID6P5QAZMFJyjVe798DlsCQrScGmEL3z2R6CjAnw4YXtw7t0WvLEKCSvZjPbKr3k32ptXq4n6tYqSEPSX5LyxLUn9Vj9bNlRE95DkqnnG4T3bkj8Jfm4KU+CkYEhwWw9rUhC0Sa/8HrpKB7O0GAjAGQvfqpm46VezJ/n0UpC1J+i2+IRPFpIFZ8krjXDc8JM8N53qmvXlpeFj12sVQSphyNAMfHx9FstQasmgFFdQU7ZHg8s2OnmLDqKLH5Z8xkYFmobdmKDZc8njcs4r4FO1dGr8tknpwy7aIp1/+fAYDMTlpSO2iGpq7h04kBVGRoxZCh+Wq5XJA1mWaACLu449Zb5T7cvv0sidOrjNVEmlStTWJ+cVkMVS3GgCBFGMYYK5bRWlhA2bFxw1f+Heg0MF3Kw2XaFptEP8Kd996PowsN7J9dwGK7g9mlecQGsGHjFpQqY9i0eRsuuOgiiZPcvuMsjNfGVMZ9uYjm8Tl5D5SJcf3h56SrPw1YycKSxt+xUW81xf2fbAF6s3hk0bKxiWLFaGGNJ0som8yVsd/qMhxGvfLzc73inlKqVlQDm8/JesXGWzFcHj4AIPAB35vIegm4JcpTqdfG+9/y5yjEgTAA+lGCKCUAMI77j9Xxnbvvh+mWYVCSESqzX8uhtIzssjZe/bpX4xk/8nQFAJhkGJIBoAdalDckidS/rM+y9ePkEgB1vyqQY2W9RaNQ+n4o/4VYHP6pi7vj5puxfft2AQAICvD40SwXnoeQZoGy5waIDn0XEAaAL1N5ExH6pLxzOKB9vQbx4KwjMrM+XrlkiMbD+kVExJTh0SvBHoNX24bClkvQN6uIhAHAXYzrP9cM1t0G7EQxMJWsQCcMDCQAOqZdMwzED4KFrmMCQRdJ8zCi5bvgNxcQhDbe+KarkCQc2FYRxR7ilPInSszYi6hepkkAgAMjDqJpzMjB7gozveExliqLLxUHcPI2Zjatw//3d++UupBMDyYBKAbKw/9aCwDImNEnAgBULaRYlN/PLyNuHcosiHQTrTbgwYYtkh5NzxfaWiholZq08UyPujD+X/LeBEzStCoTff89lszIrfaq7up9gV6BtoGW3WV6EFxAVO4sjnpHNsXHYXRQZ1SuV0fv3HFBRUFRRAfxqiAIiuiVrRvoZutuGrrprn3PPdY//jXG95zvi4jMysyq7qKlaON58snKrMjMiH/5vnPe8y5nvxWh2Y+5BI9+r5bL0qBKLTGeD20nCtZD4GyDHr2ZWPTQiEiRS14MvFiYAU1TFTap1P5bAEApmOPljt00v4anwEwfznoF5iQIpd4U/XJBjxvpSX2lRkS2ACHSJkWWaRoUkcoQViPEaYLSdXBq/gy+cP990jgGtQiduCsu0rLQ9HqqXa9UlM5vZACLi4uSU0wQgQ+yArbv2CGTVj4k49jQEXWxU2SONymLG0pGSIXvNduYaUyjubiMZ9/+TOzauQtFXgoiLJR+mSzSbZSooqdmRjR+I+2fMST0A6ADKCn2UmytN7t7bOfyfGI4LABgETurgbX2I3oVqZbSNkBCNJVGzUz6jDM/adb6McBE2cMXP/SXmEy7WD52AjsYpRhF6LVXBVGtNupo52RoyJIrG3eQA2HGD5XIdN1c3Mct1c6+Vk6/LIV0dDOPZo32e+MaqHEU/nwovKNNbfNjvhWyr2wTRilJZqF4TNBALeb5rjTwwbvuxUIRIPYqyMjhYrEhOmhmm3NywoUjMlKLUaKIAATG6IbTj4nJKqpkGLBXkiNJCUuBNI8xOVUVIJNbG6/LqQZdaFkIarwMWUi8L2q1Brq9DNPTu/C0pz0bO3ZegrygntPDRH0GzVYbNZoHshoTgycafg0EjNDBCAG4VAxwuGYyW9gjsyVTE1O9StQt3K6HNlZsq1WK55jxfGmvhzCs4NYbbsLubTuBJEW8vILt9Sqap4/jB773O3HjVXvhpKuoeAkma4ybKnD40EnkCbXmnDJzUq3IOul8TuChlyWi/S+rDbz37z+BR0/1kAXTyN0pMaHyAxZGlqml02KL2IdhJDGkI1aAaVEkys42wHznNsmFtFFlIcndP8gQImVsBvx/itv8r2/8cVy6exat1Xns3r0NzZUFRL6DFrWuXIscV5on+gkQRApntqPfzZDkA3hhDVFUxeLCghiNVkIfH/zQP+Dt73oPJhsNpN1F/OTrX4XrLt2BQb8lOlz6R3RbTdS3bUe72xcTwPsfPYVf+bXfx+TcZVho9eFU6+hREjco8I+f/AROriwicUrENACtMhVktCaMotqM8R+bUsPMGjnJG7Yb1++ikGl/5Psy+ednXhtmpmNuulFBuWbfHrslx9tW9Rex/6nsMCs/4MXHtlicZLgvDTz0EzX41f1Z858HJRM31NAuCipCJaYcgxpiAgYhDTaTFGFtQnLoRzkQQuhU+r34/tDBM5SfkRqDzYXIHOh5oOkooonmPV/S4FRNLos0FaCbeuv+iYOolIkUs/wZTrWUFabAwWj+MNr3tU3Wg0CGyrjv0GgSroAH733t50dyKrvWSk53tyNAjJWFqdZVPRnYKOnenKq8ra9ml3ycOHYcbuBj+55dQ/7HpqvoFs0/102C9I3ahKTnMNqPDB23XsdymuEZL3mJRHvlEp9LQJOaXH4oc+1cAMBmUqb131/PehrWLBukQ4xqvXFm52Pbt79az5Z92twPfM0qz2H9GEjdwscIgrIr8dg9J5p4NV4WMjS15JSFtZsyPWfjRp+eK669XoZQ3V6K2kQD7U4PXhCg3qAZbVeuw0maMoYh4tNn8IXP3IuHvvgAjhx4FKdOnsDi/LxQrZkWwJ/fe+l+XHL55Xj6M78BM9vmsHPnLpDtyiPK5CCpyXz1uLJ78IhlOMqF53NG/CPuUyOurfySoURt7RGXI6AF6Yanwn737PHC2gHjCH587GeUzX8pRSfp4JC1ko7yLqU/eR/v+e1fR9lchseBmPhi+GilHpbjEnd//kvwqg1JimG9yQFJn55ZlRDtXhuvft1r8O2veJnInAl2EgDg39NGVGtVBQBGPcVGrKeNQIHxd1qy5mGUK/sUmgvm9LCpIe11pfa2NRyBXkp5CQRRvkagBvESBqsHkDRPIul1EAUOSEJhjCTIAjbkfJm8Z4wkZTIY120yALSO53UuAGnE5IiqrJ1JNkDmTSKv7sH0tc9F7s+hcCrSrAZ5T2P8pE4P5FcrA0Cp//ah9f9o4Du6Dux+OIA3iLF68AuIVxYF/P/pN/48KtE0ioKyOUrwlFvLc6vs5RL9JBazTAG16D9DBoPEWevvtXAyQQkVe9Ef2EO/6GN25wz+5N1/hNOLJ+EEpcgAhDG3DpR5LFfixufcDn+coTn6SPY4+u2alvbEDuDO9V6cvH18LQAwtjnKpS3xNaozFO1tmqDfVwCAkx9FfTZ/rG8kxjcOniLJszQZrOM06K02GFmX5MCZPEuirkKF9kT3SX1bGNL4ryYurPJ8m3k+ND2yUgE7WzjXoXoi/t/6JKy/CNYuqkTq+Ri6v1uwRBqZVPT+pCDSQE/ohwadtVMhmqwxriTjcfI9PHLwAB49eEDiXYJKJFFXvECJNlqap0wZy1LoiDQhYfNP4Mc++P1t27cbBFTNrDYCAIY5xXzN3B8HLkK4Qne7/prrRO9IU0bV4nA6p/qxgZhLOeqsL7gmP/tfWwBgTNOmppXjS97G14elwdlrdvwar5V9TMcLuOt9f44dlSrypWVMDkrUySTMemLwU4QOcmbUGqwtyB0E6QCVXCcPHSfBgIiqmfrJoj4+cTpHzulmAMD5Xu3novqO///6CZtc9ZwimHWkz8IlqiBxQ5zu5fj4fQ9jtYzQ96sSs8gFnQg0Y9q8MpFGsXS4CbNt4P1s5EhkTYgWrYQfumhMTQgNkii/RuBo41MOMviRgzSLwRktC7CpxiSqUQBXqNWapiEZvC7jf8gKmESzSZOubfi2l7wMQaUBx62g0+2JeWFztYuipHlmAxGLiXZP3h+BOvqdlA6LB/oV6LspCxqIGYd/ExemvBJdE5TGp0v0utJMj4cfodNqY6KhU4S3vvk38fu/+1bMTjTg0KE/TeHEXdz21Kvxvd/+LUhbp1D3UzRqDoqkh6XFJuI4QyIgAJ3kmd3LdZV6PW6S1MCHONPuIQ0a+NP3fwKrWRXR9H4stboIKyU8X2mgXLWstl3dtPX78jCu69JeGsmKTomtd4wpGEiV1x8QRg0dP3rtZTSqHtwixm/+6i9hqh7i5LGD2LVjWnKF8zQWO3pq+2vVmrj+v+d9f4OFlS6SMkQ0MSP0z6mZOSkWjh89iubKCpqdHrqDQMDJqpfh2U+7Dm94zfej6M4jGvSRJx1Ec7NYPHYShT+B2sweNLMA3/cfXotte65AgggF2QJwJCbrV3/7zdhz+X70GDtE9iPdo4eSNC2HPMoWFauSybykAQzPsTb9os00fh50BWeyB+n/nPrInS7HUo0g9fid/bBgwEZT7TXfY58vzBQlb8rEXD4IsNJ5mQMpjVxK+l0MRLLB4o9AAA2nlPEiSQRBgPmFRUzOzApIS70zI1ylgBNafCn+E4GjICjPMVMl+P75LsTfgKC0Q2J+CU+0uxlKFnzMVc8Saf5JtyZo58RtTGYdRCx41z3G3/+wDN2oV1nnM6RL0iiVSJktFrhSoJW1D1mQ9Nwp+v0hW5H7r4DSRo4le6icT0dMw+jbwMfy0pJSfl0Xc3t3mWzt811xR8+TkpcGiEGAHinlBKPiFAgiZEGIHVdeibnrr8eAue6SUEO2kTb/1P4qAGB0u5tIAB4PADCUcY4ZSK//PcMBzte2/tVq11wX6nfBZmNzAEDu4nVFO6fjMnBhZrykrCRoLi9hleeZ1P0gxFXXPUU8qOgrEjSmIRqMqWk0Tx6TpuzEiRO499P34O6PfwJHjxwRJuTszCyuueYaMa697vrrcdPNN2Nu7x5FiLlXug6adOkPgqG3kh1O8PiubzrGa4/hvmwkhPaqWr+fb7m/bwEAPPar+bH/hLBaVSeJsqCPiw83L+BwAp738d7ffjOK5hJcw4jlbtJOXaysAQC4NzPKb4CEDWXk/gAAIABJREFUAEA1Qqvbxqte+2p8xytergAADej4Ow0AwHufFwpNDEXgZq6HrZrBTapDMchmEo4MDDh4q9Xxt3/zN3jhC184TN8i4FCdJLgzwLFHHsaXHvwipqencOtTLgNahzDoL8seSFkTJXxOkcAt6dJfAElX/CgofROg0hiuy+sR1ouHjMO2aAJhtSI/zwFq4U8ir+3D5DUvQOJvQ0kTZpQIsw45RgJc60RF92/bm+jOLdRxw0gaXlkjQMDc80GZolg5gc7CvJAU3vgTPwNPgAayHimdVZNzGfMZ1mOc9tGNu2paKMMCShC0FxwN4bTfI1QuPkABU6QyTG9r4I/f/Q6cWTklAADT61jv/HMAAPZ+HL8OLhIAgAyA4WkbQ1FswWmQFbOZsfnnh2i6RX/x+CgM0hjxp40+aHzTsFNu2UzH4hPGD54FACT7W/Il1XQtpxMyGI/E6L/6CMH8ugEA1lYpIsEQk0QtmOxEXicVNDSLZVpJ7TyPpUyZhg2DFndEuhw21bxpPRef+fznsLS6LIwAG2NidSs29o+LnHWyPHLkiMRZWa0XaaVsipgMQHCBj80AAP495qbWqlX0uzGmapPIurFMKmenZozO0WabMkmGmfdq2iSTqK9zAGCjjdVuFOEgwawbw+ss4+4PfBDbwwAlzV3KDDWfx62L0h+g4PTYNFcONVWFyQ8fAEmZDlkYFpSwG/04+LDZ9nquBuGxNPgbNiJmc1z/d/T+1wBPriNE2NkMgM7AUR2fefgQvnR8ER2vhr5bQU60mZM1mfLl8MrUeO9EavA1BAB0LdOoGzawOSanJtCYnhTkXF1jVVYha4fHhlyjwhgnyDSKxkRNMulpTjrZqIkmj9NQSAEdIkkc9HoFJhszuOb663DjTbdgemYOnkvH3hYak7OSUzu/sCweAnTEVX2kblS8H+2kUc3pRsWabTbkXbAQNfKeTQEAxmIyrq7MEVUryLo9fOPtz8KO6Vnk7S4G3R6mQg9+0sb/9cYfQ9Y+LQBALSSttCf+FK1WjHaLqSHqSaApEpx4ZPBDR1kAfgTUZnHPg0fx0XsfhjuxC0vtGCRmEFzkFIMFDNdhFryc6vK+t+u3mKUJaUu9KezUVWU0Zooi0yaNU1MAgDFv9NXqoeqXcIoYZdLG7/7WryFPexhkHRRJC/WKj8laTaIw2Upy6vx77/hf+Ngn70OlMYuJ2d1YXOkiTgrJrRbNJ9lGURUeEwPiDhrhAEnrDH72J16LvXM1VBxOjTgxIXhaR4oITnUGn/vyUfz3X/sdVBs7JSkhLikR8BDnKe78jpfih173aqzEHZQBRUElU5a0IGKdKDGNow9+O+Nx8RmXZGj9AogDURAI3T/0ffike0rihTUQ0Am37NDrKPbr70EBhc3j7HuZxlecWyogxilLTro/gbVSE3ZoksXilNdiGLgIPF67CXyfBXAgPhnT0zOSec5zPjMzh8XVVay2Opgk5TkmhVbNX0PPNQUq89Jj8azhZFz2NvlgqgQLWFJ2E2mmspjnOUXe188sZrnPcbLuZDGm/VLiVkdl5ugIWNPWjXrMEVtixNCw95yerpGGWcGWMf+VjICZghF8vcq2U2dHu64NAYiyRDWqoLm6ipnpaaRJisOHDgmzgI3bzO4dFwAAEOgsEAprrCcsJR7vzPURzsziyjvukPW09HzxA1AxiQen9ET7qwCAAqd2PdpoD9FeYe1RHG/o10//xxtNCzCPT6FHx1nXt6/l40IBAE5sea9Kroc4qQutFcsnjuPYkcOo1+oy4KjXJ7G0vIozi8s4fOQY7v7UPeJPUpckmhKNyUlcfdVVeNott+L6a6/D3Ozs0ANCzgnPgUg5iXXq11w3oqkGyjTVbHqTFz8upV1/7sbPDf/PGhlvdI43+97wfF0kAAAlADz0AZO96DnDZr1I8N63vFmSljyhjBPY8dDJPKwmwF2ffVDW/oJMJzayLpDmqQAAq+2mAADf+T3f/YQDALK2hIEkzwgAMNHAn73rf+FlL3uZpmhFETrNpuyHE/WamPQygpcNcFB2UKw8inDQkRQfAvpukQho7hEAyBP0u02zRhGsJfPKnL1h/LUjkdpFSAZABYGjvilOOI184lJUrnwOEm8OA6fC0QCCQawMAGHLcLdVE3a7Bti9TqVt43P/EVPCftsncDvooVw4hbiX4if/80+hSLkuhRjQr6H0kDEFjHN6l+sXTa/7wpjhuWJdxeeeCwAgKyd3CtSnqgIALHcWMfC4Z3AffWIZADI82mDALWvgxcEAOLoOF7c0irHPuvsJ/V/c/5lfygKN2cjn0F+vn4DaxV82BqLvFjE3VHP7/xYEOBcAUJSpNBAS8VeScl7C8UJUq3WJkaM2SCiMMkFTLp2li6jZ0cXEAFh3KkiFNE7OSuUa5cLrFIKLfqyUHiLCdMscUkS1iBa3ftH6OUI5TPIMn/jkXchRiuEQqUTU9bOg4Tmh+QhRZAIApPnzMwEARgmyaOHFzOk/tYqkM5JFwMdWAIAYCVaryJMM9bAKJyvw/DuegwFvbhNpppuWml0RACBy92QAALZqoNlghIMuJt0CXruDu/76/djJqSGNeUBNICPOmgriiHqLm5ilLHLEOJBJgDSJhp1gC65xCub5FFjjRdz6gm6rnz8XQLDRzw6LxzEAgAaTpJS7pA2HVfzNJ+7FmV6Brl9D4lfE+4H+FULzlQ0uNVNUOsVKFqS6z5omW4paAQAKVGoR6hN11JnPHDB+SV25aRJIDSapzZLTnheoViJMNyYQhZwqpPB9R6h+k5NTePBLj+CeT9PYaRJXXvkUXMocZC9HY2oS+y7ZjzvueJ5MIjhRd5wQQcjoTeq8NBNXY+A4UZSxqwnt1r8/LNoMjU6OkXEYV7rl2VIXobiV6tXBtYDPD6IKfuXn3oT3/flfohFVBACYcIHe4gn8wk/9OBpBiorThz/oCR3bdQOsrHawstxBP6YXSKggnBizpswJEl1kbXYbji82Ec7sw8c/+xA++fmvSCxeGfrwoooArdRSsjDgZIRNnxhVUpIkL18BgOHM34AAer0aIyILCYk+XmU1WdLDVL2C9uo8QrfE5ZfsRHPpDH7+Z39a5ABFbxHd1UXUqhXRYGdZgcnpbXjk8En8xu/8AVqJi9Kvo/QqiJMSaVZINFctquDk6dOAT4nGAFXGoXYX8cI7bsUP/ZuXI20vYmqyKtfJmYUVTMzuwkpvgJW+g5/8b7+I+swuZKDJJxt9SLM/t3sn3vrOP8Byr43cIzAgmX3DBk/2ujEAgMcll3Os0Z1SnPEcep7kgbOxCLi3WV25aTaFNSMHiOyBUU78Rvcar+nNpnqcqtAZU/aIQYG8zI3en/eD8SkQkzwdOga8F5gxiRRxr4lOtynxYYcPHsaVV14px3XvvkvQ6nRl700zvjdOcnKhzbJKZzRfxSdVlZN+6AQ9S2X/ydO+SNn4mUkQpKwSDJDqPqfB1UAY1iqDUFdpTpGE8q/bnTzWtJQbZBSuKUtN2pD84BidWSQE1uCbYCFNEAmym72ROlS+p3EJmgUc5F41skf+LQIAnAQTQI+7GrlGyV2lXsPUdqZJnM8KveFKKlIxNn+Nxgz6KTP/KminBS674SZMXHedUsIpA2TBboR6LuU+HPzzLZul6PECAOOvarzJt/+2+enrG0+t7+hVszGD5fEekcf6cxcKAHCd43tjY8brldFwpFsffOjL+OL99+PI4cNYWlqW5j/up7jy6mtxw403Y+fuPbjyqqtQOIXIZ2qc8BLMy3LAJPvw65yyETrnWyaVoOakpHNSy/g66t/VoJOvg2wQy7paPwAYXweG50dQ27M1+Oe1r18EAIAMoFkjrwcAyhR/9ZY3I1tZgJenKh0qXfSKAK3EwV2fexCDoKbsQQMAiDFcNcJyc0UAgO8iAEB27BPIALDgItMWbCJCs9WSGFDrKG9jRJN+LCCqV68JWLp8+EH48TFUHTLgCJJ24ZYJQrIXsxgZgWhGSpJJJXU61yVO/XXvkJ6oHEgySBFUpXYImCLAar4yi2LyUviXfyMybxsGblUYWi4IAJBxzbpGWWhqMqNRJMMOxqTCDZflMamEfY7H+oK5z0vziNsx3viTP41+N4fvci/nrwtkvxbDXLIUBgoA9Po9kbkoA25rBoAIwmiUTKZU1cM7//QP0c3aKBwCCDweTywA0Gg0Rsl2Rspt16ivKwCAVBVu0knSN4sN1yvVIW/1YAG18eJvClxDcx2nKz0WBkBRclI9AgC4nrmBAgBhpSbxKtr0G6LHRQsAbMBPNHCdRiRqFIbo1EjHpPEQNf2c1DECTYqOEf1Qz4nelNb6g5rexZUlfPoz98qixkxYbia1CU7FMvmg7s0WAzSxOH78OJrN5jDrleeSsUVEtmhwpY5amwMAQoE1r6tCLXGSy3TytlueJowAPojusYmR9yfNgDa6T0YAYM0k3ClQDPqg0e803/PiPO7+q/dgd+TDa69iitVuFkuhyyKRDUXKzy6bC04EHfhpzojTYZFv7x2LOm404d+qKdc6eFzLtXV1el6FgvmD61+LbEBseIIAMbN1adNfraGZAR/8xKfRcSJ03QpSAgCMGxM3dFKJqQlWjT43CaVl6uaj+4yCAQQASknAcMTwZWJyAnVO9wOChdSU0eFX9fjUYNKEklTmiYkaalWCXQWmGnVZ806dnsepk/PIcx+LC01K7PGMZ9yKS/bPohwkWFpawZ49+3D5FVfjabfehkptFt0OnZs54QlRFGykqP8NZarqunRyJ8WNVGDTBI6znYyHhxh8DhubddNKkQCEaDVbAkJ0Wy1EfoB+t4dveu7zsWt6VgCAQa+NMOvhld95J57x1P3w8haKeAWTdfVPaLdiAQC6HU40fQSOL82WRIoWMSr0EYh7wgIoq9NInCre/d4PYTEukIY1OFFNCtQkZcM/EG0rN2wpUK0ExUz+eb5N/WF8+RRAVDcPNWe1LRzXs2olQNxtoRZ66LSWpHncMTeF1eVFvPHHX4NrLpnGIGlrMeO4mGxMSyPULwP81Jt+WQq+5W6h8VlupFp+E1HIxqlSqwibwMljzNQ9VJ0E/+P//q/IeqvisM8ijKZdx0+voPBq+LP3/z2+8OWDOLnQQmNmhziu91m0hz7iQYZ3/vm7gYqPLicUUYCCDABzC8mKJgCANbpjLaX7p0R4uuryH4Vs/D2Z/LMTV08ElcuMpBTq4s5p/WbxcOvv5fXNmqyvlFaJbwONrTIBzHQKLK9KEjakiHGAXrcpOdOeV+DokUfxpS/dh06nLXvRRL2BIIxwxzc+Bzt27MKZMwu4ZO+lWF1eEQmDpff73Mtyyjb6GJDa32kLdVob6lSm+zKpkg8mxyjzgQWsXCEGRNJpO1/L6J4YrlTjW+n4WjbaEkeHwg6mzPTeGmZZnwXh7BjKP4EMgkycvolUjq/Rak8tgGOBhOHvI4slEBM1yujoscPfzWtvenYGtenGBQEAZGKsNlvYtn03ukmBZOChMrMd+297pk7//QAZG0mJy1KpBZt/iX8kaYG09zHw+LEyAOyBXD/ht98fr//G94onAwBg/QNkjWOTRZ8KAgCug+7pUzh66JA0Rjt27MTctu2QCJOwgrKfYmW1JXVXdaouyU1pP1GNtefLtSJeKuI0zzVaIyNZb7GWI+NDNODmYY1h1/surN/nN9qr10saHst+vpUHwGMFYh7P8wXktx4AVBuRAcD1kt1jmeJ9b3kz0uX5IQDAmNm4DIUFQACg8CqaMsWm2OPQqYBfCYUd+8OveRVe9r2veMIBAK434tEVVUT/T7ZVfWoacactdZGA+ykHEcqMLfqxrJUE/IveAvz4KCrookhjlGmMkP5CnOL3Wug2lwVoFSGaiT21eyuvKRna0eQ1Z6xyJAaEPlMELAAwsR/B1c9HGWzHwK0LC40Te3WkMsCdXWsNADB2UQ73cX3KGAPAYLUumQROArSbSNo9/Nef/lk0V7rwnQhJnMFzmfykRrOSF0cPgJRmmOoBIEPfwtYLG0sACAAw5Yxoc+nmwgDInATZgLJn9S94IiUABHLscOcsH4A18a2P5w648J9x8vY4A8CeKkP7HzMw4uZM6r/oX+ykTUcWW76KzRoQpcqp1lEujS0oZhsVMvp8Zoxyiqcono1l80M61NfEVVxNw8fs/4auxxeTB4BdyccaL/NPlVjocbbFNBcMFl1kYjAGTAyUhE1Bhr9xJBdqrYH5SamnbAwlHjnwKA4eOSR0T/XspGmTNv3i2GqRZqMlf+SRR/T2NSgxN6TZ2VmZivJGdIwJ4GYMAEbL8HVzc6tXaki7fTz16mtx2d5LkPTUe4BZ2eKyLxpXISYOJQDM9v569gBYX/SM3yziXxI6Yooa0XQsT1DOn8KnPvBX2D9RQf/MCcxVArBopnkd17q+y8XaQV8KYwdRUsIVlFT11pYJME7R3OoG3ej+fCIAgPV/R+5/QaBptBWhR31aEEmTeXB+CXff/xB6XgX9oIaUBlYEB4QOzw2uVABAmj5DQbO30BoAQCfPnGzy2JAFQK08r2FZjN0B8rKvAKJ4KKiYoFIJUa8zZ91FlvWRpH2jg3bRavbxlYcP4/SZZVyybyduf9a1iCqOUKE5Ae30etLIXn/djXjOc1+EcsC/VYPr1DAYRAIgFDn11b4AEy4RcGOiN7xWTIyjnZrb7XO01uriwBWU718iOXkfklJGA81/QuZ//if+Cz724b/HdFRFb3Ee2+sBbrhiD/7Nd30ryngJRX8FkzXqswdIklwkAJ0WTYYGcEtXprMkhzNbmJnBzW4btZlZdGnQGNSw0Izx/n+4C2cSTg9qAkRQSymRazQStAPVMQmING8GAFAZAJct7ifabCpt0FIHNUpUGmHPQWOiguX501haOIVd2+cQ+C76rXm86t9+J+647WZZ99rtNqamZnDyzBL27L8G9z98GL/yG7+LoD6LbBBitRMjqtQFcEziGNt3bENe5Oi0VmTyQY+B3vIpvO4/fj++4Wk3IKJ5UEJjtQk8cvgEPvh3H8NnH3wUmRMhqE6jl+RSuJFVFdQqEv33M7/0Jtx429OwQtBlooZEwLtRCSQu8Wbjt2CAfKbOPwjUjDUgAKMpCaS6y5DLFgti8GrWeTHt2xoAsNeUNFzmSI/omh6yQsjLso/yXGhOtAHtB0BEI0dGnLn0tYgQd1dw6NDDOHDgITSbi5iku3irJeee0WLtdhff84rvRehH6He6nM+o8TOvpyJH3o8Rt1vq5txpYYaFLT1sqPUXQz6+Nz336ndgJCOGUCqJQWJipew26jvHsgfOXurWMQDGjRJN4TGk7auBhUnc4HSL+x6BwpxeIDrxF38MiS4ztH+7N0txPDzAI/dBA0AQBDh29KiZ1jdk/56dmxOjyMfLAOBOGYae7MM5fAG5Fjt93HD7HQivuJp0SGQCAFgWikI+XjmQvHnh2Bjp5ONlANgp8/ohjz0R6/eh8etRhhpfxxIAXiFplst+Iu+DgxheNAQBNOsTaLWAkGaC4lZt6NKqvUatipgmdb4rEcgS5izAknG0d1yNPAu4V7DGNXpzwQXVN8k2FVJjGR8HGbgYRu3WOefGVWYLDfvWxf1a1syFtyOP7TfIfS8Aqyspc5QASPwd95Qyw/t/5zcRL5xCUGQCIqY5kAwiAYU/8dkvInNCMci0AAArYgIAC8uLAgC8/Pu+5wkHACSem8CnTC8M1d04w0ttHEVor6zIbj/JtAD2OjTzi3tI26eB9kH4+apM+kn7D5jqkfeRtVfRa62gGnCoppW+AqSq1+ef457CtXlAAMANJS6drFSRRUQzKBuXoXL9NwHBTgyCSR1EFF05tvAIdGm0o6LFa/2wxoH8LQGAQQJQitjt4+f+25tw6sQ8AjdEp9VHFFTh8/zQ2kzSaArZj2P6wfAa93yR+ym4sDkAkLODiDz0854wALyqg5jGwj7ZdU88AGCHceMyd1PAXYD94GO7VzZ79hgAMNZ8jjkqcm3gIsKMWwIAnEazWeOD2vTzMTEcFhzrHEO5/EhEjvn+Vo3HWdNDAwAQ2ZLFT5xAB/CDSCb/vh8ObypD/j/LTOtrLwEwpf1wRDQGwAxPh3GMEkdyXfRZLJFeK07lxtDM0g6tq6RGK5ZiNKRVlSOF6j2fvRf9NJGc2GqtJs7rBAGsvt9uHvw7LKjPnDmjed/GEXl6elqkAbagtCEGmwEAlgEgwARd7OHhtptvxcxEAxlNymTy7wvaKWZwUlwpAEBQhzYdX88AwFa3KZslh5r3PEPFKVArE9SzLvL5k/jYe96NSyeqqKYxIjrbEgAA48gcpB6Q0ERu4IgZYBEncl1YxNiCOfZcbvkaxmJIHhP6P2y4t2YIbAUwSANflDI57JcD5EEFJKZ/+sGHcXB+Be2Bh7I6iYypDyyYDABAgz5S1JUBsC5mTIokywDQxiqjKzCbkJA585FIWQhgRVVu/qkYmYoRnzEA46XKyXOtHqIS+VhZWcJkYwppWuDkCU7xCpmWdzpLuOmmfbj+uv1ynyRpivpkHY2pGaF70srsttueg8nJ7ZiZ2YtajSZ0NZQFWQsaY6kShA1YVEJPG22deriHHcYQAGB8VKVWw9LSAubmtsn3mwuLaC2u4Ltf8u3YMzOHrLWCKX+A2Qrwkz/6A0B/BW7R0TQF7uEDD0m/xOpyF91mXwqC0GHAosb0NZvLklmdMDovCLDU6WHHvsvwj/c+gM8eWMAyo6/pWF+pwYuq4iQv5j0E74xeVQDKdRIAsgxotKiQn5FiMd3DGgOCcoqe6ODZ8LPwmKxV0Vxdlq8ZZ7h66lF897ffKdrZffv2ica/G5NNEsGvTuEHXv1jSGhuGE2IuzE9GViw06FbgB+PIE+CSugg5dQ/j3H9NZfh373yFZioV9Hrxbj3M5/HP3z0Lgz8GuZXe9ix5zKcOLOMiUk6FnMS4cCrhmj2u3jend+CV//4j4oMgN9jxCoBAFV8jCQAvNakEaOK0eQ9EwDgtFyaKaFrkumZ6/JtZGw2LUDuVfryWHh4k9vQ3tNS9I3ts7p+e0gy/R2l6DENGCVmmspKqFeqWFlaEjBsZnoCx48fxKc+9TEsLZ3Gzp2zOHXqOOa2b8f8mSUEQYQ0LXHHM5+NW264CW5RouI4SFpNdJYo1VgRAIB3rMgcPAcVpgDRoIqTu+EgwKQTSFWssh7d19bWKJS1ZWN994aH4BwAwBrwwDhYCuNOLmBKUJSVQBBAkwoUGNAJtlIzrEmn2c0VUBibi7Cho4SObAg+eP3xozE9JdK8CwEAWPgy6WipE8OpNFCZ3YH9T78dqDdE3hFz5xCjSb4mJmtoCgM/FADQqK2vFgCwBnAyOfCK45i1bE2zqeDO1/JxIRIA2X0kR5Zxu4wxpoSlr6w2T9k8jG1DPxXfEQ46lG5OGZovWm4/5LHXus5e/yoJMulKjKLl9TcWVy3NG1MmJBtd9zYL/NtjaQGAcZPfDfdiw55bv/evBWo2OUNye249AHxizy0BADVRpQKWa6cCrLmsZe//7TcrACDsDMa+KgBAFsBdn/0iUgTCyhBcRu1nBACYX1rAf3z1D+O7CQBkyRMqAZAUBtbzBc10A4msZVIN62yeQzKGKJ91w0Cm/0mvi0pEU9YCnaWjiNLjcNNlOGWGkB19mWDQayFpryCPO5oKYCKEtWiwDFtlAZGZRaCQxstsqMX3hvPEaAbFxGWoPfWbMYj2AMGEyCSdpC3eSGSyuOwDjbRgvR22jUQenf8RA0CuGO4vPE85JQoF0Evwpp99E44eOgbfDdFtx6hXJjWW0yyQvJbZuzBtxkYA0tfhXABANmAiT4BWb1UYANEk44LbCMVgaMgNf1yX6kY18zgbinJpqfMkltvs7bZpvngYAOYmtpMK+dKUZNQbcfof9wQA4JshhZYncBgFeI5DZzfL9Q2+nfBwEbHUM7uYWUR5U/BgCAAoWirOxVLks7DXKY9kg3IiZkgeQ7qena7L5vO19AAwd8IaAMBYZ9j8Y3XOEgqP1f1rMaJO0DqJMFMJma7pjiqbivghEAAgYBegl8T46Mc/hlq9jsWVZUzNTAutrEdtkYkB5HlgU06vh5MnT6rbsaQ/pKL937VrlxxvTjAYs3guDwAWOPxZmj21VpqYnZzG7bc+HRORegLwxrAMAJVv2+ZNWR2ZTBO/vlMA7DW9/jah/iwfBPLt0CswVfXAZIB08STiE4dw3z9+GHsrESrMMRWjq1IMATOnRCYLu4OwdJH2+nJt2MxYni8BiEihHWN0bHSbbpYCcF4FwAbMnfV/Y6PJv32OBQDI2OkPXGRBhNUc+PtPfQYrGbCSlvAnGTnnCVWV1aI0/xbtlemgcFuHD22MzHbkDBAwZox53EJzNs70PtkAE2g0JuB6GglIAEDAApHCJKhWA0xMVAQgYKPI7xfFAFNT24Uu/8UHHhYtdDWK8a/vfL7cb3HSQ14SUKPWPMeOnXtELrB79+W44oqnYu/eqzE5uRO+NwHfrzGDR2j2G8moRKdnmABrVc2jNyuFoB8KRZDgBqmBiUSyTYq490W33Y46TfnILGmvoOFn+IU3vl6iAKtejrizIg7EjA+khQDf1+piG3k/Rwhv6MieJj0BS3KnxEKrierUFJY7XUzuvgIfuvcrOHi6KbnWlF75lZqYCuU0qzRmgMbudeSmrjJWuBL3xmJNdaga/clFwFRjwjpyMT3VwLEjR1CvMY/alb2oMVGHUyaYqjpYPnNciqJbb74Zl+zbhxd/27ejlxZwwjo+etdn8PZ3/ql8vW37LnSYoUy6PWUfnLBzbyCo1ldAZGYiwsKZE3j+c5+NdrOJ+fkFcVYPabBGDwGa4/lVmSZNTE6J7KJSjXgDo5l0se2SPfitt78Ny3Fbvsf7VV32jemlZQCwdqVFwADiR0DvFb438XMRqr8eI5mAS56zmiNKc2obq/MEAOTFCt2JAAAgAElEQVS6N1PD8b2YjV8/MbePAGEEG/hBbbZO4fMklWSMwHNw6tRRfPGBz+HgoYdRln00Jun1oJN49iGuy7zqBL12F2/40R/D8qlTWDlxHAENq/IMPlNnDLOBN6xH0Ii6W3P+hxRmYfadvX7ZqT9/VsDiIQCwCYlzXYMiO+NY0aXwwijezxgfyBSWTT87A15rsifZ424THIxxogDs1jBw3eJn8yy49hw/dkxqJ+6t3A937twpADwZcltJOM5VlRIgm5rbJrr/1aTEM57/zcDsDtCdMw8rSCSOVudzBJHFQJUfwh3h/9FD5YkDAOxken3tp/Wd9WM617t84v7/QgEANwgk5o8AAKU7XE9lKkpRukxMla3iMAHCD5C0u9JIVScbQv2Xdd7aoI6xpWwak01mkmuH0ir+SnFzZyQd/9YI2Bvfs2W/o6TA/IzWhGc368KiWYfCbMVaXHMmLgIAgGs3zyGbVlkjJUqUa6QyAHrzJxGSmTEGAPQHkQAACRMxuH8WA40iNgDAmcV5AQBe8crvfcIBAAK8MlTl9cH9T4aYgaSE8PzKuTATdl5XVIWCZsZJH60zB+HHR+BlK5KsQpIk0h7y5iLS9qoYAvJYUD41Yujo8ZLkGR4r/r68FAaAME3ozE/fIgIAk5ehcs0LUVb3AOEU8qxA2W8JAOBE9AwgRV8B/PEUAFmfx6R8es2sAwC4/hM8YIIP/+uf9thf/PlfwIFHDiHyI8SdBI2JKZFRcoFkP8frlwBAt9fTvkQGv7wntmYApARH6hFW2ksCANSmK+gmrX9WAEAAO8PQHTE91/nVPHHL3Ka/2UmbhwaWomBpbYpoa9lGrTg3QVImrZ7L0tLXo44b/RVZ/Ax93E4mdQN31bxsSMl/fO+ehYAYeJHOEoRiZOEL5cqYpZkLUS8/M1G4iAAAQdWsnsZM89UYxGBo3FDEJKkvFz0XDNsw6MSSyLJuOraZo16IzT+n+wF1qINSmvzjJ0/gxOmTWFpZxp69e3HsxHHMzm2T5xEAINpIzQopnQQAqFnk7+b0ghMLNv8EAfh/3KA4TSU5Xc6n0akqLXt0tJkCYKc7ETPeW1188/NegMj1QU+A0eKg1Zn8/FgKgJUA5A7pxYHEAHJqIYpQKY7PNkd7LFeSHUCcCwHn9Wo3UzkPZnJ+vvj3+oZaC3HGmEQCgDhuDs/JUI8GiAgCLJxEfOoo7vnbD+DGSy/B0pFDmIwCMahrd5roxB1x3yZCyqaPgAz/hrhL+768Pr5O+2/LBrBFti0QhhrtTQ6afZ/rj8/6ic7GDJ2zf+k4OqqUslJAHm5AeVjFyXaCD3/yXuTRBHoDFx2CeDSniUK9LmRaWPCy0gmu2sivfZiCV7YdiZobSYyGxY5Un3RnrhgKJnX5SqenHrpWizDZYIOjwAuPYxwniMI6+v0CX3n4oLAQULZwzdWX4vIr9iOIqAdngUcQgCZNBBcY31ZBGDYwO7sXl1/+FFx+2XWo1WekRvTMBELXVrNJcGPjz3IqQAAj1QkSz62g7pSE8PmyKerbJ4jBBx34WXQunprH/LET+IkffT2KThMNt0Sl6OG/vP6H4JD+H+l0n2tJt9uT98VIHVLw2sttuT9D0QjyTmMRm6N0SwWfHIJQlKPUEO26Hu/6q7/D8VOn4fgVhBMNpKWDXkJRZijvr0upkAGOKV/i32SxLLTZXOOVZHWWc2UBWf2ssiRfnstjwsZQKbLaxHNiIf7mZFHwuJAy73qYmd2GqdkdWFjpoBNn6MRcs0qdtnssfgqkPNdMNxCJUoYiZ8FUohLSlZ/0e7LLGEmqWnnRy4PrkCeZ0uLxJx4rpWisM3eAGDn+4gPvk8/9QSbRq4yflAhKsiFMVCsnhIHjYbY+ocEU8li7lo0aVkNHl8O09mJfr+FVR/9RU2BG+cP7YMgiE1CM4CyBjAlJHEmSFqanaui2V+R47Nq5Q3Kn414XiwtncOzYIZw4cRit5iIch2sLzwHE/DGIuC8UqFUb9I3Elfsuwd6ZaQRpH3UCPWkfXp4hMk0LvSI4feL3DBF5eA/bYnJtYzyK27JHgFs7TRSHa4ox3huvOez6br8nTbkZOHCP5LoiD9HCZkL1J+1aQHaJLuRpMfRZDYkfmlrq61OwcbNBNv8e91NG6fJaJnuO/jn8LGsKzeO2mIITGGIzYFN5LBtP1jbXk3srqNWROD4au/Zi383PAKa3C4jH6D+l+HP9o0TQGKhK0W4AAPFQURaVrc/G1/xz7Q+Pdd23J1nP2dcnA0BBn+GIzIpTjMGpMrfW1xV6nEbrm67b5v0LE2psCzM/PLzOR8vD6EnDC/uxVDsbPPdCGBjnMcHcCHS4wFc89uMKrpL56zFulMZwZKoa76S//v3fFQCg7HXgyjCkgsypigngJ+65X0wAcy4iri8ywagaoZvEkmz1ku94KX74da9BnkuWi/gJKRua9fdAfBooXRSJ8RY06I0mxKM3YNf7MQbcutVQ1i2p89VvJFATFGGa5N15lM1H4ecrMv2nlxDiNtLVBeS9JjzGJYv2X9cv7X5MxWyAWI+JCdzPgioLKrhFH0xvpQQgm7gUtSufB2/uavQLlbG4WRedTgt+vYGwUoHPBdKkGtl6S9cS/eBaoowWNT8e7xkZ8yrT/7xA3mzh13/1N/DAF76IKs2TM8b6pkYCYBnKntD/W+22xtAztvwcDABawBE1KdwScdbF2/7wdzA5Vwd8Gp0zHUKlN4/3sdH5Hb/m2TNwDWf/ZNdYy875WntoyPnKWodZ36y5qUZ0TV3miDJTAiBTZxZiBpF6LACAffN2c+FGJgWgof5dyAnQxZR02gBhpQovoIGXxlLZpfgsAGBIHfzaMgAEABhbQIZu2VYDyUUnY8yLKUpE/2gpwwOZVggjg5nKJgqGejFOBKkvYsxTu9uWiI+7Pnk3enEPUa0q9H7GhnHxZAHCIoNmT2zu+XpOnToljb91IuVFTPM/ftZpKFFLNuJbAwBkANhFzAIAL/zG56JOpgZNceQx2s3+JQEAzsBHxZ9A4AUoHBqoxQj8EtWghJ90gM4K2kcP46Pvew9uuXw/4sV5OGmMiSjARDXC4uIionpd6Nd2YjBCevXI2oJxWAAbGpJM04xB51b33lcbAFhbAGo/Uzo++k6IJKjhCweO4b4DR9EuXRRBhITeBlEkhbqAfQYAkMQIshuM+/F6FGCjonr82Mi+Lcl8hWjxPZf3Cz1DyKgpUKmqBGBmliZ+bEJd9PupNMrUzD/6yBFxfnbKPvbs3ob9l+3FzNwkHJ/nsY9iQAlAiW6vjyiqw3UiZBm1nhPYd8mVuOGpt2LX3qsYBA+aEwmIJxD+AEnch+f68KMK+t0uKvUJvUcY+sDoMQOoCsPJnE8bLahJHexGC8SrLbzo2Xdge72GhjdAsnwSr/p3L8f+nZOYrrmIO00xPSS4wAKK+eArSy00l5og7kH9tksKuuj8cimCyAJgpA5BgMStYimrYXr35fjrv/kQTi4so5uSpRLCCWtIBy6CSg29PmmUvrxHye81jS4ZCzVpwGxxrGuBAgH6LK6PumEyFoh6bAU/+LVMgUltloAzTjNKcZQX3TxlRWFVQMMkLyROiE+ni3LI/a7MJTK2oLEhGyVxeU+FlUDqrpDwLcgiRROBAEmnV38SwzwRLbUzEAAgdUr0Bhl+421vwc79e5GiEAkAi1R5j6JP5XTdE7NGghH1IFwHAOieO7xPzD9HJcoGAIBdRSUVwKyoFvgyACxdk0U+ZiaS+leEWyCGUg4yzMzU0OsuYXqqjuNHD+GL99+HUydPGJ8eNsgJspwsQILOlDp7IsVotzuYmt2FcuDj9IlFeKWDW667DvtmplFJY1SKFNEgB+3MpBAVlhf3fwJdWtiO368CYFi2qgWFhg3U2tWKYJ0kKKwr4+w9Mh6DqIWoHiAFQHU6a2sTNhCSQkCAlwwAw76Q2sFOOwUAsADL2te90TpKYJbO/wTX+eD+SRCdBSHZeQQcz2XiaIto9clRQF3eA6/DIMRyN0Z92w5ceePNcHbuw4BmZwMPLll2w+unlPvYFVGdAgByf4kKeHMAYOsG5ux3vNnzNwbYnxwAwOgojMGX9riPTfX1W2Z9M9edhRLGe5DNhgpr2pSz0IHHW0FfwM9dZAAAa2HWAwIApD28/w/eivjM2QBAmwDAvQ8ok4tm0wT+y1yMguMsQVpkePFLvw2vff2PSDzxxQoA0AQwX/kKgryJgEbCjDXut5GsLqAgAMAY3yFb0uy6hmXH/UukKoYtSRNAXlIEACjdA1MAJvajdt2LgKkrkOaU6PrwB/SC68Gt1oWqz0hYmpCP159ak+iH53FCzz7FGsuOrjevLBAvLqE6N8cMRrzlV/5f3P3xu+G7lMKRHalIAodcHAKwr6HfSbvTkaGlDE/UBXJTDwAxE2e4BnL00g5++21vxrY9swIA0PSWMYZfbQDA7if8vBUAICkKF3D7fTV+1Ck6RyUoTh/DJcr4jTjS+Mv02UT/KSNl7VR/qxcyjobYyQQ3AwsAaAFwIQ82mIqGCwMgrIx0WZYFMIa9jiABq1pZm1d5Ia/k8f3sKEPTYnTKAFAKaJFR78/plGYfqwbUFJR6pekNZs4JdWFs/Kl7Jl3GC32hGh44dAAPfOlBaaRSxheJqygLEHVKF1Oi2Vl0Oh1p8AkAEFDguWLRQnCAqQDjDSVvSCsB2IwBQADAVFgIvUBMAO+47XbxAODX+njyAwAbXRsuHZudCkIuZKSNF30GnyEKHVQYW8JM16SDR+79FB75zKdx1fZZxGdOYa4a6UTNddCTMbKWERK7Nkb9l3vMU+rU+MR+PRthq+v2qwkAbDQN4GshITUPJ7Gau/j7e+7DYr/AYpzBr0/IlNYP2cypRwSpuCzceY0LvVQEfCayayzOaLO/JVebBdyUgiANGjc3riEyfXQH8EMXYeRi774d8hz2ewkBgIDRmCWOHD6BbrsrOvmJeoTde7Zjz74dmJyi90gfaaFuuZzM+36EIKigyB30E072XUzUp8Ub4Oab78Dc3G4B46g3J1JeoX4XDpIewboJafrTJEe1WhPKYskGhVOIMBSNMhk/KjugJ4gjRnLijZDm+JO3vg1/9DtvwZ5GFfHSCbz8zufhlusuQ51ABWODBEhhQgHXIQdZkgsA0GvRwM2Fm5M2LGJ0YUyw+aeZKIGAzA2RuA3RVM7t3I2/eP8HcPT0kujvy7CGgV9Bv4A04DSJ43rBvYaAJU8BGyNm3XNiZpsgW9daEIBTWjb7GjdE+usoOpTJA5kAWYUUOqFHIyjGOTIOkGZG6kOg6QKcVtPckLp7NYrizpN5CgDwemEzxocwckyOsf3M6YeAAGMmhbIOk2UV+AKI9AeFJAG85j+9Hi968bdI85/SXV9o/WrUGjAmMaC3RCgAgHVjH66Cw5Sa9Xfl2cWC3a3HnykST9P8W4E1jyHXBZHC2D3eyCv4ZdIn8yvE6vJpDAYxHrjvM1hdWZSpP421eNw0ro3HnjFRBHF0ck9zQC5BvQTo9jIcOXxKMuZvvuZqPO/pt2KKd3fcxoQ7QC3wkGekvA7gBhU9lpwejcdHmUm0MhvGp2sq2RgVV8YngWvBGOhhGWgCAJhGf028H1+1xPqpdI7xozKLFXYJQSA6/WdmhMUUAvUG4WRRwAtLo7YMsHMULzzuQ2DedaXxt3G6AsKOXfsbrcPWmNcOW8bXNbbybn0KK0mG/ddeh9mbbhHpT6+fwYnqwpKTQlzYeZqkQMBT1jO5EngGTTzpJgyAc9U04439VmDBkxEA0IrZDpAsZDlW0Vg2pKmZx2A9c0latxNTea+7DzY69iNW0FjFfmEF9LlO8eb/fxEAAOKtWJTwg4o2mZQb8ZLOevjrP3gbOqePA3EPDplkboTcraGTusIAYAqABHkyY577dOgjKTIBAL7lzm/F69/w4xcNA0CGfkYCILJ9GgfGi0gWHxIAgNF/lG+ht4r+6iKKfgsBctnvVBytOwx9p4aJO3L3M4mqREJ2Lf+n6AsjwKtuQzFpAICJ/WiRqe/6qHoE0zO4VconGVPZkzpUa02VW/PBPZjnQ+4RY34pTbzxj5P/Z7oBJb7tDo4fPY4/+sM/woMPPIhKGEn9QokrQWKeX9Zm/HlKllsdMgBYU3Bgc+4UAMYApoMM3aSN/+fX/juuuO4ylC57KcojvvomgOM3DI+LZQDYNdwObcblaI//Jrywn3TK3tGBNgi2sFLzH7u0dbtsCHWqoqi6BQCUxs/NfKvHOMJu/231ELxweCFcyPqlBhGMw+LUuyIgALWnlgFgiwZLvrroAADekEJhMKZ9xnzJNvopIy+oEzJaoVHzb2UaBkAwmwePAw+oRP+x6GSBhgE+87nPoNluSURXq9MSGmIv7suNRWdNNvdWM3748GEpWvjBB4EBmpJYOvlwusICxlBSNwMAeHpk8x+QvuQjj1M8/cabsXvbDvl6bLvUa+5JKgEYv0dsMeSxgCsckUKIGRkblzKXOGC6rzPr3s/7mJyIcP/ffQAnH7wP1+6YQ3z6JKZcR1zK20k8BABYLFp2hqUZsdhcQwk2DfD5ggBfLQBgPRA4PB6Oi7gYwJ3cjkdOr+Ajn/8SYq+CVjZAUJ8QxkpAACBQN3jSeqR0NSZoVg9tv5Rtbg2jZpxhM/q3PofUQWPoZVzoxWhQ7Cf4fwPsu3SXPIdwtBg5UaqQDXD61CKWFpYFvOHEeGq6hl27ZrFt+ySimsb7kQlAiQGnf/QPiKKq0BBJvVZPpypcbwbtdort27fjttu+AfsuvUyacPYXUW0Sy4uLmJ3dxmxToeAN8hIOzaRoiNNnioZmP1PDyOtHYg+JaUtuZAGnn+Bp112Lq/Zsg9Ndwe03XomX/+sXwi97EqnH9YVNiUyIywECP8DqchPLZxaVBUD9nQy5hVyOUgCAQgAAynOyQUUmKdTYT23fjb/+8EdwfHEVcemjkPjGQCQBUmTx3JUFKpVIzikpfpJLbAiKAsla/wYzAeb70WmCyh1YDEh0Nc8Xf6eYvzL6KRUAIPQYp8fLRKmhzBEmUKDTX0jj7/IeE8d7RxgApPMbdrdxhCYYpB9DjxhBKEYRhTx7NJyiQRffS0KPFknoGOAFd34zXveG16OX9eV+tjGubJYrQSAfIWUNkqVso+TMSrjp+G/0H+PDPwJG9v6WhtJS0g0bwPpe8P8k+WXMC4N7TrUSIk26CH3eGwne9SdvR5p2mGoo75bGhFLADU1lFTRjcoWY5MUJ5uZ24nP3PYSlZRaDVQF5pwMfP/CK78LeeoiytYQ6ctR5zgW8IjON/jF6SOX92BhPYeMrI8Tey+sPiaVTCwBhmBXmVxgDRdMckRpsJuZW8mSZT2QGCOtDvFV0DeD3bLyf3YuUXaAGjtaA0T7/fEovC5jbSEyrA7VsDAKZW1VQXKd47dq1na9T7neaKw48tOBj9pLLcNn1TwFm52SNGgQVuGEF7U4PlaCiAIAdHJAlww9JCOJBH13Tco0Yv5T16+hm79WutRs3+Geb/9nfY9ffr0cTQCsBkOtgzYEZ/2qUbqXkkXGjVzv0UQvbET1760QPOSem6R7/mQsqoM/nIt7sORcBAKAedjQSrg4BAJ8bVhbjg3/0dqwePwwnieGxiUSAwq2hl/kCAOQeAQFf9iZhaVFSJIOYDM99wfPwhp9+oxg7XgwMgI0AgEF/GcnCQwgKBQAc+rh0VxE3FyQaN3LV9FND9GTH0mhtw2DjmkabbZYKlBBxH/WKGK4Xwq3MIKnuQ/WK58DbcS1KMOmHNPZU/C1yx0Oa56hRbp1zQJEKG1mAdjH2DmR/zuhlQO27+TqPYzFMPnLkCJbOnMG9H78bp4+fkFqgH/dRjSqo0BMq7gv9n9c593xOYNirELAlA4DrnKQOyb68NQOAEgALAPzsL/wMbr39ZiQyoOExuzAAYO16dvaNwrV7IwBApFXncf9cyO15Pj/rDOKjA7s5CimQ9A1jcMMNnjm/ots0ukvd/PSCGunRNm/hx4sTu6nY5kSa2QuSALCQ5mvW6b/kWFIDa5Aowb6GTtojvY2+2ouEAWAAACkErczRTLVotpHGsdH3m6g/Qye104iB0GM0Ioa0mCRL5N90I69NTqDT6+Czn/ucJAB06eWQpmhMN7CysiIa/pT6mzyXCT9ZAGwgDzG/1vg08Pxt27ZNAAOZklF7YyNmOEUx8pHNAACCDzKF5iLN3M5+JjGAV1yyH2yA9fHkZwBY1ow9rhZEIQgm+bUsBdgomVEowZuiTBF4Bep+gTAY4J73/n9oH34E+2oRwl4HA25sMv1VOj8/xos4fk23+/XFnP3b/Gwb/M0WiycSABD3C9/DapzDbWzH3Q88ggePL6A98FWTFoRiPBoEDkJfp5BG0S/ENqspG5Zh4l7O7ytQOb5W2YLTftZjotpYPoQqJoZw3Kx48bNQznDp/t0iBxClN+m6hTbvzZUOThw/Dd9n5GgF1YqPWt0XAGD7jilE0QBJ2pWliDpCNiLiAj0g4OcIGFCrz+HEiQ7mF1o4M78g98Gll1yGW255Gp56w03YuXOPZNfz+wQF+LPc9Cy4aZsyyhOMq56CodzgSS+jmK8o8VOvfTUO3P85uPEqZsMCP/2fXoO0s4jIGaDMtCFPmc1eMneaDrxdLJycR9HPEZBKzCbdAL0mkFKYAJzSl4VOEanE75ce6nO78Z6//QecWumiV3rw61NiCkg/ABZqRPD5emVqnhUIPEoPlMqvsKUFAXR3lL1GTqYaverU1KwZ1BX6BLhoupVhUCRKc5brQFNEtLhj8aBys0GRCgBA0yReC+oxou9B4gsHjEzzpAgixVD+piUJClgxYslJNJ8xWiXdv2CgTeThqqdeh1/6n7+M1W5LGFLiV+C7qIQBqow8ZdyTTKF1zR/X9W8Np4/ga7tqWqO5IdA+nkbH4tg0dGz+pemUVAbzHugN01nBZZfuxunTR/Dev3wXpqcr6LSWwCJa7O1EdmGiniS1gteg1ZQPkHYT1OvTuPfzX0aSuZiZ2Y3eahvdhXncecft+JbbboIfNxHmfYQC7phj7vjIePzEhWrdw8jSxr+7vtGUep2vR2oIlYXwmuf3hk0+5RZk9Zj0HLs+EkmSeDSpY0asgtHzODs3jdkwJWVtKsdGDKON1lA1KF7LwBq+Prrym4nYZuuvfd92fedear1oeqWLllfHdd/wLFR27xaWZk6pTZUmlSVKpnm4NPZiZKx5n7zn+UFzymFDaSqiDQCArab66/eVjb62x+nJygBYCwGYYzxyADBgtDn/Q/8OAn/K6PHoA2SuQsuE2UwSMmz+TeMgKybv9wuYoK3339jsOtzw++fRwJzvffKY/u7wyaz9CXxzel9RlRXNRglOFgn+7k/egYVDjwhbkokkjkOpZQ39PMBd9z4gKQC558tUnOuQNPqSlpXi9mc/Ez/1pp9DnsRbAgDCC9rCA2Dr93VuDwAZyknEo8afCgdNWFeZmPn25wkA6LQfTHLpLCNeXYCTdlDxiZgzJULjJwUAEAmAAgHi8cY4ZUqRvEDWTa/kUNBH6U+iF+xC/arnwt12LZKcUKuLiss9pIBXn5ShRN7pKIjFhtYaTnMtTslYLqTZP3H8BB768kM4cOAg5ufnRVqcp5n44UxUauistqWnmKRjPlmIaSoySCb2cO3ktF9rRQWQO72u+M7IUIDvQ26AjWMAuXW5oWQbiAfAj/3nH8ELvvV5aMerkqD21QIANqqx7bkfBwBs/X9RAgC2AVXURSnnvR5NrbREsoYwdqKhAMAIrd/oYh8HACyaPdwMZFp1IU6IWoyLi7wBAOgDwItcKK2WCjkkao3TtC4eAECaLBuTJdnYGvUncX+UXhj6j1KdVTcnx1U0wL405XyQwuSysC4y9Pp9AQSanRa+/PBDIgdg7FC700alWpVzSgSPU7IKo+hMjNzRo0fFD8AaAhLNs9F/dmphpxhCmTUF3PkAAD47q6zEFfsuxVOuvlYaC338ywAA7CIxNAFxB3AjozVOqb/yEDoVuJxISsZ3gbDqIu4uo+YmQtu+5z1/hnLxNLzmMrbXqianemRKaJt6SzvVeMWRA6m9R22jfK4N+qsFAGgzvn5e4sAhIyUtsJy6+OjnH8J84ogEAFFdNmZOGqnp42RXzNt0HqeNnblutKA2bssyMXNE16/78uhv6rTJsgD0+zTR1CkcneslkF2MT+lkRh3/7r3b0Jiqi8qCP57ERLqBtF/g0MFjgMO0gEmEISUJORpTFezZO4fp6ZoYpSVJF0HooVphVrTq7Ylu66YWIS8n8PDDR9BqtTE3t12Q83a7h1279uLGm27FnXe+VDS6AwEOdBJOJFxo8WJGpbRHme7yvRm9vGjbuPvlBVaPHMR/eMV3oVrEqJU9/MwbXou0vYBGhXICgks+sjKTBAOuIdycV5dW0VvtwMnYPDBfWQ8lX3XB6b+YiJXwGX9FY7ugigQ+VhNgevd+fPAjd2O5l2GxnQjDg/GANGflmiMmjp4nrAjPqQwZAPpHdEJp5VCWESDr+VDSpbIv/VpTacQEUEAAFjzaaPL6YTOvMgD+DBF/Ck7IRqJngJoMKjWSQBrNoBzkBFr8CjzSSs2EwVx1xuBLm0FbRvG4c/pPAKAIHOzevw+/9XtvweLqslxLlGhEUSAAQMhiUxgLqkHnkqgeAfrYSBU4ftdwTxvewzpaVMaHlb9QJmNp9A4kMkkaW14fxvFbPGICmjAOELk0vmvh05/6GB595AEcP/Yorr7yUmRJV8x/pyanzPqsgJuwQAb0udACbqrawOFDJ3H4xBL8sIGiCGSND9IE20Lg37/0X2FX3Uel7KNMY4nppYlrj/oMYVmsvUfFD20DY+DxGtvS/PX4a1Si1aAKAEBvBwIfZiJFEGMc6JQ1xDTl45NZ6wsw2o81l101hsoFOWtcf44YNAIusrdHXs0AACAASURBVO6b8zJeI52rubb7hfVqsYkuVs6ReBVsu/5p2HbtDUA1QsJGp1ZBknONSdBgkZ5xCqgsHlnv2DxQWmgAAAIDw913AwDgXCaA53o/T24AQOvJDeveMQaLXuFro17lGh848ClQllpVG3n729Y39XaJsHihfM3zeEEAgG1AN3wL5/7mRQAAaEJPLms1H/TL4trOFIB//NM/xrGHvgifALzU2L4AAGkZCQDAFICMLDISzgNOtFN4ET1jUtz8tFvwpl/+pXMyAP65AADZ0yh3EoDbmAKmTQUAcvKAmFoSY9BeRr9JAKCLCh1qGbOnUJ/ucwS6zX7I9azod9WbR/y4BqLx5zqfO3W03DnM3fivgD1PBZya0rUIMvR7KLxAfHUqXGO6PbSWl3HyxAkcOHAAX3n4Kzh86DAWF5Z0ICXyM+63uu9ITcp1mntASWmeL0bWfH9Jv4+J+sTQZJGNPtmJLOYYnZkVOTrdLvoJX6fKl7YCAJjw4EW+mADSA+AHX/X9+I5XvBQr7UWWehcMAIwP9ux6vZ6BuhEAIGv5edw/574JL+wZTtk7IgwAfSMGzJJYn1R0JtT/W2M6uxlYI6fHAgDYgzMCERTRohvy4wcwudlzuhJIljgZAIJeSbHHBXX4hob+qxebBEALU5UAsHERp1FxI9ZMWXUgVh2P9QWQ7UQ0pWR/c5KmxlrU93NCt9Jcxan5M1huriJmxF+1gqPHj2HXnl1SEPLcTjYaQqXhcYsipSnzdRw/flw+kw3AC5f0f1KEedPa68Sew/MBAOjSLFE2eQ4CAHSI3rdjF2556o1a72t5NCp/n4QSgPHGl4uDzQQdBAOkQSr3gZ+4CPIQUVmBy3xal4kHgFt10ekuocxWsHcqhFP08PF3/B5mBjkCTsezXPRt4406/00AgGwO+/csEDC+XIiG/hwF7FcTAFhfLBLk4JXLBIDPfuUo7jt0Gi2njtXMQSbUPJrmOfCdUjYzOuDKazYTW8n/lUZKNc4KTGpEGJsuggCqN7eT27E1Tp6pmyqncLK5kBbM5xoAgH4M07M1zM1NS2QMN61uuyeTNRrmPfLIIeScek9MoiYsgQx+UGJ2ZgI7ds5gqlGV7xWFSqjU/V5TGjhV7ScDPHpwXoAAfh33U+Q5owsr4qYeRjWhLb785d+DG25+ugABnM7XJ+kR4KLX6aA2UZUJKKf3vNcsfZqMEurrBqTgOQO87vu+G6ceeRBz0QA/8MrvxK6ZKqbYNHRjPS0em8QchVNInnIap1iZX0Ha5sRc2SkyhWfRYDwAJE4s6SHwXCSli8ytIPXraBce5i65Eh/62KdwdH4F8yttUYyLmSHpzMYZmPPbMrcaZG3+dVEgu2AcBBDlh+pm2ajbfwtQXYizPN2ICYRIiUNAh2DLwEE/J2Chxn1yLzgy6zeRaKUmOYgOm9dbgLRwRLLg+ow5qmlG9FiMrBqpEUjQq5BmRSxKBoErCQlxkWLX/r146zt+H6udJipVytI8hJSoEZwxRoA6kR1IYTICAEb8AnuvrDHHM2ulbRLkjAhzdQQACBgxNvVnZJJc/4Jgqa6e14iAAYMME1GB1eWTOHToIXz5wc8jCkoszJ9AFLiYm51Ba7UloBSBdSZMEGCS10sGRQHMTczh/vsewkqH8qUQcR/iAbCjXsVgdQHf9IwbcNt1l6Hhl4jbTVToaQEPLXpa1CeGgM0a6GPMHMnKEXWQwONugER5/fqWxCPH+DcMTf6M4aFM4EXCYFgPYz4hMuigltR8TyUBlAGo07f9m3ouLPPD7FiWYcRLdpMaTCa0PN9kLlnn+HWvw77uzco4vn7LuuO6wTWdezOlXcHMTux55ouAegMD30XuOyLNSehhwKi5IIKXc6rHtCVtAAqumQQBjPRC5oHjRojr9pJzgRTnkgBstn88OSQA4/pqe5WMrgZZrsw9N9xnDeCiIJcjDAChUZrmfzMWwPrpv+3p/sUDAL4n9HPS04XRlaUICQC4JT7+5+/CoQc+LxGkBADovVO69Q0BAALf/bSPgHtinuIpNz4Vv/g//8dFwwCwtQrTayQRh2th1kJ8+ssKAAwyAQDK1qJIALwslpQfSiGGHiiUywkAoNAp7/us29T6nF44gwIhaITrSVpC05lF9fJvxMQlNwNBQ/bevLuK4yeO4/jCEs6cWcDHP/z/I+n20G610Ov2ZL1jv1Cr1hAFkdShFuyy+6hlqQq1H54MUJi+Qvo/+x72HUwm6nS6mJ6Zkak/az1q/hmb2u52kJJBIM3/+TMA6AHwyn//Pfi3P/h/YKk5L6w81jUXYgK4HuAcAvFmQefx4PshS9SulSMG/IX85Qtr/Ied12ANAKDTM26ApJPReZ6bq06n1URJT542nJwkjDMADJFszSuzG6kW5pyS6bOkYM+ZncosSbPBDtfOrYiQ43+FN4Ir039GcvCzGnnpr2SRM0Kwx9FOi9wO5zoXcDTHy7HH/mvGiwyJRTQAQL+nyQvyPX03yvI1dCAtVtj8DMRAjEUvG/+Dhw7h2MkTMvGp1uuIkxjTszNSFHZ7HUHTZmdncPLkScxt2y4FrngFAGL8x4KEsUW8YPnv/fv3D6dLFu2yjaMAAIbFv2aDUl6rvGq+DllgqJ8mAFACu+a24xk336qRSnL4xgEAnWIq7GE0vlQqcSruhhoDSCrX11EM4HiTLbRVY85XeiX6PuP7gNogQliEcDMPA25UpCK7DuKyDz8aIPRzOGkL9byHwC3w4D98GGce/jJ2+A6igtnO2gxwusjzRjSbiyWlHx4nj2w8OTnmNMg+lxTusyYIa++9rQAAeaa5n9mv2WtATjw3qXVFjbCISOUicMVrw/WwnBbAxDQ++JFP4kSzj9ifQN+J0EmJ6jMbt0DgwrAAdP0QCryuQOgnLP5LMRcTszXSag3FnJ/rdSLX1m2a15ZhAZlLjuubxOsR0WbTwLVO0jP4Uxnq9Qg7d80hqobwHBetZlMAABrSPPTQAeSlj0qthok6F3hOw2NEoSumgHv37IDjcsJO/TmR8FQNDCnXSVN0ujmOn2hKOoAY3ch0n7pzFv1sHhzUahOgje2NN92CF7/4JZjZthNcGwgY1BtTEtNGoEMYD/RUYVwfqdAgYOEB/VyM6h742Efw5l96E9BZxIuf/0x8w81XI26uoEancIJzIa+3QnKPq5SNlMDi6QW0FtvKAGClKfec0dfTdGiQi0eFmJUOPAEByqAqQMCp1S6mdu7DA185iIcPn8BCqw23UpNYMlK/1RQwxEB485qlbmkG2vybM2zYTqPrUBccvkfeVyL5EtOhVNhSvJfCiCwwGpTyGmN0n5kV894T+hQpogTOMqGlizSAgJMTcGCKrHDEpG4cAJBVysaOmuafR0QAWCYlRD76ZYpm3MHeyy/B2//4D9DpdzExWZPrUfwrKCGxUVUeZWs0nWK6wnA7XtdmGpaaYa6M8wTsqukbF2O+b90TMiQp3foTcTmWmFj6Z/jauFNS0263sNpqot9rYuHUERR5VyQsRd7HoYNfkddaiQIp6uq1SWGZkXFiqa6ky3r0WnAC9Jb7WJxvoZMCzU6Kam1KDCTrvGeTHm64ZDvufM7t2F4L0F5ZEgf8rBygHSeYnplFzvjSMRNivlUtGPWYKP1Vm3+l+SvVn5/1GKgsTRppo5fn/cWvuSZElUi1wWbIIT9j6ARDFt0wpljXTq4Jw6GI3d/Gp/9jrF9rgTRONtLTaeoUU4NYM1bu2dr0i4ZBQE57bVlAZxQjp3+IDb1DXW3E5iRHVpTYvnMH5i6/BrjsKUiTAm4lxMB30I47iCoV1KIK2qtNVP1IGAB2nxXPDB4fAwB4Q1PhjWMAz1XRDA2txp44Dho8+QGAtSyAsxg8Y9eavV6l2jUMAOtCPj75l9+4DlUar6/s1SVV4QUxAGyVdq6zvMn/n8cE81wDhsf5l82P0afHAACyDxAAyBBxj/cHuPsv3o1HPn8PQtZHEqvLPa6GHBVhAFCyxsk39yPGZXNYFtXJoMlw7VOuwy/++q8ij7sS6avFjel9SJU3MYCqp1/Hylr/psYWh7XVlb12FMlcCzHqLxEAkbJsIxljLyYAAL+ft9E99QDCvCkAgJPFyNpL6K8uwCsSMV0ts/7w3pf4WkbZmjQbdhZlkiIIIhSM1iYLmBAB5XqswQaTaPq7sZrXcN+Dj+LRA4fQWpkXWTH3VTbhk1GNWazyeob3ukjHlJ0mbOExwF47Ax3ksM5P2BcEIXrdrsiQO+22iTV3BDxnD0cWAO8HAgAcdHS6PZESig+QAQCsx5vEQvMvWMCTX/ku0kGKdtzCy1/5Xfg/X/ODAgAEEZMGhgK/x3UpbgUACCBVFEMPANuLXlQAQNY8OLCbEzdSXsts9Nl80gDQ0mhHWiFz0Zod2uoxdQphDbWUUcAGT/Sp5mHRfLsJa9SSXhL64CRmpMuTCYlMxvV3SJHM+WgQygVBCgrDqiqVmjSs0nAMnVfH3fVH53a95mkjyuX5XwnrgYqzZwHWxVcnl6PCVaZRroMk7cm0kjQYTrCSfoy0r7R/aRSSRByjif63Wk00phpYWV2VpjqqVdBOurJo0b2f9JuTp05JgWPzjXkexByMWiLqN80EzlJfOb0kcMBJ/8MPP4ylpSXR/PP30ZiM2v+tHkM96bon2eNKAxBOWXhkJmsTiFtd7N21G7c94xnotbuIxOhDyj4lwAoDwAAAhsJL1FLSvulUagAALmZ6o9tUhPM/a+PPtBOjc/00j5vVXnIKYxc7u1mPsXjX/Cp5/2aqIr+D5l/GlIwFeQ5SlglYszFWNJPXuIWr2Miz+ZQIrn4PjWqEiUqI08eP4egX7kF68H7MDTLkrS52TDaQdwgcxQjrFaz02shCB90sQT4YSLM3HdVQpTY70UKU/89i0N5/4xr5tcfkbFBOfOZEvu0gKHXyx2mT3KtCMwUK35XPNENjA0R/1yrDV9IczWwAZ99V+MgXvoQvHziCXgH04SPm1JamMUL5oou+J020GgFqs6impQ46bU6wNcbqrNfr0DCLtDNSsEORqInruLhhKy2X73f0zkaMIaVkEs32sXffblRrIVJSbF0Hy8uLcj8ePXYSSc60gBpq9YpEouVZgrLMMDNNL4BZTDVqAjqUBRkZ3LS4JtJ7oUCWOjh+vImyVHaN6PflutZ5KNcyZfdww/Swc+dO3H77M/GsZz0L9alZTQmoNEQzF1TIP4+Rxh2E9QnkvRSLC6uYmtyGalTH4uHDeMdv/ToO33cvnnXDVXjB7Tci6XAdCZU5QdUDzxfj8QgIuB6qYQXLC8toLreQxol4eLBgzbghlwOEYSC0Y2Um6eslaCE6QzbeboBgcgYHTpzBAweO4sjiCmIWH1ENmZgIqZ8cYzCFTSYmfwpscmrKvUMtejRrWJwRrRxKJA8uBlwPpBBYm2QzpNMaxsio1LVl1kAmIIwiEg4ai6NyIKCBwFQSCxkIoKzUST0ncn9I76aMAvExCEOUbom0zBBNRkDo4J1/+k5Edfo3aHqCFChc080E0DZkdHJXIjsfa/dCfofXvvi6EBIV8KqUZp6AT5EVKBLmXhMoY2E4wIkThzA1VUNZ9tHtrGB19Qza7SUsL51B3Gupez+1+OIJkGGyUTd7PH0mMqyuttBqttWEkuAQ71GR4ujLk3NNJg5lOU4FQV7Hlx48gF6aY8ACjeeTjJosQ1BkCPo9/MgPfT/cuIPZegVZ3EWtQm+PnjyvlD18zCxu7CaWAtU07rxGhwCAmc7zJVGuolNWZTeM5IWySmy0Kgy/p5CW2X1MLKpt/sWbyPgJ2BVirZGbNmnWBFfO3v9m702ALDvP67Bz313e3nv39OzAbCAAEgsJQhQpiaJIiYskS4pCSalKWU4pcaVKSSWxUi4lZcWRE0qOVJa12JblWC5LtmyXRC00SFEiRYEANxAkAWKfGcy+T2+v3/7u9m7qfN//v3e7Z7pnMAMQoIJGNXpm+i33/fdfvu985ztHEiINPgWMtWXd/FXI9NHr4r4YykU48CjAyZ2MauUMSg2yIG0sno/ILaBLplNQRGlqCqXJSex9+8PIhj5ih4DX2DrRziRLMbXXpfuKMiPzYJIFXazOAGOG6yX29mPciBVwnc1YZ/c1vdLKfMz/++Y/v7YJ5HiflesTsIlgJhNLf+zdbdvO7B5g4lH9nNfOsa0+//X+XROV8deGesjmJ1wn4d728a/kQrZ47LbjfxMAwM1cwq2OoFDYKZTMfACuCL6qswrPihBffuRPcfypJ1GmjS9dPlgkJ9vOKeMr33ge/aGLoVdGn0BhuSgMAK/ooxv2cd/bH8D//av/WBhKZMZZbRplBw0ljqNNLws1sn9LlqufNl+ipFd9Eg6QsGg6KuDp+iLroG/OzzEoqa9h15+2+aoGANuRtIAkKrdw4jV0L38TfrImgr5gjLi2hLi9DjeJ4PA9xd0kE1Cb6b3jV6RdL3OYQxXheTVEiYP+IEZjvY3lq8u4dHkZl6+uodGJsdSKxdVHRIjF3k+rR5q28TpsBT7/2XUUbKuWPNSMjS0I89+ErehZhYKN+ZrmDwoUkJnJogzj7yhOxMKc4AOLMGQAyOFs0kZpK2YMbc5n3tOCX0B1soL1bgMPf/fD+D8/9g9x/vI5VOsVYbnfztdmgDPPALAAgGhElSkAPRbsVRc8CUhv5+1v+7lO2jqT2clne/s52dT+j4FHXjwvh1gZ715NuBVO1t50Tf4tas8EaESf20DFVQXazPRAGaPda/o/LV1UgjBOegooicgf21szOG4JxVJFqniyHRs7vM1/vu2Ruu4L5NHffPCW29DN9QgVUYIMHRsFALgIYqkOckHTf5g+xKTLS2+nGS8mGxTOYPWkHw7g+b4k6EG1CKfs4cryVbB3n77wTE7zfsHqva390XkFYpm4UjEk+hlgfX1dBDt4XbZnfGFhYZT0bj1+12Kams/rNqhez6pMzoSi3+nhyKHDeMtddyEekK6lCKF+mWVvK7wCAGgFj46mglySqkQg4A0CAJh8N6/jtWGorAq1jL/DfmBP+ptGn3iDOvC1o8xkzNpG8T5aIEJ0H1pXcfYLj6B14kXsrk+je2UJM0FJAILV5ioKFR+dLEIr7GOQxCh6AepeCRV4qKS0VnMQ+Zqs6+gbEEYCNb0p4wAgP9f18aTLRxJ3OwjoZU89DqFU6WvGzEk9qvzHKPiuyEVk/RDFIVB1PPQKJZxMS3jyxDmcvXgJEVvWeZBnjlSKVaBNAzOpYrLSLfm/Cnhx6ELqBYwAgDGQaK5QDsug6AmF3yOVgPRy492uecO1oN0IFDAAwsLiPGq1MuKUwYaDZrMh13H2/EUMIvaLBwJAlkqBXNswjeXPE/UKFnfOCwCRZTH6/a6wACwAEIUZVpbZ+6YCPPyyB4j9O/fgSoV6Asoa4J/vvPNOHDp0CDOzC1hb76Hf76FWLsB1YlFv52EzCFNw+37P9/0g2ldWUXE8XD15HL/9y7+IuWKGv/W+d6HkMqmklY6ptotiOt0O6AsPobeH/RCtxjq6rY44C7DibNr/Zf8YsJLOhFCo8ZLBjyoOTAhJ9Z5a3IPVwRBffuZFPHvqHGK/DLc6IRR9CjMR5EiYCMr6IBuDbVy6V3LNjAAAAjfGTk/GmWcCWUGjBNqsn5GTQN4Bwszx3O0WJopsg6bJir3jdCoQENKT1hAmAlYIUBMnQY4MWFNAMSjJOdkNu5ien8FaawUH3nIAv/NvfgcJaZnSfG3buFQ7wJ4UIogn/b9GCWfkNDDeB+j0QPCKgRe1JDh31hurAkbNz81K+8Og30Wz1RA1//PnTogWRau1hMbqZRRJsKOwE3hPY7jUPjBAgmpGKPDBNcR4sd9jgNXHgMwRyrSSGWGBDxPJCQBAzacsQDCcxFEBACIRgYopvEdhO4JIBO+iCB/9wQ9j3/wMihScivuoFT0Bqoo+WQd6ptuziZ/cas2MW3vGNob2HLP7KMFyvX/jtTxa08JmpGpF7jzO3X8Ty24QDtT3TuQ+2f1vFNBv2qstADAGwTX5128DBujGOqpx6C5qqokEkFy9dtpB+hTKTTMBA4z5oIAqnThBn6DxxCR6rovQ9fDOj3wYWTREIvPfuulsfUrf6Dcc19cDANhckLlVcOFGn2+r31ugVfbeWwIAbvWdvz2e91oDALcHYDApZtsdLeyMqCzjKxYbhhGe+NQn8OKTX0KZ9nkCADBxLQkDgADAIPMw9CvoJSmCYiBAKwGAfjyQFoBf/rVfvQYAIKNKbGc9WhOXkGZkjo3jDvmTrHfdPxTAJCvRhet7AlSSpSAFONHGFYuhDeLNdmZwXyN7iU4sYqErADir7cp6cuJ1pI3jGPaW4HLzjvoYrK8iG/RQojVflglwT4tEv1iD45bRCYdYXuvg8lIDq80evvr15xFFtCcmc4wxFVmIAVye0V4JIYFdy/4SxpKJFEdnrArxyfoxn31DRCU5Gwsb+q8S35gNmcyKaBgJiMqil419JJ8UZqkWFdQFQN0FmPhbq3IWRcSdmIArzyrz0+pE8f2qtYrEwkHVR3vQwvs++D783M//HC4vXZL2Scl5t6re3cQS3Q4AsPdfY8OSXL/NjSXHMhazN/E2r9lDnKyjLgD84sHOAWHfP1sALFXNyArl/OfNMSb3VNEWzR00kLSHCf+8FQCgpysnDrm2VgU6zwAwhyQr1ybh1zN5HIBxXnhBBUGxLInqCF0yk83SZ16z0TMJk77+9QEAO+nl45pDdkylp6oy2aiR+Hnzm73CNvnnomHFk5+DQWa1XkOTtMxqVSjebM0NsxgvHT8KWvfZfhNL0c/rLdjEno+xfYfckLq9PmbmZvHNb35TwIPp6WlpAWD1f3Z2dvTYrcdwewBAVKqNGjNbAGj38c53PIS52VlxASB1/W8yAGA3QwF8TKBLUMDOhxtVEFQsTe1VhL1helsJCkxR92b5JL70nz8ONNu4c3YOSy+fRKUA7Noxh/MXzyGokyXSRzeilgdts1yU3ABVv4RSsSiibrJ0rVL16ASzJ5m989cDAApQE08yAFhNZUKlCQ43dVa4hoWCvHexUpYNkAwQ9qbXSmV0EODxU1dx7GoDq40mkow9rB4yKtK6HiIucONwoZVH2VKl552e1lpxJphiAZXNAICKZtKmLQhoE8qExryGTLrx3JU9LP9lkh0mXJPTE5ienhAqoB8U0KMDQzbE6TPnESU8AF2phrPdwPWo0Mu+t0QYAXv37sLkZFWqtp1OSzzX+Rg+f9BP0VhjNd0yAMYAgJ0fvO/24KBOB9coDxOu09rEBHbu3i/V1KLH3v0UtUog+3inF6FUmcI9dz+IifIEFhd2Ybh0BX/yr38bL3zl83j/O+/D/l0L8Evsc9exUDFEpTlKsMH9teCh02yhubYuugBcsx6rAVJVSMXrnue/1MnZ3iAJusl42EtIxoATAKUaupmLU5dX8fyJ01heb2PolxAXAgH2tIqi1n5MuIUNIJZnRuVfWAC8JgZBKkorwel1AJxxULlR8PHaPYzBCFkGSuPkOPBbL5/K0AzyigYC18cYmMY4AzgYxjHqdWobAJ0+tQ5i3P/Q/fjYr/wSqhNl9Ae9kcOBrYRYEIDHHi0VFStVOqO1GpTKBhwBGBjscc9g5YP3es+e3cLQOH/hBGZnA1y8eAKnTr6MdruBRmMZtWpRQABS+sN+G8WArhNsQ+AYsoKlfaQcO9UMIH2TYRMTcgf9fiwgQBRRrNE3gIeOtZAB5HopLhcgyKZw9MWT6LPvnL7QFHvimk1SSWjdKMIDRw7hI9/7XQjXV1FxM9TEArIj4IW6npgUe1SFV0o/zyppHzN7nv03uxcKNJTvqbZzwfb5yz3V9raNp1TuxDZuAjZYG2mJmJjIvr68wmYAQA53rhjLdzMA0SgeMIXBEcCa20tNAE2gU6xMyUTheuOc54xUihL6yRBZUETsB1gn6FubwIMf/jCidgfB3ALiAY3LrseAemVRz+sFAGy2AdyccL7WgMCbAMD28+SNDgDQKYtArQi4JkPJNzwRgk3wtU8/gue+8viWAEDfuA1xjfnGCccNXIRphAOHD+Cf/rPfFAcf9saLiCMr3wYAIHtJAYBxAjxisV4ThphYg/ttNpR2XH6pENw4Z8onzpIME7KNIjn/R2wkgtaGQUqWw+DKSQx762KH6lHYu9NE1Gkjo4ZbGGL5yhLW1tZx7sIVnL+4JMl/P6SELwWmPNQmp6QNOCbrknVH5mOOhwLdeQpk+JG5QE0dbenUcM8wMDVquGYCjWJeDSxHRZZ8t/0oRhydf7bYZOFW/cncj2eKjIeIKMdSDOVPAgCqI8B2NMkmlPpvJF8YYyV0UksjlOtFrLRW8L3f/178g1/8B1hpLCNKWFwpjwnor2zLlEfzjNrMWsr/neuHsTqLMjaOk2NDCsC3o393Cxd7nac4WfdcxoqzHKqsFseRUP9JjdhM/7dAwKg6KHGSmRUGAMgzACwAkI/Rxq9hAQArgsIXsIJIdsEYsSJW/an6bQSAbA2Fk69YrouysKVX5JP+bw0AsDlr2JRHjHrATFuE+bWiXZwIqdD86cfNPnkVXCRiplELf3KyM/lfb65LkM4n1ifqWFlfxUsnj2FpdUVE/Ci+wW8GMZx4DJ74XDvh8gmkUpB8WVy0YiMAwAlar9dlge3Zs0cm7Y0peOPQamOQZQQupB+Zk5384gyB6+M93/luuV9kBIhX+WjI/uYxAOwGKAiwzGMN7sZg1fYLmfeQrgxWXEUoUQZBLhYSTBcjIOrg8T/6OPxuF1OM0zttFKI+6uVAqtaDqI9ONEBEtWzeD9K7yxVUy1WhqjLbsvdZk6pxXjVeuxvqaCaopqgMExdtWmA/qVKcNShWNpaDASnq5bJUVfuCSKsi/vn1Hr7w8kVc7kTo9UPpv2b1nx7W9LofiNerOH2PmUgm+VMWAK/Tt7yRJmddXAAAIABJREFUcZltFPLrQcWEmwwAfhMEEBobvbBHAb3SukcggAnqedAxcWcLxsLCrCi2EwAgQEqq8KnT55BmAdIhX99HrVqRar/2X9P6D5icqGJ+fha1elkYAGzPICuBQGuvF2O9EWOYKjXMrtMxHVAPD9tywrlgGT0EBOnycfdb70WR4IabIo170svNpK7V6WNicg7V6iwO7j2IXZMzWCiWcPqpJ/DZP/wP2D9dwTvvv08AF9rzKdOKZ4ABp6inwPXq+wh7A7QbLXSaHSQR2wMII7nSjxcRAiI4Y4AZitwJrVeSaBchK/tuCTFt35wATrGObjTEsZOn8czxU+h5JQxEl59gaKC0SrA3MMUgilGqVMcAlUwDSxm3Ynzjaq0dv/GKYoXbbKQ6hTZ9GavAkbaBgg7CNpN14CIolUdVf53ZSjWXqngGlCg2SbArS9EedDB0Uvxv/8f/jvd/6AMI44H2GY5gg7yPN19riMRhfyPf07IAGBQYGqPKhIlwZKfdkX1jenpKevj7PTpF1PGZz/4B2p0raLebMt94hnI+FMTmkBZ+ITzGelzoVO9PopHgrMxDYdIRAJAwSpSywzBFtxtiMGCrUy695d4l7hoGMMp8uOkEjh09Lb2ctNAkXVOomQzGuR+EISYDFz/7d/5r9FeXMV32UfUdRL2O0HXFfSNJhd3COa0J+Diosuwn2zdpgy4LBlg21QjANMGV3EV79l6TgOs0UBzDMO2MJaq+Lue+AQ5GKvnXAgDyGpbCOdI7MYo9o/fU/TQHNY6sJPX5uevIabPIHOTeSUZAtY42RUMLHh764IfU5nhiCv1WW9w1rheEv9Lw8PUCAFTQLBdDbPrzWMPplX6im3v8mwDA9uP0RgcAGAewOs5EnFT3EQDgpHj6M3+OZ770+Q0AQL4FgDa1kVvEgO03JRX/IwCQZAkWdy/iX/7uv9JCKGMNI3KkGjvKcqJ4Nl1jRkJY14EZxYkk79Ii6RILe5qAg8yp0R6Si4RNtV9a0LTSoTdKKhim15lAR7+LwcoS1ldXsHLlMk4fP46zJ09g6dJFrK2uSouVy1a8oAw/qMBxi6qPw6Sfxd64L+e+6wYokFmbFaSNi52HZFizvVqAYhMTsvFOi7zmHL4OAG/3tdEea5b36NOZYpMI0foaLcrxbJB72cvNtBQ2IItKpoWasRDjYWFASKuwqL3r7RGXAtMOIK83REANGCdF6iTohB3c+8A9+KVf+RjCJJSzmbluLgG5uU0j96j8+tgMBOhn0hjOMgDsU5UVYYDeV/yur94TnKx7NhOrG9N3QuE/Dgor0ew/FLVJ834bkndz20bqtqK8N0az9CkbGQA6IcaVN/b/O1TbUs64TqxRZU5LwzJJDACglBCt0kiPR4ECXBMSOHJAbb9gvvL9Wh8g46M9j99tvkF2Oo99yu1YDAZdAVtI/xdhD1aJtZdipGrOyV6tVdFsNREUiczponn+6It48eWXxPqPk0zEzEyV2I6FBUYsvcYyAIRKXgykwnX2/Dk0Gg1jzZUKzZj0f0u3vMERYe70aJKYIdEAmZ9JxOeY9CZD7JhbwDsefLsgm+xJz/5/AADYlgqhMwuym+t53W7aGITRMnR46NiAWFT+oy58N8RUyUMhivDHv/0vcGhmCm6riUKniZmiLzYvDPp5uIXDFN0kQsRk3Si1lp1AKk/j4plFYHU96qY2nr92XZvTSBIGTYqsDyuTP/tnpWep2KuHkBR/x4NXqWKl2cazpy7gdCvGap9ihRQuHCKibUtQFH/3iL1f0oOtm/lY6CWv+6B6Cfo1riba65R+/4JJ5Iu+CMSJIJpF9XWb2gAeKKFJ9x+CBqz8s5JPtISMgET6+SMDABQxHJIK7guaTLBBev0pXkhrobCPxcUFTM9MSPWAv+Py5j7baQ8wGJDax0POsrDGiLpdfzYh2qjVQusiHoAJFhdnMD1ZQb/H/aEgPemdQYRqbQqeW8GgNcCkW8JH3vMedM6cxNf+8s/h95p44N57UJmcldYLVv1VNFUFBeUQZj8ygdd0iLAXorXWRLfTFeyFlj7SlpAlMi5yz7n/C33aqOTLvq3iemEMhDGdSmrC2ur0Q1xc7+ArL59Bn4JCcYpeGKEfJdL2E5Sr8MsVDCI1HCSQZO+6BYQKtHBMQxRE02G8kDb+eevzXYz8DONAwGVDOeRRJnFERkFBVgiMQIKh6svKIOjBw13kByhY6YqF1KWlS/jc43+N+tSEBBlqzmgLJ6YGYujh1JhIHIoAahVDAhnzU2Z1BgFjObempiblnCDdf3J6Cs3VVXz+sU+isf4SXK9nqkLKGCNAJWJRrs5LznU9m3UEVYhXwRFxDGAbAlkXoo1I2rwjIAArat1uf+QswbOe89s+H0MPTlrHsZfohkHdBr2P0tuYDuEThE6pT9LE//Tf/h34yQCTfgElpIh7bRUspe1iQtZhKECXtbS1PbDc54Ru6xshU4+ChOM1YitjNhDT0bZaREY0N7e88xjQZgBAYotNAICsPXvCbWIA8P6QVCHvp4UnYT4NVVxaBdpkH9EtRl5H7rHZPZnwp9Si2Nj6w3lHLQqyqwrlClY7PWTFCr7jR35MAHNUqjJuFFNkj/Ht6RiZ63+dWgDeBAC2j65e799+OwEAPEJZaJL+dzfDc5/7S3zjsb/aFgCglSYBAFL/WS122EvvAbXJOn7vD34fYdQXoFYYAKZowFhEWwCKI5eY8X3aFNBJK68WMKXFJsdmIsBeCej6ZLJrggLGHo6tdPKtwmr6M03RabVw/tx5nDjBJP8yvvmVJ9FttkTwVBy5KeTnemI5qwVEuqDIdiwACZN6YV3JmUatC3XcsbmYNPmJ9g2/1WFMwO5RTKSFk7weymZcfcMImBaAfIRl41+pPcm42vBN4zdbiOH5FIqLgD6b8QnPB54J2sKs+62c3cZASFoJxM3ZaK5lqTAAwnSA+V3z2Ll3Eb/wi7+AteaqtAeInsINYvDt1mC+cLPV40SvzTip2djEMjwsG/j1WufOsH1Kh9coFlIlmN+q4KjiE2Pi4yhatkeiJqOmL0VpmWP03opDbcS/x+iRKDiaXu5rAQCFx62tlfhey2RWAIC0H1YSg1JVxJr4NaK2mx7rzfSMb+Ugb5DZkRm8UVhHEfcE3U5LrMjkWsXWzwpNqaqmTBgHGIQDAQFY9SMI8PwLL+D5oy8gRiI2f5xklhpp7YLYP8oqvh0X2xpgmRFi7ZcBL7z04simgs/ZtWuX6A0wKJN+zm2/bDiey6FyAkgEAALPFwSTPTr33nUP9u3dK2wHin9xZ/qbzgCwqv8EAEx0Kj82JtfXH2RL+ea9sxuftfSjb3sYk/4N1GgmF7j4s9/8NeytlOA2G6gPEwRJhIJRA49YpUxCtOMIqViTUROgLJRTpZVpm4GsctsSYALYa0EA46GaMQAl1Z8HCVM1cgJ4r0kRZnmRTJQSBnEmIn8ZhSCdAo5fuCgAQN+fQKOfSOWQqDRBAIcK8WSvmL5w3f61/qqSbPyzJszq+JEHAPJHjQEVDQggXuylomgCyNEjrgE6fzdQTW1Zzsmk/7of9nDw4B1yYEoy5dBmcYCzZy8gjAiAUKTQR7lM6jWnNAVqSLtmf3ZPkv+pqQlhH/B9yR7odTsCAAyHpW0BAHtd9r6oSnmiOh0e0A9b2L1nAbt3ziKKSTdPUa6U0Wcl1i9JT3d3rYPZYg3Jyhp+6OGH8fxjj8LvNDFRqeCutz0oPsjUARDqv9mnGPAMSTlmkxZ9g1OIfkez0US/2xexQu4NAwE75E4YoT6xLzAyllSTL6PboVCjh0q5LtWFdqsnfYnluUVczVw8f/Y8jh47jka7i6BShVeqoDOIsdbqojY1ozOKehACAphEXfD+FE7Ugzv2Ex31EdrVJEDx5gqE+aXMIqFlmjPMBB98D9sOIC4DPHvkm+eVAZwkikkR9buYqFclgGy01vGjH/0x/Nzf/1/lz3MLc2h22ja6MQKfNtHXFUXbRQs26bTTuW2/K2XqSiTotNelks859fLxo/jm009hEK6gUukhKCodkuAMAcJQlJ19cXMgUKXBGsF4aixQzZ+BlPorE6AR61y2dMR00+C5xDGhJkAmVkzKEBC/QXm+CvuyF9VDllRw/OhZPZNdH1GUyNxgZZwAQJlCd+ur+NEfeD8O7JhDmcwYWlPRS5pV/4SfP3cCjPSDxom8XZ/CWuO5b74tSCAggFnDytzItzTlXtv80QasegszSRrsOrMaAJYBcCMAwGqeSMsTk34RyDJ/lls9Do8lvB3pA3A7cQQAkPsuFFvOaCb+BEqp2kBXjSIGmYOHP/ADYhHqzS6IBkcvjOGXyhpAvwpfrxcD4M0WgFfh5r2GL/FGBwBkn2TRK2OCrQBAgSC77+DFRz+LJ/7q09u2AERuCZTmZS8+hYqpGE/ROLfo4j/98R8iCnsiAqi1BSa+GjNwHxQGAL3sN2SQG4sQLH7J6UgNAp7JLIYxphYBPQYvBEtVO8dQnKV9irEemdlPP/00Ll28qALfly6h2Wxi0B9osTAD5qfmRExbc4WCOKvxLFDbbuqKKSOL/6ZggHFTkbiJ7j8qjExwQMl7vH7mWmSiMS40DEzZpHhSKZA8LgzfqII1jq+06r1xr9diJu2LlU7Pa7ZaJNzLOQ4aYOgZTdahzWd4Ho1a6ETLh20AvGpl2vK144QswiLWOw14JR+79+/Gv/hX/1zYeS2y5m4TALiZpWfBa/6Utg/7RQ3E/N9v5sVe5cc4SfPlzPWJFmUIBwPpWRSxMUulGwEA1+LMtnCWBwBs1dBS3PM+vjaQH6FHIgKlIb1ycJU6rF9j5NwKDVoAgAEbe0MDCisErNAohTZfKZVFZ2kzr/Kg3ejlxsn/mFptgxgtqCqSNUwT6emUxWSDPyP8N6KIM6NwMvT67NWfQafbxdLKMr75zDNYo43XZFUo/LYSYoMkfnYmjwwILa3S0ij52rIYXRfLK6u4cvWKAAAS7Hsedu7cqcH9YHDTIoAbiqhWAMkwAEpBEQmDUtfHe7/re+A5BUmYSE+yKsz2nstS/xskAijbqbH9y/es8vMqILN9AMd7ZcEdWyWz95h9WVGaolIuIqANTL+FSsnFI//8N7HAXttogCrnQBKD1VKhKccDNCkKyCSdrQCFIoICmQVKL1fQb6zjoRvWZgaA3i3pnzYMgMRNMWQ1s5BIRZbtAAyO00GCamUS3UGKLq0Na5M4s9bA0ydP4UonROLX0egMDKgXSN8/17faeerGb8UwlfxmiNjGGmyjovVmIIDzXKvbdK9nNb9SoWioiqopADAe/xEIkGsB4Li0Oy3cfc9dAnCQTWGr/BcvUlmdVVQHge+hLHacasVH+rUFGgg8VGsl1GpVZQXEofRz97ohhmkgwjubWwDs3/nTJjp2D+G/cW3HSR+uP0R9ooj9+xaleBAnA7hUF2YbkBziAWp+BQuVSfzp7/5b/Mzf+hE4q6so9wfoNBo4dO9bUQjYQsUgSsdD6XZjAICBA2n/XK9sA1hfWxfF+MAPBKHX81mV+qksry0ASq3ud3uYnJiE6/gCBLBPr1apS3X5aquLaGIa7sSU3Otzly7jhWPHcXFpFU6xjPr0HNa7A2GNiCCkJEiatEtVgns8bY5GTJWNQnBm9mwL8I/PDaskr7OMrQBMfEULwARtIj5rWDx6Qg1RqRTR7bURlIvYf+AO/Mv/93fkz0srS9I3SQqibVmzit/q9KEiuCMbOQExBIqB48Qi2kfp0yQhA4CfK8LZs8fx/HNPi5p/seQj7DeRJLTqo8OFJ8n63Ny88UhWATxljSigoOwOZdMQAKCisu+XhYXHwIvJuzj8sr2DNFCyL9JMHsf5xuXI+W2DGAIAcVzEiePnJHikNgRfw6WmAxkADlDiWup3cNeenfi+73gIaDfgR32w0SPq98STWrx9TBJuzzEZX7P32XuUXyP2LKMNmDATaDeVS+RlD9O+nny8tcFeTVwGqFnA+2vsBpUhlwj7xb6vvsK1LQC8j54pYDFuTqX6z+RfmYzKABjzklR00AgECp6iwaoyTvg8B6lbQMJ7RgCU/a+ujwc+9BFEjTaC6gQyamZQiYMe22y7MLamN4pJbvT71wsAeFME8EZ35vX9/RsdAGD7lVaSVU9E2mcJAAQFHHvsc/jSX35yewCgUETMVUjLPCa3tDct+oizGB9/5M8Qh10DAJj8xFS/aeFK63ECp5bXrGmMqWKb20anFqnwi4Us7YU9gAWxKEbaD4V631pt4Pz58zhz+rRoeVHQ+8qly5Ls0xpPWnqpp5Lbp1QfzBUbP2FJ+QF8af8dSuGEewr3YrJ5eU2aoykTjCcc42+CGL1BT/IAnh+eR0cuHhDcF8eC5RJ3jPYZHW0FAjQG3LaEnqMHjCr/1tnFFJllz5UCxFjsVf7NWr3milKW4SXnBN2lCJeSzCBxorajckJYBjTZmwQAyCNca67hjkN34GP/+GOY3zGP9fW11wwAsOvGxurMwzYDABRzpJbE6/nlROvHMp/JX5ah12mj1+tKckjkyvbzj0UAN16qqa9p8GoS2Hyl2xSvtVpgK225/hGhe+QFbEYAwLhkI9PNqv8b1UfGZaRUlNjD7BuRJkPfk2s3ohl2EnyrB3g0XpYeOKoyaqDM4IiLlpROJiY6Y80YbUgItfeFVX/xxEQmfdyPf/ELovhPmlJ30JUWgLzCP8eaf9eEToUzREjKJKJjMMLBiZOnBCnj9XDsKPxnrf/4b9ZdYesxzJkt2VgrDwCkQ1SpSt7rS8//D37oI+JPXK1UEQ5CmWd/kxkAatuiASY3KVtRsgGsOm9s/cV7YjUd7OuMgmRjpcaNJQnbqHhDVAsxsuYKvvzIn8FrNTCNDKUoRJEB7TBBP+qjNeihx15gUtMyWhMqRYnJLgNqzkfbY8t/t+DMxp+6+btUsKeYWSFF6pK+TeJqCo+tH6T39mLUqtOiPjsoFDGo1PD1k6fx1KlTQHUSvagglV6CPsVSWQVpJPjWg0Xaf0Q5lgmlOWqtGi4TGxGus1/XAgA6/2nNRwE/F9VqWar6TITGAEDuFcymZR0RKCC43mzgbffdI1S5MGTFlc4aMS5dXBIAII7VmofgAlsMRCgoUxaACv6lKJUDYQEQJBD6f4eCbjGylDZ84z5Y26pjEyCr/M/PQUCOf+efpafMd5BkXaTDAfbv2yWuA+zp49ANkkRoxLXqFMJ2HxOFAOeeeRHtk2fwk+//AbitNlrLK1jcuxelakVskCRXEi0+FWUlQKlWrawe+/A9X1gAK0urktgz4YtD1Y+x9EjtkdQ9jS9D9s+gR0o6UC6WhU1AHYGU7I6ghK7rIxSRIdIfPfTjFJeWV/HymfM4f2UFXqWmOgUCAlB0kmyAsU2oJEEmyRuPnWFRGTBxc4vHeLZkapVEiyWCoq4m+5xlTP6l8i3BD50e1BFAmADm/fjboEzHjTU89M6H8Ou/9RvwS4Ek/wuLC+j2e6axbTwvR8m/9SoW8T3hAsCRtUNbO7IqQiohYDBYx9mzR3Hy5AsY9BqoVH0UHI6xakywFYP7+9pqAxcuXMK+fXeIvkelWhutCt4TYa7wPdiuIZkobxH7PbkrqdAeLQ0z8tdRECr/YBDB94riwxyRNWR0IiwAQO2KKC7i5ZfPCd/dl/nAgJeBWAaPe98whj+MUR7G+K9++MOIV5dQSkJM+R7iQR9eqSwWpXa/sWeT3es43y04sJmdJEC2MGFcUQK37jd2f5SWlg37w6ZuHx67YrPFAFgrM3kGwM0AAK4JOCXhzyX/1pbP3gTGz5r80zFDbQKt7kVEsD5LxVI1ZdslHY3KJaR+gLe+7wPorDRQm18E3ADRIEFC6y1xqWDVk2BRLsq+xWDn9QIAvv1tAG9xwL9NnvbtDAC8/IVHrwEANtgApi5CJ5AzZQwAqOZPL+zj43/+CNKwI8mj8ukVPOW3z5ib6zQPAGhKrHGLHOBmfyFwzCJ/v4/GagPnzpzFiy+8gDOnzuLC2QsY9CM520cuTyZu5zZtBaCZ7HOPYizI/V5iAL4/WaDhQFjQZE1GMXXUXHgEJzLGJmSHMYaSREpcDdgTwL8Lq5pCrMZhTan0G9vURjpwRl9GOxIsD4+fkfvmtUKAdnrntdls+wPbFex+z2KI7vnjOC7PxrQ28Pw37uejgoja0IgIOmvIkv8Q6BhmYlNMtwBaL05OTSAo+fi+D3wf9h/Yj937dmPv/r2ijUV2HO/j7bQAXG8Z59eMbf+1AECeUf2GAACGnRNyenCiMPnnoMhFU2DBqi9uCmPshxbsy3C4+GGsBoA9xBU1V5hglHRKtSYXsKuvhH5tAQBoIqCUFBGnpvhSqYxStb6JAvyt31U3V+50C9DPrHIGuQZr8fLUBaxJuXoyb2yxyI8uqaja68Joj4n+s88/i+MvvyyigK1OC8VKaUR/tAGwDZRs8sj3YlLPflK7uEjxX1pawuUrV8UChYEWE8nFxUVJLlhtzlcetxrZUfqfZwLlAAABNlilLpZw8I4DuOvgEXTbHcxMTaHd6owQMEuH15chHdL4iRsbwIiU1JwNoOGoGKrxrQdAeUrS9T6jDSa5wXB87FqxG7O1ASSoI3u+YVfYe0GkNTe9zafLTfkbMKi2ndFUoI21Ncb1mbB14Rci1Cse4kvn8OJXvoD26VOopynm6FXe7yHsdaVS2+l10ePBQYsZz9dDolAQEIBgk1SEjfuAnTMWELQgn8dKX+wIK6U8VdF+ZjcVu75eq4VasQJ36KLTjlCamEMHPs62e/jayVNYimN0hg6ihCJg2gcsO7EwXtSPWZbOeGvQ/mUjMqicISM0OB5h+2jzU1lB3OSZACX0Jfdd1GoVcQaQarUwNJQCbO0yZf2Yw56V1l6/ix2Lc2IbQ/SbIn/1ehUvPH8MTlYVwTQ+f2KiLiAAE2DbBuD61EBQMIAuAWQBsMeeAEC7xXtB+1JNPvIH383sZJmToOAnIEv98ME7BOjg56zWq1hqrKJcrSHNCiiyD78TIl1p4olH/hI/8f4PYjGoICPjK+zi8JGDmJufR7vbwtr6GhZ3LqKxvibtEjy0eR9Um4S+uw563Z4EMu31NmqlOuJBDLajMNly6E/PliaKM4keCRXs1QFDdE2Y+Mu5oklMQoBT0H72P7E6EkhFphsm6MYpvvr0swiHDvpJhnDIb20y4amfFnx0okxcI2zCmNMQM/719nzZSD2U5JB1I9pICfAx1pcRUyIJwqj/4EgiTzBA5PAKrjgwcC9YbqwhDQr41V//NTz8roexsroCWkb6RR/LK8soc2/OOxVIFUbDQwZfHivWHB+H1Ecm6dSH0Kr/ysoFLF89i4sXT8JxBiNQABmBWpbp6YRB66MSaGVcLldx8eIl/OdPfBJHjtyF7/jOd8nZwbk/MVnD8spllEo+ypUA66011bZgBdutotsJpZoVhjFKxYqoRlPhmlfKqhBBFgZUZHvkHUmcQhHtDnDy5AU4aUEAgGGcSWuRAJ3SCpJgsuRjsLqEj374+1FNBijTbqvfR9FzheqebwK7mXm/Yblb+j9b50yLgBXL5JyQ89PceqGWmgkyBmCN64PdMYz2jrXqkj3fsI3EenTUGqXnlIAduvNrL62p/o9OJJnzqQBfJHkU/SKGMcelgJjtjKw8+gS4MnTZllEooDY/hz0HD6Kyd78EO2KFy7OP+62ojo+DbkeUAm79/MsHq3nWkT3LLDPC/j2/T93MfrX9YxQkfD2/3hQBvI3Rl/j21ueerprtC8jbXx01s5TlQ52ZXm8gzkY0BUQa4uSTX8bnP/mn8KIQVc8XG8DV9T5md+zHZx97AvCrSN2yiA+zlY3gLUFgMuiGzhB/8PE/xDAJUeABIVRxxrKavCqbygUokhdGck4WmJCTrhWGWLmyhNWVVTz/3PNoNho4ffIUTp84iTSKEdO6FI4I7BVEA21jAm3Bg/zSkHjH0sVGUc4Qvqst1QKiknEpsTOvX89IbQ3QnIRjRZ6Dy5xDkzf0IibQtoBoKuiWdSnpm9F1M/bJKlKuxCoyEuKIr6u6LCNgXKj842+CG1aMXE5Rw2oUW78BWRAaW/M1WOzkY3lulSsVtNotaXlmIYqPsxpmYqleGGKt3ZD7w2shK3xmegYHDx7E/fc/gAMH7sSBgweUzcgzFrQO5hkg/zezz6qwXn+mbWakbTUftwLKLIuNORVBgBF7zrTN5/OD21iJt/xUZ9h5OeNFMgGkn/RochtRPUlkZJVu3QJgzj+lfuZmraW7jynE4+RYrzjPALAtAKNtwYBp6gWpJA+yEpT+SQCgWKm+7gBA/oDTSWDHaQwAaEWNInixqIpaVW9lRuTQtNFtHFOuiYCR2sMKQbvXwRe/9CWh6jIopdhXuVoeBTX54CRPQSFqSC0A/rS0UF738vIyGutNdRYAhC40MzMzahvIH/ZbTvxRj3juETkAQJjBSYqJag1vvftezE3NSDLANgAmffnq3XjsbgwAsCeYw60dubd+CL3aAIAdM/u5XksAoED0NWIp24FfYbISIU7aqBUdFLMIg6XLePaxR+G1W0hXVjBfLokqd3+9IRZc7W4HoZih6+bNOaPqtoFalghtWH83rr4ZSxZRfncl8OccLdXLaPVbGFD5nEq6YYR6uY5BL0K5Oo3WIEO3UMRnvvE01obApV5PvOBphSegHpF0WSbGDk4c38x7mT1aVv6oT9rU6DcpbNt9xc5GcQEwWibpMBEBQAIABDqYpDKht0HuWENEAQAm8qz2sy1qemYSs/PTags0TKSN4PixU0BaNj38nMtkJgWS+DHJZ+WViRoPHl5DuVIUoUA+jq4dvV5fKPo2ALhesLxdAM2WBMejJkgBB+7YJ/aDHKNStSxV6ZLYhaaoV2roLjcxCR8nvvo0nPUefvKDP4jV8+eRDDooFV0cueuwCEUS5AijUO49x0jZJ9pNwTWZAAAgAElEQVS7LII1rCqE1DDoYdAZoLveh8OqgZQUID167LsjECDMFAE5zZ7OvU4UjZU2KWvPBAripSwsAF9SmgFVz1OgPjOP5UYLpy9ewtlLV7Cy3kbIvm1W44s1hF4VEVREUfc/nUMyX8meMTZB0jJgNDi075CwC60rpdNaEkW9NCZyKpLEZL8fhhKIxCnnDudMhkuXr2D37t344f/iR/Gzf//vIRGBpKGCSsMEnW5LgI9ylfoOJli02i4y19lKQmWmGIEbi31jEodotVaxunoFjcYVtJorCAdNBD4Bcyb9vLdkKxC04lzjWLItoyRCj+x/JOXz7NnzeOIrT6I+OYHv/4EfwMzsFC5ePIe5ebZZ0G2jidpEBWHUQxTRY3oC4UBFrfq9AYrFMtrtroyvOACIiCepmbyvuf5L2egCdHoFnDIAQOAEktwGHsWx1A3CdVJUfAfx+io+8j3fiZ0lH36/i0oSw3ccxLcDAFjGrQnleF9txUUqLXn2lRGFki7WnO6HdRca7xfaGkT9C3tWbgYARo811b4RCVjaOHIFDxZWohj1Wl2YMn7BQ7vZwUR9Sv6eeR46tAPlphZ4qM/OYHbPLlQXFkToj3NwyDYABvIM3Vnqkoqb0nQ1ElJLzFv92g4AyJ//mwPcm0n+bxw/vAkA3Op9e0M87w0AAIgqjJwdgTgMEQDweK4bAOCLf/EI3HCACtdRNMRac4Dp+b343BeexNAtA15VAAC635BdW52oiYbH1eWreOTRz0mxJBn05EwT5mClxD5Zu+OgcfGytNGyR//48eM4ffaMsHOZ2HKbIQOOQGjgepL8l/0Ay1eXMD8zi35/IALm16ug2yPT3mdLn9esyXyJLa4WMTI573SPEAUeMrhN37zG1UZbhjoH4hvCE0vhQxv/8ZXlHOW+b8RPGbcQwBeL+Ez3RImpCOoXfHhuSdvEjIuLaBfkbauN7Tj3ZSbxbJ2g9oy0lGWZ3C8yIq0umYAqohldEFYXn0Pgmcr/1Kbjc6iFNiU2yDV8z/vfK3R+upYx+ScIYGMBKeoQWDfgrE3+x9pyBPS3X0n5gp7dz/J5lm0ztwW/zT9ZSGUclAcARqDCG0EDYNg5njHI44XyW+nj0q08DsBN/LYZrLUtADoD1bJOJtsIBdA+0JFlhLUIG1k5ce6ZHggjljOuKBvWgKhn8s9jn2QGZgQARARngwjYt35btMmDTf5lwljGg2EASILNHpdYJzKrCxwjLgZbhdx45frZpeJEVec4QnWyjkcf+zyW11bQI3WSqsgiaBZIa4CdlJt/qhiIBsdEoGylv9PpyEZFlU8uRib/rGxxoubbCW500FuV4w3XnwMA1H0qxe7Fnbj/rfdhGKeYqk+gR8EqnxZqppdI0SKzuW0EAOgPH9OjOscAeCMBAHLPjUWl3SRs4pwX+bieGFkeMHuls7cwLKDslBH2IxQCB07goB92ADD59lHi0uq08Ogf/if4nba0A7jdDqZcF92VVUlsYw8YGus33bhVB4L9YfwMRGJtUJ1nAkiyLhQ1Xe+kQnf5ehQeZOWYglUUsAqp8F9AGlTx5edewsVuiPPNNiqLO9HqR+ItT9rZaKMVB4xxH5eM46i9yNpm6TyR5WV6AMedthuOyNF+pkI3CTzflSScffmCZpueaOs1rq0zrrwuk1eCGYOwj0q1hH137BXNDlqqETy4cO4ywp6HUpE97YloBfC5s7MzkuyT3qYtPrTaVKtAfvMDkWnFqirp1/ZIvxUAAB7BCBd37t0r1QkGRKTzNzst+OUSRP2AThvREJNuGb2Lq/jcn3wS/+Pf/hm4/T6c3jrifhsHDt0pYGKlWkGz3ZTr5f4kB5wOtGnFUECWVc0syXD53FW51xY8EZxdqq6skKjCrvb4WYtTneXcN1xWAkhRFCTPAD+s7DOtMf3+nTAWqzN+c/03O31cWV7F5StLWGr1sBIWEDIRNnRwK9THv5NVUK0rS4z9hbwu/tRavoLRAasHxgJXmCeGBk5Ve4IHnMsMQPga7W4Xs3Nz+Jmf+Rl89Cd/Al6piLTkox32ZK7QHYJsj8nJGkpFMkfaYgfJucdpTQCF+8HIBjTtodc+j9Xl87hy+ZL0JMYUyMvImmDbBYdxnORJsGsBY0lieTYGKBIICUl7TDA3uwOf+tSn8fKJkzh8+BDe+73fjVa7gfmFKQwGbRGNnJiqYMDeVlGtUwCLc4+AFFkPnJei6E8PaFFfNgJN8nOsD0LH+nbXEQDAJQOAAICACgQAuEYIvhmQZdDGd9xzGG/bsxNum2AU4CQxUlbpb5WDKWzbsaXqKOE0c4+fScSCc6KBsrXkhAYZgAvbKFfJ5L5gAQDZf6TQacd+vEvzzrDyJqLacu7nnUp0VXsuE5MByqUams02pqdn0Wx2pU2jTdbd7DT8yTomZ2dRm5ulbyhRRKP+zZ2c+K7Iqkrlf9xzqzGaOq7cOgAga3HDZ79Wt2jzY26c2I/H6E0GwCs91b+NHv8GAABEnZZFSlcZTLRMdYeJAACnv/4EHv/zT8CPI5ScgrQnNTsxalOLePyJpxGDbjlDuEEJtXoda+sNVCfqgrEtrS7jL772VWCgjios3tGG+8UXX8DXvvakqPC3KZDKs0+sUpm0urLfcD1JoS+M0O10NNlvtYUFm4aRgAFl2t3KGZNroTW3fnPlf5zvbyzCEgJMuFeL4J2nDgICAJg9Ww45zb9G2klWYJZ7uZMhIqBMdnHOWUWtqzWf47mm+YBpj+KezThD9GB8ETImO1vyoNzUzSfCdJrhF+MJy7SMYlrMsvii4Y9tT2YcQUBAixAaW+7ctQt333037r7nHtx55x2YX5hHtVqV12v12iLgaCvrbC8YgQmmnXUUI+Y05kSqwbQpbrfi8izY67WgWUr/9YqvNqa1LgB5BoDsi5Izv74UKCdtH82YFJKmId6KBjWXvkhbgdsGAOAhryG3etdv/Dzjarg9RDgRx8JbRrhhFLObxZCDv6wPpOSJFB2T3jciQyWxC3u9AQAbgIxbHYzkk+lbloDNUP/Fui3UfmQ7zjIWY0gvNxd1LGjVR7G/MI3xuc//NbwgkOr/xNSkbDbiUbrpK3/oWoCC95eCIlbZ/+rVqyIywjfnv7HyPz8/PwoGOGkJDNwuAMDGDQIA991zLw7suxNRP0StXEFP7K1KUj0eBxTXAgAUPCLl93oAgMy62wyAbrQALVq3XQuABQDsbbDJv9zjvGWV2SE3bPC3sf7ZS1rzq+i2KVSTCoWNhxf7m7IsRuAMMUkUIOzhK5/4U4SXL2JPpSRsgCCM0KOfeBYpvc0EuVzP6gurrgBKvVL17fwGqCmc/p+buRwI7MMVW6oCBgSW6PIRVLDSHuDY+Us43+jgQquLyvwiWPtudnqIB5EqY3O9mG8JSKUFwNhmmpQx3w6gY62oo4EKc9j4Rrq3tS0j2EZkmX34guaz0G+0ADjXudlbq0Wmiaz2EzBgIs/HHTp8QGyByCIYhD1cvbyKXotK93VJ6FutpozD9MyUWMyQ8yvjSctf0QPg/mWaF2R/NcCmhb2ucxhsOJg3rXMyAIZujGo1wJ4dO8V5QZJa+tsOemJL55YCXL58BdP1aRTCIYqhg8/+yZ/jbfsP4wMPPwysXUGBThKlIvbs2y2iQKVKSVRy5V4Kq0uTIAvMiHAnq+yk6q93paq5vr4uYKLqjiioK+NJFkBKwUL1u5flYJiGTpLAi1OpBNvqvARTUoBnQOOJSjzXP/UMKARIeiNZAjwXYreIC2t9XF3vSCvTyuoqBlEolVMRNCLFkDZGctaaqj7nNVWRGdQQCKPKsMx1eiOzym2qHPyM1I8YptixuIh3v/s9+C9/4qO458EH0W820Wy1MDU/h6X2ujAuWB0hMFQseeh1m4jCLqan6kjTgSwvm8yHgz7WVlZw+fJlrDcuwS2so928Kuy7UjEQQU9eLW14x+Kw5oQ1HXWqI6CfiYEv+/Up/kQF/6mpOVy+dBXPP/8innv+BXzXd78b73rXQ5L8x0kP1RqT9oboULleEYMe9yhaWQ4FANCgRcEYugl4TJBNJUl7MMes32HmYW09xukTFwUAEAZARNHSIhICAGyxYPW/3wa1tu+cm8IH3n4fsLaKeYJLYYjEpabDrW+CNvDMB2Ay+Qy3nL+3AADPyzzjTAVETbvRJgCAbWv5+CfvhmTPK14321f07rA9ybhfGEDYti6y66XV6WFx114srXC+1NAPY8zt3o3q4g6UmfjPzuokGfRFb4F9PV6ppKKoRvRSWJBGZEwjLgIA1zIztwtot/qdBQE2/8yf//Z3N4oJ8u/xJgBwK3fj2+Q5bxAAQE5Rj9o6iQAAdD0iAHD2qSfxuU98fAQAUD+jFwJBZQZPfvMl9JMCShOzCEU0L0OjuY5KvYZipSzx9m/+s9/C159+Shxqjr98XFodeX7bdcBzrtcn61KFc6dnZ7B//z4cOHAAu3btxES9JkzXP/mjP8LJY8fg8ULJeqX4G+nzjJs2Jc6jVMhMgfzOKPHQhqlREM0W60yj4tm6R0teJEKo+mVzM03szasUMgzSgfTQb4i9TJs2n8O8QZnKVp0/1bZAidvZIsY2N8nqFIgxgKy4FaUppqamhNYvuY9J+hlbFksqxryysiTsQSk2Bb5okB05chjveOghHD5ySFqS+d58LcZYrOjb3IlnONui9XcE4C2ooKKw3O8JJuQ7LCTvzg3i7bYgXY9Blb9FotVkbGzzMbQFAG795Ht19ggnWn8+YwJoLcZs9Vd96A0F18TaGy/WSBeZGyJkfhPcji9NqSRbawDkp/u46p2f5az2c0Kz0kgAwPNY9WY/RVGi9+sR6F+dobm5V7ELTQ7jEaqk4ZkMBxdCHEmSzaqCEm+0d4qTZxzg5/AzU9UU1eWAVa82Hn3883ADX5BJbjQMVCu1qjAK8kFNPpGyn4D/xscRALC9OBcvXjTP1V5vJv8EATgPeF0EAEZ2G9sMxZYMAFYMVdZBaE/veuhh1EoVYyk2xFCSBbWQk4B/CwYAAQAyABLH38AAyNjXLNTk26uAvNoAAD+H7S+Ve5Ebu1ebASCrx1RoqbvGA4lrg4dKGIeiCE96sT+MUK8GePEzn8bJJ76Eg1OTCHo9DHtdrLfXR6wdFXixThw6N3ng6QamlbQNLQHMEzxHBWziFLVqTdp02r0BYlYngzLSYhkvnb+EZ0+dQysFOglQnZlHqx9K+4n0xpox07EyGYY5wDbfnw1YmVQALW/E/MWE46NdnhVUI1yjwBtQKhelv92jp/kIANDETwEAdhGSAUDBPSrCJ1LZPXDwDkn02D/d7XWwfKWBbpMpBBMoJo88oOg2QNX/stjxkQEgB5ynXrp2j7BnsHjy2sP+OonQdgH0kACAF2FiooLF2TkUicQLg4uJSUSGOFxhA7SlUFJxyygPAzz/1Wdw4pmj+G9+5MdwqOqjt3wF7U4Tdx68UzRF2AYwiCgsZHUglFbPK2WrhvawU1jIlYp2u9mWfsfWeksYPhSV9F0CLPocofylBAAo2qi2pqw+iFf8EGJDyc8p1Gujvi7KxL6PPgEiESvyGeUpxTEDYhFOczHIAgwL431kEEZYW1/H1eUVCehCiiHSDslU9Knurx0IDqKCh5WYfdgUhdSgZGFxB+6++x7c/8ADuOPAARw+cgSz83OyT7U7HaMVQIVlBc68cgAvcBEOeiLMV6sVRaQvDjtwCynKgYvVtcu4dPEclq5eEttXVlDUZYesuyXAUbHVIucdnWH6DLog9Eha8VnHAGN8PEoCZep41Cgga8BFuVzH6kpLWCWXLy3hxImTWF1dwQ/98EcwMzMB3ycrZ4h2Zw1ewMSX4q9kJVA9WlmApPpbe1gFdNQq1rZH6FRVwIYMgOWVPk6fuAA3cRUAiKlsXEJCxhtr1r6DQa+Jqpdi2h3ix7/3u+E0VrFAAGCgAADV72/lS1b8Fs+1p6kAGjkAUxWv7Tetvyyoka9fCdVh1Mc6Avc3gNWcw9KUIVsN151an9qkXGtuTODjzMHk3A5caTRRmZwW5tORe+9FZXYemJpUSzAZVi27cdzUD0KZMWOAU1tx8l8WDLqV8dv8nM3Jv17SOOHZ/Pjtfmcfux2AaanJr8a13+prvKkBcKsjZyl4t8k+0e3kFr/UepbJu+uXRcSUAIBDYbksxoVvfh2f/qP/gGKaIOCZEaaIhz7g1fDcsTNoDYboZy4i0RXLUJuoi7AfWwHWmuvYd+cdcm5QlFg1awoSP1th3umZWdz/4DsxOTWDmdlZlCoUMSZwSLs/wPdcTNbquGPvHrz80kv4n3/2Z7F3cScmqzUsXb4i1zryqN00AiaVGMcGOaaOHS5GHiB4mxEI0EKjZSDbbXG8P5rkXFr/tXGW7LI003OZz+O5pI5h3HmsphVZcwqG8msssE5G5RDTJmeQ/IZWsyKWq3EityrmHdK7b9rM+fo8X6hhxvjo7e94APv375UK/87duyR2GoQUvx1IPKUOWHrNEuuJW4BejzAtaHvoMj5VVwOJWYZqoyjvVcxpcNkcwwyOJuHbz19phR2BH+NipY2Dbf5lzxQrvG7zaKtNZMdtw23eXn7gFtfEK3ua0115KrMq8RqIuyo2kRsYOxm3AwAoEmVRpjEab3pJzBM1IRqLAF7vANmcUIodmHhDcgW4CIISSiVa32mVaYyOv7IP/mo9mjRRGbcR+8GgdMYKi5UcpQOxvUL7kZnUWDELpa5oLTW/2m1izA7icxfP4/NfeBxzOxbQjfrS++9SvXITfc8e2Js/Gyer9ZPn70j/pwCgCnVkog/A5J8/bW+OVe+80ThtBQCM7Y4y7Nm5C/ff+zakYYxauYqw1xf1f9P0vS0AkGS0/lIGAAP9oVsUKyTph5RM4vZ6IG8XAJAgzQAd/GmTf7tBbFhHrzIDgBt3P+qBgo5OUkDUj+EXWLEPEHP9UnzWTRH21zFdBCqBg2Of/hTOf/MbODg1jcaFcxhGA2Sy6Y/7/UXszxwA2gfLVgDdYPM+3Ez+YzIIOA+jISrFCuLBEM3uAH59CqhN4vnzF/D8uQtooYDL623UZ3dgrdlBuVKThNEG8Wrhopu60pwNKr3NBNQ8TgPta1oAbKBsNi+r3st1RuS5TOvEgH3CimYLRdzYpsmmb1oAtGJNml+EBfqYV4oiJEjB1MsXlxF1PcQRD1MVE0xot8j+73IRE1MTCq4IM08PXDl7pBLOpFcp1fbrlVTWdO9LMQwiTE1WMTcxhYoXaALCo5jXXBiikwwwOTuD06fPYveOPShmRZw9ehZf+MvH8I79d+LvfvD9aJ0/g9XGKiam6rj3vrei02vDFeaDMjsUuLD+9UpdEwYAEyufwqxDcQdYW15De62FLM5Q8kvi+kH3D7IgWF2XlFA6uSwJny4S9O7Vs0OqrkaV37JQ+D5kBXCfJQZM4Tr6pXP/p9qxG5SlAsMqAF+Vgkas3LMnUnocGSQMhxjEFLGLhSEQkp2SpugVAvz0z/9DBDMLEsgwIOHr8HMz8OOHZ1B44eJFeAR1qlWpAlVrdenrpmAiXSFY+Z+Zol1TD+uNJUxNlhH4Q5x8+UWcP/sy0oRtXz1kothOKyZ15KBTRKXmC1AXs81AbCnZLqCgm1i4Cg1/3P4m3nJmvhNESRz6HJex3ugIlb/VJN18AmurLbHxe+yxxzE9PYkf+qEPYn5hGmtrV1Cr0b+aPsgd0Q8g24IBHO8xAy+yfhhYydiL+GFOukFXps4Hp4iVlZ4yACwAwOK1YQAk7In3MgFDqv4QwaCDn/r+96HYbmGONzxOkDDhvQ0AYAP7anM5J6djxAlm92ZbkSGTkAigsE5yugCyZk3QJ+44W7QAMPZgF4UFAKSlxXyL9ZZTQD9JUZqcwtVWBwWKFhfLeOBd3wmnVhfBSzph8FyMEnqN04IsEFtfznfOQ7KGRvuDbLRWR0nvg2oB3HIGdU2Cv5lJYfekfKUrH2ds/vfrxR5bb+G3p99zo9jkZn7/JgBwM6O0xWPeIAwAEXQl6Jiw/cgXG0Ce61eeexqP/MffFxtAnzanA9oUlxFnRRw/cxlrvQhtushRyM9xUK5W0Op25cyo1Groc+3zLIGDyalpEZc7cuQIFhd3yh5Jvs+lq6vSx09gkWc/Ffml9Y/7OIC33vMWKQLee/gwThw9iv/lZ/8HTNVqKPkBapUK+j22bG5MQu1qzhc7dA/a+DjRBaEtqKjfUxSW5TIj9sf9TjSVVThdAFzGDOYM1T+zVUEr/BJPULxYLJN1z7fbsk24x24rTMq1taDb70hcKBZ3ohuVac8+HYviSHIKMujIiti3bx/27N0rP3ft3oXa1ATa7YYk+tbimoNm2081yVeLQBVW5pls2hPEVcsVzRrVp1HgQnJMa1VrEn7tzzUM082g8Q0AAC1MbBR/tS2x+UKf/TcLBNjfjdoR8laGI9bY7ezct7Fuc0911i8/kY3FrxTtoEUTJ5ylj28HALAXVhNgYzWRo4uoWIT4DeUOsY3J7uagd3NCqcE9HQk4Idn7X0GxVBXaJivq/PnqkOBubUAZPAglZcR+UNBDAtnhEFE4kD8zuOU4qKCGBs1WoXPzBqBVTQ0sVhqreOqZp6WKFyYxJuemhX46MzeLbq+3wUfyenQUS5fRBU5VaF/op60W+5WpQTDEwsKCJJFWBd2OxM2AADcCAFjle9c7H8b89AySMEalWJbqv3Qwml1mOwbAtxMAYNkXFvWTTdIs9jxIsIEVcOuxG9JCim7WQ52V9yhD3E5QBClZrqil+9UyUGShtYeou4q6E2GqXkbjyS/ji3/2Zzg8P4+kuY6o0xnZQOo9VwCA1z/ugbLghoq7iWqrT6OyENVKGXEnkgqgk3roxRmGpRqu9EN88cWX0ICDq/0QE4u7cPnqCibq0+i1aSPH5FkTDy4fXRNMkJggWzua8d4hf8qNl04fRbOvDwDIsanqvca+h39XhdmSJOlM7C2tb7wPkrNvbQJTqd4zWSNwML8wKxV2Ku6fPX0J6aAoKuy6zriuSX2LhFJfm6jKGhPPr4L5THIoWzaAHi7bAQDbBdjDQoJhMcLMdB0z1TqqXhGegLcp3KCACAlaURcTM9O4eOUqJmrTqLg1tJbbeOarz2LtpeP477//+3DPzh3iKLK2vopDdx0WwKJSq8ghrgi6AblIrS9YTQj9XJnLKjH7Tobot3roNXuIuyGG/RRplKDfVYaS2KQJBKD/KZNZe9g52MoWSmXPNCZ/EoCE/b7atHlU+tfkXsTRTPCZGPtSRWCVTs4RZdWf4FxGq7SRo4jS+tVhxEHHr+LH/t4voBfUtMJghPoIroqtnO+j2W6hPjGBTo9CUInskytra2i129hLmmcxQLu9hjJbbbIYx489i/NnjyONu0iiNgpOBAwHwDBENqT6cyIuGZxDBLd7AwIXnP+cl6ziF6VNotfvoN1uyfvpl64HVYLW+S49nE6EYqWCxlobzfUe/EIV1co0el0yCWKxmnrxxRfx7vd8Bx64/15EcReVCtldkQIAntpFSQtCqSTilKIVEyfSZscKh1A7TdXI+lyrNkSA1bWBAABe6iIAGQCsfFG0FiAAMCwQ1Omj4qVwOg381Afeh3o4wNSQVqGZWt/dBgCgE8EAgdfZS0UbYkR51SDQtgWwclQsV64BAOThZl0yMN1KBJBYjF67imoVaCNu6f/yuwKGfoB2nGJYriAulXHk7Q+htnMXUKthdXkVlaCmSuBWK8MEm5yL3E8s+4CAhM6CTfGTiALe+iGyOcHfqgXgTQDAjryuhTe/3hgMAO72Yk/qlYQBYAEAx82w/MIz+MQf/FsBALx0iLAfo+DXxHr49MUVXG31EHL/8wM5D/pRKOfG7MICjrzlLZhb2IFDR45IsYJFN2qjdLs90fQQSnsKVOsz6ItNKun8xPRYJDFxQBwicAuYrFYxM1HHOx94ED/14z+OhekZNFdX0Wk2Ua/SbSXH8dlUFc6DANcAABTSFg0VZSA51I4R4IFggDJjFdDTxF8MeDLGMgTG+bYFOaO1pc9WaTVO0RY5LRzaL7uXajssi5A8hyNESShVe54JdBsja+7Btz+IAwcPqq6YaC6pnbQA9SIqSxA+glfieWyYCwJ8axWfGgA8k+R5oumiQsOWpSq5yjBD0aeGzVgHhnEGx1MhjI0t6dLattX4boVx5Vy9bFyfb/Edn8/XAjT2JfMsqDzAenvQ7auzAzmr57+cqVgP+yY8GVQKKfDL9ygCZXrMr6Er6IQh3ULpoHYS5USCqCpu+ov5WO2js9YS+gF0cPJB/viNxkeeolgFh2qK9KwmYleQ6yRafnsAgH3vWztElUpDNqgGAkz4KJwxZA9nmsokVgEopZuM6pVmweV94G2CY5N/BngvHH0Jz77wnFQGyCsilZYKz6SyCrXGCGxsNx1U2MyT4I5B3unTpyWw4+IiALB///5R8GeTWC5SBoL5BOV675G3ARyNpFENZ97DXeeHP/QRSfrFyDFzRPyP907QNRPPjvYfOxskmKfCPGmWrnynBfa46zfRz285A4B9xcYyU5JFUUYdz12uAYv8jYQUWUnLDdzmWXaLsa+uvcIQfYeq+z6yXgIv9TBVnqa4ODphBL9SQi8dIEp6qFdclOkz3lpDpeQjOn0Kn/x3v4fD0xOI1lfR63TkOgMRKdMA2CLISoFiFVwF1Hg4kBpMAKA6WRJru+ZKCxn7gIO6iOtc7QzwlRePYiUdosGEvj6BLpXPHReDfggPBXRaHRHzVGYQgXKl4VvwkeO5oQ3FDFYeB7e+7TZJ2vBzxALgnqSVfm1v8VCpliXZSlLa0Gy2AVRFe2UGUDiQB50Sc/fs2T1SxD1x7AzSiIKHTErHKDr3AXrPitZAuSgHnIr0cn4YAMBgFvlD/Vo8eGv6reynhQQZAYCZCUyWq6hRr0EUfBOheMeUAPQL6FDEsDaB5eU1TPI8k8kAACAASURBVFSmUfFqOH38DB7740/inuIEfv7v/ncY9Bs4ceIFoa3fd9+9UuUOI76OL3sN77wq+wdiZUaWCc/TlOr0BDeGDgqpA29YQNQZYPnSElYuL0lrCEFgURGmrgLvMRN9aTP3xQaS6ZMQLYRKPRYsEhV53htDSLNK/bweHTfTdy2Ait1ZTUuICWD4ajzBmKgJMCDigAQigHW/jJ/+5d9Ew2FFnPuzggB8Bc4LBij1iTq6ZCx5JalsEwQQMR/fQdhvI2yvYffiLE6dOoYnv/pFZGmfFu5IY1qcEgTWNhyvMFSAg84QBM1VBhFR6sEvUsUf0kZAi0kGkPxWAUm50+PUT1FT+VcBNtwCriwviw2gYM5JAa1mH5MT82LRNEwcfO3Jr6PVbuKDH/wA9u3fhbXVq2IHyCCL+z+rzTwb6vU6OhRnpSVgpMKwKgzoyjlLIEb2nTSVIkE6dNFYsxoAjtEAoNhTUdu2GJw7yt8quwmy5ip+4v3vxXSWoBaGKBYcRJxbt7gJyhLinivWV+NNNh9kKUiov7QCgBYE4Oep1mojYUM9yw3lxbycBMAWPBzZAZq1TjFPR4F9b8i5r998I36m2C2gTY2UYoDarl248233w5uewyADuhEdRspwh0QaFfy0X3oG613Oaw+MU9DxnJA5+xoCALYIpPHbGGzh3211bLvY40YtAPI6myqg273eq/27NxkAW8S/+UNWBn2L+Niw9W7+vmw4vUe7242ff80FGUadMvcKdI9JaIvnocCN0HWw/NIL+ON//3soMkOIE3Ek8op1dPopzl1ewdVmF87kNGqzczh85C4s7tqFg4ePoFyt4uryqrSgXbm6DM8oy3NP5HymgCf3RAIO3APFkUbYf6m0XkqfesGB7xWwunQV9xw5jMlKGYf27cNv/8Zv4PG//mvMT0+hRo0PAqybWKQb4sXcx74WAKCAs7qdyOnHXI0ILNllCcWVU+m/570T9pxU/RUAkCgrK6AclGX/1B1F/7NVdGEOU6fHc+XzEORgos8vgsOlcoC7770Lh+86hAceeAC79+yRcSFoKnGc0PF1X7NJP2NHxqv8oi5QymZRvj5b8sRBIDFsSW0JJIPAMgDsmT/ei9hwynhVn697d05UUYo4uX11c/uUPRuunVqj6SjMBmNTaO1l83vajQo4eRFBOw5277wR+/jGa+L2H+GsnX9CFbdGS1Enw8j6z/ZN2EcYKyeLLJH2sc32kHvday92jGZfCwCMknqhgPK5DIoC8SlmgKGKzePA6NaGYuOdvykgwfgO2/cjviG0mXQoYIcoXw9TDOi5PmBvpk36x3DGGM1nvDleXAy2qd49Mz+Hdq+LRquJL3z5i7KICQYQheTisUmnVmuvM665gMouSP5kgHfmzBkR7CLln20Au3fvkkXGyW0DJxswycZ6A7SbPcBkItByTO2iNECWhH/o4O4Dh7B3cTem6xOqHJ4aMRHpF6L3p4so1N5pBvt8Lt+TNF1+u1ROzegXzRaAAEMm/wUmJexhzYyn6dYreDPDZPNoqYLz9WdPfiOWTYAVSAZ2RszEvrZlc1igxSqSXlM1ubVJuuWziHampNmSUk6K07AgPzWk0qC4VC6pp3vRZxMFUiaD7NNiv3tnDY/+u9+G01wGBdkq1H3odVEYpqiVihgQFMhI6SXFTftlIzJeKKZF+qyToddZx/T0FKqTM/DKEzh3ZQ3doYfnTp3HpUYbMW1ceI+ZfPGqbGJN1fRYkwgNYvNtR1uBcfbf7YF1swOqyaIeHMpsIJ2bffpEsEnNt4eKAnJ6nZyHXNsEykj55/zcvWe3/P3SpYtYXWkioQ0jm+3tYSKXZn0Lh9i7d4/Q5JhMFoueuArwKOYSpcDgCOAwFLXxJ9L7qNVKX3UW0lQAEyZrbOMhMDEzXxMbwMUdC6hVywgHvE4HflBAu9tCuVbBIIr0/kVDxPEQE7VJrCyt4alHv4G1Z6/ih7/rvfjw+9+G9aXjGKxfwsLUJA4deAuuXl1HoVhBdWoCbtVDnKloEUFYDAO5JtfTlgOxCaSpYcFDMoixtryC1aUVafeJ+gOk7MfjGhJQWYEV9qAHPsWb1Pt3tP4lGFBXGu4HdmzzyZztjU5EBdoOOdeBjqCdKaziKyOA5nmaNMvPLMNaUMJP/l+/jGWU4RUmkcauVHeqtaK4sHW6awh4v1hlzWjpxyo/wQxSThkYxXCyNrrdVTz91FfFvs/zEqRJF54bo7W+hJmZGpKwLwk+x4FJNWn9JbYuMEgS2qQmV8IUMwwYniUC8MrVj4Uu7bqWf8s8XLrSkOSf2zQFKrn/0p7JITU0KaBSnsKli0v4+jeeFqDuQx9+P9JhSI05caCh6KPQ3J2C3Avek8GAvtYEyjj2CkKpy4KCV4afhmzIALmPMycvwssKCNxAvLZFA4Ce1OLuQMQgRpVuAP0W3nX4Djx45x5k6yuoeq60Kt3UuXuDpb4pths9evP+n/+7CvexihQgKJVQ8NhaRpDd6AIYFwHRSArJ4hiiSHYI2RAMrochgukSzp49jd2TO1B1SuitdFCrTaJFLZ16BRcGHey+717seus9cCem0CVTKynAdYpiC8iA3cYD44+Yq7aMziYbP9hHjYGg2wEAbkThv9EOe6Pz9UbPv4b9eOMnbHjE7YIHNwsAKNPMgIujYtfWVb9X+DFep4dvDnzMrin/fE2pIneN499tZqRsvp8b51c+z9D3IADJwqPETJaynQtquZ9JamoAX5voSVzq8DzTvZX7Fs8gMtRkowpjZIMBfukf/SNMVOsCWnc7fTRbXRTcAIu792B29z4sHDoC8rLY8kQRQSb5/Mm2MuYd1WptzLmxZ7tGC/J+jKp4PrN1gIJ03UFf2sZ6/T6GtHn1aZUc4y133oGDe3bj3//uv8Zjn/2MxFe+MOrUBcgmyMwjJK4V+z3uySrEqzR8FjG0fVAYmK6HbrcvSTp1xiiSpwxKjS+kjXGYqBOKVOy9US+91R0ZwT+2IGFbAYxrD1vm6vUaFhbmse+O/Th0+BAOHTqEHTt2SGWf54LwRXM0+Q1M5NyssfnF6PdkPZnfa/JuxQg19rKggPzZtEzmF4q0UnN+jAoCBhA2j1fwcvQO+lQzt+w1WJ27fA+/1bqy4/w6Lc5vyds6a+eesE3r40NzFMOO+/XN6I3ocDqAqhZ+6weQBo/XYwDYtNn2gLJySACgKABAIAFLrn32Fgcrlxjo7Lvh62wMVrTaZiul2jeoon+kNrP/XzcK+6wcGGCs8oaJejBTNEn8OL0C2v0OalOTePTxx3B1eUmUqHl5dASwiboNiq839huCnJwqJ+kqR48e1SCRPUtJgn379upmYtoS+Lp28dlFvd2guOxzDAcolSvyGaRC5vsi8FV2Azx499uwMDWDIsWkYgMoMMgy/Trs3ykVWV1jO0IqPVQEEuh24BfL6EcJpA2AIoAU+3oNAAAZyxuAAHkAIMkBABYBHFeVNlmq3HBG3foD9JweI5753NO+KjdJiopZNVJNELQFpRy20Dv2JF54/K/QWl1ByQEmfA9BNkSv0ZBDymMfdZxIjyoprV6J3rk+uoNQ+qEXF2ZxdWUFhVINKFUxv/8Qfv/jnxDbP5Rq6BIUMtRso4opCHkUsUeMOHRgAIB8MGVOo2uGZiMAcO3IbQ4w8o/Qtc59i/eKiVitXsEwYwvC9QAA9b7l47k+rX0mVWopjkbwrEeqe6oJol1z9iDT1pgM8/OzSBjkO5zT2jNvsPixB60JuKwSvl61jgHnHRNkXgft1bheaN/JtTI1XUd9oiSK7nPzs5iYrEo/Od/LFXHGHoKStf4sSvLP4KY+MSUK76eeO48nPvEUjuzYhb/90e/BYi1G48JRxO0m7jn8NlQq0/ArE2ITmQR0HCD4wzSfiQsF63jhuv9ZzIMWR1Q+pj0RE96Xjx6TtR8PQjTX1wUYpAWSVFBCJppDAVSs6ChBBcs+oigf/765umvvqtD9jdgQ91jhEhgK9ggIYMIvfYSOeCPz+qkPEKdDrLg+fvJj/w8uJR5K3izKpUl9P84Jt4soaqJSJuhHnYKKzlURjIoxzHrIwP7/AbrdNTz/3FNYXbsCgNffR61KsCBEHPWECVYpVWQdVctV9Lvsu3TlvUrVkgRqAhSbCjOHU+q6hmFkW1xkBquIhFHmD7C2OoDrFuEUEunrTxL2v3LeUsvHR6k4iStX1nD+/CWsrq3hHQ/djx2LM4BD1WRWq9ShgcAGGQ78GYZq/0cLuw0JHkUcZQnqmZ2hiIsX2jh76rIBf3wRLVQAQLUbpK0iTVApDOH1WnjHgT14x6F9cFqrqBAAEwutG5+7W+2SWyX+9vHXS1BHa5VjTttSBshBCS6pwK4v2hKiDuoUJJC3bYxD7vusrJEVxHnnDbHaX8XOHYsYrPYQNSPsntuDqysNBNPTaGQJZu85hPKeRZQWF0R0UrQj2ahVqMiYDdkeMgqDb/0suNVnvv4AwK1euQapbwIAtzd+G5+9FQBwvXNXN/1XDgDkAy064/jCOh4LzeVtxBnzFgV4s+xAG/cK05ICvnL+8DqMtYz9GSaIeiH+6T/5dQEyJyemMT+/AzOz8/DJcAojtMIIbTiIC4xy1J6Gez2/uUr593EhciyOrMGigs0FcdGjUPUQBYrWkjEksTXZAhRA7WBmoobdczM4sn8vfutXfwXHnnsGNdp3s8g1YEuYxvWMm7k3KeNSE/5Ou62/CzRGZ/w2GPSFwcvzhAVRte3jWGp1Xc4N0xpBLR8m6CywicCfIcdLwutpHK6WxHpuTE5NYN/+/Th46E4s7lzEO97xdml95OuShs8CJyv7vEa11tVZsLlP3s4r6yxngRsbJ4+KZ1J+Hsdf47xGk/n88y2AMIq5yUTw2bauoEk+FrfvZ53MZHzE7Ufjc5vjMPbYHLvnf38zQui3swJf7+e+IgBgM4WfGMBrDQDYYAcOlR4p3FVSys3rBABsvGFq10SKjPT/JqksTlYLWCFQTaItAAD5lVLimVwE5ZImxV4BvaiPXhTiLz77GQ1YSY2lEFsxkGRkY6X+2uBpc9DDKhoXAif2sWPHJBlkBXFubg5ztCAyFB2Lho2VPo0o2zazlACAVOrKZaFASfLOhZYBM7VJvPO+t6NeLIv9SRzGWuGnx7RUAI3l1IimOU7QpMLnGAcAAwCI2jcBAIIBYt+kQf92QcCNKhQ5lvh1P6Ud3a0AAMuSsJT/DYnga7y6bwYAUN+usTih0ndpWVbAhBPDj5u4+MTjeOLxx5H1u5gs+sjYe0VVXN9Dh9645ZIknxRTo6o6DzgvKKLgB2h0u/ArNaSuj24CfPxTf4HD970dZ5fWUJqcFtp/Irx39m8TeEjkwCHQwwPMKxAAMBX9EfL/6gMAmriMnU0IAJABkIHVT6t4mz9EdM2Nkk3TEkO2TLfTExZNllGbhGG8UqNHSYfQ0RUAELHBEg9w0qiZUxgrPDmgFYjT829shaevo2NgGSeskpB23Wisy+FPBsPkVA3FEishiVgPzs5Ny5/Z38334VgXeMjHXHcUScqkulutTQjNu7M8wFc+9XUsvXwG777/Dvz0j38Q6+ePw0/Yw5/gyJG3YHJxp4ga0dcBgZSAuZTlc7PaMkzplGC80iUayETgk9V+7g20aj390lGcP3PWtJh4iP4/9t48SrL7vA6779V79V7tvc8+mAEwwGAlQBIEARCgKAqURAmMGEqOJCu0js5RLCmRrcXWeuSEx/axndhJ/shR7FgnlsSQDLVxAUktoGSKlElAJEEAJIgBZl97prfq2t+rNbnf9/tVvarp7tkwoAhOA316urrW3/st33e/+90bxfKeWHklimtbH5KHOOenVMBFj0K/xqjdpnI8kMqROSWGImwjWJSP1dYVoVzIfir2bQRS3AA/9i/+Lda9AnwvL72EDQogpjooTXtIexQvrAmQUqs1xe2AVo+V9VVUqitoRTXZ54PAR4uP8wYgYaHdrsvPtEfwLAJ1ChjctTn2uTy6pH/zegjdkUGsaXuxdk1DHR3V19kKAGg2RGNKmCy89gQAtM+SFaQMXCeDWo2qym089/zzmF+YwRvuuwupFMWaGtLKQPskfnYC7Ax6yczhCErLA3tEJdhmYKpBqTBYZCpkcfpUFaeOnxfQJ01mVpdtf7QBNAA9D8FuZwgA3LN7AW+94xak6usJAODqN8pLAQDDNTkB7us+TScK+/l8uETSyEpjRdIIezXI/DH6RgRyeh2Cfl0F9YW81JMxyocl0QKpNzqY3rYLL505hTd999tRuHkPQFvNlCN2Y9Im5WYQ0DmE9mNs4zH7z9WPwtU/8gYAYLSIBHBTS0hprxSrae1b1taQ1yMDQD/d6LxJzKOxgshm57F9/CbVk0TbiNnBxyotrKCTAaqMMG134jlnWaecm4wtLbOS9HF5RXN/7p8uzyR+9ZUF6aW4hnndKDLax9ee/rLsfWR2saWN9HdhHpDNOAAiMoxF4V8Tf9qMK6VclHuHIqiKcBsQYAgAOHC7ZG4NxD1APkEqhWYcGTtcB4tnTuO2m/ch4zq4+9ab8Ru//IuIqmVkPE/YcbkcxWNZ+IrRsx72jDtMPdImwPbKWHFcqzZP7TXGBQQc+O70vCTLiEK2XWSyWemIl7Y3aWPUnM1Lq6vTrQcOYPdeqvAfxP79+8S2j3s9x5Ztj8xn0sw7fAqTshCk6vrCWGCRL0uNmlEP/uROtFH8Pc4Q0Mr/RWzZYYu0caKb2L9t2zlbrW1hxxZ3kmAD30+yLXc4bgYEEI0muwISzB77vm8AABYUNBSckd+9Bqm6WK8WwU8iiAYFMqWkRLe89ojSWspnpSiQfysAsPnGc3lH4ujxGoNv8Tk2eC0V2aDQoS4Aoa1GLU22WbFnsCnqnOMMgFHPj4NMkEG5XJa+fm4czbiFqblp/Nlnn8JKeU2QRbEx8tkrmjaAi/a2JBPo5OdNLjpOYIty8XWWl5fldwIAVOa0lXcrAGhRMtlTjTL8VmPJ0J+fl0jtsEectbKUh10LO/CGg3chk/LRi9qS8LGNgZstAQAR9xAVZg0shRbN3l3eRvuk3gCuHwjdnzaAf1cBANsjxHEfXZeEsMrlTcYrvtflAACiKE4/ddO7pVTjnlTAc04fveXTaC0v4m/+6i+xcuY0psM0ss4AAdtYKusohGmItiv729ijJYGvJvNsy0CuhNbAwUuHj+LQ8RO45a578cIrRzC3ey/WWzGcICBGb6Tk1a6GlU+xm+z3Jbi27IvRIXD9AQAm8gQAaMHmUL1LAgvVOtCtQPc2u+wtuqzCmTwYmcRSiEZbGMYrpQbVFsVa2gvlkM2qFgDVidnfzdt5aCcB1IsZAHowsoLBvy1dWBbmwdTUtFDwWIlOBwxmYulVZ3KXDlh9iOVvbAXg0DPAYGDV7yu9mwwq0sYRu1g5Vsaf//EnkRvE+Kkf/q9w565tyDo9nD5yGLfu34fd+/eCMnWdFNtNtHewK1aArIwTAOnIPidjZZwURMSR4LD2eyCbL6DdaODoK4dxYfG8qagCUaOJYr4obAGr/WDBR/7OQCN5QFswS64VAQAj7qfHj63+iznS2KEu9WqrKUJxNoICA6DsZfDf/PN/h1oqY/rA+9JOkfJ6KJfP4uy5o1hZPYt2XEcUN4UyL9UmEZXknsUeewYYrOaTEdAVxYE2nVp8SEsGqfx0gOF1jlotZDM5YZBkszmlJ7r0oGbzvp54GvvpuaL771YAgI927CGKOX4x3JSCPlzr1BfwvSx6XV4nMkcG+Npzz4m4IDUetm2fRRTX4aQYyLVNa4O9piquSWorA2cNmlTYyqpEi5tNAgBg6wdbALqdngEAhGCv2F63gxBdcQG4ZbaA77rvLvitGrKeBuLXcopfLgBg1/TFAappb3BUHJIoHXt/9TMzGXGkRY2BJs90z6hrk+FHJlipWMKFCyuYmd+JSquLjhdiNYpx/2OPIrswCyefRVfcUpjkDOANPBVL7RD478ANqXVzLSNwxcfG2ANuAADf6QDAZvNnvFJvQerRvc3fLxH6j8+vSYaeI0kv909N0iyQPtK+ccMQVNvr0ZnFJJ6Wrk0wN6beDUWJydzp9RE1I1TKFSwvr2J9rYLlpVUBuwno8bxutiLZl+j4EuYKaDCmMer4svOKoJzOiSTwYwEAPdm1RYdnHFsA6LZCAKBOYL5YkD55Au/NRh0rF87jDXceRL/VwJ237Mcv/dzPIOM58KnAHxM81xYAG29IW6+8HxbTVDDPfl6+JvdfESCkpbi0JGlsoECxtmmRAcB8gQWMtXIZxamStPretH8fbtq3D3v27sa8Ef4m2CmMAbHOY9udMvAIEDA34O9kEXBrJKDA17BJNF+XoIrN/+y1ThbBtE3ZihGO/9RA62JBzWQCn6zqJxN1aY1MudJqLVfKxGt2rGzSz2JnMp5LMhAsw2ByBSTn7KVaoK9t9/3WP/qyGQB6EY2HvRWKGF68awAALLBggjhTDBv2W0lvj6hAkyZD725OeBW+0LT6Wg9PE4BcIvk3NcqLrhhpNAwOuChZ+Wd1leMkFSyzsLYCAJicidBG2keLgVsKaERN/MknPj7UAmBvEdW4bW+KDYC1Yr/xArJv1Fb+mfQfPnzYiJdo4rFv3z4ZP5v8W5qMrcTJRpBAyC4Kngx1XgJVzxcGgCz+wQAZP8DBWw5gz8JO5PwAgy43cSqqq4+3UKbk30xw1GKOY2cFRBh8kpbZ6TKsTo1aAKgDwErT3xEGgB0jO0527Owmdj2X+OUAAEz2A6G8aRLCL4ICBABa62X8o596P+L1MkrZAGvnzuDum/fj0Tffj/XFs5gv5NAsryGbZjVUPeF5CMvrug5ix0cclPDUF58RP+zc9BQW19Yws30HlioVZIpTcMg+kQqlungw+Ylb6jcu6rMDrabZOa3j9eoBAHYzt73L9kAhAJDNEUykYI9lALCyrdVPsbkz4Cb/zfVNQTTeZh0z1stV+H44ZDCMsk5+XtVmYKKYL6jegFb6eqIDwORcBG+G+44FjMb3Um1BUMBzbW0N6+WKMHfYihDFDak6s/pL14HZuSkUi9TiUHo3VeXVzpBBFpFusgHom2wqLX0PwSDEn/3xp7By7DT2zczhZ3/sx5AddNBaW8RMic9ZRGGqiHQuh6hLBgj737VKqvvGSLRRrT3Nl6Hic00zyMtmMvCCEOtLS9KGRDAyF2bQacairSHrZ6DvlT9Jq6RegLWnk1khc2gklWgbyPQVLdPK1MvNsWBFK0n/5zuNWdkQqyAPjUwB3/+PfxWDGVLiu1hZXcTpM8ewvHJOEuowQzClgbhdRdyuSWsAE1+ClAR9WGXPZooSNHJ+2OCJQUkrakoAxb57vm+uN+7FnHfUcJAWiE4bxSLBB9P7r2RKNTQgVdP0LxpISs/EsRYAH512Cs0W+z+px8BxYF8sqzd8nyHiaIBcfgqNeoRzi+dx8tQJLCzM4a67D8q86Q0o2KRCURpIEvSiK4EG5XwuDaos7ZPzR/VaUqkcjh1dw+kTFxCkfKQpxMVgmFoA1GgxZ/TAAABhp4UdYQrvesv9COOGBMICmF7PTXKD57ZrTsADClUZCqkQiV0VOOX84/1yuay08zE4Zg2Y1H9GHrx2nbgLH2n4YQFrUQeDwhROVet4y+OPY2rvXnSokdKllZhyhNz+AD6ZFjTr6rBK14UTeurseOPrKkbgRgvAVQzaZTzk4kT94gclmQObT+CLAabx1c7quU3+lVauwKo9fwmSMUYWHSKiqhJfihKpCLo6aR/r1RounL+AxbOLqNXqUpEnE4CrjucdK/nK4FBWkhSXyExkAh2IROAw5rD/HrkL2QxDGQCj35S5RkBP3m/KEx2AqdlZEctrtho4c+oU8lnGwftpZ4O5Qhb/8rd+E1nfhdPh53LFMYXvg+eeitzq+Kj2CwlJpPQrO0VjGGUm6u8u1ldXNSH3qC/E8yaPbdu3Ye9NeyXJv+/+++V2UviZY0iRytDllWFBFyRleIn6v2graOGAP1R3QNmKwlijoLmxIOc4ioOJYQDIGW3iGftTNRxsb7+x4jOV9uE+PBH/JZ8jWYGfZAjy/XIMk8m/BScsIzeZv0zORcsYuIwF8bq9y2UDABo4jyrZ45X/qz3BGLRp8GbLgBZdG3bLk76coiUTq/+kwJOmSFRJQqTLadvf8uJZwOGiOyUq/snkfyI8F/ElBgik5Uq/CbcZs1gFnjD2f0kZpyQDgJVEWmXUW035PAy2//wvn8KJ06ekLYDWf2n2YqeVGmUTy1GiuTUAYKvSfCztoIq0tKrXJYHgt6XP2OSfP4UmbihZWyFguh/qhiUiY6RkiT1jD8VsDm+65z7k/BB5qh1ThZRKXKyIcfOlNQudDURdVDUTOF5pTy3mFBmktypranQBUAbAUATw7wgAYDcfe22SNOWN6E+v5k5yOQAA/cUzTLRIuQ4CSVSs+ujzX/0KPvAbv449C/N4+esvYPf8LHIu0FpbwbsefQQF34U/6CNw2WtlaN1GO2K9WsFSrYUvfP0Ibn3DG7G0too2Ke1hGs1uB0EhLxXjlIA42ismB7JYw5H+T8XeFAakq5vD7nowADYDAIgMEwBgtXccAOCoWgBAAwcGFExEq1UmgQNJwHm9L1xY0kr6ZAuDxChCyJPkjo4D/CbdmvsF+/OlOj8UN9JZofNlfIfhbQyClAZJpWPj0CK6HXwGCvMp2FCaKmBublro/0wIqTfAKoLsqQZI5foUyrjYBQIzpWkc+foRfOpDTyLfC/Cex96Bdz30ANqVs/DRgO93sGPnNhSn5tDuAVGH65aCaexHHM0p7heq9i+wjh7KRjCTa1psf9ptaT/iPDy/uIijh48grjZFL8QyACTZZCJqFgqrOjIqJrDgX+z8lTNiWIjS4Exg4USMSQFVsTTieyB7gZV1AwA0M1k88Uu/gufPHMeRYy+gYQDZiQAAIABJREFU26sjl6dmQiQMjzDkWUNqZQQnxQS7r2wHCpL2+O2iXK7ImWT1GQhSkxrJuWGZF/wobNkgLZOAgAIBrEyQnUXK6Sjpp0MAwz8yDQggK7VTZscGAADbQnw0W7EIAMrjDBuNAIDoDLR6KBRmUK3SYaCPQ4deEuDprrvuQL5AhWVWxJR+a8Hk5E+rF6PArmGeyRnHa5zB8aPrOHtqWXQeAi8tbQ4pj6wtTjnj0NPrIBx0ke23MTWI8YNvewiZThMhrSGvWEX8ynbQyaqUfbRUzIyNn3UHENDeAH8y51jhSyv7QVwseG51qFRtLH3F9jSNlWqEqX0346WlZdz3PY9j/rbbsVyrIVsqiAuQTzYgWwKpv0K6sJnDnNldaV2+2vjpysbi9XfvGwDA9bmmo0R34+e3f+e83ZoBrLalm3wZ0TflgI/YkxaEYztO3KCgKj3mVQy2HcfiVMKzuBFFOHLylNDu2U7A/VbPA0dsw5mg+ow/OvSJJ3DJynhaKO3aRuygWWto+mELadIOYPQEmADb5HSYoyQ/j4N+m4J9dESio00PAQHeVhPnzy/i1MnjuP/eu7FjbgaFwMPpIy/jYx/5ENK0R41ayLEIE8XafiB7jPnmWe+rHR7BSTIvo3YkALMUBHwf2VxWztHvffxx7NyxXSr7TPypFcAWMInhB31j46qXSQAWA3ZqHsEipWq42dCD9+GZIy0EbG+mcKCVR+M+lqYqvhaDCB5Qv2CSHL1ZAr9RPLwRQ0AyQqNrYFnIdmxsnqJMZYoIqzD3ZBxub7MFn42YTrwtmd9s9P6ulSF1fdbnq/eslwUAjCgcNhizQnFaFbimFgALAMi6tdV4TZFVXIITPpCFLPR/qf6r+v11AwASlP3kUE+yABiStWMqL6uKtZ1sgqRxUg5ZE6NNIymawkC5HXeQK+RFbEhVRJv4i796SqoC9CWlb7UFAJLBC/99OQwAImC8X61Ww7lz56QCxSRw1y5VM08qi1p9AanyGpvBrRaABNpEARn0s6LFAMf3hNI7nSvgkbc8JLZIGdKUqKwsCvIp2SjJFmCyuFJexfLKMirrZWSDELt27sT83IKh1XbgMpgkAwAqAjgCAJRapBoAI6uPyaVxqST8WjUAkqKMNomT4NLQni71+teylC8HACADgAg6r6n0r7Nn31RW/+ijH8Xhl17E81/5Mhamp7F+4TwaayuYy2cRDHp4/LFHcdPO7YjqNUSNulQmSTnjcxw9fgwvnzyL2ZvvwunVMnbs2iGOBOlsGm7gIeq2BdQKMzmx52HYmyJjIOqiXm2ix0SSAECf/gCjHnyTCm+yp9hAebOAebJyYdeIots8yCywxblPAMDzLQCgyaQK22kllHsN1zUTcAYTPPA4jgTseN1XV5VeKF9JEEACB03Kub6YRJABkM1n1N6NVXPRAhi3+dvsABI6ItXKA2qgpAWMYLDD3nPS/z3fkQM7kw2wffs8Ato8tiMRSSJyb/cA0q1tCw4/J2OeTC7AIE7hD//jJxBfiDCNEP/te5/ArTuziKqn4bstzM2WMD29ANfLoDtgDz23YFLwB+JKIOPDaqZJ2+2hzUM6yKi3PAeX9p/8G1tAuGcUc3mceOUo6pUqqusV2ZcERCCRXpSNVSfAkMOGoMAowVfAZLQvm4TAiKhLgieWf7whReQFAybVpF/SnpLg7d5dcOdz8IIm0kFXAABhIkUDBOmssjRc9uq3hCXA90/9g16HeycwNZ2Xygjn+NIFVmNC5HIllNfrAlKX1ytyhnHcIzpw5LJSUSmWqDvAT9pFkE4hZGAlQRoF+cikYhWL49DeHACgGOOAdn5dSTSlSs2qiMd5ARF9ZIuK7/NzcE66ePHFb6JRb4ho5F5+9uH8NzBDIhlVkHk8gLdeyjLo/QAnT1Rw9jT97AOh4RIAIGAvvBALAPS70gKQH3SRiWp47zvehkwnAnd2PV+2SBKuZYOc6EGeXF9MvMW1bwhYadsK250o0MVznX8NgrQwbFhlk7YPzgG+byeNZsNBdnYHTjVbuPOxt6N06wGUe33U2tR7yMFpx/DpJNKjK45aQHJvYMDPxEWEEq+6hfIaB+fb/uE3AIDrcwmTa3KjtZkEALYQAU8a+2yGAUhrkVLDyTpi2w3XA89ZnnGZ0hTiah1LSytYWloWDRwrFMu2rog2y9zXjSidNKeJfgdvc0TVPy0i01rpj2IK3nUkd0g5KWTSgYAHNum0+cxw2zOEgyT13xz4wgKjpoecLVTmDwJU63WUK2UsXVhE3Gzg4QffIuxKigB++Hd/B8cPvQiPLV+dGNkwI6yBNM/1UP3uebY3o5ZYtFohv9n5OezbfxMO3HYbbrn1Vuzdy+r+vLCTKuU1eTvckzrszxdWnqHpm+TdVvwZC1hbvlHLhQQruqcZyzyymoUx4HmSN4jGD93ObBFYioR6ffK5gsQ+k3nCELA3LmK2YDnKJc01n3AZs4m7fbyl9Ccr+/Y2aUtjK3GiQJCcZpvlLslz4PWe4F9qf7gmAMAKeFz9AZZgAChwN1KENPRBBQCI2tGqjgCAbxSQrzcAYOsuY1NqTHCOyfz6+trwtuRkEtq/EacaBxGSSYr6akvyz8qS7+Fvv/plLK+toFKvSbDKJ7EAgF08FrW6HADACvudPXtWe0MZiKfT2L17t9KBEtYiXFiW5s3X4P22EsGwAIBQy11XqE9MjBi4T+eL+K6HH0WqR+0wT+w6xOjApwAgLZTYN+Xhb575Iiq1Clr1umyIu3fsxJ7dezA9NSvXmy1GtAHsTdgAMhEhXPStBgBY0Rwp2KrAimVdXI6GwqUW6FZ/vxwAQCxS+kqtZkDK5H2qVJLE9v/6P38bZ08dxwtfexYnjxyVZJ8WgfW1FRTDAJ1GA3cfvB0HD9yKvbt3YXV5BV9/4QUsLi4im8thevsunK+3ERSnxObOCwjUdDFw+xgwwRWkmD3GPGyJHAeImx1UKnV0YlKFCeJoxdMewK8FAMA1wOtGL3Q/TUEzY7Umftx8B0zM1Pe8VmsYyrYycDhupHNbMMWu+WQh0/rpSnsNhfhSrlRbS9MU3yMYQxV5UqvH2TsbFQJ53Ujr49pl4MNryARPkmXx2aVVXkoqBKSc79q9HVmKjrVb2qtOPYdARUBZSWCwodatDlI+BUdryPolrB6P8ckPfgZurYub56bxP/7Tn8bq2W8i47WQz/iYKs5JJbnveMJKGrgdYSVJvySxDkk81dJOqvnUnqC7iQlIxPO335f9gd8SsEQxCn4GvXYHtWoVSxeWsLK8LL3yBK0yXFttJsR6TkhVwPzU44L/jVyMLQPArhkVT00JM4nkI7YuEKjk/lNvNnGhHeEraxfw8BPvwP5bp1CpnkG315T+fBc5sf1jYu84PQychrAtJO9DgJRTlGC1XD0vLR1BkMPK8jr8dA6FwiyWLpQRt1l5kiYEBUJYDU57qNWrosBM/YRSIYN8NkQhn0XaZzBMZwQCIQQAlIKpCfIGDACCaq4ybLiuyULTfZt6LECrFSPN8e07yGWLaEUdvPiNQ6IDwflw9z13wg+4To26v0VaEhoE/Iyjc01bA7RNgPtKgONHyzh3ZkUCabZyKADgSYuWAAB8zh4BgB6KdAKoreN973wM2W6MwFhNvVYAwMWBIgEAQ6uVqrwIgaDHdg5q+cRtqZxxTP0wRL5QRLZQkM9He6xGNEDXLWC9l8K97/huhLv3YJ2OF+lArDcDthPEMQK2QJAd5fRE86Hr9KQ9gOWUFPVDrkTI4FoOjNfdY28AANfnkl4OAGAC9osYAAlwfgwAuBi056uwwszCkYCkTNxdV9hXq6trkuy/8sphOYtte5L26eunFntXUxHXXISMIp5FjA1dodZLUmHo/0MxVQmrVXvI6VOI2zxfopRtuc4Wm9O7jMAQWbJss/LIMOiLS1KhWMTJ06dwYekCarUK5qZLwgDIeC5u27cbv/HLv4B+3ECaK7/b1mq9gNG0HdR2wNL0FG6+5Rbcdc9dUtU/cPttcrbyHOeeS0Yb927enwPBeMIOiLQFJFq1ePbK9mZaB4bJtxXGo4NXsyUtooz1+Xc+N5N76bFnWy6ZfUZpX9oUWFCi24B1DuuasylhxZfcZ5M9/ElmgP5bXy9ZvR8KPho2hLUFtzmP/Qx29g3Z1BPAtT2zLtXDn/z7RmDA6x0gGAIA1krBUjepLqn+mkrP1KBORdpsP6CtTF0LAGD0ozWgUC6O0j0l+SXNtCdKk6wk8jSmyjAXt1VlVebO1VcQDGNofB8VBoBuAVxQrKIqQqmBrvSqSmWQNk+08ZmokhhWgzyHmZh2ImmMIXxo+SIViYgfK0RM9D/8B/+vIH9+yOSX9P9Qx0J6cjYSlhuhl/ZDJFE0LtRKpYLTp08Pk9OdO3fKcwnV/hJjNynCMbaI5ZzQz6i9VfQp16C9lMvj0bc+IiqpniQJrJoAQTaDWrMJN+3jK899FWvVdVTrFeQzGdEJ4Pfb3/aY+GTncgVRkyYIQBFAeKEwADp0BYCKnJDrNckAuJKq+6UYANKPLHOeVmDmopmDYuPrcX2O5I2e9XIAAN3/1alB+v5FiCwjgMCHP/h7WFk8jZe+8TzOnT6NNJOlVhNp10UuHaDdasFh0saE0Qjk5XN5zM7NyYHRoqhjviRUf3ryDhyRixNrHib2Ym8mdmK+VNO77T71wORnqxmj0YzEps6untFa0c6Sizffy2MAJBNpm4wykdK+ZbW/5NyfmS0BDil47L1zRMyHP3mwM/FjxZ+3ZTJZ7VnPqXAbafXbt2+TnvxhsmmCEruP6dKgqJwvyDyTRFrsZHPhsLdOBd5GNqgbAQCTh6b+bte8shdEkI57hu+JFeDUVFHo/51OLOOraL1qN3DNDNWUmdim++hGDnYUDuKDv/1RVE+Xke13xRXgH77/vfjGVz6H2/bvQVRvY2F+B4pT04jaLfTdDjL5DOKYVVIFMib5F5ZaLe/ZfDjb8c3bSIV22n2xmhRP3x7nRRPr5TJWllcEFKCuAPda6ghYhwEe2jI3+L90Faneir6EBkpDqiP/RotRaRlzsLa+jkKpJMnc5557Dn/64ivY+4a9+OmffR/OL7+CmdmsBJJRy0E2LEk1aWX1AkpTTKopkhQjl51CJ9Y2pS5qwuxYXFxGNltCo0Gr0xC9rov1SgOdnu6NrDYzQJOqDnvupcJPkn4f7biJudkpbN82h14vQr8bwfcIbozAMTu+YxoA4HwOEEUd6X2lYJ8CAKG8Ji0fSdGUinzPQbNJnZo+jh49gTDICVNkz74FAQCskw3bAbpdsnK0iqSAsLYIiBgl27EM1dZBiGNHyli5UJUed+4rcStSjYk0XUMILnhwuEfHTUx5DsJmFT/46MOY9R2kOmz7sgDH1e2blyLPczzsGZZ8Ba148RqkZf6wVY8aPnGL7KS27HlcT6TocoWmgkAsUDOForTAkMWGsICWX8K+N7wZ2ZtvQb0/QLkH+PmCWmHW6sj3+wh7HXhiz9hFL9VDO9VH29cIw+86wpK78XU1I3D5AMBmFUrbRiRnucwV3ZEZl/GM03X3+nUBsOdjMsGST2ymJP9u6ddaZdeecGmXobCsUdWXhFx62PU6ynjK/qR7iPb1KyjMn7bQFOayiKNYzlcKVK8srwq9n9ojfC72yI80gczZZ17TtguPzh5jj2q1RxgZytmjbQpDAMA4PfBCu33mOfy7vr+xSJ7v1/dlz+dnY4yuRQBlgjmuJ8BvpcrWsTxe/OY3Rai70aijXF7DXXfchj07t2N+qgC3F+FXfuHnMVPIoBim0Ykack7f98Y3Yc9NN+HgwYPYtXs3woy6w7R7ylIQsWTDjNZ4KhGxG00CFY3Vvw1bFka9cVpYneDpy5ksWi96luq1G7lwaWyr4OdFOcKQtWXBmNH+tVnsvXEiPUDIggS1EMTqUEXOh+f7BIPranaIG4/ZegTGAAB7V6GvG0TcVoil+iJ5udJpZSIOg/SrP8Bkeg0nJytWpt/TqB8zVyYAENB/3AAAQrmR2q/SWC+VxG41BBcBAGOK/Xb7N2wAyd6p/GyUODtUMicF5WIAYjNrOn0KRVglIPeo4kzBqQxWy2v47Of+UoJXCnZQKT9DyijfhgEALv4sW489N1xurlQP5xcrl+xhthvxlbYfjrEceFCKQolurqzysQpkAYCH3vwgsl7AoofMG/bGko7rBmkcPXkCLx99BT2XPU4RAgkU+0K9fMsbH8Ds1CzS6Qwcl+NAqxYfAy/EIBWgTYspoV2xzYJh/XgLwKsNAOhhZ3qTjQjZJBvjW7HRXA4AQOCF1GseYqSQi/d4EMgm+5+f+jM89ZmPY2G2hGe+9CVUymVR252bnsHS4nnsu2kfapWqVERJ9WblOQwyMlfpOcvrKYGwTEGCWrS0YsWbl0b3C76uCvIQvKMOhBQEJXFssRIpGIH2vg0RatOTZ5kUo7G9OgBAkwAGMipyY9Xlp6YLAgAwWbaCQZ22qnXzm8k/GQwEAKpVjkNGkmk+1/Yd28QKcNRjpttAEgDg+2a/P23W2NNHHYD8/y8ExMTCNjlpA6LuBxfP29FtSVDPjoeIsrpavRWjO9oOZgMUi3lhAYh1m1gDMQBT1w1eN4tjcTX6uRSa9S62FW/Di18+gqc+9hRm0gHCXhV/7wfegYfvP4iTL38Te7btEmePhW3b4AcprK6fR3GmKNVl3YtHX/JphliZAXVlPx8FKBYAIEDoGL6lqgcokMjqKxP/kydPSksRrfR6pHual5GgsksHFm0Fsu1WQwEAs7Ex+SfzgVXykMr73AOzOUnsPv2FL2HJL2ClW8P+A0X86E+8G6vl0+KkEAZFrK5WEQQZzM/PYm39HAqFjFzLxXNLmJvdLVWYHloIMgHW1qrwPGpt8Gyit3CASrUlAn3UMSFDSnpLKcooDihG8b/fkYp/sZDDzHQBATFZdJDipkmBzITwlJxGBgAy8LQk9/xsBNRY2efRQtCC1HINopnIBxgM6FRAyzrg8Csn4Ptk1KUwPZdFoZiRuU1WCh0kRlaVGgBqSxjBfwrwEgDQQN8ZhDhyeAXrq024ZNUEAeJWS16bFqFkWpAWSwCAIlglFwhbNdEAmE278CiQJyKSm7dwXWpfvVTkIUF9ojo1BtoSPCKzrEN9iljcGvpsuTCONCwyNKMYU3PzWKvXETE59AKkwhDTc9vQgIc3ves9SM1tB/IFVPoDVCiUkfI5A5DudJFpRwIAgE4LtGn0e4i8PiIKA8BB2HHg9y71KS41Ct+pf78BAFzrlZczZKx6qsB18jYmodxvmaSFuZy0roB96VEszFz+Xc9UXwt1RtAVXFcd7mGq8G/BOBYhSC1vNJt46dAhAdSlhZZtaeLXbh04CP6aKn5CqE+TD60gW3PG4UwgkMxk3zKIDYCjLABT+Tdip4xJ0NMkWPJhATF62kNvFfgpeGvEgGXPs+LAtN/rE6DI4PyFJbTo4NVsSmtrnS2TUROPvu0heO4A3VYNdx7Yj6986Qu4/66DuPmmXZjKZ+DmsmhVqnoukM3AvMIw5SgcSp0dsmr14ybbo5OnrXxak4+NgACJyHguJij4ybkyLLaMapFjUymZk409LpFuaRGRIJnusRZEsD95V7vfJqn8Vsxc2jKHmmkaYyf3a805b+yN17rGt3r8lgAALw7pqtLjbRAhawOov1t0/eovkhUBHE7IIcqli5ivwU2FfTwi/MfD0tAQpZfu1QQAJnr/+amkcmirS9L/yc2KfUQMSDk2G/EfRgt0LGHeYDKT5s9Fnsvn8MxXvoxjJ48L+seWAFKYqA9gcqTx62iCZgkEh2IqepdkwMN/s1eZGy4XJpN/UoqZDFpWx5YTZILBYD+P/Sl93EYE0PbwMqAqZnJ48733YyZfUkswqnAPBmJ1mM5m8bn/8gUsra/CTXMT8dBlgkrwIO7gjgO348D+A+KzLhSrPiv+PkA6q5tmeKwU09cAALAzW2igcjBRBEwFayw6fj0X6FbPfTkAAJOoHBMe0qpNRY8VLzI1Th59Gf/xt/8tHElA8vjGN76BI7Twm5mVaiypxEx+w5Aq9jnR4uAhyACf61UTNi3DahDPYL4nAIDYmREAiFpCG5YkUSx2qMTLajsPuz6q9Uist+zGb6sIDBhsS8poDK4NAOD7UfV1FdVjtZzCbmrLl5KKaSSK6lznth3AkbXCwz0MaafWlj1h2/YFuc3aK9p1J/1ww0Ymo6TLcSGl2/dQKOTEFcDaqilwYgFG+/lGtfSLGQCJRFu497QJouI6QQtS95iLKAuAIAB9e3kfBRrIANBqvBzYgy7SGeoyDBCkZpFNzeCjv/cHKJ89j05lBXfu3Yl/+Pf/HtLdNkJ+rk4b+/ftBpwOcsU0KvUq0kEW/YQTyfCdm4+iQYgylyYBAAGTiR8Ne0Ad2SfsGpMUKR1gEEWoV2uo12qyj/Gb/45aMUKeCyIiyP5GBWM1iCTQ4UhVQYQvUz4Wtu9AaWoKfjqQftKnvvg8Pv3sSTTplpBawa/95s8gV+pjafmMBLtPPvkkDt5xJ+67/x5kcx4uLJ1FvsAe/5wI7+WZ9FWr0lrA6noc81pk0e26SAd5VOsx1it1AUlIS2U1nNeAASbPLiEwkQrqEZgaIJvxMTOVQxAQ0dHquGOvnbl+anKoyaPu/cZVpTsQfQ0GzCqQa4AUVrPTodg2drq03fLwyssnmJ6q8rPXwfads5iaKqHXI1BC2z8CRSpAqHuGJvyq+JyStaGtEBm8fGgRjWpHAACKelKki5+Pegukt5I6T2DXiVsopoCgUcEPPvoQ5uhD3Y3hXmcAYLguzbKxsYwEl8IhBtr0CI9a6HNfEMq/2d8JnoQZrDdaQJgVz3CEOSxX6giLJbznv/s5YHY7ml2gSVYgzy/HE7ebYACUyDhq1OATAKDWiUubwD5a/gCRgI4OMm3cAACu+gC9AQBc9dBppGgSLGvPZotTmlyLFahJ8NgbpzGP/rRJHqvgjCVo98uMmKxBsbeki4ufhp/NodNoYn29IpR+FqMInLPKz9bXuYU5iX+tuK0CBUbji0CixA6m8i/vOVFtJjtTUXfTPqz73tB9RFgduj8y9tS42ByFwnBWnR+yEyy9nU9PkJxtcjxDyALk38kIoeAv/12r1gXY4JnCd0D21eL582LlTYHtuMNii49HHn4LPKeH+voKvv/xd6AX1ZELXDSra3D6LCLGwqijTgEfM2RjMMb0aIetRbVhPCEffQQEKNttHAAY3++sSG6yR1/Hz8YVzGEmiws2mRfG3YQLWLIFT0EGC6pocUXiwoRYOc9Re5stpFlGiQA4m+QuNr+4AQBc2wq/1KO31ADgxeEktQIMMuGEKqII4bVrAOgMSk5AS3PhxCIFhkkIUUZJPvo8mDl7jTq3BJdmRV/qk27y9zEGgKH+j7YZ0wqgSIAk/1QB5pgorYkCaxtQZBKvtRkAYANiEaoaKL3o409+Urw2Y1YhpO8H0mttmhMvAgAkiJF+p3EGQrLKwWCZVGXbp87ef25sVgzwSgG2jag8fHVeJyseyIC+lMnhzgMHscBefmsPJqItbSyvr+PLzz2L9qCDuE8rrDxatRoyVHrt9rFr20488MYH0I668L0Q3X5KWwD8DPqpEG1StAV1YBJ6sQjglWwal2oBYJJikUjrUMAEWlTNTSJ5lVPvmh92OQAAlddJ22eyqn1darfGpLbTquJ/+s1fxMFb9+GVV15BqVTCqZOnsLh4XkAiru9iaUrmGNF9/k41Xdu3xfHo87CXU5UVSwMESF+/BQYMOs0/y9XSBEaseHrAepWU4ZECsB5O2uIzGbyPDv/NAEebSI+GVnrY6ExheqmlL93021GYL5PVajyrmu2YhzLXOAMcpcjxNUXXoqc9exTXI016bm5WxoHASpJdJ/2JQ+EgPbBVgVdbInK5DKZnpqQvX+3XRvuXzNuhwt04K2C0R9rPpoc/7y+tBAYA4PNRYZ6OABQJcj3ZvLRFwzCm7H4h81qezkfUArYt7MVLz7+MT//JpzCbyWFQreOem27Cf/8P3o+V0ycwX8qhUl7EAw/ci3aX9PYOnFQwBADGWACbAADKkNAARNYWe+wluRy1N1GzQlqGaC9qSjPKPNMqgVRk+Dy9ARqNpgIAFDjqqQWrBQD407av8fwoFErS/lCpVHHyxCm8cHQZf/DXh5Ge3YZ2/wJuPjCDX/ynP4Xjp17E/PwUvvLVZ/Dkp57C7FwO3/u934Odu7ahP4jR6cW4sHRO9uYwUxA3AArsra5VEQZ5xO0BgrCIRrON8npNWRIUuKKFLUUIGUSblrJeO0Y2Q40GAmU97Ng+g2Ke4GxTfh9S5IfAuAEACMjw8xkqKucrAYA4ImWf7TgKPhGsJuDhOHRiINU9wCsvn8Sgz2o+0OnXMTdPkceStKlQ54BgBJklZI1wDFWki+kqz11v6JWNfogXnj+BfjclLQBkYTCg5HnGlgvuAh7ZRlwgBADcAfz6urQAzAc+0r02XLIcrpIBMIQDx4+/sX11WFhIVJMseEuQs9siu6Qjff+EVNK+AR6pUcFWkP4A6eIU6n2gm85iqd7C9n234LH/+n3SktbyM1glmEm6ciYrCdOArVG9DnJUzY7qCgBQ3NHpo+0NEHtATCYOgJAAwNUTIK75DPn2foIbAMC1XT9l6Q0TPnP2WnUVWbZUeqctprEQ5rnNs5laMmCLRLcnmi08CxkDUgWfMT0T/sp6FceOHRemAPdpArH8kpg+TUtvD52EMB3/xhiDr29bdKRKrynrRR9VognD/pKTVkQ9DdBsGADWzs8m/0MQwIhvSruS6WnXZJcMLY1xGOuwAEI2YBSz5beLlEsggAr8obzX5194Ebl8ASsrKwizGTSaDTmHtu9YwM3796ATNwTMffvDDyCgcG63iaheQSEXSttVvcF4Qqv9fH0rxK2sNTqq6D6hceqoMDA0cXm+AAAgAElEQVSMWy393/xpvEA3Kpjo7aPfdV80AMLE0MoYmQKjugQo89l+ySPNOc4KrLgJiEsR26ZUPHArG74ku8CQyYex3pXE7tc29288WlbV2qmnTRQ4foE1LqU/pVYBdAN4LQAAvTCiXCnBLA9VClelpfovgYh49FJBVytr19QCYDYMrWSOev8FAeU3E3z2PXFTIE2wQ5EmpVZKvJ4I4DeaUnbd2KB3uIiMDZEwaB0HjVYTn/jkJ5HJZ7Vqx6qe6yAguqrqRONPb6tmFGkizdf08Njg11JuKP5HDQB7Dan+r5uwVsYuBQBMJvyTC1Sren1p0WBiRask9vYymb9p527csne/CER12cPrUnQsxhe//LdYq1fRTw0Q9SIJPpvVqjyGooELM3N47OHHEDVpWUcfeRd9Nw0nnUXXDb4lAID01pq+QGtvpv7qF9swvlZby+UAAFQ0Z5XUCoQR+CGQJYwGt4e//uyT+MLnnhp62xdLJZw4cUJoeNzMm82G8ag1lilGE0SSMwrtUMyPqQFRX+0JkrUi4pGcF5LosuKpVHCFCMx8RQqtJu1ketrrZvQWrKDPxQyLK2cAWLp/EgCwayWTDTE1lZe2iGaTlQu+Z7YiWLaCCT1MGyEp03HclD2nWCzI+2Xf9agnX+32xgEA5n4MaChEp/ZvrM6TUSEQp4Alo9fRWMfuackWgKQGiAFVhPavlE0bIPB3MmrYCsAqxPTstIIPUP926XA1yaHLK9dVUJW1czdFm9UMnvzjzyBajdGvxvBbXTx4x0H89I//CA49/zT23zQLP9XBrl3zfEax5jR1mLFpv1kLQBLZ517SlaDKVmP0+ib7EW0fbjJGsQErKaO+J5z5oV+xBjU6PlynwnQSGioTOx/tuI0zZ87i5ImTWIsz+P0//waabgbdfhmVxhn81gf+B5RmHFH9zxUCqVp98P/5MNbLEd73w0+gOJUFnDZuObATR44eQT4/g27XkWrQ0tIq/DT3QSAI82h3+gIKsEtGXDA8JuKq/C4sGr7XXk8AgKhFhlaEHdumMV3KwnEoBEgVf4JEI5bIkAEgAICC5CK2108JANBqUiSKYnPstyVdX0X5AAJftMvK4MjhMwIEyLg5tIscGO2IAoKQ7y9Gf0CWjBWJ5fGjtoIOWNEhC4BsPB/PPP1NBH4OHs8z6gRxpg360tpDlW62uEkIGbdQcFQE8Afe9hAWwjTSfXK5OtLGdTVfcnQax4fNHp/sbbbzRp092GLSQ6/dVUiSe4/rIKWHuuxTHbYAUMC0MIU4ncHR8yu4+61vwwNPvBeDqI3GwEE7zKHjsvKvm4SwjMhq6ERIdVrIDLrwBx24fWpwDNBjVc910TMJlcc2li0AjKsZl++cx9wAAK7tWus5k4wdefZq0s1zULU8CI71OE/JgEyHqn0SRWhFLWlRtX3xTIIZby4vrwhwwOdxXYqIjuWPyl4yWgsNMhN9TR7ltU1AaqvGQxeSDdYI178AAAptaySecPZQgNSwFR1lbkphQURZjAq9Ryo/8xwVuJMyBVlo5v2wTXHPnptEj6pWbYqgMVuszp49h0OHXpbPxiIJE3YBLdBHtVrBnXcdxOxsCdkwhV075rBtvoRuXEeGUlZslTQ2e2TQWRvQ4blGpoUR5zYdXxPx/6jkN6L/60wYxeu26q8n57BtXwMMU2AZiBAwYwOb9GtRwIDxBHFNsWTYFp6o7jMvoZaO7nv6mMlvW2yRV02A/BaAsCr+k3FBEri9tjl+49FbjcAQABhLBA0CJBJV0jt7vVsARpSUYeBopjzRNfHsdH0RABSFbgMAaFJxbSJCVgV4UwCA1TUj+Mfq/yj5Vy0EagAMF+FFI60bnfbIjz6jvZvqjTHYTOHw0SP4yrNfFfsNoqK0y2P/qih2jzS0Rq9g+2ZFiGVEyRr2q5tK2bFjx4SmzECa1NXZ2dlhRVv7l7eOPrYSAZRHsoWB/t4ZUl+7smFIQtgbYCpXlDaAUqEocyjudLBMnYO//hxSVJlHFz2X6qk59KIYbn+AwPEwPzWH73qEAAArJ54wANj7bxkAcd8xASZ7OAUvHhv5K0ERL4cBYA8jAgCinWD6tb4dAADu/KS62Y2YCRHfv/T0pfrIhg4+8Fu/IgKBtt9Mfa9drK+XJcJmVY+tBFrhZ29xW8Ta2Hcc+Hm48NQ/2+iysyIrB3yPwJCK0ImFDKm1fD4R0mPymsKg60niwiTcJvzaWqSCQ+MAy5UDAFqZoP2cihfZNgjOawr0zc3NoFarol5vyv7iuipYKOr2snSVCs3kX+32YqFlM7nm+2RVYKw6sREAYMT+eqL870hlvlCgrgmVd0f7lz0URwCA3TMM2Dg8QDVwk7CHyQo/m+gNqDcu+8Z5DaltsLB9Xn5n3KOQKu/Lxw3gOT6CfkbAj/xsFqu1Cvwghwtny/iLj38euV4OQewiiCJ87yNvxA+880Esn3sZ0yUfs7MFoTxyLfY1xRv7SgIAymywgYhladhgYQSgJXsH7T7GeWHXnw0gRlUOiL6F5MAmG7RitpbdQN2AmM8xcEVQKkinheFy7sw55BZuxQf+/SdRRwjXa6PvrGPvzUX841/6SRw5/jVpD2H7WRgW8cHf/yMcOnQCP/4T78U99x7ASvk4Uh7PR08q/HQsWVldEyYARfhIjeWZtbJKe0POd55brKSxP1/Ysob5wN56B91OUwCAUiGN6VIGmUwKaZ96GfGWAICwS6S9JiX9/a0me3PZ9uGI44AKDnI9kQ3BdZrHsSOL6PfYzjNAKk0NljqCwMP8wjQKxVABgD51K1Q7Q63/FBjjfsx2AsbK3U4KX/j818QhgkQT6oeQESfiVVJaYxsGYSaWEiPkaehaLePdb3sI2zIBQq6H6wwACNPO9KdaNkgSAODeSME+vm/RkejTP3sgGjO9lIcmk5jiNI6vrOP+t78Td33fe1Bbq6DW7WN6207UO31JkngCiXVXvwMKc6dY8W83EAzaYvvlchz1wNTrJcAZSQEKmtz4upoRuAEAXM2ojR6jFWCtiivALzZ8bNOT89cA2oznUty7+DdH6O8Evuk8c+LUCaxXKlJkUmtaVvbpBKU+8Vod9kUHyPZ+a8+4Ar1dCgoakWX+rir0qitk8w6T2l4cXZM5Nlw6xtLT2HpqG4CW8fhklklm+tAMANBn96GK5ApDEPL+c7m8tsmGWXnvzWaMVquNqNVBrd4SULhSqUlRhZpImvizpY52rx5WVldw3/33YtvCDM6eOY53fvcjyGdpkVpFQMFV6l616lIUIyisrIfx1l0RZRUAVzUANo7Tkz3/I5q/nI9WKNFW/scYADIiartO4ebkHDBMOwFBRCBQPZFU/F2/7XUU1wFx/tmMkTmyXbYAQPKnwOKmuGnnYPIi27176zm++Wtf29r4znj0lgAAA37rVW0r3q++COC4h+RQBNBQePJiu8MqDy0pFADQigZpl9cfAGBAQAEqof2zXyYh1iX/luqF7UHaaNKYwDexSIYBrAEAaP/3+S98AeXKOlrtCL1BD146LYqiWuXVADeZ2FqmsNUAmFw4dqEdP35cNncmQfPz87LBcWOVvtiNFD4nA/kkv3kCxJAAxkuJiwGZGkz4CACQ8t9rxfCRwm37bsGOhW2iPUDP05ePHcGRkydFKz7qxUjnfPHBZljZbrRENHDbzAIeectD6MRMOP0hAODQz5pWcq8hAMCrx01PqE1GyIb0ZNtScSVgw6u9pVwOA4DrlUmQWu4pGk6Fa0muQcZGHcViBr/2a78q1pArK8uy5nnwdDsxSsU8XIfXlRUzUnaV6t9s1FCpNNHrhWKXJhGwSWpoa8V2HTt27GMTkTpan9EGy9D+WB1I9Vmh7ct8tGJCqhisoOM4A+XKAQCr+M9Ehgd90uqSVmwzM1PSHiECarQEcn1T7VThIn5FUQth6AsA0OszqNHKu9KjNagfzoMJAEDVglkhZqKsYnyi1l8siBe8DtwoKda9xEY1ox5N+3pDkGAIAGiV1vYuakVHLQZJ6S5OFQS8YGCi/f+kn/P+A3h9H2E/ryyvQh/Vdg2s24TpWfzVk1/G8rF1TA/ycGo15Ps1vP9Hvg+7t7EitI6b9m5XgTcGQJcBAEwi+hYUEJs5A2fYBE1G1ND9h64wiQBJwCQhRSnAmhyTYaBk9q2QbhZxLAAATd/JNiD9n5aDN9/zVvzCv/od1BGg022g59RQri7h3/3vv4wgF6NWLyOK+ygVdiAMtuE//d8fwrNfewHv+aHvwhsfuAXFUoBKrapBElsL2NfabKFYmhbKKMGDtXJVGC7EzxyXKtK+gASca/wQ3FOY5KdSXFcEl9oCAszM5BCmWWUnbXZzBsBAWjsYopEhR0ZNB81mJBUkVtaYkFoAYDAI4LkFHDtyHr1uWqp6fsjEtQ43RRZAFsUSPbPJslOBScvKGVCHRYwYyDZwQbHMOHLw9NNfx8LsTvjUBYvoXqDWf+LPLeC1sdeLI+Q4L2tl/MAjCgBkCAhcZwDA0v2ZWAhDzbSWWIpxyvVU2FiSIAKXfaUR0xKXYopBDkutNh574r2YuueNWCvXBRDwCtOot2IMeipaxjlMK1Q6oPge3QVY9Y/hdBvw+LmpJcT9pZ+C2/fgQgGAngin3gAAru5svAEAXN242UcpEKxFHgVkZS4zvupQELSPbGlWttRuK8bqyhrOnVvEysqqUPq5D7OCTIYbHy9rrKMWsBQN5jfvZwEFbSXSs137wKnlNGoJG4tvh+frKL6eTIIZZ0iUYdlQw+Tf8neNHoA8BWN1BQKY2ArrTMgAbbEDZvsjW7qkLcEAHOzNX10tY3VtXQDWUnFGgIBTJ89K3/7MzKzEu0MNA2loB8JMGvv27UVpKod+L8Jjj74F7biGbruOWmUFudAT+1cyM+kUY8dDgEqyJ7s2KSfrQpnXwy3ior3C6hqMAHaNmfSaDMN30/KgV9622w3Q7lH0Vc/bZPGQ55K0etDuj24O5u+SM9hvx5GzVV0y9PWTDIDk3ByB9iPQQlySeHCY+CcZ600yjzee55eKB69tdXwnPNpZO/205hFG4d8igkzmOHsYrEoFz3o7Gysti9hM5IdXPGZDF2cr0GHs/6wNIPs2tc+dFQxFtrhJcXJqIGjpspf70uOIkVThdakohdlS/81PTnD2UTP54dgMBQHFDcBoAAxFSPQ9jNn6Gg7PaFEq0mc6cGQDTKU9fOJTT4pF3mp5lXGq2ACyz4ronA2ihosrQXskxUnE8Ex1MEkj4sZO+z/bl0P6P//OTY5Jz+XYAE4G7mMLmcTStI96oyFK8fLZWVlNeYgbLQw6Sg/fv3cfbrvtNpQrFXz1+eeQzmawtLqCVjdCaYbsgAFCL43GegV5P8SOue144P43iWI8LbVoBUgGgJPOoU8AoAe0zab/ajAAknvqJJ7Iv3G8rEWJuEAkgshvJQAg423AJx38izvluHHzYKZQDwNgftP3lZ+TPuQMViN60/op/Jt/868xNz+NanVdLMq6nQjtqCkADZW/2ALjp1xkSKvudlCvx6jWyfpwhcrNg4t92ZzAwgcwSbwE3kwT+aQuDx21uKECN6vQTM7YW8g52Wy0pJLAKgL7BPnexz/V6ApNal+Y1Tc6jEAgo6t+u4bix8Nf1HbZ/pJyUGIVW1SMGbioWKGqESvSzetLW59MJpCEmgkVWwC4J2qiqlUR1eIcHUh2D+D9JLBioCQ92Tww+xJwzM5OmxYmZbDoGWrBRLMXmV69EQBgNEcM9d+CJFL5J7VYeuFJ36Z4alo+ezpk32IonsHKgGSAwaqkByfyhJGw1rqAVDaFPoGiXgbNNQ+f/oO/QKqRwjTbryoXUEp38DM/9SPYtb2EpfOncfD2W4VFoe+a1WETdAh4KybLynAwgpByP1MFFQlJ7uEEoshWYsuTSfIFNDH7mYhDmaqE3eGtqKAoO/esuNPoLOCZopRFCOWfv4fpUOZoO4px+PARrK+V8cA73o1/9n98GKfLVG/uoBmvo4N1PPzYvfjud72JEKVUgNim4qKA+bldeO75F/DXf/2XOHD7bjz6XQ+iFdXkGvK91xtNrK2VMTM7j2qtgVyeolAtRHFXBALZP882iz73MzNWrKxQMVpAULZEtdZRyPnYvm0a2QznIhkAxg5QziqrAaAVHF5vVrtch2uaWg5d1OpNVd+WwJzsD7LE2GYRwnPzOHrkDNptVdhOBxx3trR1wW4KOgKQBUCwi3OdjBHtA9Wkn++916XeAHt/B/jasy9jx7bd8FMOomZDGBaczc12Byk/LWeZxzM9jpDlnKusSQvAjiwZAAoACKh4FV/JvVpbAegKw28T5DIpN1otrFa2yeAT7y8DMDGoZXsGXT8MJbnPWMPzMUiH6PhprDRjfN8P/ygyN90qwLNXmkW100claiPMFoSAKCAUL4fghQT5IsLZ8F1SfZsCALj9vtj9pfqufg98WS4dWnF+RwMA1w5+XA6DYjKhkH3T7NeW6XVVNoCGiXkV0/cSD9lkXDYteJo/JCriF7/AxQ9m77kwr7gsDAWfiTqZbe24g5dfPizsOPbzs6LP+6gekGFusUPWVM+1QqyUf56v3IPYK68tBZqMJinqci4mzmY9TzURJajN92UTYL1UE2OSsCDUON6q/w8hdUnUbcLLdjECwrQrzYQZObump4ui76NtgE3ZwxuNhjAcCIBQByCXLQr7aW21gmq1ocUNigsaliLbKqO4LXsx2ZF33XWH7KO9Xgtz8wXcduseNBprmJ8toV5Zk70y7XnComQx046LZbpZ3Sl+Ym1d1C91VU6OgVrhjs7VkYijzTdkbk+Mu8YaejYwHuM5YW34RIdAhK6tPSIfb3SwzPsY5gD83YiAbzaZt2IQW5H58eLG+DNtDQTcAACudd9xVk99cSDIj9A9tLKpypKWgpMMvy9GXHX/u1oaBunJKvghAZ8odjqiHkwxHSr/U8FYn36krGWmbuJ1x0KBrcckmZ3LU0oHvST/0r8ntP6eUP1Je6bAyYhMZPqN+H7Nq6ekN1KF/CSAtYCCCWjt27br1j5OFiUGiHuxAABPfubTUk2vRU2QEUBggHZrokFgP6nqiWnfowH52kxwRJ2ciQ7FpNS1gQuawm68nfTuqakpoTVxnK0YCxd7st92oz6cyQR3ckFaAEjuZzYjoqIETdh7ywODmy7bD6K2WtFxrM6cPYtsPovZhTk0m3URk3G6PRSzeRTCHGghCFabBkwa06L+rw4ARml5aAN4MQB0JUl5crOVgZ440BnQivwVDzdzOFmkVtSuv3USAPZYGHq/DrfDRK/VVotBwI1UCuW1VezZtRPNqIIPfeh3ceLEK5idLaJaXZVetWwmkORfEXeI+rpc404P2VxREuZGvS7quAyGmbgTAGDAEPjse9ZKrdL7NKHjvLH2YlT6ZTLIA5f2gLTfU9ExTRInwUZNDk37CVk54gPPqqoKdUrV0vT86elI/MJU9+Q+hvboALliQVsSjFex0slHwkOj6rI+kXG9HNITdT2MKvbje6Hers7SPCt1j+UtXAeZXIiZ2aKI/TApF9q+2PSp0OrI5cRe6qQgkiU3mqs+DJCsh7O+L7IcCAIQAKDmAZ0IVOW8K9eEwQydRhyvj2YUSe+zMwhQXmlh+UwZz37xOQR9FxkHKAYels4cxT/79X+ChbkS6qtnccdNc0A3RiE/i2qtpVXulIeo00LKZ3DB690RqqFuZGRY2G+m5joek2tWGQLJgPHimWxHwP5lqIhs9kmuZc7bYr4grgGlQglRs4XPPvUU7rzzDvil7fjoZ7+Gp79xDO1+H+vNCnIzGSxXzuB//l9/C7XGItJpciK0BYZ6JIXCHI4eOYU//tin8Nhjb8NbH34DVlYXZYemtWCjGaFWa2DHzt1YXauIfk2jwYq8aiwQxGYwSVabskOM0wxp6Px3J0bK6WJmOov5uSJ6vQYcV90AZE7IhNLeWo4RGSlynd006VjCNqjVWoipZ0EQyw/RaNKxgGBEjGy2iMXFFaytVdRbltc/l0McR8IUidsNbN8xh3TgIJtlu0Jb5iWFvNi+sLZag5fKoFiYxaGXjmL5QhX5bBGBn1LrRuqipHz02B7DdUbhUa7PXhsZgmeVFbz74QexI5dBgUS+bkTI7aKLO5kTC4XXfNn9QHWCOK8oT5hCapCCx1YLuo10tIWIwXzcjYV55AZM7gciPNtDD2k3hXQ0gO+khe7fGjioEcDMlzDIlXBqrYKf+sV/IuBzx0uj43joEmQzzgsiVDzcK1SMVr+VXZUadOXziWcNiwekWUslUoNqmd/G7nizffpSlbDkutnovlfy+GsNJq/88Yb5dJUtEFtRjy//vYxEfq8YALiot/3iV03C1Zf/nkbnCWO5ZFFHrV+p70EwVz3ph73zpm3NJn8jId1RD7i14zOnGVyPYH5P6Oy0uiWASdcoqvWTzURmp9m4J96+icInWrvse7VJrdVwsXFisoDEJxQWgRG/s2D2sMBCcWxfAWb7lSy+SEHOtCsqy6kvFqsUWRVhPddVF6NMVhxb+G8BFMx2w1Gu1Ooikk31fhH3S4c4e+68APRs5Vpfr6JUnJZY5/TpswKEWBFAVv47dN4hW6irMQSdgu65+yDiuIpi0cPdd+8XNpCfIthpNNS4NYtwLN+KWsKOsx9Gs8Ym0KMRGAEAkkskKrB2X5Rra+5mBZsthV8EHY3TDreuTJbXd3MQblTU2OBuY2LHlz+7NzrJr/7RV5t7Xv0rvp4eKQCACHgZSy9VUrbK/CqklJwg46J3zmS+dMVjw+KATHKJrBkKiDOkVA/S9B4XG5LR19jrSzJvbZHsfax691ZvxQbNlgKloIcmeAoAsOJPX2AieooVm4qc/DBBK9kI2oRpGNDsqTG0I5OgDN+VWWO6aG2aMIAbuKg16wIAEA1tdmKkM6GAAV7AatEoOBK17CQAIPUGCnmQtsQ+Za10WhT16NGj8vhCoSAAAJMOu0HzfdnDRTeMETXHVt/s7cmRnAwomOjxy27e3ARthdXSr20F3b4mfy4uLsomOz03IxZMbCqlBkAuHWK6UMID979Zesu7tH2U5N/fAAAwwnMTG9iVAABj24fVVUgk0LT+E6TaaCpYBXJLVzb4zxXP+1fvAZM0+XGxlS1fR/qi08iFWZxdPCkVyO0L0/jS334eT/3Fp5DJeGLT1SJAw/64dBpRMxKUiwg6D01txyEo0EJlvaKqwRwzsFI48mrnY5ic67KwTgCsftn3y0PUVh5Ime5JcmorCuPzU2amMF86Qn9Xarfcx+gPCAdBGuSVIsfbZZ1yPRkqIl87zOeGAIDd95K6A8n5bhF6+1PEwoYifhcDUTr2VmlXWToixGdacthWMLdtepjcKVBgRPpc/qYBjj6LpdlZCFGf3TKo7GtZkML+ziEgqMBqBwUZ+c3fpb/ShSRHBCJt4ETXjVymgJSbwaDj4sk/+QyZ6VhdXEbopjBXyKG6toyf/7mfxr5tRbj1M7jntv04dWoRCwu7hOJOeycvzf5A6j1EGAgAYPYxAwAMBr6p2G4BAJh9afM5rBUf+yXXz4hCsTdUTq4eWVqanGbCEK1GE3/zhc/j3nvvQc8v4etnWvj3H/qYMIr6VIMuhDizdBzv+eF34vHvfRDV2gk0GxcQBpoEd9opHDhwPw4dOoOPfOQj+L53P4p9+3cJ6EXwmvoCpP9Xa00sbNshtPl6oyUAANkEFJHiteS/CTxJH6YR1GSlfEANFacnOgCzMzk4DimapPErC0BGy7SqCOYqIoFa5Sco0O4MUK9HiCLqbvAahGhFBIEL0ssaZvI4f2FZAn3OHt8NZD3zbKB4VaGQlXaAhW1TIg5I73p5XdH0cFCrRsIkKBXn8MzTz6LbcWS+kBmkAACFeVPou1T4HggQ4AsAEAsDYLC+jHc/8iB25TPIOn24vXhLAGAISpu5MJbw8p2xVYHxAv/ru0AH6EVddKKOVDClDUJggh76bg9dp4sOOsSWBQAI2mQv9dHzQ8ReGoN8CeebMVCaxff/yI/CL82g46bR5WcSL/FEcE57Me47AkGwiEBhVAUCuG/SvHbQUatDRjYEAYYggQHwB0Obs41n+ZUk8Je676t35rxaz3T5FP7NXnESBLyadzaMd6XyrLswdaeGyasRTTMRoJw3tuBxKQbstQIAtgpu22nIxKPWhoLpfSn+aLJtwlKT+PLctHZ6FkgXf14Bw1Xlvt3p4aVDh0GhOwJl/B4mjAlF+ssdUxsDynll4km7Xm1MOdIT05EREM8A8Fp8VC0C22dui1WTZ6/ErnJu8XOQnQthOU5NTUu8q84n2sPO1anK/tQaoiOBflZ+bj/ICttBY2NgZXkN+/btx9GjxzAzPSePZVGCoG6j3pTfGWfzvmQO9qgHFGYQtwiUUrfFw20H9sH32S/VwFsfvIt8KDgDtk8qO9KhjgpBcLaACQNLP/c4uGGZbeMuaXYch4UJES4cjfc4CEAR9cyQTZeMYW2MY90dLvca37jf62sEnLXTXxpYhUcmtmOUE9MWcL0BAJm0wqFVAEAskwwAwI04+fXqAADmGQV5U6FDqRqK2CE3SNoptQQAMMSiDQAADTCZAFvrL/EaNYm/nO9G6X+s+m+Tf0PnyRQzOH7qBP78s09J4t/qtqUqyeSf1YFLAQDiFiDUYnVrsBsAk2/S/7nAp6enUSwWtWJkWjnsZj0JAsh2mejnmUQgNwIAksn/UGDJ9FtyA7IbFCtN6jzgCMpMQcJsISdVOjF/6fURpnxsm53HfXe/ASlaV71GAIAmD/rZreWY/HvYG6dJ07cbALAlGDJwkM8VcObUaezZu1MQ6uMnXsbuPdsxGMT4vd/9HZw/dxpTpbxUCNnjm8/lpFpACjXpfaS+Mdgg46NWrWmlkAgzK5TS4+zJ72QJkDUgFXoGWeK9S60LAgha7edqYoVU+osNE0CrGApy6HialMYAACAASURBVNwzYZhZW10mTxTwMiwDrWrrt4QY0slkEDpzyColTtk6QS4jiZhlwkwGKMMEZAOFW8sfGuUEG4EAIwBA3g4ZCCJGSF0JF1OzrEykpdWKwQzp+6zwsHLPXVH69s2n1mt5ZQAAgU2CmnwevoaCALRhoqZBCqm0g3bX2JoyoemxtYmZpQ8PIbxBBn/44T/GdHYKnWaMQbuNHFkE6OEn3vduPHDHTqwtHseBAwewXi5jYWFewNN6vYpsVgWSlOJsiLom4Rmv3m3CALhCAEAjSgMhm32W1WfVAKBgoI+VpWUcOvQS3nDvPWj00ujk9uAf/fq/ANgiwGpSJsBK9QKyU8C//Fe/inLlGDrtNXheD4V8AZ1uCuVyhEx2XvysP/axD+H9/+DHZT4z6Dx37rwA2Nu278TpM+cQpLNi9TQCALQ6dSkAoJBPCwsgSLPiNwIAeMaQAcB2AgkGhXJOEEzFtpj0N5tt+SYYANdH3KaYYV7ENskIYE8rlbrZ5hL6WXTa1KVQx498PotuLxJrQFpk8vhl2wo9vZsNAiC8kgGmSvP49Kf+ArMz2xGmM0LzZ3uFtB4YAIBwHyVyCQC43Qg59OCsrwgAsCMfXhYAYNdlkt3EyzwE6YxOCGn83GP67T46MRlotPfT9h+9L6uDbWn14K9cX1bcsOd4aPYBvziN5aiNmb378dAPvQ/I5EXgkSr/YlZo9yLlJkl7g5XwtEUCm+TbhL/XiQQAUFAgwRK4AQAMY6trCan/bgEAG1dSr65Gadhj5syy559NjgUQoL1tTAbQuOK7PSOkt9wPRHGUrVDsx2e1e2lpGctLK6JZUpyakfYXq4/BPcXauTF2pID0lX5NFpPs4zeMRQzTawiqTxSjrHaR3QfsTz0TBxpD5nLCYuLnJpWfe5ACOIHEIyxUUKvFOvawQCH+9CkPy6vrAhrwMXHUln9T4X/fvptx+tQZaW1dWVlDtVqXYgljHo1dlMkY9zpSRW81IgEgioUsdu2cB8NeB0289cG70evW0OuaIhdS8NzAAADcP7i3j671JEPCjlny9lEMbhhFQ+G+kU2ujWMIYiXj+WR8b+PyK72+N+7/+hkBAQAse1Q6N00/nkWYXgsGgC5mZRPQOojVDC8dwKfXpqkwDjcRJgAmeTbZ9iatAJdzkZgoaMVck1jSg9kfHAvlsy8WGBq6JhkAwzESuqwijOaHBAXJY2C4+EwUPwzhBQwcIMgHeOnwITz9zDPS908GQJjLyr9V23v0tREDgACApTAnUdNarSZJNhNwbpLcIK13vb2f9UjfaCPYLHGcBABItRbqlemr5oGh1G4N6vm6fB0m/nwfUjWmHWCzKcKAHAOOOYNEAgDewMG+3Xtx8Nbb4blp9IctANePATBM8hgvGzq5TfZZOebn+HZlAFwKAGDwzxYR1xmgHRPhZs8vVeT78D2gsr6KP/yDj2Dx3GnMzU6LGGCrRY9yVpZ9VKuKijPJaorXL5XA2UdGNX0X62vUE1BGgDoSEGCxDIA+2t2OsaDRfnp+kwkgAABtusT5Y0QFt2tPbjNrTdm0+osIDdFnnZV+m/hrqV4qrZokmujbdRAaAMBWHyzCbled3RsmD06blIsl/ViENwkCJEXqRp7LTMj5WD9wMT1TFFcA9hDSto3JiVQuRZ1XGQEWULwaAEBoo2xvIhMgbZkAgai8x52G6BP4dDWgKJMEi6wyMbtJI+MV0aq28Z/+w+/j4C23o9OMxBUF3Q5m8z7+/g+9E3fftgeO08G2+SmcP3cS2+fnZEckWyTtZcQCT1TkLa2fdHZhBIyAgcl5uuW8HW6JpuczUYZTK0omWzpSZFCwMs3bs5ksvvbss7KvH7j1FkQI4E7fgp/95d+CG+ax1mgilQnR87pYrZ7Fz//CT2JuIYVcro/V1bMCgu2/+XacPrMC181hx65dePnQ83j2a1/BE088IW0rS8sr0sqyXqmJGCBbmBpjDAAV7SNoxn1bqvj8STaZWOkpA4Cq0fm8j2KR64igkKaaAjLLNFbLLAp0Sr+saJVQNNYT+n+jHqPZamMgICrgp5noEyxLo1Kt48KFJQEA0qlQJjADZ85B0bvI+nBTPUzPFFAokEHQEEGv8lpVtAYwSGN6agEf+fAf4cCBO5D20jLeFgCQ05ItDmzrIQjIQkInFhcAp7qKH3jbW7Etk0bWIeuLGg2btwCIRoQBpC0YO35eqfgY9x0G8WIbZlqVOAPYhqYK/5Drzp2HQoV8LrZ9tD0PEcGTbB6rzQh3vvktuPl73gV0+kCQQYctiU5KAQCz6aidmEYFVDHnvLbME63wMzA3hqciHExmgGkzNH83KhlGOGDzFPFSVf3kOrnUfS8nInpt7/NtzgAQNk6C2rkZldroU2w8tjbG23gOjLVYmifg2WZb1vhoUWw3Cu0WMOc+TkDs5ZdfQb3eEEp/rVZX1oAfSGLLFttKrSYxto1v+BKWxcmfjBW3+tooQU22lWq1fBTHTs5RtjGoK43GWPb11ZIPUmzge5CWOfbuZyguSD0btpppUYZ9/pZtyn2Kn7G8TmeCqnxusS80HvUcK2UCRFK8KE7PSusWb+e4cB/h2PCx+VwR589fEOCEezrbA5QRoKALLbobUUO0uuSsS/u49Zb9KBYDdNs13HrLDuy7aQ7dDhX/GwJOM6ZlYYssAImb+9yjR+Mzee5NAgJj12LQR2gSfIlbjUK/vZa2MLdRfP/arvMbr/Z3dQSc8pmnhSOrFbNRdc0CAKP6k36EV7sFwKrqMyiSs9vQ/5n8UwlfeKqJL10rycRYasebjO/GiKy9s7U0Y2WMm0m/25HKP5NYjofoARjrs80AgLFR2aAnJgkAWOq/Xe9MflOZFI6cOIaXD78iCX8jaqkFYJoB1HgP7CQAoBoojvYhmQ2Ai5+b5vLysvwk9d/S/63KOjdl3j9pY7fZxrPZ7XYMCQDweThmfD0GY5bGxdfgZm1flwAAE39ufNzU2QIQURSt30PIXi+q1feBOw7cjpt27X1NAADbLGWr/UkAgLdR6PF1CwAY0azhtWSl2GEFnjTfPnLZNNbLK5idm8HxI9/Exz/2R4jjOnbt2i5CgTwsCQC04660ALSaLRlOm/BLfZJCkBMMAC5fHtL8dj0mnUz01RZQaIuiQkzQiMKCJkk01f9kdUFqqYb6r1UQTe6lym7ohBq1KwCg+1xit3AdZPI5oQdaV4fJjcRWGi0wYCsVcrg6pCvqz/GvEQiga8EkDAmxM1lXdFcYtDE7N42pqaL6rhuFfgrLiQCoiBJsBADonje+O5r9e3ijBXT1/fF9EATgfsc9gK83cNsIMvy3K7ZOrAax9zHlhhh0fUT1PgrhLF755jH81Z/9ZxHopMhneWUVe7fPwmmt4qff/yM4ePtuLC0ew9137Ed17QLyYRY+qdMxERL2/Bu7oBRV1jsYuKYtgDofCRXh4d6coPZvfnhu3QJgzY8l2YtjlEpT+PSTT0ryPzc7A6QL6OV24lc/8L+g0QbW6hEcBpAeHUoquP2OXXj/T74H5fVTCDMDlNdXkMkWkPJZJfekMnT7wVvwR3/4Ubz5zQ8gm8vLnGaCvbS8hu07dkngSCFAYk8MRNkCwAsq542xxlT2kXZb0hbOdXriAJDJuJibpc82hRLVuYFBvcbTxprXMABEC5YAWiqNTpeaHNQjiNEbEEhykfJCofATUCX1lUwFWW8DZehwjyZLrFarIB1Q+DdCsZQRa0BaX3K/XlkuIwwKcj3zuRl85MN/iLvvuQ8erTMHA7SjtlTeZamlfAwYbFPPh8E9AQCnj1RtTRgAC6GPEF14g41FAO2Jbq1AxWbUzIlkAsT9hUwiEfIUO0yyZlhE0PsTDHQ5ttRgoF2jk4JPb/LeAPVuF7XQQzcTotnr49HveReKb3oAqNWBdAZtdgv5aRA20O3DrKMEG6grNr92hiZaUEzCb22CrchwUk9IA6rJFsaJneQSHPMbAMA4I+pqAu2rbgEQYDoJXm0Wb9rAcDJOTcwdW0EafgC9rwqlGkDbaBFJcUIVJylaNbRYJdDJ1h5WsFm9ZgGoWCzJvkMGDwF7fpENwP5+JrL5YkHLW0kQ9SK/9s1H1Y5d8h7JMzrZTrfR3s51GsWRxI82zrIto0zyyV5NxraWsapMOoqUB9qD3+thfb0i7AYCHnxeggHs1+f4RXEsryExh+sKoEB9MbYpUbeFr03GAF0M+JjV1TV5/KLZJ4fC472+3IfDxdhFbI17dFPqS+z01gffzBHG8oVTeOKJdyLlRuh1GhhQbZ/wrNgM+yJwzffCVrmkFeOkJpcd36QF3wjsIatNAZqNgIKNrs3klbw8oP1qVtWNx3w7jICzfvaZgYpnKXItbgBW4XOkk5rYlpIVrmvXABC03Kj8a3+ki3QYSvU/RfRwIrkfxdqmiieVRRPxTipkbngFEmgbKypdVczmQmDln4mMCD5RSI8ieaL2vTEDYEi9Ev0CTcYnF+MwgUj0/g8BAJZN0g6Wyis4feYMytUK6q2mqSqQvako4XDjTGgADEMO0v+73WHPFDcHVtnPnz8vQf7MzIwk4bzd0rysurn1hh+CFBu8/8khvKjK0FfFVyb//CnCVgbNtUmTFSakCCE3am7EfF9EZdmfyTHOEMns9QUAeOO992FhZh6OBK9WBPD6MADEHsYceBJkmsDRXrdvdwBgowN4dE0V4GBwwOvKJInJQIbsky4p/WUBAVJuH9l8iBef/1t85k8/gXqtLD3J0vfcSwkAwMeq3SCr/7biDxHjY2ojvsBRJGuL4BoPP+kXZoXW2AdJ9Y7BNlWIY7UhkumfKLHb4II/Jemh77i4MiiIaRagAQGUcSCkIQMAKG1Ar7loAOSYzCkAYKsOyTWcDFqSgYisIRH120zFe7RP6jUYtTDYSgeTfQIAhWIOpRJbAUJpSSJNWfoCWTuXAM9aJSVFAPVziY3u8MsCANL9rvvWEERM6LoY4SS+LaoVh9m0qAG3Wg10euybpqK8h07sIPCKaDcdzE1tx+f/6r/gzPEzaNVb2Lt7DyorS8in+ug21/C+H3oc3/f4Q6gsn8Rt+3ejsrwCb+DBdzJCdxwQAJDDhb3YBABiAU7k9lcJAJBhMC0AFmwluMh9PGpFogHwyY9/Ag8//BDCII1UWEQ3nMf/9h8+iOdePIZBOguksyjXKwiLKbTaK/jAP/8lrJVPYufuEjrdJpbX1qTKHmSoHj1AZb2MHTu24+mnn8GePXtRKJbEASAMs6IFQF0A9o4qAMBqvFpuiR2lsYhUbEsa+qWSTAaAWMl5PezYPgU31ZU1KG4DRtNiaD1JoTnxoOaHV/YcE/5Wiy4dEdpkqhqBQMfx0W6TCg+cOXMOrkP7TrawDVSkNYqkRYTgHun/ZB1QEJCtKhpg15AJixj0qd+QxpOf/FPcc+99Krg5gLQBdeKO6hzQupdnDj8P31knRsHpw6uVFQDI+EjThYSsgAkGwIiRaBxzTFsWP6FdpwI0s10oVraZ+fjCLJH/xPazJ44nBAmcHtuR0qIVgC6BASDyXNTyIbr5LN71xHuAPXsp2ABk87IvxgQA2FaRWGFWO15Fg135fCMEQOMEywYYax80zj+jWEKfVM/e68cAuFSA/61lDXy7MwBGjNmtg/1hA8vE3SYBg8T9jMI9Y2PRJZC4yiqzs5WT67iH8npZaP2M95j8E4Djec4qNunqTPSloi9JK88TdTQSJX86kMTRUETYzsckyK0uPJt/2fh0snVu7FRK9LdboH0Y1zrsz9f4lb373If4/rRNTeOSMdB9oOKe4urTH2B5eRUNghkiUuoJm5FxSbtDJi/3wIY8D7US+Hc7lrr4XJSrDRRKJYldCYjMTM/i5MmT2LZtOw4fPiq0f3UHUkKh1VYgc5JjlytqeySvXBh4ePOb3oB6dRXtqIL3vOdxNOrL0v8PAp2C19A1iO41eg1HTLjx1ls7fpbCn4w9hmwNHhnGjWijFgFbiEtei0sV9Laexzf++nobgSEAwOBdk3FVz1T6iKrdX08NAK4qJgwMizpdludSCDIZpEOKEentYxN4DBHnu0twcIcAwGZIrL1df2qgwZ7khHBdhwGF2v1RPEpsvBIq39o/bAWtCIAQxR0J4elGoc9vF2CiQDDs4BVKIqt8aaAeNXH67BkcO3lCKNGdXg9Rp41sLitI5ui9jkQA7ZgwCWH1w/b/c3Mg/X9paUmSbFbZk+9pdG01IbEJ+0Ybw2bobvJ60LaNCT2/+Vx2o7LPbdsDuLHzb9zQ+P727dsnGygTOIIwZABQBJAtAI88+BAKmbxskgy2r6cIoAhwWfZEAgAYXsNv8xaArQEAFc4hW4TI9Oz0rNDjapWqIMtTpYJ4lJOcUV5bxKc//Sc4deowPG+AxcVTksRUKy3xBdemejNTjSARE38/5cv6trRcrikG5QxSuAJX1laHyfr/x96bwEhyZueBX0RkRN5Zd3X1wT7J5n0MOZybc0ujkWbGGmmklWzIK1jatYFdG7K8sr2GF7BhrxawIex64RNYA7Z3Ick6R9aOJEqa0VA8hufw5gzJ5tVndXWded+5+N77X0Zk1pHNJmmK3E6iWF1VGZERf/z/+9/73ve+p211CAyQhq4lAAYAjHYDUA0BmZ9U5ZZjNBCwLKEmz/mzE+kcMgBiSJE+FnU3kgyA5Jy3fxvokMxQSBmNiOk5Mu82FoDaTQNUeQ5rCShK/6KAzFZttLlAvpCTloRs1UcAoD/oSLZeMTnVFhkNFiYBAPHnS4CoA6m2xNUMKguBHQlCZHIhwkwA8U80jka/G8AbZFDZbKGYm4XXS+E7DzyMc2fOY3Z6Fq+//Ar2z8xh/9wUttbP4BMfvg1/46/9JDYunEYaA8zkC/B7pF+rvoPEuQGdnq4wAPSK9gYA9g5gxkNHp4rs9i1jiwkc0u+LRsUjDz+Mez7xcdF76flpdNNz+KNvP4r/9GtfR3Z6Cb0gizLb8hUCbJTP4ytf/SQ+9OEb0OlvYH3zIoIwQGlmFr0BW6m2kc/lxDF/8cUXBcienpkTYOvsufO49sRJAQFIIR0FAOhIxgCAAMmq7ifBI9k3zPoHXgf7D8wKEJBKMQDg3+NWirraetrVQcpf+AsyKnwJ9FkCUK1zb8gKkBoEaQEGPD/E6dNnRTtf+tj7AXLZvNhlikWyKwvLAKgFMD2dF4aKqOk3u8IAoPBftdLCAw98BzffcpsCAISs6HSTBUDgjhogqRAdqnzT8e20UPIVAPjixz+MhUwKaYJNrjZ+3LFKhsW2l3Q7ZARpK9Nh1w7XclTaWYmMkAb/BLL4HgYDrRZL+UKEITUpmHHsgmKX4cw0aqUs7vnJrwGFIgblCrxsVgj7A7ayZebVUf1d9Uoc4DvhH5c2iffoYbJA2ZKyj4wE/3anthb3biMzKUCfxAC4CgBMdtmvnAEwGQCId5tJLNUkSOD+LXbTVoKC6AzouV+Tms6Mt+17vEstW1TAgAEtv4qF0lAjwLoCWPs67nuhtIZV+rjNlZhhs12Ff3w0LZDfLbC00jrd/2Km3VBzx7WAJfto3759I1pVlu23ElIClEw08Tv9TbboI1swndGgn5/Bmn8G8gRXORYEFWiPSfcnIKBBfCAAAxnGtSbfSwC0IHsk2ROLi4t4/vkXhDFGG2lsRY6fjhN91r4wbzO5rIgQcic6fGgJB/fPY331PG68/iiOHz+IVmNTOoLQpmuCVROWuicC7a5qYu1G4Y+7KOwU0wxEb8fGPgnCJJ+l7fk7rYRJ9mXy6rn6jvfyCAgAQLqsMQCEJupqcTR1lsz4v/0lAAoAsCeuJ6idAgA5+SIAIH3ujQ6a2Eh10HcCAMYXyu4/C+AReOg5w2IKqJoFdo53og+nOPRjAIAK/7F+c3QjN8NIRzP5SgoCkj7UCZhp6Ejw/9zzz0t/dBqvRquJQrGIbE5F9AyDkLMlmGPsANBoNgUA4GZgDABuEgcPHpTWf9wIrJ7LRFVs4SdZAGY0klnW8RqwcYOxuro23GyENSHUYqVkcTxtMyGViz/TIBOxvvHGG6U+i23JaMTSqRQC0scHHj718XuQDTNCk5Ls1TvYBcAAAOl/6vrgSsBgonMsjXkPawBMAgCazYaARMykNest5PNFcegFUfdJF6yhWGDA3sfv//5v4TsPfxvZjI9GsyyBfbtF6htby6jqP4V2WApAhFyylT0NwqVNDjU1pAaXc0T736YoxiOF9C6cYQ16mzW9FPLSVoNa4a+KvvpcVExPaHiulMVKT4TNYdr4kiG3NoLKAjBxQDkPdQzS0RAAsLmddGasVaayDGJ2i9LwyFZi3XVS2XN0O2CwL8KiTidDQl5XV0nRP1IA220KCKUxv0CtjqyIATLbGwoVWzO8MQBg5x8HAJydG2sppC3/VCguma1RZ8FHOtLPY8K2UMogiKhuTOEnUiJzaDUHmJveh0a1i5XldSzO78P99z2A5559FtcdO4nKahX5MEIm1UOvsYkP3HgMf/1nfxqH5qZw6dwZFNKRqKOr0dIe7JKldawG5of3YgBMAgBoe4fPTYZA0SfLIrPem8wTOlJvvPa6ZHfu/uBdAnDVO0A7nMKr5zbwj/7X/wNRYQEdP4uQuiVeG7XmKpYO5vCzP/djGHhlloRjo7yBWqOBTH6KjUtcS74AFy9exJkzZ0X8j9m3melZoZHSOY0BAJYAKHg8BABcBli3Wc0ea+MHZo1aOHhwDkGKLB0FBkxzxqleCCjAcxGIlowSB9hjnetAAt3Ncl3q/3s9KmtnBbRgmcAbb5wRBkCvMxBxQwJudJi3tjaFkdJhez6/jzDycM01B0TwkLoDUUjR1gFWLm7gySefwU0336Ldc6TGvicAQJvdP8j8SWnXA+pYBp0mit4AqeqGaADMRwGiXhshy2h2oLkPWQBOuFb6iktv8Y6U96jGB4UtMwKeKNWetohf/BNZEWxDSSZHD16YQSpbRLML1Fod5EszmDl0EDd+9S+hsbGGIJ1BlMuhRYV1kYGnEHEIUvzFQRdBZBJl3Pxy9oeaRbF/ovMvGerFDL6dm9a91QD9KgDwbpYA7A0AJAUKk7zTvQOGOOA3jSvakbNnz+Hi8orYEstEW803fTjz42L1f5YL0TYoi1TnoSX3NMEnwDA9TufrJIFum1eT5ucQztohy8/zGbU/GeQmA1Xu/70+gbpISlWZkBBGIEX2APERDQC0QNaCZWbmOx0yIdT22f0po1h9BQb/kiyQe+eerULZolnV7SGTL6DVpnYIy1JDARiom8CEFUsADAAQeyu2SJMNTGBQA6AheyVtcw933HaTgLbrl87iJ772ZVTKq/DB9rHW/cMlLVjmLHpHWopgXSUUwNEv8WNY3rsHA2O0HPvywtBx/32Sf3h5Z736rvfqCHhb5x8d0DEX+q70F1UkUAXj2shwgg7pqzEAYNmonbe1eDgmIUzagcCXQJ/lkazLyeby8Ln5MvvK1iVDAMA+3yLiSQCAbt6m8q9GyOpxGQz00KhWxGE0I2lZRMncUQfLqear8VHBTmMA0OQwC2hjMJ4E5NXR2SclnwaFn89MCgMgZkIbzK4W03jptVN4+eWXsb6xoaJoDJLSkaiLWh9UQandsOoW4bgZ7pe8Tr6X90FnlN8PHz48UcV1koHneXheo+6bIAtr+RnIM4hIjp08mcRmwGO5CdC4GwpM8T8aPjp1ZABw/Nn+KpMKsTA9iztuuQ2dRhszU3OiYE0hK7YB7Es7pghUbWYvZhNfSjJUbJOwGUgDZ7QzC+R1TqiQTs51KZDjLIZKrGbWD8uccOAGv9MBNWS7t4OA1X9dY+DmQcKJ3ouOt/3adOMkIq2oNLO+/FkdhIFQ1LOol1fx9a//OsoVZh9Oo97Ykk078CI0KTbGTJ9P1eC2tANsNlqa+Zeae23NqQKAzHZqBl8o/w5V16CYz8UFMhJT++Lw8F9kBTADovRp28QVZLJWfyPP3tH+taxAXyo+qOcVpgBVfLtKcTQ7NQR+bK3tUYvOIGNmbloCDVXb1wwBX6ror2vS6Pjbx54tPJmRrCOV8jEzMy3BFydikPIQZbjuDACw+0jUaw5LAOLgf/wzNLul9tKciuE4DXx02h7CKESY5ncgiBQU9USkMIVBnyyPOgq5aakh77a1i8MLLzyP557+PmbyS8h4GbRrFWkRmB50MZtL4Rf++s/i2iOLKK+dQyHPeVHFYEB1Zmb8WVNN6idrOAmg7P6aVMJiAMBIaVgCAKAAnABPnoc/++a3cMcdd8gexw4FbZYYpafx7Mvn8Q//8a9g/5EbUGn56Ho+OoMWolwfW5Uz+Ce//EvwgirWN8+j029L1od14VTUr1WamJ6axeOPPy4Cfew3zb7TrNXnv23+WiZvfL80LpqKZBoZnLojFI9rI5v1cPDgvLTobNQrWrogbQ1VoJbbo6xTR1HlePT7nCMc4wAXL7Fch/sCqb856HLxcebMeaQCbeuZSWeHAADP1ut3EEUBWm2CBx7m52dFu2VmZg7VCt9fwKOPPCmMg6X9BwS4kEIflgG0OqIxQD5hwJpaOuZcB/2uiAAWug186RMfRa7XwlQYoNdqCECw42sAlLe2RvYT6zusc5m+gdqYfrctYoPpFNv6sda3i3Quh81aHenSFCq8jlwBG80O+ukMPv7Zz2LhA3cBzaa08qNgobQkk1adrpXvkKKvVHVV8Y+/y9MaA/7Hn+8wQ3qFm8Kk/XmifzWWgBi/jBig0L+Mn2/S51/hbbnD3jslAAnPN/ZHFW4blpMlx88qzpIeq960tXPVn+gDFaZnsLl6yWWhB0jni2jXazj18qv4/vdfcsA3Hw6P1T1MGXDujNYJw5WjmCig+D6s93Ev89ntHLQaLDWzV3IPtN/FycC41bNl783PM7/OSkzt7zxHsg1dMrg1u87yVXNsd5trxk5IAtgaxNN3YcmTesTx3p0sTXba/fOO3QAAIABJREFUQBQXF19V2XDiIwUp1FsdFKemhVXBxMPTTz+DI0eOCBhAX4YlBXKBbBPrWIf2DGV8RaiwhunpHK47cQ0G3RrCoIsf/+qPYO3SeaRDepDUdVENHivj0ETFePeGN7uaRpOzb/boq++/OgLSBcA0AJIAgNJ1SJWjY57oEZ8QClTjttvuvfOGMj7k2seaC1b1c9lKKZNVAECz/2MZdN2m3NdkAGDk2sVh0kUn9b6sR6/XNABNoKD8BKuttayfmG6n9muGkvmWgVH0x7xYGxUGvxS/E5p1GEogvLq6KndRmpvGG8un8erp13H67BkJZqgoKsGQuwAeo7c8+gHW/5u2zwwjj+OGwmwNjdPCwsIQSd1tqr8ZB8IMOz+DQAadQjO8Nj5Jh93GlPfFLLNtGAQAGBiJ8Weds+t/zb7Mc6VpAQDY9rqQK4GkkLcCAIzftwZEugnzS+e320jf4wBAErW/fATflPGVph0DAapsHZCWMWgjV4hw7x/8Lp5//rvo9Vn2URUxuWq5DpaBMDtHAIAbHOsQmb3nMmWA4ZKyytdxNfnmwGhLNFUhNsdGwRWZUYK4MziSsgCq/Up6TleXtONxtD6dx+65CpvabJZzAIbOrXXu0PWswmHbbdUwqzwBAMjmswJiJVWUNSBTUGCETbUt1FVRDym18im+l0JpqoBCMS8K/ayNJBDACMdatYwnS9U60k7uHEbbfDcAwNapji41TrQUw/O7LNQWACCTDZHOUCSJ4C/b6JHZwe4OkYw8AVXWPZ59YxkPfvspzBX3YbY4g8ZmGV6zheuu2Y/K6hn83b/93+H6EwtYXXkNMzMUFiQ1lTRyCi/6cr6uADDb2wAmr3P3bTp+tvF7EgwAAfU028N599RTTwnzyFgZrb6PVlDAylYXv/j3/gnmlk6g3PTghWk0e02k0l3Umhfwcz//NRw9MYeVtdNSIuGlfDSYNRoEbIaAfK6I5557Xj6H4DVtvNJFU1JSY/N195Zlo/uYFDYQAPBaiKK+tJVKh2Tj1IW5IKyXNoVfdW6YSKTMBAlgOS78CrCyuiVlFr0eO0AQANCyKpYABGwR2Gghk86I5gYDB76471MIsEVgKgRmZqdkj+F9tpp0eVP4zkOPoVAoYXZuTvZPBQAIELE2tgNqd/qpSEARQuQhA/JuE4V2HX/p059Apt1AMeXDp+ihe/62L1srWQI3sg5tb3atPYeBAgVo+55kOgvZDIvF0KiUwdaPBCerjSaCXA7rrRaKBw7g+dNncOCGG/G5v/zT6LU76FHHg51mHM1fy/lckxDnYZgfINfoAAD97p7qWA3/+DPeFmCPTea9vae4Lvjt2L93OsdVACDWmSATTQJEwuDSRo620TgdsXxjkpGa7JIlGifupbhzIhClv+FaxiSBWPp3l1YuYWFpv/iipLJzz2Mm+k//5JsCsrklMGTCmc/Fa00G6Opv6QXYfpR8vrFeoV0ngWbVp9lrfpnfZhR+K8FJguWWdLDPHU9CjIPPtoZZhrAXAGDMAbVLClbYPUvLWmqYOHZgEgSI16EDB+RIDcCtnJDsnjCbx+rahpz7oYceEjFXailodj4z1EMTltGw/MrFArSXFDFs1oTuPz+bR79TwZFD87jrAzej3awiICMvESXFtsu6lSi4cEUv2fP3gs+v6KxXD/r/0Qh4l15/wOFnrAXkAknevYX37yQAoHVOqv8ViNNJ2iRIXRKffhwAsEmvDv92DYDkgki2NbRTxSIizDr32uwRrUHQTgho7EDHm7ExADTmiAdsp2XMTDdpTFPT02iSLuR5QstfWb1E/WY89b2nsb61gWqtJnR4Zv2F0ikUQydWltAUEDPmPjNJEzJhPwbmdKD4uaRTTXqNOwDj77dsuSmPsv6KAIOp+ZOhkQyWDOW18bRNgzVeBqYQELF7ZAAgTi3vsdvDTKEkAEAuyiIdkp5MsbYrZwAY2svrGgI/jpkhY5a44fciAyCZBUhusnZbkzM4Nve5ETkAwDnzHJswRQebbXK6WF+/iN/+7V/Dyy89j9m5EirlLZQKRa3Ha5Oy7FSLuz0BBSi8xqBARP+I1huLZbiR6tbIwMOAoySbRCn+KijIzV5aA7K0QNB4Ff6jwNdODAArF9DnHpcMyFx1rABrIzhpjezqHDnzwww6xdOS5TWmpTIamG/fsLv9rhwrdcsMkAo57Nu/iHQmRK1elb+ROh+XGYxeDZWHJzlw8RwYZQGIMn+PtZO0v7RNHXipHqJMSgQJw4jlEQNks3lsbCjjgwEnu0RMz5RQq3RQL/v4zV/9fcyVFpDqBQh7PsJBB9fsK2Ht4iv4hb/5M7jzjuPw+jUMqG3QpXBbD6XiPDY3NlHKs8RJ52Byrtq/97ZPwzBsOChx1xb9lTJdtfRj+cIFKYvis2Ery9YghUZQwPm1Jv7hP/rnyE0dQKObhp/OotVrwgubaHUu4Y47j+ErP/oZXLj4GrKFjGw5zXZPesS3WqSEDoT+z2ulA0/7RudR20Xpa/fgXx3TeB+zoJ4AQBu+38b+pVlpC9jvEWRTEE1Up6W8owtPdCjc57hgVgAABFjbqAj9v9OlqG0O3S4dZgUAWAJAyr4yAHYGAEjiYVkKM3lU3CYhpV5r48EHH8Xha46AAJhlxX2uU4p9tnsCAAy8QACA0PcQUvCvVUOh08SPf+5TAgBk0JOgXVs36r7MvUvsiaMBh4k2wAYeDnU+SJEVm+Nh0O1J+Vg6xXFybRFzWVyiIOPcHM6Ut3DPl7+EhZtuwqXyFhauvQ6ba6uIfJaoDJvymUqG29NUU0RGV7CBpMifza/RObgXAGBsj9EVvHcKZZL9fjMA/k527CoA8FYAgPH8vrLKZDoPtSNU+0Ro3sw6uyCUCR4NbkNsbaxjamZWmW7Uc4rSeOq7T+DJJ5+SGv4RAMBp2tj+Jiw790pm3s0PG50fcZsq9RsUAIj92djPt+OkI9ZYiUByHlmgn6SvJ4P/JEgwtIUJFNtAt3H7P/4Z/DkJAHDs6BP0RCdKYwg7rXymg+gIpojekLCaNbHAnxX8ByqNNirVOp544gmcPHlS2LoG4EpLYzLWrG1wwluUdclkh4ASPdx++/XwvSYG3Qo+8dEPYLqYRjpF4VHfxFl0H3CtfR3B0rVHvgoA7OZjXf39OzsC3spr9w9IRyc9VkVrNPDURWyZ53cKALBqXd1aSckhAMAygFEAIEYst9e9jIsADl0hGTk61kqVlJuRn7W8oYN+pwPPifzZRpsEAeLAdg+RP5e5lCvcpasL1VYrtSpKU1NodSiSxGybh29++1tYLbP+UPucJuuNjXJutVDjG30SBLCAnxtAuVyW8xBksLqwtzKF4toyDfQJMPAzyALgNRApT248yXEc0h8d6GGUaOoB8MV7bLYa0suUraJ67MuazePm62/EvrlF6QJAZ7XPDBZLAII0uqSz+uGwBMCpxI3cYtJpSmb81QBrEMQxEiQ5sRntBABoycdf3BIABsGGkhsAkJzDk2u8XAbRIdxkAPA/bqjMfrE7QyrFQKciegC//Mv/GLfddjOeevJxFPIZVCuk6Gp9PzP/epwvdH3+zICAGTpRIR6mMyzooVOkrAF9ZkrPs4yDOjmK2rMdoCD+Pf0dM6utZlsyj5btTwIgSbReKfqQ64jHRuMuR0iQ+TPJ2d62jtiBgwrGEddvJKyWpPOjycFxhH40YGcGhNl2dhNgKUA6ncL84pwAAb0B1ZGtC8DOWf7LAgDGHZfhjQTo91Ju/MlCYDamIx0BpI1aEOCNN85i//4DQmdnWUCnw1aBLaQzKXj9EO1mGtOF/fjt//x7iLw0Ml4aZ197FYszeSzN59CqLeMrX/o0fvxHv4BWrYxOs4VSvoTN9QoWZufQblSEIpm0Z8ln8WYAAH22CVox9WVcSRsBKra/UlB0gHqjhn4qC+QX8bt/+Of4jd/5YwSZOfRTRSAVod1vwku1MPA3kct38Tf/1n+LM+dfQaGUE50WBre0Tc1WDysXV6VvNIN+2hTqnLCV1NB51tm1hxlW8E2FErU9JNh53mtjMGhgYa4gFNOQbBxZQ5Sp0zKWXo/tFFUnRwLhEQDAx1algTb1AJoDAQDIBGBJAJ8r61tJ2Y8BAA0mhAEQpdBqN+AHLNMIRFBWADkvwvKFVTz+2FO49dbbZK5IICH6BXJpAoi0ewMBAajrk04FiPpdAQCmei187Qc+g2y7gZD0CbJ9XODP5zNs32nr0dlnmR/JjnvS8XMAP0qp4nezhXwuj2wmj82tChqdDqYX96HG2t6paXzoR74IFPLopyP4U0W8cvYsFhYW4XdJ6U88m8Ry1d8mS+9iIMAeps7bERh5JCe3nQEwnjC4CgC8Ff9kb2Dt8s489BHeNAMg+eTj2SIZZs4JV8+ta9ro+27TEWqJduFh1xW2n05nsuKP0L+69957BeBWmri6Kbq/Oc6XLDuBz2PhW9MtcmvHkh6jc1VBent1u7QxsSD0KAAfLwbbW63MLSkaOJ54SAIG49cwnmRzRIld919ez14lAGQ5GQBg/t0QqmNJUqertfw+tXaoSUV7FsoYtDo9nFtew+PffRIf/OAHpZMCAWImuErFKREbNFZUPP5xCQdxgXqTDN8pnDx5DbqdLYR+A1/4/Cfg9VvIhoFqg8mz0u5D1FwQP8dAb9p962J2edM1ftdVBsCbHbGr7x8bAW/1jQeHAAB3b27+ZhClBZVzqobB8NtaAqDieVYLTOSTAIDvegir4Uz2yU3WjDkGQHLxDBdEDAIIAOB0eiRQEWdDxYTIAAgcfXF8ZiQNlTlWO4EERkcaDx7tChjwk+aVzmUl68++4/VGA9/8s2+h0W6i1q5JKxEG7IJqOoVjM7Q7sRKSDrIgmV06bKTTdgXBZLaGtUt0QCe9JgU9Jh5IQ8xzM/Nv4n78HZ9XsibMjHCSwUCDy2vi9dEBJ8Jq5yUAkA5DhKynYs1VmMa1R4/j2qMnRASQzqoxAHoiBjiqATAJAOA4Jq/FmAw2LpZNkjF1D22cFfAXGQAY35jG5+ik50sHXjIArmae2TCl8is4l4lCbKyvYn6BGYoe1lYu4B/8g7+PxX3zSEcBOu2aZCU5b2vVmmY9JVBQULFRa0gdIjP3fI96M4a7KIAUu1Gu573T5FDaHbOcDN55nSwXiAQEoBpyvVpHRFuRdHwEvFDQRpP9DNdcfeBQDyDxhA25SyyUcQBptzXE6UIxO34k55W0G4rCocifUvt3OjoGAcSFkzakBDgo/teXtnxsC5gruOy4COYpAJC8NnG8nEOx6zrfk16oY6u2hraW2Qz2V9Yx4419+9v3Y3FxCR/5yEfQRw+tTh25fISt8hpymQK67QiF7Jz0nf/+cy/hxedfwsF9+4XavXFpGXOlNMrrF3DHzdfhF/7Hv4GF6RJWLlzAgX1LKK+vIhsycNQa/XFHdZLt0nkz2sN6WG9iBw8o7pQSSi2fkapmEwjqw0sX4U/txy/8/X+K5dUGul4BqdwsGgSrgh4Gfh1Bqgo/qOJv/+LPY/niG8jk2WKqAy9gnwOtQX/xpVNyHWQ5GeAmTqcTsBu/jxjOHt4x2yM4R9YMEWtjqa1RR6kUYW62iFwmJXuWx6BWOmtQMJaAjfqYuk9ZyKo6C7VGR0CKer2HVMBuAAR80njttdPieBKgGwUACCokAADaB/REoZsgHjsJnHr5dbz+2lnccutt6PRUAZsMLmIBnJEst291+iKyxY4AEcUyyXRpN1Dqt/Djn/0UwkYVYbeNHlvHSpsytQ/me8icFL0V60QUj6LsidIGlErcLFuJML+4hM1KFadeewMLBw5h4dBhvHzmLD54zydx4JZbgWJewJMajUcUIVPMS5/0QjqnGEZy/Q/nzmXMwG0AwOgxIxTscedLLdXe0NAeJUhm5/a6ykkA8FUGwFtlALjV7Hi0DPolwHYZYp/7W2KOiDaA+LX61LgvsmUo9ajor1E/5Fvf/FPp4hQD+lrSFgfaDmyQDciAAfudTmYDoi1rvo0J4OZep60Z/njPHGUBULsq+Te7BvtuwtnJ3+/ms+62E+5VAkB7LR13HIPTzsF5y3Iy36eGTLI9rrkYujco2OG6dbHEmK3FB5Ag/9LaJl5+9QxuuOkWnD59GsePHxe/VDootKi/QsBUWQPmA9q48meWKNdbbdx403Uo5Amn1jA/G+GjH7oNEY0K93M+HwfuyrXLXs7wX0vDmOS6CgBMtrNX3/HOjIC3dvqhgaj4OgYAN3+jaotohTMU/zUAgCiTlew/s4IU5aH3PIrwxiUJOhxWP6PZQ43gkl+OAeCk83lvDP61hqkr1P9UP1YhHs/VmeETRFeA2zi4sL9ZLb45dRZEGr2Y2f58sYDNSllAgOVLK3jsicdRbdRRqVeRygRI5zIitsjRFjaGC1ppiNRgxQZa7jpRAmDTwoAAAwMYjFigvtfUmRQgmgNBB3pra0tQUTuGxpEB3EgA5q4tiQIz6DfRPwIdzJDx3vi7Trct5ptdAPrtDtJ+CgcWl3DHLbe/LQCAdSTg9ZhqrpUfCAgx7Hjx3gQAzJNIbsCXayokaHAAgDjeLsNmjCCCI4Fk3vroU9Su20Y2k0atVsVv/uZv4JGHH0Q+z1pu6DiyikOCfdbqq1gcqcpJAEAyfEMBIwUAYhIGM8969coCIAWX5TBMFJLGzQ2dlDyKaTZQq9QQsg5vWO8/ukZ5XlNd5zlFFXzYstPWctwe73LHzd4nNoGiY4JUqeAn1fytd6+4epLp2dGyqKMmnU60nptDyICOXxQDnJ2flk4DVgKgfuVooLwnADAM/nfLPjtlfgciGBWUWY9UikBshAfu/w6azTY+9/nPI5tLo9muYnqmgJVL54QVEKWK+N7zL+OWW28XRfnN9TL+5N5vYn1lA0cPHka7VsPRAwfQKK+jsnYRP/dXfwo//pUfxqXlc8hnfHidGnzpZX8lr/Hsq1IsbbwV21EAgHZLdEeEWt6REoe2n8Yb6x38wv/8T5Et7UcXOSAqodpswY/oplXR6a7iwIECvva1L6DdqSJMh0r7JBDZVxopAQACrjIeYSi2jcwDE2VN3tkI3jRk5GoWaEhllU0kZgCk0wMszBUxVcxh0KVTOQCp8QJs0pG0JhqWaJL1oyUA7S7ZDl1UKhTlJADA7FeE1147I+uI63M7AEBVbmoANEjEQ7vdwuLiggL1SOGZp59Hr+vj6LFjaHfZA3sgoAR9XgITvI8GxQBbBLQCAQdYApDnvO428MMf+zD8yqaAAt1WS4DGISjignvbP6LE/mK/kxUl+kBU+ddWnucvrcHP5jGz/yBeW76IVGkGX/6ZvwpMz0ppGcV1o3xeWAnVek3KW7gvtdnD27KriQcVA6nxL2PvI7EGTSRgfPo6ivVeDJZxhsFOK2DS/jwa2G0/w1UAYLJdeSsMAG0za/RzTViROaXi1USGY4q+AtEKAAj1naspYBcktvnUdnynXn4Zjz3+mIiUMkiljzT0vRPaRbGZU6A+CfwP78cBkElfLJmskaDWTeXxwN7Ot5P/mfQ5kyLZ25ZAAphPHpP0YSeVAIwDADYWyuJVQDLJ0RmCwvKBnmT/2ZlImEjpjKx5slhZsnX67AXMzO9HEKYlQcW1wvcS7GS3mKkStU9iVqIl5cSXYFcf+QLu+uDtaDXXkE13cP21Szh+ZB9yEQVOm2CDVBNXdl48Bh4BZie+TEbWVQbA5EV69R3vyAgIAKDq3HEJwE5b3jsNANBgsvY/TGdUJdohqDsDAOLZXRYAIA4hWwKxxlYy/wQAVPmbAh0EAOi8uMSkmo2EoVUDtzMAwMBjpwyyjR/9b9b0n1u+gPx0SYL/7z79lAT/BAa6YJapL3WUUl9LURenNs/xJiJsLcPGN/qkY2AtAC2rLpkgF/BaCcGVzh5uAMz8k5bG6xmn+w+zq2PieslNh84x74/HM/gnCECHnMaYbnav00GG9On+QOo4p/JFfPTujyg6Ssq/KwEwBkCyBID00fEAa6dsYrJGTWaP25wmAQAWXFpJhoAzf4G6ACTpfMm5a//ey0EcBQC0Ty0ZORwTYUp4Hspbm9LzvdthW0BlqDDTz2znyso5/If/8K+xsb6CaqUiNoQ10HTnTQRwJwCAWT0VAWT2W9sBSkbWlerY/JW5JhkOlp9QXJDCpHx4KgpIwTFSynfWALB2gdoOTC3GEKZLBNIKGCbHKfnvvRxwAwB6A2YJnEOXotq6MgGUuuhW3i4ifVTFp02ijSLVmtnWTlcp9oVSXpgAyiKM2QRJAHBXAGCX4H9kPngE8Gj7CPrGwotkWYSprASMF5fX8MQTT+GWW2/F8WuPSm/4IBxIG0iCHZ12H/Pzizj1yssoFEuIoixK+Vk88tCTeO6pF3Fg7hBWz13CdDaLw0vz2Lp0GscPz+Pnfva/wYnD+9Bnn+SBE3tz69LWZ9JR3Nl+jQIAem8xu4J/5ZzlmmVQblRS1v/n8zmslJv4tT+4H3903xMIsrNAqoRmLyW5mVTGQ6dXRpCq4IN3ncSx4wvIZDhfA2GokQHQ7PRQrTVw/sLykCJP29ZjJxdXfrDNbtvWpf6pg4Z2AwDYmo8ZuqYAAHMzRQEAWPZCAEDEDQOWI2gXAHFMEx0BqPZP9lSl2kK53ETg095G8P00Xn31tJbT9AajAABZAdKWSwGAVOih2WQHgBmhw3Y7Azz22JM4eOAIiqUSugNlAHhs98n6Wsl4BhL81xpNpMJIgnwG+zMpH4VOHZ+76w70N1aR5XWThWfincJoMfBPy3V4n8m9RGnPuqhEWTsYoNJoIDc3h3Kvj7VWF3d/9nM48LF7UF/bQFgoSseGbKGAWrkitoJZTQJTBN0G/HJrU3W5kyCbYw7RMkpphT40pwQwLCHaPjedpXHdcHaau/HZ9t6ZrwIAe4/Pu1sCoGw5lZByGWey5xj8E83ld+dYij87lINLZKQplEnQvMO17uMb3/iGJqc8D3UCVZYAcnM0mYFWFjmLgeLsf5LCr/uoK/EbSyKJXZL1qgDFbgCA+Y/8u4FJyTlpv1PAPi6xG/rAiRLLnez5JABA7jCh32TJSQnARQclHNvXnR6AGxPW+7MMQATFQVvWEuaP+LOdPvZfcxxblbrsDWzfSnCASYylpSWcPXtWbMU4g5TXRF+byYVMtoBbbr0e7dYa0mELH/vwTZgphvDIjKImDIVzaYcF4FXjP/DZJlUFDf0+mVwqvvqmX1dLAN70kF09YHQEvLU3KAKo7bkk5nbfh47LmEDecOOyTG+sh7vj2E5GqLVnfBCEQn9KRRntCEBUXrKzSQ3NJF3OXB6j/4xm/w1dV+deSxs6nZZkM0wXIEW0VvjFGiSYrTJjx++GcErLuUR2W72tgQRLFDHaqYyQv6u3mihOT+HFUy/j8Se/i61qRXufBz7a3TY6/Q5m52dRoFPSIvWoNcxUJwd0LwDAgmtpa5dT2hIdXgbYbxUAoPElHY0G09TarTcp+6DSuJqDpgZer3qYrfE8MaIEKQgAMHDkzywl4LXy/ax/y0ZpEYQiMJpNpfHJj38SAen/CBwAEGEQROgkNQCk/ntvAIB15/xsrftShy6pTZDMkOxUAvAXGwDQTVmWaCK1mJy/e9dQa4s4LQHQAJwAFFunMTMh9Wug7kNVnAxpmej5aNbr0j+3Ud1AthDiiUcfwJ/fdx/Onjkt2X9xpAd6Lgbp0ju3rb2KFTxRAIC0for86QarrXlMPI8/8z0sKZBWcX0GcV0RKyMLgG16Ai/A5vqmaAtIKYTb9OPnrJu+rR1d36PZcC0tHqVA2vw152PXTUMjTDUFrtcyz8X1mCWrR2r7Y/p+fB5zBcgaCIQFI9kYCVYdBdxn/bqPA4f2S1gnTA1+T3Qek38nAt6Re9uB+q/jkLh/AQBUxEjvWTPHdEhIrWS9dyrI4Pd+7/8FO3d88lP3SIlCvVlFOkOQyBMND1KxyQ7Qrh7sGjDAVGERg3YK933zO+jW++g12kgNusgGPbQbG5guRfjInTfh5//KTyAgA8DJLMtclNpXp+Y/vMfxex1/Kib4GrMtNAgPZS9pk5Hi+cIw2ypXJDP0ytlL+F/+2b9FNLWErVobYbaECrsdZCOk2bqws4lD10zj05++G+XyRWRz7EzTRzrNzg9p1JttlKtV1Op1LC4uio1keRP3BILMO+5923RiDMi2+n8TpOOzZhcIrp0a5mYLWJgrAf02Aq+PiMBRuwWfIl5uKIZgrGO7EEjndZbLDWyVG/D9LPX4EfhZvPLKaW0XSAAgyjg6re633D8IYBEACKNAApFSqYhUKkKr2cUjDz+OW2+9QzKWXbRUBJCkiIEnJTkESOrNDsoUtuV56jWkBz0sZkKUui18+vZb0Vu/hDxLX0SgUe2PZfUJJCoTTsvbYputc1d8FAZePD6TwXq9gWqni2uuvx63f+IeeHMLaJMlUZxCne2NU6E4/tzvI84BpznSbtThRSkFABwLwM6vQxq36TIAwAJOG3Nl+IxwToY6FBwX2ruEROM2+7PdIo05aG9TCcBOHCS5bukPn7BMEwK27bZwtzPvajVH/hCPzeW9f/uq384CerNn4vzSObVTF4AdgJ/hB5CxGarpMgCAc0u6OCkA0Kd/5PQADECS/Ul3SQnfDZy8//77pYWz6i4po0ztsj0j0+aK5yUBdksCmOCytSjmsdb22gJ8S4SYL8s9eifweycQ3PbVEUBubLDN9zCgYlKJiYHzo+vOTkpWXLItOWv41U/gS/WPjCUcH2NlwxxjggQEIamzQNbg66+fxvLFFfFDD11zFNVGiwVMDnBpSLcqtm61zlV8NhxP+9xhm18yELodLO7fhxMnjiDwOvD7Vfzg5z6MTNhFvXxJk1oeE3tmIwjPsutQbPM9lmSJ8dFuOIMBn7n6XQpMmnNHMMn1IR/Z88dn+5h/k7BO+s7t63XvIqQ3u5quvv+9NALe1pkHd3BtLALoAAAgAElEQVSL7RbimtPdMmTjDvVeN78dzVbjSgeNwSXb/9Fhs/pTocc6pzV2ma1GUpeR0oQdeCFOo4MMnONIR4wZGWbZ+qJv0HetyPQ4bTO2M0lXja8u1vFrF4MqlEdfjAWDelIL84WC0A2DKJRMfzafwzPPP4fvv/gi6k2KKlkd6kDopM02xV/SUgJg9emmJk7DM07hG78OQ0SH5m+MIrx3AKj3rUZNnS2+7PNVU4B13S35IjKqNKh4Y7Lz6yY6CiBxXJUWTQezJdkcBhI8v9TkhilQBC2XzZD7DK/XRzGTQ6vawI9++UfRZs9m1sYy6Gfttx+h6zQAmNWROTFQjQezbSNUUkDGNWnzRs2jcOCH4M1uAIBtasNWb06xWjaGXTK7l28Etl3RyKG26cZzMf4z/5YSlXy7xR2Mu8sAmANg8Z88L56Kc8wxgCz4lvsdA7u2XaUsix56g5Zk4ejo/D//93/CM09+FxSm45qjwFGr3sDMzKxsqtxMOYdIlb64ckkCj15bVfw1+08AwG1+DgAQdgvriZnt7/REDFCYAx4dg0DOSSeI57WNWhyUISigm7s6Pg5QTGQrkgDATs9s7wzcDm3onCBbKmQmyBO1fLbz45dKmmjNvwCOQv2XCsWhjRluxq7uf2q6iNJUEdkcFfmZDWarUAYtHJOWPP9RG5x4UtumQ8yAkHsVsbkkgGbOtAkT6XcK3D388CO4++67cfToUbTaTQEu4LM9YUfmAUEAW4NSqkFHph9gqjiL106dxkvfewnrl9YRBSkUcnnBTTx2PfA6+OqP/CA++6lPIZ/JoNWoSc04xVmrWxvIUiCVdHqKIQ6YKWsJ6Ef1al4DgV2OAx2ldMTsc98BEWwpm0G51kBxeh49L8Sl9SpS6RKKMwu4/4GH8S//7X+En1lEpdVHz+tLfX+j24AX9hFk+oiyHn76r3wN5y+8IUxerg9miTgm7IrAeX1h5YKIQBL0ERHIuGhu+3RKBJmxM5YUd4zBbg0QONeZpu8im/EwM5VBoZCSPtNg4C2P05UOCI3UZSH1SP3ZC7BVrqHVHqBWp/0m6JrFxYsbKG/VkA7Z6jEJkllXEGXOKQBYE1GsfL4oDvS5sxdw5513o1zdwiCle2rYDxD0fARIwfdCoT4zu35hZVm0C1LdJvK9No4W8rhl/z7MUSiUWfiQ3X5oA7gvK54m9yXrv6f7pawfsuUIaBBgoDDsAHU/wqlyC0vX3YBbbr8dB48dg5fPKXDI49WoSPbeyptEp8D5CPIMEh0Udlr/FhyOp/stThY9Ca5gqc/hZ+lZWF7oK3QNT56hrjPpWU7dI1ebbC0Fd9svLocBMNzzdjiJAMTmxySxPzV8Wu55+ZvV2DstpH1rIMAVf/yQ1XXld2D7qgjRutLLuA0g10Yc3A+ZH8MLtvWq647zUjRtaJPZoYb6KoGWBHHvCdNp1OtVbfUcaEKEoBlZM6dOncIzzzwjCSBL3CjDh1o6ox5qMstvgJ3tfeITuISHiUq/pfEdA4TGz3U583Ovz0/6p3ou87UVHlEA0Lr4JMTI3ZjQ5rIlLX3olpReKUjLjD8Df3ZrKRSmUak28cyzL6BWa+HgwcPS2aZWJ8OJ7ELaGq5j2njdt5PJPrL0yIJl4orXw89kOWyUCXDrnddLaSTaPm689hhuv/ka+Khi0CsjSlFkl3uSbHYYoIM+u8sMAgQoih1mTRJ1XrxSB+g00W9n4UcFDHot9GVv7ajWTD+nTAGPtp9ivVbqpj6Nxj1DyTa1QQ4s1fFXhqfOZv2uoOY4gPJWZsvVY99rI+CVzzywp/XelvVO0DRjx/PyDPC4sZBp6PrussUQszLDmmC2JJMWc05AcziyuoMP22JJ/ZVNakcLdKgppzdr/Bj4S0ZG0Hgz6eogWb/W3R6cAR87AwAMdLqYmp7C+sY6cqQZNpgdzWF1Yx2zC/N49oXnceb8OVEYpRNj9f38PBqfdrclBoW1XnQiDWHc63OT17oXM8A2t70mpYwC20mJyJrWyVvdPFVT2ROVRs8MsSKyihork8LRzNyHKAhgloh6SxGikDQ3balCNWmOgWx+gS8AT5bK3NwtGRyms+g2WvjyD38Z3TYFyZTGyg4ApP6PAgA01OpYadBnYJAL+FjDToOeGAD5t5vxqtvz3gQAZD7SeZAAUEGxmAgc37BlD+T95gXbn/m86aQ4dst4dmCyMeuj2W0gn8liY3MVs9Mz+J9+8W+BmbUB1cl7PWSiNFYvXZL6O84Fou+5fEE2apYSpLipidifKwFwyslyP07lmA49g3+WAGigr90AuH7JDhDdgY5jGEg20SyTcyjc85Z6TXn+zgp4qni+07jZve/l4IgEHzOfpg0iH+wU2QM6hCwByop6PkX+JMKRS3LhGWuYpf7dQEarA7fte4B0NsL0TBF5CgJ67D2vgIuALuK8Owdg+LD2sMVDqDcRMogj4V4mZDVkdamIErstfO973xdH9jOf+ayApvwiC6DnNdkYcEjdljNJ7Ki96JkxLhSmEAZprF3aFAG5c2cuCJMjm/Iwk/bQ3FrH4twsPn3PJ/DxD38Y++ZmEPlAOvDQrldljHyvj1DGkZliLeeiTZ+enkJXSrsUGGDAzNGlM84+9FG2gLWtBirNHhYPHkcXafzqb3wd3/jDP0WYmUazm8ZGpYYo4yOVAdJ5H6+fexk33nodfuhHPo9ydUOE7uiU005XyjUBnwr5kjBjuuiITkNSFdvsrgFPu4HnCkYn9rORYCOujGf7xEzkYWoqjakStQWYLWrIvXqgiCbngII1HHfnCsqj8FMplCs1sEFHtcbMYg5AFsvLm6iUG0rZH2YZYxaFzlCdYyzniSKCDyU8/9wLwto5dOgwWt0mugGffR+pXgqpfoDUQAGAAfdu38N6ZR0eQatuE7lOEzcvLuDE1BQWgxQ6tRr6IYN0bSYgrWD5/Fjn4wIPAYlls0yhH6RQ63RRrtfR5drNTeOOH/oxpBf2Y25+HmkG/4O+iDQy6eYLQKTsFmcih0SpkaB5ryXjssNyfAJcHz5TCRwUACDDhCtSnrsII3aF9cL795xOiLjt1DWheIEwpfbOv00KsEZrF7cnMoYAwJiVE0CYS3UHkcXJdn9oMBLshss/6u1859tXArAbALATAyCeMNZ1g36EMCR9LYGh7WMQSpCa3xn0nz17GocOHZLbbzQbwpDjujr72ht4+umnpebfKP+cX6KR1NFy1eGIJ1ry2ZwcZWAa2K3A944spDfxACYdP2l+Tjo+mcAyAEA1FXRP5D6TZBzEgJxup/RBWc61vr6O0vS0a6fNjH8kvmMYZXFpdRPff+lVeD7FddmCWluNsz13NssuVrH4qLRqHEt+0E8ly0vKu5wPTwZrYSqLY9ftRyGfw8aFCn7g05/E3JSHlFeF7zfELg4GaXj00QKn6dJvYdDzEPRK8AeuTXeqhU7zVZw9dxbZzCEs7T8mgrsEovti5ykOVBL9FWEKCFvAsfaEN0u7b3u4JUH157hEWe15DARYXHUVAHgTy+F999aJAMBOdxwv6rGM0oTh2QkA0PIprR1ORxlQNdWEUlzKTM46ZAC4CM6cdqVAK4LH87Pmk5uqOPZUVm025DsNBbMMMQDghISUc7vrlU8CAIbsg8BHo92Cl1LHp0MV7PIWHnjwQfk9nWcxaQnjwriBC50vOphGlReqtGt/stOF7WV0Jxnc8fMRYabTJH3aXcaeY8oafQqiEAAwA0x01AAApZupQmtMUbMnFWsj8L60Tq4nmxspVrx+aSMoRZy+CGcZAMAuAAxKv/D5L4ioGNHPvQAA39dMkQEAImhJGjvb/MncGHWw3g8AgD1/upkpcSTfBACQoEMIg0W0P3ReGm0vOUf23uDZRzjAhZVzOLC4iK2tdaytXMS/+Vf/EpWtTRTzOQnOWk3VjuD5CQSQgs0PzaazqG8RLND1Kui0YwKIg0oHxrUnZNBPJgCDfdL6pIyAJQRBKL9j5kTXjWMtSbztFJkTQj7ah1kZBPQgZO7sQIu7HEufBADkWuU/zSRIUMNsf8pHKG0+I/m3ZP4ZHAjdnwACe8XHAIBlcWN71xdBwKnpgmQc+gPaETIHFKwTyv7wNQGIvQIAgGuez2BjYxNPPvkkTp68Xr64vmqNCsIMMwkuyDLRJwFgtDSFdHmuYwFKwGc1wOZGBRfOLWN95SL8bh2RJ6tcWsnlM2mcOHIYH7v7btxx682YLhbQbTXQatbQbTfFgQnZVs5pLGxtbIn9iMi4kAyyPl863d0eJ3gaUbaEQZDBfQ89il/7rd/DpfUKsvkprKyXgTCPTKGATreBntfGpfVz+NwXPoUTJw9LrWar01ANhkFfenJXKzWkqXNQmsajjz6CkzddO2Q+KSiqDqvN350A9Ph5Seg4BISGPpysSOsZTqG+NsLUAFOlNGZmCBbT3tWlawT1GlRESsWkFABwdpjjkQpRrlBzhgAAj8vI1/LyBiqVBqKUiYy5rJDrkGCRsu4LynQhSP/Uk0/juuuuV9pxAAEA6H2megECsgCkywDXVgp9fyAgQbO2iXS3hUyrjo+eOIF9QYB91DBo1tBO9aUcjtwJv6dzgMJZoa+Z/vVyBV3SL3I5tMMIl9iFJhXg5G234tYPfwL+7EEMQm3zxZac7LrDDCAZeCw/SAZQSfzTHGa3Wicu922+i4im8kvnvuT7nXCxLv++lLb4/Tb8IQAgRTwKFFwFACaO+eW84d0EADSBpYwOrgfxj3z2nI8BACZRcoUiLq2sYGFxAd0eRUjVv8tlc1g+dx5PPvEkzp8/L7R0697EeWtMzGSAv5N/l7Q1yaA/GSxfzlju9J5J/uRbBQBiWznavcda++7cxcAxTcVvUZHSqalpLK+sYHpmFq12VwL8Vputdbs49crr8FiL74fI50uI0lmsrW+KL9puMcBW31fG0ZUXxD4vA+QBmq2WAAB8bsa2WNg3j6VDC7Jnvf7Sq/hrP/NTCAZlZHM8XwOtWhWepy3N1U0j0EDNIg9eL5Lkh4QDvS2cPfsEXnrlFSwt3oIbbvwgBcrgBWQxcc8LMOgVBQAYeNQL6mjiS0r2aPdNQ8AlwGLzv+2Rjvg6bqt49/g7Vzorrx73do3AFQEA9uExO+jKGQBcKtzoGRgwm0eHXlqlSAsvpeSYQ6P+q7nG+l1aBTmnS+NJ1jWyrRCVyFX0T+sLlQIzpFM5lXFd8FcIAID1k2msrl7CzPwctiplhJk0vDCFdq+LP/rje3FpfU1VYb1Y+dWMNDeDVKQlAcyO0iAppUkDJv4uWa+efOjDIHAM5R3PNk0y0FRDJsWSjp6pnHLzqVQqqFSqwxp/DRC1Q4EwJwR0oXYDn497JgkRLj4XHiNCf5KZV5BD6/5dbSefB+lqBBG6PWEAZIJQWACfvufT0gVgEgBAoxqn9HU+GFWfz/r9BABse/4DlgCo+r7Wi+1kyhO0OctQuxMxxODxxgCwTVD2D7e4x0tQRg0PK9r6UiucTUdC3+22W/h7v/R3kI0ibG6sIZOOpMSj2WgKlZgb9euvv47eoI9SYUoYbWxFxjknIIBrdWefKzWWrjadQaRmnwkYaN0/gzyqKMvxDgAwe8B9nbXEerwaFH5XYMB6Mxtd+s2b1FEAQEdfWvyIJojTV6C4XzpEJhMJVVzuy9EXpa5fMoMGAMRdTcSxZMVgr410NkRpKi896Jmw7bP1m0dtCwcATNrBk+ZtXBtgyAAwRTrLIOtB1kaJWZlTp17BCy98Dz/0Qz8kpQBnz59GpsA2ncasci21ZAJp0MgShVaLtnggwWYmk5cMseidNBpYOX8Gp197FeWNDRQpFkp2UL2GbBhicW4Oh1hjeewo7rjtFhw7ehhpERNtSPadPexnp+dEq4L2vtmoy1Bm0hkJfLv9AV4/fQ6PP/UM7v/Oo1jbrCJbmhHxvkq9AT/KoEWqaDqSe6jUN/CFL34O+VIaQZo9ntlSlQ69zrdsJofA0wC3Uq7isccfxcc/9VFhdyQD/SRoPJ7hStptZS6Rzqkem+EzEtQwmBdtHl8opoHfRbEQYnYmDalCQAPdDksxWOJEm+wYAI4OavskWXTVWhO9vo9KlXoc3FPSuLC8Lq0b+UyMMWAdFPT6dVJZBo7zYGurgjdeP4277qImQgUB966gK3M96Pua/XdgBOn68vvQQ3ntIqJOE+lGFZ+/7TaUWi1hAPRbdQxygdgQdProd3rynecgs2FAEIEAztQ01jpdXKw3MH/8OD70mc+gcOwoeq0uWoNIiPbKJFT4jQA891yyB8YZADKnYzdiRLtntwBopz1UAhdpfcgM/wA9xwCQ0g0CL1IC0IXfa8LvKwNANAFkaVwFAN68td35iHcbAGACg9egvhHZL5qRFWo1/dcwwvrqGmbn5wWwI12dZUStdgutZhP3ffPb2NzYFECVAaZpXnDOMcss/lMi658M6gXoFJFqBT3HbRDfa4zSKx3vdxoAiH0Ol5pzIKrt4buVsOq9ElhmEipEp9sTsHl9vYxD1xzBa6fPShebUy+/hsWl/ajWm5iimHG3h82tCmbn5sQfER8xAdiaiJWVWfC5UBRVSlVzLC/qDwWsrzl8jWj9RBRKrazjL//El9CqXUQux77ITXnefdoxdi4S4I+OiCtDpu826CHwelh57VmcWX4e5WodB5Y+gOtv/BDRVgGlg5AJCoLwBACYXGwNGQAyAiIiqOCJxje6l4xWpuqernT/oQV0sdSVd0G60jl19bi/OCMwEQDYG0WMqTqXc0vbUHRHZGEveTIAuJBF8dtlHMYBAK1b0QkeB31uSkuAKpwgCQSYESQyKCJDpBdbdtEZDs3WmON2ZQCA1tNor3FShGbn51CmYFqYwmPffUJq/wkICO3f1Y1zDKw2i+JfBAAYvFh2nEG/sAWogBySnjQq0jM+hqaQauP/ZgEAYwAwWDLEmfX5pKOx/p/PJUag4/osDRJNkEXHUceUG5IGXtYbnT2embUjw4H3xJcY2EEfQRhqCzmnARB5AeanZvCRuz8C9Dlue5cA9JlhcUrfdJYNeDAzF9PBdYTeawyAndZVvNmriJC+dgcA9M/29zhY4ebHmux4E3ZnSigGT3Ig2MpyujQlmcxKeRP5bBrPP/cM/tn/9ss4dPCA5MYYmC3Mz2Fp35JoQPA1OzeLUy+9gma1iVajjUqlLHV2tXpVNlgT3yEAoK14IPX//Le0BHTRkgiG8nddFeqRnuJSskK9AGaLrQ2TqzUaLpSYVTQpft7NtsUAgGMrSLcRBQD0sSgQwPnJ4J8sgCijZT66VroiqmcvPs0hA8CCQgaIPtWGQ5SmCygUKEDH+9fSBWEyXM4r6RHYDY+bvW0MAXPKFIhttzq4774/lzZJd911l4KXaIkewXBtJa+FNNgumT8Eh+ioeMLioEYAa2Ctw8hMqYTy1hZeePZZrF68iGI2K8rwBAVSnictQvkcKXxHuuXS0j4BIPbv2w+v72GqUJI2Tu1mW5zp8+cu4LXX3sDZc+exvlXG1OwsmnT8qjX47FJBQVLWlvoewlyEaqOKuYUZfPqzn8T65iVMz1LHRTP/7Q5rctPCVuG8S4cZbG6U8eKLL6M/6OLGW06KPoD1qr6cRxG/J9m61kEAgsMkAYBAAADfayOX9TE3Syo+a0HJeGmKCJlONm1HFjfUc5/ieWg4LZVqnUAZu04EUgKQBAAs6LdsWHIf4X7A8rxTp14VZscNN9wkewMZAB2f2SjS92mJKIhLcI2lIQpKZjMpVDcuIaS2Q62CL951J3LVGmYHHoJ+By2vgx7ZMvIfgyhqAKXQHQToIIV+lMP5rSry+w/irk99FvM33YR2v496H8iVplFvtJVxIBfh6Npk1jhh3vEAxlgAthysXe+uazxB+x+aDheQCc2fwT3XsmkADF3tHoJBB36vhaDf1jIA0QBQxmOsAbBX+mG07GDHa1S6pL6GXSXid14tAZi8ItXHffMlAMr00nZ/CgDw38rEUWaWfhEEoHAuf8xkM+IjcZ/43d/+HWG/MUnBQJ/BPIVEaReNCWBCgBYQ2149ziyyeT4+3yft35NG550GAMZba9vYDFmdzhfZOZE1EPtcLE2hUq5LhnxhYT++9/1TWNp/CM8+9z0pAWCSYN/SEjbLZfHF6XtcuLgszzwU+2lgt9WvxqK+okEkiQkVJOTxBA4o9nr06DE06w1EYQ83nVzCB28/jk5zFf6gLSWvUbEkoGZvkEK3T60T/RyfgLnfQjRowm9X8J1v/RfU2hexsO8Q5mZvx6EjtwHZArrNKvzIAIBCAgAgC4DZMfo0oQOLlU0mVYZD0Uh7ug6QEp6d/ZuJCP7EcoLRGGPSnLj69/fPCFwWADB0ULdthm8dAOBGGLn6YKmVEQTdZZmlnHYswBm2PNK6f6HKW0aPGTMG/+2WZIR6He2vrTLpjl7sBAPVoMau926PNJnNSb7HEEg6R9Mz05L9T2czSOeyeOTxx3D/Qw9ianZmmJUw2pfR03kuafdCGiVbIQUaICf7vlq/+vFrSxrDnaiJb2Z6ki5J+8dAgtdGMIKBGL9IX0sCAMNM6rBtk8v4OfE/BQq0lpsOu9Dwg0Cyv+wfT4pbci4RWSUAILR9xkyuDeA1Swdw2823keAuvbb3KgGgKJr2UCf9zgRz1IDzAWt7y/j1XgcAkki/OC1Jyu8YA8CFb3Lz4uQ4kMBq/UX8bweBS3v/5WQQqAy+Vd2SrYUZjHazJuI3r556CX/yx3+EYiGP6647gdmZaTTqNTz15FN46KGHJAOydmkNpdzUcP/hMwwjDQwtoCLlWoN+bftDEEC7CKgAqIGFMjflfQz8aQOYde7K3NqmVeKYAMIGcCJZk9b/Tn/XYMvaMLnsI4MBjrX7WGnRJmvCc0yAtOtIoWwBUvmNATA8yOBNxyLoc46ngHw+I6UA2WxaMtZkNzG4nvxyhm6SYOU2AECjCm3ZqE5yvdbAgw8+hCNHjuDDH/0QGp3aEACIryOGVKKUajRIpkoy2syg+/qcpI1SXthGZKLMTk+j3Wji1VOv4OL5C8IK6jSbWh7kWqRyzrJumQARO07kM3npBiEsGGHTEwRUIFkA3sDH6vo6CjPTYpuXV1cEoJ2Zm0G9XUdxtiDtDQ9ecwCbm+tYOrCIVWas0xSlzWgJGVkFFKzsDlDIFXHu3AU888xzOHLkGiwdmhMAgHM2qQNgdtnAnuSaigFV1YfS0N+xqOQZKQCghRQspSBLpI1sGpiejlAqEUSik8mOMSYCGYMGI/PB84QSy/rXSo3rgqrjAS5e3EK91tHzJxAwEbVL/IL3QRFIMvTI/jh8zRHMzy9Idw5iDh06kOJLagiv2U8VviY/KJNOAa06vMoWso06PnvzzSg2Wiiy9avvo95tYkCBR05wtkTzUuiQNUKWiB+i5adx/Z134/itH4Cfn0KTIoDZAnp+Co222n6+rJ2YTmHuGToK2wB0He7hnrBDs4yx4dueHBg+P+5fZADI/WomWOyz0P97IIThd5sIBm0FCoQddBUAmGyvLv8d7z4DgKJx9HPUrkmQ59YubZAwTKULSQdRJi2gL23X17/+ddl7yZAiG0r2h1AFA2kbzZ4kuzjt5IvuVCagS2C7cPXlj2rCkr/DIoCmJ6WAuJVzalcgZUjFCb6kFye/p58Zhbi0uob9S9eg0ehgdbWMw0dO4M++/QDm5pdE/Z/xBTUCCqWC2NtqrYLSVElATGrTjNxiokTXyhaZqJJEWb8vz4U+/8LCAo5ccxjNKploa7j7zgM4sC+N+YUCQF2TWgvI5AB2P+qH6PbY3Uz1WnyWTfllhP0yymdfwnf+/A/gRw0cu/ZWzM58AAv7bgLyJVIjJeNPLtGgn1fbKgyABABAjQFhTDHJqYKjUlZmCR/ZYPhF4VQyEew7wSqemV1cYp2UK5kjV495747AFQMA6uAoFXxvDDuxbMcABHHeWRecyYIsAA0wHe1fhOZ2AAAsyHGUZ6nDc+dl0N9ptwUASKr9u0atYlCsZl83cbu2K2cAiPJolEKukMel1VXJKv3BvX8k1P/p2RmhDnVdjXqiR56j2/vo9rVdFAMRZv8JAOzWsi45zXZGRLdnDCYhuLw+USYXh7kvgT8dclGgdarp9rk7AQAqiuLa0TkAgD+zLtcEbeq1umTuWOJgSDYDPLZRMQCAGT/q2bP+/8Tho7jhuhsEAGBlwF4AQBDE3QeSwb7c9/sYANANXkQk3GuUAWAzWrQCbWE5EExbbDmRscT6Sc4vmzd7lwAwu9iS7CuF0CjgtbG+Jgh7o7IpgSpR5lPfewH/4l/87zhz+g3MTE/Jx4QhM7oR6uWmZEGsFt8+1yh4BBWUTm6ZfhUEZFBJ00Pqn61j2/MMBNDvKgpoDoYm52PEX5gre9jvvdaP6gnEAjxCP5YafyaGlJEkisQUNnNsGdYls35dBT9Zc2gUPD3XtmsRgEDbBzFGKpXy0lmAx7KNKM81+trtbi4DBNgBAKANoMAi5wFtApXvH7j/QayuruJDH7kbs/vmhn3Uzb4m2SgEFCkCSkeVx5NFwBczXmz7ulWtS3ApHVkI2MCTbDvrwLvtDrbWN7G1uYnVlVVUymXRfRCWj3umBH1YAiLdXERQkmuCY+8UuT0gX8xj+dJFVBsVHLjmAPKlvLAX9h1cRHEmjx6lAdMh5uZnsXzhnMxN3gO/07Ens4CfE4UZKUt69dXXhQVw5OghTM8X4AfKhEo63eM/7267rd1TQthWglTXz1r8XKWTR2EfpVKIqRLnD9kurWFJloEGMQPAAQqEDtgKL8gIANBqUYDVEwCgUZcaq1gUM8H8SWbFqP/A8T19+jRuuulmpKO0AGyk2LcZwEspnjL35GqZmHLlDaE/wFQUoL+5gVyjgY8cO4HZARDV6iil07L/kz7fwACbnQ7KFB1MZ5CanUdqahZf+LGfBNIF9II0Wl3m3FkmmAYb1qyt19MAACAASURBVDRaTYTZlHRikdswQ+BKAJKCu+M7vcwfZxv3Wv87AewGAEjIz3Ic9SxEz0aCLzLb0EVIAEAYAK0hAKCBy1UGwNvlMr+7AAD9VwZ0BP8UiOM+JV1QTH+Ge4Qr+2JJKveB3/zt31IB09IU6lVqVOm+QZtI/48MOJaBco8wAGA3f8/253HQ7m0b33cYANAxUw0gAwBs/1DtFfXvFNRQ8WnTBeKq7/R6KE1NY2VlHfn8NDwvjaef/j6OHr0OyxfXUJqakYA9XyxIx612uyFJt3angempGXRamkwYgnpjQp9SwkWmWBTpediuu93GgQMHcHBpEf16Bf32MqamNpCNKjh5dD9K+TyisAA/U3B6EFn0BvR78vD8tAj79b0VBL1LeOybv4dm5QJNHGbmjuDQwU+huHATwC46BPp7NQUXBQDgfEsCAD58agxwv2MQ7wRH+V2VlanwLM21VT8AEXpgyZSyrPiewGuy/9fbNV2unuc9NgLvOgDA9EmUyUqmmcJNzNrQmIr4lBgfC2UswNHvw2ym+Bw0un2h/XORSuY/IKKakmwgIwQ913YAwICM3Z7bzgikBtom+dVsNVEoFaWu+Q//+F5UqG7sAavra8iybsghiOYEi8CLCKJFojBtxp3GnJsAAypzuPcy7Ea7340RwN/vVkM1vF8RPtHaY246VEYlDY3HkvZJR88yxvYs4j1BM64M/qwUQQMdT2p1bQOj2jszwTMzM8MaN4IDBACoAcCxCNkmh1S63gAnj53AtceuvSwAIKJcuIVN6gUOx1Pd0VFS7PuFAbAXADAM/tXXHG5ukq9mfaoDADjuViObDF5szhkwtbtNI9WWYE8kqDrPnctlsbayDLav8/oU52vgW9/8E/z6r/2qBFksB0j5vtTOrSyvIB1kFMF2pfEWOCUpj8pO0dpr6gAwIDUQQJxpBxyKk+AuloEi5wIzlcwY0w5YPbNpWdga2wsBuGwAgKrkTotE6YJsWcagmW18uNXG4nBcFxyndIb6Bok2fDIIMaNXOQKs9ffR61MjoS3dAObnZxFlKHDWlpKC+AgLZfYCARLpz/EHuwMAwLIs2lRSUmm3aA/oiN13330olor4+KfvSQAAWmmoPpRegwgdujIm1RhRJ07AAIKMqcg5dkx4EACgKGgkWX0BhqhNQrtAWbVuXwQlaU8adW0r2el1RKyUXQVIIR/0fOkWEQTaWSWTTUuWaH7fPPKlLDq9JsJ0gEwuQpuKzD5F6JRBTgCZTCVdE6yjVB0DtsrjHGXrqJe+/zKefeZ5HDlyDMeOH0aQJu3AKTK7fYZrydaY9vTWbNxQm8QJlfIzlYFlwX8CxHMAgOyHMi26CIMeikUKqUbIpLlXsjTAHuJ4CYCOP+mrnd4AqVQWlVoHzSYFWMkA2BQAQMpOrCvGEADQcyoY70s5GFkA3Bduvvlm2ZvJ6uJe1WqReks74wAAgl5Si08HtAe/38XSdAmdtVUUWm3cduAgFlMRsFXGTL6EequLXipEK+WjTHlL7hNHj+L4B+7E4nXXo9H30OxT4I/XGSKFNAIvhD9Q8dpu0BP/VvY67shkB8kcVFB6p1eS/j9pf9wLABBmj2uzau205HOFAdBBil/9nQAA1zZQugBcLQF4Kz7zuwoACNOEAm8KANBOcX/SxFXcLUnsYCqF1ZWLeODBB8DST1lf3Lh6ZHYVxPeinTUGKG2b0f/NfthcTO7PpjEynvEfglS7rIHLHfNJCaTdgAk7/6TjLYlIAECEu42ta1I5OlJDJrAy/ZT9R+hc2m83msjnptBqDYQB0G4DtVoHBw8eEbG/TDaLXp8ddFj2RVvNpFcf9To7GJW0vNB1C5GII8ECEHZuKkA6k5HkGFmsfC+7ORxYmEZr8xwWplvY3HgC1a1TiLwOslEaN5y8A4ePXIuAmXwQCFgAvCnAz4pAYLd3Fl7vAn79//oV3HTyAHJT9IcLuP7kVxAu3oLuVgOpqSIGfQMAcgqwOg0AzdrTxuVUVJAlRgPqnbWAQUfAAGk9StEgggnsFuOlyclCX3RTmDi4CgBc7jp4v75vIgCw940PQ40rGh+Z0KlIMkEUbaKDzkmttFZVirfgUjOZFADjxNYgk4rPYGap2RDjKc7WsNey1f4nL80U4c1Bnnz9exk4qcENU2i26VRGeOXVV3Hvn/4JcsWCgAHMbpPmvpM7bvRsOp+mKkqDT0ebm4BRu3YSeVHnzGi5u7MX1AFXkUR72UZhx3e6XeTyOcmUMqvH/qbmrEpWzVqcjYAxRi+z1oHWFlCFyQhsMMtsn0uHfX5uVgIIIqisoSIAUCgWBCwpFYvSRz5D4a5GC7fdeDOOHzku6uFUboUfSRvAHtsAsiWgzy+2RCHwYOUdcS9UcUhdm6NJGgAEnaQ1s+sVLccmNgHtUa/OpDnw3OGVwtyT7NNbe+39/JIA1PgmL1fK+MH0L4wy50AQZroZgArVX4IO1yXjTdAD997gVVgm3uxJQ1PHX773+9Lq8hv/5ev4rd/8z0gFPvLZDFYuLiObS6NZp0AWyzYUiJBa+VRKS3hEGNP1YRaEXun2bHvHqUgQgNRmKwEYeQbDOJjMFhVKYuZZygJY+z2yHmK19eTGfzkOlEJL+v/kLIj/bdRu1xow0W7RPH+K+3HN2DrlehTgJaUaGtrWric0e4rN0Z9LZygYWkJpuiiCeGwzqACcUidt3ek6TgZBLsDcbcrtAACYDVEbNRD7xHt+44038P0XX8Ti/iVce/I6FAp5GWetZe2iXq/JdQqIIT0b2bFBayztOh1cMMyWyUhKNswVVgjDRee4zHM+fY+AoZb7SOzKdoguK8TyghTtxYDt33SNai0pe8hTao7Uy56oK3uB9J2TxvOcb3yJGGmPDJOOZLnz2bzMG7bBK+ZLWFtbx6OPPI5CvoDpqVncehvr0Wvo9VWzxeptLWtngC8BHz4LnpfPhnNcfmfgiHWMCFztutgXaiXoPVM/hU6dN2iJwNTMTBbZDO16ExGFJWVeERxTLQwRXXUMFFKPw3QGtRrBkgBbWww+MlhZKUsXAAbTBgAooKwryb7zOkifJTDMe7ztttvQbLZEoCykuG2vJ/cjAADvkfXNDIzZGtEHMikfXrOBVKOBQ8Ui7jx6HO2VVUz5HGsPnSCLzVYH/WyEgzdcj5MfugvhsWMyT1YqVfi5Inqic5GCxy4D/ZQIDrJ/Oi+VAECfGhRuEY5PbWuD9Vas9DgIb7bByuc0HRG30wo8BQBCdBH0GqoB0Gtrlk60CmLQMm72eGW7SBLQ3kkDQJ6pADQ7MJ0kmkqkWCZke7dfYdx++cqu/q0f9XYBALLSxIYOBMCiP0pmktL6XSLKlXkMs9Z8X5RFu9OXZAlF52rlirazZuvjDvcaNiJJY3VlGY888jDW1lYFkKRtoI/U6+zNoJ0UQGuGfGeDPhnAfxvGf8KcsTJW2mK71uT1ck92FsdR/rlGYiCU9puAoyazaN+0dFd+x30gilBvdVCvsdsQ9z4GuhQ65d6pZWBDLpTf1441rJ8X0NZDp8l9Vc9va8XWt9l0noFMWTIz6Juz/I06OEG/irB9DtO5DWysPYZ24zRyIQVRqVtTgp/KwwsyuPnWj2Hm0AeAegSEJSDsAVN1/Pnv/DvUVl/GzJSP0lwRUWYJ1x77EpA/AURFoN3EIGyjL3Y5q76Wx4Sh1e2zZNd3AHWbEROAJi68/hJOvfS8JF/uvvtDKC0dUuChH6He4G1n4ady4ndgUL9aAvDWl8F79gzvOgDghWmkc3kRiVIUTgEAdfLZO15bZUi+XZxb50zKPkpqDJ17pUzJ8eLTmTO83Thu3wb3DsAmAQBd1ukGnrQJuf/BB7C6sY5asyF9X5mJ0M1j+2s3AIDZfwMAeFTSmb+SWRZn5uPWVEkAgddHhJO9vpnpYXBuAa+KJMbtWWJXIQYANNiO6ZcGAFh3BhFNqdaE+s3nYwAAj8sX8mh1OigWClLvSwZAp97ERz/4Ieyb3yeUXooAekFaAIB+EKFHMMABANwArAuAPKeEM/N+AgDGMwDqqDunJAEAWP2uzWg6l1wfQwDDtZ4bUuCdWNZe8+rNAQDax1sZOgQAuB77qFa28Hd/6e+ImFl1awvzczPSt12U26tNCeYsk0HWjjhhrg6SVH8NULTVkpQCOBZAmw7W0ClzdEFHDR/yPoSSSbuh52RwpkGSOhIyv61LQGIgdmP+JMfKAIAhALLDQEpGwwFMXCg2nvq9j3Q2QhgFQ80Dfu7QZrjAUAAA1vjJUlSQjQF3oZSX+nNzcfh3gigxyDeu8DsBABDDMAqKqg02IUUIKMM1zaBwefmitC66/Y47cPLkSbTa2umhWCwKCFiusCUSS7s0EO8PegKISgwUaEacTnKSLusSQPo7J4rI7Dszu6JYQfE4142ESXLWoEvA6cAhsgCkCZtk4hzowLnITL9PIIX18PzOL4Fwh84lwQfW5FJYj44ma3Opkk8gYGNjC088/l0JzJntu+fj96DWqKIwFe0JAFjAz6HVThfaOUXAHdPmkGCd3aJUiExfCi7x0gmcDfod9HsNEQKcmc6iUAjh8z5cDbq0XRRNQX1+NsYsUWN5Xb3RRW8QYnOTYAcBgC0BAGS8nIp08nPNvvB6L11aFXCYoNPx48dlr+W9eCyLcFlsOqnSVpOBpkWlgz4K7GVeKWNfsYgDxRKiRhulIECGfrgfoexncPjGm3H97bci3L9f2l/VuU5ZIlMooN5hgO86HFBnQL48wW6EWUOnPgG/uVEbxhQjAICb2uPw/541QMnSAgcMDwEA+iPW1k8XuXwuoQBm/1kCEPSaDgBgra1qgcg4uV7n7zQAIEs6AQDEe4fbza8CAMO9dBIAIGCDE3cRO81nHWaRigiK+li5eBGL+/aLL0P7RQ2aVDqD106dwvMvPCdCt9kse78PJJjkOQSwHFEpGt1EJgEAk3zCvffvSUdP/vuk67P5lgQqZOxc627uy7ZYNfuvjKhkGZkCLpr5N3FFFW1MoT0Amu0umo0uOm2el4mhEIN+oPpRxm4SodokAOBKA3sKnu4GAHCva3fYstqXpBV9czJZZ2dnkU3VETROYaG0hdOvfxu5qIJiGiivraOUn5dSq30HDuONM5vI54/hc1/8KSA/DzTKqFdfxx984z+ilK1jZjpEcbaIML0fJ058BcidAFI5dFt1+Jmu6qn0dY55rP+X7D/HiCCwltr2OzUEHssDGnj9e09iZfk0Ou2G7NG33nYnTt5yF+Dngcwsek0ykDKSEMlIjuWqBsDkmf7+fMe7CgBw8wzSWYRETNkWiM4+a8FJW5HsJVt80EGJRUGUxu9qbQd9dFpNyXKKyF6PdNHYyTYRD3t0cai/zQXY9enuZUCZ/W31usjks3jhey/gOw8/LNn/aqMuGTxTIh4JGkbwAGa4497RdAppYPglWRUX6I0b2WQm+M0YYHFOxvqcBqkUWMLAtlbGolAH0lwpB1XswgDQa4zpzaJ0HoXyHFRHwBdHulTUHqrMEKrAYFuEWJg1yudy4tCx4J8AwBc//4OIggiZKCfoOgGAQSojPb27DgAYUL1VAkKioXHv92H48j5iAFwOAGC0a8tuGxNGVGGZCZaa/7hPehy0jnSG3bYOLhcAsHloHTf0O9dnC/lSEf/Df/9z6HVaqJa3hGa9vnZJqHKkekvmVej6zWHfbmZI+UUKv/RYlk1aEX1SvFkCoOwNIZ27+ktX6uOcCgbocl0MGJxzzuMNBKC9ECqhtBQcFRyyMd+LInx5AIAu+OQ4Dv9Np8QnPZvlQBQrSgsYJ1uyKEVTJJOZDAv+FQTlfCf1P5NLY3qmoOCAEzeVIHJo6Oz98dMeQcl2s3oJEMAAALMbBiYpmNLDdx5+FN1eH9dffz2uO3mdlCWQxUDlfKG6SrDPD1LwloKGYsOFjUJaf0+fTUL41YAZPncpBZBIz3xCk15kPSSl8VrCwhlS2ektCRhAB1GQY/l8EVsUEIDPuos+ezILqOzKS5yDqZKOpGUNJDuXzxelTeXjjz8ure+oV7O0tIRjx46LiJIXKLU0+YyTJQ9Jx9eyYDaWkkHWiFFu37L2WgbjvtguSvQ1uuh2GlL7Pz2VFRAgHTED1BKQz8ZMrt+BS3Sk+SwohNVoEixLY2uL+jgZKQGolBtauy+XkRT0NSFeCPtheXkZF1cu4uTJ60THhXOCz69D/Q926aDIo7SR8eERsJcMdx/9LuvgfZTSGayeO4dj+5awWChhsTiFQhRhet8B3PgDP4weW30KAkIWQYAu9w7u/8xuptiikQ6rK/pLzG131cOWV2IF3P6a3AeS03wcjt8b/nehSQLET+7JtD89uTZT1tb3B2x/OGQAkOXUhkcdACcGOsoA2LsEYJLbOYkBIPbPyvzGMsVCmiDIbyHYVQbANgaApp6GM2241/A3kpFNZRCm8+LTFAoltJstEZ3bXN/A9Owczrz+Op599llcWD6PfD6HTBSJjZQOSJzvYq92n4WT/LtkgicJWscg8FvhvkyafQndjV3emrymod3rWdtfze7LWBry6wAA+1mZcaz712BegnUBebnuApQbLbQ6fXQ6LPOT1SeU9/5Ax3aoq8MOPRLoKqNONxTrorQ9MrDboR9eqVZEA4DK/wy2rWX3dL6D6dQ51Naego8LSPtbaJWXpb1fPlMUkVWyrqLMPDrdImo1H1/4wo8iOzuFdm0Z//7f/wpOHJvB7Fwa+ekCgnA/Tl7/VSDHvYXdwBoIsg6oHmSF2eaRvSCwI8eM9jKSUudOcxOh1wBSLbzwyJ+h29rCoN8WxsmZs8v48Ec/gxs+8DHAKwIBr62HXIHlDASEr3YBmDzT35/vePcBgGwOYZRRAICbkdF7ErRgAwBI+ScNlsaBQT9bbXQo+CdUT9eKyqg8IxT5bc2RLvtpTgIAuux9Pujh3nvvxfrmhqB1NBYtV/srTmjiNcoYHwUAaOwMZTQV2Diwiin/yYBwUg1jks6UPM5+z6BjY3MDmxtbwyys/U11GJJOUJwd1HHRwFtZGVpbTsdfRLRcna+AOEFKNAB4rXwPRQZJIV1YXBA6ZC6bRYqIebMFdHr46pe+gla9hXy2iE6XE4LUqeyQAUClaCsBeL8zACywGM0c28bL2q8EG8PRvy345zEMHgQU47YpYo/6PO18Ure+hxc8CQCQjXhkjrh5qvlNKQOIwhT+zb/6P/HM008inQpQr1XQqtflWugw8eMJ9HGzNcV8zhvW6JGGyc8gQ4jzkdRu1nuzBEA+V2qPjbKsQYysmeFFuW3eASD8yUpuSJkmOCUaAY6iKFljV6M91AjY1Vrs7bzpJr27A8YAtDfoSObXgD+uRwaCUu7EbLlQdzVgFlFB2jrWVgfsnhJgbmFaeq3TXlgZAP/+/7H3HlCSned14K1671W9ip3TzPQEDBKRBjkRJECKJkUFKq2oXcmrXfGsZC/NI9mSLEu2d73hrM+u1taeXUuWZWnDUbDSyqKYSYkiBSaARCKASZicejp3Vw7vVdXu/b7/r3pV0901ARBsCIXT6J7uCi/84fvud+/9bAVFg65elWVLAGArPDQyKKLrhr1OSmNnJXkN3/rWc6Jlf+SRR7B377w4XtPfg0tEQ3rVO3BcjlOVMRD0EDCA9HEBZ1TwaXgjes1sAiwGSOKv3o1TxOxT7n2n50Ivz9O+9TJeHO1AQg28vr2utbJ/GEaFJueuvE5kBTEXIcGlRigGlaT9l0plXLp4CWfPnZPAb2JySnTwq2srmNs1i1q9ZALKfu2oHTLR+2/BE10zeX8pZXPUH8J8WdxVQS8Fvjh/CKa1pO1fgHyOVag00ilWungd1d9CgS4FgLSdlgaPjptAvcF2kgQA6DLuiQkgW2cp+Gara5roCB1aqu4xofsvLCxIIPnQww+ZvZemiQnUyhX4Dq+fPQPZBNRohPOQbIl2DCl6OrQ6ePKxx1ErlDCWzeOJD35QDLJa+RHUjN8DER3t5GIN1Ui91fVJlCCxDlpxNU1U0EdVHLLemUp297tmaFfQo+2wNvwpXQuH5EiD97DHALAAQL8EgAUKdgewEgAFAJp9AEDLMAA0lbn+xzAAQAALwwCIMpBM1iVr39sAgI6GrRgAFgBQKYBy23R+EFx04KTyqFTqouPnnCY4zXUtlUpjeXEJzz77rIADur/RO6Mq85PrPYsg9La5EQAgCkhFgcdokej6R9fwVw4DKLZ6B8vE0+5Xll3WQ3k1QdcJLNfdAABsERpndV/ay3bQbHVQqDbQNC2CLUDAdUTaR5MtZt5fxXgEf3VvtO1Oe/5g9hN7R8xryH21WqtKTE/w08q3+PNIuom9kyUUlr+NwuoJlNfPYDTdwkQuiVq5pOyquI9YPItKzUF+ZBaLi+t47LHH4XoxfOELH8fklIvJmRz8XBqd2CTuuPOHEcselGS/SZPXJNvsMkendwDBDzWZUMCb7VYJSLgIamvw3Abg1vDKVz4Lp0NGgK7Tp8+cx0svv4Yf+E9+HAduuR9B24c3MgsEZBtuLVEefufffsZb4Qq8yQBAHIlsTkxUmCTKxirBmHVAtjp+TSakEsJwqaWt/pj8txlomjuxVWW8t0Dps661AjAMAHDTPg4fO4Kvfv1rYvhXqlak+i+uoQ0Gvz367JXBBiMUBS5spUhaoRmqkXXRt3+3z7kWAGCr10Z/RwbA6toqCpvaI1WTMGUlSHBqEim9jtsDAHaxZPVfHeH1PZjs53N56QLABxd/mklxU9y3f5/o7Xx2PojTy6GBTMLH93zggygXykj7WaFxWQYAJQD0AKBVGC2/uAyyC8BbmQEQHdPRsdi9HwYAkDAvAgCIZwHvJ6ty0n7NJP+yeZjNTiTX6oGw3WNnAKCnFVYtvo6R7pwjUEfDy1gHx48exr/9N7+OzfVVZNMppJIJVMtlpFM+1lZXUK/Xut0kCCJxHNLcrQsMggGUJ4Y9TEro/G7ptyY9NGBVDwTQwN7YQA5UBuU42UWgSWq1AgC2VWe0arHzIj8cALBzrfs+JvCXfzMZpRZRip+O6QKSgEv3ebZGM9pD6ddrjBvVB4XAACTxT2U8pDJJkdbwmlF/T3DUygFsm7QepdJyfi1qM2CUFs2GKKciTd8YJFmfAktj95MpCcjYFu/Vw4cloL3rrrtx4OBNpqVoE60OWUA8V+1kQCCAgTDNT0NS7GNqnsWomFVejkdr4qYMH71ymujYcWzkPjTREzBEA3KReRggmOsa1yHxYJE30b1E/T4MW1tYSi3pBc1jkNhQHJW1nz39AI4dO461tTVhLm0WC3jk0UcwMTkhQSHPx/N47P0VFDtnBsFXCyzZ9ZVLK++ZnjOBHWUl8H4Lg0FkEDEkPXqqcLw24MQDZNIu8nkfmXRC2HBSgTfAhzIAOK/pqq2ac3rRkAEQd1IoFJsIQxeLi5uolGuiQ7bzVowzbVtACaAh6/SlS5fk3j700IOo1avyvgRDavRy4bjk1SWtnSQuMTXUrjJkb4xm80jS6LETw2MPP4qnvvtD3AQEoCOItxwEbI6OVMKHK4Y4JDtQPqQ+EPbBhL8dZ8Ldlu96nXRMyCw0lg725y4QMFD1Fuf/yKS+muR7WwDAgKcCXEmircdrAQBXPAAsA2AQAFC9ue2dcL3B5LUCAH2fI/HW2wwAO/63AgB0S1NAjPNVwyFjMEmQMZlDnYAhtegVSnQyiDsuipubUhTi3OS+kkywNSkkbqUMwMqoyDC6EQDA7i9R09wo0Dhs/77ecWdfNwwAsHuGpfzzdfZnjWftHDfJeR/93xjIUgYq+wQFR9zjyBYMUG+2UW5y5bT7hI3xdV/mvYp2stL12MbbcuW6kkV7Hl0svMsYZAtAmhb3vLnYmYhfbqyIR++dwPyshz/7w/8HhaVTuOPgBGqFBXg06+u0UamylXYWbjKHQrGGqelZnDt3CQmHxoQNpPMdzO2ZgEdT2nAUd939YcTSB0SWFZDu71W1zS4lAB0FgimBojyWqwdjYdeNoRMU4CbJuCvi1De/iEZ1CQm3hbDZQL0e4PJyEd964Rg+8lM/jz03H1IvAnZVMeylGx0Hb7/+P84r8KYDAMlcXgAACQIlKNdFoavdi2j+JYhjgNsKhEYVBg3E2KbDmrgNbvZdWm8vcX29AYAOTc6+8Fksr6yIESCDufXCJmbmZkVTT5fSbgBrxkgvxtZqVDRgtIk0A05uKlckEKZ6G33NTkNvmAdArV5Hocie0EzAlIHAxdD6MdjNaScAgIuqTWDUdKxny07zqMmJSaF985hJHyUowGtDyjADRgIAZAB0ghB7ZubwyP0PIqgHcFn5ZzXIMgDiHoKYh6DDpli6ISu+8taVAESp19H73LsfmuBaAEAq2FIx184MjpFCSFDAeRKpSCsmHpF9bzGQhgUQduO0gVE/YwRI+b7IdFrNOv7kj/8QX/zzL1Dmq1KAZALZTArlUlFlI/EYVgUMqOsG67qS9Ddp9kctNN3D2bm20RRzNqH/s3oYMXDUz9f5rq3ilB6gVU6d/WqKSDRd9f8EABikRb9spdsau209x7YGAKJJheQoXZ1jbx3SfFZp6TaZ4dxhcsxr4SW9bkIvDADpKqDJmlZ6OlJFCDp1pLO+uBMTONFE11DsXfVC6Uv+TYLZPR/jNq//NqyNgawoWlnS9UglB9SvppJZJBMpvHL4VbzwwovI5fK4+ZZbxCSJ7SDpvszKP9udNoO6gAEee8Pzd2wlRxNIaaGmlUp1O1DaMn/HhF5AMEPslytu7jfvIwNsC5KJpl8conQI2IRbg2PruK/Bu+wx8RhqtaqAJ5wI9WoDfiKFTCqLjdUNnD1zTujvvPbUgRLY2H/TPtTqNWRzGfkdTUi7vegt+MAqeMS/xc6RqLGrXFNKHETuxo8noEVgRxNbOT6Q4h8i6XrwXO6JLbhxyitiyGQTyKSYWGu7J6t17ZcAsO88PWoc1LieAyLNuAAAIABJREFUellhAIQtVzwAalUaR/XoH+qubb5aOmfYAvDy5cvI53M4ePAmNCk5MGNKzsGs/aT/87MI6PIEPDcBz0kgm8oim87hP/2RHxOKtJ+hQS5QoaFWLgc/PYJyWEO1XJV5wuvPcdVqhggaTemII3PIjE25xyZJUFaAVmXlllsQwAwBvmTQBDDKABjcl7fbR7cDAJT5pqASV13xQRCwFdoFgLuU8QBAOxAGgDFngGUAGK7DdUeP1wIAdHlAvUW6r0vOsGTuyoN865sACivVrBdi2i9ruZrVxmha3PHgJdLY2NzE2Oi47FOcM1/60pdQrVSQTqXFo4rzTABJ4amrYagCqTfmAdBNXLeQsMled4NdAIYNzGFjxp6nyO4MkGzfsxfD2MSc80P3K/s3MaIGTV8ZP3pot2JoNmjI10Qj7KDR8YxJaHd0ayHRTG4rb9LChNnlZJvTVUULSD0AdzA/YCzCbjfZXK67n1AKwHWpUVvGj/3wk1i9dASTu2bx0p//Gc4e+yr2zvpYvHQENx/ci9XVTTErboZtMcw9evQoZqbnsbkeyN5y4OZZ7L91HolMEvVGVgAAJOdljey4LbTdYhcAiLUpqCJLOo5Ym239XDYaFS8Yp1OGkwqAYAUbp1/EhbMvI+MDjWoFPj1sik2cOruCw8cW8PO/+D8i5uWRndmLDn0TRFLx9uNv4hV40wGA1MioBPHaw12RPAlgWbmQCpDU+aSiIdWtgBRGVjeoEhTOp6E19yr80QreYOL6egMAy5vr+NwXv6CBlstkBKhUq9p3tGH7NOvQ6ksM5ED0vDQgVbSTx8sk3JoBXn01cpsUJeIjMMiQ4HuvrK4KXZdaT/496mTNxVf9GHqUc3smmhiahIp9Uj01I+HveH/4V26STPQJAOgGqGZvpP9z8bv1tltFAsAkkYZSXIvZAWDv3G7xAAib1Ox6wgCwEgAyACwAIIHfW7wLgB0bg3e3W7UwJnYWAJBNnwGKMRpjRG+DYAsAdJN2k2jdGAPA6OcNNVJb8mmQxDHgOS4a9ZoYPnKjXTp3Fp4TR71Sxq5ds1hdvoyzZ05JhZFj58SJ13D8+HEsLS1hZWUFc3O7UKnUZHySck7KJM1rCACorU9cAYA+E0jTh5kBG6vlhpVgCsFyKVUWYSy4TFWexz0IAuwssdkZAOgLziPsmW4AZDIWhWFkNZD/U0KTTCUFAJQASiq5ygKQZFGSYiaPQD0sI+Gze0hKWwsm9TWSlLKS3D0Ik9xfIwBgfVTs+iSpjlmvWDEfyY0LdZ5t4s6dv4CLFy+BoOLsrjncdNMBoSemM3TFjqPRrMl653ra9lFa/LW49msfPqnyCiRqEyWbnvYSjW6F17Tpi7e0pCu1a56zaP0VpOB7qdme3ifV2yo6oJUnPoM0VDUX5PHQmZ7yo8sLS7i8cFmud9JPImyHeO/73qO9pMOGSDPYypLMFWWm9Qxb+Zm8XhZEsoG4rYaJgR4BFDqFS7HbmF9J8m9NI5nKOwIAEBylNYQTb8Nz6KMSQzrtIZP2RP6m81tbuRrES80g4x00mjxWVwCAhJ9HuUy2gIfVtRIadbOHmt3JAgBhSOYOJQSQOci5ePPNNyOTodM5P6ttWpYlhIGhyCIpKQSpFLRj8s9EPpcZwXd/14dwx52HsFEsITs2gUa7jYXlZezetRvry0sCAFM3HXNcaVnIa8JjFgkHrxWZKJLcd+TL4V5LICwONEgaIAnDyAB4J6KygEETwO4sMJvxMPp/b+8zO19kP6X8glC0AKkEImUt0hHG2hy5agQAKAEgAECwRnvCx//aAABh9NlkyCw8Wgk16OjbJoA7mgAOAgCUpHDt4HWNewkBAIJWDCk/Lese15BPfOKTUuSYm50VA2T18DAeKG3q35uyPxPkrjfoibI9D2VYgj0saRkG4A97/bC/Dzs+rnlbseu6e2C3IGGAajLFTJVeqvhCYuIeQWd/+kmxFSwlgG00WzGEjo82i0QC/pLtpa8XIFXWZPUAsuu+snSMqah45xCQiYDIJta15yWduTJpYQDwd7yeNACk0W0YFPDkE+9A1msjIYtQDd/83G/j1LGnccftk1hePIuJiWmUKxVU6kzk2cY1g2KhgeWFQMwKnUSAOw/djsx4Do0gh0OHfgRI7kHAdd0HwtimdgBqpyAAgBigEgDwBAAIJT6oIxGrwPGbQPUiUF/Ei9/4PEayLhJOTGS0zdDBWiHA8ZMrePXYBfyvv/LrqIceUvkp2goPu81v//0tegXedAAgPTouQbwCAAalMxNNqpeiJyTtlVW/OppcZKU1CJMcaoG0zZkK3bRiZB/9i18PIBi8l9svv1toCCMvZsD6yomjeOmVl1FvNgQlJE00PzIi31lZogmT2X/7PlYDD9XgWOduS42yAABZANYdPZq826DELkg7jU0LKtjnDtJTLy0s9PVYtZ9jE6FuK7buQm2qq122hSYE1LSJG6lscMQlFRQghXRifEwSPNGyxqgrrePChQu46eBBJPyk0GsZ9SViDh576GHk/Izob6vlugAAcddHzEuhQxNA6nRB7ZOaLIqzsmUAmAthq4Ry3QcQn+i9lorjfwBtAHcCpaIVaF67KOIviYWhnVorPFv1kuo5NwcaMZp7FbUzko1RL9QNSgAUALCUO9l0TcTJt/cTSZHsMFimIWAql9EkJWgCQR3wHfz+//mbeOaZZzA1NYVbbj6IXbt2yVpAV+W/+Isvolgso8EEJpEUQzMyAsgCkGpMpAuAshz6xydd5qPSFRkiXeqragmj/dlthd1WLOhqv91DIA4JLvpXkC3Xk4HnyTxkwsuWiZI/WmfkFuJuXKr59ANgH3tJJA0LQIMaCwAw/aDzb0tkA+mML90ByCCQtLJDijo3d1vZ71VJzIJpEsfIGQ5MGAtIWvaOGBOaBJfVd1a9atUGcrkRuUcvvPhtnDt3AclkSnon79+3F1NTkxgZy0tqTxaAVnk0IFbNeq8FE5N/YQCoe6UZoxHmSjd5aUsnJ5dt7Fitll7bbNWpGRjfm62btJouDhhmnVOvANGVdiAdSMrFkkhNSN9dX1vHsSPHsL6+IeuStKNMunjokYclC02mWPFjohqiUinLmiZGtUbeJIm9kX1Zrwn+jb+zAKia27rib1Gp1vXii0RCK2C9mrzKVIRcHqMEjq0KAd+PI51OIJ1KiDlgfxtA7aWtxocxkSoQZCVN2fepV2aQTBPOMpjoa6CsNXTpsBESBCM7Q2UFi5eXsLK6jPvuu1cSF5+fibawxnJ5SrTYXYDXPwY3kUDSTyORTMEhcAtXWAb/6B/9U/q7IpXNoxa2UQtC5MfGUdhcxwiZYW0yRFpgRzTCdTQEJABg9yrBdAgCUB4oAICCAcRzGi5ADMiu9ZYJYCUAVzAAzGbcu8ZdHHvbeb4dA6Aj7BZjJgmnxwAYAADYBhD0ATDeFmoCqGv5jUoAorFFdHabKyI90G0AInKvyJfI9Ng62Zz5sGTuygv01mEAaDFBWSxi0GfaACoAQIBSi1P9AICPoE25p7ZG3VjfwNNPfwW1arXbwpYyNyaLjF0JFjLpJ+BIUFyHw84uEMPuiZ0jg4n+sNftFDNey996ybp9Vf/up/tpz/XfPkvHocZudn+yOv3e55PGz9yArFQHzWZHWv0RAODS3mKXKC+pXUJk/9S1T01xNVlX0F/3aAIJ2qOD+7b0SBJjVa6tKiMzR0Imk9kfZubmjNTUQRg25bmTk+OYnp6A54R47OE70WlW4ccTaBaWkBgNsHHi6/jUx38L+/ZOoFatYCSfQdhm14cmVlaWMT2xB5fOl7G2tolasIn7H7kfE7MzaGEM993/w0ByN8JWB26KXQ4KynhqJxCnBEDWvjjibVdBR89BI6ggEW/ATTTRKV5ALNXENz/3R5gYcRE26EVAGVgKlXoMr51ewcWFIkJk8HP/5J8DMRpxe8qksmmUgAz6pQ/1XBEpgokPemGCodt1b1p/NDsY2w6OLY2hor/dKnraKUOLvHwLNPfKrm+Dx9d77+5PFjG9YiKYHLLvcOz4Nb8c6KLUPTrDWouOd72yg9fvWmbfjT/3ugCA3uJiDci2v0GDGiAJ0k1PdcRdpPLjMpC1/3NvQ+nSlTsdNJt1BM26VJaFGSBt/qzxX8+9e7Ba3qta9ToDdJcpY44zuGwNjiEG20xuG5QctFoYHR8TTSg1/rGEg3/3//4hQuoSbVuTiGhVPt/8+4orZMahAgBK17bJB39m9a9XVTd7+KCLb6QKv91Q4Hsx4eb7aY/1pvzM42Vrp3KFG5EGwxJMmM+wgYKlkEUBBG3HZgPHGJLmWO3xa8CtlWBW+ycnJ4VXyoCYx8Drd/LkSTzxxBNSTRvJ50UPnM9k8dQ7n5SkVnW4vTaA7ADQjtMDQPX/BAB4BNSXWwAgavWoY2n4wzaRssdspaXdDVXepzdm5XoYiYQE+AP3ZPgn9j/DmrzJYtDlqNnc3GgNt6kRyFg1Gk6bRFnqv02suuaY2yzQsklexUF3q0ZmjNhxwWSmv4+AzjWpElsqvtlEZHyZn3VLDtEOq7i8cAEf+9jHsG9+rwRGxc0C9s7P4/Zbb8edd96Fs2fP4xtffxYLC6Rje5Kg1GneJ4FFR5JejjNq3xlssZsF/02jHkmWI9e2C6AY53OtBG8/UjhfeJ8Jatk2bnaeCGdJAoleEqunZyQHfT2arwQKdHPYolWf7IlKdU6n05LcJ5KeGgKa95ZrzL7xEXfjuBuTKm1+JAvP49whaOJK9ZrPVzBJneElsWeiKhRyMwCuZsJE7qUCmE255n4yKzTNUrGBw6++hjOnz8N1qFF3MToyImyP+b27kE4nUakWxb0+lSV9syGO/Had7LFRdFxauYOskUaLaxkIrNpTp9/t9tBtu2rKwea+27EqxntSwdMk3Y35aNVYJUkJ6HDp0kVcvHhBxg4r28kkpRguDty0H7NzMxIAcb1yE2RYkJ7PDhWaoG/3iK6nfWGOqdobNYcxKjSYh1oiyEM7qajRKhNO3k/e4yRlFGgh6SutmLpYjkPPVa0xg2Em5+zEoF4ufM8EnHgKlXKAYqFmNPtNSUhYyM9m6GIeoFkjgOvg1KkzKBWKKFdKePydj6NY2hQgfmSU5qxNNT/stJBOZ4i+YHxiSoy5zpy9iN2792FldRPf9d3fh1tvvRO79+yXql2xVJGkh8Cvbl/WsFJhCLJ5NDDqD8x6Jn/mL6awZwNXu2731hhztYeMbdsG9Io4QA+iW/Wzf48m0JyfYadp8gvb/UBZCl6srQyAsCZtANFqUiSgTAkyAAwr6YZNAAdlj3Y0mt8TxIryZ/qvawexdig6Yduxx4LMV1NcMHfsKnaPN+4plt1z/Z+gMZrsnwIAqGcIPUQIODPh95I+6rUm/HRW4iR606RzeQHLeJfdZBoba+t44YUXcPHiRYmveN2bDTqsDwJMvbVii9Tjmk8jytCyMUQ0Dh4EBgY/4MaAApWKWgmudfS3dHu+d61alzjWAsj6fDPHxUvEdpFSuZJIwQSE4RoWg5egVp7sMaDB6n+DSTt3R0E4RTKmV7QHf8k5Sd2Q7Ecbq9qVIdLtxHgEsEBBeRX3TN5Rtk6NOwl4fhrp7KgkaQTVNzZXMb9rAlMTBI1X8cTjD2JyLI94pwWXu1ijCKdThOuUcfzVr+Hzn/kjPP7IIRx59QXctH8Psr6PyxcXZN/phAmcOHkc6dEY3FQCu/fehrHJW3DLbU8iO3kzkJtCZX0TTtKR/V+uH4+rAyQ8lUKKHDreQtBqIJ3NoLJ2GZkcKVGb+PZXPgXfqaATrMNBQ0BqNm1dXQ9w4VIR6wUCrjl89J/+72hsVBHPJuBlfARhC81aExmwKBeXwhx8D4g3EXZoMkjQMECcLXO9FCkKei/kDtgkYgsQYDDPNww+x03qrWORw3RlEhmVgMC8x0ae0GUs9d5bXmZkVb1xbrx+VPPZ9ZVSM3bzNyNFkb1GGFlimqOFqS7GYaS1tguFgHVx8XfTQjNBIoKn2npeY0hllnAeiMSU+zbHFn2CKIFsVqUDEc2bCVAxjiWzxV6/a578wnrUQqgt9No8wMZIbNlr8217jaKMnDccALAbyuABCjWTDseZUUHwZIOXxJHVDhMCMNFiiz+2ljLtjrSdmfY3l+CewYtJnLYHAK6s5HcXoYHYdxAAkM2AVERWKMJQqP3FUkkCmEKlhD/97CfElCj6iB7PsAXYLuAWKOFrrRafC6ds4N3qe+9TogN+p4HDYycAYLsK2I2eyQzpnQFpr5E+6MMAABnqEZCAFO/BjgXyd9KppfoKSQAEICGtKR4X4OG1117Do489KvObTAnq/+emZvDAvQ8IdVR0TtL2zREJQMxNokVtqDAACADoJsKCHysrduBHA7VhE0ohDF223gwAgJ8rSVxUv2fHo5kPXQ+AgUDCAhxduqtJurvJUaQbxk7XYdj4tEHF4HvY13E8RR/2Pgzej62OQZp9depo1Mv4+z/9M0IFLhUK0hZydWkZ42MTogu+5ZZb8a4nnsLpM+fwyU9+SpIIMgFo4EaWA2mWpJnz3Ck5YfWcyT8rLhzng8en/9aEvKcR3PoqWVBr0CNA9c8dJOLSCb1//hsSksQh3QB9MLs2vg2mpU/vDax+0YxMMp3oC5BkddV02DDVZrKd3IQnyap4icQ78BJxpFIJMQZktZY5P//Ow5AKtFQ3NAhzOfm6dMths2Wrv7fgJjsiOyChoxXGkUmPoRU6OH3iPE6+dkZkG41aQzTsTFzHJ0Zw880HMDY+go3CChqxKmION+oBM8I+oKm/b3SU1UQDP3s/LcjB8xRafywmnSQUYDUsAwkslbUSZ1UlSKNabuLEyROo1ipiWsgkIJtLo1Qp4r4H7sXY2AiSqYR0NOA+xNaM3NzpRaPNNa8PANDqh76DPixwYasKGrDw2BmY8rh5XpR6cIzHHVauWKkPTIJP409X5RUEAKg3jum1JZWWLtoEAMqlhgIAlMh0AvE4oAEgvQ9azQ5CdtlotHDi+AlJYgg+HLrvHpFv0PSQVNZqvSIePH7SExbIxNQMLi+tYnF5DdOze3BpYQUHDt6G//InfgrZ3Cg8NyV0ZyZNnsc5A5EnOAkGVFcDQV7P+Bz2mkgBw8aukfXXrn3RNXIQAAgIAIjcQmm0Mq62AABiLXY7MV417H5gAIAbrf/0HZtZ13qtUckWUQDAwlTys2VJcWy1g7cBABs/cB4Y01ACAPR0MvwbNJotpDM52XPYhSY9OgahrHhpnDl5RrTd3Hu6xS2jvx/cH/s3ip2g52Fj16wYJl4cjNtkh7uK4sSNAgC8Xv17vVbdbUxJqV60WGDXaB5fuxXAdS11Xz1adNdjUsZ1gfIVR5P/JkF/tvtjrqYtgbnQETweXH97hRQz36LFFbvSSkxNUJnGesw5OCOtESvZTGl4qSxirnYpazTriHUamN81hv3zkzj52kv4we/7bknCKcNK0IivVUenVUU6zdZgBawsHMcf//5v4bGH78ap468g6yeQSaZRK1dRLlREErdZWcaeA/tRLNMM8B144JH3Iz+2D61YFm56TKSv9UpV8g8/ySIeN3S2PA+0m06sJQC/n0qjXirAT7OYWsKpl76MevE8OsEyXFREPhYDOxo4WFypYnG5hmLJwz33vh/v/oH/DI2gihrjBMfDSHoEKAXy2WjUgWwCCIpYL66IWWEuP6q0qxqvPaUIundvBQB0YZktKqAE8Jv1UEBrssdE08j1ibFVqN00tBNZBDSzY9qwAwny9IoGKnmUcW9ySPne4h6p+zqPUhifLH44cYQiS2yJdIcbomekZ2BcYdk5YoyjHa1CxksCTmh8ESclj/4W7FYmfgxkvnEdUfCewBHvMwvWfsqDqC2Cuuyl3DM6bTVzvO6HKWANzn8b40RN6LUAoqakjIslfy5e+Oo17769GzKcAdANbQZuIg+Y1P8kETZLA1XYzpga6fewyTZdDGYCNRyygaKpuPNGvpEAgCxUBmhgeytuCvzOwPv4qRN4+ptfIw+1q4sdBDy2CmyjN9si7fZ1FgBQAzRXKGPRoMO+1i66V1Kw+ocSB7u2m1HdmqWlktrMSjwrqlcLAEQ/224wpHhHz9GyGUg9Z4s1BiBs86dabJ2cBACo837gwQeQSqt0gIjiHbfejgN7DyDp+eLuRIOcViv+lgYAjITfsF9MDhDZvO217cpczGZmE1Dqg6UGbVgkV5N4R0fIsCBhq8U3+jurZ5bF0CyKg+Nku8WNG26sXUc84eDf/8Hv4/Of+xzq1RrSvo/C5iaymYwkJik/JTTzhx95DBMTk/js5z4vrIB8fkRd3OlyXquBaCer0UyQ+DMp2upL0QuG7Pnqd9UYXm0YxjEcZQNwg3IkgYt0PuhS2noJ55Xnr7vhlbXOSDXDsAC0jZ1WrAkA0BvEZaVCEnkCAFrhl97AzOc7oeyjI6NZqdRS4y6VWrk/+olWViT64Ihk6to3ITJgAnG1dh0fQZM0dR/53ASKmxWcPnkOZ06fk/vHe8FNeHxsREB3Shv2HdiLkfG80gul7aEaRVmwgsEO2V/aJECPX8eYmlvpHbSMHK3uq+7exoR8vtU36v2w7e1kTW3FsHB+CUePHBc9PzdrVviZ3BLUeOe7HkcqwzZOKtVg5wJJqAVc0GRv2Pob3ZgH551252AAGnkvcy2i5o0CZjCmJF1bWoglhBmS9F202jVDfVUwQeQZBgAQiYUUyhQAUCdtvwsAqPxJz6cVsF1nUmim7aCNwkYRx48eFzbE/gP7BLThuTfDOtY31pD0PdGzjuQ53zK4eGkRG5slZHKjKFUamJnbi7vvuR/f870/IEF7s0lJhib/bLFI5g4d0aU68qYDAFsfgr0v2wIAnF3tQAJJmXzmPjKhGGQAvA0AXPvqcjWveF0ZAFsAAFw/aOJGyUYqnRXpGeVEiUwO1WIFC5dXcOLkGSmmkCkq3QCq7JTRVgnoAADdd04R/4WrOddt91HrgdNdR3oFkWEJ/rC/73xc1mPGrl/KfFN5VZSZ23P+twCJ7F9hEx4TZ9HtK+1etiPOJSZScU/alxJ8YReTZkAQlGshGQXqt2XNQa+Iqe1cjIAgV56rkOO1axUChPR2QVv8SPxMHo6XRj2IwU+nhbo/MzWCmck0DsxP4PDLz+A//9sfRqVSQisIpNMJvY0a1TLinSbSCV6bGs6ffBGf+/Qf4rabd6FaXgXXgQxlfc0mXjtxAswbM/lRzMzNY2FpE35mEj/6E38PiGWB7CzaVUpQUgKGaAtgZSs4ruqiAjFMUSko4ymHOilUULj4Cs4cfwYJbMCJVWgnK3tNp5MWsOHi5RIuXa7i8mITH/0H/xhTBw8i5tPMsoKJiTmES2twUz5QL0r1f6W4iLXyJvLjk5ia3AWvlUSjGiKRSinA2F3D+yv0siZuxyyUDi5WkmelpFqoYGFH2CBsAys5oeF5CFjXzSrVk8YgTpTuCFBuniM1eQH+Veqq6zQBgVDYFEFQR8Ln+/KaastdJvrtIECtSt8pAlSU/CVkbsPEkvI+PD43gdo6GR/sYpcQ8ITjlrkLj5u3hvEpXxvjawkuCnOO0juNR6R5z1VxlbeZidsAAHb+SZehSOJvC1k2D3zDAYDBqnz0NAgAZEYoATDVHxqlcJDLl+qGBZGVoE7N/qymz7Y8o+lQlzlt6fYW4TbGetEEYDA5GWQIDsYiXLCYQDPxJzWIg5noMJkHf/W1r+DEhdNsx9mHgl4LA8ACAN0hbdBoMZmJx6WS2Vd1iFS7FTTob0E1OEz4Hho49rSpTI4KhYIg1kQ3rwYAsMGNfX+b7KV91Rhaqrk9bk4wTiImZKQaC/3faIcJPJABcO999yKT1cotw+BHHngIk2OT4gRNsI6u738TAAD1MtCHHX/RSjp/r6Z1JtG0TvBkp9AMThzN9Wsw4RiW4A/7e9SDIjpG7Zi0lL7Bz+8GwztUIWTDirfRajJ5r+Of/NIvoV6tolwsYnKCjspqRsYKfzabw8rqmpgCPvrY4zh96ixeeunbWF/flKSYxynJRSIBdp5gcjE7OyvB2GDiFeW89zSCWy+wgx4cdjGVRJNJTK3RlS/1ZDT2PmhXk60X+B5vwHZm0I0yIqiQ3vVK8RZg0IkLE8B2CKHmPebEpDrBgcPqrLZ/C5DJ+ZiYHCUz2xqPq9rSai+tJOCa4d/+FZwVGK5Bo6MTSPlZlEoVtEK2rkuBuASBm8OvHpb7wHuzubEu5yO62CBEwk9jdGwUMzPTGBsbleRWmuKJ0SslQ9RsKnKv1TmjlbfdDrqmfsbUMWa1/ipqpK6d6whd6Zn8kxGwvLyCS5cWhLZbLG6KT4H06vYcYQAQDLjv/ntF688EWa4pwWcxL1SNsNCfI54cOwXng2un3Y8sAGARC7k3RhLSW9fVPZyBDiUuvAYEtQgMp9LsOsPqgukCQN2mUBp5n3XP5PHyd6xQWACgVKijsKkMAPpnCaUxoKGdg4TrCwBw+dJlvHb8NQHWnnjicYyPjwpbgAkvJRzTM9MyR7kPUyqwWSwjlx+T6lwylUNuZAJ/5+9+TIyuGLTzg5hMiXxMZEsqSQk7ZCnc0CC8kdypu15udwhb7c/d5MZILTS4NG2MjcqYNf6oBOBtAOCGbtO2L35DAQAWN1hA4dygFxENaIMWfD+FIGjh5KmzePmVo+JObz0+GGsxvuIYsV4pO535drnRtVytrQAqC8gPS/CH/X3n49C1xSbwUa1/l2VlCnZRQMDGi1zLkgkmKIzztYJqq/5cRxj7VWtNAQAIwlhzUIn5jdeQALGDB9mXLA6w8/rYtEpfJ9DcblPq1xBPl0w2By+ZEXlH0HHE2HRpcQF33H4AmWQLuVRb2u69733vQrVaFlPiRDwprUzFmySsw+1QRtAEEg2cfulpPPP1z2NuOovC+mVMT46iUi7g/IUFxONZNIIORscYQs3qAAAgAElEQVRHkB8bxcLyKvYduB0PPvxejM3fAYRZ0wIwIQVTyvraMb53KJ43LTFA0W4xaXYBajMWqAKVBTz/DcoACkg6VWEvcMF33ByCVhILi2Wcv7iJxeU6nPQEfvaf/U8IYz4cN41akSyGDFDZADplFNYu4uLGZcTTKczsvgm59DScgIawaW1d223dqPFL9HHFvYneDvljTz5px7GMB7P/Syc0u992JQYmoRcTeMPw1NJ/r4ImB6FUlN4aribPlWoZm5sFlMsbOHf+CIqFVaytron0lJ5RCbZhp2TacSWB51gmA4OHS+Y3Pd4oBc9lR/DIw08glcrBS9HkOo4Ox2lIeUQSSFAi0TY1bS0+6DxQ7w8B3qV4c/0Pvk8UcLN5g117uH/bwpX93hcPv9EMgOgGOkhT4OKdzLACZAw4pCrTAwCEXmRuopp6qMO5ajnMhYz0ih4EG4RlYCpcg4lO91jM1RhMwOxF4sJOCn0y5YurPzUnNOfigPjU5z6DjVpRehNHF7holXHYAhu9PtHjtwkVW45EAQV7XFfLAIgmbdbsjME4kyR+d9zEVQEAUYYC31Nptg5SSTUqHAQASB0lAEDHVAF06KWQYELfwvr6Ok6dOoW777kbuXxGgjAvFsdjDz0iAECCdP+ACV3yLS8B6Aa/kWpAtIrfZ2pnW19HXJw9aWfXzwCIAkbDGCjXCwBEadj2eAcZAIPB8+AyR7SdSVW1sIH0SB5/8nu/hy/95V+gUauJtKNeq8lsZysl6i7HxidkLlL/f9tt75DF+eyZ8zh//qKMRSZGpVIZnDNMkBYWLkmltG9D6gYAmpj3+hBvvQjb1kWDzAo5t446xjOh0cVV54Fdm2R7sxq27tv3dkC+XsBpa1RsNq0ohm4lTjbI4tpH9hFBACLTCV8pZvw9K8JSqWYA4gGZXApj43lJbB3TEpD0fyaZWkG30dP2YejO44OmeAq4MGCYnJiSe8IWTZTxsCLNTZSVh+PHjuPEiZPdRJxBciZDBocj1WlZ68kM8BMYHR3BxOSYVJj5b1aeuf5bZ3u71/PYKC9wrOZOkku677OtI8Fkvl9aTCRXV9alPVe1WhdQSeV+IZJ+B7V6SQCJQnET83v34JFHH0alWhHDQjIVRBcslXKl4rP9nzRPYhVgpxYaA3Kpvo23C+gN5L8DwZQmEiphYLBAEICfy+piJpOU6ox0M5ByWGQ8y56kbeoEABDvA0qrksIAIADAgJq+EQIMsfIRdoR91aw3cfrkaVw4f0Fop0899aRUmziU6S/heDGRIPBYLl64iLXVDUzNzKIRtJH0MyhXm/jeD/0Q3vOe96PA9n5CtfWE0cXxQWd/HisNKrXjw5sHAEQFGBIyDkyFnQAAiURk3DL4VE8awlME9BxqiiMeAIMAACvKBH7lpdcf//XRvPUqqo+ChZTflgAMu7gRD4A+BgArf0nF5giyc16w9SxZq6k0Ll24iBdefFl06QTWbGWN8aI1b2bwHaXgDjuS6/n7YPwYBayH7f0y3reQl17LcVgmlI0B9bv6KFiw2cYFNh7X52g87yXUqJhqJeruHbr6d1yp/EvVn8whmpIKWhmT4pu0hyWVucU1+EoH+2i8bK/B4Hkq2Mq5onRumqmyIEH2INuVdmIuqs02Er6yPqqVAu69+xbE2yWU1i/gve9+AFOTI7JeMOGjbwr9aBKOiySLw/EQIADQXAMybVx8+Wv48y/8KeZmRlEprUv7482NCjY22KmlhSfe/QAuLZ5FJ96Gn+JeFOK97/1BTN7+BLDRQTNIIDEyDnhxBLVNNNsVJLg3tsiG8NCoN5HJpNFqVuHEaSy7iZe/9gl0GgtIJ2qItatosW2tk0YsnsFmIcDiShnlGnDkxAIeee+H8N0/8hFsLhcxmskBiThQW0Pl8nEsrl/AcmUDuclZ7D1wDzL+HOJNlUe023W0TetGHTfD1vJ+2ousmSZ+0iI9Y1nr/6tjyfrEWAM9AbcsxV8GjtHyG48joZFIztER7zZ2HCPb4syZM5J7CEAnMXOIyQmyjWnQaLYhk4OygMk5zfiRLJ4mpegs+qhWXc+0E5O9NOH5mJ6ewW2334G7774Hc/P7iBQAzTaQzCIsVFARo+QxxFM5oB6gFTL2JTjeMADKtcy63nO3AkCjY52Fjejc1Ji0Vyx8wxkAg0FPdHKK7wInsKCERq8j9CGl//MrerN70o5en1BBXcyYe6MAAA4YMgAIADAgdz0P1XoNH//UJ9CMtxAyjOkG/noedtGzifFOt3dwcYomG0xmokm/bPF9VdWdJxw/31L/7XGxRQ2r/3LMkdaL0fe2C7h9jd0s+HsrJxCZgklwopoTvsYyANgPnIkcX0cAgAkcJ+HZs2cFAJCAkslbLI5Dd94tEgBWoggAsHLXofPpW9QDQJdLsyDKhmio4YbSJ+MguqZa9ocdEB222VMAwI6ZQaBmWII/7O9bBQhRgGHwmAfH+U7vr60heYZt6VdLuc/P/ezfR9JzsHDxIqanJgUMEDOfeBzlSlUkABzxCwuXceutt2P/voP48pefFjkLuwgQjScIQNoVv6wGsx9E69ETNUAYHoJHr0N3nWHCxSqz2cCstkrAAOOtEe3i0Pscc58l+Tf2u106Y/8mSqCx29bPaP9lDrpauZiYGpfe7EyeaRCHeBthi7rtQKQAk9Pjoj3j3+ivL8FZBEzV/vHXCwDoS7lB0qSQm6Ucq2oR5F54blIC5xQTw3JV6PYbGwXRqtcqAVwnAyfG6pomuaz2M7Gk4zJlX8oQYqBIUy49D35n8sjXEBzSSj9BmLZ0iKjXG2LaxSrd5mZRAAgCMUxAbatZSUS58TsVeEk9/7vvuQvT05MoVUrS954mf9T7t2k1RZ2guX70VODaR8CJlZedYp4o6L0VACCBsFnC5bnd1o36bNvxxlba6DvAp5H1ksn4UgmSdgjGgKi3WZjWgrKvqqySVDVKAGjUSA8ABQC0NavoFml45ngoFcpC/6cMZ3Z2Bk8++S7t3BDvdGUmlVoF5VIJG+sF3HTgFlxeWpJANpMbw/zeA/i7H/1prG+URC/K36vhkbYI1BNTta8Ov2FB4/UFR1fzqp0AAMuY6a5xEYq1AoC86hqj0M9IuCnGyJgAgLjVGBPArQAATd6uZvXZ/kyi6+vbAMDV3PErdqieCeAWAADnJ4skMdJ9KwRWKV8Bvv3tl3H4yHFMTsyKt4V0PjIyS523CgQP21+v54ijr4nuS9HPtEH+sPe/UQAgGvd2GVpd+j8ZbNqKl4++mFjASl3vBDhv0dSWclKyK9i9JJTqv8qvNfVj7C25uryGCRkBAK4nW1f5bazaDZciYIfMbTKfeBxx5pAd2VuyGe1iErSAWqMlXgCMl7MZD7fsn4XbKWJl4TV85CMfRrO8KTpuL5lCqxGIVt+NUxHcFuM9JKijb6CzcQmxTgUnjr+Mr3/1yzh4YB9WlpeBTgLHX1vE7j3zOHDTJMrVFXRQlyLj9PReLC838fhj34fxXXcC+T1AvSUmyY7vAAkaE4fw4mm0W2T5tmVPCOpVePEGYl4F5179K2wsHUY6UYXTqSBsEIzlGpxBs+miWAlx8vQCmrEMXjm5gv/+n/8f8BIjSI2PA5uLqC6dxrlzLyOM11FGG/7INPYduB/jYweBehrNehuOHzcAgMYt/Ya4g+u6/beBJ2MdSYKZ52nrRtNDlYy/FpPkJhzKEFglD5tiPsg9mXEWi4piLM5/NwNUajUUi0Wsra9LfrFZKKJWr2FxaVkYHCzaspWjMAqYn4SM0eqoldfQaTVUOtjSltmMq5IJZfWohEeTfpoxStW+wyJHXeIb5iqpZAoxx1Ej6lYLc3O7cf8DD+HOO+6RMZ2ZmIX0dKy3EDZYwEkL0yWo1yVGk+4K1/mgbEZNB5VJYSWqZK1HY187T/kx0fz0DQcAtgqAusG4eihKCwpeZKE5dwEWHSQyiaNZkHGt1s4f/AP1sHr13ggAwFLoGSgRACAFhB9XKBXxyc9+Go1YeIUJYDQpupoFdisAwJ5PPp/v3rBBircucDsnLxwQNhGyCzGTf04WadsnwfOV124QAIgmljwO21VAXOgjvZHtMbLKU6/VMT09jUq5LM+hyRsRKVYML126hHsO3SMeAETM2drppr37cf+h+6UFFatRurh7b20AICLhiI4bdTw3Pc6tq47Z6roIHm1dpAp5navHVRoF2bFox0T006JVhug4jp7Ldkcn6R4NdPwkgloFnp/Eb/3ar+LFF57DxtoK9s3vQdBsYHN9XQKq/OiIULcIHHJcsVd7EHTwwP0PyUc8++w3sbi4hMnJKfjJlIxx0W5FHpZibX+lx7nzHOoLsqNttGga45CipiZ1PaqV/kz/gp4JVJdj1Hc8YnbZdQPQdTD6oM7f6sV0nvW0ckyghEHDioPnSjWFgEosrv3t6QdAM8B01he6OIMnJrGqobcdBW4MAKjVWclPa7tBtqpzNZEXpgKpmm26N9NorI2RkXEkExmcPHEGx4+fQDuMIeFk0ArsddL1rOtVYGjsOv5stwRr28lFi90kmRD36/vF20ECcCbKFiDodVDoBqNOC/V2AfsO7MKdd94pzvas7vN8KKtwXAeBJNwSLvbMFAV80M9k4PV6AwD2Dfn+UgHh3mhQe5WDaGca3lMvwfHBa6MOxN05aFgTaiJoGADwEI9ppwYFABh0s71VS2iPNEKiFnJleRVHDx+V97rn7rtwx523CwuCwNLaxqr4JBRLRQk8RvPjGBubxKnTZ5Emm+//D4j+l1/+l1hdKyCdzUsbL6l2y+3TLgW2Kipzw7TAvP4V7MZeSfg0OussA6Abqg4mcTa5Md1XHHN9hZ7LaqAZpw4NE+MtxN4GAG7sBg159esnAdAE0wbKbANIBoDS0qnxdGQdY5vL5eVVPPvst1AqVeG6SU0CPTJcOJdUAsAHf3c18d/rcYHs3mwZAH9dAACTUP1so9U2i6Hk9nEgl8tKzEc2BNczMQA1zFyhLsvJc92ihIZMCl5nmv51EDQpv9I3EtCaS5z4/pN2rus7W40OAwCiO2ofkM/9VOQEHSQ8RzrU0GGfcGhL1i1H1shKuYh98zPI+W2MpkM0y5fxoe//DrRKmxJ/qCSkgU6LHbbY8bOEem0NCS9Ao7aunY4unpF2p2TGvfj8S8im89gs1NBsuThy9DAef/wuHDgwjUsLr4nvTSY9ilg8j05nDIfufQ/Gb7oXaDqoNEP4+RycpCusSC/ui+SOcTLBVXZLS7ohYm4Z5cWjOHXsK0g6RQEu2gEZlZRekWWRQBi6OHnmMi6v1rFaczE5dzN+8md/Ce21FcTq63jhmS/CT4VwyCxMZZGd3Iu5PXfDS+0GGgnpABCyg09E/99lbPevqlcAA712eOxyIxpXKQQ1GxWsr69ieekyCptrOH78mBge0giesk5+MSmX7lOUYNbpbaAJMPcy+RIHfm2wOjk9LVLDaq0u14uMACb/As6hg11T08ikCaanpUBJEJzsZX4O91qyAplM01CasYEUWrj3plIiX/ETLsrlIqrVivrzpJQ1VCpXUCiW8b73fQD33/8o9t/CdpHsINJCOpUXg8VmlesHvSyuP4CXszAvjxr82Y5V1gPLrjFX5JpvtARAKxf9piDdg+HUpUmBUBgNetRliOhZ2d/b4FezVdNNR6KHNxYA4DHIpsCew80mUqTZsIXe+ho+9xdfQIXOn8Zo6Vop0NGbYtHiKGDC35HKbJHl6wUAOFg5iDko+J5EyIhqinZ6CADAY7TSAXsfLQBAEIDom00Co/QzawJIBgMBAJEL+L5sBgQglpaWcOjeQ3A9uoNnxPWTXQCefOJJ1KuNv5EAAK+1TWas5t9Mgm47O4veiQSD1ETOL9HPXQniXE1gMaxCYcGdKNJvj5PfxUhuoL+0PYfo87Y7FtXSt+CnUwirFdlsf+Ef/hzaASUkZSRcbswpQYnLlYoaRjrazpL0bm5+x4+fxN75vdIykHKAs2fPyaZgDQJ7x6FBRJdtJFKina/SYEAVDbRI+RPzmCsqED0jJHpt6MNU+vs+ThkE/QFMPxghVeaQ1G91O2ZSqqZFer/LVc7jpFw/tjFiFwBWMhyX1NYQcaeNbD6NTNYXcICBE+UAXeqmnP/1MwC4fnATYwCUSLoYGWGLuAYajZrS5xpE0Jlm0QeEdMkYEl4aDvsm10O8+NxLCBtskaNaPqW7U/9JhF7BSz3XqNFUb7wrDT/S+qfLhtELbatA6ibck2hIAu918Oi7H0QnpgEFmQW8NuqeDwStUI6HEgoJPYWJEhPtJVkKpIYyoN1JBjCMAdClHtpxYUwAu/80ZoN8H+niYHxxpENMykMqTQqrBQBsMKB8RgIXrJRxfRamgQAAagJY2Kxqj+04jRYD+ElfDSHbEH+Eo0eOiHnj33r/+wTc2dhYFQZAmXPS92TcsW1g0ssgDDvwUxkUihV85L/6O5iemcPI6ASqbCkYkFablW4QwrqQ+2xafdGkkK7WN4JgXs0it91zOuwi0xv7WhXsHY38LAUI/aUtSNiWUdT7qoWCGhoTABCXaMpVOiHcWIh4qy5tAN9mANzIjdr+ta8bACDdGa8EAGzbWQtiUeJy4sQpPPONbyI/MiZyJ45tjhPuSXxwzeKc47932l+vP+zvXY/o+jLIAND1Yufq4o0CFFwDLQCgM8dKtZQpPT8/LwZ6a2vrctBMlrk3SxJHw1cys9gKjnr7Zgy1eluSpHaLoIsnxoAqayEYQBaWth+VDihkn9JfxLjQ26six2Nzh4HuMtGWxUz0Y2yb6sTh+2SwqZ8VWWSUACSSaQF4G/UK3nHLPILKMuYmHOQSNdx/1z6ANP9kCiiXsXj5Iuq1Ijy3hc31BSwvMwapw3XY6riOGCu1nTgS1M2HDs6dXkAn5mFhdU0A+onxJB584B1YWTmHhYtnBTjP5acQi40g7GSwa/5O3PnwU8DoDNDsoFKtC1Mh1oohDFgAYFVZASjfIzWpDNQv4/mvfxwe1uG0N4WVIFeL7vMd0s/ZijWNp599FRVksLhexc/8zM9jdu8unP7ml7Bw7hjGxzPCZI/np7H74CFMzN6OoOkhrMWQyo5IMq0FXLlLXRaA+hqZfcjIorrAdvd5HJsBVpYWcPrMSZw9expra0tirEhDRra99ez+YACm/vHqwIlz39J5q10ktJ0nxxW/2OZ8fHIS83v3Yd/+A5jbtRtjY+OSx7HA2Cw3pN0nWMDggxeTgQoBCcpNQko7CCBUsLy8hLPnzgp7eWFhAeXiBjqtGrIZXzoc0W+H4A1Zm2oc6GN5ZU2A8UP3PIh3P/m3kJveg06F8VELfiaHNsGIq2CgbrcCMhYmCEfQMVr1twBgNCeLvke3wHs9AEBk+TE/DqfQbnUCuuEaGqBEaz1n7O7zuxVSS3CLxgtq8jSsgieDc8CMzP7b9p/u1ucGVmWbzNSbDHCTEhTy++GjR/D8t1/ckgHwem911vQrmvzJWA1DRZAifSBtss4bb1v+WWTaOtTSsZavEQM3ccneOQGwGwsHlUW6LbAjNEgD8tjPEcDCcbC5sYnJyUmRA/DYCQrwOTQA5GP3nt3SDkzQNNFOefiuD3yXUFDFCFDurYe463fbAIZwum0ABRAhdWgLqt12gXffJJCh9Oa1AeSxMNmw91UmrR2ntgd1ZIbJ82J6bS0YJEH7DUQSg4CTnSsW1IkmvDaYsIuLJhY7BxjDAAbd3gGXSW2rhXqtjF/5F7+MpYWLaNSr4spLFoDomc3GLgGWtLeki3AKhUJZkhZW/b/jO94v8oDXjp+QAIGouNUlMmmbmBwXNJeJOasTuqFc3/olrzKn33+etr2gAiRcoMW7oK7odTQpdcSZVxkE4klgvO3lthu5jf5ok97e9RbNnMcqNamSLfmZmvl02heXdoIADJbYdzadSWjHDWNspzR7OvinZU3j+/NYZZ4azw47r6NzZvA8pTojx89uBayGMCll+yzS8dl/mCweglRM1JnskfPmyL/jnRgyvrZ+XFpaxvLSCorFklBC+To660qFvduu0co1eveLx2qdfvXYFAxQM8SWgCNSNQi5BkGo/TQcnJublQ4EtbAa0TCaiRR1l+6yz2x7RiPbUVLqNsDO1e0A9l73FQD6PAAGzWUVwOB5iPzKiyGX95Se3+ldmy5bgq2txDuhBwC0Wy42N6oCArieL4EDAyIabQrg4iXw3HPPiWfDww8/hNtvv03GCQMgSk3ixiiRbTfr9QDZzDiq1aZURjPZPP7rj34M2dwIKvWmgMsOvSCMUaOM74G1yhpfXt0Vu/JZw9aXwfVp8PnRBkw2+beYGL9zv1pbXcW+3Xtl3WiQtkndMEdyLI50wkNho4CXXj2M2d27MDu/W+5PQC0uAiQIAhgAgHaW8vmUCxjZyuslAbBJj4xJEdEqSMi1crANoGieRXnRFqCC8iu+nucapWvr3LqyPWfvLgxSfq/3Ll7/624cACDFXANPXhe7FpMBQDd4AgCUEtF5nmsR+9L/2cc/KT/TiZ65AgN9Zdlolxi7bkaDb6EeM90xUgGOA849ekvZrgGMg+zveRyM++z92O4K2f15qzV62NyI7ivbvb/d4wcTiS7bLdT1RcxRBZxUU08BTl0C9WRDRNhvkYIT5acxJjBhB41GB81GR+j/bP0MaH90dUnnWzC5Y2Jmu9owfedyz31lizFqgDzeW45rXqeA/esdR9irjI1ZFc6OjCKVzUicwZWd15weQ3W2eszkpGo8NZHHWM7BaKqFWOMybt8/hpRDc7wLYiRHph2TVfoIAOwS0UScRn2xAE6cbSPr8Nm2uAH4iTyqpRAnjp2F62dwZvESxiZGETbLeOdjD8CLB8hlfSwtXsLJk6eRG5lEdmQGxVocfnYWT7znexEb24Owwljal6SbAGwHSelawKHcCihFqCKerOHysa/gzGvfwGgmhO8GqJaLUoijbCAWY7ckD+cvF3D43DIurxXwoe/7EJ5816P4zB/935idGJGKeDuexu7bHsbs/rvhZGZQKtaQy4+gVQsQ99Iij9nYWMfoSF7MnHkt2b49ncugWiwgPZqXRLpW2FRwLJvB5qWLeOXlF/DS819Ho1Yy3X4Mg1A2CbataQsor5R/dgiyshrGyaz4E1ROSJcZAsnq2RETE8d33HEnDh26F+NTUzL+CNBS8qEwhRmPZF92mP/Y8dPlfZlBpwUXa0isZryMZdpgF7VGrYwj334ORw+/JOAF9+P8SEbGP1sGy9zkXs17H0B8LX7qJz+KfbffhdraBlLZUTTrHQGa+BCpucfOZy1J5jP0f6PxfCS/s/PU5qVkGsg9NzHbVoVkG9NvuUa8uQCATf77o4JoOD7oct8fQNiKx/AA/o0AAL714vMIHE6QG8jAhux9PG5OGg6MQQCAi3KPymsAkkj/d5s0cCFWsMCVgUsAwFZ2tYfncACAh2mZCDZRkEMXDYoJKAy1SxNVGmSoIRvlALKRmM3x2LFj8lICAJNT4/K3sVweQa0hAAAlADSjarHCGk++pQEA20fXJvS22iQT2YyNrhEg6VuD7f5M9f96Qyg7DgZfPwgMdBHDiD/B6wEANMPQaNd046DXxtnXjuIXf+HnMJLNyMZqvQJoECOGLGY8qYGlg8JmSdBcOtCvr23iwQcfxu5d83j55Vck0WfbyQMHDojD/JGjr2Lv3nmzyDbUyO06H5JuaheeAYCxR8vS66bPs0GTpbCJ87GRANgF3ZoGCmjB6GcA3KJpof089YxXirjV9XOTYiWe5+omGISxgh0Tg0A/zQ4CCXhJpbBzo2JiLA63ke4iFgzgukPgYquNw0RlPdxfLkQLiYQjlWkuCdw4dW1gYE3+pib/ZATQGV5WjbAu9Et6BfB68B6uLK8JzbZQKMF1dFMXLyDJ0Bi4aOVa35tAJh2itdcvgQet2rNiTi0p9fxZTM9MYmpqQkAfso4471iBoqnSYBK6VT9jm/ZrMGrAGPmH8FKv67E9ACCRrX7UFS2+VHMuDCC3g/xIUj0AIgCAvJqAWcQ8kfgSGQAKAFC/35TARDrckFXDqlwzQCadxmc+/RlZsx988AFZvxnUEVwi84E0yHQ2LT4JU1NzuHhhGXv27Mf5C5fwr37114T2mPBTUkETY7xum6Oen0nf/j58697x2g5LcqIAwFbP3QkAkO2t3QZb3dIdmlKk/fN7pWqzvraGT3/iE/iD3/ldrKysYqNUxj/8x7+IH/mxH5Vrxe4m7aAKWAlAuyEO4W8DANc1VbZ90RsLAGgRgvsMdf6e52NxaRXPfesFMRNV9g9bbyqIa2m31iDZzl/LDrCMAJE8Ui7A9cd0leoC+gbotQWcYSaCO1Xwh80NXSeuffHqyd3UO0TBJ/UcEbPurqyHoID1QdA1XN3+KfNihdZFvcn2qjEx+wuayhCjCaB4P8VoamvWQgIAXOdirJiatU0KzFtIAOTCWz6CYRHLfmdlYNpdhy3Ek6mMxBwWOBa/LHr6kB3kkN5dwu6ZceT8FlKxIlrlc9g/k0ACm2jWluB53B+bUgjQmI1f7FhGORUT4YZ61ImvFZD0cui0XFw4v4jVjRJqfL7roLi5hicefRjZtIexkTQatSLWN9dw/sIFxBMptGJppPNzgDeJhx59PzLTB4QJwO2HctmglUDcpcEfxyRjpgqcWAGbi6/ixJGvwHdK8N0mwkZFZKO8F/EY2RhZFGsxfPqvnkF6dELY2N//Pe/Dkee/gpnxUTgEFvxp7Lvj3RjbdTvgj6FULiOXTaBeqSPu5VAs1TA5M4Py5rrQ4rn3JAi8V0pI5DIIS5sKNsaA06dO4Otf+yrOnTsLN95GLh1Hs1YW1iB9GLh3i8xDDGxp0FuTeaY5B+MZ/swkuY1qjfK3HGJxH+MTE7j9jnfgrrvuwcjMrOQljUoVSe5FJvm3d6cL3Msg4Q7Qcy7oo+Mb8NzK7jilD/4AACAASURBVCSuEM8t4hkBWkEDSZo+xDuolzZw7NhhPPf8szhz9qSAQplcGtlsRoAmFoEOHrwFTz/9NfztH/txvOsD34XKCruwjQqQYecqTS6ZJxEM4DphW7jbwq6ETIYRyniy0WRB6Up25GABdLv897o8AHqrcQTZu651XQGAKC1nMB7oLlDb9kzdmQFgX3+jAAC1I0nekDAQescrh18FAYAW2zu+gQCArbpHAYD+zaLfPC4a8NgEja/loOEgIvWfAIBNfERjtQMAEL1+fI1td9O9niYBHby+HMRhoMkdf5Z+lMYM5ujRozJaCAAwMOdAnpuaRmFtA0+96ymMj06IMQSDVqKcb2UGgF16ooF+jwnTSy61T2m/2V8kF7mu2Tf4osFFwwbA9nn274NJyU4fvmMQwkpZ2BKqMRHeZqMGP+2L6+sv/PTfQ6VURK1SEmdYBhakg/H9pLVJuy1uvbU66ctpHDnCdkw08RlRWVAbeO97vwOvvnpYAAAu4qzgTc9MYXV1WdvQsQ/5jhWunS+rAgDa0mzwPG1cpSCd6tLs9WSgKCBAwKTVAASm1NG7tqblY2R+2Y4FXfd+JvDUqBvdvIRhxpWcIAAlAdl8RhJhsgBYnSd9W/9Gc00ysFrS+s7Oc5FkmKoJKyWDfayvOM82KXfqjs+Nm59FsIGfLeZz0sWFQaIm77w3CgDwLJgkMVDpiCkgK2rS39nMfRpDnT17XrSg1N82xBWacgjTWqfTUUaD1V07cWE+kAHBL57z3K5pqSaQMqpafus6r0GetG/bav27QpcXTfpt0BypJlzHDNwSAJD3sZvdlSZiFqgRFo7TxuiYvyUAoOepQbnuA1xLXLRCMrMotQkEAOB4IY03m8miUW8gnUrhd3/nd3HLzTfj7rvvFsnW2MQY1jc2BCjatXuX7IHFEpkaHezedQDHjp3Cr/zK/wYv6cNN+CiWKpiYmsHS8jIymWyfRKLHtDPXc4CZd62XcViSY/fD7fZ/JuX2McgAkDvBQLNcwfTEpAhZVhaXpFPRD/3ADyLPTgy+L6yV1UIB/+rX/zXe/d73YGHpMtJpeirU4JEB0FEJAD9L13BlANguANd6ztHn9wG18oe3GQDXej23ZgAk1AwuCJHMjaJeZhvTFJ555jmsrq6LoWlC5o9S0XkfbLU+CgBYFibnEYsvDOopeRSWAIP5Vgg/lZL4jN5IHK9s/RwN/q/lfAYT+mHzYxgAwL9H402rM7YeK1y3pfrINt3SHl1N9QSU7TJIdO0Xc3Y2vocmcmRXrJcqVH9KFZv4LYFh2zaU88QIb4xO2oAAXQCAjCLHyOj6k34LAHAT4jVmwm/jYBYQ/JSP/Mio9G0XK2xjVshj9ti3nSa1NTrqAzfNTyObqMNrraFTOYuJdB3x5hK8+Abi7gYQa6LTdhWM6HiS7Mfkq4OQSWKS+yifQ8+gpIDdZC2+evQkQjeFsB1HabOAd7/zcYyNZJFKxoVaHgg7LcDJ02eRGZ1CrenCTU4j4U/jkcfeD6RHdDttx9EJE2iGHuCmtP1kpwa01oHgMg6/9JcIq+wGECBGSRJ3azI3Ygl4Xh6VZhxfffEYGh0HlxYuYP/8NA7uHkU8DJHLTCE9sh+33vudSEwcBNw0qg22CeygWqkgHsvBz46hsLaMkXxOAIlGtYxkxgdaDdSKGwLwnz93Gn/15b/EqROvwU96AsRTGuF1GgibVWGOiLTRMElotMd7n0pTYsbxpesm2SJBk/kEOyDlse/AXTh070M4cMcdLLWjw4o4Rxjbk5MRUGEbaOFedb+i88km/D3WV68oLVCVyL+sRF2ZqirPNQbOTXZ7IOOKOok22z+gsbmC5597VsCA5eVFmQ+ZbEZkMAcPHsTJk6fw4z/+X+CeR54Cmh5agTJpbZJvq/n2OC3jlv8eNPmLAqBbzeVh+e+bDAD0J/9bLXQCDmyb/JsNb4cVctgFuBoJAG9AFABgF4CXX31FAIB2IvaGAwBC93TV9dp+2URhsIJsBw//bhc8+52vtQBAl+7brdBsfRGjAafd2GSBsYEb20eZwavJjiLCpErS8EnoV9KjndUn7ZZgAYA983swt2tGBvXEyChqpQpuPnAzHrjvQVTLNdEqvdUZAMYvrS+BjMJqcp8HKv/dgJWb83XS16Pv0Qc+mKqArfhHNfCDz5MAeUgFYRgAQAogq8wp9rBl0EDtVyvAS89/C7/x678Gj8k/SBGsCYJMQEmQz0ZDKjMMKhhILC2uiCSgUdeezUwi2Zplz555GYPPPvsMJibGUShsID+SE+lMqXSlSeC1BFsCABg38K0BAOrjrUfCIEqrJQomtMJqaDalysjLqXNc55ip99vQXtFqaVWjviSsfFPDaDX9ej/o1q5menTRZzLOqjxb2klHgKQ66VP903GodyRVXEEMvt6CABYI2CrhsL+j0SFpcfzMtjj5duTzmIhrNUU5nIpjGL2mGCwpMY80aX63LAntC6xt4/rAALb3I9VRWifqc6wngtCojbFhr1Ugqzxcj3hcDEYD7VksnWVMJ59YHKE4TA8vQ/e7G+vZ29ddew1NX2/NH9UHYuBhAIgrx1W0y0wLo+PKAGDA2aPaR4EOPV8FYAjC9gAAzh/OAwJqQjcOtEXfJz7xCTz68CPYvXu3VBgsddbxyCLJYH1zA9MzM8LWIADwEx/5SUmKZmbnyMUUFkBuZER1qkJ91vNTXaitv1hAZfi132lOXk+CE32NAgAWjOjX/0t7TkrpGk2Rp+VSaZw5eQrf/70fwr4981hfXYPnxJHN5bFeLuO3/93vYWbPLpRrFUxNjyHhdlDaWN4WANC99VpWnC2GiXkDrcKaq/u2BOCaLuqVAACpv1wnCQC0kMyPIqyxFVwDX/ry00L7Z1LCrhY9gLefhm73Tyb2lknFPYv7l8RCIuWJCZhGAIB/I1DN54+NjYn3k32PazoZ8+Tt4t7B9xq2f8uIMnuDTT6ssa2A2kbKoq1l+VzVfSttWtv0RdlbkrFSAiZtWB1slKqyBhNI6T4vpmCwSkCjjCsLahptuXwjjbs3iboeHlEGgHFxF5mG2Y/S2YwUEMI2jVxDYYVxL2Us4qfT4jNEWnsm5eHmfTPIuBWksA4vuIC8W0BYPo+MX0HHWQNiAdBOoNNOINYmLZ9rnpozc9/gflurVWStJatPwe4Yvv3qCaxXmLdmUC6W8OB992JiLIc4yGQjhbyJ0bEcCuUSTp+9iJGxOayuN5Af3YVEchx33HUfMtPTQDIHxHJo1eNotBIyduk9gFYBjlvAay9+EZsrryHtNUSSJEhLSxrhyXFWQxcX1wKcPL8oSWq5sIz3PXEv2s0GpibmkR+/Ge94+PuB9G604j7CTohkKkSjVkGn5SOZpAzARbtRE9+mzPgIVs+fxuSuaaxcOI3PfuaTeOnF5zCSz2B8LI9Ske14K8gQrPdiiLXZXpP0f5qpaUyjc5KJuyNdZKRFpJtErRYgkUjjvnsfwGPvfA+yY7NiqMdAMGxQ1uYBNP5tBihsUuY5omPUrpNRiSXjDl4PytDtLmDHzeD+K2xNlRfyT2TiOgQk6pzfWrSq1coCuKdyGcBjdauOC6dP4KVvv4Cvf+1piT+LpYK00CW49NGP/izmDt4PBGRBqEmmjcFYZOZe7CYSAjjbGJFjNQoQWABgu9h8WP77pgMANpTabpEbXKAGxQLD9s9hF+A/BgBgkHpvb7Y1hbIorTV9sagzgy8mFlYCwL8TieZGY5N4LTxufxVtcm8r/xYNtkEUJwMHpG2ZYZ1vi4UCRkdGZXHlu4u2xQzeI0eOyOfv278PM7M0OomJB0Ai7sKBgw99z/ehuFlCMkkKnvuWZgCwuh2lEA/S/qOV/2i12o7rNwoAsL4PfRVH02pEkp/roA5eEXyIljmB1Y015MWFlXSaAGGD/ZMd/IOPfRTVUlFQV9F1iymbVtI5runuSg07E418bgwLC4u4eOEycrlRjI1O4pVXDmPv/D588IMfxIWL5/H888/hppv249TpE7IYM1kc5mGwY/Ih10G1iIoU9+aSXh91PVYPAv3iw9LX+Z0sGQaTlhUg/diN1k1aUGnfI7NM6nuabNpULphMq8mqAAa2GkXDJEZUxvSPCTn18OwKQFpaNpdBMuWi2S6jRQqjOQcLDFqa56BEYquE1L5WnKANjY9BL0EGVldkc+2OF2MVZIIjBXishELvhzIjeL2UhsnzJxgo8odI14ZuCsnCQXdsGkmAyALor2E7CxAo0vasOn7pE9BL4nv3eQc5lE2wbJDd/X59EIBJi/tX3wEwIFrhjQbjeigBxidp/qQSgGjFzLIdxAhSxrmVACgAYCUAMrw69ItpwXNdrK2siUfLoUOHJLAplyqYYrJfrph+yw6mZ2dw/vx5/Lf/7H8Q3W46MyJBp1BnBRAitbcpWkxr7qhxvAGnIjvO1YAvO87BIRl0dJ3aCiyI2+4SkYShe5t5uK02ShubmJ2aRqvexI9++EeweOESpsYnhA7Keev5PqpBiD/91CdYIqKzIJqk/7cbcGMBYtswAN4GAHa6s1f3tzdGAtADADhvXD8NtOI4deosnn/hJZEzJY2ppdD/Iz44vKd2rbcAqo3LbJxmnyPtyFqhMEu5LllpWJTue7UAVzR5sPuz/bydruSwfdx+Ps+pu0cZhhjPnWu1spEIHnPdJtCqbf+0eEFvhI4YtRGYd+JkTQDNRohaM0SFTv9GRtDnFUCA15hwyvnoqn3FqdBHJkrWGgQAxAOAiXenI5ILdsthOzjuT7JexlyJI2icy3Ww1qipljwWw8b6Kub3zGDXVBpOsIK8uwG/tYARdwNB6SxymQABitrGrcPkPykgAFkACrgyuZcSPeqNinaXadBdnuzFHC5eWsexE6vIZiewubmCmw7MY2ZqFAmPHbPoaE99Pxl+LAa4ePXwcWSyY2gGHezesx9wfMztPYix6X2Ije4FOhkEDcomeD+YOlcQ90q4eOzrWDj7IpLxKnynjU5AHxMCFJTB1RHz8ri84eL46RUsLW+gVlzD7fsnMDs5ismpOWTHDuD2x38YiE+iDh8dMu2STe044I+hskGj4zZSvod4KiHdETrtBn7rN/81vvqVL2FudlKADXToidBBJk3Ke0cABBHH0wxWJBlq1BvS0I+FECeBSq2JRDIrMpFYPInbbr0TT7zrPZi96Ta5d61qXQpAHGvKROG4U1kOWR/0telR/C3b2e7xLHwQfGCcpHEJDQ17bAA1HxbPF/5dKCxkH4p9pPgQeMkMOmwpKF5egCNtBjto16sKhkxPINhcFUnAn338T3D02KtyrWgaGLYc/PRP/zdIjUwjrNe7AADnmuv73d/ZziKDJn88Ji2sXMkMthNlGAPuPxAAYPslamcAgDHJzhDAsAtwNQAAL/SbJQGwCzsTaNFqmgq7Bvta+RMzP+lfqU6W1miGz+eg4YYigYrnSbWHPdMt0nQ1EgC+3pr/DW5InBzSBzyR6OpWeDw0TpqbnRNE1QIANAPkYCYDgM+/6eBN4gEgLIEgxEgmh43VDfzg9/+QILt01221uDC8dU0AowBANPm319k11PGtED7Rh19F9fLqQqnes2zlIQqeDQI/wwKHq/lM7pFt0+rMc0mc002BjvbcGJ7+iy/gN3/j34h+LJXypVWZjCcz1lmdlODKaMRXVzfgJzM4d+6iVJDZdo496Dnmn3zq3bLpfOtb38Tu3XMCAuzevesKjfvVHHfkSukOYc29ImZHtjODLs49j4zBRLPL9pANRjXH1GLzPKXFnfmP72e8qiKJsERZ3YCTiZdsfOZ37B6gNHDS2rRCQ3p+LpfByGge6WwC2fEE2rFmn4FVVx5kqlTRa3JlQKrggw34pA862UcJVtDUDVuNNkUM0NPPSztXov9a/ekCWnFlLingqN0eokmwamODLgruJrjm8TN77CgFQTQAFRaCIOimf7DRpNr1k5TDvscV1fjeDJN7FZFMKX3Q2ohe28jRbVsfvR3syk4Rgz4bug5Y3W0TE1NpxOQeK7tC2BGmpZI0fezQf6UHALTCuJgAVsrqAcCAne0jq5UqMukMli4vyb2Ym9sloAD1liXSnZOUv7Hyk5ZA+l/88q9gcXVZgleaCbJyRBBgbHwC1VpD2uTm8yPSq1vPsTMAACiY9dcFAAyO2y6AbdosRjXD9k7yvjRrdXSaIWYmJvEv/+dfxr//gz/CSCaLSrEkiUdudASlahUHbr0V/9fv/Daq7F2dIAtiDeOjGTRrhbcBgGufGlf9ijcaALBJImnpzz77HC5eWpQENuVnRB5AEIgg7iBTjvPWms+xHS1/lj7tQSDPFWYYB5jIp3oApgVeZQ010s2dLoYUWLqxYKQSbkDhYRK3q9nH7TGJGVsXxNYkaxAAYDcYAgByTIbCLz7FNH2NsQUgX9NBrdZAtR4ipNO/JFgmwY+0lOsHju1KqedohHfqqxFZwrcCAJj0WwCA1P9cPi/7EmVlrquMQibqjA/IyCBLgHKner2Ke+66VSrn7cpFjCY24TXOYtTbQKx+EWm/jRqF/YKiastqsqwsc8GyIlpt3nMtVoRBWzqjZDI5tNopfPrT38D4+CzKZfoUzeHAgV1iHEgWndLiKCXQFq9ci59/4TlMTk1gdCwPJ5FGteVjatdtmJ2/E05uN9DOIGiTzRDCiVE/X8L6pcM4d+KbQLABnyaKQR0J0dHXkEwGqLc81Fq78aWvHIUTz+Li2VO4de8Ibto3g7GJcfi5XbjjiQ+jE59CpeUL1d5x6HvQRNIleOWg1ayjsLmO8V3TOPKtb+Df/savohVWkc+lkM8mkUzE0ApqCgI4TNabqFUqyKWzuv+ZBJzJv7TpizlwPB9JaZdYxe49B/GB7/wQ5m8/BFQDVCv0oslKPNEMtYAhbv4E1ZoBWmxp2/UJiq7oFgTg7kPmHLvSsHBhChPd7zreWIzh+7AQowpCZQII60QkjgwJ1JOHrkaSpAcBkmwLmkmhsbkOh/JDhHBGMti4cAZ//Me/j9XVRcRiSbz/Oz+M+x54rBvjxDjnaTTrKDOPgJGNx+3c64+3FPDonqHJh6PAnY3Ntorj3nQAYGtXYDPZI/3pbaQ0iAFKrLPD4/UCALbqAvDXYQJobx43A0Ute1VLpeTroNMJwF7fbFGlml4LAPA13Hj4ej6XbQD5d6FydXVW219Eblb2vWXxjVQcCQBoSzZfBixbf/F9lxYXsX/ffnG45S3ie1AWwOM4fvy4PO+WW2+RhUweYQuZZAqF9QKefNdT2LNrXjbavykMAKkGGdScoJZNuC0AMFjJsvvlVUdK2zwxmlzZ+7rlQhExI7vRz7Sv5xoasAUgEXf29g1DaQOYz6bQDpqC3P93v/RLohvjujZKWjE1XR2IjpKbtSSIcVcqMhsbRSwtriIW85BO5VAu16SCOTs7i/MXzuGxxx7Bvn178fnPfxb79s9jcfGy0LFu5NHHALCLlMwRfVet8illPQrW9IErkfvN1zGg5CbGBExpyNRHkgHBqn4v2eb7C1PDfq75HJtSymcbsz8xvWtznWgLJZEtj5LpOKZ25+BndH7bylW0mrRd4mTOTpJLKxmQVnumLy3BCFmzfLo58z+aN6lZoToDkErnoB26cOMJ3UBNFcl2KNAKvtL1tT0gJfsaLNoEn4ZrNkAV1oA2i1CwhBT/sCWUSzIx/j/23gTKtrSsEtz33nPnOcYXb55fjiSQSQoKCAKFWkwCQiNqWw5VaLssWZatXbpse3Vja1mWZXcvnLqrpe3uqnYpkCIqAplMmQkJSZLz9DLzzTEPdx7Ouef02t/3/+eeuC8i7nvxMqmkzPtWrIgXccf//MP37W9/ezNBJWrPMZReVukNZYXAKErLBYseKJtr9HpWRYJs+a/lOFz9LLoaACDK8LDX3Q/6mJ4tiMaBrf5vBQDYFgCKAKoGgAUAeM1drVgMfAHYqGhfLJbk2pH+zB7M5eVVFEsVAQF6nodf+/VfF2EjeqBTwIi0TFIvnWQKPTpe9PuYm96LZ849h8nJSTM7owDAMO1XEdrd3y4HpMY/V/QxsW0AANmLWYViBYjfBwHe8/Z3opzNY315Rf4/MTEh9Nx6p40f/6mfxo//9E+iwValJAXeupiaqqC5vvASADD+kuz6Hi80AMCqNSn/jWYH9957n1hdsjAh08a05nG/5s2ypyxNl7/jvvbss89K8s+WGkufZ/zDmJJtNQTU7B4qz2pFPiOuDNsNkAVIo62h9tx5PhgANum3jMDo2pF2NYkfpQFMklyeM8IEkz3VnHuk9IMe60zOaJU2ED0Xl/T7OAFogppkfJuzQez+2BbGNono/qCJcEh75vgKs2moIrZVC4CegTHZowgAkF7NG7VkyEjQ/ZSWpApWN9sttfzOOjhx7CDigw2k/RXMlbsI6k+gGF9Gon8JTsxH18/BjymDIzyX4qpV4IPVZSb/CqRKMStGujhdCOIol+Zwxye+iGw2j3pzHtddfwC33HIC3V4DbK0LBjGUCpNYvLSKiYkpaTVvNJbx7HOPYXIyh1x5Al1UkMztw8TMCVRnTyBT3IcgTntvT3QAUok6es2LeO6Je9FtLCCJHny3g6xQzGvIF/podIBY+iZ8/q6nEEcFjz/8IF79ikPYM51DoZxFIjuB277vRzBIzqEXKyNIpOEPukgmAgQsUlD0jyKxmST+4Hc+ggfu/xqSDudDV5L/SjmHcjEj+2Cv15Tkn2KBjNncHhcSKXx6GvY9rf4z+Wd1fb3Wxjve9T7c9tq3yLj1mi7S+SoQS6G+sYZUmldMxYYTjD98zWs43tSkcXt0oQjrDmEDmv4uQMKIDUohxSTzm3lq+r6s3bPqLwk1RUWUY314AWOMBBwyEQKyDih4GEec1oLGHaKxtoRitQCv20A8NhChwL/8qztw+OjNeM8Pf1Co/v0urR3TaDYa8ppM/i3AN1oADHMwsTfezMi1943mitsC4NfmAqCb4LXctgYAhqHRzgwA49G7gwzzCwkA3P/gt15wG0Ab+DFAt/6y9hDRyrz2UPN+obqsQWotLV8WlmxoQ7EZazUxzgaQj2UwyNe3iLY9DORviYSp/Gcl2Wdixvc3f+kSjh8/LvZSnKF8bLfTEQDgqaeelh63U9edQrFcgOf2kSRax57odh83XX+j6AB0Oqz+JRFPZhDjphNPwZUOqTgGMWOFxx7osAI7nInRxHa7+Rmt38mi0ZMsQknWTE7oPgbRF0Td9EkL5WgHBso4YjBfT3yoo72xxupPDnRTwbysIq+kH8Pi2NmGb9zatIySKOXfBiGy8UUcHrZ6ru0YCOM+uwy1MAB00NutJqolgkEBOq26+LQG3Ta+eNdduOPjH8fS4gKmpyZljrH/nXS6VrslSR0pcgrHxvHsM2eRzRYlwNjYaKBYKMn64LxcWVnGy19+C06cPIa/+7u/xcRERZBye9v8nsd8ArNF2Ur/5g3WCPgxQDRezJur3FqtlioJUWbTHmADNhUK095G3oe92aw2cQ3bCpLdebUCQ0VldfNQUUEVbpIqB1uAktQQMYr50gdPsb4E4kkfMaeH6dkqpmemRaxI91vtTR6q4+vv5DVDhWcdNfb/M8nm44QOSz905eFJQEy7uCEDQAX45B+rRNQYTpYQDPgcrLzwWqggk1rucJA1ELRBpTwupMrQWqcjGgihbgJYaWKFXCeYtmAwKKC3tBmbkC1ACp2+5lBnZqvzzAABowDA88IAGFlBIwwEywDYGgBwMT3D/k+OyZBlonNRFblZfeL/qYlBC8ahBgABNlpFMtDoSjDGMaAgYC7LPdyXuUR67J65fVhcWhEv5Q/93M9JhYzU/myuiGaLwoFFdLo9OKmkaAZwPbKPkxUvBaft+A5t46ymwrcbANiU/MscUYaM3Y8infQSIPoebfyASqmMj/zGb+JLn7sTiSAmugDCvHMS6A88/Ns/+F9w6qYbgZSDVCaFTqcBJz5APOipDSC/RAlbk6IXjQggBui2mqHwZyhkZ2ztLq8gb94Xt9LGGHfmPJ9/f2EBAKqqs88/Jur/9933TbTaPZRKFTQECEhre5pUCbXiz/m+sbEhXzx3CIA9/PDDAhbdeOONYbWeAMBGvSZ7FxNTO872XOA+b5XAdxovvobd6+13GzNfCQCg2YMen9Era3+2saXs7+Yz8v1YkedMhjGlC0+o/1Zfhfsq9w+OC9lcacRjLD4FaLV66HYIFFC0JSnxnAIA6h7A/V2+zL4/nH/2QGKSrnsd40V+cWcz272u4yiOSxFAWuQ6DoqloiT/BFyUhZECfNXa6fd5jtDxwcFGrYZ+r4/JCa2CO0EN0+U+ju5Norv2FFLBOtBdg9d3Mb/SBeJpsdxlZZvuH7E4gWUW1zgmPRUwTqpLUSZdgONkpA1rsroPDz3wnMTIFy49IQDA7bffjHarJoBuKplFvztAuVRFvbYhSXallBOLwAvnzmB6zz5kK3NouQnEUhVMzh3HxJ6TSOemEJBtQfHboAUMNvDsE/eguXYWMa8BuB3kCeb21pBIbiCZqWBxtYpGq4yv3vsYOs0Grj8xiX17ioglfMTSZbz+rT+OeP4AvMQk/ASZLF1kUnEE/Q6cjIOzTz2B//vP/wzLixfhuR0kYrTu62Hf3mluiYjHOR96osvDWCTw1eqOTE2JZhnD0VZTtCHozlBEOlvCh37uX8IPqJnBtoqUtAHEYqTZM+7zkUiyUKKFRWHNUCuNIqu+unI4POAicb1VoJFYhnHSZewR1QuwRRWxkRbav1YVWPC0i4VFDT/JHEBzBJ6xBADCxSROTtpegmwS3dUlZEo5kYfYWLiATLaAP/vYX+BffOjnRUOhvr4uMRj3DnnLpohrf96qQMdCi+hpsBAUYWLafWRc/nuNDAC7NV0bCHAtB8I4CpOlZkWTmpD+Jz0UYalOA1zzX3sfWzlnCwDFWlqdtmzapNf+f+R37wAAIABJREFU5Sc/DpcoWMRLyL4fewHsgbrbzygJgFFTtQIyIfpDXWcRANME1SZz1m7MVsai1DMm8hQC5CST4FKSDNPjYir7Ntjk8xJUsGMXHTf9Wam9NoFhpY2PJVBx6eJF7N27VxIXJjkcR/qPrq9v4PTp0wIAHDx0ENOzUxLcs8riux5yVJKOO3jX29+FbofVKe4eKcQSGQzY80MKGS1VuIqofi492CNByRUqK10pAMCn51hZIUauONuvxwBwq9tIrrCpZ17OWx56AUljwx42Qf7NIRtVBN0e3xqqhW83v0Yr/PZa2oPVgknRzcPOJ0kcduj1H4rvbL3+t0qhVTF+eBMQgAme2cBUZIUbLQ93IvQx/PQ/+wlUSgUsLy4gl0khk04JPU82N/Z7OUm0Wx3ksgU0G11cuDAv9nFMjukKsEbP1WxWxvbixYu49dZX4qabbsQdf/1JmX/dXlf+LoGAq4I0itozoTW3EVEYEzNtEiDafo3vvD9eJjgfeSINohQM4o3XiwenoMMufZW0F836futDI3ZHtrpivsv1ZBIua32AZEoVbJmoT05WUZ0oI5VOSmJMi0HH4fUyQZmxleOpqUk5wcGM9H7rQaOVFkWgaa8XiA6AAJcECkQZWtF69dwm9q8BQGRGmB915KmaS7HGjY2aATqHQqN0L4jL+9eNW8EY06tnEjtLt3UMkMXA1VrLUleAlE2pnsshqrZcds1YgVUd0dFbpOq0y819RxFAO+223MvMu4kNUKnmxd1BbQ1Jr7TWiK6wJTjWnTbnN4FWgjQpXLywqI4LpCxKa1hK5tAyhfxm5qTiyQ5S8aoHbSUzeNXtr8brXv96OQM3anUZo0wmJ6rMIkUaeZ/KAjEhVOT3WyWLo5WJy0Z5jNaIBmS7vXHv1asgfby2kmhYKuJtQRYOJ8fARy7N1iQyJVL4wufvwi/+wr/E/gP78NzZs7j/oYfQZ++qQC8+nEQgIoADVnyY/A/6qkVt1qqMrbCDrrUJYnTlqAuAfVae3zZJNtCeAQu5ZNhzRM0VrTTZmEX3BoIVo7PehsVjwNHdXo5dPO7aAQCrCKq8JIJbQvkVcIyU9QQSqSy++IUvY3FpDQM/hmymIOKtrPSlk7R3cyVO4hjed9994jDDhG9xcVEE/XiO0E5zampKCilkSkrlnsk/dW+ia2SEaWcD+O2G5nKA5soHUa6uqR/INTfcLJtA83voAiNZhgJ4nBe67rjve0L5t0w0JtECRBs9kGSKySLQZeW/R9tZ0qq5Z6v7CtXeh9Zrdl6Nfo/Ow2Fx0DJ0LIYRghhSijeABlvKWDzLZgRo0eIthWHJSCJ4Q3A8AR8UFYYICS8tLCOfLuJlN5xCOt5BPFjFyeNFHD86gTh6xvs3K61BAe0+A3UwIqWdxQsm8M36KlqtdfR7DQQBLSNZoCMTTQedzLmkk8faUg9PPvaEJOPlUgrveNtbUd/YwNpaTdgKqUwM7W4N/X4Dc7N70G366DfiWJ13kXRI/y+i3t1AppRHawDkJw7g+KnvAuIzCAK2ziaAQQOnH/0imutn4FAY0O8hn0yj3V6Fk23B86muP4t4Ygof/8RnMFEtY3Y2i2JRz24/lscrb/tBpAoHkJs9CSQoWtmSdkIEXTz1yLfwp3/0UWFuLl66gIy0lNVxYN8e6X2vVsvC1myb3InFHQFaNtaRy1ITgqAAWaAJLK/WkCtU8U++/x24/bvfgMDjjFP7YP5dL6wm2WRZBPGeauDwJuGwzr/oz8P4ShsqI0EdYkZTKswDTTYRzePsihqdhcJrFLtdjRC0iGjOPgHyydz01HFJ5p0CZAxuA89Fr0+QhHGRshaUbRPRz9gy/h7de83n3WbZb3W+bgLBr50BcOUbzgtxz3EAgE2KZX6YYGITQmoTOEuttRPJbMoyOVllpy8j1Vpd3bj5/49/6g70GBxvAQA8X581CgDwkOHBYj8LJ5sFADTo1slnE3L73R5OBAZ4AFEIkP7oshUZAMC+3yhixOdjYhQugJH+EjkARGRKq342aSUljiKAExOTSsEVKq6HTJoAwDqeOf2sAACHjhzC5HRVgw0DAGRTaWEDWAAgFk8qAOBkmI5gEEvCCxLCAFBatQnQIgM+Lqi0d32hAACb/G9KdCOBrH1/fPcOVeylYKrXzwI5VqRx5wBAk7mdbtsl8fY9jAJU9n1cyRhaSvQoC2D0+B5OoOHeG76+sVix89ZWoI17vKhsf+qOT+Cv/uI/CdWsWipgdXkRc3tmUGNvJa1fSJtnYE6V2HYfS0trIjLERGZxfhknjp/E2tq6bNKlQhGXLl3EzMwM3vTmN+KbDz4g/X8EBhggMHgjs4A97NI7ba+bqfaGgIp8KAJQ+v2Fuo1ej+j6Dlih7Xrg91F12Oh+IO8wYiEZfa9EqFnBYVElk0mhWMqhXC6iOllGoZRDs1VDms4BKfZRuuj2O9I3TtVkiiW5LsPm4dzVPcXsQQIwUHxwqHwtYjmmYq9ARViA3XIIGUB3uz1J/kV5OwJ0Ck2UYIS5NvZKqGuGukfw8OV+J5ZFdEWgAJRUgVz0e6TuUafA7qmqzM37cZzFOtUwJy5/c8Na8W7Toe1tAIevtuM6jFFMKoNsjjRWXz6T9I4SuvFV/I9JPsfPAgBMaC5dXFT6csJU5+IJofmfOnU9VlY2cO7cReTyJczu2YvrbrgJ199wEw4fPopOr4dWu41SqSQJD+3vmCTZ4Cc6RlsBALtZI+P2oWsRQdVg0D6DClgKCBAFAAgEshrusqc2jnyGHt09LCws4i1vehP2zs3hlbfdit/8nz4C9m/2B2TXsJTpIsu+124DCQEA1O1C+nnjBFdse5Csgt0MzWWPsen51QEAHtwe19YQALBq11sBAM/Xe31ePrByla5x/70cAGA1kpU/amQwUaUK+efv/CJ6ffYn8xXZMpVBt90Rii/PKgFaggAUOObPjLNo+0cQ4MiRI5idnQ2rdIx9CAp0et1QJHV0PK50/YxbHzvGBqa9TNaByYtYex+wes/qpST4qnpu91btuTd2lhYAEIBY9319Hq3SM2EjYOJ6ZKKx953nNM9U41giKu+GgbWLCaHgnRZQQgtPAhkyJfS6MvFnm4WwLJjsScHBas4kAC+hNn1+E71+Gz2KEza7KGerOHn4AOCuYoau1P5FHDo8gcOHDyFGGn9qBkGPDKCB2r8RAGdLrQDPFIvrIXDbiKXj8FsbaDRX0Witol5fFX0QigISgFhZ2MATjz6Kg/urcHt1vOH1r0FKeuR9OXuDeBdpFo0dF/1OD1lnAolBFc3lFC6ev4TDx6qIpbpwcjG06byQKqE8eQLl6vUoTh0TgBuDFpbOPYCLZ7+FpF+DQwAgRY/5Bvx4XZ1w/CkEKOILX7gXfa+H4yfnkMk6KJcqGAxo7ZrGW3/sF4BYGX6rj3gug3a7jq/dfSe+8sXPS2z27OknMDs1gWZ9XdojThw/ismpKr714LdESHZiehqLKyvoU1smlZb2y3qNuk0EKR202n288tZX481veRsKpSnEUnkMehxPawcZZeKphXEQd+W7zM+IPo/9WUwpwvjMFtv0eWS3N22Lm/kvw8k4LCDr3LbrLYwDI3H9drmojcFtIVdyOBafBz5qGw11wAhZoEYzJ5LPDd+NCZZsuBnGntvHny8BAEY0Ty74LgAAmVjxWAgAkE5EtUoGQp+583NYa9UvAwA2AQzX4DNuA3c7CYnGcfKEF1XsKDZ7kFt2gH0PfCwPI2sdIQdPpyMsAEGcIgBA9LG2GkCq2vY3Kqv25fm15zYmP6+vrQsVhxQ5Tm72sRNJtgDAs888J0HkwcMHJdGQ/itu4t4AGfbqIoZ3vu2dGqA76f8iAQBJNKgSSwDAtBhYAMAma+PPxPEAQPQ5ttq0rIDkdq+5U4BxVQDACMXQvi+uJzvvhiInygIQ7Je0OgT4mZ/6CaSpEuv14HuuOAbIe6NAZ6+PJIM1n1S+AZqNDlZXNgQASCZScoidP39BKjv79u7FxQsXpap85OgRzO3fi+eeexaVahmdbld9zycmpFLNDZ9U5vDGat2mvXbzgTL+el39PUavWTSRp+iM1x+EAMAQRR7SwcYDPGxBGFIuWdEhGy9XyIqF4ImTTPzaoLgTaY7ZPINb0mIHamGVSQulsu9S3VjHSmxLJehie1BXgFNhEsWM7ojA8wawHIOdRPekURBDAjkTmdogVVotGIyJfogGerlcHrkMHUUgbUj0u+dziUCgaU/i01j0nYkzb98JAACDtFyOtEgGtkY8igCAZVoIvZUirVlxfyJQtrS4qurGThpu30e+UMLy8gp++b/9VZw5cw5rqzXM7tmHg4eOihVadYKU0phQY3njteTYk90Vag+MVIuvNIEZtyLGJTgvNADAcSzk8ui223B7rohW9bt93HXXXfiVX/5lHNi/H7/zu/8GR0+eEuXmZofCWin0uk3k0nHAbb8EAIy7yNfw9+cbALD2YzxPCG6xF5misvfcex9S6Rz6ri/riPZinVYbGdJ7TfDOuIrsRrapWR2mm2++GdPT01IcIeuSeyRjKoIDlxbmcezE8RD+sftVNFYddWG5hqG67KFSo6QdnDlHmT+JArs/EIarxp36MGlLE8aW0fIwyC1ZWPamoJayhgL2/ceT0iJEIXbKJPD7YEAAwDiWyOuOQYB3+MCS5Bl2puzfBngmM5QVZib8tPsTm1xhxRjOqskDeH76LhmrKbR7NdQaG+qGEk9jojiBvdNVVPIDFLNt/MNn/gyd9gJedvMNmNtzELe87HWY3n8Cbr0tYJG2IRrgQdpE+WGNCC9/Jkggdxkg8PoC1sbh46nHHkGrtoRgUMPpp76J60/uR7mURqu5gWIxi/WNJeQLKWSzCcxfnMfUxF6kE2W47SSeeuI0JiaymJgpwo114DssjOXQdrOYmr4RBw7cAKdQAbwWgs4lPHj/5+GgifiAQAJj9h68oAFvQNB7Gq6XxdNPn8UTTz2OV7/mZlBTnGB5IlHE2noc3/26t6Nw9BZ4tQ6cYh6f+fu/xX33fBmdRg1rq0viYLCydBHpJPWa8jiwfw7rG6solUsilNrp95HkOUz2CEFQHyjmS+h1XdHWePNbfgCve8NbMfBioi3DVgARVRSILVJmsm0fMR8+k/9IEWwTCCALSR85qt9jLpZaDcoc3xqEHXf+2AUSXbt2yvKx1oXNFvRsAYcMTv1S/bboeRmNxTeDCi8BAJdtB+MYAGNbAOyF34YBoIuatpJUS05pP1GSqHAf33jwATzx3GkMhD44rLKNJtLXumnz+ZiQR50AZNIwuRbK5zDYHX0tPtb27vNnTi4eTjyAWFWL2gDa920nIF8zCgCMAihcNAQAxEPaqD0TAFiYX8DM9LSx8iIVkoJSrlAnKUB49sw5lMtlYQAUy3kJvJn0882knaR8JwDA4JQUsu80BoBcj5HEZqsFzk3JAgCWPRHdcOz12n7+jAcA7HOMPu9oYmUBH/ta9u87UQyvFADYTied2xlp4dH5G65nsVrRFgDSxP7jn38Mf/upO5By4igX8tigR2+eFmgxEQakp6/bY9Ci5+65sxfheSxLaJU5RYAAMUkA06m0rIn5hXlUJqs4duyoCAIm0ymZ7/MLC/I9k02j7+oGHW7q0R54Qx9+oRkA9tCw4xSuT9GdZXvAsIVHxO1Mm4BtBbKPHz2k5IDqqZMCaf+sXJINQFVdxjBOKgHP62NmzzT27p0T60AGLi6VzhN06XDQ7jYFGFCXELUkZCLKxImBJCvoZACkM2kBUuX3xrVEbYijEk6X7V6hCI6dh9HPwIN94JKqzH5JVrMJCql2ggIBZEjRScCFSy9h2vYwqBdrQe5dLtYbqygU1RbKuguo6CDFdez62io4eHEwANIZ7tEUoWJgrQAAWzu0oquMIrHmiydlPKirsr5WMxaLnN8BSuWqMGl+7V//91jf2EA6lZVkh/ZKrH62u10R/SOQQgvJeqMhIHK1OiFK2vbsi169KwUAxp3f4yjOLzQAQACL/f/dVkcspcgCKBVKeOc73oFep4s9e2bxZ//Xx1BvU/wvKQAABTb7pMg6AWJe5yUA4FoDoB0ef60AgCxx2x5kkkgmBSEAkM3jni/djbPnLkksQgV3MgC413APoX930lE9IrE6Nvsv/89KP+NPa99lQUeuTRZguI727t+niek2lcRxCci4v48detsCYCrjjG+HooTcW/UZRJjYci1UnVmtVMVphJ+AgK7a6jHBH1CJfhBHs8UYky0BEtZJwYnjqwm50qR3e+M+bwtP9my0tn8UU+N5zpg9yg4IJXON/g7zcu6XzW5dAAC+x0K+hJnqFGYqecS8VZRzHTz68GfRql8QZw8BTbPTmKzux/e98fuRyxTFClQyZgIB/GI+wXHKZA0bwbTpsTWCIr8MUgYuMrkkemsXxVYP/gYee/BLiAUN+F4Da2sLmJ1hMcJFPBag3e6gVKhI33wscNCoNVVs++gBtPs1JHMZpHJVrG64SGf2oVjcg6NHTiLwu4jl+njgS59G2unB77eRjLNXnsA/rw/1K6bR6xOw6ePOOz+HN77p1eJGQAp7LJZFPn8APS+PV73uB4B0EQ88+C3c8defEvcuAhnLS5dQLWdR31iC4wxw6uQRBL6LtfVl7D+4HxfnF6U9amp2DmsbdfS8AaqVabRbbJ8I8CMf/DGcOHUjGvUuirP7hZlVZztAtmhmnan+i56MmTmiIRWdP5sZAnIumck1bFfderaNdjuF68pofpkgNSwqSBzCOWRaCKK5kz0P+RzR/JM/c+0z7+L52e12pGAavf+VFf/sZx62w2y3hv7RMwCuFQCQx1sqMANmzw37ts7NX8Sdd39JAACbaG3uo9v95jZ6QXkhrR1f6NU90AQpmkCFiUqErh9NJO1E5STkITQKANjJyM/B12NgbG9bAQBsAeD7sTQWPmZ1ZVUqrQy8iahS5d0KctCC8Py5C9IbRwAgX6QNiweHh4IfIJVwRAuAAAD3yO9UAECuSeQiRq+BXeQUAKSKLYNKO97RsX4hAQArGhKtqm4FEowDAJT1N0Q7LqP/j4oLWRaOReNDD2XS0GxvuhELCwZS6a+vr4p37E/+1z+GiUpJgi4K4rj9HlJE79sdsdUhAKBtIY7QmLudPry+WqTJ5zCUQbao8P9EpjcaNelFo0ATN+ellSXp1yTAxyWkPr4jrQu2avFtAgC2SqxkbhgVZlGcjVDjbTvAqBZIFBCwa5lMHVu5V00QVbVn8sjeSOojiBp/PCYsCbZOVCpl+bs3oIq1j1hCAUodJwaE2k9NoJ9JKcEFZS+pZR8pprLPME7i3rllG4vOJAt+2sPUUuX4fxpHJqmiwV5OobOaChQfKqJ3qhrNpD+VzAjlvdfpY3FxCefOnsPC8iVM7y1h7/5ZcYrg51VNjM2fZ+sg9cUBAGSyCQEALANABJYMAKBABsecokvSfIhGvY1mkxVKMsNyiDsMUB3cdPMteM97flho/flCWUTOOl0K+jkolssSzwqFkfZE3bb8TLcAr68A3migcaUAwLjgf1yCc+0AgN29hq0k0RYAzgexzCKLgoKSwlJL42UvuwUnjx/Hd3/Pa/CLH/4wWhQFJBvJ85Av5BCnCrffEwBANQC04vdSC8C4K351f38+AADLRhLytjinWNcQapck8YlPfkrWCOn/rudLUtJoNFHI54WpRkEzK0LGfY7FFf7fOiLJHEopuMx1wb9zXlOYlm0AYTg/ogXAkXghNQB03TJZZ/vQQABbFmOUIq/aSlYLQvZbW3kVkRACvazAalU98CnaSheqNAY+z42B0P67XQKEOvNtrV8wABFaMy1gV3fJI/dWDQ97TvB9U2uGST9ZZynj8MPzZkj71yq9nh8BKJXXbjfR7DXR9XoYBDGUiiXsnZ7BVCWDbKKJC89+HV73DDqNiwi8NpLULxikMD0xJ2LDlcoEpqdnpOWV7MGJyWk4pSpAzZA+094kBgG1qxwEbDmjdZ6TEuan124jVUwB9Xkg0US/9iy+ds+nMXBXMFFhO6yxBu55yOcLEiuz954OMJl0Fvfd+yCuu/569P0maImbyZfRbPI1ywj8NA4ePCICfJVqEt/8xheRywRGpC+OhJy7FAV2EI9X0euTtZfDpz/9KXzPa18p1n08VDtt6g5lMTF1BMeuvw1OtoJ//9E/RJfxlh/H4vw88ln29C8ikfBw/XVHEIvRnYlU/wQWlxZx9NhJrG7U0Gh1UZ6YwspqDVNT+7Cy0sEv/dK/RqFYFrA5V53FoN01GhGqcK9xm96GdrJW7HEoChmdRtFWpWgLy0hUHmF0js/VhiDd8N1EPYDsWRVN4uMsLHQ6wixl0m+ZQVrwszoww+LxaK6lzzmuxfSlFoBtt5DnQwOAwS8RS26SRO7IAGAg1Ox18PFP/zVcCmYZz+xoID5acdv1PhdhF/AgsagRKxKiQjvS2jA6ERmsWSqZ/ZmoNPvxeaBttlrZLHjH5H50Ug4XAg9L7V8RCzAjjkcLs4lqVSiiBACy9JAWxc84CABcOH9RVHEJAOQKZA940vdPFgCBAAZbBAB4qNBj+sXOABjF43a6ztGEW1NVFdSxwJEcjCNijNs/33gGwFaPjT5/lGJo5020GrFTAC69d2Ef0vCVwq10m+Q/7BUMe/GGlAlB6AUIEPNgqfgP3L4AAH/yRx/F3V/6ovSblYsFNOo1UdymCrPY7LAaHJcRxfLyGuq1JjKpHJrNllrqIS5e5/yZdEwyV5rtJvbu2yu9mgzIpqenROiT857sBElsRbneHEA2SJMPvxn8uJb1vd1j7b4SnTfhvuIzURXuTNhfGrIDjMuABXps8h8FBSS4i8fh9vqa+Jp2In2MJukqiOXIGFD3hPdjRX92dgZT01VQPD6eUJaRJKFqpqMCdCKWSpEeigU6QrVMpiiIoz2nFIxyB/0tAIAhjBSdf/az6PtiAOMghbQIBWn7gwoTxmOOJPv8ns8VBBjaWK/j0qUFXLq4gAY93GNxOJkYap1FnLjuiDiWsLqtAbe+vjAVRlwPorNc77X7rujnQwMgm2MLAIVaKWBGwaEoA0CZIRwLCgCSBUB6PwXMyIhIZQpwUgV0+h7e//4P4OTJ6+Rv6XQW7U5fWDW00kym0zKupAXzmknlz/eVJUEK8TUAAOMS/LF/Hx+3bbssraWT7QjdSgOAZ630eg98ZBnQ+wHu/vLd+O3/+XewurqCj/7h/4Ybb74J8VRakn+XoLwTR9qJwe01QZ1zqwHwEgDw/O+Q1woAsHARZQCInkkEAFjfqOPvP/M5YcnQAYB0ZAIAFCXleUF4mC5Gdr+ghgwDfd7ICBi2tQ3BbcvIYjzJVimpn0cKNqN73k6jNo4hM27ExaGctH/Gtp5r9n11YpFzxTD0RA9CRADlsFEGgMFZxUSVfvVx0srV4q7TJQBAJpiKhPJw0FzdAr6qHcOWgfEJznafQh8bgo2GhcHqPxlnPLcIbohYmyk0RJOzGD93l5aodXQphilytzFMVCvYt2cGlTzNC9dx7xf+CtV8C6lYA0G/iUnaEdd7yKSyEsfyPMzmstIGwLmUzuSQzhUQT2Zx7NRNSKQKQKoIOHlALPqSIG46cGlnXMXy+XMoF5KAt45e5zy+8Ln/DyeOFNHvLqPbrEkLku/FkcsXBawoT+TQ92tIOml89e6HcPLE9UhnIGcpz2sCME68iEQ8g6STFb2ebC6GCxdOI1+gFSwtXMmC80WMLh5PYeDn4A1SyGVLuOuuO3HixAGUShkBSXh2rKx0UZ06iFM3fhfOzq/hbz7zOSTTBawsrqPdbGJAoDPuolLN4uDBWRE+rNUpmuni8LFjOP3MGZSr0+j0BlhYWsMrb/0u1Bp9/NiP/iy6vQAzB47wwEV9vSH6MxRj5HhSoFausuzzWhiSE1cCTzpIsEF0VAjWSqAODwcCdXpcRw8MFlD1eeVmv0XYOPIQUfCToCPUlpDAgAm8y1mzNQDOeclCK7+spZ99Po4/9weyEDefccP5bIsfYZ9juAzGAQLD9bLV+Rn93fPkAjBum3nh/n4lFMLRBDn6f/bzy22HFgAinXYzsS0A3FAoZvqXn/ok+r4riC+f11K57SZ/rZ88nATmiawdIC8iK5mWAbDd6/D9SPXd0cBbqPhsZfA8LC8vXwYAaMDIhUdKr6l+jiwI+1oMBLm5cILTDoaHUb1elyRLyF0MGqnsn6ESrCsV3pWVFVy8cEnscaIAACv/TP755XZ7IgLIQ+U7QQMgSvcfLWbauWYFlTYlaFRRp/1hRANA9qERQGf7OTQeAIgm9VsBUjtd43HBt64b2dLCt3glyf8wnWYsoRYq8rmNQq+8T1JTBASgDU4R6ytL8Nwefu1XfwW+qaZJnx0CYZiQbcJqAJMdnvV0kFhZWcPayjo818fcHBkpHuobNRQKRZmbBKXIIFhbXxVNChsksGfT81Vtn0msvj17gGzefK98K97dTjAqyhl9Fqlxi8Xb0IlDKhuGDRANDqOgj62i8zO12g0B4Dge9LFVyjifj2PLxFq/M4CTPUEYA75UsTrdFmZmKyiV85iYqKJUKhpfaxUWJDuI1ksCAvA6ZTKiGUB7P84BJpOqtbBVFmfrRZvbm7RdVUc9Dgdel+Z2ulcJGBLa9BAYjeG5Z54T5xHS3ulrn05npB2En7fntdCPN3Do6F4cOHBAAApNbDWg4J6lVoRbv78XEwAgSXlEA0BBWV5LtgVorz8dAJaX1sSCi/oqtFpK5atwUjn85E/+lGi2EBjgGmKvM6syHFOCZd7Al6oak1tbIeS8U5Gl3TMArjWBGaOBuuOi2xkAMBokVAj3BvB6LlJOSqizH/7FDwuIffHiBXzhS3fCSaeg3UaaTPX7PWTSCXjdJtLxwUsAwO62vit61LUDAHSSUdcS6WEXejrjn7SIAD700GN4/Imn1VPcC5BLTp+SAAAgAElEQVRMZeQ8kUSLosqJBAYexTeTkvgztqIGgOhkiLo52ZF+aN/KZJF/497SaDYlUd0qgbiiD7/FurvSx9kTjYJsoWir6PHQUjTiG2FEepX0ZhKv0HovJqyXmLCM1Oeetuv8IghAxhELTPJshgEvjjJQhxllD/Kxuz1Fw3RQ9jqJjTOqk8W3y/NcQEphMmj7qy2wCDDguWiurehZ5zjoep7Q1Pfum8W+uUkk0cShPWl8/St3wG+dQ9BbhtdeRzmfg0/xW597aELaWIvFgjjeMJ/gXEnn8uIe0R8kkCtOolSdQ644jUx+EqlMCT6hQZdtWQVgkJQYuVNfQnbKwfkHP48nH/sc8qkOHHSRoYBhwBY6CmLHkMrFgWRHxvWxB8+gWp7E9EwZ/qAvMRKBgViQRCaj7Qqcg61OHd6gi3wxA8+nZpIj85Z6Sk4ig16f9rkZJFM5PPLQQ8hk4tgzO4lYQPFS5gEZbNRdHDr+cjz93AIuLK5hfnENtY02XMZRKZ6XLbz2ta/CQw99HdddfwznLpzF5NQUzp67gOnZfWh3PGTyVaQzJXT7Pj7wIz+BmdkjCAK2HrDokjKuM1kks3nU19aGLmRGE0qvuLW+5k9WI8Am/WF2Ys7tYTFB/zJ0zpIWU0lxxHswtOOOxsnRqv+wCGPZjhANoSioxLUeLbIIy9q4uHFe2jNZ4zpjfxjG/JbNMlzF4fm4qdB25evlHz0AcK0tALwArARSRVQSBFbJjAtA4MRxx99/WqhDTBaiLAALAFxRErXDrj0KAHAS8QCxAAA7AKLocfSpLCDB92bFA/mz9uwPpOoZZQDYiWzRKW6eO9sYBgIAMBlgUsXXYIV/ZnoGjXpdDskoAEDVSwsA0BKHIoC2BYAAAJNhAgD9Thc/9I4fEgCAtLIXMwMAFKYz69HmidHlGQIA1qDEJGiSqDGpSjgaREfsf55PAMAyYGz1NETLTRJlGR7R6mr0vYwLKLRQPLIhbSH4J+tBT/yQ4SD4gREh0jHUaqq8FxFyUwCA/W9ph/S2LP7db38ED9z/DaRTjlDYAt9DMZ8XSqb0d8cdSfR4aC0sLMP3fKyv1+AkUtKvnIixrSWDTqcrPZobtQ2hZjIgI9DHdc4EkIkq17paAUbQ45FmsSvfiseN5NZ/l2DGiBuNgp1c+1xTcihG3tcow2N4cEWAGqngDLBn7zQ6nbboKDBw7baJVuteRvq4DXb5HGrtpAeXqGQ7tJHrhBZqMm65DCYnJ4QhUJ2oSHJPyjgBAbEEzGQUAAgZBtuNoAIA9rMM91ZNyGUs/DgyyQIS4iWsgE6tVsfS4hKWlpZ1TohoqrZ/6OGswQM/Wzzp48h1+zExXRL3B9dVJgTfJ/c+YUVsK1L14mgBIAMgmyWgoXZUfO8M4Id7P8c9I64YBACWFtdkX6VYZjpXRjxdxP6Dx/DBD34QrVYHjIVzuQI6XVpN8tyg9zLbDCiA5mKjti4UW/a5d8mUMQyU0XNudJ/Zbva/uAEAiHtEpVxGr90VACCTyuB7X/t6mVNHjhzGn/yHP5Y+1LVaHdlcHkGcgHgHhVwKvtsRxe2XGAC72/uu5FHPOwBAOF4YAAQAMvjc5++SPvZ2pyfK5dlcAau0y5ydk1gnS8vUAd04ClL84I1AADWOrBYL9xJbgFGrL03K2C7AltIwZYky4kxS8EKKAHKHbff6CkAYuj+TolH6P4F4ntPa98/WM1O1J1uTe2mK8SiFLwM0mn10u9QOSEsy2RWRM/H0VSZdTIFhggDK1uLevVsrz5iAbnz/HE+pxGe1EMW9qtfvyRjbM8Segxx/uQ5uH821VbGndjI51CneGPg4fuIw9u+roNe8hF79DOpLT6BfO4PkoIa410I6AdCtyu130fd7ImQ9NTWBTI6OMswPNEcIYgm4gzjiyTwS/EoVkS9Oozo5h0JpEnGnjJgzhV4viVQ8L4BEt7mMwt407vqL30c+3UAh7aJdo6o+Y/Y4StUJNLoNZMvU7UnjmScuCMNt/75ZpJJsiVCB5HazjSx1XOIqUHhpfl4EfLPFLNyBtk7SupDOBRSI7XQY+2QRQxLnzp1Du7GBQwf2ynN22m3kCxXEEgXML7cRS5Xx8OPPYW2jjXqjLbpK2WwS+/ZNo1Cgc4aH+YXzsj9yX9TWELY95LBR7+P48Rvxtne8G9lcWceHfxcQiT31SfRcF50211BFNYBs5V9AANNeqCUEFQqU+TMsGMh6Cs9t+/sIiG/+JgCAIzyXEACItqHyaVi5D3GvCDNXzzeKTaqifwgskUnjakHYCn5Gi8MSRxmxZALtGo5EWdybwXTmUMMNwsbaVx51fscDAOMq/OMOiXEJeCgKYmN8AwhFn1f7YlUshr6tzXYL5UoFTz33DO5/5EFsNNWjmgikUIfNJh8KSY17k2P+bicXx4IBLTc1eW6BrC0adnkV5kpedmFxWRJ1qyBue9X4/Ayodz6ANInQA05V2WWzZaJANNVQsz1WZ2nJkkrj6aefRqvZlj7rYyeO0bxKky2jEpNLZ9BttfHeH3qvtABEbQD9WDK0AVTzHdp9GUpQ5MOOJkPbjYMF1SwCH03gw+eQ1b+5LYI7Ahe1JAhjAIBRUMD2+nPM6EsvNnJbFRiv5OKpY/0V3XO3dxq3foznzvDpR5J/W8FWxXYNIKK0SCbsdg1aayxZgqELgLYAkIrGvXrg9fG2H/wB3HjDdfD6XVpHIC5rwHiwhhsqK+MxscppNFpIxGlll5EecCZ/TGyY8DIh5SavQZlWC9gLSZCMQZ1Lnp6mnEo7N4JPDJK2A/miAM7VJjjbJVJbXT+lwglOsekWfQ6LPtu1GY6tVG4ClCtZ5PKsmqRkvbviTcvezR5azQ7abbXfUz0PBm5qLafVdtvDFkPcUbq59aNnMs3qfqlSlGCDY1mulFAul1AoFpDL5yShoqWarIOwZUFdIeSoMw5ddr7YvjmKEAoDod3H/IUVAXyYdHEP5uvK3CFDj9ot4oKilo70Iaaom1iQHjqEvQfmxD7J2ggNF+LlwcLl4//8AAAqWrj52UPQ0DjYWBZXtKIonyvNVrQBZmYmRZiRn12lGPSc4PXkHlwosDrEZLYnNn/5nFL786VJeLEs/tlPfwilUhmeMCSysl7I6NL+YJseRA9GwzwK7cC2313G7R/j/j5u33phGQBcW3GZn7TgSiaSuHjuIt79rndLz+8P//B78DM/+1PoeX0RtWIyQgEwcZFg37/fQzLow/FdxKmjQc9zuz+ZyT3sjB73Scf/PWSkmP5qPoLnORMAadELSbQaK4guOplOXe1NtWtQwFfj9z4yM6+h4WX8+9/NPcYBAOPiR8ZSrMRT4JKgF+nbZL9ks3k0Wx0BAJTCrpVGCn/xzLOkSAVhVXRzGNhrwj/KBo1Woe1qGvf+thqTrR6z3bnBc0z2dbKZDEWe9+Xv2NJFwMq23WlyNez9tx6tXAO23U21RPTziyEiz093gE5ngF6XiTU3IILWTIzYRmcDa74K1fCVaA8jnK0WWjsDAKOf135WifwYk6dTcl4LWG8E4mR+c932+wIKWHFGYb+6HtbX1tCs1VAt5GXfS+WKWK83kCsVcMMNR5FJMTlexkzZw0SuB6e/gqVzT+Dc6cfRqq2imM2gWCphrd6Sqn8qnUCplMfEZAmpFJmrMYnTWWBz6YIg7geOtFzR575YmkAqN4HS7GH4sQrS6TnAT6O1top8YQCv+SQ+fcefYu90AtnEAL1WH5MTe9DpA/WO2gs++PDDKOcraNXreNVtr0AmFUcw6MEVkT8NxFj4IInvwOGj+MM/+mP8Vx/8ADpuB6vrSyhSq8QfyBmcyZVk3pMdtry4jLXlZRw9cgjJeCBaSzxY2MrgBjlcXGzi4cfPotGiILCy/Wj3d/LEUZw5exrpdBITkxVxSktn8lhZrSOXqyKZItA+g7e/830oz+xDv91FkgAaY0I98bUdh/PNxDRscxYBSm6thpkypJ3xfgkFpoyblMYNTMgtLqCOOOqKo+xmPr1oXnh9NGpr2FhbxcLCAlZWVkUXjZpSjA0ZFzIO0vlmv/T59XkYD+r+aguzdh7yffCMZp7DViEyntkuwp+l7VJAArbIkLkytElmwdSe84zJVJPIDEbIAhgGfLs5P+1jZJzq57+y6/RjNxv21T5mNxtk9DXGDdA4AEArX+wFVRsRzkQrKnL67HM4ff4Maq26oL72AI0KPVzt590y0I/0hXOT4yR7vgCA1TVa0yhFjWPNDZLPL8wHExRs/xnUBcACAMMAIpBDUejdpNYJjZhK7CkBANotKkhXcfT40S0BAK/XlxYAn/YkEQbAdyQAYBlHRMoj1GztYTYSVrtegS8yAMAoCUfni1TzTQIt4JBJ7sMkR7yA9aYAgP6sFeJA7CTJAsgkHXSaTRH/+4N//+/w+GOPIuZToItgL0WJDAAgL2A26yAu1ZrVlXU52CgER9s86gQQBOAGb6sFfE0F7CiIRP93VhRUXZ0HvABhYZWdCab6xYeK9iOLxFYdrhYAsAeYfbqd9z9LydzMAIg+h6WCbwUAxBM+ipU08gV68tLHWuQSZWzInJA+PFYx+p45FDtGvVbta0gXz2Ryss5VQMroBiR0bEI2vkXnZX5ohUkDtRimq9PCyrB7h1SJwhYYBWUkWO12DI1WX0dpdgEqlSmxexQFf18F/BKJmDCTyEgggNNs1qXqNDU1KY4Pc3N75PU6/Q7gWPE3G5JHv0crCaO74PMHAITtZ6PsEuPYInaFAwVGLKVYqP2pBJxkgHK5YPZh/cyc18oEIFMjhU6bLRgJof03Gh1pjynky4CTwaHjN+P7/+k7BQAaiDCgsmMoMCVtNaYNzKzKSKVFFyr3tGu5jTufxz33Cw0AMFkgcO27A1H//5M/+lP8yR/+sViL/tZvfwS33HqTtAD2PQqiKaVT2kYCV+y2En4PTuAiMRgBACTYte0luz4ANg3PSwDA5bNlXPwo60VsMumIwZ58Jm1sV8rj3PmL+NaDD4ufPRMN9bbfTNNlC+ZW7DqbgEaZddF3Z8+H3VT4rwYA2KoIZSvgTN6YQOt7UdcdW221GjyM37QqqmcqmXU8E7hFUzCPPuo910evR10RgiEcIwIArMwmzNbGIIi9/0z82QIQBQCurgVgCA6rm0CCvf4pgvusMpv3avS4uDcJAE4gU75r4sb9kQCy1FbpmNPzkMqW0Gi1sWf/LA4enEI2Rf2OFVSybcyWAsyUEsjF+mhtrGDhwhmcfe5pXJpfRDxdQqPZQaGQwcxMFekU3R9SKIq2latnogEGCYiQKcGYNpnMIEhmUd53GPH0DErF43AK+xA0WSzrAr1zePD+v8Wgcx65pItuoynV+VSmirVGB/Mra1KIpEggmZBkQV5/6hjazXWknACJmCf6YGRYUJAxm6/iLz9+B977/veh3q7BHXQQBH0U0hn0ul0kyWjw+F4dtBptPPPUaZw6fhyJGNtdVF/ASRdQ78SwuNLDg4+eRb3ZkzNoemZKWGd0TapWy2i3W+prH8RE7O/Q4RNYXqpj375j+MDPfhiDtRYS6YLJqV2ZD9p+o4W2oV4EkMjktMhJBJtfbBnkdxMjKAFV7ST1LLF76fB7t9dBvV4Txs7i4oKwIRYWF1CvrSMeDEQHQOO0IUswpOjTaWigzEFxFoq0Q3Mv2H/w8CYGAPMozi2ygZgTCgjkuqETiC0+XH/99Thw4DAOHDyO2kZT5iSBKmnDcxVMDNmLLwEA48KA7f8+LsAYBwDYFgAmBESqxPs6l5VJRBeA1WZNAABe9LDaaQLhF4IB8HwDAK12V4J7TkC+X07YqPDfziPPwF+RZSYN9jBjBdECAPw9+7kleE04AgD0un1Bww4fPSwAAHtv6QAQeAOQAcA2gB986w/KWv9OBQBs5V8sSwzdXyoCFPwz6DTHVrQBdh3/vXgAgFGrP7tRStuMpf2bybQ5gLEBlaF0hQDAsF5FdLeQzaDTbiGdTOCJxx7F7/3b35XDT6y2pLKmCaUVJVTTorhU/Bfml6WSTTScssUMYKS6KRs7E0kGJBoccA2zksr3LF72jiPBBcUGdS/QRMyiyey7Hk3aFcCwVeyd6Vrb3S+scmyjv2ETMk2kN0+gUQZMCMxFtCUE/U2wiuwjl1dhUY6JVIkc9iZS3MoT0EQPPtVrICJPdo8cUh6wtLQqVR5hEIXUNk1EyZagsFR4EzFFpSzImghi8LoD+W7PcT2Ih0wRqabK4a6HtObI+nkZkLPZQx1IaF+lvssMRoTaFw9w8NABlMoFVColpDPsUyXCrs4ltInqG5GrYYL77QUAJKiOEg4idELORYIf1omF/7fCYhxvBQB85HJU3qY4I6tgCVEctkwxgl1U9HecNOq1lgTo9XoL01Oz6LoxvOO9P4pjJ28QO0ht7UgJ4EMGAMUzOS+08GCpSkPKkrae7AwAjDt/d3+y6yNfeACA1n8UqI2jWCrjA+95PxYXFlHIF/H//qf/B/FUgH7gwuUc5LU06s6k4lL9PzHoCgAgDAAJXDlxNZEkAGCBzu3G4WrG7yUA4GoBABPQ23JhjAkrZzUrell89avfwMrqujIAhEERBQDC0Q7b96J7tk3wdzobLCPgatfA1QAAfG5hG5qzzVoS2sSUjAZh53F+CuvD7H9GV4Z7rmr+iWqrJJQcB+65zBe7Lvdd7v88G3g/ggMcRz1/dX+wIKsBAUIAQMUDd9IA0LN2aHVtW8GkpYJncy6HmAXoI+2DLK0IAGqYsoxHeeNZT02Tfq+HQk6Ty37XQ9zJCxB03Q3HUSoBGWcNpWxDGAAJdw2JfhOZ+AB5VvdjAzQba9ioNfHgo2eQyRawtrqEXreJI4f3Yc9sFcGgC5reJB0Fw/UcU9FDe5668QRS1UmkintRKl+HyuyNQFBE0O0gFqyisfoUHvnm36GYcZGJB9hYryGbn8byWhv3P/QkDh46BLdfRyFLkLeDl910I+Kg1lYbqSSLcDw7cvC8BLrdGL5yz3149fd8N/yYh1zRQbfbRDbpoN/rCoOPbC8ybhOxFL5293246fobmP4inUqg73URT2WwWvNw9kIdjz+9jEaLAICP4yePyjnB6vnc3ByWlleMGLODUnkSG7U2brrxlXjzu96P/loLqXxFzn06BCDDyeVKu6esB+6Jxo2DsUKz0RQhSokvyCoU3QKNwbh3dvp0KVLafafbkTys2VKbWjo5zc9f0gQ91O/TeSFf4JiuhPwTm+DrutS5yzbCdCojibktPHDukTFHF5x2t49GqyVziueunMuGpR3VA7FFVa4/5loScwYJFIqTeMMb3ozbb7/d6Ih0BYy3BapQ0ygMS4ZMhK32livZS/5RMQDGDUjYv22ZSiPxX1QDgHdpdzsolkt4+JFHsLS+ivagj3q7IZN/E43O9kuNVHXGvZ/Rv9tDwm76tndM6E7PQwsAN29aP5E+y4lrHQb4Pmz/+PbvWQNtvjfpqTVocp+WSESXKXLHHlIpVGqCRgCAlCsrAjhgz1IEAGBvVSlfwBtf/8bveACAn1t6qY2lYoKK6obqLIvXYOpXOyeG9//PDwDYhDvEWyNJJn/HzTm6pPi7TQlqhGKsDIFohUVbXERkyYkjk0qKaE271cDv/97vYf7iOaTjFCLzDACgwLDdvAkpUyhufn5R1M+54VLoztIYtS9cq9eSThrvd2XDsD9MabNWwZ7uH/YmyajxXrcHynZrd6frGw3mribYt89pe+m3OwxsALU1A2CAfCEhtkIKVkbobYEi37ksgyQzUw2QRYBPEXGgWKhIJZ50UtLmeADzOw/jvlXHlmBSk3TRZLb9/0ggl86JkrzSZ3kNlLppQQAFWghM8LgmxVR763SuUMhP9VnYUkAhpnKVbQZFFIo5cRxod0jvzUh/pgQMnRb6LpkfFDWk+rFdiaOz1Izwt0kDwM4DfnbLvrKVA/bf273V0lx51rBtki0ApJ5STZj7KAEABj+8H9uySDOkGwIDwXNnL4oqdIx0Zj+G6tRe/OhP/pyoOZPqKGCtCfaz2RxqtZoBHyLJf5hxW4DrOx0AGKYfm10ALLmcLhku0g4tAAP8wD/5fkn+T528Dr/3+7+LzqCFAQZwpYKlLQCsCsfhqf2f11EGwEsAwO6PuR0eeW0tALonOcmUrBPSeUlWpPAwGWP/8A93GUDAAgBaH5edIqSqEXAcJhX2bxYAiDLARkGB6J58NYNzNQCAZSLwu9UksK0KsqcwxRMGHc9R9u4bjRVDqVZVeTK3mBCxlYp9yzFhS7DthUr/BE0keTLWqwRQNNG1FV0L2LIYYFxWjIuO0v+3B8mjIIkdv7BQlU4jlk6RhjRsP5VzST+HgAA8vxPKoKJYHeNcETX1PNExyeey0ho1GPCzJfDKW29ELFhHLr2C6UoP+yZjcLwagk5THAMYEaSEXTaA5wfoug7uuedrQiOfqFBcuIdcxsGemYoAAPw5JjbhZD4M3XWk7pNw0A2AXGU/nMwhTM3eiGzpsFgXO7EeMFjF4w98Fo3VZzFRTKK+sY5yZRa15gB/99l7cODQIfheXdgGuXQeuWwG+/fNoNVaRaFAu9YmMmkKcmfQbsXx8CNPin7LdTceRzLLyr4Hv0fAwEOQ0FKoz6Q0V8Zdn/0ybr7xZiRFr8cVvRwviKPVc3DPfU9gaYVnb4C5fUyEM5IMM5TjNafNLOOCWr0l581NN78C3/dD7wMaHfQ7HlLFCoKeh06niUTSRafTwHptQyr0K6trWF0nuFKTGELaA9hiIwUHnv0yGVVkHAHa3ZZoLvAs59knwBA1GKzGVZLOFGpNzHgk2qpDTIYxJcEgbQNVhh3ngS128HOx2MHlTu0onsV8bhZNW+0OlpZXhYkyWnSxMYq0kZp2Yc5b2yIg4L5L3YWcOO5QM+TWW2/Fbbe+CjMzs/I5ycBTG18ToygSv2m97CZmfAkAiOy24wAADQuZ6JJrHBMAgJWjBx96CI1uG/2YLwAAKR/cXDi4VjzPCu5dzea+EwDADXBUA2CT3+VuwIZYQlAuvncNGlW1Noq87gQAsAqlNGNdfPy51+0JACA9+mQGkEYmC9kXAIAJBQGAA4cOYBQAyCRT2DM9g9fc/hq1rvoObQGQZWqyYgEAOD7CALBUda0+7IYi/mIDAKJBkQ1OrOCfbIQm6Y/Wqe0mZEXl7CYX1lUiAZaI2rQamKiU5RCg+M5XvvQl/OkffxQTxQwSrChEWi2G0EocyUQKq6sbon5Oz14FALSCwcSIN32PWmWWQ9BS2cXr3pNE3wpj0mtX+r9soGReeDsQYNzav5Jgbtxz2Ir46GHA/++kAUD7vnSWdHnT02aCJu1dVXtBmZ9GZsK2sGgErGAL2wRUU4GigAZIkABZg2SKMQlC7ylKbw9gu8ew31wABQYhgrxr777t/+dLERQgCMADntR2Hqp0baDfuoA0stg0JLBtB7QntZOCLgSs/GugwD2OQS1ZSqzZ0jbSBqAhjDUc8m8jAKBAqs4tBiQEUvg7ChTavTUKAPD6BeiLBgABAAGtEpzbKjLGwIVsF6pCE/y6cGFBAkJaPREUe9d7PoBbX/NGsPjPseDaELvMGEUws/L6ygazAICZCJExudyCafNs3U2AMn6+j1yeq3lA5L72utt9eisAIM4WmJ6LfCaPr97zVfzqL/+KjNM//5l/gfe+7z3oBW0M4r6hQwuXVOdw4Eni/xIAsMuLc4UPu1YAgNeKQl7cx6jwT/p/Kp3HxnoDX/jiVwQMUAaAJsuXAQCWjTTC1LLzPsoKFVq0paebqrx1B7rCj7sZfIjO5ZHYz54r3Jcl+TWiZNGWhChjwTrqGHhDAAGe4dwfVQOBlf8EBgGtXSns6krvv8+zNDzYLXirgrF6pobPuI3Y0c4MOfsRo4AKi1SkSyczGXTZTmZEcOQzi0ih6QNnm4LriksQ49t6rSaJpGVlsv887lAbpoduG5isVPGKl5+E7y0gn17C3ukBkv4KyhkfBRayeIb1SOt34aMngoEKdgDPPP00Lp4/i2wmKby0RNzH3Oyk/J9VdAjrgd8JgjCuJdDrSEtirrQHLa+IbPUIJuduQDJdFX0ceE0E7Xncc9cnUMz0EQt6mJicEbbCP3z+PmlFjqGNUjGH2en90sM+M1NBoZhEMs2ed8aYZEHG4Hs5PPXkGTz51FP40R97PxrtBaTTMQx6ZPAGiDm+tDn33QD5XBV3f+kbOHH0BAq5DJqtDRQrGTS7fcRTVfzHv/gsYs4c4k4ah49OIhZ3RWC5XJlAs9ER8CzpZCTOetnLXoHXv/ktAD8PvQ/zBTz3rQelYNpo1PDkEw/C89Re2BWbdQIrvmgL8PMRiLZnNdmHehSpgDanlk9ASTZwoz8WaTFVA8ihK5LEemzxNBptRCsYk9MikPFOtA2A5yBjU/4+l82LRgh/5plIoWGh+Hd7SGXzBvgY5ky2kBo9q+2ZrExLq8HB2CiGSnVS1ihb7w4fPozvff0bcPToMTm/CWwMNQBs8v+SBsDV7Jc73nccAGBpKZxtrBD23D426jU88+yz8GIBehigN+ibCd0QyiZvnGQM4ojsXMstygDgz6MtANcKAFDxltUfvlfeLCptD5CdAzhlAHDyMgmwiqsEAIjaWSRtiMC6AgAwgKILwL4D+wQAEJEu7t3eAGkniaOHDuPlN7/8RQ8AiC/2NiKAFgBQ2n9M1LKlumc2KklXhPJ0LT20//kZAHr4m83X9mUZwT/+xWoAmMl12VJgIh5FNYdmLrrJkY5frZSwsb4maG2K/vIxYH19DT//oX+OUpb0XBLB9VAYBgx6UHCusfd5ZXkdGxsNxEg5DOhuQWYGFYh1/qodnclsI44MYpFHci/FhkS5mV72audiFA1CSnsUWd0qsd9qH7AB4lbJ+5XsG1utz+jvdgQA2D+Y4iE3DNT0YDWHJumhxmVA5rDxrhWUXOyyDHgyotaXgiIAACAASURBVI5rdDNlbImYh0F6WCkziHkMSGezUgSySX8IAhgdAREINawBJrlqWaj7IJNdcSGwLRAGwBGNAXMtbUWdr8EWBcsgoEqzQ7oje1pDH89vPwDAsQoBUmNbxetOOiEr8KwY8AyxOgC2zUq0J+IM0nvYs2daABR+No6JBaG5rxeLZbRbXbSaFDQikyYrNN5Wq4tf+43/EYFTQNfleyBNmAK2um9z3VjarAZYpnIX6jmYUacI0w4VvHEAwJWuk+3WwrW1AOizDgEAXf8KBOjv5WyLOSjli/jN3/gf8Nm//wfRx/jYx/4cR44dQtOtw+d1EIq4ipIJlZoAQMxDnE4AOzAA1G4zCo1u/qRXAxC/1AJw+SzZeX4RcNPE3jIABn5c1P9PP30GTzx52oj/KbNDYbDNDAB1NBm6ldgYygLCttrO+9h2M/5Nii2s7u3Y4rX1rL8S0Njeh6/DmHQ7lyqCuhR9ZJudCj+aNSBivUoJZ1841dZZHe57ZHsN0HU9AQLisVTY5y+grQlnuAczcdu8/ofVS3smjLavbfWJ7WeR9jRDr2asGU8m0WJV2IjAC2BtUHz7SqKz5AdSXV5dWZE4jGeSWLI5MXQ8assM0G76OHnsGI4fnkEitoxCegFzk33E+gtIx3pw/BgCj++agn9JJHgsxX10KGRHYDqZxPmzZ6U9MZlISMzSqK9jbs+MsBeTKSrGE0hRDQRWpON+gNQAyGYrWO3FEGRnUJ67HsXqQRTz04iJtXETX//8J5B1asim9bHZfAWLqx1JQDttVvvzyGYqWGX1fG0RJ08dguvXMTFJ8dc4FudryKVmcea5eXz1q/fiv/n5n0GteQGB35Xzj+J6QcKVwma3O0DSKeDJx86hXKhiaqKCZnsDhXIajU4XQaKM//PP/waVieuRyRWRK7g4fISOGOuybuo12gKq8OwrXn4rXv+uH0KwsoKNjXVUJydwz1e+jMWlBSwvL6LXUQ0Dzj2ezSpBqUwqgk+ckdJqKOxB/RL8xAgRy3xjOGec0JT5qa0W+l3ZJbRu18KDglrasqxtMY1aHelQvJ1iwixeUgtHdZHIomPln8/dbLRkjBUYT4rrS73VEf0E3jfUoTBC1xbws2ufOZbNDzl/U3xeOq351DKq4ujRozh06DCmp2aEBTA5OSXFWXNKDbWtNgkSXkmUuPk+/6gYAGMDDIMe2iDA5gB2yAS5SVLNdCAAABGkx598ArV6HbGUg3qvDSdDqqUrmwzpRVZQjxv+tQIAFjGWbdkEvrZPX/ueh8HDuGBry81VLCg00LGHhH0tTewjNhSXPQGRTAU7dKFwV6QHe1eCRwaUXHRpUm0HA/n96dOnxa5tZmYGc/vmLgMAaAd4w6nrcMOpG2QjeTEzAAQASGpgIAe/zR9tShuoCnNIR+PGZD10zcGvieRuby8+ACCq9m8/VTStGl2PmwEAO5tF8lUe7vZ6Qm3jIUG16kzKQUo8bD38hz/9Q3zj3i/CoVANmTemvULYJla4yI8hly1ifa2O+fklil4LAMBEJwoAaGWEib5Bls0mrgKwmuzYxIrBA+nlrD5L8G562qMba/jZxwR4FgCwgePoTBi7psPk1czBkUqQsnOGFEm7tiXJTwCFUtb0zWs/sup1aOAmNpVJ0sLVktFeOwl4jWd0JkvBp4FJuBU4ENZP3BFBNOnL58owh3G0xYOJFvfOdDaFXJ5KuKrirK+vRX1aCLJiz79JGwADS6PbQGG/eFxppUL4NAJC0jcX9tIDfZf6BL4AN2JDKCq8nlRzHPa1vkgAAH527bn1JfmnZSrFUvmlFX0m+MoQiAIAk5MVUIuC48Ox4v0UMKBmQFrcHBr1DhKJtAhJUQTw1Knr8RM/9SFsNKlen5Trxftz7FS3Rd9L2KNuqbshG0DKbPDHUHjHzd+x5/OYrfEFAQBkMWolkfNE7P+Sabz9n74DjY0GquUqPv7xT0gC0PIaCBJBCACIEwCDewMAJDzVANiuBeAlAGC3Z58+7loZAAoiKlOGxZBAEt047v7K16TKzQqdVsDVASA8y6zGSwS/36poIi2AZs3aHmK7zskKVMeFq7tdDQDA19xEe4720w8GkhDLHDSiu1EAQB1fuY8nMQhY/AI6PVL/mdxzg+bZoPGjsq8IJCtYyLYC3cejBQ5me1ZHQc/3KD9gp1HgXsRYijEmz1/ePDLMErQC1EcSegs1lQwbgABAu9EUlXdaehbzBbUKFOoH0PXbsof1WgFuv/WVKOeBQrqGjHMOE4U6JvI9pGPU8kiAhkC+nxDbT5cMgEEPhWwWXdH/ClAplcV+7/5v3I/V5RUcOXxYAGu6taQzKWm1i4vmIcdvAGfgoSBV3iTWBz68bBUozCFTOog906eQiWXguG089/jX0a2fRiHnotFalSS5PLlfquW9bk3EtQOf4q19PP3Mk5icLqBQZn8546YELpxbxaF9N+Hi+RV85ctfxpvf8jpMz1I3YAPJRFpYlR66yBVoh0ztHwcbK3006x3MTk8ilUnAQxsd18NKzcff/N3XBADIFcqIJWo4enSvtM6wlYLuMqz+33LLK/Cq226Xs4jFm2Qqjk9+8q8Qiw9QyKelPaHdaCBLhs0gkM8i1XkK/DL5pwZRQGHBXMSGj85O5kqbhdjutk1cRkccLbLxOJfMiC4ITlItIXt9iQFk7dg1MPAxOTFp2Iw2ZiTLmgyTnCT+qWQa8/MLuHhxXsABgkf84ot0KR6ayUkrSOgKBoQOUpxnPLvJVqTmGb8TKODvyWLM5rIiMJ0vFOR98/k5j/ia/E5rZmUAmJVixa3/ywMAdu4B2n5jCGs/4V1Gn2m7ACO8nwmYw/9vyubYw0w0KIVuvyttALwG99x7r3xPZTNY2lhFsVKSC7i0tITFxUWZbNYCJsMK13Cnu7qd3lRQbVWeDx7VALhWAIALjZOMBwWRLatjwHGzgeRO409UUytPQwZAu9WWBI2/43tPJ9NKcWm3cfr0M7KJEwDYM7eHR4UE9wnDAEjGE7jlpptx4thJ6YWyAAASGfg8iGJJeOCGpAeJI9Ygm1PoaNA5LsAML/fIPAifI5Koa3+QIv4ubdFIKxaf+OElDoEkk+jTY1ZzREM4tVT1MIC4Egx86yugLIJIALGFnuDmkdnEkzcM6chBHN55FFQyx7R8s0f2sBIidH/TKiPJ94ifsf4t0jcZ+ThDAECfO2QAhMBcICI1E5Uqmo26KN7KNRj4aNZW8au/9AtIxpT6zN5boYUZqiVjq4EXYHpyBrVaU3qg3R7ZAqx0Kr2LiL6iy0aExpQOOF95fe0158cWlFr6xBKyiZMNEIjoXERYJkzALT9gZ3gnCgDICIwk8OMTqM0FxNH722AzuodolV0BgHSWEckQJLC2ohbsoPCOir0ZZX9JcIzLhyTgagk3RN5twDe0ymLwbG0DtV/OKE/HAnQHXRRFpK8sInaC/Es7AKnoFGKkoBSps9pDKUe7VQtmuC4VOF47nV8ii2KofxxPXi/Zh6SXlVU4igCaKkAsYQCA6PoauV5bZph2vm+9Lre+4tuccQR1mXgYkUXpuR34WFtbw9LSImZnZ1CtVkxi3zfuEwoSKDDloVBgkDRQEMVJiA6DgCZOChsbdTgJUmBdIGBVn4GGi3e/+304dcPNgFNAjMBAjJZZrmnlSKJPSnQyqcmBtLlo/XP4pZ/dtz0X2xwS4+fvZTvU5vPS/NmOngVQozuR3V/sWxiyiHS7MvlJpNVj+Gaju698ukj1X16TTCE62QwC3H7b7ZiamMINN9yIP/nf/w+sr68gcAYCANDzm8m/MqJIDPaQCFw41gWAyGNUBNAgXLbyut0Z+8IzAFy4XVp9Dm0AdU9idfeyaMqEMruHrK86ABrzgE3Xeov7Ds//y1NN3dcCCbxT6Zwmu0ii1/fx6b/9DHL5kiQi8hoGANCrO5xU3Jt4k7Gy42XOQP5eiyPaWinrRc4V1cWxYsDbR7/b7C+bQGXD+xgR47Sfm9T3aIxjzwE575iE8iwVxXZd23rNjbAqhfyY5MccAQDaPQ+tDuMeFn6S0h7BNk3de0lxHwIA3Ku5dwznr9oniue5kV0L+QCjILlJ4KKfXl15spq8Gxu1Tr8HJ5cFTwYFrE3XvwDU2iverDexJtX/ZXHzmJmeVnCULaoJCnh2EU+m0WkBb3j9dyNwF1HNbSDtP41Scg3poI5CmhV+Ur3Z7kDggNV8Xm7GJrQHJeCdkD2CXwSWL5y/iKeeehoT1YoAz5lsSr54npE1S+ZIOuYj0+vw6dDmdciV0BhkEE9N4dCBW1DOTcCplNF55mE88q07USoGSCT7aLabKJSnsESAuFKQGCeTLksSvrKyjMXlS7jx5mNwva6AvctLNbz8Za/FwsVV3HXXXZiZruB133sbOp0NpB1HkvGe20ZJ2MoO2q0BfC+FM8+ew+z0NGbnprHeWIEbxPHkM0v45gNnkc0fRq5YQTzRRL25KkwzMimoA3H48FG87W1vF0CGTM3lpQV884GvI5kk06aNfq8FMVWSyqOOmTnZtfDD/dZYbpLloMm8zh3d0O3MiUkVXVkhGbVHdyw7U+OPpaVlARHK5Qqqk5PI5wsy19nD32m1ce7cWeNs1JUYhc/Dx7Hy3uDcWVsX+n8uVwh1zuiQU2VCX6lids+ciMOS0cy2Zib5Vs3fzlML/DGmtHGmrE9TXCJDgecvxZeHvf+MMQnIsIBiTruwUDHcMfR8vbr9+NvKABgfAOy8w++UwEUPbPssmzbTSL6z3e+5gJngUxyD71XUJiXYDECaKC8Ye4WIUPW9Pp548kn0+j1RmKQomPiEm8cxga43GiJewWBThcJM9U0OEXMprfKq8VHeaQRs74jEIqR9MqEmfSSVMgnc1V18OcAiG66QmozQBBN+9dKmFYlW88YlJGJ5ZHqFbfWKyTFXkf5fDxX+a9TrOH/+vNx/79692DM3pwkUt51YHFl6s9ebePc734WMWLYpABBzMoglsxjEk3DhyEY0IPeH1SrpgxpNWK8izIgokEeZrPZz8xCzyZDQlEkZDKuQmjipcJapRRi6P3uLpL/IhJ0ySnbNm5+VbjoMOrd61zvNf9HRidLsWKEwVQqppJqYhCCW5zPxsZ+FCu2kQDuIDeKicK22PyqKJIJApqIuFkDGV5qfkAG/rbpI+sH5v00fpJ0X0eRfq/OabEuKHE0gRvAJs+1Fxk2vs3XPSgQD/MG/+QgWL13AwvxFHDp0EOsba2K/Q1CJSG2n0xPRSSZD7E9buLQs9nX0O2drgPQ4iq/zZhqnXgurEh25MpGKO5MFis2RISQiejFLidd5ofRSu38Pk0b7WjYIvIrZusVdx69/C1BE55JS44EMAQDjyXxZvC/Hre2U3u51RjK08LAanls6lGaV2o2YD4tRSbovND7uaYUSe/uLEjCRAEjrIbYAcI+lgA+nClkXXIfiKi307GRI4Zd3EtoI6sG4SYQrHD15cT1/JY+OvqnNQ7z9+aWTVVwutjiAo0H3kCI/PIVkbXIteK5YL5KWT5EtWp/Sf5wAwEZtDUePHkK+QHohHRVYIRhIcs+AgQwk0jaFkZLkfsMAidoG2g7AqIpBGed5PM5KAnUasrh0aQm/9Vu/I37UHealYu0VhuN6BQ1gOZwz0esfmctbTZqrmNASBOr0sO2d4Xf+nkHazOQ0GvUaqA/Dr43VNVTLFfmcru8hX8xjfn4euXxBzuR6o4lSpSKAfbvTiUxEC8Ja0DMQ0JCvrCc+x0L7iEksIUWXorQ8m+76/J34pV/6V1LB+e9+/dfxg29/G7r9DjzflbhUmBA2SaQWA8Exvy8AQIJzfOAizj2Wk5jJghXGlbBgq71Hr0GUARhel23G3KSC4X7N+0vPqbSfDSnsMvtF74MsBw+dZkPGyGoX8WeeXTbe2Hw5N+8Du4evr2KS7HDXKD6n6394Z/5fWSwGFLZblWVsBT6SDCMQR4fU51QeyVQB9371G1jfaKDVGRZ9wrGV+aqVbL1pp7G9NjKXzRkn42gS/y0/gnk/UeaA3W/sc/CaqGe42jRbMEH2tQj4r4m9vrY+Vt8VHyfvKQLQ69krzW8A+mKDxk2YW5nr8mxmfECmFOdOEt3+AM12T33iZePSGEDB+2iF386N4Xedv8M4chh6mmp9hAERnlNiSKhgrtD+06yeZ2U9h65dJj7l2cDYnexSnvFqu+ah1WihVCzi/q/fL/R8jkC308GBA/tlb9Rx9hF3AnS9AJWpw7jhhiPoNB7F8b091M/eiWKwggJBaAp75gpIF/PIFCiU7cAh82EQCBsiLoUujQMJQvA7rfUoxvrAAw8ICJBmDuHqeVadKMsnrNfWMFnOod9nI3FcbFn9GOnmWRQL0ygXJ1BhUh4f4OlHvoFur6b99v02ytWKWhlSHDmTQ6tJxf+8WBo++uijOHr8iJzv586dk2q878Xg9gN8+ct3Y2lxGe9973uQpLDfYEPayNjyJW0wiZRoJXF+P/LIo3jV7bdhdW0NpXIV9aaHbz7wDBaX2C5cQTpXRLO7jq7bkvmQSaeRzWQxOVHFMbZTHDuKM2eew/ylC1hdWRIdBAL2ZBwQPGHrL/fQbD4ns7HRbOmZlsoIC6Bl6PXcvwgaSV++H0gSPz09g+rElADavJ+0eKyuSeJONweZZ7E4JiYmZT60O10DcKcwNTWN/fv2i33h8eNHtZWw3xcx9GarrQKARoSP66Jcrortazabl+SeDgCs2nPeMdez+jzMnSxrWgV1bWtlCF9v2if03BuNq8x9h4HjFltHFACwq3vrTTIa820Vy8Tq578yPoJ8fvbqHT7I9hjozgCASaDsBhw56u2LbUXtj14O0tNFbdmlsIcJGBm4x7gBcYNQ/28fvggAPnfmjCw82gFaqmqI8BiBiU63K5O53e2aHlhDSTEHvWzWW7zXrYbZVvDkqDF0stCqT2LQ3V2+8NBhv6fQa0mLpSJnJ+xT4eFDQCQcyy2qk3rA6rhtBQDwsUrPTmBpcRHLy8vydIcOHUKlWpWAna+TJAIWSyDjJPGm730j0k4aA5cgTArxZAZIZoUB0IeDvgEAxLaM12jXAAAp+SYYNBl6qAlhPuvlAIAmi5aGzOA9GnWQhm77/UU0zUQkmypXtg3A9JuOsLg3TYNxAIAI2kgirdVz0uGkl8qctKTiifq6UfUVQiOpwuIR68CJp+j8rs9hKq2G9BgmBRJAyfNyXbANRiMtrhEm2+MAABsURZNsi4COVnCi+2G4TkdyTAkU2Dsd+Hjk/vvw0f/190XRl6IytHzjO+1120aTglUY7eNl4r+6vC6+qwxcWBkd0LeYNM8tAYCtWAvRRMlHKpMUz3kq0dtkU8AgmRYKoinQoRu1BGIRhsRuRKCGE2Q04Np6o94ZAOD+plWscWDt5c8uygu7Px3kYmtln6JI9BGmmn8mR1Q/IbHlgImUWArqOBLIErBKWP7s32cToH0PdqIM98TLc6XhmEk6aDWEtvkU48aEbQijt+hV2ZxYRwAAy3fhmvMoRsTqfRbNRk8E+hrNhjA0Dh7aKzaNrJ6QcmoBAOltJGWf7isJVqhUfd4CAIFxSuC8JzU0mVR6p+NQODGDX/zwv0IQI6OKQfX2QO9O+48GMNd2+S3nR3s/h0CAMIwBlDJFnL9wFrNT08hnsug128jk8vj/2XsTMMvzqkrwvH2NPSIj16rKrC2zqiiqiipAVMAFEAFRWrvHsbvRGcW2Xdr+bFsdbbUVd/Tr+QbcQLBtcUYYQNxoBQTtwW0EoaCg9sqsXCIzthcRb/+/beac+7vv/eNlLFmZlFXd8vKLLyIj3vJffsu95557TmerqidkJghonMfho0dRrW5JGIwgfLZQUNCXy1PEzdYrW+vjtotkXxgAQKUPfX6gDhMAICut22hhqjyBH/+xHxPzr1gu4X9/8/+B6288gfWNdaTZ1ytAygAAq1DtDADwWc86AKDfQatufaZxAMB/3nv8X86+u/rRcHWvHI+f4+PRgY44O8hQP2NsMa3od1tq8ej2UshkJ1CtRfj4339a3u50GOHaM/KatH3C1htvjfSWpdjcdnZfTEtmr7MbB2Z9v/R4TwJpIZF3oVVL+MO6PVy77fjIMGACMwTbfc9xO94AAIBtKmnGBiwOGG+FYn8ECtkKwa9uLyGl/2a7I594a5VIGexhdKs9H9oLY4vwtnNlDBFckjwmNnCCcYxFtpy/3FvTVPxnIsjYy1vUkgkU83lV+JmUkcmhVrAE9/Y07v/k/SakJq0FA2oPHFgIqvAGpHL/IaP0+lvuxoHFItKDxzCTOYPMxidQjJZRBKv7GXRpA5dNYJCJQIfZXD+NJDJI5gpIZXPGMmMxjWBbwuJmug5Qy+WJxx+T5zyZXOzXJxCQy6YxMzuJ3qCl9i0MeIxsCSGYkEE2U0AhX8Li4kGksik89siDiDoNIMFkdgsTEyU0GnWks2zfongrlyEKDmbwiU98UgU2JqQEKw4fOQRWrZkoP/Lw47K3/ObX/6/odBvI5RvoD1rIpPJquSUAQCYYr9UDD3wGt91xG1ptsoPyaEcZfPCDf4NWK4tuN4+5hYNYWjuHqNdGqVTC3NysGGhchztRW62ak5NlAbWcRmRM8ncc11GrpYJqL2HOQMMefxVNeV9oucz2axZmUwJ35+YPYGp6Rgzrs+fPYenCMlpNglg2F5WDBC0bOnoQ9GRSz/1RCfkQtDLRYyb+Fy+dx3XXHcOpU6fUg8/PIAuAMWMUdXFg8aBcjhg7clo744B/Z/sBQQx/8PPdRYDzlcdJ1sl4AWC/mOLKV0JjQ+4hwbOt2PuMAAB7BxBu1/DMAAAaNEHoKtQjrcIrtUijABOdarbNa5L2FKtra1KAJDCgKguMKs/zJFKpdoF2Gyura1jf2BBiZOircP5h8E9mgFWPr6wHzK+j90HZa699A+ZkY8XNkWayGFwQkJ9xrQAAj5uJMPuUHnv0UbUZcCDefPPNyFIzIGHOBlmirIMEjh+7Ds85dTvSDEypy/YsAwDIeBBNmXQeBtmM6QLCrQWAC0vwUxfzIZaTxBNaCztNcOraAADrfzcBFXsv9lH5qNIY5UEG65Qk7weXTPVLp+Ttyu9iMFLsLvTCMy5WQsvAgD3HYhQkpXZtun3BP5ib1x4MALOXs6r/ON1d+dcuAcQ4YOKLosVvdiUJABTTCfy77/kuRFELa+srmJub0ZVotZqq5BmNeSCRYwIerUaEixeX1RddKJTR7TAICZT0nVoXxumJsf4rXZykCWFKBT8o4Vu+Ya0QOn+7XCMQIEYRfbYDAPut39xwr/qhdg4Cm+z/sx52CiwRBGA/In8WvpA0e0BvBRDVVOunVa2M6rLTQNotOvWU0Kr/V99H7hoc8c+J9QlvA1W2VwEsJaVKdaTqCwGAqN3H6soGVlfXte5m82kBAIViGukMgax2UPo34T0GSFI/ENuIFbVAxdV8txUgm82j2YiQzRTRajMpyODe+16E17zma1FrREhk8uZfv0vrydMNAHA9srVwOwDgY4pBNBPwTrMtcPjhz34Ob//1t+HJJ06rLe8HfuyH8cUvfbGC4Y1NAgA5VWfS2Rw2trasbS+82W4AgBhdDj4I7aSInwEAuUQK1KV58Zd+KcoTE1hYPIDf+M13CDBgAKh20i8AAFe9BHxeXhgA6d0AKRvDtl+5z7gDABG90HNFJJJ5qas//PBpPPLYGTTbzKjM6nXU/nI5ADDSKxmByGJXBPbkZXveDifsgLADtQ4AKHYKTAwXE/TW0tFr7A29rWqcbqz3CovNeGseafskkjIhZUscq/1kCCWSWZB5HEUm+MfEP5KAGs/L2qmGQPYVxq9+TsN9PMRGjH+dKTsELNSexn75FAq0QGVvt+axMWIcAFA3Wq+nSj+p2kzc2IPPCvEjjzyK9dV10agZj7GVjewyFgq4z7SjllrOGo0aMoUS7rz3i5FI1jFbXkGn8gksJJ5Aun4ByTZbVHOkyhkAkIoEGhaQlbtKh0l/lroE1Hoym2cDA8jQYPyRxtKF8/riGsX1gkkjj4PALiv6bAugmCLlcuiqwCSezERufgsLCzrOC0tn5T6ARAeNZhWFQlbnwFYMAlJia8jRJoP77/+MCo/8vJOnbhbQQS2yrc0ams0O3vue9+NrX/v1SGfoAsSqdVMAANs50jwnaWIAn/3sA7j11Em1gTQaFC4s4Pf/4M+Ry85hfb2NuYVFbDZXMb84g4MHF3VOrKQ3mw1db+6EjD9VGOx1LSYjqEMRZQpvEhjIZFRYZULNZF8JP+PoTFbJ9uTktCj8HHOraxWcPXsO65UNxVsUGqS4LW1tLfk3AJbxnvX7WwyrWEFxmGkImMK/CT/PzEzqOpEpxudSeI/6OHffdQ9uvvkWbNXYTpdFKmX0fAFrsf2SrlDM/5ypNW7btz189GLjNaDm29aPLwAAQ7Xn+HWJX97dxP08AOOAjfdo0drDgtGkbKOY+KxvVDSQL60si/pfb9QUZJhPM6sytohl8yZQQjZBZWMTm1VzBTBhNC5qwQ5P/ZuGQu0HAHBTcE9J7/93KwnaYoRW6V330WGlf1faYEIAgItMOQDgVf3xNx4PFL3quRsDQJSYZFJI2P2f+pTejteIiBuRas5ZCbsEBsALnncvFmbmkCTKzsXw2QYABA0AZwColUfCWaYqys1GlX/tTqHNJ+zCn28AwCvKnmzyY5xeb/Q8U1iNgxBaIj0i5m7EzY0brAR0iOiTFm9dek4rNGiAyLsl/8q5huD/CMDaKVngNRn15I+eq2AnaXZBOz22zdv4MXu/pfLCPkrZNH7vXf8X3v/778PkRAntNm1ousjnstqIBMik0oha2qplC7i6WhENTrToAW0BPXi7vOK//ZzGkzheE25wNpezcgjgZmFWYNoq4r2hMSaAMzSe7QDA3gH6tTMATFJg1KLCa5kr5FRRoDjgKvK3CgAAIABJREFU7PysAh1WC8gUYMWVSZ3o0d6iMXaQu1Wctj8t2EVtqwg/xXRE7QZxFXcbH7v3JV8O11NAampyBr1uEktLK6isVxVkK0htN3DTrceRzbHnlKAj9xITFROBtzcw1XkxrHgvgo6yWFEOTDL4opsDA6AMtrZa+I5//T248aaTqNZbSNDz/BkEANLBtmsnAIBXqxt1MD0xKdr/e3/33XjHW98mNkCn1UZpsozPPPYQfvaX3oRXv/rVStjWNtZlOZkvkemQUTVryOpytlfo4dY6p2XagFMnc0vWgtoRA2ByYgpPPvIoXvXVX42FAwfwki97KX7oP/wIas0GEmSlEKX+AgDwFCfO5+/po7k2zq6xz4izrYY9+q4aLtHTSAyAAahmn8Xf/r+fwsraFiKycrL8velfDHepMQYAwUuu97738rvHQvHf7XXG8WOMs7UcAPA9XTHrUNyUWim2FvjrLflnNd/A9uHeFS5NfC+znwkwcA+mQjrDgKz6+umEQLE/KsKzJYCCf9z7WQjg2qQebQfL4xpEO5yks0LH41CLLYKXbDgnP2Ym/9l8XnspK9zWRmt2g0z+Tf/EAE9WkkvFomxLz5+7gNmZWXz6059BuxUhL/V2qzIwIaWeilpqM7Rzq6NUKmJzs4LZhQO4/a57MehvYnZiDc2Vv8OBzDkka0sop+gvn8WAveEEYRNt9vkh3ZUHHRI5MlTZgsVKdVKAslWCM4oFeT8IULAq/tijD2NtbRXFEoXg8oiiJqZneexZpJJMvKnLYMxE9uJ3oq4KitR22dqqyPUlmWJxoy5BQV4/gjOs/PP5tHjd2qzj0qUVAci8tzffcqPiIcbYrEiTZfbhD38U5dI07rrrDgywhYFaAHJiABDsMPu7JD73uc/h+I0nxEio1buoN4D/9v98CtnMDJaX68gWcphdLOLwdZb8s22NjAfqXnFOsJDI85cIZtDDcEYtNZwovslIkyw2tlaVJyiSR1FiJuwEvTMCnS5QhO/Cko4/XyhJoZ/shlqtgYX5Q8MWXB9OcVtKtoTJBpMCCZqbFqdb3jKQTSRZrAIHdb94D4BSaQKTU9N4+ctfoe9sA+A9FuguHSgr+JAJbvMotOXp/frq5yf4xOMcL9FvZwXaPLzax7OeAbBfAGl/vzoGwLCHOk4BHw8GY9c2sHCHz+D/ncKuhYWVOa+dhorAWmUNlY0NTTYCAVyMGJASAGi3TTyHN58JtPWHGwWLA46V2AsXLqivRYJ1GQtcVT0O6O5+NjD+fB60W6B4X9mVMADii348MPaf/bi82s8By4nriNZulSG/iPsBAHofHns6g0998pO6TgzuT548CbZKsLKnHtZEEhOFEr7sS18MkqsIAIjem8w8rS0AHh2ahs5osDh1n/QsBdhaNEwITTS0oERu1f8AAHBx2SX5j4/y4ThUYHH1DACq0UbJgVRpGbAqcOWGoJ2S1fwYRU+JKB1qAw1d+1dCXq68hy6gdxkAIITfqiej5N8ALY2tXeh98fERD0j4Gg9irgQA2HbdnE0RPpPVw8ygi5WLF/CmX/g5sQA6naYSIaLsdBDgZ7MvrVlvoduhPc0kolYXFy4sobpFgICiL8amcapofE0azZ/LK7i2/oxU87npGQhgjBpeV4KJTm+0uWSo0JC+eU091HGy+e4rbTxojN8X0wDYuwVgb7qaC/Ls/tn7VpCZfobrokosr1dgAnC9PHDwgFgyUpc2cX8bci4EMeTwB8Atdj2HQeYee4xS8qvdfwUAyFYiXIBRgj96y21w9La9TjZzHfZFZqTSf3FpRRU3Cg5xnWk0qrj1tpuQSlvg11MFyDyLA6lH/eSqOAYxVB4PE1tnIbGvk3TSao1uGlPY2GjgjT/1c0imcuj2E+gS1HuGAACuV2kyk7hMeZISEzLl7wsUdkpl8OCn7sdrX/Vq3HvX3fjcpx/AZKmMyblpzB47iOXNCt73vt9DvdlAaWJCVr1c27i/MFi8HABw3QevoATh0rDYaKiRAcBAMJfHO972G3jH29+ugffGn/lpvOhLvwSbjZrRw2UR+oUWgKsNYK/ldcZ/vBxU8/fkX7wC78vCtqk+6CGXSUpErdNNoFol/f8Bqd1T6I4AAAG3eJ+u9q9YC8BOAIAn5SwQuWL9fgDA6Di3s3G2r2Ej9puq5Wy9TJtWg766Vol0F5d47Kjo5jI2m7UKmkYEY1O6thB47Gkdoic8EzSK35kQogGPbtOmz9GJ7b6AjgMAzoxw0GKcnaBCGm3VCkUV1FQk8vZGB3QcCOFRqXfBFhAmbR/72F+aAw1MK0ue7xRrHgxw6NAhdLos+KVUjSYlvRW1cd311+PQ0aMo5FooZy8iEz2Kid4ZJOoXkeHbEwAh0JJJIpk13RACANQA6AZdKO33Q0tUs3mk9gAtsVmMIBOg0axh+dJFVCpr2sOo7VIqkzVMW11WkvlhdLzJq1jBtZv3U8fZriNBseM0JO6XFuuQtn20diV9f6CK+GOPntbvCTgcOrSIQpFFSTtfVbKTGSwvr+NDH/wI/uXrvwnd7hZ6vbbAH9sr8kpgeY0efPAhHDh4EEgYQPbZz53BI48sodVmu0IRmXwaz3vhrUikzfKcwnq8VxzzLCSurVewuLion6m/EC/2qO03zfaOIsqlSeUEzK3Inm406SZQR73RxNr6hmz2GFcpfu1a7E37PF4z6js5BmXuP6NiHJ/DOUigbFShN8aiBJ17PWSYsxHsTVOckZbRbINuKaYnGBF1ejh58hSe97x7cfz4CR2LgIvgMMDj5Rz0tmyCA9JAk7aagXPb89v4/Pbk/2oDEJ7u3myC3fK/4Rr5dGsA7BdAXn6Bti+VeweQnjztcgF3ExWLfQRvEiv2QlvZR5lKodVuKdmnpV+z3USj2RgutPwkggWcIOyXNwEmq6Dz9z7gOJgyuRxOnz4tegkHjYuFabF26tM+O6Av4rYwWovB8JpegQbAfiJCPE7R4gJN2+0suHB6ojscLFepAaCNuNfHQw8+qOtLawyKhGjyUFGVk7k/wJHFQ/jSL3oRuq1IAECSNKinGwDwHv0xdGgIAMRFAIM3OWe/b7oM3hmQ+8Yman3M6m+oARBLEfx6DnXi95jDe41/9sm2Ev0hAMCKlQEAlL8PAEBIfryvjv376q9TxcvYHwYAcEHlDmsMAJ6Et8dY8BAoukOafKBUShDIHrsd63CzjwUgV8oAiAdz4+OQAEA5l0Fts4Lff//v4b3veRfm52bA1r5Wq2E90bJVyYoBQIEcCrlwE1xfq2BleT3Q/11AyXuAY4nctgU8fqPsrGl95ErQ/L/U18moyRAEMCaAiTHGVKKDTr1qxc9yAMABvp2XKbfluXoAwNlTAtaIyLvav5J8WurkMDE1gampSaQy1CmJrB82yUCDVW1utiO7Kb+eQ4BzuDXsPMlGIoc7n8Oe+48APFO/9jg4SAvG3iyW2Ya56AEB/5JKpLC+tqHKv1WAzK1A2ihp4KZbbpB1EoWgpJcwPA0TN3M6ouGXPJY+EmQJhBYJ9jFmMgXUam0UClOYmJjD9/27H0Kj0Ra7qj1GaRyfY/sCOHvHH3vubpZkG9toJyhLVaN2hHKhiP/0pl/EJ//uE9hcW0er3pA43/rWBqJcElMLc/jtd/6O6MJMGuqtpqr5tHzkvht/2OHG2z5kLD36/MD45lpKAKBcLOGb//m/wNKFCwIU3vN770N5Zgq1VlOJoVrE3Q7xCxoA+0Qzn98/GwBgtl/xHDQO1Y7in1GM6PsRYRu2zrBa3Gj2sLS0jtNPXgREgWdLJxNQMkh2ZwCQARJvc/PqvyVEDUxPT+950ho7sYq9wLxgU7bf1ZLorICAPrr0Sx/qUlmSwTVVgs7D2MPXorBcJUjD5jpjFGeGDaSIN1tdnT8Tf7NGVJ9LqPwHxkzY7z1W2O1Y4wCAF1L4XG9VSKSDnkAoDDCWZuJF+jeZXmTQGkhgYI+D6TaLB6BrVC8yFyomrEwQmTxS/K22VRXDlOxdagXMz8+J7cB92TWRyDC4+ZabkcslMV3uopC6gLnCOvLRGaCxIoBSInKdHnq0G86wmJWinKqCIpb24t7yjAV5ZNQgYE5AMUCyMNnOxr2McQlt8XhMhSLp7uyvt/iKx85+dia2BGOYTPp97IoBZ1V9asGQecbrJKvsZFZieGQCfPazD+rct7Y2cfLkLYg6bHXMoVrbQoGWdd0+yqUpvO1tv4Vv/uZ/jigiABAJACI1nkk5j4X3gddzYfEw0pkCMrkJ/NEffQSXluuo1fq44YZTmJyZQHm6L2tCzilW8Pk6JtDKd9LUkkjofjBXklV4nq0PVOWfwuTEDKpbLR03C4/Mt8Sa7nTVf99qR5idm9dxsaBKYMJiLqu2m/Bi2HFdqFouQpZf8Zi4B3isztdqbiksNCtjyXRLizroBAQhTc4HtiFcurSMZitSW8ntt9+OF7zwi3DjjTcJZKFDAc95mPfRKp6aasH+fOSitr0IMIr5AgBw1RWI/XWbnnEAYO9FbKeq2vZXXDUAsEPyv9OxcCJyIfVFl2rTG1v0YF7Rd/apU2mUx5HNW38/k3AuYI7wjqp9hjRpQaA1SCajQb1eqUiZmIk2FwUl1gEA2I8BoLguqL/yc0eoEvu4KYC1t4ZAHFm2dXQ7wswJqQkTLCp8cY4DAeNBYfz/zqDYrQVAC3a/L5XW8+fO6XMOHjyII0eOiBlBcS89uj2cuvlW3HPncxE1Wsgw8acQDft7nkYRwGEwHgCAIfV8FxFAJpVxBgBpPgoox23+wkUKxjQh7Bwb2yHRvloNAC4fkVT6xfW3KEiWdqbk79X2ETVKKUfQo7CoiQ4XJgpoOgCmBuTOCkEF36v9OvzY74b4f6gD7FRh2KtHcB8NgPH5Olwtwr0hql/MZlCvbspq5kd++IcwNVESA6DTbqoqmlb/GZMiF/sj1ZFIbxebG1vYqFRDC0AAOVyJzM9txwRylK6QM2Q0rMCI0CZjwApRZQfsrIo9AgGGDIBr0NDbOW26fJV7NjMARvPPxqPR+oMyXwJae0nVJABQKFn/pgJ4BQLUYIiGCXg8+Tf/6V32Fy87OZFgj01qr/1HlcFEvAXAGtnjIIBeH6eeb5MpT4CWqQQAGnVax9LPOWUiTMmBAsQTN12HPniOpJrbGPLE3/odtfoM23cM1rMqlSiNrF6xt3RAoagkvvzLvwpf+ZVfhbaovWbjF+9pHF/rn04AwIQ8tzdMDOslYf/OkWqZzeH9v/su/Mav/jrWlldQzOWRz2Zx8OgRvPSrX4FXvObVqsCoGgp6RxdQrdeQzNheG+dn2Pk5AOAB2PYaJkdNmlReMgF6A7zyFa8QRfXA4iJ+9W1vRTcxQKND8DopW9IvAAB7R3lP119HrjRDeZVt+6xWFBfKi7lacD+wedlHs1nXfGu1B3j4kTNoUeA8mZXiPfUkJDo6VNRxt5+RCwDfn2Cb09ednVmtVlGpVHDs2LE9T98BAO/x97Xa17LxAo6/meLVZEJOBdqyJPIbq/5z1FPEsktGkI96G/sqUGjekxFI9xpWKhOqdtI2judOpSAm/1wjmIy68j9njLev6Ri3tUDtvPc44OJtkgr3ul0V3lK5jEAMvpfrWzmdXkUp1xdSjBV3E7BYZ9AlxX4Sn/vsg1KBZwJGQUD+XGRsy5YI9XpPKwHntsD4iOAx14j5hUXcdupmDHpbmMjVMZ1fx0KphlJyFYPmGuZn2J7VRZ0gUbsl1XrqkvQ71mqRLxUUx/JhAo0EBniVrRLdbjXFRpSGjYpJpItzXWbVnHpYnaDtQsDGBG2d1EBGgQEezCvMGjeTJeOD96ilhJ7U/2ajg4nyDNbWKjh39oKSVbYmnzx1i947mTL7WybnrPJPlKfx4Q99FHfeeSfyeep8EQAguM6Wg5xCSbYCPPTQIzh89HokkmwTy+F33/UHaLXoPpPBbbffjZm5KXT7FXT6DWt/TTORt+o9x06hWMKDDz+MmZlZLBxY1Hf+js9TP32njzOnL6Bebeg1TPy9mk6XJibgm5ubagMwRwgr0PrezvHBir0DS57DuZirRNzJwuyb9SafbyxeuzcqcHXov2B7qgtnqsWFbSPdPqZnZvV5dBag9hvzoqNHj+HFL34J7nv+C7C+sSVhWN3rdqTPIDBDPQLTUhgVk7bvrY5ausXu1a2S+xWQnnEAYO8A4tpEAOM90Nsu3xUm/7b9G4WPC9LG5gaWV1bUx8L+f9FOwt/IAigUC1IYptfjsJclWMzo88PgYjIgz+mgjn/x0iWsrq2rwjX0gw1/208DwM/L+/+dEcDvpNWbj/Duj70AAL4HAYBOd2Qz4wm9W8/468cDw20b0R42gFr8+31Ut6pYW10VVejo0aOiBqkNIs2+mx4GnS7uufMunLr5Fgk+ZdmPRlssIqLPMAAgF4PQAjAOAHCxHSYaGlAWbir51pBwDsDljS7XygBgv9kgMoo+qehdUMyK3w2tVg96sEEyGX9+WXuF3AtoaZs1bQoGMbahswo5ovYNx0+44R5Q6RwD/dJD+J3metxKypKX0fWxWGSXyuwerKhhokcApNlAngr8/3828eM/9h9QWVtG1G6gmMuiQ6EfWrU0GshmcrIJatRbgb5Fu5sOzj15wWwAnUm4DQCwKuv2x/ZapXrcZE1nfZH8Px/c5AkCFEslu1I2GIYVf0tMglvA1a39u9RNdw7C4tdeS9XQBvDpdQHYb/0XnT1mmxWn+buOggkJJWQTSKVhCqtyXLUi9mF3rUK+DdwcJeEWLAxXr7GfnYGx+2C7EgBgaAOmAe22ibbxSynbzRSHwIPXoYHHHn3c1rk+bZqs31aBDummqb4YAL0Bqz8d7Ul+H8PqYv2a7JlUC0BIAKhJH/pmGbxvbjZQKs+iUqnje77n+3Do8PXq9WXykM6YSv54IOH/fzoBAI3DsQk2TFbCHk5HlUa1hiJpwcUyHn/gs/i6174WRw4dVqX/l97yZtxy+22YmJpCZaOiOcjEjcK9ZATQ0vcyivK2+CC05MRGBqtC3gLwxCOP4p99wz8VYP3yr3oFvvf7vw/NbgeV2pYKAjKo+gID4KpXsGt54V4AwGhXCULJMVaeknWJ2vWwsrqianevn8KnP/2wKp1Uwm9FFIAuyYpUAIAXz4fWd2xRNICB99+TXI/vmPzT8Yhix3s9PJ5zAMEqvqNEdzz+8nVOz0klsbFVFQAwbOELAKrFlcZUtITUE5GYjzoTe/ae0/6PSv+tCFHE9lTq8zCZpZ4VW7Is6VJHoa6DJS9XAgAMY6EQQ8XbIwQA5LMKS/h7gmz8YhJNajfjUoICVsiQStFw/dN1GZhN5+nHT1sCGZEdxv03gWKhZCr4tOruRFL/5/3mPsLkmFXxlbVV3HTzrbjjthuR6K0i01vGwakmZvI1zJYidJrrSPS7ygNS1EqimGBwZHC2xWZ1a6gDpr7/UP3luu/jgp9pmoAmPGfOMfw7we62Whf5yGWpWUDaurFvXZeLr9F7JKwdgGBAs9WQsj+1AyqVKo4cvg6PPvKEbI890b3xpuPo9yO1D7BH31gX5mKxslJBt9PBDTcc0/Wx6xIZAEC1+0weDz70KA4sHkXE9phaD+/9vQ8gnZ5ArjCNEydOIleggN+KxAz5IGWfiTMZJdV6XULoN950CxYPHsLMzBzanY4KobxXBGjWViuYmphBZZ3XMEK5zPfOK0dgMs3rzeNxm0X23/u14XUW6zpcK80fAiXeYspYK5yTEn5S/CUEyGvQ033kGpBlpT9JZwITc1drgq4BW2Ei9fwLzglaUgKuIgMduHfefe99OHXb7bjpppt0PPybgRTMKanRtt0lzOfvKBsYrS1XsxY+6wGA+AH6Iuknai3ElyMkV34hdiIOjoXrYSJxYHBB4WCI+zaSjlLZrGB1dRXVWs0AASXwJkylBWwo3uWhxCiC4A12UQqqWlJ9k4ggESNuIHw8efaslCu5bnqlnIkZB5OLgI1fmzgC7G0G/L4tMIu1AOz2eqdgedDvdDP1KEnkxvyWeCxO+3ckjROFSLYfczxQdxSNz/Fryu+aIG0qgNqiLpQ0l8P5c+exUano/zfccIOCeFZqiIxy8lMD4K477sSJ665HLpVBCinZAJJzlcoWkMgW0Utm0O4nZQPYl1BW6jIbwCsfO76RhWB8FwaAquFhU6Z1HoeraP4e1o9N8PA22w5jN56LuUKwx/DyMeu/4dginYsVLrMn6QRhEdJTJ4H1JlCaQLuyjE6qj9KBKaw3NlHvR8iVC2h1IlvA+inq1iKHLFIUV+zYfOin+xJb8znBoW4iYwMh36MEIJ6qhyReQIdR87Yl9rF2gP0SCF8Id2NB7LTADd9T4j4dTE9OYqOyhjNPPIpf/IWfRSmfBfodpIXwdob3q9flYk7FXKL0lvQvX6Tw2qY2XoIEtoEmtBlLZG2YtIVqYVgRdh5n2+3+eA1pY0QggHNNaLRsGS1B46Yr8LFn19mTO/eS5WviLhyXf+b+Caw+c4h+m0YJH7zH8jPOSPHMxvNTbkfYXwRwPwDA7n98AsRpcQwm0krivNeW4klcY63iC3QHDVHl+eB1dT0WniY3dK4ztuY5nTL4gvdsfbce3T3Qpj0WFDIA5O/cMwCVb8P9gMwsfn6/Z9WATjsCBVsJQHE+M7CgbzFFkxj9strC5L/bZdDHNZlOHhEy2SRO3nYT+SwCAAjpefXN7BEITHrFiQGxVQHd6tNonX1sbTUxObWAer2Dn/qZN6nfmZUjVlziKvlPbe20Z1+LDaDumdgeo0+Oi3+KYMFeSyYfnS4mJqckwPWB3/8DvPE//oTabIpTU/jAh/8Mta1NBWlM/MtTk3LrmZmbUY9v/P7qPZ2tFbYAUah7VESnEndXNq6FdBaJXh+/+HM/jz/70Icl/vuWX/0V3HTqVlxcX1XbARMJOpHw8M2M1sayGBiDLlKDDlK9FlL9CIkeqdi72wD6FRifL/EE0OdnPEGMP99GsfVo+2otgWMqlNMxI+i48Drp3jGx6HfQjdoWi4TE02OJ/deDkFzHBs748Q8Bq7j2Syxh3v8zdt8bJaycYZ++FRlME8mcnZRgIaHeZ/Vgk3nJokyXrWBtxTUs9CCdls1Zvd7F2XOXkEwXkSuUsV7ZRHlycggA+Dg3ON8o8Q4AcMz4mhoHWuNsTV3vMZcZX/P9DDUuw7XxOM3vif/NqfPeRtp1+1qT5h1qpLgWgLUkhjU2gNuyT+YaRVecaIBm1BMYzoSFib/T/i3HHo0lrcyuYxP2wf1aAMbXFI+l9PtkAi1WpnNZJf4e3zpjkU/hnGQfPddvxj+8HkzsNV6RQGOLffXLeo4o59LWskSMAAwBY1b+Sf+ndhcr/9TuIquMa8Odd9+NYq6H6dwWysk1lFNrKKWqyKebSAyaKJWYgJJhxTZfzqPA4O1R7I0Va9tf+cV1vV5riO5ueQGTddP7Mrtrirny+ewzp9sWxybhRmOkOBZq9zq0D+r3BlaJ2RkYh4odgg0uQYB6vSWVf7aR8RrxnKdnJpBKscBpavx8XzIA0mSaDZJ49JHHcMcdt4sVwRhTRQu5JnHv7GF5uYKJqQVkcxN44swy/uSDf4Fme4CXvORl0oeQjWIyEpOBx8/EmfeJyvmb1Zpo+y9+8Utlh17ZrMqlhToBJshnlolsOWD7CnMAFk2Ve0iMj0k62xyo0cR9wuN027+dsSx2RWDgcj83fTW7Bkz6rRUgsKQFuIxiV+01bJkNVQer+lt/v+YIWdyptOm5hTlONwoH18VKSGXQjrpq9Xnuc5+Lu+++GwcOHND5cQwyVuF4NVDFYkAJw0tIkICECQh6nuZjyXMujiXqI/D//JnzmjGNWtcjxvb7P8ZzcI/1dB5PtwaAX/CdF3pPHHauAu5/avsDABzQpO3zQjsdV31FBAYyGSyvXkKtXketXtMm70JvUj3nYBrSv2J9YEE52DZRC/L4ngxUOWAZTBAAyBUKGjgXlpawqX4kH8RGBZaAYKzfa/xa8ZrxhnuyLqHBEKTruVcAAPh7+MLrSbwlANw8Lf6WUqZrIYQAQVU2qViONi/ftPz99gMA+HeKoTx55kkTAun1hIpL0DBPCzpD3mgDSPu/W07ciAztVK4AAJD4nnUB7j9UdnzGKPmwy2qCVD5BFEYEhN8pQ4a0jyq5capxPPkfH9E7jfArAQB4bZjs8PO5APA7N0IGn421TUwX54CNLWBxFkh2sbl6AVP8OZXAUuWS0HX2KTEI2KrU0e8MMFGcQj7D94hQKJNqZcGruVpEYRG1e87FJoSV274bLBanI28fI365Px8AgCc98YBJ4080qw7KxSIq66vIZ9P4+Z95I1Yunqe6GgbdzsjyUNV5U3jVJs5ttztAs9ZUK4AS/36gVHNjBW0+uZGE7DIEPJZMeKg9Fpz6c8JA4LO4yEv7g4G4mAKW9GvDVyJOheURyOQBHt/K24V2H9y+oe0+/h2E8zHtc1lId4ZoN+f/MwkAxBFyv7ajdd0poB7cutCi5kQ6gVwxKSCA13Noxxo0WXzt8+BqSP0La64Cg6GY4M5Xea8EhQCAmGChMs9AQvHFkE1C+0nToKAwFccfKf/VrZr6g1Wt6vM+E+jh8XOtJ+vJ3CWyuSRuPUUAIAJ5PdQb0Nvr8lhFzCoMagYIbUCsSHqrF/VtehIYLJZnMT1zAP/me/+97ACz2aJ6GDkurxYA0Vi62q07fKpcoMN7+PrpqzLXYgJ8rPKRzksngGw6g4npaXzD17xW1l8MDK+/4Tje/Ja3gIrPPHkC8Fv1qiz76o16DGCw9T3uvKGunFRSdGSOD9J7+XndZlvuA//TP/kG1NSX2sF/+Z13YvrAPFoEfIKdSjJQrJ8uACAOrPpY9P0nnmza7hVW6n9EAAATYAbpCmbF6ifYR+cbAyfYr82ZwiSdsQxV46kIz720QQZMoYioC7FjLq1sIJH/JF6BAAAgAElEQVQqiB1Ta7asf5jV2iDWq1knltwIAOB6zjHqoC2PYycAZc91JCQl4wAA38eLMXEgxZMfJjemATBqm/I4xo7B1MgJfJtwPvcfsuUIBnEdSaLa6MjxgIrzek6w+eP6Yi3XNhuHK/KwX9nWapu6u+8/3sIwfv46HxZTCjm1yjIetMKDkSidR8UKr702MKPCc1gljpotLC9dQqvRGiZpRmPPokiqeSqF8+fP4cSJ4xLhq9Y2MTU1YbaHvQ4mp6Zw/Y03YiLfwXRmGbnOeaTa55EZbCKdZC7QRbVeUf9+qTCByYlpTE0YAy2dJQMD6MQo6IwFmfSxB15giqyS+4rVWu0m2gIjzYWAiWsmncTW5rqYAJZU2j5mMYC1GPC41QgRWjpHIE8ACQYUhCWlPYOzT16QxtHm5hYWFuZQLtOCvKMWAMWxSWsvMzAjhwvnl9SOy7ik3mChj2A0AQ4WJYC1tSrSmTIy2Unc/5lH8bG/+jhO3HQK191wE7aqDcWlEufVPtjXflKtMpdqIOK6mEpLQI+ifmSq1MKex8Sar+W+WFmvBHHzfIh3treYkC2gMRh6/h0csXXR2nh8jTSWBKv1o/ic67Yti7H8LWz1Kl+EFjr+yuaRjXn/HDIADDAzhqdZDBrgw+vE+SLHArIRwu9pJUgg4K677hYwYPfU3tuLpfG8zNk/cbZ2PMfwdYDjmZ/h+asBB/vbMD+jAMDePeiW4F5Ojt495B0PuccXoPGliJV2CUsFJgBfz8RbNxADPPTYw6rADRGeYP+nmzasuMSAhphgEN+LC04+m7dJK3FA9k2xomA2MuwbYTWCmw2p1kNEP7gBsPfag3IP0sdvPt/ThQb9/K8UAIi/t28m/J1XyohuScWYxxwqvv48R6F9YPuxxzclBwC8v0sDlPSd4HLA9+Q5PvboY0aV7Pdx2223mbppPi9kU57XyRRuu+Uk7jh5SpOSAEA36g9tAMkA6CcziFi5GiTRU3/U0w8AqPJI1ggnuajyMRquNmj2bW2Pgq8k+bdtc38GAK8NQSVeLyY4HmDw9XllPmmg2UJjbRnFwweUzPUvnEUyx+PqAQfmgUbDsobyBAbJNLZabXQGRpPjSs8ASd61YZET7Sl48XIj84eHAf7dZ4XbrnjgM17p2Hs2b79alyUUsWrR8DhcKCmRRIsoKBflqInDBxbwvvf8Lv7o/e9DatBDh/13pG65bgPHdwhyGOBIG6CfQKvZxurKGmq1phTTpYgbcVxaQmYcaQ90RklqgPOGpzdae0ZMAOP+m8osgQDX8dCGI6q20QMd8R2fh3sFjhpBvhHucpEdWY5XXpyBQACAFnPPJABgitoWDMbBFQ8qVWUR84agSQjug9Iwg7BiOYdMzuh9cfQ8Q3YDq3sBwNQ9CG4t/L1VGsz6bTyAjYNWewMA9MpuBXCH3s2027NqpGj8CbKYaBNmQRU9qiuVDdTrdQvuUmzhYr9+RnZOrIBIjEv/usjlU7j51uPoJ1j9NwaAjlbDi/uGJT02Dke6HS4MzPC83e5KADBXmMQXveileM1rvh61eoRCccISIFZxrhpAvUYAgMyzGADgRLs4EMBq7YGZBVy4cA5Tk5PIZTg3I1w4dx7f8vpvwfQkKaQb+PW3vhXHT5xQD2l30MPE5CQeP/04ZufnYudnMzQOAHB8udq49rtOV6KD7UYT2UQKL7j3Ptxw/fWYmZ3Fr73trWj2O8iWi1irbqrKlqIi9dPIANgJQP0CAGCLHe8mGc3yDdc+HPRvOP+kg2GWoX2C5bW6gBz2ZPepDM/9lIyBXBGdQQoXL66j3qD2Rl4tAUQVrWBOgCro6zhLiuJ4Ye6RYcAxqkJHNjsE633d2Dv+DecRa4OJv84D//i+6jGZkgadv+0BVuUcc7VQzEsAgC0O3GMyqv4yumKFl73+1WabRVAlKAQ2FAcIIDA/9b2Sf5tLe+/uHh/GgRE/LwoA5ifLpFTa/ie9qFDYYtIlq9OeQD+erNO/+YmMqzfWNwQATJYnZRnolWFW4vk6xszLq8u4997noVbfQrW6iYWFeXR7kdp9b771Fhw8cgSThTZmU+eQi84g2TyPdL8qVlkqk0BpKi/mQKvWQqfdw6DL9qw0UjlrnTxx/fHAPLGKsWIoTxpTKX2OWtkoEN5ti5FCIUC6ERBxmSgX0euasC2r9MYUIEuZzmLGVgiVPl1oGx8h0hCLkQBzQfvL6kpFrEXuL9PTU/K4p2MAz4VtA9RWkC1qP4lCvoytrVpovcgFl4FQ1VfCTf2yJur1AYrlefzFxz6Ohx45gxe/9Cs1XkjxL09ModuxwgpBj42NTWxsbkq8j/OOjIDp2bnASNLRBwaJjRmeiwkl2yDi+3hu5mscW0EkqC4dBe6jIwFJBnPSU+jy2hEgd+tqWgza71TACjmbFwK8+MI3S0oNe8QM0LEEVi8Tfp4XrxtZKh5LeSLP1pgWLUMops2CJq0iB3b9vVp/9Mgx3HfffbjvvucLDCADggm8FyPcctFzPC/YeDHO8yovcPA6DW3gNc5GRczdZuIzCgDsFkz5gV8zAKC5EEv7xxJ00nxkMZGgrVJDz+QF5E26uHwRla3KtvzNJ5iqO8OFeSTUEIMCtPHzBspHloqgQTFefdfG98f58+fVWsCkiguGAw3amIa91qMJ4RMjvslbtc7U2v1xpQBAHI329/RkQ3QU0UCtD5eDzpMDR6j42T4Yx9Hc+L31gaqNlSJWrnEQ6HkPPfgQioWC7gPVNBmYc9EmAMD3IQBw4/XHcd/d92DAST8GACBTUAtAN5EB67oigP0DAABSChVVyQAAVXCDUqhtZKb6Ov64ksLYlQAATg/i2PUxQPoiF4wJWl5VKlAXbyGPv3rX7+Kjv/9+pNot5AY9nLzlRszNz+GOe+9B/vbb6akl2zCUiiAWvVlrYG5iDixyiE5JmiSpS1QUVpbB/vDtC4xT/nwbMpTbZoUjmT4u+H3vBNY2hfgjDgAMF/SAjG8b+6ESys2oXquhVMiikElhffki3vorb8HapSUMOm2j4wYGC6tAjC8sITP7lwxBlD6wdOESVlcryGWLAgAohmQVkxjAo+qHB4Ne/bBaRRx4tJ8tMyP4qEApSfofK+5mCTSyDaXCuwEAPuf8OsaBwJ0X9/1bAOLz3yssPo/T6SRyeSbCzwwDQFfO6anDoTCekI9sIy34JXAbetx5TXOm1VIoWgXBHqE6JZZVqACQKRQcR0SLFgiQkIPG1T4UO/D+DtXfmfyHNgCymIIdVbPRlgYKqxmd9qjdg/fcAQLajjHgJqWQbSKDRBeFYkYigIMkk38pe4SA3CuQXItMt4PnLB0ADUYLaDjWaRPVbHaRL07hX/zLb8WtJ58bAIBJ9VqSgXItAMCIofHUr6JUzFmZ8SUggBlxAIDg58Z6Rd7SSrsSVJWu4fDiIfziL7wJ7/zNd+LEDSewtr6Gj37sY1hbXRFMQnEuVXRiMmJ+nnEAgOODSuBi5LFdiJWm/gCTxRI+8sEP44e+/99jbm4Or/mar8G3/qs3YL1eFQCw1WrIy5sMADMDfHpaAPYCAMav+D8+BgC3s7RZ9UnYz9gvvIcc1rwvrUZdVf8Gg/J6Q8kC2QGae+y3ZlFhkMLZc8sYDDIYJLJoNNm+Wbb2Eb6R1sf4GkngzWKxukCFlhJOVjVJ+Y1b/+0d/4bVagcAwKqGts7Fk/74Hutg4BAACPPfdileD2e78ViZ2HN/TylpIzBI6nJEMTanPLPXX7slW2AttvX9e2SFOALAta9dQdtYfG/zmEBAOIVyCzmxFC2edVaruE2WIBIY4C7eGyh5ZfzM5IrtpAT+irkC8rm8qs5czyjKzGtENi8/oxW1cMstN2G9QqX6Hsrloq5NrVbFnXc/F8WJCUzm6phLPoZC5wxy0TJyqQgJtoZlEqjU1kShp+p/LplHOlEQYNFNsC2rj6WzS8hl8piensH8/IKAR9cB4PpD9gAr/zxmCk4SBOA6JLegdErrVSpUrVUMCNV+6gQY5T+s6cPkfxQv8ZoxppmZpr7Llvr2n3jijNgPBA6OHj1sDIAkJBooxm+PBdAB8rmSWB+Mwycmyuh0m8HSVIgaUqkCNjfbqFTaKJYX8Kcf+hhqzQ5ue87d6uVnfEgQudUcYH1tS+1sBF6ibmRiftR0KBQwNT0twIRxD3MeCdOy5UpFWIISbFOzAuzQTjvY59n4twIpryWLUSOKvrlc9Hvc30fgvhVYOM6twGaFXotNxXqRSLaLgA7Qp7tA+Hw+lw8xawhG9PqYnZ01fl1w23BAT3oPSWsP4L0Vs0Lt5daGonBGRV47Vx7XiRM34vnPf4HEF8u0kW9FAg34HBdd9/nhOZq1ZIxYDh7PjYDFyzUGLstFYnM0fmz/IC0AwwUktsiNFkUfzFeSLu0UYDhleyyIi4EA9AQeAgDN5pBiw57/s+fPIp3PDGFMv7gKFEKubcdqAEA8+fd4VfSQ8GTrVSXFhwFFUjSYxx57zNRO00Swklqk+OCEUMAfBp2fXTzx5+9MWdQqXA4ADI/zCloAPNj3AekDy+8LBzkTEz5kYRh8V63iNhIicWq4H188seDPo95b88G0KpipbZL6/8jDj6BULKqazRYA9UlRLCNcZ2oAHDt0RDaAvTZT/JEGQILWJOk8BqksurToCQAAJ2ZaG/3VBvGj/jZDskctANzYLDewSgIBAFUUAuTtk3InAOBKRrMniaMWk9H4jgcNvB/c1Or1mp5gtCtjIWyyF7WcQeXCWbzzLb+MM5/4JG4/cAD5egOZZgOL01MSv1laXwOmJ3Dri16Iwy94nrECigUgPwF00+i2iE6z0sGLmQ7K4NaLRS/VcZ3u7aybIGU4rETE+qw+DwCATtpZFzH7IG0gjMkYAFJnIpNCr93EVDGPD37gD/GH73sPaDDUZ4AfmCe2wBO5t41IrOkuvaBzSv5HtoAWJLE32yoj4Y7uBgBYoeSy9YG/MXr/CLkn24ZoNpFpVh47BCkCZe3KE38fK/8DAABBkV3z4TIWgAEjo3U54FEMvQLjKpFmC0BS4kisyJrWgiW1Tp0cMQtMdNHWUqs+UCk+vvbutMvs9jvd9sCaUbAdQEmOK/b8k3pLpWOn/XNdJGfJKcsCjaVLk9JzWcUhCEdtjkS6j9JEHtcfP4J+wloA+kpEzPrMWgBSZvcZwh1jQFog7QEMA/1eL4mpmQP47n/z/SiVZtFo0ZaqFFrQFF49ldPe9txrAgD4ySMKQ7zQNRwKvFes3LJ6YlZSaUwWJ7C0vITZyRl8xZd8BRZm59Xv+/r/5Vvwjd/0jQo4SxMTqv5Rg8PFVg3mDO0Rw2ltc1Q9le1I7Wq1zS0cOXwE3/1t345zZ55EZX0dv/wrv4ITt96MJtW7ybbI0T6XLbC8p08fADCc6TskiePg6j82AIDXRhohqugbU4+ML86HLlvZOhEqa2ui/NMqjmrwrLpyb+dXL5lGvZ9Crd3H0sU1pNNF9AYZ1Jsd9f83Wk2tzQQAjAVgs84U3ewnggmMb9zyy/dnT9q5HimK2DH+HekkxQPz+D13IEDrXdBy2f5e3no3YgAIWBM7TLCgWhr4NRiwN76PRoN9210QdOTeai4gVlBh6k0mEvc9F7HevrMFhxYLjYYtSLstIOMxK8esWf3lkc4xngvHKsEB2wLInLJjMQ0QMn4IAHB9Zfwsu7jNTcWZBECpGM+CHhPPifKE4lk+j2szLWQJctYbNdH/o25bayQT81tPnURhooRCch3Tvc+g3DmNUn8DuVQPXQogoodMmfFPD0mSQ3ppJPs5ASZRoi2gdqo4jcoaXcNW1f/Pa05hbQraFUpFMQ4kKC4dIAJMfbEA2HPfbNQxMzklIW/uAy4QyOOzVngryhkIEM+VLNgQANBrY3pqBpubNRTyJTz++GlVrKvVLRw6tIjyRAEE+putuuUSjJ87dK7ICowmADAzPYn+gOdDUIOANvcoAwDaURaNVgIf+K9/jsVD1yFbLGFyehrJTEqaMs1mEheX1nQ/GM/zmrBYRXYvi09ssyAwp/58FjzVAsm8wFgfBAzENpXQpJ2jj3V97/ZUqPFiG+cX8zkWvwjAlktkbJp2gb+Hxg71wVKmF2EFKnMSMJzJGRQGrpiwX2h9DfNMCXmPQFFd94BW7hxTEkcPjHHu2aViachitwIOQZmRKLHpgAQAIugQcS+jaODx4zfitlPPUXzvff0Ohnjeps9uNHTv+Dp+BguA/Duvg1kj7p1xPKMMgPEPj1cHvddivxPYPTqxhG2ckhwPxhkMyAtVqo3mN3lpeVkBQ7PdRLYYRGRCtUDHqwQr+PuqwmPhZFjzRgGjqPRUojQhPAYSoh4FcT16WhIA4MQohYWJN3MIEnCwBwAgvgHEK38SuwqJtCflVwMA+GsdTPCJxklBajL/7ihUfAPixHJ9gPENyNEqm5wmrsgHRT2kJB+sXTY3NnDm9BkFVwsLC+o70qYdXAB0fgPgwOw8XvZlXy4XANoAUgSQQjWgaEk6D1AwJJlFN5EWA4AT61oAABdtUu4hLUQfT6MgkQm/zo2UXiWiNlr9HlzWAnAF2f8ISLIkZfwR3+DVp18wjQmOBS5CNvnLQKeJ5ccfwJt+7IdR7HRxmFWy1VUsUuCx2cAtx46i026jNDONRiqB8/UqWqUCjt99F2594QuAE7cAyTKQyIkGRVogCa2JVAaJdBa9gblZmPBP/BGAkgSphSOf7d2CnL2zi70ZABZ1hRQnVEV8kSSFk1UcVl26rQaK2TRSVMitbuDn3/gTqG2uK/knvMVrZuwbAwAUmPTNZzybpj9vJEvAer2Ndovjl316eakRD9enIQAQgi0PCf2GjrGPDDoMm15o+ZFtVDophXIGQVSZZgLr1X8H0+KtHnutf0OAcpcnPZtbAOzOxz3ZQ8QXO5c4K8KSdrOr1JpEYT2CKHJeoMYLaXgUXWSF32iUpD4ykNIK7laZYgMwSEgoCLX5H44mgGv7M1dCOhlcNmT7JLYIA9YOGjVWfFqobtYUpA4BJw2d4NMdYxBYtY2AqAVFycwAk9MlHDm2OGQAbAMA6BXN91FUE5ITVQCtBYF0Wfb/E9hLpws4cvQEvuM7/y0iRtzIDt0GEmIVPHMAwFB0JYbhxlcEzluufwzwuRdxrjPYZmUm1U/ggU88gNe99nV43vOeh/NL5/H+P/wD5Ao5CU9NzUwj6pj+j90t+5ChL0tg6BCg57jhXqzP2qpifmYOX/bFX4LZqWmsr67hj//rB9Cmh3gxj812Q9Rl9vZmRSP9hwUAxsfrcL8O8+kfiwigYphQoCH4Zf3+kKhhvVpDu9FQkkWrOCZZ3Av4PLIFOGd6ySzqiSyW1qrY2mognSmh20uh3RkgWwj2bknuf0x6AwPATDeDDoC5WHgLgDOLeFzep89xFY+ntse/BgB4kh+/r/zZEjxjSDqgsB0MVQ+TtT7ErFPFTBL4zKSHcS/FlnPodhNiN9A2zswBgjq91r/QiuXJSkiWmFzZwwtho3YI/jbF+GyfR7xY5G5WAmoZm5NpyxnqAo6q+PP6WvJPUKfVaKIb0c4woXWA1WayOXjMpJ2zN5/iqkPGxGCgqjt7tU/ceFzVf7K/ZmamsFWj4O8AiwcP4Oj1xwwAwDJmep/CRPc0plBDLgNEyayBfUlS8PvI9BNI97NI9sksAlqJphLaJx4+Q71hHQuPgfmAFOVDfMu1h4AuT4bOAxQmnZubweTkBHLZLKJmWy0pBADYmsD9itaycnmkSGKblfmQe+gWCBYJXwR/TUeMPf31GpkoA3nXc6/L57NYODAr1kOjUdcxEiyJ2j30e6ZXQPBqdnYKA+rMDKKgeUGAvID19SZK5YN48KGz+OCf/SXuufeL0Iw6OHjksJgVZ568iEaDLjOtIQDG3/OzuPYeO3bUqvRDVoPFQiZgaNorA7INQv7B3MzzI67D5VJJbaoOGDHZNpeIwAro95DLGpOPD+YvYiEQ7AusFuU9AeDariNgRQIWDvzhOYzFGLZblCcmrLUw5DOa232yUSIBU2sra7L75JcVdy2PcpFRgjEcl/xOzQMv8hDAmJ2dR63awsLCIq677jocOnRIDnPc4/jFc+XDXY/Y9uJtDc7M3o2BHJ+SzygAsNvaYAvhtTEATOjFF6cRTjkOAHjVnYk40cOz585poOWLefSS1rtviItTcWOo6i7JPye0BIVIA2l3hpRe3iACABQBXLp0CRcuXJAV2Nz8ghJtDgwdT0gI4i4AO900DgSv2vum8FQAAE/S/bXbKvWBmRAHALwNIM4A8A2IE8HQdkvu40mLI7v8TgCAwZQDACsEXJZXFJjSAYCDn+fEBdppuVRcnpmYwqu/6pVo19m7ncWgR4G0JAbJjDEA0jn0uZEFAIALbYYLylUyAK4EAMhlzXnB6KehAhnoaurflQR5jJalXXzvHfGpAADxQIDULlLXOH4YAJ//3Gfwaz/yA0hurGC+XMRUOoFkYwvZqInpbApHF+YxRbVbqugSYc3lUY16qEZdlGfnUD5xC6572auQo9dredJAAKoBM4npJ9GmCmuhdDkA4AiqxF8s+dp7nu91PfYGADTGGMyI/m0Am1d/5WMcPIqpsl2ip3CrLhbAu377P+Mv/9tHVRFikOYglsAq3jP6IHMc82RlvZZW4r+6uoFatSltBVEmh0JI3gYU6KBh/lsftm0meowzAWK0TJu33ASN2cP1KJlOIE3gIgSCCqqGG5yxaHZ/7K8B4D1lOrSYgKi1FT2zIoBXsvpbT2hI4AIwO1wH+f90BlHXFJJdwJUAC9X5+cXkX8GUYobQI0wAIGi9MAgxwHdkv+WUVb5ir+tvxntWZeMPXPPoS0xNCQpTRaTZtiLZDKnqH55np6OwRBUXfrbJbhCUSKLdaRPzxPTsBA4dWRADYJDobWcAJOz9CAC4Fay1AAx0HAyESPFlAlAsz+DkyefiG//n16PWYF/kFKq1lgUYsqR6ZgAAmy5G+91t2eQxMuEnaMzAn5WlLVa3Fg9JB+DowlH86A//KD760Y+i3mzguffchd94+9uxvllBvlgQQLkrACARaFZCjb5NKig/jwn98rkL+MZ/+s8wXZ7AsaPH8Cu/9quy/ksSXOh3kMhnVbFjiPZ0AgC+D/uY97UgDlj57/4xMgBM3Cwk9v2e6P6tuiX+nVZLST9p/8x41cIXii4D7iO0hU0V8eiTF9HvpZBI5dHusEKZEQvOOpRC9X8XAKDHymHMB97ddEZU4Z0TZAcC4hR/j9Xi67QLm3rMFwfZtT6FHmbTBzHmaviVwHy2FA2QRqfH6vkArTaZSQxkDASnyKHo/ewnDxRp2yvi+06cBTsCArjvGQCwe8DjMaIKcGkTfxuq/ROAkwiu7WNuRSx7YzKi1CJrAo7dNkHVhnr/2c7h9PA0ixUJq7Iypm+2WqKe092L83p2dgbtqCkLb+4BBNy53l1/w3WYX5zHIJVEKbmMBdyPqd5pTA6qyKYT6KSLaCUG2GxXkMmmUErlkRnkEDUgh4iljQvY3NqSCPOgO/KpV/tESBi5r5jZr10zfj7DFY5ZVft7PcxPz6s1dnKyrESdoUm3G6HZqonGXy6XgvaNtXSQJeYAgMQDEwYeFNnTX62jXJrC6dNn9N5sIyhPFHH48CKiTiR9mmy2IHYj65pyLajXMDc3DSRI62c1PjiVgKzIBianjuCv/vrT+MSnHsKLvuTL0JaYBMTAWrq4jijiGksnHWuHI9hB4H1uflbs01bU1PwkIM99WXMq2CUz74qYA6QpSsgWW+oepJXwWoW/gOmpKaPt07YzuD6xBYwJNzUdKP5sYY0LUtvPzmihHoE+VAwXsoPC31RUIsvTxJm9B5/AFFsKBVCF1mvFSjnqe+Q1fknzV1zAAiRbHbJ06DKgj7E5gQzLowZ44oknsLy8Yq3gVWPxEiiS6GUyg0MHjwXXBbIpmsqvvL2XFf5XvvKVOHz4sFoGCH5xbPHa8EHWBXOC/RKOZxQAiFPQPQiNH5AJjQy3tfBDLIq+bG0ZVeKtYmvIvtvZWTBhZVr+SHSflFs+Y6taVd8/QQBmc1wU2Fkpq46Q1DqaZBVDUvfNquHyRwAw+hSC4mdk9TlE/khLI2Xk9JkzWK9UMDMzg8VDhzSo+Nl+I1ml4UAYR4XjwbpbQHgg6giSXnMFLQBenbcJGrfJMhSLg5HMCN4T/t8sKkYBoTsPOBodbxNQEh8AAf7sC7t6rcN78HcX6YKwsanJcerUKQ1wVT8pakfBE1bRuj1Mlsp47atejXa9hVyaaBkDYwqHZNBnRJwp6LvEAGkFSAEUBvI7kK8t3L+SR3DI5ZCJBaJeJSrkbWLLasTf0W1FuBaGZC0+hK/sc22jdouSbUxYIvph/FLUin3qjUYNOfZQkW2Sz6N67gL+03/8UfTOPo7ExioOzc8g1WlitphFOdXHxqXzeM6tNyHLBT1UEZjQIkmbMVqrJbCRyaGycAA3vOCFOHnnXcD0HECmRa6IQSqHJgVeCMAEy7HtMIelP/2+IeQ2/0YWVI68xsdSfCrbtdzeA+5Td9uKwH47VXtJIbN5qgc/K5mSZRMX2PnZaUSNGopczNHD0pNP4Nd/+c0SgOIaYUlRa1glCDsRMskU2s028vmikv6lC8vYqNSU/HOjNBeAcDM0QPi1nQFgp3L5XdevA4Co+RprBVBFZ0AhzJwqlvG+UQMDjLFgrJqw5g0v4Oiz9mvBVJC3pw0gD/JqNQDEp9hzko0HrONP3gsr499IpxNlP2UtSb7+OShKBWuOPkvaGTxZGxPBDeoC0OqQgRc3eVNZtnsnlD+VkGCcuQAZABBvkeLvHIzZ+SRtbjCY4h7AwJQ0UNlWkbKaSKGQL4oR4GrR7gjA4Nb6Hg18YFVBP6cSEp1KZROYmZvEwcPzZgOYNJ9jVncZ3FDDgu/P5NP6n61qRACA16BNIIICRb2GL0oAACAASURBVImMLACfe9fz8epXvw61RgdT0/NYXdtUUDFg+eoaAAAGcVf7MEu+vcMXBlMEOwkCyNJxYNaa6gXtDFAkMNwDXvayl+HkqVP46F/8BX7qp38Kr/v6fyJnH+Yxtq6MjjM+Z1wDgslHm0K91EotFPGnf/wBvPEnfhJzM7P42q/7Wnzbt387ttjDS5Alm5YxIxNKjLUA6P6Q5YMe0rQBpAgXbQD5ZRYkCkYlskYwMjDP/BqOz5dnOwBg0dZoPdrt+OPJrZ+Tfhf4GMN3GIZ+u+yiQ/qufW4myNRwPjEB3NowajWrqinadLJFgKy5Hv8fqP8mb49BpoBGsoTPPHwamWyRjZloRX1k80UVcEyjiAlyTPdFA8qSMP7jezqL00Fcj5F4fnHr5vH413YTA7ZNJXykd+KX1ItXO8aIAgCsP1j7ogZTEn3p8pjKfybHc+lb5b/NxJNzjv3YwZa2HwUxYuuPtmMwm0CuhVTMH0VS3gobAFkxADIBAL88dOdvhsB2glT9nFGdKdRJsJTvTWFsZ+bIntMGACv+vK5sn+Kayf+zFadeZSXb2giUbHe5jpoAIx8U1yO7jse/tr5uyeRkGROTE9jYqiCXZy5AAOAYDhyYRi7bx1S2gtnkI8hLA6CCdKKHXqqALhO/YlqaI5srG9hY3UKrxkS5j166o2NP9HNgHwPXjTSzewkzkl1Ci0pS4oPDDzeJIGKrLZOC0tTXakZmYUnHBrYulQtiKvCrWDK3J+neBIs7Hwfar7gWkcGl8cPEkoBuUu4oBEtNfLCDG288oePidZLtXnCFIFhd3drE/MIsEkkCBtwLTftpgCwuLVeRLczjr/76fpy9sI57n/8lsuV+7PRpPHHmCTSbfWQzs0gm6HxGBylqMOQxf2AOMzPTSvr7zK+kZ2Bf1oIXWgDSaUTcJ9NplApFLMwvaL1lzFOnW061qnu4Wd1Swk9QnYODSTfjcV4X7vGmyh80L1S9t7ZBjme2Xnuhb8T8Dxkd44We5XjDqn9gM5trk4F3Yk1nDDAjkM/xKFvubE5j34uqJgRoOiBqcUlbq6esBDsd5UASStzYwKVLlyQ8vXxpXUCA53fjgut8HlnTL37xi/GqV70KR44c0b3l/sd9kcW97S26o3loi9yo8OPgi69DipmebhvAfYMD9d+lDenrUbyDPYsm/sALSMTfVPqJqDAYtMEjkb4ePXstgWOF0IA2ozIZyGDVQ1XeGzWcu3AWa5vrWihZdbNg0nx8d3+MB9+jZ6o/iS4AsouhinMf2VxOC9ullRUpgHJwGq2DSE2ga/E8Wy3ZDzIQ2GYPOHYgDgD4pumBKo/dxPZGQi1x5Di+EXuQGf/uH+PVrniV3xMGPkftCkGHQAtszCrOwAWjsDl9ZkS1tionJ8AjjzyiPk6+9p577hEQ4P0rTv3iVMtnsnjNK19lKH3X1LGtzzuryj9bAAQAEBCQoI1RYHcCADx8cCB7tHBaVqZrYav1ttxNk1xfKfUJ+jVzQEAUwsv6Ma805R/dXG8r9/diC4Q5qpgiunrjKGiUzmBtYwUHp2fRb9SRbHe1CP/Sd3wXVp88g1Kqj2S3heliAeV0EqVEH8mogTzaOH54AblUF8lBV5uFhUzsjKdwEgWQEugV0zhf3UJmfhHPeclXYPa+FwETC+gl8uhnJ9BDVrZh6l1W8MPxxl5qCqg0gT435J4YBnxWj4svf2YgIoqh0aJdbYHVeJXVh8EGnQzCDHS1Vh5poP2rh0t0xlECrRRcCXQ4H3oEMyDgYj4gqj6J86efwJ/+8R/i43/7N+i2Wzhy6BCWLy3ZcYR7z+Amn0ur99cSKrYIdbGxviVqFtVyhbgThNJhG3XcQUJWXm3O7Xz/tRzFxsplz9MGbZuUNpRc1jYd+dUG6x9e1fCZmlusaPomxXVwnwTMN0Mfx7YEWWCqYCixN4Njpwr4tvEfNpnd1s/9AABtRnusvju1Qozec6CN2YJUCBlnosiqia1ZSYGtrDzwfGW9FCwCdV6k99JyZOimEFp/YvN+HBjwNdGYKMBGpY4oYqWfSuDWX2xVLwvK6R7illZ+7f2MOde5fprTBsd4V6yFdqeFTq+NG44fw9TMhKr/JsJlgYunshQiS/Y5bnncmiVK6Al685joMpgvTCLqJPFtb/guHDpyA/LFSTSabDEw4JkJxJVCpfvu5Vf5hKu1EmT1M5/KYmOtgo3KJl7/+m82UCORwJ/+6Z8I8Of/N7Y2MD07jfWNNYl08f+sDG6RTdXt4ODsIiqVVaQHCbMczObwhm/9No2liyvLePd73yPBsvLUJOpUkRd1NCfqd0YAMOOMsMINAYAuUoMuUt3mCADgnTPuqz2f68kYADB+CfcqDsQLKaNpOAJh+TtVmlSxMk9siaC6WCbXr14kyjwDyngs4Mno/rf0qe99/p5K92J7nuaWWM4uDGlrtcCeEN+pShgU/7neZ3JJKv2pulavN6VAzriQd4RjO8nkqdtRe4AEbul6k6YAXQ7NXhqPX6wjGmSUFHEeEohT/Bh6krmGmAf7SIjLki9LkPkzqcCMbZgIeCWQ+5YJrFm1zh+8rv4l/R9nHzGpETA0kBglz4PfpZPkL95WLONhcr63A6WavftWMGF1P5XOq++fiX8r6qHZIoDOtYmsKO4xvjd5a5T/P25x7DbdOy3ydp16URfZjOkSMU7nbymqyXOU/TbF4kpFsWD5e56ftHjE3OTNDjNnyE4j6GstTCwk8TpTOV3U7nYbjTq90M2vvV6rK2FkPFmrbWHx4ILyBFGwa3XMz9OPPYmJySljVkUt5Ivc83q4/faTKOc6yHYuYCrHSn4N6f4aEp11FLPmitSot7C6vKGWiUaN/d/W6ptI9dFPtgUC9hIFJPspFLoDZEI7Vjc5QCs9QJQaoNFuiYVYRBrpoDkUsec/nRD7gK4jVpU28IOgB/czWVkmB5hXy8A0FhdnkcuRpVhHo1kV4EsAMp/JqQXZfOXNSpHifkyeq7UtVfiZNLJltNlo6fgpWMi9iusbY7rJifLQPpXDh12P3UEKyUwJl1br+OM/+XMcP3EHJqYOYHm1io///acxOTWLTjTAoJ1AjgLdZDQMepiemcKhw4vSXdiqbiCbZ2TfQ6lMJyuyrSJpIHAnO3LsGI6fuEXjh2s51/FzT57D8qVljX+JqUuoN9RgWKTl/OH4UVFDgw20AuVY5J7P8SYAjozAFLUP2lrz+TeyE/g3jkteh1K5JNcYsgBdY83jDZ+jzO34M/M4dyjgsFW+k8wgL+DQiiDOUPVWao5zvp4VfAJUTNgXFg4IAHj3u9+NdjNCOpHVeHcNgjjAw/dkTMjXEoTi599zz9143eteJyc17vO1RlPj24vKBB90HGG9MsHrGEA7tAgOLY/PNAAwqqraXXb1US7I6otMUqnaLoJVxaxPxdAYNXTZAunUmDBa7JzNqoNB8/pWBZdWL2GrviVlV4pHiUa0c/Fu/30vPIMbEyvo7EOV6meelhptXFy+hMoGLUASEm9QYBJUO2VbJuEJikswwRklCl518kpU3DbMA3+v6lmvfcymLQj3xTcbXYWxgDYeOHiFaxwAGO45MTE/Vaq0QJkaq1nfhGpMEAz05zijghPg0UcfFb2FDypgcsEWaEILQhJZGZQIAMjgNV9NAMCQXeunYqU3KwFAtgCwMm0AgNlg8VqO2kACWOP3JlD24wkDg11dj6Dmn1ABMJbohyqg1KBjfcEOAMQrMnqvvQug+46jIQAgbZ2gKM/NNDkQCNDqtDGRL6K6voyZfEFqvu/5yZ/B33/kLzCRyaA7aGPQjTBTLKKcTqGUGCDdaSAnAGAOhTTVEiKkQgWMtSmBAAOz/+r3mkiXC6j0gHVkMHPLHbjjJS9H6qbbgUQWW50EynOLiHoJ9ckzoWFgErVbyOeYfLDvqYcBxdBC0u8/C5qxErglRj7XjGsYaFtO1xrBOApUg9CbhDU5b0KSresfUiGuFVTtZ3CQIcWaCHunhRmq2jbrePhzn8X/+V9+C5vrayD7LMvAt9/VsauTk9cqYz1bPBwK47CdvFptYnO9KrEkglBG8zfNCY2JkLGov3/ICtj5Vu+XAPM93UeW/sCsArhInUAWAgHqoVPpJqBEo8+yIbpTEB4W+ICG7w4A7N0DPg4AjJ/Prh/vc3AbALLvdLjsCeNJjs421oLCPYDriSf/XGu9RcY3TU/iXf/EvyuPIACQNEZAPAjwz2VA72ujiwXJg5pMKbpn9NPoyjLSgBl/Dw8IxoP/7SfICiKTD6Ops1qTJSDVaaHX7+D648cwOU2NjmD/F1gm7rohAGFgwBwrOL0+E5GWBRNcN0GxrSm02gN877/9QUxOLyBbKKPRags4UZIXGHRP/c58fl5xtcm/9rVBAplESi48rBD+0A/+IP7mr/9Wye4dd9wh4b7llWUcPnoYjz72COYXF6S3IY0FiUem0GbLXiqFbqOFQjorhlV5ahqvefnLjc2Xz+Ltv/WfkaCSdT6HZqtp1llMICm2SiAl9JnaemdwAIHIIQNgECHRoyNJAAAkHGlVqtB5vevFfPYDAFc/DtRCOVxLAyPOQeAguswYQ0rwTBgD20UWwwrAB+huraLTbqLeJG06ki6IxXW0t+VuJ0VOifgy1WRbWzJbQCKTQ72TwmMXaugOcsPWMj8bT+69oMH1YKhxFOa6/z/OSvL4wOMj2ZDF1ixPLCxkNQqMGXkE0b6hzo15jftDMPPYWsrq70B+PqqSBL8bClAzVjaQv96g570ldSo2MW4aCpcaAOUg8njysT3Wufw+mwOJbUkGqBqrRS21tlkiX8grPqbWirljWTufhN9Y4BBbxh4SUOsxGSKAGWzc8kUx/Fg5NZ0UtnflBQywf522oARpmBSzx54JJudnvdZEoVBCeWJaxTfm5p0eAZU+iuU8bjl5IwqJLUwnziHXv4Rcto1spoVEfxPoNdDYqqKyUkG3mUQnYoxgRYAEKzWpLgYEAAieZkpI9hIoRQNkqQ5Iu7/UALVMH+0U0E8lkEESpX4SaVLvox6iQQ9RhiKUSdSrzaB+n0aGrAyJEzOuJDhMijkQteleFmF6qohDh+YwPT2h9Z7ilkl9po0NH7Mce4y3CUC5dspEeRKTk1O6zhJI5L3J57C6sqICJcEDgmMs2ETdASIOvVQeK+t1fPgjf4VTtz0PtVoPS5fYQr2CZCqPxMDAOLI0GIfML8zj4KFFFEpUticTr4PJ6Qmsra+g2awhnUni6NEjWDy0qMR2buEA/v7+z4ixUFleQ6/FtTij60B2QjOKQKtIG09ET9jya0KfebVQ0hEsiVanG8QSfYxaYYAMHsV2GOhaEBRg0s8Yiw/aFHJN9/bS+Pj3/IusIi9uMhbwfEzzmMMYWXQ7FHZsDa859994qzTXAF5zvp4gANeN+++/3+zjI+7BI+ZhnIHOdYVFC1b8JX47OaGfK5V1WQt+7eteh3tf+EJUNjYxNWX3lvedx0ZwgMAHWxC3xSDKiSy30dczDQBwEVDFWew4Uj1pezAQ6kd6A28OFxGzV2FC2EW33wkDnqtiLyQXofIfAnXrl7GEnP2AK2sr2KxtIupFIgmI+icK3pgI1VPcz9TDn0iAbgP8zs9jZf/CxSX1CKmPJQYAEC12tjDPk0hlN/Q2uwK/U0qsT9dQPd9EPJjVxqRe+5EI27bgeAxUGAcB/DTj7z1OP/FkPk6N5es4uB0EIADg6JWL4AjoEC2np4H7+OOP6zWcACdPntRk4EQig4FWGv/QAICCx5CQJvsMwuMT0CaHgwJeCXn6AIBYThdAK7FbVHgmqptEu0GbuwJQa+CzH/oIfvZ/+xHcevAIes2mNgJWOKbIAEilMJFOINOhDWATJ44soJDmEtlBkkiHkZ9jAIAgNwFW6VwBiXwZq80ONpMZ3HDfC3DTy14O3HAcrVoDrUwe2fIMao02kkijkCmg1WyZTVJIyb0j2sg3xqxRcBEEWazyOaJQKlSW64yLK7gFS0+WmkRdic7KgmUHAIABTSadR5Oe3RQ+pMtGs45CJo2JQg6dVhO/+Rtvw0MPfEbV/4ML82IM1apbmvustg5ETyPYyPCdyTfHZR/rq5tYW90Y+iYHFQirBIUSrNHSrXq722M/AMCuiZ0/349Udc4NAwKM6aTNVPQ5sxIkqOltS654v/3zvWZki7wfQ7ya7gwAqAK+O43bE+Hx8xi+ZwB4rv78915wxwGAbccRNCi4xnrfHa8dN0OuSS6YGQ+6fS0T5Y+Jf9aup69dHkT5WuqaKJ4ISAU4AKAcB9lMUWwlBzzjAMC2YH8seLfzSCBNUdMdAADSJm84cR3Kk8U9AQA2vIiZk6DoH/fMuoldssc3lUc+T0AE+NEf/2lKWSGVZZ9zVwGSjvm/cwBACWSPtNCMrMG++zu/W8EsA6y3v+MdeNEXvwiVjQqyebNXZBKQzhGwtwoTA0wGsKVMTgBAa6uGqNnCq1/1KllYPeeeu/Djb/xJCKJJsj2jrT2ZgCPFyZ4JAMD3r/h3W9v1myEgoSD3aWcAPMWAaezpun82FYzd4i0AIUiymIj06sB0CSCAqvy9DjaWz6HfidDpDfQVyP1IsAIYAAD+LCo64zRSjumbnspgqwU8sVRDD1bl80c8VvKqHn/nbVrel8/35Drj8RrfIx74W5FqFLtdtobytNkDr+qixUvx5zjwOExrLgMAeLYGHspBJMnqPtsWeFzsThmI7cO1YCCtHOuX4J4rcV8BKdwfwlUL7x8vfOy1fxEAYEFASvVB8JnJGvvwObfYYksRNdMk8E54p1+bdlOezIxhPGlUbtm9UZC4R4u1FiqVDQECjDVVMFJ7gtlTd6OObOxabfZHm4o9c4Vmk+yDJA4ePCLAgAkRQb92VMfR6w7j+huOINldwWzqHDKDi8jnIqC/hcrqaWxWLqHbaqHb7iOfnkQSbAPNWvtOksWJyJxZyPrtJpDpJ1HoAJmwjUYpoJGBAIAGWUKJJIr9JLJ98ihZ0Eqgm01Jg6LVToipJWxQhS8XlaS4XwKtZh2lUg6FPK9zHe12DYVCBkeOHsThQwtI9dtIp6x9TfGUBGANPOHPsju/eFEFtWPHjolO7rE5i3CXlpek1C/tCsXFHDs9tCOyzrJ48uwyPv7xB3DHHffi9OmLuLS8JVcZjq8EW3mnCopTS6UipmdmFJ8QJOWcZbLNtZftAEz8+X/+nXT+hx56CBv1KhKFvJymUgSo2l1pUHE/zaTYUp0L1X2bAQKaCI5wTaA7AMcUbQR93Aa9JM2jmK4PD4bsFAJRjA0YV9Em0gAdFsNG4JrPWd/HORfiyvy8ppzzvK609+2TJdq36z7MFWKthB4D8DV8MD5hvLK2toZCroAB3SU4KtSC6PfR8ie+J+NAv588NgICfC7ZHRubmzh2/AS+7Q1vUF5FfQzufbyXnIc8PzEAAnPIADjLs4dz/NkCALBnkgerno1BQhNfQR0r66F33dQROWDM31k9+gIefdcwQS6v/htDJI0LFy9gafmiqqmpDCuVRCmDP/c1AgBEoglSRBS/4GabSavv/9yF8wICFhcXhz0hWtA5eEMlkcfJXrNOoJd4sMmB4oEqB4tX4eIDjD+b3V5I7AK1bHw79tc8FQAgjoQ5Cu0Tg999Epi7gvUYC6mPVdF88+LkoRAG/0+k8fjx4xrQ3ExJvb4SAIAVf6f/OwNgkGQFK1AIQ2obT8TiLQB+Pt7/64OfST37toi6+vkNr1N4g6cTADAMKtZZH6t+iF2AvhLbdqWCXLmMlU/djx/4V/8aJxYPYtBoos+NlpWSboRJWs8w8aXlTK+F/KCNE0fmkE91kUKEZOhjHAEAVtUWD4BVEfY7Z7Jo9/vYIDulXEJ/bhYLdz4Hx7/qlcDUHBqNDjqJPBLpojaATK6MJrtQzDzIvsjO0Xe+J5PlwNCRRRrBB7ZuWO+0Vc5GPuBDob+Q/PP/rNKpBh7rj3QGgBDYBEU4I1CskZW8drOhTygXcnKI+Pu/+1t84A//AE8+8Zh6QqcnJxG1qCps1Vb2DNqYVqFI6DOBAOoArC6z14oAhtsSpbSYcqzbeLFE/FoAAM4f6720qojT1V2cJpWhkj0rPeZGonUhUP8ZgOyuAeAMANucHDj0uSBKfC5tFY0r7AHfKRjcjwFwbelBrH9thwqY2/wxAOSGSpYV1yCi7Ax6nCnlyXx8XbM1YIAORfD8ugZK72i9CHTVcBKXJQnsAU7mZFEVB1n4dLWohH1rpzU5hDRiAGiNlSJ9NGQA8H4fv/F6Vav2YgBkkllVjHr9NtrthtgDut/JNBJJVizoS13CG3/6TdhktYlWqgz8AwDAgR/v4b7W+/VUX3+tDIByoYTzZ89LXLZZb+LDH/owfvanfwb5fEHtg+/8nd9WsLewOI+t2pYUqSm82e4SANCNlz4DWVYZXomoi/e++//Gm9/8ZpTKZbzhO78Dr33d16FGNW7t9WHuc9+j3zWDqqeRAeBjN/79fyQAwARUYxw+X1ACs8qSIotzqNdC4IX/J4jbqG6iU9+wHmjtKaHlTMlCTyAAtRhIGea6ypEeEfDPFqmdjkqtg7MrLfQTprYdT3zja4bHPEp0A6gSj4PihY+4JpL3FY+vPzGkQfufF1Qs1orpAIR1ZDcAwI45/DUk+HSv6XQHaLaZxIWef64FEgMMFXq2J4WkifHrVQMAWv/SBlxIfsBiQ+7bsrplLzR1tkJ8qOeEgpk+v99DMZPVfuwCaALaFVMaELC0dNHabCXAlh+2AwiEy2Sl+cD1n2tnRO2UNCvbeWsdRRJzswfEsOM1zhfJzq3h5KmbML8wjX77ImazS4iqLFBV0Gmt49LFR1HdXEU2lUYxV0ImWUIqQSu9vK5fFx10+7TMa4vBkEFaDgG5bkKuJHxORwBAQi2WHcYwPSDL9oFOX8lrd9BHK9HTGCzkZxC1zQWBsQcRMMYm0gQg2E/wi7gNukr+m80q0qkBJiZLmJrIYW46h2I+JSs5jjcDrGy/d4Dq4sVLop3TmpDtANwfKapHhwEK6fH6+WupecSKNlvIyF34+Mc/jTOnl3Ds6E24dLGCeo22taz+08Ghj81BFRNzk5gJvfsEljg3uP7yPhw8dNhsGVsRnqAm2vp6oKcD5dkpnF6/iEE6iWwizSYJpAZcV6lPRo2IPlK0S6cDF3MLfmesSRAvtG/3yJKU+K0lz9yHDdyypJ7tTlzH+d0r+QLxpa+UlUuO613Eix2e0HNsx4X9PDE3UIBtGPnh67144Em/WgCZjIfciCOSQACfJ5C+n0AhV1L84O9r08PbcOggEQ3jGjIam01jnVFrge1BFToD9HtivH3TN30TbrjhuNqh2IpOHQUTKddKEeZesPt0dvMzDQAoBXA6RfAdF5IVLkq1Xjf6RuinINLExYXVMuX98jMxtGN0oibZxg2ePThLF5dwaXVZYi6ZAkXQBmoL0BJxjQCA6w8wSZFoDP4/9t4E3LKzLBN9995r7fGMNVeSSioDCSFAEhKmhBkFbURtBKG1RVSkGfp67XZqHMAB7Ws7cEVRUAYffVrp21dQEZyQvo19W9vHiZmQmSQ1nVN1ztnzWnu6vO/3f2uvs+sMlaoKgfuweQ6VOrWntda/vv/73u/93neC4ydOiAHARcbERIrfAZ2yHqh15eThyGAXkGOnjXnyyO/HWXlfmPkuk9BmQoc5EZitEvSHAwA42p1PlLVQw+boBb4+O6C2RGb93/n7WQSNSBmtEPk4cOCAfvg8ImH2/Y3at90IgC7vDiMAU/E8KwvzDzUWNs3su5J7EP1iiCMDYYYBoOMJb5UVTyFJ2UyLu7ARACU/rC+JytuouTFT2KOfjBGxgGBlSrTz5Cn80BveQI4Paiw+CSTJ0xgYJX3MV6qYjyMssIM8TlAZ9zcBACUxALjynQFQRGlcQiEZoVGluNYAnV4LxbiA2tIcmsMEX1hfQ7RvP2qXXYEnPv/rUHrCLcCwhDRqYFydw/G1PsqNgxiRhoyhUV79BzaPz8RN7AlS0XmVOb7B76A52DDFQZfzkCRI6E+2RgYMKNHaAgBQx2jMzZG0fmPyqIofG6WXlP9Rmujc/N7v/g7uv/cu3HPn53HJwYOoxOzekdpVEJuInQUCMRROo2lgXKqg3xtgfb2FjbWWUHm5vIszbnN6vplw9u1CAIAs+Q0OAV7g+9w/RW7U+ZdaPTe3qcesTSPsPoObjwGejDoDYDcAYLuY4vfZFHzddOtdtL9sRUOdfidu8BSqMkCRfxJgPHXq1KaZuumGOv1atkmPxQYzMc5pEZ//8j5XOHse9J56YZAHzc/Z5Wy78uKOZ59LprvWiXcAgIrTgyFdYsa4+jFXolIjpXf7EYBKVBUAxsR2OKQgEDumJjI3mXCfrOPQoaP44Te+GWvrLemHcERH7gci0BGg230NXbQLOvNGFwoAMHmiijapo6dOnsTC/CJ+9I0/ik9/8lPqRH7d138dfuLNb8L9X7gPe/ctq2vHvX8wHqBSq6I/GJhLw4gDE0Ulyf/6Zd8qQKnd7eB3fu8/49CRS7HWaordpyKHBc9orGJUieIjDAD4PbvVveh5hZ4TEr28DeCXOwPANZtsWUxn/7kxWjklNTsFe+rHsPPf63SkKdTrNFGkI4PmqMzZhcWC7d+8RiyxTCSN6522eEOC3pU6+kNgZb2H1RbvmHKWY/ny9HigwrFazfzn+e9kdJLNyLzUk/5ZptRszMmDivlbQHZxmbuNAYGbc5bNMWvz7cOzQ0A4RrHAtciGEhl9ZAOxEDcXABN1c2HAsLeGfCavaZTP+/I53fb3voE3LET4WnbZ+bZsWlGJn+ec94uKGxdqDXkw9/sxm2YTyLlBHVIK6akByDSHlnDGAmajy8QUi/Jl5zUhrZ/XgM4AonRTuG9EUD9WLsH3qdfnVLhLpwq0E62oe08AoFqLMElP4Yp9CR664PJuTgAAIABJREFU7++xunI/CpMuJuO2GJNlztMjAnG/qMhii6ACqfEJRqArCzv0UNyIRgWUmAazZiHIhAl6pQIGBAjKFRWsFRaLfK6eNkQyYQE5RnlCK8CBKfTHZXWDCQDwzDK+SPxvSHYCdSwIbtBJgQ0JUscTVKIUc41YI3BTy0ljZvAcOCuAa9Vp6PPzCzqfwzRFt72BuZoBYFbQcm6BckrMLWMxITstjkaUUZgQIi2j20kxV19AK+mgX+0jLXL8jbkYC9OGjpl/5/HRMWGQjtDp9nHy5Iq+D6+d2N2VInpzBYEhvE1LGimgDlIFhRLHfSP0qM3BZqdAbrNcLXHsS1128l9Si+ec+x9Zwc37lYCIGARkHlepURDm7MO9xjXRaMxL6Jm7sN+DPubnrOY8A9BrAXcM0NhEQiHf6biw1XXWEDUKvzH8PI/gNeBz2Kzg+eZ9yz3MWYC896csRL6XHRvjCWtBMgDY+KbOnEZpWAcHC3aOUrzkJd+Cl770ZTh2/IRZhTvD1PeGzCEhjN4+2gCA82ldY909G53ms3qaVhNp1nXTCSqV0JirS+yJwcPnoyzRDRcjWEYdO3kCaxvr8v9ksheT9quCIjdfdSH5TyhWJCwYx+glfXzhgQdwes0si+jv6JuJUDkmX8Fr1QEAbXMhAfXi3+lgXECeBM8CAEpEcgCAo1YevPk6f812DID8733x5t/HGQCOsM2iZAzIjnQrkQ0IuY8u0KqCGgB8DtFHsgD4HhcTAPDkYetENn9xuT6mCBuLFyaOBADyG7Yl9/aujzQAUCB9iPguC9aAZrLkZfFfIUDU7gC1Obz19a/H8XvugUx9aE+zvoaD+/drDmzYSzBXrggAWOTsExkASHDF4WU0Ys6jUgOAiC5XvhXi7BRwfjgaFUEro7haRLVWQpK2sNFaQ1QpYXH/fjTTIVaTEdYKVVz55Ntx9Qu/CdhzUDaB8fKlONljisWNa6RkrKTCnywAig8aOGf6g+FznQEQ9ALGtOFkx99V/gNVUOtM9MTgEzyjZaEOAnUnmLwLUaXSeqJZzzoTdc7iJT00qlX86Qf/CJ/55Cfw8X/8ezSqFSw0SNumhsVQHcEyhV7GBgDwK3OsgBsyQYCVU6eFXhMEIDqu7kRgTHCNGwCw/WOrpH02icuS38By0N9NIUlzevK1jynkxSQuzLhSw0KK4lt7lPh76l1CcXo+IwD5hDj/vf09ee6/lPXjWYU4hdjTRPGFG6RE39bX1VHi75ytkU/UtaYCZa9cI/33bAqsF1Y+2791Ah98uLcAB/PnPH8NNp9P0wCYBQDYxWcdc821VyGuEDTbHgCICjGSXg9J2lUCzA6YCb5xtI6JbwW33no7Xvmq12BtoyPgjdRNvqMYLNJhuZANcMflv+s/XggAQORmxFnHxrxopbQGbDVbYpZ927/6NiwvLeHEyRP45bf+Mq5/3GMFlnV7HZBVwzyATj08F3EUSwOgWooFht721KfhwMGDYh/+0Yf+BL1hijaZRRXOGzN2jpWkUwfA6aZWql58DQDf+7cDqL6yAQCXhg37baanYqwk7VdDisxRSBMa6Wqu06a1KRaABCwZfzkj7HawpLfqhmNRQeV/mx1WITopYMB520oDnWSEYytNdIds2ky9wPP3uccJn+ElKMTH3r17VWx5jMnHJM8jtov7+Tzv7Hxr2sSw+GQCsNOYEf7L2YlB0Je2hWTXUaSOzh8EAdQBL5Sk9u9OqgakB7AzvBVzoNnYlmdC7Lx/Gajg4n4sVNzCjLZpKoTctcfpzSEnVcHGPbifkPqkb6N7awIVh4zhzC0rZSrhm8Aif1g0+Tmm9k+9WtceXCzZqBwdddgpZQG4tLxXYxG8L3kaOU65uFTHkcsPyfO+Hvew8oW/x+rxz6HTWUU5YgHMQhuoVaoqRqvleRQLHAHgCNEEQ7lCjFCIqFFVQNLuGi19wIYcRxcn6I9G6AfhYp7faDRGmYXoBIgF4g/QTboY9ns4sriMpNmRkCQV+ouTouIXO/RsVMw35jDXqGG+XtO45pB7Q3GC+fkGFuaraG9Qv4Ad9+omBoBJMFD8NoyYBY0uK0TNXUf3TdpXvsS/U9uJ+ZOYqSMCHxGSbsqWCNZONzHfWEIlrmP9TAv12hxa/RZqByo43TotHSZ3IWCxz9omjsna4PWx3gx/X61wlLsigLWLAY4P1jCMWadAo5fs/NP1q1Cto1hrgNVdynuXe7mDWDbDovHNQsmcBWxNkCJfDuAQzwf1dMxph99PAEFsI+ZcU2z2DNOxznV+tC9f/zgT22spr8/0eXSQ6tsoQR48yzOh8zWb5wGMG6yDCHKZSJ83IOw+IOPTAISRBOzJ0OD7k+LP3/lIOcHsjdYG9h3Yh/vuuw/79u2XACRFHl/7ujdgcXFJ7BmNhfl4cQAAnBHwqGsAGAAQhsCMAJV5OPKCdrpGD/JOs4LyhIlxVXMn5oXpqIl5OlvRYEIkn7/z86Lnc/ZPSbWNygSl7WB7cgH5D29wFSMhISfYQPs/AgH79u8X3Sb/cCE0XzA2njGlgfsiyW/4ngS4RoCjSY4y+aI8HwBAtUaYWfENz9/X/54vjvOJLX9PmonfHJ5s8yb070g1UjIAWCyRDcHrxucLgZQC6s4igAoe240ASJxtE4FwC0Vxu7jqVIpeN0XYBESI8p1Xu7Wr5TP/Biq5WZEFmummeOEMgMKYIynAIAMATL24QhodlXs6PXzsff8VH/id38XBpSUMkx7anSbKNQOGiIaOegnqUYxGVMJSJRYDIB71JAI4X2G5HwCAMHfMo+PsEnkX5bgqddR0yI44qXZUdeU8Vk/oeqO2AJQb6BZreKgzQJ+WYs9/AZafehtQXUQvWkSfgjBi8ngx4e4aoScVOmQ26BlkrxjDScGmPUywQvJ724JrEPvLAQC+VvNJMTcCJohce+oEE/mmaj4FhgqQWMx999yJP//Qn+DU8YfwhXvuRiUqYV5zgl2NE5XoIDAhiGDz/RT+Y6OdVLSNjRZazY70DojWEgRwUIwCOLsV+Lv9+1YFto7PKbASnypJCNVAALO7MxCTSYjpBGz/mM6nbwUAMJk51xGArQrZ3RgAnkzuWgmewxO2OpeM9ARGCBIfptPDqVMCAmwebqqAm09qpx/F+UtTrs7HOEXkQJFzUDP/+uy/g3DVdkn/5lgx/dTpcRgDQDGGjhzjVEJJBABYyD/muqtRiolYbg8AjJjsUwRp2Lf7jyNxokISBGDCHOGbX/IKPOe5L5RQmmaBqRRNBXUmQ1/JAAAKSpAffOABHJDid0HdFBbm737Xu/De97xHI3h7vjjK9PbfeLs6Ru1uG2XdS5FcAMrUVqH+EDtwxRLuuuPz+N7vebVe8/Tbb8eP/eSbsN5qam53EOj/TJJ5znn/P9IMgK0AAN+TPB5mMUT/8ZWjAeD2XLaDh26/9nMyYqzjT5YbWWR0cul22ujQTSihHRgLFLNcVPdO7jnGNLOYZCMAFAp0DZoBiwySiMt1NHsDPHhyDUPUpY2Rf+TjjOdG/Ay35GPx7yMAs8BM/trk46XHDC/6pzkWg4iieZafeBEgm8hNAEDIk7NknkBeRQw8FsYUQJR4tmR3mAuHzr9o+ZajSjOGQDJ/p47vNEbmixiPgbsBAGQTiR+n0TTuUwSsLTfxfTJ7L5H0xoq5ElGliHW4jxysZVFE1ii7/9zPKfbnhaydF+vyEpjd2GhieXHZ3MEiAgdd1Bo1tDptMYH27NknsU2+RvphowTXPOYKLC83MBz1cGhPDc988mMxSddRiCiAN8Akbdn6q1N7pQK0KbLI9eFUarLGJjY6p7UVHI34Bzu5cuohUMDGBxs5ExQpOtzryq1i1O+guXEGq2dOIV1fwfKgi+H6mopTghkcAxiTlo4i6tQuSPrG0iIYVJgopxEZ0BQxbbSTTUDhXN595hiA6SkQDFa3fUgGhNHyeT6spqJ4cgHVclkaQ2JakK0cHEo4HiuGVbWBTqsrQKRenVOhzqR1zP77hBoaZn1OsEXrcMBx4FjFvjQoeDQFWqMnot0TlGBBXpmvoRcN0Ox3pNnA8bS4NodBKcaZforVJMFKkqBTLKDHIp4goO4Uq/PofFMsMGclK6JiI+R00yAAPpxovNrm3unUYYUwn8eimDR5jjpw/3T7y6zZF+ohrmHvvueBAK+L+HyyC5w94Pe0r3e+3qzWpwwjn//nODtrI2lkhCaN8nk5PjFHtpyOzA3+Nyn/7ijiiv9kuzTma1hZXZG+AwEznl+CXxx7edWrvgu1Kt3nWLMEJ6uMEfBlIgJohYMLKJhHrhWUNsdBTQBSG3hwvLBKWkIHh8FskfMr9KAv28WX4AMXM6lVkxE+/olPCPGnAAgTZqVSmRx56PBeAADAz3YAgH+unF7FvffdJ1rpZUeOaMFtQpECfdCp8jrOHANgNg/2ot9vbn8dn8d/8w5VvmjPL8DdGAB83/x75hezL3TvnjnQoM03WAMyuPD3eSFABhm+hjePjwDwd9dcc02mkq35pISq8vGuIwBbAQBE/EV/y0r+qR3gDJySFfTBJje7HlwKpH+LZThj8zPVaXhkAQBQREQAwEQMAI6pkP5fZZeZAMBDJ/H6V3wbju7bj976uhT36wt1rGwYwyQuxhj0+gEAiLAQR6iME5QnfVxxaA8W6wVEkwQcARDXIMxcUiCH5HzS1OiIoU7JMEFxlIAk/YoUepmHldBLxxhGNWBuGadHRaykIxx8zLV47DOfi/jxt2ASVWX/x08YEZAoqP+PUUjIlJgFlSddG1k6Ge25S45dUPa3wnfzHWDiQdMud37Oik+lx3OtQsqYI3vWEea/zTfqSiDLxQLe/c7fQC0u4aN/8ecYpwkO7NsrixzOp5kKswGPJlLIzig304msWtbXaQvYtVGRAgEA823Wfb0F5LRdMjl7b/uh5jswShQFgNj8Co+Fn0PqF0WVONtlyRItdag7QoGn3QAA65rMAgDUANgNAMgX8Fslg48mAMDvQ+cExp7l5WUlNYyD/DsRdm6weQq/J+desCtGhY7SlHY3TaQ8Nvp1yyfxntxv6sC6H3d4wVbgx+ZzeDYAwMKfIwD889rHXiNm804AQK9NK04rmCiQa+0brh9TA0/TIr7n1a/HY6+/EYPANiIA0E/7WlOkss/ccucAxVy8p1wQAyDsgRXakAECLBfmFuS3fOjQYXz9C14gAP6+++7F933//4aXvuylumco5EcgYHnPHol0sRBanlvAOB3gff/59/Ded79HMeGn3vIzuPVpT0Un6aM230Cr3dY+MT83J+BE4IlilpPVHxkGgK81B6Pya8hF5vScrzgAgF/YO9wBDpAopXX/ZeNXjtFbW8OZ1VPodztm0cvzzS7ZcCAVeLNgFot4qnDN19qwmVk9U9xMAEAEVOrY6A7whWOrmBQb0qXJP2bBQOZY/J1TrJ3GK+G0oK/iQI0zNz2n8tf6e/L5eVExAvje7TeqnDUpDAynlofrI0y7eO54JT2dQk02vSyoWHiqs6dxCOumk5avmWjZyZakicX3txHOoRog+f3Hc8dzAQBEno5pW2pCiIy5pP77eKiubtBV8XxVFqUDzuvTRWUk0I10e54fFv1U+6eoL//uDlMS/ysUFc+ZT5oWWF0Fq9x8igVwdIosXwrN9ZIEe/fuEwjAApSMnXI5Qpp2cOstT0CjQXvpPq68bD9ufNxVGHbWOJ0NmgRNJomd8zHQ7yWo1hYp5a91qvtcAs3mzJOx7wTIW8NCDSat3QlK6iKMOOMApD1gGP5snkFy5iTSMyfRaK8iObOCtE8GQGxMxB5ZERwJiDXuwuKfMV5NjSCsrNGAyVjdbjEPgiiesXHNsYjX1fQTavodm3VWUBrAbTWSWZcTRKH9ID9TKRodUNjh7vWxML9gBXynh0Z9HosLy2i32mImpEkb1SoBhLEczWjpR+o5HaNWVlaxZ+9+6Qkwp+J3IS2f1HkCPfW5Os6sr6A+30C1NqecsUVLXTo6Le5Bae9exAf24wvNDXzu+EO4+/gxrDabGDBvl8ZLjLl6LBFEPqwG4T4InRNaytsYBLJxEgJKfI4YCvw3seinNoD5PZ7nT43K4HhmBbqNGGmNhxqTIENeNNBSXKtpXR/Ex9i5H5Hdwi6+nAMSq5+4gvhZXNdkMbK5TeCAx8QckLkqmS2MPQQF+bwqha6HCeoEvVotASuyJE5SHLn8CiwsLOE7X/mqUPyfDQBoHXx5jAB4pzAIuWQdmECzSFK0210tYF2UEBCYBFP5W36YtRr27F3G+sa6btL6XAOf+vSntNGb0Jh9Rt5PWfNWF1D86/0kuGQWKETBPv3Zz4hayHnBQ4cPnzVblsMewkJiH3RqQ+cbRX4hMoh6h5PH74IdXIQ+Y+KzKrMJe34zm93YfNPzDSAfrH3Re9GQR738RnDKls/N8Dvwd/xO/p1J9VlZWdHfKVTBJN3/3WwMaf9XVqA8sHcvnv2MZ4auvgnBSJWdXfJijGKlDkRVeZRqsrwYaRMxgMWGSHQsOSq1ZtALXCMMjBag/fvrfGyakZmmAbPrwgGBzanvVFNgu5R4qyLAnyvBSo79UTl1NBC9rFKNUEMR6w89iKX5Jbzx5d+Oaj9FORkAwQKT+9EoNgo4hfwKRHqHI9SjCEvVMuJRgkZphINLNRxYqqI47qHA7iLxNRW4lnhRpKYXkz45QYVzatx0hmP52RJgFnIYlZByPp5ULIIGhQgoUpglRqdaxeItN+OaZz4bOHQZ0EkxjOsozi2jNSpivT/AJCojIp2OhTZR6bSvH8602U5kAIjfhpvWb0jwTfneAq+DUCrOyCTRObDuRrYJK2kyizO+aqFew8c++lf4649+BI85ejn+9I//WJs0bVUIDlKsU2Bj0IOwfZudRKK7EzTXWwIBkr4UD7VJ+2zVxQAAZtfONCRxxt2KfW6wvLcIpPGHhS+vPzUMZJETki3foMSBChaeLn6Z71rJbSATAdw+CO60fi2gWoftXNf/ru+3xRvxOHwOlzGG/51twoNBQP+N7u+AqYHI7IDs4NOphqGbUG19BB7/ZgFCj5UcPXk4j60AABUJGiGjWjGtzBIsLs1j/8G9qDUqmuuXCKZ0b4xxpvhM/2e2NZlskE+jYCLCq7Q2qFzdbCX4+V/4FekBxJUGKvW6OtqkwHNdyULw4RzARX7uhQIA6vCQgssQIGtPikiN0O/25Rv+ipd/K6666kqsr6/h19/x69h/YF+Qk7biiLFpY20D+5f3qPv2DV/7AhUyd959Fz7y3z6KITVWhAnm/NFdI4af+wgDAGfFhpzWhMJnTgV0KwBAQH1E5hAZIVwnNrOt11GgdZRimCZaT3lwdbaTfTEve1ZwhoLdYzrzOFp8MTZzPnw8TLF68oSNaw0I1HBEy1hmUszmvWBcd1nQ+hiGRWeCCOzwJUqoSY3vDcYozy2hNyrgoZU1gQCFQu0sACB/rNudBz8Gz8Xy3UO+3mORA5DeWMnvX9rPhgGAyxLDAADo4gZ9rEDhleixup+mR0OV9tNrtFe2WW/X/hBDOkdL9vDM3Nfz34x1q63j3CKA5488dv2ggG6aYm5hPtOqctDUARE1yEKDyIETJmGM43TbWF5YUpHJwp75PYtEfw+uR9OgcnDerky2foJtIAugbretjjwtPg9fcqmB+Sz2hmNphNAhZd/eRVx37VEMhx1UKgU8/ck3Yb5MvSVqF/A6EEIKGjv6IO4N1miyHwMA8jUEGRf1RgPtPpmwdCMhkSCVzR021oEmf85gvHoCvfVT6LfOYNBrIem1UOq3UU9biAaJ1gG/K2MZ2woEhiIC/3FZWha8B0x7hPksgRWrjcaFSJ1ugiTMrTnfT+s6KwYHqFXNJpkFt9HBDSTTjP54ohxQ6Yz7OWabeaiXAmvUtvkclVwEiAnikAJntYUDPgKhC2jMzQdWALUMrFYi4MAfsjM3TpyQSwK7/6NihEExRrdQRLNYwkaxiIf6PSxccTn+5eteq5Gs5hfHuz5/3304cfIk7rz7Tpw5s6KRCqtXnAnh4toFdFqdzF5SzVbF7OAkoRFg6jptTmDye3Q+n/D4mN0HxsM0S/HAeMnYoRE1GAg6GTjG9/RmLfeXQ4cOYf/+A7ji6FEsLi1qrMjFGKdNWWMDmNC05b4EAh586EHc+fk78eCxB3DvfXdLD481FUUyyQAgGEQwhqyK//Ajb8TRo1dl9fPc/ILuJ64NsRu+/AAAC0jZxlYgcjRCt8sg0TV/eCKGEuMZq6jhRka10cWlBbPLKhWk+P/5uz4vtH+2+L+YmxnvHWcAcBl98tOfUmKxwIu6b9+OAABfK2pW7jGbIE+TeFtAeRRKaHMQ78g7CPjbOVjg77kdAOBBdRYA8I6D/7tvXv4dLLk2qhcXuihb6lYa5YXPp+onablEt66//vqzAABWf1RcJQBAgbZnPP02S+YKRmvbDQBQByvoPcwCAJbkjK1rwMQiBwBMj9WLuc2r4ksBAGiGlSh4taIiuNlax9L8PJorJ7GwtIz/+gu/jI//t4+hmg4RU2yRdnAs7ErS4rOklAAAN43hGHNxjAWNAKSoF0fYNx/j8L4GSuM+ivSiFmXMnDJ43ag70Iu5hlj8U8kWKFPQht1w9U8KGFJkrTBBGjrxsv4J/tu9OMKD0QTVy47giU99Buo3PRWIGuh2xxg2llFdPoTOpIAmHT2SxObwiCxQgXtCeh/ZOta1CHjDWfcL15BQ7VDI5degnAssWhiIoMOyjr6Be5whHWB5YR7N1VX8hx/4d/iaZz0Tn/vUJ2UNePnlR3Dv/feKmULVeAqAEYlnckUEmTQ21lSijG20BQKQNkbWCj9ZFLuLwADI1loOCAlbsqk8u1NWQKBdhIbgBRkj5hkcRN3CZmZaKa4t4gCB29UYjfLRAABmi5bdYnE+0XZBUqeAOsLuG6zHwLwmyW6Ag52Z7RPgnWOmj6/tdhTTf98KAFCSIQCZep/07U43AQC0BGTxxn1NCQEFt+g1zM6KJjgMALBRDiY4BAA410yV4yJ+7ud+CaMJlcAJxlU0z04aPMELkzB89B4XAgBo72NyFERAqedSJqOMyTqV4b/YFXvzm9+M++69R2DH4uICfvt33ovVMyvaj9hBi+jFTPptXNFc6dc+7/nYt2+fuprv/+M/Qou0XU0uGXXaR850z34VAHjYCye//nUK3aFEI1scaaN4a6p5fwITneaGdfsHnItmw8AAAAfyDfucAgB+L2v3IuNzFET8hiOk3Nvqi2j2Rzi2uo5OwtyB893bg4D5Rszswc6CA14Y5/MmL4R933IgMStiZT9rI13OAPCehNn7OcZqLjoS+6OYIVXyRwV0euxEGwDgVF9BHzmlf+0lgV2wGQAIvos7RADPP/PFf3YeWEhVyirmXOyUz3OgWcWQ1P4tXjkA4HsVi17SzFm4WneT89RWoPm5zOL3doEiAKMEwQmcVutV1BtzKFdM+I1q9CyWSbt//A3XYv++eUzGfVSrBTz9KTehWqSWBEdRPZY7jObn0wAXby5YsyIwNVioM64WS2j2WhJsrVeLQKeJMxw9Pn4MK3d8BnG/BfSaiIY9RBigUuJ4yxARhUjJ8pAN+kS1jazJ/X+caRcrgP/OeBbAEZ5j5TtF2VpSIM9FKXm8vW4/zP6PMiBADJGB6yeEvJ3riHl6tgUGtqWCnB2lapvAcDBx5tx2ye75kCLegaUSNpIAHWhPy7s3+d7vFQ8Zpg2UUGIezCbTCGgPRlgfjLAxATaKJaSNBg499jp8w3d+h0YAxnEZveFADACKtI4xQrvTxurqKk6ePKU8bmXltKwjeR6SfhLGIyxP1PqkNgZZBmJ6nC3inI9RzDW8/jk72JmYvDN28swernG+lsxECp9fffXVGoHmf7tgI4FYAhkc7eSIioMIfs+Zy5SN0/JhrCI2Pi2PI+OPucKDDz2Az33uc7jrrrt17CzuOQLAY/zGF38znvjEG6W74AwMHw3h9/syAwBcFMZPtc10Sd00GZgFCLuKmU4AgbsxBmlfNz4FQObV1SvigWMP4qHjDwbEztPpC2z3b7HdsbNMmyHalbHIIQDAFXHg0EHNd8wmoHkGgP470J8zVDUk8PlF6O/hG0vW5SPSyzGAIGKR71L5V80X9Tsls35zzm5Y2UaVU7b2IO90I0d43evSBQD5WgIAJ0+eFEJ81VVXaRPgvwvdDRoA9PglAHD0yBE85ZZbzdeaQeEcGAB5AMAdESyI+s1uNw6vk1BTLinvnHh1tcUG+CUBANQAj9DtdkQrTXsdlM1cHJ/7y7/Cb/ynX8DipIiyFGRNSYUFHztS44DccqNnz6Q4GqMRRVisVgQA1AoDLNcjXHpgzkYAkGomUmrKmskSORLjYnDDGFOLoYii6G6GerOrwgnpETeD4BcvWiapldxwi0BSK2NUb2B9WMT+qx+H6772xcD+I+j2gMnCXvRLFXRM5NUCFzucSVdoe0WzZ9ZJyO74XEcr/7vZRMwCOTcfu6e1fTNWaEOziyyPc6pBD1IqzOBvPvbf8YH3/T5e/cpX4nd/+71S1927bw/W1s6o68dxFn2OOi2kmZqSLT1pCUCunjqtPynWI9GlhDakRGK2z4M3F3ybn+dHvWmt5UAAT5B1n8n6bzrPb+reRumUqBlHAXIoMzv8/CHl2SiwRpWUpaCoaWQAxMEG8JFjAGx3XXcrzP11vhk6+OmMJ8Y9bmCcqeNzXMQnD3rudO6n32s6OrLVVfQOwOyIgG/MLMofzuNcAAB2NJaWF7DvwB4xAPh3c8WwsROqXAtw5fpj8RJGAFzLIQ8AVCqLeNNP/py8wTlRRLZRSrXsalmUT630i78tnvMpuVAAQEN9us/tnqWNFDtn9j8rrZ733OfimquvwsmTJ/DTb/kpPO6G6zE3PyeXACbPBA64B93x6c/g9a99neiZT3ryrfjJt/wMzrTTHd5JAAAgAElEQVQ2MgaARnNC918Mqa8CALte563uwem9z6YGYyh1TiIB2Sz++5226P4EAWRzHHQArBCyolIjUlbZZgCAAcl+jWyfkpAe7xnWoaUKxlEDq80+Tq63kQyJ6RAo254llAdWPUfzXIl/5kVGGRO8y+dCYLxP88BA/j2yjcsORN1EBwKsxNQnZfP8tLyVcNlwIkaDlP4nHAPQnFAAALKa2941iOpaQWe0dXvnUMllbLatL2UeAPD3yxpApQjV+bmcFyFZdDbC64xVs7RjcTuUWwkfPj7KK9Vq0tqMiv8UMTUrabFVCHBwRKG8eUTBc1jf//l+SdJX7t8f9LF3/16NddUb8yp4SJEfpAk21lfxvOfczqlqlAoD7N+/gBsffw3KxZ5yo82zh/mmUChuw1Lz4pafSxHleFLVqeylbYkoF6Ih0F7HJ97/B4jXVtHotlDpt1FI2iiO+FkDRIUhitQ+ogNWZV4aDgJ6bCoyNMAsBzaRXXauDRywFWF1A3OegUpgahzEKvxIeWexz+JPmgRBF0IjF4xXwc1IDAk2enj95c9oK9ABDmc6WHsoOFUFZya3kJSWFLtImi+3NaX1phEWivl5vmLC7daQcH0CAz2q1ODiGMykiG4yRLM/QJOuASiiU4pQWF7Gjc+4Hc/5xhejPaDmP+TcUq3VJcoYVSvSW5jqTQSWjO1sWDm1iqTfl14Ea5Ezq2c0ZkLGCan162uriil+7zrz2Ud5HKDM1zx+b4u1Vy6h1qhr1Gz//v2Z0xlBZDKPCMx4DPS162wgd7PwvM5ZQ1pbwflpev8ZWEogW58rhgHZq03pQzEP4kVcO7OOe+65F5/57B146KFjeN7zno8bbnh8GKdhAlDM1omcNb4cGAD5nH+mH27Bj53I4VhzJb1uglRIltG+6QfJAFCuxorje/fvQTEu4rN3fAadftcAAA94F4HyPxsmKZrBRIJKqBvNJj57x+eEiF5y2aWZ92T+NVsBAFmgzhX/+c5XPhnOLyYPB0KD5UtpCOHswzfccwEA/LW+UfmN5Ys0//mGSFnhIUqXgox1Fx05401HVI4Ul0suuUTP0WYf6Ht5EcDrrrkGT3jcDRkAYHPW8Y4jAAZJhj0oCALxHBsd1IoeFv/GAHCvCTtKgR0ZCLD5rH0pAAB+c7JZeBPTxq+gQpUbSBs/+trXYdJqI+bclIp8o7Rbp5tzaIzf1gnQDNN4ohEABwCqkxQL1QKOHFxApUg7pFSdd+4yfL7EdXitNHPJ97KJSc7vu02faG9BpLNQZBHJ+86oxhNBAxMBX+10hEG5gV5UR2HvYTzu9udj8UlPB6I6OvQljqtSc+1rbl0chpwbw+bka7YwzFO4ZwOprmdQGSaMIQ0CAkcCBCTsIBppv93CUqOB08cfwm+/8x2YJH188ze8CL/1zndgcZGJQiqAip0In/miAi4TCG6iVLOlJsD6GgUBW0Es0LosBF/OEi7ILaXdAIAti688CGByvpr7UhEY7m8VpAS26BBQjjTPPR3XMWE8dw04GwCwhIEAAATsPPIAQD5p3jrV3Pq3jD9MAjkv58wHgoj8b87B8eEjSLMMqXMBAGTtuMPD418+dm5K4neYMNjqbWcBgIKSPxMB5D1GRJ90VAIAe/cvywWAgk+qNym7FGYPFevph6zClw/v/lv0Iy14gjL27bsMP/hDPyZl5X46VCebIz9cM9KXECPo4VyRi/vcCwUApCmqDZSaWMZ9ZiHJgp57AIHVD3zgA/i1X30b9u/fq27RH3/wD5UzUGC4Um8oUZyvN/CLP/+f8NGP/JX2qJ/4yTfjKbc/He2kv2kE4KsAwMO7/t60OKsRon2XRY1RmrkG6WiTdLvotdvodzpmExf2bN03YVbW96QpUzTMZ2fjfDaDzRJJVmHDkbRpipU59EYRTqx3sNrs0WtHVmc7cWCcXeT3fH4P8tiT747n8zbGYxa2s6/Nn0GFd8l2mFaBiiiNoNu4hvrBcp+hPR41SyZIE85rjzHgWo+oieU0sSlF2zu1/n0MWPBYnxPelhjw9iAmX5917MNcM88JCxuN4lJHJHdAeieK4IV8lMrybNJoHXAkL2h8CRQYjbEmmzizOvPPsiaUgSvcp2aBFwcgDKyns4cxmkrlEhaXl5Bw3UjbwMb6BgNqII3x9KfejNGwjag4wA03XIPLDi+iNGnJ9s8BlM22lFk2HDri4UgNV0RpHKE4iAFaLZZSoJgA/XV1+//2Pe/GFVER0ZkV1NIuSmNrwpSKzK7sXHD9dVDDsEgNkynooHMYpMq0N4T/aQ/NnWvG8VFREsoZ49aZs6L4DwmMk3pv51oAQLC8NvvtIohXsANva827/QY2Z9bUnnd6XhWYAVybw6xhNHXSIRvDqq4gUhy011zrzfMN5q8JR3jo1DApoJeO0Oym6AzHSKIyBhzPmkzwope/HDfdfpsYAOl4gh4brmRpcgSBmhOmgBi4oNNxEf6K+jDZnqtzaSKhBuiT3Wk5cbZeg725a6q5CCDXmtc1zEfUxIyKWFgmpd6ADte+yOcMHiOcvZjXCuD3c5V+Bxic2eRgCl/H5o5ZXfL5Nu7Ah+V4OahQWgYGBvL+5/Vm7KMeBnNbfhbrDaurCCQOH30AIGh9Z8vaF6GhSjpKoZ6MHwx87MAR/eRBqLATujjQxUg4O7l3QbPUd979eXXG6Pc7m+FczISHCB3FIFgIkc5x7MRx6REcuuSwip28SI/fwP75s2F3p+LdT5BTybwA4HlgF9UFAR25ym9K5wIAbNeRYzKUZwV4MPYFa3aNplHAxNxRXC/yac907NgxWQCSDsNFlzEYRN1kITpBJYpw4+Mfjysvv0KbhFP7iHrvpAHgAEAYzrZkmoV1UAMmZUYjAPyeCtyB9BsEAR5VAKAwkR9sPapg2GmhzK8Wl/F7P/0z+MeP/Q/Z+k0o+hE0DewaTQXx+HQGQQWV4RjVYhFLtSqqGMoKcC4e44pDi6hFI8T0ah0kOn6qV0vQbjBBzVrnSEv8KepPggAMIkX6CJN9IMVlEyjkhjMsjpEUhkrIhmttHDpwiVDbdXrHLu9Di2qxl12JW57/QuDwEYkudUYFnO4mGNCndX5RgAMT8JhDc/kEYoYBkE/AdP/k/t2TcV5zecUyoHLjY0yQMu4EnVYTexcWUKTq+XiEd//627Fy7EHccN212LM4j/e+51140s03SaeCKCrXJ+8xBvgOPYaZSGgkgvZfpBK2sL62If9XJhmiv+1QxZwLAJCPA1kylaP9a3Y3JGK83wSehWNk3CM4wGKeIIDdd9wPA3Us5yZgp84STRsB+NICAH6Zz7X7z+dzw2Ohzw3MQUXGJCLu1AKgzaij9rYpWgcqH6d2Kll2Awlm11/+GNTpCvHkXMuirQAAvVaLmbZZVC6eYM/eJezZtySAhs4ABHuo3E8gRH7binElTMIMMedPp/cHgbtIAMDVV9+AV3/vG5RksWDQ0BhZC0VLfhgXL+Z+eK7nIUutHx6BYtPb84iHhP2CG4pYAMwndYh01LYOGu1Bv/NVr1QStbGxhifdcjPe8rNv0X3eprsHSuBs5Ite8AIszM3j+PHj+JM//bC6a7JnnRkB4Pt/lQFwbld6lg6/+VVkV9mYFvUa+vR9V+e/L4V4sgKn5alHxmmn0dZ7cJUJ7gf+/mSqEQBgl4yNI9BirdLAmd4IJ8600eyTTReH9b/9IvRYtQn0yx2E091ngQ5vmDgDQJE315yZvq+9mRdMvr9bCWUAQEmMMwJ2E/T7FPkixE1gkCNgwYUqN5/tzlI6U9lnnh8AMAWVp+wzFkCMvWWq1Kttbc0W7cNhtpgdf7kbsNCVir11/pl78N8IjJBx16KIaaBzzBb6s+wLj28GAFghJ3CHHVyMsWf/XtXvdPXpJ6no7zbuOMbRyy/BoQNLiIoJquUJbr/9FpRLKQqjjQAAaKZyahMWCBJWrJoopdoKvlQCAICUe2gRqLHiagH9NWDQxT//5jtxTbWC/r33oD4iAEGq+BigTSuvHvMUROgWGxgShNIY68w6DOLoDnTZWp8+KHI+KlAM0EQAxUYM7GiueQIrzBdYO9n8u7+/gQ3RuIDKiECGzffbOjQKgnX9A1fE84lsndp3YMMlnRDO2Dx+yNc7S8DykKCJIaba1HVsVCqiV+QoKotRoNtP0ewmGgMY0L6wWkUvivAdr30t9hw5gpQgOSn5qjlKus7tPg0XtdBz2l5TUFvOHUGnSOBHKP4zpkqYr5+9P/NAXh7Am9Y91H2jSVfH2Kbh+vmfXLteF+XX7abPCXpSqlnC6zWWEJhFsgGUk5GdtzwDXAzPUlFAtuyssxyRzE+yQzniYMwS3q/NZkv3ouvn8X15bh51BsBWAIAtv7BYOc8oBCyS5au0AILPJKEBR4hHk6GK/XI9RrvXxonVE6jUyhIFmc7s6FJc1ISH1BzSWyhQQfs/zg5SFGTPvr0aDdgNANhqU5gmcpYA5xeVAwB8X86OyN8yBwA4C8AXav69tgwyoajKJ83+Gi5gVw31hZsfM3ANgHxi7l04/o7/TgDgoYce0gwMNw0vZHTcIcqwWzNXq+Ept9yCfct7bOPgfJHQLII424sA6sYPVE8fAeDK4UbDm9zFgpwO6p7X6h5zntbu3rOymS8FA4AIbmfYw0KlLko9eilO/9PH8dM/8MM4tLCA7tqavGv1CAIGWQgXdd5sUUQRH1K5v4jlWgXVwhjRqIdGaYjL9s9jrgrUInbDE+v6yyuZcOIYlUmsTXJQMicC/sl9wlSYgRIZBk6SlFUhMCiM9cPm8eHaMlaOnWKUQW15GWtJgjWi/415JLUGnvS8F2D5ysegcPAy0F/gzBAY0DUgqqggobVNvgOtNZq7GtsBAJ5gcU9VMRzQYQcBBAAw4HENt1s4cvCAGACrDz2Av/iTD+L4F+7Hs59xGzqtdfzphz8kHYBWq6lgyXuOIwGrq6clBDhIKTQZoxJXxUAirazbMQ/XjEJ31goKid0WjBx/qnq1M93X/F+5ATvl26hgDO4W2IU4UwlYIjRFiQJSeIgggKwBxYahPZL9t8WDACAFAIDUMXMBeOQYAB7fZpObcwUBGE8YNxiH3Hubr7388su1gZFh5Ih7fvY/H/e2uTSW8OxwffjveRGv/LEYAEsGjgn0nOtjOwDAbC856z+QAwABgOW9i7Ja4t95jbmXOQDAz6eC94jzfiF+eRhjN2U8NgDgttueh2/65pep20R2DGMOAQCuHa2Pr3AAICFgEgAARjVR/wUEWPzi3OzC/Dw+d8dn8J2v/A4cPXoFjp84jj/78w+bcFZCEckaeu0Onv3MZ+H6xz5Wl/L33/8HOL12GiMBokFvJWgAfBUAONfVvvn+yq99A+pHKoxI9e+xIKQIXJJgQmFfiTra/Ljv2SGiZsWF3eNTAED3c9i7OP/P1zEW9vopShR0jWo4udHDqY0e+hNa6EViiliRuPUjLwKWf4YfC2OSN188kc+PJOWL2NlPMCA3HNUMA8BSIxOfKxTKsu3t90foJ/RrZ25UVpLPvFdgQbCBy0YBspGA3P6aZwAEtxC6EO3EAHCRQz9exkMes2zXohiDYNMrmvrIrBIp6seiXxo93KvCf9Oil2eaKv/tVktCZWQ0lOJyJpTmxYzTrPP5Zr5Q8k6pdTVZhI6x/9AB9NIE5VoV7U43c3gqRyWp/w+SFmrlMfYu1/G0pz4RaX8dlSIbLOyoEgAIPzlnCmNNBAelbHRCKw8YR8C4iskwxbjO/baNuNgHRj3c9a53YWHtDJb6fZTJvAQp/6SwT8TaVP+EbkNxRc2Q2dzchH2dvRw4AA4ABJcI+1fTAZPdXFwRvZvaRRyXZuffi0DZwIVhf9vybHySDVT+OR3D3O5eyNP7bdGy8E94iwbNBt9Pp2CC2eA5KCFtBwcaCBaRjs6mE4GEwUg2ta1+ij7z0UoZA1oWNur4/p/4cQEFPR4vBfWCw5hs/4IrHNdetue7SGVwbLFawwAs/282h+wYpo98o9R/6wwUr7vyjQW+A5knzsz05+Sf69oYTvt3Sr8YmBQ/H9uos48UCooJYIDyV1lcU+DQxhT0/Z0iQnvACgWR7TU6ngC6Mf91J71KuaImCetFNpMIFnmz61EHAAzwmFJbgwxFOP+mAcDFS6rWZEzEY4B2p6/CV7kMb12KmSVdxNUY4+IIq+ur6A96yq6JjnnPNCuenDKlT9k++T2XbY4Up1q9jo1WE5+74w5TRJ2bw/zigmkDzKhQe9cyhJBN8yH5z/ML6gW9I0pONREdtmx+mkb32DwH68/3oOk3x2zi7QX5LADgr2fnzR9edOUTYS4ytzr0OVw+36ku7NA98MADEgB0NNlRc5V6QQSQ4ne3P+1p8j6lx7JG4cuk7xR3BAD0/UNn3CiCrJULKnIz5f8wVyU1Tfmp2sakueqZzoEf65cKABiURhglfSyUa8DqOt7+xjfh1J13o9hnZ8qEv5iAZqNaoftktC0W4wYATNIhyihguV5DvThBNOqiWkxxeE8dS/US6hx1HFEHIDAA2PUfTjQXKQSf50VJk4j0Zj0muxujJHqilVHkCNCMS+iv97Fvzz700x7aSQf1pTkkxQk2RgMUl5bRKVexdOV1OHTDk1C99Cp0qovYGMcY0C2gUsWECXwuDGt9eowL62i2M8BrZPNSY6MXEmF2RFpbrY0BaB0CqEYlrJ88jiMH9mPxi1TBn/nxH5M14IP33YtXfee347d+853Yt5f2LGua2+r1uuowEwBg0U/hP3ZgqAVAD9x2q4NWs2P0LdXP2yeQOxWY5wIAWJI4BUS9C6D7tUABIFq/cUTAuiI+G0bgyARjjA0wCwD4CMCXCgDINueZoLobEMC4xvXNRIJMgGazKUCAeiKMK+oAscMUkH1fG/w7z0W+A7lVPJef8g6P2aJl9jjy+hXnsl/MAgBMwLVH8B6f0LJrIEsrBwB4fZjkceMmA0AMFe92iAFgibY9QlJDu78xjz3Gt7z023Db7c9BkspT1+IIgT7en3JOubiA+Lmcg/xzLmQEwI6F2n3BJgtFo/6PC2JGUNSPheBcoyEP+bf/+q/hn/7pH5RQUTPo3e95r0RDCQD8X7//PvzyL/wiDh08iH/xohfhu1/zvWgnPcXXrwIAD/eqnv38fAzPkmiMkPY2MOh30SdFtU/7M16zKcNCEhtB0d7zOEXDTaD9rHaU0f/NLaAoxmhUqdPoDQ+ebmGtN8KwVMNwxIZs6SwQNv/tZbsVunl5dpEn4w4Q6u4LRUaeCjxLYd90Ztzu2nNgB8MzZwlTsmfBTw1g1lIj2gaPCXWxE8o9gDwV67LaT7ABdWBkEwMgFJQBCBDwsQsA4MfFY+exMNfLRJ75UTy/aSLQ3Bo3Y7EApMMUOq5qkoU4w3nsDkc8CBIIkKRgqbFI1S0ODLV8EbT16rNYxxygTOC7Wka1Ucto60OJS5rEKXsotz/9VnTbZ1CNR7j2miO48ughTAYdVIrMe/heLP7pA8imkzVdLC+xscegtpoLs2ozAaU6krSHcWOCwXAdC1UKlrVx7L+8D53PfBaLvR5qzDvp3FQqYsiRWTanJpGYlYVBB8UwL785LgamS/bLqVBy9iuK+FEngTnKcCgVeHZ6BQB0evqTOYqdB+sGq7UTGm+0nVb+yfFOEwGYjsOE0TI1zsIa0q0oPYIgXEk3B6U/zrgzgq0Jm3Nk0Ypbfb7GWMxi2aZ5mLcRQOfU61j3aIduBQSR2FCtVpFWK2h/0b79TW/7P7GWdDGISxiRMVoqCjzi+LXdMrYW1NTzrTAUwhwr0lHPbPN6Gl0AOCLgu6cDB+H9tso7N+3/BdadySZWg9c9fo2c8ey6Z16naR+n81ZcFWxtnzXVLLGYUxCgJhZzGGP2Os0Bg36ve1Z8cnY4G9MJ7SXDGI2EItNENSNzqYswArBT8rR9UjxFHKfFmydGFgD8facAgBRQi5Got+12R6iuZf42Z0K7v/nlOaSjFMdXjqEUc6akZ8ITAbmzb8SEZ6fv9vA2OyamFPtbOb2KT3ziE6L+zy8sSBhiKkyRe89Q3OS/wW4QRB759HlXLggTSDH6jouu+CyVuiLyC7fk2BfuTgAAn+MJMxcRX0+qlj98g8vT3UxplfYTUTaLy+fNAgBPeMITsvdWUROKdUZs2gDu27OMZ952m2ibFLdi7K1W6xiN2a0qYFwsywaQnvOcaB9R/V4CbFxDIfdVAWtdU6LNYgAwfoX5M/4pUSAqDjMIe0K8hQjF9Pr4qplNOrQ15uhhtrb0yK2vnQocduMmUQFjiliOgfXP3IE3v/77sJ8gSJs+q3XNs1kSyu0o2F0xl9doOMEB6w5OqBWACZapgluCAQCFAQ4sVrA8V8ZclXaBqTQz2BXnvdOn9Qzn2wtFxCy0JiNEtE0kqszCg1Qu04pRN8Lnxjg7RqcACgYWQctHdqQHGNDntjjWHjqkEwf1AYoRVgYTlPZfiitvvQ2XPvFWFJYOoIMYSVRBN+gOKIWTPoFtLmpQkP5YiiFx3CCWyYtHdJzidqJ+U90puABQFEZaBjxXwZtbyGmaYt/CHAatDcxFBXz0wx/EP/+vv0FcKmD11Cn8+3/3/fiBH/j3uPbaa1UcMOjWanUlpVRdliOCaVHJdYFquq1WB+0m51Qz2Snnz+VudtsYp2vp7DvdVcV9Nc0sH7tvRWs3RVgf8clEpkZDxThXomVxSNS4Vq+gSncJzd+Z5sKUAUAqWIy4zLmyKQNgqzhk63eHeBnuue2i5iwAslvBP/s+Hit4rQnO0EOXKrpkFH38nz8ukad8zPJunM+p+rzcdt+PXZmdHpu7TnYePDEQ+CiW0rk/zgYAyMygdxQ7FGQApBrN2LN3Ect7l1AsTeRkk9AGTW4BxjzQ96ALBRM1y7cyteCxugpMwGK8+nv/LZ7wxFvQ7lIZOBYDgPc1x+W0fwQLvXM/gov3TMtHN++EnqjZaJZTU4PHdraPWxwUMBnT6WAktXfS/ukCEPN8arx8hGoco7m+juWlRaTU/vimF2PPnmWsrJzCa1/3evzLl79CsfDV3/XduO/eewUcv/VX3orDl12KQhyxbycAYMrAMmZBlniGCSBJzgVLU7Mfpcr3EKVRD9GYVGP2uYwuzaJJWvbyoHbL1XM7rzvdT3b/mq6NRx0Jru1oAzjAMO3vagM4jQ2bo8Ts/Px0QM2Ox6nhavJIzM8qVYuLI2ycOYlh0tMIAHM5affwGBi36ZCTmwHXfeenScm+CaR5fLJ/y/Ta7WxwzpjOUZU6eqMivnByHW0Zic8hSTkatzMAwAaI50LOMMrnQbKSzGkeefGfzST7Os7pt0yvtDWorPJyPSJ+aaNV2/x/jF5/iF6PjB3+nfttbHPddESIZPgawIdwLvR2TsvOratNelh2D5kH3Pbx3WMracXM81g4eK6nor9URKtNIT/ulbRVo66CdbR5PypmhWKSIoD0K2f336jJFdk5m2vBVBfIG4L2u2nu6kdi98DUIYF7GWNlSheAuTraXWoCVEWBV5d1MsJtT3kSxsMu4lKCpz758WjUC6jFBUzSJNzLJn5s1n8OAPBzpg0RCyp2j9mDxWgN6SgBFiK0eqewFA1Q6jax/pd/iTP/8A/Yw84843ppgkEBslMmgBONIsQU76M60oS6L5uboGY3YmMBWW3EAjF3qVjUt1t9NBoLeg7PJ9mJ3E9Y5BEQ4J8aG2RmHez//C7h+H5SHAYAwI7IxVQdDMj4IRljN9yBYn4UgCi2HojAL//RrWzsFRW3zNkKGTDgjAD9ezFWTSdmdz9BbzhGWiqhX47Rq8RI52r48d/8DZxaPYkuRx2C3fqAdVe9oQZABlAExqQuUgAAnD2kVX4W05fMA7eZ3Fwj+XPzzc786z0WkYWzuWadAoFcv9xj8+J+3qhQkc5Me0CXMgPA+L2NPWBCzVphbOKE751nAWSAQOj+53OSEPgCk8CsNH2UkjUEP4MMALIJMwbA2RvLuWxIOeuSfBDJVuk0uGwq6nMXY5ZiNXuS+S2c1iAkibSRJBXFhz6HFFHiXAO7lfTEZhBYa51Bu9eSQqMBAEEgKRxStmltupnP5Xg3P4eHSQooT+Ydd35ewY1z7hQU4xiAbx6z77wp3G5BP88/P19s5+lQjpCyCOZN4F11qlt6Ac5zO8tA8E3RP8O7ZHlE23/n6JXba+WTcb7eqf8eqJ2u7cAHP5vzlHyfyy67TGMS/B3Pz+nTp2W7FhciDJMBnvucZ2PP4qI6WgSo69WGZveIHHIEAFFVM3wEAAZEDkWNKyJmkMwQQMsnM/q/1Gj5TEtE7NgDYhjiGLUbNj888bRA72MOeTRQ26zm3hhoKE1im5GkBwOl0Naq1HyyR/6dFYRDZz8KAMW73/QmPPTJT2K0vo4qvzvRWwZYbqQsfMPWQ8TaRI64fxutjnYm0WSMRlzAfKWEasGSz2pxiBsecxSTpIPiKEWF9N+0j1qZM8FEf8umnBwol3Yup/e1/qYPmIIbVqDbve2Jpr4T0xZHTzmfRwvPOEavVEKbYMvcAhauOIojj30c5o9eCey5FPePF5BUFlAaU7QwQnGUYP30qrrti0v70Ga3BjHSSVFWhCS9D9kp5YSuEkITofSZT1Of5fqQBJQ2GLJ0FmtVdM+cwp5qAaPWafzqz78Fc5zR6w8Rl6t4+tOeKrGwxYUldZm5Nkmj0zFqBMvEJA0MGGl+sd9LsbayIS0AU2dm4OYqCD7NoSOjM6f1kUuez3HwWgnAtqEpAAz5JCkgCgIEChMs71m0gpFADu20CPCUiqhwhrNMelk/m23cVOyTYZIFqnwx5l/GBDWdavvwo+fWr5jdpF0IykV6GDsWFxfFCKBuA1HtnR7bJZH+GsWFHRBY3v+Mf0TRHVzlf8vNZEYA6+GfAytitH6L9MZORPcnC+Cqq69AMeIZ5nwnwTWKbloBmSWFLCCV2EZqY+kAACAASURBVLG5z9eZDksUV1CrL+DEqTW8/e3vwmhC6p91E62Q5dqwooHJ2YU9doOvd3p3JoYh2Q6U7Wmpb9ZuBH+l+DweIe33ETPn5p2tdRyjl1KJuaqig5oGLDI5G6kikgXSeIylpUV0zqwJ+Lzv7rvxhte/DnP1uuLfH374Q6JG3njjjXjsdddqZO1PPvQhlOtVnDhxHI25RjYL620k32+UtFO3gVepGGEsX24D40gwrxYnKKZdJM01LNRIcy5gvbmBUrkMiAIaY0zb0Qs5hbnT6wAAZ5KzuKzxoADSBhsvdoa0hrg30koqTbYAAKbF17To9v/yP61Yt64i536Din1ISnnv2P7LLixZZtymRkj6PXTbHaQs/LsUYXMnB0ueNyXrMzbJ0+/iG5MbWaqa9U6AMWr4N+ZH4yKGhTIK5QY+e/cXMAD31BjFUhljFvBhr/ZY4bkU73fGHxa9Attp1xYEj3naGUMpQOe5reVQbDhYPrB10REumOo7ClawAOF54/3JYoKrm8As9+USTp9p2n2bn0931g5HkHTOp6Dk9FoYGLAZwA1nzzck2S0bm07ZS7B1ztOU2QAiyKrCv8TxMsuXGH97ZG70e6Lga3fzoitzcRqhUW+oCG232qL+k6JuoGqYkZ65vlsFY8+B/bOz61SK1Ay86pqr0Om1BKLW58weLooqosR321087clPRq1SRLt5CnuWIjzzGTehEqeUsMOE7D6dW4+Ds6quIR/a5FVk11A50IgBaYJObYxJKUWpv4HaZIj1P/og1v/pH7Gc9hBPUiQlsk54pUuIhkXU00j3wzCyAny2Re0KEFMAYEoN17nm2CPBm2LZuuhBHI7jBVZEWjHuPsIZgzMsP7HIuOrUcJkJQCFn3ZwJn02WZnxOyEgJukTG1ra+rGuTEZxl8hHMO7N/5/lmftgji2AMNE9voN9NUK3NozcBWsypl+awePVR/Jsf+UGsJB30tL+lWFpYxIAMB+pJBDHsaRjMouA5bmsXtv9daOjerRm9S3m4aYQxnzt5k4AWt9Nacaoz4fXMOQAAOxyiVR65E507mRnNPiyjHFI7DUzTjrN/SX+zPCDhX9aLWS52Frq9LidqKHjAGamhAID+sIdme12WIGQBZPYn2025bBoHOMc14zFctE2LonfddZeSL6rdExBgYur0sR3f9RwAgDwalQcEdM4CAODdfgZsp82eKwDgyJJT3bzQdyDBhdH8e/jf/Xr4huEB2jdK/vupU6e0wVxy6SVKYvke3EzOrK2JmlkcF1ErV/GM22/DXK1uqu6jCcqcEefsNdVAGWRKJuIz4e/ZNVaxTSJcKIZdREO1jq05dfq9OLItKvu9xzwWQ5tpvNM1zGcbNc2uYIbEuugHwxrRWwmJmICMSbyQeeDop7aKEN+9sJ6uCLEYuAEnffzka16N4copjDY2sHduTrN0VJhVIqzukoEdKm39S8kDmEA1JWVGqAsAKKJaHKE06qNaGOG6Ky9DaZTId7bMTuOgD87F6ToVdQYf3sL39c+PDS+lCwFZCZwpE4qsDl0BKTswPHf1Osb1GtZZzMQxrn7c9Tj81OcA1z4Nx7v0a6ZPcA+LHKFpNLB6eg2lqIokZTHPThwBAGoejDCkBoFcCPigiBlTJSb7Rv633hLZEREmpTLSfoJaHKE0TDBXSBAlLfw/H/4APv73f4eEc5X9FM961rPkI3vP3feYwGjOTse7VramaGVo4zbswqyfbmGQcD5rglKR14KIK+kCBMhMcdVq/U0yOwYaOaayw9k/G7XOrR29rdG49TBkJnSTTPSJ9EizCaRoDruBJekCWCeZ34n3pI95uIq00/iCU0ZI8qd3UFjTuvdcIOm8ltBZL5o93nws43+zC8X1wfPP8SKfsdvu03cDAFwgaLvXE+TUfGXQhmAMMMulFBFFOi/wsP02JtIvUb6I4W+AK6+8wvJ+Cj3J79eS9E2dCYFNTL4JIFgnkB1JztSWKxyX6OOtv/IbGI0jjMYUDAugpNhE9n6PJgBgdwRpt0a3Ne92O6PG5CEAQBG02EQ9RyNUIvobjFDgCEMpRqs3RrFsXt+uok5hUc0Is1jr99He2MCRI0cwandQqtXws2/8UXzwj/4Qhw4fxvO+7oX41le8HF/zNc8HrZue/Zzn4Kf+48+heXoFC3v2oNdu6Z7Ki1r5PsLEmfRijiCkBGllmxrosMNU8Xa5GmHYaaLMTj+fTPCFgGiaoNdPMF+rP8oAwGgbBsDZAMDUQ34abiS1mLE11MMyICAw80RW0Z5OL9ixNCvSPsX+urJnI/tNHM2ZDvlsB27L20wB1IpPF2lzEMAEzHhNSgKPx6UqesMC7nvoFAZUbyfzjeOHjIPeDMgJiHpOxCaOW9HxOzmdVs2RKDIAYBMryApDAzK2KS68Dif7qpCESW+K+lGTpSxrv8GQ9OgCej2SrL1J4e9nRRv/PyXovE0OqWdtyrtnzyL3LAOGtZMGBfF8PsjjJRuuUuassYEFjL3MbfsJ2RFWY6ogDXRv7nvqbop9WpTNX6fTVfFmmoFBt8GbDbtEUQMMjNFqn2NAjITgojIOHjqAbt8AgFKZIx+kh5NazdxqgltuvgmNWqSZ/6OXL+HxN1yByWgd41GCcok2fueX/5AFqQSoMEG7NsK4NEQ57aA6GaL34T/D6t/9LRYScR3Rj4YYUvByUkJ5VMJ8nwBAAb2YwEC+hspfozDbnQnN5me9xwIACqVqBgAwvx4GSztvmrrAYl5A0NeF4lfmIpP7XHfWmpLjt7z9GJ9TVuAZAGD5gxGzre2qpkhwZzLBSmvY888B4yCdMtIhumttpD3qucTSBOhFJQzm6rj8lifiX73uNVhNu2K7cqRhodbAgALNpQgDNsYCI+4Ct+Ivy5fvlP/Z/j3NQDYBACEmeP6TgQAzjKQdAAAGm1nEd4tztEnEy9DgHE9rSs/aBgDIUyz83fObgSNg+QMQ+tijcIwBAOo9BgCgk7SFBtIJoEiNDmkAzDIAcsdxgQAAI2Cr3cL999+vAMUkghuGd45mRQBnz+DOHT4DSLYDAGwmjS4E5jbA5xIYebgAgNNkfZY/TzPm93V00b9HnoqcB2dc+d9fz+dTpIvPP3DggCHNxYKSeHZZ69UaRukIV1x2OW6+8SaUqWbPAEEWQEC8idIPODdUIoJvIwAEAFgQCrCg0wILffnHGuVf3R+D4hGHTUOrOcxCW9/aNlPR57OLkt+wt76x/Kazdcuk1WbYhfgHpN66/9YttgQ7fFagsGbrXAk9E5AJsL6G17z0JThA0Y+NDeybn5cqsgMATC7D5NVMpz0HABQMAJgrlzIAoF4c4eglB1AtjUVJjYsj2QGWaSvHIM054p0o3juERe1/4ZSx+JeojFS4p7R42rS0kgStNMUwjhHNLyBiVy2K0YoquOJpz8XBG5+MAan+1Tm0EGOtP0BtYUksH3bbmUDyY7ipDLjeOSYSzkek6z1GYTwQzqxukspaJn+c0aug20skFrpQjVHst1HHAM1TD+Kdv/pWJO0OlhYXcerUCl7+ilfgwx/+sAr3lZVVJT60EbLREaNOib4aPJboYNFa72J9vYm0TzExdiIjsQNGmu8yC5o8pORggNbRRQAArAfnWL0BTEpIPS6Hxi9VY+mVTIcSUsytYGJs5KYbCsv85sCoGRKvPNNjuhxsf7BrfaFlcO5dZ5LZDHQL38Xptowl3Ae2Yjjll+xuAIA3w7Zb5h7HtwIAyACYeiKfX/7giRqvDzv9UcyRpxRXXHFECa1dIyZ7U5EjB2h52ksEuZQgMrZynnKIqExdD85cVvCz//GXBAAMRwQQg0OCIperZJxf8js92vO/9lsDAKZ4HPhEFv9EHzWAgCBnkbohtEssFpCSghk6kOw2W7GgdqQEAA8s0he8rzGgRrUme7luqy1BQNrTLi3vwUu/9WV4xzveoXG393/gA7jhCTdgY30dc/NzGGQiwg6+WBLOezeWDkqwCWBRw4RDdk0MjEOzXeX3pBNR2qfPHVCr2L+xchKThAyci/M4PwbA7gCAYpW+oo2P+MP0I4zFotxAbKUAAISZqXIcyYqV4n6c8R/yz/AzGjBmG4A4CwBob87Rn7c8QwqgVkxuBwBwHxiQj1Gq4NRaG6ebPSSjIspVjgAMxSDUzDoFvcr0JDfhMs+hnPYvujv1ZKpV5THMP3VPZunutNHlXT3LOXa6P/h6Y7LxfgV1rgocaQH66QQpRxVsUnyGpu8xt4A+O+ozNPl8IWDz2DqbW5xCAwB43/BhlqhOx7eCm2K43A+54Fn089w4M4LAJFktU+oyRz9pAW3PZ17J4t9/CBAYi4D6JFbI+1jaTneAFfs2ksrr4g0ovs/y3r0Sv00GvUCUsPflbDdHAPYt78U1Vx1FOWJE6eOWm6/B/n3UmVrDZJyiEtUuAADgySOAOUJbDIABKsMeypMRxn/1UTz41/8dC2kb0SRBPx5iSJCWrNVRCY0kkv3eoBQYAGedAL+bs+5TxijxXEQAQJHrhTbcZgPujkGbgJ8wDsJcN7Dj9WmmCbhF/hfWbHarZ/9x9lomKKt8OuRjBi4QdzFtJv24LR1HAYKFIH+fFkrolMo4s9FB2k0wHvA4xhiwqVmroR0X8ZQXvQDP+eYX43TaR7FidPoam4KdnhhUHAkg6+r/r4/zBQD8fDh45u8z+367AADT0L/1CT67oznljfpFmQbGaRDaTEXIf6l8wucdaD+IPAOA8wtJn9RIK4Dl9zoeoNltopd0MBa9iovwkQUAilGEY8eP4eTJk+pMEQDwbrwHrou1OH2TzN43zMHJC34GADD63e4jAP48Ir0+3+XOA570Mujzx6liRjGaziP7dXIAwMcJeF05s8sHRyN0bTU2FGu+mgXSKBnhpic8EddcfXXwbzYBp9HAgviEIwKcaeXsWwAAhgWmgcZ+IBWUlE8ev+Ydg1KzAwAZXTNDm40ZYGN3TNpmN1db817UTBG06VX0gpDJeZH2LgprnoiYqI3AgMwj3j9jWqBl78YkkkI6Dz6AN3z7t+Ho4gLGraZm8qlkzePnpiEAwDJbm5X3GTh1nQMDQABAEXOVEioFYwDUi2Mc2jOPxXqMcmGEaDJUp5zkGL1Ms4bnF0AJANAmS8mDbHGMAaCiUHsFOxRDeW2z69UbEu2OENVqQnOb3LQaDRy6/vG4/DkvxCBqYK28gOHcHtxzcgX1+XmMRwM5JPBH6L/AnxIGRRYGQMzOGo+C1yKo9RribABAISYlkB2BGDWCRGlPNon1aILfIgCwcQanjj+ERmNOG+iLXvQivP/971cSw0KeoJgj5lrXFB4k2CGRlghJb4iNtSZazbbSUGoWMPdVNyQwQfxa25oKZzvMMO8WYXdjAEwBAFc6CZTQAABQRNJmRMmmKSqBpWhprVaV2NxwSBGbnIJuGJMJly9X4ObL/KzUMMLBxQpwuQ53fgPLjxjl2Um7bY5KcraZI/X3320EgJ/BePhIAQASspyQcUJGDpV6DQA4cuTSUKQbPZRn3EHwrKgI4yY8luEwFdNDhXLEDiJw8NDl+MEf+jGMJwQASC0O4wMGKYRieXYE6uFezPMHAAxYMg0FxjQbIQp+0mIpFFFgskdAmGwvLrRhohhWVjdtgHGJSfWUHishzOCCQeCQvvI8wkqtbgfGoBHF+Ls//zO89Zd+Geun13DowCEB1bw33vZrbxOIvkw/cY55VGLFBRbqzDm63Q66/Z7+DekIlbSAwsjUsFMWpGWqs9NZZUTfYpQGfcxVIowHKbr9jgCCZr+Ha254HK6/+Sa5uGTuXA/31M88/5EEACxOzeZ7HLPYzECybjCBUs7702WCl6wvMJudf/43Lf4I7LJ44GiAAVi7FctbnJwAADj8aTCFrx+D5w0IjmW1dv+xFfRHRfSHdKZd0NzxQr2u7+bsIq4zXlveY4z9Hj/czo9xgOuBa4SsnOkYUC4K5mLizgBAsOZjHsKcZlLSfcvCPyV+RIKA9ve81Wzo/uucMVYY4L3dQzlj9u+bn+egyXTm2Io3ngPtE7Wa/mRx2etSeNt0SDKmKK/t0ABkv35yxiFIn/KeSUXR9+KU701A3ZTpDVD32eedln4+//e8UzpPcRnLe/eIOcV4FlfMFYFfiGN5HDe4/trrsHdpEcO0jXp1gmc942bEpR4waWucyCiM5weCGvhHHZUhurUJCtEQtXGCAsG+//k/cc9f/DmWqQEy6SOJBxiUTMspHkeopREiiRcTwNmGAZDpAlg+lY//loMXMCJTZDiRGCDXggXTXMshw3/8GKf1mDFLzUoy/7DceXZfPzvOK0JTV8o+1MCjEGKt8FeHLQABzMnYVHB2AJs5MTqlKo6dWsM4ZSyI0UvIlIgwrFVxZjzEy//tv8FVT7oRp5MuSrWq1kzMfLifokKrwLNGAC4wiH6ZvXy3HMfvjZ3uf1sS05p7E1Og+cD/0JWdDVS7fXC45c8eDMkWgy+KaXA4XwDAD86/k9OQSBHvdAdIUionc+puiLXmmgAAKh0TENA40iPIAGCydc+992j+f2lpST8MTvJYzClTX8i62o4BYPOgRdmKOD2KG5MHaZ/hn/3sTQsgLAwXeOF3dys/p7s548I3AAciZkUp+PysOxXo86Tp+ty/I/oCHdipKkaoFMt48pNuxYH9+zL1Xxa+IwoAlWsmAsgOUJEMgJoKOhaA7FzLFk1+sFNvUW1qYRaNCUgUXBg8SdCNEBgA0+5/PgB68W/bJunezjDyAs4BDiK/8nORyBpLclNbVfEfQAB7lzzLIPRSbDrF5sUBrH72M3jz//59OFytoERbpLV1LM7Pm1I/k5hsrnPzCMCYXSc+WDwUxgIAGtIAIACQqNBdqJRwYHkONQoHj6iF7NI7lmRfDADAlZsdAJBQVogFTOA5h0qtDvput7o9zC8s4tClh7HWPoNWsYgThRqe+C9egqWbbsMd610M5pbECmAHThR/AQtWPvPbEwTif5td1NkAgAEnJa0bij3Vqg0Mk1RU3NJ4gEoB+OTf/b/42J++H4NOKxNKOXr0KK688kp85CMfUQJICpt1t2xW2zu2+mwGFzqT9FKsr28EEKCICh0daJGTpNKj2IoBEjAoS5x2CA67AQA2AhBibEDqZxkAgZhrVM+idbEoqFerVVCuGIXcRot8LCFQDUXZM5uhrAeY7wAG1eDd5tgeTuzb6nhdJyavTaKCUB65OxeguwEAJhC6/TdkXM0DAPxcHwFg8u+d+YdzjPnnOgDAwpXXJy4XMRglAgC0f7G4FbZ4dpKv31CMk53wNBSrTNA5G98f4pZbn45//cpXyxFgOC4p+TK7wYsHAFwI+8MimcUvuZAEAMC+YRDzZAeXYn7likQ7R0lXcSwiGkDab2kIJN0gkW5sodGQwnap9pjJkADdOjbW1rBxZg3HHnhA8WR+bg6f/qdP4NKFfYgnRe3fhw8flpiwd3tJZe8l/ZA8Bd0XAszBkpXU4U4rwWAEbPRTbFAXhCM/pMSyMBukGldolDmmNJaN4zguYb3XxTe89Fvw9S97KUblorpYF+PxSAMABgHkq1tBnrnuPY89dOO5N9K5gk4KpIt3O7L7G6WkgZvNn0qGXPGYz0PPKf80nr9HvxCj7I0FBVBMj4V1IUZvCNz74ElMohr6AyCuzQngneMcf9typjwDgJ/PApisEI87jDW8912ImfmDOq7hG9h3ngYTjYt5UbbFBbZMgw4uZLGWkA7Gum8TDkUXImkUDEeC/iwChyaG7rkAAHiBlT93+Sba9DxutcYY97m/Wf7EXNLjkeeDfC918Lt9HYuaLEFDgseaDpLsd/YdSHQZST+HP3Lryphl4Ws783HmfG11D8wCvh7PuTdXawSzGwLlqPfFHwEAfARWyi033YxKXETS2cDBA/N4xtOfiKS3ijhKLZ6IZXEBAMC4LCBr0GAhnaJCTZ1uC/jnj+OOP/4A9heoOJEEAICCogWxhirDCLGu7WYXpNmtyPdlryU8hxbLdlxArzMw5f0AJOu4wyiL0kI+7ywtiCBUR/ZL0C3Jn3u3yNt8Pc7eJAkplziKFViXovdnIICtbbOyNOq/xgKUnhu7MC1E6BTqePDkGTGB6cbCtZ8UiuiXS1gZpvjRX/x5xPuXsTboo1Apm6Ukj2c4FgOANpTbjcBcjJj6aL/HOcXBbb7kdjX9JjDg4QEAs0HEOlpbP7ZAlXJIZL6o1f26CbWaKmJ6YZv/jKwDPZyg1e6j0+3BPK3HOHX6JBIulqigP+WDvS0A4BvI+W3AEnEDcPc9d+vrUZyKm4YDALvR/891cW0HADDRUFdUM8tmecUNyxPmcwEAGLEd7c17Xvo14e/4viz+SXvjn14AOwCgoBxsYpylwe/M4yfVX5aFcaxOt4MHrCOoIX/J/kvwhBuegApVyclioK+roTZCcdn9JwBAFwAW//xh0cvZdSpwk2Jo9hnB55MKmkEIhZGxEkAJfna20WkDDdmHAlS2xdreERgATBSFsIW/u02H08CttzqwDmro+FOVwCxPDARgIuvvYMt/qmTMv8ZRmbxdHP/4x/GzP/yDWMYEVc7YNZvYu7wHvf7gbAZATgNA50KR3gCAmjMAaG8zJAAAlDHA5Qf3olEuAIM+VPPRb5xgzy4qwDutUb5UDgHhSapTcgwA/r1aqcr2x+xq6B9cNYqY5gWJYncxf/gQ+ov78Df3n0D1uhtx+0u/Hd25ZayNCugMjDaX74L4fKc2FnagJMMhmMTGMXQRuSGXTD8CdMyoyl2CquCk4rIjV52k+MWf+AHMlyksmoRkryQ3ABbIf/u3f5sJIwkACAmOU9x485OCzXGVVquN06fPSLeiVq0rMWbiRJBrdiPdKopud57PHQCY0RQIis/0e2dxKWEr9kmCEGe5HGsUYN++PTZNakPTmWOK8wmmXb9p8j+1VeW539lH+1xjnD9v9njzm5gnP54E7kb/53vuBgDspgEwOwJwsQEAE2syJxsHAMgAuOyyS84CADx2emzm/TseWlJOMa5KraoRABYUnW6KF3/jt+BrvvYbNP9PAECJoEKrAQD2OL/kN7teHksf7oXWmAoTRGMwEQCQjkfmKhGM3ILGTbVS1nPSbhM1Fv/DPpoP3oPmnZ/CaP20CninKHOfoj0SxT9J715eXALp5lSNbq6tgxoBp1dWceTQpeifbmGuXBXDjefv+PFjWFxasu5kqYgyGUCZRVNQaRa9lUksZ8+qEsI60+lhpdlGK2FHj6A0mWwDAY7UK8BkKNWSYr2CM50Ovv3V34NbX/JNGA96mmO9GI/zBQAGW7gAcO88O/bM5nvc45mUG+1f6b9qYCr4DzEZDdBubmA0SGeK/7Aj8vy5o8UWKvm7Jr/aCPL5p30/2x9MRJKjgyNEONPq48TqugCAAcEwAshyihhKa4e5TH6E0e9zrgNnAuTzKuZWtGGW3ktuBMut2jPA9CyAMtedDUMtLPaJExCoVgeUrnERmSRlzfgrI1FX1gv/KQAgDSHXnQifNRsnLKfZ6jE1VrTCnrkUu/qm1eRMVnbwaVnmeZzT8NVoKhkQy+dKbTx0/nUP9pkrmp6OaSmxU+3z+1NK/05rPw8A+F7AzyJblQKdzDupRcC9zMZTxqKfE5jhaN/1112HiM5Ewy5ueOxRXHftZWhvnEAlpt4I2Zs+YvHw70DqVxUmRksfNziekKBC+/HmGnDPPfjcH/wXHCyOEE96GEQDpFTcZwNqXEB5WEJEkrI4KoG1Er5CviHjxzwt2gxUcgckMhC54LN9LogrWqZpwpVTIcA8kGTZqyxOZxbH1qD62VCvQFu5RllhnxX//I2aB5IZzI0CuFilgQBsRa0NIo3mDNOR1jsFvrvjMfrlCN1yhLe8/W1oFsbokLHGMbkgKipfAwJWYR95+FfvK+MVu8bALQ5jp6aIv5+vp0Lzgb8ODIDN73T2B2+3Se3cgfF3tS/l7zGlIzhCmkcltHhDMPPAkQ9q0/csoNXqo9lqo0yaHUY4fuo4BqMUcTVCj7QRAQC2MUw/PYREqxTOeyXwxiHF+b7771PhT3sq70yJPhiK550+YJcG1ibqhp8Dp32og50DAPjfBAAYHHbSIMgWQZjvJ3DBgMqHswf0vpyvD9R6Q4J7+lHwkQ87xc9sHEAbRg4dZvLEvzMxq1AToUBqZsmKc262VJMdATc//mZceflRFWCNeg29TkdFk4EnDI0s4jimVZGVDwEAkBZXilGg1d8XfUKZOLtKOLsLijihkKcIoOhi+m5WCKnDFOa4C/xOWgPe+Q8AgM82s5MR/Dm5S9tGbDPp3GzGBaZ1YW1LkZ9iPlMAQGT9nEjSdGbQGADlAAA077oLP/La12BvsYC430fEWadyxRgAMyMACrxCPhm8I/tTAMBEAECjQmYF6VkJGhzH67dx9ZFDmOc9knTEEhiTSsvk+gLuAd1VZ4mo587jBOr8LM4viK5FGyBZO5ViAQC9bhuLS3WgEmONa+3AQZyOqngwBY7cchuufPKzsDqI0CvVkdL6SCwI2+SJnHNzGU5I0ad2BJkamjYLiagBL9z/qPKf0hKIav26fHb+9s9V8Ttv+z+w+sC96qCur53RPbx2+jRe+MIX4tOf/rRUwUVdc0XdAEZIbVf6EyWp0ZJuuLHeRJezbNxzKTzla2wmRIZtOISFnXuouwEAKlQ8AQ2z/HZJLRmnKByp//J8p5J1WMsWb4H5+QaiuKRCh6AA7ydjBHCeWhlKjvrrM8BeCBAAIABy/jF0NjZuBQD473yv8MLf4+BO8XU3AGC3EQAlrcNhNgKQBwAosOjifOe7iVjXzbpwDgBQBPDSSw8LAJDIluGhUx2KwK4iAMBRKRYovV5XBSyvN+MPmXHf/T2vw403PVUAAOnFBgBYh/RiiQBaN/L8jl5xkQCAWDy8J42ZFNDZrDuaDgcCiDEaYNTvyL5rY/Uk7v1fmbw3EAAAIABJREFUf43SnZ9CcW1F+x7HYZwVIpCaifLAWGCMPyeOncAVl1+O5vqGuvwORrLA4Tk8fXoVe/ftU+HPRxK0hnhxnPasP/nv+u4ldGnPVojRTAY4ud7CBkXbaIUWWABV5h/UAcAY/dEAk2oZrUGK73rD63Ht7U/DOC5ioDnqC3+cDwDAUQXS8j1ncJDN7HJ3a/jwvNg8N/dTq+V5zhPR/e2nK7CVavvmykCQ1oBiPV2Wd/bNt0pcd0yAN+ERYRFSsNFFJBm82EWflEQzbvYGcgMg6NTpDVCt1kyc0Geecw4b3uTId/1dK8nzH+V3m2JfPj7qiLKLmjnpZPst7xzel7HE/tLBSN1+t0/Lmge6Bu6zHva3wCowuv4UwMt3/qerKVdOzt6n1LGgS0+/F1hO3AMq2if8GG09EKexEUs+8q5Q+dl83oMEvU0jwEZE3bnLLBunbgWe7+9UrGh55FgUvjadUUqNDtoBU4uAYAwZNgJSBXSPcPVVV2LvnkWUaYtcSHH7027G8mJZbgD1Ku18E0Sl8nnXANzjixO6KQ0xrpEp1kG530G5tQGsruCu//t92DvqozzuYVRMMCrSMWSsrklpWJRocl6Ff3p5PCewa59/sNnn+jfDIUGMkpgAWU0gyr2B9ZayhPc4i+bvhH2LTf5Q9rZFUbI1S5TvPVX+t06/WzAbCMA17e+Z/RnAvkGhjC+c7uL/Y+9NoCxJr/LAL+JFxFszs7L2vRf1ol7U3ajRDpIQEiCQDcbsY+yxAVsWRuMzwzJsYjMYjO0x6zE+gA6YczB4gDliGQYOBiEwFiDJkrq19aKq6torK7e3RbzYRt+9/40XLyszX22txSb7VGdV5lviRfxx/3u/+93vG2WeNE7oJkAnlQG1XHpddI4cxP/2/d+LK+Mh8maIIqBQrtY21HRi/iVN0P+JNQAsPtav2XZNk61AUg0A+FPJCGYL9NmOvM13bL9FXd/uv3VR2cI0VLWOTFSL0Yl/8LlWaFpQMMrSYJBgbWNdZiiZ1Jy7eE4Sp1a3JQCA2gBuAwDcgvhfdXxkISYJTj93Rqj/LKINSWZH4boAAB2U2XH3r3e56gCAfn7tdxLttMSnzgBgIN6OhVAHAPj4A/v2S8fTCnpT1uZn4EZAcEO7TJyBHEm3pCq4BYBQmjAfYxZDVBzn6wwGA7XqKkopwrnDsStD+g4b569+5WtwaP9B9Dc2RQG+v7kpBRWfSyE1TzZw7RQ1ml34BAAoCEgAgKwHfv7cCaAILYpFmRb61AMg/ZDngO/NNVIHAGRjC0i/s81aw5x0/J2tnc4z6uuqGnxd9Zw+vhP1o5YOcUNE4IT+z86v60JXJXGtWOZ7ytw8dbz5uldX8Oav/ioc5ZzTxgYWogjJaAw/aM4AAFtdABgwJQCKD3aJlgAA4QwAkI02cO/JY1jqRMjjvgAAZZqoiqokE7eWgBoQMO2+TGMCGRrxcCSftdNsiq7BZBzL4EOn08ZwPEBIz/qFDrIoRBxFWEMDK2ij3Hscn/3Gr0Q/XMAg6CBphJgwwRPGBZkRDUyKthYRDn92ffpqbIPXjB351aur2Ld3v1gRcS0y+es1Spx/8j34jz/3M3IsV1euyEgJgZG1tVV8+Zd/Od75zncq5ZPDmSwEqJTsxm4EIJOhV80hkyRFf2OIQZ/WUJ4ADkyEeH6vdf2zc7T7ub8eAEBeWxauzXhXoL8U8dKtlDEV/b2+ptI/OWLRajVF8Ix/KKhE2jmp/0ysrGMsSYIxBExgUMYPzKLq1gsYi+31VzLaKWOfaZNYfLKiZbd3ngcAzBsBMCCVMaz+/mINGDF5t076zX1+ForacVMxLo5kEAAwBoA6cznYy4GtfCcBZtl1m2TC4DIAgPsR54ZZmL71rd+Gu+95UDUASNUReqjTIZmxAbz5+78q5G7i40tcJJgrcVC7/2YYZZGYP+F+0241EfhUrU7RaIXYPHsKH/j9d+Doyln4KxcwHAz1dWoCY1wzMnPs+Vi5fAX3vOAenHvunOwtpHsnBLLpYz4eyTnkORXr3qAh+xw1fQhiW3Fq+6+Y3YkYKAXkqLnQxiDNcWltgPVRIh1nEVTjvcfRjNAXLYHN8QBp2EDRDPGWb/0/cPiRh0Ev7k8lA4AAwAwDoCagK7Fi5rpOK279uVJ7rX5QbZ0cyXiMYZ+2XkO5ptybOCfNsQhj0ymYziXJvG3n+f/5AMBs/skusHX/VTeHNOEGTp+9JG4yZGvAb2J9c4jFhUU5VuYilifZ+5nSvTQ2XHdb5o/DsALiOIPOgkTzZ2eBWGNRVafOMRIqgMblntS/yIoIcZKLICHPJbug4uyUUweAwKPanOraM8FEFpH6airyx3G02RvQYrzEN8lntr9B290OVq5edY4qEZaW9si9wM86zR89uY/4xZ/ZSBTzQt6bfC82vDY3+zLzbzHbZv2NuGDnsn4/XW/YqIO+/Dvfu9vrKNuXTZMwEm0O7mWu/MVjjz4sMSNsFAj9CV732lfAK8ZIRutY6rUEAJA87SbzHxXAbCAho7DpYxIPEI6H6Aw24Y2G+Phv/BoW4z5aBe2EE2GLch/mtfOpPSDE0a0MrGnxr9R9/T3PIc8rrzebDSLG6MZkZ4t2reW4Lxn7Qm/Vmq2vc6lQ0JUuHLaHubuzBgDYmt2uyFZ2K3UXNA7oSuPP1MGFx6UuABorpk1cjZ8E4z58+jIQddWSmo8JQgzJ3N23F0dfeB+++pv+ES701xEtLqBo+OpyQy0ninXGtLwNtx2Pu9519en+uF3jnwPI7H6yz3JDAED/7LtKvTD6dEGua4hKlcBaG8K9izzHKF+7tADqHfz6ybZEVLtk87/qxzRdSDo/dXV1TcRIJlmCK6tXBAn0Q1/+TX/kKWVV30di5Q0CAIY+2pFKQPI9XF1bExcAHhNBAO3GaJfc3ABMPM/GGfg7SU64kJ14nIEchuQZrYrvx+DK17ICnc+TnzWb2tFzVFebzSLtnsW6BfIpqq9qqtUsbZrK49rNlsw/8nFmeSWzQ04Ih4+xvzP4U9iPP+P7mTgOgzCLfws0fA8eMxkAHYrJRE0M+wMsdLty4/Lvjz78CB649yGxQ7EOvHUz3WqUxJVCUI2wjaDZEQDAC1vS+WZ7LCYYkadyvjXhU2qQJmi5jABIgk0hqGakKLYU9brWOYa1HQCg6ubmHmGiRo5650YOuCEzWWfSYV1/Jt8zDAChQbmg7gCAeukXlA4A2FjH//73vx7RcIBOkYMmNhyHEHpgjQFgAABn4mVDlqSBzAPqJkwQ+cBip4VWwFmzCdpBiXS4jkNLPRw7sAchFRTKTMYAJkmsBe1NboASL4x26MYBKMglZ62WkAgRzLkE8PHahNRETcQcKQwZMJH24DFBjtpIogUMw0VcLju466Wvwf4HHsNG0MQmQZ1miFGZYhDT6WMJea7WdlzvvCb0mea1a1Gl3WkI2Myp3W88gqhIcaQV4Fu/+c3Ys7iIzQ3Sg31hAvS6HSRxjL/1pjfhN37jN3Dg4CGsbWwIqEMtA93cMkm8SDXmWiL4MxyMcXWFowCkjurYgQGodeBNUYMqGs0PgNs8Qmt+TdLrUbTWd9KZbxcjZjYKJzAUhhSIU495WgQSCOn1umi1ea80BEQlIEAgVYABmwMWD2FqeTgnC6fYbfHLOqYW+3b6gNPOxdTf3n62dWO7mZO0Ffne+hrGAKiDq9P9RUHNHb+uYb/c+BGKfWRDBQDZvcqpTN0OcfDgfplnpXhjXQRwZg8lEMAxF3b9PYDJfJ9Wd7xP+jH+1Y//JFrtJZQlrUTJAOCCKWRUTu5SWTh1D+wbP/7KjnSHp+42pqEAgNoAirGrFDhTgFXusUKtpDrtptBN03Ef3W4Lk/UVnHr3OxF89D2IzzwtHUqOGRmVeW1tXUC+PNNC06hKyqTWO4SlG7vv5mTCn1WuDjZHbt3WmeEttztxb0oZdyn+18HTz13AhGALQTF2thkfUEhMGYyHaC500C9SjFDgX/30T6FoNeEtdD+lGgA835NE8xW5Z53NKdecGNmKcrg5oBi7Sn8unWKKdznx3UkcYzjoYzQYIE8TAQM486/x311Xfnez7AYg7NbBm5cAc/5alrXlrByLkWLHWQBmHB8McfbCVQyTXGb/r1zdwOEjJ7CychWdVlPYh/xivmL5lhWxvLdsvdTjQtVZdS0D5UmZyO8UKOGdRgo8CzeuYzImOPZH4IDjqyXaooMhnVPLgpzmDM8PxZNNc4AsNepbyBx0xSrU66D7gBZWyl5QliKPv9NqSX5MTQw+jp+Tf8af2N/e8773Sf5w6NAhnDhxUo6Vuk2M22wKqZU19zatC4wZYeecBSqbPMw5WZiKLpOLmcbYqo/v3WiE4eeR8TUnOs38miw9Hr/o03g5RvEIB8keXF1T3Z48x57lBdx3792IggLJeAOPPPQCnDy2H4GXIvBypMlINATISNy+u61HamMQwrRzTgQMtjyXkleSVRqFuLy+gpBgQzzCHsbs4QCn/5/fAC6exeF2gLWVswgbJXo9tf0MwxYGmwMpeLlepYFU1WFOpUrEIQlucAwJqsUQqxaD9e+FHTvTATd+oX5XYMsBdbWTr+uFFH5qEGiuLyBDLT5yFXNtSPODUL+7rlaHCHjiU6hbaf68Eyvav83+F4XUQ2SrRSGZwLKro8gzYeQ8fXENQWcRY7pZEGjzG0jDABc2N/BtP/B92HvyOCYNT0BSYiZ2rYx5Js4G/xN/zYuPdmrqoEA9Xnqbz/1paTf1lK7jFpErkvQGlqdVp7p6wRkbwK3MgelmWyGSLvjr8+315ncgdgIA2NWgBsA4HqE/2MR6fwNpMRENgNkOVv3dbnz2fysAIMfje1hZXRUKFf/NjoEJRPEmsU6VJcEGhtjmwiAWj1hIK+XdkqX6jBVfw7r64r0ax2KpJ11tdjHSiQQJnSPVIM2im48TBXNnn2UbgyXmgvA6dX8CAEePHpX35/MkuBqt3xX5vPDalc8l4Nsx1ZkZ7JzwnPDKWpeFQZLFP1X/9ywsYjwYIuKGmGV46Ytfgv3LB3WO2FgaFfqoHSuKAPphE0HUQcjZ6qAtSaNOjCpNUyxHHD1f9JlcBcTXJP1TOrUMQFE4AwBwvdumu9MIgGzLbr5x6wiAzD3SqssxAIy2pxZcioSaAKAVZRVl3h0nIaCA0bPfxw/8s7cguXgBbc4XiogU7aJCdciuuQDIvKy7jwhtSGAmEyObIPQ9LHZbaDUUAGiSdjbu4+BiB0f375F/U5iKegHZJHEAwM1F0GreX7XI3B9NqHU8oU7mdawKV/xrEqgzYnwUtf05whDwuMOIKk1Iwx42vBYupj72PvhZuPuVr8ZgYQnnkgkmnTbChb0oiybo4jRKEhXDDEI02QXIUxGgaoYUClQXAQEBjBIHqvEWOBA28Gu/9HY8/dGPYjjYlMeur13FoYP7hY1C6jCdAX7hF9+O4ydOoj/kWBFBJQobhtLZYnIljuxkKMQcBehjNIxlFEC7/9M4Z3FQdCQEZLr5DcwAgCrIb3sZp6JdkpbO0Pums/9cyxwTIJBCoKzVikRUiYCAugQQ7GJXIZd5XzHQIFgsGuuzri5bN5vdVlcdAJDUYAsdd5pE3twanQcA1BkA9T3mujbWTxMAQJPjDBGLmZS0yBCTCfBjP/4ThD2lS1PZfUrxz8RZGR0opyKVN3OG5z17t/MoAACBXLl7FACYjgBoRGZ3ifcaNQDoXlJMRuh0IqSbazj33j/H5P3vQnbhlI4X2byx15D5Y2rIsNDSUMkk1bpQGpe4qqtY5T78NK8xUM0S6tq9425ncWmZZAKCodnF02cuIua4hcR/AgDq1sImREIgsh1i7JWIAw8/9lM/KeMAOYUkbxOFteowV4KxKu5GAVbeq6pbQNtuzROkK09dha0AgOsas8ikGC+ZJjKyJ8UlCyaNXWZAyiIqnSQCvBLcJ6OA1HpGdzLwnAyYiALW91mecik4dvn88+5DAgDW/VZNCROPbGie4Ic4f2kVmyMqxfNcs+vuY3MQS+e/1yHQqy4AdYo7j43/FreHHRkKjl7tINhrAAD5NXMYXhmOjoQSL7kmWSynKbMLd38KS8udHbFTdCNbDuDQhoa2Evh5VdPIky6wtCp4XdzYolxzcUbijDrEsYCANkEBKQjLEmfPnhX26tpmH0ePHRP3Kt4nPDY+xppVfC02AakBYMX4tBsP6fhbXsrHaX45Vfmvrt8tjonZPsGc1tyqJI41ctE/WdqzD0MyDUXHoMCRowdx/NhBNCjC50/woofuxpEDe+AViRTqBKiMobsbALBdA9M+k9wHfolJkeHilcto0X65yLCXJ72/gad/5x3AhedwtBshyscoJyNMxiNhRLYkp20hJfhbWTzbQL5zuGLuTco7nYWKUmIaBc+tdsoYfyiEuyVwVzxWs/cVAGAqYDx9eIl2FM0AXAoAOMaJxDldY8JOkWaRExbkWmMDjeMHMu9P6z/9e6V75UanhIXr1iRdnSQz9iCsqcujHOt0cyPDrwRGXO+dNg7ddSf+4Vv+KWI2fBoUK2R+OR2XrDKq2xQ7b2bv+3R4zrz4eF0AwBTZnHq66iJgzJ7tVNXzRz6PHaStQ4BGubfAaQilen46mxhHa9EDvFkAgFYpXIg+NjbXcXnlEkbJWEYB+J/m1iZsZe9idNz57znvAjOmkT7FlMo664ZWSlLjkEv+3YpzK+7lZ36AoBFIl8I62HbObMb+woULM/6rRNMee+wx1Rtgse0Uog2h5Hsy4PNxpspv4IUV9bJxkMrlrP0IABw7dqwCAIzmVgck5Cq5m41df4IAfB8mBoIIMiDQfkmrEgEnCCTwxmd0IJ1979IeAQC4sE4eO44HX/gQQp+9bkJ76rFe56qpTR/nkpsIml00oha8BinxDVFe5mz2OFE/6Gqhc8bQFXoKBujGxeOUGWcmP4JAqnChdeenaZ4bAXBjALapViCA8b0l6pbw6SXjtIg08DoKVOVRTBR3eoeYj7L2v3VWPOJ5HQ7xH37oB3Dqfe9Fiw4JGZNdBn/OLDobQOd3bBoAfFXWmCxI6wBAr9MSLQAq/ocUKUyG2Ntr4sjeJfQiD5GnftpZOt9Hfbd7wNT55XzKOAq7LUyqOQdWEwg0S7pKUNFmQNU/VlwbZC6fs3o+QoI1nKOlOnIQorFnH54dxLjS7OLO134BDj7+clz0IlzqJ4iCFuBHIgyZlmprQ10HOeMFHaDZhcsQcL5Y3t+SNgIvBXoocOXMGfzsT/8UlhcXsL62gsHGOnptegVzs/KkO3LPvffhD/7gD3Hk6HFcuHRZ/MOZePj09pURES57JlcNJFQEXx9g2B+5ZIifV1dYlTw4FsrzDQDshPzqwej4kHbzeBm0wOcpoqZKGDawZ++SJJKSTBLsktnCGu29NoNqcd7ARgMl58XReoJtr2Hn6nYAAHbOt9ss2U2Txp2LbVvff1cw49MAAOCtVRUqrtjLC4KdPfzwj/xrxGzEEgAQLRIbJ9DO2fUAAPMSjHkAwG7Xvg4ANEoWjHUNACsbtQBhniGz9GmMLkeZhptY+fBfY+Pd/x/8qxdwdeWqjI4xSeVsLDuZXMr8O8dxKjEqKzoZCQgYkI7rMmjVlJtNp+vFwZRq63YLrxS9oQlzpKiLp05fQFySEqsAQJmrJaroOIQexpy3p4VBp4Uf/L/+rWifqA3greciuhu5XOo6AQDqfBgDIHeztdbl1UKTc7b0bqfOiTIByKqze1LYTwkL/mnxLx1VFqNk5PECWMffQHQH+yorSQuGXfeY3cAB45bLJ3d+4AIAaPefa566Qe9/4qPwghYaURejOEN3cRn//f1PSOG7vLgoAEBdA8FE8GzscbvjMyBZl4tysOoAgO7zWsilTFbQQKvVlbHG/mAkM88UUORaKcqpUroC5woA8MtGZCVG6e2rzRITTaRwsvu7df3VFUl3FrIGqMG0sbGOpaVFacScPn1a7ic2zvYfOoxDh48IpZ5CtlTttwLbmkgEBZijWh7L7zoKkIn7TZ1VY+dFxE2dO9X1xP+dHsPXs+tBhh//mFij6B8GOZI0QRS2tY2Q8bz6eOED96BLBeRyhP3LbbzowbuxZ4G20yNhSco4Cj3kZ2wStz+K6Z5tbjmaz1MLhNaeSZ5ibXMd7VaEqMjQzVK00gSX/+ovUJw/g8nFs4iSAVpljl6zKfPrMgYZNpE2ArEP5fkSoKVSypcKwrENdfZdQKOaKGTGY2dcrGkASS1X1VaCADhWiB67agBppCAgOhgmVWzUfdhYUA40EItZBQDMWcGckHhrZgT73GsJx8cBADa6wHXIbj8Fvgnu5hNeq4YwulK/gZUUuDKK0ex2UVKPgrl6r4vP/txX46Wv/lwZ0SLBKmets02omLc/3cra+0x47vV+/h0ZADYCoB/WZk6M6uNUymsaAbOdezcL53xc7YTJ3LRRPVwnWRMr9y7Vd6X23AoAQESs2+thde0qzpw9g4S+1n6JlAJKFOCp0V9dCn5TolWGQE4/o9JhCQAErrA0IIWf1ZBDAwG2Pl9ep1QrMSYKDPQMquysU3jsypUrQsVaXFycoV3xMa961auEnhVPEgEAxI6m5s+qYizjCtG2RVKfh+XrkPrGDZuo6vHjx6tE0ubhGGj5uPr8lSHDZBlwFMAAALHDspvUAQB8Xc7esyvQabYEBFhod8SW6fNf+3lY6C7C9yI5DzbfJhi4UOC0UIta3WoEgHoAnP/nhsn9iPT9gczJ19gTbMcwqXMaAELDdCKApDTXAQAVcrKCsLqyUzaCswGsT2VtBbvova20UX0dTTbdd5kRcx1eKRa2igRp0Rjx6eMRfu/tv4g/+a3flBGAxiSVBJXdPHG6dyixpAqimK1JgAIAxgDIpIPO4tUAALIAGlmMpXaAg3u62NOmPkAp1C92gK4Verr+sKcAgFINDQAQNJgB282cqcRFxX+odYA0ORYXcrGI0U45x0HYJ2FfhAraC3uXMORIzcIeXAlaeDoP0HvgURx76ecgJb3Z17nOzI+AVg8TL8SISsMy8hGgzGJhF3DsQYUC3XVy2gutPMOedgvf853fiSMH9uHShXOYjAZYW1mR88jxFYqHvfa1nyfdhXf92X/FiZN34ty58+gtUoQolmRLNk5ijrxehYdhf4yNjb5QZE3pXdwKpEMytRTUkYSb/9ptA5Dr4uKvvcPM411yoACadvcUAFA7LyZYgWMEdLptoUySISCyB9JNNFaAJocW9+qA424U8HostQ3KqMX139382Zk+c+t5qpgBbv1tfY/68ez4/p8GAABFVVUDYCyAaLdHf/MUhw6fwHd85/chjhl1agAAdy3v9gEATGZ3K+F2A1AkcRX3FLMBVBcPjZSOQUUrTymiqao/gZdP0GuHKJIR4tMfxsU/+r/R6l/BWc72i9p4A/E4QadDmzd2y3ivaVdYZlVrAIBPXRoWKbUex9bj1QlFTYYtRzIggCyKzMsRc+8jAHDqPOKC55p2uAQsCik0+HmiToTNZISiG2Hx6CF8+w/9AAqC566zdTvW+K0AAByfsK6yxAwHALBBQXCWf0R0qy6mXJbYWFuRYp9JPkEEPob/1r/rWEsdXJfbrZYvzmsM7xrfpPKczi9Lh1DcTni9CXEzgDXxgSc/iqi9iKwMaLiDqN3FE09+RMYel5eWBMCo64nUGZtmCbkdk0gYhG4G/1oAwLHfuH7FKoc5Cpk5BeJ4IkCAgPu0NJYZaqddoGhkBYzoyKJ2GLieyKJgYS3Xg4B2oMBeBWCKwDHBfRVdXFzoSfG/uLiAM6dP4+KFC04QFnjgwYfQW1qWJgo/v6r1U81eRfSs428Ufovr7Piz+cOONMENGRFwjATLge0SX0/8323t8/mmRcCcV8f8tO4gs8YLc6Q5xyJ8NFtdOaZut4NHH3sQRTZEkffxgrsP44F7TqAZlMjiEWgiwkaDrGthrO4cwSxvt8+u69fdaR6wtr4qo6gpx01bIdLxEI1kjP1UHly5iKff9ceIz57GoWYDUZqgjGN4OccUYyzt2Yv+RF2eWFzzPBLAtBFSHtfFS1dkrZAJIJ141yfjtc/KAhvDoToxGSAkQL7GLDnOGgBAJkp1fbh/00o7aDuB2EoLUx/juvqqR6HAhIJ10y68iGNnFBFUR5QKuHIWjO4ogCJDRK0D5pzZBEu9Lg7s3wu021gpG7g6SXFxdRXLhw/hjvvvx/2PPIL7HnlEmj/98Vg/3w6k7estgG9HfP10fI3r/fy7AgDTRW2zKJo48qJz9mfKBrBi3W4YZ/tSS/5MbVrHmNz8aQ2h1BvKza5KAL1VAGCCxT1LItp16swpjOgJ7PPmyCDFWd2nVdPUGwIA7MavbwDW4SKaxrlgUo6VKqXK+HU6P//OAFZHlacz+NyifLEPY6f/6tWrMlPP30vx7ObXp4FYqfWPP/64dNdH4zG8UH0/DSk2fQBRRXajAfXgbJ+H7yOzb06cjwwAviaP04p8AwAMEDCBQ2MZEKjglyjG1gAAGQFwDADS7JgCLNCCaXUNvXaHOvl43Wtei3hMn3SOKeg60eLfedKK0rKPTndRaaLSCacAGynxaq/HwLk5GAilsQIpnA1gHQAQ+xrnAiBFCoOJ2G8pa+FaAKqa2q+6HVV/ZUvCWzkAGHhWCfxcCyzMiqjZVE0DIvMzGuKD/+WP8Av/+sexSOEhioyxiyHJ61RUxeYpbQSAR2rriWMVpP51201QfZp+93QCiJCh2yixtxfhwGIHLZ7GYiIFsd4RN/elx6IJmCMnVpuAbCAVMi2YtP5xwKA8g2iv8zMWWyZZGWQuFAjyFCE9fdMxOgs9jIiadxcxXj6I0+MM+b7DePCVr8HC0eMYe00MygDDMkLMDY3jA7QzIi064CsqACAzb9UmRueAEu0yx/6FLn79P/0qnvjv70WTQjOjAVYvXRL9gDROcPL4CTwQG6UEAAAgAElEQVT33Dm89vNeh7X1TXzko0+hQ//hmLEmk04534VdHXZ6qCyc0tN5GGN9bVNotGoXxZlttT/SjXjKDLi5K3DtyFX9dbYFAGqAg3rCa6wXAE6nbpQNwP/EXSMVAbM2QaV2C1Erku6R0kR9pBTBrI3gGAhwvZ/HYtRWAKAOpl7va+32uP9RAQAWWuzeCaCbZVhYWMb6xgAPv+hxfOM3vgWTjLGyDgBo8V/65K2zgNpdA2RegnE7AABJwSsBQI1JEt8JAojNqcsj8lSYPB0m11kM/8opnP6tt6M3WMG5s+cQNFjABLKvEACgIwcRcoUV7LujqjrWGeNXLaXV+1KCokZFTU/cgNrM2KKWfLmXIyE9OuzgqVPnkOTs6IbwKUwq7AK9j5rdJjaSEdKWjxc8+jC+4Z+/FXnDQ0Hx4psNwFsW/M0CAEkylpE8ASeFTj4LAPB3Mj8urEUtRkUIOIkx7q+DQoL8rPI4jlww1jHPc+OHtskYiKKdcjv4rQTm2Q+1O8Cp60auhNtv5Fq77j+/bwwSnL98FUFzAf1hgrDZFbu94Uh1lSguSaDCGJS8/jbjPM2Lrx1N0iWyEwBgYD/XLQs76jdxhptisgSzyNjjc93akmJLvdENEKmEhYV1ofMqMjbnTh21P5jIsPtsLgo8V7w+XK28FgQAKMLLka5nn3lauv+05OXPH3n0RWh1egKGXF1bl/jR7fZUTM85SfH8aL4uahByXkwImoCjjgtwrnt2fLVeNO8Yk60pMAcBsryax0IAwLSwJCcmchdksldNklJyRQIABw7sx0MP3YvxaBUehnjk4btxx/H98IsEWTwW47+QTkRpJkLSux1CVVg7Fq819GT9pynGHAmk8KjvIYg4Lx+jTEbY22ogzGJ87I//EJvPPoWDgY9OlsKbJGgFgTBoCbi0Wh1xKOJxj0ZjjMYEV0YYjmIRhiQLkrkDmc4ssmXNuX4T44ZPJwp3kjV2WXd/euY1fk71Tez6MN9KC8ZGBWHrDCcbzWHTQ+n9Zs2uSYLlDHQxsHEqo/4rU8CYKgRBM4R8HDXZygyHDuzF8SOH4C8s4nSa40v//v+KcHERWN6D4cY6skZDQFWJONV4RC1e1OLlvP3pduQOn86vcb2ff0cAgBoA019aF1OpRyyQhgMqWusowBTt1LKBF1kQXqeUalRRUYN3tNJmS4OIAgomNmEdI+t+zd8B6x+0flNSFbK70BVE8uz557C2uSYBgbM5ssfbhl4VOjcOAEw1EqZCVdKxzzMpwql4b4HBOm5WkFpBbbQlHg8D7OrqKjbWNnDh3AVhAfDz8TF1L1pDYfkaRstnoX7HHXdIAi6bBvcBp1LLq8LHEaHle/DLmAEVQuwQQZnbIktA5nghaDipXzx+Ax7kPVwHsUJdXbHNjYBBjN95fLZ5GVLHc0IQgwXPYm9BkgLGa1KfHrjnPrFjSsYTRGG3QiutAKEYmcwp+g3ZpBiglMJKxU/OszqFfVBcSfUXqvCwZQSAuyw/DwEAe5hreOpnE7qkfdXXoQukTgRKN/xr16neO45bIkKZUxZNPQTrzq1FsGL9mrTQq156/MMh1p55Cm/7ln+GJbIXJvSsp80Y934FAIxqaBoAmpaqBgCPgxsS70F2rukGwG5ZI5+g5ReIigkWWz6O7F1Elxy4nLNwen/Mv/t2CoEypeuKe6Ux6k3nvtfEDw0AUGqknQOAXTgBpZy6vhTFvC70eyWVLvBlLTdaTeRRE+OoiYUjx5B3uvjQxSs49NhLcOjBx7Bw9C5cnfhYmfhAd48wArg2oijQ+WLZTszbWjc9nsemCCV66K+v4W3f9Z2489gRTIYDRB5w+tlnEImDRIilhSXp6H/e616Pv/yr9wg1b31zHV6DFkSBJGjshhQ572OyWjgDXGJ1dR1pohu8JZm8JzS5fH4AgJnr6ZJGvYI2q1+7X0RJWhNgAgLilMHChBuwKPw5kJfJRoOCRIEUnPwTNgP4AdexxnON8bNsgK0bz9aVtFPcNDDVdFRudhPe+Z51Sb0l1Z+hIwBkcNmewS4Rk+DVtT4+//VvxN/+21+JrGB0IQDg4pyIAGbXDQDM6+DNGwHY7fpL9KoYAFqma4/eAQDmosJZU+ksExQtRcDULycIBpdx7ld/Bu21C7hyeUWt6ERUkEK3TSRJjkkq/hcVACCDBlJHiXs1ZQZnbbBcPNduFu8YjbtVYVZRvvUoqYuRsCMbtPHUx88jzgnuRWh4oTD7CF+QpxU0A8TIMPAyfO4XvR5f9LVfjZKzrbRkvfkAPHNb3AoAIHmKWORSG2AKALDbrMW8K/45188RQNLFR31hk9GekXsP3X34hx+HI1wscMw6r8oPlPhYdVFNFGyn+3s+AGAimSz8feQOMGdrhXnCx8+cFxcAr9HCRj9Gu7uI4WiChYUlyZOEIapiLS4mO6q0szjeaf3rcWlhpS34+giA7XaMo2RSRVL4D/oxstxHq9mTPEbZlQq2ysuYta8di1CttFmh1BXNAAjT8Fqxe83yN3NjGTymkCxHB9IQObh44TwunD8nXX+K/h45dBj33PMCGV+LWi3EGZsglr8aDb0meCc5JPWissoGemoDSHBDwQzdz9SpwHKletf8mut7nQAAn8f4xs4/95wZRq1PH/tEGn2TpEDU1BGLu+48iSNH9iFLN9FuZXj0kXuwb08LyMbwslRyjrDRFADAD5lP7ry7bAcAMBaJG9Y4QTtoSgGfkB0TNUTEGGRd5mN0igRYvYQz7/trjM6cRr62iqjIsW9pj+TNVy5dwnB9U3JjnmPJBwTwpG6EnnezhjQNCSvmxfGH9HjHcLY4W89HVe/DiQtWo4/GTLFcwF27OsvbPVbFnLURJ7KxZmssuhaFKPfHBPzkvjMtD9OvEN6UaFJxdKtRZALaMnYfO7QfRw8fRN7pYHVhCV/89f8AqxRSjyKkQQNLBw7g8uqagDMmUluNvrjdwaUz2+bkN5srfCY+73kBAHQeRRflJCGNbgoA2MyTEf8mtNJwHX3zWVeaqwIEUZOovNJejR0gBYDrgGmAnb8D7gQAcCEyAPB4r1y9jAuXLwgliC4AGWfcrhGOuHkAgAvE6LsyA0X7OaFiTS22DOwwUMRE9fhv/p3UeXbO2e3fXN/EQndBN12HsBnYYN8Z+BSd7cpnYfffCvRmq4WBWB2qlRRfgwipjRJYQl6n1drx8VgIAHD+n2gxhQWpKyB0+TCU16h/Xgswdh1sZGHt6qrYABIhJCLt9KWFli8Ie7Ml9H8q2rc4l5lmeOlnPY5Q3CbYLW3LlmZMfHqSEwCQxJ+dUlFUptpoqN0gJlaOAcBAyQA0U3hI+HTrqSxEBJDHwVEFA6B0g3RJiLPomd78s8VRPaBWScKUAKNFVfXkmoiLoOaaJOofJ7o1lfoRWio71RHn3pMYGPTx1q/8CuzhDDvdGTgjlrHAct0wBn3nTkAGgChwO/CNfzUAoNtqokkNAFKvkKHll/AmA/SCEscPLKPHKJwnaLL75HyZbyb4aSfHAAB+du0UiKij/Jk5UVuSJANOVMTGE1Ey0ZHVOXPJI3w0PLpJtETskQlNGHlIJkM0/ALNY8fx3kGOvS96CU48/BI09h7HZmMBowYtA5uiB6Aq6uoxLsWFdL31fPL/zSJBHg9w7PAhfPd3fDs8qlenCRbaLZx6+ilB64f9Ifbu2Ytms40LFy/j73z5V4gewNLyEoYxnQG0S8PkQ7MJFcfjH3Yj45Gi+uwa2D3FDU0YVs/DCICddfleoVtuNW7TcNMVKiIGFQvHNlgmEKYNwPuc+QDvJ2EoNRsIm+x86P3K2GDdM2HgOABxt7U1k9DVRqfMbopJ36187QQAVPGsdo7qj72ujfXTYASA64jnnNeEAEAYtbG+McTX/S//EK961eswyVjoqpCo3q+3FwBQXY2b+9L7XhPQqQOAMgKV4SXeAGLVyi5Ynk7QJAjlU716gihdx+p//vfAhWfQ3+jLDDPvOXbV6MLBfSNOCE7rTLgW/24MgEct40ssWK2HNrVDrgRMHfBazdnWxr00jykQU2cgaONjz57DpKBgVyDMNmbFOnZUovBz+O0Iq+kQX/EP/h4eff3nMUwIAMAxgNvx9XwAABwNIGtKmAE555A578/cIUaRxug0ShRZIiKMzCPYLhRvI3EU8FU8zt0n+l1zBAtDdR/07c7BPADAlSZT6z8BAHitZfALT338DEovEqX9NFdbQK4HgrQKVk51DQy8nDasnGhejfY9e4zT/f5aAMBGAX3Zw5OENqb81BH8RksBYomnHFdTDSWDxpVxogBDlR9XLACdYVHcspSiU4pAo6VL9z+V3I6jDR/+0JPqVJNNcM8LXoCTbtSzGYVY29wUkcRmuyPvw/l/dvXNgUqaCrTAnaQYj+Kq2SPdd2nwcY9j88HuG7cCLf2qxma2ubLXCQDwmjD35R/LvafpVo5JMRRWWi5xjkzPJh588IUIQ+o+Jdi3L8KLHroLrYCF/0SAfQp3NgLNSTlCcSMAHD8793GCR3mcoRd0BPhPWBDTOaMTAX6OSdxHGxPs9TOUVy9jfOY0Vp59BpdOnUKz0RAw49zp01iOWiiSiYwtkeLPhpSAADK6RGaIxkICm/w56fhkelnjxxxirj3DCk5Jg8tATXuQA7tpG+2RScU7snLDcuvWDfuwvhFhRRmDUt0OvreAIGmO1XGGVBp0/DK3AZdHML8iCzuNERZkYabotRoCAOxf3oNBEKD98CP4rDd+CdKywOYkwYjv12phvd+XcTYFvTgaarpR+iGMRXRd+/TtCK6fpq9xvZ9/RwbA4NyfXcMAYGIqtG7OqlBdl/QTxwAwAMAEIarOnkKhNREd5SoxyBml3WzYbIaUByXiMrUe7DUB1v1gJwBALDnYLaR91+a66ADEaSxBgeIg2uGttsYtBdsub+3e1yhI9c4+j9sol3x9sckgndnZZBjqbf8mS4Hz8hfOn5fC36j0Qt3OVGzH0FLpyLpEuA420A6G/37ta18rr8Hue5sdewadwJ8BAPj+g+HQeZDPChBaUCeFazwaSXeeiP6BAwdEb0C65Y5FwMeq8r/rEFoHvFIw92SmjLNFgmHTUknmgZRaT/r/oX0HpOu/0O4KnfrQ/oO47wX3SEIRsEjjpuwAAGGQ0DM5DEVXARRISVKZgxcFXWoAUBVf6HOathEpZVBUAKSQ9VSpAueFCP9RBIfnTpgKXI9OBbna8GcW3SwAYOBU/QaqMwZkg64XVdVm6OTmqirMGAB1mysgpic9RxTo5vAJW8lveeMbsYfgwWiEThAh4zw7fefdbL10ALjWnCKwAACcA6SC7yTVEYAaANBEIVaAxXgTbT/HiUP7sNgOUaYJ2lEAqrIKG2FLgNs+qa/fRxqEuf5UTEyBtSkAYP+2F3bxwZ0P9Wvm5kQ2B+/D1AEA/Lx8OQV+uKmTWi8ijjzVLP6LGIudAEWvi7Wl/Xh2lMPfdxR3vPhzsHTPo1j321gj9bnVk76/zq45IEZAKu0WUXis1yiQbK7j2JGD+O3f+k38xbv+BB0CiskYo/4m1q5cwd49y+hvDKSTf/TocdmYX3j/A3jiQ0+gbGQCOJLmL8WM0wLQ3NKXTsNwOMbm5kA2ecXJOH+oFABT0r6e/WW7azRvA9C4YnHOEjW3ibpETpI52uwQyJPZz2kHyN3ZLrabCaBLAOnL3uSYTlMSNMYzxgoBZQPaQSkwO71B9BNUTVTnMmPgp8U93pdMsJiM8nV3+6rTt6+3gKh3dUTdvOpezc5I8ue72gDO3z7mXtYZG0A61+TpDdkAEuBkLG+3O0gzJmsRNjZHePNb/jkee/HLMR4zIjsavdxXEjWFBaD33e49/N0YAJIK7pbkz/30fAF1gFEgwQGlFQDAzhIBJlXzpyinjPRQ0BM5OuUAm7/7y0hPPYlJfwMrFy8JA6e7sIz+MBUwRG1qtePPZzFZ5WsqyEBh0K0AwHR9TqPdVhstd09JzkuF/7wCABIZuYgQUJMkI5MpF6rypJigtbyAy6MN/KO3vgX3vPylOqp4ywCARYWpUg3bygZYiC0bwTlRZtdGsjUEFPzNpTMsDADLQ4RF5/ISB6izWxqPRxj0afc2kT2Wc71UNqewl4wQkMUoymwUB9PCkUChMSjk6upW4fabkinDrnfRrgCAxFINbuJNwFxQPpEW//S7OXXmIpKcdpJ0TeqgP4zR7nSxvrEu+RNjlLCdZEyLhRVfU3c/E7Ezllw9bszko9WomwIcxoRTlkkDg8EYk0mJIGzJOACBAOYtjC1lSVBYC3gDAAwY43eea4pbkmbP7wKqO0cAEXQTwp3GY8lLJ4loR129ckWs+Xg0ZG3dcfIEjh09IqLTo+FQPuvS8rKwV5JU9ae0aaUORtZUGYrKPwte6hboHmfvpSPCoe4vbmpG48XUjnDH67cbAFBLPvietNcm/V+vE5t6TmAbFAAcoNUhoEJ9BdqFdvHoYy9CPF5HtwMcPdrDQy88Ca8Yie5Ri/lszPHgNkqxniMotA0qXotdFgOt6cW9SdYKNX9SDyHz0jDAmBaNIXOLAmk6wmKLed0IvcAXW0DpasQx0GrJ38/+8R8iWLsMbK5jtL4pjYJMegghCp/6EKwPaJvpNMU8uh1NMByTTah23rTAllU3w06dtgAEYK/sBbXXap9WBsMKunRwj7bCX9ewu6ICNpDJY24WNuefssZIS6yNgQlZuQJiOfBW3kDXATWpkCVolRO0/QJ7OhGOHN6P3tICrpQlHvm7X4X2yTtlFGq1P0BIt4qAugMlIrFRnmiO5NJMa6ppDuFEpK9nn/kf9DHz8r8q+96yT9vzvMHZd1WrX+dE5My6pAjiKyzouwiPOOsnZ21i9HJBoXZ4g2m3f6qUz662zrgzsDmP9WpMQLvpZkWiNj7OMssFKOveanJJ1EyPlwHxyY88KWsvpT0X1bkl49aPpIF9qqCqxfbu8DuPpT4CUD+hPFfs8PE16sIx1gVjV+b8+fO4dOmSCuY5ir9RqDhvxU68AQB8r60XlBsAgx9f89WvfjX27dsnr0UKUqvdFrBDSI7uOHmsUdSUALW6pu+p4IVqBfAza3JNkZhCNu5WsyWF88mTJyv9gsGgj6WlJeeRa9dXkwIWMIbwXzh3HjHdBJwi/iTPEE9oQRiJ6n+7EYFe980gQuRHeOD+B2Qj480dhE3drKX56Mlz2p9QSPZ5zHkulifs/laWekL9n9KCtJtAEMAYK1ps8LWsyN+eQjwNcVNxp/q6r5X429D+Z2PJTv0vi7S2O9YTHX1//j91Cvhd0sg/kTr+yFu+Gf3Tz6Gx3scCafEELbwSCcEVWaq09wNCZ3JB1X0IzUuFgZh+tTmzHTaELhuyAz4ZoxPSECxH5OU4dnAflhe6GPU30BRnF+uAbffJLA3W9ET3yunxi0CLjUBoGqBgwK4B1wpBTcT1aVal1opEoaxPCzSbFabwk6DWXg7iz+HyXqw32rjcaKN33yO46xWvg3/gBM5uTpAFXaReCD9oQlRzxTnDw6TM0A0DtIjkD/vYt3cJa1cv44e+/3uxvNhFntLKKsNgc13m/PzSR6fVBW0OyqzE/r37xTnjyY89IYm8CuhpIqeOHxp0kjhFww8Rj1Osr3Fkhv+OpFMpfs7OH9sAQDttooVQcxGpb9zTx7hrsQVAlO1XGDaK1MsVruU49Tgjwl72fJfEyatuW9jV17ICQLwGzPmCkEwNWjBGaLWbaLabIiA4Ho9UV0BOh5tzNUVw+aEWJhbzGbekuyKiptop2Y4hpkxTxqOpXsd2S27eBrn957x92cL1vL+CkxNxXiAAQBD04KH9eisJg+VagE77IgTQISApO0QsMDjnTCmKH/wXP4o9ew8hl64ni1ITslMWQL3rLbefeYlv+W4g6bZnZHY5bP+QXQACLXT0/rfylftLLfpKbJd63VTQnU4MH9XL+kjf/8e48O4/Qn75NDAeYjTKUfgdpI2egMVBmSIZD5CxaI3ayPw2klTXN9WoyyKZZQDoyZBjkoKVLkNiwaofb2YM0hX/Xki2UYgPf+wU4LdEp0YmC8gAIPei4WFMMdJeC+vFBN/yXd+BYw/er9ZWwfbq1ltPpp0ny4V03WpOZV/WnZsCAFShr9kAujhgAACp7wRTaNsnhZXTZVE9BgiYzOsRDwcYbG5KcWmPIRuALjL5ZDKjoTATaGw/cAdYSy3deIWd5Zu839ghpV4MCyFa3nZaGFPQDz5anSWceu4KNga5jMFkObuU2qBQkVMtnmW2mj8X9wKzZuWpZZ6j+Zjg2+ZSNHOvcDvgKCjzTOZXBFpCiWns+HP8JCODrxK05D7toOiqibJ98Wk/1ZFMZTAyJtJhRvZ5jqaFtCkciwYV8xwW6xcunMeVy5dlnTJ2Mpbeddddslfxzdk4ktek4B9tm6lRVYEfCgDwsxsgcuXKiou/1tav7dm7BYXrvKTWYOPDBWz1ABaXBkLTntCWkaz4GcHxQgBoYSkkGRYXlnD82HEs7+khaEwQBgk+99WPoeFRCJjz58w2OfrXgFdoUcv82WsY02J60PU90vZhnkvVPlBhbIIpUqC7jEhzIWcL7QaPynSCDhtaFMylvpfnSWNsSJ2Fy6ew+u7fw+FsiG7pY/PiClY2Rri8EaN36A5Zs2k/Ft0Tr0xE2HxM206OGRUUQ6S1JPOg7fO32X382oxMgVdtSCnd38A5RhLnluZEB7m/0HZwQqvHZiS2fWv9GJvjABnrn0YMeBRa5vM4nszWU4BJkWKpFcAfrGCpkeOBu04g8zK0jx7Ac1mBz/8n34J+2HLMYY2F8u4mzugSl93zyZ1/O2//vc5l+hn7sHmf39s8806Ny5U4Vv0G96S7zfnVMSlfThSQlBCuenZeq81nRwBAH1HvbJtIHpOXTjuUJKbalCrBQC3kRGDDJdZ8HSaFBgAogk01UEW5sjzHRz72EUzoAV5yNkXnsvjdxhSmAICiVfPGD0wYz0T2NAkgwkcbPe7yRJD1WI3iy8KZKOwHP/hBCcymym9BzgIKX8cE9urnsY40Wzf+nnvuwYMPPihz+hwhELHAMBCgQ7YwN9vP46QAHwP42vrGlIbLor2hQAUDmXRGxKqFHstNKepPHD8ux8tjGg4HMhJAdoB1T+02E0TObY799U0BicZUaA6IJZKiNBH/9MVuDwvNNsKygcgLcPjgERw6cBidbk9GJ/wwwiRX33eeZ7XpUxUyY5xwrYmlkrxn4HzH3VymBAp2iUxjYnb+rD76sNMdvF0BUP/ZvBvo1iKDUry4jht+iSgI8Os/+dP4q9//A/RGEwTjWJTwCQDExAKkwUwAwEMzV1pUzvq44USy+DoEADh6QVo2740ihZclaDeoqp8LIHB4/zL2LS0ijQeIfE2Laltfla5N02CXoFd03ykAULcsurVzsf2z64nv1ljjlxmafiJzd3Gzi82oi/XmInDoJA48/Dj23/coLo4LdA8dx9mVNeR+iOX9B0QbIMlScHNeDBpo02t2PMC+pQX80Nu+W+bU1levIAw81/UagFRYIv2+8HaBTrMjAFnQCsSClOI/YlVWFlL08qvVastYQJ6RUeVhPEoxHFB7g6h9Q8ZgCDIoxDGNk1uBSRegt2FpKPBg92M9UZI4WdfGcDyP+noWmKY2s2nrvl5kWAfcfmax2B5La0ABV30yUVhssNMWyFhAo+FhcWlBRwjKTDQFODOt2jHU+NAZUiagFVDhFKh57xLI3GFVVNoVUyPP3dfPjdz/t3Mdz4sfeq1Vh4F6FTcDAMicNgJhSI2THElW4kd+9N+g01tCliuFVO5YARSU9ixl9hb7Q8sD6snvrQIk856/3fmp/2w7AMJ+v5gPkT31lzj9rt9F6+ppJFcvI03pCNLFEAQAArS8FJMRhTgnonid+l0kmY5ShRxv4ZxuDQCVM1PlkywwnUaJ/EybAVPQ0pfZ37IRCQDwkadOA34Tnpv/p4sL723eikmZomxHWMtjfPsP/yD2njyOgvRY5ii7Z7fXLMfpfUrGm0XpKW3cAAB+lhkGQAUAKDhIFxiWxZOYtnQEJtnNJCpBLZNMtFji8RBpHEvxX2SpduwplCfCgGQ+add8a2y+nffQjq/FE1f4EneSLEbUjhBniegA+FEPp59bwSjmKGgTeaHMD3YqCVpSu4XnPiuYOzqg1M3b8yOKHKIT/JWPLLoI/DJAXJucdIEQgTSOfEk3nIxJXzr+JIayU6v3nv5hs0abYgoWT8fktv+UjL8i2EwmgFgZRwp4ZJnkZt1OC2WeiwYWG038w9y011vA4uISDh8+rHotoY6GWtNO2AJkrbl8Sz3ePWEcaqEbC4NDxWtrow7X5Mz6eW72qw4AkDWmfvVkoKkmFvfYWQB02mxkXh+EzlEnB6IgxP333YtOO0AzytBu5XjZyx6EjzF8UPSYV4ksikABAH5eCg3v0AOsx0HLm637Lw2wOkC/wwngeVamhzappDnl3LVam+dw/g9/CceSNSwmOYZX1tBPSpxfj1H2DiLNAkSZJ/R5FEMR3B0KAEDNoZ7kEBQh1tHJ7b92jb+uNypAp9k2V5bN7GuIGrBcXt8LpIFCxojXbILSk6ubEwxGATJqUQQjwEuVmVqSpduh8gmSIhMHqmDjIvZFJR68+wTSRolkuYfi6DE88mVfg0Gozg71r+3yvp1ygd1quHn7782u28+U5837/N7G6T+ZAQCU2j8V5yN1jOqUg8FQAgI7UxR4UzVKE4a4tmO09QJuTSrkgpc52q1AkHgLbLNIt4ra1We8t242pK1xA+CHINX+mY8/g/5oIMgTqfEytzIDAEg0ry243XdfpcBrd08BCVXwZiAQNLbkrGsgyCADAn//8Y9/HM8995wU0ERcjTJlVjP8rEZzNaVV2Voqpc3p+WTBz+D+hje8ARwD4GMILsgxMZmjYJck1UrvlfECOeYCG5v9qXelOYgAACAASURBVGiKQ9V4DGQdKANA2RCi1O/5OHL4sAAMPF4WMaTfGgCgqp76NcOYyksBGjZGA6WjUV+uLKSY7bXa2LewRxgAFEu57577pZjnxjSiQTVnizydQeMmJRuAoyFLh0vohGYVZTNnklJVs0jcwFQYZTcWys6366caAJC5LlLH8gk67Rae/Yt349997/fhMKmCq2toM0n1SkwcAMA0pFF6aEoSCxGBJIItCQUdKDwFAFosxGj3x8SXQoANBQOCMsP+PQsygxV6BQKhgBFEkitbnah6slNL75wPsSZCgsibeMMnMSJOrxn1PzyM4jG8oI1oYRnDMsS6FyA4egJL9z+I44+/DE+tbaJ3/E6MvRCbgwnCsCNd0x7dBSZD9NpN9K9cxj1Hj+A3/+Mv40Pvew/i/oaAMlzPHKcZjIbC4Gv4FBVswFe4HyfvOIHBkP7JsRJRuUHTnlOYACqExe5ESap1GWDQH2NtrS9jDWTFiE94TS17tsMnfNQpI2sLr4IpP9cORQWNxm/bqMRR56E89dqejgBI97XSy5hSCLfGIOswbt1IqjjtMgSJRRZnxUJQhbEWl6gsHVTuAdxadNSA8lUqh2lfdWCUP1MmxRzsvy4ovs0anPf8eQXqrS7ree+v+wrn+DPRyyl4j0YNYQAIeL0rA0Ba1I7lxfl2sqlY8Pj48X/7E9KBUY/xKQAwBXNnAQC5+2vnet5x23m5Xedvp/W1GwCwkA/hXfwonvn9X8fS8AJWTz0jBqKF38VG1hL72JafCrjHbjU4cuZ3MMmpTyJbZ0XBrj7PTQAAnKMmAPDRp89UAAA7g8TG2PHjNpb5BSaBh/UiwQ//9E+g7HXQ6LaEpbjbVwW01cE8lyzryNutAQAB2WWjoezzFJAjAFCSxRePhdo/2NyQNSYZlniQKdOMejMECSr+t/sQt2s9XNd9J116hU8neYIG5+FRiLL5pAhw7vwa4pTFSBN5SZqy5krUF4fPEkYdIWTO2sT2qtGHKYtNzrDEGWMI6HcZd+RImQAFLPKoxeQhzdhBF/JeJeqmdfONAwD19W/3iH0XRmuZC7uFY6FkmzJX5Cjn4cNHsGfPstDnCR4Yk9aab3L8RSk6VtpkIQhSyKy/Wfyx+FcQ9vkFAKrPKBZ2uhcJm6zZFPE/Y47VgQbZp4QXruNq3KjZdHrowfvR8DK0WiUO7O/g4YfugO9xzl1djzyxGw7kD0f5vEBn2y3/rq87O89G/Tc3L6sFrmeNTh1/pixmvi6PeTlbw1Pv+Dkc6F/C4miC4co6yqCDs6tDbBQtFEWErheJgB5HGJIiEQAgo81oTk0wrumJnIOdvm43ADBhgd9sSmF/dSPBKI6QkcEmAMAEgaQB3HfaAgBMyhyLzQYaGxdwqBvioXtOIg2AS16O+z//DVj+rJdhEPwNAHA9a+lmHjNvH68YAJoA1Aorl9gzOHD+hyAAC0cZBWARwtlJ16mV0LgDgmM3y/YAADeUDGGgQm0GApjFlCWE9e6TnoQpWqQAgHaTCACcu3AOV1ZXkFB5kjOp3GAFzzCKcTXgUIljzDuxVlxrt0a730o7Up9hBkoWsCsrK3jiiSekuGYhzUJdLOhqAll8Dftcde9ZO4atQZ4/p0L/K17xCnktBnNRICUqnE7QYNeIfu6OCiizfEL7L6Uzz/eTACsjAHrcptyv88o6X01a/v59+wRx5TGkFFxqNtX+x+2AQs90cyJ2TVjErK6tYW2wKWI0klX5HtpRE91WG/sX90jH+sCe/bjz5F3CJiH1X7oUXgNRq4uo1UbEWUFupjKn70QVxZOWQV7a3CqsJuCU9f20yNkJf7ZzfT0JVv0x9bU87waat3Z2/71R3AkojWR2H6vr+KYv/7u4o9lDudkXBgD/m0gSqQU3kVkiw0wwxQXC7DYdA6DFUYqwASZ37P6z0A85KuNsWJZ6bRzYu4wFsm+ykVizTL+s4NoF1dfq8VP+JfgVPXgzUlk9RM02Gs02kkaANc/DKkdujp/Ea77ya3C58HElKRF092OQlGh39yApC/S9RObUWmmGXgmMLlzET/7ov8SeTgtpPEajGWA0ibE5HGAYx1LUR2FL6L3JOMHS4qIAZUWRYXNzA3lBwc6OnBsmUs1mC1nKDZrjTiHiOMPmxgDDYYwyKxBWYpH1Amw6diTgobxaBb9V512oe7zmjt0j90Ld9URcJqrIUj1PqZTu+grdd8roqcdpPsHEQLfGJ90vTEjTjUCYCrQ5PThAgKM9nV4HnQ47URT0VNKkdMNcbKkDHxJnyShwoy3XLjQDLEzQ9eYpgM93wTIvflhHTgEAZQAEkY9Dhw84MUx1YtjSH6lWRDZJZP6fVOMJB0j9CK3OIn7kx/4NBqPEeY3vDADUKeTb3dDzjv92nr/t3mu717fH9TjXu3kOz77jV7A8uoDLT30YgddE6XexNongh02EJe3qhtKt5mxt2ujIPDiHsJk7AGTj1JiMNwgATMSuqoFJ2cBTz54VtXmyMegAIOagoocDeJGPsc94k+Nf/vzPYZyniJbIhJvtoG+9BvVio94ckYzGaXXYc2ZHADRmEEQPQmrgqFCXKIObZ3ueIfBLpOORCsjKeJ/OkccjsgISjYHc0qVvkst5FOq/UObJXJttn97O9TB3gylpe8f8hzT/VHMPsiJLDxuDFJevDJCk/NykI4vXjjAAGKNL6WFyJMkBZK6BILR/1daVEYAqF6nGXTSfUgCAmG4oGj0lgbecOjy1zr+MBaiqu73ojTIAzAHKusjWxZdmlO8LQ4PXjXsNmaE8rn379mPv3n2Sv/HnXAeaUyubVjvsvjJFqfBfs/djU0vBAl0/wiSTxWZA9NZ96NYZAFV+7xTtmS+b7awFOgVDa1HQxUQCpPwsPOYTx4/hzhPU6IkR+BM8/NBdOHKYIttkAGRiGSlawwLGq3aBLwDA7GvX45CxfW0srX4MVg/stk6NrcHHGBjA1+TP94YxzvzOL6K3chqLgzHGV9eFuXLuah+XxwQOu2gjRCPPUOZDTIoEI4L+COEXPWHPZQWp988fAECGirirOAaA6lhGAgCsrI8xTlqOATBG6aUIhQGgAIAIbyLHQuTB37iIE3u7uO/O49LMOjUZ44u+4RsRHziOYUAr8L9hAMyNdzfxgHn7d6UBoBfAlEunSaNtKlo4JlI8cixAAhCDnwsUO11A3aimF3emy8AATKqZE6Yx4ShD/5gsMjGqv4Z0OpUQXsmt6LEEMjtEIcDnzp/FkH6fFDlzlmOqU6DBykReth7bdufXblb+ToUR3UwtxwAmmfh9k17Frv/Zs2cl6IoI32AgIIAV4EYZEuqWU9jfyeLKknAtxFN84Rd+obAJGED4fHv9lN2/SIVAbFOXWT7nrDAc6bySnP8aAFDN2FJcjuIvMu8XYHFhQdwA+GXijToj7Bhsdi3drBxfN/RJgd7E+rAv4whsjJIh0mt3RPivG7bQ8kPcfcfd6HUWBHWOkxTL+/YJAEDbKsmQqjzClTtucJiAkwIAygDQB9ZBAE2OtwJMdm3nJbjbJSyfTACgLNR6LZmM0JREy8Obv+RN2J956HLeKp3ICk7rAEDhIeQIAK+HzFcrlVtmOt0IQIsjACzA8glom00BHIqxBMjRCgPsW17CweUFNCZ9YQVUd7zVhdfUVNcQIN3ePAXWbiI+zX3KrptsqZZbUciZ+gJxPESaT+Cxk9oMMaKCf9jEuLOIF3/B30Jw6CTW/DbC/UdwcZBgHAQYRUpp2Rc0ka9u4OTCEn7w274NHeoEjIcCarFntBkPBeTi+m22OqAPc0YAMCuxb3mvFG8cm+Est+hY+J4AdXJfChG4IaMAvMJZVqC/OcTmep/EbafqrLPGOhI0ZbQoKDuNx/o3vRbakVLhy2pu2flJV90L51Aij6/5mevU31QcoB5z6heFoKzdS5b42neN225d1LqS+nzt0Cj7ycVsUoyZ3HXaApo0WxT75FhSWgGaU9HYSMACdiKrTy+ByOIDz5GSdW+FAvh8FyzzNuDtAYAGDh7cL7OdsmeZxVjt2ktxx2RwQs/7rihRk/5fegHuesH9+Nbv+G6sbw4FAGD8tBEAA3O3jgDUr3n9nNxM/Jx7U895QP2c7QYAdIsxGvEVnPm9X0N75WlsfPwpcrKBRg8baSQjEUHJOfWRMGWkI+W3hSkhAADPij9bwNzoCABnYSeFh6Tw8fTHz6ERcs9vqAWg0F3YgGDXrCEAQLnYxvf+zE9hlIwQ9jqOEr7zCdmp22hFk4zM1SKxMuYYD9xPHQCwnQggO/0sjwtqAAgjMJfi3op//p5df5FRdmMBBJw4DiUOCgIYzG4Uz/f9NHOmRByt4VyIqP1AkkcLae7h8mof6/0JRjFXuhNUsxGAkrR9sjeVun8tB9xyRNe1daMyAlvW3JrIHvBbHWXepBwLLWTuP6f1n0dXFBZCtQaFs/y7kREAc2RinNC5f2WkyljpaISFXle0k7hOyELlF+NB0FAnJ4svZKIRAKjnn2If6jfAPJGCgXy+jPn6ChZU2lYVijxlo02vw63t/3VQS/J6n1pQTcmdWQcQ3DG2ob2n7V1y9Zy7E3Pal3z2i9FtR/A9WlomePXnPC5OAF5JBoDTuJBwyk4KGQDKnrSxA+vM149J2RO6P9WbmbYO5sV3y9kFcHHXjq/Hnx+IUqz9t3cgfeoDWB4nGF1egRc0cXF1gEujEs3mEoLMVwCgGIuQ6NgBAI1SAYA0Hz+vAIB4JTEP9Zg5QlyrCADEeYrLq0MkKXVVyABQAMAYAGXZknsr9wp0Gjma41XceXAPThw5gJFf4lLo403/9JuxGnYx/hsA4Fa3zB2fP2997iACaMwuKkPrTcagwJuAs0FjYQJQnEjtKXZjANS751vpTNw8JHmtzXAzoeQMKYMaE0BucKb6KSLbU0lrSYHYMWaORNV4mzF96tlnsLa5LiIntAhU+wrb6B2k4Tr521EM62eTNyuTYJ4DK/6tMKcA4GgU4wMf+KAgrSzSGUQZZBnE7LXteaqSrYqrDAh8TL3zZY+vJ+N8zS/90i8V4T8BOpy1Fv8t9oMBO6A6H8bfizqpfDYfccLr5RJoBwDUgxm7/qT+KQsgQKfdVrEYl8DLcbhOXyX8NlWKVJozfPQHA2yMCADkIkjH89XtdNBjRzYHlnt7cO/d94pgCrv/BAAOHjmMRtCEF7VVjNCphRtQol1KFfizwl++84/4ztrMo9GkZyms1WaxiwiVFTZb755PGgAg6ConIWjlMxHf+xAefuRb3oq1Dz+NfXQ+oD2gYwBQBJA0Rna7AyYZrhMvdGs3AsB6rB2FaHEOmwUYZ4t5i2YTIJ/IWAAT3163jeMHl9HKxwipwG9p5A4AgAGB0260dnFVU38XtsAthrZdr0XJz9gRJw3On9FSKcvHyBwdNOh0sTKMEew7jDPDFC94xWtw76tfj+fiHMNmF1jei8vUrghDNNMC3bzEHi/Ab//qf8KH3vseBEzu00SuzyiNcXVzXVgAHLFhV41ol5cCgR+gTeE72hHlKeKYdDi15BStjgaBUt6b3EiZXFEXJMb66jpSjhGJy4oW5Ey8GGsFOOS8nRMTnJ5Go6bq+a/7Ltc7GXIf0SfYAXhSyNXmeKYzqLMXyABLi0vzVPC1BJ8WARLvq39qp57HJZR/VzTw/IkIbNRAs02GFM8J7239PFakqk2WK2ScgKvVGwpm6BDDZzIAYEmlMQBYqMoIwEECpNM9a3ZO3AAgMoCVpkutiVGcIklLvP4Lvhhf/XVfj43+WDqQWwEAXQaV79M1d+iNAADz9s95CYi919bHbe121w/Sftdhp2+yjit/+rtIPvZuYPUiRusDwOtgjC41rkXlWmzqqNnDTr3HxDQQdX5S2xuB3kfT4uLGNAAInY7TQgCAZ06dRxB1twUAStqXNoDlO4/hm3/gbUgoUByxANs9QO4EUG93f1axeXqTSIHHBgWbAm7iT63G+BgyBymWLBoALHQmSGW0cSyNGZbG3JsJBFj3nwwAggJVjrLl8D+pAIBrA3HkkKOAZGMErTYmmYfnLqwgTj0MY+Z+LJDVW13HtKbWezJHTSq4WQcZ32qbvMEAAM0bSALzUXKcLCNTioJ/LP75S+bLet+xoFbwzbli3aAGgAHglkfX6ehkZy4uLsy4HNkewr2DI7tkppqjl46oiuqv3A+01mXnfERHqPFY2L38vT1G2Jczgef2AwA8lure91RMlt1/ybndSCgfU4k1OwBYQWVNTtkI4+jKy1762SjzBFFQYHEhwCtf/hjyrC/0f+ockf+hbswsJNwoaSVMa5pjynhgXLO5f2v8bb0WuzYnavcFH8dzb4Lc5riwz4/hnX4vzv+3/4IDcYLJ1VVZQyubY6zEzAvZoOHoJvfFGGmZgtk8gUy/oC0ihfmSTwoAIKLFrC+4lqMIozQRAGCSt0UEMA3IRJgCAKBIIaHDRoGwTLDsxbjr8D4s71nAJve1E0fxOV/9dbjqRYgb0d8wAG4xT97p6fP2X6//3J/WeTXVTKYGck2yREHe2UkJCEAf2IRz5Jw/dDYv1yECuHVzYDghhcsCq/m0e54K+7H4b7WoJq2WUlLoOOqbFB8yPEkdrVwAANpPhc0QT37kQ7i0ckWA3Xa3PQcA2DkRskBpFH4Nrpqck96/urqGJ574kMxaEQBgUU7kknNLaj+kp9aE/ox+Ve9W6+eZ2k9ZQLSO/uOPP467775bXo/sCwZ0BhC+PzctIpgU3bPZLun4O7FEMjWUAkashmXf1MNUinefyLUK+VAVNgwC3HnnnW5+Wa1gOB5gzAmb9zMNAAEk4GOz38f6UEcAwpbObbXCCM0glEL1zmN34MDeA9IBbdANoNVCu9uTzdpEFKfoqiEOCj5Jp0u6oE4DYAsAYAVHfaHX/z4vQd0pwbIbat4NdCv3rdCruMGyfm8UqlKbZfjdt/8S/uhXfg17vQYCYWg4BoAItSjtOawBAJwDVRcAigCW4AiAAQAoUkTUCMhieEWOKPRRcLwjCnGSAdlPHQDg0scqGmjCMtVYN8DFjV9ITqPmWp8KAEDuoZKSPm3EIzphpOj0aGHJufixUFeF+tjsIPYiZL29ODWawDt+Bx563RcgOHwEa40ISWcPcjoEjGMsd7vIBkOsXriAn/+pn0abtNnJBE1hF6XYGPTRJyuAZyVkoc4RCjIBMiliFxa6EqNGIyotU9TNvKblDnS3j8xxqMryJEd/vS9JmNpYqkUg70uLCddSL7X3W9UslSCHKuzzi4U/kw2/QU90umgwFyVYO3UZqTqIzsZyKxBpXX4ymXa6FxiNRQXZFRxV0aYRR/4vHSjae9asN01ThfO4FM0mY0LGA5wIqM3EsxhutclA0C6Txk2JmPqeMlO7XVI6vSvn3b/Pd8Ey//01ASZwREBENB1CHwcOKADAvVA+cXWdpxRcmWOXa0oKsofheIL+KME3/ZNvxstf+WqMWZk40NSUlfXcVTv7NYnX1ng27/jnxdd5z78ZsNVek9ZSUTHA6P1/hvP/9Xewvxjj4qmzoN9JGixJYRZ5GYpsIuxAduonXlucZDzaZ3FtCgAw/bpRBkBO+nWSIc49fPzMxRkAgCKfjMm8jnmjRNEOcddjD+Fr3/yPgW4b45Kje9dQrXbcUrbeo/y3MXTsScaGM+E5BQBCHQEQdtB0BIAAgJdNEA/7kieQTcLCX2b72flnzseRPIp3kkEhVGSN97wGW7v/lsvcyp54489VgLERRRhTyLDVxSjJ8eyZ8+LIQBCgYIfeWVnrOWQV6BhQzgbT4oq+v3OK2nIwlhNrTsLYEyLOA1lnLNxk0tJjI4a7sCn+u5zVjUPd6AgAcz7thiuY3O/35bs1WYQZYBowMy5S07jI49aYq7bOXAtkEJC5KfZ+lcj2lPKvuSpzRAUM9Ov2AwCyBzhAit/pbEUAgMU/11t9T6lYa27z41qnmDRj5rGjh3HH8SNoNHKEjQz33n0Md995BCXHhMAcyqwtqf/hxKrcuM9UeHBqcSiAoev8V3vxFp2U69k77DH2GXkWLWb2iiE68UV87B2/hqOMR+vrSMZjbI5SAQDStKEMANn+JkiRIaZwZRmgUXSEYUImy/M5AkCmo1gcbwMAXFzpIyu7FQBAa1kyABoFnSTIuqG6ewEvHeDYQgN3HTuAqBlhDTmOv+qVuPMVr8KG38TEZ4Nktom0GwA8e1ve2v5/4/HmM+sZ8/ZfEQHUB1WcsVkxIDeHLXQZN2NK5JDCV8NRjChUm6adLqApX8qGYcizK3pZyDD5Fe92N0umnSn+IcOgkARWRKQqhfh6l8gTCjqp+KSds8PU6XXx/ic+gHMXzwu9bnHPos74iNeqjQAYZVzpLdfTQeLnsM9CutG5c+dw9uw5nbXvDyTBpV0fzwODthTYjrLPAM4vbrL8uXrjQoKwjQEYmqgoLRFkPSdf9mVfJsU+BQA540XqLN+fG4FoHzQ8JOxSyoyXsjQMAOBstAEAbDXw/BiQoMW92u2pAFAoxT7BBv6O55xFCQUC7ZoYAFBXHacGwNr6Olb760L/5/knSEE/YL8o0QlbePDeBxD5TUEsSYnbe+CAeM+2Oh1FzGVGTpN7W0eK7zpLucoFgJsrqVvTrp/ahUxdJmSbqm2E8xLUTzUAQEE5jk6ANn3i6RXjY3/+F/jZ7/shLKYF2k4kLiWblAwABwBQV4EMAOaPkkRWIwCl2AA2hQHADiEL2AayyVgsN5thIL7PtHi649BeHGwBUaFOD1pbmSybAQC68Vu3Vb+7mRD22ChA+SlgAEgsEnoa7xN2cdiZmogAULPhCdgheiV+gEkjwia1OhaWsRZEuJwXuOuxF+Ozv+BLcBUL2Mg9FA0PjSgUMK39CfbO277j/4Q/yeDHKVpuLY9GQ/TjEeIiQx6wwx4BiQcvZweJar8suCNRJuYoAOnrTNQsbigFkyrLEznmTquDlcurAgTwntbZTKdz4cZs7B7Qsr/WaXfUUmFFqUJVVRiL3ShZCqR4Sote5+klxtYo+zrreq1lY73QsNlTGz0yISRJKIVGrffiDOhmLBL3vfpdbdZSGQkQ9W7GMWUzlML+WljoiY4Cz2fGkY7qs9mkw1SZfeopvv3GPG8DvJ4k7la2/Hnvb+eO64WfPRXGiY8DjgGgBeJ2SvE6q0wAIBcQJhAAYHVjgO/6nu/Hvfc/hAlt6Bpqd2UAwFTPReucray8rZ913vHPi6/znr9T3rDbObfXpBZ1Ewnyp9+Hj/6/v4K7Oh5OPflhoIhQNJcRTwoRPy1yMiNyAQBSj6JiZAYQGEhVBb32dbMAAL3mCQA06gwA8W0v1BecyvO9Fh565UvwJV/zVWjsX8YwGUscvp7PuhNAZ7nEzGu4fI56Mez2kwGgozgGADhxTRYdWYLh+prol/DeDijgafup2IRR8Z/FkIIDavPHkYCp5enM+ZvDuLuVe2mn5/KaBc0W+uMJ/GYHg3GKp0+dgx+2Re+BlHzmaeJaVVlKu5KWc/pCw3BU9pqltQnS8R6deqkr4KaaCiE2hjlSOgk4u8gg4MgNx5oK0aaR+ClbqAJvkks5ppPkfHMsIGytW0e6riTPnE0KdWGKOV0uB7rymPneZOyasLPaP+sYK/PHtbV1YQ+pG4ueB2EsuGso7/08MwBMwFo75A20Ox106AXvctXKhcbtcXUbQLlXxUI1xWOPPCh7/9JCEz4SvOKlj6LT8lFQ44j3nmMqcnUrgK7XkfuhWI3W9L2s889cWUZqt7HntrU4b/+w17XHWx3EfzfTAXqtBE/8ys/jBPO0YR/j/oYwiq4MC2z2U4R54PK8XObpY4KJZQA/bwubkEbIn0wAIOdeQmezNIECAB2k1GBokImQVwCAuSyUfoYi2cRd+zu46/ghcWxaKQo88ne+DN2778HIpzCruiTUv/4GALg9kXLe/usYAK6jVJsRrd5euovqh2tFLWMCi9fN/hBBgzT2mrp0NQvqOopbZsRmLrITFqmCoEv0Ku8Jj572GuSYCHEsgIwAJkhEB8W6BrrBhc0IYwrWUDcABd7xu7+N3mJP4tfC4oJ0l5iQk2XQaXFG15dCnc/lTc73sMKbx2jdegIQ7IJxo2Uyz1mpJ598Equrq0KVoi7C1j2vvpjnBQi7QGYNwuKZ78cg9JrXvEYEAI1BYDNdPDaZ5RJhI25sKjrIoM7fdbpdDIcj0Wjgz/haYdSUThwBAbMrpLgHu/6cJeMcdTOKBGigciw3fEkanEq1ieJImcHCym2kUYMiPAXOXjyPfQcPCDtE1FubTUyGMe6/+14ZAWg3CYL4IvrX27NMewdkLLCEmWCFTb3otMJTO6aGrJseAH8m530OhXLrDbD1etzuBPZGblthAHBElGMcjRzDwQb20/bm6ir+8Rd/KY42OyJOxyQs9UrkjgEgmzutjlwCH1H4aEIwLnCCTQUWem1VveUbcDSD34m2k13DgpBoO1K86MQBhDmLT/6eXR9jihvQpjPo5mWsCbL+TH1kHbXuRj74bXosz0fiGhRRXkD+sGvhvGMJlkzYkSdNN2gg5b3eCJH7AaJ2F0XvAF7ypq9H3NuLDT9DudhB2Wsh/4QY5du++3uA8QReP0GUFIiyQuaG+8kIG8kIY1IKA4qMReCFsREjdmwJAJARoD7N8RZ9iim9kGt4obOEy5dXBNzjWuWsJmMtUXezoqqAMNeB0Wawwi4EHrSIoaqzxjBh4EicVNaP0QU0l9uy0dbZBNtcl3oCc82mXAL9jU2dRie70hUFdXcYG2cQAFmhggpIFkYSRe8C0k7NAURF7wz0XVzsCauCyaGNg2n8S0XgNWjSSWT2M22XSOy05LaLDxYj+L0+A2+JoBRS7rPWnz9vs93uGKR7X4218YyQlu6jt9BGl4wSJqjOPlGPR8FhSSSZ1uac22YXLcQ4yXD+0gr+/X/4BSzu2S8z8JxTNhaP0T9Z4wAAIABJREFU0pwdm2KXEYDbdHs+7y8TlCm6nDFbP4snfuXf4WSY4uMf+CAWu8vop5GIUDFFZhc+STOMSdX2mwgaVNamfkcqBUDdiWIrAGAFUAVIy6cysU0tQNLSx5W1AVbWh1JwcsSA966A53mOSZZg4mViA/iKL/p8vOHvfa3M0FKrREZedjlTNvvN6237vu1ZXAfGMpop2hxbk2GQHTed9da9XLWAnEVoNsHmlYtI4xGSOJa1xH2Bf0SMN880fsla4V7ibCSlcHWF4hYRwNt90ev79Xb3F++YIGoqDZ97YtjBR589Ay9sY3OYCACcZowXpP7r/awjS1KNo0FxMwonu1FTNlPkClNUejLBwsIixrEWzmQvUtSVuchoHGM4SlH4FDujpZyuC0tIbE3NUtctFjsFe2c3KFF5SxI5cz1rJ3X2cZ40bUj116aNWjgbWMAIwfXDIp8/Y17JZpXpQinJ18USBwDIsdRi+ew5v3EGgOSeTgRbWW7aGLP1zNhuQodLS4vCACAoYDpZyrg1uv8sU1bEyMMIo/EQr/nclyMZb2B5sSkz/2943aswGqzJ+CNzFNcmqs6kRkICOzrOUS/M+d6sbwiY1Efg5uXy17v27Zy2ihgLRR+r7/sLjJ54LxprK1hsBTIi+8yFNeR5BD8Lpb6naCUtJxOSnoUBwM/po6RTkbNxvuHj28EGUGISf0eNCzJZnAigaQAYAHB5dYC0oLUqRwAmYq8Z5D4CAhQFncWIteYIyhFecGgRJ47ux+pwiI2oiTe+9a1YD1uYkMXgnDyu9/zNPm53BsC817yZPXvea346/X7e5/P6z73LOIaO8jsbjDhHzy8imlYkW3AcxxNsblDoinRYrcQsMeLf5wkISWF3TQVnQVLFj0zhnB+ESSETW9olSWeEdy+7HNywKI7BWfYokBHxd/7ZnyJxAmrsSotQCi1gGJCkM6aBR19XKShWGFtX3oKQFdcspp9++ml5HoEATQSu3b5vBACoJ5m6EWkA37dvH172spdJYW/0eKVvUfE0lWBOFgZHHti15OMIaPCr2WqJawMBAB4nX1eUgBu+PI+fk59bb2wPkyQRAIAbP4t/vreJL6rKrysG3cqemfllFypo4MrqVXlf+quTpUAPZAauh+97EJ2og1bUknGRsNlGs7fIuQgZITGVWVfTbLl3prRzEVKr6HXcvDVxnjdDWb8BtguQn2oAoEgLBM0QiceZvBGWKRz5iVmw7/mGN6OxtolOmqNRUvm1RCYggAY8Cc5KfZD1TMXmJmepRUhwOwCAu4jzYGeXhxoUZYr7Dy2hG1DoiTgBqXJkhvAKq9ez3sNW9GvXXTZO6Rx/agGAzC8Rh0qxbZLum6s7Am0SeYw8V2nggwMCCbsuLIhd16UVhEBnPy4Ue/HoG96EpRfehfPpEJ07jmLolfilX/pl/PWf/yWWEKE1AVopAe4CQzoCxEPIIIAXoFFGSimsza83WLCG2tEQYKWmYGzAma47D4FPAJWA6hhrq2sCahKUZGzk36kvYKUzN2MpoQ0AELBGd3ErgU1Bmd1kY9XUVeS1WHbgrCv+r+UATG/D3QAAxg8ZVyBgkevMpDEFbL9gMqmfWccbpIiuCqhSCrPpiIDrkBlNl+urQaxQGWD8w78TzJWRsMBDWjDx2FkFee4GaM4mOyTZNvK1XUK+NXbMe69rEwNH368AAO5iHJnw0O0RACBoqrGX/ykAoZ06+btcemXR0QUgzWki0sfPv/2XEURUu+eIGDuQBhZtAQCksLt+CvqnU2LDY2Fx36a96eACPvaffxZ7xyu4+swzCL0Iw4ydTYJzjJwl4izHmOfIa6qTR5EipxivuGxMz8GNAgApxYALH1c3hljZGGkxSAE4+AKoZ0kiXuN5UGISeviSr/tKvORNX4wxC01qAMy8+7VnuL5n/f/svQmQZelVHvjd9a25VFZ1Ld3V6k29Sa19X5AtwAqzDEsEi2wjCbBwMLZnABkZ8JgxlsMebMbYiPEAHrOHZxhLwRosIzwMwxIDhBFaGnVLavVSVV1rbi/fet/dhu+c/7x781VmvsysbiQrlBEZWZX53n13+f+zfOc737GiRH0tWmXf9qmAQ2az3QxyCiRXGiDqP6SvORljtLUhP2V0qWv5kyo5e6Bd5V9Wj6v8azWoNjXhgALPc7FeFgEA3Bd+SDE09hs3MUpKXLhyA2XYRH800TF/Mi2F1+RGX4otYulI95MBAIwpCQBIMsjEWloj2cYl2O9MT4P/n04zYZgUHicMuHHFs3XkaP+W2M9srllpZpxmgzVuPgwAcHP8wqJYUxJVAhzGHq2Dk3GkyT8LP2xZZWGIPoJs1WazhY2NzVnyK/bLFfNuBjhtj8zbi8qf7PW8LeHnz7oWlgEABM5pyxm/8ls0u9ykAr0vrtg06/2vGAri40sPK6tLePjBexD6KXyM8ILbT+ElL3ohimwsTEDp/Z9B5nJUB4yz+k8ToKCqAWwm/Ddv34+cYO+zAcxPxEWC5XKE3uMfwfof/R66w220/VwAnUsbA4wnHoJMtYbY4ph5BRKyQNn6mBsAYPpmN6+hhfvvOQQApgIAFIhmAACLUYzPU8TeBC+59yyWOjGGJZCcWMObvvXdWJe2Am2XOf7XFwCAg+7dopjE61/4g6p84ogA9YVuAIBuStf7JUrVkL6qq1fWZwDAfGXEnNP+J6iJXN396mvNQDq6mVH3nZImxbZEJJDBjShUerPqv5xv4OHxT38ST194WkCBRquhwiJE3Fm5cQ6sCqj0DOoO1ij1/L2KH47xp3/6p2LEaEw5Lo9o6mxMirvI/Qz5fvfAkFtLynl8sgAeeeQRPPjgg+IYDLE1EREb48eKDh0Wv1kJmCHcQeDG7cWzir+i/tqGwM/S6r7rdXPtAEz4eF1nz57VoJOoMilsri1D6OGu8mQtCnwPP5tTFyZJIhUVAgDjwQhryycEAAi9EDHR82ZHAABEsVSRxak6Ma/Z/TFDv8uZMsHSMYC7GQCHBwD2ey6LjPqiDbTo/QduztJDznnw7SaGBefIZ2iFPrDdw8//4A/jk3/4R1jl1HkmVw4AULk+1QGw6ZbKAEiE6s+30+mRASC0NwqpMciUNe8I/K4dJy5T3LkSY62tooEZg1KOIxMggeOgKGDnVOkFBHC0e/dvHu/5bgE46P7ldJahsmCoNREUpPaSdqtCkQJWcPSlzH4upFpekvZaZIjo8KNlhKcewhPbE6y9+H68/G+/A72ddZQrS/jwxz+B9/+bH8Va1EWcemhy7GIOTNJE2gBGOTvydKawTqioJVcUIg8JsmjlmvfJ9E0MANByGgFEX9gx3PekZO70+mr+SMfM9TXKkFI0Xn+6AFPiNQtmFHAlQCpTCFxFncmkDZGbZwAYIeAwKeD8PtB1b3O4HQPMMVJoV6zib/3+0o4hILIGgvJNAJIjS50H4v3SSpxWO7USNJ1pwPBvYRSIvaFmQKMVY5qNbgkAsPU1v4/tes3m8nwtyVK/od8W1MquPHIypAmIArzigYTOSbveautz5Jp1C0I1X6xdz/06DiMJ/vv9ESiowFGAP/1z/xGTaS7frI5WAIDzrTVlD3W3h1kBxw/Rnq93Shd24KE13cSzv/5T8C49hnJzA5PeCOOCfcQtFQkmAJCXCgCArW4hwjwRBkDh9GVm68D1Bev/Kwr0fgyAKVvoCh/r2wNs7IwFABDggWNJyXJLWIUuQRHAfjHFt3/Pe3D+Na8UO1KE7Eeuww8336nZXpj1aVev4Xq0Fh1bf+aX65wY1QMhIKhtN4x/GM9MRwOkgx5KGevHKQBacBFRZgHzdDKAJf+6RDUhm92vI6/5o62GgwAAsXzSx0QR3QhBo4uLV7bQG05RsO1rOBK/6SpcGu/ILES1pQQvubes8ML9RUFlAihkklJDiQUetnp5Hpmo/DuFYZVRICKAno4BrN2QWSFNtlaN3VN7URXuuPu3CADY++8KADBh5DUQ1DAbZLaKYBfZqhsbGwLSktHARFv1BLR1VTxKjeZuPqoCf/dL/it7st9TtfOx2NpACl1KhbBX2fKlU658UNCxulbX6iVtE/oJBgjoJ/voDyd4+SteiqVOgKVugMngOv7Km1+D5W6EmMmy01CqSGKWW+g4c8agbNvgeTLO5r4goML/14W/q2d5tPW716tnvqVM0UWC4vJTePK3fgWnsiGi6UAKLxvDFNu9KWRmHgUsSfYXAIC+NUBAgJPrL/hsAwBNYQBMQxZECmEARDw/xmKyPydYaQGvfOhOEWeehDFWX/QI7v6yr8R1aoZLXH8r/ucLAMBBK3JRTLIQAJBtUjNSYhSsZ8gPsblB2rmKPdVRw/rG3/8E53uMnGOxyFSCKt3qapQUySOCSQCACHvM0SghR5mM0Gw3lQlQ5tju7+DPPvpnGI6G0ifPgHF5ZUmqUOyB5vFIVaeBHAxUKM969Un/4fkzkWWyTeP52GOPyefeuHFDaPJkA5Bqy37emTPch8Z10AMyJ06jw/NR2tkSKP63vLwsn8XzYeLOz7x+/bpU9Xmup247he7KkiiVm+OXgEHQ1kKcPo2aaBJIGljKcWwMiegfkBZHFkQYYTIey2dzEoBST23Ob8UAqAMAihirg+V95zSAmNRjz8dgZ4AH77sf9955D8qUVeoYHVb+pRWASRn9NkWS5u7OLgBAN7f0rwpNSDUA1MMaA2B/+u9+931XALOgZ3HRBroVAIBVfLk37QZ2siGC2EfEekJ/gD/5pV/HB/7Xn8DpqInQAQBpWciUK7kfs+othPpP9eY49KXvn9T/5W5LKf9CMTUAQO+IOXsCAGtxhrOrHSxRLJOMGacZQL2AfOqmS1TQgQuYFQzgV0Wvu3XHeNQjsLe28EnD5OqzpD8UAIDOkd9sn5BZ3EIDpI2iSCYDuxy530IS3Ib41B34dG8Tw6Umvua//TYMGw2sjyb4gff9C0SIERUBwsIHdRcY+I2SCUbTBFMOfuZ6dBVZC1CcPp3E26xaz/pLZ3ZMNUnkWYCzmZ0wF+sXwxG2t3rSAiDVnfFUkgmpnru+xVnLFOnLZIVQaMwlA51uW8bs8RwYzLK6Luc1s6m1KpRR8g+xhfYCACSAcpMKxC44YInnatV+CfQYLLuk3wAAbbsqZT2xV1b/b0l2tRKk0i96ARWIQhYAK1jtThOezB3S0awHBVuL1tYMmKntD77HgkBrEzM7azTWWwcAtOJFJge/ZV14HDUZodlStpuYWVksVv1Sv8n7TWCVa3JjfRteGKPVWcaP/+TPYjAYCSOAAMvNAEB9cse8D150pz6H/i7uwcNK2Uf/Dz6IzT/7f7GcJli/dBWTooko7igA4HFMHwQAmJI+y0ICAQC2VgijqUrgjsoAIBMqyYAbW/1dDACZTET/RiGz0EMZeVifDPC+H/mf0XzBHaojEpDFtRgAMGbNDOCvsS05y10qlbUe5vpeNTFQKQC4LyYYMkZusAMvGcmEGP5Ov7T6L+2GGSuqRpbW5F9tlovHZnowz9+aWAQAkAaX0bj5LYSNZTz6yWeECZAixM6IjAz2TKvyP5N+3/kFr3AMyEATP9pJfk9d66NPn8qpLVQppe4QZ5qnQDJl8s99KvN3hQl30BOsAAC9t/Nf9di6/reD4orqbxofaWHO9fHL/7VFlL+nThXjVG0VKSW5JWNIe+6pAaXv3dO+uzWl57VXkrbbl+xnf+uAgrUvWZsC7RsnGTA+5zpPcz03FYKlhoITxN0jD+Az2Nge4ku+9K0o8x20GgW8vI8ve9tbUKRD0QJihq8DGCqAXjVzFFRgMi2ijaXeG5viZfenbt9vJdar3xu710GZoROWaPRu4NO/+gs4Nd2BP9wUm9FPPVy73kcxYYzMSnmO1CswFeKzj6gGAKiw5GeLAdBA6gdIBAAoERW+xEtB4TOyQVEMcceZLh56wSkk2Rg9BHjFf/M1KB56Cbb9CJG0GtyK/fgCAHDQ3VuUvywEAGg8JbibifRprynRUhrHPGMvvfbMGKW+3g6w+NHWDcveK8GUcg1F5PkwGWfiz5FnrWZD+uFbnTbSPMV4yhkaPj78kQ/j+o3r8jtWxk6srQrVnZR3GmMaRhpFGkSrxNusTibi3PxM+J966ilxEky8WR2/evWqJOBaFdqfvrX42p1pde0IrPwzWed5vfCFLxSDxM+23ikzUnzX6dOncfsdt+OOO++QjcfzN8YFFY+FmeCQaT4bVtsoAmjPSShPDgCQgCiMMBoOBfQ4f/68oLEC9jgQhs+AAackj7VrFg2ByURGLnKcTLNNVfYxijTHq1/xKqwtnUAxLRBHTbSXV4G4JRUFVrIJUAgbo/bY58dduTNQ5WYBAGxur1Ydd6v3HnzH9zLgi4z6og206P0HnZHQ+AsffiNELxvK+K8IJaLJCNc+/Cj+5T/4HpwJGwIAMMUlAJA6AMBcGo8vLQDJRBgAkajz51jutGb0t91VpkpMLiqn6GCMs2tdnFhegkdVaDc1IGBynU5FL8ACAEkbaiwA/p70uudTBHDBExWAgwyAlCPvWJEVSi+TdR9hDsRZiZhtKo7FQtaAOtIM05JCTl1MEGEry9A6ew5/fvUqvvTrvwH3fvGX4nu/67uxORgj59ojUk3QKS9Eu2I6SWTMZsngQYT7NMCoRIqUnaK6IibCp6+R4IciZOzZD2mPdL9SN4MB2U5vB4P+UCpWMuKQYbjQ9ZSNsR8AQNvFvnEGU/wcFQdllcqCT6Nrqqic7O1ZcLT/nbY9MB+sKqO2csCWLMyHi3LVtSDV1MMJVGZil/Se2IxqGWXqvupK0AYSyHV2Omh1moibQnnZ9+QX7d/5wMn2c/19FXihNlaSKgeC12mih/ms3SeqwKYeg9VXPhBlPnAiANs4VlaXHWWVZtNAdqUws4JJsJXrZ2trR6jI5++6B//qX/9b9PpDBFETuQC01gJg6+DzAwCgLaIfuc0fAR//bTzzu7+KU2WGS088JeJUPhkAjFVI5y49jDinvVTaPYVPqXDP/tNbAQDYyjZJS1zf3BEAoPQoAkemoQIA7KMXBkDkYWMywA/99E8ASx1MQg8FGR08vwWBgo0hE3tbE0yWOKymIUE/buCuJV2MJYz+z99Z4sU4gwwAfzqWSQC2xmXcn+hKUAOAs+cd36hG+6/sveuhXnQBhw2E9njdIgCAbUBTJnnhEnI08YlPXUTYWkbCqRgTnZ3OKjPBxZCaCX4sdrRIS9HOINAmST+BUmrKpMoAoBYLAQDuoSxn5d/DVAZHUExZixEMPtj3vJ8GST1O0ku7NQDg5liD4AVbhlRDRYo/Es9q0YfFqdFwrCNXo0h+r/FfLvT/LrWiBlTIOcoDnL+Gxdlb3abqOSq7lJbp9OlTEptbaysZAFxz/JKJKG7qlt3jeQbAKCnwlr/yJqAYIE97OH+ui9e/5iXI/wJsY3GCjR6Ms8xnCmNO/AWfG+0vGVQKeJnonwKymvMcpVh02GVufoKxU+yXWJr28exv/hLaW88iGK5L3JUgwrOXt5CNeQ5sdmLsV2JKWyKxTSyxY0mR088aAMDR38oAUAAA0gJABoBoAdCXFX08dO85nGhzRGeIq+MpvuzvfQcudE9g3OqiwdHgtyQc+gUA4HkEAJzMuI19cRuCCSZtBjdPGLQwGiVSWWbCKsGf66s0xPqwG2Ov19EZzWhtMxVp3ZxUrG1E7LXjXO5I+uG5wUfJGI12C5964lN46umnMBwPJQhnf7sk/VSzBatzsZxzu83ZvaUYRxocJuJM9i9fvoxnnnlG3sP/8/cEBJT+33cK/ruN51ETQjN8vGc8HyKQ/B0rXOzXZ0XewAgTJLEAmb33r3z1K9HuUjVVtRAERc0yqR6yssbjitFnElkq9U/oYnwthXHcuB8CABQC4jUS5NDRizqiUZL/GgDABN4CDLIwBhw16NNBpqIDMOj3sbZyAi9/8UuF/k9D1YzbiMkAiLSnjk9AaIl1AKA23UzdpTEA3AjAGgCgY3bIXji4B83W1PxzOexzWhTUH/Y4e61tOqYQqlkx8KfIvUxoa80kgX91E9//d/4uWqMEEUcMkdXBRFcYjLuNHiuiKcUXo4BHk8R/paMigJKgVyLxu5w9RbQa+QC3rbRwkgI8caCjCDmeChQfdOwBcdVOTMyNXrOguZIYu5Vdfrz3ynWRRUEAjVMSiI6LKA7bATxVpM1yRAz5RAG7lNeVoYdJmSMpCjS7y7jw7DWsnjyDLGhgUPi40BvgS77uG/GHj30Sv/uxj2FMmjXBKo7oI6sgK5ENxpiMJzICh0JgFQBg4olO7I5pmYzl01GmdQBAbFtA4Sa22bD7otCJKBytuTPA5vomQlagXNKvrA9lAsj+cC0A3NfCAIhDSYwFAGCwQABHAIAq8Vc6uXZBSkJxSBXqvSpEUn2SSphjqbsg14BDTa51/clnOVrlDET0IKNDqVViQlGWoFhibTosPGZVhdc2AAbv0pfhAqC9VtFh928d3KhXrCxYrQeFBgCYn7PPXfRZN5+fAwCkF4riWKK8IYk+8Vva9xMnVnX8rXtmAjoLVVsBAK6VQX+E0WgiPf+veu0b8A/e+73oDciI60of8+crACAin16A2/wh/Gf+CFc/9AF0x31c/cwzSMs2oVS95WTCkV2TFjKuj8uV/bccA0hw71YAAK4+AgBkAGz2JwCn3VAYmbZHfCy1u3MUEdD/C3v7P/30v0dJ0Ve2r9A+1/bHfvGPJe6yh+qTlGR/ub3lhF3rxRfbQ7ZedS1rgi8V/mSCIB0DKefBk0bOqr+KJtq6F1DBVOFrCazxAm4aFX88U77vuxYCABEnidD2rWCrn+HC5W1E7RWM01xYWuN0jLxUbRuCZbFPUTUCABAAgCBimpFBqbDGlJMhpAUgFgCAFP/ptASJntQZQOlaPMTT8u8iDrP/VVt/065XVDFj3W/UX7IoXtG/K4Wd/oPHIRuLsSITf8Z5BAFuO3Uavd7OLLalf2CMy9fwO+KUkBkAsDiZr9hsh3vQ88m/rWWJ36MAp0/fNvOJUugSO6jCf8oAUIV482FmmzU+DNBZXsNDD9+POEwwTTbwqpe9EHfdsYYyHcPLMwEAjA2oPpPPjN/2zCIkiQImdcX/+nnuF0Me7g7sYfUde1LFNXOcKiYY/cnvYvzpj6Ax3kQ2GWHqN3Hp2c0ZAJDNAACC6WQwRcJmIbj42QUAlAHAFgBOAQvzALEBAMgQ+mO85OEXwJtuoXtiCRuFh7f+d+/BE2WEtLsiItdRDVw8+j39AgBw0D1bFJMcwADQQFHncVYUU35YHQDwvQbStJBEWlBlzpJ1CNqiDz/MwxaKqVOOro6nwTWLkxGHZJa5jA9hLMoKGPvrOI9+fXMdjz3+GHr9npwXjR/HS2mbW5UwM1mmQVIxlUxeu76+LpV+mwBAEODatWuzUXtkANDI0vjeioGgseNxeHyek/Xnz5L8QO8/vxgk29xfMfTTBA8/8iLcfse5mZK2VAuKAp1OF0MKAQaBzvhlDy7KGQAgDkPme2pPIJkRpAESLaYIIJNKggFardMEwip3dWSbVQ6uh6zIhQkg82qTBA/f/xDuOHs7KHLXDJtoNToA+/8pukNhHqH1alfzflpUCgC4EVZOA8Bm7MrvDwEA7JWgHyVpX7SGj3Ks+fUuAIBDd7Omj+1JD5FfokP6d+7jR//ed2LnyWcQuwkcIgT4Fwr1dQCASS1bANjWIhoAfE6FMgD4U3KHmgJ7HWwNiinifIiVVoi11SWsdtuCSJfpBH6ZImZCQlaAO3ER/6sJAioL4XAAzGH2+lFfI2MAGeSXMqVWAQ8BLRS4YG7LigJLq9xBOvEzkKSblfVRNsGN8SZOnzmD6xdvULYLrfZJbE1LXGFQef48/suVy9huRBhFgVQLG14ozwaDiehcJAwDHTNGgxOtRhtoKTR8pwVAAMBGXVoFhK9W0T/G4ezj9IXWzeBssDPEeMh2JQU6TG1fbzmBDxWdVuK4TgCgXaLeCRPIjHTKmQaAPqf5apUed/+v+ep/3dZxPWQuENXKoxtL6TjrZmflnrj7YmCABFgM4Sja6g5atTHp3uahaRfFRMyqlwp22OexnWOvypqd52H2r1VNd3+OJkH13v969X+v4y76rD1CQbVvTBIcAEAGACuW7P1nVZL+ikwACh/y/2RtscrHLwUAAty4vi7HIeX/K77qa/G33vHN2NoZoNlekjnZtkOVEKYNW/Uq7n+tGgBk+6RBjBNlH/H6x7DzoQ+gvHYJm5euICtaSEiX4p0JY6RegCEBAEapRY4GR59y5j1nUAuzRr+O2gJAuzKeFsIAIADgBdQeYJGBApl8ttQISIGGj7wV4R//2PuVlt5pYpROEZEFcEDeZdpAdYDK7IvS39w1OgCAf6szaZjYGwWc+1BANLY+MKYjQJiOUU6nEneI1tCsDUcZf3XBP1szygp0QqssBhylgHxEI78IACgD3l8gaqzh6UubGEx8IGpjNM2QFBl6/S0EEVsc3QA4jnyl9iO1W0oPUYNUf44wYziiRQypqFPAMQdG41QmO2QZK/9cKw0pfMncXiaSGANexViav7wZGHrTOD195SIA4OD4RTV5VMgwd8r1yuawNUARQF6cMQTIdq3Erp2A7S76uC7G/W3Z0f292Wuzr/zJ2JLtaowzyfJSBqv6NBXOrXzoQQDAPS98GKsnlhCHE0TBCF/0hpegQ5dBAIDxD4tGru1Dmldc8s+Z9bwS1jKnCYX39L7VmV3Gqq37vCMu3z1fXt1b1eBa46jCi49h/Q8+hKW8j2SwgyliXL66jWSgon882zoD4HMJAMhcC4AAAEUgLQAxGQDUtGpmePGDd6Acb6C7tgysncEjb/8mPB11MIxbaFP0+AsAwHOxrBastb0/wutfrIkAWqo3Ey4BQs7Gdkm9zpVWCg83T8BAmoi60BhLSQCpMio9Vb5WkOt0zuM5+/FpAAAgAElEQVRcpVDcXMBToYmuZ68sEIcekmQsyT2D/ZOnTyErMlFWHycjPPrnj2Jre0sV8+MYS91O1VdEBfUolt53Gkgeg8nyk08+Kck/DYKJ6xl1ntdWH71T763bC7VdFBQygeaxrdLPe2tMAGoAGCBgqD3v4WxsVlnIqMP77r9PDKq1L/A8ukvL6PV6cixW6EWVm2JINaQzp8K8qPGnaAkzohAAYHVlRQwzz0nSf1NipaCczQ6vJT2CKE+nco8DX3ssX/fq16IVtZCnBTqtroxdAxXNS0/E0ySJFQBAk0j1j66yOVso6uAky2GfmjAArGdTxwAqA2D/r0VI+sFrstK/2Ot1em+qz6+fye6zqiH+tQNJCwAV1Jm8thu40WcSmqNbAu1mFz/3fd+Pz/zJh2W8nZV6qGyv1DUN/gj2CL2PM+cj4RPALzIstVtCe1cAwLgUbnSiO29+VphP0ImAkytdnF7toBWWyCdD+EWKRsweQQ1uTP2/On2rQh+manDA8zmOUXDv4TnlVNxmIEchS14vW5bcrGVpDSDYxxGAFNNkXOGFCP0YZQaMphMMgym2eltYa64AUxI7W8iCFjZLH8/mOZ4sUmy1G9hi1Y4tR34DLYrc7IwFABhR+6Smum3BjioLe27iBoFUX6rxNtddoyytXbN9ibug2WhKewxFnTieqtXq4Oknn3YFbioaObCsWg463ksehY4DFBHAVlM+qygzCWo1w3BigdJnXnuKTmBwv8dwEAAgnzprSXHn4FaLKfsJAOHGhs00AhyTjGdy1313i90go8oCU61iVr2sAvYK9VlprrO2KwI+sxYV/fz5Lwuw97s+inxp/6xbz45pMBMqdOCricJqNbXazwclKIuXtmM4yWmz8iWzOJCLTgU1XHTyDVlVFATkv4UpYoKEIAsuxLPPXkEUN6Wd4pve+a348q/6Gqxv9tBod3TMlbOrBgBo5Ul/e3AH+uIr+Gy+goBcETWwVA7RGHwa2//5F5E++TiGV64gL+nXeR/Z290QOzFKSwxECK5AM58KEFAyhpnTANBrqqe7qnFTVUqrMYD0S5zbfWWzJ2MAvZCgOe0Lj6rMuWmZomyHiE4s4R/+m38l9p5ZymA8Fg2jvVqobCVrkYEjMBWkMJ0M2w+2/mRJOoFNKvqLyN9U9YmkXabFtiBWvVNH96dwU4owm6KYauHG4jwButi6xFjP2X+9J9YSaOuff6/fl7nVsA8wUPeYaj/2/zoQAOAIZBTI2BPdOIHHP30JfrSM3G+gT3ZWWWBj+waarRjtVkPWfMqEflrK9BUKaBZlipTK/2x1YCWTbQ9hrNT/glM1BiLqSDYJdQD0J4E3xsIEKTl5aX8GwCxmrcOsNTDA9uTecUo1Xtvu0K7XOaFb5k+M6yjqZ/Gi0de73SWJL8lW4++UbaYMTtpTDa3rn6O+QvyGMQftw2ex1uF9vtrrStiP8S1tKGPbldUVidHZDifAt0zjUhYD3ydTNNzoQBV8tIkyNtzWx8te/hp4fo4wGOPEcoA3v+ERhOUEeTIQcI0A6S4AQI5TgPPpeRXjMVkvFbvMwGC7R/X4/VaKPfUVPgPzFEnDcjpEs38NV3/jgziFEaa9TUwLD9eu9bCzw3G3kTCYqP8kkqYF4x1qHbGQRtt0PA0A+Xj3KAUXdXIw6q/1bwGfH/XE/FAmLohFYbvwNMX1rR2kRYSMozbJwBQwk0UtoMFcAlOsdXw8eO/tyPIRgpUlnHj4Edz1lrfiWvcEejnQJMvj2ABAZYeO64cW5WfHPe7nyvsWXZ/Xu+DGAB7xjJ3dkGA1bjSkZ2qapOgPRphMuEx0pjX7ZM0YGcon4iM03KmNuTrih1tAYx0KLrylHyetqNFsiCAg0d0bG9fx6Sc+ja3eNiaclR6HWCWt0o1UmowmaLfa4mCZMF+4cEGE9hhkMRk2A2TVIBM71Bhhtwr0Ua9iZleP+UaaQY5Nufvuu3DvvfcKeNFdXhImA40oA0c7XyrakjGgIjA6N5Zf7AUj/V8FYZTpweteWV5Gt9N1v+Ng2Mr5WyDP6ydtUNsYMgwpAhg1sLK0gte9+nUY9odoNHh8rg/2RgaavJKy5tTl6WUYrJDBQSYCz5OMDGoWSDVGhNA1SNdJAG4snfubjimsvo6c8M+XL3Y5OXN0ezs8KcCKqrImV9LLbKJAbr609bBptqfyfabizuR8QmAqCpAUpKGNRMivy/7DzS30Ll3GP33Pe7HWbKPJ6yeI4+YZ8/mydSWXEWwUOCIbxhOnx/59CuBETDgdhDITbjLAgnR29kQGAbJxH0txgTtPLeF0N0KQTVAILVLfLY0Eor2gYA0TbB2tQ2d6fAWAw4cRe28Qrdap01FlCAb3OvVA+S5kzFMh2glFiRJ2KJUdztqlE5tQyEk0gXSkKL+zwkfihdgJY1woMlyPAmw0QkxZhWXol+RoT3KZMn55q4fCjUHVxFTP1USZdD3aN7VTjMarAqecUiBnOltq2n+o01H02ihS2u8NhCEgAJtoZ3gomGS4sXD6dorHxWh32ogboYgD8vPYIiBVX906SieXUV8aBB7UA3qwA3GidLsC/dq1OBE9C0pFrJJVxrLEuXPncPe9d2Nn0MPG1obYXmOOWYJrI1ErEELnHdoe508mwLV0vG4J3HW66ReOoVAF0gxKCTIwoWcwr6rUSoXWedXCkiKYHIZuxvbuVg+548ZsmFNDX+R43SqZu/e1teKmOyj44Qmow+dKFsns/viB9Pj2B0MRVR2MJnj/v/sxnLvjTvhxE9v9gdh37pOKvaUrRWjd/KejPh/TBR36bfN2eb6ifegD1Z8w9Q9KH8txiaj/FHof/0Ps/PHvozvu4fKlC2If2bvtFTG8rIGk9NHzyYzJ0aIQGhNCCXx3Z6rqd9T/aAJTAdSaGFQnQcszhYfHL1xC6sVg6BP7TQQp12YgAP3GuIeNYoQ7XvwAvvMH/gcJloO4IVNzaH+t6l5vdWT7DoFBAfVryvtcC3ZOPAsmSfQJnAJDIVj+ZNuBaA+4Z8wih0zbEL0NHXsmNo8FDhSYjoazEcJK3rE97NZj3SfOLp5+gG1WSrFW67PH1x4J/szUUbso4P3f3xMcpLFBAdGMAHDYwoWL1wCvhST3sb0zQmdlFRvbmzNNDe5TiVtc8i6ZU8mRt5x4kEly45ENEnCkoIfRtJApGqXPpF91IqwNTv2gS5AWaJjvTtjn7o9oNxmDqVYkmK1HjS9lhKFjrAqw7HQfaL/6ZKKNNd5j2+j29rYk13mayTNV+xFIck3GEI/HGFBYpQQ94kgnJVh7rY17FJqntm3V7Zy0dM0o7PW4a7cOS73Kba2prPRToHZ1dUUKU9TmojYGZxzpSG83oYsFD3FZ6lDjmGKoDWxub8lPsk2bZBAsLeH++x8ECLAVA7z0xffgvrtPI5tsIfbJBsxkRK2WmVQ8WgatktnFCgCAwXBcFZ6OIeJ9HLtl72HCnZQFVv0cK5MtPPHLv4DbiyGS688iTxJEjTaeubKFrWGG1GsiiFrC9CC4GDt9LwJg+yvg1OzUvI2zopAxxGgTaoKWEtu6FlDaJ2rOMMpMyTwMY2HY3NjaEaCC+y/Ntc2qbHCNDdHMB1gLcjxy9jS6nRbypS6ulCXe9I53IFlZxSSI4MVNlI6FfPz7+DzSjw5kwhz/jOvvXAQqHS6O2P9cFr3/2ACAfSRFAlXoKhCaeZJkGI9JJ2OvmY7aUJq8zQEtpa2AQan0+EhicbwvrUZbAuiErZj4xKGoJ1NUjQHcE08+IUFmf7gjzo3CSjznMIgwHSdoxA1Jni9duiTUfwuw6tX+ekXIAlVGjcaGOM4V3Cp+JQBA6OPsubN46KGHJHilCr8l+PpcqLKdqcJpMrnpb7SxBGrYH2d9fxQjoxNZ6nQlKXcFRq0aOQaABJEuueAiI8LMBIVBwb333It777pXxKnIEmnEHMHYcsrxWvnntzi1gK0XEzQ6HanMUHwojIj86tqR19HJupaBGQBAY+X6LGfMgT3ERBZtMC2f2pOo5vNWSdu+oY02KLgETxNOMhs0oDQq6UzExlVvJdF0FptJ9GQ0QMMlawzemMC34xjeJEHa28Hffee3oAsfS6xKZBzrx1YMFcihYyQDRyY+kH5FqrmvdQoyYxoRUWJNiB25tRbY6jMI/AhFMkQ3SHHHahNnlyI0SWnMp45pHknyb7OOpetbdAJ0vr1c6zFtcBUIHmf36HvqsaNUwSRw1yDdqp9cwTnXt8yd9WV86ZjJf0pVcAZArkpByrwbYZeWAYZhhMsArgYersc+JgQAPB9hWmBpyhGIAa7vjNTxueRf15tC6Wqbdo80FZo8g3jefp4ve/RdADajydvtYIAdhEjGifR4cyIAAR/papA51oEwbGjHeCOY2PDY7U5LFOQJhhIEUPV4/tQbJqtBElcNDg/6WuRA9Dj7B/AWuEoyXQcYV1ZkKstmb0M0Wmiz6r3KtFsMEhnEynPeK4Dh/XHAVA1BcZdjSEwdgNnlelXCsmDVydlxN/qU52znagKOqqau6tSzql6Nrjp/fovuWy00221/KiTIXbf+mdMkyO5QFp6CSLTbOzt9jKTaSe2bKX7s3/8kVk+egh830B+NEZECbKwtt19ku85mLx4fwDvKrn0+AAB5fqWPdgwE02uYfOYjWP+d38DyaBNXLn1G7lmWBfCLBoK0iaTwsRUCaZGjNSVbqFRV7Tn7JXZ8BuQpQOdgkznRX6XwTD0fnyAA4MdIU/aZNxFnXJs+omaErXSIrWCKB173cnzbe79Lev8J5E0THXEpo4lrKv7cU0z+uXcNAJA4wzFe6joAWTLVBJaVfQL7QvFPXcuNKrwLABAQEFSA0vM5elNk1hFztNhNAEA9pbD9o36weo6crmIAgGlU3LwiZpahBgTUAQBiB/uJ6MkyrY1snj86GSBMjAqvgQsXr8JjO2rhoTcYo91dwtZOT9ih1IYie4YXz5iEDzwOm2g2yBLpu04KFqVC0O5PM2BC0T+iagQFzJ/PHI7eE14/fcBBTVR7xR/1eyh2eRe7RD5kZu8ErKmP4GYSnyllfco2BwIVnBTjWj94bAL7LOLYuEcCvWR0mIbU7J5yehbHUYqel36maNA4FX7+n6CSnpHbAbOWUH0aOia4Yqbsvl4ybE2fQLUnGJd3hYUbYpqn8Fs6npp3kftFv4W4r2NvS51c1SKbSRAJFpGA6xvruOvuu3HXXXeTQ4ci6+ONb3gZTiwFiIMUXjaWiUgytlLWvbZK0PESAJhmU233TQkELGBaHMXQHeG17CRMfQ9LXoYTwy1c+YPfRufGJUQ760h2tqXgdWmjj41hhgQtBFFHWmrLlFpRyt8iI8B2614+p/JVcyDnjBWqz1WLPBprzxd6BADguiMDgDc/bAhAdmOrh6mM8m0jS6kFECJtEMfpo11s43RU4GWnzwiAFZ6/Cxfg4c3f+i1IKNY+ZWtS2+lsHDOAPMK9Pu5LD+/Hj/cJi/KTW/38Re+/ZQBA96g6GhmLUngyFWA4pAhJMqdQ6sY8sergaEGuC/xYd28eAJAkjOOUHBOACrHsM3r6wtPY3N7Exta6CGMtLXcluGS1mmH0oD8Qyj+/GXBaq4P1BFlPlYlQWVD7uQAAkCa6tLyEV7ziFTqyygWxDBzoJARpzRQNnkxV44CLQqYoRBHGfEbSS1oL0ON4BgDM0mPrI3cVOFm47Ft1FSmOL6Ml4vN8zategyYTfo7aKT20Wx3ETWo0WL+rGhoTJeIz6S4vK0WPoiAxmRdHAwDmN9KijTVbcPsCABrwHPS1CwBwAY6lQ0ZtnFVrmJhK8qZsCgVTqEScyMx4YRCQblkUaIUhYiZmJfCet/9NZDsDnIhb8KapJKhUM1Z1dO45rezwCAQAWP0nACDimHMAQKVQr8mpVrjYLE73kuBky8O5pRirbbYSaL8oqyLmHCRhdNV/AwC0JeFY27dKdY75/nryX6UxmvzzyWkRQYXqCGIwnmMbAFWjp6nO754WRLbds6b4GgEAEakMBQC4AuCKD1xjq1GDiTZH8JTokkZaBthOciS5TRKx3nSuc2cXnaM2QKk+IlD+zQRg9vku2Ja1oTdFqv1y/ByTkQIBphXgk80wLaQKyKCN+4jrgkFWp9sR2rhU/wUAUIiq4kboM3u+AQCuIevjpw3iebK1SAJACT5zadkym8R9W7dRRmM+GACw9TdLLWYLUt5n118DCPV4ygCgrZGZ567KpmCF9kkzkBYBVJf824H1/TqaUALkYzEANLTeBUDusjm6nkQU0Nd2ANps2nm137HM+CbwzrNIixI/+TM/L9VlL4qRiAis2hEJ8D/PAAABg3MfnbhAmK0Dmxdw+Vf+T3SHG7jy7GckCc45kqpswM8amBQBtgOygQo0UwKZTB20Ha3uLyThczakqra79TITItZnx8c/hY/HLz4rIqJp5qPhNxGmQMhn5xUY+RkGjQKv/7Ivxld/6ztk1Bmr5jKOTYojVTxkib6OrtOpE+aHqrWsav6k5nJyD32GVPxztj/xxFVzQ/wTad8E+NnqIKAoQT9adzLXM5DcnoznGAC7ZvMaC0BXfn3KiSQKsuVuNuD1X9+0K93Ld0+nOboPYYd3GjSR5AEuXrwGz28gLwMMRgniVgu9/o5M1mClmfuZySrZiGyvKnOyFzOwF8xnEktbWvpICAoz+efsdSaNZADUAYAZoGviujqhZb+vOltD71/1Yv33Xm+uSkMKROr+tRYom1fPxJ/FNhYCKEw9Ho2FBbB+44bYLhkp3enKdfL/luRLUYf2gNOf2mRbqiq/sUUNkOKz5j1Tn+WYi+5ijTFQXbuBQ+YD1T6SdUqQy9pY2I7CsX+0q6zCj5KR2H9Wgglm5dMU+ZSAViaxEoUaqb3FuJZs4u1+HytrJ7C8uoJvesc7xH9m+QRxmOFL3vo6FNNtdFs+iulQAQCeRcb9or6ObR4EykeTkTBwFKS/OTk++mo8+jsoWpxHAbrIsLJzHflTj2H7Y3+M1WyM4fp18UvXexOsD1IkZQNe2FYAQBgABgBQ0LA6f/ND9tP0w/b0n47BKqaAcZKLCWW9OaZnQN95IABAnKKFPGuAWgDTmOaojyW/j7NNDy87d7vkggQA+qtreM3f+EYMYo4cnzimbzVS+uh38Pl/x6IE+lbPYFGecqufv+j9twwAeIEmcuIMJGmhKBzHzU0EAKASvQqQONqpG5VlxuhQ/JV97rKK0dWEVASQ1zFKopzslxIEX756GYPRAFu9TUySiRMfidCIGhJcP/P0M7hy5crMOLNaTsdJQS0GrWZMzUDOzv1zgAFA7xNGIV7/+tdLrx+r/FxUPHcKGDJQpMETtJNVhbmeVkNATdmfz5Jj5RikL3dVA0DaJRyN1AQAxQFwjElD2RNKQ0xxYuUEXvOq18qoNMl1C6DbWUJEAMBVVmiI6fZ4Ljv9nvw8ceKE6hFkRImbYvys+n8QA0ApardgwG9qARCXUVtxe3AY5eMcG8LSt9rLVG1B+6M1oGPyrxMXLPnXdgANAPh3JXIpvZ49VJ0oAoIIP/ye78bFxz+FtUYbBfv42EMnIxwzuVdhpKMsmWfKkgfDIgUAOCKT6S+DQQXcnOOvccEZEDIcjPMRukGOM0sRzqx00Ag5HpojkVQl25yMAgC5AAHC6nGaBMcxhLfKANDWdhsFqc/E6LtusJqg6DJrvuC4qBITtsKkubAAJICkKJRoTDjxQCdrXXghRmGMS1mGqwQAIh9JIxYbF2QlWpNcRg1OwB5g0iopfqqUelnfsvYd7b5W1a0DADxjzpuuV6/FrRt9QRJL6SSWxZRMUgnyxiMCeQz2ScHRViv2jzOJpfAf/91sNYUFQPG4WZ+ppqzu87SqWTGo9n6CixzIIgaA6Iu0WhJAGgBAO8VrHI2H6Cx3kBWpVp/cyKd6L/LM1u51ehy1xgh/Vwy9XzReNbTKfhNFSK0gk0FTp/3Xky4Gqk6upKLJztTYacOUSnrrAMDN4IULXxW0kfFYWsWzb57n9lZP2qmYxFL1/z/8zM8KE4B9mlzXUtH5fAUAOJGj8NBiD3CxCaRbWP/gzyPuXcONK08hm05EQMtn8JzFmCLAts+e8QKNTCu4bCGotwBYfraLAeCyWTU3ji4tD0cLHmwteOziJeRBA1muAECQkG/kIUcmVbFBXOCr3vV2vP7L/xqmZBrR9rCFJ2RPuSbWxjIkqGR2gsG37Q3GNPwb98dkMkbKMaRO00AeMgEsqeypTTRbQkbdbgCAHsKTMYh7MgBqNP/57HY3AKA+bj6J3cuu77UrRdVH8MmjI8DC0iEDIGxjZ5zhypUNAQDgxxhPUnhhiP6gL/3/44R6CFroaMZN0YChLaXNZpxES8Bwg8Vg+gN+qxfVtkNrNbP9OBNjUQj9QNdXBwAs2K8H/WY39Hf1Y+m/ld1X9e7TTjE+1VZOtnmwvSeQNcFJVWzdNN2IVqMpiTZFmU2Ly86H4BGDBhX0duCg01qR9eamTdCnCONolmRqEcOAKtGtcXvCfje7Psam0nqSi+23SWHahjDBeDJWvRPGJQTeyRhmf54Dt7ik2RrK6ww46rjIMSSIHEV47etfh3d88zux0dvGeNLHuTMrMv4vm24h9KYiQEcRQK4xxbNUS4ptmhR65JqgbhV9Z/2+L0rIjhPn7PceMi+ywEfXz9HpXUc0WMel//xruA0pJhs3BAjZHExxYyfBmGNEghYyKl5aCwBFPdlG4j5gPvnnr/dj0EjRVgiICn5qVGfMJ+lr1VhUOmUOYgDwIC3keSz7MYsJtgywEo5wfrmBh0+fFnBhI2zi/BvehDu+6E3Y4brjTE3uHhY4ahosz+X9fS6OtSj+udXPWLTebvXzF73/lgGAir6liRipNjLmTXqTC6EoarXY0cRmPZOKyDEBP+4XEwCpfro+SVX9ZkeTVr0IAEySsVT/mWANxwOpkpEiK8F56eHKs1dw7eo1MZ40ljRYNFY8ZwauNFYMYq031II9MaRugx33Ciqc93h3QEJ4jz1NOd785jfLmMPheCTXxgSe12RIrxgD14ZRZzIwoeFzqo/2o/FnkE70WChhMnFBe8atf13cPkUYGzG2Nrekx4wzZR+4/0Hcd8990p9MihorUGQAhDGrkVwivgt6dF7t9tam3GtOHmCAy2oWAxZSnY8KACzaTIvv8nyyv98T0ic+E9Nya8H2Ah2egQBpOnUVGRWf0uYAo64rCi8tG6zgh+zvo6hwhpYIkwX4pZ/43/B7v/F/YZV0/xEn1ssEYrn3CRVU45b2dbouRUvOW40QzQZHxZACxz5CCyqNmm5VrgChVyIqJmgUE5xsBzh7YglLTQp8qjidhnis9ojsnmMBaOVTxuDNVT8X3+cqlJJjHz3+0/svkbNWunQvOPV4qZrqtxeQ4u9LlZ7JP/s6Wf2X+fNsCSjZ3sCDaZ88h4por2CIcRDhUpriqs8WgABTKtKzrSYtEI84FLpEHsYY87jjZAYA2Fi/aj3WkzsXnLvOJak+2b8dqi/OedbrrqoRqhavkwIIAoyGZAJQQ0WnIGiS6iqJwhxg5c8XdhATB5utzABIgSB9Pf9/0NciB7IIADAlZdOB2W0/C4RU4WYvKKmrTuxMAhIHnJn4mb1P7Y7bf06kaFdT9tzFSABdm51uxyaAoj3RVU+1tUApvV6rVkqbVTtryZ+dC6vyzw0AYCe917NwkyXcHrG2LmUfFAIGBRHbdDzcdc+9+Nc/8n7sDMcoCMYTvHOHFD/wecYAEAp24SMupoiKLcAbof9r/wnTy5/BzsYlJKOBxCM+raYAAD52fGUAxCLSFyDlSDjXRqhtPBWIqEZG23tmT0iq6PoL0UcpA0xKD49duIQ8bMic+AZHAY61nciPPaQx0AtSvPu9/z3ue8UjMjmEny3vd7234jMc60RsmpuoYb1FAhHLCL9M+vxF54dj3NgSIqdj5F0TfXXskUKFjsk0UFDDtd+JJk2OmONQZy0A+p5ddmuuvK1/q+yZzlTf/eVM6G4uyx42XloIcp3Tvt/X7gTZ+Q13/zOPNrqJrUGCjc0dDncUwcdkmktLDIs9yXSEuBlrISTNMR5T3waIQ/aVtyUWmdCmTqZK+fdUJ0YSIvY7O82h2TU7QVVjdKnfWezx6rHJLgCgLkA5W2f2DJSVaWP++MyZREtRiu2AHIOZJMLWZEzHmI3Chjw+x1XPkvipaj6ZeLR8vmPtil0WTFjtjCaMlTSo+AoDOEU3xtgCqtzPlln+5Ofrt2qosAhnrAILDzQGqdlbgqdkYND2s6XN0zYAtqOaRhdFxSnezeSfvre7soytnR183Td+Ax54+EFE7YYAAC97yf24846TaEQZRoMNLLViZMlEheyo8eJHEucy6U+cvgbPT9uT928BWOT/Fj/5/V9BACD1PLS9XFhLjWKEZ379g1hOBvD7PRRJKuDWje0R+mmAkmKmqeoUxe6cGTnu1QIwv2/2YwA8FwBASeZN0ZQ2yzLiGunjZDPFC9Y6ONtuo3viJB5d38aXvfvvID13Dn2fI89DmVIWypSK3Tpet3JPn+v3Pp/Pvx7LLLJ/x72uRed/ywCALT9V69eKvI4mUbrN1ta2jiRx1HMLUsUVMUg5jILFPlc/DwAwezIGAH06ndP6xg3sDHZkRnaaTyVZJkWW1XEmrJ967JMijmJGjAaRzoJGkgZXFNYdAGBo2kzUcFc14OiP6LkAAHid7Bd84xvfiLW1tRnN3yYaCDhigbW0/WkFQeYAU4NB+u1zQV/5WgFG3JgWAgBM7I0BQIdC41xfVCaeSKoYwZyXvezlWO6uSCuAUBz9EK1mB34UK1hDY8zPTKcYDgczsaK1kyelRSCjAnpIY300AGA++Z8lCUdNTne1BBwEAKiTlGTNfYbGYbmAUNbekFFtmg61VvE3cyd7hlMRiHw7tFyU4snCIHMmy/HR3/tD/I5DWDQAACAASURBVOSP/Ci6pK8lCVphJH8nUED2hh82ZAsxOSddi8rO/NnkTHhRPuaz1eDSeoe1r9BR5b1QdAfCIkGYj7EclbhtuY3VbkuEBKUC5UI5o/9TA4Ad9bzezAk7Hn3118LIQwRQex3fAAA9kuNTuORfoQpG0ZGr/OeYsFKfsb+WLCEFCFTgibZC8G8JRkRkyQEAV/MCV9hzGPqYNJVa7XNE4HiKMi2RsUff9WQyKKv66quJC3allnjLehANAD1nBTC1v7wqtFRKzRpzKyDEh825xQyMqAnAPceeUB5TkkNWg90cbyYNBACoBcBWoLrSvSsLu5aA/Z/eIgdSVQT3P4a1Umk1SINFXi8ZCl6oQqL11/BvBgDYUfcKYPg3WfP7Yhg8to52EiaFs29aaWXFVdew9VQbOMDXsX+clHtlcTiIqTbm0QLZ56YFQBO4vb+qpIznZ+wEMj2YADJeF3sJ4E1veQve+33/CAPqsciFsf9WKa67AQAnkCFO+L9eDQAyYCjEGeYJGpkCAOX/9zu49uf/BeOtK5gMerI/vDKEV0RISx8DAuasbNEec7xWGSr11Yn7yVarCU3OAwDavaVJH20HBUMnBTUALqKgLS4DNIMmvBHbtQpEjQDTqMA6Jvi+f/nPsHTHaRnlShq6sJMIwAswT8pzPkvElIKroDB9JSv+rJoK1V9G9WngJLDOLAc1Vlq1kniuBAC4RmaxmRP+LPMMUZk7EUCKoTmbVEc8dgEAuzUALAmeX0EzeKBm1/da3SzAkMFhIoJ7rX9d71XiX/fzZHT0yxgbfSbG1Aoh24ktj6UkeYz1hqO+aEEJu4iFKbYWco56GCMMW+Ck+BGZVaSfC02coqDs+2cxovIrtj+NtWfXrhZk/6/5uGTeju0GXJzgZA0IIFPJ2rSY+FPRX1XyCVJy4pKCvuvXbziQI5XiD1/H1quI2g9Oe8VGAVLsWYBZjnFNM/EfKRNjGeXNdaaMAa41/tsEhDW8qQAAfq6xucx2zhiPJhJcH9k63/7AVpwoUAFevq4m/GeTv5ptCto2pPI/nE7QXlrCYDzCP/r+f4xGm7oevBcZ3vD6lyMOc6wsx+htXRMAIJ8mAo5TKJagDhmTvIdJSghO9ad0G+3PIF3k/44T98zWMwGAEojLDCv5AI18iOu//yGkzz6NZQIpFFRPclzd7GOHQ0vIMCJIRQBL2EcF2EZQ1zDZb73tBwDYQJtbaQEgAJAWsQguwyczcYDbOiXuOXsCcZFj9cw5PL41wNd953uwwQkCYYB2pykxDEcyfwEAOH78tWj9LVq/twwA7EI2TUDC6QFwY7FKORpRD4AGmhU5M3JqXG9VA6Dqj3IzRCUxcdRbv8TlK8+iP+yLEAx7jtgTy9Njvz/nJ2+tb8oUAN4oE5yynlVSqVThXhkAluyZ0WbvlAXxix7EngmM++Ux8x9nxKhUneM1r3mNAADSKzWZiPGf0VpdBcwYAJb8S0AZUJmb/YNKMZXE1fW+dtsddDudmSyIUIZcIF0FwKqczarkmdtO44H7HxLhMuEKSP8pR5O1hZInDlYmAISS/G9sbGB5qSvB7yoBAPbess9dnBaTJFUrPqgFQO/drRhw87buGDMAoJ7827/rldyKYlmhrVqlobIvnwl/KoLuqq4uqFMyDKM2zhfW66QavAVgFKfyOUozmSJZ38T/+J7vRpRwZFOGbhyjpGBawOdOzQtWK0wakRQ61rkKtCm20yY9LxdhKAkuLUl0AADfT2RcxAPLFH42QdNLsdqKcWqlg5VOC2U+nfX9kxLGerlNAfhcAACMIqtJvFZsmNirQ2OFj3O6M/lmCwBzdKNGsxuG9El9L6mQCgAoJTXAxI+w6Qd4tshxxSsxbjSAKJZAJZ5yjFYpDAj2XjPRFCYHdR6cAKACPFXFzKrlRinn8+YzkD5d9pm7bwm0XLBkYI1W+d0YzJzgJG1SJqMIyQTQaoYGutKq5KqIBJQYQIkooFSza6CVKwnvHgy421ItciDzAcdedq7ediTX7PpRpae9wR5bV1G1yv5szOUiCiPBGnd/b6oiKiPNFLStyqP2jdVz95my7ao2EmML2Lg/maTgemBNt6ZqpakqR3sF9sfxCfPvqdtZY1PwfJUGnmgFi8JWAL7+7W/H33znu2Q9JjL21UQeHQBgOi5c8TZ6SSZ9PP9f+wWmh1k/+5+dqntHZYpW1oOX94GnP4FLv//bSDavIultohC1f/Zph8hI1ydoKeNCVRiMWh8CFLp9YQn+LFexKScCFirTSFkCCgAkqScAwGMXLwIx29wCtDgKcJzBY995I0AS5riWDfBD/+HfIW83kFNPolRqufQwu8o+sxGBa4SBq6AtfYgo/PM7JeCnVVRhiokQ7m619tn+dtNz+H8WMWZaA7U1wWOFZTYnAnhzNXR2/x0LxpJhaijQV+3VA28sAN1d+nXzOjMW2v4R0H4AAJ9B5ke4MfYEACCTnQAAk3cyvKh3pMWRRFifGYFxP0Sz2UHgk2EIFdDLaL/JWFVQWG2sxi02Is+SfS4T0VhwT1+wlwUMKisamW+v24nq3was7I6N+R76Jx6Dtt6o//V2Jba5sCrP4gxtVuJaVhm78ntzfWMXmJqzGCf0a1bGHbvFJeAKgimwJPoTAoTGTlDS6T+4iQSz/VLTQDFbRcaZTauoKOi2iioQiWs4nxLG4XUqu1TaQhxgy3dQyDGMG2gtdVH4HsbpFFGzge/+nn8o2gHwC6ydXMKrX/Vi5NkI7SaFCwfwSkI7OkVHRV61YMJWEBZouGgJAOjpV+tvEWDzXFpKFY324WUTnAhTNMZbSJ/6BC7/2R/jFMeq31gHp1Vc2+hhM8lkvCUFKmnsGwQuyZJjW1BtHeozrHaarbH9AAAD744nAsgpAAQgYmRkWfFa/Ax+PsTZFR/3nr9NW1DbXWQnz+EtX/d23PADTCQm0RHxszHfz+WNfQ6PtSj+udWPWmQ/bvXzF73/lgEAq6pYcMJkhoEvAywGt0Sfd/p9QXskWSfqJirLpAvQCN3aFAAe06pn0nPtNACk8OGXuHrtCnp9GhEGAKqsy8kATz/9NC5fuowO59NLPGSGTzcQr0t60mv0f6vA8G9SRXJB93EDqOeCAUCaL4P9V77yldJHz/tL9JdO34y0VjWY/KgSa2WUVWWfzoXezgAAOgm+nwDAidVVrUq4MYAynMwF6PzJTUwa4tUr1/DIix/BHefukKC0yDhOkOIgBRrN9owBQModDe7m1hauXr2CM6dvE4d68tSpXQwAEW0JOLJNxQD3mwIwDwAczYBXyZk6AR2/VjkE97vZLq+/vgIAzLkLhc4JDrGiQzBAl7cKM0niYEmOFDY4J76UGd5UgzeNBqlCEwCYTLG6tILvfuc3wx+OEKYpltnTNxpK1Z4Jb0GRPkcBF7q/S9jbzQjdVlMMsIyFEgYOWXTao869KUmQUe/Y9VikCIoES40At610cWqlCy+ng85E9V8r/zYGUHvP2Pf12WwB0Aqs8mV1VJNW/ingRABgOJnOAICUybnQAZUOK2vM0c8Kj/fHaRvIYw4w9SNsBzEuZykusprEOexxQ94T5xREBEoJ4AkAaJAm4BpBHZes10PfOgDAAIT7h1UJoZyTsj8TXKrR3B0FuapUaDVbllEBbG1sSfXGAAB+niXYPB6rhgQD2UspwVwNXHCTNWca53s5s0UOZJEDs8qQvc6qUOoDOMQol/Oq2yt+ptFVeT/ngxg7FhW0fT4E2V/1JML2rYEA3ANa8a8Ccqe0TRkFV1E19herrgrs6jmqvXNP0onXmg20c/nLAADsuYrgowMA2MNK+5gWBb7t278dX/5VXy1K2RO2ruVq05UBoGJlbj7J5wUAUDLO8CLEXo5OPoA/7QHbV/Dkb/4Sso2rmG6to2TPMO1jSZunvd65A/nYNsE0wRgA2h6j41wrAECndNj6EinNWQsA7UspAMDjly7Bb7SlAt2OFACgyF4Qe0jCAlemO/i3//GnMOV6o/AntUfocyNO6aGSvwJNAgQyjqFwW5Zih2rgTtRPuZX6DGUdu0keygOoAGQ9Pbf2hQFAjRD22urvNKlWdhft+u4pAAcAAC4xNDshAEBRjbWtUrzKktip7BUjScvmgdZH/VW132v3XkY4xrjcz7E5SOX5CgPAo7hoJq2fFChOpmO5FapBpaAPbTtfV3oxrm+P4AWq7aIgIYUdeaeUeVBP0rUUUQMApI3CsTD2yQTqImxmM6rjOiNes8lVAqfPgS20TOQZPzOukwp2QvCPLWAc/TjBeDQUEcDpJJH38G9kAZDl2qHGgYn+kSAobEDV5aLdFcFVF6LYeVn7icV3FQPAtQbUJkEx2a9Ag/pT1n/vvn4FEex8uNYj5gtuT4l9csxEAW/LUij/19bXEbVaaC11MJomuOeBF+Id3/wuDAY7KIsE9957Hi96+D6UxRgoOdUrwGBnC+1mS/Yt++bZjqpiiJkCzr5rkfksAgCycvwIWTLCWhsIBtcRDm7gM7/zIZz7CwHonYsXEXshrq9vYWOSisgoh1hQ+JQAgLRPc9KZo1Hb2qmDAIsAAJs8RMbL0acA7CAhAODHyGRPsYUjR5APcHY1xD13nUWz28aNSYq7XvtFeMGrXochx59K62EqbYnU4PkCA2B/GGFR/LUIgFj0fm/n4h8cmL8uCvCMrmmbWpyLAwDEwVGMqCgxGA5lnjWDMKqWSvArFPHD9X/sldjZFADtk/Il+RVUUEZdFRiM+tjubWGrt4WllSXZ9IPhAI89/gkJoPKUdJXKee51rfwdX2siKrzhM4NqVNVFT2Gfvx8VADBgYuZAXAWPdNC3ve1tGty7gxoFTOhfzpHx/vBLWjLcvGtDubWdQkEQIr9STfR8AQDarZaodrIdoBFx1BE3rwI3BAZIRZ2Mx3j1K18t/f6k1zHgoHI5k/iYwjtMciVRc+tDnJHSzCL2vgtFjyg8l49OdWeSajoApsQl4YYOU5eLpTObZwAc/nHMAwB6zBkY4IIlQ8ZNqIkJA6uXdKDiTKMIg50dSeLG45HQh0dDzuBuOOeolO+KMqlnKL37XiwJ65TgDJ2jE3KKadvzEt0wxo/+0/fhqY99HF0yOTjZgQGNODIPCUXgIo4DpJJuKuJ/WlvK0WpEaHIUFumQWSqovAEAWqnWQJHXFwUeYiL3TPjLFCeXWjh9YgkN5IiI73qsmlGgx6lN8xzIGKkJBB7+vusrZ5WhQ1Bg5vem/F/uH1Fnch5Ud0TOx6eisyeU/62dgWgASOAvfZ0aRvM9nOHty/KhoFQOj7ODpQ2AvwpkrNcgauBaWeIzpEa2W8jjWEZJtdlTyGRfGLhayTIQQFsBaon6rhrYbhCpzmDSZa2tAFqVrgRWxUnW1qbKT2kAOuwP0O/3Z6P0pNLvRtlZwM/fUeOE38YSoN0gRbnSrlDBSrEBxhqySvE+D3eR/a5XwG4+RBWI1UHFeqBsx6//Tu6OVeLmxmjp76s9LEGfS/5pN4zur+uerTeu59VsngBklV7N7HN2rdjqSuoOtr5G7d+87/UEZma75+jWdpybX2v09KrViPdUfVKOZrMl6tj90RD/y4/9OO574CEBA0gtZx+09bjKM5UV40TiLIm1CvdRN+9f0usPij/YczrIC3SodzLZQdefAoMbuPj//BaKG1dw5ZOfQBue6KaoIqsn/d8CftL+sofahExdJ8nu+8/2LCbmru1NWoO0sKEsG27YJi5d38Q6NUDCGHmho+E6bE4QoboMIy9F0gnwvh9/P/rpBB6FJak9IsfOhc3F+IXrUfr7J2NMpc87nY18lXYAAoQGSolmDH2sMhNnII9kuyZ4xi4QZf0IyyiggCSr5GpLBABAgfFwIElmxTCpAEhLJlQXQ+nkBsrFYYwi1f5t+q16G4/ETZnGCVaAkGM55oKcFB+Jzz1YjaGzvW3PQdoUZfSlFl3sHAUEQ4THL24h91rCBJGkvlBwtNLhyUQMkO9vNJrS/pVMKIrMNgGCMW0kmbK24ihWOz7VuLTVbMqEKLMBvG0SZzpxXy6ifJpLO4e1hdr+NgCTv7eKvRVYVMCPVfgCG+vXBKQY9Iei2cQefxNB5bqbThUA1W8DJXQ9kv2kMp9qs29yo1J3qHps93KzEr87Qbhq7buxlOS4kJ0ovraykzyOrQu5HzfZgiql2A0OVHomdT9Tl1Go2CRuulDgozccoruyIoJ3w2mC73jPd+HsHbejt72BRpDji//qG7G81MBksoMopMDrdKbPRLZHmnAKlovhJWng/te1xBjg+PHjrRpBrrkWxsMdNBsZlr0JgtEGPvrLH8QLG014m1sY3NgQJtfT65tI2MaQB0jGOU40V1TcUVA4fQLW6mE+0/ZO5S93+y15jo7BsR8DgGOkGddKK10YS8LPViom/Zevb8hYwJKtT34ktqsTAkE2wCtfdBfgpShbDfTDGG/4mrejcftd2CEgE3BUcYT1jQ2020szAGAvW2/7ah7UsD1xcHxRsR3r/tWOxZ91jaG9nua8X7bX7Pf7o66IRQn6ouNJoaLG+rBnX7fbBx3jlgEAO4E6ACDG2iF5qvjOSmcqog9EL7Vq7xLIBRQqO/n5xSELwCUwutCDGQBAO8kqPwEAMgBY/Z9MJ2h1mnj0zx+Vv3F8kjgwiqnUKIDzN0vpVypsMn8ukniQhrPoKe3z9+cKACDS/da3vlWdpKtQEQVmsC+UV+vD2gMA0GCBHk2rCuJgXU8yAYDlpSWsrqwgId2U+gisymeZU3cVPjXIGGCv2ktf8jK0Gi0XaKi2AKutcaMlWgNSvxAAQNVGpRctTw8FABgDwOarS9VZghjtuz7eV4XAa4JlaGRV+VdHrb2YjUYsH5XnnMGbqMGl4OLyCpLRSCl4yUR79FyVxgI7bdW05KoS4mMQyXyRtVBSU+VZlaxlAI28wKof4df+9/8Dv/PLvwKZozCZoBuH8PJUqse5T+EjCvaR6logInuRgZdfYqnTQswxjeyxzvQ6tAJrFSBF9G3vEojhcf0ixUo7xqmlFk4tNaXHNiiorFtIz7VRoZVAoPv7OF+3DABYokfAUar+XBKk9PoYsU/eVf9tDKDo/Dsqr5w7+wOlclQiD1wLgAMASBvOvAjDsIFrhQIA43YLGQGANEc7iGVUUSHVBFUaZtsKQU3R1JDGvDqDZHa1NehDgQMVPNKXKwhQrzjvTmiNoeJCfrkGBgJWHbIqsdXlFGCgqJIG8DL+NGb/K+faczJCIsBoPfA252rg7kHP9lYBABnb6pZPHQSwQNoS9vm/6Tnp9AtdjyoIazbMqP9Koa0o/3Y8rQaSL0YWAWaMAwWw7Zh1sGZvK78fAGD3rO6Q6/dxL8dvvrR6Fpq41V0k/SCfsQpuMThjvzLQH43wUz/zczh7/ryIXXIKgGBbLmngMT/vAAD631YTeTLCUjZBO+nDG2/i6kf/BOuPfgz5xnXkvR5iY12J6pZo3yGjAjf3HStosvdMEHN3BZwMtJnfd2CpjgnkAuIUkQAXr2/gxmgslPS8UF2CNu0KwemwRNrwUJ5o43t/5IcwyaYIO10BI5jkBx7bszS+IFBLmj8ZPbTXpOi3mg1lcEnPtia2YssleK30ikxgV5+3MqEEYGbLXQ34srYkYxBEvi8VZGt/1P1RVb9ljLAVC1x8wPvB35PZNx6ljnlVJYVSCYxC8TWj8XiWwJoQ9ExEkTTzgKDAbiEoSW5dYchABdsTZgd4v0ZTD09e7SPzmiKqyOdhFXyxCeQXeAWGQxWiJgBCgIb6Lr4XCQAwoERPwGk5OqKY8aAEz25iD+OfuogdY0fT/VB5yYhddmKDCaKw6s57aUk/2xy1aq999TKNyTG2eIntFqncPKayYvnZdv31Z8HrNztm/fHCeRMNlIq9avMr6wn2zDvvMiQqCk11fSsayWdLUqhti1W8a2yTCqjR9V9Nm9irwUNszmwMrrPYtRGTNirZPsfVsxzHRVv6pF2nEWOz18PSyTWcOH0Kf+Md34SllWWiL/CmO/iiN74ay0tNTJI+Io5UprCgc6gUzUsp/CtTqdiyS+o/r90xYXcxPo8TxRz/Pcw74qCF8WSAsJGhEyRoTbbxqf/7Q1jr9dAl6+MGRRZLPL25iTHHVOYBpuMCq/GyFN6mLFxQqr8Wx1lSW0+O98yfngMAICWEGEaiBUXNhW5Qykjplz5wHmWQIV/uYjuM8ZavfyeK5VMYsR0rZuvUQESKWQAzBsBeAEDdJ87f6YP+NltTe2iAzYMJBz3BLwAACxJ0bjTeUDPq9YBHgmxBzxWnJAgwGI4wHuv8TaMgHWYL7QcAaODH/ldlALC/xwCAXn8b129cgx9SqbzE5avP4uq1q0IPE8eWkDp2MAPAEG+jMpkjkgD1cwAAIJa5sroiYwAFFXfBAh0Nr9EYAHKPXZ+5gRqS3C4AADhj/Mzp0yIWw4Q9dIiwVB+m7DfXsJLo+QMPPCijFUl/ljYAmeQXIoobUqXWcXJa4efaEDrWAgBAXJKr8uqYSUdtlAfheH3HTEDVaVnwsTcAQPvBUWpMsHs7W+JcOMc2pCjcZCyJFccWJuOxiJkRJBkNR+h0uoLmWwVQp7DrM5AgxrXKkCXBxJVqrgzYFY0vEZUEAEosez4uPfY4fvif/FN0eAeTCVaaDcrBa6IZNvW+FrnMvWXin3J9Bx5Ora1KKMhzZ3BpKryzqqATE9Q1wioUK8eFgADt0MNqK8TdZ9dkQkCQs96SzyiqDIxZHbMK02H28PxrngsAgL3+EIVr7ftn8j/NCvRHEwzGiYg5kRFAurCMdHKjQ9kOw0cfe0ygSuQ+GRU5ZCiNsDDYShBhGDSwDg+fGY8waDQxjSPpr+5ETbmnShfQ1hEdJ8dvBumalN48Zm8360Rqsq6afTMIUAErGppZe4qOvhPL5S5I9ABc3yf/zTUm6sduDJIGlmw1CKQlgJVjiqGOpgPelkrIssYA4DEWIeyLEOy9nHp9HZDGryJ71Vf9mHUAoP5vF07OxsvOJ/8EJC3o11vkqmR1FWqCt16BiCKJDbKWtNouoK4Lbu3ZVGc3DwTcDH7Vz39RALHXvtHP1HUxqz7Lc2SriSYReo767piVytEYv/CBD6K7uioigBSrLAU8qM738w8AAIZlhjKd4PZGhKhIgKwPXPwMPvyrv4J4ZxvecEcAAPE7FBKnmBYTNuomBB4m+VRAPIlfpKfeEhW11/x9pQtQqWXIvqaQHxq4dH0dN8YTZH4orUcRQjRZ4U9TJEWCohUiOLOC9/6L92EnzxAvLUvFejoeY2kpRpGM3Ig0Vv0JCLikjowAKZhoQqaib7QBrLpryxCBaNElmPlJN7aVlp9TElzFXzUtHPBbqxjRN0ycRpMBwboHKsaJJnLKIOBrpH1TuqRClFFLGGwGLjKmINuTwsTyOxmjqS18ts8NpOODaEa85zqnfvb7GvXedEvsb2aTCHj2RxkGeQOZSKIF8s3YQ9q6XKU3CBl3cpQze+hTDCmcSnCmDDEYpSjCpo4oLkphORLUJdORb2fS/pknPi3XKoDDaIh+fwejibIl+EmTnYn8rCcj9QTe2kjrY/js72R+JOxX5whaY5m4qSRmF8wWmD2o/56Wh8eQWFR8kELO1cg+rvVKxb8OosprqHvFuMAAWHmo2mJiCb1W+y1GMhFS+aXaJ10J7rT2Aknrv9PjzmyitIBU764DADyggPoq44+UjJKiwBf/9bfhbV/+17G+tYnldoSVuMArX/ogWk22fowQMrkns0W0cEqMR1P5qaw8AmIEl/iZ1Gci0FMH6Y8TxRz/PRS/jPwGJmQFNTM0gwSdaQ/bj34Uo49+DGe5Jq9dFwDuUq+HQQGMMg/E7Lt+BzlbG0hhDDSmtP1bBwDM/j9fAAAncWQBAQAfeTrBilfgRFzgobvPIo8KTFa7yNZuwxu/9m9hBw0BSTn5Z33rMm677STShGtCAYxFscJ+vvSgJ2AtRPsd+7ifeZxz2es8F8VPi1aX2Z064Gf3kr9bVKC5dQaA7e89xqWrZVI9AGUCkCI9wQ5puXkh4z3qifVBF7sfAGCVHlZobQwgNzn76rZ6m+gPdkQEkMDAp574pMzJHo4G0i8/2BmIQuhBDACjy88qa7Wg+HMFALjzBXfiRS96kTjcMZWCjcpfAyjE2AkDXzcbjQodXL0FwJCxegsA0eDzd9yhwSf70h0tnp9F1JtJVBREWFs7ifPn73QAAZNJN56MAECjiSAkA0D71mX0oDAACABwlNH+LQAW2Mi4NDcTXUAfQS+t9n+8CvTBAICuRq4rOn5iD+02k23tywwjX/UjAPQpVBOG2Nrclp47OvNG3BS2i7hTrhn56ejitWqTsCeoxivaLjLxW5xqKC0ABbol0Jym+PvvfBc6RYFWmWOJgERC8R+2g5F2yninkGp/4BWYjAZoxSHOnbkNBQEhjo4iYJBSMVfnxgsox/YFz82fJjLrQAn2rjb8Ep2wwH3n1tD2MzTZAsDZuiIup72SZJscdchCfY/fKgAg/f7MXkW12UOSFrNRf2QAjCZTBHFTkn+dTKLVVAlwRfiD95lBI+fxKgDAtD9048VyL8I4aGATAZ4Yj7AThRhzKgiAdsyZvFNJIDWWIqWXVRyyAHIZOaUj6OY1TqpgSRN4o3DpJAi5n44FUNHVdd248G72byEfuFnUvC4CrGzFkTFRTIBl1LNKKymLU9kyFOkkAEABPoT5DACYR9QPj7Dvv/8OdrB1MERXxn5VgHrwumsNzYLTqnK7+xguRK1N66g+p5RrJxDClh5+hiUiNjHDxvy5s5sLdKtJD3sl/eL+do1V2+3h7G/zQYDaYXm3Bq0CfOpM8LqAq77PUwAyy/CBX/xFBI2mAAA+25PmPvvzDQBg4k7mDpuouglBSvqjEdDfwCd/5ZeBG9eQrF9DRF0g+r4ciKYMlD2MSc3mPou0BUYLGNX4a/7UGQAAIABJREFUNVtD5h8lAXW9yvZa0QmZlrjMHl1WeMnEQiCgIgGANEngxz7GQYH2C87g77/vn2DE0WcyO51ga4580sd0MhDQmP5VW3Y0IuFncpa7gD1G1XXgFB23rlHXriIAQKAjdkXYVMHOCcVjHfPHqPS2Lo2eTj/FdaXz5tVeGWuAU5wsYWWsxeo1YziCjQRCs7CB7cFQwGCOIaYqPMXVWHxodzro9Xq66Gsgn9hfVuTLAu0oEOZa/ZzqQB8T/fr/tYVNhZmHSYb1/hQFe/+lt5/3jW0SNk2FE18mCCTp89EfDHFjfVvE/9JpiV5/jO3BGBRWHw9H2N7axohtqq7YQfvOEXvCMnIUa14n4RaeB9mQVEFT0diKAbELdHMgnAXjtueVgUEGT0Xh1x2vrFIDIbWAUNkCs4P2Gcrs06+qlGX/JztTJS7n7ZMk9tpOvovBWoEH7rxmon+auNu3AQAVQHpQ8l8TppuNUXSxUE2EdKZj4a6Xt1UYANQqIADWauJd7/7bOHn2tMRK/c1reMurH8a9d96GgiwaMhUpjsy4kmt/QjYN76UCe7KOGS58LgEAiJFQN6rF4toY3ayP6NplPPUbv4m7/ADp9euYJhNcHvSxzTGWuY8iC9DKm8IiygIGMaarpqOZ7Vlra/TeTGt5js8BA4DxJ8HUlJskm2K1zHDHahN3n1lB1gCuNwLc9YY3497Xfwm2UhZpG/BDD73BdayuLi8EABQEr627uX22KIG2fGe+kGHHPGyBY6/8c794ZbeXP/h/i85/0bE+BwAAC/5sNM5uQ0DUmKIsTBiiqCG05UGfYiZEYiWCPdTXQQAADyDVGyKKFIYisjqd4MbGdan2b2xt4JmLz8jCu3b9Gk6srUqQLGNoXAV7v4dZHwFYX0yyMM24H+oKbn6R3bnDpq+2GWab3EGmL37kxTh37pw43eF4JM7D+vWcRVCn4qoI5kB5D+Y1AMRROQoeq/1MUO88f14AAP5bZrTWFGelihrGuPP8nQICMLkQcTUBVnyhp1PFlf1DUthwAIAk8ET9s2QhACCJqVQQlAHAZUMhJ01wbgXBPYgBICtCkH8qlpKkrw4Gcr7MHkfjgWgebGxcx8mTZ5BNSfNjWwPQ7w9lvbP1Qcib0qeuveopAydrt3DAjHQEupEuvCLadbYAtPMCa40GvuOd70K508NqHKJBZf/JRBL5JGe7jVaCOfqPPZ3JeCgAwO1nT4tIEG8U2QlsT+CX9oGSokpxP1acChHDohgSPaT0m5Ypmkhx+2oLpzoRlpscT5g6EIHPgpUmeYi76IJH2Qq3CgDIrGYvAqT3FhhOEgxGiY76o0I/A0IRv7LEvzo7FTqiAq/WO1K2AAQqdMje3TBnYhBhEjSx7YfCANgKQ4yiECk8tBstVeUmKCIbWBkkDJIJAAizQ2Y172XgXDWazrq0Hm+dXqLigIzl1enNGFUOAKiAAFf5mbXsaMBP4IFK0FSInyZs/SBrg5RXAwG0qky7TAGy1lIML7DWkN39ZId5lntfX/XOxQi7vnb+dfb/+cB1vqKh/3eCfrXgp6LtKmBVO6MqSOLozSiQb+s11D5Km6igiYY7w7mfYoVnVfj9AID6Pdzrmup/r4MFxlSRyqADAnTShFZLbW3YFIBWt4uf+tmfFeo/x1IW9E0yIuzzlwFAvk+e9bHWaQBb2wDNdDkGtm/g0m/9Bi5//CNY8UsRpiqIH+ce4kTtpexjilHJCE1tzxI4yt0vu23KYlQfw78R9BQBYGlf80jEwnpvgE2KBQsDIEDkBYgLH+lkInPKd4oEt73ohXj3D3y/JMoD7tFEAdtxf1MqZ2TYVbaZtkRbPXa1t7nJFTYjXZTafV6PskE4hkuSfxZdRMWevbZd3evS+uX2AZM6G+Oal8I+IHWd05r4k1pNTPD5+QSyxd+60Zn1gJyWP+ouY6O3Ixo+d955J86cOSPXocWFEg3RwdGE34JuG0vM6TOTnR0d5Wm7y123AXECKLiihbFf5HhszcxLtJZPqF8VeRqeqGvfodgDCoSRtlMl0wQXLz6Lxx5/Apev3EB/Z4yt3gAB7bgkyex390WEjmuCTCnqHfE+2HOXHe/iEIIc9JN5MoVnoMxccmIFFXmfS2KqFiReA+OfdNanb3FV1R6rN0UBAecz3DPUe1AiFlHlyobaZ2rlvhRmpv17d9Lu2IYsnLn3745HFZxlbMDYTyZr2TXMpk/UK/97AwBsT5XjzFgnVQuhtNIwDpETNCunrXmyJznqOMvR6nZw+cZ1fOXXfDX+6l/7UlxdvyEaAOtXn8E3fMVb0Gn7yJKhtHwwD5B1khfY2RnKxAet8itLgzo/2vygdt3+VrfDf1n/JsswRhOTIsW0RSm/IbrFEGvjAT75nz6AOxlIr69jNBhgPZ1gfTzBqCBg1kSURMJ4mbLP/rOoAcDRhGMKjJPOX6Q4kae4/+wazqzEmDY8PFFM8bZveTdw+h70ixhRQCYw2xYSYeaEPrXB9mcA3CoAUE+Q6/53Hkjb75mbzfwCALDnHdLe8RkqSCSdisqO5qNBCpX0c9mQTIiYGCYTzrEeY0yFXlEzX7zl9gMAzFFz44tzdgDAeDLCtRtXMRj2ceHSBVxfvy7zYMkAEOV8GtWMPc0yLESNQS1YsjOy3i1JjJ0jmlFEPwcAgCgO8drXvXYm8GUAAPv/meALAuhYCzR7VATmNwNbouuzOce1/lkxl6T8MVHwfWkBIJWMDoSotwEMoj5Olf+ogQfufwDNRksEHpXxwQoHKYixAAAeqyM2mojJiDiRHEV6MAAgI/JqUwAMAJCawcxpHGIB7bnE5gCAXUJr+gYmeZ1uS+rzg+EWPJ+q5SGevXwBn/jzR/Hoox8XCOkrvvwrceb0WblurvNpkuPE2ils9wYamDFIIVLKCjGDFwbppO07cUCOhsr5nLSgIwBAXBRopilORQ28/33/DE9+7KM4wZnGHHGUpQK8jFKpR0gQEoeklBGInaAR+jh18gTyNBGQRKieEw1mOJlDGDlZKiO0+MV+90Ko8gRuSI3P0SinWPKmuH2tI1oABAso9CJ1ijDWgLJgOryX8z/EnrbA5RCPb68EkdU2KkGT4s++5/5wjNF4Kok/JwAQzBB1WwcWVcwYTRhDBssp7U8pAEDpE+DiNAQWxllbJwDQQD9q4snJGFuBj0EQgpORW82WgivkFYu9c723BSsQTgsgrWjaN98NI/WTs6jhOOnwRl3VzhwVbZSl7pgkStDUhETiZpkdrgEmwTeCbkwmZPTqOBFaK39HMScbFimVIu4/r0CjGyGIlMJbD04XJat6PUeFMOfvgtFBdycA9VfNU9gskLTEv9JZmF+DFbugcuJWaVR1cfoBBqiG0VQUZNovvfeV9svNbIXdGg/VWe+F6u8XQOy1S+zahJXuwCulXiurpAqKqOvAsWcZHnj4YfzzH/xBAQAo/ke6LKmzu+7l55kIIEHKbpwCox6wuS2K2MLx5/8/+me48vGPYHDtWemzz+gGCwMAfAziEKnnoxnGOs3DgQC8Xy7XmvUiy0p3Iz2ZbKsGA58FLW+M3jhBn5Rx+CIoRxHA2PWFe1GAXpHg/Csfwde+5ztlzO0m7dRwKpXl/tYNUGiLX7TJMhXJfRb9qNpqTV7Er/7/7L0JtG1ZVSU4b3PO7V7//4/4/B9AgCABBgEIJj2KpKlJKalWNlSKgmJTZlWlYpXpyLRKh6lpZaUmpkplaekoExwqaVZZdoA9SCNICEiPFBIQ7Y/4/7X33b6rnHPtdc6+59173/s/QDCHN8aL999tzj1nn73XXmuuueYKHTJsXhDACv3AydBzoVMKdakLE3Bw2A715YFiL4CaQNJQXYEO28zeB2YQSwyY1Q4BK/9NO+KK+FYlkdONKbrK0LnTNb2hR936aFy8eFHn5WJ2fbIEg2/FEk1lzpNEyQr6bM1aTcG21mMAKRRwh971rjdke/EoExoUYAfgqNcJeXOmcghes66Y60Y9ajAYdk0rIU3R6w+xt3cISWRUmwJJ7n/wStCl4m5SEoPqYG8fQ7Jogr8n1gPV9gmssu56NNTv8WgATKjHEAXH4V45SOElgDF4kYG6ZPi1SOU2UM/Xtc4+lFo0Go2slakBt6FDSQAAnNoeZ0nld4f7RADDxHLnuze5jSoqWOVYjNlTaxVoHYx8Xsjq8/vFcLOSFNsKTtpg+564e0PeZtCZkRl3IWtTalaL+1y1luLq3h5uvvQIvOxbXiFmU3NjHfc8cB+e/Ywn4xlPuowKuNexptycJzLh6G8RAKDIHpk6FmRKwtP66LHt7+cBAFBDA73pCL0mS0E7WJt1cdNkgHt+47ewtbeHGqn/RwfYn45w5biDzqSCarmF0jGZtym6k54AALMPNg/jEoBVAexnigEgACBh6dME2+MB7nj0JaynUwzrZdxVmeFrv+t7cGXawLDSQpUll9MRWhsV7O5dRau++VktAVgU0/k8XrT3Fp/7GwBgQVAcuToZAGAZFIqYWQaF9V76EaXJlHfZI7daZV/RsgCA9jEVVk0F9rTHKgDAgAajJLMLAB070vxZ83/vfffg3vvvRVJL0O4cqV5+b39X1K5+lwjU6hKAWNDlRG2No7GnnfyS16/Xfc43iJCVKAFr6y087/nPU7DP2l4CABwP/ptoPjdbL1Xg+HDj5Wui0FFxVvXC7E0UZYqCESEDgJszOwGwd6yLALoKMBkBbLHEEoAv+qLbda8ZGEmoLGQcWftPAADeeo3btdTjDQCYnQIAUMTIygBC4FPQAAh50Bu8A0UAwNsAykQEx4WB/yFq9QrWWg1c27uCd77rbfjoRz8kBJPvqtfqeOodT8Pzn/8CIcq93tCQZ5LmGRAGFXoGpkpSyFGz7HmVGd8yexqzpZ9l7bTxBgAg6Q2wU03wzje9Cb/+utehORsjnY5R0+ZFRVaWT6SYsZ3PbKLafworVsszbLSaEgkiY4FgA3UKuElYF46ywJd6yRSPGUizJ/Y4OFBpaSoGQHVwiFvOreOmzSb4nFobMrCmjgOZJrqT8yJOZ70ZD58BUMGgRAod5IQed/tyglUSQBV0YlY+b8JJeRtGOYkse1Cm3wCAKXvYchSoCC0AoIouUhynDXxqOMBeuYQ2625Z4kHa9aAvCqcCdwXVJkRFe6dM7ZgMEnPuTz5CGK8e5d69wxwU5SLVyYQOPvvrGthl7RbnAQCWZDi1n+uTonfqzDEkWDMWAKC+9+z6IBok3xMENAleJBOUE+v3rH7hUVeWRYHs/HVcrwUrjkKcQVo8Sn4O8bnk2aT5tp15raqoFQGY8eO6E2pALoFTlvd4ZUWcrfN2jfNntBgAiBkQi5yNszgQxXG2czEbRJvKoN9+5imePucGwxH+7ld/Nb7jn/wT2RBS/3ujkZznmOLoLeQ0g8LQ2/r4/H0sc+B4xul0gFr/Gt79u7+N2bV9DI8PSZvCuUYVG+0jtAYdNGbsBz/BkDVV1FUZ0i6U0WZ3FIL/A7J+8gSAEZ/DggwlW9kMYtVQyD6r9JC2fThDj8ryFActVdAb0A6zTVcFY/Y4r6U4mAxx7omPxZd+/dfivsMj9KaQEj3ZOUloY5kDW9HeExgmnGO0I1zLI2kEmCAcg/h+/1gMAAbjEpPlHkNqcAAAKFBrwqSBYSAgkDXtJiJbb60JlOb3e/DvNf608wIgWN87mSqrT2YRfQ0q1nfbHYGou9RAuHZN2XIvLRQ4wTHm+XI+B1DBs9zypdgGjIBGmsgnaTab+iGYYK0LK7jpppuyEgY+x4B4bW3NWppS0C0xsI7BUFphhjGxlqrSGqYdNdE+tkGtq2SP676BWn1dLLbByDQUqiHhwew/WzB622N+n/O1lGBiYK7r4ShO0OsdYjKmKHD+Y+PUz5IsXIN8jgkX/uY61vv7QxwdHGkeeFcP05yiXsFAPhcBGAecNDOCz2kA1BT1hqSBswy7J6fcn+NYZlY60kLxOe010pkFiP39KZN2DNgMnDD/MyTKsr/96ItsubNY8rp/04HI2QxkqTiYrX9FwQDfRY0h7ogv+sqvxOOe+ATsHh7gMY9/HD78sY/iO175DVivtlGZdTEc9eX3k+lB4ckkbcgPq1ZqGQDgwpC8b7QJCpplUs9IQ/4Mm0kyAGqzBroEANamGAkA6OERkwE6b3sH8JefQIvsnP1dHGCC+47aaI9LqJbXMDkYo5bUBQAwi+QAgHzHABLFtn9h/CQf0vaUG+0CwBKALpOptSpqpQl2xgM84/G3Ipl00W+U0b50E17wja/AvaMaRpU1lNk+uTRF2pii0z1CrdqKAMaTO5Fn8BcN/arX/P0OiizyI+SCr4xvT2oj+XGX7evXO0VO97FWH9HHwK8jAxfD+jyDBsDbVu7/p4yPDCU3CO8HagaIAIBRxdUKUOqrVsNIAKBSTrSRsMfpMKNYzrPd4suW61U4ESGeQcBP/y5z0yOSOpLoH4P9+x64F+//wPsxmY0ljtdcayr4rzesrk5ZMdKnw5ctmgxFAIDf5WitF0A/HAfqDNhHZJsjQxqUwze3N/HCF34ZDg4OtIlKdbdc0kbJ+jtuALwP3Lh4zfybr3FjNrofRWjsXvlPUq0iqSbgb14vUWpvA0hEm8AJH+q+UCrrvXfcfocCnrXGWhB9NBVi9rgvk4ZWSbRxigqoLIe14aJyKANUb5Ej5eKQ9c/aSJr3oFou99gzJfuFE/R67kg4ZvjInABOie22+po3neM9vPNP3oY/f/970esdS72YDhgDQZ5CmtTxspe9HK21DfT6Y5w7dxHXdg9QqtbkYA2ZFRYt3Vob8ofBOWvwaX6n8lhYKmAFhywWSEjv7g+wkyS4+om/xL/9wR9A0uthjcBPhTWmI7VfIcBCZ4FZfrIAuKsRDGBJQD0hldHqTUkN5zwwAMBUW2vlqUAeHmfIrJXKKiAmQY0K1d1DXNpZx01bTTRYMs7zktIOg0zeu5ABCLN0fj4vmN3xrbEudnMs18zAyjrnViCruw3vF90dVQxKNbT7Yxy1j9Fny6RyVYKTdIYH7CGvoj+j0luNpKkAaq2LcW8aANMyFaPth/kC9rcmANCbVNBPG7h7MMBuuYxDij+WKRrXULuulCJWQYXe6NqmRC0xQJUCePeQ4liERn4EADxLkhGRCaRaSQAzV/YIQUqUdeczxu6I2vdxDoUyGV4qQQBr02nlKTyOqK7Wp0JdAMiMilsEqgaZzCx976LMemydfU1e79Zn758L2qNDZBmqkNXQCJwQnCCImH+/v6z3hQg3Dub9u2hr2KqTIMAkOLf5xh7yRBPLypkI2aLgP9yVqMQj3j/iDdn/7b9jZ6T4nDslMmsSBLPgj/PIHHCz03yY/g0077/5W78Vf/+lLzUh0RLLYfqosW1lEAGzLKDdzzzkdzDpbPfuxGr2xB/n7fVsZNHXnWapVzlojWkPteMr+PWffQ0ut9Yx7rSB6hgNlms9cB8u1KqY9o/k7I+U2C6hOiQIW0a3WlWrxNqsjEoAW9zGeFmcADfR6c1O6bcHfyokJkOkImGrWaOBSTVBd0BAtYoa248xaKd4LEHum8/hcV/8NNz10EOoNtb0WfpAtMt0wqUOP7BuAL4HkmbO50yzxTrncG+ksJ72SIropQzQGJSyLE668GKa0d+SMCZtAGvaZfdT7eU1luSxZDcwAPrMcHdZNtSXP8DgnudGpsCVKw/qbnmAS3/PxQDHA3aGIZOKgGjeXlR6AqTQhy5EptUbrEm0X3OeUrvCZOrcHsy/z4ELD2YYkHp5I4O+amoZfwX+ZYokkgWg1UHKB1qtBvr9rny+re1zqFZJOaZoLMt7xmi0GuruQ7Yjr5e0f3Y9ajao5WP7hvlMTSS1VIBswnaq9bpsyNY2QQUrGfIOKzxHX8f0tWJw1TUMaFuovcASC9OOcRCZ/qUBBhxz7tWmu8AOWtY+0IEYAn8U1SaDg8/1+j2BDL1uT/pMPObe/n5gfPjnrCOB2mAHIMJtvNkcA8qydRe6SuXBZKDze9lDvPCDfYmticpUVG9urASB1FFJRGZ3OQcC48lAbjura3vX8JKv+1o8/rYnKDkyKc/QG/Zx25Nuw7O+5MnYSLqolDhXze+nz8vEYrO5plaPTEbR1+GebPs0A392AjBf2vQsb9B4nc1sLn1XeVoBGQDd0QCjtTLGBAAwxIVJH9MPvh/HH3w/NgYdHO8+iOPpGPftH+JoWEa5uobe/hj1tKE2oy6u6WvFy9l4z+KAcG7XDj6H+RnOMAwiw87EINI4o39Yli0rk9mqpBMZlgnuf2gPI8ZyZILUKmhWptgY9/CMJz4e01EHvXqC1lOejNv+9lfhKpoYVpqgk1lj55VpG9VqCRO2Y1EnhsXBuF9LDNAr3gsxX7GG/4S34l01olaasS36GwDg3j/WmHEgMmp7yAAzm3SiDi2bRUXkLzPhc9TQPFALCy1stjbwJQmzcLOZo3oFtJqGVDe4gMRnRiP09m02W9g/2BUIUW/WFPBTAPDP3nsnru5elTPN0gC51GblTI2dGgCZE7N4AnJDXPZYhHneiE1YZX4c2eN4edcE38xp8J/9nGdhc3NDQb1v0o6y8zNeS8fzYjBRD4AAgRdS+JkJ4OeEusvZtcXlmzc3HFKL2Q2AjojNE6foWeaXZQFPffJTGZFJHI2oK1ul0RGp0dnh5whCBKoca5IVhKnF4lACXBmDhGcQObh0dIQSh5pGa2ZllC6hX0aejgIVy54Gd2IugCk6qQz+yqgjIZW+e6z+sc0W2+oBveN9NBjxVsq4566P4y1v/iN8+lOf1LmS+cBser3ZQKc3QGtjU9n+b/3278TG1gUF0ofHbK+Wosf2M6H230ogbGPzLS6l+FjIyClhoX9zc6K4EAXpplirVpAMBvin3/RyrI8noLZ/rT9CWi5jwLmtcTA5OMsaUsWegewEN+9sYtTvohEcxcOjtnQZlPkZDJGINRecrrmAnEebopFUMB10cHF7Hbec30Iy7qI66aNBDIDiNaKSz20tEYqfg2v+pugZc6qJV2SwjixRYBO6I2iINs+SbBWRoskKoejftIIH2yOVQdAZsg2PlG7rXUzAqRg0nsi2Biq9tQqbYlJh724jCiozMKliVmvigdEYdw962K+nGKa0MaTrMgiwEgizZ1HwHe4FMzjKwCuQZfBm9ebe0omOq1G72YbQavHp+HsrQNouWc4s+LVxsb9LAhliB0ZBor3DNtXQAo9r3NpRsRsEwU92BLD2V2IHYCYl/GaTDitZB6QQT0JyxNeXlyoYyMtL5vkvd6Cy3NMSs3ha+HeaNc0BwZNARbAAIWt10vmxuVZvkGIdSiJk20J7KBu9zI6cnDeB9XIClJg/59MQeDpY805IcIRDd5ZMSDTv9pV1spAdqVSk5P0/ft8/w5d/5d9R4C/BuyrbtRKgtYyvd+sm28Vmuj24x+tKo8As/reLgpltsof7+TmQkNuP4h3z7O/COyl7Mw8eFGMIB4ZjirSPaWvSRTLexxt+/EfxiI1NTDvHGHePsNOoYXZ8pE4mpdlIrERKxY1Ytz/kN5a5GZpukGjcJhom2yn7UZWgngJptgMV2Egml9XZM2ttnVsoCNrCpFzHmPsbNQDYFpX2ie8rV9Hc3FLJUJ8dCGmXSLEvk5UX9lpWI49GGQWe16lSACn8DxXsestH+i7uEKsUhPoeKKGesCVfXWC02u3OICYgGX4uHMkAst1u4/DgUEFSh+3qhibmZ3M+8v/CPbZ7n6+BbC6EOa99JiRPFznSsohRJwp34mNnvmi7inNxtQWwElNzEKMa8uj8JAjn8zbYzKxcK7Spy84nAMPyg1naGtodGugT5r5AoaA5InFf6x7hYIGXa/gc3dzcPAEOOAhAH/TipUsCFei/8YdJHGc/8Dz5efpinAce0Pn7uA/WWk35VV4uZj6R7SM8LueW+/ZiFwRgU+VOnE/VsnQp3Hd0jZEMmERJoALnoNgCBNYDEMGx73cNWB4Mh+qOwARUf8B9hh0tJppnBIr2r+3i4NouSkyGkJU2Hqv7Sr2RCHQiUN1otJQw4jlwr2fm/ylPuwMv+ooX4ereVWztbKLeTPGhj3wQ/+J//ufod/awXZ9iOjzWPFZr5kwA29od52YtjldMh8CMmbd9nQeeYgB32RyUj8Fki8+3glhdnJVfdIwyfYhJglrawGGvjRa7hQyOsTHpAJ1dfPy3fhXn0UM67OLwYA97Bx0cDSvojBh015EmTVSnI4loxmur+F2e2PMyMr5X85MMHOnLho4z/GDQ1XJ774lDdlpiUmXEYaLOzGiCqwfHGJQaYl3srNcw6x3icZfOY2OtjllaxUGpjBe89GUYbl/AoLUtsECdxNhfqUy/aYrh2Ng0WVDvaysCiRbbDVv2tv7yK3bvpzgG3jI+9o1W25blr8a+wGkAwmnf8XAZAKcd/7TXSwd3v3nmE0T3P1IgjR2E+QOdzGblr8dugoszBbGksMnGRp76AFSV9T60HvzNOSQZBbxwFgIASE9jpqYiNHgw7EncavdgF29565vRG3QtmxYmixvzMO2E/memYUE2+a8CAFh1k5xxwPdwY/CAXuDIbILnP/95aLWaeo1GXOh7VjNohoF/a0MIdb7ZgmIG4PBQwm6OcovNIeqffZcAADICAvLO0fI5YmPJ3vMJnnr7UySy1EwaEvqgIjudoKTeQqmaKMNNY8LrYWkBg1xmLtUuSNTj0E6S4fJSAMDqrGMAwJrn5QFKXos2DwoszFDNqhj1y2jWW6qD7h7vo14vY9A/AhOvlbSCd771D/CB978P+3u7Ai2oEtyo11XqsHdwgObaBsppXdTLr/v7/w1uvvxo9IZAb8ypmaolnanQGwIdCrctG6cazqpAKGrTUHyOP9rCVVtOEGCMZMbWKgl+8Ltehe4992FjNMMWQRCi+FS9VRDNsoqgdq9RopjdGDdvbWA66qFKYVI+AAAgAElEQVTGrP1siqN2R+UYaaOl4JFCTAIcrK9CRj13oILZfjrJO606Lu+sY7M6RjrpoT5jP60xqF1Ahzhe/0bjc1Pr7UHC39FrUvktB3ponOMO65CfIGiijJPafYZKFdL7J1O1xLnWnaE3Ycbd+/zmgnCLjPOc8Q6ii7QBDZYFYoYhmR1lYKQdo4Qqi4fTJq6MRrhn0MduPUG/XhcAILAhaCB4AGHZd/ssf5RJk4CmwRxzbd00RcPYMTALgAVBJqPBVnF4SBXueHgLoEbUx7h4vb7OfeN3J89puYwU66yFnbAsxboZsL1lrZ6q9WWF4A9FIn19heDRzicAEQI9Flmw04L/07ams7x++ndkjmwhUHfWBa+XL2WZEroUmWCZB8bzzKu4LdZpme9TN/i5ThoWyNj+KO806ySSsToi4UHNp2oF7f/cpeRf/usfxdOf+bcwYDaZwQvt6VQdz2Vy1K43TLe4aMeYMUsAgPA5nUkMAIT7HQMAS8dhBUAi0d4gRmdXu9jL8HnsQZaCnNkMLfaSbt+PN/7kj+HS9jYS2sP2ERqlGXpH+6gnVdWAM8ihA8tolaWIzAY6UFqvVSRGy0DZMubMtFuATyq9bDuBNgICDDZJiWa2uFTCsJSitvNIjEo1/c330a0lGDDi3xQDZCYSZYxIz5f9Ksl2UT9AjLwkla6K+2Bco+4MM9Dy/V/lVlW3CwbEzyh22h1IV4BBGjP3JuaX/5vHOOEMZ1QZagxQZd7KiLL+8hJIZcbWWqo5WK3zCiOnOUp7UPLuJfNOvO7nig4YPqfUijk6wSIQtdrBNhaGLPcChoH81wUlTfGa9AxiMQDx93hWNQYt/L0MHm10wt5WCF74/d7FwIN+/6yOVwKO+121r45fd//YfTeCAqaZYH4ZSyBYKqEAn8a7YiyF5lorAxHqAUxI68bMEMMrlFnUGgSLamJpUGCP5+GA8tzvmQkGW2LQ3sM1kmeaKxiy5MVZULQ5qq3LwyyJRnMPZ6eFo2P8T9/9KgyOu2KNkPTYGxyjVk/EqCODlP4J2XPnbroJj7h0Cc99/nPUape+/UNXH9Dvr/uv/x6StIxbHnEB096+2oA6KOG22++7l03FMUc23eh/RGVVfm/8s7HvXZyXvgNyr2R8kfnEUfzEz3gbS18PMVjAkujRYIp6rYlet4tWLUFl2MXatIdkdIhP/NFvYXN0gOrxPkZHR2gfdrHXnuJ4lKBXYlPoKjDoCQCI56/bEgcg4nOP5z4BliEtMG9ZALz422VnVZoYklfy4clG471M2bpwhKsHHRyQDDybYSudYdLZw+MffRFrW2voVatoV1K85Nv+e3SbG+gkdXQ4NpOxyp7qZYoTU+SR68BZkAX7H7XsXbS+tQ1F1RvukSzzHIwxvminOYuvEXm40Z721x4A2P3kH2YAQDw5fELFC2jJ9hw9XXTIYgAgOMXBsckds7KcHG5c3PyIanrm34PZvAa8cAYzCl8l2Nvdw003X5CXQiZAa72J+x+8H3/45j9Qd3U5sKyxDq6sBa5GdcoVAD53DIBV08+NEH9nNPlQm0Xj84IXPF8ZO77ugoWx8ePzTk3j9ziAwOeZ8Wdf22Gf6vYVtfCxkg3LCnnWxQEABxaywEKUfgMAnvbkpwoAaLCvLhkA45kMxtkBgKAhoayCzSMXEzRQ15SNcwAgCJ/MdZJdJEaTRyfZvzLEp4J6so7OcQeVCrOBCXav3ou1VopaM8Vv/trr8dGPfFACM73usfoDs/UfnSVzzspY39xCn1RvVPHs570QT7zj6TgeTFFKmhhNmS0yEUN78AyY4bF8ve2VxkThBsn+8wQA7H1GYWTeqTQa4tLmBn7xNf8ed77pd7E2nOLmWhODdhsl0phXAAAXNtbAxrEpVYsxU608qaLVWkObenCfQtdd+27953FpiZv3BI3KDBfWGri81UADA1SGHfXcNeHC3IWz2NABgNwe5OJCOTgg+EjxYz5CXqNveQxrNygav+4/6c3MWEzRo+L/cIrDUQWjGZ3YqNXQEofSN2F/ORCINPZFAGAcCvMrkwpKaRMPkgEwNACgVzMGgHVSGAYHOVxXAQDwWk1vCygGQwDoDEwzgM43a3P0K3LwGo06rl27OsdisS4B+XiX1Yvcg8b5SDzeNPlvHtvbmqoWdTRVH2LrXuBCT6aMTzYAdVOsvWoEpqm2ViFjmNJBQW3OiJ0emF/flrt0Sw8vFEPH/P3LnJ98PRrwETt9DJ5pg/iTBwjzJQgOAtjY3PhD4UPkgDuAJCauepFbK9H5NRWtq2oFe4cH+LnX/gIuP/pRAlqpnE27TOYWgcVVAIC+u3D68Zg5c0BrJwAB8dsNKFw+BsscJJ9B6k2z7PaRYaI2aLGKuCvST9ActrFeOsbvv+bf4lyziYTlhN1jJAzo+12srzVF/1afbB5HNHqjWIvdSgAiUJkzdg4ZLUFJn3aSKvEM8gYh+6V+5MyY0gaxj/f5SxhRg4Ugr7MDaKNkucs4Ou7peeq0qCMOVdtDZlLO9niMyZAsOBPn9UCfey79HyZGmMkXtbndzhT7GewPKNAnmnO+r3uQyPnM/duD8JgqmwcIxJBZhpBruMj5D5pKOQCQWcy4m1/YpSz77LY1C44LAEAcoGTvDR1p4jZ6xZV0moNt1G43Rfk88c8V/dfYds7N44gBG8831cBHe4sHmHbBtieZNsti/5H2Nv5Ot8Oega+knJfz9sqZuP5dXqfP+eDH8zpv13dSmRsz9OE6CCq42LMzMbTP0A8IpQ1kZTKTy9IG+n7r6xsGLjSow1AP/uZMe9Ha2rrYCa7BwPe7X8nvpY4DGaYEHPibf7O08IH77pfoEVkq9UqC/+47/lsF/2mJ4uBDieiOJmzhZ+w9sgAuPuIyvuj2J+Nxj3ucGLzj6QiT2Qi1WhUXL1/AP/zHL0Wvw+4RZPR01EnKx8bnud9/L8dYZKHlZXH9h/FfFGTGANIiEICCkKrcDHu43xf/mzGNP4pzj77TiHo0jabKM+tM1A162MII6eQYu3e+Hd27PoLS3kNI2KqzM8TVa10MJnVMqhvokDWxVlMicBEAwe/1chlnj8T6ANJLq7PEULVNxhQj+E2/kHN6VpLYJcFQiXgT9FRGpqrnH9pvY1Rp6DuaGGDWO8Btj38UGhtNHDHxeO4CvvwbX4lO0sRhuWoAAKhTxfJStu2g7UhCl6Z5BkY8ZsX7MjeOhb3j5E7kpSV2xJiBeqO7dnE93+hx3A4+nM8/3M+Wju55u8YsN3q5kiQnsdA+8+oXf9eJqCq+I0UAILgRwbnhX9IHmEyElLL9TF6jXDJAQGqvLgI3fwrcOFgjtb+3j51zOxgMesr4t9Yb+NjHP4r3vO89GE3YqisUQNKhc5pXmPQ0Rll49nnKAHD6VbYNh6z++Qvn8OxnPwsV1kYFGldc9+M1rO5c8B57ptRZAaopIyVrOsX6+rqoVG40/f7H7IG5uaIMgXUBcACgXqmhyvpHipOXKqjWm2dkAJiqMU3EHANAKu4yTdlvYwBYe5+cARBGZ3ksYJt0NIU4fwRWDKy933jcQ6NOkGGEn/k/fgr7ew9hNORzKTrHR6IvbW5sSg+BgJXofdUEx72BgsTHPuHJeMGLXox2f4q0tYUeFfpl4Gh2uK6s5p8iKPbb6FcCAAIDQJpQysRbDXi5PBUAcKHVwsfe9ad4zQ/9CC5UEpyv1DCmQBCp+CsAgHNrTZRnIyQS5CRVnnoYU5SoxUHV+MA40PkFFkDA6LwwwD476mG7XsVjb97GenUK9NuoJcyAxOF7vD6LIIAPfhQcsmtIFFyamYnhksCcUBvF0ElhVkIv1D6y9r8HZt8MAOPDnSd3OGPHt2hwlwEA7A8uBgDvy6iMcmMND40n+HS/h2v1KnoJBRNZAlANXRCiIobMm3PHlOwEY9IQBLBMSuSEhb9jx1CiVklVDla3S5VrmxO6xijgdFX/RTRavxMxBdfXLm2AMiaDMYZ95ietLCEUYeqOihZfKWNtraXDq+2Vbqk7u4FdtHS9nbIQH+7OFbZzcw7O/l3zThhBEWvjGAcuso3sEFCxErjA+rVvnMtom71a9TgtgMlAQD8uM9ChbIOXRkVru/3GHjG7F62tShlX93bxG296A6r1Gso1so4mYlZRnJSU29MBgMV7O889BgDC7p1drhzogE0sw0EUxCwYoECwUR16PKfn3hoxEPi871l+D1qjDkpH9+F3f+YnsVapoo4Zaux9PR5hOuxjvdVUcEFLSj4VmRHK/geWG22KAnU3ePIzuN/Ye0V5ZdaefCraSpaysWyA7XGnM/SZ2a+3MCK7ILC8pDFOvaNQk8+ARn+TEcbfEuQLmg5sV0ZwmWK8oc6bWj4uFsffHvz5/IwzxXTSK9QwCDR7KzMygNHBPgfzfVz9dQ9QWPKTvRYcZFOMt6UeS0QW/+bn1jY3F5aP+LzPwc58jeVryJzzBW5Xfk4rGCTxXCmCnfH1Llqffg4+Vs6SsnKsPKAqBv/zx5JhNGbNkhKaRYCD23r+5vxctPri/cxBnGInAT7PMk4HOZReUIeKsYJa1yXQ94UfXU8oWVNgV6VYcd5H3gFiKwWYKuAnW0DBIDWEVKJi+xdtTLPVUBaWIECZWk5kNIZ/0+P4oic9SQwV/7n/7ntEhWH5CtklG9trqNdruHDTRTzykY/CuXPntUZZGtzpdrG9vYV7779HCv9f9eK/gzvueJLU49lDvra5hu7eVcyk/RV3UQgmM4Ahsd2O7byXTcT3rxhsLrLf2T1VEzTvajAPPvm84dgtmhvyxVlqWp2hXK9hPKSiEVAZDLAxG2F9NsTgEx/BQx94N6ZXr6BF0LI/xpX7DzCapCglm9htdzBNZpiotaE9YqDN/+3zzW2otpNQ7jakYfKy0yz495IxJh3JvuRkMrlndhehs9wbDvHQ3iGGJZbQVlCb9tFKpviCx1zCrFrCcQm45Y6n4gkveBHatSaOkxp6tCsVahZOURoPMWH5b7VpJVlLADS/rngMffy1LkLJhx2guNJPJiLO7iksshr5GC86r+WfONuxbuTzD/czpe6VOzMAwIygUWl9wOkIxXVgxVEWohI5vUUD6c7K/EIyeqI7MzQoNDgUBVRrQKm4Ws2T3dflAACdIi5+ZsGPu200mqw/H+BP73yXDAdVXoPqSFZ/nYMd7BH8+Q8AMHjw+v9YtfUxj7kVT3nKk01ML9D1eW2+6fPf/FxsCOKFprBUYjQD/RAAoANCo08QgH8z68DjueMRj53fdgIAX3zH06QBEAMANBqVtHGdAMB8u0VmOE8CAO4IBwAg9j7njMDpmchhr4damiBtpDg+vIZaWsZrXvNqPPjgfUhTtntLcHS4jxbFfJJELYKIeG5uUOzP2ix2+kPU13ewffOj8DVf/w1oD4FKYxPtHvudWo00g2vW5LMnNX8TvTZaLim6zgAQ2y3IswUGAEX6phM5trXBEK962Stwc1pHaziVPsCI6O8KAGCrUUPCY4jWScrbDD2KB5ZIC6zLKzUSYw4AKKfnlGH2cmYWeNBBqzLDrTdvY6teRnXcRz1hsBKr3MfuorajiNgfW4bIDIc2etkGFjnjVgxhNEtwHqiNInBMAKbTRWcwwbhcx6ycq9fHtssdp7lvjulbS0oAigBApbmOa5OpAICH0jK6SWoaANwUJ9bOK2wNkS3Mr5+OlIMAqreXmBedKPuxbG+usqzxD3/bWrZJvdgXnlcwLjosDgAoECsEB+PhBF1mKNU729gzVoKVfz/pogQDSDflvI9ti/WGjtgBD3c3uu7Px+UWiz/s41F0xO1v6+CQZ+BtHJQhreSMqywYijKdZkeN/rzqcToAYAJZdn8NNDKNFaPdCoAPhnYeALD5xSze7sE+fv+P34zeaCgAYBRKqwgArGIA2A4cGAiFizgLsYHB/zSU8Phszw7jQlJiOC2n91t53vwY+p++rOQHKHj3dWD3vTHuotF7CL//2p9HbTpDq1qVOCqGfQw7HbFXSlWK/lEDyJhKFARTnT+DnnIVh92B7IqAWD6vFrUmoscfwmOukG1dWmiPaEenEsRK1zdkn7w9ILVvCNqwtJEtcvf3D+XcD/sj/YwHpr1D0dbJlMHfCKOJMfA8W+d7rZffxXuvB3ti5VUSdEmnjlro+XE4Ph7IesAWB+PuB3B/10qQEcrc2symORtPws65lcv8MtK1vYZ4UfAUZ1B9jsdTTcGqH3eBgVu9fmzuxgjT4nV+coUWz3XZGl6UQXbbbOX/QThtyTX4/YqDFv8utWWmNk8oOypea3H/iq9NYBjnKQHCYLNEN/eyCzI8k0T+mwu6uv3PA9iKOujIB5lrE2j7Eh9kn3grQ5axWTkBhRQh5X1m5lXGEyr9At82ZwVNZyqZVPvo0Ri33/ZE+TjNOrs5tDAG14C1jTZf3sRzeVP5XdSp4Dq+9TGPwpUr9+PWxzwSa2sNsdT2D/axfW5H5+LgoO9RPu/IWoivzdeAxiCMkYsE+zFyhoyBaT5v4/HLAJpIZ6h4j/l3XIJTfH1cmeJw1kOplsjWKAk0HmO9NEOD7Zl3r+Djv/cGjK9ewToXSW+EK/dfw3DIkqYWdo+O0Ty3jgnFiwsMFp9j8ZqPbUI+ZsYMVeKFsUMQazQdqlDCSK00MagqKgEoJ4mEZ68dtNHV9JuiVZng0k2beMTN22gPOhg3Gnj2i/8rrD32C3GU1tGuJuhzX62StU0DOpAtrJQ5l06WAPhYZWstWqDzAMBJgHk+yP9MhPzz1iFeh6ft7yudgxMJhdPe/Zl/vXT/x/5o5n1Z1RaJaLkQ0ICohT7ltjucdPZyAGAhzp9lK4oD5Uxnbu5sNcO/xQLosgbI6orU0spVd5e0K2INGSlKpLOQzlZrpLj73k/jzvf8KTrdjsT/6GDImHo5siUajfIS7R+LbubnWgOAC5hGhIaMv31D4rg95Y4ngyAA1YB9s48dfV4zEchYCNANQh5wlJSd5HXyO+666y59hsABW/A4iyB3/nOxIKsdK6Oe1jMAgOrHzgAgbYg1lGfTAAgMAG5moX81gyVuDDkAwBvnm5MzAEw8zR5xvfnpwT+D3vGwJ5X/aw/ej53tdfzwD/8AHnrI/s0WS7UaVZbHqFE/QYi71SzafTCwZTCeorlxAUlrB1/70legN00xTdbQ7k9QZttLNcC0wJ8AQGIN94zBwOtBOWgAGADA4zIzzvpKlgykDNzbbTzy3Hl87ze+ArVOH2l3gAb7lGOsLNwyDYCNWqJAnXViClRLFbXLY2ar1VpT/WsMAARZo9B33taJygfGAyTTIW7eqOPCRh2tKsEeskdDDaeiiSIAEMC7cHfmqb6uPeAaDrFxs5XpitasxSVgQUGu3miCdodMn6HAALahmYkGP/9YZpjnjHcEANSDBsCowpaM8wyAamMd12YzAwCSMjpsTUQAgBlB9oEOWWA5TQU+s1O5rXbSsjOc1+ZUWEmLn6s5HjZvPROVO6CLQADPCtu1n7Sx9pk4cIo3Vp42GQBjbzsVxFdzJ4nArCl6qyQgtArMs5AMkrwEYtHmdEpw/LD3s7MDAO7EFWZJnukMjrNT+wkA5I6GZ1bmmQIGlNl6XfY4zUGYz7Dn2X+vu/W5Emf+8znMdWGK/2/8g98TACCtFTE6rQSgQubAEg0ABwB8lWbXuyBgj68v8wSWAQBRP++ZyWyfAAECj2Rh+UDsSagEINBT43vIca2Peyh3ruJtv/pLGBwdoTwcYp3ifqxbp9Cl9EloS128z1oSMzinHafdbm2fl6q1xb9Ztbup6M9KuLZ3oKwXKf+D0Vi1r/ohg2Y8keiZSnlCm0atcbUAZZbT2HG8IdMxhVnJXbPAjVn7KSnM1TEG40EGrnmGlWuQrADOA19v6hQQnuPr3JOpRcP7FicAcgadKf/7uPmen2W5JzM02eaukL02QIA1EqYFYMwgivYGG+T2XEHavAhoMQAvHju2RzwabWiRIhIfY3kJqq87K+HxR/H7i59fZiPnA+B87bsOw6L9xYHbuBVoMcgrMjCK9sd0geZttN8vHstZSM7u8CCOv72+XvXbUkU35gc7XvHBz6qNobNeo1IaBYzK7LKG3UqdYp+QPgmPaWUpLvpMf8ySQWKcjgZotMggMDuodWZkpWwbHIRuEjxXJtskXEnwm20sx0OUqEIctQv3trks7ZXuVKWM3b1r2Nxcx3jMEmHa4BmOj4+wtbONo25/ToPBKe4+z3zc+Hcc/Pv91ncXRBzj93H84vtRPEZrbU3H5VqMu0C4v3zu3LmFxxfzpDJD63wLJepwKBIpS9i5WSqhNRuhNe7j8K6Po9w+RIv3ezzF0X4H02kFpUpDzNPuuCsWmt+/+D76XItp/9zPfUzku7JtuOyzWT8HAAQLhTIAtXAnG5z+Aks1WAIwHOLawRH69MHGI2w1EnzBrZfQalRwPOgi2dnGl/6DfwRsn0OnmuIAJfR4p8gAqJbVTUotN1liGflvi+xHEayL35MBNMEcnPRA8xWX7dIPExP4LwoA+Oi7fnPmdNM01Hxy43Rn1NWpTwIAYTOIRKhOOkGLSgDsXfFNlTI2qXfTqdRrvfeptbpZzgDgcbgpsi0O64noT+8d7OIDH3w/Hrhyn0ABIyiYy2IAgEHGWvSZYzLvKMfX8fkCANAQkZ7vGzoN8LOf9UzcfPNNquFzBNANgGft+X6nt7kh80XDzxB84bGY+efjPe/5Mx2LxvdRj3qUWAAOEEmtnxRIVx0NOzfbkTz9KV8sBkBaSlApJSagxPZ/1dopAMAwiACG+jUHAAIV9iQAEFNhGXqNAgAQUgG6lQ7rmPNb3HRzZ2GCJC3hcPeKFGm///u/T+jybDrE3Z/+JC7fclFK9+d2tkXTZOZma2tLJRNE1tl9wdoplZC2tjGutPD3XvrNQG0Tk0oLffaSV/06A/sQ+M+GSMpUQmW/aHUgFgBA9FfZ/3C+07JlxlQGwHnc6+KRO+fx0//LD+HeD34EzcEEdZZ+gHQ/vmuxCOBaUkGzRrE6brwlVKopDtsd6RZssHvBEgAg5AZFHaRQYEIQjVl/DHHp3AYubDRQnRHImApcsMd8R4B46OfqHPN3S1/A6v2zuxI6GhAAMCVu9baelTGclsS2IADAlopgXRphFbW8snPwDdpr4lZloOISgEUAgERjhry3m9idGgDwYFJCh2VLBADoHC0BAHyToEPjDqIzATIRvlDa4iUB2m8X8GHzDacIApwOAPhmX9y0+DcFP+m1MePCwMLbQ/EczNGrZloXdC6VdUwNHJRSdZWBD2scV9HgV4AAESB7cu84yzPXBwC4/YtdArWpyjQZnPlgVGqVPshBPEmtzIL+h9lC2te72W/7cUdcAYZKrP1LCrkNiZDNlJX+T7/x/2JSgtrOlVj7z+B3Ml0JAISdOGSALNjzb8i6BsTBYfT1maMf9tUMbg232/dWUjQzBkBRSHABNSC+Qr7Mvck6VlQEaLDrgTrI0G6N+1LLfv/vvRH9oyMM28doEvSgjkbwYQbTkVqvKkuv9pyc62O1smUW64HdPTm1rGll5p6/2VGE7yFbyhT/Q3EUs4FBANCYGlOkTFQEPaGMySE7TmYXbSdtLxE9ZtgIACi00jVMqBLQIqjZz2nVoS0y5x/XJEH5RQ8PWigyKjFSCbTZvHXBOP6b2gFa61Gb37msoIrYCztkXlQf6X3Mc/VzUNEo8EXHfdE5nwQDjDlBtlkxcPbPF0u4ins5W+muAuBchK0YRPhx4v2h+B5PpsTgAD+Xv8/2vGX4n4+7f+aEbS/N1Ep2kX3x7/SA34Nxnq+fF+eWdCACo4yCwhwN136gD8ikmtu94nUwqGP5nKZAuOd2bM96GwBs98DnkPnpttcC41Hf/GtehLeOdTHA0EWBfivPdZMM0z2yKZuibnc6x1jf2hBDh3ZP64NrXNdgrFYyVFvNhkrhWq262jIzKUNxWq7ftLmurHTM/It94VUaAPG99PmwaA5knsmCeSoRwRUBJa89Bhh8TthzTEDZ/SGLkRwbdvGgT1kZE8wsoTkboj4boY6pPEXr2EMWk5Vl7GxtyK/jPC+CEJwrvH/xY34OzkTfl+6S2rnnSVEvTXOfRe1ECS6NJgIA2GJ5d/8QA7WwHOP8RgNf8OjLwHSoEoCNizfjS77mJZjVG+gmNflMfc6tSglpUpHfyO+czqy0szj+xfXve+IJuxL2aWGUgdG20PY4MBXeGKUMz+JozL3nvygA4ON3vnFmg+uLugQCAazLIa3eMlIemWTYfzYg3OhWrQAfrFXIqwvPyeEcDlUKQPEj+6yrrOZqq/HdqLBNTsj+k8HAFiHvfd+fBWqVZf+t7t9pSq7EzY2bxtso0IuMAZ/7fAIAaMyZnee4MIh4/vOeiwvnz2WUXa/7EzocKIUuYlOkRueBkhl8AgBkfbz97W9Xa0B+7rGPfSx2dnbkUGg+sF9uyM5zbFRXRopXrYlnPPXpmI1mnxkAILT2yUQAg6icEhBxLWyZgS9rmDh3vYepcwJN/Toz3rmJySnVzJ5PjjEe9fDv/h1p//djfZ2CLB30esdoNmomJNXjuKcSpGIdHEsB0iRFt3OMpEqKaAWl2gYGsxpe8o9ejsbWIwQGTCt1oaaWz2ZLvxGqBAAkGTgOGgCJWA0ZABDOk9RaZq+UVB4PkU7GuKnRwq/9/H/Au974e9iYVZCoxdFoJQDQqpbRqldVhEqnuJrUcHB0rPaEW1vbMt7cAHgVeRmAZ8MsI8m/mqQqDruYDY4FAFy+aRvV6ZAV+AritX7kaZz0hxYF//ZWih4uAwBMQFFtuFhrOytjMJ6h3R1kqD9bBjF7wUycZ3o8W+ZZrkU1sNlmE7IWBF4aEkubIWYAqE2oAwAz4O5+D1eqwLEDAKqP8/kXArWMrm1eAYMKR+C5z7LUyZ0qYyFZoM316PWbnvVz6mVs706yZOe9j6KdVWBvU4cAACAASURBVAAVKMI8jtdK8t8SMSTwFNomEgDodjomPMdrV9BAhy+wfuigVBPZIAYmYoyxD/GpAMBiECATX7ruLThf1e6cnvUQ84GKZbZM8M+dkHkQwJkAsfOc3wM6NA8PAZDURKBvWvCfg1lyxiMw8+Q1GgMgbTTwutf/Miq1FMeDPspVCnIlynKfKgIYWH3OEvCY/CwAgDm+UQAWZf7dIUuDQx/T+udAWXma0fwoTpXxRME+wddup4v20RH29vb0M2wf4uj+T+MTH/xzsaFmgyFStgvtdmWnmaU/HvTkuPKHgbzA/1kZZCYw+KRuAk0cW4ZqtAkGlRlIWfmRWpWaf2xib2rjSWFMYzCZaJZly33nsbG0/Yc1/3zeM/8CWcI9ZrviWXV2ggEQlwDw31777ZlGz8DSOef845rk/HSbp705CH5ubGzMCYTF9kGqMCF7LHscl0eFgJCZ28xeRkGiPxcH2DlwlZdrrMyAszUiryH63mVAwOL1bQFMHLTFgYIHyieBhzzgXZ2htwRTHMDFY+FAaXxuRfvrAXvRv8yuU/tuPumLY0hb6638eK583QFkzrEqAYEgJMvXyfxRUBr5gP7dJ8aJa4U25wSAE/zucAzOM855L1HhPsHrarC+XQB48LHD3i/1orAtecCrz47GxnwZT+RLkVnW7h3rt0pvuM9wPjjYEJgy9L+azboyzdywSP/v9TpoNFsYkB3obewC0BXHHPx3cUzjOZJlkKPyrngOnsYgoQ9cnLOL5nPx/vPvymyKmgBSth6uYEjfVuWFFJnuYYMtzfttsBt1iePM1s70OcjIYNKJ7FKKUUcl28V14u28aQ/cfviY0N9nUk+RlTOiQ6mofNaIAWIaJyyPYnzYkO9/cHSEivQhpji/sYZHX76IYf8YG1ub2Ll8CU//0i+zZEmzhWm9gVno9sU5S79Prd91rFiDLrcdxbVcBAFozgkeZd5ApjcTraeIkeJMFW+FG9zVs7oO+fcssJPXfZDwgbMApzd67LN8rvTxO9+k0TLj4APntVUzrK01FfRxonDh8drNUR0JpSP9O0Yr40Az3lSKF+p/u+PrE5R1eHSSKQjY6XSlTtrpUpgulfK3et1WqwIJVKPebePcuR1c272KD3zwA3jwoQfQ7XUwGBJVD625w522K8y26TDpDfnyjCHPyzcFXidroJY98tE6y1Df2HucCshzYiDurf62t7dxy+VL+MLHP07nz+e52BWgpqmAC9KPlm3eMgJBhZwOxN7eru7pm9/8ZhP2q6Ua38uXL6u04tz5c7h8+ZIOx2NLqbzVUqaEDtWXPvcF6LV7aKVN0YrrRGanQNJck9M0Di1XZIToRDEYkVhVkQEQAhM6X+Z1RRoQsRo2dy1GL6F9nRd0eFY1RBdkh+zv7qpWrH14qBlARJlOf793hDQZ4dWv/te4evUhrLWaGLKNZKWEbqet4J76AGrH53XY2YBaADvodbC1cwHXjvpI1s7jcbc/A09/zpcD6QZ6I2aumWktIWXr6RLp/GOBAJKfUisgAgAllNX1L9Qz8d4w0cWEU7WMztEhNtIEG6Tv330/fuCfvgo3pQ1U2T86ePjLGAAOAChPw2xnJZEIIDPp/LZGvWYbgNo9hUaCUss2WEXOMOnEJUhLAMMeaqUxbtrZwC0XtlAeHBvlVhTEQKGNanUlklPIHGYGm1sKRdismNKeDqKPlv2nwj9ZBQn64xkO2j0c91lzyMDHWnoZ7X752lplYDlFmDVlF4Aay00iAIBlABIZnbKFZU01bPcMB/jUsIdBvYG01sKQdH6CH0rxuZFZHpB7vb8LLcmB9z4MWaY1pySexWKcZQPxjTMOYnOnyOqhnPLJ72TgSBZWr2uZSQ9tdP5Zz17TCji3syEmgDu6Xm7kWS1zWq3DgO8Nds5BmHXO/T15xUWHev4dWd75LEO14D2LLXgc4Ptt9UlmDm1+j+hM5CURoZVpJEzkTrsH+dnc92wSY8dQr211/2bzfO+06/c9q3gJBgA019fxC7/0ixKo69FJluq8NXNyEcAw4kbVFVPHnuHam4xG0jQ5PmqjkZooKmk13Hu5r/g9EKicJAo6HaxqkGFGIDJQkqWmqtQguaET9Yw29Tv+TDAZDNBpHyuQV2/647ZK9RjQX33oKvb39sSu4jlwf9i9dg2T8RgjZegpHGWCX3zQiayVpiAJOaENFb9/bG1VJWJZ0Zgwi8+fjP3H94Ys/HRGgM7m+JiONFcCRf34N++H0UDCvM9/8/t578cB/MywkPhu+RRfkiIRUBCot0t9jAWMoPi9K0zfGdZEYAHFBykCuJFdWrA6gwbIGb5qyeorVEydeNei9T9n8yIAI/6wv2d1CcFi5sIiIGTxFc4zsBa9Z5X94pxhEOYaMm6ffe1rjp1y/5cyJEJA5yBIbHf832zZx/m78B6EJ3OA9WSam+tMXbSCycrSg8FNKwILzgqam79Z1ZyzNaPfntHNhIrDNxhqGsoO4i5L1z8Pz7J/rjrqw1l/yZRlTMbSYsvQCTWOKDBKsXKBorTU1k+EP7mfIYK+/JZELK8bOwvLp9lnzToaEBAXQ2V7TwBPs5bWIbBWC0GCMmSYznguxlwdl8oYUsOBvj+ZwNTQqjeshXathgYZhBQZ3t4EdYa8taV3muDew3iGz9O3cCFzL09mDEj7rjbUwbeVIGCmhWAJX7FPamQil9Eb9JA26jjqsPVkzXwWaWAtf8wBphEDZH5/vv559/nyidJf3Pk7KwEAKZcLZWYdqLWF0uDTEeK0FMX1ZO9tyzAbWKAJVUhdxX+7YyhnMwiB9Hrs7Wm0PAYj9XpDQACDVU6S43ZH7UsoKjEcD/CXf/kJfPjDH8LR8aHOk4tnMBxIzTkkjjXm1wMA0FF3CtVC4x6evLHld7YpQKfLewM7AktEmCUBW5sb+JJnPN1E7AI44DX/RGkdNJgzuHP1forwhCoeHOwLPHjLW96irDDvMxfhhQsX0Go1NaY8HkGBra1NEwgZEJBpqL7xuc98Dsb9MdZqLYyHUyQ1KjDPUFvbyAAA6zVeygAAy2yMohIAy7QoM0kAQLXSEQNEHGkzV2a1CAB4DbmjPUEg0J1otUKpoM0genMD49FQBmH4n3tnl0sj/NZvvh7veMeb1XItTarodNpivoxZ31angmvUBznbOXO6EUEC1qIz2z9ADZsXHomv/vp/jN6kilprC4NRuGb2WAfLAEbs/ooKsz/c2MqJABTWh7IuTg9S+0PtKiNvqqWm7NJA4b7OAN/9ilficmsT4/aRNAVogFcBAGuNBNwmqRXBEgC2/iEAwK/jdQsYoPEuMQi28+U00fArAzw1mhlfn/SlYbCz2cTFrTWss5/rNKeZza+Fk8r1c06agIccAAiNaELtf579p+J+pz9R9r87HEtNwYS6DLx7WAAA9XSmywGAZFIVANBL67h3NMRdox76aQ2Val1UYda0mVZDNC8jjyp20MzmGVXXsnUUB7R+ZP7a3HGWUmt9yzppVxfaqUxgMApcI5FBs7/ektJE6IbUWKA2AIGiwPQx08GgwboGEPCRRkValU1m1jnPuBgwxzXuGXYHBQQG6MdKDVbZz88uAGA7Qv4IzpADFGHHsFubv+bsKbudDBhzBkExS+HjUbwvut8EtwK7wgHoPKFh9yq//kVuigEASb2OX/l//pM0AOg8kgGgbAdbugYNgGUAQC2pYtjvo3vcwaWLF3G4t4+tnXMYHXck3AVmeLiHB30IBfcEEUTPHcuWD4872N/fx+7uLvZ2d/V7f3cPneNj3PPpu5W973VY2tdFv9dTCRX3GpXthe4STlFXfXC4JfxNh9FoEZYZsv70VhKg+SSn0wKRMmn2KmkKgV2ljAHPU0wfz/5b1xUF3wI8R6hWbI9hwK94v2IMAP2dlTUFECZa28pALWhjmIMBtO828hnUFAXYDKASlsqtWACr5v/DTUAIIAptaLUSlgC18zYpnod0vU3LZtGDx15N4bdP3aj/pJEVOTX3P/08zhrY+fktev9ZjuE2cfEInFYaEYRfV4zAafffyloXcHCX6HjMgRvyMRYJmYYbGrQBinuSX6s0LTR/89I/97X9d/x9MUiW2dSgzeV+XQ4ShIKakNV1dQ734H3WGLB34w/TuLjxx+IeJ2c7Hpsp1ccEAenvlfUzZq092TxMpgQQwFtCW0rGA3aOO+07fbcbGwFBDBp/EwDMk1y5Gkp27wPT2+MnvSPoVEngWnuNnQ8fKt0slUGFBv6eOIiq1tMmek3+bntwrF7UOUvSrsX3AwPcc42FXK+uqm4EmxfOo5qmSuptrK+rM9f6+hoazYbiw/M3nQc7HWyf30G91cRhl99n85VJTrZAXzUDfP4uW4dnsRFnmw2fm3cVAIDcHBvziw7cKPRJZv1wWcGRi12wJo/ovLeN0SfCZDwdALALdoQ2AxEkZDLDeGTK2Xt7+xKKcQCApo7BLx1Tbj/NjQY+/JEP4aMf+yiuXXtIPUN5Y5mVMl0A0lbiwbWNXJmsoLiudmwhC8Pz8KwNz+1zDQA4Q0LOT9QvnFfEoOyJtz0BF2++CTfffLPYCkTM2CPYe8B6yQDfH0/mrK6LFM1SWVl91gu+9a1/LACA957jTBYBdQbGE2YFu2JbXLx4UUE1A8hqNQXVxJ/1jGeiNClhvb4GSS9U2I5qisbG1g0AAMzAOAAQ2kBGpi+7mwEAMAN2EgAwB8HE7xj403dNm3UMGeTXa/jwB9+DX/mln0O/fyTBw+GAPZdJ/WetGQUXrR5NGVKhzsWtcKZ6JsZwk1KKWbWJzqiEF7/kH+LcxUehnDSBQCc1SIO1/xSoGunfKj8hACA01xxTM55s7ULn0jJMCQ1Wv481lHGhsYHvfcUr0RoD48ND1MrsNr0cAGhWStho1TIAIGYA0MEVEkqnVxBCAABsd9Ya4dH5PibJ6ChXpkNUZiMQVNhqVPGonTWVAhRLTDRYwWH3zX6O+qsn+R4HCA24sY2FQmbM3FF11qj/h90h2t2hlLdZ+0+GAAGlinuBS+znKgMtBsASAIDMALog1VEFs2od3VodV6YTfHLQRZcCkOVUAEAloX2Ja+Bz50n3MqLnFYFSAta9Hvtwx1n/vK7d1/z8pc1vV2fxX1YxALSOBUhEdZ503FlrOJ2BQCwFzQyss1ILlUaYGpOEoLhOWCJEW0OQUpu33Zhs/7CN3IMhK8lysO9zCwDke56NcwyqnAyxdA8zXQDrmrAIAPfn4gDj5Fyk/sJIdf4+Tzzjb5/PBSIXT2+uT9MA+M3feSP2jg5RqddQZRafe58crVyF353ymAFAcVPapnpqgX6/08XR3gEaSYqjg0Pc9clPChxghv7a7jXskn6/v4+j9hH63S72rjyo7L4H3WJDBJCL2RXW+xIsoDCe2dGS6L/Gmiihx5KF0LNcpSqiAk/1YyJRnG929TwuAQLOL76P94EgJf0PlVAxG+w17SqkLWNEgVw5ubZuNHdD0ChhVrKx1MmArCfL+FsnDB47nwvm14a1KZaGRV0c+yLoGd8rp5u6MBq/wf0Rnkt1al1gbvTxMD7qZnnBV5/gu4X3eKDn50vwkho8QegxolH7Qc8CAKy69rmAtRjoyH87Kbwaf+a0758LUBcY09M+vyD0nrucWGNg0XUWA4xFAOKy8dH+FcClZTOo2MZTSYdwQAZgqHI+xjM4PpLtA8seDFzLE1tPxXKubI6ftkE5ABDWpq/R+bMIKvUZ0JGfk6C1k45FdsqnBWgrPnqGJblsnZzho9KFMvtMqqczsxg4G2MpznXlAboBJHmAbvblBgGAAIzap/Nj5lKo0XVwHymUY5v2A0sYDIQ1QCK4deHY5bSmrikE+yUmSJA2/OZna2upgVAhc+8MQgfE4xKdeJ8VuEhR7rAGjBQShCzpDwcmAoP/tFXHy17+TfjSv/1CHHU72Dy/rda5XJt1MtpW3C5fvx7XFtfnaev7bDPhc/eu0sfu/B1pAGgKhDIAR61twI2m5K9ZSygTnCD6zyyp+tGGDgJ+I7NjOdVwzhD4xuoZIneirOZO+6v2FNamH2riMEs9DD10WQ7AyUiF//64h7e+/a2455670VyjYucM/UFXtdOqiSoujozKchIA4KRzxInnT6eXFJKlBjgzpJ+9G+ilEf4NjozJaR+PhHw94Qsfj1tvvTVzwOmsuTPuFLB48WTZJqJx7AOr2uQhrly5gne84+2hHMJaK1ID4PwF0xkgMEAGAOcAj3/5lkcqg+kAQL1aVxtAAgAMJ9kGMG2s6TdLALxeSs6bAJciA4BOGAOFqoyi1Z8XAYBorGk4yADQ6jc1ffHmBe4Ygsy5Oxr2sbbewqjPcg6KSrGMoY3Xvvbn8NCDdyFNSspgHh0e6P6vt1o47rT174paRpmB1OY0d6s513rKmO0ddLC+fQG7h318wRNux9d87T/AwVEPab0V2pxYeEsxQGbapbavSa4eAKoR5X98cFNnH/oxgQCOJAOO4RDNKXBxfRs/8yP/K/7i3e9Fg316QTBhOQDQKAOba3VR+DlfeL/JzCADgOsprachu08DbhQuC9O8BpYAhyHPZDuUZyP9pJUZ1qpT3HbLBSSzkRlw1gqGQM/+tgxhvrmcHD/X5rCNOpSlqGWXMQD40+4NcdjpozukbBb7cafWmot2IdABl63AhwUAeAlAORUA8MB0grsGXbRFsa6pBKAsAKCYRc5BAN8wiuvQA71eb2hCp3PObZER4FdnY5Q/cju6ygKtAgC4lt0eaC6GAIvrx+ywgQPDAYXRhgpYbZO2enWKFmldhL7TtLkEBPhDwJgAQ07/tznvTADrGrE6g/PZZwAURy6Uv2VPz4MAbke9NNrqV/N7EgPgDt7Gttf3Wb8nFhjndarZnY5qr1fdW/WdB/DGP/x9OTXVRh2VJBUAQNvlGgC2ps1RdwCAI88Wn4NuFx9435/j/379f8TxwRHu+v8+ga21dRzu7iMhpT+wFLQ3Vjn3jbVBx3+dbbYYsLvav9fcan+aWKY+gM8+DipOCO8Thd6XS+hDrfkUAntv0ytfU85IHMCUwNZ8PAAdTzqWWTadx+fcrrgzbV+i8gD9WGcUTPswIbk8v6ZzC+dnNFGL9jWG4fsNGA6qWZnwSca7tvdGquiyoEGQ2J+3ferGAQCd9Y1jB7ZuF8QOdlyzNdyz80cx4OFajjVQAsiyYD0stc+rJnfhtRO2QHOEFKz5N94oAJCvvXxQV5cQLLPTZ7+oWCMgtg2LzqV4VGO25MH3onupVsMBsNKcjBmg9LYr3m3Ir7ng4QTga9EVWfvivATgpCU9fRzm9+ccpCtObc28E6wGC0BXcUhWAgCxZsnpp3riHYE0fwOfzO6uEhlm0fKLmz9uGJOQsGSQ7T/0O0aVaSgXuP7ToI3LS6Mscs+D/xDJBzsXJNMjVCIwFEIbZ9Ow8piKRwklGtoogkcpv986oei9JWAw7WUJFI+9fG/gXHUNsziudLBc2qohwavPhnhVgIj0jWcopRW0+1183/f/c3zxM78ED+5fQ2trA/tHh9beOBK+XTjHl9iyeJ+//pH//PlE6aPvLmgA2M6WOTVew1ms7ZejWIJE0ijq4ArxInZkWa/cQc0XYgikgp1hDa0y22qHFcR4ArLLLNNgMMJR+1jZJ1Lz2MKHk5GMAFL/3/eh9+FjH/+oArb19ZYCvoFUda2h2QkDEAAA3zkV5vi5RErivAYCAKQqLnuczA995m8sNyAuAl6HC3h5CQYp3Tz3xz7mVgXqT3rSkwTMsIaSZQJkangbm9gJzRcT9/mqHHyCPnfd9UnceeedIXM3ljI+e7VubW8GHYhE5QCmizDDox59K9K0oV2IJQBba1vUBMsAgLTeRIltkMgUYbYmACyJujtwfBlMjKMSADoczPCsAgCi3b4AAChHlAEAdocHAwv+u0f7aG62cHD1AWxdOI9f+4+/jHe+44+x1mJLJrvXBHuYsSKDRLVD7KsbbZhFX4uGZjAaoLW2jm5/hBkDxf4EG1vn8fJv/jaU1KKO2eq8l6zNNaOyeomMMls0iqHGOgMA2COgkWI0ZMu/KtLhGDvlBO9789vwM//m1bi8sYHqsKta2GUlAPXSDNsbTW0zZEEQAGDwTACAGewyFVmpzMoOAarJN3VWBWdsw8n5IQbuzBgALDkIIEANQzzxlnNoko0V7qn0AoiwhNZBZmB9c7H14YIzfNZ7CMvoK8NmSgQMUijaNZwAR50BDjs9/XtWZlcJBwCsbCG+R8UV+HABgDpqatrYSWsZAHBMhfyqCTzO6EBl1JDYIoSAI7RmOlkKYCAn2dXeZknOZmAD5Mrefsxi8B/b6dUZgFUAQNYhJRwizxhZ9ML7KsVyZnHV35xAwEjrZTIhA6YRRAI5a11oiGViluFtNg2U9ax5CEN1m1xYbdXZ/9UDAC5HUQR1bLw1f73kjfFfpAcQzz0HUuYcbm/Hxey2t91SOXtM9Q9r5LTMWUhBU+GeTtyvv/G30Rn0ASqBk345GaPGrP44V+FfBABUZybw+fM/+3/il173i6hMZrh4/gK6h22UJtT+MLFc2asADnHTEZjLNS4RqtAyyllmYejieedU27lMz4ylYmxD5lTo0M+7VBbwwO9VKZtn/l2kL/jKcl6DMJoH/w4ceHA0HyTNgthqYAEoqGApltWLehtTd33dEc0YCHQyQ8LRxfxmzGh5HB4YhcXghcfzQM3vgT0XO+A34Ds8zC4amV0OOhM5oOBld0Gcy2a9/p/DL+7UG1vQ10X8+7Qr8iOuSmCuysBr3AtBYdHerwwACwzU+Hz9cyv3j8B0Oe06l/uPPnOWozirrl9zlgBr+HhwLbKv86PHbTTn7dEk2r8W7S9ha52jmeTnGpbMPITrGFg4i9Xjn/XNODFERTDD2o0X3pZR5JfvIKu+38dr+eivvrNaCw+jBEEV/hIUtVImpbqy7H64H5k/y6DZwEtS7eX2lKYYVqfSMbqRh7MtMwAi07qKwQCHPg1psjEL56YSAFv/DmTqt54xQ6k27A5u6KkQ/Ot9M8wqTC6bposDAPqKsCf4dWXAe8QyIoBBlpbugRIS4lcp+0+/clKaorHewv7xIX7kx/837Fy8gM6oj6RZRzllm8mqBGNXDZ+vl3genWZTbuRefK4+U/rou9+o1aMLjSyIX+Q8hTEPZGxLMAecSqwMNun0kQnAe+QlAPb5YqYqCsyJ0nj2L9BE7J6GsKhcxf7BoQQB2YKKAABRX2agH7r2IH73zb/DW61Astfrgsq6DFLLFE/rdEK/9mh4IwDAN6AYAPCJ5iJHdECWG3B7ZbX7/fBuLe+L18eY022aC6JLlkvYWGtJwInj/GVf9mWistNJZ02msxeKm5k7Ybrhpaoc+lo9xUc+8hG8//1/rmOTEUDth2arju3trVDHWwJVhXm7dOxSGefOXUC1nOL5z34eLt98GdMBIxr2DC2J/q/gl8qlFOsIlEr1g6UyM/tWTx0AoNhcAADUF9R6NoseZZMtjHMUZNEAOQMgZP/nAQALehtrTXQPd9FsplSywwN3fxI/8eofR4PyqlO2qMlBKwY8pJ1yjMgK4Jjr6xfcZE6lai3BcaeLRnMND1y5qqD/0uVH45nPei6e9sVfgk5vFNramZiUZ1k5dpx3nLdysDPvy5xC70VP+hLZCpuNJkqdPlqjKWYHx3jVt3w7Lq2vIx12UT0DAMBslwMALEvoMqM7GgslZWBfq5CFYAAAs3lWOkNBLwbbjgnQ0WdRAEGAIZJJD48+11AP2KyftPQCyMRg72syAEwtOxeYMTNjG5iVOUhIJggPWqGEMUEIAHT6Ixx3B0H8j6ySGmZlghIhwObZraiBe7gAQKNUx3BaxnGS4qHZDHcNuyAAUK7WrT0Y2zXGFkATJZ8stIN5hn3eFvC0y6VEgbTbG68BN/vpLBjfok5uVbYf3jgAYNhU/nlt3l7REIECvH9+Ha5KPp2UMOgzmDX6ndl5mQVzARjgBTaAxHukI2JtRAWwSsX8c60BcNI+57H3PAhg7AW7B9onQt+k2HGJHZaYHug218fQAADOdjJk/L5ez05i+7XKjwD83Gt/ARs72wa0KllGcCY9FQCYDfrY2d7GW//gD/GjP/TDqFcTbNSbON47QELLRJZNOD+tUanpBwBjMkGNJWQRVT7c+WxQtf8X2mdJTDCUAfSGg5BIt9Z4cvwovidkbGaU/9A6z+r/jYqqeRoCICXoWabkQIVsiXVRESwVMu+cw6KqWuLT7qO6CFntv2yebJ3xBsXgoP13hWwCEUHF38eECQe3Z2GbyoJSwybti4x5kbMC+CGel5UnLPcRPrvOJpFdO3+7b8ZoCOF8gQEQQAF/XcGAJ0+uZ97G13p6DjX2P+O15Y7XjPtnYfyuZ8yKAOP1AAg27QJ4tOQWnhYAW3JgkV0/PapzYCn+6vhTPv/iQHcOAPAOWdmHok/naFDh/OJvCBGpl8BFYEy2Y7kx9Sky9/GwkldNn7DQg9VdMMqLNAzyt62iaM+Nzw246fE6uYGPa+2z5p92gEkcej700/KaflmswGpluz7zE+3HmBvsWmSCgTfysOM7AGCAYBC8DomVeNytVMnZtfIIMCvTg+MRwnl6V7jQwrqaGD8185GkGcEEUTjfwCDws48ZkzFr0vfc4m91i2PyTOC0lamrhIstistAZ9hDa3sDP/bTP4FpWsakAhz2OhiyC8FoiA361SuGLl4vcRLV1/XqBMWN3JO/2s+UPnrnGwolAF4rbovTA04b+Jyqb5sdaX59Uap9UzexwFT0cf7bAqiYVjmPFhcjK88CWjVCWSJz3V5fqv/c6Kk6nyY1OSLv+fM/w/s+9B601pvKJrMukROgTmEzUqglQFVo0xS1LXQAgIE0H/Fmw+u2bBf7XC9+RKHoZ+2uZVmIQOWSA6bWVWWJ1m2uralmnef6nOc8B7fffruum+DHAw88dmkIOwAAIABJREFUcPL6IxqY1TsmqvOl4N/73vdefOjDH9K9Yw08F1SjWZPoH7PivI+s9XV1aAIzrdY6KqVEXQAe/5jHozJlfWYi8bvmJgEAKwW4PgCAIo4OAATa4RwA4DsNDZD6t4V2D0UGAB1IBjQjVNIyOofX0GzW8LrX/l94/wfeKwXzybBDEN1UrKnAqj7RBD9M6NKdzUU3WABAPUWn10WXFPUuOzA0cOujvwD1Rgtf85KvQ1prhux8prEvpXt6LTIiM2sTVZ7mtd+ktY7pyFNvq1YVALDdWsPosI2tWRnb5RTf9c3fhtpggLUpWwsuZwCwTd/OZksbCzUO2AawXE3RZ+93iryxxWBSQZ3gHdcpwY8AAEi/gH2CGYiqTZap0pZLLBUYI531sVnu4+LOGrY2NzVWBE/oHAvdnUxOAACx4BXHjzVc1m0gUM5530Pwz2/bPzxGZzDCgDqD5QSzSqLOCgy+aY9UNPRZBABq0wSjWQXdtI7dSlkaAIfcgAkA8HpPAQDkWM+h2SEg0HMlVAloBLElUevZezxjUNmGmzuIsYNm7dM+kwCAUUUD1VIAVegtXmivIzvJ85+W0e2yI4yV8zAYsn2CloJlAqbvwKBfujFBRNZV9GV//poBAO6AaO3qOk2bpZjxj4GCYvCfzwcGlKY4nz/m2yAtDyDMBrKchy3ufvBf/TDu+OKnZQCAxXKrNQAYuDeTCmqVCnrtY7zym16hwL+zf4idtQ1stdZxfHCY1d4H0oHR9wOzczwYmoZIVAvP17Lzdhp8KKnLFPyZ4ef3jvpy2OQ/hKx/JvrHNn0E20LQ7dleD2jkj9LBDF0GlB0LPorARQbygQpqiKMBABKrCiWGqDWyVmgsb+CDbdT4ebXbC238xCzQ8UPWmbEzKbhc/9KgybPR7qTPgWlx8B9vJgXAsLjPnB7Mnh4oLndgeN4uomvvUulDbHNCckavZd0jzPvLsu/BEcrAjphmvso2B8rxqvglzsAVHXDtMdORgcsFxkwxgbVsDIptAIvHWZmBj5gdN+oAqrVaFL8VM5+r2hTyY+Ngc4v0+Djoj2dIrAlghYjO6ijOo0XzKqo30FyZYlrh/M+V1IuMDM2UQnyaMRZcwPEU/3rePsb7Ideg+3+LD7KyRlsxxo0Gz/598+dzPfNAGktMhlFofTbWjyVXDJDU/WFXJHlmZKMGf1TAsU5eY3+jGgBKlrHdlDYLO57PiDkY0MHSEPznDACWH4xDCSSdaKWQjNEWBALH02FmMG3PMKCAgIHsY4jRXHfNfR8H1eMuOnEZgMABatdU2YbQfCz6G/wh60D6WaUJZmkZT3rqk/E9/+Kf4Yil4Y0Ek4r51oxPR91e4Odez507Tdzz+o71uXx36WPvXgQAeKbfHJt5VCY+XY68GWB3/HjD1MqhWVcg6U5gMauSG1qj0BoDwbJe/HFqLANMTqj9gwMBAQxWKU5H0bo3vOm3cdw/sk4AVPyvlNVSgkwAUb831rMMrp11oY2czRyjLN8wALC6hvUsN3fVFs7xZ3DP8fKeu+5EkXlRT6rY3tiQg33bbbfhmc98lsoWmHG7665PSanf3FSjxmQPXTLvb6rAlbX97373n4oFQEfdAYBqtYy19aZAAC4YOvqeyaMQY3/AGvQqXvDcF+D2225HWqmjnjbR7Q3RWt+SYBuV5CmW5CUZzKIYA2CEiXqRJqL9GwOAWR4DAKys1GGacObBUBmtiBk5M1ySEpUx85pKyy4kSRmd9j5am6Qij3HnO96CX/u1X0WjUcOYdCB6a1NjVvA8bMMvaTwpeqjyixM30bxaZur74wnWNzfwvve8B7fc8kgk1QTndi6g3x/ixX/3JXjs427DdEYxOwtaFUxr6M3oihorOq0VocoEk4XAVltUF08T9Ppd1dr29w5wsbGmbgA/+D3fi8NP343t6RgpFeWZrQp9Wnl4Ispqk4UZdjZaKLM0pt9DQqZOrYbBeIIBu1z0B0iTRPOI2tccdJaWaB1KoZ0UNdPSkDhkyTQUCALUKKDV38ctF7Zx4fyOGClTgicBV2Z2SQwAUcQ88+/30zJfhC6sZ7DySdbwhrX/QZbw6t4B+sMJxhTLoro5hQFZkxz61IcC+qXL7DQGAJ14ToHUYldMyuzJa+1xVK82KWM0K2PYaGK/UsGnh33sEYSr1DDiNcUlqJmnkzsVcemUObD2PbZhEXQisGZgEP+WAKoE98YCAwhEzYMAseOxiK5+cihiKrY70ZlN50btmVfa4NBWSwwjBucK9oO4TiiRksujC+HFV9HvjWRzvWWciwCqZDvoxxiaz023qrUljZKE93OVhcyD4flFmI9vTkk+i6U923vs2mLHMIA2IW0RB/fWycAYWUXBIAdvYwAgdvANwLIe2P7IhIyCY7oSAEBJwX9/NML/8Krvxld81Vep5p0lALZeJ6iGCWpXZGtOFlN09hmq1P2YztRT+6f+zY/hbX/4ZqQsEdo/wHqtYW0ErVGzKf8HcMrnkWf//VrJDsiuMWy38dgoYxoYA+wA4IrMyvq74nfWHs+oR9LzCywAggS0M+pPX2YfczsnBx5ZRqW1ZPkpKzHKoiOrn3UWgEDmJMUo9ELXfFdWl7yBoEztKfFQeytb7Q4n2+9Wy8o0nQQAwsyM9UFt5Rcm4aIZnL/n5FwszuFCgiOfSdGSWSRgawkcAgAKOMLD1mO+KK1FYhwO5N+vd4Uurz5v9WpUAmoBVvAPC9dvzDCz/Mse836h0YtyIIAaMNYFx894/mxXd0lRQBISRMsAhFUZPgHYoXXksvNfBSDYuBb96xgALmrDFL9FKNUJBoFvQ/mY5PfTkhrhQZ2dsO+ePH8zFCftT34s7tsEwJSBzurpw+cKBzRAosh2KYBNCwbx5MyYD7hNgHf5fuCCnvP7h2/C/OiJBbpwRrqI6NzsjwQVF45f9mQ+ZotmuqWGmP0P7MqgXGYlQvS9GO7nwbVWKO2R1+zHIMaJ/XQFwCFGgYGe9ogAgDCJ4rlk/87bLovVpEA/CBkqlPauawZOlMlQkM6LYOFgDuy3dLqmJXWbEdAVQGKuOQm9VjyBnFsg/cv3xsDmku0VIy+EeGXz48ZlArQTvPCrvgLf8C3fhGudQwzLM1QaKTr9nuLUEkvLl1qfAGwXAM3YJvy1FwH8izvfNHNaoqMuuTNqNZ3xoGvyRZQ+0X0DGmWv+c0ySPz8+fOhb7I5g8zU88HAis4g2wLJQWDrHdWaUsGRwW4i9X+O/drONnYfelD1gFd3rwlYuOuuu/CuP/0TjCdDxpf67Cj05a4EJWrbPKIVEVC1zP6FhcRrcKfFMzl0wOnQrmYA5MHMijm08qWV/u+ST7pRZlZ3s9UUAEAa/x2334HnPOe5pqUwYRvEIf7yrk8q8C9VmG0TZ0MOjpj5zMyTEzO1gPftb3877r33Xo0zg71aneM/VbB8/sIOCAYMh3201hpiBLDMIK2maNRbaB918ILnvxBPePwX4dz5S9i/xrZ751RioL7KqtexgJ23xHuhS9CRjrDE4gwAIBAwIzrJGvR8Utm9dABAi5IlKFbjihl1Eni+7lDzuygA2EGpNEStXsJs0sf//tOvxt7uVcymY4yHQylSO/XJmCr5d/Bvrg1fFzw/MgQYpOl8yynKtXV8+u570Dk+xE0XdnBuZ8s2wxmBsE18yzd/J467I1y65VZ88tOfxs5N51FKSnjgwftw6dIj0G53rC4qM54VAwnIRiBFjJSwcgl1jn27jR32Up0Bv/4rr8fv/vLr8bhqDQ0KHZZNEXUk9Ni2C4aWah+YJmimLHcwdHSqIFcNnHDQ7iKp1lBPUgXryl6FDD6H3jsTWuAQnLmwxolYt9jScDLA5UfchIvntzHpdzDpd9Fgb3iyBeRk5sbfNjOi3rzH/ItaE1WMpkCX5SPVGippS5T/q/tHCr7VEUDgUG5pfN1c7/qZc2ii7JvT2/LshG2wanNGkcxaHfulEu4eDLHP9jZJDV0GWKK0x1nbnCZ+Fpsg9f2oC4DT/q3ch1RrbsoGiuZ22Jwgs9MBuYizrtEXrwJAinZ92fkWILhoA7YIz0UMqdNCUI/tA9WzXaCaCbbG5y+cQWDHBK21lkRlrc+vdRDgvDBGwTT0aHeQOA8eGZjwvaKQezuzsC9lwSnXz5htyk7OEt2zoFlwMijLR8LGmPchL73K90RYq7wVD47H8kfO+nEHrPje1fePuiozpI0GbnvSE/Ev/9WPoJKmODo+lgBeJTF9lyiczEOxYObWazW09w+wtbWNvfuv4Dtf+W2q65/0Bji/uYVBp4uD3T0xzTwzT8dJ4Gi1mtkHP2+z18FSZGBtcMxsBs8phhvGG+kMKMCeCnSg3WB5kkSvzPXUv7NdVyAA7bB93h+6XyGpQF9A7KLwtzoMkOEUAqHYmYsF79wOEITj/ba2g8GBDV80LVfRmdBJrwYg10oXPKj1UCVLkER+ks05Azst6RFmQCilcY0Yw4cNzNbYRQE1w94S9XLkWAclflvU2fsbtVTCnTw81wyP41pCKUv9emyHGwJxsUacVWRUYJW9ZM/lekkBvw4dZCiWa10+JFjLsjKVa1CSwkrdCPrTVvJHotH0+fg6xUL5nMpCCO6YF5+VyEjjwcBhAltKJshPsOCtzBJCZvMCI5Lflwh0pq0wEcrYP83maRYDXu8Okq9QnpP8lRWCnatKSGN77nuIA2w+L+PnvUzMldJVBlet2d4YdEX8NWNozWSP42PEx1fOQQy/XIQ0B4Oj8pWCdokfg6HTiCVs9NO0buMONjZOWYAUkjmm92Gv8XtLaV2+wEIbHQd7WelVXobMWTEigyjsfbYPWACq3/Q5Vd5DX9Lq9cMM98VmsUlUphO/HufD/XnbN8L+y/2DbYzDQrdrcM6ogRtmf+28nEEdauTku1aZQA2tkA1EcyV79WiwNsyBeWPXls9XgZmh7Mn3D7t/ZvP574R+X1DhdyDa7zGPxHUTrwCt61CSmfm/Zrazcc7sLCrSR6KPb3tu7KMYBDuhIrjbj8CUCiZKfm91Rr80t3G+d8c+lV9bdp5h/mi0JxO1iu31eyo1YEnuCBOMSlMMZiN0JwP81M/+e1RaNVRbDf2NtKLWgEx8sYf3jVuAv/5MgNJfvPtNKgGIAx13ehypzw2V3YoYAHAAzes+M7Q3BAnMFjNYJHWcxt4nlRsRIffcXKm2HiAcbmoOADCIrTcbas82mozwwJUH1GLqT/7kHfjUpz4pjJ8bjgAAGruQZSpSEu3E5109nqILHMUAAK+PhvRsAMCNMwCyIGYFSJdvN/m/3Fjym9dqCS5euIDxaIIn3/5kPOPpfytk02fo9Qdod45xcHSA7qArpgRBgOFkKK2ESjkBplyAJTngb3vb2wQAKDPPBZImcuZqtQQ757ZQr6cYjweoN1LdS1LTaYBqtTrqjTW0j3p4xcu/Hb3uGJcv3YrO8QCN5nrIYoYuAGUTBOPxGSgY1d4BAG6ofJ/dGTPcTikKVigLQ61+0ZBTAwCgkNd6OKuWqTRGUmXA3kMlBf78zrfhjb/96xj0O3lWWloTnqUIzk+GKs/fGAtcjCFQoeNVrqEzrOCBKw8JaLjpwha2t9ZMNXpaQb22gac85Vl40YtejN2DY5STFNMKA+8RJjPrgT1Tutkygd6MjwAA69xl+EWNn6KRVjBot7GZpqiXSnjnW96CX/nJn8ZjpmW0KNDGtpelGaw5Jh2uGWockQkBgBQttjQkNWo2Em19QuFDlHDYJnOmjhoBOdJtTY4z1O27ExACMF8/4Tc7BqTTERKMcWF7AzfvbKBGUZhhT89VyRYINWXGLM8Rbd5jOmnVkvWJH88qGE7JfkgxKddw1Bthr91T5l9sgMhxMKc0OLoLgrtFa8afix2NDPjR9RgwITMhmnCAKphlJJ2sVsdBqYx7+kPslsroJDX0uMGGgDV22E4LuuPzizc60z1xzQADQyXQyTUQIhL7nhgAyDMYi773tHNZleFaNo4ZAh/sJ8/GWtnZORMI4A/XCllCOYMhd4TkUKgDgTlQCrKq1j3AysesiwCZXEWHxPYlY9GkjXomIjdfXx+E5TLHMd/ms3tFADFkOJdda1HDwbQZzNHl9xEAXfU4NQN4CgX1NACAIHn7uIPtc+fwH173WqRkCo2GcnCSek0iSbJuuvzgqUYO1Ljbw/lz53C0u4eNnXN49Q/9MN7ye3+ARpKoFGBrbQ2tWgP7165ha2MDvW4PR4eHeOQtt6jd7BzA7rk4Bwsz0DDsuwEY8F3Y6eaCuALNX9V4U649y3IpsOTvjHpv1l2te+lgB9aUj5OASnfowz1SECJq+/xakesbbIkD/5ZJyrPMqjENvah1z0P2Xz4SrZuEXrkLMuCyOW/HtPNkmZ4hZKHrSyYAadoILCVSgCCw2SisxpqxjiruM+UAQOjSks0bD7oCOMDv1jlabpfjR1CC48VzEUvLxXgrFRN/DT8MBgjyW6BugfzG+poAgkrFAniyDvmbTAtfs5xXKgNR4OCMDQuf2AkmhOxhz7XXbTWGNRq+39eWaUEY+EwfYTSeYjhmqQtFxZykTDExsjnIciHQUFEpW8rzVE6K2g1kqxnDLmwY2VJ1TsLJzO7K5Tz3ogEA80HZ2T+d+9Kxf50H4HaG9Mv8UXyN4d+0nChDvOzhJQTxPpMdB2UMtC/PsxCWnU8xgCR4NVJjY9uz1CY2s/2RTx4SUtobRg5sTzGeAWMKRAvAypkPMUjhYNUigIRrhOWofAhQDvOGoKjrFrFLje6xlwZxIqi9qoX0rAP3/UXzT+1t2cbWZu1gRIp7ABTCZ7P9l98yJcDiIHwOEAqCm5pvrH+H6jq3H9rDeOeYwOSa8e47/E3QMgAWg9HIriuUXdmxbG4oWSNb6W2EnQziIIXFRHKlw/FicFygYPAvfe/konMQgZdrmfmYExSzLcjG5HjxfPP3GHBoNszmnyWDM1ctMAnFQCaAoPLXAGAGnZd5AMC/c54tRTuXkDk8mSo2rCRMms0w5NpPy5gl9Imn+PGf+glUmjWgVsHxsIdKjawv2gbTuPkbACDKYMUZ/7MAAN4ndBkAwP7xBAAajbp+bENjhto2S2YRbCtwp9bYANZnmjRwZq+NZUCE58qDV7C7dw1veMNvKxtt7agN1bbJbsGs0/kMsQuPMwAAvtk7A2BVBud0Atvq7eAzAQAws/uIm/5/9t4EXLasKhP8I+KcE3Pc6c0vX07MSALZIBSg4oAD2iqoRUNbrZ9aLVBa1Z/t2HaVtq0IWiVogYpdKI44lLZaQrclBSIzYjuRIEOS5PjG++4Uc5wYuv619jpnn3NjuO89IVOp+L6X92bciDPss/faa/3rX/86IS7EU578VNzxOU9GibR7UcAfSZs3jtmVnW2l5IQlxJMRxlMNvmdcwFMtL3jnO9+Fhx56SIJzo8QTYKGTvL7elFIABtYU9uB7FPGL5OcYjeY6et0Yteoavv1//g5cvrSLU6fOSkY+ze47NXBxQhgk0PlXZFQ/cxgAsDG2ViIJuikc/AkiZpolMOc8IotESwkMAIhCOl99oBTjF372Nbj/3rvFuaFDxoBXDbHOwBSpNFpZSiHUjKUG/6xjkrErRHjwwh7aHZYKzHD82BqajYpsKqyPLkcEPxp4+Xd8F7r9MYJKDaNJjOFkiFqzht6gL8eyRoDCeuAYkPZF5JfGkFm8cYwqdRk6bdRZYlMo4MoDD+Invvf7cHYQo8HNV2hPrKnXjVDEOWczAQBa5XICAEwMACgoANDpE6ENRXVbqFiSjaMzqw6oUTitrYtm+HS0yEAJxiNUSkA1KuLYWgPHWlVtCzjqISpq20ODyGTz4pp2GR0eJWQNLTO+TnCQDkUvBvZ7I3QGY4yZ/Z8DAKTXdm0u17UCABwCAgBxVMZBKRAAYBuFBABgFs2nv/o28yhXZsFkEtgngb46NXSqxFXJtAp8JAEAlhlQkCLN7qsTTy0S1TXQf+q7aLtBDQDUUTCnRtsIhq7VrDoPWo6gQVnGOeVm7xwcvw7fAgl+3rqgyFnz33f0/WXPKft8UvD7cIZi/lFuFIA5CgDQ7fWFXfXzr/8FnLv1FgEN6eAUWLK1AgBgCz8G++zMsnvlKjZPnsSLvvz5KMQTDDodBHymcYxmra6O1nDoutKo8ONiAGkRqp0yAORZJgpu+myNcppkmF0bVi0hUntkHQWMMWYsJfuyOZq6l7uWgy4jJo6my3BZRs3WVhKEGFuADARJTKQZSiUVunaZnH/9rtja9HMaCGuQDBzs7WkG3EoXJNvNLLjO515/KD81c+6yb0x0u6BYQHYTuLIMugsW+B2GT2Ruic5GEKLs1K0l014sYK3ZVEaAC5LlPG4tSOLFYCF3bq5K/Qy/MxPdGKHYuwBfA30N+GnLh1O1zwrIqjaIUvL1J4FlycnKOmeXE9mstaSEvws7Q495OPAEonIVw9EY/UGMwYj7gTJG6PgJXMoSON47tSykow3LRdz5piYQaAB/ukb/fgAAZSwqN+X6XnkKsb+e+LuVeyZJH4/lpACYjnQmsPNAT99/zdsSycCHLBJUAMBe/u/5eCALJKjIqz03S5BYsMv3ySz1pkbC7FC/vIhiRC0dK4lTcVH75wMeNhaZv6OIC9s7WvJEcMj5aBSXlfyzMCMUtOPf9N9ExGd1L9LqegHfONYe8GSBOgFVmckugaFAou7H3JsYvsgeodYrSWKqkSGArQC4PaMUDNeYh3pM4m06AESuQ0qS9LqjctmVbZmXmkbawpASwE/PboG7gmca90gSz4DZOVNUAI/ku34wrCXZ4vOKH6j23n/JzPeEcRVr02MYm8H2+XyeRq6Vn6fOivu8jOBcACA9q68nQcZJLayj1+lJjBiWQwzGQ4wZs5RDaQF4+uYz+N4f/H75nWBAd9gX3S7pHuClJq5v9f4jYAB89APaBWDVyzcK+Q1Rv5sXpNL/Z/2HZXhoLAgG8J+1suM3td+7E/WSehBmntWoCoWHG5L8AzrdDt75rj/D+973XkGlSwGdTnYBUACAE4FG50YAAN6fAQCmAj9vfB4JAECrVsFasyVOwnM//7l49KMfC7YmUgM3Q7lSxt7BPrZ3ttHpdRBPY7FBZFEoEqpOOwPaP3vHO3H+/PnEAHMMpX4HUzQaNaxvtKQ1oD3rAgM8jFFjffReG83GJnautvHMZ3wevuKrvx69vbYwAISmSLVqom3yHKnxoHXO1u5sEQAg3xE6V1peotu5OhgRASC5BwZioQIagpJy3pGCPkQQjHH//R/HG/6v13HLFABAVKYTI5A6CMriSgEAfe5GkZPcv1wzxzaeFPHJey4KOttqVrC11USlXMQ4HmIqrIo6xuMAz/m85+HZn//FuLrXRjEkRWmKUhTIXJX5xVoscSKMBaAlAAIAUKgkHqFWjjAZ9BExqJ9OUSkU8b+/9GVY295Fk9R+CpuwtMKxYbixsQFh6BgABIpEj3WqDIAZa6QYyA5I05JKZKFEiSMr1l7dOl33bsRzDACh445HqJHmOYvRqkW4+dQxVMku6LcJuCbKts5CpK6hrG8CAFoOQsZDMapiNClij23/eiNhBLCbhGgQeAwAvb5l29pia3Y9AMCATkO5gnYQ4sFhjMvTGTpBhGGhgBsFAExjxSivSve3TEJBwDXZ0CdePXzitmdrROcFizcagM61e97maSriBuQZOmSBfqprwHIcrnkF/vR+FUy0vSX/k+fmXmF6BFZLbgEYNxai/n7dvJ894vEkyFnBAli299k1zXOwlTJ+pO1z4SkWB9DO8ixluBSkzKvVWgMzRS968Yvxope8GMNxjKBSRm8wkGxShgFgCJ5zS8tRhFG/LyVA0uJuPMH5++7HN7/4G3Fya0solgdXd3Fi6xj6na4Agxtra9jd3RHKtpC08mPgQKzlALdL6bt2vQaA2TgLqd+4tRL4OwGsZDz06MLT8RIYSRDtHEmWCJpjqYCTlXQxiC9JcJmKG2sgpQCSuupsfWmv9DzanSAsTFEraA5UAlra4clYmADqCM9QLVOkyjEAJBiRvp+ahaeIFee36Ps4CnxQkmy20uKL2NrccBoTjiFjnyOgwD1wPAC5YubMyt4sIIletWbbdZ46Ll1yP6bzosGNXSM1YPR3vlur6vXre8pykECA9bp8JpWGlKwlFGFj0zkWBDvBGNPK9hX7rGRmCaQ7U354/dO/iyQLS60hasFIE+giyzpcuQATTKUiKuVQyg0CKWfg9fGZcIyzNeLJs7R9fen6WmYZNIAzO7fok6sYQMvPMD/A8G267Atzcpg2lj6DIG8HOf4D7i8OQJh3LQaA+n9LbKLrBiQlJI4CLmvHo7yzVMj+lq4tt7apQeDpPMk08ILZeef0QQEmDcJay5UguABYjuFazLrrkJbCri0xBT5jSXBpu+NhnwC1lsXGjr3AzxAkYJA4GAwd68dABAUPxL9mcmDM9ICeU4N4BbltbtRqtSS5mSSzXKA7RYDhlFnrFGQU9pEsWmWWdHs9hxkoi0mehwGY9NtzT1/HxwEA4tdrgG+FYIbzKADj2B+J8cgCScaUSHe4FAiVZ8pAezoSH8/2fQv+fZup8+7wPikNAkN+2zTgVgDsGSaCthQshzV02z2UCdQUIQBAgR0AmAgrzvDCb3ghvuoFXy1i13Q2+ZO6MDSMEt8k6PGqlTj/76v8q+s76mfuW4UbBwD8B+ur/atVF+E4EVnTWkwiUiwHYB0hjZMG2Br8k87ImlH+tFqewWgoYlHxmLX+ROImeP3rfx67+7uYTGKhz3BDMuEsBkzakpD1iY7OYuO5ggFAY23ZIx5Pa+HTGtv8YzkKALDMwTMkfpkK7iKjrGt2hmMb61q7XSjiBV/7Atx8080ilDgejUVoSxyRYhGdXheXrlzCfntfDEwQufFxdFY6Q3/6p+/AhfMXXW2x039w4xtFAdbWWlL/b+heFLFlXk+JnN2sAAAgAElEQVR7fRcC7Fw9QDlqYDIu4qXf/p1YW9tCqVQW9XayDGSxuWdAA0zAhqCQbgzzGQC6PjX9oHu16jo4kpfWYElGmVTLMFE1ldIQxFoCMOnhzW/+Xfz5+9+FWjXEdBJLf2ueXzMPeQAgDXr5/DWIYOtCu86CbAy9Xoz7H9xGrd6Q4H+tVUGpxNKGoVN4r6BQqiIIm3jJN34rqs1NDLnvFIqOosuSCnUwxeFNGAAsAVANAF4JHUtmNwpseUTQJI5xcn0Dr/yu/xXDj3xMAIApHWmCAFb7Sj4EGTbUAKhEqLG+mgDAjCwZto6hGgQdgAJGVLObzsBgQOqijMaaLG2lcGXCHfHftWtANSxhOuqjGhZwy+ljaFVDzEZdxwAYC0psDr66xalbRqdNglwCD0EFgzGwe9DTtn8FtvtLGQBiJ7zAXwkK1xaA3QgA0I3KwgC4NJmiXQoxYt3pDTIAdBPSzh6a48wGPlYGMBmn2VaZi16LscS8zXFmV21Q1zp+vpNmtGddQmkNoJ/lEKaMAzCsNIDrTkEApwnjG0Cnh2D3ZHRlZQnp2Bj1mGNHhpPvXOTvNx/A5+3p9TjoKQA+k5KqZSDAqvFd9fflz492aIDW2rqogZ84fQqv/6VfxP7+vpRGdPsDhOUoyU75RE4bB35/Y30Ng14PrVod4/4Qu1e28eA99+Jfvfxf4OYzZ6TVH0GAVr0hQqLddlu0fQ7291CWGtPDIYhqajihp9yg29/k7ZLpO+goSrlL8qwVoBaPV1qLWr7aanyp2J+uC9nrvEy1JCDE77AcrdoxZtetDSED/FQWzVHSjQ0mDrRlt9XP0PlChlUREVtYdbel7IkdZDR7pdl7zeAzGaGgKjPz1UpZWJD0fWhruW9XQmay9ZrMUbb6f77HDLwLJ9wopj4WLWM9Kjn76q5NDEMaxNP/Sp6PK0OwTJ10WylYyZwL4iSRk7ZuVaBCLX/6vjrq3Me6bEvrsoiyj7nvah2CMiHUz9G927Zw6TDijqHBUtaO2zwYSbcaCtYyQGNQ5nQfXIKIOjTloARqHYTCuuAGS9DUydvZCZMAxIerGEwZTHWdTvdyFdOVBzX75n/QX/NLRcZciYxlZn0gzMZzmX3juFMzJL96/fMv83+Z/CkVNABMA/ckmpRbChwb1ZIodp+JPyDudTawlHdyjJB5A0nwbyAaHH4rWVd8Y90snD2R+eTYJnosXfWSwXY+k5afGpCgWX9m4J0Gqu7TjmUgIICIQLOck93QtARC9zaKFqtWVLfTc2WtMwUVOIcd+5kFkr1JwFFMQEwVSU275Elgq9urAxbS8RXfUI1m4kMb+GLzWjXMUmqRJdwMXFUBVCfcJ2vQGFMKQlBXzeyy/kyflay1cc91EknHVMdXj6XP0nTi7Ck68JZAJYN18Ut1/dvx/bmcf/a2YpVRGop9qNVr6A+Z/R+jXKugN+hR7Qyv+Ikfx7lbb8ZBZx+VelX83v6wr7FouSL3ly9jW7lovQ+s8q+u5VgPx2cLf/f+t8z8h2oGw38Q8jg9A+1/PktRMiOeUqe5AcnG6drNmNiL0fQbjYY+dFK6HO3fKDOiEj6ZSFtBPtAgLKHbbePVr3k1KtWyKNUzmDMAQAL4oCSBL88j7AHfPTsCAGD3ZgyARzwAsLkhQh50KF70T1+EzfVNqdMkAMBuCbwPopBENS9vX8GVq1cwIkVd2q+xIbIG5rzvt7/9T3Hx4iWpb7fnTdDFNu96XbsB8DFxXCoVijjuYmtrA7V6E/d+6kEM+hPcfvtj0WkP8b/8q++WwFxU/QtBwvTgwqWRpHGivkAKACil7rAGgBpAc5Ckm4EYRFVOVWooxfx4LNcupagt60rhFFcv3Y83vOF1aO9vIwoLmMQjoSYS+dVpvQgA0Ow0ncUiHSUyFtmDfjLFwX4be/tdtNsjEdDa2mqgUqWzxey/dm1gi8UJDfwswlOf9hx86fO/Bu3eWOr2qMAvdUihBhB0A7U9isjmiVPFDcZEAJlpDelgMsM0HOLUxiZ+9+d+Hnf9pz9Ck2g29QQIArjMk9ZHpgAASwi4Ucu1uT5VUsM3C9DtjzAdT1Bhr3ZS9rhunOhZasx1bftumhhiipCRUTEeolyc4sRGE1utqvxOdJg1mqo2nW4I1nqI79DB4TolGY9IeH84wX53gP5oIqwAXqMxAHwAwObCqgDq0ObhOXyWmVJQarEGQI+bfKWKXrkiDIAL8VgAgJh09RvUAMjWmB8GADhs4lDEWjKl9umRAwBo3+DUKUn2iiRY06BNHVlXIuBaHXJPGAx6STmQCCZJEJe21ZNMDeed6/aof9fj0cZTIyDVDyCArP9kzbKdpgDMqWOR3bCXq4T7c8ccEtsfpeTAiapebxum/L46zwFYBQCIkC6zVCIlUsDv/+EfqKgX1xUB8MTpnR/ocL9kRx1SxScMhscT1CNVR/6NX/lV/M6b3oTJYISwUESrXhfhVIIF7HaiZVQOCMxdvIlqytjnGAEJCszQo8hMGr1uz1mUDiS6FjR0T7gEehbThTG/xAFIfEaW5dYMPksMVVSS18pstPkhAgJwnOKhq013aTxf+M4F5szQs1TRaPz0afj/5cIUZzZqqJTYbSaUYJ8AquhYsKtKEGiZm8vKGytAbRa7K0ylBErDF7WsBjAoBd+VBSRZdf1cmoGdYUSWh9H3Hegga8MB26N4qLWusoZcUOyEnVmKNRANBXXQFcDQsTZSOzP/di36ybQURwIqsuHsO0ZPl4BDw8qRUKC9XcPzI8UPECc+OzdNC0VAn0JJAn9mqkcMnqYEuXlF0t9XQGYCAGRSUPzPav8NZjYmh63RbLBrqvTXDwKsSt6sChB8gHLe+rcOUGbDMj+lVI8JkDR4yh/DKPi+rUmCdYoGS4lZ+spf72FgxhurwgRhid9XACDNLlu8YMFiKjKYsXniOxzWUPHP6Zcg2FUm108AI9Aaf3uumn23YFl9WxEZFPDYiQG6/UrWxDhOyo5ULDQNgOWYicCjq+N3t69ButTVKIXdsQKSEgV3DbVq3QEABh6wm4ruc6KdUKgIk4albPSHmXQcjmLE41gAA+qs0KeTkgYpYXAAAX2mQhG9mL6TsaCswsaVEbDNq2Mg+KwEs6e8v4m7D2UdOI0eLxZjq+ik7MEDahQMYJkoVzABR3s6PouATF+r7c+WydhcKdL+i2ihrtDDAMDitSn2g2NTYLvyGvY7ZNiWENXKaPc62Dy+iVf/zGukOdj+wR5qjZp0bWIsqXFooADyDYCAq9b3vDX9SHovAQCyVFQVpeDNpcheasTnAQbJ40+eVwoGJPWbpGU41Wqr2dxkACsOWygggAlJCepm4lBRgOFoKKr0H/3YR/Fbv/2bGjSx/nw0cNQ7NUJUPiYAwGtk0Cv3lc7NQwGMLwKYOtik3uqCXIWgziFAZp7vsgBFkXHLah59WqSTbob1VgMba+to1Ot4wdd8rThmLAHgPxp/BurmLBPtYjnAzs4OuqQ+MavLbLA4FcDb3vY2XLp0WVgYVhfJcxF4kXr/KMTW1qb81C4BJbQPLuGOO56Ivf02trd3JAhvHwxw8sRZPO1pz8TTn/5sBEEZxQKRZjXC/GlK4QoAMBBMuwD4AEBi2KWlmDOcRFclmzERCrm0fgJpgVQcp9ARz8M5PEGxNMFffOAd+IPf/20U2LaOvWsJABD5ntOfXVmn6VyXVlolZaRo8odBxQS7u3vYvrqHoFTF5uYmNtZrKAVEd3soFFW5n9amP5wirLRQax7Hlz3/hTh28hYgqGAYz0Ssq1SmE0In0AEAJirEtokOAAijEIN+T2p12c6PAMBGvYGPv/d9+J0ffxWafMbM9Fh5GOn7AgDMUJpM0CADoMzmXhPtm0znjJ0AJAMUod0dyHynmirXjrRxWgAAZGepImqiBcA6WMSoRUWc3GxivV4G2GaRm4RD2W3zT5gzTshLavRmRQziCXqDGP0RwRGuf2MAeDV2DrAx5/haM7i+wT4KAEAb041HmFZr6FeqwgA4P4oFABgHgQYRXi20BahHX81Wu+fQd48BoIAT195Y6PN5ACCfPZq3Ga3aoK4VQPEdOA0MrObPAUSJM6oZWwUXPeVm69UjA8T9QPVGlMGlPzVDojbJ2Dd2LCuVMEdYMqceQJ3PHFAkyvYrf9+y5yPrdMnLHx87Nu2pANgBRZAIpmazl8sc6vypVo3/KgCA2eSDAzo+2mnlu7/ve/GFX/LF6DPzwzZKrqWdt3snlyD7a8BguyhK/+UgxMmt42jv7aIaRLIv/8wrfwLvf/d7MB4OMer1pM68Ua3h8uXL0hmgELPMKnf/Xqb+UPDuBxvKb0pq0q2FnzxbRxWzgDSBAMxZk3NoDbkEpu4DSjNXmr0QXyXo9SnhxgCgAB6AQVt+MnBnlp77AoNJ/j9LDNfXWpLFjihQmdDzla7PgJMq+lbzntQu08dxtbAW0CdZfReYS7BNuzEeKYjiiWjJ/ThGgCj4uyy2HMOy7C57zhpqy1rK2vCECBmU8LuShXf7p3DlnO4Ss38IyxJIiN0yVpEXydGfSNaXlADoA1Qwg6JufacRYABOup54j6kI3eFFJgxNjz1gcz1lVkqtomT4WP/P/YElYQpJkDE3QyUsCABAJopK+6j4n+guCK7htThMOQiZWXgttjr/2VXQwY2t79xu62VfDQCfjIfJ3DebmPri6sfOe9l1sUuGb9Pzn7XnN/cYBWAYD5IMqm9njQXm74e+/TW/l37qMvudP78fj8hMcAr6xjDIAgE6/yR77srmfCCX52Xpk19DL7ChE93j75ZEVOfKBbEqgCGBYywBqGa57f405tBgmnuaxFFJ8Owz5UhW0X1fLKiBC9481TJcV17g1p3YGQIIhQCdSREjsiQTAV63jzqdg6tXdxJ9hMlENSW0uxCPAW2p7LoE8BKsmEgAtkIRFFEUZkTSScATXJTYQFv5ynNx46MsA/X1tQuFwrLZLgF6swQ/5ZkcAQA4vMtKnwHZf8l4IwAQUhS4OMNwGuOffN6z8dLvfLnQ/gcU/2P5MuMdaT0eOHaDDwpduyVY5V9d+xE/s98ofOR9b55ZMM4HYUGWvWcOtm/I5jlSWePjI9pKodZMF2lcGlQbE4ATiE4MERxrCSdzSVoDEv0dy7wicl+pVfCOd/wp3vPed+PqzlWstZoYugySXXfATZxBDIhuUujOowddAwPgHwoAUKuUccu5c1hfX8dXfOmXIR7FKIdl7ZPsjI71s19bW8dgOMT9Dz4gIAB3zHFhLK3h+Hzf9ra3CwAQReUk48ZxZcA/GPbFKTlx4riUcEiXgDIdkh42Nlpottaws7OP++9/CEGpgltufhSGgwm+5VtfijCoolRiuz8G0qoaGo8mGI4GjgGQBwD49BT91zYuaoiNKj1mDdeUARGV5h0AUAyFacDziEKxAABKUXvzm38Pf/NXH8B0MhDAYEYqve46HsLrsjK5eiUNQlRYcDLWoISGlIZ1+8oOms11AUVazSqowT+ecJxcbbNQ7Cm8WEe1sYWTZx6FL3v+16EYNtAbsOVdCSOwjZm2c2EJgJNoEmEbaWODmcz7/b09oTkGUqcbi4M+vngRP/myl2HNraeEfkkmjLSImaFIAKBaRlUcJLap4r3TYdYiiWmpjIO29nDnOuQ/rVGlE2XuTbqecy6JqxaYKJV1GkvW//TxdZzcaGE87KAsbbxcFskh2XoM3RSJ4LKmczyZoTsYodsfYiR1jUb9d4wI9x3r+aoZK8uYHd1oXg8AYAyAQbWWAQDIALhRAMAcEnWUlAGiwKtOTwKjbPH5SAUAXA+fjBOp+4Pan4CtRh1t0s8SpUj/RLK9XLPKdmDplWZCCHyY40CxTHHOZG6mWVDSq5c5sJZByzqn/nxRWviilwGotr9Z8M89hsAc5U2WAQCrZuaNBgh0MLnHlWtVcdSe8KTPwY++4sfQHQ4V2HU1o/MCcTqu/dEAzWZTqPLD/gBrjSZGvT6mBASDCFG9gT/6jTfhjW94A7oHbdQrVbEPjVodvXYH0bRAFr8+gzk3awzpw0UCzgLQdglDRDNHDOISdX5Xy24ZdAn7LIB2QKBl9DWA1gIjafUngeBUgkBqvohIHGn4ZaXh818tLOJkq4JgpuWJSZDuaud1j3DBpNQbqV3kWCntWoOCpDTFRLB4LMdu0uebhCXJXLVrLYiddTFURlRRM/Lcx1OKd9oBgJdGgdShKMFrEKdCgnpum68UkLVOF1KGKe0Adc0w+xVLNwNBvZNSCLORh3uAu88lLIGJgL6kgptNz60sLW1KAMCUPWDnsNrkJPh3bdY0KCDLhmw5BYYJAFgJgDBGqRFSYhBHEUCWuGlG3H/uVKW39a2zI6lHWDxpVy1a7+86Iotf1xogLLMH+b+pyroDwjwQ1K4mH3zb+/415QHO/J0s+7tkTplw8r6Ufn4VNKJBo4hhzrn2eSOa2btlnk9RHA/kp/m6lkW2oFpYZS5Az1O9xZfIqcDrOdKEQ4quOBaDrqzkM8K6NPZOklBSEIGfU9/R8U/EhqTH4XxlgsbAy+y1q+6Zxl9mIFJBU1m/xQCDQoQxWa9uFhpTTkXuyFzSAJ7+qwkiWqzEj1CImolS+n+MDQbS+jwW0I3lDmQj8ApMRFEEFJ3WgXTkKLGNZGJx1IdxDAL+zpKHFDxJV4uV3quvo0lIs1nKcLQ9PilAyk4JIRmRgcbSCgpsR2j3+4gaNXRHA8yiAC/5pm/Ec77oCzTRWWKbeJZrjBFGJWGVdzpdBNLFZ/VcXbTCr3V9X4Np+Yx8tHDXe/6TAAB8CYXeZTf4AOg8LUMAM8Y+UyKQllVkBygbSAhyE4XoDxgIVnDs2HHUG00J3CV4F4nNmTws1vw3mw386q/9Ms5fOI+9/V1sbKxLPSI3ORWUKyKqlBOEWzoIJAqd+px9Y6X7O52ElO1gY8F7pxN6rQyAVQ6dP2Zm+JbRyLiBWi2/1aPzHJKZDgKcOXUCvU4XL37xi3H6xEnXwx3SjoV1iepYa6ArNMVyWWplqPZ//0MPoNqqoj/syWfe9a534/z5iy7YmEkwyPHTeVEQyisz9gx46UANhm0EpSHOnDkpNZqXLl5Bp9NHGFRQq7ZQrTYQRjX882//l+gddFFrHUPcHyIez1BrrmPnymXU61Xt/+sCBdL9aBxItSe9i/OAz5EUKasb5rwRh48MLLY1HFJLoIJed4hyuSrX3e3sizBfAQO85tWvwsHeFdSrAQa9DtYademNLHPGOUM2M7JsIK0Vbbe7qNUaZMVLwLu/f4AH7n8QzWZLArQzZ06L+vBw1EWtyusGBiOKtzANQQemgHJtA5X6Fl74Dd+EUtRCEDXQG8WYRXTSGbCLvKCjy7osBxFmntSVYYjTOKbTBSkH2JhM8Yp//m0I2m3MxmRDsB5UpQTB0hne2zRWiiSNHoNxUWNk1o4bYwmzoIJOf4h+X+uitAyAyrFqgBNKqqNeiwm3+jxBy9VB5fFIhmP7P2oBbLXq2GDXCJfhEjDC2ZkEhSdFdDITFJpiXNxsRqyTE30eZVBYn2W3PeRitUXAxNFsp2Wwl5UA0HmmzE+bCHtrDZemwCf3D9CjenEYCo13fujj/EvPLq6+Klfv7DkZGvTOZCO1DKM5ILZ5Ljvuqg3KP0a66aYlX8u+z/GjA5rP4PjBgKH+yTX6qQ7lALjx8xQmPco315rdv2UueKyklnFx7C6nzKtom5Nh1yPB0RIDzH3Aygk0e6J2l9TKaq0KdtVQe5TWRvoO+OpnvvwTq54f9waOEWv9Awr6jcf4vT/4fYi0F0VGXaBq68fOJs+doqEu9yKZZaGqu/ZS0goTGA+GQv3/5Mc+jp/+qVfjLz7wAZw5fZoeISaDGOthnUVeYqdZksfj8ppYFzsYDoQ9ZvWdQiWVIFnzTAz8q6VI7JmsIWbuJxMwKGbQLpTuyUiFrsT4jl1Lu5lS7EukmMau5l5F85gJbtRraNbrqDHIr5ZVHI6CwVKP7mrkGTwxqcAyMbaNci8fbEho5I7Cb0wDTcjTbhfF+bb2oYefZBJyznEx3RNxAIGy5rOT2dxSc4H9NcS/sfZ5xDIzAcf0mnxXVn/P2kix3+40BICkdMSzN+n39bd0aaRXY9fB8rtgNnQiYCnMoQ6/f9zs76nDrSyCw/YzgUcEGidQTZYamWHFoCz/zz2CujjF8RDNWhkVlq7NyBzSkgttBagME5/+b3RfGyl9lte3SpMw8Dq/f31n9b4lZZw3FL8k7X6v51pEXI/zPwkAP7MDofOPAJQTofNuwq7EMv/5+xP3wtm6ueGfy/DPnx7pN+i72QRKVp8Xc/hry78Gvk97G7Ibl1Dg/Vda0pC+697zYhgG3jFLazOsOvuu/fS1U1TXIHMmCf0sC28WQ5k3wlogK5vJL+qsubbE2kWBXaSKaA9YmjMT0IDAPYEEbd2pLD6pJp0y+DbmgXY3EEZtUX0rlqsp+OHiMPc7bQjbRjK20DjOe1Isy+J7vb6wtkaMUSplXN7fw/qpE3hg+xJ+8dd/FUG9jLFoXuk/Cnz7zwxTv8Ts8CpYtf9ez7p5JH2n8OH3/tEsUYp0AbNkzany6jLoR7ngLEMgrdc+PIDpDLRAjoE+HToGgZVqDfVmQ4AHOhWs12itNV1bjDFe+apXilHn+xTVoYiPAQA8Fx0hUz69HgDAHLlHGgBgzr+JhmlmPsLJY8cE+f+Gr/t6bG1uSi03AQ396RTxmUSX7ghlRJWqLN6d3V1cvnoFl3YuihAH7/tP/uStuHjhMioVCv2lzjMzBwYAUAyQZRsU/iMAUK3McOLEpjA2Ll++goP9jgTj9VoLlXId40kBz3zmc3DnU5+BsLKG9t4BmuvHJZtEgKXVogaECYUotU+CPhH2K6jhkNYt6nxLj+SkIwBrkGgkYpSjOoYDAlZaA9zvtdFslnHvpz6K3/2dX8N41EW1XMKoxyC9IvNGWCkZB8mvCXYOkGR4yFiYClrIczz00HlBD3meEydPYHNzTWrmh6M+KkxJFPR3CoRRZKcQROj0p9g4dhMe/bin4pnP+hJ0+1NE9Sb6s6GWukjgTjV9o5fROfMBAEX6pe8rOwEUS1gbj/GGf/2DuPzRj4lQV3EiUogoCV9L+yNLp4SwiArrUgNm6+hkqzCfGPmAYmEjAQCkpI1CgJGWZUhA6AJcR2JLKKi6bYgOrHZk4Pn4fyLKBKzXK1ij6AprUMk48LJ3SdabW7e0BdRaRFHhZX24ifyLOA5Bc0OOcwhesm1en+NxFACA8z4u4B8tAOADnGbDfVtu2U3bA5LsoMvEMhuaOECZAGZpXmzJlpIFQbgvaDtEr4OAozeKDjEzjM6r8dkUdg+LAGy7DzKJVgE4xmCz4xMAoL4KO6zQDXo4AQBeC50urts+A+5yGT/zutdh49gWKvUahtR78QI8f+DFTLAGM+HjqFMsjrEIZM1Qo55OVMb+hUtiT/7jb/8OfvE//AecOHYMhdEMncsHaFXqqFSrkuilqKmO/VT+n1RLUceXsi2nIO/qzQkAVBCIvoAoibsg30qKQjpuo74AlxQaZcBndG/aMwb2G5vrSseXMkIqwyuLIJC2e0C7vS/vEQCQco9E1E4arorzzUxSMr8di0AETt3vSZlCQiTWT0sPnCI1+Be1gctm/ue4l57jPyd4d2YtDeT9cECvasL1MQde8EKUXGiRTndlrlhbxrxtVZubBsipVGI6VtyLtMQi1cLzrzbNlNp+od91e6uMnCvRyDwB/YyywAgAFNHu9h0AwLZxquoubf8mQzQqoZRtSCmWAABM6qiQoStwTDO2SYbXruEfLgAgOk5SUnl9LwWDUpDqWo9iujkJAJagRUe/IpmBy7aKJRdF+yTzJ9eezqZYuqIOn0Btnvpd8/FfYwEsAFgMQVAFAO8qs9/LAq/ZlSxJE/HnUvuTrBNLsiTlOCl7xYugkrFL30t9JYHXxJlKM/Siq5GsQTKqfADOQAYVXZXRzXU1sNJszdoXUYpqUkpqJXvG/LMuBsICmCiTQPQNCBLEbi9HAVfabYzpwwu4wBJA9fNV3JXvuxIKYwpIJxWnVzIrYJ1dSJiU63ZRqtdEmHlYKuDYubP4vh/+16QHCQDAFtkUALTgnz9Fm2ZqWjPzJ9pnBQBgLfks42dZIf7/UhXS3JhlKUdpptC2y/wQS+Agoq7sV6zUTgapzVZLMiysTRyMBiI612g2RMDula98BdY21kT8iTV5FPaxbC6vmyUAyf04alGyOOYwAOg8KvVPqSgGAJggx7KMflqrlt7Z3zcDwAL9PADA8zBbu7W+jjMnT+L5X/EVqNfqohpM50e6uWuyQzdy9skMyyhXa9J6ZzwcodPv4MOfuAvxZCR1Qf/lrW/DlSvbWgLgKDgcjxQAICW5JEKAtRoVNPtYa4VSAsDjb29fxd7uvpyn0WgJE4AhKbsCvOyl34lud4SNY2cxGlCYKJIyhI2NtYROyfKABHFkZpgURSfUp+InqgGQBu1KLSdYQ7BB0Ubd1MbjAeq1EG95y+/hrr/9C0QBBZeA8XAg9ZzxcCROPNu4+PPTKGBmJMfjKVrNdezvtxFFFbQPuvjUp+5DFFZk93j0Y25FEBRkDrK1IOfkZDpCPBkiiEoKApQr2G8PUG8dR615Al/9tS/BrFBBtbUBapXyEXEjYiatKAZJg2vap5j3LNLSTi/CAQDsYtAcx/jTX/4lvOsP/xAb9SYm/QGqpRAlGk9pL0h6sNJfjQEgonwTos5SZ4NZUEaXLZYGA1mDJmZFZzmxB+YUJwUKLmEnZQraTUIJ+xPpykAgoF4OpPSAWTsh8SeOhq5GpcUVhL6qgI/r42uJG6O0iTaC24QztcW6VS6yLUdxZo4CAPAck1IRHQJirTVcnMwSBgA1AOiErAogj3ItyaaceEPpRv7pZADMK/Hyr3dpDajYCL9U5Oh3mlAWHVUx+8WzyJUAACAASURBVE3nsLmxUJuatuJMbWwBo4HWuBqt0f9p7y+6Kh5H6dGLHVZjxdm+YIKD0mmG2W2XQ3+4GAAcKV4L2/1dubqNequJb/m2b8MXPu95EpRTZ0SH0eaTt1e54M8ypH6O19YrW/8Nuj3cdtttONi+ilazie1Ll/CDP/C/4ZN/9wmcWT+NgpRGqX0mIERhXg4rW8ayJaoKs2lLNvqfKpBXQogS4k4PUYH92ynKR7LTTPREKI7Hn2dObKESFFErB1LGRDAgkow+he4g2ijaQk9FH4Wmz2uQWviJ2D4teXKutdvXpJSAGXwBmtMA3hgAzgKbJXYus1See/NFleznlTf4o7x4VWgdcf77FnTPC+LTgNzdT8aBv5b1577vqn7nfzNdh/NiNN2jtN7ZfyVW2VGek78d8r8Y/Oj+kNg/B6wodO0BAL0++kMyAAwAIAOgiPJsiEaZnZ9UlFJKAMgbkDptDW78bLCByQkDIMeauNYRtJV1Pd+70e/I/slM6nVSmFN45ugBu3/NmkFfBCDMO6b1cXM+wLySjGsYFD3z4QzusruRv7npamDnYvxhFTKhKRAv5F+oN5YFAtKbNK2Tw/ufnjvLQM7acK6dAEMB4WQ1y3qzI+lnGcBreYSTR5W3rW0nAwQFzBK/V4Q3tS7eh0CT9enYHjwq2cXM/KcIjuuSZZ0XGL8NCUC763a6AKoDpgKiQbUuEIoJHGrXIy0/4LbPkgT6l/Tx+wNlqoraPwVdJwXs7w9QKtfRJ2hAQdxiERf29/CCb3wxvvpF34BRsYAxRctd5ysFPZ0M9X8DACAlANZn2c+gJNMoy4k+tDwtU+jXUWSzRLrR6Cu7NPl/UTlEt9eVR0LqNjM+DPYo3rSxuYmwHGL/YFeyLX/zob/Gm9/yR9oVoNcRBgAz3QYA8AwUATRn4ChtAOcBADyOMQAeCQAAgzJzbKW7gWtNSOG/ZqWKO5/8FDz7Wf9EhIv6FGqiEnFAoT6KvglfVvvmirATOyQw6ALi6RhXdi/h/gfvExrpe9/7XgEAiNTxvqU2VFqUkSqvjHbah1arKe0AJ5MhTp5YQ71ekXolsgoY1LPuiPT4YpHXzWxZE6dPncMXfMHzUK+to1iKMI5naLfbqDdqbmqokRC6EbuLWDbYzZyERirL11o/6UKejMeIoiorrlzdMGvLpghKU7z+9T+N9v5l1CslEVxiDTyp8gkAMGEA4eGnfrYZBYxGYzQba+h2+xgNx9jba+PypW0pCag3qzhzbkvb/o15vkBaPo2pc4ExQjIOKNLDdpcMj2chTpy+DY97wp14whOfhklQxjAIZQMn3TaYFeWnqWaTnskKLFHydm0QNTs3E8CgHsd44N1/hl/6d/8Wx9c2ELd7aIVlac1HKi0d4SAg8OMAgKCAgKJYdNAF7CphUoowpMoya64JDLC1GgUDqexPZ3ni6veFOutQcwcECELsdBroZNN557EJApSDIqrlQCi5ktnLAAA63nTwqIGTutUOIXePQwE5BwD4XmTi8Hz6AQARLY1CUOprVG8IAHDPQVtKAKgB4CrQF7ot1wIIKm82E4bpmvg0lgDkr28R4j0vu873tM2Y59C4/cKOs6yESnYE3yPLHkn+T0tTtFsE9wZhJKRVzq4/UgpWGWhl9yU20GMmZH+fCm19mf8sKspe5wHbWxQYJxipAcfDAQBIKOqUnpkpOeh2hAH3pKc8GT/yYz+GmEwJFwAl1OdkLDSQzXQwSPxdBbVoaxjwc8T3r17F2uYmeru76LY7OH7TOXzyrz+EV/7wj2P3yg567bZkYeu1smS0xsOesH9qbFNHF4+2ly1PZxMJ4KlSTzbTWrWOShgKbZ+lWWvNOpq1CurVSGxI72BP6jwJ3vKnEFNN5E8AS4owpKCiBX36TJwonHNBpfTAdQaS+cnyrClBnHQOG90+zdU5192ZmlQz8sZsjzns5mRn1pD7n3mZST8kkRB5xjaG2QziYWM0P5CxEofFAJhvi1ym1Lso7dzC/eswAyJZ1n56dw4AQMZYev0+fVkzkCxzYN1/u9dHbzhBkaKFswJYWkwBwFphJMKzBJUogKiApGpDaqlJCm8pYGFhr96bArj/MF+LAJhruRs/eL2W79nYMaGQz2Anvv6hCZxdM8ncXxFjLLouSTlk5t+1P8vDsOjRGSF+idBcuMNbdvPhEB5BqfbZl3dVh1h16WdLsxjhpEevN9UAyPtJGX/WZ1uo/RcAwwCRBIxM1yH3FQED3HVYCYHsiUxCki3qFrvGWwpEyD2xtbtosLGEwHUxYFJPhH611JMtwjMlVFbO4LoGUYRQuhNIK27HQ3VdgKbFCINpiGlQQX86w95wiPZkgp1BH1/zkhfj9O23YViYIS6yVMV1m3GAqcz7/wYAKADAgfWpnvawV9MfUsq0ZWk4/+Y5Q/M2Gc6bUlAQDQBm+5mx4CQySmOr1UJrvcUQTwQcfuM3fx2XLl8QOmGv1xUAgJOP7dzM0aMauipHK09cAmdbFEsYAOqMpvdjAMAyo/iZYACok00apW7y1tqKPynYxJZNX/pFX4THPOYxkhVhn2bJ4obsMc+2RyqyVgooWMXAzmubwixNJcDdn/w4Lly4iLe//e24cOFCohzLFo1C30wAAM34NZo10WNg+5ebzhxHEFIfoCStNq5cuSIZqbXWumbkZyXRA9jd6eB5z3s+7rjjaewOK8qgvV5fPqvtlbS9nvT8FcVzE4LT+ZQ+Q9eP3mWc+Jj5/Ak2lIoqmCa1oGEBve4efu5nfwqUSiqzvT3ZJE54ZhJrez8RCFkCAMymrD8qgb1ELly4hN0d1iSrONvZc6dQXyui3+9I94EqQQi21otHorLPEvx4OpDWJCMyTQICBo/CrFDF87/y6zANaxiFzGiUEPCYBAIcA4DPmgAAa3StxZc8fxpr15i2xjaY99+Dn/yB70cjKGPWG6LFjgss/+D3+NwY9EcUwCqJIF/ADZutDYUqUcKYavazAoZsQcPrZhlNFKpiqtMASOiwDgAQ5FxmI1Vwta5MAAACxxS1IgugpDWadVKDXd2tOddmI7h+qAGgIlHmxGtLHatnlXV8aPe0DfLGnPCjMABEOKscCQAwrNVxYTzFp9od9MvVf1QAwCJbvyiA97Pw9jz9nxYUHw0AyFvZ1MmR8fccRAvwFRAlNsP5ZcCRFwi6Q/oMBrvm9Nq1fdsyBoCqGOtxrZuKscW4D7Gm8OEFAKZSc08Aj8H/II4RVsr4j//37yUKz6qC7bfyLcgaS4NcXx/HOUr2SAgAsxc0GUXTGbZOnABGMS6efwinTp4Bwhr+9t3vwR/9wR/gr/7ig9jbvgSGhOvVMtaqEUbtfdTDEhpkBJVDrDdq2Gw10aTobwHYXGsKhZdrURT7JYs7wdSBBdQBkAwxM8VO+MlyU8LgYLtD11eb7bV4T1KuJoARf6qt0nmTgkFSDlAKMZqRwu8DAHbjHijsTc90KrrwxetwMs9XWEZvTjJsrh45RaLMuurUzAb96XSl814EAYBsK7f0OrIB/OFV5oCehQyYzAxxX0/HRQMwdvfJgoDZ8ywOytIASn2b1J+Sp6gMgAQAGCgDIKS+hLYvqwQFNIMxqsFM2aACNDtRRXnmLnhxe9WnCwC4Xgr7Mt/yaH9jYLa8hnn5cRy4dbSTHfoUgRvxJzIUdv95u99dqUn+AM6qXreIgSQQCACIBsbRgv/5UNicAcitO/3EYX9DCjD49jw3xb7hTup2p+RkDJSpnLQQAMhcw+G1TPCsNOknGiYadKf3wvOpxpXXzc0U++1jXvAvd2jX6kSI/S4RmgRwI+ESOjHb8Lr4kX+xDgracrGIXl/b9DL+KElnFRV3V8HjAiYj2uwUlDNfX++FGgTUgVM2MxPDTFJZucGYLULLdbTjKWImB+p1bN50E25+/ONx6x13YJ+sIWoVUExR7osX7yW0eA75w6ISrjyL/ToXyiP4a4WPf/CPZwwUlQ7pUBaP/r3KgKQboipX+9l/c5QWHYOBFynYZck4Bu7hTt0EYWAxRbPVxKkzJ7G7u4PX/MyrtW8wgxuhjmkLPdYpJ46m2/yTiWQKnLyIBQAAnQjLcNn1WwnAMhDkMwUAWN2/ASvWm35zbV0yKC/4778aG+tr0pt4zNZyzOJSGCOOHQBQQhBVEEZVof8L5Zp5NGZiwgIO2vu4ePEi3vSmN+G+++4Tarx2bVCVWR8AmM5iof+TBcC/3XLuNPgeW2K12we4fOWSOKTr6xsYUwG/FGH7yh5OnDhDvge+7VtfjuGIdelVF6yTvkkFfzIbmImOBQBQISGi/7aJJD3uZF6IsXG1fnT8plSjJogwpmhihLA0w333fgK/89u/gqDIuRJLFoqibaTPM8tOB77APtELAYAiwqCM0YiORRF33/0p7O91UK83JRt526POIaiO0B90EJYqKIdVxANSUAlISHECCqUJwkqI7b0dbB4/hXJ1DShW8Xlf8KU4c+vj0CtWZBNg3b4CAFoOIPfn7BPrl9gNIIFqOafHE1RGA2z29vETP/D9GO61EY1noCQXW3NRAJBUXPpmonpKAEAYAFOUxjEC156NAACz+Jwr/UFf5gvZNgQAZE2wZtbqYW1DIpjhHDZhNvCY0oNaWwKS9k96Lmt0G7Wql6/VrJyZYulyIH2ouQV4wRuDANc/Vqi6cwEA36ocbfPP26GjAgAUlyEA0CtXcD6e4L5uD8NqXQCAf+glAIeD4uwo0QaY3Tn8M+3zm/gTyYagzyQLAOSfk+4ZLkSb64Wp/U3nBrN6FvBRJ4SlRPkUvm+z59lvnwVA27ZMBJAgoQ+I+8wGEb90begeLgYAgx5j4dWaTfSGQ3T6PfzcL7wetz/mMYlDZgyq5N6J/yWV0Q4gkJIAN9Zu2RFU5p7SqjUF2NwlE6DZEhtBAV7aRS1fmmE86OPq+QfxyQ9/CPd85EPYefB+PP6Wm1Cl4F48wLTfRTAZo1Iqyuen8UBtpKNkch+2bgBSv01b5FrOEhSwrL51AuCEIeib7N0u+aDzTvUGpNDI9Ey8tq/WppUhdCYD5Tndhx1zzyGU9pfMgqlDOe+VhAtLog7/HF7Yn9g8v/I+n1CVcSsIgXaBi+VlEhd9Yu6l595MTHA2ANIa8FwGz41FessKMiT2wX6RoCn7N637V3ugxybDgMy5Etq9eQAAsB5NBADg/qMMAOoCaXZSbJeU+Ogek5ZbpGUXN8oAePiCfx1IZQseOaxdMk8W/GnJ2+oX+PM//zx9yn/+b/qcmTC53us3BmK6hlb7Afm1Om+N246UeirzfQ0ZeStT8z+SCfi92S/rKL1GA0DmAwB6FdrZya4o+5xFe2OcZQAlH3WrTlsSGvSQ4Xu5NoDaZcv2L2vpNyXCxlSdaxN5aP0m4IbGjdZuXUqV5XJVQDBlBOg9SDcvERRU7R5pMyp6Cto2UOI2l7yl/y9jQGZtGAmAwOshmCDAfRAC1apk/4fsKBWEWDt9Brc84YkYFko4v7OL+sYmJk58VhNXqqGl80AZx5/VAMADd/3ZjPW/zHRYhiNVm16FgKQOvbkT+uzdVuZRR9L1kTr0dDbG01gEjPgdojucMESdSK4kVYTRA4XiPvWpe/Cf3/rHEviX2Lu4VNAMp9A4vEUlwJHfsiO/ADNXIt/NAwB0KDgeHJdlGgifCQCAV2vBuC1SXhsXwLGNTZzZPI5veMELJUgnI0Lq4MgaCEPJ6pJZwYVEACAqV1EIQqHPcWAJALBWnRlz0vHf+MY34q677tKaUgIAM+2XSUo7le15qPFkiEolwtpaCxQEvO2WmzAc9iXL3O12cOnyRQEANjc3MRyyh3GIg4MuylEDjcYmbr/9cfjCL/xS7O12sEbausw7ZpuV6kwROP4Tw+FVB4oD61A8MWNJ5p71nUUR6WNpAwGAeq2K2WSID37wPXj3O9+KwoxCdGPJOLGfNQEAtkpkwMvs/HwAQDemorRYKWF/r40HHjiPfo/t8mrY2NjEiVObKFb6GIy6KAd1lApl9NojuZ5qhQyMAcazAUpRAf14gAo7CSBCa/0ETp+9DZ/7nC/BpLqJaSFSAGDGDL1Sb8Vp4dQmfYnOtdyvc46YlYvHKA/7uCWc4ud+7Edx30c+Ltn/cDSVDB1ptVIPW5i4tifaBSB0AEAoUqyqYo2A6uExur2e9A2ncx9ELvDhuDvhLNnwCBy4RyGJeo65+7v0m5bgXXuDMytTKRPcYW1v2ifXB+IUjHIv18NG1LAdyJMAtxlHJO/wrN745/kxRwUAStWKaAB0wkgAgAf6A4xqDQEA/qF3AUiG3qdR2+PwGFF5YFftvAMAMjTftEWfuDuHKLb+s+Je4DuA3t9ccKDlTmnXD10CzqGZ0qGg87I4A2nlUv6+5M+FVRoAPissP1b8f6k1fhhLAHhuBuYsmRuyq0kYot3r4sue/xV42Xd8B8oV6rBIfl1tioB6ZklSsFFgdaFJOjDA/WSgzHW8c/UqWo0mapUq9vd2RWeGQDHPRXsbMBPfPkBn+zIGO9uYdQ4QDvu4fM8nUI6HmLb3Mbi6jWmvg4hB2pTaPX3U6qF0UuD+RcfP5hlrQEUTiB0FJlOxSwoKO3vhKKXUZRGz4YJg2l5+jA4mQQDTA6IRMqDA5oLMPGqizKWB+yFsmn1jqZu5085KzzMtyXuLAozslw7DAGrp05TcvBCP10ENAs1u+a/0epdbRl1/Kcjg7szEATOHzAb/tgzpf2WDfbnoQ+/pkk3Dezs0r19f6T6ggboCACYCeJB0ASBgriUA1QDYrExRJsAv5R5qK2RNuqSQBCbJnNbj+ucysH3pQ1zyx/T6r/cI1/89uRtxha5v/0t99usDEHjWibTB87/vBfrJ5j0HGNDwH0XOvxtCUXJzbYWmQx4AWPT8UrDN35PcHPYYkBKgSAA7jx8wv0Vsert8fosARC0HTEf2MNAjIqSyRjwGpfcoFAxIvVsfwJcnUihgSF/btTIt0n+z77s9gv652kudp9YamscSkWqeO9DAnPZVtdwUVKAuDWM7Kd1jy2Snzyai7yVtc80uNRwP6erDf9JGkPGdlg5Qj8wEBZMyAmNDF4DhoItGq4mYHaPCMrbO3YxScw1jdgsphQIv2wwxzQotI1MAgGyitIvF4bW4LAF8/Sv3kfPNwuVPvGfW7XZdsKtK/HyQrMHmz6R1V+aa00VhYmE+ircYAEiNvR5uhqgSiQYAz1Vh4AZI+yBO22q9it29XVzZvoy//du/Rr/fQ9/1o9cu5lT8lc7Z7mgpmCiUP8+BTbafQ7YqCwDYbRoD4DMFAPjIXX56JACAQwS5KBmkH9/cwqPOnMPXv+CFODjYF2V+TnfN3JcEACBqRkPB+v+wUkOBAoCOXq/0WK2jHE/H+K3f+k38+Z//OdqdA1mELAGgqjOdM5ZqFNlzk4FsNRIhwEo5wK23nMGAmZ0okHrdCxcviZbD5tamlnYUSuh0SBMKEIY1hEENX/WVX4utzZMISqEAOFqaqaJwbE0n1EJrBSdAhM43IocFL/CXAFlQxEjURaXrAXtU16sY9Nt421v/H3z4w3+J2WQgjAD2qh/0ujJfmvUmOp2OMAD8/Usp5xxFghIUOSGg0MJ99z2Avb0D0Rgg0+DWW29DtRGgEPYxGvdRCRvAtITOQR/lsIJmo47RqI9Obw/xdIjjp45je3cXlVoLG5snMCuE+KIv/1o0jt+OcaEs4n8iApjJQLFFigIAsfxX0VGis7wOOtiPaZbxK6/+KXzoPR/AcT7f7gCF0UjqcZUjQRCHGgABysy8kaIvwBkzh6RwBtKlgCU2nW4XMbtLsBVgOdRxFy9Tac6SS2H232XShEXCUhOnSSHKyzwnu4eIEre25eL3RJhS6LwaMFnhhZ7CCXC6umP3TkLdnZ9gs4V8vc6Pbo5J/RvbGSY1onqP3JxF2LFaxcFshoMgxIPxGA/2h5hQdFFaV2pv7UWvwwFw/pP56zcdANvwnQaAaDpYW0Z1mBN9hCVDsGoD40ZsLwuQ/GsWB9rWn9DuXcsgNzcYnKUUQwv40wtaBQAoAj/nWTrnUZMBOmdsz0hHUFlC9v15Y5233/7eJHuCqxNetiXzOzYOeTZAsqPNbQO4qjZbd6VlMznz/DJ7lzqHIVWP+wNsHtvCQxcvYG1zQxgApOP88q/9CraOH9clzPt0mfBET2VKiVYFX7kWZJXL9HM5eVdHTQYAWVWSYWV70ZBA61gE16giHbFVZq+H7fMPYefCQxgz+B8NEY4GaBF0HA4w3LmKg0sXEB/sCwBA9f1pzBZO3KfjxGmk/2G0VelSQPzR0VGlDtSJVCmln+3eVOuGrDjeg1D/k9aurpONPRuP/irPlDNnMpJQc47rl5txOvjGLNT/mUNOyhzI/JLDCvo2l7U8Knv2rD1JlfjzdkYccOlkk/+L52ctvcZFAJwB7P51HR4jCdGFDeb/zf0u+5jbzDJBWQo+GYCRrF9b4YkAWQoAZLoAJCUAwFYVqBQ18JcSEgtSXCCS+K8yDhYMqMCuPMIb2D5k9V5n/bqu/Bt7MYgRLZ8VR1p8Hs6t6wv+eeVCwZf5Z3tIVuQva68Pz5EbBwAOM3BWjcU8BkAGpPO2GvNU5g2RMI/FTmZr+H0sQ4Psw6OfvJMwYOb4AGZgkuTm4edE5ua4WE5KIJId0gcBXItBK/FW+2iZ9iJmpRCsVTUdOPHR3JymjWUMkAHuPP+U7JwBE6jsLuaShhrHFIQRTDusfr0rwXKxiWmzSfktE7mJjVJfQHglVqLPhJMAA/q+7r8KFJPpMxkNRCB+t9ND2GjhCXc+DZcPOijVmgirdQzGZIEpw5TDzfWi3SP0feqLLFvDq/ynG1vBD/+3C+0H3y8AANuaUfCMARtbqWniT0W4mIlnVpd19wwyGYjzgY+lPVya2RNzstQgZicxHyUnSq/XQ61elaz+zt4OTp89jb2DPaFoX7h0AQ8++CAeeOB++ZzV9yVHWuHArTKykuFxG7sxB8yhsNKIzDboC0o5JzwRG3R/85G2ZTWw6T1knQnfiPBaIgrFUf2dC6tYwmg4lPE/d/oMvvjznotzZ85KQM7OCPFoKPX/HFcBAAjoSLY/QliuCABgVTCk3fN4fP7NVg3bVy/jX/zLl+PW227BpUuXUK83pIUH2QbaAzsW1g3byjUaVRzbauLk8abQEMuVGra3CdbsICqz3CBK+kEzOGewX63UEI/YvqeGpz7l6fjcZ30+Dh54CN2DjlzXyVNnMRjPUAor2N7dQ2NtHQedntD49LlzfimNR4lGDI4CETDc2NgQgxCP+mhQiKowxS+8/nXY373slFqleVCiBq3+WzpfrTe1BjMSsgIz/Uc3+a/+6m9EFHFvbxf1ehWPf8JjMZkNgeJQtBBIZdN/JUG0TcufIoABhaoCCMhCGkVzjSDAFiqN4/iSr3wJhpMyYt53MUSxFApwwrnXWmuh3++qaKu0BJxiRJ0EGtVCgPJsguaggwsf+hB+8VU/ibPVOsrDIdicTJkyVG7UCs1aKUCNiCwd/ckIKE5BvQyl4CvIwjZ8g1Es6z2MypLhIxCYuLG2VpwxVQJg1pHxSZxWOlCvlqUNoWRoKEwoCt6u84aUAWhgmwRX1peWhjrpMfz3byxVA4buSwEB6yyYWZJ6MdmyZLOICLawj22tjv0owieHA1yOJ4ipRi29cvNtgK7lOp1Og8xrDTJ1/ikBQmrco7I8AwI+GXukkRrCUiTAgB+YamCrY2oq9nmNF/2baqvY3PeDez9basfzf8pdLng+Ph0+G5TnIx2Hvsseko6b3r/eU5aC6AMBzoF3GfhFo76oi0E6Xoe/6V//ov0s/b71WXbXI9RH08HRzIl+Nn1G6di6EhsHcsi51MAlLwOxxe1x88QizxLtzJB6HwXV7ChCFJJnJWDrxBZOnjmFH//pV2P38kVsnKBY6UgzNHxuQRHTeIrSJBK7JWruSfAv5FJx3IQlNqIoLDucqPo+A3/OHdoZCp3GFx/C+QcewN7OVWASi40pUE9kNBLKf7VYQLUATHo97F66hL3LVzCLY9TZlnTURXGqWabkJbZBgwqZ8x6j0CaKPCNa9LEyA1KgKKtBlJl/eR9agIXFFH45btI2y11d7hhkP6nPe9hB5zsER6VG1t1Pwk50tlR1DY5mMw4DAFB7dejr3ieXxXfqrc8/uZc5XHR1AlZLidicNaQGYiGD0sZL7L6/9t0laVjLOVkS+8tWtdSLaXf6aLTWMYzH0mnmWL2Ewnggd8E9RUSLyYQpUvxWy0Pslf5mO9pRQJzlz2ZV+LwMAJY1fQMAAq9M6cxLwIRUtdI9EV8LxIH7XumuPDWPDWYtweeNgj4jpw49d5gc2ON12TLbp+u1KHvXMhDCB3DzYykA0pz1l91Lli0uDThtDfhC04l9T0pIfPukte4E4MigJMX80J7hxp3rX/BVs+1erMHvT4JIvr9gEWo3NOcbqK5J+m9G8CWkppfGYAzs/UBfj5nqmiU+hu97uUA7/9ztivL7pB/b8Du+KKDvM/hjKeM7B4h0xdyOXuBl6hMRQcf4ch2j1Fb7ZVhFDMkOI3O2UsOJMzdh89RZTIMI/Xgi5UNpm0xnUVzZipX+qI1ZvIpvdH0ezbI/fJ8qdM+/b0bhNGmv0B9iNKIjrrRKzTCpM0BDQGeRrY+YFbastG1++Ylx1FsiDs9AX1THC1NMmJlktjkoSvB//uJ5Eaa7fPmyBKEMhhVSYpKDgcvyPs6rrkMAgFzJAs/DLHteQdpfJG5pqRHzagvtfDYeRwIA3JcUMbRlqz+TCe9Em7jZ8lmdPXMGlbCMb3zRi7HRWpNgm4rWqvyuiJkI4gVkANBBjBBGWQCgRACgEIrqf6UaoD/s4DWvfTXuufeTSumhgZ9yI400mBAmwEwE3lrNKk6caOHYFlkHrLuvY/vqPq5s7yKqVLWffJk6BCMMBn2ZP9VyDfGQ3XoRbgAAIABJREFUmcwiHnXbY3Hnk56CU60N3POJu7F1/CQqjTU0WpvoUQOAi5g/i4Gj8Bkt3MEX4qAQxyPVntHSRGj3mJIJMJN699f++9eg19tPAAARAJHxVRhTqOwiRmKZQB3xGT1oESoMSUJC+6CPj3/ibtTqNbTbezh2fAO33X5OuiDMMBIhMAn65Z9SKo3WRhCG7Ag652y3OCvOUG/Wsba+hnJtE8993j9FY/0s2l2WClCjgdl4DcyYdWM2XXQvZlMBAAYMSBmoEgDADBuzGPufuBs/+29+GKeCEBQGjGZjodVyDfFFbYFGIUCNvbMJAExjjEsT/fvUBZwU9BtP0BuO5CefeaVaE/ptFgBIMzg8tpaKHfasdVtVqlWtEkkLL1Hvli4MqhcgG4aAD2kbN1s/tpksY+CsWtur/s61xvYwdGSjsQbfcYljy1/Zo3eGyoR00xmGtRp2oxB3Dwa4TM2JUgVT6cF9I/bH0VU9wEOCX699pwGx0s/XByoloUvGSMkxaFIARTZmF/xbvTwDKfs9PY6WF1lw6jt+9ruK5GXLunwbx+DGBxDyn6UDs+hF+yLU7lz2XMcgFRxKLeHhI2l8ttjJI2icf/mbOvezeX83++3vD3PvwythSD/rmCUunrcNK+tMpM/Tn/Oyl3iZEgK9tsRM+8QYF6VpEVUii1yExZkA6CzlmczGqLVqIqD78u98Oe54ypMwIYNIUiAqmsfPFqYllKYhilLHrd1itFmfZku575P9xVIvjvNkzJZ+1PuQGSZ1/aOrF9HfvYqrV7fR73VlvYsYKLUVGLzT/s2mqJYCVMMA08EQe9tXceXiRQz2dnCsEiKcEVBI2SXzxtkfu8zzkzrTlJXi/663tFjgSWbOighuVQA37xgWEOu+4jpEzAmy5O8OIPDXTT4AW7h+vHKNVbbu7+Pv+bGQ/XOuWNrRz5YtX9ASlHRFGyOwgG5vINnWTncg/gX7irPNbKtMlGWoyREyRCgWZow00ohX0OMPl08c/drlma34+LI2qvyqseeu7azpp62EYRGW41tGC0TtPS2Bo6+S7WLij9lyEVeO+WENFv9e6Een4HYKLiQBsROpW3T/RkH310ey/o2plANSfPuwfP0qg1EgCD+Id8E739MyZCcq6mrdZZ6JkSuJn2oMiAQEUKddbCp9YAN6siAuJEBFuao/F7xs/swLRGmn++NYgAg/hvE/a2sh/3cBIsWKpxn6o8zBjB3mEaT8U1/+OexYy+ePYzQ6BEueQwJYKSBg2gK+j24fkQ5UQQV73T6OnTiNm269XZ4H3y+EZQzjCQiSyLi7HS39KZkvR///LAYA2g++R0w4HUQCAN0uQQAiqIG2iyNCV3KCcEEJY7b5Ym9FBiY+Mu85p0eZSMlniN6EAUbxUBwXBkc7+zuoNaq46yN34fL2ZQn+9/f3JShl7TZRf2aIKHr36QQAhFaYe2URZc1UfDoAADttQv/3BNiGgwEe95jHIiqF+NZv+mapr+Z1iWK2oO46oZk5pIDGMgCAGWsRFQwZa8/wng+8G6/92X+P06dPo9vri/q91OHQWIhgFinwM6yv1XHq1Do21iNRaK5UGgIAXN3ZTwAAqsmznIMAAJ9dJapi2I/RaQ+wsXYMt569Gc99xjNxzyc+iZNnzqJab6G+tolCqYxSuYqd/bZoF0hPUJLZheKnzrXU+YlIYCDXt7+3g2ajhqA0w3jYFyDgda/9acymVLbX7H8GAEg2b6dBmtgABQBmzPzPWL8e4d5PPYgr21cV0Bj1cOtt53Di5KZQ/BmOq7KoAQAu++88GSnHoM4A2QmTkTjiLG2pN+oIK+t48tO+BE+845m4utdBwM2A4XopkE4Ydp/Mvkm21gEAY1L3i3ScpzgRFFC4uo2f/K7vQWMwxBrbbE0ZBMSJMV0GAEj2z9Fsx5Mp+qMYI+mQEKJcqSoLyLlkltH3l4TGpcsBgGo5lPILtgkkrZ79vsnWMADAGAD+cR8uAGBE0UsX4BAAqE6LAgAMqlVcDUr4xHCAbWbcw5r0seU4Xz+ZM6Vvpuh5tgTAFG/1Eeg4a2tOqqUTgVFF91QYTzdV+3+rzUuRfN1UTbiHYK5t3hk2l3MqDADwn002AKNGhgXsh2v+CVYufLFWmwBuBoFPaX7Z4HtOCkFqB5fmv4Qptcg54X3QNvnPz3cExUnyAojDDg7PresnC6L42jj6NwMddSy8XCRVjl0GOwFCLLBLSvC0nM3q3PUYbHrKtqFF2Q8JDgShCj5RV4egYRgFeMpTn4wf+MHvF50WBv3U9xiOhpLZJgAcgiJMVO/UEhjta+8yO7RZ8QjVakXW64jld4WZ9FyPRwP09nZw+d67MRn2pIRQNHlcpxJp/Tkeo1YuizggO49UwxBlJhJ6A+zt7mCwv4/2lQsouSyePSf/GawC0NkC2F6JA+45o6u6UCSaAgsm6TzHOz3h4pWf4MzCVFC2TH4NmdaJCH15TnwexFi0frSm9egMgsULcfFfLAA5lH1N2GDLzV/++xn/iQAsfUtJEGbHx/6Pvijn5f5+W1r9juIpAilZm2CtWUM14uZFSLyg7Z85fz022bJ7dqtydRS/6CBHAD/m+ZD+4URlfRWKcB3nt/EjSzdjcXI+O3W3LEu8dK7PDfAYBzhtjgXXyP3D31cSQEycmxJ6Ew1gF72obeLbA/9YXLva/yL7ff8+yGJc9GLmfRqlGXzf/ohd8MAoBSw0sE/2ASZ72CXKfdDfHyyZJ0lEdwGynyQlba74qzCvDWB6xXbMPMjJTwiJnQCoN37z1qlvH/3feV1khPkrLz8H/BJANWPe3uUSPIsAAB5rFQDA83t36zFiUgDAP2/CMBX2RQmzchV73QFuuf3ROHfL7dg56EhnqlprHd0B9zkF+C3wN2jbOld81jMAdj71jpnU3RXZvmyCbm+I4YA1eXzQKvJEI8XscrVWRa/flRpvOnZJu73rDf7dvkgjYQBArVFDp99Bb9jF333076QkYGfnqtD/GeiFbN1DmuOUVHRmLm6EgnvYNGggrQwAH+SwT+YBAH/r8p3seZ/Pn+1w2HQ4I5EsQBMrZHa2FGBrawtPedKT8cWf/1yhvPGatX5Hzb0aTc2uLgMAyEoXtdziBFGlhJ2Dq/ie7/tusAVjp9tDsRDKuIvxYg2oaztEAODs2S2stUiTVwDg6s4BdnYPBACgCCH/DYZ9YYxIa8KAytF97O60EQVVnNjYwjOe8hSUmblutLC2eVyo7Sdvvg3dzkAofxT5snogVXRWuqcBACQJMFvd73VQDouolEvSf/r+e+/Gb//mryFkgCxKySl44DBPl/k3YRNjgjgAYErghGyTEHd96O+kPSGB2lJphsc9/lGo1iIMR10Ukr6iBgCIO59sSpwTpOITAGA5AAGAcrUsaymImjh98x34wud9DTqDGKWwiuFY2RoMxhn0S6Z8OpFyGykBYLBH4KMUIJzNcCwsojUa4qe+5/sxfPBBbFG0axJjRtDD0Y/DQgGNYloCwKB1mmEAqHnkOdmBYSSsg5KUAdjdWAWlteezuSxmIonBchuxiBRNpR0ge3qz/7cG//wKA1j98jwAwIz+KqdkmYO36m/zGAAGADDYIgBQIwAwAwaVCi4XgLtHQ1wl0yOqC73sxgAAfbaJ4+BKipT+rHOI1H+uz3FMEEhtk5YExJiyvs0VSptjladMql0oinMsCrrWItUNDoEe/5UfbwJR9ix4jmymtoB4yBKCtOQg74As11BhBEMqg5eTcjV+dhz5fgIyHXYUDexc9KzzGSQ/0OKBGdzm7993OPPOUz7IJFCu15oFPzSp41Og9R7ts85KI5ZKJi1xIqMtobI7EFdam+k302yyFzCyhIdZKgY+BACYQWH3D2pT0PehgN8rXvGjOHfuLMYTigXWRKxVgiUCCIWS0NPVYXV1luoxedfKUpVYWFYs5aFwIgHXq5cuoL1zRbUyjAUntStTaQcqHVcomkcgPR6jwLlIe+g0QWiXKny847EAngQRyEbjP5nfU+rTZOdn5lkxw0YBYed/GD32qACCn5lbNH9W2h+PYp1xjt2Ulu8nY+M5zw4YkC4CSwCAZRlMWTYs0crGzqvM3jX93QC8jN/jBQHCJllyRH/9pSCnsb8ocqulJ1ajm3++LB2MRzHuv+8BlMlgZGLKdQyiOHSlwv1DW3VyHic1/85W+fZn3nXOxa+POkJHAACWzV+eht13Pm0AQAHCDE2FbrKZYhFfY2lePgPu3b+Nnx/c+r+Xy1n7mR8686Hz60j8STo31bIICS6z3/76yP8e0wB6X593nkXHJgAwCQgAiHVNPqaJCd12mMRKatYdq07o/yzJnRURUblJhGjdRZgIuTsaGR6W1TZ741/PNCmxnH+Vy+yP/s066bhdwivf4DvLSzgUABBznwOG8vve/KszSc3sudN9bvVCYrml3Yd/TusL5eOmidabe3NcLKFfLKHcWMO5W29Dc20T+52etNWOqnWMhAmkz0W1VkwFRBqMumf8WV4CsP3JtwsAoJmiggQ6gz4345E4nxxrUZQfKgDQ7XWkNpibtWWR/AnkP/JsBmfFZBA/j/VgMwTlAB/+6F24sn0FV65ekfZyPD+dVRp/Qf2lBzQBgHwV8upJt+wTvGYaLQMA8g5sHgBQf3W+AVu2eeukzL4MNcxsgq5+kFRBZvqp/r65sQGyAL71m78Fp4+fFMRbFzuXCK9fSzQYGDOoWwUAqMFjAErPbIb/88d+BDs7O4KykwHA49gi4udm0xgb6w3cdNOxBABgCcDOblsAAOoBSM/PgJS9tphSOmoUbOoc9AQAoGL+ZrOFjUYVT73jDqxvHEOhFIlI3tmbb8f2zgHK1QZGY1b707FlEK2GSsXpnIgHhWiYXYoIDPVQr3KOTPAn/++b8f998H2iV0CcOCG2Osc8iVsTDQgddebVVACQcyvAoD/Fh/72I1JKMZmOsb7ewKMefYswIYajngAM8nKKrYq/pAAAnwW7VjBDFwvaPRXhywpbLQY11Nduwpc9/4WotjYxK5bRHZKaX3G9T1kjPJbMGvUDuJmQ40EAYEpHaDZFqzjFiWIRv/HvXoOPvfvdOEEHfTQQ5X/pg8xNDAXUiyU0CMoUWAMcYxKQHUIVewI7TlxwBgUAYtUqYOsVM8CKvLqMtS9UKDecjkFm7jIAEg2CmQT/DB4oGEaBQF4bjyldADwNANvgzVlc6YDfwHJfBABoNYACANWJKsUSALiImTAAdkkxcwAAx/L6GQAOfHKlKLwVpe4z0Nef1OcgC8v+3w+2afpMsMdqXulwSnDnqM8Ea/2g1QBOLW+iiu7I6b1MZR2p1of+E6faHScf/OvzARq1pnNCUoHCRcHC4UdFyi8ZAAwgk+0/87FMgiAlGyafUVbK4pdPwc0H7/yWMSCSs3vBmJ/BmOcA0+6Lvof3Sh1UMQRJAGulR3Ics2O0XUx/SpbCDYALpmU3JN2ea9T9Lc2S6mcZPEkG1a1AAUUlAFd7F3ChTSd44Qu+Bv/TP/sf0eu2pYVrr9vR63LBpxo+50wmfB89B5eCBv96PB6XVP+93V053swxAsWhlw4DylaS7DTd6skEZWqPUMjJiWpK20AKT7FMzesjbUBVKkiltl1Gch6VW0ySD6ykTBT7jjFAFs2QtLvM/E+sYhBYoOBn+MXv8Q4neha5rDTHi49rPGLXmMPaSWb/llHIee6YoPz1ZpCPYDstgLXxz/9cOT7e88l/lx1lAtdG0uVDdY9x+wvnCQUu+50uPvjnH8RsPBXBX054sl4qtTKedOfniNCtMJ7cuUzY9NCcOULAfoQhya53XeYLXz4AcuhDFMpdAnAd5Vpcvif7UY8sJQDuvOy1U3EvssTI1/HK+bIC8HjBYT5QXPX884Czv69T4LhL/2YJAyAD4OQ+x2Gfz0BMh8PvApMfT1k3LoNuQX/G1riMv/898RtdJxApv9BGZc6EZnksScC/QIiTh9f8/+IJlNc4yOxhJL+MlX1qr7y/lF9z9jl7X8ANwy7mgAD2ublzINtAda6NXhYDiQaTG09XlZuMo2xJrm0gfxMb6ZIi5nvExRIOJlM86omfg9b6plD+Sf033RCLf3SNWPCvIoByZjn/ZzkAsHffO2fMOCm1hqJgM2nf1uv2BQTQJ6J1gxQNo8NEB9MMg1Fy5GNuAvmT7igOPB0G1iPTcPeHPRSjIj7wwQ9IHfR9D9wn1HZzWBnOGdIriNChXrJHMZuLP3M9AIAtdP/+VwX/OsGzr3kAgNB12a4tjqV9HRHDY1tbctsv+/aXoRJGaf0bKXVjMhcUACBgovT5xRoAIIWJdJrJAIXSFIUQeN3PvRYf+9jHpHxgOiFlWGk0AtQWqP4cSwlAFgBoSPC/u9eRdoOcK6SZtjv7skNqxqmEbnsgJQAltsOr1zGLu3j6nXfiCU+8QwR+zp67HUFUk+A7LNcxjAkKqRiQ1Kc6hgYz4iKQ5Rgh62sN9DsHqJIBMB7g13/5F7Fz9ZKo/2ujGlfZKgzrnMF1GTw1ORS1IWk+BAoRLpzfxv33PeQAgBjnbj6Dkyc3Zbzi8QBRpk+qZ4pNWZtIsQg1TUUPgZxNAQAqFRSDKmalFp7+zOfi8XfcifEsRH9cwKwYSqaDL1Jw6VRzDYwZHHIOkHrONTudoooxjhUK+Mu3/DHe8sY34mQQoDDsCUNBS0IUACADoBEGCgAgxjSYaisW+tdkWYiToCwgCiwxGyj6EclQ2UblnFt732J/j/WQzG1m+0j1p5J+qSAgjWQQXQ9tzWoywEgziD4AcGMrefW3VwEAVLiukiGDIvqVCi5gKgDAQSkUACBm7bWwS64/BSeQndStKm2fDhu1Owi+ilPrWmIKNCVAbRrg87tCcXQZxnygTxsk1GwyCMYqIuiLLWqaV8uH7J9pB9j/zwugUpteZKyZzJG8syA2Y2kNNhEMagDY+dNnJudIgBHfUnq/Ww3ykuH3HcB5WQ7tYjNHRs0FZRaAzs2QWGs5b6rpM6BfmbZmSt7zBJwUCChKBw7aNgsI9e4srKT2jrqXPggg/e0JVNP/ZHmRdN9wOiZsp+eYQ9TaYFnUqZPH8ZOveoV0cGFHEAbdobRZUkFA53VldyQL3HgssQXUCxmje3Ag9H3uM9SaoY0xH0CdaJdRkn1adXp0i9Z6Uf4/j8eAmGOrLX9TZkl2fi4I/BMvFii7Eo+8Y7vIIc5bhVUAwFIHNgdMZPwe/s0JWRogYGsquTYZl8Ma/qstl36CX2e50vVbn9Vn8p+Hf/3z1vq8o/kinvlghAFUaWKtKHVfMd0Y/o2OOv2b8WCIt//Jf8Gg00U1qkjZAwOfUhTgcXc+EbNAV4cAl2wx6daZ+QrJeNsM/3saMLNEyxgYyxgA3H8IEFzv5cw7f15QMQGQvLr2ZK0U2QaY/oT6gGJn5gAA+bXkf4ZlRstePovW32cEMOT5WMa7BADwjz03mM3Vz+fX6/L9pyDzKLlvJ7Lqj4U9n3wALOwJArheCZKtSf+abf+RZ5xz+FXmcpkI6fyRTdYeAQSvjee8Z7gMoPFBj0X2UtjBOQAo9TNc540caO77IasAGHKKZR64C5Dv2pbktg0V6+YcdUw1p5M0or9aqeAJT71T/OXdg7awANizvNPti4h50sbQdSVhwkCPogwAEQlcMv+OEr+utqKP3E8UDh54twyNPjRmKrWuR5zQ0RiDwVD7fBeLQley4N9qS+dNumsBAPhZOmEU/ysG/DnG+UsX8PG7Py4AwD333iNiaDyP1EVTli0ItYUZa5VFxOl6TejhB2POsjEA8gi8b2AkJHJdfOY536se+1EAgIDBNylHrOeXew+kF/PnPv3peNYznyVjQS0Enp9AitTpJ8qfRulcDADMJuy1GaHXP0AQMbs8xs+89qdxzz33aAZ4qnRkqWUnTTXgoo9FBPDs2WNYa5I5QsE6ZQDs7rUFANCWTQUMhj0BJLRZAynDUwz6MQpT6jlQGGqG48c28exnfz7qjTW0WsdQLJVRb2xgMithNGaRBzNlqnVFQIOshkTNWii4zAwUhPpfCQvY276I3/i1XxImQDHJ/s8HADTQcNlLl7kvFCOUiqS/R/jIhz+BToe1/poVfsITH4NqLcB40peuCCzHSF9uE3Vv8Ducn+rgTqTMhZZOAYAySkEF41kFWydvwZd/1QswnJQwC+uIpSUd7wsYs4e2ZNUcZYnCcwQAuBKmE1QKEzTGMUb3PoDX/psfwnFurL02ms0a4ngohpUkWQIA9TBEWJhkAIBpTG9KgxFm/ceTWQIACACUtKHJAQDeXevqS1kPyWYigmAFuQeOUrUcgXoATEzyDrVds5YC+Eh3HkhctY6u9+9HAQDKMVsxlkQD4MJ0IgDAvgMA2JGB3SZuxP6wflD6nDtav9od97ynpHAyg6+bnwT/bJ1pDtuMGWaCdNoGzTL3frBvmfy8AKAeoyjlXma75v0kgLDYATSxy2wGwj/OMgdAAKACXQBlAGSCChGitcxo4h5kHjXHjm1ErzsFWtAMvQXU4sDlW8fOyzx7VyGdPbxA0IJ9s8G+CJME+V62TUSOQu5t1uVEVfb1cxLSS4Ao5QHMmLsuKDyf6DyQt0VwUTLzKhSqokwO9JxNQJp0qTDFT/3bV2FjvSW2mq1ULftPm5qIL6kn4M7reiULC4EKgBP0Om1h48XDoVwLAYA8xTefjbbOFeORltTx/snc4z2ydIH6Qj6AbsGbjZNqoczPcPF9lr/lHdTEoXddBJbZh1Wew1IH0MvsZYKTVBo7ndPe/E4CaXYZiZSJ4QfX/vpZWkMuLItP78unEPsBnN3v8gBLuzjkX6kP5faMxOF3WTrXqktadk2nqIcR3v7Hf4Lu7j5qEVvmsnJohkmpgFvueBxKtYp2KpopqCR12g44M5G9ZHeawwK4kRKKvA+Xv9fl9o9A4WER0mt5ovN8SP/7sr8mIL3nqTgGQFCjlo0DGXMJPH8dLbom+kDLXowTbD7n5zj92fFQ9RsWvRb53xa8GpDg22DfR182/jz/dEQfMb1/f+3xmEkA78RZFcvUCSv+XUQAU1/yfu5W5q2P9Pv0LSwEnj8CSQmwfw77KK8pdvpTC4LYlQHsEv2AeVeUjfcUALB5YmPnJ4WXAqhkQIkPkFYBSqbfAwCk1ILsMT4jVxqpZc0Avdtjt9+O9ZOnBEoZDGOUa3WJYclkrVTYxUrtj+qlWDJQ7YyAhp/tAMD+/QQAVA1dJ7XDYd1D2NnZTUTBWBNOVWc6hcw8GTqcn2TXAgDwGAzwe4OusADK1Qjv/+D7cdA5QLvTxv0P3i/t12hIWI9GZ7cSVWSx9Xk9dapMr9rGj25SrxUAkABpSQ3fqgVo9iIxIjkDQgCAKKOg5YUi6tWaZFBe+u0vRUihNqr7uyw0A21ObAYF4hw5+v8yBsB4NEW1RnX7HVRqIeLZCD/yo/8Hdnd3hXZfKrIDgNYes55UmjBMYzQbFQEAWg2qkMeIBAA4wN5+VwAAceoY6RWmUr4xGpJGSsQViIczdouSTPDmekXEpZ75zGfhGc94Dra393D8+BlUKk2Mp0XEosLOFnhU0ScYYJoADvVnlrZSRrezj2pURFSc4t67P4o3/+HvChuAFNWEAaCy/5l4QTKAQrc2GjKd8QilEgOvMj7w/r8UQUxp51QC7vzvniTK/5PpQGjsLElJrb43D50Vs/p/PhvqaAgAUFYAgEBHKWxgPIvwP/yzb8FwGiBqbGEw5j2TdaNt4vTahO+tlDXOCRr/yQS1sICo38OJ/1oq8UMvfTmO0ai197G+XhfhL86bkFTtUiQMgDwAMBkxaFCWB583Wy6xBECUZQk2eABAUgIwdzmlRDbb0AXhJntlNJB64Fq1jFqZ4IpmegLTlXgEAwARu6KUghQAGA1wwKxtUJXyFApiLqPwrbI8QZFsqqlr85fS7qVFp8v4J3Vs3KwIhMnnY8nCsjWrMkT0u/xnWXxD7/3Ak9eTZvmZoWXdj8s754JdBWfdvpCjWut9uSDd3aR/Ht8JWDQGUnhEhovHQLDPGuiROnCHQQARtWcTvCNyoA87I9rdRpko6T//epc6cKJjpcJ7NnR6DoozaSDtf/9wAKW2TPcIp2+SupNyGQQEGGjTpkdk8LC/snPaiNvF0srS7dykFLuWqVOqQ09j6mxJGdQP/9AP4tGPvhXDYQ+Vsmr6BFEkIKuoWRuEl9DXZ7JmpZXoZIL2/h52r+7IXKtVKzLnpQwwF5wLHkOWlrOnBGvpK0iAJvOU1EudNyxxECBXAKD545/OhzRD6TuhBsD6895+N8d06RpcUn9sa2XZ9/393b8Hc2LFgbUx0ughWaP8fIUq4Y7V5gNgRp1eBgCIUzvVLiafzpfvzx16TkfM3s57FgLAevuxUv9dn24CTxLgxDi5voE/+89vxf6VbURMg4iexBRxYYYTj70d0VoD1XpN2CwJM9BpCxjDRbxaL7BI5tUNjN3/z96bQEmWntWBN94eSy6VtXVXdVX1qm5tLaklhIQkJCEQiGEQlhAIxBwLYxskDIhtGGN7MIs9nOEcPAd7PDNmPUaAJWBYPD5jwJZsJCSE0EZLLbVaS3d19VJZWZkZkbG/eO/N3O/7//f+iIyMzMos0d2mU6qT2ZkR8bZ/+b773e/egzAAFsV/dq4c9hRmj79Xoi+rw5wcm+BfUG+ohPGcRNBd/+eNL/m7LB17XwEBvHl7gTBb4SEQBsjeAADj/b33D7YAVCJ27vp+EICK4yEk23LO/ueOeTt27VWWBQot7ey6+nnnMXUNZrNg/3vmadvzntfo7MmzY0n2P7LHFpz/vPE39bs9nrs9n9n9X552eU6lXdEu5oh9/8IWJu5dEtMatp/Zg6wCElcDBZgJijOn0Wo9E3wWAse1Gp755S9Bz4id036c+w2LWIxdGdNKDGTmflX9fxoAKNe/nUsf0GXXbsCGdqGTQnxSAAAgAElEQVTPmElkJmJw9HInAsPfM/jkzaXACCmAR/vSnnUqo3f7XVEwJgDA5PGLD31BJrg7CDnYpaubD1oYCQyU9Z+ggTOWfO7v3A3WolW2lcG+n9dmabP2ve71TU3ukrS2m6roHmu/AGJqU3VoSFLXMb3/ovSfZVhdXsFSs4Xv+e7vxnAwFACg+qqqtPo7UwviQhFG0pvvsS3AqL5L9THV/nxW9nd62wIA/JOf+McycagBEPjqQy5UYG7KAau6BaKwhvPnT+PEmtoADoYUnYrw+GWq5dflvbKw1XIBE2IKCcJTG8AJv7Nqzyc5wPG1FWk3eevf/i60t3s4e+ZmrKyekHaCpLGCrPAwTHP0RxMRZCPFR9A7EdgLRJGaKvNFNkIr9vFb7/xVbDz+MOohFbLJGlGasQT6FuQqg2beg1RApm63J0rDacqWhTo2Ntq4/zNfEACAQeuJk2u47fbz6OxsoLUUS/LF6JtVWgIJo9FQAlpWdXzayWUpknqCvKBo27is4mtAz9dEqHkxCq+OV732G3DD+TswRox+WkPcWEa701UatG1RoIWf6VmSZa2WI4k8hP0BzgcRfub7fgDh9hYCqnxjoqr7bAEgAOCFWI4jxD79a1OMCs7nAn4uWuKSiGi7CFWZiaCmGI7H4gQgAbswmlmt3237UoUAVZJmUkoJeCVJYF8yRb0CD80kFjCJiYWI4M1JPMsF6hoCzGtdh6QHTZwJgFCk/2ugCKDVAGALQAM+huMJ0qUWNgIfn+n3Sg0AOiaEBsy41mOXG6QRtBK3hbIVixRpTfQpwMn5RxCNbCz27KsegIqtsQIjG9xsf+ScyvWuAEJ8mBX8tZVXq+ti10eu8W5VxP5sz1+AqZkAZioRmlNVKpMB0/rAMWXBZGWKWxcD425AIEx0TjRQFbDKJpHs+zsgADD/GU0HXwe5j+W1Sw8qaxjlaC2r9+X5ORTK8rrNy0sLRdOCUIIHjlK0ZQEIS8EIRhIMlzUmDBA3zPyUHkld3bjeqHPIBHESoLWU4DWveRW+9c1vRJaPUNB2D7QaLUSHhH1f0k5n5jchDanwmx79ES2C+32k7CcWJ0EjNise8Lmsn1XFXn/muYmWiARtGjMQaO73B7pm0+Y0ieX+ESyx98uOHXfMVWNtGiSQxJkONkGgGkX1uogFUzmc/20VyG3QaoEBN0ZgBZbvt0UNam7MahzZOcH32TYauUbfF0cFWctNsMnPkfjIsD147ETmsOoKkf3AL8uG2G95c+ON2fErNPlsMQDA87Qggg3GLduK1z0LMMyO/70AQDkvXXj2APAMyOM4PEwnDwpc0XJ1WgfcAAAcg3R6olCnF+DS5z6Hxx+8iO3L61hrLWPc7WFIR52zp3HhrjvQ6/dFV2cwGiKI2ELnYTgelRV2s91P89SugybAfgyA/faFwyb/1YqzeFXT56T2aqV4nRm7dFPQeEJZR/NAgMXnr+vNYQtw4mDBCvwRbsIR3qoxpIAjB3+KUtgyAQ+/a1X5YGcxexQx8aHF88EPP/04SsbWYT9gv9G5399n3W7mv94FbN2fpwBAq8XlxJf8NHGi0+4xiU2pUddsLWO73cHNd96F+g2nkRoHG5vvKL+0uidWU8Q+Lzte+dTE9eZvcgvAzqUPFlMIb4nwKL2dD2AwHEpyxKSAwRd/x5hFe/iORkJjYCM9k4GH8WSMze2ruPe+e0UL4JHHHpFeynkAgFTqU1Y4NPm3AexeAIC7+biDcFbLgNfETVw0DziwFiQnVdfa4QEAN7iRczTBnwS6tLYRsSQPO9ttLC8tYanRxNd+zWtxx+23Kx14avAuBgC0Nz80vfSM2wkw1JQGixSTfIT7Pvsp/OIv/xutEjLAqIULAYDjxxL1ha4F0gLQ2elLRYloXJ/2Tx6wtb0pAAATzfGQSZ8vAABzwDAkwkdhwxO44/a78BUveQVGw0xYAIPBBEHcxKTwRQtgkKoKPgEATlwmrHxGTPLjkNHECF4+wu++653YuvIYGhTCy6hjIVLp2vJsl2uzPgi9niKC9bpoXzDZzzJPGAgPPvgILj++KZV4jsNz58/i1OlV9Afb0gZACzH2QCtNmwKaQ4EYQtLcfW64EwlKpH8/Sw1YphoWOmYZyDeQIcLtz3oBvvwVX41uGmCYB8i9SCyPCqKZTk+w/JfpnyPA4oc1hMMhbokS/Mo//1k88vGPoyVPmBsrq08AnZJatQBLERkjTFrGGNO+kO/PWENVAEDvkoqKDV0AwFCPJdlzVGN3AWQGNJziwRkAQDQY8kxUwRtJJK0Tog9A1sqTAACIMt00LABQWBHAwsNokmPcaooN4P2DvgAARdTAYJQiOiIAoD2I2n5V9VKbftZJjp2drrAwCAJIa4BoApR8Ian4ugHYbLWO41qTZh1z1gnAtgB4DgNg3vbNRMomrrNBIo8rAJuZS+54sOfh2hC656ZrsLYQuPR/BaNVF4JrEFvRtLWhYunY40gFlMHroSOo3Vd8bQAAKw0mgHPOwU1elcI+TbG1x7BuGBz/ZULlwgmOEr/ua1op1+epbQGWZcCfqVhNYID/gsjnMonBsCcAwB133Yrv/QffjTTtY3m1Je45XkCvZLaYUfNE6eRyThSW47/JBO3tLRGqY/Iv1WzjzaxK/zkiafEZG7FCTTYZI1AcUdwJ2ONv2vfqzaZYywoAkE2E+UfhVtn/HabJfuC5uyfzXkgibgAAsgQ55pls28Te3e/daiR/z9fx/XxOBLv4fuqz8PPcuMLGAq44Jn9HAEBeZ56x/N0R/ON9jULqsahzh23X0/vEQsbiAsoiir0GtIuDdF6jPWcLALhFj0U9wi5gNVsRdUEVJTbsPpFd+4M51fKzyAAwu3OV0FZtAGQA1NkyUgDt9XV8+qMfQ94bqDhrEGCHgPtyEzfdcStislJ8grUjIlQykMlCMbZIVfXf4hbObTtY+jZnrXASwf1SpXl/t9vlUY6/V/HYfrboJJWMm8pJRPcBglEy66cAgKki18IWqP2T/0UAlpw72+gOewMOc9Od91gG1YG2D+ccXS6aCsrplwUG5p3WXim6FnIOfyE2Bzn8JxzlnfsDALNr9SwAwHZWBVVM61rZq693lK08TPq1qEgNLF++EwQ4c8utwFJrCgAo2Yzmps4Cf65o8NMAAFDrPEwGgH5JkDG1mKvwFAcZk+Lt9o5JBmPJVEWZX3rwD//FoIYBy3A8FL/0+x/4DB5+9GFcubouFoCkS08DAEqFF9EsAhBO8m8H16JFZ/ZMLU3WBgYuA2Bh/43bLjFnA9wviJm7IXAxMZREBloS6DHAqXno73SlknDrhZvxXd/5ndja3MKx1WMzG+/BAQBJnrnwF5oUpJMB4kaIf/sbv4YPfugDCoAI0KP32qpGzzIAVpcjRKGPemMJDz70CEZj9rpnWFpeRnunIwDAdpsMgEQgfyb+dBYgEEAAIK5T6byNmy/cgtEgxd/9zr8v7QFRTIufJeRFQD1rDDOgz89mldqndQst2JReSZXqmEJAkyF2rl7G//vv/2/02lfRYHYmHsHapy1j2yTPslAwAGEFtez79RRpLAK0Wsfw8Y/fJ2DEYDBCnCS465m3ww8yZPkAYVxIUEwf2DCk1Q4dmcYovELaWAJR/ufCxRYKvmdiWg10uinA4yNJmkhzH0HjGN70HX8XndRHWqujPyLoEEvy51KX3Gtg9brwC4TjIW6Lm/jz3/sD/Idf+zWcIM2evek5WQA1hHmOFnxhAEQBWQQp0pqq1/sTinLpHLcAAO/RYDQWBgB1ILgIa5KnGz7HtlWu3gWQlTUW7eXi/BbtCKMmzu8cL6S+RhQio07BkxQAYABKG0DaUQ4bdQEAPpeOscm2Bi+WcR54VlX2cGug2ACZHn9NeOnAQis0VvrpyMIEvBLBYXJlwU5NYMamH5tgUiTz1Fr+2QTHjrfZqqroqAilZpo55YKobtK/e33VGspsBcS+X8aJA6LOjhWKzvo1FZp0j6mt7OqCwD3GCiTyv6cSEaqI+8ETBwCY0oKl8uomqtHcNJBQaRlMVUNIfhcGxzSoY2fa1HPzuJ64FXBVSxe4ji00poWALQlsFyAAQOJSa7mOE6ePYWm5jp/86X+CcdpDcylBZ2cbecHXLiPPVZgvoHgaWUZpivFggNFwgOGgL8wz6zRj92JScwkQ1H0KYXEMWith3ZOluszk1rQSDdMxknoDvUEfIRP/NJU1IB0PFHRwmCKzQaM7s9z7KpwH6RFV4EHshE0iL8UJnyKFe1OI+blUYSe4y9dz/nC88but0BMQsPONr3c1HVj1tyJg7jyRsWy1TeiCECsDgK+1onBaYJgvQOle76JYRgJYbnELlh6eu6uvwpfa/55X4Fi0is2CAIue0+znzCukKASo28p0EqZpDV1uaHUbsG1kOMIH3/NehFmOwdY2bjxxApvdDkZRiLWzN+LCzTeDY2xcZJgIK4m6R4GCAGV7iyEtuC42e9DjD7qa2+riQV8/9Wy/RMd282lX4b10STBgsDCp2AI00wJgcwH3+97XtxgEWAwwaTumW629tvtYAeHX9j59texeCxT63cL+bI7O/9ZYbBq9mAVkpt43A3QIm5laNwdCIOZfobVuPcz1H/09+wMA7nrp7osCDnKWGw0MjSE0npd411rS1tSZKmksgZpLtAlvd3u465nPwcqpU+hTwFzA43I1mXtZs/NUYlNbEPybzACYCwDYLcVUZ1jNZZDW2emiS5/FjGiNUQ49ioKKbEYZGo06dno7iJIQH/rwn6Pd7eDipYcwHA8k8fLYSy4JhNKP2TcrVTFDPXQD4tlNaT8wwN0MbcDMIEDFJyoGwLwNTMSTSmXK6dl9GABAFiXLABAsgD3z6rNL4b/xYIjXvfZr8bKXfgV2Oh2srKzOBDh7AwCs/M8yAAgAeFBvcAEAluv4Rz/+o9jubEkgRRV4JuusPApLgIrQpgUgjjxcuHADlluBAO5JfQkbV7fR7Y1EjIN0T4I6k8kYnU5H/WjzmiT+Xi2SVgCKUYXxRI598vgpaUd41StejRe/8KViFXjy1BkMR0T9QoyyGvpUqGd10KjgS+1UsodMK7H5CF+4/1N4/3v/GJNBRxgAyNkCoEFAlTybxUdAgUwSKKVnJhiTkubFSOIl/PmHPirVMY75ldUV3P28Z6Hb24RP1oKn1lg1Ju+0JpJOVnVR4DgWYKymAl5CyzVVIQ0My65uSb5rfh074xre8Jbvgt88iUEWIoX259ZE5ZVJZiU2ZylL3LwmfiaU/1vCOtqfvh8//w//oQAAdD/w+Lw4X7IcSzVfGAAlAODRO5wUPAJqbHHQyj8Vyfn5ZAAMRqRQ8vxUpGw+AGDDT52jFSJdUixKyjATCYISVCBn8E9HANCxYkaF/VoCy6NsYm4LwDwGAAGAJKNDgod+HOOK7+Eh5Ngg+FkEmDAB5aa1j1DcwqBaeoRN+8F4LBRm0qQVAND+aYGKyJgw/9z1TkTE9mkBsMm1HYMu3Z6f6UbfsxXw2ar/VBIgAnHTEk5u8m8BAPf6p0EIAoJMLquEn+/RFgCt+NvvVoti6nwIjimt5whf06HdtTAAJAOnBkBp3adASjm7RZjVKBbNLfMQwNgNGDCZL0Nb+ThWQjRQd/cVjhoS8DivrACkANrGxrLm5QICnLnpNBqtEP/rz/0zrB1voVZjy1ZXAKwwbMGrkY2jFn9k5DDpH/Z6SEfa4y/HdMY4/5uaKAIAhAEo8Ed1fyYU2h7oSaWbDAAZAwEZXCniOm2E+4iSWP4WRyGKCW3wKgDAjk37QOf1kJYgiknI+Rjsfm2/2znhVqFnE1jeZysaZ8equ+/bseayBtz7z2uW+210HOzY1facqtefDAAr1GlF0aZbAPYewAsBAK7/Tg/0vEngMgjsvdgvJtprMs0DAOS+zaiAT4F5M+Nm9rNpBWjjHmW36XS2WgA+tYcolpjn+PCfvh+j7TaG7TbOnjqJ7W4XaRQibDXw7Oc+Fz0y8sgkpW5OjR7uESZWpMyxFpRUwUxLe7zDLiBHKN6WMclhj833GVfjPWnkcncdb3qZO5YR5gVSwKDejPvlPufFCfzi5H+/6+IzUg2Iw97Fox1fxt0ee7d7RvO0IyQfkfO3Gix6tQd5n70vTP79/G8WADAdq/DZm3Y+Sf41glRZAIUEUmHxBOxhluo/W4GpgfW8F7yIVUL0BcRZnPzLMXeBLzaa1fmw19dsPLDfmH6q/b3WfugDBoAzC7E0HTuXQeE22eCY0HjSq812ADoEyAZ5tA4AAQDq9Ri9QU8cAP7sg+/HMB3h4Ucuig4ARYjsMUh/1Yo4Pc5peWfOwem3s5Pabt7uZrRr85EAzbEBEds1irUp3ZHBx+wC6C4Y1xMAKCsg5t5bxIoCdXwAK0tLOLa8gm/7lm8VDQDeB/YHs5JSfe0GAMTCkdV+ugXQQse0AIgwICdfoS0UtgXgH7zje8Vfl5UPVn8PAgCQBpwXPuKkifUrW0LRIfLODbjXV+VoKnKSzk4GABX2BQAQZcMRPC/HytIqWvUWIj/G3/nbfw+97hCrqycxZIJAOnzhoz/JMMwKQfy4CFDLgIOVZx8gQ1BM8Bd/9l/wyY//BZD2pd+9RtVr6YPTsEKIRhZ95G88AhIQqnEc1QUACIIG6Nj3kY/cC9+P0e8NcfrGU8IAaHfWESXssx0K/bqYWAE95WN6FOVL2J/L3jqbtJvVh0wD2bNYIdIIJEtzxPUV9CYBXvSKr8G5Z7wA2/0cUXMNfYIlgtJrpU+owuY65L0eMA5y+OMRbip8rPQG+MnvfTuSdAxiH6zrM4klANCCV7UAkAHgUQ0c8Mbs9VUAQO4nWR8GACADQOa+zwTUZQGYzU4wAbtu2O1PF+MS1S9bACgqptRi3u8kMo4AtBF7kgIAYkNFhm4QYicIsBF4eCTwcSUv0KddIwG0nOd/+AyUQn42waC3Ne3/+E9bNzXxVyaQitroulYtui5IqVXzqp/eTYbsGrE7wbXPskpE3Sr1bAV1aj2Vcaybtbuxu2uk2wLgBlxyjKKGbocihlYETgMyKzoq7BfTEmA/303G5PNMgH+4jdcGDtWGdy0bvqwovmnQKbVn7GdVzjoyH2yiUy4F+oOAhuaZaq5v+UrqcT02quYWoLObs4JArCApdbLySTa23zUCxxxPQ5w4uYKl5RjveMfb8eUvuQeDfltsQkWhP4O4S3AN5Vgc9HZE7Z/JP4UECY7yREpgR7OJko1AGz4yoYSJwd52tgmSTeBrfznXDlbZ6YASxrG0hZGuTQCAOiAUeRO8wgobOvR53h9rI+cmJWUSbm0mRT9Dqe52PtjPsy4Cs8m8/N1oD7Ayaivl7ncex3UhcMEEnZMqUkWhXss2EHFOngfvgemxdwEAAul8rwUAtAVg7/Vj0Xjk/aYI4KIaDK/BjYXceWJjHPu7qdjGrGkugDAPALDX6gJzi2Iudw3Qmp8aRzKZEoGvsiqnzCphYdFCeDTGQ/ffjwfvvx+10RgrjYaMoTyOMMwyPOs5z0bKuRBSyDYTcTECT/MYANJ7bgAAEdA8bP45J7G41nXoCMVfXXP3GDru59qXKJBf0f1F/b6o2lfcceACuYuv6fB7nwUAVMT0sF+HP/68+VOeivnYcnjM0YuQ+ItSRs75mxxWn425JAs4zV6h4MdHYADYgtZRBvDR6rf725AsBhu5R1rwSe35LAigOX1NHKkayyvY7vYRJA10h2PceNN53HzrHdgZjZGzvUoFqqbmw8Hn1eIF4FrigcOO4CfyfbX2Qx/UpdCKpLkjGNrfzMo/8+RmcxlRlKDfH2Jrc1tVgEUD4LCTUPsa+RncBi5fuYyPfvwj6PQ6UoUWiw2KdJlKvPYgesIA0D7RSjW7TKCdjUuCqTK4rGiWdrNy/27fbwEADtxZAGB2MF9vAEACDAcAKO3/CiCJY7z6K1+JV778FdISwKBMVP6nFs+9AYCaH5QAAEVfLABABoAEWlENn//C/fiZn/1ptJabAgCw+ksXACYkEsgbBoBQ9yMPN998I1aWQnR32iICePzEaVzZ2GZbFwbDkQjgdXs76PW60lfJfufJuEAY1EH3AVbfC5/K+BlOnziNJKxjsNPH67/hDbj5/K08K1HDrwV1pCAAkKPPaldNrfDkaoUpUSAoMsRejj/+D7+Pi5//NIJ8BL+Y0EBQhKok8DDBhXh/StjJcT+RAJosh8CPkE1q4mhw6eHLuHjxcfheIvf53IWbcMONJzAct+EHE2Q51bQjuR7xKfUIUtbgRz4C0hGkYMdRrT7xkiTZ9dIkA8QHJuMMYdzCJFjCyfN34ste8XXYHBSIm8fRG5DGGjoAgKUOKH+JG9AwyBFOUpwaZyIE+PM/9mNoP3wRYS1HzA0/z0sAgC4AogFAAMBXBoCfegIASAsAP1ZcBqjHkUnVTnQ/RGhTEw65DDPHZJG299ah/rt9afoSCgGasWlsyhj810MfMePwJzEAEFEQMk7Q9jys+zVcTmIBADoCzgSoZWQwHH79o8uDu3bJR9HeTpJ9VhgVuLIDuArCFXvhGizJiAns3ACP77H9vnaTcTc0/swEZ9HXQhsm2TYqCqmbBNjPtGCqC07YNZlbzmSkLgASMJlWCM4TfQ17wwn2Vr2r0/eKPfgysw+5h3IwTyPY17LhawLDpbg6vr6/Sv4rsEafoTvUpdWGbUTmWVO4TPcA2uGahEgev1p0Wp0O3XfMXCQAJbaadozQMjYVpg3dWVCkWG7FOH16Fd/8xv8eb37z38JOZxNLS4nYc/LqRUaCNn+9Hex0tjESZ4lJ2bozdXN5LuZ8dNGrqv4izmvYAARHrcAcgWDq+xAIIABQb9RFA4CJc5Fyja4EyNzkcV5SOQtA6b6kYD3HGun7/M5Ee5ZNYJ9tOYasdzzXyIDOCNPv59xxfex1jDpgEa2o2DJg2m74ehnvbJkLAjkHMnq4dxPckzYDAwBYsIJiiAsz+AUjW/Bz0dHY+0VW48AFCl09Azu/5yX3/FQpDsxU8V0AZt6x3c+a/Xx7puVnGhFAJoGi62NiIGFCSpWHTjciZoFRp4O/fP/7EGbUrtFnThu77nCIczdfQHN1WYUFOcloUUl2hBNPCdBkQl3eO2WAHd5FdLZWdphFyNQwDvNWDV/2eKf7ubKlGLDMtszq2zh21A7WfS57MTj2PsnDAVi6zrGocVgEwF7Z4W6fHFVA5uprHlVc75S5Y86lMv6iYLAFAOa9Zt7vqs87qHzgous7GoL1pQYAFj8Z3X/NzqhMMNOua+oD4vyVtJawSYHuRgtZLcDtdz4L9dYydgYj1JK6FPX0/5Ztpw9s3qgsfyeBqcyAhQjgtcQDhxuFT+y7FgAAeqvCMJIkoChq0q9cr7dEFK293RFqt3ibHzoAY3Kv4mm087v3U/figc9/Fpc3LgsbgGJqBAAs8m4BANrfiXe4AAC6KbvoPM/bBsKzgaf9m6XRzgYJLgDAzd8yAHYl/6KXoIG6LEN79DEfdADZ87X9pLZSzBaAoObh3E034Q2v/yacPnFSNn3+nkkrBZUqEODaAQD24DIYiRoh/ug//nv8zu//NkKxiRovBACS2JcWgOPH6ti4chm9/hhR3MA4pQWUKsrTwWEw7GMw6JcAAPv746gpAIAkxz7V6DMcWzmGZtzkjzh/9ha89qu/TsQCQaX8IMHEC9CjECDdHywAwFVCcuJcErFm5OH33vXruPr4wwiLMYp0KFR4AQDYL29dEWYAAFa+ZBMsSIeLBAD4yF/+FUT0mtZ8UYxbbrtZLBBJ/8+LASZZT2ztcsoYM2FjxZ3CW5EH6qpRC4DXJ57bpcUXuwJ4PkqrJQWM/yYU/YuW0Th+Dq/8ujeim0UY5xGKGvUv2ONsGABlt6fOTW4+fS9HHcBab4jb6w28+1/+K9z7gT+Dl42RBF7JAGgWtbIFoKhNSgAgzAL41HnQvVAAgJqIdOUCAPQHQwUAaD9m1b+rcGEXADDbAkDgg8Gv2P75vF7rQQ7Efk2sCZ/MAEA4zsVbdrMoBAC42mri8iTDdp8iYxERnCMBAKywikaEATNtL5voLZoEWKnfetPLyoxgWmQBqY2YVs5VPZ//7LpH29ap983YrbkJ/rwKoH3U7jpWBYiesHkIAtjjz7IQCCTO/q08DsHfUr3euhFQlM5ep/5uFgDQ/1aQwKf2x6H3n92b/0HXaxtAT4iMT1GguYbYKpun7jlTgEAFDki7jSwq2t4hQICwsYx7C/dfCoxSCJbWk6UNkgkhvQIZGU6CmOh+mKcTZExCSWHKxhh0txF4BFiX8VWv+gq8/e3fhVoxRhBw7RzBr02QT0YY9nvo7bTR63bkvZyr1OoQ5wGzz1kbJk0uPKm8pDVSrgmeUkfAEwCAWgJMgLmuMull+9eYnxkpAMC9ngCAONtMCA4qs8Udp7Ng0myCasclafiTVPv3rYAfQTH+t+xrzvyw47CcQyiMSKu+zgoI8rvVAZg97ux5qsuJAW4oTGzbHkyf9Xg4Mm5JmTAWhQFg3JVsa+Oi8buQgs2gVxSw9/7i+Vs3BHstNqm3a4V997zEb54OkgsACHjjrktzXJjcz3fPVAAMIwJnk38mVfxZpVHVBpcuNtSxiYoCH3zPezDp9VAQrAlCAWcp0rp6Yg233H4busOBMADiJh0BRlMigDxPW/23iRn30MPCh1Uid/gg/ijHXnR8+7lS5DJXaB0v7DPlc6wqsI6//T6WnNNXuzh5X7SeSmhk27gOdQuPBgAwbrY+9OU+J4vQDJXf+d1MfdSMUrsb7AZkSkBhDlgjYJWfTzEIruU2KLPgqQMAzOZIvFvUwdJxrFpXMvMlVjfiurTg5h7D6wxjnLjhLG646TxGdAai8wqLwbaYpzuIeRj63c4DmyPN6k3w/k03Mc6M7kODU9fyJJ+419a2Hnp/oZPU3DBnPvP3rP42mi2p/AsdmOlnjXtdGZEAACAASURBVGg7Paj72Ni4sicAsD++VUiVnxTxtRNreN/734dHHruEi5cuCg2dooCWCmI3b6XWcRNlC4AGutUiI+XJqYqYDUitfQ9vNQM0fobQ/cQyqVqG5wEAeyX3FQBQ9WbObnaLA8rquCUAYPAoOSaDC9REMf3Vr3wVXvWVXykJ5KDXRz1SgTjX195Viy+XJFHLF0REGAASSApcxopugMALMUrHqLcS/Nqv/SI+9OEPCvhC6hyrz/zHdg+ttLAizWoJGQkEAG7EyeNLePyxRzEYpNL/32iuqGpnkqDdaSPLUwEA6rTDmxTS55/ETfme0arKGyGKfdmYT584hThMxBvoDa9/Ixr1JRHCIwCQe7EAAL0JWwAMA4BAAHUh+MyzIZYSH+/69V9Cd2sdAZXuBxROJMOhkklS+r8VDREjZfHEppDfhJaIYQNx1MJ/fs+fotVcFWcA2krddset6A06aC1RwKqnYlqNuKQ/U4eEgBXBE14Mk3+OLRXJNM/Zos2S3Kl9E5/jTm+M1F9C6+QFvOp134IsWMZGe4B6c9Wg8wpiOMR6GSXEHga1DA3fw1J/gFsaTfyXd70b//UP/gDeoI9m4ImNEvsok1oNjSgQsUSyHoqaUvFD2gAWpP8X0tPOZKQWhPIz6cc73Z4AAFT1ngYAdCktA2SDpOqVVpsSA/R0rEkKq/6S8JL2ysDUA5aTSMSeqq/pfuP588cNOg4fQkn8IQyEGiLRCrMuANpqQXptyDHRaGGzyLHue9haauJymmGzO0QYxdrDfAQGAO+HTdhlbRJjZQVNyDyx/737EApxi6+6qUzOu1fi3DDnS56bCFdWImllhdQ8QwFVDb3aHkM2VXsyuYfArxvLQlU5H1ExPk3l314UY5vcldoW9hxN24NAeiUV3AlwHKsqXR61331+AjUvMK1+Z8ep/Y0NDKb2kilNiypErEYcGT+cYdaeUKtptspmf1aHBxVv1L8p7VbamEiB9AIBckVvg8+fiTTvAQU84wR+FCOIY/lOpNE2FimESqE9XdHkH5c0cV+l7WaGU2ur2N68jPGwi9tvPYe/89a3oFFX9f3QzxH6GUaDDnY6bey0tzEe9uGRPRR6iANfWAGa3CvlnftCCfJwc6bdH0Fqmdu+ANPcK5h0MuHl+EwSbVXj7wkANFtNcUVh+JeNqcGi92ZqbO0xpqfGuLgU+XIcJuyMRwh4SdU9SSQZnxWhKp+idVIpCuNIEIMWgPb9BC1EF8YBEOwcKAGEQhX+uZZVWhXqlCJjM6dNa4AkCmXNk/Nk7MIWANOusB+DZVH8IOmPbUEp1129QgVplMFJ5oWyGZVNyUSQ18DzIfAztY47CbwmiM6cse1elrHDGIxWj8V061EJEJi2jPITDLBnn4G0p9GK0thxiaYN9wenekeJDCb7S2GIes3DX/7p+7B9+TJ79gRkIn+ELJSk1cTz7nkBrmxvigZAc3lJ3KvcNc2t7loRMPdYhwnDD1u7LuPEwxzUec+847tJjxbGdDxYcU471wRcmqn+2zm4uPe/WgvLOPMQ16EU+EMTYJxM/XAxgCTgBJncnMdcx7yecZlSzqEkdZTz1w+YfRYWLNjr97lXIPULZEcowzN2OVoLwOHuXfm492kB3530u8VS7inaOqbqURrjSmOQWQMI8F3tdFFfPoa05uPOZ9+NoN5EnzpjrWVpEZi+gsMAAHsP3v0LAkddAQ4xca7jW2pXvvifCybD2qvJgFB7MCVI8UM0m7QMclMP87jMdW9sbMjGSaRbFxb1bhb7Mdn4lAJtFxYLCsgmykUppJfuGGEU4E/+059gY/MqtrY2sXqMdms9STzcWec+bPtZU49AEJ3qi+rEo+FQqHp8mLxODarNQCSj0byB522DBr6W17NIRViDxspzct5g3+9ZsQfQBisMOHjcU6dO4bFHH5Vefyb/zXodb/vu75H/5rXQDYCbN5Nfaz+kK5AiolMBsbRP6PTyvVAYHb7QEJn08Q6yyu4hbsb40R/5AfQGXYwnI3m9qP/7tJWKRRjK9wq0mhFGw65QSJ/7nLuERpqOxli/so3L65tYWzst07jRbKKz00E6GQkIwDMg5ZOUszxnYsFgmYsvGQCq2LyytIxmo4F6XMedt92JF9x9D4rMR72+gjQP0B0VSGsRxhQDIcuAnfE5EBMomvQRFkO869d/EUXaxXiwA+beItBl++YNYqrIKQv3GkKTrbDUOoaNK2006qvIcg8f/OBfiJDhZJJiZbWFZ9x1OzJW1IZdNBqJMF8IhKSTHuKEav6JBMG892Q+KF1euLnV5mAGrwV3GDjxHX7YwLBoYHsQ4jv+3g+im4YYF7EKnwhlXm395CnKgq8tDFaEJqjlqGcZlthfv7GJn/6+78dpz8cKwaOMlRJS7VKxBWs1EkTEAFg1s8m4NimYz6TaAD+b/2pod3bU4svcNLYC8DqJBsp4NQlrOc5lLu0lzObiryps2IpDRPxM8pCN1znXDEk6HAXrah7pfCsrHMq/2W+azf27jHEmbGyxmei5cUNmVYgOC9xc4zzAGB56cYx1D9hsJtiGh43tHZlHBSn8Uyrueig3CF50ctNBtllbTW+9TYQdAuLUZwtDYIbCNl3Fs+DA7jNQ3Xj2sNMCUtkD/NJeclt1V50Vsa10kjRJACeZMF/GfSY2KqYmQIYRJasYWBXAMPuUdPUxDB0nhDIdMoa2qoCIhgjTwYO+pRLH1Ne4ARFbc+xar+NSn0u1n5X70QyAZUFC7oG0NZWWDGOBy0Rdro/JPOeCq4Fg2hhs4CB98Ibib5+C3VtqBGBDBXLFcpX3mKr0rJ4zSSQDoN4QDQovipAzceOcMEmc9DjXMmmfk95JAzByTBBYInOM7QDaW2kCrJzCfwHWjq1i7dgyTqy1BMhcWV5Cq5mgHgeIJPmvIfILjHodTIZ9ceuIAgUFhPMmgCQFTcn8ClFvNJFOMnR7fQURydjq01KP/CT7XNwnqU/B7TGfN08Os6e6n+NqRpTJYAkk2fFRRQzua/g5liFTglZGFNGybaipU2nKGEKprOsZ/CJFf2sDNVrRZiMxs+b8kgqs3RhMxetQC5jMB1MA4bO2+4txXmDPNwWcqeXDMaV/5zWb+Z1nGHW4mu29frpMDHvN5TMxAoAca5bVIAWU0Uj2Ta7jAjgoxCBAiawzVpdAwCqCDB4K38ekVkgf/0Tuido7TmglPJngRKOFJC/wxU/ehwfuvRf5gEBSCxO+xvdw9sI5nLzxBmEAEGSi0CTXLApklnpKPAuzNVVig0dJQGfdPg73FA+3e02nfdOtoFVKxTMi2MR7TDCLz17jE+7jKuBp2bB8rrZQZvel/RIgiwXPvu6g+98Rcl9zsxffvYXrhzMWyg3GfOpB0jpN8J2144CP375DCxBH46+5xZYDHt55WQkVXftbr8s7bDGOH6b7idUA4HrBGNQLI3RHE9SiBm44dzNOnT0vbQD98USAP20VOPgM2h2DHOVCKnefo3zKE/ne2tWH31vYflMNOJmYsec3FBV4VkbdgFtjsWrQcsHvdbvY3jaaANx02H/HZJpiZEzg7Zc2uJb5PAc/wxcKKbXb2/jABz6Arfa2MAJWV1dFGJDBSnk0mbDuI5w6s1IR2oUASC8kpc+K+TABlqBAJi4hSO3fFkTcAACWVSBIPUWY9vjSYFMpm3JXrrkSqNdCEICbHZNI7SHMxDKOAkv8/u3f9m149l3PFJCFlYnA99HZbqPVWtJA3H4Z6kxFg5EyiqEPM4gPVPBJ2A8MUWpAEIM0ViaxP/jDP4DBiGKMGlSoCJcn55GOR1IZatQDpGkPS60Ez37WnZIAjUcpHrr4GNrtPoKwIcHN6rE1tHfaCEICCQQANPhh1soWkiLnBk/0PsU4HeDkyRMCGHFJiMMYZ284i6959WuRjQrE0RJqfgOjLEBvUsMw9zBhcuxRaVorycWoAz/r4V3v/EXU8j6yMceOqjRbAMumBlolk1QdWS2XajcT//b2AK3mmjgQfOq+TwsolecpbjhzEjeeOYU0Y2AzRpzE4sfuBzmyoosorslzcfsd3cBJwq45lRQqcPkF/bgTDIsWOsMI3/rW78cgTzCpxWJ5YiSSZgAAVgEpMqh9wLQSY3Xf63Vx8v9PQH7ye74Xx4djrHF4p0NR/h/XUlDrjwBAXPMQjiaI6eGdpbKAVgCAfrYFAHq9vulxpiaGigFyka4SzQoAu9aFjFBDPfQEACA7QOBDjhUZf1Q490r7Mf3sir1h+AcGCjj4BuCeo1BNmdzlNdQnVPPPHQBAmQFB5ov+RC+J8TgKbDUTdDwPV7Y66pJhUOu9WEIHCaDcHky7jmhRvBIpdcO9knWxLwDAgHu3DZoditJny15ZaomYijvPl2umJmZmJTV6I6z2lWukiJOSQMMgW+n4GUUezQ2W93NsSpVp7xq9iti5MQnXY8tlclofzEv0flbv4A6i1+PCwTbBVxDTVrlKjQHDgOK7RORO3q7Ve1uBZ9IvFEWfjCnTJ0uqugDj9nUUGuMcdea3qajxGoTJQQDcEflzA2sLsmsbmyfjSWw3mayR2l4DhmzzqieImy34SYJCepsLod1znQ5iikTqniyJlXkABM+Ekk87PAN8i9bJWGn5rJ4miYK5dAWQcULGUq1Asx5iZamOVj3Cy7/8RbjhxDFcOHMaS7Q0nYyQDnpS1abeCTBCttPW+9JoYNTrg3ozUWNJ97Zyf9L7bE/VPmHpgT8kgMfPK00W9tqjS30Jc/xdgpXTopqzH+POa7uml7ECe/4JxAvNupovnqzrpK6P0b58CbXJALUJ7U61ncJtpahYe9e6euqItwCA6IUYoF8YKQyOfV8YJEFEACDSvxtRVxmz2QTD9tYMA2v6PNzxyp/dlkmjo1g+U2VCkAk0lthP4hgDSsm5igNOxUiqgHhD+2fBhT3VPA7XhaLAcqOOzpUraNY8rCUNXHnwIu7/+CfQ39pCmMQomnXUV1dw/IZTiJsNDLmfGeCGxyeD0vWZV62BSrndtgRc+903y8aTgCJc0ZvLQLBcIxXcVaCNhRxu3vaZCnuGGhwiKKqxkmWjHRwA0AXnsADAYe/7Qd937TH5QT/5yfK66f3w2s7q8MWTazvO/FdLXG7XY1P5rwAAjazCelOKLasnb8SFO+4CojpS6gaEKiTrsXpzhP3jqNehsdtB4KKjHulL8/7a9qPv04KkrMukh5ENEEllgn2JFjWuandKHbUhHZPRyXgsAMDVq1fLnj8me0waGcS7XxKa2X6/WoFxnqK13MK9996LT37yk9jpdWUDabVa6JOOKMGgiWoWAgAmWC2FHcxRKUhnAAAmv9oPp8rqQo+SHaACAOwCaDf7/QGAozAAdGEejYaCxtLyi9aGQ6mcJBK8PeuuZ+Ltb3sbOlvbslgTxeVGy6o76X3iElCu+7b6794vG3ap3YsLAAjCFtWl15u5zDt+6Psxngxlk9ANgT14TMApjkd15xxJTFbEAKsrTdz5jNvEhootAp/81GeRpqwYD1DzQtxw441o73QQxUyiKXRmvD0zUg8VWAhIUU+A9s4mLlw4r2gee/2CCM2kia99zddhubGKGmJEyTJyr47twUQU2BHXBQAgbZ+e9+PeJjDu4N2/8UsIaiMgG+4JAEhPvURCWm3gLYzCFoaDDCvLJ/GZTz+AK1evmuQlwzPuvA1JI8BoPJDqN4N7ZcyM4Ydkr9Sm+ixng6bZqhKfiLyGYSNFvIIE/ayBnVGMN7zlbZj4S8i8ZH8AQBIUzrMhluoxJu0t3Hn8JH72HT+E/OIlAQCCMe8DPR4qACDiwkoAQER42A5gCFiijTANALCHmQwdBppxHAkAoNobbBFRO87ZvqqDLlUEAGIfAgAQKNQqJhMRo2y+a2l1AQATgB2BAbA3AED0WfUZpgCAWoHtZoId3xcAgFXOJxYAEB+CqdtdATNGZ8JW+2Z6c2UFl9iBT0F7yDWQ4zphVOsNZTeb5KL0bqn9DOpF1T43DhJmCZKRIJ9pNFlMhXIvQohsmwxOy/3TScZMom8BPJkzbunEbLo5x6+m4OU/tWa1L9Z2J0vD1yTfJPtSZdT7V4IDRuTOut7YdikFEc1mz3OT7IdJO8eAUwVyHEZsFdPclCkGgwIkBPH0u7QHEABglY7zSgTRPKFEszpakLXFvSuOpPKhbiY8BQUB7SovOjkGGCRzQwAAT9vISqX60uXGQ1JXEEuYUuLSkQpzKqFAZ1DDqN9BWCtw0+mTeOHz78aLnn831loNueJuexMBRmi16hj0+3Ib6q0lDHpdYQ6dOnVaRCr1y+FmlHgdwf/FHNL9ADRb9T7omjP9eRZgmg7g3KRhFgCQIWsSJVZWS/X6PQCAzvojUwBAyc2XSqwtYBwOwJwFAGRHMSDAXgCAgHp0rzEAwGB7cyEA4BZDXHaRxkcGdrMinQYwZEGDAABjGeozKOhjkn9nHeLvBYhnkkoQhXPCjAfRRKF+hO+h4fuI8wLtx9fx6Oc+j97mJorhEDvUaji5hpPnb0J9qYXBZIyCe0kSKxDBGIlsFNN/LamCqfpa8b+/CQCAAJlsAWW7igEAdM1Th48yHjcAj0v/32/+7VXpPygD4KDz9rCvexoAWHTnntjkWXcFu/6bFlezjetcrSGIGyIAeP62O+XfVneAEQs2S6vC9CEB72kA4LCzA6htPfL+QhZ2qchqdZjJvwhczahQl9uUqejIBkSfVoqGpSk2NzextbUlGyR73cgEYHKrMaHZZI2/vWykBACKEVaOreCP//iPcenSJXmofCmTjSGrzgsBgKruowGQru7udp6lmfQEUsuAyTOTZvsaCYiMEY0rnuUuXosWkKO3AFiLHlXrttS4RlLHcDDA6vIK3vrWt+KmM2exubGBYyurAmYwSV5bPYZ2uyOBXfk1hwFgwnoBd0o/cbIAaPfGqk2kYjl+UOCHfuQdmORUpeaj90VkUFwXWJESqjOfNTUACpw4voxbbj6Hehxikmb4yEfvBRDh4UvrLCvipnPnpQcvYHme05ydBpLh0/qd1UMVzqv5KdKsj2Nra8IA4DMKaj4iP8Qz73gWXnzPS8WSL4yXgLCJrV6KPkkZcYMkS0xERKrAaGcD+agtAEDi096Kx9YkyG1hsUrAEngIA4UtAIw76sizAEutNaH/8z1D0g/9As+/526kk76IVSZMtI2wVZZT84BWleoY4Yrr2A3WDaBmN1MLANT8GL1JHb20jte94a3wGydQBA1kVChXpZy5DADd2NkvPpag3RsO8IwTJ/Hv/rdfwKf/03uEDRAKAwBISWQPgKVmHRYAiFhxybWH2DIKpLXAMAD4M32UyQJgdZc6DkIbTFW5Xfp8WT0+JALKI7HiyBaFmGOSYue8XqGJqr92lRzqDLdJmI7rkntzqBWwAgCAuvSi5ki93LQAMDj1EOYUoQnQryd4DDnaS3V0/QDrm23jQqEb1xPDAKjcJewN0CDd3Cv22ApQZUUCKzs3+3o+PakAmcSf95jzfjQcSfJoLQnJNLLVPwncyRJggpmSYmupcFTl519neFrV0j/1nGwP5fSKrS+261bpAmBAs+r6VH2f7DH7VaLxJSqvQJ1Z0Ewfvs5Tl9LtLKDIpS1KoxALkNhxp5IrhjBtBiYBVWUA6GeWgbVhAlA80wIQEtQ4GjX8/UTKlaoNwDVZFkUmh/wbl7lmE2MyU3hOBMmiCD5BYBELVAaDVdG3FVo9B91zS696eqqYvULOge/zfQzHBJ99WXulC4e6LLR1Fdo6E7CagJTFJBW9i2Yc4o5bb8VXvuxluPuZ5w1rR5P8EQXYCEa2moiCAO3tLbSaDS0777FKUAxwUfq7OAGhJsECKXRrE7jX6jDTP1sxa6ozkiLBDLOP80BaXgrDelnAABhsrcPLhkA6FGcGCwCI5d11AADkvhqwzAIAMt58HUcB9SMcBsAsALAfA+AgAIDVhBDWCccvafwGABhTBFPiS4JLRtm0WqxE5V90YbShROaK7KV8D9ec8QhN7jm9Pi498DmsP3QRdVaza8Dmzg6WL9yEExfOgRtgu9dFUOf1hrDHDW2TlDPIXAaAZSEcagOZU/k+7Occ5X37MQCsFgnXKgsA2D2hdA+ZWl+nHbMWppAzDBt3HyrXwqNc3BHf+zQAsPDpPaHJs57ZFKpvsXJjDVpDSvH51jLO3foMLJ84hXZ/hDHjsnoTY7JXalY34IgD5ZBvf8ozAK5cfB+1yCU4IkJIyj9ZAKyACLpe+qhoWOaCANKnkY4lyOAmRMR1e7uNdrstmyZp0aQc6kJgKi120RTF8RyjfCg0xj/8wz8U0bgRWQOiOO6pVZDpq7ZjZTpYmE4ApgEAHVikzff7A9mw2Y/Ic7K0NElsmQTmSm11xbgOMh6uBwBAUSUmVkTLpa8/zyXx37q6ia9/3evwTa9/PR699IgkSDx3vobXcmLtOK5e3URMVLeMgBczAOxzZg+rbAYEAfxIGACsYv/wj/6gAACWRyqgCUv0/JLgZYI4qqHZDHH61DGcPXMaceQLpf8Tn/gMxuMaHrr4OMj6PHX6Rgm+KYLHNFusqsRTmvo9qdjf8feD0TZuPHtCItZGoy6BKGmjJ1bWEHkJ3vj6NyGbMKBpoPATqf4PMg80sMoK+vzWhIUw6m4iH27jt3/jl5GEDGLJRNBWhqp6p8uNov6qPmMBAK8WC9MgDBp4//s/KD2tFC+kQOHdz382RmNqIwzlWVE0kHS6vBhjZZXzxRWinB45BwUAummCYd7Cq173rWgcOytgR0r2sEybvQEApWEWGngHHk6GIe5773/F7/+r/1MAgCRjFaTApAQAEgEAghE1AFiF0gBc6VhaObVggKW1kpUjoEcSS9JPsI9BHn8mffywFCgeiS0QIRXHKRwmbQDajKAAgElwy1XHSc5MX6mbLh5kzrqvUQCAVommBQCFAQAqBkCYh8i8UFoACAB0lhvohxEuX90SvRRz555AAGD6qq17gCStU6JdFZ1+xjtUA/Sy+qOWmGxFIuOIa4AkywZgtWCBJLwUIZRNuEp8pZ3Eqkibtd7tT51ev40NVdlCZe6m0YfhlZUiiLserpKnwziqwGUraGUAALfqL7RoQ8W3392PLIFCI5ilbixcIlXkT2AuCyw4qv82iLGsAhdcEDE/9t9Ktd+yIhzBQFrXcYwHWp1nQi4AA+elgHBaFSXtn4l/UE/gx7H8nuJHnJP1JJH91z5TnqcLYEdGzI7JlwU9JPEkw4V7q1GRl0coNEAFHLmmiHUnq93jEQqyxIhBCJvAE4A/Dmt48T3Pwmte9XIca4YYDFMsJyGGw75oB5w8voY+2wNKcafpWo0+P7Y67T1zFwEAJVCzYOLPq+ZPV/WV1TEv+bcfO/sZFgDQ9hpl0uzVAkAAgC0AFgAQ5oyhvl5PAGCvFgBqFMwCAPLcr2MLgHUw4TgkyMSZScYgYxUm4uJOkTG2MS0Qtl2SrICJxnh8zlx3uNKIuj/HJ7VGhiM89MADaK9fEReAgHHScIB8NEY/n+D0s+5CcvwYxsiFARCwPQ+FWjqy1ZEMoxmhuVnrv2toId69Cj3JWwD4nLmGWvFRi6iXoI3jsiIR/qzQ4z7X9zQD4Fqjjuv9est8O8znPvEMAJuzlb1rxgZU7HVrnlj93fncu7Fy4jSGXG7DRHIWaY1je7nRYDrM1V+P9zzlAYD1B/+sUNVe0v5J8RUPM9mkbMVDb5RF2i0IoGkVk69hv69VfyYEkwxbW+zj35FEjr8r6Zkm+tOAksF3hok3xlZnE+95z3swGA6k0mjt9zQwqI43j0payYG5/YV8n1abh4OhiBSyUkmFXybRohzPikhAxXNP+qCtiJWt0NjF8EvNAGCFlWwHbkJspyBgwQ2T1f7v/77vkwSfGyn/+8r6OlZWVpTeRvEWouWOiqu1z3A1AFwGACMVCYp9fd5Ue88QSJU3rof44R99h4j2URiP181nGdP9gUEsyeG0nEt8HDvWxA2n13BsdQlhwD5l4Aufv4T1KztYv9LGzs4ISb2JU6dPCc1/NKJt3tgwNAoJCkbDFOmEz7uH593zHEwohkhbvTzDsD/EhTPnkQ4n+Mav/yapyheIkRYBirCJYVbDzjBF7kWY5J4kkKOdq5gMtvA7v/nLaEQMQAbseDWCS1XlWBF/BgUaFUxY8SpYKUsYemA4yPHRj3wCCb2q0zFWj7Vw7sIZ1LyJaAD4vvZlaytFgeWVWEQM9/pyx5MbzMrvWQGXRuoIBADS2gpe8urXY+XUzahFLYzSXCj+CxkAhoaZpkMsxyGS0QjF5Sv41//oJ7A0HKGZZ0gEACDLgxoAMQgZlQCAiAsqFcuKWTHB0DRc6dO9QV8CKq4P6q9N8EYrxzagPcxiKokB5zsdFHwfEd0GWHG00ppTFTKb6pvqrDng9QEALAPABQCUAeBPPORBLCKAjxYT7Ky0MIhiPL6xKaJnQsF2AqfZpGF/CmUFjrrvPZgGgNLnqzVQqfsaw6nQlwJQyv6Z3az4OibwXPsokir6I/J+s1AbANgmjpLom7YAcSBhQE7w12nrkhRyFgAwy7HZRZyhQhDB6Ncb33s9dnVF2h+vlHurpK9JtlFvLRNYQ8u3Sb6lZBstg/IzZcDMN//W46h2gS1FMEnTeaHnVYIHJqGXtdEc0z1He88IkMnPwmQzMIoRgmPJnWJ/7PlXBoBqDMg5CEPL2HPyeg39X1wHrFWgAGT6bK1mgwUAlJUg6KBWmo2omiRaVheCqv22BcS2a5jVgC1b8hSKAgkV2KMYId87Ggo7jcFBFNYw7G3i7OnjeNlLX4x77n4OlpMAiQfEBPd7HTTrEdgTb3vdp8AgFg3IIFoAACxaV+zetoiB5NKbZ/d0O9bcY8zu95bV5b6mZABQu8dgL4sAAJcBoK4aBHjMLl2CLte+gtp7asffvBYAFwAoxx9PmuMum2C/FgB7hwo7IwAAIABJREFUVpYJMasBYNlPvG8EAHQ8asXf0vC1aJGqpaSJ/VSZmD3nqQC/Eg9yPaXwKhN3jovxGA8+8DlsXV5X0T/GqQSGKTCYptgZj3H+nudjHAdIkSPnXhn44gLAY7N1sSbaLgr6l+urowFgQsxrv/l2/3mSAwB8ztbxSpZWI07M58V7RGFmCwa4sYqdK/vvX2YWztyHvYCBQ9/oQ77xaQbAfivoIv7VIW/6Ad+msXjFAChbEmV+mhY4eHjei14ML6ljo91FY2WNftvo9HrSMk0A0c0BD3jo6/aypzwAcPXhDxVMBqkWKxREVh4o0mbEaqbvlIVSq62XtED2+stiIoEMVffHQk+nOGBANoGlVE5R6RQAyPwxPv3Affirv/or3SSMgAuDUiI84qtbagDsFpOaAgDktBwJwKImvYndLgGATOzctLeedHu6FDAJViE0VjVdy6BFFYFyI9F68pFEAEXIiRsgq01E0D0f3c4OvukbvxGvefVX4crldRxfW5Pg8OrGBpaXl+Vnai4st5b3FQHU4M8G2RqAWgCACptMQZnO1RuRtAAMx33ZlNknSNAkYJ/9JBVVdlr/0QXg1KlVaQFg9Z92UWQAbG728JnPPIh+v8Dj61sYjlI84xl3yrV1ex30eh0DIqhvM3vL08kQyysR7rjzFngBgQmKZk2EVnxy7SS83MMLnvtC3HnHsxGGLQzSGpKlNfTSAlc7fQRJE6NUWwsGnXWMe1fxu7/1K1iqs/d1OAUAMNBlpKktAKbKzFcYAIAaAHnm48r6Nr74hYuGe57j/IUziOsBWksxRimZJKmoXjPQaTRjaEfJZJdX+ewKM5v8a5xN+CWHbQHI/GO452Wvw4mzdwgDYDCawGd2vIABwEoJHQkI4NTSMeLRCKc8H7/wP/448vUraLFy73HeELwosEQXAM6xcaoMAGORqAwATVIEHrPMiZqH4XgsCSL/RgCAz5SJhrh9lL3X176mytEogkiLQAoBUrQq8KTSWCa24oJQhqElNXzXunTth9cKqzAACAAI7wGpRxcAtQYiAOClNRShBQAydFeXMIwTAQCGo7H0kD+RAACrtCbjN5VM+58EA8x6aHrgJeZm0j+h24lScsnQUqo/1z/2gruCTgTGtCptA0J+L5MAtoHI+NT9oFrep7dksyzvfnaFak6oVYZNrs3TNrTmUiDRJM22V9+CAqkR+bSie7bSbma6uMhUCaImw/qljAhLgS3npxEglFeIRkZevse6idjkXl5jLaDM+VrBP/t+8Vw31ya1dYcyS2aAwG8m+Vd1eGPRKuC0tgTIOBXBVMMEiCNE9URsKId9tskZlwJDK3eVzsXmkWPZOv0YYUYemy4Wg9FY6OIlA4EtRaz6s4Ir9Gy1abLCqQSMCHqw9ayekJXmobO5Lsn+XbfdjK//6lfi+c+8GXU+VvZupUM2EomNqVbLzVixGgYEOo6SRO0jwmQ970tQasbjfF6C4/5uLwBAGYNMbEdyf/cCAPqbl3e1AFgRQBkLRwQAbKuHAlxatBEAybhU+ARt4xg139pVesr8MAyA3ubGkTQACAZbBpD9LtajZt3mviHCkxQFzDmelC1KIIQ2uco24VZIMBjSsx97AcbdHnrb2/jUxz6OlXoDzTDEuNvFuLeDRhwJGLXR6+Lme16ALnejwENBRym2lDDJ5XzJ6MZQg0+M/W8oAEBWkdhmiyUjb4TqAfBL5rdhKdk13TKY7Hx5GgA4RGDx1/qWpy4DwO4rEjsI2VxZqDb5pwbOiTNnceO58yiCCN3hGH69Idpfo3EqsShbiJ4GAA4/4Grbj32s4I0kpZnVB1ZzCQAofVKVQasvFU6z/Xy88Tvbm4gjCut5qpjPJMvzhebNxHs4GM0BAJRyRwCgP+ngz//yg7h48WJJlxT6Pz14qfJa0kFN4DBVLTBVChvSTQEAWq0a9AfCRuB10NJQLPfEu1ZtCskASCdjpbyW1RxTV5zxwZ29zRUFsXr9tT0KpQ8yoeImSYu/U8dPCAvgp37in0qlxWop8BqkpYK0z3pdxJUSCuHxWsr8aHcLgAsA2ISAAACfNwGAokYbI2rqRfjBH/p+DEZdaYngxiHBfpZLwBdHAVrNGMtLCU6fPobV1SZJ+EjiQACA0bDAhz/8SUIJuPjw49i42sbzX3AP4jjE9vYmdjrblB0WqrdUoSgQlI1ww5k1LK80ECYMUHIBZagp4Rce6lEDN548i694ySvQaKyhP8zROnYKvXGOy5sd1Jf4O20v6LUvY7RzBb/zW7+K5Qb7EMfSYiDBhrBNTJJhfbIN8T0zAEASL2OS1nDxocdwZX0TY4IeQQ13PfN2DEY7OH5iBcNxD4NhD61WUz53dXWJfnoCANh5YpODRRun3VwJAFBgiwAARQCL8Die++Kvxqlzdx4IACDURQCg1+ti7fQadrauolWr4Vy9gX/94/8zdj7/RTTGKRpMaIsRQgIATQIAxRQAUMJ5ZbuE9j/bZIRK14PhSOyEuFbESSKJDOfoFAPl2ga/qTASAKDiP6nFZAGQRipGdPJPVK4dYc+K0eIe7HAotgIApJo6DAA/F/V1BQBUBFAAgCTBo/lEAIBRUsdjVxQAUCGs3Q4gB62AWAX4qavZZQOoCav9qir0GjxLO4uT1GrLNddYGxxositifmkq4Ju04ZDeb5JgqwQtyYmpDjFgtAmse352bEtHj6FBO4tQVZ23bIDy9O01mC2blqDCALB9+brnqECeAgK2x16CA0mYHLq2M14FADB9+Hp+BlAoGQClzmEJRHD+MCERFovoYREA4VyxgEaBkBV3SVNUKK9cas0xaJM6/ewq/QL+XlhmkpgrcKLHqFgNTLaZrNlE04q4cY1mEkOHFiq5x60mwiSRRN4LCQ7QgpAivWplR+DdHkco6ZbFIAm9mj5yPktyb9p32B4gKva8ZnlGahEnbRfGxSAM6BQwRD5Rhh8ZafxoAY6yiYC4jSREMw7Q295A1mvjZS98Hr7hta/G+dOrqGX00KBbuyZ71uNZgz4LOu69cCyu4BnWxwINEhfIt4yYcv0tbf6mq5ju2m3p7Xp7dPxaEUBev4hQLQAAuhuPlSKAVgPgrwMAsBoArguALepIcmwYADsb6wsBALGxtIwV5zHp7xSw17Ygo7dj+v1lXSwgloAiIEohWYIFzmvJ9qz5yhbg+ArgoRklktx3Nq7i6qOPobfVRjYYICwK6ftnOwqZCwz8yQC4+fnPQ4dMjCQS7ZZeOhJ3gCiO0N3pIuF8sXu+knh0Pluc8XBbx8w6cI0b33V++SINAIqUSrunJPzKtlFbX3W4sgCALX49DQBc54fzJf+4pz4AILJPpupPXTIm/vrPx7Of/wL57tEBxw+F+i+gOQsTRkT0kASy6/JknvIMgN7GfYUNuGTjZ1XG0Dy5UTIh09549jJy8RCpdqmEZuOx9oYbCykbh7qKyhsbVyXglH5K+rIaarloDtR9XN58BPfe9wkBANQySumWFJlSp+qZvsEZAMBoTunDnFKjVSBia3NTqpcEItbW1iR55vkwyRTlYwLFcn2mX9x4ocoYm3EwmB0xEmeXcMhhxhP7PylkR+VlMieGaCZ1vOZVr8ZLX/zlUp0iI6Aiycy0WxNscTewOSKA4vsqZQF1AVCGrSrCRvSY9iIRXiQA8L/87M/gkccumgKCgj/cJBj4MSmjM/Vznv0MNBoBGs1QxOV8r8CgP8JoCHz2sw9j4+oAly5dgR8kcqxz526SSnmns4VHHr2IkyfW0OvuII5inDh5DMsrCeBn8EIGsaaaSP0IP0I9qosOwLd887cjTT00l45jQA2AtCbV/6vtHrywKeOxc/VRDLsb+N3f+lWstNjGQi0DDeinAQDr1WzAI3q+05pw4qOeLONTn7ofnXbP9PzmeN7zn42sGCErlFHgU7AuppgkgwxWUsYmsHVSoANWtFhrJwAwGGUIWzdikDVx5/O/Euduvxspon1FAHkliTh1EEgbSjDa8jwk/T4++UfvwXv/3btxDECSc6Pnvwx1sjiiEHWeI6tYBuArE37bj20qdNLm7nmSMPYH6hARJ3VJOgiahfvMkUWzwlJFuX5QCCqi2nNELQBPLPmsDoAs9OaelmDFFJto7yhuERBTAgAFUE+NCCDbJRwGgJ+yshSjHQRY94BHvQLx6VN4/MqWiGdW4nkKAkxTZPffmlTkzqmqmxvGucp11LqQuJdbggtG3YL3T+e47S/34XvqdiIuDqMUg/6wpPhbcJcCnxTamtJwmOVjm6ryPABCqf+VCFm1Vhtysmh6VT87M8Ss7BSfa4jejP2ygF2pnC/ZsqlqmuuzyZjOYE0iLQ1amQFGkE+sTDVpV2x4lvpfmxlXu8dRWbGWyvXs34V8PzXELfgwD6gqmQilIK4RgZVPMCCy+dleFxM4JuyEedkSQIGzKKmrzznF3UK2QRmbLwIEfoAJ5w4p/2Eg+i4SLEl7gQoYcl+VJJZte3Eo360AG9/POc7WBY4pagJJdVns3KjZoOcpzAkmE9RsyVL02ps41kpwrB7h4Qc+jeNLCd78t74Br3jJPczaUCsoY5ih1Wpga2sTcULWYSzrysI1YsFaymsREcBZ9sgMIDcLAmiooM+Tlo67n+vivbyywiSwkesYN7aRnMxseSCvLkIqNoBsAfAoqkgxRXO+XFP1zOeNq4PFEm4LgG3ZtHOC4BCfOStqSysrpIBIy5K0/vksekzg5Zm0APD7LIC9VwV4GpCZPvdpeE8tKckyYlxDIICJPr8k1jJDPqspw1MaWajnw5iHxZkCCAvgUx/7BLqbm6gHPpaTBP1OG2Nq85CF5vk4ddttyKIIw2KC7X4XJ8/eiK1OW8DqZqMhBRJhVzpOAG5MuV+F+2BP4ol7FZ+HjGGzTuv+o33/ovxPwVCjcSH7jLOGCWDo2kjPAbKf7Pfnv32K/35j66kNAFBjhnN/xJ5+6twkdXQGQ0n2T525CTecv6BuOAQERBzXKMpwzzduXvtHWfvdw6P8fff9f7LPGfdqa8XwYWkaVVSbVi2VojEvRG18dFshRZvxPsEAFXlJxcJLAlBBfm3/qVVL1p7z7Tb7wuk3rH7pXIiozD8Y9TEqevjkfX+Fhx9+WDchU3mQnjBzpm7YpfFHlRIbcqq+0ihg6yPRIHB7a0taEoZDFwAYGQCALARSmZXCLQuisfiRIGdfAEDBikU9iIuHllZmmPiS9n/qxEmkgyHe9ve/G8dXj6HVaEql3P3SQFZDFgZj+wEAAqjIm+YDAMTdSfGuN2L8wr/8edz/wKeFL2fZH9rbx0oZH02GZ951G1qtSIQAA19qSvDAZNDHffd9EY9f3sFjj21RHULu+d13PwdZPkav18bVzXXRDGg2EgVjkhA14efl8ENSEysAgJW1RlhH7Cd45Steg5Mnb4IXNAC/gXFOYawYm50B4NdlfHa3LmPUvYLf/s1fxVKDoEkqAEDVw6s1ZWsJpPdNW1oKViIz9p/Xcd+nHkC325dxGEU+nv2cOzHJBwoA1CZiLZiwwsDFKmQF82gAAFsAhuMcQfMGcQF40Sv+Oxw/czvGBZkZpC9r1Yz3WeahTAC16uPPorDh1TD2OX/HaAY+VrIClz/6Cfzmv/gFrFFkkoyOYoKgNkESeWjS4ksooBoOuGPKTUSkkmgAIyYSBACYbFkAgMkpGQiH/bL9o1x0+OTZBhCHgWg6EGcU32wJ3KwYoJnmU3TzxSWc/QEApYeKCwBZDWQAcEkrGQCBCM+0Ax9XfA+PejmiU6dweWMLQ6HPKwVWElcHALBMkP0CFIsg7wIOjF6HrcyUz8VBAnjnU1qIsnUijGTOcg0fj7TKTwG/4ZDjUxPfCtjV+8iNl7KLVR+eu7aWXdsOdV+fdXVPlaGhOi1mIzRrkxzPSa3EetWwymyvvMxHjyPYJNFlZdxyzAwwYtrRFBzQ49tEm8mtpdjruVXJv24Jpm3MnpdbLeb6WWqoVPT06fFsx9fuv1v3A6fpzGgH6H1cDALozdFx7t53e/QK3CAIJ/VzJtwhhVVDBKR1B4FWSmQNUJ9vsgNESZ2vi2OxKSRwYGnhJQAge2UuLUbynAxjgMAe5ziPybXT920CYZrrDBuH18zXXW23cfbsGaTDnoAAx1sNhHmKYecqmmENdz/zdrz1O94kYDHdBUbDHtZWV/HY+iNYWzsmCciiFWQhk0oYDeYul2Nimo3jzj+38m9/rxori9eQ2fXtqQQAcH4sAgD6W1ePBgC4CnqlIYOBIWRgFRJDjkdDoyWkc9osQCh8Mm4My8tQ9QUEIPhUAI0gxKizg+31daw/cgldMk7pmgHaB/dw9vY7kKyuyprdHvQQLjE+yGQ8c4+2AIBxey4fpX3iT6Vgfd4+K+PY9PVLrKMVnhIA4FqxFwAg66NrI/00AHDYUOYJfN9TGQBQkVmOz9F4gtbqMeyMRlLx95MGzt96B+rLK5L4KyNAGZvuvsqY7fAR6PV4bE9xAGDY/pzYAFpRJ93mNXFXCibtnqwmkoq2MPGnQBq/ywMsaZPTj4KfwT5F0tepCSDVZPbde54I8213tlALiykAwPoCM2DUBW2GAWAqD/LoZO3TMFMSeDMUGJjZDb7T7hgAYOgwAAgAGDEzD6o9YAAAS3+VANl4aO81TJQiXQWr1z6cCulXYyA26PZw46nTIrb0Yz/8Ixj2+qAdIKlz7pcNqrnBWRutcg+ewwBwAQDbF8vzZrAYJrSa86UawCr9v33nr+KDf/5+yYi0p1ZZG+rLnkmF+bZbb8LqagPNBq0EcxRZimaT9Hkfn/rkF/HQxQ1c2djBcJij0+3ihS98vgAAk2yA0aiHfr+NC+dvwokTxzEeDSRpLWjlwaqv6XcX5okfIg5iNMImzp+9Ba94+WvQG2RImseQFr5Ys3X6KdJCVcD7bdUAePdv/AqazG4Lit5R8EoV3bXX2FSvpkSBbP0hxGiY44HPPohebwg/9LG01MBtt59HmvcxyfrwggJxEpR2eAKGFQRopgPIgwYVVgU/zWqoJSfRGUZ47ev/BwTNk8IAgKdtEXsBAKSo19IJQloxxh76wx4Sr4Y1L0CysY2f++EfxUo6QYMUyXwsAAC9vZvUbuBZk95p6NbVFehPZVJgepKH6QT9wUgAAfaUUh2dgZxU6g/9pYu3VDEEaIKwAMgAoHuk9LdL5dGxuzNLTNXLvfjg1wYA5EiFATDTAhDE6IQBNgJfGADhyZNYv7qNsbHLswAAz2S2kjbdQjXvXKsNZAosMPR925Zkq5w2qbUpoy5/FsClOKgq9/OfgAEUC2U1yDAKpgSfCCCxx3uXCpuxwCMIa1hZmtDaxNuCAHRQoYKIno0Vm9NzVaE+Tdj1ZyaXQjG137mpy/Bxq+hVR58kqyZAKBN7E+zKEUWwj+uTASYM28B95tPg1uz95wpqNBzmVvjnrbzTn1EBCPb3drPUe7IIBFAoT1XKTXpdzr0KiFMgnAm5sHSMfR8rvKIJQGcY3m/OY1NVFppvEErLAO+19YQXtwFaCRqxQVooUvSVa72IDxrBQLviSB+5sMbMGDWLhAAw3GOpvTLJkNTrmIyHyEZDrDTriGvAoLOFca+Nm8+ewnjQwU/84/8JCXORIsV41MPxlRWsbzyG1dbSwh7OxWupAgD2Nfa7W/GfeoKOB72dR+JMc0gAQOjv3LuexAyAmh8IAEANADIApB/cMAD8Ikf36pUjAQCWISMz0I4PlxeZsz1wKHbQjCOkSOQAANyWRYdGJrsC3JwPPgVG8wI+17CdLuJaDcdbLfS2N3HvRz+Kq+vrWF2lIFiM42duRNRqYOwV6ND2tlEXFozsK2xVMNJVbnRqWwBcG7xDb2NP4BstACB7T6kvQitFFRYV1o95LqaDasqx5mkA4Al8eNfl0E9tAIA7PwFCspG9KEF3lGJS83HDuQu48dwFpGweM7oAEseXQL7ePFvQuy638lAf8hQHAAbtBwpunBogWkVr7f2WxaWmStNCHsopejOWhFl6P4scUelDb22OqgoRPy/NVFGeFX8K1wmjgBWGPMNoPBTbuU/e90lcunRJF2xpqtPPMELTLmlpptrOc7NVqDL9V+qZAQ867bZUxHjcqRYAoU7nyGtKc58HAFgBob3GhcZtR5GgKBDEETqdNtZWVgUEeMmXvRjf9qZvQcpkizQ9UdXVL5uUucnZlMXNHgAAwR0GcvMAAKroM4hK6gH+4x/9P/i9P/hdiakJ/Fhve54Ha1Bx5OHsmRM4eXJFxAA9L1MAoLGE8cjH5z//GL7whct49LEtdHsjqRifv3AWp06vIQhzeN4E3e42zp87I8q/dAdg+i0VALJLAk5wfZ5MTGI/RjNqwStCvOXb34rOzgj11homCDEpfAwzDz0pcNYw7GwgHWzh3e/8JSQhx+pIKvQKANiOciNZ5+gAWI0EugBsXt3Bg198BIPBCFFCscPjOH3DMYyzHrJ8ALb7EighA0DHBttiLCRTjZJrBQD4DIroOHZGMd74HW9HbxIhoyuBH5VCSfMYAAQASJXkPcvqIXrjvogKtiY5bg4S/PPv+0EEW1toEgDIxrxrSGjjaAAAtgCwMqgiXFWl0/5sRQH5mnGWCwBAarBPb2npK2SCvriCt9+aKvdKOfCS8LPVhKwi0QLgaQlddMbvXpgJB6vaLQYAVG1WGQAEM8gAmCMCGMTYiUJcDQM8UssRnDiOK1sdpBPSW9kGUCXG1woA6GVU7y+TFyPgZ1uTZl9TAp55IUr+bMewib9NmqUSxM3TYWbZHns5Dm/7mPdXVxj3jlpcvQwep3B2s+YZhohNcrUyr3RUW/GXxNIAAhYMcFkm0z109jwssKrruK32K4hgKvwOsFBiUDPBgUGId12bOybVIWH26u0r3JV3/mts4iPn6FYnSmbM3iCAjGsDfk2xCExgw/knLSKy+pq9xlTqJVmv1RA1WwIESOWe2g0GjGeyT70AagiQBi7JP/+xhSCKRQCQ1OE0TwXsZMLApIjv53uE6ifP0trkTc9kaR/h8RsNtDs7MofJWGNBICVF26uh1YjQ3ngcp9aW0d58HD/9k/8I9QhYW0pEUJXtT54ov+89l/dbSxV+rOaPPKWZRN/+zl5BBbRxbO23Qu3+u2UAEACoPQUAgJVjx0oAQISepcWDbQoFOlcuXxcAQJ+CDVRsI4I+i9FAGQACAMhabwo2vu73toCjXRm6H3DVIAgw6Q+wWq8j4pBMU6TdHTz0uQfw6EMXZW0je+746dNoHT+G5VPHcbW/I2DAkLpOaVpqVkwxJV0NAEMlvvZR8OR5h8ZQxqdE3D60719YnIYRoHPA3l7H6cUwaHbPDf3NfvPvib4L+zHsnujz+9If/6kNADDe2+n2cOz4SWy0dxDUm1Lce9bz7kHYaGJETTrrmlK68VR39RDL93V+JE9xAGC483lbJCkrKRYytPROBip5TvVfa+XCdgCtDtNmz1aQzFKu4ZRZkCjGwp2h1+9jfX1dQAD1RlbRJf7vvvs+hUceeUQXHCM+txsA0Bs9HSpYAEAXNEmWuaMz6TN9sd2dnRkGQEM0AUgxZ3WVKvC2BcBW/C3tlkneogqeVMQc1ehrH1mFUDbZE3nzufN49OFLePObvgUvf8lLQRP4dDQ2NorVJ6vnsH1UFbqtN2+3CKApEM5vAUiayAtfgr4gquGjH/sL/B//1/+OkAFhSFpxYBIIgj3sqYuwulLHmTPHsbxM/2ki9+wtDzEY1HBlvYcHHngUD11cR7vTV8pvALzoy56Hep2ADoOAMY4dW0J3p636Ejn7OJX7RxaABARCCa8h9iK04iUM+yne8u3fCc9LEMbLSHMKhfgogjq2+xpUDDpXkI/aeNc7fwlxQN9hZQAIlXUKAKh6h6rAo4YobOLiQ4/i8uPUjEgR12OcO3cGrWX22PaB2hhhbJT/OaYlN81kHhyVAUAWRhYcw8RbxRve8jZc7VLVmPoM4UIAwC9qaHoBhukIo9jDhK0UDEg7XTxz5Th+4+f+BR760IexlGdCyw2Roh57IthFDQACO0wOnNFlYSbzK2MF6vuY5MBgnGKcUmXZlwqjaDaID+sRvsSdQVlEZBMEHtkfHiKOP1Ymv+QAwKIWAOMCYACAzSjAJWTwj68JAEABNvbWXw8AwL2DmpxXlP0qAa7aDGRdyoFep1sl8AQDMm3lsrom9XqjBDgp4EgRVGuzSrbAoDuQ91frqlOBN2rdsu4anKYMJGWkUG1bVfYtsFAq0hvKv+4Dtg3JqJQ7VNOqzcqOoiodF2BabPHM30qRPx2zJXg0MwLt3iNnKOtzxWqZHaluC8DusMIwC+Ttu6mG89JW22dv9yr77OYxAeQapK2nbKDQrqTyRMjAkL6Iqrpv9xuzDzD5p887LTql2i8K8Hw9K/qeYQ6YdgIq/5M1YAQGSbmJGomwAsRTmb2W1BuwbRNGWNHu5+79UQBAgThpC4oS2WMInlK3hm1j7NVeakRIBx2srdSx8fhF/NRP/BhWl2I064H0xUcEFBewiPZrAdAiRbWGudX/RcmBLW7o5x8MTLTX7wIAwkD8EjIAFl2/tlCpdpEycHSUynw0GgCcnwQAvCAytqXK9BBB1xrQXn/8ugEAOp4109Sz0C8LAFgNAFt11vmr4pr6Dus+pc+EJQsR/yOw1e3Do+bMJMPlhx/Gow8+iGw8wWisvcPJ6hLO3HYzBmQqNuvojbXQJK4DU3NKz6kUAfxvDABQO1EFAHh/xQXEMmON5acFyARcnRn6s3PmaQDgCLHNX8tbn7oAAOc410+uWywqbfeGord04/lbcObCrRikuVj+KYPXshJtwc2wR48WfV6HJ/QUBwB62/dLC4Bt2GTAxUWEtm9CjzOCf+mYIlJDYQGIdYvoAbBnlxt/pQDLBYeJkfS0okCv3xNF9W6vK60AYicmCz6T9Ez6Ge+7775dAIAs0gaaqLaSeQAQwdZmAAAgAElEQVQA9xsjfGLFoArS+pUC2+/1pUqnDIDjlQigEU9TAEBZCqUSs6Go7Q8AVCJXhxtJBdI8w3g8EgbAqD/Am7/5TfiyF7wQ4/5ALWxYiZHSWcUAOCwAMMsAiOKGuAAQAGAv/iOPPoSf+pl/iiSJ5PmSBaBfOlGXl+oI/Aw33XQKKysJGDOKD3JWQ7ebo9ctcP/9l3Dx4Su4erUtSeIo7ePlr3gxlpcjjMc7SOqe6AB0d7axtLSMcZpLVZmJPy0ZlQGgtNiIQoA+nQ6Al7/sq3D77c9CUUuQIURB6nLUFACA1Mb+9mUU4x389m/9CiJ/IjaA+wMAVrgNiKMm7v/MF9Bp95GmmTAAbrvtAoKI5zaGH2aI6z6SRG3wpNrG3vo5FNKDbpok97JiTwbAxF9FY/W8tABc6UxQi1qgiZHu0PM1AAgA1OFhNBmjR+WkmImzh3yrjTuaq7jvT96LP/w3v4SlLEOUjxGJCKCHVhwITZcMAK2v2xSwWlzteOazYSWRIldsA6BtGN/DZ8tEksJWlQr9tc8CYR+IEr2yCcgCYOIfh74AASKyZaicZijqXCjdQRYfc38GgAsA2BYAbRuhDWCQecj9GN04wlYc4uFiAqyuYGN7RzQl+r3BdQMApoIvQ7t2GQD8e6VATvZNgXQ4EQVtm/BrxbxS0xevXFnb1MJR+mLzXBhZw/4Qk3EVIJbrrMNqqlqwTE+/pZPKY/PgB7EkYFw7GXhK5d+p+tOux6WzWzaAXVdKkNm6dFg9BZNN0EZWviTx1c22pHxX6OauQSBJvy3Pu/wWB62SxMCw3nZ/wPTG7oJc+rGWjjgneTTOA8p4qICN3SCAzjcX+iiTFfOxAgDYHjzzXcEYo7tAfRbS/Q0AoMk92+eIIdNKl04v5t6Z9gur9F9wfiUxapGyA8i+U5ElUykUPUV1hdC8zlyB8XJXBwyugxQOCpDlnK1cIxtSQ9hpt3FibRlbVx/H2lKMVgI8dvGz+Lmf/SmcXGvBn4yQcM4fEgCwbSnus3Or/weqDu7b+rF7fZlmAJix+SUSAbweAMDq2poAAARvhVFCpgcFIL0ati8/9tcHABigl+xSjnkBTo0GhAL1Zk7Z9kO6TQwHqI3HWPIDrMZ17Fxex6c/9nFsX76M1aUV2av7tBr8/9h782jL7rM6cJ/5Tu++qUaVrLkkS5ZlyTOz7caQZlhxAwHaBNzuhmDiZYJxGAI0U9KkgSYMnXSvlf6DxiQr6XQWhLTNEGMbW7bBg9BozZZUqlFVr954xzM2+/t+v3POvW+sVyUXivW8nt/Tq3vPPcNv+L797W9vz8Gh669F68A8vHYD4zwVNwC6VZilZOJB/tcIABDwsFbcysBiiw9ZKhYw5fzU+Mpqzky3QLwMAFx6DHN13/HSBgCYT7ZmOriwvIrW7AI2Rile/1Vfi8Sl4n8ubQHWtFsnskasZZF6PxSuK/rAXuIAQDz4knjRCeYqMbgJJpkU5xnW1laQxEygBwoAmJ5nTbqZGAZlBUrshJhQS/VdkV1Su8fxGAn77EU12gQSct9U5f7RRx+bAADsIkRqulIgp4Mou6SrQJ0FHJgsS0Upp0UZ2xUyDPs877oIoGUAqHp6khMoUHVau9navtvNNoiTI4fhEGmUl1Y/mAhXVLGZV5gXaIURvu97/nvccettiIcjaa+wAWHJjtsHA2C7FgALAGgbLlsy+vjAT7xfAADeG+sxzOSBNm2zsy2MR+sCAMzPtxAGrPzQvMfH+nqKQR8CALxwfh1nzpwX9DlHglfdeSte8YoDyLIBogbBItKm2RLgoch9pBkN+zJVxCKgQAYALdgcegKHaARtzHcP4tu//buQ5EQdGsgNA6AXu2JR11s+ByQ9/MF/+D0BANJkKPR8LhdbMwDsc+BYoZ1hBw8/9DjGI4JXBB59HD9+IyX64AU5oqYjAACFAeW4RixSXDGmvi4FACANNk6BxJ3FNTfcJSKAy/0CXqOLNCfDhAffHgDwkwx+FGAlHyP1C7SaEZxeH9fkPvwLy/iND/wkOhTrLGIERYpm6CgAwNnIcW9F1CwCOPGTLTx0PgipPoY4zSXY4k/PY9Lhw5EWgP3PAL5bAkFhfRgWgFMIAMAxR1kIoUqXq4xmcztVdeuPY/8AAIEBAgAeMjcUAGC1EeL5PEEx2xUGgOsFEwyAemCldPhKi2T7Pacuzlevw1vqtU2+dN0ksMlv2vnRRjtwQ2SJ2vtZSy4m+Uz8mfCrDZ2ubZxXfO9wOBQAgEwXz6k0AKzAaj1RtRRS0RwxFXib2PKJ0e3DcdlX7mplmWwbJXRI7zhpuJqJW3X+WvVeglEdP6VOgLGi07eYloIygd+clNvq+eYRaAQ+azfe4MnlaLVHM3X+KlEoNRE2pf2bBPtUAaHqQ1dsQM97EgDQPWsCBBDGVs1a0FD/9ZUKjGlrQa3VzCRHKt/pwBfQRTUWVPwvEDYAgTsKd/J3rVAb7QXLAKDGjutizIRfWAQ+giiUFgHREpB9xjAoJgCAyrmAp9IIPAWTYrYGteCFbYE12UdGoHRjbQWL822sLZ1BJ8pxYDYSy9af+ycfQNt3sNgI4Rt1+K3myM5r6ebgq17dnAYttp6DFvTce1RoAYCUa59msi+aC8DlAgBc3wkAeEEkAIBliFwtAECLTSoYHVAjKtX/1iZDICOpTAe+rvtZhrlGA1mvjxNffBynnnwKfpKiSWea4QjtZgfDJMGwSBHNzeC6248DUYBxQWchWhSb2G7q8f7XCABQ28MyAGzSbwEA3Y9eBgD2PstfKq98aQMA1NAKm00sr/fQmVtEc3YRN932KrH6TrgJ+TStttV/xmTWht7ERZfVgn0lnvFLHADorT5cCM2Si2+aiTjfyvIKVlZWMOj3EIYB0mQsVWqmaWLRZaqeKhyogWrpH2oquBIMi6WAUv1JF6anMoPUEe2zaFdGP/G8mAAArPifpD3sXS99nDUYq4fIsvcSABAVf6XCcQFUACATAIAVuiSmBoB1AWiIIA2DE7G5o6NBjQEg90F6+5R+WrUAbA4GRT5Ojbh3GUmbk0S9lkKol9KCkGaS8L/3h38EB+bm4WuPhHij1697sgVAvcr147XiZROjMr0Vr26p2ZZIMF9IccYwagKOUmwcN5c2gPe+70ekyk19BgIrfG5kg7CyPNttY33tIq49dhhz8x0BAGgJ2Gzw7wnW1zIBANbWxjhx4iw2ehsinHfk6CJefddx+D4p80xUhpiZaYowZLMxgyRlGJwrncAAAPxP3yENPMBcZx6ryz285z3/CGkeIIhmtGpe+IiLUAUll84C2RB/+B//jbQAUGiKiToZBaaLXHXPrYp1+cgKxHEmFoD3//UXxQ2A446uBMdvuxHjeA1ho0Cz46HRZFCrCQzZJbyvvC8lRUMegLah2GSjGrHTY0R9LgIPGCVA6sziptvfhNvv+QasjVz4zVkkGcc/lz8mSSbRLqQ7UgiStE0qRiN052exFPcwyMZotRqI0hTt3hjXh0387Lt/EN00QYN02zxGK6DXsiv9t5IwSoVVgy0962qB5X8RSCPFknoESV6gNxqLYivfJ4KelwkASAc655oMYe0HJtsk8j3RARCHI/mb/tTltuphrJGnt5yDO1OIBfuUzwwph0CjR7eQINS6ALgpWys89MMI6wQAsgR5t4sXVjbgsMc6jisruUu2Aayq6pMuAJrQEfSw/fwqk8BEX5N/frPyr9OG7ToKyPBbg0CtAFEfQNZEUnHHMYZM1kZjbcPiOMp1/a6vF/q7nptWd41InFT6VcjP9odTxZ8AgOfr5wkVmYAegWRreVZ22U9vlvqsFaAw12xEKUWElEm06WG1mg9VO4GeYWUgWD1+TZp1JdzEFKnpBFjuywQAUE7Tzeu9zJPav+tsUW9tuWMT1QjVBNg8/ibhsty4e+gdN8exooZmbtiPrAMYE9V4W+FzPbDlo9FsyVHJvmC/v4r6WRChYlJQXCnmPeZ4CQNEzQaiVlMTJ9EDUAC/vPfapF2Od46ceNTHzMyMJP3DmICvL+4lzOt47XT2SMd9WZM9gpAOfdxHaDV8/MwH3odDzQCBFBUqnki9DWK6wGOFd+sDtv6k6gDA3qqZu+3d+kl1ncytGAAEPOTcBLzmXdjKBjDR/ne+zmg7bAZPJ89ndwCALiTKIylbALieGiaIAgCLAgTFidV80XlBptXargyAyWW1fk9l/IvBiJlBEy4A1XrNFgAVAdRr0/alAiE1JMgGYBzGan+hs8F603h5gbYf4LknnsDS8ycxXltHMRyiHUVohQFGdOvJNIYaOQUS38Xtr7sHaeBhlKaIM7r2aLueFLgIt4nfOJCTYkjqMWPXvQ2BLfeXK/HHTRqsez6oiYkNG47rsmUAyJglE5brvEn++VO1AkyLLNtvppyu9jZn9nyCL/oL98TyedHP4mp+wNa5xd7P6HIH/1bv39s5CevXdaSoFLZmhPL/ujd/LQZJjmhmFsOUu6tqzSjcLauciUwMAGCLC3u/4Cv8yv0XAM1uf4XP59IO5xTFUwVR+hfOncfS0pKg+VYUj4dihd1sgZM/pVe7DFmqf5u6H9Xw2DxQ+DijqIH77vtrXLhwQRYvUvW5kLGCNRyNaknr9IXpB7F6yESGiSr3IToTkIpa5I6oufc2hpLQ0Ybw2LFjRttILdP4+tEoqayjNEaaUEllAMWAmWraylTUQJVBNXvlM+M3b50TbE9rSbEqF9itJgWp93re1Cqg6v8v/8IvinVNg5ROUUCf2oDtnbZB5y7zt85iYPBuwQ76wzaaHbhBS8T6Gk1W/RPRAHj0sYdF7M5lMpTz/kB8dyMKSAW+2PgdWFjAwuIMNnrnJMjsrWcYDT08+eQZuGjjC59/0PQIc4PO8PZv+jqMknW0WvQgHmBmlgDAGnxSiAsTPJlAxha9OOvDIEQzaqG3McL3fPf3IwxnMTd3BKsrAzTbc4ATSJVx6cJZJHEPf/HxP8PZMycYmiIKPaTZuAzCS8/uWo+1BhsBRkPgwfsfpz+CjMkDh+bR6bI3doRW10G74wmYoYmKDxT8zgR00PNl1SuQa2FvuABgJMSKz5exSjPZg2pmaEhCESkCAG7jMF7zhm/EoVe8Gl5zAUtrfbQ7M+Ke4IB99kZsTz6XfdehqiVnqXDYx36BhLaHbo6oKDBXOJhLM/zfv/Kr2Hj6S2gMB2hlCToB0G3RijNVYIgiDSIPSao9l1vhTNiUQejFbBEB2wBcH71hjI3BSKzFmo2WWHvtin/tsCYp+KjVaQ0QWe2HgE5M/skEEGIxBcPkuWUqEEU1dJdjaf82nMossHNMnwmtZqqtRSdZXDgYc4yHES64Li6kOTYY8AvYmCBPYr2XJtCyc0wSoEDdEph88ydtUCUxFwHGmtWpmesTooDGps729St11pH1ma1UAso6BebmupjpdGQdlL8R0GAlmEkADTEpgjoYS392MuZzV+DWdblOqkCmCY8NcGX69vkc6CNt1PYpJKqq+wqCcZQwwOT8JxjEz1UmAoNOXSMJIJRCgjWxN5vYKKvdigdWAn/lU6lpAEgQIJV1m7JbAditBtjWC2P9rwJ7lX2w5phTGedkgFmHCgzsJ4DF5J4hwbc5pd2sZPXjNq/zdVBmOgksAUZJwCjyqFZKpPEz4eGcZdAk3QNsdWPSKXiKcWHge2gtmEPUl2XWCxOAFRcPfjNC0G6KQO0wpksA1z4D8FhBSTNXU2kzIIhNy1XI5/PzyEAgGMV5TO2gPItFL4SaMcRQm80G5psefupHvh8HuywEZEjHY7RbTWEmsfjA/UavXQG/qhJUaUlY/H2rxJ9/s+DXdkuQZ1qQyjaHqWepmg6TsHrVhkMxZC0WCMPCjB2atBIACIoYy2dPwM9jeHkiVqxVv7uCaLbFpnzGZjG143IzAFCNYF09CEDy6iwAwLDMsHG4trseDhw6LGCyaAN46vrD1kuH93n5IvIx3V2yqohj1iK1FVWB5EoXqhJO5JjJ6AZj7qH2/pvBb373HFdZmCO2j5KxqeOV316eIspiNCNfknWuJSza0AlprtlCf2kZT97/INZfOA+Mxmg1QqQpGWixtAtSSNiNyTjNkIUh+nmGe776q7EyGMLxI7heKJ9pTylz1eY1kZ+aUDQyWg5eWtB8JV+9/+Rfn7kFRHmV0rpLoU8D+NaLV9vNj50ZNlfySvd3rJcT/P3dty/Pu2zRyO539ULCbiCABUIDKSwVdP1qd3HnPa/HIMkw5t4VNpCIiK09vm1YtT41WnCr75Vfnuu+9E/Zag/XuFehjav15Tz6yP9bkBLa6/Uk+babpgZlJlB9kc6Ow4fB41/f/4AAANxwGNhyAWOgzN93RsANrUkAAP6uln4CABQu+j0FABhr93p98StmUgsnFf92Hns0ZIJrq1dKb9S+VF1gGcCTKhuPuREyANWEha4JVJl3XPrNUyRP75c9X7vgagA4DZTo0YVB4OkmG1JV/W+ocD/3Mz8riV0g9HgVw5v+spUgOcNdAAC9Hn2R/Z0bA68rarTheBH6g5EkkWEjwL2f+jj+4D/9R6nwj0Z9NFs0jCNSTLqpC27ozaiB+bk5zM1TRHBd7vt46AkD4Lln+Bw7ePSLTwnoojlDhq/9+tcjaBQIQlYGh1JNH4yG8MVnmvdIqcNlHcg8AyYWCuh4eMPrvwZ3v+arkMYe8swX4T5WINnisba+jPX1ZfzVX30SX/rS4/D9QjQK0owibVqNqI6uNlaSB0nQFqLfy/DIQ08BRSg+94eOzKE146LTLdBs5wibfPhki/BNPB9+k7WRmACMwWqAomBriQ3sqJWh75O6xgQAYJIoJt1hG724ibd/6zvht47CieYwiFUfIy/GAgC4UiPhoOE4oYBlKNfgM6h0slK9nq0UFHfqEARIc3zi3/0HPPSRP8fMcIhOnqLt5iICyNhQGDrGHrECAAg0VCjrNceuRW8wQI/JY+FglGTojWJxVxClYREx2/8CYdlHdr7wSGLdxN5mUozZn+yws5hpaiaMA+E/iB2ci5RTb8JGbu/nwjHhE5wxQpEqNmMo6mUrBJBQbdrzseH6uAAXSzmwwbaIMMSgtwKXoIQEX3z+qj/C6+HcJ6DKn/PzCzKOL168KMFvq9WSagyrrPJYDS1Wx7/xp5f2bwUcszQXIJKWWnwL50VoniNP2XAJhNkU0B8+JQtmLIk/mQJpnCNNCqnOExxVVxD2bVc0e0PDsKegCUrZN87xTXYMx7aeo2xdrjqG2ERXtVcmW6rs9dknY9dI+WkyILGqq7kIlMc3Cb+8dsoDmH/S6vT+BqDS7Cv9/S0T7RposdU6bEVgtwtUd96/Kn3D3UbtdiCADYlk3hgBMAIAfDBMXsWu0zjiWK0GSexkvLFnmAAPRVUNAMD5Rlp+qwGX45uVW5d7Hds79H5Joifae7RZJXOMzD62DOYy9myCTBBqNKJGBpMTbc/ja/ha/t7yM7zp9mP4vu/6NtlbGlEgwoEEFVuNhtEbMglcCQCYOpCpNtu1fb8AgLYfmXFkttq6w4gA6NsAAMo85Fg3VrKy15OVUjEALp55DoEAAARKqTVk69sVAGD3ZhsVlICSzP/6/m/HefWzgAL0JQBg9B7I0CK4SxHAxYOHVQxXnpkBAMjeylL0ly6goKWzPBPTtlTTQBI2ZBkNVTGOSnY4GMS08dU2LsvcEMjGgAhkMo6GQxECFKFXEX01Oj+EyOMBwpCMEW0JJCoV0J40zbH8/Gk8ed/9COMUbZ9gEj+vj4R7HvWCqCFlYoYk8LGRJrjrzW/GSCQpCEjqPm/vKwEACuUKCMAwrgAauQvvKgEA9tT2t3rpMxcI27BtLABgtawm2Brmntf3WQGZpik2uy1EX+Z/fxkA+DLf8Ev6OAsATBdhKhvh7Q+na2bm+EhyF36jiVvvuBNO0EDQ7mBtMERBxxK6bVlmMxkDplBVNtMJI/bqJdB7vV1bAwAWV7165+989CO/U1hKGy/G0kfLoHSHAGivF7/d6/g4WTF46OFHcO7cORUtSZjAK6WVid3lAgAb6wPkOUXqJgGALFdwYTwigr89AMBziWP2lNtKli64BAAoMkd7O0OwLC9z8zlvDwBw7CZJjIW5eUms3/fe90qSzfA8S6mwX1dpN6FubbzslnzZpN+ek0WFiRT7AQW81B84yWL4oYeLKxfw6//b/4r5xa5YPhIA0CBHhXv4ec0owmx3FrOzTXjBGEkcA3kDL5zrybeDFs6cXcJzzz4vIInr57jzruM4cs0C4FKdl6AJaZ8EQHSjls2s7B2uKnscB/w3tgq0W/N417vegxfOrMjvtO5TACDBOB7g7NmT+OIXH8ADD3wejYYLlwk7Ay+pcWklSbdN/SxZOKR/NsLFpT6efPyEAADNVqsEALpzLqImlYYTYUhIUAHqXoTGrWBs7k0FAChFn5/GoMoCAMIxN7EIf1HQg5WyRmcR6yMf3/XO92B1FMIJuihIuc8Y3DEhrwMArNgz0VQAIBBgQQEAMgAIAJAf0M4LzDKIeuQx/P5v/AZm4xizyNAsMvHjjiKCZDxLBajswipJtmkD4MnecccduLC8jKXlNYxJ66boYFZIPykrfT7v32UsBKW/u02CTeVIdScoMuoJAEBLQCbaClRoO4QwWqSZc3KO7PV0CACQWcCvimqmV0Mar4xKrkkOMHBcrMHFhcLBxcLFgOI0UaitJjwn0zLECpb055vqo13LVlZWpbp16NAhSZDW19dBFo6hj0wAADYlFd0DI46XJRQLTWRNtO1TtKPkhMyyREAHjjidL5CgWwVQY0n0QKo/0XKZazwyN06uZdoapJR7BVGlrcmI7hGBZxWZmg/csMX9VcvJcs0+e1hshda0QFj2kwVBpp+HBUoFYKZIlWkhkwSVtA/eedNOYH+KUOUECGCPOt30tNenr6P+cgEAbbva/mu3AHsywdv53KePxc+V9i27R5jf9XlRl0EZAQSZrN2pfW76SXyGDLA8FHzedGEhIy0K4FEcMGB1hm1bdA4wrWhCZjIAgGkR4ZizIpSs+vO5czzKHj4mo0+BdJ+MkIzjOFaWipOgUazhH/7g9+N197xKgKokHiJLRqJlUrBFSXJq7ge6XrO6benu2o6gaVAdALCxi1zhFMV50x2ulWDLhKwW81RWatU7LcBBAMAp1w/bWqEAQOjkCJFg6fQz2wIACqhwPasbGVSAh3lC2w4Knq/MenONVQuAMgCI8jIRXjxwSFoyhBEiAEAmoA0BgMHyBeSJtgTZe0WQxt47mx/a+1u2KklynSJyMwFRrQOTjREsayBPyQw0AIABd8uZyxYUrt2+MgA4RsjS89IMxWCE8196DheefgYBW1kIqgpQESNoBELhp6h0K2zJtcW+iz4y3P6G1yLlGiJxW4yA84AtqJIlq+1zzrZAtgfKChDUQIK9rx1X4pVXAgAg29CKvm4Vu9cLQFvNkd3WpytxnZdzjJcBgMu5ey/2e7cD37fOd6bPhuy1lPF7Dhy+5hhue9WrcWF1A36jhaSAxJuOz5YyWdENU84yVC3b6GUA4HKesgAAdmGwgRn/mxsCv0Xp+0X64iNk1ezRxx7HmTNnKmVSY1ekQe0OwZUJkLkRb8cA2AoAIGpOAIBfCX2wdwAAuCkSAMi4y0hKoL7aHJUErKMGIxRNAOqLVf1e6hVsVclXnQRWBcgAeOPrXo9v/ZZvEeo//5sVPIok1r+mKWO7AQD2vdMAgNpBBRiNlQ7IKGQUD8AU7zd/+zektWGm29YATGogpO0xAWMy3sDsTBedToQoytHb6MFzW3j+xAWsriR8BQaDFPff/yBaraYwAK697hDuuPMW5BjA9Sg42EMUse3AiJ0ZVR5lG1YLC+8Nq1St5gz6vQQf+PGfxdL5DbRbC3AdWl/RXYACkymeffZpnDr1DO6992NoNhlsUmtCaePTSvXSsiHUV15RiNOnlnDyxAtSwW932jhydAGNtoOFAxH8MAa8WMAEJj+eG8J1IhN4jhQAKki35lzht3lm4hFtwRMCAAYplWtmIMsE1oUTzKC98Aq8/Vu+Bxf7pOF2BABItwQAeGxW9UJ5FgHHj5Mjpn+9AAAMdjK0c2AmyTA7HOGf/eg/QnvQx4LnoClBG8UCCSJMAQBlcq3JLxfd666/Hsura1hZ20DKYIMCY6TEx4kEksFuAfYua8dOAADvkgAAjBEdDawtAGAk1kwX+JUFAARckCRHEe6UzCTPx2oBAQBW4KLvR0gYsPoE8MYmAVfbNtsOwLWTayhZAN3urLCd2GbFQHdubk6sUYUOaxIOSwcrt0+uMWxzSFIQAOAcVkaMapOUVVdSreWzVOBvKD23Y2EByFgUCJ2Mogp4UtUF0vTJwFGhOQUx1NrUVtsTJgbUiRC6siO0cT4zzklSzgl+8HNt24N93PUWqDoDqUos9CqZINi1UhIQK2gnS2aNaVCj/us/6TnXq7VbDbXdAlw6Kdi1ebfXbnX83Si8ux1TNW72/jV9PCH/yz1TMUlb5VVNCLUG1JxdgRIrFqjHUSaI0DgoZks9HfLz+VzDQLQAZG8wYJAcn8kZ210MtTql0KBvW8vYAqAtLzZ24HjSZFCr2fbf+Kwjn9XeHm654Sh+9H3/EEUeo9th5T/GeNhDi21ppNibfmbtsdeWlYo5WYmQTlc37Vjb7u7W9UO2AnEsgDWdhNQBAHt9pkGrZACUAMCpZ6QVQBgAeVq2E4isqWXAGHHkiX2+1DupGCrT1yEUfB5RWnTqNoCu6JMIA8APsHjwiNJsZZIr6CzgYxpjJO45bJO0doKq+yFFDteVda0+P60tp6wBdLDpr8hPvrbOApB7RhaAFFlGwi4V4Ki0FuWSxN59D6njCdNE9EtkN3YQJBmWnz+F0198DOGYGjYZnCRGOh6KEC9digbDMcKog16cIIt80Gbi+le/UqwAuQ+yPYWti1FJtWcAACAASURBVEz+qScga7pJJMRtiLsJ26AuC8Le+9ydfuWVAgCsLovEdBYMkmdYVfjtGK7Pkf2f+ZfvnS8DAF++e33pnzTNSKofQfeX7b9UnDvxAvjNNm6+9TZhAYCWy8MxOnPzGIxi0QSp9RUZdqrRqZJt5WUA4NKfW/UO58/+5F+Ue18dLa+DApfzATu9lwsvKxVPPf0lnDx5UipnspHUFrGd3m/77ncCANbX+sIA6PcH0gLAnmsCAKSG84ttiTsBAFIBTLIJAID9jhYACEIGzZsXWg2mKxGrra+DvZIUVvREnOs9/+CHcevx40hGY7SbLUHOLxcAsJuABSjq/82ZtdEjBS9C2Ayx0V8H3Bx/+l/+GI88+hDmF2aVwi9CgmrvyNyAAECn3UGzGaDTCtDf6Akl/9lnz2I0ZHWdff0hPve5L4BVSiZJ3dkGXvfGV4sIoOsnGI03pA+UNoCq/GcXDLtoMCChkBX7Qjtw3RDjUY6//84fRKe9CKdowPNoQRlIZZVU+2eeeQrLy+fw53/+pwIyJMlAdBqkV1/oBbVmDNuvnZO+GOKpJ5/HxaV16YnuznZxzbUHBQA4fLQDxx0jwxBxMpJxQA0Ahim8H0GgFFCb/OtPraQKMORaBX9dtCSxKgEA9k82MUx8vPbNb8Mrbr4LMdrI3aagop5PsIkMhjoDQEUAc6lcuPB5bawE+Y4AALS1pK1WMyswk2Y46vn45z/2foxOncTB0EcbGVo+0Ax5X5jN6QJaCqxIdb0CACgoNhyPMaaAFBNBoRSzFYBVZ9r2XVoCMz0PKouiykpUqKLs8RctALaeOIj4k/mhPEdtBdCsVSvZ+/myGgB8r60syn4jNpQSHkqyIxUqP8CG4+IiPAEA1uBhQM0R6i+YChrXMn7bL845Jv+k+w8GQzQaTVx//fWSnD///PPSiyu98yZBk/Owgb+xWuPlChBK0S627UTU5iAokCAescIVGPs9B6N4LK1c/d5A3FwkAWB1N2fixYObZ03Ak/8GtgsoY0ALrCZAL/9bE0oNmxUAsGs21wyt8A5Fd8UCAFZ8kNdhk4ptAQAjbMiP5jVJQlQDAGTNkrMz7QZTY43/Pk3P3jy+tg9CJLE0AMBWifpuybvMcCbW5iPqr7e/7xbAWreA3cbv9LmUgC7HqbAm9FmpcC7ZaQQAFLhRFNeyKuoggFrMim0jk3/zLRONIABFxUIyP/Q9AlalOicIPPOoFMG0QBevVTUAKgCA652yAyrxQL6O7wn8As0gxdL5U3jPe34Qb3vr14KkFhQJNtYuYnGhizgeKsOkBl4RBOAaJCPTtlfVqvbTQPx291YJpRZomnyVLTpNA/tyn3kfTIGEt170FEywq8KUXJ1TYQBcPP0cgmJsAADbAkAmg65dohfD9XfKTtaCJjuNQZkVhdUg4HmYnnCC2rYFgAyAg4cFtM0EUPRAUI/2kG42Qrx8EkXMGMkCAAT5bMvgpEaBlAEMQC+3O8/RINBg3SrsLTR0c/4n1y4m/1zzLPW//CyOS/ES9mSfF3tdCuvCEdu/4fkl3Pfxj6MRp1igFhByDNdWkY2HaESh9AgPUh9rdDOZbaN7zUEs3ngtVsd9xA7Fa+lSo5bCbBUg1V9Ek82Cx2eQeZtlGHebi1fq368EAMB12Vp32zV0utJv95Xq8ey/6eBKXftej7Pb+rnX47z8uhfjDmwPAOiWaGJ6w96qzkD/lYWVfgFcd8utOHrsWqxs0AlgAcNxClfEax21CDcRSl0EsFJqqjSBXowrvFLH3G7/tsy2K/U5l3qcCQBA98IqYNpq87vUD9jp9SJK43p49rkTOHHihGwUQgMzQjHTC9f0sfYCAKyt9lQPYAoASFIGFrQ9NP2wRmxIr7nSALAAAFsALAOgAgD4XlbQVX1VAlJDn5sEAKbPvFqAWT2Tao3v4yc+8I9FCJCCOZ1WG6MBe+S3ZgDYutVuDAAR27H0Tdt7Z4AJKy7GTbrZaWLMBBcZnnz6cXz8Ex8ThgPbArjDi71jqrT9KIzQajYRBh7mZzuSiFCk79TJ88iyEFnKqm0TDzzwiIr9ULAnBF77hjsx02VlIkac9BGJ2wCTc6Wi2gXDJs/8XKoHz3QYCOaIwg5e8+o34Y1v+DokMRN3AgBqE8I++1Mnn8NGbwV//pE/xmjcw2C4IVUkJozyTMUNwYqO6XPncT0vEgvA4YDX52J+YR6vuP6wWP915/R8M4yQZkqndl0j9kd6tK+VfYfJVUHBOkOplnibQZWYGylbQCeYAQAYJkYovBnkbgdv++Z3oAi60v9f+E30hzEazQgZNQzk/bYSxrBbu0w5/j1J9BzpaaR6PQEAJq+smHTSXACAf/vbv42nPvNpLLgOZpwM3dBD6Cp9VhNoTbHk29qymWWXC7DagnlSTWINntUktgBw/OwlSdp5zaj6SsvqhFQu1P6cyzudR6LAFdVqoeYLPZ+JiIIxOyPN23961fGvWhCluBwrRqLmzcQjExpa7PsYeD7WvACrjoeltMBamiELHKGv8ovJv+gSGKs+Xg+dTji/jxw5Kuf5zDPPSJWeyulik8lKjS50kwwiM07Z+8/10Ko1S/BsEma2IdElY9AfYTAcYBxrLy+fiyRM0rOvGglcA9UJRJk/KgjHearPX/UgKjE7cRsRIEY95W3yT2qxtA/5gegwjKRnWwUl+VUHcLerNtmKol0v6/+tFnrTSfvWAIDOpRqqt8Wj3nF8msDErgn1t+9lXNfBifreWX9vJcS1zTg0avB72Ve3AymqMEwTNKEEcyzyGRv6vn3e8ozlOek6VZ4f9y5RSFcggGOeArVW0LH8bDX2EfaRVHwNS7BqAVAxSP43GSIECVlR5udVe6SesUfnGT9Df+Mijt96E375l36KuAOyZIAk6WOmE4mAoJyxsFh07RMWgAEACOZPt+BdGgBQtZBMxD6Kh21i9slcqQEAtgGE66LtMvPYhlUkQv1feeH5SQaAoS6IcF4dAKiP+ZoQofFHmXAhsGNFWqJyWnlqdV+bEZUhUTIAgggL0gJAhgCBBl8AALoCONkYw6UTQDLQ5yxxggUANDYTcMguxhYmNi0ZZO85tOSV5zHpL2/XEj5zrku2LUrGhrF9JLDbX19FEBBqVV0ixhhunqEbhEhWV9E7ew5rJ09ivLSEME7gxiMEBJo86k84GGYeBkWBzqF5LF53FMHCDNbiAWI3Q9hsIKFjDYEPfueuWLuydU4hbw4nZTdeja8rAQBwDFkAoA462kLP9PrzUkuoX2rnezXG0dX9TLXbrffB1RmMem6TxT3LvCIAMPIDvOp1rxXAsmBLZ+GiNdOVltOQLnFlqmTiU2Gp6u9SOJliBl7de7FDrDkV01Rz1d6fq3Pmzkf+7LeK6YVjumLzYp2a9nW6OHnqtATGrJYxYK5Tz3ZaAPYKAJABwAqcZQBQAJAAgKLsGhTrPdgsAmhbABImqib0kcSHyCs3oXQkYlzcvCw1Vxff7foP6+irwbbyHK9/7evwnd/xHSioppykiMIQKTe8aZuWqZ5TtbXb/qsOANSDdP7OTZlCTUweIiabRYqV9RU89aUn8cRTj6M37Et+yASeCTSpzrxHrFry/Fj9net2JOk9d/YCli6s0tdB2ADsUX/mmRNYW9sQal9WjHHXa16Jo8fmkRdDwInF4k5aAMqAzl6JlBcUeKBScNTAeJRhbvYgQr8rbgAomBwzQGkIHZnqwBeWzqHfW8XHP/4RLPH3/hrabbIRjPqyWJ9V1UYFAKgUHeG+LzwgTBE+1wOHFnH9DdcgbPKRj8TFoHDY181AlskPQQU6DKQoXP27AAC05gN71jk2mMAyKGJLhF6LJnoqZ8eWgRwNFP48Dl17HPcQ1HAa9C6AG7aE/hRGBBr4frZeiNqdaR0wrQsMalJadblSycjYD04wglWULEc7y3DI9XD/Rz6CP/7gB9GlC0Ce4EC7IYEjE2qpENYBAAm2K3VXWYCNEJxQTlmRNgrirOqJTdxlfmkCaKqYlrpoabG8FgIAoSfWgAx2eX3C6pAgff8qsNsBAEz8LQBApgF7bMcU9PMD9KMmen6AC3GGC6MR8kYolml2oyNdnwAA5y3nyeHDh2VtWV5eEVFMBsTsTeV3o9ksA2cbME9vBzYJKcHYUixQdUjSMVtw+mKFyWclgpmiLqsJhv5kMkiNCnrGK0hRPvdyY6oACPtEtdrPY5j+YSb/VA83AKIk/mksTJL6nlHfT7aqhNu/CQBAq0tzDtMJrg1iLQNAi9ja/GG/KrB260G4aw94GZxMgt/yHPYgkFVqE9SAxfp7dwIAtPLLHsedVvDJ65o+J24PZV+2LA/22RpAi3oyrLZT9M0k/TLWbH+8qZwT7GEqJHwmstco7OjpWFWwQCun1kaVPd8EpQiQsc9aAAAmZqG6AFgAQN0BVBCToBHHjgBUskdy7SWw6woj7Id/+N34qjffDc+jTsCGMATEBlQYAPzJddPYoIp9JdfU2IisTt6nvcQwustIGKlrSe05TCibTOkglQBAqqw4a1mpc0pBVC/Vqv/GhdMCALgiAmgU9Q2jRgEss3LYzzb7e3X+Fbtpum7LNcrLxxUAwCRfWDHU3QlFA8ANIswfPCJVfUqpSgsAtVuCEEUWY2P5XE0DgJuWOkQIK8z1pU2JwIDoSlD01QICFCZ1QgzQQpLr8xdAk1Z+tT2BWidkOjHpt2uY/ffIzTHjpWh46pgTRlTtJ4Cdo9toINlYRzAaYenECSyfeA7xyjL8OMZMGMj63FvfEPvKZreNuSOLaM7PYIgUY/b5+wSyXNmvdL9lcwHBI7ro6B7MO+UzDrECu5e5j13q268EAEAwt7RmtRaL5kRE7NMIsr5UE+mX6nlf6lh4qb7e9ucrG6nGsJ2o+lsmgLH2NXtu7LpYvPEGzB05ImtW1GihNxyh1Z5Brz+ESzS4XpCW1kwre6vxNNsIrlYLz6U8s+l9+28NAPDh/+/XClu1KYPMWjDzYk5ACwCcOn1GAAAGsbT/43nYdoDLBQBWVzak+nUlAADdrCsNAFK0x+OBAAAELjRYttRXo+81EdxtpswwiKJC7rt+4AdwxytvL5X/pbK/hUprZYlhAoddAIC6jkMdAODfRXDRBYZU4w8DxOkYz5x4Fp+/73NwA6r090UTwKUCG3uhjXUiacjUKOBfm0EDjaiJE8+dxPp6H55LAEBV+s+eXcILLywpRTQf4/Y7bsYNNx5BmvdEPJEWg6T2qxiZBsFaSWCAqJV1n3RU0oUSYH7uEFZXhvgHP/Q+NKNZjEYMZNoIwgZGo4G4APR6a7j3kx/D6dMn0Outok0RQ6SqKG0Fl0x7BgEAMhMDv4HPfvbzpoLr4NCRAwIARE1WJkZwPVXal2CPyb3DPleISJ8fsrKiAICAQkLJUws7AgBM4BXMMFRqE8AyEMnQROYt4jVv+HocPnYjgvY8Vgcx/KiNWJJIVtnUV5oggE0yxeKLAQwrGeyhZtDmMyAj10B718O8QDNNsei6uPjEk/jdX/81RIMeOlmMo90OnGQoCbUunnYJtShrheiSXizVJarbm0SwNM9jfycFvS6jh7Ksvk4BAJZ4TkswWk/SKqoEAKQNwCpGajVnP18KAJhxZ56PzHADAFgQgPd0RDo/NTOabfTDCOfHKc4Ph4hZvTIMGyY2BAC4DszPz8s3A2DS8tmXL8whtjX4TMSVKVBWsbcSW6UbiO+X1noE62iLyTMmWMrK/6gfi44J3y7tBwzMhTZHEEqF+5j8uwzeWfkne8RQxWXcWj5s7R7ayjbPlcmjaJ5Q8I+08ogcbagN4WgEn+1PO9CvqzaoSas83QBVM2E6+arWgUmVavueyb776bRociTslsRP3/btNuqtx1cNQKuBGHVAY6fPl3njqmXfXr8mj6duGNaqjXdCxoAkPtyHlBHAZI+JOZ+fpNOS/WubEt8ve5ZxpJDHIQAARQTJIFHqvgomGjs40UHRlg0V+zMAgCSWlRMGQXFeo2W68HgC4Jh9TcQmuZIxAczGuObYQfzar/082k1I4sk2Lq6hElzK1DEAABM4Af4YBI6Nzepe72D9dcpsszYmuwEAlm1nWxyEbZMmqsHANcC2qOQpXAIA2Ri95XMVAEANAGkZ0ZVHRD5J4bf7fA3c17jHqPLbNUomSnX+8j6yK8zaZRkADIoprmsBgMVDR9QGkPeeoGGWy5jgM19dY4KuTCQBy7h+yHz35Jp6/YEwBkbjWISU1zd6WFvfEEZlLy6wPATGuSfjgHa8TPTVa17PlWudAgMKAhEssaynhlOglQ2FLZGkCSIRNVXdl7mZNtJ+D684eAALjQgtFOi9cA4rp08jSAkauEiGG5jpeDh8eAGLhxZE3I8FDJfuKIEnFpYcx8qKEO+Y2jfZAHTMUXvGq/F1JQAAzw9LgI7XUNdesa1iV+PartRnvpj5x5U6x6/k41QAgMlX7BJV5iW6z2uMaPRbzH8nroe73/L1OLu6iu7sHNKMrkgFhqMYC4sHMRiSpa0LnrJTJWIo2aoSl9aYm3+bn8PfWgDgv/zpb+4cQb2Id1UeoPEM/shHPoLZWSZ1I/WPJoVwiv4+fSrq46xUYVaKGQi12y3ZqMKwCSb/gz79r2MZQkePHkGSjNjGjHHcN4I0KoZlGQD6GbYapqJb1AAYj+j5y4BUKVfCKBf7L8ZFSoW2NixS2SpswlinnJujm4oZFzfpT/ub4/3Cz/+8DHVRrWViNRxJvy97DfWMzHsvkQHAz1Arw7FsDu12WxIK0pDDUG2aKDbXmeng3k/fiy88cB8OHT2kGzlyrPfWEDUpSMdkJRfKb7fbxXA4wCFSC0e5WJSdO3tO70lGDQAPUWMGp0+dx7PPnBRwhBFcZybEm7/6bhQOGQB0A6A/eoZWa0aEFqkDsbi4IAFlq9WQf6cTgSZLBWa7BzDs5/i2b/1OLC4cxczMQcQxA0wtfHU6Ddx77yeEWvrhD/+RPGs+H5d9+PSRN8GkBLOSnPPhRRgNUzz22GPyHPMixetefw9okBBE9NZmgJgKEKKJCf/P9ENTHX7cl/MN6TtMSi01AkB1fCpfMzhXpoOgldZBwA2RZxQgmoHfOoa3ftM70JpbxLmLq2h2F6TPfn2DYFiDqlsGADAaAqZCp47wBAB07NHGiy0AYtvGMSU6ADlacYwDroMf+/vfh6NRgNZ4iIXQwwKPTX9uERHUsaWJnCVoGXaKoUpKf6lJ2qQ73vSGjxNW4CoP7HrFs97Ks9UyMp321BNPu+jbNgC2m9ASkGBIlsagfzeBAfYkfzkAgIRU1rCBdS/AhTTDxbRAj0Bl6GGQ0K3BwezsHKj2TxDz7rvvxoMPPijJv7m7W7YqyBpg+99rFHxb+RcPd1uCN0fgXCZYyrWtEbRkHIu9nzwTBvkK2vD3MGwYhwPdfLUXvGJN0EFAqrt1NflyyyXDW+0oqV/AYJ7nEiexrCfs/w6pGj9Rk5980nUAYPMYqBLoTYGeaUnYqYI/UWSw6+NWQMoOe5gkzDvsgDtW8I3zw1420C1BASZbTGRLEb8KDLFjom6pWD0n87xkvKgGif0qZ68JjAR0EpcHFQiz7gCez2S82lkE/Je1RWeeiitWPsW28i8cKWP7xleICF2teq697GbEl8GZCeJq41yq6HkuejIEecejPrJ8hN/+nV/H4SMdkPxEa7jxaCA6FQTCyK5KU+oQEP9z4JD1RDFfV5NXe49tEsSfHKf1Akf93PRUU1mfp7/sdWoLhGl3MPPTCiRL0mzHnbTSWMHDDE6mwn+rL5xCUJDWrjaACrQo842igC2CHNKipucgbg2S0ZuqmbB1FDyzLTn6HLmxBVjtjwEvNK0eBJM4psRNT2j/84sH4UdNhFETHvtqCwL+MQbDEfpxjieev4BBnKPX72NtbU2Seyb5tAaO6RZAEKf2HC1ELGOEbAKC4fYuWPaCDqGKW1EHNmr/5lPsOFOFfjuX5Te2zrHwIOr9GUJkaBQFmgU5czkaBRv/gAhDfNVrb8Rs2xFHg9WLSxhurCGiO5MwYwjOkMkgaLzs4KncR729IqLLuOAS14wdlpNL+qe9AAD1dbG+hshtdFwpftjT1+LJZCuZff/0+robMHpJF3IJL77U83gZALiEm3sVXroZADDlIAMAaDtagLX1HtqdrqxNCjICR2+8Ee1j1yAxRSYFCMpm1FrybzHaWoHK7Hr11s2rcPmX/ZHW5emyD7TPAzhXGwDg4kUE+qMf/WiZnApqbGi0O12XmJex6uCxKk/qbSKq8wQAoqgF9v/3NoYYjRjkujhy5PAlAwBMngkAxGPtebYUWgUA+N+VZV3lw6pVVenMM0HWVgCDbPF5gdtuOY4f+P4fkOxSen25gbOyQvRaArj9AwA2CeP95PkpoJEI0MJzG44HmJubleR/eXUZp86eEer/D/3wD+Ff/1//Gs12Q6joCmikGI/Yv9zBYNjHXHcBHiKsraxjbXVFAxgpzrrwvSZ6G2M88vATaLU6Cs50CAC8Bq43Rl70ReTO8yNhDrBCOhyMcM2xo5LM09UhSccS4FoQhscM/RnccvMdeNtb/w6yjAKAWuVk8t5qN/DgA/dhY30Ff33/53H61An4ZC84WkmSirxZYrSvlJT9Nnq9IR5//DF5Xbfbxp133Q7PL0AWZV5ohakCAGxwxkSrgBeqIruIiYmgoNVXN6CDVyBshBiOeC0OWu15LC9voNNZQH/s4543/R3ccPxu5L6P1f4QUWdGeuwpvNdlnzgD2Jp6sQ3ZpcWb/5N2FPb/G/qnuBpAgqooy9BKExz5G8GkX/7R98FdXUZz0Mc1nRaaeYpALoWVoSoAnqZy6ecpA8Au0PwACwDEUt3ZfpbuzOCZfN9mAIBBjna3hp6HiB7lUg1UdgT/pgDA/r720gLAz2PQSABgGIRYcTxczHKssK3I87CRJXDDQMDLEyeex7Fj1+LOO+/Ehz70Idx88824cOGCTYe2BABs25FFuuV+1TZPqZjSflGqjcrakeo7+/3TAoHTlPmmiarp/yVlW3rAyQhQlocCAzZVty0X1do12UhkBBlNBVIYP6SQCzNL2xckMTJsk50AgN0CTaX0Tz7B6nhbcUsmBxv3jjojYPrzdgSRSwRh+xG0mwsOq6M7fdU1YTRor2kcEDAkLXkLJ4C6loJ936b3yxpWAYMK7thqiwoqqqAbkyCtUKtVmAr8qT4gE2d7BQYEKG33LC2elWrN3IQNYEXfqD1C0FT0OiYTf3tEVv25b3L/UQaVAuWiWO4o+63TaQvwSv2WV991BxYWu1hYnEG708Arb7tV3GJajZa0gkVBhEajhQYZQcQwa8OBU4CPw9oaK+BNRqGejf67cc+QRJvtbAQRCO4rO8eOH5vk23EvO7px+Kgf3+Id7F+1o5V30StSeHmCcyefEUHAgFamUmDn/6mfCUd+Pu6psGl5w1Q82LbpWEDHjptqRhD09ZH6TSS5WvtxLNKdJU4y2UMYOjx38hSG40TEftd7ffQGQ4zpapTnIlM49maQOrQjNQCKCAhqkYPnKSJcJTuqHpzrCdf3jiqJt/+2ddxiHxn78r3ck778OoQlx3R4TwgvUdQ2g59nCOmWxH0rz/W7GODYQQ+LXR/zjSaaDiihixb35WyMPB4gjQegUDPjALHLzWIZa9w/pF1KUPP97iD723fsuy4VAKjPfwvY0sp5OwCgvvdeauJ9eVe293hgt/3hZQDgxXoSV+a4m4tHhrElBSU6pfkY0xaZ7bF+KHFJfzjG3Pwijt54EzDbRWJEam38J2scF22Jgwx4bAZ5PTYQwLWMaa7M9Xy5j/IVDwDwBnDT+uQnP1n20NskdefqkQ4OCwCwwszglKrz7LVtNjugAwBtAOsAAFWFLQNAji+9hNszABgAEgCgBoCKnhkao2jKMTmvAjDxLvepBK40cFncpA/cvsZuc/pTgqYkw3d/19/DPXffLdV+BkVUwtX+SvP6ywQAhOpvLGL4u91I0jzFcNyX5PfJp5+SKsIoGePiyjL+51/8BXzw9z+Ic+fPigYAQRZW40m1Z8BGIKARtRF4HZw5fQ5ZqvoA4hTgBtIG4LtNfP6zD6HZ6CCOx2i2fAEAWm1WIZbRaLInNMTJU2eERdBstrCwsCABGTfsNBsLEMDxwMoPXQAOHrgW42GB9/3oT6C3HiMrIunhZyUzigKcOvU8nnziUaH/f+YznxShQgYSwgIQu0aJ5BSgyT2E/iwuXlzFk08+LpX+m2+5DtffeC1AaqDPIIrskapKrkVyQ2sixTFkG8EYCZWIHVapGaSyz5rHJ3NAbRZZTSkcakV0MByzncLFwoEb8JZv+l7kfgcjJnisVoQhxiIil4nQIvUgWKDSAFwzQ5EtElouA00FNaT3kxUZkzwSNAjzTNoArp1p49/81m/iyc98Gp3xADfMzaLoraMtFl82iLNj0wb7mhLaRdn2hSoZy7RqkALM1gDT8yuVMjPubYVvpw1+dwaAaQHLMwmeozAwFWelvQqF1oji7Wfh3g4AIBPC0v9JkSYAMHJdDP0Ay3CxlBVYhYexH2BMcCnwhZJPoT8CAJ/97GdlHC8vL9dYTKaiN3GiNYq7SdSqf9bXU09CWgviRAAyAndpopRV7WmlToSxRRO6P5MrQ/d32XpjqL9m2G5Ktk3Ftwoi7Rno0wnoECLWgzwPVfTmOst5RICyoEjbDgBQ/XLrY8H+rp+7VfJomlNqyZFiqdUV6DRUC7TyrKf0BGwFffvxsdVzqV69m4if+K3v8LVTBY8JempsFcukwNDB7VyaPvRmKqGuC2UgIZZ95r4YYTjesdL+zzABLB1bmQD2/unPcn5zHhAsMEumCcXKthlOwoQ6LYZQVQe57RE5bngPrZOFJl7KRhDWgWEwjcZDScgvrizh2muvQafbkr11eWVZxpm4BnhcP0MBAppRU4CBmdkOokYooppsueG8533LUwAAIABJREFUIxhHppto1USREa1UnR7uK2wt5dLHr2HMNV73RH5GZFrOeA84y8ricAkiaIufteAEBe3YeiXOBNqpIC4ikrimOH/qWQUDjLgqj0s2FVVdCAK0Oh35DIJ7TMrttzB/WAc3gorxOMFwNMJGr4eNDaXgD6lDstYH5YnYesS2MRFnldYPBscuOt05XaMJfEg/vAJDwmJ0Aunfp6CsLig6duQ6TLeHF1ibPLPnmZVH3yCSsNZLoVbFr0ZtvWWxnmfrkqHrlyN9+fVVQLVsCu7ZwrBUNgDFAX1aPlM4WWxayX4YInQzzPo+FsMAh6IAB0IPs0GBppOgFaTIkw0UWR+eEyMKc3hOiiKlDlShIrwwg2HHmXzl/3EvAIAueXq3qtYZG19qdbVi6tgWykkWQP0Y9ip2S7yv/NXqES8ViHgZAHixnsSVOW4d9DSlohojUAGAjV4fndl5jJNcxEl7gzFuOn4rDl77CmVRqhq1OaHa71u0N5c7lIk5LqV97spc8ZU9ylc8AMCNiP1lDJpZWeIXN22rAbBTAGcBAFKBuRkxyWRQYAEAJv8WAODnHD58SHr2Wd2Nk4H27O8CAKiQSiEAgNJxNZjSFmRu0lUFSHoqPbcUBBSPYKZrQvmvV2o08JdqcVbgZ37qp4Umz8EthFqi234AeiwLSHEZAIClMPKeMgizOgsMjlbXV/H0s0/hE/d+AguLi0jzTAKIIArxrne/C6fPnMYf/tEfSuW/EZEJwerfUOj5FADz/QZGA0iff6NB1sZIXttqdjAaUtxpBvd97hHpsR+N6Nnr4HVvuB0HDrTQG1yQCs9wlGLp4oroCDCIUzGhGK1WJL2hTKQZcFF4j04DRw5fj6UL63j/j/2kVP/zooEgbCGJFSwYDHr4q7/8NGa6TfznP/oDqRqrCj9BAAlvKleAIkAjXMDpU+fwzLNPilPBa+6+A/OLHSSZBqQqkm6tvmz1X6IleS5kRkhFNM4EtGkyOKXHslgmaesA++SDRgth1MbK2hhzC0ewdHEDb/nGv4tj19+DtWEu9H2/2UDuQVTlBfzJISrvCgDYdFwDbmUAsH6okZoCAGr1pNBYIcFSM8twtNXAQx/7KP79v/rfccgFrmlGCEcjtBnclQyACgCQq5tKzCoAwFy7jH1H+t/HRvjOVvcs68SOve2WzN0AAL5P2LACjBXi6UxwherRAp4RKBN9hP19mbq4Bia1SnTdBpDHZiJAG8C+5+NC7ggAsO74SAhItBtYWl6Stpg3vOGN+Iu/+ISMh06nI/T/qgK9NQBQQiz2udk2CyH+sOKeImML0pjgmwJN0pctvtvsz1d1fybCZCepcrdW/7lOGcfSkt6tyV1VcZREwFR8bTKuySc1LRwB5fjfHOc6/8cCBHCdIygoNok7UGinE+BJGitbZDY7SUh1S59Kad+po07/ZqsAtgfQPv2tgsXdKvi2wrq/EaS2e1vxFKYD7a3AD77GdjRKMly7j2WCbCsfNeZAxSKobBuru6NVZoUFzV5VZwWYSq/sK0x6ZX2sVZ1NFdyei7a7yZHM+elTEAk1Jr60UTMTUNYMaa2q2ohs1d83ThYc3hw/wgjIMnGQ4XwZjIaYm59Hb9DHjTfdJCBnr0/aaFu5dNIyoL3qAnyK5aYrLWzysVM6CpYKTSDA2meyNaf+zWtvz7bEXIDjxAIGBMKV5VTIvGZirEJ/pie/pFpTRE572km3Z589E3ZxmxE71hT91SVJ/os8kWtgIs7XSVIOD0trAyQ5tRQ4v5jE0141lddxzWUswz52n3afgbEZNeKBIvppaP22VUjdBcj0oAWkh+WVVbH888NI+v7F1YM7IplbGR1WfMPo0LYgEYOUVjiTrNXahSz4q2Nboi8BALi/lnNwajGeZgXUXyc9+Uz+WR0ke64W8IueDdmVHvc6jZ2417G1zWc8QNadUyAJ6UTShz8aoQtgwS0w7wEHmh4OtFwcmg8RFH34RU8YA0ExJO8Bfk7tGg+J20H2txgAsOtCnaFiW0AsS8MCAHWgYHotvNTEe7/r4W7vu9TzeBkA2O2OXt1/3xkAYFxFLY4YrZlZjOJM7K0b7RnccusrEXVnscHi0QQDrraAVPXPLS7SFAj2Hf1d3ftWxQf7F7G+Eldw1VsAuIiRAfDQQw9hZWVFNnImw6o+XKmYbnWxVgMg8JmlVQyA9fUNaQEgA4AtAGP6ShoAYDQi9bwCAFRVeHsGAM+HAADpthYAEJZu6RRYoa3ce5UF4BkQgFUB4/1bggCVOCCDqIWZLn7mp/8J+r2eVP9p+8cYismkbYO4HADAosbayqDBBX3JWUV47InH8IUHv4AgCiTxZ4AzimMcPXoU7/6f3o31jQ383u/9LlZWl6W6ntLvPI0FDGDw5SDA6TNrGAxGmO02MRxtSM/7LNG+ISkSEZ58/ASSMe38xsK8uO3263DjjYfQH14QBsBonIFaaEw0CFKsr6+JrWKzSXs/pl6ZuBR02l0M+jHm5w5jPCrwLf/tO3Ds2C3IiyaCsCl2gdIB7RT41L2fwNz8DP74w/8ZScy/M4FUtgaBAFYUGESKVkGwiGefeR5nzp7AwmIHd951HI0WrYt6Un2wa1PZP21676pARgEKtgCIzrCIBGrJjAAAgzZSMx0vRNjoYjBmxTzA0WM3CQDQT1pgG6cTuiJeNDZ9ixyvMa0A/YaxLjKfKBU3U3UTAEAF8awaqpoFagLFSgn7JrvkIZw/h3/+4z+GY76HuSLHgueiwT5JYTfUS7j1BbhCZe1GXKZmohruoGBvfMJnaK3wtLpnq2T7ZQBIUF9LAkWYzwUaIoTHz9DqPxkQO1HQd1okpdJvrl2EokyiJMCAVJgoTpZKe0YShOh5Ps7nwPkkw4YbIGN1MWT1PcM999yDT33q07JGcByL7/VExWNrAEDHoeFZSBLPhIsgID8b6PdoicbWm1jagURoksrxkoSotZcm/pyTmvRrS4zRnDAe8fYJayuLYZJItdmCmTpq1BqQiYbSgC1wyMQ/SeOy57wmWr4jA8CuP5IybBLKq0QAJ/69luiXzBc7/KvOYh0hBHEtI6VWKbPjdWcdGfWo3ymB3y0AVWHH7SGoScBj82gkY8NaH9qkVRJsUyG3Ggg26bd/rx93cgaYSq0BjYX6P8UEsAmzHEOE+RQAsGri+lna3a4sPIPFTDM9bNtROU8t7KBzR8c2114VG+QRmfwTrCWThGNqOBjoGMvYctVA2Gxj8cAhsYRidZMCcrqgKnuL1qrV75Pjpz7f7L20e2j9fpZaPb6H1HPgRUHpbsFjWOdpfi4/X4w0SkafAh4yrlEI2Mu1P6kBAPpv2r8+R8cVVrCN1ZzuQARqXSR052jMChBgZT5s5V3upHkOFZxiEnSrCyLH5dEq22I9q0rno9FsybEJ7iszwFZhCRtmyAZr2gdv9SFM+4F91Du1x09hxCURaDdGfXlsAz6LZk3OdgC165PnKLo2wIjOCWQByN4unAH41DUqCqSOL6KsozRDIy/QgYMwHsId9tBEgrkm0G3kODTn43DXQ5uOPsNlBHEPs4GDVqOBtTG1jiatlq9EYL2XY+yFAbAVAFC20EjbiWV/ba7+19feS02893L++3nNpZ7Hbuvvfs7h5fdcuTuwPQBgGEzcfVjMhCvfg3GGm2+7HQcOH0HMNdALJHYtv6Z9zaf3nKlT32/x58rdgcs70lc8A4A3gP1rTz/9NE6fPi1307YAWDHA7W6xBQBYieK2zeCCGgAEADwvxMryOkbDBHHM6q8yAIbDHlwvFxtACQ53AQA0qKBdlfYPlgWvmmq9VRHWIFZZAAQB+G0ZAIZYaS5FRzWrmG+8+7X47u/8LhHlY0pNAICigDahkg3gMhgA9h7azYD/zeDr0UcfxX3334dBMsDCwQM4e+6c0BF5jbccP45v/fZvk0r+hz78n/DIIw+ryGI6Fio2k2xRfk5dfOm581JtnOmEkjTTt57JOvIA4yFw/oV1nH9hRXq12Yt36FAHd919C+JkhSLFyHNPdACYMOq5DdGZaYmAT0yl+oYvgoM8lyQu0GzMIvDbuP664/jar307XG9G2ghYneQ9ZnX4wQf+GnE8wsMP34/nTzxjAAD2fGpfoVrIEaDw4btzePqpZ7G2fgHHb7se1xxbQNhwMU44TlRhWysfitTZwNiOSSbQTPrppy7e2BK5KeND8h3qGYQh+qMUcBuYmTuCZ58/j+9957sxd+B6DJIm4sJD5uaIec15LAwMYYCMU/ggA4DCfqXclAIAVF8XoSSm/ErzZhJrOrMVAMhVNCkaD3HALfCr//gDiFZXMJvEONyIEEr6vxUAsBkEqAAAO4Q5sqmA7yM2fbVWSbqid2+mItbn8nTiXq/Glus+qZ9CMVbvgYCWgKTyss1GRDRV43k/X9sBADI3DbOA87AgiBNG2HB9nEtznE8LDCi+JM8JuPX4zXj44Ycl0Kb+CKuOvF+W0aTntjcAgC1GTCgoipklOXoEANh+RLcHkF0UaRWPVUTSp02/P5MlFbRTYVRR1M1py0YKr35J5Z96FvLT0Ep59ww5iWObyb+o/Qek/ZNhoMCqrfyLvaUox+fqWMI/7PH2b66CK+AwEeSZbFNG4AS4Y0ONWgsA7yp1IKYS/3olzK6jW4+PSoRwu/Gz2/tZVd3pa7cAlqe+1XyZbgGwAED9J+8EXRkMfGQq1AbMFvaZYQBYDQ/Ty12uYUyyJMlX0K7+zdcoo0fp4cJ4s5X+Ev1hC4NNly0MoRVwK+dE1k6eJciSGFmSyFhKE/rCx6LZw8HTarcxHKcYJwUOHKL7ygy8sIVmewb9wVAAABWoJ2DFsasgLu+ttu5XugrTgEv93tq2JN2nHRSeh9aBRfjNJiIy8EQzQe3s5DM5toxLvL12/rfwyEwVIGIMwa3E9PVnNVtVkuvzeASPwLNp7WCwq61a/OlhLO6utgCh47G0axQAgp9ok3r7TPW5csX3nUxAYLlO6wYgib4m+9ZyUQAR0YJQPQjutdQlEItCo4KvoIkRHDStVRaAmhzjdu2o9kX777sl/+XrJMnPkbvcv3IEmVOCANzrZHdzgViYALy/ehe4vxL0pYAgAYBB0BQthMhx0eQ9IRuPRZ4iRivMUaTr6EYZDndcXDPj42jDwbyboZmM4KRjZGwH2OsCtp9NZof37AUA0GWwWmB1Ttr5yrXPAH7brIH18T+x916C88iVvOyXAYAreTev/rG2AgBsrsOhSaZT2OpgfTCEGzaReyFeddc9CBpN9KjNFjUrEVEpTGwdTGwXYuxmg37179DOZ/AVDwAo7Qw4deqUgABcIFitZvDMn7u1AAh9URB5rbRToI4AALHi8y9cRJoUSBImlz4OHTqIwWCjBACEHroHAECs/zKle5ININZVphWACaJuvmZTNImfBQCqFlUrCGgDcW20+6F3/Y+48brrJYEkJZKV/0YYSU8xgRCpLl8GAGCrsTbBZgvA448/LoyLcxdewIGjBzFg/6WnCtG8tNe/4Y149V2vxpHD1+K5E0/hT/7kw1i+eAE5qfnNSII5RoT9QYIXzvfhBRG8IAWZ73E8kPnfaZIFwApmjqeefE4UnMOAAWuKr/kaOgH0MU6GcL1I/D/Z06j9ohnanaYANUzYA1bG5QG7yFJHAABaDHZnDuAd7/hehBE1A4z/sohRAWdOn5Se/tGwh7/8y09qCwDp/EZYSCtIjNpCeOjiySe+hDTr4w1vuguOO0bYdBAnfenvZ++lRFakA9jqem3zZDDLe+yzasoESkUGjDWTemsXno80dzFKHLRmDmF24Rq8/Zv/LtYHrPwvCgAQFzFSJMjYUy7sCt4xD07uws3JCrFUIcsA4DVkcKguXQMA6mJUpMdHRYYoHuFI4OHf/c5v4cTnPosjwgIoQBsmHnYzA8Cm5qbeX1aNqjRWKtSkmLusI2kltT5XbaKyUw/1XgAAJpmS7POuimJ9gUYUIqLWhknULwcA8DkORL+RAXmlCmCUDmT+5ez19wOswcXZNMdSDoxbHQTtNq679jCefuIxc/25JM5U02YLABk3VcCzNQBAME3muOkFJ9iYximGQ9rskbGjTAAmGVrpr5J8Jvi0gWKfiu3x1iyACbpegdo4amVWknbDALCtS7QIJONAqNWOVv/DMEIURvI7mUJkMVFjQ0jlinCZbyZSewcAbOJVbYlTAICxALUtBXz29jlU9P96CkEtkfGOGl67MQDobb4TfsE9aPsvBVt2YhDstP1Le0nK/cMCNJWKd11LY7tj8HNJAddnr8k6k1hes7Wls+cn6ZMkCQb0kOFozEWFtVSxAKoWAwLS2iJg96AqwVbLOGvjaNs1NEXlhNKqt8PKcxojHVO7guKRbG+yqvc5Mgqy+T5GcQ7Xb6LZnkenewCO34RL9hOFcIVtxLFLGz0KSiUyHlXkb0bHek0BvZ5klFo8tZtok6jCD7BKYV/TGhBGkeyD8kBEZET75eXapc9fW8HU5s7YUpHdxc8nK4cggLTeaAsWQcSIgJlU6DW5ZosW2QK8O7w3nYC97VwnrPYCb7cRxuQzoVCdpMi2eq/9+boSF8LK0+4EaxloxpL8sM9U2R18jYICulZzXmtrQ30+W3BBbSJ1/d5qhOtYIu9tRwbMDpMrczMkvmrshJmDIHPlm4A3jynONr6HxLS8yRUZ1pdnOo8yapMoKUT2TLkUoQpwbeTaOgDidTTzPq5p+jg+38G1rRDdLIUfr6MRsvCibK0v99deAIDp5N+CdJalYwsTdfZQ/feXAYAv91P9yvq8bQEAxjWclgQ0gwg9amQ1Wjhw9BiOvuIGsSgdJhkKjwC2xu/KTJxeMCw8VxWlasvfRNvQS/HOf4UDAFpd5yL1wgsvSGKq9n/qfa3ibzt7tJZVJWPFx549AgC0ozt39jzynH20aimoAIAmlkk2kr4/+rdrC0A9sKxsAPWvhlIrLIAKAOCWowGcbpZqI2eVjhmIsWJHJW5N/uU1xmJQ6qd/g479yi/+MpJhLIrvYlnEFoiogY31dXVFEK/wqshmB7+dJpMI2ObdVtT/xdOZ7QgFnnvuOXz0Yx/DcyeexfziPJI8wZxY7wWixJ+kOb7hG96Cr/+6t4iH+ez8HP7tB38Pz534kgAAs7MdsWyKkzGWybAYqxBNkvYxN0exP+ou9HBw8RpkiY947OCB+7+I0A8RBi6SbANvfdtXwQvG6A/WhRrfZS/QxrqcAytDrFoSAJhfoN1gX7QBBoOhPNOZ9jxWljcwN3cA3/M9/wNaraNIUgZKrF4ykcnQ763jU5/6BBYWuvjQh/5IEn9bPRJVeUMjJfgTOC088cSTcNwU3/CWr8bFlXNoNBmQUj1YRdTsGNB0WAeKDfKk2i/q0CbgkodFpgiD1RyNZgMb/SFm5g9iY1hgpV/gB9/zfiRFA3EWwg1mkLIHFIk4CgQNH6PxSETfoqAhAADHqAZFGojKGLItDbQZlABJRQAZhEpFjLRK0zMZZTHmnByf+aM/xCf/n3+P490ZNDd6aHtUcmPiWx83pqJgAkitxFZViHKaiLicg1wAAAXHrN+33AmTiOj83YEibdKvKsQsif96vaL/QHCFwS4F53IFAMIANHiwYn12hkx+0vR8mDw2GQSmvllqKEgPLc/YVl3YisM+NtfDSgGcTVIsUx17potGdwaL3Q5OnXhOGDxsXeIcsqCbpW/q+NncqCAsDbZLCLPIBNQZMB7S5m+I0WAs2hfs9RdmgAiPmpZ7qdC6kgBqK4AmGFq5ZUKnAb/SlW0CUtYzFTBlAunRt91QqTlm/FDmIUEAiq6dP39emDDWs11BBFb+jRWdqUBtt/nWq/7T1R/L+LBTjM9a9VJ0/RXit3Eb2HwH9dkyQSznY2lnuLkivNX5Sa5QU2/fTwCxmwaA6Mxsw6O2Y3WaAcDX16n+dUbDRKJLbQrZHxS8JZghc4X7GkEAgspGo0ABAB0fMtKMWKBVURZ1/00MJ7azKUBSii3VLCNLNoJxg+AAlWsS4Eb4QVhZuqBiqJL4GzaPFqu1hztPETZbCBttdLqLuLC0htn5QwgaM/CDJqzLCAEAWbvF0lUZLBwrBM5lbk3d42kmANdM3gsLSMocpSI17QSjCBFZAM0m/CiEE3im+Uw9hmX2yLKoYIA9toiQik2gKvsLAMDXyHpp7gHP0brP1FhapJ27RYJmMYRf0I7VgDMm3bbPSbcVBSXEQYBz1YAJMv6NDYHMl9pyV2drqF6RYdTU5ggtYyXJtuCgnrjubTJW7Lo/CQBoDGK89FSKdfups4WQl30xWW+Jlwgryc8BnwCAAN48ngKyMZmdRt9Gz4sCrWRo2RXVwJsSR6rSeOE6GFPgOB4ganiI3AxRPoY/2kCbYHgzwi2HDuGG+Sb8wSlEBa1aCS6TpGxFDXk/uedy/mqMqECQrn+y/wrIw/15h+vfZVGpv3Vyt9JjKjBrbVorkd0KAKgYANMggF0XZR/dZn7sZ827nPdc6nnsxqC6nHN5+b2Xfwc0eZeRanhKJtbg+sy/sMWblqQsXAQN3HHXPXDCBhyf5p6eCEhPcvqmYraSqbg5spORv8P6cvlX9+IfYZpRfOmfuP+1R9aHq2EDWJ/U3PjoMc3+/098gknbglSd2u2OJNdVVXGrC1XEiFUFiuSwWsFefaoTUfmf9nQMmPuDgQTn3bmuJGZxOhZxNwZLfH21gdWrWyYgZ5LgB3Ic9uGSdqtoum7GFO/R92tVQKNRO4g18acwIb/pW8xEl9VB9qzPd2fxcz/50xJElEGvFXsyUfF2e4v9BF4D2QJUjOfv62urAnaQVklAgf39VA/OilzE5f7l//l/oDPTwYj9l8O+iO21mi0J/Ek5Ho9SvP0bvwmvf92bRAF8OOhLUv6//Mov4cg1h+C4GQajDanMP/vsCeSk0fPeByILpQEW+/nchlgBOgjxmU9/Vp5NFFGJOcedr74VBw520RuuyflJK6/QitVFgMETAxt+M9njdSgduRD15zimS0CIr/nqt+OWW96EmZlD6PU2pH3g0OFFXLx4Qej/STLGZz5zL8Yx+6jVzk/U+Q1Lw3NZv8jwxUcexDv+u3fg5OmTGI5HaIsycyF9k1YsqwzWzUZq02QJp0WZX22T7GiSvk+6BFBXYZyiSdu/NMDs0eP4+m/+DlzsF2i050TlXyr4JiCe5FMz4Ck/2Ywyu0ToWGUOL1KUQpPUUhX/p/2UBeLxCIfmuyj66xidOYl/8YH34wbfw81eAMprjV0VIJz82jmgkyFe1oVMVYn3i1WlchaoRUsV2FoUyyTY5QdOEjC32vAZ7DBBsSJgBNYaUYQGBQHzRMShFKiwonHKwJhIPs3n2Q3Lhtue8RFjrCeiU2bu6i3RSrrbaGGDyf9wiKdWVtC69loUc3O46ZWvxL0f/RhaEb3MFbSsAMEqKZHzqN1jS0Vm5R20zGSSDxej4RC9tQ1J/NmhGwahrDlS9TeJBQEpofAGgVT/BRDYojWlDrrYO6xrjPYL2/vMlgJqDPD1FEijiwq/+DelaYsWevmt79N1l8E4xd1U901XpOmf0kKxBT1VzoUtKwSsDFhhn3NVgeYavbk/txqdvBebBu/EUK6Pga021516nO3rp4+x1bjabePeOpAV1YVyypdAgJ1gpgffVv2kEi4giUnSHEeB2/FI1kfqqMRJIgwUpt8zs7NqdWYp5CWVvDpbXwzTq+MKmGBU94X+bRPa6TqwPHchamul3849cayIkZiKP9cne4EKkOs3qfYMGWcPHBIAVEBLV4XrCChHrQ4azbYoSLdnuuJbT5q+ALyDgYjzJaRx08wu8ASA473gXtidnZXxK2KI9cR6E+3ZwUx3DoNRjJHYeYZozHURdFpIPaaC7O0nM0HF9wjU0YGDa3LoU4tEGYoapxCUcOFyvDLRzzR24Xyy65Y8VknmTYWfgnamaausahlwWWcTLQpNf7/1G7ScGAOQBdLGaEGzSry1miPWTkuPV4EEBIztvmHXT7NMTSny13ccW4yohB93TP8nt7OpScK1Npe2PMOmYGJvGEzlZxpngnIbtBaptf1Df9UxpOiW0XEQdpVqJIRuAUJZThILMN5ttnCs4eKe2RDdfBWOswqnWEXk9xF6qfhJ0tjId7soCjbShaJJkHkpMtoYeyMZ80EaipXh5XxtZgJUe77ERGYMC9OQxRyzJtIe1q7z0+vudpX/yznP/bz35QR+P3ftpfEe2VdswUQbo0q1GV31HYyzAm7YAGfd4tFrccPxV0rLzmpvgLDRlIJp9bW5gDmx9mxxW7bXfzJxZrnmbxfTVp/5t3Gs7hy/VOvEfkfM1QcA8lwq/aw233fffRK0s0edwYwGpmUYtukaJbB1lM7me6EkonnK/dDBeJhgdWVdEnQGB1EzwuzcjAQeAgBYH1gmTLJpTCf/+nGqQE8AoMBYKLlE/FUgS5D1UtxfdyYTBpcgAMdfGKpoHpNdJqkMVJjUXn/tK/Dj730vyGGbBgD2OhjJEKCIUkYLoHisiVEjkkCQ99FWWWYX5vFL/+yf4uCRwzj7wjk02k2sra2g22qi025LtZnt7sk4xze+7Ztwz92vF1p7kiZSgPjg7/8u1jaWMc6GaLZDnHj+SxJs+R4TfVKTNdiSTamg/gH/rt+f/9x9UqmhSn+BGLe98iYcPrIgibnjk6qnNH9SQxXwocqzUlkZ9/AZSFvIeCxBF7/5eTfffBfe8g1/D+MxactkD4wxHCmocf8D9+GFF87gwYdUD4DOAlr913YRPm/PZQ/lCFHo4ubjx/H8yVNKJ5QgOBTxvuo5mDB6AgAw/ecMDBhWSDVK6Uykf7JXkaJ1/f4Ijc4iekmAV77+rbjhVW/C0KFjsQ8vZw9mpcp+KRNZ6yRa5U1dKwwIqaAIAMAFmEDT3AzS4TqafyOO9Kvvey9ekWW4Pskx6zkYuQwCt194dzwfAzbwlojvGXTGAAAgAElEQVQVYEE1bNsTbAGAenBmgrQaJ0Dn8PaLcL0aapMfPnuOBwIAIT2ime7IgyX4xKZa/e9yyS/npSUo67nxsl2z/xQe7x/FFI3itByPFqUpgvYM1rMcZwYDnGGSPzuDa151B84uLWH9woqIPyp4pc/RVn3rPcech7KYmw1JxhUTnyJAkTnCbmDlPx6OkcVcxAh6mAqulh2V+is+3WTdkNVDFwwdBbLhmsp5uWmaRLFcQWsJkG4snHPK3uA9JUgaRkxquJZo8j/BHqipn8tzM8br01trfdPauofYrK0qkGFYKxWNuV693T2Br7urbB6tu22gewEAZARPJY/Vf9t9Y+uZsvM6rha00ocz9Rn1Cq4AIwbo4Byzr+WayQSQwJPQ00X7gQlpBtcPEAmwayr4JkGSVK/qORBNlwnWhfSgK6NAgBgjUqitA7WAw9DcnSIGN106dZCtUdDOjnMkSdQphi0oTPoN840gOAEGac2gKqzfqAEAmjzz36NGExSwG6eZMBvI4hO9BfbPp5m02hAA8D0VeOW50m3FgiV8T91hoqwy1dh0TOSbQSh99ow08tCH02zAazeBRojc9zBku5vsXSqwacljjmHs0OJVQA1bqa3ZoDJ5D0IybEw6X7ZZVKAVmV76QPVHmciZ32UtMYwN8+DL18lqZtgG+kdzKDN47BxXULj2MQZt4JpUgp6lfezWVTUFqM05TtzDnfhdO+9mlklweT34E1CH+cBqTgpYZpgSHL7iPmHiCTriXB9v4JWLIQ4sFnDzCyiSc2h6Y0QMPFIPSFtAwUQlEpve1IsFAMi8oQILaQQvezEAAL0uy+zSfUWTf9vWJGPOPPPptf9lAGDnsffyv17+HdgaAKjmnsABQvXP0Zk/iKPX34TW3CISiv9xz5N4yIgS7/t0ttp/a3HmBAAwHalMvnevOde+T3Ufb9wt/imBz30cW7adq80A4E3ngsZk8plnnpFWAP6NXr+0vqoCyM0IjpBHXPUY3goAWFlek2CBiTABgJluWzZrAgBMMEXAyvaN7QAAqFAVRIxLQQml2ZbNgbIIbw0A8O9MTqW3vd2SQIhJLgGA177mNXj3O79P0Ob9AgBM9KnqTwCAASHBgIsXlyQoPHb99dK7Pzs/i9/5V/8SG4M+HN/D8uoKmp2WJMaChs/MoBE2xRIxjQu8/b/5Zrz6zrvlkliB6w96WLr4An7v938XC4fmsNFfw8lTz8p1hEFbqpdlTCmWUWQFRPC8CHnm4ZGHHzXUQgqTjXDTzdfh2LWHkBcJdYjBKhTHgFRKRFMBkojwvqWx8RwPyXToi0ji7GxXNr4gmMP3vfP92NjI0Om0BYFc31hFsxlheWUJf/qnH5bWBQIDVOSXgpYACqTNskpMEtIQb37T67CytoYzZ89JUsW+YuoSUOCq+toKAFDXAcU+lf5ZqmeLQB1VoiNs9IZotBeQejN467d9L7LGIrz2IawPGGiwFeTKAABSvS4cePwmtbVwxFaq0wqRx30cbQb4zfe/H60L53HNMMYcq1zelQUASCe1FQtlANjo1jTS2haKMlTbHQCwCZBNsvnf4gvuOmhTbFMAAKWEqi0dq5K1wHQaADBVJSpO7wYAsCIparVRhJPrGzg5GuLg7bfBO7CI+x56CN2oLSwOK4Co41h9whU8VCE9+WYwauzE5K6IAAPFMmOM+kNp+6AAoPQUk5lAwSuymth2ZCrmkpwRABOrMk8Bqxq9oL6J2UrxdnuDdQCQ7lkDqnBeEDQiUCnAqlDsdaOsgkzbA00GitTsJhT+5dpsZWAL+7pyU2P1nyCGOf/6ZrfXAJZrxo5lxh03xipQ2Mv+ufVmvDMAsPNxdwcA7L0s74fZBjXRdYSBwbFF9xauW3yWZG6FUUPaAJQBoNUYnSGTAACr93VbSP08Qzk31WpRwC9V8G3yyknF5JtrdoJkHMseRACAYICK5ljdGx33PIbraxVT2hT8AMS6aKGn4JhS6QluCSW/0VQKqTC+AmnH0jaHQK6XCZjv6ucTvKJrDdl1ZLwJG4KAAOdJrXWrzqgT+qgAvnQz8YRqnvounEaEoN2CR70brmHm/olYItkq/G+KbLJdkVaqNrmujfnyuRt7xzprQxI708sTqM/spq86I8BEF/IaeZYWtTKCw1YEU1fayarQNAOrHkWJnoHsX2Z0TIEA9ZOqV6lLPQhTN9mutrbbnLp8AGBzBUz/Mh3Yk1GoMQrvu2Ulddj+2LuIWw40cd2xNuZaMYLsAvxkAxEyNJwASHw4OYU+qVZOYcIUuUsQIIYjloQ+XNEg2v/X1gyACgCQp2qsWQkA1NfG7QAAu25c7aTman/+/p/Ky+/cyx2YbgGo50HCDvBC/P/svQmUbNdVJbjjRbz3Ysrxz/8LzfNkI/AskI2NR9nCVMEqqrqrMaNNNVBlumjKmGKuBa4yHtoUtFngwhhoChfdYMBMxmDwAMaW8CRh6VuW9Ochx5jjRUTX3ufeFy8iIzPyZ/5vyV4/tFKZPzPiDffde+45++yzT72b4MjV1+ur3umh3c8hLFXlm5ou1w4TUBPWul3zZQBgO89OI/VkAwA+wGdAvLS0JHE668kbi+o9dLqmAwAUrcoyAAgAMAvAYxMAoLq8VH5JG6bQmhR7nXDMJgCAbdwWThAAIKCQ1nvTAVdrLrkEmWnsNqBMW0AG5BQotFr7ppyTb7jnHrz63lfsCgDgBk/qLgGUNhX0qzxHQaAHwYaZuRm874/+EH/7kQ/j4JHDWFpdQVwqYnltRe38Br0EczMziKOS6MjU+nrxi16KO25/mpTHyc5gG8CFPfP41V97p+j/Z86fwtLKOd03OwFIAV8ZKgteOKZBjrXL9vX5zx9Fi2rOOfZBbuLw4f04fGSfgvJOj85dHgVqJahOM1E5AIN4lk1Q9Z0Ze9YhE7Dge+ZmZzQvausDfM93vwH5YEZZSz6mSqWEs2dPI1/I4W1vewta7boJmOUoBGlaDfw36/jIAKiWgOc+5xl4+OhRrKyuKaDy4mpp3aszNJZxcdkc506boKAp8Pte8so+CwCAAqSE3MGwisVD1+Kel34LzjWAcOYAas22lJgvBgDATI6UklUfSQDAahOVeet3UQwHOFyK8N63vgVP/O2HcXUfmBOl0dMwt2syMu/LMAAYrzI76QEAMYIvIgDg7UC2hpflFbNsSUnGCAMMiRVIrdNEuDImwz81y2Q5NW0HAGj1bsIAKBbLWKm3kJ+dw2Nra3h4ZRlfd9+r8KHPfApL6+wtzXaE1i7NB/tc2x7YZGBCh5PrXzXII3T4nNZbp5VoffS6DKgoJOmUxftWfkQbQ1V/y45aP3Bfu+4BgM0y1D5on/RdrrKjX1trNKpK0162nEK73ZfWtdM5GQb2FuT7tqXe4cx+588MksbBgGEwy5YiIuZuDIDGSgo2n527ycBv7OoxbRVsBAEu7Pyjn/cAgN3/EBjZ6BKlf1NplCn22zMheyRBh+UaPRO7ZaacXxICHJFRdACA95GEvW0GoBh4Z4r07pwCnRyQoOdDsC2RuF+nxRaxZAIYGCdoXe81NpeC/pAihXavtBVkr+QIEvuMtbLdxjqIBACU9XOt2VJJYKvd1j2RGbC6tq7ysNyAuiBkBBirjkJ+XGtkCKgFYAYA8EF1GrDrFqgPE4D18F21lhOyjLBcQqFYRHGm6thNtr/zegwIMPJpV/uOV/H37QHtWXotkCwDwA8991aClRQzNQhtlAHjtQZ8CaRpeYw6ypp5HLOx5aO17jQf+DCGO9bo7DZbmNnPPL3e1diPr4Xs+GksPMi6U//dgec7DwD8FUzL7PEZZ4QSHVsrTDqY67cQdVaxZzbAdYerOFAdoNBeRqFdR5WszX7g9lKbmwMCTgS9hBxzj8+WVUyzHpP/vh0AwNY8xT3H5tqE8qudXcWl+dRlAODSjOtT56h+7Xkj4EtirSS10wcqcwu44pobUF3ci/VWl2pXyMcl7VfWFHWnBkQezAQA4SsHAJj2nHcrIvikAwB0DLhR84uB8cc+9jE5C97xHQ7A5gCAkHj2wc4AAK1GBwQA6HTTISAAQHV5AgBUHqZTYvvp1gBASqNTsMtj8Vqt9orZAOsDPWmrNLfWWraQit2WmB2D83anLcf4G57/fLzqpS9RtmSnDAA6ZAz+mflnwEwBOWZ0rLdyD5/6zKfwB3/0PswvLKDRaqLb76FYLgmuOHvuNBbmZzFTqSIkFbfHzGOAl73kFQIAjJ5oGYJWu4GVtSW869d/lV3lcer0CZTplDWI4jGjw6Df1KTVx1zNewuoVubx6Bcew8ryigL5pNfCwmIV+w8sKjNPkSfVtdEJA8EV1t0DxZg00BCHDh2Q+CCBAQr58RhhmFfgUa8P8C+/7Qdw+NB10o3gtS4szmNp6RweeOCTeO97/7uOwc/ws6p3FQODgABbBg5ww7WHsG/vPI6dOKFM09p6HaVyBR0GYy57a093IwPA/85MkGWvnNKj2mDRsSN1NS7OoosYT3vmPbjmtmdguUlhiAVlvqgAvTsAwMSJKKg0CQCgw1CvrWJxvoJqr41H/vqv8If/9Zdwa1xGldTdvBc0mmZqJk3zYV0/41PTmCfLg1lFhQdp5tHqYzKG2R1uWgmAP2s26+GzaWRYzMSRaMzMhCq24LOWwObkjeFCAQBqAEhloFxRCcByoYBrvvYu/P6H/loigL1mB8ziWabcaucJUjDwJzOHICbtj2jazlYwsBIjIBmgttawZCn/JvaM1YWTHaCf2BLUiQSq9r8QpsJ3Cpyc6GNKHc4ECdmyhM0AAN/H3myu0b5tDVp9OcGMbPBvVQxDkT3RUDMB/FYO33jwbMGeq1EfD262y82f6AAM5+rWDuj2AYDNAZatMxjjwZ8P9OwKDSz1XJXsOdIgdaxswwcAfl/ivLJnFKBYKhljxAkrsUWgiQBm16H/2V2BRGvdz5lstSye63Dgg1mBAbLTPtA1FXq28+s4BoDiZ5VviRcmUEngWGjf+VkF/2LJsLSrZIC6Ywho1+T72YmiVBb9vt1NMDM7h0arJVYW2Q3UAaDuTd+1pqX/wOBfIEAUq7WwuiF4wMLN0REGgAMpJBDI8gkGhtq0AwTs/lAooFStchNHrkCVf9bNW3cAlQMQNGCNudMo4ZhZZt/AD/5ewpYssRmn/6tcroceQY0Jc91fp+9C4QEBHjO9ryCPJsUVswCE71Lgnx3Ffx3o6cGg4XLdmP33olqbiWulbr6fM7sQ4bJjWWeFHb0y5U+TfTADMNVDgj5WRlNDewiBcWrgNFYQDRo4Mhfj2r0lHCgB1X4dcbeBEv0Nilc6oppnP9h3TyHZTQCTKa1Ib2K4T3Iv5R5gfqSBPZpXfs54ragxwHQjULmjEd71hy4DALsewqf0AbT3Cw30q9nms+8A0OgkuOG22zG39wBarM4sxBjkI3RoE6llQQD1MgCw42f8ZQ8A0LD5dln8/vGPf1z/9rT7oSHbHgDQ6zLjmQMBAGoASJ2cdfKlGKUysw2sR6Rz4FsYbQ0AWG27OWt01E0ciwG7Bfc9BwaMPkGf07LaWn7RMWFQkDpTuRye9bVfg2/95m+yGkqvfO0dh206wHRC2NqPHQOKpRi1el33xns+duI43v0b70YhKshpKVerqDXqykKSYk9qf6VSRLVcRhCE6HUYtBZw78tfhdtvu1O0Tl4XQRO+d2HPHP7bu38NDz74WTRadacsHDpNBMuu8ylZQMNAguyAIk6fOoul80tyBqm2X6nEOHhorzoJiP4rGjGdMN9ujHWfzC4CV1/zVYjjPJJuS8KDrOMnE0CBfa+IZz3rFXj6nc+xoEUZfusZ/ba3vVVlAKQy0xyRaUkGAH+2Tg1AWBjgWV97O5qNNZxbWpLTuLpWQ6XK/tMtUa2H828yAOCfu2/HI7XmNDNC1kIPxcoC8sU53PPi+5Cv7EMnV0ZrECNfiOWEkEq4k5cLFScCAAXHAKAzy24LBABy6yuIz5/H//Xvfxg3RUXMKHtFPYSsEMsFXIn3hhRyG9vAAwDKdl8EAGAkKBpbEwzyi4W8SgFYC20sgKH69uQ2g9tkALhAvF5rorK4V10AziUJ9tx0Ez5z8jgeXVlWe6qgN0Dk6qVpG3iJZOSQiUMa8smTp5Sh9f24RbtnppGgZ7eHleV1NXw0DQOl+VQTbgoOFhwqE+to2Ub9d13WlaEtjPTu9kG/tyeeMZEN2rMZedM3sRpqz8aycgYDAEbbsPruKGl4KjudqviPOaGeBZGukTFwgr/3InXZWbd9pzGTdbiAaTt8q99TtheBTMr+27VuHgB4sMqfM/sctgMAeG0Vfp6dTrIaEjx1q21aDWRqEWAmfb7VYskTQAAgDfpSN8vu1aAm/t8p97sMtB/7IVPFKPJ23ZZ9THc3J4LT6xuAz5NyHheUJTfhTtPD8CUw6tWWZszJHEu6BhZ6bQt12GU5CrtQFIvSYmHgHcZFabJ0qMGj/Y3stFCt9LjumTzg/ddqNZTLFbEFWEZo2XDbv4eB5tBpNT+AooRubqtEx8aZ5y3EMfJxLEZCvuiE4FxtNu0bx11jZqjISGBme6GVQnjKv9YnAT3+Xn/juJkGUCoOyj3X7Qn0Gfz4+/pvD9ZxU0sce8FaP/rrtudLqy6wJWU9+S4yNh7DeeuIvBkGgPawreLa8cTfjtbfMPjd2cdNp2WyCoGty7xYTSYGKDYSSUdeT6PfQ7fXQSXOI+61ETRWcLicxy2H5nHFTIC4vYxSr4GIHQRYQqjHbJ0BqHOk8okgEcCwm9dWDAACAOrwkQEARuxjBgAYt5tPBRBg+7Z8NyN4+bNPxgiYjRgaAnMHCZJa9r9HxmJcwk2334lCuYLlWhNheQYDltl2OkpSDthF7TIAsOPH92UPANBI+VpTBv6f+9zn1BHAxPaGdKdJRt5rAGQZAFkAwDMA6JwUy0UUS5GCWVpybvwmEsQe6363887ccOcztNVtmINAGb226w2/GQDgXSx9yqVXpA6OQOJIVDDmJn7TDdfhu1/zv6pN0k4BADoHDDbo+Jw6c0pdFPYcOoh//MQ/4Dfe8x50kg7qjTpuuuVmlVjMzM1KLOns+bM4eHA/2p0mZioVKY1z7PK5CK98+X249dY70CZtn62mSKlUS7wEJ04dwy/98juUuFpaWkGlPG8BvzZYa/WkRgACAahsnkgEb3V5FaVSEUGerfEKOHxkvykc5womYCUnSC6LK8wkyJJgcXEGR644gCRh20Zm8XNotmoSOozCWVQrV+Gb7vsXcsQ41sxGfe5zn8Xv/d7/ECuhVluzdlEFAwCs/ZkFOFGYwzPuukXgwhPHj0tpmllVZllb7FvqxAZtdU4CAIZ/SR18V69nM4gMEaanS9h76Fp8/YvuxXonj1xxHu1+qOCNFNyLCQBI2I730LMMskT5cn1ETGi1arg6ivCzr/s+7G+0sKguBWx7dHEAAG4APB+f68UCAFJxyYyQVjrWauM3QBgEiNgRQFlHumi+DZk47vb0tCiHwY8CoE1KAKy7tWVnO+0EhXIVSVzEUr+P+euvx18+cD+S2SrW2i1EOQIQfM5WHsTgg+ub52LryvXVddd3O8saMg0Q2hHS//0mqqtLs1qOSaPAr2DsGuoLkD1g3bpScEDBTaYPug4zNl4+8Bz/ziDJ9Aosk+nBiZRlkVHZ98Hu0KnjWmF97PZfGxzCMXG9rM3M3sfWZ9hpBm57gX/23BtYDNsAALL3lAVftgMAZLN9HgAQKNvrCbDkOiPdnc4UBen44r4m0MgHDekNjNPBWTI0mcHg29CNziMbr+wYkNJPUN0HwWxradR/Lj2DCrQ30L47R49r2gReuR9S8NJABqnnO4Ch8D/tFIN+ghjMxjPwFyOLWjxsbRtSlb+HiL9zivvq6iPdAYNgCWD52HxoA1Jj4EhJTlTRTSFbi249sZSBpRRkxlDItxgjYNcanlOZ9r7a2/YpfOh0fAzIG+h3/NK6JMAgENBo/+n7+z3EBMWlwzDsxKCfneaG7iE1eAbSqZyCQCCD/ijSd3Vu4H5FJhLZjU7wpsvzOWzRgIAhA8RK3Bw84u/fuULZlWF2aftr/ELeuePsv07iBTSzYEb27NbVxYuy0jcQKCkmIMTeaPYTVIpFlBho19cx22vhqrkQ1y5GOFBOUOotIx7UURi01XI2NygA/QIwMGCqF3Qx2CmA7i51OwCAsSTz6bxI79IDVxmbv5W9upBnczHeexkAuBij+NQ8hjwkZxcUOUkvxVhSDP75deX1N2BmYRFBXEIr6aNLG+9Yfypjc+WaO7/DSQD8kEEzmkAe3+9HP/vlOFe/IgAAPnw6MKQyPvroozhBOna7M4bsbp8BwOCTXQC8CKDa8UwAAOiwsw/2NADA9+gm2swsX6vFzLi1Eey7NmLpHp3K+dpv0owKVdKTBI16EwcPHFDAeujgfvy7H3itarR3CgDQGZIqeBBIZJBCSH/xgT/HRz76UbWxowrx7NwMzp47hyNHjqj9H50xiuYdO/GEOiPw50LADgps6xXjla+4DzfffBua6w1lJXitrDHNk3of5vALb30zjh0/pl7lxXhWJRHMyrMLAe+RYzIYBBIVpMhZ0h1gbXVNQXuv31YfZwb1XH7JIJDTph7SFObLiwGKAXsj9zvKUN95x8363ABdFOO86vqpERBFs6ith/g3r3u9xtqLrv3sf/oZOVtnz55BmeUOA2MUWBcCOmXGACEAcMet12J+rorPPvig6kpn5xaUVWMYSWdqmAGdDACojtWLP6kG3VH0lKVlVqaIRieHa29+Op799S/BanOAfDyHJMcx7aEQDHUFLtQIjjMAvJgTBQCpAUBHlirW5ZkS2u06ZnJ93Dg7g5957fchOnUGhxg007GRBvYOXmMMAJUiwLUDvEgMgKyiPq9wJJOtCdRFWMgrEOB39ty2/LjVIhu/2At0DjO+2wEASMNngHt2dR2V/QdwliUiUYTHamtY4TFZfqCafZYHGWC5sLCI2dk5LC+v4LEvPo5qpSqWEIMyBjzSEul20ag30Gy2Jb6pgE3BARlDVrfNeSX6Nu0Ma7oLZKPYWjE2gbECCM55kagsu8jPSV+aMIwhRu0oj2V1+mbPfN2yZw6Mfy47/hxDlieMU9izQe60TdV3Gdjs+qZ9flqWa9rfpx1/fFVMBgA2XzueXbFh7rogdVoJQPb6PADAY6qsJGH5VCTGkmx0h6VS1jGFdH3uDb4GPgNpp7GcBXammTESNDiqfrZHsQd//H3477Ld7pWdG7wOBrs+26px88CAz5QTvCCoxTkkoUEDuOhI5qNQVH9m4MkGWFlfR7FCplpeYocsYyPoPVupqH0m759Zf5ZvkRFH9s2QvTcevzqAIgcnCJwXa0HdPLh3ZRgx7KbQThK06VREBcSVMqJKCQERVUKnna66dnhhOWq+cHEy4CfYb9JCXpyUsbkBJPaf6bOkQXhai+EAEWfvlMF2wOrIPMoFaNOuULMgDFGgZg4BkwwIwHG00gVXkuWJRo7/MR6AT6L+ZwGAC4fMNl8bKX9npwdV9t8zACYhFNyLupobnAtMUHBecu/ni5oPQTFCvVZHsZfDfmo+tOoIG+dx1XyA26+aQ2lwDsXBGgpooECWoQCAEBjEtsuQAfAlAAC0pqU1lGGZyOnJirNuHOtp9m8Hu/4FfeRC7esFHfzym5/UEfAAAG2Gz/pTCNsH/2zx+8zn3a2Wf2GlgrBUwdLautJNxXJF9tFLtO78Rr6yAYBp68f7izsdvy+ZBsD4jfh/05FZWFhQDTcd0JWVFQkBksbIWj45EsYR1D1mM1hWu+fa6DjabD7HgLOP9dU61lZrCth5XJYAkDbOw1AEUPQw9ZZ3VLdNRAB5PjriNL6sdbeuAqRdWo94n6Exip/RHvldNdBUAXd1iLwOBv908isuS1gpR/iRH/5BZWBJ9ePxpFzsygamPXyOSrvbwdzcnNooLiwu4J2/8k780+f/CXML8zh1+rTKAggC+E3QK6MlvQTdhKJKwMFDB9FpddHr9lEuVnHvy16JG6+/GUmHyvnWY7k6MyNxMOondLot/ND/8UNotrrIBwyw6cpwc2U2255VLkeUnFS5EPVaSyUArIlm8M+g/uDBfUZP9D2RU7IqHwgdUgYl7AjQQ6kc4rrrvopbNpBLkPTamJ+fQW29g2YjxL/5vtdrjuw9cBC/9Ru/gY9+9KM6Fx3EYjFS9wAKQLZaDbFAqAVQr9dw6y3X49D+OaytLuH4yZOWPQoKCmoKYYw2DZREpOQpm8vkM6s2GwUU8I71f7UcsoCIwX8vR6dsBsu1Ll52379AZf4QcvEs+rkYjQ7rxEvoJVQT3ll6RU6kY59SA8B6s3sRQENB6bgWqyU0muuo5Aa4plTCX7z7N3D0g3+NcHUFi8UcCn4NXagVGRMBVO0XQQBX30tmB7PXPpBVOyoFwY6Aqih2Gtd09KJGso+qy6QSOLNieUQUGyP1WM/Ji8vYc7OKzSEDQHPUd0ugHyUNBfvSU9WxzcFUF4AoRrtUwpl+H8dbDSwx6xmFKIUhlpeWsLi4B7Mzczh06DA+/OGPIGQv85jAC0ExUqNpP/JiENHhJP2f7TO7HTKD7Apla1w2VN9p0zJ0f6/kbhlKGxfaSG8Xs4HYdh/lNBuzuQOZaam4xcm2ckD16JUwdSyNCSwPrbwJ9a3+uDu/freqM+fMHnMk8M60dsuKUNI2iPq+jfsfzfz7LDqf46RsxTBgHdaxc11RQ8W6S9hDD1AqVTLK/pMy9GaffEbfj6e/vyFINszsKwOt0i8rDUlZAG6srJGFPX/LuLs17VU3x3UL0hICt/4yAADXriESXm1fdSHGeink5ShKtFNidvzu7ofnSvvGu+EQbd+O5VkA0ixwe9JQLd9HnKRw22cVRjrxO2W1rO7G1bIy00sbkUMSUG8F6gmvNc217R+HmwfZOnoThEyMALMAACAASURBVB2aOfkv6Xxhpn+jCKMbjtQm2O4zlg9xO5K0aliCxFIGxxwI2B6V7AmWHLJEqhhrTDvs86tyikhj2ep2BLCodMt1KrE1aUyD9Nln2AHjUz1bYpT925brPjM/OH88SJSdm97P23p98zlbhyb/2eE6s1FLn7RjqfiWl7K1fIZs40hb3Bmg1APKSQczgyb2RE0sFhv46lv2Yv3swzi8r4z1pTOoxFUEYHci6kvknRjg5iUA0wJwAYSp/oVv5Tqcw+qc4USWvQaA6WeYHRDg9BR+TbPPT+FLv3xpU0ZAtqLPmKGElfWayqSaZHRRgBUBjlx1DfYcOixAICEwwI41jiVAm272drhGdzbgWwMA/pjjmXJblwTPti7fmTZ/N/t71n75GIK+gk8oehbctONPH5Oh/7DVe8ftUGonv1RdADYDAPh7LzZFFgAF7VgGcP78kpzbVAXXb0IZASpa9y8lAJATpbsvAMD3GDaAYEiBVJYvBQCoTm61vBTUIyWYKsnMTrBekdns7/qOf4VrrrkiDTQJiHgxLr+pbfZgOSQMouNiURmh9/3hH+DBhx5Sq6XHHn8c+/bvRzdhrU3kskJDR029vpM2gjDA4uKC1RtTvC8B/tk3/XNcecXVqk3m5soghjRTIufNdgNxMcZrX/daCZAlib2HIn0S2zO3xQUvIYmYqK03sbLEEoCS6s2DYIADB/eyGj8DAKT5ANXpM/AHKNY4QCEcqBRg//55sQDIDpCoX56tIkO8+BvvxY033oi//7uP40//9M+0Ya6srIrmz7IDChiyOwD1AMKI9alAs1nHbbfeuGsAgO3/eL8BAQuyGBwA0EcBvVyEQVhFFyW88GWvRnF2P5CvqPd1q8Ma1hj9hBT83QAAZsh8P2caVHUf6FsePCFFNyDdsY3ZQh57+j2ceeAf8d63vB37cwPM57oI2ct7J68MAKCweQIAoKyey2RfbADAEvu+7jhAmM8hkhYANxZrBzgcWxvj4XbjAACXAmPgz1KJcQCApTHNZIB+sYRmFONUL8HpbgdrhQDkpCTtNvYsLmJ1dQ13P+9u/PEfvx9XXHElls4tKzBi5xAFCrQdSR/NZgutZkuVCQQAFEC6oF8Bh8uAKtjhBunoci6ESHUB0naTGYr+cLPbfkpt4wY4+tlLDQC44umJs8/bVv9H7hUjAFBWDGuT+TvNAU+D2wmlCHLDM5os2Rptv4GPMyXGL2P8ekf/zeB0awAgG4wRtCXjwzOdyAyxEgxXt+5OvmGzd0FztozOZ/RNtNX2r3EAJHtvnCcePksF7hRom4aLH6u09UYqvucuKgOcps4H5zhZAk41xYoE2BkgQE5BbV7CfgIAfHBvRdxpcCwVds/Acsr8KSCh9zrgIJNESK/VMDa7dleuYCVUw/p32S9n19ghgME/q74JAHA8QrKEpBzoRtcH+2ZsUj0YgQBjgnmS4AuGpRHpPHdLMLsrTAIABHRw/3HsCgbxLMHiv1W+xjIJat0wuUBxSNpKgiqlknQYKMDb4ftdCYEcVbKZCDTRWXVtTLN2JcsGmLTkxude1u+btBatC6MTTMxqKDjBvmkAgKD3zLj6Y3k9ol5iCSLTbhwKM3qfjcF3r50g6AD5Tg/5VhNRp4YK1jAb1XDHjQu47fo9WF96DLOlAtr1BsJcJG0jMh/N/G6+f0+zP+MAgK05swla+66Mx+7LBH9H7FAGTtrJFn6pP7P7AOdSX+Hl4+90BCzNxfmoejP0nSYJhf9m9+zD4SuvQVydUeBvrAArD7DVYkbuKxEAyK55xrZMajO2pU4bu7Px74zxyFTj73f3+jIHALxAHgeKWWoG/I8//jiOHv2CZVLT7Kj9nN3stwIA1lZqYgAYzT8vBgCzvzthAPh6Ww8AdET5s/q+kVY/Uv81AMAHPflcQVl/qiTT8e8npNTHylDHUYAXvei5eNWrXpbWAPL+OQ4mxGUCRZu9uJBI85+ZncXDRx/BL//yLyHkGA56YgaUymXVxMdFBwB4FoWry+z0OigUCyhXy4gLVFMP0aq38fKX3oubbrgFhXwo3iA3Ol4XJ3Cz2VA5wA/+u3+LMCqi2TR1XdXWjwEArIFnkL66UsP6as0mu9rxAXv3LSAo5EQ+d5wB7ylaeyllYpndoEvItn1d3HjTNYhjUvkHWFtfxvzcHgRBFQvz+/CKV7wSP/VTPy2WBstHCLJwsbHrQtLroFwuigHAUgAJAfYT3H77Tdg7X9kxA8CqzU39nQBAoP7ztoH3mCXIxWijiPn9V+LZ97xU1P9+UEQ+LKHLzJEcuJ33QVUJAEEb3885k72mUyrBoijEersJFAaYjyNEa6u4Mozwhn/9Hbi2TCHAOuL+xQMAmKnzGgDSduAdXkoAQClkC07IAIhCYwKwFEBCFFsgvGIAuAig5wAAggBZBgAp1rV2ggHnUxTjWKuFpdwA9SiUBgDLWlaWl/Hqb/om/MEfvA/lUkUioVz31A9gpj+i8m0/h2ajKRYQywWslVig+mWDMYbihL5NoYIh6kRIC8WortJWT/89zJ7LDZ3AJNnaAd0o6ufCodTkDD+/EVRwnJgt969p57coaaMD7T83KkI4Vn+eYUJsdhHTHHABIGO35oMICxyG+go+6+Z/z+eXpclPC4hG9q7UCdoCAHDX5TOkBHmp38LjkDEWF0vos9RK+evhK3vP6Z6ZoeD7ucLDMyjyAYW5ZfYshsy7oeL/OFVdrDjfx94D815ETwezgEXzUmZuWCIlACUwsdoh8ODOQNBconZ50f9HQAXVtg/FEP3o6RheMygDSAwFC93MTt9jdjM7Vj7w92wAjQNtmAc2yTgkw8n9m/aXbUA9AJC6tZmMuQ+Y06ecKZlgffqAnW3SdngbZ1CWop9C5G5e0H4VXAbctEFM1T+t9ef49nquLIBt7CB9G5ZPUDOAXQ9yxaI4CB6GSKu6jOZh/kda4uaCdXeZk9bWtPU2MjfdlPAih5wn/isLCmxuYAgWORKxA4Ozc5jMOgJMonk6X423xXtKWLqRdNWFYdDtI+gZmyNP1mOnjniwjmKwhkN7B3jh192BXPc8KtEAnfo6Yorycd+fbLo2XYuT7sMDABKdTG34UHCTz2loY1xb38w4+RaSWxrhJ/GPlwGAJ3HwL/GpBQDkcgpkq3PzaHZ7VJ5FvZPg6htuwp4Dh9ClZ+y0XRT8+8ZR3obsoouIHeLJZQBsNsR+3nv/xbMAfMKb9s2zvXf3mL4CAABm/Slk54NeTqhPf/ozyqqZkI/LKo85ObbdOQrmwCi2VLFn1o0lAKsrFOBiwGkAwHgJgClgTy8B8AAA0wXWVYA1mFZPJsMtx8Y5N8p+O4quSgIortcTANBpsUaTdfZ5BfmFELjxxivwAz/wWgXHntrFv9Ex4nVPAwDknAwG+OQD9+P9f/J+ZU/Wa+vYu38flldXlLUnAyByAlFespuOL0sh8sUCKjMV0aEJAuQGedx68+146YtfhoRNPAesb+6LqiwKfwD85Qc/iHe/+92qU+6R5i+30QMAjgJv/ZQQFkpYOr+KVoMsAgoaEZDJYWFxBnGJ7UBYQ2e5DONv+l3VdIzJFhgMOmh36rjyqkM4eHAP2zRjdXUJMzNz6PdDzM3tUQvIL3zhizhz5hxmqnMpLZBlC7xmlgKw7SABAIoLsgvCnXfcgkqcw9rq8o5KAOh4k+bPS2YdfZ4AgEQG7fdJroh6L8JNdz4LNz/t2ejny+iBz70otoU6F0xLqWxhHQwAMOefJQAMXpn5FgPABQb9MEQjaSMJ+piLQxTWVvH0A4cEAMw1algcNFHst3dmg8YYALwZE8eioBWVrK291iUDAJQlYmadQnqkQ+YQRwUUIzpozCzSASQLYPIrO34sAeD40X3eAAC0usiVq2jGMR5vNLCEAZrFCEuNulgmdz/vuVa21Gyp/IgAADP+LCGg/gWBtKTTQ22tJvZQnnbKgXuqA9blWaZSbcYyYmg+wzsCADhKtwVqQwHHrLPlf87SayeEFxMocH60XFYzzYxP3mh2xl0ZXonClbFALHudfgPNBuUj9zFFRWxaQOIVvMczlZ4C7QPhbNbNX4veMxZ8T5pp2WsYBQFGx3Q8OPLjwmszkclhVpYAQBSX0GXr1kxZTWr4fEmJo/Frhk1gOfh56EXs0nIZByYpQBlCVOntaQyUfXXwrQsYXarVdapgwMkuFVyHZuMFemZKAvR8M7XvxrxnupZlABS+LOjvzNRaoOiCfxnOjccTCKBuIC7770qkhvdvrTV90OnV9nVNWaq+m9hkXehHMQnIGLA2gKKP824I5I4tgqy90RxJI3cr0fIvBv5Sks+00BqfP9MAADIXVH3myx7cWNH28t5IsWfQb8kS0xghqKLuS4M+KgsLSFzZlqyfUCHq31CMJycdiRSAsabJI/NoPMAbn2NZ+zP+N69pkg32s4wcD75t6mTrXh0bRLGAo/S6gJ9jU2QyRR1XyLQyIKBH/YxOB71OB91mAwWyOHIhu5Oj0M8h12sjHDQRYh3F/CquuaKKe559G5qrJ1HOD1BkZSP9M/ksWxIAJq657P1MAgA8wMv7p7CjuZemB8NnZLdq3y8DADtzXS5/avcjIAAggMSzS5UZNJM+klwexZl5XH3Dzcr+t3q0KcNWpN7b8WffzDfb/tU9NQCAcdDdA5kE7Q8dOiQW9fnz5xXn0SZyL2c8xd/v7vVlDgDw5jkYXslewXoc48EHH8Jjjz2e9teeWCbtSgA0+GMAwOryugAABdxbaACQgjlNBNADANbf3gBlAgCkYzIA4MOWTkDKALC6RvrmdPaZBWTwL9aAOg9QBbmAfNDD4p4YP/CDr8NVV12lzUIdDVxtqRdA23QDlJhGCefOn8enP/sZ/MUH/kIif8zo11tNV1s3UJZSIjLSfHKMAgIAgwS5KMDi3kU0ag0pGi/O7xW6/d2v+9+R1FoK/JVEJWWZ6sOFED/6xjfi1OlTWFuvIy5VHQXV8gikXRsgQueQGdkyzpw+rzpotn3q9bsIwzxmZsuozpbR7nfMAXKejlVI2qI2l8tKAUj7DyPgppuvRRTnJZ4kwKRPNf8SHn/8mAABtn4sFss6n28vyR7UrPtn1p8AQK/XwcxsFXfcfjOiINkVAJDkOK45FAimOBaABwA6uRIa/SKe8w2vwP6vuhEJWG8ZosD2f5of1m99KwrhVsZhHAAQa4KBsGislhnsEKCKCmj22ygFwGy3i6uKZfz3t7wdT/zdR3EkTFDs7dAIPekAgDmAEtDjWOaAuBAIBIjUhszEJTWXxpx0gU7K3hmAMg4AcAwZwBPAq3d6yFWqaMdFPNFq4kzSxXqYR6Pfw+EjB3Hw4EF87CMfNRHAuUWcO7ckIJKMGtmMHtSWlNl/CmRGYaTLohPKeWlZUpvxHgBQzXPAeWv1uil0rjEfIXMPA4qMkdw+AOABhOxWPAQBhhubO+sIF9nAup2DAM6ZHQMAsplAOciZmuQN6+EiAgA+W54NUL0NyQYmXqPFPPHtuTCjgb/dxeS6RPubH2aei9fAbAGvgQGBFP+ZGQxI8aYyvmcAuHz3hHmQBVD8vWQZbFkAwHQZ3FN1QZOtIQdVpWV4RuEXZsv5qsDd5rNlNLk+WSvNtchwedghQOJl2r8tqPbjwyA17f7jQDJBDCnNPwsAjGpg6B5Vu+67B9m/PQIouCBtp2nHMRFL/zzc2spkvLNzezwDL0jDrceReZn5UHrdmxhyivv5OHL8LX4cs7/PTje/h5hts3tVwO1BWHcdEo9zXQb4R/oe8jVo9yicGseIS9QMiKUZwDKCdtKVSr4C0FTzwZHT/fgM2HFiCEBuBjBtDPxtzUic0GoANpSfZEGBLR1kCfq5eSm3wYJ80M/qD1BiMqXTRdJlwN91XRgoVNxTEE8RWQq55lBQOYUADrUwaiNIaohyNRQGa7j3Rc/EngoQDRqIyOvLD9Cu12SftzKAUwFI1Xm58XCBvWfWyM6ojaatR+usM2ptLwMAuwufLn96NyPgNK9Y6siETxCi2Rvguptvw8L+Q+gwyaU9ypVhpcku799nSzJ3eh1PTQDA3w3XMLvacb+mVhv9Ge7lWW2fnd6527VGvMHNjrWZDX7SRQD9BTPrTSYAXwQDTp8+g4cffkQCdB791KaRrVV0DIBxAIDUW5YAMBik8dyqBGA7AICVIlhAb1ugawcowT6vAeBEhFQCQAV8J43J1oGtjjQAfIshaxvLDTtBsZTg1d98L174wheK1jleZ7rV5ODUL0ShaP/v+a3fxCc++Qlt4GQ7NNsthx73UXIAgG9PZGc3AaJuLsHBI4fUpi8OYxzcdxgrS2v4/u/7ftGYu6yPy3FztOzLyVOn8frXv15lB2u1OsKYwn70EEy4zwAA1pRyHPKIowpOnjgjR1mV8n2q8hZQKkdY2DOHVq+pzGta95ZxZi21wd69FFMcoNFcw/U3XIWZmTLKlVjUIwrpca4U8hGOHTuBw4e+St0JoqiItdV1jSmz/b0eawHZDpCtAttYWJzDrbfcgCjo7RIAIGuCDHsyACh9QgYA26BEIADQCmbwkvu+DfnKXgzyFEyk0joz1AQiKLI4dGAu1BBMAgA8A4DMAGYGm4MB4pkK1jt1qRjvzedRrTdw7O8/gT/8v38JVxeBUq91oae290/QAPiSlgB4JWuHyqkgI+9KASgIyFpil9G/YABAfrmt5S4z+RQBLJoI4OP1daznAxQXZnHTLTfhr//6r6T+zww/bc/+fQfw6NHHsG/PfmX+2eqvWW+h2zbqP+cq7QPZKQTD+PL1z0aTC1SXq0wcy3BUK+1shrx7b/oZLA0f3SS65dYOKLNKzMBmIs70cBbwbwQAsgHvkK2zkwmkrTvjAHv7ns26+0DAB93+ejxIMC0DP9UBd4O5WSbTB968Nl/3PxQG3bLCZMOQbAQBhqKYerqZh+kBAP6O10AQgOdn/bZvecrYdZCnGrkDABSgbwQBxi/Ej53/vR9v2m1r4eeDfwNhVf+fARX8deq9rnZen1Bm3Av2+V3G5hD1LsjQ06yyB2/sILas8xn+TGbTgvWcStxsbDI6AxnI1J6Fm6fjTAGGdZ755sbXaxboHgILhrMaBlmwwT9zPy+5CIfzzsALMRQ2ednTGAZsk5wwdh1wpnTDUfy1pEcYp896kNx1BPHX6VkZBvCYfUl9qOx7Obd4E4UComKsLgLsbpALKWBrgq4KQP15/dL3wIIrFcle+LT1NjrHHVPSATZZ4C8LWG06wOo6Q4DQsUt8ORhBQ85L2li2MmaXFWpnKOg3oWIeXzOnRyFjMkLYgYLsEc5TujIJBgmD/RZKQQtHFkO85J670Fs/qbaAC5U8VpbOohiXtnTAp41H1v55kUqfIDIwx8ZonAHgx+QyALCTnefyZy7OCJh/Trux3mghX6xgUCji1qfdBcRl1NtdBFExFco2Q24MS89Us1aku3k9uQAA1/ck38HbL9b///qv/zquuOIKfOu3fqviO8a0BAPICJAu2q5eX+YMAE8R85keIspES2j0nnjimNoCZje0bCbGdwHQMTIMADrhZAAQADDEe/MSgGkAgHc+PABgjoi1A2w0mWX3NaJe5MfYCNr3+6TPD9BudkRBIxuADodaDWkj7qIQtXHjTVfjta99rbohcOKwdj0rBLiVg9FoNbG8soL3/PZvodaoqQSg3WmjOjuDZqulEgAPAPh+xAZhWNaz2W8JAGgyaC7EmKvMqxvAi1/4Ylx/7Y36OY7LaUeA9/6P38Pv/M7vWODKQJbZTJV78v9ZAIBBC889g2NPnELITCbLJ3pdxDFbPOWx78AiGknNAAClNlxLnzSrwo2aX1YK0Ou1MDNbUgeB+YUZ6RHQftTrDT1rBv31eguLC3uxvLyGmMZnMBAAoPr/fE4igAQA9u5bxM03XceCkV0AAHm18zMAoOsAAFJGWQJgAECvuAev/NbXoJYUEIQzyOWYFQYKzlmxCG4U1d+uPdgKAGBmm9SrNh2dShHr7Qby/QR7ghyqjRZKS+t4+4/8e1wd9VC+iADAeBeASyoCKBVyC8zUz5xg0SBBGFgpQMws6YUAAKn2hCl7ewBgkI9QpxhmsYT1OMYjS+ewXsjjypuuR7vTwtEvHJWdKUZFlQCsLK/i4P7DWDq3olIAZv9pAzyjwDRCLIov5K2PuuAzBcM++DcAwII7YwAos+myjrJLYg0MM3B+3kxzOofzazsAQLa+3Jfp+CNMBwAmgRKZT6fBj99I+X5fa88xUr94l9n0tPxsoHOxAID0mlyg64MR395NAUOejAxrlciXnuEUBkAWsLa9ZBRUyWoITAIAOBY+Oy8mW7Ho9kfaUhoec7D8mKS5RFeWNj4XskFW9mdrw+rp+QQ2aMsNYFIttc/+M+j073Nz0Fsw3wrKbX0uMLf5q89wNZANkBYV5NBTz3pTnU/HdAgHu+z9eAQ6ZEiwBMYCZZ/1d7oNzrFkmV+auU/fZ+/lZ0iH9/T5NOOeycjadbsCHSVrXamAI60xg+40ACeabYErWQZDWsrg2APW9mPDZz0ApGeU+Wv2Z5UqubHjdSp5IHV4e0YM/j3wKaaC7IcPJp3gYhijKyYd0wED5KICwlIRUbmIfBzpd3qeY9RzPx+yazJ7E1mgbvzmhnPSukikOhKZa/NzbJr9oA/jGV4aRY43dVXIAEj6WF9ZsVatvHO2T6W2Epk0BD0KTM7Qh+MzDNCjD5kP1QFIpQKdFqJBGzOFBPnWebzg2bfiyHyA4mAVUa6BgNo5Tptlsz17mi2eBADweugncmz5XPz80JJ2UyUd/8sigNt1ly6/76KPALtmmYgohf/CUhWLB6/AvsNXop+P0WWJMDVKnEA0Ty9x5pTd63WPdnNhTw0AIAWGHVvRZ/jvv/9+vOMd78Di4iK+//u/X0xv0v4J4hMIGG/TfOEj8WUOAJCaTieLQe/s7Gya7Zibm8fZs2fxiU98wjk3w40rHSQlIFwWlXVcFMwa5NFp97C6vIblpVUZT7YIMw0AigAOkPTZDsc2AVJ0lZlP2wDKlcoEZU59VY4pMyQmysKsjAAAOjBO5IwOfuqgk/rbzynwZ/076f9sDSaHpGdOLtvchWEXxVIeP/ETP44DBw5oQ2eLOtbti1Y5sv2P0nR5lctrq/jFX/4l1fvxWlbX11CdqaLeqGuSEQBgCYCEBVlH2mXbMWOdkQPQSBpqA0hhMgbM3GEW5hZwxZEr8fx7XoCk3UelOofGWh1hoYg3vOGNOH7sJE6ePIW5+QVEpaLF7ay5Zh21KwEg1ZksgGplAU88dhxhSCE0lntQlJB9i/PYf4gAwLqU141O6Xv6urIMOTg8Np3gDsqlCM1WDddeexXm5mcUOHGsKPrHubJ//wHdx7mzS6hWZ9W5gG3XOJaNRs2YByXOtzYOHtqHG2+4Fv1eC2urKzh+4qQ5Tpk2gPysaiGdAzhCg9XoMVNCFe4sAOA0AEAAoIxc5QBe/W3fibNrCQqlORRoGAUGkRbr5toOQVDOW6pga4RUwGqZOj1fiQMG6BXyGLB7Q9IRA6Da72MxKGCxN8BPv+57cQ1aqCbNjBqrc/jSbJN1rE6VsfV7VyuqAMCxYySWZSIvUqNmf3nVnxb03YN4CnjcNSuz6FuHbdPyjQdJKi1xyv+DPqmdXQkAFqMQcRTqZz8mI6UALmqxOeefg1/3Tt5OTnMeQSHCGlk8pTI61SoePHMatTjE7c98Bj7ydx9zLSe5PmJ02l302TWgBxSjMtZW1hX8U0cjH4QaLz5/zvewQHo0bZgBABLxkgAa6d15fRlDeSgKxbFjECKxUZVPUcBxozr+NofTGABuho9+JssAGLU7w/eN5zg3nnUrB9644/4zFtqwJzztlAcBfP9rU8Nmhs5qfn1WbHsAQCYLO3aJNgezSW8LEvyGnlKccwEKYcE2bFKq1TbNjfsW+F0WsNaTTKnsduMbAQAXwrtxoW1LwQf2encABI9LDRbkGeAOAYD09hzAlK3B9vc0zPjbPsTnYArpBqZpNWQAgOExh4wTBZi8RscAGIrlEdAyer/tvQbmixFHO0IghQEZs66shXSbkaj62efq1P0tALIMr/19dLC9gN4kICXb8SM7A4ZAB6nxVrbgHkZa6+/SygZAUc2GooW8dn03AUPOg07GFo7Pfr86PMCg87r2eimwMKmEION9pF2QbBA2vPjMuMenWg4Jy+V4vQSrQst6kwngGBV6ZFxjnOO8n0IM4khqBciVRUo9WUnc9+g7VMpG1XctBj0g4Z8DBY39Zfkxtjk+vNjR39st2O+8sLOVhvj56W+S95R93n67TAdB5UdORJdzjveVdE3gr9NlfYK+xyHBYAoaD9BPDNii7aVtabaa2oO4X6kchM+WyYpBTscpskSrtYp9lRzmoxZe/vV3ohqsYe3MUVx5ZC9qdWOtmv8ywRmf0CXAl42kwJSXEvB1/QIADASQBkPGTmQtLteUMXaeuq+t7f9T97ovX9mkERi3vVb61eYczUcI4jJuvO1pSBgjRSXkY2sLOMzyW8mA15kxO7C9AHbz57HZ5ju6LsbFeocA5e7aAPrEhd9TxxMFH/jAB/DBD34Qa6uruO9V9+GlL32pYl0yA/bt36ck7e5e21v/40Bk6oeMtwGclDHY6gKnLfDxDEj2WB613ur4p06dwhe+8AW10GPtI8ECOhU03hS7Y9ArGqCEXAoSc1ldXVcbLjIB6KQVFfzHKISkG/blcDNjbcwBYsPZQdw4oSwDY86bNiVpAHTRUYsZR9GyBKQTsLdgloaedb9eFHC4wfmMSB/t+hr27V3Ay17+ErziFS9DGBfQ6TRRKsc4d+4MZuaqpgvwP2vvu0nX+iMHebRbHTxx4gTe/du/aU6x1G1NKEpOAccoYmcFishYXVx2g6WTy8VI1fQS0f4CAx1mRCK1EKrOsO3eQdz93K/H7Mwieu0cae8tOAAAIABJREFUHnnoUfyH//ON6HdzaNTaGvfSDOsHQ1HrKbLHOnsCLmJJdPoIC2WcOnUWlfKcJj6XvGjPuT4OX3EA3aCNXIF0aLIkeqqPVmatP9C1UyWdQQr9Ep6Dx2cWf//+fTh46BCWV1ZxfumcKP4hEf1OS9RvsgE4RpVKVaBAR3Rr7sY9dDp1fN3XPQeFkD2RC3jkEZaatJy+gwVbDP7VhrI/wIkTJ1Apl3DgwH50OrzHnuZim0KQDgDIU+9UXQB6Yj70UEQHJSwevhFf89xvRL68Rx0AWl2WfZQFXFll1M5JfC7m1/IxMamha2U5K6Dd7WJ+fh5L585jYWYG/XoTVT7fQoTffvObUH3s8whOHUc5yGG2UsbS8jnMLsxhrdtGLmTpBMGEAFHPQADBRkEfXYnmWeWHCUO5Oajyy76y2Ry7VN3YOXve4PtVZg7M5kZsmn0ZUvstG62uCgJBbKOZm6k4x521nQzuWN9Jx4mszwAdrgOn5O3FvLw4F48npkzSF6B0rtZAq1LBo+trOPi0O3B8bQ0nzy6h3ekpwJcqPNs/UvgmoUMKrCytOLYb22w6IMSvRQ6nq3+2LCEBAaOhmtI56z9tfIZWaRjWDF3pLSLQKbvL9AzVtAOMKtBvd6/Qc+X4SqvBIj+qctN+cc1rI9V4WB05mUZSlVc2gYGbBc8WWLpUtHfF0+FIXWznomfXh79SNxfUTILdTuz8uj7XQcKDMSrHcIEfA0cFVhuikgvbzrOdBLKBk8A0rqWENr2HoFBQOZMXxTWw0rIrW7080ySb7c/+LgsQjDORNh55dJ5pZmb1BvQcRo8yAh2J9WRZdP8kSD2XlovGWovSnqsVnouCrjIMtqSTbo7p5PAIUrJ3DIDxMfB2xt/fsIRgWErAuxHrZqy8ICtKqGfiESe3CgXA+W4EDpQaggom4mmsFd+izwZm0iqdZv29SJzZh9GWhzwqW/aNR+DZMffP2q9z3wrPFkQghiKV9DnOnMwEAdgdwLM5ON/5jOjalKsVdaEgC4W+j7EZCUAU5A/xudB/sGebk8/ValN4l+uGpXfmn/h74btUo+8+K1DFvQhgxFGkMr/Qs26cD1ZQXTxB1gSDbls2mlk1aqoQnBGA16NvE6LbactGWEcAC5gl3Umfia0QrZKNVtsJ6NpTorgx7UxQCNFurKES9hD3VvDc24/guv0R9hY7KKDJ1IQ+zz0yoC9JUWTaBifuaH+3rkZc0NTmIWhvwD0zpEOBSX/v2VIjA4CGNOMRH851Nrgwi3Nx3z1tf764Z7t8tIs9At4qTfIqRreWIQvMJxz4mS5ddeRxbnkV3/Dilynw7wxyWG91UJ6bl3+lFSVdGSY9+SPZZlyLprFEE0y74NvBMxH8xBNPYD/bmHetjeelek3zf7LnnTTXPf6WBfrluzCBgxweeOAB/O7v/i7qtboSvG9605sUT6icT3aUEPKT99q1BsBuDcC0B0DDTgCAE0IBZ4n93FuaGBTA43duQMw4M/gn2WttrY7l88vqBkBHiZl/tcKLCqp776uu3FHPlLXf3Inl9aUCSR4AGJjAHNFZUzjP6fzcNXNiFAT6zlikXmtqIljGxh61F9UhFS3k27od3HrbzfihH/q36CNBLk/autXL81pZ5y9nM1/A0tIyZmbncf/9D+CP/uRP0CbdzQURDEyNWQAtJgElERkLNsF8lwH+TMebGY1Bt4PFhTnkowLaFIPL53S+qFhEqVzFoYNHEAYlVIvzOH38PH7tne9GFJTRWDdV/yAaICrmFUyrvd7AIdbgJh1gYX4/Hnn4UQjIZtuiMJDwGd87u1hFLu4jiGz8eI8EALgipOxOlVExLOyehNeoM0AOCwvz2LN3r3QI1tbX0O91EEUm8EevJI5JlQ3VgUElR/0+isVQ5QS9pIVnP+druWvrXh85elQAgG20RlVllpYAAB/ZuXPnUCoVMT9PEKMp98acm45qcPlvX/9PKjrvuzcooosyDl55G+56zosQFBeQBDFa3a5YEz2yUKRcT5r6zl5yITI1pJxy8lUzTjjHsVquoL66hpliGX1mNcIIUSHEh9/7Ozj1/t/H3uY6iv0eZkuxuiuUZiuoMZvO7H2Pfa4DxL0ABYGlFHvpoV0gADBAjg5gWituTQ2tH7XV+Greuf7eiqnSlne2KzAztdVrK/tiAYj5v+ItpCyeIQBQZtCUt7meF2BhAIC4NVS5FkMgh4htoByXl+OX5K0jAKdq0mojCiIkDAAXFnCs3Ub/wF587vhJNLu2ATKrRvo/K0tZ408mQLPRQqthCK/PglqsaxlmY/Z7p97YBh4A4M8cWQMAhpTn0fDK8kG7eU2zv1uNvxx5ZeS3N4PHj2UUZguNKOJIh54MIQE4qoYw0TaBngq+rbeDhON8/3lHdbdLGI6FAUNDAMBf4WgYZuNnVTgW8PP8vJY0+HcAhNrSBQUMCMo4AEJ2dJcAQJYRYMGmA5QdMEa7qCDQieOS1WRBgCJCBYUWn06eB2kGOUPjzwYR057/VnPLz8wt4DtH8rBrG2c/yDYQNFVpRegU/w08dhwclbN5h4oBIkEiiSjlCN5GEqzbeOfDpz28v2EZgr8nZq+MmDC0Qdkgm+/zQryTxCi1p2cD87Qe1IEXZPA4kTytkXSghrOQQe5WazirNzEOAPDSVYK4xfIbyaCPAQiejaRSAZ9EIBDHK3Kijrw/G+eB2AAM6Ol3dboE+k3klOw+36GCSQf6OV0yHsnuZKcbMpryZDOZ3RM9lvs6ExtkjHW79nsHAMiHcdpNbZYxsiOEEi/WkcKzHVjXHyRdhARyqepPAMJpMvC9Ifd/BxZp/o21HKOH0Zb9GiAaJNLxKTjQLxmQ3VdQDfN6bRXzlQKCznlctTDAfc//anTOP4o9M3l0+i3rGtPPCwDgd81fdXigt2kAwIAbpSjQ3E9NfFa7VN5AF//Kljv5+7T9w/mOmXWcXVO72QN289nd+v+7Offlz+5+BKYBAJbhtiy5/27zTrwx5MIyzi2vY/+hw7j2xpsFAPTyBUYxav+nnKjbI8W2c0kaq4TKgW6wGLH5vOriCfgxtjL2cv7LBADIlMi50jKfvPjiF7+I//aud2Hp/DLmZufwcz/3c7pHs4EsgTIA8cl6bQAANjhpUyhGuzUA0xwQBrEUS/jc5z4nNUVOEk4QCgbOzs8J+VUNV4/TsSAAYHW1pswbfX2izpsBAFYTx/BlawAgS+/wlA9ueOyxy5ZfFrw61XAiwCqEtgxgvdZwDAOj0Tkfz9gEDHiDAI3aOoqlED/7n34Ki3vnUakWjc6dB1rtBjrdjlB4gRlRCb/12/+P2iRGpZLUelMVWRdY0CnwAECQN2onX9k+1gysC6Rgtpo4eGAfwmKEWrOOQX5ggIPTOigVq2jUOtg7fwAnHj+Dv/ngR1GJ51BbNUZGP+iShaqafmb2ifIZCFEQ3b2X5HD+/Cr6vRxKpTKaPAd6KJUizO+ZEQMgHxn1nwg9EXwF7qTvJTQExgKQuZHDxuzgQAF5pVpVFwDqCvQlLkhkf4BupyXa//69+7XwGJwx4GZdOMAuBMBdX32nxpceyCNHv4BWi0r4ci8kVkWjRGebc6RWq7kyilC6A9yYefwWVYXz5sBlAQCKCfVRRHdQxlU33IU7n/F8IJpLAQCqLQuo0OnHGSjbNwXbAQBEd8wX0Gt3EDKT2oe+sy5y/fMP4v/9yR/F9cUC4qSLSiGPZmMdQZxHN8yjrfpTfiZAnNBxsWCNLQc9AMCgWeUBPmBxAAANvxgAUwAAo03u7OUBAPv0KADgoQayQkJmsdhTnGuBa9C1iaKT1tPvgJAAgJATc6izAABBk0F3gLA6i2RmFueDAKeDAR46cVIlIPmwKBvQbLYF6IRhUYH/8vKqnq9tnr4hQWYzdQCAbagMdunomiDVVwoAMBk1t2fuAQCubwUB3AydEJ1ndlhwwgzlGABA50MUYU/hG8tOZwJiTzncONM8gGKiRLoOZhVdRwljfLmWcU4sLgsAWNBi8NNuX+k+6DKDnvhugACztGQ1mfp/mhF0zkYKc2SCBH89WQDA/263e7Y/znQAwK1LxxSYtNczQPTdZcTwIJhuka0be9ubVbJmPUUNHJaAX4BEbVdtNo2+hiBAer1pu0RP+ffB/8bMur9W34pXz8DpQMhxdXXzGkvP4vGsJ3c9Bs4Mr2sEKHObcjbrPWkOjYMmI/9mFk0iiJu/xgEEszV2TaZnMBRQFOTp6szFLiG9lwkWZtJ7CWLXtoodAxjgF7g/BgWEMYFyGx+KLjLQJ0AghgZ9AYELNmb8WddEF0mCfEwhsnzQfs/jiCUgZpYB9/4eNJdd2Y2SMr0E+X4PUcGAFh6fwLaAGf4chgIGUjDRDZMXWk6YaNAen0PI7kRsUex8qB5CNvalyrLaJRcLCfqNM9gT1vGqF9yFuVwdM3GC/oAJnr4YAGy9a215bQ8hK48AAIEA3+qRe0wWABgUOIcNGNH4sdOSe6ZZoM72kCEIMJzTO98/d2uzstd0MY51+RhPvRGwMhxL4WQBAF4pwfigOINT55bwvK+/B4M8BUSL6OdDhKUyVmt1CYx6Zqrt7S45Iw1W0wljjKb1GrFk1wRvr7zySjz22GOoVCqXdFCmxZ/Zk0/2ZWyP838zkNY63vBnxg5ve+tbcerkacWBP/7jP65Sd91r0nHdcy7pLW558Nyf/+lbU+9lJ47BTj4zbVDHr5hGkZPhoYcekqHnpNBGocywwgCrsWVP9n5OAAA1ABjYqwa8GKFYKir77BkARj818cBpAMB4xoT/VoAqJe+OgAYPALCXLAP/AeuAk4GygGmCySFn3mFQG59OB8U4RKOxjn/9v/0rvPTlL0ZQsHruVqehwHVmdga1eh1ra2v4/d9/H5ZX1rC6toZiuYymy5B4pM6cFAbRvl6Vm6EtML/JWGbNnKqk2cS+fXulkdDpMaA1Z5OJZQYhs9V5rC03MFNZwD/+w2fxT589itnygkoASGHpEgHPUyiQyv7MhlubiyBgDXYZx49x4odSvp+dncPq6jJJhgILSjMRyvOxGA90tBl0s+0gN24G38zG8V602ffZHtGcbYIAJugXS6CQTlB/0EFESn+UQ7NRQ7lUxDVXX4PlpWU9o3aLtXqk+LYwN1fB7bfdhIAlBTkDAMgA8AKPft7Q4dbc6vXSUgoCABIQiiI5R4PAdCWGAACvzwCAzqCEG259Nm676250gyr6+aIAGw8AKAByHRZ2YgK09bv2k+ZwbGQA0Miy7pFBf8CWmDROBKeSHg4GA7z52/8lbq6WEJPayfHpNtEjXbEco0HaBstqWAJAAEAxtgEAHccAmAQAEOgS8it/nfXtJjg1iQFwKQEAw6j7CJk9legTgQ9FEpZx5nWRbe8AADpwEuijTkje6ktzgx6K+RDdVlcAwNmkj3q5hGPdDs62O2h0OSgFgXNJQponS3/yEqZcW60Zo8VTOAUwWNCpzdQJ+lvwbwGPD/xFg/YCgJ4+PJJtHma3dzJ3LsZnjNo3GuSMHze7MY47rb6PMFt0kb7LNS5mklF9NFZqWUZtFwYk6ifss8O2wZpixXjwb5uygUD2mkzAHj4LBv+mPZBojltpAh1y9lC3AEa1/8ruMUj1QdTWwf80ByObgdF7XcDvr17TxLUDs/p/T5G3OxcNeywwyO5XngKefS7Za9rt/j2s59wqELFe9f5e/fk9E052QoGnY8EI8LF7JZAtth2poMrqFvTF9SO2xgh2vxEEsD0vk+F3jpnNEJaXDOfvpGA7m/n3YzjiD7iafucG2n14QNQBSJMAinRmpgDW5BVpYPrwvjbMpykaKuMifSPHGgBRSN0kxxpzz0HMEnZQoaAwA3kG0t2uWgVS94gsTNbLF0jf5+4ex65Uh8B4rESH/h6yNNDmJ30ldXRwIAr1lLjuBUK4rP5Qf8I0CjyFLMsMsDbKDoDhXhrkJOaXaoYQ7KbWkSsV5ZrmK1tq4QEC9SdXlxWAd5JnqaErRfEMgM4gQKVaQrN+Hrn2Eg7P9HFoBnjZ3U9Hr3EWUaGD/IDlf5bZt/r+LADQ137CLwOsDQDg+7UBFPJqt+gFTznfPejkn312jV5ogu5i2PmtjrFb+3Gpr+/y8Xc3Al6HI2UtZg7HDH8niJAvlfE1z3iWAv5CsSLxv7hSxfLaOgpk0Xq/ZQIDoFqZw2/+5m/hQx/6kETyrrvuOmkqHT9+XN3gLvVr2v48LVbVlu0EdIf+jZV/+9ebfv7ncfLEKZUBfO/3fi+e9rSnKXZqtpsqvd5FDmzXwzMCAEw62rQFPu3vk5yNaZ/JXgcNIx0fZvqPHj2qrgDcZAgCrNdrchDGAYClpVWsr9YkusVglNlaBrjsB0+KPYNqawfsGQCbOy/jKKw2ekfDGgUAzPh7ACBpWV1whyJOaf2zQ99TBB4SqZmbpWjfGq6/8Vr89M/8BFbXlxDGeWW1mV4l0+EfP/UpvOc978HCwh6sr9eFshOF9yJ1cnKdiBNr8D2SzCCm2+1oQ+Ri9hsMJ62c3m4X1WoFUcxMZh65QoAuM+oASsWKNBIGSYBCroSPfOjvcerYWcxVFtFt9fWZTq/FM0jYj1l9Mg7orHEkGJyfOnlOddHMjqoev9dVC7+VlfMoVUPsO7SgZyI15gGk9UCnlgvElzNYCQZrQA24kFyR2pcFiMKyKIoQqAAUwgHarRqqlTKuvfZadTfotNvqAkCyXbvTwIEDe3DNNUecmF2AR44+inbb9BwcLxudjqM4Osoix5MOJzUATIOC9acMbpmBke6/vhg89AecZwYA3Hzn3bjxjmdJD2BQKGmz9wCAaFBGoN/xQmarI3M+R1rFpyERj9zrJihRrIlOGWlZ7Ivc6eKWPfN42/d+B/a26ignicoAcr02Or0OcpUimszEsNODNACMASAAJrcRALAbsF7gEozSd8c6eRIBAAb7ZACkAACDKQ4K+9ayXCVvmSYxAFz2hkCKMQDoESeoxmUBALliGScabbTnZnC0to5mGKFFkK/NmnG2OqPQ5kBlP5zHBAAtoHdj41umOSXcLADgg38CQkZN8YGJy7OOTJEnP/j3c253AADHnhldBnhW583AmzW+tg4twLWyCAMAegyQ+TdXHjCelchqQqQBZ7pChsvMZ6+pKSJb6BTU1ZpT4KhlJE3N11pqpoUlvq9xqgGw+fLdysHQ9aXB4hCu8OUi0gBwIIgBIb7H/VD0z2eAs/vUdjKFaRC+SenAdgySH0Mr6rY5vvlrMlDC3zJYVNKfNf4hWQ6hPe/BwLRYtMcPZMe4ntUhhzBy0hWNcvKR7VpMdNSuzbIz2WCagM5QQHMcAOCnfG2qiRla6R/nis9YmxZFpo+9GwOJGrpANQN9bGdYJ75n0jxy8NWW/JNxDYDswaWGr/Exvon6zOtZ5uRXiLqvOvi8av/JQqRole3NfRTiGHWWY0RWlsJrZOmg3fdAAAD3fL6o8aC2ibS/dHqdjlLaacKVTwjid1opfk2axpMlXVTH78QB6b9Is9AxAHwJAL9baagBSE6EJWUP+Oc1oJYSRQGpS+Sy/2IkIIAa+rINsvyYEO3mKmI0MV9oImiexctf8AwcmssjHKwh7BMEkKuWKUkzQD6h5lSmeYrq/wUAmK8xyOdTBoC/Xk/9Nz2nDINkwlq9kABmx5Nvq1W9C/txKa7n8jEvzgikwLnXa1HMMyqYl+TyqCPALU+/C8VKFZ1eH2Gxgla3hxwFuPmddtMD8CkA4HR3yJ3pA+9856/g9OnTWF9fl2I+S7xpY1ZXV118d3HuadJRLmT9TI5bHVQ/wpT3gqAkQBTwX/7zf8bpU2eUjGS792/5lm9xCcS2Dzcu3Q1OOfJICcD4YHikdatjTAvmpwEAoyJEG8/EATQKdlFtEz796U+7muySNhWjjVHZFigEVNjPSQV+Xar1RikhYGAAAOtHe3L8DQBg6LV1AJYVTJLTmzF43NAYOFJIJ8sA6HcH6DQ76DoRwlTB2N2e7bGCBZxDQ6GjpgLjt7/jrQjyfZSrsQTqlleX8Ld/+zf42N//HcrliiZSpTqLRrNhirUZCiDnoLWqGgIApMfTqZWQYD6f1taIFUBqfb9vbQLjSNR/CgG2KHQ3GEj4bH21gVJUxdpSA59+4CHUVpqIC2UQm9A9kHRBATz2X4/IOvDZFhNEW1paU/cABtR8PwGA2bkKVlbO4bl3PwNnzh3HWm1FwnhkNDBzSjvDGn4TGmJ2n5lVCw58zS2BDUno5SKXaWC2kHTDLoJcD/NzMzh48CCa9YYye7zKsJBDu1PHV115CAvzVdEaGcAf/cJjYgmYs2jIPB1PX4rglbeNReH6DkuvKo9EBU4OAODfxFAwEUCWANx21/Nx/a1fi2YvAsKSaikJnPT6ZElkOx9cuA3wDADNyy0AADIAqIJMB4WzPaF2Qb+Pa2er+OO3vAlnPvlxLOYCFKmg3+uI8tiL8uhRFEqCRYECZGU4nAhghwEyO2ko4+3XhQEAvBZzqyj8xDHenAHge9pvdvdbB1Cu7F8fHm9Jl+ZQNWeY+Y8cC4BlJsodkz4cJNYWymkdKMgTACDSmxgAcSFCv91Dv1DEapBHZ3YWD5w+gTpp4fkiGi2OJ+e/zXO2pOyQMSAWy2irOGMDDWnr6hmhGleX3SWgJADAC92NAwBPjeDfP6+dqPgOnylVuynSNWx1JxvmA10S6VwQYi0RLfOuzK0TBcna49Hg3+ZExn3OWF8/b6wtqe/v7oFGwcK+/aAETe2c6ZdjndkBTa9gJ/PXl6noswIYLBWrDKULWkmPJNVa/eq1xn3LPCdCmBFOmxb4X4izsz1rZOJq/romf2YjKJBep+98oftnNp5aDyaAqT3dBXtsoVQulVBfX8f6+prmi++gkXAPm4Q7uABreM9GzbRT+Q944dRJ3RnsPT4BwT2AP3sAQPODta4K0kz0z9thY/SYeGVagjGxlHJjD+nxMdzqmaXclx3ix3x2eae34QEkr2lgXTdMZJJZKjIAojgWU44igAIAohAtsnZcJycmJaSbo+faF6jPl+auA0nyIXWJjDHA5+ufh2dV+qy/z9Lzu1gMvu2myuZsfJnIoR9DMN7rNLEEgM/JMwA01zICyPycr7Pnc2IZnzpTkFXoVrqAtxzrmIkuxBaQRDmU8l10105gfzXAfLGH+77xOcg3TyMaNDWO3EeszZnNBILgibL/po3Dico92EQAbfX31DnH7Jn5bgRdjHXoWZtbrcWLv6a3t/L9u6b5/xd2tMvvfiqMQApMpxeTtVOmb8JXwthrZg5f87zn4cy5JeQjxhFlgWqdhKXELJ/x/CeLdVgCIH9Zya8c5uYW8Gd/9ud4//vfr7l/7733KkN+5swZ3HrrrerudSlfF7J+LgQA8H4tY8+3v+1tKgFYOr+Ew4cP48d+7Mdsb2HqkyWHO7TfF2Nccu//o/9iroZ7qB4d9f+etsCn/d2jtTKJE6iK2QB20g0RwWW9v89onzx5UkwAggJSnFUdieJYhMzAJcDZM+exvlYTAEAHinTtuMRAcQgAjJYAbO8J+E0p3bSQQ4stvijUxIQ0aWBsDdfto81MIWuCSTFze0LaS9fdqIlPWRsbCv5FUR7f+T3fjntecDe6vRZW15bxlx/8AI6dOIalpSWVAVCZf2VlVfcteqoNrIkEMnsm6v+wX3WjWU97BXs6oD1jW8dkAMzMzKjFFemQBACk4s7xZI/gNtVxQ3zmUw9h6cwa0CuA7W/pN4tRUGRWjlkRMgyoBcDOA8yEEhxJsLpSA3UE4rgkIKJBwbliiFp9BT/2H38EH/rwB/Doo0cF5szMzklYj8wKvr/d6SLPNjwuaJIL7koXRKOWW2CZsTjmxs5wqoVKJcbePQsolWJ02Q5IGRugWCyg067j2uuuRLFU0Lm6vZwAALX8I9VYFFGWjpgqKeePzVFfA0q6odUK08BRg0AGjcKSUp7n6Zg9IAOgjK95zktw9U13od5lPWFRrIEwZp0k6Y+7ZADYwDh3I02apmAA/yDXybVIInWWjAHS/+Mwwlyvgyf+6s/x57/+azgcF8UCKCRtBLk+GoMu8kWWhdDJty4AedIbGZywC0DeWtdRdWMSAECnRyqxzJh9SQAA8SvHKOFOpZ0bD4N81lELBOBVmwlGritSOQEOo20FAgC6AYMD6gX0EDEw6Qdo9XLolCtolsr45MnjYgB0qR8tgWcrcWjUW6jVGgIFTRyL9UCW7bEHNVqzPgQAzOGWKi6vKBvoOnBnSHVPXf8pWdeLsUVMO8bWJQBbZbC4XrptK83xZRIaKeekS/2fFHfXZcKU9z1125UApMH3MApPsxcbygM8IODeO4C6g/hx9cFCKsQl4b8hjyAFO1zHC14nKck7ddANhBp+3spkDEz298kgiUEVldR9QODBAPVQZwp0wsvvteMA+/h+fSEO0MbTDAGAidfgKfYZgGQUQHe96HkPZHe4DLR1sGHr2liaPzOVqgDL82fPYmVlSboLbPHJ56bSgHEEJvWofJs5v/7GWQBWv+9b7Xrfx9+LD8p8cLzR17H5mPWZ/Bzxc1if1QEnr5PsSp40hpNKOEbeN0WjydfVTzq2StB8di4z97JBMmv5vTp3sVhCo8USgLICbHbm6PIYYseRWUmwymrwGcASuKK2Dn9n89TaINJvMWDfyjOMZWO0fu1ZDkzRORwQJ2vt6PxS2BbDjCzIroSOUwCAbATOIwoChqGYo5vPeff8CISwJNS10BVwLQZAHrkwVkvlajlG0Gsin6xhrjhAc+UU/pdXvwgLwQrifk2lAywhIACgGaW9iAwA8wpYbqCEhYJ/nsvsGMfP7Jx9+Xv3a90DSJut092t32m2ffrfp/n/049w+R1P5gj4HTG7y8lapXkG/0OGkegAuG4hj4M33YKFI0dQqzdBRk2OOgD5ApqtDqK4KA0Qs37m+0gDwDFVzPMNAAAgAElEQVTnZGfyIc6fX8Jb3/pW0f5vv/12BcgUymPJM8uNLuXrQtbPpLk+TAhmY0j6BTZuZKr/4jvegce++DjWVtcEJr7rXe/Sd4u1nmQRwD/8g59PAYDU8Rqjym31AKYZgBQZ36EKMY/P7L835Pw39QD4ZbXfbO+ibSMFAM6cPqf+28zIcRMxBkCkYNIzAFhjP9QA2BoAyIIhI5S6XIBGvZ0CAAz/mS1NOgla9Zb6fzMISAEAOQM+SHEqmP2e2hSyhV4u6OOW227Ef/jRH8axE4/hHz7xd/jsg5/FyuqKAutKdQbLyytWG0l0jeAGQYBNAABe98rqsurXOQZZZJkgAZHz9dU17N+3VwwAovz8PZ1Nghr8KsUV1Ndb+Is//SuS4VApzqJV7yI3sDp4qtuypr/bbak2v1iM5SAwAKrXWxL5IEuCz4LsAL6XdP2Tp57Ar/7aL+OT938Mn/jk36udH5kNHdL8kEOxVEnbLFoMawgiFxwdQPN7uIDMcSgWuYFSmLGBPXtnsX/fojZiZW5Y10sGQBig1VzHzbdcL9FCAgz1ZoIvPPqE9AekRE3lX2Z5XRtAtiY0Z4NiVTZm7Ta7UJiBY4bc+syzBMBRKQd5JGA7lDKec88rceX1d2K9zTR0bABARIeJ4pVkMFjboB2/NgEA/PEUzORyKoPQXGEN5QCYqVaRW10GHvs8fuUnfwJXV6qoJgmibhuFoI9at4WoWkFL3Rg8A8DcWDo3vg0gu2RPAgDYYomjQgbOlwoASMVmUjYAZ4jraU4NCccCiNkhQ8E2AYCOAAAyAOicSTWADAAHAAySLkphjGI+xtJ6E51iGetRjAeXzwNz8zi3WkchLskGkfZfrzfVfYSdIEj/V3cQ51yPZ6OVKROwRCeY4k8EoCzrtjkA4EIG7dC+3cPO5880+z1tg5zGAM0GoNlz8WeuyXar7tazBWm+7zvXoM+yej0EHxibR2GZPN9pwub7MOO/aeY/Q5jmum2zD3iWZusACHPGh/V5abdB5/z4LIgPSjZbv9MYbsxgZl/+Hq2W3ALktKOJo0YbkGt1z0Y139x6bAXA2DDufO6Yo7gF/cGiOQdmuCc0lgQgUMh9nPfDkjbeN8Vd9+0/gD179mjfoj7EmVOnceL4MXRaLVQrJdlh/p42dAiM+XEYAm7D/doFoJlEB0c3q6KfTYL4sfHBr8raKBbHYJbdCFydOZMMvrWe1u1YIsU/w0kPSSvYBYabPcHJTqcbc8lSbK+LymbZK2vJZePlgQ4PaHD+s4zRyt+4t5fEwoyLJcuwRyEabQvwfcBKP0ICiU4DgAAWx4zHZDDA36tNIrsAOG0AAVwOBPBlihwPnkPPwd1jCgA41iPXDkvquC+nGgAOgPAigLIzY/6sFwF0cixaPj77b1ZExXza0VkCZwqUCTqNNVx9eBGnjx1FNc7hxc+9A9ct9lHqrxmDQCwClgHSqec+SSCBI5wXACAAxOnoWFojh3avL3/Ll2bq/BnGggcANluru12/O/Y73Aen7R+7Pf7lz1/aERgFADx86TVbjAHlwUsxqOiv8nsQoJvP47a778b5RhOVmVk0Wm2BuOXKDOqNluIDLwRtrAKlNkz8VwlIK+2rVmfw9re/XQAAu729/vWvV/kuP+9twKUahQtZP9MAACUEfIceJYUGSq7+11/8RTzy8FHU1mu6x/e9730qd1DJ9ZQuLpfqvtOdkgBA9sZ8lthnQdI3jtUi+c/4ARxHqrNI5vgxsoO+WY1a9j3cfIkE8ZxEhrghMSP+yfvvR7lSUf94Um1LcRmNWgsry+soRiWcOnVaNNxyuaQSALrbpDcTfmVPeb6sje5GKt74fY07Un5jpwi/dQIwBsCAdf+tLnoMAihaO96mN23RZps4g0gG6RTRY1BKQbzv+p7X4IF//DhW15fR6jBDZUJqtjk44qh2L9tQfF9lCuZx0XhKHIMvvoEbJYU1uHn771TRN8Erq1OhzoBvv8ENeXVlDeVSVTT+z336n3D8idMK+oM+W+uRhmeOEMeSgb+TfTNau+sgQP2AWq2pzgU8thgY/Y6y7/XGKn7mZ/4jBv0m/r/f/z2cX1pGrdnC3PyCKERdboxuMzez5IyTsuYuCCLjIh+h1W6hVMojLjLD0MHiYhWLC7NiJVRYVlBbl9gR/YZOt4FbbrkBPbY8zAU4u1TD6lpDwRtbGvHoytqC+gKxgCcvBOVbKnrUj4AB65xUQ6gyReo+sG1jGYOggtVGDq/8Z69BUFwEollIWIjGL09apO8hvjUAcEEiXm5u+XaT3mlI3WHOFfNwNKKVpIMrgwT/8bu+E1eXKohqNVT6CearJZxdO4+wUlYfV35KFHnnvNC5sRp5Ok4GAPi5yXd7DQC/uZDdoTrfsTaA/Pe0NoBbGUDdlz+3aytjzBDf78mYMaT/W91/XwwI1pgXqQsSM3PUUNaGDADrV2O9mXsFO1LEMe30UGCP57CEWlDAmaSHE4ME66yBowYA/65yoy7On1tW8E7Ai+wgqchniehpRtAunONlwT+LM4Yt0GyzNSdZY2sQumMtDFF5X998qTeKnR5/uCmaI+7rW32Xj9yAgZU5A5o3on27jJgYTlkthNFgdZjPt99Pqvm3fcjTgF37Rc9GU92/aQDo5WyX7X2uh/tYIcF2xmEzp9iPha0VP3EdEO3o6fy9tZY1i8cA2DMgslnk8WB1O9c16T3THPhpDhLp+COvDM1en/WlGw68GAGBOA7cQpzmA9cQ7f/BQ4ew6IL/+++/X2VctOHsF08HkgCwF2z0AMDoeAzp/ma7jaJPsDXr3wzlAfzeat99LTb3Rfob4690TNK9N8Ms8ACRJqRjqaTtATccydFpM3DVGKCSHa/xZy5rwHHNzqexU4z7aT4Y1rGoUk8nZSjiYOvI+3rUNaEeQwpqOL6Au0auV7I1mIn3AbiWkUQcDUAjoDf+ea0DW7DaF7L2ceQec+wcNDkDqGOQwcikwBYYVjaY9vfm7RDZcewQpKA87dI4FPtk0G7tbG2vJjCeRwdUBigVgPmwjX/+gttRGaxh0G0gTyHivAnpdpK2khi+T7ppBdk+pADIta/k3wthnIIksos+a7pLcG6nNuFCPjfNflzIsS6/90s/ApsDAPYXiXMz0RgXUW+2lLG3Mq08rr/jDiQzVXRYCmCzOi2TszU9XJgOYnSA8RCoJ0uINoyd3t785jcrRrnmmmvwxje+UboAqZaZYxVx7TLG4cuDsl/6URueUZpkvq1z+uthdxUCAG/5hV/A4489IT04stfJdrjhhhtQb9afGgBAdgCH6K9tXiMbQuaN2Y0ldVLdxpD93DQDMb5B+VP4Y3DD5oPOCqPQKWJgduz4cZw6fVr9txmEV0pVrK3UcPoU1VnJGjDxuyEAwA3PAIAcOVh8qQvA5gDA+PVl75VZvk6H4MNAGW8GEP1uT5n/PnuCExCQ2LeNY8qqSZ15L3RLwZwASb+DpNfCnU+/DUm/LWHAYpkOoPUkF9vB7ZyikzkKKgMae25DDQBfrygnZ9DXRsoxIwBA+gmFET0SzkXm2ysSiWbgy/aFzP6Twn/04S/i7Kll5HMRcv0C+gl7qlumXD1uJcrHWkgDB62rAk9MNfSmY2Kwnp9GgrWEOXSTJn7qJ9+IINfGQw99Fn/1N3+LMCpirdZAZXYWa/W6BIWUCfPCSpb4cxl3DoQppcvPdPX/lUoeBw4uYHamrHaAUutvEYRgDW0fcTGPq648ogw8ndMnTpzDeq2FVouUfMtEqW6b6saFKM1+WCbBgkIJlkmTgAhmwZwDdn9UTSKdohL6QQW1dgGv/OZvR44AQGFGbYU4WgYAmJYAx2irFN74+tlqPXlHaJLTqHWc6YPMn0u9Dg4HPbzzJ38CwakzmE8SVDptlMIAtU4N+VKMtvXkcq2L+GQtwB4HAOycVuvIn7wGAM/7pQIA3IDaWnNrTN0jGABw3rj2f/w3WTFRyLnTMQBAPZxNuIsAQBJw4Q6gJo8M8PsBcoUimoUIZ3t9nOh1sYIcmgP2grYuJKT+U6CTc4iCgBLByTI85LA68Mo5wFrHaoFl2f9RtD0LAPjPea0DZymz5QVP5k64ybnHAQD/b2lD9Mgkouge78my+TaNPE3Y6P/D9bHR0zfHY9I7zNpagDgsvaDD72v+FWzzGjwJ3GsPuL7jlp3d+jVtf8sG0FkAQJckbROzK9aL3thMPuvCf9Px0t25v9s+srFt3U4f/YVc/8Zz2OgLW3Pr3xyGYa29hFIzz5Vj4J06UiDbnbaywaVyBYcOHcbhw0fkYDITxB7K2v9ZqtUxrQiyeAgAmG4EwZvJTyj7a0ceS2u/fVki91TPLuN10a8g29D7HATQN7OlfixMsDIjBOg6evjfDV1dv/+P+VQCqDaPYMcBmJFEBEuw2PZu7PPZax4HkEfGi1lqMp10/aNMguF5xrUThp0qeEcSR3RzNj22A1yY3Uuz+I5lYMe1+aumKBN8Lz92pgvhxsaXBblsvvdTidmO+6n+b/4Zjc+QIfgm72HM/7MZzXIjslPItOT+ZYaJSZ02BkkHBYoz55u477k34uq9EZLmKsKgi0Kujdygg17SUXeEDmWWQDtmQZIBAOwlYu0rE7YPLDBpY0DLZQBgp5bs8ud2MgJWBDRMqnmlG+1Lbq9hiU83YVvyUN3BOkkf+w8cwsFrrkGLZaIuyWHrzO/X3qZlwPlsJxi3a7PUiyXejEsoAPjwww+Dmi+vec1rcOTIkVS7zK8N88NdPDWNfbaTAbnAz0wDALif/MKb34xzZ8+rBIDM9Te84Q145jOfKbF17T9bAJgXeDkX/PbcH73vTXpumyHFWQrjpIHPPpDxv/Nv2Rq0caBg0mf9Hfhj8fPcRNQb1h3PlP+BbpLgi489JsG/pfMriMKiqP+nT51T9l0Z2k5nBABgG0AVYDlisoK+LQCASSPq76PfZ43zAEmXQWEP/aQvtXAyAHgaiRJOAgC0Tmy5tNpdXR+D6IRZ6SBBb9DBjTdfh/+fvTcBl+y6ykP/M9V46w49a5as2bJiyxOxRbCZp0AI5IOXl4DDZPJwCMRxgGcMGIwgxoY4EDMZYwGGhGcMITaOmQOEGFsYG8myJWueWj2p71zTmd7719rrnF3VdW+1ultq+6VLn76+91bVGfbZe6+1/vWvf43TgQIAzCxTtE9QY11gVWkFlTelPZT261R0WwENUf53rfPo3Fg5BAEVsgSMtkcjThqO1NyFMVoU4BtSHCfBww8+isOPH8X2xhCNuAMUoQAAvDcCAKTGmyq/Cis6WmPBawgxGrKsIHYMAAUAqNTP7mg/9IPfx0aNKPIx3vM7v4ONzW2sEXhY6GFE+p8ADHUGUGM6ExDRzYYZBNb6Z/kARTHAgYNLuOjivRLcEQCQkL3IpWY0y8a46NB+LK/05Jw0w/c+8CgGQ9b0s7SA48issAq3aa2t1SYqXZTDr7RdFSciW0Bbl2k9rzibQQN5wHYoHXzl174KQWMFZbQgAACz52FIx8kFdHMAAH/+Ta8fGQ73AX8T2c1ptYw5x7KZpzgQZvjL9/w/uOu//yEuSxrojUeI8hHykKJ3AUaOEslOAKp0rCUAuUMTpN+pJwL47AMAzhhYGqcK/nV0+KwYMMiSF7EQHbEkolYGkDTUPUsKtgjUgJMtm1jiIIARHc5xhigLECYtDOMmThQFDmdjnCTtHwnKuInNzS2cPLkmQCDnkFL4nXPvBemqnGBPTZ1gzjPNTioAoMriPgPAxMp8oUMX9p5nAOB0bZe/1ytFmIreVHVXAKAOJfW+RRHe1f/rSp88kzonPul/OgzS56/0bCsh0nKQigLMrhf2PByt0WiJKlqmGQ1za3SpmZuj/5qQmb9O/SBt9xIArZXWPVPrkTX772rjBaiqGQC1g1UHbPMAiukA8ml7CLt8waicyqDQ7h9VMGsBpWMAGLAlLUJz13WhzLFnzxIOHDqIAwcOynNnPejxYyeEIlkF4K6umquJtdoC+bigU7vg1PT12pchSKB7tKjbu/7xVeAo3yfTTMveCBQTJDe6O51SqdP0KPbTY6kt7BSI10nikibedyhuOxFcTwkRcp77ZQNyGC/z61PAZz0KbUe58yq0bJl917cNnGUjBrTeDJ++R9LTLWC34L06H8vx5H7qPthuIKp7rgEIB1qxZM4F9XJeB2zJnDd2lBfUi4/iASzq3ziwwtoVuvEydocPAFirSXvPOjPIOFRdEByz0nVpVQBAVz1punZd6lfRVyBwWaIXDnHL5R183guvxmjrKbSTFEG+iSQiI5QJj1g0htTCqIinuhAsLiBrkiK7LLlk5wt93/bG6XlwLtftuTzWPADxXJ7rwrHO9Qj4vrXGRD4AIL4uW4U2W9jsD8QvH44zZGWAG2+6Gc3FZfSjCKkHYvqAvZfnnIYoq9/JACDLioLdf/Znf4bf+I3fkH2YQoCvetWrxA7YmvcBMv5s7TLP9ag8veOpFzK5Dpgo0z2KsSrbAI5HKZ48/KSIG3791389vu7rvk5ypOddA+AD73/LBAAwffMm0jfLkfBvetrRmRZ0qQ3zpJK+nW8npFuDrEycAW6S1h5O2vM0GgICkHb74AOPYNAf4uSJNWnDNdim8VYqKb/DEoCAdHgBAJSuLcEBgzznRc0CQaaDKT8IIwCQ5ww0C6H/ZuO8Uv9nNpE9wK3EQO7f3WxNUeaGrwaRNfTsYZ80Q2xsreKG514jrQCpVUCKvSDDTiSHmWuhNDqVdbZJUqBFKa4GAAj90QXlZmCsftE+w/o6frfdakvQy/9I2SeAQibDJz9xL9ZObqJIAzSTjnRZoPAyM5xOE74CAdSRdQBAGcq9ExhREIcGkWMwlmz9yp4FvP7/fq1Q51rNGH99x9/gD//kT9BdWsGG22yINBoAIEbdDaI6nur0kJ7E9oNZ1kec5Lj8ioNSAkAmBU0vW0cxAGR5BPsOX3vtc5A4LQIm+u++90GkZG84uqMCAMwMMsOvWgBqjBmoae2i3SfHkiJH/DuNuqI97AwQoQgXEDb34Eu+6p8CyTKKqCvGns+eUy5mNC2fV5DhdF7mJE2spYmAV48yL2tlwRMBgJUgw7E7/w6/9ZafxtWdLvbw4Q63EDZDjIoUKWs1WaNesEbeYWeEfBwAIH2PqyikZgCYCCCv5ZljANi5GUgrvcH5bdVwWrmG5OmcGKI6YnTcyQgJwGqgJmIR8OR6EAAg0OCQDIAwzRELHtXEKGliLQhwOEtxIiuwWcZAoyOdSbgPUfNDygHIABL6jU9h12KeiZdky1TszgIFAwDqkFZBF63dcP9a3tv6SZ/OBHoGPuPgl7lH9vdN/iyOPQPwQksANAiS1hrCqmH2UAIqOhdufk3kFIxxYiy1U3L1+qWqTboDgLjnM2NZKf5XiJhrscdNyoEv1eZZnd8gh3on9wGA0w22J7K4vgigxLUKImowaQDAdK24MQCs6GHn4T/da5r7AGd8wOVKKwaAABgGArhAl2Vc3KMJlHJes36ctMjFxUV0um0RvmUmf3swEH0btn6is8T1oMr7uWvL6MBHgkYUdXXPO2QGfDoj5Dop+EC5DxLoXNRdkHaX12ElhqSgMvif1YP9FB/FbTYycx2t3ToAWFBNsMPAWQX1vAy4y+D7jAm1NTXDg77LLk9X6sd3sx9+Bt4/rlwvHfyg1gAwH6W+T1Ovd6BEVd7gxBUZwrpM4fTYGFNR/m6A5hS4UZU4OYDOStd8UEu+7/b1CiDwBkRB00khxupaptgDAgKI/XagnuuKo/etz0XhWd8eK4jM74mPRR4AAayyRDccYX+4iq/70pehHK+h00hRjk+ilRQomd1T5SEJ/msAQMJ+hCr/B4RNBJJMcbK0sv7nwXpnslqfme98Nl3rMzMCn81HtSSFzwBQEMCMLjP+7PLBFn8B/Zq8xJ79B3H1dTdgWADDMEY2wR6q185OXq3vMwjYxk5krsT7R37kR2T/ZeDMn/me7WGmE2J7M+3DPID0mX869VjV8SNjM13PvMYfv+02xFGCB+5/QEDlW265Bd/93d8tLWwpYnpeGQAGANhATSDE1oLFM0i2eU4v/J0AAP8BVBuvh3DP0wDgQ+egkb5OY0iqCMEA/k76CIVpqNj+xONP4vATT+JTd98rtP7tTapLB9I6j3R3Kq8TACBl3QcAxGDP0QA41bg5tFqc7wSjYSaBINv+ZcNcgAAGE0lEcRwhbGog4CJY3d7VCdHaYbbdy6Q2fpT2EcYlWp0Yl19xCVULBLSwGjtTzqWDzCCGzpMBAIZEGe3VAAAJUB1iZguG37NOAnyPCy5m5pLtzOKmlC88dXwV9937IIbbY6H/N9jHfkzHPZRsOTMsorwuTqxrjyeCOdrfk1lQKY2gyWOmJaExp8r/AJddfgive+2/ArK+9PJdXd/AO3/119Dq9XBibR1xswNGyr5B1iSvAgFV7Tfz+NKAd4y9+3q47LL9iOIcwyG7DzQEAJDxcNTr66+7RsAfUjRGaYZPffohQTSJ2WkQRodUAQCjM+nzd/fpwZq2BqgvQEYBx4Osk2EWCACwsHIpXvElX4syXkIWsm0lg4tS2hFGobUUNJrz7K1qer35IAC/4brVT3x5HgBgsy9hvT87HZ84gZ/9d9+HK+IEBwlQjPuCS2xnAxQUeGKwLAAAOwHo7P2MAwAk2tMSjQoIcKMiWRejtHFiVu2nKMhINgvQQoyEgk+SCaZ6MwWoCjSY5cpyJFwuYYJx0sRmGONIkeFEXmI1CzEOEhw/dhzr65tod3rS+YPMF23nZwCAXoxpeVSZZKGb6/+nDwAYi4CT8SxFJM/SQs4PQesT1OJbDjFn5wwCAPLMXMAv/e6ZFVUmgFOtqFxyGU33LGUezrx+c+EdXdBRDwUgdZljAwDI3BEwsTq/Xoedn3uYBBgV38BxFRQ2d89zZwDP7Nv0mtRgrL54BUUsk6Bq6ZwTRvHWALPO9tpcmcV7eDqPdB5AMEuDxI5vAIB1IrESNWNzaJBJGnVT7HCnuyAAgAnpcS/sb69jdfUkTp5c1VrTRkPazQmYIK1rtXxHVNOLDKXo1jDzzExwhFQyxO4ZTdHMZX5QjE464yjjTUpPWKZVtcsNEFPAhWy84VCyUfQt6M+ITXSZWZkD/gOzTdTZpGpMKiBLn5UFjQoMOOk30ZrQ99c3t6oMu53D95Oky8Gsc7tZKWtl6n3/Ou36LfifBgGm90oF4WqoTQAGRTg8YMLmorHxalqujYMBAOIXzgAA7Bol6BcfYjKLZiEwA28ZascOkH/t8gptGTrtQdedOxxyX92Osgd0bak4rlaCaomNBuQG0ih4SHaSBRz0ufgZBkNpXqKFIZbyp/A1X/xSLC8A7XiAcvwUmlEq+5qyTsjgYWcEBfrDkAEWewy450pWpSQB9OWPg6yfz3Aw4DP9+p7OXvi/32d3BwAktA1DYeM2uz1s9IdI2l3c+Lzno9NbxOZghCJpichl9fI7suyGY1VaaPpN7stkAdx+++348z//c5n33/7t3y5dARjv+R1BbF18ZqyPGgCobUANAPBvP/amN6HT7uJTn/yU2JP9+/fjtttuk2TQeWcAWAmAbzT8bM0swzG9UKYD++lsz/T7/u87CZ74n2HLP36OKJEozztjwQ2Zdf7dbk8E3B568GF84P0fRERHXajniTge/I4YeQn+TQmNWSDt4TsPAJi+X7s/Zu+BBgb9sbAPKEZYjNnbmhVfkQTUjDd0TUwDAPo3DZTZPzcGbe2Jk0exb/8S1jafws3Pf67Q67VzgVJXzRU15JvftRIAwa69EgBtxaPK9fwuywDo5HASEnQQAEBEONieI0SbrfooYhc2GOHhoQcewbEjTyEbF0jClgj/seRBmh2G2iJPAX4G/1rLqotS2zKSAeDKriXojkh7D8YYjanEfzW++1+9Wlrr0MhScOcP/uRPcc/9D6CfZtgepWh1F7TFmofYc9SEeukccBU5HKPTjXHxpXuxb98CxqMtEfvrtFvSpotOAtsBLvYWcMmlF8u1EIVf29zEg48cRiFlIBqAKTNQW0vyZxUEUydEak4FcHC9uotCHDyqyqfjgcxLKnb3RyXKuIf9F1+Hl37eV6CIFpEFbAFIxWtqCygAIJkFRzvfyfjstC7t85mXQfSdiHozqqMMfz+mE0UAoIcUK+Mxfun1P4juyVUcQol2mSMtRxiXKVJ2zmCWmu2LeP3uIMySi980xQBQxgYzSy48YLb1GRMB9BgAOjFUocAzQjZ+4npb4C97tlwlwqRQBkBJAIDZ50hizoIaDcgR5ymapMFlrqQlbmA7SfBUADxVhlgrEhzfHOD48RMCRDZbHZlLZL7UTbbqZzANAJAC7AMA6uhqcDCbAWDBv2UxzycAUAfap+M8Gb21An25bxTUyXaUd5bgUHSM+yZzvI6G7zMAtFVXbXRPzdiJG10LAnLvcFk1Mg6MfaDONgNJlwEVtgEVv13pRaDlR3V21bUvsmM7x7zu6VI78P5YWHuyOjtQB1JmW82eWfbfRNSsE4EFKP6csACyni+zn8C8AH/ec5sHAAhVzO1BRpuWWeGyQq1OR+r7e71FVY/PC2nvdHJ1FZub6wgDCmgy2G5o7b2U+/FvCVpStqZ0a9EeyRk4Mehk2zYt0RqmBMgNALDsbh1ga7lbw7VyVUeTY8aMDG1joxFiONKsv4jmOhFAcy5pM2ftpbLduPpxr6KnVtSXLwXSWaeaQ1P0f44TGRL2/rSfxCMYhd9/rwKFhQGoAMhOPpbd0yzbII63Y7jp+9Zj13J01KAgc5KgqDtHlQxS1tW0CGN9Hj2egGvGlDA7PvGvrmVZH1aqY4yOCcDUY1m41pziZgt4P7n2an4OcT3VURHw0Z2jAgEqP6IGALn+DZzjPIud4CT/Rl8JUYK0DMSWNzFCe3QMn/O8y3HTDRejEWwiLtYQlwNQ3JTZC8AQ4poAACAASURBVAb/KH0AgL5HSgshwxI3F1FQK8pT/peRm2a1zFuo5+n9CwDAeRr4c3La2QCAShM7oC2KsTUcCjN3azjG8v5DuPHm58u+2x+mCOKOguXyOjUYrvaDqes1EI82zgBX7nWHDx/GT/zET0iy98YbbxQtAL4secB1YdR/AwXOyVCc8UF2BgB4rbQr//4nfgK9hUXc/Ym7JYbl/vPzP//zGGfjzwwRQB8V9g3FTk6LP1YmqCOP3zlFvjGat0FMf2fa2JKSR1SeA7ewsFAhQSLuRtq99GlP0O308MTjh/Frt79b6OkU5KPhZ207A17pQ+sAAEnMEX+RAKymmM66/lkMhXqzZjugCNtbQyk7oAYA2wDy3AGDJSfqpf3Fa3qyzwAgUEEnI2QUEmTY2l4TAIBAwHOuuQLtbsuBAHUnAD2WHpO9zWtHUgNSGmU6njT+bB9IwTP+zp6UnJAydqOhIOEUquEYMvDvdRfl36iMkacF7vz4J5CPS/k/DpsiWJenzJ4kKnI21tZICvE7BoABADkDZt4pazCVIWAAwHZ/FS+45SZ853d8MyL21mX9fBjhyeMn8Nu/99+wzlZqHDP2vhbmhGbo67yE5QVNzDHDnn0LOHhoGY1GgTwbSEtFPvJIgnv2+x7j8ssuQ3eh7coBhjh85CiOr25qqx/XY1yPbMocHEcdU40j9B7ZTtJ+Z1DJ8WU7M84LtkDcHpVAsoRLr7oZL/icL0QeLiAFWwAqAEB9Ajq+Qm+lTsRplgD4a8zWCdsgnfKqgpPJrFXlGLmBjAkABDn2lQXe9zNvx9pdn8De0QjLcYDt0SbCVowB1wmDI+lfHCASTQsCNm4WSwLHezJS83seAQAn1Fhl2C2LwsDRiSCq485XjiKkMgNhvAiNIBaHUVpURaQeFwjHQ3SCCE0p9wEGQYxhs4n1JMZamKDf6OHTjx7GseMnhD3CNpImTmn1uf7z/d8NAOCaMHtgrdN0HTE4KAUA0FIY0nO1HtYAgFwYaC67YM9uDgCgBJ1aKFECuVzBUwMAahvDuWvipVp6IAqdbN9YtXSrwgsXiE5SJGva+2T7Ln+tTmc3DVSUfdsFPwye67I5grYatBoYVOsRKPxRBwi7ey7zAIB59nl3iqXl+mvdggqscE7h4vIy2EuetoL2mm2haHekHzz1acoxspQMOLaL03vWmn0tlRGRPeneIU3ZZM4IL0SwGUqpsfmqbxmqp1uB0fyLUfMVIK8d1jwfCwBAYJxjYVl/fk4AdMcAmB5HeXZuTk4kvTzQiM9JdSxOFdmz55pK29udX75vZtde+1cOtJoCAPxrrbSCvExy5eeQAs89zz+9CV86IFfot04fw2cBaExPu115NlM34UBM23enwI/6GlWU0/eP5BcHNFT7pc++cNR+AZ/pa7kBrIERXrLelbBSNJzRfz3baIkEWVvG+nFzgwkNzqxEfClNFFGkOGq0QH5nESZoYIzm8BgOLgJf/kUvRZivohNvA9kGQrYEpLBpQd9CywCkY1NoAMBY1najvYS80LaSs3zheetz99X/zL/7mX59z/wIfDafgbbEldBI0M+dVP+VxBqtUxhizP2YydTFZVx0+VXoreyVTl1S0ipzm8dwgbC/Gdarukpc2mjVZVG6z3Lf5R7MGI/Uf/7MF1sCsmSMMZK0lGYbbdcdzMrCz+8TmAQAdL+uGQCs+f+Pb3sblpdW8Im7PlElYd/97ndjlKoA7nktAXjf7/370oyMbKCy8dd0LHHgHJJbfc4b8apHq9Wnu/dmiR/5zIDpDX+WgeVnThw7Lg+etAnWDRIM4LGJEJEZsLyyF0+dOCl1608dX8Ptv/JraDW7ModpfKluTyEXpi4l88sfGWwzThcAoKZZyfUx0KkQakVmxdB4tLjKoaMC+AjY3Oyjv9VX4UFSWBlMik4cjzWp8lsbe5fBKyCToj/cRl6MpU5+odfCUyePodtr4aqrr3Q6ANpb1mqIrV6u2dAMhTpMDM41Y83MB4N8ZjlUNyGTxUUAgC0ACaxEcYRmmyUUqfQuX+otS/cCCv2lwxx/8+GPSt0/g34KAhLYYMaBYosqsMjsjD5wdlUwBoCgdR4AoBQ6djrgB8fY2DyBF7/k+fiOb/smgGrzfI9q11GC23/zN3HvAw9h5cBBER4pBa0xVWkHAjhKr7AOQmUWHDy0R3QFsmxbFPZbrUhEABMRiSpFSfqGG26QayVlfzgc4OFHHkOf7Rpd0DaRgXP0bdUu0E1SnWHeB4M8FVkEKJqYYNhfBx86GSf9YYmguQ9XXPdCPPeWVyCLutI8iJoD1CNoJqFUBcr8c0KHO21ivoGdXiMcetJmq83ULaoJo1wVQVel1FVCKixztKMCBxDgQ+/+z3jof/wFFjc3sLcRY6O/iu7yAjazkTIACtL/lQHAHcJKACR2mwEASGhAJ5oMAPe/39HBkvDT6tNPZzPXYM+5r46mKsfVN6pDkfat61jZI3TMdCyZFWL3BxbyUASQtfghqE7OdpwEAMrhAN04QZN5m7TAkNmfRhODZoKtuImstx933P1pHDnxFMJGC+wgycCfZTT1lkhhQTOR2mPXmBSsr5NynkpIxwma+W75BKjh6wDwjd37gD+d8TzTz04EEBMHUTsyDQDwefAlLUNJ63afYfafitgcD46hBItCAbZgy0EpDgRQDkddhFDl6ysAQM9NFhDb/UnZk3uRFaQgnrKYpARD2B8KAOixHYXY+Bge+GBnFcFQj7rrZ/L4s4ng2t8tiDMQgOCEvqdrhRejfcHZgSSRMagDyBpINhvlt/yc9fzmAQC7ZfjrPW/2zBCOigHAagXMGFR0dxFdc0vR4AJdnfQqCiRRiYzlUwR7RHRVhRA5bixtIyDNAJEdPCT4d+U8fG7El4OoIWwRgaEtuKv+VdtqIsLC1mooyKBgVIqtrXWZh34ig/ckwpwuG2ysO98HsLsVHYvq/rRnvR/Qi0txyvDVa5zP2X9ZsKp/UxFDnYaOvj6hgh8KQ07WR6VBULMf+DdhPLjvT/p52oK1TF2JojfXNbh3M9x8IaeN4QMS0g7WtRH0bY4yEkxd3O5OQXy7F7s/KeswFpsxCL3rZZtBK1OYWFs6PCgpuuqVgMh42TWHysCQa64y+07I14kA2ndNa0jZKzo3OQIEqagdxEskW4PzjaBTTjAcGfa2chSD4/jn3/DlCNITWGqPUQxXkSCT9rNsnYxSuwDwxRIAgNekJQCt9goy6ipdAABmbzIX/voMjsAOAIB09mKShwBAhCJKsLY9wHOuvxGXXnU11reHQERWdRt56nyQgH4o57b0Q3d7nrPI4pBpiY1ZMNM0yvJcW906n4CJ3tvf9S6hyzNGefWrX42LLroIyyvLwhTgeubnuaYZF5pv/gwO0pxDT+7uGgNpeRH3O6r+/9Iv/iJWlvcIAMDrZdz6nvf8NsbpWMtWTwFNTvduJsGHmq24s0dm+261K3/gfT9ZYcO68U8aLAUAlMYuNVMuF6vqygEy97BPCU6m2ACzbkkUsGMGY0MJUom2M0Dl+eznxx97HAf275fWEHyJsr0zhhqwqyBdiAYevP9R/Nrt/xn79x2SmvxWq4mVPUvSXq9AijBhxluzfDT+RsEwpSij6lvNPgObIqeBcYbLTeRK9byM8eQTJ2STN/DArknsk9SA1ZnrWUj/hAPFLLq5ngGDzQL7D+5Fu9tEq9NAERYYZ0NkVKFldjuK0Ug6UnIgYmfO9tE5UqcnRa+3YLpDFUDASchWdsPRUBgApGeur25K2784aCIOGnj0oSdw+PEjYIKOegCWGfdJvxyniO3TBETRtkwKQrDkQFsjcl0TsRuNBmh3EjD7j3CMm//eDfiX3/YqJMVYqJ3stxs1W3jw0cfwG+/5bcn+M6BigCvCYG5RuRJvdboCfq+PZifGJZdchMXFBcnER1GOdidGxt68LpPLkofn3vhcASYo9EeBw4cfPYwRE5B+iy0npGj1uFY+YXWABrBI4QPbQOas/0+x2C4QlSm2NjfRbO3BqFzG533JN2DxouswQAMj8VwDJCF7ywdosq0cjyGEkZ1zQLMYKL4jyuDcVLVtMxSqNR1m5zxW7QGnF2FQiOhkdzhCcO+D+I0fvQ1XhAH2khabbkongFRTbXUbQMHISmQE1KoSgDoDVxPUlcJOU8BrIfXX6kIrkLGiup/uhjf5uXqbqwOj6Q3ulFv2/qABjGagNJunDjdZNWxZqd0DqOGsAmR8SaaWwEYUYpy0Meruw19/6j48ubWNNG6iTFrClMkGKVosr6EDLm0FaVB1gyWTImGvQZ6RYJJoVHhZQi/bJfvJxH6+W77wzMbxTL+lV6LPefIJ1NcoPdtd7bUAaG7P9gMJCW4ccGnid+Lsu+NXxkp+8CIqPgd+yAXzlpHV8FI1NsSxcIrvygBgIOn4RBSYFZBBxWKFbeBRb/XQrgZZ+LzC6a3EVnnP7E2/Wwp3J2DbmVqZd7rXSLgnQQZBEO21TOr1NIB8atnFbjNiXoB/thk8BSLsCmowpp5TFuxqFnaS7u4o5KWjZ3sT3eaH1njrmNscs2Bf9hey/VT8wzHRXLjulo1m8amlEMu65v3SFtCZZGBHh9WADA2yFQjSuWBj75/ZLUahnhsDzX8Ck87Xzs9GP8f7U+DZgB4L4Ou6eHY6mBaJUxo7/87gsha2q+avBLLe1HSBsc1HfRJqv+3xVQG2AVr0wwTsVraFJohqxiH/nDOAdw97Ikni1m6dCFIgqAL7KD4s9HoGwrNHiX/1S2iYsPD7ggtu4L5a3ZenJUBwTNoUevT6aqzd3xKn/6Bj5T87PbAAPH7yx+92UeZIghwLzRw3XnsIX/R5zwcGR1EMTqAVZmhxXxeAgsFPJHaQmk6k0UXUnmFGpGTw4zoNuGvydUPOd4BztvvDmdqWC997NkaAe7PNeS3jdRVwom2TEohttfHU+iai1gJe/oovwMZgjLQM0Vvai63tEaKSemHMQ4xRBmOUIUXtjNEToSxiRGETQ/pDTeq/MN7rS3IlbpDxF2NtfQ297oLsg3EQ4uiRI/jpt75VGMucf29729tw4iQZlqYyXnfLMND42Rityg/x2UhOP84uTcscM0kEUwT+nnvuwbt//dclafrgAw9KVx92jHrbf/iP2LNvD0oBTs7Up2PCQJOS+qIdtITJdGLINkofNCgRTAAAnsGo54UHANBgOOdJiNVUrz9LAIA0T/5nCLzSpEJBf1ZPnpTb2rO8IjQQToacAIBDc7WnM+sBadw7uOvj9+B33/t+LPZWXB1hhL37V6StXhGkqvPE7B4ND+uSyxyNFiksnlPpar8l6C0CofWz5R0fKDdyBrWkk9OBoCDeaJtOrQMAvEzQ6U1IOhATrpIGAkLB4RIs0FvsorfURbvXFOMxLoaywLhQxVlBQwJ0jg0Df+oFWK6Rk5KLSFmJChKoIKACKQQAmi0CAEvY3OijGXdIhEZQxHj0wcdx5PBxEfxzsnuVgeSElapdKueXbGHGjYQTXxW9pT1gwXNQcVv7Po9TgjwxBqN1Nh/Cc2+6Fq/5jm9Fgz1ziep1OkhLYHVzC//lve/FSfZTp6DeWOl3muXQlnMGSJVBiiIcoNmOBCVcXOxhPCL9P0erRQHCvggCknZHQcBLLr5UWhOWeYj+9giHnzyOcS7E0uohiKyXAwH4RwMAtPVfrTYs91tGCGK2FEzRDLcQFgMUaYZGcw+G+R587pd8AzoHrsEgbGLsxCcbYSnZ5GYeyVmzULtS+C8/aJhm0vjvcWWyrIA0UtFxcOtCBCNdVlU3zdkuFoGHgADAaIzFJ47h9jf8MC5HiVbKjgoFhvkQmVybBqyR0wAQlfxoPgCgM1kBAFVO1mPxmrQe00CC01st5/pTVQWc0hh0L5GWjlpnRv9NyELWlkoELers9ThqYdTdi/91z/14gm3DyAiIW+LQFf0UbdY1M7hx4yUxP4U/iwCNnHM5BJoJco+l8fTv8UyNx9M/06xvMPuqoYS4y1POvArsSbaWc1Ja/zl7YhZT7IgT5fKydKfjePJIDN90Xeoj1Hi0bmck69bR/+VnBwDIFTP4ovaHBP+11oeEqgL4+Ey4yUy/jUVBHZRdhvL0AADuOa4DQpRoptGVI2hG2c5QQy7+WJ9PAGAew4B2xrLXPh3d2FbT+56fpZ7INk+JoenzYYbKBcAOAFDqdy0USdtjmhGyZ2dku6XCkGPwyo4wlmmvAABB0p0op3XxsABxou3eLADg9NeV5MVIPfeV36XW3j1dzw7xtLYmeJ0KWFnwz2uta/QdFU8Wg1DgXeAuI2YMT3EJ2AFFqemzaKg22+Q7bg9UsVJbc5q5ngR1zNbUpSp+O027B7VVKuy422uaQSO7jBfQa6tefcl1TrFAZtnVes6asO/OK8gAC/84FZvHMXyQ97F3McDLX3wtnnf1PjSKTRT9VbTpb7KkUotXhFGUI6e7iLBBpk8DZcYSF8//mBJDnLe+Tn+2ndknT2cfPrMjX/jW+R+Bul2dsIsLCqQ6f5QxEm1ioyVB/2XPuQ6HLr0SY0QYUuOs0UaRkxmaSGlcGY7c/wQA1FeW7hdlE3HYEqaAsKElThgjCrV9OBmQaZqBTGb6CgQA+ttb+KEf+AGJ+bhPv+51r0Or05JYhcniRqvpdAMMpH12R3JyTdqe49iG9PeKXHTZWGp9xx134L3vea8AAOwCQNBve7uPn3zzW3Ho4kPQ6uOpzlCnfTv0W1WsWvdgAwCcbznhN0wDAOrfBCYCKAbGnXjaGFS1s6Kfp9kTAgHcwc+WAcDggA9UDHKeo9NqSzBz9OhRHDt6FJexbrvdEdqH1nHWmU0DAOhIt5qL+Is/+xD+6i8/wnDF1Y6WuPjSi1AGzMJxYrsOABJBqogN/04wQPB8qW8mL9TxiKVPDo00t3Aa6kCch0F/gMFgiHREwTzN+Jlh8v+d/xzrWlUxYA6I8AGApBFhz75ldJfaAgCkxVhKGJig0H71BCYUQWbGn04NH410Pkh0EhoAoDXn6mDQMRuNx0gaMRYWFqWTQSNqo8xCAQAe/PTDOHFsleHKqQCAoBQKAISFMgA4e3wAgA4tFzb3EzphaTZCsxlhlG4KAHDtdVfie77rXwKjbRTZGAtLyxhQkChu4L//8R/jb++6W7oAkGrnQn4NNGwey4ClCJJUuifs27dP2A55NhIAIIm5obHMQQGASy85JAhkFDWQjgqsrW7iqZMbSBmseRNeDL5X16g1qVafp4tcAlgRFSINoyuCfkG2CjoCHZ4jWcEY+/C5X/T1CHqXYBA2kAqJokSTivNs72UAADMCzv5PZ0V5i74Ktc2nysnh+isCUWk1R4XHMACgorXuAgCgEWIxz3FofRu//sY3obd2EsHGSSwutjEYb0vm2gAAEQJ0DID0NBgAn/kAgAPbXKBnuWwDATitWS6iIZiGYRxnCXk59nELm40ePvzpBwUAGEQN+Rv3n3KQoUVKu9NLIGAyCwAI2KnC+mLPqtOdQJt32lHOFwhgo+IHqP616JgJMCllQQoAKHvMZdyEnqtBhQFYviO/2x4qeX7XXUVxLgVy9V8FAQwA4O9C97eqehcUIaTKeZ3VFB9FnHA1yjU1d7IsTvfruhvJTtc5y4GvAij3fQ2GpwGASOovjWFRH99nALgs5XxDs+MnztbBnxegGHPKArTJC9F91EBBP7C0n2fVsNc21gBEv2xPbZFhanTEOO/ImmPwz64wIubqAB6WyClorV0XxLuRenBndwQAcP6CXLz93R7+NOg1dYe7rF89knaoqfZv3VwU0BdnWdcOhVT5EoYSNY0kgGaGjWvJBeWOSaMAgM5p+V6lcF9DVQIQ07ozK6JbfFV3Xz8rLUsx/QShxjsxQH0+9fPzn68PU+nfla1gz622VXxUs/t4+LbO7KIF3vae2uHaJk9Pck2KWJvDGryv7Sx9FqE4zl1B/jyvAQAtFclHW8iHx3Hj1fvwRf/gZly0kiDdOIaFRgikViKieh4Fh4HaF4m2FWR5ZV1CN/cynvUPnO3+8Kxf8IUTnvYIaMjo1qWUQ7LVeC5JmyCOELAuPysQtTt4wUtehq1RjqS9gEFKJjKk1LpkCYAESWQApMoAkAQmk5LcnxKEQQNJ1JRyLrZdbSRMCpYYDAdSYtBg6WRKMFaFmJuNBD/m2gEyTnnlK1+JV3z+KzTpGDDhlVVaMbavnPZNn4MP+nsB9zYrv1a/RROILF9jzPrBD34Qf/rHf4okbuK+T98neyHZ6T/0g2/EdTdcd9YAgIItxsGsGQCa9fP8smqPM3vlAID3v/8nHXauIzNTkMAJ5/tlADSVEh+74GLaEfDR6p3GnN8nA4DIjqnVEgCgSvBjjz2G/va2KEE2qAztgi7J0rmabOnVLnVWEVrNHv7re38fD9z3KAb9VBAXTuY9e1ek/Rxb6zF6ESk9M3bciKUmy72qemYeUzPf6ZhBLPvJF9KfmAAA1f41+Ga2kBSu2rA+vQ1zNwBAqnBYaS5lAEt7ewIAZGUmk4aLVdCwpCPrzxwFaTOXxFL+QHE6CVhENdfazqkTISKBKVUogU5nQTL9pP8TAEAe4b5PPYC1k5tzAYAgJ5VPsyhEEH0GgAEAYugKdmUAsqKPEmNcfsVF+L7X/WsUg03JArS6XaUcNdu461P34Ld/730CAIggmMscizPhAQAM9Bsd1tEl2le60xZBQf49JOhTDhFGLBnJcMMN12I0HKHdXsBokOHY0aewvtFHDic06AVfcg9Se6wtgJz/pwvNAQDiBAgaCnTaCaJiA2U+wMriCsqgh6BxCV7+Bf8E/WARo7AlGXP6Wi2KAJYhGgROSjZbIDhVH9eOb+vJ5vqszIZkQINIAADf0VFwQlk1sjntAgDQIdkbRTi0NcCf/PI7ceQjH0bS38RSryUtKXMmwygW5TQANFtUIneUdu0CYPPf+igbnfIznQEgO16V6TUCs4Ccjm3GDCEBAZkTChPKHCCdmMH+ybKJO+57CE8Oh+hHCfKohTBqAsMcrYjoeL4LA4BIHQGAM7VKu+Wez/SYT+d7syjfkwCAr7wvdPxKv8Oyikq7twy8zfvT20c5v4ym7QyasRBcvb4IeAm/Xvc/AQaqoCyQmt6qXtkNp+6Veh/Wg9ifJ/4IaYHX/OcwbR9lnXsAgKCADOTINJPWa6EHAEw+k3rUzx4AmPe05z2HeQCAtd/jPmp7KZ+1lVwwgNtt/Kb3Pz8w1H25HnsfQDAQQAN+LU8jEGAgkNWKG/BUzz9djKpX4jL07hwW2E6O2fzgcacxVge8zlpr3K4AhrZULKXmVfdzlvhp8G+gMEEjOvCVjoqxAIzHa3wc2cy8NoSOBSBr0dwfE9Zzgb04sy54N+aAjK9fSy+AqDuJq321HdXBcM7/YFmFA7O8DLfmDXYHAPz2X3Js932dPyzlVIr+5LOvR3zabk7/Tu2i2fy43VeGXIcIPSdoRiUGm0/g4HKI5127H7e++HpE6ToWGgHy4VAYAGzXKkKDZPQwuIqVcUT24/zdY94qfeben7f+n7kzXzjyMz0Cuv+QEcuYSPV2LOoohP4YY70/wGXPuQZXXnsjVrcGiFtdUDZ5OGbtfgdlqkA7k6zMRteUdgajBACotwJ0Wl0FYLMhFnoUFB+jPxwiL2M0W11sbW5JLMeySXbr+uDv/z4+8IEPiPg7mQDf9d3fJfEKS8GPnTgu2m4MpM93CYCynS22UgCA+wkBAJa1/+Zv/ibu/PidUqZ+7z33aml0XuBff9f34KV//6VuvM6UAeDa2jsEV/3wybI1nUP+HudrSJUICABMuGxTu5GiGqcqaIvj46hh04bYNupZf/cnNa+X9GUGW6buSMvL4P/EiRNY6HZx7bXXOnauGkQR8RJVdlK8cwk+KanGEoBfv/2/YO3kNjY3BmhQoCLPsbTckyx30opEgZ0AgCrLKjXaaiicj6hjVZUBBJLtZ8CfjjJBqfjwpHbO1QlqfOjqRKdoivMX8E4AgFpmrZ8eSxkDAQAJ/Pn3IMdorD2LewvLyAWQyGQcWW/P4J8gAOn+ZFYI7d+JHpqjw4masfY+TwWBiyPW/isAEJYJPnnnPdjeHE6UAJhRF2qsoU4Zx8IEtWYDAJKJJlmX3kYwRlGOcPCiFfzQ6/8dAtbph6X01m20OxgXwMb2AD//jncKvZc17pWIlOlRmChlWKC7lKDZiqX9HlkP7RbBIj6UMQLWJLFVTyvCNVdfpePVW8Z4mOHwE0extr4NRC3NInqaFeaI8d9aBXuGo0A0L82x2GuhmYyBbISF7hLGaRO9PTfgJZ/7VVhLWxiHpIZTsyFAM6JaBQEApV7mGOtU9GiVvkNTZfHdZPINsky9uCEAgK/WLRuSyxbJ33cEAChHlOFgq409axs4/KEP4Y9+5Z3oFSnaMddbhoKAiqj/mwCgWyLCnrEMls30zy4AYGJ9Vu0Ua8K1uG0iEOb0ANyWQWVyAbXiJtbQwMcefBSHBwNssblT1BRQEKMczZDsmd1KAMgiUKqd7ZXTANA8B8wvX5m/3zxTnzg1CDLatQXQBgTUoqEKElmttZ/99+3H3CsWwT4NmmqWhhN9FKFObSMnTopjBdTHZEBjbdgMWZzsR26lP7Uh1Xp0fVlvktN34ScCVi8AVEY7AwN2rCEAEInWRL3n2lX7lcrzAYB5Afq88Z03/+Yd32qw/drreq+j3ddx9H0Ffy/cjQGgmh367E996TgNKSQr7I96TigLTucebYu24fRLQGr1eLVd/tP3zzT/ue82PuauCQPADYN+XjPXop1CcNeVc0kNfEJ2o9MNKNidh3XkXgKiqmV3MJHcq3ZdoBOg2gEuuJdqGbd6Jmrgvfvy2TFOZKhiBFTj4p5f1V2hfiIUsazYFU4Qsp5TqtUx72XPxrREjEGgc6OeO77dnE5AGXDgz0OeVwSid9Ag4Ps+sF6tQGNssASwaKCdon0p9QAAIABJREFUhBgPjmLPQo4mVvEt/+c/RCsYqMBxmavgK1mizABwbRPgkyQWQYTxBAgyDVBMlwDOG6tz/f689X+uz3fheM/eCHDlJEGMlOr6KGRvYeafnaVS9qjnek+aeN4LXySNK8ESRwb1IoSpGeZQ9g9lUjNwsnp28UtK+kkNDPtDdDsdFPkYIcZotVjivSFgYh50kDS62N7aFjSRAAB9rvFggO/5nu+R0l6WW3/Lt30LrrzqSgE/h+ORE9e1RNOzN2a+neLP8wCAt7/97XjisSekO9Q9n7pHAAB+5xv/+avwxV/6xcjLWjPhTO6i0g+YKE3zkxJexl+2Su93+kzvcwyAanObAQDIe9ZD2/rfegHL9KDIaU5TBJBUOwaidKgZvK4+dRIPPfSQnJJt21ZWVuTcdjwJ+E2YSVVl0IhbSMcB3vELtyMbsYZkjJiCXCWz2y2QRh83Y0QJaSlai6wUPzqII5cdUko9Rf+EqpqrMFM6ciJPpHublXaCiEKBk0zBfEdg9sNVvM1e+nx0QYlxCOgEpOj22ugtL6DVbSBqUIE2Q3+wJToJC91FvVYqKgvtpCG0f+1Vr46PAQBqOGl71PiQISGCgojQanQEzUYeI4la+LuP3oVhP0XpxMoqSsmEInkAtrtlQEQBERMiZK0PWwCyFzo1E9TpoDEdI4o5/iMsr3Rw24++QYwkhfq3mZ1f6KHPMoCogXe863acXN9URfB6+qnj5pTcEeZYXGmh0eT9sO1jgsVeBxHp1vkASVIgTbdx4MAyDh7YJ10RWq2uAABHnjwuAEAQUVuhTsFWzqcIKtpz1XuTTEylYO7qluMIrXaEbhtSyhBHLfSHCS654iW4/u+9AttFF+OwgSJmzV+ABkGAIEaSKwBQcACdJPysTMYsB9LWgjRtoU6CK5+xeeQDALszAIC0yLAnSbC8sYnWieP45R/5YSzlKeJ8hNjLjrADgGb7Xb9mJ+k1mb377AMAZO26+nFZcy6lVYVeZD84AEASYAJAOvpm1MSouYCPPfgInhwMsFEEGNDokRU0zNEII1GRntYAIJjSZNq/DEQbovRotX4gbODrToZBdwq/RvxMTMiZf8f2qVOPYHsYBICs0oRu7fgZ+JA12i6D5zu7p+N4OjUBl6nU/U52daPwc81SRLSihNf0eT0+WQi6d8jvM6jAhujX9zgZbCrq/vT2/2qPUfk2TxyTJUUKAEjNsGspNHnGemwrm73LI5wXoM97+vOew7zjq/1RwMzvpqJZee7stMn1VfgZ+VkBnR+Ecf5JK0G3bi3IMw0Xvk/Wlxcey9cryQ0JiFVs0QfeeBy/Z/zOAIB4Prs+/90BgNITFyVzTa+U5zdGH1WyJQC2MaSxdGxI2n0CAJUCh7W806qCal1I1n6qzMbuyV9zAht7bC65mCrod+r4UyKAJmIkJFS/3MEBCrrMrPWi0yQQrQ5lVc1jAFiwb3vhJFCvbXpNkHp6LkvCiADOTP0INz4yf3Z+mb33783mmQQ4ZQsBhQyzVSx2xmiWJ/Gvvv0b0MQ2tlePoNOIEAjziM+gweJ/7VwhdYYcHPqfqoMwHfzz9wsigPN2qAvvn+kI0NwloQMAKHbcSCQZMSqoNVYIUHXRFVfi6hueiyMnTqLdWxb6v85f1ya1knp2YLTU9hm0ydLsDrY2N9BtN1HkQ0TBGMPhOp468SQOUpMrXgFC6iYRDCvQZI381iYuu/hivOpVr0KnQ38+wk0334RvetU34fjx49h3YD9OnjwpLbcpLv1svyZA/DklALfddhsG2wNhCxEA4FbUarXxlV/xVfjaf/K1wuo+cw0AP/b09zHf4vkZf9llJhgBFQBgse30YFbOilNwVQPqUa6sQnyq1u10AQCqQI4zZqEbElw98tDDOHLkCPbu3YvnXHWVGgpLzrjgr9rQhdlZSC3K5voQP//2X2FTNmnNp+hTLAG0qFu61n+VryGOHzdYRaEZ+PPhaA9i/mDjVPd1VBELx4hwPWY1Tz9JRTz9CTkLAKjIczIxJHMelWh1m1ha6aG1wIw1BfwGouRPUQkG4Ax+mfUX0SMnGCQOsQtY+K9kswQAMMYCaYVsc0MRjo50M6CoB1v//c1f/y3GQ9bsag94vxbVWngIADIu5Pwq1szzKSrGwN8AALuGNBui0aQTMESnm+At//5HkY/WGTk7elyEkC3W0gzv/8Af4J777kcQJQ4AUIddj8Ugi05bIQBA0gilJSFZGXtWlgRgz7MBmmRijzZwww3PQSNRg8s2huwAsHpyAxubAzHIkDaAkwG/OZUy/2UCalbGnArtFx2h1Wkiy4fodikQmUpf1MGoheuf+/m46MpbMEIXGTfMmPtpgGYcIUGMhOIpFCgnACDjVi/aXZ1G73OqRh9jkKaSKTInyQAA1S/YrQSAfkmIZDTCgTzDxWWB//QD34do9STa7GPsRB1VA8TXX6jZEJPg12cbAOBalBn9taohn1Qd15YudeCgQQrBlwby1iLufPgxKQFYL4BRGSOKW1ICwHo2aowRABh7GgAEAFQEMIBg744B4gchNgd2ywBp66rzBwBY1t3f76ZBgfGIDm69p8k92hckAKtLAGY52bsGmGTouBrgSQfaiTUKcKyggC6byey5BElkEMjWMhXYu4u0+j69ZP3MxDV5GexZ+/5OdlDHwQAAHlcztBQ+VbXaiA2Vqj7y9bFrgNj+NrNsz715tgH8vO/Ps3XTAIDNZ9mjpHQuEttblbC58Z1XEiKBIbNW0pFV6+SrwFnK85yyfhX86bMz30VLABQAOCV4dbbdkRxrBkCVQakmsNME3TmI3G39yvN3HQ7siCL9K6KpWjKhXQmU+m8tl20Oij9iukX2vF36wD+e0f+tQ0D1zKQLk+sDbnbFE9zVNaWrRu2gYxN4goO+SKWti2qVORFC/a4F4nXGXvZQJ6670zyy52r3bOxPW+/0/6b3CD+Qnn5v+nfZHXbBAPz5b/a1PneIJOhg3N9EpzFGgnVcf+USvvrLXoYoWwPSDTSoDyTdSGgzGsI4DEImHbjvUFtoIFKmO7123f/mLb5z8P7Zrv9zcAkXDvEMjQBNHjmKFFanL0FBvnFZYMR9p9FEs9fDVdffgEaXdf85Cu6VQaxtMMXu0n6pro6aR+12YWJ0tHCM6/oCAFAQcAgUAzz22H04/MRDeOnL/gHKxgGkeSK+OxOvBgBcfPAgfuZnfgZ33nmn0P1pHl//A6+XsuflPStYX18XRX1jBz9DQzTzsJNrcncRwDe84Q2IgghZWkgJADebxcUl/IPPfQX+2Tf+s7MEAKY1mCYvV2P6yYBfnbHa1zk9AMApr087M+IIuwB9p014tw1MKMRhKAAA6yXYAvDeT92Dzc1NXHHFFbjyiivECFpnADmWE3ZRB4DCfQU67R5OHN/EL7z9nWiEXRGeoLYLlSX5lYLKq3QSHPnfDL8EdfnY0dA0yFWlefezTGrN0ChCZRbRGcSQNe2z2uCc7nRUKn3lWBrQ4RaUqP1HJcbZCHGTHQ32CBOAf9feycxwj9FqNgUpY1CqavzqPPBnbZujAb/8jfluV8fH95vsYT8coZm0pfafBPV20sVf/687BABgeYUTTajpqNYFgJtHSiHEGgBQeiWDYWb/lAHA36UcQQAA3u0YzVaIt/7kmxDk28jGA7S7C9gaDLG8dx+OP7WKj3z0Y/jQR+5AKlILdS/pun6UWZESvcWWBNaD/lDua/++PUgSMhD6QjXa7p/ES178fGTZUACSjfVNDAcj6XrQ77PHvTrcFnxVxp1GmzPGORjmH/EcHFPOV7YQov7A5tYq2h3dFPMiQZot4Pkv+nKsHLweo7KLXGh/ZGiEaMR0GhJEObstcDqzFVXdK3165szKQNiaEgAgTioAoHL6vBIAzWzOJjlyBUWNBkZra7isGePSJMIv/PAbsPXIg9hHauRgINu55tic41YpbDvEd8J7+uwDACgyaZm3ClsxWlvVSUEDWMv8KPU4RE59imYPn3j0cRwZjYQBkIYNJATTxqUwANjikmUUMwEABGJw65TkZCkIn+csEUh7zlwXXKHKZnr2X2J+qiJgPb+vCsCr0gxsnUO1/vXyWREtI2A52VqsXoM7rwv5jLQhq53n2vEXZM0L/t0MrsAHN3dlbbCEoM6+yXU5zQcFDBVYq1eQDxSY/sXO4z8dQPhPibiTwJIOfRflf9f+zxgABLFr2EJthcsTV4d6JgEA2392ml3zAhQDIW0c+DudQgFQyXRgy0yW2KVOmd/1Q1eQTZk2Nh/8a6gAAGr4sFTJC5orppbLAOtc0bmkx6RN1FZ/AqCZ/zpJRdB9U+yAOlK249XXQf9j97W3K5grenD0KzyBSVd2xtp22uuElFgy7BzrsSoHiMguipGTMedn312tv10jywh0f6nZBTae0iavoQkDtX/aR1jXo/4vyZCZ77kygkjXz8Q1+FCbnFrH2F9nBvBo6+CdXxTSqv0ZU9p2gFHObj8tJ0Ksx/CDf2MPTM8b+91W027rZ6crk/NQFwctpIMt7N/TwHDzCXzh594sYoBxsY59iwmy0SazEW582N2jDRAAIJVaWIVse123GvT9EB9wePZ398nxPF/nv3DeZ24EJA50XWxCtvskvT7LMSpLdJaWsbhvPw5ddjlObmxhed9+rG1uC0t3nGbyf6vdQJkPnQ/A+cy9mvGCqiVp7JlLa+5el6VKAxTZFu6++6N44rEH8BVf/XXIk0Poj5jQi6QUoc2gPs/QaTbx8Y9/HO94xzsEAOgP+3jtv30tLr30Umz1t2Xdj0bj864BYOxB20O14xHbAKqd+/7v/350Wh2MRxk+fe+nZU9dWdmDl7z4c/AvvuVfnGUJgKYQdtyjNPMyEWOekuj4b+97s+zfQntzdD06ndx0aZRVRd6p0jIYYgCUuPdHGnxOMyenMzliHqZqnOWiwwDD0QiJKNYn0jKBghR0um6++WbRAJAAzPO5ps1tu9XB1kYfh584gf/63g9gsMnBbyPmJkuKnKvxUpqFyuoZdVaGL+DxzSH02REa+IvKrLMQmgDwjKnUQTsH4Wms00lUtb45U9M3h5nHprAeSxfGxQjtbgsXX3aRZJ1H44HUlFsWzh/feryZheczZLY6rrIklYhiSaE8Zk9K9LpLov4/GpC63MIdH/5bULJWSgAYJFU9kXVCWelCSNRPAk6nRmm01UJ7jGYpRQkbAlQERMPDFGFEAcI+fuHn/gMGm8eEtj8cjxETHYi09d/d93wa7//AB1UllIt9PEaaZaKsyflBB2Lf/j3IiyGybCxOHf+2vLSIdruBzc0TiKIMhy5aQbdDXQQikLkIOdLhHA1TjEYZxjlpwLUGgD1Gi6mIOBK84Bgqy0LHUsEvjgPb/jEISwXAaLX3YHM7wVd81bdhe9xGkCyjJEujyWCHxQbESGPEBdcNz6t9kOdlKqYDCX6eAMCgKJF6lNEKpPNaAlrNZ31vFkIQ9W0g39rCnrBAb7iFx//mw/jD3/h1tAZ9LJJZ4sC/OtGptFX+z6OYWJYe241l5QCqCKBSViloxfmmIpSc9UqzrWtsn8YSOkcfdSJyMwI83XPMtZ3+WX/PgxjbeYC1HLjn2FGss8tcs4ssBZoElqigyyTdLgCAdFHZJYaYdgj9EgHOWwXIdjYC8wK0eRmeXQMYl4UVdoQTAjU7YjX/FGHT/ciRpaf0LuKEfdwnB2DWNRn4Ysc3mzVr7OzZTQfKOkNdxC0/GILuTydfA8BN/lOqwG3P5t5Y1yHPmpS7B4BqvvXeiEWwPxgzvRFVSKU0SWxvNT42H2ubId/1hm/e856+xnmfnzc/zmohlgH27Nlf1eDzWLRXrPlkeRt/pgjUTuPKzGqRDSsGgAX+cs1+CaITdVUAgPLF9f7HUjUDBHge6/jCMa1q7SccKf9q7PnvPApGQbdgtAJvXUvRJHJUeIaB7FaQZSJsp4F+KI5utbe6n+rZp22zJl+1f6IL79T91a6B95gJQ1Lv1dr1KWBP0MEEBuvMv1L+9Ry8jjB2Ghyyh06CDKqvoKBCDQFOrvV52OVu80/sD/1DNwAmDCi20TQfdmCmVju6s/22v0w/yarcdGYZATVAYnJY0N84iqVOgS/9/Bfihqv2IesfwaG9LekMNB5sy7OlaFocd0X4LMu0cxN9lN0YAPPW13RSzj6/09+nj/eMru95F3/h/fM6AiLonKaSPOyPxkr7Jzjb7WJte4BbX/kF2KbuGYFA/u/K0qz0TpmrTKDyQAz89X9RxmHMQJ5LyDKlDBvrR3Fg3wLu+Mif48nDDwsg8MLP+TwEnSuRg0lb3bMDCoGH3NeU6fvqV78aBw4cEG2BAwcP4Hu/93uxvrnhynHLZw0A2Mk/517NF5OLtFsUIh+PRxITra2t4W1vext63R421rfw6COPSsnSgQMHcf11N+I13/UaZAW7J5xpGQPtGUs4UonJmXylmD5tB6+HG6P42FW57qki/yICaIbOWh5p1lg3KDNcIsDCbLwDAPh3OndUOzxTAMBEAFvtllA67rvvPgy2+zh48KAgPc0GncNJdua0r8wsAh3uu/7uHvzpH/1PjLYLNKKOtJ5Qq6MDIFw7V9etdb9aAkCVbsvuyaeVMV1lZQgi2KsirzqPS9sIni0AUO8BVptYawBImCTXniNDe6GFlX3L6Cy0JZilgi1pOOIiegCLjJkX1JCqbs+Y75lR05aBBFzYfnFBGADpiJnLFj720Tvld7apMWZE7ahrNwU5FoNYAQAUYLFMAjMj0gqQJQJxomJczNYEqegAjNNt/KefeQuQb6HViiQ4ZF9cqWtHhAcffgy/9dvvFQCAwABZIpyfFCqhIjJrIvfsWZYWf+PxsFJCXuh25J421k9ICcALX3QTwjAVpsc4HQooxOdoJQobWwMtP6iEvZy75Saa6Smo+rLWsVoQxhQ+j8sShCLIsDVM0WjvxTjr4Yu/7BsxGHcQJosoWbLQYC2sg57KEFHZ1PaN0gf56QMAMlfDENsZZ0bdBaIy6C7bZSUA0/RPDSzIokiQDfrY3wzR2FpDdvhR/PpPvQXL4zG6FJmi6CXBQZPAENpqidgJgyrsU68QpaVbnvIzHwCQJzLhJLogywMd9e58MED/Ih0YyhhreYFPHTkiJQBlo4ssp85Doi2g2F93GgAoAzTYbhOBtFmshFx2cQcMCPDXuczkqHEWGiSTme9Zp58XwDLQr9e9AmncD6z9XqX8Xu1PkxT6SCjvp16H78BOZ/X8372CgonLr+3E5IOcth+n6rfULQCr566ogTu+f7xzDQAw8NfOJwoAaOA1cQfSfrW+HuOQVStwXkQ19ZDPLwAgvVHFiTF1e9tf5Q7LUpwq+9kHgcQvQY5iTAp13bXBMuRqA5V2LgyfSmfCp7xz9mjgyxfnLANwyfo7oEr8IDmY70bV+52+sTOC52dxfTBP1wnZc1bSQS0kPb9m3RX8Ic3VWaSJXUitMhkE0ytgEgAwZ32WAysiw2XmyvxrUKRiQjqhYy0AcywdBwrImJEFJYhuzR7QcXcAgQN45cI9cUIbPbmHXcBPe+47bYsGjfkMiprd6PbrXQAAXhP9CH9+TZ9retymA2YRAUtHaIQp2tEYt9x0OV72ouvRifsYbB7BQqvULGlAjSI+ywRZHgkAIEBLKFLHu+z8u791AQA446H73/6LXD+RA5+jZgsbgyGidhvbaY4rrr0OK/sPIef8rgAA31fiwmVJsUtgSfDPWNAYAFoeQLX/OEoRBSOsnngc9993JzY3TqDdjPCSl30hys6VyMAuZAoAMEzjdSVO6+21r32tJN0CJjv/v1O+8Y1vFBFAghYSfO+S/DiXD3gnAKBuQ6o+OBOFBAAYFzOe/ZVf+RUBAFZPruOJx5+QvZ0AwDVXXyedDc5OBDBAkanto/YbAQDRXKJmVaTM+grstVSxS3xUFuy9731T2WpQNT4Rx01Um129Pw2EUFAdSpqxH7rRUmlUrafzlLPsD5YBCL6D4iPQdL5Zh3b//fcLYtLf2sYtt9wimV4xcESiveNP4ccSsLMV3u+/7w9x9533IR+xnZ324maNnLWmE761pKrMWDn1V6Fn6QkcW9rRyNSISQBlHsApxWLqvJ8SK8yZeTuhrjUDQK5G/qNwXEr1zCSQzH+j00B3oYN2p+mU9esaHN/BUENci+34YI5lJUhVoYI+hQ7Zp1Oa1FKcrojwybvuRZmHSEcMYlT7QPsjO1qkiP4xm+2cftf+Qu2tUiPLMhQGgPXKJGWf9P8oZheDLfz0W2/DQoeIH8ElpeOm7AbQ6uDEyXX84jt+WQAAtsVitwjSGakZwWvgvFxcXJB6/+GgXzl7LEcYjwfo99ewstLBy299IbKsj/FoG2k6kgVB6iQzd9QD6A9Zhe3G288auaCcHRU0c0RHlXRxfbjqgNK4s/sCh65Ef1QgbO1Bq3sJXn7rP8Y46wJhR5W9EzIfFN6QFpPCAGDJRQ2c+NNmnuMhWY4gwFaaCQAwkf1yD786xk6tOgURi1GMR9jbiRBtnsSBIMdPf+/rsDwYocverA4AYK96XQalKL8mhUon1qvHPfddAICUmS2nCi3Q1mcAA+DUAHC3xTu50gvWaYdNrKY57j7yJNZY7tJaQF6wkCZBMVb9kQkAgHOJIoCnCQDMcvDqTT3ArAz6bvPoXBpFHkuAPR98lMBGgxsTzrR9Taellk8JyCp/0NZD/mu3rNTEe0ou2a2E94xutwYD3XVN9NCdGN1zzAA4TQBADHRtIyYgiXkR1dSInFcAgC5ixqt3gqpemzvrdc+MBp+57W9G9Zd5QBC8KuGrzbSB0FV0aXPOo8dbYE4tGc5Xo5lrX3gtTbQSBE0Y+EDn1Bw4jVlmfpCfUS7zHJHUgWmpGbNDQtlnaZYw2ti5yIqwfEir/lmTBjYD7CLr933mnq0/vVzJn0sNqvkJ2nXIsVEITouwrjF0HHvClVCIdkcUYUSGj3RKUYDAmAQ69s43sBXqMQGqIZszX3fbC2iR6GhzHP2Mf7U/VszOnfcXK62YABW9/WzW+WuQnRn8EIP+Jvb02giybRxYaeIrvvDv46pLFnHk8XvQa5eIArZAVlYFqf9ZypLGGJF0cCAD4Ol6kPWEuwAAnMbiu/CRmSPAecdMO5m1rPlnsE9/Eo02/v7nvUKo/2zLTQaASzNOHkc6khEA4BZEUWsFACz7H9A7LPtoRClajRx3fPh/YPWpJxGH1EcCXvq5X4KseSXSYMHqg4QBIB0I3V7ysz/7s3jkkUeQs5RgPMK3fuu34sabnuv2GrYXP/O183SmxW4AAPc8+kEmrs6flxYX8Ud/9EfSynBxYRHHjp7A0SNHZU8kAHD5ZVfi3/zbf3NWGgCyw0p5umq7KXssQ1uE7xNh1/saLcZ8rz2mAMH7/9uby4SUZldPzyjYV+wl9VqMpQguOWTcGUf5+xRFf9LITM0Xb7O3YzKgI6Xjk5/8pKKkUYwXvOAFavCZ8eW17QQACIU6QKe9iF/6hXfhxNENlCkpWaT/a6BHmra2p9BejfxNKd9qJBVY8mrwVBFqovWcP2DTk+bph/87Z92sPrYqAWAuPA4xHPfR7DTRbDeQlRl6SwtY2bMkbdrYe9MQ5AlH3F2oBftWy2m1d3yb4EiDAnojInSJAABJ0MJokOHB+x5BOiqUAeCVAOiwKQNA+sNLSyJ19utMdg0A8Dkw6BOwIOYcGiJOSgyGG/jxH3sDDu7vSCscIcOyrd44RWdhCWlW4Mff/BZESUNAAGYaJGCks8H6mmZTQBAa0PGI5RDUfchlzgyH29IG8LLLDuCaay8Tpd2yYCZJ9Q8IDPFyxddydHQ1pPVEq8ZSAn4/Qz9VC667H4o4RD8FgsYeXHTZ83DjTZ+PvOgCQRshe/4mY4ShZpdE9c0AADf/dtpgpg2875Aw+O47BoA5QLVz4qkye87rBDhH+CEPRaguYbvEbBtXdpt4+xtej/zRx7GYFWhxQy6BTMTs9F6JGjcEGACyCcd4dgkANyE6twQA/BIAcXbPawmAOsJP34To3kEAoIiaWM8K3P3kkziZ5lICUJYxGtD6XO4/uccAEMCTIoBst8kcJlkku2TBdnOAeQ1U0d8tBJ6nIn22AaDfflLtgVikqptCLfGuHUgs9NDzOlXwKerw6RtmbQu7U2j29KEBA4L9vWAaBPCv7plkACjlciYDQBF6t/NMWqB5z/P0x/bZ+CRtNMV/6wBf5rTzL0xvxQcA/HpwzjPpVOJ0IIwN4Qe9ZIxpplkD1Ik5wcCbGh1St6lBpAaxkQDNFQuyAgDmpKt3GDJ/D58EADKELMNz5zdFa+pikDVX6z/YdU+DAMoA1Plv700xArySxXpu6Gd1OAQ+1v2sKEVVWysoVLiP7XVrFoGKdgo44UoEUvqE3vOqkhCuVKAKrGUMJ8dPn8vu++88ACAhQOIAIvM9Ddzxg/pT/Da3fkg3Fqs2RfGfBhFmfYY+UJQE2NpcwwrLVUdbaEcZXvHy5+MFz70SjYD6RicRh8yCkq7M/UJBgIDNgMMYOUsjz8AC2f1cAACejX3q/5/n0BJoZRux+1Z7aQXH1jZw9XOfh8uec60AAGwzTQaAWhsVrrVVLFEAfVoJRC34Z8JWuI3S8i8M+mgmKTZWD+Pjf/shDLfX0G010ExivPTWL0U/vgRZuDgBABgwwb3yr/7qr/Bbv/VbwgBgUPuc5zwH3/PafyNdAMiOOt8AgHQhYecE6TDWklJn3syelRW8853vxF133SUMgMcfO4zVk6tihw4ePIQD+w/he7//e88OAJAErAYyHB8G/7RjZNSzNGtrawtJo6nxrqTr6n+tlD34sz/8mVJqz1LSpAu0Wy0sLy1hYYHZ1QQPPPCAqutKWzr3nMRw1Jmc3UoAbOnMckzUNgV46JGH8dhjjwmt45KLLpYSAKGsEyHfjQHAPpSkD0Zt/PRbfhbkI8neAAAgAElEQVTjIe2ZdFkX3RVRp3cAgPWolEy4AwHE2XCm0zcW8v4pUcG08T/zbXt3BoCZcnVnaEfH2RCtbgtJM8IoG2NhsYu9+1aE6k4KjmSVZ5YAaKZ8OvtvhlIC12IkNfExFWqLCI2wjbWTm3ji0SPaBWBKA8AAAMuSSQZFHH79Xy+DATYDf9bJN0Shn3+nWB+p/xQA3O6v4Qd/4HW4/NJlFPlIa3mYvU9zNNsLSBot/OAbf1QynEqSI+FTNRw0+G+JBkKejUTFlA4TgQyqjpMB0G5HuP76K7Gyp4Mo5Pu8NqcMLSJvrp0k55mjftg9VYGKdU6o9v+pAIG1NlRFpRPUiDEsYuThEm56wStx8NDzACyK4q+0/40JpKlwI52rkiKAiITCWT+P2tBMOyATgbsrzSH5ekDNDOfA2HOuvTvn2Lh1NhG6mIJ8EaHVpFLrcextAocS4IPveifu/9O/wL4yQCtXnfk0DCSQ5ZyJixJNbnwOAPAbWU6XANga30kDwAiw59fEznfsNVvtrtL9IgyAIMEWQikBOEY2SaODooikBIAMAJbAsgvAKKZmgIKPNQDAMoLTKwHwx2di//C0OWaNoQUcO43vvIBxHgBh4l6G0goi7cA0Cc1daY2eZ1rA7tQa/J3OtxNA5pRZp26vDoYqR3mHATg1JKmveTbtf2IVVYb1TMbXHDBhTAgZggwACoVxLyQAULOups96ugDAvOc37/k/s+vS3Z+IoU4aXAskffvls5yUmUe7xWllHC63SKtgn/tuImOprzrYk4w897URWzSpiCDfV9Ahke/R96CDZ86v7GXTdP8ZrSOnx8wP0vx9neyxoEjl/KSzyjWx5K06fywla+K4GXjhbURkHwoAYNfgXZuzKq6E02hrzomvgBA6r8rhMgYCAQDV/VOKeqvdqQEBlwgQZgJr/6VrRSwAQJ39V7+wrhPW0VAWxbkHAJj9V/Om57X9zubK7iKSbCNZl//5c3Da/k7PT/UjSzBvMhxso5M0EeZjNIMMlx5Yws3XXYoXPf9qpKPjCNAXKjR9Ue3qwMx/ogmIwlNRP4PFdgEAOINBu/CVypHhnCSTdMR1HzcQd3q46YUvZhMjlFEDKX1VXWFuBzX9J9emPJRUoGMAMFnLxAa/QQBgiGYyQlhu42N/85cYbJ1Ef2MVnVYTnVYbL3n5l2IzPIR0BgAgvCcyXLe28JrXvAYXX3pxleV+81t+stIAON8lALQPvE4RY2+1hAlApnC308FP/dRP4ejRowIAPHD/Q9je2pb1TwBgsbeM17/h9SiD/Iw1AELGEtkISRSi2aZWDDXfmGhUXvHm1haarbYrcdZyOwUCDAwgA+B3frykkW3ECTrtNhYXF7HUW3SK8qXQL1hzMRiNVEDPCQv4NXK7AQC7ORg8xsbmJu5/8AHpAEC1x2uvvkZuQOo+bGPfhQGQJC1sb43wn/7jL6LMEoSSWU0kKUBlSe0zq8GfGEoetBK8cfQJWw4eZWx3arDnYE5EBqe3s5weAOBqDnndYYmkFUsgSQZAs93E4tKCZO+ZTTcRmQp9N3fHy3qYcRQwh0aTVPiYFMyRLCYCAKT8N6MOnnziGE4eXxcAgCXqDJYF/fNKAOTqGACLuKB2WagdZoI3dOpCxBG7OzBDH0qtPKn/BAC2ttbw7173Glx37cViHIWKx5INigoGMRZ6S3jjj/yYbE5jLjLWYsrPGdrdNjrdroo/5am03wuDGIPBUIAsMiM6nRjXXH0ZDh5aRhCMXPZdETKyVpjFIIKYZqn1hqgDF/d4OUZVmyJxtnwHRsUh2dKPoEXQbmKMBsZYxK2v+Bo0WpciCBZBDyGkEAo3wpDXxkxTgMIBANwsxC2bco7s97oLQX3uquVVqQCAjPy0SJE/p3coAeBGEIUtNBox1tePYH83xlLax+GP/g3+5J2/ih7LAApFfcchagCgLNHKnj4AMKsE4HwCAPPC/mkMcCpEkRZyozzCOGni3hPHcbQ/RBoSlQ7RChvCAKAIIIP8cVwqW8IAgDwUAIUMgHkigOJAn4pITgQ1ZxKAnt5utfunJhh4VSDi51k9Vo3psUxEs84YzRTZmlwXp9oSZRtM4DLVsd1fNc24Y45NPmWX6LKp9VhPsoJOHQkPUd9hmHazfxUAIKAgtz8nAug6AQgAIAylqX1HJ4QLrHZnAHxmAwBOZNdvK+wJsvLafQDAAM7qnpj5lb2/3kNFuK5iKKojJCVojtlnxxCtANosss+EBeBl/9mZwhPAq2GraWBpsqXSrCngZ6PNPlf3wSxFTnaalkbxJexLAR+ojaFMNc3cmBNezwXVIDK7W1/bxJz25o4oc3vOvDLiXIckKf9kmZ0CDjw/kyvMIAlTR2hK+n91HywHaLYUYKno/8Y80zVn+grVHJaLc0DMOWAAUJ/G7rzS5nH7pd/BYlYAL8xP6iA5QH0CQJ/yCe3Z+scRAIZar1mKZpigEQRoczsbb+HAchOvuPX5uOqKZURBH8AQZcHggGAJg3/ShnNx3s88lVTbhel9ZidgYHqOztsfzoWNuHCMz9QR0BLj7eEArd4SVrcGeO4tL8bSvoNY648QtTrIWMorXEV9MegUiyTisyUyAgBSIszgX7P/Cl2PEQUDNBsjbK0dxv/88w9i71IX/Y11qe9fWljCi17+JVjDAQEAZF9yIoDc9ERkOggkEf2P/tE/wnU3XIe19TXZH7/hn/4fuPXWW7HFgJq28ll47ZiAcOKt9ONVaJ1Ja7KqR3jrW98qGjYEAO7+xKdErI9xBwGARtLCD//IDwOhstPP5MVnkZDBVbAMmUnVbSmj5x6zvLIH7W5XSrQs6PdbNBojIPjg7/1k2VtYqLL+RGaYOSedgBfPgGltfR0n19dUiM2pDhsAIBvalKfsD9ZODpBstgHwwEMP4cRTVGyPsG/fPlxx2eVVN4LKsM8BAB579Em8+1d/qwIAyABgjTe/ryJrVJ+ngVcKudWnqTq5OpC2ESqya79PGrNZDqBO3HmhxOQ3dwcAXPsM12qP2gWk/pchs9+5aAEIHSaJ0V1ootOVTp5yAhvreszd/TlVXz4rikSwrpKfYeBHlU5xPIJEKP9kADzy0OMYbqfIxiWysciMV10AphkABAC01tfXUtASADoNSdyWhUoBvUYzEup/qx1hc3MV//q7vg23vOBaRBE7TnCisqa5hf4wxb59B/ATb34rtgYDmcQRxf8CYJSl6PYWsNBbQJaOBQBg+xCej8rR2n6DLZIKHDy4gquvuURaAgZkSlgnCNdfWbpdMCCfEgC0iED2tQoU0kWqY+vEDssQCVhrkyKiKAnBjryLL/vKb8Rg1EMYLSEM2eOUAACFgFLpGkBgpMyp4UCGis6NpwsASMaGJQBstThj95hYkjuUALAHNwGAQlpk9tEqh9hTDNFZW8N/vu3NCI8/hR6vsWQbO5YBqMNLBsCZAgAS6GjRqTInzsr9OZNts/6OuaHTq9fGzjJ/O52lQIxBFqBod/HA2iqObA3Qp2OXB2hHTRRppiUAOwAA3I6KOQDAvDv02+rN+uwz6eBpeOwCA98IyDbrRtcYAHJxdUBdOagEaV2tsH/99r6VMM26NwmLDDiYWaNdB0WnELrcAc8cAHCZ2QpRn/2kzi0AUOWiK9BingjgvOe/2/XNm3vn8n0/4+oH+kwEyMzxgjT7XXbifFJ81urRpUbdtbHjqGl8XavDS16/zBCXtB3apo2lYVZ77zSpJAi2OV7vBz7k5LSFdhgMm78TgaNR1gmcSxcDZaYZ+8BaY8p5qy4Tus58MMgAABERldzGqSBAtTxc1t/muwbm9IkIflBgV9sHE4iQrgjMBsbsAMUMuVPyFz9ARfPkxcDfMQA0s11rOahN0+/VAX9l7KrdQACSXSbSbvOX32QJAJmi0xoANp9E08p7+cfj93PSRt34nwIwue/NAg9kDhIAaKhP1Qwb7PSLFoGQdIC43MZVl63ga776lWg3x0gS1kOrYBozOQQA8qxAzGl6oQTgXG4lF451uiPA+RsD/dEIzU4PSWcB1970fIyDGGNqVUiL4boNrUD1LjinT8j5n1L/SmygZv8VAOA3R0L/b8QD3HfP3+Lh++/CYreBTFpLh1jsLOHFt34ZVoMDyKJJAICAqO0yTAqTAUCewWA4EEBgz769eN3rXqfMYvEfnvnXTv4590rGydQK0+5kZCEFePLwYbz97W8XUIAAwMc/dqcw7KmpQg0A7us/+mM/KiVEZw4A5GhFBcp8LCDkkWNHRXiQmg7XX38DrrnuOmwPRtrqVkaUezkBk5oFEDxw53tLUhdE7dw5YoLwOqPbbLVwjNmtY8ewPehrKYBs/i6QPiV4mpe18YKqAPjYx/9OBq7VbuPQwYPYu3evCLtUmVfrxFQ9Y88EMgCL2vjUJ+/D7/3uB5CNGNK0RQAwClTXQP1QGmkaWYoluCZ2zuqoga4n0DQKXCPYsyaZQ9TPEQBg465ncs5yWGKhR2XxFBlr9luJKPfyLnqLHSwutRCEPgAwnal2vY+ldV0ItrVjoMxztVtNNAgoyOlijPoU52jhofsfRcHAJgNGA9a0GABQJ8skg0JNW1IBBQCoMxFCCxYAgGUYTWxubglg0WjG6A/W0W4n2NhcxXd+5zfj1pfdLK1w+oOhOB+tzgLWN7Zw6NAl+Om3/SxOrK5hNM6kXz2HeZiO0FvsobfUw3A4kBq60ZALoJR/u90uegsdZDk3iwTXXncp8pzUG7aUUrVp1QpwdY8OfZs08m4Mvay/UvedC+iCG66XRhhjMCQAsIgi7mE7W8BXf+03Y3WdVM5FcSAFAIhJzXEMAOmcwNpUOk36rOvsjPOteA4GiBoxV0Ezf82daFRWlFK7NasPvGa86o4PNkUnNjLZsFW1tL3EPsYncKAR4NIAeNcb3ojhgw9jb5QgZvvEyCjsEA2AJrWfyhLpKfiXuTO1W0P2BjNLBHmsNZTwVkRU9Gzcn7Pb+M8WAODz66cFwoUlPLy+jic3+9jimmEXgKiFkvTdCilXLQA+FeIokUseWlnVTndiWaydArV5AMC8AO9sAkQDAE7RQXEgD6+t2se9MGDinNN12VNsh1nXX61DqWHUzMHsLXgeADCL5zXVBrDai6ef0NkDAFzgAgA6fRPNXpPpxajA2qs5+naFUrk9yNms6R40O2UCz3SlzJs/Z3pc+56K3unLMsv+7z4A5AdoMge4jqQG3Ct10gNN1ftr4MzvaKDoxPbKHGHpSujIhopiYR4ymOV+pQrPNV3SXeXELWsHD/cwZkzCukTO2AI6v0Q7g9eRalkY7533YrX/BkDo+a0Fy7QKt9M2qooU5OY9Z2aylLHeK/QzOioEAFQ8SrtAMaZPpASPzmrGPqNC39f6f16L7xMR0ibNiXPX2ilK2aaAvHVrQRu7SQDjVOD7lFW2I/NJ7SZL6Mj6YxBuwb51kphV/jQNAIh+knQtUftu/+40rycZAKoBQH8qiVrI2QWIfb67LRSjVZTjp/Ad3/J1WFkM0Oty/DIVeZS1zcQJhdQvaACc7R5y4fvzRmAGxOYA84LizuwmNUrx/Be9FFG7J6UARdTAICWNWgEAJU+7FtDuX0lJRpKWRFmyXSsZAAw3qSnWR4w+knILd3zoj1FmZBRv6JoNG2i3lvGSW78CWyEBgB4LctW/dgLC3KHoX7Ms/Od+7ufw13/9ISyvLIv//tRTTwm9nizgzOm6VTZj3lCc4fu7AQBkry8sdCW2Yvafe/6999yLX37HO9Dr9dDrLeKjd3xU1jv31IP7D4LtZ99025uE2X2mAIB0wckGaCZAO4lw5PCj+OhHPowTJ44LAHDzC16IsNFFwTJlMN5g8E976RgdBHRXH/qzanb4m5sFECkp150OtvrbePiRR7C6tgqCAtQHGKUjoZBwr5c2gVmmRoz0fWb4cmZ2U6XzSxuURNr9sbcvA7UPf+QOpGmOjY0N6fV4zTVXy2f0OK6Fj8u26mZuAmyuBR0SLLRW8DvveR/u/Lu7ZRMeDZmxpiFvCRqlBtGMrxRdTQ34zj20xcTsBk+rDZo0ujMmmDkxZqCs5RE/ykljjk8tkkWXmrV4hfSVlADRiRWwpZF+jmm2HAvLLbQ7DWk/Ic42M7SJZuVJb9c2RrUjLONRXXOBbDzAytIK+lsjxEEbw60Mhx8/psH/kPR6qgS7c4oYJB0prlPtAtGI3fi6+2bNooo6qZqwZV3UTyflUEr9MRz28TVf82X42n/8BcjybRHREKouEfSIDkgb77r93XjiyeMYpwXGFKTrtDEcD3DRJQelHGJjfVWwnfGITgxrN+m0NGWsaGyjJMP1N1yCpeUG8nwL4/E2OuyrzPZSQyrzakeBU1/zHrq5M9z6GNRGomS6OW7hls/5Muw7dD2ixgryPNY2maJiQEeT9RRSOejqcZTNIaPkgC4RULFsjrs4GXNXfsGSiLTIBeXL6LiIHzzzJuS4k8HW5J0GRYC45OZQImuxB/cAvSDHxWGIP3/nu/DwX/wl9qQpWkWGnFQv2Tu0I0TstCGocK+hkL1s7PRfZd7q5KVTTdBCr9nNjVM04M9whz6Dr+08anqwebOA40762wgh+nEDH7vvQZSdHkZlgu1BjhYFAdkZQI7mnHXJ+Ht1X5Lh230POoNbexpfOQcAzPRAzhs4L2CZ9wx2v5H6RLufcqezWLC/aw5yl0uomVFPY8BP+ajYByfCJq3BYrY9MmC6fj52lRa+yQraUZ3+bK7oWfqu3Mju829CNM8zxuqQqS3SgLQGvqsuDiVLvZghVkFhrXMnA2vyeZvYoAWuCjSoT6M15AYV2rh4u5396Int+fWyPJYK9WkHGKopUXiQ18F9kGK3zPgr8OACZleuoHZX91uj35vlqXfbyUas05vWKTXwcj223xCAGOq1OCCGQbyAEASiHINC2BHW/k8cdX1uAt82IqcBoNl+fkdFDLWLgfgJXgmD7fsViHCG9FebObwTZuD4P8eP3aOko1VZupaOu69tMgY5d3wA4BRBXY+BYjZVnqu0nxw6S0G2RCygb5CP0InH6DVGuOk5e/B/fevX44lH70GryVrdNlbXtxE1ulKiWqbDs2oDeLYrdR4AfLbHv/D9Z3YEJsIPL1nq+2N8xvQXk0YssRvrxJn0iZttpIixutnHwYsvwTU33oSwwXaAIwRJQ34eUZuk2n2UcadAAFd1hjIYSJlAs30xNjZTxI0QC50Ag/UnsKdd4OiD9+DII5/E1vqjQDRG0AyxOSzQ23MVXv7Kf4zNUQ85Op7CgO1wKj6+0O3igx/8A/zqu96Fiy+6WLrEZWmGr/6qr8aX/8Mvx+ZoG3EzkQQ2gYF9e/diNFTm+iwA8Oz8jVOfpbGqGdNKvDseo7fQw+/+zu/+v+y9CbxkZ1Utvk6dqaY79u2505nITEhACCCCCvKYfCC+v4APnJhERP0/VAZBBRXDkBF4oCKI/oWHDAIC+hTkYZgyEQhkgCRk7Hm4U02nzvh/a+/vqzq3+g6d2x2CpCu/zu2+t27Vqe98w95rr70Wrv761fIL/Ay333a7FB7DIMTMzEZ0Oh1c/NaL4dX8o7KBXm4WETjIKxkCN0Olv4CsfRhf/cI/ox76qNcb8OsTeMwTn4YDC30gGAc85j5GBD2JETI3WbjzS4Md0ib9ts9fNjsRb9Ok/PDcLA7PzgriKXoAkoTyAFN03SpCW+tAexNsfx0PI9LPuUFzw7755luMVVyGLVs346STdshN4+8RAODBZJNPCwCQrmwflSJAw5/C337gw7j33l0kkIv4H+koRJl4plWEskY0Wg9h9a4s9VwMKHbLL9TjsUGWAQB+Ho6PPZiPAACW9KEWqBlxB2XT2f47uTMy9kG9glozlOcpEENfX90JxP9YpWrkw432EUofTxZjrN5Ep5UgcOvipDB/uC2S76TYkGavsRb7UTVY46EuNHbRDtAqlgRk8n3t6xTxJBNo6f031yzWhlTN7ONZz3oynv8L/0UAgKjfU2xCvHl9hNUGPvh3H8Zdd+8W5IoAgBf46Pba2L5jC+2ysbi4gDQmSMH3DxGGdbheqMJjTgLXj3HSydOY2VSH6/bFCjBk24NDKx6CTJ7pDV3fJs0QqOJQG8NDUkyg1a/jsU96DsanT0bFH1cxuMACAAQBdO7qpq1jKdPPVIVlmEmhEhBgCNpIqEFhD4JqgAAA1EKgNaLqM6z8WG3+8n0oVtfna9VcEZusVwps+799Vrf+02dx3cc+gY1pjFoeA04mYnap3EgXTqacBV6/tAPJhyrX84cAgNI8CQDAgBZDKqvuI/9ZH8qC6hdA5IW4ddceLOYVxG4VnZhob50sY7mf7NdiwCiquU6GjL23Mm6KyD5YD9kTjvepeLQfhluYlG+P9hdGnnfMyS8TvdUp3KsvLpt8rn8AOf7s3+OD4KkCAFRZZ9+6ffflkmQDA6z/rdc56Mfv14b74MofYnUAQM8iW52RovPgmDGtATa5GyT/hm5vzitWuGTMKRhsxOzKTIPVRDRl/z5CnE8TXr0Osx/K5qhaROwDz4RyTwDAkeCZNrcSE5h2mPKCXGrjZ8bJnA16LK/OoVo9fmGLX0+1dITtoPaDTP4HCb8BC8RFoaQFJMC+AySMpcgAsBaLhimgrRS0kFZtn2GrkJVdtvPoWNYfq4lD9Wu+onWwkjNnzeqNgjz2sVwLQJkRal9vyECiiwM1lDIRg6X2CwWV86SHaiXCmNfDkx9/Dp7yhEeg5sfodebhuB6iJEfYmES71UE9ZIvd+nqAj8dKPJoxOh7vc+I1HpgRWE6TdBA5WptcimWT3cP14bO9OxFGsRc20MlcVJuT2Lx1O6Y2bkJeoa4Riz3Ul9eYU/mpus9o250pWDnUtOghTvi6W5EVITInRuDG8LNZTHgxbviPzyOa3wOnmIMbpEgDYD4CalNn4PFP+jl0+3XkBQXsLFC4dJwIqC0uLOK3X/VbmJmaFjo9++vZKv5b/+O3ESGW8IkAAAUDWXHvRwTlVAC9vL6lDnycbwP3Gxa5+f4CMCepCAD+7Qf/Djd95ybJdcliuP2226Rdja4qM9Mzcq0Xv/2tcIUBsL4ASOJxN0fgpvD7c3B7h/H1z38GXsEzpkCCAI9+0jOw6eRzsX+RN6muLVxs88opoFtZGQAYVBskEFFrQFKPZ+fmsHfvXhHtY/XSob2JSPHCUMhMfzTpn6QKh6GhRpAqrqI+HCiq/u/du08SyUa9ie07tmHDhulBrx/7KKzH9KACLcnCsBebAECAJt55+XsR9djbnsH3qtqzVhBA4NlkbLJWAABIVT/+02I4y/iZLQBggRCL9vNZBAD4GFbZJayQ7zE4XQ4A0GoHg48Mjl8gqHpCQQmrRL7JxIhR8djjz0NJKwRHggCW0pMj9EL0OkSS6vj+bfciTyrSQtHvxyKwpwyKoRey9JTIGHMzSOUQ1vYFU+nlBmKsnfh9VeQlIsdDWa0NuWie/OTH41d/+ecQJ4sCAAjAYACAWn0M/9+HPopbbr1D2AAEAPizXtTBtu1bBPxot1uIOmoBGARNAQC0v46bXQzHjTE57WP7jik0x5j0d+VaRXnfVI4s6LWefUEq+04MVEL0kgaibAw/9bQXwKtuBNwGGyRKAMDQrlHvLvurtAdc/iWbqgaOTBhFd0FnhvayGgAgznNJ/q0ex1oAwGqfi+9TdUP04r4AAGmeoIYM2zwP3e/cjI9ecgk2pglqWV/ZCxWo4wABAK4bAj6WmfIQBAC0xchBPwd6ro+97S7uOjyPNGiINgDnBXKK/TlwJchjsEsgJUNBAEAWudJqH6zHCQDgWBKQEwDAsczb4wEA2MRSQYBhgKoHqJ47UtGVr0Zpv+RXT0V2axG4XPvEai0Qw5O6HFbatkBT91ZU1yTZpt8+T/S6BAEk2KMAgIINCqLbmGCAig8GeggMD1pIVkHQWLgZFg5KdUFpociQxt2BU4dY/I0k/wMAwpQabaIvCTYBAAGxGQcOhYJZdJF2FoIJlkJsGAUCBgwEGU1hYL1ROWOr0u8uofebe7wkAVhmso7+fPR+r/b7SsHl+LEFKZB7KQz/vK8AgN/Hi3/xGfCzeWzf3ES3PSfjlKQFas0pzM3NoxGyVXV9CcCxrD37uycAgOMxig/eaywBACyLVPY+zWo4f6U/PU8l5qZOB/vpuf84QQ0L/QKnnXUeNm7ZipSsGcY0PtX/IeLbVmRPtzHd8TRGVQaA6yfoxzmyYhphbQL9uAWnaGGy1kfW2o+v/evn4Gct1MI+4CUihtxOPDQ3nIWLnvBsdKIqcqjQ6HJssKSfYNPGTXj2z/5XTE9MolFrSNsfC38EAHacvhNR2h/klWTcMjdljiXtvkwCB5P9+Gd6orifqxWg7Nlm3N955buwZ/ceYbuzxZ4AACFUAgDTk9MCALz1HW9DJaS4+frWP0PwmOT+SoIwmUc1W8S1X/pneAUZUbHEoBNbTseTn/UL2H2oi4yW5E6ANM5QZ0s15wAZAANk0wxUuS+Vf2ffkgyo74vS4N59+8SHMU6ZZJGern3mwgkYoen5QSCMASIkPIxIQWl32rjlllsELU3iFNu2bseOk3bIRLUK9TzPh4eX0ZIxrAPVEGNVLQDiEG+/+AqEAcXmeqjXmpKcqgq92gQqh8Ue10qTHyTZPwAAwB4qdqJYAIBjxUq4fWgxYXhtvEYLAPD7wx5JCwBoRZHJPlsFxsYa0pJB4IQrNAx9QfoGn9UklDrdFNWjIieTuTSuwEWIm799G6p+E17FF1V9ThKhyJlKmSEACd1Nem8z2tsY72bDtliOAcBrog4AKx8EADgWF110Pl75iv+OOGkh6ne16kV6keuj0ZzAhz/yCdzwzZtQq48jkl53UiZjbN4yg37SQ6u1KEkzFTWDoAGP1X9R5WSVNRUAwA9i7Dx5IzZu5Lzoi2o0rX9YbZHA8Jj27hxOEcP1G2P5wnMAACAASURBVFjs+XBrW/Hkp78ASdFEjhoqboDAV5FGbpZDBoCh9EsFyQatQ+q/uu2ZDVE0g9QBgXeib6v/pgVAAa71PRQACEQEJqt7Akb4aYKtnovJuXm89w1vQGNxHo0shmuYM0SIZRvNNeCTEXyIMgBEU5R6t4WDXsVFy3Fx4933IQ3riCiiQ2VceAYAUMqoaJGQPGvF/x7kFoDV2kfWN6uO/rcGR/56F+EJBsCos9rRD/4PwTOPBwBgg0YFoDXy1SNUgVWeO5L4m95/fo+xitL9ybYIS0yL9Q3K0ulrlfY1YFZ2JAEI0v55Laz8EwggGOHA9auqE2P75m2NyrZ/HbE2ygWLpQnwcldviw42drAVbUlsC8ZfHWMjrD3+FgBQIEICJw3MjRtBGSxhO1jBs4kxhGFPWMCan0lBANW1UJFAMgLsuaax4jISIEd/E6wmz8gpPlqpX+0F9RqGKMKQTaLfWw0gEAAgYwGH53kgc0nLIAlqlT6afh+//6pfwqE930Xo9FAPKXJMzaAIftgQTRyKqp0AAI7+lp945tIRsLmaZT6pUN/wOdTHYBKamqIR2WUk5TCnyxjjVwKcff4jMTG9AQutNhy2/4QhErZrDtqFjDC55fFInz8fGVwvQ5qT0VtHrTmBbm8WFRAAiHDf976Je2+5EYGxA+ynbfSZtDp1TGw6Dxf9+M+i3Q9WBQC8iodqWMXLX/oyVP0ArYUWKFrPz/jYJzwOz3vR80UXjLkic0w+CAAw6bbFR5PuDJiG68Ubl5t7dr+whd7QDzA3O4vLLr0cvW5ProP53h233w7f9VCt1jA5Pilt72+75O3HyADQgpznJPDiWdTRxvVXfQ6ho2ceWUl75iM88Weeg+rkdiR0yHNq6HX6AqbEUR/O/PdLGgDmEw4mFZMOI1BjhXVYMSUIwH4L6gEkeV/2/AF9Tnq9dVO1vY0i8letIk4SuJ6LQ4cO4dZbb0Wj0USv28dpp56GrVu36JRigmgOw6EAlh7s8n9zPXKIO1XM7eviPe96H+r1JhYX22g2JuRgzVJW3o3QigkM9DWYsCg9UL89Skk7vluMHQt78BKVssrG/HxE5QaUshIAYCsaBEUkqCkVCS2dnskjz1RWblntpzVgrV6VBEO0OT1W37XvfDkQgIeVRyRfirsh4l6O2269C43qhDAAOh361xoAQA2VTI2FlD8FAPK0L1V1uf/WX9K0Adj7p0BHJAAP+48IAPDznXPOKfj9330Z+vEi+nFP5obMt4qHsfEpfOSjn8Q1134T9cYEOr0Irs8AosDU9ARanXl0Om3pt/HcQOwGSU0nzVySagojsjrv9LBt+xS2b5+G7+VI+D607BCPZz7nWLYDVZImADDXrmDzjvPwmB9/FuK8hrQIxdHAczkqFgBQwEF6+pX8PNitlVa1lAEwqAaxH7jC3n9W/zNxQkhJ6eIaK6sy38+pKzaGjiuMgjSk/VQFThJhxnGwswA+8Kd/ivbtt6GZxfC52Uu7ujIS7Lrh/Rp+jIdWC4Cg4FTPdlx0nArSWgM33n0vWqigBx8x6b1uYNo6NCEgCEA3CstksnYs9/PW/cg83QYu6/pAJwCAY9u+1jXox++Xjg8AoNczSOJIZS9pBfF8FQacUL0tzV3p/pKUuoHxubfxxTAhPBoauTQw2SNkQM233C19LZ7BCgCo4J4AgLJv0saXgapW/4fBpP08ozT2cvXfMPiMNtJKd8XGH/az8N+q9q+gBBNY3ZNUwZ8Ve1H+5zmqGqYm7pJRlr/LuEn7V0WqhZD2CQpXanIvIIFoBqgTA1l5rCRWBAxQ1W7VEWKMdiwtSEpOtj37NubUODJbkhSsOD5S4Fj5MYxBzT018YLeK2pEqKBkTrC34gvNt8j6CIoeapUefvHnn4yTtzTRmb0PU+OhuMKQ9ckiB7U+tMDy4D1OMAAevLE/1nce1InMC2lBYggAcIaSki7F1zwTEMAPA4nhySBNKz4mtu3ElpNPgx/SfSuCw75wT1tuCRZQrG7ARR0IAcoK1vJPhW0AVfT6oQiHZvkCqkEELzuI67/yr3C6i3CzrkRE3X4bKVu7vXFMzJwnellRRgYAE/flGQDVoCr2eZdfehnuvetuxFGMahiiGoSoNet4zR++VmzBmfSTbc4Hi6qWkq9Xageo/A9zbhzrTTCAMnNc5nWNWh3fvvFG/M0HPmhcZfSsIQBAh71arY4mhc4XFvCOyy45Ng0AaQ1mS3MCP51DmM/jmi9+Cl7R1YKjX8W++QiTm0/DRU96JjI0AKeOxfkuZqY2odvpLg8AlOneQv9nYsYNNcsG/etEMA4cOoD51pzQS/iwfXT8HSGdG6svOVg8T1GoJMHu3buxZ88eNJuq/kgAYHJyUpJhIRgTVV7CJLCH0JD+L71eToibvnEHPvvpf5ODq9uJ0GiMS/U/TdVywfrrDpL/JSCAqtWvRgxZjQJ4tHOnfPiWBQCt8q59HQE3rCq8Ed6zAEAZ1hv00zPRJaUso8Ud3QLq8odiH7Q9LOgWIJllCfAYrAGTbDI97eeohmPYv/sQDh9cROg1xNKDQhUK/YuYgh7ckrgOWwBAb9uSBsBgIVtlZjnsC/R6XWEzEAjwfKodezjppBn88R/+DqL+ggAAPlsWRNWzgrHxaXz045/C1dfcIAyAdjdCEIYi/ldvhFhozcrVTE5MokIwApxfRrmZgYnIrNPBIMLkZIgdO2YwMVFFmmjPI90LhGFiqDtHey9HnyfChl4DhxZyPPKip+KkUy9E4U4gLWijFIoDwJABMAoAcEyHSbMCAEtFAAV2oSo1Cun9j1Lt/acdp2g8LK9iOLjM1eavVCu4wZPyj0wcJvJeF1MVByc5FXzlo/+Ab/7z5zCWxQiLFL5ZKhIgqhvswELxoagBIABAQmvOAC0i5rUG7jw8i92tDiLHRy8nNZY2ZmwD0JWhWgDm8DTr6fgT09Y7m3/wv3cCAHjoagDYMHK1+b+WBsCScpdExFpZtu4TKrxrGgUsU83Y1WlyqirX5arxUZ/5g8lreDQl3RZ7WlqHHNrVajsCrUFVn4e/ReFaJsqjFXpbaV+aoC0FAOQ0LnPgl1m+5d+3RQgLAAi4X1CF3rShVUwiL6/DxFqFuIb3x2oQaZIvBsq0CjSJvdUNEF0LY8MoKYkBBMTekOetAMi2u00FHNf1kHZBpfmWdab4Wvwe/4ge1QoPheGXCuWOsgdGGa0yMgO1ZsZrhQIAOe+hp8BJGsHNewjRwbYNHl78wufARwdu3kUctRH4yqKzbhPr+uzH6ZdOAADHaSAfhJexAMCAp1MCAAaMAFOIpZi7ODD5jJNz+ePWGzj1EY+E1xiTvYgFJlZ50pwMAeZ9Op91NzBxqdXtke+S+p/AccncrqmNqd9FLexh8eD3cMPXv4AwT+DEHbiVGEmeoPB9xE4TzclzcOFjnorEqYtC/UoAAGPiWrWGT3zs4/jIhz6MnTt2So9/nmYi/verL/9VnH/hIwRUs+KfVrzVssn1nDGPcr3vOGkCWB0Avv9Yo4lPffKT+I8vXQWPGmNGY+T7d9whP6M4Xy2sYX5+Hpdcfin8Ot3N1rf/cfdikSmo5Kg5bdSdRVz9pU8C8RzyrKd6IwhwuJXjSU/9bxif2okCDbQWY0yMTUu+7Mzd8UUDxJeISEM5et2n2ecgveWkb2sFm2J+rU4Lu/ftRq/fGzoAiC98IWCBiLqxEzoIECesxjpCfWD/f6fblSosLRFO2rFDEBvxcTe9cCoEqECAvRy7WSlSTcp6Ff/08c9L1Zo9D0z8a7WGVP/7/UToFisDAAbxN9S2FQ+JY6oQD23YLEptGQD8LLb6Pzx0SBHWz2tFD5cDALSSoVesrdgqZuX7LhrNKppjNbGnob+vqs4r9bj80E2DBGUPcZSiXpvAd2+6XZgADg8zYnbdnvaJSOai/a6cdGURQNfRhEY+gxEBtIu5XEFhv75aZbDSr2q9GzbU8ed/9hoBAOKkjyBUpJKv3xybwsc+8Wlce903Ua2NCQDA9hExHXELdKMWpqYm4TMAgSvJP9FKBhcUOiEgkuV9VFwyShIBALZuocZEHzkr2tKGwM92LP3XTIB5s+o4MJfgGc9+IdxwE8LGJmRFIAyUiowP6f+qASDBZimBZkXA0lYVkim7NPD11W+ZX1mpj2h5RFFFsV6qGB/slU+ftQCAIslQazQw3+8iqAbIej1MuhVsyjO0br8NH7n8MowlEeoUjSk4XqrtIQBAmTopy+mhxQBQjInASQ2tLEfk+ZiHg1t27UZEGx0epMZH3B6gBAJon2j4HwNpnQchfviheMsTAMBDGwCwrLKVJuPqAIAWGYaq/6rmrvR2CwRon7lW2IdMRdkXHXKzFMg86qS/dKGGJD6kcGskVRKaKkRDRxN//cOIWr2ija2e9MZrO4LsoOa6h+1+oyMzEsGuISBnX6/82sN4gyK2vCarjWDF/FSHwLYALNFIKIEcIkor1X1fmQPWKcAI/1kXgAEjwIACQ4FB64Kz3gBYbuiKTk3lz778/FIbwZUo+Cv9/oCp4TCyIquDY+XBd0mxrcBhW2QRIaz0EC3swq+98Nl4+Bnb0FnYB6Q9NGo+0rgv912cYo+7NNnRb+0nAICjH6sftmeKhpQR8RV2YRkAsAUHU+AinV/0NxwHvX4sbhRTW7Zh0+lnSpwiGh6OIwxT2Q/FCtX0thtnKnJ8BwKAjPkZqlYKxGkB3xsXgdNqNUKlOIx7br8au++6CV4SI+9Te0vbHjMvQJTVMD59Dh79+GciygOhqq8EAFAEkEW+b1x3Pd7wutfjzIedKQAA6ev1Zh3nPOIcvOhXfmnQgy8R9go52xEgwAMAAJABcOUVV2Dvnn0oxAlNzyQCAJPjEwIAkNUwNzeHS6+47BgZAC6SjEz4DFUsYiLo4vqv/BOcdA5xf1HuT1x4aEUVbNh6Nh5+4RPh+dOI+i58r4E0KdYAAPQ8kySeQT9BAA6uVbBnRf+u++5Cu9MRQECq8mJBp7YT/FrxXKncttotAQ+oHXDPPffIZEviPs4562xs2bxZ1la32xtYBjI5ZrJcvplDAMB45jo1vO/df4/Fuch4zQcIw5poC0RRLIILSx+WCm9kLAetgivTwNcTGJTf0wYwFgmyDABL/7fP1cNmKQDAeRyGpMcMr1efP6T0p+LbS5SbNLQE1VqI8Yk6qjVfDicVHjNa66NIE3sQBQDIUKuO4YZrb8TU+EakcS7UctppsHKhAICi/qMAgIDZxpfe0gatcFAZAGC//thYU5gAZACwJWR8PMDbLn49+rEFAEIBjngoNscmBQC4/vpvo1prot0jQBCKUj0/Z5rH4hrBa1QAIBeFefFyll4gzkGyDQrE/Ra2b5/BySdvRsXhgR3B89jXeGwAgIxFzt75Gg7M9fH8F/0GFrsexqe2Iy8oLsXBUfo/7QJFBdoAADn9OMma4bgKNdw+bMXF1InNxs2Kfz9NRQuB3qdcVyJywgrXKvHT6gAAqxU5muMTOLQ4j7AWIokiTPouxuMYG4sMl7z6f2A87qOZ9hGQ6cMAm7aBUv0vBOWUbeIhCgC4SY5qrYGFJBEdgLzRxDduvwO9ioceqXYmyTAYOlySaQQEMCtZ9teV958ftqDjeF7P4FOvL/4fYmXrvqgTLgDrHrrj9ourz/21GACi52qSYJv8K7196EKjMYtS3JdQ7bkrmwRsNOG2scbq+6dERgNl7OWGhDEOr4/0f81UqVxPy1pNmGXtGwV9m3Bq0WNtUIIjJ0LJq9yL0Yr24JSxFPYKA9ShDWCZeWDt/uy1WJHCAZggp5oL9iGKdSDPAvNZJAaQvw8/o+oAKMvAtgxYG9z1TCeOnT3zrRgXi1T8zGJHPSoCdsSbSK+i3r+RpMH+e4mI2Gg0KQxMR2IPsZ52SfF3UGR0B4jgOxH8YhGPPO8UPO3Jj0Fnbg/G6xWElRydxXktUJmYaj2f/3j8zgkA4HiM4oPzGisDAGrTpy2kKgDOxJ9sRO53vTjG5NQ0djzsDGBsAp00k5iZLTpdFmH9AH4YakGWwJ7Ed+X2VE3XWXh0wwCtdg/VcByg+GXQQb9zH279zheRdA7Cz3LE3TYcJ5W4NXE8RGkN0xsfjp/46edisU8Q0Qi1LwPFUQMg8AMc2Lcfv/mK3xDLcp+OKWxZYstq4OCNf/RGNJtNbYsVDTHV9zrCBcAyAeyGeRwAAJsPW3e7WljFH77xjVIMZeuCsOCzTACAqYlJYb0HXiB58GVXXn5MGgAU43a9JrKki0pyGGN+Bzd87TOoZAQA5mRfj1Kg2tyI3Qci/MwznodqfSucyjiyjLalwbAFYEkMNoqgrNBrKZXnSoE77rpTEA3x3GUS5nsiGMheDFJPqkaEgqDArd/9rnyfE7MaBrjwggtKLL7ljzJWizkZ7cZuaW9+pYFL3vIeZDHfl5u+8a5lBmkpVrRKM4epiPFIsKA99VLNNM99oJawPZgk2TOHkp0UVuRwKNRDoEUrBWRZsPqvVMahBoAeTJYBYEhs0lPOygcr/hnCmofxiYawAZK0j7AaoNVakAo6B5tjSbuMuM/j22cnIuZn29i/56A4AVSDOtqttix+2uYdnj0kgM3U1DTmF9oIwpo4LjD5rAb0WTYBhFgyWS9jFdAZ2igpLVMCIacQxgcv5z3v/nMcPLQL4xNjoi2hZRoX0xs2iQ3gt751q7gAFLQniWPRO/B8B7VGKLoH9HgWDN/alZjKjtJqcoSBi05nDs1mgPMffob49larFEqMDAtg9ezDBgDlAGFQAWDw49QQJR4mZ07GBY/+KTQnT0K3X4Ef1IWdkKWc67GgowUrLZyX4vMdyHxNyIiwlFTTG8kpqsQUBbqk7z9R6j+RXKnAG60N/u5qAIAF68rze8mhz55FrgNWUqgpAaDmAJMosCHP8Il3vxN3X3sNtoU+amkqvtFc24tRD7UmNx/RjV0RALD0UTIYyJYQI05+PlthMtaSD9T6eyBflwwAN2NA7yGjuBPlbwrgUNTH3sU2DrQ7cOp1xHI/mXx4AgBwAHhAW2eVBxIAWAvAPFboYbkEY7m1suJ9WCP5XzVA/QFrABwxlibIOpYWDlItKQzGR0buJeFMBjieSZwUXltmiZeimAdykv8AX3u5uTrYa1ewdCOAysRaadj6p1y5VT0hIxps+uz1NS3Aaq38DCB3FNZxwzmpSvpM+izDwAL50gsu/fZMSIeARMVYDkq7JBmOSxxATOPAyDWUgYGlf88FQF7tsbqKveqRrCxCp+f50sfw/bingUmvR0Vptf5lRd4PQmm/ZJCVJNkg6R+AAhQbFIcAggcKJI8+yvfd/n25uWDNHlcag9X2D35uWmHZx0pgyYrXJi4+PI8Z0njSNsl/SHMExYEpfuZGKJI5/N5vvxhZ7zDcrIMJOu5IK4CPhKzJB9MF5ijm+w9wCzjxVvdjBEYBACksGBFUW+ujnlZM5rYfSvLPdsV79+zFU37mqXBqdUQEBQhEmmWtpswaT9tDRwEALWEMBaq1O6ggAMYXzjwRuXSdw8j6e3Dd1z8Dv+ii6CdYnJuTfIQAQEz7cHcS9bGH4cd/8tloJ+6qAEDI605SNOsN/OLzni/98zkTfVrq1UJUAgc/8ZNPxAte8ALJK+lSt2HDBumxJyjA/HNJ7KvHqdnsj+Xk1pcon1k8Aw4fPIR3XnklPNcXAIB7HPO8u++6CzPTG4QBwLZ36uBd/s4rUB2riSvDcvtUuYC63LQgAABUgTxGiBbGwi6uveqTyPr7USTz8D1qPRSohOM4OJ8hqG3B05/1QqR5E/OtDGNj03DmlhEBXDZoXCbYErE1r4I9+/bIB2KCxgcBANKTheIus8cR8QnaB963a5dSE+IY27ZswSk7TzLJw3IHmaInTBb5fD5siwAHO+1XcOXb3ycAAPexgTiNEa+xyfcQADAVH0moFWFnAnns02DlVVu+iWWPWitSs/QalwIATHBttd+ew6MAQF5oVYPJJdWFaQ0YVtkKUEOtHki1nAAAAQJWQTjZOCH5O3GUwHdrcBFg/75DWJhtIXBrAgjQa5PX+NiLHo1rr71GghWq1tLCJgjrAgCwhYMkyrUAAB0DrYLwD5WRCXCEYYErLnsz8qIrbgVklDC5ZO8KE+i//9BHcdPNt8H1quJHSv0IXn8QugJy0FWgfH5JfcWAV+qhXQiA0eksYnw8xLZtGzAzQxsRLkwKMxGhW10E0ibQ5eBg8Hf4KJwGWt0Cp535SDzs7B9DfXwbenFFPODl3mZ0eWD1hwAA2RgMmnwRDJIewLg/0FAQIEMSZf0cwrjgWklTAQEIAMjPDJeAn5C0rNUeowDA6EajcBLfT+0+hXWCAk2nwGSe4ppP/SOu/uQncVIQoEY6VxzB45hmsVDfcwZ4D1EAgIehb3pkecwkFRdRxcNimmHvYgv7Wm0kfkBDSuGAVHjPGfClCgDIujjmJHb1iGF1AODYoYfVAIC1wAe58kESvfznOAEAaMSyTIo0jGLuR9D4w/7UlSqxo0maHRWxpmKibVlohkJvorNBxd/GAPrV2O0NmpaOHN0h2/DIFrGlAIC2GNhzWc854zpgnQcsrd9oxGsLo9L+7Xk1Os+P/PcQ2Cj/TAGAlVG01QAA0RBY4jo0OjssC2H5M0YSVwIArop4sQLHz+QFVMRXWi/Dq9HWAHFfMHoAZLJJylFuJyv9vQzAl5+jY2Ba5I5hUo/iJ6P72aqg1AAAIABe0T/iKircBDhFBK9CAGAev/yCn8XMuIuxIIXTb4lSN9+b1U8BUh6kxwkGwIM08MfhbSUONGtFYCQyro1QnykTSntKUK0jSjOx9SsYe/oBzj3/fP4AfdeXNh4FAIbMYt1Rhu1M1t7O6lTxp1Kk8pijFQx+0Agpw30IswduxW03X4VKTt0L5hkU8K6IhhWdB9KigbGJM/DYn3gWOhnff+UWAJdtMmkm/fO/86rfEhcAAq4sPLHVN2wEOGnnSfi93/s9FQKsVSW/Ya4gzOiRBb4k3DgODABb4OQ+Va/Xcf211+ETH/+4MKgJinL/YB5MAGDjhhlh/RAAYMGcAEDQCE0L9/2nQZYBgMBpYzzs4pqrPoUs2gckc/A95rsOerEDJ5jC7v09PPcXXo44b8ILppDm3v0AAHQ+LHnwkit+BW1jDXh4blZbBGj3ZpB4/p3AQL3ZwLe/8x20Om25MbxJ551zDhq1qvGXLL+0fSNVeLXPl/kmB4sCAfv3zOHv3vcJZH3VCrB9dXro6eHF7+uhP+yvk49iDu2hRsBxWJHLvISADEYIwgIAsnhow5FlmiSan5PZwESdQYSyBUiVMwf8iA2gsgAqyKg0Lii22ouJNQcr5PUAQdWFH7gIAk/66zvdtlThOVE5KSmU6DlVuE6Au++6D2k/R+BWkfQpVFTB4uICfvOVr8BHPvK/ZEEtLLRE6ZPKxXGcCxWHIoC2BcAKBklgYyq8Q/CFwIP2Q1oAwPczvP2tb8D4RIDZucMCytTqDSMw5+Jv/vbDuPOu+wDHF2ES6gOQVc/P5odMqHhfjaqwciCGlCez0jlPqPxfr3kCOJx99smoVPry95i9SUJhXzmJXq7qYA9NqpcWzhjmWzl+/ElPx/SmU1BtbkaUEAComT5Um/5R/Zn/0TbJQ0HlZxGHY6AwXPyWrmX7teKUNisZEn411X/Zqs3cXit0GDIwlp/fen7wf6ozwFnkOwVqTo7xLMHsLTfhf116KXa6LhoE4ZK+bOYRK0eeK9jGQxoAoKptqqI6VGTlodorHBzodgQAWEgy9AogZZ8vmR+8/4KYG9rp6gSOB2ZTGryqBQDu/+GzXEJmv1dOtlZPQGzZYZ08hGMGT+5fC8ARycAJBsAxz8+17vzo/lVOWER7hsm2Sf5FQLZEn+f9GvhYDyj1tvo/vPTR2b8kwWaV2jyOSJakPUuDZu7hch2Fis9pz38uPebDQFpN4hjAylwy5+RoBVzeZ0m7nrVX1iu11yG7Ns/AVe7C6gmeZRIut/71VVfTyBEAgKAm7e8IILPn1cZoYgttdA6490mMYsbCtgcQCGGxyIxH+V7b6x4FAJaex8aRZpXPv/r+Y0DYZRgX5b1s9OUH10CdIZW7RkUAAFeo0jxIHWorIEGRdxC4fZx35lY84ymPRQ1dIJpFyDZEnh0nAIBj3kMeqi9QLngJ6FQCAHRM2O+fYGpmIxY6XXT6Cbx6E6eecSaa45PIPV8o+ZmsR9lZloAA5XG1LQDad6di1cIAd5nLFKgkFYyRYJztx/duvgqz+7+LImmjUrhSKIziHmLmcrUaojjAhplz8GOPfRq6RRXpKgAAY2QWaQkAvOuKK3H1165GrVpFGmsxsDleFyDgVa96FXZQSy4M0U9iza0Mw6j8OR4oAID5FJkH73/fX+Pmm26SMWIOxb2CjOt777kHm2Y2CjOKoAa18AgAeDUWEdcbf/FsCoQB4DsdjIURrrnq08ijfcI6Cr1MjpFOLxVdstvuOoTHPOFZ2HbywxE2Nsv3ndkSA2B001vrcLYUEPZi7Nm7F7v37B6IBpJ6YSleKi6R4ls33ijURiaTpKCfe87ZcJgQLtmAh8m/TeJtkqyUcm0zCIIQN95wKz7/ma+ZFgBNmocJt7EhXBEAMAwAk3yvdxNZq8plKXt8fduDaAEAS5EfVhsovqEL0YIWBAGsBoB9L03aLAJuafeq9k8mAEXymCD7QQUTk+MCDJBNsGv3LtFx2LZtqyrkugGyhOi1i9tvuwuBG8KvVNFpdVCv1XDgwH782Z++WQCA7972PXgeaeuK+JP2Q2TOagDI5xwIKupBbx96/zKxAORX6wJAcb53vO2NoFRDp9MStK7eaCCmMF19HJde/i4cnm0JyEEqCxe8H3riAuAFBBl0Pui2pUexUuP5DfGsU0qty0OZojt9nHvuKZiYYPWd3qE94yCw8kwfbQFYktwgRLcfFw+o5gAAIABJREFUoh25ePZzXwjHn0BQn0GSEbypGoufWDolKQbIq8ypFOy4yEHKIL0L2D9oBRoFlVJKvtFmjvqxJP7sdVTxPRUF1CVjPK9XqQCtCgAYbpeEkIWr4o7swGCLhpNirEjRWFjAu1/3WmzuxxgjpSlLxWEh9gok1ACABj0raQD8KLcASADOoWPgy9vIgNcLkVQ8zMcxDkd97JqbR4cCjlzYFKwUqyjidGbTf9ABgGNjAaxEXbPrZK0AXIRD16uBcAIAWLX6u94z7Qf5e7rzrhwALZcU2iRYu7yUYm9bAOw5Kwy/Uq+5TWaHlWN9T5tAr1SBX+58HzLArP6Aip9aAMAK/lGHQIJAa43HvtVBtVc/uTLV9LGEWWDGZSkYMHyyvS6tD6w8fmtVeBWIWOaOm0h5tfhGxGwdtnuGeg4b9ppa/Wm7F39mRQClNl7SXGCwQwYAz7wj9BkMa2IU0DnySlePUtf6/ArC3L8AfCkAoMUmAQBywwIwyRHR8SRpY3ysgn57H37/t1+MIJtHNW8DvXnUQl80FE4wAH6QO86PznstAQCMsLBW6g1QCAdRkqIxMYk2qfhRHzNbd+CMc85DzJiF9H8WJNQLo2QXPgoEaMI/ZOsx3lMAIHcpIlrAzzw0gwJ5tBvXfu2zcNJDyOK2CIxTi63VbYmVdTjWRD/2sWmTAgCtjADAyjaA1AAgAEALvc//73/F+9/3fow1m+ICEKexAgBeBY9+9KPxay9+sdjTj09MIIr70krHfKe8ui0AoNnTCM66jqlhNWUIAExPT+MNr/8DESmkDp3Pgo/joNVqYfeuXdiyabMypCpkJXdEA6ASkn2xsnDh6pfE++YbAKCLZtjHNVf9E/LefjjJrAAARZag4lbR6hVoxyF6WRPP+YWXqP0iNQCOFQBIiwzVRk0Gnur+RF+YqLBqSTo3gYBavY77du/C3ffei1q9hvmFBZx22mnYtnWL2GKRmK6PpZNMNlZJdrTabRPmNM1QDav4l89+ETd9464VAABlBJQPkHIyftQB6hqT4mgAgPJLjNLYyog2gxFOZmECGCsjCwCs3AJgrXk4fAoA0AJQwC8PmNk4LVUJVt3vueduCZR27twpYElAj81+jqRPkYp70Kg2RROAAECz0cD+/ftwxeWX4stf/g/8/Yc/hG3bdiCKaJ1HICAQl4DQZ4CjFQorAjhE+m0VgTShFHFMOnwhNoUC1qCPd73zLWi1D6Fer8qCJoLX7fUxNb0Jb/qTP0fUZ3WVAAD7C4FqPRQAgJ+Nr6nChPrZFZw0S5vCIoVWZ/lZFhcPIwgIfkzgtNM2I8tJJcrURuEoEpAh+DIUZ8pRxeEFB5VgGs/5by8SLYCgxvGmoAr1CRJUQKofmR46xzMe+KL+qwBAKOQNtWgRxopUTpReleYFev2+fBUzRiMIqK4cZpMW9dejC6A1CC4FTBXmodTB1uoFBziTagx7IzOMIcWmNMEH3vwnwF33YDrLUDXKx5EAABk8akg8RAEAuZ8cAyYaUvnh2LpysHZzoE311wMHsJBmoDMr6W/UfiDmKP2iwuRY6s6xjjNo3b9iqwbrfoElScvwVezeujSpWeldTgAAD2UNAG3hH+5fo8nYai1YEuiKuJ6Co4OHJJRKsZdkVLb44T6viarun6ohMOKQU3qt5QCs8jUO9mGBn5W9xzPYCv5p4KwgveyzwliztoNHJq8DRwMbxBvhZcs0GN3Dde9fLwAwbIcwEIQZQhsej5wXI0tYut0dV5J8Mu0sAMCkWthkOQEAgp7UOyDTbsgMFBCbIyEWgtrGaAs45X1jVQCgZPe40u6ynAZOaaKYlrqVBRdXAjh17+YdJ5rroGKSfwECBODnzyloHCH0M8wdvhsvfdHP4dyTp5At7sOYlwj77wQD4FhOn4f2764GANifJVyHbDWt+KBc9qlnnYvJjZvRp3YWC4BL4l+jByLOYeV9pRQjD2xBCQCQ9ZjAKXJUiwANL0dn9g5c97XPoR70kCc9RL1UilfU7qJeQNCoIc1CzMyciUc//ulopTWkTjhgB43uZL7rS4GFMdadt9+BN/7BGwUAYOxM5zA/dDE5NSlx7cUXXyxsdBaXuS9L/7+Jd4caB0uds21rw3pnkrDMTJ7JveIPXvd6NOp19CM6jVEY1RW6/769e7F96zbRSSEDgC3tdAHIKSRl9OhGc0m79618berjVggDoIdmGOOaqz6DvHdAAICqmyJP+6g3xrH/UBtBYzNuvG0vXvSS30FWGUdQm1geACBFzT5WpZcB6OcJas260Bz27NmDufl5xKn2/hOB4U2g+Nx3brlZ3ALCKhO8Hs4m/b9eE7qxtcQyEfFgMthr4KCROsEBkd7/NEOj3sQH3/9h7L27ZTQAbAuAVpttFf3BBgDKN698mCwHHDDxZ3LMpJ+VZ1bMRxkA+nu6OAUUkcRRLY4UAOCkZ2VcpcYnJptC/+fPDx0+KADAzMyMMCgkMspdzM8uYu+eA2iETe4WiKNYGABzc7N431+9F3fffRf+6E1/jJmZTVhc7KLihqhWG6LAb20A5UCk2JlYX+g12YWh9yxBvx/JdQehrwqdWRd/8d634/DsHkxNTci8YTDQi/qS9F92xbuR5WwnodqvWpWENR/1RhWoaEuBMgCo6WA2LSn683+uVLVpdTHWbGBxYVZEBxtNtgHsgOuRgleIdeRqJEpbgbLgUfkrzTfmWj627TwXP/nkZ6EXu/DDSaoUKL0zT+E66gBAUGZFAMCol7KiwpIy60lkzJBWTts/1Y1TqiHHYEDcFk95JpMrB4DleVZOzORiKgQZVAfBK3wUBEwYEPMy3AyNPMWmLMFX/v5DuOPfvoANpGJ5vBcx2pVEhAO9gskvAQSZAaVuZXtNw0rXj5oIIPe4JE/hux4CofZzATDp8EUPoFs42LUwj8NxjLk4Rcy+MCLaTP4lUGSVjHvVA/dYrbplAYC1mF6rXZ1d46PJ/lKq7vKvoDNkdQBgVYD1BAPgPzkDgD3oJRs/AyiV56y1Arbza1B9F+eUQhiE5YqXzChDr1cGodpbaW3B8A2MjgoPLLpfKSVn+FiS4JcYgkeyBEpds0Z0lgm8qsor7qCWhIYOKqJNwhvSeU/qrBGh00q/7qH8U2YDDBh/g5+ba5WnHguAaFrobHQ8oKIOz5NVGQAENQueedWBM5QwGqSqrur4TPxd0bwxyv+mb1/AbiP4yzPPMgBsRc3ejZWCYPm+oT2vtj+tzmBQG9/lbCBX27/KDADu32K/ZhyVaKGswIiDXNrkcnS7s6j5fZy5cwovft7TcfDeW3Dq5nF0Fmbh+FTcWauR78E5Hx64dz3xysdjBDTJ17nDJNwKAMr+Yfa7nMr+SYZKWMPYzCZsP+0M9PlDEen04GQ2ubexmzJV1T68HMNZrpZ9vgUA+kCaYMxrIiz62Hf3N3H7zV+F57TgVXLkmYu9+w+iMVGHS8FwsnErNYw3T8LjnvizaGVNpA7d2vR1RyNZJsvSbsBYuNPFK1/xSoTUGHEqAgCQ+btx04wIAP76K16BCy68AK12G82xMcwt0GmjajSudMR1zIajfzwAAL4aNc1uu+02/NVf/KUUHCO6lpHu77qij3fo4EHs3HGS2NWLrkGW4R2XXYKURUjG2yWB2iVn3Kgg/5KJY863LIbnRGiGCa6+6rMoegfhxLOoegmQ9uH7oegApJUm7ti9iPMf89PYecYF8KvjqwMAawWGHMzUyUXFmImJsAB27UKn15XeLlV0dxD1+0IhJxJEal6j2cSOk04SFwBXKpCl2z5AmDQ45IMJP2kk0lNHVfQ4wfjYBC59+7vRX/SQxWo9qD3hGlAoPVxZAzbxWcoAMAG4gAXrf6zVY10+wFZiINgDhSJ9FOyjuB0nSESFeI1QZEEOq9B2KpdU963dnwEAWMUlABBWfUxMTshrEFBgnyST/1qthn6UwKsE2LNrH9rtHkI3REZvyMKR/n6+/wfe/1eghR8BgMXFNvp9ZsxEtgKzMOOBEjEdFSwAoBUYrXRYAICvx+ugVaEooKcdvPPKP0Ne8HNqcqtWHg6uu/5b+Ny/fJ5wgfTNc3tTAIDuAeybyUQ4kG0JCgBQzV7tDjXQIwBAkKGiWgUUSCy6CIIYp5w6gw0zVTigfoFSNNd6lNWl7d8z1NCO6njkRU/Bmec8Cknqww0mUDi+JuySHPLKCcroPLMMgBy+jjPJ/jn7WHkpHAP1X42SGHFC6xRb/TcBLBN0Q1uUOc6K/RoUxjJ7QVaV3VSEAUAVfwMA8EolcOHcSVHPY2xMEszfeCM+d8U7MZWkmAw9JHmMRfThE1FJKDzzEAYAHCK6FXgZHQEAl4CIw966ilD/OxUHB3o97Gt30c5yJDnHV8EprguO/wP5eKABAJuglfe2o/08JwAABfYeugyApQBAOfCRE87YuZW/XwZgFQDg/qV7mk325TmGbi4xhM3GLVvMVOAJv1HEthx2rrRejkz+TXgsNnfagjYA5s13jEGBCdAV9CsDAHzaygCAJvZlwH+oC6ArR2KLlbHfo1iGWkHSazIVv5GjcJhAH/lGHGNGb8oAIIBszl6jbWDdXggA8OcqBmgDfcaG3P+sxfDyIED57BqdBwQ/qAGxsovB6kMgcQIrjOb8HwXLl5yVpZcaPM+w4eS4zCs05VImnfRVc59nD0SBxdYBzEz6Qs199cufD3T2Y+tEgF5rHm5wAgA4iol64inLjsAQPNc1oAUhywgiCMX+/oxOAI6Lcy58FJxaEz0Cc2FNyFNawDHr34CYmm8oEDB6RqtoKfcyAgAMePoiDD1dmwS6i7j9pi9jbv9tiLv7Ua8yT6jjhhtvxKlnnAqv5qEX9xDWJhAGm/CkJ/88FpIGUqe2IgBQZIUk0uz5rwUhXvaSl4n7GGOufhxJoXOcbc5FgQsuvBAvfdlLTaG5KsVnKVCUkv7jDQDYHJNAw6c//Wl8/atfk5icLQAWADhw4ADm5+Zwys6TxeqeAABziLdf+g7ERSJWoqMAgN3rVi2A2PMhJwDQRzNIcfVVn0PeO4hKPIuamwBZJPF9Xqmin1dxgN1HaOAnnvJshI2JpSKAdo7JYWr+sdz5MviezAXCF0C1VsXC4gJu//7tWGy1RPWfNIywWsPe/ftx7333icBYkiU45dRTMD4xjma9hjwmMUVg42E1SP6p5R0eHEz4aQVIJgAHl2jPWHMMf/qmtyPABuSxJ1V/a/nD3jvpyOUBU7IBlB5qkywN/G6X1QBY/VQt/3QtAMAeIvZ9LaVQqSNUyaVyrg42k30m5uzXZ3W7F3UHWgDlw6g8KfT9Ne01qaIBC/hdWjJWBCFL0ljYBXw/Js4TExPodSIRAbz7zvuQ0y4CLtI4E59KofXnGf7yL9+DOIlwxZXvxHe+c7NY8mVZRVoBqmENRUYAQK5OkljqAvCrev0qAEOrOn4eBQAg9ob8rEnWxlvf+npMb2jI3KnW6qBVZFht4IMf/Hvc+r07BWyQvmlWCdi2EHoIquyjz0RIksCQPqgQwPceAgCsaDPAyYhQjtXQbh9GrZZjw0wNp51OHYTIiDTZ4Mfc2UGgphujjIUJ8LTgwuq+iwx1zPeq+OmnPhczm3ciL0K4flMSvCTVLn7iYAwyhRZqez5F+EeRTeEvEACQpcQKsYIg7GHqi4sGgyQT0A6CWbVOErFIIodH0cNYDqSGAIAm+6Smejk/EyGRXEA99naFWYINWYqxuXn81e+/HlP9PjaEHM8IrbyHxvgYEraEsOptDp7yAaT3RVe3pYdyVJj06PVr8LfeGHYt2Gat113r99eKOhjg5V5F0OlKWoglYFDhoecjyQu0khT+1KSIAe5dWMR8FKNPQUCOF0EAHszcFY+4EBOSlvr5hiM5vCqtgFm1iPLVlrrqSxVCGenSoPBopC3hsSQRTF4FvBLmjyqyl5Ol0QOsfHboqlPdCfso6wEMK3N2jgyfaCscKfeYowDwlruXsrqPqKCWZvKAYWBOqCMs0Za+qu2TtOmUmf5L6igSW5mUQxIoCiM9hG0Ayy0ACtyXklujm7M08Ruq4cu+zCBvYMNngj0RS7Wiv0O3jUG7mE34RH+FAMLSnaI8f8sMhMEctdcoxW61cFSLV1uNLzOhNPqUKpY5O6yw3kBgz769TL2lgn+2oKHvPUzSbfK/aoForQ1MGBKWlbD8brkWAJAWjrQSutRmMhOeib7ObbUGZDscGX8iuGscGOSzVxyxt2UMaYs0Ay0AaQugXeCRIowWgOeAdluLqwIArMyt9OA1eoxhRgCA8p61XAvBgAFghIclDBYmr2oAKACgLIDMKZDELTSrOeLF3fiV/+epOHvnJIrOAXhkB7oEAMo7Rvk+2P1uuO+Z07S0X+rJsN7HagDxel/zxO/9YEZAk1m999RR03jA7BQy9xz08wLV8QmJPZ701Kfh4HxLWhTdoIqoFyMgO4eH6cANxOwxUlAchgsyRwcsKm1rIkjguCnSqIuZ5jjS9iy+fe3nkfX2Y+HwPRhv1uBWqvg/V12FCx/9Y6g2a1jotDA2MQPXHceTn/Y8zEV1pE7dvN4SKFY+CC3/qkEoAMDU5BRe/pKXodPqylojo9gLqBvGnCSTqv/r/uD10gJAlvn0zAYBA4aMCF0qS1bYMToB0EaUgATztve8573idBf1evJ5yFTgHrZ//34szC/gtFNPQ7vVkfOK8e/bL3m7AACWAVBmP5XzxNVmk9x+WqMjQTMkAEARwAPCAKi5meTXvheinzrw6pPYOxfh3v0tPOWZv4CJ6S1w5m/7QsFEig8/IFWcFF9NpJhwsWJMWja/b612eKG05mMlmdZwVPn3PNq/uDg0exB33n2nDHy9MSab/3279+DQ4Vm0Oi1MbZjESTup1ugi8F1kUSw9E6wc9+NUVf7FP1b7ovkeIvgQJ6iG9Jf1kbAvOk3xzsv/AnnchJOzmqu90AojDECwoSewFE65OWtSysCLh7JPRfaBBIFODQpHKAo2aCHRo6102q6VXBzVFkAV2YKfM5PPVatXpfovLQyGwdBpdyTAZqInB2hhWQ0VGfOC1WU5eksAikxy0oBUOG9yehzNsarYBMZpX0QCXY99ay4qSRX3fH+32FbE/WSQ/Ee9DjZsmMK73n052u0WvvHNb+Lyy67E2Pg00qyCNHEQ+GQMaF//8GHAI/MtcXHgPMp4D2nlWMjc4Vgm2SIuu/IPEdQKzC+0UK+PYXJyI66+5hv44N9+GJNTM+jHtL5TShPFA6kBwLnDaj9BBZc0JpNI2OqCEQOQMeH7h1UPvV4LYZVjF6Faq+Css09DtUpFZlo2kUoUSxuBoGWSDHNeUJOBi7UPz8tw8OB+ARQmxjch6jgIG1sROVN4xnOeDy8geFGYrzlq9aYofZLlopJ+JigcbDi62UnqLxRIDcQYNPXjRLQ0qPxPCqUo/peo0nYzlvRJxnnl2bgcnWjAiOHmxVYNblaZ2shkbK2o5Ehc/jsDuSM73RBX/tb/QHjoMOpRG5sn6pjvHlaRFUn+VclZrkT6cW1FbrAatSfS9N7qNekmaFbaUS2X0SctBR2GP7WjoV9XDo5W+v3y+3BdjD5sFZKQDn11xT6RHzrTdWs2C2S02uS+6broJDkOtdpyAPeSXN00GmM4HCdIGQwbQMcGeKLoKwk7PaX17pvuDAV9WLxycmT9NgKCTAYIpCUnm2+pMM0/lhrIQ4eHle9R+0NZRqHjog4fgaNgnXUpEY9ys+fzuRS44frlHiWUuqIQERtS7b53xx0CJtLjdnxsTHr1JCAmK8J1Bazl+CjwqI4W9iuBrXa3K2ub+zG/T9cLzntxvSCjSG5hRc4RKy5mHTAorNgqKtJuYed0+St/1VqeWjZSGVmXVjcqdo9UOkhf5neFxiu9bOxTVpFMJjS81RVXtVo47EL75uuoUIcsRw3OqPtINpD60/NVPVlvatck10L01PQADkRU6aTj6XvatXLkCh+ut3Utnh+SX7ItAMP7YhJ2ughJ25OOnYJLemZLbcCc9aNnz0ofa/m9wOzJx4CAHelhv9KuU448ywndaES63CdYaX+3wXr552tFJuX9sBQzHAUMe2Q1iqA8qcSaqMsZJvpFymwRHQBrz2xaALQip8mEnBNk5y1BMfQslGIOe5fZq8z1YLQC+Npi8xXHyNMYWZ9CvsPPXAa6bcxm9zM9nxRgkec5FaS5aUUoxXflz2ljFS3YDKn6A5aJOBw4cCvWUlG1e1K200mblwefSzzrouH2UHfm8Lrf+RW0Dt6BsEJwhPupAZBYJGBSJQU4BYm5F1kASeFS2WSEe6GGA8OWwB+SJX3iMn5AI8DiTeFpAbCS5sJAFCCKFWZS5J0KeiTa1OvYdupp2LBlG3pRIm2xBO24CNWbysSQg61hlXhySUzFHMBHv9vG5ukmugu7cdXnP46a20PcOYjABeq1Bq67/gZs2rIdU6I9QOv4EFFc4Gef+0voZJNI0ZA9xCZcekU6z3k8Mmah7V81qOFtF1+CW2/+nuiWsVAap12xPOcZ0RwbxxN+4gl4xjOfKa8QVDV2EbcCk88NWQ0mTJMiYSl7scU0u6cM4lozSsY9TtxcOO7cnwxQ/aY3vVleKIoiCQNp+ceY6e6775H8dcvmrQIWcBXT8vySyy5FXuE6PnL/OtopxJwwT2JU8lg0AK7+yseRR3vgpHOo+xUUCZnWDmqNCXGBWIhiHJzr4exzH48t206BE+/6WsENhwMogR6Va403KxNhepDbHi0N2HXzlICx4iFNcun/T7MYWR4LALBrzy71ZKzWMb1hE267/fuYX1iUG7Jtx1ZMz0wiy/sIPBd5nKIWViXYYwAoCY/pE2PfP+n/UkmmZZ3rCvWD19nrdvEX//MDKNIxODn72TX5Vx/MYVVLbOeEpaCesQQaJGBngCxKcnyuUtV1kuihqgEJqeWlyWEng/nWWkftmjeRATwyqVwzIGdlXLztjYYBgyNSRjiZGFAPAQANkkTd3knMYlHV+0GiaEAAa5XRGK+i4lGcsQ84dGggSd5Hfx7Ye+9BuZdZQmcABtNA1Gtj67ZNeNe7rsDh2YNYWGzh9a9/o6hO5gWt9XjoEZAwwiEjH9bOaSYOTFhE0yCO5bpJjeEjzhdw8SWvQWOcQYCHIGhibq6Niy++BJNTm9Bq90wlgVVSJtcVYwHIOcL+IhIQ9bCUfs9Bj6VNPFmBSMUNIUm6UMe/VACEHTu2YsPMOFwnRoEIqBDIIBtDWweKPDDK+Al8n7O+h9biHCpOiMCfQB7X4VW3wBnbjif9zLOk6ssWcD8MxcWgWmug0+nKBjAAp6RKYJFaOgKIURCzCaPnUMh855rjV9tDOQoASA3RoFzHBgC44gErAEAqzQnIyaxwc/Rdvc56DpxcbeAf33EF9l57HTbkCSaDAlE0Dy+gnadWPGzQJE0YRrRT74smQuXkfwhKyPI7itBz+ZV0rACABIiDl14mxSqshacViVqq1sr9hPeK65JaHb6nbAyyRchkIWCqarsefSBEiXe+G2GhHaFHkIezgVQ809Jhk39J9KW9g+3J2iIlIBIp0SLRoEkQmSUzk01UA1f2jsD3EHg+wsBDLQjk6/gYAVIVJbNAAoXPRHCUYGKUSOJqA+PRrwL8iq2ZtlTZnn/uwWxROTw/h1qtLn1vVT+Qa+N78SufawEDDVYVyJNaqfm7sCjM3sukQYJn/skoHAR0o74kE1xT3X6MXi9Cp9uTQ7ZLgKA+LoEOr89aq9q/87OIF7B5HJnAkLFEIVFTeRAtFc5nZeLwU5DJQdcOyfQZWBl9E3MDsNhekLEMKq5UU0jvE1lU0XegDnguNGebsDLMIWTpiTCcI2wbCwBYG1VRRWfkMzh8lmPJ/CgBAKXzVpIfsqIsm0St9WResmfeBGDHp3JpEuj1F1CXsF3WPO9HnyCxiqmm3e9ftkHOKIS6VlSyFACQZx8ljeCI9cM5TGFTE5tYir9xwjMRmQGvTYuGADgEF2U9meTbtAWYkFwTYAEBvAHopwm7nuuM4QgCUOGaPa660pYWaJYUa0qsJAtscv4oVqc6Sis9ygyAsk6BvA739Vwt1CoVxpncKzhfHQEA8pztAAERC1SyHppehKa7iJe88JnYOJah352HTwBAgC7OcW0VVBCTQCoBAKMXw3ETnQi2PKjdM9+XIMODqSGwnml74neOzwgQAMg8LQIx+fdynisKHJHXRPJ3r+JgcutWbN55MoJaA/0+haldBJVAwPiMNn7r3f+KClzHR7/XwsxkgMMH7sDVV30GNTdCFs2h6jli33fDDd/C1IYtmNm8HRHTyaCGfprh6f/1BegVG5A5TTOH9cwTVp60zCpDy3MdifVrYQMf+ruP4F//5QukXsq5G8UtBFVfdM0IFo5NjONP/vRPFCQUTTFlNxwJAGgRioydMt99wKZdCwAwQH7IPSzNcMcd38dfve99hrGkIChjDxawCQDwI23atFkK2/LO/7cVnhoAcdY/JgBAWMNpCq9IUQ8iXPOVf0DW3w0npQaACyetIs88eEFN9MR6WYK9BxawY+f5OPXUc+DMfvfzBYNVbnTVOulQBsFwIIrsDM5YjSAbgD0VCwsLYvm3a9cuzM/N4/ChBUnI8yIW9DJJ++jHrDKzn72OhYUupjdsxIaZGcRJjMnpCZx62kkkGqPXbqEe1kQtkdcgaLFH+rQKoFEwkGqKHESp8mZUg/QFDNi/bx/+9m8+ggrG4RRM1oaJvwUAePSoboACABJgptw4HXkfKkxmiVYVJFGxlf9yUrAMOrO0wngMi9kAAEQtpCJHTQRW7YylEAGAKOqDvfWS5kp1jf0jFgDggrEAgMAfRwAADC6plFlrBKg2eFhnAr4wpg0qVRy8bwHzB9vwLBVIkjegH3XwsDNOxVvf+hbsP7AX0xtm8JrXvB67dx+AUwmRpbwO3g+jUTBCQ7cBb5qkAgDwPrDti5ceAAAgAElEQVQayM80AACyRVx8yWvRGCeowFaFbbjyivdg775DmJ1tCYOEwTOBIY4RGSbVmq8WgLI5GMaHZMOScgwElvSuKAAgQtCiGRAJGEDwg0KCZ5xxCtxKH04lRuFEcgBLawitNYpQAIAkjVBveOj354VB4SJE0vfgu9PInSlsPeNROOeCx2oqWfEEAIjIpAhrgvpJoFBmp5TEi0RETnr/zfwUlkQi1U/1VNbq47D6b3fqBwAAIFDD6v0IAFDLCuysNvC9//3v+Ne/fj9Oqvrw45YIOAoCyw9wPwEAXWu6AVPjYK2QdaUVtta5Nfq6S/9trG1WAADsa3uCGpnrldx2SFPm98XEIUtF72EA3DG55p5DwNKj1Y5qK0RZgU4/xdxiB7MLLbQ7XVTEK5xsHjKimLzrn8DzpIJfr1Xhc28OAxFNbdYb8rUm3/fQ70YDX/GMAC6BBx58RM+lFy1WUIKsLgMEqHe6AlBgq5bR6rCfs5xc2Yo6f0YgoAwGEESVhLiiXr/SC8snmohaq7t6fyUgJwgrg2b7spVlZh+D+hYriARrxcJTVDLU+lKAYQVluD4Ijdy794DsHbwuHvr2j71O/ttWkC1wbdkAdLChKBGZCPY1qVOjQITWILiOhdwxYBmpbZlUORm2hITNtPovQAoZAhlkXos+eKDtSwOacU7glZwZJkGOiEjaHkALANgAgcGQZTX9aDMATgAA64oijqDt3p9XKcGna22k5mWXAwB07zcUfiv0Z3RqhLnDKj7XqlljChaoKwBBAGGYjmozGAFh7iuM/eT8M6wy20KggFAKJ+Net3oFze4NlklgWxO14KQtAmWm3Ci4ZEFR2boMU4rBPds/CJvr1qb2y1pt5LlGsVfuizVE3Y4AAHW3j3G/jSdedCae9pMX4tC+exDSJlHiPasTpICOFiKsmLGxkpQrtcm/bSk8AQDcn1n/o/RcAQAoLk2gO2fU6ootM0EjFh4EGK/XcPJZZ2FsZiM6tJTOCoR+FQ6FtVnc9dmqss5RKRyxEk/7XUw0HNx1xw34zg1fQs2LgHhRAIBmrY6bbr4V1do4tu04RdiPXrUu1/dTT30uMn8rUpQAAMvHEzodYxbG0NoKQADgm9fdiEvfcQVCv67MB6/A4bmD2LFjBxqNJhZai/j1V/w6HnHBI5CkzEtLRV1+TFM40+jTujHZAbCMquF4DJmtpRN4AGYWqJJVWangU5/6NL761a9KLkzgkn+UMeTg3nvvk/xqwwaKFTJPdqRl/q3veBt6MRmQ62cASMGClu607A4iXP2Vf0Ae7wGSwwgYh+Z1OKiK2k3MQo5XwT27DqLW2Ibzz38MnN59X5d3Z3LPi2fyzQBNN7gKZufnpIfhrnvuxq7du8XTkL/Ayibp+vOzLQ2wWOswm5ggpUIJ8zE338J+qkA2x3DGGWfg3IefjY2bppEkEaqhr8rZhhJR8SoImPTHfVF4pI0gE/aAE5a4Z5Ij9GuC2txy0y34x098Fl5ldQBA6JnapK5UTNEGUGsgBpEUbik3odqe0MGaeIABACZcFc+R8SQIoL7EOhFV7yAWZIvghyDiJQBAnlsxSNmgBcDa4inZhcEl++Wpnt8cr8EPCIQQdcoRujXcd/t+RK1EFjITkTThgnMEALjgwofjNa/5XczOHcKGmY34m7/5O3zxi1+mkZ8ebJG2fgzFgw1NpgQGsHdHBP8MA4D3gb0xXFhx2sIb3vRbOPVhO9Dtxrj+G9/C1Vd/AwcOzGJqeiP27juIerM5AADY+086vxAPOKUFFVLRQkHzBodmqa4rPqAZPI9ilB3UahQNZKIQ44ILz0U1JA1PWQBksGhNxkfFITLPfnzaaPiYX9iHRr0qn7u1kCH0ZxBnTTzmp56NjdtPkyCHQY0XBAIAUHnT9rkPW1MMq8TQuxkoJKYKwnvFiioBAAtSCQV4Cf3/+AIAREYYwJA1E7DCy0obWysqOWIiyygQpjm2eCGce/bg3X/wBzilHgDtObB7nS08MfEnVitMFWmUASDBk1y21S0oz5FjAwBK2/SaJ5hWuszTlvzDUnyWbv4DDontax8EmUP4j/c1cB2pyhuMUS3JcjIAEgluqQVBOh68AJWgiopfFSeAmAlmkmCmWYcvOA+DRU+q+KS8UbjSgmvUNGFSTzBNkvwslfUkLSpuKIg+x5nJP1k2AkgYoInggQhF8vpLVGphfDkFFrMYQuKQQ03/lHvReCZY6qutsPO1pV2ALSCGPaZUeiVQqTCljrXtZdOefcMGsSCAAVD0mTriMutMRV4CabH/tHZuWhm0z+VX37MUWpvEDynjlgFQBi14rlltmCTPkPtKg1TgIJM1KC0IHGPqOLQ6ho2gbWM2GeGe3M9SBOMNpASOM/aj8zzRdgWQeeD56LJSKXQrVQfnc6RiI/sVa3k8n8yYGyaTBi2m9cEEEScAgAeHAXB8mAYrbE/HhQFwZNC65mY4eIJlvhzdbywHAGj12QBVxn6xImuMMZauW22BGSokSCHD9PiLS7eh42sirtdibRwZAyo1WMEEfV3DzJJ1d6SGg+wm5XbNUjwyOKcMY0jtCfVRvtejfy+LANs9Us49MiBk/6T9shZPxNjaobigB9+vC1vVK2IERQcNt40tUxX85kufh7kD96LmcycYVv8VdjQAgIitqT2vtY3Vyr/5I/urLXoc3T088awfnRGQFl/+oeV6wUTUE0FmYVOz6OB6mNq+DdtOPx1OtYr5Nh28WLwKkCey8gRjOlKD6GjHiLGPBydP0Kjl+Oa1X8R9d92IwOnAzboIPSD0fdx5x12IUwennn4menGKoN4UhsKjH/9U1KfOZPe6zHFpt7PFWO2nU5lRXmOey3UvzrXx6y99JZoUsBOmXI5WZxH1eh0bNkwLq2HLli149e++WtmGjIVM0i9rfBAH6kYzXFflz2xP26E96HJFEWnTzJmfenjve/9C1P7n5+dlQK0AIPe9e+65F83GGJrNMSnocpNg2+SfXfwW9JJjAwBEb60o4BeZWC9+/csfQZHsFQBA4sq8Ds+to5+o35TfqOHOe/aiG4W46LFPhPO9qz9WTE1NSQJKygR7nhiA3PLdW3H99ddjfmFBvh+zym8U9TnI7MGK+xnq1THTT2WRSVKgTIUmBxYXusgyKtCn6PW6OPX0U/DEJz4BGzdNmf5WpXz0k0j6rakQz0tlrzqDNWkBMJ7uReagUR2XTfGqL30FX/z3L8P3CABIRjgIQEvTaNAvyB5Ucb/wfXEoIBuBN6MWVGUSLIf6jgJjSw6Vci5xtOtl9HmkizmZVLZZTZXqvzDKtOLP92dgKnoIFOnjAehQdEuvbAgAWOE7G0TrOrIAABNbVs3HJuqo1mmnqGANPdzvvWM/ECsFXSqKEZU1FQD48Sc8Fq94xcvQ6bbkEL/99jvxnvf8NZLUQb02gXa7ozaFkiQNaa5lNJ36DaMAAOcYk4Q4beMNf/z/YsOmCam0vfa1b8TExLT0/Uf9FGPjag0oSL3nCIjBCj4tAAlqiIczE48BAGAOw9JGwnvGDZK/F0VdaSFg8t+LOjjvvDMxNRnAD3mg9qXaL1RnCg8SNSPxQPQScszN78P4+BiqwRhmD0cIvBkkxTie/vO/DK8+pf6eng8GP9K7L2wNZT4oqGA2HMMGUGESR6z0pMLINWUAANGnMCCa0hRtBfH4AwDirkA3ArbKmL4rosqxaQEIc2AiLbAxznDl616HMWopRG0EBAAo5EgJiqMAAMwUGQm0WAHVg2j9j+Xo0Wu9WmkcTeJp0tMBRrBkxE1f/0Cs07iNsPc0j3siwsKqOpN/0tUkiQ8CAUjplMAxZv+JQ3FNjyBACIfCWARv+x04JqHnWmcST22LnBLaptdecS4iBraObAJWsMdeGRgCug6SeOoDaFDO9Sx6AcJE0T3FVrRIPy9CtoEsFe5bLhAuAwQ2wObViEClqe7xHfg+tg1A2Vda4bfJv6X+2zvkc8MzjAEDIQwocvy3BujKJJBKIgN3S+mlwBHH1FYHTeA/GvwvBwAIAJKnCJo1qeTbNpVBq4p5T+6LZKMREOBhrhRk6o+kiLIM+xbmRIWFQDbvGfcMWc8U83RcRLxuKqSztY2AHgN2KUqYCqxYbg4BgME6MYJLOn4/ui0A5fmoic/SFgCBeh/EFoD/HACAXWHDfW35HXAIXg4C7UFAvNaeuTSp1kXN97MUegMgGq0inoNa2R+o3+g8HiTmOqf5PGFkWqDLMMOU/aJxmQULeL5KG6QBFpkUWAeple4Tv6/FFa30W4aQ3cOWE9taDjywe6b9KowhAnleKKhnRXr3Vc9H2grE38eD61WRxH2E1NRJ26g6i6gkc/id33gRqpUIXh7BLag/ZChEBgBQzILxDK/bOkhwCDX2sYrvBIEN72rtG3jiGT9SIzDobTdFME/U5RlLss8sgFOt4ZRzz0E4MYkoz9Gljlq1phadTMQDbQNYf/xFez4yChwEbh///m+fQGf+Xrh5Bz4iBJVCWhL37t2Hw7OLOPe8R6AT9VFtjEnh4KzzH4ctJ1+EpGiqHadpydHkRlb5AADQHlIg9Gr4xee9CNWwKazDxfYcNsxMidMcGdT8TNQK+81XvQo7du7Q4qE53+0uWS4E2aKFLVItnSA2YtL4w7aZazcSoxwWzXIcOngA7373/5R8lQx5qf5LCw9xf09aAKYmp0WwnDkn95eNmzbhj970R4iy6JgYAFKMEbORFFW3g69/+R/gZPsHAEAlqxkAIBOmcXW8gXv3HMTe/REe97ifhPPqlz6tuOCCC/D4xz9e+ijuuPP7uO6667B7zx7Z32XDJPXTWPiJKi4ZAwkrlQX6USZ9j6ws+wERWq36COKbO+j1Ehw8cFhUYpV6lUoSdvrpp+Dxj38cxprj0mIQJz30kx5cn0EfKZixJKI8NDJRqPdFeb1eHUcaA5/+1Gdx87e/B9dtaO/3CACg55paAzK5ovsAbxzbHEi/6Cd9UGCPqJJNIM09ljkwbAuwiduRB2D5OF3XzsLNvJJJDwsBAG351Mq//TwcS1aF2Z9fIcInAIC5QlLPXJ2YpascoFwCAIjXewzHLdBs1tAYq8vvZBlfs8Deuw7Bd5js5iLqR7Sald1ut4Wn/sxP49de/MsCzszNzYHdE3/8x28RK8BqdRydjtoUDoI420xX6rkThfRSCwAnPxkAfCRpF69+zSvw6IseiTf/yVswO7cgghXal0fhiroITGZFJm4GtUYoiTw/D1tIVORMwRIRypEBNFZLBgQYuiSQVk89ABdJQhHJGNu2b8SOHdOoVkklSpAkPamskrlSKeg6QYsuZUx0o3k0mw14bgPzc7RP3IBqczue+pxfRAJlNEj/klQrhofysPiwFAQw8IwsSibBup5UIE0rHpbmbwOoIaw1TAhsQrjyFl4GY2xgM6B1i4K6MgA82nGSLSGgVIFESDIFwsJBNYpxkh/gY+96N/Z883pMOSn8pCc9RhQ+XA0AkMqJYQAM1stgUI4VABhSq49u/Y2OU3lMde2ZtEyTSn5+UrhNVV9o9LbtRFrLctSCirFxVOG90POEnk9VWAadgQEASGmP4gzdKBEUnEklE1m2pfB1JUk1NPZBD3sOeR0b8HLhDyrqQq2vwPXZtqWBcrn3fajGbwLzcqebTdpF80H1NeTTlypl9u/lHnorEqigmu7x1pLS5hG6FrV/eyDeptF2KbE3jAOuVqsOWar+DQJwo/ciK3wJO0HBDR4PCQFLk1SUQQr7GnSPsUF7mQKsgEKGXswD2Oztltpn3kvmbUkfxtKQicXw91OuE4q28rNlhezRZEW1exFaUR9dsgQqrvRislOZ/boK1ngCOkul3wAAcr1mzxKNGkOjHiRGR0xwM1OPyQf+6FbNA/msEwDAaJnh/o72MnvaSiW9QcvA8D2WkKHWeOvlGACWjWO1MWQNGvDanodkAdjKvVTvhYyk+x8BPmWL6pqWtWXPULYwsX+ev++6oCaUAgB2/8m1ADGyd9mPIWucKuLVqiQGfLBwZVlN3M/Yllg+F3WrOrLyZ79XBgB0jzQibFY7Sl6AImwU7/WRsIhAyi+p1vEi6uyP7h3Es5/+JDzqvFPgRIfhFpEBACyb0zjkCJRKJsFQ30kAAFFo1xYAOvAcQwn3/k62E8//IRsBwc/FHU1bYMk4ZCmn2hxDfWoaO886Cz0m/0kiRQifivp8TpYh5N8l3jyGRw7Uq2z/6+BjH/lreEULlbyNqpsJAEB25NzsPO67bw8ufNRj0O71hNVLd6ttp5yLM8//L4iLhgAXAgLY+H0AAFgmABl2QKM2hl9/2SsRdUg9Bfr9trgAtDttbNq8SWK1sfExnP6w0/GSl75UnNRs8UEjPPOQg8fgDIrrL8mhbBKle4MCAGVmtgLVCvr9x5f+Dz7x8X9Eo8HPkQvIwliAexdbmL7//TuxeeNm2cfI6Oa+s337drzm9a9FX9jYwz38iD12jVsjLEep9KcInJYAAG5xUDQAfLLfDQBAcWVakgWNKg7OdfD9Ow/hUT/2BDh/9LvPK0jxZ6B51llnyWZ59z33CPWfH4iUBq26aKVO+7dU+ZT8EarBC5XeZXWdglGpVJ3Yt06veFY85mYXhb7KzTagMNV4U57baNTxxCc+CZu3bJbKdD/uIKcom8MKdSI3hVU0Kj56bhXIWDWrobUY4SMf/hgOHpiDW6EA4MoAgAo9U1BK5JhQb9bRHGPPiYoXRt3+AADQMtBQlEdStlKWL4Fm6WYdLwBAlO0Duh8oncdW6+ybc9IQsRsyAGy4zcTVzGQ9DobVIsMA0ESTNBhVw2+ONVCtUR2zj247wuE9C9IK0I8S1Gt19DpdhKGPbncRz3rW0/DfX/h8qZyzAtbtRnjDG94s4jaOw/ulFkzlA7hsB8bvSxVQrDKUNVIGAOK0h5e8/EWYXziMz3/hi7L4/3/23gPckrO6El1Vp+rUSTff27nVklooIASIrAAIEMkEE2wDskm2CQZsYAAnvufnMU6MZwZsfzjgeUN8xjZ+M7ZhMMZG5IyFbCSEUKLVLXW6+cQKp+p57f3/VXVO3+6+uk2Ykfvq669b9557ToW/9r/32muvNTExLbN16+2OaFCw+Ocf6hg0J+pSkEfJAMOMYwuilWuKNisGaAEA/VsTC+hICUUxHFLtB6q34KW44IJdaDbpZUzqb1/pVFQ2Tn0BACi0yHXpB+zwexgOfXQ7LD7mcM55D8GjHv809BPGVhaKOifNfwtwZRgzBfe8AAFsMBK11iSWZ0OCsSlCbCeSz5oNPeX30bhw+hV4SgCAgAU3DnYyMooLKf1QZ8v0EzihGEQxdgcBbr7+enz0v70bu+tVuJ01tAJqd2gRaAPX+AjARgBAsV6+NwBA0VUqrsmJwt4FRFbE1KKjXhZTtIFexcjM9LcJBGSdEHkWET3HwUSriUY9EHCI8/oMi2F/gE6nI0J1a2vr6jzCP5zNS1j0E+AkhAUMPXq0WtXnwgubYBaf926vl9Pi9Li59jRB5XkP+Czkwov6LMq9UPl844M7CnTYNeHQLUBQbNN5LSW+9n5yPdv7ZZN0+excTdt6m5urasTa8l6k7fhJ7FQgID9G/sNQ4suBtlzI8xrkSutj+gtcq6TQ54j+Bpslk337eeMAAe85xRJ1Breg/RXWgJqIC9hgChT7XiKGSBEiHpPriro/R5CYxMTDDIMMIvJ4tNPFWhRjuTdAT2iXHK0jw6gY1bJafwos6FNtRQDPAgA/XAaABdw2WFqj6/hkLzjV98/Qgmrjty6ApNGfF7Ow5e+fGQCgMabIO8xTLwwpBcNlLzSxzGGSaNa3CEqbkRoBAfLny+YwGuMs64ZjnNwLbXfNJuXCIMhDT5FIl/c9tSA0Y1IlQVN+PxIb6pN/bZSQl78nsUmcWgozUoLqHPNidI1TFQPzKhni3homalRr72DXwgRe9NynoJqwAdOH47BRoixa1ZlhLGCsJ3BhxoeEQaEgvQAAvKV04dk6h3srq/bs7/xvdAXytWvsNUn15ugZFffnd+1GfWYGbTrxkJlTZT6tLDppltkRpDM4Hzbgmg0fSbiCP/uT/4rpFsWFe2jVXQTE5mhp3e/jO7fegUc+6tFo93oCALB+nN52Hh7y6OcgIgNAmAuq8aMWodx3VRWIzTp1MfJEB+Bt//G3cOcddyMKmdOrztHxxeO49EEPlPdVgMzBL/7yL2KCtV5uX6gnWs4EhfVaCoKSS44xiBUdMAwAgpZ5npSKPtqHPvTnMufP2ln1nHwp9MUfy/Nx2223Y+fOXZKTscnHxtC+ffvwhje9Ef2kf0YAAM+WJaCTRPDQxpc/+5fwnSW4Q47pEgCoAVlV8nzRGqu66EUZbrn1MC699OFwXvzjV2RCmzCB1G54NkDnFE47w2lQVaGrskByiSix6IEUjhRmicJIRA8a9QmkiYODd98rF7UW1GROKhz0kKYxdu7cgemZGTzoskuxd99uuB7nPWM4FRbstGajjzqL1RSB10Q29JBELlaW2vjg+/9CRhCYTBGIyBPO0qYqiZ3tgmcJkjQWq73pmUlVMI+HWDx6PO8aSyDNKVW6EOw4pqBFIwBA0XXfMoWGgbySqrUdO41ieTQKAHCzYSGhAIDO1intSwt/6iaUcK28WNA1recvCrNIUPFcTE1NoNlqIAz7WF/tYPnIOurVJga9AZqNljAAWNB0u+t4znOegec891nodNuYnZ3FXd+9G7/xtt9B1W8ijLhJaRervNlK59F4gvMIpSCuVIyVI2fsae1obACTAR780Etw63duweQUnSHI2PBFHG1yelq8PHl+BG44/9+abMg6I1OELADOShflR+EGoLieCXAiOuSKbRmRQgaTOI4wNTWJdmcZF164F80JqqjThozdWDILqGYeII4SYVD0ww6mZ5sSPPv9DIM+NRAW8KCHPBaXPOwx6NNWhU4WRoSMVB91heP6tDPm491m9XDllk/6Eu8xA7MV3CSAxrECzkBq6LFf5fc5MwDAJmnKV9Akxq6ZoanXPMdBPU2xIwiwctt38Idv/VWc12rAXV3GdK2mLiFbAAD0bBwRJtny86MkLFNUjl6L0YJ+POzr/wt/wIoy2peYTk6u2yD0ebJWaIEXoFmvi+K97fBTWZXgTbfTRpdFf7+fz+CTDC/dKmOLxSDMDrAyXDIRgBzSZs8gzKUGfJ5UK6lGC26rKZFXvELdUBeRvKjPEWtTTBoxSQVJis4W37Uis2Op/C2nP/Y3vydaMKWC3+4PNmEfJiaZsKMFBvQqOwaMMAvGunVCssvHhywQoWJb/FxrUWuugjoMmA2YYZBAFZVdxosA+5ky0mPcC8p5joh5sQznuI6c/vgq1KdOEHYpPIy6vwFL5P/pYiMMqyHSmCwOUZgRun/qB0i8Koa1Bo62O7hneQ0r3T5igqfcs+jhIPGuAJXHAQCrql4wfspncP9iAOh4oWWGFC4AP+wRgP/9AYACuLIxtZzAFitmHAAwz7x02zdXAZzIAFAqrI1PxTplXNaxRO6FOtdolP8lXpsxJGEB6rhcYdVXBgBs/DQpu9FJUYEtA4wbjZyTPf+28LeApcQRYyvIZ08B3hNjX5kBZZlV5XGBMhhq9VXUAla7mAQAqK9DwSI2Dihm1u+uYrrhIXBjdFaO4Q2v/klM++syM00RQeo5qR6ACs0qAMBYwXNV5q3Qvs0YgLDUzgIAm1u899NX5WL13HPgYsDnqVrDtj17seucfcJC68cJqvUaKtWqdOCZk7IIJR2dQuibfPw3uIKZ5DrNuo9e5zj+4B2/je3zNZDzNt2qCjuSGEAcxrj55m/hyiuvEuvgRqspxX1zZg8e+bgfRzhsSfHPP+J6UQIApAE36JscrC5WgH/8rj/FDV//F6HbM9LMzkzhzjvvwM7dOzE/P4e19hoWFubxuGsehyuvurLEQM2rRDNkrQCD5B9587ScXxfuT6o1Jtmc5B/S/0aGz3/xc/jABz+IhYVtkifEIesLNrsjaaCTtXTrLbdi9+49amog1vZVnHfeeXjd638e3ah7BgCAuuJIJKQlerqGL3/ur1B1l1FJV4XViyG1zMiy8sGcPnGHSODjW7fcg/0XPAjOTz7/MZpiWoqm7S7Z7+V0UROE7c9NgBLFdLl4xsPUICpORlpIBXGUSaeZdoFU+6dYFi0Ds4zCbBT9I102wI8886mYnGkCLlXbteDj60h/r/p1pHEFE61Z3HLTHfi7v/kYOut9TLSmRXCtvIOxiDepkUnqtPsvSvuBJzTyoF4V4SXlojlYX1tHrzsQxWmiTBw5EOF5Cs6IBV9Bybc2gVq/mNkQ08KxiXJ5Q7H0d9tF4s9sV41v79fZfdYN0LqicyEJhdYUz6JiG5HCboEoUn5106J+wPjml2/UpjYi8CHX26dadozZ2RlhAtz27duRxR6cIX3vpTyQRUwA4NChA3j1q38Gz3zW07HeXpOAcfTYIn7rt/+TGFl1OhGqQSPvBJ5APzbjADwH0nDZ/SfjgscmHVRqDlTZ1Q+MsK+ZF7QPo1EKJwAQDyN1MWhURahvmHGN8C5L+af3Ox8BsKMACuBoYqkgiVwXmXfWTneGGGRYP/Tyi9HtL6LVpDZBhuPHjmN6ahv6vQEmJlvo9NYEmArqDSwu9TA1uRe9ToDrXvIaJH4DQ2pUjHyVmBhmnVjqI/9XO5pKX1/vUFTT0v3HE/xi9ne0PCkAIL3XJy+hy4WhFXMr1qnp1DDh4DMi1nNm5pLgCoswFokM8mmKeRd4+xvegGB1Bdt5KXk/zUhQvgYLSDqnJubz1aXT0+M6UxFAunlwTSiFnvdVir2S5oJcb1G/V39lKfzEq5qUMro6DNVez/we1xX/E30JZNi1a2de/HPdUtSy3V7H+vq6UL27fC6Ffqdggtxuxd5MYllKktU5Nt9shBXAeKOXQm2p5MG2zCN1LrH0+bzblkvoV9YAACAASURBVOf8/GxSyEwSW3x6KSaOj5AU272kqsL8OBMIxgJcxc09WUKx8aeUX11wXex1LLrxtrzQjVjuKwEAgotbzGAEP2ERbpxP7BnInTcxQgCQ3LhAP0igRvPcMbHX9MGOIam1ZkS6X8XHoOLj7sVlLPYGCLMKBtxbMgooBtLd1NFnU4xJ40KZAXYEIKcgnpB+/Z8LAJQBoYL5IUHcXF9tE9v78P3UAFDLqRMu7g/mG2RekUkyivyN/H85pygflI7XpCIcrDFOg4iyBCm6q2NltoFjdfYUZFFxLIJrjWYL/cFA3oMdLCbV09PTEt8sUH/Si5E3WzTGjK5V3dP4fXbBPFr/mrUtIy5GMJDgtwUAeKwWlLb7Yz52kzMNFBzke4pltAECbM5jC337t93zNj6H0Xiz2Zs+CoQoUGhjvnL8NM7T3pU2oqpx4KDqOXCSPuLeOuammrjk3Dk84/GXoO710O2uotkMREuADTICzP1+iIpLBkCxb2jxryCAAgAEUH9YC3izV+zs674fV4B3XYS76UXveQiHGSLmLrUGHnHFVeiEoYLRYklrrGlLYrx8QGkBvfXVoyOSSdTFkXvvwt/97YcQD5bhuxHmphtYmJlCSDt4v4obv/ENXH755RrjnRSNZgPwp3DFk65DnE0gSRx4fg39QSxq/mQ+0jae9QrBAsZJ/mpQreMLn/sSfve3fw/b5rchCQdSRw7TBINBH/sfsB9RNJBaj5pdb/mlt8gYMfNUAodGWsnM8HPrJQ9Td/Wy1pYdWx30+gImLC8tiW29T+ejYYzpyUkcOHgAf/hH70LM+oyzPrwfRsuEjRHGVza9b//O7di795ycxU126NVXX42X/vTLzlADgNfFgU93pUEfw8Fx3PDVvxUNgIlahDTsI4uqotfWjyJknoNu1MPMwi788w23Y9uOc+Bc9/wrcwBAr8Nol0i2ZRajdnMuAwBSkNoClP6lxSWkUB/F+aIwRb8biYI/0SZen6EBADjXTfVGFqitiTpeeN2PY5iFmJ6dwOLSUfhVXxbD8tIqFuZ24h//4dP4+lf+BRPNadx7zzHU662cUmp3cRsMLY2XgXLIJM3JBFSoT9QEAJBCkMUhabmDWOjt9MhkNkmrQR6/2O2Z4KpFptJSNFEpzd3nfs3FY243dQsAyOIwNDQrpshutl9nMujKH/0dvanycdauywAV3NQFBDD0Xr6egoajX2WvcnUB4EOkSvhMDGJMz0zJdac6p5P4AtToPIze+3qtisP3HsTPveYVuPbaJ6DTXRc6Pjvzv/Zrv8EePjrdSJTuGXzkqO18culvoftlDBLVHACw3TgGrqoBZFQ8pwwA2Iyb43SOMjeawYkAALuXpBvmG6AtjAsUT/K7Mu04FzwjEBAjqDm46OJzkIGbrgvfc9BeayOothBFCZqcL+qtw6ux2PSxtp4gqC5gonUufuRZL0TkViXhL935EgtDC06qwZf9w9mNZcBg57A/YAF3cpEv+74nFk+mGNlk9N6IymgDnybhOmuVe8QbWiaTyDpZJv0ezplo4d3/8dfRu/12zEURqlFkRI9KZ/8DBgAGYQTfiL/wKnLUiKCTFb6joB7t9aiqT7RaRi3E9tRFleeVhIJSiw1qQCp/C9PTU5icnBRK/5EjR4QmSgFTbgZU2bcAHu976Hhy/xUAyK9oTq+zQEeR2FoAIOcg5LG13O23Oh/590oJcFGxcNPhyJSd47PraPQ5KEXlEbDUbsZmXmALOYpl3ZR+NZ+lO/HtbAzNf2InFUZ+3cZX883SjHt+dqZgktl7jghsMYURnpAg+2bm3uxxvGdinWhHI0y8z0cIDDhOzQyf4l4lJxLh0rgFANCFi4NLK1jsDmSthENqASgAQHBHDGpytKgADpXKWBJHO+FyngUAtrBgT9grf9gAgNnMTepVAudKe9Y4QFAUuzqDSnCd3WLOm3L9cW9hssuCnr/LmEcQVPSAEjZVQmm6TE1PiUuTFdtj7GNyqtT4SGIhf/ekXyMjDKqBYyOgdqv1fHTOX62x8nEtM+pG9qjd2wScLXX3CWrkDIPSM25fx+6669PVpxhJum9r4vQaOhu9X3kv1fldxgDNFbWc0oJLAV7twjBbZM+CYl1xvyvq/3vma3jp866EmyzRAwiNuo8+cw2ONpIdGJMuTA0T448uoKexGjwLANy3W30/fHUOOtFpg3pOFR9rYYSLLnswJmbngYqPkL7zBnjTPFPtf23KLADAlgEksuPIoolwx2034R/+/n8gG3bgOREmmlXsmJ8VjZ7A93DjDTfgsgddCl9cL8h6riLzpnDltdcB/pxof1Ewk+Lf9UZL2L/VwJfCnvsjHZFY/9DC8Lt33o03vuHNWJidl/en9lKUUNS9h/PO3ye/w6YqGb8/+tzn4PKHPQztdkfik+dR5F4bqdrj0RHPAgDgWKyNw5kK+62sYNvCPKJBT7rtBAA818EnP3U9rv/s58ApWLHtFncvjQFSq4muWhV33H4n9u7ZK4xiauHRSe+JT3wirnvxT54xAMCGHe3+nDhC2DmMb3z9I3CHx9AKQqTRAIgD1GuT6EehAAAUHWxMzuLW247qgO+Lnn/VCAAwUixZWmc5GRphAFCAwlwsUphyAIAbgQIA/V6CsEd161S66+rpqAUp6R2MlyzQWag//pqrccVVj0K7u4Z6syaoKZXmW81J/L8f+AscP7oCJ/Vx+N7j2Lt7HxYXlxA0VCRLk8ui8LNFOtEmdozhGiu8qQb8GjciLRZI7KSVBdHWtZV1GSug1aD4W3KeptReMilXLgYhy8YKv5VLwBKVVujvogSvyHUZmaagHQEA2trpvJsWLuw0Cg1sSAFAiiFqx5y5sAp4EAWwszL6t+0Ea8fAUmIpskMKMjukiQAA/De1F5gcHDpwCG7qwxVXaiPCI+IgHo4duxeve92r8djHXSkuABROJI3kTW/+ZSDz0O3FcCtVsY3Mt1GzTgisyDmbgVZ2EjivQ5q7BQD4N0dGxNbPdPv1qNUuTpiCXNji0z2UgEEXADIAuFbkvHhOxn88747Kms1XxEhiVe4SyHLJKAqYYefuGUxNUYiRD6yLlOhdxDchO8NDt99Gc6om4m1h5COOm3j45U/GZQ+9ChFn/QQAKBcuNqAoi0QowjIqz3tNFFKTMhavRspnyz3Ykxf2JhUb02jQ8y7gBKE/8/q72o0kACBzTEbZvxcO0KwHCNtr2D8/i396//vxzY9/HNPtHlrSnhlV8S/2kmKX+f4xALRrznlp0WTldZZnLZOCnyMiDMKkkFGJmd2yZqMhz4FYng76mJ+ZRKtRl66XFXFh94uILzcN0v4JGFjxKGpZWAppVvERVwIDAFkSmY1DugYtAGATY/V21i9V8aVlnwo/KpBmfmbWcPGuJ0F6GDPyDcywkmxEzONhWX27CFQyHlQSAbzvORIn2fV87CNnV9Y4YGWPPgdSze+QQm+j1Wh8tddh9B3LQIvhLJXkDe/bGQjsZRLqkecoH2uyGhAW/LWgmylsmMjQJYQbv9GOEVKhW0FMEKBSQSdzBABY7keIXB/h0CUUiwoTEbEOLYjT+f5l9BLOAgDKxLj/MgBMJrqJ6F+O2UWOxuddRycqFK511TWJwDXjjOy7BGqrLJIpShWJ9k2jUUOv38GxY8cxNT2HIKjLiBzjH8FNZVNl0oXePAAwmgtZVlvBaNEOnFgZG1tmC4pblw6+lglyARSYfM6MGeRaIOxyig6VJ3RnCwCUn34L1p1uhONU7LmTRZM8VgjYqfuNAAAE7IyvGtNGKbTILPMqou/D2CXdOgLncYLJaoSf/onHYbpB9y12Nx2srx7H9GRT9iyPwcHYANrraZXfKd4qV+csA+C+Bf370at5/5mrCvumVhfdGbfZwEMe+RgRoVV25GgurMW/6jwJY+gMAQAW81XfwVe/8ll87jOfgF+J4WQhaj6wY2EOFQHJXQEALnzA+Zho1VEhG5tuXt4kHvbY56M1sw9RRLetOgasv2oNGYtlES+1Cwt6ERIX2WN4bhU/9vwXCAAwjGLVXQopIj/Anr27TEPVgR/4OGffPrzq1a9Gt9uTcaN6nTHOXDPpUI4BALlziWY1BBfIyPErDqZaDawsHse2hTl89ctfxBe+9GXcduAgMmr6CAvU2B5rSMibQAe+e7eMALDeJDtrbXUVz372s/Gc5z/3jEQAtUUwlJhCEcD1xQO45ZufQGV4HIHX5eyFiACymRnGEVKKv7tDpJUqVlZT3Hb7wRMBAFkuOQJSJGF5N6RUUHAWPbekE99G9UEVDEQ82T101gaIwqxkY8eLxKJRAYDVlSVceOEFWF1fwdLKIn7jbb+OTq8tBR6LVIor/M//+bdy0/vdUFwH5mYWsHR8GbV6Q4pDXcrj4jc68yZz9XSdrKSotwI0J2qo1j0kGT21CQBwQbGoG2J9rSufweMWf8uM8/Y5MzEfLbDsAs2zi45entjbQpgUfXYeDQBg6Xy8lqIQHlRQCVjk6mqxc5BcdHwNLcFCzun4VRmf4LHwOMUn3gAAOcpuZs319ti5fAUA+D12Qtn1ZELFhICff+zIcQ6FoOJwNENnXLVjWsHi4mG84Q2vw1VXP1qSBdqa0Zbv9a9/M8IwlQeVs6y0rivPgMtxi0e5ggAi3kF7wTAUEMDOznEDZxeCgUCOWTpehQiWHePnvBKLFAIAdEsgAMDdluAAAQCySrRqsh0xLRhsIWUTgfK6tskUCy8KAU5N17Dv3Hm4LsVGhmJd0lkfCN2I89WDqI/WdEN8VNOsicGghh991ssxM78PqV9Vn/ccACgXLHpOgjiKOjK7lUDMojSMZH5e5sJP2sEcL6NO3L3uCwBQnLe+L6+Y2MUZu2GuFc78E6MVdYXMQV+SRh9pEmIh8HHsxm/gw//lv2Ku08c0OxwCYRTH+YMGAMTKRuzzVOyNa9zSasmgoUAMC38+U1wvfKYIAmzfvh0L83PgHen3ukJ95R/OxQmSa5JVorXacdIxHdvl4muI/EaGAWCr4FIPr3SzSuWvUZVXAIBXT7VOyjWABQ3KtNoT1oipuGXsYIQBUxCpi98pOsujK8gkAicqJm4uTZIZ1RKgYbAPeY7H8Aqdn9Nmd4GvmyQ5f+1oR07jQbG2xiEQJi8VMs22yABgGiAaAgSuzXmUKcQ2jubMg9K+mNsApbEBAEwH0CH110HiujIGQADg0PIKVsIEw0qAMGU8I32ZAADtPnWOT9ePFU/Th/MsAHD/BwDsvS/H5o06/mURymIvS9HtrUuhzvUYhQQTOXdfF7cgzqIyPlLzxuZbzL3ihGLMvvhS9/qxvH55eVlyFY7r5QwnccQ5ccQnDw7GKcX+/wh9v7R+CXhzLTN+Mpexwn3iAmCs/qh5IyxCjkUw1nrKGuD35X1zHRL9NCbSVJ6mpaoI2W7AXNU84HR76EmA1VNEwLyRIIWUJohM4dhJFQBAZUUlBsa0IK5VBQAgM63mV+HQznQQI8g6eNwj9uCaKy5FllEylGLPHUw0A4S9rtCHyZwtupNF8SZCgGcBgM3tU/fTV0najAp6FFefnEI7TnD+pZeiNUeLagf9kGxV2pzrvqsYte75CgAwlT4TEUnlFjYbVXzkI3+Nf73xK6gJuToE0gjbF2bRpL6cC9z0Lzdiz+4d2L4wI4KYYptZncT+B1+LXec+WEbFHbcKkrD9ak3qCrE5r0DYlxw1IDAYhwm2LezEM3/kWZiZnEFCsT2Hr+nKyPjC9jnROKOlPJuHfFZf8cpX4Zx950ozuVZvSu7NESLZfzkCavRKBLw3bAnTUZZxgu3zc7jn4HcxOzUhIwNpHOJv/sdf454jR3HXvYtw/Zq8H3M45peMWYxrUk/FCQ7fe0REAOMoRsX1pLn0Uz/1U7j2qU9GlLGhWcpxxmrvUy1dOe40RkDracfB4btvxndv/zy8dBEe1kQXwAOdy2oIaS1Na++qg86AOnvT+PSnv0QA4GpNJcc+OKezlgSg7OuKQtbOtyrpyQIAmr3wAvhYXmpjmLjIhrZTTQo7i0bO62aYnGji6NHDctOozh/UA7zwhS+Uwv6fPvlJEY+YmZrF0cPHZEZ/bmYe66tt8VvmHEmYcHPbCACQ8K/0WDeFFzioNXzUJ6rwaCVHAIAXyPEEnCDNaphAxhV67VCYDVW/lgNEWlcbWMeqNQnrTcVo7NdoAlnQ/u21sxsSN2Z2v+GlAgCo1ZhF87WbmcSxoFUUQiSVhE8wAQBu7EptV7s8frwVUCrugSny2B2gzWJkVPD1ssgmu7a6xiFaCSKCvDsVAQDorLO0dARvetPrcwCABffU9Cx+6ZfeiuPHV5EMaddYRUSI0Sx2u+HyPCSJMEAICzICGexG6IyMiouRXk9V/8I/14gDSaXArjT/SJRCvRGI3gHZIgwK7Pry+oiNo2bLZihj1NP8dAAALRHrDRcXX7wXjjPAMBmgXqsJANCoN4VaRACp1gqwtNqBU5mE583j+c97FVKnCVDwz3hXi1BIiQnAB5v3j+rFVC9kqGFgC6NYxO/ysYBTblCnTmBOBwCUWSd2bebPMYc5eGys9dVdSYt/Isl6+xDLo5yhQd2M7jpm+z384Vt+CdNLa5iV8QZxQS/Wf/4ofP8ZAPwoMltEkZ9JYz46k8qzzZ81G1RBTaXzNTs9g7nZGXktRfvY6V9dXi2617JejTQIbUwFwPNz2yqZxzd6DXLdOX9nZsfyC2AVZ8cq4JE8NKewpwgRagGq6dxIHJENml2gPLgUQEJeM+YMpVIZbNvxmyiMbdd9SzkSC3CjJqzzvibJ2AQAUE5ITlzhZrzKiIXl12XshdxgK2aOcSvHz0uXuNwjjKuCeX8rbFrWH7DvXzxvOu3LvYwgjFKAVS+G8SBxHWEBtIcp7llZxVqUCgCQiDYvixsDAAj4oPoU5FPkTBCTlOgM98lHhDY6xq1cix/k74wUZaMPhnkK/r1oAJTAn9INGGFoGQFLm3NZoVlpKjgpZmYmpEMWR2wMEEgkWMmOlGleSFhhc4Ez/5EwTjgzm5KKTqaAU5VRSu7XZEUxL7EjigTt2Sg46ZexRM0hx5INrt0JhQHHjpvJOShqW5H3LAB78cwWwU+1zuLzyHyHIw2cr1WwrdA9EmCUDQNRtrbjBQrQ2utkLUhPvT+WR6Y2/wSUAQB21Bg2JA6lozPVjOvRMBLr6YROVNSz4hhs5iKLMwToYcpfxut/7jrEURdJ2EazzhnZEGkSCVhAQWUCC5YBUIwAnLUB3Pwdu7++0pEGGHPwsOJiYvt2nHfpg7DGpmGtiV4vlPWmwJReA2vznJpviIjkJvKEja+gdsibjQDvec+f4NDBO1D1GYMipPEAM5NNTDWaMmp567duwux0C/v27gQNz7JhCLc2jYVzH4lLHvJYAwAEYEjieJzoGtAyvF7F+voaakFV7PWo1bZtYTte9tKfRpZk6K935RhoW06Qk0LhCwtzUuNxbyT79mEPezh+4gUvRLdHvYAq+gM2tQiukT1gha/1GRsFAMjADjEz1ULU76DXWcU5u7bj4x/7Oxz87l249fY7sdRN4VYbAmxK81NGUNn4ZD7qot/tY2lpGTu27cgBgOPHjuF1r3sdHn3FoxEjzsEYm5dvdrWK1KoBAOqVCm6/5Ws4cvDr8J1luOkKKhSUzxoGAFAGgBu4WOsO0JzYhf/1sX+kBsDjTsi/xjFR2ZDGrKKkmKBAnu08mxniHGoSaz4PS4vrokIocsnGM1UorwQAePGzRETnOPMR1GuyCT3+mifgmzffJBZag34oiE2tWkO9RgvAtnSUJ1tTWFpZRrUenBIAEL/4wEVQryBo+vDZcffpPhXLRufRyjAieMH57zqiwRBrq135m6wDshxs56oMAMiM6CkAgDLtPy+4rGggpy+CALW6j9TleIIRpTNiVKxjWIirzQUV5znDzKeGmyTFfRRlUoa90Q4wnX+pm8WGxwg7CtvAQ0hhDArnOAQRKKzhGAtEaYHJgvUrpBCqvd7S0mG8+c1vwFVXPwqDkJ3vDI3mBH7v996Bb3/7diRD0uNrInIjnSojlGiLTDsCwMSCP2MyQQRMOhkGAGhRTb7CAlkLfqH4iRiaCucIVZCjABWIUwIpQUT5Kj6tKNnxoIppdWyGSVkf5YR9o7EWCYayDqngn+HCC3chCDgW0pNZ8KjP+bsq4mEsgiLwMqx1BkjRwjn7HoInPeEF6EUeMvEBV3DIyoiYUCvvzREJsUKqeBKo+2Gkc1mSxHDU43SPuwGdTvKy0wEAZdaJZfFoYenKffFFbT3D0AAAtIbjcqwYAABBFf04xMR0A9HScVxQr+O9v/42hDffiml5Bn54DAC57KSHGcFCdvvpQEIgoNVsyKgL78n05ARmpqdk3bHoX1laEsqrjNJQHZUdGcNYkaVnfKsdzqwaFX8BBriyDEBgb4eMr5wAgGjHPa/bSzfZPh8sFpnMDZCYKaNxCEB/u9xh1++MFvojy2d8JtccwKka/Pe9/1UsREkszMybBQCEYngKAECpsqYjIQDtxg+AFRAriqEC/MifbYl+nGE87UO04dOjpi+jRYDeH73X8u8Nf7MEm4iFowIAlgbM9yULIK64WAlD3LuyhjY7edUG4ozxgs4KVAZX3Q0C4XxOpatpRqCMf40RcTsLAGi+oQWzjWmni5yn/7kRhD2Th+D0H3LyV8gGbjq5YxacNq73ej1ZAwTMba5lGUkU9V1vL6HX60jHf2pqVkYXOc7IPEH2LxEC5DgA6feO7J+DQVcAAI4M1OvTaLd74vJDgL6g41tQ7BTPVtlBRZMcbYbkyvz6bztzK9amPBefVpgq+McfWvE/fjYBct5r7pk8fhE3lA6/GTWyQqmiFE4AWrV5rNXfOOB9qv1Rd9bRWL2Z22nfk93/pGIYAKkrdOqKyRe1+aQMAWEApNq48eCJXjYSB00vwbB7J177ihdgfnYC/e4yZiYDDDqrqDipsPG00W+vqzqeqAig0X2RvPqHtYA3c7XOvub7dwUcaVBW6NAUh3jIFVciazRF+d8RgFnXI9el7k26Hi0LQNoZ4qC29fXDMcugWsE73/l7GAzWgIwz+SkyMkc9B60gQKNWxXfvuE1cAS56wLkIfAjgFTTnEcxdjCuveSYGA7LhqhhmapNrNMQl1+90KEjqCyNG7MobLfz+O/4A37zxm0j6Eaqeh/6ga5zOHBkDYHOV4tAaa1y86tWvkQYmt9yY4+gVXxg5nqm9NA9Q8F5jmEYHjgmz61/juLYzxLEjB3H9Jz4OpDE+/6WvodLaBsfjWCltwA0AwJhmAID1tbbUrBQstAyAI4cP462/8qu45EEPxLBCIeetMgAUAOA0RataxY1f+xTWFm9GUFkFkiXQP8wd1lGpBIiGlgEAYQDUm9vx6c98iS4Aj5dPPxlVSoKdtXUrbVIWFBD7QNnE9I9amPAiFgCAA+NlKiMDSnvka0m/SJMBqr6HeoNzH5FQv3iDOK/BBH1qahpdUq85mxYnMqvLwmXx2HFMTk8hGrKYOjkDgIV+0PDRaFVRbXhwfD4ARJk1gPL+k5AgjAWnimzoYtAfChMgGnBmg+dnBL5KDAAmnWL6ZIoEew3LDABbcPEaltFpvpYAQJ2q9g4p7ZoECPXYJJREnsLBAI1GUxJDFgJMt7mABSk3tlOsjjVR1WTGAgDc9EWATlT4qzJTRjSfx0E1fp4KRWY4/0+amfA1ZFxhmAMAygB4lFAGpRvqB/jABz6Ez3/+y4gTB36VyLZ2TO3xW0svOXfreGCEiER8jTT4lHNDPiYmmoAT63owibieySgDwPUc1Jt1GWcgA6AMABCkKYuY2BGIXFjLqv+XWC52rafG9s5xY+zdO4OZ6QDIYtSqAZyUrIkIcZpgYqqFbthBmFCPoIkrr3wmLrroKoRJFUNqEZwCAFAwg4wTCAAwiGIDmmhSkzdry7vESCEnV3akyCy/9HQAQHld6mU1SvjixOAwHRHAhAAA/yY9kQyASmIsMOsBOmEPfsNDNR7gPM/Hlz70V/jm//cRTBBB9UaP7Qc5AiAzldTLoAtAquJ/RINZ/FPEr9moC31reWkRhw8fFjEXjgEonZ/XvoKUM/ylOXalXet8KRPMTrev4wAEz2jnZOb6ZY6M4INwAIopdlsI26SsXKyUGRiMmXzqYoqNms9X4kve2zep6Ynbs8H6dCM3IxjjJWK5rh7f3ovf1wR4qxpAfO7IGJE1Zgp/KzA0XjbYor8MACj1zq5vu6rL7zeqoVAwrexrTNW9iRnqkyVhOupi9z8rJkaA2MTkPDka50posjBUFT8RApQ/JnkQAMB1sDwY4MjqugAATtAASXkUAeS+omKVjPn8o/G9DAAwrqo971kA4P4KAIid1CkALI5Bcr/k3kkQXQX9UgUFfAf7zt0poD1FjHtdLfypHC9z9FTNDgIcP07B5Bq275jHysqSCCw/5jGPwote9JP47Ge/go997BOYmpoSsMDmLNz7OFrA753sy1qo5j8vAQD6VCvrUxg1Jpqxu6+jAErptcHHAm/8PQsY6Po387WGCWVfJ3GS4mcMPKbzb60ELetvM0BR4cqy+TItBwDcFDFzN6qUp+5IsSW5MKt3Pr4VRxoBjDO+G7B2YJqBpj+EPzyCyx+0D09/6hMw6C6jUc2QxX1UqKlFRqhhnRVjBYUNoFzjswDA5m/c/e6VHINln9VDbW4W+x/yYKxQV8oj4EQnI1/XpQBT2qAiAJC6aV50igD4GQAAMkLqDPG7v/s2NBoVDAbraNQq8JwUcdhH3fNkdv7woQNw0xgPuuQCBH6GKOygPrUNkb8L1z7jBQhDjgCwmUt2EHVCyPalfht1nRKpawgGkg3NeugLn/si3v3H70bg0m6win7YEwAgjgc49/x90lwlABDUKF7exdN/5Bl49GOuRJJoHcP6iQC8LwRLXhcLAJh2jmz3rGU5ZpwhZWjt3wAAIABJREFUCbtoBBVc/48fw+rSMSwvHsWNN30bjdlzkLk6giWxybCdWE8xv15ZXkWfTgJzC9Kc4vEfOngQv/Nbv41z9593xgAAG+i+k2EiCPClz34Mg85tqHvrSKPjqDE3jrgXBFLHkAGQeUNEBIX8adx0020EAK4pAQAnor15EBVFVu0sl4sKEWGT4rPwU9UArrzi5aV1KazZ8VClROv3y+ueoB5QkIsbF9GaAM3WBJaWVjAzy81qTUAAbkTcFWQjjCNJ8vk9ouPs0m24gM38PwEAKsi3purwaxVkbkI5HDOC4CLjhinJGOc32GHwUXGq6Lb7WF1piz4AUTJJEuUh0m4v/y39d69iulhUwzRdI5NQ2o2dhavdnMSSTAAA2tpxfk0tCu2XeNNmKaJwIIX65OSU/EgUZmWRkfbMn0ey2buuagOoUJIZIeActClyuIE3xFKGczSaGBBQMaQO6f7Tp5PnR7sO3kcq4R8/fi/e/JbX48orHyXUGrHucT189KMfx8c+9k+IYgp5EADQrmhe3CgtQY9ZAAAVA8zV10sAwORkC2kWjY4AKJSh9H++AYXp/IpcKwUAEnhV0v50rKDCYGEEDLXAtVdS9SgUcNIurazlXB+hSLzSLMT8fAM7tk+iWs1EtZQIIWfCk2GC6blZrKyvIavUkAwbeOazXoz5+YuQIqCEwkgRY1N129kk+pikKcJ4KLR/MiY4tqGFpDng8S7oCQDAeJFU7GSajIyXeKXn2CSX+VoszbNL8skixC3PhDGZYedBj9GpV9EedOSZ2dasYSFJcPgr/4y/fee70OgPUPdF9zwvAK19ik3s8nK2fEgG7OK3aIG3tf6t6YtwFj+OZDSfSezC/LwU/mI72evi8D33CBVLrf+ozGqfExa+VPBX/1ydItF7Yrv8BDKVBVD6nmg5KHjjcYkmfTl/m/DaO2W1OUrYbv6MFLRt2kSpx7Ou3bKFqb6T2s2Zrw2AIT6bFiA6odAfu7Dln+sTwU71ifP6m82TuGylgLZHYN7Lfqz9u9y7t/OIdtWe2GMvFdqWFVRmU5T/LZz7HDLc7GGPvC4/fn0YjZuJjn8IICv7i0YziXGli0gIm7ZLAqoZAECef9dRBoDrYjWMcHi1jS7HzPw6ErH0YveTjixkR2mc0hnvostpP19mCzeE/8x1KrkkbOkCfE9+aXNPcBELysGANpx2tyiozro66dIjGzNcKYaUFqqjN6PrVidhRp8AfVsF77UTpq8hzZPgjDzx7IRbYH/T16JY2TbeaTZQfL4dBTuBFZaDOcocEScSaZro2FzuOS/7eYZerytq/LSi2r17N849dx8e8IAH4Pzzz8e27fOoVl2xv/ryl76Cv/rLv8att96G6elZ1BtNrK6tIx4mAgL06GIS9vDASy7Cs5/9LDz26isxOzOPm2+5C7/6K78m3WmCDPW6drPIlGo2WvK9jb/ykl47ZRK/DKBdAs2EJWmFtdghk46/J6MGBFX5b3b95VlwFRjg7WD85qic1TeQUagSg1LutbAAKBRmnlADbgvLgICtaYCY4LrBPjN6dzZ7+8sjAImre1/RaSUjie+kwIAUXBwiTMhU81GrNsTSeRimaARAvdJGf/1e/PJbfh7D/iqcuI1WjRSiSPYV6yogVoBWdFA+QPNIGQE9gwJus+d89nU/2CuQx8pTfCzjmF9vYbU3wEOveIyMow44D8+ahi4zQ5bTlRI7TcGjfIzEMADOZP1wKSbJAL/z27+O+flJtNeXMDlRR8DO/fqaWOfNTk7g2OFDQNzHgy+9ADU/QxyuozWzHcvhBJ7x3JegH5JOXkPmEASoCIOBIDzrEdL/CXL2ez1MtCblmbj3niN44y+8Ea1qAw0KIApLeSijAOfvP1eaq0lKhyiyCTLs378fP/GCFyGKU7QmptHtDoQ5KP1rbeUaNy7DVJdci0O7A9Sq1GNr49Zv3YgDd92JbqeDgwcO4dCRZXgT2zAE6yatCxmMRANP6jUHy4vLUqvNzc4bAMDHwbsP4j//5/+M3Xt3I60UYIzsTvdRA0ABgBSTNRefu/5vEPcOoOH3MAxXUPd9DEMyv3wZeSfwMyTjnNc2rePgwaNwXvQ8ZQDo13jqZgoqy4gwG2r59UJlNYg0LxmV8/mBnCvv9yN0O33jCFAOVPZzKATI4EhRhqrYP1Akgb83GETSlbdJ0chn5h1RXmhLm9SZONnwZa5zqGrxHsRRgCCA4zHp50LTxICzGjKTzgLazFrJrBmLHyJrQ+DY0SWd56BwE00g+DNLeGCA9pRyrnVWIURYkNC5yHTOmufJa0x7i1qtqrZ82RDVoCr2O9zoozgU0Z71tTWh5Vkqv+3cCs3EzOslcYYs8eT4FCFL1PNc/CgJOhTiOKSkWEsdAgdRGEMUzc1sHu3Napz/I+UFCdbWjuO1r30Vrn3y4xFGfaHsra51cPeBI/izP3sf+gMedx0RxSVy1Wx9BqxPNj+Pc/r8jgAAIuxBZoiKI05MtHQjE7CmRAe21li8ZmmM5kQTtIzka0QZlP9RzJCARcxgQru+lthrUO2Tf2/btoBmq6U2Ina9CNXWJIVGBZW6DzJp4Ia47LILkKacKUpFoLHbpXWII/NUw8yH400gcybwYz/+03CdSQwigUbgeGRbKBNDBY+06883ZjgYRJEq/otkPUX3NGnRNbOZ5PlUr9GtYqS4k5NUwCM1qvUElizt33ZIRKPATLGzEPJyCqOmHgm7kxReZLsijeFSNR8Ozpmewy++4DrUez1MOwkC0sqEjsn3MyWdGDmoRryp04ooI9Rr7QopXrSxjdPpOjhylrSCFEHJulhb8t24URA843Oipiwnv36jFowao4pkvvj/vANTmvkXd+aMz5BW5vkkv4gjaoEis6h58WjPU6ODJK5if2kS2NPlGBsU9Krie+I6GgcDNnprLbGUEriZzae8Ockayri+VMBw5NBKVoD2d+yIkP1/rdfIqFGRq5MdnwJXJz8bCv1YcMv+nX/GSMFw4ifIfaaY6BgoWN5zCuXx0d/nZwk7mTP6stbtPLeua4oAxq6HpV6Eo+s9tONM1HcZXckkYbwgJZAUSlllpY1fcwk97zKLzN6jU3WMT7eEvvc/3wCtHPuWZYNZpkV+nygE7GgB7mQkLKqlJkEpUqu5D7lxH003Q7S0jJlmC4MwRuZXkVQDpJUKkpgaGtRyUK90m3gRhGGMGTpDBK6HbLWHqaAFN62gTQbdzBSW1pYwRSte68VixgvK14iJZ/nZKMAaQ5F3XGF1hbSzY57ge1LE0iKSMVOosD7ZdVros9jl6wl8CnMo7ok/PCmu7NLPzMxgz57d2L//POzYuR37958PAuVTU5Oy94nadTjQPV70IaiAzc9gZ8zFLbfcik9e/yncdfcBeLUaLn/Ew3HeBRfgwosvwvZt2xH4FHQdYtDpoNMJ0Zrajut+8mXotHtYX+9gdnZe5mzpJDDRmpL9dPv2HTh87z1oNOpoNZvCKOC/eZ7MVSwAMBrFzL5k7P4KXQ3VNREGgF/lCshtPK1DECO21RFiHBe9pCCQ/csCJOIYQFEwAYUUHJDMwzAMFFyoCJPUJFFGwHWjWLKZPfgk8cPGTkn6R69ADm4K6mksAi2CKBpOWmBk8Tpe/qIfxY5JDy23j2aVVoHrIsbM89O55EJrSkeOdPSgpFH9vX+0z77jD/wKyOo0ObQJPJLLMDZIndDtyrdrjRrCzMVq6mH3/gsxv327NCtkukTGGVVoPGOgMTlY3qoaaTidQuRzE2dfD6o4ePAuvO89fwq/MkQUdmUkgDGeDUc+k5OtFtori1g5fg8ed+VDMRysoBlk8KpNdIaTuOQhV+PcB1yKXuQgrTSQulV0+xGCWl2sM6NBX4BSsj3ZUKSbWLVaw3UvvA4Lk/PSxOX36NgURwOh/593/l5EST9vsDpeBS9+ycswv7ADtfqEsLwZc8lAZo3BsYNh6mIYueIC5zs+4sE63GwVU5MZ1lbvwmc+8wmEUYLl5T4WFyN8954lVKfmBNQXNiTHahkHzEPJy3z4nsNSm7De4ZbOOuzgoUP4wAc/oC5n1Co41YzmKe6BKWVQ85mDr+GT//AXaHptDAerIgpIgXvfb2BtfR1Ts020u+syEsHR7Sh0cM8hAQDGNQDKu7cpmEYOohwsDa1E1N4518gNmcIQvuiI97sDoaZJYN6QZ8ruLFFv3oxALBpY9PN3uAHxPU7e3bRICxMwduWUDiu2Wg7nKnS2np1j/qGYhCSLtrsslg06ny6afqIIWXBZWfyzlu62exjG7DKykFEgQNI9NiaGMVxf0+g8UTUqsGUAgJ1rHp0sNCeT4r9WZzfeoNq2O206ERS94BcLGhbxNgGx9HZSW4gos7ZNIwIAvPZatigAQH9pLfjyrqJ41KqVIJFB/TOUDrBslAQAAs4NxQUA8LpX4tprr5H5Gr8aoN3pY3mpg7e//R2IYooA+kjE0aFIWDXY6CbLayuOBQYAYMJL/QbRXhAAYKIYHTEKpZpNmzXoZnLNWpMEAJgoDNXKUGaxU1S9KiD3ZiiOEOvrbVH65Hw3Vd4JqLCDb62SVDmXAJAt8XjvbQ9wgP37d4E1JN0AgportCKyHoijxmmAij+Nc/Y9CFdc9RSkaU2o4yygbPEnz70phlgYUKRIuv8U/WOXwwAAksgY4Ow+AH4bhAJb/Fv/YX2JelsrGqlFv6X+q1ZDuYMROypjV01dePxDgaLUEXV0shtijso4Keq+iyaAGcfFXKWK33jDf0D7rruwwx2ixm5VhfZmhHO0e6qrTbtu9o89AbVIKgCAvLs6RoU9HQCQv5/pDCpdmkCbzpGeUsE6v5q6ForUbbQDrT+y3VYVjLP/r+JvWvbLu8g/zAws40oOABRWd7w2eVFpdvutpZ+MQio8tWUf31wN+NRHMF5wFv9PEUALLBbLs1zMbmTDVfzcQULA7BRoxWYR8fFj3Mzv8awJcklnrQRi2nirz5ICaeWv8mvlUdO+skJDRlcgpgq762O5n+BYe4Du0EFG6iFfIxoTCo5yJGocALCfW/78zYIam8jZvocvsbnC2PoZxwRMUFTArizSOkTFjTU+pOyi+EgIADDuVBhdIzSdCOfPz8BdXUElSrC4tCIU147ropckaDXrEnPoVk/aqzCX+Iyx+GdOUMlQcz00QsDts9wM0HUrOOo7qM9MoBr24XGM0NzI8XXApNIK9Mr7itWo7b4CQb2utq7DTEAAUr0lrxCpxyFmJxsi6pYl3PuBRquFbTt2Yueec7AwP4sH7j9HxLEIWHO8kUkpQXj9nEQseLnnqWUyWQJ6rOJ2IuwU5iIZAnaXa7Tti7DeboPc1ubUlGjU1Fst+EFVrJjjAQW6hoi6ffR6EcLEw1e/9i/4rd/6HezZs0/yt+PHlrFr1x4BBCiEvLq6htmZaSlEep2OHCv33+XlJbEH3piAVhTkOWWeYKhg4PTjJs23ikw6fSZfMGOLki3RRzulpSGbQ16ugVAG+awIsnUJ0OeWADvfn04barmbx+yyNoHij7kGw/fwodjwrTaKIdwVCK5ncRtXPvRC/Oi1j8Fg8S5MBlynHLtkfkmQxDVWw0o3FJNtAwDkgPv3+wTOvv8P5ArYos42E6W9mGm+zJ5SRP0u1gQO0EkdeAt7sbD3PBl5tLHLPiP8HevocfKDL/KZ+36CFIcOcPttt+CD7/sz+BwHTWk7qnakdpSy1Wgg7K3j6KE78cTHXo50sIKJGpuzAULMYs/+B+Oyhz0G3dhF5NSBSh29iKPLdWF9DSlgzmaU2aeZU7Ae+ZmX/QzmJ+cQdgfi3sTcljUZ5+LP338OUkTwAtV760chrn7s4/GMZz9HXMySoYKnFW8oNQxteVkLJCGHogMEZFbHbdT9NuLoML7znS/i8JEDOHp8DZ43ixtuuBv9YRUZ4z+ZRzr8Z3vQqrsABwcPHsLU5JQRU1WW+L1HjuD973+/jAZpU3prGaDginBQ80J42VF85p8+jKbXw3DQhk/uhyMqAFhvr2N2YRK9QUcdrdwq0qSC5cVVAgCPHf30kVxnIwBgJBUSCqPOdmthzHqLcw6cTSIAQEEaBQA2Wl7MnnS+gze7VmsIDb/b7YvavRVF2nhhmn4bxVeMkBkLRPWJpzIGF5gj89u0j6OCvMzMyg6kBRE3GDldYambys3UAxYAECZDb4Buh8qsQNWrybmygGZ3gPOb4oVuO1WGklW4oxuaKil+GWlgrhT/HAHgeROpDqNQilWyALi5r6wsSzKgYwPlG2Jo7STlS/HuIAmZhHNOTjc0pRcrMGNZA9w0KBqofyvbQXQaRLSCIkEbAQCLeO1rX4knP+UJWG+vSje9149E0PHNb3krksQVj1E5zzxBNsdqrif/T0YASgwAqwHA4MRzVuDCUMgNiFEGAHjNLADAfwsgQoottQqoAMxrEHPWp46VlVUBAJio7Nq1S32NecIGkrMAgP6tRSrHVMTELxtgbq6BPXtmkWV9VAMWJ0R9KogSB/GwKgDAk5/yfGzfeQEGkWtGIHQ8Iu9kMkpL8afiRyH95tlxYkJjOr6WyrhRcXHfgrChjBu6kRbMAo+Y9ZyJ1oIWGAYEKM2Y83lIpAsB+CIYo3OMQn5iMHUzxFQodzNM1Hw0HQdzFQ9BP8Rfvfu/4YZPfAI7CQ4IAKAlkCQk5lkQg7YCy5FTs4VyLhZnkr/xxNsWYafrdkohJUm3oQebIsMmmZvzgf4eAgAlKcgyAJDbWEnnv9wq2lrwl+tjFPC3KuKjT570v+/bsstfrWtFetVmXY2zBMa786MfpPO7p/o63f23v3syAOBUvy/3x9D6TwYA2HW4WQBAQFjS/w0AsNiNwD99WsqWAABeJwIAqu1yIvWvfN0sY2ezz8QWb+YWfu3MAADGYcelyBJjD11uKJBIG8UMw0oELxugkfXxlEc/DHvZAYtjLB5bRJQ5ONzp4OjKMtrU9QAQCajqwqXNIuEYgsduhnbcg+84WPBbiMTZZRL9IMBN7WVM7dyBeL0rNo72/ttrbddxp9MuYqco8hNYV3Bd4lmWojkxgcnpWUzNzKA5MSnF8vzsJKZbdeyYm8LsVBPb5mYxOzsj+xTZUhwFo6DPcNDR3i5rO2H3GTBCgGV1L2GeQR2e8oifPT7mSlQCZxqSF9fsbHlUJwHqU5OosBMntrnsIzOjcRH3BiL+F9SnsN4Z4Gd/5pVYWlqF79UQBMzD1HKY4wT33nMYO3fulJxjZWVFWArMnchE0CbG2NLJQVMFm0fYLSbUSM7G8Uq/lmugaB6n76Wdfh2JsHlM+d7oe3JT0yaR7H3y//xfBUcEaGPDQd7Rigyrzob+fiHCuIXFf59+ZWMAQJAvIOlg0ovw1je+Ap2jt6Plxaj5FA3swyWNNwcAlGGqxkiWAbD16H2fTuDsi38gV2AcAGDxTwtuxgUKSZJhxD2L7lQDx8PuSx+O5tx2w8YZ1esgA+DkIzz2dM4MAKDL0jf/9Qb85Z+/TwAAz9XOehSxEOfj6QmzmENbd99xC578+IcjHSxjuqXxeugtoD61C49/8jMUAEAN8JqI6TLmcrxXvPXgsPiSEWdHAUG/ije94U3IwhQdusJxtJYaUB413DrYf8E+EX7PnIhVIQbRQGL069/4ZnEwk+EIAqikxVMXymcj1UfUZ1PHRb1C/YQ+al4bd9z+Fdzy7S9yl8HKah/1xg78wye+geb0bgxYn/F3eaSM6RRgzGinTXt1F3feeRfm5+YVkOTeNhzi2OIi3vve9woAQIetMwEAuNsFlRBx/wC+9oWPol7pIg07qDqB6LtF8RBr62vYtnMOUTLQ+pCNPqemYxDWBvDE1W37WjZt1yA6+sVOs3bcLAOA9RaVaPl3r0O6mlLAizm/8juwKIpFpZ7FP4EDdv77/UE+SpAX1iMfXHRwJSBKwcUNIxG0h7R/zvvTCoL2gpwZ5z4hghIy16l0cukS5vPrRvjRnK4CABlqQR29zgDt9R7ikJRF3khF3m23XShwefdSr5ECAEbzQOzDNVny/QqCGhef2lQQyRqEoRSrLFzb7XWxnpibm9Nta0QkyFLYDWCRurpguaWL8r+9Z6Mbm3jtyugCZ1mUHiQC1DxOgjcnAADDfATgKU99AlZWl9CamBD65URrDr/w+jej22VXm930cgFQAADWBcCORlgXgK0AAARxyACIh+wGcJxCAQB2H90h/d1TCQjHjy+i1+vLeuS8JGlTCgCYe2EYAIVwGksnajzwutIvfohLLtknYIDnK6NEJAycKuKkClQm8FMveQ2dT9EPaVHSkjVFix+5/zIfrqwOdoJY9BMAYBdCKP9mftUCALxGm+tSn2zvKQAAfYUmkrJuTKJFgU07DpCzQUziKiMATMJJvh0DAEiNZicOVa6tDDXqWEQR5n0f1X6EW77yVXzgHe8QAKDJa8z1bAsqAwBYfVlZFeZ4rFhcPjtrcbexDqyu/YLevZndN2c2jDEJTv27Z84AkNMzS78YazDCeKbjbzUBVBDL3KPyjdrMCY6/Ruj/o+yP+/I2PA4xsRpDZ8tFc3l9jhf5QnWn3ef4tnCSgxgHAzRhPzUF8fQAjln5G7BHTnct5M6PjC9tDIScigGgFmUFA8ACABEqOQOALIAB1cCqNWEAqKq5AgD27m1cIBQMhPsjA0BYQKT6CwDAOMxSmHFkiNQN4Wc9TLsDPOPKR2C358Ib9NBf76A+OYmB52GQJJisNwRg7cSJANSDjnaD+kmIMEvQdxP0uz00hi7CTgjXq8FbWMAhP0XX81H3J8TthzRzMu4ISnMv5r+ZyJb/npycwNT0lIyu8TWMrc16IL/rB5xfVcYXodDAc1HxHazdcwBIBojDHuIoFCYYQa9KNRBKq8fGAEFisfzVeXsZMzDiVAQA+H3Ot6pgpBbJTCQJrvOzyYRjskmGnYDKlYpcm85ggNbsDPxaDV6VQLALn0l1qvZZVKgeRClmZhfwR3/8J7j+k5/BxMS0aB/Vak1EYYI1MxZAZoEdcyPDjteFifiGBcYpAADL9tItwYVXa8nohD3vHMS2GhyG9m9jR1nozwIAIyM78kY6kse9mHnBCAAgMceyE37YDABqSLEG6SPtHscrX/xcnLtQhxuvIaiwgGLxonLZYnloR1xkBED3rTOBb08XH8/+/Ad/BUYAADMmyEI+jCOpXfxagEEUSl5bn1nAnksfhkpzUoAy5thlsXH++/vNACAD6ytf/gI++jcfRqWiqvqsbdiUU9DNkTG3Rs3H7bfciCc97uGoDNcFAGAT1a3tQDep4unP/jEkbgP9tArXZ15NEUDWyLQ6pFZbJALOjH8yDvRvwoe/+5u/i7tvP4D2yro4hnA/Jbu6017DOft2Ynp2AnFCnbgMQaOGlbU1PP/HX4RLL7scg0GCWr0p+QudvoQaTxe0cCiYXMP3BYDurNyFG79xPdbXDyCMuqh4E4jiBj75yZswtXAOKD3osMnGhhkdTGgByKqC4CNc3H777dixfYeMthMECKNICvL/57//99wlZOsAAAW7M1QrfawtfRs3f+N61L0esqgHHxRHryCMhlhZXcG2nbNiZy4xI6F4Nh3vEgIAV22Q9diMrgwCSGQ1ibz9OW828tlujgCUAYDOelcKeqHob5glsjCK1RIvqAviQ+SIAIDUFEbJtsgw7aHq30Xeaah5xEormdi2cea/WvNkdpxMAL6YVA8BAAR9JiJuaP+W6pk35qgBQEQJqPoBonCIQS/CoB8JMMFimhuMbIjS4T5RyVeo4ZLqp3IMtOzhKAD/JuAhHpVJgir9KIUapx37I0c4M0ILs6YpDovuhBZy3N9MYSQAABMoTQqKZF0BAE1ude5ELXcI1vBzmTxYGxm14SlGAEY1AJ76tCdieWVRXBo4/zIzvQ1v+8234447DiKmtD07IWMMAF47ZVRIb1D+cEZHNAA4H21GADbLAJiamYTruYgSBjhXKFAMgIK0ZcbFwKvg6NFjQoHkddy9e5dc5+I+cLM0ThUGEFCxDjElhecRHOrj4ovPFSFAx4kFJGLCxi5JktVQqU7hRde9Er2Bi3hIS8mGBA8lfRhxOHakh0ND+2fxrzPghb2I7RyZNXxGMwAFAGA7/9L5dtUTWQXkzJrJ97LicZfuLxFIUsyMZQxHAIRSyZladrqCCqqBh0o2RLS2hrlqgMYwQ//YIn7zDW/AjmGEBlVa845Y8WxK0VKqdkee3pLo3nghZg91MwCAikdpQVX+Urqu6gN8vwAAru9igt+wG0zyq09+YSVXZgCMAAAj0mH3LeGwMlybrsDH3l6Oo6RBsFG3vuh0nrhNyH3bgEJfLqrLBXwZWLDALkGyU32dDgA42fFtBgwyZYAV4yiBuMUR2WMe7WIWgC87jApwkUmjSTkjq2UAtBNHxgAiupUEdcTC0NEOsuijWFvEDdav3VfurwwAsoDEfYRxPPVkPl83do7v9RGkHUykbTzlYZdi2zBEk/PmcYRas4GYRXethrjbl7HBhIWtyzil+zI8F0kFiAMH/UEfXpShVZ9ApT6BCx7zKJz77KdRHAioTCMb6liaFeEzN1QORfdqjZFadPOPitbRBQTck6QlSz0fW5gnqCARbYG144dRdYbwHBV85H5AkECkM6iFo/Mn8llCzxRFe2UW2NEDBQQKgN8+X+p1r/id2BKbR0l0KThzWqmgOTMtDAB+TMxcjAlq5mA4oEhqH9Mzc1hZXZPc66UveTkOHzmOc8/dj7vuvBs7d+7GgFo/1Rq6PWqqWPCKOQybNRRk3iC+jgEAWtyXc0rT4WdxUFcAoLzG9dz1mvB62Hszeo1UFJmdnXEAwLoPEAhgg8WOABQRzIIAlr903+LuVl59MgYAmwxuFqKOHi7YM4MX/9jTkPaXkEVt1KosoASiFWaMpYVrkahnoznN2a/7yxUoAADDUTVsUo6Ruj7rGQ/dXg9Bo4H1yDVBAAAgAElEQVTd5z8AwcJuOLWmAIisJwgW8MvmRadn0J0ZA4AAwGc/cz0+/U9/L4CVkWeVtcoRYTq6sUk+2arhtm/diKseeQkm65n84d4fNHdgqZ3gmqc8C63ZnejGPtxqC0OO3Yo7GXQ0OQ7zcR2CnnymP/C+D+JLn/4iwm4fAcH1OJYGYae9ipnZCWzbMQu3wgI/xOzCnAAAO3efg9e89vVYXevKfHxCa3UyADxtZmfJEEGlQlk/pOEavn3TF3DowL/CcdtioZpmdKtr4PpP3YzphXPR5fNbJZvbQRJRK4ui8sqyYtfvjjvuxO5duyQ2a7N3ICDAu9/9bmke8r+tAgAEAZmXe+jgyD034q7vfAX1Sl/EFn0nAFK6MsRYWlkSAIDAOkfJ2Nx2UUXYjzcBAIzkfeOLhRctEyEYbiD8w+KYGgAslNtrHSk4RcxPd/YTUlB27Ym0c5NhICcAwI2KSYFFnEd/r3xASnWnUiQvJrvgfkDFeFXY579JG+fsPx8nO69uiwLrUZ8nedLE1aJFdQEoTsRjJ9KdygWj1Q4VczmeQHCAVnplVFtPsCg2Kx7t8jz47KSKsxjPSzd/Ljw6H/A8Sf9nAsC5urm52XxOzm6GeoxqEyg4DP8/5QiA7A4jXV45AgMqKACglDjeeB47/9jE+gQRQBbWToK11eN47eteiac+7UlYW1/O7RlbrWl8+MN/i49//HpVL5cCQu+r1vxioq2Ahmz86lxgGQBbAQCmZ6cEABhEfQEA6LzAa0cAgFQXquryITpy5KgEPgYIjgAU90GvnT5oVvRM7y1pP8OEIBSf1z52757D7GwLaRpJZhXGCWqNaQxRw559l+Dqxz0dUeIjGfpwSellEiigjM4eMsFjR4rJUUQFZaOMrGJzhqZonoLxpGArm5iyO1SIkl+2+GdiJkisqDgXavKKCZjkgYkWPf9MIkr6f4XXhAk0NQy4Tiscz/FE8T7ptDHpemhy7ujfAvtv/MIvwD92GC2jpSFPufGG1sfdrItyhzwPAfoPYUaMdWLtddgMAFAu9CyoZVFwXZMb4JsjF1rXhn4V8U1z2FHAUxJvSz01C97eUXsOinoXWKmKABr2R+mT8nPcMv1ej1chzE224Mejr2GsFMdeXK/xYn206NACWLRzPRWxKYMH1g3ldOtZSTOnPv7T3T8by8dft5lnayTZMutkvOAvj5bY8ykDHOJnbu6EVXO3IwCR42E9BlYGQwEAyACIUib0CgCII4Vxlvn3yAAQsT8GFnaCh1SrNno34GhEH0HWRitawdMffil2IcECxfJklG6IlXAALwgwGTQlV4glkaOmk86Pc4wgYsHdoOBqBjdmt7yBo2sdzF58Ia591ctQ3XcB1nos02smXFmLVB0r5F5LVl7ZUjZX6SeFbhijSh94sfRUNosIO2UssmNU0ghHDtwBLyMfhKCAOkTImuEfh3ZZFRHjLY8xiYOPCMsyH2JupQC/BTV5sOryo8Wxdp341gTXM8QE9z1P/MEjpKjW6/BII2YyTms9FpNxKqA/WYx0U5qdncPx40v4yEf+Hl//+jdwxRVX47U//0b8/jv/EH/0R3+KZmsKk1MzaHd6aDYnsLq6Lr7cIy4l+QNSxFIeu31etMgvAHBify7zPgI3xsqv/Fq+i/197qv2WeT7KBOA4ANBgAIAtjo8wiwSujDnYOnmokDBCAhQbFGnC1Vn/POTAQCSt2YhZhsu+iv34E2vfSkaXoQsop0aYwQZtJY1VsRKq/uibMazX/eHK6BAcqndKSFFhSzptiXPcMZHd4j5bdtwzgUXo0vrcha/RvdIXTRYk+lo7+m/tp4/8GAnJ5r4+N9/FF/+4meQJn11bVHuP3zudxG79g5ajSru+s5NuOyi3di7cxK1ykDONWguYLWb4uLLHokLHvgwdGMPTnUCqVPFIGSOD1BoMIkUaBXWLJ3X4ODzn/k83vun75Fiu1atSe4pOSBrPncoLADKhK13VjAxxfd0hMX8y7/yfyEIWgijDI7XkPFdtxLDYZwWvasKkm4bS0cO4Js3fAZIV5GmazIGffhoF05lHtdf/y3MbD8Pbbp1BDpmSwYAkz+fzj3DFEmU4NChQ9ize7eIrlMvhvsJ64R3vetdMsZBl5CtAwApfEoQpuu487Yv4uihm1H3BlRNhO/WQAovddvW2mvYsXseSRrKiATrHkIcFH7dgAFQQmpzJLdIV4tEWdL3kwAAVcTREO21tqLGpwQAhoJaSaCWcQ8i7To3br0VRz+zvKS50EjTVpo3xSds8U8Vd+520ik2AACDLTcFPhh8SFQlvEh6VaxV2Qo6U6J2f36lKiAAKXFUyCUTQObtOArALIZ9QDOTpUdn/Lllhs8XJgKp/7YDbZngspj53o4ryvVcHOw4qDq+OevSCIDWUxohpIAX0SNaGFrxPz12BTH4PYOiG5Scit0EWFSYzyTfYstjGAB0ARAAYJgDAE9+iooAcgvibXEcH7feeife+fvvgsOulojkqWqvBQByUTJhW+iMHhkApChyBIDXnZ9JEcDNaADMzE1LoUFRPgYToqAi7pcCgVsXG0POR5E9wc8je2L79m3qa2x1BUT8T68fvyf3WZQ7qwgHfQEAHJe2Qy7OO28PMirfM0Hlmsw8oNLENU96JvaccwmGWYAooeJzDQk7f8YKkNeAwVrQWHaURCbcrGOhx+sf2+3YTIF7ugCuIItRPxbqo/qPyhqjDgGBkpwJMKrFIddGZmBSmf2386EyP8nNQ+b6dRbVJ7hGsU4ipMMMM60JvO/tb8d3P/sZTMg4hiu0RFKSbCeUB1H2hVf6v244diTIUhjLRVWx9k8/AqCJurJKLB2V1FT7vdN1kA38YJ+2vJjeFABgOr553msYNwoC6LPHxFW+DEPCPMHF8y3dnNPd5Y1/LjoT/LO1X5dzLTfgy/fAFsIWVCkX+HIO1hLPCGqe7BBOloTYhFjW2paPXwuh8WOz733a58vsb+O/v5n1lxcqBgCwDADpFBsGAAEAzv9bAIAaACFnvClvy+NmzPz3DABwfFByVAIA3gkAQC1tYw4dPO3ySzDJJC4JUec+H1SFetmanEB7aUX2T7oHcI+uphTqJXjpCLtgPQ1RqXpoVmpijXW8N0CnWccDn/1UXP7s56ETT+jcaQ5CWkaf/k0RwPxnHArjLC7HuwisDhP4rjI/pDnOApOe8ITGqfeThlg9dkiSNEnUjMUtO1/sjDHPERabEbmzBT3fW0cChiLsZ/fq8vNpWU8E1gn6VvkefJZ4LVgAsMHA46jXhDHhBxQzpFKizqmGnR763Q6Gw1D2r8mJKWlyrK11sH3bLqystjGk9k2S4RWvfI10zKZm5tHrh5LYr6ysY3ZmTkCEE57fEgPAxmFpCIhNnxYlAmZwQ3B9ofPmgsgmbhaMgOLdxRecOZuZA7YMUWUCKAigwKS5F4buz5+TqcPPUeHAglW5uSLpDAKU3Vk2ZPhwXMOBM4wQOCGycAXPe8Y1uPj8HahiIEKAFFXTIQD9yllfIjZbaD6d+RGefYcf5hUYL/7lXkuq5Erxz+4h95VwmGJiagq79uzF1MJ2rJFg7XFMSHN61lI2F9rc2j4zAGB2Zgp//eG/wNe/+gUksar1i6C6gHpslFEUngW6i4Pf/Tb2bp/AQx54DpCsyff96pQIkbZmd+HqJ/6IjAPAayF1A6Hps17gqFVMJ4AqGQVszDminXbgzgP4lf/wy5hqTUrM52s77TampyfQ7a1h/wXnyChvGPfErYtaCvEwxeOveRKe8IQnYxBxtKYhTR23MkCadOBXEtQ9YPHeg/jOzTdg9fhdCLwQyXAdjeYEllYSrLUD3PCNe1Gf3ImOCHVqDkJ3Fc91UfXYANfRs+XlZWEA0Hq91mhIHRTUavj9P/gD9AYcT1AW5Va+6EBVRQxnuIpbbvoUVhfvQJ3AShKh6taRJi6OHlsWlvKefTtkhMF1UtFO89062uudcQDALIb8eGwCXg7x5X/z5o4zAEhBJn1jiHURZ9CVfDKhKmvjpd1+zt2XbaHKBUAJmMivFtGTRGa1GV8prtecqMvfYvOXcQvUIMsvLWY0+WL0lE08nwFVv+ACAGByRsr8EFUvyFkN/V4kwoZSRKeucBiJqBSGLNplljTQSdFocBTBB5kALFrJeBCHOLHo48bFGW1HlOuPHTsm1HUWuXa+7mQigIr8U3QjECsuoSQKI19tqYTFIMUYC0JV/+eiJABgkXRRCY1LGgC0VhJhRGoAHMNrX/cqPOnax4l9IZkUJDyTUtLvJ/jFX3orKl5NAAyraK/igryOer0FGjlDAIDXkQAA7+E4AEA8p+41EPYjWeRHjx41AMoEtm3bhn6/Z2azKR6iD5rsw0ZYkcfpewF63Q6okySKoHEPD7rsYgGW5MUVD6vtAVyvhZe8/OcQ1OeQOXV0Byn8oC4AgGVkMGkjvYcjANoFNh0PjpuY4tB6FpcL1608/PnvEBkm5Z9K0RxLMcW+AjJCxTAAgTntEYTZSAoTiCIYQjUJdqVYQNOejJ0nXvd+VxgADdJhe1TNTrFr50586s//HNe/5z2YHJKw5YoysScFjdK+2NATVwBRRtfkxXh35GvkTAEAXnOx3Sp5PttE2v7s1Nf3DBgABowb6X6XikqJBIaXq7TUInbmnIMNXNQ2ux64cVGs8VQq+qd6Lx4TNVpUt2Csi28ScV5Dm4zbosP+radjBDUNCFWm8o53vcr/nxfpp+EvnI4BUGaAlM91MwyAXK9hA/0J+14bvY89JtWTEQ67WrpZ2rbjwGoA0AHAAgCpV80BALEF+vcOALBDL8YdDjwyqrifStFGhl0PtbSDWvconn/1I7AQ9dCK+qg5mTDqlgc9mWun1zFBFLFiorhRQiFAfSYoAhj5GQZxhCDzQLJeWmvg3ixB/bKL8KJf/TV0kxYip5HHSFtm6T22z4Q+pNqBt2MAfLOEEilmb1H2l+yfQstMQM+H1aMHURkyKQvVMtSwbiiOxf2foLhtdJS737bDz/3aFs72ubMJPvd8agTQforUVTInud+yU8jduhdFaM3qCAABSAIOFe55rodkEGLQbaNeV2tBfg73QuYL/X6MarUOtxLAcap4/wc+hP/1sU/g6PEVsdCijzYTewIGVudlJM5sAAAUYn7qgCENGEHDPXmGOINrtXH4XjLDL6rebJIoaCDjE8JoI8FBZ2qZc9jXFkxEw9QyjAgp/uUzaPulOa5lFFjnmM3G3K2+7mQMH3E3igcYtBexa2ECF527gGuuuhzTDQdRbxlVV6V1C5hXTACV+SBAiro+nf36P/sKlNlo9kxEU4mwIUeDqgG6YYRBMsSuvXuxd9+54H7SZ5LlUShUnY/KAIBlA5z6ypwZAEAnkw9+4L345699CUk8QK1KMT2zRjkSntECtQK/kuHwodswP+nhikdcjLi/iJrYBdJeu4lBGuCZz7sOvWEAx59E6tTQ55x+EEhzadDvyXx/yFEAQMRUWV/+3MtfhfmZeem283OPHzuO7dvnsbh4BBdedB7qDWWE0wKPOa2MjSUZ3vqrv0alFvRD2pEyFneQxKuoehECd4i7b/s2/vlLn8bcpIc4XBV9sH6YoNbahX/55mEcOcZhhyYGFNHmeQxZL6bwK54Ib0dhiG6bVqsd7Nq5S6z4Go0m+tRlaTXxjt9/Jzq9jurRbREAIMhcRQgnWcG/3viP6KzejboXGQCggTR2ceDgYWmennfBHvT660iHkWjG1P0m2u2uigAWGw+LRQ28lm6mgWujHo30zjU4yY/5OxTk8yXb7/V4AdixZYJkPVBLS9GcNAM4CxdJJTk/4bEAUTCABatl8GpiaRKEPDvjDDOtd+gL6UmhyI47Z8Wtgq7MWZhiiLPj3EzEn15Q/CF8WocJF1UOwOz/yuG1BbR00tltNxoHpLWIVWE/gYea2ATW6oFYULBDwNMJo76I/dHDV9XkmSw6UqDyNKjsK1YZlapoHrD7z42R/rpqPaTuCnYG0SYmSgfTgC+FNpMmASr0fHhuasOo6vjcJIViGA8FXBlPqDm3IgUTBYU8T8Y56OPZ6SzjZ372pXjGM5+CtbVl+LyunFkFC8Mq3vjGX0SvH8vx6xye8XRnMm28R7UTrZTy9fV1uc9RSJsQMg1ScTogIFJ2AdAC3SRcRKuqTGgq8vn8vsxFitgd3Q/oAqAAzLHjx5AMY0HYCKIQYBGAw26QYjun161M+CaLg96hHhVMKR5ZBZLhABdffCEGEYGFDNX6BKr1abzop34Wg4iJJAvkhoADjmgTRELVZLGklG/rPK+JqP28Yma7EI3b4rOfr9N6oN0r2xvIHw3zqbwOMtsqa8PMmRoNCStUSctIgghMDFUvwljYsaNv/Ktpa+USKOAzk4ESI5j6t27m//3yl6OyuoaJaoCZZhPtxSVMNhsY9LuqcuqxO2cAABtLjHq9JHUyE/3D/Do1ACDKrqXiPZ8nFTE/UyTYWX8BwEws1L9OoJyOn6mdYVfAxjzXJyhnF1doBGzgB4jd5Oi7lp/xcgff0pdtvFc2itLpxov88cLa/rzcXRfxSAHTtnYHN0p6xq/P6QCA062c8jUtv1a/z91rq0ev95fpue6QKqYp7K+SC8ChpXWshiniSiAuAJYBwNjEEYDTSTiWz38zoMbprsf39ueFC8DIfZLLUKyJjbpbst/ThcRVjaBKrgFAUJyxaiAaANNpGz9xzRVorB5Hg0W/oUT3ea2prSMUSl51zv978BNHnGEkhnkO2kOqP09h/RiL1xbWkhTLfgVr26bxxv/yTvQrM4gcG0NLu4MJzHwfZcUVdHTGen2uVPBP2HHmuZcRv2yIShorA+Do3fCGoTACHP4xIpBSxI11hUfvzUZNl/E8zIC7IgpnA4460KiLC+CR/m9EsyTXMkBv3B+g115DtUrQgoJzqiEgGvNsaGQcL6CIXh0rq1284lWvQ0TL3bSC1uQs+rQTFJEuO95ZOvoSAHDimh09L1KcFRTXxoyocbMZJMK5Zsc2zAG7ooo4BrGPVjDdsDptE4J5Ht9bxuMUeOb7swvIHFCaTRuMh52sUN/qc3M6gJLNgma9iiRsIw3X0ajGeMvrX4n1xbuxfaaOLKJLBMVCCTBaO1kVBNQIZrWmtnqEZ3/vh3sFTLPs/2fvTcAsO8tq4bX3OXvvM9fQ1XOnMydAEhJChBBIRPgRUBkEJCDK8yMXhQQERAEFYpxBVOIFr8K9iPrLrHABf0gUCAKGACKGCAFEQiednqprPNPeZ0/X9b7fd86uU1N3V5DATeWpp9JVZ9jn29/wvutd71qmZbYYnfIcYbKQMW6m0HWlim4c46KHXIrW1DQW2l3kdNHYREh348+3Or878XMmx0Srgfe/7934x5s/jlqF7m8JqmKNyvA4QLkcYHFxAbVKCVFvHk6yiEddfqEIAfol02JdrqEzKOGhVzwW2/edh8ShCwABu5rmSJqNGWa1iRcZszpl/OwznoOJxqQAACLiF8cYRGQLOKg3Auzas02o79VagE6/i2ZrAkePzeHlv/QrmJ7ZBzhN0YiZnHLRXr4HzVomYNyn//5jCNwEbtpBMmhrXkDLcH8GX/36HL59IILjT6CXxiIwmBonKgIBgbgeODh0zz0CyFAwld/9MJJC7779+/Abv/mbqkl3CuvX3p8SBfSzLtx0AZ/99AdRzpdQ8xOkUYhs4GHHzB58+O9uxOVXPBy5OzA6Bxn63T4mm9NgMdt59tOuGove1kr27RQqPtQCANZ+iyrzmiQzKSVVvtdlUlsEAOxrj8peTDzVz1bRdiYcovQ+9PMe5jpmbYwmLJX/czcG3FQU31sTDXg+aSdKm1K1f1KxNWmUg0LeS+3peIgz8dGrsrSwlcKAMvWkkMqj0TIHMoT9CHGUI43Yh58JAMCknogsAQAKT1SrgUw8OcaoQG+0Z+QGSoDhiE0Dret4LRTFY/Jv7W9sH+JoAY8SDjkyBQCQKHQFAECbQlb9qcPAseUYi65CIcmQTyzJugqlUcuAYMhgEKISlNFuz+P/fd5z8JSn/LhoAFBYkYdViS0L/8nweM1rrsex2QUJvCwAIMeRYSbw9U8WALAUfUn0haqfDS0c6eSwHgDAHJ8AQJoRBImxe/cu7REkhd22ZggAYOZSYUfUTWMgYpYlKpiWcwGUzjvvXFU4J40pL2PX3rPwY096htCV0twfAgBxFgv7wFI2bc+3zBuZqmZ2GZBMZ9pojdngeL1N2oJxxQB7WIkVhVRjlWLmsH2dFbVmmcD2ftj1pNUs8ZimcCCDLwPWDFe71Z2Q6cqQg60C4B1H2XEwkWV4/TXXIJ89jnKcYIJ9FGGEwCW7ZqDODfSuJhOg4ME8sq/jpqoB/Pfu6+QBABs3ytwyeh42qbYAwOodc20Q1d5fux5lXReZAmv40A+DSlHxN1Z2poptgQR7PbZiVkzcR++hQj323+NJ/vi1rBUYlMiq2VRnYe27awGADU+cU3ztlXN45ZjasRYRulXQ2YnPRJk55l7dDwAUYoMTBAC4vycOkxuglNIFgO1kPGOpUhQhyLqYyLq4+jFXoLE0h0YcITBrLmJUSKG/pCd7bEYKaFaCF7sombZoFseOdhakJWyw3IfvVTFgQBp4mJuq4+V/8qcI0woGrtL8V56zZqcWAEAZZBJP0IJLAACtRFsddvWyZ0uZAgCuBQCO3CVAQDmP4Qi7jkk7fd2tA8Z6DTwnCgAYpt3wcCsCAE4BANBkmBovjHiGAEDAuCcW0F41j/ih+DnZf06Kbh3t7gBvecvb8Nlb/hle0ERCu9hyIO1ucsaPL5mTAAC06q+UfT2zNXG3BRgZHVv8MWtNXYwUMOX5LfoB0mJlmEy8IgMKaNudxlrCAiC7TawLTcFijeU+vv+e+I6w+pGbAQD68XLkSQgnD1EpD/CExzwCl15wJuLOLKqlmM2nMqdkttG+mYUowwC4HwDYyt25Lzy3CACsTMWY2Ocu1UMc5KUyeoMYp59zHhpT06i1WuiSvUe/+g2BxM0+49YAALYAvO+978bNn/h7VAMWGwci6s4qO4uDQaWOXq+LwHMQhwtI+rN49KMuQSlblko79Uhyx0OUV7DnzAtwwUOvQieiS0oLGVtvhbTNPWZtAODa578IYKtSlEgux69YtMJY0Mtxxtn7kCMWRxYK8PmVCjrdPq686kfw+Cc8FYO4IgXjiYkMve5hpIM5fPvrt+HoXXcKc8vDAGncRdl3MCAAEOzAV752FAcOJkB5An1W1Ok2RmaSgKgspCoj9Z6DB1Gr1hBUAhkTvn8v7OO0/ftx/W9eL8XWU6n+jwCAAfysg/7y3fjKv34CTroAzwnhUzum54pj201//0lc/sjLkTls9UpQDUrSmlCvtJDGGZyrn/rDedHXVqnkIw957W0fhlPmf3RDHZJ6zWYqvf5OWWwG+r0I/V64DgCgRye/lMJFYRztW9bKraF8iSeuSVTFNlf7zE1mpR6OToSg5olyPpNnKv4zCR9S8hnkyWfQavSQ/m8UfWnXYANCw5s3YID93OagkImowj22NSAZ5AiXUxEHZH+KBAVGaZFV/3q9KuJ/Rh9IklGbyFnF38WlZfSk99/D9PS0vA4XDAP3SoWVieKmoBVwe+Kq+q82oJNKSHE/Xp8FACiNIHaFBDsSMgBWCsbIfZa2AdcgaCWZlAQAlpaO47nPfTae/ownY3FpTgAAHqRKDfTxphvejNtv/zpSKjebqrEFAGxTsua/J8YAEM74sEef9pDaRlFrVMVFgcnkWgAA7aPYAnB87rgo5nLubN8+I3NK5kChzLgmAEAaIVVApYTC8aHCc4z9Z7B/iErTNbR7A/zQw6/CJZc9EoPMQ+5W4JQqYNDXH/REZ8IqSBeTWes4UfxdMfmXw39lmXjVbl0EAOy6tPRQJu5iYWhCUX29lWuVlX/RTRBXgJGQlLJbcqGQMogTUIFBUvEwMZRX3hbasQgI4KiIFNdpM03xN3/0Jnzr819AKQxRd1w0GYhJgBzDr/gIsxgJAQC2QfD1uUdIxU+vlL1Z348AgCTYRk/CVpI06V55F0Y3dG0AgOCkFcZaq/q0VtI9ZAHwsLOJSKGvdQRGKOipQaa5x4WfWvkvCmOtTpSLPfajfVI/lfpRbxEA2IQ98N1kAHA+JkNdis0CpdV/vx8A2BoDQAB8EKwfAQAZygL85m4EP++hPljGsx7zSLQ6i2gmA1RMvCoAgMfkPFQmhlOGw4Q14d6iCsy0OD3eXVJl7J40ywJBDYt+GYdqHl79v96OiHouFGhcFeNojMLtcERftwBApC13BlTmp5B+diPuqAyAgTIAjtwNTwQB2QJQKC4wjpAtYbMKrt031to/Rg4vygDQ2GjEALAAAAFrdTqQNq/cVQCgswQ/YOcKAQBqCilzg/uz2CDn7L+tgU7OX77tDvzW77wR1fo0FpZ6aLamxBXIdNOtXBwnDACs3CuZoCsIoLpCHHzRUJH+fmVM2D1W9l65XrXSFS0RAwLohuca3RUVZZWI1WgBWKDB4lT6t5Xju17ifrK7xGYAgLJRCYIxgUnhuRGmGi5e+dL/hiMH7sBkhU4RZJDwMTrPeBcJeGk7nXUfOdkru//x940R2BgAIAiQsFWIp60f4OLLHi6AwICxGHv/JQ7ZSgVlawDA5OQE3v++9+Dmj98k9P8kjoSVYwGAkkcNE+4pAyDtoLNwFx736MtQRhe+E8OXjauMrNxEVp7Ao5/wDGEDVJs70OszLleLvfUAgF9/1eswe/i45AAshknrtDgG0Ia7jwc88CyUaOmd0yI+Na2otBKs4Vde+Tr0QzINXPg+XTf6+PpXb5Xefz9LUEoiaeVK01AAhEFehhPswBf/9W4cnmUg3EI/ZpxLMXjeFZoBZVJIFQbAoUOYnKCDmbbVEgBgO9rpZ56O66+/Hv2ovzEJbJ0JavcU7gsUyr3rW1/C4WS3z9sAACAASURBVEO3A8kClbrRZKtBh/p8NXz6M5/HIx75CCQ5VXMGmGhWBACgSwCtCZ2nPuGKXHxsffZBqH3E6MDjhjt2QImXeiGsHeanSh1jWEhKPAEAKh8KpUyGwybuY2cFD0Xpi1OFfKlIiq+OKpsLBS+lYJ/1r9c3VMEdqpjHaLSqQrHQBDEVFgGfzY1VFCMtAizVfg2IhXrM6rdK8uvZOez7W+muqiCEvic7pSWpZuCeltFbHKDXUXs6Jj2s9FNpkT3zzRat/DQrE+s+W3UvVLXmFxblWpnsT0xMyOuEYV9eXy09RgDA8F7Y9U7wREqQqlVg3RO4aHhzycjguBHdV9uilfdOPq8VAYxiqQITeKhWPCwuzOI5P/NMPOOnnoKl5Tmh4XOCcOEw4X/f+z+AG2/6BLKMB68uUnk5ESfUe3yiAIAIARYAACb+TKr5sznREFBHdByM4JhtAWAtw0OA9lIX8wvzMvYEXbgpsfov959zyYzXagBgJMZFr3tGPeyR4bzbvmM7WpOT8Cp1dPoD/PiTn4Hd+85GjEAAAPqUsnrdi/pyrTKW+oGHLTT6OxXr0fk8/rVGa8wGp5Kt0KoCsqu9n0IjHr1yEQAQcSoKk8jj9S+2csJ/8vkVY2Ei90/iJjJezJFi1og81gyimFCIaIqLZp7hwC234M9//42YLHmoZTnqFM2kJ23Yg1/1xYubQl+WASDOC6xCGWxGNQJWj8x/3eGsyHJhxupeoJuMjIWCh2b8DLvZAgBy7QZYkfttEoHV17/6kJYGKo51oX/ePs8m8TYB578t9XVY5efYGZeB4mvY/+drWVugVTPPMlNMcDza/1Y+0gIIayXi/ESiYLKF2zcUjFznhn/3AYCVzhwnM+/uBwC2BgBwv87Zw0h2XUY7Viq2M7nJDQDQR32whGc95lEiAtiIQ+6+8l9fzn7AK2ViCysSe6kDn+KsPPfyTNotepkK9vqJK77HbrWBZd/HkbqHV771bYhQBADWOCFWAQAU0lUGgLYeaKlhfQDgoLoAZAPRSLFlE+sOI8zADUGwjYL7NQAAQ3fXFgACABWUWRgRxwCOLgEAwwDoLMOvUB8oQZYkcCRTzvUndRRyFmOqgBNgYbGP57/gxQDFo7oDNJpTwgBQduPYqjkJAMCubwUolQEgPf2k9AsAMLIeLPb4S0lHRKMpLKytnfo8Y2NrL4oCseZ6JGG2Frmib6OtAMPdf0uV1LV3jo0BABEmUhaJ6EPECMoJOouHcP2vvgTuYAHVvAcvD2UOWQCAChOpaEdx6O8HAE5mz77vPXZjACDm/CyV0c+AM897ICZ37oZXrWN2YRG1ZnOoiXHqn2trAAD72QkAfOoT/yAtAGR+BkEFScr17MvPoEIHkh5K6GPh2Lfx2KsuRdWLEJRilKR9u4oYNXRiD49+wk+hXJuBV51Gt5+aYqbumsq3GrUAsAX4j9/wJtzxlTukmm31q+icwXURRm2cc+5++AFzB7oHOBKzE2Ds9kJcc83L0ZrYgyBg7nYMtUqEm//hgwiXZ0XwukyNFwrJU+nfdxGmLkq13fj0rd/AfLuCvNQSu28CHsyb5E6yVUP0S4Ajhw9jZoaaYXr11C+gDtwZZ52J637919Hrd4dx+cncvyIA0Ch1ceunP4wovAe+20McLqFRrSHsMtb38aUv/Rsue9hlSNFHkvYwPdlARGebGKhWanCe8OjLctITWD0XYSJWXo2qvu6HhQB5eFiNAmYmoKo2z2SGGyrpGCmiMBYKug2I16502uCZKK5N/plcmGPSVKs08GUyYxgApuuSN7VcdVFvVaVyzsnHKjABAHG64U0Z9tNqtYsAgEWR+bpCYZPLHwn+CLXX/HtoY2PaALRax6Sbzysj7mRYXugoeGL62Sn4lyGR/n+pIPBQJTWQYjRGrIyiOwwkehS3oFJvpTL0AC4ma1LJHgIGei9GGgB6CJLuT7cFAi7SlyctAGQqEF1OBQCQxHwFnda0PIiFG8WIiECzSpCC3p7zc0dx9bOehmde/VQstxcEAeO7B0FVgp3P3fpF/K+3/yVclwECwaO1NQC0KrKxBsBGAAAtACXx13Kjfn6zZzGZ9FDB/PEFLLeX4bg5pqcnRUeBxA4FgBTwGSZ1hf58m/QpLZPV7VzQQ4I2tUYNO3ftkc02d3w8/Vk/i6A2iRg+jZUQxTliJrqccwbxUCBrZHM0vG/D9oPxTGlzAEDmqFG6t1ZJQzq3rcCOsUQkMJC3Mm01Jvm3SST/ycRQxFkMA0aSXQtUWGYIX0KqRkrz1KRXlzQBgFqeYbrfw7VXPws7KnVMcH11upisBOh32igHZQycFLFtAZC1xuTfRdmARN9PAIB8/sI8F5YK723BqUPRANMXbipWI3Bh5TavCioj0Ej/dyTIZ0EAvQ3KHir+tEe3df6w88T+HD9UhsyBwj4gAJmZP2sl28UA3V7f8Kf5nCdzeBUfq9NtpJhxKq+zGUAwfv3DvYBjyQRjzJrzZK7hfgDgXgAActKbCQD4UqGXyqb09Q+EAcAWADIAmu05NJIQgbD7cvQZCLo5PAZ2LitkDrKEYoIqhkqrrG4coUPv5ixHDT4G/Rjlagu9WhX9PTN4we//AcKkNMYAWBnz8NxeWRBhC4AyAPQs0j3WtgDI2kOKUqoaAEtH71E2wLAFQKvTmowyFtnIxm0zZE3PLa4jjuHonNPknyBAuUYNAPa982xfCQB0CQAEBAboaMA4gf22qicgl0Wqf6kC1w1w+MgifvU1v4nZuQ6cUpX+fZJMs6q2isZ6EgCAlvF1TCwIoEk6WwuNArrRfhpVOvWs4hnH9j3LYFsBHqwDAPA1LPtytTWguZR7EQjYDABgTEuKMBmjcdxH1c/Rbx/F0378h3H5Jecg7xyTdcD5wxY8zjMm/5TdFfVyAgdb8IE5mf3u/sd+N0ZgYwCAaWWY5mhMz+D8B1+CbprDDWoIaUUuArSbAYibXfPWAYD3vfc9+MdPqgYAY24CACl1WEoBwoEymbO0jzL6WJz9Nh7+0PMx3XJRLcdA2Eaz2UInKiN2m3jgQ67E/nMvJvcXsVjEGPbPGABAlxdqAPzlW9+Bf/zEp0WoXdpcufuSKRaU0esvYc/eGTSaZEDRRpF27gkSFqn8Ci666FI89anPRr+/JADAgTv/FXfc/jlUSyl8YqBktQae5JQEm/uZC6+5Gzfe/K/oJ5PInAbiAQu1vmgPsIWWRVap+ToOjh45LG5kdChjDkgAgLnCWWefjddddx26FAFck0K18T0bAQAhGqUO/uH/fyfK7gIa1QxxfxE+25YHHsIQ+MY3voMHXfggoDRAnHQx0aQ7QIJskKEaVOE89pGXCAOAN4lJwVDZWRTTjWq6oLzc1e1ks6AA02k9WCwAwDyTSHsUJlK5V1bASvux0cdjYszgVkV2KHhHOoal3hWFd7S6bCi2NgN0c1RaPoIqbQRLSLNYqrElqRaz+q3KmJL4WxoZEVdL1TUfgwmg9VEnAKIptv5UAECvmOCGYAPUOeBBkpWR9h0szS0rNiWfg70vHKkEExMtg1rp+JSMPRmTcuojUHyCooe1OgEMVfLkZyeYwZvMvvJxF4DxFgCxcGNPGMc9osuAvJPcFwFjBvTFNJX5YT+xthLINxM8EefjBNZ2iGajhrnjh6X6/+yffgbaHQUASMcTtCvNcfCeI/it337DCgBgrRaAEwEAZF6t0wJAYUcNCFUTgHPCVl7IACilPo4fm0e3T0VNyILj/WfrhVDrDJikYZ1udno7CxufbKIcBwUNRHgRGfbtPwNBrYFtO/bix5/yDFBzMybok5XQ7SeSQPCa5L9C20wxydCkcWVQOZr/mwMAfKwNWMa9kjkxTbdkYcew1Xv9pDaWscmkVPMphsS1xr5/k8SplITOfHmecQgccmaELMIARFX9WXWr5hn21Cq47nk/h+jYHLaxn3ypjelaFdkgFI/TyEmlBSARBoy2ACgAoHtC6n5/MADsAFufaUnGuX7IbljBIGIbhbJyRA13mGyvwwBYQ8W/mPhzD7Bfq2iq1EFjP6txL5FZPSYgaJOXtY4USRwKIn5rJdMCHBZet/j6YjlmbS02izPW/XuRgXHyL7IVAEAoxusyNja/lvsBgC0CALLjxCsBABYRTAtAQAAgZQvAFWi259GI+5TclTM2ZGxC3Rbq+NDGludlAng5+y/LCLME7UGIbs6YIEc1K4Ete6kbIPpPFeaJSy/ET7705ei7tTUAALtf63oaagBILGAZAGo9LD4nBADMeSIAgBUBTAdYOnYPyhlbAAaSwBkuuvRxa+/CJvN/aGO71nwsAgD2TNO3WAkAkAGwFgDQFmYfGQDCJCOdXr5NqJdRFJotcmXccuuX8ZGP/APu+OYBBNUJhIMMJQa+dAcapwCdJACge8qoFUmZAJ5c85DibECTUf+jgqxic2sBcGlNIyNR6fFyF4daC3r+SCRm7HIJAIh44AYtAJvvAicWrI/vU7qXO0iTXCnEeYoo6oKukx762LPNx/Oe9RNww+MIMrIAyJQhJ5KiuvcDAFu9L/ed568FAGi+IPElq/9pjnMedBEa23YgLnlY6PTRnNqGbr8n9sxFBujJf66tAQDMcQgAkAEQ+GVh5PgelfYZI/oiHFr2SiiTqZV10Fs6iHPOmMEZ+yZQ9xLkvQU0Gk10Bx6c6gzq287Awx71eMRpIGwjtR63RQrDABCHKWY5ZXzw3X+LD/3Nh1CvNcQNjWwyXkO95gsAMDFZxcz2Cbhl6nvxjKBofIqpqW2IBhle/3t/iPmFowjDe3DjR9+NmhchizqYrNYx6HQRiANJDnY699hiNrEbH7rpVmSlnUiyGo1gjPggRQgpps59VIm/x44eESaxjZvFwcDJBQAgA6DTbW8RAOjDDY/gn27+ILzyMhqVFOmgo45eThOHDy9gaamPPfv2wK8Cg7gjWgwei5QpJXTKcB73qMtySTCM+J72FxMlLbRRSYRpk3+tjssxI8J4Zak+S6LHjSnNpSd+EDHxVGFABQDW4ompMj4TdQ4Ylfx5kyzV3bYC2E2fCe0wcZNetwxBkz6yqh3Aaq9WkzXhZULOjVdtYgw1TArher1DcoOp+GuSr/3nwgCQBMq6D5gCugE0RFUWHtIusHB8cXjNHDcmomwBIBVdrkFo09rDRhCD1fYwpHJ8JBR3LpAR1VeTXFsJXNmSbe6BGUr2ZHPCsffFJvtamGCftWFjDEj9N/Z8w4NuBABIEuC4iMLBCgBg9tghPO3pT8LPPvdq8dQs+67QV8plXxYQXRB/6RWvRpJs3AJwogCA3FqjAVAUASQAwGNPqD9jAIDQyRMPx44cFyV+jvvu3TulokEHBtFksK+5DgAgB7GwXriAtR+PffHLnTbOPOtsNCa34YEXXIyHP+pHECVKAxqkLrr0KKU0KClCRAhNJaOYII2S/1MHAMjKsa9p6dg6T5WuOQIARtUiizdYAKCY/Kt9ks43aWgxGhti02corUUAQE0qFWhmuG5t/YiWEADYW3Jx0zvfhX/4mw9gEi4aFJOMY9QrPnphFwlFFW0LACsW9OkmkkprAAlU79sAgOkFGCbyFgBQ6n2OjNc/bB/SIFwAAAOJjlg36wMA8kqFHv7iIb5eAi5zQsQYFWwoBpjF/18FGhQ2FAE+hZa8WaVRr6j4WrI/DVX0V3+2Ew5ENkxwNn+VLQEAIvC6OgDa/F31EfcDAFsFALiCYsMKYgtAWfqbdZ9ntb+DRryIZz/mEWi159CMewhy1WuJXIo8leDGylwbkAXAoAY+SmVf1JkXox76ZZ3bdEfKuW8PcgxaTTzoJ34UVzz9p9DzJxE5YyKAQ8DWAgBq32fZeNYFQFVNaLinlVmB3gUAoGMKGQADYQCwektXAP5e540gqHrgrdIALK5F8//rrhELALBqb9egruYTBQDEho4xCt2LQAUG1fXQvgbW08ro9VK8851/i/nFPr5829eRpGUMqL3seYj5+bcAAOguYtvkFA8RrSYKaRG0MJoGVsnf6qUwSFIBQmoBaNuqKv0rACAsC8PY4v9roj9iV/ExBADokmRHfHyvHN/zTnRfKD5uMwaAtJNyvCX2iFByB2hUcmS9o/j5n/lJ7KjnCPIuPLYAsEVR+CVlJM79DIBTuR/3veesBwCwC8dF6pak+r//3PMR02EtqGG+20el0VJRbmGAnNj5vfZn3xoAwByHAMAnP/73RgNgIHaiBADIEqKOCPeXWo12l8tIo+OYaua44Px9aAUpynFbEujYqSP3pxGiiUf9yJOlBaDkNTS3HAMA5Mg2AMAnP/pxvONt78BEa1KEzC0A0GxUsNyeQ1BxcMaZewGHdsdaiae2FwHGdruHX37Fq9FoePjGN2/FbV/+FPbtbGDQWUDN9eHyvWmvaMzWuikQTO3Dez/8KZTrpyFJq6xsiRuZFA6Ns48FdWdnj2F625TeHZeC79pebBkAbAE4FbLRiAHQx9E7/wV3f+uLcJ1FlJ0enCxkWRS1ygy+9M9fw/S2XcJmbkwwb+sijXuoBT7K3OnZfvpjj35ErrRSS8MvDyvxVpRPS0zj1X+T9K8AAFh1pUL+QJJcVZM1ofC6AADp6wQAtPIt9HlRr6M6vfbyKyNA6fuajmiAzaSQAr65kwp7wYoAilevSf4VANYDwCZOVkhQEht5eX0Pm8RZAMAeAMU2AhVUN/Z21IhcTocAgIxXWQMFJq1cHFKFZr8Zqf+Z0vRJ/49py5el2LZ9SlwLmNypb6dWGPhl/20X7kiQURe8VCFTnXiEI/iaCZuGSNrm2KdkEVD9f8jyHYq8WQYAaSsMWqjZYEOIVrOOI0cO4mlP+wk87+eeg26fYkG0v6NlIA//FPVaE9dc+zJ0e5w3fkEDQNWElRGi954JkdgAlug5TJtBtQGcIECSGxtAfaj20MttZuU8FWvHNI9lPBloyILh+ApNvQQnLuPo4VlJwjmH9u7bjUESimeoUHeKLSxrVP/FJYHzJeHGVZK5SADg+Pw8zjjrXEzv2I0fuuIqnH/hQxDGQD8BSKrohzEqtboCE6wAGTG2cQBAVZLsBr16oy7Emmvuz9VKZZV1o32gDJfE4CtfvwgAmOxQHkOmR+ArW8ZMINMqYM2slK0gff6CozlwqHVh7qNWupQBwIClkueYSGJEhw7h9175KjTiBLs8H/3ZWezcRrGoBWScN8IA0LXLQJXVf48FNIrYMQbeQv64lQNd37ZYgbO/MSMq/9QDciT0p37UsvY4u8xcHF3HSC9AGABWT2FVo6wxEVMTj2F/f7H6z7lkfaqHbR/mxLAAgBKzRvNq7UqTvd2jfcP8xhDgFegc/1rrd3bf0ZEzNoRrfLYTuy+mBWwLAcxWAYDxBGx8FNYWWCrMHHs/jA2ggEIOxQWZlHo4ONfGYpQObQAHZKXR9/5etQHcSgB4Yndq/UfpCI3fB2HeFZ+0Rqu49nQmhgGgLgAKANAFIEQl62AKHVz9I5ejuTSLxqCHShEAYKW4F0sSNyi5iNIMDq1MfR9hkmCx30U/J1XWg5MoJZWWjNi2DVf97NU497GPQzcdFwEcnra66w1tANcDAFRw2NoAjgCAxAAA1ABYDwAwi384UmudEyOQZfU9GGcA6H4lwNyGLQBGBLC9jDKdchgrGXanCL7Kvi9tswLYthd7ePNb/iempnbhS1/5Oo4v9JAyGSHVdC0AQDYH3TdHe8hob7UFHVuTt5RZYZcZxqYFAHgKsYqvp5B1ThDqksQyZdNSOXQ7MT3+GnaqAKDVFNC9y4R7jCcl5vILIrTF6zWjfSoReuFGbQQA6DFaRqdLvRy2UmZiQVz1U8TtI3jWU/4fXHDGtLhhUAeAShe8/hQlGX+OC0GBrSWAW13/9z//VEdAAWRd89LlOlzqVsjTpUIKzn/wxXCrdfmmlmkpqGKx3UGr1UI64CMst6VwDpi8a8iY0V16DTaqbZE1u7UB4Nbaa1Zt6AAmmsoAuPmTHxcGAEXEhRLPFgCXGmZlRFEo4nNxtIBSzgp1Bw+9+Fy0qhnqTqi2fbVphFmA5cjDFT/8Y5jafgacMi3UeR6o3oVGagwctUDLFoDP/eOteMsNb0GrMYEsToVhSlZQo17B/MIxuF6GBz7oHKR5pLmGA8nL5ucXpGJ/xcMfjssuuxAfu/F9qFUzNCoK3vYWljHV5PjGega4JXQSoDJ9Gt71gX9AZWI/4iSAw5YzAgAxmcNkS6ndOmPo2dlZTExN6P0lSy0ZSF56NhkA118nYu8mlTUF6SIYs5p1b+Nwq6vnoYPbb/0Qkv49QNrGIFpCmXl0OUCjPoObbvoULrjwYslHJ7fVkcQ9dLuLaNXrqJQDsWR3fuzKh8tUkYDW2t3QFsxUCm1bgCY2I4qp7ous3itdjM/lJkzROVLcbd++VljXj/Dtn1QDgLYz7JPn9VBZnTesGNyYDdocLkoNT5UKKMwFVYuXCieTHOnNNeiwJI9EiBUZZg8fBdLYK180srFJdhEVLiZ11olAEvZSBd25SETo+Dy+bzQIZZpSvZ696Hw8Ewbb09bt9rC83JZFMjHRlN4UBVdGFbZi4F3sAVd9Bk0+1NKQ468TlJOCIADbAMIwFicG0vfoj8nPaPMc0aUzoJrm0hRtTA1QkMk10wrQLaV4yKUX4Fd/7RWykIKK6kMQvGg0J0Tj4U03/Am+8Y0DRvCDNB8CGBSBJ/jDhFNph5xLZDuEbEoxwT4ZJ7U6hRtFQ1l0CyiowWCOfwujvog7BjWyQug/TH2HDH7AzSUTFgLHny5Qs0ePy0YaBB727NuNftQT5wAZG6MbMNrQlPmh2yFpVroBinXT0Mtb4Cc5ZB/6iKvwmCf8BAaOJ71XtGXpRwNBX/2gMmx/0dc3s6YQ7NrAeEX11FwMPw+vT6qwhsatlSYCVqYnciwAWVlsUX0FtbRUvQvaUBHU0ZK9bkT8HdkNDJZE9NJcpwTpQ3s+BVbs30YgwsqjwJ4r/FnOckyVyyi12/iDX30VBvccxFQSY4JJcRiK8jTDFlbnEkO1LBGBZSuJWlQg5vVvMcg61QN4LN0ftobowWz2LCtuOXQh0cSfX6pPpWJVa31Jj2pBh8TuI3ZOcNWHUbSCgmrvu33sekm47r6bf232/OKRs/mrrREWbHLv7ByTeVZgOawAyrYAAMiqKwzEeCIqyue0CTNUbj5ebE/TFHE0kD27OI7rAwA6UgaO1tUuW4lleyjKyrWcsndZqtIejiz1cHS5D6faQMY9jpVWWbMJfAYM1nrtVAZ/eEWn+OQTeNrGAAv3eD1PbQwx/Gm3QvO3teaqBr9MYByxAWQ/jVhfCQDQFwbANqePZz76cjQWj6MZh8I6olYLWwDKTgnViFVqF2EpQ1jKkZZI19T2OZ6F3AajKIMXNHCchYnGBDrVKl76u78FZ2YG/VIVMSmEm36ZvdLESWr7yrNVZwQrs1qk4FmSoZQnUrVdOnYQpVRFAIUvKti4WrmZQTMFjpUjNDo3NrowA4gzHjCLQGIZCt8xMSY92PfgUV/IzjU625K3EEaI2m00gxJ63TYctvY5QDhQUT0vd1BBCZPNKbzvHX+NIwePwau08PU7D+ILt9+BxswuLPcj02I3fo32s2hcokJ7RiNoSPfXMLbE+2+cjWyVX09STYIqlaqusWELgO7NQ8wzUyFfbkNc02QC8ovFJNtWqQAA4xeKBjJ+soKDtBZWtwHZJ+2ZW3BOkbbTFR9vlG7LjnAim/A6t5ChiWdaAcQHQEBltrSkaAQZGuUQr7z2uVi4598xJRrXkRQqCFws90LxNBf7sfu/vi9HgC2SnUEHMzMzWJydRwAPrVpL2qcdL0A/yzGz/3TUt29HMDGBMMvRZzxPtXu2yHAdiPgc7TCVtW01NcIwwu+/4Q9w2mln4KUvfRlmj89JYYsoA9tla40Ker0eAo9OY+qOxrXR70dim0pduLm5OVQJTOlGZc68UcGE83eyPoG/+8hH8OG/+5DE31yq1F5Te2HZDSUOpVaLk/VRQoiwN4fLLr0A2yd9BOig31nA5NQMotTB8aUID7joYbj4sh9GlNUwyKvIHLbI6H6pcq8xIIwY4Gtf/Q/8+mt+A3t27MKgR7cMtcZmDiNi4k6Mcx5wFpxShkFCtzXmmSzMpEDSx+m7Wjjv7H3oRW10u0sIAtq6U7AwR+B5SCICGhXkboB+4iMptfChGz+DysRu9EPAL1VEL4V5C2M93hfuQwsLi5L3cFy5F3FlM/9hnnvmWWfidde9FtEgQu4SfOXw8gxinmYAGckJ+bcIZVooDkKwGNjrhGjUJxD2YlTcZXz1i+9Gb/HbstdxvBNWJ1HCtukd+MAHPohHXfkoyS/JVHMctotrYY/t08z9nCde8UP5eJBYTEIsBZXXWAxK9TlU6Je/rKKwFitZGx5hZge1IoDs3eZEJiXbihEWnz+8VqGGGdjMNQmxABcKBGg7gFbkhQ1gOpz1+UbwjweT9MyPdvG1Ah47HsXPJG0T8LF8vI9uWxNbvvcgjuR9CQBwwcn4mUOPiWun0wUXJw82igTmrlbA7fgWf/L/yQawSQH/XQQAJHm0WgUGAIhjZWDQiYEsALEulD5vrTZIPMagk60KnACZOgiIW0Ceo1qtII4JACS48KLz8bpffxWOzx1GpTLSJahW6yA28453/DVu+dyXBeUTIIX+xub1GB0T9ODrchEQACASaNtHOFbVOsWEtOWiVPIEOCiXKC5EukyI5kQNfpXaCaTZq9ievCYFITPAc6voLPSxvNgR2miz2RDGAMECBYe0t39UgTf13GGezn46XXBUaCa5jvRHGSKieo6H8y68FE/8yWciZxONF2h1j+BRlsAr8/6unULZRL0IANikWta7QWLyPJF7MS7kJnNuWF0c7cGrExQTYEkyb6r2wgnnhktLElL92ac0Agds4iuJbKH3cqNkca01zGQ+gINd9Sr+5n+8zk+IywAAIABJREFUBV+68aNo9rrYHvgYtNuo1RroJLkk+fzmuJKyVs4ossJNnACAN7wH/9WneDGls+89xNILAID1kmZ1apjE6ooVKu9G9Veb+Np7XhTxE4Cy8KHt+BfX+1bHZLN7WpyTa73XZs/f7PpOBADY7DXW/fvY+A3XVeEJFgCwf7N7uQAAMZ1PRoCYuaPFOzIEhSwTZAUAII80mjWGJafCkK7MawEAlkMcXeoClboAAAMj6nnvAADDTudTHsLNnrgRAKDrZ3R6jgMBa92P4vvJ+U0AX0QAy4YB4EhQBKcPfwgAPAKNRbYAEADQqnfk5FJ5CWIFACI3Regm0nLEGCqLEyRhgqW5NnbvOR13Hj4Od2oGi0GA3Q++GM948TVI6M1MkNwm45sMhl3LnFOcO9J/rhSsMQCA1FwDABw9KBaAbAEYAgAmSdfAT8+n8XW2FnC8+vLGAACe83IIsGJlAQBa2RYBABUCJAAwaC8jEHu5DGnZQ8gijuPAL/vaWhGn8AcZ/uptf45+h8FqgOVBjs/8y1fgNibRpzPTsNI4fnV6ykhvvyjd26TdVvF5vuVKYTYOOqO1ZWqavBb6FMoBab4FGDCVfNlADfBitKSUiZcbO+mROLFNRtTFSRMTsemVQpEKMlptAL1uBSCKLgH6CYsaQmqLe6pfjDUIoouWist4gyAAAa4EgRuh6ob4hZ95CiYriTgCBC6TPQKIDnpRBD+oGjHKLVzEqV78/c/b8ghkbobYJavWBchMioC6X0eauehECfzmBE6/8EKUmg3kARNQWttxbpcFxMvp8EThdlZhHRYzVb2TlPo77zyAN77xD9GoT+K3f/t3pWgmInjZQL7hpuI6dvieIzj99DNx8OA90kdPkW/O+aWlJezcuRPdbtd8Tl2dCtpqFdHNHEzVJ3HjRz+GD/zvD8Cv0CI7F2tiMnjk7OeeRBDeYWV9oABAfxEXP/gB2LmtCi9dBNKeaNAldG9xPASNGVz52Kdg4DSRuhNIUEWaE1Bg/EgxTArHhnLyHDhwFK/65ddg+9Q2xL1QHGBYAGO1nTlgL+7hzHNPh18tY5D24HuAJwAAWVk9tPwQ55+1V0RjyXCu1ylYGKPs5vC9sljmlUsVZKgIANBLK7jp5s+j2tqJKHZRFo0UCwBw7BUIIADAvYuxnAAAuQEASg7OPPMMvO51r8UgiZANAQB+PgsAcD0zb0yQ5SGq1TL6/Y4W8dj+M8hQqzRx7ODtuOffP4ywfRc8vw7XCaQ1i0B6rVbHjTd+FFdedYWC7JwfUuNj8q//CWD9+MsfKhoANugcT9w3opQWAQC7aRZ/nsgKsdUznltMCi0AoJV7K7Rjtt4i3GoAACluFyro6nk+AgBoQSEIvXE3YBJpgQxSohP2jRQudC0qYzEgtwGtiv14mD/SFjTGXj8nHt+fya1SrVURgkhyP4zQJ2wER25QrUZJIyLWek3FL/tvBqrFyuGKhJJaDhlZFzwYWN0l+pRLdZ5ODESmmFjLzeaGIW4Aav03TDozSPXf1hPZRsFeNMeNce55Z+C3f/c6HJu9B9WqP3Qw8DymfWXcdNMn8Z73fgjlckXeX5wajB6EbdcgAMBNisk/vzXfVrCEvSms9hCgEW2BWG0/LAAwMdVAOaBOBLmIqdD89QBWtgM9AI7eMyeoFzem7du3ySbEOcHFRYEjUTgupFkStJ4EADCz5ww887nPh9eYkEOayv+k88iLiKCkbUtZOdtXAQD6sVc9SAAAKT7oGhyv/gsrxz5rDRotDwRWOFjl1/Kkojw6SoDvEekDSoYdoDNBtS60glmoaJxkOUMadAYx9k9P4sCXvoA/fu1rMJMmmGRAFdJNoSRUaCb/bAFgqCt9pnkKL2PgCSTwhiyME9kv7s3HrAYARhXeEdPB+kgrPdWCAKOEcGMCptX2UEbUiMGjABABytXVxxXV8RXOHSf/6TdN4FdHuCvepKg7cfLvrkDX+P5V/N2pvObwOScAAFi2lCy/wrUoYy1VkdfCRawG2DToX8m3KADGoyYR2ccJH5LRwn5N+ssf7UQCAOR+DWnJM/uH9gwKA4C09VMehPseAFA8PzdmDxj6K6v9BIszKlrTBYAJogIAZABMO31c/egRAEAbQGEAcOdivzcfKi0XbCZIJQCVrXCQIY4SxFGOAQUAgzq6QRXf6ffxije8AY0zz0BP9iVPkvcT+fpBAwCi9jLcQV/iECb/vSSR9gmP1btBDDeK0T8+j3e/4/+D5/joRxmq0zvx6X/+srS1DBzTo7/B+CkAUGAAmPZJjrcEpAXW3VoAgGVOsuopffvScqVrUrATK6YobgzayjqkOwoTgCC9xj0UhxSHJMOaY1JU8ug2MGLdWTcC2S9MkWs1wDva87cKALiyB5WQsXJIppwIM0co5z34eRc/+qhL8NhHXoL27HdQLWfwKNrjsCDCIoi9slPfQU5k3t//mO/OCDBvcQMHnU4HzUoDSZ96JgEc18dSL8TO08/E/gc9CINyCWGeI6TwFlwB6GjVGQ/YTlsxGhjMQXiWZGg2mrj5k5/CH9/wZunBv+666/GgCy4wsiNk0ZZw54FvYceOHcIAWKJw89Q2SVrr9aaslYXFJfm7snZt8LoaAJiotvCpT96Md73nXajUAtbcxYJVHAr4JWx98mm5y8YoIcIgXMZ55+zHvl0tAQAqHnMAxvhl1FvTOHK8i8c+8emotPYiKU2II4AFAFy2dAkAQFFMYG6+h1+89uWYak4g6RNoNeLSWYJKrYL59jz2nLYLE9saiBMCDWwdYs5HJQ2q6Pdw9um7pdbO+8HWYbJsCFjIKhd9coqd+ghTH3PtHP/0xa/Cr29HkhGIIf2fOQ5zLzKZ1WlgcZFsAjqoaFHaAgBkN59xxukCAMR0qJFCJTcb3Q31W4vUEk9kMao1H/1eW665Ua2ivbyMqclpfPGf/g7J0r8gDY+i7NVQcitDAIA53Re/+Hk8/PLLBABwycAg4Mk8wGHuNAQAVATQBopFAIC/swHsektgXERpY8BgjVcxFEKp1pfYAqAihOMAwKoEWXrDlAFAqof90mSK/X7KAGAVnlR56csXgT8VgpCWAW64mwAARQppMfmX90tLOH5oCXGk+gm8fqkMe2Wx9mOyq78j+hOh1w9lcbH6X63WpOUhcwjZrFICGn6e8QB85fjqZxdLIqHCkUbpaBtAf6AKlVR6FNtC5oYjAEDIq0S4aR9I2h8PWEHcSUuNAWeAfaftxB/d8HoBAGo1FUpSRoiLcinAV7/6Tbz+DTcgCOoGfFC7Rh60vA4uCD5eAQBlABgtRBkjAgAM26y4IMEDLiAuiDiNML2tBadEOiitHVUBlEG79HlSYCRxcPedh1AmaFByRACQegEEAXphD0HVlzaAtQEA0yu5CQPAq0/h5655KerT2wWkHVB00SdLQemEowVbmNtjibos5zG1dFuFZ/xSBACGLBv7ckMLCv3F+FFPJoSwUbiO2H8kgEEuXqSs+gsDQJgBo97+ewsAEJDBdeDHEbb/Zy/pdS96Icpzc2gmCVplD93lDlxWKYQSrYkWDyi2W5QJfMjMp+PCiQXg9/YxvBIAGFV2hiQ3oZqqL4LuHQoAjO7CqPtu3f2xyBqwdGhLOTX6JHK8jiX6xf14o8+9aYK/2aD9gAMA4x/fjpdtURMGzGbAl6zn9YNsU9+UdSeKvwQAhAHgY7Yb4/BCB3lQNwBiDqdMZpSqBtOF5dTD9+8+ALDh3DNxoe4nhiI69nOj56uzyxgDYAwA0BaAlQCAZQBk1Gwx/VwSt9DSVvloYnNENyLHq2K+N0DenMShKMbuSy7B1ddfj057GajVkVIr5wT3nx9IACCNBADoRBEGtAlkwkxrOjio5MBtn7sVn/34p9CsttDuRmjO7MId3zmIr3/noLTFiRjduuOnjIQRAKCg+ZDpJK2LK2MfndEjBoCsPHEFGFkDWlBBW7B4flj9Jj2POBe4vrjGCQBYHSoLAChjVbVcGCeOAAACDCNAX3Z68++1QAA5j0998WrPN60X6eJEBXGyNqRQNYBL5f+sgzN21HHt85+F5dkDqJX5WAJmqbS6hhGLTZbRsNlGf//f72sjwIST7lrdTge1oG4E1bkiSijVGth/3vnwJiYRuQ6inJV1LfYIQyfLtb1XrMUJhrG9iAU0YMf27fib938Af/qnb4VXruAxj30crn3xtVhcWpCCo18p48Mf+QDa7WVc/cyflkLhxMSksJOF0ZhrRZvziy3g+rU2A6Dh1/GFWz+Pt7/j7ajWK+IKInKc1l5aEmi1q/TI7MpCpIM29uyewVn7Z1BzO6j6mdDhyRqoN6dw5HgHD7rkkXjgxY9EL6kgQU0ScBWd1xYAAQAALC5FuOaFL8ZEtSGgrydVdOY5qbCwj84fxeS2Fvacth1J2kfANCYn8w8ISjF2tFzs3TmNmE4ojEbLrrQPEAAgw0vAFnhI8gCDvIIDh9u4/Rt3w/GpTeYJCy0dAwDI2l5aWpYcTx28VOdO2NwlB6efvl8AABY01UZ6rARRELtn0s7Kf04GdBqBXRa8/iTu43P/+CE0SofgxEuA46NcqoqzAXOjY8dmcejQQTzwQeetyQAgCCAMgCde8bBhC4Clp+rGpqhokcI6yklGyCMTNtsCsPrvJ7Dkhj2EWhWmDaDY+Im4mnUcGL3OMOA1DABL87YVNVXu16SI4yisAq8s2gL8vTIBFHVZKdJlpvlYIG4TWL6vaiQoKMKvdOAIAEB7Id5kvj5FKkijp7crwQAm1P0wlMU1iCkwVxHbCybFtC1kb8rq0vDKcVurkqJATSafi4gTh0oAgIwAQIoBdQCEQKF9eAJm8XPLt1bltIcoE2E+odpJfyyr0AxkQ2ybaeHP3vbfpQWAAIDtZ6bQIwGAubklvOKXXysMAFJfRLDHiIhIiw2TdTNeBADCsD8EADgu1ACQuk1GyhCTdVb7WVVgshVjZscUMoe9/9yIFPCJohhlL5BJ3u9GuOfAEVSDmlT7d+3aIZV/LyijH/U3AABs+m1bAEhFXLsFIHEreNHLX4nJnXvQp8BlHMMPiNKazzekFBbmaGE92/igeA+lCm80NcT1wthNjua2pSgYauiaAlr2/axLRY5c2jhIISSNsywUJkn+RdRvVOtXFtfWGQCiu1ANEC7O45xt2/CRt78dN7/nPdjmltBiT1lI1VOCXBxnpW4a6TuhyMo/cwZwW4iiTmCLWe8hIwDArkA7L8y/DQDAQFOabQQAGI27HosbMwCsOFXxGoYsj4KA4Djz6kQT+xN93EZjsFEPw1Zf/3vNALDn11rXIQrj0l+8yfxTrvaqWVrkATDAMbNEWwBEBNDHXJjinvk20nINCemBxKyH/YJqK3fqIl7fewBgJHK5GgTYbGlaAMAyAEQE8CQAgMRz0XfU6YUBcSnN4dO7PnORsRVukKGbOoi8Co5x4Ge248V/9EdYZmC7fUaYSYJnb6BRVPwMP2gAQNhZZmgr7ktL3R5KQUVm+aAfYbJaRdVx8I63/CnmDh1Gs9aU4DL3qojg4Ytf+SraMTBwWfUrsphWriW2GQ7BISMOPGxtW2PZjQMAopFhhP1U4X/UCqDgAGnN6sKjRSSttonfNxkNpEuzZ7rMFkb6dGv7wNCVyWTxuierVojcZ7PaCTzolr/2Kt3K/kgAgG10fG2C5Jz7YrErwpghvLyPcryEl73wZ1ErRfDdAZCGSEXkOJCEoghYbLbe7v/7fW0ECFpqSwfZr9VaE2GUSqHpjPMfiG1792GJWiMUjGU8xWSaMAEruML2ZzxCy2vqW9Dti/Mmx66dO/GBv/0g3vbW/4mZmV1SlHvXe9+LxYXjiOKetNa+671/hS9/+cu46IIH4+pnPhtHjhzF5OQUfL+CdqcnOQrZysJ2HX6tZAA4mYOKG+Brt/8b3vwnb0a9WUOURBJwWgBA2rsEAFD2CnUAsqSHZiPAA8/di6lqDM8JhbJPdX6wmFeuwwmm8YQnPRvLoT8EAER8XYww+TlV/LDbTfALL7gGDepzDTIErif5DRl2ZCQsdRdQDlyce/7piAZtVKsUCQxR8V3Ughw7J31sm6yJboGcIyzspTEqfgkpxdhlr2DrrwIR//bvh3HX4WWE1CaAD59nOluXpeWBa9eVYid13jiGNs4vAgD795+G6657nQqIy/Fj25XN+LKtSYAMtXNP4wS1SlnGLYmXsG1bFV+/40v49je+gJa3CDftI6EbQamCMExRqdRxxx13SO6777TdBgAgcLJGC8CPPfLyYUhbBABskLpWX9+KZbRK7XWlXdRmNECOuD5Gk2jLAFgLAFix2RoAwCo7DvvoxL7PXoOqXgoAQN9zT8Viir28coOKU3wMAOC1WSVuCwCIgjP7AMMM80c6UolW5FkVKhuNugAA1APgTeh0u+j1mPyWUK83hsIaCVX1BWAzmgRrXEcxgC2OuwUABEhIeQBS7I0+lI5SHwekfHCyM8TVCiuTf1JOhRZrDjoCAFaTwN4HJtsEAGp1D+/4y7diYfGY9MZQNISIIAEAtgBkmYuXvuxVdMqQPj+CQUqvy43Yjl6xqv+z/WElAFBnCwC094ZtBaS0cYy4MAiO7NqzXdQ7o0EXXkBtCC6uGIFfheOUMX98EfOzS6gGVUEfJ6daqvovfUgD6XlauwVgVGVQDYD1AYAwK+OaX3oVtu05TTbm/mAwZAAIIDIGABTBvLXmlQhwWDE+JudGn3Gt5F/vkxUZKwAMhYkggczQBk7DFiKGBABY/dcEYwQASCJk/q2bz6m3AAhySWAmCrG7UkF69Ciuv/bFqIUDeCGDyJoos6rYolJ+FaBTgRNpnxVxl+8dADAC31YGeLY9QuijVvFfgAANBnXV2l7U9QOLtSjR9l6TziqCYOtUTU8kuDyRx2wU9kgwvrq8da9FSt9rAIBrTfdH1YmxQK5eV0ltxlbMv/G5WAz/i3ffdAFpc5UEJuKlMdQAUABgIcrFCSApV5G4PuWLJNAZGP0Bnhk/SADA+HzfaH5yP8iEjkkRQNUAUPE3srz6CLJRC0B9STUA2AJABgBFABPPQejSj47JP1CKcwSkZeZlxEmObpxjOXdwNErQDip45e+/EfnUNLw9e3Hw2Cymdu7EIFQxqRP5+kEEAMquuud0wgj1RkvaASl8tb3VQvf4HN76phvgw0WFoFUKtMMEtckZ3HbHt4TZ0neqwgJYeTqN1pDcf8syMnHeCAAoQrDFJNuuSXWnUVq+CpUVe/WtOCDp8AoAaBzGLxF5FkZcLoLL/NY2Ra5RYzVYKovwngUARwKs6hAg4bwADivZYcW5spX9l0lc2bSHyu4h4Bc/LkUkB0JRTruzeOoTfxiXXng2ylkPedJFnobquU6Wg2mHOJH5e/9j7lsjIKWfJJH+924vhFeto08v06CKB1zyEDi1GrqM11mFZyLOs4qxN4t9RnuKa4BtLDx/0pj98TmmJiZx882fwpv+8AY0m5P4j2/fiQ996H9LQazbW8TUthY+c8vNuOmmGzHRnMRFF16MJz3pyTh+fA5T0zNot7uoVOsqDL5isivErVkxk3kHPjzc+R934vf/4A1otOqI4tCwanT9EABge6rqUTE9CoUF4CDGJReehZ0tCpj2kNIJjesxzTE1swdH5iL82FOfg9ybNgAAd37GihYAGMi5yRz9hT9/DarlCuLeAJ5D/hfzhFCKggkGiJIeLrr4PITREmoCAPTRrPuYavjY1iqjFpQwoFubaLmwQJqgXvUxoGiftBixTbWKvNTE5/7lm1joOugMKP4cIOC+WAAAeI/YNtEWl4YJU0BXkW7qxpABcNpp+4QBILGIxMUEACh4z1ZmIpS0cSebm3yGCuJwgGY9QJZ0EIVHMDnh4LP/9FHEvSPw0yX4bo5+n23UVfT7ibRx3HLLLcI0mN5GFwK2AKjWirYAcIQMA+AJj1AGgKWaj7cAbLbZkQY99GYdJt4nsdDYG6ww/AoAgIdSkQEwvtGKuiyp4tKvrhV/2T/NJsoq8tCbne4ABBcIApTLcEtMcJUJYA8je8VrARYWAGDCx/dhEszDJezGWJrti90e39aqzrdaTQEA6AhAKgoBANLcK9WaCG0ohc0sogIDYK1EwIINFnyw46AUVu1hlb5+Sexow5gLAMAKPOkptGO0AABPC9tTPkS601zACbYl6OFI2hwD4xAE5P7ir94mmwYBAAqDUBWUt4taO9VqE6/+1euxuNgRtND3KmoTOIgFJCAgIcBEqSTV/37Y10qaoyq9BEo44Wkdwqq+BOK0LxK/2xR79u5AkoXo9tvStyStBGGMKuk+mYt77j6EdMCJ76EpY+7DDzzZhFxW1of+yaNtTJPfEwcAurGDF77sVzCzd79QeMkAkL5tzk85fW1X/Uoix6o0govPVP5J/ZX5KgmgUss1oxwlGBo4rU6NNwpW+bqc5wQAuMhHHe3SuzGSL7KvK/ZKI5Xjkw1mOIwDpPCdHI0sw86gij9//Rtwx2dvQYVuESUPnuAxCsSJYKVQnvSnAgBrayicxA5yyg9dO9Wz6u46Ryj4aEWnivR/G3epLejJfQ3XOevPUrHSV7A/hwBBARxY7x0269HfDIBVFsb613+yc2L8lb7XAAD3Hu7b424ACgiwAqwVOEs71uEY8nbk4xSVISz0I8JlQ6UN7gJjAICxAVyOHdw1t4xBSRMl7sakWetZQvBHVZxP7eu7zwDY6P5zLKyGwfgcHp/La30+CwBwHMsFAECEAQsaAGwBWAsAoHFAzH5QismxUyx2UGbg5HgIUweLSYakOYGvHT2GF77uddhx/gPhTM9gMRyIwFa3H8pe+X8rANDvLEsgThC6H8VoNFoI+yGoGtQKAvzL527BLR//BCqswPORcYr+IIdXa+HI3CK+cdcRzMcUr1MF6sLpNbzdFjSRiqUBo005QuOgYbV9BKqO1qNZfUarhut1hU4Oiw3cfwsbuZ2vgjmQNs3z2lUGgMaII9szjTe0Nc0yuywTwL6PES1aFwTYyv7IeUdnHq4hgQGtZTWTgCyCm/Ul6d+7vYHnPuvJKGVdES7zKBzNNk1hpekY3f/1/TcCYv0norB0QnIRsXLt+dix/3RsP20/OmT2siWHC1TiOUc1T1jUE2o9149xsiADIE1Rdh1U/AC33/5VvPbXXodzzj4Pd999EK989Stx+eU/hIXlWVSqZXzzW1/Du97919izaw++/e078epX/ZrocDFHYRsA22WkxaRcAPeGtQKTu+QuylkZRw4fxm/99m+g2WogHPSNsKbGdWQpsB2V/cg+i0Upk+oE/f4SHvaQ8wQAqJZjRIO+MrdLbA2extxygkse9iPYvf8CxKgjySnEJ9KHCrbTBUDOHxfXvPBa+I6H7mIHvuMj8Fh8Jfs0RSlwsNCexWUPuwi9/jyajZKIDm6bamD7VB11T5kJYczPylhhIEXDejUQAcCKX0GWl5GigqzUwif/6TYkTgNLfTL5qvAocE1WsoyTOt6xUErGNxkVWnBIhZEgBUMX2LdvrzAAJHcTZizjYQozxmpzyEwhD+Bk5jslo5dLfgnl0iIWFr6Ff73tE6j5A2S9JdT8AL0ex7eOXl/38Y997GO49NKHoDVRW8UAUADAaAA87mEPzRkkMbmym5mtmNjgbX0QwGoAm83b9LsWk+nNAlSxrNkEAFiV/EtypGgpk2yiKmIBKOJsuvFLx3jxelwyAWgNQx90UtY0GR4//dcKmG0fjCA4BgDgzSQAsHw8FC0A8XAVFCmXSjQBgH7YEySKLQBM9pqtlrQAUHdAkGnfeB6bo3M9AECRbO2Vs+NpBcXkM2spV/JHKkRSTZ+JFcV8el0uOLUnkoS10IfMicDroDWhBQCIVFHxnwCA4yYCAIQR6SxVzM/Po9lsSrWfDINmcwq/+Vu/j8OHZ4Xy4pOaX/KEUcD+f7YVCAPBVVu/fr83BAA4ps1mXcZN1LgNAEBfdQIArALt3rsDaRZhubMgff0UzaJFSr3aFPvJA3feJRoHfP3JqUm5582JBjq9tjyeoMs4u/dkAYB2lOPnf/EVAgDQBYAaACMRQEMfHaOQrnUc20SLvfpqWclN1kGSxUNlebm/hplhXQHI2rBf9jVGr2/msGFZkPLPcWVQy6CCnqREX5WmaywvDGQhYcO9AACQAZBGIVpkt6QZDt3+Vbzt9W/E9qCC/rFZtDxP2itsEsXNjn1PAmAXwJj7xvFtgtiCOKKsvUK1f5gvW81FA4ivd/1F4G4Iutl9SSbjaO8c3merETDU3Fh/dDbbXzcDANaQuV7xZpu9/mb37XsNAHCvF8X2gh2gaKYIU4a0Ov3/IfW4aItp/jJq9NB1JN9WG4IBGEFODeFVu4aaF05JGAACABxfQix2c6QzsmLji1Ly/+0AgOwDUplQEUA6Ach9KAAAVgOgvjiHRjJiAPQle+ICiaQu5KYMNvlcH6kboJ07mM9yfLvdwbOufQnOvfJKROwXrzSQlX10elRRr0jf7IlCeD9oDAACAFkeSRwyiFNUgprottT9Cvw8xwff/S7MHrwbziCG51JZm0riNSQc8VIFX/n3A/jOfIjYNeC9WR3FhNSOmYK9upOa1EBdg8SFppiUrzjtRvR72SYNe86cn2QLUpRXk/SxU9doDXDtSyXS0cKNxrnKChLRLs+X/V2BQNP6al6fxYwVnJ8CE2B0KJ968s1nCkwvuszMBtmGoEzSPCXdv4+ql6G3dBi/+oprUM66qJQiEQOMo44wjtgCcT8AsNkpdN/8u9hAUhef7JupKcy22yg3W3jQZZcBlQrm2ZYj6vg6P9m37ZEJk/PbMNhIiOcaYP8/bTN9T/bTA9+5Gy958S9iojUtFemrrroSL37JC8VNy6s4OHL0brz1rf9D2AeVoILZY3P4jd/8bfR6Iaq1OvohE+ICsGfjFAtWSwGHMtwejh87juuufy1ak02EIS242TYWPN2nAAAgAElEQVSjs5t25MwzqM8SMN8hAOCmWF6ew+UPfQC2N2JMN2lFuiyJcqvVQhQDqVPH9r3n4qKHPhoxGgYA0LxNbO2MiDT3/Gtf9GJ4KGPx+CIqpYq0K4klfR4LADA7fw8e9oiL0e/PodVk+0SInf/Z3rxrZgJp2EbJpc14Ci9gYZfi1DlqlQC9bhdemcxk7jMEYpq46VP/DLcyIwCA59dQdlwMQjK9VwMAU1PTMvGYUzE3FEH3VQAAQRwCAKECAER4uF9J8l8BkgCVcoA87iON5zE1GeNLX7oRhw79K+qVDHGni0a1IQyAStAcAgB/+7cfxKMedTkaTdo4Mg8qtgCoEKDEoz/6sB9SDNHc4PV+rr+ETn0DlMBrGABrD5cflMVPkok0K8NDwHb8AgwAQIaWrWEKG1oCM2PXpQ0cQ9RY6McizEddAE8YAaxME0AoBufFQJyPtcm37YGv1WoSVB4/uoBwmR6XFZDOzytpNGqoVH1hGNCmb27uOMqeJ4AAf2qPGpErBSkoAnIiAciaIAhvbawOANJHFmvyr4tOe9+ITqVJKu+nns2ko/CAsW4IrlHDVnRddAU8Vqdjqfy//2/fKT/JCuCXJOtlX3rwPa+Kt//5O/HZz94q789NSm0w0iEQwHHmtVPplAuc33yPyclJ0XrgfSY4wiCAqrwkjJc8F0HVg18lQJKIaEmns4xGvY6E7nGpg0pQx1dv/xrqtZrMm72n7ZVxZPWfVKcopqgIgwuTQA99kk+eAfDkZz4Hlzz8iqEIIO8jX1eaR0aYypoVe/UGpSAfvVt1jPll2Race7b+N1xJhcr/8L7Tj3iMIaDsylyo/qKfYfq1mPgrI8RYPRaqmBpG6ZSzuMVG9ceNKhzyfBeo+j4WDh3GObv2IAhjvO4XfxGl5Q4Gc3PYWath+dhR7Nm5A11WnHhPeL9pZdTvD7UnvldH9OjzqeCfiQKN+B8375FWgty3wmAJM2BM3PGkPodpR7J7j9yWAkCn6HEBANqsV32NNy8CAPZ9iveUc6XYBFX8G//fupAU98Ti/28KMGwyIKOK3UoWhH3dDQGIQvfC+HWMv+5al8HpK7uaafNgC5I0zBAwFW9xBuPKitLkXn+KkKW8N1W7Cbr5InJEr16xhqM1E21NXR+d1MWhhS7asSP903GuehgUHxMfeXczFYmNBlApfRudHxbsOKl5eYIPtqDyqUYAQwCAyVnmCZCubHGOS4gKumgOlvDcJzwaE91lVPsduKzQ5ClC5qAlB1MEePp9YaRR8C8PalhKgWXPw53tDn7yF16ImfPPR3PvaejlLvpxjjKZamTHEdA3Giwn8pHXAgCsZpw6CehK4lywNoCLR+6Gm9KeivRczhutvFhQ0QKjJ/L+qx9j0EeyWWQzWm0D6AYBykEAV9oW2eqm/jlxP0S3s4TciUUDIAoHIqZbJiMrTkFFoD/94xtQTmKURcVb0EoRTaRdV5w54B365L98HaX6pFQL5XPx9cuMcxhb0QnGtLAZDRpJWg2AJjEDRWBtG1KhHW20x2iFXuaFYXhKC50Ue1xda6I9ZBg5xumjSAvg51amPz3A1ZvbMgSoPD6i+I/iYAsIUkRQ7rsFGKwwrNmnWb091fNTz2G7eixjUUdFvwm8xEj6i7jy8gfjiY+9Ap25u1ErJ2hUXIT9jn72+xkAp7Z8vsfP4prNohRBtY4lWmRXKjjjggehPjODNgNdP5DkXyvCureQ+k9GpZ07uaw5tv+q0xNZACz83XXgIJ7/vBdg//4zpcbZ7XWk4h+nXYSDDnbv3Y6Xvfwl2LljRoQyFxeXsXfPafjp5zwXnU4PE5NTAgpyfkl/O1e/0Szq9buy3pr1FpIwlYr7C37h+ajVK7KcmLepDSBbAFytkJdKqATcgwaI4x6qlTK2T3o4f38TzUqCPI2QxBECsSytIko8RFkVT3vWCzDfzlBp7MBiO0QQEGykBhkQR5G0/177wmuRDjJEHaqTqA6atP5R7M8Hji8cwjnn7cX0dAC/NMCObXVMNDzUKy6clEwCG+NpD77dn3SMXUSDHH51Wir/H77pn5B7U+glZQSVphS3on6IZrNlWNABDhw4gF27dgsTmnuHajzwc8fCUmax+i1vebOysTlOawIAdHoI4KYV5NyP3Qy1YIBO+1v47Gc/gEp1GW7eh8e2uYT5WoBBxJwzQKfdw2c+8xk87kcfK1aCtAAkAKA6YFrzLgAAD9siALC1VbQeAMBuDLG3W0MgXJJ8od6yP197uCWxkYqmBsy2+i+BoGtbHBQqYNLFg4BJE+keFgBYKwAv/s4Gw6TBU4Dl+NFFJD0Xfon/jqRvfWKiKQuBqpZh1JPfUzSOrgCW7qtVQYP2Sj/0+kfIeGvGKrqwycJItSHtniCAOGqw0iRBTiIiElb4T5gPrGqKvaAGI2qHtRIAoAtAr7+Ed73nLzCIuwIA2ISA9CBqADiOh5v+/h/x/vd/UA5Vvg4RM74nAwD7ugoAtI0NmgUAJlRwkAtOemFGAIDruajUPfiVkjgAsCeO1BwyDKhxQNyRk/7b//Ftse3gfdy1Z5cE6Oz99ysEAEKh9KwGANQmxFJ+N9MAWOqnIADwkMsfiQGZD3Q1KAAAVuRIKp3DXvxRICECKAxYTA+jXS1Wb0N6FosRtM1BzQOFqrxOOwDvJZN/VvmF/m/0NORaZOKuIlOuWKx21p1qAMMXE9ZLnmO60UTS6aGWO5i78wB+71WvxJ56A4PZozh7505E7SVkpEFlKQZUV63V5NRaSyRvazvKyT1bE0VT1zVBnUqzaN2XLQA2QBwGojp99DHfBwDAeFI/Cq7JDlnZwzAO+KyXWJ/cKK//6C29/pYBAFIpVYtCqcgMGtT/W9IUETDV5EITtREAoFiMi06fri+B2ByRlivgANug2AvI4MHxFQCgnpBfw4C6LOI7XkJC8VOWgb6LLQBFAOneumfD+WPm/1YAgNSlsjmppB6cjK4IIwCgmnexp5LhyZc/BP7xI2ilA1TLBGeA0KWKcwnOUhvVkoes5CN0yzjSCxE3J7Dk+3jAlVfh0sc/HuWZ7XDqTfHWppCd5/qggRPBmlwIHCfWgnFvAQCy35hk93sNAKDEs9oRK13SaBFnqJQ8HL3rbvzNu98Jj44tXBmyBgiSMuGgs5GD0KngtgOzOLrUx9JyG1PbZhBGsWgJzM2zbbAh+6fhOAkDQNNVtaSS5JWq4wUXgfE7IQn20H1lJE4tcREp/ZKc6B6uG/Iooba/k3jRvLAy76xgM89eFhkKz9dAcgiZK/tTtVps+8AwBjO/28r5aU/oYQxre6wN1Zn90qQsn33aDJ7+pMfAHSyi4SfwcvZSU7jMVlvv7dV9/+t9t0dAmE/w5MzpI0dzx3bsOvss9taiSwHLoCItLsJ8oZieJNRci7bhRs8scTWjCxkLKwkp7R4O3nUIP/e8F2Dn9t1iOX706BFc/xuvxYMveSB64RKmtjXxx//9D4VOz7/t2bMXRw7P4sqrHo2nPPXpOHp0Fp7Q3xkDZcIy4P7HmJrfUiyh5V7qCoPgRS/6eZR9V0TcxwGANNEY1pOCHAuSbC92MVHNcPF5M2hVUjgZAQAm+B7ccgWD1EOc1/Doxz8D5eoMUJ5ANyT7VotvzPuSeICqH+DaX1AAIBQAwB8CABQSz90Y4WAJp52+DZMTJbRqwN5dE6j6OfySOlJxFKUXf9hzqww/LfC5wkjwKlOI0go++okvIPcm0Us8+HQ/Y84RRUPRRBZA77rrLuzevcfkQao7xzyQAAAFG5mv3HDDmxTEJMtIev9NC4CxxaUGgJP5CEo1xN0+quUcQbmHL3/pY2gvfwuDwSEBMLK4JHoBGVkKBLfLNdxzz2F885vfxFU//EgRUFcAgHGO1QO7DwMApKNZBgABAKnJWFp0gS5rAQB1DBgBAMoA0JvJSToMaEUbYPQ4OQiM6CCr0DbRL1aebAVOkrChXaEjKBRpNcePLQIDXxgApPpTkHBysiW+jcvtZbQ7S6jVqgIAEPnhTGBSbOmoZCBQAG+jALBYydKDbFQJ5v/7pKgkqXhRMvkn6iaekqa/mhVMBQC0Ys3Jbi1yFFxYHwBg5f/P/+LPRAtAWAHDnmRSevg84DsHDuN3fucNsskQ8acvKXsF9bDUw3h9BsAIAJBkK2ftJ0PJL8GvluW7VKZFSB+VgP6cjA7LCMo1LM63hXrEjaRaDbBt+zZV/82I+um48v6uBAAURVUNAE3wNgMAFnsJnnL1zwwBAF6jKgNr4sTKvsyZQoXefmZR4/cpoTQaB0YixXtYjF2G+0/h5BkxNVRNtfjFQKrCDZObv0HKhsm/oRdazQf9tCu/tgoA8PUG/RCtRlNfmEBSlGBnq4U/fO1r8Y1bP4czJloodTtw+j1sm2ih3VmW5L/dD1FtUGhm8N0+Zzd8felDFRqmjoZN/lX53wCJZq6MAr/RS8rvTix/WH0d/wUMgPE3HU/wLVBkH7dZQr7Z30/2ZtoE1V7X+M8NGQb3AgCQJ+wRdjSwYC8mAx5ahBkgQNSB5YhREEAASzmTuK8xiVcxnRIDCXoUO6rLEucOosxF5AYilrYUUdOnIk7IBDsFACADQCgIpzqBLP1o/edvlaGx0f28NxgAawEASlnso5J3sbeS4UkPvwSVhVlMORmqTFazGG0Kx7olTKQu0jBBVqshDCqYd0v45vwCfuJ5P4fzr7wKWbOFgRew0x2DlPs0dZXp3qxrPnOtFvPmM/dUAYAS+7kpcmVYY7b3nfGJatZt4f4bCtqpMgBQ0rZFJ3Hgs0WlF2Gq0cInPvoxfPmLn0fgMuHQxF3bDBlb8PwrCbh1Ty/HNw4cEuVwtvHxkV6lhvmFJbQmpiQItmePJv4KookujAjfrQQAxu+CtaG2Z+aKWJCJvKxbkdY1BQ2l1EuKNDzgCkKrvEJjzSW918YJRPR4iiekOWsJ5mmhZOQOMIzJCkDBerNnfL9d8xAwv9Q2PfsPBRxp+UUWQCnv4eqn/ijO2FlD1Q2R9uZQC8rEa+5nAGy+dO+jj6B9c4DeIIHXamL3WWegvmM7ukmKfprCr9S0cDdM/kXvdLRfmFZF/kZWgAiREQDwcfCuw/hvz/t57Nm1TwW6Sy527Z7BDW9+I+488E2cedY+fOCD78VtX/kSpiZbuPPO72Dnrj04euQ4fuWVrxZ6ux9U5VyMpQiiQDitM71AWTH9boigXJE++Ze+/CUi5Mf8jcVPpcRzr9C1KYZunM+SjLJSncJDF5dftBfTdX7GCMmgJ2ykEouImYfUaeC8ix6Bsx9wGdohz00FRMiu5uOsTd+1L7wGWZQLAFAGK+faKk0GQJqHKHkxts1UMD3lYff2Kk7bPSluBE42gKSPVtqwoHGgJSHNpQZU2Pcn0O67+MRnbkPmTaKfBfAoRp4MhHVBsJP5D/fIQ4cOCQNAWoyMKwnzQ2EDe6rT9YY3vB6NRkPEHZUBQOv1REUARTyRrI+SaBoMOm1sa1Uwf+xb+PwtH0GzHiGOjiDwHaQJbb5ZdCVb04Hn1XHbbbdLXP3Qyx6CJGErN0EOMsXvowBAkWrJCcSby9yUdHFaxCmNghVz3Yjlluk46SY5BgDIb20rQHHpF4AEFWGj4CYp6vqgYmJm37PYa2+r8WQPEACYPTqPUlIFMla/ie6U0Go1BAhgokOBQgoCUjSON55rd6jYbwTbGMxs9LUeBdhWLlnpJ3qv1H8GpiTrGcVQthmILkA8BAA4cJaGr0n6CACw94HJPhkABAD+5E/fhOlttLMYaRCoZAOV/Xl/yrjmmpcMFwAV+oWJQEESa40xZAAo+DFqAeDV64HMqZkwgXdyKAPAFwYAXRLanUVMT02i2+mjhAD1ShN33XlInAXcUobJqSYazaaMuwBGEiQmcIk4DgX29ICX/8wheyIAADUAigCA1QDgvOQNpdBhsfIvm7FR+ed4+kZEZXQdK4O98epTMUkfD7CLwY9oBSAXvYYiCXCoFWEEB0cAwOpOwa0CAJw91LDkfR6kmarZLnVQiiJEs0fxB6/5NUwkEWZKLgZzx8VaSlpCymUs98NhhfXUA+CtnutWhX+0/lUUUQNGqQRbYMDGZnKDRr/X8+MUA/j/AgBgs4q+sEYKLIZiwsj/twH4WgCBBUa3che2BChsGQBgK5bqupC7KPZ9tC811pVMLCTwKbTQEABQ8waCyxw7Q45OY6Exgj2EnBSlMlLXRy9zcWi+jeUBkFGpmLRP7tEiYJbKXrXR/N84gd8cANjKvdnsufcWAMBxpAigSxvAVHZlAQCq6GI67+FZj30kmp1F1OI+ymlCvWv03VwqXcGAbTIOwkqA41mORc/HM6+5FpV9++Ht2492N0RkKs1kaoj4EcFaRpIUJHVPtP6vQLaABnQAoq6EtHBoHLJRC8B9GwAYSM95OSuh4lYQdyNMVOv48z/7MyyxfdFllYxZJpN33nEFAAij0AJwPvPwH4dmsdzuYm5xCfXmJNo9tuH9H/beA9zSsjwXvr+++lq7zN7TZ+hFBSyIKDYUBUzEWFExxg4RxYYKdkWwkhg1MTGaP/nNMebk5MSYmOhJbOBJLMGKgMBQps+uq6+vn3M/7/uutfae6oCXnMTNta/N7LLKV973ee7nLqyDLEn20e34kFqrdnt1Vylo4QA0T33xmQL6QOuElOiM9+MwR4zLTKKMav5N5N9IdpeKfITnkVM4FTmsAeCh78poB+YrlMfUPxv9v369MhQ69O51aABgJC1YQTvWRAa1E5HSnaK9tAsXPulsPOnRD4YdLSLvKwCAoNavJQCHW6kemD8XCRlooulgeuMGrN26FWngoxWGshdRgy/NLAEAaaDV5F8GnHrvUwowNWEXs++U66KPnffuwctf+ips3rhV6uaJyQbuvPPn+JM//QSm1tTQmKrgxz/5Pv7mb/4StVpZmtW5uQUce9yJuPvuHXjf+64Vlg8BMqZs0C+F1z9lm6yR2ANx6OhavpgOXnX1m9FuL4vzvkT66VhwMnbFS4PJYGJaTu8zeo/FyMIFPOaMTZiuWnCtGGncg+cqMJ4iJLruVyY245wnXYSlTg43qKNPg/M8l4EqfQV8xxUJQBaSAcDkjJEEgAyAJOvDL6QolTMcs2USm9ZVMTtVRNRbhKiah4Of1WmwBgAgyE+jxQrmliPc+L3bkPuTGGS+SMlySo2lDi8K2EnT9bm5OczOqvhF6UWzVKTmsg6KF52Ld73rnVi3bt1YCoBKkDPja9Wn5Mgpuc5j1Is2fvT9b2B57g7kySKKfoQk6SPL2FuWEIbs9QguFPC1r30DGzasx/EnHIs8j1cBAApQGpMAnKXw0qP2ADjK4lffkyyyxwEA5qILCkRttMBGo6n9+GJqAAA1vV/JADDNvJIBjLRj0kCNAwlWLk3m+GDVbDSm2eJjqWZWacdMg9ftdjG/bwlOUmLNJ0BEpVoWSnqn2xTTu3KliGKRNBql91d574pKrxBqubsPuTodqkCWAjSlFiYRvQmxEOr4JN6KSJkIiEjvY7GitL6GAcBjpuh1ipVgXpfxAMgRCgDwoY9cg63HbBC3aklNkFgtUs/JekhRKNbx8pe/SvkNxIlIAPiYbM4VCriaAWAAAC0BkNcxDgBkcAIHQckXDwCuI63WMqYmJ9Bt9+BZBRS8Cm6/bZt20k+wdt0MXM8VCQYNSNicc65Dne3BAQC1+VKPy2NBKg+dvNVkgiwiLsweWoNMAICHnX3OUAJABgALCWOqaAAFA1AZrb8x9DNZ2Qe6tg5W4JvHlGtljDXA5xh5ChD1VVNJtdDokGOtd5TjKswP9XF/MwB46Vb8AvbsncPMps1Y7nYkUcLLM6wrF/H1//Hf8YWPfwxPeMiD0bz3bkTNJtbOrpXpUGViEp1eF77cU/dtDTn67d34L4wzAIx8SDMAzDplNl09uTLP+asGAA4/YVp5dFZfb79sAOBwE+jDARSHfH/3EQBQq7bKUuZSOYhTdKNEpmoZZU6iz+PaZPYXNf0XxoAmlHm2K9dwQDYf6XtJKBu+5bhiGtqlB8BCG60wQ+oE4gFA2jObFk5TJGXoEB//2QGAxFYeNvQAsGimK9u58gAgADBth3jBeY+Fv7AXdntJYgCLlSIiiXiy0VzqoDK1BnctL8Ffvx4veO3rEJXrCDZsRqcbilkdC1nub9yPeG7YvCd5Ih4xan09shXkaACA5t4dQw8AS+imikouxnOaunvEL2C/l6lrn6P2AFhmdqLEXvm5hwLzrgcJBs0uPvsnf4ICJXQp87aVJl08BnKy9hjZ6EisZcsu4O6987jrnu3iC1Ao17DU7KLamJRkgdEFrhk0Y14Aqp05sIbd7FWqeVcnyKQ6mcMgj8gJvdD6FQjA2kce18SkafYmH4N79rjhtOiUpXwf5hJotr/5t941hwMoIx9QPiEi47iPAIBE/4lvhJFZmBZApVzRFQl5hH57H047aSNe8IwnwouXEWRtuBYNR38tATiyu/eB91s8d90YqE6vwbqtW1CamkQnTcRryjT/SvOvQADV/Cu6eqq9z9Q+xNpVAQB5kiPwikMAYN3sRsSRuu4HYRdnPeoMvOd9b8fcwi4kaQ8fvf4aNBpVqdvWrd+In9++DVPTszhm6/G4+PkvRC+MxRCQgDVNvblnUcapJNQ+0jBHISjiPe99B/bu2yW9GwEAJm8IQy7mEIF+AJSLJkLdZ6Q3qelJbw5nnjKDtRMeij6x854AjgIYWAHg1hChhidf8Bz00gK8YgP9QSIMPQ6bCAB4jo3LVwAAKyUAGeFfN0QQhHjEw0/A+jUFlPwEYXce1VIgw0pVB6gUDkWdNl+4N5Al5CFDCffubuGmm7cj8yYQZpR0+0AyAFXo9AFiwz/oh2i1WpiampZ/C2uC5zQcaN8SgicO3vzmK3H8CcfJsVTJWOq5VTOu1lvKE2gEyrjCXffcglt+9O8ouREG7b2olR3xHOLAwgvKYPtHAICExX/+56/i9NNPx+zsGjguPda4x/JTybHEA0Bk3GIC+MAAAGSBJkLkMCKOF5da+GVyPtYADf//IB4AQ5qu6MaMKaBeZKk5HzNik5gIj8WBiREcNQKmceUGxAvXJCWYxycAsDDXhB0XkKcqZrBcLoIABg3rqOuYnGooAwg6UnJibHFaqihl6sJIxYToUB+H9gCwRAZG6j9lALyKFABAF3gd0UTdekzdDS8AcS2TG2ccAIjHAACeg3EGwNVvfxMe+rAHC2LH18vjQIp/sVARAKBYauDKK9+KxcUlZW6YQbT6XFB4IxsgZWQCqAGAibpo1gX/HwMAUlIOfRtByYNf8mTC3+22hUkx6A5QcCuwMhd3/Pxu0PUedoItWzcKnZbHmO7/jACRPV2bQsqB19F/IwbAkQEAS914CACQRkoJAD0AZJIgxovU/Y4YKvKeNANg1JSPkMYVFEbNOll9/sfXISM9MdcdH18MBbkAOxYyUkvHGCwCFmSjzHP+3S8TAPBkygOEjivINYNM6GtZSmNM5Am++Md/hH/7+7/DQzZuQNpuI40SoZalUrhgLCHgV7FBrwQAFO1/fN0YMyldwTUawSmKtnmEHcQBTrSRKQ2ZTb+gCeDhAIDDTdjNtTYsqle9l/vUoB/k+h4/DOPrmyryTbGvvpqfH/DquI8AgNL6k64PKXRa3QGavQH6STYEAAgKqBJBNVtKAqBYAGw1iq6HSuChXqb7sAfP4lpM6iFrBw+R5QkDYLmfIhMAQPmdcPrI6ahiABz84z87ABDbKqZ2PwBASwBm/QTPfeLZAgD4/TZKjDkNXCwnIZajGLW1G3D7nn04+zeehof+1jMx32xjausJaIaEgHk+AtGpGpw9zhOQQ5D7loDFRHvuSwzg4RgABADGGQC6whuyiwgm/WoBgEgaCMZ5BbkHL3Xwo+/ehK999asShUW9rjT/cqeQlqqoqfya2B4GQRn37FvAbbdvQ1CqYJAAIWsSbr42IxmVxl5pascNtvR9vkIDN7oPDLCqqPnm/lP/Z76j7jH6BHHPdYcAgIAAer83j6gMohX7UUjzUgmTBeALALCS1s+hxch8cNxIWoH8ZAbpIc5+qSEr7+VDrc9KAqEEgiKz0BpdvdLoiDB6Ng2QJx3M1h1cdN4jcdzaCoroACknxb8GAH4VlcP98ZysgSgRW3fMsZhcvxaxbaMr+d28lsmIsiTe1IAAUp1YORh2kvB6ZvwpFy8m3MjEmMgABADYtX0fXvGyS7F2ZiPCfqT2USuF46b44Iffj6npKmw3xh/+0UfQ6zVRKJRk8r57zxzWzKzD4lILFz3jmXj4mY+S9I9Oty9lTqlcFkCcPYXvF5BGFoqFAj70oetw1923i3x7JQDA25MyWaoTMumP2F+Qno9oEadsKmHTmiKqJZUQ4NKsTtaOAuyggdbAw6Mf/zQU6uth+zUxcWW9SVm1JAu4Di4fSgDIACAAoGpw8QCwyBKmt0CIJ537cFQKMTyrh7S/hGqZAICWIh0EAKDUma8lTgu47a59uGXbPFK3jigvCbBBAMCTPVwBu/3eQNjhjADkYJX3PwEAMgAoBxbjd8fGq1/9uzj9jIcgZgqYqizGzEjJ5Oa+GCJwE5TcGDd87UsI23Ow4w48yoLYu7oWBvRdC0qg0oq+ka12Hzfe+L9x1lmPFD+6/QEAzQDgIJrr3gMBAFBNjjL9GwcAuMYaAMBQ8YcLul60FTVdIScKodfbhTaOUc60ComhJpxIlpmMEgCwXSJUyhRwBcNA+weohlfRRPk7hgLIhnZxviUSgIJf1ptKLieFxoIEFmr1ipYxyJxJMwDGIm+EAXDopWS8MRgHQsyeGA84idZRb5Yjxn+KGaAaQT5FwokHoSFtHmIAADbobNgPBAAYBsDlr30lHv+ER4sEwAAAg0GEcqk2BACuv/5j+OlPb1YUoV4f1UpdogUNq4Dv4UAAADNwBfnWeZgxrwE71zNcc7QAACAASURBVAwAD16R9LsECbVFnN7EGYpeFVEvwd3bdgiVhh4Bxx6/Ff1BXwAASQCIQtX8Dyu7owcAOhHEBJApAMYEkJIO4wHAA0gTKzOZ53vl5H9FI2PM+I7QxX0cAJCCR7NkJEJQX7/iYcEYrSQcGimaBko1/SPPhl8mAJANItQmJnHH7r1AqYiU90s0QCENsbEUoLi8gPdd/mpM2xaKaYZeq4OJyWnso0lUqQKbFOyjbaDv8y48AgCGzb92hJd7TXWg8iyyhozFQJnzq+r3By4AYGIIh+vm2DUo6+Uv2QTwgcwAYPGd2h6iDOhHMZY7fSx1+uhGKVLaGbu+iinTUg2lttWfLL6oRSQNERlqRQ9TtTIqBRZvudAmCRhy6r9roTUEAPhc3OQUAMBRz6EpAIc28Tt8CsDhjv99uYXk0peI0aP7YAqAAQBEAsAYQHk8GgMqD4B1QYrfeswjUO4soUZXZ05TkhAhZWoTE1hwPTzj5S+Hu3kz5js9TG89Eft6A1hOCU4ewO5n8DIHdqomwImbIw9sJAHNgQE7SmGbTNLDvI2jYQC09u0UBoDxAHigAQCWG4MzCCuy4MQWyk4Rn//zz2Hvzp3wXQcp9xcmVYhXLaeR1Gbykx71LuJiGcthhPrEGnztWzcioicD2XMaADC2f7KPGRBgaKo5quZWH3p1TZl1dczLyQAA7HvoZ8TaUfZfJX0Ug2KRQepGfQgfGN+OERCgGonSkAEwrLXE9E9BDaauNHXjEACQH2sWwCHugCMBAAwDcYU3gniFEGWkzGgAN++j5Axw6tYGnn3BOfCiJTiIZe06+jvw6O7bX//V/XMEEttBaXod1h57HJxSEa1ogJymk5SjJTl826VHJ1zNApDhhM1rngAA6xFS8JmKpSIADQBAhqwCAC7D+rWbhTnL5LJ+v4NS2cOZjzoDr778lWh35vCVr/4Nbrn1x5icnMbeffMoVxpotXtwqe0vVXDxC16ETZu3IoxitNsdVGt12Q9ZzwdBEUhdlIpF/P7vfxS33PoTYUCPAwAZX6yW+UiKjqBdygvAyVo4ZtrC1rUVTNQYezcgHK9uezuAE0ygE/k4/tSzsPXEhyJGUSQTUZKJDxtNAEuBvwIAcFYBAFneR6FIdnaGpzz5TGThHAKHqSw9ONI7KgbQwRgABAAsh6kEAX5y6w5s29lSAABKEsHpZJGcAzb7ZJgRAGCfxFQAsrLVADkWAICsBabFcSj8kpf8Ds561JmcgCk5B91oDRuKDACLnjF9FPwQ99zxI9x5y/dR9XMMludRZdSjgAtAbOdw6buWAIN+gj17F3Hrrbfh7LPPluh2MQFcwQBQZuUPHAYAl2pN1ZYMRh0F6HmKms9P0awPaZhKl8VmnI1XzGaPFApplMbjYDhpJv1B0aClEJI0AEXB5/cIOLBRJyWDzSQp4/J8OvKJtzmfh47/0uDxxuRjpbncAAQA3LyMenVCXmO31xYAgCkApLnQEdNc9BJ1J9NZNU9ScgTSS0YxX+MbnlliVsY46ZgfYyqX2+h1aDxBWp76GbUdOlhWHo4PH0fUi5AhoDZxRQsnIKLez0oAgA6bPPCMAVzCS19+Cc4//0nyXiQxwXbQ7fZRKSsAoFyZwGc/+xe44YYb5WdNTmAmpyVKxGjyFACwfwoA8+qF3iQAAET/z+mMkQAEJVchhUI/zMUluhRU0FnuickJHfBtL8cJJx2Hbq+LOInl2BMM4LkcHc+xFljHqZjNXdV+ioioEHjlTkxMNbU8pE4Bv/Hsi3HaIx6FQZphkBCk4utSTsaSy6od/vk+TPNvrjkjGxkvkg2Qoy+EkYTFnPSxGEBeL3xcT0/9iR7KtaMLJOYFyxKrG1Xz2Ma4aIWHxKp9S7UyqtBRH/v/a1jArGLKyhrNhYR528stWJUKuqSH2ZYYXybtZRSjPtbkKQrtJt51+eVwuj0cv2kLFvfNCcWN2jHw3pILVb2CAzUTgpAalsOK16EccfcvI9UvrX6s0aRP/USuOSkg9S3DilDAQvVVTLps7Xgrr0HNwjTxVhNYFTVvvFw115ahkq087KPQPSUMIgho7uuDxQDq93MAAGm1MeTq0mS1h8i4tIlHISMzaOxAGXmSWaOo2xv/hfGCVh7L+AfotWXlcRiS2oZHaGjSbU640TYaV3TzYvTk7/ANrPZRPwhz4VB/TwPQ1PGlUR9EKZr9AZa7A3TJqCJ7yfMxoIHqmEmkoltq9XKeoeQ5SAY9+HmKyWoR07USij4pj5zU2EgsF7sWlrE8IAPAVwU7pzuyhuj8pkPUk4dz8VeN2cE/Dn/8DvHHR/Kj+5CCQYCWFGchr+aKVk4PABqfuYwBzHvYVHFw4dkPRdBZRMVi5FIXYZZi40kn4KSzz0b5pFPRsh0E09OwKlXM9UIUqhPKGKmXoJj7KNDyj2tTGiNl7F9go2/FGIQhyq7/KwEAjASAe+D9wQBQMWF6HeE6Rake653xGEBGAUt+j424p2IACQD4ro20n8KOctT8Mj567QeVNIuyQdHMc3+RlloZAarYccSWLd4LXrWB5zzvErzgkpfALzUwiHPUJtag06cx8ljHrumnMi8brtsHBk+HO5I0DaP1cXyt519yni/2xkL/10wAkQMw3k/tlXIP6VpSTQaZKpRIoV4oVlY00Gb9U+uUehWyl2rgfZzBJ+vC0HdgfAcd25MOCPqb3VsxAFT9wfuAx1t70LAx4fokKtgETtZH0e4jwBKuet1LkbT3oODS08AcYDWFXLmLmp1q9ao8/ntHCV4fydrwX+B35DrWNYnR5Zsrhz8bDXP0PqWN+/i7se1i3QmnYGrDJgyyBK1BH0GZ3hnAoDdApVCCxUhvkQCoVUJFp6pamQAAlw8O9KQWYyWVAkWvgt0EAF56GaYn18JzAiwvL6NeryDO+mLq/ck//H20uvvwk5/9G77y1S9h08Yt6PdDiZKr1Seljue1d/pDH46nPPUC1BoN7JtbQLFUkca33e1KD5DFOUqFIj7xyY/hxz/+oRig04BuaJ4JNWTke1IAaiZALEGAwOpjXS3GsetrmGwUaSsKmw2r9G2+0vzHAWY2nozTHvF49FMPiR1o2nuAOIxQKRRw+at+F2mUot+lHt8wAAgmU/rcQa1GrDjHk5/0cLSXtqNSpOFpjnDQgy1JYTwpbMBNLSdHWgP/zFcsYxAX8YOf3o0de/vIKE3IA1lzCMK5liU9Iv2t+n2CGKyBKxKtqlLWyAAYiBw8jAaynr7wkufj7HMeBb9sYlB9WBJJw7+mmXAfjtWBjSV8+Uufw1TNRmDFyAcD5FGKklsGWehOgT0QTc9ztDsJ7r13Hrt378XZZ5+JapXRgG2RJnJtIeiiVkyu5wx6dWE99SwlARj/GC8azNRblpAxV31TCK52cR4u0Ec47ZTIOqFwcaE2Ji3UVKimnDo9felrQEBCG4ZNPS8086Fet9bWyzfVW1MMAN14axBAnpNJq+JSq5gGQSkQXqfQMob59Jk0KtTZl4IietShOz4W5xcw6BHnLooJUcrsXwdiXlco+cJkoCadz8v3JnnSpMBYNnxPuWiy8RZVhgAXCqQggCC/n2WIwlAo90rfpilnfK6U759gAv/OwYAUHwuYbNSxOL8PxYIv6BhvpEq5IsYUrWZbZAGk73NCTzTP05QUTqKkFnVMRm6COOnJ52/85lNw2e++HM3Worjtt9ttib0K/BIGg1gQ9Jtu+iE+9MGPoFyuqvLC9uDYHnqcxOjsXf4dAR7u/ARcGo26Om1iIudKcAHJmb24h+nZaUTJAAWeDy50ErURo1quIhokWNi3gGhAVkOMydkJof3z5lPXDx1GdYOnm+ex7Xj4vzK94gQhT1AokApEo46BoHhsTjMWo5aHhXYX7//Q9QgzC365ipDHitStOJYIkrLnyQI9uggPsOsdQmZKoILyBeXRwFSBsTi/VCGmSvPP7/M60I8/vKaPfANf3SgoRbPSYJrygdfM+Adfn4AZspupSE02LhEj/ZJUNhwu7mykRWWkKa0u6Vl5imIYYlOtgntu+iH+9MMfRpmaq24X09WqKjB5Nws4JURM9T51ogGfLoyjIe0tF961AosEpKPjrd4czaYrOtVhoSmjW238qIu5ITBgIaY8pxSgE4fI4kQWcgEUCPJoA7zh2qIeCmwHJY9aIixtpMy/1uwic3xkQ+E9LGCbYuIIOKfpo7y3+T02/7ZPQ0F175t1V1gkGqgk+0jRy0YxVGYSydfmu/4KiZQ09QJuKt0faWdybMZO6xAkIswlaLNJphhJpgRQsukPwnc8osQSrDWUWDYTjKiZqNXRbXeHACzvoW6PyDtdhFU0K68ZpXXjCVOZwlzTSHFMokTeA6VSlVoV8wsLaExOyL95bMxSbopvA3Zyc5VkkNUt8Nj9xrWFx0Lc/FcBZdQSgusYI1RB1/4ce5aa2LvcRKFaQ+666A14/ankEAV4Ka2u8QrJJUItRKNYQAFsoFysm5pELB4wFcSWhX3LTWzbuRd+pSZrCmUFtuvD8TyE5O2N+e+YfXX1/nqAVeU+NI4HfrQj+e54bbC63TjQ349fqyv3aTUR5vHk+WPYHJshKRSZf44BgqyLSTfG8y96KpZ23YVqpYjNxx+LM846C069gSgoYy6xUZpei3Kjjsx2RM6hsoNtkca5bApFu64YYeNFtMxO9c+O5L0fiAEgHkTaBFAaRQFGUzg5o9oiHMoDQEBU0yEc5AWM11f7T5P1/SRDtZUAAA0suRZbPr10iirqLgMK1KqyWG53JHYr5dTNylErVtCaX8KdN9+KG//1G7ATZk+7sOgALto+tf6raF3WICloB5ZUCij8X8D/TW+7Bs9++sVYWA7RbEUocq/mlEok+bxHNfVe1mcOKQzz5dAxyAc7L+baM0OGYSOs2QCqAVFmm+rlG229LGaK7anjuVg7yEBJDFG5fiq2l5LyuQr01Q2YqlUp+VRMS8GrxsyljXSAr1utsweCdwwAQICCx5NrItd5ykRVgc6GhIBYHBJkZB54CCttwccyXnzJb2CilqNW4vpJd9FUtL+Cc2ggZLhoSuGvTReHe59yZ5enGfPQOpJ74Ne/MzoCspXJ5gCkZH3Rg09fmEq3T4VqhqJfQLvZRomxyLwguK8kMSbWb8Ta409CLDIZbWc+7JvUmjWqZUZn1AANcu7k/sqlfvEtFy7ZN/0EVuzgec96AWZnNqLXYV3rSp283FqAX7Dxqstehg1byMTchm99+19FOkypgGv7qJQq2LNrDxo03u718NznXYwNm7egUptEuxsBlM1Ynhj9ZVGMYiHA3//9F/GVr/yzSLc5NOA6wQ+lg185WpJ11MrhoY8gX8RjH3mquPJXijaSsI0iTeClLiUI0MDehT6e96JLsdCJUWjMYrHTh1cso9ceYLY6icsvvQwtgpmk23M/CMgSTmGlrNFDdFp34eKLHwfLWkappGTQNgpSw9qe8jZzUsLEvpwzympzm/4xFkIe4sIkelEFX/36TYgSxleXEdIHzaMRoXCdBISRdLWUNyL/1IVj+yxx0W51EdBEkbVQlmJiqo4tWzfhdW++Ap20BRqLVwtTaC92MTMxg7jXQqe1E1s2FvH1f/1LROEupMkSPDuDy1DWhDHoNLQlkzDFIOrDKxex2Izx/e/fA98v4cxHnAw77yKLmlgzUZP+td1ZgltMZbDB9+F6lcMDAGaCebAbf7xoXdE4HBEAoCj7qthV1CweREX9J+VegQBqA1GojPo9baonSJFCbsY/VLM/qnjVQjz6nlnEaRrDIoF/7/D5Ch4YhUuDoMxinrNq3OX1ZRYCJ0DCyKEoRWu5hXCQwrGLSEi35wVN87qiJ3mYKqxTFdeqoU+l0eGFzSaHr5jaGppNqYJFvUYCB5I9LYs6TTPojKwi58R8Rwz+cjH2oH4ljnIUiyX0um34jo16rYS5fbuxbnYGc3v34pIXvhBf+vt/wJ7d+1AIyqJ5sy3VnBdLJYRRT6ioNO5TGxtv3AwpcznTHs557CPxpiuvQIsGTIEnSBc3Pzb5NPhg9M+2bXfjne94N8pEBFMVFeQ6gSQTqPXORbvdknPLxybYMgIA1LkjFAKX5iYJZtfPoNvvij+CAUP4OAFdN5MMu3bsFrfTKA4xs3EGXqCACyMTUTQ9zXQ4xHUo86eM7A4+D2n9fO00BGPz5iDjopjmeO+1HxRjFrgB+kkKv1gSxI0xVCU2rEfQgx/oV0xTLdYuwijgOdbXsjb0CwKeLxXzp9zHhRIzNAbU3Myj2pe1pdl+AMAQY9CPKslPOl2SjTeznaM0UQYqkgvNSQaLeBrUqL+mNs3NMrhRiBpBoHYH5SjCFS9+MU475hgU0hSLe/bIYlyrVlBi5i1dVAchchaOMrzIUCgVFNWTn3zr8jrUcynK5MhHUzW5igo3DgIo92qd/jDUCFmIHRt9z8ZAsuDZLFiSasBVmw0e71NTgCt5HRtF9VWaYD0BV82FWpcEnOBXfew83aAPmyVNN1CTA7qQU2OuVeZj+n9V2HKN4Ho4irhaPQ1j8yzvThesQ6BIM0IIavHDNM3mQlEykQyWZNFzCdJSBwITGYExZX1H6iAzgHnOzTRP3h+vwTST8za3Zy82rKfZUCy0N77eilDgIikG1PnLkNCES2a+BJTU9W7FOcqcdGgmBpNACK6EZIZw7R8W0mPxmXztUlRYYrZnKLBD2Y15k2R4cAfWjT/9X0wOuOwJlo0Wi6NCCf1Y0Wl/eMstmJhZi2avJ/q6Yrki146YLHFjHwMAeK2HxBB8D1mvJ4DX1tlZMaqbnqyLY3KMDMvdHhLHw/xyG4VqA8utHgahAjtirUmWK3ds0nlkAMBR3fb36Y9WMwoO078e8LmG8hkuqbKW2YgZi8g1W+ppmtL1EWQ9VO0Q73v7lahXPEysacCv1+DW6tjT6qJvB/Dqa1GoTaFYJBCvBgOmZmGTun/TfPRv/4EIAHAiqEAHve5pkFZspMgW0wCAGowoAIATJAUAhEiygeRzc6xWcn383Rf+O3bccReKjoekN4BP0NkMknWTYkwxQxdYRIinPP23cO6TL8Jffu5/4n3X/D7WzGxGGKVwfWacE+Aykyfet5Idoydu0iKsRCd/gdMj/Y8x/ZM1lwuKlgOwZpOpvaH4jpoQWTcEAKCWmfWMkncK6ClRh8b7haCtkn0KgKKBUAMAqISQkUzAREKM7/WKILMaeje0fb4OrnEZcptAowIA1NbgwM48+eQU2CWgZBMEmMdZZ56Ixz3uNKThImpeDkv8j5TxoXq88R2cj2kAAAP1GwCAjdjRATC/wGn6T/urcv1JjKSi5AsAYAIiWPdmAD2S8pgNJ41fXeSuh3YcotBoYHrTZhSmZiQF4Gg+hEFlpK6sS20XnuUqNk/q4uJnvwAzUxvQ6/IeZ9MXIkUEy83x6MeciYuefQFu/N5XcdvPf4JSoYyiX8Ty/DIatTp6nbaKl/ZsRHGCt77tHeiHKSy3LJp4+quQ5Vsu+MIWuvHGG/H5v/o8WK+qeFsWFdqY2rAmZYCs+HMyGEQfTjKPRz70RIm6rJZsZFEbRY9Hix8ugsIEljsZzr3gmbCLk0j9KlphCrtQESlw3Snh9a99LXphS6ooMhgKXhlZaItO3s2bqBTbOP/8B8NxWrAdDjRYT1UxiGI4AWP8CAAU4eeB+C1kaYjc4aQfGHBdLUyi1Svh6zf8VBpnystYl3F9UxJKFW9KMEB6HA41LU/6LNqR9XvKEF0dkxyVahHrN87iLe98M7roCEC7tLeDzbObsffe3ZhplGBly7j3ru9h5/bvIkv3AWjDsXkf+0hjD3laliQW107Rj3qwiz527+vihz/ajfXrNuPkE9fCAf0CuhJRzPaKraZTzMTjKEyqcP3a4QGAccrT+Ga6gsasi5fxi/jINl5dmEuBu9KkhZNwLswsrsYBgBWNvV7wxxdY9bzj1CeDxCrzOVNoSZOoKTMGAGD+vKRIsMSn7k0bNLHIDjixIaqT2WguNgUtiyNScKjryKVZLQr1n5QOlrjK0NDIGMR8L1VGOuK8ndJNk1cK359iAKiIGgUA8PcJAHCCxykXQQACAKLbT4EwjKTBJgBAw4lBv4to0MO6tdNYXlxAtVwUivx73/0eXP+R6/HDH/5EAABSa8gcIBOARhpsgA0AYJoImQgiRpr1cdLJx+Da696D5eaCoHvcKGVGw+mKw0m5hV4vxGtec4U8vlz/GTdOTiZVwsChAAAeU045I+r8CZ4UHazftA7LrWXJe+axoIGhuGxSF+V4uPP2bSh4gSQtbDx2oxx70/AblsqBJk/7L7Lc2BmhGMrjM8EgihltyHgh6n8dVBtTeN2Vb5XmIGLcVJKiRB0UCwtG35mp8dGs4FzABQHTxb9ctsoMU4EBQLlc1s3sWOSXcrdUz3g4DvAhXpduoVcUKEPa2tiiLR2iTHJzaViiOJavbBS5VPM8sxmSxlDWd9VsszVjU5S1W9hYryNZWsT62Vlc9bKXYtvNN+ORp5+GsNWCzcci1ZoNF03VCtSWZQhpJDlmksXrlEwbaRL4miTrdRScMiq1RvFKSpIx0klK42gadliIZBKv2Ae8LwmuCBtDS1PIthF0Xtiv+n1qFsCwkNRTALnmtFxBmQOq8yn3ldS6igtnMnuF/SAxoArqN4WjWsPGikYNAKwGkfgbhcAXDSCbHTP1H1+bhxKUoWxEXRByn3ACq/6h/l7kSSq2h1m/vG97fU4JdTyNTADdIcOG36826tg3N49SqSxvYHmpiYmJKWFWEQCgYaZMXrUpJxsWHgxh6kiFQHDLlYbfAD2O70lCBAFKJcda+WnYDDwfA66rRoKjTV5Nky9rvC7uuY7ytRvwV86JZSNw+D59VBsNTEzP4tbb78AX//GfxF2c36P5kQAAGmhSUx8lGeI1zwk/NZC9pSWRAUxXyphu1CRbefee3QgqJRQqVdx8+53o9GPUJ9cgjHnluCiUisI6GrYmY0wAc9v+0in8v+C6dV8BgJUMAsUA4NEgnZySCQMAuJkCAB50zFp8/PprpXDjSSDg0qf7P41oJ2fhVdfA9styj4nPjZbtyTRIgz+/4Fs86K//qgCA1ayQ0QvkNbgSAJCfceDAY3kYAIBeLTk49bOQDEJUgyJ+77oPSeNSL5TQXlxG0fOVwZhe20xQFZ8jdi3sDtt4/dVvx+TkJnS7OS648DnwC3WJ15PmV+t91XyT9a9x5zWRfUcPAHC9IStOKQS1llYMeVl4qQhPrmXcJ+QoaWaZOmKqThRzZm1EbCb+JqWB+4ReubUETR0HYWTqiFCCDOZxDQBgomNlaR0+14EuK9l11P2vAYBMwBLunzRadOHbJcRsIJCiyGllMo9iEOKyy16ApD+PRpDDIdNUhhaKUWD2DpWipQwch/uReT1yHnhMfg0AHO36IMAbj7u48o8GFAqQUxHJge2h3+mhViGdPUHuEwCIsOmEE9BYtx4hG/b7AAAw74p9ipVmIwBgwFhPH89/zgsx2ZhF2I8FyGp3WyjXigIC+IGNd19zNb70lb/Gz279MWbXzGLdzFrsuOdeNOp14WT1el1E0QBeEGDz1mNx2atfh71zLfQjoD4xK1TzqXpNepW77tqG66+/XoBYkQ3y6hJpt3bZHzJLTc/HHXAAO5rHQ07ZjGrJEgDASjvw6csmN48DL6gjyYs49uSH45iTH4ZWZKOfeYBXFPmBH1t48+vfgDDtS53R68UI3KK4JBYJyAz24rQHz+K006bheR2EUVuGxgQA+mEEt5BoAKAEP/dlmCcAgD1A5hLgt5G5DcwtO/j379+hGADS86WSPKb6Mr5WerGRTUBKLCFOStTpCZAgTRTwwYEyh59ckqbWNPC+D74XA0sxDAO7gH6zi8lKBYP2AspBiP/1lc/DtefhWC24TgiHvg8Zh9aUNxTk8XmeWIvHFnDXvXP42c924ZGPfBSmJgP49gBu1kMy6MK1eCw95B7Eu6Ub+sLUOqwEgAvreNFkNsH7BwAwlCVNiRpzaeW6SgSKiJIaB2qzPz3JV8CEitNRfdCoYB797zgLwNBslaZMfZAeqBEpTpvZSFKG4bD5V1Mx/u6gP0C5WBaGlu/42L1zj0ygOe1mQ80mgY1/uVKC69OkIhTkmwwGtcFoU3qt0ZcmRJoZRQcSnwLNfjCSASnKBQAI1LRXx9oItTHJkHBaSiqppeQEpWKAQb8jF0SjWsb83D5c9PTfxG89/SJ85Z+/is9//q+l8Q+jDJ5XUJN6FVctBb6yJjBu9vxfulNGWDNTxx996g+wtDwnFzcbUr5sMgjKpSoGYSwOoi972SuVfsXixanysTlVZyNwKACA1CMWbgQA/JIPr+Ri3ca1WGouIU6poVEmhmww+t2B0Klu/dltqJGOHw2w5YQtGsVWaOM4AGAanYMv8DSAJJgykE2drp4R0Vo3gO35gng+8tHn4OnPfA56cTrMB/eKXAT4PumerDTBR/MhPBbJRlW0QtX8K0RRuf074rAqvSQXFk0VH1LDTE79/gOGI3o5o+JEP8ABaApCb9QeDVxoKH2Q5t80tnpiokxU1ARPUVvZNOUI7BwBJ8jtJiYCD0GaYE2tin/9x3/A5z/7WTQ8Fx6PIZtR4mEZpx3E4SwUeIyZwCF+XVo/Ni5HcGxpwNiIqZeu1xGjs9Prwuq4JlPykBmQ8x4aNtuWLOzi76B1nzIn1+/LFJISw8N7hmwAPS0yLCPV4CjzDdFzZkSkPUHJiRILAKDlDuJ9QLRcHzMjXRm9F9Vwm9XPXM9DaqlxjtbMkBVgrbBabGnCx0/reDOt9i3mBquGX5mCKk8QgjwSf0oJgTa5HJnhqfWWx6EV9QUEaDZb4sLNQodFea/bV4W4oq0okIsFgY4vUrCLJXGi7U4Xg3CAUx78IKzftBGLzWV5347not5oiE6Ppj8sLshIKBaKcl/Ynge7TEqeFZ2l5wAAIABJREFUNuFkg0+5jG70TQwoH4s03xWgtG3Bgy3UvMHSshgeCRibWzj1QafJ2ky9I9cwwWc0q0SIXUIdV1NByga4TzFQjA71WdjDs55xER7ykAdhfnEelUYd67dswWte/0ahTUbCUXdFP9lpd6E04KOPlfvYylSaI7qpf8m/dEAA4Aifcz8wQ7xoFJcnsVkIKwCAHgBeHgoL4CHHb8AffuIjSAYtYZCEjoNulqMVZ6hMr0N9agNgM4JJAeYyWRKQWsX3Htkg4sjewK8CADgYw9KsM7yfpKQWP2EzflQAACUATqGgJAB6Eh0w+i5K0Wu1RbriOCnSJBKa+b13bMNf/tmfS/PPtTcdROJxYwA3qYcEeFVg74C51RNlvPw1V8Bza/D9Bj5y/R/hr77wd1gzs17ua0k50k2orNArAABZ0Y6aAWAAAGXZYkBU3dxrF38CkOIFICxTBQqodVSdc/oambVIvHboCSGAAdf4YYb0GDirGQYCvDOrnXf+yHvBrN0GBBhJAvbfpMVUUQMAOestO5FaRjEAKAEgpZtO6wlsGhy7/NpEu70DL33Js7F5XRWFtA03j/T0X71PxfbQgwR5u0OegsYaR7K/1cOyI7sTfv1bptqQGoLXka3Yf3LuNABA7MsXan0o8thuFGNAj7NaFceccjL8ag3dmH93tAwAIKbciAyeNIVnse10kIWczwe45OIXo1xQrFy+MO6xlVpJrrOl5hze9s434+5dP8cX/vpz2Lp5KzasX49eu41yiTVnLKaBFptOAJ1+iN/+nVfgmGNPRZQ4WFzuY2pyDZJoIKk3rKGvuuoq2Z+HtjDDrU0NutSaZZg0hL4iuMkyjt00idnpEmpl3g09uFas03a4jhfgFSbhV2Zx9uMvxFwrQe5VkTkF5fY/yPCWN74RUTaQOoM+BvQ8oBas4GSw4gWcf97DMD1NuXIf7c6CYkHbFfH3cXwCALkwALxVAEBOAMDykFhV3LVjgJtv24MoJVuRAAD7GkdFgcu7UvW50hApgynev71uJCCfLE+OJQzxJA1RrZfwgQ9fh9BKUK6UYaU5Bu0mKuwj/Qz/duOX0W1uR54twHdCuE4s9SNZ35Q52FYBjsMBrhrtd8MEt9x2F7bdvRsXXHCBJAgUvBTpoCnSAd91pXanSWtQmcRiK8VPf3b74QEAbqxDyrymiY4XomYpWL3RHunGaygh6jHNlJ7UflU30gtAKNoyjR9R+aWmpIme1qbJIncQEGBIDdUN1GjWJvN4tTGYEY+jYuioYRGdqs1ohz7KxYq40FNjs3vnbr1wE+FSBS515MVyUV53LAAAPQGUfpof0hCJRtASxEkmbrxYHFsKXb4maWBJYdSmYBITKNRv9RqF+h8nSONUbWA0/+MCMxjIxImmF532EkqFAKWCj9e/7gpMT04JVectb75a2AK0PCAAkKZKz5emkb45jRxDsTHEOdJOUCw5+Iv//zNothYwGPRQqVTktdDtv1KpodeLUK9P4NJLfxdLiy0EQUmm/2RHSA5oQlPBcQmA9gCYqKnjIjcHKcKpHHeKuikBaEmUomrVCIQQAOh1+sIAIAAwWZ8QcGXz8ZtFxz80elxVTB96gsZrRqPjjPijlIO6GjIBkhytbh+vvuINOP7kU9HpE6Co8OAhoa5JGCREgI88Rmr/bVNt0jJ5lmpELZLCfPFc+GxaZDSsGkoVYaSaYUPpForzUQMAZhsbe2XGpU030bwY2ACTrSILCM2TeK9JseTK5J5PbwAANWnRrw85Bt0O6uUiGkXSq2J0FuZQYMNGiUurib/97GewsGMH2kvLKHs+Kn4BVkSzk1DAAIfgGot6gmcyGVHHQuhvnPLRpE9HMRnjJtmQZbisXotqXLVvgM5+5+u0CTbEGRxOq0jvl+tQT89YBPKxTUSlMAVUKcU1J06ZF58joi8Aiy2RRNB0JhEkmFN5K0vlXqyVy6gWCwJssOEXQEP+P5XGUcANbiLaN0CXxUp2y6Z5GFEzJBWoE6bduIQlodc+wwJQdFhO8xUNyaxlskbq31XvRe1XBDF5LRnAl4UzP+cXFlUz7jhyDRAYMPE28GyZAk7OrJEXVqvUkEQpbvr+TZieWiPlLdNAFIChPA+4YSVZIp9kD6W5LRsxAYiPffzjOP1hD0V30EexXJJ1kc/JddIwHMxXrpNScJF+b96PruoN4CHPKxIuFsbKIHa4Hts2fALMXF/CECklRWGCrSedgre+7o348pf/SfwtROs7lJTo4kUzzOQa8pTpEaMvkcZiCPjc5zwLV33wWjR3bkehXEKwZg0ufcnL8NObb0M44LVho1qsYmlxCaViab/bd3wfOxwD4Ej32furZN8fADgAarjqyVb/zejfCgCQ+1ic49VaQ76im4fiA3DKMWvxmT/+GHq9ZWScVHseujxXToByYxqFYkMAFbP+Gxmb8cEw5qj3x/t/IAIAB5MArAYAjASAAEAWJiIBSCNSUzNZo9fNzOJzn/3/BATwuRf2BqiXKki5FpMFJf5EpDErvTL1s50sxiPOewIe86TzUCxOottNsbDQw7OfewnqtSlZW7g3r2jyhwCA6Q4O4NZ6pCdLWHJan6aqw+HE3bS8qo4zBoFqWr8SENV+UrKnKfBQcsi1dlk4UZq2LGv0mBxLeDyUVBgAQLbT8WQZNTxTkOH+e624IYgXAiUAbP75qQ2txRDMRZ46UvPkSSw6ad/tIwoXcMbpx+HpF5wDp78XXhbqwYceJGiGl5g9a6nDyudXbAGpJVaYUB/pgf/17w37HsOUHGv+FUtsXJbjSHZ94jhoJwmOOfUUNNbNkoyPlOf4KEdIvA8Jigq1PKOLii2SBAIARa+MF7/wpbAyD76rmGbK6Jy3AAc5XTzxvMfhnCc+Cm968xuwdmZWeoj1a9fA99jzNCWCmybp7U4H9YkpdHsJ3vyWd2FpeYCg2JDGlibs/GT/88Y3vkkxlnUM9SiG2/iw6eGIPng00AvQx1Tdw9ZNU2hULATuAFY+gGsrxnMc05ttGoOkgCc+5ZlY6lpwihNIbR2/Hue48g1vkAEigRAOJHm/pAPuHxGmajkuPP9MOPY8CoVI+hh6fMEqSf0mkgDWmYnyACAjTTEAQmEAxHaAflrCz36+iHt29hBn7PF8qfUIALAnU3e2iK50oUl/KvZ5HB7TOF2xpnlvEwCI4h6KZR/XXHcNilVG9dHkO4OV9JCGy2gv7cAPvvcNTFRtZHELnpsQ1pE6I4kJNJCJHUifQvNi1y9jYamHn91ymwwdLrzwfESDDoqBjZgAgJOjELgYRDl6Ax+WW8XehS5+/LNbjwwAULSn0eIyfvsfDKE+8sJkdfeiLxJt/sbmX6jnkgpgDP5ULM0QABiurStBgFGjPzLYUiCCOmn8MozNY8xdnggDgFQJTvINnsDi2HcD8Qug2+TyYlM6DB4TTgJ50RfY4ND4gmYgWtfJG1TQZDFzUxRjuhzTlZ+094RUb3lvKtddFmSRAOj3yqlGTCBBJR7w/0n9ZwGuJsS8EJW0wA8ceGQw5DFazSU88xkX4cILzpffoyHfZZdejlaL8R5E6ByE1KBWqwjDnqbYGloc0ewRAAArEoSwP2ij12P0RyCvdTAIUSyW5XGq1Qbe+c5345af3YZCoQLfKyKiXmg/AEB59ooJ4IQyAST6xmNEzwUyL8JsgDVrp9EP+3ApyZBpai5MCMousjjFXXfeLQAAb5y1m9cKU8BsdqZIU3vx4SZouRghEbUkTYeeDJ5fRMSUh14kyOz7P/BhZTgSJSjX6jIl7IVMntDZwXrSe6gt8ZD9uRiSaK8JrQEWwxZeE3QK51TLXLNGwmLo6tSe3QcAYPSaNTKrp0Qm7k41nmz+2fCmqukVSjwBOTImbORiUqf7UZ2Fqgom1WcWfBcpF66oj8Cx4NErg4oC20LNdVDPU/z43/8d/3bDjbjnjjvRW1wGwgg1z8dEuYKw1RYQgFNzAwQo6ryWILA40g3yUAuup9PSsOsESE7qDX3V0MpJ93J5fzHTmpupIPkuRd2IKQ8A0KOuPeVUnA0y721eJ6ncvyGBPA0ICSghLA3jJ6BSJejLQZrcZKUsTSJNtRgfJ0eIDB82p8PDrw1B9XrG18/jLqgiQUHNSFKYo/INoY6X50Go+fp6Vz9Xv89C3aDvKxppri18/7z2ZYqh0lh4L9TqDUxOTkrm76YtW4T105iYkO9XqhWJAnJorSuTAoZ+J+gvNVFcvwlXvfxVuOFbNyhzSDoSky1jCtIhCEAogCIpwC0UJYKPNMMvffkfQfo/G/tuvyceACp+UU9Wxsy2REbFQ2i0v/o5+Fxm+iZsIGn+VyYFyFpMpoBEI0coEMlPlaEiX9Ti/CIufMqFwjYim0EZxe1/F8vtIswhrusxwl5HMoGr1RK+deO38PO77kC5XpPX+C//+g1ce+0HMd1YgzTM4NNsRozb7tvHke+z9+15hvf4kMqpvqOP7EEf/ODNv5wpiXkVgFFMV3X0GZNg8hBuPsBpp27Fpz/1MSncoixFJ0mReAHqM+vRmJxFR6fgrGC/aP8XM7y4f975aD8RlkyswL5ftgnggV77ioGGZgAYDwBTRBgJgFssDhkA4qOjAQAyAAgAsPAMe13UyxV85NoPoFYoIQtj9JZbmJ6YFACAkigBWPjgXPMJAKQJenmKSy6/FBuOOwGFoIalpR6q9Rm89KWX4gc/+CmmpmekUB413KbGGJnQKXDgKM+QAQBkgTHNt05b0lR3YSxotqiSBqw0UzX1INd1ZUw6Ru/XQxfFGtAyiKFPh2FQjgAAcw2OgwDDIvIAIIDycCOszT01QW6buGgeEMUAEI+noChMuDTuouDH8D36FoR42SUXYdLrCs1XwGDKQcaO5ejeGwEQhvVnZrEqmvHXH0d7BHTJpNbCMdM+YYqxGacPQFBEezCAw702CHDC6achL/josEklXf1oAQCxjaTE1pE0Hwm/lKIhR7XYwMte/Er0u7EYdkdk84hbfAjLJmPZRqka4B3vfQfeevVb0O92ZD980KknolwmdX0ZQcFGGPcUdRwOktTGKac+HOef/wx4XhULi01hsPEeZ91w1VVXS0PMIYEBAtStaRgAmnupLzgapQZWBN8KccpJG1Cr5KgEMZDRaJ0SYwIA7I8aCNMiHv6o8wBvQkz5Mk7haS8SZ7jyjVdqybUjjEfGlyb9rgDIp5+6AWc+7BgkyR74foROryUSgBwFGfZwyKkYAAQAaOjN2jJCRgCA780pohMV8L0fbMdik3B1CTSKSxJl0C7zKB1rqtKsVEpcSmYH5dAsLMnNop8U9zWXu16EoOjirVdfhWOPOxGt1hKqFdaBbSzNbcN3vv0VrJ+poLW4GyX2dZR46D2HA2D2S/QUAOUlPAZOBTu2z+OObXfCcSOc89hHIezxGFJeGSMKu3B9C75fR6dbwr7FCHNLLZXedbgUgPEGf/UmK1v4WKzd+E105IXJqElTjz+8ZIamgPQB4CcbPkO1NaDECr3VUBdtdoQDfR1FbY0AAC7BnEzFsFzSNHxlPijMmgwe3S5VbY/2cltOLin4bNQYLVSuFEVPz2kTP00DLxRa7UIteycvAkbJ9Qfi8E+ggFNvyhxGFFUNtrCIEeRdth4BDtj4S2oBKcQ68oaghDQATi4mEbaVYe3MFF72st/BRL2OQsAbJcMnP/nH+N53fwDHoWmhJRF+1NiSAaA+eGx5/SpzHIvREXaC/qCJv/nb/yaSADIAeNwJAtDsi5R5opeFoITPfObP8L+++jV4XlEAAHoBCKU+MhIApgCoaQABHQEANNZjAACmAPSTngAAURJJCoAgbWJMaIkHQLfVwZ5de9Go1lEsFTAxOyGSC2P+JI81JgU45MKeqwaqUi6jT7dv2CiV61hudclHwDHHnYTLXnOF6MT5b79QkiZxIAZlTB1QJo9mez3YcxkK5YF+LnaQOupIgV1s/GXWrTZm3fSLSaD8k+d4tGUbCczRbmBqdq86ZYNlKgBATeMkqSLnxIdqM/3buvlSVOhEU0TNdFS548v9STNPAb14rVig5nRqoo65fXvkOqgXAviDHmZqVUnGmNu+Az/4znfxo+98F7u23YWw3caG6TXIw0g+2VDTeJGaVWFDxCkKjFTTr31YaOqG0RjyiTRBN4oyBR4aAdL8RYFzNCBj05/7AVK62CcpWmGEZm+AMMkkezaRTCZeX+x5EwEArEJRTS01EESdFjdSklmEvJ9EmGk0MFWriBmLFavYGJokkgEgiQdaBy2vS0/oJX2BG7xYO2tqtGE06JPN9+t4ij7I98XEBG6ABIUk0pRT7kKAoFBArVbD5PQUJqempLmnAR3pwdXZWRRrVUxOTkmTD2r5CUbKxcYTr1IIRvETiqnCtU0kMHJe6YfCRIgc5z7+XFknOU1X+lxV9As4IbpAxUDg2+ZEl5FuvSjEYx//OFz7wQ+g1e2gXKsqo0X6f4jUYkQhNBIGVXBxgqYM+obFt2ZPmedTKQoKCDLTYWN4qKwJIzl3jUodNbofb9+FDWvW4jeeeiF23LNdvF9MxJrs73KZj+4VsmL4XEV6MeSUbDlYai7gk5/6Q2w8ZjOcwBfAsNsZ4EUveBHWTq1Fr9mDm6lY2YOV3wcD1lff50e+zx79CjH+lwdmABycBTD++/uzGXhmlQZSpQAow7ac7DkwHpSF4SZ86g9/D71BG24hQHMQI7Y9TKzdKJIKoVBrA9shALYKpLh/3vkDCwA4EgkAC9hDAQBZxNitWADJPTt24guf+29iBFhwPAw6XRRcb9jUUBIjAKK+L8UAq+DjFVe+AVaBrL8Accz7wsfXv/5tvPWtb8Pk5Iym/BpPll8GAGAeU4GiUlJoqvEIEBZ6lZ7em2GWHrKYtVT2BfW3Sg5IaaYq8JVW3oDao+eTyb8wrPR+p30B5C/0HjlaK1auG2r9kjZfAfw0/+MQRBgAOpYsJ0NTQjLh2Yy87sH3WE/RbLWJi576aDzipBm4aUvWHn6y/hsNvkZDHeVaov49bFpFinb0Coz76776f/Vx5FrTpZi0eVrNYqb/QgznLzAfPk3h1+uY3LQJE+vXoZ9nivlmq/3laD74/LwnFRVdRQEyltfObExWp/GKl16KxTk26YEMAemZpUrpFI4H9MMe3vL2q/DNb34D//vbNyCK+tiyZR02bJiGbTM/nlP1HMvNJZEwVOvTuO22e3HNNR/F3FwbmzYfIz4B5PbRY+C66z4gjL9OtyeAAGtH2XtXAQAm0p35GkU7QzJYxkMevBX1coZKKYGVdVDwcmGYJgmZhwHcYA02HfMQTK87AY7fQG4X0e+niPoRrn7r1RI7yCFxv8/GNwfiHgpuiKc95SysmaRufh6OE2FA03M5L2ygee+qJCsn8wUA4KCJKQCZHSFj7+aU0Op7uOHft6EfFZHlRfm7JBlo43Ed0UwmhhjYsvHPkESZ9InU6ZNdqACRGAmlbYGNQsnFpZddhlNOOQ2FwMHi4l1o1DJ8+4a/x6C7B1XOVqK+gDpkNHDqn7IWZ83I2s6hIbWDfhIgTnzcess9Yv6+aUsFJ590jDx/Ekby2FkeIbV4PqtotRvYvrONpVYbXiH4xQAAWbQ0G8AUXMZoZ3UhcqSFyfhefSAAgAUcm39STMQcj9RfTW2SZm/sAcaRcd3VDEtl9XpGhYrZJJQEgBcEaakxbNdGUPBF08/vs9El/Zyxcyxm5/YuCBuA/+aNl+QD1BpVaYoHYSQniP/PCRVfu7AEZIrH5k41jdQEhWEo3ticcvsBAQ4WkKrmVo2e0jAGbEi05l/i/1LFcpBP2SgEHkCxwOzpCO3WEl50ycV4wuMfKzcDvQvCMMZ/fP9H+Oxn/gJxws2KzAEzKVPJCgoAUE6yyjxGAQDN1hz+9n/+lUIDo568/kKhIGCEgCN+QczzvvjFf8Bff+F/iAeAS30ONy23IM+tJAAEAMYYADoGUCZsQmVKEOcxBmkfM+vWCEWYAAC1RaTCE/ggW2NxbgGL80uoV2qo1iqoTFaGAICi73HTVBOLw9I/xQgtk/O13GzDdjzUGtOYX2yiXJvAuU9+Kh77xCchYaPhBRJTxdiumKyPgDEiKkFg/LoaX8jNsn4wAIA/1ykuWu6i44jMBIs6I67Y0iAa9zqFmpjrVxkPHe2HAS9UZ2MafzP559d+SKYKgS2xUpfFTyj14hvBRc8YDKnrUVBo/ifGd9R4O0JdotaScTH9fhelUlE2DUK4DuljTNvgZhEnqBUKKNg25nbuxPY77sRXvvQPiLo9RN2ONMzU0vMxZcOLUpQzS0yrzJ1tjrn5txjbmeSQMTM51TQTTFHbEb0EmAefer4YvywNQomAHGSQRp8MALE8dKglVyATmRFeuaqm0IzLEwOYWMWAETPPU8mJn5moY7Jags1pWBzJ1N8T4b86riY1QJpbaZKFIqEn/woIkCZJGxbKV1LjkUtzyXihqakpzKydxfr167Fx0ybR0jNKrzE7q86bNk0cfuVNx+8F1MhykM/oT3VPi7+DgIqKPksWgtxPPPZaSx9GMZKQOm2Innh6/SZc//4P4NOf+hOJFJqcmEJzqQXfo4eJTkgwa7U06UDG/Tdw0YsGuOba9+OxT3g8BnEk91hQKmK53RJpwJA4aIotw5Sh5wgB0DEUbLyWMj4VcuZ0wolhSkg0YBYjqAZod1poVGroLDYxXW1gstrAn33q0/jwtR9AOSiOMQCUnGQIlNGnolDE4uIiymUWBwk6Xa4dZZz71Cfj6ne9HfsWF+D4PvbtmcOrXnYpqkEZUXuARrEq+wBHAqvb5/FG+XD76OF+frQrw8H+bn8A4NAQ5KEAADYsFrXP4i7P48BiRa2n5N/YVoRHn306rr3u3Zhf3Ae/VESXRrDlOtZs2Iouza0EfBt5ABmZx3BAoAcU98dxMADDA4EBMA4AyEBgVQqAkQB4pdJBGQAEABD1USsV8a2vfR0/uemHaC0uYWZiSuK9+p2u+IMIO5HTMHrApEquQ9+PoF7H77z+Ciy2O0LXdd0Cut0Y09Nrcc45T5A0IBbAqs3UedtDEzrTnN43BoA8ythU39ybhlYwXP81O20kZ+XapvdO3dyrukEZdlHbL8MbHX0y7h+griUNakjTPzIHVCwt87jjk3dzBY7GBSq7XWePi/ZfyZrUY6uoRNZTZD6WihzkDBhWiizrw3VTnH7yRjzrvIfBS1vIsoFMLm1b7cmq81LTR1XbKfaDWUsl5lpSdHQ6zv1xg/wXewxjDswFSJp+GtpqEEAMxnmEbQcD7qlBAK9aw0kPPQOhTWiTZ9uShIf7DgBQKsIRlXodjIqbbszg0le8Gjvu2Q3H8lCt1jE3N4darSJZRnE6EJnys5/3XBkQ/MWf/5nU94XAwqmnHod6I0AYNUUCzP2R+faeX8LGjSdg794m3vSmtwkVnjWwyrpP8Qd/8HEszC+ixcQnRh7qiHXe8iaKXfUWChZgs13xHPRaczjj9GNRq2SolQkAMAoQ8GRg6qAfWqg1NqHS2IjjTngYLI8m3AWRJLSWO3jnO96DoFCU+7XbbcG1E7h5D5VCgksuPh9ZtIA8bYIWsuwrOMyJyeAWKQAn9gQAPA0AqGSwzI6RUUrgVNDsefjGDbchzqrIrQILNCQpwRTWgZxkaAmAZgIQAIjDVJpw3y9KDDuHlXESIUq6KFV8kQD89m//Nh50ymmo/F85gOs08Z3v/BOSaBfSeEGMANcwhrHZEwmHY9EMXt29ZBGQMRRmNvppGZ2ehR/9x23odRdxxhnrsX79pMgM280OCgVffB8GaRcLSwlarSnMLSRo97py3q2nPeYxudk0zTR/uFStilIbZwAYMGB/VH/lKnB4icBq9EsvUSoHTIx9TEwLG242XMOih1MdoWEob4DR69dNMqmfQ42TKbPGyy01VVZu0YLdCBBAYIgSABa7rFmLBVJoYrRaHUF1uErz5MqkIshQLAXwdAPPAnqo99cAAhtmPpbo5tp01owEIJD4Ok+lHRg6Caf+bPKlJRf9P2nginJMIMBsdvoekklkvVZBq7UI37ewacMsLrv0FaL5EHMqz8egT1MNHy95ySvh+1XkuQfH8eUGVcFmevIvoh2NdIt7byymGR//xEdx4knHYH5hr7AVBOwgfclTBmHdbh/b792F97znGhQLFZkG0KxCpAA0sNFmZL0e5QYZyuWSfEqDoaniISk1gYNO2MbUzKQAMTwXil6bqufKLGy7/U5pMDzbxYaN65G5KlLsqD441YjVAkZac7PdQ5LbKFcbaHVC/N4ffAJhQq05J7BsxHQDMHR7V3IP2Wd11ru5NkWjbCKptLZfrgstpZFJAxtH5rdS7+8r13V+qOtYzy+GFD11TZjCzxQhh3vnB2sQzOMoeYFqRI2jMac9vDbYEAqV1EwOZJKuGiBFCGVTqBcltvs5nV0FUpPphoAB2jRtSPcw+mldgIh2Sr9Hh1osxu+RRcNjx/s65uQ/x54dO/D973wHP7v5J2i3msp9NYwxSeObWDWovJ6IGhN4EK14zFxWFkQ6xk2nE8h6J673qUR3UnPemJnBtu07MbF2PebbXdEZ72u20eMx4KSWkaECyin3eoJSjMB0gpIUifv27hENHXvqfqclMXDtpQXUSwVMVsso+9yWSf2mv06EmO7vbOo5pWNxoBtdY0Ioxnuug+V2W7T4/B2yjOqNOjZv2YJTTj0VG7dsxbEnniw6dHpTyKfoAalFIxhBV0U9zR9bZk2TzGJzQFYCnWm1V4ACFzQTQdZPPZHiuislBn1IYvQHA2RRhFJuo7fcxuaNm/Gos87G8kITgRsg8AuChEsCTZqhXq9jfp5pATryDxl6bD7W1NCN+vjyP/8TytUqduzaidpEQwphAgGKETG6esbvc5FwkGl0ABKrYlNoep6+51icy1qvGTQ0boqdHD6PPal1SYZ6UJboprDdxcNUfuSDAAAgAElEQVQfcoY0Q712F40ateYWuoOBSjaQ21EVPgp4tBDFA6HxegUPS90WbvzO/8Zim4UHGSMZrnj1FQibPfSXOii5jL3MJKZNmVSuBqf1HT7O6T3AIndfAYDD7d/jT7n/cynK40pZ3bjEzmigD7w6iwFgHiqZXO5J+gqLK8qDmE+fpj086cmPxtVvuxJxHmGh2UShPoG1m47FvsUu6qSo8xr5JU38x2scHidT/xgAIOHapM3URcglHj+cBFLCkMDLIyzv2Q4no5yBTCnSCHWDp/cQwY/3g4BGx2ucYXmg408NsHrOMZnKWApAUKkIAGUa26IfIOlH4gFANlI26GDN9DQ+8O73IOoPUCHgReYh40UpGfB9NNstAeQs1xGAjtIcSgCe/5KXYMPJJ2MgvjWc1mUoBIzNdPCRD/8+/uVfvol9exdx7LEnotMdyHChH1IvXERIjxcanJqJx9Fs4PthBwfW2guoalz7x2REyplb+QMI403v2bzPRXbp6HhhlnzDPHPT7CuAVkxgNQjBAc+Q/alBWqlP5ecrvQfkWjIx7oJg6TQb470j3khqKGM8SFQMdow8J+sohp93cNWrn4+0uweVigfHTtDtLsrUj/sTmzbmuhNIIKAwlMrJcx3gujmac/Bf+G+EVeZRThvCSjKR17AuJRNOxiFkDrsu9jWbqM7MYuvJp8CpVuR+SWQwSLM+HbN5lMeRNZukhXlKj0/ALk9yNCqTeNfb3oMf//BmaSA5tOS9lqaUBLKuzqXHmZyZxbOe82x8+k/+GP1+G/1+E66b4PQzTkK57AgA8PM7bsXGjRtRKFYwt6+JIKjh6b/5LGzeerxOYbKw5djj8I6r34bt23eK5n1+fhETk1OyP0q9xf9YK5MpqfExDr/IwMyTLjaur2Lr5jpKwQCBG6IUQCRKluUhywuw7Bq6fQfnnvcM2G5Nkl863QS7dy/gQx/6PQGOaQwcc2puheh3duPpTzsHWzeQedlGlnSRJH2J72MfTaknazphO+c2nJTTfzVMJR8tsxMk9CCwytixJ8TNty1hqZmjWJ5UMdhRS4bSjIJnihCHUqy3eA6SkLIplXAkcZ70qsuZGkAQtY9yNUCx4uE3n/Y0nH/ehQj7y7jppn9Bq3knioUO4nAeJZ/JDimslFdIAN+rYGmpKbGMlBgut+dh+WU4pQ245dad2LN9AfP7tuNpT3sY2q29mJlah6WlFgrFIjqDDgrVouj/f/zjFrm3aHY7qDXqKwGAcXql2fyGRiJDpHXUgBtE/FDX7tEDAGZj1JiuNE/q08Q88flHGdqjVshs1Ip8MpwfjW20o3khAQApfrVbqsqtBTwW7ELzzsV1OiQAsNxW5g40r4rVIlqq0UGbRQuNiOj6rW5+ZeymjPXkODGjMorEiZMyATZ8ZDbQkEP5pmmDQBXxrs1tNO2DDABOGHWOphSxevNjvd9sLmHD+hm024v47Rc9H2c+/HSh+qian86YMcrlOt70xquxb19TtDzcqAfCQiAAoCb/Kp9XaYupE6I+kwDAhz58Dc546IM0AOAJmEEvApVt6UoiwN49c3jb296JUpGxIGxkWZZTw0OXey5OMbq9jryHEQCg6M+scQkAuAUX3aiD6dkpoTaLJEMGpUwuYP5lhrvu2CYAAKm5BABSR1HnjuojByrlElp0RE5z0fgPSJ3JbJz/tKfj3PPOF/o3izsCAENtvGlIuHiQjq7NP8x1JwZ9+vKVAk4XqEPqvlySMvoVOru4sNPRXE8klBmmOi6SMzosEMe9LNS5Pdw7P1yDQBBLXZ8q5o80d/k0U38CAMIO0M+nC1gBKlhECACQcRuTBZSUbLbgQ09NAQHGwbeR67O46RtquEaEJQ1A/p+6/wyBz01VaaDYbFBzRkbBju3bsfPObdj+k5sxWF7G/Nw8Ws1lRAPO7+ntoYCIWqWKhLT4MJLj7Ttj5opWhnanidpEHa1eH4VqHa1+LJntP797u0z355ttDf4YvZe6n41ZVKvdF3ZKo1HHoNeTKU21UqT4C5VigJLvoFYqwOPRjUORBpB1wvfDQpo6Wtkr9ErF66Bar6MxOYVqvYazH/1omexv3LwFxTVrVJMvTrNaGkBFEItVbXRnmmVB3MdWP+OFMA5/ygqmzUqlCdPRaQbkkWtb6+h5MYr/AVMgCEYScOHnIEY1KOHv/vaLuO791wlLh0apbP49h5GjkHufPgLdblfWPa5/ATfPLEQn7uCKN12Bi1/wfCwuLcENfJQqZezYvQu1en14XA50fysJgGp+Vn+Yy1SAVbN3jTX/cv3y/i2w8eT8WTFJipYLK0rEBf0Nl78WN33n+yI7YRQsfUhIbxRwhjGBVSVjYgICzWq5XpHRlVjMKfbwzve+Gw9+6GnodLtYO7sOr73sctz8Hz9GYHloFCqSD0y/CTGx/H8AADA1wehYs/vRNE/9+g9UQxxsbTYAAO/VnHdIqmLRCMCnWYgk7eG88x+Hq952JbphB1GWoVifQG1yLZqdGKVKFXE8ilE8qj3gMH9kapxfJQAwqmdWvljuExSxHCkAwH2YTUo6iIcAgJ/FiLtdfPbTf4o0jPTPCboyy1o1rRxciB+H+KTkcALl0/HK17wG3uQUYgH4QwHJ6MLNqf/dd+3AK15+GWizGQQVLC93Ua7UVD1kO5LgwzWBDMuj/jgAeeCginZxlTZsAVPDKhM/ZQyoarWRfFC5/YvJn9qqtZxBQfNmEKPib9Xjcq1RAIBippraz8i6xuUACgDIxRBWUqE0TXBE01f1ozz2sJITKFGo/jQv9vMufuvJD8MjTz8Wiws7UK04SJMOLCsRmZnE9JLqDIm20vUL5QYcmmhDYbKojpKCftTn7T/JH/KcJRoApRjJZ7wc5XEcGnFYwOvK98W4tLF2HaY3bRLJYJ8+JlrkKfZw45vyL3RslDSF0lqPA7MkllqSPjaNygQ+eN1H8O1v/psGAMjKJRjPgoFDzlzAC8ZbP+e5z8Udt/8c//Ef38XS0j5UKi7WzNRw0klbsLi0G1PTdakT2u0O1q3djOZyF8ViHc989vNQrjUQsMlsd/G1r30D3/zmDeILxihg7pWK1awAgKHJux7uSodAkCvpYd1sCZs31lApRSj5MUo+KfQ0veNgp4xBSKb0JE446aGYntmMjEbjqYt7dyzgE5/8tOwdrGGSuI88aaNaDnHBeY/EdANw8i5yGrNzAi+1Lfd+mjyr9U2yOFJKSVVFLTHuAgB4SO0Gbr9rGXds60oD7XhlxClroJbywMpceOyDuIeTlclak4NVSV4gF1YxyZkawFMTZz2h/1dqPp76lCfjcWefgz27tuGuu26C6yyjUh4gjhZBS1zWqlnEWpoDlaqYuROzKJYDtLvLsPwKWlEVt9+5Dwu7F5DHHZz7hFPR68yhVp1Au90V5nJCwM93hfq/a7eLKC7JYE98pQwDwLAApG9ZVYyYJuKXywBYfReof1P3r5Aj1fwYAEAttsq9W5bkVZMSNfnX31+Bsq9kALDxlfclAABRKpU3LHFSdM20OO0rYNAL0W52BZUVPQahX5s52MyX1nQreSmW0nBrAxkeSsm5j0JEcSSbEB+XU3RS/4nmqhtDbTBSAPHizBQg0O2om2jYRHKKZSA0aYgsNJcXMD3VwKZNa/G7l70clTJlA6SKUS/CZj1Bvb4Gf/rpv8A/feXrctGWS3X0B+MAAN/XKEPWAACd7iLeetUbcO6THouFRcUA4DlQ8gYWa9T5x2i3unjDG94swAKHMqS+0AiQYAmNdQh+sAHgUsCNnzRwo13iqaOLJwGAXtwVDwACAGQAqAUrV3FdvRD3bLtbAIByoYT1G9YhFgrp4drgg6+qlXIFO3fuwsy69UL9r9anYLk+rvvgRyUFwHJYoOsJgXH4HQMA6AEhy5s0qCrtQcCfseJEvsfHGEahqEWf3y8wZ1noySMq/8op/6qWbUih2r8hP5K9Y/w+kdZdpBIikBZ0dMAGT2u3jL7RFEfq8RV1U+JPSP/XDACZZrAx4tBZT/5JzVYUR2OQM+6XwNxcGxFlPFpGoZgA+lP/P30DTLwKj1OJzTTd4clQ6PewYWICeRRK891pt7E0v4A9u3Zj3+49aC0tY/vddwuVVblekzLM+0cBK1kSY6rBJiJGuzsQVHhyZh1u23aPmKQMkhxeoaw0Y7zE9L2nmm0Vu6UQYE9YHJSr1Ots7DrYt3c3Tj/tQeh1llGlQSgvCMpaPGXqwgLN9j1sPuVENKansXHzJqHur127DhNTk7AqFWkO0+UlOCxSZZLP467kRHJu/IJQO8UmctzbgKdJG9+NKLAjvaKs8TI1/D/sfQecZWV5/nPvKffcPn12tsLSBAVxEbvGYMESUGx/UWzYEUWKBSsJEhUjlmAEzT8YQ0xiS0wMiho1ahQNrAXpZZddts1Ovf2Ue+4/z/ue7947s7Mzy64t+h9/67CzM3fuvec73/e+z/uUDhyyLZIGWaQIXblHcp0TSYKQshlj1Gpp3Fo6jQwpeo0WxkfG8OzTnoU7brsTeS+v70vDh0V2BhsOyncS93CuNQKPZDI0wgaacQPXf/t6MTHcOzMtPgUEXnfs2omR0VExnjTPd982X0Z7faauPbBYZBQgXkIKcsIESBIhegwypfDXanXkXKZUQCQNQa0hk//v/8d38NpXvgqD/2NySsYIvU44VdO4RFLxXKxdsw47d+4Cp8FsxwgAVOoVjEyM4Yhjj8blV/wF7t+5E4cfdhg+cvmH8Y+f/RyGcmXkHQ9+KxC/CZNiYO7f/vN3JQBvpX9faU94IAyAfR+rBwD01w0H+vwFAIiVDaeO5wkAQAZAx0fYbuDUZ56Ct77zQkzPT0ukolcYgOXm4UfMU3YRxX4SEbzSKz24f/9tAwAGeFj87LusR2FS9TuOq1+HeFJbjHxSBoA2o+kFAEA6DFG0Urjxhz/ED7//A2leuHe36o3kXLKkZuH9GHZiBHEke1ZspTCxdg1e9rrXo8LhBK9XFEhCULPREABgYHAMr3/1G/CzzbchbrPohAAABJe5f/K+Zqwn6wIzqnjAV+gBNU6ahGI+DOjNNURAwrj1877u7oFkernMCVHjQDPJN+eg8QBQsFXrSB1O9WLdDCCx2BNAas4E9E44BMk+Z6QRXQ6ggO/dKMa+JCyn08RhIxbOP+eluOfun2NwgOdQgMCvyXnDaTTipPknCCAMRmVMkkKsNGwz9HnA7/4f/A8QACAThnWsy6Qu9gTi26Xaf075G3EHo+vXY3D1Gtj5Ajq2o6xSmgMSzOeUdxkG0PJvcjK4keQwDh/bQptntHmpMIBrPv23+OLn/wWu5cFzsrqGJatezUvJsp2r1fHoxz4WD3vYifj0pz+FZqPCsgPtuIkTHnoMMhnG4bL2aEt9SFYv2b1kFZ908iPx9NOfLWaApVIZ3//ef+GLX/xnxHEKpdKgxICac0GNl40JYOIm1WF8LhkLTQwNOli3uoDBYgf5bBtZm9r8QIiMrpNHpRpiZHQdnEwZRx1zPCLKLdwSbr97N/72s19AGHAPYq8QwG9O4iHHjuLxjzkWdmcONnwZuJBxEbZTIuGVBCEzfGKjHidsZKInBABSMaKUizA1gJ/evAM7djFndUCGpxpP3hQ2hZUmPV9T3Pj+c9DEQaWYxIu8XHtIfi9TFaJOE1RFDo4U8ITHPRIPPuZo3H7LTfD9PRgeslDMh4ijCqKggUI2D1q0dSIbbqYgbGruNKwxgrAJuEXctTPA9vtnMT85g9WjRWw6fq04/7MHbQWR1LR2Lo+ZegM3374DnXgMtYaFUpnXp4HUMx7zGNlGTXNiDu/+z78dAEDLPjrrq+N3bypq9JwCBogJVg8A6L2OJLpGXC96U8eFN1SioTdRKR02rFwAiSMsTbRYGNJtseGjVm10p+S8gbm/ZotsgpUWzPVNYyciQhLZF0RywPEP9R+8eK7nqp+BoxR95m0aAICu+aT8c8cnisiFxEm7AAMJytzTtScaLrSRz2VQq83hnHNejWOOOgy5rCN6HlGSpUmhSSPrlbF58y3400s/CMfJw7Y0Gzgm40GeuwEAjNmNMgAarTm84uwX48wXPQ/T03vgZkjbM3ILOofbAoaQ/nfemy7gkSlNUTbLYoAUSWkHZUpKAIDXMl/IdQEANcBbCAAYBoDG+6nZGN3Emb6wc/sOAQBoAji+agyBmEgdPADQaDLOkNoeRqS42Lp9J9769nfhmAcfL5sFNVzUMPay5vvQ+sR1t19+IlN+Ycbq5F8a/SQyUJB+AbE0Qo/+B9ywe+tXQa5eAW3Wda/S6UlaEgCg25QvfVQsVUCa+1nmCWStJBotajxJ/Zd4SqOrFGBN/yiOlhRRikopWJYUKKo41Im/TmbN35NHSOQAcuDxrOTkKG1LAanlTtLAJY8tBRKdTNkwU48ZMZu2IQ0oZTXFXBaNypxMUURSw7x3Nul8eFLPojaGBwfEEbU2V0G9WkW9WhOgoDo/L/FX99x+m4AGBLIqtRbacRo3bv4FcsWyaIx574R0dRXqWlqZGpQL8R6QAz+NjEMPiVnk8lnk8h5mZ6eFGuxlXaxbO4GJVWNYs2oc69etwVFHbsS6tasxRMM9mt0R4CAFX3S2mjkvZqLSiHfglsmooUkBtWvJ5N1o8R1q8NhGEaDQ/U5K0cQsUDWfxnKntz660/G4g0witeg/qJNRWTIZ05/X6X8kdEf+LiYGcDJuhW3s3LYdZ73oJRJPynvTJkxN74SWLx4AfD7i5ZIh4yklZoUEEmdrc3jKaU/Fey59D2bmZoWuxoKKxYIUR2Yyrstjn5UuABavReJJ0Z3090ltjETM/LAAHwkTQBoixxNj0byXVY8JqmwJAAwNyednPfNPsHvHLkkdIQuAjKZCvihgCCVhxzzoWJFD7dm9KwHxYlTqVYyuHsNcvYKv/PtXRTvNxuDGG36Cy957qTAm4lYIR9B543y/RHud0M6XKwJ/FwCA/bEXZIdaVsLA81YBAMZVEQBg0cRzkY09pyVPf9ZTcP5bz8OemT2YWLsWmTxZWtxIsjr7Tkt2x6+tGfltAwBLvbDeGcE4Wh0O7M8DwM3nRT7UDwBQAkCTP4vyQSuNz37609ize7dM/AmCUQqQ87ICUPNeZTJHGLcFBEh7LirNOs543nNx0uOfgEoQSaPjOik06jXZg23LQdiKcecdW3HO6y+AlcqhUBwWvWw90Z4qJZhnf6Kh+FVewQXAwDIoAVmXlgIA/Y07azcCFXzPCGAaXb/GCSpTQNc8gVgKu5L5TCIvMDKAHu0/YRz0RQTqfaG8O23u+40SzZuhZ3P/h9YQ+hVGZaaae/COC1+DKJyFa7eQ9UIErQqcdAcpMRCkkSNrtn4AIJLaTjdVnjmH4iP0q7xw/7seiwAAfXjISmTzHwdirCXSQDL1fKRQCSNsfPCDURwdEz8hZtCL1wklsgTT2qy/HxCS1fcmSYWktHqemnEk9SQrtWK2hK9f901c+bGrkLGzcs4RkNekIqW5dzRyTPYH6tGvueYa+K0GfL+ORnMew8N5PGzTcQjDukiyyuUi9uyZxODgELJeXgZkL3jRS1AeHJGJ/+233YVLL/1zrFq1RoaO/YMjZWprzch3TeQswuCzZDqfz8WYGMtibMhBOc+0EnoBqJEwY8WbjTaGRybQCoAjjjoWdsaDnSnj57fswJf++ZtoNam7Z0JGB6E/iSc+4Rgcd/Qw2q1J8pAlbYMsgbCdFglAqHamCbhGAEDlWylynAQA6CBKMQKwgB/++B5MzbrI5SekJqRxejYXiyk6AQDS/MmEIwAhEe1MNiOzRmQ8eu/H9IayGPcZwHZjTKwZxqaHHYfx4YIAAOVSGmOjWXhuACsVyOCINQm1/1FA43R6DPFcpDcb+y4gTOdx421TmNxbQ31mCpsefBTWjxclLpRMVF7bABacQhm33bsD926fhu2ModkiADCCRtPvAQD7AwH6G4hfDwNg+Zve1A+awt3bGE1hQTREIwF72k59Lfr9ZqNdmmeTZITpIEma/y4AkIjTXdeToqRR94XqToIzG3X2d9TvUwKAtARKSB2iBmhpKRY5LWPzL+AF489oZpjLCAigU6mIrWXyXPn8efNyobJ4DuUx5GucWi7QuWqTyJs+DXoA5HHUkRtw9tkvEQqM59F4rSlTSTbmXDwkHwRhCq969RuRThN516l6u80JCgEANZ1RWzq+bwoA+EEFpz7tFJx/4RswM7MXjqsUbPUs4M1sTG8svPUtF6My35Tsy1yu2I0CVAZAqAyATqyNUsIAkGNvBQkAp28EAGiktXf3pOiZRgbpaD54SAAArwF9CUZGx0T/T6336rWH4y0XvwszczWJ/6MuVRkApvdNGl/5u6KaxqFfVNImio0FBIELz1P+oGGwiL5QzdSEKdI1pltUxMpjm4Oh73f2s3MSiuCC7J8HcIZyBXEr5sSfuiZBaZN1z+aTTS+nGUZuoqyGZKKfmBcl70z3XtPm3rgLExxIwCsBA4itJSRHsdJgzqotMoCFh2ACBKh/rIBA4lknYAnT85QVQtaEmKsIVYz59HRBhtL8qcez0tL0K+3fFnqcNBsJACF+A+0IGcfF9OSMoNrnvfECTE3Nol7zUSgOiLu9yCGSplfiQS0iuhHiqI1UrPc6o3KIqM/OzaJYLmBizQRm5qbxL1/5EnL5nBQJ3Fv487zBKUsgCm1lM9L0Glo932+CjvQUIVOI1DpOs8UHgNEvQsXXNBCCNS4jovr2hv6C0TTESzYRvNMJMPB1JQ7Y/fu7Qce5NtTwkGskycxOjAvTcQdDuQLe8da342v//jVJS2EjQn+GHH1TmCFOo0TqUVsNYW7w9RNAIAXY74S45h//DmsPX4dWQDPDPGrNBvwgwPDIsJjrEeiR/agfADBGqeKhoDIFfnD98jUYgLgbx9VXRPdMwGSnFv1f2PJl4slYN7IaSOPj4ZtJW/jM//0bfOgDl2N0aBSNWkMOdoIaLEx4HmTzBWFt3HfvvQklUNNkcuUCZiuzeMd7341nnXEGtm3fhlqlhte/6jXIpB1ETR+5bEEomMLrO8iPXzcAYBrg7sm7QG+/NANgQcOyDABA4LbdIUhsIR07QMSTVgEAFpxB3MAZLzwd57z5ddg7txerN6yH5VDLyH0pJ+vRom7jDxwAWE4CwBQAR+4hnWKLnKUZwK83YEdtZEIfn7jiCvGi4c5IuJ7/zT1R6xbSVlWm1LHTSGUczNWquOTSPxP2SosNNFmBqTaajaowEmk8vPP+SWxYfxRe8LyXYdt9k8jnh4WtRO8Q7mtEabnnkaF40AyA/d0zXfZd//mp37wArBJgn2aAqvUXSaP4URDw7GNlJgwBDjukqU/o/QLm21rLdaNHk/Nd95m++3qRMWC3Lu2u3QQ+727gZmjVg3DNycvSliesTXfv2h48++lPwGMfczzq1R2w7TrSnSY8Ow2/1oRjZZESFoD6C8mwRCIHk3QU+fr/BwAObvslAJeYOIqWXT26uCYimv8ByAwNYu2RR8MplIRlaNme+DJ0SG0X2d0hSFiV+yOVGIEEqS8IiFO2nMnj5p/dij99z/vgpD2pmQnMy0hATMlVdJgtFYR597SnPQOTe/bi5ptvFiChVp8TY8mNR6zGwx9+PLbedycyHr0lFCzjn3ozQGFwFK953bnYuXM3RobHcdZZL8OGDUcgneYQUtl7uu70hNZhrPqnEQAgA4WNvmP7GC7bAgIMFi1kLBo+6wBN2KagUXpWBnVDI2MoDw4i5ZRw8x2T+Op1P0CroVLDQo51XhVPedKxGB6IkAqn4aToJ0U5ooOwbUnMN+MT2eQrjGcAAAIpBABiiD8QPNT8LL7/o7tQqRWQK0xgvsIeJkSxRGl1HXY6R0OBbj0og6c2SVhqh20AAJHtsE+0mTQX4rDDV+Poo9bAs5uY3HUvxsfKKBdd2OkAOc9Cq1GVvZopbkxUYo3AfYrmy6wH6QdV9S38+Ja9mKv4CCp78YSTT0SJpvIpxsVXYHs0tLYQpDz85Oa70QwdRB0X7Q6j3Iti1t5lAPQf8P1sgN82AJAsn4S+pRt6PwLOvUsBgJ43gG6+WvUZQ7WuKHvBnd4DAMSERfSMPaSKS0OKbqQlxomoFtEo45ZvuSkMjFBPQQdwTuzbifEVp/9Kl+VzZaPCBoHpAmz+We9RUyMUfW7IMt3nYZEW7QibDrIHqH/hlEiyaZMmyTAhhB1BGg8ilIpZXHD+G1EuZ1EqZdFozCOdZowGgQBSlD20WqTeD+HCi96FnbumUa+zSc8jXgAA9A4DzTeO0I4bOOGhD8L7P/BnIgFwMxZaraZIGMQ1l9RvFv5pB5f+2Z+L9i9gzrWbk3KiJwFQAICv2QAAfF9kerwIAKAJoJEAkF7FmDFSde/ftgPVuYqgmWPDo5ICcCgSAMG/HQeNli9QCif+l/75B9GGg8HRVTIRTtn9OfOy+voYJTSTYzOaTLi76QwEBEkD0igTAgH8Ow8HM/mXiYOABaptN/eZKeg5BWbza4wBTYO8kLJLqpmgNQd8fvX/vGx3RENpMtkmYktWiyUbjMSvJWkbfPBuWkHSjJnGnk2kad9Vx9j//vQBBsn0X70BzM+kZQLKZnNpFJwglSZBkGJtmjtp8GR6k0bDb6lcJ0mA4AHH5pxoLBt0iSLkOpPoQE7t29Kg8mtkC9jtNobLA6jO1bDr/t14yZkvw0BxEPMzNZQJABDRlWIwlgafujnuFaSB0ZwzR6NLP0SxXMTM/Cy8fE6cZv22j5e/8uV4wZn/R+55xllSLkKtuDjgJ676NNXi62CTzDUuCSJk1QhljZNj0s3Vl0HlGqp1M046GgtpvtZbBwdC7SYYI/4MhnWSPI7R/rOoJQNJm3+CowlSasz1aJpne3jcyY+SE54FDRlQ1fmqHFzU+xMAFQPUwBfAjO8F1zaZHMedeDw+8ZlPo98glKoAACAASURBVMkEloh+IzWJJxRNvm2jVqvJ+8GPnoykl7cshXf/Fp4wH8hO0PdIr7m5P8x7Z9aRUPMCE8Wo9yEnKEKlpDQljLB7x0684LnPl+8rZgtwLVeAAGHv2BlJYTjiiCMxNz2NZqOOgHnPzIG0gKAT4ZgHH4trP/f32LN3rzAiznz+C8gwBMETeiTQb8QU4AfTzB/Mz/RvFiutk6UAgAXApJyZ+59gLff8uB5Cuv0LAOACEeFvgnScdCgA8LLXvBhnv+7lmGtWMDw+JhTMqM091dXpcYoMud9fBsBKEgAOb5eTABgAwEzaWVSGDV8AALcdY3rrFnz+7/5OpAE8o7guzd7Oe5JxfzTjFACAe1fGQXlkCK9721sxO7kX7UwBTo7u/3MYKOdRq86hkCsImyP0LXzpC9fhb/76H9Cok/k3IHsd9bCUy2iz3aO8H/AhttI3do1nzXm98AfktElo+5LXwvoqSQlREIBpFArAi6kzQfAkGrC77yYMANV/JrWm+VqfH4D+5l6MoHkmcl8x0cqsXZnC9xv+JRK77plqdkHSuHXyS6NJt13HxLCH177mhWg1diNu00CsjYyVQrNSg2vlkWaTnwAAEnvGejWl8Zs03/z/AMBKC2p//55cP/EtSmmsK89MUs3TFgLbxhEnnABvcBCxxZQwDgwsuIz+kxlGjM6hmFiL4Y8aiDPOWgaC9ACW6HIX03vn8KY3XAAnlRHQoR8AEOcqMljdNJpBgLGxCTzqkY/FV7/673Jc8j6m0SQHgM961qmoVCfl7zlhG88LmG+5Weydq+P5L3wxDj/sCDSbAS557/sE6CMDOGDtZDzQhC27kAGgBFIHNlmknToK2Q5Wj+UxWLSRddrIMYmNbEj6CTlMJQhRHhgU9jSNgmEXcce9VVx3/Y/hN9UvrZC1MDHu4tGPWgsnNY1Mqirmy1bHQ9ymb4Ajsd6MHO8BAKmEAdADANpp+p14mJwDbvrZ/ag2SvC8cczOVaQvKhQpg6jDtvLSs2kKFOt8TXWQeFpjqi6vm4wDGqgSemjimAcdjolVBaTjKcTRPAZKBeSzLjw3jfz/+AfFTFfotOFK1Dx/lsASBymBsFVdz8O23TXcel8LtUaIdDCDJzxiExy/DY+1RzgvkupmJ43dcwF+fsdOOPkhNBhhbucQBS4K+aEeANClBSc60H4Q4NcrAVj55uuhpSw1eoe90HDFGdWYu/Synns0z75DQDnMfb9Qafv6Vc10F1Z+n7OxFOBtTop9hAEnDqTT0ZmeSQFpDIwqAEBNctAKZBrIp8gGhFM63ij8k8m6Mv0SdiyZBrIoSINJ5AM0WmtzuslIMTaWajaolMg+5+rED0F04ynqZWw88QmPwbOf/UzMzExiZKSEWn1WYgE5GVUGATd5avez+Ltrv4SvX/8dhCE3Dh4MRgJABoABADgt4J1LQ8QAa9aO4qqrP46p6d3CAJB4wXxeGhQ2Jrw5WfFe+ZefxOabfoF2xJ93kMuSKkuFMk2ClgYAJM6NtODEBLDfA4CTNFKFW82mTEW33nsfgqYPz81i1ei4ACqHYgKoAIAreayMu3vWc56Ppz7tTzDD6I1sAaGY3xnznGTZ9De5lHTYXB9sKjWjU45pM4GIO6KJJBDAa0hHZVIrjfuxNHh9SRVc52bKLQZP3AAoyEpWqKzTBRO4lQGA/vva/Ly5t7nyKFcS2MtoyMmE6cMTtAA1Gbd60JlmTE1c9PWKyQsLGgJpUtgoQ8JgE+Zn2HCq2YrmuCtXYN8P8xQI/vB94x82c7yveK+pi38HXqGYUDCpq1OXWbkGAsbofqAOyybtQBtCvu92Og3PtsT8Kuvk8PEPfxzX/9s3kI54IFiiY+ehrkaVjMbjyF7ND9nk8znwMBeghHq6akXi9/bM7IXl2vjcF/4RE2tXy781/SZaQUsPTjrGimzBQob6Wkbqkb3QP+lPaKVChe8WmL33Sa6LSC0UJZfr3HfdloueNI8iRMC0Hk1mWbFAF/aHmEEmwFCyNnqRWKS+puF10vjuV67DOy94K0aHR8WAkY0/fUv43tDx39wTQpek4aBNJ1xN97joXRfjsac+GWGaIFQkbuMjIyMyyafUwNwL5n6Sz921k7xc07AY8I10zIQFYOAow2zongmJPwKbIka3kmUQ+HptqI8kqMfYrUaN0zTgovMvxPe//T1MjK0SBoBPR/M2gV3V7zNBZHRoCDu2bxO5iaiAWEB02ohSMb78lX/ByNioXOOXv+SlmNoziQypoBLr06Pg9jfLi+/b/Z2Sv0kAwOw9vc8ETZRKvL/nsdzz45QloIMFmythAOwLAJx70etw5stfKN/nZj3UmzxTCwgDMjHI2mj+XgMABoRd6n2UBmIFCYDleRIDyCaW93g/AJCJO/jOv34Ft27ejHw2Jx4pnGARDND9laCnJVPOVhyBbjd23sNTn/F0bDr54agGIQInK/4kjcYsRoZKoiHmvTE8tArbt07Cb6Rw0QXvxrZte5HxCnLeMjqMZjEi61IEe+Ui8IF8x6LknMU/mpDcpKhudyxN92GVQgBTgOTepJ/guABUCQggU/0u4K7yq/5JP98z2X+SBAG9bssDAFqRKhupK/eUbDE+ln7WEoCPRYCSn22JmfUQIGxO4ZzXvQiDAx34zZ0o5VJIUz/tR3BSygCgDEAfgh5XBgDgvs8Bx8EzkB7IZfn9+149kFiTsLnmfsRzrEGvoUIBuZERrD/uWNRoJG1RCueiQzp3bIn7P2vftq1684P74OSfPhWuuN9z+s86RRKS+PjtNF7x0leTBJ78YXGnqUtsNvh7W7EPjzHnQYwn/tGTcM/dW3Hffdvgt+qw7Rj1xgzWrh/BcccdLikTrVYFvt8Q5qXleGhb3F+KeOXZr8bk5JREjU/unZEkMDY7mj7CQoy3zb4AANoWPJeSiBoydoA1BgBwmWRAWZ7KGviaKIEcWzUmAwmbTARvCFt2RvjaN/4bUZARoMBO+XjoCWvxkGOLSLX3IJOuCwCQbmcRt8m2tIV11050/rr7sN5LEgAEHIsF8IxSHu68dw53b6mi6Q/BdoZFN8++KJdvi1wiBa8LAKimmi+VrFkF9tVgkzWxAgB2hhGEdRz/0KMxUKbT/27kPA6O2ygXChgslaSvc6Rs5ZCY0gFlOTJyvU6Ta4u+cy5+duv9uH8ugzDqIGdV8dgTTwBqsQAAnU5VeqP5oI077pvC3oqNtu0hZMg1P/seMm5paQCAB7yZNP+2GQCKEhtttGZImoZfG/fk3/qAAVPw8fuUQtrf9C8EACTyKplayjpNQALzHvBA4BCJHgBszvnGi8lHpGYMxQEPMXM1wxCtRlM2A1JLdbflJNyR6T8/88uia+dNSF0zi20xXNPICNL1o4DNJA8VO4kA1AmfnjlGLkBtP38eWD02iD//80uwZ/dONSBr0sSD8R0OKpV5aZy5QAr5AVSrATZvvg1/eeWnYFk5YRqkRDBNsMFIAPQw1nOLTUmEwaECPvO3n8LU9C4BAOr1KkqlokR8qJkJ2QApXHPNZ/GD7/9IDqcwBAYGhtGot+SA5CRRJABkAOTUA4BNgBh38GaLaQJooRU1xQRQqMJJA8yfo876nrvuEZZFLpvD+OiYvP8xdTVLdDtLYD16Sfp2WhFRkKoUtnHk0cfgta8/F7abRdPnhIKNP52PE21eN/+7Ryvk7yBdmNEfrabKPaThEVAnMfoT4zhu0g6K+QJKpZI0s2wG+P2kppuC2kwhuH65RvhYvcaux34xL0Gph6Z4WrqIMlnHQqZPqIsmWoorj2i1aBtl6q/RePwjzyW597Tp0kbTAACq9Wd+qrbw2uApZdSAAP3DHTPnMU1cErqhcMKiAWL/K9IoTN4bOtVn0+xljK6cpoWR6DD7WT8ma1YhNj1cBShMpudGf9qJIhQ9T7R7pWwRzz/j+ZjZPY2wEaLoFXizakyoNJdqQMrXRgCPUyyu5azrSbOaLdIssIOp+VmMrh7HGc9/Ls586YvheK44aBsAgPRX2dBlck/Cs9ABZA2Q9s/9ysTM8frr/mtAkp5bvIBFiZEfQZXFgK0WuX2Rqcmi6b9VWEeGlDOQNZEc1JLMQIQ8YYVwzRjfEWH8MFaRYFYmg7zl4rmnPAO77r0P5fIA5mbmRPLCe5UgIa8TXycp/XbGkfuZ68QPfQwMDuCfr/sqap1IAADVtWkhKnIIkf1ke6CaAdYMAGBkAdTbJQ1/f8yfTNjERFZ1uwYUMHuAvF9kHoU8zHOo0wgwl0WLHhNhgOGhATRqNYwMDeGfPvcPuIQJJzSfa/iir+SVEzqe44iu+ZEnn4zbb7lFnIu5oBktyJjDht/EBz50OR73+MfJe/bm887DzT//hch/YtJAkVENYVeuphfqdxUAWAgCiNlGd1ddqkldHgCANPbKALA5culKAKKODz9u4cJ3nI/nvfh5SLkkZwKVSh3F4hCadU6j8iJ5+31mAKwUA6gyNPUA4ILWYpvUYjVXVQDA6zapdN2OWr4a/cUdXP3By9Gan0epWBIZFfdYgtQR17a42ccybaoHLTTIYCrmceHFb8Nco4bB8XE02wTv+b1MKYrEj2hmagbF/ADQduCkcrjg/Iux5Z5dMqmK+BwJ+LiOnm+LD+WD6YQWH31LAACL16HuDpLjJglAUpMlXgCi+09kf9wHJfVjEQBgGBVSvSXMKd2D9ThTg2Q9l/SG1pQV82GGWgST5Xkkzb8CAIkfjgEAugekcD26iU1i4ppqoza3C2e+4FSccOxqtGrbUMoBbUZ/UV5BczNhAGgMoNCPCAJwuCNjLwIAf7gSABOx2C1BFtV55usLl5h+VeAYxr9yqpoYYrfI/G3HGJxYjVUbNyIzOITJ+QrSbhb5bBHtViRvf1YGibEwWA8aAGAf0u7IORuGviQBcImpGZ6FnFfAmS94kUzZSbUXyRvPeWl5tG7240BYixxurlm9Hscccxz+9V//VdjDQdCkzzAq1b344yc+Gp1OE6k0pQY+mq2aUPGDjoOm38ZJJ52MZzz9NFx40duECeDyrBQJgNmTdCCje7X+kTCjCMiRIRlUpXmfGKMRoI2828HwQA5x0ETOc1CvM92ig9HxUWnShIVcWIVdMx6u/9ZNYjRKxl47qor53xGHEzzYCydFAIB+GASLHQShJYM9GXrIsMrIUvm+sL/UWO92iubKOfx481bs3ksJ5AhsZxCtVoBUOkImE4IG1TQfFAaAeCvwTlIgj+7/wm5K+ksxy04HcLP0F6njxJOOQyFPxtVe5L0O5mZnZYgwMTaKsFkXUITPMvAb0j8STLEFACAgkBHg8kc33oHZVlHu34FcAycf/yCgHtH1Q56jH0eYboT42W1bYeXGMVtrwc6ycifYXkQ7shdKAKRoSkZB3SmhxJD1ipKlisrl9uyVKIYLaK3JhNP8jqV/dmG30LO4WpqG2GMC9DLYu5PBrpxAaf/6mvX1mt/NKRSbV07zVf+ludbUgXpsYh1q4n1ZkKS5clVzysVCX9xBM/pZjWHYUyQGeonJmmhQfaYEkLLMYlsbf65CmozJwZMCsp6LWnVeXNAr1VmUinlxUP7ohy+DleJzS4pc2cBYJSs1k1s8C1VKF9xMHnOzTZx77oViXhGKmRIdPtUJ1pjbaFYnGw/GdVliCPJvX/0yKtUZpC02iMznVOTTsXMCWDhuFt/+9n/iqqv+WpD+uGOhkC/J6+ImxfdzempaGgQ2/gPlkk5OxWQvhh824HoW/HYLY6tGhG5N9J1oPBFvMgi2btki2sSsl8HqiXHZOENxtO1tyIaOb5B0No4EHGq1KrL5nFzb+UpFjAjjlIN0pgRKbC593/vkudDzYb5SxeDQiKCXTErQCQCLITI0QvENoHO432zBc0mdZGOkeic2ib1zXg1i6I5cKheFzSBT7OR7OV3W6cE+FYyuwQMohnSdmvZ64SMJ8YhPOtFZyLbbIX1d2QqMsImlWFz4i+T6J79cSw6d+kvTn7y4JLRS3FUFUe7r43uRRgtNwBZAFX0pCfubVnf3nWXeB4mpS57T4qZJo2f09RsgRN1olZlgM7EjjDFaHsS999yDl7/05TKVJRrsOR6a9aZo5xRRT6kxnWS605wyFgYBm0VG2sFOIeAh4KQx36jiJ5tvRBCHyBYL0vjOV+fRFOmMK14gXEyy39JNnjmxSWPNppdrTen//ZOZ/QA8CxwA+t6o5Pp1PSkWmEv2vk+GSVKcCt4hf0Jxy9UJIAHQJo0yWST4Phq1KsZGRsRIcc/2nTj7+S+BLTT2ZDovWbrGlUDfa1L2ZKofBXCyGVQbdZz35vNw2nOejZCWCBqaseRHt3BPKmu5dn37M+NBu5r/fRgyHE7y+F/6QwqAZMMgS0kmAYZZIayXGHHQwlC5jEecdDIcOGhWfWRoopoiJTFCOxUjV8wLcLBp08Pws5/ehNnZGYyNjaJar8LLeSgPDOBrX7sOc5V5XHvttbj66quEQUX34FTI+KGFE7j+ZmWl83OBzvgA9ovF3yJshQWson1TgPp/ZuH39sDzg/jVuuaEtkrnakGe9CqQJt6J0IoDvPuyS/DHTz0FTi4j38uGzHM9Acp5fwib7oB2yv09w+V3WfN6+6+JSHK4BxAEFNNgHte6j8s+SS0uhWSdAHO7t8OKfZnI0u9HPFSSZlDAtRU64P6arL8u0f/WQYJ8sHaVjZzxJPxDcDwNi0BdqSjfywafgC2iNnwmo0zP4G8+dAU8DhhsW4BKs0/KRsBpFlkDmYyAL7XIx9C6NXjVeW/ALCeEnpfE1Or9q2C1UmDF/LaTRmO+gd07pnDOOefDsnPo0H+obcHKFHSPozb2ECQccvWWPD6Xv669s0h3KwMYqqwkMSak6avL4YZKsPh17idpGrYmu5xIN5NfJY8j7CI9j/Xv6pHE1BZzrxognteEU9veh/63nofmgDT3WN8LTZB1HQDEcC2Slau4+M1no9PYBbtdgZuOkOpwmslVR6cefc4KLqh3lJxlZDj+qhkYB7MZ/BZ+Rk3odEqrZ4GSLORUkHu6339Bn6DUOt2Kq4PAb6JQLGLXnilMrD8c23bvkRjhTY9+rESWtigN7r7HOjTRM0aXLc9FnrPFYlHOWdaqs4zDtW1lpklKxv4/uBeZ3kL6F/FLoqTQFRnAWy96G/bsmJS6hn8KXgGVuYr49bBHaUVMr2E0N6M653DKKadg8+bNEvnHV9+Q6O4A6zdMYP2GcSDdgh9W4WZ0rWezA9JQkkH71Kc9A9/81rexc9ckfBkuJk2wAGTJ2k6GrWkR99McmL4FbJgjWJ1AQICjNk4g64QYKtnwXPolVaXX8TKODAVoMso+KUoN4P7pHL72zRvkvfQbFQyWHDzllEcgm2nAStXgpJlGpB5tYgIYUYLEWl6TvcTPKQrEw8TL2Kg1aiIFLpQnUGlY+K+f3INWmEcryCFkwyx+abTmJ8sxlMdURk6SNGTAPDnTTRQ8B0YtpNIBSgNkQM3jwQ85EuWyCzftI2pVkfMYndzEURvXIgrqCFs1kQRwobB/o3yqUvNRGlyFaj3Arj0zuG/HLKbmCAxYOP7YERQyIbI2ma0Odu+eR2FgFW74+e0I4CAUMJf6EK5BD067JPGCCzwADhQAkBvgAHXHKxUwpvBdbOK3+ODb7/G9qHhZ/H2LD/CFAAYn+pp739/49z9n1SAHajyWxG3xOTs2XSFzoIu8UPEEU6I7Nn0DeHAQAebCX2hQ2H1siYGhdoeNdCzTeHGPlKaQkUhkYXRkE6jMz2J4qIwgaKHVrGF0bAjbtm3FRReci4edcJT4CMghkxxcUtQJrchQl9PCLrAs6mBsXHjBxZifbaLVohiV9P2EHmYmiSS2CWuN9P4Umq0qvvzPn0cQ1gU5pkETPQbYGFlpT6QD9AC44YYb8ZGP/qUsVm4ANFGjgQUPUF6mmelpSUDgDT9QIgDAXZCT9hhBFwBoYmzVqLx3LPYoueD3+U0f9913nyCTbEZWrRqVnwvTGunR1eF3D1DV0xmdPenMBBW42YoZY9bD1FwNjdDF+W+5GOvXr5fNl7+TKQ78PC3Pl4aJ2vRzHShgpVGNnJBHvr9AYy7NfYqundSlWxgaGpSmj6/bTH75PTqRVMPHQ6FA9tZqf/Fg7gJq/IUfnhTbCQCQ6PsJAIi202i6u+9dH72aBYxE/GmHL/ePmS7zCzxwDlIDfGivXF+jFMFL7EXd+14kAMbUiXcoqdtqwsjoHrsVYShfxOUfvBxf+Pzn4WWyIjFoBxGymawwXFif0kGXh6Z4fYjeS8Edou6k9pPy3wwDcZd9yjNOxWWXvx8+J2aUqTBDt17temeQ9SH7npjE8Pkkf0+n5YBbGgA4+ApJbg8Nst7ng80Wn0PEqT+d/sXwj0BAUhAlDXfYasHhge9SA1/BxPg4LjrvQvzn178LK+ngtfnR0rffs4IGfwPDgwIAzFYrYnr4nf/8LlIuowzpgr//Yn0xqKPgTXLgcueiRwvZA4lMqn+/75/67+/dM9MXMe0xyRWi6aS8IkbGBjzHwQcv+wD+5tPXYLA4Ar9O49VRYd+EcYh6qyEMn6OPOQrT01OYmZlCo1EXmqKcAVYK//AP/4DRsVFs/ulmvOHcc1Eul+A3A3hpanQPFgBI6McHghQuefHlDtoHauw//5YDB5I78OAXZlIAC3tHWKnJuWNx32qj1Ylw6eUfwBOefAoszxFmEgE3L+Mi9NWIVq2sDuXjdxsA2F89033vzfBW5haJfougMoF1xgAS9E48Mfj+5kkXbjSJZOPrX/wy7vzRf0vyRYdUf0ZniiRNm3+WEDZNiRmNR0PVKMTpL34hjnvEJky3aiJtcgmuSi3PfVbCThMQRBsdGg7u3TONT1z5KWzefCvaqRxyxTHMEkjLeEBEY2WVzh3Mx5IAwAE+UFeqxz0rkQV1m/8EpOH+wq1TfHzF4I8yzsTgT5yjF6UYyMTfhNkqO4CP2QUAzN6VJAnwLTdN5QE+7e63kZ3I0zfjdNCp7cG5Zz8fI9kAeYtZ6ExkoAyJ9RFBAG1IjO8L7xy+Ismq/wMFAAg6WsKQ0BpImYuJC1giZeyHpg0LckFaEaf4jIgtlrFnZh7ZwREBAB50womwvLzozQm36FRIZXvd1SEpE64MF++55x6sXr1azrGxsTFMTk4KW3R5AED7lv6zz0iGuG4JAFzxoQ/jR/91gww0iPkUs0XU5smoVWNQehCVBkqYmZlGoZDH6Cgn3Q7u3bJF1q76mLEO7+AhJxwNx4sQxTQmDuR1eC7r+DRK5QEMjYxj7/QMbrzpZ/LflWpdBmrGN0PrEGXHam+iQ0f5G5twAQACAQByboChElkMdNavMpsHWddGlhJai6C/gwiDuHuXg69/6wZYNNiLW1g1mscTH38SMo6PVKcmP8cBqbBdpHYjAMA9LZE7s4+JCc4ypchGvdFADBdebhUmZ2P88Cd3oxUVEETsQwg8cFRAA8NAzBLZv3VfgxnGyZ6gQ1XtyQggNoE0jaUthO0qHnTcYRgoZ2HTjcCvifEf3fs3bhgntxDtsIFclmsjkMY9nfYEPK01OxgZW4f//K8fww9s1Fo26rV5PP6xR8FOV5Hu+GLo3mhmMFsF7rl/GlGaOQiaykCzXSsiAFCAdSAAQD8joH/SdqAAwEqbGumeplDTKJaFeekr/fxKAMPi57l4gsGzsj9azTAfzO9lU6gMAKXE8d9ZvFN3w2J9vjKnUWXM95apP6f/zAnXSTD/9Iz7kgNBHlw1/oHP6TEXZoKcJ0kA0ltJlFwbGZcau5q4/Vdrs0I72nTSiTj3nFcjbM3yiO6mBSjlRnXKssG3Q5l8S4JBykU+N4iPXPEJ/OiHNyIK00jbWWPx1mVAqB+CAgApOkoGdVz795+RPFAuZKJZtm3i7miGpdmgd9xxDy750/dhYHAUtXqr66K+HAAg9DM6bkbMx0yjFTW6AAB/jswCfq5X69i+fbuCB+USRkeH9OdWAABIt6eEgA0/I42YQV5M2Ad7Z6p40tOfg9e+/k24++67MTQ0hPl5GihaYkBmnrdkzlN3nsQW9ZuJdaJQQAnTtJEhQFApn1eZw8BAubsOpP1MWCa6aauXxK8GANAVq1Mg86GzFWECCDxFmn5P882v0eFZfiRpEKW5T4oT/jfN9ky0oTR4fbRyoyVbjquw0j6x9Fx7pbu+/98XMYIWAYIy0TJDsqR55NeIsGdSFrywg6jRwnOf+zxUKzSvy0izTKO3UqEklC+J9rQcmdQLOJCAgbzuBADIAKIeJ2TTEof4zLWfxREPOgpulpMzTVeoN2piZsh9gz8n9NfkWv06AYBuQ6xnrq4RU4TKPU5NflsAL0phJPGAwITZvEgztWy0KMOx6VlAqp3KXh73yMei6BRXBAAcLyPIugT82Wn80Sl/jL/48IcxNT+Djq2yiv19LAalDYCr00adprIgX7zOzD260kpaHgCgxMMCwY/d9+/C057ydAyXx9CqRygVhoQ6rN4P8zLRZ1O/Zu1q3HzzLyQiiB4llIoEoY9z33guzj77bMzNz+P0Z52ue3PQFgBA9YJ9d20foLX8+farBwBWavj3fT6H1n7z3lgOALj8Yx/BY//4j4RZYwAAAmgGANCJ3aF8/G4DAIvf74XrXGms8rEfAMAr5MXglRGbMeUuNOSsN4QJ8KFL/hS5VgRH0kx5HyammtwnE0YBicPCEKLrdzvEOy67FC2rgzpzweNIPFSWAwAQtnHXHfdgbraBCy96J0bGNqDWJPEwL3uOLQlKB6uBTq79wR4ifXKiZGPsTv+lKU7OaHn9RscveyYZnWRqGvZej/Mkj7MECKAyO010EkA+Oac0QvfgVrDIE/lcSOdvTOGURx2HpzzmIUiHc7A6TVhp9RGSkDjDUJE0Hia/JNK4P2AAYCEDQKfxiZImYYYtZgCYyX1Co08GELRy8Qol7Jmdg1cewrEPIbn89AAAIABJREFU3YRqEKE8PIom60a5h0x9thAA4NXg9P36668XBsDpp5+OapUS25IwAYwJ7tI7nIK3UktKckpi3CzG3KxZXFx/3dfxV1d+EgPFAYmFzGfyaNZayJBFFbURRBGGR4exY8d2GVZRznj0Mcdg6333yeCLdQrPskazgsM2rsGGw8fgRxWkLfoWMbIug2JxQKTRmVxemv6779mKbK4oDDk7ARrE67rXKcvL4d9lks/62m9IU+2mQxxz5BoBAIYHHJQLlGHWkOrQ+4sMXVeGMVbKQZQexl07LXz9Wz+WJt9zY2zcMIaTNz0IrtVEO6zAtkKkuwAA2ZsJAyABADhEFJ+NmJ5DKbQSk7y0M4Qt91fw05t3wo+4h3rilyFsw+T7CaiK4jdh7OjrM3IeBQAEpBZZrS+giZflGmtg4xFrMDSUl/0vCmrIkVERN7Fu1SCyLjfkpjASItZkbcD1SuJfUGl0MDS2Fl/92n8gVxhGGFqY2rsLpz51ExBX0PZptE7T0mH84tZtqPhphCmyJVjnK+CVbmfgtHMCBqzIADAXynxeUIAdyrmb/Cwba52C9Zy8+xvmlX7FSgCAcVHvBzLMY6pW2LRIUhovoEPyZwgAEAXjzWKKUV5QThDZ4AURL6xSTSkH6FHAFZ3jfi+vR7zHelN6Mgro8s8/QiER6qxGAXIyqM2/2tNkMjxsYonhG181gnqjgo9/7CMIgzpyGaWq6mObA8lQW2NhDVCq4PvUfDnIemXc8KOb8MEPXAEvU0InRZpJwgBgJrxM/noAAGMC2Zx/4q8+hnXrV8EPavJ3+gzwGdPxP+uRvhRg795ZnH/BWzA0PC5xGflCWRrcBwoAjI6PiHZXpBYZncpTX7xr1y4BAEZHhjE4yOceI7JoPLc/BoBuhNxYSbHiJDIQVgHTEUIMj63GW975PsxVml2HdQIAvLbM9ra4OYkJkN7IcuhTCiAaaaWAZjOMF1FKPdcFp/5MOSiXy7I+DLtEDOqE7mrWSEITVA72Sst8v/++T4G4CAAQmiABADEVVJ6KiXjjZ05jzdSmv/E3dWU3xs9M/o3hnG7hAlD9LgAAS+0DvF+FIsdsalI3OW4xkU2MAIyBIhx89xvfwnvfe4l4SzTqDZGpEPQTamAnBdd2hVJHkITrRiQBaUt13JEvhji8jEEc4fBjjsS1X/wnTO6dxODoEJpBS2hmnAgbAID+HRIhmGj7f50AwAIN8YJrp1MPYYHwdYnmX40VFZTTpprO4GS60BW/EwZicrd+3Tpc+dGP4kPv/yAGckNCozQMnMUMAL7f2UIee2emZOJPMOAz1/4d8sWCUOd9oakeGAAgO3Si91dzR83kFonHIn2tAZPN69/fDbR/AIAzMzIA0mhWqxgsD+Cs/3MWfr75FpQLQ+hEFlp+KFrmFM1YJJ4yxMknPxw//skNwgiQNIoOAVQfRxy5EX//uc/J/nDmmWfi7rvvQilfYpjvIQEA+roPdv8wbAp9/1dq/pf6nkNtv1cCAD7yV1fikY9/LKXM6h7fjsQ3hYaTIpExk9uD30GX/cl+Ron5xt+kBKA/icWsf/M8FOhPmudlGAC8usVSUe5dhBGsOMae+3fg2qs+hTzNLJkwItPkftaPhGOp506+QH9G5IcGcfab3oC5oIl0wUMr9IUBIMfAfhgANFi945Y7sG7tRlxw0Tuxa/e8TLGKA+NoNmmy2l9/PfCLeCgMgJ5cMGnOjN9P0uzLOSnsABbUvck+923u2YYdYHTOCybp3C/ZeAvLkSwgnj9qIGhAgO4k9BAAAKYUSQORamHQC3H+a85EVNuDPImZ7Zaa80paijEYlOR4TX+Rry8CLx74Jfhf+xMaQ6c1gVlHal6cfCUxreveb31eSN29gPdMmvPjNIJOCsXhMTzskY/Glh27BABo0SerCwAYBkDCkhNJaYxSqSwDqGuuuQZvfOMbpekfGBgQAMDE4C79JquUUc7phMVpzjttkm3s3L4D573xzXLWMOs+QwO4VijSRhrg8gEyjCIOWmqijI4wEFgPzM3Ny2PPzc2CRDs/rOFRjzkRsHyhs9N4MJWyMVAekl2I5nR8rfdu2SY9RSpNLw16qOl9JOw902ORGSFy6o6wHIJWQ6bwnt3Gg45cg0KujbGhDAZKpG/WBOTKOAnTTzT2FtrpIWybzuO6b9wAxC2UChYecuwGHH3kBCzUhTmQcem1pH0UVTw0KBcJgAAAhB4pJVNaP//G5AInU0TQyePWO3dj286WAABBRPkuJQBa83aiViL7VXNVrfP7AQBlB7FOVFaw+qnZbgDXi7F6zTBGx8qw7TZCvwqy/dPtJkbKGQwWXWEzuJYC/NVaCyPj67FrbxW58jjuuW8P7rznfuTyZRlQxRE9iI6Gkw7EvJHy7lrDFQAgSOUQpWy007oPcL2z8bfjrBhdrwgAmKa3fzJuirADpekvt0OIuVeifxV0RxCTXuTVSg3+Sv++/O7UURO8bgu0bxHULwFQdoI+Nz7XXN4DowD5GHLpk41DJQEm2k2O7cSgRxFgNraMDiO6I2tD1dVqJtM1EJQATLguY5EYK9iEpFe2fVz0lvNxxMbDxMHfTnHrMcyCHh1N570JuiUFMt9XapY50c3grBefjSxRJZ7sAgCoHnkpAID0/Evf915sOul4QQLDsAkvq3qYZiNELltCvd5CqxXhda8/F+WBEVRr/J6CyByWAwDExC5NY4yWMACaYR0EAKhP4uFJBgCn71OTU0LJZ72xemIVikWmLywHAOg0XMEkwM14MgkR1/9WC7lCHs887Tk47qGPwq133IONGzfK4zcbLYyPj8umNDs7J5uz6vYTh38zdZSGWDV8zHTnv5Pqz2hCgg3cuAkG6XpRd3qewQvN6oRBfwgFvKLW8ghmutt/mskUQx1E2fzrdFcBk67JEd+f/mewiAmwgE/QJwHQ+8pEZy7fwC13Dx5s69J7zH2bl8UgpQEXDbvIAIx21MGgk8OrX/pybNmyRYo6+lRQ9sGNt9EgCpsRvw8p9gwAkOj2xcSzHUhTR7dsav//7P3vw2lnPBvzjRoyOQ9Bm7mtalojAIDjiJxCDR61+Dg0AGD5d9AYSfazt8yeyXXRlHg+rhH1i1igX5WmNhKjwixBsXodOSYy2DaeceqpqFdqiJjJvgwAwMKZmv+hsWEBQ9YetkEYEnOVCtIZKqWXNvFcas2Y69qd7vcBAP3fbwA7w8pZbv0Z9oEYrS6QABAAaMNj7CMlX2kL1193Pd50zgVYs2q9mNClOYXodOARJPZ9uc8PO2wD8oU8fnnLL/Vco+yoHUnz+vefuxYnnHA8LrzwQnz961/DYGkACEmhPlgGQD+j7ODq8JU8ABY/6m+aAfDxqz+JTY96hKQpSDRqTEacIwCA+Dv8njMADhUAoAcJd0j60PD+TdETx3bwL5//ArbccitQrcMmNTapghI5a18tkpIpIUm0T3vW6Thm00MROml0KMkgNTih9EqDuYQEIGwy53oSabi4486teO8lH0R5cJVMsxhnZbxzDm71/moYAAt+d9Ioy5xWAORO19FfGoYkPtAAAHqO9oFwyZ6uIHsCUCYyANm3yAIwzILkDD0UBgAbeE4/02EFXlzDK174TKwfywNhFXaa0+fE38r45HSb2OTc/EMGAMQToQcASCfQD0b3AwALzGdNvZMSCWUzCOFkCWYDJ5z0CMRMJ7EcTZGizHMpACB5CGOQTfbpFVdcIdP/t72NRnrqB7CSBEAua6KvX9CjJQlinG++8hWvUsPZjgXXysjMhuCA+JoJA5A+WR6abMKlZgXyhSLq9YYMwMgAyOZc7J7cjqOOWY+jH3QYZud3SdKYpFW1Y4yOjmP35BSOOvpYfO/7P0SuUJbJNUVErPE55FT/E9VY8GdYbzQaAQI/QDtswbFieI4CAMV8jPERT4AACw24diwAgBhTE7QksGANY/t0Add944dohzUMDXp4xEnHYtVYDnaqiU67BtemzwrvAdZccpQjingf67CU9wdxOdZx/OBztt0iGoGLn/7yPsxWbQRRDj4BgDb7NBZK9Guj4XsoIMdyAID+Xjb/MWyHni2UAdgYGsljYvWQpKyFYQ2eTTvOFgpuB2tGCdYQHFWZRKMZoTg4gan5ANnyKnztWz9A2i2JhKo+P4XD149hZNgTGQEHV7ZdwJ13TWLvbAA/9iSSkgCAynfJNLBgdzjQSq8MAOjEU5tZgy4ZzYkpqJct8FfwCuBjmkWuGdgKACg9RCn3y308kH/vL4JNAxOLi7H52LeYZqNPWoyCFDpq5u/kc83mM7Azqrfv3Xw6+V84OdA4P2nC25we8zUTACAypUiRTvBNDqyCEhKSJtGEMWq1OZTLeWzadALe+KZzsH3bFqxZPY5mfV51RTL9TzSAYj6p7AZO6kl95wSz3U6jXgswsWo9zn7FazE9VUUnxbgO4wGQ5OMKo4DFJYuuEC2/hvMvOBdPeeofo96YEwAgl+cLZ8xdBI+0oib18Wm85rXniAkgPQCo36deZzkAQLx1WGNzwbspNIJaFwDgpedjcKPas2sPKmwaUsCG9euQzRJtbC/DADBzsbRMgGmkwfedQAAP8SOPOgovOPMlgqrZbl7Wmjrz011azQL5vDUFQmUfXdpe4uwr1EUxMeoIa6BYLMjkn3p/fj+nxZwEmljJrpm76JEUmBDDx4Oc4Okq6UUEdcuQvrGIuvurQ7/4Pwk4pSi3ujxr+6/orH7oubcQWJCvm9vE+BMljvi/SwyA/gkx/9swgPh6lImjrvHcZzxYqO6awlOf+CSRf/B72fQL8CTavFCAKDX/U08KrgnzuFyLGddCtVqRSTAn2l//j2+i2qpjYGQYDV8nMJQHEQDgHwIAogoTkz8ejofqAbD8BJi0QLl2ffuwAVgFAAgVAJCrm6xr2XkkcEX9Hjj9j5otdMIQa9asxZf+/nO4+C1vwUBpECGzjUVbquvDJEZ0PQDo2Bv48Ao5TM/N4EMfvQIPO/nhKJRLqNSrSLOZOAASd/+ZY4CA7jJNPAAWgwDm7DogAKBrAqiMKi3bmMML5DIZVOfm4cDG0578TMzN1GDBRak8LLm8vK/CiEY9BdHsvexlL8Mnr74q8RuhbEo1iK94xcvx5vPPw6c//SlcfdUnBaD0rOwi2c7Ca7XS+baSxOaBNlYr/b7fNADwib/+FB568knwY4bQqWmekQDwvpTkkQf6Ihd8/4HVF4vvn9+UCeA+DK8F9dQyEgCL8X1pFAcHEPAc4h7GZA1q2P8nnviy914Cm41LECoAIOMhnSR2p9S093IzuH/nTmSLRVx8yXsRey5i10KFBbvrwFIEWyfMCwAAnTLHQSBTSNbX2VwZ737P+7Hlvt1IO/lE27qUCe6BX9BfJQPAuJcYDb98lvcj0fybUVFSq5G+bEsEspnlJ6dk1/FfgVV5ayU+kI+jfwzDSmdGB7eC2fwH7TaKhQyqU/djrGTj2A2jeP7pT8Ls3m0YLLEOCaXNMcRAsz+bIbdhAx74O/779J1ab6u8o3ti9b3A5FDrr436hi38uYC7kmVLusX42vWY2HAYGmEbaS8r03+dipuI3n0lBKzLyTYlQPfzn/8c73nPe3DOOefgtNNOEzBgeQab6Dn2+ZBaTow405LI85YL3oJtW7bBSdEXIAMnzZx5NRgXVpU0wWnVwNdrsp4JzvHfm82WDLbCkJPwOoKwilOe8jjsmdwmkeOcOEs/5GUlTnJodAxbtt4vA8AOEyYYsykoLQePHCVwaBJLTU/fs3pD/dUYeUe/HdcKceTGcRSyMSbGc8hmfDjpFnIeRAIgXlT0JmE8szOKu+6nBOAGkQlMrCrhCY87EXmPxpg+HQ6Q6nBAqjWuMAC6AIACfBLFnmZ9H8nzCzmQtfKoNtPY/IutqDQc+O0sojb7HWUApGLG9rUUAEgZk+GlGQC8tckMdFzupdxnGxgaziFftLF2/ThaYQVx1BDav5cO4aKFI9ePi4Gs/B4OZVIuGpEtsYf3763jJz+9DfnyuEjDm5UdePTJD0EY1IS52vIjRJGLGzffhbQ7iGZooU2gVdwnEwkv14aAGQcIAJjmv59OajaylQqGlQoU/jsnsjpB5aRNDbH4wSJ9pcdf6d8X//7FGrp2TGp8DwCQhrzvg89B4t2S7Goz5TcAQMcKJeOx1yD1TyQTjWqSCUmzP4n6Yy4oT1w6URIZ441hDnaJB5NTQZr/ThzKTTY+PoRCPoMPfvAy3HXXbTjmmKNQq84JHUU12po7KZ8FAJBwLzgOTcp8AQAkHSS2kM2WcPVV1+Cb3/gubKcIpNTdXEEMY6ymAAB9AOqNebzi7LPw/BecgVp9VlgIZD/Q0MNv8nd4CENOutPCACC6JhtfJ70iAEAdbdrmzekLA6DuVzEyNizFhdLv1JBv5/07BRXle7Px8MPkdTFSsU0X8SUlAHoRu/EsLUoZNHVgYvUaPOpRj8aRxxyH+Xob5cHRruEfrwP1/9rQF8X8z8T8qNuqNstaALKwSiOXzcgGTuBAm0XNpFfDwL5UgCSyqWc4SX+mXs77Az1ak3R7/TE5q7Rh66+IxWhQ0gAIlygTgI2fNP6GCdA39e8+hyW+tgAcT36pcgp+ewyAxRNM1cOpZMPEw0nzTyPKZFpFXwOHLrspG5/+yJW49m/+Vq4rDzF+Jggk1zxx4ed0X6f/dP2mwaP6AbDb5fUPo0CisM5+zavwhosuFKkOp/8Sqcf701IzHb/VlN+rEYhJ4y8uvodiArh/AEAb5IXXxrBZhMZMZ3C+N11kp9/OUYsjTr7TXDstHzk3g1KhiBee8RzcdfsdiEM6/TrdKUoXBEiM5QzQxBiyPTN7sWbDOnz1+q9hanZGpACkEHNCvhyAZIBgc95I8Zx8aAKEGpcZgKAfeD0QhlqXAaCBjIlLcyzOwXRzpzuxACB+IFrHK95/Ba7+q79GITeArFfQgkFQ+ibKA2XU6g2c+aIX4fv/9QNs27ZNIzVJMezEWLNmNa6++pPYueN+nH/+m+E3WvCcQwMAHuiesfj7+8/Dlc5Sc0YsfIyDa16613AFD4BP/e01eMimE9FqS6ndBQDIAPhDAAAWX6+F16ivAVgkAaBmnwBAeWgQzZYyj1JRGwXHxdTOXbjiAx+EG8coUEMuSTFaJss1lmZIGyPLcTBbrWLj0UfjFa9/HXzEaHXaaEQB3AzjxXpa8n0BgBipdhu3/fJWDBYZodXGL2+5Bx/68JUoDoyi5XMq5h1SDN2vDgBY1MQnVqaa2KDvh6kD+mslshxNioAevcl+nIAAiq8nLUg/AEAQgWfVIdzAbGD8dlscxKPmHPI20wDqeONrzkLYnMZAnqa1bISUAt0tFLqQxXL2vYfwxP5X/Whv3S/9tM1gJBmI9AEABGCaNOoulkEfgOMftgm1IESmUFLtvxhcK8ClLWgfxGQ8ICTliz5CofQ+73znOzE1NYXLLrtMhkkLk4D22Q32kc/1+ghB5ZDP5fHxj/4lvvft70njb8NJEo5awlIlK5ZHKPsbx7GkWeXzYV3OuoQu/fQ6q1bnwFTJan0aG49ci4HBHDyPvRv9b7KYm69i3QYyA2oYGh7DbbffjU6KDJ/EfT4BABhPGAURfEaRkgUtLtRs6NngczrdwPo1Q8hlIwEAyATI2AFyXkf8eOhfQQaAAAD2KG7dGuNb3/1vIG7gsPXDePIpJyOO5pFxCCr4QJtMPekEEgkAI8dVfiDAHKf/CcOXYB5DF8K2g0o9LRT6+YaNICYAwDqdlqh8jm10QkoAaKLOpANeWDP0TVy1pcrTfswAAExO8MN5jI2X4bgx1h++Co2ggk6nhZwD5Ow2UsE8jj1iHX370Q6YQEaWm4uqnwbcAfz4Z3eiFlhIuUV5fVawG48++cEI+cRTZAAAe2eauOPOXcjkR9EIGHXO90pBKEl308mh9gzPeMxjuid4f8FkJtr9lPxfBwDAx2eTZYz1+gEAofgdIgNgqSKw95hGAmCmLubi9bZlbQh8uUFI9WX8Hd85mspl8y5i5mIyZkKo4b0pqZpe8HFpkkPUqyOUf3XF14k9p7/UxxgqMCf5QhUnIid1LX+mhYFyHr5fw3vf8w6sYkReOobvN2VgR0qkAgCGAZCYKEqESST6FlJ8hA4bp1DID6BaaWHzTTfj4x+7Cql0rg8AMCBAkh5AN3snLfF/LzzzuXjJS1+Ien1emvV8wRN9IF0wLTb7MakuKZzzhjeh5beR8fIIIzqlL88AWAwA1FoVYQAYAIDsBDZeBAAIxHArPerII4S2E8Uh2sZErN/Qpxsxl5LJv+tmtMhIWbIJPPzkR0rcyZ6pWcDKAWlXmn1G+7GRFzSQ1OVqVUCppdY9txReJ+YeM5KRpi0GLCI4QENITv+5dtQQUoEDwwbQhoamckpPOpgPBQCMgZK6MfcAAH1MEz0kWu+k8TefBSk21ECu6qWa/kT7v/jfEswl0Rj+9gAAkaAmjvVyTdj8J7GbpHVzYyRtTMwMlW/TjTN04hSeePJjsGFiLe69dwvcDJMaiFgTEVb2Bx1xeYLw78yz5zusUiXuTVz/LYxPjGFyegrf/v5/SlNdHh7Cjt07JbOWtHc+HwIArSZpbnwu8qQFSGA6xaEBAEtnOJsr0o1JTMxIzWEnHiSMIiS4kXglCHNJTKl07YgbSQcIGg3kXQ9DhSLuuu12PP3Jp2LtxGrMz853TX7MuuuV0WqoxE2xnVKmwWvPfT3OfMlZiFIdcR/mfdE7jfZTfiVMMPXg6AGlAkonAIC6cieeBX1xhyuBz9rsqOxB83v5mZNLgrBJ88/nXq8K8NGJYuzctgfPPu25knPeapIVRFPSIUxNTSOT9YRhNLFmLR503LH45je/KRMVeoHMzs1IIfB/OdF+6Al41umnSfwr5RMLjTsfGAPgYPaN/p9ZDgDo3x/Mz/ymGQDXfO5aHHfiCWiErS4AIBnVfyAAwOL6pf/9Vwfw5I6TG76XAmAAAEYAShSul0WbQEAnhTtv/iW+8vkvIG42kZUEBtOeJHUh7y2djcGP2ygPD+ORj38cHrLpYYi5l7GeYJRpmnuE7jT9DAB9JrEAC6l2JHsG48f8FiUxeVxw4cVoBYwHJbWWd9zCFIwHsqZ/NQCAOX/72uRkAyV7UFIQEtdyswexXiWzLp8vad63nD3G330hCGAYBYadxj3RMAIOZI/a3/shEgXWp34DIwM5TO3cgoIb4pUveR5WDWXhpHzQ/5sgZs8OuHetD7bueCDX53f9ew0DYkEF1reo+mEhA+8Y7wgmKPiWgyhl4fAjj0RhYBBuLo9aK0AmX0C10ZRJun4ka0QOHYXX5Iy1lHXI+pF1xVVXXYXrrrsOJ510Et71rndJb7T/jyTL3rA1E4NmWVP0tYuBgdIA/ulz/4Qv/dOXYLF9bacFAKjMVbXWTWJU2QhXKvMYHh4SxjMj/Ogb5gjDBSJfDNst5AsO9kzdjyc9+fGoVvdSBCweZUwO8nJ5GQgMDo9h2/ZdmJ6piPE4z0jpT+RPWnogRixTv562M3J2uzbZCuzXa1g9XoLnkqmcx8iQjYwTiKeFa3H6zlSASIwAU/YobtvawXe+fxPSqSaOOHwUT3nyI9CsTwqTgNP/lJzlAu13JQBMOpJSN6UpcOJDR9ank0MrAFqBhflaCrfcsQPVlo0w9hDRM6Aj76CAmp3Ql/NcB50svE1tvxAAYI9HVqCbIcMihUZzFqtWDyKVDrFh4wSCmAwKBQCydoyoPoUHH7UBVhxIwpiXzaPRasPKDmHPbAs3bL4DpZG1CJFBozaFQnoSJz54I1w3Bz8g2zKNrdunsXeqCTtTRiOgvwuTS+iXo0CF/EmA29Spj3xkZ/H0xBz8B0KhXAwayFI3TUWf2+n+FjE3VC44kwZAVN+gXoZ5YCif/Z/3X5As/E39E6H+56ZfZ/GnzXv3Jk0yVrsE8jQnwlWZ4pAK02aer5USl/dMllEULR0bdT8Sowvpy9REjEgcmXL8Q9qLAABC+6d7vCOvn271bBpnZ6awds0E9u7dQ2NxjI0MYOuWu/GBD/wZ1q5dRZVKEpuj2i7qkJW/1AMAZI+RbpBT+QiOq40MUbqMm4OVzoh2/8UvOhu5woiYA1I7UiyW5DrQsIx0dmp/LDslyQNP+KNH493vvhiTe3fAyzqwyFynGV5IKpEjEoCBgRG84uxXCwDAxp3oPm8ANk88RBkDyPdwcQwgZ9OpdBvtToA4HaFYLiCbU+0/bzB+vm/LfdLoZb0MDj9sg1wHLuiIMR5J99GdhfYgLTlo+T7XGj7cTFaAidef8wbsnZ4WpDLuuAKMGPaDXsZktp7cJP33h5jKkT7uechkHIlnFJlG0oCYtWQafdFg9wEASv1XiYVQrRIJgFnbi++T5QAwzTDvrb0uACDaNn18oYD3TXSUBaA+FpJD3e850XdUJVyCBU+n7y5J3iU1oToQCvd+D7FFh9fi+7pfA7sPm0deo4IYnLLLRKXP9Z9vDyfujVodxXweeS+L6b1TsMkCGR/Hv37hy7jkLe9EzqVfAyf5bXlPeK/wM++FUUbyTO2Vf8/mCMT5Auw5LtdNiGazJoyVTSc/HB/+xJWIAh+TM1MYHhuRCTefIgEAslcIALgJA4AOstL4MwvapmGcmk2SRcLXIxnZKzKgeoBlb90lTsYJKMKigo8VRJTAqN8K15Q4BvPZMS4subBG/yj0wWQaHjRbGMgXQfIbtcPveuvb8ZUv/jNyGQ+OnYGfmBmapAiFw5M/BE64R2VckUV863vfQbXZwMjEOHbv2YN8MZ9ogHtAlNZHvTVNEGZ/+z6vkYB7B4efddew4c7I/UNmBrPMEUnhTAlA5LdQyucF8CjmyjjrRS/D3XdsFQPUfLYkey/BwqERTjUDuNksznvz+ZJ0wPe85TdRqcxh3do1OGzDOlz72c/ida99DX66eTMseWf7AUJ97YYg+pSXAAAgAElEQVTxsJKJ4XLsiWUqx95ptX/s7kB+fFn2xoE8wEomgF/8t69geGIcTo6mVS3QQJPnB80pZW/gfx/IL9r/BrTsTy+uH/jN/SaAmpfH/09M1uS+0Xx70jjndm+H3QlgxWzEWHjpvmwm7v2RmQ/8ZagJmD5HrTV0Ym2xsxAGQK5YkLMgjiKUiyUgCHHlBy5HY3YO7WYTrljwaA6auY00Ci0lyQAUr1RaTbzzTy+BncsKABB2YgHweJarCSyTZTRdXix9KLFKYjQ7vo/q7Cz27NwDx/ZQLo/hRzfchMv/4mMYHGYBnJHcbRPNSqCUHzxfacjL6eNyH4cOAJjNT8HKxWvJeOUYOcDCM4jvtyP7N+tWkdSJ2Zga/4nfk1B4EyZoUiNo86/VCs0BZUUskfyxFADX/17wcdO2I0OZgYKHTlRHuzmLY49YjbNe8CeImrOw46aYq2lgYCKXIXCgv3Vh6frAF+D/6p+QU6rv7Ogb+3UZlbzXWQdks1ojkB3Ktcp12YxizAVtrN5wOFavWwc7k9HYP15L25Ghk6yFnrgyGdD0AACyW+k5xHOOa//OO+/ERz7yETmnzzjjDJECcG3NzMxIw84PSmFp1MfoPtdzl9z/5EzppCW9aNf9u/D2i96OFIeNHZ44bKo9tMiotRMJXtcM3fiA6aiEPjdyBvFMTHfgh1XUm/NiYHfccRvRqO+V5pa1E4drlEKsWbsBu3ZPYc+eabgZSn0sYR532im0w44AAJowQI8vGi778DIOXJr8dXyUi3x+LWQzAU54yAZE4SxWjRYRBw20gxYKubywD53sBH55dyAAgG218OhHPRiHrR+AnW4i45Ap4Ccmxgo+UIrAgSO9sMjME38MYW/z3bJhWzkEERvlIn6y+Q6RAUzNR+jIkDSDuJ1Ch8wOJgVI/LUCn8oRIbvYjMV6/RjT3QjS8jb3spQY1JAvsn9q44ij16GVJCpkyWRuVeHCx/qJEZSylGlw97WQLw1j++453H7vTtX0p7JotS0Ush2sLtdRzqUwvuowTM/6mJ4LcNNP78DE2iMxOV1B2ibDSuVHstbpV8fXnAABvxMAgLhAcrqbaHaNbndx8b/UJrkSgmoeY2lQQpvk3oeh0i+sKJvNhlBFGPFHzwAa85H2Quq6MgD21dkaB3HehFzobXH852SRuw5nkfyfBcvWm3tocAC1agUTE+OY3LMLxUJWYlymp/bgec85Hc8+409gW2z4+WwjKSiHBgfFfGppAEBKFWEBsDki0lUn5TRDYz4bQdDGuW+4EPMVsgSyovXhpsb3iTckNzw6gzquJRKA4447Gh++4gOYmZ2UG55MCIlDk6gLVwCAcnkYr3r160TXYwAAYwJ4KAAAN4ttW7dJoZPPZcUDoAcAaH5rN5uVL7sPAJCoRdKYGEsSxnj6M07D2nUbxLiLDAWCH8IOSD666ylB9NQDoGcCyM2Y7xNjv7hpUYpAAKC/SemBS0YXlDi1JtNJ8+/yu/r8H/ZXCOzvlN0fAKB4iK5h0RDxP+jlIZOdXvMnBkeGmGZ0bsl7t9R9tW+fpY/3qwIAFr9OpdsrC8j4gpiiSN5vibtJvDMIsiTO8Oa8FdYC14yXFQ13Ku5gqMwDwkIum8VzT3s2tt5yFzzLlUaC03i+J3wc3jN8v0rlMmbnZuU9ZDPNtWj+m8yafNFDvVnDx678Sxx3/EMwMDyEuWpF4uHSNLKkntxSAMAXBoAtDAAFACyh4BvW08EAAMbESL0ckg/jim/kKm1GydCIrudjIddN4r6N/nExiKm4JhFvm5PxKEZYb+G0U5+OxnwVY8OjMvV2vKxqW2UtGz2rUpPlr+kUpudn8YKzzsTb3nkxJudmkCsVUGs0JC1DDrkEaDPNVj+Ytrj5X3AGkJTHQutXAQAkDdBiAIDFc8ZJo16tSpQS44f+5Uv/hovf9m4UcmXYqYwUVWTVcNrDSYiTyeAppz4N923bhhtvvFHAVDK2opDZxDH+41vfxBe/8Hlc/cmr4LlZiAFhlyGk18G87pUYcL/vAMCX//3fMDg+CjvrSpqCAQCYoiEfv+UUgN8VAEBvf43sE1OdBADI5nLK/gtCeAT7Wj4+8RdXoDk3jwwbSILXRjOctCoy/ScImWaKdgcja1bjJa88G6mMK2kATAvhPSeMyMSDQdtL1dVyKyAAYHP6FoXYctddcFkBx2k06qF4Z7zt7e/B7HwLrdgTFgDXO9l2ogdOpZSezMSVxMNk/2fgQRPouk1e/yR8KQCgv6TYBwBIc2Blq+RMmnlts7thb0I1NpGCCvQRADCxgvyZ/tpUfleylx8IAMDnKxNGvr1RAxkrRMkDXn7ms1HOAk7ckFxxgpnGMlgBHq15BLY6NARtf5fmd/7r+wUAEjmlqZ94fXh9xddJ2J2OmP7WgwhWcRDDE2sxMj6GlG2LJ4NcW/r7JFWpQACGJSLTmJ7fEmsKMgB4rbn+CTB8/OMfx7333iu/85JLLpHGf2RkRO6Fubk5+TrrT8pMGcW5D4HUyEEpweUkv+HjwvMuRLPeEsCZhoBMAQgDTrBZOZs+SPsYZVQaCnsSXSnDAqYFNQQAKBQz2HDYGEpFyhtrcuZFbebdAwNDozL8u+XWO2A7PN/IAiDbtQO/GUr0uQxB+9KGqGdnf+NYbWQ90v59AQCOOmIMxTwwWHYlGo8mph7PfNauzih+ensDP7jh53CsJp74R5swscpDxiHt3xe2gBgekgIvAABrvFhijykfpkyaA06pkWMmfOUQhI5M/G/6+d2Yb6RQa5FlwybakceKg1CSVCiLlEFNt/Mww7gE8Ekk2ZR4qyw1RsZLAICCg7RlAIBZdOKWDHqrM5PwrBhrx4cxUMiK2W294aPdsbF91wx2TM4jTufRsfPwYwsZq4W1g3VMjBTRSRUBq4wf33QHGj6fF9dfksAgAECy5xgAwGL6Uhu/dQBAJm9hKH/4YRy7+eaqhlo3qgUTrr4Nsl8TutSOs4DmvI8hoaJavSKLmnz5bQmirlpudXHk14ictJHPe0LrjDohOnafi3WXes4bXqMqJDIuaEvDLdNyEmtlQfZoYpwQsbHlr5jh9HBoQGIpapVZPOLkh+HNbz4X7bApTpVkchTyHubnZtVgLpnu0qCi6wHQ7f/+H3vvASdZWaWNP3XrVk6de3pmmGGYAYkKiC4KH0kw5zWirBEDfxUTrhndXROI6Oqu2f1WxV1dXd01gQEV8yAiJkSGYZjUMx0rV926t6r++5zzvlW3ezoMM+ziftL8+jdDT1V11Q3ve85znqAIl17ovPjooJzpUXKueu8H8bOf/xaJBGP8mkrFiesmTNSK7AEagzAFIJ9P49Of+SSqtaI4WhIA8JpNofgTAGg2feRygyIBKJXrgjrRwZ83QNgEkO+ZE5xCLme0M9So9xkA7YgvDIB0RuP/SCnie9uza4+cp0I+JykAHXo3CAPAOreawtl2/+b4EvWj9p8AwOjYWjzzWX+FYqmKbK4gMURELa05T28KbxgFSrE0kYzG6I8TWi7ILFBoRhUwBlLSFvpRZL0N3LyXcDEfLmg0EkWvt/Dzw0XASgBXf+E2r3GADEIZAHaKIRs/TUwl+k1NCHtTH9tArgAA2DvD3mf6embae6jb/QoSHx5HbrYWALBgnp2OktavZpVs/kOzNPuhiMbT+CqRRKveQMKNIZtMS1N704034nnPfg4GkjmJx5EGzNDkeWz4exPJhHw+amiVrh5RV/wor+04WkEL+aEsCkMFfPlrX8Xeyb0YHhuVDYaeADEWzKbRJ9pOAICFsHjJGiYJJQP3BAAgx8hKOkIAAA1AZWIZav5tw6z4iIHOhArfv4eEzEptHiLIJlKIIYqPfejDuPrdV2CkMASnGwE9TThl1LgsFdVJbKQy7hQAcB3Mlor4ly9+HkcdezTmq2WhD5O1wwZCYlCM6atdqy3dn+d5qQa4dz8ZCuU9DwCwdCMDgHpIH5lkHHPTMxga5Od20az7OPfsC9Cs+Ui5GSku0tksKtU6GMsVjcUxtmYC5573MHzxi1+UAp1+IS2vgUatite8+lV46OkPxnMueg7SyUzPAFZZSPp9HwDQRrMb4D+u/QYKo8OIJmP3AQAHrLH9tTcMAJC+K/clTQDzed3DWOwHbUxu34Ev/PNn4FeqyGfS8AlKieylPw3mq7a51pH92PbxqCc+Afd/8GmIxGiIpWwiNi5yr0t0GO8WpaMvBADaQKuJqb170KzWBOwql+oYGZ3At7/9fXzsk59DsrBOEgHsPmcNSvmeLfi+0tZyuAwAW+st9zuWBMJNHSktDD18jLafQAA9htR3R3XGqqoT8W1/yh+KFORa0ZOArmKYvfg99g0KCQI04XQDZJIOasV9eOrjzsdpJ21GpzELF80eC4BvR8Adk3YQFfDnUDfv//3P0/o51EOHaiIBcyTxi80t41xbcE1SmezxXQdjm45GZmBYYm25awg4JoMIelSJBrh3kCyzTtk2etD52rVaTe5RAgDsgz7/+c/jt7/9LXbs2IHR0VG8//3vF3aARo+nZUDH/ycLmSlDKwEA7EJy6Rwuf8vb8Ptf/x7pRAatRkv6EOn7ZZ/mX2wOiGUAKKO429HIS9mXqHOHj3qzgogTYGAgifsdsxblyiySqbRM2H3GBscSOHLTFtz4i5vFIyfqkClESUEb9WpTAAC6+BO8J4DBXioeI0ughXSKoCLTl3xk0x0MFaJiCphOMG3IxI6yAedE2xnCz2+Zx82/2QY3WsejHnE68vmOAAaM1mPLy/4jyqhzaYY18YDfAgCIRxqNELvoBAQ6MvD8OINRcMvv7kKp3kXbSaEdUQN1DnH5gSIBExUIoTnwlTylYdsLZACWQWEYPg4NyMmU4OCDCShtbN6yDrGEj2p1BiNDBczsn8RQIYPBfBZDg2QW0ow6iamZIvbsn0W5xn4zg04kIeltXX8e99+cxOhQBo1WBrVWAj/86W+QG1yDYqWq8a0tnlcjvyAwzFh6poM4lHl07n0AwDb6vPAt7VXpVHrzLW6MFiOkBwMAWABh8WIuDZ6Rn2kfozQ625TxoldTDAJ6bGSpW22jUMghlU6g4dWBmCK+9jbXSZiuKgQBqPG22n8i4LwZiEgpDZeUGg8jdAyvVaRIzKSTmJnej7UTo+L+/4a/fg2O3rwJu+66AwOFLMqVomjOY66DUrkkulNB60QCoBobpavJUt8DAAhg8AYlpYcshHQqh2u/eT0+/JHPIJUqCM1e3M8lLUAz7ekfwOPDhr9eL+M//vNL8FpVSQZwJJqwJRR2l1RgL0AmU8BrXvvX2D81J2gb6fYWALAMAAIAnOIM5PNm2kqkikZZROY8BGgJAMAoLQIHZBJUKlVJAeAxGx0ZxvDQILpMb6B5CS/oUFxLj8RnAAAWQ0S/iEQ+/JGPxYaNmyVZoFpryqJF5oltKHuNraUwc7kTJ/+4MCK4UHH6z//Xa4nn3WhqFu2FlpYZvvZscW8fKkGChiJ24LWpG8RK17fqlw09SzaVhT4A8g7tBMKAQvSetBKAcHO1uNFaCXgIf9QFk+dDqAcWAxDh97H4Pej0RA3+5JuUS+NCrTIH+20aWbOZc/o1lB9ALOJIITo4MIRLL7kEP7nhx4h1XXQ4tjXH2qL8BHgI9BRLRXXFDjWj9KegV0CLxmSxDi55xf+Hi57zV9L0M1aPjT81V9Z8ke+VAADp9P9dAIBdF+1UQ1F8SLEudH9D+e8BqXZYb6jLfTaJHkVtCrqIUtvnxoUlccHZ56FZqoHR3X6DFOAErJ6Ov0+b/z4AwCa/1Wnj+AechKs/9AHUCZbFXAEFCHwIeEOJTCipoAfuhAw3F1+bliFg3coPHQDoU35tcaYMACnl4DBilRFbXJ+4F7QIJmUQj6Vx+Vv+Bp+/5t+QjeeFFZBmbBIBRXpEpBhRGsWLX/wSfO/738dvfn0L2gHXSkqYmPHbxreu+ybOPftcxN1kDwCQMsKAIQd7//2/zgD4+ne+hezQACLxKFp+S8Bj8f0waRy2gD+Epcc8ZeXux1574fPxpyQBkPK9p+HXxkP2PMMAIIOJYKMbcRD/L/+br33hi/jN1l+gQ2lPloVjYwEAIHIBmpdGIvCjEdQ6AV7+utciWcgrABAEsidm0mmQhWHmh0sAAB24HJn5TcxMToqPSKvhSWQwhwWum8LfvusD2DFZA9ysrCU2bYnH2pqirVrfLUal786F0EMPVqMQLZQo2T1dgHuJAdPnc09g/cSpvrKrFASQLsuYKvZqDBO/Rwq0NRFcqtZdEfwQYoHK3lo+hzFscwJ4tTmcdMx6/NVTH4uguh8u6iJDYRa5AgAO2sacjo3MnzsAYNfQxV4suh6rzKzZasn5jNNpXUzB20gVhnHEsSchkkhLWpBMlyXumbI6K7/sS2tUomkiwe3qYwYgtudhPXrzzTfj2muvFTYAmQAnnngi3v3ud4vMjF9qNA2R6roUzi+KQrUMUJEZdzg9H8K//9u/4yP/8BGMDIzKDe43aWDNhAJ1+1AmtImMlJqR1yybckd8AEQ+2GnDjQNeqy5DQdcNcNxx6xGP65DP4frQCmQP3HL0/bDtjh2Ymy1LDd8OIvCagYDnlAFwaCiDj66P/EBOPM8YdZ7NxBH4ZQwOxJBJ0m1/XqL9nG5d/Cwy8RgYLZogKNMt4Iaf78Ntd+xGIt7E4x9/FmLRCgr5KOrVecQl34/7BQEIavXVD028w7q+9B3KAHDQDsgAyKHVSmByqoZbt+1DqdZBNJWHT4YfIwQJALQCOPSH4iGjx5QAIwoAqHOK2U8MA4D9lnxFLAOgLj4KBFA2b16LWIwMbpVAUP6dz2bQ8po48cTjZQDKvmrX7knMFSvoOnFCFmh3HJFNdf0izjhlHIxYcRJrcMvv9mBytolILAO/wzhA0oII8BFU4ftQuWc32kY7yvSn4N4HAOwCxwuMi75OobXBshnW4Saqt4CuYg4Yflx4YZVJX++5pG2GNHSiBTfTf6MMoMM3G2GyuxQA6GBwsCA6+Gq9ii5zom3ha+hU8vrmWvCazLgkEsX71IXrxIX6whuGtNxYkhquCgYHCjIh8pp1HHP0UfjF1p/gn//vJzE0kEWrWUfMjQgAMDszJUDBQCEv4AE364UAgHEd7QEApAgZkwrJpGTj3sHQ4Ch23DmJV1z6JjhO0qB8Ok21lHdKHYJ2C+lMHPv378VX/uOLiLod+EFTmAjCiaDRn0tqNN1Cc3jzW94mBiCkAnHqfjAAAJFFAgA0GfG7ngAAWSKq4tbpYH6+iLmZOTlv69ZOIJthTB9piF10CGysAgBQ43/iSafgrHPOR8un7iiNerOFTEYN/+wUWSfNnGgYXbmZpLL5J42XzX9Yly1TUvF/CLNIFm/Z/el+GACQa1LOh5oAHjIA0NNuKc2MkxxDYJA/LQAg51UKEisB0GZjqftJapaDnEYsNaG9OzVYGABYXGzbazHcFPaavx510VIWlI0QngjxsqC3RtBsYTCXR7VYQiGdRdtr4VEPfwSa1QZiTlxcaaWBNWwPov0sSAkATE1NieGnBQAsCCGFlNNBYXwAn/nXz4qZ3ujomOj/CQCQ/i8GeJz0OwsBADIQ2MCQRkgwhkZTh+oBoF4i/QKWv08obmJS1VEDQwMA9LT+ZrvimuQaD4o+YGgAAGNUlKSJkd/Bj79/A9502RsQZYxO08dwYUikS8lMRnWOZmqt50e9IXgnVf4rQ/g9V70XDzrjdDQCD+mBPLx2ID+nnwc1yQJdkkJrIrJ6IIV5zcWgUBgAsNrcu3PN9R/bFw71AQAmABCcoGbbhxtto1mvIEMtMu+tDoGnOHbetRd/+finwO24SLgpKao5+ag2PCTSGfn7Ix/1GPlcX/7yv8ua7XsscJKY3L1LZAB/fdnrMLlnagl38X5Tuvr9dbjju9Wan9WO7OH9/tU8AK77/vVIFXLoumRy8Xz0AQC5Xw9PgLSqh8GfOgBgE2V0Nz4QAEhnMgLU58h8+i+98bvf+jagQffoQGKkAhNjGyVV1dauESCguVw0AreQxaWvfx2qNO2MxWTCyUSVdDKJgPeuYV4dyAAgABCI98Ftv/sN1gwNY3L3Xqk7WAexKbjldzvwjqs+Cb9Lb4CC8Vfp9qacq1/7fUuF1a7SJf99BQBg4V1hr/HFQICCLbKFU9AZ5aBBJQGiuTXTQSsHOBAEcOCwo7IR0GETt4P4QHY9Jy2dDDWasVXLc+r+35zDq176HOSiTcQEAGgKT0PBnTAAoEDvn+9X/7PrOV945tUtPiJAtwD7bhSlSkVMqtceuQVDR2xG4KgRHBtkqZ0IvpnkJa3zTA+4BACgIIM6yLPv4Tc1/owDtPXirl278LSnPQ3PfOYzRUrILzIABgYKqHuNJSVwup/RK6WLdDwtHhwveO4LMJAdRDadQ7VcExYrWb6KAC0NAETI/YvGZEBII/R4IiqDOkaDA02Mj2Vw9JaNmJmbE4+khoAjXQyP0F/LwY679gjzudXqyOQ/INFbmnJOwXn9d5DNpwXUbTaqyGYT8JpFHLlxBLFoE5Xibpx+2vFwIx5ikUAAgKDZRDLOlKVBfOsH23HX7hlkswEe97gz0e3OCQOgXi0K4xOyXyfQPQAAIKBDQIwecATxUgYASOGPd+zHXXvmUax1EM8MoEVvg4Ay7rZIIR2mEEhp5aAVAgAWGBoz4U08WXTCzJpIzBLbBADi6EZaOGrTBFrNaUxMDAnAQqYgv3i+H/3Yxwqg9Pvf/wHTM3Pw/DaYOMImnu+F5yTpejjl+GGU5ufQjY7jR1v/iEhyGL4YsbTRDhihSJPXKJwugUYmClC2HqDrqt/avS4BsM29ZrCrD4DQy6hbM3GAtiAMN/J2cziYTSL8/IULXUgCYDUbsh6om64wAJijGmGRzp9zUt1FoZAVany1UZMMUMJXdBq3SCppx0THqVMhAMALXiQBvOjpyCi+AAoAxFOumEQlE3E06lVxlZ+fncIb3/A6nPGQB6NcmkW3TTpMAs1GDckEzUIaUgjRAIRTR+Ef9BgAqkOzBb0kARDlErdPIuu8CTti2Oe3HLzoRa/G9EwZiXhSECOiTrYRIj3GIyqXS2Hfvt349Gc+hcGhHPygIQAADda8pjqFMgaQTpTveOd7sO2Ou0RfTwBAYzBUW00TQMsAsBIAoSsaAKAVNHoAQC6vEgE279Qa04CLX9T/k3rPc3IwAAA3Z76Ppz3jIiRTOWRzg9i7b0YMAHm9EdyxbYBG92lsG1FWUpTZ+LMZpOER9eZhiqL8P4/rIg1z+DoVTXmI/hcuKJdjAISBglUZAELLMuFDgvNIuqfRN5qIYWM4pMu86unFnMgAAjyuvfvJblb/QwAAp8b28/JPe+wW/2kbRPteZdMUp34TFRpiAAjjkmwBRCQb1W+QOhaleBVDw6P46Puuxj9+8ENIJVKiiSOV3bKN7HvgvcB1aH5+Xo2ojNzBagH5uFg6hsc+7fF4w+VvEhpfNB4DKfcsEujNkSJFzw/gRkkb7zMALAAgHgB0yz5MAMACSLpeqU6Ra4uAD+JDoKDPYpYEk0linBYqVGS8TAyrRRgAQLQL0fs/5vxHoDg1h9LMvIThpGJJ1evSI0MwAwuaKQBAap/faWNwbARf+PcvoeY3hcbtJGkIWEe12RA5T4Q55EZjaR22F18Pdo+wf4YBAFtkH1oBazKghTmj6wA1zQoAMHHERypB3XIZ3XaA0eFRzM+WREaVTmbxxMc8CTtuu0uMAav1BjK5Akq1BiJuXP6+dt16PPHJT8IH//4D8BoNECsmyNsNWnjmM54uRcy/fu4LIgkLG9+G14jV9zfLezmUI2BkaIfy1N5zDq95WA0A+M4Pf4AEzSJ5+1JWQ905r1VSTanLNRr0Q/8I/7sZAOFIWSk2QwwAbtL0AAh8X2Q8++/aiff97TsxMTAkAAAh4TbpPCwNDQDAK4I/If2fAMDxD34gHvnkJ6IatITazKKUHipkFNDHhFJBHsEDAYC2AAAdr47Zyb1oVCrCJCJhi6of1gxOYghveedH8Idte6UZEdCy3RZHdBsNfW8xABRED/PB+9eJuoobbT9zwE2TyH2e+waZANblX5r/3v4bep4w8lio9yUEdl07WPBdlaoR2WtITU9SqjQ7hbWjBcxP3oFnPPECPODotYh3a3BBpkcIADAyVKEy/9kCAHpOezBwj0pmz5OeI0pnee3HUkmZ8NfZfA8O4ogt90MkM4wW9dVWgmekglJrWQbzCgCAHXRaubOaSyfwxje+UWoKvi6Bdg4iPvjBD4oXAPfdjRs34s47tyOdy1jCcW8JtECGZQBEOg6yyQwufv7FmJuaF0bAQgCg3/yrIMB4AEjufUxkLsIQ7rYNAEDPNjIASOWv4f4POA6lUlmGAQ2PmnX1wxkeGcftt29Hq0XjvzZ8GYQyW8iV+GsOzxJpR5LG2M9If5NyEfgVnHz/LfCaMyjO3oXj73cEBjIuEtEOkqQKtDvKpHRH8PXv/hG7J+cwMuLiggseCGBOUgP8Zk0MECPU9lPD36Wxs5UAtNDuMtCUNZKPaDQJgENFSqHjuPnXd2K2FKDWisChZIKMR197uqg0/xH55oFnopGakBsmbm+ipSbvLLu0pgRSKUpCG0ilCRo2ceTGUSRdAjlpTM/MaAx11MWdd+3EQ844EzNz85ienpUkM16lZBfx19CHitfIyEAcm9bGUa/VsXt/F3fsqqDt5uGm0mi0ShIByuPl8Jh3aKYaQ5fypEggDABOc+51AIAHxxbV1gGWH46LodXbLt7cw83/wS6WS9GrZPO0JoAGAOgh6dZErctNqSUAABkVBADoAUBn/brXNAAAKcnGCEuc8X2ZKvKCUcd/dd9Uwy4FAyQoh4tvjK7spJp2kYi5qFaKeOTDz8eLLn4+Zqf3IZOmZKALn0VzpYTBgbxE//GCIp2FxgELGQALAQDS9eU84wAAACAASURBVHmDkclAapLEYQQ0HEkj5mbx9rdfhV/c9BvR4yQTNANsyIWm03BFyMh2mJ3dj6vffyWO2rxBdEDU4DNbmI6eShGifCCFK658n2SAtvwOMtmCbvgmBWB2ZmYBACAmdFH6GCgDYDEAwHNBJsH+/VOolCrS1G0+apNSFsXMos8AWJxzaz0WeNOfcebZOPW00yVOI5cfwvRMUQAAMXdkLqaZ4Ov1oGYs1FolkwkxW2GRo27L2ijKtJjAgZEBLL4ew82rslqskUq/0bYMAG3e+iaE4deyU+nliluRABwAAGjMnXV11sXHOmUTCFqYAmBJS4sbjQMYCcsNCk104KEW4GEAINzg2WJoqaLIngN2nrzv5L1bGpxNBDAAAEGqrt+WSKqhXAF+rYFzzvw/qFeqyGVy8FvK1rGsF55rS8djMSoJHSYKUsDJBKMdVTYyMDqI93zovdhy/DHiCdBseWJ6RwCAQIBt7BUAaPYkAPcsAECanl5XnECw0ZeJP69VotP08lh0fNSHyDRRjNOxRN4em0Tti2Qi2O6I6d/5Z5+HfDoHTgrjkRgqcyUpRizizyrYyjN4n1CbSHDy4ktegude/AKUmzV0uQ6hIwwAbpxMRCAfSlYsI+9YAEaZwtTeTwdcCwIeLXRyvnvX4RIAAO2xRAJAnaSPuMvj5MFveXK91CoNpJI5BK0O/vNLX8U73vpOjA6Po1ypyeTf7zhoBm2kMlnEEkk873nPw7Xf/Aa2b9uGVIKJFGWJ5KUU4NKXX4p3vfNKQfMXRxzae2F1ACBEO7x7H94AP0vHSB78S/33AgDf+8mPEMukEEQMY+4+ACB0apSxpl9m2kQ9Olk7IRNADido5HntV/4DP/n29RjPFZQF4AAtMYfrAwC851nQ+gQA3Aie9ZKLMbhuAm2Cmm2aanU1UtDj/UFJoT5+WQCgWYNXKWPHttsxMbYGXqOFUrGCwaFR+N00fnXbDD756S+K4z/XXdaAVufM+94CY8vugfrRD+1rVQaAZfYtnPwrbGaYokKrNW/AOP8TAGA9RSmATJBDALzd6y0w0DEO3Zb9FGa4HcyH4rCCIDPp16ShN+oVZJMROH4JG0czeNaTLkCiWzUAgN/T/wcG+HXps/VnDAD0IJkwdTB8QTGljJ5YpN1HHdnTEqk0JtatxcDYOjScJFqcrPb8d6wXbsjLZQUAwO53BI5Ya9iEga997WvYunUrJicne0PRffv29UAAygPiwkiwiQ79qyUMALgEJwIIAPDRD38M137tOmEABF4gdU1bPARCAIDk2VtWMb3KOGzTJC+yTNwYs+wb4n2VSkXge/NYt25MJLsOTRADHx518lFXfLbuvHOn6Oc5+ec3WxYCCkwhiMYcJDOs8ZsCANIkl4PFbqeOM884GdP778TczA5MjGawaf0oUvEIogQh2McEHbjxMXzrB3cIALBufQYPfehxiMcqCPwiorTBIyDaicEBp99hCUAfAKCpOw0LO20CpSlUay5+uvVWeG2e1zjaThwtsqbZiBjqf4zG5231LmYdwxpLUwB00i+1s0l5I3CgezmTTWLiAZBI8p6tYeOGUawbTaPbaaBUoZwjKUbl+2dmkSkMYL5YxsDQkHpQUCJP/ylWJh4TEhI4cv0wCumm9HO/vnUOZS+FZiSNGBMqWvMyxGBGRJQAQDuFCJiY5Ahzte02BQj4kwAAXOOwuRQAYBMB7OWtjak2YSxsV9sg7PMWAwBaWIVTAGwCgInVM7Rscdr0PaZ6IBanm34XiWRM3PEZ+dSh6UuU02IiTWruxeafGc/8Uz0BtOHn5mklBmwK2bzw4mcTyml7uTSPC84/Fy950QsEyU0l6Xbpy+So2wmQTafFRIoXw+DQIGbnZuHyMVLRq2ZHmQB9BgAvcL52s9WUTcmNMtZDM0JjsSyu+exX8PVvfEemoOl0VvT2vOB4jMk04Gd13QiKpRn8zd++FQ84+XhE2Ky3GmqC12IqQlIm/m40gavf/yH89ne3wWvRLLGgCQg02eh0MCMAAAGNCPL5nJo8EqXjTRPtiq7Ib6sHQGGgIDgkJw6Tk/tED8VNd8vRmyU6TBYKc/Md6EJvN2cWQ3G8+jWvk6k/zYemZ23zz8aOiJya+NmFmOeEBQinEBrJpo1/73ox03KioWwQ+Xl0AGrQZEPjsxu5ZbX0Nn7zuH4zY9zSwmXdwWaZS5/fnwDaGEAbAdiriwyYZaCOBZpwpbgtjF6zzccBwNsBhZZxFVy1Ulm6SdABRp8BYH/vUnTwxb9CARRWq0a31qvBNBOe95fcj+2OGP91PB+ks/9y64149tMvxNrxNYKCx6IJMXPhuSTg6MaivYaf1z/fOQtTASPdqMgB+Hee9zVHTOCar/wr5qolMQyMJxICCrrxGGJuHLWmZvhyfSMAQNPMpTwADosBEHHBST7fk+j0DBtFfQs4vaDbqzE6Ml4GPQDApkAIb9FeR4awyoa+C0lQuOKd78a1X/06ZvdNIxNPI51ISQwPAU5OnqyURNITKGvg2uF78NotfPPb3wIXsEQ2hZrXFE+AeDop2kWyIjKUS5h7IsxCCd8v/Byk24UBAHvP991XVr0Il3jAEhIAAh+RtjHNIm2/imTcQSoRR7lURj47IOvc7HQRY2vWY/PEJqxbsx6NuieFTTKdQ6XeFKQ9lc3jof/nTGRzGVz/3e9gdmof4iwW6MvQbOLlL3s5PvLRTwiNWPYPY3h78AyA/jk7lE+vndPhsgDuCQBA6eeq6+deEEHQVRPAH/zsJ3DTCfjQJAtlAOhjhbFmaLeH9vll1V/xqeFzYR/4p+IBwKuXdPw++OlIrCeLb6aasCKlVpb3cFBv4Op3vhudWhPpSBRepSqsQ2UAQIA9ngPrAUD9vxeN4E1XXYG5yjzcLPOom0KDLWRzaFZqMgBQHxqxR1YTQAMKkEXDOMRYp43f3XIzxoeHUJqbF/CAHkiNehMdJ4vc6NF49esux44dO5HJqD8AHcW5bnGNJevDUit1Kq/SOdY7cvVLnNUhnv0FTd/C1+gN8ux6ukgWp3cNhzh9h3/+RBMAo1JDufRTElmauccMECB7nmEGyPPN2hYGvW3XcEBvHooqpF8J601lYDhy35DRWCtPY8N4HnN7b8fbLnupAACxbl3WNJ4jfjO7XmQLf9YMAHPpyPzgwJ1EfuIyB56DujiajHQNAoyvXYcjjjwS0WQGlUDlFD0Am55URnIXrqP02rXA0cLkBY0ZTMlgIZGgHDeKbdu24aqrrhITQNbNvM9r1ZpM/t/85jfL76D/F42IdRewbJX+esbBY9yNM2tMNP+/+sWv8L4rr5aaJ8qIQPH7svdXvx8SAMD0E/QAkN6F0cdk3kYjqNerMjnPZePwvHkQGzn6mKPhS9JQICwA5tezZ969Z5/4jnHyTwYAY9B5/ycTSYlRj6ciaDQryGWzwrJjWkW3W8PDHnYq7tpxqxjjZVMOTjhuPTIJun4HSMcTaNVbiCXG8IOf7cSuyWls2lTAAx94FFKJBhr1WSSZ1MA1oh1TDwAasnfJTPTFA4B9kYgUI6z50ghaSTSbCZRKUfzop78F3DzgpuBx+m9TwDj9Z7IC2dwdZQNz/exyiKge0SEGq/qxcVrfAwBSlErXxTOBEooj1g1hZJBRjR0Mj42j1gywfccezJVr8PwucoUBqSnZK1Ea7nt1JGmW2G4hm47j6M0b0KrPo9N18ds/TKHaisHNDKNKc/ZEB512U+5vMjYjbda5XK9pntgVE8CO00bkkaef3l1MkQ9PIVdbWg92Ar/c65Aub5t4m1MtRbOrtEh1pFedqy2QegCANJDGxW+ZXxDewO3rWBBB3f2t0ZrVY7MxV1qXxNCQ9i97KX9XV7Ic0+mERmL4pN+zeFNjP96kXsND4Pky9Y+aRbZWq4vhnLAdYi5m5+YwODgoMQ/luVkk4lEMifO/jyuueIdQtdh0E82lO6Yk7FqH9xBNSSjcnIT3fEwXF3N9BFugevMl8RuyKcWwe3cJl77iMkH4RkbG0Wz4AmwMDQ2jWqPhn76XeqOMZ1/0dDzt6U9Ctc6GJyrGVoTBYlEuBD7y+WH8wz9+DNtu34G5+QqiLqN8VHrQbHoolcvCAOBxGxsfNVR0bbDINuANJGY2MRfj46OyStL46a5dd8lCRy3+xk1HoiWADK8NZpurGZkkBpBy01Wzw3gijfliBS944YuEicAFiUwJ+r1pXBwbb7Fpkz95rdHkL5fLSeNvZRCWjmwLxfA1pAZ8Uo6am3xhJdIHnZavUKzPRfj6lr0i5Aa+0j0Y3rYW/BazD/R1/iHvC/NA/g4CLMtN/21zbt+PfR/9Rk2Ll3AFtjBJ2b47fTML1xX9mRxPo/22U5ClPu+Sa5JcewLM69rQY1Ioq4L/sT5MRONIcMrajeDCpz0D2/+4DdVyBcOFYXRbHbSFqcOED504STYuj40wYIynJzV6iYRq9KoV8Qd4z/uuwF+c+xA0O57e2zT+C2kBVVLD9SuKRr0Or+lJ0WwZT3zPsrkYLwbeB3x9m3wgU32h2S5c/+y1IQkjhl1j17SeKaPZjPj85VocLiUEH/g+CbARYR7I5dDxA1RLFUyMjkt6wllnnCmoe6NSR4psn1aAkcEhlIsl0Rczk3h6blaQ8NxgAcVqGfWWhyc8+Yl4/Vve1GMD8HNKJKlQZPW+kSQAe/8YtoIWIFo428/ONbm3/odA4NUowivvXyyG9RHinaFJRyIBYCHCgpmbM7q+5p2LnIdTEW7+BHsdvP1t78A3vvpNDGeH0Kq1EIsmkUhmMVMqozA6iszIEJ524TPx5f/4d+zacSfatRrQaCITieL+J56I393+R82NXuZrtf21rwFfbade9jes+MTVfv9qv3U1BoPGUXIOGlE9eYcMJVJuASRc/HDrT9Hs+AIA8L5UdhMRbOPZsWoLv+o7XPEBlppr1y97PLiHcRLDaGC+pbY1nZVriSFMbcS6LRT37UK048GhUZP4hOvaJFpM47OxEgix0vHXlA6T6sLXI3BirKjIOkrFExjI5DC/bwrxNvC+d70HyYiLOCfVZt2hbEnWGDp4Nz3Z+5rcV2NRPPCsM3D2Yx6BZqQDKmbZzNIsnLKgmGnE25GO8SGSMtfMxsl65G7bEb7/9L5JNKtVOGI419Z0kWgUftuBEx9AsRLgFa94LXKFMXh+BKVqE4Mjo+KxxMFL2OiWelbSejX1iLciAc5wlPNq5zv07weBXS0FAMl6Ye5Z1hx2GGWlAJz8S03ItZ6yB8GpjSGgbTUNQCtNvOiIjYeA1L2uAeWNzKAnN9DdtZcawAhZU/35nOyJzw/XqxZi3QbinQoecebJOPXYDRjO8rh5qFTKso81/TYSySTANKVVQLC7cUT/lz3UTGrlXSvrLZQlJMC5MFucqOiq3VQGdb+DEx5wCrIDgygy9YVs2dD6vdwltdwKz3Nv2c466aU3B+uMBC655BI1nXZj2LbtDqRSaakPTjzxJAEB7rjjDjEQ5+DUpUlq0EIr8FAYyGN6ZkrAA+7VtUodg7lBNCtNPOfZz0UmkUW9Ukcuk5WmvedhZj6HBTA4rBQpi2GU9gYHdr/mHukywa2OgcE8hoeHEKOZXbGEXG4At912B9LpPHt2MdGzllOsNxKJmLznSIz+AE2k4zFEmJRTL+OoTYM49oQBzM/tw64dJThOB6edthHxGA34IjLRziazmC928M3v/R5z5QrOOucErFubRjLuoUuPsm5MgI52y3I8dJ1gP6c1mt4r4j3mUxqdQRAUcNNNOzBf6qLpRxFLpOHzPbV98ULjtkPJqENDvQ57xA6cBGUEnjAEuFbzfBHEocxak9V0fZBrS+LCuyLJpuQhGm3i+OPHAKcFJ5pCtR5g9945zJcosU6BBqGDgwPCPKepoQMPa0bzmJ3ejdHRPDZsOBL1BjC5r4SpuYqup25KwFjuoRycyPVs/CC072OZbCBbMh3vTQBAiBNikqVvzE6x+HfVYGsBHaZU243YLrq8eVZax5eazPaKZVLpHb0BeZGr63xUm3kprn09iER5zMVCjQop8fwZTzrRLX6LnjvoCrWGKLlosWm2EnSkWZidn5MpIWnCg8ODgnDPzUxjtJBHLp3CnTu24V/+5bNot5sI/AbyeeZ8anwUNwl1eNfvnkeB6E+ohb97664tKphtGfgJXHzxy+TmZHHLopZ0fm5ibLB5kZP5UG+U8LgnPAoveekLMFecEgBAYgklRlwLYiYLfPwT/4zf//52lMt1dDqcBmpR0PCaKNM8hbKBQJsGmaS01fyEU302BURBaT44Nj4iv7vZamDXnp2ysCUzKRyx8QiZCkiTxmmiGxVvgfVHbMTU1AzS2YL8zvm5Ch704IfgvAserhmY1Ouw2aWWi9E7vG46geRzcxJCqj+/SUWygJQt/sLNuL0W9fpT2o9uygc2/3KzraKltzqxpR4rC8eqWvyVJ3jLGf3ZK4bAib2n7M/CgKD14QhfYf33RKaJ2SD0VYzpQN8U0W6oi0FGcfI2QF/4/u5dm2b00Zsu9wqu/nGWDOsIEeWw0aLp2NlQCAAQEffpgWwB2267Hc962jMFoFsztgbzM3NIRhOSAkD6vEyaJc/ZUTo9mR8s7juUs2QxNz8n5j9DQ0NSKH/tW99AO96B11HzFtuM2mPG68gam9br9V6UjwWXOCnitMsCABIvaAACu0YtXvukVLGu/t0uqnVGbvYBo8UN12IGVfg88rPVGvr89RPrUC4WZSo/mCsgTmlOK8AX//XzuPLd70EqnkSjWkMhk1cmgxtD4LWQ5GSE/59OIpZKoOI10OoGAgB89vP/go1HHal+ACw0iMPbyCwDAERMA2WuHnMVWbBK0xeUAaBTFvuljSObjLu5+IXr/557sq6r3BcVACD7QQGAeJReLgoA6O/nDU+AiNM/B5P7pnHeWQ/D+pG1qM5WkU3kZB2s0TSJo5FsGo950hOwc89O/HLrVnRrdXDXzjBCangYc/UK2it8hNXu/9Ua7Lu3Mxz46NV+/2qvv9r76wMABPK4Jq8CAEjRoPlqch8ddvuychf4pwwAyLVqosoYh9smABDh8WN8lIt0LIEkHKSjcfz8+h/gO1/7JlIuUyg0HpWGdaQ3i3ad32b9Kdaq8F0HF7/yZchNjMLjsIPlMu+PNsQAK26KyTanST0beeuloXcz6xZqAKf27UOzWlEApMP7ij4CZD9CGv71G47GO975fvzwRzdh4ohjsHPvtDRYDa8BqhmYVy2kZKl/XDgCAKi7dtfxDx0AWO3iXcTsO2APlNhTrV1FbmUTdyTCkGkABADI0NT6Utl2+njLlOAeprWE7h928CXRqj2ZQZ8xIM2YWQfJnGKGEr/8SFTN/WQP9sX0L9GtYctEDk9/wvlIgWaALXheHdlsBrV6A8l0Stit9wEAsqhonLOZpwvsJHGJGgjbdROoBx1s2HIcMoVBpPMDqHueMG0OAkda9koL13gKBLQRjyWQSqbwgQ98QKIAa5Uacrm8sAjJBiAQ8OQnPxkXXXQR9k1OShpAboApNFUk6BXWqiPqktVIpqwrNVCSw7hGgA+89++x9SdbMZDjwFHXCvWoWihD1Zq3b5BuP4ASp82GxRx5hz0Sh7jA+g3rRBrLASJp6fv2zSAWSxuXfbKAeZFzuOuIlwABgG6UccItJKMRJJwuvGoRxx87jqOOiaFUmsO220pS79z/1DVIJWgsSgAzjkwih3IF+Mb1v0GxWsXZ5xyPiQlGc3voUn7ZTSAWSYjfiJp1k/1C93827KyhlDndptQvmkY7yGHHjgq2b68IsBCJpiU+nGsPZdSB1HisKSlaTKArzycaWofCo7x/o3Lu2F8EARnUnpEDmPcgZCEFuuVP18Mxxw7DjXVQawSY3FfE7FwdQZsR1Dkkk2QiZyXdoxPUgG4dhWwUlfJ+rFs7jLHx9Zic8jEz30CJByPC2lVZR2LMLJoEBahlxZFezfxpmE0CAPCfF2/0q23c9oI4nAJBZkAmPspOu9jw8+92GsYC+p4EAOz71SJaAQD9WUT06jI5pFFCFwIAiMlYhEZvnECQ/m8AAGoSSYGNpeR5bP45SQRp/qL710U/EYuD2p3R8TGZbO/euwdr106gVCnBjUYwlM2I1v+1r301Trr/caI/jTodzM5Nid5fp+wGW6euxNDfrG53NQAgfH4Wn1NuH6nUCC655JWYmZ6XyIlEPC2xfvWGSgYIAsSEslLBg/7iFPzdOy7H3n075TioPEFBDj6H1NhrPvcF3HTTr1Gvc7PRGD8FADwDALiSXjA+Pm6cyg0DwAAAGrunAADPT71Zw57J3QIAZAs5TKybEJqR7KPdjgAAnF5ms3mJ5Gk0fYkfnJ8r46WXvFx0uW4sIQshbwqrydMGizKFFDJm8k8mAY+XZZiE/27vkeUAgAOKA/OD1e6P5absS92TS+8iBw8AyDKwiFNI0Mv+bPG0g+9tKSPO/r3PUs5EHNkFZXEigo17C0XEiWGmadxE+xxip9j3GH5P4fs/TAPXDbuf4qDP1QEhG0bOCzuttkgASIV74+tej69++T+lkKQBG+9V3qfcmGQjZuylcbEXLX23g0q1KnIbAgOVagXja8YxPT2Ft7z1rXjqcy+C59cQCG3NAon9dAW+b8tqoLeGIPWuZl4L8OMQIOuDJXxsGADga4YlTn3gUr0o+P58/bAHXBr2+IUBoKWuH4KTZEMkEwnMTE1jYmwcbUb5tAKZID7jKU/F7h27RLpAIIVTAwIApP9Tw09mBe+/VC4tTb8f6SCWTuLoE47DP370I6g2uUHyP11no2FdLxFxMU3Sd2Z4NL0/+TNheMlGsTApo1eDHEb11Y+QWx4AcCO+lAkWABCjNQMAEGgk4PioCx6NuT3TSCDOShydbhRdTv5iMdQjHTzwoadj8zFbcN3Xv47azCwiDQ8ZmcJ2xRfBshCWOj+rrR8Hu08fRK9zrzyE50AiZwkOhQAAQZYTLm74+U8WMgDuAwB658kCVmw+CQD0GQBdYRpJs+8FGBgaxQfe8jbU5orysy4ZT0EgBoFsYsTzh/ILngPXFZNON5fB6y5/M6qMlTMAgDStbZ3+CwOA+8NhAADij+Sm4LejiCcGceGzL8bA8HpE4zns3jeFwtAg/LZnnLrJHiBIdw8yAA7iil+8Jy6oe21dtsBjRzX/NPbk+s7aQ13+WYjTHd7GTOtezBpQalGJjFcWgOyJ4iSve7tNEbBeAn0AgPGOun8HjHcWAIBrJQEAD3HS/hszeNWLL0I+0UYs4qHT9qSpKFXKqrsWW/Y/1y87UOsfZSOIlD1IAABOUx0XAc0aY0k84LTTGRALT65dwi+HyD4JHXKefw7B1ASzI00k04u2br0Rn/jEJ2RYUa83MLlnL9asmRBfANbJH//4x5HP5YVVu3tyN9asHReKe7E8j8GhAZTLJfk4WUk+aiPSdvDbm3+LN7/hLThqw1GoVmvKhl0kA+vvKXpthhmeiwGALloyIGw0qjhqyyZp7tmAzkzPSTJYJEKJoPqOKQCgcmeaqDv0L5ApdUfSQnLJGBrlGfzFg7dgbKIlqQB/vLUIDk+OPWEY+bwLtxtFMppEKpZBpRrBtd//DSrNBs4590SMjcbhRhsisXO7lBbGpC8ThqhLeWRLhhEylOySuREVyWYqM4R6LYaf/vQ2VCtJ1BtRxJMFVGusXcipYn2nQCnlBBHu852YsAkCVOHEOtIzssfg8Jh/0jTR8xQ0kDyGnkSA+5x6ikUiTRy1ZRjpjIvp2RJ27toPr+UgFs/ApdQynVHzcYfXRAdtvwKXQEa7hs2b1iGezGLbnfOo1tto0eeKiSIc3IrBvL6nHgAgfbaRevaYZ1AGwL0JAEiBY2hQvNiEds/IjVjMULt1crQUQGEnr6vVgOFFPDxhVMd30xSZhl2RMEVrGXtBAIA0eHKJo7GIuFSyQSUDQEzsHDXAo+afEgBtOzjJ0Ban1aRZRkrMMUrlEjYddST27N2DWr2KLZs3YW5qL57+lCfj8U94DIrzdMl3kEzS6b8uE2pqHhVN52Kl703cPY1xFw0dVvr8ywEAgvDBRTY7iquu+hC+8+3vIRZLygVOLR5NrXgOiCISrfNaVazfMI5Pfuoj2Ll7uwEAAmnAfYkUSqHbjeKLX/oKfvazm9BsBqjXaUBIh82I6AeVAaAAQJgBIBIAQSvV+JELxOjYsPzuar2CqZn9Sm0aGsDI2IiQ3khx0Txoxg+mUCyWURgYEu+BWt3DA099MM6/4JEoUuuY4mQ/JefUa7Vkg+aCy5trdGRI3pOdlPL326mPZaCEi+wFEgCh7i08+ouv09UKeGGwhK7/cIGx2nP1sSsDAPa1w1t8+PNwoVgKGFjqnjuwTGDEXH9+oAhj/0vRRuneZFIrk1wzrZf/F/3/0huofY+2AbbNdBgM0EEIAULTQBLUaSvlSe9CB92gg8GhEczu2YeHnXMectSmtQLMTs9idGRUUixk+zforNVxqZkeHfV9mfZX6zUMDAzI+6X53Vevuw7VahHxXFKc/MPHK3zMuZ7xM7D557c1e9NrjGZRCpDZ4s8CAPbcL1yvTOPPlBGyZ7od1FpNMxRaOm7SZgYvV+J5jSZi0agAlaViCWMjoyjPF5HP5LD99m14xlOfjmyKmd+k82pmND1I6AQuBosEQblGRoD5aglJaoX/K/P+b971Dpx+5kPRtsYURLxZ3Bo9vx4wK18y58+eSDONkHPOQthMI+zVJcfEgh4aQXBIFezBAABRMA2AycbUpxujtRAAMF+qYuvPfoHXX3oZjlq3CV7Vg9dkl5Rg7g88BxjfeAQe8/jH4gfXX49tv/2dOLCn2fIydUTMTJd/+6utAf8vAgBSVBsA4Ac/+/F9AMAylwdvLdLxWQEEBFI4TROuIg02Y6KVZc5Ju9bEW1/3BozkCmIGSOCJNRcZAJQgkW7MdYDsc7w2bAAAIABJREFUO0adkUVw0oNOwwWPfwwa0S58em4ZmSHBU74GAQDS4An49ffAu8cAEHNg0WAmkcmM4ktfvg6fvubLiCcHUBgaw3y5LE2CUvxZA3HJEOtBMVWWfYvDmf/GIPuDAwD6UjgBdK3vU49tSJBbAQHWl+bwG+mh7v8ydDCSJwsAqGlzHwDgRmclAPxT4HfWplyhIox0JJjI40PTWwIADTTndgsD4LSTjoLTqUnzkM0kBMzWvWHl+uGQFtb/JU/SfkjrE12CdS+xQ24eyxZrfLLf2sDGLcdicHwCiUweU3PzEnsnRtyHuP/wN4oM0FdXd8vGpH8Q3w9NAV//+jfI8IL/xv2WzbACR64Ad++98kqpmTP5jAzKRsZH4PlNVBktPjgo4D4BAK/OqXhU6PN/9ay/khQb8SgTCbUx0100HBKpkvysv0EtBABYIxFAdFCrlzGxdg2GhgfQaDYxOblfvMGCgK9NubCRM7qU5/K9sytnJCXp8HQd9VBIx+BVZ3HO2Sciky9LjN1dd9QkBnzDUVmMjmbEqyRJA8G2i2otgu/++A9oBD7OOedEDA8z8q8OMLq9QwCAenn2xKwjOP33hdJPAKDbpYw7gVorQDSWw66dZdx44+1AZxARJy+UfLrvtwLWVwID6f5P0ZWRAHCf8lFBPEnmJpPryMfSHo0AgOj/zTrZ9wjoly406RsZTSCXT2F2voyZ2RJiiaz0ZZwl5wsF6YXIBE8nHXSCOrpteggA9zv6SFTrLWzfMQsv0HMohupOVGWhwijqG5QKG8tc37Z0kpXlEX/xF4flAXA4Gky5AY1xnm1CeDMQCWNhrAjlPQMAyIQvlLOqU15qQAzKJYi2IrXCXBO6lpoS0fCCa3HcTP95UmTblXuDTviM1lOHXAIAzP2WGEGJKmtL47Bz907RsA8MDWD//n3YtHkTtt12K84963S8/nWvxvbt27Bhwzo0GhUx2cjnqEnxheautfJCAEA3BjpQHg4AwJi7Mfzwhz/H29/+DoyNTqBUJEWsgKZH+j8vIojzJ6UJyYyLf/viNdi9dwdSadL2lQFgAQAifV/4ty8LAMDcT4IAUTexLADA80y9Ps/1YgBgeGSwBwDMFWdlURsZH0V+gJP+iNzI1NG0fcYQEmXsolpjPMsIqrUGXvyiS4R9kMrmpEllscHNmSZlzEbmOWHEHyl4HBnLRNU0VnZhtk3ZYgDJTu2V9qcF/N1t/O0eedgAgNGeLrfnhhuExc2CFh76/pcCChaDAAe+FgEASyELG6Ao4tk7jmbx6d1/PUBPTYzCG6h9jP08FpgJN8T9Yy02kQYAUP0wvzUKUe9D3o/peAqf/Ngn8b4rr5L4uhg1lmQ+cKFmY2skSP20B0vL7IgZ5czMtBwfXjPbt2/Hl770JZxx9lkKDJLGJu6vIY+FECWf6xkLLf5JACAsE1CJgBZwlinQmwCFJA9hgMheo8oAaKMj8PZCF327lvJPFhHLffEU0SCMtP98LifHjY1AJpUWHdujzn84dt21EwkWIL4vBl61SlXOGYsK/izSaauHB9eJZBzFehW5oQF85l8/h2SWcTSeAj+uav/D7A9W9JTR2CJDllPxcuj7vVCKZD+/rU8EpLXJHAJg/c8AAAr+KQOAkicWEjT5dZ04Tj/5QUi7KSQiZBslhDZapzt3JgU3ncKTnvIUTO/fjxu++134lZqAANkU9XpsrZZ//38uAADpzCIFlIa2A0pDIskYvveTH94HAKwAADhktREQp3+GAQD4cMsAyGfy+Pm3r8dXPv9vGM4VxAw1JtOqqMbg0uBUUFwZQYuhCtkEL7jkpRiYGEO9G4D1pcpUVFZFLxXXGJrRm+HQAYC2MAjoFVQs+ZhYezQufPZLUG9GMDgygWrdUKx7OeV9JqRFzeR334sAANcmXReMjFQYXdpSysQwyhg1+sowHlBBgJ7HiTC87ADADKKsISCZYgYwsAwALQStBEAnpwoAEKCJUliBDqVSfN1ugHi3iW5zFutHknjuhY9HOu6j7Zdlmuj7uhdpBsvhJoH8L+n4F71NXtJcd+zlYw0thZUkfgpq8Od3HWSGhrHluBPR4JafzqLBWDwxjLXAwaEdg959aPY5To9jLnsKD4VCAZde+kqh/nNglc1kJA6Q542SgF/c+As8/3nPx/Of/zxMz80gkUqg0WqIQTlZssKoIljguGi32mJcN5AbxOVvuhy/+uUtSKdocm0jz5cygl4dACAzWoehbKQj2LxlE+aLRYnuTjJCzxdyvAIAZHq5jkiopacg84Wyl6iDSOAjQ68+fx4XPOxUOLFpec3J3Z6ACeMTSWzYMCpMsVQ8haDRlkn9939yq7AgzzvvASgU2JZVESEzuRsXey+pBWUQThFTIICNghIJdJ00PMQxXw7w61vuxOQeAmQ5ASMbDTU4bng1iRznZ9TNicNdHjNNL2tHm4inlPrfO5ZMByAA4OlwSWtaq9zheqEvRWFVIt5BgpHytQb8dkcYhbWGB8/3MTwyjEw2Da9ZRSpJMKPJkbIYAG468ghMTk5j/0wd7S6N1JXuz1GFpf8L69kyc6XEsB4X2j0Ks5wAwOJCP1xArnZZ3xMAAPVotvAXc51WqwcAWArr4uZFCm7z5lYr/8LNjf09+jNO4Uj9Z5PNCaVBaIUqbl6VxhHUrbkRaXqZtcoLSvPfSV9UdCtgJUhzG0M9lvdrtHjzxTnRXbHh3L1nl7g6Umc8NjaIy175UhTy1Jt40oySXcA4DNEkGXbEYgBAHZJ4RdkYuOXP0nIMAL0cuBklUK408cIXvBhDg2OYn6uKcQebZ9UvsxjnlcKt3hMAYHZ+PzLZBPwWp4eOTF2dCKnNMXz60/+CX978G3ge6Uy8+RgpSKfPptDO2NDRA2B0lBR/WULVFC3gpFTd2EkjIpLo+y3RNZUqRWEAjK9dgxQLasbdeA114BfJCKnCjCqhvNbDeec9HCeffKrIAfKDQ/IzIqjJVAoDQ4Ni9MfYNmn4pPnnueznmPPYWEBAfkcIGV3MALARa+EzsFrRvvix9vWXusZXvP/0zl2A0C5+/FJNv32M0NxMAWnv+RUff6AlsaE39qfPApqYKb/qjgzZ30h9+u+vT/i2G3AYoLPHecXPLw1koN5/dpwrMjNHtOa8F+OUpsSTOPchZ6BRacBvtlQ/LNNlFx6h1t7EeeFmzhXGa+lkjLp/Xqdkrnzl299CUCrCHSig3WLuuyYOyLVgC2kxWGyLrtYhZCvpIBofKJRdpgpwQkTalkXYw34Pi70fNFC2n4DCzTPSRZMuwGIu06fIh8GIlTwAeGYSrrrxM3OYBQaPHVlL83PzePQjHyXNP4sRPpZOvfUqtWhAKpEUY8OYq3GmbBzcRByTs9N4w1vfhGc+5yLMl4uyAfH4kCXQO6cmF1fus1DihRTN4rkScvxfVDDr4bV8OrmA/0cAAK7NYQYA1xoCANn8IKb3z+K977wC3/rqtUi5dDmPw4klUKzV4aQZYefgrHPPFQfnG67/Hibv2gm/Ukc+w+zhlU24VltL/rsZAIf7+qu9f1bQYsa7CABwaH6bjOH6H99wHwCwAgAgMhLDAADpt6YqIgMgE0sgE0/h41f/PWb2TCJBKnPTEwCU6wKnielsFuVyRQzhMrksitUKoqkEXv2G1yOIOWhQM2ui/mRAIs7x/NY31WYbdIgeAMKwTERl+jU0tA5BJ4lrv/VTfP4LX0Or7SKdHRCPIFnaLQvALNF2JtnbAlcrVA/x31dkABigVyi+Zp2S1Uj2AYmz6E3muNcwRUan+rpvW/DA7jo9zTVBAEkFoaZXDQEtE0D+ZnyvJL2IBqVSLVKTTEq6miMyLi3W9ZCMNFGZvQvPvfBxOO7oCXSCIqIRJpZoQlWnzWZmZSPtQzx0f/JP06hb/dZUBoWSVfuvbAq4cfiIYsvxJyCZG0AQcVFttlAYGka5XJb971ABaB4gHQCp/xklt/wiANBsNGTg8IlPfBI33fgLeRz3YRr7FYtFicYeGx3HjjvvxHuvugrjE+MyXCRjlp+GRoBTU/uV/s9ag/5efheZZAbf+dZ38dF//ChSCWbDKwCwcMpvO6rVJABsZvkYZQlXa2UBACq1CsqlKhKJlFDT6S3G/oj3O6P/aKLOWPUWh7s0941QVkTQqoFswsP5DzsZXUxJXb5/siVRggNDLu53v41wna6wOBuVFpqei+t/+BupL8572CnIZtvo+GW5C2KIoe13xIg9IiwhpiUEypDqsFdIIOimUO8ksX3nLG65eRvQJSsiiWRyEOVyE+mM9mVs/sUHjsMKSXLjOhhTw6BEADdO745Yj53EfoiMcL+lEeD6pdr7hcOurhgOE0ShRxpTQ+KpFGrNhoDgZDtns2nU6xUkYnwyh55AMuFi3ZpxSVioNjjt1zVCrHFCSSQEAJiSI2tGDwBQ6XRPVn5vAwBySKiHNfqn8KSM1O6VmqN7AgBgsyJO2WzeeQNG1IhDG0KNWRONohtBOkOH55joQXgxi0yA3DsuoAJEq/Ef/0GHnh0x6CgU8nKjzM/NqNs/Opjctxcf/cgHMT6aE40H6f+ZDNGeujhkUtdTKhaF3q4nUKlverMa3TVv9UNwwLVFGZvvSrWFdHoAL3/ZK1EuNSSz040mZXKv+nC9QKNuR/TOn7nmk/D8KrK5pLxXAgDUW9P1MhZL4cMf/gR+f+s2mf67blKMskQC0LAAAOUELUkBEAd8M40IaNwRAgAGhwrwvKYsaAQByABYt2E93Lgr+ae1Rk1oUzzmClTw50nRHb3kJS9Do8GkgIQsMDynNE4ZHBqSiS43UGs4mYjrhmkXYwtoWQCATd9iAMA+nj8XA7cQhXfVgnfRtnhYJoCHAADI/WYaeblEDYW0P2VdCKeFNeSLm0yZCJlNS65RNtXmWOhxUNqRXffsYeoxvVmyqAand1TkNYzrPf++lAmh/V3K0aG7K69knR5a8j/16XRsJTJ7409+jguf/kwMFgZ7bu+ku+cLA5Kh3HfxtTQpdXlW/I3xmGm0Wp5kVW/csAGnnHIySqUi6s0GMoWCJHvwPdv3ak3+eI0RPODz+WUNAfk4+buYhBKz7U9gFh9ve76WWgflc8foKL7wnIXZEssdPzmGiKBSrmB8bFzej7jzI4I9u/fI+57aN6U6Xz+QiaLo/oVtw4gZO5fSBqDVDgSJTxey+Pp11yKajGNqfkZiE8m64TGS92Uo+5b91QcADL3VAABiXmQa/V5hbIpmu42Kf8D/AABAXxaZBxkGAPdUAgCCHcUSmJ8toTJTwsXPeQEigfrBMA6QhWKbOdKdLjZtORpnn3sutv3xdty89RfotHwT0SM+08sWy6utJ4fboK9WpR/u66/2/rlgiBePNQOW3on6WgdOKo7v/ugH9wEAy5wkHX7rHkQtrQAAou+kfYICAM35Mt7/niuRcWmK5UjChzXO5NpApg/leTQjdeIu5solnHr6g/HwJzxOrK06fE0xS9cmgSuEAKh2yZGSpN8wCFPRFryyuSxvAkhmZdD1JFe90SRbycXg8Ea89rK3odFyMDVTRjKVM82ZXZuN3Mq0xfJpV5DQrHZ9r/bvBwsA9Jijtl0XUDlq8tMJuGj6i41nDL9pyyDgWig6aWnylTXA5y2c2xmgVzbRAwGArqQjOBztwGWKCRpolPfiAcetw1Oe+DBEOiVEURctsSyfbVKa/3wBAMakKT3aTP1N408AgMAtAYDB0XEccdTRYgLI9b5Of5xMTiV99BA7RAaa7u1UiiUgSWFJ1q8t2WPZtHP4xGb/RRdfjCM3Htmrk2y/wrV1cu9+YeBd87nP4s4dd+LoY49Bo1kXZ31bS0myQIyO+G24kRhKc0W8+Y1vRqVcFWCAd/UhmQCamo8+akwKq9bLGBzKy3CtWCwJAECGJWtz+oT5ASVGUWQySUlU8+g/wVjyIECOcrnqFNaOx3D2WSei250V9nRxHvj9rbcjkezi+BM2w40GGMwXUC9zqBfHdd+9SZIHHnb+qUin6V1UlmufRoEEAGIycCHtv2EcfmnwTvPzJJpBEnvmAvzm1p2Y3FNEOjUMBxn4PhPG1A9FtP+My6NUj0NfSkwlsSYuESxOiv4CAgFKXy0ybUYHekyJ4SBbYkyUxWgsa/uMgIgMqch+Zuwt6xk+vQ2yD6JIZZLIZClFaCDmit65lwo3PDiIqek5cf7nIFeuX9k7jXmoYSRZdq8FAHjB9ZZr/v1PAQDgBN46oLIQpWEWD5JtfsNNi12w7y4DwBbWCxgLJv6NVFZ+sZnhjSDZ2daBXXI9afZH5CopE3puXIyi06GcBBgJ3VgN+tj3m3xW0eo48pxKuSjsAer6m14dl176Cpzx0Adhfm6PAAAECab275PJ+Pz8HFLJhEHXzIYgjXQYANAjsRoAsNQGFgYAKFMpFEZEAvDLm36NRDwnoEaEF7hk7ZIa35I4nmargk986h8RibaRy3MCWEVcnIPjaNQZ05fF1Vf/A7bdcRcadR+pdF4p1qTDNho9BoDX8noAABFuaZ7o7O9EDBLqSKwIm65KrSxGgAQA1m88AlExEIlLRBCb+lg0Jhqh8TUT2L17L84773ycdNLJEv3XbLbAmCOaaQwMDiGXJxBD92He1I54ADDGjHduuAFePIm2/xb+OX+mPhELi/dVC95FFcfhxgCuxgBY6t4JF/WKGhopQ2gaa9+mBSjsZ7dUdf1/ZW/0ogh7en6zyBiDL76WbXH7zam+c9JRbRRS+N62IADXg37D35dayP1PcE60WdrMqt7KEcpbjNnqjgsnlsSFT/xLbLt9m2TXN2oNjI2MyfSaLq3q0mxKVnn/+n/q1qpOuvx7o1FXTV2lLJ+ZAB3BA04LbIb7YgDAspmYLsH3ayNN+Thu9Hr8aByjMX/hc2WP91KNf+/fBM3W4K+lWE6rXYv8pLG4JpPIfdGi/4oaiFG/xvdNFJuGRNQfTu2fxujIiBS1XKPJaKIMiD4J9CNI5tI47qQTccXV78VcpYR0LiumOwIAkOYnEydlMqgpjnHGtm7DJhpLkhhYAIsZa7+50GOhkzP96cLYptWK+cX/fjAeANYEMMwAIABA3xcCAN1oDIX8ECJ+Bw886RTRWcYcArgpVJh1Ho2hSZ+SXB6PfszjJBroe9/9njArGpUSUlHNS1/ua9VzeAAr5+4ehZUff28BAJYBcB8AsHx3q+o1vfcFACAbz6xfyagCAHf94XZ8/B8+jKFMTiI8xW+pzWLcl0ZDjYzj4sZdbtThddt4+WtfheG1E6i2mvK6YlJpAACVIhoPXtZICyagd9MDgM7aTiA+BN1uHOnsCEqlDu7aNYu/e+f7kUgNIOIklKkoww4DAhCQsyC2MXC+Z6/6/qsdLABgG3oVZBo5KePjCLgwWYp1jmEBqClgf+qqZl2qw9Z6Qj0FuM+QhrzQDLAfAygnossoahb9bFbY/JuGTvZcxqbVkU220aruxWtf+Xy4KMHpVhFFwyQ48Zr4cwUAOgLCqphWLYU59Sftn98B9dQRByedchqiCTK5omj4baRzBXFdZ3/CJKzDAQB4/+XzBRkuiNdQtSoxgKwJWHslkwlc8tKXYoixu+Yx3Hv5u1n3RqMxTE1N48EPfhDe9e53Ydv2bToki6uBN687FqpMFWg1yWVwkE6mcdlrLsMdt29HIpYSuEjlz7rW2JQhlQAvjHnWwWZ/TaKRJz20SGenXp7NtholM60gIwwesoNZM3CaLgBANims4qbfor5Y6o7hbBaVuZ3YvCmD//PQ4wDQA6ANr5nAr399K7qRQAAAx/EwVMijXm6h00nim9f9RKQP519wGlLJAIFXJg6qCQC+poQFQRN+py6LluMm0e0m4beSaLRS+PXtU/jVb3eg044hGS8gkx4SGTSNxFmjifa/xwDQwTCHTWzsnThlao4YsXALJzjAY8kFk/4KEvtM09UQc1MaRImtNn5Cvt7PlEbQTJp9DhkFsSTp+wEKA1n5kz4JHEbF6aHmNTFYGECxRLYHByWaRCGDLFOXS28iDHdlmFgrJpHIWuQpLAFYbgG1GmX77+GCILw4him74WZqJYmAzAi5IZkmSop6Q4+VhpwLIPXhZpPjv4dNtLhYhoGAu7sJWKRaGQhKO2V8gzaIEWOCp7Y6zJ3n9F+bVF8kAELnEgBAp4+942HeiCIt3Nz0BNKcpdmo4alP/Uucf/7DkEqSZl9WJ3OLIsqibjQavQ+kzU2fAWA3jwNN6O7OMZAYjA41OVnc8IOf4j3vfh8K+VE0G23EExlEHc0Ibnfo9EnKTg1vfPNrccJJ9xNJABkA6URSmgb6ICSTGbzhDZcjaEdQnK8gFk+L/p662WKpDM9vSUPFY0uKkoAsxggt7AEQjUYEAOCFTgCAEgCy6Y7cvEmLgAjjgzwxL6LrpufRCI5T/gwufNZFYvrHu8xrBVi/fj1y+YIsmLxeSInRa5VTPN61C6fPi4/f4gZ48b9bSl+4AQv//e6cj0N5rE4M9EoONwvhxXypn9v7RgxDQgCAfR3bZK5EIbfaddu49oASI6/hz2X9MDQkNoFsJO20nPedwFohvfsBx3cxFT70AFsUSpPORTnqCtItc2xxjI5gfnYeZz7kDOSzBaH/8+dpmnK2eP2Skm83v75GSwoCGTuT1cJ7tCX1r9L0ogIc6eYgzoEm57mfprD4XIQ/U5jdIM9fJcOT6H54PQ2vv3yfLI0Feg4xO+zvWw5UsJu8WNtEFZxj8SGUsSBAqVQWsMMmssj5USi5N6Hi5+D5pKFPqVxEbqCAvVP78aX//ApGJsbEE4AqyQQZTGL2Z0is3KCMezbfh3WrleNivpWZYlhUCwr8HockBADc8xIAa67FGECaAHLKwx1eQWGCvTHxAGgFXXGDzucGUZktYuuPf4a30229UsfI0KisPwQIhEbajWB83RF48l8+Fd//wQ3Y+vMbkU3EEWmWJf5IwBBOwUN7HgGkle+/fuLEoawd98RzVgMolqobwveHNkxdkXJxbeC0ijKvutfA0MQYvnn9t1Fu1lQrTkMkudeZJmEYN6vEAK/+GReyZxY/Xgo+4xHSGwoYNk/Lo6mnTqDbhkYrvXK3DRekYLcwP7kTbpemVPQOt46pum4oK/PA63fBPb7C+sffRfnO0PAwiuWSUGFJ5W81myiks0hFY/jI+z+IoNZAq1pXw04y7sTYuCuMHoKkAdfhZBylRg1uNoU3vv1yTBXnkRksaJHeew/qaK2nzAwm+Pl7E9ClAYC5mRlUi/OIkJbOBZ/Gafyd0S5aQV3YQfF4FvVmF+n0iPgBvPvKD2Fqmsw/1ic5TM/MYnR8FOVKGdlcGjMz+0Ujzfvwv5UCsPoFFPr4toqz78n8v8lTlzVOwE31DJB7x8gE9O/6vJ7rP2nRXP8NoGCBA927VQIqQmf5UgCADQEHN3qm2nAYB+j6qBV34YXPeRLWDDkoZLrIJNqolObhRlN/1gCA06FWm07wOTT9AG4yhUrDE51/naDuQx4qjT8BAQsOhD0Z+tGBB3OhLPWYJa7f3v7I+yGNf/6//4StW7eKdEfksiJZZv3aFaYr6+BbbvkVLn/b5TjrnLPE94fgPGV9rFekZ+pGUC6VkcvkRGLw9a9+Ddd85nPkSBpDTe13+Fzu/bOzsyYFjKbccblW1Z+towlLprFknc3Llvcy5Zik2WvUn5oUcpJOCTD3tnqjiqGRQTG1EwkA1/J4QgDJWKeDgUwHwwMNSQFwHU8GqS0vjp/+7CYUBgaRzcWxYeMQMukkWvUOZqaruOFHv8SDHvRAbDpqGIFfRDeoI8EoZQoBAjIVAzFu70Z8WcuiUaacFTA742PH7ip+evOdCJABCJ5RS4+E+GJQtqA1FfsVnhAOhelZRrYDa8AkXPZv/K8TyPF16fdBb6BWG76nnnCWD9XbB6VRN0Bm10G0o0ac4j8hUoU2OvzTITO1g8JgThjh9C5gnSsm0Ya1LsCKsW+RoHoT6WgjB6yJoxhdytDFpG8x4t6nF0LQZwAsd/ku3uAXTwTspnioAIDugVo8h6mz/H+bix0GAOzvEVQlRGU+lNvPIiGCihgNLS9wbRIj4pLLZp8NqwIA1OtSv0uDPL4/Lrr9Ir5/bPquotlMCrMzU1JEjgwPYHRkEK//68ukeJ6emsTAQEoAAP0KNaOhTbU35RUQINQ0yF68cgGz0nGRdykU/ARu/+MO/PXr3iwAQLnURCY7CJ/GITIx9+BE2yIBeNVrLpE4QP5/y2tIVJgcM583RhKXXfZGONEESsWaJACwReGFuBAAcITxYGsJmSJTZmFSAFhUFQZyPQlAuVoSmg0BAHGINgAAb0KuNo1GS87DOeecixNPvL/4CnCyuWbNWmQzWcQT1BzRWZPSDbthho516BAudb3ba+OAf7OIqXm+Pf//kwCARWRXK8SXAgG0ZtWpUbjJtJ83XKivtj6EP7O9r3pUUKH1G2p/6IWkPGIheMgAAHsr9aoQ43CCAE5UMuu5SZFeduXf/B0+9fFPiRaOAAEXZa9B51ou9sygVT+AnkbLLM4yYTLJAAQAmMbBhZ+PIzOFn7dQGBB/iT5FXT9c+HpZzGCwH78/4e+JJJY8xGEJyuLGQPSLkkF6IIU8fL7t+mnXavtvpPYGnMy7TCnwhNKYzeZUChBxeqaFqv3VXsUyqeQxLP6dDupeHYlUEkdu2Szmf7sm92J07ThK1BPHBKLorW0irQgBANZEsgcAEM0WY1iTENDLJ+43//1X07nNoWowl2MA3B0AIBJLCtMo91/gp1dt4NSTTsbE2BqNH3ITooHsEEh1YigMj+Lhj34s7ty5Gz/f+gu0mzWk2nUkTRa4ZQPZpp//vxKAzuMQlowcyh54uM9Zbd3pFT6LmAo9gHIFAGBk3Rp8/TvX3QcALHOSdDDvyJ5G8IxJQxIz2gUKqQwifhtXv+sKOKThkr4cqnPURJNmfnxeACfGGO1oAAAgAElEQVSVwGytjBNOOwV/eeEzUCUriCwnRu72QFrTrJj7V9aTVQCAbjvA/OysAABs/AkAEAiQdV/mJi3EkwlUak0EbQ5h0sjmx3DnXdO4/O1XoDAwgTu278Ixx56AyX37pFCmFJOsRDYrTC661wGA0Pmx03qzE/T2AxngGFYT/Z/kvpbJXR8MsI2+rR4lGpDNG9dfwxLQfcOAR7IkGsaAMES51upQSjka1EBzEjmPTLyF+x01gqc87mx4lT0YyjnwGfcY1Rrqz/FLmncaWcdcVOoNpPMFmfB3o3E0gg6G16zDEZu3GEaARh4TBOjJTsyg7nAYAEsyOEMDQNbJP7zhBnz2s59VGZ7cN3q+2HDOzhZlz6ZRcaVSwWev+az0KmQJ0HeMXzMzMxgdpueWNn6MDtw3OYmXvvgSpNwMnK4rAxFKELjncFgmTASR1CqNfTkAgHp4rZ1YmbNZ7siaQEa0MlvYI+k+VW/UxNuLLAEFAHxJWCDV3223kY7VceSGCE65/xGIRdkTRuB5Dn71qz+gixjyhRQ2bR5GnAaCnoPifB0//OGNeMADTsKmTcOIRltwnbbIn9CJCgDQbnPE3obfJTuBktUcWn4Su3ZWJEJvx94a2mAPpk2/uvzznrOsGPYb/OYguC2fjXUg01LoZ+B1fekXuebGo3FE2hEEXiASADEh5L1r+wNDnpD/lUGvAQDERZpSStv8mz8jZFqnkUwnNOmlzQGUSiN5nqT/bJtocwMAGDqsiXfU/cFO/a1Enc8RT4aDAQAWLwyLN/zwhDSMlIfZAcs2D6ZYpgRgMQBgL/SlTNjs690jAIClRGjlbibecuZ0+kcDDZd08YTGXXVobqfOt7wxZAJrpnjymS26I9tSB41aFcNDBbS8OiLdAJ/+509h3+QeTKwZw+zsFBIJMghWK2LDk8KFhfChFr+2iCbCTBSp5QEvfcmliHQTqFZayOaYjUl0MS7UHW7UlAA853nPwCMffT4iToB20JKbTbwCOo44/7/mNa9HJjuASrkpBoBcALgQ0Bm0RQTRFCsKAOjFy8afSB2Pr5ijGQCg2WyI/p8sAN5sG486Uh2inYhhACTl9es1uqQm8MIXXiy6fy6IZAFs2LBRDo+NdJOpvzH9k6LGuE4L42LRpGWp/w83xnbrZSNkZHvL+lWstLmupNE+mE3ZOo/K+VyFDnxAsS56a7oHLy8BWO01wwW+PtYY7EnTqK/L80szPH6pfk3NY4hkcgp1OAAA3eVlMaTZi4AAEWSSaZm61mfncfaZZwsdC+0uspmcLIbF+RIy6YzRbVn0x6CyIWdf0WSJTIgbUVPu/XQ6JesBN9hGvSmsk8UFaBgMtU2cXRvt5++BBCbqablzHV5TdYnqsz0kBrPFnPoDWSz29S2D6oDfy4lzJCKFfjqXE0MwggDc/Llp8POR+t/TpJqNxF5iOs0iE6chWrV901P4h499BGeec5ZEE3K7pKaY95vVCAt1uAcAKCeAa4+yMNT8z0639FpSY6b+8e1TD/sSgNXWzuXvonsCAHDiZBYRSWkjm0jhZS++BLf9/g+Yn55DPjcAzyeg7CDCmNRYAg88/QxkB0dw482/wr6dd2Ig0kLSTPF6jAtjgngw9/TB3p8Hs5YcymPuKQCApgpkAFBykkwn0WRU7BFr8Z/XfeM+AGCZE8O7gRPC/VNT4m9DAI/VtjUA3HXHnbjmE/8kTIAEKejcC4XRp8acPN6M1fLbbQSug2qnhac99yIceezR6DC61Kdxlk6x9L7V5tPWDj1zlxUYAJ3A7wEAlgFgAQCu/wQQua5SBkDabb3ZRhBEsX7jsfjwRz6Nr3/z+0inB1FrsA6Lid6XBsAx492j5Kf+unAo1/A9/ZwwCNBn0BoWZ1Sp/fy5aKM5re+xAay5s8oB9DhHDGuABoIGCOi5LPQJZOq9QERFQQXhhtEWwo2gUZ3FYC4KrzqJV730QqTdBtx2Bem40oP/1I7fPX0+lu8/xOcfsXgM8+WKmE4ywZWsrY4bx5bjTkCMJnpm+s/9Ug+X8as5gKl7KO98KQZAf4DIppxeYFdd9V7Mz831rh32R4l4Uny3/nDrbZhYO4Fdu3ZiYmICn/qnT2Hv3j1ids36pVIuY3h4RGprrhHc47luvPC5F6M4XUY6nkG1WpOf2UEOX581tSSFGD8ePp+1vkgte9IAemQpy5n3MpkABLhsKgZ7AEma6nZRYy80OigAAB/HyTklALzqCQBEgmmcenIBxx49Ckre2Yj7QRTb75zE3r3zKAxkcOwJaxCJsLmOo15pSeTu2NgQkikOJMvodpTl2W0zEpBJcgn4bQ+tThMOE8mcHObm2rjtDzPYtn0OVY9u/mQSc+ihdHortRaAk7cU2X+Rjgwh2Ydw7WENSKyt2W7Jesrnx9jrdBz4DV/YphJB2AMSdI2icXPvlhMAQGOghSlOEIVAgGMBgI4Yz2dyaZFg2cG0uAl0OmagpWQsGYirUOr/Z+894CQry+zhU3WrbuXQeQLDECUZ/pgQVsxxdXUNawJzZEVEDCRdEwIq5lVcMK0IiovKimF3dZMYPkVRJMMAw+Tp3JXr3qq6357ned+q2zWdphsW/t9Hza9/3dNd8b1veJ7znOccyY+0FUD3bdEmEMxBneSUGaGuZ10NgMWmbpj2Fg5A7c+2AtGfHK0UABA6sOm5t5slq2b2eZl4h2/hgCMcuq926ZF+ooJfpv3AWMGJdZWI0rUE7eH70BYBtSlknyqD63ACZxxEQ+JnnBhMiDpo/09vx3kf/RCKOSYeKuagDgTa47yyW/igsz+vgQFAETGHliEB0qkiznzfB3DnHdsQczKIxzNo1NXCrNX20Ak8Ef977vOehle/9hUCCPC9J4XmwzGMY+/eSZx77odQHBhBrUrmBEUVuajYAjDXBQA4rgQAZLNh6yLHuaVIrAUA8oWs9F1TBJAaABTF2HTQgWJ9RgojWwCY7FONkxYaRx55FJ73vOdLQrZ580ESLGh/tYNGk9UF2pWxD09bOHjj9eN776fpLBTULsQCYKUy3AMfZgCs7Houn7QvF+AvBAAs9xi7djUBIvw0HwBYyePDn0/uL+UKZTFKcCPKyJpAy/9D/WXckZTxyI16bQwA2kHyedjXFrQ6Mh9Z1UI8iW9/5Wv4yIc+guGBYcxOz4qqLpFPbn4cNwIDpKnpoWcTSd30LfN8dm4GGzasV6XWRk32A20FIG2VVpj7BlDhJF0BEKXhcU/jY7ugqaGELhWAWRtUCQYt7daMpWDvBFD6AIDwXA3bBtprZvc66tnw7TeNAjGDDbKx2HunrgBZE4Va0KGr5KBABDMKHlbRDjL5HH76s3/Drok9GBgewvjMFHLFvAB2doeSiqWsNmpE2KaAUP+hCYRDDOOQQOP8IP/BAgC0InHEaJPY9BD4PnZv24FX/c0rUMgW0CYrykmgSTZAKodyo4WNhx6O/3Pc8bjjnntxy59+j0yzjJRYWer5s9h5utT5vNK95v6431oBAGUnik+rVLjYN8meTgaH6w/ahO//+IcPAQBLXDiuWdJ1i7Zlh33DTJQRxY+u+gHu+PNNSEUVACAAR5YAz0Jx7WAM01ES83Szivy6EbzlXe8AKHQco9MObae0phEzFsna324U0w3gu1QLQNv35gEALlshDQNAbco6qDfqKAwUBAQgqjhbomBXCunMCM4593zUagF27p7C6LqNEi9Mz04jnoiJRgn7mh+MCaxN4ZTBpW47ttDQtXqNxlQk2QKgoYPHNFjoscpA3tgCWr0AOQ8EINU9ucuqMiLR3Uo1GRqdJpyghqAxjacefwxe/JdPwsT221HMuXKeraWIdH/sKf9bz8mZT3E1auDEE2mh/jvJrIAAFP0bWrdeNAA4lmoLaM6gUEm3P3bc//e+GACgM4DnQT6Xxbe//W386JofiguRgHjCDiNg2sHQ4AjuvPNOWQal0hye85zn4F3vOh0soBHYZ6sMcyqe6UyI7eP/9ac/w3cvuwrF7ICA/7ZYwJhDWw/19a2SvT6OxT6N8VTDSNuELQBAez/G9wLeC+tFi6TCAKhVMTQyiDbno6MMgIDMyqgDN+igVd+JJ5+4HgdtymnRPXDE4m5qqo4bbrgbuUIKRz9ynThYxCJptBodJN0UXJcxfQmtVlVcGVTY0IUbT0n7pt/xIb6lThLVegzbtlew5Y5Z7NpVRQtJ0TvjXhQu3Oj7V2a4sIalBS0qVvBOgrkbk/kOGvwMbAuIqPYP/MAAAD57ICVJt1RnYTaKbpWlUEXgdNQpRBgATOyts5swAjqimZAt5IRJ2eLnMJp0BB2o4cLX0PBbRQYlBzVTiu+d+Y8yANTKheNKdqJcR8bBVgRwqQAjfMj3/xxWMbeJxUoXgQSEfQAAH6u9JlopFKX3BfrgtFJk1RUXf8WlAhQBmdrqP2x7wqUKYyptTBZ58fkeSFPjTas0mtTYoF42YxvIGEqj2vh1UMhlML53J05565vwmEc/CsV8GrXKHMpzcxgcKEoFbDU32zrcJwC+X08llTmqTnaAdKqAb3ztClz+re9h3dhmeJ66G3CRS28PqS5BHcc++mi8+32nwW/V0G41hW7N9RGPJ0RE8PNf+BIKxWE0G1zBesBxoyIAQPV/WoZZAMCOmwIh3HQUUGHFlX1+3DBY/W9QBTMREwCAvTAEAGgl6MSolhoRMa6TTjoZGzZsxAEHbMLI6JhsOuxlTiaSAgAIoplwhR4lGg7SckB9iR6DY6GqfzjpWogBYA/ihQZ+JYk059BabmFRlvDr2Z8XoxBb8MV+/DB4YZOQfvBvsc/YVRg161ks9syakiq/afHh4w042U12JHBZZQuA7BWGFkWP+rbXQiad5ckizMgXPe+FmNw7gVbTR6PekIS2XK4IdZ9ibAQDiHILbkoU265dCwAI+ss+dhc7d+6QDXZwUHvjhcEg/XiayIZv4bG0DAB+Ro6DTchlrzQid10RxQUGmIeyReXtd3s3GzpYEUU7juGDzCaW4bnL57GHeSE/IE4A+TxFNz2p/BfzBTn0Za8zgasN/BUs1aCTAoxuJo7tu7bjo+efhxe+5EXwOm1UmnUkMmnUPQra9Fw25PqbLldVEefBZ1F3bUeZv576GQC9AXqwAAA+YihXatgwNibK/vRlf+oTn4Q4NbgbdE9Iod7sIJ7OY6raQGZoFH/x9Gei1g5w4x9+i8aOLUiyPzwkBLk/IMBK9pi17C/LPfa+AgDoAkAAgOvUTbpiL7fpsINx5dXfewgAWOIicA+yMYtYjkYiSMZcRLwWPn/RpxHzO4iRGaX+dBIoiqoR8TsGiFS7dl3smJnAY5/yRDz/FS+FL5WttlacJEQQnXB1OLJrv1t/CDNw9tUAWJoBQE0HoQWJ8BW1ftKZDHLFQdxxx7046OCjcdvtO3HGe/4Ohx3+CEzNlAWwlPdlHIPYz/xAAgD95Zf5J4EJwE0iJTueORulL9sCAKwSztMF0J1dwHlzPkorQJdWbUAYoaRr/BA1YnbCLJZklX3rZHfQbpYaG1Vk4y0kOyWcd+7pqExsQwxkaXJEVxmELrc5POj/HkjCWKqUURwcxly1gXobyA2N4qhHHotGq4OA9tKSuFmenRGe7YIA80Xy9v8jLwcAtFHI53HXXVtwztln48ADN6n7gIk9WMvKZQtC82dLTK1ew8TEOL785S/j0EMPkVyKTICpqUnJcVj9Zwy8a/du5NMFnPKGt4tgngjumviEc5T3q9Xq3URfznv5OwsEpqgj85ExNHcUtWMmACAVaM5dpgBRAgmM7wNtARguotOxLQAeOqycxxwkyc5t7MCTnzSGzQdk1R2XNH7E0WhE8Zvf3IpoPIIjHz6EXJ6OJhlEOlE0qzXExT2xJq0BmXQKxLTIaCb7gOCO48YQTTigA/TOXXXcuWUGu3b4qNaoh8L8kjmKaVOVBaz6Q2rxrQUyof67DuJJR6xLSdfnGeVLCybt/GLCAAi8NryaLzoAbAeQPdMyxA1wqgCA5h2EKnT/MnanRuxUgQAFHVhIodsTi5+WMcWfKYDOMVBXP9oBqmubGgDoTsTcVqwFuFHxfqz+twK5HgIMLAcA9E/olRz4K7mPCf8UYTEMACvwxwONE5fBDats4b5/uTwGmSElSpKLJVbdcgAA6RCkwmlvvxFGkPKkXhdODNpaEBHjK9k+zV5ipdThfQAAsY5qo14r49HHPgLvfffp8JtVtJo1uLEoki4nNpEwqrwu1YO1L88hbPul+9DqKHAqPMGJQ6QqjT/fcBve956/w6YDDkel4iNOGz85gfgiPoKohw0bh/Dxi85Do1nutgAwPEgk0rj6B9fgh9f8VNT/vSYnItsLuLAIAJQMAKCHd7FY0IqmWXiWAaCIIwQAqFTKAgD4bfYJxsUGkABALB4TACDqxOE1A2w84EC84x2nSUvGuvUbZFz5vqnAy+umYBKp3KTQ8VA1bRxSne0FEPsDAEgyJvNugQ18P06B5dbKcgG+pUAudr+FAIZugiotEfN16BZLNhf9SKav1Kq696rPGuxYwRJZNyQmkgJJUMkcNrYX1QZH+7vfkMHC9csKFVX+6USBpo8bfv8nvPJlr8DwwJBU/+l5m0ymMDk5hcHBIUHGpYVHCzNGqK4nl2rFJqnA+rHzz8PTKdpJanKzIcyUdIYHjTIJFrbQUVaFBTL5ecNAiF4D2r6E6/f7jjJRe3tNwo+397TzZzGgivunvSZ2z+oyEfw2SpOzcnBx72PQ8Jtf/1qCgUTcFQBNLAzFWswg/gxUDTpOsRovaCKedvHDH18j/cKFoUFxAMgPFDBbLgllN5y2yzzpDrNWCLpVRbOWLAArQcS++Io83YMFAOg4CdSbTRCA4iniRhx849Kv4fwPfRSbDzhIgpiG10EslUep2UaQyuLoxz4OGw45DFtvvwXbr/8V4l5dD2tDDbZzZbE1sR/by/1+1+X2L/sG+ven7rw1wDkBALac1Ko1AQAYAB185OG4/KorHwIAlriKXNMECcuiHu5Ksl7M5rD73u34xpcvRSYaFy2AiKk0MGYStwCJOQNE/QBuMonxWgkved3JOPCYhwEpFxUmGaw6d0RnWgAAEZMy+5U8Xp5CVdT1trAIIDUAyjPT+4gASqVOeoQD1JsVZHJJzFXmUBgYQLVGd5E4Nmw8Eu//u4/jtju2oVpvI5HKiGUhnYSUBmsqaPf7TF/4BZYEAERF3Vh0hXRa1OFE99MgQpYke6Wjhjqtib/2+RuxP760of+rHkBPQLBDsTJSsin4J4m8+kBYH/uWiGp7yKXiiLWraE5vx2lvehWO2jyGyuxuRB32SFsNqgdoEB+wl9WDiG2+tPej8N/4TFmS/6ENmzBXrSNC21uje8n7KnNNe9457mrBtrr4266ZfR4v562JLsXcQ4sN55x9liT5rGqrQxrtt/lonU+7d++WNcEzm05iX/3aVzEyMiLU+3K5JMWLSrUsbKHx8XGsH92As04/B3fcskWcsmz+Q1aRtSa0DBZbSKBrAQsnuu9odV/ysaj2ytMuXYdD+X7UA2OOzGGr1ioYGh40LQBMnimSSyZSFCyvxoJxPPrYJI44dJDiRELjFzPLlovrrrsL5VoZmw5O4KBD1iPSTiIaOEhKxZ/5YlmKlOJs4gdoNPieXHEgipH1EA0wMV3DnVumsHVrFXOzSSDISuwY4XXll1g69gBNYeSZ1sRoXCv/MZcXJFCaviqSSTBC9x+HQEeTAICHjseZoeKLynm0Fn2mWGyKTeHyiGXk6ncFaVlAyeQziFD3IKCjEt9hG622L+yCKBkErOrzHwdaWgzUwl62DWnFNfehXgAZsHRm62ib0bIAQP8Bv9hB3r+GVxIY2GVjAQBrp2UBAO1D0QA2HLzyPcgGeh8CAHwNVsBEpV7mrtKXRc3SdRVxE6gl9F4CFQtUACBEIzbqrLxUCdfBBed/BKmEg9LsJDauG0V5bhqEqUZGxlAi3U21vBfYR3rJf+/vugHZ29oAAO1roZ0ZAYBGPcCrT3ozctkRWUDidWnUZoPAAxwf6YyDS776RdQbJWkBYIUg5riSeP39Fy7GTTffIdaIvq8iWKzOWwCAGgBMvi0AwM8gxxUTUdoSuap4zhiFQj8EANgCQOoLq7AEAEj5Zs+WBQCcaBIveOGLRAAwkUxJuwH7mXqHbI+KLguEY2eurVK5zWe0IcwibJP+6n9v894XAQ7P/WUT+GX69m01cLEzcqEevvDrhxkA/QwBziIZEUPHDwfrYSBgsde2lX9b8e9VMU16RraHqXyHA0VJIS0aSk2IVTIA+CoUqmHlsN2kwBR9k100Zss498yz8W8//VexYeEmHKdAiwjbqa4FqcbJdBoNCghyPsi80N1c1rL5/sxnPwNnnXMWRjesw+z0JDzfEzHQQrEglXO6UIQtdDQoNi4CBjUnmGmp/2EwUwwyaUO4RPxgNVDCrILu2jd9/N1doq9FwLIOuoBpqA1DABn65HrA8LqNqIyP4/Wvex1uvukWuWbpFF1AqOtBgU0GPlxHjgTcFgBow8dsbRZvPuXNeOvfnoK5agUBwc1MCtVGHbRy07HVepbVhwgDAKIT0u1ptZUvywpZCgDQfVcP7NVVsO4LDQACANF4HPUKwd0mRosDqJerOOExx6GYG0A8StCojWgiizprbtwrh0bwxGc9G+WJ3djyq/8AqnOm17LXKhJmATxg8fEKXngl57xdE+Gn6wcAKGjJdUwAQEAjJ4LDjjkS//idyx8CAJa4DsKgNAwrBrMdv4XBXAH/9qOf4E+/vQ4uz9+wACATeKpIsyjU7iBmGACRXApvPP3tqETaiJF9R+cTti511FhOmQB61jEwZc1Pzo1QsrIQAMA01gIAFAGMSRJFP23qtsQRjSQkqUHEw+BIHnsnd4tb0NDIBpTKLSCSQ60Zw+nvOlfowJncAFpUB+c+nCADcHELzRVM3zXfZXkAgG0OIYBEinOm4MPvjLGMqrqsCSMOaBkAtA6U88T2pFl2HdsGSK+GAqxi+SenuRbELADABJZU8GIuhXZ1BtH6FB539MF43ctegEZ5HF5rThyd/v95C6Sg5CaSQv9P54uIZwvYfNgRYGsXR7TD9SLVfwULtH1NDAPNqcbYfS0iikszAGzcxNj4P//jP3D11VdLosfCViyWQCqZw47tuzA2NibzZOeOHbKeSPs/4ogj8Ja3vUV0iwgaUBRwamZKQX2R34ji2p/9Gpd86StSHOHjGauIDpCc/bQRJDPAghGk2rfhe9qypir/Gr85pNjLwa4N5xoTcY5qmyTxr14LgHUB8OAkaDfeFheAjDuLgzdXVQQQtFhUlkyrncLNN+3Btl3bUBxu4jGPezjaXkwq7KlYRIT/ml4JntcwFoqEE5LiQlYnFcBx5AzZtnMad909i/EJMgSGEI3kwBCFhVoVYlexv3ktMQTlOdbs+yebMcY+fVXp10q+9thHyXRuk8XQQqvuC4MhRnAupFGiLTuSe5sMroNY9/V6gJ/eT/dZnoWpbApBNEA70hKmFIu2bMum0HUsoOBhDwDQ4rCxsyZ4IaUbAwDQutij+J8yZKVRdzkGQE/ERLeI/iSiP8EIB/MWNVpqc+H0t9V+tThQUS+KAfE7fyc9xNJXooJuFgCwh9+Sz7+MjQ5VwKWXQtS9PfXOlDKV0ioYgFOcjmADAQDte1FUV/vVe2qRJNcJ9V8uABdGGx8492yMDBUEIRss5jC+eyeGhwZQr1aFhhGLEckLq7qGP00fAMA/dTn/ZlGukQFAaj3p0Ak3KzoAL3vpa+D77BshuqcUHxmJwEMkShZAA1d85xuoN+ak74demxQjSSWz+OhHL8D4+CwaIuQDAQDapMGQAVCak+tMpIqgiTAAutYVOpa07+CY8+/pdBJU/+emQeQrkU5g46aNAgDEEnG1ZovFURwYw5lnnSN0/mJxQCq8qVRaNif1Wmd7Ag/Jnno7FxV/z81roQp+OKjtVbQ1aZ13E3uT/hBALpLcTRKwZRL8xSj69nVWAgD0v99wgtifOIb/z42GFlBWMCRcTQ4nsYuvLz0QbTtMGACQ9x0o5d222NiKOKew9EEaiz0LV1qdgIUShYXfA905XCQTCXi1pij9d5o+Zidn8JhHHot1w6No1BoYHhyWZJ2MkFQ6I/OQXwT2moJQGdRa2FpEXpVOxX+Xf/tbePijHo6Z2Wnpw8oX8pienjL7AucR9Q20ZyAMEtnx4+fngdz0VNeEgKJV9lcqK+lkiyMAdn6EK/x2bslWbx4bvq7h+RC2UbVjKMg2hWs4/ctNDGYL+OP11+PVJ70axXxRZi+dEjiuosYvQb5WISxLi0EIfWu9qI/vfP+72HDARqn487BMpJPyM0GSBgEE42RtAQC1NFVRGgI2Ag0YRoScMQYg0vNmMafEnnvzantY7YGs78VIGojPbwdRou2gdZtSaDmX5T2Kp3dcghqParqRGBpND6NDwyjNzIgY4GA2j1Pf+nb88r9/iZHBdag3WghiSbScBKqdCGYbHl580knwG3Xcet2v0J6bQVCqKI3XZXU2QIs2s/zHvr1QJVBaJ0IAlVRl13xb7XNoj+RKboszALTXkgBAwo2jWqHeSwxR18HhxxyJr19xGUrNKtpCh4w9+GwARa1KmVSSABs69sI2gCyFmfOBvZkywVdvA6j7QFR6e4cGByUNaVRrKGZy+NwnL0KjVEGCzihiiWrOI3Pm2rSZolAEBNYduhknn/4OjE/sRpTsJrNqhfrP/dp872rGMJAVayldsXrblwEQi0ZAG0AyACwAwO8EAKICLVAkjGJXcczOTSCRioHCrolUFjNzdTS8KEbXHYJLvnI5/usX1yHm5lCuNpHKZLUVa0n+50pm5toKuEsCACYG6L4Lac/txQbiACDAtFX6N2wyAU31y7LU2l1wV3uVCQxICwHt/yTI536hyYskGcbTnnLrjGnjZN+QdDsAACAASURBVKT6NbjtKnLxDt532tuQiftoVHcjAgIwtrCkiVyoxDRvA+6t9t41X+EoP4B3WyBGM0mY9FJT9b7hwetE8LgTThTHllorQDyZQYtUcDvHuw5B4gcQAgBWtgcuFsMs9HtlGjDfaQnQ5TcV8DrjjDPk94xfEgm1cCQtnwk/wdOZ6RnROOLaqNZqOOPd78KJTzpR5oDf8gQ8oOYGK/GNSgOtagd/+5ZTJUYnIMek340ndG0Z9yYW7YyAhcTMvA+LAXEW+Frq3kXqv9jYiWCeVp7JbmYLMENBnpfqAqAigOoC4Elc3/I9KUYU0x6GBydxwnGHIUHHJfreU4jQd3HXlipuvX0L3EwDT3rKCWg0W4hSP8r3kEuz1bgOz6+psHSbRU22LpMBkILXiWJipoS77x3H9l1V1GpkNg+I4HmaSX3gi8K/wpq9NSQxnVH8jyVcoeEL9Z+WgFxPBuhgG7n017O3vmkAgFZEClLS4hRiCYer+8If6QIAEkkbXQ9T2ohA2HAcI+os0WWBTGhuyLyW3Eto4yjUfrJNaVMoeaeJoviDALcKALQpSOy10fE7yubiOyMAwA1Fqde6ubDHhIErRVbWqlK+3KoXSjaTeqPGLwEF7SoolsUqFa1qBO1SRWnRHJDqvxFpWCP9hvG/2FwgkKogK9GkpBBv4O+StP4zLRQKgHMSKPLDeyTiGUxNTKJYzMGJdFCvlTA4kMW9W7fgIx/+AI484jBFmEiRCW2rtqpm1TIXH6eFEkx776X+ttzI69/lsKCFRZzq3y4+8uELccvNW9Bq0cczhaDjSALttRoCAMyW9uCq71+OWmMW2YyqhNIG66DNh+G0d5yBdjuGPXumkEkXxZe2WlMV0VKppGIaoqYZRT6f7bZv8O8cd0UbVayPDIC5uRlU61XMzs3i8IcdKmIYVAAuDhbRbHmo1ho4/d1nYXRsA4aHh83GSL0CW4HueThrsGSqhrbFgyCOryBAOMGyiWw/+LVQpVqSPjPU869GT6NCW3wWPiS6LmfLXK7+ALo/IVzs4Ys9zmwRPQr8Ik8QriL3gxEM/tw4g7jeJ1840A+FE6FBUuYBN2qRMd0nj7PMApuwSnBN6pnDSj8DRQelahUD+UHZK8B2nv+xnvzge8/Cj77/z4jS9kXETzQ4tV3+tuIvNEvm/05MRCXzA3mMT48jV8xJ29SRxxyBS756iVLVBOZVAJLgAMVVuG+oK6WpcttkyIgr6hhDWAdkvzDRDydM4n5hqKH9DBM7jksBRBKyhRKwsJ6CfuIeSGkFS4X1YuyEyjNzSMHBSHEIb3vzW/Dra38lAABpYqz8CVUsUAAtk0nLGhZKWjaLiclxBPEInvJXz8TZHzwXyVQKE0aMjJR4fjZacdbqddMTqONk2Vxd1oSwC+zkW8BQadHYSteyWekr2+z2uZcCdDLPRNOwI7aKEalUkr1CIEBbV4y6pemB5uMiEhyywjY7Oyfj1qKQkpTfAuzYugPPe87zMDI0CjeRRqMFxFNZzNKTvQM88jGPxcZDDsXechl//tVvMDhRQpZ2RZkAU41ZZAbYRuXDbcdVDIlJAvdpmS8dtJ2WAAVM4FavA2Pn42oD2B5AHR7a/j1g8YtDWiOFEmNqWib2utTcSKBcL+P/PP4x+Orl/yjVGyrzCAAggrOs+mjve8RZawq49Blqiw0W0LPrlK/teXWhjvImUrLGLpPzyPmf1qF44GFufAfg1eAEvlrgCSOK81YZjLS/Xe1N1K6DqKj+N+o1DObzaFQrEhh//tOfgctqst8y/ftqv0nbzW6qF3VQa7dR9Ty84a1vxubDD0XbiaBBb3S2ZKQYKKv0WY+1Y+BtE9dKe6kFxyQRNZah6hlKIgeq5TIm9+yWpIldvR26B8UJ4tMBxrQAddk8GiMouBlFw2sjkS7CcfN4/ZvegVaQApwsMtlhEf+NBHRBWR0DyO7PawohV3huy74fmmp6DnBCxCWR10JSl/gt85rnkrQGCFik80Zayih97MbhxF1xcOD97ONZ3ZNLIwwBtmbSkpmOJNTIqSEZCzA7uQcnveKleO7TnoC9W/6AZLSJVqcpds+5QgZT0xPI5hifESi2sYsRG+zNHk0g1Et4tVN4zY+zeJoGs7130o3JpGhn1ft17mvipmGBE09itlKVZP+AzYdgaP1GtAnqtpn8JWSPt0mbbQEw6gzmJe/fz8+zd3Z2RnQAeIZffPHF+NOf/mRE+gKkqH0kmkQajzCepc5RrdaQmJZn9qWXXoKBwaK0grh00WjUFFRoeBjIDeCjH/oY7rxtK4KWg3q1BeoC8VNVynNIJBmTs/inCW+r3YFHjSX2vMdoG6i/p6p/hA4AUSNyJxVUCgK6ss5ZfBGmQJxzl0AXU20fySwZAgFirQRSTguRzi687CUnoN3eDgQl+F4D69c9DNu2BfjZz3+PwZExbNi8ERG3Db9RBip1PPyIQ9BBBV6rjEQyIvlrELiIuwMIkMfuvXXcePN2lCrATMlHtd5BocjiUB1JtpBS6y0gi4DCAREpMDLHoxMN2YzMV1ioIVtaJTcM+Z/MHGrIRQieOHLuN2tNaQEgI4Ds016R0Yhem0lq4xYtH+vE1bnMwVS3MqbzqUxKmAfUApDknu0gcdlFRcQ6xv1TzgGKBmoBS+ADswAk+Sc+4QeiS0Bh4qCljE45r575uMcFqoau/e9a8VYxNgsKrHmVLvUEFgAIqfEzK+Gktv32wgzoAwCUxi3H6BreHiugRKpichD79PemJyURLW4QtP3K0CeVPR8mhwuDAYGDZr1tKozThoblI2g3cMLxj8PrX3cygg5VyrlgbOVGNwwroLtQ1XP/PtAaQQDpxyYTwRXF6m9d9l1cffVPEI9nEQSsdEW1mt5qCgAwV96Db152KSIO+5BIzyFg4iLhZnDOuR9Go95BpeKJCEeStNcGWRIEAOZULIR9Qk4UVPknIKCvbdT/BYhqC+OCDIC58py0AXABDg4PIJ1NI53LYIYb4kABA8MjePtp70E6k1O7QkO1DvfShhOofatVdu7sO4cWqmz1J2mKJ8wPPuYh5/ZANwBAKM/pXmJVn1/81l8Btve8LwAA2crmnaD7vo/+vvX5jAiAbigWrZatrI/xsFSFUCq9XMcGwey/Cl1wxQyciFaZKrRtAaITxByrzdk8Ar8Dv9bAs576DJSmZpGhQCUBHoMtiFIqqxt8TaHzRZGMJTG+dwJj68fQ8BsiFlOus5Lt4JOf+SROfMqJUo0V+0lSXxkUCQDAA9BSvMy4dZPxsGgQpEecbTYaMdkeOePRKnRCPRzCY7VaAEBfogdK8WcrRMh1xjVCRgLHgmrhkWYLM+NTOOkVrxKBGOKUHa+NXCojLAAmWgJSRAIR0aRyL9XBWd2fqszgi5ddimMe/UjRVGBCw5YM6n2wj1DBWmPxF2JICOhpLDg1fVv9Hrb6R8pIyT4syb+E421EuV8bqrIjCbYCtyLUyAPT2H4qAKA9gry2tJ6szJWQS6bl5907duOVL3+lAEy1OlkQjgSUfjtAKptHw2vhqS94IXb5Hdx5/Y2I33oXBp0AVbcOz22jxT7DTkQBgA6FqBypxCoA0ILvsAphAIDVnoGCa6xFxMpcu76Fu18AAPd/h5r1Adpsx2HbnPSgV3DscY/FpZd9HaVG7UEOAAhvrQ8A8BEPfMyNbwf8OpyOhzhtV+9jAIAuOKqY3ZaYJRmLYcutt+Lqq64S5X+6K8jcFpcJO+d172ux2OM48KPAqaedhkwhB5/znXa83PFkytvEr8eSsYCA7PdUpSa0ahg8+wcAMHHRAFaf0/Y+qwK2AMQxB7VmG04ihyu/91P81y/+iLrH5LcoAqyk/662BciE3vdr/rrYOa2AgNr1kVHEGEnoxOaskn2T7VbS868aAVaETROpuGGPabVQ9ibREjBAgrEGYyzlNevIJOmwURWbNFpSH374IXj3374e0dI2tKrj6vLkVZDOuqjWypogEjyiRpJ4vVuau14jzni9ZmvZP/Yv0l3o3v11la4bggGtZHSIQhn2MCn/wkTj72jDSKHqaBy5wiBGNxyAdH4ATdpid6LiUc893p5Q0icuc9TqXlhu21pykOXHgCAOxXlZkL399ttx/vnnY2BgQKyJU0lW4dUJg/sorxMLcrVqXa4fz/6hoUF8+R8uRq1WQaNRw7r1Y2IZSOBwIJfDv/zkZ/jGpVcAHRdxJwv2ByXdBHwCnFG27TL21xyGa87zCdDFJF/QPUU1AAgAiDaCAJ0qPsc2Fb4PbRVgT7sjAIAABaS0p2hLRwAgg5RDVfwpvOD5xyKR3IZodEbYd+1WGm1/I35w9a8Bp4CNB20Ckg3MTu3CQUMjOPKQTWh1SvBaJbiJDhrSUpSAEyvCa+Zxy63j2LWrgXItgkqdlqMimYe44yAhYLLhbLPAzEvpkH5PWcM2MvmsVNzVFY5/NPGAxG10sQpE/Z8JNRNyr+7Jd2kJ4NyS81rnRy88NECUcUXSP2rbqRab9f3xPRAAYNElEtOYlU9FEXTGb8K+kAeY+We0AyQuMC9mbf9s5T/wOYcpFis+XYg89dhjA04sPoCTjDcbvIkXdJ8NX/90Xflhv8hEN4l82I6PWQkreoLwS6/J4gDA6qsfehgSyRLFR7H38mWBCwNA+nfV95tz2aoyCi3EggAkiTbbyGWysqkKlaTdQD6bwMUXf17YAAQA1BHAfn5D7wolNctvAUvdY40hsAT4pPlGkHDTuPmmO/D+D3wUueyQOAEoAEAGADeBFkqVcXzmsxdibF0BcVcF9diLkkkX8M7T3yuPu+eeXdJOwH3JpwWWYQAsDACwahvXdgpp/+ChExWRtbnSnIiXcBFQCCNXyMnPBAayuRye/8K/xtOf9TxB0C3VmiOllP9e9XPxORr2M+2NcT+DoL/y30vUlBpsOsRsFth9op6YT+i5+86K5Sj+DzQAwISxm1R21f17Kv8MPFcLAIQrHl3jYzuKJolVyz4ebko/tywlmzBTnKXZ9JBOpAWB/d4VV+Ldp52B0cFhYQRI36pZItaSzoJ5/Fur3kLSTQrKWvdqbNxC1I1g8yEH4TtXfUdoahYAEEVYaUFSJgJ7lrlvdSPIBRgA3KhJg18QABAbLH1zqwUAulTe7oavA2jnqMwfI0Zox4+UYR6SaTeBgpvC1//hK/j0RZ/GUHEQUdqC+W1VEhc/XW1b4JobHBkSBg6txFihOvzhR+Dr31WKNisNhWJRDvtavSEBCn9HO87utTLiVcL60LhBKoQPFgAgErSkcsuqP3uVCQCQuyggnVVAFxE0usNAqkOSfgR0TqMvcQX5dAbJWAJevYkvfuFL+NY3L0cymZF9kHRfqnanswXcu20HnvGiFyM6ugG77t6K8V/9DjkG59EakoUkpitzwqCIsg8yIIpPACBATN5LWwAAnkkUAVrKimopAK5LR18tgGBD4zUCAATTOKodEQOm0JuLmlfDY084Dhd//dKHAIBFjn/R5YjE0fa1fc6v1ySg//6VV+L2m25COpEExRXlS3eFbjOOkMYdB1UAGw45CG9885tQbTbQoBZPOilk2CZZeSKQ3K1faCtBN7m6bwEAjYNNHzHfAdv3kgnMlutALI3pOQ8XfPyLmJlrw3GLovatR/3/JQyA0HUMAwBCvyYDoGuDaq6TdQYw1Xz5pCah4P4rrgAxR1kdHDajgSNQpvH5bndYoIkgnaBgcg2dNlu74piZnsSnzv8ADh52MLWbjM866nXuOWpbzWvsNT1xd9KsxOoWmESFiZ4BAO6bNqTVRcHzAICeA9o8NoDodIl9WkcE/xgHiCB03EW52UJhcBSj6zcgPziMjhNHk2RCplas4AoAoKB9OPm3rBP526r3z+U/M+MvnqUU7aNTDxX9zz77bNx7773S08+PJgxJQzUXViJBgHoT1WpN4pRt2+7Fqe94O170ohdKQY3gjkKWEiTL+fKWN7wdQYvxjItYxIXXaCKVpIh3EwEb2ikUKcUE0s8JADCJ1BZIHWyuV2qiKeBCRgL5l7yfCAcaAIAtx67Y6KmQXuCQ/R2B4yeRYuEVM3jKkw7H2LoyYrE5YpEY31tHIfdw/PCa30gVf+PBmxHL+Niz8y486tBDcMimMXi+BQCYc/B9UOcgj8lJ4A9/uBv1ehK1hiPAThB1xHGkkMuJQwrPVQYiXFOM9Zj48/+MCQkAqCaUFkEkPbdtW0JTAhKxhDDT6gRdGmwbjAoAwPZyPX8XBwC6rM0+AEBbUQNkchkpgFoAQGajCJmrlR9ZrgKg9kr+XaxOwMMgAr/pi10qqf8UJqR4onUniDzpkY8MmPBT+IFJFOkTtqeXk4/B31K3+wIAkE2to1RMCRYZWBkGAF/7/gQANHnsSB8KWQBCLxQ7HWpTkAGQ0jjJIDPKhbMVxAiSiRRmp6aQTrlYNzaMG2+8Hld//0rMzkxgeIgIVG0eJcP2g9jW8QeaASDoMnvBWwz0E2Kr98pXvg6Z9CB8n9VZJl4xUeInClipTuJ9Z70Tj37MMSIe0yYDIBZHMpHD579wMXbvmsKuXZMoFkZRr7XQ9BRFZjKwEADAtUFVfwYx0hvNaxCNIJlKSKWftiYEGUbXj2FkbASz5TkUBwcEDX3f2efATeXEDcDSxG2CKJu9r20FkmKEKtO9n3sU2HACZume/G7n/8IgALe3+VWw/gOBh3P4Fj6w9L4ruy1F5V/ZM+i9+p9nQQmD0BNaH/pwEtdtkeAaIWV6wbHVJ1kyAel+fh2HeW0YhjJpdTZE6d/0z9u3x/uTtpXL5tGs1ZFwXLzgL/8K9961VRRZqW6v/qf6CAUALANARVC8ShPrx9ZjYnpSqk6JDJO0Ds448914+ateLlZ2rBqQA0AdEmW2aruUAE1GXXsfIcWu7F0gPeIEAGQszOYtW4oAAL1xWg0DwIo4hsc6DIoKeMLKPy04SetNaH9fuVxG4LWQjyfxqpe+HJVSBeXZEoq5gjABmtWm2CY26w3ki3nMzM0glU1LOwQPpXu2bcXnvvQFnPDMJ4nCrm0toHUQk34GLfQntwyAMHCj7RicO6zgCT1mf6bw/PW06kfKiMmXdt/xfG8JA0DMhyiWbgCAMANAVdB7AIBlALCaIhX6qINqqYLhwiB27diFJ5/4VBxwwGY06h7ibkocKtusFrQDDB14MB7x1GdgenIad//yV6jv2YmUGyCdjmOqMot4MinBEQ9sR74rS4EiRL7D74H4CDOZW+y2pMaI6bxZfQC7dgaAmMzISiSdkoywlgAAjVYDx514Ar5w6cUPAQCLXFxNvKiWHcBltZhnZ7uNS7/0JZSnpzGQzUtbhTbhmifp2s1F0YpEsLdawctefTIee9zjUaPDScsD+13JBFB2t4UO7l8GQHc1dgEAvr6IxciaicRS8DsuPvnpS3HrbduRzY+hKU5D+2oo7M+WsAwBbn+easH7Ls0AYCCvOktqC2icAcy+ZFXBSfEXNwG2rFmBWRELjCBK4UehDajdsu63rBBqAYsMTTfuIOk6aPtNKUhl0gncc/cWnPKmk/CKFz4Z4zvugO+VMTszjqBdR46sV7r0+GyvMCr3ZCuEKozSA/0gAQCE1i8BhLGZDR0ncrqISr0meBwrxpPCbInFMdtoYfSATVi/cRPiqYy0Z/kEvlkYFJveUIG1W/3vOV+Yk2PN82SpJ7DFWeZp/Lr++utx4YUXYvPmzWg26ur1zpxJLLRVCJlCfQQAmM/lclncueUOfOUrl2B0dMQwAiPIZTOol+cwNDCCL37uH/AvP/4PDBTXoV5u6NnMpFjYy0ZcUljRgZxdHSbSbLGkFoVMhDbabMeJdFQwj4wWgkYRsg6p0q/i6mQAEABgWC4OZFFaDUcR9V0k6bgWLePhRw/iqKMSSCSq8ry1ShTN+hCu/+M2jE81MDg6jHi2jYk99+DYhx2MjWNF+K0qOkFD2AW8JtFoBs1mErfeuhdbtkzBJ4ugk5TrS+elerOGpOvC5WlPJJFriRbhaAvLkW0AZBzHk67sQ9Qh6yb+QrE3sDtZek5ckmzGUEyySf0nANBs2Pxj5QCAFaC2mBuLngRUKALY/ZvRXxH9MWPj1dXfMm1mEo+avgILABDXiJFJKJoAWsyKnPz85wd79+6VAM6CAFZ8T+lqS6Or9xcAYBkAXBj3HwDA84UUFRUFY3QvFGPpCeXkJxuCCGivD0ir/3aHYQCrSRDRsr17duKzn7lI+q0GilmUSzOyiLQnwyZ7GnQ+WAAABrPSg9+mvkIExcIwXv3qN6FcooAeA9D5AEC1NoWTX/My/PWLngu/VUejUVXxvYlZTE2X8ImPfxaFwgjKpSZiThK1OvuBCQCU+wCAnLQA0HqD/TWcc+wn51hJC0bMwcQkVddJn/awbuMGrN+4HtNzM8jmc3j605+OF7/0bzBdqoI08LDdHce62zce6pHeFwQwOhLSZ6fWOvY6LUTB3gcEkK0mbINk6Hg2sTUL1QbYNuHfHxAgzEYIHxKrXXf7CyTIJhEal/5Ktari9k7c/WkB2Ldjr5cMCzDWPdSM1R/7/g0lVQIhAxYxBSLCueX2O/HiF7wYA/kB1EpV5DM5tEi911Z2BQAMPYrfmXaknbQIj3FPpLMrdQBoufKDH/4AyWxSzjCiwvK5VPFKBfQcRyh0PDxsCtudO7riFTHvdMT+kpUHZQ+F+/41qJKtepUtAEJo7MORwkCCbZES0MKsC2kB6HSQdOL43X9ei9Pe9nYcetAhmJ2agevQSowHLitFSW0Lo1KvE4FP0U+eIlFgZN0ovnXlFSj7NeSH6O2r1DtlAqtQqvgVMzE22jK9ZPTBBQCoNSHncQ8AcFkBkDmiiL+l2RIAkHPXMADEZqtNOqFaUdI2rTJbwnBxSMDhl7zwJdiy5R6kEmlV7Q6iaDR9ZHMFzDRaeOrfvAJeJ8D2W27Clut/j3VJFxG/AS/wQYlielCTxpdokx4ZiBhQO9qG52iFlAAAg43/rwAAZACwSuR1PBz/5Cfis1/++4cAgCUAgFYrQCKeQNBqIZ9J485bbhEGQKfZxBB1KaStUQssss9INVnnsB8BdpdLuPAzn0LT9+GmkmhQKCwCNNstpDJp3bcWYQDY9u+1tQCojZ0JV7sMAOkkFpvaDuC4iCUymKu08Mtf34DLrrgayeQgotGEiKStHj60fbf3X/62HACgDlDa52/b2roWgCb5lEq/JFoKPtqb9aa3AIEm/soesHaBUukVNpNqL0hCF7RRKc1hw1gBX/jUB4DWHBq1OUyN70C1NIl8OiHSgnSUsBR/25xhK5NM3njj3vNAMQAEfgydfSLkGmKn8E88/0Q3wRSapMpLdgR7rMmYKAxgcP1GFIeGEUQINjHRchCI+jxp7dqk1pVlNIxPq9agJaCVF3L2d6YRvOd5LTbkHfbfexgcHBQxwEqlIuuaoADnjjoNKeOW5zA1ZPjYveN7cPDBB4k14BVXXI7JyUlxAqCLF1tDSjMlRAMXr37VG3DQgQ/D9q07MTYyhlq1Iom69BgZ8VAm/Zxj3FKkBUfOd/61hVbHk8o+Rbb5e4LXBAAoGkgAQFzVDAAgDACCSHGjUu/FQYe9eLSC0eEOnnjiJiRTBCJayKZH8fvrdqJcjmPPRAVep41EDpib2Y4TH3sURgdSaLUbEuHFeGa2yYpJYm62g9/9bgt8L4VShWBZWkSfaVeczaVQr9aQjifR8n1hPLHSLmzPSCDCe1nqlLESb/5ZAEDqOIxpREMqkKSa8RIBAIZHtJymeG+91jQFxMUBACl8C5inzBpbpOJ7YczF4ov8TtF/I5xOHSqdlW06Msj+oV/aftFjHfCzsSWBAoB8T2JNyKylRaHINiLf+Oxng3//93/HPffcI1VV249tk/8lKwhdStL+TuvQ/Y0GAAdC1cKVAUAAwHpoLwUAdDPpVb4FBqpMErTSaVgI0k9DUQ1Hestl2A3EaL/r0UFPxSbiFIdAB49//GPx9lPeIol/q9VAPp8RcZ4uANCFmx88AIAIoYi1F20/2ijkh3DhhZ/BL6+9DolEXgAAIsusgrIFgOr/T3/GE3HqaW9BtTqLdseTMapVPaTSeXzyE5/F5GQJlTKTAdJ/FGRRAEB7+1QDQAEANh2LuEirJRsZQQCdcwF2794lr8vfp3NZDI0MCSWQXuznnf8xCaKpA0wGgJ2vVjfC9op3EfMF50cPlOHjuyha6L6CHodAhHnJMLd+jksoBOkm+fY5QoJwPcp77488iJY6QPoBie7h39drv9Lpv78AQH9iKmCYfW2KpnHN3k8AgBWN477Qpf+L7Yqx2QvYPuKg1WgglsrizHecjh//84+RTmaQdMnMmUU6lZb7CxHAaAAItmAAgDji4hTADZ+H0449O3HmOWfiraedggYpk5ybJshkFUEBAB6yBABUldy2gPQAALV7kQ3aJMYtCpqafnj+Tv4aUnteNQAgn8kKzPRmgUWouXdWyxWp/KeSSczMzMj/uddT/f/dp5yKa3/+nyImNJAvYnp8WhIKJv9M4Ln2qOg/MDwowpv1VkPYABd84kI8/0UvQNWvI5aMy325kOknTMYD28ckyDDq4/bz2cPpwdICoMJtUi7ragCQ/k8AQPUtehoAsk77AADaSIoIF9uXPAq9OdJGQVJ7q+njV9f+Bqed+k4MD46KOrHD6kAkLq4QNTh4xJOfgdzYKMqlafzp2v/GcLMFVEqigt+OBfDopBhEkKZbJYMupwOfAEBMhdJi3J87iwMA+8PAWeke0rvf2hkAMqbiY65AojDKXFI1PfzFU5+Ez1z8hYcAgEUvTAS+10Y6mUar2cBgvoCr/+mfcPuNNwq1N0eBMM9HYBgAsgZZLRRgMkAz6CA1Oowzzvsoxu/dimwhD7+jATLPpVSGrSvGIs7Qq20LgMmKlFq9ahFAagAQ9Dc0VvmctuNawVrubdQijadyKFVb8FsJfOCDQHBudAAAIABJREFUF2Jisop8flhEJNeSgD3QDAAm7UyqRJXBBPF6TihIIyKvEpuoqF8YBOAOwPsw2ZKEyzCTBKs2woACkLBN01jXxeJRNGpV5LJp7Nl1F84/77049pGHwW+UMDOxC1N7tiGONpKsOnq+JDdd1qpYmCk1+cEEAFgGQBgAsIwAxvHqPkVb6rjo/5AiLoCGm8DGo45GIl+Am0zBY1JEMXK6vAQRAcUomGvknA0IQAV1C4eIjvua5t9ye64tNkieIi1SgRRqf/rTn+Lyyy+X9mOe7er2o7RwIdEYezp+dqrv8z6TkxN43OMei0984uO48847MTw0iHi0g8nxCWxafxDef/aH8OcbbkMilhRhO+r/sABnrc6VzaogFNsAmEDq3OPvWvDbvG8gyvXiXiH62goA8MsCAKzSWwaAOL5QyM534EYJANSBYBzP/6tjkU4T0PCRSgzi5z/7M7LZAzBX9rF99y4MrcthbnYbnnTcERjM87OTOUyGZgRNL4JaNYJdu8q46cadSKVGMVdqwYmr7TPbmQeHi5idnkEmmUGHLQrUIzNWQKT+s/hDAUDufwJ6dSlUmg8oAKCuJ2yZZAzJLybYjJ8IBJD1pwzi5QEAaTMnKEXRIJGniAojgQwA1QNQbQXudsybZM5HoiLkKBCKaY+17em2+k9nCALAInYtigHaEksAQHKlX/34x8FVV12FG264QSaJRZL4IcUqy/RTLzZRl2MILDfBhRJrWgAYREnyZzQA7n8AQBN+69FtNw0OED83x4PJqt6UgiE/WaVFSuW0ahgo5pDJpvDRj3wIU5PjSCZiyGRSaPnNrkicBGIhACBM/V12jJa8w1rwb0XYlc5M2lAH8VgKv/zldfjURX+PZLLQBQD8Ng9r9jPP4f8cezQ+/JFzUSpPiQ4A+/TJHKDg3x2334OvfvWbQBBHreahTdQpGgYAmDxZAIAqzlxcbUHhSDnm5mY37Xu33ysLm4hnIp0SVWL25Bxy6KE47fR3ou6xF5k+unqNuDla1wrbxrLY0NlEpHdd9J7hKr9lEnTTdUuHnEeLnA8A2BBmXrLfBwLY55MDexkAoHvfvoT/f4sBYJkVYSDCsissY+a+AgCUcWqq4WbTpBWdvS52fVpQR1SlmYC7CZTGJ/HUJz9dKVjxFDKpLHbv2ot8Lm+VDkMMAL1K3ECbVUXUK/UK0rk05ipzuPb/+SUcl6Jten24KeuGq8gqX5/jQrcKVlVkYbMPy3jem2fXClZbGQA8YFT53tAQjf2i9pavgQEQnhchDQIbS3P8SPfPptLyKzqWsJ2C62Pvtl049fVvQqfui3VQLpNDZa4smgj0BaawXzqTweTMFIrDA1IdrDZrWLdxPS674ltyQDmpOOpeXcaEwRJFANnuwEoFAQBWUfrXj55wehA90CKAYQDAagAQAEjEogIAaBSjgbY6wGiwThokNQBECFDIIRFpYyILIJ1Iwa81Ua/UUMgV8cynPRONmgc3lhRaJOcnlZqDRAbxsQNwxOMfiyDt4Pbf/x7BnduQrDcQjQfoxCOox9jnFyDjAQ59mp0OPIIAFAkkUL0MALDc2RKuFix3333/ft8BAKLJJS2ptHeNCADwxKc9+SEAYMmLQo0eqBgpmTqRKP7+059Bx/OQJDArPaKM9tRkRWIrI2LJily908az/+bFeMKTn4S5UkmrnVGKW3bEcUGAyvBZZ6qr3ThJS6z3MQBgTlD2FNuYi1Z2AYsQMaTSI/jc5y/Fb393A5KpomhqrMWH/YEGAAiAqNq+NPGru40R/xMvcLPvyBkoLAELAmheoQ/r/b4rRilsAU4LdbXiWU02KpM10saLhRwmJrbjCccfjb9922uRiHXQqs1iYufdaJSmkeHZRmCd7iOG0SYsOhFvU6tc3h5QBoCxO+z254cYAFYMkHNeBM0N+EXbYyb5iVQKiUIR6484Ch3GGEymWqysKkjGT0egQItjyh9UtqP53uUFrG3+LbfnsoJPsJ7fNeaIy3nOz0QxwFql1tVJ0/5/zWd4HlObi9/ZTrt161bRD7j33q0455yz8cQnPlGdzli1Zxza7OCuO7fiIx++QFyVZibnUMgXui3hWswwUIuMFe2NqRHhShGGVH06hTFHSKaTwkJo+dw/9gUAEkm2CJi9g+12PBdbCgC4sSZmpu/CK1/5NGSyHWEp7Ng+gTtun0I+T7G/OG65/XYcduRmTE1uwXHHbkIhS8a2I0zglh9BpdLGzLSPLVv2ojQHND1ajSYkV6DbE69lPEFgyINDK1Ke3QHnBUECB4lMAvFkXJLwsChfOI6xDFU62DSqden/Z1JNQcBYNCZK+wRntZi5OAAg2ndi68nxZRuFAgACjBgAgO+L643vR0ACAwBwL6DW0DwAwMaA0ipEB5aKMnRkbfBKG8Dd5KORn1xxRXDNNdfgjjvu6CqpCz3UqDgvN0H/bwYALK3HOh5IwkcKEHs5XVeSUVuNViEoI4AiohcSBmJ4MI0d2+7GJZd+GZ7XxPDwoCT+TIrTYqNDG6kuwc0Mp1XkXa5HernR76WbK7nnQgGcUOwQkYCfohWdtoOpqTLe9tZ3KgMgYB+1YxKYDrxWBYc/bDM+9ekLxLc37tLmrCGLOGZsA8/72McxNVkCghgq1YYyAObKGigI44A2gDnpq2H+TpSaAABFTrLZbJc+TFaKAADDQ8gXChKc8P2e9s534uDDDsXw6CjKVVYeQxQYw0qxQEB/a8D8ZERbPWxfdz9dzyJ9/cBALyG1gjnzQRj9nzk2JIiyrQH6e3sTHHne3/a9QnZ9LVa5Xw4I6K8ALvQ8C5ivdd9IPwDAP1hnADlk2FsX+virbQGwQWW4UsxrwzUoNxG6MZGseXdit8WjOh7Hv199Dd51+nu6SVaj4WOwOCSHVJewIHNdVF+6AECEvX70vfebkvC/4EUvwEc+cQEmJ/YglU31AQC6mVsAgGyVNsUxDR3LKvybZ5dLzQSYAIDMR2PpJGrOxp5IkspVtgDItTAqxd0LJhUj8z9Whxjwt9ogEDA3M4tqpYKDDtyMyYkJfO/b38VXPvclxDtRjI2OSc96IVcQWzZhRIkFqyN9/1E3hqpXl6+TX/tqnPaud0qvHPXpGl5D1i3fC/sOY3FX9k1+Zv6875x48LgArAQAsC0AYQaABQAc10WZ3vWxmLSEtJoMKsTHByk3iUwqgze+5o24/rrrpdeyWqZ1WRTxmIsa/Yk94PjnPQfOaB67tmzB+LXXYajDg94DEhHUHKq4d5D1AjhBB02HIIB+MfGJtZduAVjuXFiaIbDco+87AIBaEBYAYNGx2W4KAPBQC8Di10AYUhKhkoYaRb1Uxsc/8lEMF4oopFOolUpIcP0ZgTCrLM8EiNXNeruFcy44D/WgjVw+L24qVJ6nsBxtPSnC61oA1oQa4UZG+dWabADVvswyAOZtXJJgdoR1VBgYwFy5jiDCRC2N//7v3+Gfr/k3NFhfiSbEXHC1twcaAOi1X2pyRdFF1QNQpgZ/Z0EAiUdMK4CMfddG1wA8rPpTvNUIO9tzmm2sdLiiRzrHlD8LwzXeRq05ic9/7gIMFpJIRHwBAOb27kQ+oaKSbDsyHg2aBkvf9oMdAAj0iDdntbArWCFna1tLwYDiwCCK69cjPjwCn5R5cQlgUUDbLVTwV9u/zFVQ9f9u9V+vlzIAFmdgrXZe2sfxGgrDtlYTIIBnKeNtauxccsmluO6316mAtkPnLGVws3BrnX8sGMB2AT4PtbhqtSquvPJKsfkrZJJIpyha64v6/8cvvAg3//lWpBIZoY1zfTJ+Z+gk42O0JwjyM7Yi6OC6HC8FAJjY08bVAgAcH8sAYBTM9i4CADFalkQhbEEKTUbaZFRGkIj52L37Nrz2tc9HNqvz9d9/fi067ZzY+kWcNP74pxtw7GMfjh3bb8IJj9+EfIZC8WQt5uB5UZRKbUyO13HrLTuk+r9r1yzSGVoCsv2jJToBlZrmZ826apgR1NJ8xEEml0bUjUrcw/ZHNTY0xV+5/iahl0KxK0UTAgBMsCkIqKyAzopEAPcXAOD74GfQPComrAO+bpcBYIM/oQ8F4gYh54RZD3JiRBh/mH3mL084Qf4UtvsKV0FtIrXaibwQhXke3TXEAOgeLhJXEBUlzUQnt6jRWscAvhkGDKRjtpb20Q0HOP391ELdJbrCHiHmBV1RLnpVJiT5kA2AiIwTQblSkso+K3+l8hxGRwZQnt2N97z7NGw68ABJhugaUK1WkHCpbK/0OalGsz/LfB5uLPFYHAk3IYraS936x6//Myg9Z7U39r04mJubQzabl0o93042N4iXvuRV6HRcQdTSqZxYf1HgIwDFAH1c+U/fQr1RQqutnqKNuo+m10EhP4g77rwHF17wKaSSTAq0tYCbAClDrCpwPMmuSKTi8Dt1urHI5sQNLpvOyIdhInHXXXcJGp5Mp+RrZHRUNu9LLr0UpUpZKF3ixS2blH7ZuRwGdew1sCJyHEPVfdD+bdqnyKHbpx1g2TDhv1lQQJK4lm/aP3oZsE3m7G8oHCc9wyJwFcqUperL0H5fCuNKgvKlAIHwHFmuhUdE/ELMhvDPi80qW4Hn2nAM+2Kx+/L5LIgRBlQ4HqyOi8uItPyYioKh+9sNipVkJq/8OyvMfrOpeiXZLNq1ijAAkEzgbS8/CZVKHbfdtgWRSFwsatgfa7v3NC9WJJ9f1q2WojCJdFqQVx4AV19zNYZGh7XXWvrduwR/tWgyaIIcjNEIUvSMFTtLIrNGZND0/zOA43tlbzznmtI4DVtFQEQGfErdDN/C1zYsYtkbd22B4KPEf9awExgQaj9Zj6LGwIGJKesYjXpdlOqHBgZRKZfx8he9FK1SA7GOUtksOhzCD9STlp6zDMjZI4c2rvmXHyGVzXSpoAJidYEI24Oqz8J9dN+5aqitK3ABWA7gCtmrdIdwoT1/4flpoVmln7NPNgZ1AKAIoKxOYT7pZxK1bVtJoucvzx4Kl5pAkxOEB7rYsgnOFEHciUtbxXOe8WyMDo4hIK5ibCjaURdzQRzFQw7GQcc/Cmg2cc+/XovWngnkMylUGiX4SQazbWRb/B6gGWPyz1YAg+S3VXHYzoGVnAThMV3JXtP/nL3HLwwArOQ96H10TN14Am1WY4R12JQAbKY8g1e85iSc9aH3Y65eRVtokSp4J3t2VHVjdH2u5bb0oxXk7Imv2diF69rz6kJkEYaIdh/LexNgMujZAEbbTbEBpEifPp5ngr7vbi9xH8NrJdeFr9Wkl3e+KCnwdy+/HJO7dqM2O4fBXB6l6WlJ9IqFAczMlhBzXdSbHpLptCSPmcEBvPU9Z6BB5WvS/glWiyCG/eoTjQ35rNsRV2qsHUPdR6zHsQCjrGr5Pvbu3CEidMk4r6Ev15pjyAp4N6S2ogKyN+oezapXtV5HvjiEcoWK5Emx+Dr1VNr/DqHZcVGpMYlgIqJWwDYW4N7Ha8ffs4Jq/855w2IDK6kSV64lhFrj1JM+Yg6TDdCNTozaAqrtqAUBukCx1QswFp729zIZxQqQ3818NJ/NFrtk1ZkkNoj6qHvTOOmkF+O5z3oy0rE2In4Fu7fegUZpBvCbSMcTogXAs1qOtRgt0njV9cwjVfwB0wDoYwBomzT3ciPYzvMxxjnflL7+XHEAu8cnkC0OYHRsHQY2rEeDdncEW0ya31uRynvQXUop/3bcbEtADwB4oCZQBG8/5e1w3UQ3xioUCrLHMKbPZNLyM4V5GWfRSYA5DddFsVjE175yKWYmd2OgWBDh2lg0jm337sRZ7z0LkSCGQm5AnDbYosJqPqeAMFRoLemzza8hr63F0baweZnYs4puXQDIAG40NP5hS3Wr42NwqIBarYx4QsEq6je5sQTS1L8J6pgr7cRxTzgSj3nMMbj+D9dh2727EXMK6AQpdIIYJqdnkKJYc3saRx2exqaNLFok4fNgRAr1moNrr/0jYtECalUyOZjsJvW1hAHQBpeXxKWBsiQY4xA1cpMxxFNxqcCz757zXGMM3a1VG86ct6b9htpJbTonuUmh/pMJwH57FlQtA0DPTLNPGiF5JVDpPsinpL0f41C2HbCNgqLLHEthWYktqhagu2VoQ+WnCKTtnLK5pu/5qFOQORpFrVIVcIg/azydxPT0NJ7ylKcg8tzjjw9sYLnQXrZsALbMBrgYANANWFYIAAgtihQ1G2iuEABY6u1xIXdE/Z/UHwbPvX6nuOvKomFVP5F0RTiFSBfpLtPTkygUcqKa+tqTX4qnP+1Ek9z7cBNx9ezM0loRMuC2l5nBIBeQTDhfbQ6tsNhSyVb4b/sGBmsJfwKZ6HYhs3OVyXoqVcC553wYt9++FdEIKfkJqVhSoVmU/zsNfOfKy+D5FSBCmn8LMccF4+FkMouZmQq+ddl38Kc/3QjH4Ri2xJuUIAAHheNKhokTj6DRKgsiyN9lMlmkTcV3brYktCUit4lkEoWBIjK5PB525BE486yzUa5WECFyK8HKwgFwf/AmSZNJjjRIiImVGy1UeC0scsrxti0EvJ/0kBnldz4Hf2bAQQ9WeuuGAyAjiWqq/qYXS0TDOH69ayXXkYwG87v+67pcALgUACAhqQkol3oeSW1F/CzkG9rX5rDYnmD3jOUABgsAWDFBq7Ogj1fqtLUx4X053mHLP4JzrEhbVxDeh2MvgVGjLpv21t//AZ/57BfQ9Nq46ebbFXQShWibXKugp/IwiOgzuOSWH0FhZATbdu1CcbCIgw89GJd89RKhf4lfcAzwpXLf66nTOUTElX3fEXH56KYgNvFmlYYU3CipckTKm9LzrddcRQDtPmarOHZe2vGx40q03yYd9j7d/1vHLPG1ZW+YPq/ybPRWyOXhNz1M7N2LXDoDl2um3cFNf74RZ57xHkSaHTgd6jiY9MUCAdr0hHSOysg+Ko2a9KU//i+OwwWf/DhmSrMoDBSkQtdFx01fmrWzkmu/4PbUawFYqw2giuEszqRa+vwyYlkmuFsNABBlhVUAAGWnUG/CBqAEAMQnOBLHm1/3Ztxxy+1IxlLIZ/LSf5jIFjHdDBAfG8ORT3kC0uzTvP5W7L7pNqQcoFovgfkOYZcUgQXCrw7QElsr9RFnoGED8OX2jPBa7gFZS1evFhq/+xsASGdTmK3M4pWvPRlnfvDchwCARYID04mIlJtAq97AV778ZYD9tpUa8qkUOj77/xV8jlKsKxaXHliyViZnZvCGU96Ggx9xNJoEPwnISiBvhHANk2je9b+PAAC2TcUMQ6jX065gXC8bVxSNR3uT4BC1MyTI596bwte/cQV+9es/IpocRCvoxVUSbxnnE+tgw5iL+6i1u2YCpLEdn/fBAQDoeaBjL2eA6fln3CunlqUqGLajXif18rbxj2YRBgAwILQAznLdDMxsimty9kdaqHoz2LhxEBd9/CPwqlMYLSZRmx1HeWoPqnMz8Gt1uDHtHVYxPVaFtQ1WnF+shsNagJBVPlYZCaYay/ouwbrQZ9VPHEXDa0nSPz41jdzAEAInhsOPPBLRVBq1qIOWcXbRt9FvqmqggVDlX8EAKwx+/2oALD00EVz57e/iF/99rczvsbEx0OI3k00r8zgSkdiD8cbAwCCmJqflZ36RCXD8Ex6PC877EG768w04+sgjMb5nXFr43nvGe1GeraE8V0MykWWjmQiEcw5KpTnGuEb7+rVxS20AORU4/Zi0SpIcEOiMzgMAWGQhAFCtluAmE3DdpFSpWcggEyEea2Nqegce8ciDccSRh+APv78OM9MsvA4DgQu/HREwky3XBAAedkgCoyNp5LKDaFIHMJLFju0zuP3WHWg22X/PVmyuKVfek+cbscBYVEXIwaTbCBKSgZCKCwggQJcIkWrvvdzEdtWsObNTMWcszcxJ0m97//cXAFB2KDUqFAAQlgJdCIwF4EIAgBUB5GsJ2GKAV44j3yMtPBv1hrrrRaNSRON+V6/XpBWEAMAb3/hGRJ71+McH/YFDGBDYn6Biocm6EAAwL2AzVX2+0X4GAN+HRXS5EdpkWfZCUo+Fsr96D1jZBHlIUgFfCnJKTeWAkbrKRIMJPycNlVSTSReluWlks2k0GzU84bhj8dqTX4ahoQJmZ2ck4Odjy9WyIG20YGGVnxslExjGqqxcSFWPIABFNERkcPFbuHoaHrfeuK7+83PhCsJETIy9KBSnarYQj2fwo2v+DV/72hXIZYfge4FU8lptT/xAG80yvnnZV+HEOHGbqFTnkM8Vpd9fqq+xFK773R/xxS/+A5KpjKCHtVpDgAbSq3gQEwCgb2izU0Y6m0QmnRbVbBF8dBzs3bMXu3buFrSRrz22fr2AAa9+7WvwtGc8A1U+FytCps8pPGfDSZQVURG2SJeBocr2XDhkkAgtxgrwGBaAXLN2WzZUBgxardBD0FYQhoeHQFEdiw7aFNNezS5+zGtt/ONtAin3kbk///qtBQjoB/Is4LHY7LIAQDgFsMnlUnPSvo4FWJY7v+2hIx/Z6nyYw5YJvvRvGQaHrd7I9WECKfNSafcE1ihk53Ausj+RqK0DfO1jH8Ntt98l7SA33XKnHDrlSgOpNIUmNbBSokwIABC1V6BGNkE+h4bXxKVfvRSPO/5xmC3Nih5ApVbRXnWzMZkcT/YJywDIphQBt8CQ2C8RLDMBHX9Puq2ivMoAsEwC9n1xX5P7mq9wewV/x0A1PN52LGXsAWSTGdOj2T2j5lVEW55W20ozsxgqDsDjofA/qvUf++h5+Pm//hxpJymWicoA0EPOhkAcOQri1P0GsgM5TMxM4R+v+CaOOOZI1Jp1UczVANW8fyVu9QJSqcCIUbde7S64pL302km1tI3XcudPGF/oPX+vIrMcAKABn4JgtNiLkwWwQgaAJ3RS7RfVV7TilIrsy5gGERRzRVz17X/CWe8+Ewes24S0m8LM5AyyhUHMNgPU3Dge9hePx6YDN8PbNYmbf/NbtMploNVAJEaWUguuYa34jkJYXDPCJLB9mUuAIEutz2XHdwGx0fsaAGA7BO3qLAMglUlirjqHk17/Grz3A2c/BAAscgGl4hlEBADYvnUrvvmVr2Igk0VAZlurLb/nvJydKyE/MIC6z17SCALHwa69e/H5Sy9Bg5aSrHPxXDOOL+pWYmZ0//W3RSzznpZjAHB9hxkA1NaYDwDY1NT0yop1mHIqBACQajNpz03kC0Oo1TQ+ufuu7Tj37y5AIr8BsURe3r+1reYZYgFne+bI2UF9oVhM1NMtSGDz6uXOsPvl7wYA1/Ogu0l2AQCePaLo3k3fDUDSdYxhvGVsQA3zS88rWxRR6ruAkmZX158VEOgEnA9NzMztwScu+CAOPnAExWwU0XYNzcoM9u64F+WZGQEmKW7KGJaJpWOcrchwFabCA0ShECwjBADIHm4AAHPioOm3kc7lUW16qHktJPNFbDr4EOQKA4gkk6gyJgyxGMO1fBMydMdL4ofu82tcEfQ5M9wv82SxJw2iqFebOPXUd6BYLBgtM7bzZOfFJEz88nlWw+uoVFQQkBo0szNT+MDZZ+LpT3syJvbuxtDAgLzSL/7zF/jyly5Fys2hUWd8xhxFLRFluKXDjcLpdJTQ/CHqkE1MhgDtFs08XQYASCQTiMeTuh6ZqqcICEQwNbkLmzaPYmxsCFu3sg0YKBZGRFS82WxLyx0fi84sDj8kiUI+Js5jtWoHzUYMN9+8FfVaFKU5MoOyaLW4jtQq3GtSp0C1MJho0waeAs22+p9Iu4gnHam4i/Ufr/I8AMDa7vaAIrYAiBUrzzGfrEHOw+iKGAAieM99V3A8BR0ITFgGgFgAsvIfsgEUtwDrAuBTZ4AsHO3xZ/LPC0UGgNdoSl7Hoio/c7PZkD0ylUpKYfuUU05RAMAGZ5JQh4LRlQb4KwkwbNDQn5R0q/om0JfJxIVlqlkSOEvvkzIATCTZs/9YuMTUfUvhALA/QCRdqN3wtN3ABK5CJ2d/hPRIUBxP+1s6bQ++30CMAGukjU0HbMB73nUanAi9UjuCtNGeju/Tb/uS4NLD3lY0+T7Y5257Pmgbxb95xmZn0TW+LDVwbQwATjhuCDxg6R9KpWrAxc4dk3jrW0/D6MgBqNd8pNJZ+BQ8i7RQqczg77/4WQyP5hGghnqjgnSKf+d7cZBM5jAzXcYnPvFpQeuIIDL5r1brsmkSAJDEJtqCF1RRHMgKRYVgiVD24i7uufseTE5OqZptLI6NBx4oicXHP/kJFIcGpbdaDreQN6691uFKqa3cWxpnOBmVnjtePVFP1cSe843BAhN/q4LORWN7qWz1n8JxQ0ODwqDgzS7I8HU0YLtS/GxyYOrFkmhLwtRLgPYn+V8IWAvP9aUTH3s8GohiAaeDpdb0/gAA/aBEOBHUSI9WmuwJ0y8L3thqKvcBW/XnQca5wVOoWi4jk0qgtXsHPnT22Wh4HWzfuVe+2nDk/wQAfAEIlQGgoaYyAMjoIQDQ5usmkxgcHsT3fnCV0K4aXh3pbAZ7JvaKF6y9jpqcmySZgk0MknmIdJFLSw+zLgAsyLXgcf4YEUDOYZvk60HZq2DvU+E3Qqx2zMLAlgVIaHcoAIlsnErdDQe1TdLA2PPF9xuJoloqIxl38fzn/qUow0ba9JfvMQBsr5he/0Cq/wEt8ZIxDI0N4fs/vBo1vy6H/ExpDtlcrgeQLMAAsCKA8+c2x0cBgOUYAMvN46UAAHueLT6XVYtFRkzorPNbAGgDuFQLAAGAVsckMIae1z1jhGpLJ4G4tAN0mm088bi/wOjAKPy6L4lbLJ5EM+JiquFh6NCD8egnPAHtmofbrv8jJu/ZihzBxTZFnmgBoCrFUvEKHMQCBQB66sQr15NZLumft4fdzwCAVJVIA2+zmkiKYgPJdAKlWgmvfuPr8O5zz3wIAFhkAjPZ6TRbGBkYxL/+5Cf4zS+uRTGTQZRWV/WGrHNePu4/yWwWs9WVmkVQAAAgAElEQVQq3HQafgAUR4bxt+96Jxpow2eSzuquLIZe8r/ougkxAVYKAIzv2omW1xBxTbYC8Fp3Y0JNIfSrDwAgpzbuxiToTzHGoHeh6BK5OON9H0TZSyKeGpCzmucDq1vcJ8WVxADOLCowPuPr8Wfejz8zRlN71v/VtK33YvMYFRZC1EIU41Am81bd3xYT5lPUub8w/jBJv9iA2fYN1ZZx4tq/re1dtmytiawALA4px1U86pGH473vOQVtb4anJ7LJCPbsuBczE+OIUC28zW5updgHAtora3A5DaP7c2TnAQAC4IYTdIX7GZJmCkXsmpiCm80hUxzC4UcdI2CYk0yiSfZc9wA3U6EP5FIgoNckYM9G+/r9LXz352ee99xBFAOFYVx00adw441/7saSZCFT94FxLOc4v2vBIqbiswFbcGmTNwMnaOPiL30esWiAQj4rGkEUAz71lHfCbwaolslcJAPaMlEozsnkmKr+HBcF+AkAkNErBBQDAFCRfyEGwNBwURgAzAEIYCnLEcIEdl0He8d3YnikiHQ6KUkr32uaxZxWgGbTFxtdieNbs3jUw4eQTTNPy6LddrFjxzRuv3U7stlRlErUvaAOGwFzshg68ERMUW3GGddHYhQXpUMTkMokkMomEI1HxNJQAAAzz23ETCV9VavR+F1aPKt16Swlw7vttQUAoBuAbQGYr0Gl9REOnboI9AAAPqG1AaSOAl0IZEs0opu2BUDuZxi0wjZg1d9K/DG0JQDQZL7aktiP61SAOzoL0AXD97Bp0wF4wvFPQOTZxx23JACwP8HCQhM/nKj0B3Pytz4GgAS5JuLm/eUimZ40VnwlkTMCKAImLJP/LgkAUMWZk49UTaPuzIRTvC1jHDiIYMbYumGp/DtOgLGxQWzfdg/+7gPn4KiHHQavXpbgUW1GYlJJ5AOpvFmpVmXAE67brfpz6rAXg0CAgBtSQVv5bd8xXPlj972nCl8IWEGql5uUXppmk+qbcfz1X78cQ4MbhE7tJlLqUhl4KJdncO77z8QjH3UEgkgdUYezjvQaUuOTIhwYiyVxzQ9/gqv/+Ro4Dh0GmFg3RT2br0c0PhKjF2sdgyMF6UthLwuXFQXFbrrxZrEOZE8bWRKsjqVzOXzxSxejUqsqxZpIv6HNzU8se5/U2qfYAEfYHV0/+Qga1ZoBJzTht4m+TVxtD6Gghx59TqPSP8UvZTEoAdomiXajkMeb34cxqt611sojs7DQ+SMPX2zNhX+/EACg59TKZ5OlrodV/Fey3vcHALCVGMss4GN7VW6ISBUp/uHKPzdWsmPk0DWgJFs1bKQmvq3ttojNXPvtb+FH3/seqjUPt95xNxp+Bz5t0ZwEEI1Ti83QWg0AYOyQ2IwtPupJKv9XcPm3L8cxjzgabi6DerUEul7QdcKuZzu2GiOrpoe4ltBFwybdAgTJFez2afHiCoAk+gBqIcigU4ApJtaaAS/QJ98DBhZLyAQ1T6hIIu+tR3OvFYDgifT8UQm21ZHkP+0m8Iv/+C+8/+xzMDgwJCriTCSZkPYqHuY90Sox7ggosm33dpz/ifPxzOc+W3rkKvWq9PBVajVBrrt7tPGstmBF2AWgBwL3NABIL+210Oy7Q1kG1GK7XNdSMRzELfLzvs/RAwAW0wDgAC2mAeD5bfGLlgDQCsSGNFl4rnCesEfw0M2H4g0nvw5//N0fpeWCAoEiIBVNYq7ZQpBK48RnPQuteAx7duzEHb/9HQrRCOJ+Tdqu/HgbbTnsonA6DhJtJkHkBmhv4FL7Rvhz9+8h/Qyk/jFaaD+5LxkAFgAgAyBOQNxrwE3GUWlU8No3vwHvOvu9DwEAi0x+h5e92cLw/wiaffaii9BkvNFqI85UiImt7RF14+g4UUl2IskEZioVvP7Nb8ahRx2BOit5ooXEM1yrUIvtN/P/YLdje8rpvtevAUAGQKfVwsTuXfCbddHWsAwABRxMJVV0LOwXn0sZALQBYyzFPZTVv0QiA6/ZhhNN4Mrv/Qv+5b/+iFRutNvCxwSfZwPPau59PNPZ+8/9yMaSPGt4H/luRHrXEkWt+rH7tFQYXQjTw8+YlCJjIW6siSmM0Gug55BU/YS9qhVpBQEUALDK8DrUlspmf+7AbzWQy7oolffgc587H/8ve18CJltVXb2q6t5bc/Xcb37IjAM4xHlOTJwTxQlxQFBABEVkFlAUjOCAChgUEtTEEOPwa0SjJhoHRBFlzi+KjG/u13PNw61b9bv2PufW7Xo9PN7jYfJ9f/O9r5vuruqqe8/ZZ++1115rbJS+6EXkMhQaach9K05PyyhAiiOT9JtvNuXcI4WblpF/qgJ4OQDA/izmelLsd50kqJf+xKc9EwE7pub7KvgXGc+O3MxobWF62sr7Nx/WpnL3M649XimLP7DLOoKgaRunnXYqcrksKpWyLIXx8THprPNDNTBaSHoshrsoFktSNHJfVktzOGD/jfj0ZR9Do14RlnO33cHPfnwjPn/VtUinBrTI79pzjrUOcyfapsfRbmkxbBkAKwEAnKm3GgAEAMQArkOQj43XuAj0TU5OYGAwL3k64xHzbJ512qCj9pYyioN2CX/2xNUYyHvodDmyPYg77rgHEzuKSKeH0aiTHq92hKwt2n4gAIA4FyQcGS2KEQgQ9f84svm0gAAE29vdFjpsErHCkHxC//UDAAQWqcQv+WAsAb/hS+hyYhxbtaO12lhfTAMgXGMmf5C/x/ecSSGZSSnAv4gGQNhwlMlDjbtsnDPhZe7MEXPWmNTSYgyUOpSaCwkIW/3I1x6pzAsCAP1Jf7Rbv7dLNiqgsxgLwDIA7AjAYgCAyW6E8i30eSIaTHbFu3nP4Vsi6EGzJcmv9GFJ7WWQI3WO1Auh9gbwkgk06mWMjA5gdmYCf/miF+KEdxyLqYkd8KTAd2VOnbGBBYMWp3HUG3UR4uDhSsoF6bguFXaTpDwG0nWnHclyAaS/0Ou/N3slAkh0i96briMAAJU0PTcT0uzeftzJqFU5g52Swp3IYhC0UK0V8ea3HIW//psXo9UuIpV20Gz4ktA6DkceKIaYx7atEzj/ggsRcMaehZkfiPgRAxI3tcdBV6+FkbEBpZIZhHp0ZBQ33/xrAQy4uOlHvHb9Bhx0yCH44Ic+jJm5WRU+kYKnNzdn56Ztgcr1YTUXBCwyxaR4o9ZqEhRJjSZNJuoaYLvRXGuclbFuECI+l05jZGRELM5E5VxUQrXDL4Vf5GaqEOdCkT9THxqqtUiL9WbId6P472exrFTwL/dz6V1GRON3d6+HAICZL1rucVEGhqR1dv7dzNJnkilBp8POv/ySAQmM1gK/RYs1N0mxMCLPXena+7PT+MwF52Fm+zbp/G/eNoGEl0Wb6CsoMMnLzDEROz1EahZXTICYsfZrtDvIDxTwhS9+IURaufe9dBKj42OGHtaz6SNnhIW/+N8yXtijwQCI2kEzHRlaCbH4pw8rwQajNixFrcypkg3A0aDeGEj//o52sReLy4wh8jfF04cCTWY20ShLcdaPc/9ePIFGuYpcKo23veWt2LFlG3LZPKrGRsbS1fvSf6H6Mzdfu3EtvvbNryNdyGK2NCv0f7Ik1Idbqe8WlY4mhIyn/WtQt/nujQCsuCb70bO+BywPaC3UAFhsBGBFAIBFvNx7tYnl9bebSg/lOMrzJYwOjODnP74BZ556OoZyg8IKSMQ50xhHN5FEvdXB4c9+NlIb18oZ8t8/vQEJCjnRnSLWQi0ZoM0uSycBt51AKnDl0PfjpPHuHgDQHzv0Ui2fvi4GwDzSAIDYVXHuMUGKZz0EAN5+0gl47zln/H8AYBkAIE2brT+KPH38kkuECVArlpBNJmXPMwlU60qI4n8yn8dcrYr5Wg2fuuIKdN0Eqn5TgUPmUhE7Uhvjd1keu6RbKwMA7BhbAIDjNWQA8F6reJjVr+JYZBQA0LniIKCukrLDqAtUKAyjXmuJWPHEdB3nfvgKeJmR0K6aZzSTcuYXPKfn5+d1Ljqr4sL8OQsPq/kjo6V7nkKuGJ6W/QW5dHrdw85+KOynccSKxFoLWbtbbT+ahYa8AdNMk/st549hAIQUfTOSxI6gEVtk1Apa9G7nEEgVrz/qFXjVkS9CqzWPdquE4cEsqsV5zEzsQGV2Dp7wLmLoshFCAICFZaBjJX+KDy3yrSAbawHbEGQsVgZA13FQI006mcbwmnVYu/9BaMcdNMzYr+3C2tdvQXCFs3of+v0QBtDIKX+jZw/+qF8DMsDacemQf+c738ZXv/qvQu9m4coON5tULPL0c1UKYOpscXafbFx2iTNJF1s3P4gjX/VynHji20XbbGIb3YCGcfYZ52HnRFFm6DuBahqJ3lyMlHkC4wn4TdVNi8XJJqE9co8B0K8BwDqDDUcyACgCSBo/RUzF3tBjzaQuATMz1FgblHyC+5j7tV6vauNU8saE6ALEOjUcevAARoayolWWSGRx622/Q73OJogro8sUNmcNweK8TTZmoyWz+mSSUhwy5ibQ7jK3dAQA8FIJBLG2MAAIaohOQAgAiN6+wAB2AKBWrUqcJROHP23VW8oGYPNpNwAAqXslCWf+pGA+tQAIADAHFQvqZUYAuAituZXsa9ZarbaAOFzbzKs59iDFfzwm7FY2no4/4XjccstvegyAlQqJPV3c/QBA/99hUS9dQoOGWgCAW43fZwJtAQAmuTwIGOzEP11oP3sefAgAtOsqSKOzu/Rf9OAlqTRL+goLviTKlXmkUwmZT/FbVVx6ycXI59Jo1CrIeinESB+lbyoz20RcvuZmYYdsampS7Cb4uqV46QRImg60IFoyo7z7H48oA4AdPulCEkVkYRVDKplFgx1/N49PXXYVbvjZzRgaHBMqf76QR7vdRKNZwfNf8Gyc9K7j0PTnhAFAz8tkKisighTcSCYJfMRxxpnnolgso1KuCWIYT7iyKMUFIOPAy3UxPDqglB4Ruopj7Zq1uOGGnwuyScRvaGQEq9euw5+/6EU4+k1vRqVOsMIVL1Je7yh12l7J/sSV103oOo2GBEX+EwCGbA+ryxCxELSMARGcMxuJX1Nllf94P2nvJr7KVgXddn8NCqBFkdGWkBNFq23LFrBzx0JL7ztEFytcbBddn2rxznH/Sto9AODhrEADaphRISbvy31Y4EUOTPMYvnZ1ZHAkUQ1VVQ1AIwI7hnLHxznJpCS2BF3snGfMdfGz71yPf//HaxFUKrjnvgeliGpR0M7LoN6SzWzdexET204mCYw1/KfuIfGEAjjFchEpzh7zcyYlBW6VYlHp1ILZdUGBjWYB9TzIYFBAgMChJ4Ae4we/JiMom1OKPOOBAIvGBYDjK56bwPBQwYwaqYq17AvOXLq6T0Qsk8KI9vmZ3HuqTyLPSSYNYw6vp2s8pCmWataI+tKnELR8lGbmsOn+B/Ced50sx5gcjFSuZRQ1s/82Dus97SI3kJdu/+lnnY7XvOE1SOYzeGjLQxhdNYJm2xeGhY1gFpUOVamNtVJ0veoaVg0A/sfO73JF6EqMlNBVIbLn7FqLfl58jfYAgKVGAFYCAKh70g8ACAighxa8hCuHcqtKRe00XvHilyOg6nHMRafNBCOOVDqPRq0Db3wc+//Fs2mGjM233oG5P9yLwSYBnhZKmQB+vAs3SCDZdpBuuwJct+JtBHEFkFa8VuHscDR+LK8h82gAAIz5BACSrotGoybJWLVZxfEnvxPvOet9/x8AWCLAkng3kEzjN7/4Ja7/1rcwNjiMVrUqLB/GVZ7pzGcafgvcZW42i52leazf/wCcevrpqLdpBdgKx9PknDNrRGJ1RJfJvoQQwA5f08oAAPeWBQDI2eMogMc8LqpoTYL5LgCAMgBYdLCgadSbSKeyaDZoGww4qRGcfeHlmJpvSf7AWBnt/rPo37hxI26//XaJn4yr4oriqTWp6rL0NF52Pwt7ZH5TmHeR8TtlEtkmgrIBVKRQC3oRqTYFr57r2pFcEgAggBC3zDkFI0UzwBSywkbtdtBolJDJxzE0ksQ5578b2RyB6xLSyRjceAy1+XmUp2fQLJURb7WRJAPO5N9t6U7ueQ6+d1cylDYMHX56gxT6ujjuQpZfPJ3FwU84QthW2aFhzFfJeE0iRm2nyOLe9Z30tHFsF1hPRqVmK/vq4eVPe/eeI4/uxpF0s5iamsaqVeM488wzRKCcxRRtyDds2CD7gfua8/ostsnyJWDA2MCmCjUeBgpZ/N+7bsVFF12A5z3v2XJepbwMbv31Xbjm6n+UTjpZwApIMYvyhQHA2XMyhXVsR10ALACwmAjgYgAA9zQ7/2RXU3AvnU2jVC4jXxgUCrsKhpsaLK2OUSx6pyfnkHQ7eMz6DPJZF5nsMCYnS3ho0050WPyzEd/RoRUB4skAavrwG21hTdJ1gEA7f4UAOoX/CADQlrwVNATkICsgCEc8uTIUALB7jt8pl8oSJ0n/Z+FvAQAv4YUAwHIjABYA4LYWez/qD3luCABQjNqOAAgTwICmttkiNqJGd0DtBwMZQ+DzyniQ7NOOjFHRuaHpN/D4JzwOz3r2M/Hjn/yXAgBhRy/SvowWG3uzYFcEAIyyv9DPzMxWSIswtGu7vQgWWABAhLYEtV5axVibMRHKTl+SyL8TNCk+ZAAAFhsuu/lpQUsoctJutwSdKhSy2DmxFcccczSe+YynIp/LoN1qYdumTdi6dSs2bdqMbdu3o9aoy9wvO8KcET/kkINx2GGH4rBDDxZ6TbNeQ9sn6qqK57b4sTj4wmBiLdQi1hPm7di3tXfAjShHSF1KahCDRDqdRRBwDj+P737nh7jqs9di9ZoNmNgxhZHREbFpov3REw4/DOeefzqCbgXNVlXQVm7amdl55NnhijkiHvKRiy/F9q0TmJmZU+q0q0gU7fGSmQRywx6GRgqCznFMgEjdhvUb8eP/+okwB1jkj69ag9Vr1+J1R70Bz33e8+m0IVoL4kPq9WzUFkuAuf7YEaDlD61R2A3gNWMBRWVMBgXbZbX6AHwMf861xu81GnX5HVoHcfZf7SG7aFE8JGoDZkTQop1a2w2Vv8H1KCMvpjyQIrfHAFgqgY927hZnAOx6ANnfW45CrftNRxEezjrqxQstbFU4bvkPAUNM998mY6T1k34uxX5IkdLERq5XjPeuJah1uVhEnvZVpG0lXXEA+ORFH8b8lq2YnZjEb3/3ByQzOUzPVZAtDKFUbSA3MIQGZ7KEAaA8DQsAKGwKAa44x059C+o5kNHBQMzAm8lmxMLPfqgvsB5AQv/n2qo31EXE2ADaTo7ET1qw8Odmtpb73V4HJnJkA7WaXFuKAkf/2YIuev92WR/8++IkovQ5ZR71NADEwpQ5ZpuqCHGhCpfni1KUUiCG61gebwXrJLOJ3suu2JTyelz0txfD7/ooVkoYHBnCyNiwAADDIyOCWPOeklpH33AmVpZ2SzFV+76iQpsy48qixBEoYsnFs9z65aM4vycvu0+7xn5vt0YIhBVCMJk6APRU5+Eproc672pUogV0lm4HKcRdcARAkiA7WksU33SGeEDzShIkoj1QcbaIdavW4HWvfi1+d9fdGBseRaVYEYeAdCqPWgvYVCrhuW85Cm42g8qmrdh0623IcNwp1kIlFaAdAgAJZAwA0BQAYGkGQBSA2xVAVJ/r5T70+i28PwtjxSLS8LubMDBhMQApAQDPc0VcVwCARhUnnnIiTjnzvajUyzL+oOJuavElziBiTaZg155+2PGJpR4vTYalbACbnK3Vv25HCKUo63bgdH35Nz+5FYl2E/GOL6CjBcCCkEps1dkFSQvjqD0vIqxt+Ts2zvIzPdoH3BS++uV/xgP33Y80BYXb2mBgB4g0eDKVmrTgovBTDCi3fbzurW/GU571LFTqNbTapLoaN5hHHQBQDRyr1q4jANGThGNSzEt4RiuQzrlidjKpK+SkhnHd1/8Lv7n995icnhWXICqRKeuKIwMNnHj8O/B/vvE11Gs10Rkq0u7MTQrwy/vaoc9ZOKwXqQT1rppv9K56b63Z7+35+lcAwOw/M6srXWtT3PMTGVRWE0DZCsZG1vyOHm7aBAnF/yIMAHW20p9bwUCFXk3rTCywm2gFFfjdEj500dk44IBVyOcdlEtTSJOaTTHk2VlMbt2Gbr2BQioNpwvU6lXEko6ynhb7WCYviFy9Pd26yryURFjn/0UA0NwOUfqhqFrCQcf1sOGQx8LNFdB1k1L85wYGpQgmPBJGkEVvZXTHme6NiP/p+vhTAwDdIIZ8voBmo45bb70Vn/70p6Tba8/aoaEhzLHIH1CWLQEwnl+iA+B5mNwxIe8/nXawedP9+MK112BkeAjVYg2P2XgQ3vPuM1ApN1GrNjVWJ9h8bUtzVC5ChxoTPD2phUQhQG0oct3pWo6hbmwACQBwBGBkdAjVallepzR/pbClFkcH2UIOtXodufyANOi4F9KZFMpl1hVZsWzn3PvkzhnkMi4OPmAEiVgbAwPjuPPO36Nao2hukpmFjB6TmSyizTE6NvmS76dTGWEBsBnIs5P4BXVnKEYeS3QEAKAIYDLpwg/UVURiL7WSzLy9bZiwpuDXFAAkENCocaQ8LoCAbWhG6wEuUBvbhfnTIUtBhf6YZxGMoAMA5/8pBMjxhCjQ1HNc0lyU75G1k3T8eZ62AnmPzPdI/9cPHQttsu50Ynjl37xSgIQf/dcPeyKAe7wLd+OB0cSDF8N6tAtFm7YSJplW1Nl0M4wyeziTLXRlFQOMCrrZDlD/ywi3bUTYUNBtc8BY0TcrNsjHk25lVehtUUjfSC5UItC0ULjssk9ganKnoMo33/wrlIosbBl8FYnVRFQLajtCUCzNYnR0CK9/3ZH4y798oUzrElig6IbfoFBFDC2/jkwmiWqtjEwmLcIdtNYTmXNBxqMHTiQpk8vVi8ArdYH6rxNBFaJc4ukuSuykrgDVqi/I3zFvPQH7bTwIOyemMTg4LAISnNfhe/jK1/4JU7NbhQ4kal6cD5NDLQ7PSSPlZXH1Vdfie9/5ATKprAQEIlAJL4HcQA5dp401+43KpqOfbLsVyOfBwhDuuO0uFOeLyOYKyGTzGB4dxfvPPx9jq1cjW8gLSkiGBX9fQCFDt45Szvk1C38GPVIB+f/sIvMeERTgdZMuiYx98B5zzklZJ0yeKJ40MFAQMUd2E8bGx6VosokBEycmcivNwC31c32koeFHOvrRYsbuDTveYAsa+31FKBeewIuBXottU3OGLVu8RwuIMD2yxZbsGS3kGOyi8w92z8vrNV0Ofo+zWNzzqsPA4onURFVg10EcTQhFXZ3dCiclPrEpzoP53CsdoDyLuS0P4sILLkTczeOeex/C9Mys6E9wH3JchdR/FsY8iOqNhtzH6ekpGclxXRWBoU8qA7rVH2CgldhkXy9tGgnyRD6k0OeMFX/PxipbvFt9EqkItSgl2i4h2BQSvVEHvWdMbm3Xzf6e7GjznJKkRv5OdB3Q4YDJrCbwOhBD+p8pQ2Wd6uttYyA/gLm5eSlGtRNE1J1jSmW5FtwDTApZVElcloKeHdmmWljSKkx0DIzJoLAahKdlKKwqTGOZMxKrJa4blWAT4y2bQX9GvY+s/H3+Lct8sOwHPgf3HR9j2RHs8sn4EOd6nYQIr7JLZn3A7XgR9ym/tvvasibs+5LvExWn0r6xeWQc5liGZ5gU0s4QhoL9sAmgxlzFdQgS6gFrQR9R8zWgEPcF/2UGB+kpiU3334+XveSlyKQz8LoJpIM46s0OnPHVeGC+hHVHHIHHH/5EdIsVPHDnnSjt2Ao3EVBqVRKvdMJDKnDgNRhyE2jEO+gYHYnwVe62BoIWIAvjRc/Rorf3e8TjRY/7ldC/pXIEY73L68d1wljGJDDo+Oh0fRx/0nE4+YxT0KwV0WFHhmzBQKTNpDDyfa49I4K2xN9Y7jwUqNECZku+Rit9rYxEWbfsqHHOvFlHp0NvesYbpVwLmEYgiTTcro/S1A7EgxbitBU1AIAIgRL4NAHYqperj7keL0IvjkEE+ghyc1aV4zxsVtDak/O7nVoDqT/6T1960cWyD5jYc0uy89Os1ERnQvRO2egg0JtOYcvcNC654tPopj0B8NoGAJe128fS4vckrkc/drnXyzMAKJTa4Pk7PSWMSWoAiHRluy0WvD2NkGihFZ40kSJcgWGbX4kjC1Ko1j2848T3YeOBh2Gu1kTN7yJbKKBSYWLu4znPfAqe+qTD8cVr/x71WhMDQ6vR8Bn3COQ5cGIsGBjjFSBWMJL3XN93r+DXHMyCFb0z3SBSS62fZb+v53/v75hrEFLNtWhXirX1VjfFvgUazTqxZ4ZasKqIIJ9dLMLMWAEDnTbMeoUs86DBwQKmZrYhm3NwxBEH4f3vPw3F+R3IpOKIBU14cYpl1zE/OYni1DQCjlg4ZKw5aAY1UVAPu+MRRwM584zi2YK7Gym0lUa/Zx8slrqeqptn3RSSMa57tZRzUmnU2gFKfhvj+z0Gwxs2IJHOwhffXV4b1eEiyBt9BUuGMnmRkWZi+OWevvo9e8/9jxJweX4emXRWnLQ++tFLsPmhzZiYmMDY6KjkuzOzdC7LiqBxvVnH7NwsNu63EVOT0yIEzHysXJqTJsmq8VF84PzzUStXsW7Nejz00GZcesknxR2MKvzlag0jo2Oo1urCYPMociv3XDvNdobdMjy5i5h/83zU8e2OUP95/hKk49lPG3HmFyxO3ZQHR9jU1KdQfTLWaMxVOLLAopb5S3GuhKQbw7q1A/DcGMqlOqan59FqMhdi8c11r3P4FDcXZpD4BELiDm8fGQAc3WazJz+QE02par2MuBtHOpOUplCj1VDrQ2FuquimUP1ps1ejoxKQ8pKSEzYbbOyqjhl1ChSwNk0js8t7TR4F4LripMGzwBhTO3E4aRcOm1xiqehIjshRAGk6GTtOYQ4YcE82EMdM2zlHmNMAACAASURBVB10OffK81QsC1V/ik1tPo8wHmJdvP6oo3DzLbfgnnv/8OgAAGFwMqvXJkdW4duCAPyx7RLaBDIKFvAm2JshQIL1Zu/bFQswuwgAILin+X9JjI31jd3X0dlvCwCw48sOP4Xp6LN50EEH4Uc/+pFQyNetX4dypajIa1ika0RTcXci2LTYayGbS2J6eice85i1eNe7TsTjn3AYJnfuQKfZwsb1a1GuzCEImsjl04KOifiLzHcogqvPzzVoi39zMNtMwVyDhwsAKL1Mi1ANhExeKcJGtN3FcW87CbnsECrlBjKZnGxmCpfRGvFr3/gXVOoz6MR9BQBorSGCQqS+ppByc/inL1yH67/5XSSdlDokdEmbB9L5FOB2ML5hCI4nPDL5FwviGB4cxW2/uQ21akPEBwuDgxgYHMLFH/2o2BmlshlUORPkuKq4mYiox4ulodr3sfjnAcf/14Kf6qfJUO1fgANz2Gpi0TvM7bGsyXyAwsCAzBQqSKBJgs52m/uzR/HcAgCRgyXCUrEJuC327f7gZ1tA2Q7dUiDAcp19VQbWlHWpj5UAgAWPi9AZ7euRPW46+naf2z0sNoyk7MtxrImYqnvEEMQ4i0U/1gwqlRqGc1nEOgH8yW1wB7P4xif+Fnfe+Vvct6OMbZPzRsOCLhaMhbomBHBqtpDLZ+UQHBsbFdtGAgG8ftzTXBc9Fk7v3dj4s4DN0SewKCkjN4u4h2qxKzHKJGF8Nr/VkiRakG7z9Mr81IOBB6EFCyw7wMZAOay8Xgc9ZA+EAIGO1GgzSMGTXvKqe5oHKEEusntIt0sm03Io8Z+4nDgUWlWUm5Q7rgbeH7tf2F2IXoPeAaYqttJ9iVg72t+1oAr3oY3/UVBDv4bETwIBFhixcTcKgklkinT4w/83cFFYnprf4c9DUGcX4EVvgrCvEjGMrRoR6mEPsND3z7XKdStAgxmxUJBBkxcBsGJ0PMkaMEVBCgtOSLIDYHR0VMBEXk8+hkXc1VdfrWBBs41BuGgFMcwnU5juxJAZW41nPOu5yDtJTDz0AO76zU1IuV3EnABBu4V4u4N0zEO6TcCU4oEuxLgl8hGNBSueBwIA9B4ctbRcCADseadz6eCiXV1diwRSdN6RxX+708DxJxyDU856N9q1eRGekmRRuv4KHvo+196eAwB8XdSwWA4BtdfArj+7TtmYoGAhY5YKwWoUk9EWgukI4HR8lKYnBACICQBgwJZYHIFRu+f+4SNJ51dbP71a2t1k4a6f45IItoW2y1EJpqHpWAz333Ynvvm1r0n3mwwVgnAUuGInSCC9jgrB1Ti3nU0jMZTHaReci0rXl7LXrzVlHCiM1xE2gAAABnxc+nhbGQBo1usCANSZ1/QBAHI/I8JqKx2j0TjQ6TpIxAdx8SWXY8dMBeVWDE52EGVa/mU8xLotDOc9nHfO+/CD716Pn/7kBnTjGTR9B9mBNSjOV5BJkiKsPtwWgJaiPCa+PeZeKLBj87AQBDCsshWVqJfbALuUv7aiN2AS8wuhMGshr5/1Z1I0WN2RyJkg55kFAuxZZBgGvXigYAb3XbNFEIuWaVyfDfzdlZ9EJ6hiaCCFjl9FottGLPDRrtdQnJ5BaXZOCo5UigrqHO0ksyVUw9FrZvScejlGhL0SqZn3CgCId9AigEOL7piHuN9FzGfBl0Q34aDit5EeHUOeTaOxcXQcAk48F7WI0zPZgj8rrbz/mT/3W03kc3npApeLZRRyAzjuuLdj9fhqaXpNT0/jsMceJsVsuVqSNbN2/Vrc84d7sGHDRjRqLUxM7EQ6SWG8OGrVMp73nOfgrDPOwOTEToyMjOKKz1yJ39xyu9DqY5xt78RQLtcwOjyKNovekLWiKvbS6GHRbOw4q3ULAGgNQ1FP1/PCZqJQ3wmaugm4KVeBXkZ8o9fB+8TilwBA0uG+jomQIQ241qwaFGc2vp6Z6Xkp/ClYqHklAQCOD6kwKIGiGFl0dHZDV0Z4SbdnzMwVstJxJ0DCpZxMU5+HeRNHkEyT2liH8+8TAGhWG4h1aMOaktfKM14aHgRcRWSU+kcmnpsvNO8xwol8FYGvIsNkADAOuTG4GQ9OylVwmmdLpIHGIl+0XYQ9qQ00SfssAMCxaK5xYzEqbKkEm2LqenXY4x+H/Q86EDfedBO2bNu67wGA6Iu3WyhMZA0tmDdX6fCW/tTbbGEnxRT7UQDAdur6MbjFAAB7qoq3uO3OSGdLEwC7aKNWZHydLHj5PSJpfBzpNCwi2WHiTAVxGwsAhEHQAAB8HRSvGB0bxszMThETDNoNSXCOPvoNeOtb3oTizBTQ8cUCg+r6g0N5AQCYTCr70iQ4+wgAEBVmmcFhQFQbPAIPrpOB62TxzhNOxc6JWSS9nBQPTOi5gchU+OrX/xl+p4IgxqK+BwCwCCMAkHSy+Op138C/feN6ODFXkKiOKGy2kcx6cDMJDK7KIZXxpPvvxj20mwFGh8fwm1/dogrlcQfDI6MiBHj5Zz+LhOdKMsTuPFEtAgDc4FbZl8k27xmLf4I0ItRnGAL2HhMV4/dVXVQTUGWEsANlChrZ9AQ6WsIAGRkdFYshKc4MAMBRj7hDlsbSYyjLHxuRDkD/eEpfF2+xAr/3K7oDVkz2+17M3gIAfLqwW26e274G21EiMsqkudf1V+q8fmjSvAsDQEQ+4wIAdGKeULcK6QziDJDFaaDTwoUnH49Cfhjf/cmvUWlqB5EBV3QhGPpJwTIFOmnq999/H3L5jCDhjNCVWsV0lamMa8BAY4UVApSRgj8KxtjiUop9HlZmHInvVYtrLfj5OhikSQ3Tbkiv0NV3r5Yt9t7ZIrRXZMeEprYA9DQzfQpWukJD14RLwSuKltqOBr/HJECLeKrApmRPUfCTsUrR9bYcxARDyDriNeTXLFT5OuwMIdeafR1K8dNOFDsBVjncAhfRmG/HHsKkMLIG+XjGEruOo8W/fS7GWvvYaPJvgYbeWtoVPLbsCXs9o69B1mkcwkjqFYC9UQz7Mi0DbeFr6AESnKm051kUbLNrQKwrPU/iJsWYyGhQ0CmGRNBFnpZmjoftjRaC3ACKbeDpz34u9l+/AdX5Wdzwo+9TqAbpJCtBH361gUwiiVwijWqlhngmuYCCu1icWDYGRWxI7TqKXmd9PtsVXT6aPeyfhskRkzR2aTjOwvzFh9+u4bh3vAXvPfs98OtFmcnkmteOsQJf1IdRqumef6xU4EYBUMsAsPuCCaUmb7aMf+QBALI7qLROFoDoznCkqB2Irkcu4eDrX/gSNj/wAJLpjIzDSFHD85vuFLSBosOH48DvdlFut/CS1x2JZ/3VnwsAQGeSfQ0AMC3wm00UZ6ZRq5RkvIYMAI7W8ExgvNwTAEDPYReeO4if3XgbrvnHr8LJDCORHsBcuYpU2oPndlEvT+G8s9+HtatHcfXnr8Hdv3sA3XgaqeyI6BUpzKfdf8sC6DVZoivLAAAEeWyHXu773jEAdu1/LwQABJ5n8W5YWxYIkFhJgGgZACB8bAgI9IAey2Zg/CqVS8hm2TWtY3JyM8488914wQuegXi3IfRqtBtIUhg3HkO1WMTEtm3iniQO2V1qlNCxpzemas92ubJGRyLaMI/ilXsFAMQ6aARNoYiz+A8abSQTdNxKiuZFMxbHhsMeC3dgALFMBq0O4Is4mitMRDIA5LXvVQTZ89jzSDySoGilXMbI8Kh0oLvtLn7/u3vwgQ98EOvWrpU/MT0zg8HBAeQKOQEBWPQODA1i8+YtWDW+Rsdvmw1Uy0VhI09P7sRFH/oQDjrgQClgK6Uq/u7vPo/5+QqqtaYwrwh883FqQNe7o9K+MXmOPdgJADBPtILlAgCIhhe703GhvjN3ISOPAAABd+ESGCaifGbzMAIAzHOU0YlhfDQvzAWCecVihRmXiOsGRMW7OjJGoJ55jNiYg05lCgBwvJH5DvOXbD4ro2ekyfPtOJ7aucsYpW3uCEtKPfzoJuDXCexaAECbjJKPRAAAy1rq3WuznwUoFpsWHcGW4QiqB8bgZZMCAPBPkZ1gG998jqDFe6Vjy2QyiNUiYyhZr+1AWAAxI2jHu0LGHOO/jLIm4njxy16Gzdu24re//50AILEXP/3pe3N+rriGbVK0WBLG1cVizM7T2qRysURKDjaDLIWztFbZve9VLEYm0yxSc71ogi8FjOlA2cQ+mkTZbhgXkPWTHRsbk+eYnJoUhVpd6D0WgBZW2lflj0j3Z/FPy5VCPoOZmUmZmTnlXSfhNa96Je7+v3dgw4Y1qHHWsdNENqv2NUyKuIj3JQNAacRa7HKxM+Hl33OdNDw3h0s++in88D9+hpGRVXApnEHhvKSHufkZ/P21n0NhyIPfbagOiMuuLdkDXbjxpDAA/vlLX8H3rv+BFPcWAGj4DaRySeSHs0jmVXyjWac6Z0oAgKGBYdx046/guSmhuYyMjgsAcNXVn1fbGb5W0QFwJDBwE/N1s+BnwUMAwCZr9r7ZJcJ7y6TcAgDUHeiJ0MmgT6hozgXD/wqFPEbHxqRgks6oTDsQHGgjwdmfFSfgl94mOn+vtNv+vWI7MNG9Y4vFXtG48LkfDgigpI/l5/eXYwBogqG7bZfCw+w3QW+p8ioFa4+pYTvglo7YGwFQBV/20DgC0CVwxJn1ag0ZZpOJLn705S/h5p/+EPWaj/+88Xa0oXPnFMNjF1utPCmC1RKWEA/JfIFFbVEo3vUmWSxMjBOoVmvhdY/S021RF53bt/co+p6pEivb3aK0PBBNR1ziWYTVJNqx9nA0AICKYfUKSns37d+yBXAUpLDXWxgUhpqoIch24ywlE1LM8xDcsX2ndq+5pwytlNeHIobWP3tublbADM4L0k6I610YL4beJxQ/A5YQLGTKTN0P6XwusHe09jequr3Y+9P3qWBJby0v7ETax0UBkShTQChuTR7qvZEJe32jndrF1qg8p21a9eF30b1oO/n2tUTvj36t6z/6GLuP+ZnXj0U/4zkBFl4PAomMVfGgg1yCwGgKc+0u4vlB7Kw2sN9Bh+BJT3kKglYDd91yE6Z3bEEq3kHGddAsUzcggVySs5IN8jfD+ulhF//ywnvjZPq6NQ4tXOv7CAAwe4NJle3S6Iypj5ZfxTHHHo3Tz3kvWo0SEO8I2EYmCym8tHcScEosz5aOr9FcYtHf2o3sJwpMLWQAtEz4ssNcew8A2BlmiYH8R99m8ammiKgnxTQTPAIAzWIZ137mctEC4PidCipTBdqXUR87F0rQJJFOYbI0hw9f9nEgm0KQInjoo1Vr7FMGAAcjKH5cmp1BpTS/AABQVW/DZV/6FoY/6QcAOUaBbgqtwMOZ530EHSeHRseDmyLjawYDhTRmp7bi9a95BV72kr+Q3OCKKz+Hpt9FsdxEvjCCVsPMMpt4FDKpouJuIf3bsgBMvmetP1fyol7yvUXZE/aXFgcAlKfXYwJIzsIRNRGi65Ww1i1AWQCWRRBlBNgYq2uWE26qR8Xcj4VaHWvXDuOyT34E9eocUh5ZJC24CSDlxIX+Pzs1hdnpabQaVXhUg5cuei8WahxSlYEo883W2Y8UAMDuaCtoicg2R1k6rQ5SXlrGMqn0nxkZwbqDD0bHS8IneEaBNL5fjo0yt2BNIV6auxEEdmN9/il+RR28ajLCl0llQhbAF7/4JfziF79AKpXG5s2bxNGIo6zjq8cF8GehzlhGQc1CPi/aZGToDA8OYvOmB7H/fhtx9plnyT3MZvPCnvnXf/26FNjETQYGhjA9OS3WgpbhyfdvBgS1EDb1WrXOUSktpHmtmdPYEQDS/jkKwOXKDrwj9ZQKLNpzXc7RRQAArsmxER2HUqHxurA/aBHapvqjAetktLFDQXHVEmEOKLVOR7v01C1KZzn/H5OCW8k+HO8NTGNFR1cFfOPaarMIb8mai3fV0ldFFg0AICxkzXujpFH9upfjqOeJgo/8W8yo4snEAgCAIIStezlOw9guAIDYySsTjk1QjnmGxT9vkBlDZe5cbzakgfng5k046k1vwle+9lWMrVolIxaPKgBgb2gk1Km3emTe1SZ70YTKjgGEF8J0n1R1elEMNRKOTGgiYqq+bAsAAC0ke6MF/cWW7d7wWezCpfADF4En1gqWKGYDt7GIIPJuuif5fA47JraKqITncvEFGBwqYPu2zbj8so9j9fgwXI/oJAUEa8jlSHuuIJ1WJf19CQCoqJU5K8JAyIOV2HgSP/nxL3HZJ6/E8NC4UGr4vgmETE3vxIUfPh9Pedrj0GhXdfF6jgAAtPwjAyDt5XHVFVfjhh/fiLSXkQBAi41as4ZMIY2xtaPouj6y+YzMebsU5ulSNCuNm268SRR/WcwNDo1g1Zo1+PQVl6PGOR5DyZUZGBGK9ENlf5k3Ml1/vk5bmNlOHhNyywDgvWV32VK3BaEkom4E3VjkMOnk/eMGUj9VBQAYeGUDCQV1mQx0xVNhYcJt90h0H0SfYuH67BVae5L8h0DZMhTM5QEAJg9KdY4WPWEqICIlSp+KAgDRRI7IkaYivQ6MCmoRBWanLylzV/VSCRlyvhpVnPXO41HwErj1ljsxWeqCUj7i58uZetqJkbYdUxtOCvxt37EV69atEdYKXS8oOEOxnKc942koVyoCGjAOsUjjP3Zr1SWiIUkjX6/VDLH2UfzMv+Xzn+/L73Lt8R9BMlL/yQjg4xmc+fxtilORxitsE/q0BjKzawEgW7zae2mLYxv/7Cy8dabQ69gDYOwsu94PTawJcLDLw8KfgjF8bcQsKPbJQ4voOF+7WO00apIMUieBwpcUZZNDU0YcmHxaBoONF3FUqF5nGDALgA8T0xfrsEbX8HIdWL4/u4f7k3/7/2kv2bONXGRMQEYsIutzwVq1XB7DALM/k0tnxjQsgCEMCHPu9AAJtXmMAhT9X3M9kD3Gf2SP2TEBYQYwqeGIBJNRJw0/kUSJciq5PJ7x/OfKjO3ktk343R23oVMtYSyfQ1BvKA08xUTXuowsjD8PDwTsByAXEwTdtwAA96oFceO0xkSARrOMtxzzRpx5zqlotiqSqBOoZveJ603Ej6h/Ig4ISwsZrgQA8J6u9LE0AECtAkP938sRAL6NBSMAFgAg2EyvaqqVUw/EbyObSsvv/u72O/GD//NNZF1V+s9kCfZ1JBFNUejOaHpwAzc6bQyuGscpHzxPGHjVrgKljUp1nwIAHIdgnCvPzaJcnBMWF4U2+b09BQAsO4jXnoLF+YHVuPLqf8KNv7oLTmYE2cIoJnZOIpdNolmfw8hQBh+68DzUSIFGDGedcy5Wr1mP2bkqXKeALrQjqB9W2K03stUrXG2jx+y3EABYaQUt9fPdAwA0v1AAQM8ILUZ4eBADoeqLdvQtEG+7jNSaYI7QcxBQgMDGC7o/qS6S77P4b4oOwPz8Tlz04fPxuMcegLZfhRPviIgldyYZHO1mE9NTk5jduQNpAnNSKPXei32dtoHRn6Tbv/4wsJ8lLiBzb9LDE9IZ5XsjmFprteHl81h74IHwBgfRJjMQMbQNqkaNAM5IizaRaBj/7wUA2LEmoFycK4q6fdJLolatCyPg8s9cge9///tYv349JiZ3YvWaNdg5OYFsLos1a9eiVCoLcFCrVDE8NCB09HJxXlZS6Y/ss7944Z/jve85FQ8+8KCMFnzggguFas8GAv9GMsV1QxaFHUvp5YGSAxqGJN2UVOdFy102EAXMbLdEaZ8AAPMyzuBTH0zvquqt2HOeAACLX44AMNyTAUCHipGhAoK2j+J8WWzDPTct4LDfYlOtx0rRHEq77TrOryPk3DfUT2Etx7/JwGrn8aXhYWw6hWEq4zjs/rek5qDifoI6PkkzAhACAMqc1LE2oyUSgoi9epQMAGqkyDhxty01lJNykMylEOd1MC4Tlk3K0VKuWY7+UQiR+8wV5pzqUhGZ4SSoZQAQGGD+Mjo+jnv+8Ac87ZnPwO/vpVh2BvPFIsbGxvc9ALDYzg07MsaX1cIk/QlwtHizFzLapd8dAIDPETILSM+1ybcBD/gcVsXa0kmjRQ8TeKq/MxFlAkdNACZ1Mg+a9NBs1ZUgKQKGihCr8Il+5oKr1arir8lxgG6XFPsAxeIcNm5Yi41rV+FTl12C6ZkdaDQqyOY8ma9n8cnEXUWuoxoAihiFSc9eagCoWIwKeOjm0PcQtClkEcfUZAmnnPw+5LKDAgCoeFgCxdIc3nbcm/Hq174U1WZJ1CoJALBjQQCADIBsagCXfuQTuO3XdyCXptJ6W0YAyACgBsDqDasQJFoyb0PmMv8NDwwLKn/zL34lRQoLbFqpsSN2wYUfFAYABZHELgcx0IeT80Ck/HONWBHHHg1b7421k2Shw58JgMMxC1JnTPxXuo85RA14w2DEgDU0PBza0FkAQAOIFX/akyTAzPdEVPgX61ZGu3H9LJlosr9Y4r9SMbDS2bc8AKAFoYpeKovBfljBTV5vS32XAlH0MkyqpcPr8j8hACBJlUyWyz+1cYHMPnP8466f/heuveqzCKoV3HHnb5FIj6PeNq4BJp4I0yBBBwGld3NMh04eLCAoMDY8PIhvX/8tFTCkjaSltHNum/9ENYvqyB3ErJKqTZp4z00XXJBpAzItADV6fWHVm/B9ScqFNub7IQBFBepGrSriNIwpBB7YJeZn/j/BpuhICwt1Pp7ft79LjQP+be3M67omoEFmC19qPj+ALZu3YePG/QVMJP2fYlgFdu5lls2Xx3IMiOKj3P8s/hvNmjCXhNwcZxKpFL5eka9iSgRo+DyWoRUt7vm6bAHeD2LJPZcRA8adXhHWv56jIoz9IJNY3ZhD0T5fdH/w90MRWcPQ6P+52GxZ6S/GcFmOJtE3Wht6bzVGkjYqZ5FJeNk9iAI20bjD71snEe4DniVkV/AeCkNJQIWYjj+5WVSaHXRSWVS6XRz+zKdj9fq1aFZLuOvXv0Jx61aMpKm+TcvVBgcAhdonE2wRAG+l/d4fpfoZSIu7AuwjAMDEDaU4KjBLAIBJGAGAo9/8epx5znvRaFWQcGOyf0n773TYsXRNV4kMk+WdDJaLzLsD3Ubvr10/OlPKEUAjKLa3AICZ/xcNAMOKZzrR7nbEipTK2BJTgy4G8wXUyxX8+ze/he333S+K7PS0zhcK8ppEBEpAEl7TtiR8O+dm8do3vRFHPOvpcAfzmCzOCThanaew4L7TABAbTdplzc1KUUEtBN5idu20QRJRsVvhCLVxzn5W4gNHaLL47T1bcOHFn8LY2oPhd6g2zgYG52Ur4qLxzhOOwSGH7o9U0sXPfvZTfPm665AvjKEdZNHtGpDQbn0DDEbdSZQtp2V49ENOq91ZRIu+t34AwDxRRASwxzBSvQzJkQ1gZgEAHUrsxSxZr4bepEesCgOqjWCPgixAWlwtEWm3SPZpBw2k0nE86YmPxZlnvgeNWhEOBSr481YdSTcBLxFHqTiP6e3bEGtUkaCIG/U7jOuMChubM7lPN8dcRlMF7V3vXbqg4UgvLa05YuogSCSQHxsXAKBO8J6OIRTpFMFhNXKjNoYFe/63AwBkmPHgatTrMh/O7nyz3kSlVMEll1wqQN99998ngncUAmRzg+uAwE8umxMwLsVaplFDu9lQZ55OICDPye88Cc959rPl+e6/70FceeVV0nmuVWtIpXNos0FprKCjTVu5/8z3EnGxU+Y5b5tFPDOZp7Pwp61gu8PPcbG+owCftcOzY71cLGwgRQEAChq78TgKuQw67UB0olpN5vQpaV7SQtyyYXR9EwCgVoVanwv7UBo7HRSGBlRsj6/H1cKbTAAdbdSdxVhKAIB6TrRTZF7GcQsX6vKzQAMgwgCwxbttKETDgKgUGCFlFv9d2igmHaRyacRoQSjCiHHNYYRRQO0K1mXa7Sd5T0XbA2kKiB6ayZeZ/KmAq+ZYbJyOrRrH9Nys5NdZgkZ0MNjXIwDRhCRaIMgCMYWzWDsYpMQmmBZ11yRRZ9P5dRQACAvvvuAadjbN80cBAF68aFIpFGG3R0/uX8RMYJmU2wSTs/+8cHwdqXTKKBabLq4BAHQEQAEAJvL06Ny5c0KoyKMjtOWYleQ6m0miPD+JKz7zCWzYuBqV6pwAAO1ABesEQVoAADCw206poV3tJQDA4CDK4QIA2I4y1X9pkZNAIp7BG486Bk6CVB96t7tyH9pBCy/6qxfgpFOORak2hyYFqiIAABkAufQgLjz/Itx91+8FAKAae8xlUtOGl3ExsnoYsSSVLtU2g2MAB+x3AGan5nDrr28VzQGmMq6XxCv++pU4/p0nCtrNEQA+Fyn4nH+q1xuyPqzCdzRRsDPMdv3wftoOrPgBm1xeC9geAKBzP+wW6/UeGByUGV5+CCpoxhD2GgCQ0ZYehb5/v1gU3RbiUa2MxYrz/gJguYLAFv/L5S/LAQCqMtwDAKzavyT0RhCPc0r2wyZRdi/ZLED/vl7nhbZX9IlnUOPKkw2Bqy+9BDu3bMGdt/wak5PziKWGUWsYdW52VKlUI3aeFD7RA4aMmonJ7TKu4zgxvP+8c/DaY49BfWZKgKsQAOiz4uO1sx3eaFwK584FhDIdU9MxDgtA043mXDNjjlhTmUAegiVkAuVz6ErypDZnqp7bswuUvUbgzGig2DEKS8Vnl56P1eI/EGSaB6HvE3joYvv2CZx15rloNHyhyI2MjGmnJOFhfr4kYwEEuAhS5vNZYQEQnDz4kAMwNjaCjRvXy16n4BkBFYIQwmYIfAHPypWGWOLZ19gDIzSm8/fDhN2ARNFzwHMJIChIZ69LNAZb/Y7F8meuG/qd2+ezs3L27OD3Ga+j4FQUABDgw/hki8UfC1Jto4Xx3oohWvCKBbvKB2iCWyyXwjPJrgv7OviZ18qeYYw7BJP5nDpaoCBmu9mG2/XQ9IG2l0ItnkB2/Wo84SlPhuvE8dDdd2Pq3vvg0LqRHfKuj6a0jOOMyCEAH8k0RwAAIABJREFU8HCLf613FNzoXfteMd17vn0HAPCiK11UrxUTMOaTFgA44+xT0aQQmUcPai1oSf3m+mVCF6cDzZ8UAFCgcm9FAG33PxwBMCKABAC8FN2BajLzyVqM9H9an37pmr9HhqwAAftoW5US7Y6BQkEAQEn+CGIxhwnaOOfCDyCg0FY+i3KrgVQmvc8BANo7OvE4KvNzmJ+dfkQAgJABwDKfgqUM+fEBnPX+j6CTGECp2kE2Nyj6PY7TwczMNhz5qpfgRS8iq6YrLMwvfvFa3P37h+C3C+h00wtkCBbrB9vyWu1qex99jb1Fy/ylvxkFACJZa/ik+j2Nb4YFYAXW2HWlejhzlF3EChUsELcJzuCbr/UM64kIMkd1OC8vo4zcRT5q9SIGh7IIOnVceulFGBrMCAMghrZo75B2rboODTTLJcxt3YwExzJNgSXC1+agXyoe6dtb6H/wMC+cxmcyDLn3WDuwQ8xXmXBQGB3F8Np1SA4Mok5gnKNyxmKS6TO7/8wpeD04wve/FQDgdWShqlpWVMIvY3BgEDNTM8IGYHE/uXMKJ5/ybhx8yCF44MEHZaUMjwzL1+KI1elgZHgY1UpZCv/1a1dzhleuFvdrrVzBxRddJAXm4Y8/HJ/4+GW4687/lpDL5n/cZY7ey1cEkGYetUAnSEdyrUaadfvh/nQ5Gh20JF8jABBzYqINwHvCs1+YkmQC8muCmRy5DbriaOTGCUbJwpUagDmQaPJ0VNCY9ZNklqLJpFoPITZmQD7qAFAjivR/sinY1OWbJ/WeDSLZezY3I7jkd6Qe9Fu+/N2FAEArdAtQBoCOAPQajNExX6N9ZfYKhYi5segAQA2AGAt/sm5krCswdoEJ+Zu8DtKmpeOVr6KAwlTsQBoibAiIu52IXMbRoBA1HakIJHO03KOYMce45/c9ABDtqi8GAEhyRDqtmRW1yVNYNOwjAMAWNmJPYWyohGIX6WTa4ktrD10MLOhJueHiLJaKyGRTcnHF7kGKSUPVYmiSAKxJMEU4eCOL83PSaWPSXSnPywzVc5/zNJz2vlNQLE3J7OPwSEEsB+Xa9WsASOSLKH4L6NAr4R5uEijUaWFDcaOphZgKztAqw8NgYRWOfPVRwgZg54XvUQ+MGJ769CfhggvPxHxlBg16TEYAgKSTRj4zhAvOvRD3/PZeZJJZVCggmHbEBYBAQGGkADdLEQ6ILRbFRo543BHYsW0Ct99yO1yxOFMLnLe+7Ri85vWvk7lIFm2ksFSqRP2orq0Lmu+dybVV3GbyL3aKVMs0GhLhbHgQCO2ZaJ6i48rWsIq+yi4hWsi58pYAAOPj4/JcDFCqD8BgpxT4Pf0g+GVHYCxqbg99u0ZtcdTrvvZmrlcq+FdaDys1L5YDALhwmJRLkJOAo8m8ddMQJXXrwmEQSbnEETE8DY56rXuzjEZVQbqbXSRos1KqoF2r4/wzz0I2mcTPfvxjNJoBEskh1GijZqzgWKQSoCGoZx042D0kqDYyMiS2b//xn99Dq9UU71fRijFIiAWGBECIaBbYor6f5SC2SmQQGHtRex+jnepKuSTiZlIgC6sgwpJAFx5HEggSGLtBO3NuX4v9/2js7BXLCproulGPWiZ10pEPqOkRx/ZtO3HcccdjbHSNAANk1UxPU9QzLY+RonQgj6mpnQIA+O0mhoYKOPucM/DSv3kF6qVZoc4RJNQuT8+2UtZWh2whZR5E33d0bEsBCh17CMcfjAsCQQt+zyrlW9aDHZUg04HX3TInxJ6TAIS5nkx6ogALv29/x9p5yriG+WeBEx0DYmKgRb/Q6MgQs770ulD1/UoWoYWypK2GDcBlk0qrTaHdZ/1ANv8Oi36eG5YNEQIApP5zhKgdQ6JFcDuFagC0kklMdwM8/QXPExeB2W3bMXH3PWhMTyPjcta7i1q3KWCoy/GXyBhINA7ZvbdcbPpTAwA2HvAQkOviOtLtpz3lG9/0WigAUEMiScHNHgBAIFqtkKx96OLvcsX4txvsXwU5e2rM/H+7zrhmrAXg3rgAWA/zqAsAbysBANrdEgDIpTOIsRPUASa3bsfnrrgSa0dH0PUpkKjWVtOTU1i3br2M+jQJiieTqDQbGF2/Fu8+/zwp1GYqReSHh6RAblRq+5QBYAGAanFeCgrQ+otpDeOdoafvrghgFEiUmEzSLBmVMRep9Bj+7vPX4e57tqPhUyg4o4KwMY7o0D6sjc9ddRm2b78f6WQMI8MDOPa4k+CmNqADFjHW4k/zKTmRLBBo1oj8ho0H0aJ7pUN0yQ3Yv/gsA0ChOfthiwibH1jGDJsUXeas0Rl2yx4wtmUEZ+W8ZYwyxb+KCkoJIY0e/pxibBwm6MQUBEg4HZx88gl4xjOejBh4zwK4DjvoBLSbQtdMxYBNv/2tAABiS8lChVaXYg1r4M1QRNT2Us1pH44h7MYGXOL6sdCRCSClZKLORqLrYe0BB2BswwZxAeiw+2/YOSyQeAYzfXYMkMJVtOevYE+zvkfmcZJ/JmLCDnIdV6nofhu5TA5zM7OSU3Pt3H3373DJpR9DNpcTsGB2fl6aWWTNiq5ZvS7g/ob169QWsdORvVrIZjE9OYlDDz4Ix73tWCkwU38UEv7gBR9Ecb6EoZExNFgXsDNuhI8VADA6SGb8s240uQQAEOcj1QBotVtwU84uAIC4UsR0/M/WhYsDAI7qnNCWj5T8TlfyGtFBaatobC9m9AAAZTXqOmwFvugj8P9o+ZckCEHdlbYvYonSUBIAwIHDURMCAH/MQ6kBwPXnxJwlGAA6AtBj8PRGfXusV+4nshKo99JFjAKAFEjMeFIjyfx/woz9mB3LYp9jYATyyDyolutSj1lQQMZbDCimTSMVQOT+rzeaChqSUZFU5s8+ZwAsn3wYf+zIvKhNHG2xw+TKJoO2ELc/250RgGg3SNS4I10ouQCGptLPPIge+Eu9B0tWlphL1MUgtz0RwIXFuSy8EEEWCRbxoW3WS7j2C58z9H/ScxSRVfTJaADIGIDOqOvSNeJZIV1sz4KKzLAbOxsyAMTVQN4LRVIcJL08rvjM1fjJj2+E52XAjp11Rjjo0MfgU5f/LTZtewCZfBbdRAylGufqknBiHgZyI3jXCe+GXw8wP1NEOpNBM2jAS3uS0MWTcWQGMrLZRbQo6OL5z3k+fnnjTbj7v+9GNsOxgQ7S2QzeccLxePFLX4pyrYrZ4jzK1TJS6YzRdIgUVRFLMl4R2xGOdhWj4BLfj3p1Kk1ILRGVvsSNSYS4Wq2ICCBnqbg+G00KNOpsOxPA5TiAYbd4sdsTJhNL37to4bfYby1WIMqRuIQ4X/RnC9OMpRPopV6DpW5LISUUr7gEbRnDiMzW2s7/YnmS9tBtUtB7DTJZK7RYwswJyrXjm9d9Bbf86mZseWgT7r/3fsQTKfgdzm5poBcipKVt8T6Sup7oIpWiZsWEiE2efc7peP3RR6FOn2iKGvX7KPddhv6i3yZh0WSsFyvsde/FGRb/PAA5N8Y1w2vAuXp+0G++Qwu+ZVIQe+0Xv58Ux1GGFA/ATJpK/r5Q/TkHt3rNBrzl6GPw0ENbMDdbRiZN4NJDucSiuitAJtF3GZFw41L8szE9NFzA9dd/EzOzFDklwGXo71as0nZcScHnwWS230prtZfQ2v3KGTaq/Pc67v3rMzpCsBjYFU3f+v++vS/2+2HnMExWVD+EMVCmPgwAwMjsBwo6WPYZO16Nek06JfzHMQlSDyd3zqgHcLMpYCP/WZYEH2uF/6x2hP25AGVeGtV6gIHcEDoVX1hWLbjwUynsbLew8bDD8LjHHw6/UsV9v7kd9ekpwK/LOTHbmJcObrwdFyGiPf4IBR5tgrKQTq/XfN8xAJQGrsUBr4loakhHqIs3vPE1OIMjAH4VmQKT2QBNzve6aRHz4jnb6eiYylIfUVDVrp9wnRCw3GUkaeEzSYOCCZTRf+h1drqo1aumg7i8CGCi40vnW8EWZsgs2oiC23eusU66/72tIbtMhHU5199sIu16SNMGyw/wvX+7Hvew+DJjMDJmJXvRFLAiWpFAI2ij2KjjmBOPx2Of9EQp/jMDBYl7fG+tWl26fYvtHXl1i1C4F16hXhdbzgPOoMrjdFTKDnJxBKA4NyPXwWoA7M4IAM+3XnGhF8fua1pDMleiEUoslsfUTAvnXfBxeOkRJDNDqDaaaLRqyOU9TE1txt9efB6GBz0kYi048Tbm5xv46Mf+ATGnIDGAa4s0cjJnyTpk54x0515v3gIAvT1iu9l7vP/CtRs5HcPlbF2xour9+pckr+UMMBN5vkKzPuX6WFYjz0/xXtdqR9JJA74LnZgAJJmegnryd9n+YTzsIJ1xJc5c+dlPYXpqGwqFlFj1ottGo17B4EAO7WoV6aCDHQ89hNmZaRmv8NyEjLURCMhm0jquZD70bS0EV1YaAlgOwJO1Tj2bTA6zlQrIm9146CEYXL0GLb5n1+Mrlu4/f1f7O+r6oPusxzjc8/v3p3sk3wJBYBExt+cwc0oyHIwdMUcPs9kcPvf5q3HHnXeZvFabNLy2MnZl9X2E2cbFo7odBAtb9TpKc3N49rOeiZe/5GWSp//2v/8vvvzlf8bA4Ah80C5Pbe/0fNV7LPHSjHbJ6CPP2XDUT+11kykPrYBANkc0HdEAIAOAIwAEZqK5rXSzCR6QgdyNSce/Vq7CUbPT0M47Or4XzTfYSKC2ERur6TTFvBsiOkjrPToASKed9q2uAmrW/k9ivzAmKTjuiNZEvVqXvIH1SjaVlc/R+kJrCf3HXFjjV4/hqA0jrS+YrvK9U8ySgGY6n4WX8eSa8G1ZW0W+d6ldSbvgvpZnSKBSqYdrW5sUZiTQxG3RBghdaszEVeTE/B8JAESTXksDsR2yBTTPBYGltxF7AdsESisOtQgAoMhob7Y1umi027U0vBv6xJocaSEAYOfFFj4+SiETpLTTQrNRwsUf+SAOPmQ/tPyydDUcl4kH5+Ssz3EUTAhLpvDA39MwpCJ2XBg6HyMAgBwiCgDQCvB7//4j/MM1X0YymZEDkYuf3fXcQArXfumz2LLjIaRzGUlWqrRGos9q1xEGwCnvPBWNSgu1sgqyVRplWdwHP/YgVJpVJFIJZHK6iahuecLbT8Bln7gMM5MzQm8hal0YHMR7TzsNRzz5SZgvl1BvNcTCg/PXXPHR+Rqb8PUDOP0AgL2vcgiGvuwRSx/jU84OL7vFFAGk+4MVf1MrkXAUeE8v/4qPW7GDZRPovkTtkQIAVnqBMiFh6NB2PIedf/thE+zFd5H2XXQ1U0Fb0wFd6RQXYgEfR7tYhOMmcf77zpAD/+abfo35uRJS6QJaAWdwGbw1e9ZxCsOSERCgg7n5aWx8zHqW3rjuK19GJptEoZBDtV4FOY279GEie74/Ae4HAHioLQQA9J0zWBNQ4oHD2TyySOTQlcNFu+UEAFjJ9NNKo9fcdpTlKvfHohg7Leyuk4JJ8b4CZmeKGB1ZjUajjXKpjre+5VjUqi1h76SSWVHJpTcsDyRx/2ADmh2dGIvYmsSdd518Io5+0+swNTUh9qQWANA40btafN0Zx5Ukf6kCYpeiy8ZszUZlVq//vUXfZ/R57dfhZ95RJivGhSF63ezv9GsQLAAFpEbpyIykjDaRUphKibhRTEajlIYoHQA5rLUAYGIU0CKI50nbJte9Az76OqKsMv5tOwoizhheBh+66BP4/nf/Ewes2Q+tRoB6G/C9FObjceRWrcaTn/oM6fhOP7AJW+75PZxOC/FEG61YU3zfU/HUXgEAfC+SCIcCio82AKDxQ+e5E6LM3OZ7dBQAoAZA3a8gW8gKC2UhACA648sCaJb5FV1j0XUkrJ1lACwBeRcBAPh8FBXlKMxKNoAPCwCI5DR8XjoAiJ92ECBLkLzpIxV3cPVnr0JpdhYplwwQZahQJEp9R/SqtPn4eAylVgOnnXsOVj1mAyoU+uQYHB/Cri0T82X2794CABQB5Jx2dATg4QAAjAX9AICeu1TpJkWWoq9plIoU7B3EhR/+NGbnfcS8vLBrmCsk0w4q5Z142Uuej9ce+WLUijuRz5BNEsNdv5vA1ddchyHaqPkdFMtVrNuwHx7ctBXjq9ZIoaErNCxd9eqa81aK72VyxJXOz2V/HqEPLwZ+sph3qB5tVJxFZd0W+iYv0q6/GVEJD1fVcXLitBHrAQCK37QRdAjAsVMbxznnno799luNdIrFxiwGCxm0mnTOaSPJOfIuMD85KfPinCGnyKPktRwFEE/4iNWxgVLkO7vJAFgRAOjQLSiORreL7MgINhxyCNxcTrr/oFWoadCEAIBJ2vi65Mu9ukF/2geHAIDoQpg4JgBAVwAA0sHZHc5kspKzH3vc27F+w0bJPwhShx1244ijGtjGw9wAeGIPWCohm07jL17wQjz3Oc/Fjm3bce0//ANni1BpcCTXNGA4QiesOmWCcgxUrIopiMz7EYHShLGZdNGJkXXSkSKY/09c1AIAtikrZ1MfACBaRpUaHBAQsHY+/Q1XvT+MHwTeWbOw8Cf7mucwbf98tBUAEBv0jtj/sejmNWLcFSBDim0FkQhkEACgEB+/T+cF1i42T9N4qdZ88nyGISsxLIjkTnbclO0rjywIX+oinnMEAAhMMLCLMKG8CQWthPzN55GkOYYGRZg7EWUS8+sKwiowo+vcAu36dHbU9n8UAKDISXQeUUWkeuiS8Wi3XV5LL+7bh4sBAIJOGReAaDFoAQChSUW6lv0F5GJb3YaQENk0N7/nr77ro2w3VA+VLmIBbR2qeOPRr8Grjnwpmq0S4gmK2bEjpwi0qmw/WgCAse3qcLaKKHEa27fN4L2nnoV0Ki+LigUEKURzpSn823e+gh1TW+EkXSSSLlqkCXNBdhLiAnDS8adwdEzs/Viw1/0aMvkMXvzyv8JPbvwpug6EglMipWhgGGeffjZOeMcJsuCbDaqDOhgeGcUFH/wAhkZHMFeaF1IEqaIK4vZE/GySZ9cR102/CngUXJKHmwJWvx9pwZjOF8EhFvuDQ0NiqSYzSaTe8u+b+73cKbI7CdTSEBOT4uW7e7YAtUlRNNFd6vCMfl8pzUsfZP3Xy/6dMNB1SZcn8u+GVOhw78icUtQlNmx66R80bBbJX22SYvZFgomjBEHSONq497Y7cMWnLxdg6uabbyVJXwoon1R3U4RrTqEgAIMnGQAUN/IDqhuncMyxb8YJJ74drVZdRljI7qDPthBrFknibPev/5qGscJEUQsgyQFqbqYVnWk2SK9rChjgJPReKgDQEUqZpGYrZCFLriGeBl26cjio11pIp3OoVhrw3Awy6QFce+0/4nNX/T3SqRxcl4KicmEkpsg+FtEb6iUA1aoCj2PjQ/jWt76OZqsqNGwCAuHs3AKtCp1hg99CPAI+LQUERFdY9HfsXGD0Gi8aayMK//bxLNDdVHLh/G4fENZT8V/IMgifQw56josoRdZLZZHKZuG62lmT/W4FhCQJaaPtt4TVQRpgo0oqoN5Xuy5st5j/Hx1tk66dOeMkAXfTuOeeLTjx+JNx4IYDJN5VGgHabgp1L41m3MMTnvw0jAyNIt70ccfNNyHmk3lQQzITR61aQdrNhH9/6V28zP424l29ff1oAgCmA8+cRiQNEgJqsLCLJTp47VGvxtnvfx8araoCAJ0ATV8LPlpHMymzVOOl3qHVgImurygAIPt+GQDAClEtzgCoCB1a1JqXEQFcCQAQ+NMcPTbay3BPjBRV1bZhjEgSlKo10ShVcOVlnxaKbpIaIKIArc9BezMGIaZ9TXThO3EUVo3hlDNPR0zO5w5aZj6VwDbaSpBeat/uzvllL+BiDAALAERHAB4OAGDXpZ0FtntI9hGnvhM+vGQKlRK71mP4+jf+A9d/9yfIDKxCzM2g0qzD8ZjcV5H22rj8kxehNL0VhQy7einEk+O45trr8Ovf3Iq4kwKcJIhJxp0kAuYxtkFi8zXjWPPoAQAmu+w7n+Q6kMZOVfQFwn4GADJ5EfeUFQi0RYDGKdons4GiGj5ca0w1ZLCiQ8CYTIAAz3/Bs3Dae09GsTiJRLyNdIp5oS9nqBePIUM7TrrlzExjenICfqOKlJcQacyg1RSGWm/av8f2eSQAALV5c1BptODkslh34IEYXrcW9CuotQJ05XzVAq53xmqex5lrLdWWy772JKI+eo+RvEkDm8ZBeWsEXxQAIPDGN/nLX/4ST3nKn+FjH/s45uaLMgYg9ZAAr0RezRkvLz3C02DhXK0IyDg1MYFVY+P4q794EQ484ADccMMN+OVNvxEL5lhCx2/5ULJBWWfJGIARnmTxr/vXXhuttaj3Emd+kVDNJhbCBAMkLxPwSDXf9GVpnsT4ZhkAjWoDiS5jY3991LsH/Jt8r1r4U+/Cl3yJr4fFfjvWlnpEgHo6lJAJwD3A5quxGA8J1x2g1WDDtiWifG6cDdKkafZYEWxlgttznrmxfN3HEtCRTV4yFWAmAMC3kR3IihUi2QBCbLBWydTKkc5/XEAAuaac/2+pELmULguWnv6f5h8LgZFouvknBwD4Ii0NkF9H5235tSi1R0ABm2TJwtgNAKCX2PAmKDcqeqhxrpBFnu3s2Wu48sHXq5vsBbVFUQhALJLYR2+SqJvzvbUbOPyIQ/H+805HozWPWLyNZNKRRavKmY8SABDnIjaIkQhJ0GPSQzo1iNe99k1wnbTMF3MDsBv+4OZ78YMffks0ALhlCQB0iaTxKQIikCmccNxJyHg5WaicY+wmOnjyU5+M17zhSFx0ycVYv/8GUfmnYukTHnc4/vrlf40Tjz9RfV07XaF3jYyO4UMXfVgo2xU6KcQhQhYWAIhSiG2CYEEjKyIWBX0WJIORDrYUOuK0EXI7ZBZoYKAgAICl8xAtJG1KO0NqDbKnH4YQt+TDl2cA6EFu13j0SZZFziPJhCYyS7+BpTpo4VqPJaRY4rVZMCtrDtf+43VhsauQphxEAgAoC0AQbAbjbhto1IBMBh8762wkYi5+9tNfYnJqHm4yJ37OUfVjLVSZyahqPZ+b+XA+n5E54h/8x7+jHTREFJDdO1LOmqwklij++6+rjRG9Ao/dQQ388ueEfmASDHamO4FQxWlTw48EAQCZT/MlsIv69sKm+i7rYLFueC82EeBQG6CpyVkBAFjsT0/NY83qjTjy1a/HxI4ZpFJZkVFsNilE2BHrGCm2Oj7tFWTciNSKcmUep7z7RLz9HcegXJ6Ta6XLS4Uq7b7R66DuDDyqwgRvEbpw/77rv6b2IUut1zABiNCR7XNKB4TXeRkKs318f3yX9yKHq6V3c5aR8/VJuKm0zO+Res1kiWeG/J6ANuz6+zIWRApiLFDNl/A19V0Du3/smrFjCHKOxZJIp4dx+mln4/d33wPXTaMZxBAkUqjHU6i24xhevRGPfdzhovz+37fdgtmJLYh3GihkHaHaUsXbAhB7EoNUgLLn4BF1AejdEwuO7slfWOYxTGpkXZH2SXCfyZcWdogHeNVrX4nzPnC2AQAyQtFstAgApMSlRrsyVhR38b8je7NvHGoXAMA8dLEz3zIAotocdra0Vi2jEzyyAICNl6bBIy4lPGcoeNVp+sh7Kfz8Rz/GD7/3A6xbvVrYaZIYkrymTSOp5OjG4ydimK5X8TdHvR7P/asXocKC36FoHpNgFzG64XCWdR8CAEwGKAJYKxVDDQAh2RrtG+WnLl2EWQZN/yiWBQCCbl1AfNfJo+0nMTXdwFnnXoSRVY9BCw7q1BgB10wHpdltuOyjH8BQNo54m3vHQRDPI+Hl8cELL4LfjaNYaaIb9+Cl8yJwSjZQWDgbrpplnQgtd18yACJxbRfylxkB0BFOq2Gkav/KqNHyVv5ZRwDzfNYRQOwEY0bDxzhAceaYOSBBABrsem4MV19zpbBUR0ZyqJRmkEyKFjkCWpnGHFFjb1QrmJncgfL8DBII4FGDkKrr/Gfyi14X8pFhAEi+kEiiSbebsVGMb9wPceo+USE9zjFE1Uex4BoPLPmPVs/MdcORgEc4rj1KT2fNk+UsMbyfHgAQk/yCDkT/8i//Ik07umXd98ADoGtAKpUWTa4EXYyMsLWNf6plZM5HWgWji0qxKEXvUGFAXAFSXhJf/8a3EHOzMs4k2jrGmk5m3w0bQJ6FPvUGANBz0jS2YoCTSgjt30u6onhPAIBxnvfIntkKLmiOpSr3dCpqYncAANYQdozPxu3wPHBi6CYCpGm7ZwS/+wEAy6jh3xXhQwosN8maiolwuaEfLhh/sMU/P/Na6EhOP8hqnasC2Z5kvhEIIQCQoJ06bVod4VYaEUAyqRICgPA+tBpNBAS5qOGx6AhgHwCwRIz9HwEASJiKUJmtUBM/Wx/o6AEQjgFYcZ6+DRdlANiEUykY1r6p9/csAGCfIvo6VtrHEawspFFqOmOSZS3NFjzNAssmBieKtPzRl3xgKI2rPvcp1JvzQKwFz6OVxaMEAEjRwoW4KwDQabsYHlqDY992IubnKkIhrpSrIQDwzW9fh26iLSKAVBBJcCaNSn1BHEErhpNPfI8AABw6LJXLCGJtvOHoN+DI178aH/nY36LaqksgOnD/g3DEE56Iwx93OE479TTpaDBQcM5/3foNOOOsM0UlkwKAdBwgNVyRTz3kosUZN1tUSyJadNggFya3ZmZSH9+rxvSudQUAGB8fE4sl+xhVByVKyLEJoyay0mJZ4uf/GwAAW/hFP9sVzplyopw2QRYqlCT27DQrrSrcE7vgDHqEsRtAmx6ZGBUqWweOBQC6bcw88ADOft8ZeOyhj8fXvnE9urEUvPQAKlXS2JSJEd5PWRYK5BAAoPJ/uVrEW95yNM46/xz49ZLsK2YFRKDpJBGNjf2FaLQAte9/FwCAiLfd84aFYG2RyqWizsOy4BeKpmU4KcIt1K7dWDvRosX+uorSqdgNbXDyuSHZn/GYh3uVOT+aAAAgAElEQVR+/wCOfdsJyKQLQvOkIKBOjqmHtNDriF3FfLT8usQb14vh+z/4DjZtuh+rVo+g2aLnrx2LWYAbh0k7baGiwobRvdb/9a7/Ty9e42ay1P5YgV4rTh7LFHDWxaH/6WXNyD1R9wXO/hIJSbhJOKRai0CisfwLTSk78BzO3HdQKRc1KfI5wrHrrHR0Hdn1YhMDex3IZhkeWIObfnkLzjr3XGRozRjzxNas0ojDj6XQRBJ/9qznYmzVakxs34Lf3n4z0rE2shS/Y6ck1IjZjUW0yK9QgDI6AtDr5kZX5b4DANQyjNZPRq1cVM3bCLotvOJVL8WHLr4A9VYVuUJWwB4CAFR6JgAgsZdCSSsgsHsDAPCxdu6fly/6NVkz3a4VhBXVkjB+sQhyOj5K0xPYbQZABAwMBVE5gtZsIptKo1WtY9XQCC5lsVqtYyCXQ7VREyaRx84Y5XtY/DChZzLtObh3x1Z88qrPIpZNo0lHgXRK6MCMRR4V9Gv1fQoAUATQcxwBAKgB0KFYsAEA+BoUf146AkYBfRvnewAg10lD4o+boJtKEo47hHPOuxjFWhdNdgeTaRkDSDgsWEs48mUvxCv/8nnoNooIfI4KZBFzUqg3A5x7/ocwPL4Om7bulM+1BhXiyTQ07KEFAIBlytjmzJ7tv5UepXHfnm+9GCzXhUWJMD4WAgDcFxYAUBxAhf4UKNXTWN0AOAtOlx4LGOjInTockaXmo1Yr4sQT3obXvOYVqNXmUK/OIZPmKFugdmQBp+hoT9ZBvVzE7OR2VOZnBbzPsEnD/Wm0jh5pAICAbSvmITs8gvENG5EaGEDVb4NNUc9L64hDi8Atcwql2EiByS4zgVwhCv5v5gDo6JSCyXx7ZKgxJ+ioyGEc4li2fes2fPvb30bL9zEzO4vRsXHMzxelwy0ikuJ+w7PEVDQRkeaU66E0Py+AXS6TlTMvn8vh0IMPwb33PoBKPYDf7spIgYiDx6kbps4+tO2Tp5RROyOUbmx/hbnKg9PtSsebegAEn3hv5M4YO267521qbgtxETmtNSMMAJtlLowlPMPVEUXFCe1IuTBj6G7hEQBICgtCYjttLrj6ybwS/TkCIGRTKKjB4p8sAM7fe2QJmrFy0dEwjQD+Ldu0tgBAL/dZyESkiKkFAGiBSABAtKkMAMDQI/aFMoaYQILnPRkN9YaAEbGAjIgIS1gQ9V7HXxgAEZ24XRpy+9oGcLkAFxb+EYVd+/uLFXBhMWH8lUUFNezW9v5SPwAQsgoMABBFlmSOfJEZ0t0BApYHAKJTFzZwWyqSWQQMPm0GUFLNWvjHL1+DemMOnW5DaLlU3963DABLcWMU4ULcFQBAN4mUV8Dln/kcfn7Dr5DJ5FEuVcTPemJqKz53zacwsmpQinK/G8DLpKXIYHOxOFvFeWd/AGgz2UiiHQSYLc3g9LNOxwv/8gX4+a9uxE9/8XNs2boVr3jZKzE6PIoDH3MgTj7pFGSSnNdpwfU8/NlTn4aj3/wm2RhxNyGeljIbw3XQZwNm75u955ZC/3AYACZaSCCgLcjY2Kh4qNqZHjJGrJCb/r2lE5hlmSR9isKL7ZXlRwD0b/cXh9GEd7G/Hy1OVmIA9HfLonuHAZXJuBV3CcEVg/ASnAn37CIkA01JdIY7oJJsmEB34XTbygBIAF+54nLcfeddeOjBrXjgoR1o+Ak4qQEpGiQDMQmSUvmJLnNd64FPYSPaqXz96/+KVatHBe0N/AZqjaqIS4qI4yL0yui9iF7DaCdZEi1TwGtBycRKBbDUWi1AvVYNX5OcIAYAUNReD53l1o+9fosV0zzo0ylXfH1Z+Odzg5jcOYs1BxyK9596Jv79u/8p3f8WWySIi0IuaZ8sinkwJwRQY5fLwfTMJM4487046czTMLP5fokHuXxa9AEEwLAzk+HIjF4hziYvda1WBgAMK2KFDuSC9dp3r/SAW7i4overXwMgLL5tYt31VZyRGgBMZJ2kuk502ZXWGT5NrgLp/CeYoARtVErzIo6UEs9kLQYW6zaryJIe0FHwUeJREEeik0I2P4S3vuPt2DEziw51/d0CKmWqAg+g2AQOfeKfYdV++6EbC3DHr29ErF5EslFBht7IoczaSqXE4j8nAGC7/guLjZ5+joICe+N3vsRrMyCMzP5HAAC+TzJ2XvzyF+GSj18cAgDUe6AGQDgCIODr8gDAYvekP6bZV7dUrOQas04PURHAeq0idGi5t4/ECIA+kX4w8RObLy20BnJ5YQAE1QY+9P7zccDaDQj8loj5CQDAlFQCqTpZ+LSycmKYbdXxsb//PKZmp+HQfShDAUXt/NNCiyJf+5IB0Gn7SLouGpWyMAACNjUeBgBgz+3FRgBYpMYTardVr7QxNLgGlWoX//GjX+Ab3/5PdNwM0gMjKJE12CGIEsNYzsH73/cuFDyOJdYpeSd73svk8cubb8fn/+GfMLZmP2ybmMPI+FpU6xTnMiM+fxIAwADofSmGFvQsACm2ZgBdU9TzZ2o2o3RkiZ9GgM1+X88xBQAsYCDXWLQj+Zw8wzh+0kEhn8J1130Bmx+6B/ksHZcgQoBkR9Ua1KmKIenEZZy1OD2Bye1bEDRqyHiOgJSiO25eT7hXQkG4hSNH/ZGiH5CP/pw5Qw1xrDvwYIyt34DAcVFp6v2Kx/4fdV8CJltVXb2qbt26NVdPr9/EjDIoKkaNf6IxahQVNM4EZ0URAYUERREEUWZFEBARRSYliAan4IAaowE0goJKBAEZ3/x6rPHWHerW79rnnKrb9aqrm36oSb2vv+7XXcMdzrD32muvZYtAXJI2wl0AgIl/G+1khFADAOpvy4HgV7a+/mlfxfusimBK5YEAAJNFMtVIHkqI/tC9v79H9vxvfevbKJSKuPfe+7DrrrvD9SjAp1xwJO3WuZRcc8ZQFMP1fXEfYcJJRkEmnUZlfh5j5REZe82mAgCMuC3HksOYkK8Vf07F1DI2xfwwAz4xho+stoiCGwBAxO84XLX6vdFfkUIfX8t7FUFygx0BAL1wxuJxsUb2uMfbcgwcs5JX2NRBCWBlImQKqo2GST/p+BKVSssmFfSVywABACb7nuvBbxHUSgjQIew/A27oOMSsWUYLYSHAuXCsieYa3V4iOrakROyWhU7GrGyJEDBE9BhUUY2utxQf5n0J/WgHAKA3lBWzymgAdFnS8T2Gd+d/AwBglPnjycUg4Zc4fVL8srW9W39uMQgAEECB6JNmG5jPYoLZJXzHAsnHDgCYAK8nejKouqsLhGqP7/CGWmAVjQDAVdd8Dk13VjxYxQlAJoFxAYgnmjogk/7h4Qno8AVoEACgNQDYGyYigAV4bge/+uVd+MS5F6BUGhU6EZkZ1AA49WMnYL8DniiiFa3Qh5PPCa3Md0Ns3rAdZ338XLS9jtgAErDZvH0TPnPpZzC5bhXc0MPGrZuxfXoaBzzpAFkwck4ORx7xHhXI0NYjk8XrDz0Uz33e36nefwpmiHcr2xdpTWMESHropSQm2u2hP/hejAHQDX418qj66oDxiXFl4agFvCShoLgSPUyp4h6zdVvJYj9MAE7GyNAKaO/e9wevw8bvYwEAFiZMirplGDhcyMkAMD1P5niZ2MrxxOm3iwIAvJdkACgxH1Y1eE1SnUAqZ1F1Fqd86IMYL43gq9ffgHxxEg0PaIVUjc0j8F1dpVazXiX/6juTVtr/vektb8Qxx7xHwADqAWT/aHPXnJsRUCfJ8WNi7gHXOs486h87yk7JqC4rOrO6toq2Jb3j7CUTkVHV76UYEmpzVtXFARcmNpDiLRg7jq+O+OiG9HZl/6qdQX2mKpadLz/kVWg2lLJ8GCo3Ed4rqbaGys6PB09bROojFEs5fP3rX0PaScCZKKO+bSMK42XC+Cor6a6Nesx16a899Hko2LUITd+wI+Kv7QdcFptXPBIKn/WHb/HX92sAmPGssjbeI0/14rHiz7Ynqn5TCZya10yUQqrOp5AiABKFoFsWgyv2Rjaqc4harnof3ds/CIwza5DpR++qGweAFdkolEbxr9/8Oq6+7itSdcxmxuA1KGyZg9vJID+5Drvsvy/K42VseOBuTD98P7KNGnKsUOh5s5K1h69R7Sma7xSrNi5cP/70AACxeZlPbCFDiGarhhce9Pf41KfPHQwAaBcAKpMz8F3ssVgLU3ccqB4ENRwGtLDEGQD8mePBUEndRkMqnCqmenwYAGYxEgZAAvB8XwJRVuKchIX/+M738aMbv4e91u+KVtOFnU0rB5awA5sJHcF3AM12iEYU4JkvfB5ecdihmPMaSDhppGiXy+CcfdNUAW+1/mwAABkABAAETGMPrij86wb0RW6gmVeDWgAIALBQwvPx3DZKxQnMz/sIIgcnfOQM+HBg5Utwffpz0yvGB9w5nPKB92GfXVejHbiKuWhRhCuJ4thqXH7VdfjVb+8liR2tgNkwKdIqvTLxnGoB+HMwAAxteEcxalN44LwRBgDBSwEC4rbE1LnR/dgslmlAwFSNDQhgUciVIFyoerWZBKn9KoSTToj432kfPRH777cH0ikyaVuI2vRwT6MZKNE3x0rIl9+oYHbbZjTmZmTv4FrJnnSFH6u5Zq6n+q+JZQcPgGHxT5i0YI9OYPXueyJdLKHFE2OiFyUkOcpaaaTaCVgikqb6/gkAhFaEgAAAb2/EFoH/uwCAsR2nroaMS3EbiRSzLZnApg0bsHHjBmEC0B70kksuEf0uOlyQXeuT5ab3cl17l+RfxnsiAbfRxNjoqOiMMPGfGB0V+jnZOy32wsMRxyHG7lTaJwsgZdmSrNKyTtpNNADAv/HDuqATV/pEgEyewrt0c2Lnew8A4IjgvBeGnmFLagd0JvEBNcKivgq4DKN4BbwtLcssVPHz6YhAAUFW78lGTmXbAgAwB2QSTvBLAQCRrE+KOCI+fdLH32q2RADQttLIOI60PUi7Q8w+Xq1Z2jbWgIddwGvhOJdiEcdlpw07YwsDgJaABgCQ6n/c/I19/+z/ZwwXcF4ZDQTdZtAtZqsNpFdA0kVnM+VMzPuXBAB4DKZK2N8r2UVRYhWmBQAAbRko5iBiFgsfCwAAfXOUmJPu1xV6jKKQCwCgL9qgwHPJoDYWfpokUneGdcOC/qXNrHtclihikcukYaVCXP7FSxQA0G4i6nDQ0kJCUUuU0IMe2Nq2T4b6Ti1eRPqMDaBpATDVLOUEkHWKmJ9roNkI8Y63vxujI6uQspR1XqU2i2OPPwJ//bfPENSKVDsyAFhldOseHrr/EZx31vmwOmlkKNzU6WDz1GZ8+/s3YroyjUSa6h/KjsRrtqS/pTFfw6knn4JapY7R0VF4gY9/Of547Puk/cWzkwwACgAyUGRwRCTP9PnE75UZK1w8zFgyQV58U2EC0fu7VpLXSS4D97Vr1yBL+qTnyZcRUCEAQFXRHsI2eANbSsSvN1YGv374+NMA0RAK8mJBrfm0hSDV4I0wfv1M8m9o/9K3axa7mJAmUUoRWqGK+mI1bl1UJABAtWp2jvCRYusPqclRG3ffcjOuuvxypJ0s/v07N6E4Mgkks5ieraNQLEGoJjHKmGl5lKKrtNy38aP/uElpAZQLInbnZGykMg7cRk1AxO61GAAAGF0DM3biFUVZvxR9SJ2j9PSrgEZtAsoejuJ/bEuQ/mYKyXH90RUYzolhDIBB1e/e77gZuMjk8mh7rIRbsPKj+M/v/AD/fOwHJPmnyib7/4XmqdkKRrOB1ydM+JirzOC97z0a7/3QB9Cc3ipASSaXhtdqKN0CvcLGbXxUh6D6GsSgGjTXzO/iI73/kvcn0IMAPDMeDbU0PmqHjXcD+naBHLRhiZUYhYcIFnFAUpiIAYGy+ORzCQCQ9t9msiB0vLYI8DUqc8JS4d8WW2P4e2NlZtYKMycYIBUyeczOVRE5Obz7mOMwPd9APjeGyLfR9BKI7BIakYV9nv5MTK5bg1Z9DvfdeTtyfgOpKFQe1+YidveCHeexCb3Vte/tmGQyCWTVTX57vZe9+2Wq/4PAquEA1uBVTf1WdDMkBlBJq6pUch0IUWtW8MIX/z0uuOg8tIKmiACqFgD6M2eUDSCfLj3GiwMA8fnaD4rKOS8BABgbYsMAWAgANLv6HmY+qLVOCZhybLAFIBkxUFXHqdg0xhzPBGWmaNAD9lULAAHCSPlMExxPOTjntDPQbrYwXigLwEgla5+MOFa1tDc0q3rzros538Wp556D9GgJiVwGLd5rKymUbfGS1gCAWa8GzaPuuBh0m+UFvWsv17drAyiBl7AUWDX0GvUuA0AqWlqIkDHZUi0Ag4pBsr5KhTopVc5cJg/Po2tQBqvX7YV3HvUvmGtGaEUpREkbuWwGjcoMkmEdR7/zTXjWU/ZBFDSkz53gftLOYHxyPTZumcXZ512MVpDEfLWFVLogPc5Ct5ebqzMQY8PcjcsWmwcDke/YtBiWfC4NACgLPybsbGNiLMW4VmkB8BrFAQDDFuyuf1SJD9vSD04mrPRKE0xiGwAToQ7tZV2UyznstttqXHThJ7Bt6yPwWzUUig68wAPzH0mWkglkU5aA9m51DpWprWhUZgU45frYTckIspp4Vhl5qhVJ+vN7301cpCX8YuCB3nfE4SKFPZ9yIPLjq1DzPDT9AAVWptuUDvJQzOYReaG4qCgAoKOr/70WgL88A2DQ/V9mWyDXBzJAGE+IF1IbSbKGmUwmOqJX86tf3o56rSZxqx/42LhpM372859j3S674MFHNiBbHtOFFz0k9X0wMVshX8CWzZtRLpb0Wk1WQQulUgm1Gt0gUshoJfxqtQZXWopYMZf+Qun/51hkoixWgB2KalODiIB7WwCAbD4jTFtR3xddIsUAMC0JTMS7wuocb3QM8334Ld7bQQCAOXplc0gAwHGy0vpEvaRGoykshaDjIZXrIFtQOggiiqzjQRO7RlrXgGOK+zWr/wRc+fpCPi+OAEojyFggGgHAwQCAMHcWAM1qXPK8yYQgACCqJRH3ORth6GshbfEkRxSwlYkAKtdXXmmlMdCNT3U4Kp8hdu4xStmASDPx4mc9q7tCDa82DtvKF//bUgm08u3unUA/05AX1ogEdjcCWt4YiwZWDGLUC1lojLiWTs4phCHvo1EtHhMHFRc9Ok6uNIQxoKZ5vQQb3TeL9QX3Xx4d+MixdjpCpzrgKfvgwx/+F0RREw6tsREioIoqVV51n2d3EzLRkw6iVnZnVBiYSGk/YtOntUBtG3CcjEJTMyW87rVvQNYZAeNg0oqJHRz8ihfgTW/7J9RaddRbDQEAmBxmUln85Ic/xZWXXom8U0LLJdKXx7bqDP7txm9gw9RmdFIKgMhlc6jPzsPuJDCzZRvO+NjHkXMU5Z49jhd+5mJhFlDxm8IYFEckfbveoMJvBj5VkMFjdZS3se/Ld1br2ZtkxoqEKzFmABFS2pzwSvC1fD6dF+T9s1kBIGgZEg+Yu9e66x21Ex7cMtiHi1gNvbfSv7Yzn6+CaBkH3UysJ2imFhU9n7r+wVQPpm2aqjZQLbX/0Z3RS0ysRMdCJ0gikbbRTgM+Woj+SFnNCgPAEt2ISz54Mjy/jRu++31Ef7QC5KYfBBHydh5+qyVtMtmsI1RZVtpzhSy2T23HyFhZbP6OOPJdOPSwQzG+2y7wKvMi/Mdloek2kSvk4FNkMLYC9K+B8f/3r2Wq5hcpircEvz2NEaHv0marr8ddXWulAKvsmXZ8xD8z3vZkNg+TbJI+xumbJvWxxl7gDDKjk3j1iw7Gg/c/Km4Alhb/y0hLTQsZJy1jmpQ9P2ohmU+g3qri1ltvkTlQKOZRr1WlCsRj7FdRN0m0AQMo2LPYw1RPZbkaAK5I8rdEAjZ8/9CinQNaCMyGGG+h6D9OsakKWZE0NFsVTKn7E2M2CHNM2StxQogLQKMpY4cAjHn9oOsw7Pj5nlTMnp6uYNc9n4ozz7kQP/6v2xStP5mE64foWDm0EzlYzjie//yDQFeJ+3//W8xNPYxEu4WMpUSuelUPAxSr36kEuAdOicir6JeEIra0PAuzxZMbFcAvmh0OZTBJMJi0paeS1502UK2AFq8tjIyXsG7Xtbj8qs+LSJTyZ44QUBjYYa+3jWajKcmsWW/6rzX/vxQAu1R8wqvYrwHQFQFsEqjX1176b1WiQWcOBuEEl2qz01KVE0cT/aWew9cl0RFnDuZsrASRDRUq4ScZwEQwkygXRuA3AsDv4Mh3vAt77bK79O+TYk1l9lIhiy2bN2HdunWYnZ+D127DKY9gw/Q0PnnJZxHRi5qif7LXizqX7hfuCEAZj78WgkEaGFq0+0MdqWiRdG2tjBUdW2UocBzAZqXf91CtzKFZq8o1IvuA36ViKNR1dR3i+zPvHffvYY8EhbFYDPCoV5KAk8vDCxK4+ee/wZVf/jpSuQl4IV18JjA/OwPH8pFNt/Hlqy7FfffcgYwToVjIolZvImk5cJwitmybx8c+fh6K5dVwW6TjpsQZgPTpKpk3hSxa1EchA6nD5ERuVt9hGjCn/2/x5xnwbjgIsOj5y0eoa5/UYoAi7CK6AEr9n+0BZnWQpNqMUb1i+EFbkqKW54mlqsOqcMh+8ARy+YLoM3FPAAJ85pLzkckQEI0wN7dNgAFed9qjElBCGCJn23CSHQEAtm58WGyuU+y1lkZwJkWkrGtnq3ZHWleEa5DsSGWevfmsgHJN5bqWTaXh1prIOjkpAmyfnUcqk0WrHWLvJz8F2VVrJCYwgFk86lbnqtpuFQAgUJf6ruO3nSugDR2ay/ijhkW6OgTdTCKma7J4EEXdJCpqELQpZhzYZNa4DVihh4nxEfzy5p/CrdeQzThSnWdya6XTuP2OO/Cbu+5CZmQMrVQOnnw+85AmJleNi6OD2pvY425aFNWxdtkCkl+qogIvqDBPIjJxPLiNFjpkJJEdSvYFqehhJIm4iOdpxgkBPIK9VOPPF3ICOpGRw+Rf4nyyFDJkMIaSdFN0T2j5YSQigL7rIxEKQX+BYGAcjOexVatV5HI5yUsICJg1nQKEdj4BK610LwybV+0ZitrP14sgcNAW4IDtWGnqBLF1hq4H1BGJFWEZIpg1rNt+s6BIu3CuK/ahrvg7KeSLWXSkbZWtbso2WpjrnYQUSNteW64xr68S8Oy196iVRjvpadeBpXL6xIuf+cwdAIBhQW//qF7qA4bNAoX49Z6xMIFWIc0OAIBW3RZUiB6NmrIhr9VvZUAAAyZIz6uITyhai/g6xwCA4V1Iw+fxUsffW3z1++irbTYNWTzbHp705Cfg1FNOQKWyTWhXGccSBXEKmbARWiX/isalHmqDGbZ1LLUCSTJiqyTEtBIYOrdUKigalCa9J0S5PI53HX40mrU2Wi59OUn9buO5z/8rHHPckZhvVoXSb2cUJbyQKeA73/gOvnr1V2EnMiJEls7n0Oz4+NINX8HG2W1iwcaeznwmB7dSo6EINj/4MD559jnIZeg40IEXBfjMpZ9FR/f/K+cH1ZvLjYp0XW5ifDgZQU4U0phUAAARSUNbNxPEiJZxnoswu9BsuFmq3n7+TNr/2NjYwAQ3vtnLxjvksVQC06soLHW3dvy7umdKFXVFjx4sH585anR1QTVF+zdJv1TCYhQruRYr/fiIJvQ2ko6DuYDJOfFMH4RcsGUW/rY5nHfWpxBEFn7+P7/DtNuCJ/PcwoiTF3/aUolqzVURk2M1LJNz0HDrgiozYbji6iux35OfBNACq1FDOpeTcc2+eY5t9hAPAwAWu65qvVECnmK3I/m/CcZ69PH+1xtqnVk3uXn3X7/4mmp+HrQmc/6xT1M8f5MO0Lbwu7t+j7e++XAkOmlYiTRsy5EES903BmCk1Kk2iSgZoBbO45BXvgynnXaabJJcUz0BVhT1zjz6j0P9n2KbOwJA8XPur+DvcD21QOKg5G3pMa02ShPMmefH36vfBSQeHLB6nCEIyUo6W8QY+GoQR3VA6j2IvxcGmfIjZkDCa0Tw0E71qliDjnfo/Bc9AdoTFWFZ47jj1/fjQyefDqdQQpN2f5aFVsDksAgrNYb99jsQu++xJ35/7//gwYf/Bxk7QjqkEJKhUcfaxXRQaSrgCmdRmhkEzYxIpWIPrHACE/zSrhcDVif51TAAhi1wTjItwRW3t2QqgaDtI4x85Es5jE+O4aovXSk6IMXJcaEUB+1QLJN4yKRBZh1qzvQVEWIHs1R8shQAIFVUXa3m25rKEH/faLoSfPNghOas/eGT0kBC8bE2KgymNUuE3yX51s4ZPP+ozTnG+RgiSnIs80vRcsnoSXZs0dAp5UZx04034WvXXo/d1u2CYi6HtNWBk+S4dVGvVzExOYFaswGkbWycmsHfv+SlOOgfX42IXvFpalwoUI8ABUEJjgc6g/RqFvqnWIVKVZIWGyFcTxRllw9VeBERFBUEM1bTIoBtr7UDAMDnybU1InWx4oNKapnY9wCKQWOM9qfjY6NwW1XJe4MwRCZfxsMbZ3DaGZ9GxxpF2MkgnSkJeGanGAs2cNqp70cpn0AnmJcElVXJVou9whmUSqtwy6134sorr0c6O4YgtCmrhnypLAWJ+XoF46tGBUQlUK1yyVii1p0TvYSud+xxYEBZ2K50/ikGlAEvddIvbTTsi1AxYw8AMPtVrEVVg1Buq4VVq1dh+8yMOKDki2XU6i5adI3pJEQAOZdP43OfuwhT0xuRSHhYt24MbnMeFkgH1z6erIyKIGUHrXoF9bkpzM9uRZJ7LEEwoTKbeIWaFRYsaYHrIGDSY7E3P0JEFx+xAaZJDdXkOsg6eSkEJJ0c5ptNrN9zTxRWrUaiUAZbAf5vPowDxoIVrMsiVOc0HAAIrLT08meSCYxmHdS2b8H6sRHcd9dv4Deqor1BK0YpnvKt7BSqjTp+d8/v8ev7HkBUGEcqT82Zimh1RKGPkVIBjVpVyFEskhl2k0r+lWigAW5XfHcAACAASURBVFy4ppClxBiUqXgUsk/eR0hGYkQGANcFS35P6jyTbBGNFHtKBXhy3c9SO4wtJLQ+J+POtkSAm7mbEm9PiNW0YyuBQQIAbAGgxbiAcH027iaG5fpFAIDOB4bNZQoTlpOMAQBKz0nWcuaVQp9X/09J0SkU61+uV+m0I20OjAUIfHVrgZqJ28uhtLDtYwAACqWciBMGZADYzC2IMvD6Unw4iciPBPhQ11UzyeLFCr32xtnyw+ZG4h/+6q8Uhq0R2G6SvMwZtbMIu6H9yr7U109t0GjzXYktxPr4SdWmIrs+1jgA0J07rNiIWmkcpabQiSWvVXj7yh/m3i52/HJtu5Gp3ii7H0cUh0Glj+c891l4//FHY+vWh2GnOigVs4J+E91Sif+fCADgqsxJrtsLuv3cOjAnuk4VzbHRSZxz1qdw+y/uQjskMkUaZoh99t8VZ5x7GqYq0whpu0Zldc/HqtFVuPoLV+OH//4jdPyEMBlSmQyyYyVcdPml2FKZFgDAbfkCAJDWmElYuOfXv8ElF14kAICMLdvCxZdegmbgCUWchynJf8DNWin0sqeZD7E2inlv8/+890aF2wSkJiiW5Yznr1EzU+3MZjPSJ8XksheAxKMgEygZjYbFx8/yAICVjkCiqysPIARA0omcGZnqeBcmBEz+KbZI1NNQ4uOVmpXOHjIAEu209KbOutPIFxwBAGRGz7v49ueuxN2/+T0eenQzHpqewTQRWKn4JZG30vBdimWmhLXBNg1+D0JPFMOn56bxhjcdhhNPPhEph32B3Hwi6VukdgRZImn6zraVDVb8sVwAVLRydDBvrNQkaWbbCdWIPfaXx5ITs07pBZt/6wcfl0pYzHH27pvSFXBsCvWEOPOMc3Htl67HaHlS94dZsoEyWSINliwAgk7CmoCHejCLa669Evvvv78wdEIdcPP6mPkT3x/67zXte0yQ0gONetfTJICD/iZMLC2Q110i+/qwh7bYJAjkmraLWIgdew8zXvlZZsz2EHomH6xShjIeyBQzYmNki0l7mk7++Z0Pgi289pLcsN+Sa96QHWQpAIAaFuNjqzFfCZHLr8KRRx+PjVunxBXDawMuA5x0CZ1EDpncCF500EuxeetG/Oa3t0vw7YQtccxQfRg9AMCAglIF13PciG4SABB9CiZcOwUAqP1Lc4gGLgPDAQA2pyh1ZVUJYS8kLQAj2JkUMnkH3/7Ot1FrVLFql7Vo1CrCBGCgSPCO/tOB6y743KUS+v6DXM7zDQBg9paeDaCrglMTIsu11qwg7dBRnZ3p9uWydUQBACYZUwCAzOVEIJZUrIgRuJT9PiJdP4u2B0yOrcHRRxyDma1TGC2NYO3kJPKce0ETodeAbdNXOylaPE4hj1/97m6c8+kLUZyYFACAa6w458QYClyzSIvtlhHMvPkTAABkAFTmZ6UiSQCWDAADABhmJq+jAehMHMp5ufiDbL9Q9ulGfQ65fAYVVvtKY0jYJZx57iW49w/bYaVHEJIqnKRocIhWcxYHv/R5+KfXvAxBcwqtZgXc83nNOc3DMIl16/fG1dd8DTf94Bak0iVYdg7TsxWMrVqFpueKWrisA6QILwoAyBnpw49/70WsOwsAqPnH6ybKaQIoUMzUsADiTCbDYoqvV0zOeM0z2QzmqlWUx8bhegFaXojJ1UoE0fVaeN/7jkYYNnHD16/DnnuuxSmnfggz0xuQtnwkOoGy2zPNZmTjMeFHgE2PPADPraPtubCTZPywUqwq89SrYA8Bz0Al/2QCKAs4AmpkAISuh2KuhICJT7sj4KgbdbD/gQcKI9CjXssi/dUrjUv+fK8zDIB4xLX8wl6bc8jJSnW/lHHQcZsYydioTW3FH353F7IEp9sc7w3VugrADQIUR0awfWYa3//JLdjMNpd8UdPabdRqNayaGBeNK7YWLQDQDddFE5i4dySlqq4q9EyUSf0Pffbde/KdXxTQY5waSu869QksYf1wiaPbCwEAFu+4rhPcpcW3aH2FgRRqOEDYJuak00iTEQ1lAyiJcMA26h4DoD8f5drNc4oDANJ+QBvSdGJJAMBoGBgAQGItJyNuBywKxAGAXotNfB2LM/LUTrHwoRwPhPJPDYBilogGfGpsiMMVdR0U3T9BHQK/I+AKARUFopiWGvWuZv0ctu8uiHVfeOCBnf7kPx6ELpXgLxWwDttgZagbCvKgPmZ9Qia5NtWZbkDK3hdBSRZSTA1gwIEjN4lVHQ0umI1FqsIpds08TgDAIsffveV6zV94+xkwRGg2KnjPUYfjkIP/AfPzW5FMhMhmKDDH4zaJv6alPN4MAPq+alqyGsBy0VVvn6aP8iZl0nn88Ac/xcUXfR6F3ATCgJMOGBl3cNmVn8WWma2K0p9KoNlwseuaXfDpT3wad/z8TjSrLUFwO5aFNXvuitM/dQ42V6aUVzGFOTI5JLwQWcvGzf/xY3zpyquQ5SSzUyiNjeK8Cy9Atdlgt55MIFJAuTDkcllB4UwVsttbK/Z8pO7sWME0E8SMS/YhCZNEs0NI/Vc+qWwniE2VhQb23T8MYUAvbx+RFoCVPVRRb+UtALL97OCAoTYlM6+VAItSCyYQIEkrkc8+kcWVnIFCNam4HiGwAyRSIRC4sL0ASSuL97/ujXjiHvvhxu/9QKr/rUQSufIIms0WrIC9sQ4azYagx6z4N906/MDD2vVrsHVqM77+rRswuWaVBBTsMUsJqhwKAEArR6q/h7oFpH8dM//vX7/iz5MWAKErsh+VACPjLlXRa7dcNJtsL1goLqaGlAJehMtAFwt98Yatpf2BsRmvcg5iVWPjnrvvx3HHvh/1mqcSiw43KSLnZMI0US6X4HlkxFD3KgHXq+Jpz9wXV157BZo1UlsLCCk6ZtvSY0d9FHmyOoneLY79bETk4gl+/JoZFf6BfxeK9sIEfjkJWXysMbgxAW3/a031Nj7ne8m/YkOEbV9VxNtUW1difqYmLkfGZvOYxgWZZ8Km0EE/QYBhVZrhAIBaZ0U0NUginx/D93/wX/jkpy7G6MQ6zMw3gVQWiVQOfieFptfG8//hRSiPjeJXd/4Sc9s3I0/HGCbNQnXlkat9YgcAQKkZScWWyb8BrCSAGNCesbz53B+sPhYmgRawbVOsihReAjSq+i2kKlKB0cZPb/4J6s0axndbD682j3TGlucQmOXYY/9yrwKzI5D6WMdT/3mbapEBkRfaADZ0MmNSaAZriu4sa0MnEuu7btVfAADzdx38RHqPSrbRIQtA2gB0uML5G1oYKU6gPu/iLW94qyRNqUQSu++6K9auGoc7P41CloJUKbR8V64bddBrvo+PnnU2Qroc2Y4AAIx31L5OC0nFfGICvTMAgNYP78ZgizEA4i0ABADkrI37k24z6wcJee0NZXex8ehkcvBaTbhuFSMjJaGs00ozV16Nn912Ny6+9FrkipPwQ/Yes0AQwHPnsWayhHNOPwmtyhZYCV/6f2mLls3m8eCDG7Dv/k9DrRbgmi/fgFt+didyhXHUmp4Iz9JJYb5WFREwSWa7AMCAIoFe73cEAvSyqvzOljfd+p7FfccAAKTs80v6/1lhFRbAwlYmWddUgBeLIpPaE56suZz0gxMAsFIZcdsgAHDIK16OZrOO3/zml8hk+PcKTj/jFDh2iFKeVdCG6u2m+JtopVKPIoGsY2F+ehtmp7ahWZljaIgs9Zs0y4qWbuxl5hGR+m/o/wYA4HvSZrVcGsX09DzSuQI8JLBmjz0wtmYtKZ9wOaX+zwIA6oaa/nYzInYYDIsMD64kAQUY2abKtteghZKdwl2/vA1Zq4NWrYKck0a9Mi8trWwBmq/VkJafU3ho41b85y/uxEytgWKpLBVvzgEyClgAIzPEaGiZ8RsHj2T3ElFhFQ8aAID3lMr7ZA5Ti4G/V2wnts9RpFBV1akvFIKW3rT7piBzUgAA0fiSFgBP5r+o30urD4EDJsWAy3iw0UIySu0AAMTzWb6euQJjeq7hRsNFin1cGrstAIMZANIO2CHQGIjWCB8EAHg8YoNJFnJ32zHts48VAOiIHkLKsZAv0gWgHwDQ3WNhRxgAUUAHIcaQqvhtZvNiMdiwxSVBAEAG4SIMgJ0FAIZ9uKkdmOfEN+t4Nd9U/kUwpu9BtMgsoBIUxwJuvo43qfvoWnUpJXNWvqWqvKLld8cXLXb85gN2nMfcjEPUarO45JILsGb1CICWAABRmxQQ+qjyc+IMgO7VWrCQr+QUJPHXAIAJHNWCpIJj9V318rC6OD1VwRHveh9Wr9oNbpO9mGl0LBfXXn81ts5tE6yCLQUEAPZYvzvOOu0s3Pvb+9CouHDSOcptYa8n7YOTzvwoNs9vFwYA2QVZWm+1OyjYDr5x/dfw7W98U6g+5Jbtf8CT8aFTTkbDbyHk/eMikLJRq9eQJ51bV7PkKulE3qBfBunrvzZdlIzZuyieqteyB5riJoVCQc7f9z1pI1Cr9OBRstMAwJD3XvKePg4etv1jUnB8TcnkfDKsijgosORxLfcJpABaGaGv5kdyCNp1JKkcnEji9z/5Oa7+3BdRyJTwvR/+J1pUak6mkC+PyOLf8QKxp+Eo9fyW9KLS+i+bd9gpjBcd9EJ8/MzTBBDgBmPns3JUHpNyViJsW6rhKl3v3dvFgIBBpySvk4BeL8O6FYC/o/1fvV6TDUdUWrrAmvqsLsAQa6cY9NmDKPR8Xvf3BGTagJPO48ILL8FXrrsB5dIEGnWKx9jodJLI5wrS15+n7WE7QNpJSUCXsHycefZJeOlrX47m9LSMdQHOhAoYIsnkISbCOqiKr5IKDRDEtFjMc+M9vGbeqaera0adk/ijP2EzIMqg689VUSqJfcyx+HvEkfD+45ekU6sOy/ph9sDuvVIuA3Hwg8sA30eABFoFyfkvvoMMBwAIxFgCFOVyBVQqTRQLE3jNa98CJzOOPzq+oZPMiohZkEyiEQRYt9seeM7fvwAPPLIBd//6DuTCGuwOq3Ax2EL/3G0N0mwuHqfp2Y4DACulIKs7uNLdU/UjU2RJnFy03zEzCLI6WBGhFsAPfnQT2p0Aa3dbD7dRlRZn2iPxuglzTfb3weDUcpah5QAE/S0ABlhu1gk+SZ+DzHHTNqdsm8TUFLXKvOrTll55pb9gepKFvSUAP6klrP4z+adPOQFFvnMKzXqI3Xd9Am64/lu4/LIrVO9nJ4HJiQnssmYSqdDDSDErTKYUK34W8MCjD+HFLz8EL3r5wfDZX8+ANU2hYVaGVczBFgAebxCwBKJ3gRUwAIzqnwBnsRYAYdKQHRG1keb9DfxuCwDnDSu8XZeYReavAfAWu4+8RNyzG406LKr8a9ckJvt0iUnnVuHY938UbWQBtkjR85yMr46PwKvhnNNPRgYNjJYc1BsVqXqOjY1KWyLfw0rl0EEO5573GTz86Has321vPLJxq4iEOsKmUlaKPQTXjMP+OdEf6fbOSImorgwA4PUT8qYAKToRED0ash0UzXqhBoCaKgv3O1Za28KELJbL2LJtG9bvujvm5uuYma3guc97AQ54ytNw443/jkyW+4nHxhHs/6S98fGPfRCz2+5D6FUVCy3tyPtTI4VAQCZN95QI2zdvxNz2rUDQQpYizkJr5r6oQDDpJeeYJ0CpGUUc41y/WFGO2FseROjYDpK5PPZ56tOEBZDKZhF0RQWXM9v/tz2n146x8K6oKNw8hq2wbEOZGBtFbWYa5VwG9/7mTvj1KjLsK2+5SLPtR/HFhVfUCgJx0bLTDuxcEb+86/e47Y674HqsxKeRyReECVIsjQiTsTc2tcuRdsBQ3juJnouABvHYBsD7RqewdhChUWvK/2WtEy0A1UrH+yrFCygGAIs4ZNUQABAnmERHdJpY1CP7lAm3jHeuqhoAcOsuUlSRiHoFPBMbmViKAAD3VwIAfHBdYuwnzMJUZ1kAAEE+Mg7Y9se4i6Azj4dFkn4AoBcKmbtm2NXmbvaXgHlvxB9KMwBUCwAZALw+sq4KZttBm8m/H3H5Vvs9v7imxeKuXmy1vLGe+IenP72HX6xgIYpXWZf3kfHFTwXC3WVTn0g8+ZcOS1YcuaH0U9O4RRLV1ZZa8aqd9GuyxywkTVPX3WQAqcowb6TYXugE8LEe+6Dnm+OLH//iyT+nD6vXFPqLcMWVl8FvVZHJACmrA3oMk7bTAwD6UhUZFSsN3XTMLlGvJnBy04jhwgxWzJ1JWWk0ai4yTgmHvv4tKBcnFQCQttHw53Dd176EmdocIquDZNoSsY/1k+twxqln4A//8wCCVhtWMg0/ivDEp+6PU885HRtmNiPJvuxWABvKx7iUyeHKy76An/zox1IZ5eB+4UEvxhve+ma2QcILqZRJqncoyKBDGqimVC56//SYEaVfpYYlT1WVQFab6EGtGAPsgSYAwOo/r4ppH+gl//1LsQmcVriBPx6DbifeQx11rP+MbKSup7ACArhYquulVU2N2JP+vlyq0eDDpLZAGo16DbmSI4JqDOLwR6rYKUe+F3ut3xPf/uZ3sW16Din2JXq+iEYKNb2lkGUnl8P8/JxsIrkcBf7amJ7bhu/94DtYvXYVimMlBZ+y44y93hQR4yTrdEQd16ELRd/BLajyxyn8O6w/OgFVUZhO9LlWhaBFGJXiGVTKQ/+9Z/uo1XGpzN9Hg+///P4kpfv3RBJNlzZhjggjvvPw96BSIS2ZAqfsjWYLTCTWN3KuDllFoXyfr8ziaU/bBxdddBZSKdUSYQC0+JpuKLiDkn8ByeT81LwYuD5rVd1Br5fXCMBg1K5je4O+1lwDF3vwvkWsfCzI/3YMlxZjVogqNHd3sY2U0KV7r1TfoVozuoCLXm/jDBjlkrD4Y1iC2VN6D1EoZjE3M491a/fEiR86Hbf94l5k85PSAkB7q45joU2RpE4CBx3ySgEGfnP7bfCnHtYAgJnLCtFW4ldm31NCfSpREC+K7gGr4GHl69cCYdoBl2GH8+/eLD1mSMWMjX+CeAJTdJiEebjxxm8JqDcxOQbkHUkiWgIEEMSjOJNyMTCP5ST08cNc6vm814u1ABDki0QESsv28dpKg6wCBAhMcS1QYLoBCXTQb+5RW/Xld4QBoOjPipXIwI6VMwejI2tw9JHHYeum7bqipoTvStksdpucQM6mEn4N4xMjAn7efd/dOP3cs7Fql/VwCU6k2X7HAJtrnRIjpH2hMGCEgr1yAIDuJgtAIBnUPQ2AYQAACzpSYdS6TjKCF+zP6n0We/BaUSgsbVsi5FelyCuZg6kMts82MbFmT5x/0RW4864/IJ0ticsHAVDqdjRqs3jrYa/GS573DATunOwb7bYPP3AxMTGB+UpdQIN8YRIbt8zhk+dfimaL/elp+O2EONDQToxVyYWPQenaYsCATtpXEHebPcXEaKpdWQuCCYDP5E1p9/RmuLnPJt0ka0BpQLH6SiYex8LI6Djuu/8hvPTgV+D//c3f4Yorr5FYKJcn466Cpzx1P9x3/+9w+mkfwB7rswi9eXEbYLLG+2dabrmVl/I5VGenMb9tK1o1uqYESJH11FFWZmQrdOGRWDuRWPNR+CyVxtTMPMYm16IehNjlifugNLlatIA6dLOQS7vy9Wvo4v0n/6PRcOAMMgCuOp/unOwrUMbPVOySiYG2XIzks9j0yEN45L57UXTSaLcacKwkfLYFCPOvhWbLFZFHxtUEAmwnh47l4Nb//hVu+9WdsLN5tCjMmCuKAG2a7CrZv5WQLK0GyTihs4McIV0kyMAw8XSkWuSEmt6mFhf75lsCBAhlnWCNLIMqkRfhvWRPA4DArui7UIur00a9QZ2mtDAYmXBzveDrTAuAYQAYAMCsH3EQgHkCQRICAFzrxdY3nVatflaEdCGpRQAHMwDE5SqMpOjElk6O8SyvIVkBHsX4FANArVtmv43HQssFAJQNYKFM15G2AABiSciYnOweuii4IaKALDNqziiLQili9wEAZthKbt3XUtk/pBMvfsYzZAoNCt76fz9oPiwFAAylterKaxwA6E+eJVGnPQnpFjFfcdlcaX3BRUd8thUKJMestQJEsTmkt6PqEZG+DwpmpYiO8oZHjzsAsOzkX1blNoKwif332xunnHoiwqAuvtS5rA2ffWbcXEQkgYt0HABQdE6ZmCsVgDNhuwYAFMJmjp6Tu6fuyxneDhPI50bw7ne9F7UKq4tZSZxrzWlc85Wr0AxbYrHCfmsmiyP5Ms467Uw8+LsHhabDOJ8AwB5PegLOufA8PLR9g6j6s0cowd4upDCaL+Iz538av7r9lzK4ubC85Z3vwP977nNg57Kot1zkigVU60xmHLUUEKjomwALAB/632qq4QIxQE3bZuzJpJDvRzVcAV0YsNHvO5VSFVw1qgZU+uKL9uDdYskEeSfu387uTyb1N2PILJwcdwwcenNqoZ+oVHoeFwBAqRSTRk0gLM2ygW3hvp//Ap/8+Fk48ICn44ovfgm54ig6qTRaXASjSICaVqOpgDyKsXBjshLiCd10qzjwr56CK798hdBCqQ0ALqghqd5KPJKgIX9m9VkpqO+oUt+/bsUTWDOeePeJsIswJcXhAl9tLO1Q7K/IICFNWZg0ukqoVygNrpmNvtdyEV+8+fNi40eOAUnUm7S2GcP3v/9DfPITF8DJlMgGRL4wIn2T7XZHBK58n/18tOPxkHYsUW/+0IeOw0te/GzMzmxeELwRYOG1Jc26y4Dp2yPMccZV/AeNx+EbEN1YFibQ/c8fRgHmvI8DOP2vXRQ40QfKpZXK1/GHqfAbejKvfxc0NiKyhhCUpM/28Bae4QAA00LaDQbIZS0ZPxYy+MN9W3HqyRcgZY+i3uqgGQZANoG2baHmh3jS0/4au+/9VGx88EFsuud2pDukCuikXx9bjxHAvV2t5WbcGsREVrSdAgA4f5XFZO8xrF5lJlsvIVJihKp6rIAAZZ9J+06WPkrlPCbXTGC//Z+AY487BqMTo6hXZ9Fq0YKqLQrX8cdS97x/jC4VIEkRoU8EsMsAaNTRoc6HAVRUGdaEgfJRFNFSAIC5Dz2nIJHMk/WfUR4r/woA4LPZ1NPp0LGjDL8FvP61b5Q2PM8NpCImwrXtELuMjWG8XIBjUxeBPbQuwj/2ZH/87NPRsVMQfk2atqeqpU4o438mAIC6GRRzIwMAYSAMgEa1IswZ0sC5JoqeAt0C9DwyYFAcZFtsnxMAIPDgOLZQnalizvdMO3mx8YuSedxz/yacf9EXkM6VEUYq5mNiSkvPJ+6+Bqd98L2oz28BdRJTdoTZuW1aDyCBUnkCGzZN46kH/i0uv+I63PDN7yNbGhdgwPVoQciK+LDxvmBk9p2GBsB2hgGgmZp6B9OiYEqXyCSUKZ7YgvnZAwG4bxHndDJZuF5T1rKR0THUmy5Gxybxwhe+BN/45ndoFSWFEba5rV4zjk1bHoWdTuB5z3kq3vz65yPZaYjFc1dhX7th8ZMctg5GbbiVOcxPbYFfn9cgAFtzKf6p+pi7FPMF4GUSnQRF61wUx1chOzKGdXvvDZexIYsA8jlxAb2djYj+3K/nmSttGYVj9OKBXpNGP7ih/0Ihc0QopFOozc0ik7Lw69t/IW4A7VYTidAXAKDVbKKQz0khQlT1KfSbSgm9n/e+PLIKW7fP4ue334ENW6cwVW2gOLYKdY8ONDaSorOlxLK5dhh7QZHOkgXOhkd7PFbDOfeYsKcdYQCwEMjtlaKAtK6Tlk9TcSTuzv0zwYq/agEgA0BaciksiKgLAJBZYij3cr8TSaHkkwHA3IIAQLf4GgPsDRhFFiIBAIn5WDh0HOUskGwjU6IzgmKEDxIBFKeroN0FABgb5XJ5dV4tuh1wpV6Q9SkAp7suDAcACHSLIDPaygawlJefvVCBDSxEkIVIEMVv8jpSjlS1VEhXn7ZL7O7t+raY+Hyp9Slx0DOUC0B/gLvcqbBUi8DQ9yGDIYagdm9id0YoREn8SWMAgCwXOskXVDvWw909F41Cx9F7AwB0xeJY+dUuAss930HP66bNcQaDiXUGvECe3wUAGnjJS16Aww57LXLZJGrVGZTYB9JRPupK5G0QAKDFh3YigZRDNPa2tNLo2iSysU1VjVjc5ETOZooiSPThE0/D/fc+Kl7VFB+pNmZwxZcuR0Sx4gQHMVU6O8imMjj7Y2fjoXseRjaVFRtALwqx/ol74lOXXogHtjyMdC6jlTzbyCZtjBdHcP65n8TvfnuXTEYG5yecdCL22ndfZEoF0QEolEuYnpmRHiXZQAjqaKQrvggMGtMGADDIGKsBrDgzMeIGR9s//o2IIc+dtCQlAjgo+Vc3Vt3yxRHoHoAwYCB0X7uzCPZyg5D+Y9Ba53oMCf1b9zgrwT/S73aQqduZqbLgtTxqgnjiNFGviu0J7+cXPnEeZrZN4eEHN+DOO3+HTL6EuWpTLJ4417kw1qoVZHM5ET3KF/Ko1lmF8JF2Evj8Fz6LffffG7mRAjq0eUtxkGuLPtpEsn+Y/tqZDNqsIMcWzfgBxhFUs8Dyu7kmptrH1/M+05aQehRKbInq3Kb6F6sKauqrkAY0e1h2gNhjEGga/505BoYAfpjExMQ6vPe9x+F/fncf6nVfNnX68zabnnhDqxEawU5TiMcF43GyAL759X+F524X5hE3bt570uV4XbhG8udhAK6OWZY89mEDRtkM9R79G9ZwgFmtTwv0CfTesNQgNXVLy1auJSbhN68TtpCm+8tmqsEY3ntTxJbfL7F/LAUAUMiOY7dYYH9jAm7dx+5PfCb+6WVvw8xsyLAAjbaPjtOBl6Rato10YQLPfPZB8Op1/P62HysAwCT+CwAAs0bpyr8J0vVJ6o1/qUu16N+VhkV/ghFfi5TbzsKHAa9l9RSfYyW+athGtIZT1WnaQ4VtD57fQDZr45LPXogDnrIfgpAuFRSB5XhWveyLgT9LxSdLBUhdwSgdY8TBXrlPggAAIABJREFUALdeR8dvKZ/zAS2UpuhgxqdhJZrrIdC+tuDqkPmg6f8E9mgiGHVoo+VgansF73j7kchli+x4E3BWFKK5vjSbOGDfJ2LtmnFMbd8Et1XBU5/+ZLzz3e9EncgBe/9pmygAAPVchHYjDAAeF+nffwoGgGkB2BkAYKgAKE+DIqBpig7TirONPO2EqzWpao+MrcV0xUV5fFe89fCjkcpQSJNsNuVJTuCx7VZwzqkfwHiZlOAmwnYD+Tz3PFU1TP4xhiGgWqm3kclN4Iqrv4pf/foeIJWB2wqQyRZiVq6PZQ/vzRGT+K1sEiqwTAX7WgxY7yWmJYDJmPq0eLGiB0NbdgaeiJ8GGB0fxfx8BdRVeN+xx+OCT1+CTKaIesOTHvFCsSBzj2BVvpBBbW4DLjn/w0inPLkXdPBQmkq6x5s9160ApVwOydDD1KYNmN++EUmC/SntSKKTXgLxPds+JWjKvT1ktTOTRbMd4SnPejaQyaHZbiPg6xiv7CQLdmXX/fF6lQEAemKsRtStnxGguSI6tlDPEmtRr4mxYh63/vQniAIf5VyWpXdR/885jlTtFbtPtT36zKUYM6dYFCVAEGB8fDU2T83iW9/7AWbqHoKkDacwghoTeBHrYw8+afsseCgGgKp7UASQ2kstiRW4p7I4Q70BJuj1WkMsvmkLSBCAguYpWkAKZUCt/8r5JBIRQAMAMKdj2kN9J8YiqrWE7cK+6jiKAQBWx0aivbDSbQpXPD7u1wYAYIzGLwMAtKm1Vqbg4NIAANk+/HzGSWQA/PkAAF73pCT+XtPrAgC8lrJ3ETyIuaeomKxXoFtqf0u8+OnKBWCljyU/IFY16W58plLPg+WOFKNAdZNjGR+qgm+Cm0HHKHq5YlOmaP18GNpeN1CXaq96nnmuXCRdwTEXIL6Jm8+Kn9+gc5VlNdZiIIGk7mkzPaV8L3p1M5nkgKYtRblcRhC6mK9sx9VXfx4pm1YnSaQshf+TPsyKdOhzphDtUZVG5d2sUic+lEvA4o+lKiJGA2Chmrx6f1lkUkyYAhEZSyYcfOfGH+Gaq65HLjsicc18bRof+ehJeOIB+yCg73FTCW6Uc2WcdMJJ2PbwNtikzdEWxE5hZO0ETvvEmQjTQLVZE4AjaHrSArDvnk/Ase85BjNT06LcyeD6vIs+jVypCKdYEMcGn72LbP1ggkqRIJ8BoNrQBiUrcV0AQf9FQ4CMhDZ8r4lCLo1yqSB9/6L6LQlvb1cxCtrqCvdPlX7kb8B9GErvM/wu9T6GyhN/ly6AEGtlMAElny80oSUmbzx5NddJ5oLQ9ehjr64J1VmN0J9KfuXZQ999qQRx6NiU2rzuE2WrgefB27IFRx3xbvy/Zz8HV171JYAq2B0LkfY1NpRsHS2ACRyt4FjhZlXiyQfsg6tvuA5o1RAGTRFWIQ1X7OK6TBG2pqqqvErWe6ItJrmOi8WppUhXbPRia8aD0FhZcSGdlnR4Ji7cHbnmtENdcVP0X+Mj3xsSPcR/2HUySDY3VgEatD8uAzPLyqNS83DooW+UxL/lkZbfkcCNDhu8t57vYmysjJZbR9SmsE8Hr3rlITjmqMPRqGxGEsob97E/jIvE8tef/mfK/HwM61f8qQw6V96Dbt4pHhir38lv9KTaYf3Uy4DkUTJ9h3kADF6TzCczgE2ls9i6fTN223VcEpnKTA27r98fP7v59/jwiWfByY2gRTDJidCi+B3YClDAX//Ny5CxbGy+/07Mbn1UKs1kylEY0603UMwXJCiLa0jIOiCSCdLrI4ehEsLe+O8f64Y9Fw+qesAYq/ZMqnp3UPrgF6xI/avTQgCA81aj4fqyxEdDBC9oIpuzUW/M4bh/PhrvfPc7MD21GdlsWuaXCYwXG0JLxSdLjXm+Ph5XyDXT7EGCh0GjpmwY9cBRWFLvnNVrlad0/xrCM6UQGgFQL2ghnUkjiELUm1zL8gjaFiYndsMJJ5yCO+64C16rjUyWlSy9FlHR26YTQgOTEyVMrirh/vvuwrVfuUaEpKxMGuzY5r6bYs+vk4ZNMJQtlaEvlreq1UC3d+ljj8ctcszLsAHsxkBy+zVIyvYmrodk4QW+6Bpt3bRR1ke2TvB5gxgA/Ezuz6Zgs+i9lb5xVawgCMMkUmjG4s2SFvDMi2z8+OZf4IZv3yRg6Zo1u4DWgYwbQreKw175Irz0RX+LMKwjZbHvNsT09FaMjJbQFvZlGl7AJKgobhwf/sjpQpumI0A2V0TUYbuVqihSjNU4RPAcmCwszmDS91AYAEuNwkWvQGyu9daxXsLPAltK+pfzhaLojHBN4Pghc5ZaB3YmJyAQdTcsWi0nk3jNa1+PW392GzZs3CZAMhkV2VwBTiYj1Vo6dXQQIpVo4llPXY/D3/Y6NFs1UTCfq8xIXF0ulVCv1sW7PBHSHjABOwpQm92K6W0bRDhQ5jDjHraA0E3BUMhB4K8Dn6JnVkqq/2Nr1yE3NoFO2oFHGzi+hsUDtjssGQGt9Pr+qV+nYn0RZ+15gwjwIa1VUjfgHGFxjixcthtFSGshxbDVRMHqYOODf8DUtq2ih+OkLFBws0Oqe0rNM9OmJqCcLrpKhN8m/0xpLERWGpum5nDDv9+EwvhqTFUaaAsDgPNIMZlk7WgHiGj3baleeGkh4f3wWzLWuYZJnNJuo9FoIpPOotVsSasvqevUPGE/O+cpj6ufAUCmJsEJ5dykCr+8DrTdk2nCMWKlBGCYn5mHnXCEAbAgLoglxIsBwAIOJNtwitZQAEDZFtrYtm27xMu0BpfiJDUOeGxi0RePJRbWI1RxIT7BF052tryxNZXzigwAtgEoAVy2hqoCnS+Wh2RNJZCkaCxvCF0BBARTLhorffxZAADZG/sSIfN/bj4CApjnmKqL3oyk4qKDrvhllmBGb7qsCsbp3YY+ZgAAk1iZVgET1JgLt9wLODAYjIlHyTGZXml9PjwuVilssctQ9BNSR5gku60aRseyOPcTpwNEo5yktAAQoWcyUSgUEdALSvq0CAAweOtV5yUY0T0xyw2AdrgPwuXp2QCq94n3JrFawEqbDSvh4PbbfotzzroAxcK4vK7WmMc/ven1OPhVL0e9Vde9KxbGRyZw4vEnYnrjNBIh1XzbaCcTyE2Ucd4ln0YTnlT0bbFyoo9pCnus2wXHvPso1CtVVYVPJnDp5V9AOp9FMpMWRoDPnkpxLlQtEap6OhgAMAigsffjfeeYMEm1YycxOV4SsRoRXKQUh/ZyZyAr9F9NSzXXZcfrvGMCEX/O8BYAdd37WYTxcdZTYR2chPZ7oA8aBzIfdD9zN5iVIE0piTJJNJV/AQB0tYDHEbcRGvTeOxNgSzJC0S8m0W4LiWwON172BfzyF7djplLDz2+7A5aTFwDAtMCIZZSQYlTyRxHQ2blZ7LrbOkxPb8EFn/4EXvCSF4DeWZxLVL0nxZqWMobixe/8YrXeZntQ34kZwIS/jlcwB4GBpK8KzVfGFYNaAgJcnPmj0tEQPQ1l7K2AgAVroaFrDp7BgrJrP2wjXmNaU3wvQjY3geu/+k1c9vkrkC+OioWV5ysaLD3KuRGPj49g+7ZNKJeyIuLUDl185bovI52iXVNjJwAAhcYPeyw9Pnpkx0HvMwxgkiCmKxz12LfAXp983wiIJTyLAQBqw1Iw6bDH0ONPJNDyQ0k2ZmY2olTMo+1FyDljqMwm8O4jjhcAbK5RR2Ykh3row20n4BRWIZ2ZxPOe8zzMb30Q/33Lj1EuFiXykJ54Bi2pFAKPCQ1Vk1VCJt3/0lplek51t2mfroepIHT321h1e8G5xlwHeutjHBTSY17v5T0BQgOmkQauKvi9CmV8PeWRhrBSHQHK6ZRz7HFHYWZ2qyQPnG/xZPXxXp9kJxwCAFB/Ig4AmHhkIZDbRwGNDRepeIq/dQoNtyF0TgKiyZSDULQByMQp4e1vf48we+r1ltC1yV4ic5IWVGnpHghRyKUwPpZDOhXi0xedh1boIpWx4TFeILibTourh03xRAEAGMjTdUD1kMpa/xcGAOJzZTkAgAjHJTVT0fjGy5BT+0U7kUaUyuKePzyK8z/zeXQSDrLZEVkjue8mowDrxx185MRjEfpVBAGV/TkmPTgZG9VKTe7DmnV7Yuv2OoKIbJ0AZ3/yfJRHJzAzX0M7skUtX1oWdUuDiju008sSLQLLwNiHLC+LR64GBKAmAoEJ0r25H3C9ZgWTMXOt6aJYHke1VkehmJM969WvfhV+/OOf4KFHNmLN2l3RbISw07QgLYr7klQcRaWC9m4tRO5WnHLScXAyCYxPllGtzSCTUXbBvushm2ZFug2bgsJsxWvMYX52Kxq1aRFkJIOBLSI2reLYakpRSrJiCCym0miEISbW74KRNeuECRAQUCCrQauwC/tmp1Kgx75vPH6vGAQAkPmgQCyOUTKg2arI4kGGTkbMwfX/afM3veEhVLZvE5Ffxh021xCyGml5TJcz2mXrNrs4AMBzIACQTjLRBpLpLLbP1TDb9HHNV27Aml33wlzDVUwk2et4LIpJSAFP/mxYohzi1AJi8k5b5gxZCLQcdF04ThaeywQ2UN71bQIACvgkK4EigIzl+kUAaQMYin6KAiDpFCPrU5uACIupPiqzlT85AMCPp2Dh9u1TovehmMcKAGBex732cQcAtCBmFwBwfQ2gJLsAgLRTiI7dzvnY/dkAADWGdgyW2HdkAAAzj82zZFMatMbFFlUJHTR1WSEiatM2fs5dRF6IBj0BQHmunsk71Chi7x8/5iUBgJj2gAmibCslVHmiwdwg5LvuKWw05/HSlz0fb3vHGxAETeQyKXheXZRzOWmll4YMANnQDACgeiNNlWWnAYCuAFO8EiehtaJoBp4CVxI2axWYnqrhiHe+FyPlSUkcm24N++z/BHz0jNOwZXorhYtF3GX96vV4//vej/p0DaFHtIzV+whW0cFl13wR024Fda8p59b2AhSdLFaPjuM9h79LvGF5jcg5+uwXLkPHtkDgy2dvqJQjtEc3f0zS2mdxCjWTJgIvTOQIvhhREN6H0ZEiRotU9GSyr+0i9XhSQTPpbPHlvn/EDE/+TQC56IbRF0APSpZ47eOVo4XvqSp6Sz3M6834NwkBAwIGL+J1ugBEM2+qKle9EsWOH7ZUgjeMgsvqTcJOSB+t7beBWhOnvf+DWLVqEt/+3k2YZ++Y5cgmlGCvF4M2CtBwUbBM9YdJlItc1sEee+6C67/xFTQq0+SKwKIllu9KPzGTfdlLpKqjAjTpzRUwaSFtylzPePC/6DXWPuACLAUUpFPWdgQFesrghm2g+oAXJi0xwZ8BH8JjEOqeT1EYS76TZjczMwM7lYOVGsGRRx6HzVu2w6bVJlhNJKhKcVRl+0XKv+/VBWCcmd6It77lMJzwgX/G5s0PwUkSpIg5pSw1mBb83WgXLD4Ih4+ProHNop+6JACg0fLHdNj6yaoHW6kWL/YYdPzd/WkAJ6j/fZYCAJotD+vWr8GDD9yDyVUTUiEJ/SSKuTW46OIv4rvf/7EEwkinpPLlRRbS2VFMzbRwyMEvx8RIFjd87TqUS0WpgNLlgiwA6lAYJpqsGZphxIRPJR09BoBh1RiwyexdvUr/QoZA7xzJOmAQawDYHplPvX2v6q16/dU6a9Yf1WJmAnjV6qYWNPV+rG6wMtmOWpib34Y3vvl1OOnk96NSnUYuz+oqaaXD799KxsWCFX8YAyDwEDbqStHejAXDsDCxRawC1I1zDKDC51Cjz06J4jVPn0K3pfIYKpWWJKsPPLgJhx9+NNas2R21WhN2OiMiuGlq7bD/tA2xXLPgIZvp4GUv+XscceRb0XCrYsnrM4YSAMAR7RMGsSJayOSfFsn6eP9SAIDSOVrYwtEFrDQYv9g9JABA6ziOI7Iw5Euv76qNIsWyGpphAh8/53xMz7lIWDlEEYsZaelnrk4/jAvPOx2lIivlc8ik20jbTHA64mZkWRS+ayNfnBDhzdlqEzPzdZx86sewbpc90OBtS6mEx4D9ImCshXN3nP8L1xopYy1jD190fepj2/TVFyX55z5AMT2yR8gIIGWbe382X0DDVba4o2NlvPnNb8TFF1+EXXbdDVu3TSGTJaiYhpMpIJ3JC9NBWFciVMneZx9hYxprJvO4+DOfxC/vuAUHHLA36rU5eC0XeYrIEchiAYmgZJLxvAe3MYeZmU2ozk/DTiblKy1e8RQ7Y9zFsNBGh6xAJ4NVu+6G4sQk3DCCT9u7bA6WRZ0stu/9XwYAeO+1CK4puki7r7ZmFReEhAJ1O22p7nOus32HdP9kO8ADd/0aCDwR05U4hmuubotV7dOB0nLSAJUSjldrP4sWjmVLfzuF/8gCcMMEfvRfP8dv77kfSSeHIEpIG4CUBLXrhGI4MkZnbMH4m2t0KCBAIpUQhwzOa44r6pV4rQChFwCk6vN06bBBCIA24B1PWkoIANgUBQ8JCCSkbZMAgByrBgCEXU3b2BgDIJ3MDGUAmPk3qAC9HAaARvkxMzMroDpbhQnAkkHKVlLTuqLmp963YgnlY2UAkAXAm8VMR/YLig32AQDCBNDXT7FxllvC3nEV+bMCAHKJ+kAAUWDXDbESePTRbcWGSf9uATAQD750lUzeW29oXQqvvi8mmDdsAXMp+P+BlT29qccTmEEAgLyvHLf2gNT+6OY8GYyR8i/CWrpVga8hehTBx4knHYe/esaTUavNoZCnkE1NkhzHJmDAWUtxPmMDqNBXBQDEWwCWH8DusCFp9coFXqS6xYCLK3s0yV6QRD1MIJcZxStf8Xrkc6OwUw48r4GkncC1X70WD296BB0NAOy921445ohj0Kq04DU88br2SOmxgcv/9Upsq8+i6pKOlpDToQBgMZ3FUe88AjnakaEjSOKll38evFJeJwQ7YuX+iTe9urEhCRJ9O2h/Vcio+TMAMvTEXD6PsZGSVD95niYwlXeLta2IzsACZKpvssUC1scebJpgd0e1zkFj0swD8znLYbCoKn6PIREHA0g1Y0AptkGxKqBZzHqVcH2cK1hnhgMAHRkvPi3qMkX899e+jv+48Xtia/fDW3+GwErDS6SEAWAJAKCUaEV52lKiWfxXLhfxwB/uxUUXn49XvvoQTE1tkvYaJ80qmu6/Nws0Ez6jkkyAi/3V+p6bYzXXq3f++or0s5j4a+0TbypWTHKUEi7BCh0UagE2s+n2AwBLaUgQrOKx8Ds9bfl9+/btGB9fh7t++xD+5fiTUCiNCh01IMLO6hdRfWl3SQqomMuwdNNCszGN737nGyKQmMsQWKFmwXAhu2HjemcZAAooWfwThgEIIpgmFakVDExZPVgFXHkLQjfpG3KBhgMAzMMpAkhwqg0nnUYYRLLOWsksmm4bb3zT4SiOrkK14cOilWrHFmp4O0pjzbp1+JvnPBu33PxTNGt1pTkh1E/SBEnrVVZFXXEp8QhX1mBsrxJAMLa/DrvPZj+N7+EyvrkAqwKRniS9qr/0eGqNh27yr1lWKuE0itJcljUAsIDR1oFlc413UavP4KUHvwBnnv1RVKpTKBQdTYkVTtBjX3qX+YphDADVAtADAGQ86AJEPCBc0CIR+9xeRcuSpIp9/VXxrC5jvuJidHQNLvv8Nfj8F67B2jW7w/cjsej0CWinuL5YsBIpqQp2Qh6Hi7PP+ggOOOCJaHc8tIKW0P8ptEbrOiZwPQCAdlx/eQDAJCdxkNsAAPG9a9DtIgDAYj4D5hRp7aQHdztMKDBGWCQJpziKr3z9Rtx4009E1d8PkrASWaEy+/XtePubX4O/e+4z0Q5YRW0hCpuyz+SyWYl7tmydwdjEOrRIVkk50o727Ru/ix/++FaknHFEHUfmmtGqUm2GdGBR/fm9h/7ZAI6mhWknhq+abRoUH4AlmCpt0/XEWpJUfp9zNpEQFgPzstm5ebz3fUfhS1+6Wmw2hclgO2i3qbeTRTpdEMV4KvYL44lVaMZinRAZK4LvVfCPr3gBDj74eXBb00DkwqElo3KcFJ92gjy8pmx1bYdNzM5uxszUFuSFsh6gE0TSLsA4kXEJm05pfbp2r72QGxuHnS+gFbbhB2yzSMtz6SlP8d+hG8gy5/lf5mkGADCtZDwXDQDoVa3tUyCWSW4Ir0ll/wSyjo3q3Cy2b3wUte1bkGH7BoE0kdg3dpw9p6v+vEot1gRjaDFHxguBxwiFkXFhAeTK4/jydf8mugBWOoskY8QkK/Jqp5XKc5v7VCj7B6n8jMNU8t4R+j4twhl/SFwURAgoKkj/elrYtQkA0DECwgCIEAoA4GQdcQEQ+rsGAMhg44caG0Cq4RsAgAyA5QIA3XwvFgsvBwBgfBP6oWhjZDMZYW5zXvOatVxXKad1w4/HCgCwUMMWAGoyJHotADEAgJ+jAIBQwDQWLOgAIF8Exzts41pZ/CP79kEHDtcAWKrCt9yJMwiB4TpoVJTNIO0mNyYBj2/ufVS13nXvcwEgA8AE3RoUMFFKl/6vWwgGJfjxc14WAGCOcYAYA3v/2Xel/CxVokXkjcIUa9evwplnn4zySAbzlWnpR2+HLUkc+Dq36UmS/acEANR96UvwxOZDGk0kgCPyFQYdBF4Ha1bvjte86jCEQRLpFIMwHw23LgDALJHfyJdzfMLue+Ood74HtamaAABpOyOJvIsAF3z+YjThY65RExGRjJ1BOZNDqt3BMUe8W0RjiGKuXrsan7jgPLihJ19tqr2nFHKo5jHRUR5nL8HtH4/9FHyyANjvzy+bqqPsORKdE6MfoZgA/L/0KEmfafyhR50klrFrt8hEWErISDDbATTBeKK+4NMXPJfBMZO3xSMII1rV7VvVlodMItkXShXXfhG6XvDap2Y64ByHJTh8+lIAgPdHxeqkHyALG+f/ywdRTufw0/+6FY/MzsFNWPCttAAAqSgpAZ5o0rLqa1ExmwtnUqo15XIB3/jG9ZivTIkQoOvWRDiMfaeyBJh71eEcZODMm052ohIwGnQeizEAuoAK74WgwXQxWMggUWCfEjCNAwkLAJll8D/jx8CxSzCRvyOTZXLVrjjjjItw0w/+C9l8ie6JaHltEXEKQlHLQdLqoFhwMDezGQm08I+HvBAnfvCfsW3bo8hm0tqGb7mr+I7P2xkAQMId6XNb/DEUAGCCORw/GHpipgVgWAi59P43fPMdOj8oppRKolqtYXx8UjQbWF2wUjYazSb22PMJOPI9x+Luux8EEnlYdlGU4dnikcsX4IVtPONv/1Yqwr+54060mg3k6azieapnkxZrLKcxyecX1zhSKQUE0N7JvEJa6DOeeEkyq4PJQUCYsAWkz0W5sMhzNJBkHAcErub6yURHuy3EvwsAoPUWlJ0gM1kjestJq+Y42TwUaPvrvzkQF158LmbntqJQpJVTiCQRxOXQoFY4xJcEAJqNLgNArlmsgGHWP7Nkx5Ncc32Vz3lbKvoUwpqdnVOUcqRRKIzjsMPegampKsLQgpPJy6nyvKlpQoZgkusjFaMTPsoFC1d98RK0KWZXsFF360L9ZwUvYdmwmDjR3UX46mQl/eUBAIn7tI1WfPyZMTds/hD8C7WNS4rJP/ulOdx1SBwlkuIXn3Dy2DJbw4dPOROl0XXwfbb8FdFq1GFbLtavKeOE449BKkGRrSrafl2S1WKeYl9JsVil9nbDDTCxZi3+8NDDeMK+++DMcy7EAw9X0GwpgTXV869sp3cEAEzyr+IW1b6oNUwG0lyXHrBdqK3rCKXO3XwCv9Oej5T/RrMl60t5ZAx2JoN6vYmWH2H3vfbFc573PHztq9eJTkwYejKXCRhks0VJ/tOZgtjKimMJkzPqDmnWpGOlKUWLRmMzzjj9BGSdFoo50tCbShujbSFtOdKzLOC4zRiOFm8zqM1NI6xWQdsa0QAwc59sgEwGyXwOu+23H3y2VIjbFx0jCCqQUaDo8TvTArb0Ff5TP0MzbbtaMrG1T6+LbNWhwwUBgLbnCmsl2Wlj25ZN2PjgA8glO0jrPVTAVs1yNjGCaSGVEdfVKtPFwwREuJiq9rV6U2LBlJNF2LFQaXj416/8G9wgEuDZSmfQ7iQRCiOfuiGKQcB7TI0PFmOCyJfKNYU5mcyLzoTnS9U+Cjpoe20BAAi6M4Hl4VAEMIx8cQGgYxPXNeZuZP8yMZbWXM5h2Rs6YofHucV5Rg2ApQCA+B2MF/b483IBAGoY1KmrUygIi5h7NI+nUa8/PgBAh21uZPZpDQACm9IvobSqCACwFZwAAIET6gAoG0XOR1XAWunjzwYAyKI0oAXAULoXDlB9QlJdVxWabhCie0JkM9XBX/fGxsT4pM9RntMTWelW/2Oq8YMSlMcCAAjiptG6fuTaMANItZNqCxXWRRNAJQwHveyFePvhhyKR9KV3KutQiE0JhtHjvOUOAwBU5SWpQqhF739/ADsIiBkGALAyRQYARfwIADDpOO59H8QjD2+R/n32YDXdOk7+2ClYt/s61FoNpG0b61evw3FHHYvq9gq8ho+Mk0OY6KDR8fDhj38EpbVjmKlVkc4WUcwVkUlYcCtVfOB9x6KQySDwPDzt6U/FMccdg4bnohl6stgL4iv3XYlv8BoPquGZ85QKgx4X/JmJP/t4KMYotH/jcarVqtlXqqhH3MQpFjiIHh2fcDvbA73w1i2dcPSeLzCNatBa9P4b4UMBnnQvMMehqKuyp46I86AqYMwZoNefu+PHLHW8SwEAgRWhYNl48Nbbcc2Fl2LdyARu/O5NmIs68GwHraSthJaipAR3BAASyQhti4I2bamEzcxsx2kf/Qje8MbXYcvWR5HP22i16shkaKPCM9QBlwQh1Nlg5ZOVMbUBMZiJz4t4wjPs+EXUT5Bw6gv0gBiTNEhVSDOC4sF/77N08Dvk/okVjLavMdZ8bAMgFa3RCPH2tx0LPyA6D6Hr+QEVddkKQFsbWqBSQCdEp91Aoz7G+um7AAAgAElEQVSFa6+5DKWCjWKBrAKK7Ky0fq7KnTsLAKiAdfENbGgFvUsVX9n2p+JuzTpb5C1UYjv4sdSxL7bndd+NQVPQQiZDWnJa7h1tu4hN+VFLKii/uO1OfOSkMzE6sgeiKIOobQuYSr/ybLGE0V12x9777Iuf3XwzavPzKBfy8FmZECXuJDIOXVkYf6tWEyZFBAM6hgbKKmXsDPvn8yAAs8sWkha9UAEAXEm7ALixHSSArAAAnRr3Tl0KiR0kdQuB6nnlWqrb3YQGy8SLFEcPyVSI/Z60J75wxWcwPbMJhVJaU2OVJdJij6UAyqVGzlIAgE+hxT4Ad1D8EF9TusktC8qkMgfsnbUk2CUYxPad8fG12LR5Bq959RuwevXumJ2tS/VWiThG8HyKBmYRsG+6HcCxAjz/756FU08+Xtp8RkZy0hpF+r9QeMkCSNqwk7QCTKrKH2m8f+EWABXDaEGreOumvqZDAYAEQH0+Pmx2DFIsjB7jInbZIeMYYTKJZggUJ9bi+A+dhpk5OqMU4Tgj8L0WOu0qAm8eZ3z8ZEyO5RG488g5CSTagbR0MQ7jdeM98cMINddFcaQsWkRz1QCXXHYDHt04K2O/VCpLcsCfVZ8yRVpVO4AKWvrZAOo4B/e5LjUy9YySt1TzS6no65/1Z1IAkPOdFX2ChmQBsPc/7WSxZt1u2GWPJ+Lue+6VvXLLlg1Ys3oC1WpF7HUJRKWsLNKZIiybY01piCRtBZ7TYjai3WLoYnSEItYuPnH2B1Gb24g8HWfomw72rXMNItOpjUQqQtJmguMidGuYevBB2CJGR3cGtuyF9GNEcXIVRtauQWZ8HDUybTp0rsnARgqRF8Ji6wvZMB3qWCx9rf53PkPzN+T4TeU/pmnF9j8KNXst2IkIBSeFyG9hZtsWTG3bAq9WRY5MoEgJZqp2aiaGSiGecSyvkSmCqXzEtKqoVkUWG6lwPzo2jkq1rmwZEylk82Xc8rPbcOsvfkW5R3SS9Ml0BAgLqVuVsFRBk2wkUd9k/EEZ8BBJOyl0fjvNOIwcHEtAG+Vjz1YdNgBQmyZCx6JFc0sAgFwhJy4SEpGIvZ0S7RaxQopAc83SGgAEAKpzVRlfw0QAzVrcn/w/FgCAYpY8j5FyWa4nGQDUJKhVqzsNALAFhLscAQAn54gIIPdSAwAEfij6CWwFtzopWFCuB0oDgPv5/xEGgJmA/Qu6CT93WOiNkr5WiZYbaQIMo4Krqbtd/mEMAOhS8TQAIO9vvIa12nt8c1/s+PoTg/hCIvNW0CkFbsQBAJOUcmIKtTOkIrhCigkAsI/3hBP/GbvvuQpWiv0zpJ1RuEOpfUplQMT3WOEY1ALw+AAA3c3JoCmyV/UYAAYACHzamiVRLEzgMxd9AbfcfJtMbPqPkgHwwpf8Aw5906Go0M7NtlHOF3HyCSdjfuucIFhOOot2Emh2fLztqHfigGcfiKlqBbZTwGh5FJHrYW7rNpx64oeRp9Kr28DLDnkpXvW618ANXMUsINeR4m/a15pYAPvHTAVhwb3RY8HYRzKRIn2HX0Tq5X4xCCVVT/elmn57FfQqhf0ug2AHlJ6Ld7944o7bzLAEstda0Esx+gPwQSKC3THJE+D4WIICy/eUip220OP58x5xoyVNkimAhBELtC9iQfWQNoelAIBhGy/7NyP2jEUdXPvJizB7/6PY/shm3PuHB7G15SFRKqNGhdqOBZt0RFZ4+gCAqBNg9eQYLvvcJcgXHESdFqIOFafJOlH2NXLu3ITEcEBZDFkS1LEtzRf0un/9iW8c/dem+zdeszAUKpxaS1Q0aoQkiYArrQFTITV0zV4wuJSPsREhJGOIY5njmJoitKy88cYf4aILr0LaGZWEX8gwApho/RBp3wEajVmUiyk8ef898PGPfhBuY0ZEw6iNwGs7XIZv2B0UEv3Q2Gqp8bFUEj08gdPMnxVSwJeDnIug26IBpqJRDr1CA0Dv7vMJAPhNlIqjaDTIWmOvNudkgKQdoNaoIp8fxVve/B40KmmkrRG0mhHKpTLm57ahPDmJwClir/2ehP/P3pvAWVZV18PrvXfvffeNNVcPNCA4ixgcgknMl0Tz1wwa8Z/EqF9MHDKJoqIRlTgBKpMCBieiIYrGKYPGEecBNYpDFE2MCAotNN3VXeOb7/xl7X3Oe7de1wDdYPT7Wf6wuruqXt137zn77L322mvdcP33QVu6iuuiTOCSz75UFPBWcCqjMi2RjWNv9rkRnN4EnOd1EmySIyF3ttr9QEVqim1yhGQEcI2K/2HRP3StGd0r0d4wAIAqt5vCnx19+YpqAJD2EyU9OF6CPcfN473/9HYsr+6HX6X9GxPj8v8iABCJ5oJpQpvHOhLUy9+3vB6CxGPz3UJnzSl16/12sGPHsbjqqvfiDW/4exm3o7YHkSEdcSfQN4BTLmMQkVZNdlQfrzr3bJz6kPui16EQm1GILrA7R8CHrA9XxNYIAPCaZewtZyNlGy0/SRcA3gvSiG3+NM6k2mpv8V6QJs4P13T/eUboSBP1AYDEKaGXZKhOzuP9H/oU/ulfP47mxC4B07gGk6QlwOiTn/QHePiv/iLSsIUmmZhBX50KUhaaZQHaI3Y8y564F7Fb6Vfn8KnPfw+f+8I3cMstt6g9mFnijNPsfmr8tgzLnzAAkBWku7vWagvIT2YRO/sFx8W973M/3Od+D8BXvnadMIk8t4BWewUVX6nZvOZafQJxxJnuhjA1w4SzyZQkcWXdcFSptRrihOP34MBt/4VSYRnP+PP/i7sfP4MT98xjdXERFa+GLCETzojbkcbnpsiKEUppiPYttyDpdEXkTM5K+k3VapjatQsTu3eik2UYiBSoirGVOT1OQykWQdwHzCF+hgEAFXFWcFZjsl0r6tDN/JZq/14xFap/Z2UR+/behF57DTXPQZFOHtTzEHFw8zrG7cXmnhbEFfazAdn4hJnfUn9krbWGufkdwkpeXW1hx87dWDi0LJpC//yBD2NptYcuO9BuFQW3Aso1kQ1AlnIh5ngv5w2BOIuRkLHFMQDPEUFAWyyz8x8NYqQBC9n1AMAg7MnIQL1Zl2LYjgDY8znPACAA4NL5xAAAtAHcCgCwuZiNxUPw+nYyAPg8WqstcR2YnZnRrju1sxwPa6urR6kBoCMgFgDwa/46AIDvnxbscRDTfAEOXB2dYA4rLgA8y49SA+BRpzwkl8EcnsxsncDdcerBYQAAUR0jwjUswo0TgC5SVekedRfW2+nkkZ3xq9HurqaYtgCytoN2ptFez/jn9Ye3Xtn4vWDyrlZiqkxulePt9xHV5MJhEKaVAw8mn9YnaYyZmSm88Y2XYXHpVlRrVE1lt0R96ZnY8FDkrJOIZgyDA/EGtQ2xIn3swG2VwB92zYfNpGngWU/EzY0AJJGiiML9oYhQDR94/0fxwQ9cLahe3S+j021h53G7cc7556LVa8m9dv/HS/SCc8/HoVsXEPYieI4ngXqACKc98Q/wiMc8EoutNUGWZ6fn0Ftt4+Ctt+H8c84TBkDQ7+GPn/wkPPRhp8osIz07iSxyVobCF1wT7HKZVNEsHT0JVBhRP2TDxrEcztNT09L55lwsgyK7bX6tiq4prqxFoC3MhaJk6LHybxscNLx3d2wXrKfojXfGNlpnGyVBTNIk1SFhZHhhppAfVRgqxiICh5nQlwg8lcqc+5f5GxHbke6gFbJap/xvbRHNcOtW2dgYDGHviW16GLhEiwnzRb4D8flebeFVZ74IJ8wdg8987NPU/ca+dgfe1Ay65rBx0gIcdlZkTyeiAZAVIiRpH3/6p0/Ck5/8JAmmWRYhDLsiHsbinwCWzuSryBC7/wIHFGlxU8Ig7ArV2AKEGgf0Avn/RaOga7i96+8TsVoqLBurUtvtsQeudO/HLNbE9WQ4dmOOfvl1Y0KWppPDrgnpwTyc+/0A9VpTDml2cF7x8vNx440H0etRRKeu3f8K6XxdVBhzwgEKWYiJCR/7brkBf/fmS3H8sbOo+QXUKg6WlhbhVZQtcGQfRgTwDorojX4Xxbb4uzffQVufPyZqHSkFXCi49klvfAe240ccLQDglCgmxAS8iSgpIGI3p8CuFhW6G2g0pvDiF52HL37uu5iZOg6dtQiNxgT6vTaSUgmDkoep+Z2iuMyCJYlizM/Nod/ryQiAzCsKbVMBT+n+M17IGBUBMuMnzDsx5KprAcVvp2ON6q1YlXh1R5HRAoprhr11GhLyvIYdfx3x0I8RSGADgDC4yCLJj1JJN5/Xqt3RokOLqQ4KTowdu6bwwQ//E1bWDsDzC+jTJ9qp/lQDACMgcf36svay0jQwHWMmtey80kxkYnIep59+Jn689wAOHFjGrt3Hia0WO3z0yaY2D6W4Cd9Uq2VEgzV89EP/jDhYQ6kUIQq7KIvNGgsk0e6WGMi4R7tXCUwS1vX3W1BCgMxcjqCNl80xMMZXYbNbgMgCnrI+iLhS/K0gomUUpqQNIIEpCptpQ0c1U/IAgHXt2Y69wcwrlvVVGGoA8IwQYIrsEQIEXEdOGSE8rHRiPP8Fr8DcjhPQbscyApcVA/S6S7jvPY7HGX/1NBTjLryC0q2bjbpcF8cy6g3uT+NARHFF5iTwMTV3L1z1j+8X2zwWuQkL0yKt83y1ADShNT8nrOudwADXOM+xrTKIrbMLsysthD8WxArSueS1085tZa0lrJH7nXQy/GoV3//Bj8QukXaAhYKKxXIsstfr4phj9mD//gU0mzNid1golWVOnGtJtJRKRcRxBt9rYm1lETNTJYT9BSBZxJtffyGWD+zFzrlpefvsYrKnIqwjjg9I0Z6KK0A57GFp321YWlyS2NRoTqI+OYnazDT8yUmshgGKPp9TEeEgFEFBOka5qY7XgQLRP7MAgB1XsQCAZbdKlqTMoiSWQt8rpOiuLOHgLT/GysEDot1T4wgfAQAR/FGGMUc+2ChgnOBIEQHFTQEAztnHIeqNuqxxMiz4X7dLhkhVmktf+NK12HvLASwst1DwaiiUqcUABAltAR2UOLKckY3JZ8reNceKGLeLomnC98G8iGEi7IVIQko6k8Juzp1CjD4BDt8AAGb+nT/P98CzRsZYJWbxyKENIhuqCdaW26INNc4Ay9eKNn/PF/72zzoCQNDdKOobFqfqkqhQND9WVlZl1Hh2dlYFD5NExq/WlldlFGUdA1lcveyetX8eB/50mwprTkbcEgFMylVfWBMak9W5i+MHsTRfCYC5cKiRwb2UMI/kllFPn1zKb17c/M7xEUkthkff/oiTHpJpZ5AUMS6ISO112D2Qg2Y7heg7Vv4cSaKZv3324coNNAq99oHaK8nbAFoKrRSlDFzmAfLn8xZfR3ZdLDJI2eADIxUjUY9U6VArSkOUdLI5hX6/B2ozuW6KlZUDOOus5+CBp5yEKlG8oZ+1CpbZ6+c6kmseqzyHc5SFFLFBkPIdy/zBOd65se9TgREKSZSR0pvTnNeaBPJoVYsSghW1agWDQSgLsIQKvvud6/Gyl56H3TuOQdTrCtUwcTK88e/fjH5CvDaTWcPXnH8xDv74ANKAerwqdMTr/YVTT8Gf/vlTEMlcKBV5XUw1pvHVL38Vl118KZq1BrrtFs488wzc+74nCmWsH3akG1Sp+yIUEoQhao0augPK8LK7zfEKUr6pxq4Bgwgl/X4btQaaddL+fKH0yexYnCAmPdzV6zr8Q/9tqzUiCYhQKHUt6tjJekE10X4wNO6QhxkDs0cxQh6M7PaMGCT5wkjWdE5Fe/z6RIJAgCd2yDV3t9DCMNkXkUR2iDyUKxW4MjNKSmPJBAH92Y0/DmcFbPR9OT0jQ0G08Yf0JKLCqcwcEw3u9/qCQFMdmBZWxSBE0XPxT397Of7ruu+hUq7j89d8BZ1BisT1EZDm5FUQ0u6qJCsI7dYKZqaaaLdXMTVdRS84iH/5wHvQbDZ0JpjWMqRuOix+OP9vusRGqNNkvSoEKHWJGrnZGlw+28JQgqcmx3acx4KRnPunTgXHe+wBYOnweTDlsNu7LlmxQB6BCbbiNJkVSE78rRPEaSCUcB5G/X4s9pvLyz10OzGe9aznI055yJJOx8OSVk8yFyMsF88riajo1GRFLP/eedVbEQUtFBAgDrvwmSBwBGCLLvWWSfiRFt5mIY1uxZGeIUef+emz2ibJ3uTX3J7R3S3vnwBUBDO50AzTy645JgaC0RWwutrHX/7l89Co70S7zbPFR7XaFAvBQtkR0ID7murYFPWkxoXEBK5MFvyiDWWdprUoF+2FYgkREx3xqSfNEnD473SqYDRLYgx6bVGg5p+ZeXBunOuen+WcKDA/yMe8jW9Wfk/Y9EfOyEzPN56B+jpc9xaWYaeQQTgVJ4DmZBWf+uxHsbB4q8wS88o9YQDkgEqztrZmXt3+097mGBLfjSq91VMh4GJHAPJ5ybozdguGCK+fIp3tdht+pa7nMCmtpQqiqIjfe+wfiAgbleh5I9h54gd/P0fhuHYIIGVZiFNPfRDOefnZaLUOwS8XMTVVx+LiQRHkEjCF95hjAPT2Flq6je88v0agtBb8Y/thKwBg+Ga1AaI/bwEiqnbHqHiujBx0VlfQbbW0+DejU8wxhYlkRqXsy9n7udX+kTaFWW4lOsQIoGQZAFpY8/xJiw5LTbHxe/VFr8cgIouKAqIOEpdaCAGCtSW87qJXou5wLGWAiUYFq6vLcMqeKW4k45R9weKLo49kVqRuBVmphn/4h/fhW9fdiAx1lKtT6A4CKWqiZMBJfMmlVHOE4xcsWrjuOYLGfb6ZCKt9DhvHJ657nqXtdkccMXzZ/xxVSBDxXCrR4o2FmVy15AC79xyHWqOBAwsLWFpahe/XJVe1MYH7WnWD2MEtw/N80Y4oub4wB1ik84jh62oGQqV3vpEQvkuAPsDdT9iBZ/7VnyAMVuCyXU+aMteEOFl5wmYhWMKqpkIGXtTDjTf+EGtra7jHPe+F3cfuQcL8lOwYC2DlQXOzHlXf14qQjs55OcLHGEu3f8f/5L6T1++wgcTYIuWC0bQR1qKYeEiBTwAg6rRx8Md7sXZgAcU4RlkVhlW/qFSQfJhFKcdOyBDkqKt1vbKx11o9CztGRgYiia3ChBR2JO8b82NPchGOB3Kc8A1vegvagwizx9wNN922CKc+iVK1iWAQoJyGcHguGJRwHaRu2A1VujbQMazXE0tAHZnWM4dsNebFtINmAcw5eBH3NKMAwwawCKKTLaTwAS1ug36EqE/bZXUisDHaxuz8+O9GTzWlhpSfwfE1Rx/GnOFIkjLgeN18LYqC8vvUTjxDvztAMeJ+NgLwoyR8+Ou2GpFk8Z8WI0RpAL9SkeacauIZfYs0Q2utozmhcStSLQRZ4aY+UMad/F1odZpDajxVwD+/H1QAezT0V/itUx6WqVAVhc80FVbURCnQW3ZgTGdguwTqztxS4wBAvkCziyC/EKw6q6U/WwRnu+Ludl2zzGFwlpYbkVSMaAgACI0xLcEt+Ti4sIgd83NCs2q3FlAup3jb294E3y9hwMUlSI6iUHlGg9YnejiMPwe5D0JhH/n42gedD36HJ176zmwXklQeQaPFYo0dIRV3InONqHAcDaRg7vcGKLsV+OUJ7LtlAc854wWYqE/IDCeFO4JChGe/4DnYcdxO9II+qn4Vl1z4WhzYux+FKEPFLUtQC7MQJ977RDzrzGeh0++i0ZyG51XguRV85pOfxzvf/o/w3bLYyDzvec/GnmPngQLFRQLRq3PLVDqPpKtNJFpQQkH8i1LcS8KrZ4IEHaLGzXpTBDw4b6njRfo+JViVSU07sg4knwxn02wBZesoS6HjNVgLQps0MjmSBE6Sflt8HC5CZxtn44CCbv1RzSIvoQtoCAIYZ2T5NyZ77HQ4cpAz+VPKt2UNbFfEbLn/c8QAa4ei/VwNMElREzT7rKTjEydwTLImzq6dNi590dloTs/jc9d8BQdXOji02kVtck5oZ9IRo91MqSiJBpWbqz4PqAhBsIrH/P5v4MznP1OASt5rBTHVPobgmUW/xxNJ/l14L0RShYKkN1ZE5WwBYm602gWa7zd7kQAAQSQpnEwyPZ50bHfvpEsli5UBXgtALQb5BJk4kdoXKKqeQeiYQVBCtTqDq676Z7zrXf+Cyak5KRI1D6LoH5N8Fa+koBP1EA7cthevueiV+KVTT0Gvs4xSMZYiQcCSZOQJv1HM264Ld7vi5E/xN237jI7y2rcHAEwCazrf9tdJZJBuGz3hCzj7b87DD27Yh0KxiUKBncmq7o00MN7xLsqVuiTqVCnXZNuRGMCYqGwp1tbM9FigUWyJYppU3TYxn+tdPOJDxOEASRTIPitwcXGdsg0hP8u/m2Ld+LCPbtN6ACAPitlYMzyT6FYhlH/uPy2SWCypy40GOUlwJUENUK6W8OnPXY3V1kGUXO47ugg4Q/whD4Lnk56jeYTbAwAUAdzYJtHmI5v/fgVQRKOBuYJXQ6sVYmZ2N6754tfwspe/EsUiFeY5skYmm4KVzMtkXWUR6tUCWmuLOPe8l+PXf/1X0W4vyb6vVlwEYR+OZzrNvMsSG1yZ8+XryV3OdawsuHn7AYCceoQcZ7nxD7vOkhhV+scnMTqrq+isrQlThf7Zqk/D/OVIAYDRWL2MUpkZeHP6CJDEeMjRqCgtodacw8c+8SW8530fgl+ZQeb56JEhVgKi1hKe/qTH4+G/9CAEnRWUPerrhGIzaIXm1AM9lZlrxxRfrTAAnAoq1R244KI3Y3k1FbtBAtdkFzK5ZxwXAEAAChb/9Ly/MwAAIOj2MdGYgOt56A0GCMJIdB+KZG3ynhAEMLHk7ve8l4w8Xv+DG6QBMDU1LUUMn7fkJEUWNgTbdJyNDQMKynLNEAQAY4URgONrc586Jc0ReQ7OTDSRRX3c8uPrcdkl52J6isVSH+R9krWnEchHAT6yrCygUKnQQxL3cWhxEWEcY9euXZicnhIQg/GJowvaS7Ndcg0XUtsw06AVZr6jOfbnuzq+H01s4XqgbSWvX4t/6lYwJ1AGC6N4iSyrQR/txUNoLRxE2u3Bp3sTfyaOETA+OyXJfchu5fslW5ANAGG5msLWgpeMG2JZHNP+MZBRKgII4hxEjDdjHu1ph566GiUHn/7sF3DzvgPYt7iK+twxGBRcdGICBDGqnF8fa3rl7wnXFa/FWhjz2mxOxvftiZtDJALfXpUieBQt5cgHQYWciLQAAMYpgmKEYYSwz/l4AtcjACAPHA5z7k0eEgGAUqUAp6z6K7besuCx1V6yAECFTTS6uQkAkCIgo6HHeGBZdOt/kYDuWzRXMlowexxxC+TZkSlutaRYyxBkWFleMzmhVZpbf766DkdbdTeMAAAb1218HDXzbDOAa0x+6tEP+bWMqJHtnlnVSPFAH6PmH3Yff8oAgPFi1z4Au/jFUiJXTB91l0Asxbhw2P2NNGGXcMuNxCjFLrQvCQoFMwb9FkrFAKee+gA87/mnC/04JYJv5pQ3Wizj7Id1z0Bo0UyARh2Q/HvKJy/59z3qiuoMihSZtvsotbDaU/DAq1ZItyGtmoeYiyJIz0/xZ09/hghwTFYbGIQDrAVtPOzhv4onPuVJ6Pa78D0f573iPLQX20gHlBFRteMoCzF/zDwueO0F4hrQp4BRtYZqpYn3vfdf8NlPfV5Qvl6vg5e97MWYmW2KDZTrkcLOkKh0I0muIhLYSkhCncFmsOJ/3DiWaj07PSsbi5vXBj5uFm7kgltCNwuHSsJHEsypts5nZIWMhoeRKSqp0M1r1WtT6qV2jVUlnmCG3O+xQKEK20YleKxDOVwTpvNlVb1Vk45gFOlTnPl0hApeZELAA1wEwLTrrwi+giFbfWx3gNomcB4AkEAqgmNsbJYkMSEDoFL2EQeh2P4QEKIq+d5rrsGl51+IB/7iL+OKK6+CV50UL1qn0sQgGnUxeBq5pJVJ44DimAWE4RqufOfluM/9TpTugQUAeM08nNSyRRlMWwIAVgbNgKtDAEB+UFkd6wAAdq9o3cYRiqMCAGgBo+tDxDxZBErlx0RaAUXqGURiVcgV5qHfBxqNeTz1qadjhYlmiR1fCv0Y4FbEK7nXYknMGg2OvHTwkQ/9C5YW94n1n8ODBwRQ+Fz8LUeIfg4AHElUGP3M7QUAtNU9GsSy/TUm4YViGR/+6KdwyaVXYH7+RHS6nIOcEK0HAs/MqynY5TFZdynURFosYwABUi32BACQAp+FiLq78D+CQMPCjf+WJCLAyq4MdQTUppGCq8ZOc0gVUzE6SR5zKOJ6QNGOaOTuYa67zBMmNiNUWiDY0QNLO9eGBItEAgAJBrj64x9AyVVhQMcx4wMGv/1ZBACSZCBxqtMhVXsaCwtrOP5u98aLzz4H13zxq8ioC1HyJDZwj4tzAhXR5bGE8JwQYdjGRz7yQRkhLBYTEZZkwel6ZLfpPVW2WEkKQLG9yYHAw/tmc6PbzQC4PQAAVcwJACRor6yIUCUBgOHQoVGTH9e6uX0MgK0AAGWSSDFVcjAIAb82A4qdP/f5L0HZnxJKcyehm4KDtNfCvY/bhbOe85dIBm1lSFVdhKlqxEj1zhyDdzJNxHGAZ1+PHdrJWdmTYeThFeddgiTzMWCBRAZnmUWzsltk+EwYAKQY89mozsXtGwE4vEnBS6K/OpmNfLYcN+VrMmZwN/UHBI+LOP6EE7D72GOl8O90+5idm8fy6oo8A5drwQAAtokgAIDjCJuIo2Wcw6HbBHUkWPgLu8jYBvf6PRx77B7s37cPWRxgdqqOLGphqlnE+a9+Mfr9g0DaYytEzrYiynKOISsro6JEh4+BNkocF5VaVRiLYqloHEzU6YVxJi9XavJUw+CzEeZn6byyI1CSswvIqfPgzHEt2OQ7RSwvHMChW29BwBEOABXWMRHPd2VQ0pWBXX/GBclrWVh7zBUIvoyaiAryaL6nDDiKKv4AACAASURBVIBQBIKpIYICGy08HmiRSV4CAYAMhw4uYrXVwX9893s4sNLCSj/GjuPvjlsOrsAlo5ZnyBYsJ/s7baOWHXXWm9zvDkEmalDFBACoMehIN14EAGUETJ+x5MKCNwtnWQUjKY4XJIgGvFeMh6MuvK37LNix2QlOAKBQBlzfkftlayT7WhYA4L3l9TNO8x7be0hNg0ErkP2cX3/5a9lqPcrvd9lApdVjxQA40sZRMC5J0Vprm6xAdaPGPZNG9uV6BVYPzf5ea0U63lgevtffedCvZNx8fCG+SSuEpkXzNsnPTwkAsFmXe7zo3egmHF3AYMKuwl+SiAlt0wIAqmrcaXWx55g9WFlaRBR0sXPnBF7+8hdi9+5pBEkfMWc4FKRf1+WXRWwQsHUgQI6zzcOk4tTEWmM8+bHvfTMGgd6LBOWyHk6cjdaGtKWxExygx2tPVW2lC8H5xCJqlUk88/QzkYVA2lWHg17SQ2O2iVde+Cqsttfg/o+lyKvOfRUGa31kVLAUqlMqB2q56uENf/d6LKwchNsoC1q9e/fxuPjiS/CVf/+6bPiDBxdw8cXnY2qqhkHQRsUviUANuxsEU8peWeZjmpWmWIOIK4Aku2buhjNRjoMJKnfS7o4qpVE0LBL5NSKnivBvvs63A4lkjlYOdt2aJk/Qrg4RXtdBxE4xKXi8DvZ2w0i+n8Ga+gYb2dBZIGEjBkD+amXk1rxvFv+SJNJtgp7P1DioVuXrMkzLY4UiMEbNl69z1wEABrUvFhAaFwwqksf9QNWayxWg3caVF1+M//7Wd1AqV/GFL1+LzKmgMbUDK50BCtTAkI5DhjhiV4uKwhmCnto0/fLDHohXX/w3SDJNIGznn8+MSLNFxDcDACQhI5/RjthsAgAM0w4VuxXElYApiyU+ZPus7jADgEc9KeCyhoxYlIzi6OgNi3/a+FElXCh6aQnN5g5885vfw1kvfLmog68sd+CVa7LuebASrCu5RN1ZOKRYXTmEZz7j6Xjc434HndYidsxNivBc0FetjgKLi81V7rZEsI+uNP7p+OntAK6jvcrbDQAIte9wAIAMJ1Jme/0Ef/YXz4bjTGFpiR7xx2CtpXPePKhdvyJ0zYLLuW8FAJi0DymAuvuV3m+YgjJmEodS6BMMYnLGNa30QTuzb+fDLWNJzwg980hhHvH/bBgdfSa9OqdQMzZPrj9vtAl0EGH4/TrXqfNVkqBmtJtdxrvf8w84/m47ECUduF5BktStPo7ufB+NGVpWoYB1ZjZVRwCOjgEQx31x9Gi3Byj7DfT7GeqNWZz2uCdgEBDI5Dmt4CBju7g7COeacSJAGq/iwQ++P17zmguxcPA2NOrsUhURhQNxSBFrRlNAWQBAAGIyAIxJ0pEDAHaAzQKlJncwTAB2eNlW9DnXGlO1WwEA/lkUxEX/QBsQ45pMRw4A8M7oCCMP40EYyGhMAhetToTJ6WPxxje/Df/1vZtQLNfRTciaKqAY9eGlA7z0rGdj99wEet1llCvUzwmHRbqMZklalIklLVeeW6vi0PIaao0ZBFEJe29dxN++/q2oNWfR6tK9Qs8wk57Lua+JuoJbqnWxXZTZeBSAr8F56G6nJ/oE1B0QgbSYhSRxDxbUDezeswcH2D2WnKSAXp+q79Po0IWJbBJjwygsE3EWylByaRPso1prau5QcHSUQAQ7jfsLC0rHkxEWMvR2zk5hZXEfjt09he986xq88pwX4P4nHY8s7SLjaCgdP4QBQSYmR2cBr1pEn5o9jiPnNdl+wgwZjutqp1KLf3MS2/tlQMn87Tva/b7dk7hzv66FreaYqlfEnJvjUMLhShOE/S4W9+/DysICZ0ZRYW4nTMpYmg/MLL1yWYp91m+2Q80/0zJ4nQuAEYG2hTEBRGQDcYeluj+7/xxFY0HNApvs2eWlZayutVGuNfDN734PC2tdHGz1MLfnbmh1ONKpUOJmHzZWWkYmczR21PmMWSMQahDWCaEqtyQAALW+LBNTNEJEYE2JYQKa8GfiVPQEBj260IycvvLn+bAW2OTiCOylTixjBxyXyH+/jfd2pIKFP8cq8gBAEqXotwKdyc8JbQ/v73YMADKsMzZ3EgEXKmVtUiprjlpwEQZ9jhDpYWsqDBM75B8ldmmv0Gjj8bw14BzPedGDMAw/yXfHivrCI+7/wEw7xepdyhutViZKVd76dNWL+N8cAbDXmAcB8kEgjwbZ95JP1I8uYFjrIgZx3bwjNFcRG9LOg/4AHmfNkwAnnrgLr7n4VYiiDoKox5GodQwAQcxMksHCMgwCff52Ti+318gy4NQVi4P8gZlHoCwFaN1rmEVQ5IxxxJlghn2CP4qkyT2RalZnFJkYchaMc1vBIIVfbuKvn/ciLO5bhtMvYro5hYJfwFpvDeeefx7a3bZ08S9/3evRXloT1c+y4ynlOI0Q/s/My4WvvQALywfQmK4hiCOc/IAH4eWveCW+/o1vicL5wsEDuPzyS1HxiwiCNnyvCK+klii+58H3yugMAhpEIRXPdaUyiX4CZ0PLZfi1CuZ2zAsCzzGFkOpKcjAqisfD3I1JszrysB4bFW0RAzEJvDTJzKxcuV5Htz8QX3bOaHEsgdRxYYW4DsKUqP3hDIDxYnKzK1QRSPv89aDkwe+WK3DLZd3TxvpL54K1+6+H+MYWivnftV2BtDkDQEklMcEjj9YpDNRAOgiFkcF5jv3f/S4uO/dVOGbHTnziU58Tyn+UOfDrk1jrhdLNZDLDioUAQL3qowhS7wP4XgkXXnQuTjrlRHT7q8LwYLDm9RLNtWDARsCYJGBGE2AcAFAwyBQ4mqnpAZebO5Q1ZgAAmzzZ18zvs+3unTCH6KMu16IjHCJ0I3OY1BShKJiyOpiA9XqkSJ6I5z3/bFx77bfRbM4jjgh6EfXn96n+CIVhikXGdHZ0B3jvu69CmvaE1uqWUnQ7q3CcTA6dQUD08K6zUTvynfWT+cntn9HRXccdBwAMXW/YtVUqf6M5h/MvvAyf+vRXUCzW0WzuRKvVR4nOKBx/8nyUq3WUpPuntm/im22SdSMZqoWR0PmZjMdIB20koRb/steM7aGcIUNxUJvi2Wuznw3IZ3U2hvvE8hd4hIwEBa1gohwtZgQrIQAuLBtDYxRKOjv7LBDlO0UYl3PEnc4hnH/+S/GoR/0q+sEKvHIRjL9bfRzd+X5XAwAsfkNJPoOArCJH9vT1P9iLpzz1GZiYmEcY8QmS1abXwnE8BQDIJOsjjpZw0YXn4gG/cH9EEcFxwPc9hEFfEksRMc0BAAXO/wsDQIFVywCR+HWHGQAmUpoKTJ6hAY+sqBC75WWKUQYB1lZWRNuHa4IFo7DhRDPJjp2un922udtmzzefeep8vc7FKixhhAAFZAUq9SkcWmqjWpvDTXsP4LLLrkDJbyIoVBBEERUCUEr6+P1H/yZ+55H/D/r9ZXGUKbDSl6aOngnSweeRZNbmgPPY1Sr6gwgFsqkKHr769etwxVvfieNPuA9abbJCyRK1bgD2+vQ1BR7bFgAYnUnr7oWI2hLQV4Yai2bq5TB/r9YamJ6eQa3RxA9uvFFYAswLarW6FNn7DyzghLsdh6DTUm0PwxAhq0jI+gIAVAQAoC2cOlCsBwAYXzr9QM5eyW/jAbK4i0LSgecM8Ku//AA86QmPVgAgHgj7iHRp7m0Wmjxri5USAp7ntCWu+BKHyGRgjiZ+74bBp2OWGzAAxorP8Xh+tPv/6KL/1j8tq9SCLwTNaNtXKqBcKqLIEa2gj5tu/AEGnbaMAZTpFU/AlPckYwHtYHF5GY0mx8IMq5W2gXQFSFOsrq6KcJ0V0rM5Cu+RuG0kISqerkd1A6Iemc7/9zo9dFsdqUUILLV7AxQ8H5+85t+x3BlgtR+i2pxCFG89QsjfaXMx5mW8FutoRACAjUGeOQJZlYASGxeeGUsw54KMRkviKqtURb657qMU3XYgAMBmDdCtnoCwb9xEAADrDGa/38YkghX8j19nM9EyGaTIjzMMOpF8tkxTy3iwOm5brT/+fgKMLOLrtbpak0sxp3UMQZ0wIEija98CADYXledp5LxkpFnYxcp4tSC/gifGotfU9TorbHLah590sgEAWERpl5C0ASmUTGfxsJs44iCbLx1FBXUHd9gQ6TCH1XYbXMGNkcqs3JwcDWZbkGPr9GLYPVOknf+fE3TJCpianMTiwYNo1Kvil/rUpz4Jj/iNX0EYdjA3O4nW2pJJyvSByPXaAp0ULTO2MDygcx0VbgcWedLRNVoB+cLRvvd8UWLfjhYdCcoVJv9aYGh/057mQ7gNg05HD4CUaB2F9kq48IJL8P3v3gg/q6LMQg0RumEXz3/h81CtVdHvD3DlW67E2tKaHJrs1AgNlbTNUoYXnn2WUL8KhRCdXgf3ue/JeP0br8CXv/I1zO3YIcqgZz7v2Tjh+F1y3xwWNaSvxgkqPJyKPDgSwK8ic0l9YlGv84R8C9V6BdVmXd4baYAEAOgxKigp6T4Uu4rF28eMP2zyoLcCwXirhMI/HB7Xe8gEyyRa3JQD+rizU2wF+DQ30cJWfGxvLwCwPlPgriNVKJENrsmTFP9eWeh7TAh0PMgoa/OJW7qWEQM5eg0AvSYRX8qJRSlqT7VYpeIP6LlMz/EogV9vglzMj/3r+/GlT3wGx+46Bu9813slgfJrU1hudeE3JkV1WKw7OSoRDeDRAYKaFIUEJ590H7zhjZciSNcQRCp60+E6NcKNTKqF5mYKhPE4YQEAdnPEHUBjrNIybVJhwADbmRQhQGFCp0pbMwKA9rXHQZvti8uRo4lcuLy2BnHOaAsuTtE1Eif9GsKogG43wZOe9FRUa1MIggJ8bwK9fijfV6nQ3pEaCAECjhelA/zR4x+Hpz/9yUiiLop0TaAoVUYNgJLYVJEm/nMA4A4eQnfg248GANADXu3bsszFd/7zBrz47Feh3phHsVBl/0ySedF9LLnwa3U45aqIddHe0yr+84xj7GVRlFI/RQr+AFkUIO1T5I9JgybXMo8qBZkWFuIpLftAu3560ucAAFNu6b9aoEwLMAEdcnPZBACGbBmhEVOgjetcRYzYgRIxS+lE6boUz3qZ5U5E8+OPn/w4PPe5f4FO7xBcj0xYBdBscps/6/Ln3x14ZOu+1b6GTQgFNL3TGAA8jzQ5i+MiorgorJ4rrng7rnzbu1GrTYv+AymCIwBAGQDsFiZJF57Tx4c+9D50Om1MTDQwGJAKzASZcSM1mi+20CQrhBZuPA8UAOB4hWWZHT0AoPoSRnVSCz5j8Ei7RDIABv2eeGfrZIkWwbb7n2/WbB87x9tOFgDQQMrcRsSIPQfLq6uYmiFrpIR+AKH/v+Ql52GpFaJYmcEgJD8gQs3NcOyOCZxx+lNRKvYRRm04UiDpdQ5F/MgaENpmARH1aTw66WQI4lgAuEFUwNWfvAZXf/yLqNZ2IM04ZkUmAO+wARSG4pm5nGt8kW6bVtONgJ1/T54lWXBk/TWbk/D9iuSFi0vLAgQsLS2j7FfEDWkQhKjV62ivraJa5loxQrAilkiRv6K8D7dcFXaZMAAYB3JWddooKqrN4Noqet026lUXk82y2MzumKvh7Bc9W2b8kfVFS0TWAl9bNKcUAIicFEVPu/88s7kWWHBxX4+61+uBx+FtkuRl/U36WQMArMR6gQLGaSq22nwkUbeNXmsVN91wPfg1Oml4Mu9NraNQ2DO8PwRL+KzFccLQ/VmMCpsijoc6SLY+sLWQNjFC1HxH85mU4x3cmRwnBHrtLjqtNiqSS5YFJFtca8OtT+Djn/0CDq124Pg1pLQdFnBr4488uGdHsHldkpfJSI1296VtR+aDVxQdALIB+AXm7Mz15czhQUecgHUp/xhnaK/1DHt51PnON0C3ivsyHuWkcCs6AjB+jvAeMafkeuT9nJ6eHgp6S5RJCgj7iYxHE7garzXt6Pnm16C0BsZg5shk7ySiaaGsiF6vrw4PVqDKJKijKoAuWrQaNfpxvCesR4TlV0CJGkJkCLDhJ4C/7hdhkYm7XgGFR5/6kIyLiN70POzlkJdCVEXhNkxgcl0yfXPbRqojPX8P+7lxACB/aIwXvzYpkO7wBur/Fpk68osbJUICABhMV+aGhXmnybxV1D9uzw5c8toLRDglHHQQ99rwOcdDxI7FCoVPRGFZkwK++uryyjDlGhZrw5kbKlG2lC48tKsbvRu+BlGkzQ5THj2cI9KkSdFdVRLnfJAKlBGdCsJACsosowDZhCSjX/ritfjhTbehNjmPME2x1lkVa7ZH/vb/wd3veXdZvB/6tw/LCARVMkX9k/NppCeXHTzhSY9HveJi0ncQDWh5NYNrvvwVfOZz14iITckt4f4n3xcPftD9USmXUOIBkiSok9Yu/qMsizgno51s0h0lD5SOaoZq1UetXkGv35H3oMFEx1pIyxc3CKqQVphIb/6xFUDE3Myt+1JUUwuLXQGhcrPz5rqIWYxPTaLA3+GVIVJApMFx4lsS9Awh57sFANAurN1JhxWTG7YJdGrWosii9u9XhGnAwmG8+JdenHT4TPdfuF9b792tEzFTOBtqPAOMDU4WAAhZmFYr6He78OjUQBTXLWP5pr1442V/i1KU4cBtC/jmt78jNDR2ag4utzA5O482BTJLBHd4AMQIgy4KWSSjIM8543Q89rTfRph2RGlZximM+A2ZAI1GY8gIsHEg/5TzAMAQ9MoDADmQcx0AYIIprf+4ZzUR2rwA2Tq2rKPzCPore5/JO2mx/B/BozhDtTaBklPFO975z3jHO96LqakdCAKq4lbR7nCPp6jXfBRLKYJBB4VijHrdw+svvwS1mgPX0Y5hqZSh7JWEZri6uibq4z8HAI78BNjuJ48UAFjPQnEQROzSeDjn3NfghhtvQ7FYFYV46kiHEUfPivCrdQHX2L1LpFhXzQ9xqWHSZej+ZNNIp4DJQsQOClkjJo7K+a9FmZwpZh+Mzx5u9L614LcSowoC0DHA9u4UANCflGgn/tEK2MrZY0QB2TFNM1JSHRlfEpskqrWjjwc9+F64/A0XotVZkLUs8XRM6djGrJ9+AIDJn+YNg0GKEsXkKtN42tNOx779y3LOUuODDiF8nzI3WyIAwAQxQRy38dBT743zz38Z2u0WKhV+L0sKTfKksBcWh20iKStkyAAQfQUV75PHcVQMAKOVokiFYZiQvstOWYh+p4PWyrI439Cekr9LZpjlOtc3MGwCv93ekugpiKyuKGUA6Fk/dJQoAt0+bcbqcLwqun0y8Zr48Ic/iQ9+9HPwGrvF455z/77LkYUOXnzWGZiZ4mgU1b9ZWNkcjvP71PFhAaL2Y2wmdPu0qUylk9judaUwcrwpXHTxm3Db/h7SrIY0KysUIkxRsv6oGcWkXNkYG37oG9z0NshpK/cPMgJAwcOJiUk0GxMC7tK+TAZ/MqBeb6gne0mFklvtDqanJpBGfR054zohAMA8kErrXhWuX0XJ4fikdQ7KzzpTtYYifAGzMNQbFRzYfwuq1RJOf+af4bjj5uB5LEQIOIcCyHDv6ww3F52KUKZuAbWJxrBJZ2fX250OPNdVrdHh6hy/FZp45HOU8T8fXYNvuxV4dF/nPafbgYBLFOxjrkSwNo6wdugAlvbfZkaM9N4xQoq4r2H68V/ocMXnzzEM6Uob2zx2q1lwW7q9rZMshV3uE+n1oj9F0KckbKMoMjVAEInSPjWbpiYncOv+/WhOzyBIC/jx/oP43g0/xFovkL9TZ2KzD/t7bd1mO+Ssc+jQxT3ELjVzHRb7BYduFWVhAigzjDFyDAAoMH9R4eP2GsdLRhR8m4/ZmLKVi5d04AsRPN9dpwGQbxjzvrKGYoFONoXYaltWisywUdstlO+x9qXrx+g337987uq+AQG/WG/ztcl8YRyja5ZciwUA7PhQPssuEChjfkd7VyMgzUYnOd0MD4KuqGAuYzF1tDiKy99HBknhCY/4tUxRjr4sBJ31ZhJgZ8LHg5Bt8x2Ovh3ddrh9Pz0OAFiUxT40vor9HpsAqGiO+jfywwodSgdvuzGHbS5LLHRs09zQJ4WGK9eRoF6r6Bx9EuDRv/tIPO0pfywJOvUA3vq612GKQnahFvAWCbf0DC7yMpEpWyeMzVCyk0dRr4w0cjsDYumV5u/jwofDcDq0VTFjDIbmxecus2JCCyIySCoyxWzK6HQGYuOSxEW0O4FQgRaDGG6jLuMMg7Anghr3vNc9pRD9/vevx/LiKvz/8SwnA0A6FynBpgAP+IWTUHWKKHbaaFDEhmrXWQFf+do3ZWZ8dn4WvX4bu3ZOY6pZRSlN4GYp5ppTqNC7PkjMWAFBAN4/takSw5sskSLHL3MjUedA2QGqjM6DV2l3Qxu/rQ7ZLQRO6GQTFjnHkyqbQBoFRbGvSTwPoevikX/4B/Dn5uBONDFIOJMYCQBA+pNOaBpRQ6ECjihu68Asm0IfFkuo4k6gRtVaaSVSqdWkAOA/EkVnMNGUnM9zJP43FIQ5agBAJXnFXTw3D2YBAPZh+Nx73S4apP6LdUKCH337O3j1Oa/E3Y+/B66++pMqclcqIxJxJBcl+tH2BnIokNJKx4xOewU1dhkmanjXP75NioKY8/+JisrwnrHwX1lZEUYAxVusuutmDADeFEscteeY2mbZtMPcPbGg0ZlkorJkANjfeeQAgKG8MgE21mo6/08AQIEajt6wwHe8GirVSTzxiU9Bb0D6Hrt5FQEAgiCSosAvO+j119Dvr2Futom7330Pzj//HFFZjjluJF0nAo2hAADsHIRkwPx8BOD2HT5H8F1HBAAIa8f02otF8ekmAETJ0w99+DN44xuvxMTEDmGE+OW60I9ZZlOwq9qcFP0PJpcUIWNRwG5/n3at/a4UY6Iq4PCsl+FPM3IiQjKyBdSXXQFsjqKoCKD+PU/CZUFPLY71nX8DAMgZmCEKCTDov5nJdZPM8mamKDPRExusIuKshEjcwT3EBAHgCpshSiNQw9QtJ9i5u4H3vO9KrLUPyJiL1Lticbc+Cc13vI7gsQ1/5K5lADC5JShSQrtDwc5Z9AcZHvGI38Xc/HHo9mKUy2rTpgAA7W0he53PJU7aeMnZz8Sv/dqp0gWif3u9VtXYQcFd6QiTPWIYADIWwviqCTXPeAopHhUAkANKpVozDAAZ/ZA536LQ/9ut1eH8v7IaM+macQ0O8x47mjUcPdn6ya3zv84DALJ/1KWCI4c+bYwDMgDVdSJJHAwGZCG+CoXyDjQmZtFpLQNpH2F/BS8861k4dvcEqhWu/44IpmoTh9RsdkwJAChDRXLKQoJa05NZ9n7YR7nawPIKtQfm8dKXXoI0qyNFRQAu8f2m80PRWAAPAYDc4T7Ehe2/bVxEyK7imF2Swi2z868UZTo2DQYcHdUuPUEBrgXOFIsFMIsDPgN2XAvM8QgAUFDUMADgiEYPGQAEjJS5SBYRixFzzrP5QTA+HSDsrODQ0gLud//74G9e9kIcXLwNe47fheXVg/Ar/D08zzT3FsUk02hiQ4bFf3OyKWA91wPPbf5ZrDHJYoiUnbTxh+k8WOBqg89Hm98fTezY7mfJgCAAIMU9NRyyDFUWtv0eDuy9GbftvQmT1Yrks9zvItrKnJnWmVzbZD/JuJTS/nnv+GEFAbnvrRvAOBOSX1MGY0kcHgi49gYx+gMCi8Ypi8NHPEdoq+y68CoVrHR6WO300I9SXPOVa9GLZHp/y7dqVfN5jfyzvSaZbxcXBAUACGyQIexXfGHuMA9jDSKgBb+HObZx8bJuX2wwWnaUZWdZIIRxxYr7bXSBzL6DZCAAgM0TZY0axjj/zHXIxhLv7dzcnFwL95LWW+ykU38hUNYK3U0MQ8wCEFue/4YRx/hrR7XpiGBHhWmzOKzXLEVV/mHUZgupXeK5MhJNRwBpgIo7Dp8dn6PM9MvYFdcZ47Ff9gQEEMHIr1/9geycc84VWkW73UWNHuwUdyiU4HBh5EWyhtRYW/yPOljjb9QicVvegNyG3W6zbPf1fAGc/96tECB+Xx4xzF9r/s95QEFuv+n68TMVuvWhK7I6+jmdteScPb16b7v1Jnzi4x+WDiaFzLrdNt522d9id1JCJdSO/3BuhNdlqP5yWNr5YyPmIH+XDI0JAUssJRKNgyP59zf+NU0KrFAUkVYuqpHKKwsvbkDOFYsuqVBCqSTsIUsddNoBFnt9kJ8QsultBBCFVmN8hzk2QNXZIlVFzSwKF+REo4a52SnMNeootjvSFQ4TIvUhOoNQNAFYk5BFT4DDLWaouiXUHBd+0YFHZWSKFrL2JJU5DpTWTCSsKIYmqPsemvUKMipZmyRVu0/qsao3rIAoMD7c5p/G16tdP/mukl1fcmc8rgGmqyVhOoQhlUV9RJ6HpSTGQ37rkTj+Fx+C2C0hLJbQjxLZ4HQwUCvXWB0XTBfLqvPbNcbDXTb8mEWkrBci/+LV6gu1j0mARfyt/Zel9urb1RQ+/7HRCMBme+LwPahzwgoA8LHbV9fUjM/H8T0sLy1hemYGCCMgpGq5i4te8EJ0W130+jGuvfab0uWemJzB4mpbmAD15gRaHYoD0c6P9Ni+CEGurhzAS/7mLDzhj34frfYyEumkrGcxbBZzDgMBZG50FFBH9n+51FJEaEyXn934IBQAQGasipoAbgUAWDR4PNYM76XcqEwABQp3KSVMk+IgIBhQxOTUPFrtELftX8Qzn3UmGs0ZdHuBjgH0WbCRJcH7xK7+IczM1HHLj2/ARz78r6hUKerDg0mtqIYCWfKEdM/fDhWq7cLvpl/fLv4f8Qv/hH4wvxc2+pXbvb8tf17ipO2+WhFA63Gla5oCkGQp0Zt5rR1gZmYPfv03fgvHHndPLC62AVDssyIjWjz6KQZYNSwAekO3O20jskYNDnUAkClfwRu5rxi76f2s3QPOobKLzO8tspNA+r3sAZ4W6oNukgUJtgAAIABJREFU57z5ZyczOv5yfqk9oFcqSTeaiQZ9nit+GfVqRT57riP0Q3aB5WwzM8sETWvTc6hMzOKNf/92TM7vQSdI0OoHqE7U0Y/YWU1x2u//HzzjmX+KoqvihYWUAPk2WkVHsVZsMmk7Wfb8l+eaJDKfezQ2gOzoRxFdDVzMze3Bm9/8drzznf+MICqgUplAkhZRqdSwuHgIs7MzSOJA/Onnd8yi3T6Iqz/2bhSg2idSyOe6+ZojWAoHD2l1h1ERQH7mM6NIlN6g4XjGeCFlYtS6c8OyniikK/PEjC8KIOk4mFJOPaeIpUOH0FpdMTZeLFYiw54ynbsjfj55oNbsH7sWDAAQxoEUmAcPLaLenJIjyHFqCMMMrzz/cqx2XfTo1IcU83OTOLiwF8ftmcErz30hlg7tRdXnfmEHO1VMgcyUlDkZgRWl2TIPSwsU82Vnn38uIUnLUvjfemsXF170JtSbu2TakIy/atPH0soCpqYnxcZM9QFG55Cm2SNWmYI/ZGswJ9dmFtcM5+Ndnv21qjRZ+BzEaz0gLZhngqcaQJJP6muOziprf0x+DU8FJlyugCS8fhb/Ip6YpqiQVeg66HXa4oDQoF85995gDV5nP7ysj+NOOA6PPu3ROOFed0PRd9CYbuK2QwfgVcqIOLpJFySHWkCJXrfrSVeVxQtvYb7rKqN7Zo590FfR5zyL1+5FaepYz+cjXkP/ez9oRVRZYFcpMkcW48oKDtz8I3SXlmRoxIq0MicgK5bNJqKATNcJlNAym3pb/DO7uvywf7bAmi28bfea91oK2TgVcVnPq+GmH98mgOtHPvYpuG4FM1MzOLSwgIl6XRtVBCE4qsRsgpfFU6RQQpczNblRca6v8fzR1jb5mlA720WZ45e1bvTTyETTMWHWVHy+I9tsWbtG90JHJUliGzHAbI0j8ciwqK0QtP2azav1WjgCQJFZLer5vXben/fQ5v7WYpojAMLCcgggknVKtwqZdDpsBHvIoDP1Yl6rblQ/qhvDkHm1PgrIe/XpnCWiqY48V/5O6sLxGtjQrFQ56qqARL1ahUPR7UFfxkUo8JnFOnrDfcu47BaLeh7Xqip8+O1PfzA7dGgRr3vd36LsVbC0tCqCcDx0er0BXFKA1hUNrD7//w8A2LCQP/jHQ4UoJRvPYh6o1spJYzkP40iot0ncw2/8+i/jL/7sKYiDHnyPavYRrrjwNTg2dlE1AIAWdVpECahgDwGJ4KPfPtxg4hvK5GE0Szxe6G8kAjgENKRLpL0Zmb/kjD+7DaIUr5YkRNDVooTXZgEA0l4SrA0CtAoZYhExZSFGpFcBA10hRfSIOpdoH2jEKExB7rsl1J0Spr0KHEM7C+MMQSJGfxIE2J1YWz0k1m9+sSD2J17BhZdxJIDifxkiL0NSJOWFHqGakHKGarJWwUTNB21U6FMqBZv5bJM4UdFlJ57va1wd0/w9352Qx5BjBPD+OBVXkhm+h0LC5CbjkCEGnotDaYyHPvYx2HPqQxB5JYSOIwCAjFMQAJCZWR1Z0N+vCrz2+ljE8/DXxM3M8eeYHvw6Z/UIKAiFyFCl9DXU9kk7YVZpWycZ1yVyG0wAHDkAYOEGCwDo2IX4Vie0TmJ26GDfdf+JN1z6OtQqDVz/w1vxgx/eLEJXteYkVltdWY+1elMUnImLeOUS1tYOgfjGscfO4w2vvwT1Ot+vGaEYG0G6IwCA3GtDrRp2/nMMAKHJGeCN4o1EaPnZAgD5OS/7e/Ng0fi/HRZDRNiGh0iImEmVCPgpDS+UuEB0uo5afRavOOfV+NK/f11omX6lhiAkVYeMLVLieOgN4DgJgkELD3vYg3H22c9DFHY3KP5tQOFv1sT5rvrYrkC+q37vnfW6dyUAoICT5bjmKMxDBoDGYe5r0uHjpCgicRdcdBmuueZa8dIulWpCHWdsJnOK7J9ypSbz//TVZlHORIFFfamYSTxkMUMWFkcHCk5NwGuucZmUkkSB6V2sAAAT7DgU4c1CQvcSY8cpglSMsz6qZRf1eg01U+TT7pNJRtlz0aESNedaXZn2NNeijAKnUAQdp7kGu2GMLi1Va01847+ux8JaD2tBgvr0HPavLCJzUlSbLq7+1PsRJS10B0uoVnwgYvzefAb1aNfBXQsA0F2nKB0kjvDe7YT74IwzXoBrr70ORaeKQoFFpFpCccZ/amoCvV4Lnkff7wAPetB9cf6rXyg+68OzyYwCDtWeLdOPgTQPAJA6LueZEWkUTSDzYV0e7Fm3BQCQ2VEDw/KQwGU6TgQBOLu8sryE1uqqVKHsTHE9iu20KRaOPPrkDy/DZOQ5bPIvUWTKSPH10Gq3UW9MGlFFHa34yMeuwUc++TU45QkpQlutVfg+92EfF7z6b1B2aHPURgmkuTNRF19bnV+HAk9KzaaOD1EEBQCY9yQpu6pVZGji6o9/CV/8928DRQ99CjXSzSgNZBbfkzGevA6AAQAN64/ni7pzEWhR/3Z+uA5F+jx4HPuQ2W9lVGh3kqOW1INxhx3/vFX7sAgS/3mOVvMz1wcBAB0B8MoV+JWqrE+Cg4NuGzMTDcpRor26JHEgaS3g5B0+dk54mNkxI4X/bz76UZjcOYe4VMRqv4/UcZFyJFLABYpAq6o/Bf9qlQocijELMGGEQU0jzM6Is9Bi82jkimRcScz3r9PcOtrN/hP+eWZJtIGulNnYKiLudrC2cABrBw4g6rThkCHhe2i31qRecMoeXJ/0eA+DKBTr4waFXwsUyg6G3W6uA6unwMJTmEBG+NqOPSsAwAZ8BWvtEB/8yCewf2EZ7V4kAEC/F6BGBymCNzqsoaxgMrUYxwkgcpSVbNNcUzR/C23tlK9J7Nd1DVIQW5tfrKO0vjfW1wQEmAmSNWwrUNMFl9c14z4Er4f9PJMb5zVFeB82ymel1hILhnQIAPB7CQDws7CTjP6aBQAmJyelYB+Nm5YRczRvAw22PACQZxTk379tDuUbSKIzNWz0KrODTAA6xSwtLckYwtLiEiaaTQwGffhVMrPbaDbqqgtRKsqeCvpdTHIMttuRMQ8C+DwlCc5z3000G6jy+V732X/LqAz6sY9ejfe971/gOj4ajUmsrZKCUxV046cdANioO2tv9HYMgI32fH7BjNDG9VYTusjog6yHkC2gjVGYFMPsvDEh73WWcfnrLsb87IR0UMquI92Rt7zmdagv9+EHSv+X1zQXNOwAi+KnBr3x/0gfEsdfM0c3TAJyhao9MDb6mgQg8RungqQKMLHLL93+jABAogwHY9WkpQopm/TuLCAkxdxn8smETmflRLyMowMGVSbJSGhk9CAWXERnTznTTzuTqDeAQ/ZEibRVDSpEOGllRq/3sscZoQxuAfAKRdA4xCEAIHS6DINCANcvwlVTXLhZjEbZxXS9Ip/LpYIAAPLKhnIjfXBhJIzGQjYDADYboZB1YWCOjEI8WUnEDhkQMtqyeB4OZhF+8bTHYNcvPggBkzavjD4DiFNGSgBAKLcMfIcDALaDTzCGxb+O5SgTgx9C4Sftv9YQZF2uU5RAVRBQiO0sJDlXPhwtODzVunMZADkAwBTRQRSIEjEGA2SDQBL89136Onzna99EvT6Jz3zp62j3Ob/oiie9UjVVeVYjeyJ2eAAPvAWceebpOP05z8DCrT+S0QAi4vk0cKuCcyMGgEQ3IwIosEVeBFChk2F6RhFDWjiKoIrMb6mQ1lYMgK1yCr49MlCk+UrgLIukkJeig+yUiPS4ihR6g7CA0077I0xMz3GCQpKzkHEjMfOZGZM/Mrjo1LGKiy86DyeffC8E/TWjYq3UsPWx3Ige3IWJz88BgA0QNltn3Q4AQM8Yduq53nzpXv7opn0466yXolji+UwgzEfMkR/Z60XxZ+YKJXuAs4HCfOL6ioMhI4rUewKRFEaT2M+5Uo5HESjIYnrLwC2mUvR7ZGB5JTRqvhQBs1OTmJxoolHxMGivoCzjJ56O1jH+mHEWrjeOHzAhUYaBahEIaKaa06gUmUAqANCOY4RuGWtxhi988zokXhWLHH+pVfHbj/0dnHnWs9HuLyIrDuBXjaVRyFnsn1UAANLdbK11BMThCMDv/d7jQeZnpcputaTA0jVNkhD1RlVEg+fnZ7D/wK14xSteiEf8xoPZ8xsludYGaphpGgFkMy8uDAA7LmHmj4ffavIG25EaNj+2AABiMkXEuUjt8VRbgq25WB0g0kS6/7Sck5hJ1pvp0N2pAMCQSm/ZIFq0ECSOOS4hIqlVGXki2FKpNLC8GuHZzz8X1eYOGVlcWV3B1NQkVlcX8OdPeyIe+IB7oBCvwikQAGAnTdQVZAySehwc3RBWjTQ+2AAxVtAyd0+GQBlJVkVjYidee+mbcdMt+6WACnmPSnRXYn5oAYBcnj2k+xII1s6/2DaK/ayKhJEeT8Yf6eBBGEnX31p+setPBoAd81Ptr9HZb3NLnUFX1X9hABirP36m8BsLIarOB/02ds5MIuyuIel3UGMuM+jg7vN13LOe4IRdE2gHXawFXRx7rxPx8Mf/IdZWVxE5ZfSSAjK3gqToSXOHrkAEZCq1itCWCwlzM1lxw1Mon+dyhEiKNVEwt0JveoxJbBxr3NyFR9md/tLcD8Ggi6lmHcUkxsFbb8HSbftkBMAVMa5Q7r9Y+5YcEGyj0CT3L0FhxgUyqTiasRkAwIvWuXJljlgAgGsqjAvwKrP4yte/i09+9hosLLYwv+t4FEtlHFxYxOTEBJKIPlum4cucjrUAwSgjCGuFn+2asjcp3+3f/MZxvEBzcTY9yIRl7SCDsTyPeEZQr0tJkibGqQ+AFskEjzQv3ghk4M9Z5ogFKfLXJ+y7IrVXOCanoAln+ckEIGhiRSi55/h1FuFWWFHvd1k0yLgvx9+vBSFG3X7df6M1rIU+Xzd/bbb4t2omfMZ8duz6s2Dn9VUrHPsM4JAREofw/TI67TZmpqZA/VeC7rNTU4hpgcpaSmofjcU8Kau+LwAAxxoK3/jEezMGj+npWZz1ghdj0I8xMTGNvTffip07d4vAwU8zALBZ8W8Dw3YzQBt16Dbq+uQX+Gix0XNdkSrOhTGRUjoXFzU7eZy5CrBjronzX/1yFMkIKBWEhtFsNPGuN/89Wv+9Fx4tgBLO3rD4GbkI8HcObVDGAQCRRiohKnqC2o5vvOGhPhYg14EbVGEmai0bnFZDqv2gGgAiyyEMAOMipwRQ0fhR6zGODUhxKnNhBCpIHVUrMgIApAsVvYoUdDKnSeS6kEmH3hNavs6vC0OgVJYDSEAGUX4nBYgzpD1D4WfBDLEULMGRz7yuMOOGVUGaLBrAL6SYaVQxWSnDF+24QL7GYlt0L4dK1FoO8emNnyH5Q2V8LYz/nR0O0JkAjjAAEiZtno9e2cVCFuPBp/0udj74FPTJ+vDLGHBDuz7SIFY15A0BAEPdNF1/UfPOK3OXVLWUugyk6vHrFk2032dHBob747A5OkMx3EDjYCPEdOMgPj4CMA4A6AiJR1ETznP0BohX1nDui1+C6Uodt+0/hC9/67/Fj1kS3UQTXrUr5Jwi31eGTncFO3ZwjrGNt1/1d0Jxp7BQxI45D8YcXTJ/nXyOW72XUc/LBGfxZZYwPXwZSWwFcabtDIsoFemUfxOrtJF11UYMgPGDYd36yYBwoImlJo/cMWqLJUBcUkLZm0S5PIl3vfv9eNMV/4Dp2Z3yNQpb1WsTkszKCEaRPxti0F/GqaeejHNe8SJkKeFBpf/n5CVN9mRjxuYF6p2R8fwsJ2j2wN4SxNkmAd3oLBnG6q0AAAGjqA4fiqsKlcrJAqBVXKUyiXPPuwDXXXc90tQXYICnBseFON9N9w/uCZ4pLDAFACDVm2wuqgYTUGWnoMTEQi1JrX4KE86K54hAa8Ut4qR73xMumVXFVGK3I6MAXP8i2YcyDU8EbtDuvt0fYiMsQk0UFzZUaUMzF4XiYhFe0UF7kZaUHjJau05Po51l+M+bb8Hnvv4fqM3vxim/9DA866+fj4m5aax0luGUU9SaLuKkJ0lP1W3+TAMA7CJ3On3s2nUcvvilrwkDYHp6NxyvLh06PXNZ/MRwPSbMfVSqFEmM8I6r3oJGjXFIKaASRsx21hNXR8dMhqmCcTytjeCjwIFm9MyWn/I6uVxD8qctAIAoZXFRMmJ/BJFMOckYmSbotdvodtqiPyHvRsbetJiTzCEnHHvH441loqpTgrKZVPhSFzVnpgmEqde5MOIEWGUSU0Jzajdecs6luOmWRREIVKcVshMGuN+9j8efPeXxcLI2XPQptWmsBYVrKAwAI0Oso1XGw11/r1pZEgRwyw2xH5ye24OXvOJVMgHXCxNh39TqEwi4r9fNUFtQ1jxBwwJkkUEwT8S7pOuqIsbsBLNJwHvKJguLBSuaJvfY5hDC9LRLwdo8C89H7f0k71J9CBXedWV8p5CEOGZ+GisLt6IYduGkA0z4Dh508n1RTbrYVerDidvoRH04dR+tNMRj/98nwpuaQY9z5amDxKkioFhanKJYdlFr0vKMAAqdmKyO4/q8V6+U8Y+aUZHkxvp+LFvTMgGOnD9yx9fbnfsTwkilDSiFKtdWsf/He9FZWkS5WBDGK0G0lMU/tcD8qjzndrcnK4zjGWLxSYYIgYFNGAC8YssAkHoiYk2ittkhqbvOBC5/09vQHiSIUldsmKk3xH0UDOi4ZJogLP7V81jihzBGzLiP7VrbQnajnGs8D9A4YxizouHC52p+h3VUM/T/IXZl7fByo9YcBZD/cjErX3TbPZAfMRnWb6xBigQZ1gMAtLW0hb6d9+f9ZcFsgQK1RlcGgO739XnU+D0YrynGWQGH1bE5vTf+7omJpozSzs/PY3FxEWQjqOi1Iy4cc7OzCDmWUCqiUauJ44qAAEF/2PyUMS2O9HgeGo06GgQAvvqxd2SNehNRlOCGH/wIV1xxpdBx2V2iANU6WrvZlGYYyiSVo1ml/PYYT3w32zpbJUi3Z7vd1QBAvrAaLy64YKWAlsVHURjSUVShsihUXnqaruL0v3oKHvYrD5J59qDfh1dyBAD4wDvehx9++VvwmJcZyzJ2FA0JRvt1psjIJ6Oy1GRkk172fEakiG6cyG8JgMi8vlYQWh7zEFW7FyH8yNd5QCXqJMfyhEUafy/tw4oOIhFBZCAjHKFzo0TxLLoM6TKpWrN4lxbUEMeV2a0UgdxDopPsB5FdYDeTHuDKwtHZUokLvE4BIMRMhsbycEu0l0mFVdCsuAIA1NyiKNTyqJYZVgNjadhiVDMzcEIEMMnTBsn8duuT52tRAAAXRaKBoQEAPEcAgF/5o8dh7pST0aVwU8VHQNsg6iiEiVBgdQTAFpF2BGAEAAjyT0BGxDx5A4oSeIhSevQNFSbE6BCUtWhn/YydyOH7KNcNkLe+dfDafB8abQKrUTEUAbSBXL8Q9HuouGXQt+vT//gefPwDH8LdduzGZz//ZezvJHBr7HapnYrjliVRE6S6xHnNAgZBG9VqEX/4h4/Bs874cxw8eAtmZ5tCfSqUPGNzOLrKzQCczRgAFuCUfbcBACCoFxk6cSL/WUBguDftPKz5nI9JGwEAwwNISCvamWcBz2yIvuAywyZ7uoyKPw3HncBTn3q6UPUCMkdKLjq9LirVGkpFHkJkDlAwLMPiwb14zcXn4sEPPglxSB9f7VCNVOW55vLK00oBvqs+fg4AHBkDQNJ10WCJBACgICbXhOuS8l/Fl7/8dZx77kXia14oliUeUq6HsYD7xyYltFCiNRB9pctuERWXWiWxFGRxv4caZ/QdR+j7tKpt1qpo1qtoVH34dItIaUEFlB2OS6mVIAs7zgDLWIE5LWwhx1DK5FLmlUvamdKOsjpciNAgAQB+vVCigoGwF25dPIhivYbyzDQOdHv4hYf9Gh76iEeisOtYocQWymT7RChXHRxYuAV3v+fxOLBvH6o+AYCfVQ2AglpJBSmOvdf98IIz/hqf/OQ1mJicRxSz00yabgKv7IoNaqGYoFp1sLJyCL/8Kw/BxRe/UkTrALUAMwQmTcwt4Ju3XTC5hK4Rowcj42/m/g0p/yNV/u0AADIACACwS0h2FBNMjS7USIixdPAgoqCPKGAn19B8ZWRRQSMG3CMv4RQA0NdRZuJQUV8YaCrQl6ShdPk0qfckx+i0+6g15/Gf1+/DZa+/EgW3imp9CmutnggtNmsOzjrzrzDbLMJJu3CEa0mWFoufEmJoES7xle/VaDYNoWRzDqviBrv+RRScCl7ysvNRdOsiRsiRHjVKzN+B9QCA7mMV+fU43kPBZGp3RDGo8cExOcsGVJq3ldrUNMcCAFbrV86sYV6pnX8WczbPIFuTDAKO7XCkcrZZRXf5IKb8IgYrB7Bnto4H3vceiPstTJRSzBUTHNp3MypTNaDiYPr4Y9AvFfHQ3/wthG4VAXyERR/9mHevgDLjy2QDJZdgFlXgmc+NFVCyPhXHIajIIoz/cZxJizuz3HO2onfV+XVXvi7HqybKJXSWD2Hhtn1YXTqENBhI8U8BNx2hKUqhJ5mviPUVROSVyREp4NR9Y/G8GQDAOLsVAFBt7MRZZ5+Hcn0KScHHgaUO3HIdk1OzWF1eFZFW62ImNYc4Xo+0pFxjjbwVA2BzhiTvLhunetZRKFKerTx7FufqSCavbViw1qVOxNctwDXGAMgDAHn9A9sQsgKxJnBI/GJBz5yaHfZxAIA/x/vLDrwFAJQh4AnzZn2DfDQmbH/fOPhggRK5L6PFPKzhhjWHAQE4Tsdxj5mZaSweosbTjPxdrR4jGb9bXVnB9OSUAADddhs75+Yw6HbFWpI6M5IRGCFAMm84MlClwOR/fPrdGQuK1ZU2jjnmOJx37gW44Qc3oeI3JO81P5rbB1rwGVh4+OY3RHhMoNlqE21XYG23AYcPM/eN+QV3JAlo/pqsY8C4Uq0+VFUh1yBNVXeimjqTUiySqhUiCJbxjndcAaQ98UntcG6nXkfVq+KzH/oErv3wZ+FF9tjQUtyqwctmE49Wk6IPBX307wyepZQzkJsnQFb9c6P7qL7QFDHkOyCFnDoGSjfjhkyJDzu8BmNZI9Z5ar/Bgr3AuS7ll8qsKP3ZWYjz7ykF0nhQEcE2RayIUPB72RWKA5lvLdQr8nUW//YwUGcf0/UQlWL+QgYI7YjwWglYcITARYwSRwpo/ecWMVUvY6LqCcCQxQNJWpX6r9t0uB4MhYkjDhYAsBszf6/GR0jWFZe08eO9iWNUCx7cpIiMAACpb56DA2mEh//JEzB1//uiRbaF7yOkGwLBEwJs7F6LCKABeoYaAIcDAEL9J73X9eBxvpaJAOfrRAxxg063FRU0zhe58tiUe8ZcRPmB65bHRgjuxvtwewCAFMWEFilEqP9nPvPcF74YLov9tQ4+/8VrEVVmAL8hgjQEIV3Xl+JAaMJFGVKRveQ4Md75zrei0SA9kQnqQIIfLZzyHZTN4tBGz3YUuG0CdjgAwKOOlGYLAIC2Y+y42yREF5XCSpsAAOOAxHDch/P/TFoF6dZOPccdYs5sE0wskCY5je9ffyvOfP5LpPPbG3CmtSI2OXRuqVYa6Pd7AoTRdml22sdb33I5wmANnsvENDQjAAp8aZKcBwBG4MB2sfZIvn4k8fdIfs9d9TPbnU/bvb8jYQAoHqn7ksQZgrGDgEwsztrPoNPluEdB7OKShMmgFgXK3GLnUbsSfAl2cJgUUBw1o/1fOJAufoMaKb6LnVVPPvNMatRr4pxClpoV/ONYgC36VRyQo2ocHlVAl0mEXG2uczycfyTryuiQiLNFzqqW941lYzKIMDM3i6VeGxHtPutV3Ly4hCf++V9i531PxvJKC269iXa/j/md8/jxrTdj9+55oVyHAeeDKXJ25CXkduuG15mnc9p9Lu/3qEUAiyRkwHF8sdf9nd99nIB+KJQxCNiZ4khUKEJPQcgOeoxGw8PCwVvxohf/NX7vMY9CEnYMw0eFg0Vs106Vi7qayS0MV1dyCftvAhSPREAVqNFy1IKUWwEAyqAjhVY7kUkYylnrFSk+FSMaDLB0aEHHPiSm6diknuW2cDdMhe0exIZf11aForaczTcjhKJ5ow0EFv8c0yRQz7jK5JeaF+1WD2mhjKI/jWc992wU3Aaygi8deyp/V70C/vC0R+HXH3oSnLQDB30UslAbGxz1K9Clgkx+46+dqqgZWYoEiFXJiNZmMfxaDQcWlzE5sxs33rSASy97CxoTO7DSGsClQ9K6xsN6AICNE9L9KfLH4l7E/8hEs9o+ZhzQPmcyBXgeCfWZ2jsyTrZe+0dilgGAhIEpwpD6fcxfVaizIHpKab+F2boLP+nh/ifuxu5JH1lvFZNVB4PlJUwVXdEMGSBAc9cM9tznHrjuRz/Ecfd7AI6998lIyxMYpC5Cnmeuh2qjhirFmQuxjCgxZ17PgDC5iCxjXScCApAdO7S/y2UzIxOuI1pB/5s/5KQxmqUUB2+5Gftvu1XssNkgY8MqE70Vxk+OldK+kSxZAoHaAOB/vH+0EeXa3kwEkM96qxGAevMYXPTaN2ClGyHk2IpTk30hDMSIblqsa3iqUBRcxy11uEb3LbWdhlplG7CNt2ZgU+erLHFLxMaNhalSGpWZK/ULGWRczwbYllEY0/XnWrUuJhvlrfx5C0jzWedjOa+NOSRt9FjQ2xEACwAQULMAAr/OfycYY0cECJSRom8ZEMPGjskF7dmRB0fs99jiPyQIRvaDZW4N76HGR7J+KIhJELjX7ekYQK8nDGBeW7nsodvtYIqMgF5fzvqJRgPdVguTjabEZLUDVEBJWNhOSV0DXAeFb3/2PVm73RE6aank4bpvfw/ve++/otclxaGC2Ko0DnfKzwYAMI46bbbRb3+xsx7Z0YyfAZ7+9nxUZVGGZSGrSQL5e32ccso9cPbZz0W3fQguVdCSGDW/Koyxm79zA/7t794FP9HaL/+sAAAgAElEQVT5bdtRlNRPHMc418lZGP37sEwzAj7yizjGkqPxjb/PjQQo7PfIomOn1cx/ad+A18+yRzv/jkuV+0CcBqQYFusbXhBn+10EwlPM4LATIHiyonhiQ0VxEqEc6mFEjgG9TuV75X1liF1FoJGKIYlQ+1XwRV0UOFbAYKDdWUWsVc7C0WSDM4hxJN0tiv5N1kj9ZxBlN4LAgKTEucLf0rZ1ok8trEZz3MN7YzaitfYY/3e59Q4QSjGaopY58OgRHFDdqoyeW8JCEuFRT/tjNO53b7TTGEm5LLO8BAAKQYoyN7eAK6ztFVW1An5GGleehWr6qeAKkwGK/3CtyGhFydj8WQroWBBeD5BZGuAoYVYhwrsOABAqMF8/jPDVL3wR73/nu7FrYgrf/do3cOv+ZfTLkwhLFRWE0ezUzC7aNRghSft47GMfhRe84Ay0WwclCW6TDkyKYon+yobXsQ2D4/Bizd6HXJKs5cxoG8lhnJj/2P00oyTmR+VI3AIAyK8bxho+j6FKbcLXckV5vVBSoMMCAIUCFZzr8L0ZnHPua/H1b3wPQci1WxKrR7apeBjRtjWKQiALkKU9nP5Xf4r/e9qjMOivCADJ18wLzRFYUOV/Sw3Of/3OT4e2K5Dv/N94577i/zYAwPjbJ42PYzTGgSVJSyiXG7jyynfhgx/6NFCkGKCh/ZtRIZmrlEM/E0o/gVACAOzoc5b/mJ07cNx0AzvcCLVCIkm/Fntqcck1xXXPf5c4bGIlTwiKenK0gF2ZdpeinTlnHHP7NdGiGBlnoZl4MZYbgSOjGs04L4nK9BRaQU+EUqmVshKGePpzngt/5zFAwUWQFtHpB6hUq2JfSSvZ1dUl7DpmF5i73JUfdzUAkEZF1GtT+MY3r8MZZzwf8zuOQ7fLeEANFDIAmPxx9IOCqDrmUyzF+Psrr8DUZA2lgnqsKwCjugh2flS7aRsBAKa4MoCgDueth0PXMZckAVl/RkiuwshSNLRsAwDoyQwEvZ48216nJWuQ60rtTXXGd/j7pIA7UgBnYwBAxwiVvZhS0LLE2WLVWlGwgL+xhAE1/pw6Lr/iKtx480HEmY/GxDxWV9Ykh7jb7mmc+cw/gZd1UMq6KCIS0TxlANCmjPebz4RYgzYwqAMk75esDH7NSbHWXcPsjp344d4DmN95T3ztm9fjkkveghPvcRI61MbZAgBgTiaCf7TzpetPRCtjOjfoOUlmgD1/9DGxc6odU80hbLc2NwJg8sdRh9LweIzegO8SBASKSQA36WOu5uCUe+zBXLUAP+nAiTqIOyuYbTQRroaYnppGO+5izz3vhp6TooMMK1GKE+53CmaOuQcCsiWcCvxaHeVaWQCZlOeVmjSrCLUsCF1jKq49akwwD6YKPYs1EZCU5oBZ54Z5cVfGgLvqtd00Rve2vegsH1SXjCwR1wwytMRmOIlF4I+Alc9RT6hTW5JQI6kijaNiiRocmwMAXA+biwBSlLGCd733g7hx734EmYva5A7EmYtWpy/uQlSVN5npEACwLAA+IlfOmby7xPpm1NYMatWd0NiljUMrSiquADYPyzGWJGM3egD8OQIkmzWwbAyzAIDNv+TnhKVGHQ4q6is7yDIA+Jmdfp5dqrzPQj8eAgAEAvh10WVIGP/YNNUYNhxvok5DziXK7rU8AMA1bDuT8vNDMEv3Ae+7uBOUy2i1WpiamsLioUXQjaCVYwBQA4CgAMV3+bySKJLin45VZOv9f+x9B7RkV3Xlfvm9ij91krqVBcIggWcQyYAQGAvjgEFgD8hEwzDGBJODMSYKEBlElJCRhYxAIttoMEOwSQIhQEIEAcotdfqp8quXatjn3ltV/+uH7t9qBFi1Vq9OVfWr3rv33HP22WdvnuPs/qtRbW1nrQF76/L/+JdBuVRBo9GC70Uol+o488yzcMvOPWI9JCyAJR6EJkE2bgC6G70C+iNfYoWkfHxDrZdgrbf5VmMAHCwAYF5vbL5WQnHYmR4IdZdbwNcjABRU4mImNaSH177mxTjhhCOQJk3kaQ/TExRnyNBa7CJvxPjnN52NMJfpdAUASBeHCBfBBSUApzacUexVV0RdN2oQ3Lb7P37Nx0UAl98PoWtqH04h7UlRoN5PIfVEG+nURPqeEqNQarRMwpT1oZ7kU0r7ohottBElAkiEjZ0pjS6LwjTnUkEdAJVIpgRRZOcQBbPhyiiAYhUIJUjPA2lahfYcVf0pMgACLShYjnwRU6mEBAZU8c9DbJDT81yvIiOGpw9F+Snavmh8na20ZldaT7kDdGx1IJUtF64wAApYro++7WJPkeK0Zz4VtbvdBS2q8/oEADgC4NEPCAEDC322FWVEPoIgm3p2U+hOGgDgXF4QRSJkxLZgnnGOMJNusCD8ywCAUaBZuj60x4T+ukob4cAYAPpijrFS+C9cR+M8lkIDL5xtC8lcKFXwlpe8AnkvRdJL8J9f+zrcsIJW7or3t+crEICaI/zsLnnHYFC2ML+wG5///MXwgwG2bJnE3OwueD7p0J4I4q2lATAeH1aORYoaMkpvR3+S7r8WLlMggNKhkF6PTq4lGVkDABj/mdxTBgAgqsvDg8AXPbuZ3NMTnLO9pL1RHMrzqgiDadz3fg/D9iPugsVGLJoH1Vod++b2oVypCHouFm1WiiRp4rOf/lf0evOoEyRpzSHwGVt0R1gOT7PHx8Wylib368XcA/n/9eL/gbzXHfHc9c6n9b7fmq83ise6JFF0aM0mkdGqgWihdKnoO0kLImDPnnnUJ2aEgbW4GOMpT302YIWwXV9UvKkazw4JaaGkkdI+lcJdPlJsnarhmO2HY9umaRGXsuIWJimiOlB7jutQusi648Iin0n38DzQMcbEFv4elMrqrBqzXjLXhE/nmWFUkqU4kbNSnXVclwQY6P/c6ncR1CtYSGJ0LeD0Jz8Fta2Ho0s5QrpeVGoyRtbrtjE9Ucfi/D4RPwKFBw/hwrh9AIDVPqGNInUwObUF73/fufjIR/4VtYktaDb7qFSnKC2j2YB0giAYX6DdnsURO7bi45/4KBYX90r3VUBynTIOVaSlC651ShR+rBsJo1leSTHF/nckcDxeiqv7pYPjagAAGQAEgxjb2JHUc8GdRgOLc7MyfmIkGrm+FAigzpzRetjoDdQ5kARw0xhQkmUqm+Zn43enGCUdUmiXlkj+Va9PoJ8O4ARVXPa9H+O8Cz6NgVNFP+dIGVsRGdyii7Ne9xL4aMNDR4p9uWYct6EGktAKyZAZwCIAUDD34LXQmkhWhtxKkA0y+BTuyl3EqY848fGZz30Fl333Svl35kfmI2ue4vB+cgw3TRQNXniaWvBXFTP8jmr9c8RhWOjoQkQs1GR/GBegsbsrDSeKPmuRQT2yQWcPivz5VgYn6+KEI7fhiE01TPqA028CvUVEdo6K7yDvJ3CtSPKQ4+52PArfwmy3Ab9eR2w5ogFwr/s/BKkdwS3XEdUmMPAc9ItU9KXoLU+by2HOae6csE+pD6WodrIHB2QIUg+Ao0fqzGVxzDV1Rz7U2arOV7MalzOSBHLSotGmCJPubpHhJ9/9Jhw9TsVlwHSeICeLf8beWqWGXo8sYwqpku2kLDyZR7LzW6lSA2Z9BoBZG0tdACx4/gQ+dvG/4eprrkecO+jlLtygKtayUouwQSh6XcqtSoAZagCYk0pYjKvrII0DAOM5qqqnWIAbMMvoAIxyf5UHslpQhbWMR5tca8g70BmtYV+OFeF8vdE7UJ9jZNcnI2gy+88CX3X6WdgvdwEwtoD8+QQG2HQxAABroaSfCsvNfE+Tb/L7jQMAZo2O/z8BOhm1Xn6u6jXNfJHvzXOYa59dfzPqwb8bpixjKi11OZ5KACBkg7AotBUgR/5U8U8tCdoDcsdRiFVq2x987eMDfkkWcyxMXCdAtx3jpS99BQK/JEhpzqLF8cWTsNPuChpMQYRu3NUK8Rs/gs2FGxW1SxfTSgX++IYfT7CGB9ZYR2J/g8PyRG2UxKz93ZyAnq9AY7GNclQRf0UK1zWbe3HCCUfibW99NYqiI5Rl1b8mSsyunwMvsfCWl78KZarqJ7lQbjizySDfjRPYtMAYKvDrI17Ec5TXrlwzOZ83iqAr0FVtOYWML32MF4fDJ+rnLe2emsA2LKX051LiMqN3NV7xw4DIIl1+uvSrhgi9Ef4YqtRLENKJowR+NfMfZF1Mln3UqmWUaZHCmbxCpG2UgImACKPzVff8h6j5UOF0lYWyVgIvjAT6OGcZyvRgLQZotzsCpPlBGbdmKf74Jc9BMlmHF5ZlXp+gjoj2aWqbrP/h+a9FmvSMler8OzLrT9s3MgAkiJlZ32XUf5ME6vRnWU9ndBPkXut5fRFvNFjrSstoCbtEl/hCKVQ/hck7tQwCi30fZplqbrlf9DDI+ygTEGp1seea6/Get56N6c1HYOdcE5de9l3UN29B1u+Ll2u1MomF+RYq5aoaSbEz9OJFRBFw8n1PxJlv/CfxuPc8B74XIE0UZYsewyM36P3d7cP8SgA2uZ4C2ulRkTEqP9epqFaTsUL6v8kt9VuwMzteEI06ZeoKMXgbfQ8RSTM/R0AES5JReiFnOVVlPSw2GwhIC4WPam0TLvrY5/CvF30acwsdTExtRp8HpkMVYFso0LR14T3sdhbwtKc9AY9+9CNQq/noxy3EcUdAJj6UhZWJFJrmy4PgNuDu0mu4XoF7gFf8zqePXwGzmPQdWrmSVd0vPtRZqam6FOpyy3jJi1+L62/ahy4p4xylETDZQT/uohrYiNBHkHfxyAffBxUnR5lFERkj7CxLd0fRsoeAoYiiquRl/Aw0z1GEFx2HdZfDdB5N98O8l/rMqyv0D8drmPS6NuIsRcI/Vyu4671Pxj1OfShS20XPdpEReNauKa5mnHH/KDXqjZ9/6y3I5cCqbH89c8oY3ms1BRQc/87mPc11NCCK2KGKDZ4aaSPbrh8PsP2YE/BHp56GRoNFagVJSpX3Glp0QKDfc5GgXGGM6GBhYRde8YoX4tRTH4gopD8v9T90x0jilurAGWtgYXXIP6uxMrmnQ9cZZR8n0cEU+uasXFbwr3qdBNBR9FIC/Ow4UXiq3VhEp9mQTuao+Bk7iG+3W2bys3Hq/EjXx4zSmBNLw2v6g5DNaMH2qvi75/8jovrhmGsPRHBzaqqKXmsPHv3IB+FhD/59+Oii322iHJXFv8JyIvTZpbV1Xsfuf8FY7MJmc0SXg7TpWmy1ADK1Bg4yK0Ra+Ng718Fb3/4embdeSoFfGiAkp9UAzXguIvvTcZFxpEvvVTUnvdTSmEUDi3wySQ0rxxRFnO/sJoXQvCMXiKwMXtaBn3Vw2ESAY7dNYUstQIlK6WwCJYqiHpI6zLUf9zCzZTOq9SqiUigC1r0kViOdQYjcC9EpHNznoaehCMqwN21FLy3QZPOCTQFSkVmYjI0GKcaCYpbkpvElaDs7mxmKJEWRZqrhwP+nLsPQSnUszzSM2o2XJuuFBqXdo9lRdF8RrqnEIxOTFMjJHGe6VkWPZzvHsVjgpwl+/MPvw0ljpL0OqtUqut2O5CEENtnxZX5jHqSaV6s1tJotVCpVPQaSo1SOsLAwL88tl8syvsIikcXqcJRyWYNieKZbFGeu4pvf+SE+d+lX4JUm0MscYQC4HufdU3WvJZdWIzUmXRDcUDp9CgBY7TGuwr/8OYLvrHg+jN7QjDDf9keoqkXcZZY9dDRUp+qQAaM/r+Q8I9X+tUak110AJq/anyeu8ByJvHJv1riAa8RhvsoAeGKyI/GXo8WOspbk+G3SRxT4SPtKIJAAAEE0Au9soFk//M9PDOKYC4bKhwwGEXqdPj776c/h6//1LYRhGTm9Gklup+hbX6Gg4pXIGR4ZIdv4Llut0N7fAvyOBABUfUaLJl43IrWpCB+5boFmYw+e97yn49RT74PBoIsBZ3EFhaHzMT1kffiZhbe/8tWwewnZaigSztETyfVk9s8mQqqFydQxrQp/mQ3SC0MJcvx2PiSActZnuAV0AiOItfozxxsYFIlyke5D1FdyFQIAeYy6k6IWOiJgFfocwVAiVUyKOJrIttlyAEChtepf+fPX2oBrdwBJtVPoIcVSiFJ3OcflhgicEm7JUjzylS9Ab6KG0C1Jd442OCpj0jaSWtHUADBCd5NYpbS1SfenXRcpX2QB8P8NS0ASzNtgNrpINwHafPuhlOo4cMP5RQ0ArJKQ8WeOF7jDeKQTSelSkgqWMxlViUY/i9Ef9GBlMYJ+jHJYxSVvPRs3/mInnNIMvvL9q3FrATT7fZQplpkPEPhldNp9iT9RFGD3nptw1FFbsNC4Beec825sP2ITPGEFqG5P2s8Rkool4ykb3AECNCgrPzOfzAPF7CgRpxGgRgEAahaDALgBQtg9oY6DhkM0rUrtxtFzBW3VM9CKCm0wsYEU8TwkWfyTViaR1vFFZdr3a3jZy1+Nq370CzheCWGpKpRrfmbO3ZK9EhEhz2PkeRcXXngewojdgKbyfA8DARiGd1x+rprgU7+redahcNYKYeROAOCOj62MKwLRCgCgxkikA+ZGuOzbV+MNZ74LUW0TOn3AD+tipRm6NoqYQl0pak4fj/2jB8LuLqBC0i3jY0p1fgeJeIGPrJQk9JgCX8+/y2peMRGhSrfqPo+zYMb/vJYNryTHojEwEDVjJpXcARyVOuqke+LE005DxiKFbgXcp7JSCxAA8CTGEwBQHc5D9ThYAEAV/OoaDQEAmWVWAIBlh2i1Evz1Xz8Ntl1CtztAVJpAllHojR1s6r7wW8dw3Az9/gI++MF34/jjj0CzMS8WjOYMWALYaFhXQCNzf8YKAfPcJR2psYu49rlnnigZicRFspAIAgyyPnrtFlrNRRkDEPeJJfP+ox8iEfLQ3br1l4RoZNByuIp3feBC/OjntyJGBZYbohe3UQoKHHlYGS98zlMQOQnSblPyM4IGYgPo2sjsnowasPgn/d8WFgB1h9SXY3OAU7RTm7diodlDqw/cuHMvrvrJL/DFL31N2DxKl2Xlh2lq8X7dFgAgT0EoDopZMxRKG+U3fFc5v5h7OmTNqfFBFgHs3FPsLY27cPIe7LiBupPhnscdjuO3TQLdedR8cltTsWHm7KcqmBQF3Qt9lOoRgsiXgoIFCJmJFlkH7FJbDhIvRG3bdhz9sEcgbcewatNowUbmBipvyhMlCK2PcLEuFgCAXvPql+n6kjFHy2XS/iypSQpk1M1RHNIlD7kemlG7/kLY2DOkMNYAgHJSoN4Vv7sCAFgW8eyv0KZtfg6bJ+pI2g1UQh/XXfNTdBYXxGaVjSoTR02uZYp3FmnMC9h5Zs3VbrdRr9eHIO34/xHs4fP4WiUQZ5hBS+P3sOPMMVqvgit/fC0u/MRn4EUTiHMPKdeww/tDoWoyLZgnErTUIp4i3C3ZuSr+10i/xs+C8as8iqs6p1vlFqzVAJZVrvBMeYwaaSawjET2lNCpYcKMX487MgAdHEPesIO575XTj9KqojNZOfQRiuAvmQA2kpgjHZA/c0SA5wpHC6zL/9+FAyI9lUoNBALoUU5rg1azjTe98S3K2k7P5iq7IOPDqGYvRBhC0KGNPX6bAQAJrhiIGNeWzdvQWGzIRfbcAVw/w7nnvAsDzo7ZnNNThRad7AkCOFaIEly87/VvQmPXXngUlUmpos+iTqn/EgCQDqdm4f2uAgCjlTM2r6YBAB7QRkBKaCyy2AUBgJsn2Fy2UPEt8bYkusUkhEUtAQAGVj5vJQDAZB7qx6wewdYDACjGIiIrnLGl73VGECiAM/Cxa1Dgz1/zUrQrZfi06qKwivZ4IC1RgpaMeagZIubYpNPyAGHhTZFF0v7ZZebP4UEvdFs9JiBFwHIEYMzvV4lJjge4IW9fX3IWuNqHZ5XtuxaFi28thy+p8ckAOamKeYp+1kc24LxxigppiK0eXvXsF+Oow4/HXDvHv3/jO/C3H4Xdi/MoM/dhMWIxMWFngQCajV7cRLli4+73OBofPP8D2HXjNSiXQ7lGBCqVEwQ5c0P+woEHIA0ALOlYatsbU/wL+JQrX1qzTMycrUrOVPFkjpzRetH3V2ahFfXfUKzHWQKKFlugUq1gsbGIcoVes4AfVHHd9bvwrL97IZLUwcTkZhHm6dHqJaAasNaXLmgjmOI+970X3va2M3HtdT9BEDBGq7ltJqyyArTatu6vKGcNKfDWPoDvBAAOfFkdyCvGY9NKr5MCkmtEzy2ahF7WmeWjFG3Cox5zBvq5B8stIyt8YQCUQg9ZdxEl9AQEePyfPgzp/G7U7AIlLuQkEUDfAADmZy+Pd0YDZTkrQKdcMi4w5AONURnN+60tQqsUrAmukZ7NgN0j9dX3sfUud8UDTn8scsdDz/XQF6BC2aayY+jruP6bDgDwOhj1ciUozFiiqPDU+ajVN+Piiz+Hd77jvajXafHUwcymw9Fs9pSuw2CAMHLR7S2KE8phh03gve99G3wfaDXnheGzvwCAAQLGu8QHDQBIu1Z14gjF9LttNBfn0W015b4KGM8KYZlY2x1e/EtMhFBmCyvEj67ZhTe+/RzUZo5CYfuYnZ/FpqkSOos34c2vfxm2Tgbodxras95GRuaA66Bw2NjheURWHwEA/j4CAPwoQrsb40tf/Tqu/MkvMbcYoys0l1Ds1ijuuRaAtRYAQBYYp8gUAECdJQUGqLEA1UQhe1cJqOn5ZC0KzO47wSMrVUyhQdzBTNnHSccfgenIhpd1MVMJkHWbco6zqOBeTbJM7EartQnMbJ4BXKUhI+eKtm0jsJgVQEyxNj9C7Pg46YEPQXTksWKB6NWn0WAjkbkchXzl+qmIIXmQ6fyryVABL+QhU6kDsZrkL66vwlZii0vjlmFBHNribpwBYAAAwwQwoxwswEJXjWFR/2qqWsIt11+HW268XkZh834MqrwvLCxI0c4HleiNzZvxopc4oFXqCQQYViEZQvw/Qzc3s+z8dzK7VwJgRwCAA8evYdfeBt79/g/D9mvoD+i2QmFGR7tusWYhi1brwAggowAA0RxZOj+56tG3PI8Y3S/V6NvIYzh0sZ8AgORqy37UuA3qRj7Dwb5mvfxqrfpjCQDAPSL21Ir5TACA2j/SMGaWLoKbBUKfDSOlxVIulWB9+4sXDHjIl8tVmccQUTnbxeTEDN539vtx1VU/FgaAT7VGueFKJZ5iJFQgpE/xwQIAq33J5ajnShf7jmQASMBybLTaHUzWJ2Xj+py5zHu4//3vhRe/+Nlot/fBsdltURddlPupGO9EKFs+Lnr/ObjmB1chpJq5BgA4lyeKrP8NAADLgEdmlEGLkxnUV02M6gkrrTzNhIfU6tAusK3mouQAAUWs9CFEMRXXNmIXS23ORqMOejJ6nfizLgBge2qWRkSHFFYmQoqFi1nHxp++9uXoRKGwPnhfSZMjUMDZXjP8YIKQoiZxTTmiDkzKvwj+kSYlInmKvmQcAdZiAOjjVAc8HfVuk3UJiWgFCHdU0A4TxOH4xbiTwgC9fkd5PyekteUyEiCggM1OXY56FOE//vVifPlTl+KIbcfi6l/ejCuv24l8ahN6RYEAmTgEsAtSiioSf7q9Ng47fAY33PAznHPuu/F7dz+GqSWSpCcWiIxT9eoEms0WvJDiZwfHAFgOADCRMQCAWP/pIl6WirAuFLov3ViTuCwLTsrmSndIzcyrZhSon6dAU3ZO+v0YQRhKd59AbL9foDaxGR/4wPn4+Mc/B9stwferkiwy6QwjqoMT0SV7Iob1KyHS17z2lTjxpLvKjPDEZBntVkPNgVNwUi/M4T4yOr7iMrL2BljvgDrYA/C/++vXAwCY5LOLKEkeE3lNIWfMoQfKtm3H4s1nvQeXfPpSbNp6FHbvbaBWnZDOq1OQ/t+Blzbx2NNOgZ+0MeUBIUHluCesNSlfxjrDw+RQ0yRXAuhHa0LptBhVd6mpljEFmIiu9uAeKpXK4mJBhwGi5500QREEmDzqaJz65KdKrOs5HvpSqLGwYteNAIAa5vpNBwBMbBGw1lFgIVkPpN5T1HHTph14znNejMu+c4U4PCwu9DA1vVUAALFhFpV90q05GjTA4x//KDz+8Y9GTIC0FOgZXbWKVmIAyL+ZGfMxZod5/sEAADKSp8enOF/KI63TXMTc7F70ux1h4I3Ep5auguWJ+B0TBwby+fqZjaByGJ71/H8E/Gn0ac/HTpqTo9O4BU/960fjlPudhLhDxoXSnskyNac+YF4nLDilYWSKf1XQWuglfWzacjje+6F/xjW/3Ilu4iBOXeQDanaobvxap9faAIBmBeiin2xECi4LACDvO9LbUBThTNGE2TxxbER2hlLeghU3cI/jj8Pdjz8aVr8DJ+2h6ttS/FMTgKKbgrUT8CCTxfdRm5xCfaIu4pT8f7JcuAr5vqITVQxodIQiCNGzPKRhCQ/4s0dj4ATowEHh8eQfVWPj4Pqwqaz7FZIxyX5XZy8bDrQQzNL+SCB6jNat9sHGisoDWYeqvaLgCRWNWGCOmi6mYcd4VfFdtOb2oeTa+NnVVyHpdoRVQZ0W5rJm9pw/31jOMcYLK5CMJ8+TGXADyPL/2O3n6IDkIVqHha83MdewAcxeN8Cf+Z1FPkUY08LDm972HgGRUysS9iG1GSgCyFxaDTeYPFFEkORf5H3XYQCY67kaAGA68wdy3YfvaexE1wAARqCnWpfLKbP7O+m0kc+3P69ZL79aDwAYMpmFCSGUE6mDOAJAEICsHTpKiK0kCvl3AgVkANVqNVhXfO0TAgC4jicoYj/mfAD9p8v45S+vx4c+eC7m5xuIgpISodAMAIqp0AKIAnEjlen9+cqrP2fYSVtHOHD8He5oAMD1XREn4i+lSEmqeo5XvOIFuMtddqAo6CtLAMAUFTJMAdchA8DD1z9/Kb78uS+gHJRkBIAHiLCKiOpShGmVEQAiO8L6+HpXIYQAACAASURBVC0fAVgKAGi2yThVJ1cCF6QiCeJLoSHbQikKUAscbC5TsIYFPw87Url5rCi7C6mxjdK/VhoYFsYqfOnZyPXX5IrPICDGICldnkyJLlG3gSBG7qIRBnjEa16Gjs9Nx2CqaKzs3oqCK5PasdPfFP+i9h+VYft0llCaAQbtM4eNQv0VE2LJ4zaZlTkIVz4Ql4N3S1FVRX/nocvPyt9NN1tZfWXo9bsSZEjJYztCDmqOdZBuZAHhrxLEf3rBS1EZhEhj4Nvf/wn29XKk1QlkNvkw7BIpC0DO/5Myl2V9+IGF44/fgXM+fDZuueVazGyqo91uaiXWBDNTmzA/vwDHZ7dj4wCAsCTGTgHV0FRdf+n+s9sg1H5FuzYiW0MAgIn8knil58t0kS+KzbIu9ajLmAAW1yYBAB7U4ncrHsy++EO7XhVP+5tnodVioRdKsUAAwA8CEUhsd1ool1wU/aZcpzec+WoMBvSqJaDQRhx3RS027tKHQ+2r2wAAqnm3ZrK03gF1cBH/zlcv35VLVrJmqHANDQEA25K1In+3fMxsOhL75jp4ytP+FnGfHTpHBDVpwzZIuqi6OZLF3XjIve+BY7dMYtq34CWxAADlUoQeAa5lc8PjIACTTv5dAIexJFtpBCiBNYpDjYstsetkNATWAgAYf5N+H71uTwoIglvtpI9BGMKemMCfPf1/YxBE6JKp4NjCoeO5x84Zu2kyAjA2znUoVtNKOYm5DvujATB8ruglKEtBRc1lTKV9YxlPOONp6HZTEqEwKDy4bkncYmRGU1T2Cxnrse0+Pvihd2H79hl0uwuo1ypICQoum/GVn2ng5THf93G3kuXAzuodutWvqhQ4EluobgNJKluLC1icn0WexDLjTdcjiTvLQvRvBgDA+M4Glo+wehjO++jn8KWvXYGgPAXXD9DtNODbfRx1+BSe/+ynwGIuR1taraEg+1B8/5RQNn8pAECzv1jMpSlqEzP4j69+Ex/92GdQqm7DwK6IDgBFHpX279oMxGHBNn5OcQxM5pvVuTSgBo8GAAYizqyivRTjFBCkXpLrIPIcAWY4E2z35nF0rcDJv3c0alEkHvSTpQg2WXztFqqc68/U6KoMEdgWokoZ1clJsTZkvsPiXxJWjmSaIoRfiVa+ZAI4HjqFRQlFbD7qOJzw4FPRaXVRmpxGs58io5WxaCINe+YmMxsuPAW0a7cJyXmUOroo5evCdDw2HYo4sNp7Kt7nSENLAQB6yFTRFVEOPFhZX5yvrrz8uwJgZnFX6NhkuMbae96AcYyfxo+e95b5AX9XORdt/2wZBzAWdfyd8Zmx1jAG+Dy+j2FgLS/+FfDkoNcv4IZ1vPO952LPXAe5HWFgh8Jw8bxAusXLAQBhaOi7pBw+1r/iq8UXpQGwMbBGrr00VdXPX2kEgOtG8jZh2YrC4pJ8TWmg3HGP9fKr9QAAJtqyJrTVn+iwDFShT2F05tbUASgFFKnXLhODAeJeF9NTU7Cu+M+LB+pQysVrNO71Bfmh8uj01CZ88IPn4nuX/0D8dpX4Fn0VmWQmiKJQIfcriHAc6CVd/kXXuzDm/e9oAIBUvrAUyWxOKQrRbC7gxHvcFW8881WI4wZs2ntxRky8bwmJqhEKXs+gsHHz1dfg/Pd9CGW/JBRqj6iczP5R4IVDalTRV3vMIIpGB0At+t9uDYDbAgDahcA0rWlFRdRdvIVTQbMoZlGrlFCPXFGnlSJSh2FlHagAABHpVaFh7JAd/xelRLpWMrLWBlQvpBUP1bIT5YnsU9nWglV46E/Wceo/vBBtSYSUOJfqC6s5bJnz0l19OaypH+Fx9juAw+6P6ykETzsBCAZuPq+ZcVuugrvil9Fo7bJAq6wVlyYgCr9WdiGjOXbj800qUSodLDmAufdlPqxQAIBWKJRuAbvPxQA7f3Ed3v3mt+O4w47BjTfswlXX3IjZXobq9iMx32zBGVA/Qc25yeGVZ6jVSrh553U4//wP4fi7HIlKxUO7syjJEgUyCVKWorIcjLZ3+wEAKpFWxT5nGQkAUPiP30vsDMc7aNqHVvCZ5QCApvXzdWp8ZWS1KAfWmPALrxPjb7cXIypVxOqngIcf//g6vOAF/4CoNA3bKSEMq0K/5D2jUwAL/FrVQ2txF171yhfjQQ++L/KCasEpul0CJaHyYJcG7YhHo+6r8uLmd13v/NvfOHyg8f7O56srsBYAIGwiGQHQ6Zamx/IWSrLnRwjCSVS2HomXPudF+PjFn8Mxx/weenEqlkDdxjyqgYWsuQ9Hb6rhD+/3P1CzUnhJD44WB+qmtDZb+inG77lJSpl08pdJMvk7O9pB6Gp9OSUcaH6ZhFOpl6+ePpPWStCPD6qCd9M+ijDEbJLiwU/9GyDJ9AgA52uVPgf1bzzNsLnjAYCWFHxLCxDNoBoDF00SanItJqQs9C+//Cf4x398A0rlunT9w6iGNKHitYWAGh5ZH54PdDrzUvhfcMGH4FILIGnJXCeZmcYGeDUGgOmCjbphoyR4tabLmueevp1cNTzVjKo0af/NxgJ6nZZQ/1loigXVMgBgHczx1xgaGOdjufZzzQEaXQcvevmZmNlyFLpxijTpI3BzpPECXvdPL8KR26fRa88hSyj0q84do1XEnSwC6ZqZYgbTbNdFq5tiYvpwvPQVr0eGCrKihMVWBtcjwE8XoNVHaNdkAIgmCGO5ov3THUgBASLMpTIf3geLOVKBIumJtV/JdzE9WcO2ioPf31GG21/AVK0ulm6NuXmErodqqYRuuy173IhRw7NRmahjYmYKA7J1KB5O8E8rjAswovWa+L0tz0eXAKMfysz/bCfGifd9ALaceE8UvViEAakHkHL0T6+R4VpWVvBj9pPKbldGGXg+U49gQM2BdImI6a9x8Qx3gd7tqg42TSdNvabrFQEVXv/Gvr34+Y9/hNC2Ua+U0O915QUU/CPl38RKgq6Li4vSoWWcZZ5jfN9NUc+4aSzqGFOMKjyBAf47QQF6xg9F9MbGs4YAL7UYCgdeWMNFn/w3/PDqXyJ3yiJwSTK4AAC6gWEYAMqiccQAIPNnbQ27USwcvzfmM6wHAKwVh/YHAFiPAbBR8OH2Wmfr5VfrAQDKlc2Me+qGYJGJHlqlFEjjNI17Ui8RCGDUYl3U67Rx+GGHw/r2ly4cMPFWiFMJWcrZGipfDzA5MYVrfvZLnP+Rj6LRaIu4Wa+XCFBA3QAivEZU6mAvyG8rAEAbCYptkZJbrZax8CtPzxe84Dl42EMfKDQ92vdw/t940YtrJpWcCwseJy4W23jzq1+Pkhui6GfwLBdFWkihw4Qf7ChrxO13EQBQFHQVONVRstS2TkRI+N+ktFIAyhrIfGu1FKESOKg4GVza/skBIuWRHBqm+L8tADBaqYKSS0G9OgK5HgBABFHU6NNE6O9OSJoWxw8CYOtW/MGL/g4tzn7mCvRhFSvdLh6WRoFeAHN27gIEgS78ZaSHNo9kFBgeg1Fx1iCJ1hNYUkisgmas5rVcLGvNmOJfGb3oPpJ0wokyZ9LlYZGubL8yOMwuRA2XoAcBLiVSycPbyQf47Cc+he9983JsmdyG711xNebaCZrJAOHMFsw1KKpEOqIqHmjV5Hs2/MDG9h1bcN55H8CePTdjx46t2LP3VmX7RY5Nxu68prpp7YUNxR9ZNIoBoP6ovguTVul46u+zBADQIykm4TcBfJh86wRIgrIUKbTaMirrppBTQoJS3OUcpQrQo+uH48HhKNCvBELPfNM78c1vfh+wSrCoF1KuC0hCRXDPt0Xh33FSHHFYHe9+15tgyYgRhZ3o6AJUymU0Gk1hbnHsSG8wXXAqi08+xGpprRLtANhYG7oH/81ftBoAMB6TzB2Sc0DrTtCKqFSuiep/EFTxve/9CE9/+rMws2kH8swWELFIYhkRKdk5nHgRT/jzR8BpL6BqZShzg+aZEt0by+BM4W46+KaTZCioTET5Z6XuLCtI7ZmxInicQbCWCKCQEoc+3rR8IgCQwClXcO2+Wfz5E58Ie2oTYtdDrO1kDQDg/kYAABhzARifQzZJr1ncI/caWujyO5NxSZ2P17/hXfjKV74lQq8c/QkC2ipC9JjKdBRKY8kh2u05PPOZT8ITnvBopSlkpeh16PJB+1R1HqwEAOj/0Ges+RwaEF4GUKyUoK8ZGzQjwxM7rBgLs/vQajakKSRT6LozbM5mKUiH8cSs/DuyA8fcg2NVAZptoDp1BF72yrPQiS00Wn3Jc2ndHHcX8LjTT8OfP/Ih6HfnkKdt+CT08fsZK2TjqiN7Se8JjniFIRaaMWqT2/DJz3wJl/7HZRhYVcSJi4nJaaRJW0QEV3usBQBwNFBOaQEAlCsAgQARwBNGAs/hDDSL8JmDpl34gxSbJio45ojDcfSWKurFPLy0jayfIPRDlMMSmgsN9Ht96RD2qRUS+PCjAEElgl8K4QQu0kGOTPvUiy0fbe1IARC9G45E0l3BQ4fvW51AOyvk1yAs4YGnPVKNuE5vRqNwkIi9nWIsSPzRGgoCAJBZO/SBV2MXwkaQfHGAPrvjy+LP0mt5KNeXofuPr2U9DCC22IXYXbcW5oQBcO1Pf4KI+kbNJjZNTYqiP5uH3OvGpk/yG51/iNB6kkhBT6o/i3oj9MffO52OxGJjS8fn8t8Ny4ivH4/Fy2M0QUbPpw1lgG9dfhX+/T/+C4VTBggApCw9PAGQzGitalyJ4sJwBIDM24MBAH6dIwCGATC+Pn6bNQCE1UmWjVg1KpFZ0ZTKU4QBa6RQmqX9ThuTtaqMnXBNknWa9vs49thjYX3rixcMiBRxMXHB2BwD4KYNSuh2ejj8sB14zWtej5tuvBWO46PTjmVOlUCBdMXMPOlBJHLji3T8IFsPHZEDZSyBNcHSvMf+vN587NUAiLURKPkEchAwjarXK+h2G/j4RRdgYXEfwoBFH9F8sgBU0u9S3G1gCePCTgrUbR+vfMFLETkB8jhF6PrCAKBAE+ljpJRr7UX5qKb7b4R1ftsZACMAwPSeRwAAa1N2hwcsOtM+PKtAOXRRK/GgCpR1jU0AgNxJdS/UQ3ex9d9GHImlh8HtAQBw9INoLAEACuARAEgyOhBE8HZsx32f90wsknaUs2OmZv6GiB1prSwyLXbWVCC3o5ICJZJU7cOopFIKATc0A2D4LUfKSsNCYgUAQB2tt2UayiE6BuCOd/8NAMCOPw90Fv6m+Ff7Xsmv0qJMpt9EoIuj/0rV36YwVGbhzNe8Ed1GD9XKNC794lfhVSZhR1XMd/soOAIgtiR9VColNFvzmKiXMTe/B6993T/iDx5wH1SqAdqtRXg+i9iRjzgdN+TgyymidBCPsbPbMAD4fZX1n1YnHnZ1xIVXrTA9dzdulybcDhENJICQyRgB5/vUc5WWgIAlQt9U3VJ6+crhng/Q6SYIohqKwsMjH3k6pma2I8/p/TqQbi9BWtspMDFZQdxrotXah+c+68l41KP+CB36L9P2LfLQ69J2tEDgBchTXh12hHSRYNgwAgAoauWaSf6dAMBBLK71X7oSAKC28GiWVN5FPINV8UgtAFpBUYgrHzjYu28B24+/O/7s1Efg5pv3oVadEgu5qXod3dYCtk5W0Nh1I57+V3+BeO9ObI4cTHg2eu0m7MC/DQAw3smn4rR4JnMMi129MSqqAJmiIbn6GloTAOC4m4C1PA/ZCbUQZxnCiUn87NZd+NMznghv8xbEogFA73VFr1ZjAAqgvGMZAAQADAPAAABjZ5Cmm8r4jxTppGuqqS2qsdPl4/THPhWLzb4wK11PTNEEBJ6fn8fERA22M0A/4UjPIj79qY8hDFhgdWXUh7bMcZdggFKRP1AAYGkivHQl7i8DwBKGnou428He3bvQaTVFWM+jC8USC0DFYTTd0lHn7aCi9/obbM1n5KLNRJG+UnUzClTwr5+4FN/49pXopy4mpzah3WqKxsq2rTX8/bOfBs/uwXcSOFYffeqwuOGS2Kq+oWL4cR/HaYqpmW244aZZHHXsSXje81+Ffhqi0yPjj4VvsmEGAEfGUmlg6KJfBJKlxaSdonKUXAtZpwE372HrRBnH79iKHVumUPZtuBn1QRYQWsp9Ko0TyT1LYUnYviw8GWs8FhOTddSmaiicATpxR7rvFKNle4Z6YPzeLDaIAYjrhfZspyYBbQEzx0XMvNf2ENbquOfDHg54IbpOCT0nGDEpBLxgnquEFC1akJvxGVLnkYvxn7gfOg7iDp0m+ONGVqZqMyzNBw9yoazycjX3P1rLqh4iI9JolbDzT7r/NZz7b7fEnaVeLmNxbk6KdT0LKiwAM89PKz92/3mG8zlkF7M2o06AUffn/7Pgn5ubw6ZNm6QIFBZyqSTPXT4CsHw/q79bcLwQ/dTCz6+/FRd+4nPI7RIGdoR+ShYnXbUMG1SV/csBAK1lverlNYDySk9Q9draIsRr5iZm+EKHkJVGAEx0Ua4QagRg6WP15t+hWTPLfvo6+dV6DUgR3JSRsoEI6SonDtbvHmqVSOIAXVlmJuqIO20ZPyFTnQfRPe5+d1iXf/ljqnQaSwR5oQgEcHNTcKvbifHGN74F/Zgb3UMYltDn/E6aiqrgejNMhzLBHLeJWL7YZM7lEKo8cOlIV3KQY35+LyqVAE980v/CKac8ALVahF63LQmS6v6rq2CKMSYFbgFUCg9nv+UdWNg7DyS5sAAmqhMCvkh3UtuimMUtqK50XI193m/HCMBKAItCbo1VCRESpV6rUGBtt8YCs+BoRI7Is1EOXJmpinwHgTVAYGXaikUryC5LMcQH2XSyxwo5QUP5s/gzN1rkiGODrdgzpQjZIEdM9C2qoLHYw/EPehCOPePRWGDQIQBABoD2aZbuMD8bi2Dfl6SPB5pm0auZJX62seBm5vrGU6bb1PvjmgBaoEm5Jozs68y+kNdqWrGsIj3rrjrXKvA3Fhd0J1slNsKyGPOTJ/AxOTmBxcY8Qs+DxwIhThHUp/GViz6Fy77+XZoG4bobd+EHP/oZJrYchm4GxFQnZoGapQgo5Edae58HmIOo5OIzn7kEWdYTloGwjMSCRm8iMy8oyuD7NYK2X7HcaBwoFJW/VDGvVP9HXXtZn/odRT/FdbUKL226+sr7mpHS5ahUX2Z/VcGv4pER7OHvnueqv4uvjodthx+Ns97yHlxyyRdQqW5Gt1dgZmYbfvGLa3H44dvEYnRhcS8m6iX04wVcfNF5sKw+MyVO4epukmIekPovmdIQAFC+73LFNABwsOn3gYCs+3UTlj1pvfh9qH/+Rj7zgbxGOCfj9Ey+WPteG3svAf/0OAAdQRgrmORxXCgD40+C6ckt+MRFn8LrXvtmVCtTqNam0OMZwkSdDKluA39wzxNw9x2bUEWCvDGLqVoFnX6sLJ0ITruuvC+BNf5SYmcjK6nbfq/ROtqf73xbgF6J4nG/CDBOlXFWyGEJu1odnPyHD0f9mOPRFxtAF5meMVY2uKr0V77bG0/ixotm8x2W5kKrvzeT306joZhPch+N4KzWBZGujCMjlXQKYqHuOr7udDq45ZY5POkpz4XnVZWdqGbAMfarUR+6yzDexpiYCHHJJR8Vkc8BR30G1Gpih47F3+oAgMR6DQ6Y3yUP2c8zb/x54/mUADfSkChkTK3TbGJ+bhZxryOK8XRDErspbauqOQe/YQBAgSh0sXvvPsxsPgLdvo2FZo4Xvey1qNa2CruGe5BNnLg7h3e89bXw7Q5QNFEtWWgsziMIKzrGGshOnZPijiWHroNunKFS34JGM8d1N8zhne8+D1PTRwhI53p0EzBNARULuO/4izRwFnTj54UB43gvOHWX2oEI//H5cm6lKUq+h5B5Y9yGyxEHK8NRWyZw0vFH4vCpKopeC3nchkfWWNEXBh4BABbdSnaf908JjpbLEcrVMvzIQz7IkFD0zy5k4kChf1zPhBxUbjAqGHXMIkuBRQqpyLBFGBCuj6OOOw7TJ98fvb6FolxH4SgGw765eUxPz0iTLPlV3RE4LvWEVZdf1OcHyO0BMlvN3mdxCt9lnOJootJK4e/8u0db6GHBt/ykG5aG+xO6VnkO7XgDJP1EAH4yIDyXwEUubFXGqKTdxA2//AV6zUVErosioTuS6sLK5+WF1Pau/Ozm/vL/zOw/QQCuA4IEim2aLgEEeJ+YZ/D1BAjMNWDuS3cBggXmwbjO1/P5ZHz3Y7b6Q8wu9vCu950HK6iLMGCckNlaRpYkehzUjA2qppERATR6Fxu/iMP21AG/hWGormcDaMAOAQG4znTsGwEQB/yjf20vWDNOC4Cua0qRxjDW4gTV2YQcoFYui24a7aJ7rSam6zVh1HD85EEPehCsK7584UASWhH1UfOoRtSO5xoPrDAs45KLP41vfuM7aLV62DSzBY1GC5VKBVmfIoCrp5GHOoFbDwBY76Abf/2B3lXFgOQsN9GXAZKkjQ+f9354PjckZ3TLApKozqWkesOZdN4sAgA1BPjIBz6MG35+HRyOBPQpGlISmrMgq2QA6D1iMPRxDYARqn6gn/7X+/z1AQBFY9OqOBoAUCqpFLDhnH/Zd1Av+aiEHnyK0lHYxlaq0JKAjV1hk7YpAED/r/HT1ut1fxgAa10lHlLs3FPFmjPXSaEAAD+sYHGhixMe+hAc83gFABSJEn80tnGKskMbFiby6sBXdHRN/bcppKW6x+pzml22FPBZCwAYgij8vnpm3XwfA5YRyRe6nk7UhD7Gbn+iqP78s9EDUKwAk+iqd8rTDJVqGe1uEwHngjmf1+mjZIc4+63vRmOug4EV4Ls//DHmOn3YQVmKf2NryOtB/QTSXIsB1fAHeOpTz8AZf/2XsodEXViEBdX+MbfSCF/dHgDAeIqvuvi5Ev/T1H11HUcrQeEm6oaISCKvndiZ5cIEoX6AEk7UM5pjva8l64niWRT8IQWQiUQGROUpUQW/eec8iiKAZUXo9hLU6xPo0UpIbJf6SNMWznj8Y/CXj/sT2NJFYqHGgX9jy8TPRwCAAK1hABgAwIwA6LV1EKFgvfh6EG+ti6rfbYbCegCAWH9qgMBhgR5GSiOEll+2JV1x2vaWwwr27V7A4x57BiYnNmPP3gWUyzXViUtilO0Mx26u4+H3OQlo7kOYdSWOkrtme0o8aim9f3+KamYfKuruz+O2AIACxLjHqfHC2J+S/x6VsKcT46QHPhjTJ/weEmoOEQDQ+0hmjkkzvh0AgJU+94EDAOoaDAEAEYlT70ymH7upLNKZT9Hit9frY8vmrTj3wxfinA9fDMet6FivRDmZiwnZuaBfcyE08TPOOB3PeMaTMD9/K6jnVCkHmv6sxJv5WIkBcHsCAMuvFT8lYYuk10NjYQHtZgMZCxyx4FWjVEOLQvUJhwCAyYTu2PYFcywKp5bRbNNetQY4Fbzy1WchydilJ+GcnugUZu7hsY9+BE572MmY33Mt6lULab8Ly2EDSF9/PYYorhjcWSxYuQYKC2E0iZtvmceRR5+IN5/1Xlx3wx74QVlYng79uvVImCpeM6UPVHAUVAHEBqAzxZ3kBWQQhBVYri+iflSVZ3Mk7TRhJT1srZdR94AjN0/guMNmMBnaKLoNDHpt1UypRGiycCQ4TTiHIr65so6lR7jveyL0HUYevIDWfhxzTMThh+KUqt/NpoYaBZZzeomGEN+SwsjUJlBAANkAfdoITkxi5qjjUD/pPoipmRQEmG00sHXHDuzZOwvfC3nl4RCM0NoKclVt9SsVeoCFyA3R78WSg4kds2YqyZlMBkafujjLY9R4vNqfOLdadOM4pyXxmGs+p8pxnoBkRY9xMUvws6uvRHdxUfZJyOtAGr/jyK9u3EOj1UGlVpPCnUU5u/y8tyzUWezzvrOzz1yC8ZnrwgABZAzs27dP6jCzTvhaMgOEAahHAIxugBEQlLWjgSZmpRTB7KaWCAF2EhfdlLFYr2vTNJNKU103gbh0gLsTANifk2/jz1kPADBHr9LGXAoAOAQAKmVYeYaS5yFut1Bh95/jvFmKhzz4FFjf++L50gBVyIjuouoihDMiTCIJACzMt3DmG94sc2qOQxSKs6shCkrX/jcGAEh7arcXUS55OOUh98dzn/dMoTKHoYcuZ3TEBmkkumM6cBwbcAsLNSfCpZ/8PL71tW/AZyBNCtiFJUlDr0eRMwbPEVVbSEeaBqmW1R17hO7v0l4PAGASI0mBLtiVbNlAugkWg6qVoxq6mKqEqAQuXB6wWSKBVo2hmKPH6Mao6yIU7SVph0rOBFE2r9ngGSAAAEc1+jF8zv6jkA6W60dotvq41yNOw9bH/DHmWZqxSUvvehb27Lax8+/58MJQuj/me4vyvJxtCpAzdODx+7w/DADGaula83qOzaCb4lXYB+KswClg7ShB8C9NQV0LQ/d3RaVVsVhkn4+JA8odYsLg2NIZIPodWNS2GGDhpr1425lvRxjU0e4V+Mp3vofKpm1oJRSwylAtV6VQlhiDAmneQVSyUK06+Pgn/gXFIFGODtJt1xtAPogC0xQocfu4YJjbL59Ee3Qb8T/1s/jVFcVwuFT0TVAJtlLnJWAyLvhnAL9x54QlIwBawZU1D32TS5UJfPd7P8LLXv5a1CcORxwrpfBOJxaWhW1nWFjYhempMvK8g/POex8in5+J9GkW/goA0D2/pQCAqHXz+il6qmEAKGRpgxvgADqJ+xsnlj/vUAPIG/1ct9frWEQZkE/9vpQBoIymWBQ64gDBrg2tQflcsQd0qTFhwbd9lCe34CXPej6+/a0rkOZKJJBxNem2sbkawo0b+JvT/wTx7hswEwC+XSCslEDBLlP8M16YjqMCt5Zqstzmex80AMCGg0qKuaW5egs/wFyS4eh7/U9s//3/Kd1/sgCWAAAi9squ4MExAPa32F/pfgsDYLEpXU+VVGurLK2vwdggc7keGRtkBCZwHOYFMY44+lj8r8c9/i1+ZAAAIABJREFUCddePwfbLSsGkYn93KqcpR6kCHwLrdYc/uX8D+Goo7ah11mAZSWYmqxJIUBdmUMNAKy0B/ndSPf2LQuN+VnMz86KDgAZAVIMaoBGnR06RdRsBMNkU9f0YPgbB7sLB+h2O0Khnp1bgO1GqNQ34+JPXYr//OYPxa6PFmn8hKHvYLLm4Y2vfTH23vIz1KJMbFgznSNLF3w4kaeYMdzNHAuMylU0mj25z7WJw/CDK6/BRz7ycVFgL2xPFcda3Z2FHDu0/Lvp1pr/I0jHPclCUQCBIELKXJyjZizH8wR2FmMidDFd8hHkfdzvpBOwbaKECd9G3lkE+h3RBODzewQbwjIyAkjM+Qlcs1D1A5TLZZRLoYAA1DDmKEouuQK71uoM4dld2PSMVznWOABgagJ+XrKW5FQiy4AivmmmBK7LddztgQ+Dv/1IAcET20LAsaUkkwbjlk1bkXX7AgKoQnMZAMDMgGGAI4d0R8kyXUAr6vwQlFsSo0z2pNppBycCZ1FGBWEYCUsk6dHgMEfoWkh7HXQW5/CLn/5YctQS7ZzzgTRMA2qoWEpEkeCLx9Frm42QEfjDe821QECAv4ubkIxKZQIWyP5zHGGJ8F4ZAIA7wqwfAgB8H8Yg2WnazcWIufK9+FkKijB6VZxz/sdx7U370OmThMWGA5lZBHfMBjY512jXqvt+MPtw4/fgTgbAiP66GgBQLZckFlcCH2m3C59jx3Es4oAPOeUUWD/9r4sGOecG2O2jYrXYbVDZ3BW0WrynObcTVvHRj16EH3z/R9JViilaxWJmHfrdoU7g1mMArPfzD3bpRlQw73fQ7szjn//5A2QvIggcVGtlQecowiUAgBa3M3RmBQAAZSvEVd/5Pj5xwUWIbE9AgbSXolapod3uwCFFWN9noYHqQGtGAH4XAACFcikGANEoU3QJ2FFk8O0BIneAeuShHrooebaox1sDJTZkgBADAqhSVQUWw7xQk0bqEFECgQbNNEX2ga8EAgDMztn19QJSVOlLbcP2I3Q7KR7w2NNRfugDMMuDq68YANxXDNycm5ROnnT+VTHOhFYpfqtZf9UJGn2/8aPLHFzsMix5jNmiyHcc2tSpWdvhdjWCd1kie5+HhHjrchZXK9UrSMXQ3bW93XjCxllWh56xGZIBOz8FIh7ito+vf+aL+OqlX4PjlHHN9bfiRzfuRHXrYWjFiYhb1rhRRDOQXXI6aQCt9l486cmn4+nPeKIo2tOqRLpnUryqO6iAZwXdiAaBkqjZ0GNp59/M9bPzr+j/siqZtIqKv2E/qHRHElsNmFIMSby985FTgJlJNMAB45RxABD2hwBBpG/HMss932xjy7Yj8A+vfD2+/NVvo1LZItcuTZUdD7v/5TK7LV10O7N41F88As98xpORJx0RGVXFP9eO8mU3DhVDBsDwxpvi3whPGevNDV3C/aYSb+zdb+srv/x9DjUDYaOfe39epyKUsogUMG4FAICJsu2wmA8k0WSyyLjAxJrnteXxzwUCuvTYIX5y1TX4y798Eo6/60lotGLZX1k/loIgmd+FZ/7lnyFKFjHtUaCqQGWiKmNmaj3rVG+Zrs7a32X/d99tGQBSRojAaMAiQWzVHKSOJ+rg00cfi7v8wSlIyQBwXMJcSm9EQHDaHRkXnI0DWKsBACtdi+XXgQBAt9HSY1Hc3+MAwChuM4+i/kuz0ZHxSRbtWVbgMY95ArKiAserqPvPuCNsQQXUkQEQhWSCZbjoY+fD90hZt7G4uE8YAEIhlhGA1UUAD5YBYL7z8utkAAC6MezddSvmZ/fJdeDsP2iJy8JPzOfHbMJ+4wAAAr5KUZ5d1Fa7CzeoYKGZ4My3vB+dhDbMtLoGosBHp7EXb379S1GPyEhswXMLpGKjos4nEd4bLhJFmeb6JsBGZ46JyU3YeescavUt+MIXvozPfP5LqM9sR5Krwo6fQ3SAbDVWKA4ZGrw3ea7ZQ2K16brIbdpQszniwWGHvjWPbZMV3PO4o4TuPxU4CAYJwLn9Xgsl10GN44pJjH2LTQQzWxDLFIdia4SBL/ag5VJJ5ohVnsS1TbV9sgXV+uQ3I3BNOv9yAGB4PutrIc49SSo6Ny5Fji1bcoDU8eFOH457PPhUoFpG4brY02kjmphEkxomEzPICJoVEBYAP0u+ZATAglNw7nkgQAWvTbPZkO/C0TrRItB5wqhJOc4G2HjxaXJOjnWKY1CeCOW6xPZ/1sfsrp3YvfMmDFLFzGAZnSep/GLxz/OfAG5QioQlYe6vEQPkd+G/EeSjDosIvel1QXtfrg/mbCzy+TAjAFw/3JsCvGgbQD6XzyMowtcoBxdH9IfELtsLYAd1/L///A6++NXLkFsRgqiObjdRo1nLGBTs/g9HAIYaAftz4q30nI3fgzsBAFMYqhJiCQPAViysCgGAPENIwf40FeY0GVsc1z353veGteeqSwdMYNn1I11GEllSpTlfIEWZ8jVn5z9JCrzlrHcK5ZBdKVpx8SBb67FeAX6wCdwdDQAQXQl8G1u3TuBNZ70G/aSBIOD1YgCPBCGUw8HQ9ET1nsRLzq4DQe5hzw234P3vfC/8wkbk+Eg6fQEAZG5wzAZwCQCgkbc7Ej8/kC2/GgNgKAK4AgDADkORxtLxp+Vf1ef1UYkrUVVPmttm/alOkBJF1Gt37AOqHFf10xSb3GgobBwEFjeHTHWwHM8WBsDA9WC5LNhyPPzJT4J173tgHwv5lP67vqDhZIVQ3NChYitpd2NpgzrgFSCgNAGWJtjqbyPWx3IbPylUTXd6CIPo5F5/b3rDGZX6LI1FNdSgz4ZuSERdLHnGvL9HyaBWsx/YiDwmSCkyJxVP4ICpQbOL9535TliJg3a7wDeu+BF6QUnUvDPHVjNsHPUVaiz9kBOUq6T/NvDJT/4LFpu7ceyxR8pMqev6ysaO9kbDTjXvoWq35Noh4UDWonmuuhwaGJHuvypGmIgrJwlV/JtCTV43pj8gHQbuZH5/MfFW4KnCctQogRlVMAmImWRQ/27JHq9PTKGXFFhsxvjf/+d5yAofcd9BFE2C4D27vlSjZvd/x44p7N17A87/yPuFdVSSJM0U/or+r1v9OjElA2m8SzoGFMgXGgkEbuga7ucs8UbeWy7377BI4foAAGm3AwQRabglKf6Na4XqlhdwAjpCxKh4JTTnmti8+Qic/qi/wtxCT9SdOVZCtN8fJHB6DfzFKSfjXkduRiltoewDTuCJdolJOA0QYCjJ613/A7mvqwEABNwIAFDY06L7jeUgdn04kzP4/Uc8UgMAHAJTG1ABAFqPRBgAG38cagBAbK4GBGkgDIBKpY5qZQKf/ezn8La3vx/5oKoZAMoRhCFOyFmccR5wVreNh//hKXjRi57D+UBM1CPMze0WD/GACX1KevihBwDG96LJ2eTKs5DcdSsWF+ZljMP3XQz4PehLLqrUzCX1/fmNAwA4sx1KF3XTpinZR524j/rUNrzz/efj8h/+Al60Cb0+XRscDNIuHvOnp+CRD7sviv4+2FZfjWcKi4oAgMjv6fCrCme65LTaLUxMTonTC/djP6Goaxlve+eHsLcxQDbwpfBnt5fXll1b0r6N24bp7rJ44/8bajgZF3G/i+3btqAxuxtW0sUpJ98Ldz1iG7ysi03lAL35fYjoAkAwIk0wkC6/6h7TZljGa7g4qacUeKhUyjIawAKaxb5Y4gqzTY8KsjGhb6eSDFAaSuMMgHFWB/cXGx1JP5Win0AmcyCKmeZugPm4wPYT7o7tf3B/yUPiIMAcQfHJaXQ7fYS2D7fgKIBmKY4BALzuLjj+oCyJDdNOzf0PpDGjjtnxov/2AwCEAUqB0h6dCHJUowDkKS3s241dN10vv09USxiQ0ZFmUviTMcqcUaxcPbIhEmny8R4Lq0uaMKrYl7FQ3dHnv5OpYkYEWNSz828e4xoAwibSAADfaxwAMJpFwi7otJH2e/Cjioj/3bRrAR8472NwgjoK+kbkXM2jBpD5WXcCABs/bw70leuOAIg+hk71hDWmxnNkDMseYKJaBbJURnNdak+QKUNbScfBsUcfA2vPlf8m4VlRzpS1h1qEOfKCgiQB5uYbKFcmRQDw4k98Bv/30i+hVpsUZgBtbdai0ayXQBxqAGC99z8YDQB2AAh4z83uwhvf9Grc5YQjUKk46CcdNRfM5KRgAqCEelTgZJJOP28FALiJhbTVx1tf/2YRT6v5JeR9UiJ96eyI9uZKDAChY+vD50BX1R3w/PUAgJVGACTByBPUIg/TlQBldwCPNmgDIlkDLaRCMEUV/UZEUM3M65ECLRw1RAsNADCmx7DRy6GsdlTnhpK1CRNpCmcNHMT9Ao985jORn3gcZjnrXwTwXVLq1PwukyP65OYJ18KyDtaYJsdtP9v4QANr4vEDTVHVxwEA1YXRlat0OzJkRONZ6OapFJYK1R99BkVnVft6+f5ZkjAPbNg55W4KuGXSGBOUbAtXX/Y9fPTdH8bR247Bz3+5C5f96BqUdxyJ3Z0OrNBXXaFuD7WoIgr35UqIXXuuxTOeeQb+/vlPx/zCraJoLx+9YGKl9pCJM6rzrrptuQCVG+sAjgMABjWn9gGTHSmNSdGnjzXBGJVT6JEEVZjyJzNeiiWi9jLnZ1M0alVUCdAkrBatIyC3a3R9+Z04/x+W67jgwotx7nkXIoymECeMGRHywsFEfQJxtyFz/93ubvzJnzwEL3zh38q9E/tFmc+jAKCm9yuuv2ZNEDgxVpd83mhUQD1H/f9GH+vF142+r3ndoT4/DvbzHczrVwcANF+JnSLXHwIA1IORzj/ZKSJoxNvHGfG+cpHpsRM4gUsv/Sr+/oWvxLbtx6KfWdK9TFqLmHBz3HPHNB7/iFNgNXajEljopbEwAEzBbwo9EwPWHQE4gAuwMgCgGDeh56MfJ6KJ0isGKKIK2o6HB57+OGTiAkDFc7UJRwCAYQAcwIdY9tTVAID9eUfDABCZWRkRUs5InP8eq3qFSalcQW1UynUZqXz+81+IH175c/TTSHy3hcJcqI4lMQNbRM4yNBuzeMfbz8LJJ99T6P8cCeC+Z6edHT2OU/26AABhE4zZPXL0rre4gOb8LDrtFjwqxlOzKE+FebYyA2B5vN5o9N6fO7TOc1iw2+o8ylJl47zYasIJyrjyZzfhPR/4KLzSVvQzghoDlAMH26YDvPDZT4aPJgZ5R4sU8bY5asRPM9XU/WeXnGMfFpIsEdHOUrmK2dkFTM9sxbcv/wnO/eilaHQKbN68Wc5k48bFgs4IvvE+G4q4UXcX5kIaY7oW4vqf/wwPuu898ReP+EMkjVn05/dgpuwjay/C5XiNBdHnUeOKqawZOk5ElTK6SSyUfse1USpHqNTKCCNfagEW1bznPNvYExTGLxen4P9yCEsra7wxNeJeqmtPYFyp0nOEgKK3fG8yHakNECBhAe+H2H7S3TF1wl2RlyPMJSkKh/GAuk9lYcWSLcv9ZkQAqQPASJB0U9SrdfmcqWYzsrPNsUwKdIsuxyEEAGSajjP7vivWkM25vbjlxmvld4oABsoWQTr/vusjCiOJc2RQU/zZdukEpfMNsVYdsUF4j8lMYcwn+GNGQJg/ch+yiKdjAIEAM7rFfzdiiIYNwHrOPPheRieB+5TaEY4fIh0E6A9CvP3sc2W9d/tsZnBvKABAxJ91mqUAAJUzKNeDg4Fg72QArBWl1gMA9LSZIiGxhhfB+aUAAPUn6KRGAIBsFAJSzKYrpTKsm7978UDZ/liwuFi1NRQ360D7DO7dS6uJwzE710Q/JgvgHbKAO13O/ZKCsnoCfqgTuPUYAOslqAcLAHCmgrS8c859Dzq9OZlj7vaaShl9sQnfK8nhQPq3qiCIthKtJCoD+JkL71dezm98zRvQnW9iMqpKLk9LFgZLBgdJ6/Wo7nAE4HcIADAjAEYDwIwAMLhwpqoWupiIPFQ8BQC4BAF4aFFV3XQ3WXRpFoFkUMK4GBH9ZYZMRAC1wv1wHEBXdhvIJ8SvVgKhEOLQ54EZBOhnEB/VP37ec5Edux3z9M62QkRBGR472mbMlwq54jSn6L/DJFx3kCXALpnBNcW8/l6CwK8NAPCZxtJORP1Y+HP2Xqx6SKNNBC2Ue6A7STysRwXAaMjiNiCOAAAuEnb0JwKkSQclGzj/7A9g9ue3oOLU8K3vXo1bGl1Ym7ZggeAisWXaiXV7KPslxHEhCcfA6uDCj30QUSnDzKYKdt5yA6YmJ1DkBgBQnezhCMAhAACEBaHFD2UMagwAUGrWKs6JTgOpmXp0yhRN4zRDAy4YRsUw7R1XfOf+90MkaQ7HL+E5z3sxbto5i2IQwnIqSBK+yhUAYG72VmzZUsPNN/0YH/nIe7F1W1V8XrMeHQd4Th8IAGDcArievDsBgA3s/dvjJWsBAAbErFRrMibE4kEcYZhIC+2YxwrB4UyKQc7K1sIa+m2KzlXx8D9+jHQW6Z9CleykvYjpANjsJHjBU/8KdmM3QidHnMWcR9HMFb2+Nf1U2DHraQDoRHB/rsdqAADjEAsU+mH7QYROVsCqTmBPr48/PONJyB0PMUcADgEAsNLn3l9QgAVJr9mBxXjJUmgJADBiptFNqWAR4wQI/BLa7R6e/KSnoRtzRrwsAAA3cUZLUyqIuwRkCCRkqNcinHuuYvuk/Q6KrCfK9RK7WVuwADmEDABzz8YZIYY2bxc55nbfIvPOHB8TVwAK4LFbPOCyWjYCMMbQUzmjOrs2Bt/uz4pb+zmDAS3sKKhYQbs1i5DX1Qa66QAJIrz6zPegFVNlv4wit2AVCUK08eLnPg2Hz3A0rYvCZvHG72kAAKJy+qSwWLiR4VXB3tndmJ6e1uAdm0QZcruOf/7Yl/Ff375KVN5Z4ImjkFZqZ+FsOruGGs5izlC/p6ohegs78aqXPA8n3vU4XP/Tq5As7kXanEO8sBdT5Uhov9JkyCFAM2wfaW4hFVYdmQ0pfA8IIoITIbyQRSnBKHbVc1giRsjciWPBLAhtYbWyYSMUc44GMH8wY3m62WDKOtLjOQJgGgrMaU2D0ed4rBOhCwst38GJp56CYmYKzuQkbpldQKlUhzdwBQDweP1l5GfkBCDqTxkwWZ8SOjuvHQWJqevQapE6XxNxwJHejUTNJeDcWrXLeitMRkDzgcQuz+GURRN7dt6Afbt2MoFHhbpQcQclKvfHiXT+KTiZZwMRAuUoV22iina3o7RCfAquh/Jjed95nYw4K/+t0WjIc7hWTPHP5/DvputvWAR8vhkhMaMARtPFjJX4HusSxqAClk8nhjI+fMHFuPbGPaIhowCAkcvrnQDAeivi9v//gwUAyDSuhAEsskryTEAAh24TBOfIuLv1ik8O1OYU4xnT5tIiZNz0FEHh3FkHtdoUwqCKT33ys7jo45cgTQt4QXmogqo2k/mlk5ShNc74xRmFfPUFN44grQcArAdArHzL1juS1OdlyRm3G3j2s56OB59yP+SDLqr1QDy52QEU6i6DpUwAsYAxAYi4aa4AgIEriulv/KfXobFnTgAAf2CjtdhEOSoj0bRAxQLQu1HPQ8mnVF5uw6+xf598Ywt1Ja2w/RUAWYkBYCj5ak5RMSZM11l9q0Jo/iXPkjEA/h5aFElM5RefI4mxmaEXFwFl3aNo9Mpmig81D2/UARQYINN7YyJ3w0NMpyUj8re5qkpwUNndKJsXIuyFbaHj2ujxkAzL6OdAkg3wmBf+PZKtk2gzsDsVREEFFsVpWDyqhQHYnhLC07X9eJfFqACP7pb5HDpRN4eZnIx6nthY+KmqdCjmR5o6lT+FkimqwipZowUQ16p0sWXeUHe5tRaDWVuqcb1snxYWKlFVqdKWfTQX5sDj62XPeQHuceTdcOuNe3HZFT+GU53CImcWKxU02m2UKXxIRFyEzSLcunsnnvikx+KlL3sOev05xP0GjyVhSbB7NrSy0wCAmUvkV5TcZIMppNo/WueA3YwsVQI6dB4QoUbOFyoFZgEADLWf7Cjp+qtxAQVKqC6qAU7MHaJA4lAd3AgXDtkVitnA6YH5xTae9vRnwfMn5PB1vZr8u0qecmRpB76X44gdk3jXO89EUXRk7tCzPY3Om9l+U3gYcT/xaxoqXox0AkzieicDYGPR0LxqpYi73nlmYpI6D9SYNKOdmd0hY0PFr+mZTcPRJolnOjaR6kfQsUCKeq0qNrLVqCY6AHZQw8tf8kr81zcuR2GFcNiB7nYx6QFRsoBXPOspcLq74RexKJCPd3VlJRsdlv2y0d1/9shtAQACn/xCZAC4YiHnhwE6LBrqk7hpsYXTnvJ0FAIAUGRVU93pAqDzCqNGvTSxH3KFxmLDKIbrq6667bp4Ho9tBwYAtBUAIPoNSudDtAA0QKmsFCkQypEuFo0+dt68B3/7t8+DZbPwL8FyVNJPwThFtSaNk++T4P73/x941ateipjz26GLPOsjCn3EXRY2vFkjWyuTLBJMNt9Rna0jfQfzHPPv+nBcYQuoA8ncMzUSNnJtyGkPmWfYfeP1otOj2E6k+4uwi7626povvfLLRzY2Gr0Pbteq6+Og28tl5t2xUjQWZzE9M4W0sBEXId71vgvw8xvm4YWTonZPSnc1yPB/nvo4nHjXw+DaCXLO18sq0zoA8vvYN9ZaDpVqCQuL82LdyAODrjG91MdCt4p3nv0RzM3NI+RILZkG5aqMhon4YBgIVZvXP4p82SPdThMzm6ZxwrE78NLnPgOLe25G4AxQsge49dprsPem6xAWGSquA4fgMllyBTvNVIuxkVsE05T2TuRlKEcuypWygADKDCAXyz9ZNwQAJLdgwe/JOk5TSvo5cD3mtFpzZtiQGrVdZHnycKTIraa1kwGpROoGiMIykjhH5rlo+TbsLdM48WEPRc8P0Upt+GEdFP5wChuujAAocUVhAfC8tiigWMbcfAuXf+e7woS6//3ui5mpCSzO70MYMu+mQK62Eh5G2FGdosZGR0Xu+HpdqS4Zj+zGBFFo1f0Yc3tuxezuW9BvN2VENXCYx89jZmoKSdxHq0UdnwrCIFKj0zZZC6n8LiMZY3R/FvoEgggMkPZvgAFa+nFkRWwftW0gX0fwgzkJQSMDBhAkYG5GtwA+l/mdsIb6fRl3icJA2GG0oyxPbEK/8PDZL3wF3778KtjUJYGvUubhWIuqQUT3Um8/gqAbr9+W5rMHuqOXaxOY149OV5WTqXio6gsBtLXmjYpt+39+Hejnuz2evx4AIBpfcosYm80IgMrthXySJWL9RxYAtQAc6mNwvMS2RaTe2nXFJcM1bbpr6h3VRSNyLfY1totyqYZ+nGNhoYHXve4NmFtoIyno30uKD2SeigGCSL7rOlKLqY6roabqxSTVjr75+6EivNKBbBb0+IG20p/X7/AvT9bGC2q1MY1wBr8TUbharYrFxQVMT1Zh5W2c88F3w3YKRCUP7e4igpAzPbZsXAY8qjRTR4EbSQoaCb6MnQWcosDEr+YC3/baM9GZXUTR7mEyrKC90EAlKiFlcSZjAKONNwRq2IG2OTukAph8cn1ojxafOrTloame/JsITjGAaG9y2dQrUXmWzfiOgwByB9eWgFhXJGyoS6ffeJzgzkK7WimL0J94rNqW/M6FzV8CAEjgHHXEl6YT45RFpeKu6Nfqz2JjQ5STl4aggggLCldTZss535aIhU8ZrXYbJdLX0x4C5Og153HYRIRsdiecegX76jOYtyN0YhthuYaoWsbpTz0Dk3c7Rux6rILiNxy6JUDBz6EO2IL3zyj+6yJbxdRRMWCyKLUjFUiiDioCCYncQ3p7qoxNdaZZ8FNFv9elSJwBPlTxrxIWJS8oqtuqutdUdzNvotaH6gCuBitxRKMQJHFqahppo4MvfOrz+OZXv4Vtm7fjW5ddgb2LbRQURYSFXkaq4xYszs4jtDkGQSujFEnexSWXXASP9lbVQBwAKHpXKjGuGLG6ZZ9huG03PgPMd+S1IyOCCa3oIuijTTWvlMLtMK5otW9V+JMFQGqkKkuUxoeQk0f/x7VEvQqfyZMaC6B7CtlV1DZwnBCDwoPtRPjweRfikk/9Oxy3JjPBWWbBJ3U76aFSYeK3iH17bsSHz3kPjtyxBXV2f7ptoZeOMw9GkrwjtsiSFHwY280FPDgXgNvjkPvtfY8RaKm+g7mmS1Q99NcbP2dG+iOM75yhFW0Qz0Oa5fKLc/+1Wl2dFUs6pwbw4o1UXWLu5dAro7nYkn1I8VjOMp9yysNRLW/G1pkdaO1ror8wj2O3VvDXf/FQbJ3I4GQt6ayJ//ev8TFMasiMsyMNStKuK4Fl58gcSl1aaMLBqWc8RfzY86iGgRsqZxzbRuRzRE6JaM0tzIkDCc9cuRYhLfL6SJMcrkeGotqXcof0mIz6nft7xOxZ6xIsPxslNg4oqt6W60eKuDpeVPGrRnIY40mvdkRRu1yeQrm8Ca94xetx+eVXI+6xeOKsL7VQXLSabQFzejH3dYa4v4izzz5L9IWmpysiCsiOKoVRHYvfn0KQqgO72mMISi4DdtQRo7zVRVfCAL7aW9ocQQ41TcwoE/lIai4L7VYLncYCOgvzWvl/6WcwAOjSzzVaZ2PR59e48pb+KJ7/bliS7nEetxF4DspRhGLgYr6RYd9ihje85QOAX0MQVcUxB2kT0zUXZ77mxUh6i3AsgsEGuIFQulXRoex8TYNBxQbmwiMNlhwhOv0yrv7pTbjggo/DdkKUKlNYbPZQrU2h040FXE7JIqhTuK+FdmsvTr73iXjUo/4YRxy2GYOkK6MA1qDAZKUE9GP8/MorsbjzFhxWm4Cf0Iu+K7P/1BEhT72Tp+hKd9/CpsmqdK9Fb0DbESowSyWU6s8m31CNlfGiSYHby+/ySjn16Dlm/9uieRWgX6SYRw9pPcLMCSfg8Lv9PuzyYWh0mJ+WZI+iSJAXfdjuQGbm213pwu0EAAAgAElEQVRK1U9jVzvAWe/4EBpz86iXyij6PfzpaQ/FI//owei29gBFC6GfI44bEh8oqEoAIy9sBGFJXJsMAGDyZ+GV6sLWMKBSshdpz0jx5kCNMfBnBUUfJQdoLizg5uuvx/9n70vALCura9eZ77lzVXX1RDMG0RAVUSKOERWNJiI+EzXRmDgkJj7UqDjggIIaUEExzrNRoiLGOD1N/GLUqFETgggalHlouru6xjvfM5/31v7Pf++t6uqJbuD5Hre/+qqr7q07nPOf/e+99tprdVeWUXZcKf45a12idV9hEVzyGauW1WgHhQMB0XWJKAwoonx9EfwjQMKfqQOhO/58H6wntAsA7590BuDR1cW/HgHg3+iZf96vdQH4nDyvol2Q06kkkesgNV1cd/N2fOmr30IQW9KIgFkSFuK4EVSAm3QbkrpjX/nhgVzad37vORAAYGLVjZuL2qJZ84/u/Fs4kA941z1GLtHV8Kp+Mc0UJzuQdUuJs+psOqbMV9VuKI8ZAwBjr/rJZIZIFTcoXufs+FfKNUl2v/GNf8KnL70MmV2B5ZSRRNz96BygdAEUo5hLXFFTpQiRi6pYMHrutNiID3Tz1cFjEgCYLPz5PJM/33kAQCXQkujnPAaOJPEUFiHlhoEvCto4/bG/jRf9+XPRH3Tg+x6GtFnxXSWgUhQMWiVWJSJ2AQgoShNpdA2/jH+49HO46t//A16co2zYoN03izrZNoh4rgIBigDN5EW0BcZFmwpcihmgjlERyOXAjNEvpTidicpn8WzrAwBCs199W7V5axGKvZzA/Y1gjM6VrncnqGR8ZUlACoR2Ur1f1TG5FG4HgkCu7XLJsaH9js3uiwE7V6wCdjP4fBn96UndpM6FrFV2nRL4Zgoj7GG6YuOo6TLuf0QTPQu4rtxE8zdPwcZNx6NSm4LpW5i5/wlA3FPjCGkBANDXVxKBRClg8z3ozpbu1kyYzmv3iHGOXgA6EnxJp+cCUTPoLEyZFKtOP4V7OOcvJf6EjZ+2iVMbu3xGfjomK7rzx2NbdLX2RQHm+WFyUi35iHsRjCDHh9/zYczPLUtM+PF/XYXEdpHaLqKcozGRmmfvDeGTuYEQqdnHE598Gl7ykrPgkJJW2A1FcQCXirp7jQ8FUHcIxYsASDLjWIxGFHP8k/FP5dZqccoaEptANQLAziUTQNUpI6hHsJSdW/U3ucFibig+0kJMkQ4aj7WsbG7/yDMPtlPFi170MvT6GXoDzo06YhvG5D7LQ6FpZkkP27bO4KK3vwU1zndyxtGzpVNzIOv/rtuF/n9+ZhV/V/c41VoZR80xKDB5njQAF/MqpNJyYQPHvxTFf4r+uYXon9Y4GT2rBqnJTiEIReuuKrr0lK5WZN6Y2hRnv/K1uPnGOYTdHFWnCY+Ac7iMp//+I3D8kR6suIOa4YrK9t15GwMAtiSZHFEwGQuSPkwrFWHCoWGilQInPuw0TJ1wf8BvoB8kMG0m30r3wPNczO2ew7H3OQ6tpd0CxjHmUcFc6MCVOsKQO+dqAECKfxboAgAo9fb93dYHAPIJAKC4rgWlFfd3eQ3ToXhyJGyeUqmJkr8Bz/2TF+OWW+ZRqTQlLrMbR3p1lhC8KMF1aP23AN/P8YUvfgq+T9w4EWFh5lYWxWQNNVctJ+8AAACdF43GzCTEs/hhErKagacAYUXfVwAAf07Fio2srCyJ0eu00WutIOzSBvFuXkD7O1kHeD/ZI0yH2V13OVLIsQqZVaf4ZgkxKnjtue8QavQgImhrIg5acM0QF7zldbDyAD4diVgMmYqRk+dqX5dcT/IzCrmNAXuuC9GvMfg4B6Y9g6XlAJ+59HLcdMtOtDohth11PHbsWhTwiu+tUvbQogDsETN4zrPPxP1PPA7DAdkEhnLPoHA3GacUFs4yrOzcheVb7wC6Q/hU3meBx3dEu142L/IEiWMK3X+mWZdzyoJyxCAZCSuPD+Tecux1m0b7Of76uchMsBJaCWboGn0EJROlLUdg43H3R2PLibDKG9ELgGEUodEsI0xIlVfi2klswKofgbd88Eu47tZFIM6kqUAApOYZeNhD7oenP/Vx6HfvgGMFcG3mRoHYDfqlKlynIiBpRhtVNVxYFLS6kaZgD02blw49RaeZcxbsUc9IMeXm2H3bzZjbuRNpEAqrN4+o76VGA+hkJF1aCmR6DrqDvjAnKO4tQq6ZZvmpfYJ5BWsNPWYjjlG0EDQM6dyzuGdnn3kZjz01AJrNpjyGAILWjtAAgS72BSwsWBiabcCRBM/hmEksjSC/1sD8Shfv/eAnMIgsWG4DUcr6gGtYd8pVXDMYP6VBokYz75lbAbau++KTjVy1I8toTpHjSl4r5JQJZ6x75kPc+Vcd2Y7u+RSqIZzDtS2UXFu+WPyrhtUeAECRtKyzD3KTIQBAtfJeb4BGg2KAFjqdHl792jdiuUsLtJo4A0RhBtfxhSok3bTRRnjXAQCTBcraIKWT9n0f4fXQSl1cqAuSgVNTDNUCImJqIwxaeMeFr8cJxx+JFSJ/FR9hFMD3S6Pv3NxFPIWFOos9KcxVISCXTRKj7pVw08+vxeWfuhSl1AA4z+mVEQ0p0KKxY80CUJ3bceAtaPMaDSrmQzUooHIboxASLHB5Lvyiw6yU5ovrQ9tQTR6wdQAAXRJpBsC+0qf9AQCTYIIuttTRH9PaJVkuRNcYTPUME3/H87Cv2yRgpB+njx2LfMNSNios7kVFQCtic/6b58wuoU/BuloFybCLupPDSgY48bht2DZdhh2uwNgwjfDEk3DsE84EGkdBRACyEDAT5A4TNAtGwtdxkZJSJx+Uwiy8T8g5q8CX9dax/E6zMQpgismjzZk4LdwZRwJQiYgdkxkBUAqF3oKeunbMQTMAFB1K0TzVTjTJAFj/CCspmBQ2N/LYwC+u/AUu/cRnUa9O4/Y7duP6W7bDLFeRUOvAIjtmCN/zJeF2BYnvwSnFuPiSC3HMMUeLCjFFkzJqKZgq4aIY0foF7qF3roUBIPgJQRPV1R/fiphYAADjjr9ijyg2SSoADO3/NFOKc6Wkd8phZFKYR/IZRJmVWitSMFpIUgKyJjyviauu+iVe/opzsHnLsQhjC8OQziI+Yvo6m5wDTLGytAOvfuVZOPOM30USDRD0ufHXEEbhvQDAnd9CD/Ev9wYA6J7Z5N6yNllRjC7270UVm4AybXpcD7V6Ax6TXDXgPRY5XQUAqChssmMeJ/C9miRy4kIhej7Ad77zfbzx9RfAziuoWg00qMbd2oUH/9YReNqTT0E2WEQlJ732EA/DQf75KCbDxDDKhepqGwnSkH3/FE6phMiwsRIDv/Xwx6J2wm8hNzy04xT9KMZPr7la9tfHPe401MslLC3txtRUHcGwJ8wql3tzSOCM7C7G17ELBot/BQCouHJYAQAtMzOy4yRgkSt7ZTBpL2Nudw/Pf95LEUUOmo0ZEcxTiu8lOJby7J6ZrmNhYTtOO+1UvO2C1yNJuojjvsRF4YAZ9BHnZ+PRYkK+NocZnxDNAJAsYGK0Q4X4MQAg2XAxgrcKAOAeWTguyMgYacthKB3P9soSEIW/vgAATATS4LJRYuWWxeLTnmUWbLcB05vGxz79D/jJldeKloZQsoctJGEHz37mU/GYR56CNOjAla40r1N2lrl/KWYH2Z7cD8YddJ4njngo21YqHMGsYddcC5bt4+3vfA9mNx6F62+8DaVyHbVaA0E4RJIEeOpTfhdnPOV0xGEbadxDve6h12mhVqkpBhvzFtp9sWDMcrR27MIdv7weNpknliXFsTACkxCJCTjVMsq1Csq+Ahkm8ySdHwmTodgT7woAQLg31PhxgMSK0M8iRE4JtS3HYut9fhuNY07EMAbm2y00N9YRxgHCYIh6pQEjdbHYt/Di896LzJuGnVuwWXQbBpZ334HpmoVn/eGT8IhTT0S/swubNlaxa8dtSmwxStDtDOFXKohFkFvlyOoyKoCAordKxg1zKLJ/2QCkTgfjNP9PO+qks4Dbb7gOC3O7UXZdVNwSkjDizINYrTEXo7tJyS+JpoLIBiAToI8sAIK2HAtgcc71RYYxRf20JgC7/mL5WBT8Ok/TVn6T4oCsNQgesEHJ55u0ENR/p8+p1DVkwJi0BHQEDCnXm8IC+OBH/g637ViC6dQQpY4AVeMiv1i/9wIAB7nr3QUPPwAAwKFGnecIu0lYx0kk7Ok1DACVnKxXrJHuwxhg0b6CNH/HQ6fN5HMan7vsS/jS1/5ZaCKmoVQ7HduX7hU3YOmCEx1ddwSgQI0OkQFweACAogIuAkGBASomn9AzLVEVJWjEC5+WiVQcPfmk38S5b/xrmGYkn5cXMB/H7xQh0TM8SsCFtiqq+NeCb2JzF4Wo2i7sKMUXPvkZDOaXEK50ULHY5YsKmp6avVGKq+sBFswBCtBCZkJ0Sa6KRjVfCrGUInopxb8ACwVVrXhKzQRYtVRHHP299BkPgQGggQx99DVtUFOxpOsuBWxBUS+wdJlj1/Q0mZW9cxeXIsIr2qjYSmmiqARpzuFaMKhAHYaok44edFE2ImxplnHSCcegXmJ6GWBQKWPqcU+C95BHAT0TSGioS+8d/pc9PhMOGQCgxRURb9V7lwKdGhsFdVQ+1x58C7UGVWE+0YkWkU52woJCjI5URHb9x3R/Eglkc18lgKgKB7XJF2tjYtaTxUOBME2MAOwdAKDKbdDpod7ciA9ccDG237IT5VIDV/z05+hHGWIqDxMg8HwEcSwbDu2raIuTJgM84tEPxFvedi56va5SH84SJCm7e04hcqXMv1bdDqBjdyArQtXoWsxPdfZ1oqzn9mV1EPUn7X+kk1AwnHj+CgYAAQAF7LHVr7AaMgBsh4m20vxQhC01KkAKYpbaaDY345WvfAN+dvWvpPNfrW/AcEg7MI73MN4oAICJ32cv/Th8jwl4X0ZhPJcCjJxBvfd2zxyBtSMA6tpSkXVtnJ5kAqjHiZoyKf4i7se1Z8AvV1Ct1oRqSgBg/GwjWHTMOKAeiskYEMGzK8JCUSrPFhJ2+ZIcpz/uqZiubUawQkdzE2UjhJOt4LzXvUgExHzO2xeg8d11DMcAgIFAOl42XKYDMlfO9NhGmNnopjYGThVPeMFfigbRWy+5BN/78Y+lgLE9B/Wqj4++/72YalRgcQa67Mp8NGfkea0O+hRUq+0DAFD75qEzAAQLLOK4lNbFbHSKMB6iXK0KAOC6dXz6M1/CJz7+eZRKM6ILxKJMbW8cb6P9Wxe1qo/hcAXvevfb8IAHHo8wbCHPQ7HYk+ZKwmJVFQUcEDwsAIB0x4pxk6IQYtyzxQo2A+2OZS8W6vAAK0tLwgAgn+3XlQHAfTmVc8DOfyDgv7AMmeuCyugl3D7Xx5vfdjGqjY3wvJK4BSRhDxunq3jH35yL9tJ22GYizDU1mlk4OZhs+Cj3hxHrtRi6U3PzvIMAtycjYEGU4e8/+wX8/L9vQLnaxEqrI2KfJ598Mp7znGehXithbudt2DTbgG2l6HaWMDszI84DqtlGDRuV3E+XK4haHdzy82vRn19AxbTA9gMtbuk0wc5/pVmHXy0LcKD2q9VJlLKzVYr0k7f9NXQOJIaMn4PrzYLFqViOAmYRumEKozyNTb/xIGw6/v5wthyJpX4XMTv4PL7UHSo1YSc+vvKtH+GLP/gZWpGFSqmiDmmSiE10FnfgWSGeePqp+MOnPQE3XX81tm2dFds7AlhJlKJWr4oIqm6Sqf/ohpqKt8y7pFLJybCMZbZacirG+CTE9ddcCYuMqzCSnMbhSA8bHjEV9kNUy74wfEj/H4aBdP+DKES5UimE/lJhNPDG4p1dfK32r+f19SimVv/XThAEAXTnn0AAQQWOAfDx/Fkr/vMc8m95v2YSyH2mjWAQSC3XY7PRtOH4Nfz7f16Fb37r++IGAKssAIBiLEorsWBPMX/lcVH5zD1zu5cBsLfSRzMAGLNpFc1ckQAnWQAHDQBwbpV+l1Ss5skOw0jUzDvdAK9+/flYXO6K2j0VuzkGwMepzjfFTvT8/1gVV1VvhwcA0HSWO78AJ9sf4wCgdmWlws49kGqiJSqkWgyK9OcNcM45L8dDHnwC0nRQeHYqmk6tWh/N7+iLV3VwdeHFDV9tNmaSwM2BiuPjym9/D9f86D+AfgAzogWKVwR3CrOoWSUVrJgAqIRyDIAUs4xqzL1IEg2kMuNEARiqfaaIEs4NqvkjVhhhTEBAHT0pCosVNerMF7R0PWWwajMQ6vi+6+99bRiCh49myAqcfALVGhXkIl+gO9kKEJA5fm5QRbq9t/O/dgRk8v3I81ABtUizpciWz6u6/zzxPDb0XLbSCB5CeEkXp/zmcThqYwN53MeGTVO4vtvDbz77+TCOORHZwILZmAHCLnI3RyQqwSbsmGrrDmK6FbAbTL0BJk/iE60/k0731aeRTUZEdFRRr7vQTG5l088zpRI8KhMK6KpYI7oIYdI2Kkj2mNkb6ySIOFGRCOguN6lrewNYKMRlxhF8y8HizkVc+NZ3YuPMFuzYsYBrf3WzoMkBZ8zY8af6bXGSHIsbT188rd96wWtx6sMeJJoaLFzYKR8O+0LvVQJ7a0Pc2p/33v3aX0yQLV4sjsa0/hHJQtQFM9k4+T70MVfrqbj2GGUZVAUoVFQ41fEpdCaMVLRB1HVPlgC/K8VoEQQzONNs4MynPQtbth6L5RV+7pp4e3NjZzfJdlK0W7vwR888E3/1oj/DoLcMDqdQwZfvTzN59vdZ773/rjgCGgBY+9x7S0x0cCuAPEYA0xR/bMbxcqUqKtFyzcnEFhljalRnLEiqY7ssXllfcRjBNn2hhjMuEHjvB31s3LgF55/3Dnz7n34AN6vCilLUnQz9pdvwtjedhbgzh5r4A+sr8644Rns+5yjGGDkS8bvP4dDf3HLZpECvn6AfmRhQUrQ2i5/88ib8+Nrr0EkzeNMNREaOzqDDigb3OXILLv/8Z7Br5+1oNitorcyj2agJE8qlzSqZquuOAHCER4m3HYiQ7b5HANS8t0w5jjQAVN4TREOZNSbgNz29Fc9+zl/gttsW4HkN0VPiHkCRLrIrBRjNEkRhH82mj6985fOiA5BwNMJMBADg0wfDiOIx4hKUc+bvcDAACgBAUnydP4jYrdrkFW9JiUr1ux20V1Yw6LLI4hG88zH47llx678KP51ls6gn8DQUMNe2lYVwlJId4KBU24LXnXsBlloBHJfXGNWzAwSDLt55wZswVSWPuy+xmvR/AgFKMFaJAqai3jwxJz1ihyhAmA2zTneIOM1xxLaj8erXvgG7FxaxafNWPO/5z8e2bUeI8B/1B0qeBceioCSv9xyeS2auhTTJBBDjHpNEIWq+DzfN0J6bx/ZfXgczCCkrL1yYkuegXCmjUqvAKXkI4lAASH0bMQHFGcy8SwEABcCQgZrCtehGlCEIE4Rw4UwdCX/LMTjulN9GVq9iPmgjs20ZfSGb0jem8Ia3XILbQwvLEbBheiPiMEa/08WmmSkYeYiFuVtQ9VP8wZlPwBMf/3Aszd2uxjgdPg9n5m0M45401WSlc4xPVnxR1Mp0DMWAuc1HorVQciw5hv1OB8vzu7D9xutFe4GCwUF/IA2FEnW/0hS9Tgcz01Myu89m4CAYwnIdDAOCghUZR6AOP2MH93ut+s/aicU9cw0W7UqbSNsLZ6NzwtxE6wVoq0jmg/ziz7QQ5CiU1gogOMAbwQHeaEsYDgLVsI0T5JaN1HSEdfHu934U/WEOy62TSK7YKpIIKnBTsViYI90LANxjMWyiVhrVaxNvRsTKDaBcckRk1+DmOgEASKNi15VfHPV/1yvWWKBw05HktVCErNXqWFlpoTk1i/e8/2P4t+//hKFMQAAK2xAAIGggMmuFEOBYLe7wagAcHgBA96D1eysCosH5HF6IqczfsSuZSWclxhFHbMEFF7wZMEjfoxgd6XucxQIqpD2TOsT5+kJ0Tuh7YremuofsCBJVp4KoEcYoZQYWb7kdX73086jyYhuGmK43EA6HRbdeUUZ1wq9DthIBK8pFyQV0p0iNGUgdUwAAYZJKFzZh0SNYh41hlKixhMmxggmVz3G3Ztx4WrXYDkEEkM/DHpfuRU9eSBrBUuJ04xxHFf9FgcV+KhHPPYrE8TOphHh9nEwuEAIxGgKQF2IBZyHnuufvsxTVkoOk30LTzdB0YjziQfdD1Uow6LdhVUr4VW+Ix5z9OmDr8ciGNsz6NAYrc0itDHZFdfjd2EWe2UjokywKnZypZDBXrz/SOpgYSdKFuxSoMqceSzCXbjRFZETIUIk4aRrf5PGRGU5tEaXHKCZyNQ0KjCjthTqxXgtca2r8Zf0b5w2N4RCVzVvxxQ98FFf91zVo1DbgiiuuQW+YohskSC0blAexvRLoY646ClyYKR7x8Afjwre/HsOAHa5c7K/EDzuJBQzYc75Qre3Vt32hwPsOzfJMhTPCGCgqnq8YgZBrtZj5Fz/kAkDRgqlZEkpf36Qav147or3BfoUaZVCnQIuE8WzbkniSEvyNb3wP77zofZia3gTPq2J5pStdvnqjjl6far8pWv+Htv21L38eeca5ZldUG7JEsYM4wnPv7Z47Atq5ZE/mzpqiaBRTx79nfKGadZJl0rmh6B+9obl3yiwoQaAJpk4xGDXBAOBoSSyikmbmCjWc7ydJIgwiFpHT2LF9CU8+/Wk4cvY34JNrO+zAzXv48+eegelShmoewSm60HfXURwDANRAEXUblmKwDQ9pYqHdS7Dcy9AKLdywawVX3Xg7WrTbmtmAwBTlEDhULE9DLNxxC179ipfgBX/5fCztuh1eibE0R6fdwuzsLAZ9igtOagBwHx2LEisRwP3f9g4A9GU2XlunKvR9/MWO3zAgC8yGaZVxxlOfBYPK/wabKZbEcSbqKysrKPsllMsltFrzeNQjfxsXXvhmiY1ZNpSEm+xDnuskZvfOlTUTJuE+Efj9jwAocWC1jRTEUL1EtZq/7Ii0wUulGO212+h1O0KXp0vPrysAwIIvSUmD5hfzBOZvUcFXZTHkI7fq+O4PrsTnvvA1uG5VRnRY0JE6f/pjHoan/d4jkacdmU1XzjWKdae2OB5IArVKAFrhKgVTQJixkPPY7w3QnJ5Gu9vHHTt2YRAEOOWhp6LVXhFLu1qtKjO8aRzJ0IeIEecZ+r2hzLIzf3M8uguo4o77Q9m24WXA9uuuR2f3PAKuL8fGdL2Gik+dCRumbSEWRX21/iWfmGDB6ZGR/V8dB/eIyRGgXEDLGJ4RyjgdxTSHiYnArCL069j6gAdg0/1OQORbGMox9NHvAk4+hZe/5m0YVqcRWj5c10cUJrBMgiQmooCizQayuIV4sISz//ovsKFRwkytBIPCydRCGHTglNRIkOR8xZcCArjiiTFSNZ1CqYl8+bYpNOr5nXdg1/bb4XIEk1aLcSKaXS7p+gTROHMfRahVq9IspHChNOPI9mI0cNS4D2fwgyH1jlwp1qnyz7l+EQqM41VjO+udD44PEUBknUL2gB4lEEHZQkxQ5YwqX9RfvN9zXJh0HOv0RJzar9XRD2O45Qbe8/6PY9futowBZDn1mihWrQAAxQIoRjMFADiQCHpwa+TAHn0vA2C94zRREQqcRQDAoyg/W3DCYlEhX+qLXVdePspI1iuUWMQKKswOcpRIctJoNFWH26vghpvvwLsu+QDarQGqlSl0O0SUykrEImOHgm9xtQuA6mbwMtH37RtBntx8JzuUmgpzYItlb4/SHb2J7v/IoUAFc23tw6JdEPp4iD/7s+fi937v8YjTjlAPqaRJoK5Eb1PxJyVtOJNiTSzYiLzYCnWkKjgDOel/BADsJIMZRMjbA3zmfR/CNFV+wxi+ZYuNG5MKKZRH3VmVYxBMYP6v6dxqfymoyJrQLhRTUkIhKF9IahJnSwk82C66A8rCFGdi0gVgtIom0GF5gXGqK/ccMgAwMr8anaDRS2u7w+JzS/k34XIgx4Qd9X0EoD2LyLF+Av+SZD9eCFqMjzQoop1iw8UzSascK4MRtDBdynHfrVM4YdsGeNlQujv+xk24NTXwoBe9BGljM/pdA5VqA4adixBgP+pJgehGZADYwgDgVcmEg3SyiHO7RQGvgXgW/ESQtaI/WQpa4E91q1XwFeCEGg7FfKfexNV8uprjF3GfEbijVO314/SKl02hABIU2kJmhvrdHiKAE6ijnWcoswEyCPCW8y+AY9PjOsZVP7sWhl1BL4hl9j8hq8Iik4bdzlCCz/R0E686+yV4+MN+C73+siS3pAJz06KKtyw10hpHwnxri3/5VBNfBx8FRFsiVgrOo3VSrLkRcDe5cY4ep5gZ8vdiR8n3ojQ+RmrjwlAhw0ON7ajOCmMe5+lI2yS7xMWrX30+brt9t/xcoqVil84hLmyHyX6ALB/g1Ic+EG+/8E247ZbrsHFDE0lMuqpK1tglvvd2zx0BbSNXXFXr90InYubkO2VzkLHXdj2Z29RiT9w3ZASk0GcZewqMOD3qaaR4Vt2iPLYRR3mROEbITOU2Md3cimc8/U8wd+sKmqUa4s4KKlaMJ572YDz0/sfCHa7AIYvlbryN5ollZlolv1Re7w4IUNvohRbuWBzilt0d3LBjGT0KTflVhKaJ1nAAm3PLjoluexFbZxtYmt+O73z3n0Xpe2qKAoBdROEQfqlUeJgXXDJhdxVz78XGdWgAAL2/6QLAUD1OsMdxCVIwBiEV2Ov49rd/gLe+7WKU/KYAAGQNsUjg+QuCoXQWLTsXy7/zz389HvrQk5DlgViZMV+QLano1KvZXUs6uPvKvw8IAND76wgAUO4IzHtkKIAAbkExZ+ez01qWxoSMsBWjc3fj8jl8L0UAIOJebMK2mU1QaT5Q8/QEdK0yBpGNKPVw7nnvRJp7sO2SiNmy6KpXLLzuFc+HZVC7QgmjUeBPDVzq3GsGjvIAACAASURBVEhZvSoAoGCBFvmw5DmpcgoYKcvnOQbDIRrTU1hcXhQvezouBP2+AER0KWChSJbB7IZN6HSGsGxXMRcFv8llTfG8UFsq7vWw48ab0Nq5Ew3PxcZmEx5ZrRQJJthOUccJBoDWV9LF5tqaYG0+dWdGAsZ/w+NCMIMihcMChDGR5jaGmYeB6SGt17H5fifgiBNPQJtJbGkG7a6JpcUcb7vowzCmN2GQF5o6KfVEqqLn0+21sHFDA2Y6QMXLcOsNP8P73nUBfCuBayTS1Fmc3456nYUt46gCAJgHCt2d4qACemWinu6aOXwKBkZDLM/PYWHXHRh02mhUqhj2esLCosWjtg6W8RmT+zxrJuXUQYvTgEwMj8AugbwEzVpDNAL0cWUs0E0r5l7aCYD/1/UO4yVvGiDQTmVaAJBrk89BPQElXq6aKfI+CutAERKUz0d2cyBsEKfkYxBShLWC737/P/Av3/kRDLuKDHQNUHbwKoEsRpxUhnwvAHD4ItLBPdM+yuZRGzjPVzEAmK8ylh8gAKBKMXYpOafCZKffH0jyy4SF9Cav0sT//J+vEG/bRn0WrZU+/FJN6OWKelKI7hRBUQqr0axNMVOyHwrZvgAASX7Ws68rip79B6i9AQAqWJNKyJqN3X8qk7OIT5IQH/3Yh+CViCD3UKmW0OsOYdsemo1pdLsDhMMI4TCUiy5OKCwTiz1gtVqCX6Y1iBIRYxe4xLmhMIEbJvjUJe9Dw3Tgsljv9uCTXqDLHCXMO3HBUQVaF0FqBEA1KLVwlCqOOcueMACkpCTGiKVwoPiKh1YvEG9YeY2J4zh6mTXd81UvfwDN1/2NAEhxtE5TV5d7FGEZqdMX70UL1akNVVkY7e22TwAgT2EXSCZnATPO7BlqqlFpA2QS+I2oCz8fYNpN8ciT7oOGk4oWALeNoVvGbr+OE//4z+AceV8gLUsxZ7k5Wv0VOFVaAAJe7Mq8HgXxuL9YVIjmZp0oH3ldULK4T8nSiCPlM8+OeWHtpyiryrqOBTOvYp5XLSK46joRpGbs3ayPzySAospWNU4hzJJCDIiFiaIerwEAVo1nQGaHfc/Df/3Ld3DZZf8I16tifrGLm2/bhSilgKKHlACURbydaufctGjlY+C+JxyPj33sfei0d6BaoVd2IpsVPW65gWn0Ws9G75nlHjoAwLOcUkRPi/oVya66FqgNkKlNVv8sqreTUZfHR7mbaA0AEXwshEJZGfD65NyliO4YFALjfLKBYZCA5J4/ee5fod7cJInlwsKyiKw6roOl5XkpZvr9Rbznkrdj2xHTSmzKzMT+b6Y5JYngatvLg9s/7n30oR+BMQCg1sUee7KW1FjnpRi34hyoNZoi/KSVmrmnif82WSirqru1AADZW1TFLiGLbAz6dKipyDXmVx0sr7RkT/7m17+Dd1/4AdScKowgQNRdxKNOPRH/4wmPhNmZg0vB0rvxpvcEgqtpROurJgaJiTvmO2iHFoZGBTfsbOFn129HZFWEEpzTzs92ZO8ig43XFq+FIFhBuWzihS98Ds4444kIwzZMI0G9puzdlE2sUmRX411aR6fQ+zgEBgBjadjvy27Bjp/E6VUjVgaGQ87m1jA9sxmvOPt1+P73/xPl6hQcp4LBIBTwQIkK833G6HZX4Dg5/vVfv4k0GSJOBpIrcK8QyqbEFlOKHFEEZzGwjwbcvgGAYu8dAQDFrqsBZMa7LFP7DfPAKESntYLOyrLsTw5ZWszxfk1HACgA6dlldSxTxtIIJoEAI5OGSZLZyHIfTmka573l3egOqO/vIopzDMMEZS/Hua/5C/hOBM+lUBzXFEfC1Hgnu9GM9WMAQBVQCrpXbQujcH7oD3oi3lmpVgWA6PTYWKIPfCgFnDhb9IdordB+elrYQktLtJSrwqNdNLu8pNL7JXHIiIYDVEseZusN3PDzn2Px9u2Y8kvYVG/AIpMwCGTdhHw/lqL7T+Zq+ucxAK8CxOEEAJgPZZFi7MAYiOONrG/LQ2b4CA0HrThFZdNGPOhxj8FKlKE0ewzacQVX/XwOH/70P8KoNkU3oFyrSz0yDCJxT+GS9lwT8bCNeLCC2aYrLIOX/uXzsGWmisVd23HUtg3o9+YKu04F3msAQAODVPKPBn14Ro6qZ6O3sojbb7oevdaSiP6xOUOdDL5vEWMU1yWCSgqgE52OnPa/sYgutjsdof9TB4BMHoohczmIa0m1KuwSEQjk48tlxRIo5vo5GsCbjAdS42RAUfbGqpEA5hla7Z+PW1xclL1FQNaC3aFZ07Rv7nd6cr9frYgOAGsB0yljpR3g4ks+KCMA1KngGMBaK1W1290LANyNW+eBvVSRhChtszEAIPN1GTUAlJW67CdzP9UMgLW7iPp50vNTvfpkR5iz5TZuuWUHXvuaczE9tQn9XgzPrcD1ymh3O2pubYJyp2cZtXCE9ijfowDVKvV6HnKiyBtRlic6nwd2ZNZ71HoAwJj2nKTRyJ4sDAcIoz5Oe+yjcdZZLxYAIDdCUQal4JJyQkgQsvPJHIWoecy5MG7wphT+fsmGTcVY2sWQ+uTaSAZDTNkerMzEJ//mQtRyA3aYwGHRwGJdaPwjbbbRPKgiE+lZHBZ7mmo2FvRJqJvC/gERfYIymQIBZKqIs9tEkF16fRLYSEbCbwxoTLQ0BXzvYNM+so/9bBiS0uwHANgTHVizCrX44Z1YAOyqmDnV+inG5SJhR6ZAgfn5SaVj9z9qz2PblIdNFROnP+yBaM/dBi/n7JyJgVvFYnUaD3zRWUirG2HZ04iHEShAnZoxwjyQOS+/EAHkYuBn5owakQHhxsgoANcQ1w0vUhaVipkgAkUFpCMX7GieXyVv2uRv8uOra1v7W68+P+NxUdXBZoDQbAKtMaHOi3pGbhbcaDhPy0KZa5oe27ObN6O9cxcazRmcd9bL4Pl1dAYxrv7F9ehHFJvkLFkKi2wWh1aKCSq1MhaW5kTk77IvfA6bNjXhmPQ6Zgey0B/YAw1a2/lfe6L3j0LpucZJ9pAkNmRTkFY50tMglZ/FQiZJITdhQd4JxIhqbqEJUqgjE6yhz6qKR5p5o5IB5QJAFlAM21Wq5JzRzjNLkjbbLuNv//YjuPxL/yTz/+12DyYFEr2SaI3ML+xAo1HC0UdvxHlvfi3qNc4zs0uSo7WyjM2zs+L3XlCs7sTqv/dPDscRGLlmFE+2Kk6OgDTtuT4htkUxWADNDbNS7ItDRLHXkSrK4p8iYAQDxjd1UY5AAfGaZ/FuwMw80RhRptbsYEYS0y0K9OY+Hv87Z2BTczPmb9uOIzc2UTID/M8/+0N4/d1w02Gx16v1r/diYZjsA1w9kOOnbbQmn1dfj9KldBy0Oz2shBm6eQlzwxzX7Wrjhrk2FllwuTWkBpNP1ZUzi4KdcSs3YqRmANNJsHlzE5/+9EcQx210O4vYMNNAt9OCTRXOIoIqYLwAAGRTLUQA9/FB9tZckEwoB6LBQGzxRNNHxMHI+iNLS83HctQnz10YZglPevKZ4vXO37GIpNPHkJaofgmGmSIKezCtBA996INwzmtfiWqVHuHstKuCcgwvqTjMm1Lz2fcevPbjjajEjGO6eB+x7MaJRuEQKGrmHDlqLy9jZXkRcaC6/1of4OBe/UBWzd3zGHGAIFAta4JdWl5PqltLgU7SnvuDHDMbjsK/fu8KfOgjl2J289GIMzZUbKRRF88883dw2qNOFgDB5eXHcQ0kAuKXvJJYvnIdiE2sCMqqnIfCsDx+VK9X+V1h5yizj3pMQLvNMEWZEKfTySCve9K4KTBNWznJJdTfi3I9qb7UOIpCDKjZsLgIi4LGjgvXUB1k8u71CMDaHFzW+CFe//s6k8x3ndRR14w1RGrFSOWz81pn0ekg51iT72M5CfDwpz0TQ7uBrr0Bn/vaj/G9K36F1PQQU2uBx4TFtMl6Qx0LWd0JtQ8ilO0UYXceGxsuznvDq2CkAyRhC9Vyhl53RZxYaLtIAIGsZ5/WxkEgGkEVMnPSGJ2leSzu3I5+a1ksI2mxRqCAIqyME8yReC2woy+sT9eTwt6v0P1jDhs2zsr54TgAnQSWl5Zw1LajBNRh04M5gi7gp6amRMWf4wDbtm2T/8t4R7FXsGjnfQQJdu7cKe4GPFdiORrHAiZojQAW/2QSEEjQwAFHDQhe5IlyNRqGQ1TqdQRJCq9My9Ucn/y7yzC30EUYGvArU+JcxPdtu2zY8L0o/YKDjT+H7+reV+6n8ka9hylNDl3Tqn2OtY1M6fy6BrC9HcgJAID1A0UAK74nrJ+EmjSOI+AtHTWMuZ9+oejrTR6FcdK9ZwAYpziKEuKh9388wM8/7wLMz7dpw4l6bRrtDgWtSkVgU0W2+qefuxA6Ui7ko6RDfya98erEYfJ93D0AgOowUpSMJfRg2MH0TB3t9hLOfdPrcd/7HS+CMbmZCH0vCCJR500SFg8iLyNz3Xz/LBLoae55dANgMGewV2MRnHVOh0M0bQ9ObuCzF70bThDBDiK4RN+l66gBAOUgME5oeMfYB3zsST3BABAdANUlp+I0WQAhRxL4PJaHxe6QA9ojxVceWz1XLIhhQQm/SwGANQt5Tck6rkaLx+n7lU6Atm85+LAitEqEcmxSui4YjgIAiIKyK0ON4GSAup3AHC7hUQ+6LzbXHJn/TwZtGK6HnlVGqzmLE1/wYmTVWZjWNJIghu0RmgmROyyyASsmIiBm8Er/IWeCniBg0U86N1VmOSNWdJLkDE4U+1oGTLEA1FUkNmJybvdI8SaUrVdf12sBgJHOgLab1HTl4jvXsKjICn1diSayq0b0uO5XsPu6m/Ded/0talOz2DG/gl/edDsGUS4oMgUmK9U6FhbnsXHTLHbP70B9qoz7/ubxePs7LxCLOwukuCp7q8kgrT7R3or/1V34/Z35vQEAtE2iBoDu6qsYQ9ClSOIJgMkIkLT4R0WSTpQIFIzonmSMFCMAKnapWWPWU2EcolFvYmWlg2ZjFivL1A2p4BVnvwFzCz0EoZRqYgcUDIeiZL5l6wy2b78R5577Kpz++EchDNrIswhl38WgS6XwmgAzNoXA9ncA7r3/LjsCewUA9PVU2GuK17oe2zBIOeYMrotSVbHlJjtwfByLf03XXP3mNQhQjACYoVKyz0owMibTjAcEAAgMcAzPRMWfwfve/XF8+bKvoeH6yIMBHGOI17/0hfC6O2ScafIa0V3jwwEA7LsAALwU6PZDLMcGllIb1y/18fPtC9jZSxG7FSSmJ4NanFVlwWBnBqirKQQ6I0VoBnB8AiwDXHLJBTjq6A2wDAqKEcwuRhsmGIdK8GtcTO9vBOBAAAD6sHMfVtiJYgMooxr6eVN0bQrXXHOdMAAMk+M9tAmmsDLdUEhbJgBPj+8+Ot0FXHzRBXjYwx6MKBzIc0qxPQIAVGzRrG0lD3ZwGewkACC5lITZIjmeEKTlXsFOEQvJJAxU97+1gjTmmiOjSa3pg3v1u+xSPOgn5rk3uSdLrCYlnu4r1EciLCIDDnCsqlizdroZznvrxfBrs+gGnOX2ZM786M0lvObsF8NAJCMojp2iWnaELSHuHA5BADVTLgWJzuWY/9FViyBEAQrIL2QNFWDAyK2naMTJuSkKmWLKzyw85YXRycK3sHJmvcNOH88TrfGibgetXbuA/gA126a8prALTNcRi+i1ebf++a4EAOzMRCkmwJkhcoai9C+ioGyZZA7MzAYpUl6livlBD+Vtx+B+j30q4uYxOO/9l+FnN8zB9uoSH1QTh4xIfqlrgu+9wRn8QRtRbxmzTR9W2sWGhofXveZl6LV2wcq7mJ6qoNPpSrE+NTUt1y9p/Y1qBWG/B59NkPYydt1+K3rLi/CYw/M9DwMR/KP2F487GYwCAAhrkDm/i8FgiEqtqqwDaU8aRcpZjJoAFOQuRoC4HzDP0sr/8gkmwBf+n3sEH8fnZ6FPEEA37VjsExDYsGGDfCdbgP/n/Yzj2l6Q75FAA78HgyEa1brkO71hH7VmAwH1ZwwHuenje9//D/zTP/8bqvVZBBFH0jwREed7CKOh6BiM87SDvvwOwx/cCwDsLfdT24XS2ip5NmoEmTUA4DpwOD62PgCgk+61YX3yYOv/00ediLaPL33x6/js3/8DfH9KGACLiyvYsIELJ1D2KAX1aQwAFBvOaI53T3rReheB3pA1CLDHjPJBL6u9MQBUMcDufZpGSNIA9UYZzakKLnnPReh0VpTva55iSFolZ/i1AJ/YJpryVSlXRLGbnX4RfM8YLBR1n44CnNvKwxBNy4EHC1//6McxnJsXAMChVYd0GtT8v7LtUwCA3nZZxCoAZVQWj95HkTrIpiOWU5wmzDJRnRaKt+Viqcd5USUgM6k2yoRAU4aKeDqRNk0e5H1v//uijKnn1QnZ2hNXPO/kixefcRIAEPbYQZ9zHbZI24xkFo6K9QoAIKuD3X+SnhJYURcbqxacYAWPf/iDkPeXMVPzkAZ95NRQMEuINh+FY/7k+UBlFjCbQJgALmn1AQyPBzaDEXJ2RLkyiPVORvuZDEEcrbJ2LOQYiz6fppyPi37pWukUlueoSChWHYI9WBFrwT21ZPhbdtJkMrZwmNDd/8nAoot/9kpod0Nhm107dmLL0cfhf33kk/jBd3+Iqc1H4Opf3oidi230wgx+bQoxPZYtB0FIhWuyT0LqYuMdF1+AEx9wAlzPQBZxflJZoK0GAPZV/Ot3d2Dw7VoAQPRJCgYAAQAmSipeUmtB0fhk3cp1qqyvdFEkM8Sijq26/GRtqM2ZNp+KRqgKvYRSfcKA6vX7mJ6eEQCgVp1Bpx3gttt24ZWvegNmtxyHO3Yuol6tC2rP7n6aBNL997wcn/zkB1AqAZ32ImyTCsMuIs4Ryuy/UnO5FwC4kwHgMPzZxPhsER+VhobeIWXtUf9C7HRZkCtnCd8vwy2VxHqJGi1rE+1972/Fei06/TLqk/kwMlvpUUgxEyAzMik0K6UpLM0N8Ywz/xhHzGxBZ2EeWdDG6176fMyiAy/trwIA1LWgdSvubHRVB1fPrmowQQMd8nMCDJYHSI0SlhITNyx2cc2uJdzcGqJvlQC/XoynWVL026kBZwIEoJhqYEawfKDb3Y1nPOP3cdZZz0Oe9cWZh4Js7IBMjhxqsHTUitiPpej+AIBwMCwEOSnSp4o3iR8pz4SDNHVF/f+SSz6EL3/1m9JVtt2SaPGwSUAaNMtDx+PxHqLXX8QPf/ivIlBG/3eCrRKnC3BSryw9EqD5YQezlNcDAFTsHafzEuM4+18ooLMg6rVbCKlILzFTN20O5pX/73qsAgDU+hYxSjOVa0YxVpV6f7lUx+7dbWze8hv42/d/Alf/8mZYfgMDYfpHyIaLuPjtb8bshjqWl3bA9wDHIsDPbhvFbMmcU8ryQjHXAwDM/2iPmxU2lEXXXwvGrm2KjcVG1eNVoc8TxKY3G0tcJ9yVqC2j5krklEoH20UehWjPzSFqteHnuQAAwn4jg23itOwrXzvcZ4/XcilWelhDN0RkJ4hF08qEnTpwUgt2ogTzummM3YmBE09/Our3fSjOvuhTuHWRTRRfRg0JgJANE4n4rhp7JWuiREeyXhdl10A8bGG67mBh1y145h88BY955MlwjR6SsCt7uW2pmX8ZnE1jpOEQM+yKd9si+rc0txN5HKLsOgLnhIV4Hwt5HnOnYGtp1X2yj1gbUOOBox3swsvKEmtxsgw49jeP6elpAR9406r/LOKbzaacZxbvzA0YMwkQ8Hek9rPrz2JewGTTFCFR/o7PRUFA7QJAloCOxZP3KRFApWDUHXRRrdekQTgIE3jlJnYvdvH+D3wS5eoGtLtkQpcRZ6xbCADQFUMJXN9zt0MDADhyI4M4h7bF3WMff3+HXvLWPIPrmDIOxOssi0MRAKVYpQIArvpCUYFNFv7F/0dieKN0pig2xwAAUSFSdebn2jj7la+D49SRJBSwgnS0SC1ZBQDIRjbys1P0qz2syVYf0/WSI52kHBoAwM+hVexkm1VfowKKnVl2EhJUax7anUU8+znPwFPOeBLanWURY2ORQ79moUfrOSrSfIjWWRYa9Voxs62EFxiQlYibeqmMTeEkQcO0xaf5B1/8Enb+8nrYwwB2Sl/RQmxswrNddZHVqtWJgArc6rgqNz/9GBad4mcon5QAAO0AFUPRxXI/Vl1vvaFMWAvK7wpEWV5sXTGrOw8AyDnca/mytgAcAxx6dQhF8RA6EFJ4rgIAOAKgmCmOmvaDnw1Qzgc46fit2DZTRYXifSkVaw2EGdA3S3DvcyI2/I9nKgAgr/EgKwAgGyAmvT3N4ARUjzUQyLy9YgCQqssZfj17P5rxnADFxApv9Bn37LZMQANrAtHezsv493L8Jvphq0AA/Wzc2Egx5JomABBEqFYqYrdjJ8CHLnovFncvw6tP4QdX/BS91JQRgFpzBmGYIAoCzEw10OsuodH0MT1bxSc+9WEstnej0ajIDL4qYScBgP0U/yPdCz2rcHARXDqskqQnMClUWjTAWPwTXZd53mLelhoMklwVAmLydzIXq7q22qpQsW8m1MbJ6ADV3V1JAsTqh6yIIEelPIUPf+ST+PJX/hnVqS3o9AJUy1VJQqiyvXnzDG647hq85jUvw5lnPhG93hIcO1cFDWc9qRvBsRKfLAvaQN57u2eOwLgTq16/gO80oFQsTwUeKUcWYYS5rthCuaSZSidPgUaTt9V73vpnWDqVJisRinr50jGTS4MAgDVExu8GFbGB2eljcdYLX4rrrv4VKraDQXsRf/q0J+CkLb4AAGvVvw8nAKABNX52LUglVNUwx8oCQdImbu8MceVN23HDygCBX0NSqmLIgGRaqlCiqFZmwKa+igAenNflDHNCZABZ1kO1ZuCrX/0s+r15OA471MriU26FFdu43lfHVLnm7P22PwCAXUAyAPKcnT3FCBK71pTFmAvbqsHzmnjOn/w55hdaSDIDrkcAgIruFlyrhGG/h2rdRhS1ceL9j8OHPngJdu++A/VaRYSXFQDAvERb/vGzqbzlsAEAE17eckQKvRNJFAeq+O932sgkXiuVHMZBpb9zcPH3nrlW93xV2f8EAMiR0jue1HyxrS64Z2SdwEWvG6LZ3IKrfnEDLnjX+7H1mPtioc2xOAtJfxnPeeaZOP30R6PTmkPFB/rdJfieJfo47A6PAQA98MpudaHnIwCAzq30aMf4etfrT8WD0U5Z5GUZdYVhWKT7W7BY9GqmQaF3QSFuUtWZzyT9PoZLS0h7fThpglIx7japXHJ3AgC8nksJd98MgUMAIEUsiKoaDXBSA2VyBIMh7HoVPaeCBXcapWNOxke/+iO0shoGMQFUV0AbJd7IUQAm1baMX8Sh0ubYON3Ewu7tqPoGZpolLC1sxx+c+UT87mMegtbSTvglF2XXQr+zLB3+hu8h6nfgmcAdt96MxbldYqNIRwC6X7DAKXneiLLPNcPCmDeVP3AigYW5hVarLcX88vIyatRgmLDvi9NY9gIW+bq4JwigC3jGSS3+x+KdNH5+cSSA31n868KfjECePz4Pv/h6ZAEQeOB9fLwGA5jnEMDguil5LnrDnogUcvX3g1go/zB9/P3nvozrbtgO26mJOCOBFcZk0RmwFah9z932DwCMmz9moY+m3q0eAfh/AQBYmx2MG6QKAGDeWCl5Mj6qAQCHFvBhQADgMtULHBW9E0DAugBA0TGXqMUkmEGOQgNNXHjhJbjyv34Bz6vLBcikmAJYqwGAIrzq15Pif/0ER3fd5C/2ogFwyACAbKTMwnTxX3xXWYPMKzsuE5cMcTLExe+6QBKstBBOkjklSewKKzYRTjNE0ZdBxdUihQVljhu5TArSIYCzxg5NwXJUcwMVw8Yvvv0d/Pe//xhWECgGgOxPaocQGr9Y9k0CAOp9jjaKQghQLQL1OAUAKBEkagCI5yf/2R7aQQ7GSEnS+BeFEJwu/FcBAHpnXHXGDi6BWm+kZO0zFKnZKlaDumwn+OnF+ZHVeidhSLUdsxA3hQFAAUCmWzxqbp7InH/VGMIOW3jq6Y9E2ltCrUTF7VDUXXPHRd9wMH3SKag88SnI/BkRAeTGY9gJomyAIWcCWfyFFozURCyXGhMovi5LxMKTo1jj6liMz+fovBafcc9+7/4SsKJTs06UVseueMV1RgDUbqYKf3aDHIoa0e6Gtob1Bq741nfwrX/8prgbtMMYP7zyauR+DcOEM2N1ccYgou7ZHINJMBgs441vfjUe/qiHwC7Rmngg14eOPdo7ef2Esgj2+nodsV7Gs10HuhFpBgABAM7yKSFEBQqIUm5RNJAZMJphJluHnf1CJ0NT8nRY2lMDQM0a09mAyr8xxyHKVPw1kMQm/uqvXoYgAgYxxRxdURBWs4QJmg0CBS18+u8+AsMIMByuYLpZFbCPHUfL5DEz4TLBpB3gvRDAgZ76w/y4SWq2vo70FVok62LdRrV7rfZdQok2XBRvo0q0QfBVva3VyX6x541i2557pAAA4sfM2OLDzB0VCznHbA2QGZzXdNHthJiqbsWVP74GL3vRX+OozVsR9lp49En3wZMffCy8pLsKANAHSSdPh3rQ9PNogJzJIxNSOvQFaQ1z7QTX7ZjH9buXsZw5yMp1pE5J5lFlXxW1edWR5ty2os0pp5YoTeH5zDWGWFm+HV+4/OPYOFsBMITDy0RbHI4AAL3bHC4AIESaKPV4ihJKTOdcbWbDNHz4Pkd5FvHHz34BypUmsWARKWPiT1FQx/Aw6HdRrppYae3AW9/2ejzqUacgSwP4JQ9hyBElk5lWsQWyuFDghrD2JsYbDvQ8rcsA2AMAUBo0nP/vtlvoLC+K40Guu/9F4v/rDgAo/RcCAIoFp+jwqihXHXqOA3oII4bpOl5+zptglOoKnGJuNehi80wd57z25ciSHqp+jn5vEbWKq+zoQgIA64QjpAAAIABJREFUSjFBRmZZdI+0FyiyOOZySmGyauytGD8rwGg1qjCOFXL9S82ZSyFni5WmtqMlyKCaTBSydi1TqOxxp42VnTuR03KOXcE0WZU/3Z0AAIE8Fvm8ZiI7QiIgjNJMsFMbTkbGT4YgHKI03UDfKeOGDvCft7bxi10ZnJnfQOQ0EEudESFOKeJIgNVDlpugxAHZBBW/il63jZnphij/T0/5iKMOjLSH5z3rKXjA/Y4tiv8llG3mfhHMZIhmxcMt11+LpV07ZSSgWvbhsqsvuh8K3BfdJgJhRQNQxjwK7RTGO4qyUqyRI4As8inax+uPxTxzbe4Fg2AonXx27FnY8zF8Dv6O+wQBAYoj8/n0HD8p/JppwL8Ry1O+ryyTx/N+sgRY8BMk0LaCBBa4H/HnqUYTi7vnpUkZxnS/yMCRkogjzLYP06rg59fego987FJsPeJ4dPuxMNYMNoSYG+0henqgEehwPe7QAAAefxGl//XEL0dZ374AAIk6Roayx1qUdSdjgQUCABwBMuau+nwBAGg1x9UAgASEUcdNF/+6aGeX20OaWbDNMv7ril8ICNBsbsJwSO9bjggIwXg8AlAE2BHosA4AsLbY18tlEhDQHQqtaHnnlhQ/22SHQCUW4xXB1DqBV7LQai/i4Q8/BS97+V9heXkeQUi/bhsOkTEyujN6kCovc6FcVEqolH0VIFg0MNAbBmzTEaRWbBWp2GmzsDJQTnPUYGL7T6/GD//XN2Dz4s9YnOgCrhgBGCn8q/M0WRDqmXh5rdEBUbRzBQCQhk3WgqIscfa/m5gYxoXauZKjV+BAQSPTG8KqRbaKCXBoAMC4u11sbMX7lsRiFZV9hGtNnOp9BYD9rwghAHFOlBtyAQBQFIRcCTeP4eeBAAAbKwZ+55T7wwh7iIc9Scxa7Tb8RhOdzMC2RzwazsNPw9CfRhpRCMaC6aQI0wEiIwTzQi+2pWuVino/rwxSxwkCFfD/RAGwbgKuT8B4iF/N/hZsjwI22PNDF9fu3rrEMlOoeT2aulx8F+wppSmigTwhlbCEnFagQYhKvYGPXPxeLNy2G5ZVwq9u245f3b4DKDcQkKbr+kjjFFXfR9jvwLVizM5W8anPfBD9cAUbNjexvLIITwZ49VrW1956kNC4+6UAw4KmSQ7kfrp4urjScUUL7RAAsEVkUVnqSaFGXQCh/I+NSiUlZGgQccYxNVol0to/md9VoqfAAZV8USinPxiiVmsgGKYyAvDtf/k+zjvvAmzacjT6Ma9PNdtHUVCOCPW6y/jzFz4Hz/7jpyNNuoiiroxQgGMFCccAfFGX5rVMQP5eAGD/1/pd8witzq6KBllncu2Mu3WMu2LrR8Evx0WZisweLeCK8R2L9ko60R+/S71WpXjey1avAAB2uCwYWVnmZuWxRoTc6iMrhADDgFoydcw0j8AZj38Kgk4fdp7ghE11/PlTHiEAwKTa96rXPkQRML1/TKqKM7FlItoJTYTeVvz0uh341e1zCKwSklIdXYrpkkTleTCELUWWjuo0UceGEYnAidiqhimmp+ro9xcAo4c/+qMn44Uv/CO0WztRr5WkO19UzgIcjB1jDgcAYEgsTAgIZ6T6Mpcgs4gNBReGUUalPIvLv/B1vPPi96HRnBXAl4JjIi5MlxSakGQxMvSRpB187euXwXUz1Mg4bLXg2KUCAFCz6ko7iKKAdzEAIFToXMajqPrfWVlCEgxgCGNKdZb0+fh1zaA1RZYrgXWojEkWnXaCTQQAOKNPFkAQ5XD8Bj79ha/gn7/3Q9Q3bkW/P4Rvmgh6bbzpja/CxtkqbDYMTDIEc3TbKyImJwCACNOx2CgAAJ1Ty/rW8YO7cbEH6nHSQk9GjwYQVFYNAsVYgMOAk8kogQ0brunC5Aw3C1Hmm56D/rAv9PapagUIAizt2IHB0hJKhgHyd+lENZlzTMbKu1IDQPAJ+ZyZCCar0QtqIliwUkcaDWYWw3RNBGaOO7oBgsoWvPfSb6JrbsX0sQ+GteEopK6HNI8QJ4Hs0xwZyDITYcR93EO93sTuXbtRrZXhuUC3t4Rq1UYattBwYpz5pMfi1IecBI9szbAtjR86pbQXdmJp13axihYpMLIgybSgtXGaKQ0FGVlQAMD4OlACzCoPsMTur+yTzaPm/+n8pDr1DkzHQqujuv8EAAgSkBHAeMkOPsUAWeOwmCeLgI9bWloS0UD+nt19FvzMHxYWFmQEgE0MjhCwyCeYQIaA7tTzufl7xl8unzSKUatWeAZkXNugsKF8PlorUgXLx1sveDcq1VkBAFiRcISJr032IQHae+62fwBArqwJ1vkkyE4RwP8XAYBxNCl0xPJEmtElOs1ksRT/ewIAIxbABBBQzBqNvR/1BjSmzStrKw957iEYAOeccz5arSFichtpibUXAIABSsrXCbqtXkh7AwDWBimezLsaABBWj3T8A7zy7JfiiG0bpcMyGLbhOrwQqtLdo/WL59ko+w48jx1PWrURcVEFBWOszJxJ4kI8X6mvhhbnpC2UohgNmFi+8WZ88/OXwYtieJxBLrqRkgYK6qa7/4WvbBG8dQkl/IKi2pPQWghPqYqGf5+LIIlcOpaLQe6gHyrFc90ZEBXqYv55snBcCwKowvHQAAClQr/6tpoBMNnhXt3/Vt712tbp4MMQNz6THSImlbRnMyxRBWVX2BP6/xB1K8DJJxyJLY0Sai69p5clOCdU6K5U0c1zHHva6cDJp6LjNBAFtsz9UZk6SKgTQKcBwE9dGAUAwI2OIwBKhFBZN2pASxcR4hlf6DCsPkIT0A7fa+FCr4v4Pdg0IwBgHbGECdaPrIcJHQAdRAgAsPOfBCEa5SryOEEyDLF75y586L0fQsWoIMts/Ojqa9BJcqSlqgAAZABxlftswyUBkPTxilf8JZ74e4+G6USUPxR2kJnT07ZQOB5Zykyecx3kJ2NPIZIk7191w/d3011I6eIXxb4GAHiNKuVuBQYqsoxIuI9m/xV/TP0sx7oAAkYigcX4kLbK0YJOQusPI7H3I5XUtWv4m7ddhB//5EpU6xuQWj7ChMm2zAdJMUBLqQ9+4GI0ai4ch5wUCkoNRIjQsZjg8azTljQG5TsEYL33dg8cASaEY4BWX7uTAAAbjOw0sOhjQesxWXPoe18I/ZkqWV9bZ6/uxOkouzoSKAeVSQCAGgDcr8IRABAlIUyjhDz2MdPcho+/7+P4zMc+JdTWTX6Oc/70DLhxZ6R7MeoOF2v8cBQA+jl4jZHSyu4XvzqJi+tWLFy7o4O55T4MvwHDq6EfEIjLhEVHgJbTvSx6uV8mponYtBDzuOU2jNAQgaPBYBG1OlCuJPjcZz+CXncelTJpwAXAX8x0jxRUivN2aCMA6wEABPu58SoAwDbrOPvsc3H1NTfAdnxRbee+RWtgiiQnQynVEEQreMgp98PF7z4fadqH6xjosBgoVQudgLsHABhFXnYx+T6DQOj/LGbJfJNJdu6bBSgl/ztEkOgeuHDlJRUAQOZjLna1qYxJqr1Idf/pUk/BWwqflRCmFm7bvYxzL7gIjU1HYDCMUHVK0hT4/d97HJ78u49GMFwUe0AjCzDsd4UmLuJ8mgEwAQBQB4rxXt2YtykhWWG5FO+DzRwZU9b2gSJSSABAfYfLZlIGM2Hn2oFrkHngiUMRAQDDsWUMl7los1pBxbbEEaC1aw5BawW+sGvuGQBgFC9ldIbCeTmsjAKAHPuRjU1yb6tsYznqYXc/xo0LMS7/5hUIsBXlrb8Fa+tvwGpOiZ4QWbkpcwqyLGAVDADuoWUR5Wy1WzjqmC1odxfR7y/juKNmsXDLL3HUpiae9PhH49STT4Sb9oFgBZ3523Hjf1+Fqmui7Ngy8heHHPUx4IhrFjuoEUyiFIUu0CoAQDoDZDlG4gZByz/O/FPkl2M9Hmn6nodhwjyINuulEXNAWyDrnFwL//E7vyjwx5iqRwVY0LPjryn/vJ8FvrZTZtyl6j/fr7xn6f5GaNYbwiiUkR7bEDYhGcKW4yJOyUzz4FdncdnlX8PP//tm5GTCcJ2VKvL6BAwoYn7P3e4FAMZ5/55nQa4nprFJhHLJhe9yRDCBTWCQFsQcQxMNAH0ljuhH4wRcJSKTX1qhVL8gg5WDkldDkth4//s+hu9+90eo1mYgta90lNXbVAq8BeFA/zk5cWso/pNJx3pKxKOu9CECAOqdKT9W5RWsxFqUlZK6jwBAEPVw9DFb8TcXnI/rrv8FanWGzQSuww4Fqbsp2NhtNKtoNmi/QYXVgSCEFFwQ7VYWmSkVghn0FRNAgnOeKJeAOEYtN9HbvgNf/fRn4IcKAKANoJjCCDqtFP31BsX3uVrCUAl6SFe42JRlHlEoSco3nsV9xJlFfmTbJVESvSBRs2pSdJpi/yc9q5HwUPGko3Uy5h6MwOu9RIH9Ucr2xgAopvBGm+OowzbxOuP1tLf+9r5DE8EHAgDiq2xSDZcCOgUAkIco50Ns8FI87qEPgDFso+rR1zfB/OICNh1xJLpZjpZp4b6n/y5wv/tjYNfE250IKf2EQ3oLW4pC76bc1EzqAIolnvgFi42cK4XmJAAgxT/1JLjpyHmZLOvXAwAme8BrC/2iY6AyntUHZBUAoJ5XdUB0Uz0XgI400LDXxxQVyylwGKf43r/8K/7xi19Bs74ZQWzg335yBbzGDGLLk5ESprUUwEtpO2JlmJ2p4NJLP4Yo6aBcc9DqLYv6tfgkF7obI6R2D1BJXYtrmUiy2oUDqQGACTmTicgoTIYC0CIYpxkApO7Qi5yiVkL9FxofgTslvMXkSwMGo7EApfSl5nzJ0CkE3iRxk+6NshGkQChBNKI/qjnAOOBhfr6Ls1/5egAe4sxGzmSNwBM335iJWopHPOxkvOF1ZyNNehgOWqhUXJnDpcgQ10swjOC6pWKkJ9rrCNU9tzH///LK6wEAhQ5AsZcyoWJHyitx5p+JGn3blVCXGukqLKsmY+06bKD1pR41+EkGAPciFg+8TjgCMCyszahH48FEFb1WCCt18aynP1P2lWrax7l/8QyUoo6w1ET0kvvhiNmi9pG9gbw6EmnAdgzcatYCdSuUyjlHIDh61h9G8jWMEnRRxtevuAk9q4EgMTBkqLN8eKWygOactXUsGWJTM75GPgEAKAaAm7lIxR6LIlUxlpZvw7e//VW4DgFtugEUeh4qyxixhXTRujYkrl25a/evyfv5t3HA65aFBz3MU2F1cY8nA8A0yogjF0972h/DdRsIY4r9ebK/RnEA3yvBofhsHCCMWjjrpS/AU854LGw7RRD0hWnGHEqNABSJtnwepQGg7OSK+HkQl9zkCIASkVXyceoIFdawhQ3toNNBr9NCv9sRBhIbzlxjkmewIaGP60G8/v89D1WNGxkB0AKuEwAAgXvXsBAFMUp+FWFmCUD1kledg8zxRQA76EXSId48W8MbznkZBt1dKBG05fhgpYQBEwJeQ4VGjFC2RoAfGy0EAIru8SoAoGARyUWlGGmKSVuwablvUUjQUQAAxURoKehaCgAwOK7HJJ9AI/NYyxQK+3S1CjvPMH/HDszfegsqZKKMQDKlUzJ5SmVPHqUU40ggwtRFU+rOZV/qUlQjF4RduBcTAKDVpyl6Jnze1FDCgCtxAKu5Ee/5xJewOCihEzUQurNwtx6H2qYtqDer0sVmESs0AOZzBAgtH8NhgkqlBsux0O23xHLTsjOkYQ8bqy6Wd96GZsXB0578WJx26gOwuP063PLLK1GxEjR8G3k0lFyNIADLlSimPbYj8ZwC4To7E0s8XkuKriHnmQBAuVSWMYDZDRsw6A/k4SzeeWw7/Q7K1bL8n516bf/Hgp5F++7du4UZUKvXpcPP3ISP4UgA3w8ZASvLS9iyZcvIHYCvTIcAMq34vBwNIBggQFHhJCCaA44nANVg0Berc2pTcVzR4IghGzh2GaZdwX//6lb83aVfRKU+K/aAnl9DmvGzhWJpvrcR7rv+Otcrb+0K1DtTEdMmdEomGQCqJqJexF3/Tu+qV1j7ycdXqPofx0Y5tuWzOe2xCZnAFovQAgDYdeXlayqGfR2NPQ84FY6jOIHjlGAaLnbtWsbLX/5a2FYFplkGDKqgKsr7iLLIjVKQMzLwJ7t9+z5M623Gh9KhYBBLwiGqlZoU/sNhJO+VNnhcF5YD9IdtOCUDL/vrF+PoY49EEPYFZeSa8hzOg0eo+L7QaIiGsSgQj1ceZKH1stgbVVSqEJ8g7zM4EyRIwwBemqJme7j8bz+AeG4BNYOCRwo0ia1CqV0KVMjslCRWhbifPnJ6G9cBaCTSIcwBJgzjJcPeilGuYufCMuKEn5f2RKnYU5EKROoYAwOTGtmERrZ7TOq04NW+O/D7SqBG77l4S+va2a29OtcsTw0u3ZkLjBtOyTLQ7w9glHxYnofecEhuBqY8wI26+J2T7oMNHtCwMyQBbZo6mN2yBQutDsJKHbcbNh77/Bci9XwE7M56VWSmjYDdWUutByo4k6LHzjJVhvlPrgUKW7Ew1EybiQ+xdh54nFyPH1SU6qpYVYtsH4dh/ftUva/shXLO1UpHR3kV8z1mWSwsFN+2UIKJ/mIL1doU3nnOGxGlFrq5i6uvuwUrraF4XPuVJhaWV9BoVKnJC8uK0W7vxvnnn4NHPfpUeJ4j1w8TI25s9JPd87Y2Bk3EndFdXI+8BsYItHrPYzCEDxWvWhnBoe1SJogoWQ1ij5MmSOI9C2h5ibVYyboibQUrQZR0WZAoX2B1gSuqbrffQaVWk5GI4TDDZz/3VVx++TcwNb0NcUxbTnq9mwjCNoAAnpvgQx98F2amKgiGHaFuaZeEPXVaJoHZO3MF3Ps3+zsC+95f1AiAzIAWbCiCdpoBUERNuD7n/ssymyqAuOT7SvTywESU9nVdFyriBQgma4VdQlprUjOCDjPNDWgt91CtTMG1fZz9ilfj2l9ci3BhF17xrN/HtpqHZsVHr70MzwZK1K0IhkJfJSiqynntra2hWRZPhTyNzDVzJl/pzRAAM5EU1NlMul2tdhduuYHbd3cQ5C76iYWfXHsrbuoaGFrlUYdUMWgmitHRxajmn5XCtxoFIPMnDhPUa7TE7ICyCmk2wAte8Gz86Z/+IdqdOZgmr2+CAUQl+UkKDYHR6+hr6OByDymiuf+GkfgpM6Z5JVpsBWi3uzjm6PtgaamP7373J7j4ovfD95uIKQBTCAX3B30RR+Vcfblki/3fP33ry0jSPkq+NXILUoxBxZZUdWIBhsp5Ho+b7G8dr3e/lPHcs5jsiHAhMwIyvqiGTsXoCLt37UAWxwJQMo6qpFK5EsiRu7PV3515w4f5b8TRBdRD4k113aULL4dW+eyRtl3ySZG2MYwJFJTwb/9+Bb789W/JemaBRAB5sDKH97zjPPh2ADPvo1a1sdJeguN7SAsAgPsri1u+hkp/FYNHOvny82QuvF4ePrlWFftRcgn+qbxno6Co27CYw5EpQ+X4QjiO16HQxQ0T7ZUWenM7EG6/CbNl+tUHwlTjXsURUTJ0Sr4/tnks7ImlacJ9tVh7iWGPmgarT8+epckep08+rrJc1o0g5bqtAguv1ijN4NabuGOli1uX+vj8N7+PgdlAN/OReU3EhoepjVswPTsL0/WkqWW6Pvi+As4R2WTcKJFrzaQgm4L23uL0lOcIuiuw0iE2NTxsmylhQxlouDFqToKNDQ++C8RhT4BI5vRk3gm9n7o91BEqLPxY7HMsuFTyRaiXeWW1ShHQkpybKKTGDwQE5t+zA0t9MRbguouvVf35Ouzis5BnAc+4yscwL2SHn/cz7rWXl1Atk4WpGn262GeBz6KfoAK/kwXAv6PjAP/PMYLpDTMIQoJbPpYWF7BxdlYYU7alxAt7/aHYKpYqU3jHuz4ogosdEhGNMiynXoiN025Ws6wO8wV6QE+3twBUZMdaO2sNS0k3mzju8GsLAKyp3BUgV7TrxdxA2VczppP+77sOPHaqyXoWi2sTxq4r/+EQQjgtjgz0BwOxuWq1e7AtH+eccx4WFnpA7gEkGVHqXuxJlGoxETiKF8n4iPiwHhgEc7gBAPFnFzVbduZpm+LAMtmhyZFkMdI8FDG3DRsbeOO556DdXUGlyu5/LgHStU3pCvPAMrASnRt33FUncW2CtzqhZPKYwnFt6SJ4uYG67eFrH/0E+rfcgRrTFc4LiUgK0VDVkbQzoCT5nSEdEW4weyui1OsXaHLR0dSPTbgxlSqYW26BWjWmXULE57UdGLaNAWfHHKXSWhhmqA1MlGuVeIayzdn7EjoQAGBf1/mhADz7ix/czDzTkGI0dxzYpRIiiuKkIep2hoYZ4YkPfSD8pA83GQjVrzcYYMOWLWgNAoTNadxoenjCc5/HwTNEZBI4tBO0EKW0lXFlbSnZR6L4RVFNTF7OJQnshXf3mkxqLQCw/mfZE5Db32deu0lzI5QEUzrpBQAg84MKpAijPiqegzwK/jd73wEm2VldeV6uXB0nKYNsGVhysg0GGxsMGBZsEQTYMmEBm2BbYEwGySIKJPKCWIQIBgssE41NtgCDAAMCIYGEsiZPp8r18ts9939/VXVPd1dP98wKgeqj6VF1hRf+cO+5556DskVCpI2rvvVdfOaSf4WfWGhYRXz/yl8gTSh6RZVZ9uN2JeDODB9eIRWF6w9e/F5eItn4WL0ma0ZaeETEaHMUdgmL8+BYYLI8+dfjUdIWQV2UHyoFCaXliNobudq/9Pyv85AKaH5vVt4TJczNzU8BEQJGcH7kzCKZt7EPr1hEP0hESfclLz0HN9+8gCiiUi+BR6qCm+h0DsE0fTzwAXfFq1/1YkRhR1RbxWZQhd3D6qVEMsN7P66KeWRj4o5Xj16BcQCAbg3RNq2K7quZb6SLelL1dbwCLPam5kmzwgBEQGILFZR8HZYDzj8nrxBrBIvBJlvU/D57PSdEm+emG2/FX//181GMApzxe/fDfe58AkoUCAq6sBEJVTAMfFG1Vh3fpBPnbToSdCjauuQtsnyYIg4ltVSZL7SvTWCRbki/bPaZ1qfxgyt/geLk8WhGDq7bu4ird89jPivCNxknrP5Y//oTcCDIZyEKfRSLLlrtRdzvfv8Db3/nG0VVP0lo8RUIlVgdswYApLcvX3vGh0CrMdl4/mkYIQoDATIdzxFqLZcU2ymhUpnG2a99E774xctQrc4g8BOpOLG6x+Dfcy0gDpClPu506vF4+zvOQ5z0FJDByqIwkkYAgMF9Hgoxa7BpM7NW6O6WYqRwXSQd3qZwqZmJO0vU72Lh0CERUhSng5ytqSwJb/8PSZ/plCG4iqo8awBAzyeJtzwm8RzJZAkW8Ivrb8U73v1/4BYn4KcscGUwghae/LhH4DEP/x005nejWnPRDzpIHUPiM+pWiGh2SktL5WTBpDeVWHj8+Ft7/+c+zb9q4Fn1nbNCLfeV7YelsiShTE7ZfmTnwrRJYxGd66+G0WkNWaJMyHNbUo5RJppyfmSRSltIfiY5M0gBACtb8FZb07SGz8iZ5GB5Dm/lIIAqNClwxESUmsIqbMU2vnz5j/Htn92MpDSNZmIhs0sqbrcc1CanMbV9F5xSDQHfQx0m6hANqryqzWrARxaGC8FODwbHdthB1JlH1DyAIno49fgJnHbSNpx2yg6xDywVyOANVFuSASw1l1Cr19HKk3RW4llUYH+/vn4JHcLiRKr0PEcCBEy+bd4bwpJxiEqlJLkE1zD+MEnXbilM5gkAyN3N74lmL4ozAEUG2UbQZaGOx2UISMDPI5DAZF/Wo0QdA1mOmgHA76ENbaPTFnA6iSIUKE7q+0pTgokirxbZkE4RX/rad/DVy76PQnUXWj3mSlXZFyyTriC3JQCw/jq0Vhw9BADIdridrmeiU6LOX2sPacY915RRAMCzLZQ8AgD0tY8lHj4qAAC/iLSRen0C7U4f1coUPvaxS/Fvn/8qDBTpbIlUAwBS+YwFAJAN+TYGAPj1rHb0u/TgtOA6RDxVpdwwU8SpjyBq48+e8Fj82RP/J+bmDuSiH8ryj1NkslYSxJyTV3qPtHXeGtD4SgCACYgtNK4EhQzCAPjmJy/Fvp/8DFVhc9LKKUXI+ybJGmlSgBcrAZUo7/U6fBqoQT0WAPBKmGt24EdccB3E7N+2aK1iIAgDETU8HABQG6V8vql9c9fYorZYIjiWAAA3YNLhojhGZBhwCqTuG0iCHmp2ghPqRTzknr8Jo7OArNdERqpmFKEyOYFelCCYmMaeyiR+78lPE+uZ2LTA5ZB1lJhetgyuRFRQAwDKAYBUNUmwf4kAANVLrwEAxQBgKYSe9LVKEa2FeUyTKWN6eN+5b8LcnkMIMwfXLbRx9Q17pbpI5WvDYGAtnBUYZogwbuLpzzgDLzzrrzB3cJ+MRwYjSULV/Viq35ulkGkAQI88HUhpoSR+rtR1WK0TkC+Wahar/nTh4Ea3kQrsegCAbH4SyIwCADIz5F6zgMftkQybvfuW8Ld/90p4hWn0egzMlCVQr0vhnwyt1gG8/W2vw2mnnSRe0qQGS/vOgLqsdECG10ut/puOH2//MfwxP4NxAAArJlINJtNkJLk3bVuCtlK5Iom/SfRLKKQEfRVLRd43SOo2cyrjAIDcfjABPK8k4mCLi03sOOnOOP1PHov23t144Anb8IQ/eggSv4MCy5JRbxkAQF0U5V+eU5cHHjQqgBYWAyvheW+znJf0HlIuKkUahkLpPzDfwEInxqEuYJZm8aVv/QB9u4KOXUFA0H2NxzgAQBIdQAHono1mSwl8feozHxdnALoBLAcAlL+7rHdHAQBIAroARAhDHxaZfGIPVsZSo4tt207Enzz6dCwtUQR0Bn2axxumJGCcxpzfBRvo9xt47l89A6c/4bFIUjIvqMkTiH2wKY4fOkVSiZECTHP9m2VV4yMbQ7Ky2B5jQUnyeYc9hwB/LC1HvVadNkw2AAAgAElEQVQDnWZT/iYtULkmig6Xta7KkX3rL8+rVWul0gBQhQ0FAgyoDaTYU0Wf1VWKrVDryiwgSmy88c1vw0IzoFKQ7OMVO8V0xcJbzn0ZDu67HuUS6cUJIu73I4wVRW/XAADjp60BAATbxAlLJ+F5Ys61h8+xGs0Ez6Uyfs5SEt94KoFHAXq33ohDN92gWv086nj14bGgRTYkreZc6nDkVI+8LUTJSeUwoKwPqzH2VmEArLJRSceSDOtcsExUyxUjUdhHlouFTogOCvjAJz6LucACqtvQTghVUmfIEIDRKZQwMbMNlclZGG5JBK4tj7714s8n7ZSKskSxXw1oZej1fBFEK1gpzKSHoHkQfvMAvKyPeiHDb9/3bvid+98TtsG4oS/rDNtGpmdm0GqzPa8oLgX9Xl/2aibaZFoIEJyqar3+bwIEnDM6WedawdcxSdf5g7gO5WAAE3a+h/eQz4lFsbjJKOYY2SnT0zPC5qDaPxN/tgew6s/3ETzg+kk2ANmWmiFAIUA+HyYRDEe1/NKGmJamqmecx5nCdh2Ja02nhN0HlnDxRz8FPyogMSro9DK4XlFaXe4AAG6jNW0DAIDWOaELiAYAyO7SIq5bZgDQCoILSiBUqYr05e3efQiveuXrEEdMikvIKOgh1OJctEisi/jDSa834vEX8WgzALjwsB+CdB26GTD5931ORhOFEqs1Afp+A+9451thuSmmpurYu2+3TNgd23dKbaRcYJI3rGDqgGW0p3v0zA4HAFQfMdFoqrJWTRs//dpluOrr30IpTuBIsKhaANgtwX9rAIDHHzMA2wIDIHE8NHshen4sSStBgEzsqQxEMWnsKuAYSA/mG+WvBgBAtiwBKROBiJ+wOkPBuzamixbufvJOnFgvwOwtwY561NtBzA2Ei2cG+PVptI47Bfd//OnKSpAWMVSHZUJokU3irMIA4J3+ZQUAcrGiQZLJ4CKVhIAAwNTkDA7+4ia887y3oeyWESQ2/vOKn6ObWCgVa8L04fzhXluu0B2kB7dA2vtFMO0IrmvJ3FFVdUM2QiW8t7kKiE6fhlaGo4wIVYUQFkBeMKc/LxFuAQBkERy/5owCBIehyQb7qzUEm7cASKVeZ+UZDNsU0Mgr1PDe912Mf/vCZTDMitiDkRLKg2g150Xs77dOOwHnn38uut0FlAoW+r32oHogCuZS+VdrgCb/3gEAjL+HW3nFOABS6O4SgJN+nkqCb1iWKP2z+k/2hwSfeYKsKPKK3qoAgA0MwrXT4wEQO0gMl9lkUvQ7RKlIXRoHgc9WPQ+eW8LHPvbP+ODb34bfqhfwgr94MvzWolicJv222HaGIhxGIJiVT6byWqhTzSnNABgAAIMWCFVQUe+gJV4iwlF7DjXgo4h2WsI3/vtqNCMb7dQR1f+ISe4mAQCCEwy6AyrUE7BMqUwd4fwLXo+TT9kO12WhgTTVnAEgyYYGAHRCPf4erM4AyBD1mRSEouovvd4Z5PpGsYm9exfw1DOeicnJnbCsEkLSwoQhQvFiXuMeCja/O8CF738Xdh03g4wQsqEABVqDqgmvIGT1OHoAgDRE2AWhfBMFYJBYoKhcFKLVWBD1/6DXVdoQ0j4xBK10fLM1G+atzMytv1cAgJx9JpV/+VGsHK3kYTnKxYX0NfqgwyyIeOu/fvoL+MKXvgm7PIs4zlB1gX7jAN78jy9D2SOw3JM+c75F2H45i4tFGwEAWGiRAsrWAABpMZQCFHvm1fhT0j7UELKEmctKr7QDxImo11u2pXRJaB/YaWH/jTfIvZZ2UybTBrUFLURBX5LjQReOZtjJpqPAv+XglL4nazAAVlnr2MAgJTdhSqpWAOmhl/XSEXvm/Y0ebjzQwCf+/T+RlqcRuXX4VlHs6hxWOhmrigyCgXJtSpgAXrkm8WxMnD/XXJH2XDr9xEzmVTLNdbHX7SLyO6JVVDATmBRvDltA1EXqN/GA+94df/xHvy9tTZwf01MTOHBgv7h9URycGl6svFPvhDR/Vt9ZnS94riTljHMEfsitM9kqzGMmcBpGHCvqHPRcEjAgF9fj+4WFwRWMOi0wcoq+YndEFBDmdxUK4hTARF+L/PE9PC6CEPy7YijEsl6KhaBlwC46mF+cx2RtAp1WG1O0KQSBC6VdQfCrVJ3AUjvCt7/3U3zxq5djYvpELDbIXqghpjjxJhmcW5/B4z/h150BoAEAcZrzHBRYmDh6AIAKRolo9/ocZBSzIKXZw0tf+lrcdOM+Eb/JdHVReotV9V/VxQgA3HYtAFLbZs+LbcMyKOZHNfBUKPlMfPyghfve92545atfgt17bsSuXduxsDgHv+8L8kZRLumFyvtvOBy13dFGAQC+lwt4QuV5w0DdtLD3yqtx2Sc/Dc8PUSSSKwDAsAVAfNjJAIAB0vi3BADYLnpRik4vhM8Cha1EySIulpzY9LDTAZ+o4+qNUlNdb88MALJh1IIYJawEpLCtDGbi4/ipMu7zmyfB6i7CjXooIEKBCz5SdEjTKhTRq04iOe0euNsfPUpGs+F66ESxVMOo9szqDa3wlFJ/LuRjUJRHtXVwAbd+SVoARPySLQB5a4cKWahfkCrKEJkPlTo++9FL8P1vfU9EehrdCP/1k2tQmz0eQUAxS0/Q+DQj+uyi5zfw5DMeh7Ne/Dzcuvt6zM5Ood1pydUgC4CbmVbeH7+UH/6KcQCA6uOkqJnqK+TGT9suobPmFMBxCZ4qTqgE4fAWAHWN1B8VxVN0AHJVBr6Lo8p2Cmi2enje81+MOHZBHaDJiR2y+YcRN/gEc/O78c53vAmnnnocKmUbvU4DjAFUkqiSgDsAgM2Mkq29Z93xoTKiwdgQ9xS6g7DXtlRGoaTEnQbpRB70yRvYZ507TWz+CEcZAMOq8GhAxsSAonRhSKHXBNt3Ho/mYhNxlOLMP3s8JvpNnPXMM5EGHUyUXESdJooOA1lfqlKZUHzXBgBId5Xzzk+Ce5m09omjRYYwTrDQ7KHpp+gbZVy7t4lv//g6FKaPRy+1ENMK7zAK8fCKjGMAMKHh+t3vdUXpnKJUWebjUY/+Azz/+c9EmnVyAICtNHRd0QCAjjs21oKxKgBA8bjAR6/TFqcH9hkr2y9gdvZ4vPOd78cHL/o4ZmZOQL9PoF/R7UXlm8y6LEIWd3GnU3bhwve/G2HcEQFHCheypYCVQxEWO4YAAHV/SFNmRci16Q9NZ4MuGgtzaDWXpBVARnCepDCxkcQ1j3m25sK0+ZF/NN45BAByBf4RAECzLBzXQj/wYbuesCPjlOJvVRyca+BVZ78ZXu04EXcsWgmMqIs/fdTD8PA/+G30+0sC5pCgorSvFE9XAABqAOQAQCIMyvEA1Ornq1h0qnqsKvEyTjkHLeoAOJienZXkn3+jIKlyJaE9twmLlV/TRGdhHntvuRl+s4kyE4QwAAIftVIREbVAtJA3x/ioXSL72aV1YuXRrUL31y1KIy+VmSeAZd6kKv3Kqt2NcEBiOPBTGweafXz1O1fg57vnEHkTaEamOIZQs8A1WLxTWgF96le5RdSnZuEWq8IgINGPQpkD5x/GtWLnm8dfjifjn5V9I2XjQAxXih4GSq6BLOohZeU/7OBPHvlHuP997oV+t4VKuYQsDWGbihlAdiHvA0EAiWkILshCSKq+smokzV5pgqkLRkculy4fBi331HHxWotAbC5wzvVPMQUUy5jPazE/grnzC9RkqkneQeCBryULgG2Yuh2Ayb/WDqAeAP9NlkB9sobUSjC3MCcAQLfdwWStLscqGjAENJIETqGMXgB0fOBd7/0ogtiBYVUl1yM7aLMFnKMxh8d9xq87ACCrNYX/DEghr0gwSmJfpUG2RQYA2TUcvKSxO2i12ti+7Tj4fopLL/0cLr3032CZFSUEmHugUqCIInkEAXgAA9/TcXdyJAAffelGAvj1Plp68Nm3Hcay2ZZKZQkUur2m0PHOOeflOPU3ThSUPgh6MrmIngV+ICq+ejPUA00DAKMJw3rHq/RfUsQZFx5D+v79fYfwmQsvgtsLUJEmaaofswVA2foJAMBLKNTLzQMAUslmwGLYaLb76PkJLLZBmLb0wmdc2bl5DRgAQwBAW6+pzW3tHu5fZg0A8edlTxbFGmVCCHkfZSfDnXdO4a4n7kC0eACFLISbUlFasQQanQ6q09Nol+qw7/lAnPw7D5GF0i6V0KFgktA8ySgBstzibQgAiKGVYsNwkxDA7HAf8P9vGgAD9p6i+iodAEnN834/ikFFqBRLaM0t4cJ3XYh+q4+l+SZu3beAWxZ4LXag0WjJ3CG6zeoVkfH6RBEXXfy/Rdhq+45pERRcaiwIXY2v7bQ7sEmN3uRjJQAglpD55qrTLib6SuCKgn9Rvgkr8FErX6/39bqtZ7XXUD9B2TjxRucAwEBkTB0Bg65qfQqf+/wXJSEolWekLUqs2cgiCTqw2G5ywgze+c7z0OnMgaQiI69YDsShtP3nHQyATY6Wzb1tvf1FzGIGYmjKjJFVMVb/C+WSgFysuqlAN2/3l+qWYnIcHQBgtDKsA+9hUkvqLwW+aFkbEYyk6nycSsveBeecjcs/cyme/aQ/Ra3ooEy9l7CHskvrs0AqTaqCpgAAYS2s1gIgiYUCOFXQq4B1WqU2Oz4WOyECs4iD7QRf/M6VKM6ciEOdBHa5jjAXUFzr7owDAJjMMOjl3C4WPQEf/X4Ts9truPTSj6DfX4Rh+JJYDwEAlWSotGNjyddaAACt8TqtphRBCEbQArbbCbB9+4l46lOfhVtvOYRCYQLdLo+vIoG+xAZIxO4z6C3gjDP+FM/9q2ei22sgzVhRZNCvrMJYkFgdANi6CCDvJ8XipAJJajKrGUmMXqcpFWG2AdAqVVT/c8EpXaUU4UsBPMZbsG5u5h37dykuhdJIUhouSlNGAmN5XrXrsVJKNg8F0dLMRa8fixDuy1/zJix0bWEG2FkoivE7pip44V8/EwZICe/DsHTBK+cA5BpK0mrAEbklAEDRtcW1hnpTOVDN9iPFQHJRrFCMN3eLElYA+7fVa3lfSUCx0xQHbrkZjQP7UeYk7vWQ9buYrVURdDsC6ElvMecai1VMSvk5BACknWEVAGB0Xg0oBMtfqHV7GGNyL5ZwU9qoTCSZhQgOGn6KW+da+NSXvonEq4vo8FI/hUs9E99HyVZ6FaSq24USksyEH7H1jiBsRemT6NYsjvMciBAdCyrk9wPRaFEVfMaDjBNYJAjEMo0uQZ3mPLbPToiuSRL0RZtnx7ZZPO6xj8RE3QUVByRBJxODyzudF9humETymRSKJRuKsaaAA8onVDET2HrsFhQAoGPR3KbYdZ3cnpg9+Xwd52oqiT5/c63h+RLoUa2VHjqdjlT7Sfvftm2buAjQTYA5CzUFpqen5d90FJienUJmJWITSaeCJIzk+lPThNepQJcm2v1x33AryMwSPvNvX8c3/uuHmJ45Ee2OL7nT4S0gx37ubvQbft0BAIv5YRwOAICS6x59AIBUcQ6+RrOF2RlWtjLccvN+nHvuW8QWjW6qUmHMqcXc/ET9VNSCbzsGgE7euVjSnoOb2USdImYUD+rjpJN34g1veA163SXUagW02w1MTExI5b+x1EK5VJb+8dVEDNcKXEafV2GIqv5HgjwaqMCE1wvxT299O9xugFIedMWmcgFgOs6ivJu7om0JAGD/FBd2tgG0fbS7XAzLAgD0uQjYpGH9agMAqkjMBVYlXRZCbK+XcMqOSeyoujC6DZQYBNDLniyNUgGNbhuT27bhkOlh6sGPwLZ7PwA99npVygIAEHkmABBFMSwu0LnYV86YExaBKBCTASD2cLcVAKBsQlS6r1SQtY+9PMMAgVsUg8NCGZd94Yu47KvfRNCPsbTQwrU37EFkVxATCc4TAFr/EeRjYvvnf/EkPP8F/ws33HgNTrnTCWi1lqRfrl5XnrRKmHeo+r3RRV2/bjkAsLzqoKr/asMnRZeCRlrISoExKoAZB1CNtvQcBuQR+BJLR15DJS6Wqw4MfkekKTolvPTlr8Gtuw8iDE2USpMIqVDMNCDto9dbwitf8ff47d++Fzwvw9LiQUxP1kRdXALs3OpLMQC0lWpeOZGg9Uiv3B2v3+gVGAcAKBs1lcyz6kaRLcejwKMrgZn0/BOWymn/0qs70jK7tXunHQBUSqn7wgf/ZpUpURaw5VJVAIB+L5Cgjeykgzdej1c9+1l47O8/CHc6fgfsNIId+6jQqSMOYYklLNv2hgwA3VajWwCk418qVqrSRQYA/5tWWUGSodENsW+pi6w4ha9efiWaWRFdlJAVJtCPlYvCekn4OICf11gq6qYptHpWzrl3x0kHH7z4Pdi1ayLXANAAwIAjvdEhoBL2VVxAJK2KQ3Q7LZmnvFaOXYDvUwE8wVOe8gx4Th1p6ooGCBmSFJwtlgoIgj4KHveGHi44/w046eTjYJgxgrAj1GImCq4zygDQrUUqeVAuI9K9vmER5cPTNKUxQCCalUvLyBD2e2gtLaDXaYm9othIiQL8sAVAX49fDQBAi+BKCroCAKCtnI9ytYyAbWNM1ryKsLnK5Un8+5f/C5/+4uWw3aoSveT8yUKc9TfPxbaZioAABkWvBcxV7BMFMmgNpa0DAELSlBYjjka1rxGsYOJfKBUVO0eSXWUDzaRTtZExMTUk6SzR5rfZxNKePfDn52B0uyikCShjQJcrAQD4f5xfpmKd0n2K5+KkhggaLn+smNPrAACEWAikK2cBCXCRJAbC1ESQOTjUDPHTG/biGz+4CllxQnr/yQqwi1VhKRUsUvpDET10qL6fmegH6l5Re4RrskTZOctIsZOGKSv73KnqT6BWyQXYkmwTVEySCKWihzLFRRfnxCHFo8V3ryPV1CzxccrJ23HXu/wG7nrXuwgrgHs226fI3mNrAIFUFo4odSRzKeM4IDtAMTFa7a4UQ9T3JZK8y79p3VYsSiVfCwTq6r8qOChHL9cryR7DMcD36XWKQEC9XpdkX+sLEDhgnsYx0m63UaoUEaWhDI3QD1GhdWDfRxzQUpUgkiPXRAEAZfixibmFPj5w8SVI4SGI2EJEUfRfXhDw1x0AsDkuqCeDTMZs2fNUiS9nwmyZAcCJL37lUSTVPNJtKpUJYQGcddbLMT/XRpbRkiTvZ8tpP8r/lGvR0MZr3I68WrA+LkAY95lE3srliiBn/KxKuYj5+f2YqBfxqEc9DE968uOk+h+HXdRqFTQbFNwoi30sFxiikKLUmwcJmvovCcYqvfkrAQAShuM05jdID17ZMFEybHzs9efB7fgoJEzEMlX9F99fpZLqCABggEwy5cq78qErMWu7ALAWQazP8opYavXQ6vhwizVJYAkAiMdsjoSrLeNXjwFAmyVuJI4NuGYC14xw4rYJnLxtAm7chxP1UCI4EDNhTVCeqGKp3UJ9Zgq3BCnu9NinYOIu90DX78OrVtDh5kP7RroCkKJGZwlJNkUNMO/g5KasXAAs8Y+/LQEANW6kwpdbfnF8CTZNgI4tEhS8zExccN4FWFrs4MAB2kYauPb63XArM1hsdjG7bRrdbkuS/2KJCsQxPvGJf0Jm0IaMQdOiWC7RBrBUKmLfvn3Yvn2H9CjnMsbjpuoaI/xwITW51oNKJRCGgdxjUvD4PJMFmYdMXAbGx6t/vdYAWC0BYBCuNAAUiCIAgFQcNJOCVUEDjUYPf/mM52DXzpOw1OihUFC2o2FI+j8Fvzq45JKPwDS4hlKgyBdmgdBtVUNnDs4obQFVOcl1OfKq1RFfvDvesKErsD4AYAjFnREygyzd8y89n4IoqioT12xVnVM2cMsSqFXX7g0dWl65HH3t4QwAAgDcl31a3MLA1NQMqE5NVkDVc/GcxzwaD7rn3XCP005F6neE6VR2bamqCTgtbn/DtWEUAFAtfKTXKqCN65wEolmGfhSjHxuYawVIvRq+9r2f4lAvQysroJN6iO2KcptJwrw+ufo5j9vfY/YzsqXIpZ81QXygVLLR6S7guc89E49//CNgmNQAoPYIqe6jaNlq++bqx7EWAJCGPvq9jryJAIDrUJncxo9/fA3+7u9ehump4xCGBIc8qdgtNRYxMVlHp9OC46SYrNn47Gc/gfmF/ahUC2Jn6HlWrkuk2rKEAbDMXlRZPco42gIAIO+nPS29wS2K4KVS/ae1GO0JGeQ4YhuVCkiuQN7hNVv53xsdtb8sr5OVW89Lad3SAIBiv3FXTFjZn6xhYWkRVHSt1qbQ60dIEhNBUsBZrzgPhfKUFG8W5w6i4Bh45plPwV1POwm2FcqPkgXWwlsaAFC0fCWivAUElxR8DvoceON64xULqNbqAgIQcJK/iT0paedKp0SU5tlbbkD6/KuWhcaevbjlqqtg+31MMjFuNlCyLdXmKt1tFhJLVf8Ja/AD3cyWtoblj1VAvVWAPu5jjH3Fcpv4AotRCRARAEgs9DMHexcDfPuKa3Dtnjl0mPyDVstlaVVlok3HJo/rFQX3wkhalmjbyESeIKQI1ZH5wLUpd/ShoCUdLURJn6KXcv0sAQ8kPWdMlq/fbC3ilaP+k5lG8HigcYAk8jFRK6LXWYRlZQLqHbdzJ+5597vht077DREkbbeWUBIbX3qp8JM5h9gaRUBIORQxNmE8xESdORSBYz4X+L7Yi/N5AgE8VoIBfFQqZdEHYRGlIw4Argj+HThwQJT/NVOAf+d7JdkvlQQgEHvHAoXZObYTOEQ1DODQwUPYtWMXMjLWpCBGQCGW8QLTRpAA/SBDbXInPnDRx3HtdbegVJ2Bn7BEtLaGy2091+8AABQAwGIeNQDIAFC67qrlZMsAAIMLsauolGUAt1odbNu+C4Gf4utf/w4+9KFLEPgZJqe2odnqwPPYb81Al7YYgWyK6z30JiNUyxUK+2sl2Ucy6Ij+iSAKKV4JLX36kgzShuvii98Hz2MFhX15tC1kwJPbY0gPl8ihbpoCw/vgGhb6pEw7hiCG9CUtBhEu++dLsXDtjahkRFhV8i9d6rmgGa0A+X6lYbsxAEABh8PNhsgwbQQpWkf6fy+IEdOxgfZP/Ju0aqhOuY0CAOMqqkdybzby2nEB4vrHY0gAxEW621pEyUlRL5i412kno8qevqADOw5QolJqQEs7F/0oRJjFqE5PYk8E3Otpz0UwuR1uuQSml6EsmBR5UcJNZGsocRsVrikPa3Uf5ZH7927kXA9/jQ7IxgcQqyawKgLMKcoqyFecFKp2pLAYKHBTqtZx7fd+gA9e9BHpbb3x5n24ec8BtLoxiaxCE65Ui2LBVSo76PVbeNazzsRTn/YkJCkTD3pLEunPq1cj9EBxDTgsgBie6Xr3b0B+zjl+HAtEPBXRSAWt/X5PFKyZ/HNDk6qVJCo5QLexFuA1bk+GOOyLEnA/oPiYsl9KGbAb9D7v4rjj74RXvfpcfOc7P8D09A6hB1O4p16fRLuzhKWFvXjjG1+Lu971N6QiWK8X0G4tyvFJi0IOAGjy4hAAUBUlepEMkoPNDaLb9F3Her0Ytz5s5ORXgrr6MzmaxeObIKplieAfAy5V+WegrRS6h0NMuzgMv3Ursb+iLo+ewSgAMPr8cBzl3bayd3lJgqu/+Q1c9Pbz8YynPhlZvwMz7KFgsf/VkZ5QaWUaAABqDVN7gRp/gR9iempa7OJIWa1Wa2h1e+hFGQ42elLp//H1u/GzW+bQTF3EXh19eGIhSiqyK0DW2jZS48aH+KCTxmxSWZ8xBZ0zAlSrHmZmy/jAB94J0wzQ6zekt36iXsXc3CHx5xbmgPIh3dRD7nwSYWlhXuiynNeOXYLnVvC8570IN910AFFooVabwb79c1KR88VeUdmfGgjxxNMfiSc+4bEoUTOl3xIQQBIbVnK5lnCjOIYAANcXMhptXju/j+biPNrNJRECJCjAlgBdwB1tNlE9LHo8bOryyZvG3d+jMX/XjS/lj6oFQPY+1aw/wrKIpa1EdbAy0TRA0icBHcubxDlvvhB7DjSoAIpSsSDsidNOPQmvfNlZaDcOAGkXthXBNhWYQoE7xhz8DGkZcamzsfb+zfOXQD0vKOledpXAq6Ia9x0pDJkmKrWqjDPGpdTlYuWerKQgjuAWPAEEmACGMR14LDSaTUxUyrDCCF4co7P/AA7dcANMggAFDyR4UwjSsk1Yro1uECDMErilolDXgw6ZQtTMUkCEul+KEaTvrWqjU+r7fLDlkq9jAhqzOm6boqXBvvlSqSL0//mmj4VeiqXQxsc/+xUEVhmpU8FSL0SpNpFb6sXiWqGYMJJSjzDw1H/r66Or6NqRSesAOGTbkIlHIFOYTjZSsmJyFwWuEZoNaWW0NqWmUyKtAWR2JAm1UhTWq9yFaLdaxK6d2zA7M4mH/N6D4Fi0hBYChbAB0txVQ4CATBWW+BAQ2bFl3smew+If8wvGL1LdV+NAXBIkH1JaBnnX1bJhrttByPCQc2VslDuVKa0SMqZU7sGH0vbi5yp3M92y2vN7mJqdxdxCA1FioVCaxNxCB29809uwbdfJ6EauaDWMm8ebXyGO5TsVI4bzRrcyjZ7HsV57tnxmG3ABIHgr7BOyeY1MRABpCciZIkKQ+3946fjsYZ0jZQW17/cFxeKFJBhQrU6I8v9119+Kc//xPEHA2QbA3kMuRswz2A/M11MNfN0FOkedjxUAIAsXrbh6vdyTk8h3iPve52545StfLC4AxDtpa6ToQ4q+xSqfJN4CAGzuweKhTRuQOETskE5jijJrOc5w+ac+j90/+imqKWlWKmFksk8mAPcLggLiQzzoel55DIczAFYHAAxRT+0HqQAAUULrFQo/EQDIqeo5eqts17QIYM56EL/3oQbA/++FYNwkHQcAkIFCdNZKfbiZjxNnqzhp2wSmihbSXhtWQvE/SxBZt+AiSGOEaYLKZA374eB+Zz4PvfosTNdBJDVupcArv1J1f1VFXQVLSpgwwlsAACAASURBVERHAwDKo36o8Hyk4+hoAQC5jkSuVC79oHQ9TlPEnT5K1To+edFH8LOfX48wtrB/romrrr0RTrEGwygI+u64QBC24RUYGEa46IMXYtv2aaHRKboqNy+lKTEIsEQJffMAwOBq6d5HqSIoAIM9/ww4wtzXVpL/vIql+69VRWDzNnqqvSBAoeCpnj+59RRFYxXURkqqolPBs571PGFEUQQsDGJhELW7HRGcrJQNvO7cV+GUU45Hu7VAsWmkSSgKwqzUquZxgjOilTwA5NhCpQAA1bt6e30c6/Vi3Pow7rrp4xutdurPZNgmeh+0fvI86bmVhJL3Sggmw4qpBKhym5bfq60BAIoFph75LjT4wBWV7sHrNKOEOjIpOrfegved/xY85AH3RYUsqCRETIorlaq5v4j2hGYA6O9RFVL+hcKfXBupEcIKFQPn1HBwy4F5ZF4d1+1fwvX7G9i91EfPKCLxKkLtpYUXq1is4DE4WesxbnywP5uBDOeBCPCJwrcP20lRLlv48Iffi2rNRhS3BQAg2MDXKCsu1R+82QfPnz3B3Ta9tGl5zMo9EzYbf/Hnz0a7HSMMDFSqFD9ljFRClAQi/FkoUDPpEN7/3vNxj3ucJtR/MoLInmIizjHmiUCf0hcZ3NZ8LT1qDACyFpiQkbXR7Yj6P6v/0r/McZy7pRxe482f2eoA3uzFP2rv0+ytUQCAH67bLEYBALZmUJ+BSbcL063jy9+6Ev/8yc+jWKB2lEoEp+sVPPuZT8NkzUXBDoG0ByP11ZyR5M1Gltn5mp73cq5xPqPU7lGbaX4OAQBp0YEhbUccX8VSSewo5QyyTFTcNc3dpUc8mYoF6oFE8jruyWXaH4cRilSlX1zC9Vf+FL35OXhphn5jCb95p1PEZaPdbmJydkr0oRabbIudABLu38tZTaq9Uc1pnexzfeK8G31O2AhmKkkvWw0I0lPYLoWDJSb/gYkrrt+Pr333SqSFCSRWEW0/QqlSEaBPCVIuV/1RbYzD5F8BACrBk6RXWhf0kqlEn3mdpD5vsJEjdz4hCMDVggJ8wnSiVaRO/smXVBV9akTkHRgq5ojJ+KC+h4WCZ2Nh/hAmJ6o4YddOnHzS8TjuuJ2YnZlCtVKW1xAcShMl3scfHbckFJPOv5t5hxQE8uPXAACfLxWYfKskX4NDXA/1f+uWAtl58iKqchNQrSO0qJU1UPUX564OqilU7lkaiZ4ERRZBu1aziCgy8bF/vhQ3755DaFaQiMbb7fHx6wUAEN6iCOBRBACUXycr+ewXYXU/oJomaDNSQhxbOOfsN+HGG/fCDzjZvLxKZqLv91Aql0WBc73HsWYAcIFS1BhScxnAZej3mnjJS/4Gv/u790UQNnMAQCl0KgCAapy5/ymFwDY59gkAWNxQkCIQNRaIE8CkYeHKL/0nfvyVyzAFOwcAhgwAft3RAgBI52L45IcpOv0IYWIgY+UhBxy4wA2X2F8xACBTliqR38NE0YCb9XGXk7ah5qSYKXtIem0hN5GaFoQBLNcRMcYgTVCslbHolnDvZ/wN+qU6UlJfBQDIFP2XoE2cwrVIkSMCx7X1lxEAUHeXlUzuZPw3W04c0sMYHCYZ2vNLeMcF74ZllzDf6OPGPXO4cd8h1CZmRfFa0P20j0qNVe+DeMxjH4F/PPfVaDQXl6n8K/aoDqzyHvajAADowEsSYtKtc1Ew9tHxR/XMqYqEBCZ5lUIBL5vvoVdEA23DRLu/UNgfZADQBqxSncW3vvXfOPucN2L7tuNFeZ3rHXVEDhzcB8uMcfqfPRJ//udPQKXsYWlpDpZF5kIsPsyiX0jET4IaTQaQeoVoqCgAgMH7HQDAWkvw0QIARj9fJ6UESTPHhVekqGVJgl0RpGPSJJoASrVZ6imrJP8SlG1288gPaPX354ptg51JMwD0Wajx4tK3OgP+/SMfQsnMUHUMFNIIab8LV6z82L6wEgDIwby88Yz003azjempKQRhjJ4fiXjX3sUOIqeGr3z3J5jrZWgmNhK3jIQ98gmPzxKROy4g2pN4tXs4DgCgKCuprtywyEbkdae9XpxQPyPE2Wf/Ax70oPsgSbvg13U7TWHsMAHisYvI3iYfAgD4vtiI8bMsOhrEwM9/dgOe//y/R6k0JVbIrsceXy4NXGOVPkqhSAAkw2c//TE4doJGc16YAbRKVdofFhzLVe1ExwoAkIWf6v824jCUyn+n1RDRKKX8ryqMq4+xvPCxxQE8bn6Ou/+bvHU6Axxp31LtFsO1VO1TFAbmessNXCwvUwI8rMK6MOwKmoGLl73qdcII4OWiZztZpA9/2IPxmD9+KNJwCWbaBVJqCMVyX8kkYKVZZGgHgPjqZ8IqrfJ/V0JwOokTIMG0QCkZ/qb9W31yYmDJzV2CCb+wbFmcIJPPyxkAZKtIyy557Rky+r77IcqWCy8F5nfvwd4bbkCBgtTNJgoWdxmV8FKfgs4IKmog2K/G6LLKqeABCvwUxl2eqGsAQJ8H18nUNOB6Nsw0QRQEkoymhod2ZGPBN/Hpr34P1x1owqzMIMhsBBHbCJXtZ1FYN6MM2KFEqWY6aX0W5im69U//VpaDqoQmKb1mAZAJQJAmP34lgKkAT1FQF30kxYRikUzkFYSxx6cUxZ9AQJKQgu/KfCINm89TFJAFAx57wTVw73udhlq1KOJ8XENLZJCJ6IJS+ycoorVV+N9iOcr7RVaIKB2wMDm0EdRMkdF5pRkk2kVAgAa+3yT7QWkSMmfj2Ff1f6lrCjhk2iwOkv1alPaKIKTLTRlXXPEzXPIvnxMbTDIAbp+PXw8AgNounLEEAMgAKDj20WEADOyppIyWiG0EpxJ7byyrgEp5Cp/+9H/g4os/Ds+j3QUXC0V1aXVaoCUFN+D1YqBjCQBIAJ3bZ8iiEpDO66JccvDm886VAMKl2p4wANQGIC0ARG9JlecCyIB9kxCAAADU17FM9G3lDU8P1inLxZ7vX4GvfvxfsM0uSBLG5FG3AKgkTS1xktSsOvvGMwC4OFLUhdSnfphKG4DPBZVUt1xURhTr82/QDACCICYNbgU4VPRu/Ti2G/bhJ7qlAILtFUzc/S4mSwZmKzZO3VlHEXRfyGCQBinVfAMBUVUG9A7VaVM4JQ/h1Dbc5cznw7dLwgpgVwgpd7LhsbecFD9SqkaqzGku5pjkCYHQrja9eg6g7LGfsHYLgPgCgccjCQ2HdMbqfyLjzilW8M1LP4Ovf+Wb4oHc8oHvXXkNYrsI2ysj9lVrTJx2MTFZQM9fxEf/6QOo1kgRdAbetUqIRwUGCgTIbUC3CAAoSr9Ctxlf03ecwawo/mu7P23Ell/oofezpGCbTqBVAq565cQuisKZrDTYBQQhUK3O4sV//2pcffUN8Lwyil5JKhdewUGzuYhi0cAF55+Lk0/cjr7fkcpBueSh123LZWJ7lFpn8qqGRCK5haT0M98BAIwb+OPWh3Hv18HTyvVNglv2TpcrIj7FSgufY3AmlZucYilq6Wsk/0cFANBTauWJrEzMZKlYvtIIAOB6OPCjH+HmX1yNpN1EIYtQYpBqGOh3e5JUL2cALAcAxMnEtBFHMcrVCTS7Pg42+gjMEq66+RB+eN0etDMPvlkEmAjTBk+YOAocpcDc5tc/4gjqmhMA4LkwhGXgHUX0pw7wwAfeHa97/SuEAeB5QL/XEqYf2QrKX3vzAlbisZwkWFpcVJXL1ES5XMfb3/YeXHLJZzExsUMskSk9wp5iVupMO0OU9JAhxBNOfwxe8NfPEBHQiKyAIgEMJVoqtm4JW0vcYwYAqKqmAnr8fg+NhXlZe7iec9VhNXJtiUF117bUvz5u8h3zv+d7kXwPK9m53oKKbHIHJALIyrVHnbCyyjVIFTcKsEozePu7L8JVV/8ChVJNwF9qQpxy4g687uyXYn7fdXAMKsdTEZ6xr7LVZKGFgAETwvU4pHpN4T7H8crYQld3pWXPceEWSqL0zj5wth6xWMFJxV5wP6TopwIAyFLSLQAaAOC+5XMuGDbKbhEF04Fr2vj3Sz+FgmGi4jjwW00YkY/Y7yINe5idnsBEtYwWFedLNdUzn9PSFTAxXJS4FqrEc9gCoFsFCABQV4D95o7Jdjomt4yDPSz6JvYshfjkl76DZuohK06iHShgldcs6NF1qCTWjKMidMN2WA1Q6auraPNkCA7bFRTVXR2t9j1SbCfteqKHoHpdzi3IxYXV6FEaL0LFz10ApL2Q40eo/TlbSoCDgR9DDpDEiIMWLJPvNeU+lUtFcRqbmZpCrVrFySefBM91UCTDjNRttnTQ5cFx4Dq0HO3n2gK50GzeJq1dOnjO2jZQW3ZqhgD/Rt0axQAQkbHcEUSjAqnoM9AlgAwTaX+RNamIvh/jQx/9JA4udJEwhssfW91vj/mUX/YFvz4AAIGrUQBApCy22gLA5CVJMllYotiXHnqiilzYuBB6Xk1EAJ/97BdgYnK7VLNYUeBAFJ9K+lOOSZ+POQAgPVmKhkTaG6l4pz/hf+KMMx4vXq606BIVV2H7azSeAAARXILGapJv5iEtACy1WyY6Zix0KNKMJk0H/g234l/e/X7sdEtrAAAqcaR93eqPjQEASlzQRhBnAgD0WaUkokvBF8G+VwcAjBwAyG7HAIDqbMjgZhEqTozTTpjBtJdgwsmQ+m0UhDamKrpBCkTc3AouIqKung3vxDvjlCc+A13TRUQAgGNEFmkFANA7WTM15LvIANBsq1w7QqHLm31sHQAQEIkjXMaB+i8uFpIcRAkcw8b5r30deu0QPR/YPd/G1TfugTe5XcR6SFwh45BCW/1gEY993B/htW8+Bzf+7CeYmZlBJGr3KoyUESsXYhQAYNC19hUYBygp7J6be26/Q0VfBhIh+/FysR2lxTZ0IRGAnZUtzQDY3B3g+bD3WPt6hzEdIIBCqYq+n6HVCvGMZ74ApSJ7FlPUaxMquTcStDuL+ONHPBQvPus5MM1IBBRp/1XwKB7pI0syWBbpeSpJURRyDQDkDIABALD5JGazI+9ovW/c/d3q92w1IBntvx3VApBgynZQmpiUlqlReq6ckzAAVLC+/LEcrt0qe2OAqa17oVZfZMjw8RjhLSzgisu/hc78QRSSQNS/i8KM8hVNflkLwHIAgFNZBPjETquEhXaAA40+DrQTXPaja9Cza+gaRQSmh8z2JGFnJZSe20qNm+N7c/NPaaqowJc1SlOo1YzFycOKBMBP0w4+97lPwHKoRUJFblZhgTCi/hB9rHnhNvf9AsClKQ4dOKR6l1MD1cokHv+4J8nct+2KOIB0u/SDZ3KfIjMjpBnbADr48IcvxM5tNdEbYvKvjstXvbqsQgpTl+vjai0AisarXUc2M0+k1YvJThSh22mjsbiA0O8pOzNeW7KbdGCfX6Ph6D06AMC4+b/V+bv+dREVj/wlOQCwzB6SxR0FABCYIdilWtYUKBuJGv0kfnzVdXjHu/8PJqZ3CtNV3CiCFs5/89mw4iZs9GAZgRKMZTxBAVgyP+nmJMni2iUwXh+9Bmk6vU7gCKYVqnVU6hOS/PO13IvEG0J46arPdxQAoAicbgFgQkmwIgoi1OtTwjjxuyFcy8XL//5lSP0Af/C7v4tttQriThNW5GO6UkB3aQ5Bt4UTTzwBYAJJ0eO8v1zul8zJoU2kSjyVNR4fut+aFrkZLZjTRHRHOBnJkhMG0VKAn948h6/98BcIvUn0jQK6YSJFBdtMEVEsk7Z4IEA5FBIflsOGib+s23mRQJhZeduvEgccdLwPgADN2JK1ZDCA1L/yUZ8X35jLKAq9tAAyBiTIJyE9hTUNRHQoyKvpGkTgOOLcojZSGPYkkRfh2LzfX5J3ab3JpIjBcy55BfnNPIXtgdLuUfAwM03WB3MtL7dXLokODcEfjheyo1aCAXxOQFMDWFpaQpoQdEyl5TAOVSsCWzel5Mi1mkUrjq04RYHuC1GGyYlZfO+/r8DcYktFYCPioMd2zm5mpVvrPb9eAABzSzIAii6FyTlmk61pAAgAEHMNoOhRKJsXBymtZcjsZ5JcKEziec87C81mX/U9kYrD4ILiGrJIjU6yw2/UsQYAKLRRFN/MBqYma1hqzOG973sHqjVOMtKv2vkGwJiOGzE3AAUAqNVM9zgf+cDUAACrxgQAMkd5NtYyA+VGDx8+722YNVx4pEyq6SgaACqXVACA7rU6/Ns3DgBQ5TNMgE4/Ri/MAQD2MgvrYDUAgNdBawDcfhkAkosmCaqeiZoT464nzaKYtDHpAVGnKUJYRPsJkEQESRhHF12EDAhcC7P/417Y9sgnoA1HAACDSsqE+SWJltANhrg45P62OY1bWzfKpvRLBQCojjrS8bwklXG355rr8f53vQ8Fu4J+aOD7P70OfauI0C6Lti1dAooehVR8+OEiPvSR92LX8dOycYgFjekNlaz1JsHqv2YAjFGxHhcgCgAgsYOyq5LEn5RJ6flXm+hoVWJApVeCGAPq25HPXgVpUACJrIOEG6VtSn9ksUIr0QRf+ep/4eKLPyE2YLZVQMErwA+6ojGSpD7e+tZzceJxpP0RwMjQ73eFKkj6v21R5ZfsCsowrQEACBOILQB3AABrbvGrOLEcyb3W1RP9Ho5H7clskP5fmwDbtFWin/f8SxCs3rFy/KoAVQeTm2ef6OPZGACgew2WJxrUlvFY+em0cdX3v4Pu/EF4cYC400JZAgUPIZW1BXxSbSgK7NYaAEp8L/ADVGsTWGh0Md8J0AwsXH7VTbh2fxNBYRp9q4TAcKT671gZHJME6FBpcojM2MadgJbfO87+vK+alVnpz2ZwTWVxJmIxOp1DePe7z8M97/2b8P0GXO6xBB8M0u1dCXy3AgAkQYTF+UXU6xPidLRv7xyecPpTsWPHyej1aOVXRt+PYLvUA6HwmUr+d+yaxD9//EPoteeQZQHKZa4NPVkDGI+QZWeJuJYuOihwVuup0GXlaAAAjGJYAW63mvKbmiYEgCVp4bWV/Smney9LVY8OAHA4QLb8Dutk8Ujm7MZfy3Gsr+MqAIAIttHjXVVvVSxK216ONa71BkyXNrgeXvbK1yFkm4vhCB1//sBunPmUx+PhD70vjLiFNO4gTUMwlMtMB4m4YpmwUlVrXuuhr48WbePrpHLHNcZ2UJ6aRrFak7FMuj//ppgCjM1VUroSACBbKQojEX+kMB21uSrVSXE26PZC3HLzXpz96nOQBhGKpolH/v5DcOrObejNH0DZiLG9VpT2yMXFeRQn6jBsW76DP/xuCgYORHZzcTtx+JOkVzGAeS0JAMDhGhOgaJONyfadSARCr9vXwH9deSN+fqAD351AN3VErJoAuc17FvVE8DdJRwEAFUyNcmK1yQ/p/JLA584swlZmPM/7YBBw039XhYRBm9eguKdT/9GVl1/GPn5qKajzo90wf2tnDSbsBAdEIDBvDVMVfFuKpQQwec+YlPO9Uoy0Lanws/Iv7UB5cUPrA/AICBISaPJD+qyPaM3koiYarOa4YKInqYporimQSIFKkHYoAToSEYYXMEDckQQZTRAnPgpFT1glbPGqVOpoNnuYmt6GTqcnrCuteaWv7x0AwMZXoC29cgMigMLy4jrOMTkCANhcH44GACCUKF3RE6VvTjJWPvjDhaGKT33qC/j4xy5FoUCKlOrV44N0pdsaAEhpc+Y46HU7qFSKOO74HTj/gjfi0KFbMTlVRhi2cgCAQTrReG4UrBwoAMD4f32GWpDnSG+mBgCYYrfNGHbJRRz6KEWJJP4fff1bUA0SeIwwc8V/UrUlccxjuq0DAMxUCdiYogFAAIAerCLmxM0hYzVlNGDVtkS/GgAAIal60caOmo0Tpgqoogcv6cGKQ3iWJUBWyl5Mp4guF9KClwMAJk554INRefAfo2N6AgBwN5V4LaVYjCH2OqMAgITPVL8lLSu/j0qVdrMPvVGtHUDoT16rBUCE8KhykesTcEMyEwUAFJIMn/rwx3HNj69GHBpodmL88Oc3wapvQ4fIOytufh+VEnvzlvCIR/4eXvaKF2J+YS9mZqfQbDSF+q7mjHJGGAaxBAEYWK0f/G8EAOAiJ7TImJS6QH5LypxT89Q1yKuFupc+H9NbEdGTjrlUMT76QQ/FShHtXgeFchXzC12cc85bsLDQR7+fwXNLEpAxMSHL6H73uzvOOfvl6HUOwjZp9aP6Gmk7xD5AEVcL6D5yBwCw2dkxCPi28AErAWh+FANdVlls+k7brrh8D9gBsv8NZ/To+NVk00FTdW7huPn5P6SwjrXSzIVcR+F2OskUuLeEIW656sfYf8MvUEyjAQDg2aQOc/1fGwAgEE2QoFypY77RwYGlPm461MZ/X7sXPbuO+chF5FYRGo5oI9hGhIKdwTNUsEsXkfVspNYPJqnerWjB3KwkgJWQggExg3BW2zt48IPvg3P+8WUIgqZy9DEzJGksSVMie+vm7oCce89HN/fyZpvj+y+8GB/+8McxObkTvs/2JE8qvWSGSTXZDBFEbfzl05+CM898klSKo7Ar87/vd6VNgJXNwI9RKlRyF4CR3nRpt+PaeXQAACOO0VpaQqfdlHVThM1yXQYmIiyQDCvUaq9Qj6MDAIxb349tMqEBAI4Bskdy28VBjqcAAI4XVqcFDAR94h0pfAVRBssrwS7W8aF/+ld88/IfwS1OKB/5oIvjd9Tx6n94Hoy4iSRuibUr93+KZKZWIQcA4ryffPVFSq8/mjavAQFWfN1SGW6tLgwkTfUWUHtEJZ57DpPQmCr/FAHMXQDYIsdEVJJBBpSMYRITtlfFBy76CL75jW+LvV/NK+DgTTfiXnc+Bac/4g9QtxLM3XwdymYqIr8HFuekj5/nLImt68JxGffzOqm9XbEDlGq9rsDz+ZguQ14RPkXEHdV93uv10YsMcQ358veuxkJaRsesoJM6MF1PWBRmFqDARkxJbCmbrYouw8dQA4UAgI5ehzqoSrybTIyM98GwlYWpPJ03A+Q9/oqzqViSw99KNJnAexpnAoJKO1HOfND3iMsSr7ck9Ky65sAHrznPWdsUmrYCThTzR7kJCJgTBVLl1yKEcv10K4J0bir9MFnB1rAdl5gzd5HQ2gv6v3lPpCAhuQSr+OwNV9V8gjEEvpKUTCnqI7CFg60Krkr8vZIwoplYjgIQer4e23m7hQ192Vt/9RkAYwGAA1txAaCFjMNFpacEbDxHKC9EFkwKQxhU/rfQbPiihD05tV1QRi6gFC4RJFMq2utToIYL2rDPRQd3WxlonNJM0tiXW5W+wBbOeMrpeMpTn4C5uT0olmj7QlHDvMogS5RKZogAC6PZ5Ea8uRYAUfOnsAdS9IwEhUoJUdCHG0TYVpnEJa8/D06zIwCAlXtJq1YdXV7Ke3VWnQ8bYwCwJ92wHEQJ0PVjdPwEERc2UXNWVoCq/21Il5bFQq5FbhF4G2oA5I3lwxBOhtKwAqftUAZ7ul7Gc697z0wwUbBw5+2TqFoRZssmgtY8Sq4lG3MYpTDE8qeEThQjLXgIWBnwLNzloX+I4v0fKgwAWYbpnUpFVo5/imxxY+Ymp/UadK+Z9NvnQM4WK5TCYR2f/x82xxQdXxCsvCtfVTCl+y1R/f9uYuCcl70KRbuEZqOPm249iAMNH77piZo3Y2cHMSplB63OIXzs4xdhcrqAStVFu9NQm5KSUVTimbk7ggIBFCo9fG61QTxE4g//a74l53Z/A+E/MgDiRNFYucnnlVkNlMl9ylsdJDjZgo2ekDcT2mg5aHfbmJiawFKrBccrY//BBs54yjOxffspKBbrCMMEUeijXHLRaBzEP7zkb/GHD/sdWKaPhfn9KBU9FAv0AA5VSwN7mWNaOw1bABSIoXtTmQTwf7kWyUhQfrS2x9Wu+dH+bJUAbC4B28ixjN8fVps8I6TcfI5I8JcH1wxyi6UyvFIJ3SBmhDtiI3S4X7o+ziEAkD+Tr1WbP3sFci1LyQano9Zr+euyqljOVBAh2QxmP5SEc/H6a3Hld76FCv2CqS7t2Oi12zCpEi0AgK4DqxYhro18hsFqqVLHwaUuQrMoiv9f+c5PsBDaMCqzaMU2jGJVQGZW+rLEh0sAwFJzOxUAYBQEXH41xgIAwpMX5TCpZIkVp1S6aPkZwLJjNJsHcfnlX0eW9RGGbRSLNroUeKXTwRG2IIweHQGAqOfD77Pn2pJ5/rSnPgNLSz0kCYP6osQ70kZhpPCDNlwvRRi3cfGHLsTMTFWEwHpdAqW8zimKRU8Yko3FJqoVtW7I2jm4y7p9Sicma3fpj9sYeP+TXg+N+Tl0Om2pqEpFOAoFoyLVWP97MIZVL5V8tDhdiE3w7fXBvUDbHBKgUYKraj1STB1aAJKoKpR2giGGBZsV/IS+8zHcYlFU0K+98SDe8Z6L4ZWm0On62D47ic7ifpx37kthZR3RASD4y7WCTJiYGgIJ4DDxzJPN1cM4NX9VK45K5jjGqZ9VqtVgFkvo5zRvJvgc+0z2tWYA28kIWDLhXwYAhAoA4H7jeaqXnho/kzO7cMYZf4lOl173GbIwQY1U+04Tu2olPOwB98YpO6YQNBcQ99mHz7ZexvypsiJkj73Y2TnSAlUsFRUjIacqcfiwcs3/pBaIUyxKklyiQEcGLDW6aAfAz245hC9/90r4halcQ8SFXSSIHiIJeiiTTRNRVI9txJoBNzISc80GHf8N10F1leWVFGOkgj0BANFu4q6r1jWdaI+O+yEIkDuA8SySYfVdrVXLYxYm3YqCrwCkQQvCSHspqfVSjRV9A+ZH6vqIbkLM1iWu87nQYB62acV/Mk5FBjGPIzWgpn/z2otoYC7GyN9DRgDPWR0b2VPiyJanMur8GS0pFkmhVFDM7ZACgiJvJWuDayngZJiPDf+98VVh8zvgxr9jtVdKAic/W7IBvK0OfwV7WNbjAVil5oKyIGc7MhkAMTzbRMlzRdNOLPx1hAAAIABJREFUxuPBH/7rltbvRCa9mlJi8yUTQIaD0NdIg9u58yQ8/enPkY2xUJxAq+2jWKqqACBjj9XmEmgdlK03CNYLIHi43PTUQI9QKBh4+zvOEy9z3ydVVymOqrMZCbP0FRMXt/UDWH7/ykmpj0mhjbH0RXZ8X7ki+AHKhoVyFOOyT30WC9ffAKvXhxMnYEWGSTmpOMp+yhGf3tWuw3J7o5FNe+QPar5TmV50TaUvjW0AHT8UYQ9SXJUVYN5EnZ+3Zh+oC6Pu+WCh3Iqv0hHOZvnmHHzQLRG6r1v9jZRLll/UBBdKOPvyld4v7CxExQ1wwkwVx9fr8Oj3G5JaxqSf4zhRSv62B8cqiOJuj8FApYjFNMRDnnQGcOJp6DiFw8QYVfKrFm41fvI5MahA584rY1pgxl0SdS82N4VTBhW0LSOtOY0QdTuYnagTtgZsD5//2Cfx/e9dgSAAosTGT666TvrzUpM/bBuJxG7LsBI86tEPx0v+4e9waG4PyhVWAUxEdAQZABz5GDws2RtVKF+pXk56Ir26dQVBLVrcsEQ0R3otA6SRajeQvrYRQERj9qPXUONDaugqjQYCNJt98K2kwVHTpFisoN+nGNo0/vH1b8WVV12HMKGGhAqIOq0lTE2UUCs7eM+7zkcaU4iMASi9htUaOphSOQwgQdUyjYQhzVGEQZcJvK++E+WfuvopKhLWyGOQpsofGBQNH/pCbeGCLfs0vTauvYOOqxBuDTygYwTFudjColxdhEkiyY1a89i7HVGYinZaDtvCyuKnrbRBVMI5PIbDr8vhLQDLbwOBwPUe4xJgofflqtRa1E0dD/9CHRet4q9HV/56/pV+3lz/Ox24foivferT2E5mA3tE/R7q9RqavbaMMUZ5UhmicFn+w2+gmn3Dj7CnFaPnTOEzl/0ItywFKE7twlyjk9uAKR9iBaSrz9JtLSbB51gpnFPPRicQYu0nvuJDhXHOhdG9VKlya2Gt4fwZCtOlxB3g91t47Wtfhvvf/+5wnBjCsM+ob0AasrpWw4dakPVt0d8nTCkZGLrCSoq+gU5zCbblCoOu3Y7wuMc9BaZZFgeQkO10cQqv4IJbNdfGySmOnQCXXPJhFAoMzskg1DHUyDnIMTC41uDI4IgGySkvJi1YdWIyHCtDe1gd+DOI19RxVhplnQlDdPbvB8JAVYLZNjViqaqvif7m5WC6kOKRUEV+zBjW68/K2TESUW12+R37vvXWj+FKp2M4tUeNRDMju/bIKjjYRDKhSLvFGvpxCee+8V1o9y30+wkmqjU0F/fj2Weejnvc5UTUywR6luCVFVuw01NtM2Hfz8e5ihdUlVfRtdkiy/iFw06o7Nzz3AIKxZLYTrqFQh6fjR7b8qtMmr/oAuStS1pEUMDMDAj8ELVKXVphDDio12fw/Oe/CLfeegi2TQZsinKxDL/VRrexgDsftw0PeeB9cfy2SYRLe1HLmmKfTIcBskZ7fogoSWStpE0hXcEItJG6XyoWBOR2aEwucBcbTGOphFfKk+j0UviRhUPNEN/475/i2r2H0LM9+FwjRJhaATSiVp+3VY7LvdbaqWTM0uFE6wCJNoACD/W1F1ZFPjQ0LCCNMXp/EIcoydTzGzB+/V85YHVcqJ5f/v7l2hBDQYLRc9aCxmtNhNEWGs1Sk29Syn8540GdpIRO+RqrTitfryXPUa1S6u95EDvKSNDOSnId1V6hfvIzG2lNkHWKg0+u/XoA5tjpvcUXKKhH9hzZa9Qxr8zXBuvgimLd4G6NG4RbPMr13j4cMTkgnI9rJdhOkCxFgXlc6EvyTwB+drqOZmNB2j+MQ1tgAPD+cQNSRYZ8E8vFUjQAwBphpTKF9773g/j857+Man2b+EiCPYFibaJ6Cm+Lh1yrOJb+u0bzEP70Tx+Npzztz2DZTDToJxyKwrHaivNMbZDwagR+NABc/SzWAgAUYBIKUuqTRlksI6Idi2mjnGa4/D++iBt+8AMUoggFeq3ngV2UZojZv0S4fgsAgAIwuYGTlk5RG80CoJWTBdPxEEuVRiOeuqZ0OEKqz3x8wH707vQQAJBpLJS1IQCgaPYEMFjWkIWQCxarw7nysQsf22oZdk0Usb1cFeG7LI6EzULWekLUjKhsZsLOmPCmaLN3rVJAp2DjYU99GpLtJ8kmtfK8x1cec7RuiwDAVpJXAj8+SY22JeBH1uugNjWJcM9+uLVJXHDOG9DpJ+j5Ga69YS/27F+A5TLwKMMPApSqBaSGj1ZnCRde+L9x3/vdC83WQm6dFIkmCK01lz/EKmHAKDl8NMhdHTwtoI0AtTJbBxuUYisAWcCKv0r+NbK90RGmqqdDkGaj7xu8zsjguPTzbqNcrMAwXSwt9uAVJvCs57xQqgv9MEO5UkWr1RS7n+bCPvzdC5+LP/z9B8F1UsRJT9T/+Vi2jww0PobX4jBhdwIAYkOqA9jDPmV4Hdeosiv8bDS5UIGIDuqPJQAgwdSyY19lNKwHbuVJ0hHft/wN6t6rijgHmV7Vcl8nqQxw/ROlCMuWgJsCWgxudSB4+I1bfjSSNK7x0Ij9egSIcQAAj19YO3kwpgJjngsZXEwg1G89q6SfWd5DllKMNOyj4rgID8zhu1/8MqYtG3WCHv0ugrCPzDFljFEPhqOEmrcOWS//jx0kCYsVYzGI0fNm8YXLr8Y1cyHmAwvdmG4YDhwjhZ1FYisqAa3YpbK9jGC2Crq4dnY6HdTrdZiWjV6vJ4JW4hCkbRTzoHUlAEDHEgFAczs1VZHWIJkCsFrNRfzBQ38Xb3jDa0gyBtBHEDTEuQPSi70yFR1ag44DAIJeG+1WF7PbTsCnP/MlnHfeewCjJK2PvAcENmhLSDZhv7+ILO3giU98DP7quc9AnNAaTMURK+/z4HulQLFGXCEV4VEAQL1OnU2e3uYFGim2aHtKKsknibRv9ecPSQuIXj/196427g7b26VtbDwDYMBRWcl225L+zWZn/fL3CahxhAH88DoksC0mrSlMdxZf/s8f4tOfv0zsH5OIFbcQJ+6o4R/Oeg6srIug34Dt0j0EObBIVkHONxDRvJziLcsR1fSVNS9jNM5Yx2PyXxbbUcd1BSAgQ3O9AgzHnxYN1EJ9aiwosC2mDaTjIQlT0ZzYNrMTL3zhS3Dd9bthmGWEMfvsDZS8oiQQvcY8srCLe971N/CHD7g7ptIleHEXrXYLcZKgVK4gJIU9DFEqsb88ZxyZ7Fun0r0tRTX+kDWfGYHayY0ygtjFfCvF/iUfX//uFdjf6sK3HYSWiYhjVgAAJYppSq9lrra/yaEg61Ge4aukNK8G026RwG4uEjjKgBqwqgYskdEWGXUgG4+BFQy6+ceRAfKH5SH5/rcM4l+x3658zyiIoGhAamfR7Aed9GvgQbV+jMRzYpuoYjnFJBqfP23++ox759YAgMEqe4Trx7ij2ujfh8DqcP/TO4AUREU8ljki85oY1bInAEDQb+HkU47DwQP7CAD8y6ZHoCSO3MDyG6ppPjLpBV0zxQM3TR1cf8NuvOQlr0KhOAnX4yLB6gsFlRQStdnHuERrvcnI259EfRSLDoKgjQve9iZs2z4hFj3UcmP1UXxbBwmL3it0H56EROtaCR2Oug03e6pr0rKIXsb0My14RcTix+qgbJi49vLL8a3Pfg5105T/ZrsAqTpcCAkASG0+F1ZZeZ4bYQBw/hHZU31pplD/VRtAhJBWf78CAAD1FaR6RXqX2DaRv5TANU3pQz1pexFTRRMTtguH9DoR82PfP6tDCRzLFhTNSgmQZGinGfyCA3vnDB5y5pmIy1PobxIAEFrXFivQsvZscgbTArJPG62MND8bpu+L8wH7QQ7etBtvOe/tqBCwSx1894c/RZBQ48CB5bhYarYwMcH+/i7ue5+744IL3opOtyV0QHonk+LP6tthBydzaSUAMHoCy/+tKyJ6k+E+zbHOZJ/gAAEALnA6yFktmF47AWMAq23aNrMCZXBtC42lBuq1aVnnotjEt7/zI7z+jRdgcnqnsGpcj77LAdEKTNU9XPiet0nfP8E/UlBHnYwHAXx+GdZav3Stajn7Y3kis6FhIQyAZSHAMH1YTvxZpUKxmWu2/D16E1vzHq0DAEj9QDa6zR2HVJAFRWJArJSOGVTTsk0Hg2Gsqlm8h6z88998jSg/kyCp4tA1HxsJBtc7/nH7mx4vGgCQoDavrCgAQNP31V1m8j80vErQ6zYwOVFHsv8QfvDVr8FotlAWK1ClAG0WSJMl4KxU0AkA0LnGEWq7gV4WIfYquHExwj994RvoOhT9K2Oh7aNSrcFIQtgZQVcKWpL1xEDeQWwqQWDOb9KQ6YPdarVkXhMI8H0f09MzWFxcXBZUrwQAZE1fBwCQKl5CV5AuPve5T2JqqoA4bou4L1lKTKyWZ4B5TS6/qaMJsfx7pMealmKx38ehgwu406l3xdOf/te45ppbkWUFxCmFvopyjbo9Wh67SJMeup05fOQjF+KUk3fB73ekAWEoQJan7iPVsvVF8Mhwy0eAVNTyYTjiDKSriLoFilRnngd7jMNeF2GniSz3FtcA6lpj7jCQO9dZWW34j8CW+UGtPkluo9h5MF9XtghuZCUZXAeDAECGbj+CV96BhVaKv33R2dix6xR0Wl2UPAt+6yDe9bbXw0IXadKFQ0AtjaSFqN3uoOgWpbVACeQNLW31cYg1L4sbjivJP8Fk2o5yfYroN5/72I8e9+h9kpaAnAI+2gMur2FPum0hpM4H57Xp4rhdJ+FFL3oFrrjiGhhWCbZXQ7PBY09QK5fgGgmiXhNl18RxkyX84X3ugoqVoF6tIA56aC7OYbJeQaXgYP++PahVy3JovM4KayaLwUOhXEHBo9gd3TLoQuUiTIvYuxDgF7fO45s/+Cl6hoPQdRCyXVh69kV2V/WrS1uMQNUbuWVrvCafz4M5pAAXaUvMfwj8qvanHCBQ6e4QsBMAZu3HeiKXsv9saQKMBwBWJvCjR6oAkOU2rKNzn/8WVqVeVkbWJfXUsP1swF4ccVsYZQDo18vvgaXm7ZsBoK7AMe1gXHdsDVtSeAx5IWMArKg2UuplkvGVBIG0nyINhBG3c/skKtXSVgGAnAGQAwBK/FgrSJJSYsB2SgSYYTtlvOAFL8bCUheuWxFarKKd5D18a03RMfTmcQHS+gBACsdK0O83ca973Q2vec1L0e0tUVxVWhOkR1An//mCo2656sNVA2A8gnUY8jaiOEq7Dcu2JFCj8JcwACwHVcPCgWuuwacuuggznodqnpgxUDUsV1Xsk1jseuQ4DkPulk91hbateJ0GAMQG1EKUmuiFSQ4AGDAocMU1YhlFcrRH6vCbtpGAdwsr9rK3boQBIL32DLLYq8Tgl71WbKewLJSdFCftLKNiJihzupAdwEXZNhBb9GsmA8CUe+JQuMew0MkydB0LM3c5Fb/9F3+ByCoIRe2w4GgDvf0aANjsHrC8veDIryo31dhV/etTpP7GEYJGE9WT74RLL3gXrrjiagkC2r0EV/3iZlE4DhImzaJ0BstKEAdL+NAH34c73ekULDXmRcxKGBSgfY3qPxugvTmDZUj9ypfQZRnQcFMTBWpR11W0yJyVPVCyTWiwLcGLsq7hPdA0Lj0n1lsfGOPHFgGwzQURTDyEWuUUEEfUQ6mgVJnBs5/9Qhw41BSLIlqjNVoN7Ng+g6uv/hFe/YoX4XGPfTgbbtBqLaBQLEgf7VpAjoyrFSwR/VpxmsipnMO7PxxN46i5kjOM2cEEcFljaG123I5+3LgNdN31WzMANnf7ZK9iv6WycFIVCXHyYIKvnJwlSWXy71GYURSPFWuB103Y47T6W2fqrb//LK/WrvYx6+5veaKfG8Iu61vVq7Tu+NcMNmkZEGVgni8VwkkF92H0A/zgP74Iu92BFfThmRnKJQ+doAvqxAhMJZo1ZENZAgJQBLRDMa9iDZ/4j2/iuoMdNNISIqeCkK+xHQEACCYQrublYusQ28uogs51pN/tYteunWgsLUkioNXEZ2dnsX//PklUdYy1vJI01D9YDwDg+jM7M4Xdt1yPV7ziRTj99EdL9d+ylL2bMOBWKQHrtpuVAMDoGkOrr7DbR78bwCvW8bCHPRrlyiyimIA+hb+oAaCAFDoK9buL2LG9ho98+EKkaR9pHEgPuFrnls+m0e9da3jpxETudU4dz4MBtebmCv76k6XH2YBQwvtdCo52BBjJkii3/tK6LKvP7MP2OLExXqUFbbBmjAKSq0/SrbngjN/z1kvAZMZLO8qRPYbXgVV0tnB6SFCFYddx1kvOQZzQ8pHCcimyqIOnPumxuMfdToFrUeyVfdR9ud8sntExS+FK2kde2dTxO5g0k2Fr2A68QhHFcgVesSwsGTKTWKAQYmNuhblsXR2JBzWwo0X5BteEa5djo9OjTaENx/KwY8cJeO1r34j//Mb3YLtV+KElRTzGQWkUiuZP0QbSsIewtYgTpyfwO/e+O3bOTMJKfNSLFtJ+C0F7EfWSiyjoqRY+i0AiQQsyICjoV5C2mFqRaxAZQVW0AxuH2hm+9cOf48ob9iIpVBBSiJQsCNEKUwxP1QKgmDEDFtWR3cL81QPO14DFrynhShvJgGXndt+5XaBmBciaNJCaWj6CRufyOJeLlVoDR3oa48LM9UA9ydXEKnn1h4zRPK7SrzgcBNRLTd4ukLOZlrcA5DD/iPbS8Btvvy0AefR6xAyiI73Ha67/KirO1y9ZiIdFmlw3JvQjTNUn0G01Baw0EGJyooSDB/4ve+8BbVt2VQfOk29+6ecKqqhSFiVhJIGEsT0Q0EZuIww00NBgYyNMI9MYD2PA2GQwDoQWA0yLBmRsTBRBgLEQEojCgkIoFCUJVUmVfv380k3nnnS751p7n3Pu/Te8er/kkhjcP9547793wzk7rL3WXHPN9Ti+9h9/9ccKADBBKTc71VURIIq6+PH/+FP4vbf/kdTLhWFbsutUKV2VwvxYBpSk3jbCqYhyffM3/1N8ysvuRZL20WoF6PcPROlZNcRU8VMftVY8gmyuXsCLakqsgdD9oDX2rJ+icGImrVd8dOBgfOEifuaHfwQ7QYAOn5vSmWAwqy2V2Hc8MBDijQIAJITSTRuluQhbTcRQ+zMZJJ2nqhqqCuyqJfqxnK/5jbAYANCUnOgbCMDImi1tayQdrRnUFznaYYRew8FNJxuIpgnCrBAAgLoMLOzK3CkSTj6FAOMUDa8hYz72XPQ9B3f8tXvxki/4AiRsD3hMAECgJNPW8bhG4UYYABI/sPY2TRHmOZosd6AaZFrgu7/9e6VFF1v/ffDhx3F1f4RBkokDz7Y/2zs72Nu7iOc9+xze9NM/gStXL8lBHjUoLDQW8SQ6NQTR9GHQ3hr9X4O/eptJ80zjvGhZkak7s/RVlq1kbLfDEp1UAB0CAJXyboXOW2d92dhyfZDefFwAgOtpdHCAs6fP4truAO32Dq5cHePzv+DLcOutz0acsP63if2Da9jcbGF/7yJ++ZfehGk+QhDkSLNY6iRXhYFVtmnWSmo2V7Oxi/GLo7m1ylBf3olCbdXTEeovnoV1V7nKntDxtWKax90/Aq7YukcDbGnLKK31bLTbkvVn8M9SrdIpN/R1NgVbhR+ts4cKMyx/rAa4GShoiZrS3hWcLsWAzL3ZIMt+16y5FmCwDv3a+fPYabXw9p//eey4DtpUgp8M4Tqs0M1kf4jWBNuWwRcAwC1c5F6Effh4z8NP4Nd+9z6Aon95hMk0hBOw/ScBKnbk4OmiaB5BRPny2MPbkVZX/YMDnNjZEbBwZ2cbp06dxEcefhjD4aB0b6oxNivG2gi7gJaUANBObPQ6GPb3JOv+pjf9R8TxHlw3EQq+BFsr1ne1/3SMZwAAx0N/9wCbvW3c9z/ejde97p/g5OlnYRzTbrHWn8J+ZPZ5SCd9DPtX8Q+/6kvx5V/2hZgWY4BMKXsfxwEAOINGnFGYCSV2asoKWPdtgknbm5wlB5M4lpKLCduOZrGo0887+otW5PxaJvuGFZyr8VPN0y5EOJ86+/4pb/N1AVgtijvye1fjQAbRFGGjhYPBFM3OKfzqr/8efvXXf0eEMUl5990cG50A/+wbvgbulHW4hQinceyDRoQ+tRdMrbTUTpsuIvwMAgS0PaT8N0R7pKnCdaztNfPtG/2PZQGaAAmmzMSyScqg0PeQOgXGk4kAAI1GG73eCbzhDW/Ez//SW9Bo7wBuEzlbzYpcbiHdDZDGaAYONlpNTPojFPEYL77nDrz0+XchygaI8iG2mx6QDFBMRlLz7/qhJFCSXJmmU4+tcQt0wlh8rubmOVw+LLA7CfGrb70PF4c50qCNhCUMwhrSxS38QcOaFJBW7NJxzycL81Zl/FLRzD1lSgJUfFHrxNWNMewAw9whgFx/LAPyli0ushiPb/9rAd+SN1l2/kiALgCAMgDqScp5oHXZ2pLhUDEFfb1omVT1//o6LQ2vEjOzCUsd1+PO35G37JInfmKXAEicYwR0VQutZoylPMZBOsnQ7XQQjwYIfYK/A2z2Guh1G/iO7/i2G9QAIIYuE6+LoKSzGAoaDRWRUOoA0Ii8/4G/wBt+9I24eu1A+klKP9U1HuA6B2rd31c5UKyBnOZDbG218IM/9AMoaKAjR5yi/YNdEfeiCI9QKUoGgB1oE7jLJCyv01sFAGhQynYo0idI6zYpGgQXLf5qMMBP/+APojudImJ2Wlry8EUq7iQU9acBAFAdAKrTeoizKQaTDHFWSLBHgMMqQNsNbUEAYxFnNte6+bjRLVt/fQUAqCGa0QAQI25qTtkX2pnCJ7U1Jx21wGarhe1uhK024OcxArY44ZcJChOjH8D1mSW5AAAJ6f++h4Hv4Pmf/ml44ed8NhI/xIQ0sbmFvI6Zwvvg4XWjAcwxk9flMBKA2+p0MdrbQ8vz4W2dwFt/+mfxP+67H0nq4nCU4f73Pgiv0cUwyUW1l73umakbjXbxA//mW3Hvvc+F5znS/ofZrtF4gEaDuggWFbZB5Hz9P9cdiyBns/5ysJhjXY4pSZFoPbC0DstyAQ5ztqsSUcDKyXkqDACdg/UiVsvWLBkl2XiIrY1t9AcZwsYmfuZNv4I3/adfQrO1hVarJ719GeNfu3Zeso9f/0/+EfqHlzGO97C52UPGGMDYj0q8rPrE8mDWQZl9iCO0oJd8bTzX7Tdboj7z1jNp+fpf9Oe5XOVTzqDNO0w3QqFnCcdxHxIoSxqwEv8RZ1IEuFgH6qK3yf7urOXWTJCIcqmXCM/x4DFDt+IMW20PFUxeRWNdbUdYD8sgk06qaXMp69nWwZOmoDWqlWiWCmhp/SxvKEc+GqLbbuFdv/gLcA/30KWtzGNk6RhBxHOBtf7sWU1GHDubsAbXQ+yEeGxY4Gd//b/jIAGGuY+gexLDpJByqUYYSZab/YclCCSVV7L/ITJHAQAyaDZ6XRnD2267Tfb5Y489KqrcBABEoLHsdGABaDPjUmZofi4BAFWVsKwZshCGg0N0mhEGg2t4y1t+ETs7bSkByLOJMEDUTbXvM3vCWIq4lBIIW6Bycjn/+1fI7rkZ3/ld349fefNvodneQpIyi0thWBXBCgMHu1fOS7LhZ37qx3D2zKYwDwkAUsW7Sgjozqo746vmXwDMGr+qirMrdoQAANRaorgZz7QkxWg4FNHSnF0ZCAAIA6baR3WfZWY0FjhrKr5rgvyVG/H6YKXkB6xDAY+7wRcwI+f9h+PEHjMAgO9I+eZoDGxs34TDfoFv/OffJqVf3Y2eCAmPBrv49z/wXehEDuL+NWx1GkiGh8IeYn17IfZGx1BLAVQEkItnY2sLQdREo9USHzHLp7K3BIwjoyPXlrfL5smejZxTyyywivNknlKkjyyDIi+kjM1xI/zar/93/MiP/iSanRPwwh6G4wwshYrY/pTt+vIEkH0NpAnQiSIUo32c6ob49Jc+F3ee3oQ/OZDEipuNhf0jfhSV46eEA5lECKUbiF/sS4KmtXUzro49PHItwW+8435Mwh7GCJHS1zW+nNox6p3w3FPmDlsQKrfoOI+K52WXti0DU1BBa+DszxYMEPNiADtbVlH/XX3PrrL/Gnivvvp1fqTVWDjq3V93PYZdaUFw+93aoXWfXzGlZu2HvM4cjPxRRfbsVVoxV5usOe78HfWulz3vEx0AMJoYajmMILpRdTZ2mTG2aNk5BTrtCJPxASaTQ/yzb3w9Pu1TX04A4JePbX4l3yBSyGq8yhIA41VqtjqUen+WAvQHMf71t38vHn/iIhpN9rjlFltNoV8XUK77+zoAIEsO8fmv/dv4ki/9QkwmA4B9gklhZn1xMYXvU/BJlUf1oVkW28bsRkoABJV3HMnkk9Yv1GrWDJN2mmRoFwXe9MM/DH80gj+JEXK0iIaKI6pZ7qejBMCKzDDgn7Ad4CTDmAAAQYFaDam9f902BsmbDwfWITo3umdrr1c/Vq/jOgDA0MNcnzVwiQitBQ6kHpUzutPr4NRWBz7G8PMJgpxcFaVSst51ouUzSvWlPoMXYThJkYYBJo0QL33138Rdf/1VmLB+zfR3rd/aOsNpn3sjIn43OpQcOupcbLTbmPQHiCh46fj4N9/2ncA0xGCU48OPPIm/eOQ8utsnQVfDDXzESYzxeIhPefmL8UM/8p24cuVxbG6xZVUs+4Pv2Wo3RYCrrCErFV8N4ivAkgIAil5WNHg9ei2F1W67qbT3s2r/Ip4lDA1+r9TB5+l3q2pohZNwbOunyuaugEt0cRoYjICv/4Zvw+EgQ5I4CMMGsmSCRsPF4eFF/PiP/QecPbuBKdgDeIB2q4VpZtv81WrjagGJHMi6wBcG2pIBXMgDtPtixQ2WXUzmV5LNapcuunlCdVCXyH+ddnaMBblun6x2oNi9orJFT/3jVUVdlPwNtZ/nGemqVNmOGpGh/WvWR4BQQ821Dt+682cgPOunAAAgAElEQVTl34XBcHwAgMA0A3L2L7dgIun63E90CMQ1nlKMTJ1mzfoThFPdGrLafPhIDw+w+8hHMbpwHqMnH0WUjqU1qjtNMZ4MMaWTzS4JLIOa+tLaju0vR04Dv/3uD+Gd7/sw/FYPw3SKsLMlzBeC001qX0xGGsCLo04qL4N/agCEmLIe2AU6rSZuvvkmxGPW01/CeDTEJB7jxM424hFFMu0c175LbQqDcpuZU2C+Aj/0VWEQon94gG67geFgD1/zNV+JL/mS18JxEmTpSBlftZ01D0aJ+rXJYNkuBBZkZNb0YG+IZqOLL/yiL8XhYSxtDXmSsK0ax5rK+oEHDA4u4567bsFP/+SPIokPRQMkJwMgYkeV5SUAq9Y07zg1gp22jEDn2LD0TKZU7JyE6VPE4xH6h31hAZA95aYTuOx8YYDUeQB1WWDJ38uIi/2pHPvrLcnyvxmz9tS37VN4xbr9+RTeqnxq+Z7MeLrAeJLAdZtCmY+aO/ju7/8P+PMPfRTdrW0VUZ6m+MLXvgZ//RUvRXxwGS03Q8PJMBmP4TOwl04PCmLzi0Flo6GaI53ehohpOoZCn+UaSAv3X9iDCqDP3+d8RteqnNv2cdpFh8yUGKHnYdgf4eSps4jjAn/23g/iW/719yFq72D3MEF36xSiRluuN0/GCF2u8FyEDtnVK5skmkTJRjjdDfDJz7sTd53ZRnp4FTvtUMqAWGbCc1rCBRHZY4lEJi0S6X/m0TaScBu//56H8ccffBx5awdjFhx4bLHMQDE34qXsXqL2TABZYQccN4CsAwDGn5W30oy/DfwrC2ETGXa/VgFsHcSrn2mrz7flpX92sa07H4s5EchF63lRRp+/k1utAX/LMv/2rFv03vOlUtVzNR60gKmUHxkQoA42aBedZ+rxlwAAsCKKxo8WpQ0JxxWY9b1AzlI23mDJDUtP2e3uDW/49/B9B87l+998Ay6w1jEpemlqYoxQjqwtQ1fvD8bY3DqJvPDwLf/y2/HoY+fhsb485Udr+6Vlj3UUrnUbZNUBQCyyERT47u/6VzgloggN7O9fRVGwTmITCQXGyuy/4WqXVAtD3RHjvUKpd651UX0zsQsAM/hxMgEINPC9HE8AAD9J0XFd/Nc3vAHF/h4cthlzXRV0YBcA09fzRkUAiVCr0r8nlH8CAINJKkwAMgIqAEBnyAb+H+8AgFwpD2jf0V6q0wyhCwTsaeo5OLXRw+mdDUxGu1LXFhUiLyP1vcm0QCwK6wb9zYHIjTAYxZi2GsjbTbzicz8b517xKYj5fK9qVXVUw61jyZradRTKj51x5Kr1ScuNJ+IoM4o4/9BH8RM//pMIow04fhtv+4N3YW8QI2r3BBAhtd/3ieZO8b3f/69w70vvgusniOOxOCHM/NPwy//pCosSoD041RUtNQAkAFIAoKzENLRQsQhy8pJZpC24mPWnYJi2+2MORJ1aZk3kQCu1NbSdG3+3CgCgE6E1rMcbYylwcgtMkhxu0MVjT+zha/7Pb0KztYONzZO4cukyulwvSR+nT3Xwxjf+3+gPL0uZ0c6JnjjiAVqi1mqVy20wUmYxTdZxpgCg7PcKFUcSOt9iR3tWJNCAAuapCmVef/O2XnymMGAmMqr+YsGb443g9YHP/PusAwBsT/rjfL64f2Ra2ew+2SXsTc3yoI2eKFpTzVojQJOlsyUpFghgBnmF/7mWAWDKqpZd/0oAm6wnRo8MrEXI1TFt2VSklqCnQwq+BQAkLU4mA0ED7ksfWeLggfv/FL/80z+Jz/60T0E7HSFKSeH1kccD2e/Sts8LJHBPC2YhXUpvoD9t4t++6VcQ7NyEi1euYWP7lIDHdOgDP5C8ABk64gZKoOgjN+/D9+KYnjl5Qmr0GfQ/ef48Bv0+Ou2W9KA/PNiXrKPm+GZBACNpKFpCulcsAGAZAPoKCg2HgS/05SKPRYzvp/7fH8PmZhOTeADfrWjA1uSYg06DMsNmlKy4/L9iALBkb9hPMBhM8OrP+l+wc/KcjI0fNDEaU0jYF5aSZE2nE3z6K16Kf/2t34jJaB8oYgSNALFTSH3z/DwfJXDlfae8L5NsK8UEpcuNKQwhq80AAHTIRsOBACLUVgho/7JMNHHs563KXs5fE8tC1P5YGzJrX+wZV9muytbUMYPjhm9H2fPrOsOsFllc/AllcE2mTECdmxzd7hZ2d4dw/A5++3f/AL/51t+H2+hgzO5NUYCNbhPf8k9fL/T4YnANpzsRJvEIqbTiJbOGZJxc7HEURSKEScE/tiHNxN+zSR+Czaarh5BBbReYRTpQs8C4bQFoGQARZfiTCSIvwO61Xdx087Nw2J/g0fNX8HX/1zfDa2xgSj2P3ENisiG+M0XokU05FQZUkjnI0gwNb4qNRoB8uI+0v4sX3HEL/uanfjKcuA+/SODl1A9gpwHtWCLdfdhmO8iRuz6uxS6ap27Hf/7Nd+LRvQRJtIGJE2IqCTjudi1SJZtIu54oAyBnd4CnhQFQAQC6B+ogQP30NemJUhBPV3kdOJv/edU6pbbCqvW/DkBQAGD5w8ZP84BQ6S2wBGAOQFlmAxZdyyIAQGMctabCVZHWin8FABzFXj2l54gYprH0ZSLNMjHMGp5CyuxSJu1GB9joRnjJS56P173uK0Wvy9l99289Jfd3fhHMBug2lLftuiDKpWwjMopTQRHf+74H8S+++V+it8FuAE1MEtNnfglda56ONo9SPVUDbtEnXjcN0ae9/KX4x6/7Kgn+h0O2BnIRxyNxQqRqnDW2Jluik2NLAHTj2X7GyybOCq8sQmjp2ASekDeQMJthOgpQGKg5ZbulHO/4xV/Ah/7kj6Uuc4MNjE2982Aco81rXNMGUMdPjdR1LakYgBW5OL0M/lm3SepaP05FDJAAAMs4tO+p0pX0UWcALAc/ntJiPsaTZxkAdLKqNoBylQziechEPpxpijwmiAKc3tzATqeNSMDHCbwig58V4kOyIj2hSjK7QIjTR/GbAhvNLuJJgth1cHE8wOu++zuAdoSk3cBE+tquD2bmb1EqFPLjV7DJaqwhuIuGcB6NrgfJzJ66cQInapoJdvDj3/dvcfHyHprtbVy4coj73/sBIGhikhUSFPX7eyJi9IqXfzJ+6D98Lxx3IIJWFFKrU73YQpG/azZa4iCJeCXTJVO3/NmlAnE+kX7AqoRkasXsjdB58n25RzotBADobFCRuGwRZijOy1D3ece2fjhLjo4O8goLaF9ftzM2U8PgIGqqOGTYOoF/+LpvwCOP78LzqeARyF5Nx30MDy7hZ3/mx3Hu3CaybICgAUxY/+94iNASOnV5aFZJBjmYCaRoOaJpC2XspIyJ9OHWzHR16JoMYAkK6M1ZzeRq/+oprW2QzevNehI2DSnwAryQZWFj3HlXRQMkEdIyQKcFYmj3+EU1d9tb2WahqufaNm/VBNQdFV6rtZ+yn+eFTkmBli4OyyfQzpud9/p1iqidH0krLD4oQhc1G1rvb2rDpdVqafXMD6K8pbgAe3ofV4maDXCisg6hmoe1dXH1C+KlywJRFoPyY/kEeuxs9TaE0+sAwyFk4U19pMMUQWsTee5Lre/P/+zP4eDJx/CqT3oe/vfP/Uxce/TD6AUF2oGDSTxEb2sLB6MJ9ocTbJ66BZPCw/5hjF/8b+/AQwcFRk5T4AY5K4zjbAWy6OizlG5IjrRPbYCGtJjl95tvvhmh5wpF/+DgAMlkoqAokQMGCSzXEnzF6s5oLk5BLX4xECKgwfvneaw0SLvi+XuWADAL7zlTaccXBlN80Rf9XXzVP/hyhA0P6WBfenmX9sOuJVOXnZI9Vt9fptxRf+fDbWzi+77r+/HmX/0NwKUAaoSEbeEctVsE+H1kSEf7eNNP/hjuvv0ckv4u8nSEZqeJ1Ags1td33UbXVbjnzxguHSfQ0pTSbAgjxrI92KVE7z9PUkzGMZJJLNl/aiMQxXHTTDoRLHpwr6wKoAkA5J7uAWmXa2x1kkyk5KARRZhMqHWg716CvOYX9KwIFC06x+y+XXe+rQNK1v19nf+46vWiM8TTS7oKsTtIiCDq4mBc4PX//NswbXQxYisuttWcDPF93/GtONcJEKV9FAeXpSNA1mpimKXIOQ++j1aHdfg9tDsdqf/nfpqkmQAAbKtDxmmaK6Dm00ZNJitbyWm7vxpzqwaSM4hO+n00w0jOUz9ooNnewCOPX8Y//Np/ikHiIOqeMOU6LDXS7iAaiCsoxzIXxTDpPxWq+OUUaLgFwmmKz3zly9ELHWw1XDSRIB8doBj3JRnTjMgmHCPqbqGPJq6mgXQSyVonEPttDFNlEOv5xXNaW5cqs6lqX318D6piAJQmtRyq6iBeDG/ZJ9YO7CX7aNWvV4f/a97wCOy7dev/uMmP8sqYQJHykloZnQFJPZ++XiGlXKdPn8ZoNJTkDXWhwjBEklCIVS3DM/Ool3dUIM66pHL9Wm2i5hm5/hIAoPteAeB2TDmqWZqj3WrgYO8aNnpNZMkA3/md34rnPudOXLzwBJx3/swPHhkAWDQwdQNjabtlva5xBihe4odNMTCPPv4kfuzH/x/xcQ4HYzQ7vZIBsG6x1g9JO+BPZbLs660TSAP49/7X1+AVL/tkCWySdIRWOxJ6Mw/OySRF4DdqGgDG8ZDBZubSOiFHZzDU71EBgEIyJhQ6MRr0ciA3MEUrz/Bnb38bJlcuoesAbdZDGmE6Hrqsw75xACATRgEoZOcFSKcKAIxTXhevqQ4AGAeszFqt1j/4WG+KCgCw6rAKAlTGnAEKHVAXbpEA6Rjd0MfpjS62Wk2pTSumE/nua3pb5iJ1pohZAiBOTBPxMEbE7Bd1GFotDJwCr/2qr0Ac+aKizyzIcR5cPgywbsQIr3NgWOdH4McGrQzM7c8OwQem8vIpOu0Ozj95EW992x/g/MVrcMIu3vfBj2CcUQwylBrAQf8AjcDFzmYbX/0P/g981t96JQ73npDeogoAVCivBOx04MlYkQBLg0p+Z1ZOUHN63h4FjeYAAOGOqVmiWrU6okqPZPAv2X3RZ6TIlQ1+F8/Bsho9CQhNCcBRx78OHvIa2D7xYHSICefR6+KHfvSncG0/QTGN4BTMzuboNVxsd0N8+Zd8HtotqgrnLOWEG3nwWVMd83kKAGijJBNOmiCHfZMlrmMXC0HStf2aOM28fqoU879lkG73qK5IZiDlj2VZlmkXY8ZX2EdlP3bTbUGkM0xtsgkoJLCfC8IlO2oZ2CYzLse5dIhQAIA2yq6LRQAAHYdFj3kgYOFzhKWjNe/lnp8DCez5VAd+qudKuKm91LmWfB8h+1Pzmkl5py0wAKuMd5n1sSEXQYPjUxiVgaIKEPPn2FHun9Rt34g4sS2sgEHCWiLYxsw/9zaFx3QPttobSB0q+0+xfdOdePjRS/jqf/JNGI1ibAbAmbaPf/AFn4vtoMBGUGD30hPY6LTRH43gRm0g6uLxK4c4+6y78bt/8C68/f4HcOBtIHYbM9wwHWt16zi243GMk6fPgqA1tWVavU3cefc90gaNjkkyGUtGmnXI3M9S928EqhRsNuvSnDtHBwBccTKjMEQrCqXm/2D/Cu655za8+tWfgV47wlanKaJsDETpsJaxUk2YrfIbyBDJxIkV+1a4OH/pAL/522/Dh/7iIQRhU4J/1mlHUUPO6jQei2p65GT4pq//WpzeasHNY/hsIec7IjRrIYtVYOWiIE5iL6Nib4N+NYym0eoUGA762uaSICyBAIrOGdss+hACgFbsqfl91CJFfclDAmBWLU7pJTgS9Ms+KQjcuLI3+LNem0UBZku77K+tbbX2w96vABUrHuvOv3U+5bq/r3t/sh8IUseDEaKwAddvYn+c4z//2u/gwiDBQc5We2R3FviyL/i7+NTn3QHn4BI2WHroTXHIIFz0RFyxldJq1CjP0xeheF6aU1NDWhmJT0bNKDIzZa/Qfqwou5xfU3Z85TtlfnmeTKcYx9QC4Hkc4sreEN/7796A1GtikLLldCSdO7gTq0CcGXwF5vgZBP8sZV7mntoX9B4nQ7zkOXfiebedQRsxGvkYm5EjHQMGB/todrqIQe2hs/iTDz+Ot7/3IcRBF/2csFkAzyUDiLimZv6F1aR9WBQWLGv0j+OBLQMA6sG9vu/1QVIt8F/XbmfFpVn29HGuftmV1d9r3fo+qu+z7PqajQbSJAVBP/qW3Ldcv+J75ApqRVGIa9eu4cSJEwIGbG4SfM5Fh4Tg8F8BAMecfdMOU9YnY9KyFaB5P6PzwxKf0bCPjW4Dg/41/J3XvFrAgCuXL8D5onvvPjIAUDce+hFKtS0Ra6nbLXtLicPEeh+6ODRkkyRD1OrgwsXLOHnytNQyDSdJWcOzaLHO/+44Af+y4aUD1nA9cXKuXL0g2X/SIlgnR6chHifwvMgIABqkc64EwBq9o07hPADgsG+6w6ZpxDZZz0Tj6SAqCjSLDM/a6OBZ2xsizNSQxmIqiOYGgR6uJgN8XXbMnrdrGQCZZvgpQmgAAGb/+ZXkpm9zyQAwmX9j+GX+rTrqUQfgaXyeAgC6Dm17mJn+sKJKqoeGhwSRW2C7FeFUt4MOnZM8YSWb5pEy3T/M51kAgA41EbR8kqHJ7A4D2DDApVEfjTMncDAYIEx5CM8KN9lbtNnQZbcsGg4Ra2GXD8q6DMg6B6keSNSzn2KgiRDSgXNdbO+cxNX9QwyTKfzOJnaHmQAAe4OJgHQ+A0IGFPEA3YaHv/2Zn4G9C4+hMZ1IjZ+lFVaZGw3UaeCtjaCQGudKs0rMaLsihERhtRkH0Ch48Xc2AyZaDIbWLweGCXhZEjB/PM/sMSPwNuP4GC/fdoo4qgGsj584PUwERz45JJhMI7z3Ax+FE2zA85oIyApwCqT9q3jRPbehG0GUwEnZnFB8LAykhrIbtOFJuwrDsLGaFiXIprV0dPZmA2nN6mdJrY2PAQ0q/QSlP5f6CjbzVnMYgyisFI4NUMBsnoAN/G6ZBOa9dWxV+E64W54GnHr91UhK6yeXbKq4pEfWnelqXVYEzkW2fX4u7U7R55KKWoFF9WuYD6AtAFCBVErxpIMp60oSbGxd50tJAB88v/g7+/P8/nGKqbSBO66OBNdPIhTu5QHYKgeOWTif5U3U3WDG2aUWAIMwnrgZfIdlTwVSAXk8eI0OhkWAYR6gc/IWvPVd78VfXO7DbzQl4A8mB3jdl3week6MtpMAkyFajVAC2txv4TABmjs34cGPPolf+53fw24M9J02MlfLfq4HWRQ8bjZbuLZ/gI2tHQGsbrntduzuHUgWev/aVSMWqi3qZN1Yeyj7nQ5/rRrX1LjPMgBoThYxAAiYeYa0l6MR+UKDdJDizJkdRN4U/WuXEHnqtKpivvZkr0qI9Lr0oYw5y0hi29z29lk89uRVZBkzqBHiSSrrijRuiuwhnaBD0LQT4aXPfzaK0QECpJRFFnAgCiPZS8v8nDqDxdqwcp+Y4F+YADUA0P7MAI30zzo4UC8JkpIGDt0ciHoU8EmuRZToeX5WD5YoSsmFsL20C4yGSpa1oTbCBh4lO3EuiLX3aIOJpT6cAR2WnrFrNInWna96vix/EAQmW7R/bRcMhpgD3x1neOIwxR89+DAGfht50ESW5zi31cHn/81XoP/oB3A6yOBmMQp2iuDe9NT28DtBMwKzScrSskAy/tKOWVo/A0mmSaOpsL+qEoBFV7nKf7avVZ0LFw6TQAy4ow5+63ffiSLqInEbAhrSvnAXqpKHZuPlZzJuCNCTF8CEEUW/HZ1/1uoX8QDN6QS3n9rAS599K2472YGf9DEdHwpIQNbMfpyhffZZ+OW3/SGeGObCKBoVPhyvIXuXAAffi36clhOpcG912hwvAWOoC7P+Q/lWR3lP1SE57kNgZOkqcNx3UJu06vGxBQAoHqlJHpkXzhP3f0jWhvpu/OLZwO4uV65ckf93u13xC9rtNhKpLbmhAbiBwftEZwBU3emuAwBM8K+saHZ7SLHZa4n+zKkTPWTZEONRH85XfMq9R/V/1XDP1YtYFWmp9zOHZJ0BwGzKhCIhYQPX9valJGBCKwYXgziGx1Z7Zv4XLdZlFCZ7LesW+KK/l4cLxfb45blI2dqkFSLPtZ6526FCNzOOgm0bUYV6C0CKr6irtWoB1ymspRthDiUxaBRIIT1RVPgVAJCDe5oLAOAPD/GSu25HM5+g4ztoBh4SOg7NhgRSFv09LgAwLQgAaL0/WQCkZ7L+f2Q7AUgZgDWVVl3YHuZEYOc1aG9gPz7Fly4DAMq3YfDPqJ41aEjQi3yc6rWw024iLJgNSbT+ks6/AQAYCqQuRASQdbWddhd5nMJlqQqzJY0IE9/BlXQk876NCIEksKt6u/rPK43zEdoArnNQ1gFiaoArepPNwvJ31DhIAw+552GSF+gnGfbiHJ2T5/DOdz+ARy5eRW/njAj2jAcD3HbuNJK9y7j9zA7uOHcS1554BHecPgknT6+rIZUA2YBT1/ch1oBHewOrEJvUP8rzjdCaCAZNTR9w0wlg/qAwmeb6GM87rysBRJddUbWV3FEdyPpYkgLbLxLE8HD+6gB7wwxTryOZQY9iTlmMrQh40d3PwnD3IgJXM+ZeEMpeZzcDFZ+sHuqL244qluFggTeTXTeK3gQAIo/lLVXpRD1YsvoI0m1E7LMN7KtgTUEZ0/pIsod06pQdwYCorL22Wq8lfVe5ClPhT1fr3865DbRXZ+BVbLV+pJRgsmU5zKmT1//Oawwkg7V8/ubt7yyI4koZRhkj2PVkxBEtgCf72dyjzI6138UUrSA8UgnJoiukfUkcU8M9d66WnzH3+/r70An38omsl9xlez2lCPP/bL9HACBwcsnOsExlPPVwbeKiaG3jwxcP8IcPPIy4fQKDeAJnso8OYnzDV30xum6MKB3g9FYH1y5fRre3hf24QOw24XRO4o0/9yv46KU9OK0tHE4IhAUlBdSQUbRQTkosQskORiwFKgq88EUvwiOPPILDw0Oj5VGIro2tESVbyWYVFbgyAWNt3VVOL+2CYWAsAQCCIMI0n2I8HKDdbIC+KWv/qczPHONWI0DAemYTSAoAkGdaLmfAAF6D7AUVBS/ZDdQx2EtcXDscI2UbWaHAq+4J99tkSLA0wFYzxD23nsNm5CHr76HX8NAKHGSjMSI3KNlO83NeB1Tqdqe+B+wZKOVkxo7VAUBlmNXSFGVHBe1Ak3vaSm0ZA2W1hsoUXpbJHpQ9IuUeATrttoCT7ICiAEQ1j+Wcmj1LgGZZjM5rWgdwr3MZ1vmH60KPVQAEb4EMIepUUBnfZ2vmvMA+JYc2TuPNv38/LqYevO6O7Id49zK+4jV/C+7eEzjjTRAV9P1CkCA3P/dcfsIMpVDv1JHvVP9PMgLIZJ+oAGOK/Mjn13W+O/cou/VJV58QbhBiEKci6PmeD34E10YZRtMAiUPhTjLN6OvWAQAt0RH/USBHdqfima5AP59NFkBYJJL534qmuOvsFp59yylsNX1M2UJg6kkrZcJib37bOzHwWxiCtf9NARKcjLbMAgBky5juSbYK64ZaSa4KfY4aFq1bQatWqDEmxw2Aja/wTAIALCmi7hPPWWnNnGUC/LO7Cm0pwQAG+/FkjNe//vX4r//157C/vy9sFzJmJBd03Ptft/nX/v0THwDQsavHpRZgNWzoQvVgfLb3bQSIAmppDZGnQxUB/LIXHx8AsLU3gvDavpKmTtwatDTLkOY5Nre2pYaaAAAN2WF/gBHR1ciXHsN1x6o+b08nAGAdOnuYUhpoyh7vXIwRswXAYHgo1JV2q4vJJIPvhmKkKtkrRT61f7ku3qPWIF13GE1ZI6ggYsKAQEAAFTYLigyNPEEzGeEFt96EZjbGditEpxFgNDhEGGmf5RsBACjkVhTUETbEKunR7GNSOKJ4P0oyTJlVkhu1QVglxiS/+7gBALRTg4qSWDeUKr05iixG5ObY6TZwuttCN3DhZxOhR2ciwENKmrZUswyACanpzJInGYKpizBjN4AMbKbpdlq4OD5Eq9uBMyEIY8dmFghYZ38kcJPWjssfqwJ8Tss6iuJ8cFwPkOn4iYMBBiIuRlMXYzdEHDTxh+/7gNQvFl5DALxJ/xBnN7s40/TxwttvRhspuoTwJ7GoSC962M+ywb1ea4UUux7bg5LSqACAaFHQ8TElC/x/1GAxjOnGIJ6ijhbHhf+rZ2gWZa6uz0pWV8qlkppWjMtmoB7Q2s+175l7LtxuG7Hr4y8evYgDBkkZVdKn0mnCS0e44/QGNoMpgixGr93EYDTGxtYJDCeGISGiSJrllPeXb1XNM+s8SxE0W7bgaEsvCX2oXVEKk2kQYL/4PuKcGjqzsghMYC/vRYFMpe1p0KXZHCnskew/JBgixGffQ8oR5EtFNklBrkfwdg7qdH87ttcHGUr5tgFd/e/252azOSPuOBP8CAW6mrl6kGTnyu4PC8rNBlKu9MkthYxqvohVfJ/JsMxknXSeqHa/SgNgVQBCu+Eau7MsAFtlQyyzic8p2FaPKv2sr2dpgbjiKabpWLZM5nrYz1xcy0IEJ2/Ff3nL23A1C3A5DdDodBDkAxSDy/jqL/47eMHtp1AcXkbANl6kGPsNxNMQwcYZvPEX34IHHrkIdHZwQGDUinTZNWFKxmhXCI4npMM3Wtg5cQp33Hkn3v++90rLUKqPk+qfpelsWYtRQtd1Nm8Z7YlbrqhqASwBAOKYmY9NpPEEYLbayaW9YacTodcMkff3EVjQyyQxlIlAcIgaGER37R7Ta+LfRIzXi7BXBLh8MMBwFAujiaUjVvxwmsQoxkOc6DTwSffciUaRIszYYSFAg8BzlsKlxtBMaUkVjHNNWABrEQAgGh5WpFA5VZUdMUPH69Tr1/VaX4+0/9b+LVt/qzQAJDDLUoRGA4S2kgF/p9WSMZL2U8bmW7p4HdTRWVwdQGk2cYDpALAAACAASURBVPljXYC/7u/rKNCrAAjJiHsekvEIO702JqxxFv2gJpLuKbzlXe/De588QOPEOUnsjK9dxt995b149maAzXQPbZc6SybDn2krRmUikYWkgtAM9snsIVs2TnOMqQdARg5BA0GjnnoCxo6JAN/saiRdqFx4QYT9wRiIWnjo/GV88NELcNpbSKVzh4L1BAD0PFI/mPZbwAr9n5znZDTI2JABXOSiJRLkE2SjA+mAcOuZHdx16004d2JHOlu1N7bwJx96CH/ywYewV7gYZI6IDk+oG0Z2xJTtAtXHENCK3YVEo4WaBDdWQrlsZVV6FSuX39oM/OpXr48d1iV41l7dGgbMutev/jtLMRnwa4LJ+kq2/I/LZTRmomyKb/mWb8E999yDb/qmf44LFy7g5MmTuHjxEtqt3koR9Ru7vnWv/gQHANSkG6fRaNMZi6qZf21lxvg2IFKXJ+i1qUcygDOdIGoEcL7y3pcfFeq6DiWWI0comLXsf40OSkNDUZPRaCSGKk4ZbGoNU5JmmAYeRALMcCgXGeuVGbx181v7+7wDSMeQAEDLC4VG73kMQqgwngg65bF9wthqAPAQ1eDFBv9KoF7PALg+M18nLimFlYac/U6pA8BgjJ/hTwkATNCbprip18SWN5WWKq2ATqs6dYK0mXu8/nPM8bqiBMACAHymSruwjpSa+B4GkwzDOCkBAAkL6hRjO89lu5SnMBlP01NnGQDzAIAcF3DpYRcTtAJo9r8VoMHMWUpa7BQTQbUJCKh+Ft151vQrAwCYpjk6QQM9N0SRZqK6TIHAy5MB3ChglVqZAazPwTrHw7o+pIqvklFc9T68fwbJq3woe4DUg+NyL0xdtBptjCYp/E4Xj+8dwtnckcP4sYMh0rCFwouEztcLAxSHu3jZ3bfjVMOFN9xHyCzjmgwsHTg6kQq+qbHiz0Ix9wLECZ0ZLQvgvdCZkCZmhgFgM4lyzQYIsKw7/n8+QzM/XqsAEgHuhEa5ekEum1dWp+5lCUbw8MilXfQndE5Ywxmg1wixGTq4+8wmJtcuSvavHUa4fHUPG1unsT9k4OOgGTJSSqssmWQeDQAgGgcm4DbiaNrPWwEAfrHVmtglEzBVAbr+PYm1NaMG9cYm1Gp+PQYsVsXY1lhLRlQBAJ/aA9whNvA3IILotHGepEOeahPU6cr2/6sd+NkazEXODmvDZa8sELISu0nQopbBnAcBrFNi13x9piXwl/55apMtmbY+31ajQAAnO36m/EDtj7IDlj1WAgAFy4dIlT2eBoBm48hh4fEUaYHYlM1MqS2QS505shjSCtUPsZs6uIom+v4G3vgrv43GqdtxoZ+h0+2h6U6Q7J/Hp997N179qZ8Ed3wNbjpGr9UWpe+odwrvePcH8ItvvQ9pc0tEuuIcIualVOAqVy/t/qQzgSftbVnne+7cTbh06ZL0nD/cv4btja6U2tUBumqOrJZIBazWx9eeoBLwmnN5WQkAM0zddg8xtUTIqJN4mJlpD24+wclmJGNVsg7oCxgdArVtGvzL+je/D4NAsvyZH+E9j15AP5uKPyPrn08kLRZTNH0XTafAzSe2cMfpEwhT1kBPELGUajLWdmaGgbPKz6mDXvWfOSYEUexZYsswdKyUZWUZALqHZlepAKDUv1hRAsBShmUPKUHhWWrAQ1l3vodGGCIQ6r+CiuJm10o3qnKA8sqXMhDWqfgf5Zxdad0thXXJk1YzAByEjYbUsp/caGN4uA/H95E3OjgMN/HuJ/bwex94DJOwKyWWxWAfLzzTxWc871Y0D86jS0aYz7IBFUuryPwa2DPglpZ/ni8aAKM4wThl1yb1O+XSjVjpsnus2835sdLST+5V1ToJGy3Rs2H3gqujFPc/+GHEToQJfUJe/xwAoGtK2+WVSSLCxfQTzdprhAHiAbvdTNFrRZhmMSbDPrY3erjjprM41+tIMPj2d78Hl8YTXKX+1NRFu7OBeByjQd+M56B8gCMJMgb/qTm3CQys0kBY72rahJF9pgXil4dF1TbS3qpHDqAWXMy6EuLVAMD6Tz7a/jgui0FLQKiLQtvH1pX8zjOb7B8+ut0OfuInfkLWN5kC3/M934MHH/xz7O3t4cyZcxgNTae19RP1MXjGXwIAQFafFaa3DG0HTkEGgIs0TtBrdYTljixBM+LfKLabwmMHnC9//svWryIz9IsWIw2AzSDZg6cqAaDQbCqoOA2aH7FHrva9p/JyXKRIPDrNxgE7Alr1VAEBe822pq/uIAas1WPdUjKRfqqsNwwCFa7KaXmZ+SfF0PZNtoMt2YajAQCrMjtCsy20jp4GjV80cFI7lydCETsRAFv+FLdtd9H1pwoMhB6ynIhxjsD00Xy6AIDCC0sAoD+K5fCxZ6SIYLFe1Wo9lAyA4xqQG9vT6wAAcUw9uqIpNppK/+/5DrxkJAwLHu4DPUXhs6KDzhCDCgZOLB2l01cA4dRBMMmRMstDynzowd/pyt/TPmuAj3//ZMisevk6B8gzKtCrApB5B9L+n6FfOkiEsl40GjjfHyLf2MLvvef9iKM2Jn4kJSEuXDSnBTadAi+97Rw62UjWJQ0KD2Me9uJsLqjjpECUBY7oHNIhtIAAKX6DcS69vBnwi9sq5zGdG61P9ahibdpvzUv28DM5fnUA5KiIuQASZH5Ih4+jrUN7j3wt7UnKvdpp4+LhEFcHCfbGGRyCJkUh5SY3b3fQyUfw4z66noOmH4Ckp0Z7G+PMkxZSSboH19E6fhto03VWyv4UzSgSBXNmIxmYKC3fZOwlAz8rgmeday1M0sDFZt90lVYMHnHeclFokeBGGQKkMKsQG6e2026a9zGghKEdChzKWIfZIHluJU5Yt7E2gF/kiAjDoOC9L7f/qwAEYS4Zx3DZDFptitK9q5XqEGgJRWSq6mJgs3CW6k07u3h5qOsmspYr1s+qEh4VsBIERYM4q01RywivduDI3lD7kYOK4cynBWKPGNSyDCD0CqH4ZmGEvWmAy0UT9334PN710JNwu2dQOF0k8QRtb4K2M8ItWwG+7LWvxoafok29isEIB/0YF/Zj/PxvvQNZ5zSuJB52M08Ce0wGQvwtr59rihlAj2UuPtob29jaOYnHHnsc8XgoJWzddgO7ly+i3WpqptOM/yx4o6vVCi9W7nlZaygLUG2vUKkWdAFgLX6LiX+MB0PJToeiTJ0IE2ByuIfbTuwIA0CCVaIF8rM2JxYmAGuZCYRJC15XAlupb6aj6wV45wc/gmmzrZ6B6CFpbwKqpTdcZj4TvPjuO9HzgGaeoOtO0XYLYQawnWpigeYlNfDz63cGCBNqJ69Hx6Cy8zpa/D+v1/pllsVTrTUVZJV6/SXrb74Lwew+I1hC0FaF+kqGkeOIDgDHm85DVQJQ9x3kEw0AtPzz12kAHM1yL36WPbVX7d9V98/9SxB7miUICcTliWi7HBYe+o1tXCxa+M33fBiP7U8QtbsIsxgnp318/itfjO34KjrS/YbtMCm4qvOlgqTqXdK0ifq/qwAAS3XGSSaAAcvyWEbGlJoG5kvucYFNKZ8pQoL0d0P0BwPx9cgUyrwQ/cLDfX/2ALKojcQNkJYAgAYcChvwJ4b2VamYAGbiHxqlfgZ+FHqj0OB4LIwWCkuSWTHavYoXnjuJzW4bH3zyAuIgxCF1mDyKsTaRTxKELKkpuJ90vWjw7yExDICAgN0R4obl66RewmsNuQJWix91vu/HCwCw/ABafX6UO+CY24gUf1eSplbzh8J+PPNPnNjBLbfcjG//9m/Hk08+iTNnTkvt/w/8wL/BfffdJxopccxWqc2/YgAcc/T1ZVXwL+wcgtWS/Wdi0kWR5GiFDRH7ZDtaMgIjabxCEKCA8xUv+tQjub/zjvU8El0izuYAFSfZiHiRrj4cj4W2Lj3smZ3wffQnYwMAmCPKOj61AZkPLMRxt0fakj7f9RuSdk5Sn2ZbThGkV2eVuZIme/UmiSgA0+Gl6jaNUzxiz+ANJBNmB2zvctogS7WwmdfVQiDzTp29NXsfgUMRGAeq4qwIp9Th5inCPEHbSdFzc7zgtnMI0jGcyQintnrSio31N2wVw8fsRq9qpqvxW9IGMFeARqngLsC2WAzM4hSHw1kAwKqU2yDC5BXX0vhuaH2veLF8viwGKwKosaDNNgiTwmOZRYHNVohTG22wYdWUXR6QC738IOVB5sKjIr6IHTqgy08dAL43sSnS0JpcLTyIAh8H8RBer4XLV6+iF7GN2yoA4PrtVa5fQ2lb9PIyy7UGW1AGgD2wFj25IrNJu7a6dM7UhUuKUGsDTx4OMQobeGwwxp999HGMiPp7Adiqj45sdrCHz3r5p2CTAcf+VfQ8RyiPpBAyi1CtM83wy7qXAEdV57nfrTPH3up0rFivzDagpA3KLAqFVmm0GhxB1In5s1CyJehUd1L31Wz29XqbVKMR152EUoPDkbhBy3tse7GqgERym/TCrCieobMqwFkgcT0cugEevnhF22eOJuj0NmRcWGZy102n4I72cbbXQjHsw8kKREELSTqV3srcbo2m9nKmnQooBEXlfCrom2CfZScMQCztnlcqQSWBFI5twEyRWS2mbrnMupl7KrP3xsm3rH2+F0UEGUTQ/gntmSbA9xCY/xMAUNonN4ftOaw7n/8yaQNYBa+8tnrZhChaz1GcZa7LoGU2+K/s2PxaNvBFrQxEd75pcFhrQ6iZ5Mpw2MCybkp0DBk5K+PCgjr2821NuorY2mu0JT5KR+VhG4o45qIjtH69S1xJUvMNkLIMKF4FaGlfejIAaAeZqfUFrKbNCng2Igc1IPf6AxTtjgiSPZlF+E+//QfIemdxkPqIgh6S0QiRkwgLICoG+Mav/fuIijEOLl/A9sYmHvzgw/i1//Z7mDa3MHDbGKKBJGjJvqfOBT/Hzql0j/ACafnHrOfZW27DE+ef1OCYMHsSY5ql6HWaUl6i3RZ0XHmvlYioaSU8N3Ry+pcGVHeuLP+yDZKZKwOpkcGvq8QVwIG91yl+1Ou2RKSTOjuRA6FISqAvwXshAmWsZG6Godl/auNEIybLpayR2h8PXrgGr7uBSUbG3Ehq4KPAwzThWT3GiUaIT3/pJ6E43IMXj9B2gRaFT+MRAgqIMoNW05ewt7to3q/zwUybJ7GIC1gwYndLhkAtuDFBoQAdPANWAACLNIyqKSng+RT7SmQSpCOG7P9cgn+Od3UWV+0b6ztbk8V6VtR9pesYOzPmwNyLOTiPD78ri7J8/dw2Llkh5obnP4dPZwlar9fF4HAXrWaEIAxxYfcQWWsbceckfv/DF/DHD59HY+cMpmkMb+88vuBVL8EtGKCVjtioUu7bdrOR49JI7XH/kPbPvRTnU+miQbYeuwHQLrE0gPnTZQCArgtjh8ouMLWbFKRhil6ni8PBQNgLLrsewZNSwD/40/dh7CoDQAEAQltGWFnOAp7LFP1Ttoe2BlSNAK4Drj8ByiZqo1qtjnwfUXPE87HF8Rrtwy0yTDwfJItnBPzZ7YClkYUppSMrwQAABD0sA4AjdeMMgHn+pY6PwbmvN9ziJNYYzzfIAFC4cP5RrbTVCQ3xiFaWISw/T0tLcwT3fEmIKAKQhKAyI15ZYBKPJdh/7Wtfi7/39z4fjz32GE6ePCV1/7yXf/sD/w4PvP8BaXVJAMBzmRR+5lqJ6/jPtgBcPeZmPx1h1NY9Rc3XsvBbP2d1csomf7QDgAT/sg/5OnY+c9AIIgHPWKbbbTYw6u+jQdreNJVSPOeLn//XVgIA62qMnRkJ5OvfyjqAghaadkvqzHPZAENSf3k91sGX3WU2gKktK5eqeXs7bosMsgrz6YPf5fqtCI75g4pcMXsAhPx5xoErQy9bbTwX4NbfXT/H1pCum/BFfzfTLJtAoQ1TajBlRVWGhpMjnE5w77NvR7x7EadaoWQTi/EAzUYklLDFB4B5ZzuW9syc8YxN1oIGl4aVYjMOP9XDMMlFB4D12bbPuF6/CQZKp1hcsOPc+g2/RjYur13awhUidCGmRPo+F6LuTMrZZqeJ7U4Lbdb+E3wibXFKyjlLAPRg41qwa5CZfWEHm8BAanVFZMnkV6X/uMIgJThU36k1YRo6Q/XH7EjZmszZ2kzxZw0ts143r04RMy6GLEhHny2zap9XrUXzSbw3Q5fjOFG1WCjTErQr9XBUuLgwzLF1+3PwS297J7JGB7G05AIiJPAnA9xxaht3nT2FiHT+yQQhnXxpIaU7TWl/luYvaTDZx2QAkObKz+J4p2kmdFkt6VMNCSU/2jZ31Jyg2BEVZPW1StWvUYxtFpe/prM9X0NbE8QSB4Q0eAZr0lJPhaWY2YsaTcSios82TMZ48m7YZknKERypi5zw+aRhpgnCgO83xImtTTy2d4DJiVvwvocfofQROlEgQdPpjQ7uedbN8PNUO3dMc0TOFJHrChLLtixC5Wf95Fxdef14qc6HetbB2BwTlhI0rOyjOgMVsY0UPa2bmM/CyXKl2Cjb9DAzSiBH2BmZivewvCX00WyEAuKoPoBmOAWjNMJ48+fDMobW9Qwlo0Gup1WZBTYUEDOn2jpSlJJFZ8NoQRiQQYFdbUc1+7BjUgWUskrnwAP+joFh6c7VQIRylMv3XmTjVHJPAZUq4Ndgtg6K2Umee48STLYAwwJXsMasuW4MydjwXdGcmOa0RNpaUiixOdu9pUJeK+jUh00Mgh7e8eBjuO8DjyPvnJIWXzkBJgARe5LHA2xvtPCZn/EqPP+eO3Ht8iW85Td+Q5TthxSFzSkcGoIsMdGroV0kiMHPYv13FMneln7m7Y50Fnnk0cdKW6aOc0WnV9bIagd40SFRndBqQ2ZP/Oo4Yo9yAX9q51NFP9csvZOMRaiv1QgoPQYnixFQA8h30WFbNgpt+oEAkV7UwIjAZRih0eviQx99AnvjAkXYxO5oCJcdE+jVFIno9QwvX8Arn/9cbLlTbLLch/dOw8dOAoYmfV3rplomfv7eFyVhyKTkWWH3pa2T0j07RSgtuWrlP6VnpHNBYVsZRQsKzH0vwdxFzxGA0XRpkIPXSiKrHeLa2Oh2SzCTRp90YTItbIkQbTyfuAgEsPdvz+L6PJfzKgDecv9jtTOvY1DZBvOJJolFg6OlDOZ5xgeo5oWCWhTYdJCwixIBLGnBqCWjY6+Jj4yAX//TP8fVgC04XfSmCZ633cTnPvcWNOJ9uD7tIMWgWUpB5omLaUHqv4uUYF7UEXHew3GCMYVyeTEC6sirVDhaFUpVuFKP3VKzxSKh1kbWR0rOBEmMFfDDEOkUcu4HnQ3sTaZ44KNP4NIwQeJFSAkClAkXMtJM3t8AbOXpXJaJLtq51RkuvjkBKlN+I2LA9Bdqbf1k3Gd8d034CBPQrtNaQvCGHcoFb7Bs/VTn9Mrwac0lWRGb+fVbnV/LM/h8jmqRaRa49AJmPtO+Xs/Q+WPSeAXGr7QALL+zNbNlH9E34INisgQEpcNJnmE4OsTmdhe7e5cF/KPmx4te9AKp8+dr+oeH0g61yfMnVsHHb/4X/xKXL12R7jvKAFK9iGWPdfv36Zlz7QhkbVDdHs5eW21e7I83IEKpXThqUX4Z31afU4FN8zOsKZiCgT8TMBL8m5auBNtNaUw7igwgYKCOshTLtNb9ohfcCABg1QeXb4K6CFNp0I1TxU3cTzPZ+GX9pfGVbBBkKYD1oP+6n+s4WO31miyosgQ2VCXmKyAAAyjz/TgLqZymG7EB5oPlKq1wgzmkJYPjkdiZ4oV33Yps/wpONn1ssHZjNEAjChFTQO0pIGgzBkUU2GlElAGQMEAT2MHFOJsK+qzmpb7alYitGUE65c9M8K/uBgEAXxglpJ753AgMuAuqXxdSn8osz2aric02aTCAL8CK0sYIbrD7giDbNfZJXfFbp2eZQdbaNzUSs4ugGpW538/815qXueeYemMJVqWPu7kKmyVR2XeFi6pW7OIAKJ1Zr5n3RAdRLIQEmwZcs8G5EdTZHadIWju4HLu478GHUZD2lyYKmEz2cbYT4I4TGzjZacHJ6KgwSx+KQGIo4IkGc2wnJKJUEq/pZ5ExQeCPwkXMnHG5iYBRYfa8qSGXTJOhQBL9l1ZbwiIqb16DhRrdUUBEI8JWruvSYVAntNftImUGguUyJhvNvrXc/8JMYjZC+jBzXRhhPbkfzi37dLOVaSDXTrAz9Gk7ChTpBN72abx7N8FDl65iI+JYDdHIxjjVbeCFd94uAlkRBcMk00ZRNir+kzTJMdRDW7sbHx8BLx0h3RAL6LbKWNI6Zs00Kd1fRc54/NLJ1X72HG+TueHvAtb1RVIaJfNa6v0dv+5dLrPca2TUqAaD0TIr166uX8ZK0gDb7EEDAhiaLF9EX7jiuNSdoOsU+2qsgBpospAia/eQYVvIRdvTo35ScI1pF4MZAID7UByKyq5YuvPsOaNZ+uVZAG2LZ7Oh1wEA0kWEn6FUeH4FhDRkD1AxO5c2g6SoU2X7curjre/5CB66OsbI74Eq9q1miGQylhFmTX6WxDh7+hQ2el1cvXJZPp9BvexdAeKY8ZMcn4p1ii3QtncHBwfS45lnPls8kfJL/Z9FgasE/1IauGhcj3MaL37NKgdSlApYaudN0Qg8NLyp1OwTtGuB36do+6LyokJnro8hwacwEtHUh5+4iEkeoAjIJJug8B0U3lREZztugUYyxKue9xz0igydIhM6Mxehdt3h/bMesyqBqdv5RXez8F7EJtpMb0VdtkCHBPAmS2h9HjUU+hqxuyv8F1uCVgcIyp9LsNGwN4x90ONFwSECiFq+pCUUZBlp1l0DVvYOtx9vfb1yvTODbHqKqzyeMXLm/eWIERHF5T7Iyi46lrVQs0mVCKs61RQKljDJnCs6noaxQhFnj5pBLmIpnWSCYQovLxDmZIiFuOq18eb7H8RDeQSns4licIi7uiE+7wV3oJsdYuqM4bk8G3gvhYgCTwvOaSh6MjECDBLt0MNOPUw8sPUqgSMFYcmwqvln1lIaRg3BbAsKzwcTCsZpa0uW2qVMBqR5CQA8+OiTCgD4XO+8Ht33XDucY14GS8huJAH29O30j807rcvAX3/2PJXruAEAQLI4YoXN95qfWtsP1fVXAPXMCcYyoSAQM5xlqTBauGeoG6OMzdq+c7S1H/9OfyGMfFy8/Dg6nSbufcmL8frXfx12drZw6eIF8TE2NjYEmxiPYoxHCa5d2ce//3c/DN+LcLB/KAzrcTz+OAAAVMtCWzLqOJXn+RzjrPQ2nhYAQFJn6itbN9f47paXuhQAYOwlEkaWAczMv4IA9DPJxiGTjQKACg5YNsGsvXRuFABQHHL5CVIhULMDywGm8zqgqql5B8kEzgXwM2i/QVuODABIdsbg/7XXCgAgWT9p8HfkGuD5rf0/CwCInAz33HoGXtzHichV8ZhhXyZXKzmOHkDMAwBSa81Ah5oMWS4dAApXOwFMskJonh/PAACdUfaRl3pNQbRzaUvHQIsMAGZ3us0InciXdk9UpeXfuFm43iZT1WCwD6GYGzZKNd/GSa0JBpXr2hKETRbTQHq1pbJ8b8i7mvVZr3XV7JDdVRVp3yYwqz3BNWwcuDKIqrBpjUy0nt6kKaVe2wZhJOGPshS7kwyNk7fi99/zIZzvp/DbPYzHI2w0A2BwFS941hk8a7sDlyUnklUKUeTaxo5ZbYIvZfBv6QgGZGBmIUlSyaBJEE26IIMII3xEUIJOHg8bHizMCPFLGQWmxVwNgKlcQI3JpE+7ERa02S910FQdmIJdRKaFIcKOD0KbzRQACENRQFaKPLO5/FJwUNWVXVFhJq3/8LCPqElBxAJh4OFgfxcn73oe/vMf/TkG8BEVEzSKGF2kePbNp3HbqR2EYoRNCyNBZAtZfww8BKji2mHm6AYYNDPsnAUAgAJ1GgSouBl7Thu6P510/t50CVBDWMsiuUC70zIZhnq9o83a28DYuOYLqPB1hsB1ASwBKMOQsdl9uzYtiDWf/ddPqhx+AQCWUvDrgUFdo6I6vfW8n23hacEHey11AHD2DFgCAJQMAFccqroTpj+bzLSUsNXz0+buaiDXsgBG3sd1ME4ZoLjwHV8CVREUNOKRrKxJnSnyRgv7hYcHzu/i7e/7KPpuFwdFA9OgCd8tMCaY/P8LNDFbnMQjCdTIlhkOBrIveZdSCcOAnXuXWjV5YcBFD41mC4PBQBw+tnw6c+YMdnd35ee6NoQdTxt4SnnFMwgAWLFdh+r8rNEPHPSiAG3+TEA5S9Ei1TrNtH1xPoVIUkYNXDo4xPmre8i9FlInkFr+WGrAPamzdOMBbtvu4WV334FmPEJE+nfObLkRXjNsMtqD+SBiVdAx/zcVqayVXZkMsKV/M1Nnd4yeNYalZX5r4YH6+y76/EUgjpRWGA0itRtqyYzZlnOBNofgq5zPLHOiwLKsn6zWQ1zZdlanqbITUwQUnzXooAUB7LUIeZ8MgBX2c5WIoTr61YlidmaZ8VeGhDL4VJNFWVPWp+T90ZYzKz82FHnOMb9C0YgJMe6exO/8+Ufwh+f30Th5BsPdqzjrT/G5z7sdt7QJAA1Ep4MlJ5KNJ9A2deF4kbTC2xunGOcORhSaNOVoShIlU4s3wLIfq6FgrFOtM4SOZc2u1w0Y7YQJ/FhKyjvlGvfaPQwLDx9+8goevngNMbsAeBFyKc3T8bKgUtV1ad47/svx/48tADB7llW+Yy19tPBsm5nE2QCmDCBnz5J5lqQ59WQDsGaf+5G2nl136B+QqZNQtH1KO59KRr/dbsl5tre3K/5Zp9vCKz/9FfjiL/5CnLvpDB555KNS9nP69Ck88cTj2OxtYDQcIwqb2No8iS/+374UyaTAwV4fL3zBi/CBD34IG5ubq/DH68Djj9WqeiYBgAXUDPURjGlaBm/Kri412dS/pA/LRKhtCBzQvxBWUgUAyHubIGItALBuAzA7lgMtqAAAIABJREFUtMp/XQcAjFgCYMR+ROzL+JR2HR8XALALRa5fBL9MPTB7E5N+a/qUPuMAgBae63SXDAA91NlqJXBzNLwct53eEj2AbR/oGQCAtcIUbbkRAIAGgEm2OM0wZLs3KrKTEeCo8MzHPQBgNB44x8IAyFMRpwscoOG72NnooB36aDBzS7VSot2qoStOB4XcNIuq22xGFNjUJ9pgxKYQbYaChyAF0ywFy7g/NRulrVFWQQB2c1sAwJYdCBjGAzqgyE5FX9afy9UN11EqlaXIW0qtFdOjg5aROigZXA08iOLSgWfuZVjkkr0Ye228408fEHXvRncTk/EILW+K9nSMF91+E040XKljZ8Y/oCgR+/MK3Vjr0WW9mkSty9oio4gt9bKG9i90VSlJ8CWYkJ9l0jQ4Y7aJwX896yQZUHvP9TpvOTs1m2bjJQum1DPhAizQ8eb68H3Z+6S9ShcQyXrzmmgfLIhUAQBkxiRZjs3tbVzb3ZWOJsyW8FAkYND3WviF+x9CuH0K42sXcLLlozOd4OUvuAeNKWuqxbsyFCxT5GPqtKSbiFyoLf053tE2Dx7MU/1Z6sDxUU2BKvtv4kcDgBo6fllLbGvd2b51Q8dHtohlCBgnsLZvrgvuzSKdPz/qz+O1q8iW7r/ZTLdm4RkwCDgw1yvbUvZIc589QEtYVh130W1Q23o9ndIy2CoKpT6nsgc2YF98yHE8UsOMqK5fAwulFGqbStMppxb8q+un1MP5R33M6iJkklU1ehtS1kONDOrXeIHuxYI2jrQJrnVp4YDEmUpwMvCaeOv9D+CB8wdIGtvoFw2h8osYHgNU1q6HAZJ4LINNAKCu52DLrVi7KyeTsHqo7NwScIyZf97r6dOnRfTJ9n+2uh+89rovwH0tYOQNrv91u2ZlMC2AHyn5KZxpiqbvoBsF2Ih8tB0g4jiwHGkco9fblPpraRvbbOCRCxewP04xQYQJA7AwwIjj2PCBdIyiv49Pvvt2PPf0DsJ4CJ8sC6OWzTOVHX/IjJI2ZnM3Ub9myTjXACFdW3UAy5bnWODOsBsNqDcPIFnBQN3BAkVWgJQ5H8SOms+YZ3DaPcrXC/tewNxKl6RcM6L5wGw2GXl6RijwowKKsmflzDYaTTVxTvv5isNqq8PqDJwrV1jdBKc8S5atkxZ1CmrjqywJHXPaUi0B0DEtbagRgZTGdwVF+YCJAbN8sg/JDCBA5gSIOyfw/msj/ML9D8Dp7SCfxOgkI7ziphN4xbNvhTvZRYBEkxe8Sym5pK5LgNwLcbUfy/qaFEx0aNjtMOsn7SnJoqCd4Vla08UxaCrnSu3ELHtCa7h0RFhCyH1LEJ5+EJNATADETojHruzjgUfOI3EjpF4otfnaMUINsrLC6iJ663bjJ97f18U/N8YAMBFeOSz1s0sn6Pozqz6Gq/XHKkZf/TWz3qh08PFsu1GWaKbyxSVCPTQ/9IUZIOyAVIGCW2+9Fa95zWvwOZ/zWWi1IzzyyEdE9I/lnkwcESjYvXoVnXYHvhdKpv/vf+U/ksB/o7eDeJRgOByj2WrNMIAWrY7V4//0radnBAAwPuxiAEA9BMsAWBhDmISNtRsCaJNhSvFZatzZ0gBbpmCC6jLlwN+vYwCs2wDah3Z5iLNoiuyiltopqWNScZ1S7duyAOZPxqfAAJjbJgYFUUMuX8aoC13yqV3+9dv1mK8vP1juS+tcta1RBQD4TmZa2DUkwOg5OTbJwhwNpIUgFVNXd5KfnYF5BgANABkA4yRVldmMrb18bQco2XEl/OvDUAc/jkoANINkKWlTAQD4Rep1K/QFACAQQPo/gQFmXkVVXRyYXFr+yf3N1Afb1mCVI1QGKDUxHb4yYAJaVq59aFtHG5ipSnntb/JjtbDpBMoeK9MmxiFSTWtzWaZVnaUVlyJ4rGfXuxfmjCREVLPBCucRxWUALrQuZmvo0E4ScTRI6QNp/Z0NPPjIBTxyaQ8TN0Kz00NKQasiwd1ntnDLVhvtaSKiVs1Aa/+zdCptXwpegM3+VExtDeodYDgal62ChNItoAoz0NrrmBkaHjh0QkQYsEQ31EGkY1IBLjqOdcq1Km9b/QATvNsstrQ5DkzWxgB/Ugtn2hBKLztScE1Jizit9jPUMY4nCdq9Hg76AzTbLWlhStraLbfeiv/2rvfifQcOvO4OMNpHz01x56ke7rnpJKIshpNOwE4jIjpqEVf+LNRLXbc2A37co2wdACB2jpl/djcx2gOKiarDKW1IDahRLkNR5yc8VGBjoyev1zhaNShsUMJxt90bljkr8yrasw6NA99niYHuiUVZCg0cZx0h6+xyDOmYVAyA2eCf71plKOcBAAPcOZZ/ZizcXM1/CQAsoBkTfU84z6YEQNdpbbfPBPd6bTPnKevoVea7shBzwZ79Q33c7P3zklIBs7T2n3HBlN1rZK87KAgAuA4O8ilGQQtvftsf4VoeUX4MadTDhPpinhXucoTunEqdp9K1CZwxkFeWmLFbQpNU3Q6dMyq+U9E5xtmzZ3Hx4kV5DcsByAhQZ3L2IC+BDCn7WQ2A3agDuM5/IftlyjNjqmVjTR/ohj42owAdzxMAII1jtNsdacNWsM2b5+GjT56XdmXDgrXRHtzAxzgeoRl68NIYfjzApz7/OTgduojSMfx0LEEea1YIABB45tlAIeJ5/2MeAChPj7lxJAjJYFA7GNVPIBNkiwZLvT7YzKF5KgNNeKGcFcvGqZ6Vtz/b7wxIU3ZRotVkOQi1DUxgyu8WjOTqtvZOSgFIHw5DYZzkbBdWE2iWPWvAiwo0kgKzGRNZgr4G3FtmP9e1IVWArhKLtcew1Y0S1pj4ixZENS1PaddRSHKBl5BqLZKUHIbTXEoACjfEIOpht7GB//T7f4Kr6RTtZhvO4BC3RR4+75UvRTC6Ai8dStmilGZx39EvJnU6d7A3SkA+I5U6rFiatqYki4wHqvRwUXDf6MFwLdhEggDx4k+bgFK2otmPsnd90cgRoBwOhhyPsInUa+DC/hAffPwixqBYpS8AgDIIFQDg2eUIQL8sR3ncU+3j53Xr7MeNAQBzwMzMOB4VANAuKtc/1FfXOn45nQ1IVAfQlNrC2n7uaQn4hfFlwB0yREdU9Y+xubWJl7/8ZXj1qz8Tz3nOPaKHdPXaFWGO7exs4+LFC8Ie6HTaODjYx5nTp+W6Ll64hK/7uq+H7zVkrU7iHFsbOzg46ItOzGQyXtkF60bt/1FX0jMBABiPYzZ+LrE54y+slDipQENbziMlna4jWlPMARAoLDXC5gEAztDTAgCs2P9Whd86iHUnjwaH9VOkUFFNWlt/WbVvAyvU3/spAgDlSw0Foqz9t4iuaaf1zAIAlgGwGABwQQBgio3Iwc1bHfScDJvMZjOrwMXisU3a8glYlpmzkRQPCB4sZAD0x7EAACLw5LJSWStUP2EAAArOFZnUW7fCQOn/rQYin1q7pNfR0SMAIK6rdqmwfbyFhWG2pMkqVEiZ/qUey2sAVcBz6OgYAMAI1Oi7V182RW2Jc5XBVoYAnWDJ7JmMmDjFNpA378PAXmpu5asSqWMClQAOA1OWQrAvOr+bpljSJk8UddkajNk7Cd4pgkeBoQaCE9uSIfzj9zyIadRGP87QaDSRxSNsNXy8+M6b0UGKKBsjomPD9UKKPhVGGw1BhG09qYjITekEkjZG1gEwYUDBOlqfdWa8Lw3mKO5HEIA/0wkra8+k/7zJ+oiadNWH2jqGWkuqjpkGeTp+wuwxmRtrb/hcnSuDX9k5Nhl/9nwQqqcpGZD9YmvUeW0UNaNAEtsNBSqUlOQ5br39dvzUL/8WrrXOoZ8CZ3sNeKM9fMZLnotgcogT7RDj/T00w8haGZmnGZaIZMUkt3XUc+q658n71fG5Oj2TIBepfQzoqOzP/uVUkC6zOAoAWAaHQEkmO2e7N/CAZ7syURM39aIqBqigC8Ele4Ivylas/h0dXgI0s/ZrUWfl+QBYg2lLa7Pjdz0AUHeOquy+oZlJ/RwBgAVBkmUESQ3tYhE/AgAZAaQyftdOK1q9Mgse6sTN3yfHVMth6vc3f6/i0BvhQxt8qT2ayrrk+1LNncCcJAe58dj2l8KuYYi9rMCVSYG33f9+pM1t7Kc+pg0q1+co8omol3Mupd6ZQYwfqLifqffUgEIBSWvb9P40ix2GkTAALly4IDaB5QCq8ry6BEA1AD62IlDrHEitjlK2nUMK/zRDJ/Cw2YiwEYWi2M8e5GyXRjYQAePDeIwnr16R9mhjhNIjnWdFwXZw7CSUxjgRebj3jlvRyWM08wmCgqVGLPmhz8MuzFpP7QvoP7utlwEAuuZra0hadqphm1k/Zq2JU2tKvuz5ZRnhqrnEtsM6/vPBvQVdLYNg0d/ZvSVnGzwDYKkdVXtmS49s5lwuiesoz8WWEPilhpEwIKwAr9J8rIVWoNQy/IyNrsZAA5qSnbfEgq5uYzhVDYTazqwAALtbjcU216VAhj6YPGqxTpqdHHxqOlCvKRftiIj36gToB22k22fxOx/4CP78/GV0uhtsbYNuMsbnvuxe3BJlCJJD5HkqIKsXUI9piiETMhRizpggC1BwnqjsLRPJ0rLcCA7q2lNmgPVTZktpZUbmSmutpgnvPx7HEvzxjB4RAAgaKMIWro1TvO/Dj2I09RBPyQxVvQ+dMAUA8FcAwLHP7urcX3T+HxUAEPWIuWuwJXrGrzF/VkZNWeauYpG+J8E89y3BJwLqzOILcOtCgv5XveqVeOUrP026XTC4JygQNSI0m/T/mPUfS/DPn3evXRX9l9MnT+Htb38HfuiHfgQ9MkonOQ72B2iEbcTjFGfOnMPu3r74FvUa+PnBXGe/b2DwZ176TAEA8wDSQt/H4nVzNyv2sVb2KaKaJvMvBEBOsCk7s/5vnd0odu8LX7haBHD1ANfrydZPxXyGR+SpSFGuZf8l7yQeVK1yacbBNcvd0hpqH2uTFHV3UIXRDKpMAF4ycg58893Ika+/+AXPKN3N4/rv1vmX4NO2GpxlADhFgnboIJpOcMfpHakx3o48oRQKACAlAMcHAHTMPNEAIANglBYiZsMSABEo+wRgADAg4TEutf1GALDXjNBj8O85CElxYuayYLCSm5Y7DKiJ0uuWKzeIzdQaQEATKDq+NtjSp4jLJ45jWQKwAAAQ5952DzDBfEXBU+hAD2+TWZMsuV4bA34i7NIPOFfKLSnyKft6U42fAWVBx4BXwWCE5TRTBQGI/koGnVlGAhVs7cbs/VRav0VBhLDbRdHr4iMXL+GhR8+j09vGYDxBFATIRwM8/45bcfNmC0E6QJsdKZiHSRJhzwQBM7e2uEidDwUACkMj4zVSoZQUM35pwK8Pa/a0/swiKxpUWndGncgoDMvgXF4pzGYGsaYXdzwpAQDb3k6okcYRJQOgAgIrASd1mlmbapxVE8VZAIDic3IocvyYUQ0o8uRgUgDNjU2MkhT//X+8F/vRKRyOU9y83cbZjo8X3XoK7ngPPd5qGpsuCaRvKtBGvQkFAnQUPGmjcFwDUq1J+x6ViJVxIGxvcikDMOMm81HpoBi5hlp9MMs5GOBpjboAAEKF1SyftoJS4CVjnZDdHwvqFettxBaBAYVkwM2qMKyIuqm1DkA9mV5/HwEzZoZvOQgwAwCYHU1rVwcAlJJf2VOCZ3bNzh4BOocirGlVzDmTplTBBshazmLsR7kuLRuBtoEgmL6zDbrq5yRfXw/G6hlZDVu1awWzgSwBkJpcaWUKxASAogYO4eE9Dz+Gx/eGGLktxG4TmduUTPS0SBCFVn+DQYiyoegA8n2lhtoEFrJSbRbBAAAcL2bH6QTy0e/3JfNPQE+AN/PaKpurtkIAvGcYAJDxMyVEtAPsnOAVKSISowJPgv/NqIGNdhsJ7QyVrjHFk1cuY284EOV3tkljmzYyodhRyEsTNPIEd58+gdtPbEirt8Y0RcBXknFG+0y/jOAnmVBPEQBQG1gLQi0AYO2qYbLZTjEcY9UeVGBKWVim7SUcJBkTL7Nrz663eZfnOv+NAaHfLIVZy+DZnpY1Kr28pzCNTA097ZHDkotI+x/ZdWLstrYyVRszAyrUuXbymtU52HVdrAh0luysknJdE1Os1f7bPVo+n+ezZAWmKHyybnKZZwEACMTBx9Bv4rDRxUW/ifse/LD4Vw0/RBjHeOHZk/gbd59DIx1gKkAiA/cCkzzDYRxLJ6aM1HtpFe0J6E6dAOrKaL2vdv4o7Ufpf9Au6WEpjEDbbphjVXsOx46vH43GaLDrSxRKi76pHwFRC/uTHO9/+DHpEkQNAoLfBJRoIziXf8UAqFI6xwogzD5Z9VplWC97SAZwDgCogn8tb+RCqP+u5m+ICr2K0LElK30xzu1dd92Jz/mcz8bf+BufIWAPQYHRYCDJnCgKJcvPc2g4HMJncsf1BfBlq7/bb7tN2F//5b/8HH7ll9+MJMmwsbEltf9kAGz0tjEaTRD4EfYO9hGwi9OKDOxfegBgJo614srGdysdoxqDR91ntfamvZ8yrFSUUwN/1UMTf9h2BhHjZV+sdlP+d+MAgFlga3bAwkyQOCpqpGwJgAUArkMszQ2Ul/5UAQAjqiCBPzMmRgeglJ8+xg5+OgAA1RtXNVAVVJkFAKb5BJ3IhZeOcPdNp9CdKgAQJLEBAFZTKOfHfeb/pgsARdnSYioaAHLoGACAJQAf7xoAqiCubWlEab2gZgKw0aLj1oQ7ZScFovUKAHCEiXT+f+y9abNk13EtlnWmmu7cE7rRGAlwAEhRHEK2Jdt6z/Zn+4tehO3/4C/2L7DjOfz8P/zB9ieHI/Qsh0JD6ImiKIqTBIIESXAA0EA3erpjzafKsVZm7r3PuXXv7QEiGvKrjhv3dg2nztln79yZK1euDNlqa8Xh80rFzj0rA3qoZRqM1u/Bv64lBEj6O32e24I5J1S8t/87K8BRuIDMm1PmAT5Vt1EPXy/Zgk4/p0rUnoHjhVAGVO+/KoIi67CSJVp/8f/R8cs7hZRwJuY1AQC0Zunv7sqo25W/+cEPZTqv2acXCvm9IpfV+Fj+5e99XTrjAynnI9muMimXCxkfHRE8AEtgPJ2wDR8u1Wv1QTlFVpg/C7AJeta2EE4/QADN3FODgDX/C2ame90u74vuiapqoQ6lKWcjECJbQteLl/LgZWUGWCssJkjU0cTv8D4zeZ6Z5cZK1tHCSjCUjowHgyxtVUCK22Q2lRJCZ9O5jJcdufbiK/LdH/6jvP9gJA9WA2plbHZm8i++8WXJT+7KtWEpk/27srepgQMFDwFPsVWUtoviVeD+1Hj9kwcAfKbQgbbe3JhADL4KZVAQCGU3AHXqlEGqzoLS/pEZXJAmSgAAc8raBCoAoM5HO+5fl60/yw4lXbj1HtoU8I3fHSDOBRfoTLQgznYQdEU3RAiDL2UBOUsa0BbTI3DP2kcQ4TRoEHdl3EOwQRIKQGC4OADggZcHDzHIV7swBq3cvr4R3NugegazPX563R0pul3OV6iH4zKgz4HVA2LzGCK7ksuk7Mr/+zfflc7GrtwfLyUf7srJdCW9wYAMAMCQoe6zW7E1IIQyQZ/G82TYkAES7aK5ILK1tS37Dw+4lvE+rHdk/sMonQEA8JjMnn56DAAFAHT1KRAIISVtE0sq93Ilu/2+XLt0ScbHx9Lr92Bu5Vfvv0fxxWmWyahTSlb2ZD4ayRbAktGJ9OuFfP21l+QytARWU+muUOMNJtZcZqtadWfKit1FyNpoMWDSOe0lTql7EtaGbQHqyTnIpGVgbI27WrGESTvVaPBP0BssMgMKCIkadTxlrcT11wToUkBH7Vq8fyFYcZqBTnotC7B9t2RLWHVoV4sFM+jkwMAOIbgMHTVUeV+Ni2Uyk12WtsCAc+N3rfXgzu0CgF0VejV+iQnzKyQEmO22HdvnsplJlHaxhzX3XFD4FeiB+GuFEv1Oyflxa1LLzpe+LH/+g3+U39y5J5ube1ItRbbmE/lvfv9rsrFEpwx4vgD3pzKaTeVoOqEif6fbN11vBfozlPxA0JYegQEg5j+43r8L/tJ3w2tWjscZ3gIAyrIno2MEcsoMOzw+kjkSCkWXAMDt/RM5qTtkI6QAAPdO3Nd/rwHwBJFDYzWf83md96cfPmEtXkjtByezl2Vrizgv2yNQxXvmpXxLOR6fyO7ejnzly1+Wf/GHfyhf+9rvytb2pkwmYzIBAOQO+j2KAJL1AWan+Vfw4XZ3LtGXA+vr6tWr8uEHt+Rf/+v/We7duy9FUTG8OjoaSQ+dpWZIvlWyWCxZ+ra9uyOTyej/1wCAttGOD/VF4pMeZ5hjHGN4BwDQrtvAVGzR7GRlJc6hhaYf/pMHAMwSPsYSSB0ZBi6gHrIWVrOHIXBxBBPOjfe6DmIGkfIG5zU4V+r1BjoUDgGlctLQkqCfsi4BQDjf+T4PgXpaACDe7Fj77xoAmmWrKeSwmp/IdtWRL75wXeT4oVwbdKVbz7TeHU5ESgtMMknqF8RsgY9T4p1prTYC/pUwq3k8RbuZlcxWyFZC9OX8LgBp/epjTINP5K3qsmk2Ehn+HBmrbCXDKpetXpf1eazRZz0iHCIVrAw0GybdSVzUHrpMj+gkYmWdt6VjuyJEmkqB8/p6tlD0/vSkxikVnY4lW2QhMC4oskixYhMkgzAeMmZTtKcDHRQiebOZtWSEI1Tyvco4UBYGzslbDoYsHO412/AYFoCsP/6BkuhlCVBeLiqiAct6JfW8lq2NLTk8OJRXvvSmfP9Xv5Z3b33ETB8ojSB0riYjeePVF+XG9lC69USq5VTKekZwha1GSAUEqqKwowo1gW0EwT8ox+p1I8j0ftdKi24KnjUczsToqeKyGkI3YpbrDsaRIbQB22oq0nkejagLTjEb6XWQacRK7QQEAroOArxKEEKNKzJ/48WSLSPraiiXb74i/+f//W9lnvXkeJETxPjKqzfl8zd2RQ7vymY2Zx/w0eEB6dRKtYXIUs4GgM4IIeX+gi4q5zuwBv0mq8kZAP5U5FqorU7HCe/F+PhnVAxIHXGIX0H0CkELa3bLwgABeLbILHh2zozuY6zouAc4g8zgs6ap4hG1xCTuM2kAooyRpIWn3VeKS6I7RrqxBjPvgZI+wTaZjfcxrGhlVWJwFfZSgtbIgFY6d1KByiTjijZ4eGDtKSilLS41tlGbct6jHYil+yfWVu5B+nIlCK5gtwDmTjuZzMuu1MNN+cG7v5Zf3zuQSdaT0RJzGXO6J0VVymIBACDJOHAy2I1wx9IiJE0mtbsWnN+Gbd21hTlIoVDsX9aD2dbxOgDpMabXI79VgVMTGUU/ZTK6tH0SbF2xXMoAmfrZVIa9ruzu7tBX+fj+XTkcjWRVdeUEHRgApma5jO4/kOc2N2Ry92P5g9/5kmxCv0fmUkI/ZTWnSNaC2X+I7Gr5AzI0qf16nIwXa7YnU+WghdIwrfslu9IC/wg4x7IUD5ovqmFW7RgDDE2A0ucx71MjAHRtk7heU0q/3phog5DJxhiXmXad0CBUw1qq78MGk5FiGi1u870dqYEAKWPnkW++nUtkF+gnOf5mK1JzFP9OGUfwJCv6D8tsItKZSbGa6zXVGNmCrQAf4FKuXpOf3r4r73zwkeTdDVktctlczOU/e+2GvH51S+p6JqPRgQyGPfno7m3pYx6h5IT7RkHWGPZwiHwCBMAcZXRlWjpp2If5AODnZDJhaSf36tz3bO0KpPpCHZlNTYQVwC4ah6J7wUqoazGFiKEUsj9Z0C9cAbyBRoFrxnD/+uctAnj+fLqYAeC2LPV1IsMGtlRBdLwey7uiRhHU+KMQZ8zos8zSkicpMI41RHHjDl6HthLq+2uputrqDwr+eO7111+Tr3/ja/L7/8kfyI0b12Vvb5c+6OjkRMvAqkoTZS56HFiwCvzgnCqARA+P5KUXX2LW/4//+I/lz/7sz2R//0AyiIjPF/RlwVyp0fYZZWpIdKL8lO1kNcFwHgPgovX8OPby/GPZnm/JpDDmjRJLA9xoKOxoaxLRp/2JxLa0TiIFAGKwn4Ku9gFja9CXMF+DuiTY9ylQKpbMccV/iK8qC0BNXUxqpAnIp2QAXHR7Tr/eBABcZd7o2CpnoyAAPsoMlKqX665gv2wAiH9RVMsynXZjFBlWR2VpAADe5dl/ZgXDGD8bAAAXhjEBeJWG5BXoKzxVAOD1G1ekmBzJtWGPNEMo2jeKevxetxR1z5qQGvxjsFB3pgAAGAATBDufCQBA5zVDt7qm8n8/F9moCtnsVVT+hyAGJauslzn3UdbXWxbC14U7YtbvG1kZVawHBVybXdJZtx/qByCoLEpZWEZFBbi1Th+BBX5PZjO2v2MfbRzbHH5mv5HVTpwYz2jwOAQd9DstFA5iem59MPcRkIdiGVIIuY2rUyIrtuhCGz4YYSCv+BkONuT5G89LXfbkT//++2zFCTe4izEZH8vze9vyyrVLstcrJJseS7WEE6t97NkyDzOVAl4dWRUAAFTRH9eklGX4GwoAMBOlrlWYhi1MKlhSNa/WqqrNqeBB0iNZaY+3S2mYmvUAgH++zYIBFRcUfQJeTo0y0AgAEo6GrN3xXGTzuRdlfyby59/+HsWZ5vOaWhNo0/kCWiWe3KfTv1nlMhspRc5rbQkAmOiZhlkKYZ3HALgIAFAAyzaYOERxd7Lv8eFpAABEi91+el2/qV1TrdswHpTRVBVrd+kfm/NJUGX9zXzEjcERnPWZDhzfWSHrGGTcDFkDnz6cDaKBtXeUUOQvBkCeQS+r3hoKfixFdkdAA6w0gEeJTUcOjicaRCbZw5D1D+KFkSURnT/TwgDCe87jPAYX7zvWGFqPAbyjyGdHZiuRMVgAVU/GVV9+8O578t6DI5mXfSqTz0Alxiqm7fESJgM5kjKm5mkZpbCxb3rwvwa5OeeawpyhCN2nDAB4iRZ7amsYxdaYEOiwsXRTAAAgAElEQVRDJhfXMZtJtyhkY9hnmRWypGM41mUpR/VKqm5POrOFlPO5bHUyudrvyuvXL8tuN5NiMRLIBKJ9KGKlJTsAwA6AqaH+ifsvbQYI7j1LpM54ICyeEmjWIEz3codK9f8qQps4f2G9qkMVBFDP+g4DABxs87f5umML0fYKdNox7dF68T68hL0LbWVJWTUGAMqUqLbPfcaxP1Mici0Xv1oTu31EY7P2bS5inYq0tt94OvjXa2bj2FVX99wMehcoj1tIvhQpQcNbFVTwPwGIv7Mt7x8dyzu37shJDWC8J/3FQt7c6cqbN69KjdaRZAEgaJtIVhXcK8AaU5YFgFqUjGi/b4wbzmCum63ea9L9tSwIbXdH06kcHo9YJko/AnsPhSFhu8B+0wCUey7KI81rwF+YnzOI/2WVHBgAQA0AY08SnKGb+vgA4NPcr2frsxcDAOn5pmCAPo+kjLbSTDWNNGOv9oiAsekqcc0YM091j5SlB5CAR7OWjsje47NlVZCyf3x8xN9vvvmG/MEf/L589Xe/Ks89d43PPTh4wOMj+EfyBiAyhV+X6A6DOa0lYXheWzUra5MtA3sD2Rhsy99869vyJ3/yJ/LOO+/wPAYDlAhAQHDKYJ8lqsSrVDRW6+2VCYrvXqOv+8i3+en8j/RrPh0AILCPgpGJvmsES/U5BVxjyTIZf1j+bP1nXZ5UUcgSZyFy4NZmUHPwPDln/tVTaQA88n0Kb2wDADRMhkhCyEyDfwUBdDs2CrYdIQT7thlcBACw5VfS+k/rplTVlfvTBfTb3xYDoA0A6KIAA2Apq9lINgqRV67tysZyJpd6pfShWmx6Ceuy/KeNjV1vI/vpeVZV8gXiDABgPK/ZDhAtfi7SAPh0GQBakwZaMgCAXt6hgvNGt5BBkbGWM7fMjrcS8rmlIICGXzSs/DGXw1gApNx5DT5FfSCEo/R+iu7ByV5CiRt1UgvWxBEsMPq+BvEKBmggrMGyZy11ExZ+BzYBGkSyYVxN3PvRu9GMbcM0m76SGjX5VIM2tI+OrF/VinV9R8cjqbp9FXucQtylkC++8YZ878c/lZ9+dE96m1siUPiHoOHoSL7xxdfk6gZYJhPJ5+MQ/BNMsSyQMh/ouREMIMyCa6WSv2b7CZ4AEDgV/HsUEZk8DtjptuikFgv4TejEV6wbE75vLQIbjaiujfh9XPPJGtC2iXTbCAB4S02ognv5CB2mPJejRUdufP535G9+9I68/d5t1ViYTeTla5fkleuXZbuCANixdJczqaCXgHmJ1klsNmb1/wHw8VE5H4C8EAA4NwBPkGS3n633AwDwoNStAdsFMssGkTEVAIRIFPQUYikABOQW1Eg4D8A4L5tLGTIm6pWu7I9m0Ht2cBmAj4QhlgY7TYDC0Pv0e8wBYxeNRnY+1ksro6UZ/HtdPvp1w1H2z8fz982lLQTYVluHxofuQmc91t3/wAowpx+fBfiJVQinflKvZJKVMin7cmdWy4/f/0huHY5FehsiRVczw7BJi7nklAr2leUZjiZvxF0HLxFpZI1D15pH9wWeFQDAIThLrqovwJag1lUG2RX8jXVsPe1h4+f1nKLFdZ7JmK0qu1Ifj2S7LKWazuSbX/o8hf/2BqVki5HkMuNaUtFIESRdZ7UF5+bsp/NvXSnIutGFTZmbzQrsKtOjULtmCZQEOnXgS+2stj+Nu+Dpb2kDUCkjBZ9nn2kHZtfaosQGtZYywAOw9nAOOATsDm0NBEutYwk7WoQuLQqW+HxUwCMRQX30KZjYmqgBoIc7C5CLIEqoGIJdX3at7E4ZAAB6slVH8rqUzqqQORJx3a5Mu5kcisjP7tyXD+4fi5Q7Usxr2VucyFdfvSlST2TYK2R09FD6/a4GddTH0v0JhoKAP7WOtKQRg7GECJ+xGJV1CDB7JePpjMkHCDuTP2FMQjAR6SEwaYGAEtRu+D4YW1WMVz8HLJWSDIbDqTJDwQxQxocGvky8/HsA4JFmXduOK7DckX5vg5lyAH261yjrRX8y6fZAmUenJW+Ju2QGn6Av9uYSYq0z9cuyjgn4zZjRR2b/a1/7mnz5y2/Km19+U9DyEmAARPzYdQmaJxXEgTXo5zlRqDOykubTmVy+dIl+3YMHD2RjMJSbN19gxv/tt38i//v/9n/Ie++9L/fv35dut0cxQPi72GarqkcRZRJr2bUyinYyAkOC15JxjzSIa970WQcA2pfkPpj7BIq/uH8U/VhntaPbmbJysXWhFFp/h3LOBABWRrH57Ya6fPoAgDnETkuKDADXoWY00chyRYd1PQNADbkjCCRqagmAZbvSEgBsyue54L8dAAA21WGJtKZ/KTkBgBMZFit5fmdDrnRz2SkzGXRqBrgocfikAIAZdACgPDudEwBAduaiLgDPBACwAOq+kH6RyU6/y17OYAJk6O9smVxuliaGo6AG5X8CLZ9ZbTdQZrDoKFu7phkoV1CFXy0FfyOgh0YCsmnY5LU2ahnQTOzP7FEfSgPyEOhTxR90+XqhwTNpj1Y2YBkTiqvkOZkDdEosqI5UMnW85vMpAQDU/ZjLFxBAosAQ9hlPpUCmM0M7oY5U/YEMNrfkr/7ue3Lc6UpvOGRXif5qJpeqTL7++Vdkr+rI8uRA+rlmwtAvmAJ9dLis7SDH0wwKnc2VzGcIDN1gOWBh2aYQjDdRTscHTueSTgewHqqoA2tshMSKam2rB1VJhnqd0AwpUkr9RzYfmRZkOfDICAAspMhUEG8CUKa3KTsvflH+rz/7ltw6mtKeDGZH8tXXX5Qbl7YJlvRWMynRG34xo+I+Bf/YNk27ncRQy1DdU3Tz5pZwVub7k9oweUqWqXbnmiwPE0d0bQBoBaAOEFkDOOjclEAFxI5zjgW9CACA6NXZj9hmUOd9pIr7HabTkgQedDasztkBAM/ItzP4eO9kumiIoDlVP1D0eXJN8CBk+60EIAJcaYSjf4c2ib7hJjXxzPCsmm0I22OxbvzaAAAOCRiCOnYo3+rkMs2R/R/IWx9+LL+8fygPZkvp9IYE/1h5sEI3kJkxLDRzyJAwWc9Nmnh0MjwAMO5Vg93zKPPy2QEAArFQgW7TUeEdR0DKDAuI3CIdCK/OUU+P1mcYJ+RqAQyqCntnMpONLJd+Xct//LWvyvjBHRnmoGpPRVZQZNASx0UtMluIoHmGAr1ak3vWfYc+ylkPApekiMd0hq8LB8JOB/BpgEtlmaSN5tl3L2WuuH9Fkjv8+DXrP97jFABoFhwQNsYeaXoFeBUgAIJ/2BgqWpuD22zVmgDH1ubuUebd2veQQRSgRPOlTnEaTs9xfqSQuoZCP+bBWCRXQdHOKpd82ZXOEq+LFL1KDuuxLId9+fWDA/npB3dl1bssnVqkOtmXL7xwTTZ7hXSzpUyP96WP1oLWFQvMNAABZAAYAKDKC/BNVpJV6Dtgbf9COad2r0GXj+l84aE97Rz9OaOKqBitzgdADRxj84fBPMDcmnVKOZ7XcjSZ83iwCS7UyyCDsjxng7RPfF8+Ex+8mAGwDtiO/jpKMKCxoh16yLIjfR9+Hdoia/kdAn488B54rXgNx+h2Szk6fshWelDe/8IXviBf//rX5I03vyQ3b95kC1+UmsKPxDEQ+OMYm5sbfG4yHUvV77J96RTijwggCQIgm5zTf6GNXy7Z6nXQ78vR0bH88Ps/JNX/Rz/6B+kWXbI93V9FggvHgS4ABKsh/uzVtS7poWOi+01Tk+Lxb/pnGQAIltGXT6LorzbJAnkyuiMIoN2uIN8p0jP76Hsy7amVRaucgO/t9g4rJ/b9ofNHX/7muSmoiwf48Rb/KUqj+Veat7QSAGMAKKXp0QCAtBO7HtLCCaL5BgAk2f+o+/RpAwCuoq0ULyNw2EoAzaomA2CQ13Jtoyc3dzZks1PLsLNiwMs+2C0SXrpZrwMHwjIL4AsWIrJZGQGAo/FUJtgpPgMAAAIAZlqXC9msStkedGWrW7AXL54DtY2t1nCtQBxRg4mgnhsogndMfxNgNPSTwbtR8EHvx3tBtZsuVaEXAMAcPY/BGSh6Sm8ytV2qpxu6i3GGEdRsuLXQsQw06fKmIeDv9ywQjT3EkYqCOgF8tISI3NFT309FgZhrhhEHimwtlbxUAWUdQPCrzS157uYL8u5v3pf37z6QSd4nyNBfTmW4msnvvHxdXtwZyqVuJvXJgQzKTIMLq41STQgF57zOVNuYAYwCA6AWKLt7nXNU/vczTuq+yVyIAWRww9ZkYYwL0NghFACIZUHxGyIDwp1VN6jpAfB5docAALAC5RLOnDpEqNlFS7C8o2JoB5OpbF9/SQ47Q/njv/6e3B6t2GryipzINz7/ouxt9qUeH8sA5ZboxjCbMmOOtuwKAKid9DpjnYHqgLkTtm77uwgAONM+excVB0RaAaiZXWVrcD+2DcfECXlmBgIgSMHZo04XYo1o36VdAVRE8TwA4LwtHd/IYhVOgZSe70FKBJA8M8d1ZgwZOhoGmLnNC7XQBkKFDD5r8BWoC9lWqlqnImbqmMQxt+4sdhEN8M0CZXy/Cn466NwEAdKMq49FdIBwLRcDAOk99r/x2wtIqMeAWk3rDALlcGT/R+VA/urHP5M7k1pGWSXSRasm2AbUDQpF2JwKZ/k8ExSNTACdJz43YtmKPucBxOP5ACkAgDa2n5YGAEfQSpTqZG9gWRnYXwAAJONYdcDqmsNJdgAAewC6rWRSz+ayUVTSGU/k6sZQ3njlRZke3BOZQSFghmbHrMmFI9whbw+gAWrHEYwhu9fslhDn2boSl7iiAFqgBI1FC+b46TqInTl88wiZ84ZtvZiF5Gy1tP2kn5/aXq/P129aZ4/S5zhrzAml/cZ5t6j9ZAaYkFUPtcgOSJJ2rt1mcO9wrSpE+qQPbWeX2i/lhraBvJj9T51lBPqywp6xlGUxlmUHwTaOWUhn2ZdsWUo9q6XqoY5+XzobPbkznsnb738s03KPO3Y+OZZrWwN5+fpVWU603E4WU+mi4wQEOHPMEwWQ473Ulc/SA7ARLThg8EXhP/VrwFIcT+faqwg0bNMtCZlAdh7S8SPXgHZ+qX44WoiyHXRXThZLAgDQE4A/EQVjnWz4eOv/Se/Ws/e5pMb6jJPzvSQwJ83/c0YAtJdAq9d9KfFbTKAWa2U6naifj3VAnZ6cAf/GxkD+8//iD+VLX/qCfPGLX6QA6+HhIdX58TkE+8j0A7jH38pMVXvj5zOZT6Qoc7ZyLVivD2bYkh2jelWPa2FrY1s+eP8D+bd//P/It/76W9SPgm+KfXhjsMEOU/BTIQSIKxgMBoy0pjMwzFQHqt1pxAEAzLiUIfq49/ji+PRRj6h7HoVuTVsIn9S14kvP98XERDyFBgB31dbSUVaWA0sOADCbGLSXCABQxF6kC/YwkRUFct0eW0G5xSXB+gdx8gDuf9oAgA6yi5gZCADHzlsDPgIAoMeIgbzeJg2LieSbejFZAA0BQEVRP1UGADJgPIGcAIALkal7hQ0PHPOR9LJadqtMPn/9snQXUwIAgzJn8Ns2v48LADCAxeaRFwQADkcTGS9Q314x6x3bDBpF0jf90LXgURfZJ/8+Dh0y1LJk7T8YABtVLhXU3UFxMhQN2AqpbeiPjcCcwQOMlLbTI1KGcagRvEaKHLdE1G2iFBSqynVNJWctVVFCHpF0D7Ra/b8D3d9V7G0IHBBALSmMJBBXN2bcHNwI2OQ089RwsvDSDCIxlgFErggZKxdExGyCzgAy/iMoe+eFDHb32MbuL//m2zLPKll1twVCZTvFSq70Mvn9Nz4nw+WY/6+WKvzneRuCJwzavMMA7BIQYqV2keJFqpe3Q9PwwR0XdXRjsBkd3+gAq0G0hrXJdGlmWeMxNQsRV7CKG62pqyfY0Jx/rKVkAAYGQKmtL80hAnsETlEBOaQyJyB26aXX5Ufv3ZO//cl7cm9eSD/vyBd3OvLG85dk2C1kMT6RXqEBA5w39FXG2lIKpgdPEFJE8YgqY2Pm/lMAAL6xpMGsmtLmhsY2qQbCqPiidVWwAixk5LR9JmxRJt0KHRsqOhVoD7hcanbzrEfIVq+h+LMkpqwIkIQCZp3h4Qf6Ff5aGtwjkKUQEtvsKQCX9irHe9tZ/HY2ht9v9bPx/ONKw7mzDeCpDcI2VI1gws4T6cNxojkAFnAYnpRdI53pZrjRHseLSgAAPjBkgYgXNWFymeeVHHcqOcgq+ct/fEcerkqZd4eyhF4JnDJ0t0BUBYFFD+8texiAgNZiUVqhU389a2xE4MfUgYgAgO45FMNLQJTzWCOf5A7CjDNEqGDTso4skhIvBYUhshQp19hrYeDAWmG5F//OWMe/A7X2k5G8cGlP9gZdqWQms5N96VJYZUFdFrD8GBxKBVhBGS1FWrJ1+urOKwEigBAyOg6Rxsma5tupqN8SAeW6CZ9fP7Lp+vX74gAASZbsM23ffc48UMDKtwMD9rSDZijj4juYsAEwo8cdQJwWpUgUulKxKx7G0olnU/YfZaawFsY8UAfxUoaE6obEFdpkMGCOFGzRV8siG8mis6CfsFpVIvWAAMBiPBOQOE6mD2XZzeWok8u7947k/qwry7zLVrHoOPHm516SbDKSzaIj9eiI4PIS9GkDiDnPLCGmHpnucQj+0W2HMDbYKNQMQImiAs8oBcAejUQGnzPQTjV8tCyNAeFyrnsSAV1NkrAsLu/KZIkuAAsZTVWo2AEATXqk4/MoY/7P6T0XAwBxrTSdDwfq2IqYEg16H5QdCtq8pkORuYf46Asv3JRXX31FPvfa5+Tll19ihn9nZ1se7t+lX4NMP/w4BOY7Ozua4Z9M+BuAAP7Ga1TzN20cfFd/s09wAfslhHO7VZei0exwseywvv9vv/0deesffsylgu5P6GyEkoBetycHD/f5GdD/UcqK55FQAjCHxAm7jph9QIco36tpS1hKG1koTzIzPtMAgLGSg9auA6IGAvhq1ZI0ZfiRnWnlIVT89ySYBf9eChA85DMYAM8cAMCaYvgkFFczFNJAgChW52iBor/qrKrBPgsA8IAfIABJ9qQ/RurfswQA0EEwIrfGTdpnvrOYSL+zkK18JW++dEPyyYkMRNXuUVzztAAAesxDTRbOOACA/eMRAYCs7DLL8SwDAKTZQ8AuW8kGGABovVRkAmIcAACWuHY0S8dMvoDCv1IaP/IzM1XD9Q4AMZhV54h14TnYER2ZBgBAtSog/oU+6Gnvb/YENxoy5ihQWbYcNACAWQvvd59lMoOxt9ZHRO3ciUJGD+0NTRVZW9+5uKUGbXD+pkDtO8hUdSji112tKFwFM88MVlXJYHtLZlgnaFPV68uvbt+WH/74bdL7FsUmQbG9UuRzV7fkd164Ir3ZMcUmd3oFIlmOL0w3xo9awUaX5QpcoQ5SVc6VTaktLTWTmrJbQaXXldrIxofn1NzRUbQxiC5tmoFpznYPWt051RIAAwGCYLM7qEmYB4cSwBG6aaCUo1OSAQCVflaGAABYzaXK4WDNCZpUl67LX/7oF/L2R4dylG1IvpjJf/q5Pbm5mUuFchxk/VHHGrQP1MFyFLljgT+YBQopYYVDLeBpsljrt80IACSvJwBAYFSwkYWOqVvSiMmb0FOgCevcRc0ggIACIpsVZubZAEBUMFab7feJATvLIspERd9aMFoJDm7EhG0UDXnn81hL+sMWaRYR+LFDdt0GIIorGSycBpqyktli1kLhm/MLWRELORoDrQ4MG3cxIGy/xwN+Zigt8mmzOUyK75T9Tr/oogDQAQAwABiedDKZdgp5sOjI7elK/v43H8lBp5J5NZA6K6gZgrnay1bsXe8q7h4YaEmPrd/GVSkAoBRDy8CGkoHHc92aAAAYAJ8OAEAqNTJioNwik0+BPhNLs5IwlAF04NB6DhZt/OoZg3+tP19JlRfSXXWkXNRyZTikTdnd7MpsciiDAeYPrKa2alktC5G6EMFvwMelybWeoYGRtrE8NcqYf0gAGICn1E9va6fBiTMDHMXSta6rX+8kupKcVfeu39gGZCJYoy1X2/4HX7f1x3Vpb0iz/75eCjBwsI71i5I6VnRgQWkb7CnaW3pnEk3uEPglCND+9kefi8oicACjaR9iYJseP0Adai8xNxhoKwAwkznnz6IuZVUPJVtWrPfoACTtnMi0s5B5fyB3Jkv5+cdjdpSBb7AYH8sXXrpJbadyNpYuNY2w96CEQBlq6glqwkq9XQcuhLXjKCcB4NzJCwb6CPq5T1vwjzJF1SJSG6HdjCD+rMdjCQCSCS4gTEao6gAACh/Nl+w4AeYjbi/wQ4KvCYPq0Uf+n8s7LwYAyFC1Epc2gIaYv15OKPqIAB4B8sbGUF588QWq9LOG/+tfla2tTRkOBwYQKOCNew4KP3ActCpmeUACgkNTYDyekCmgsbYyByjqZ34WCSAFxKEVAEAQX2SlfHjrI/l3f/XX8p1vf0duf/SxDPpDKfMuO0jB1y3QeQLljYtaNgdDOTkZUcMAviaOgfNA+2q2hiXQ5ElWjdLC/8hUIfz0xBPiswwAaMmZ2xSLZ53CH4J+3ZkZ6FvcoHGABv/IMLFQw7q5egmAlwy4Fozbewd8nzkAwNWsPfPPtoApAOCUVg/2TbXd28Z47S+nt014BvtJ9t//ToXDngYAwKA++fajt8RbYCD7rwwAc3bpXOF/sNxTCrRtZLV89ZUXpDM6lKEsCQAgqHhyAECvYA5aaIEWLxV7zz48OpEx7AwBAMtgMivrzp8J9+g2+NSj8MSrn2280FsUVJiM4n8oA+hDSAgOG50T3SjhJwAFR/Z+uliwfzfQx6xTxUyhJt5DrTHdXARzdA4hrlXzZ4rgw9SWmX/zLH3aloyMAlVMdcSOxopK4kpDxnj2hgMac4itYNEi4GcLNgJWK2bsaADwf8uCKPClLTSLwYDHR/CP4BNACJwl73hBOlc1kMl8JXXVlVGeyV9+H7X/QmpfLj25vLktW52a9P/rg0w2ZSqT+x/Jla2BlhLA3SArx0UQVU1Ye3hD6E+p//iuUOdlBe8EMILTmQbiisI1nctmNWkIUsMEadLF6L5an1tbTbGnujnU2u3B3E0G4870UgGqigCAyMyy/1Q6towIqPy9XOT45ESee/lzMi4H8qff+4n87N5IFhtXWK/5X339NdntTAgmIAtLRVa2StIglTXX/v0a8rYYACoi90k/gtNtsWmAUBqZuDT75oVEFqQbWs+xMKEvrftXp6c0AGB7C45JBAAC8mwXBKeDmUoG/5ap978lk/3DkTqrpouhgb3S/AEqqTimCkpyM7PMvvcyBztjfZCi825JhoBPgpTeb840Eh2BehmBJr8f0WmL9yhkReGWQ6Ml0TEIAAQPoEJOeoKeYYzWGn+5Cnz7/qf3q30uAUSxw+LOaTipZVujVSYfnUzlg5O5/OzBoRxIKVM4cOxbjjmdSVdWMp2MJUev5kDDjBoAbVom54EJDHlmQi+rnRW9eCY/KwCAr3MCOcz+axmcuWLKAECQDCo21zXs91Jm8ykZAJh7sOXDXk+mJyPZ6nalwvycTeTy7oYs64n0utB+0TUE5zpfIfgHcI8f1FyDkqt7OIN3y/S0fQu/Hw0mFFlNznYyK+OZ/iCc6tbHPIsWAIByBAdc1925FIDybCbPzYA09hU/xSxwILspQth01nWGIyuJqAKilATH8ZwpWitJZa5tAk0YELYVTAAtiTPqa5uikzB2LvLPqMFga9WvSwFb32v0COsYaNTcmCGlsJC6M0H4T12gxbKQVd2TTl1ot6nlTMqqlhMo/W9tydEql3/41W2pqw2p866cHB/Jy9f25NVrl2R6/47sdksZ7+/L1nAYEkJMRITORSi8t5ZwSzSpQLC1NAZArkk0vMXU/5Hgmc0BXKlIsVOd4ds4fxR+EoJ/t3IK8ufsBgUgAMLQaCs4Y3ZX90gwDzqldrN4vMdFd6V9tFMUrNYbHvd4Z53ted9z+jUF3NJjpe+J3HBS7xcaENNEQ7yvQJekjrz++ZflxZduyhtvvCGvvvoqs/rcM5EEXdYyGp8w+MeYo4Yfz0FoD5+Hb7moZ3xO527co0DhB63/8PCIZXs4Jsszl0t+Ftl+7nsdIUiwv78v3/nOd+Vb/+5b8utf/0YWMyj9V1LmaBULfx/rTvVOCLwD8CwKOTk65vkg0Mc81NaEleQltGa0u1uwD9bKLiZrNPY4y/857f+lY61AZhPQbL/+OLPSbmSjBKDpbzaYQIajXjTzoibV6fIoJryZ8DJ2aBL0U9jPmAAe/IMF5cG/Q/Q14gt2h1C76IxY9gAjmGBpnWDP3JaZP/Lb7gJwamknjroaWn244w7EEXWWLg7oUEcI+L2NlQMClnVkkIQMKEV6zlILf5wJcvZ7L5oEZ5ubCADkbM0UKWdqgLWefDEby0bZkWFnITeGlby4syHD1VwGeUfqBTJkFxnIeAanslDs9a2tFrO8ZHB7OJ7J8XypKrArBMDYfGzB+UZhG6dniz6ZkXz8o+gGrhTBfllKvyrVWWCwrUrXakxdid8EcwwJRX9STLagmunzz7oEQLWZvb5F2yQSEKG4GwAFbJhmCZJTT10GiKYBCHDj7yZaRQO1XR8E1thizUADBIlVDhEWOI0oW1GxJYgjUSWZr2lf33mt34/cNfQiJK9lheweA49CskUpywnGZpt9fd95cE/+6mdvy/LGZTk4OZFLUsnlopQ3Xropn7u2J+X4UIrZkWyVS/Y0XswnTBJq4KwBv1D53JTt84I0QyjZerDDayXTQTN7RCdRu+Y9ng2pxkEzUCiZhIjgAD6T0gwRxCFLxI3HnE99HYHiFPxnrdsCMo3aNIBa0DxgC1Etq2GQYwCAO3gZ+zWDYr4kwANjDEEnmP0SvcDhmMLBW2Xy8pe+IrfHC/nzt34uvzwYy51FJoMil3/5+vOyly2km6NHs5WdAMiBY04FaxmWFJIAACAASURBVA+sm46k24xox04HiD6l2mu2sUrOENFzjRO/J2fZKFUBj0BMmqXQ79EAT52dJkADAGbQR3tAMAFKQTYvrRnG1g/qITJP09mCWQFvh6lsDweHeFcTIxXHLDg1IdMX36s1sKfLPULw7MCcXQf3FdsnQmZybQlAPJWLuzBE25vS2NUha+oJtK2bIvs63069FuI5FrXonhjWSJwrzB/T19RWlll3KPdGU5l0B/JX//BjOQSoW1QyY0eXTLDPIKtdYBxgwyyLH0GNs+dhnA3Ns3303af9Oc22AyTT7JS1JjSmCMb+3Ay439dzTuC8DBHmD2n8Gk0mbVZtNrLlmrEF4WRbJi+2toObpSwZ1q3DCbPsKNXgcfzFVKocfe5L6ZWldPNKSohmQdUdTtp8RFuB/UuFBz0LroxF2D1nZxB+91IN/garCkyEdghmttSYaG6D23R+YtDmc7THyeca7kv7kbJtlICz7gasmUe+MBtvV9o/X7KgnrbcnGLsdap4rV0CKH5FESwFyMGkUvG6REMEx7KyMIqa+drxe+k+pyWY1AG3uWfzQPc6BcS0La9mz8k+sr0Ihwn2AXtvmI+69yoTDtsm6vQXMoMXWxYyz3K5e3gstx4cy6TcYSa+mB9TTLZz8pACzxtlIePjEymLnloJo/YDbNQf/b4ZatOgReAPv97A8FCavv5ohyIKEC9qdqRY0reBD+R21MrvsOkDIFiiXBKdK2qZIMCzlsf4OvjlMwQgSFhAzNh62acZbw1mIwSuNtE0kxAggmlqNc0xUaABDX4AtnkCRZl9ziKz/cgR/QSUSllm/v0MhmyOpOtAW9spQzOJPhrfo0MbJy0CeJRtqiiyqrSDiUP6u4n3sb2dKfpfurQnL7x4k5n9mzef58+NGzdkZ3eLCv6IblxE2kVj/fqR2U/Hk3kXlG7YHKwgGOk7tLedtUQWrhnBuJa1oqUu7pMG8ZqwqeXP/vQv5K1/eEvefvttsu02NzdJ8wcwDZ9O178tXLaNbD6aS/q0l9H0XVrl1gBddfknYIEFxBaw6r3Sn0ZsSOxCuTGR0eTnFjyA5M7Fc0sp92Qfub5VMk91/FPbt+6YZj/ta9tWkG5tMm/aNpbFXywhbAIADP5RymsxLPcUWBQr94Pdc72IqDfWhkvcZ2jO3nbJ1G+9C8C6zeTUc3G+KWpptU6M1VAqAMEerzuzEEzpYxr0B5o/AABkttcINUSTdGp/+60+oQGH1hrqeaqxhrPGoBtGeD6VYdmhUNv1QSkv7Q5lYwkAADPs8US4TgEAZrR1o8plvlxR8OV4BjVp9LFVNVgFAJDvV3X0HNsGg+QoovVbHTjfbjFoMLTIgiGzBfV8OAq4wTR6iF4VDQuGFNdqQa22EdcgmsbVFhcXr23+EFrCRggRHIwPrhkOAhFUC6B8cwpjYEJFKtKoGwhU47l5eNsyBiQ1xdUqnrcucjIaipy9pwW0PAaUGsbG/siYJbks0EeWdHZQWedSZ6j1X8mCG28p+aIr5Woo81Emy+6GfOvn78hvFhP5eKAF35dGU/nCpcvy+s3rcrlfSj45kr7MpZ9DzG/M+UWWCtFl5sHU4QD1v5PL8XRKJwAPUMPzQrO0uGYYUW9hoxSlZh92OrygWHMYFfHWjQ1OTWwN5VloOtjsE50RUICv0+upMi6dMmtxpBkPsDxQI64IM39MjM9ZNni2JBujFuAoS5a9qYBisaoZJKFatyh7Mti7KidFX771zi/l++99KOPBlmz0uvIfvvCcPNcvyTY5PnjA0oGdjQG1AObjkVGmFdFUh9JDPltPRulM1866oGV9IOM1FmcHkD67+fvU26JrmLo4Idtlm3CoX+dJRlScawWdNrwuLXgDivzzc0ZDJYMEmX7svqCfmsOtNbi+h1vQ4GubAVDbqjQBgAyCC2EviO/1a42npPtD6qLQRKRunwcGye+LAtCzAsyYIW1eQPp+zmuzE+tspy+70wCQIxvqgGJsUfQDxYqZoDe9yMfThfz9z9+Vcbcn40KDDljJfIle4iIlhx11vgY0t+q3zwucPyk7r0AcmGca/KdCWW6rzz2P4Pyfdjz9HC8CAFg9nchi6BxR101rLjU4YqCHOa0bhgaYltHS+Q+bpIIOTsckwIOn8BnQYeGQZ5n0ykogblflHUGFgPYfoWIsf/D+CkwwUMDRLsDAS1Z+e3s//lYA4LxOGqcBPVtuFnRrH/c12alkDazL/Md9Lg2cTs+M88afK9n2XLcB+pwDAABWjJFFAADCVwYk4z2w0WBXsNVvcg3mC6a2Lz2+nyWnDwBATh+1KwrIuq3uUMjM9xUFAiyB4CwmSyQ4UMSxTIJSEuHgVyFjDmNWIqEicnh8JB/uj+XhalNWAIUWJ/L6zcuy0ZlKiZaAEAGcoK0gSmSgM6DA9tIYR+xBAWG/Ob/gVBvVRrBkF0zx3sC0qikKjI4hZL1ZoOVguY8Bgn/4OigVwFiMkQTBPMVejoASmWhosTQy3Kpqj+AaInQxaI93hPMSavMISE2HwPd+D5pIcyawoBtEKKUMQpdYd+zRcaZJSm1nCgzED1jg5EkH+Bjw0cwmsesHc0k1ae4AtF2FH+8DQIH2emi7d+XKZbl+/TnW6yPg39vbkVdeedmQLS3XwTjpWLGYkvcDYALq5fVaYztlZxF64E6zY/dP3SMErwpAMHIgOFYQiNeOEfC/atLyIeiHDP2tWx/KD3/4Q/nud78r7/78l1JAjBSdKoqC9wzHByMVf0PMD9f7NI9zkxe29yg7UBmCYf3ZLXUKO6eLJYZ9rWptfLQ/0b2JwXozLFZwIb33BGnWAQDGOkw8itYwuFd/yspE03gBAKCFPLr/OLsuBP70DSweoFi1plq9zZ/DIWABt9l6jStMSst4pu19/llhADROOgEAaFyMAUCsXntUEQDAzVUtRDW6pEW0QAAuqsTxC5PE/MazTcfTTPtH/+yjAAD1YiaDQqSqJ/JcL5eXdjdkY6nPFWsCiPO+fd2CDE4CaEIrCNbM5Wi2kskqf+YBAGRZ3FljH2EsXEwRAwAQlGpQn9Qf24TRt+jG7xi5mRn1F4zmr6I6K5nMIgDAGjoL4Km+aU5kyLY4PYy9ObHRGUWH9Ma4wVDAz/7PjmqgltpzZQ7nTMst4k9U/OSMh4NAZxUAwEKWqEckpZXhrWTLvnRkINNZLneOp/Ldd9+V8WZfPs4W0u/mcmU8km+88pK8cOWSdCYjqeqpDAvUwM/IPClK7deqoSIor1CczrhpMMkCUcVae6UDESfti4JkShcfbgyUts2AMPZ7dycZASSpXJb9C/XotjAhWoPjKngCBoTXC2P9A/8tiCLDKWFWg86IZTgY/Dut2VgA5uj5PYdhZR0mg384d0rTL8AOgFhaJ5etrW2ZwdJs7coP3/tQ/vKHb8l8Y4sAzc1uKTd3tuTSzrZ0KQDIZoIyH5/I+OhQtoYbIfB2EMLDbvM/12bQfE2mQVHbgKsxVxpf45HYO2QWzH9a4yZpOUrq4BNVMco+x4htffTodEDti/z8VBk93ltfa6EWw9pg4jhKSVXwzPtJL2vUx4YvaDhzXJWN+Dlu7H5GutDb6Hc8JByb8KkWAMDxMzwhzWqudxTPsKqtDfUsh8c33gYAAIAF7KuzDm0gGsfeqN2+2TGTZgEU5nte9qlhcTipZVb25J2P7sjP7tyVSdWTSQAAoBjcEejOUXsOAQSFiBLtETuXTxsAaAYNZwzQJwAAYM2nTmFUYLapYTVNBCWDHWMkqMG+tUblGjJBkhjUrljOhRIC6i2gXA3lM3lOEADVKxu9UnoIAEzNOWP9N5VICBZAZC9AEmxfm5ZpwNmxzMEFLsc64N8D1Ubw3Frf6edOAQHcip4cAMBXtZl3OBdqNTlgHIQCle5LTSdjS2Dvr0plgvG51hi0QUB/OWSAGduauB4TBCTOWntGtXcTiOiZ7UvBT85P3n/NEnIMzb6kAIB2H8qoOYR9uYP5kHXkZDySj4/ncmuUixQoHRnLte1Knt8dioyPZADkCCVkK+x31uOH+hTgnAD0AXCN8Yd9jiyHGEyZTeXeHR/I2nv2GDsDygAB5Ou99UbCZuvBEEJP+KLUa5jXcjwey3Q2442D5gCegy1nlh4sRksoIRuOvYclHslDM9jR3lDjxTWRjGVKAAi+DxXwp+pbJZ9zwBnJAGbMAx4aFdwdUMTnfQ/14JlMQn4HAmTtsoT7icAeP848oj8jS9ne3mZwf/XqFbly5Ypcu3ZNnnvuOdL1L13eNUX+odHy51Tthw+ECTEej4IoMTrnkPpfRKYTvhusEgTdGDMyFeBrWAYaY+jAgNtEvAZ6P3yjyWQcElsAU9BVAC35vKU11Pl/8bNfyN995+/k+9/7gdy6dYv+Ub8/kGF/Q7IlmEgZA3784ByoRwD/55wWpBeYm/DyeQCAamwlmf1GmaAKwvuaiwCVrzb1SCIDoM2j8wA9tQpRX8r9B3YUsbml56rvjwyApIY0XFU85joJkjTRknanO72nKoPMHwzwLc3GdBsZ7BmBYwcGlPWg6wGnyiZmjwiA8Z2fKQCAau0qCMjfzNIpiuOGjjRS2zQcBCAaa0DAWgDA798aZsCjTuxP6n0NAICbSJMBwKxlPZd+IVLOR3Ktl8vLe1uyKcoAYJ/y02myM0/vPAAAzj8m1KReydG0llHdkUlgAGDaKeL2TDEAjIKJ7d8BAGcAkBzQyrD5eiFyalekVEin4npAwbSIMgeoNRCzysRbTbWfC9UyoFQpJs0KWWqtvoFYmgf/NFGWQdL3WXaDzguCnZpdHZQ6rjW3IWwlwKUhmCo600zJygGADjJFwBORsVdxJyjMd/INORqvJOvvyt/+40/k9mQsJwgI+qX0s6V8YaOUr75wXTZ7XZkfH7KsBHXvELSj4rW2hVVTSxGrjDX/S0oKL2VZa2ssFShR9BxGRmv/nSJpOXe7TvrJdJyRuZ+SQo7xYNYgVwSbGQYcB7UPvCWRweEtc+AmH41Q7wjhJbAHLPOc1JzDSdGtQi1mGirSDJDRYarHntED46JeSIl6ubqWS3t70ilLyQYb8puHh/Ltt38qt46OZTFHSc6GdPGe3W15/rlrMqhymY2OydjYHPRlPplYAG7fb06Wo7ZoUZluXe3gM1D4zXCfcsLXAYAtAICGP/UCU4eQZSiJU4bzM20t0vStpaUi8Al9046BWmhmIAwEIExkDiHmABgYnhbl1mWItWZ/cVAAQGkQ3NywFUhoB/7RgC/YBeU0AODX7E6MA0tpttOZJT4c6wL/cx0YQ/jPGNrgWKYbbxMIUHrxeRu4v9YAANKaawjYLWopuwNZZpXcP56JDDblu+/8XG6PxgQApnkhczBPcF9CCYDuNQhKeJ8/JQYARMs0gIgMgEcHYKLY3Fkb3nlABv2IBADgPPLMuNkGjUk0aCJY40Cy7bkUuUrWj4u00WjZ3uPOnNt/V3SGfg/wVbC9Nvo9GVQV9RmoCoLAmkCAgtM+x1xzQe2HOTlrKfg6IgSKQobN1kmgQhtbK7EttJVJ9t9LABoAepJVejr1kpAut9tHXlCg/OMKIaiqTi8y/sYsC2VVaFdmJWa2/7SBthQY4DX4N9k1oIzPfUmn+eMl0P051p55dKSQymkeXKAEyXbiJPhXwFVfYEDMVn0rSkF2StD5OzKZzeThZCm/fAjWXim9bC69zky++NJ1tt/tAdwA+AqEDiAAxRrh+zoA4KxGBNhNAKBxD1vxi/ozmgwBdHMyh19tNp/2Xdl+HGmwTwGi4zzQXWQJIcCJTGZTso4y7K0r2HjXNYIOga5jP4dYQuJJmFgTziAc+7sFNDw3lrzE9ziA4DXxkRmkQdocDA3LWjvo4K1effwRFEOMGb+xHyDbjrp1lGdev36NGXwE+VDb393bkUuXLvEHdHi8xxkIOD4YDarrpKDH0TFa4sXSN1fwZ7KiyKU/6FnZhQIiznLwvyGu56VwbgODzbf20pEBgHJd1ZXCD0BJCADiupCtx+Pevfvy4x+/Ld/77vfk3V+8K7/61a/JCmAJUrdP4ABAAed1vZJu0ZXRyZjX5WOD++Ln97RA8EUAAOdaEoBzDlhpDX+n278irompjy1EI4snLdY4DQI0suWMI5XhoXbSD62+rM7jU7CivsloY5yra+LJ8FRCn1wHAKhFinYvxBMsoTXav7dKdYFAA0eVXdkYoFPb4DrgN33TM1kCgAH1ewH31EsAnAHQBgBwQay19aDfpA/4fwQibQbAMwUA6PzJjTZNn5jUGK27J+K/XLAfe2dyJFe6mbx6ZUd28pUMQX8DBfccAKA96c5akEQe2eO9I1MAALOaZQAT8RIAM9TPGACAIDXWBkYGALZMzAml4AeIOCzW4Aqw7ZvVwFkdnLH6bF3rxkWhMtKYrWYn02w0glcid63gH//34A5OjIpzIGBWw81g2SjyTkHywJ5ghC1yZID4uu6oVhtpBosCjkZr6iAQwntNbRqZcalkUQzl7ngh42Ig337rbTkBqo8sel7Ibrcjv/fiHnUl0Oda0M+616XzCRQbG+VoNjWhL4i/rLTNH3qqUximljJHG8LYJwLnrQI3akAhboi/UebgtECvFQdgkRe4Vq3n84c7m8zGIEPBdm+or1OU3J2AxaqQSd2VZQd9D5w+FmsK8f1eU9e0jE2jCQcI6s3a4lCDgHyxYAtEmU5kaziQy1cuyaRecvw+Pj6RH/3iF3J8MpYSAVW9JAPgheevy7BbytQAgO2NoczGY5tHDjG5fIsZoaSGPV2b7cybOzNtBzdlrDQMu015zSjoo72V4RXW4CUZGQ9I8XHWqOGee+C/BgDQBKkHRhBl1FIcFfJSZzncT3eqbSPvoP5tBQZAOwtuZ9qoOTznKnx5n9r+MFcThD0Jcl27I81gnh7b04h5+hW+D1kas1mHbN+FOZva4KY9hvNzkQhk1BHwORGOQQdmwWAlK3oKAJxMZV725Dtv/1QO0EG225cZlMFN3d4BAJac2Xx/FgAAB7Ye3+Fcl6GJd+kiAIBswsCuSACAMKes3hJ7AIIhF3C1r/A2j/o9CiZ6G1IHxpTlpaVLWkYAoLdmdp+dCNDFpigIAmz2e9KHrcROTFFRZIIiSNiqotW5dRa6dwEAAGeaQqXnAACuLt4GEdwerVlyj/GUMq4cnvUuN96uGWsUDAql13sJT1rK43uH2nwXnCVoaU79qT2lBYbMqBGkWAp+qWiZAnO45gI11A5+WtrNdVv4MdguuwXNMoAEAGAfCNtbAJBjX6wXclTn8ov7Y5msOlJh/54fy+dfui45dCNWS+kjwEY7Zk4qtaXKUlPdBw2UXOOmOex+TwFwtJTqdK+0bj5jCPgC8HDxVSsHUcYW6P0rlj1q698OxZNH0wm7F4HJpbp2GgDHzLbW1DtQ78Gy71UA/12RfjQ50VbcBrJ5EO81zghMyQAMwnmaKACzE37GxnDIIB3B+t7eHjP0+EErPAT5u7u79GM0Mw71es124//IoMN+Mhm0WrHlHvweD/BxjkdHh7Z52hyzBI+vdxwDQX8aMDvjAMdFC774f2OvBEZoIUXWpQ6CZ/81iaIUfnX5VHcChgXn7yAGX1su5cMPb8mvfvmu/OAHP5C33/6J3L17jz4T2/lhnNDKG8zI+UIWYGuwIgXgRCk5RB6nc5ZVqs+G+6n3Ddfn+giPsaBPvfU8AIC+AbUmomfidoYAXBAL1sN6Eqfh59grIbkTtoNmImEdTV59HAj5mj8d2kkDANA53VpVDU9KtWNiV4PgoST+SLh+Lydr+WHOOFMf35lPsSQgKDDQIGn3Hd0rYwxw3v35bAIAdkW0e1Rv1zIAbZtgPcgpfqR0GebWWBOmqr3UADCUWGv4GiDNWsTmaSb5k35WN5DTAACeAYUbgYl3C+8XHVmdHMrlbkdeu7on2/lKNgoAB3PWwp31uBAAcF/bUX8EQ5LJ0Wwph5MFywBUA0Ap7wwykSFF9SiDh/NrUJ50bB71c8x1W8bZFTCxqLzto9b4+GKxWN+MBhYHhA/VAVAaM7MNgXKm/YYxRMj0QOjMN1M4fkB4WdtpWVgVJlJH0HtmM9hnSYI6cSpkFzMxVPFsZXd5S1p1qWE8kuwLAzhrEbTK8D3ofAC6EF0nWXS6cpxVcm/RkZ/cvSe3j0dy/+hEtja3ZTWZy0t7G/LGcwOpZsdUM+7mhfQgCmT0vbJbkbqohlIL7LnGsJ5q6v9LtwQIoL1J4ZFgvmGctPSiI/1eTxWwC2T2vdbQRYAQ3CvtzevdHOF2qiLBMDghdk5++cysZKVMV+gjj57aEdXDn8rCyGQxV4qfDql5em5fQoYGAEDBNceaaGyAoFXj3s1nXF83nrsq49mErRR72zvyy1u35OD4RD56/7bsbu/K5b0dOvAs26jnMp+MZTYdy7CPEgy7oZHPkZzN+rWbZuHOCiA9M9FeK6dC5TOYTpzZBUINU+dnfWtShycdGU+nCkhaptqdYW7IcJCp4h3LUggAsWRDNzHMg5DZsZ60dG7IEMHmCQCgPQYxs6vXflaOP7YwXBcD4ZPtAJx3orFBK0DQDkAfJRDlYdxY+BxLwBQfo7NsGW0n6nvP6QJBWm4C5vi50hYbAAAPZr7KKNg6WnTk7mgiP37vAzkCAFB2ZWadTLhbou7WW+FySRug+akwAGhYQwbM70E6Xhffh6cDADyD6wFHTPmqveb3JxoyzuAKNoWOujMoVNRX164LNSUAXBLIu18CAHmJIHSxoFggANiNXiXDqpAKTjgYNe74JWw2KwA5xdw4c66tqQVVADDuReln3f6k2Vx/PZQlMVN4dgnLxXu41W26TB32Fq/zZ85byyBoAQJLT4F0f7CNn/XFTgMt36cZhFqAp0B+sxwwiPiZlY6q3QrYYt/3wIOfNRCUa9szTgGcsNaApuXkeQdl5BnPyUpY4dNOskp+tT+V/dFUis5cVvOxPH9lW7YgrFovZFhWcH7J2vECB54DWQAKACwY32unFbcN6bhjHw2JzRYFGKK3c/zA7i+0dI5BF7uXaNYfdnoM4B3zBMzB1VJOUgCAcgCR0q46Pq5KDw2FSQjgsSa8AxL99bwjl69dkl6/ywAeQbv/bG5uMGuPoJ5tZ7saxOM5/6HmEAC8RNfAyxt8/nowizFxpoA/5/YzdmmKpVbO5MSc0qBYs/6p2KG2zzO1dQuY/f2onQd4sbGxEYLJFETjseBzkACnO7Yfn142v3NJMAPHQUu//YcH8uGHH8o777wjb731lnzw/nt8jYEhv191FygIizJItKDsqABpt+rxtx9bO0fUfN71DvB/lExgz3Sg5NwA/uIF3tCmOPV2jWJP1bBznTr93zLcjXXpscqa71+X7lC2YbtEQD8MzuzTAACqvxJXWLRVenwmYOxl70IX9o5E2C/EsJrps+51BvyaHpbOkuQKbfzOuw2feQAADlYAAIhaGghghtyRMlLEiEVqEOZorG4f8WF+rN2d88mXjzC/n+otDKwcAEDQalkZZQBo73kgx9gzuog1j/flUtmhWvtO0ZGNfCVdivI9IQDAjdGzXCbaRWcxl6PpQg7Gc5ksowigghVajx5FAD9dAIC69OYAMINuYk0ejLuavO2OvOEwJt4CJc8UANAWZ9oTGOABspOqKaE1Qr1uRboVjKXXkKGWE84bxRDTUoPgsGldvAraeU91a+EXHK+oiMtAxwye1lXrphADoEjPNDPBtl9ax2vnDuFDAADLQqadSo7KvtyazuWvf/Fzmff6VMfvSSE7y0I+d2VXdrsTWYz2uW56ZZcZBwTcUNSnOAkoi2aUMNaVdKSb59LtgKq6lNn0UPq9gpsyAJFAr6vwTmzOKujnQSAYEBHl78hsCgqmlVqwRaI6NtwsaRX1+p3qxPXuoi1ojUNBIi030E3exsHnRABcYhYtGmzdaFBwARom+h0jkCLgDmCnRhHFUuaTkWwMkEHIZZVnMtzZZieIh4dHMhrPKLCDa0S2X+qFDHoVab1g7jDDHIyOb3YxqHUK2lmG5KwNOAU8gvNnB2lg3w4upV6gvY+UUrT5gdKzASygfKoupo47lJ/V3U41FOLZssTFaMpKX8P68d4gVl8XAC8DEUM7RqprMJvVPD0dn/g4GwBw0L5p5XVPPvVcug/YOvP9o50F9f/HAOH0HXIAgOFeCswlf6dZhBTU4VzFvIf9OQMAsNCsQckOdsyceQBcZbdL3ZYpxDl7G/LL2x/L7aMT2UfrL9xfAwAYqDpLzrAwr0FsB9oXB95PtfWFD/PaLdu1jgVwOguz7nvPvtPnXocJKHorXlOhUjcrEXclpOv6JSFL5LRRnauBAWATz0EAzS6q/fNjMvhxzROyz8CsQunXQqBp2S8K2e5X0i9z2eiW3N8BArhgJMBkt2EI/h7FAVyXCKBFDFoSLT+pBQx48OL3SLO6OctPntSL0nFHBEsOiolcZaZ4rbWvJTJxBtDTLCWMJt4nA+v5WlpPbJfDzKqtTy1liw8mAALwFa8/rDun/ZvbndYk224TIv60/l9LUDVk94CabrvV4xN064jM8q58NF7KRw8PqOGTd2rpFSIvXr8mnflMBsgEo1WvV3rQP9CSWAQu6scoA0Dn7Gkj375mv3oC6PQvrVGyKcU3yiBwV4pCJtgbMLZFJpPFnGUAYMoVZZfK8fha72qEeYFe9hDFQ//6565fYxAMJfzLly8pzX53h5R70OPRHSEEYAk44/PswYMHtlZ0HXnA7fcbXZ78vR7I+m88zwDZE4S25nz9YTag5p9BVUMILoJEadCerjPs22AEDfp9quXje3BunqUH1R5/j0eTBrWcc9RLHaCvsMqlKgBsoCShy2McHR3JvXv35ODgUP7iL/5CHj7clzt37vA35jMCffhZYFLC/0yvj52XzI8E+w2JKmpboHRgrgAP1m2a8Z+hO48x1XBcMAeUPRk1m57U2p8Phxod9AAAIABJREFUINiaWDdvzaam4LcDeGoyda43M/vNEDkFA9pxH31q85udLRRP41FLABCPqv2ykwkWg/bA/Fj3ZhzGM3daS4TRuSot6Qt/29lbG8Vop3Ruum3REs2zH882AGDBGCew3s3GQwMA1E8tG60AGThbHRMdOKNXYMCdPoaPxhZcidEPX6bPncOee9I5/8if00BfwzuIkTUBAO9LjCtZSi/vyOzwgewSALhEAGCIdjEFPvukAIAGVjR+1jdS0Lc8K9gJYH88k8lSGQAABRwAgCMCbgLGDkDFp/VQtG3JzDLrjmEYQGk0BA3PWeVyCBp93nAbRQYzV4qfItOx9l4zmBCvq6nM3+uW0u/3Am2fz1vvzeiUWNbIAx4TxmNdv6G0LA0wA00k2oTzfPprQGK5aqMeurGiE2ev6+S1jDV7WGubqhz2iIhAIbOsklF/U37y4IF8+ze/lJF05Ma163Jw6468eemGvLizJbI8kPn0SAbdPnu+TkdTtu+rel2ZTKdSdlFjqF0Iys5K+nlOhWL8rnKRza0Blfi1L62iygzi0WoI4lcYV1Je9TlX+uf1rtD+cEAaIz9jqK9fG9Y5sxJ23WFsrAyDWZBOTV05FyDUgNtZIepU6mgafcottf1GH12wKBadytpeFtrqkYeppQul3/FI6vlY9nZ3WP+I87l244Z8fP8BaZLoVw+xlgotCJn9n1A/AcGx3ns3Ol4GEI0QM4/me7aDUB2jNZG7LTi+lsbKa4JeBho2udphEimdqOFEDeVsIaDDEgDw87WSIOPABEHFNODB+AAw06w/fitUoMVE2h7JNTLYVocaJ94lACUDTqMLe6jtBraZNzb6VpBiIp3r6H3+zrSGuT2ezIAuT2cgUnt2UQCKvYmgojlLwbnz817zOziVBLYcQG0HIHoWSoW0sWkFZZgv08lYuoOBHIwmMs9KGexdkbd++WsZSy4H07lIF+KAyiZTACC2tuPOYuVjnxYAABAkBWFSFkB01J98hzkPAAilhJqvD63jHLAMQbYBAPy/sZzMe1AtwABg+CeMBWDBv9rtyMT2OYInkYmD012BRgXx1Pmc+/lGt5CNqpTL25v8v//o3qu1r7QiXsJ2xhA5WJ2Oq88/rnO2wTytAeF2x2nA6fyOQA10YVoOVes8zrVfZABpFyPVu1GRP/ygjS9/gyGSMCdSC4CvxvpM178r3XuwQI0SHSjdaxO2D0/VAJ32eWrWULH7IPjLz3rNOgKIeP4OOLr+FHf50CZQ923/fs3iiyyKrtxfZPLex3elXs6lKjOZTUbyxc+9IjKfSQ/tgaEDsVQVcAJF1n6PbbE5colIa4vdQAA/bYNo98bvnwIACbWadHMV0IXOD3q0d6pSWYCYJ0Uux7OJHAHozjrSHwzlK1/5ily/fl1ee+01qt8j6EdmXgEurbHWGnmUYy4oWocsM/4m8ENBvKhVkQKumtXWYzGR4oBK2BLhv6mPl4KradCOxIT7JGHeWws9FbrT8kE8HJTz9YnP6Xc3dQ1UOE5L3LBvotOYMwMiGBK7HDhLBoE7gny8l3X8s4Uc7h/Jx3c+lp//7Ofyi1+8S5E+gB4oHYBt2Nu7FEro3OaoTVNbjhKZdM/R7UjHCkEjfBOevzPprKg+zAEKMEdA0sfIEwJPKwR47vo30xFKakKrRu32kZZB8Bq9Q5fPc3N+1oIAHII2IJAaJ/cKa9XSPksDQIPQNdZV634IAJzBAFBi8GkGgB8NtgK6LzEGjcCu7fjxCgKzsAlOXQTUXwgA/NGXv3m2h/nk++4jfbKtoNgOxsMGbUAAjN4cwQStrSI47j9z8zAKdqoUm8BvakBsXvhFE13+lB4RAACVX5FeIjvWHoNK7kD5UGvdWUkPuOvRA3lhd1vefOl5qY8eyDDDBgGqj04r/30+8hZ2Aq37Z12iHgO1X8ihjhcrGS1EHo5mDIwAAFCsiWg9WABK3aai9z/hwxFTN/7pV+GeV9hADMlXEScN+CLdxhZVgv4rKu5etdKNnU6tQs5K4YezBWrmsN+Vfq/S+YXn7T1Lo+9rFwCry2m4Iwog6KzTc1LDFg0KHHw6GiGDEbPEHvjiPWq3LYA0A4j67ao/kCnoYh0oTGdSIX9Sd2QxFTlZZvKwqORbP/+Z3FpMpbuzLdliKZezSl7f2JNNZNDnR9LJV+yewN7U1hZKMyto/TOSQa+U7Y2+bA96slUVVCjumUDhyXSk2QgTySLlMvRJRh9aUMC1RlydSHVbOHfYThAiO2gFpCIs3s7PduToYCbARzD4CP47yACoG+MsjEgXNTaHrqjgaDoIg0PO6ykz4HPoCQA0WZUyX0LwSIMvtmykAjjmu9bGAVUHQwL9j7VXrIvRqFqrh/lat+oGRjeSaOJ9DjydEqlSuKMRc8aTgnruMkSnwNcRN1RSx5UCyh7GcPysTt9V+1XzwkJ69UGjMM+ylkGZs4YZfhjrlcEAQP8JgDIE5HT+O526HWw07FSyRlMgTO12shG7M4g+2Nbpwe1Ce0P04we7mNQGa1cGMF1iBs0dID8eQKy24xgcLhOpPc/8nQ8gJMJDAEaCWTDdBKOC6p6lbd84FiYOpZogK5mAoot2mr2BHMxquX1wKAfThUjZkzmgGGvhycOYfYzj9U9ovB/h0I37+gjvb78liow9/ocZhAUKuwXU4TD+/9RBMMvTWNNepenvS1aj3c9w31oOjq4FA2ZoK+AD+M+CrUj3tjYIBKAkACBAZm1hAbhxuwOAdIEPc5aTyGDyVBatOY4X+RFoBZc6yGkgtu6ONF+Hpo6KgGKolPKfU/yu7OTaEpeK/zZLuG+q7xfmLxIWISBQir9S9S1Ytm4N8e4kRvGMJJFbzTgD1gUAVgLgAYCZ8RQAiNfv/AYdKj/HeVbIuOzL7f1D+fj+XekNwCSrpV+V8srzz8tyMpYKfiFK0bDZm2ChsmA1g58CMOtAPIxNSFC2wEgcZ47XUS5HFp36ggDd0UYXon8I/qVU6j/6IXz561+T3/3mN+Wb/8Hv0Zh0uyVr553y7iJ4fu1lZfu/ZTYRbAZbzMwd/MoYfLf91+j/0QGyOR8ZBxgvBMEACnCtLgDoFH7/P8chiF+afV0CYAAAELPyDkB40O90+DYIEACxGmVwmpHHD/wBJDsQ9OMHQfzh4RFr829/dFtu37ktH314mxn9w4MDOXy4bx0vvBVqsyWqahi155/5+i1bHnb7hnaO5QiCjUgDWo+jnjwIusg+XGiV15aeRd/l9PHjueKv2UxFr/loHEuvUzU9+GIAAfWtup/Cd40BfIyhArPcunysAwEI/y3REcNaXJuAaSwFVoARR3VxUxch9viEhbIJoNXOSKvFa+5BF47pY7yh86wDADTuGARr/QcAAEAADYMCLGGASf+3IMtr7NYBACnw8OkDADrZFQBwmnLM/gMAoAu+qhUAON6XG9sb8saLz/PvzXwhpQUmOrGjaNSF84ABv9Y4wZB6xgW0sGktAQCYQ1DOHOVnBQCgMUcAnAIAQcFZKYWO/xkqEIIv1ZbQjRG9dGOZSAzuVUdfZLWYEwAYdCsLchIAACJNbQOWoNH4XmwKnlFSClsTwSPV3uhIuF/a1Sa2eoJGgfchVqq7UmYdEZ1iozFgDD2jl7OF1DME27lMs0ruLpfys/v35e5qLp2ykN5K5PnBprza3ZRqtZIRgufcxBO9vp+1mAoADAeVdMuODLrI+nekt4I6fs0aRVzP1LQ53NFIHTyMv/fM9QDQHQDNTGcynwNN18IdbuBW+uBBD5wRb03n1+9OAjQPeiWCfFVy1bo6EwyyzDecgxiAWscGE1xBmceinsp0vpCjyVIOT2o5mgprqbOqLzkojqj7Z8TlrjLEpjTw1/ISDek12NcQ38N8NewOV8QatAZi/RQUJDrwREBt4/Lslu0XHKdW1phnRPDFRP4g9ASF6qR1osty8Urg0FhnEqwVzk/fb1cr6WWg6Wq7GgQlBMhQVAF7QuaIdrpIN9ngjNv68w25uYnrho0MdRyvZh0fWwiB4uiB8Zpse+pQwhmImQSlz85qnGWTQpuCAOf+jfFmBvXsx/kAQBQ0U2BFj8Txt+YJGvirA6OjCDqnsgJ8rkFRfAEth25fDuYLBhQQcZWiMok5DzLjfDQo4ZFryC/cS57wDZ5pfcKPP9X5u/8Qv7sNAuh4NTM8yd3mQnCl6OYsaPzPAGdfN83XNIAOoGEAADTrj8C/V2Sy1S1lUBUsEVAQQFeFtrGNLLyzALB14+s2tp2ISd9L3+DMBxzs07M/ddrT81nrzNN2AzTU+v8SIHaG69Q9ye2q+/ehXCNYVmchmI6Jt/z1bPEaiYiG/3dGfi+13OszgCYA2GgSGFsBMqkQxi1mM3WPVx9gnuUyzbvycDyRD+/eZYtA+LkQzH3h2jUKARaLGbvRZMiY2+c8cx9bqDWTP/61DIHS6dq2j+yqpSV1IUNcQ3AXP2ipu5KsW/I9yPz/0X/7X8s3fv8/knLQl/v7D6Xbr+To8KHV6ENUTxXzXS0fez/o/2T9oaOQ27eQIED8D/8nPjxIjywzDfY9kMe+Gyj+HEwVgXa/1zUA/Dje274N7Or7MEmQfGgG3dwjACyvVrK1tdVi4SVBIgPQmUxGE3n48CGD+lu3PuQPAv5jaAR9+JH5fBp0+n6ggso1fcvUvmgyqgndn15+cb/XMbUR1AXdBP7pA/gMTo+rR9VS2PN2sPMt80UZ6Ivs+joKe0heJBR6X/+BzkjsAgC+7o9aOmolpAlrjnsqo2gDywIoqyucAEALX9HvV7se21ieHjtyEtCG1cGthHkRYgqA9K5HZ/GpXovGL0z6pgAAByy5H6fs15Pfq3X34jMDAAAmCwwA3NSgHGl1jd4bNgEBeN9b8DiXS3LDP30AQKeKAgBRIC6IAJqiLTKQXWyWJ4dyddiTL9y8IcX0WHbyWsoVMqAx+3/Roov7koMo7AliQVQu9QrUYJHJMpP7xxOZoRMA29Aozf7TZgCEABAUQYiuOQPAAYCktk8JxzHLDtRb7aQ5e8x4e0syR/I0G8Meo8ulAgBVIQXE5ZL6ZmT3nZrmQmoaXJl4FCh2C2NWWN2nt7ziNXQy9hlmgGt9eEnx1z55HG/4V0hSYVNGNpadCKDKiw16tZSj8USDEARxs7kspshYZpKVfVn2hvKTDz+ScVHIEdXC57JTVvLy9o5cR+nDfC5j1rXnAqI/ftCNAuUPBZyyTNhnuYTWRC5SdWqplgsG/6Amsnyk12OP4GAePUtjgCwEBd2gOUMjdD1ADS66WDDWi1RO3BkFo4zeyOhe/+8gFTPxsmIG2kMkHBeUQBfTcYGg1ImnTVCRAWb00UcbGdLpPJPDk4U8OJ7LyQwbQ0GBvJpqy4n6Ku1LIRnWAm01ukyY6JE7k7YpJ0ORujg2/3RmNoz9Iy/c+EaKMyVrv3EfLMI5lRmyPYZzFsq/pvavjt9S5nC4jAEhCLC9NamJfvoWBYYMbA8AAHZ5QCbG25KCMYFWihQlap6jnjAVA6QG1cLCn3CeTldkJyrtI+0aEGmZCNbDwssAkjaRaZAfsoMuNAnBKNekQPY0656qoW2AWGm2sQX2uYL8eQHUeQ4SHXQTzPIx1dsZyxLAxNB2ZC5gZhlEUwVG4DQFewMCXUUp+7OF3Dk8kuNZLRk0PcCyYZZBg0yfb0pf9j2j5QE9wTx80o88LQDwtOsnMhDawX/qaPlra4LdVL8hIfNo5kYfdkt19BsOaErh13vDvQywDWv+tfYfOiQQhtvbGHIfQncA/MDqKgDQDADXzbl1mXnMKzJ+zrl5pGqf+VCxskao214jrc82zw0CXAjgsK9mzP7rjwIB5BYSYPCBNYtpY+h74zoGAsf9DH1Ivx84riaKzhuBc9YGfYjYxcBPk59oGIUmAOA2CZ05Zp1CxiuRD+/dVz0bo7xf3duV3UFfOtORVNhvUcoAdp3tNguWPlgHlzReSO1VAgCcAl+8jA7Bs7FJtBWxlmeRCbBaycFoJCWYCVUh/9P/+m+kt70hd/f35eOH9+XmzRsUHoaQLxlkxpZyATmWBVqiwPcop9lziKAraCLMqZ3WKaPjDsq8AwAImtNuQXwXonhvyZm0EtXjQ9m/qQHg4IEuzEw2N3epwh+/wzP3aPdXU3RvNBoxwL979y7b7OHv4+NjtiD88NYHCvwzuI9Agvoqys5hismEEmNJATpDAWjA+blGiI5JXKtwDdcwbOMEDoKL6TJrwAdrAYA4vk8LAFxUInfRvhAYXF7N2F5u7kuntfEJYIU2z6FtIPb2BFzinAoCoKbHYUC7vuZxgaPtPvPievUuL3FOxhOkXKZ2rA4zNgUvfJTxNV7Dn5al872Y06fMjz3RsF+fbODv9+WZBgBo/50AYe160hKAcLs8+E9+k4q1Jhv+LAIAuI4CKK9t/rxuFwG0gHC1RJ/YleSTE9nrFvLa9WsyXM1kqwOEOAqhpAuOWdnzNuRAKdcMp6vlI/SdAQSQXO4ejmXeATU61gqSBUBEF+jZb68EoGHk7F4DAGA2xKiCKtznuga08vrPFpNm//VZRciNgmMem7fco/gfM5jC7D8cLwSccM4ABOA1Cs7hDZ65t1ZCPuaudu6idhZ3xr7DoDxWPSOouwK7mg0GZSuR8QQ9d4Uq+KjVhsMGdB70MqyFKRDwHEEw1KRBv0ddXYXaAKnLnvzo3XclHw5lYXWkN7Y25MbGUDbgbOAYVcUAHmEasHgQ4lBuAmYFwA4otAMAqNCvOlsxK1HyR9UpsX1BIKhpxDwLri0BfYP2bDjZGdqygSrwwD9881RgBIG8ZtnDHDb6njsQBAA6aJ+E1lpeXmAcdSuzwHsgcOMAgx5bAQBusgiC+HEANbmMpis5GtdyMl2xFWaNc4RKN+Y7O0sh+EdNKspOtPQEI+AAgDoVjRXYQpcD+hSEFfXdT2bc6Qwmva3TvTPdiNIuE+HsSPX3rioaRCDIRk9nlAKg/nOOiYcSIUPPudF6KQaZVkvJ6hnXA+o8yyKjkrm2oqzpnLlN4awO4mduSzLgmnTE0sDeR0Ntf1L2oo0mYiZpheBXRQobgb5nyqzrhl8z35PcHgBseTkg4Jm+5yynJa7r+H602To3fDjH/uLKKCKqg2OOuNcL6xh5hpUq4tYWyZ0ceIugSaM11zwvZJLn8nA2k7tHJzKao8VmlyJTsHHeSo2zjbWLDgB4BvsiV+2f5vUGG+ZxvyJR3H/cjwbfYZ0Ao0ZwjXXZ5J74vqLrhkCKnYD5lPwfl8Gp0jO174FFo2FukgZyEEBL0MhvmU9lWBZyZWeLZVgEAJAwIGX7/AD+PAYLzoPt3NbWuD7iiLYSaO014sFM6ofEv7HHzqkbAqCwypH5B/Ufe492zgk1+mx/t1SbZVk9FnbBdVlz/ikAs+5KUhDg9L1d84m1i9y7/az7Bq/r0/utGUV9BFuFEixY0bKSDx/sy/3jE6nR+q/Tka1hX25c2pVsMgqgO+65t+NbsE20RtGeTfTjh3uAJ9YwNPSMdIbX8OPs/0yEuICcCVSj7v/e4b7URSb/3f/w38vlmzcIBgy2NmU0Gcl8OuL+rYE1Svr0LKKyvAe3BqKZPSS1nQG6+q4uKqnMwBiAaQIlgvrcp1imsKC/c/nSJQHz0Zkq7h94QD8cDqk5gJp6iOsdHh7yt9bYL+TDW3fk+HjEuvv9/X0G9gj4RyPVKtjZ2TVNI2Vv4uEsBLa8xcV7uzrbdzi+tk9CZd/HVMsClAnBewZdJVB6TGbXbVIbPDo9uyLoty6JkPoB/K7UvKixCYfUDPyT+R86Fk+nAeafT8PqKHinvryOp+YMOFcC4Nli7jWsth7R23pG/8CYQg4AELVTQx1tVexW1bSNKbSiMQRaX8ZyYgsAbHR1eTrEHGHScH0tCaf2fW7elSe/R+dZ8mceAAgoTgsAYHBvCw0DndIsfMLTELrIi927Zw0AQKYfp6a1f7rp024bAIAACzVaEBcDBbtaTGQzW8kr167KbimysTiRCllIpwG3QI+LAAD4+DpeGvASMLSNCYH/xwcjotRUR7daeTr1Jjz4VA7ceTPznNfUeGrQCfvJmv1AozwHAEhBAHMbqBcRxPZsQ3UQAUq3OejvXSoy5yTUKiigoonqkJiJMrE6DViUnuQZlqig7nX9buxBsUYNOsSKEKyi9g4/7N26WpEhgBmhWgGme8FN2voKl5oVh1rwygO2vKDg39F8Ibfu3udmDEGhS8O+PL89lK18JflspCKHZcVWR9DsR/Bfoa4P8wxlATkCzIVmaPCDOQrhHIAERLVFEH4FtnKS8lYjZ23iXP/A2uhocI9NH07dTGnjptCruEIUpYGwIDcAA/R0M1DGBgMbiiBB7EYpYJ4pddV6fa9R78i0iJsGHCjUT48nczk5nslkguwwemuWSi3PUAozlZX2FRVK04BdYQAAvE/VH2i2wmpS/Nvba7o90x08dxWcytwk7/ZsUHoAP7p/Tms79Vlunva3vo6SC+sTTYEsdahnmHvoDw2wCSQYzj84i5px8vnNoQUd2US8MF8qAgHIbug6VKKWX6MroWmJCwJ/BKjB6bQsdxDqBAA2nao9tPZU+ppeMa4h1vjF59pZVtWzsJFJ6kDJQFh6FvViY7TuXpxrX32unnloTOo4d7ye10EPAoE2JgrQqB0I6swGAMBOzIpcRp1M7k8ncu94RAAL9a3ZEvNVW/+pn6OZDwcAFMBtz8mLx+KZeYeV4DzR+bTo8zaDGissUE7tWZ16cc2G+tOwj/p+mhzG9x0vSkvU6sN6TI7v/A+sH9jh5XRCAHZ3Yyhbva5UENykgG1GMJgrOaF3p0G/Bxy+XtpMgHYNf3scz5vfntlKwd82AOAihMFu25pQgBKpBvQhx3UWgQGgdbEGIgf/Tem6uGW4YrVehua35m8s/2syQBuBUbjQBgd3/TTi7V7n6Shbrjkj/BBpSKP+gJvCeH8AHXdkVXXl/mgqHz7clwn2syyTbpHJzauXpIJ2z3IuRT0n6KP0f3StgXaJ6tP4N7U7XnFutQCA5kqHfTeNImYpscMpG5HsJuDfva4cTccylaW8+Y3flf/yX/2RTFe1DHa25KOPPpLnrl1RnQZjbWkbX01Q4N5rBlUXQJohV1BEbRl8Aa/Z98BZhYSjij2OC7AAQfl4PGaQPpvM5PDhgYxHo0ZgjyAeQT7eB1o+fYJE0d7HH6VUg8GQzAUHGlDG0O2idbECo/gep4O7j+LgBsYXrAwP9MJxkyy0Z/7ToJ7JC/hAOUoIxjq3wh5tZZ62TtaTU2zeGw7gZTE+v9oAANdeY5LGd8AXu8gHOc+2XrT/PY5dVptg68zWnPuROiXN7zffH8/Bbw4PY9EGbwMxFOs89Hrj/m1+NIEYtST6moIAqdCnakL4Im/tkzb+6TW2fQTav9YghDFLmAGPPk6P5z9edNxnFgDwy3TFVBglGH4YLCLAVgLgqGMKAjgK3/Y9HdN/lkoAAADgUZwBAMD9LapS5tOJDMtMuvVMevVcXrp6Wa4NShnOj6VLIZ31JQAXAQDYghlAJ3XO3GQ6aP9Xyr2jMdtLTeF8Wn2Si+Cxtv237Dx68I/rxZkja03mhAWcCmZEBoDS/1Ux1/ahBgNgHQCgb1VqDgIaMACwIfO7QA5PAAA0GdIAw4JLy5gymIJIGDMUKqLmwZMGUNrq8cH+YQjwuXkC3bbNEwGYZmAt88mLc+OlAk5S4AqE4n54Y1aWsigLuYdA4OhYJtO5dOa1XO0P5JVLu3KlX0ixHEu2mkqWWf9YZtJFuvgNATcyAJROv1jOtUbQlGTxbcVK6zPZfrFQKjuDS5RjUB1XXTA7XRrYQIEKrXh8CWvbPgJ6tlEbD84M/mnnK/Tsxjd0isBC8bmo42ztkbyMgtltpfchww07gvEdL2qZTBcyn0AIM5e86Al0F2hrZCG1LGSV4/zUlAIGQpcFBQG0DrRZlxodQLqwTxlbnQ8AmIgXvqPl6DnyTKcuAQB0k/UH7KkyJHRe4R4AtNJ5i/k7W4B1osE/xisQXg1YyPOMnQ5YDtPR9cJSAFNnRqtMPOiAGZDlTBgm+IA/uAiT1/CZ4q9S+xL2jgHsQdantYE2QFBmui3bluyC7fuhOObZNym1n+3giTYI8/kJwXnMm7yExoKCGn69zPCrRQ+aIKoNEhkQdEyWygBAGQQAgOPVSu5Pp7I/nshsCdNQSVYjWOxYhxlnQykAADv/2QYAbF0+6Rpj1qd9/9ObaR5DcvyQ7TEGhdsc3XesK1wj42bOZ9h/rBDDjpkGbSmY7HsQ7i/p/suFDIqCbQE30ALM9jvWVp8DAKxzTlObAgrtkz6474QWdev9j5QBEIB7d+QF7DIF1WEnQP/H3hLYKqR8a6aN6v6sWbf/c/xAWY/hflj/umWEwCzc4fY6tWOvXcCN94adpTFU6nPGbHrDjJiopycHQlBhDKZoS4TB/KhTyAcP9mWf2h3KNry6uylbuUh3OWsAABBkhoAg9+XQ5lZPLZ1PHCLbFxpjE3xFa4fsoDsZbk0A4HB0Iht7O3K0mEk+7Mn/+G/+F9kfn8gU83FjKKOj4/Ad3l4OonhkynVytreDDScoQGBAAQJ291nWMhkfUycIGXmI5SETf//+Azk4OJDxeCKHB4dss4e/EdCj7SBAAFD763ktW8NN/nagCTX/TitXlX+0eY430+dgDNYRTyhLgXulUe49Ww8wIAaQyh5MAVjsfao7FOn/nH6WjECXgZh9jvpPerfQbtkmq82seKpqILzLWXONmk3hBPRSQn1HI+ZxsM0+fMpMPlEA+qTW4uzPpecVffck80//MNLolYmJT6nws2cEAijIl7z418cx9Xri3wAA+PbA3khfi225w+gmduGUL9FiGHL5BRHCNdfP3FSbQbF+M4v3tf36EzofPieeRRHA9BJTAACbAOnPhBP1XXkGvLiJuv+lgq7CAAAgAElEQVRzAgBmoEOjFctkLIMik95yLtl0JDf3duSFnYFs1VCKnQWF0/aGfy5Fh04/QroIAGBBwSdGX3T8EABYZjJZKlqtWUQNkDUQe1Lv68kMSepEsPMDayXXAwBuZL3edR0AgEA2ypprptGvCIh7r6qoyttDrTlo9EkJAK6f+XnW0WHL1sATquqs01+K9IabzKaiThfBuP7MiDrzfaH23bKjVtOsGgAicNBQs+ydADyoYSkABPhQAgEthIVGCFm3K/MqlzvTkXz8cJ8c7+5iKV/YuyyvX7kkvcVI8tVEukN4UlO2l0TQ3yUAgFIU7TihIoAiWVlQY6CTlyqWgxC4k3PdIftRz0EBtHDFMq2cI5wrVh/lKs3WBcCzz5w7dQxQyagwpN51HUAt99plDWodxjMlZNRCchd10TgPVpXaP18sCaogkCW7wsTuUFKB+QxHaiVQ2C6kzLuSQ+yS1PKpzBYTKfuowUaUis4XWCcZs6r5Ur+zzjwkiJtyYIT8lgAAF8EjIJGmDFhQ2ELOHQwwB6STWR+BkGHXcSPUtcqCHgDKAVhz710CTKMiKwoyV9iPGKUhUJTGnOSuqg4YSzQSCrsDWtjIQd90GxIo/17v3unw8y486FsdV6jJdkAd2wEkdZiM0MtNocP9IgD4vtG76UEbpYRS+KgWqQ3KPKkF5JgwoLFAP3RZiECLd2VwMMBLIHibWT+IFl0QE8vkaFXL/clUDlA2JGixWUkGjc+lMwAApihglQIA3kf8Ua//2Xnf6QD9sc6NugieRY46MfEY7ePbWjfEJ1qi6H9o8OpicGEnsdUWSwJ8LscMspW6uP1Xt5RdaCpotGCfW8xlUBayPRz8f+y9Wa+lW5YdNHd/2oi4EbfLdFamM11VWVCtXYURhRCCBxAWDxhjGQRlwA8IyQ0GLCQblZCBBxsQAgnJcpVdNvZPQGXkV2TJfsGNsF1WqZqblZm3ibjRn3a3aIw551pzrf3t79tn74iM25xddfOc2OdrVzvnmGOOyVQb1EDXMo6lERhBq6b9P41fY0fdqM3CwQp4uIRmaLXK4fJ5yX0h1mJHeWMQrkxwN5Vwxri23H/OZ7JWsN4rCMC0LWunHn8JRntwgsrWz6BAfF9cswQArC2DnsPaeAgOlVZdL3sgrf+BHRhz193ZcMDoCmjr6V353tOX8tHzcxkcHBAZvXMwlHdOxgz6jMAAIBCCPWfAtEzq4iy0LGT8JIo0PRB/mgzQ5PGB1Daz6SrwgIJquj3L1XIhjy9eyvjuqfyZ//bPyle++XX5+FNULTiSg+EBHXDYM3DMQZ1/9uy5PHr0WF48fykff/yQkXs48OfnF3L28ow/cdx8di1nL58aA1AdaLXvnLUGEbaR1bG3YMVQSw6TMYDS1HOkUdXUelP5B4MGKY4VA8AdM7QmWIi0c0xfSAMRJirHtqvGV2AQoj+QAhBTSCILAL97GU0CDMZ0wHuqaN2SqXN5O9K+MnIe7537qnCT9TgCYhaAaZjEtgUWw3ttryrJi7suBTufFwXwUqDCObVKRFGgJFnlVuHL7ZfIxnLBeJsODppnHyVUoPDrWpBA2z2Xk2S7J0HG9bb3F64d/JTa5REjWxuaAjmajqy2jAKWaytW0a7aVq8YAPhDP/nmygBq1+rHN816JLFTbCTj98gAwLlDUIwq8Z3i376eW7t5G9rU3jl6s/OIDyfS8DNqGJ3YJAJI3X/mVuO/8WQsVxfncojoGsS1Ls/kK2/dlW/cP5EHciWT5fUaAOADrjNHhwuaxktZvg1OJZ6rP5TFYCSPX1ww//962RP4mKrErgAA+y/UHX01bRLH+Dq6lZ1LdTK03SxHiA+glJs8/9xo07FW9r9G0NRx0qd3JW7m1onI4XhMEGBCAECFAZ3yDIcFDA04oFor2KOnFmVerOTZyzM6VJ7Tb4E7UpMw+XsoX2OU/oQUpzy8TFXSDICeOuOMahua3AMjoS/9BdRyl7KAQzYayMPLc/n02XNSK097A/m9X/sh+d33TmX58lM5GCzk7v1DWc0v5O3TQ5nIkrRSPAmFKJm7rQ1C2SGkoCDnEFR709yBi483HsH5NxHKuIj6wh7WQVu6cjkexCtmU2zCmsagAyqXVMSiryI+1jmaq2EpAPrtzEoiMSViidrFc7meIZ1CaexQ+GcFJTy7E8wMXME7USkd+hZzqPJmNj+YDSiPuJQ5/yNVmwavRv+1+B34IE4ONQDAJoE7qbrG5XFcLt/5L5ucSI/kN2UKYPyoQx4XFW0jvzJolBw3Xn7JGQB8JBhIGEua36hOugEAMK56oBhrGgA0AcigsGOY4tLvs440KZSzKTdQskJgRIGpRYVmNeZSWgyXEGXLoDv597APODvG52nMcU4AgOtBYCzM4epWuf22oehyRfEG3WMS9dry3/ElckxTRCyuYHo33+BrJlWKqDVsypEVpX8ux4bfBf12iSoTRp9lrqsJRmlkpyfX05muD67XYqW/uE7h/2eIGPbJAHixWMiTqyt5gbQh5FIPxqjzJQOCVrZmkw1ludTEzBS43O2zvj7vdp19zlpXcd76ag4AuLPddKIZisU8TgAAR46OrbUUAI7k4orcfwphJzi/lpLkWhdJo0ZnxWx6zRQ0rM2r62s5GA7krdMTggLT60sbWmWJs8iEqVX863G8zoAoG6E+Pv6VdchTMEB3V/6v5ejjWKeHO31X57uCwwA/IC6LfZVpdcyIUSqMNrs6qKnNzPFHkzlDRgl+Nr88X1g7K83rwnwPQxa/OtcmdaJuQoVNWbZIuZa7/eDBhTS33UJyoMLmuL6W7t1MYRSRl5fXMnnwrnz/+Zl88PiJDA+PaVhBc+er905ltJhSB6BveiNYdxe+hpoYZNEvId0g50vl9C/tU23XAe0Pi66GFDqse9j7Eel/cXkpo9NjmTFlcCA//S/8rDw7O+Oe8fGHH9OpZ8T+4koj6agcAxbZfCGHB0dO6Asq+Hb/1UJOjiFUir1CI+u6XCIo4IK/XufeSwcLmQTUAFgidUQBArd3PZXAwQQXAWR7uxCzNZaW9fXcKGOb2RjyPP+Sgm9giYv9wfYIIsdlH2RnU9NwYOf0CQjgOfD8+C+WMS3nmq0ryYBaX6M5fkM2QJONkPWX9OmKqySDeOsVc+3AtvVhm6smx94i8RFOYxiCbFJ79sDy1fmtczH5It6vZj9bmDId5XMvPheuHxka9TOXDIx1Bz0CAGyLan2P/ldaG/0mGD+2J2QgpHkvzttQ/fdGpHKbpte2e5UAQNNgaEI+8iJZDsmmV8c1k7OT6r3mkUzKkg+QrV/7s3JgNiDUscmbKAerNQ+V5hcLOrvMqJrPGQX41jt35D15KQcL5BE1Ibzt76k5WGoAE39CFBubC+i+EEaTnjx9eUFjcg4NAAMsnLLKs0iF3mxAdi0QLKMXxJJ0s3enRhd2TiJEwRda616VxRF9nssI9djTIglVYd3W9bMivUxV4Yd0BtxR57gEfQ6bgOX/1AsE7gGK8/HRkRweHqiZaMJmOBY029lgwnxbloO5vpbr6ZQRUdL4SfGCijpdERW0DOW+FCGGBoBS2MhowHNaPV68Lyhkjlx4iRvfzCAQNVpdE0mfHJ6IjA/k+ME78sFHn8gnz57J+QWo/kv5/T/1k/JDd09lcPlC3hqtCBjJ7EIe3DmU4xHG1JKOG/rCqVW+sCURTptnOT/KKPB0wHy0uqdV5p3jr2tz2HUXCC5ob/m4Mt+GbUVjAs49qINwQFEGlCr1yoq4RvTZEXuWtnPhOE0BwJgmvT3QqeFMOdOjDKB5/XU1DGkYIcXBVl/2Ih1o29xXcJ4wIyMNPBsj2ix5LCZnPuWcqTPGawaNAz1PN7eV1Sn3sqaRzu9pJgogZXqhMwIYxdGFRRs4AAHJSXAgz9uHm5IK/1ELZKHilJj7XhlAQSzk5EIsEQ6qb8Rp1Urzz1eG6GS6AYqBDdpvjJ/F9dyHVW63uJ7hQeE4WDnP4KhxBak24uynW7vapXIEOFw77cZqlGpUSqOXvLZHCqBiDSqusRCVrWZghypbcvwpc83KayH1xFJ8AJyNxlY6kawagIxqFXAO6IDjNVGvm5oMKB+2hACo5mgcTQ4V6Br05arXk4+eP5dr9s0AWwbXZ7BaWFKNa49mUANIxPsAqImfGAXB74igwVB1RzKqaOdUnBIIaNvzi5vZmFz7LnzRfq2SEdR0nXj+Gohj6VU1AJIjkFrmC0rkZCcB4EJaFIz3xYwACzQsCGCyvzTvWUFMA5wAqBbRIFtXkFIFAcA51vwR9wnocVzPwSlbsn8GSOt4+VxOT45J9aajvFjI/bt3ZXoNYGBMFfYYgazboG6/+Cy0PlwEt60TfK5ENNcMbwj4+TiwBBPdvxnM0PUAswaRUuwvmjqmFVSwQoPJwOevHfY4pGwR8XUmanzUIEvCird4n/VD1gGttvbD86NqThEB9pXP1x+jwdXGP/cWAABLLWV6MejL0/lcHl4AwFPhX4AL757ekbcw/i7PZTCfyenxgSwX0K25lMlkzFQrnbMxC0zhed9GOJ6pkK/K9LYZKLDIMqqoMqT7akqPI9M2i8Ry3VmhMoBWI3Lx2Vp3ILfpurPk9y3Xm/Uykx7p9NQwjY1mWznvKbDPtEqMLiW109w1CLy//WeXHZv/7uOimhJrN+xaC/2Z6+Py9Tc/k84u84VasNj2K3S10ev+e2DcFo1pNkXBWExvnB6KFZ3iJ0T08fV6GT89OPU81+uufq/bIB+/xgBoaq6WDmjptmJMeze/6t7o/bt7MgDcGSn6IG54JYTW8Pztw5NRm2Dc1hOlM8L9qlvslV7PStAVkelASeOusdRFHgAAxQJVeOTk6Ei+8eBE3pWXcri82LgAtiL42MCS4awRPWzXiPTDwJwve/Li/IJUYIoSIoqKn+6fILe0SUV5izZyo943kMJgh1EREmsVJFhS9RWb4mSEHDMYr4o25ymNaBDjmNaiGkHghNcALg1qZRfqlrKYQ8V9PYLi7XZwcCD4jyVtrNSNK8wCADibwzhXqrE7phyvZgBShMSNQXcgk2gOHAzNgU8INSOAXMWUujZHND7n1PtGx5rJspTD3lRWy7kcv/U2xRrHdx/IP/7135AnL14y1eBgNJR/7V/+F+VwNZfZ809ldP1SJvMr+fq7D+T+yURGK9R6QDlDdQh8viVauUVN+U7e0inSAtDAEXoYyBlFd5eQuX4WG3J2hRssWPq9qgffNaVO2LXYrppmEvUTvH2VImcCi6SNZ5aHRuAHjKAqEuwpFlmIDq+jlTcCcuuUrCS4aFQ7z08PDqBWD1BTVqeRZquyj2zusjaytQAvnRgMRl03MSRf4NOG5jmErKJg0TCO40xXccfct1Bvl9TOpvLvwIUzqeKagHGk7AkFVGjc8acyJjT1xBksCgK4samRZCuns8Wc90Ni9JwsnmDRKcASjLkIcDsyFCIZqrThH3fu1+ncrQDAWqQ2G4aF88bIZjBMuBabeWoaIPir1uc2xx15r8aaUEE/bWvOptVcxkPMbwAZSmlVhgmYNoaKUvyWfiJBAKzLU5boUtHPPnKgkZ5zcCDTwUB+++OPZYZnMWYLQkSatqNCmQDQsOYQDMKANBExBzniT19rdGhnoSqdq+rsDkebq8A02Qb1MOkygNqHlUNgm49qDUoAV0/gr+0T9kButmDtxzWuri65/jtlF20IcPb6AqUux6yF7tE9BwL4k1HGPMDdWeZ6KwOZXWJ0WC1rQdTVNEUsufzo+IBpALOrK5kMh2QCHB8cymQ8IjNgdnnWCgDEPlybf7gzc+g3f6KIXzxK3wngm5Z59X7UiLqu+PiwLCtEY8EwcwDASvxx7ldRya6AwQ2WmVdyaDuAsgEAiOCj7SeJWRgDO0uRCcWVheV4z3oij64u5fH5hUwXAEeH8uDkVB4cHUsfYqjXl3JyMJT+ai7T6ZWMRwD5rH6KMwKMQeTOPkG+5DznVCOloPdkirXeghNYlwhUkgWqaxXYfyr+6uwwhXnc78og4G7N7eOoPNtTc9KILUZJBABqoLceP10O+LZPvem6XeO16/77AgDbPv9n97i8AzS15S7t29Xm5Tq2XxWD192uXe+/7/1fCQBQP8TNHno7fCqCAHEju9m99m2uV31+mV+k9JESAECEBqJaNQBwMJ7IV+4dyTfuDGSyvOKDNbVFG0CiyDsi4J6Los49jHzWll6IXFCFHlEsdQhcBMw3AJbqafmsGdBmTPophQqygRFqL2k5JK2LbPVeF6jODqVx5GtbDnZCAL3d3ADJ4mwaTVPHxjfDhISTaluix0WUBEYLnDCjOiMi5BEx5PCjHI/r8HpLuDNNJV0TP/NFycdxarKeUsNwT8ZCTM+AbABs6pAYYPREc+V5nEUjhz1lACwWc7n77vvy8nohw9N78vf+/j+S8+spjdvT42P51/+Vn5fp88dy/fSRDK5eyGh+Ld/+xtekP72QOxMVN+R1TZBE/U2tO862sNJLNRAH5w+59DQWzIFUgZwc8UcOn+YvZ0+ObaHeqIU63fjWCKo77CTRWn6/09MzO0CNTuT3RyDA76NgQN8MJAMAcD/rbyOIElSKcycaFPgd78e2SO+ojo9+h1QZTY3Qj+tiGC0NETtEXRR30soHSckW9F/kZ+Ontr3T5YsyOClFRR3/YhxRJR5JKQHR9jJZinEpqyJF0NbBblcJx3XJsHAAQDXmlBVE8M9gtRRp0rGKKOVN86giAABkzgGAxKxwSmqo7hJNwUh1ZHtUKnxxRcqOf1ykgtERND/8WIcRcAYi3mRSWHqUDRabhxBAxBxBG+gcxjhx/Q+05RUo/AYIOFlR/41/LWTYh4gU2mAgQzAA4JCp0IfODwNc4Wbl6D8qhGjaxtFwwhQNaMXMhgP5zsOHMjo5kSXqi19NZTnDGIReh2ltcPzBsDearU2otbld5UPW67gDBcoM2LwHdO3PLcGXrTbbsspE+ynRMEzzKKFPWcmcTWK4EkEO1jNXsUxEXXHudAoR1YFMRoeyCDnIWhpXo+I4rszx1dKxDowAxJ4MJzxfmTooQDKQPsLqlKZZyvXVpSxmMzr/d09OZDWby/XFpZwcHTIJ6Xgy6gQAor1UGL9OuW9pNm+nuh/Z/3hmB7DTGqMlU7mmwvFHXXsEGiigiqh2n0CAisqS4lTmKHeFVLcaFa/uoDYAAHch4XDDp1xP1g9CZY6DlbCM5xQ6T+OxPJleyyfPX3L/BrvoZDSRd+/ekwn216tzpkygLC9Af+J3ZCgp00hV9q0cn+2jXL8NM+a6RBFc0OdV3HUKNpIH2bzMqhXopa0EloxzOTwYYJ1LsLNN5KyjG3xfbDrMWaUYZxnAWD8ywU0b7NB9nq+YK9W43DQv6ifsckZvAYB2AGCXmRzbvKv/cwCx+U5d/ff5DkCL7A0ArOVAVO3YZQBUWSmNvdDkPCUj8jO2YdxswLrjEBwILq4ehsD+OpfxaEgqsG6kWu8d5TsenBzIN+4fM4rL027YFnCucX062xbBUgAAudQQTlvIzFTsPaqlgSlz0mi8lxS4jZuhU5qLn5menCIKRhlk/g+cYRhgEAOD0ir/jbzD7AyrSBbu6orBRAtSbmQuG2ZRuVQjXpHx/nic6ognxy6UjEFJmagqW5RVglHD80PuozWAG8h0CuI7V04cDL5UAgfnGqUQzgAcQv9JEMSYAbC7CAL0ljIZrkgHvPP2e/Lk7EoGJ3fl7/79fyjX3Nj7Mhr05V/9+X9JTkYizz/+vsxfPJbD3kLef+uOyNW53JtoVMmf1/svggBq0CogUMxF5BOTrZH/rs54HtcJnwmCSG4eYpNHlMOj4h6l1/iRjrEY1XchRM/5o4uEFIJENtX7MtJqEQ6KKZrGAkEEfu+l5JRh4ABRfEcvRUcRufBJzrQ71sOh1mNOwFb2HnR+6fla9tDor8zHFwWzWFZQQZ5Y5ib1g7MtbEkoHDHk6BtVP5VAZHRGD3bRVP89R+nypus5kv78TihWVRBnWOTyf5lxpy+N1JGbfiIAAICzZuBo1oJGJptKW8UIUBb6yU8Rn6jNwdRSYyWFuowoKVtEI15G/Q8sHvV0tLqHp6Eo1R9sIGVT6POZw+9ROo5JAwAGXkZR2TRgVJGWbSwrPh0r4EQAAECNAlGHqFiBahaykvP5XD54+FCGR0fSH09kNoPKOmjqqqzufZzfsScrlikJ5ZWKdAcFQPw8Zz6hbyDOCMcYqtz43HTvSb3VMX7aDTBN/2gDIFrPZ7aFsyFUW8VLfjlAiPMR3Yfjjv/AeEBpUgAATNeCG275y5jTSBGIRuHCHLUscKZt5akUcwDsTAth7F9z0k34Du919/QOKwARaMdahZSrlchX331XRkjXu0aa12YvtOn9i74iw2rz+bWBW4Djxl3QGQKsylgBYQKSAWA6PQoAaJUYL0/KFMQA4O08jm66CG15fCsA4CB2x7UMyiuO4hhYreQQgrPTqczGY5GTY3m+mMuHT57KiwsEdXoyWIi899Z9uQM7g309k8Mx0gRVMJcAu4vm8acyujxi7/sblfitDj1TkExYWAFe56hxJps9pd9h3XEnXPfnADZXwZwtmzQdpgGoZhU639N1/Lntlsep/mZsznDjaJ/4unXT52o6vh6XtwDAq2jVcu1+VXO/y2mPT95JUO94zVf1zJtu89qvv28KwOsGAOoJXTfU626gVzXMm6+zbjwralwDACOtN4qyT0gHsKjlycFYjlHTXWtZ7fDJzrs6gCrOBcOVol9Al03dPtJauSBz5uD8oJzWtRGG2ZYWUFObx6leOxyGAnDnoYnkTPoDOYISP2oF079XcIDONfLlaXyYEKAbT9a0MJQpKmO54L5pkG6OqL6/gVFaYeTGXPurq8yuiGNNo/yg1aJMXmlCGR5R5KThXIrAWLkYbW89jwDA0HLqqUuAfgYAAJX0GR1DrRYD5F/7TB3GFUV0Lq6vZXJyV55fzWR4ckf+wT/9Z/L07FKuplNe+8d/7EflR7/xNfnkO78ll08eynv3TuVwsJL7RwfSv7qUYYjO+zsm0EL32fSJpiLp3zFdw0I/UdRPHUaL8BfkUM0/hcujKaAaOXXnXrWgoKHg1RUyMyA9TF9F8NRJ06ApS6hZKgF+IqdRy9sZ9TrkS/LZjAKPa2ZwIOd5uwOUAJKQZwgja04OuM4F/6S3tWIlfq6DAMrgUGX2cW9oitdZHMqBKI0gqkhT04cigMzX17bi8xtTwfP/IxjAd3QwyrUS2AgG2nhIhv2ob8EUDBOySgMhAI2uen6TxWcTAMCRYpPCj4lsiKhu7UZpFmHMT9AGSUSygNYhtxQcO12p+zpmCQ9YXr9T5r3uO/oGrAjVRtC2JzPImUY2znz8OktFo/qm/Is1ro/yierIeh1uF5TLz6C5uEgBIEALtgYM5+VSrs/PmaMuk4k8u76S59fXcj6byWA8YTlLpBBh8MdIJUcrs6p6MhkeaHpUSLOLfYnx732hJbwAGBsrCXnrlqJTOIY3SAEMy0PjEGrd3+k/tO99taFePifaEgKf6jEpK8zGPksErgTrP9J4QOUH02qIdZriaX05ODykurlqzKiKOdYBHOe1xY+ODvleCi5qmlh+JqSggUmg8w971dQYVQASsAecvXhJ0P/eyakcjEZy/+49eef+A7mCovqzZ3KA+7Y48NEYrttSx1w7gacNAMC7egqhzke+aRre/o2q+ysDAPdzrRmeQ8ZEWDtvGMS4ybqzy7FtAIDtxMVlKzJS6OtazAwVd5ZyhDV2pgBA7/hYzmQlHz97Lk/OzlnBBrbeu/fuy4PTOzKAAPR8KpMxSq1qFYjhEDV8XCdL12sCdebgo4Se7w9oZQUqFbDB2qYAQlYxcMfaetKUcPQV9T6lPbBLm+ZzUO1BAah6HUhMTWclGktBn8PWK9qhebWPfXUTJ3Cbd7gFALZppV2OefVzv23Nq5+QqXZ7fF63//nar78vANCJMHc2bnsEaRMA8LobpvOxX9MB9XDUFABlAOB3qLqTRrhAibqRLKbXRsw39d3qubraiWau3TSK5HktaogTqcHoVCyPztKVFumpAb3p0xXByfYwynsYLZpaB0tGpvvzhRyNRnLn8FBODw9Zq14FEY2eSxBAnWlPoXADF+9+PbMSiRbRpHNo9eBBqb1coBycfqLj5c8NA8gFsBJFPinKiiymV1qNwHLo089U6zjTvj3Km6NBqh2g9HAVOuRrmGGG687hxKdcSe0rRlBoIOI/qwU/nMgUyrmHJ/Jb3/1QPvjoY3n89Lm8/5X3OUa+9v47cvnsidw7HMm3v/l1uXr5TO4dTGRwfc1SQtxYq6nIsRMNMjNU85hCVEENaDoQvIp2RHLgbPykjduO0faFQeGOvY8gj5ZmxkZOKbA66IlxIXJ+dZWis8m4cZEi5E57jmQqt2jGTBIG1JfeNE/YV5tHtyysPJP7dAko0Bal85Ao7mFMaIICVIThhJr2gmlFxHxRjkvTHUhRfmOoMDKMFABLcSnSFKw34IB63/qYzhoBpbhSCWTpW+dnaW4FL4N1k+UwtTXZ++sRILZhWFIKECAABKqXZ2O0WoLWn7a8po5UBQBcNNRVGSJlX0EipeKvqBisDClSaGUlF9MZAUgCh4lZYgwGo+bq+HJQJYNhcPz7XD+zbgQjo4VRq++INQ734704vpW5cPfoSM7Oz2TaE1Yk+ed/9vfK9x8+kk+fPJFnz1/I+dk5X0/XFCvDhhJyNv9GfahwW6qSs02SRonIxcUFnVtE/KNGSJq/XDzzfE/gjq0bXYa4a41sGj+dFMsdDLg0/lDuFCKfiLvDKSIQorwTR3Xx7pMDFQHkXO+tZDpDHfJr0vuRSuHgCRx//A6H3kuVPXr0MDG88B3+Q1uyXvmwJ2+9dSrHJ0dy7949uXvvnhzfOZW7d+/y3ydHx/LOg7cJEN45OlRTjDAAACAASURBVCFj6GA0JiDwV3/pl+Wf/qP/z8rgbp597RH8FVPpttm/18ADB0IjBdyQb10LlXeOr1ilBownprlZWVJbHxUtePVOwE3Wo7ZjuwGAbBf57hd/uqaLYqsmsmuvO5KVnGCPh2gwWCYHh3LZ78vTy0t5+OyFnF1ekRV0enQs7z94IMeTMe0NlOgFADAle8SAbxNJpogfgzcayHCnPQnfGvuIpYtd2DesnQqWBy8/zGPd47MmF3q5c362NC4DGcYgrSF0ZSllsNRZfNn5Ny0a2z661pl9x8MtALBvC246v33ud/Vrk932KgGALv/pdbXKD+q6e6cAoLE3bQ40PDs5Ft0AwP4gww+qOW9+n9p1DnimbpGgIIJmDFR3vmA6ANWckQ+P720D3oR+di7QrL2eRei4KXhpjGS4ZucwIsSk7pF90A0A1Iah/hvGkjpKahh4riBYDdBXhwc3k4Ph0ACAAxnjhPmMFELmZlp+tkZYLFc7/VQVZ21H3zBAy17qf1DnhvnXEnWAoeZRmyzypO87BK0bAnow5A0AyGWOFPGnfkBOXE+/czOFY88cY+0DbIjqUCk1DoAP7pHSIQgE9Oj4YxyA3j+fXspoPJFzCDaMD2UxHMvZbCG/8Z3vyaOnz2hMfvTh9+TO8ZHcPz2S3/273pevvfe2XLx4Jv3ZVI6RH2xttzZ6U6SSA4F/jg4uHArQUFUB24SBYluy3A0LCaaxrA6lGhFo9zne3wT3/P6Reo6awR69J6Wa9EWwBYzK7458Eucz184ACc3xMlDBUSLSRXTUUqMxRrSLFAYbONU6lsAhzE2rYc3iViG/X38vKdTp/cwwRlQX+Z+MLrO8oxpUbCFrE4xfOpZGQ6eAXIrWwkAiTJa/s3iKO+5wYDy64rPUx17s7wS0ai+nP3nTNK7S5lS2r+Dra2IBADQElPgsDdVt4tjz9YPtVD+z3TI9l1HqCyoLj6HMoa1fBjglAT9dlZzC76lRBA+Nfo9Y+MUcOf56Q47zVDvYDf7MptCSQiFFhrn/JsFFlMtU2b1NIL5Ido4CADTmCXoY2IZSYb2ePH3+VCZ3TuRrP/wt+e//4l+Qy/lMzi4u5Oz8nBoF5y/P5PGjR/LxRx/Lhx99KB9+9JE8fPypvHx5Lk8ePqHTG1lPsZ1PoCcQUqK87zh/6TTHsbIZCNi4M+6QQpKv5aBOC0TXkHqWgwoLGU2w/mpUXskEA+oxuIga5h/mABx+7C6TyVAWS615jp44OIJA7IDrPP4D4Hd8fEwHHj9/8id/QsYQ7Ds6ErTl6ekp/8PfxgdwAefcA3E/zG2UMaWwG8p3YnRO5zK9uKLjv0BeuAzk7smp/He/+Ivy/PFTsuLa8tDj/r9uzCK9zlfH5h7ytmoyhPmdOWDczY0V6EkvYLJhPwRgjSoA2MtU0FeFRDiKCa6FHv1cMQDsTSsWhb+O74uGi1jaXt5HB8ulnAx0DF/3+zLtD2Q+GsnZfCkPn7+Qx89fcFxgXH313fdY/WEGTYg5hHu18hDSfJz9lUVcvYaNVXZKssjGbop6P8Y41B5ITx7W/7x3qx3F3VlXT9r+bfyTjbPe7gZ7R4HMZCOEtVRjA2B4OmMh7O0eQGjOIEh7erf/0f6M/tdbAGC7drr5UW8WAOh0Tzte6FWNr023ed0AxN4AQHzwLjSm+SXbzceYYhDBhtfdMDcfyLudUVCfCqNXJwbeeTwakVIIowAGBjZQlsTz6Hyi5G8DuJTPSXDB6O/evsnIMxTfz/BnzW1vOVwtLJpoQGQHSftcFcAtD9ei/4wUMP8f0oMKAoyHAzk+mLDsEf4N6hsMCbTLdIaoC6JimnsL5Fs3QjiIkdqqJdV8wnveeY8cxvIF4qR2AADPDqqtU8KVzo/YbY7gOQ/dHTTuX17AJuQ1x7E7nEy0/ZnWsaKRBK8U+X1IL4CTT2YAoX5ELFVYCQAASij1l3M5PDyUx89fSu/gkJUADu+8JR98+JE8OzuX3/nud6nz8O7bb8sPf/PrcnoIQ/KSqswwPycg4Xu5ON/gAyVQRYacFu35gDoioFaOqhRu6Ci9WRWg3DHTMj3m8AdHln3W68l00JcZSR1KL8Y4h0iRlkpzzYF4/2xw0BRxkTbLqnaKNdsYUVP2uc0l0wLgvDLdAmgspDHqRqyNG4/a+M96rUO7oTgkc1xd2MoFHSvHxsdEZJnQqRsPLQadldW9moQKyikFX0EA/ZjprLndvXEy3PK8TQHM8O6lp+0AQQ3Med+lO6VUn9J9bnMMulbCCABoFYK81tmipz+q6C7XD2Oh+PPRoYh9H1/TGswN1rpcKSuNgL1i50cGgOfes9IDhLOsRBYibJ5qQWE+TE/rc76XUccxf/FaQ4x/fw5Ls/L31yGyIIiqoAcYPlkIFNeiyKXlNzE6Z8CV8WfkcDiQ84szObp/V07u35P/8X/+n+S7H3/IFAGmBujwIXCIdWOIyDM0ZXBzqIBfTkljf/bsmTx69Ij/PXnyRF6+fEkn98MPP5Tz83N58eKFQA+FgFQAocYjqOTnOV+Pp1jnumlc4FnaPnUd+/JYzSVfB3byUVhT6rmXnx/gJERMF5aKDGd1TFo1qNFYu7D+o5Ts9fWVnJ4ey7d/7Ifl9/yeb8r7X3lP3nrrnpzcOaZDD4cfFQPw8TUTTAAwKDhjbc/2FDPOM+JBVpaRaWqaw637gf53OEYVgIXcO70rs8srOXv2khHhP/Un/qQ8uPuWrKZIAtr+E/cesm8gwtcC4DddOV6DZTvNblHn0EoA2u/J+R8MUkUAzliK0CHFEBoa+S6fNbuuNvDL58sVUGrqP/cMK09LbRfb/72cK66D/eMI5R77fQGP8wrxjuFIZv0hAYBPHj/RvWG5kvffe1/ee+dtmV5eyPXFBVMkMT+9KgvHuIOQBFWwVmpKJ5ZRsoc8sB+qELEUcrFmBhCvIYDnYIbvEzHFb/tRqEcq+1Q1qCIM5dH/+JMghxmgzojTgVOO/nr96RKB2/aZbwGAbVvqpse9XgCgKwDalQLwuh38rtZ63eth7w/+xM+2uG9dj9ct/tPdgO0AQNf5r7uBultgvyNiuTsuilVvZDS5bKcc1SuW7xs/TDaK440difBMrHzZ+Ly6GbiLG46pcv3jolz8DiMVInhp69I0AHWoFAQgTbeHXFkYexhvyUxnWy2gUmh5u4zoJkEb3RBhwJEFwJrdiO6gdJfCxoheQ4EbkQrf0GI+p0f1N0Y/NCaXKLy6qeU+VEMntGFySLytHJE3489pk8z1X1BhGSCDgGZv5SDHwxG/Y9rAci4TU1FeQLthMJR5byjz/lAWfYjT9U0l38AWXIMsC31umN4oMWWVmFMbqPOszzidgfaaI+gUenIqMQQAqFreYITTu+kZQKOAFfOkLf0Cv6Ou8AWAm2IP1/MSMGa/eJQ3GotUoABTImgMONW6WfwtR4vpTAJw0U4qcqCTw4j3Rv3tIIwGgzep9YONUeVXe8/W61Z2cvUIRhx7IpfLOVkoHlVOzomiDsoIMKevdvBRRqy3IPdgzYQvlpFqic1AwublImaFWgxIx3aK0AWDs30J33wTYxA0HeC0f3cAHdDxeZr7z52O+iraaNru+nuSVvHoEZ4bFG5zvDQpQMcUjealyPnlJdNUoDWhSu061gnOyEquYUBD6dyADBqcrBcPDY8BWVs+mQrjWUcBZcR9umlPZhBXKemGlJqZrOJe+iwUMQRIOB7K1WouP/GzPyN/4r/603J+fSUvzl/y3bHmgeaNCCz+DSCDYJKJUlLDIY7vBGCVhjXeCw4HQICnT58SMABw8N3f+b5cX08JElxeXjJnHk4v/sPvuDZAPTorJoiJ5/BKKv3hQNMprIxqbbAXDmti2FgqAwDEq6kpn+saimhpTMdyyj2ccwCliLzfuXOHzKijowM5Oh7Lgwf3ZTqdy+npXbl75778+T//PwiADQgc4v537pzKr/2zfyK//Mt/WX7qp39c5vOpjMdDOTt/KbP5TCD0h+enU2daAJzfxs6LKV8JHPb0KhDakDqQWHhW8YWrck9Oj07kg9/4bfnqe+/L8cGRfPrJQ/nf/9f/TT76/ocEBYYAAVt2/XYHCGMoi2A27XM+rut1zdez6Nz6OuFaPoBqoWNAN41gf8OzYn/b49NlH3b9vct+bP879o25qYXoS+i6pJNV39uk9d02YBqA7iEEP6fI4x+xmswUbv1oLPPBUJ6cXcij58/l2cszVmHB+D05PuKejZKQ4LVNxmOZQYjE978o0GcU+ijwVwqc6vN6/CPZmbEvmlhYcadJIoi7bwBRhDXtS6ymommnGQDX9D98tEShvjf2wH0+TXPTr0e7p9JGieMJf+92MDdQFPZ56C/UuXu5n53is13zvw08/kI184aXuQUA3nAvq0MdULDguWTnP+fd6y7jZ6zTX2/yOtmBtx0rnZytZd2e3XOtXAdGf91s1ZM3TbgmEABGwcFQVYI9b5B0dzOxudQvkWOOKLSCAvhjOhb58JChN+SbxnEShFOKPQxgGJt41xEiOsy119rv435PDoc96ZmQVJMh3C5yaY56aPRiIw0OTik+lk+gyJrn1gf6vyb3AZxAioFGElEOEpF/GPPcfJZzGS+mbD/mCPcGMpMBf8KtByjAMnpWlkrLKkI/IZd/LDa74OCporMwYuiboNLug7PMzoAKObAKy4uGIU8WhkZAVSTMNm4bPp5HCAd4DiHFZD/k1lvfFty8zOEKj3i4MJvepT2e5WABjqTO/XJeqGj7GPCf7uzzyiGS4+8EY84j1d5OcR74+EmVCywq5ADAEu9PcrG+sUdy+LtpAvA97Xe/L/1CMDCWSMEIdbfW+CzrK0Jq2xptjIem8ngJetHWjQBAMjLX77HVNw0GZnmP8ioJFLKvMZ5H/QzgJUM45bBmw5RFNotIdd/mjJU+pXq/KfibkB8MTjr+9jONM6Ol0ggdDUnTj45dHsX2m63p0Uxm0xsDIY2tAB5GwMgBuJS2YkwavD/ygqfza3n47LH8e//Rvy//xr/9B+Q73/sd+fY/9205Pz/jWgd20WoBtfWe9OEgD8E6wXxdUE8l3b8hzQfOuxu6Xq3EnVx8f3J8h2k+niblRrM7+F421f/tkXAyfQAMzKZFdLzeP1x0MD5jnKMnRyd8vrX8enPE4fT7uQ4QeH4+9pQnTz+Vq6tLrgaI/v/Wb30gf/q/+K/l3r0HMhqOCVzcuXsqz58/kb/1f/9fcnl5Lh99/D0ZjQby7rvvyOUVIvwG6AUmnY/c8XiS2E2xjeg4QKNmOpM+o8Ba9YWU6sVK5tO5LGYLMt2+/rWvy9XZpfyNv/bX5R/+v/9ALi8u5CvvfUWml1csC9g2jdsAAAX0FEDbNO82AQD+zoUwp0X9FRRQMF81BnTPViA1r9C8ayrLutWK8coP6gIA2hwIpuwhhScEPKLNhoddwPYAMGQMj6gRxJoTFJAc0ZG/mgMMB3g/kOdX1/L0/JwsPqQ5jsZjOTk+pv2ynE6p2zNCWojl5cd9IackuXaTWXCVWDHOKQmQcXe01bRipYZd2AzRdgZOF4PC00V8v9P9z5lOCgAoW89S9gzvcAbbvgBAXEvi/u3fxxTb2vlv26tSf+zLMX/lI/6zdsFbAOBN9sgtAPAmW58Ra1Vo0k085zTmjSRHQ9cjd1lZdtfXaDIeYvRP/cAAUkQrFgAAvLfmcCsfqSkH0TddOGCHqHvsEXjeRyMSaovC4UR8lAWLFftFW/GWmi8/gjSSlSbMG0cGTHislRJELeXJcJQEiUa9FSPodRWFuCm4AVobCm6UpwhjQwfQ8PHmC38v8HJzJtSK1Gi0igFaTfnlko4/0H5GtzREqFHG1UIOoUEAASA4lmAB9GDcI7NZ67eLicDp7R1cyUZfLpOnO31CvO15abCb4w9qvkfy+T1oi3D+e8bhSBHXTFOHcxDTAgBIZDBIwZjikwMaVYvmVotnIHobUdw0R7bYeAk2LeeMIbiTEyMCcfxmhyyXQmReuOdnmxOY6cX6+DlnX+d3KidnDrbDZ2wTi3AWLAen/lcsAD4bAQCrG6+XT5/tttX1FSU2+joLoGR8cba2T//2ZYlDrowebXxuA6QKIJEpQsqUSS8fym4yQkRNBW2jxMWhE6IVRK6XVl5vNmfFCOZgMxqra4immFhpSVvP3EzGijScjJmy4tFtOsd4BqbwLGTQLynua2/LRcLKcDrOmoBUjUDpWpNNbzWSlQGAuX9+eS73339HfvLnfkb+0H/wh+W9r74v3/3+78iLF8/l7fv3WUEmqeUPQAnWKgIQrUN6lVPUvbOioQsGlaeIuTFMh4aOXV9zkC16je88Au/rCHLfYyTcHUoHBKCkT32LkFbgz7EpwubrM5776uKyiNJ55D2+gz+/Xw9/U5X+mZzeOWYfQQcBAMCv/Mr/KX/rV/+23L37FoENAAg4DsvM3/ibf00ePfpYTu8cydXVBUuxgeGhgIL2s7+HOnaaXofrxOoJTvXHc0C/xdsTgm/YA2bI+7++ltn1TD74zd+Wv/P//B35tX/8TxhNv3fnHlkPcCwPxhMgVDsDALiZlvEMAYgqBz/ue03OsG5HSlVRp1+j/BwdBK6RJmegvaXrKAbvDKJdLRc9r8uB7/p7V4SwCwAYgsFDqpHnx5fvg/YBSByr/8R5BqV/7In4eXk1kznWmj4YPcJqHi+vr+QaosfDgRwdHFIPqQfh2CXAB4CYYc2vHHy3h6ylkomR5pf1S9H/cSykBy0I+uEF+Xat9l9cM+K81s5TuzLu2Yz8h5Q9ZQDoThTXXX+ZKBC760jy9aQLAIjP7+Oqa/zs+kxfnvO2s1Q2tce+8/uWAXCbAvBG55oDAE4ZI6G+AgM88uVumzsIZjtuEfNrfsV8r7DS2685KoAvAgAQd48WACA5+VbGpd6saYzJKjEA9LJOqff7rYQ2ESi5iFkh+uwS+dQMMAfIstiSQ4K9hVaGKubjXUbI4Ycjjfx50HNhvIMGP58yChw35dhaTY5//rvmJNeLSFzSFrN87eK61qpaZSFHEGlMkeuWnXTm+4/GNCIYK0YZRJYGXMlBf0knQDd7ZAbCKMBPre9bOPiWYqAJr4q0U8EgOK+pDKI9EyJg/vcoQIcmB8PgEnoLZBpo9IoRDhO0o3iZlRzy6CudKjMyQT/ug2K/4x6g8yLUkbQGro3/2vDguLcUAGghaGqJ5UyGTvJopesFuIHgRg3czilKNfI5MniCf5L96xRGtXb0vWMUGobODABEpjS72GIEHJKxYSMtOcEwtJnjfdMs3jjf2xu/vnLhEBgzoQX/a19brfQdzctk9JWnsM0thOgOXALodJSbEKm2sdNEXc2aZUyTcr+XmlQWC8b+9QLpFzoH0vh2Y5NjAgAAjlExvtiH+Mop7NHQ5TFBWLWe97n1V6l2elofOfVznzgAkNgNzhIxAAnO/eHxgTw5ey4/9/O/X/7Mn/tv5Dc/+E0mKLzzzgN5+fyFTMAaGqIdlnKNGvYQLrQUADKiAvuEq3ADeEYQIqwT6lSv5PgIIoEZFIuGsVP7/R2cQRCvxRSehhKE8TpxLpRzuYxep3ERqhjE4z36iu+4zi3mTFs4Pbkjz569lLfuvS1/7I/9Z3IwOZLLy2uZXs8UgOmL/JE/8oflP/5PfkE+/PB35P6Du3Jx8ZLCgIcHh6zioddcmjDbLLUJGAD44N7Q71EdmaEs5kvVOpkvqLfw6OFD+d73vi/f/+735MPvfyiPPnkkZy+UwXH/HkAczdUGKPDWW2/J9dWVXF9eC1LC2sIA7Q6KRukTn7BBgK/e/+rr8e9WktLcQbIW+B8zbHR8ecZDdDbTmtm+SrT+dV8HoMuBa7s+AWSr3JPGWegNzGL0ue41eX9wQApj/wxpMgCgFhD1A/gI1GTEdD7ITqJK0eVsxnUNY+d4MpHhUmQAxJ8LUNbHiat6arQEEDSE/2379NUmQIxFm0cguOwMXLOdAdDEoCz2kJ7T+b19rNKPrUFarcSRCgVC4/klI+HmA8nXJr9mvY5HUCCt0c4GpMZQexnSrvF58yf+op2xo/H3ypqhhORf2WU/Jxe6ZQC84Y5aBwBUCZqLjeVYRQBAEV/LybYSfrua/7h+AhGqUHXaFBpD2PpXAhXmgMTFMf6+KUfKHbAxVHANQWeeoOe2GuhAw5VlmpC7mgEAuK+sm+1l2PEmoMcFurSnEwysusBk0JfDwYDieRDX6y8XjADHUmS1sVk//5pBpJ7e2ijy9ksUsg3rjAsVNg1DRlAYXcqRNW9blubSOoGWFYeNU9+YbADljCchRDg3avRqCUm2JwxKUPedwhoNfDo8KURQGgTK52TuNAX8cGCMRBhdL0dgdczW9HwwPyYmonfjaai0j3Td9fO1B9D+CXBw7QLPJbZSkvqaWagQ48yrDCBSiI87onF8sDZ7DwCIzVf7qdNXjRU9Pkf34+8EPqZQ9s4VBOzoglLu7+aGpP9b6bclbdNberv2TLGXxsPLrbl8Rz/B16bt7lcdRYDOqjQEACAa5e78sw+qNAhGHAnw6cfL8GnJK20Zr4edFLKN6k8jnAJ/yIdXEEkrRhgt2cYwvuOxFqlyhoiDFjDc3fGMxiKARxxbG4jr5o6DAPYS4QC2g7EDdBDqLIr3wfPNAWAOezLrzeWX/vpfkQ+++4F87Ye+IudnL626io5GlrLDT7TZUJXu59PZuu5McAQBADp1nlF/nycWsZ9O8/yI677PGThACUirgAV8PxyP0vyK4zyNLx8XtjbFEYTHhCJ6mt9BjNG/8+ePBn4CJPp9mYwPZD5fytXlTCaTI/mjv/CfUgfgxYtzuXv3Hvv+k08+lr/0l/4P+ervek9m8yu5vr6Q5Womp8cn1KDhPtTvk5KN9x0ORkrl5/jsy9nZuTx+/FgePfpUPvnkE/noo4/k448/kefPXvB3rMm+TyBlDUDvENVZcM3BSOazuVycX8g7b79NwAJOPzQXKDrYwXTqcnD97/W+FgGYul9zH9jYx8BcLlO5WgCaXvrPS9vaEpiCCb6etqUvbLOmdDlY277/pnu1Xx8MyHJ9jyAUlxJj3LCKk/2XgLSeyNUSKSCoxDOQ1RxMGJw0lCUqHPV7cj6fsaoHwCKIHh+PD2TSGygAgIOHsJianagm57gw52x/LwBcvk4M+ETukcXrfcGl/YgIzWYnqk3TA6cRx4jMQ8M10p6b4Smb5xEAKJ9tm/FSHxMBgE3OfhxDPh68n28BgF1aPZ5zCwDs24L7nH8LAOzTenufi9xtk2l2f8vWX5q1jQCA0aGs9Azz53d8DqagJsaBWZhmaPu/iqBAupEBAAmA0AeIi2OTMbf+mBAJwn6jEW08D2veW44+c+xYktAi1mAC2A6GpmH9dKtxDeefLWE5hQ4wIL8fEMIAAnhIORj25Wg8Ui0AUIdNBblApYPRWT/zmqHUUIc65uC5CnbTHkn8JETIa+MB7AJEmLgxmSJ8FkWD0Ykye1PAI7yO1ifXazqNWR3YABF5Mh37uaciQh6VDm2X+tNKQhbt4IPCBAHjBp437lAv2ITT4vvh3dHXI8sbTeOlaywnA8VtycxBz3RANWCiYryOBwO8UoQQOYZqwNFJAUhiJd78d217/dQiSvpvi1BrgyUjRetbWhvYDHXhIk8FwIgd2Xhfe20Xj6yicp5za09UiyA3rwUeRFm7iWt9xE24hBN9ptsMNzq6/2tPAl1gAORxEyigViYTfeDKzzFajPb0KhOeE8pEIapeKwCAHGsHBPC9Xkf9Jv7byvKBweLOvZZc1OfwUqt11QQdECtZzSFQCmdaHT6fnzD8h6Mhqebxk1o6KRI2ACskEKh2hqZD5RXeK244sAShurtv3ZMnL57K8Vsncuftu/IX/5e/IM+eP5bhoCcnh4dyeXEuFxfndDLhcPfHI66j0DzA8yfAuQKy4poe0wCiocxKAx2fCAC4Me1tDQ2ANieLZVQr0CM/F/YPBcGceu/P6c+IFAaP/EdGAkFV5FsDwFkN5K17D+RXf/Vvyy//0q/IcDiR4WAiBweHWpVkNpW/8lf/sjx79li+8tV3pd/HpqPioLOrhZy/vKCD/+mnn9LJRyWFTz99TMf/O9/5DpkBiPjjPZ0FAfAFz4jKDOr16Yc6AFy+tCwkIv0nx6dkFuD8ly9esOIAzgXYAJHWts9NHeAuhzqOCUWknPoPRp4+P/Zvspo42JWloUPLq26ULJNd7ZfyWZpboet9bto+5WTGeq9Vbnzt5/0SU0hTwDju7GeMMK8GIlOk8EG8cjWwLEeAlz06//MeSgOuyAAAaweU/6PRWA77IxlTf2kly8r/VpvO2tp3/rD+RxOONkmjBoOlAybmZ75ACTbgGW4GABRrIQB0x/ENc9B5q0f5WunswcSiS7amVaHaAIB0rUu+rjQBuPE7P86v53/Dv2uAo75n1/jb5hm/2MfcAgBvsn9vAYA32fowXGBMMAJuzokDACG66VE2EuQ9H8pWcqo47ziHCABbGbeiGcyx0Q02/2XdiUUemj1/oEXFjTlusOubrRoGqhBslH5gygQC1IBQgMMcOmexmRK2Mxg0NKh8Npa3smcBPQ8RCDpZyPVezJlycHIwkfEQAMCSZQPj5l1HPtoiJLiTxi/LDSv3FyIAFlW0g+quYkQtXcEcUaPFwmiYTA6SiBTKHKboNMXJVqLuf3ZYqCZt6uGkPlOdOkc4aaBZpEzTA9RR1ecwJzaUWiNroAEQIQADBwkU/uikJCdCy/XpBqnU9wIAsD53FeU4/kqDsGqxWjiOtnNIK3ChKZ8floJCpB8zzRxrdez7pICTOWFOZqKBe7k177dYfs3HGN6fQo1mFnEYmuMfKid4+SK9J+5lBnBvKQNzYNI4s4aI0pq1gGQao2jhfgAgWtay5jXCtTXWWz+BHondYawjA4vY6nr7nQFIjWhbe1ROXqp178CL2L9+wgAAIABJREFUjcGooaArw9AcfJ0DDgDAwcW/pygDh3HOsa7GOZ/YUoQifVrbVd88O6om0hicNBzHGtjLlYxQNz4MUUAV0QmoGUA6x+oxXdJakeak99fjYp5rDQAM+urMz2QuV8srWfQXcnR6JH/8j//n8iM/8i0VOF0hwmy17qlbAd0DrXQwWEFDJSuxrwGczmoJkWZ3qDEUNLddnzPm8XtkLTJw4rV9DcKaFg1r/93b368Z+yQBzX0rI8vu1HXNBQrT9U2Erb6udkNPlgvM2KGcnNyTP/Un/0v5zgffJxMAkc2rK7CrRH7sx35UfuGP/ofy67/+a/L4ySfy5Okjefr0kbx88VKeffqSQhjlPmFjTHoyGaPMKwCKXBVAQQBUK+jJ/PqaADd9MV/HTLgR7w7hN9cS0JKEKsqICgtYqwDo7Lj926aVz25yVrwfm/pIgZe55vqbqj12O9+3sRGpBKABAKnkpgNxsB/2U3HvcuC7HLCuv7dfX0VwcyKKthL3Uts3ELmPAYHCNuqDQaZlKqHlonouABJFMKvArpsP+nK1mDN1B+vN4WAkR8ORHPUwb1eyqNZ/BQActnVtKVujQ5DJTE6ynzyokneBEgCIlZ9Uj8nek7ZjOwDQZP/5dwBmr5nemVdhXWaysaQMsTT6Alhoa/WKhRJbdr7uP9XBHx/zTd83z4Pue9wesakF9lq9GtPV4p265vce1ssXoktfCQDQhuC2LaBldKm5Pfdd4D/bvQTjXfW/zW1VYWgzTmyZVfeXB3j0P0fp9Njd3jIBANXpZgKnzSwZT2sdDdofIiHWkynRLxu0myhSqV9NFZhGBPMGe6RE05DAxoAIPsCB5FhmCiweB4ZVQoiJJigljowC5PhbrvwAVP/FnKKDJ4cH1APA+QtsIBU1PGxBJmIY3i+0FZ8PDrbRvONGr9FhdR4KAa+AqChjQR0TjU5pXiiMPCD+dPgRzTcnnBFtM3TxPdSBp1YBwBc6rcuc2x9GY0LUA41W21/NTrdQohK9vybOx8cdr2jAAAAYIQ/bopV+XBq3Vg4ttmcaS/yyzIFePy67oelvhcOpzqMDAGgDNfzNCDMWAJ17K8sFQUh3KpD7vVgiZYIEaZ1nnuvt7AbLQfc5mJ6IAmwrGZOtoi2XfaSci04tCp1JKVIULChZsgigOnw+vRgFpIiW5hgmB9Bu7v/mE7P72hcAXrfBUVdjLjuaeTOMWZ/uzDgFX4Ed7T5PIdq8A3Txk2IFhZS/b/2FBrlGCU+P+DAnP6dLAHqaLZ3ubxF9A8MUCLD0FgOgmD9q/ZrGjIExGnnStkjjyNhHHlWOy6QDAMeTA9Zr135SR5TUdEu5cQYQCV3FOutAQ6i7bWsDATfLjfUSlOnU8Lz6Dn25nF7Lor+Uw5NDuZheyORwLC9ePJPf9/t+Rv7Av/VvytsP7su777wtg+FQzi8u5fL6iikA48kB6eW5FOx6/r878IkdUYhdLqmB4PONw8wmgYN9Xh7PGRIxCk/Hx9IKvI+Tc2DXiSlY0Rn16/vs8v7L/ajPgmh53X/4N9ZYCPgtZiKffPxIzs4u5c/92V+k+N/J8V158eJMDg+PLPIu8vTpYzk6hmDfSsYTRO/ndO4HMmYpMoJC1uf6XioM6IJ/ZP2wBKrS/XEMxssEKRBwgizHnyCGzX/MKqQwYA3265PFYWlhuMD1DAyXYmBt/Q9fF5qE1GogHBf147JRvZL57Jp7M8T+vMyuFrcgFc3KAOY1xhlTGWBrzyFvX9pszvKg0Ahhoq3bj7GxSnZNU8OtOxD5fE23U3DRxz7Hn4OZPWR4TVUfx/bueByS8IaTEbUoEEcZrDCS1B6gwCz6d7WgCCB1OxZLGfcHcjwaywFSRFguz9IivQUCA6Be95v2gSXLzJb7rC3uDoWG8eWWoa/qYHtsFgEsfHlfN2JKD8p4srxqtn/zXql7FqofNX8iALCjAez7mIvvBvsoRvnrNcWfp9u53HoqfokP3K/v9vcPd1w8vyA91vuDP/Fze/WALyq7tseum5ffr2sAdD3XXi9fbjvpVjdbGOIT5MFYblNpydGNpnip3Qcwz2REdH0j9HvUEZwUfTEHe8Qc/ozA1gZ/2T/6rPkYzUulG0pKf474axoA6LUwLAwcQF4tN1cNcdOIwpYJCi7LPiny7nRDVyFegiYJCh2rDgzlcDxmPh1qwK+WoFCuI8jequ6v+781HUE/ZCdAxA11faHOC1qnqKo4693TkQFNYEChHyryw6mjM6riYyjZdz1f0FBgySxz9ql34KrjHp23+/rGSuAgqZvjj82jRueY9mgcm+77lbTyUMu4mjyp731wkFhAwnRwMHMSn0cjDGbQNks0eVM3p7ZaGPcO9BTf52cv1hs4/INREH7Tt1StCHVY4UB63WAXHHNGg9aUHJpnW75svS6kf4cmBvADfQkyANL35XzMBqyP/XgftEFm0NRrVRH5r1IBHDCAEdi0BkZHzNu9vj7NZtqu5RoUhZZYpjIJGDrTRkEBOJ8Ywz7unDYfzckk/hiE3lKuPr5DDn4hAmfgQ3L0M+DA4wo7v0cKqc9IB3r0PeuqCk1Cg3XbNe8Gcc1jayUjVteuvFZovSqMcXdJ6AC6Q0B2Tha9w5kaAXX2jT55YY4b2yl9b/my/m+0x5JzkPHYlA/s0MfFxYXcu3dXvv0jPyo/9dM/Jd/81rfk7t27cnh0JAdHE7meXcpgpJFzvBfBR8wZ084o1vtqDOIZpvOpvqvraoTa2PjOS9+lNTOIwnINh+Nr5zrIkHUWVPisHt8e7e/3BjK9nHP+gomAZ0dk/OzsjP/hd+TY4+fz58/lyZMn8vTpU3nx4oWgXeazhVycXyYhM+wjWsUBDr2mdORnw1qTdgG2tu4/bQ5s994cI7beRvGsBCDVk9f+7akiG/6cvq7bMPdrZn+kdSJMAx+7MTHImQr4Dno6XsUn7kDZ2SznVA1WehpVOre6N9u/WqJy++QASprzazZZjbyVkomr1WINQNG20fNqWy5KLsDxp4ZOw7zwhndAoOifsFdw7hiQqpNf11jVMupJbzRkqczLqyuZL+bUTEFFoIMRgCfsYLEMamyF9RHRNBqxdsRP3KV8XpdXsr3YnlVTSMNZzpQLazXXJmPYqfaKgyR4+Rzh957Zzn7myAz/dc2A2783t0D3GnXbcl/cFtgLAMiL/G4NlB2Z3c7nGtQhgtN1ZX+GruMa/76B/rrdArbTHauTMtlrl6vR8Q+UsaZr1MZvREZ5PhX0fRPxjSA4dEaX1s0tmwhuyLM2vf2ROf9mDiOCAOeKde/JDgDNMBGsGTVB3w/7Gh1hpMhzsumkg5kA9isi9Jr/j7z/g9GIpQABLHDzlHkBYHgb+L44GFpOZhpr+q5q/ImMtEyB5dxDe9uyHonO92WECKGp7TswwHJjKA21Ermar2SGaP58rpEhNpEaAb4B17nnqSlJn24yQLMLkZs8AgB501+jcJvRE52a1JthvKPNqUvQg6yYx7f1uv5ELsKI8/07Hw5qM6mKcM7xywZXinKHiKJHsVN0ik4eqh0o/RgO/tzz+BkJVsEzBwD8Z24TRC/Qv7tugqWKdj1/uq6qs3c7+uK6IapzF2JbbfepgYDamFtb/wgouRXtlRHyHbKOgZadxBj2yH386fedkeIdnG+L7vuyzRxvU5FP9E+L9GcgIjASwnoPAxn8iSikGfcDjtGW/aGm5m5aQ9sAgAhn+nE1Zd8WjIKFoQCOq2hXoG5IN4mgh/dLSsnB6AEF2B48vqv/jnkBZxiRZDiTEI47Pj6WBw8eyL37d+SHf+ybcnA0ltPTUzk5ORGU7UPpO/xEjrlH6JPTXaQQQa8MwKeOD1+HY3ulqiIB+KAzwDKJ6ryAhQDQAY66/0cwdD6Xhw8f8m8Qv4PwHd4Fzjsp8POlPP30pcynC8vVR2k/XUc9yu4ihN4eZarAgCJ+cY5E8MGBqQhu1POwFomtx1BbjnDt2DaNv67rb0v/awQAuNbn/cNnedqyfb030Qy6xebserm/Mffk0onc1hZRNkCdVa5ne9sk1kEFDOhRrqFU2h+Z7RREWNP5NlZ9zlQAbHL+m1ZVSxVLgCfWHzq2m1fgtvXH57+fHe1huramgYLoP4DsGVgAsDlGIxObHKiGzq42sBk53gP1W8T+Lvo02QGWZxXf3zQF/F1cTJegRtRyMcYcAjhr+2YLoLI+tnYbe9uO0S/+cV1Wyhe/Bb7Mb3gLAKTdZodh8JkBAHZ4dttklWycF9GmaEsTCOAbsCxn4Xy1XFOEP1GxNz8fN3jzHDQbHm6zO/srORgPuUWwXBuMDUsZYN1hHJfKqhnKjFxX1gXX1ITVYs40AFD+D835p74AjA8i6ojyVJtI+mcXRdDzl5UDoQ57P0X8ESFAdB8GwpQ1xhcUJZvO5oz0z8kC0DrjdAicJhgoafguu/NNLmYNANRHl1FT7cvymLgFuFCe34n9U43zZLgyV1lVGJ2ynijUFKmEiCNGmEqqa99FXQm0X1ZRWBtnHcOaVEkImSW1d9V0SKJLyBCfjLPhoXG7FDdgX5mGwC4zyMWtii30RjnxNPO2unUjABBFw8JV4rGtDjAZAJZWlFJCLMXGrsf8Y3afRjxTlN/0DGgAm7Wn99L8eAew0D8pwm1GX3xhd3D8XKavBJo+jk2pAW60h5SbpInSqBL/+gGABME6c8We0ftgOYcGRx4hzoDRJQcpKBtM2hBJ8yN0tASHn05Cnt9NfQ1H3p1pXAcOMpxnzBFE/p+9fCKDkVYZ8Wiz59Lj34jAu2Nf59djQuN6uu6VqQz+znDW8VzOBEjOPwCB5ZLARNJDbNAa8fGRI/FWahRARK8v48EBqfyI/jtrIVZN8TapgSGNLGNt6lMXpAbK3PlvcpzjOtUF9neJhG01+VsOyqyE9ittAgAcmtX2yPtCse4TAMhrN8cDRXtBSd8fAGja1SLY2wRAu/3BCHZDCoBHk9n+gaW0di/TYCm/T/B3ABDXwQRcVi2N3QEATXpM1lRaNxMIS8bgkqkeYAAwpRL2zGRCJgA0ePYFADbtQdyrG94tv62mvTiFIu0lZlPjHZDS6HsBAxke/bfqkVqQuWr9WwBg32XhBuffAgA3aKwv3KF7AQCc59vZrxsbbufgW2EM7t4vaxGwm1zqjQMA27oPzS/FBb6K6rJPNyzA8Xt3JOFkRwChpqFnunXTM8CphxNmBthKnXbWEIbDLyKTkW4RA/jVNDw8QG7sBYjQkTIHgxIl7lCUDr2K9IEe/4ORcjAcMvoPFgAjFjRAocCrz5+HcVgQLbKMJ0/OfWgfQBVTGPCk+OM/hTBYcmypqQAvLy5ljt+XC6YFMDUAZfiMKTAIFPYszpcV9NE+m6eYbtG5zZugAv3O0wByH/r34c2tEoPt3zoOXI3eG8GNfWdq0LlX2rM/P6UYDPxhNCmwTCIhhM7i0gCM0OzuUPhYTNHMQBV3h/F6ChGlXIkoq8Frn/YGJkZorejX1lSRHino+3z4nuESN91Oy/jX5idpAgBwdFv+bt1+9dVVFK/MX9VuzhRNtK3rP2TnX6/khHNE4m0Y6FhL9E9NE0jN49RaHqUtte60loKUS6QI2PjNx9q5mLkNjrK/Z80AWGvDYJC2jYEamErPwfUqAmrrV/HcbldTVUfL11gtQ9j0afo2sgFSO4PE0hIB9Ag8y4aangecdubmD3oynEBEUa/hNPpI2/ccfh9LdRvCOYl7Rv33OgLvf3cgAOlT7tw70BD/7Y64R/XjT9z3+OCoeP9aq8BTG1J7xXSTFfaZIQEAd9Tj8+Herl1QAwh+n30c/G3Wii6AYVtfqREA4M4XGACG7Cb3N4nGOYCrY90BAK1igivstoaq7dV8rn9drG9r9hYYAI3iJua6BgCwwdBMuMDaFM7OfgImG8BLZZi1v30XA0BBKF/PjBQXyZJkEiqbDc70dKbpOaPxWA4nExnuwQAId924/DXtL/HgWATJ16e4B7vIZ8Fi9GpDFBFcZ7B1jfnyYXcbe/vs+V+sc7dZhb5Yb3z7NrkF9gYAsil382Z9FVO3bYHd5ok+7wDANu/Ydgyd4FCHPDtxaog3ifhFJ1IdOu/JuJiYg9lBT6PKKwEA4OhKqXYAAJF7TwtwjQAAAznyCu8EDr9XUlBtAJb964M10JejgzEBAPxHFgH2WEfNcU8Y0O4cmiOj+cP6Vjn6qM6Mvrt6uAvkAKJOMx1ZjXJdz+eM8uM/RPiRo09BH/6ueX256oBGoJPBRepzcMgAbsSc2dCRZW55tGDqWRW9U2c0WN+QQgnmQVgQQgoA7oEoXRKmJHMi9zHFn1jOLwuzqRHv0UDLk40hnGIwGgPAK1tEgSBfWExxXdMj1FBPSv0rRBiChJAzJ8zBqiMO5a3N0Qzq7rvMpRy/sbNvwABIzmsriV+vuwkAiOkT/vybDKi4VmZjzVJWKoFIjFOP3HpUPyXrhDkN0EvzkHPULK8I+bu0zibasTGF7JD4zHT4Ddjy9YcwXbGWZOff3ztGcf16tYNWtI2VuOzahzYDANF9CmBsvQyGPP5yjHkZys0jj/f2eeFDrEiD2AwCu0PtDn1cS/A3OMfnV5eJkhPf06nyYA/ETxEZXxM2XB+rTsX3MVw76NBi8Qi8H+s/cS8XwPN38edyIAXlDd0pdeDAxfgcvPDv/dyw2in/zQDoJuDBAQR/b28jb8suAKDNmdnG9O5yhl4FAKCj2Hk6CuY6aKu7XQYAFNzVtROu7xAiwEEX56ZraNPciytJ8f43BADKYMR6azuwaKO2WF98ipkuqL1WYAG41UP7YfOnHQDA1Btwfy21TeyaboOYhYKxdjW9JtsF8+Lo4JAVjnYNwuUW2QDCtASDdI3XgIfvsym/P1D9CQZUpQYdfEf/9FH5oGq+rjFfHt61et90RH7Zjt9mFfqytcmX531fCQDwJpvrFgDYvfXpNrJMnG3oVh4uggDtBg5ErXIZp/wkasI3OS5c7W3Nxq8qoqRGhjr2EMbKDABcX8XWjK1g0WWco9UHFDjARb2oHYQJx1C57vfkaDLW/H+WrVNjhdczKjqF4ZiHGJ0VuyJ0B4agkKe30WizAQSo03uOUmNLVfu9up6S5o8ov5aXV4VgliejI6s3pdNG6mRPVihTZQ2Xxa0Mm9eQa9HB0ZemcVZYgI1xw4JmXgRhYViwjFA+T6mdxisIAIDmfOo4IWvD8vonloPuY8j73B9LowEpmbR0JmAA9FFGCW2UxeDYJxYdTvn7LFtmucMuJMQIndVhrqbBGgwSRInis+6zfqCd1gCAG0xHahcUDI7NJzcBABSJYpmkYMpV4yXOX3/X9BMUzYVqOMR2SJR+/95Aq9KgVhOQNScDABhFQHW4e1nE+t0UCPNoUQEAmLBfZH74CsG7RgCiIc8/9q+WqdPPmiO/RYpS43nBO2AEOzyTAx3+XimC7MwIT49wKmwL+MP5XQ3kerw2OlBhTcD7R+cZ7+MMADzj5BAR9FxZpTlS3AxA4d7IS46f+nytQtJCsV9axZZKRND7yvsvAg85x38pRyeHLHEYI/h+Ls4BVdo/8Rp8TqQmzLMoo7cTfvqx3n9x3NXjqG3KdzmAuvdt/nRqAGwZfW/qVxWRVdV5B1TcrYupga7Tw/ZhpQtNAdD9drEXAND05sUeF8ZyUzvVGgI2033G576vAEr/A1a/DGzqtzXQGK9ZxzNUBHfzp6v/ITyZ2FDhMg4IMIceILU50bQzpqrncXRwIBOwD3f0gS2UsY5ghIZuc8ZpfZldQ3i+3p/D+hoBDs4ve+tbAKBt9fhB/O0WAPhBtPJn9R63AEDXDty6uzdv3jdDMN/c0FAH3HP7mnM4o/G0/qSIaocQtm6fKX5Hvy86qFxrDBgITmbKi6VRoREGj/g7AABHQ59XEQReNzGYFTyAGjEi/+PBQA7HQ+b9g6II598BAEG5LivBxDrMcCz5XB7rcOdfIQk4mHTgV0LqPhT8fVOe9XryYjqXKer2oqQUnCk+F1S1tSoAxP7wHZi+/Ju1jhtcrBsQaLSJEquWSPadQ+PnDd+iNandYw9ZOxd/qzQNcKF+Vg73Z4oAAOn9li0Lxx//IfdWgRqRAbvfEZ1oOWS7Qv+qxPJsq+A3ACFwEDSXkM6+RfgdBPCfnleegAIDkvgsFb2Txrt1KQ1oo3HUjuO+M8/HY6Nh2nFxjf57BKV7E24EAFwxw8fVWopEVKy3XoiRfkhgom2q2/vIidUAPCJfvhYYN55yYw3uCJNFr2DgRlAgrSc2IjCXeGZy5DUqTmPSy0gmmZBmoKM2gCMA4AyC6LQlB3HvFAAAk5kT4+POy2mm90qjX9MpdGrrzyb4NLKaPRrr59QjJbIevG3jWIEDjjZg2TsKMmYRscFwJBcXV4nlFNvN7+d59U17Gu7tugFr4JK/H9ZEcwy8PfDTo/xd5/s5MfKfxmAPoCBcOHOSrGpKfA9nMPh3EdzWjiiZJVGTAs/d5OzHd91nr8+Q8+4rEfawbT6dAICndlFbJ6f1ZSDA0ryMAZD36GYR3W2eKQYC4vFFSlUHxSEv/WUiol7PNXrSzLBfbB9GDn+IvmegKkf6WVa3ZjclFADjg4No4+vuCwDgwqDRc/wO+qnSBZiCB5MxbZ29AIANjLUk0ryh/Wnl9QAgI4CiQK7v7gTqrY24rtsQja1EFgAAdKYBlM13szm1I/qx1QD9Mhy03frxZWiJL+M73gIAuk/s9vkMaADs8/g4F2r4TVtnbJBNmxgNwFEUcfHF2Ex+iyzlZ7RocHK3dRPgFms55GpYKO3VXXLk6ysNMS/2jiJD5d22+gQAwPE/Qqkc1A9czGUMUADOK+juYCxAAIt+el9mdDuzKaaUtsRHYC4/nH7m75t6P3Lx4LggtniFzQ75/55LbU8D6j98qyEiYJEql61XTW9Qnr0KWHk7MP9AnSA4GLGPy83SAYCmTTAbcQ478DrFWAf9P0dwaWTUwAwZfBr9Hw4GfB43otlP1Fww2CdSlZ32bEBNNJO8zrlGoFQE0aN6bFdE9FzF3wwN728iQ/YdLYtFCWq48RBzF0Hx5TPWbIpt+bMbVodNAECeBZvXFofJwBBpcpDrW24CAGYot230eHe06ohrdFhKR63HOu7NDroxVVKOfQB03LizitVx/VDQwNJY0szUt4nN70ahAzt6gB6jytHK+EAOeSInN0TDOWfiOhMiybENo1Pov9OARR31jtW/dgLTOLL56VOq1p8o1lCbDzXVF2uLR8O8DXTd0/YgOGoX8nHs143tGcdH/B1Of1MU2ecbQICm6/hYiiJ82oeZqYN/lyKO64BTpNDr+mOpNw2ijf73eu+J71OOcTgfKCMY9g/kZIdIZNQgiPPC70GAqoWhUIsQeht0Uf/9+l3OTIf/2KrvgHugSs02n80AgK5ibHsDxp1Rx73Z0vB0R4QWj0X/XUtnQxWdbZ7JiWFpS2qwp4q+X7uoO5dx/y4PApjIPktrfc5boeOaNYjDOMgAAKuU4PxKLFbbE/tvtmma3rkNAND5sy6Cp52h6y3u70Kb/vvV9RX/djCZqIRe1wK2oTPY8xvOdQA97bvVNRQA6DHlUQMo64+xltZQpS7dAgBbzZLXfNCuzs9rfqzby/9AWmBvAKBd5K37HbpERroW0O47tB/hC91O1/kMAAAsdVfz0uxl3LBJTpFR/N0IU2dPN7B4jabrpXMqA3u2yBTblItpOYPc4Gx9UecWz6oRP95juZLJaJgQ4LSNr4nGqeCf7Yupq0A/Yw0CRKLNjGFUGoYKygjKSo4Px4z+o14xNAGGAy88YxccoBigPg+dTwr1QRALTqjI1XSu0f/lIufx26DBxnc9n5EGRxdZEyRNK0AduwRjmGp6jFigvYYDXEzFxJKjgTc0w4Uq+smjtFyE0N99UB6Si5THgjv97DezEFyYLzEoUMZvepUYFbyXOfvu9CNH12WKar2l0rjNMAPHnRkwiEAmGr/RGd25wyteTxHBs3PtPEYQcH4wLJp+Zw5hoUrgA7+K2dQRhmKyl1US/E8+B6LzVDrP6ngOQx3jwggypwRgER08K23HvgqUeoxSjVSZoVrl4sfn8fnszgfiuXMATdZ+Tc5GlwOiEXozOCOAY9dUxkWeeWVTAqDyFJycJuOaATzLAZv6Hb2rivVLO5xtbiwT0tWhhQHwicZ4j6rvBMfg7C0XCSTzdon52XUOd7HOBYpqE8CSniWAR9EBVvDBAEifv6ZS6n0MlXs35lM7h/HnxnOxtiXxNbWqaahbXnZkS7EtrMzipv2rff9sd1622RO7xtc219jnmMxfKvdBf+9tHfVdn6Hr/dv+7uDVrvfWfbS9jGjb/TVyq4w1j/S7pk+PoKlGuAEMsASvgfOZdIBjXIOn+S262qcphSq6JK56X6ytaT4CwBymFBalBKoYLR1r0zByPZOigolVL1GR2HjHDCYkiyMtevXf9P139sC7On6Dxoa3hYJHKT+x8Wpd468G0OP67tVYuOYF8A/NpRH/nsxCal39AE3rXTyGgBIYAF3t0Pr3HdGPve75RTp5v9b/IrXEF/FduvznVwMA7DqGDGFua/iuF9i30z7PAEBy8qo1MLZZHb2KjnzO4W1vxXoTKSJMoPDiQazMm14pb6nJoAhOfQQKXOjPTrOov229OIcIR9qKiwddEABAnj0i11Y9gEY59PlVDJDCf0gDQEUAOP8hoqF1afFRClv+Dw6/0f4h3md39VSASBlRPX//WIkCuyYd1IHn+MXyaPZOPdxzalEET28o37VgAATJXe9jGDCpzdM4sLzaEPH3UkHRYNQ20ioKdPz5n9L8OU5A0TMAIoIzsRNUSTnQJF3h16h/05nmCGvbIt9WI7xqVKj56A6wPz4BA4/yx5/V7zhPDchyAVLDqCZuhqcO7eQO6qYZ0Coix3ugnTL44c5eul4s4+iARnK01QBHCgQ0tfjmAAAgAElEQVQfeQMIUH+fnBtgaHTgDQRqYDS0G+B5YsUlRK/vyJ23r8FIwSjlN9QAyWen6D9PD8BGAHm8bUjxBwOhiirr1YyFY9Fcgnw2l5w+PgTzhiwaff8mAKCmdKd5U1FTNwEAm773d4CIKSLzOuQy9TVVSIhRrzB+Uxt4M9uY1TcPa0DYI1NENkQzIT7a9ukGAKKGQ+ulGv+oAONun1dhutOBbfhsbTfs+vC7vXJ51g0EQzffbs9WJANCQeIU7fc0AIJsmo6nlXgAUsfKI/s5wAS2dAW1+dP8lh6F9rkY1z/xHHpbspKjamtP3Lt9jXUggHdbU/GvnPxifJV/0xXx9QIAYVlYaxyaXfsCADTfqvYPaSV4Q09piulLDvJrGcSWTwuI4Ro6+03BPcf/q5jHn+tr7Nf6n+tX/xI8fNc+eAsARIvrpgPiDTMAdANQlfZNH8+x5GtGQR3+riJ+NPHX/mZGaCWyVQ8ov3WMNJMaZ5uKloFzCr+a9a4Sr4ZFTVUvha82kBvUaUcZPgrtKQBA3QAYzDRgIPin70cXieJFykioHSrd2Ez4KURnU96zO7iMTGYjgO22cgOgduJsYPlmSkdPo9q5DdEWGEQlA8CdVxznjnjTMKWxk/w0/SVpJJgLxWtYOkWO/KuTge8nA+T0myFmAn+pHCEuaPT5OL58vNE4SA6utZ89kxtiV1fXzjGxvEDLF2TkQEXsElyUIgvrqsh1FNWfR993fROrQYBN88PbeNPf6zJocR55HXE/N1LA3XBzgMbBJQU+PMcdY0GfP45JN1TjT79HnH/0/VDGzMbkLgwA5PA3fWLOvzvkVf6IRraX6yJ7epyax+qUZ2e+vlesQOHv66wDPIPnsOMqtfI6AIAuBkDtNBT3D1UAuhz95vVTZ6UDGEmfwtNXrIxc6rsGACA5N+HBfOz6V9HtKN1tXVPaPl0AQK/XacK3Xn+9iFf789R/3eC/b3kRKPjnlJOmk7oi0HsFAAJot+UDl4dtAQB0GnAd9nvX+S5Cl2n/ulciTQ6w2ng0VDDdqvNoRpetDrz37gCSgqc6h+IcKQPy+jcPXMR1UFPI8EBZSA+aMQCYsW4jvUbnV96baW2kSZNBzeYHiI3btM+oe/zaGABl0zSv0x0AYBcDQMHrnKdfr1VafWcDCJB0bHYa/cpsSvDDbtd4rW2/6yN9rs67BQA+V911w4ftWv/3BwAKYa+bPZ06ITc751UfvZcB8FkBAIoIXDmhPYeteffQaLlbkZ3GUm1tRto6G9JcBdXnU2ffQQp3A6CsD6eTOfkwAOZUEc4xx/L5I/24eAdQn3t9mbsDaUCIRiWVAaDpeQo+QK3Xn4+RaEtTcEV7fzU+B+jHENeB8QCEnAI8+u/k3LhTvYQIUplCoc+ZjfMIMLCVYg41dAksAp8MnSoavMkO4MbM5nIjKVKF7Vv2r0dvVMGf0X6wEyiOqMKLEQSKxlbKnw+N7z3E+AfLwOk7UcDP9AxU3E0pym50xTxMdYSFdZQL46/BSfIl4qbOQu1INc2BpvEV50E7QAAAI1chYBtY33oEGHoG+Lhz6GrJ/v4oA1XkxldzrN2pt8oSqf8bgJBWnQMFyrgG+MeMOswB9q9TzGtP3Y4vAS39MgEGThu11SCK4/ntlotZ0v/wcZeNdAUAIIKlGF3O78axWEcW85kACMDHRe4c9IzgTd33nNtBBHBbBkB9nakJ68Xv3amPc71sX18hDHgNe2Ddg/5c+D6BROn3kCfTuMC3f4k1USnM7TTytqu8aQBAWEc8O4lpGNu4b0sBSOvKDm237SldDtimtX3b6+/rAKXxFcT/lGmiQPpkjBQwBQCQ7062WIgZK9a32YhrNUAT/bsCAOq1pQHg1PXTqxhYpRGk8a2QwoeqEGCR6TEJBHToIm5glstftnft7Dc5/77SldK22/dbPHI7I7hhdTcm3ea7do+/qNdiGh82KPFUvn95sCGm/OreuJ0GRdMTOgCwW5v5Wdu13X73+CKffQsAfJ57t8vB73q3vQEALSK1+2eTCMnuV7zZmZ9/AEBVuDdF8CMAsBa9X2puX1pKAwW5ccGunAnd9zMFPef7a9RZRXLcPdXvQCMcGACAew9WWUVYQYCwIJkoWIxG5udSsb4FzRNaxHqmlfnLIoJeKNcirynKrLlzE+QVp7xrjQgQAAhiVdzkQg63R/yUQYEIqAMf/uxqMFAZoGBQGCwSAIDFbJr6L/ZhrRbuzRL7kI4SKYxu5ATqvwEuEO7jRmvRfdxDKw1ILq2YLGH9JQqz0ZlxVf0q4kUH0WMgDgDA8LJcfz5rSg8opSY9MhNzeNu4xJtWmdb5awBd2zFdAEANBuS+t0QXOPAhCqyjXsENtON8oRoA8Xsdrm6cRpXp9Vm3aV5z5iGHFyKIOwIAcP7FACy/szvG8I6RHpGd+Ujn16NVF0tLOKZ3stzakpWhc3X9s5LlfG7sHM3ZVZAtSWBIvzeg/gbu4cYmqnFwHCP9ZdWuAbDJAN4WAKhTCPw99f1XQgDA3q3Izzdq/BK5RBs+Pi8bt1DPEooigCEX15a8vQxwHcG7RzDzKnezPTftNxw/u7uwqkmihdg3zRMHhTY94U1Bxfo6XaB5V8t0BUA6r991gZYH0Ni40v/JJATN33R7sCrB6Uc5XTr/VnY3pvTZ9G+1ANsNVIMSbHFvUotPoKHNsciUYhHCJdYfqyJjlWRSxN/KzXGuROffAQVO4k3zM65XG4A2HtIEa3b1evj7DfqvCdDuyAAoqzCtPZYDG7kcq669uYoOwdcAyheA7xYpvPGW/vxFy+4pxLv76nGDPvpCH3oLAHyeu/czAQDsCgHQANr15FfUa593AMANuITkV1T+VgMCaviMwGYDPjZrU/QzXg/SQV4G3KmBatMZjdAYAEYATjWE4YAi9xfyeyNmgTuMtI686wZnjnN6uHxcGj4GAHhKhEfMWMeZG5hGBCguZ9u2UuAHAsGj5MBUXmjdroWIIa+jBnRpgDoosl7iJjpGGPtDo1ay3YLBwucJa7Nvyk4hT0aNi7hZ2zgI46JOAFw8pcCFxII0YUrViIZVojLHdIlg6uRIJMrIZQOodKb14V2FWS19/S5FZGBsVMUBu0RB62lfLx9ry4m1YfMyU9KHC3DFQZpgeCaqtxmNMDwXVkdb+yOIJYVxlvCV4NTpeyTXfeNqVi/wxXxmukseUU1zvT0CBEEGAFC5FJ8DM9pPfRmMTAU71IpPLAe8f8zVJ+BjbBBbWGP0zV8yzSk6HLFnQnqItf9wqAwAXBfpImSVzJVVAQYAasBzjG+hAbDWyFukAKTnr3UKTPyKCRBYQ+01anMq2vdrf6OTBZHP8uQ0XnSIrEX+I163bwTOXaOdttMbOgBN99hn/yUAsLKqMRteoM1A8nu3V3LfqWXSSW33b3KI6rs1VXCIx+wjAugAfWLJWRodmHkE53s9GQ2UIaYMgMCos4fIaj+7tZNuvSEIUeL/CYTkHu5zMNWc78l8oWkACXSmaQCAu88qP84C0P20BKH5/ik9rn7+bgBAt7N9Ro8v3u1GcHqSinGagOcW5LwdQMoCsomR5yBjCJQkALvaSxng4Bzcvu/X1kBLRd3+Cl0WwO5X+nKeeQsAfJ77/RYA2LP39jFA3LFa2zr2RjW3eykCKI5tB5pcHbXcfLWElfMQj3p3RR180MH46pGCqRuhu+pqKCjm7tEDFQ+yMkKkoePfSxmsIONXCullo0IdtITep43OFy14JeaCeEeaM89HcKca1eLM+SdlHrR1a7vBAkJ45SelA0BMkGWlos6C7sLurC/MiS2NsqwO7uX91MxxB1gBArzZ3cNj3USdceAX8g3YNmSnjifn3HLoNQEhMwC8ZbzCA00eK7WodH7drWNs152X5MCaTYYjSeHnO5qDa3XjXQXYBex0/Gg0m+PHcgtZw9juyL9HVKO3Eq21UAIojSBAQ7qNjrh1AyzZIyG62BzpQ49o7yfjsqE8WRF1Cn+n4UkGgFLT0yyw+2oTlHWQ6+eoKyusmTctSd61iNLNAYAFGThaysrHYGSUqNPtxiF1DFzAkXRbkRm0LbxUpYMl1t+aBuP9Y+Xf7AU53lGTHucwcrdezQRPhRxl0rgZ8R+qcKTR7uH4z2ZTAgH4NKUApDJelQOfmA5hnSjncAYFfXzEn/wd6wraJ4BEXpLQ52GkyEdD3ufgEI5KFUNVwFKfJrJxEtMiPSgH2M4cPJ69pwq3g4r1uN3q33tE/739Yg5xkzHUtpdxZPIZbuDBVC/WZYC9bgBgnwioAvWuEeP7tabWaLUcLVPrFXYc2He9AIL/Icd+qz6vDnIAIPZAwQTwtdTmLwVksZeTZYb1BWVk8xxghDoGDMhiMgulYAR4iqKzFcPGW8yvpu/1uwKo2+XlkwG5BQDQuP/5+rrZiWu15cCg1AzBtH+pMLKtfb7vu+NfzVesHShi5CK4Oie3+KR3ceXo3effPuN/iyf9EhyyVY99Cdrh8/mKXftP11u98RSAJpGx+NBdzmjXC3b9/U0DAHtNPyvP44tgkwPvRnGjcwADcz5PzqeWz8n09xpIqJ0kBSDcfVYDIjr/BACMUkg1YfynNgOZ4cj976/VEXY4QY1bfYa8icctRsXtzKlNm4o6Fu54uKHvqvIOAJBujONmoBDrfdRxVfDC35VfJURAqccELwAM9PsytTzDum0sGMrh545/pAjzOiuRw9GYSvY5UlqOWJRZxLXd8UeOY4pEI4Brd0gbYQAr2P5sc30Cb3uc4kyBSJHlMxgFm/nWcKqsHruWjMpaB67a0O9pGab8yTWU43dq62hf+oeGXKAgexswbaJmYlT3oAFmIEm8uxqA+ZOjfMFoS/gRIkdJAiPpGHj7lm9l54eX5cgDABAc4BgtifdOEZbgbqgDFlW1s1WZZoGP0woIIDvHKl94BLmc49mpr1oj/ROtjBSYZD5zbKtSpsNEKGPIclrQd/DUDjfAMf4sBSKuPa4fgJ95/TFWTABHWXXCAIXY1kmEsteT6XTGfsH1UxlAagJAQFMZABEAyNUCFBCAhsDa3Cxu5mk/5Urscx5lCP2ztobi/SyymI6JjIzaaI/l/XiCVzDII7Z2flRLY0MP2pxsM7vb9k+PoO+zB71JDQBf09J60pDC1m4/eAnQ3R2QLvuky0Drip52Xb8ESzN1u26TOD7T79wfbA/FfEJZ2v5AhoOeVs2B6v8SSXYlqy+usKohup0D6mtaXv9Nh8NXoOS8Gy+lJyzLi4+Cj5rjn9Yhsj9GGvG38ps4Fqwz7pkmHJog7wiqpfmn+71+/D2a3mfzO+48enJ932KO1//gncNN8pOUe23Tc3igou6itL4DxQ3t4rZGSs2JVWy8iTzlCeAhggoB1d5qLSkAgNZX3+KPO7f+Ftf+MhyyVY99oRti1xb4LIy8rjK3XfvHjQCAps2sNrhvMlLqhe0m576yY3ftfVuU9zmd5y7VqYyf2vH2fycn1aN1ujW2NkVXBAILOPP7zPn3n1zrYWAGA309Sqo1d/WTnXF1zFV8T2mEKC0HSqE603TvmOoL9fs2BD5uykUL5X/Y66etuxIMchVbPqEdlCeuIREeIViLtubItD53GaWk7TMaK7UwgAYxYtwmwujOHyLzuvGqcx+jrJuAAW8AjfArjE/hplTSzxx+sxxU6T/49z75TKtBx5ZqHWhEUx2jGSMu+n5o6lxLOUdacmesz4Y8lpvDfVbwL3RuCfawLe15FKDIJe+oAQHNgbASR2E3XjQwKTy6kR18RJNLUCK3q/6WqmhUasu8Rs/+8xuFt/DnSAt0zdBJqRkKBHkOro947Vf9z6s40GG2eZlulUSs3KTzvygUMYKD77gOa2RnsAsChIs5YTtbSbQtk5K2rAQAgK/xsW11LinTA6Uj45qlZR51rsQqJI0LleXz+3oT1zp85w54OQ+yHgE0LvwTo+W6IvnKZI9q//Z1FO+AMpVteeCdDlzSQMlATq1s7VMtjTR7MDIIXJA0jp0NS118Jz1kn93HwKcOJfouA6KxT3/AX+7aCgF2+QE/cXm7XZ9f514+WwHHdT5DAtSwhjPkq29OUb8B/r3gGjTuDwgIsjIM1rfFXEEAT5rjtRU0MQUTGcmIJkgNmvo+5Ouf+rrFjDQNn5WseLDS9i2MkPaai8srAqzwUxVwNf6BXaqJLbZumAfooWrslH6zYQTo+G9x/oM+zo0HkQEAmSPVfIW1uycg0VIM0SGR7eZLswMgQexU9y29D9b6GWyPlgdPon/ZwEpHM/1mr/WjHA83br9XsAbuds941r5u4M6zf/9Hv73CjdJXmpqrzXbYpnmjqOY2x7/qY/YHAPa3Q171O/3grrdFGZ+2h+HW0pCD1mR0NYMA6ji03qMlHYFLzwJR+OwU1AwA38CjUxuN4vyszQAAnFOAAOOhqv573qGmALhxsWOXce21QnA7pF0QpjCjg+ZJQwQJDkx83/g7N1AUHTB18qZrdCF0/uaxz2sAaFPrIHUilVG0cZQAABdzMu9DxRgVxFB7S/tiBYq+O3PmKYaepMGF98wRGI3EpFrKSeRvlz5EBEo1KLRdY4JCNGzVg2V/RWc/SZhVAnWBGRDLGKUofBB9lF5W8Y9vkPERI5Q21DunETxQEMDp7l1zkc5+2PNZZcJO4hva+zmzheBcYgpkyU0fI650j3/DuUd7kmlj7bpcKMNH0yz0QskBXg1kNh9Qx4BLgbE95oiy2e9InYkAgPZDtol7fP4MANRAWBsAgMchQGYAmJ8bQUcHGOs1Mc3DSoV6TZLLIlje93x0ixYS4DKRxrW+32I4W3OmI50O705J6uaKFeAnoF1nAADekA1IAHIvA36LRro95LW1gOsf4Kc75Z7S4HNUgWsFCjjMbK5xz2fnzwgEgIU26g/kAAwAsG1MTFdFgjFGHeyEjo6uCUj/Gyz70iMVXxcu3i+A0Gn/C1Ff3Xs0dLEc5HVdS6Ui6q/pRQghKEXdmDYJANB9QPcyA0pfUyt3AWBdAGG7cWZtlvhW5dEblwUHAOCAh5oMUVDX12zoIDgIrml7yiZ0bYSYPtH0rPX7FXbKFhpeXe23P4X/DS2eqbFuAYDXNPVe+2Xdxtt1BKU1do8nrYMWe1xqp1NvAYCdms1OekUAQGF8bmAD1JExN+pVhW/zp01EyA0Cz1ulcUxHIqcBdDuwPn0Kt9GADUQcZqTojgZKLUxRamRfG4W37fm7NpBa2OdmG7IKCKUcwSpP2A2a+Hzl9XsyTyKFelR9/67n8b+7U1azPNrOR5QGIADJ+gaoMEqcDDBlYGTGhVYJSM6gPnF4PW8LK+1ngAABANAvlyuK/unvylagMNsO4Is1lgEAIQ8xKcBnajZsSwUcvJxezv336LW/Sa0JwOdMEY8Q8zPAIZbxa9oIVkZBZb9YS6XfYAhTxdSj7+tXcEdcx4Yqbec+1VKR+cpexSGrXmjUX/vQAbP4JNHBTmuCMT28Y9mSbFftM/9g7E/nVkrLSmiRXutVDHie0kr4lvR4MwDA+7EKQVkKKjoDneuPgRub1sA4P+p5mFgI9oe1HHl/Xntn32xTC4BBYiVIc1ttXo3cYIjHJiMizAG9bVHPhEMkjx+9AlZugC37AAD1M7VuBtUf6UDtXYf7Jne8PfZVtkAGAHRuZoM0pwIAIARDJ1XjoQ6M9ju1K1fXSvkfDAkAAA4dILXQKgJoqcja+bco8qovfYrg6MhW59/3Fw0qRPvB50Vaf7B84BimFKFiylJQ4WPOEn66B/UHI9X9cI6hs9OcAaAr06ts1uJanfZHi0ZL50N1pABsmtt5lykBALaERfi9VfoQSvUUQtF9O+sJAQyFrsrmzy0A0NWL+469Xd3Prue6/XtXC9wCACK3AEDXKGn7+ysAAOiMedSvwfmvHX88Toy6r5gjunkRatvAMAGgQo1FvtioAwhAEbto3BbPyC3dWki3HI9iksxHh2NpBkZfhib+p7npCjJ0lWnqaH6K+yVqf0MEvx3AyA6vRx/dkPGNr/V89Yg0y39DG3WpOG+MbNqLt/ffSnM0qUlg0V8ot5PmHUQXXeQtsU0C9U5zMZL1qGJs6nBHgaaF52AG5z/nWO6+iblD7MYLHSMCMarajPfn+Ewq9MaMd0c6MhBceT/m6duj+RvX7QknmHOqYaDlaHyec0XObhQx1FEQrpKZAzqmTOzQ+9WPDMKJ7kZ7qa2kGWGGtfMjMu0Vfa4MBo1w2/+F909MABh+FvnxCDurGCxNRdtTUHw2u/Psshghcs4+YcepgN8mAKBcq5pn8pIMlJiWEPQ4LAWgXgOLaCMrA2TND6fCpmPS6pR1NPy5EqgRHq0YB2FZjd9Hw3xT1YpyJOgNaoOezbeXBN3NFLjrHuD6v2cawT7b5+25+7WAp5D58h0jUj50Mdd1HcFYUTFbP0+j51MZjwYyHo4EgpRw/qHLgVkFJoD62yYBS1+/THtaLUBDr1fPvB9GiqunBflbY+9Gihmj/WQm2NpuWgBcQamxYoC0Tly1Msg8MlbT5xQAMNikdRB07awQSdVsMQd5jVUQWHBcZyy4QbAlVVMACHQLAOw3C28BgP3a782e3aXB0vV0exYBLdiUXfd6HX+/BQD2adVXBADUQkrRSdnkQPoxq6XKwO36gSOectBNcCqyACICvA5GRACAZngS5XOBPtILKSikyv9ObdbNW3O42z5tEXCcOQ85j9Ex8Gt2AQCuXB/PjffsdODpmWaDpwmwaXs/FylLTkzFQmiPoAIAQClHrYmOfGjVcIBjCMMsgDIxp9wMJuYgFzmAVlTSZAVc6I+vaBiB0zRTG3WkAHQxSJLicKGuj7uF2sSkfnrkXMecOrxeeSC3cGFwmtNaj7A8v3KEalO0RVMU7MN8/JAqQoNUne4EBYULeX6psy5ceNExFzjODnKobWtghJfcigPHBZPjjrXqyXyu9SwSc8RYG7wWRLTm8wSeuHiWR4BQwUH5I1nDAmiSnqs/Y4Sc3/vf0wRbZ710Rc3ia0HZP4FAlY6GRxQ3AQDoa5QpbMqj82i/i+gpiORIa3iCKnIfI/V+VFOlBu9m0JnXxle4/KbVzZ21fXMA9zFgbgGAXXfNz8Z5bQBAHRQgSwz7uzEAAPxjbx72FzIeIkVPAQCKumFPMc0YByM1BcCYV/Y7vmCBDmcA2VzKq2EJ1nL94V7imjeegx40dAim96U38HWJK2OuTW8rbWYG7euAtfdl11rWxfBru3p27pvfocv5J/cKVVJC4MP3Sf8O67daZk2iuV5lafNT3jIAuub6vuOvq5e77n/7931bYNceiEGrXZ/B7YBdz9/3vFsAYJ8WfAUAgCLz+SHqDafLAa0k2NfepmsDwwkJEQ6RQ3comii45TVNlI27jL6IyoqpeBlF/rz8H504GCFGHzdkv41C3g4ArCyHML/2TTfkuo5224aXHAIzdJhCCRHFhuh/Amg6KIJN/bNNn/mujhxN1mkOAIADLdj2GWF1oThPF7GfzLekyJ9+siOYKfeaQxhz83OURs9ad4DiIOxieMQcqMS6SPMhO/qls78Wjy3Gfe3obQYAfMxmFk49gVLf6mpvb6xH4T4AW7QVPBPCKmG4BoPRK5IGg1eRMCor8a9G9ogCZGVKQ+4pfYK+LIOIYWJJJHV4KOF75D9EgULESCsYWHsWAoH6Hcs4RtaPoxgOWFhOcWy36LB3zcc4/5qOTSJiFTvKAaD+ECoY+RX8e38elguz6Fjn3K5p+qFCQw0CeNRV+yiAINaUGaCq5kddpWIPCvEm0GptE9jwBc6H09f26eq/be91e9yrbwH0Xwwe+DywGLClelkFGIbXl6bajnK8AIxFRoOlDHui6v8Aj6kLoeuhjWx1H8359/z/vBLmFLoE7zuDyzVaLHWLgq3UPTaxWzwSymgaAOn7ie5F9i8bnzqfgsvsa/Gu1vuW3dG1F+8zP1L4pA1BbHlOrjtIo7TzCXI6uG/tg/XbU7fYrpYemC7bkX90CwB0DZRbAKCrhb7If99n/qd17jWvYW3tfwsA7DM6XzEAcFNnEINvEwXVX6trgIKGd5NP+YxeR93F/LglqTNkav8uAoiItIq9LSWzFjIf4CbPkN4N4AJEhBrCYF0bN6/BGtjrsy+e21RGMTk4K6NJhoev79v1HPH60XHaBkBgKoXld6pug4NJiHYujJ6tD0fgxXLAPYqt1ECl2udRYHRLi5giQkvDLkV38suq4dbec20MAI9KNF2iuG4oD1XezVSQw5e1A+jd23QPH6f1G/iI4IhFRMzyuVOUPUXrs7OPa9RVFjRvX+cC/24eW/ahHSqzrcCdR3sgnU21SnP8N6J4KHOHSBz0GRbMo0Wb8yfGxwAUT5tnRdnEIBzmIIYzEOz+TdHpprJvbPNkkJd0/i4GiJf5QtvWAqT4bjab8WnqecR7enpCaLdivQslPOP3sR/Zv3H+ll2RcuRrZ9vPoYK595exUuo+Kx2z4Nw0pAXssg7ues4tALBry302zmsGAHx90NUDCzRTAPCTmjFI++uRLYZSfwAAUI4X18JeAkCIx9NJN80S3UHKaiDGvFuoR2kNopF614zRiiK2x3gUn+J+rvmiAn/4T+d3XqX5FisFKnT/iuteud68zt7o2r+77Ku2Z9P9pzn9rEsXxPdOaiWE9ceF/ry9EmRc7S1cU/nfzQDA2B4cfx37f1f77a/f8Aa9J5sX+42/N/38+z39l/3sfea/mRrNC8APqGFvAYB9GnpPACA7BfoQXc7jGhpri2/bErKtA9ZkYHc3DYz2kTnSZnCYu6EbjNIJEyXdDQnLRdSyPlpvftOnfQNxBfZcru+m77GCiFkoLRf7AdeqtRGKv8PB6tgEuhaIYkNNFPD1SEdT+7gD67niXFCWC9ZGX0DdfKVl4NSAMgDA1fSsDFAfddITVT7XFWY0gRFuvKHT8fNzeXqAjdyd+qr2udMAACAASURBVA/37cqBZoQ1RH+0PXP8KTZ/ckKDQeQieU25WgTQwvX8JdzZo0lq+fcU47NSmXRWQVNlNEtTcFKerQX0vXZ2Lu+nbjg5s+HTMwddXX37eM6mRWz86zVAYNWXOVQoRWmgWp1Bo0CpmzG/jNLvP12zQtsfEaIwf/iIJhbYVMavStlJ/VPpDriT3QUA9FBlI0QAI5jA/jEHYNO8ni2pAlJsorWzr+PfxoylNuj6hFzi3B+x3/33pJ6+aa2PdbLNSUlRuNCfadQGQ5wUbj5c90q7af7vdmY+65YBsG8Lvrnz1YFTCDuDTHEfFjLAWEkELDwT9oPYH/aF0bAnox4A+blA7HRAFsCA6WOsFoC55fTyABJjvYDuH+7E5acAAOD0q6YQ9FOh6K8Acwn2K3gHgE81RLi2DjyVLjv4DjjmdV8nS5zPr7MHuhzYrv297dnaHGjvz03LgwIALo6o7ZHF/UL7geZhbDVvt/jM6PO29WfN5qxSpm4BgB0X7zQwbgGA1zl/X/e1u+ybzvt7Pmjnga/ngN6/8+M/u9cIjgvV63nEz/BVtwAAujYQj5jv+pbrAjzbX8lR5N0HgIrIGAdW69Hr9mzRTnqklgpggkKW+0/jpQcN+5stgGV7mlO1owWtEZSmmOb2bQiV5LYdtKsOetcCEjfgZIzFVI3wqLGE3PozudOcI55RXdmNOG3fHNFhLibvF/M0Exu+Mf86tl5MYWl6/qRe3dDk+d31eWKUqGnUFACADWovk+fnFywLjhuMwOwcqsNn9/MydaFFbHjr88S2N0sNWFJiv8A1NQczRf+TYKQm9WuRgczASIKW5vyj/TSqBoNa/3MnGZH/xVxHsRuEsZfRv1T+N6qoimrlkn1G1RFyBZICl4MZFsmP/dK43pWrR20wuohoEXUPOau9IRgM6w66v2PNhIkAAd6NFQp2SYT3d+HN9SWd6RHTPiIAUNNd+CxBJNEHhbdIdsqyg2bDJI0fF2XbtOK0ORjs+f+/vWvbblzHsXacVHfPt8zbfEj//3/MS1fFSS9cNrgJUYIsJbGTUs46KylbpEiQBIGNG+eoWM+2uvff2Ox4/EEooADk1ZL0IhcFko1qXpinp9P1j5T5M+Vfkvq9SKiYAACicJ/F9v7qXkoAE1ppXtn7Br42HgXAFgr8qwPF4n0EAFL4jISOae9XaWHx/Lb32ZvMeFfjpO0uJQicQiSX79oHWZbVw9CbVnIokFLN3DTKlcKzCJ5WARCfT7+pyk1+sd7agxwl/FzFOtcCAHPGqxog2S59OtdeTe/PefC7j/9zqPJdet2dg2fnRO+tPx8AwJ4F/CAAYOsQzEo1cmJf12MAALfp4K1zqUMrWWQ9u7wJH64Aefk5AwPgqt3KBEHIzmX8qpFPXdBuhRDoDeJiWLjALY/HMyIv3KKVgF4BAPz+0WXK8AULTdauWXZNhLPPoPBoduUI2uhnKuAMhDZOMqQ9eIwnWixdgUseGSJaCn1CYZrEE/Tu2ToHnyTmCgs8xqLvo3OJvckKaAMBjB4tOZ+VVbL3NBCA8aUGjdgbw0Ltk+iz/XON6njA6K8utOfTk3gAuKAt/cGCD5q0ZHZeetGzONtSqkOv/m4hGr2gDfqan4J7coRgr0ksmu+BK8McVtSFGA34HXIgYF/k/cox/J2g667C4gGA3AVYI/YqwN/cP86B0kb1h0IIS193a5jm1OXz4AAhAgpiLKz859h+P3AZDPAT6KvhLsAbZUgDUbfz/+Q4sczqjm8fkwIeogQmZh5HxtPkaIgVXy3/kohXAACJ/T+jYoyEkIlnGPhsC6nCGRMAO7LwS6lQLSNnP+J7oy7+WsZPwEmL8bfNLUDjkwKcsP5HBv+gJMBmnMi/EACgMMRgAxxW5F5yuBvAewA+KgAztzONQSzu25J1pjt5Kn/5cqf3ZOB2fhAbmV+3h+55NL/7+O9Ju/u/m3NQ3TyaFfpf1ecBAFQUeuTvV2yANR4AW6f4EACAJxGD8g+PBrOjtiRpTbBme8Lt3q/dBSQKfCQrup2KXEf59taCvbyfXkX8Wbhjq/WvAICl9rBWj1/vdC4EAHOgJuggLnxXJEkAaBZ8o5Yq113+gCkVWYHDtwxkqJVj+OMXq7ucw/rP1nrZPWIFRvgoFCKVP5GoEYBACq9oABTEUxsHPg+6Z5d3GmsnX70jfALW7CYYzM5QDWCXEOCQsM5cOe1siAeDWeG8Xja5spv/ioj3AFGyJ4Gn8aKkgOgXJQM9OmAsTpELvi34NFxNAIAMTI28VkZAkFLek1ihDQCV7AHAgm/sIwxoJMX6WLPAGhOF1X+ynv1qSY4A/ISaAg+GFKLRxmVoWxYN+bJ3DGh3CMABAGzh3D+njZwT5H+xM2KhXsg9IpxBYv4l3l8Sxr6I8i9x/uqAJLuQywibQm5nxniH8m8PhdOYfg0zck8k4UnOWzRsyO8S9QDQUBtLUGeeR3P5fiiPS5xjOnPdIWoAwU9YQWX/7gGRZQgYZ3An4Puc8R8Veib0cP5TyR8HALB3Jx0AwF4K3rP9AQAcIQDb99+dAQBVdEaS5toZZffVte38OVXy1boPJcCKDMMKK8qUZKe3cdoPAwXt8/VMNAMAmon/xnGHQA8lYf3ruzfJpbwXAKhc5Lr5DrLFq8KqiZjGRBj2D2O0rz/Hx4eS35kVWkwhFLGgYQEwjEbVXPX7Qbe5mqAn38KCD28GJNSzTWULyMp+s+67BV8eoTH2STPNcsVTyApjThNpoFubVbO/ZBClCdA6VM62HgkVz6ffkqsBFnl3p7VSTkYBAADIsG3zBljxpG63nuY5BsVhBFYGyqoJwMKuDzrwgvmH9V2thrbe8n8OYZlus35v5P0x5wFjFiwBNVB6Mo3Ps4WPgANMVPeR6irY0PYNj9HOxzyPmA0A8k6aCzT4V88s5hD8JZaC7zD0rfzLlnGANNzAD/e8+4bXHI9+EgXk/KL0qwKib9eItpf8Ji/PF7X4S6b/X2791yz/EUdvXmxxzlAVxH9rFnnPF2MAgCQZRZ4RO8MRHuanD8CBgb8AAJppgPd/8z5gAq05PZ9E0C/s1gDkPotQ8BvkWPAcM5rcD/JaypA7pFYBAMS5L2SfIwSg2hAbhcfo9uDAFYX3fF/J10shqNV7WfSonp37fk5+2Nrfre2OEIBbKZbuqer4VghsTmB1y3BM7t3uArqXdem7Jwi9ev+FK7UoEKQa+fQgsFtW4qWf6gKay6K7lo4VAr44NkmGNMnS3reo1r8aZ26fFVzIAnNr2XsYYCUCjnHvBVfiIhbbvlfle7BAnQV/AwCAOVs1AlfOoMup36rNRi0kXj3CR9RcntmE6tOJZIiu9MvHquASkbPCJwry7BQ8CzW3z/tFQxA6YYtrK8PqhdKJKcni6XT6z1UgpJ6LQDmGYC2LBKUeWZthYbu+vvrsuA+L2+1LPvUKNvaRZNkP5R/AhCv/IwAg79cG6Nk3+byqCzHF/Hfs0wEASRoWe8KT9AGAqM6HJyDpHmOQpnfpn3oxhCdIehEuZljcIIDjsZjnYPMs3QnddzvAyzgfm+HPmrLHE49PgZZjQ0+fZ+43ryZJr/mvX79Ol/PJPAAECNDM7ZaaX7mE5HhxXhGeRr75pZfff14VcIQl35sqYZAIVtuHZ5ID/sxLgptPuEcqIquwxITo++WUR11HuysiNMsPtWXytwvwz+trrI+uMAGT9siyBDonf/S3xTx9KvkLSQDn5JRKAbvdBzSPtZLAP3vt9+7Oe4//s+lz3/6r/SfJTPf8VEkwq74PAKCi0CN/v0KAqxTATQmsiCaWBHDnLt5IYxO0c5x2UzRk7hxfba8hYV+skigXODOGpQvImlRXYDG5FWs414NaRgoAoMoBUDGo2QvcLS+m4EM9no607z/tFU0mhOhwXx12eVfLUOtz7y6bCAmahd1qTsuPKWNcdu+kHiSmRrfkVHhWxKTr+2tYs/VziuGX3jQJIN3Rkzmoiyt20lT+zGU2M+ClCrCSFbS1RHtIdmWJsawUlrnPeiy//BYA5GJWcNvJfEKsP6vC0JIu4il42UzrMNpkja/AG8f+hrLe9oR571i+h/TjiaaW96/tj7yH+d+ag4AABX5L9gDQ9eOyXx5isnyCbW5Bv3SetYyYTw70jT3AuSJICTL6WTO4CIaSlECO0fkEAJH32ujz6kwt3h87eFfBFY+vvwkFGABo+UfeRa9XhV8AAEm1q67/kghQuIqAon4mz//4pUEASDD6ilh+B2ffBHycuPD7fRPVWRrnGnnszO9xC2xyX6mB6s/laferio+3pFYFyfi7g7b47fz3qlVOHOaE8u8TkRtx5MHE9F4CAMDzc6HZjkcfOQCKbXMAAI93rtqIKvka1Uy2zEHO2QEAsOS6hYrfuc0KAezzAQDOovu1xNTr2RV4tRZT3LVZFTEeF9BTHLbmCNCkRbNpbCbKBdPToAcXUL526v3bKin+g8Y2YWYResEAQNNmp1eThwuQthRCIycTg3U9iWShwBAqUDHYzqU+hTDo6ukZsjFr3Cr9bQqsZ6UPMYjcniUHw7uVscNPttB3HiLkLmFQg2bHmgAA+h15IUTnE4I2DwmU3TORFrWvJQmW5IiwWNj435NlaXcvVgYPQmD7bXv74kk2kaSft5I8IfG9bfu58q8+7y42ShUAnYucVc3IZf+WJIRvp9PL8z8siaBBBNo91szQ6T68pCcBZjt/4aIvlBZslkKLLb7Cuuj8A94Icx4AUxDJgQ4lnI2DFX2Jd+5oNgCDwkOBE27Bsx5utxQuwzTQ8fq7O8E7fYZn8vgq1nAAABWFju+NAs36Lwn/Xp4l2//T6dfz0+ni5U4vb5aPX7OGuKL5x0vJKTCpsf3yW0BKuO47mBmx6saXwKemdeSpygzOtI8va/gIAGI138DYcKmiosIdzEeLvlcBu+P+Ud7neVr8vkESWKWvhBhSln+z9TQuowAAkEmaBotdswBlgMSN748ocXgAVPtj7/77IuGxmsYP/b6STw8A4G/PAbDz/FbHtwIA9uHauIyrUXzO6dbIYnWx7hUHsbrZvJvVkV3XcYcZgtba33oBRXbhzR4Q0/jlIaUWyDv1AO7VsakF/oa1CIi+bVLuT//ukuiR1pJiAJsC4qsVw+zBl4iZlnJ27kKv+iTAm274Y/p1ihDF6EvTZqG3jlCGMdzQoXP6/nm7wsXd4R4Q3EGKd81ib0ruxBdEyWOjyUsYFSsHZZLY6MEeAAQzBBW0JrZXRVALv2fJjuzXsJKJJd9L8FmSrCerpf1kmflB66b4WvysutBbou6JJV3aPIupLwZG8RRhFXcF2atyIG+H5uoQ4fNNLPStxKPSylCXEDY5QVUGACTLeOZhnFgHIQCRzIqSGGruAy0FaogJ9gCUCwYV+z2Ff5n3yBACdFJkD4bJPuCEfq4UcakzGRNkbIAkTINRjoEMCLDyz3sxfz7iDNX9cR/OfwMPOx5doMCYN6FBJZro/ennGsn/1PX/8nT69XJRAOBZwvHkLHgolJwX5AAQfvT/v/+jfMiPoHu+QDG18oLmFOZAgPMz47fqo2T8NS5CMwrgntIEhcGg+hnpuaX73wDHdkIawG/jcyljQM+KUuMl6G/q+WWa9B7sZ9n7sM2n9Z0p8Noc+PwesfsEGEjnYehgLPrQJMaDl1QAQIxGK9E0ymYKqARXeABE6eEkCAWInNpPqbxt7Vo/9+aA3338P5tBLyXZNra2b//sDUEe8YivXJHzv3cCAJt1r6+c5dy7PsCCv3ca+7YfEuvsHcW29npBUIw1lH5NSuQKHK7tXAUAF0u20G0bybZWKsBQCEM+jKF/j7qH9K4u+BzAzgKMu26HezgEGdRYlyRvZJX1C5cvXhOgXMCiu0ZprTkIzEWws7QPxsuW8WbxbO7v0QRp4t23Ap9L/5whH4p8jgEPMMgFi5eXF3NFh/hGyqqRcCxEtbWYv2DV1i4hAB0ARScq0z3cLG1WlkDTnzcip3AK0AdCsLuEU+5ssdCo1YZKI5oiKwjK+fSqAIYp07ZGTdmWNuoirws+CuQ5K6CgY/X2/Fs+Rww/P2PAm4vLbqHmdYrv3iUjuOToIBEdCjEAJAcosA9UCe6Euias8rbD+kXW6nYsfGf4WeA9zS/xldD9T7TJSrN4QCAMaXSZigeGbrN8JhZK+KVhhDA+5DICXIzOm3822t38vJyjvXfANu53tLo/BZBDZ34HQBmceL5o8t13VewFQhM5VmL9w/p/sfzy/bE7q4X/9fp2ul69pB+xwH7fs3qceao/uVL3sdZzDy910tNl+uS+k2PcuGVgGd73RY7NZ/GeQogTiA1ejwopyIfg4VKWSFFAayml2Ic55D0Zc/apMg3mEkCvpUp3xw6WIeQO3kfpnqoAyvufsX0jqCzIVe976VO9f2//1fir76v3V+Ov+q/ar2RB86/ZkUM3yyLVXIbfrz2smzqvG53//b//t5uG9Wse9Ik7AwDYQFv3ABj4vRbQAIAmAJtyYsrKEACgjG92sOW57SEMoNtW+skN7BF43QblS5dp29GZAAARvlo2UVfy0KPEV/tCBbLvJd6sekKv+KHsWMzNFbhJNnq1ngoAIEmC+h2AizvowrHOpLxJKxSBivelzcS0NXdnU1jg+sx14Bschbh+yyLvNtQI2DDSuII6U0MxK3OqeCY2otauc+9BolBDWHVd2WYVKxBfi38PMVkvgqbo6/vOFrdvSZqcVlD2UZYP5a3I6sWW7NfX10mSPZ09Pb/EHbMFO1+IrOiP+hlZYji84VmyUIOwHnfKisCkPFV6ht85OjdszeoUDN9YYUFKHdkpMpCGz3nO58AK9EiAtyoIfD7biyKr9kYGEsDERgYsr+UUqQ96Sx7D+iQKQIEbQUDYUksAgFjyxYNOXPovZ4v7F0BMQAD5H6yu5R85qXu/uJ1fPbGoAIMbt+8nUeXWbsEpbm1nnkNCP44dmtz3MwqC3Qrn00VTwLgXF/LJuNeQeE9oCJgMzfmmlXi1/y2x4iD/yu1T2dwi8O8FAGAkR4R4M3WB3DyWR2xYKaDVmCsFuWpfvX9v/9X7q++r91fjr/qv2mc5serv+L6nwAEAFDui2uB7NtRPAACy5ZIBADPOmQBurrLNRfkhAAB1QTRBoFNOXGGYKDcDRUFcGKFg2PPNIVmFhMjyaxnpRVmHtVhoIBZY/uGyXp3io/Sj+OYEAOShNRfNXrxk1NIU3DfJvBaJ8ni/m3spyUcAI8jdE2UeXcYxa7+S02hqQujYmVPbzEifw7rI6bBJ11LLGuuH/IWq2HlkgybJEiu7l6y0NTFqifJvAJRZ9i3DtSv8DqtoDKYDAL3gZrDL+fnZXWQ5E7b1L+8RAAB/Zxf3Nbwj85/qQox9TB4A+T0MAPD+0/m1hZw67i4o/7HiSWDmPkdLPccD4/Mux4Hvf+9I1z9Z0PP49cwtCPEz+NOapbF1LbSnpftDx/+9ta/VdDoenFKgAQD9dwFkUYLNkQeAAACq/FsqE/MC0Ao8dk7k3xZ640n+XPm3pH4XfeAAAAwAGPEB8JJ8RBteej6dvQyr8nYPJ+N2UkYxK/8ty79CCHcFYA4AYJkzrb1v53rZqz9U79/b/16+XL2/Gn/1/qr9AQBUFFz+/gAACvpVG3wf+WsBsuq/EmCrA1T1Xwmw3xsAsBCAyU9WYlwpmj4Z6dtaxLVb90MRI7u3uoqr65/H+anlxmyAoDMs6/pveWFy5Ya0oN+7BwBHR3brzTHwiIXnSahCZxYKKPuspMoccohGB1D4GDDXBhaQy79NYpKoLtrcAgAklEP+OSlDZ2pZl1ivZbmfIjgCAljUQw/MWDImJPMz639bU5T1k7B+AxdUAR4o3XPnD59XVSI4hg1rw2eSQwQwhvCA8BCDuTOuAJTkJojEgM0ZAIo7hNrom+mQ3VcWHH21fRoIA1xM2ww6cTNeQT03yHc4OKO28zy79ogIO9z/eP8uORBU98cBAFQ30M/+vgJA5zx81Mvu3TL9i/UfaTtM+W8JP5U/uCeT6apWpcTCkrTm6l0V0P2ru88DACEAzJu6v9PhnvAwIW+Ed5mnkYHJrUSw/C2eSAgVA09V48B7VQh5P4WWetgLAFSjq/hf1f7e3++Vnz97/I9O38+m3wEA7NthBwBQ0O8rDthGD9RVF/feA3gLAGDPWlwzQgAe2wMAAEy71jNDQQyzKjC+UEmHbpbSsDz7g7Cwq1t6ViDtA3VDdAWSFTyAAmrBprr2oXggSd6pJWFjxcn1oS55H/sCAEBwlKG5WwMogJWcXPzmrLX9EWrzss8bGKBjWmnxHHoADA6KuehTDgRkfTdXFPMECCwF7pdBxdP71WIxdaTuAQDhzSw1khDPhbSgjZvbvHxWvyZ9jHwuawcvArSpAICsADBQJH3k+XP/6gVCwukcqwNZhQzZIVjaZyt+5inNIjbPTIc8bhCCNRGwsf+Qk4BfIQAX7aloS4p95YGw5/oEALHUR8U/156HPeM82j42BfLZ6BTQGU8eeL6I/Rj5Oi1HnCv/zhdRJtAeQiK/VlZUz/djk6eS0CJvy63TMJjYYEL8TICAOe8hFXUQwtjeDJBfFH7hPU+Xi/JUU/6Ju2qYpIcH3nEBDgBgedfslZ9v3ZO3Pv8V+smtY+qu6DIJ5J7e/eRuVaD2vfpHtD4AgOp6+eYxTnsZWCnAJhfcHALwplnCHzUEYKqQZndhzmiuSmLaL3A7h5sfkrzhMXEBNBoal4q/PXuzaKhcRcE8AJqqHpbilCrMnlO7dYun53jppLhz7D7GZsN6s7wNPjFebwFx3q4tSZKOf/G8gDqcF6JvsFbhGWWez+CMim8eg9/eQtnrxXUfgrAq8+7mL1YxZL7XJHECFEjvlvQPSqP8Hd4DHlAbCrUDDa+vfzrvDd0jyEHw/n56fn5uMZ9ISHfDpShJFLm/iYKv1QWmizI696OznJUNVqKHQnHKIQFwJYYwUOqXgCP2KEFfk/cOhHBbLZSRHMzfP1I6fIClf7TtNaN6ClHIzy0KaKp73FH6/xEizM+ehIJ4DHD6dMHPJQQKYVYBtgIUBS8SZVNATHVRNzDa/h9UTvl25NznAZBv9OkdM8NbAjW19+PeQLUTqwbzfro8P2sHUP1hUAi+0OMPX079AwBYJvle+fmzF/QAAEqh9LOX4Fv3fwAAxfI9+gGrdt9eBvbTAQClH5kwswUALsSZziYoWFZlVvo7BY0axSscDDAFXt79ag7r2fI+cCtnC38AAJ7ECP1BQUXGfgYQJu/QDgmAGOgiauiAFcppxRZj8yRgIua/e8plAGCYQ30hZpuVOQMAJAd2S/aX6a9urz5+zr2ANZNEgPhRZd+TWDYoo3kQTBRToY0DXGxp5zFolv9Bwj88v1SmRt4nAIJSFJmm6bd+odUG+ioQTHE+/3yWYflriSltxjFvzwfAbUbOwrxlRiDASPnnzzJ/YQAOwnjIyAR0AADQ8oEDJrhWrZ5s3Yqh0vdQzJZAsQMAuIGgx6NTCmQPJ38C/P35YnH8dngNDDaVNO1K26wRHgVgoTv035L+HwcAML/peP3MAZfn5f4HhhcJ/vjeR1u/3wEUKOtWbPKT0MmVa3kAAMuE2is/r1yGzY/dWz+5N30yYLeZkH9pwwMAKBb+3gds776sFIyq/yUXZQgafD9+Nw8AVnry382q31OpCQpS5o0BgJbhV/uSGOuLJfnrFRKjmLr/axK7FmEeSnrSYBpg4JZPWPjfLQQACqX8Vquk/FYLOCVhdEtSAwKkqRcicsttZugXsRzBO8DJAFAAIMgUAGj0mlwQXJHANNehC+pIgcshGGL9l2zWAgCY66XHXnZ5FvrChBzLby6cvovhKs/l9p4seZYq3xTbGXMSCxq52YOurKyrok1WXl0XSbrov6vzmb/P/EiSFFosb4pFJS8ErEYGAORzKSIprql8htnrpQMAkrWaw2NsP/sPqmK6IhIyMB2EJhf30rUq+/5R93dS/mOHzQAAFV8LmqyoBLPUV+fBMHiwvD8OD4C1S/XXPad81vd33kf27/fTy7MnMXU+BTA5A5LIPYNkqOBBUsb3e8cAbAcACO60vTWT+2d6f9vjQss/12vE/OtnDsaC/poEEB4c7kXG90NXheUOO3wvAFApgFWI2x2mfNMrq/lVne1tX90f1ffV+PZ+X82v+r56fzW/AwCoKLj8/QEA7KNf2XrVBl7opTpAS9ancnA7H2AAoCmgrUScJhhy64RZ2loVANy4XlRudiRzFky/r6Mc3VwHOYlafm6Uni4uRcSRZ+srEsapgj2NIAxlfeC6iXmbBUb+v2rJJvzofBHzr4kATRUO+tJ30v5Z0j6TBwH6QV4B0El/T7RqAQ401Z290xvznuJ+oi/ymJCyUkPLsD8DAMSW3xOyhdLTyu41UMLAC4VVIDCRBTyXUfp9lSAIG3FYV8KqD9dMm5iTtk+4qM8S/W2j2vP+WxRkUXZlXFrWEHHxnoUbmf4x16uHfYj1nssASp+ctC+DA6M9zO9i8ABCpMA3VWDG3NmQ+QkAIOUkt/IR2gpOZAeonIzdWVihbGcAAK6zo5AQ7OmlsS/xT2mXk1zewhKV8mtdDW7p+C96trrfHp0U1f1ejf8qHkSkNDrjUWal+0sASdpjDPDa9WAKZs8D5jYlnxS/V+5sga7oU3+/zP/m1if23bm/vfTe4bDPSf4YS+SrvFxyxqD03+B+k3dIDoBZ5uo5TO4JwIC/jkIAY/9hEVbw73q9jicOCnwcBQ4AYB8tDwBgH/3K1pWAUG3gRQHpzgz5OwAAS/SDCNSBAMnSqO3J+muKZMviLyn82k8TvNjCOaegqO36/e30pDWbXYlNCj8sjNhH8m882yXwY6GFsv9jbCNFxdRsBwAQU5129AhIAFggSpkokNMf2xmqzJGy7zphPC7fi4CEHkZr9UfK6HlcPizO5iDUcwAACk9JREFUyLIs7v9CfwUAnMgo4xdCcdDVhGScN6WnDrAfPVR/k6lN6UdiJ/FW6JL6vb2d/vXrlyr5Cug4MCAAgPzA/Z+tcR8BAIQ8JuW9wum3ZEWTB2z9rDTlCPxZ3ePAQwR7JIAdX/wKaMghAF0W/4EXwNos+sP3vlvd9D0CeDWf1TT8Sx/82wEAixS3n8bXTbtkAID5f5MpmvcY7rK2jfLOZEaXAL+qlNBD783tAKiypAFP6cLMAP6nMCxpq8n9qiSKESI3IOKDAQBZVj0AgIfe+MfgIL4dl/DmvXAAAJtJt67hAQAYWm6G1Y/3AIi+Z5Zjif6q/qI00tBCbRbbcEmGWzUptmdJwhYRl64+6nMDkczdNkOpRwiA1m/uywGZpceqKTB/6xV58rDISf+43SxQhHG2sXa8dC6hmytzCowM9Cctb+SjFhd6+2nKd7OyeGZqxOh74iRYt6WVAAA9kNBKu0mfT5dnK23lFG8e1e5FoCABgAhSc+F1EVkcsYFYm323Mn8qBJqojv2kn13fTv/zz3+erq/XWQAAWbjRbi8AADDBxuQWqI32ewYA+BxVe2CO89kZ71UQ9gCIRVrooFdTfN0WkgDOKZAYSwdApPcygLmOmx9PfTQF/noAgBi6eYU5tyTeqxn/xfuI7wjlWxZCpsdOG6L8aR/2hLwArSKLhC61ldzu//PRu2FLf8sAQN5fWR7oAEfc7w44y2gEzAVoPL2HDD4HKRno7e6JOSHlgQCAiacfyQ9xH9zZ4LRldxxtfjYFcDZ/9iw/b3YHAPB5tF3Vc846v6oRhIQ7u6A+ggfA3N0KOi4BAGrZ9fjpzqrvNXylDyhsTWnNWgRdnV08rwlovSIiCqWULrMrVcQ0cf8X/VVckTuvAbc2i5KpAh4l4uvDIlxgTNUqwpo049pvrWDv7sEKVuRG4Cq+hwdAb0Q3YRUKv9U8FonKrPR93Pj59EeUZ2Ted88KBgDCBRx7nuYpij+vrwloPfSiVQIg2AUWkRLnhc6fASpLnGXtueC8hzO8vZ+eBSDwfnksCuA8PZ3+/LEqAR8JAGAHyrB2eQDIrJ6mIRxLAt9kPyTrf+ZfbNXs94nvwBQDP3rGD4uFhaQX5DwEwQ+QhwDJNdt27wG1Iov/Lfz41mdn53prR9/4+e8OAOwlvZSBlxCcUP6xbxMAIMp/xFML+KfI9VuEj7Xbhiuj4LR4uJnzMcAEOBJ/AwAwsW47X7AQqL5yC4eqxf0/Ww6wz2GT74C4ewYbJaCLOzKCUQ6ADJoeAMDeU360/ywKHADAPsoeAMA++u1uLRbUPT9rXWD3vGOu7XcAAOCG3ZSmdttaBL7bRShTu9V/5+eaujwBFDjHAZRUlaxgobEPzaIvFBMrMsoi2m8BAWDlwTiRpOnN3clVQIzSTS2e/nxxMCF7Crhrc+c94BJfEwv7EmnzngZtBwSg4VYnsc9PAQBTsI05mzcAyk6F+74m1nMAgGPwPU8APur6plwJoKnEwLb5gC7N0t+EOxuDDopK+uW9bS3xoANAqsCDeG1ETxJ+IABNV0nAlH3sE+QD+AgAAHOWvj7CA0D6exPlg8yBWdhjMEjfnwiWv2f3WeUP5J0x4iOjMpuTPqnhGgAA42T+hC4m80nA2WfwyaU+v7X39QcQ6wAA7PwpHRy9hNcXIGG9IwQgdh4vyj+eVwA5OBZ7ADQvLLvhUCEAuWcal/vJAMCEvzOALBZ+T/AaijqF9+Gu8liMrivlwRRCwPu4B+inAl73yR2Vf73RfDBakSDxwnaL+tQPD4AP4HiP1cVe/lt6OBdJbqv2FbX2AgB751+Nb+/3e+lTvf8AACoKffL3Ixfqta8UBv23AwDsNjmiG8ds64VH2dENAGgIPiP/XSLAQaxRKDaS8M2VRigcpoCYEnm5NMt+q9dsXgC6firUJfdOV5zE6qMKpg28/cafalg3BbyLH/WghMkFnjxGwDxHMoiVKOIYfns9Cy86Q7Hw04eCh6hA6QBAK5No1n/5r5Xjk/FL6b2pkKTWXom/1yz30zBto78JtlhB8wAAIGGrAWV/cg+lnAudgujrKf2LAm9gjC6ChgJAwZdQh7eruOFe9L0c+8977aM8AJT+NG71AhYPhK0hACoA9p4NmLpTr0sOGeufrP4MwBiV2kaBoByf8yFFbo0CWODd0SnwC+H7On4kzMQ7H0yAXTp/a++A7/7cowtgn0lfXf+LVeFgDwADhQVetJ2v94SHASjXcwBAPcj8HjFlVOvKKD9AMUC/NPwT55ceaiBtTP6Y8t/PnPfH9h2catgtwFL+kq3yrw4ABItAOFqEK9LdM7mn+H4xpsjea8yvmXdmao+S6H4sjeZ7w909FwLQyVcPxj+/ikY/+T17+W+loFb9V+0r2h8AQEWh5e8PAGAf/Xa3PgCA5Qt8CU2HgrokvnQu4mTlN0XxfHoNl/GmuHQKMS799BJVUGX1395Ux9RZ6O9s6bctgu8hbkHBlt+iYE6SAEY/rb26fZKypC74Lqh0jDQlAYTSNBU8PHN+2sUMHID+oySCMhr1oPAGsEprbLor4lqaTwVTLodnDVQc9e/yQUI5JSj02VKsdHgXF3wTd62/KQAQlvcWqWk0hAWHkAGMysZiAI4AELY+9tnbm8X7GyggAMDpdLm8BAAg36FSAACBzwIAFFzRJIobBXgV/h0ASMLdaM9Aqea1yvsi9oJv1AkAkJR2S0GYPAuojCCSCcYZosOpfyavkPxcl0HdB54Bi91MfGMHBwAwBRg3kvJbNlMF/EmU/wYAAAzOAEBkaQdrUlDgXQ0A6hkmYJp8QiBAd04Blgrv0uSz3kbbbeQfD0H1ZflBycWgf/b0EwCVpt+57Ht1BoQZTYFyAACtg6X7EuSip/2mGUHwX0RceMPREDgE4AAAvmgd7vSaSkGvhlUp8FX/Vfvq/QcAUFFo+fsDANhHv7J1dQAqAGDpgKhl4I53h129Xsgv6qd/bRnAygOALaYTQcABADfvdsl+YmEpi28nHPgDL2rBN7d+eZdZalC2D2mZXHFXTcfjPSnWU70A2CLtCjysFyPFK1RUhNezdWIAAMwp8OoiP0AGQklCOarBPpN2v7sYfsFDYOE3gEX7RlJAd2NVJU2T851PfyTJIp0ipTGVXhJlOitKIWRJHWwtYTcPAEAA5FCAEHCG7t+m+LPPAUI2RFC/XiXjv3kBPD09n66vovC/6L/h7v/y0v79kWUAmdkIDdSpd8aDomRMLI0KDdP6AqCCQu2Sah8/75uwU6i5uIKfA3RtVso2MgWQkEAhgQAYDzxldBwjC5SWwbSf6JoABNRR757BgPYVAFhN4rkHDwDg+wMA1f2+tElUaT87BAY+695gz5dL5wGg2WqNmUXKWeGgFziI6V5+0pw2zQOgvd0h2NOT8C4HAOTb69PPBgBgkR/+FgLI/TLCP/zebx5l7UZoa275Fuw+o990/3IZ4jEPGpfR3c1c1naQAACWN2VGBwCwlpDf87k9/Iv3/ewdd4QA7NoYewGS6uX/BRFAcYL/RvCGAAAAAElFTkSuQmCC"/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554336" y="1615413"/>
            <a:ext cx="2611371" cy="2611371"/>
          </a:xfrm>
          <a:prstGeom prst="ellipse">
            <a:avLst/>
          </a:prstGeom>
        </p:spPr>
      </p:pic>
      <p:sp>
        <p:nvSpPr>
          <p:cNvPr id="3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7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8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9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0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Text 9"/>
          <p:cNvSpPr/>
          <p:nvPr/>
        </p:nvSpPr>
        <p:spPr>
          <a:xfrm>
            <a:off x="420976" y="599134"/>
            <a:ext cx="2878091" cy="694944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Zdravje in dobro počutje</a:t>
            </a:r>
            <a:endParaRPr lang="en-US" sz="1500" dirty="0"/>
          </a:p>
        </p:txBody>
      </p:sp>
      <p:sp>
        <p:nvSpPr>
          <p:cNvPr id="13" name="Text 10"/>
          <p:cNvSpPr/>
          <p:nvPr/>
        </p:nvSpPr>
        <p:spPr>
          <a:xfrm>
            <a:off x="3955999" y="304312"/>
            <a:ext cx="4947392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Manj alergenov</a:t>
            </a:r>
            <a:endParaRPr lang="en-US" sz="1500" dirty="0"/>
          </a:p>
        </p:txBody>
      </p:sp>
      <p:sp>
        <p:nvSpPr>
          <p:cNvPr id="14" name="Text 11"/>
          <p:cNvSpPr/>
          <p:nvPr/>
        </p:nvSpPr>
        <p:spPr>
          <a:xfrm>
            <a:off x="3462954" y="672286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Ustrezen pretok zraka zmanjšuje količino alergenov v prostoru, kar pozitivno vpliva na zdravje ljudi in zmanjšuje možnost alergijskih reakcij.</a:t>
            </a:r>
            <a:endParaRPr lang="en-US" sz="1500" dirty="0"/>
          </a:p>
        </p:txBody>
      </p:sp>
      <p:sp>
        <p:nvSpPr>
          <p:cNvPr id="15" name="Text 12"/>
          <p:cNvSpPr/>
          <p:nvPr/>
        </p:nvSpPr>
        <p:spPr>
          <a:xfrm>
            <a:off x="3956303" y="1430747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Izboljšan spanec</a:t>
            </a:r>
            <a:endParaRPr lang="en-US" sz="1500" dirty="0"/>
          </a:p>
        </p:txBody>
      </p:sp>
      <p:sp>
        <p:nvSpPr>
          <p:cNvPr id="16" name="Text 13"/>
          <p:cNvSpPr/>
          <p:nvPr/>
        </p:nvSpPr>
        <p:spPr>
          <a:xfrm>
            <a:off x="3462954" y="1796507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Kakovostno prezračevanje prispeva k boljšemu spancu in počutju prebivalcev prostora, saj zagotavlja optimalne pogoje za spanje.</a:t>
            </a:r>
            <a:endParaRPr lang="en-US" sz="1500" dirty="0"/>
          </a:p>
        </p:txBody>
      </p:sp>
      <p:sp>
        <p:nvSpPr>
          <p:cNvPr id="17" name="Text 14"/>
          <p:cNvSpPr/>
          <p:nvPr/>
        </p:nvSpPr>
        <p:spPr>
          <a:xfrm>
            <a:off x="3944722" y="2622232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Zmanjšanje stresa</a:t>
            </a:r>
            <a:endParaRPr lang="en-US" sz="1500" dirty="0"/>
          </a:p>
        </p:txBody>
      </p:sp>
      <p:sp>
        <p:nvSpPr>
          <p:cNvPr id="18" name="Text 15"/>
          <p:cNvSpPr/>
          <p:nvPr/>
        </p:nvSpPr>
        <p:spPr>
          <a:xfrm>
            <a:off x="3462954" y="2987992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Svež zrak in optimalna klima v prostoru lahko zmanjšata občutek stresa in utrujenosti, kar vpliva na splošno dobro počutje.</a:t>
            </a:r>
            <a:endParaRPr lang="en-US" sz="1500" dirty="0"/>
          </a:p>
        </p:txBody>
      </p:sp>
      <p:sp>
        <p:nvSpPr>
          <p:cNvPr id="19" name="Text 16"/>
          <p:cNvSpPr/>
          <p:nvPr/>
        </p:nvSpPr>
        <p:spPr>
          <a:xfrm>
            <a:off x="3974749" y="3791309"/>
            <a:ext cx="49470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Podpora imunskemu sistemu</a:t>
            </a:r>
            <a:endParaRPr lang="en-US" sz="1500" dirty="0"/>
          </a:p>
        </p:txBody>
      </p:sp>
      <p:sp>
        <p:nvSpPr>
          <p:cNvPr id="20" name="Text 17"/>
          <p:cNvSpPr/>
          <p:nvPr/>
        </p:nvSpPr>
        <p:spPr>
          <a:xfrm>
            <a:off x="3492982" y="4157069"/>
            <a:ext cx="54404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Ustrezno prezračevanje lahko podpre imunski sistem ljudi, saj zmanjšuje koncentracijo škodljivih snovi v zraku.</a:t>
            </a:r>
            <a:endParaRPr lang="en-US" sz="1500" dirty="0"/>
          </a:p>
        </p:txBody>
      </p:sp>
      <p:pic>
        <p:nvPicPr>
          <p:cNvPr id="21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594108" y="304312"/>
            <a:ext cx="290286" cy="318198"/>
          </a:xfrm>
          <a:prstGeom prst="rect">
            <a:avLst/>
          </a:prstGeom>
        </p:spPr>
      </p:pic>
      <p:pic>
        <p:nvPicPr>
          <p:cNvPr id="22" name="Image 2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594108" y="1460740"/>
            <a:ext cx="290286" cy="318198"/>
          </a:xfrm>
          <a:prstGeom prst="rect">
            <a:avLst/>
          </a:prstGeom>
        </p:spPr>
      </p:pic>
      <p:pic>
        <p:nvPicPr>
          <p:cNvPr id="23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594108" y="2628533"/>
            <a:ext cx="290286" cy="318198"/>
          </a:xfrm>
          <a:prstGeom prst="rect">
            <a:avLst/>
          </a:prstGeom>
        </p:spPr>
      </p:pic>
      <p:pic>
        <p:nvPicPr>
          <p:cNvPr id="24" name="Image 4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594108" y="3842443"/>
            <a:ext cx="290286" cy="318198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31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1021204" y="912190"/>
            <a:ext cx="3024629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Zmanjšanje porabe energije</a:t>
            </a:r>
            <a:endParaRPr lang="en-US" sz="1500" dirty="0"/>
          </a:p>
        </p:txBody>
      </p:sp>
      <p:sp>
        <p:nvSpPr>
          <p:cNvPr id="3" name="Text 1"/>
          <p:cNvSpPr/>
          <p:nvPr/>
        </p:nvSpPr>
        <p:spPr>
          <a:xfrm>
            <a:off x="340127" y="1497284"/>
            <a:ext cx="3446646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Učinkovito prezračevanje zmanjšuje porabo energije, kar prispeva k zmanjšanju stroškov delovanja in vzdrževanja sistema.</a:t>
            </a:r>
            <a:endParaRPr lang="en-US" sz="1500" dirty="0"/>
          </a:p>
        </p:txBody>
      </p:sp>
      <p:sp>
        <p:nvSpPr>
          <p:cNvPr id="4" name="Text 2"/>
          <p:cNvSpPr/>
          <p:nvPr/>
        </p:nvSpPr>
        <p:spPr>
          <a:xfrm>
            <a:off x="5849340" y="912190"/>
            <a:ext cx="3066510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Trajnostna rešitev</a:t>
            </a:r>
            <a:endParaRPr lang="en-US" sz="1500" dirty="0"/>
          </a:p>
        </p:txBody>
      </p:sp>
      <p:sp>
        <p:nvSpPr>
          <p:cNvPr id="5" name="Text 3"/>
          <p:cNvSpPr/>
          <p:nvPr/>
        </p:nvSpPr>
        <p:spPr>
          <a:xfrm>
            <a:off x="5356295" y="1497284"/>
            <a:ext cx="3559555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Pravilno prezračevanje je pomemben vidik trajnostnega bivanja, saj zmanjšuje porabo energije in obremenitev okolja.</a:t>
            </a:r>
            <a:endParaRPr lang="en-US" sz="1500" dirty="0"/>
          </a:p>
        </p:txBody>
      </p:sp>
      <p:sp>
        <p:nvSpPr>
          <p:cNvPr id="6" name="Text 4"/>
          <p:cNvSpPr/>
          <p:nvPr/>
        </p:nvSpPr>
        <p:spPr>
          <a:xfrm>
            <a:off x="966458" y="2745415"/>
            <a:ext cx="282031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Ohranjanje virov</a:t>
            </a:r>
            <a:endParaRPr lang="en-US" sz="1500" dirty="0"/>
          </a:p>
        </p:txBody>
      </p:sp>
      <p:sp>
        <p:nvSpPr>
          <p:cNvPr id="7" name="Text 5"/>
          <p:cNvSpPr/>
          <p:nvPr/>
        </p:nvSpPr>
        <p:spPr>
          <a:xfrm>
            <a:off x="340127" y="3333162"/>
            <a:ext cx="3398674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Sodobni sistemi prezračevanja zmanjšujejo porabo naravnih virov, kar je koristno za okolje in trajnostno ravnanje.</a:t>
            </a:r>
            <a:endParaRPr lang="en-US" sz="1500" dirty="0"/>
          </a:p>
        </p:txBody>
      </p:sp>
      <p:sp>
        <p:nvSpPr>
          <p:cNvPr id="8" name="Text 6"/>
          <p:cNvSpPr/>
          <p:nvPr/>
        </p:nvSpPr>
        <p:spPr>
          <a:xfrm>
            <a:off x="5849340" y="2745415"/>
            <a:ext cx="3066510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Ekološka osveščenost</a:t>
            </a:r>
            <a:endParaRPr lang="en-US" sz="1500" dirty="0"/>
          </a:p>
        </p:txBody>
      </p:sp>
      <p:sp>
        <p:nvSpPr>
          <p:cNvPr id="9" name="Text 7"/>
          <p:cNvSpPr/>
          <p:nvPr/>
        </p:nvSpPr>
        <p:spPr>
          <a:xfrm>
            <a:off x="5356295" y="3333162"/>
            <a:ext cx="3559555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Investicija v ustrezen prezračevalni sistem odraža ekološko osveščenost in skrb za okolje, saj zmanjšuje negativne vplive na okolje.</a:t>
            </a:r>
            <a:endParaRPr lang="en-US" sz="1500" dirty="0"/>
          </a:p>
        </p:txBody>
      </p:sp>
      <p:sp>
        <p:nvSpPr>
          <p:cNvPr id="10" name="Shape 8"/>
          <p:cNvSpPr/>
          <p:nvPr/>
        </p:nvSpPr>
        <p:spPr>
          <a:xfrm>
            <a:off x="352036" y="366137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1" name="Shape 9"/>
          <p:cNvSpPr/>
          <p:nvPr/>
        </p:nvSpPr>
        <p:spPr>
          <a:xfrm>
            <a:off x="-155113" y="366137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12" name="Shape 10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3" name="Shape 11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4" name="Shape 12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5" name="Shape 13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6" name="Shape 14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7" name="Shape 15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8" name="Shape 16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9" name="Text 17"/>
          <p:cNvSpPr/>
          <p:nvPr/>
        </p:nvSpPr>
        <p:spPr>
          <a:xfrm>
            <a:off x="1021204" y="212687"/>
            <a:ext cx="7145149" cy="438912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Varčevanje z energijo</a:t>
            </a:r>
            <a:endParaRPr lang="en-US" sz="1500" dirty="0"/>
          </a:p>
        </p:txBody>
      </p:sp>
      <p:pic>
        <p:nvPicPr>
          <p:cNvPr id="20" name="Image 0" descr="data:image/png;base64,iVBORw0KGgoAAAANSUhEUgAABAAAAAQACAYAAAB/HSuDAAAAAXNSR0IArs4c6QAAIABJREFUeF7svWnPLFdyJvZkVmYt73bfu/Nya7LZbLZ6m9FImlHblgWMZkaakQ3B/mTAv82AvxgGBPiLgcF8GGhGUGtsSLKkVkut7iY53c3lkrzru9eai/FEnMiMPJVVdbm02JJY4GW9VZXLybPEiXjiiYjkt//V79ZlWSLPc8znc4zHYywWCwyHQ1RVhSRJOv8AoK7r5h8/b3ulabr1d17LXrwXX/bOv9k2a4O/kLUhPj7+bNey+3TOwwBJPQSQAkmFGhWQlAAq1HxParD9dcVn5pVTpEmmx1eJ9EGJEklqz6Dv0t61p65RVaWcY88j1y6rjc/P4zgG/Cd3D30Zf97Wwbwfz7Pr8JpZlkk7itVK2jJwY2T909fnfffhcb5vff/zN44f72/HsR3WJmuXH38bL2uvzUNeJ54n/JxlA3k2XtP6xbfTz6V4fln/xvPKf2Yb7d6DwUB+8p/77hmf39en9l3aM1Pift52PtL1mbbp+bcuxE/0Y40E7frdtRbXx4/nrq//Xe1vxpEH1tjag35+xvenuOEKtjb0zY+4W/x86nvevrHrm7ftudv7r29tyGMHuSmjHy4Rt213++pd02frrODYq6zrPsOu8ev8Ls+x+fxtDeB9Of0/6f3lzjIH9GUrKXHN2b66aiRBnnfWvO1jNk5hjq6NT1qhwAJ1McOd/THeeOkFVBcnOMgH4C7D46fLJdIsRz4co1wVwLLAg/ffw/2f/hQHewcoSqAuV7i+P8bd4wOMUCAtVxgkUHmYDlAhRUk5TTkv23GNqi5QlRXywQhVpfs5X2mq41mVpZyf52wJf1cZqxuhjru8asrEzb3Ea1BumqyV/SZ8ruW37RJQ9shIR7C9iS2R9e10Ev2N3wNJqvtPO8LRWgvPKxu8zQGZz0mzLpq9SoRFhbIsmv1Ln4X9o33a2Ws45m5xtj3Une8VqGN1Z3k8T4qiwGg0wmw2w97eHqbTqXzm9+w/Lw98X1nb7fdGZjQ6HZANUrnWcrkUne/09FTe7TN1BZMjvl2ix1BTKmvUVav38Hi/h/fJpPZpW/mzSa72nd8+Yw3OHpkBsmjX5Qh1Ln+/uK/zLEexKuWZqf9OJhPM5zMMR7nMHdWNg75UqL5EXZltWC5m2N8boSyWolPx/L29CVarpYyT6FjlStol6ypJRBfSv7kUczx89ynuv/chrl27BqQ1Xv/a61iVS6TDFGXNuUa9tEZCFVXmlK4XWU9IsOLa5TWlH6jG1kClczEN41yF9UNZVwV5x7+TOkG5qpDLmKm8sDnTrFeuzzCPbd3Ze5XUKOoCKoR5XIra1qO2BukgY+tlMRRlhbJiXwykv4dZLrqnyRZrp+mLXL/2XTOHnbzm9TkWZVFhPBphOp9hsrcn62Q41vXBf0nQP0vpS4j84auqKwzDOpqMx5heTXGwv4/Z1RT8XBUlFvM5snSAxXSG0XCIi4sL7I0nojsPswyr5bLZf2I92K/Lvn1M9x+O7vq81d4LthbHNNhc7RzSebRaLoJ8dtcQOa3nc0zZn2zneKS2ndl4XPsoS2SDgXxvMoZrYLVayZw2/cn0YPad9GmwTWqOe7AfTAcX2SBzNZFj+eL1OccXs7mM2dXVldyX9g/nqYxHRfmq65X3471Mv25kvrc9a+5srp9knifBXtP+UPmcyNo8ODgQ2cn7L5crfd6rK7kn5yPbxGP47PzMeWRzpW/8+N14zPk2l/ZOpzPsyz1myLIci8VS5j/vledDLFcrGWn+PZ8vkGYZqiSj1Yn51ZRmJ4bDEbI8x6KukIyGWOUD3Hn5RdTch2m3palch2tW9m2u/DRFlqWypxcii3JQVTg9ucSTx2dcJbSUpB/KqhCdN0koUxIkuwAAe/DY4N4u2Nvu2nWc37B8J9t5ftPyv+86z7fbNrB4I0tA4z5TLVAAAM5aGv4GBqgglfVEbCChIpMCtYpbCicuYN14WiXKNkdrgz6LU6KCABeDPmye8QRrFbLtBuimfrDrGbhji9ELeD6YCIiwUXhFwRbcrgVgCzZuh42fBwBskUv/hM2w756NcKnrRgjEgsDOU2VPN1f7zhvl1n4vnGOFsm+O2zGywQSh9GkBABNsnWfeYfuYAmx95p9T2vgLBAD0rfXt3/38AYBNAKTOGaCsVEGLZYOXGX1yqbu2N20PzlCPNM+2X74AAD5fAKBVvz4uAKBKzvrYm0JjChynl33n5w1B5jpdoV7NcGtvhDdeeh7F+VMc5gOkAbgtKKOTFOkgF2VpUNZ49MF9vPv22xgPx6hqgsj9AIDKhwGKOkEVAQB1XYIGeIKsMeCoUKryLZpnMAionug6pbLOeTuQ47h+UqxW/H0zyO/lfAxc11WpYMAOAKhPsZZ92Snz3TWqn2SrbsCDPkEb5M8awMAn0j3b9i959maPV1CdhkzZAPhdYMRAJJsfYXeKwEa6HLbLQFOCTfGmUq6GvyrHzfU3yJdN+7LIP9RYLhfyLNznDKxR4CeX76m4b5LhfKaM89I5Kcxg8AD+Zulo4F0XPIn1ta3nCxBhAMD6kd541V/9OCUCgpVFKcaAAQCL5VwMAA/2CGgWjCnbk6tyhYP9cQcAGI9HWCzUkca5M9kbN7pf2zrVFZN6gEfvneCD9z/aCgCoLW1GFZ1QwWBCgoK6aQAAuGYFAJA+aQEAmflm+KcBMBMAAA4AoLNJHVS2Z5p+YfprDABQ9y3FWcb+T9XQD6tZgQDKiYGouPwn4MVgIAbKIFVQUMEMHRUaJPErDcZ6M3KdQ0znU6Oe64LGU1GWGJhjyEBCOutoVAXDks9GQ2//8EAMP+mLosD1GzdQLJbS4Mvzc+0PJBgSyOB6qyHniXQgOESALACI3gD2Ot6m+bsJAGj2Id7D7AMno5o9JNgU3vbwew7/VjmlAMBoqHPcAD/K8aSqxBAn4GdrgHOXnylr7J1ygKAW+0pBsjkGBAjSAWbzuczfhw8f4tatW3j8+DFuHF8X2WHA2P7+Ph4/eoSD/QM8ffoUd+/eFUDl5MnTxv7w/Wftju2/7l7AQSsbQCxI/UaX00mvTlTODa5pjp0YwgS/CeSV7Zw3x7etAX7e/tL5vloVwYG+CADUXIAHGv4ZDX++ExBYLjsAwIC2BQYCmhEAqMsao9EYnPNy5DBHOcxw++UX5W8CAATwlrxfAACQDMI+SHtUAQCCCGWV4vxsikcPTxoAgM9VEhBNuG/USAfPAABwYcmJoaNMOBuKbwjPpo7aBQD48/qM2Y4wcgfHAMEmhdxYDP2biohJmSRqyNPKN0SOf4ctQxAAWU4qxCjshBVQIxkogtlZ8AGlsnuqEkQgIXhRQmPlewpMQ2h73rmAPo0BahPfBKSNFz9z4fOzAQBsh/0zYe89731jbB6CTYqGZ5HYte06ntFg53uDzRaiIdM8z9Bh62+i7WyDtcOjiDwmbl/cBmNDxALbt+fT9P8uA57o8q5XPCadtv6CAADxOt+27rvGb6uYf1wAITgmtjIAnhUAsHvH7/HYfJznfDaZ+AUA8PkBAARwRX1SpcHksg3cFnZJa+B1lVZTav31YpZKM4eSEmlWoVxe4dZkiNdfuIeSDIChAgBy3GCAVamGPO85RIrHH36An/3ox6D3ssIAqIpeBoAoVElKvB8CJNAsIDVAVPPg7Uuy4DtUkMIAANurqCR2FMwOA4DKlfgnN4ow7jOxDmHPT5YBGVybz1b57feleJ8xA6Fdt12jX773lI5OS9cZTLZnK7MEjbdLlOXmXDWSqAcUhTIUzbBs9nwR0mq4yXfyxjHVi2i7aGe0AECfbLH9jnuQGf+mE4iS3NN5/jrmrbP9vLm3tIJ6nXpJqdTTO3Z4eCjv/Gzn+v3GG4GcL2KgGBupmT+q0/Tpc/FEidu/ad/ok8va7ZzVJkPXQR7VzVqAtzMXaoghah5AZcCqkWQAgDoA1IvZMFfCs6VUouksqhRAoHFBBgBBFX7mdceTUdAPDVAzHatCUmV4fL8fAEjyRBgAKp0U4Ai+/w4AYMCe/BYAANsXDSgwAICTzxgAnDg8rlyVyAd58Oi2xhD7WxlEOsHi+SNAj3BmCQA0PSyyQFRlGRVlBtDrz3vTGMrp4cyUQdE4asiGINOgx5NMg74VzM3iaSS16K9hDDlWq1KNMWEOh+uxrTT+RReNAACbV2QQ0NjNBxnm9PwmqbCgVoulGP4He/uY0kO8t4+L83Nl4JA1k+cNMOiZqM8y9z0A0CcDKTPExnCsaILA1ncEbAYZwVe3f7lzZN0GBtZysRRQyljeBATIACiDp5/Pbr83AEEAGfkbPePn5+c4Pj4WlhANen4P6c9MjH32O73mAn6t1OAmYMDr0WDNBpl85nkcNwVPAljlxl6eOQI0+/pTZmBVNMwYL1v0fP2nc4SOVGWjiWdeAN0Eaa17nsk6c5hyLfe1I5ZfXCI8TsGFArkwiQia6t4wCEwA9tF8sWgAALbBAABKqNV8gdWC8mNf9oSC9iKZR+Mhbr/4AuoRAYCBMgAEnCFgSy9+hlKASe4lBcqSzIYx4XpcXS7w8MGJeP/riixwgmDq/U8HgZW0iwFgm7c3wtSgVW/ALgNxmyHAzjQDqdG5HNLFjvUeXI8GNUpECFNYH3z9ps+49pOJSGH7MlWwu5HoZqZHUdjodcPilIlrSGS7Gfq2mmfFFKmOQedu5dtlf3sajDeYre92UdBNceC5ZhybYb0JAPACf5MB5fs77mO/WXvPvR8Pr4iYt8DfVzaYIAh8v8QAANF2DwDweQ10iNveZ+Rt6z+7b+y58p93CXrrd+sv20htDnCj2fX6PAGA7et3swK97Znaa/78GQA2j/rkg3oeKBD11z4lM36OPiV91/htkk1BQnVO36YA+98a+SKLqtv+7ffrrNxdBJKtj/b3PwTAGFzdx2yUsQ0AgCnYfs6IPHZKiyltDT063KI7viUGeYVycYWb4yG++uI9VFdnEgKQCjEQqKjcUoFOMwk3yAkAfPABfvbjH2M4yFFSfpQlbh5OcOfaAYZYYVAxBCAAy4NMvIQGABDvVp2ehhMNIKUG2jM3sly8gZUouEY/FWMqDtkQ2u/maeI9OeZEaEBRKqcENrbMMipWtm/0yVr7rt0XdDEYgMG9Vxe3Wyjufn30e6FnN6w9M+BV1nnDVp0ByoToBQBCO4QCHp7S9FKbB7HJ2qf4cn+jgk2jnAo23827pgBNv54joxz0I+uf7vVrMQKMUWA0YL6bw4D36hhrjr3IaxWrpdKNAwvPxtvWxi79UJu/GQSN9QdviCoAsTnEw1iX3XVqYIBOCtKixRgJIbCjERX4mXzm9wcH++LRZx/wO3nmEAaSDwbi/ScIoYDJSgwjHq8AAo1Qez4HQpgsqAZ49P5TYQAcHV8TI//1N76CZUXjIEVRkTKsxr/hWDrXAu2Za0/CetSRJN8bAyCEsojDJ7AkDQCQORDmTbEs1Ig1SrdjAKjdHuJpov1R55F61eUJGzBLDX9xkvHGwbAjFZoAAA0iXf/Qc3mZEB7R6PTmCNOJ1axWa3c7hzn/CjGGaBRN9pX+zzAA77keSBiTrgUaVz4kScJrhrkCOIsllouFAkAMu6LzbbmSUAAxHMP3pP/TyCVLQOe/yZxWPjT6nWMwxGJOoB03//tEVEc20g4J4Vq6LjQ0RAHd8HJ7Ftughn4m4JR57hneIDT3nGErM3lO+539x74wGcBr8DNDH27evKne/Rs3BAxg+AQNWTIDzKt///593L1zF6cnJ7IWpHVVJb8fHhzKdQgizKbTBtD09qSXZc0jOcek2QQiB/jcgQHURKcFWdjqR2SpKd2fhvlkoiwGAegI3la0qzV8h2Nq4KcwHLaMnW0qtgeoncbQuloMfwHABLfntcmyGggAwN8ZAsB+y4ZDFDVDfWrURYn5lGEKh0Lxr8hgITi+Nw4AgIYAcK0shFHAEADia5kwXrjMhI9T6XpAkgkA8OjhqQAAVamAnrBgkhqMjBAW3y4AwBtIzabljPTdnRRP++7nPoq2P8Lf8zMHAIiEGILWwKQmXttWmLHPb0yhUAXDAIHNKkxLG2s3am/QWQ4AvzHHf28zQHcBAN4A9canPaW0b0sIwHYDUPtoGwDgFSa/EXvFzcAlW9wx6yMedzPq9Nqap8KUSrsWP3Nu9eUO8IaeoJi2IYfNxj+z778+AOZZAICu0qjhCvYdN5dtL+8B88pPc82fMwNg+/h3AYBnmSt+Dniluft92yN912zGT/e+rQaE9XWfTFFlPPIQRYpOPL5xez7+M4etI8w1Yw/FczCeE37s/ZrbZIzuul5Yuf+oAQAxEITx5eZbo3UE/4HJhDDX1tdq662wXaBD93fx0f5cPYYeqRLl/BI3JyO88fLzwNU5DkYZUnqsqMDxnUT9fKQhAFWNR/fv450338SYVD9a9GWJGwIA7GOcFEirogEAMho4PQCARBCLF87o7q0slzkfPKf8uwlpCIZxA2gHz9o2BoCcH4yAmElVlUUAANY9t9vmr18LnsHWrkXnZW0MiHVBwbs2AIGbBbKfhBChxjgVyrZdw7zbDIewHADBVhG7yPeIPpsBCq2cC0aDk159ssUAfKPgUkGlwm0AgNCSYxTD7WdeYfbgubRDaO2ao8eUZP8e615+z27YB0bBD3qAdxTxHsbA27TH+fCPvuewOeP3bPtbtj4JY/GL080lsT/VUO1eO4R2BofOOgNgJgY8Df39/T0xDvhcBgCQdchXng0wopeuqhx9WnM1GICSDzWHRtv+FmhO6wxPPjiVHACH145QoWxyACQZV2gpPnYLY5B5FMJt9HoJquCIk8+cnyZvgnPNGJ9CRjHD380X9cQOgofUGAADmcw0aET/0MmybowHozqEnCvjug6AWGDI8Fwa/fkwF7q4aAyNNy1BTQatnNeOm7Qz6KQCGobwAHuGti8VvDIAQPJjhDwZBgBcXF3K2Ah7piwbbzA/cw4LALZcaahL6CM6ZWjkkwFAYIWfaUjTUGYMO69HWUwD+vLy4hMxEJsZ6/afhlXm9yPTFYPnv2MAJ5AcE2GKy1mxJcJnIFOM65oGLg1vyx/CcSdbhX2xCQBgX7Nvjo6OcHJyIiDAkydPhClk64L3NXo95z2BlEZvrmsxuPk7jf/bt29jOV8Io4Dnc5xMnvfpt15X9nZTMwdqBQDbPG1tjjq2S4zyqtJnnzFHx76sT2VwFKiLWlgfXr5ajgQDATfJLll/Id+GjkuKleRHUKewOIuTtBcAYFgAGQACADAvRg1cXlzi+NoxrmYzJKNcAABMRrjz0ovCAOBaoaWvOQDywKwZhJAX3o+MtZUyYqoE06slnjxmGMtAGADiHBVZ9DEBAD9ApnzaYOwS8M9ioPoO3mRQbVLEdynohoC3G69LMpiQIqnJ/iiFxA9Sm0c/IKqST6NlBhggKtF7An6qIPYbjP/bqCWN18PvTxSyIaFGX/vsOp+Ggm6TmP3Axdm2Q5UUU/DihWZjrjEzm1+7QgB0EUZJlpwBbAZuDHLYPOs71/9mCXr6jGxv/HmQYtMc80qGjQe/29b/uwAA3699As4ngezrZWPgeMHv1+AuC26Tcrh1UKMNaPOxLQDQp7xaO+Pz22N//gyATQwWHQulTXUVtLDuGwN9s3fKr9lNfdTX//67f/QAAD3dm+2/rdP00yYBbOm10W2crdgqGutNaXXi9gHWYv279ogqaQ2owB8LlPMr3Nof42svv4BkfikMANSlxOstqQCnA/Ge0buXVhUevvce3n3rLckBUDIHQGUMgH2MBABYSZy+7EuBAcAwAEphSSZGwyhoTEyAxvh2Mw5Vnhnt1O2VQdGxtaJKOpkFqqBvehkAzuNNljegv1AXtyeR7NvfG31Ecvjo3uJlt6d9a7ushVFLfUIxFyYg/dPs6SFeWxJOWu4D73WPVe6QGFNuZYZfDJF0ISf1mK47EazPTJm2EACjOHPcaIx6/cx7+vm97d+xDid9JntzKcnMLEnW5eVlo5xbXgC/36wp60IpDckYe0Ifd+0/6i+OjD83mfoAAPuZ15ZQmc4M7I61AACua7U9Osfl/wTHSqXwqxEwwaKh8Ct1mEq1n8c2p7jG9iYT0eEsiaAaGgFAKBgD3AUAvLBjCMDF4yu89859iUVnQr2vfPU1LEt6B5m8s2xyTBnbinpqS+3XNc0BEDZEAABiXaGzNhtGjHZKyTbS0xgxAEKQkHoTQ4/17fEFk0Ba/4bwWBogDM2hIUQ8gn3AeHEJB5BEgCG5OA0aejpDfoWOcSvJB4OjJDxAA2I0611lig8BEECAsdMh+bQZe30AAMePnlfKCx4nsfALxsoPJR8AZYAkzxuO5H0/0P8tYaAwaGX9tT28a77HcjKWnX2uRMmxwVwjASQxlg3n9nKlSQD5X7z36MDVDQDA5+L6JuNDkvzl9CIru6EBCAKFn4a5yR2uDZ7HOH+CAAQD5DoEyVY0OHX/4EuSxwawgvem0c81QXDGnI3sY461MI84/lGCQy9vvP4b9x3XRMn+d/PBywYufAEYwCR5mjtFqfOaGJHhL9WKiQSVHW22ks07H37dv79pLgEDUMWzL7kUxgIMSB6AVSHe/k0hAKtKrzHKcmFN3LxxC6cXFxjuT7DiXt0wADQHAK183kNzABDlywR0GGRMSMtwByYqJagAAQAePTzTBIB1HALwjAwA7+G3zdhP8l0G/hbdIMzP7Qp23z1tgvRdO16A8fkdI4wAAAoRssyIKtu+AAB816VogpUZQ2WhG6WLyJ2gz6po2atRWCSxoMb4WZtaJoFlhE1CFYD1mBc/kT+NASoTfUMSOwowEZQBbe0zojcZUNY+u/Y2IMa8ArJhR3FetsB1H1tP5meLMf5d6FyCvCvVLqY68juL5/HzxT8jv/cAVvwMtiF9mv5vNjFX/cF/tysEwNr7eQEA28d/dwhAH0DSrtFfDAAg3sC7BvpnCwCsy6cWHLM5vkmu9bVLJE9o4iYjYrMM/ryrANj8+WQIAD2ykX6/9qjbFTKLr3WnRY7ixrDsaWIMAHRCANZtTblJ93oaQ0wA4Ob+GL/0yovA9AIHzABeLMUDSa4efRykEtJLMESCh/ff1xwAzM+T0APpGABpJQCA5pyxGheaB4DJhiTzL80GUqfFYGgTRakR0CZVooEpAG2gFVuSsEZBEwC9P4u13w9Nh9gMAGyeoTEbrNOHTEgYPKLtPq/Xate0H4job+7PcnD3/i0AoN9Lu2uGK7QVDOx7va9dwLNB9F7GMLB4XqWl628CvocQDN+CPh3G2GyN8S+5mSynkPcwdwHMPgq+XV91G00CZv0qCc5C53ndr8/447MUK9JbtV/sZfu8ecE3j6558DcnAdwFsGe9VUD6AR95hgboCUCNywGgYRaaKX00Vr1C+69N4MxnsgSJnBcZQytDFS3zIqoxNRKIwc7vlenVANOzJd796XtCX2f2fwMA8hGzg7cAgISRWLiJySgq+k6vsDlpGdi9PiXzbc26rFsAwOmJ0k+soCEMgFyBknBuZw+SRNgqV9Rjr/HgNP5p8PNdkmQamB50ZRlTzj1ekwyAuHNawdrqi32WcQDOWInC1geNfwtpMd2pw9wMVUjkNwKs0xnGITkcZd352Zkyq8pSwB16/GV9BANbmQGaVE6bnygzaMNr6/x1+Wf6uoDfCQPC5dnwa0wcGKHKRWsE6xG2F9HYlnCUAFLRICcQIMwPAUoKpJlWATDwiu+cw5a/xcABevJpyNP4Vw86PdEDART4Gyn/kh9gb1/yKFgFL4YeEDggcPLo4SNhETCcYjyZCMhNQMj0d5uzNnZ9+3drY2n+DQtB6spQBSRofGs7dL1bhn++V0WNrB6gKqpAqVcnKcFQzgVvm/QPr3r5eV0NIZgIzV/e5wRmdA0J3Z9hKqEKgK8QIOy8ssJkOMLTJ09w9/ZdPDk9xeToEEsu5MkIt1/SJIC15QBwVQAIABAQINmAFWGYA4BtYg6AxbzEBx88AmoCANwvuN9xxyPzMIQV7QoBsBh0drr30pqQ3xXjtStEIEZ4bSOyDt+EZsbG6qYNtDW+20232YCpvIjDv2UAEACg8a9sAC5wLUNEAEBisUTjDJ8lAU3rRhBVSARLwJhryCIz8aDllqJ4uSZOcJ1Kb32xLQRg6+YakhjxGPP+c+Hb4rbEJ30AgCovisJue3kDvQ9ssU0pNtBtPnkB6TcsM/C52cZja+cqaqfInjEczKAn8idxYZNJRzHx88sb4t7Q9n/vqgKwS0HpAwCsQapA/GInAfy4AECf8rq2uXla7hbvTywL/OYnv/F/n0EIgDWnMc7cnN8GbG1q3yZZ1Hf8P24GgPqZPumrBQA2K2C75JfG2IYW9MwlkUkb51kXQPH3MiVc9q9w+UZJM8BGMusDhTAARvjaKy8B03Ps5aSczjRzMeNZGSYkxm6CvYy04Q/w9g/+VgCBJBuiKla4ebSH28cHGKeMayS1PuwnAxoSqSQD1D1by9kxeRLfRXkOHhwBDEqVpbYnyDNZGcMAYDRsATIABEDfPIK279g+wHs0gACVz96Sue31vAeoT9ZmrMzTifu0CjMGJvfNjaALcJBcGb12/asCbWJAAOyQbdrKudn+ZDmB2rWt1zaPrbVfAQA12FvDnfcIlYVcF8ZzlvPAlHMq2U2irVLjl/1+ZWC76QwSqxzHxboygFLGLIEo9nZdhhlY/K6vArC+ljQJl/WJzp+21PEu54FMG4tljvSMPllsXdToGQTwN5YB1XFQfcAxDFzKHX47pMEYDHjzFvOd1H0DAOghF7BDPIiZ9JUYnOEzKc/83uKHSaue7DF3ghqKxhD1zyRypRpgfrHCOz99FyNmXi8W+PLrX5bY/3xMj7km2VMmiT59KqUtDEhUQE9L8LVhhQIsBeO40X8jmr3NUS0bpsxQ9oPGLStNSJKLMVg4VNwIYrCZqTT8qzQDS8FxEZLiT+PGcjIRAGA/ugT5AAAgAElEQVQ8NPuR1+ZBAhAQNCE4YszQpvpIK0jMKyzrJ2z28UpmW9WzqwwOK5Mp8zgY8ZaLQXREaEiDeYMXHGc+Q1mKp/ro4FDG6/DgABdn59Lu/b09rJaMl881+V8+lHHmuqLxnYX8Hx7Ui3XarftbFIIW6zUWourB5dYWoyxtJ7Rfn3J8DTVMLSElSyWGEABzns3mswYA6CsDaPaXMSpoO5jHm3Ps8ECNfa4JVgG4fnxdDNnr16+LnUFggPcyW+PG9RvCpuB1T05PcXTtSOaGtwPtOUzGmmz1tlwDyoYyst4e1DwJ2uucG1rVgKX4FKiwUqrMiHk4PkCx1GOsQgLzG/Az77fLvjWGjIZm7eNqOpUs/OfnFwI6jMZMCtotA8hzCBAwNIZlPAVsGk/w5PETPHfnOTw+OcHe0RGW3OAJADAJIKsAMNyIrA/mAOC+Lknoc6nCQIOeDABjdCTpEKtljXff/UCqAPCf5t2gPKItqw7t5Hd/5/dq2zT6OtqoIJ7mYRuKbepmuHXQQV+vccsK8EZfn7FuNBRvXPrjLNbHBKABEzr4Wq/SXvG9rC4qjxNhQgGWMKuyoq1MUKQU7ZDtNMSMqiQO5H+H/rltJqgAYTlbCZYgybyAEAS5aj3YFHhsJ8fEPNv2ne8D22zjLMl+DK1P7DvfDyZoVMFrwRF/LH/jxDYk0MbbhMIucMeuZQqjfyY/TqYk2oKXDSwopTY3/QL3843Nt42a38dt5W8+9MEUFLu+xSCt9c0GSmY8n0zR8mPqaZgUKnYva7dX2LZXwXYU3A1raJvyHY/71o3IeSf9cX1r0n5X79F6EkPfR+zvWJlr12Gr2HxcQ1uuwZVJZDc0yN83Hs++ZxLFKu2W54xlxbNec1Pf7lKC+/jv8RzbOm5NAGb/XNnefov1Xj83Hve+uWTU211l3Pr7XnaRZwYA4ueQ8Rfj2mcB3zXD13/fBMB4m7aZvxHTIhTU6ly0UdTCsU38vDtKZa4aiVTgllcXuD7J8caXXkQyv5AcACztVzEMIGTRFhlWAyMAj5kD4MdvSWkqVuFjHzAHAEGAUVpiSG8Aa0SvVqJgkEWQZsNA6aRHibGtGju9N1HKMuUgFSPLCG9KHb+XtSkJwVsPOL8r6H0JVXR9J/i1bHtFPJ9E/lN2uyo0fr8yGWk1173M9PKECjgVeNtPdO/UvCrs2zamXZ+P3itVCBdCFZ4HCn3b/uC5D1RxNf5CSIALJdA2GKPNIUhydCuTDJCWNIHO+Nc9QtmGhkD5fa2Vsd29uSOfgmfa963XEZS+Tt1GQRFri+2BliiS88HOa8IzgsPHvHjeCWEyTbuIfW3AxjrYEnv2OrIgMCSa3nMhBPH+3N3zjeUALJn0bRxivKXuuxooFuOtybyUoizrKcwVGjvD0VCSmTEPFOeJ1CkPnlDODz67Ajh8vjbXAq/BdcG5yzllwF67rzWjZztTEPNdpIxlAM+fXOLRg8eSnZ/T4Zv/5Bu4nF2CDAAyAixcoVVHjHOq80/GVqjgK0nORn3NwAiLZeazeyBODEgx9ivs7ela4IuGC0ewqVc+JKV5JZ58qbbBxH5STSQ4utin2RBJMKpp2Oj6U6NGAYTWw28VtPxeYnNTVo2vHOESjUuljMAK6K4RpXjzZ3MU8dkZY27zx9gA/F7bpqCMetZLDCQBm64RWZMUdQEAFV0yYX33qfSXJkSFeK95vIALjjHTt2a9rPJ7mK031mW39WT5GviZdod5qw2A9o461ZVLTPY1IShBXLaTsfUSgpJryTt+L0Ayx3I+73jnl6ulAF2kkFvde0s0yrnD8wxU4Tph/P5HH30kpf7Ozs6EISHlAwMowtCAq8tLCRGwShrCFhAGQinOuLPTU5mfYvTu78v84NySUoxhzM2Zx+chkMBr8Fx+b/q6PhvHU0FkBcV0frbjoI5PZue3a0pYCgHdukaW5rg8uUA+0ESzMdM3dix6JonNVbbZWFNcP5yrNO61zOAQs/lCK+VolEbDlJFdm3MttJmhKFcXV7hOgITAGMOyUCI/2seNe89heHiApeQDYunqShJTEpybLbX0JbP6s7SvMIUk9wBDBFL87Kf3hQHAHADSBgJOErancjv5t//mf6xlUbtYuj7lL1ad+jb0eGHbot6mlvkNq0+J8AwEu358b29gmkARBSVkd/XtsPvJACaJlCUppL6nZsRlTJkEUJDy18QtqgDiAErZE8cZVJEeNmn5O3geQiKIxh/Q2NnhDIvnCQwA3w+mCNm4eFBAlJHASuCE3RWDHxtWfozMc2Lvnc3ZGcCeCdAR0kFobxvfWDnxz+afxSs2frw8yNA3V/zG7JXE+Fn62uEVzvj+9tnWRd/c5HcGwMRz3e5nClC8Nqytu0IAtvWt3HM7QWMng2PTmG8aj+5z0nu43gC/0Xm5st7HWoqkT074a/i+89f4LAEA34ZNm/amObJtjL4AALq90x1XAwA2e/A39bkogi4L8K51sun3tTJh4UAPKpkCJvNwDShzsK9jC/hj4xUS+GVqKDIJ1XyKm8IAeFGqAExYqo9IfUIjm5m2qawoAEB/7uP37+PdN9+S5EUsEch+uH5EAGCC8aBClnAvS7Ck95EUc+4XBLZlE+PeRs+VxgxSAZVQtYqZzEMW7fEYC2ZMDl4Q2aqEQuliPSWjcInR3mirDPIGYLzGaPpqEj8FoOK1Ykq5nef3MptH7BOTMe0+aYCAGgiSoKrQMleWAZqx8zQaBvSs2JgHo9/Gzowv+SwUYDvSxtw8RJsBAGuT0YQNnDAAQCjSQZ/wcsfu5A3yWFbzrkLhDT/4vdn603vk7VoeBFclWhVib1yZ7uEBbj9Gei+GRSiIuEnP8EbxuoEMrJYsmdWuEGuHdwCY/O8afzoeUhmDMeahZJklNfT9RgCAscZsryn5ahSTMqvGH7+3Un40qAkkEPxpn4tj3mZ57zgSGkaFAROW6C48l7mwIyFEAODyZIoHHz0KVaZrfP1bX8eVAwD4bJ4BYHPFjB7rLxpzzH5v+QekpB3rnEf0dJWboqXqvhuq4Oh4axbzJIRz0EDhNSl/OE9JVTajXmL6swzDw6MmEaGuUzXkbU4RZJGeC0vGymfbGjN6fUcvDMY+x8gASImoDfOknQca3spEnDSCmZjOAD56mWk0+iRzNs40RrWhFXLKPg8AhDh29o+xf3lthvvS68qmmaEu2fOXWi6O883sDd7T5mNfjrR2nQZHo5QSb20wmbsWIx/KsPuwDt+/WWCqcD5oRQRN6CeAV8iDYKUA+TtBDHOMylrJ1CA2r74Z58ZcsikrJRZdyUDTe9kus0NYQUGAhlASkKESUkpxtZLM/wyvIMjGSgL8zBfp67wX5bK34wzEsnwDBNr4sj42x95qOXeryiXXDvYsvfIGAHAico6zPcJoQIrVbCVlMPnqAwBsbE2O87jYJrC5a/ktFACjrFFbUfBzKZfbAgAKCLAsp/5Om/Py/FIAD9qjNRNOohIA4Pq9uxgdHmAhiYE1rJxzWEIJigqphNsEw77WnBiVxPyneOdnH3RCAOqQ9LpGyH3FEIB44/CGkU/SFoMEseA2Qe3f+wwoLwf7jDqvKDwLAOA3Nru3LfY4xtsDAILg5yONP2Fn06tPdKRg7U/SKBPkeShTFBB/DhqjJKU0kyhUCu3odTWuSZB94Vcouq8lUkzkqeAVQSsAeluGzJ7bb8YtctUmUfIAQIvGd9XMfmO5q2g3Sm6PId8oWC5m34+beev7BFysqBiTgdc0JNq89kaxN4pRzIDw4EO0fwahqSCIzVNDd22TsL7yfer7uY/FEG+a3TnTRarj549BiO3zr5uBO36+Z/n8eQAA7frcDQD0KSDtc33+AEBfFQDf5j4DPgYnto3TFwBAt3fWAQBfxmtzT/YBQqInriUBe5ZV42ZgyHYfX78vnn/d+Fcvvt/v5INLyORtRg8qyGESQw9UqwXuXT/C1199CYvTx8iqlQAA6p2hJ60WT1RGAKAGnt7/AO+8+ZYkDppLFRFlANw63sMwJQCg8er00A9YPUCy9WuyISq9pE0PhfYL8TaShsnnp/J2dnouhoPFNXPz4nog9dgbcKrgV0gyzeLdZ7yanPDn+X2pBQAsJ073HqaUbb32GgBgCpoq5exDU84pi1U5VQ8UDbxFyOje3bPMzHJhj42Z3h1venm6rwbyb+aFPL8LAVCDTuNHt4QPy/mmlG4y5KQiw5YcPqJrBGV4HQBIJIZ9k/5nyq/NbxtHM0BoPDMG2MojWj/0Gfp+jfi1pqES7fyJAQDP4owBAH5eShmzljXJ75jcTOOjLba4DWfknLXvaQAxh5CAUKFMsniQxSjhXIT8TS+lUq1bAMDAEE0Cp/NXn6ut8tN4jeIkE6GjCABcnc3x8KNH6lVPqgYAYBJAMgAkiWAoAyh9GDZ8M+TJUmXbJVRDSoQp0CWlwaTdzACu+aqkb4Px3xhbNb2/WlOc4AGPGI5HorvyWgJPiT6r/0jhz0dDqXee8t/eREwJ69NYz9L9rwVEvC7FNcE48iapoWcAhLAA0d9Cf4mGHfU1f5rP5hKyYiXmTk9Oce3oKITj6nOzfVxLxogh85IAEmUhq5HwZc4YMjtE5mlx9QbM8GFRlkqCQJGBR+Ytp+daEuSF63j54I13La/KuHOVewaWEniQddsY8Ossx8aLTRCTifRCjfsGfAhMF/nM/A4FqwFouKzJQ113HFYCXu33BgLw+e3Z6NFnH5MJYOFCzESveR8GUl1gb7Inv1uYkiUblHURymiWK2Vlsx+sqgbBJPaZjS2fjb9ZxRMDdfi9gRD8m+CRMLQkH5t62dt5qH9Lub+QlNBKaJqNwMm9nLJ/rLR7V7bbeGxygLK97B9jSbHKANedJhpUJgBp/psAAAXb6KlniFmtDIDjY6yEWUcGAAGAg14AQMeb+YFSAeySlHKN8zYkxZTkgsB7736EuiKgpA4A6hyq84bQIgMAbJPwCisHaRvF3IS630DizcI2sG1qWbzBeyFhgtkrDnY8v7OJ6xeQDVh87/g+jL9jEhNJ8FezdBK7s0BdzjFIKuRZgsl4GDYoTrSBKlLsXOZRonIkYKIuXo1b0rqmsmTDClMfjYpepX60hjjjN7lAbVHYwjYEvBFEbiP3VJTYw2L9bGPS50FvFLOQG2BbCEC7Wbbl9mzis3/jGP14nP342aZpz2oKRrtRqxfIxtKEpZ9T1nabDxbzYufZc8fKaiNcoxCLPg+LV7Z2/d7X/77dnsJqbe8oQ7udn9uWzufCAGgb1J9Ezit4mxqvfdzGsG0HCvop6p8FA8A8ILGR0rd+vIK7dVDcj18AAN2e6s4NhVP7wiDi/o3nlCrAVgf4WUcjPk7n4JrMMk9TI0z7PP9BvMsx3Ws0NbndhV2S+cZYpvEvlb7LFV66fQPffv1VTJ88QDW/Aioq8iPx4ks5rmSArKoFADj94EO88+M3MWLt8pDFmt7/W8cHyFPdw8gAkP2ISYpYK7hSY5LqdE6KtGxFFZb1Crdu3woUyQxPn540iq+Q4SRJbKr/GJYV+kbWBz0yVDoCshEbaH69+D3b5B/7ScH3rmLvx9rkur92Rz8ghTIYuLLWCKqEEABVYNXTYV4u8xxp+E8qOXrW17Xt2G0eAbYxJjuxTZuq5BgwZAw1SwJoISfNc20wDu0ZqcD6faPbVq3zHRvQZoTxWNt/7W++m/daFN8AgG1bQV73suNET5HKQjrbY/3MxrDPW+b1MGah99F28XX8+V5G6zV0/Upai6BTCegT6r7TOCMl2n7TPteATuqN9IgyBGa5mDeeS3qN6Y3k2uPr7OxUjAgCBTS0zJnBa/HZNet2m7zYjAy9J2+2zv9pxrBONwIADAFgLgDLOWWgkVaral9kBomhVRQgC4AeeuYT4EH8ThwQoX58cM83GeWFEVFrGUgaSeJtJ6txOAw5AJSBRJYsE7aRIZSPRkhJhZdC4onIL1lhof9NxzNHjuWQkLxazoMvMoClFEOOgTDJW6oAjyV9PbTJGLgmO/RaargOMy0xd+3mTZw/eYKja9cwZaz3wQGq4KEXHTPEmptOTZOI1VAkkZzThTkvTK/jHDcnkskQGtI0ODkXuM6thB7nDedbw0IIifT82jK9wvQfzh/T//06lwSdDEWWAu8KPBkAwePM3hCPeEhiSOBH6PKBvk/qPdsmZQADI8LyF2gZUV3/nCOaxG7cGN1WZpTnc15YGUCrBMDnZCw6Y9yvLq9w89ZtfPD++3j+5Zfx4P593Ll9W64l8jZJpV30+jOPAgECSyRoNibvHwMABFRYFu/iUisJ8FoGABiAa7Le96vaE22pVkmiGMK1zLYQ27CGMAAaNoybw/He5e2zdg6iyafGe7I/uOfSMOelmH+AoJmFAGgoS9cOpPEuPuSiwtWFMgBWDE8RBkCN7HAfN56/24QAlI5hk2VDCfETxk6iIT3c/7QqBu8PvPvOh8oAQAAAJP5fSwGKTPmdf/0/bGUAyCR38Th9G/nnCQC0G3qLdJvX1YxpG7D1dxrpA62Fm6wwSAok9Zz5EzHKa4yGVHgsWyzroTIhSS70irIkCEDlg8kYQo1FooyCGKpnx0AADwDEJX/qkAjJhEyHWhbQ+Zjh4D97A9SPzWcNADRCMzKgdxk4JjR7FcCAMNr8MsPZ7mUIZKxY+sXeRfoVQIjb5AGGPoaBLXavWNp3Hv3z88d+Nw+FVwK8II/XRncDc0mJt2lgW377eTMAugpn3JDdVQDice9e4ReHAdAHAHil2bf7WQAOP3+2D+26Aeqvv/NeTXDZ39ccAJ8WALA64J9kAbUAQL93v+vNN6U1BjEMAGgUXBEA5kXWdonSHoa6MY6YPZhBZVWBV5+7jV/+2uuYPX2AxcUJyuVcMpILHbAkAJBiUFbYIwBw/0O8//bbGGY5plRwyQA4muDO9UNkSYG6YmIvlYNUEAZMFIhAl6WCT+9aVYqHcXgwxq27t8SDQ8Xl0cPHgVZL40YTd4m3LHhJ/HOYUm6euTXZ5rxavfI/BlrCEPr+bQyIKETA5CpjXZs9k6ETgRZvewi9m2aEi9dIksJpfgC23xTP7vpWZkm7/lXO9ZXZ2sSAU8DHPEo6/tpm9bwomNJW6FmTrOH+WxkAIQ5ZMpF7YMYpstzv7Bq2L3qdjt7PPgPcj2XrVevP1r8NAOhblX4/p4FnAIaNqek01v+b5KE6pRUIsL2b46Gge4WV5ANQL51eU2OCG52hLDGR2GjNWE6Dg2vODDgLGWBpQBo8xlak0cYB1UobbW4A304dghgA8JxLzrEUl6czPPzooTAAGOPDEIDp/AqjyVAAAEXHgrJuxkOQLZyPjEE3T6qwWQaa/4APyc8yz8TbHUI9ilLqtNOQou7CageM85dkoAx5IKhHnV/YMwQSUgzHY4wnexiOxpIwji/aVJQOpCVLEkCXNNp0MPaH0NE7hn87h/j9atFWnWj0OrsW53XEQO2wjZCK8UxPKw1TxqVfu34DJ48eSTgAPfky1xsKQevNF51THqRoSnE3OnhIKs3Pxg4xJgDPM3o8r69hJOoFtvwRlClxDfl4HzcAgAa4tCWASLbWZDoEwNX04oa9ETzoNCjJ8mIMuMTiM8lfSHLHNhEIuDjXrP8cB3ruCVIQ5CIgIOEAK01gyTYb+MXjDADg9zT+Hzx4gJe+9CX85O238fLLL+PDDz/E0dE1PD05Uyq6VNCYyBpi4kRWH+B1D/b3FVSYTLTO/fGxVgQI4RnGDLBcWTIkVdUpq2k5AFS2a1/zpWwdzV9hry7AEtgrDQMlFL4Ren6pNPokMGT6QmUcsCfSPCpzKvZJxbwjIXGuUO8JCGniT/HQN8wEDa8xAEBYAQR1CCZxfkoIwIXkAGhCABiicnSA43t3NASAwAZ3exEHuq8vuEfLvidpNUNFFt6X4VV1GwLQAACa96phAFgOgBh5tc+W4MCo24aE2O++423T8O/xcfGGYAhv/wJRgR0b8n6zs3bxmAbZthimgN7Fk8MGU1EhXp90/xWydIUBZhikC4yHFSYjZkbVGLWE2Y4SKlKkdxAMIHWD3oMx6nogyKvFfVCAchAVeCJF0oUDxPF+UklgfQJ7g8SDAzzSG7F25qb+ixeH/+y3o3icYoXC2uONazPu+zZ5+86XE+E9vDLC55AEJkwy4/Ia8Lr8zsbez6d4vkkW31DZwPeNCU0T1vzcZ+TFYEHcD35+Ngq+29C8shKDAGyPZXHtO1c2zQ0eoPg5N/Xx5wUA6PO0SeQ688prlFHDY+PJDt00/zbNb12Tn00SwNiA823pM8B3GuXumXcBZH0e6E0Kb+8c+AIAiOqAb5NGfb8FblY0Z21+xYZ81wh0AII73xS1jmEkm47e38a3JGWXSjCzf9+7jX/x7W9gefYY09PHmF9dYjwaipJAul/GWsZlhf06EQbA/bfeEsXuck6vX4nb1/dxWwCAFcqCNHdN3LUiVTAfKdWwKEUNIAOgKpaYL2c4unUNt567jfOzc1EIP/jgQ1ESmdBIYkrpoRNaM2NKtRa11xUIdnsLMpZzpkDHekOr9HrjuEvB5DGWjXnTHpDlLPGk4QgKjHf3GMb6kwVAZZFt0eRWq6YEFr15zbiYiz8kaGz1BAfhR/Mk9nA38ioAAJal20ruGQjglXvPDolnqGfY+X7X42ow7lbCAJyh5OVXDACwTz0bjh54y8HAK8b7HfvN61YybuFeGkmuWkQsM7vGcHfO2DV0C+mGADQGkGOFbNoDaNmxDjpBAFPO+bwWu8/xpkEvyr4AHVoFo2l/zfrbmdQyVz1BqceSIDIkjbu6uhSPJY0gpfqqF1KYJQ01X/Nj+NdmAKDV9gwAePDRQykZWCUVvvntb2C2mDYAgFWfavcovY8wecV+1eei8UeDPx+PtC54rrHgzfyhU4r9sFwJAEC9hP1DY2++ZIw7pH45JwOTABIAoHeXLFelGA9YHiAAEqka5vwXkgOq7rMuX9lnjRyUaFldq0ESivdeESB9Qpt/5nhhWzTSNsRQBzGq8lnnMq9Bw5Pe05OnTzXZ57l6jcWwFGO/nac2V4U5UhD80BAAmxdNmIDN88Cg8HNaZE5gwOjaVlDP1pY9h+m7fbqhAlfaF8ICCM9jTiWt9a73keuF0DKTpWpAckwU5OI1JHFgyP3AOcxqBgZSWniLMRiY88xycJgj1VPszQFneridb89J22k42sN0tpD18fjRY9y+dQtPnjzRhJrzuSai5foK60PXlwJTMiKVJlP01Ub4rDKfRbYpe4CAAfvYcgAomKvyXkHAyAEinnKdNy0rR2ed2nyV7G9koBAIMPvAZBn72J7bxm4dANAqHPP5LIQ0DAU8YygA761JNTUppuXXiAGAAcPtBE2rMBWA5LokARQGQAAArj93B/nhPpZMFh/mmgAMkgOglMoAhOMIAEi+k0EG4gKbAIAmBICVAHYBALGBvsnQjDf+XYa/iYrPCgCwycF385CbIWltWX83imOFYc7JwIk6RVpfYZizlitLhDATKzuYRr8a/BUotIgy0/jnxAwlFkLyBwpgAgCSJyAAAOr5JwHTJmtATUOG2dhAtYlogsUbzx4A8AbGuoKwnrDCLxQTzF5RjTdboYC6coDxRr/LwPEGcrw9cM54AdmnSMRjFrfPNvtYEdukkNgi7hPIfYbdJgXP2mHARd+z8TtLGGP95BVhtmVXGcBd6+jzAADafvp4AMC6YdsaUJ8XAKCOzVZB3ahsugH+AgAw9S0YbD00+nVVMJzT0RI/ixCAT1cFoCeHZUtV1anRQHQNKNA8XFvFopk3VuY1fCFyPVzHzy1+VzBx0yjHbDbFK8/dwn//a/8U9fQcF08e4vLsaVviid65OmkAgLMPPxIAYJwPcbFQA/fW9X3cvXkNab1AWbCO8UA8Q1QQsiFjelnvWAGAIUH1Yimexlsv3MLd55/D2ZnGdv70Jz/Fw4ePxHMjNY5DlnqRW6KMajUAyjMqGtzrulyH7sib/Lc14/eohrrdGATtHDH57ONoY5lue6ndg89s8lWU6pD9vSjVEKJCub+/J0YBaeJGj+3YLTTqGrPWYvD7GQC8l3mjOk/dlH4MmcVDuIoZ/7YHS6yvLxMZUaR5nHd+xPs7D5cqCqkqq15nsGM9AGB6g+kakjBsyQziLYPA7mdGuhnkXj9p+rgOIXsdD9s6S8ArzqqAKzuF7aex7T3GsZLt9991uatx85ZI1gMbkkAzxDXTaNf+iACmEA7DSW2eRQJGum8zCWAmhgiNDzIAlE1CDx/XXClVBRIpp9X17Os4yChHIQAKDbayIsX0fIGPPnygnj2U+Ma3v9EwAMqKlGKl7G4CAJiomvNYKlsUK4z396QUGeP02db9a9eEC8zM+ASLCABQDrT93IakSok+MSgtrliNfsmQJR5LPo565a3cnwADDgDiU/gXGTrdENPW6BUKPw1bKzMY8jbYHGG/UoY185r3cYtVDDsmdSMVPZQBnIzGwgRg2TmzCRonCw35Jh5cAQuGoBEAMD1bTCkpWaiONr4kzCdUGmCb+FkM0OCcpMFNmcI5whh4vls1BltzXalogBlBmZB/IFWHF++tiVFVtoj8k/CFbqiUyAY61FhqknHnku1e5yy9+zqHGR6Ry/qSRKiBjcH+4nGUv/LsZX8SQDGSA0jE52L2fzIBbt68qX082cd8wSz0IzHSWT7x9PRU2BdkIgj4wzEcZFIdgOcRHGgS+40nYClGlmw0Y5/jwPtqpZZu5Rb+ZuCB9BHZF1Vb6c3LB3Pok8UmuncI0+bfBojwN6mSsHI5H4LMlXYH0LjP/jHAi+vTwhA4H+kI5nXFqOfuKTH+2wEADQEoBQAgA2AZQgAYkCMMgOduIz/Yw5LzQOa/LgKCBytGMkgiVzIBWwBgVRAcrvD+ew86IQAqTwjCMTwhAAB+k/GGkRnTNiix8cRj/QbfHQBVqv5+96YAACAASURBVOU7W7TrbNeAAAefSRAE3ugztEm+C8liZAMKUlaSHoRSCkZt08mtqJxtIF2aoi5H0vuL5RT5gHUqgVHORTZFXV5iMCClJhFvikogGu8UjpzUVKhI3ZigrPYVCGBhpTpBwbiSosJypcmbtK3B6G9yA2hiFH7LqzIGyfpRJmtou/eWy7M4wWR9L/0TlVy0MewzsGX6OOql/B1Wy7qCoePrPfReIdtk/HphZyia35yt7RrHoyinf34bcx/eESsG9gyLBZVdTQIoQjG6likBnmFgwt7u02zIPQpYPKf9ZmfnWdviNvqNzMbE5qStOYmB2/LySm/fYX/XAIDvD5k6IX7Ot62vz7xcaeafTD1VGOLnjJW9vs+fBQNgkCmNs29+NYpu1PHriujmAdwFkH16BoB6Bvy63jQWa/Nc+l0N6E397cel77mfvQRgV/nWbUypaM9yjdi71MowpVQ3zyaTaeuS6vzYF9fd6pjMMdAeLnPYnW1tar5zyf+aRjiGhp1qLAKi+YPJHs4uz/HC87fxG9/558xKhIsnj3D5+CEyZuvnSfSgcMNnpn4kOPnwgYQATLIhrlhmqCxw8/gAd29dQ1IvUa5mYuAyNnS+ZCIxMgloLErKIIyZ9KsoMJ1f4vbLt/HCyy/i8uIKR4dHePPNt/D+u++Lkqbx54GGK8m4NGQuHeRyTSq+asSur994Dtp4+T1GygAGBdgbmKZwKcigmdj9Py9LqGyJPB+owmZKO40U3Xu0ZJsaCFomi15dAwTo/RXto5lgBmrpDm2GY/Afrq0TzeIfv2zHb+e8JMpr4lKt6gEdDGoA9MtHNxN7KKo8j+dzDKzPvK7G3y2hF/82Q9v2P0mCaB7SwMCzfcmObfrThYHKfcM+qx7mbg16L4viHFJ8Tg8AMBJjkOlYdfeWFpTQ3t2wqAOt39okOmvwDJohIV5C0am6cl51x1oqP80uuWZynJw8xaAuMTs9kaTQYjyNR8j392XO81iyJopiiYp5o5oyuD75nwcAVNI5KdLKqjrF4qrAhx8+EBYPAYBfkhCAS6HmMwRgkKsRugYABBaAlakbkdZdrLB/MMEZ69VPxhKnv//c88ySh/LyHLPLCwEAuIaR7yEZDAUo4Nrgc9KQJAiQTCbq7ZcEpPQssu8SrQIQPPE2jjr2BlTpWrCQDtHzQqx1I69FvW1Wk/gt64ZR0mUANMyAkFurYfKHHpGypNSgQ8k8ziEJ6ZF1QadeWwXBjGjTobX9zPSvyfYa+ROehb9z7tIw5T++CASxn3gPzi0xqkPSRRrENJAfPXok5Rj52bzYNuAm+xp7S5gFCjaY7OJvCuqlAmJY+Iqxr7ycYH9wnGnY815WupXGOu+l1Ps9mYxG72ebaYzTwJb8BgFE5PeWdI9sCk2e15YHtSoA5sEXvV38mwQYWvBBqq6ESgOm+zAcQNgY4bpsHz8rqlQKAODLcbMPmoocSSKMNLJw+KI+bzJNdPqA0Mc6p2HKJhcppy1fi+n9NPz3J3vK6AlrWcpAsrJOmsl6n68WyFKAtSy4Hw9C2emKCVzTBBfzqeyzAiQsV5Kkk4lhKesXCyYQ1Rh/rh23imU5EywYDBWoa8sAtjkA1gAAKQPYyhLm6mBon4CHzMXDTxI2MhAbdLEo8eEHjxoAwMIOVOcOuQCYAyDevj7d527wowhejxC6u0ncS0BKdQD14SxJXqOUm5bmtEDbmIW+Fm0OfQmXZGMMSWNsgxrUS9SLJ9gfAyNmC05p7HJD5ZFLVKT/M66CQGjIdsnNhUgPPR+rVY48ew7LYghR1XJmRM1xNVsJMsZJZ1V+rWZ08CUIlUNoXGVLwaMxZ1HVmvylTZJknihNfNWOkFBCPuGAtWJ4+wU88OMVDQ+wbLqCKRAy+SOgIRaM/Bxf346JDSkDdsyw32bA+fZ7RdSE/ifsPt3sPmnnf5qb+nP7XJgf49q7jNkY5PEGoSpQ22/mx239Xq03oAUFjCETZmdPYhZbv838jYw036Ktz+conHbOpuM3G8itAbCrL63dcfu2deH2axJ2FBhk54hvar8mAdv82nb/WBZ1n88PSqy6hfuxRP3Gh/eAwYbzRV623jG5f/woWn6lea31Q0wddLHeUmEghLrYdWNDUfZRB6iKDPOIgLu/XcvayejcFANJpHXtxefwy7/+q0gGNZYX57h47z1k0yuMFjMM6wJZSrlfYjmfo5jP8YPv/TWuTfZRzpeYXV3izs1jvPjCc0jqFcrVXMqzCfU9z1uKNL339DRJkqASs9UMd1+9jeObxxhmYxTLEk8ePsEPf/BD3LlzWxSb67duYEov8XiMvaNjEIpYVgmSfKSVAZgFPVqjsSHXJ+dV9ioAZR5cHhfLajXcdAw9eNDMNfNCu6zv/I37NLNLc59o9hQztINhR+OJSeD6pqCwADoMNWU++JeGdIbqCs5jaKAG9z4qumwDFVxTcs0opid5zCTDHpTvJJTTJGetwdz2RQOOUMeIgOu+/rJ+9H0oBlqlOZ782vXn23m23/rriCIpREYNu7DyY+b5s77n9cyQ6d6fY8os3Dq2Rn02Or6nsHuj0rd3saQRnjX07dYBoGPjkzT6fgytRiJlMwfIVgMJs1mt5vjZD7+P68UCxfkJbt26jquiwMFLL2FeVNgjk0ZKjy2UvSAlxLr0fydturkZIlnAKgDTizkePngsNOLJwR5ee+M1MfwZDsCcAFIdwDHUpBSngSg0fkOiMSb7FIM2WUmm75LeyCTDtRdewfz0KcblDKurU6zmcwwmx5iPbiPZO8b+4V5zfdmrLQN9KF1GII1xyhmfkx5x/s6xDvH1ZAK0ORaUiaLzSlkVExpuihB0nIVyrUGKZVkw7XZHPlu5Ub7zWmqAq0ec84TVCfhOBtRqOpdqKH6t0gCVdga5QSPdHFnSNgIbIbcZ+6/xT5qccePUOBAjGaTzOBEAQJhSPWzWTQ4se1jdWhQA2PTidbfpB13bqguy+6SBjQzu7IctALHt/tvadzWbrv0c68QxKMlnUkM1wXI27TDsvBzi354B1NcOzSGi17O1r3uLgqJeX10/P0FSUYuhZ30pleAGUihngBIjlAR7ygVyrHC4miI5P8GYVRWSAZ4yw//REZ4spvj6t7+NiycnePuHP8L1g2uYnV8J84IsurPzC1k/XEfC2CCoIlV9BlICuJY8JikW07mCSaMJsmEu9P+C+TyYBPDecxgfHWApSTtVyeEzc28nQGHrbTye4OLiEnv7h1gtSywWBd5/70Mw2T1x5uGQYBFzFpSyLxHokSSAW2fgx/0xGn0ZgJ7SHWFHx3w6VYGWKAWG8Ua2YfM88Ti32ldTNseM+VBkpIuxhidqN1ZNwKD0pNbbldVzjHCGvZyJNIjUMBkgDX4eQ7SYCUqIuVBIEBwgKkgPiCrdZck4SZZtmKBgfoBsgkWZ42pRYrEkbUc4A+LlZ7ZR3XRYioH1H9VzMqi0DrIY+yKKAyUr0PKaDTPgKqZ0m9r/dwUA2DTwBp03uj+pAJE+cd6NGADwRrpt/LGCYteIlRv73gsREahBqeTxMbAQP8d2AbI7hv/jLp+PffwuC3zHBbcbmOuJ5br90V8FwN9ykzGgx3xWAEBXgdh0//WdysKXN59v56wZjubFcAb0rr6MNzd+tnrOn2z97O7/be238l3bIMRdzxRv9l0DuQ8EaJ9Ua6sbCOx7gMIuBgDWtylRflgCyI7VKdVVmNYMcHf/NeNfL2BjYiXKZNzCaa0Rb9R+TxgPIbJycGhvuL8qci2QIXue0PpTzKoKR19+Cd/6zq9hRcV/Mcfi/Q9QP3mM42qFYTlHNhCeoMQ8L2YEAP5GAAAslphdXuLW9WsBAGB2cx5PRUYTvHXlHY0lxgiWmBUzHD9/hBt3bmCcT1AXCc6enONHP/wRnnvuLib7ExweH2HKONk8QzrZRzEYos7GAnbLU85nsrdtWucmv81gNTZZ4/ENIFxsoNpase/9PtEYgNwrgyLf2QPYt6G0FpWrZt8Ie42MhRhLpH8urUZvMzG8gdm3p9iB3LY0O3WI4w2UYU8hthABM5L43FJmUUpakaqrc93fs7MSwh5l/WDeQ1F6AwU6ZgB5GW37nd87bUz0ml2dqH22FnQxBd6Psez91FjEZmzZljzGWBtCQQ5Gm1fO27GlIkwarq4uCzekV90y9ds+oec4sC04jOhApQFmyn6nfxyDxM8nmyslSqzquRj++SJHJjThBd77wfdwY36B5PwpxqOMnFAcvvYa5iWwXw9QL1gub4rViuETZMlsAgCctzvKnSHtkTKAMzwiALCcY7w/wWtfbQGAhJU8zG3VgGw6n8WAIvwrtcZTVCnXNcvaLSQsoqAXMB3ixmu/hOr8DOn0CYrzJxLzXuRHuJy8iP17ryCd5KhMiId1I2GrFj8t68cYJm21KnovOQcY57wNALDxj+ekjBe9pjTyOhaulVQMuQ5oJAqlPUGeKQBAUIfvzIFSLpYSx80+8TnAbD5ItYdQjk+Ywc5Q5Povl4Vj+oTZ5vRRA+vidWFziAYbvbzyOfSJ6ZTWLx3Z5Ba3GG7laiuAv2v/9Uaul1U23429sEk+C339U3ixrOKGl1mx/Iqfv5FJYhe1Ds2+Nu7SvzWHSHAcB9DJwB27z6a20VtPZgu94WU6k/11QEp9maGoCQAMMC3nGGOB6/MznL31IwxOTjC/uMLD+RLFZIKLtMKv/fqvY3lxhb/9y+/jMBvj6vQc4yzH3t4+prO52p7BxlNdQuvCCx0/5HBYzBfCIGDiRgLX9P4TALAygMODfazEiR3yZTB8ONdKITQguQdxLl5ckC1xiOWiwHJZ4v33PkCekx3CpIxMnpjKb8roKP5uAAAZoCijolC+ae7ae0D7zJ+vGwx7S7P1yiTy9UTDqHrl1etdJlN0bwmGBpWrkOCHlx3UCxwM5xgPGE/CTlwC9UoqnLCuokwIUaQYA0R6FONZGEMSQIp0D6dnGSocoBqMUaRjTFcpruZESDUDJSe4/WuewQMAzovKSSKCNSREMVeSJXzx7zaptdrAJ3s1HtQtp3vFLFaMvHH+yVrQKqd2fgwwmPDw730Kmgcj/MK372NFzr7/AgDYhi+vj2p3Q+qvAuDP2rTx2Iq2EIBYAfYKq21m8XVbBsAXAMCu9RcrErJGgmfpHwMAED9/X0Z3nWdhu7F9IiyPZwEAZI+XDbplJbS6VUsLbzy2dYIhclwsl7j1xmsCAEyLBcY0zB49xsU7P8MhE/oVM2QpFVVm8F5gNV/gB3/5fRzvHSCtakwvLnDz+AgvPH8XqDQJ4DBnhRotgecVMBr/HgC49fIN3Lx7E8PBiKfi/OkFfvA3P8Ddu3exf3SAuy88Ry4c5nWFJanDo31k+0cCAoiHK9CoTeYagBsbnv6z/5t0fG/YmVz21/OAr5cFOocVQLYQMtM1bD0wRjbeD3hD80AxZrjxKphO4Tzi2wEAgkUMM9A+tr0kZqf5+3uqL3MTsNxcm96sX976ubsGAPSEmPirdI39bh17YWAEBk28Puy5PcNufV+lR4q6U5t7wa5jjABSeW181vZoKrlLlv8Ku0EAO9pkjpq00faKdU2nayzG1zdjz3/f6E00FuoCdcY5nGC4zEX5pwPonb/5C+yfPMDg8lTYNMtsgBtffUMAgEmZoJpdAQlLnJEPQwbHswEAa/tXPcDl6RQPP3okAMDe4T6+/PqXpToHGQBpRnpvl6FFo9/WgJTmFJU2EWOFpb2yZCnMgWKQYZkMceOr3wTmU+DkQyxOHiFPE8wwxtX+y7jzz76D8/klFmQXyZpgsj81+E1mSIkxF+LRrK+grxsDwAN9PMYAn1i/WtMHPIOquW/bUzzfsqpbmKexOmgoCY06VCYwAMA7kXglH0rr5zPZc1naJgGN1w0/271iQ7SRC+RwBQDCr3t/31h+tfcxD/wn1eA1T8FW+RgximK53CZk7NcgrO/6f6URu53BsM2AVweAxuf36Xg7dRpjDIcDbc55h982/T5Ibe6qKNO52n4rjkmGsh6BO+6yXmK/XuDm/BQ/+S9/hPHZOZaXUyzzEZZ5jifzS/zmb/0WMF/ir/7fP0VWALOzC4wGGUb5SFYvy/rJPhQASYEcCuaIK1ERQB1kiAGAFW1B5vE53McxkwDu7wlYZok4Zb+jccuM/hEAsLd3IEb+YrHCu++8j8PDY5yfXzJtoCT6nM0W0ucCwv98GQDqYbVJYLHqjXCh6TweNYqoDmAt8RLyNz3kmdXpDeq+CxUQQRPHxkniFZ0RjQcnxDwQT5V/ARSgsDwcrTDK6CmhR59oHEvHMAaEVA3W0NQEC2QCsLYy6ZNErKXz0n08OWEjqRDtYVHluFwA0wUXBkGCARLW8gwggDx3zACQ+p4tA4ACTdgNUjigQT40MZGxAMJ74wHbtVI2/P4sAIAXmLGA5Lh+HAM6NvLserHS1wc6xFQgu2/f5m7XNWHnj3mW8z5Od34K8PTj3GbzsT9nBkAM8nQ3cIG9tz7HFwBAt3t6DdEt+398fPdqXzAAxPtvi9AxvxoZ0NO3m4x//T4wD5rk9uFzuKCOhxr4IrYV2te/LRwj7C9UMGX9RJ7/tm0JxoMxzhdLPPeNr+Jb3/nnOJ9d4dpkjMHpOZ689SaGs3Oki0vJ7k9iYrlaYjWd4Yd/+dcCAHB/ubw4x41rR7j33G0JAWDi2iFjhyVJmYIaKgP5N/ellgFw55VbuH3vNrIkR7GocHl2he9/7/u4dfs2bty6iXx/hISJCusKiyTF/o3bOLx5F1U+xooJBgc0wnQf4J5o/xoWX3hYD8R6ecz66uuGZVuxxSe383PfjH+J82/KvNHzr+C87KOkUTJLuouRFx1KaM0DYQAQTIkhUL9P+SS1fUYylf9nQeC9gWT6D0t40YgRlSXSY9aeNaLpa59xiFv568EKO9+XqbX7tqBAm4NlEwDgczB440HG0DK6G0jWsKKU6mr5d3jfJu7ZPRhPkxw4HQagMfTUw9y0i0wft9e0z9oNLfSAR9/+b7qFUNTrAvlBjrSsMSlGLKUNZDU++N6fofzZmxhOz7CcX6HMc9x842sSAjBa1SiuLpCKwVAirbKdAEA8tvZMKTJcnFwJALAsljg4PMCrr7+K+WouXvxsSAO3a2Ap30g7nAkAOYclxphAFANRAwBQZkMsByPc+MrXmfwD5YN3cPXkAfZZGq7IMD16Fc//9u8BhxPSBoLCHEIAxCiTlP1Kpee4SgbAIEzF8NDs8+Kgkwz1QWC2Ake/t/h++16Fkd6P1yw4f4OQaj194f41g+MlQ7o+cMiXFHJhaQUCNYBCbUfXxtBuCwXw60vpDfp8DKHYZn8H7/6akhNCAORcaYfEIOm7PTM/2/l2z1Y5Ncm4BkB27rVFLshxLXoWKxr62c634/x7I/i2dACfYdurJwfUxsPX2so+052z92XHb7rgs+AmW/tPEogACb3oDOtZaW3LkntnYPZUc1r0wKP38YPf/z8xfnqC4uIKg8Nrwgw6W17hN3733wGzJb7/n/8I2arG6nKKIUEhMgxoyDMCRmy6AFhK5EfYn8iCIFi3WDYMAFL7CQAI625/gqM7t0AGQEmQjuEuobSpLBuhmCsDYDQcCwNAAYCVhAD89Cfv4Pj4Jk5Pz1BXCQ7Z7uksMAbGnwUAEHMu/WhpRn4KbkNnjIIvCkMKjDMpftHMVY6X1U4UwSaLXxONcLw1LiiglAwRMHqFTPagiBmiJHR/nqgUfqXyk+av8YcUlsN0jsmQ7aSaVggKpJldC1GkMkkStpK2ku4iBnGgHQ4G+3hyWiPNjwUAmBYpLucJ54IkC6SiRYaDgDQWQ+QBAI4djWiOJDM5Bk+GoL5CUzQZET+X6bxKLdnmQdi2dn8RAACvGK4pGA5g2AQAxPR+lXmtZNjkwZD9Z5dw66UIRz0axRhvl5Y/h1+/AACaGGTdD7ubyVYD2vSOKAaxb5Q2XdcrpduNdb3qFwBA27ufNgRARb7GyNrLj34nF8yWtdwYfEFhagGCdYaLAQBt/oNAxZYmWKJah0mEMq8NsyA0VD7XKfJkiMtVgXvf/Bq+9Z1/IUmFjvf2MLqa4ulP3kZy/gQgCFDPMUwrVMsFiqspfvgX38P1/SMUqxIX510AgAwA5rQx1lpr9HDf6wIAx89fw72X7mFQZyhXFRbTJf6KAMCtW3juheeRH4wxOjrAgnvReIJ7X/4KDl/4EpAziZNmQBaSnim+ZjCYEswqAR2lMyw6+24x90kTWsXfDAYXy7u2Lu0aoTyh3EfilIMybvJdvg8GAS9i5ctCAsM1A8C314wNa09XvQkMxcaFbYtc37kPMR6Z7di014jhFD2ZV1pdgrQGzWkOp7JEAyYo6X3KvjfMGsMnGGtShiGcGyvbdq0+w8WMOJ7Lmtz2fF7B9/eyvoiVca4ZprE249IWiZwb2iVVJnRtWRI/e3whxAZgoC/Mz+sCHhiw7xkCIAWd+Bj1BFhVwHiAp3/2X3DyV3+G0fQMCb3xwxzXX/8qpqTOzgsBAAaDBQYUMAVZntsZAH0AANcLAQAyAB58+BCrcoXDo0MBAFido05rKVVJlojtG02+rFbUYDggS0DcVloRAUswdGA1yAUAuEkAgNUWPvwZzh7ex8FkjJNFiuXxV/DK//y/AsMMVUjEIp7/JjxS2agMpbEKVn7/MlhUny0AnQ6k6nPqrDlfQvkz9X9plSyuRZ06ylYhwKbsnhDKE6qRCNzKMna1lUHrskl5PdoeBoDZmHfGgmEEIw1lajeQ7mKkrr/5pSXeBKQM7WrkoBh5pYQ0N7Ignv/SXw5Y6bvRLgDAy8ee9V8368ea4a3mONHmegO2AZM8miyVZ37FAACNlzSXBOsxC2vTeKzdq7dPn7VFuhfVaYkymREN0qS7rPhWawk/DQe8AN59E3/1v/9vmDx+ClxOke4d4ny1QDVJ8av/9rflu7/+gz/EkNNlvkJOkH1ZSGUO7j2slmH2nSRflOS6CRZM4prlUsmCIQBM/CjMFq47Jusd5bh297YAABUrGAxHWv2AuQQ4dxwDoA8AePutn+D69Vs4OTmVfj46utaUKZQSu5+aAbDVBVqLt5yTSEslGNWIi1MBgL1RisTVBeV4SnJIkf8JZvNFEAhhjtDIDwAAY4gYF8GYel1kAR118fI09hUA4D/G2zNpTviHFfJkjvGQ4KIa+gIQ0Ptfr4QBMBhQySmQZ5qVkwucgyUZSPN9nJ6zIuA1lOkYV8sUl4sEy1JLBkqOUhujHgBAANYAYNqyJFXETPoYABCht+bl6irAzzr1tXd1J9mAv8mvpjx6NL7vu49zX39s7MGPQwB2xTj5eJ++68YMhtgrsMto28lw6M0C/Ul74xOc93MGAOIWdfvr2T3QNpe61/siB8AXOQA+eQ4AFfkt3d7PrXhbir3+5kGOjb/ucuoCAKaoNgwAozC6G6thr194z38HmDCHGxPYVRmoejz3S2/gm7/+zyXe/nA0xmg6w/LxA0w/eg/l5VOk1RQj8n0JAFxc4Ed//j3cODiSyjPMqnzj+Aj37t7RJIAhBEABAC23ZqWIBJRm7HtZSQ6Amy9ex4uvvCj0/2JZoVgU+PP/7y9x48Z1vPTql4BRhtG1A0yZA+fgAF/62jex9/xLdHuJIc3c5V6ljBXG2IPuQV7RrcSI6+ZlMVnB7+MkXNbVIoci21muEwxm8U+L4dCGH3b2mpADgAnBbGziPS5QJ8JgNm7uoGuo4SPluYL+EXvg+dnT0L0BJH/Ti7rJw2gPSg+oeVjNmA/GEXWqwVBiFFvgRDuv/UcDxoMXZpjbd0HfCJu9ezY3qeP49QAASHNY5o1GBu/j6qbL2fzsgY9IWZfzmcdCallxMdGYCMqflKsK3tWgp6wBHTyW9hV1S2/8eEODbbPfDJxqAIwCxaBEtSoxTA6AZQHsD3H5J3+E9/74P2GP2fjTCkWW4vi11xUAmK1QBgCASTmTkjreswMAnfnvQgAIAFw7voZXXnsFl9MLUQxHE2ZH1yRf0p3SbvWgyzfMRJ+TF6QMAAUAVmJPrVgjPB3h9hvfEgOkePAuTj56H6NsgJPFAKsbr+Mrv/e/APs0LFoauQIAJi8qMbLN+O4CBJpXy8IFNmkuMSPDjpO1EjFI21CKNtmlOf/W9YeQpLNmOUazK5RtbOuOIQPM2G/5Rmx9enbSfGFlvm2Zd7VhrXLR/xu/XS5pI2gOgr4QgJjB5GWEVQb55Gm827CjjSwTDyBGzjEVJx/DgO8ZZE14+iyu+L4ZwrnVJtHsAxueRT83dpHNNZsD/N6P33oLWIYSqNISRTYDkkLygDA3R51o6FGxmmJ/cYbsvbfx/f/r9zF58AijZYEqG+KsWKA8zPDPfvu3gNML/MUf/CEm9QBYFBimGVaLJVYlQ6QyJBkBAK1iQABAKrewasVKq/QYAMC8FgYAYDTEKktx/d5djI8OBQAwBoCFAIizmHk5C5ZO1BwAngHwk//6MxwcHMn3XF/MS8DqBJyzXB+fPQBgGfuknm5AtxolzZQ1zjwKqxIHY1KoTAkInn25hqTOkw6jkkOKQ1kojVEnLukVKQpSoAIBM6RgahQD9dJooQQx/iWOssAgAADMmDrMSuQ5DRkqDBQG9PazPaSgMTMkS/QxFGAgCRoIMbB0EAcwHx7iyVmJJD/CCiNcLlNcLchKYNGIHHXFHM9EiPsYAKE8IEMEAvJt8XiyEEIIgApKo5eqWtn93C2DtUkQ933/LAAAz4s96l6I70IIdy1gu74t3hgAWFPKXHtilNk/o98I+o7z323rs53t/wfOAIifvzveCvA962u9L78AAL4AAD57AKDj+TevlJukjcc/0ls6IQBmdLiQgFYJbYEBDyyIct9cs4357zX+RfDRMh9IvO6t15kD4NexrIFhOsBwPsdktcCDt/8Wy/NHSMorTNIS6XKO4uwMP/6z1wt4IQAAIABJREFUv8SNg2tCiz1nDoDr13Dv7u0mBwBD15jDhvlqTMYSBCADgP8MALj7ym28+CUFAFbzUioB/Nmf/hmOb1zHK1/5Mo5uXUeyN8Ipsw0fHODVb3wbw1t3UbDeLcPz6D0UL6w+uDeyTRH3MmMd8LU47raUnPXzTgBAb9jJkt8JMwxQug2J3Vv3V4bz0fnQ5hHwRoY36s1o65NzovwHarJ5C83rx8+8F5U1DTtQ/5I/jvTQpkyw86DaveSckEHd74XKqCwxHJPp0V/GlM/IkmK+/Wak2HdaBaBr4PixlBAFBwBYH8l1xGYfSCZ6fvaeUDmObMkAAHjZ38yHYICUK+0nNdRCuEAoadXGIKvuGO8/xFCMGcB7eJCFbfJJ3DxAxGcieFXlQDFfYZIeAIyNPZ5g+iffxX/9g/+Aa8UMw6REkSa4/trrmC9LjBcVVldnQDWVBG6Z5AB4tj2wkTsB8LIQADIAiqrA8fVjfOnLX8LF1bkAAHv7E8wXzJEQPJEh5Ih307rwtTimyKIu01wBgHQlpfUWaY75YIR7X/u2gkynH+HkwX1hy11WIxS33sAr/+Z/ArIxavKI7REsDl+SlBltuc070A2I6s6bWFcUHT3IBf/sjTyiiCLzVe6tDfBzVeqqC7vHmHN2TGhPcKBZGIw5e5py4HmO5WIhRqDNRZFJVs3AyoQ79kuso2gCwpa51/1dnZFm5Me5P9gOM0BjuadP7MIhnlWJio4zwHPNgx6eyZc97L/Fs83dzc3bbvzbHOgDKNh3NcurB5sx3id8v2+6vwGsBvba+Bjj3PJG9J1Pg5g2WiUg3wx1UihTu2Y4DUMAamRZiWFxCfzsR/jg3//fKN98G+PlCtNVhWlWY34twy//9r8Ezq/wV//5uxgSC52yckAq1SbEOc01JSXgQ75ZB4TOi5Uk0jQAgBUsOD/JAEjGIxT5ADdfuIfJtSMJAaDNa+A2c1+UzMEg4BPZLGNcXrYAwHJZ4P79D5ENhhL3z3wdfGZWAeCx0mefOQPA0e+V3qIx9wmtYEYpsexHsURRLlEz6V6ldRbZOHYEayjyHxutygrLO7BETCV0x7LkhqqTTkj9pAi5YntqIFtMJuVoMP7F+89/9N6XyGjkg1kXB8gybiyFeE7qeiEZl9OBhgzUFcsBrkSR2mMdUH7LWpRM8jC5hodPF6izQyyrIS6XCabLDFUyRlVnqEqtU9oBAELZPs3en0hJCOEtiCGlfdRM/LAZdjeYUFiw8TL93QAA3kD3i3oXjX5XGcCYoh8DADGqagvZe4Y8qu6VULbZ1yHmbzENbReAsUsu/0PPAeAZGPEGT8WLSTGf9fUFAPBFCICfK59VCID3QPRVJWh02yZOv21F1zg3GRyg5FCmTo4xVpnRNgMw4AEALcnYev710I5/PHjzNPOxKSD1cIwbr72Kb33nOygHuWT2zmZz3BrneOdvv4fl+UPUxQX20hL5Yori5BRv/elfCABQpIMAADAHwB2gVAZALnYhs/0yxlyBc6lvLOw5AgC1MACuP38NL7/6JWIFKJdMypviz//8L3B88zq+8sbrSPeGqMdDPJ5dIbt2DV/5J7+M8c07mBUV8skeFstFCOFdV+A3K85t/1MfMPm9Dg60sqVPgeRV6GXhHmOKHuPqba8SAIHewVBRx+cLEoNcwvlaBlwMNvP8TTkAtD1kAAQKsEs2ZnuenWv7EI0B/k2jQkCBLEM9IFuwpeJ2DaCWGWEKrnkvFVhgfoOWGu/3yvg61uNdMHx3DgCT/x44aMaJWeAHuehlfIlHyWVjN+W8T5GXvg77MR0qzfkCGnAMST/X/A76amCcznbD5M3KLg3Go2VkZ+KtcK43Qr2BQEM53cuxnC5wgD1gOgNuHGD6p9/F2//x3+NGvUS6mqMcJLj5+tewKmqMlxVWl2coi0uptpEP1Cn0LC9vBMs41gOcP72UEAACANdvXMfLr77cAQCWUikiVEsRgFGNRgMAJESVfZ4RAGCfLlGmwDzJMEuHeP6r3xKvIa6e4PTRB5IzZJ4doLrzS7j3G/+O7k9l8+hNQlCxGaYUUqZvBoDPjOEQLiDsC+8E8PLOGdYNyqQDpfdL6G5j5gJdS/aSvpE1oVRngkwyAwLjoJnbDLGn7s+M29J+ZZwY6MX1VdJZZ2UBQ+nCBqiSrOrbATgvd2IQQ9sUdErJ6N/OQ/5mNes9oBbPE4KQn9iB7i62ST6utd+zgayKyLNM3k3H7Jr6DduGyfWCbdMwcTi3nP7o5s6z6uUGEjf2ieVjIGi5I8SX6w/JSJzR9WCGig5iOWeAotb1hGqGETl6b/8NHv3H/4Crv/4bHJQVlmWN8nCCs8ME3/ydfwVczvDjP/yu5ACYn15giIHs8XwksroLSQKoSTZFQ6gqqcSzqggSDVGsCtnL8ixrGAAEAMphhlsvPo+942vCdpd8AiGknrkCPABASr8BACuGHywLPHz4WIhT/Jv3YUJNsgX29w8wZ/6bnwcA0HqWbXPSknpq3DL5ARtBw3qBPFDsifRJWdk0lXqFBAOG2Uj+pqKkQkARQT4cF9eKKCU30eDVIJJEtoBkOAzJ+pgAhfcZJAVGeY0sJV1sIYa9AAEZ76kef6X/K0uAiSH4zu+Y6Gg0zJER7a5qlCt6VjLko0M8vSiR790Uz/+TixVW9QRVMkFRSo7RBgBIwiZlGf41IEIXv9RTllAJ0hG1z7huPH2wYTcEBY7tUBn68wcAPo18+Ad/7qdkAKwbxR+vx5oSmc9wWt+9YqU3vkyM4JuipccpwGdUu8lkgul0ir29PVFy4xI6du12I20VUH/fTe3054sSIBtwgP96aLh9HohOG8yy25IDYNf49FUx6FMUTIH5uArA9vv3V2HY1eamD8y7be9eYXuG+SQ610blN6Lm9yBlnaSmnXvTaPMN6Kf5a5925V/T9+F0PxYxM0A8aU5J0DnVGuz8XRPJdlV8barRcN3xARzwzCoDHGXbb+Jr1WPLfWpvcqBJAL/+NXz7v/nvcD5bYjwc44AK8PQS43qOh+++hauzDzEsZ9ivlrh8/z4ev/kTjEkzFB5djckox3N3b2G1mGKU03Bayr7FbdO8IYSjlfKpIQArFLjxwnXce/FekwSwXFb47nf/GK+9/jpu3L2FyfEBiuEAiyxFMRrh9V/+FWSH1zBHivmqwN5eFEMbzZtdIVTmyeZpvoa4feY+v+3VB/jI6DjFVMwL8Z60V5IxtQSOH4PB2l1bZrjv0oL1vvG6pOFGCr1nKFgLvdHgARIDArSaQIrZ/EpAHsuAbiCDeR/jLN79IGzrWY/vFTMG7PdmTZCpH/WfV963OQgUAGgBs64HsK88ocV82A0DJT5iKfq+jj2EHkChrzyZBAAgZUnNAthLcfrH/wn3//gPcG01BRZTqcF9+PKrqJMMY1bKeMDa2nPRDdV49pT17libNzp2bLD/yAA4e3IhSQAZt88kgC+8/IKU9spH1Gs1V1UD2oSJbfXd+dtseoFsNAJG9OQTGJijSCqUwwmK0QFuvfo1pMMc5elDYEkacI167xae5Pdw51d+U3JVaSYx6bUAWPqF4nJntJunM9g/xuKJFzIdXKQvh8iP7s9B+jqjUOduyBVg4bNkIjXTIcovYsYnL2xhNDo5WhAiGGT8vaPr+DCSEGdvJUeTwIqpigIpQ2A6GK/7YCE7z7SXuj73gIrol+6aQd+0vDdJkyRd9yR5eZ10G0NTBKML0/HJC3mdOKTHh9lYP1qiR/aX5CMJoTw0wJkDgTlC7Dyjb9s7r5ENOowoeQoDUqQEG8N8QpJFu77ShBRg4fXjV7i+6bZr42pjy4lXcv6TzcZcNLbXcE8dhvW3wGB1Drz/Fn72+/8Hjk9OsHz8GFWS4TIH5rf38c1/+ZuSBPDt/+dPsDy5wBiZVApgmV+Cztkwx+VshvFkD9P5DEdHRxKaIi/mqViVAgCQyZIxkW7IAbCiTTge4oXXXgWGOZI8lxwAs/lM9hIetyAzj2z0fCj7PL37LPvHzY6Z/588eSoOc7LnTdWhLZ0Nck1S/6kAAJeArpm+wfuuCpJOXqlwXxdCpS8YN0GqPZN3MAtrAADYSJ0nVLa0tAZL7AzzsZTqICDAGAfWMuRxrG85X64wJwhANVTTIaKq9G/xdHAukuglAMBKAIA8LVDXc6Baamb/jMcrAEBAIBGGQBsuQC+KBwBYvoGCQGIoRgc4uayRTa4LAHByVbUAQME2ZFJiRpS/kAOhCwDosyoDQGa+KrQue7Mi8EE4yzMqyEHPAye2OmA/mRD2iuozyagvDlrvgX/gAEDfkLdKpK5xfpaSYCHpjtW5jtkDrf5g3sK//wBAx/vcQyW0vtqEaO/yAHwBAJh865dxHgDwfdV4/YPxbia8/171Qse4Mu99oJxaFZnYvNOIrQDAGhOrAx6EsK5wfQFzRXHtJqriJVgq6LIo8cK3vol/+t/+Bk6nDEsbYcKNYn6F/bTA6cN3cHFyH5ie4qBYYPr++3j8w7cwGeSY04uVJBgPMwcApMpao94k+ZW4/3KbsBJfiSTWZomj4+ev4/mXXkCe5igXFRoA4CtfwfU7tzA+PsAqT7EcDlBNJnjjV34Vg8NjLJMMi4K5cdTTsem1C4xST7Z6zj4RABDduFlv7ntfg7krg1oQ4Fm3tvh5Pk4M7RoAwFlEBsAzAG8teNTGO6cpa6TPkTNbfKiE4AEAggSxAR63geCBZ154eaVj080C3lljHHfHoLA+7POa9vcvjbduqcp+T///z957dkmWXdeB+/lwmVnedVd3tYEhbAMQRUkgCYAASM5I4qcZzaeR1nzRrPk280H/SCPRaeg0IxpAJAzRIEACIAGCbKAbQKNNdfmsNBHx/Kx9zr3v3ffyRURmVcN0o7JWrTQR8cx99557zj777ONMsM5kEw55E4wOgdXdJIomVexYUkAO4xD5IsPMoxZBAYw87H7xs3j9C5/Fdn4Iv1hivLWF6dUnKXiAOKuxd+MNBD6ZL8IhWAsAaJzUMjzsNQoDBSHu3tzFrRu3JfaebbcAQJAoLV87LTgAjWhgaamDxLdVAWphsYyIJQ1MYAUx1cO3gekOojNXtK/47g3U2aEU1mJ6HnfCy7j0TwgARCbLb3xMw2xpnleDxLZZe83gW6u4GpzduKaspMGRNzZWulPy0QIAxn8wpcIue0AO1V9PbuDZGgADBBj0YaDMpaOlwc9ZPQ0DAEgHgab82By4w/hyNSxWjIYrMupeW/9n97irWBYbB7z/BqeLA196AACAIoNS8mSCcjmDPY6rCzJ4bRKgqYbHivMLg2OFyGJHX8R95k45mlybCzi4mggEAHICCBRrTRUAEFMToPJiVKRueynCbBd47UW89Fv/ETu7d5HfuYPKD3EQeiguncJ7f+XjAgC89IXnkd65j7jykB8uCbdr1p1Cf3GM+/v7mMxYg5+C7VHni6UAGMzIl5xLphyc67UivZ//4xCPP/u0AADMVrsAABlS1A4hAEAGvQsAMIzc3z/A9es3JNBnLM24mENB4IRAgTAC3ywAwJiPhn6vv2ttPYNrGvosXyBN2T+VwiYMXmUHMa+3z0mel2jAsPaJQIAiHNPJTEQMpPdoUSDNC6RlDYKApNtX3Aw80tBYa6e18qz3bwGAClFAcb9USg/kGtg2SFJR7A6gDIDAVwBAfqf4kQdxdEjPEACgoKENEMQz3Nkv4SencJh52D2sUGAqDICy4uMnA8CTEgAKxkgNm6hW865VvJAqAYqm09Br8G8BgAa8szQsPkABOVifpeUDWoP9CAA4se17sz7wNgcAXIfvaBCrIoD8Ox0SGhY6oH3q25FtxxhrBeiPtpkZChr6TqXNQP2kGQCbfPdNAdAjAEAB+O44nZwB0B/nTm1+E9C3M7F5/5H162b8uyKX4vaaLL+1uQ3tX0ABfhlFGjMx6MDYAIABmwK9rdvIe2cjuic++Bye+8WP4+5hisBPwOa4SBeYhjXK5T3cv/NDHN54BdvFEstXX8PNb/0DtuIRDqiR49UdAGCUkPrKmj/TKs4AAAaKViZdVQsDYOfyqQYAqNgDOQc+97nP4+lnnsGp82cxOb2NMgmQMVCcTfHOj3wE3mwbuRchLyub/3wIa6ot49qgRsFE+/v6PtRHs89NADuM2rRxjRgf8To79ONNN3IUADhe9l/jku57NTVCwaluCUDr+5sZ1cuCtmAABRhLhFGo4lJOyZu1xX2GS//+bIemPhPMBv9xzISL+hc2EG1scc2Eigodu1/dTP4630T9rn7Q3/Xl+/uDwwKQYJgiYqsz8O519wPxguF14osGwIwMAIoAEgD4wmfw2hc+g1PFHFGVIdmaYXr1mrR2jjNlAARBdiwAwD2nvRY7twNEuHdzF2+8cbMBAKjHkVeZiDvaDidS82uegWhWNAAAPWwqmHsCANBRTSIgGicIZ9uox9uop2ellCK9dx1VeigaAN70PHaTK7goAIBBCe0DbBLqxqA1wX7Ljer4BA9RA9l2UjFzpKHouPQdi7BaSpgFIgwIwS5jzoTpzz03CdEHiGQdmQ5j9tm465SvW8ZNw8IwY8/ftTyhWwK5ab/vrBP55aj96IBsfZvRBxg2Gay1ryubol9m2//dXf/98clzLcFyx6pfAmU/Y++rXRMK/loA2I6le/7cAgANmG5asMuz02dgAZ8hX7VfYtzsD0yekqVdGAAgJABgW0KGKAgAcG4HGeKUAMB38G0DAGQEAMIIh9TZuXAaH/jkrwDzHN/74vOY37yLUe2jXKSI2eFAGp2UCBMLAJB6vxQAgAL3BEsk7GMCXHQ9qA0bwEtiaQNIEcCr73gGNfdflrrFiZTdyRhShJdJYym/0vIyUvz5MxkABwdz3L59R3ASggxWCNjOOUmSvzkAQEvJsv3qdWprkE+UsiwzFMUCeb5EZcT1pIWLAAAGJTXGzWa8pSSAQa9ku7XGjCwA1jowc0J1RZYBsDYrI42i5IE46Kyr04VJxf/aMgDiCqGfA+zt2AAAFEbgpqIaAUFQCgAQ+PxeqoigR7GVQEsASg4mwYIAXjSVEgDPAAB7C1KatlBiJCUAgR839f+eQbrFqHu8a967AgDKAdDyCAsA2FaF6gwR2DDBv0U9BdGxG98jAOCh7ODDfPhnFADQTaEWDQA6m4JoGvo/DRzXqNuCxx3idiN4+wIAbqZnaHrZMXhYEcAhBeHjOiFNFvstXAKgwUPX/tngX1wr89JQFwB5Lr31q9l9/bIMAOumNYUARtRWNmGJR2y/8m5HFYkxpUtI29deCr+MUydyPmWBzPPx5HMfwQc/+jHc3k/hByOh9yNPMQkrxF6Kvbuv4O4PX8R0sY/0lVdx59svYIvsAdb8o+qWADBbzz2vww6zdGl1nAkgF16JrYvbuPz4FSThCBWTsXmNz/3FF/DU009h5+xpbF84g4IMAEYWsyme+dCHgckMKUKUDDhFaHf1/rOK+WLXhCSODAhos7M26KcjuRYAGOig1zh4jm8tTFc3SGh+N5TiY9Zwu85vd02vBgHWOvMsMjTdjqxT7AaM9mc6xDZAdwXHClGYJhVUx4nvs+yrPgi7Crjg59cxAJq40GRI3WCAz50AQP/u3We+XiNIxaDt+rCLdRgA6D9sLaHxKX63og6uBUq689P+vfRqFNRYTAtMwy0gzQUAuP+FP8NrX/gzKQGIUSDZ2sLk8SdRVD5GGbBLBkCkHaNsDXN/nrvBTn8M+ZroVngxdm/dFw0ABhtkAFx96iqyUgEAOvdssybtw6wAIu/ZAkYM/Jk9DUP4ZMcmIUaJB4+t/cIEWTBCfPqyaE0sbr+GarkvImfe7IIAAJf+6ceVNesEsXof7c6gQTKHus36t3PJdKA6PgbWWTacP6G0gOx4B4313bjGeP9sr7YmSB4qQeoGivbe2rO5r9u154IH9nUBBxz9jr59sEHxSvdSNpv1HSTcubPJTV0159Z97uEAAEADdGXVuDolPKcFcltb3wq+6lgxccvYUKn3feDA/t6sV8OWcAEHtqq0Gi+r/J5V9s0rPCSg2n+NOkilHaBXcb6HKAUA4PLIkOT3gVe/g2/99n/E9u5dpHfuoIwiLLg2T8/wkU99EliWeOkLXxYAYEJYPCswCmOpyY+SGPM0RTwe4XC+wNbWlrAAqAmwSNOme534CqJZ48MfJSICyPa7T7zzWWEEcJ0GUQzqgsi8lrI2BQfJSOcXAQD92cP8cIE7d+5Jtp9/V60W2kxq5kQK3Dw8AGDatcgi1jZ8bhskAgB5tkCWLVBJ0G3a7FU5StIXWANi0U2ZFK0ACDP/ptG9OFIinOP7AgLMZlvynYE4g/80q5DmtWTeaz4AYQLwCfJztgSgQuSz/GAhLACphmRbJDoxPo/Nen/DACAYQESIKrmoEHq+CP8RjCCaItT9cIK9NEAVbuEw9aULQB0YAKAIFACgw8eafgEAKlFq7QAAlS8GXQJ+CwBQi0CYE9ax1I4IVaXUTf7s+aE8SC6eBwv/uxmrTcbl0esrRuARAPAIABiYGkPZBncjtD8/AgAejgFgAYA2O+84cjZ55ASAzd5knMajtOE2g9+UsFkNgE4yyvzCPcmwAlw/2PqkgUn5i9yUE8OYMJxkQ3buxhMf+DDe/9GP4c5BDj8cYxyO2IMIIVIkYY7s4CZu/+AFeLdvIHv1Vey98BK2oxgHZdYDAA6RCACgGgCq8t7Wqtfi1RAAYO1tha1LO7j0+BXEfgI6RCg8fP5zn8eT165h+8wpnLpwRkoACvbK3Zrh2nMfRj0aSwkAd0Fevygnr/haDwCQOdQK7dEhsZlnHs4VkVt1/COxhxvoDz2QduE5bYOPH8F0ncwWKlp5fc71DDmoTGDQkXsQAEAykCFrRgNhRLoAAF8b0mA5AgQoheuIWrub8Vw99qbOt+eBdNhavQxp/1hun3t9rQXT5DcDNK+qMyFDdNX0cwMwG0S455d2eSxBzQpMgy1lAMQ17n/xM3j9i5/FqXKBgAyA2RYmVwkABEgaAED1ofpdJPo2vhts6ji7AMD923t44/Ubsoa3drbwxNNPIK9yeJH0n9Ke31oIYMbCCaLoK7MEJ4oRjMeIkghBqLRqtgVcIMLk/FVx9Jd3XkM531N/dHoe90eP48LPkwHgo3QBADVTTVbdlrjoCjfUe9spQAxatw3oSfxEXgsBgKMkgqF1ZRk77RkY+OcMPHsMmv6YDwXG9ijaGaXtctC//v4cssey60M/39qP/s+rglIz09XePYAD717Hpjm37pkoc19ZNkMZ+HYNtt3A3PFk/BFQxd1k6Hk/Nutuy0KHxlRmk91CHxAAYPBPgT3Xdg7d6yoAgPhdIhoYFUoCAF6FgKIUFHBHIuvAC3JE2X0pAfh7AgD37yK9ewd5EGJBAc6zW/gIGQCLHN/93JewuLUrAICXlRhHMfYPDhCPRlhkKSKK9B0eCgCwTFMpzWEZgJTmMQo1DAACAMF4BLYBtAAAGQAUASQAIMAvmQNyfdTz0fJbfjHYl9p+z8divsQrr7wq1H/5G1e/lHWROaHx9EMCABYBVDR2CACgGcvSOdLlAUg6pCgxVfeLYgka/zCmYr4qNtoHxcBfhPHY5i9jDT5vQMmWvGgK/CkTYIzpeCKtJJj9JwCQFR5y1nYYHYA+ABCSulUxVZ+qeGmtx6bqPwN+AgDaKaCgVBLYTon0fTpy1CJgsqLMaSU9IBhhL4tQeFMcsgVgFgDhNoo6QVESAIjEOZI2hAIAsC2EBQC46DwEtSLoUoZAOgf7MRmwgNdHYTUaaT7EkrUlRS0KzsJwkDYaVg7kJKZX32sIhifIf5z8HG/7TzyI9XYGZd0GcZyx+1GLAPY30+41PSoB2FQC4I5XG4iZ9dcLLIee9/r58UgE0GrNHAlsTHZeHO41AMDRMW8z9H0GgPi7tgSA4Kyo/Go7ri7DoA1iyBpTJ8r0andInwR8Weqb1jWuvv9D+MBHP4E78xJhPEMSjFBTAbxeIAQDkQPcf/Ul7H/vu1j+4GXkL7+KiedjXuemBCBoNACkBKBgN5sWAFDnjtoxVufLRxnWmF3YxqXHugDAFz/3BTz51DVsn97B7MwO8thHNUkQnDqFqx/8EBCPUJBmKIy47KEAAMsA4HNyAQD7+9oM8gADQOmE+lStX91nAKi3a/yVNT3cN69HkxVd48CvCg7k+qidIs73UQBgld21NkQDBx0AqpwTAODfbNB/3BIApeC2DAPxCwyzkH+33RWGgihluDAT3h2ADgCwwUCyFKU/fM0as0GvS+XpPNmjtfX2mdnrtVnJfuAm98hA2XcBgAzs/nX/i5/FG8//Oc5WGcrlAWIyAK5eY7EFkszDvZs34AeU3yzgV1pYs44BMBSQcj2yBIAMAAIA7Oe9dWobV59+AkVdwI995FLfb3JgJv6VBJnpYEH/b7q9jZqlqQHXYy1i15wTRRAhD0dIzlwW/3ZpGQBVCX96AffjK7jwTz8hPmRlbJTaKXfdtIJ7gwCARHAmAXgcZ6X3HilHEPvszoBu8K9jR5ZKl+glfq88Q0KQrc6Cu8fyZ2ao7Zzu7788rrQZ7H2+v2dbgU1XP0KBHKvP1X5iaB9aNzRtC/Ojc8heV/963N/XA6ybHoqKTD4MAFAxNjKdoNxx4nVZENJehb3W5pprzyRVVwMQa0sA6loZMMbGDNnMdSUAkm1nUOwXqJgY5gpn6XYVoZY2gJz/OfxiH3j9Jbz4O/83tu7fxeLObWR+gMMQiK6cwfs+8THgcInv/MUXsbhxDxOEwDLHSIJ1wni1BP+7+/tIRiMtARiPkFGRXzK6LAMQeX/ZuggMsASgjiMBAK69+53CAEgZ6EcxSq5hX5lBBIDzgll/jWNdACBdZnj11dd036+0C5CNsVUW4aE1ADYAAKIESer/EnmuWfeA7fV8bjqZPLwwItKi9BEXytVw30OeZRLwEwQCczK1AAAgAElEQVSQB2zgXqFQ+SF2tnZEGDCIxoLQLlKWA3BiqPFiFp0MAAb1SUQNgD4AwEw6RQe5eRIE4IZGxyuDjxyTcSwAAK8nYL1U5RsAgM9tjL0sRO5NcbD0sCgp1LCNvIqQF2QMsATAAgA0RBYAsK1PgJBMBdEIKFAVuWRuKOBk1f1JpZbWiPFIQA0pdyhKuT9NHigS9CBfjwCABxm13mfe5gDAeif4kQjgJhHAvjPcd6SP+LZ9J2mtA/0IAFCdlKMUX3Ge7CZ3AgDA6q40ttHGkx2dgnbcTRWpkwXSa1FmR5sNEeTYCf4V0C6lz/iiqnD1/R/Gh37pk9hlWWA0Q+TFyNMlRnGNbHEP25Ma8xs/xGtf/yoOX3wJwRu3kVQVll7JKmDRALh86bx2ATAMAPplZNkJwC1OfhcAYA/02cVTuHjlEiJEwgDwqwAEAK5du4bZ6W1snzuNnJmO6UgAgCsffA6IEhQsUWAHHur5rNmBTsIAcDNHMoYigLt+d+s8fkV6OivIAqQd59AGuQq9H7uN25BD3mktMGAs1wIATv1xP3DpZ/hsUG4zyALosAZUMnBtFwC2hmIyRZzvKDrSmsxeYnNdfZEsO35GOKvfhaFzP8IBOdqFyH1m65+f03auE0T3or1m4biQThNWNOvfnqsfCLiBW0f0M/CQ+SXqrMQ0mGkJABkAX/rvuPVXn8NZ5Jjv3UWyvY3JE0+h8pIGAPB8+ocFIpapGjuzKlBzn629RlmTdYj9O/u4/tobku0n4PbkM0+iYGoy8pCzWxbHl2rgZImS7RFomzBpuUgdqtFY1iFFycq6gFcyk0l10TGqZIpg65yU6REAqJf70mKUDIBdAgA/zxIAtgnlf3P1zXrTVd0yAJx1ZWnrphTqQTWouDYrYRDY53o089+KbNpyV9W+0imhPrkL8PbXP1tMcvztHGheN6UODJhWv65j4upr8L1ta1BNVLp1/JvsVSd4lwyu2mXZxRxbNzSXh2zJSc531Dw9LACgNH8LALhAggsA9K+xuTd5glFbhjcgQljz+bkig7RPvfdxHg0F/zwP6+k7DCeX7ULYjRpxAgBwH6sQlQoAoGJpAA9cAPk+8Mb38drv/mfMdu8IAJD6PvbCCslTF/DOj30U2JsLAJAKA4AAQCHlURwTMnji8bgBANgJgIldAgACQlGhn0BAxZJa7QLAjD9FAKkBQACgDHwBANjSU9K/tP3SSpYMeBVK1JI5MiJ0v2e3vOvX3xBQIMtyKQOgG2Lb5moJwK/+q+PFj0fexcEReZJmXjVKyw31shIxIrbcIwhQ15n8TCYAg2EufZ99j00bksY5dqibgnSwRaDJ5LibMA3vJBlhMplhNNmG5yeYL0v5z0CZbhonZ2lKAGIBACgCaBkANCah1PYz+I8iZnIyeHUq/3m9kxGdHJYBACHrzSqyEqjW76H0xsiCbaT1BAfLCmkRwo+2kJUB8twTYEIEAIX+qZQxZQBwUujGGbEEgQh8pcF/SY2EItUev8aBTEYTTGdbCKKRsADSvJL745xhKUC38vT4Qa11co//ie47u67Wgx7lLf65tzQA0FISB51bZ1Na6cg+agOozoiDQrs/u3VwfSf/iF+7IYAY3MAHgq9+FmLVCusDgBuwhkGm0PC51IFv7YMr3HXUhnQcOPE6uzRg/YSbg2qPodfcbk6deXpCAMDGj25A22qstlRPO258TVpnW8fNXIs8Z3NJ6uwYVVszT6wzymI1j6r+BACe+zA+/LFPYz8LpASA3WPmh3OcOr2N/fu3cH4nQXHnFXzvS5/F/ndeQHR7DyF7B/vcS0qMkgiXL54Ttt0QAMDAgZdiBWSl9jMEti+dwoXLlxAiFACAwkif/8IX8fjTT2F65jROXb4AtiNiTWK4vY0rH/iAZAxZe0v6sWWrPagVJ1Bia0AfBABo1pCZBf1A307C1QCAyeKvvYF2Jvfnez8z2T+MW4M8vFb02F1gsM1si1Mtgk8a+NiMtmTmwxB5mkrdv82+MejngxbHnAAAVbp7G7V7HTyekLhtUGXo1MIwMJoCdn0dyXLT+xPhiNUMgKEabGf1GiHvfgBk6e5derUOlHsuCxS0JQz22C6A0gcAJDBgIBB4yA0AMHEAgL3n/wK3vvJ5nPMK7N29iWRnG9MnnkbtxRgVPu7deAPwU/h1gZAMgDUAADOA6pC3td4WxAkQ4PDuId547bqWAJzZwbVnn5Y2fgQAMgEARMlaqL5BGCFkMiiJxbdkm48sXcKPY3hRIloadUG/tUIdJ6iTMaJTBAACpLffQL2Yi+SCNz2L3fg8LlAEEKRAa/2wmlkxwOYXp11es5D6INvxwoeh5SWlsNQIG2QA6MrW5+jOj1bwkeUXIQEA5xL6c7QvMNpZDMwgrwIA7FhwnQm7hsNEoKTX7k7Exh0AoxfEa4B/ZIno35qFacZ7AADoAFaOnWhshltiYz/vgqYbN3UpxNfreYAuAKURAZR6dFLKeT4LKtoWgSttK8eSKLWJIe1Y2c4IG9oAkvUUJA/eBlAKawLOQWUAsFQ74vVUbF04UuoNNeOKAwUA/st/wvbuPSxu3xThXgEAnr6IZ3+ZAMAhvvO5v0R+Zw8zP0K1yBH7gehisfZ/ySA9ibF/eIDpbCbMFNbh56YDQEUwgMueAB8F/8IQBe1TFOCpd79LAIAFjxHHYqq1PI4MgFBabhPo4J5ghSkFAMhzvPTS9xpAwIoA2+y/zKFfXQUAOKtKf3R3EfdnI+LiPORO+78qF6eEOgAM+llnz/Z/nm+yI6YmsQUgj2Zz3C7MrrMo5ykKTMZTbG2fwWi8hbqOsUhLzBc50jSTjVMU/v1cxP2iUIX+yArgBAq9kdBQ2I4wpPiflyEA9QH4P8dsmqAQ0YVQhJOWi1w0BoIwkYz/HKexKBJlHZTMWLCtCv/TqBK8UKE0aSVKbLfMQdoMgUMK8JCmmWdLLBf7yJdzaU8Yh2wPFSKO2OuX1P9azpeMZgjjKfLKw3yRYZlVCEgVNYKHK9fZmhceNohfl/15kOt59Jk3dwRcCpSLKmswajf84QDqOFdiHRtLLbJBrv2+ro2U1nse5yx2v+y+uQnYelnCVQHwkb83/o3ev+s8aNa0VchddZXrnOvVn3ECCsc5OE7g3n3PZgbAumM2bl4vgBVr3/PrGlmofoZ18CaPXpcys4fmWc/ed453tD60Y/9Z/6nVsZ1PDYkAdkAG5909bWmTTbJvMCCGoVob9ZXm05L9F40YK/KngZxm99v2mPbem7XhtBkMygoLDzj7/vfhQx/7JNI8li4AoZSBscaVPX1r+MsDXAgXeOnzv4O73/5b+HeW8LNSggQ/ZBvACOfPnRYmGffarRk70eQoi0yFmkT0J0QhzpZmXuf5AlffeRXnLl1AtsgQ1gFOJzv4f//0M9h+5glcfNc7sHP5kvS6jkl/Zi30lYsIZhOF/WUuMMA5WRDgUkBdz2Iom2XrSK0dc+nqOrfXn7sTLpr6a+s8S1B9BNZybIxh2B2d4m2A5LIU+lk7Xl/fgbfH6gaoOmdsSV9ba02RN3WqZU45fbnpV9AviNgDXu5haBzs3/pBs7kKY0AFBHDOo7bQtjumLoPpkW47tpj5y3VGFXBrK/k5937plLJl8rqv9SKBR7uDHD3Whudvnrkd7y4DoEaGXLLio1IZlmQA3Pzsf8P9b/wVTlVLLPbuYXbmNOIrjyMvPez4Ce7duI6qOhSBa0o416rkKJk7filrQvt0K11Xs3PM2HM+25rdSTRCvrfA9178PvwowJhtAK89Aap6LJkASkKEFAOjAHUcIYpjcfh5PDXZfG651PynLE0tKyRsnT0aCWV4XpeYXTwvCTT/IMXhnT1E3gj1ZBvpmQvYee+HAUyMcLY7su0acEe32UvsHmA6AB1/B+++U8OKdSWs650Dkc4mA9xO5wEq+KZrI7DSBMBiF40wn2HAHAnS+wc0zCr5swVPelNSy5u7NfSyF5Cy7bShHdqrO8DlCjaUBTn6avw8PhnUfZ9MjtkwfXRtW7tqbWPDmDB+kQWt7O1bm2FLhPT2j67FBmwzHzziJ5rSce1p2W07yuvcxHCQ96x5yH0WmT2/fITxPW0UClQBE78VwpKgNrPsI9RkV/sZguU94MZLePEPfhvnDvawvHkDi6LAvldi+uxVPPPRfwbMM/z9H38G/jxDmFWIKGhfmqQF6/S9GmmRq3BupPp03ItFtT+IkM0XSMII2TLDbGtb5EXJAgi3Zzj3+GMoKTgYSDG5dBUgK5x6PtLxjm3hVblD/CGbFOE5vvviS9qly5TUs9yAwEFB4IHg5K/+2r/uT1f7qDrDSrSt/eoDAG09ua3JpHGSy6oKBQDypQoAegy+Waekgn5U1VdkQr/cCe9OgP7ikE2Rrl+RYyQsgG0BAIJwApb9MEAm7UE2TY9OSmZU/imgkKNmvyPWHXoxAs+ToDvwcoR8X70UIEABgLFscqrCH4jYIAN8P4yxKBPcz7ewLEcock5ePgNtQ0hdAlpmu3AIeOhGSkxXnSb+bbE4kHrNIl8KnZLdXJPIk4xOHAXyoNVnCxGR0hVNRONgmbKtInfihwMANhnIda8bXPaRhsDDDOKP+LMuANDZ4hsAYHWf5+Nc2hBN1244Q5vCkQD2JwwAWBDC2hqXonm8Dag7SicN4uX2jQU+6WdbW7v6Go4HANjPt5l6N6Zr13k3IzcUXph99QgDwPEZHTvfU5EeUnV3dic7VZp6+w0AQLOnmGP0OwHwdZfA2TqS7UOx927FybrjUiMgmNtT+Ze9qUnq6MasIIA+a/tMmDkMqhpzz8OZD74XH/74p5BlCQIvRFiRyusj82fwah9husB5fw8/+OJv4s63/gbe3RxeWglNmEAy94tzZ08Jy4wAwGw2UpFd0MmwAEAgToeIyFIkqEhx6amLuHD5ojgeQRXgdLyNz/7ll3Dl55/DEx/+IA6oWO5HkvlMJlOMLp2FN7EdPkQGYGMQ3rcjTaDc6AbpO9YBAG4A1+yp4iAepaD37Vwzu3sAgH0oDixltIyamdPJQPZW2Vrq75C/cvS67NxoAQXWddqMMYMTBnV8lz2eS4kWz4mtphob2neF1wEArKFWLQRx5hkkGqCB10ltAI4z25Sq3+KwMC2AZWqsLQDgOtcWtOiXEHTGoGH1rHbhj2MT1+1T7lzR+2prvmsKVHsZ2IphRMqvAADArf/+x7j39S/jDDIs7t/F7OwZjB67KszLWRVg9+Z11PVc21hTNZz9tMmSMXW4VteBwRED97zQsbTlmjKuQSAq4fn9BV584TuglHMym+CJZ55CHZMCHCCajhEkCepAjy3BqqGca8ksNauYDqyRk5Fa1Ig9AgUJqtDDAgUmF06Lj439HIs7c4TeGNV4huW5Mzj93ucATIXZsOpr3fg3s+sEe/hxfIpjv4etsK0NcYDp4wTNxuKYxJyd22oXbTDa2iNBypx9y7lC8zy677W2TJ+bUtCPAgA8jzB3zPoeuu5N90KWDxnKdp7zuy1Z4Lq0Abq9PneN2nlobW8/QWTXi7uGXCaLBQ1d+9p/dq4GR98+tDZNmR4WiGisr2OPVs2JTQDi+nmttfHCyPZsCQAztbGwu6W7RFwgSe8Bb7yIF/7wd3B2fxfLG29IGfaBX2H29FU8/S/+ObBwAYDyKAAABQCEVEDhTvPsl2kmDPRskSIJQtmHt7d3ILyqKES0vaUAQBSIWGft+8iKAjHXOO2OaXmva1E7zLlg8Pe+9z0z9/hnlqxwPuq6EQHLX/3V33Csb5equQl/swrMPHXHUZIp7QIAbP+3gE+lfQMAaBBM48kLWy2C4z7gI5uqtCBSgb4oHmM82UaSbEuAnmUlOLh6jURhScFnPZCp75c2f3QAfbCdI4UJKaDigwwA/ud7C4ySWPs1slbfZ+9jIvEUXIkxz0IcFDvIqpFOpAaR4aZpjIbU6OsGqoIp+p0gCMdgf3+3KQ8IPBWFGsWBOHShyUKSJsJ7IgDgBSNkZY0007aHFKt4GAbAsY3twBsfAQAPM3o/ns/+qAEA14gf545+2gAArkvpz24cCDcIOY7z+fZgADRbeBOlvlUBgKFMv72XIQDAEDS7/DYHlWlsnNkM3S4C0ubWAQCaMgW3laA51tEkObvDAGHtYeH7OPccGQCfQpYn0hqWAAB30CLclj0yzlOcxS5eef53cOvvvopgt5TWQxkzgF4NCv8pAFChyBeYThMBAMg+IwDAlrkMOhiMkM3GQGKRL3Hx2kVcuHIRZc5a6BpTjPD5r3wVz/zyP8czv/BPcEc0eCLpfx6PJ4gvnAbGiWnx+aMHAI5mpruK9W91AMAtuZcsnAQD6riTPmwDBLVL1k8ylHIjDixeZTPBhrL9w8CAtiTWwITlBe7asQG/CwCoj8n3tZ6hzT727acFgde1cWyAswdWMdq842wCAAqh+NZIykSDawMA7H7jrwQAoAbAqQvnMX7sCcyXOSaFh3s3XgeosS8C0UbAy7T2Y1DHp8j7F2EutqqmEBhbJkaR9ug2ZRaRFyC9dyAAAMNAAgDX3vmsBP5eEsGfTdV/JRPNiABqEGWSzSLAZlT/mWyidACoERChDGoBAGaXzgow4B8UmN+dI/YmqCYzLFje854PvuUBAN2w2v3bDR5dwGd4pmgXEvXPVRCu0TxwOmPo8YeTlFbErwtetnoFbcB8NJqSUM2IeA8F+m6AboP0/n3YQNICbkd+F+qxK/7WzfZb9fhVK8kG7XY9nxQAsJ+zAb47TlLHLiUyLQDQBwk2r/D17+j7c11/VQPhdQBAFWYKANx4CS/8wW8fHwBgaZAtD/Y9AfjYsYAMAAHyDBiZly0DIGZ8mWbYMgAA4ggYjxQAICjIbi8EXQtlANDOsH2o7iFmjhrbwOCeXy+//IoAlJqcZmKCmhnaJUDmfBcAUBShDejdwV2F0rrvN4h2AwBwY1EGADUAFAAg9SBDJTXx/Kcyp/1AYsghl+tykT5RX9Z6NyLho9EM09lpxNEERQmpjaDiIpFalsZR5b+ul6jKpQARNOD8fOhT/I9hNDMmBAFU4ZVZem7ES4rDeBG8IJE2gwz+qzrA/sJDWu+gqEcm+OfAEmFRAECcFyNkxGBfQBGf10taZoa8WCLLdFwCgk2hhyQgG8FDxJovQedV9T+gout4JvWhy5zgRiHXUAldZXUv0YddQOs+/wgA+FGO7ptz7PWo8hBV++Rwvmvkm1DSbDpHQLtOxPyTLwFgpotOgFsn6iLhm57CIwDgKPn4qF1on3ObZedPby4DoHvsNuNu97Mjc5G+sxOstwG8Xhu/bCZfsvg9poaIBjWlDW22VZ1J3UuFlsn7dLRCLGmRAECEAHPfw/nn3o+PfOLTDQDgFQspOSuibVRFjXFV4FR5B9e/+nu4/rXnEe8D1TxHWmSAXyGJQykB4P5KBoAAAEUmGjhWSZkUZAsAKANgiQtPKgAg7czYF7kI8bm/+ooAAI998H0NA8ACAMnFM8IAUMfNMEkfsATAlhba59Z1onXlDa3FrlPX+iyb1qoNBhs/wtAyHoYB8HAlAN3adQnsHJ0IZoqUAdBmH1XYWAdef25FxNqV2AcBBnw3Q70WEMCc2LX8Cqx0EzvNvHYO188CbnoG7uuyLo6owJ/kCJvfuxkAKAwAwFp4ZQDc/vM/xu7fEgDIpQTg9KWLGD92FYeLHOMC2L1xHb6fakcrt36ez8WUacgQmRIT1boKJGtHf1DacJFuXHvI9+Z4+XssAQgx3prh6rveIU6/uHQ8gSlwcgsp1I4Z+1lx/avXSr8zqtkC20MR1Ej9GtuPXUCVlw0AkARTlOMtzE/v4NR7PgDUGxgAAzXmTTbZzNWTdCLa/MRO8A6bZDMfGQLsh2yKewYXAJAAqena4q7NLsjQ8akafYL+dbv09S6AYO2aXeud1Wpo9DYQJmjk+lT9s7hZcwENHdo85xzLnI9cmeO0rPJ17N/dBJJ738ctAbDAxJBf6IIVq17flOHflKQZur/2M3wuQQcACKkBUMeoDAOA7QGTbFcAgO/8wW/jzN49LN64LgyAw6DG9OmhEoASMZPBTotI5X1rO09bfiGteGuWcQfIDpeIWQqwzLC1syPRItsAFnGIc1cfl44ALOuhvkLK0nXqvtQlCk9LgJjI5r0QkFTFfw34X/7BK5J3FikZibNZtNSK63q//unf0Cm31u8fopI1j+zIRtHVANCaRAsAkKIodfCscRJ6oVIS1k3yZsN2ZrIGHczeGZXOykecTDCbnRIggNQIUiTu796TTH+S+AKoeHWGIp9LWUAYVKIJQDCAQACvjV1XRbDPICtJMsYyY81+DC8YCwOgQiQtY/cOWXGxg7KyLSOkV4DW/pvWOrqA2sw/dQAY9C+Xc6QZWREKYvAa2U6TRw88/RsdJBokOoLJaIqtnbMCBBwuMixS1SKoET8CAE6wZ/wsvnWVkZTsd2/dbzKoQ+P3CABoR+U449cFMR+VADR7z0OUALjTuAGTbcDuOIj9WHUYANAP2AylDf67z1bBs5jsEZNBcsFzdTwILnM/cJ3JFhzwaw9R7WMRkAHwfi0ByBMqzMAvlyhJ6422UeQVtnxgK7uJW1//I/zwq1/A6MBHeZBKqzDuZSwXOycAQCnlZNNxLCBzKCrB7L6j3W7IJiMQwH2FJQDnn7iAMxfOSkcddgIYlRGe//o3BAA49+53YE/qB8OGAWBLADTwE1f2xCa1ccrsczHf1wEAfR+gdeyOfw0/jQCAisQZDQCTzZR7M6wkoWnK81INgDYxollgZpi7ztuQryZthgaek3FIBWLQGtz2GRxN7MgBLEqxomTDPYk73oP7xk8cAADKoBQAIC7oHBoA4C/+BPf/7is4XWdID3Zx5vJlJI9fxXyeYpwD+3duIggySSCxPlM6Vlk9CT7LgEGFqctlps3UGpNhwIyftKbzfKH8BlmJH35fAYBkOsWVdz4LjBIW9MvnmPknFVldZBUXbfdbajcyt8jmVOwm5Wsfc3JeQyAPgenl86godLeXId1dIgm3pATg8NQ2tt/9PmUAEPVY8dXoTthn7zz3JoA9ec7gxDZj8AM9AGDIfmzaj6X03AqZS4Cka8zNRFuWwWAcIv69vbp+HNMyAdygU4dStQ8kPujdnD03v2+qsafOhNXZsNdty25ccNL10Zr9sdPRoPsQ3ywAYIgh1Afl7LU14+Lodmx6ficBCNz5oT/znrk+2QmAzPBSRAA9JCgwaksA8vvAze/hu7//WzjNNoAGAJiHwOTpx/AMSwCoAfAnn4F/SA0ABQDIAOD1S5t7pVdp1t4yMjwgLysR6VweLhA5AICUHyQxqlGMc1cfQz1KpCSgJlhQ5CIGWiBHioWUAElWny3la7bmJbOezCQfP/z+DwUYlODfMGXqUuv/RbTxf/j0vzbztzcB3EnZ2eiH6WTO1DdiT9LcT4JqVwOAv1O4xFL3jgsADC0+0ukD0+uYNfdBECNJphiPZ4ijkTg9u/fuyoPVunqiHznybC7XEEUV4igXbQA6gtqrWWs6LcIeCwDAVixEZUdYSslYgKL2cXBICtYpVGwbYVAUi8iLiA7bNAiCysdeyLGLMkWWLbBcLpAXKZJEUV6OFU0BhSjYq4HiUvwS9Wb4mEx3cOr0OekEcDhPsVhyEwlRe48YAG/ObvL2PsqQkeW8e1gAwN1MjjOCR4KoEzgP/c3A2NRWhd0GFP20/Kq/mzX/qATAPrm3pgZAPwjVFnx6T31goF/aYAX62rlrBP0sE86wq2X9NG+y76mkfMwC3k2GVDwZCyC0R27lihQEIAAQVE4JwMc/hdyUAAQsASAAEO8gz0qcigJMFtdx95v/Dd9//s8xXUQiIKb9ZMhm84UBEPgsAVhK+1qKy8Yxy+HIBGANMRkA3JNUkGxZprj89GOY7lBnwENYhwIA/PW3/h7v+pVfwvbTT2IZRQIARGmNMBlJCUCXAdCyJY6z/q2T5z6bdQyAzvsNVZR/a8UAzWCvCmB62a6OvXoTGADNytkgRHrEdpnrYg9nW0Ov79H2vhKPy62Z2nJTX96KZWmwzi5KR796IEDjv3V9N4WoDJBjlr47rhJQ9IAeedpVvwyj+7vryK+bE1wPVjBz1fs2ZXA3zbn1DAAGyhWQV4hZAsBUWlzj1uf+FHt/91VpA5ge3sfZK1cQPvY4FodLjCsfi7u34QcZAq9Evkyb58egnwEzQRnRb2C/K9b/M4iXR0lRR+1bPh5PMB5NQMGq1198CQUzgUmMx95BAIAK5OqDMkNoVXp0inWFUcOICaJaAQAvEABAsrOhhyoJkJw/hZoAwH6O5b0lRmQUjWc4ODXD9jvfuxkAWLGXuqvup4EB0J8nbgC7dg4aAEBt99ESALsmV2VIpcafx2iklAz3y0ZVTumACyTY8ZPj98a4YVg4miWuHXTvxwoV8zO08ZYR4P6+aY2se92CEdZ/PGkJwCYNgP76dDP2FtDYdH3rXrfX645pO1cIvIa6hw4AAKy3r6McsQEAXvz938LOvdsCADBwJwAwfvoxPPsv/ploAHzrjz+DwAAACQGA0rTro34KTTpF/FzBRZZACEswxPJgIWL0ogFw6hQK2t44QpkEOPfEVdTsdhBHUgaQ5gUiaovUOZY4VADABP+QNoYEAdhdwcfL33/FBP9ta+K6KlFSkLAsCAD8SyfvYqlFq3B961W5rTsMPU1nqMxx2xuW30mtT5eHEvQy+KcQoAUAdP/l6mldq/5G2V/Yndc9pdQrG4qBNh2bEEkywdZ0W8QB54eHwkDgUBMAEKPNjgQUUAkLjEcM+KkVoNfPByTOiYiBsCXDGJQSKBGjqCPMl9wyIwm8s5xZ+ylqDrhslCopZScu6cWqkMwaowJFkSLLKYiYikIzBQHpoEnAzynC75YSJ0UbStmgIziZbuP0mXMIoxEODpdIM4o/xShZbvCoBOBhbBNiW0wAACAASURBVNzPxGd/VADAIxHA7vTZhFirbXHsneNJnfSzChwezex1jr/GgbNX0QbFbz0AQGqVe9lNycj1g39HfM8+MQWQjo6hS/unvozZHHpq07S6ysHS/U6/ZOxN8O9m/k2sKQ681SIgABDXAQ7ZBUA0AD6J3IgA+mxDS0WaYIYsLXB2FCM5eBV7//BnePGLn8FWliDdncvmX9W5AQDOiCgYAYDxKEKWLjAaJcgyBildAIBBCksACABMtqfST5sigGHq4W/+/tt49yd/GbNrV1FNp5JdCJeVAADR+VOiAWAZADrXTsYCaJw8O2Z2hFeoXLtOqOvQaenf+vO7a+FHwQCwz32tn9Jb864NoJJ/xzY7Nc2a8TdZf0enRKAlm8Fq+pAPJ2bMZGzmsPusxDOpdQwtA2AIABA7Y3ttG70A+0wYdPQVxCXr5XQWWLXB/rQAAHVeqQYA/ajEw20DALAEoEoPcfryJXiXrmB+uMCkCrC8fxeet5SW1mQAkOVDF5bifwzyJStrgn36k9rKz0dIFX/p881y1RFpqVSrxo2XXkTGbglhiKvPPgNMpk1rOTlmY82a4n91eSt+JEQhAABZIiGC0pPrQBwA4wjh2W3UeSEAQHpvgSTaRj3ZwsHOFFsEAOrJegbATzkA4NbsD63FTXuqZQDIehooAVB7o3GRG0TaczUAgPm82QWa90pnCCMA2DTbsUCmZOBNm8+BcXbtlYYnR+2su87cEgCxKVybTgnA0Qy4MhDssfvBN//e2gONa04KAFjbZmOi/jlEn6bDbLLxl55vnYZI35casjP2+Q8DidTpiDoAgJQAIEHFLgAM0IMUcbEnDIAXf+83BQCYX38dBcV7Iw/jp67gWdMFQAAAdgFIS3QAAGbbWWZKCj+I+TH2U2ZXzVJvAgCHFOgMpHPdzqnTKLivjRIsvArnn3gcFVlBBAEC35QAKAMgpx2irhyZCyxPNwCAV7G9PAGAl6XFq/a7YYxKX4UxuP73/uWnf914fa2ipkx2QzlqFlUzuoobt+07jLNl52bjUKkIIO85Jd09nRtqfWF6x2p2nPQV2wXAnSz24fYnQB8A4M0rgs56F7bG8ZAkI2zPdjCbzQTpWMwPUBUp4tBHyBp8Ku4z+A4rjMbM/mudDOl2XGMMuEXoj9TH0TYWS+bvI6RFgMMFEd0YYTwRioVQLVg1IBl7V0xMFf+l7p+6Bwz+swVSYR9oG0RlLxgVYwEBtKc0hXe0pkM4AXJP48lMGQBhjMP5ElleIowSIwR4gjTqqt34Af5usM711SMPcNxHH3nzRsBFWF1jqA4cAbru3Nm0YfavrL+BuGvYOoLuZ7rH/8lrALg0ZneTsFm5zRSz7ogcZ/weAQAWBHl4DQAXALCJTpmDvYlqqbOyrzh7mU7/1rHq0/67Gco2eJfjSBcZA94qw09ddZOpsw6UXWJSImzeJM5UDUz8hBg+zn7wvXjuY5/UEgB2AagzVJ6PeTVCmuY4Pxkh3n8F+//4Gbzw+T/Fdj5CunsoLZdJAw4NA4D7bZEx8FcAYDyKhQHAi2OAIBoAYdQwAM48dg7bZ3YwTsZI/AT+ohYA4Oc+9TFMnnhMGAAuAGAZAC277WTBv+vINq0lzfMYdtIMXdZkw6yzyPNri0A6bMe7hh8FAPBwGgCcLLrH24Ba43oVAZR7JcVf6MLOHG2yhtZn687hduqvYgLoO3jMIQBAn606+0ovXg0A2N7T9tnZ/cAGJutExtrnv/r5rZoTx90h+xnGbhcAoIzYSrpGnJMG7wMjD7f+wjAA/AJ1vsDpixeAC5dxcDDHzIuw3L0LSuxVxRKjhOuVhZs1spxtvggC8HfSewuMp1MBAEjxH00moGo7H6XU/vKHxQI/fIkMgBp+HOPas88qAFBWAgoQqBONRxM00uYoW1XLNggC5FwLDgAg95iE8KYxorPbqJgs2mcJQIok3kJNBsD28QCAwb27x6r5STIA2gC9DZCPP2cUfLMigKpF1i0B0PnLddbaoY4Nky5jziiJwrqllytAo0G0q2ei55A2fez/7uwJ/YDVXT9D9+UCcNYWCb3bMAI2rRP7mT6I1w/K+2DEcTUA+uvPBXNtgO8CC32AYNOzPMnrLtCq8aXWy2/qAiAAwK3v46Xf+01s373VAQBGT1/GO0wJgAsAsASAHX7Yfk9iWN9DELGVfK0lQFK/RXFPMrxCLA4OEbG+3zAAuJ7rUYzUB8498biA7nUSCUhIDQABGQldeJnON5b+GBDAK334wgjw8coPXpbYVGJOJuB9JqXbknTvX336U7XNXEuPQJmoRrRClALbBL1mx43TLjXyhq7WOD36g2azFXGgSikz7gx+q5JURH6OwYciEMycuyKAdsLaB0sRDPchd4IYtjgqVAWZSsVKl9drn4zHmBoklQPA/sjsGADWTJaFBN+jhAH4PnwOiqkHse3+ajbkqwPkJftEMvsfo6hC5PwvKKsK/UXMrDRUHWOUTbs/Bv9R5AsDYj4/kHEglCDCnNwWTAsjbrYM+mWPb0gWCgAQIExGE0wmWxLws1CAooBqY8gOUAeiH3isR75as9DPkLjGrW9ELIrXvEfum6BUazStYbAB1BBq2jGgTr2Vu0CtoXARx03G7Gfx9eMEnGsD8GM6z6vm10nH/KQAQH8DceegZEGoY2AybHb+2Lljr82dV+7nha3UCwB1YxgG1Ib/3nVej/vZ5n1OTe1xnmV//PolHP3nse6YmgHXulIbEqgz06WZtkBfi87bkEPGundSFxjU9dsatu7IbgYAbDZfnos5jw2i5aiGAeDeh70vebsjvsdf3U4AGuxbCr/LxNT7V8dEdwYtD2vvn4EnwbMipaAs93KTIRFnUcu/ODYRN/1SmV7pconxeITFYoE4jkWcaxYkyMIIW+95Jz7wS59AVTHjTmGbhdj7pTcRdltS5djOb2Hx4l/g7/7sjwQAYAuxLF+Ips7W1hg721OpSyYIwO9VmcvY81xpyk42umcx68xe4fN8gWs/9wzCcSwcZb/0pQTgm999UQCA6PIFLCSD5WPbH9F9wPYTl7Hkfmsyv+3zHbYEQw5a4+SZMHQdfL0JgBMRr5Z/eyRLt27+82kGoYRh5qvLRmxn3NAValZw03rr2Bt7FqeUoaYIFf23pj0dKeTMEpOxERpmYXsu2fYb+6SBifzuUonFpuj8a8emJXraj8t9S0ZI1Qft3ejzMSUGhuHREQV0ghnJgOqG3mT9rQ3l3BjK8DVggQXMNuxBq3yU4wY5q/ao0quxrDNE1L+Ye/CTMeAX2PvrL+H23/yldAEo0zm2L5xDdPkxLNIC48KTNoDUAEjits+6tOkjZdjU6zNDSFCAmb94lCAejQUEEB/aPCuWDyHPcP2lF3GwWGA8m+Hxp5+VwlmPIl8U73LgrcauNsKJKlrHJlElGTxBBJ/JKD6LSEsAxmTsUEz0zgGKgxyjaAtpmKC4cBbTZ96lIoA9DYDj7EPW/sv3n0z+yamTWe2FbAoQfQdAVDPS7T2v/kfL7HX9A41/dOF0ztOImncz5trCsX2gltmxDr7cdP269LpHsMF73/YMHcul6PfXWT/oHxrlodjMHoffuf6t/7XWFq8pobL+XB8ckPE3dnPVDODr0o3DiLFbcMQmjcmwLqpcSgDCwEPAhG4RiAaAxyA7zLQEYO91XP+j30Vy/VUcvPYqyho4CCpMnn0cz7AE4M4uXnz+r3H4xm2MSg+TIILHcjsBmMxjN2VdjZ/qAbsHByIOSjZgtkyFrj+aThFNxsh8D4d1icvPXAMmYy0BoAYAk+ZsB5iliBJq/eRM6iP0YviMB/NaxEmjMMSLL7xgGOi5lJ/DK5CMAmxtTzCdTuD9z7/xa2LbOY5lyQy6trMTNJSqghahNou8avrumolvKWtN1sNSKk1du8e+lFS7nwsAQJViZr8VADBO1QA9051YLmrUQaYYmsexUJ40e0/FfKVjjkcjTKdTTMcTcYRqOkPM0hN0KAvEFF1J6LQtRflfa++4+H0UFakngQAADPoJANQeg2+2XiBlhECDbtx1mQkAIOZeEB9d4SoiaDP/SwEBipKlBqTcKVDCMVAhNhPAy/nppNpWDVrSEMUjjEYTqfdjuMN71TpBXoOSOx40QLMiHX3DZn/vL/BOQL8CAOgHbUNGqv987QK2z9d95qvN+6NXjrtZ25E6EoC/xQEADVa7NFp7r/0N48icfgQAvKUBAD5Pux81Tod5+M08dwCAJvvuAB4UWxXQugmq2uC/aVNmOgW0Nktr++g7lqTXGwBA7LiTzWUQphnSAokJwknJZ2caAbazAjO2dXUBgJr0Xx9euUBwDADAD2phl00mI2xvT0QDgGV3cm1FJsCEgA9pavZyAsgVYpbH5Us8+XNPIWbbMdJfSx9R5jcAQPLYJcyli0GALS9ZAwCczAFvAYDNLvBmB9hBzQec4U0AAAOAHyUAsKpESm0RReE4/0xGUAAndVatCKCOrAIA9jo7AIA5TieyMFGGBIKWYdj4JZ10pWS/NGEzDAAo6OWMsQNY8jRuhtKC/9bOrgMAxAluyO3rQiAzAv2sswPGrfMC1j1/AgApxaC9ANHCAABegf2vfQl3/uZ5nPVzzPfuYevcWYyoAZBVmHoRDm+rCGCcKMAhbBT6oHLjvlB9fTI4wkCyfj51NMi6MTXAzP7zKxLkp8BNAwAk0xkee+ppEf/0o1gy+xo0NtCMk1zTLDNZPUwIFaYjRFiZUWU/6XGE+PRMHl9+9wDlQYFROEMajZBfOIPZ0291AGCz/7fJfnTmR09UkEfX9atrsOP7GlvTKQFwLqdlNWvQ765Z6w/bZOXDAAC27r9d6+1F2ECzP0rrgvb+PW4e4fYdQ2M9lMBzA3prP/qfdUGEZrycNX8Sv3fo2Po3LbE+FgCwfx3X//B3GgCAVnPfLzF+5opqANy9j5e+8jUcXr+NpASmQQy2omMCQ+6XOiC0x85uI+xuzxMfoS4qLOcsK6plb/YY2BPcniS49NSTIgZYEnQnqFqxfD0U9kgYxNIliJ8LKR7MeNAAD2wj/72Xvivxb4UcJJMl4xCTWYLJNJHkhPdv/83/WLMOpShK5Dlb1JF9RKiCyC4FLiwIYJE+Bp+KLsuDEcNss0i6UbRdAFRdXwEAZQAoDUHp8XIMs6H0H6g9vt1Ah5x5yR814h3qpdkafjo9rLPa2d5CSYTEBP9WZI9Za3YGqKul6ggIAKAZd5bNFCUFW9jHdSRBf1kz6I9QUGRFmBLaSoGZFrY61IyPqqorK0i7Chwe7ktNJlv+8Z45Hk3doqefsZu8JpnUqPteJDX+LGdg4E/qvw346dMq6m8oLGsAgE0LxS2xcA2G/dwmAECogs7m3K8ZsuahvwiHAIA+UrjJeJ/EOL1d37vp+fbv++0GAMgy6KHH7obbB6M6qPgjAOAtDwAIA8D03XZDG8scaPYRS7M03pbaT+22onk2Y4UbMNpR6xeAtruSaPMYOnJzFZve9Gi3dG4Ft8kUIMvNBuEEpi0AgLyUEgACADvvfRfe/4sfR1lP4XPfzecIYtYArmcAsK04r2E8ToQFQI0baWkrAICCE0kSY5kSDFA9GQsAHGYLXHvP09J/nBoAbAMYLIG/feE7eM+nP47R45cbBsAQAGDX1jrbOmTD30wAwLLouk728aw9n/yPGgCwDrp1YruOrYeULdqoBs+sv4jH2Yy6UvT1/epN9O9R2QBtC+AmS9/UojCxYxvINXmoZnCEu/MmAwAucE/fjYrkvAfXj2ts8jEAgCG/z47lcZ7yegAAyPwSkR8hnNfwkgng5dj/2vO49/Uv43xYYbF/D9MzpxFeuoy0qDFBhINbN6QEgHRaPjut05enJeyNKEkQxgz69XnKyBt2gM3o877CqpASorvf/54wAKLxFJefvCZJHi9kp6lKvjshls4Ey8Q1bFeCSDnHmFk/Un9pr8ah/t8aye/FnUMBAJJoiiwaIT13BlsNANAVkjyuT+FmNo/zLH4S79nkQz40AMDWXR3g0VmnhhrhrlHr6/O7+vFHuwCcZJxcAMCuPffzQwCkOyYSfDrdP9b56UPX5ZaA2nFwjzFUAnRSAKCJNXugH5/dJgaA7ZJgE53SVcGImzLuZaxV1oUwAKQTm5R0h8IAYH0dGQBJuS8MgNf/4LcxeuM1HL7+mrB09rwC8bWLeNcvfRTY3cf3DQAQ0074kYhv2g4NZAKJE+FqubDEL0210wOV+bMCgR9K2VAwGqOMAuzlKS5eewJlYtoAir4IhDVAMjtr/uvCiAoLoauWBDfjXJ7u29/+JtiIKBnH2DrFTnJTJONI8vsF3/fv/pdP1dJrviBaTOeA1EHWfplAl2dje5SGZmaF8pSGLgBAp32TFUVquwCUony/REUKAqn4AgBY6plBn3seln3oQpU0gjJHFnNdI8tyhGEkGRWhYIlqqgbZdL5GFE5gJsYPEIUBQnn4zML7QpWsSgMAMJsu/RG5abF+iwtUAQBiK/y5qnwUNceHNEql3sQJa3xaOj9podoWiuUNBfb37kmNJoUPKRagAbMBT0QU0SrocsxFIkq6GQQBuxjEmEy3NPCXa5N5Il+SKafuAcsBBmjLxzXi/UC/v9hcBM8Nnix4Yymy9rX+MxoCElyDuQrgcR2JkxjEn7X3Hvc5NwFOZ50Ni8gNjWH/PCc978rzb6APrgvghadEw2ro1u45LJjkUtysA93M0UcAwNsCAFDGVXciDZUO2FKH9r3cJ1qSbdNiS106Q43WbL8FbRtAgc4+T1nlJjxrWVg2s6kaG6rK7QIALAWgii/Vx6cEAAItAXj/L30cFajI78MrFgIAzDFeXQLALgBVJv+n0zG2t6aIfLaOgtnbVGg2SRIRF+J+QQCA+z3bCB0aBsB4eyZtAMGWwosa3/jHFwQAGF+90gEAqEmwdfVSUwLw0woAuHNhXQDw4wAA+g6yG8RLiR/Fiz3u+fQ1As0euKQGca9sUNENFmwSQPdKk5RpqgGsiJbbB7wPAmwGABTcby9IfuuV1bh21XXIeX3W8XbHoQXlbDi0OgfabyPWf7abArx1JYSlRwCgagGAeCQU2f2vfxm7f/cVXIxqHO7exuSsAQDyGhMvxv03Xkde7KFiOWcYS6affmoUJ9Kfm4G/BBnm2dHCSGKKvqF04FDGR0ifMF/i7svfx+EiRTSa4NKT18TX86IEacHaYdUAaGeBEfRqgiFmMGtUnD/UrIKe2xuRARCinlBLIkBx9xDVnLpXM2RhjPTsaWw99U4AM0lsuV/H3dvfDgBA5761mLCzl+j8W1MCYIo0dB7aPcg5xgoQQPOeXWbPcfyu/nvc+e+Ci/Zndz0OrRUXQOj7TwJSbKDYu+vLPb79eVWJwbr7cG3kEKjhXudx1r+rb+AyjLkPuiKAjMtEBLCKBACwIoCj6gDYv47Xf/+3hAHALgAEAO4jR/TkBbz7l38RuH8gAMDB9VuIsgpj2U9Nkpu2IDBeQU/MVcJrgkB5KQAA7W2UjOEnMQpqAvgQAKBKIhSBJxoAtCcxy8EpH1GHQvunDyz+SFlI3Cn6c16FF174B0xmE2yf3sb2qW2EI4qGVlimS6R5Bu9//Z8+KmPIjLZHdXvWvpP+XjIQZg2HhNNGrIbfeCOtwZZ4dA0AwEFlJoIZcH6vafQ8FcfT2rP1AIANEPsbiwagQBwmOoB1haIqRIjFVF9pfbrUavoYjxLMJlOh/qvyg1VFJCNBQmq5TwbYUnslQb6yAigG6Hls16eBuMAnhv3AbIosZJPZ5/3yARDwKPJUqP/yMEQQsC0RUACkgs+HKpsqL4kbAw12jDCaIAgTEf9juQEnK2s3bbJTFp4wANYDAMdZIHZB9YN//r4JABARpoEMrD3WJgDAIpB9Q8PP2/qdn7Wg/iT3e9zN+hEA0CLzjwAA63i/tTUAxG4aILlxftwMv+uSDZSZqT1WCrS7jsQtM9oAtEEuAODuVwLqi7aMnlSP0TIH7HF4DFsCMB6PpQUsAwaWAEw9pwTglz+BypYAHBMAILvOAgDUAIipAeAbDYAqk/IDMuEIADDDzNiNe1YUJTjIFnjyPU9jsrPVMAAIAHz9H/6xAwC4JQBbT1xG6mgAbLI/Q/tPszecIAO8yiYeef4OELQpQ/TjAABc0NzOEQtOCoU7GjeztAXyNTBQH8POq6MsAPt+6yQ3DAC6BqassGUA6Ai6mgD8mezHdSUAok0kTEvNPJhYtEOHtudqr6NdT9qpwXQyMJnSnxoAwAdSFnT6ESK2044SwMuw+7UvY+9bf41LsYc7N17F7OwZjB6/irzyMfFjHNy8jizfQ1EXCJKxqPsTZIuTpAn+tSygNsJfJpCSFoEK9IhfRQ9+7zbuvfJDLJj9i8e4+MQ1CfoRJcjYQpBiYPrkTHtqh2Wr1AK1OFEkdOBAmLtATa1BggDTSM5V3JujXlSICAAEBgC49uzbAABYR6AfVs7v2pIWOFba/sMAAM0K6TBzWo2z9lyyVozu2Lo72GRfbYDt2hbX19sEAPT9c/7erFdm2EUEdPVX389v90H9jGUAtTZv+FirEof9uE9tWDti60RG7fm7Qb+xY6bcioxr6aTjtAFkF4AS1LyBMABG9aECAL/3mwIApDdvCABwr0pbAGDvED/4ytew//pN+NQKYcxYqv6AcAyZp2KnECaopZOK+S6Abw2PNP6yFk05Moi8iACAj2A2wcVrT6KKIxSi8+chy6lhF0p3oFE8UcF4YQYxzhRagJbY1yXmyzlG07HoCrB8YJFlyBjgBoGAld6/+ze/oDp8NByknXsJ6jpCXvigvl6Wc6KSDdDWMsimZpym0gbwzXO1WUXtAsCAmNR/ChCQCs+fRRnfZF705EeFt/rBqJi6fruIGoi8WBBpIhq8WYIApPVFcSjfGaDycxQF3JpNMSalnk6C1OvzxERL+DA0MyLBv4AAZApIoxoT8Eu+0YgkGkVQDrtPXQB1/CgsyE+w9nKxOBQVZn0gts5OESEZPQMABIZCxLpPBvq+iBmOBABgy78oHms/aCuX4DibshUoDvLAIoDucnQX6RCC6DozCsAoxVVUinv0HOsMDGVA3EVM5oZF6GRsHFHARwDAWturDtkKwbpVn+y+/63PAHhUArB+jqybHxqgvnVFANuApg043Cx/k48ZagFoapAJAKgFbb8a1X5bYtYEYa04ojhK/Luo6xoNilbuxymLYlkdW9AmKgI4GUs9PhkBdVZiCi0B2H7vu/C+X/y4AADUgKlNCcAmBgBAdlmG6STB9tZEhIzYCjAixa/IxAlgcMJ6QWYCueJZ7keBQQsAkAHAEgBqANgSALYBZAkAuwBwb7IlAC4AsAlc7jtrdoRbAEDeMdjKcrPl03c8bAmAJjTs15svAji0v1onWzIPBAAkVax7qN0DG9qwTMY2U6i+1zon2qwFG6m7NafNPm1CyprJj/UAgIEh2jXS0wCw12v3+T6QbwOUBy0BsMfrBxDHmXub9kcm+xbsBhXEqgEQsRNAhntfe14BgMTD7u0bogGQPPY40pIlADH2b15HWR+i8kpMT52lkqQBCQV50ZINdTFVBV5qf818NX4s12LAEGP3Fu6//poAAH48wgULAMQj5KShkrXTYWGotlQD2kjHAc6jSJJh0g6bjLiwFhFAzGLt5rC7EAAgjLaQ+yGWZ09hiwBA/VZnADwcANCh5z+IBoD4763/q0/ZiKibZy57cKOU2IIAbQnABhrkGmM4tL+7QJxbgtS3v33bZNdLs9aOAQBsKiEeuvT+9Q3tEy4w0YD7xtd1Y8NN/q+NIci6oY0lIMHPK+MqRJGXQnAnAMDEbUQlfY/B/0jba4YZxpgLAPDa//OfpQQgu3VTIrq75VIBgI/9ErB3iJe/+jXcf/UGgrSQEgDS8YVBwjLAgB1dfGnjp7uefmVFjqqs4fF/BQEAeF0M1gsChtMxLj11Dd4oUQaAEQEk6z3PCplXIsJOBpgk11lGwNwwY9kS49lUWAN57WGelcjKGvF4hjPnL2J05iy8f/9v/0XN9nmkvdc1M90joKawXoCiYGY9kGCYaKSIz0mvU7VzgmyYu3GwLUcDQAWJeGEWABAWgNl4SKtkm751AEA/A21RfVFzLCpkczpgPvIiQ1Zk2sp1TDSWNfSeUC15zWEQCAgwThJEIdHSEKEIAGXCGCBaKxl2Bv2yWE3gb0T25L7N/fPc/J1igfFkR8sFpNZOQQVm/qn6z/aHUWSyQrJxaumDYvm2BRprNTigpG6FCHzSyMYNA0A7TSsA46KTCloo7ehhSgD6gXt/sQ0yLywKxzo2qig7PX9dR8BlEPQ3bPu7VZNuXDCTubBG4riO4M/q+zYZwP64vN0AAAkgHokArpz+P+sAQBfgMO6Z1QMwDAAXANDMv25qzXfTVlDAavPFvSUQ8IQdZmxWrv1cO+4tAEDVXpcBICUASJAGoQAA1ACQEgDTBYABySYAgCUMBNUtAMAuO9xzLQBQVsoAUDV2CwAwEIixn87x1PveIRoAzCIEVYA4D0QDgAAAuwCkMUvoFABgCcDs6qWGAaA2fL3zupkB8HAAQJcvf7JdQK7+xwAA2LlgExjijBoGH5MuNjhwx2oIALBCFG7IYwPw7p3bnLGyV/S4bZDS/m4ZACYJYw7ivl9UrBvhZ33abglAy5A52k+ch3MBAOvo2/t0gbZVT84FANwAZijzOHSMdfaPAMC8KpCECaKlrwyAeol7X/sy7n/zq8IASOd7mJ49g/DSJXGgJ3WAg9u3EEQ5gthHNNsWccw2iFHnWIEaszYo0Edft/GTtOSDa5QMgMPrrwsA4IUJzl59klQEZQBkPAfXnfqQ1uOWft4mhGAmkKKBdUh/loIgdMwrVIECAPUskvLXem+Jel4hiLZQ+CEWZ3aw9eQzALbe4iUAP90AQMefdkAA8W8NUNDMk4EJvAnoGgqO+Rm7OV2GBAAAIABJREFUblbV4Lv+dv9nN8DeZFGHrs9dc8cBKNq1056tDwD0j+OCCOuu0cYjNrHovldKsMoaPjvm+Jlo6QgA4I9RYaTtNYMUE3+pAMB/+U8CAOS3b8kKvFMsED15Hu/+OAGAOX5oAICI+3qUCAAgtoCJaGqCRKEwgqQESJhV7Pg5RZEVQv8v00J0A5jhZ6u/JRnYk5EwAOo4QumUADBxyjg0zdi9gOAGY1LqEZWIYjKNqGFXIRqNUCBAVgeo/QTJdAdbp88jPHsJ2NqB93/9779YZ1mBdFmgKKj4m4AUiKrmCZhFT6QUgAAAe88XDH41Ym9AAAtnWDPVigCSAsENJEdZkBKvZQByoUZWQACAI5lMZt91YTNQdyekZOlzUuwzlEWFdF4giohyEoxgj2MfUUJElnSLArPZVN9blhL4j5KR/E/iEZIRP8e7IV1Cs+nSB1Qy8Sp+yGxJ4+KYlLudfDS8MrhFaZAlzSYVORkAcwMAsDZLp522W1BDbpWj6aDxPMz8ez5r/xOEIQGAMYJwJAqvDP6pVmnVgvX87Hyg/SUbYMApxVAf1+mzbm+iATfs5tQuCTfoHtpg3UUkr68BAPi69mk2lLRemcAQIKBU25YuyCtzEcZNxujkr6/aPLpO7fp39V9dZc5bzeOTX+fqT/zkAYD1G3D/yvvX2wZcw/doHVx3o2vnjq4D20XDItd98MjNHnU3Aps57t7DqjEd/vuDfbY5lpNR2xSsH7WT3TZ2J3WA+X63Vt5YKbXHnYN1gzT3Om2wcOQ5m01BN2A7RkfXRt32IGxO755b2Frm401G3wng7fmb+WHfa4J2efbNxYnL5dyfFQHUD4kltXZTLbYpBTBBT8NysqVl5PQpA8BepHuNtl+30PBjOvSZtAFkCQBLAghgM6MoDID3vFvaABb1TMHnUtsALqpEHMWwzrCd30bxnT/HN//sv2Kaj5Htz0VotiwzzKYj7GyxU0xtGACsv87lPzsPWNqglAAULQDw9PvegXg6kj2PAmJJHuDvvvsi3vGJjyK8dAEZNXTYBYA+AQGAJ68gpbYBqY0PCQAczf4fx5asXm9DjutG+9hq6LWzvtPXTDs7HP3qMQfMGzTwa7+s7dHvSgEX58SW8BXaBeDo2rb7s+7v+vpRDQC3Rr5xmkWDSG1ju/8qeNXd45l8aIPJxkVoAAMFECwQ1i6j9g6LQtt8ufu8u7dbgMB16BsAoLMWdb31v1yKcx/E4HFsn/bh3WP9Xyt2AajpFyaIsgCIE6Bc4u7fPI/db30VFxMPy4NdbJ09g+jiZQUA/AiL/fuYTH1gNkJ+eAi2clS/Rf83iTFjVZTyL8pQjSYCmQEeHfo7N6SmeMlSWz/CmceeMABAjGWWIxqP1bqInbRAY2tHg0gZsGQBBHSqpRtBhSpmJiwCRrEAANXeAeq0RBBNkPkx0p2z2HryHYDHNoAsb+3O2eOM53FW63GO81Dv6e8fvYOtC6B5/fTz7Zf6tNqJy/2bBePa73Y98pm266o7hrqmOxoUlglgTtBoAPRZnL3zrwNZXY0N18+x63xVjb69Vvcz1j5wzVlW7joNDb7flvDaz7rf+fPDagAM2jeHLbWpBMBeg70Ovp/3LCU6kp2n+Cptc4GqKBFUzNKPUHoxMrK3vQxjLwX2bwgDIHnjdWS3b0rZwL3sEPHVc3gHAYCDBV4jAHD9JsKixjQeSYLg9JkzGitTcI4JZ1MKIGUA0oaWAoA1gtpHTKF3gng2OPY9vHLrJs5dfQyF7yE1sTevMyYAwC4/IYVHtQSdfgZtCpPebGHIrSVn23iwE8kUk51z2D5zEZidArxYzuv9h//jQ/VyQfQjQBiMkaUeDg5YYzDF1vZ53N9j70Cq4PtSO8D/OfnohhZZkTqgOWjNRmsULT2SeWF0QMgAqFmPKDoAVMNXQTyp0Y8C5EUhD8P3fAnSachIi6hYX8/+xGaDLPMSy2Uq/RKVysGbnQgowSCepVNxHCAZEWlhLUuzjFshD1KkjKAerzuMdQKQUsHJrP8j2fR5XtInuQjKQkEH3p8Yb6tASeBBMvu62HXBkGZJQKXArVs3RfWZnzmczzGbToUCyqwMX2cdBtUo9V7GmIy3hfpfVmwxU4sOgL1eccMb48DWEgoCcHiYNZJASPYIFSGUEoygFqeT46tK0HToqPPAseHGrUbMdQxcp4XXKO+0TrfzneeSRdR7fRXq1zG05hc3wBu6hnUG3L2uVZvI+s+3gYl+vnHf2w3giPPnOoPcMHT+2zGrSjUkfBai7mnv05SP6MOS2aVzSD6/+utowNx1Rk9iIO1Y23GTShgaDbcvtVPKYef46tdtPVa7Y210uHu3etI+9t3jK6tm1cY3dC3D47naldl0P0MVGJs+4w6BG+B2HAjzS7PuZGc1s7Q5aW06mKydQitf5EzqAgDuOPR/Hga2GlirJy45/FzbQLlZF73Yqh/Iy5y1YzFE5bdAg6OSrsdgcK8bfStkpgdq75nBsurHtOcx7KxGosmI95puJxLgWfCVAZYDGmgbQIFjm2um8Cwz/7SVFgxJSP+va8z3D3F2awf7ZY0z730fnvvYp7EoxvAIBoMtc7kHhOI4kIp4qriF5B+/gBc++ycI8xh7d++jZh2yX2OURMICGBH8lk4ABM+p4ZMiZNaBgmxS2iZur+DQOQr83Efeh7wuEXghymWBM/EMX/rGN/CeX/sVBJfOwd/ZRl35wlTIqxqzq1ewlBK+QOZjJ34emGmb7Lda3e5c637Gea1x9u3fLLV2KEDfvCZUBb9dWDpvzLGseFezL7RAVAM0sAyEQIgJ7ps5bZw7/s7khAUFNEDU7j16WFNSuIZF4Qa4Q1bqOPvbENhux527f8t2ccdM12rLAHSSCXY9GgaFWwJoj6D36aFgB6YVX9J6slmNenfNtZqA167ldmxbFo6+f/NzHnqH+Br0hEYxFodLhN4IUUL2a47lt7+O177+lzgTlFju38O5S5fh75xGTn0mdmxg96bigLxTEQCUJIXHln/0rejz8ho9BGEEJnjEySemR4Eu0c9QUNTLUmD3Dg5v3sZ8WcKLxjjHrLyofMXyP83Z6zvCMk+FxcOuULEE/VqrzZJXjmNY09fgPWWoQw95FKAOE4zGOzJI6d03EPqVZCEX3hjJxXchOEuwIREAw/1y969N61eFt7vPzvUV+yUhJ31am/bSjde3qUTyGADg0DxrGDpOBqMLrumY9ANouR8zZ7WD2hDs1fqh7f23bQibdWISlp1145RK87NDNfj2Ovtj5/pRYh9o1wx1vl+m239v/znb+14XP9hzrJsTm55vCwKq3kD/d2bKXbvsjhXXYh1U8AkkUhGU/7mj+z7mBOzYUrdKMQ5r4LUf4NX/74+wdXAPB9d/iPHYx8vXX8a7f+E5jH/uXcAyxY2/+TrS/UNsjcaocgX9pc7etIYTDQAJP7VVHJkBJYXhayBhJ5JwpAyeopKuHhT+Y/u/pccuH6rHFtOuUPg9zVDmS4ymPirWDrBsMIhQsy2gH6H0Y+QIsTvPMT11DqfPX8F4+wwQs9MJ7REZ5z68//Dv3ysMAKr+s/6/LEIslzT8vPgp4FEFn6qIzHTXWDD7XpRGkE606Rsc12bRBQ4w5VAaiJIjb1kAVC5OJTilAn5WEmzQjLugMuTTwxM0hIYuS3Ppc5hnOfI0k1pGGkipe+Bn2AdVKC/a5zCKfOnPGkZEdUwGx2zssmhJhTB0enH8iIA7whc2A20dc14bWzdRtIllBAzqLG1dnSs9j4IfDKhqEVkSulfN4HuMg4NDCb7v3r0r3Qrm87kcj/fCno9s8xeGsQgzMUAnG6CqtA2jahAYcMVxcrUMgwafARznFB0/D6EwGCwAQJCFDIlAQJKUY8l2htwsap6TbQ1z2ZT6htYuvFUGWBxm45C7mYP+ZjDEAHAXtQsAcHH2a/42GYCH2yCOBiR2rBuj0cl/dAECHWeOP7Mo2g6RAXWesv2WZkUUcVSBSbtalPrFvxM8Wg8AuPc/FLy6QX3fkPK1PgLsbs5vDgDQdcg2PY+Oo2GCp6E2fh1H0vlQ5/hSOqvtTuzf3Xl7fABg9Ra06X5+HACAjVHc7LJesQUAHtALHmQAtDO/45oMZFqk9MIGyj0AYLXf1V1znWSrCyRaJ8kBABqnxPGa7JjYoL51TBzgoJehb8NzCwDYdrJ6UttqSxtMEMyzTXDsJzW7ynOH0vXFPAsDAFifUl/XXuHSHUYAiVKy/7ykxeEhTs+2cVARAHg/PvjLBAAmkgH0vEylffIICDxkcYqd/BYmf/95fOezf4KgHOH+3fuUWZJgnwAAWQBJTMZZFwBgwEFHzgIAtD3cq7M6x7ueew9Kj6V6EZCVOB3P8Pzf/i3e8+ufgH/hLKrpRMRppzXrIj0FAKQUUUvr6Dw9jAPX/awNJByb0mQ+3Xnpfop7+oMBAPqw2/m4DgDQ6d+eR5xoecBsD6x7f2cvMyJTpGjLl8vUM0Jj/JxoK60ZwE0Zrk37Y9/5dX9Xr6JlALSX0QLj7fGH9krir/QxdG67NtgNhlbdnvgPIj7dLmg9n0U6u6CDW4ogn2gYKKuf/5D9dsfMjyOk8yWCQMX8UKZY/MM38Oo3voTTUYV0fxcXLl1GdOo8MlKGJdNfIijniETHyvosPnxp2Weo/jXXCOv/K2Gl0h4yWGehL7Wp6MQGOQGAXRzcuKkAQDjB+affqXX8DFyiAPPlIaJRLJ9loiyh6CD9Q3GT+fTYa9wX6rIAMUHKzmDI+flwhHF8WoYz3X0VQZDDT0LM6zHG59+H4OyTknGsnVaS1saumjf9Z2kDxPZ5OLpEpt3aWgOx4cVN+++m+b/u8zZO6a4/Zy45mgDd87Q1/vTzbTLUjt06AKXzmrn34fVvoORmIz3KTFCzMsywHRrWvo/kPutV49gHMPr+fVti1IJ36wCg/nk2MQw2AUg24Oc5LVvY2kwrQLpqijH2K4MCAePJIjDROQNpD4fU0PBKhMUSE4rW372NN/7rH8C79RoOrv8AkxGwyA8wObuDS+98Fotbt7F7567Q/os0w5hsIsOQkJjSMAC4WfNn/id4SBCApT7UAKCGRxTqPkulvNz3kRHEp46eCPsGmATs9OEhoEAo2/xGLB3iMWMUXoSsDpGxbb0/QkktuckOkukpCf6D0UwZBtSbY5zI2OT//N/eI3aVmzxMYMja/zyn2qCP0XgbtUehuxB56SEtKiyzQlgA4gCYbIduZrpJSm262VgJAEhfYlIViyXybC5lADSipEUt80yCagEAGDznbGPAmw0RBRGWy0xqJLI0le88NFsWMRgnAEACJkETKh8y2836hzD0BQxQBoCpsTdBNAEAzVtoJoeTwDVedrJYAIATi9ciwZzvSwBPVoCyAGphG7AOnsE0r5slA8yyCNof+BLo7+8f4ODwEHfu3JUxUxGoWPuA+hFGo4n8ZwcA2hN2ICAIwB6VtsuA+lladiELTP6TVEbxBt0zOS5RFErrw8mIrRHZJYBjra0bCVQvFgXm8xxZpuKOhJ94nRYEsRsaFxav1SJo/YV/XABgaIGvAwCs42Adiocx8EPPtWsMNgMArWtylMKv2RMqb2q7L36x/CNbLsUx4pwZjcY6F9jOp1kj2sFBAoKHBADc+xkCbfqb0Y8bAFi3ATeB05ogYgj0aO75EQBgGABvLwCggzU4c6OZuzY+EAfIKREwmX+xHWaStMGFJVy6wQLr5c07TEBvs6Fmh5A9qi1pc0oEJHms9sNlQSgLy2R/jJ4AlZS5X0l5WFEIfY/Z/XSxwPZ4ChL5LQAwz8fwAmYSlTXglYkAAGm07AAAfpFg796elLBZAIAMAAsASEsjwwCwAADLySz4yD0qrTK84wPvBkLucYkCAMkWvvLNb+Ldv/oxeOfPNCUAM4w7AAABa7E3x1SJPl4Q8JMGAAx00wMUmrKR3t+ZwaNKu/TzMfoQso8a4NeWEcoeItPMBsmN5TOgsI6Oa+tcO71u7Dbtj0P7g/2bAot0N/v2owUA2s+3nQDccxLw7pfuWd9BtJccFlz/Pji/qXzdz4PK8QeBH1dsTZMufcD+yDk2ZIBJlWWSieWWzNizLd/hP3wD17/5ZQEAssM9XLpyBd6pC6g8+pukDmeI6iVC0uxFNFqvRYF+FZPmnyQ4EsKHUnSlNbRk8vj2CmGeAXt3cXj9BvbnOYJkhvPPvFuzkHRgQx8Hh/tIJiOl9bPtNFsVVh7KXKix4r8RAJD2ZfRn/RQFWcVkCQQEAE41AEAYFkAcYOlNMDr73kcAgElU/iQBAK7zdQBAO5+7AEC7hrscLNdPt8HxKhvRB+2sv+y+3wX3rE2ybIB+eU8fYLCAqL1WFxS059gEcB4HALAxhj2fTeJu/CwBAJ8AWo2wAQBCqbVfMEfqlRgzj54eAvND3PrD30X1xg9R3LuOAEvEowA5a+3rCpPRGPu79zEdjTGKYty8cQMXzp2XWE8CfQMC2OBftADIHmLMIBIsRoOErCEvQElQLgixdeqUJG+ZqBVJetEcKlHmFA/MQJMlZWVBhLzWWv+Ktmy0jWC0hf+fvTdttuS6rsRWjnd8Qw0oDARAYiIAEiBFq21N3ZIoUhKHtiMcku0P/tRyhL/qu36C9A/cXxTRliOsbrlblMIKdStktWWRTXGSSFAUSQwEyEKhxjfeKUfH2vvszHPz3eFVFQCSIh6j+PDuvZk38+Q5++y99tprX3j4Mc36Jy7zzxhVbJPTIvhf/8ena9KKmAGQzHjNzGSMxaLGbF4gCHtCE1KqEDPGoTABFACA1ONL5tvgNHOJaIxcJjphQB4QAFggW0xEC0Dp6UqFoFNE2hQNKOuVuCKocKhZf9YxkkGg1EoiXvwtInysMWctpZQbkJqvmf9Y6iIUAKikxt7QNJ6blCXdjGXCOPaTHzzx88IwcN/DA2TSu5ZQ3NQYGPP8wyEV+1k+QfV+BTIITEjmN4yE/k9QYJHnODo6kr8l809GAXs51uwhO0SaajtDilJIaX9I0CGW2k3nHrQbZZv20s0oSdBPBwJUMACdTk5xenyI+fwEoxEZBsD+/j729i8iDFLMFxWm0wKzeSZjJ/1p1yD4/gI9E7jzuVeaCVsOLJczJescmO6Y+wai6xCdz4E8+6nNDlLX0VmfSVhNgJbtvq1DJwEvW2A+nUr7FBqi0Wgk2TJSB4UB4K0VdRg2t1nZGAC727Vx645n91jfIOvzfjtKADYzAN4DADbP3POUAPwkMQDOaBL4JSktGteo7BsLqXGIGhG/ZWq5MhU4kq1Qiu4n7ecsqy+MKvm0dTmxLKkf2Ov7sr949s8AAGOG8j3aAqL3/G+yAaTMLIwE1Gat4DyMcOmFj+DFf/4JGABABoB0qqnYjxgCAOxmNzD6h79uGAAEACQbGQKDfiolAAQAqExDu8TXeX1COSYd1AEABiwLAPDR5xAkEXoUQMsq7Pd38Ldf/wae+9VfRH1pH3mfmYzIMQAoAkgGgPZPFnuypU/03QSolvltW9UtZ+j1GXfd5beLAeCC85VsAlfUYcCTUXclA6tBnu1XdPRo97l3m9/RkgcsSdK67z792t+DN9nNTUH9tn1yybk/BwDQOvVaKnDGiXclWL52jwEA/L0pwydr1z3SVidfX9Dr9J91J/i3pSwO3IZ927MfK8cmCMSXjWO2XY6BxQyT734d17/5JVyiJuBigv0rDwI7l4RmW0iXpzmiaip+HxNn2iHL+UDuv619oz57uxcmnJgcUoAjYUeskzuYXruGo9MMUTrGlaefdzRkOrDAZDEXUWsp92TXq6QnoAkBAAYWAigILZi+LdsGZijjGgUBuqiHfrovX58dXUUUFQh6EWYY/NgAANvm87b3N60jezabAACj+i/bMU/l/15KAMxvc/vGNgBAv9vArs4diz6Yzn8BE7z6eP631ej769YP6rs+vR+sNzbNiw1kdXpdv+zz3XW+Trxz1fk3PcNtdnBZI6S1w93vsXvxf3PtFEEugH1CAECSw5Fk3hckbgVs01simBwC8wlu/PG/BW58H6NqivnpLaT9GCeLOca7e7h5/Tr2d/cwHgyFCbAzGsv+LmMtmi8Ei/WfdAPgPiF1+gHiwRDJeEdAu1lVY8Z9OmBiOVVdACaUpWSegoWKDdYU169LYSDSs2GJfkkWeDpAb7yPwd5lYLTnKP9ECSgQGoqtkwp+26P+58+8v97Z2ZGadHmwFCQgva8OsMiY7eeneQIHAoAdAkK5cAaq0ylr+l1toYjZWd9Sbnbaj5CZCAIAVblAns2Q53PNnErtNINeZRNY3T3F/eazGbJ5prQmXkKgIicRM6kM/lmTT2eqn8qAxgmz8+xtqHXtqqOgwgj60FsqfQsCMIVkWYe2jtsHAETIzm3qzOJwjPjddORI52Q7J6sBZ70f/3EjUWSP10LGQF8csNlsjjt3DgQVkuzwYIw4HUtNhjkL6k2o/gAr5IpSRXbEIXWJf91QtOJrNGaJwSkObh/g8PBIss+sax30Y/T7MabTI8kSXrlyBY888ih6vR1p80gWwG1mkKhB0FnUvoHotvloXBenN7BNA2DVAu06ML7jc7clANs2gPMBAOvO4pvms0itZQBViE61FxaLucxdAmO8r+FwKHOCYA+z/s1acXNqm4P8HgCw7NwtjYfzHjeVAHTH9zzj6c+GbRvQeyUALrP+NpQAdIN5sdvew+iWHPEtv56/cYTcMW1m3gINjTj8S7Vdoa2D1n3AAAC/a4uscwciiM0ipCf6K+6fO7E1+rHXuV8RAODi576RsI6Y7XwWCwyTHvIkxeUXP4oP//zHcbpgL3GCwRlqBiYYQsTKOgBAXA2EAUA9HQMAWAKQJrzCFgAgck4WAy2ZliZzj1Zm2axc4NmPfQhRShC6j2qeY7+3iy85AKDY30E9HjUlANzzCQDMBBghW001EDb9bLNvy8f+sBgAznFcqWjQOt4K9HgZN/ounFKu1TAzMbqXeUUgDcPEcUW8emmBpJiJ8Rx43+k2Z3vbHnee97vPQcAb+YLNDICW4q0MADuP/W4ZNJ0wyt3T5iycKyN03ozerwOU3cJvgYD2/O1rKti8CQBYFYg0oIaqHEgGjuJ4Cb3rYo75a9/CzW99GZd6rK3Pke7uA4MdrZ2N2R57jnpxrABbkDRlmgYCGBiiYT/ZAJoMUzaqem7SAZJtu05vYXr1Ko5PM4QEAJ56XksAQmYB6SVXiFMq/VPnSktv6KOz5XfS7yEvKfMVtgBAMBcAgDaFqt9kAAjweHQNUVgg6CsA0Lv4IUQXHwcIFHQ2MX/P27Z+3+kSgPPM7U2f+XEHANrxPwsA8N4YK/n+uoEAZjuMor8OADD/3h+n7n93A/5V/vo6AMBPOvnBtz2zrfNrG4PHAz18AGTVd3XtrAAAIAAARFWMgB3vJPseIGc3naBEr5ghzGfA7Bg3/sP/ifzqq7iUlpgeX0dCrQ1EmC0WuLC3j+ODQ6RRLEDArZs3sbuz4/RBXKQg67lukq6M5kO2IN3ZRXrxIurxGHnaw4LqImUAVgxRmDfgM6Z+CPlHEcsWKhQRbUqNgQMEuRPHvQEGO0r3x2hXs/6S7k9QhyxH0jJAYZ67PSv4zU88Xu+MRxgOB02/euuRSBBgNs9R1jEqJECgIADryJm5LksGtQvJLDDLrRuaq+d3NXEizse6J1LtpRvAwnUDyMSBYDac9Hl+J4X2ZtO5OEZ0fmjYSWuXrKkDCNQ1cygU66pAZVOK9TH4jgQdEaRElB2dMqJjADSumlPCl8m5xoOxzJxMbNdmzGjeRoGxuWltATnBpDTA6RnQyWJmf3d3X9ou8T5u3LjpRGKA0WgPSW8XhbQR1I1P6XSRTErRRCi1flREFTXKdMwKzTy/9vr3NONAJVqjw3J34OZS59jZ7QvN/MKFC7hw4TKieIBeOkZeBLh2/TaCJJU5Yqi9XYM4wa5+1V9M/iJqem671XwmO7CG1ugbbDMQzaa81At5WfjkXjaDbQZmlQOqr62iQa66grZ+mLT/bDHHzGMAkJ3BOSBaD7IIKb6pys+t0dyewdhk0LrGdJ0x942xGvF3ngGwMQPkHL770QBQ8G29BsB7AMDmVXO2C0Azm5YzcO+wBkBjS7wN31ZFw4BYUvTX64yaYMvn6Oja1YBNP+eDAXaHCii4mv9mmLRDi2l6dNu2+nNVAAATK1MScMtMMGFQAbCpxq4jTWBQ2WNaAsANvOz18cBHfgof+rlfxsk8bQAAiokSAOgyAL77l/8RBABODk+Q5zMB2IeDXqMBQACAEYIm/nV9GACg+3OMvCgFAHj+pz+MqM8e4inyaYYL6Q6+9NJLeO6Tv4h8b4xgd0f2+jFFAEtg9KiKAEqvYlK8tzho92J/330GgHL0zwYLy053Vw1cZhn3a+kprTRPyTyIIIDu36z31j91ImrrXrfD0PFkhsf7OeOkbtFYuJs98YwtFMzaulgs7cp2hd6YrC4BEJ/EyzraPiX3IQHKJo0bXWvrM/2+LdLPLd+DajqdhwHg75/Nc5Z1USMrKkRkYcqzy5F/79u49e2v4mJK9asS4WiszjTrZ5kwyWYoZ4fK/otSKeNU/0nBQ5aE+oEX+3ETALDg3/asJCiA4+uYXnsTJxPW8g4VAGAravq9LCHglKKGE7WapOtBgoqIBev+B0NpOU0AIJQSAIoRziU4MACgn16QMc4PryEmA6AfYVoN0Lv0/HsAgEwKFYNsfzxfTGxC297S/4y9fr8aADJPVi5itT0tgOYBkZ7N9QEAf44vreY1NoRz1Qfo/MC+CwL5vr0BXKIrUxjD+qwP1gUdlmxDYwNX371d/zYaP+Mti8dszRmo4bOSVg8xo1Nl4IaijUZBPerKsay8VvAvnwJhAdy5jqM//xyOX/0m9uIc9fwAvV6Cw9M5Ll66gpOjY/TIxy8rET7dv3ARp0fU6HHjYiA4Kt3BAAAgAElEQVS8AwCEBSAAcoC61wN2d9G/8iBGjzwKXLgsGm2Yl6LjwXbByDKgWGBWzDCvMywCxuWViAdSR4X7SG84xmC8B/SU7i9yeqLxwY4jykBWAVplJcj4/OavPFWzbrzXYx174Cj0pLCrcFCWlXKisiIIkIooIIEAtg6hmFyWVdIecJExI05kU9UF+SVcHELzp1CaVBCW0hGAIECekQqficCfBQkUQ1iQMk9RBGb8SaMzfl1F4+8YnCbaR3GkKhMlfwIAZAFovK7K+C3i2mUAePU0JsjbRUHdvkRnLXdtBK3dGN/SwC4VhMcmevNbAhvb7AMBAHhBpG/dvnVHqB387HC0h0paLrJWvxWSE4dNlKYLLfMyMUOi1UWOgqUUWYaiLLDgGLI8QVBhEXOQTDSFoOgIZvlUGBFkAPA62Grw0qWHMRju4q0bBziczGXSrwuU1jlwYiyMEukt5m6GYBOyKEPs9XD3x9E3RpucnG0O5rb3l8/dDfrP1id2KagqAKVjLgKArgTANAD4Hhkg/QFbdHENcV1wnShQpj/3DgB0Edau4f9hiwC+BwBsmr3LNeyr3BDNNC8x15eccrJ7ztKiN3+n/+4PGwDoXmkTAPkuWUds1Hd0JAMpQ7BMF9YV5VhdzsWSmKTjb/glAOIIuBICv0e5lASY7Io7XoVztDRA/jlGgHUAUPtIjQGWuLE/r0LXDATY6YbXN5tMMUj7qAdDXPnox/Dcz/ziSgDAZwCMv/X/4eX/5z8hqYcCACwWkwYA2BkT3F0uAVBJcXVylfrHvT0RAGCSz/D8f/0CYurFEAA4XQgA8OV/+KYCAPs7qIYjLQFAD2VFBsD7MCcDQIB50z9Y78Tdi/19VwEAf54t+QDqcCtNuAUIdH5an3f6V0yMKFjeqPvLcQ4YdnXhbgl3VOtVKf7d/PGfh9zWFgCgvbY1dsYy9vd0E1pCZ36Ab8dsDrT+Q5cBIKtVhZKls9Pqn7Ogt1oGBShUyJEAABNbqQhLV6i//zJu/ONXsBcViOsCMQGAdCTZckQRFvOJMADSmA680/dxHZF4bgMAyBAla1TVyZWJI5wDKn9LUqcEDq5icuM6JjMq9I9x+QMfBCgATcZgzG5NuQAAphVEn4FaWAIADEcKALCbQgMALBwDgFm/PnrJntgeMgCoARCkIaZsPnrxOcQX3mMASJny0tRZBgDMR1u2Y2+fCOA2AKDN0LdctaXgfLkCs7kTP6FmL656bd26WffZLkDZrt3VIoB3Z//PXs02AEASx06Hxhf/U7BsCz+NGfmKnTm4a7OcJpSSLu3SVSGtMwTsWHdyG/j213H7pS8jv/E6BsUp4mqKXhpjMq+RFzX29/Ywn85QZjlGw6F0qiM4QcafMBMMhJfWOepMEASYL+Yo4gh5r4947yJ23vc4dt/3BLB/BYgHVOrVkiChLnLZk65EwTcp5Adm7NLHlj+p2gxqhPDvgqVKtG96TxLJOFY62eXij9De/Q+f/FAtQn1RJSBAr69AQMR/USjK8bzBvGSQyuzECEHIbCZrA+lIBMgWJeZZhpyG1PWrtwBY6qQ4yA4EYAsV9i+czyeSLWXterbIMJvNRADQgmyCCUS3yqJsKJPa1qndWEnfL4NCxFh67HdKmqWryzTKlbXsU6PvpJ1k0WjgRgqVZbvtd7PnO0RXMziRiDfxR+n/2iOX5QsyoILkEQVWqhYNB0sBBgMV+CNIQgDgzu1DCQh53GCw654fVZ8te0StAS2d4D/qJ6gTxxKKAvPZFLPZBNPpBIssg4hJiHOp/xOmABkQwrogMHOKwaCHhx9+2F0HcPnyw9jZuYA3rx/g5uFEOin4AbcfiJuITzewl431HBoAXYRxlTGy7/YRQ9nevRYzmzb4Tb7H3Rkg38mxLGL7mgUVTa2qI//qnNTnxhKMxXymwoCRKoBTCHAwHGlbIGYKuGGLsyGFRhsBgG5Wqvv3D78N4GYNgHcLAPAzLubgieHtoN/bxrM7l7qfP/v+2dm37Rj/iJ90DYBV470t8++DBNZ6T6MIfy7q+m3bEWqt7PLY619tcY9+xoJ9/tY+59p1xvnvrvZfGViJa+nVvGedANTXl3IsAshqozXwIODOtycnEwx7gwYAeP5nfwnHs6RhAJAt0GUAEAB45a/+ogEA5vNT2SPIACAAwDaAVgLAfYB7iAYdzu6ITo0yAAgAPPvPPoR4oLWG2ekCF3s7+Mo3/0FEAPO9HZTsQ15FGAdkkikAsJAgR0Fs7u2bAKi7t78eDVweTjfw7IIN96kB4E2Idt22NpnhQdvyy7Xx85htbB23bGI80ECcLisIaX0OH/AlM9D/ubvx2rTzrX7v7QAAfPtGzSHff5JlaJpJrgZ5/VWKCmAzf5bvXf28LoC9fC6WmW5mAPgBS3PdTS2lUIgkyUWh6wYAuPoKrv/Dl7Eb5SIKONzdAwa7kk1jycdifoqwmMpaYxmsMT651/NHAQBVJWeiiFnSFgBwnUXop8UVcOsNnN6+idmcSbsRLj/xLFCxn3UfSHvI5xNplW0MAvqVLI2lXldvNBYAIKLVogaAdBlgQMEuAGQQ9NFP9pUBIABAKRoA07qP9OLziC889iNfArBtPWzbaze9r5bl/gAARyHT7cerjbfr7vo/S8G7+bgrF4jaoG0AADXR7HtX+dp+gs0P6u0YxjX+GHd9cDu+yfp3dAbs/rqBur3u+2DdGEL257ZX+8pR2Pb8eZC1OrRYxXziVfdmz8m+TIBaPjuytiVI16IiAn8hNTrI0nn5W3jt83+J4M6b2KknSLJjRMWUpgOznBogKhA/6PWFvc5udUwOkwlAwXgJvGkTqR/CZK1RE8MaRZUhSGMsghinpP33drD/8Ptx5f0fRHj5EaA30vp9S6w74RRihMo+dObTJcrJ5hZWgQAZEdI+W8orO0mfkWMpkWVOX+V/+tTHpKCI9QVxRMo60OszW82gln2EaVS0BKAoI2Q5Jwzr3PtI4iHygkFwgAWDeLbpK0m/Z0DLeoMKURyiKmkYVZSIbADWUBEE4GWeHB6L+r9MdKeQphuI/pOHqu0FPLElpa6UfEg9Ah9kAPQk4JJAjGwD0RfUv/XGDfnV2npJ2hIlShRBsommbdscrc19/5JD2pmmS1o1LlXX5pEDjEZjybgMR7so8gqHhydS8jDoDzGdsS0fyx96Mk681rIg1YuADJCypCEKBCw5PTnCdHoq6o/WYpGXIgQWJ5qrvpIG/+oEFijKOS5duoDReITRaAfcox5++HEk6QhZGeHl168hcz1lOQYcCxEojCkE6UQsnAiIDwyoQ9v22T4PgOAfb+PdRRS7f5/HAHQth2/ElgyuV3/ZHOMctJaKqNuC+O98HiUpu7EscP63akroIlJqp2bylf4/kxaA/AzBGv08nYAUCXuCimSntq8kG4DHca2s6qbtG+vu2MpacM/EBwDs9SUnbyNFt1Uwt2P9sfS/d4072dZsug/cTYBtYyzt5Lw6WP+/jd7lf7+WyXAcuUGqyBmPsU3IDL+NzSY3edsGtP1+zmY//WO2OihmwL2LlHF3z1g2YEcv98NXPS8Xvhr1dT8cE+vkQdYQz6ddV1R8VURXV2+9y+ddUwIg7e3OHL+JlbD6vVUcmG7Nv4yLd6tig9yBLTh3lvavfGy3h7hyEZlD0ieZJVa618mjoBit1PZr2ZUOsxbOWTmAOkMKCnAfS+lsV1rfz3OSjSa9t+dzDCWAVrDAzm1rTdS7gwizIMSTv/Av8NgLP42s3hHKXhjm8p0EAGbZHNWwxGUcIv/8n+Da334eyBLURY3TU6UiEwDY3Rm6oETb7BIYMABAHVUGErRbFASsMEeGpz/2LIZ7YxEV6yFBvKjx0iuv4IVPfxKn/QTBeEcAgFHdk1ppAwBUBJBjtXn+bVp7XWesAVZ9IOc+AYBt64/PUPY9tu11foJ2bSG137oFKYCimX92GWLtJls4WfDpJqG1BnTeirHD5EgrVXHdX1p7u2rmbxu1e3+/CwCIIJ22gWqotO2W4bcHXs8A6AYWvDplRFAnapPIrbYrlkXdETOzO+wGJMtzhlRWbb1nP93n3dj37j7ofAGtzmdbrgEi2dAzFD94BTe//VVhAPSkaVSIaO+yMGHZKvDk8DZGCY8i3Vcp0O0/vRK97rasUwyV86+YJOLn2bALk+s4fOsa8jJG0t/D/qNPNwwA+r9sU8gklYl5qm/KR8YkAlXEadtYK0x1MK7xhdQ1ZyxFjYfaBYBlGIsDgDYlDTGr+wjGT6H/0NNKM++0cfTHftv6uRf/7N5n7/mOXOXzrTpS1iXxw6U3lxkAS5of7Sxr5hztAv0Q9QfbEhWbD+sSYLbty3Gdi9Pr7yaGVieKthFwLFFpPhH/tte6vk/3WVrwf75RX+NFbClh8oP0VfFBQpH3xja3gEH3Pmz8rRzbfERf46DrY4rnkvYwOTpCOhpIO73bt2/hwcuXgdND1Yc7vIVX/vxPkF1/HQ+kFbKDNzHEAvvDBEeHhwjSsbDhPW1hfXLuodrzb4J+NfzyeOuAIvuMmXPMsxrjvSu4c5ojHl9C7+LDePDZF4BHP4CaYvyDMaokxWSeYzgeIxoMMLlzCwm7gMi5FGyWsiFH9deOPxbrqk5Z09XIEun//Sc+KhZE2/IxWFEQIE2ZwdZJp0qnkQT7bA3IEoCYPQaTobACqjKUEgCKIZAtYC3PuKlqVt4JoPA3AYAiExqV0KVPpo1h9AdRWdXaRobOlYxbg7wbolIiHoTCAGCQxoeuGXitt/KzgjqZNVDwAQD2aG1r+l1m1gEAlajDarbGnPLuNG8AABf868LW6+UDYN9WZv6TdCCUDKLNcZSK8Z4vSgyH+8gyjglBErZ50aCfjAkCJyenR4LyZpmCJio45+q3xeFwhkGUIs1sKP0/DAgALLC7NxKxQjIR2N7x8fc/hfFoH0Wd4o23DjBZlFqC4HppclH69BUzZqsAgCZA6Wyw3QDf31T8MTQj1EUH1x3fHf9zG/uOIZJ7cbNK78/VAttzFMuqmzizeDTTBgBYLZ90bKi1BSQ/S/CmYsbQHacggGpjCLYlk5iClSoMqV0g6GS2maWz86sVp/SdH3smbxcAsC7Q3ewAtE7OOgds0/HbAACec9UG2jhboQvg1gAAPHYbDWybg7NuXNrn9KMPAEigLKqvCm5yXBj881+vk4Fcvi8/2l5xn0Jxvz8AYJVd9Uxp49o3m7e7DDvO1q1/3fqeB8Naj3aj6ru9QexdwTZmzu5z5xAAQDdKZVO5jDSDQ+dtKTDQamiYwB8Rf44zAVR+lpkAgi+qFRDIfqZz3ryDGmmUYBZEawGAqB5gni/eEQCAdYRP/dQH0d8bospr9IMESRbgGy+/ghc+9QmcDlIEo7EDAPprAIA2g3svjuKy0+n2zXcJAPDCRrl0C/LFzsqbhi4pIMBnrp1+HE1UslfWOtDtJ+44v+bf1w7QoEPP62C+exm2ez5mEwDQBjDe2mn29XcGAGgBTANRvHH314q7Y9+Jl+CV+2enj7362G6MO7+7fohKabGP9kD8fcp6FVdfwY1vfxW7YY4e2ySHEeL9B1BUgZR8CAAQl4jYwtccQDcn3ALXr6FgdJaJWj8Bf/dSC1STSzO7gaO3foCiSpH297HzvqcAZvMTtvuTftiaUHDdPNR+09dTvS22ICMGHJM1IBURC+TUMaBdj/oYrgEAMH4Kg/cAgH/yAIAF8bYeukH+utfPC+xsS6Cc9zzrDJoPXPAzPuPAvzcDALogTBfEWAIBuGCqABmTeilr/0sEla55CabeehMnf/8VvPGNryCZH+GBUYTi5Cbiao5RApwcnyIe7EoScNlqtQBAE9f4OK+zSQQAoiSXxGEc9BAKyy7F8SIAxhcRXnwQFz/4PIZPfhDojzHLK8S9EebzAtksw+7OCFU1k/ha9htng5r/drmLtkzRsQaYFGe7+rJE8NlfeoGggfQTJt0hDkvEMQNRDarjhDX9KvhHMkBulIeohzDsI47HIlggokKLTKjupArynwIAVDymZeIXMjiiDkCB09NjnBweKjpZtuqyjXNvF28G3JshjVMeVuiNSZlkaZY+BA24WgDAgiZTaJVjpVWLkj9EuMfbXJpzC71Rs2X27JrfXrDbxpXtpimugKOTpEkfw+FYNqoir5EkfYQUaMhLFKzRIHJLSCKkeAyddGaSFjI+89kE84V7wKwbaxAcR7MTEUNX3yFtEglaSVMI1QBgi4ugxM7uSIAYZqKpJfGBJ57BzvgiyqCHm4cL3D6aiKYA79UX0DBQYBMAYBN/nWHxs7DNs/U25XWB/90CAKvQV3HwN2Qg+MSkh68rvxDQSB5y2/bLhL4ILBGAsew//y4KdudNBAAQpW1S8FgaImCCIq28Lv5mO0dm3QjYEADoD/oCClXk8ggjZXUWd50Bf7sAgJYi3S4wP+i9GwBg1WfPAwD4FZx2X3Y1BgB0545Z3E0MgPcAANJRlcljY+GDooKSr8jfO+/1XWEASAlE58fXFukG/kvOvTj6LYultc+Nm+8xBlo9D5tLGpQTLHU13Jpak4PN1jYAgGMBqI3wOrKwS4wT+NNygUBKxaT1VpaJ+n/7edUFMLtA3ZZenG4FABZFhnJQ4FJ9IAyA61/+L8IAqPLqrhgATWZA9uZahIQ+8NGn0N8dCpugH6RIslAYAC8KAyAFhqMVAIB2t1EGwOYSgHWOXTcQa+fc21sCsM3+SJZVnCfr4657K8dH93CleItQsWPOaC2lMgLO6reouyV+h+cWajaGQZsFuqtEB7eN1v2/3wUAmi4ALumh/pL5Y+80A6BtiSffq72kl25Sr9fGymtX7BIfomvRAQDOsw+Jv+C+ir6qAAB8cgyer76Km9/5mtMAyBHGCZL9K6KBQQDg+OAWhlGBsCLg5x60GAbv8t25WQssoJG0hVTAyGlEIqxnwOT7OHAAQNzbw4X3Pa0AQKzU3aiXSicoKyEQm+WyCZyXwgAoawUAaHSYUQwK5BQaTYfoRXsNA4DZRmMAvAcA2Nr+p80AOLO3WvDpiW2vtsXnszX3CwCs8+/8QN1P0Nr+b361AQTdeMHigVXX1/oUIcpM19i8XqCsFxgN+sD0Ful9qL78Rbzyxb9BfXQL47jETg8oFycIqgUSSWSXqMK0AQAsFlpLyKTotu/nBzmimK3uZ9hJxyhmFUbDizg4WaAc7OAgSHA6GOOjn/hVhI8+gdm0AKKBCLkXGRn13GsW2mFEMiGuzt8HPSXpoOCtaMnVjMMLASbJzgo+/Usv1sz0h0Q6ZTMnJbIWMaE0jTWbITQ5pforCOBaCtUJRsNLiKKBBPzzeYb5IkfB+v0aEvDQ6BFIIEwptH9Xn358dIg7N28g5aboKB5nnHyX+V81iRn4BlGNwQ6vT7PXNil0kvgMAJd1cbXXusm56g9vsJaCDwcAGFXUHm4XWdbn2Qb/isboRsARTWLtApDlFeakbwx22dtAxopAQJEr5Z5jRIBkMj2W4H+xmGnphBMzlCyVZRc8J1J6wQrlxOUTWAJA2QfSS4ICYVRKCQBpqdwwZrMCjz32JEZjMgB6OJ2HuHZTWxPyOsT5cT3s/UXVRdj4t7YmXK8CzPesPscWrj/G9v6SU99B7M+DINpi94NlowBZXd4qc2YAAJ+Tja9mFC2Itz7fFPjLZeHwfS48AgAEcSiMyUw+Ma5aylh4bKsJwOtQeqlzKvkcoxhxmkgLEAWAWhp2937fbQCg6zydFwC4u+P0aZibbMrqq4CHLgjlz0M9gfZq5+urSgC2bVCb76/NJNn8Ofv5H20GgG8XbW41JRSczGtsrNq0d54B4AMA5838N89CNjWdA+2xSsmU14wt4Nln+77WCdD7FHsmtsdE/fS8qjGgSv4W2qkNc2AhWSbciF2pGT9vZWtkBElHHVd2oNfoxtU58XG4nQGQ0fYMClwobwsAcOMrX0SQpyiz8lwAgFCRxbCxNy738hYAeP9HnsRgbyTK4v2wJwyAb77yGl789Cdw2ktROwBgXPelW8348UdFA6AFAMgAWKNEdQ4fctnevdsMAPUZZO80Kq7bt2VvkPtUdX/a7IhsRt+BFuhoGQRoelG4ANUsnfkEul+q9dtme84xfHf9kY0AQBMJWDnE/QMAXDfrfwwAMP/M1/J0z6bpQe6NV1MD6TShVoylje26RIL/uvBymNCS5EmB/M1Xces7X8NuXCAqmMGPkV54SJI4bJt8cucm+mGOqKIP5/w/c8BN5EtYJLrOtGZTgX4VLVRHPamnwPR7OHjrDeRlgjjdw0UBANhukOutRpQmKKqWAWA6WMoAIOVXeoshogigUEAXyMMSRZoiTEdIw12A7NLFgdCNmelkCQDGT77HAPgJKAFQVvQy7Z9rw6fKd9enbyO2+U/bDNA2/30bAGCx2kr/3WmE2P3JHu6YWvaa6QKsOp5t/+osQNBLsKinKOsZhoNUAYAfvIFrf/OfsfjB69gNWO6zQFVMJUnOBCuL4tmhblEw3tMUVgNdrsjlyTg0gKM5JhSrzxFUJQZBgmKaY9TbQUa9vf4QB1WAG3WAwfvej/d/7L9B76HHsVjUSAf7CPq7mB4cIEyYVNQ42zw2f18he5kgryTfWepfUkuOQvyqYxd86uMfqUk5l1LQmm8uJIBh/Tn/DQZ9p1jOFmYEAGrM5pmIAxZ5gP3dh6StHGuZF1khbQNztkKQgEcz8gIiOACA38VrYk37wa2bCNlGwmo8zJnz0Gj/ZhqjHRJU0Mx/OqR6o9aZLU9cpbv69f1WZ9YEEZKpb6li9ro9TCO3mtN4xnlcEhkzl4HIsnNkXL3l/v5FAU0IAMhY8WEXFXpJDz2KRRQ5ZrMpjo8PBQDgw2JLw7SXSKeElmWotazcUxww3mYUjAFgXQPAelSyMRa48uBlBQCCECcncykBEAYAejieAm/dOpJslQhWOBaFT7WxoL0baJ8HAPAp3H6gbwvSNwD++90NfJOhuT8AQP0xBXpcSzkBADQQ4LPQdaEAAF8XrQkCAFTarBMp8VAxNwoBaucGCQj4edLUSy5AsgXYJUrFIdkakABAIQyA9Wql7xYAcC8B/Jkg0aNebtsYWoNJB9x3NM8eafPPnxOtQX0PANikAUBx1eFwqGJUMg+ZsVbhH+tJv/pZ/RAAgCZgb6/IGArd+WmBuQXsGlTpJiu+eLMJOw0FJ6LbvdfIBf08wDQHWlDBhAOVGaBq/3oGAwuk4k7WuxMtE5o4Bbm4/llSx/pAUUttO54Y4EDZ1jrEdEsJQF4VKPo59vKbKL7wp7j1tS8JAJDPc0wmR1s1AAwAaNsAsaQPyMICj77wAQz2FQAYBAQA4ACAT+KEWgYNADBQAIAigIyXGgbAjzcAIPNKSuCNwq+Blbb0Y7mWivQpE8ArLBGsSPUUBAJwCsvqCXqgQFP772aepZ3dn+82CNAFAGy/ajJIWnvZ1LC319exB7aQuC46WUVZH0ZH3QIAmG+j/psOtF6jLjRldnaZFg3XpwtTngFVtgEAElCzjCBWAICNpYtrr+HWd76KvaREkM2lxVZy8UHU7MkdRTg5uIU+MmEAWA25bP92maL6rXAh228JG1ZYsQoAUFOL95TWJ0iKN3Dy1veQFwmS3j52Hn4KKJQBIAKDcegYANo5QBkAik7JHI0i6aQVV46KEC2QoQUAetGOZuwMAKAIYEUA4CkMH3pKruM9DQB/V/AYKF4bwOV9o52PP+oaANsAACmxXlEea/d7v/ZpGwBwLj/RNt3Oh+3afADAL3PcxgAlAICS9r1CHs8RRhTUnAL5BAd/8ec4eOnr2F1McSFlifspJrMT6aIhdfRkh9OPonLgWhbl8gX7Y6H/TRH7Er0kQc1yQQRYTOYiHD+vamRRguTyg3j55iEufOAZPPmzvwjsPoC6IGNpiIK2S9pYqr1UpX8tQRefWUrKKUKaSRm5JJRZ7kDdFbHxFYJf+5UX6ya7TIRA2sJo3TP7Cw8GA60fZZ1zwJYmpQAA09kc2aLG7ugBDAd76LG+vKjkPbZVIQAghq9UNXTdQul8KgBANfvJ8SHmR4dECRwtsmqyN+ZQNaJ8XoDPIEqE6tIQgSAgvtCM0cRU7M9v02eBhLR/MQqMIEZtr08LuKRNAlsoCKVbjYLfBlAnnw/1mFW2B6KuKe9/Z2dfuibkOWtmmS1moK3027rMMZ2cSvDPlhAIdIx0YzF1P5crFT9SHzaz+YqTOMfS8RWFusogleqVLOmIKly8xPZ/ipbP5gWefuo57O5dQlbGeOvWDAdHMxknAgB+ltBfWA1o4lGHGue8A75sCuTt/PbbSje6r6/buLsGY5Xz4QeM9pzVwbAMk/5WOo7WEGpGrwUAuAb4T8tWNJhXDQZqODjBxhIoqhhJMmhes+Pke6VMIEeW5wKwsAMAg392Bej1qQFAp5ohhBOeXOEUvtMAgLRRW2NYtxvnZafwbjcLdZwZrK2ATL2xWHde67qxjgHA+bsJAd5+fz/+DAAG+dYJRdtRaXscW3crtP0sUnlXGAAUYVuV+bdns6pEoQFiu23onGCcrP8lAMDP8LfBOi1swv64IhzLZjmaQdASHsv6t9ogRqVr9gLJQAh3uZlKtkdwTnP9y/xrAADTF3D15MwKltgKABR1KQDAzuK6AAC3/+7LCIue1AGeFwDQpLMyAISGTGcjyPHYi0+gt8cSAMcAWAAvvfIqXvzUJzHp94QBwLZk4/onAwBos/2sKwwBAgCi/0B/xrWs0whXsv9Crmi0AjwmgQkwybh7S6rjLN6tzTyPzdr0mS4AsFQC0BxoGYZW1GwV2Csfv28AoN1/Gj0lObE61vT19HvagZR7IPhiJRqdAGFl0qjzGd/PkYx81Ecgz1cBgNvf/Rr20wpYTCW5lVx8iFLhQBQrAyAgAFBIfb9rKqWtH+WyVYxL+nyLJWGSikwSsjAT/bsOkFaHSObfxVUY96wAACAASURBVMm1VxwDYB+7AgCQATBQ37nHZFEuwtaiSeL0hIjgaQmA+vMxmYQUAwgXyINSSwCSEZYBgBxUNVQA4Mn3AICfAAbANn/Z10haFax3E3jd821jCGwDAFatVd9XV1Or+6Xvv1u230/wrvL7V9lXey3gmil7AAPkfo64l6E+vobg+CZe/ty/R//WdewvZhgnAfJyjlmxQN1LBHRjdzrR3pA4zjNRnajQHy+JGJ2oM1+nNzBdZBiNRiizOcbDPk4O7mA07GM+nyNIesjCBFV/F0d1jP6Vx/DoT/8ccOURIKtQp312+3P8RxcjOjMpIIADABj859SQyxfCAiDQ2cQ6v/6rH7GoSI25y3SoE0QNEqqcOwEptkqgujEF/+ZzMDmdRrvY3bmE4WhHAv4uAECxO51EToUw4oVpP/s6z3DzB28grBwA4Cy9IO2WUWkEl5TiKw5sHEuwSvX/OmIfR1XxN5E/cdkkNrHAud3IFJluAQDdYPRzfsCbULsgjBpl58bpW1JMNS/TBULidaqsjJUAcNNg3X+/v4MgIBrD1lB98SmmpxOcHt2RwFICTQbuiV5fLoFjhiS1PsPcNBQAYCbHaLyFqdLT4XAtJrUNILPPJUajFOOdodtEOC4Rnn7mOaTpCEcnOa7fnmO20HY7NAZ+rTCD1lWLqgFJXCtFy4D4k30b8t44+E6D4X4BgK7R8M/vn9vmkDxvceC5cSoAIMG7+62OEalThZTEEADgIqKApVJ6+Sz4Car7syMGnw8dReovaJ0vjyGzg88yLwr5PmaUKACYsmtFzJ6dWkPUzXL7wEYDXHkghr12vyKAXQDg7hzSFgDoHudf/zqHdBMAYM9sVRvK5rvIftzQBeA9AABiJyeTidjH8XgsTACyApoWVazpWvnz7jAABABYkflv1m8nYGqDf40K/KDcWsZ1AQDDuOxY3Vt0L6EIognH0rk2yj73QmbwjWmgdsFKDtxGLmCKY/7IpmpaAg7Ukt7fDsJw2iCyP1uXB7rzVXBuAGA8f0sAgDt//5V7AgCMARC4bgBkABgAQAZAj63QHADwwq9/QgAAsAf6P2EAgHPAXDgN/pnlpaAagz2yAKImNc3P6u7ukgzCAFgNAFjL4aZNmOeLyMw1Jsk5s0frbOjdvt4FAJouDku1qe6snNqNhs69MQA6PRI7l+u6KzQASdtffXXWf7nkgmNIUMYnVazbv7qviw8j/pJrI8me23TKwgKlAQAJaTIKAMQXrqAumXlTAGBAfSW2tqb9MAV4U+Om/0p6PrWzOD8iJquG6PVHQDJQBgDfyG8BN76I47deRpYniJM97D/ytAIAUV+YtMmg73w3ZRNGBBdI3XVlBAwAKGQmAIC4snMUQdl0AejHu44BcKglAO8BAM0cVFbPP20NgHUJJBuEVetilR+/zs68UwCA789bsG8xmsRiDhSQzjvuv7vH8LhuJ6gm+JfSc/bLJDu9RplOEaVz5Ldfx7Wvfh4nX/sSHi1zjE5PENc5QG22CFgwRmLXLzJ6WL5Nn8ESi26Q/HSWD6A0vov7HAsLJhl13GLV3UuYEJ6JXWFMTIHgmzcP8NDjT+FgUePNaY6HXvwYLv30zwA7+wJIlnXsAEUTNdeTKwtd/aOKgs/5HHXJznv8VvVjxP/+zKc+WktQJEbFZblFxbylLQry6DLlUiVVkv7MEgAyClLs7V3GeGdPMgwsATAhQJ6C7c8080QmgIo2icPFHspBjTdf/a7crDhl4hxpey+5fKl115Z+fHAavFUiTMgMatqPpZVCJdoF4lo1v7U3u2a7/CywBU7mAFKgResitfbdMv50lOMolsytBbh+kKYTyTZFl6lf+tshM+IkhBgN9xDFPWQLUrkS5FmJ62+9hagupV0TjXtF6hZrMygtx9ZzCbUCSE1xreYcAKC6dYqKsb7c7pzgTSTBv3Z04O/d3SEGw76I0HEjC6M+nnzqWSwWFd586wCLgjVmqvrP8/FZSXlFGEqgYK8bAmdjKYvyHG0A1wWGZlDejhKA1ji1GX4/gLRr1inNOdSKKFLcSeedOvj61JxwhgvmpYymKjCfzZBlFGXUBVRV1KHoSwmAlQXIfBXmgHZ2mExONTPAYCBSIUYRk6IhYRagR2BIBYLaf9qpwgyazLtGbNp6eeocYJZAAQyd+/ac1hn4riFXAKA1WXcHAMgVnqFd+ufYhACvAwD8YzgX2+e3fJ3KanEibGs0ALZ1AdjmQG+bv6vo9/4x28bTz37rA5TwoqUVr20DaFfe1pZ11wH/7vd7ODo6ws7ODp794AelpOuNN97AW2+9pRk2zp0zQUjX2bfv6DA1atXDOMshWRMsOKKaP2ayr3RO659PS2vaD5zRDGhq/dtrbMMEt569doG6ppzIWV0hTbTNkNDhAoKzyqyStn+VCq/aem81vnRvob2guCo/x8+3jkibQeW1s8yA86AZK6M5c79lFiCI8dQv/CIelTaAQ+lJHogiMf2OBFQayXslBAD4/H/Awde/gqgcYD4lA+BEWGOsXWQbwEEvQiUbve4rVnpAh0Upgq52mGo/UYXHPvwk+vsjyWg0bQBffhUvfvpXpQQgHO+irmKYBsDOY49oCYA4QRzzt6MLgD8B/Kyzroez89peU951dwZ6VmJrnT3tp4Hpstcx4Jd/DuXVZLPaVSvf9xIM4jc54yxr3dH/dd3b380O3dh0C1rNzp+1Q51Fsc1QLb2/fkEtAQACWmkWf+n1xjCztbz6VktAm/9dWxgAmwAAiV2dCG+7X+kqs/Hz+6Cr/6URm441kFPIqsNiW2VzVwMAbFnN9Utm/kBKUcmarAgAvPx17Ccl6sVMNADi/StC9w3iCMcEAFi7S0c97mkrZmMUWl1+GEtv8ZI9wntDDEZ7wM4FYLADBAmQk13wFvC9/4jTa99GnidI0n2MrQQg7EkJbZjES20ApdxIOpW4NoCCgmgmUtsAZiBjKCNjN+6jn4wRMNm2OJKkENIYU9EAeD+G/C52+HqvDaA3o73dp2lNeXaHa5KG3TaAxtB1Y+oHgGfmpa2zztpubEfzeissesYMbJFfkXjGAZvW6rN5jfOzU6LT9de2BfjbzNIm/2/TsTZWpkfmlyTzONlrwxDZgiKbmqTWeLFtvcnXTAPMYjexZTbf6whVFiJkVr86AuoT4Nbr+NIf/e/YO76NR9MA6eQUyOdAHKKMQsxY2h6QEd+TvTXh/t4BAPz7WvX8zYeRUDweYDKbI0kDZNkEo2GC6ckBxkxwBxGiIMZ0XiIY7iJLRzgIU1x+5lnsvvgRgDpuZYwiSBDRNtF8STBTo5I/KuQM/ClOTv09GRvXwlxYgDWCT//qh2S3sBZy+sBcUCAOntvoJWuit0ZxP20jBWRFhPHOBQxHY8mmsi6a/hBdG6tVZyArjlLNvqmZgAclM6t1iYNrP5DfrvTMAQHtxqn1i/SvFDTgeaigHieuvWCoIgjtz/Ji3TYB2z6JOjBLk8m1ARSaiWuT59NnjToqZH3XNs7AisZpkEtTFgA7AvAZnJ5MMZnMZAzbAGyFo9M4HM326PlCWmdWQQP3kDywKkNQLxBHdP7onAbY292RTZIbUdrfwXB4EVEyQlYEWGQs1VAKersBnzV2fnDJzzVj6gTETOjHr7/h5/g3F6APnNjxS0CCR/ExSo/ck1vU/oLqGlEKcegxNHQERFTlkj2cWSbCkhXfoeAmLoJ8BHvEgaUTQPaD9gW3Nossf+GzmU+n0uc7W8xlf10s5phNpxJY8fbjtOc5mSpqxKB0Np3gdHIsNThNbbIXxKsBI3qXiLrwaMhnM0ZVWl0pO2+o8dY1wP+mb8q5Ru1fzkkaM1YOkWKoo9Q+q2UAwX/Pnp9kvzoAQNcobw1g19Rn2XmWHcvluaUZU0FSmq/1r83m0NqNwnXFsH7LdqzNnS4Ysvo8m8GP7vX7GwnPJ0Iq3qbibzBLa2XNTcj4NvGM/oeWRTQj2ATYfvDbHCR1pU0KzR2kIJYxnThXn3/2WXz84x/HnYPbAvD9/u//PvKskFruszVsbQDPz5JBsLMzxsnJsdDVKBgqVk3o8u0zlbGRd9rjuwCHX0fPz4szIir6juLn2FlGx+dakjFxd6bf4QZHAGuzXW7snKyLlnApQ0Qqb51cd9Ob28299vJbNoEcK6dz+hQN06BlAYgD7kBguSd3ScvnU4DE5oFct4fX8J2wrnBah3jy5z+O93/kn6GIh6jDnrCLyrxAGobi0Be9CLuL66i++Ee483d/i7AYYj4rcXx6IvHqYBBhZ9RDP+V1ldKjnPcs/ANmK0rdv1WJREudmGh89PmnMNjf0RKwIEY0r/D1l1/Bi5/5NZz2BwjH+wIAjCqqkgPjRx/CgiJI0qpWKWf3Hqp224jqmTbZjCVAQMrVWwDSbJUmE3wROW3bp8xABRgECCaQS7vv2t5agClBJlFfgrTGkDFAQK6vLcVratQFYPFLhtpkRLv0l1/j54WBtvKnO6qrgL7ugXbMKtDExrVzXmF8Lv8ok81KX2zMFBQX4Mtf85sevh9LWVJp6aucMOVWFkQrANiCLI5qr97r2i1i4xtS8ke2ZSU+Uch9qMyAW1dx+Mo3MKhmSCpm/2KEF66oKmQS4/jOdfTDjAWmoudk/oUxQ7gg6dxXYYJFFSAZ7qG3ewkY7gPpSFh/ygK4Dnzn3+Pk6kvIiwhhvKsMAIoAJiP1ienTUIOIdtABNWIbBbjV8gM69rFcp24cDFCKZIAwHYhdjcMa9eRQ9YlGu8ipYDC4gtHDTwIUQlvRRvH8A3rvq9++o+Oxb/nq9tP3+81ux2gAPv+LmyB825f4F99QUZb3RLVp7dnPgG3eF4vPIof79kRtl68grwC0v/8t283zPj+JfzYsH1vr3VIAC8htD/cDb/+1jQkYw8m9vV3u3LMvBgCYL2cMXgNtu/uF2fdmbnngVmP3nQ2roxCTssA4DhFXGTA/xvV/92+Qnt5CdnAVu/0A2WIiobLaQ2ULcb2Y2Cv3b5XfW5UKcv6hu4Ym5rFEnZQIOYCZSUfTGeK+5Owa4xV6MEUYo4hS5HGKKu3j8WeeBX7m5zGnoHwyQnRaYCceChuomk9QRSUm2QkQ5gjrAgkZzTQhXO9hipJtRuMUwWc++ZyTsdEhWyrHdTOjceu4cZbsd679zdkXNa9jjMZ7AgCQWmgBDC9cDJjLEjMwsyBNanYjauFXHgPAmHac6K3gjm446rgw8ElS1lCnAgTwtSAgALB+lW4DAMgAUOfI1Yl6KpJ8jVkBvzTAqPL6wNWZWq6P06BSHXvVAGCWWbLEoar/n55OkS2oKO+AlvOu1u5GzQnJujJx8ohIM/MzRxKVYNyZxAFGo7E4bqJWn46R9PYQxkPkZYQFUWhXD+ovGP9r/KCq+7qJZt0PAMBz2mLuLtBVAVw3II2kRaXLUjigyAAABi8EAPQYC5ToDDsnjgtO+vxqsC/PVNgwmtWSalmqekch8sVCaP4UZSQAQHCB6Kmc2/mX1k+cm/V0dopTOuemSM7vcdGQHELnnM5fSJAC6PeGGA53BJEnI4COhepnsCyDYAVbARHYoIHU6xbHvmabSjJhdEY2G5dj07QBlAUsbR/q9WarfdJvFwDQPY8Fixrstuv3rhDoLQDA+ZbVdgBgyeHtBLyqDq9zpwVf2r+32Z+lcTlTw964KHL+swAA1731IvedfwcAOA0RlqL81r/6V7jywGUsKGoVRfjd3/1d9NK+E6Bc5QHo+chA2tvblXnPe6HdJ5vg4OAAV65cEXbB0mbbbIVtQN68795rEnYOAJCOLk2Nn3oFHFPrtiFju+QYqM3V3C/nv9lRFe0zkEAAAAFZta7fgFoFIXh+Lf3xbfiSpXBZfhc6uutynQGsHaCbu+31LYMfIhhkwU8nhtPqYAcA/NzH8diLBAD6qKO+BN3s1ZsElQIAaYq97DrKL/4hDv7+iwjzMebTCoeTExHDHfYjjEcp2LkvIgAgOjA0iPqvYRRxzwxVu6CMAjz4zBMY7u+KDU2ZcVhU+MbLr+LDn/k1TPpDBwAkGFaakRw/+iAyEDhyDicTBPcagMm4nGUQbAQAvEUtT92rqWydMAMlWhBZsep2XSrLsEacMuuvJXXiZDuGGCeGgq+GyJmD5/YJdz5hDDTn9RuaOtxXgit/ffkBDOfqqvFr51C7uFa8ttLAdT/n21ZLEemBNDfd8ZMxbEABt58Im/IeAABv4RtB1SeqkpVCNuSm+dP1P5YBWCnKOZ+ZX/UpcWAqodpHMQEAEloy4OYPcPTqSxiUM1H6p/BfeIEigAGCJMTRIbsAZJK4ok9n4tI6qKr4z5Vdst0zc/O9MdLxRQQGAlADir7X/AfA9/8MszdfwiIPEcRj7D34JGpyjWOWABAniFToS0AZ61DC1UymElmElNaig79wWsIhSmp1JUOEaV/1vFjCOD0S5kA02kOGPvLBZYweeQKo6DvcxxjeB/zXrEibom7/2/xATW1Rl9W2+HzTubYDAHc5tRoVyPY488c2AwBdH6QVdJN9USfWUsOeFgBoVXK2+RrduxFLIW7kegTAGNRqF9yVeGxTvu6X1RoLzmKmrQzMTeiDO7evAeAzhvn6Oo2Crs9m/kUThJM9HQWYRgV2mFybL4B//Camf/OXWNx4HQFOJXguI92foipEWIWsBFC/22VpRMB6wyyUBFEHAJCnyecaBmCLX/VlNOi3RLyDX5GkfeRs2ctQjWxlAgEIcPnKQ+i/8BHg2Q9j1ttFeFKgV6dAXqOcz1DFBU7nR4jYyYT+gNT+cz9LxL+QREOUIPjsJ59r3JKl4N/NFgbHmunRwWZGl/9YH0mUM0gG6A93RLlQMpEu+y8MAPlv16pF6PhhE7gzk1ou5ji48aYrAVgPAEiPdVdfz8x/r5fIud4uAEBt6/LktonSLSGwYFWR6Daos8ySQkVuQTsAgLTvNO2jLCqcnEwwnc7FcWeAagHaXZoa93FmKVL3lTmADFGQI4krUMCZnQTo5EuGP+whiIbyrw6YYSL13+igZxFLu55tAIAsQtLwvBYcVnfD91oKXwfndePd0pHaIMBf5F2jdiaQbFSDGcir82JlIwRvCikhcXV+DgQwfQjLhoXsguHagDH4V7Rds38iqhgGyLMFEsdoOD3RwJ6lMGwNJQCCsAi0lILXMJkqAGDZNvktwtLtZ4X6H/WxmBfSFYAMAGY0CQwwM2sMADrnOVU8KdBJweJYGQsi6iU1QG4Dd/OuBQHaoNDAmqUtU6KWzZv//QIAK/0u20DkTR1nM4qb1kE3wDaGbbv2nGPb2aA2r63NAED32DPzT29h6fq3jZl/zrcHALC11ZYi6Zgyw8m+9DH+l9/6Lbx59QeIYl1nn/vc5wT4ZKZ5dQZNb+qBBx7AtWtvCgBw8eJFnJ6eiq7A4eGh/JYOL+7HQJ0lBoDnobnQyQXjGljJBnkOAKALfigDWGACb0obANCWsnUBAOX7UoxVx4EZwDa0s7pgNy8bBoBtzK52zg23JIXd7tk+RwdOWJ1/U1rkAsJmtHTTZ6ggDICf+7iUAORRTzZocKMmeMyysA0AwBEBAMcAWAcABAQVPRshoGdQowiBhz7INoBkALQAwEuvvIYXPvvrOO0NEIz2UFdrAADZ6350AADP2tmM1FZphOodA0IA/Fg7sdBuU2VdKTeyeWj3BtHZ0R9qGBl2YB0z277z7jgn+Le0rpcCU1ufnT1QjvtJAQAaj6IxN3cDAPj7Q7vW7h8AIJhO0eo4GSmFVgCAqzh69RsCAATFXFr/RRceFGHrKI1xcnQLg4gJF7b5TJy7Zx2ljNVAIcAYizJAGaQIBzsYEADYewDojRQAmF0Fvv8XmF/7ljBpw2QH4wc+gIo1NnEfWVE3AICreGhbikqigBTuWgEAsFsUZ2oLAFBEjHpE7wEAqz2AdwMAcJ7B0h57lgFw9wCArAflnrT8v1UB3Abn5zwAgA+42bqz67ekqR9Ud4Pdrb7QOQAA/xq639Wl2Hd9RLtG/9rtNTbgWkQlhtzED+7g6D/9GaJrr+P4je9gdydEVk6ARNIG0mUjYhtQp/hJt0lY3vcJAOQu2XgWAFBYgInjrKywYNkPBWnjFLNFjqTfR+99j+Piz/8ycPFByGZeRsjnhTA02bF2PjtBnJA5zBiIez7TDdz32IFsKHFG8NlPPi+zrzt3/IdMlJMDyGwqM0JFzmykpOnR39lH2htKgKtFcpqVEpEEGjCpr9fpKknxusZ8PhPl+9nkFCHrFV0JgKAewj5jYKq4Ch+wBDuyT9fCAEiJ2jO7Q1rDFgbAZuffofwb6mh85EgdAnUcJWNA+nhDodZF3KUj894JAHDwmfWfTKbCAggD3ocKUN3zj9CFtI2HCNIgRxKxrpXiX6HTFtB+82E80MAfpK4TdXc0NAG01gMAqzbexoA5+qUxAGxsLOg3UUEdl2Ws1hakT/ExWpEt8k3H6ZhpW0T5cWCM1vc6mqskX8xMtu2EbD7ycyWz6k5cR65f6D6uJlgENKjkHUnpCoUhJ6enuH3rltNscOAYgS1X5kJQh/c2nU6EOi0bt6sh5fUSwOJzF2BJyi/YPpOtMgkAcFESbCO6z/ol9v9VQIMOupTNuA4YBgAEpBOKs9m6vzoeOj68drknl8VRc6aUJq0H3uzAbzPg297vzu0lZNY9wy4A4H/GB4N8464AnK231XPLn7vr19hmAKB7f2cYCmLU3BS8K+Bh+Ribw8biUCyncVHk7fUMgDYDbs/dAIDZfIpH3/cIfvmXfhmPPPyQzNv//P/+Fb73ve/h1s076PUGGwEAAlqHhwfY3d0RTZC9vb2GLSUsMFcjbGNtQX5z7XcBAFgfMI6xlgBoSU4znd1DbJg0DgDwXKCmpaR2QyEDS0sATNlfz+Xa5DSVZi4H2dAqdeyb8ELEcXVJ6XmdWRH+hB/UGZBlMU77/BqWSDMRnYZAgAYAeN+H/ytkYSoAQEB5ITLsq3wzAHB6QoYy+lIC0DIAtBNMgJj7g2MACMOKCL2UzFXiM7zv+WeWAYCsxkuvvoYXP/PrwgCoBjsCAIw8BsAC7C6jcrerA9jz7mjGAFj+/HkZAPqM3E6wVIfZismJO+LmID9tJXwEAEhjkK5HZqStgMXfq5z/wnt1K9YraZMmkGfWT1vXvyrz7zMAOI/+CQMA7lZ967zM1uQa5/61PgNpGTSbIcv2+D4BAAHl2xIAtvYK2Crr5lUcEgCo2BJsjihJRQRQmAJpjNOTOxgmJVAuhN3pZqC7DQeoOiYAGX7zkom5CGFvhN74AuL+GBVZfsVN4I2/wun1l1HWKeLeHkZXnmB/TgEAWL3IYj+SvHwAQN0d9bEFuCoLxMYAYNLJMQDOBQCQEryhDfH2lby8927/fPcTtoZtD2v3vbPn8oE0A+nWz51t1/LDAgDsujQQXb5fS96oXovTPlMa0hmmzNsBAGgJwPoxNFvc1QIwv6xrq+/aH/SAUj/m7D47i8P81/laV0PM/JDlMW5LiJYSmjEwL+cYpDHw8nfwyv/9OVxenGBx8/vY2YmQFacoIy2RYo29sABcLFtauz33ZNbNtW0MAMm/ODaWFBZ0WILUCWOIk/P1OBEQgJ0D+Fp04TLGz76I3SefBfYuUTAEJ6czzCZzjNIeahEsLxGQtsD9WmJWJhd7SNET2xt85hMKAPgD1h1kGfyKYqK5AgCOVklF1N2Ll6RPKsUKRGiIzgYnFY1XUWExz0VgaMH2gGyFRuZAqe2oSBGIpTBBKpka5f5VAABLBggAaAAVuwwsM6JsvXLvRkiuw4l9LAUnK0Q8/E1IhTXUaHUXsQWw/M0SAxFrK2osFpn8E62ZpvXbvV+7ZNBI4RcHlf3nS2q8oJeGSJM2Sxwn1EwYibhUUbHm3FAgMhC2q+iuQtVkLJzwFRkA/DG2hF8PtG5Rd9FEQ/m6SN1mBoCjCzsjqsGCBv90dHkdJmKoWGlbBiCPXRSEW3qdgQcENOSeqDkRhej1UsnGEQA4Pj7CjevXVTMgiqRHL7NM/B4KN1pwz3XCgIk/QgN2Rpbv9/t9CfSZfc2yAHleymuj0bABL7i9cb3wnxhfV3dKMIldBARcYRYgYhcBAwA0qFDNAMF35foV1HC9zBtnQrNPhYmDrbFg2wz6tvf9NXPGrhjd1Ksr7a5Bn0GyDQBYdS3br+/+AACpLd+whLd9/9L7d10CwAHsaAC4tWAAAEGjfi/FIw8/gt/8jd8QYcp//a//N5mbKjrZUpiXp4DeFG39hz70PPb39/CFL3xBu6KEyl7y6YG28d43AKAL04GsqrB/dg452h0pxHb9Tc2yOlRnNQBcoUBDo3W9yrWJl8NNrK5Sz6EZeud6OUDGQACt/PH0CBytrw1Kzb1UdN0ceN9BMQbABJEwAAgALIIEFRH6oHcuAEA0AGJgwBKAcYpBSoCCGgBkObAzDOdnywAQLR2pPKyQhzUe+9CzKwGAj/7LT2M6HCFPhssAwGMPYlEXAjqoA3u/DAAro1vtg2xfP232Qmtknf8h5CZlH8reIjR/bX8p/dOlloo+CplzBghZS1idxdLjm8zHDoCt51OQ1u8D3Q1Ozwa2y0wAxWDbelJvBDxA1716Lnq0zttlg9Qap3Zf0HO+4yUAUpLXagbI/XqCfVxhVkO/ZvvZrAexIihad57Vr68BAG5dxYHHAGDnnujiFRG3Zlu+2eQQw7gQvQBlkDhAcCnJIZYCYBvNokbmQADqAtRhgiBK0K+OEd35O5ze+B7qoK8AwINPKgCQDGRucbWyBMDsSlNOJJEDfRBqCVBPa9EyAFgznAyljdhWBoAAAPdTAnB3I75qj2lf80GAdedd9Zl7AwHeDQBAbeRZkHDdWu8CALaiVwEAKpDbWpmur7ztyTT2520AALp22vz5bdfki6CuihXWBf5Lgby7Uf+7/HNZYlLG0mObBmGFspoh7seY/fVf4+p/vmowGQAAIABJREFU+Rtcyk4RzQ+RJDnycoYy1NInBv8EAbTyliCbptIUhFnvAG4DAAq7HoL95sN4z5RlxlGSoKSfzj0rijBjHF3ViMf7yPt7ePQjHwOefAIY7eDwZIajoyn2eyOktA9MMDP4T0NU1OELIyQBw38Cr2QA/IqKAPqD00467pOKstARpPPH33wo4gDGMcb7F7RlDsUHSnUIWJ8kgEFW4NrVt+S/2WZInHlx2jQgonGCZK5NYFAZBOdmAJDeTQBg20zf8L6fgbbJZpO3S2H3J49SCRnEWZeCtgZYMi2ullA0BqpaVP+zLHcOCR0HFRLasPa235VssFazx3o0tpII0UtjEWkyoTkFAIZA2Je+9ZUAAKlsHsyQbWqjs2qh2Vzh49NMtmvP6DouWE2QzwDoGggfWTTAxAcB7P1ujc/yeTSoNRaGPgulQTPQIW1Z5pm0ONS2jk5fXdme0paPmXYCMwtRFOV/SyeGskBVVhgO+iLkx0Bv0GdLtVPcunFTAv04TZBlC9n9+R0EAaQ9pWgPKBWHATyzBIag8v3BYCDXlecVskzBIXZqoLYF2wwWJeutWW6TyZrT40l1ZuDF40dSe8iMREDKsKuBtjpN3RVouCrXxklrwjnXOGcZGHAsSAGaF9pWcu12u2WCbnfQz27OTSCvVmdjCcCqbGDznY4BYJe4ao51keuz97kZAOh+vvsdtgm/LeN3LwCACNO4b/eyCQYA9Ac9TE5OZZ0+9eQTMp9ee+1VsU8XLlzEbDbfyAD47d/+bbFxZAC88sor+IM/+AOZ+wSsTk5O5Lz2I+vXPdPzMAD4eW5wfo2fLzQm69oYAM253ZwR+p2jUNOO2hB4GXq+xnWsKvy6UYtD1oByvnvVzsWm9Z8rAZIdyW3UxiygAbHPWQDJM9j961iwk4A+HIt7lkAsnpd6IUGMp3/hE3jkQx8TUR8CAGQASNi+hQFAAICPgCKAfgmAMAAYAJOF5+jC8t2u7lkYABHw8LNPCwDAcRINgKzGN1/7Hn7qv/2MAAALahKUHgPgHQEAllfP+RkACq76gLsCADYJtGyRttOE/hpKVsMKaBXwzSGWskW3h0fM8HZsoI6jdm2RpEejFt7ex1KZwNLt+fawmS0d89EN4l20fi5P50cAAHC3KFfiFPsbK+uB4QrK037cewB67/oTOuQtA2AIYwDUAgBQA2AqDFXSbcP9y9pJKYmxmJ1gFNM/mAtFf5kKbOOvoYHqWcVC3S1rCnoyqNfyvT4miI6/jcnN7wszM0p3MXzgAw0DgAA/xShZbCv21IH4cuEOAJD5SZaTAQDu/OcHAJZFoLc7nW/nJ/y5quN1vp97Pa5jZ3QGbBABPN/VNJ9aoQGgtszl6lf6Usvr9TwAwJL/dJ8AgOY/14+7+eQyUu5zfnCtAMdyht1eUw2VLdHZlhIA2ZWdcOuq7zH/o3tN/pPzwQg/nmFtPNtmUjz92p/+KfLXX8HO5Aj9aoqynqCoM8bIsmXGEvwTUNexInuOyUMtAVj/sxkACMWHFwBxJQCgcSQ76RGyZ9DP9qIZNfiqGml/jFkR4qFnP4T4mSeBhx7GaRXg4HiGcTJGigQJr5fl8g4AIPBNViDfow0KPvvxFzS3IZa6dYhk0BkasJVCwUwkgyPN/rCHOYOYpJciSpmBpKPFrCm7JWj7PP53Ia3ubqDMS5S59i7lZsyvUfooz8cvVwaAcnrXAwB0WqwEwBTf7xcAsBp0f3Lz3q3Wf9UD5GeFShiHErCJv9H0ovQdEt4naxoY7BFAIfOBQTNpmZpd2x6gbJhdDoXSwI8Zahf8S424OuZxzH7z7FWv7aXKOkFVM/tBFgVryIolu7suUF/1uiwMiiQ6BoAteMvaapa7FcHojjHHmQExP2/q/zbuNie3AgDkQDihLREDZODL9kAS1M9l3gptPqEQI6n3FA3TshSOW5REriRlgtls2uhbqOiOnlv+Adjd3RVHmZRonk9a+TkGhc0ZrgvekzJmCqmZ1u9lxiiQ7D2p/vw8a/+rKgWHrz/g9bGN5qm0GuS8Vup/qSUkBNUIAMRkCuwgClNRLxZhkCbYMKEmnQ/WjtD+WzKjlIMIqQzMLgRsMUYpzjaI6862ewnwu8Z33d+y4jsigHe15Tb2ym/B1qK89kw2n3MzAGCbmZ3DH48m4N2wx93V+N0TAOA7Tt69OA0AXjcD1fF4hIM7t2Uech6zRIUlXdIGdeUWpuf6nd/5HdyR40IpG/jDP/xDCf45h4+Pj+W//bG5WwBA7IPZTnfN8tysQ4SVQXhjbMG8BntRm8lU1qTaY5eh53q1vy2rb86MhB0Ne8xl2bxWuNzcRRxUGFb6vjELrPbSxAXVldT9s50XLeBgPpaB3/rVBAgKzKNUAAAyAGY1xcO43rUEIKqLtSUAi2mFY4IwXgkAtV/o2BgAUBMAQCQlZ1pWpx1FjAHwyHPPoL87Vg0AOgcZlgCAOQFGAgC1igDuPPpOMACWV+jdAADUj1DmVtulqA3QDQTXNrqS+bcH4fwb06FoHVnNyHNeEpxqKN4ucDUHXa+4q2KvM0A+I/O1gaW8G1x2F1e7jz9GAEDrMrb3uNQuUUtF5cehYC0Ipiy4TYGfXxa42o6fN2hcc7QkCyqEKTUACMhlqKQE4CUJBLhDEgDA3mVhsbIEQACApERVzFETAGhYQiYI1j7V+XwBBulkETD7pprhZO7FiIMpcPgdTG9eFQCAGgDDy+9HvQgQpENh+BkA4IsAylA6EUArAegCAHnMLgD9czAAftQAgG3P09aGj3pvO2b1s9cz/HAAgNYXXmZAdQEAjcOWmULvJgCwTQRwk0r/Nt9Ht8vNz47nsISizHuvY5jFbnKaDUBDFwAwWx8hB8I5cOsavvPHf4zB0R3s5RME82NEKUXuF1p+wziqJP2fAIBecuGY513KfnembQMAXA8pTUo0DIDWfjCOkW5m7LzHltcx2QC16I/FsjdHSC9dRv7QA9j54LMoL17GcR4gCYeo8xC9kLFHIkAlEjIAVM+P3dOkBPhffvwjdTt4uiQq13pPKA5sfZbNJUjiw46TBKPxEOPxWIAAihgQ5ZQgkHUSUYxUeiQCBWVM6xDHh8c4vH2IxWwhqHkSaW9vEYvTogpdiK7VQpcBIJkg2UNaAIAOKTsLSKurDcj4tkloQQI/x/+2yca/bfPpTjofAKA4mwEAkqV1m74ICVHvYLYQ54PnNQaAlgUEUiKx7fpWmy4bMmcMXTsbitQxW826bxEvqqkFwLpyZvt7IgRY1rFsLCS36j1zDL29ewUa2G7YzsW1xUZRHAbB9wEAMGDWlpJaFmLj7j8PfwyWx0ugJ9WIcOJ/5twy8OecpRAfqfv9Xs9l51NZAAoAaPkI6fqT0xP5vC1Yoc+6tn8mDHjx4gUBPE5Pjpu5IfNY6vS1HzTvRzP8ocz/oyO2AjQAIES/P5DgifNjNs0QhUNxrHs9OugVTieHAgBEMcdaWTPM+nMdcZjTZIjRcFeAHQIAIQE4a43m+nwqoKZgAGtxpG2gdOHQ9cLgQNZUEEtniB8mACDgjdXvdn43zvS6ReAxAFbRvN4uAMC+3jYSfw5K60jToehc53m+f2k+3zMA0B0ga0un63Mxn2Mw6Ev3Cir4E+gSgUyWckkbwFU/apd/9md/Fr/5m7+Bq1d/gN/7vd9r5jKBLQoEkgWwND66q7f6BX7g7t7zs+E+AKv7kNpNHwAwnEeDe/5/m2Vjozs1YLZpeir9jgFgNfstOOF6glhG3J3Pvke2G1cqQOaPllipc69gAgFBzfD71P42+HcaG+qZ6O7mgRP2zAX7LgvMohTP/PNPNgAAJb0oAiiNvs4JAFgJALsAsARAqL9ynQz+CbprptJKACgomrkSgP6eAgD8xiQP8A/fex0sAZiNxphRk8DTACAAMHcaAJo0WFdCsnHncm/qs+7W0NwNABDG2staAQAbaw30uQeaJovYyKW9rW2r5deRCqUaykwxmy5igY1oZLsHip/SlEBoILv0HUsggPo458ty/pgCAM6PsMBKfUmneC3ZdtVPau26KZuvDwL8BMkZJ//M+J5nzi1/RsQwuY9SBJBrvMpQsg0gAYByhoRllf0BsE8AYCEMgHx2IhoAJXts05fl3Go6hnjdEviaJGLoV9JPYGmiDIT4yXE4A05ew+TWm1ICYACAlABQKJCdBKhTJB2w2i4AwmgkoOd1Abg/AODeGRjnm8/rnos/z21tbFojfvD/HgDg74u61Xib7TmWQgMsbGEAyDr2WjXzb1uX3f2728Z722V4FX4d29Aeye8wv7wbi/nnN//M90caWyOgbCe+o3BmcQS8+o946c/+DDuzU1yJa8wOr2Nnf4CsnKNgErAOlAEgWjoMc2thz1EXRryPDcO+CQBg9rt0nfLEnzAb4uXimXxnTEdfjXtS2u/LOGVMxiOUTP5pVeNkNMSVj34Uw6c/iEUyRBEMMJtVGCQjxGEqifmQAuXaE1n+ie/9mX/xkVr+o6lpJ9WglMwwf9NZ5Psnp8cYDAe4dIk1/9pjnReUFayB1to6dYYD1CwFkBsK0Ev6mJxMcXDnAKfHE4FPmD1luQDp0W1N2HoAQOanAwA42lRBl0A3oQJ6tdQf0x64v9H4C8P+u3UWNk9Rf0M/E6xTlJCoimQg2g1egARR2NZ/bYCrqsKaIXB9lLesED8oPrMQXeBfsSYzijDoDyTY1dr3BL3+EHGcau9HyfRyvCzjq0ZfFaHVcZGshwvmGSDwnL7IV/dSbeJvwvC2ARzb+nxuNmoEkTTDZ7R3Or4MdOfzqcxdyXk5hgGdeaEv95il72sQVBWS4WRQb0COlrkwKE9FrJJzbTqdSo0/XyO4ICFHTVFKFTFSI6VtI5kV1Tr9GAd3Dp24tFJR5bn0SPfvI4kHOD0hQEQ2Bh0E0v+p9s91oa261PBqrSmBnOFgRwAAdhCQmkTHwBGRQNKdHXDB2lYyIKTMRnNaDftVux7wsmOELA0RNkjrnHXXyKo1Zc/V5kvr1LWzxECcrpFuDPQ5GADrMkDy/Z6I29rv2LC56aa5rAC6ar52X+sCAOdi5q5Z5/cLALRUY/uCJq/RxFVN4NvU47Y1zwQlGSTxx56lKvsrQMvx7/d7ArKxpIVgGeeHMVrO2AR5YTUAoNlvgXrV9jSt//QsYof8wXQUfL63rgsA7Wz7vmXfXWDuKLMm+qdAgFMC8YJ/DfB1PZvIH9cRN2WKf6a0hVJPXqogEOvCpTNHJvoKPjAkdkECUnXYVeiVrUX1NV1nbtSqGv00wWFR4/lf/hQeeOYFYQAwG5ktaiQMElBKqyC2AbxY3kL1t/8Wt776eQTZCNmsFrtUFAvs7xMYTNDvB0iiGkW+wLDfR74oBGiOwkQysAQAWPbEdMPxfIonfuoF9HZGUgtPAMBnABAAmLMEoEow7ogAWhvA9RoSWzY2N0+2Oa3GKlsO8NtAW4Oj1gOTOn+3d0nwJfxsLfeycxj4yzdajZimaMWj/Dsqic7OZo7aDF9iAKyg/7pZ7Q3EquBmlff4owMAiP8hl2jZ7eXnaluvDZEf/LeQnGYw3UJt/ls1FNqxPc+M6X5m2/zZ5n+w9zbYcYeAG+1PuUB+4/uYXP0ugukBRr0I8XgMDMj+qzBnyV+1QC9gxyVgUSgIpnZLwXXrHtTYXbE1GoDYVFU2CgGAVzE/uI55FmC48wDSnYeAgMKsbM8Xuy6etod7ttO1f5Ux9jUAnAigMQCkFJTJhNMDFFmOeLCDLBppG8AHHwcFRO5dA8AM2SYPcNNT1RbMaht1Hgijy80L830VaLQ14QSenS1v/e67nz1tALz+2G3zZ+nIjTZg9RjJ3tPci4GYrsTIWlO7xdXIJRqIJnuNq0Pv+Dnb1oUzZj703STgmr24sz/bvbZ2VP2AjU94CyixSgNArI13nH2HLy7Oz1i3sW3fb/uzv4cI05hlMzjBrT//E0xefRW4fQNXegHq7BRloF01pMSHAGHOyEnbxXLpLQIKiJdImPT1EkDdWHMTw1u8cnlurjDZ7CxZiG6TIeteynaF6VYjL3PZy3jehN3CqgBFGGFCZsCFi9j94LMYPvM80N/FndMC4+EFkPBfzxXICAZ90goxQ46onyL4+E8/JwCAtJR3NRumjk5ngSrSpI/yi/l7R+iC6hhKH3R3YYYQEZXggFMJgJsva41ZhzifLnBycor5dC4AgW7C+hD94HlVCYDfBpCGIIqoQRALBVuE+DbYH38BrwICtsQHS4j+KgCAYIQGES2CafX9gvqWGlTbfaqTqx0E5Hq2UGBWaRTYhFf2hBoQrT/XoFMDzRSxiMDQwLOXrKq96j9TL6YB0TIEuzcf6esiat2Fdh4A4DyGyEf1bJGKo76hz6deS6vmLd0U2M8zYCBeYDo9xWw6EcddABqXJRL6SxxLIK6K0CEODu7gdMI6aQr+sUViJcEznXxr28fz8x+DJYJOBAn4WTFOVOqUZ63Cg1T039nZxWg0wltvXW/AIM4RQf5jigX2hMafxENHw66Q5TPM5xMBAjivWO4iZTeyKWrXAGb+e6m28OB3sgBYnAkXOBkAoIKdMykL0RIRHS+5H7bBcm0E2YaQ82ETALCctWlrwfj6ujaPdoz//M8E0j9iAMB5gn/bHG0tbNMA2OaW3D8A4AcVFkw4V8H9eRYAcMG2lDIx46nlSJzbDCgVtYYwVTiPCHpJK0zXApafX7fxN9+1grp/bgCgue42w778bDRQ54+0qZXgwhyhFkgQij2Dbgc6+MF/Cxq6EjRHv+M5+XnqBvA3AQCWy2gpgNobAgIKdmt3DgMY3BJzpkmBJQIADSBga9A5Vnx9wJaK9wgA5HNIiVHpAwC9AHFUo8wXGA0HmM8ysU9J3JOtJstJSdag4DRf4PEXnpMSAJbj9YJIGADUAPjYf/dZTM/BALg/AOB8Wat1eziZiqLO73wX6qJoCRnrnBxI4AJP2Wq9xdgEYs4Ba5zbbhZfkVJH8m5tn9t9PBHNVU3JuwF/9+8VgX4ziTrAwA9JBHAbACD20A1ee8WtYrkBAi0AYL5GWyZxd3nL9iHea9jZ+E9iQLSMjtpI0hqUAMDNq5i8+R0E00MM0xDJiADAjmTwF9kCdTlHXwCAAFnpKP1uhqitMfad5P4bW3VmLyQAMHntHQUAhAkUB6gnhwIAJKM95A4AGD70fk0ubGkFvHYP85Je2/a51e+TIeEo3mIuVVdDbIqXIGsBAKPLs2zMrcX7AJB+EgCATfGP3L+0SXW7dkeMmcf67KjGRnpMzfsqYRYj2q7iVbGCJRv40VUAwEaGkAMS1gIA1QzIbuH6n/4RFld/gPjkCBeSGhXLAJIaBfXp2AGPJqJwFH0RAKyRhbr3EPprSOwrWBibACSx/vQFrJUjA3TzYxwLQFmaDnigLljJDnyaSIhFF4wgWowiSpH1B4geegSjJ55G+NCjKPp7SPr7CNAHpqTkA+gxEVDhlABHL0Lw8x9+Wpexgxx0S2JQzhtU2vClBy4J04800qSXSGBhGSD5vMueyPbmKJKqThkgW+To9/pCRSQD4PDwSNoUWGZTFPitA8AKDQBFAVsGAA0qaVscFE5eBkk8zA9g/Im6KhCReedRMzcZL/8BngUASD+3VlVKRTX0kvuKiP81rdw0U2HB/9J3bgABTCfAn8RiKqWGm0FnLhlqrTMn/T9BkjK73XP0TEV4aeQt8HdkVif54FSwHQvA7tGCWQar637OAwCcZ2PwgQYfAPAN0LoNhNfHY0TMsGZNM1kXBSanR0LrJ1BkyviSiSvbjJEsojiWrKaK+WkGn6+rAB8DcZZvUKW/J842u1Dwv0l93t3dk2P5TI3ZwSCJ84DvXbhwAdev32gEH83pVCdVN7rRcE9aaDLgpxM+nZ1o5p6dgNzY6zVRsJFAhn4X/7Z8gAlcSW2/0xogu4brVAIQR7M1UEXYHTHP49ggQuNddm5tjaya/+s2lcax8lC1dp0tu2sKhDk3egNKvLEGrdOCc9X3bzLAeo/t/Pfn2Lrjuq//cAEAUxj2r9zLwS0BAGqofTDH5gNtDOczW/zxh2UCFLs04FJsLbOoBqJ5gGF3Xd4tAOCj53ptyzlEv1zAcxW8LHp7BfbZVp3fLJ0T/nMnaPYo911N21Bv/zL1f+2iQaC0ROmYQdx4+Xqr7m9grl6L7YP8b65Hq1H39QGYTeQ5B/3+RgCAJQBZmaPs9XChuInyi3+I21/7AsJ8zA5lODk6RlkusLc3xGiUYOAAADIADABgYJwmfXFYCOjTb4jTCLOqwCPPqQhgUwJQBPjW62+ICCAZAKyCXioBeOxBzGttA6hre5PC9Vmb0p0v5wGIu7apyUCppwKWASioyzIqvZ7GJ3EBvjn7XRshIKr7UUp/Y5Ucw8iC/2V6fxvYdrsgeHbuTEZwOWNqWeNuCYTPoGku7kcWALDxW1qdHmDinofzjfRZtpTzc2iAbXQh7qMBlK5rlqESAKhV6JclAPmtq5i9+V1gdoh+HCAdjYD+Dii5s8gX0v6vHyykTKioyZZSmr80JZRhaLUA5PwN26j1OzVwmTgA4K13jAHABFFKAGB61AAARTxGMXwAfQIAIlF1jyUA9wkAiMYYE6iyr6iTb8kOZT06uyrYq3YuUSaAxgDqPqi1v5efnwQAYNO46OPzwLoV/oGfZV/l923zr7a9bwy+db6XX+ffJJll7ei8WQcAdP1OXkc3tgjrGXDwGl7/v/4PBHfuYFTmGCJDVcwQDxPMuMGyXKeOkNLvFlJfhSKokNH9JvBc1EsAwLb77Xpqav/a+SvCxu2GJD6H+l8aZ0oJn9MmU/CGbH4tB1ogxJys74cfxc6zzyN97CnkBTX5xgjmzGYEbBfEnoaYUMQ0DRH83PPPKPGAWVL5n/4W2COoMRz1cfHyRfliZg6Y8WeAklIAkBRxKqOKyroGEcwoN6iRAAAL9PtDqfufkQVwfIKT4wkojsJjWSKgiqar2wAaACCKi1Lv37Z644X3SGNw32+Bld6PGoh1DkYbFG02HdsAADVE6ghZuw/StQkAMGBjHTi/y9cWaOlM7uFv2AWthqSZE+6+FABgBiyTmnNm+3kN/C0q8VFP+sgSHWoBAOdyeAEaKSy+Y29Aijn/mxC+8wAA2xDCdajfOuCm+7SMJSACgCxyEMe0wGRyjNOTI92UHS2ewT+DHdMssPlBkIDPkMG76FwwQ54wyA4FGGApAVXQj44PBQRjoHT9+nUnpjYTAIDsC/7j8TwPa/0ZSN26ddtDs9uyD70/ZhGpGzCUbCsXOmt+SLUm+MDnYi0DVdNBS0t8g8HXrFxDgQEFF/KCXScyVwOrr5katpTryPwxUEhNzjbj5QeP3flof287h/895wUAVq1jdarU2eo60BvX7Jnlfjb/dN7gvwEx7jWF1R3zu9YAaAP67m01Q+PPlhUb/OHhodTy20Z/cHCA/f19mfecW7p+2zHuMkW6Y/V2AABtmNR2SVkCWmQvcHfsKjhsOsgzcbV0rTOugnvGxNUAXcEGYwjo2VplfwMRElIAhcKv7Wt11XLT1faaLGczdpECvMausLIFJwRo2gFuPGmLuL57UgKAtSUABADyqpASAB8AiIodlItASuuKfI4LF0ZNCQAxcSsBYH2z7AtRKjv7fDGTEoAoCTEtcwEAhhf2BHxMyY7KgH984/sCAEwGQ8wCTwOgVhHAdxMAWLcPiEPER0bnKFL/g0CoT7UWP8TsrNFmlyh/Wop31na1QsQ6KzT49wX7Gvu9pGC/HODLTGmCpOZbvKXaBorL6/esTVv2GTb5LN1jPYCjaQ+rx5+nDeB2BsAyAGDAiCqLa3JHWx26kkOvJZoNzb2aT7Nxm9pwbRqpBgAIE+Rg56QIAbtu3L6K2bVXEMwPkUY10sFQAIC8AjKKPrMEoKa7TYecXXjaEoBmT3NTobUvvj/KrB1T2FPg+GXMD945AMAYAHAAQDzcRQMAsASAmfYfFgDQlLDSRir9X8RKm9auLgPtWjWrhpEF/8ZqDBtl9s2e/Nl3zwMAbDvn0v73I1gC0A3gZX+0jdC1Ot3EALCub81x2wak8/42f5DlaV3fsws0dPcA/29jrfv+aJdpsw64CKsJ8OY38fK/+zfoz+fYY5e9fIqq/P/Ze9Ne2dLrPGztqr1r13SGO/dMssnuJtXiJEqiIskyIUqRZAdJgMCJFRlK4EAf/BfyNcgHBfqQAEESJEESwIBlKxBgQP4QAZJsBwJDJXLsJLAlimySzb73dvedzlTjHoPnWe9697v3qapz7r090qrG7XNO1a49vONaz3rWs9aS7o/kdDFjkAyq+WnZlx5ZvoXkUSX5APFV5AJARnvTHnI+xbHbdLr+NQp2dP07Ywi+itpczkdnurlLG4G6vxPVh0YBmnKJ9MTDq7L/2o/I+NOfE0kP9F/WlzIX6aepSBLJopdLBN2xn/7c5xoAwNVFp2EEAKBXy+GVPTm8csCFj5MPVFBGnYF8KgUTqv9wslh6LUMOc0GAgOqFueanw0mCQ4zSgCg9dXJyRkbAMB5JBN0AtxswdRKbBhWLfbdSrC1EABUNQRk3Rf3NCermpnbFK9qbvTvnjkF9EQBgdecVANDnNOcf5d2gtN0enAqsmB2iwdntCGZ38IbIFtgHuD4AAFDKkesPxf90OJFeH8qR2GhUpMabGp1LDVgKUI1RvMyB9FGWHdHZ9wIAsOtuihQr+HMBuktBQ6RZNAAACu0sV3NZzM8kWy8ZqVMGL1S3G8EonBsLHBz+MMKp7BLNG8V5ISS4tzeVxXIuEAKEw3Tnzh06/LOzOduP4pZQ63fnRDti/BsjwBbQMOcJBtJ6DScdZdVUPBC/A/mG8w72iC5wKhbZc8IdCiipsB96luUNKWyoistggSCwVZY1VUM1L3ag5QQD1XeKfDo0NZwCj+dAO2Oy00+bDPdtzqKJAG6aht1PzFTmAAAgAElEQVQyL635+x4DAI/j+LfM+R0W7IXjt9XwaryrE4sPvDmtc7PVxnZs60782S4LAFgqi5abjDnuAFwBgFJmjaa+2BgM+2PT/PzgAYCA1RCklIS0fy3jp+3ZLscXAgCN8+84aU4/pPA5vXD6taSgahng7wrru9uUw6706Q4OaMB3+H3MYYLdOofhdFwGAAAD4DC/J8U3/wEZAHG5L3XWl4cPHrRSAEZDrEMKAExGIxrWFDlDPrFAPTiXZNAno+90vWQKwPTaFe7dMaq6OADgC3/9l+UsHUoWox65KwMYAABYRtQ5fDoGwEX2pAG8IYBuAQeKygG8dX42nXQP/Ov6jTXTwTJqr7T2M3K3WhFpNUYbWqwHGoyq2QEQwnO7lVB/tPZ0g426T/tDAgAoluYe2ZNYFQDg/qLpoN3SiGy7TZkTFw0K97mK3DZ58Zf8WnuNhAIvbCVobwAkl5IAwOpdBwBElSSjEQGAjJWbcmoADKqV9AmooAqWsoSaFbsRpNT13IQQjX1oVWuWIifffl8BAK8BgBSAdSYAAD4qKQAW1FN9DgUAqFVCAACRHNVToT/i2Mgm8qwix9wV/xIA2MLe5HjcYL9720wXu50pAE8LAFzE8DIJpl02Z9c32OQrdJ81PMZsb/NpOGqY7jMT+fNvyHf+0f8q+3Upe2BzZ5qCCwDghGnBiSQSy7CKCQBAMwwAQJao7RxlpcQbQeTLAAAu0K51Htw/t/eQ2aIsB7M3yFSMGgCA+gHwMZDaU0EzKEGdbynAAnjmeRk8+5LEn3ldZP8GQuVSrUr6gmDNlWDxwXf+mc++3gAAhrTR+df8pfEklWs3rkpR5czXYZSyhPAfBJJyGaUoaaZl15bLOQEArPnjCdTOYYCoEYn8KeZAI1+hgDr6mZw8OpW4SjwAYM6w1k5tAACyExwAwJx/IK+sPqAbPAax5nPrv01o1Tnnw9NN2yJg3U3kIgBAqUlY5DVPW/PBsVFUFF/Cs2pek8tF9yi8bgKkIO4AALoUl1ANE3mpECGE849/cPqh9g8QgCXecC/M97fIf7BFUaxGKCRh+etm0HejfNs21ssAABc5QCHQEPabvb+bQQDrQSMLtkH0e3CIEc1fy3o1ZxoA0iQQvcNmQkc6QOxwHUbb64rpAoi4Y7wtlgtZrpYy3ZuSSg+QAMKYt27dkhs3rsv9+/fZbmB7ANBaLJYEE3j+DkXa3tP3LRKi2xc+Y59KX9J0JJPxHoEFTEC8j7QD7XMITkL3Ao59LkWZMX8R00GfJ2KpEJwfzj6YHzgry0D2E76HfzxB6IAgwrlFCO+ivrP73zVnti3W7GvHPNoFAFiKR7jA231xjeC9tz3wxwMwnJO9BcDY9Wx8/mZKbZwml2nDxiL9IAEAXZOQznJyckLHH4AVdC0ABlDwjp+D1YL0GhOwa1PpzrWPN4NduwZds0kDYFMKQBNH3cIAIHDVqO/6452IoDJuHf3fEUWM5BoKECoDAIr5ThzQvm8pMwYYoNqJK52JZ1BnFMJ6bi1xx4dtoUwARe3t/rT8poKNNp5xvssAANVwSAAg/z/+PgGApDoQyWO59+67UuVrOQQDYJLIeAgAEPuPAgCIYGRZwXUS2wzWMAMATlYLAgB716+qgCiec13Lt966LQAATpKB5IOxLwOICEO3DCBS+3aK8GzbPC75vgEA4X7go/2I+IPyhX5En/Cni7S6Vu87gUuzgznDvFGsVRJaFMwwBcCtz+qoesXR4M7JL9vw/Lsi/yGgreKsH/sUABvPuqMFgAtAa1dm9BxQFNh3F2D8W+0PbzZvR2B3OSC8LMaLK4fL/bkupHx0V5bvviH99YnEUSlJOpQ6nUqOcs5lLr0qk0G9kl4FRpCJ6OlDEGAKQA0DTt2M9+l4sFv7AgbAG+8vAIBUP4gAzo+lXGfSH+01AMCtFykAvKsO/M5p6qOVT9aBXQCAYsgRcpQxZty8pEYY5rZVMXKpAH8JALjUtN0igD7A40RQDUjleooUNWpaOdj+fUgBuAgA2OT7dG2mTdR/jMtu9H/TWPW24oYUAAAA9Td+T978xh/IFWhuIchdLNQ5ngzlbAm7fyBx3ZNh1ZcIwu5SMf+fAACCAFkNRn1jwl0UsGzdJNYK9R9t3dT9xPYUl8rmGZhqHyoIVksFoHqg9tqgrmScDCRFADEeSJZOZT29Ivuv/KjIs58QObgmmWMJoOxYXFZkL0Y/89nPu9VTEwA40YAyOBYA8sxvPnOd78G/hcIuUBA6REUpw2REIAA06XWGUoE5QYIkjemw4B/F/hjaN9EpdZpWs7UsjpYSVVaWTZHzTQAAFBcBLAAAYCoAyqOwhrRuzOY8hs4X3jOF666zogPjvWcA4DEReQUAAPo/osNGzWanIZrmhPsuAwBsciAYTeprHioMeH3OVAbpWKLeQIpKa7xHfYjbMM7rmIg6gBRMcQsHjjWKY6uUkqM9PiUD4DIOkEbDnHPunOdWysTWXUirTmj5RYwHCObBMFcdAKRHQMSLFQEWM45Tth0AGWcIgjZqJS7TYarjukQaC0pU9mQf+bFVybrp6Lfr16+T+o/xjjG8vwe6tOZQW0k0OE24DpwqVroISlB12wP6DRplRURxIKPhVEajKfsT+XCotc7SfdQEQHmqTNbZQucZ3gcLxjn1YHyQAYDvovqD9GQ4QjkhsGR0Y7WyVbbkoK0MAAid9YtSN6xLNgNru617vyhfEgAInf/WdZ2D9TQAwKb1etuY3TgXPzIAQLvNlU6m73nzzG/wRs1FOZmM6zXGNMYvov9W8QJ/AxCwShuhGi/aAuBMWAWiuZbbqBzN2O7sMgCAd9DVRXZVA5RM3LyaSH74fHZ+fs+xfjQ1wEQRGxK39nsgEkjRPxX+M/FAfC+FgcTKKJhnmvevJUsVAIAgoDr7HSPY625wkNMxpdZuWAXAsTp2AQC9KmcZMGMAZN/4bXn0L74pg/pQoiKRe2+/QwaApQCMRm0AAMYEmGiY99iDkWJkKQAQAXz2s5+RgxvXPAAABsBf3L4jn//rvyzHcSJZEjAAHAAQlgFEObJdAMCFBuDupSLQ6lFgle0Hx58UanaWd7oYMTSxPw5/y9s/77xbuh5yLu3+0YeNK+n600QAOzRpPRYGmvv+RhC/OXd7JtpYATj0ww0AgIGm+dzhTH1659/Opi38FAAAvspgiUuLk0KKh3dlfe+7TAFIeqj0k0qVTggAwPYFAJBUS+mVGZk1Pn3VW5TO5nLdbPt/E4HUtMQYAACqADx6/1IAQgZAmeXSRwqAEwEcPfOUKQBcQnczgHZN7xAAMAYtKh0pAODWlQLMTrSnajzhp7JuPxgGwEXrV8tO+gimAHCdCtKhW78DZoGG1g4A4MMWAUT7bhL/w7iCPdKtQtUN/nRZii1mQHkmR//of5HZt/5vuYLqaYsz6Uuu/u8QGgA5xXP7ZSSJEwGEb170aln2C47KQaElAu3VHS+7/R9E9LsAAHyZhrXmAWufHmoGJzz1SApE/SFM3KtkjOp49AUQ/EvlrD+S+cEN2fvcj0ryyZdlnY7oE/TzWiY5gueJRD/7OQMAnEHkKAaYnBABhMHwzLM3qRyI94gmSs1caMthztbIW0YN9YIBRsIIMFzKnEJovVgXCRXcURV8ggJ5JXe/d1d6iE7Y5o10AE+H0GaF88+GBeICBWNTdjeD1hT1XS+EqI85Y12HxY6hpkBXSSbYT7oDqmXmeU0C3Y5Ya5nU60ryvCQAgGc2wwVHWfQI9gQBAFfGauNC6Wjr4fPA5sH3NOUhlnQwYh150sjh7EUJy8MBrYEYYEmkzyF8Xq/AlVVB/ldZs3RgaNxTXIPRsEYFdNP9NZE6/XTTNkwRN34atlzzOwwgXK8NACid3acHNNOrcxu4P2WVABUrC9CWSwIALH+HMh1JX+azUzk9OZL1auEBAFgkWDxgoOQsJai0XjjsoPkdHh4w2s9IYy+SBw/u83g4StCdwP0xOl9qaUc4TXDW8T6o/HjhPVQCYNt0NCnsb2Xgoz0ggAMxR5QHHBIAwHOxCgCrXkDtv2aVgPnilHMtTUAHKEj9gUFbseQVKMCpRMj5rSFGeChVjc/0c7JU9KFUsBPz2jEAugCAnyNbQCAcT4M86JWLAJ/25+qA7YofmBDi5oW1AS/CgdGds7uMkK7ftuv+N4Id3uPYfJUL2+PcrGlT2ps0gNDJtJlmDvKGmReKyfjdSUE2rlUuool2Rb4/xiz68td//dfls5/9LMf77/zO78gbb7zhxHbU4ccCZ5VJmhSX9ux3q00z693tOazWNxRTGgIRNk1xCDOtjVzbTgXiDuEBXEees9x/J2brMXQPAOgG49cs974aCJpeocCgAy84LhWPN/G/BAwzsraUHQF9gDLLNLUgSKXBNZTVU1Pbg6CvEx81OrAuCtAs6clxEclnv/bX5MYrn5cFywCOJVuXMkBee51zDa/SoRxkDyT7xt+Th//iGzKI9h0AAAZARgBgDBHAIVKPetQFmIzGBKMVeAcYjNSoJfdQAPTLOpcbn/mEHNy8zgh6rxRJski+feeu/Oi/9Sty0u/LGtUDWmUAnxECAK4qglaR2D6Dt6Xg7ZqT4We6/jUif97xd8smUhpM8Z9jgjnNjqVC5WhXoScIEigjz4n2kj/lPbVgHwtyZd2c8YCa62s1zjRosbkNNr3f7Jo61swADJ+6md/Nu0Fx6J2NF+62DRCne5CFqoL1osP+sr3KnGpdd5sUmp2XdqBLQ2dFxZnEt49O9cBY3rXwX2KAbGv1VkvuCGB46bse5obTyZFC8kcBABDVrL1dYU6ixB6YMlAMKBYSlRnT7wzccOEVDSs5Ymc3JbXZ9wE2LkSOnQbAGmUAb7oygLCtmzKAFrDRtZGwlmtTx+5EQK5au9phGFGxWBlAlvwmA+BIBcXG+1LGE4oAphABLBAQuqwI4IYOcwzMS3TXuUPoDRBTNb8AqUmgMQM0cgwAAABsYGUAmA6AtzbP7XObBlX3vWaHCveRTc+wCwAgdoQGbg243XO+ew2fzx1EqDlHqFsViGUG86ZlUzj7o2tn2H1bGW9jIRsYZfu/+WR+3juDKAStzt9zU1IVAqy77avdkzxcfsK2tt9DJ39TOUCMaQ0UqP3uq784PxPPx2d3N6n2Jlg/kUh+Ind/+7+S6O635WAwkMXJI0mRBoCgWNKXvAIrOJUIzj9K6eKcyLvv17KKUHa7lGENcUBbTxGQDH6nfWz+z8bRJSDkq/9padrKAHCrrntfQ/P2nDr2FQDIJJJkkEia9FDsTwa0caCsGcu8N5B7USK3vvQVGf/I61JN92Vd96Vc1xKvaxnCb/iZV1+rEem0yDkoTDRY2GJoKHX6R+MBaf2DNCZFAs49xl6Wa9SR+f8F6iqqMj4eqigyOTjYd867Rmo1V1kV8uF8VnkpRw+PZDab00gBogrnGQ2SwoF1+ekQIWwcXxWmwn2q4RXmXAVbplv8MTjMCbc0AXteahu4kiLe0WYfakeaiIZGktrnVkQXiwBSD0Clr3zutuIVDfF02yQJczxsEnKbxIAm0KERDr2WbuBgVcD4jhGdieAsjknVxT2wbXHtqMfFCWJwdj69B30unwvpZ0aDpFvXcz55By80zG02NYuU3Z8u6lajHeWmUK8e40WZEAAq0OBIjQD1foRSFER0TQfCGVWuta3mJQc88vzptKqjgIg3nGbkykOdH8Z0ka0oRAmHGSAA1ufvf+87kmcrmU5GvCZYATDe8cqcCAmioBgbLC1VlWxftOnB4QEV0W0sABiAFsByuZSHDx/KlcOrjJzi+REtBSgwnU75Oc4BUODq1ausFoDoKj7HeQE0GEDAvmLpxlQW8xVTAZ579nnOkfl84RwM0CkxHgvJspVUVOLuSYWqAw4Ainp9titoSwB/2D4QMeknrDTAFABn+HLfwMLjbImNzq1zZNrjR/vejkdXhEZ+uHF4gCDwsi0KYkDYAHlInQoUdox9vzt3mnvdZCi3j972XHaUje+uo2IO3SYEPHx+blTuNjY5+yECfe5eGmjuXAS5BWLYBUI/n1NAo8qbI2BtUGDTMdxGYGigPnxZyadffll+4zd+Q77zne/ItWtXeU+/+Zu/GTjNyiponGiLsAbOibWFa2BbN9kOwSamzhrK7THXrDmnH1uh46HrFseJ7157PgUr8bLovflrYRlAlvHThc+tgZrzr9/pgAgMGBsM7bQBrJ2dhgj3FDwCcufd2uEr4zDiX/JaWE9QphAgq61b2FNUjDSXvclQHmUiP/L1f0+Gz78i9XAqJXNgwe4pJMpXpFGvJJUb9ank3/z78vY/+8cyTvclX5Xy6J1jOT0+luefvyF7e6lMJwPJVjNJB7FMxmOuJ0gPAxDA9QHMobgnw3Eq988eySe+8JrIEGvEQOKqL72VyJv3H8jrv/yLMksHsuonUpV9mVQojyqy9+KzkpENgZQo6PCo0B7mS/j8XkS2Y1DaHmfzKgZlsROhsj0PnU0wNUTpwt85dIIIinMkzAVuXOFgn3LBBQPCFGKyKihNOVybf12ndRfY0aw8jZPfXbvc6tmg5SEo3zr4yUEAP9dd0MTriZxLVVE6aTcFLDTEm3Vxw/7vjGxzVDizbP7D1sPa4uisjdq1zvunVf+3pnoaDIGpZ7oRigxgG+SSgF67fCQnP/gz6Wen0q9yScdjiVwKANP8IAJYrTg/EWjRik9tDSW1oxuV8nMANtKHalQB+L4sHtyhmGAv2ZfxzU+KZKjrPGR0vfApo8oUMQAA7EDs5SWA/xKMBGh0qSMBiAJOfm+AYAIQgFrqk/tql6UjWcFmvPaS9PeuM2AEEcPzr81Oc2d33Rz12TzoN15DbVV1mtXmtQCFvkf7xoPktnbrfsB92NOj9S8/v7q/u6724Dc/d1pntD+3zNQLKN2ghDf2gLs+Ay3dNWALCLG1uoceH9oB7N3gftQECMBx+8zWwcAZbdql04MUl27e6waqNtk03ZZ63LkcnhOacJ7Z5ezA0P4L28Det/cAxlsKtpZVN70I7EdaOQuSHcjSTlANiyK+qOkHRXxU8ziRN//7/1wOl/clQjot/K2qlAJ+Bhg6yUDm87lMx1Nq/4DxjnsACwiOBfyJ2fEjiRGBH+DYhYzHU/o6sLkXixX9HYKBzkzkGDfQyLECNaCBAB3sBddT1PvqS06AQ/vZxpox3nGPk/099eUQcCCID6a9su2LXl9mAD8Or8nBp1+R5DOfE7lyS6q8J4sC+jlDib72+uu1TTxehNFYhzewUTUlIB3GMh4PZTDUaCsikFiOctD3gWOUmwEATLLJZEynCJMPCudsoDihg19kmczOZnJ6eibL5Zp0RTiIEAOx0mfW4ebIa4O4B20I7jsnsXfuA2cDV0JZQwZOw4luG4MDFszY058OaXLLMQWW+urEGACgFNEQALDFqbsIKJ3UovrdAY4FG+BCuHmQOhbHdDbjZCx1byLSA3Vdo/i4j/A8lidzbgNyz4FnN/zJDHG/dPnyjm2Tyjd0rRNNFxCdgPzVW9S6ZemgdlEX74DC6UD0GiaYi9I446xBJSPJYGDHoOehfRF50zQQXAttn2DjLlD+DxF0kRwl9FDOD+BHtpKHD96lGKDUBY1ijGfVA8BEL9VRJpCkkxjtBUNA+7CWT3ziJV4LkTw47Xiid955h+MY/1ARAE492p5VBKpSrhxeoZOP77z99ts8D1JR8H0cB3Dgk5/8pL8WlNhPT2cymUwJgIFWevPmLVYHMEMa9wOQDRU4mLJQIQWgxzJiaG4FoFR0EnMLzj50N2Dc4jM4AQAGsMH6lBQnCHJu/AcbzS4HmFs0/ueconCehmMwfL81SYPUWgMBbLGz729KRWhvSm1Ht7sIXAQAcBOxvOEAMLR7vhQA4C76ZACARtcuus9Nixsj1HRUN7VB+F5oOAWbPRgvSHepAZT15PXXX5df/dVf5fjG2AVA9d/9N/+tN0TCdSFcT9WDD62IECRQI61Zf8yhdgBAoMjh7Nd2dN+tLecBAIeZh+lMxgJwCCbbxZXMMXYBFiOfZgBGWZBcAFfQKgfQAXfnMaCAz+ny//U9oF8qxNnsDbo/aJ82Ij483kAIa4+6lOGg5wCAf1+Gz70qFeqNk6EDqnEu/RLrWSKreiQ3ZSbrb/62vP3P/lDGw4nk60qO753J4mwuzz13TQYJSjhCFGgpg76uDUWuUQxWA4BAaQmWXiTpaEAA4NNf+ZzUA6TqpdIr+tJfiXz/HgCAX5CzQSLreCBV2ZNphfUkkr0XngNJ0gPeWg25EY+1/QfzhkyRLQCAzW8DAFpGnwO/SW10YsM2ujjuzM7muDMKvb7J87h9RA3mJp/Soiw2dun8R9hfHRvgXKqW0We3GfOb51XbEdliltBqDqP62+Zw5/2tDkNzHR33XWDQe0DuQL13BVDaDlBoK3Ttho77oGXYwkilGgAqkOUAAPfWOWbnVoPtA/rAdELYXMlYc2lBg1kcyfEP/pX08zMCAENWAZhKjhzaopAeVMKhAUBVegAADVsxTEHdCQAQzJwzBWD24K6U9UD6yb5Mb35S6iySKB4pow92jxP/MgCAnBUnVFlw/yokKVcOJwMAEHsAgGmCMXyde1oNaTQhABBff1HiPYiDaarguX7dyNh8GrhlQ6eCrRM4yzq3g3Qd2LLOAdo+JAIGrw00zyB2wILlVLeYPLg2+u/8+A+vtcsB1hmk61/X4effl2AGNeyOzU+46fotUGAjAKBz0M/dVru0r6MmT7tf2/7GdnaIrUxPAwCAJW1+XfhclgJsDNCuX6M+a0/KfK0gPtJ+mSKC/sBnCfU5KpS+q5AWOyBbFn4AADEBYLa6L3f+5/9CDhbQ89I10Hxg2Omw2S2QF75ve9sArFykpEA/LB4wJXg8njAlGH9D4NsCmx6LcTYAn9WxEwyB4TO6sWRaIqFINz/rpLz36dNoiiFYhoJ0RfrGpUAksOj3ZXDlmqyHU7n6Y18Vuf6i1PFYjiWR3nAq0dd+9AsKADjHEZR0LQOoGy0aFQKACLSDBQDDQSP82tDInSJBB8JkrBSgufqkZJcFUwOm0wmp03BE4ARpqbVEBqBXQEAwywkAPHp0LOsVHD5cIya9Gv0SUujpZJqhzuZylA7b1jqUr1117PHtPlSEg07R9UdLSakTEESHLDLvVV21vYlaCoSXisB5vBwAgPbVa2okLHR8KLRIYbc2gwFGER26ZCT9wT77AC+LwuB3cxytDvw5cMEBAIjieOO9E4nrLBXn0F4mPaBsize8nEHE1Ag9GRkUcDpdaRfQWWkgEOTBAFOVbdfKHg02Iw7jxQAAVcF05SCZzwoKf6qOLlT7Waor17zdqmAZwHfeviMjlIoEhaxCRQo18jWvOZJr12/K2XzGKD/aiLWkHZiDiY4c/TQdMPcf/QstgDd/8CbbepgOaaBauT0sFnjuZ595ltF+gDQPHjwQlFYju8DpHIANAJo1vmtAwr17WIR0HMBon0736YShXRSQ0BKFZDAU0DIQRhXR9lhsDADA8UAdNfcSwBx0MsAuGLAPAFbhWAJGcV8KODRdAOwpAABz2G28bXJsvbPvHCxz7sLx5uf4BgT+vQQAzETQud44EbYZ2D1tc9DDzfLjCACAAfDss8/KW2+9RSbLr/3ar8nXvvY1Ale/9Vu/5fQltBXMTAiTPvSZAwAgWEO4Jrk+3gQAELiy8mC2BHh6v7vmJQCAxqE3zpU6+cpSRwTe+lYBAXPO6ZQ7K8aRipzD2q7nHWoLEGk3h5/rnwKfSvnXpgD4qHuWCQbq/aANDOylkB2McynkKI/k9V/4DwgAlMOpIE4R9UoCAKD2bgIAJqOpZKtSTh/MpcwKuXEdTLs1AQCpcwY5khipQWBGoRqJaprkWDt6IoNhIg9mR/LaVz9PAIDgYN6T3rJ+LAAABmzonNvcNgPO+l3bMHDS3f6K9ajr/GNdIphtef7BwsDzeXkLrPtdx9lSCNVdsn1F9QBCY1YTPJi2RyCgHXHzUW1/+tBItt9DAGCTc3QZh2kbiOAGUxfcuxAAML2LbnQ0CM/7c6q4Wrixdx3+ywIAjYGuK8XHHQA4eevPCAAgz58AQLqnGgBFvhEACPcra4tNe0q4n1wGACDlOFT/dukYXQBgUK0dsBmxpKExABBcQeZWfnJPgyQAAHojSW68JP3p9Y8UABC2l7XT7vGHoy4JACBVSR0TZYE5ccGPOgBwGfvD2x2eAaBz8DIAQJgCcBHY0PYHAl7GZZa54MstRx/MtGBvMLurGwDaBABgT2EaLxncyuZQwXg8O4KhMZ1/VKqhThgF2jJhuRsAAQ9/IHd++7+Wg8WDc1pGqrEWK2Ae6b6JVwo9kKqS1XrF+Ya5haAcbO4sy8lYAxAA8MACf+EzeeaKB6Ow/2gDGnhIsME07qxtWilszl/H11wKjcbDlQVAG4cigShSMhAZT+Wo6sm1V1+X6etfkaI/kny4L9VgKNHPfe7zBADMxNMN1qG3pIeKrB3lOE0TUgdJr2aKTo+1Ua1cGmjJzGljRyD/XTUB8NBoUFOZxoPCmSrzUkbDEdXy0WhnZ3NZLlZKV2RJPYg8NCJ6ZmgxOgPKISLktPIa9KZlTARGfbjBe0NEhPnfljeCczFFAOd1yv1N0Ka7UavFCuV9ZUAordNqyZuT24x7M0Zabo6ra2qRCv8oip5HPVlBudWlGMBpw8DCYBskA+nFQ4nTqQcAuhsO2mJTBLW5AxMlbBv44R2GbdU9iuMPk8vRqXRwwyBUEUmLcFgtYEPDTJyJ+bQ5AIDm+dluQRkmj6JHSAFQOhgnu1QER8AAwPjDfeJzUHzGoyGrADx8cE8ePbwve9Mxy2KhJCDGsEUF9w8OZG/vQE7OTuXk5JjOuKWZ2HPD4cY1AQDgPRgAt+/c5kIAVguc+bDyBECAl19+mWPB+gMq648ePZJr16XT5GIAACAASURBVK4Jov0AwwAQkAZcVfLcc8/J8fGJvPvuPaKHEDbUso7a4ioSiHnQlCADKIIxgNSZvekBHXos5nDumSvlIl9c+CzflbRBFeLEOKI+Q1BCa1O/Pw4DoLuQ47u2EG6alzrGdX3obj4fJACAodqdJ92UgB9WAGCxXAry+PB8h4eHHGtIW8HYxrzNyXppZr4qgwSrmgEAnpLZNhNCAMC5fwpouvNw9fDOf2csBDn7GpF3YEN4P44BYUCEnrfRRrDfORcdS4mRP4gYagKqP28TuXfnUET2PIDg9h9ci/I2DpTmeos9we1L1HhxjAErZ8U106Xc0XCpczkqevKjv/g3CQAU6YQAABgA/bqQpIbQ2HYGwMn9GZ/j2hWsRSdy5cqYQqgRoxLQbIAznZAZBGcboo9ocAD5D+dH8tmf+iIBABxjAMD33r0vP/JLXycDIEvSnQwAGCCWotY1YvC3T3FrDwv/V4tYbqVOAY6Y0J9n46ntznXEfZvt7ewLb7+40WnOvzEA7Do6TvSfZlM3IljhHPff8wGFLft367ke0xJu0Ze7DeSfMvjgIh0AF7TwDADHxmsa7BydOgQAHs/51xml6RNNAInmIxksWraWmgx66EeTAWB06URTACCmJcsjOX3rz5kCEJXrnQAAZrwOUQsYtcdAF1T2a6kxABZvyuL+HYp2gQEw8ikAI40g0181FXwHProGpd2JwALKcgMoJBDbkwx5vi4FgBkAqAriAICPGgPA5iJX/k7wzuynLUuHT+UKA1jN+dwc594eQ0HZV0ByZbrIBFUA8clSANTCfX8ZAJtssm57PA0AYAyALgDKa8CRdpHxTX3gl5XHXPbCdVYzyNonCG3F8L7C97mHIgWGAAD2XE1XV+cZewRA3VgiAAGOiYEqdpKvqGdH4OfNP5Pb//B/kivLI7dPN2CE2bJm28M3wLkR1MNPFfcWme6NZTafe0FkAABgBCNwCP+GZUPdjqXllHXU6PkRgEPqXNIKPOKZbC6ApUx7yYmjt9YTBDItBcVpYZj4sWrXIrUpkRnYAdMrctxL5dWf/xWR6VWR8YFk4D9+7fUvuX7UTtCIsC7odIjjmAgHWABw/IejAXPQoSRMg4Il/jRv2hz/RrGzpMOF7yPiOkgTGpYAAuD8ZOucAAB+wtEHHWg+W7BEICiLYAhYjfUGAVJHiI4wo7WNAabpC8oQMAO+qxIZLsB4cNC/NQKqAxG5HhZJb1SrHSvAj1NnTlBxfcgIdBj9V6OHpmCwqG0yILSuo2cAeNTORSuQF4LcFAyQBO0+YLRXQQDUdB8wBQOCb0b1t8FjWgfm1IbUNGsf1qE+J+IRbtjtRdnMC9+GSAHwAKwb2BjcblHFc2kZt0opKk4Uw2rWO6aK10rg4KbBoBEELs1O5wE/lWEC1E0F7IheQt3a1Yol4IQ0tzSh8v+9d9/m5ohnRDqAaQOgVCXeu3nrlqzXOZdwjM8QwLGxBNQcUX+MW0x+iF++i9JbLr8PzjTo/nD8IXgJR/+LX/yi3Lt3jwYFnH0sFqBVmyYAwASIAwI8gADbCy+8IGdnM3n06IhzACwcOO4w2tGPBiboYtSIOWFc1GUkV6/dYDvjeqZFAeAI7UwGiI+E0fvgOckSIFDQjnyF88MM+E0bMRcwng5CkqozYceFaK2V8bPFu3VcAAB0N//uprB9I+xGANtb1TbH3d8HLY9/fQEAlAFKUkSIUfqvYs4bxibKyQC4Mgo2ne9O/n/T0jb3z5sJ5wAA53D78eNTAJp+1HXAIpjaQbaf6RWalYigmHOkeE6n7+PpsgYw8SsmOqnAKFX9LXJvbC9PfgsYBD41wO5FN3Ck4CDCZpRrL2IY2DMGIJ8Xu9T0jX5UynEZy+f/zV8lAICyeyqrU3oAANVBkAJwoz6T7E+gAeBSAFalHL17IqNBKocHSNk4JhMAAADWuhT7bI79UkvvYg9BGTPcC4D8R4sTee2rX2gBANGiEgMATpNY8sHwUgBAmAPdMvB2GPU4jsAEjDmA3ACivLp/0Ig+sTzQrnEOg/M13ahwjujGyH8LtvKgqBcb6wzdDxcAeHLnn2vwVgCgKwJo9dW3pwBsMvyb9xQA2JUC8NEGALTiB+9xMOI+Sw2A1ZGcIgUAAECRyRBMPK8B0GYAkKYfQKJdJoC11ab9jQyA5Q9kGQAAwy4A4GpzaRk8l/bqxLSZXgngfwcAQKFgaACc3tetfjhuUgDAAIjSDzEFAK3jyjhvWCcuDmDRQmma35CmcP5zb0e5UFRBMgYA63QHAMB2G2KXHfJBAwBd2+zc30/AAPiwAYBNYiChrRj6LaE9qu/3JF/ndLR7oPW7wCBz7glKwvkHx1D9qF7Sl3o9lwjHJiKL/+9P5NHv/wO5ujr2flrIYFWmurJlLS04FKWGrgBSlOeLhaseVspoPJTZ7IwAANO1+05s26UDmhgwr4Mc/6ong3RE3wJIooqQa/DQRA8NjAjXEmsj9X0UiiWvWrOGCMuC3VlGkcyrWgbXbsmd2Vqe/8KPy8GP/7TUi5y6J9HXv/CV2hZwOLJ0fFxEnVESirhl6ojFUJ/Hvz6deRiPMP0RRVc1S3QCSt/lUtVAPpAf7yapi8rYd+HAQigBA2C1hHo7nMWEokUPHjykY2YigOZY6E/MZVUFTkgfVIffnNrwJ821YGGx3/17LvpJ4TdbXN1aYJRFNqhjBmievRNM5L2gExNS0TFA0HkGQFDwECWYvHO0GQCIIk0BaImz0QDExqqbK+jcEHFDnibaiDnepEjGss5riQeo9a5aAZa7TgpLHNPJDEU2rE14n5U6mGZQB9mxfl6eQ/mChB9G26CCTwRcS7MAiePYJosCiNmAzjXUOnF/mupAL5Y5bsgvbepeNqkQRB+ZVoH0E2V5kLaPsjxgoCC6xr7VnH19OeXuPhT4Z3L/3jscqzCGAQ5AEAdtjRx65MEi4omIezoc8jiAJXCAmOfnonRgAGBCA9mDY3T9ukbxcSxypJHzg3kC1A9if4iefvnLX5b79+/zPAAHcC7Qq2/fvs2JjjYHSwD9g9QD3D+cfzI7BkNZzJeewmUqqGg7AwCMEYDx0YtSefa5F3Weulru6NvFckWDmm1DQE9prjCwLQUA4+iiyMVFDAD2TaABsCsFwBYyQzQZ3QBwuEHE84MEACym3Y3WhGvHNiBh1zE21zai6z4G+eFqAGADAQiKe/Q6FUzZ0XxXjFfnQ3sz93zfbNYhMKedkXeXBGf0+Z0AQNuk9jHdLgOAzDLj7ru9geu2c/ZJ/Tc2AA19Sx9TzYMYayYQds8Us2xYE1d0KQSuXJ+BzTaOGfxHXXBsuG5++bXUibYyCu/ZC24/clEAsOTiXiUnVSJf+KX/kAAAyu51AYBtKQAQAXz49pFMhiM52Af18FiefeYaa5mDATWdTCRbYW2MJAegnqbcq1lBZJTK8epUXv3JBgCA+BhSAL77zj3PALgMAIAxZPOgCzQ3cE3gNhK0UWcdAD9ZS3D+LeqvE6dRlFMLR2GelqOgJW2b8ahIfpj3H6YB+PkdMAAsNa3t6BpYsE0DYLdbfP7TXSBl97Oncf7bEL0ya0yk1NozvJ7mze5KAdi1DmunNHuL2mHOHHUaAB8bAADlrAEAIKKxOpIzpABkZ4wYKgCAFABN81QNgCU1AAwACEFvs1ctKNO1Q+1zAgAUAbxLBkAv3gtEAB0DAAC702qgBhJmgQMAKAKINawqyABwGcStFADkKasI4D3NHwYAIKlqAHwkAIDGLu6CJKHdv3nGqQvuN6ZzAIAbi7A5GexwYoetFIBNZTiDtaoTnQ7v44MAAC6yz1pt9AQAwIedArANAAjbOVyDQqAZDIAiVxvApwA4RgaXPgMAEGnPM4lHqdTLU4mQAjCI5ME3/0hWf/x7cm194v1Hs/uN0Y37QBAE12VFGgoPagBhOBoxz36VrRkUh68wHmMfXtA/hn+1XCwUoMDsxD7Jqjwa4EPFixwCwQAAnNYNbHhch743fcj2y3xdGxfwR22rNLuHgTn4Y71I1vA/hyPJByNZDcZyEqXy+r/7N6Q4XUk8PZDo517/Ym1oSrPvWr6iRsMZVTaaLkXYEFlM6DhVPWF+BHMtnbNflGsaGVFPxQJRhoQdRAMMkYg+69fDwYf9n2cADeCQonZ6LovFkjmL2Jyh8G6DnErtMRyYIGcvaJ9NC4g6nds5KsjxwDF0Uo164Qw0n2PSR2k1OOHKOqDTrCMMNQ8IAMAhtCiaOjgKABiaE1Kd7JapSEkAQB1jmtF0julB6wCmcn5KsTowIlgpgUJuWsqtwtDqQ/FSkVQDILqo0aYFlCrZJn6BpdTnVqKUkj2i/u5fHQCgDxEgRPfpyOkYQJ496s/iHyYGBCnotCJNIlfauzqkseQVKJi6MJM+2LGHWHaHPFsFLBRkYIYLVTmhmL9aKXUf/aNlBZGrP5Pjo4c0cGAMGyjBcelAHbIr4oFjpajgBxx4GgKOZYFJbWXS8B4AAExSXA8/kboC0KCpFhHJiy++6BFDHIdcfoAGYA5ANBDXAe3fAANUE0C0dW9PdTIw/gGOYUzBATNQB05+QyvGmIklL3C9T3FM4nhSt3sRU0ewcAGYUKcftbMthUDTALCAesesM0dszjwOABCOuW7E3xyDFqLr2AwhiOeNo0CXpDt22/P56RgA/7qLAALFxgZmTI3hQMebrVubIv/nV1NniAUd5UED0tzdfqKz3Of8caPqpBSQjdFlWrmIf/O+XohZ3A4ACKPvluNvOgDGBqBIjmMTcC/BZo4Us4BxoGwsI4grQEWKodcz0GfQTR3LkaUwBeKwruIB5gCAxXbsOWQ6qBjRaT1oAQAZNU1QzKukBsAuBgCqAIzToezvIe1pJs8/d0OKbMl0pyuHh9TUwbpqAAAiFmBSDUepnKzP5JUAAEAKQMgAQArARQAAtgNLAQgBPj//u50W5DoqCKSRHEb+w5JaztH3oL1rxBa7wKWb6XsmHtawAFoCgG7fQn4onTXXK6ZSH0ZxbS+yURa4AxfL13c3MDfm9Ry716rm87aT7hG4C88RAgBBcoWBJudK/hkA4O7usSnYTILcmgJAtWsErXWyfgRTAAIGgAEAiA6ujmTGFIAzqbNFAACYBkAmabWkfgeWFEaYHTjVclCcs2CfhfuYjv1GBNBSACYQAVxDnB/lQ4XpWbtSAMAA2CUCCNOJqdBOBLDFAPjQRQDdwDjn5myyVje9twsAsHOfFwK13EqWAN+ZhnOenh7exQcJAJhdtMkW8mviEwAABti1nitYB8yv2Nb6HNvb3auNHdmy34Ivh76aHaMi6XqBLjMA/mGN8p1c05kU7DQAsH86gdcSZcIhCJ5JMhkqANCvRIaJ3Pknvye9/+cP5crqqGWvmy1k6dxG+zfWr/mJg2EqqzwjAxkOPwKLAAAQtBwkieRrDQj3ocODdIQqkgpivBV8pEQizF0o9yLlzVH8WWYZ1QYMVHfMadcAnfZUcXFtGw18sA2N0xPVskYAdTSWBfy0vStyd57JZ778kzJ56dMMXkc//vIrtUWLVZhIHUmLGLYcAEdJx+eI7A7HIymRVkFaoSqxg6oEA6Os4CTBR3UVA6jQqM6uKtkj1x7/8ABwpgpZoQqAiwjgPdMGwPVI+6dasdL+TeROKRmNY9ONtqlyeyOwEEbDcR6N2jsHlQIKjqru7AnL8YZzCYcK5eOaAQnnWMvcwfnCuQwdgoOFzbGJTp9nAMBZBXWFNevZ7ohqk7tBtJICToj6J6mk6ZA/OXBctEmp8irCaJPHkGijsCMCbb93NyeW4OIzCwUjPADghJ1wK1C19y9D990byK1JKDGrKSB8nh4YGj0B8gwAAP1tUbp8vSYjgXRUjLV4KKsS9695hHwGP4j1ImR89DGJVWgSDjyFKfNMUEIEuhErlttAesmEzYjxhxSA+exMJntjClFi/KBMJZz5vT2l88MpR6oJKPko72f5z8YCwP2g3wFCWHQU38ULjrwq+q8YvQdDAPR/5PZbCUE8K76H1IA333yTQACuayUAAQK8887b3sEfIh2G4EKfFQEgHojzcYwyLUDZJ7YQ9sA+Kfvy0ouf4j0tlguZAAAAKrnW2u5ctACYBXXKrQQkAQAgkj4C2nT10wIAOJMtmKFj0FrIHRDzYQMAHP+dXLcQUNvVPh93BgAmGBgABIvOZho1dmsmUGkAROH+bqru7Z2oDQCEjAHdu8No7g4AwOX869iz6wY/XdqJ96O4l+j5vRPvnPdQwV8p0Q6kdICwAgBIX1EAoKnE0BYAxEaMtDCChpZOYHn8oOkBvHV7hrWJAgjNfdl8tWXe5jHW/SJfEgD44i//GhkA63goXQBgmwZAsa6YAjAepCwBWBQLeemFW7JcnMpqOZfr164RXMfQJgDgKItZvpZ0mMjJeiav/dSXpCKjbsDyY2AAhCkARTq6oAqA5lzaHAkZQCzhShGzpgqEguOOjYQUukHq6ta2R5T9xXnZNKhPWbLrlRTRbdssejOB+r+jaZv2DEAAG0MNSMAvNVudyw13u5D+8BHGzffqDzpnEJ8HyLaDAZdx/i8APd3N2hjUP9tz0LcvGQDuzjsAgNkyW5/WKbg3gomMingw5mMBAHDd70sdAgDLI5ndVgbAeQDAMQAIACD9tbEtzc5Ce4V7tTZ/u88uCwCgDY0BYDXMFWOi9HkrBUCj4Sgd2GgARAi4QQPg9L4GzsAA6I0+IlUA2nOuWT+78/CC+eY/bpg7zTdCNo+bzT7YYX2yfT7tCh5+0ACArXlha7QCfU8AAFDAPHh8D7hu0bQIr+1b7ykBgE02lD2XBgvPAwC6j6jKP3P8I7BxXBo69mTayn0pc5TkAzt2JYPpSOpFAwB8/w9/V0bf/t9lf/XApeNqYA/7JM7fBQDw7JaSy3TbOBbuP/0e/WGkCsPGp98QJ9Szq4pakiiROEIVgh61BxE1T/oDiVDdDGV7aw2KKisRAdNaAYkMmmbN2uyLqwWCgE3nKbPamOuKpddMUcix/6YjWfYGkg/35NG6ki/+zb8lcnQi0U++8pnaDBQV6kuVGulqm4KW3KxdqkqvkY2ElMJ0jDJqGlVFpJ8XzVZ0tmrWScXxKBmIHCZXciNQsgUAoKV4UKUBpd1gsKgIYL+nFHY6hmTxIBJv9ZTDRbUZIN2lAg6YgQXoVMuNN0cZzp0aJGAiIKK7lMJRPXA9pX1EMkxTljNUVX3VGoDDDgBgNl8y0gq0iiCKyzUyp82MiLYKMZZw0B812oRn1hQMMCwSRvwR+UeEGv8Q6cZP0P75TTf72HePOQH9QotomzNs1EbCHSmtUo02iOzBCdA+t4gdGfmsN6mDGT/R98h3Qd+PhtAoUHEaE2kCcJK4fPbVEiBAIVWUSInyO6WKKHLjdLm1mAxaIWIlwxQ1NWda05ZMAB1vb37/TZFay+bpgiGk4eAekCoA5x2aFWezU/ZdCarcIKZj/PDhA7YjBCdx7YODfXnmmWfYr8jXR38qeFIS2bNqCnhY1QIYyc2bN+W73/2+Nxy7m7wyS1TQw4T/LHVA5xz6H0KXmiqA96AFgDGLhQTHAkjCnMDzgRWA+9NygniOqayyWpJ4SIFBGgs0unHOkikL1LgIF/Mgso63e5cYPF1n2HKTMC6Yg91xgLobVLhxtQA6V40h3IG6G+4uBNotja0pv2nD7r4X/m2O4zYTY5cBsMss2fWZbwM6pqpKf+HmvuGEGsdsV0FpztNxJDZEH23Ob7pX89tDh3/TMqPMF42khcaIGri6uDhVETe/A9MM64ab5+2+bJx+Po+xBhwgGD6jp/jT6dZrek0Ap5ht9xBqBbACAG9PHXjrkwY4UFfGdOPD9/WeVHvAAAB7qi57wcavb4NWlQQYN4WcSUoGQHzzZQIAKANoGgADyVm9qOjvyXPxSuZ//Hfl7p/+gUzHe7JeZDJ7OJck6st0itSwSm5cP5DV4pSpeqgCgLK6MJSQUoe1HHM3LzOyYU+zmXzmJz4vq7qSw8OrjDwWJ2u5/ehYXvuFrwk0AAwAmJRJqwwgjCtlUIHBhb3LVUIw48RRwJU96PZq5/xbyVpuDr4+0uYZEy5PBjTYkTgv1sFgRDmUpinB1RUBbGLk3dG8+W+1EzaHuTywE6hY+4AJdfC8+daJ/l/seDTU5k3HbnJYApDFNYjNGwXg3JshC4DCugHAv6ELdq6/bt9F+zQAqksJQP9/HBgAWEGLimUAadeiDOD8oZzd+ZYMyrkDACZMAcgApOUZUwAG5QIS1VIbrfwJNgMyAGbfk9XRu7LKIhlNrku6d0ukN0JtHxGU8gW7lo69sZc0SGIcJSsDmNYqShYCAFGSMhCjJc9ONOd9OJZisCfl3k0ZXn0O9Q8/ZA2AJ2i4jV/Z5Pzbgbs+0z1q2+siAEDzzsNXsI5cogygN8CfsBlaAIB/XAM/UaUWZeF0vHRZTrqPNsc+7i1cBgAInfdWK7m10XTSsH5Yrj1t3dFISuf7be0bCgijupVVpVMAgMr47nkxt2Pk17OkXC5SrkVGkO4/kx/8X/+bJN/5QznI7nkf0WxlA6k3sRK66zrZ8U4vD7Y7LAMAD0VWydnxQmIIfFYJNnGp8r4k0VDGg4n0R4kso4WUWHOcXeADb9g3rQIcns/S811/MmjP0uMadMZDQ5MPAAKCNpjrWDtG41Qy2OnDsdw7W8jNl1+VN+7el+c/81k5/PyXJPrJ1z5Vm7o8Nzs6ezydIiikTQJZ0HripBPmUCpHkLovB1cPpSAKr6KBcPLzAlF1ONZ4LtAyYATYTwUBGmfJmWzYREp1hNVf0SiBOVBMMXDMAaunDGoUQAI/7gMac+hoGC3eEO0mAqHn5ybHHPNSsvXaKTfqBq456D1JBwkdKgAQaCOivazTmsjZbMF8cLzQMYoEq7hMs4F2yxApAEBGhLtvyycDANBE/scEBDT6D2NLWQI+LreRcni5qUxEyWqgu/Wh0e9XXQRVknZGMin6yGMpXdQf0f4h78eccwA/cNgHA+TdgFoMBFujaETWoBmR54pwSV/mRU8qskAci8FFHKmwzSqB0ILok9Ka4A2ASBTuquT7b74lZYkxqQAOJiGcaUS4AN4M0pilQeDEp8OUef+mMaWADVgricudV4FK9B3o+BgLWtJjwe8jEo8XGAQYR5joAADu3XsQAGQNKGXj25gD+AknH8AHHHuOcFLze/wb49vmIa6L7ysTAfcx9iU0MaZUWR9aBrlM9q7SwIeegdKeoL7cZyoNQYtgP+Kc8MaqMi4+CAAg3ERbv7v+sg1402b7OADAZZx/3fSaRvmoAADbQIpdBsh7AQBwze8sF+b8KyaobXXO+XdfIkLv8uytbdvfa6KfCgo0V4Pjzdz51vXPR/45Vxi11Y2Wq5+L4oYAgE8DCEEAR4lrMQoYzddKBKwI4ungrkyfMRBMsNBXFWgC0Go2Oa0Aj5AHFQXcM3GvYWB0c212AACzaEgRwCcFAAZRTybTgQIA1/ZktVSwlFRGiMRGfVku1pJAmKjfI2Afx5GclUt5+SuvEwA4OLhCAKA8zQgAvPr1v8oqAJYCsA0AgI1g/rGPHtEP0Z62CA4jMqafY+uQr/6yGcH2dmtgondBgAYAcOdoGbRhRZmG9q9dsws17zgM4Y10R2sAfBmoawGLYJkJnuBpnP/tjgrGtwd6dTd12hZuILKTgpJp7m0CADtA4IvXX91HQnuO6Y/MucMG3vgfLTHay5ko7+tRGlEDAFCTAaAAQOUAgD93AMBSqwAMQwDApQBUudSO/v8kN7oVAIiGDQCAFNWnAQAQNIEeVwcAqPZvSXrl2Q8XAHiSRgu/46fDRQ7+RfN9+418HACArk1j7BCuAo7huw0A2P7+xZ3zXgAACPraC/uVAZLQl0Mgdrf9AwarlsJGwI8VTRBw9oxqMPygkYboe0EAoK4yicZwxhfy9j//fUlv/6Hs5+/4Slvm8Buw0v079B25vqOyAEFVqk1qpQn8mVXEG04ezCQqBlLnsUgWS1SkBASG/bFEg56sk6WUPdb9aQIoztlnWT8f1NC9tCpcoNT5DuZ8YI9n9T78Y1wJAAL88koSlCM/PZW967fkJKtkFSXSG+/LSz/zVyT6O7/279TITUbdZ0S/4aRMxiglhAiuKtBbjr6W5jMRt4g5DOkYQgganbf8ZORcYx+G84ff4fwDEGh+OkVTOkEqXteg7Iq4KxCgwmfqwGsja4klJpY6JypuKZlbx21CnsKNis4XhOScCJRNFlyr0QOo9HNUUxgMqAAPaoceA1CjJ1XUl9OzOZ04KvO73HCWLySNv1mczjMA1DjWXFbtQPxEpB/l7Rj5H44Z9aehgz6BcB4NSjPOdxkFuycxm9BRwHXSEJrhPSktW1VnYwiEob1gOMPgqeA4sjekZB4/yr1pxL8sM7IBhsMBo/dI9cD71obKKNHIQ1ZFcrwqpAYdBv9BGBDRbkSWRFhiq0Y+TdyTMl9LwsmGyYJ6nqXcufuurPK+lDWYGPqsLLUhKHmlAMActJzpmGNxMISYR0nhPSwXSDkBswJghIpYat1uE/tAn6OCBfr9xo0bfP/sTDUC8AK1HxUrLH2BYygwhvA72AKWBmIKolb+z1Jv0DYquDagxgAj966k5NtvQ8hQHX449aQooTRXVctymcl4ekgDHykJHNOuVOQSugh9dQLMHPRosaPMMt3ngggcna9AXwJ/b2IAbBtp2xxbs8FNBPBJHGC9po7/ndcJbq573IcNANAt6UzhbYBJt43fDwAgdP6tXTc5//aeOnjtfjBAU4/R9aRx83Wd4Vg0BzugxzbfsUi+c/59P9t3m3Pj+mHFloZ1oGsrlb6dQ2THcVxbXMSj73rOBkhQUUCL6mt7q9Iu28apl4TMggCa5TGa/qTN0IAfjRPY61UtBsCqnz42AyBFytAUlWAKuXl9X9aruaZNgY1Glfa+96mBhQAAIABJREFUzBdYi2MFSWukfMQyL1cEAOZV8YQAgAIxRq3n74EmAPYS9jPWpUS1c3gM1n+XbhcHAH44vkPbfrvLrFo71rLt/dUh2g4QCJ3PJv+/GbebAQFjEtidbXY0mvmqIsrcS7QSnnt1n2C3I7895z/83vlzNACAWxMNKONjtsXOPFizvQLaxnW1vQY1tcYbllmg6fCxBgCMAWAAwFTyGhpVYACEAIBxhLbtgNvfNwBgfXzPMwAG05siEdiAMUXCSpYAfAoGQAcA6I0mngHwwwEAXMb539U3u4DAizUAPgoMAL86Bb5Gaz3zAOb5Z92kAXDZkfxeAQBhYNbWEWMUma256Z7gi0JE3FIAqOnQYQDgM9jECCRCHLcq19IHABDl8uhf/oEM3v59mZZ3vXaaOfzm6Bsg0fIrrZ3RnKiiRnDBUtWcfwwXIYtkfryWchlJseiJrAcSVyMZyFhiGUrdryVP11L2lOpv1+RyzbRqAAA6BulXuPdouzDFQStw0Y53LHr4hzwXAhvYi8ucYoXvPnggN154Ue48PJZoOJFV1ZNXfuKrEv3tv/H1Go4rDHFEPh88eMDa4sjPh0gfnA0FAJDLnUjcgzPixOqQg4QIB6oCOHqhOVCIbCNnH3RsMABQFQAgALQBlBGgG6XWL1fWATrUWAZwoK0MAx6+cRQAsijbQI0P3XDMWN30M3RgjA2g0VdVgVakRY0Ba2xE/umooXOpBJnIeDjS6KuVG4S6ct2Tk9MZNwY4ezgv0hbgoKFkX5caFw5k3D0HnIuEkMIBsUHk+w9GjPojDYDIDvJdXIk8nc/6/LqxP9mLSFGp5pCqKQMAUEPBnH84/Ai8k3sAKgn/Ia9FC8xmvUTWZSWjUcoovWk+jCdDUudZGQKGsnNGqY2gXDUaumdZJSWeCxOI6qyV9BmZxj+Ua8HERUksAANgniggUJeFPDg6laNFTdVbjhHPLKmljzKVccQo+pVrh2QzjCYjOvRHR48kHaF030pzcTjBHKgT0IE1hz2Sa9euMtqP+XF6euJo+1oiZLFYbQQAmohIM7ExdjDmrNSHfn9BdoGmA/R4LQh04dqYf7h/aAxQGJDVH2JqH2DMD4djWSwzSQYpUwAUUFCtClQBYGktGMiuZIqZhRw+jmHToi9sGUa7AICQ/r1xkW6HwdqOui9p2DZmL+sAu2lw7rLbUONNIEHgu258+l0I9JPNujCqbg5qc6bLAhnah0+ZAuAita3naFHUzfkOjuh8ruNc1w5vinn6vzlBIcjR0O2VQt8ER/0a7NZibnQu8q+ggd6HoeIeXHCAgtH0GwKgc/XgkBkQYSVu3XUJAvjSf+E11PnX53L95EAL7SN9z9zP5j13j6YrwFIBm5x/3W8AAIQMgMcCAOaZnD2YyYj6JwBRM7l+fV/ybMF0LADc0JMBQwhgZx+CQUi7calQs3LFFIBZiXKlh54BcOfohAwApABkABvLnkyrQSsFQMuNmnht88zGIMM7+B1rEI0V5Ds6+hXGDFKTsNWo0nHbMN3m/G+ai4x8+MHRnMdEda33LNLVVrQI+0VHVncuBKPafdQ+xoOqHvx1wLnbTw2gPP9z0+phk+sygME2AKDLoNFxFjJvwr1JzYftTtBF6187+q+UYg1mONGMjw0DYFMKwEJTABwDAAAAFbqLlYoAIrW1s789zp6wFQCQVCoHAOh8ekoAwFIAUMkrBACQAkAR5i6I4cAz/zBP62Q/Tqs8xrE7HNvmLLvAtu5znr/2rvGvl//wUwDCuzbb+uMCANCJdyW1PRtbxAtgh2tVt3eYPgCGG9cvV44Mu46XeFFwgEFkpHojtblYSm+IYGohp9/+x1Lf/ocyrW63AndowzAFgCtoIErr76mCT6yVgqiBxspnCrgzNbqMJZtXks1qWZ3UUi8R+59K2tuTgSBwXkuWrKTqqY+pTn0j5s52Mc/UBRYboFXZlBXSzrneohy6MEWfuASCtn2wm1AmMWK1Pvhpko7kZJkxJeDw6nWJ/s5/9Iu1OiRKt8CXIV5wdHQsZyczigOBdd2LYhmmYyoSo/QC0gAKROkp5paQphyWS8ADGf2bwm3O+dcSgZoOwI2pZ6g5rgEjQTd0AwCsQYwBAIRHy/K5xnIGwLaB0u1MK6FmDADNZbeqBxrdpDNIJWwFAXCfqIsNajbUHWncwIBBZGVdMAUAbWgMAI0oC8GTsArAeQYA/HeNKuGZtdxfyg0nGSoAwKoAEGuD+Js7jj9RHhDvhSJ9G9bOnRMIKxjoG3ypzoKV80P/gO4/RO1MlIFcraVcLaVeryVCfUzcEwCLg6uyrmvm0C+Xc0bd83zFnPv54oybF8ATRp9chJ1GAgzCPgQwIsnyUop1RhCAgANaA0wAVACAQGO2kgTgBMCkci3jdMBUgNNlLrdPc8l7GtkvUGmA0RfQ4JWGClDg4MoBS1mCAQBK//HpMe8PEfW61FKXeH5THA1VQLG/P/PMLUb77927R6EPRNu1AsCSwNg2BgBaFWMB48ZelhJgJQJxHuT7Y6zhHiBGCEVRjFMASsN0xOuenp6pcn8vlmwNJkCfc27mShHevHHTl2BifVKwBZyRTtDFlZX0YFuQt3rRlvu4AMAuB741Hr33vTmKz/31AgMr/PhxHH975o8KAPA4jn9z708HAPA8oefece4Nffbjo/N528gyynHgznlF/7B/GxhK4dvQVGkil+aWeKffLVOeru+ccGooBAwAc3asJI4vBegAAG60Ti+A4ALYTB5YcBHr4L6b7ztX0l2XTAJ//w3DwPrRHC6g8+cj/9ZymwEAcJygAdCrckkj5PJt0QAAAHD/TMaDgUwmA2zxcuOGAgAUqyWTDulZQ64HZF/B6MgBGvYFAABEAAEATKf7Uq1qqWeFAAB4BQBA3PcAAFIAqroney88JwXFO8HMA7ALYFr3T/7j1uRE/pz4KNvEpQRwp3HtjT2yz4hF44C2YtwNouSHmrWvnkOrCJhzz7/dgGntleG+qYO+2fPc3qdvBI6wVQ0IxAC7gQadPhbqV5E9MtAc1b5hxoQO/dZJ5O/J9uP2/GrGzLb1Wq/rlO390zRjs20LuH3rPQAAwvtRgWLYKrr/fuTLAPoUgM0AgORLSQ0AoAZArmUAq6VEoBQ/LQBw9l1ZHd+Tdd6jBgAZAA4AkB5SGBmOeWINADgBkaUABAAAUgAGSAH4oQYAtnOHmvm+m8HxUQcAvC3QGoeddOOPMAMAPp9pp1kQFQGrxWwm48NDKVxq9aY1T5P4NAXgPADg0r9KsPCgaVdpFch8SXkN6ZVy9r1/Ivn3f0em1Q90Fwi1gJwjbuXV7fMuw1ffB0ynay+deO75sfTrgVSrSNZnlSweFVLOe9Ivx2QApNGYgbm8n0vVU/ZxCAAYS456fFbmviMkyvRFsOTpG/YI0KtGn5CxnUAQPVvSvkEp03fv3ZcrN5+R4/lS+sOJnMzmEv3bv/hKjdxnOERwDlC3sMhLgSL5dLInb37/LcnXJf8BbaFiqssrBEV9VZQEAHA8lOrx0rJlmhag0X8I+2n035TcTRSQIpSkm2tU0iP1gbBMayMlsq4RZZbD66M3GyqadVR7U2o2dmMAqCGoBqDVhzZaBT4D9Z/55Nmax0FQaTxSBoBGyFVx9ehsKau15rRbJ+pGq2jQbgYALo3jFMyIk4G2I5z/dMioPzqUDAAMBItFuVrHSuHeLeLTXP/8FFIj2Sg02q4GAMDBRsR9AKXq1VJy5MwvFtLLEW8HIwCilrHUeweyjnpy8+YNWa2XMp2OZLGcyXQ6lpOzExVQBHBitTTp6II8gHzUhM8IMIklM9CGSJ3AZEV+flVKUleSLxcySvpSrBZS5yuZjodkACylL995tJI1AABqT2hJx0hzFVjBYP9gTwbpQHKwByKRVbbSOp0DpdUXGTQg0E+oXqGCkLhX/FSqfklaPpx+qPxDdMNK+c3nC6+RsWnc2XsAALT6QUEwwOj9oPpbu4AtgXQJMAD29lFpwAQEhdE7sHLAWGBlCDfmuXDGfbbvlStXZb1CDVEIHaYsTWkCnmAFAEzSdBtNr1H2zMUONkfIjhSALgPAO0BbDKNtAMCTOMBqgLutfBfTIBj6567DTtpmUl+ufbZ/e/MnoZNIB7Nz/YtAD7/pPyUDQNtvc/Sv8b3MW9scJ1TQWJ0Mni985MCRbq4TAgXK9GlejbPCc7niKP4Web7GyVMGFShwKgDq78WqCXhmgkVAgxx/d67m+o0WS7ALKbjg2Bae6eCAcmUANM9+PvUBKYKOArBhkBFA6Nc+BaB/41MCBsDjAQCnMkmHMp2AxbeS6zf2pSzAbAKrSgGAQYI0J10XAIiClRcTAFjL5376x+SsyGQy2fMAwN3jU/nMz/8cAYA1WGyOARACAMYAMADA76sEX6EXhHqwjXHdaMs0+gA0lMhA01ETRv7tb1unwrFq+gIcbaiY4xx8i341MJJF+ML8/zCa2Y6Mt2brOQAgGHd+QGp6g1YccHZEBVvHCWN6QL0ZIzrZd0Ul7S62Hbftu2aTNGybFvDUmWc+kuQ4LI+7hvm7DAVm/QrgrkzcR2cIu8r105Ne673+XlsDYBKIAD5wIoALOgzpaEINgAJlqlFS+L0EAE7fkKUDAMbTG/+aAgCXmQ8bet+L7G3awwLnfxvBhd//4QAA2nt5w2zgmvgRBgBglFvZbQTUxpMJHePjhw/l8OYzks+RYrvFjgJjHCLy/BiCnC4FwJd5hX/k/BusPvCI13ORfkkHZnX7j2X5xt+Vaf1WWyg7sItMw8bbXIG9BKDT0rGtAoGt7Ui961Wx9GUo1TyS9Uklq5OKIECUDySpU/o+vTQmE4C+YwCYA1THtaHbg3Q5bze769Ovg/NPEWmk9bEGG/d79DdcIEqm5StJB8qQRlpwlAwkHk9lVVTy4NGxRL/ws7c4POCIgIp8sLdPJ3e9zmS1WEvcH7CW8GK2lvWqkPWqpLIw6O3xYCiropYK5Xz6MQEAo/DjnHAcVKUQIEDB/PCyQiqAVgSAJgAo4/pMZrCoHoCVutPzqIGnoIFS7PQ95Dwj8nF+hpvBaQ6woTs0KCxP24lQNTT6xgjkfi4VKeOkVPRjAgBw0vAyBsA7D441N9/pAuD8ihqBvQ6ROT1eoxPtxYamc4USd30ZwPkfjwkAAAgA+ou+xACD808WAI5HFN3Ek5wo35NujFpyT8toaAqAUyWnck8hvaoQydaSL2YEAKJsLalEMsAzolRF1JNTlKKLY3nxxRdkna3lytUDOZ2dEAB4dPyI7QW6PdMh6opRegVKtNIExSVJPaikzHLJFyuqf/bKUqBPi97F9Q8mQwUAspXsjUeSr1dUzP6XD2ayilVBvyhRIrCSHlIEolryIpdnnr3FiBdmBOqdo2QlehbjEmMVap3oKytFZ1UitI91rEEDAKUCcQ1T3Tw709z/1Qrqu51+7ThV0NWA6CCi+qDq47z4vqbN9MgkwHiCwOR0byxXr14hK0CZJMj1X8nsbCGrFcQCAUbhe5rbnw71HDDuwRJAScrxeEJcCAAAHYB0yHHFucL0HTciXc7uRePncQGALgOgRTkNDFFENqyOe3gPl3WAbW3o3v9lmQDOLv1IAQCP8+xPmwLQNhrardgCAHYELUMA4NwqTJV/vNsYeLznoELARQAA0r3oOnDN0yvoT3XeuBeY829pCAEAwPEVpAB4toBT8YeWid+0DUhwlH0PLDghQQOi7f5DACB8Jppf7l6VsXDemTOXF0v7WZRSBPBJAIDTeycyHQ6ZAlCVS6YAIM8RIoAQ1YWBawwAaomAAYCSSMNE5vVaPvdvfEVO87WMx1MCADIvBQDApwEAQKA0AAAQYdh/6QXI+Wrkf0MKAJTfVQDOicDBkHHMAB8Vdi0SAgAtF6DBnDxQ6fvd0TW8s8+ghDnn5vIqQ04DA862cHuw7cXeoOMuu+HlAAA1AMNrhOPQPaelIMCuMQYABH7fUwBgl5OkE1TB+wZQtBRDc731KU2wT4MU0VMCAOdbTp0P9rnUBKs/fgAAqgBABPA8AACBa0sBeC8YAPXxt2V5cl+yoi8eAIhQfQipe0/PAIAEQA8MgPUpbQykAJTpPqsADJACUAKg+TBTAJ7Q+beB5wHAcCQGzr/f5LfN8R8eAKDZGxsAwE35gCV1zlra6D9dZBM2u+ZODdGGkdWJXns7xwEAqCg3n82of4U19/bt24Iy2bteyh1DChkeQdPKVQwQqxzVeySqVZQPNmh/0Jd6PSe7jpUA3v0TOflX/4NMa2UAbHoZK7hp20asTzXgzC9zAoTwa51T3qt7MpAhRQBlGUt2UsniKGdKQL9MpN9LpY9KYwgWO/o/AnqsxsZ901Vhc5o5AL4NEKdvUiFIivLGSKnDM+tcZrtgruP7PeipwW9ZywB+yGIto70DWealrPMSDIDP1IhO4h9ek/GIJcvgRLDsGCnySmuA4z+fLyl8tpgvmXMwnOxLDhQ/ghM7lDiGiwgqP+jKSu/QHAllAGgd96YyAKIVNPKQ/s28f0U7KIbnRIO84AHztLUOPAeQOZLO4AoNRPsd57LohDrnQY4FnExGU5voFa8dRJkAAOCVEOBI6dDaOeH437l7nyX78NLBAsdLhQLh2A2GqZshjZHSDDTQNgCeDGQCxsV0yuh/L45ZuzGDwANz5iHAp7mSTJNnvrsZxkCALHLWXUwRoVAAohE+akfZKLZIWqZGxxD57wFLIv2+kB6c5tmZZKdnqMknUJzGpoLck1VVyypOpYwT+eTLn5KsyOTqjatyfHYik72JPHr00InxDVitgY4gRRwhZlhLCZp/3ZNROpQ07ku5Xsv86Fiy+Uz6ZSlDsCLqUorlXK4d7BMAKLO1TEcjWa8WkiUj+X/vnfInTo2xgWeJE9TnrHg/zz77rJzOz0j/P1vMVAArTeT45Fij74W2JBkYsYotmo6FTX6MG5xnf3+PjBAwAaAHgMVqucp8d9IJaDkpTQoAcvlx/ueff57nB60f7TEcpjwntSUIOK2ZTnHjhgIOAB9QlvD4GNoD0J8AqFbKaDgmmIC8Js6JqqZWAJ57f/+AlRGgHwHtAGgFjCd71ArA3GRaiXtmUpcueLUBABXmxEsjXS6BJXjubhtw/AU5VM3fBgA0N/A4DrA+Q9vt3PX97meKju9+/gvv5wnsF98+gcCctUDjUF8cKLw8AKArwKbXNgZrCAD4MoUbTmBjg+3Y3eQNvA2u3ekuLcHnz9sYbmbCGEDUAACmIaDrNI1apw/gnXBz2E2Ez92bgg+6gRuFX68flAF05pDdZ5OiYKkCDYBhzADPQgl0Btyi69INrP1DIIRuEsvAnspQXv+lvyX9m5+UDKwvcgnB+i1cCkAtVX/MMoBnf/z3WAZwbzyRfL6W43unsjcaUwSwLJasAlDXucRIf2Jt4YT7C1hqKqhbEgQdjgeylFxe+6kvy2m2lNF4T6p1LTUAgKMzMgBOUNa1jxRA0wAQ2fvE80wBAGjtsud0f8JejUbD/ur2ZjwGmHR0NQEMuIYirdmB8Kg2pAB0d3C5N/idZl1V7RtntLNqEbnmwZfN+afJFgzJMAveAUnWSZsmRgAA8EyktjcAlAEQmmtmiIVWyDEWXRsACMZA+Kw2JPx7ofMSztkAROKxTTk4m9sGAOiT68uDAp2/9c8wheKCTWDLx1aVw85H1olz/lkdCMEMu7a7ZnOqc53+ZDfxhN9qMwCQAgBNClcF4Pafy6AyAECrAIABAACgV64IDkBUrLEcH/8moAFQP/qWLE/vyzrvy2T/pgxQBlBSKStlt5oos/axaVW5sY0qWdzCSklZAx3v97h+FMlIo32QaoJTsppprvVoKmW6J9Xe9QsAgHAUdX9//Gd9375xGQBg68Vtl9k+Dnft/wpsXaQBsK3t3DW5dIXz/LJzYvNxzf06iNn25I2VPs4HJR+3nwzc2/a9ht3Vtj8s7RnBzTIv6AgvT08pQg+f6zvf+Q4BAFS3srWl/dPNAZpvliLjQFe/zsBvjelnwEmGJl2xXggzfsdDkaM/lUf//L8kAACgAL6IdgX+pw69rm/459R+vK+FKmlCEfSaGm0M12qqDtOn8Q34NLWk/alINRQ5q+T0wVIWx0ijjiWOEBidikRJkwLgfF4y5upaAIxQCFSjpX6rAbsZe2uKUr/wmwkAqFacunGF1Njn474s59D0Q/WwgeR5RX99kE7Iwo6+/tVPUQTQO62ge6N+4GhIRsB4jJuEMw5nUsswweFAbfXTk5msM0R1I9IEk3gkw3RfkngsVdln7qKWEtRNEXRHsABW6zkRiV4PwgnIsTcjvDuolR6iwjJBfh8BBQUKkO/ccGjPG7ldAzfcJNHVrJXMWrgauceLjqlTO0cUFn9jTIxQIWEy4f1AvG02X0qWacOrgxPkarlNmkaQBtYDFM5VOgBQMprKaDiVw9GEncnrR5Hk4G8kGmXB2EqrnvRdtKOKIghMar4ly+IVkkRA29WhKXKALapRMJruS1agj7S9cDxy+7ExAMzIykIKtCe0FUy7p8wlRvk5RJ8fPpJ6sZQKonKs+9wnxX5dodxewcELLYAbzz0j6d5EBtORnC7msn/lQN699y7bdH9vX1b4PvJShhC4UbcTEe3JeI/5/ymiTWenMhCgZA9l3O9JAoTLCQFiMMXILUUrY/BDFb+fyrcfzmQVqdgimSO0NrUGMRbDW8/eksV6KbPlXFb5WiqMYZaf1rIhaLJXX31V3njjuxyr89mC50HEXPNmE0biAf4A0EGqjFUGAEKHubBao9xhzNQALFho56OjI4IECjr1+f0XX3yR4xnRfwACN2/dkLt3b8tqvZIBBDdB3c/hzCvrgErdi1MVZyS3ByBQTBYOtDmuHFyRflTJegUGARYBsCCg8D0g5Z86HWUtk+m+7O1fkcEAQAnmlAJ2Ko6iFTvUeSIU0uTzEogzgU1n5zoKq80jMGO6rzBPyjuI7qBWCgAZAEaRvnjr2bQZdwEIO0sIAHbfa65Us98AwAD0xJxG36Dig+o7OKDRtqAA4LFnVIr35V6bAAijjYf3FJoMtq40kWQ90t7Hwh66Nt3zhO19/vouT9cMELd8hqtwKz1hg4OPydIApk10EXlp6Fui4UHzNM62XqyJPplgn51P6f6Y6/QnfX5eW3CQQneAzlwqFKPy0IjBnoHvl2Bh9aTIMxkNUwqTYh3Ps1yF8rDJB+AUt3tfoUBvXEsG6vgPAWJcp+10uXtzRgQp/gFbgduDe2qel+tPIWe9qbz2K/+xRNdeIqO9AhjaS6gLMuxVUiM1KUrk2XgtR9/4Hbnzp38kV0cDyWcreXRvLqN0JHt7qfSiXG7eOJQMRg7mNJlrygKicK+7Nh1TgI39Ql7+sc/JMqpkkI5lPc+ln8fyzslMXv65n5EzlGVKhlLnkYwLFaGdfup5KSl03FPBIVcemAAA9k8yLnTDA3XRVwzxwkxtY1eLkCh1QwG5xijV6gJqeOk8d3BMADBQPDZ4tSGW8JNdhvUFRvdWkC80oDvOutv/m/EROvab7svsB50V7X/6nu6abZAMAIp/hewqs0c6S1N7/Q3TLi+3hrWOcvnp3rc45w1YlYYu/Bi29+XXzye4w51fMVCxBos1Hqlwcx8smEdydvtbzPPvV7n0UUd8MKJjjb1C8oV+1tfo2+bkqIvvNqpnIiffluzknizzvoz2kQJwA4pTUlSq92NrNgWR3YuVNsgGhQWDKF9PejmQF0Y/JKtLyeJIUlQ/gh0kkawfHUncG0h/fEBQr3f1hvQnhyIR9ImMpXrZ+WLHWT9e1mm9uE0e64hLpQBcdMbd934hAMB+2HaNQK62s3f6FJxg+HtQMWCQbY5PNO3evfbGIIeNm6Dik17/6QEAW622tYBR6Ll+u39NMEjXfhxj1arAsNVy8jX1tmCXKUNXd0za+IFykJpfDTiqehluTwnSXWmjMF1Lg5zqq70hd/7pfyrP75/I2cNChv2JJFEi6+WZpFP4uXOpyShA0AyBXE03h6ReL0J1OyTUIXBnOj8KAFhQg8A2NMYiiO8OKQpYL2uZny7l7HhBJsDh4FmJRUuQonsQgIQQPF70feF3O9F7pDhAwJdVzlwgFW2yWmeyt78vD48eydWrV+Xhw4cyhZ+yRJI0doiexEgdjmL8xqqgEBKnmPjP/8SrtUU6SUlGhFsqGh+g6Y/GiHpHMkh7kgx6pBzjJwwupAkslrnkWU2npMixIyDaO5J+NJJeD5RjzaWm4QTHq8olL6CSj3zrUvJ8wVqF3ZefIKBYdCaPP9ZRNjV6zZ71g0yPcVHt1snNDIJVpBtUAwCoMwNkBeMDAgzMT4ejWyFaOyQzAteCAzefrajWqgPTIUAOBNCUBTcY8QzMx4ShqtEEsCt66VB6ewdkTuzHqaQulSCrC1lTSNJpA1SRDMuexBTsA8IL51fR3wFLQeQUjAJmQNk73D9V+hPJq4ilCqm0z5QHqPqj3q1GvrIStWyVAcAcGijuQ+QvzyXJcilPziRarqVeZyzPF6EkHwAARObLClIXpKpNrx3K5OqhVIO+rMpCJgd78uDhQ0kHA9mf7rn8dYyfIXUHIQKIgRuj7BWE8uI+830GdSHzh/dlCOO4LMgCoDYA0z7UqaeQYy2S91P5zoOZrCMwVbTOto9qOMDoxq2bssxWMl8vZVWspAAaDt4vnd5arl09kP29qWRZIXfu3KXQJaj0SGcBsoYxgj4HhR8MgEdHD6kJMJudca6AzQLtAdwbFitUCwBgAEETVNRg2SD3mTmWcDLRF4dX9lmpgNUFTmbs29Fo4kpJrqQo8d1K4gTR/ESydUna0GKBdhvKcJDSicjXSA3QsQZgAwsI0D6Vj4BGwFQm0wOWlsRmX5UqX0Z6dg1BQWdUtnLidLw088oAADNCrUznbgBg14bE3noM22HTZmxl/LZdZ5cDTPQeGhN5zpSdy4utAAAgAElEQVQL9AsWUGNDwXlpRDx1EQmBBZ1PlzNgt91f+32LJ9nPhjmhV2mcDPaNS6HYDAC4FfBcjm74HCr86V8bqP4hAMAVNozYO6q8RdV5h87hV5HVxkE2PJRt6Ddtk9Frns3wdgxNOvCOvq8AgB4X5tobA8RXiWFpXqRVqWsEAAHrOACAYZoSLCMAkGMOIVMPber2H9dW5vA7M4Ln8eX8XGPxGOYaqvGhwIGzK7zqurIGCHp4UKB5VgIAkstZf09e+ZW/Lb3rLymVEZVCoAUAFhTW5CIjAwwAwMNv/K7c/dM/kmujmADA0YOVpMlQph4AOFARQAeWIgKiBlQzSqj1glSAfimf+vJrsuqhVvBI1ouSAMDbxzP59F/9WQIABaqklH3Zr+CUVDJ68ZaswFwYDFxRRGX6cW02A4s4tKXquZHr53kwhrWga8NOsyi7M+y98+8MPqPi+0FLrEEZBk/+shH3ZGdQY1Qjga2J5P54PADAztMFABTZbp9LxxxHeaiq6K+7vVXaa+Ll1q+NrQNVbbNztBHcYc2ijhS/7Q6ytf1jbAJP1k3bbl8ptRsBgL8IAICBSDIm88UDAPVC+nAOLhBR3HW7BACO/0Ky43dlVcYyBACwd0MqMADKBgBQpkLg5ID55NaeSgpJIPALIiI6A3ZCnUuW1AzGKBgay+rhicS9VOLxgaz7A+lfvS7x9FBqOCagST/R6+nmzqbx8li34QGn92/8PB0A0LYXwmdr/Jvm3XMAQJCu2W6Xpt27mNtOAKALEFoq8YYU6sfqhx0HN88ZsLgCRijsUwqhM/gKVXstGY7fF8uFTKaInuv+xVlQGSis1pBS/revdZsACH+70Xfl3v/5n8m4+J6Uy0RGvYnEyKUvlhIPc6mrpZQOAKjqEQEAFR4spCdLOvuVYB9sAADsaJ7VSIFbIPpYJBGZT0SqvqyXucxOF5Kd1tKbTWXcP2DQDrZ5UZQM5AEQwT8yjlBBLUF0VoOWhP9cRAIl0Nd5Lnv7e3J8ciSHVw7l+PiIAAACrON0JNkql3JdSuz+q7NaZidnMjudSfTV119iFQC8YAQjwg2jCmJ9yNfHT3VAIjr+w1HCMmWITqpif1/yAgBAIctFLqslFPTx4MhNTkn9huPL7QFtgchxtpK8WEsNNKNGh3dQ/GCgqpBgQ+PneZxiIkYKDXSLYIZiUB4Q2DQ6wwGjCBRxJaPLM2QCo08VbRmVLVSVHcrruD4cwhmjxSEAYCFoc/zRYU3kAg4lTg3nHzmX8Xgs9QRpE4nsRbEktEVrOqlgANRw8uFkI4+7iKTvBn/RixQggDghhCjQf2VOY1bz/kQi0NmToSyyUvqgyLt0DGSsoIwe6KVVAfoCovqaM1/ybwyUWqLVSur5QqqTM+lnBVMCSG/E2IC6pC8hD0X/RHrDVG68+Jyc5SvpD1NJRqmcnp3RSIauBKjoaGMI1oEmirrQYBAgoo3zjpNYisVMkiqX2YN7MqhyifJMpqDp7wAAvn3/TNaYWA4lpBAyBprjBSfpgO0JoCOvFezoJT2mBEAIcJiCIpQz4n/79h0ZDSeM/KPdAQLMzuaMzMMZpHhgCsFLjP+EkXuOY7A2ypJzBxR/gEMAi+7evUsAAK9bt25xfoEZoGDCvgxHAxlNVL/g/r2Hcno6I10f4wsMGSh1AwDAT7BxZmdLOv6npyjzNVTqFBYhVqowgomJcEH5P2ZKSZIM6fzHCYQl0VYALrCQIloKtouOfzNmGk0DW7QbgxQLboi42pzZtLmFi799Hm5QBi5cdrN5PwAAsDng9COt45lnnmHkH2vK8fExdR+QkhHee4Ne6xrS1Lff/BSb7vl8G9h3zwMA/tobInqe0v6YLlBz/ccHAGyY8b4CAMA/AXPyddw8CQCg1Hw1eDcBAI1ivzHN1es2QATGMsEDluTBcuYAgCwnA4AAwAiq+AAAmBDTACsOZFDHysqsKkfBAAAzNZm/7pwf6wdrD44LD1Z0AQDbe5hBKL06k1m8TwAguvZiGwAokAbVBgAefeN3yQC4Nowln6/k5FFGAGA8wbxey62bB1LkKxkw1Y2FdRUA8Cw1Fgmm0VQklbz8pVdlFVWSDMeymhfSIwNg7hgACVMS+nUiBzKUDPfz3E1ZocTvEGsijJomQt9UlHAguwdtNueJeuillWPfMJF8hMoDAsYAMKdVo+IfKgCwEcFs+tiYOjo/LnGnXiSwAwKcAwDUfVIAwM2+bYGSwOBu5inNZw9oXnYNbh33VADAh+v8cx1zuiIfVQAAKX/+Pp8GAJC+rB6dKgAw2pd1nEp87Yb0AQAIIpt/CQBsG/8fFgCgy8U2gOXpAYBmOXpaEOdyK0fYjqENhRTnpwEA4ITvAgDCgI39bkwEid6U/Nv/o5zc/qYM6oGMoZGVrySGRoAspY5K+u4Ic+o80WAXgPuewC7E7qMMAGN/dwEAap0BYCzBNhyI9FNBBHe9XEt+JjK7U0pcDBmwQ4ouUndR5QtzH/4m7BQt7w1fACyGJsMORsa6LCUrchlPxjKbnxIIQKly6NWxqkKSSpmhklohURlJr0ZaQiHL2VJWy6VEP/bKC9w+TISAznU/kuEQZe9SVT0l9R+Ivor2obwfyr3145j1gzXvAJF0aMaVsloWsl5r+SLdk1QRH0gGGgrRFxjWeQZauDmtQWTA0+nVkDOBtnNokgMAlCpojdPkSTSRqSbHsxmuztj2DIOADqMWk6r/J1pSDQAAorBW6QBOHgAA1cN3kS5n9NHtN4E1Q660lUnrQmk3qC6n45GUCesqyKioJUY+OqLbUknugCOUI+wDACiprKCVAUCXH0T8iZKMOKYukPepVFm2B5zyAWpNDiQZTqRC+bgso0HM+pD5mur6oN4j/x7Rf/QHBjCz9pAKcnoq9dlCBqByok2qSgq36YMFgNEIbAcVC/Kolk+89orcOz2WKZgAkchytWT6xOHBIR0rOJbIaQGIYAAAqK24JzAALgIAmtxzR3ePh/IX0ADAJDSakLW3C8nlAC7YlrWUiK71RJJhQo0COALLhYIUUNmHQQuxPUT8IbwHUACLEwAaqPe/887bcuXqIe1clOs7PTuV+WLGcY3xDBTvhRde8A7+W2+9petsXfN9IHpvv/022wJMAeQkYZGBc//g/iO5f/8hAQAVkSzl4HBPynJNAA6pBUePTokinp0tZZCMZYbSgFHFiCfSETjCQOt3Ghopc/+nEoH6A8YJkP8+UmYI8TA6mrACIlJ0mjQVK+XUAAHnAYDG7lWXqLtRdh1lO8Yvvn4iXsIodse+HwAAwBzTZwBogzSNH/zgB0znAIBj5Su7kX9jR3QV/Lvb4cUMiDB68f4DAF3GweMyAHQ1N4fDObeOvm3ODh0TlsPp5CC7rg4ZABQ35fsOUPEl+vTcxgCwXHyu6QFzxI9DtwBoZF43SQMAkMKGKiOI/GfrFYEARPK4qXLetHUIlAHgnhIAKdMJ9Jl1idfUFYrymGHuo3RNNQIP0HjWRFONQHcDBQDmyYG8+tf+E5GrL1AYF8yvIh6SYTWMSmqvIOc+ZABcHcZSzFdydlJI0kfpWDiCmTxz65BVAJAupSkU6iaa2jXWBgAA6IMiLuXlL70mS0QRhxMyAAAAKAPgr8gp0mMiAACx7NWpgGU8eeEZWfY0NxHGDTVmNKk/aKBwFjjzzJqzM0EAYjeOqIEuthe7Xnc2RMMAaObMhw0AbDZ/A1DJW9qXWeeMgtNx/oksheJ9tk64cXqxjIvfhzbf7xO+S+NYSz82r/APrXC0mQHwlwAAGQBH32IKgGcA7N+ks2EMAK45T8sAkL4sHQMgAQPgLwGASw/4DwIAaF8jmD/vEQCwlUHt1tXtDJ1LN9PWA/9/9t60x5bsug5cMd8x5+GNVe8Vi+IgS4IItj60QYuiIJOSBcvf+pPczbbhb/od+gf6qLaMbkAwKAMGGoaM7ga6W5JNSrLNlkmKg4ossl5VvSHHO8YcjbX3ORFxb968mfmyilWy3iWS+ermHSJOnDhn77XXXuuquFCU9Gkna6246xaAUhgApLavYwCIMPwaYLWxkW/W37qAjPeAk3+P59/839EPHHR9Op6dIgyAIp1q7ulQjJ3xMsE4ZSm4opOWybCpVDnXOEP/bzMApBCgAAATe5cAgGHFi2pf7CN+XmFynAibvt8doNPpS07HjkbR4JP+cdXcsUUJpf+zzdlB7pRS3GRRnuPV63cxnU4kV81TdaYLqMfH1l8W6aexgAEEjgNas//SZz6h08B4tEvPO6mHnRC9Xlcq/qIOTzSkzJAXpBsX8HxHxNaYGPlhiCjsIIpI+yfdshR1dNKqKRaouSOTYrXu47bF72DialX2bRXHBpFKaTYBYEvlWeMvfZ5jIxXIWhSovcmagLLWDrAJ/0W6kKXe2BjG0orFZsHzhZZR0Z5OhOJU4I/9wkwSWVWtAYAmLjbVIV4oX6rJrPxTdKHXHUj1n8ll6LOCn8NLErjTGM4sAZJE7QdRimAdaaqkpYScQKziUDQj9JFEHpIgwJhUeAakfC0nhqnnlo4P+B0g6MKL+uB/s4LDajFZAEUaI59N0XfJ1QBysj1IN6kKRAQSkhjldIaoKBGQVm7GXb0bKlQiL+shY4UtihBXJT71838PT8+OsbG3IwKG7I2niOT29jbSOJVAgZoN1Byg0GEifbhh3QKQTkYXWgC6TGgNA2AVAPCDZyOkblgDACoKZcJy03fKpJ+wSkYHCqeEH/kCAHS6HeRZIm0KTPq2NneE/s9gmdeHugWk7W9tbUuSSDbK6dmJCPSNxyNxPUjSWBYvAgA8Pib22sPflWTfJoqsLhMg4PfwHmN1mQwAP1R6/9P3n+Pk5Azb27vCHiADoNcnMqjaGxSIPD+bKMsmzhGFfYzPR0CZIQxIFVIWAL9De299bG7tCAOAiw8XKQUA1HpR70kCAKobofdU04PbgAC2wmqo/+xxaomu1XH/UiXsbwsAQDCSSOsbb7yBr371q1L9Z9L/l3/5l/jDP/xD+ZttPeH4tgVFZd1o9dWt2gXbqPNCmLymctjSMm+AFUOptmu1ACk1/fzq5GI1EGEZS+2EfjlDa8BTTbxbru2Sp9j5oOvqcgtA05vfFECXAQD7jfV5G+s9CyCo2GFj2NQICS4em9UjWKi+s7+QQGlKlg8ZAAoASAuA0OSlm7YFQGgSWmsuiMaBtfOzVFwdB2E4mB70trZBXVMx723I9xcBALYAtAGAsspEA4YAAPfMiJS/VgtAzQBgC8A0xoyKwg6ZPrx3U9y9s40ip3uPurtIyxm1Q4wdGwWFuJ8LGy+s8Ojn30TsFAIAKAMgEAbA439gWgD8CFXuYlCEIFdo8PghCt+FG6ioq1C8ZfiWk16zDrfA/OVZKlfVaIzUIECtAWCBAVvhbleqzFwz2dHVs39dIPthVMBeBgBoJ/9yJy3+1ABA8zfhFsrLLsY0csYqWnHh5C9NCG4a78t2ob3o+lhOXgwbb/lv9fd8GGN//ZP4WDAATr+HxLQAdDcPELYAABH9Fd2ml28BIPhJcbP50VnNAEgp1k0GwHAbVcU23VcMgMtmzYcNACyLGLfvoZrNeuHgmvumzuHtHXiDnkqJIJY/4Pq3z7VeKW1hZg1aHRN+uACAFtMUPK2LNlaPAMdA/E0cfeOPELgjdP0pquwIUVChFPt33n9M8CnGqfeIxgtiuCdRiYgAyrq3DACYfFNYRtwj+X61JZQqpGzAXSDuIXs+xXg0ReCTMc98qBLtgNDvaBFdZN4YsBNQUMFdnzE8gfzIQV7R4pcCf4xlQyna8zVSPGa+TQwhLzGbzEQQME9ZNAgQURT8v/v0pyprN0ZEwAo3qc0dE4+uJCBi6ysMCCYLCgAEgSe+6pzEPAAmLgyymNDwpBnAMKBOkxyzWYwkydRRwCQgtMmjYF2T/Dd+h9LvxmqzEYFqRAD1QqqVIBNKTcA1+LQbUbOZtkXG2r2qNpBmn6W+hsGSvl+EpaQiqomUfKz1Tqe9nwAXibQGkMKiAECzCfJfwgCQij/HgU94Ut0d9Ifa5+35IjATFDO4swmc8ymc6Rw+x4MCSi0AgAwA9v8zLKVAVB75SDo+5lGAtNtHagwguNjzwd5vTszS6yAuXBQUyXMNUsV5xKo4g0qKPdJqjlT2NEZZpAiYpKOATxcA9s1q54qZ/oq3ieGGsXoiqMAyMjUBCAC8GJMBsK3UlDQV8GRna0fZBwyk2dciaIgrzIqILIWcAhyuMACoATA7OUKXle3raAA8HyOzAIBZ0HgZ29ZTViyHNwpPhDoWvWFf0LJ4Tg0K4PjoRK4Vrw0V9x8/egPvvPNEaP2s0Nv7gjcXK4dE2SYEBdhOYRS3OfZM1KnOz/nB3n5W+5lQ8jNINX/77bdlrvBeIZug0wvks0+Oz3B6ei7ifnw97y0yAHq9UNoMpB8oLfHs6bGwTtgCkMxjlHmCTkSVb9UBIPDAHiK2LRzeuYuMSCPnjShGUviP96bOd7XTbPlDSDCpbS/2nqpFvKwSqbGL1KRYnTsuS3JltRAbrSYwvPjv64fvHwYDgAsmr9Nv/uZv4vOf/7y0afDaMfH/2te+hm9+85tyfdrgk91IZE7wZlvzWBZBtOvO6rfYyp79rZV0WVtWAADtBPkmAUwzji8HANTChS0AwH6/2vI1LQDrAQBOM51ri8m/gk7qINgk6IqA16v9wryyYns1U8DKC1LwVACAVBWG47nS4yjcKQJZzefXAIcR/atdBphCG7FBe5zSHmbuoSb5bwACYSGYdgSbzDXAjr2+tOrJMAu3agYAnXIsAMDLzvWQAABFfMgAWAAAJjHmM46Tj07HMAAMAECynQQ9ZI6x7Yf7sRFL5HpIUd8yBB79wptICABEDQDw3vkEn/gHX8CIbjZcn1MHg5LyrB56n3gNFUFDo95MEEVBsBX3sbHclb25ZgAsJauiG2Cf0z3OAvKG66FT60I1zLznggr3teLS1osuSZ5v+jEXXt+KRfQE1nziquTfvseMbYtNYwZEmTBi47v00auSgCUg4IMAAfSSXOLgYBKLZq1ZNc6vAACcfBeJYQC0AYCyZFygINttAAAWB7inx0dnrPmhzQDwCQDcugVA06KXf9xiDtTJ622+f/2RfxQAQH1vtgRRF4/ydgBAfU61uN6HOH4GAGgn/wvxouijvbwGwE1aANpjKCB/dQ6kP8L4r/4Y8ewH6PrH8HGEyEuFpq89+6Tl0z5XstQaAJCkms545G/L8KkAvG0BsKxCySFdX3TSSItmvMjUWtp7RBhwINa7iDPR0ZtPE8SzDD5C9DpDsemkc3lJVgDFuyt1hNPCN/+cCaOPhWl+p4gpmqIMx5zsRcY68+kcGduROdYSmJtW8f/+535BbABZkWfiHloletr2sa9cqN4lgoD9/6FUDKV32AAA82Qq9HFNrvV5BtUMoAkKkEJvGQHzWSptArQyIxgQz5KFZMRW9msWAIMzU21s9x3bzVRIAgaBae95i/vfkkCg1ewxLxJrFBGg0H57PigaxetJMT21OPJlINUejhoGTGypX9BMqVrN2BBKteKighWsuIZRV/QD2GPOJI8JqlOm8As2gpzDOZvAnyfoMHkT/qoJznkxC/pG6pTKqNwfeph1PCRhgHBnj2QUobKqbaIr7JKCwnheB+OkEhAgdwJRhud5ciLQJ7LvueimCeKzE8ynY6n+003ALVJEqESJ380zof/Tr1tAK4nFKEIjRhkSwKdlKSDE48/8DE7jKaLhAJVLdcpEQBUCAEyqGIAS+CADwCEtNydrQVsA+mGAYj4V0SuKABIA4HdH/K5LNAByL8JbLyZISa0RGryCjRYAkIC3/lGnA3qBdnsdDDYG0gJwenpSAxWk4QwGTPY93Dm8K5oA0v5RlkL552t3drdxfn4m7x1PJkrjty0fBmX81Kc+hXfffVfuKTIHmJTzMx49eoQf//jHcp14zz14eB+9AauRGaaTuWgAECjj33d3t7F/sCuWJfN4KvONbhHf/94PEUV96UfiYkIhIgIA1Fjg53R7PZnH7Cd6/fVHmEzZpqLJv4hVGuVXrfAr/X8x4LaiUgpqiT1hjaAaurTYX2uSpwKapjK8IvBcDjQvVqKvHzp8GAAAwRyO95e//GV84QtfqOn/PC960f7+7/++sYe01ofWplRBAbYGrXssAwDrAgq7rrUZADWCXduLNRooTDIFIF2TXKyu/Nfp+qJ42QoRQAt88h028W9E+BqV/mYMTLXetABcBQBIj1wLuK1pbkY8z9oLNlV9BQcWmAim2Cl7hZVfEeE9rbhrC0CilptJoi0ASSrP08qr3QIgzsKiH6BgA6+vCAraTd6Eu6oB0GoBMAPQ6DJoO5Z9X31Na8qMBhOkEk6DLXz6H/1zVNv3xSqXR1QYa9PoMgCg4yOdxohnSjOMIh5PhjsGAKA9qHoF04VEkwnuObmoCOs+XUUOHv0cGQAUAewjnhH0DfA+NQCkBSBAFfUkCNlEFxQcCl6/q9ZjBvSkbs3i/GtV582Y2Di9abRoBZzGlnehDcCoQHCNagPrqxKN68OH119nrv/KNvC/KslvYo/2/bE6X1oGDNoAgP7bsiLtZ9lAzq6/9fOXVAFXJf23BgKWAYCajaDX+BUAcPlskhaADxsAiEJJPOIXpwIAtDUAAgIAtxIBlCt8/dvlwittIvuSn/HfAABgbckXCoh2j/gAAAD7uSuLMD8NAKANApvzkn2zTuwYQ7w8AHCVCOCq87fPeQVj43PgJ1/H8yf/D0LvCXrBEZCdIXTZq8+kvScFN7YQq/eGOggwEWeBtyALUK0FGgCg1RaoAAD3ZiOGSnk5q1NGTYGcQIDeo4hzTEfc09mv7yOwzgG5g5JSYgUtc9kKwCSfhd4CeZWoU4DELcz/2qZ4bCWgSDjZ+IkkR0HA4iGFwNVJz/n1L/xKxeSMCQk90UVhvaD1niO9/lQ5p3Af+5C73RBhwC9h0kwGAAXgVB+Ar1NxPzICIAmSsgFCtTORGjITa61kjkZTnJ+N64FpJxltAIAHLHR/qfhrgi75sRlUthpoxVI32zZdVxlwiqDrDWBdAsxKZLik6wAAVrB5Dr5U8tnawH4NJrZa2bQBvgIAprJqEn8RXgL73rvSV97p9oXmwUWTispOkaDrzlGOTgGKtMxidIsSoVGoF4kJghFsP6AWVFkh8VzEBgCIAw+Dg0NJwDkNCVJwMuakfnodVH4P88LDKC6RVwHCbl++ez6by5FthgGGVYHx8/cxPT/lNJfqv0tavFNhoxuhYk+OTTLMTSs2NJyA4lPZQZxliKsCDz/xBkYUAex2RAhwHscydrSr4/ziObMNggwCn+J8RYl4FkugPOxEQBrXAABFAC0AQBsswmbtKiy/3wIAmaOK1OLDUIMAmvzL95Q5MooeEq8LqIofodvvSkWQViOs0ovTA1QL4M03P4kkTjEajWphSFL+KQDIyj+tADkfw4jfq9Z7RN6YpLM1hJXk73znO8ZijqDCQICAz372swIAEBijQ8Cbn3wD+4c7AhZQA6Ao1J6Pr9/a2hAHDloNTWdjOcbdnQN88798C4PBljhvcE4OBz0RJGQVm3OTYAPFFckAePz4MeYxNTyIFrZ9TFXwUsU+qethK2/aK2wt3aUCSbXvFoVK7iEDAPD9ViW/XtSvCAeWA86LFLg1AdOKwPa2LgAEK3ltyAD43Oc+VwMeFGrkmP7e7/1ercjKI1PBUF1//i4CADbxlvVUWFLGpq/e6BsAgIk051cdJpocp2kB0Baueo02oly2h18SS1nbjPBNy9XFVvybpEcBCv2fApbKHlC7UwIAvW6nsQEUAIBg1yKAIneASfiFAZAby53apk5lXWXtr+PWJg21qv8aJCzaAMr51CCLttXR02UWbeNTv/HPge37sn+SAdAGACiGal0AFlsA5ohnCjJ3pG8rxd27u6IBwO8ScI4VAwEAqA0CWQfJAOB+XgbAo5//GcTsZBQNAG0BoAaAAgAhQMDajTCE+qQ79w6QsCRBsJljxXXZgh+mFc8m+pqwGkBAfi1W+4QpR4ZLba9pNQDa1PE2i30xUbBMnFtkILd+a1MEWIYiDMtj4ZCXK/3LX38ZCKCvU1akBQY00JMxWEi0L+qxtL9lef29DQBQMx3rc7Rej81JLwIAqxK9l0z+bn3lPiYigCffRXz2DEkZwDIAWBm0GgC3ZgAwriodJC9O4VS+AACxFyLYOxAXALhUN3/ZFoDbXgRZQV4eRHgFACj037qFlgH/jxoAsDOkvc5IDGGYX1IRv4UGwFUAQNsFoH0sPB6/SIGODxx/G8+/+28Q4IcYRs+QTp+iRyv7hHy0gRbbqMXDHwEBuBizwEsAoC5Hm0KCAgENA8Csz1JAYeBsGOPCBGC8T30udQAQZJ0fmDpIJpm05JUpxXo8UV13K/bys2DKuIT7O20CjeCwbC2uUP15fFKYosxAHEvCb7X0JI9m4cE4zDlf+cKXKlL/OSDzWYzxaKT9zELrZ/VPSd9EPljhJygQddjLzgq/h2kyFgBAWwR4YQsURSq0ZfYkULyM1mpR1BPFdw5mSQZAzF7mDPMZwQcFIPhgxZEHRxtCWiDoMTR9pjwBJh18DZNL9i0LbdB4R/I89KLrRlkn6NYn2oAH8jx7LWmDJxuooaLavjmzVyuFX40e+GBFuH2saiOWqxieH2oFvtB+alb+WXXvkfbfGwgQotVYAxTkMbrOHJP3nmCQluimOaKM3s88Lqo/OqJQH1BtuSDt3kMRhTgrc5wRdBl0MDjYkzmjgbKiURStKNwIuRMhQQeT1EFa+VLlIZtBbQ1LdN0KUTJFSgbA+AweWwBoz5in6HpAL/TgcJK1/Ifr4M4Ec8KgoOCE62DzYA+cr1UYIOr1EGcUHSQtvSfXihV/6UGlvzTFIPNcFKxp8UcXANoA8qacnx6j77HtoRB9Auqby6wAACAASURBVN9xkMZKpef1JQNDgIfSw/ffP0MV9mT8mfgSfaIrAb+HDASqVVNUkUEvAYAgCrC7tyPziiJ+vPac7wR6bICqNyYBsECSPAIBfD37/amNQd0KggBJynlOC45NSfz5YBX+F3/xF6V6zDlGazm+n8k4BebYAsDAnM9tbg6R5BQb0fuB7QcUliQw8frrD809NBctAB4HXQBOjkdiA1iVniwoB/u7cq+SAcCklWPMOciWg929ffkuzmFed85jjh2Pm58X0AWhoy4EJl9SxoqInulvvs8mvpr8KgCgt4kuJFcFmPwufi+/i/eOahyQXaSiKk0SdzEYXFUxX0Czm3j45orWVDMPfAE5eHy/8zu/I20adGp488038bu/+7tyHdt9/xZgtOvMsg3g+gr/xYCJr+fn8xg4ryxNneugMpAMnV7ARq048keTO6671oJGP/uyAGB1qKYso/o9tnrebtlo5TX26giUKhNGKfpWlMa2WzV/b6zgiIIT6ZexNMyu9txpaMyLVXNJ6mt1/qbybw/RtuZYLQbp16fIqNFD4fqptoA6fpIsmePWdgVlCVjgQMewSVUFgDUYvwUimiS+0TxosxI0zdXz4HUSwNocl+xJNmJzCjhVhglFAH/9n8HZeQCrAUCLUzJ5yIQiAEAhH9sC8OQv/i/sRB6y2Rx5FmA+T7CzPUSFBLu7A7EpUhogARg6fdDeN8CcjhZCBnKQZDGizS5e/7mfQRGINQqcKsDZ0xGKzgC7v/BzKDa34HSHEnx0C/YYFggeHCLj9eNaTH0FA3TY27hd5a+njlwsk9yb9cIKjC42D6xLED+6RPHmac4liXwreW8+cxWHof3camDBxv3Nvbv4OhtwX5XgL2OqV71+Ya3XFWeJf9ReJRRMax6Lf7v5uH6w77iOBgDLFQ6LUH5XbAAZ0zr5HFE1EzVwa0/2MkdmbQCz8+eY5x6i4R4i2gCy8ocIbhAZ9qMdZb3GysAUiVQadl+wAcyQIwkqdIY9KYAQAEhbAABFAAkA3N4F4GXOuv2ejz8AcGlsYoFNoYK//DhcrGm0PmzJBnAVmHYVALD2yFoAys3ihtYd3TqBm6wd9hMkt7LuayaWEGp7niHNUmG0MocQG1uJT4yejYidszaaSe6n7GcdOxsf2bhqsYDVsFVFPyVJgX6M0//yv6KI/wpu9jfoOCP40oPfA1J1zaoc9gS0AQDufGyvthooptBsq//SDmAeC8xK1dnS+9jYr8sqSmc2MhJ9uCXzZLYfBJifzZHOCiTTHAW379IXBoDaCxrR97JC4AbS119Rf49Cf1mB0Askr5FiiaSdxjKRuZDR/XJ+45d/rdJqToUszUSNkDRJQRfkZFQ0SJTChZxISiXZABGijg+HDeoufQmJ5DCZJsWQCbrq+3DwpYLuhyKqQB9z2pIRDGBwEs8zTKczSZSsAJdU1pjoS/XIijc0QoUaVJGBEKCgOIKlYNjAVKo4TMDtJVjckG0QLxRPGUUboJjNygS3GvCpSrWE2ZJ8cozUGowJKY9TRP4qTkLtt5JOAvZbByGGG9ugGnsYdqQ3W8EJrdR7ZYpeOcfUAAC9NEfIvnvXQbYAAAQ1AJCFIc5RCABQDCL0D3fEq7IRI+OkJGWFyvwdxFWEcUqiaQBfQBj1mmTljgBAmE6Rnh8jm4zg5SmiMpPfHa9Cl96TdH6wPtktsqyE0gK+GJtLCkJubcIf9pBUJbrDYV19JgAgwIMAAJUISHEDY+Wck5bV/TYAQA0AAgABmR8xLa1YwSObgP3rtMjLBACYFy5+8PQchd9R5kPBFJ8TXftdM1anaC/IKiUVM2WxgCTeFLhMM/bPODrnhepPR4VS5qFNfjk1mBwy4VdHDKJqc/1v8SylR6fa9fDBBJfJPm3keKx8L5+jLgDBsOfPn8tixb9HEa+JakpwHtNRg8KZnJ+vvfaAGovI81gQRX4GRQCnE96brD4SbHIwHPSFacO5KUBGVgjAwzEgk4AtDTbJ1Lmr7T48b1vF5rURsIOWX6IRYNgCxuPYLqzKeFGXEK3cq8bHQlC4QnSK58trxuSWTIaPEwBAoJH3pBVw5DXiuHC8nz17Jud3GQDAMW/bAN40+Zfw+QoAwL7G2L7WG5yAMexvJ439ChDl8iBgtQbAAsByCQCgB9Kyu6sTO1mEDUCgAIVW1JXqJ5txCwCQtdwyA9pMLfWpMJQ2CwrYNgR93m72Nq9S+z/XeF9r0k/VfwIAmoDr+k5AQREviqzqPLbJQJ38G3o/39ukLYtAgXxWPbiGgVa3IZhjt60MtdOA1XPg30kPLFcCAGQ3cV9hS5QFAO4ZDQALAKTTOZLEFQBgd4cAQCoAACpq7Sjwx8CJe1MQREgpCsQ1nWtYMkd3e4i7n3qElBRCP0Tk9xGfp6i6Aww+/SnMO124vQ0BAHpFsAIAoGWsBVS0Q7KJeXRPtReq1hUxe7LugW34b9Us/WkkjKsS8MvvmIt/WY4xWlFfazTalfvmM1YBBcvfcPnxaXzSBL1XrcMXj/3iFVgO4q9e0ywFdvnT9bj0/e0M6RbZ0k0uyzVe+7EAAIwLABkABADC4b7Q8inO57JVlLHIDUUAFwAASprTWqzVAmAZAK8AgGtMEvOSC/fBKwCgdX83e/H1R1RfuQ4AoMh2r99fCwBYDYDLAIxaQ2nFgXmiDs5Y9xSY/AV+/O1/i83wXXjZC1BTNyAzhm0AEokwT1QAQMBssgKorWVc0Zo2QrOmGhZAHSPUIECz/okzmVtIcZItBfpDEMDTRL9i4dcXDR4m/2XmosxZDM2RzFNkcYYOhQLTgnRscetxS1fs/piq0wI4o+4ej1eYCnRsYTFUC3kiC/aPvvgPqzrAlYiK6EsuATCDJwIBrESzVY8JPtsBOAgEATy2BfQj+L4jAoH8O3sYVTPAk+oaEw5L1+emH/gdUcGn+Bsr4iy8knZNui2rqJZiaytsWoHXaoal9FsAgDYJtJlrNkHbIqCIEL+XiK0NM+R17YqXqYa0GQAyTxikGrGEmhkgcVujAcCXKVChFBZJhim0RKSKGI14r3ewtbMLj+AH3RGKUn7kXDwXYZFjkE0xf6IMgF6WI2Cl1HOQloYBwCSZLRTs62fyHoY4qwgAFMiGEXr3tpETALBKm6JPSQYAAYAuZkWAaeYhcyI4fleOkSqQBABCp0CUT5GNTlBMxwjZcy8AQIKOW6DDYJEpde1NbIASyRtM3wk1AFhl63VQRQH2Ht7HyXiMzb1dTGes2geiRM/zZ4WeV8gLaYdBrQL2wFIYIxcAgCKAZABMjp4LAECCPehlSQE8AwDoNc3gByGmGfDW8zFSh300CqpQYFBEBhn0BwSoXGRFphaUtDrMaZkRYmNjqIwCVt8T2lKmyNJcPlsAElpvmOvLSuFg0BcAgPOf/725uaEgQ5aLFgDFAvngfcPE2yZ2Oj94PyizhUk6afoEvJiPDLe6khRzk6Y1JA+doMGdOwfCtInjiTBwpHIfEyhgxdiVFgA+x+MaDgemBYHsmEKYPPwbgbd79+6pIqjoEUzEuUD794meKnhmAQBeK7oySMsOe5xpPGnQWVuJ1mVEK7tNi836ZZ/jvMwAsP6mHzUDgAkqrwkT/+PjYxkrXsunT5+KowPHzSLIdgz42z5nAYDlDeiywPxCmHwNBoBsIm1PddtLJwynRkCvCbivuw1fBABqgT8b+FwBAFBIr30NrQuArqPKDhDgqAUA2PVEqoNGeNUm3nYjVXxJQYCmj95U51t9bpYGrlV2ndf8LYoXBHgFyNZ/120Dsl4bAEX655Q9ZY9Tf5sxt+OwxBKwG7sFIvR6K+W/3fvfdiSwe0sDkNBxAjUAwBaAyrgAZG6LAZAbBoBnRADJAOj6SCczJCn1RFLs7Q1RVSl2dtoAANc8sm8oVhvIIHhka5UZknSO4cEu9t98HYm8LEK/uwH+h9vfhPvG66DpqNfdgJM76BVkjhkGAEEJYRRxp1G5mibJW/Q80Dmpa7OyAKzIn6mAmErIpTN2TXnt9qnkdRLwdffS8hFcUs23CJVOgBUfuA6EWA9Q2Pv15aj9qyGYZbruuhFoCK4XVjZ5YhEAuP0Vu+7Kdp3XfSwAgJPvIh29qFsA/MGeCPNRBJBgvMS+HxAAQB9y3s+JF6oLwGDrliKAl83n64y+XTNMb/R139J+XauC/TJvv8l7XgEAq0erPS4vwwDQLjEF5pVRqtVqMgCuAwAwPLXV7Ha7g43VVq1l9jlXBK+7QHYM9J/h+V/8a2D+PfScE/jZFCH3ORU9U0c6A1lr8dNoQpkqfjM67TXVMCwvuU1KFnFdbcnTYipjhzYQ4MNDKMwACCuAmgEuyrQU0D+b5+j6PRRxgXgSI6V2QE6lj1D2bL5OwARGOEZUX6J3nhTZAAoA/FoNAGj1xJWkmiwAisWxR5oxnlT0xYqG1WNS3lUbIOwE8kNqdBCy4sAESZNGsRuqKzU6RFzU2J8cBuxvDoQaL3aBs5lQmPmbAbkG3uxBjkSwQKrwRhHbAgKSoDGhJiFCKjnNSNsJwAqf3YgatootOTHLayS3rOiQhHKmmVyrKNpcbgGAtvCZ2BuKcjFFAvkyoi1Menta+e/QRUGFAC1rloEY2QmdqkA/MQBAVqAjDIBM7AHTIoHrq10iqRxEdEom72GE0yITBkA+jDAQAIDBrCZzgkq1AIBpHiAuQ6ScFNQFqCgCqFXNyCkQFhPk4xOUkzGiIkOvpBDUHJFbokMxAtLcWjLDNvF3xZWAyaOLWRKL8N+syvHmz34WP3n2FLuHdzCZzRQAiDoyBgQAyADwaT/BNgAmkQRW8mwBABi/eFYDAH5ZohMEAgCIwiUtC4mKux7O5zmenKeIeTOStu75Yj84T1NJ/jvdrggOzpO5HCfnJ+cDAa3BsC8sAgEN6FiQKLODCT2TaBuo2t4ZgllsSeHcZtK9u7sj4ALBq3ffe08o93yIvWVRiI+8fp56cdpEUoQ2w1DGn/dMdxBIciwofUpwjRW9OYbDvrTUFJwHpkWP4pnSj1R5AgDw88lkIACgVXZeV4h9IdtqeL/s7OyKsj3vxdl8KuwFjgV/5J7i3DLuCQSHyAJgtZA//LdtgWkW1BIF7//ancNUVS9y2eo1cVULAM9ZWzoaFf1V1aarnmvH1ldXq5Y2MdMCwPHmNaFwKdcfHi9ZClyPrO6EfefyxtJmALRfY/991aZ4FQPAtr0wqVTQpamsrRIBvNkYLAIAekc3D/msls2hrTjWr2Hbk8wjvYZ6rk1Psq6suta2r5NlAMh+YC1c60RfVzEb9Cow0LAB+B5DPjH7iTIgbAJue1kszZ8q2Jp6KpCga7tZL6UFQPVT5LpyJbftAprPy7pqv6/eKdpWiK3vrp0IaoCCQDIpeEa3xiRE+l3KrnPdAmN/E5/8yv8sGgB0YhENACL7bAFgdp0lCBwf94MUx3/2NZABsNvxkUxnyDIfcUIAYMMAAH1UZOLRqcdT14/ZnGuIAgCs/idZIq1v+6/dxy4BAF4DL8SguwkkDpzhFvD6Q4zIGJAWAAd9AQByaQGg97Aj4Ci1FhhLGHp/q1nCpq115b92Fmm/1tIgVweXVz67SrTyyje1X3A1B+Hqj7uMAWBikZXJ/01YB+tfexnQeNW6U69Vit60xBZNFNUS7Fo7Bld4lTfr0WVsjpuMxdVX4yav+FgAAEffQTI+QoZINAC84T57KJHneu8KwHkbAECcoTxkx+cgAOB2N5DSDnhn74MDAF4W15G583cbALgICLYGc+neWryX9HUL2GuLEXSt+6AFoCzHDddeP27ZAqB5nbXqawCAPEulBeAqBoAFANprWDtGamsAtNdKbWFkjTwEAuaI7wEv/j+8+51/j83wHMXkPQwjJieZAPpsu5HoYQl0Ym7UrGDLa1krz1xxQcSdjACAKUBInGSuuQUCxDbQ/IgAoMNWPU/Efdn77ZKhkDuYj2JMTqcoZhXCKhIgoEiUFSBSSlIjViF0OWa6fxH4//UvfqmSRcb8z+wGmrAUpdgmEY2hXzqTQfEXJnrAymZFSjdphfRNt6J/qkTI3gxlD2iAqIHzIhuMwcHmJpXOldrNhIY+7OPxRG3jpK8+EFqz0G1NMt4W4mKFh+qH0gNiGPwqGGgCTyveJDfH4uYvlcyaW9scnAUATKit4SPp5ZLcaUVXH/oK8UJm4s24Ep70/Xd7QwQRlZO5emsvtVgGUj3ZjEeIHN1sKi0AfQIAWQ5fev6VAeBQhJFVFvZnUviBC7mvGgDnTomyF2Dn3i4ql2rPCgDwp6CUn9sVBsA0p0VfhMLpoqLHZEEKvTIAfG471RT5+BjVeIIuAYAig98CAET8QnroFQmTYI/tDqYyQwHFaUoAoI9REuNnP/85vPXkHezeOZTAVASqOr0aAOCNxNYIugAQAGAClZPqE/jiAkAGwPmz99FzK3Q5d6jebQAA2+cjAIzj4mSS4Ch2RAuAlXyCAqz+J9SIYEsCq/Z5Jr3+3EXZtqJzoxD1fr6evbEEbfiZHBcZGwM2cU4y8dc2FNu7XOHgYF+S7kzEMl28bYT9OOdsssvqMfv8Jbk3oAUTct4nvKZkCbAVIa+UIUOrridP3pNWEQIcZNCk7NONOJ9UDTtNaJtJEC0SG0DbKqMAgNF2AGnPmYAIDND5PrIVaHmYJHOxPbTJAYVYyFSx80YAAM8XoUq27PDfbImwNC1tweBiokqovLfbIoB1UNm60Sy9nkAIE+xlDYAPGwBYmxCLHZreY2QgEcSxAA5bNk5OTgQYWAdCtC24bpZ8N2vROg0AC3q1bQBtC5P2mNtWLbMirQFiLu5BV2sAtAGARv3fVPaWAlNZEetKvFEkMWvuAlAjrWGGrVXvmZrkN1X0pu+1zQJQwKXRLVANBA2F9DtkEa4r/FHIDdMyCcQ2wQyDFQlsAABqaihTwLAFTItD/fnmWBdZEm3QQz9a2QNGJ8MIqHJcpJ2gTv75SrZIlAIAvPmVr6Lauo+KNoBcw32uE5W2AJAB4PiwLQDvGg0AtgBM5xWSNMPBwRaqikwWivVx79S2FjJ64iSTNZd7EVvehBHlO7j3icfYfPQQKdX+HR8RhY+mJbzhJvDoIUZFAa/TXwIADkAel+tbAED3A55XDfXUoE6jd9OsMU1PuIycjanqxeMGCeHHAgC4LNReFvxrn9dl/171Weuzq9sBABoELjJ4bjD+8lYbN606Tgv2tJL/hYzlKlHEa6UxL/2ijxsA0Ns6hDvYqwEA1YyyziYNWHUjDQBhPvoCAFDM0+ltInMDAQDI9LmdDaCZO68AgJeeg3/XAQDLCpOZZFil2lqqDID+YLC2BcD2tV8GYDQMwRbwXItas3/fR0AL3fE7QDjC9Nv/J2ZH30JUPUfXn8KtKKjL9nfN8UzCqGumYUZfXDFtxGABgMv3CEvH11c0n2RbrEU7iQz/nAVoZR6IPhct5pnBzQqEbhdlUmFyMkM2KuDlAfwiAAXZipS5uuYPdAESPTRB7VV/wPnKF79oOrmNqnOr/136Jklrns8wnY7FK56VRCYnUlnxgDiN5bAZlDJYpao2kyvbI6yBHu3fVI2ZQQ+rD1Yd2vMjEYmTKqVUP2MBAChqZiuxBACYeCsd2VZTNcAqRExMv1uF/UyfacsxYGXga1ZW9mGojZv1P29Vq4R2q4J9VFVkEiMVf0MBFvVKqZJqdV+Y526ATncgzAYviITyLyrHkmyFMujitIASVLofljGm772DXlYiYsWFwZ7vILEAALUGuBGkOllzP8RpnuGcx90LsHtvTwAADdS1VmYBgNzpYpL5yN2eAAB8Phf1SK1S+xVdCGLkoyNgPEaHiBu/P48NA4DfyWSbya8FAKhGSf0CneRkpyQUDqQtXpoIAPCDn/wYOwf76rBdOSJuRzSbLgaifUBhRwodEoRg0p7E6DKgjGfSfnD29L0aAMhnM3TDUF5je9Z1V3RxPI7xfFYhobBky6SD+gIuLRKpgOu5ODs7lap1GGoyb2n87IklS4MgAMeO803nXOPuIIG7RyZGrqCBU+Hu3TvyOaPJGJubWzg+UStBS3Pn2O7v70sCKdfaJB1akVMLwLt37wogMUvGIjBIoczvfe8H2NzcNt/PPl0KC+YYbvRV3T8pRAMgyzjvmKSTWs+gf9MIYiqaSoaHBdH43QQIBsOeJCZxTIbNXO4dAddEuyJA4IfCthHFcEeIvQsAnIIhCtSJcGalbQ1WGFCTPwOZtZJQmWdrWgA+agCAGw3ZGrwmrP6zFYD3OcEbggAEUmzVXzcpCyyaDaWmsC9GQZcF5qu2gnUAQC2iZQQYJcEUBxSlqS/bAC5vhOtBiatbAJYBAE1g9SEpvoirWneVhoIvx2myfkXbG/V8u3EKOCStJi2XliUQQIX6DBhgVPXbTK52Qs3EvKbum/fIMQhLq63Kr5utAgvGLtC+1/y27hL1d8sdsciQsJt2rVVgxsSCGPrbrMqmpUAACjOPCMTRvm9UAwD3UJEB0AIAlkUAT//sj5QB0PWRTGYCAFBbpQEAaDmqTCVxXKF4bAn4YUdalkQXx+V/ezh8/DqiB/dQCDjgwqtCZOMM/mAT/huv4ZwaKt0BqH/Uz33kBKgfHKCgU4wBALRS0QAAlu6/qvJvQQB7D1wEAG6YEH6cAYC6bW7hbFfc/lcl3LcDAK4GJUVJauG4btICoAGxrgYXH0sVH6MbtPC6C+O0aoX8cJ77uAEAHwYDgDooVBrPT8dSNEB3A7kbwN3eFX2P29sA3uImfMUAWEj6LtxHfwcYAJcBAGzdJgPgKgBAOPqmyLtc4bfJv109lmMy5mU529IpYp9OAGcETH+I977xb7HdO4FbPIPnTAwAYCj4Qv3nF1o9gPba2ax3iyvqirVR6xg1O1GKjLWAYAP2NbGW2spXtB80BEYyAbK4ROh04Ra+6PfMTxLkk0rsfL0iEP0AYQwIC4D0fzYUt1oAfv1XvqjHaqkHdrRM0EQBNjIAJHGIZ2L1x4CHbgAUFGISxw/WTUN771k14w+rp9rmyaSqlEomWQRkBzBAYSBLeiKrnkxwhCpuQAD1RJ/XCY1apGkyzhYF6btnMsdqRksFUgJjahYY6wObrEsFtxYoMwEr6ZA5NQu0D8XSvm21qs0AIABgWQk2KGeySIXlmplQkEnZQa+/IZZ/pP2rXZ4gA/CZgHLSGQp1t8ywk8eYv/sEPao2GgDADxzMK8MAIAvCDQDqOsFH7oU4zwucUdO+H2D7tf1GA0CEuSlMEUjCTwbAeeyg9PsoCQJUgTgU6PgRAEgxDDJkZy9QjUaI0hh9AwB0PVLv+VlKUdE2GO1RYfWfAACvAOmgmSj/+5iVBX7m5/+eMACGO9sIItJYK/S6A7m24qJJ8MmIAFKEj17cVPgnAFCRqp8nOHnviQAAPQJGaSoAQDKf1QCA3MiOi6PRHO+NMuTsl2WFnIISrHpFkQAAjL6pgksLPyatTN61z0gTAIJNftRFIImviiNaAMAuFtKCERI4SRF1yKDI8ODBfUEoT8/O0B8M4fm+VJBpJ8d5z89iUkmrP7sIqWCkzkFWzSkUOJtNULk8LmDQ38B3v/t9HB7eNUk1w/UC4/Ep9g92RZ2eSN752RSTSSxaABJ2ORAAgMm7ZczQxYCtCdatgsDboE8ryq7ce/xeBTTolqA2YSE1KwIeeyD0ImlnKSv0+wPxTOe/LWWfCzMfyo7QsdRjaVDW9vhdBgBYEc3lBbod7q2rvtdhpwVaV1S/r2IAsMWJbAxeNyb7BCJ5nQjecMzJSmoDQvYairBdq4f9smO+DpXuKgBAaaBNO5Ud5w8aAFhuAZBzagEcsr0ZAEDG1VbajduKjrVW4pVVpsesgoUNACCCNGLtWiL0laJv36eX0CbsrX/XPBXL5NKLLq1f9hgN6KCVdgUgKrpg2M+vbfksU0Gg3UW7PgsEmGndJPBc+5o0x061essXIEHHx+jcGTbDFQBAxxMGwCe+/D+h2roIAHAdRJqIDoy0APzp10AGgG0BmCUQAODwcEcYAJubZA4kygAQa1KGFXTu6QkAEHUiRLR3dUoMDw/g37sjrLKiJLvLRzEpEGxuwX/8Gk6zFH5vCFcAAK8GACi1SgCAGiJ1z6JhAMge3aL7W/vRxeS/aQ5pt5ctVMOWktKVKeAtco9m3boqAV/5zVc/+bcEABCBZ1M0aZ9UG+i8/GStovVlIMUrAGDdRBEXgOO/RjJ6gbQKQQaARwYAqP9hC0u3awEQvM8NFADwuwIAFGSUbu28AgCuvovrV1yII8wGINj2yzIgTNV78TBaHybAasOYao5hKdFsveVqwK/1bTUbp4nb7F+vE7fYmO+m71k+XzJxVRencW8jAEAGwGA4XMsAYJus9LcvFWfssfE8LjuXynPEvpypdZdRSHoGeGfI/usfIxn/FUL3KZzq1Ljq0HEu1D58+XCyf+nEZPcPe03a0Yw90yaNt/sO54wWUgmga7ChbADmilakz1j9MdYUJo8yEPQrufayXZ/uAT6czEM5qxCfZpidpCinQFB2gMwjJ91o09FpkKVn4QFo68FvfOmL0gIgneykqpuLIVR39lpzOWJ13SEFeY7peIx4PpXkhJVREVsTGqZSaaUqbnpoSfklW0ArhqxI8MDZOqAuAWJNFLO1QCv4ZAKIQnia4+z0XJIq3l2kZYvYn/EMVWVuSxlVKycJBk1Qzs9i0sYKJX802FwU85IqmgtMZ1OtipD+aSpr7ZtIRSocCX4sACB9wRRazNjfSYowxf9EJxJ+p4v+YANRp18LHzFAI9pEtXj2jRfiqAAMUGA7HiN+ogyAoKAFHwXuGgBAkjoDABSVh8KPcFYUOK1ycQHYEgCAAbZOQI4KWwVoA0gA4Iz6cv4mSneIvFTnBWnvoMhgGWOzUyE7P0JxdioAABkAIe0J3RK9iEEe7S/qFE8mLfv/TesgMvJTQl9AFMF0dwAAIABJREFUgNip8MZnPo0fvf8uuhtD9IcbQk/t94bCAiDVntV59v9ndJ2gmJ/vSXKvyf4cXhbjmICIW2EQ+vAKihEGmPM6GWq+9aF7cT7D82kpdFlS/2POV99HZ0D2hS+9/by2s/lMQCyeC68S1fc5d2mLxeCYWgBtAMDc4bU6PFktrJqrhkCKR49elzk1nozluh8cHOL4+ETmq/bQh2JfwudsWwCV+rmgaVuMh09+8k08efITbGz2pSeXAMAPfvAW7t27b8QwC9EIGI1PRW9gY2NDwInR+UycMzjnrE0h/0YQSsGKSChCIuKZ0mFjKt/Z7UQCFIhmw3wq58H3d/vULiDjgewGLsScR+KGbjQCKCKmOhq8p+ReEBtOp6b0L/RGt0AAuyiv0wDgfVkvk9dM4Nv3pwXrljejdZ/ZfCHbQrTXnw8CAbyGXAfYwvHixYtaTNR+51UAwPIGXAfSlwYbqi2iNoCJODrw2pFhxespbS86kKaXfHGzViZVy3xtaQyb47ks0Wmeb1P86w1ULE0adoeI3NWtT0a4x1LbzT4na60Bu3jvyJgZ5xa7xgqoSBHQFqPAMgZqMKDWFDDre8sS0Iq5CqvM6LPUooEGGBM7QDN2Co2aNLR2BFAnAG0RaIkEGjE/Rehta4ERGaxpekbwr/U+1SuwY6UAdaMBYNgJNTNCub0U0D33hnjzy/8U5dZ9WacqCsb6DDZoA1jAYe89AtwPKAL4r/Hkz/8P7HFNms4wmRayzh3coXhYio3NLjJKBkt7AVuc1JpWAEI46G8M0GU7UJbAGw7QvX8fiUcxXgr9RkIl7G7twn1wH6fzOaLBhvgT90q2JGUI7x2qLbC0p3Fwdc0QoF3Uhk3QKohxAwbUcVKrUmwD54sz0z6zPjlv4t7bJPFNteXSW/Smf2gvSvLededz1bGvzy6Wq1r2UK+XwHOuNt+/HCgvV9BWD8OiDezia5YDXxu4mlddGKebDvTtXm8BO3pqV0FHfLkDrwKmJxg/+T6ico6AQTJjyNoGMIGTz1o2gNf0sV8BaDmlAgDZ+AhxGaC3eSgaAEw0ioqOPKG0nsqaYtZCmU3EPMV+jEtf2wZQUHlkKJAEQGfYlfVVxLZPJwoA9DbFJcrZ2lYAAGwBNCJDLzWct0Dh6ljjqgz6kr+3EtiXOvQbvOlSAGBFDf8GH2ta4ZaTyOYTbM6zGN8099Xy6nEjAEB39oX9fXn9uOpc2gDFdUGD9mfaYh6XSH2/asfRRp4C8oPhBsqClW/te9ciLV9l2lB5bxqh7XZruOZ3rJZr0a0NBNgCCtuGJ3SnikLRPwNiIDkCJj/E+3/5R9jdOAfyd+E7MxX9q5hLUjeMbfmZJOrMg7Rv345l0wq3eG3sa2y1isAeAQDfvN8m/m2VfjLnlb7P/5FNzjXKsiZEn4v5cUKnIA9eEaGYALPTDOXEEQAgm+RiK0i1Aymeixl6KTmoMAK//Mt/X8o0NWWvDpO0+kMPetLsUeRix0a0JCMQMBlLUsQk36oaL1PHONAMqk2pyEw0syGapPJ8PBU1eCYVeZqJAwGF/TSYY/KrAbBcNKlA11O0oYa2KpA1HdW8R47PVJRWTWbLEJBBNZOGVSW5yMJ0YHBUIM3p+U7xQ6MwL9ZWVOdXdIWpZeW7cKIAQaeDMOoK5b/M1TZCqNV0LaBXPM/PdTFwCvRGz1G9eIYwydBjApanis9Q24E2X+xT5zUhA8ALpV/zRZrglPaLGxE2723T5tUgU7oZU0Qqp5Wg08E48ZFjE6Wzgwo9BQmqFAVnSjFFWKViA1iOz9ArUwzKDFGRoMutgedjKneN2q8JpM31YY84K/ox+0L7HWzdPcDT0xPsHB6wPCeMA37nzi7tbVwkWQEvYsKuDba8ySMG8VmCjlMhH51h/OKpiADyVqMTAKdubnzjtc1CA9unx+d4MS2QkOImmhguSl8ZAARbrIr/eHQuYmVxOkfYjUSz4uj4SOhFBGcePnxNkr2GWaJJ7pAARpJIpZttA9xsmXA8evQazkdnIpDZ63XQHw4Qz1McH59qEBFwzrlSmOTnMKHbP9iT7yQgRiCC9P/dnR3s7e2J+vzpyVmdCPK4tWenEDDgzTc/IRXp3d09jM7HOD090179IMRkOsPjx58Qyjrv4e3tbbHz1JYGgg2qwE/XAx6HttI4teL91tY2Op2ugGyih0C3CYqPdfoy7z1fnQD4XjIGmLhRSNAmdhkFyHZ3xTLvzp07OD09lV56Ag/iaZ+oGGFNZbfVYZM0MoFV9fbVm7x9fvnvC/99VQzduvEX3seqbVOuXbnX2c2i/cf2ZrJKhdsGlnyPaHgYRxK5pmZD0nYWJlG6kdmHVthtQt+g1xoAXnzw+qj+h4IETaCgLCeCCCpCZzRYzJbfnMPSdy99jVb6jRWrrXCb6yl/agE45iBqW0JeUQHWqP8QhuJCwf3AMi1se4y9/ppAmyDArC/SImIqA7Kpi9Am0XcIe0ies+dtINA2A6A0380xztJEXhsa207+d0RWlm0tMBR+y1zg+dQARRsMqEUDuT8yMFBXjIYJ0zgSKPjWkeO1rjpcTyyQRmDuqIzw2d/6KpI+XSdcuGGEecXWNsDP5+iygjcD3uiVOPv6/4bTb/0JOmmJbJrg7HSKLC/x8I3X4EYe0ipFpxdinsxE94PsnUFfW4jCKEKSZ+j2e5hnKfYePIC7s4uU5+bRJhCYzTMMdw/RuXNP2EE59ySHWiC0VA0RbW9x4GWfIlDhBF1Z1xcf7Xt5+b62FZKFMHDp/de9oW3yft3Xr7iBWnZNK2+wD/TJWxznB3ocP60Puyqx+2kdx+rvUUaP2mRWfiSOURQ/duIzjJ/8AH42Q0QbU9rx+T2JMbIshlNMEVUTlllQUZ3bcIzs+nfh2+qgVa+/jZNdAQC+KwBAYhgA1AConAh5aQS/6KAhLCabHCmwpopERsOFRTcKhZlEPjXtoX6XjD6tGmYnYwRBTxgAKSPKrR34w22tai4c/02vyW0AAFlhV92U5rl164hdbrXw9WE91iXUFn9Yd1evaqdpf+bi/r98LqYVdYFisAiq3TzhXxyppnTQPL/qM+15tGMfbrsqkvyy418pQYzztmQ1m2mussWLci6i270eC1QEwsiK4V1Ay/kcrq+W3HkmUuR18dbeX/Y4118/HxXZ0WUGlOeInBggSz1+Afzoz3H09v+L3cH7yGfvIIh4oAHicQGXud3Qx2QyQs/rSVFUH83e1lyyJfB3gRnmwCEDQO4Bs5e13AY0l21arFTIj+xcFhYUBCnBIj016qgTF6JKAmRjID0vBAxwYhde7sEXe0Ftu6Y9OsXvyUh3vvwrf1/vYEvbs6icaQ+1Ku1gLy8rI1WFIk1QETExwSwnsVb/G4E8GzgzcViePDUiI4JwrExoYCyJP0WTbKApKtFWBMUEVTKeVmm66TOV4bcUVAEL9JJoBc0snitWCUopWHV+qV4woPSUVqJFDC62REzIXFDqhF5r7a2g6QIPOydqxV75wIMbhpL8s8IaSgWGlohMSiNkFHVmxcr1MHRLRKfvojp6hiDO0aPIIStA/G5SW1jFISuDN0hWofICJH6A51mCE68ANjrYNgCAU7KPnTcIP1vcIpA5IWZFD1m1haIkANA3vSAJyuIMTjkTK8Dk/BjF6ATdIkG/ShHliUAFpOVbhEvTfh1702ggY1zlFdwgECqN04uwcbiHF+MzbO3tsclc0GeOz/bOngACSVZKgCtjwKA4TRByk0oZ6ALZ+SmmR8/Qd2G8OAv4DlEurVgL7dSlb32I94/PcZpUiOEhRQXW83NpbvdAcULRpXC4sFDhnxoCSoEJOgHOJyNJVFlVv3v3Hp4/f26oyroI0xaQ4BGTaFa+ufDw/dQRePzGI0wMAEbbS35OlhY4PR3Jb5fIvdhBql0c74Hh5hCj0ZlU/Fl9J6DA921tbmM6mUmiX8/XpR76w8NDmdtW0fStt96S/nSxLsypSXBfEm0m+wz0yayQ/nzaTpp2GZ6LJp8agDBB53kySed7uKjQmlNcETL2JncE8NKlgQ4FqVSnOSF4zeTfPLdZjM2NDQEg+LkEIJ48eYIHDx4Yq0NlBvE7eI602ON3879FQJDJnbFgs/fwVZtmc6/ffNtfBgBMSHbpB9mKdfsF7U3Qessvo9+1NB2FIQ2zyFLVbWWNQKPaqi4m4bqVtJ5TePzCNstXkOZdF4dawqcWCC2l8m7t85p1sQ5CrWKdFqRrir8931rwtN0KYAAba7u3WIk1IIRZKtSCMhdGA+8DXndlOrA9iC03TOatBZ9+q/btqzifaMmsAAD4PIEVAsaiVdPSRairZaTBa0TQ0PHlBlBWA9dW0QCoE3rt829AZNMqZpd8ywywgDMdTcRG0CairfXR7EU8Pv5TnDda9gVWD4THJgDAP/mnSPqHyPPAAAAJPL8UAKDnhshnHh53c5x9/Q9w+l//BGFSIp8k4gs8T1IcPryHKnSRVhmifgfzdCYg487WFjoERNlq4ZL1xLanEOP5HFt37qB3cIikpC5LF2nhYJrkGGzvo7t3l1sxCroH+KEwthwyhoYbCgBIEOGLe0B5AQC4yX15mwCe494ALzf51nov+6kCADc/wlfv+PBGQG23WgAA7Y9ZWJmfYfzO91UMmXGEH7UAgDmcYmIAALKYrgsANOv5IgDw18gNANA1IoAEALJSGQDCruF6ZdZD2b9ESFoLVHLrUUulUNYed46Mf+/6aAAAB+nJGOECALALf0jh0I8aAFiVPF5MhE3QvTgZbAb+0gno1XPrtgDA+m9Q2vviY/HcrQ2zht4X18rbAQCm1LB0Ca4CAHRLlX7jWpft6pFc9QoGHGTpcj8JzbbMCl+GrKAQfIzBxg5QRkDZEwCA9Ws4dPliS3CFPOGOrfpv9rjbFf/11y+A4w5RVBlKHCMA99wQSEfAu9/B+Ml/RKf6NrzsHTj5CA4Le9EOFe4xq6ZSnfczHx5p+Uun14jbtgGAtuYSn1cavwIHrde1QILGYt6+TtT7TITIscikUFfkHpwyglNEKGcekrMc2agEJhWc1IFfevAcbUMmAEAOujD3v/KlL5jQ0kwue+RGG4ZVljxJUKb8SSX5L/NUlpqAVm4m+ZcKvlDzlXKxPPCrQABGRobgZCYUVeGNj7NVZLa0TROgWnGmWjG6FVTZapy1Y7LVqzYDQYPrZrzZ9mABAPmbaQ2QPgmjnGht+xQj4TeroiIzWFqrMMHlFCILoGBA6Ku6PG9eDjoTf/Zg+lFH8JqEyS/9xp0C/dEzlC+eCgDQ9/wLAIBMb4qyGQAg9ny8yFMBANytHjbvsLpPJEkBAOm5JVLtEZAIMUk7yLCNstpFWfUE7QbYwz2CW80RIkN8doT8/BidPEavTNApUgEAqMzvSJ+nhOJmii8CAHI/+r4AAFUnQH9vG+fJDP3NTQFC6ADACtXW9q54RxMAcIIQKcURXUeSyYDXMJ0LA4AAwOz4OQaeIwCAX+YLAAA3vjYAcBKXwgAQAICTm0wAQ4+T61lWQn8fjc4xGPQA3xEAgMgSafqnJ6fY29uXCrZMCyFneKIPYIUttdVFqUnUvnjt9YdSzaQeAJ9jVZNJ89kZAQCil0Zs3ATGTMjJOuDr791nkJ9iND4T4b0o1JYX3je2Um4XMP43E3dS/Pmbn8Pq6U9+8hNhDlDoj/NqONwUpJBJFd9jFfel4lywJYcOAWy34AKg2gcWmOC5qk2gK60aYtdIO8owEsovq/6cVEzapOpPeiFZG1Ek9KpOGGE2ncrxvP3227h3757Q6FUDJJDv5Q/P4ezsTAACsgT43wQV5D62iWcL+LDrxbUYANfcfS5sBsJCWl+VazMXGraQboD8IbOk3hBbx2EBgGYN0gR7gQnBEM44KshcbZ3/QlvFLQAAsbwzvfiSaLdOV8e42ZTqY14xnm1Wgz3O6wAA/CgCxAQAOA84L2qAyuwVeu5N1Vx2IpOoawVLewOZ8Nt2LlkX2UqUJpJYWx0YWfsFiGZ/XimsNdrZ8jxJ9ePVYiWe58C5KxoyJgDiLxH6M1R+BTr1jw1IYAAOwwiw9rj2+rW62+WdPH6ucQQoeP/w+FVXAsIMYABwDAIA/yPi3j6KTAGAGRL4AgDEAgAUcw+PhQHwL3HyrT9FFJdIxzHytMQsngsA4LBKETjobw2REsTtddDrdGSf5vmyLSpOMwRcD2cTDPf20ds/QFK5CDp9ZKWLaVKgv7WHzu4drcgEHVQLAMBQgF2ZNyKeSp2YdTTwq27OVwDAVSP06u8fzghYAEC6nAIC3gYAiM8xMQBASLbTTxMAGFI8OZR2TRYSlPXaAgBE6FplT9YBAIUBAGR/ql4BAC87g14BAM3ItQsfGiurM9ttGABk1dIBi/R6AbBE1I+uc2Mk1CQbbgNVGwDg3xPAn4k9fZEqAMDrZGOr5eO8/NpTk62rpPjqDB73XDcEyhg4+RFw8i08/9Ef42Bjinx2RL9y+BuHqPIUZ/Mj9Ps9uBmLpO0WmmuwADRiXDFu7XhM44y1AAAZ4gFzqExswV1E8KsukAZIz0txBMjPMlSxDKloAYhTGgsvtsD9lV9dFAHUErGpmpSVBFDpfI50NkWRxOLZXmQkETEOUFs7IhCXAQC2umMvwmJArxVSpaU3vU6Wdsmh9A3Fs+5PtVRMS5VtoVfyXXZYTaRrBRb0+1vVKUP3rAEAbfYXSrB2XDDJV+s/9u0zwJS/CSPW9JSUrEIRAKg0+ee7CADQ8s9V6jQTwyDsoNMbwO/1ULhMliuh6PfdEoPRi5oB0AYASEVhn4YFAKjEXDhezQA4CyoBAIb7GwIAuPSzpCIzRRdJpXcrZG6Ek6mHHDsoK1LL+uR6wnEyeP4MgRPDK2LMT18gOztClM0EAIjyFH3negCAQ7SByvbsKYl8hJsDJBR87HQQ9fvo94dI0hwbVLcnHZ1BJX8bAEDE6DiuyQwRLaoMADD0XXTZw1tk2gKQkhJLDgqvQ8MAOJprCwATf9ZS+ZvjIUwNCjDmOfq9rrSsdHsdbO1uIykSbO5sCR3m+bMX2N7aFgYA5w91HUitZ+WcD6mcSaKoDAD+3H9wT+j/fJ6VcCa683mC8WgqFHq2PTCJltvZiLdxken1O3j48J60EhwdPddbjddV2kT0u7iItelLTJS1/z+XRP1v/uZv5N98bRzTJmVDZjIrq2xZ4ENo31K11959amuw6m6dNsZjOg8QFGHVnufQFQCA7ydYRRtB/p09Rz5BINfVvvSQHZG2BYAAQCGRyMH+vlT9KXzIBz+fiT4THUvztu0A/E0QwzISrG3b8johd2sLSFzeiG+KfK98vywW6+lrV6HhrAC3wc06EWyBGrZHTSrOhj4vjCdJ/q3wTbNN6Tr2wTAAWvQA00a1uB1Komw1VOpkV1/TXqvbAEC9lps1dR0DwK67TNI5TrYtx85z/t22KEjCbVlc9TqvbQY2yZdNUawPHQWgJYFXAEB+LMhhWgekQCavp1SJ3stkBPHc2N7mtAAY+17biqB7SXMt6h5/o4KgLgJ6/ez8tQCAbV1g0s81iOdmbTsJgKiQri/im8fo4DP/+LeVAcCKAgGAShkAXjZH348EAPjEoMLp1/8AZ9/+U4SxMgCm4xmm8Rz3Xr+PoB/B74XY2NkUAID6FjxXAid8BGGIvKoQ9XsYTacY7O6it3eAuHIQRD2kBADiQhgAHTIAKAbKCr8XImHrUBAIsIso5CJjgABWZdbfQ4szbvm/XgEA68fn1V8/rBFYBwBMpQVgjoBry4cMACy0AFADgAwAagAwGRGSSwlH9FLMfsUYRwSVS3HXok6AbxgAjI8YWxIACHqRxq0rAABnaxfBKwbAlVPrtgBA+/3LccJyYdLsuguJ4ceFAWDjMTtglgHQtI5fOZQrXmAo/6Ijo05ctPVjtlrmE3HB6vUY03ZRFV2UFKllodFJAZ/uTCXckvcIc5rFNtJlRubqo2NDuzp7lZjAYYsvCG7nQHIMzH6Et/7DH+D1wwp+NUI8PpV70vErZNUUFCB0i+ACAHBpSclsk4t/X2II1AUZk6uK8J+p+NsWgIL5p+bojC/YvptnLNTyWDpwMh/l1BEhwHyUI5/kyGeFHCfb0EU3gMUXjvhXvvQrtRmBHJ82Gqh1UlmiSFMksxkyqrCLbZsikvzhBzCELfg6Yy23XLmzFM8LAaUJvEV0UOhNMsVqpWVbpSeCyWCJRH59ztL/lTYhgZYJwISSUrcBNIJMLUymngca8zJo1H7r5eOWSpMgIeahZak6qbM3q6imG6MIUVasBbE4KbWvxQ8jBL0BgsEARRhSagIZK9BVjv45AYDnNQOAWgsSlFOBn99PHQaqthoAgAwAtgCch4C/M0RvZyAVf7cKtZdErSIVAHAiHE+oT7CDEvsoKxUmdL0CfhAjcBUAiE+fLwEAbAGo0KfoG/ODVlfycgtAGwAoQk/aALx+R6rwvY0NDAYbmMcphhtbcP1AGAAEABKKOoqVVHElANBuAVC3Q22peP+EGgA5UvbIEohqAwCGDk0AiT3B7O/Lywyvv/EIR2dH2N7bwen5GeJ5gs2NTalKcxGZz0hT7gkIIC4Vs5kG+C71dXhNK9y5eyhVcCb+ZkpiMp4KJZ/zgTcY/81DpVsAE2fSjPb2d7C/TzAmx+npsSToVeFK2wDvH36e9X2385FK9EyaeR/x7z/84Q9ruhMBgKhDSnUq1Hom4Ezc+eBxT6czATKY+LPaTos7Jt58fSei+J0eM8+Vw7WxsSlgFd9DZgJnPxcXtlM0LQB8ju0ArF6W0prBBJeVXY4fQYWHDx+CbQpkA1Bgj8fN47fJP3/z87RNQZO5qxL6lwUA1r5Prut6AaRVDIRmvVBhPl2HFpf1NgNgHQBgHSnaG9RNAABem3UtALJKmv70NgOgGRfrBd64gbV97m3byTIAIOBME4+aw2+o8Hb9VsBDafyrkv9GA6ItwrfkfW2sAIUNIIJ/atVJdpq2gzWbqIABBlTg1+acZwTWuE+ZdgHpwZf/5n5m9h0DHlvHgKb3f/E8a/aDZQUYAKetY6COM9rCIHaZcpxWu8AxGgTqBsK2m6Mqws/+FhkAB8IAIENqLnRE0wLgd5BPXTzuFzj7xh+IBkBAAGAaI08yETO9/+gBwmEXXpdiYn3M4qkEByGZaMa2lgwAIv+dfh+n4xEGu3vo79/RFoCgg6RwMEkKbOzeQffgvvZleqHoAMypERJ1MNzZEaExaVXjfcv59woAeJno99V7PuIRWAYA8iJFxBaA+BzTd74vdshC8F8DANSVy/pclsJ7KSw162I7kXLpAnCkIoDUAGALgLdxIMpHlP10LQBgNQC45ipaWjMA2JJHlmO7BSBlztAL4HcYw7wCAG4zzV4BAIujtxDnmBzqNgwAJRa7qHLmAtRLYhJHAGAsznO9PotKHaCkiDhtqwkAZAYAqAQAMFK/cqDL12s9EKBCdGLmRA5xyYJrqKLy1Qwon+HFf/43qOK30XfHCJ0EeTIDSbFeh5p1c6AMTA9/a5zMEtDA4nV2a7PcJl6q1wa7RrTbBMz5XAoAkNCsIrwE6+kSVtIVIPPhpB78LBAAgPaA8SilSBpcly33nrD2ZP/+8q98qT5coajy0CziSF3h+VwAgDwmGsq8lLYD7DnIpfLPMIA6b+2+i/aFsAmNHZ7FCVSBIk2ke1o6qQZwlnZJ2qcVojMU2oVigw28LVpiGAAWBNBTbEkzaLAnx2f+n4rpainYBIK6SKsQIUXfLBtg1WRiUCUgrWkL0MBY7fJYkRelRteH2+nAHwxR9bpIfReJA0QEAEbHqI5eICT1kj2VRb6gAbAMAMxdT1oARpEjAEC02QPVLKn0SK0BYcBSA8AjC6CD06mHwtlFgT0U7KMhpkAZGH+O0EsRIREAgC0ADQNAAQC2ANBgYB0A4FakgDpI2AJB0CLy0d/dwpy0750dYQBMpnMMhpsiIpWxaExROSaWIq6nAMBlLQBB1WgAkAGwoAFwco6TuKoZAOIsYPRBrTVlJMJ22gedZDEef+IxxrOxoONno3Opdg8H7M8fSfLNfnxWwnu9vswI0tYlmKd3tu8KfX93b0cYAKy6E+Bh8q60elbbuVBp4szNWqr1AubkePDgHoJQapKYTseg1WUn7COJs1rxXRkHZnY6jljRcWFk4k6hQv6bSTW/mwk+xQ7Zq8//ZmK9MdyU8+Br+XeOmdr3aasCX0dgSpT5E2ojpMZBoMTm5pYAAGStkBUg1QQCNUYDgAkFM16rAcAFM57NRQOADAMeIz9X2QIEFSphAeixToUVQMFD/uY5aBsBqdqLFoLtIMmuGx8EAHBhM5f1f331sr1+8f1tFJ//VgeSywEAXVbMmrOiBUBVuJv1qz7fazIArgMAWNBOjteufAaoVAC1OT7ZjtutCHYuroC1OXISYC4Ev6311byHr2El2tL/+VvuC6MPYCv/iuIb/QODcFvwQPr8BQBQnRkLAEgLRS0CqLaDIodl2ABpHAv1nwCyUv8hPfF8ZBT49KkD0GzeavtnmWSmPaVmJhibv7pNQD1XamZA/TkWlNBrG1FDxFD/ObbaCqDaIHT/OC4jfOa3VAOgSH3pNZxVsQC1HSdHxwlAm+JHvRwn//F/wcm3/gRRWiGfxFL9y4oMr7/5GNGwC6fjoTvsYTqfIowCFdE1+iHUi2D/H5lZ59MJhrv76O0dIqWrix8JADA2AEDv8IFsJLSdLd1AGQBhhP72tmgAlFkq65wIlt4aAHjZEL0VNL3UR3DhuY2GwEt96as3fUxG4FIAIBlhZloArgQAwHu71QKzpPZft1m11nO7h3gGAEjHR2AkRhtAd2NfbAAFABAXABbjtOAmbUiKGDctAEsMANEAoLYMWwAsAMC173hRA6BmABjm6MtfktuKAK7af5dZQfY1S6+9dQJ69VnfFgBY/w1/ezQAVp7qnHC3AAAgAElEQVSHqRW/LABAC1iZz0xgSd2VIgHnU4IiPcdsNsZwi7aYLDZRDDAy1HUCANzLKzgFRXwXW9BWsS5WHb+2nzI3YOGW9xTzNo0V4KaAew48/8/4/n/6d8D8fTw87MEv56hyMmgJUlD6nOD+0vcvtZk342PlnS0g0AYHV+1lqo0nEYm02RkdAKMbwK2rpKaaFH6Zx1IUkYGNC7/wERSRAADzswTzc7bu88woq+6jEnFfD84//OKvym0kvY+m91KwAVKOqhKz0Uip//QE5utYLc9py5dJH/yM1gSthKWdJEvAaRas5Qsgf2OyTAETI1Jlg6+axklatGEAqGKrJuntANWKaLQrM3yV/rcVz2oSfPmbXYxpaedqX7Q+jOiTls3US1mOX5+vaS/mtVKhp02DeXfdusBAX71a4ElgRas6X2yXnI0hstDHnP3kRYbN2Rjl0QthAAzYU2kAAMsAKPMCIXvBDANg5rgCAIw7LsK9LfgDEucpFMiqlmetIoUBkHsdnM0DlO4eSmcfWdEV0TjaRTkeAYAEYTlDcvoCxfgEHQpOFWwBoAtAiS5FLjhJTJ3NjpH2xnJT4nkqAEDl2cx35Gf77oGITG3v76PXG2A0ngpVPaCwHIWl6AaQFwIAiEDYGhHAiOPEz49V5I4AACcuRQDfOz7DWeooAGCSf9bdLSClCYoySOQaesDG9iaGW0OM5hNJZk+OT9HtaILKRJWMAFbCyQJgldra6PFkPc/BfM5z6YkIIF8jDGrRkdBee+2dVz0Mqm5zDhWlKkS8+eYbSNK5AAkUf3v69LkAAJIDG3q05otKF2aFnEm7FWJ7//33pdIvvfPCashQmNcyqSIQQT0DVvdJyWfy3u8PJAm3wAJBAoIb/JvoBVD62yT6dAQgAJAkmYgASrooVl7q1sDv4Jzn54kwYllIH/V0MhEHgKdPn8rx8rgJnJBxoO0GoRwzj52JPxkJNUhwCQBgx8GuG7cFAFa+/xoAwNUigLbC3qg720o7f4uV3zVEAJePr52U6ka1WgTwKgBAq7/GV5af0VLy59iKjWALAFD2QfNQG1VlhLVZUvZ1Tb+8rp8LAKsBhqUPPolrBgivv+gAiCaFuhTYNVslXZqqvrYOKP21YQBo0i36NLlpAbDggbVLNP37tn3AagrIXme2BgYcKuKnD/u8ZWDUuL1hlul1tXuEwqIiAdFyAGjADB0Py1KQcTbtQJqQF9JuNBxs4rjq4DO/9dtIugfaAhB0MK3mAgBEVSYuAIkFAL7+L3H2nT9DRA3eWSJifNThefTJNxAOOixIoDPsYRbPEHUi5GzXMwK/1GpJi1wAgPFsis39A0Rbe0hKV75TWgDSCoOdQ/QO76EsXBRuCDfqIeccDkKEfbaRsc1JLSovMadYH/d+oH9drK7e7KNfAQA3G6//tl4tAABdbxirBR3UDIBkhLlpAfC4nqxrAYDpXa6HZgUDoLUutve1ywAAtgAUpPMuAQB1C4Bh3jL+FhV1tgCIC4BW9ciGXAYAkpMxIiMCmJAyvbWLkC0ArwCAtZP6FQCwZnhuDQBI6USzz4K99ESUc6Bky/kLjCfn2N2/Ky0AcDZFC4CV69LNUXpzab9DwTa+ixo09rqtYwBoDpNqYsk8kKafZBTQno8JlzcFyvdw/O3/GydP/gobwRQbYQovP4dXjoWhx3vN3vHteKGGrFr27E0GqwCX4lft/WsZBGgDAEZrQc5Vz5fs6yrlObA1XVkAgmTkDpzchZ/7yMcF0nGOeJyjYmsAreBLTxx+pGD8a7/8q/xnXcXgRdAf9lcUeP7eu5Lwe6Qysqoi5W5SJVT87TxOVISu1YNhhQA5+DWFtPUa+1oBAOiLbhLqus+/jiUZoBHfaBgBGmBdnJSXAQCk37YpovYi6VcqAGCV0W0vpzBWJeg1doQEhMT2z9SGDDjAZCgrSZFm7ylVnlV1nikzlSHJZaBGwCzNkLCffTiAu7mBvBNi5lbw8gz96QjF0dFaAIAtAG7hiAbAMgDg9QkAMPVXKoocO00DCAC4BAB8VN4+SucQedUDW9tLZHB90wKQjJCev0A5OUW3iAUACLMYXRToep6cz0UAgJCDJhPLAEDqAXsP7uJ8OsXu4aFUxM9HkwUAgAwACwCI9Y7vwcni2gZwQhtAl3hfhS7tKgwAIF73BgAg1Z4tAAQA6AIg9H+6AHB6tqqWvI4Mwlm1jnoR4jzB4zcf48fvvYON7S2cHJ0gDEKhzKuafw5JhGmxN5mYPna9xmwBIABAey0CAEyux6OZJMsMhulSwBkynZN6n6PX70uFdB5PRT3/s5/9tIj/UZ2bzJK33/6xiEjSTtIm6LZnnokXk3U+z9+snDNp5v3ExJq2gHx+NBlLQs3vJ6X/8PCO/DeFAjknmeyPRmN5LZMu/o2sArYf8G+z2VxyNlr/bW3tIAjpQ096fiRVBrENXGgBUOBBXQC0RUVs1IxOAH/z2HmsTPj52ybR7Qp6vV4YFwCbALbv7PbifRsA4NL3XqMFQBg9SzoBTQsAAUqbYK8GAGylW4BQ41dvgVHPMEouYwDYMbotAGBbpeRcWgCAXo/1DABrSclK8zIAYMGFdQwAVbt3kcTzBScIEQQMArkv2zaFCvQawM64ACgAQL0V+vpS2DI3Ap0U+KMdkDoCMNFV3FetA7l+8ztY6ednUoiQvwVAq+jowfvVVNZMv38NBNRuBLq9W2aaMAxqwJtaosr/soBxzWIgk00GhpX+uXwve/J5PwsYIJoEbJvxlQHwj39bWwBSX0UAyQBwC4Rlgq4bIpk6eDwocPbn/wqj738dvcID4oSapsjLHA/feB1ORH2ZDEE3xGROG85IBFC19YJVDlfs/6jPIgDA3gHCzT2xBaMGADsgx0mJwfYBent3kBdUFA/RGWzACTuo6KjDdiZeA4IbnQ7KhAKLH9XjNsm/Db5eMQA+qqv3UX/vSgDAr6QF4CYAQCOQbAPX5swWGABmobTrqE8bwKO/hmUAdLcP4Q33AbcjIoAsHomNNPdIYT1pYUtmPcFlPncZAMAWgK6KnvI8CQDQBcDpbkAAgO1dBIMtsVhbrqDe7Lq8YgCsIMc1cFALIbVxRBNPaDvb4mOR/fBx0gBYOE4VxjIWxKtYHFfPIuaqModZ0BMgTen/yMeYj97HaHSCwzsPAacHOJyrzEocFG6ByjAAhPlsAIB2rGZjp9rFaMXhuPw0UcjjBs9so4OiCqUgR3DB92gLOALS9zH93n/Ai7f/E7aDGTaCGE56BoQs6+XCuK5b0208YW+LlkUg71m1llMmwOp5swgC6FwxgAETferySDFGyWshfFkjco6jtLOSoe+CuAZYH5iyVbASG+Gq8JHn1KXj2qGsAQEA2CetCS8HhAQBqismQvtPphMBAJioM2FnMkY6Er3GU4r/eX4NAFx2yW3AbBc+mxDwswgsCODQmkN6upZ4rkGrDcJslcm+nBNIkodl0Sp1S5E+z7YrQLvaJBoATruK0VTahPatVvXGGsvSQfW7BNygSJ/PC0k7GB6nahWw4zQgEED1fqbKDLwYCBIE2NpESCE630E8GWGDAex4DGcSo0NhK1PxysTjUW0AifR0PCavJdgCcIoSL5Cie7gLBQBcuBW/VenlpVPWLQDjpIMqOEBe8aeHgkIQ3OTcKbxqirCYITunCOALBMlUbAD7yNFzSkS8PoYZUtcfOeuESqzj45OeylYQMnk6AWZVjo2DXanID7a25OYmtabbG6DbH4gIYMoJTIFEAkl6keCXGbw8BWYTlNMRvDQWAIA1Z05rawNoNQAI3Lx7dIpR7tUMAPr0ityWWZxks5RKlfqtZ2UGN/LR3ejBi9iXXyKZJyYB1r7ibqcniT2vMivd1AaQYzQuAGLbZlA7zh1qa7INgHOalW4+UlYl+d9RiNl8KsDBZDbBL/3S5wUMyDIqdHfx1ls/Qq8zwHQyl/exeq7ifal8FhN9HgOTSFL62xRqCumJ+wAresaukAvDYDCU1zHxTuJEgAzS/C0ox78RACBowRYBm4z6XiD6Ba4IWOoPFxRT/NU2CM1+zG1OL1IVqSTwJf1bktyoloF1NWjbg/L9Ystp2DTyGkO5bq8d7YT7OiDAOnDAbgptgFLCNIJ40raj4ovWmo6/CQTxGqjHLUS0kOdkj53Xg6/jc+0WgIXvMBVztSHVxxI7VJ7gfOL8bI+JMEBE1M4gvYYB0GY+2VBT3EhE+KNN3TcJNMfZBI5C1TftVRaY5W8CUUXJtiNtDxAhSnN9rJjkymM3ay7fr8nv4sYlzCkDNkhPvNzrjQiijL8Naq2Wixkjnrudaqzwy3Ype4DuE7p/qPWf2PhZBoHk/howC2OA6T1davIC25sbAkLwpYM+QbGRAAKs4BMg5H4mOhuiS0JL2lz650Xng8dK0TvzkO81350m87rdQK51bZaiOgC2hcGyyCQgN8CLFDy8EGdOD5/7H/4FTjGAix5yAm8BxzSBT0aWw1asLu76M5x+418h/ck30ckl/hCQntV+sQEMXPh9Ms4y+KEHL/CQzNV6kQdGthBFABNa+kaRuADQF5xV/rA7wDyr6haA/v49ZDkQbO4qvZAxAiv+PEeh/Zs9d130e3UMeMtXGPDl5eLPFmPlIz2JW47Bq7e/7AjYFgDGJ5VP0VujAdBiALhcT1iA6WxIbDGPxyKe3HXnKNMYjiQObSeYxbmke5NZG21hya4jBgCIz54hdSJs7D8ANg6AkkwdMgA7EtyL2Ki8x6yzxgVASKZU4aJYd6nBP+O0lM8bFwB+vV85iE8nAgC4BAAY4W/vItrYRkXK0IoK6vKYrgLB9TUfbwBgXQXfxgHXmT8XPsdsOhpFXP5og+YXY5wGwGziHJvsGeC5rVG0wgbwqmNff/6Gkv6y66eWsOuG6quOZfnvajjHglKOTncIzGc0rgf8DOPnP0KWsoU1wuadNwB3B0i4WVMgM0Ncklnqw8lZ9lwUAWznm21ngOXxd8WTjYpsPA6CC7yX7f1ciCuA506B6gTI3sOzb/w7pEffx9AZY6tHT3ACADEyAvVs3SX7OE9rVmEyZ3GQDgbaIq7fY+j8wqylRbLdSe0sWgS1xelI3JPoAkaqsCuFRhbwIi9AOmZM4wibOitKESNn3hk4Eaq4QjljoTlAlXjIYiCOgSx3kJc8DtMCIDVeUzWRlKYqxfqPyv8EAQgAMElTAEBtmfI0NwAABQWuFvFaDuQlGZDvUsbBcmXfBsttrESOUwQamoTfDlsdZFsqqPlNH2yZprZyY/QG9DlaszWVLXmu1WrAzwxMEmC7NzTQtlOpEiVI9qHK+RVEank+uujyd+hHxiavwpyreL+HYHsTWeSjSGMEVJMfT+BOkwsAAHtkhJ3RAgDIADhzqjUAAEUyFACgCOA47QLBIXIcICv7yMlM8EgdmwsA0ClnSM+eiQigAgAJ+lSsFwBAg+hGB1t4JwIykCEiVBkwkafjAO06fcxRYPNwD2lZCgAgNlGVg15/KAAA57DIvvmB+lGyGkYngCqHmyU3BgDOcw+paQGg7r7qbTfz0TYwcCzpfplVOTKnECCAFH3f9QUkYsLHwD+kZWPUEZSNz9mKXZzMZcHhuXe6kVQupXhKb02TG9gqvt7sKqhBwTH+ezqf4LOf/YyonPKc+fP++8/EdiSJtYrGQJ0L1v/P3ps2WZJeZYKP73732DNyqZ3SUkLdgGTNIBBQJRD09Cc+DP0Hpnt+2MzY2Aw21oaNNT3dwLA0jYoqLQiq1FpKoFKpsnKPuHEX393HnnPe16/HzRtLZhYgiYiysMqIuItfX14/5znPYptoNvhkJrAB5TfTANhk8N+WSs9ID9HSm0m16Pj9wDwvlcXCoqC2oeNjCHLw85Hab30CFABQJgkXBy5Q4mFhGjwLALST46YRCQBpxtwGmzRg/QBs9KBdkKUBNXR424RKNvraHXQTAHBWk7/pBnfZ33E54TTTgiBkLLCx536xpoXcd2wCLavBmjHqZ1Ftuy3MLACgwJOuKypB0a9NAIDo2Oxkp2NGaoFHvcUalsU6E0G0oHoDWXmdmNtMpynW1zeN85pfi/W3kG03x8GCqd39+Ni2m9u+9QDQY7yaUglYYV7PRvKtH3+l4KvESvaVqZVX8YIas6hgrGLm8hqt6746/Fv3f2EzGNaWAAAWAOF5GoUoi0IKafUg0Pg/bfSJjKv5akQzSwJD9N0IOA0wF7cxql2xxBSk0BhBbrthiMnOW4EhNv3AyhjU8NJ65hAACAQA+Ny//fd41AzgOYzja1AFXGdzxE4l9N4y83DdTzD/+v+B+vY7iCsHIR+XZisAIHTh9SPkBFMJABDMEECOSTVMnZBcQmFKOUGA3tYu3MEWKO4jAJBXDpIS2Nq/gXD3EEVaIphsa6FCmRPvhS0AYArUdsLxpOXf6h76tM/U560YLE/3OqcLrqd7jatn/STugcsCAA4lmNFoIwDgeiqVa8/mx3LddT22i2u3DvYsADAlABBjvHfzFADgGwCAbb0FAHgz0fuxxj2z1mPd2QUACt6XYg9eLxRwkr6GydFcJABufyKMSUoArgCAFWvvovP3CgDYsIc+DgDAoTywQC/qc8pH+2ox4Dt58APUFX/2sHXwEuDvAWUoUp3KqZE1c6nHhcFP7f4Glia32PpfyVVovYJaBh/Bs7lWWA27Hjb/TLoipZ5j1QIhGQLNFCjv4O5bf4Dy4bcxrI4xYXPkV8CgwaxYSg1APyGnZnfDukZZAW0R1LJ/VPYg7kHsER0ODS1IaNaKtYKYAIkCAJQRKgAgRt5+CGTGQ4uDHJKXshIN2eJFg+Q4xcH4ABklACclmtKH5/XhMFa4dpAXFU0Av2RWE520iityVUnzz+k/Tfok8odOpLZ5ZuxdWaEoK9QsMtZ2/nkXU/dAsUHmLEEAAOnttaiQYrRdUXXirIWwFrJdwGpFkVl1EbZIk0K8Q7Gx+tLVJM2gMaaIsa/fvpcpOqW5MtOltjg1hSgRHy1I1UeB7Z6wABpJp5Tpk0caKoAFdZ9RAG800G/PRTk9hrNM4C1zRA1NFpWWSwaABQAI8nYZAAQAHjiFMACcfqjJA8yNlQuhVgDAxAAuij5qfx+lcw15xZOcRRxrugRuPUefepsWAJhjiAL9ptjAALBdzOMAACdW9ACwAAA9AAgAMAVgnQFA5InFpAUAWIh3GQDNYvZkDICatFdPJluMtrAMgLahEX1HLcWwG7pIqxwLxvv0I4wnE3gOzfByaZiVrk0nfjbNCgCI2z0b+CW163SvTzEaU1dPiq4nzpuqFtEJOZsLmm2xwc8KE8VVlWLUdevWTUy2xnJ8b9++LckBgR8aIEGn43ZKKhFhxkiP03xL/7eggIIEZBgkiHs9Wdz4nK0J5QuBaO/FJJCyBNKnTZPD59HkkGACvxaLeStf4GMJAAhyQW8HxoOxCeo0pjzZ7bRaqIkNU8ECaf7JWKD2n2kEFgTg+3WLnq4nSLfps5f7RYi9XR/OevxZQMHji78uJJQ3EKiwsXTWr8BO/LtMACvP4Hu33gAW/LPrlp0MXBIAoB+EusZ31j7pEPV3uhaeDQC0K2NnEKObsLZmmqZZHDFsjGmjYJQf6HnHY8nPyBNaqfs6DZd9vmHMsb4enwUAqKGqXh/2Wz6veKx0dfUrcNXKAKwHwGkWgDbRcitlMg23VfKwmEajWnuy2jjNF/NBnvs8xgY/5vNoBEjgik0//04ggNuksgAtFsgA4GPkeAtbTM+6UwCwAftOMdjMtsnkzsQf2s8jjADzJUwPz8cReviF3/13wgDwugwAsrycUuRfTRHiZpRh+Tf/F5qP3kWYN3CyElWWIUmWOLh1HY0FAJitHPJmr8wSHlverwllcPIva6TnSQPgUQLQ+CIBqAikwhcAAFt7KJc5/MFYTGYtAEBWEGNx7ekgksCnNgHsTj0uKsHP+PspDeXTvMYVAPA0e+2n4TmXAQA4oLIMALIaWwaAl6IhA2AdAOgmR7VNx+lzzK71vjEBzE7I54ww3L0BZ7wvU/mi8iAAACV4ZrZv13Tej0V5ZwAADp0YA8haSyaqBLYNA0CA0MZBYiQAXgcAoAcAmstJAM5qsK4YAFcMgKdd/4Wp63KglaIf9OheAVRzNNkjTI8oYSUo72Fr7zkgPASYce9FNLNHBhpgu3ALTbno1pjdGrGtVTcAAJTYOXT7lyHlEI3xGBBmqMshJ8F3Dr6Zp3cXd9/+A5T33kEve4htcm+cHP7NMeaV8OsRBeQikD2YgewClyhAVZip8qpxZby8XsOsKWhIfDYAwO1XACAWeXJjanICAJEbyAC2SnPpf0rGfTJ1zoukH0ymKfwqRJPRE8CH78Twgx5qpv0kmch/nd9+/UsNpwS8pXNiEnCSW+RI53Mk85loj3SybaL6jO6Dk3PmhDcsBjru2Os3hraIbVGX1cGycoOuRr9tzk1Baw2szgIAuPN0CtaNB7Su4jwuK+rmCjywRoKMklJH6K6us30vqTG1UNWC1bhMC/2TFH+a1y+1iCUgJKZ5bP6hlnwsqDNOkQPUnoO0rpDwPOjH6G9voT/s4+juXTRJKh4AlABQ0ykGUUR2mTvPgr1sNgIA/cM9NLEvBZpXe4qEETjglNkAAPOih9o/EAAgqweoGl91Y14qAMCgTlBM7yE/uo8wX2cAKIthdXpa06TTDAALADAGMHVq7N48FJppPBzKiVtWjUgA4v5ATtAuA0Ac+lnEk55fZFgHAGgCyM2lCaDsRxl4kvLjiQRg1gSCaJP+oheBiWKUgl0nsTKlpFZbfBFqVF6DcBCLRp/7LE1SaVgJAHgu9fg0PmOEHxcgRtwFyIW2H2M2m4oJoHgKkCkgpxepxnqOcIrf69NrocB8MZcCXJqs0JfG+Lnnbslj33nnHfk/kU/b+NuJMZt1yyYQmrkU8CXu3r0rtH/LTODCwAm2NOk00/Q8bG/vCHBgAQALkPH1+Bg2eJQJMPqQKQV0WuXr8zPz2/MZHeRrpIh4ZKwYAPJJZWJr0FShjUMM3vjZKJfY398XEIAAA6fpZy3MbQMvza3+tKl5v/D5HfBx0/PtDWATA0m90XQ94v6ZTqfyOfjFfUiWBQEgywogQ4D7iueKbWR1Qr3WvPMFjN6fx+88BgCNJXl+2HWyZUiQum5ApScBAHQfdApOuzbaqXmnkdftbsTfwgJmFuy0jWP72c4AAOy6q8dPzowWwNVpt25PV/Fmj4k09Saho/VYUaTVsAJU+6/sNMMAaM+TldM+zQQl656ABuPp6PtBE01S+8Vpv4/Z7ESm+zzkBHxGwwGS5UKaf5FBGAYAPQP4/KrQ2E1p4gXstd92eq/3BYnFNfvbGtKuQAI2+MqYOw2OrF6D19wjJ8bnfvff4VE9aAEAiTemOr9I5EYfuCO8OKgw/+b/ieyH34S7LNBQvlSUAl6KBMAAAJkwAHgtK/9JzD4FAGjgBowYI7XNRzjeRrRzXXX+vaEAAGnlYLx3CEz2xGTQZaoJmXK8WETiYAEAc799ClrqqkZ41ub7dGTSkzelHwMA8eRvevWMH5M98LEAAP7lGADdtcHePwUAuP8t5POHKBzWhIcrAKChPEkWgRX7ydwoBZCXKEAxYZL6PKAEQMyITQpA7MOLA5UnMdnw2EgA4jESeHCNCeAVALDhxrbh/LxiAGzYKc/MACATOJT6O3RofusAxRT59EMs5x/B9yjLDTEYXwd6N0ifBpwQhVMjp1TAaRBzgi7lwQaTYpN+Y7f88SEQ2YOUANNbaCzTfw5dG6dCTZYw6whJc0uA8j7uv/UfkX/0TQSzOxgwQatKsPOzL6KKHdRVjqbK4BM4qPXfGkxOhpoOTTk5UNmDAe/4viYtrssa1O3V85IDAtYrUdRDnqlhN1mDwgDwQrgle6NCmn+yu4uKMe8R3DpAMstRLSmjjhG6MZyaw84KaVYgLSh5rOD86ze+1NTU+PPjs7ElvT9NkMznyBO6ILLZW9WU2g9zckR3cxoPEAA4TaXpFtsbi2N7RIhcygTIFo+rD26nSzqBMnRDCyK0eoqWHHB6ymjpr/x/x+H/sdeRiblSdO0FvrrQtcCko7rVuGqRrtFXLKp00q/NsH5pXAt1Y25Vi7whoB8Ap888kKiR1BWaMMBgdxujrQnef/99IMslBvA8ACByw9YDYOoCD90SBADqSAEYtyYWxM/Ck7dWAMCLsCwHqPwDFDhAVg8FAGBH3VACUC0wRIbi6C6KKSUAcyMBKCUGMBLTR8N+sCflBgkAjTlsDGDmNth/7oYAAGG/L279jB60HgCUABQ8nJ5mUkthXFfwqryVAFTzaesBYAEAegDwYhDkm24HxgNgjhCJnPg0ZBRFnAR78uZOrW7o6SSME/h5ukATOIjpARAH4mQ96A2wXCyN2z8d26l/N9p304DxeLOhHwx6EgNICQBjAHktkDHAc8hOSmn0RWCBKCKn82QKsGGPjAHYK6+8Ig3fu+++q+aBjprmKVCgOmn+bKlLdhJLir2Nzrt3754cDW6nYwALLhLcDkbsEYRg05qmmSwe1vFfp8mugAg0AKQoIsuIgOokUkCAgIaGbHzUu0E+m6GNy7XRHXVyguk4Qq+mpprv/eDBA/k/m2lu8+PX1epGIn/rmADav3RvtuuL9qbHnDX116ZUFwN7g+hOodnTpJRA+LpPuH+579lQ0SyRz6HconWtDwIBYng8yXbg3uTNy76+fW1dCvSGJECO2ehNEgACAKJTb881ndrqNFt9KS4DAJwlAbA6+7YxX6t3eG7Ty0TOJ54dxuy0u79kPz4BACCPN0u51etvsryRibwBAHgs1IxWP6+sCwysEQ2kbf51/bUghTAAjMeHAABE7rnPyCxzCe5SA58IAMDrlUwVNvJ5lokPwHLBGM5QvADIROK+EqCsrORnAgu28edaokCvYVAIw4OSIdvgr5pZCwhwe7gNygMJ8BkAACAASURBVPBYMSDUZFZBDV7fjxwyAP5nAQB8hzIth4bHIgFwiwT9IEbkT/B8v8Tx1/43JD/4Bry0gksGQJLLOXrtuZuoQxd+P0Ra0wOAAIB6coiMiaw9gpRGAuCGIXrb++jt30Ll9xAOx0L0W2QVRtv7QhFuslLM/9j8EwRQAIAFxooBoAZMXU7e6vq++F8fFwBwuSL+7O151udf/EmvHvHjtweeFACgx1CSqAdA7CbCAOBE8jwJwDog262NJQXg3rsol0ciAehtHcAZ7onzUUFGp6fNzcojS4dQPFttVUy2pzAADADAYjznEK/nqwSAtSGpwfQA8HviZXAFAKzOxfUBw1ln6T9XAODc/SN929Ov/2SOE5Aucg4AIQxdZA+RPHwfVf4ArsOILR9RvAtv+DwQbKGpfWW4+IWka/Vc1difBQB067/usZXfs9Fnc8+GqGLMoA84BRr5LnUozhtxnQPVQxz91R8gu/1N+NO7iBY5lvkS+z//CbiH20C2wPT+R/DdEoM+fTUyoEzkpcWZrGFqHtnZhkIo70/gwe6/9UhA3VoB760EICebVmWDCgBEKOaMAyK7OUYFH8uUfTnl5Q4W0wx7o300uYN8WSBdZpLwJfG9TKVj3/E/vvFGywAgbZJBglmyQDZfoKTO2RRUUpbp0EOaf3UipJa8a4CyAgLOO3HapsAUap3LUSdSnUZ/HTltC10iNfLEVYGvlfhKKtCdTrVjRquplaKWEgHDpTKTq3ZbjNcAJ0JSaNopn6SiaSHISf+ARaIgslqkih6UiQn8bHUDj5NZQW1IvXeREWBxHUTDAYbbW/iAKQtFiSivHwMAOLWWzSjZjIdIigqp58MCAIPre6hCjYCgGyYXerpXqgSgRuFGWFZDAQBK5xBpRYOpgJwwZQBUC4wEALhnAIDZSgKA+okBAEYAMgXg2gu3kJJOL/R5VbAxBrA/HEn8BOEmAgD0ABB9sDEBtAwACwCEDaMIFYRYBwAsA2DhRMIAyFm0c3Inp4QmMrC55tSPE740T3FCc8F+iMn+thhmzRcLTIZjLOYLaf7UlE7jNuz5zakvmwcCAGQA7O5uS8NI6jwn3VHYa89BnracHEc947zNmEyj4XeNmccLL7wgTfmHH34oTWfLUDBopZxXHQYAm09uGxcC/pv/Z8Qfvw4Pr2M2J82fMXs6+WRjym3mv/l5FvOlAAH2dQkasPlXQ8EMZZWibkq5rrmwMAaQ5kNMJuBxs6yL9no+JQFQqjWd2PlZ2PTz/fn/blxhV/ffbZZFDiCN0GoFeOxGu+GO3H3Mec2/nAodAKD7s94AaN+pPhQScWgYEvz/yy+/DII1n/rUp3Djxg0xYfzOd76Db3zjG/jggw/k8/HY9iLKL3QjuwCA9QC4yASQAMB5EgBd4c6WAOjYXWHlFmjoSACsAWorCVhjW/Dp6yaA1tRRIgytB8oZAIA26p3YVXsw5WZh94s25PbY2xubGPqZaf86AGA/s0QoytpssafVqk8GWauttx/eeAlYyn5JGU9ELb/xCtCNkGuMzBVKrujTYaUPEntIcLssFIQjkEsdrTnvLQCgqBj9IWzMqN58us2/MBEMAGD/1jV25LZz/z5EpBKAZojA0Yl7Q42hU0gMoCD9GOBGmODR2/8rMpoAVi6i2sXyeC4AwMGtGwIAiAcAJQA0ODSyH5+mnGRH8Z5NtgOZfnGM3s4Bor1bqMM+3MEITVHjZJljMN6Bv72HKivhxSwsFADgvZ4AgN7zhYqlkTP/pADAlYv/j19r/ZOxRZcBACjppATAERNAAsIGAKBDeJ6icZmrfbYHwDoA0F0DCQA0d99BlU5Ruj1Ek304/R3UJgbQcQNpbvQKW4Flcm+3YzEWfUYCQDo1Owz6MbUSAMsAMDGA9DKwAEAw2pLc8ysTwIvP1ysAYMM++hgAgNqhfI9aft6z6LJ5H4uH78PDFHWVilu9H2yjN3kR6Kk8piIAHVZggljI7uoCCUD3mrOfogUAnFzuYU41hMN7mUtmQY7GyVVSTdlBUwLFQ0zf/s8o77yDYHof8aLEPMuw8y9fBV68Dpwc4YP3/rsYB+7vMApbPXzgsSPh5J7xhqWYAVrSXGsI2DauXUBc6xyWUdYEkAwAGTr6auwdEfzIXFQFoxFVNpSVLoJwhNAfoaTh37xEMsuQnCxFTqQyX/q2aVS5869f//WGhQip62xeqyyV6X+RJKL7JxVSaZgKAIgiQKYf2uxbTaNtELpIjC301n/XncLphL5L3+9Wmp2pSofqa6dZtui2BXjbpLc01NVrWRdpqVlM06HzUOvSvWryV6f6yt26Zbt0uhU2+H15BZVNs5hnLFjou+KgzzlqlaZwyloKQU5lqCPLWIxGoYAAD+czNGWFuGjQo5EU9SE0x3OZP6vRYQQAQicQBoAFAB55FQgA0BeD22YBABpQkPMlDACH0/ERSu8ARQcAaDy68CfwmyVGTY7y+B7yY0oAyAAwKQAGALDSD3M6bjQBZHGYNhUIAPDbAgAeHTANADAab2EwGgsAQAYAUwCYSS3HglGQhgFACcA6AGAlAF0GwFkAgKCKrieTQzYPlrXBJofmWOGwh8HOSACAJE0RBxHms7kwAOR8NgCANYfkNJ304TDi6lTjxRefR8G0AjRCeWeWt1hYtAZ3jBT1hDoexbFo99mckymTZhn29w6kQWbzSGmBuo6rTr57XVgPANtocvv4b35ZPwBG/p3MlhLZx6k0kUI24nycTlJVP2QBAG3m2PAow4AAAGnGRZkJCstjRQCAsg3GVxJ9pfmIZQDI9bYmASB7SGMWc3lfm05gXfL5e+trYEEJuy7YSfdZEoBNt+XLTPvPet76cwkXMcWDaxj3KbePx/u1117DZz/7WQEB+DkODw/lWN+5cwdvvfUWvv71r5vkBbZG6gGxDgBYCcBFDABhDXUGqHattEZ3Ou2+PACwXnB2AQA5v02zttoXoniT7bcTeAvA2nNSPtsFDAD7vi2YIS7/hrnVaaDtGi2yEzaUoqFR9LuNKBS5XNd3RRli0oR31l9JXaEOS9ZMnbAL5dWkf8iE3bApZMrPc9GBHDth2xD8yDO5DoXBYzwAFAAoWwBAdLQGAGgLCLk1sYFfJcUoxqGghN0PfF/7sz2mNj5RAQAXj5wIn/vdfy8AgM/IIxbyMZHmElTsU+nXVLEAANOv/+8ob/8totJBWLmYP5yJhpISgDrw4A1CZEyWoAeAABuUQLki1+Pr+r1YTGkJAIRbe8DOddReDJceAGWDWZJjuLULf7KDfJkJi0sEgnoAzgAAHs9hvrik1n11Cv273JM6j7KStKsJ/hPvuqsnqHFqo2ZcZ6UAXAQAXJYBsEkCYAGAOjtB5fURjHbh9LZRu4wjC0AAgNunLMzVtdKVALQxgALEEVB3UHoOypjXOuV8KgHIDAOAQAYZk4wBDBkD2DD3/OLr97F7p73pdZHnJz2nVkX12jMNqN3+toW2Tz+uff7ZDKSLBgpXDIA1U7W1I/EPzQDIS7KDB6iSFJ5bCQAwf/Q+Qn+BPJ0BTgA4Iwy3XwaG11GXnvjOIaqFXWsBgLPPT/1A659DAQAy4jid9+EKAMDB7tKAAJn8jLqvHnjlI0zf+i+o734LwclD9BY15lmB8b94Fc4rzwNHD/CD77yDplxg1PcQeCX6PdYjJRx6DUjyGgevwm9ERe+odl+ba/uUn40ZdDhkAGgKgAUALAOAtP6w7iNn3B/lC14PjjdAf3INiMlKcPHuX3wVTU6ZEP39PPUVcxok2VIYys5vv/46lz/RnnPmVyRLLE6mYi4kk1dSi7mwSJ3FyagCAJLHTvKEsW7eBADwd5bK3AUB7ESQE1qhuXZ2xKqAtUX146uKfUx3WZDXNwdamx+7AzueA3oqtDteFldONgSSsYhL9//q4s0dZgt8u5BLMc0JD+P/2KSL4ZPmgnOqFHKyBAc90tbzTOQVUcSdDyRZKg6ufq+HE5pMVQ1i6vw7AABN/DYBAIwBnPkOHrkKABSkGvB5pIHIFJAhlvQAIAMgRFKPUPnXkOMa0or0Ul+GNgQAKAEYOaUBAO6JB8BQUgAoASADgNeITvhWAAD/ZaQOPDP4eo4jAACn/2Xo4PCF55AS5AhCmSpTsz8cTTAYTVBUjAHk+egIACDNj2EAOETUFyco51P4RYawqRCzeRCduZUACM9CPQDuH2HhhAzraCUAwoYgnZ0AgOdJA0eKM+k3XuQhGMTwYl+yO4nG0QRwPtMiWhsI3vKVAaD/Z0JAhr39XSyXczz33E3M5ifY2ppI0/jw4SORwtgm1xrFsRmmyaA2vTQXC5EXpRjwffTRR3Jd0cCMkgEimXycnbby33w8QQTRK49GLQtApvzbEwERCD4Mh2Np2okIstGnrKDXY24qfSp0HxCAsNFlRP1EvuJ5ImdwvQpZzsjA3PgJRLLYkAXAhAP+29hfSBemC6eVZRsXd+N2Lx4K8rpFayBngRFrsmelEnZ/iQeEucQ3NfcbF+7OknARG+Axan1HDsBrNi8S7O3timcCt5/T/t/5nd/BrVu3ZN/b654SB/oa0Lvh93//9+W8EoNFA4zax7Xrl/EA4HE8o3yRq6owkZGn9o9x0yetvTXh02yLtYbpdKF0ehJvGix78ExTvWJI6bHk/uc6Y00AbSNsz5HzTADlM59iTilgyvNa/68NLtdYafa74KkYXoqNvkb3GQDAMsCsrwoBJo3+U0mPbbJ1KSeibfT7Ri4hcit+Lmr6qwq9iDfOFIN+D0syaRwH4/FIpR29GCmBODbpxsODbACy3mgayHuXxLCa+MEVw8PEEkoMCNtjpepJ9KEBALjmqESAngIrDwALsvDzCnvBbXBECcD/9L/gqBkg9HoSG+v2Qjh87ZJALe9REZ7rFVj8zf+N6sO/hZvkcNIS+UkiZj4HzysA4A5ipE0Bl3IHeW89SkVJI9RAjFlpBOgxspQO/5NrJhqWtGNgmVcYb+/DHW0hnS8RDYYSMytGswT/eAykiNHXVQaAZQRcpgM4r1m/qJFf+3snbeEy73z1mKs90N0DCgBwxsJiLJIIr4CW+dkJlrffg1csxdTZdcgAmAiLhgwAz00R+ynqPAFTAAzPt1NDWklo990eHzC59Qz13XeAYobCpQxHAYDGjYWpKe9rwFcZ7Jgv6Uu43Vx7eflZBoBoOwkAKANAPQC0vs1oAujFcHoTBQC2dhCOtgECDVcAwIUXxnkMgPOe3A4lTw0wTRRsC+rYc2N1P7f4ysrk3Ky36292QQrL+QCIsocvs/1nPYYSgBYLunAvnn4A73PLrMBovI16mcKlkHjxIZYnP0I/LLGYTRGGPZRNhMHuC8DwEE0WouRwKqQh58Kw41bmwlIWdEyOuykA65tH1mHJGAGKp6u+1mnOAg59AchT5nVRD9TIL3+Ao7f+M6o77woAEM+AWV5i8vOfQfDy88IAuPf976BcHAPlAk2xxGgUwg8aYTYEsQc38hgrp0NUsgGaAiVykWzboyu1hrAq+TsHXthDxpjxsI80Zy9BSXmAnNHU3gBVRbZvD/3+RABE9CdANKJLIvBwhr/+szcRiVWgrhMl6xKTPCU132+8/gYJEAjYgJQFqmSBnIZoWSqFHLPSWfhzc9j0M7ewrliMqs66YS76OV/aEOhjeDD4ZX9msSYFpKXXr5a4S55KGrnXsj9PPUv/YEuG9dKC140uruto4+lF+/wNkTAHeYjuDb0V0IuV+n/+OyZdpSwQ+x6GPVKreRNZSlPKCXnFXMusQJCXiFgocyrVVOLiT7SI4AJ7eisBYAzgzAWOvBrDGwco/EZSGHya+0nyXIlGjO5qYQAsqgFq7xoK0ARwqBIARhc6jAFcIiyXcJZTLO5/iH6dYliliIoltqNAo/mIPotKwhR9UnTZJAD1HuCFnJFKHbqYFku88ton8fDkGKPtbTlfiGSHUR97+4eYLZjzyWKzgePruUEjxcipETKib3aEZnmCgM1pmWEcRygz0nTIPuE2qDtukha48+gYSzdETlkBZSlyFWmRavFyNlgBi2GfNNYaQRwi6keyj5M0we7eHj766I40BJx88waqUzPNgGdDL+Z/8xOJHXn11Vdw/8E9E+8HBGEkdH5r2iebICCEh5deeqml+vNsIyhA2QAvPDaccm1URhtkmmg146NvgWab2mkl12lO0wkY2Mg9yhvY9BNUmM0XMsHjvj44uC4Fv0InalAo0iNDued0U5MRXFQmOJGLJr0CFCAgUkggIJamwbJ/bDMhvhkGDCA40uait1NS3fsW1NjMANLXEAmI+dp0szqvgefTLGhy6qrt3JFayvWGG7CdQCo93BVWBiUMBAA+//nPg14LbPp5rGzU4u/93u/h29/+tuwnSjJ4rpze/pUJng7uVwZ46zp47iVKQ+SmxeuhRaq1OZR1pbPddgrU3rI5vRKPlNOAp6jKZFpukBp9h1Zf32WaSHNqAU7LZOjsTAE6jZxGXqUTCanHj/cHk87SSRpY0fb1GIuUzG6D+QD8n0ZIUqZjnPhZzHqqt+fzRF4i+7lEkeeGvaLxdsKUKksMBn0ky0TkPlmaII65puYYj4bIlktp/knpJ2hDzT8ZMFbzz/VNok4tuGXAFzutJ2tAzF0t80U8C8j08oX+n2WJrOnWyFPwMcMy0+JP95+kAYhDcNfwEVgmM/RvfQIv/Pq/RTm6Jut/RuApiCVedocT/flC6In7mKP+7h9h8d7XBKB10oRoMsq8wM5zNySCFUwqISsiChVkLSox9vQ8Gv0N0B+NZX2kXMrpDeDtHaJgtBBdhqsGy6xEf7yNcGsHZVbC79N0VHWDfhDB5wTBAu3ilaLswI0UEXPerU6n9bvx+r23e5fuPHZ1wpuXeuxufsl64ephV3vg8T1AgN73YtRkCFGMnJ9gcef7cCsmJTEOdAC4fdRFKYCxw9rJZ/QXwT9KhroTRl1n7Vpp380CqfZnWRMkBeBbqNOpRDaHoz04/V0ArE9o/qtypFP0/9ZEzPyW8WP0AsrIYOIEil5TDfIAiEfa1DDZJ7nzEL0BY5lDFEEP5XCE3vYemkqmQU90WnTv03KfOqeHvGiCvPnJl2cAPIsG3dZqT/Th1x58EWSpAxP2SStPH2qv2TVzACMx4iZ2Vm/5ymAVs1UzINW7t+Ktep/qSBuNCfVZE3Bb/2z+jOf1PvqMiwYwMiazku21877LINz0/hzkkQ1MGW2zLOEEOdL734Rfz5DOCFgJ/CbyM59+YqMbQPQiXdRRgDR9Ta5jbWHrFL5Pt2a8iOFBMFs5+WTq0UA9EVBfZQFkBpDFTPr+PTz8i/+AxftfxyhfYlIN8GCW4uB/+DywPZYUgLtf+yq8ZA6K5pAnyPMl/Jis7xzxqIeGPdvBjnoK0DuoOAYmTBwopLcRCTdrBiYZFSlQVsBoFyV6mFZ9LCsOBWL0gggD1hPuAL1rrwG9PUg0ggCAOhDmpD754EN89y++gpjDDNYLHkUJNXIOnSq2lx6cN379S03A+DIWBHmGiuZ/y7lMrXlx87+GuaICALAh2gQAnH0ZsDASfWWnWLc/S6FnNKRPcxESOLAmdd2L5LEyYi1q3F5Meoafts96ku2QuT9pJPxsJkdb9P48bVlYcp/WFQZRiMBtJF3Bdxv0olCBgDyHE/dR0gQjMwAA9VsdAEAqLwMApEUFMgBOCAC4FUY3ryH3FADwGmUAsKWr3RK1pxIAAgBkAJRNBwDgSe8mcJsEAQGAZIrFPQsAJIgFAPAfAwB0H1uzCrIAmDGrDIAVALDAK5/5JB5OFQCQ6RAnyQIAXG8BgJxNtphvlSjSRAAAv8qQnzxCtThByCiNIpN9V+W5hN7SMbOhW6gfIU1LAQASL6RVFqpSAQBpo4S1QWjGuEsS6atLVE2JsBdhPB6KK78YZEWhNHqcoLPhJbhVljrRt4tJj6Z/yUIAgJdffhHH0yOZPMpx93x8ePu2PNYyW4RJ4HkyRbZxeFyIrJ6fj+VEmb/jsbYLqDYKLKpVv89vGurpQkrqP0EKNjA+sjxDv9dHlqai6Z+eMM+UTXWI3b1rYI/PCT5fj02SsHFkGmuM0sT9nQgo318Xeh4LfqvRiJoCihke6SrGA0SbTb5Pp4Hv3Ji0QVxRoNlsrd9I9CZ2OQDALuB233Zfq8uaWL9uu8/bdKO3k3o2mvRYIDjDJpTnws7ODr785S/jC1/4goAufCwf84Mf/AB/8id/0kowCBrZz6fvoVthSBJy11YAQK+cxwEARwCA9iZlHq+vYSbo5jy0n+80BV4eaYADYzJn5Cj289kYVAGlZENWHit6/nYYThsAAGtEyEm43ff2xs7XFIDYfmbR6Ss0rO+jDAH5fAJC6XlsP4P8XnT0mnQh29qepwoAECDYDABoQge/aNZHAEXAhDCQ69qaU2bJEoMezTsLARAiI3+R5AVjcMs1W86vDs3Wsg7IJLAeAHJeG1NaXt+SAFHTfNNe++1dqGUCCNhQFQJgEATgtcv9RnZJXqTY2ZkgOHgJ137pd5DGO/CcCrkAAPQWAUaBI6w8GrzuYYHq23+C2fe+igGbj3SJsKrEo2RyeICU9f/WCEXgI3ccLGgU1BsijHoCAJApFPF+IxpiB/5wBHd7DwUja5kzXAOLlADAFqKtXZR5Cb83QFGQQaUAgBcoI0jRc35+PQdPAwBnNPLmOlhdq7YA7TJb1kCCDbTIZ5MNrK8UVz//c94D4vpd0csmJsIOcSMrZpjfeQ9OncIhiyhgdvYAvEDKMpHhCbwFGCPmNQQupVNaLf52h3aAaHHs7zxG1kkDANADgH5N0XAdAPBlamfvH7K6cPov/9fVilVPQONi0iqFVsrI6VoBgGHfDCN8JHceGQAgWAEAW9RUa+Tvk3w9CQBw7uueKsS7j7w8AGAWoifZ/FOPPX9C/tQve/qJMnjRuotfFvSv5d6h/mHWX03u5+zUpD5SCavdTa3rmY0dJ0DAoU+btrN62/X6Z/MneTYAoF3lnxYAYP1AdizvdQmZy0tkj74Jr54hn2UIPY3jrp0Gfj+APyYA8CrviigZEchQc+7apwQA2qGY9bejKaB4ALAsYfMfwisJAJBjfwcP/9t/wPyHX8coSzAu+3gwz7D7rz6HYHtLJvp3vvo2/PkcPUrwKDnOU7ihD6by1LTzcCoMhhFcj6Cii9JNEO0HKClDEDED2TrKDhCQQICJGGV/H9ngJspoB54/RD+MhW0Ot4fU2YYb7SAotS7PGhqJ04OuwvyH7+O9P/+vGOQZfI4DPCBxa2EiBzVj6j04r//aG03EyCROadIExclMAACaAUq7x4aBi45DJ3Q2JsLa1JNO9pTRcJ5xrbCw6tJ++TD7sxRW/4AAwOoEPV0yfLwAgKH/i5RAhvYq9TAgAKf/bGLZ+Fd5KhKBQY/u6DT/L+CwoKJHQF4hInhAHwbQxE+6ed3wDQDAsWEA/LgDAJpN6yEIewIAzJeZMAAyRlCQvkufCUbqEc0rUwEA6uUMUa2pAJHnoqYMRW5SnngIkAHQBQAyTu2Fcm3QL55z5mZJHSzp/3mZo6hyYQAMxwOZEqqWDqLv5iSXWnpmbVI3zwZYGpyqlMeSJk8A4NatG0jSpRTzfH4c93Dn7l0zOTdUajNN3Nvbk+mxZb6Qys+FmU08p81stueSJqBnqgUOuhOE0WjYXi8EANh4sKng5F1ej9MLP8DR8Yno9j0/xtb2HnKCSj7NCH1pfNhMaSOjMZPK3NETVmISDdrMbbIeH/wdJ+Ba5K/cXjU5Q4sG0xdqaW8+h06vVy743b/Zz7lpSrLpZtxtNu1zu6ju+Qj3pnQPW6dp00GDOII03K/0T+DnV3+GUCIBf+EXfkF8AWgC+N577wmjg7/nNthUhs5t1xxHM9e4BABApL/L7F8HDFp0vUOft+9nNfMtA8qwdVaIPG9kJknAAAAWnBCQyXi4XMQAkPOyAwC07y8AgE0qsCwAAzSIIanS9OW4GXM+C4TYYyjSABsja+4Fygwj2MwmvUI/jg0YUMi5T9CCE/12O4jfez7msxPs7mxrfCMj/8imKnJ5vjIIMqHki8mhlZ7x+pFiawVM8HWtBEF8BsRXQK8bPk+p+64YYFKOuAJlurF0lgVTwac2n9vMbSgUUCKjhMyH/YNdVJMbmPzcb2PqDuVGXfL6lFxkoOdU4svju74AAMW3/hgn330bQ7eGV2Rw0gxpnmH3xiESysZGQ2EAlJ4va+xosi1NPwEAJqc4Hs2CKjECDEdjiQO7CAAQ0F+cg0O4fmiEH10T3vUR4Pqkf/3n7pHrPnfD4zbS/C+au31MhfvVy/zU74GLAAAi6QQAXAIAFWvfVACAxp2LR4dHkYBIYy0Qujqf7b1LQfHT56ysqVhICoAAAE6MSBgAOx0GABNk2tXd3LgMb80AABxsEABwcqYBOKQkIqcfkwEABNh0PSw/eoj+cFuizqqoj3IwQjzZuwIALqDAP+sFIOeAMdJl8yRG0+zepIPjoEQp2S2Qauos44qmwLjcQIkFrfyC7H287cXWPsdPAgDAmy6NacMgAlJOl6dIjt+FV81QJQUCV1OXOIB2Yx/RiHGAPwN4E5TgQK9CwP7gGQAArZXMgMsAAHJnIwPHAgB1ogDAV35fAIBhuhQA4P48w94vfh7h7rY07R+++Sbc2Qn6dUVeEGpKB3jfdxukdc45KKqajEcO4tj/ADVN3CmH9EjUZ5x7BbcuQBiPYF4ZTxDsvwT38BPA4BrgUd7LST/rdxdZ7cMLh/ByZeW3AAAT5370Ab77p3/WAgBsTAkAMBKYAEDg+HDe+LXXm4imQHWNcjFHTm1xmsAx+mzhALCQMgwAshKImFJfrAMlpXae9WW1rbZ47zYD1gX6HAbRudefFJVysDoPsxSp7jPPYgCYK2u1yD7Z5a4MAJ2Kq5eAnkpCvDbbJnPiukToOeiz8SdVXiKmPJk6/2NJdQAAIABJREFUzuekmQFhQQo8+zEWWzVKMeozMYa1IxKArKxBCcDcc1oJQOby+Pz4MgBIEa0bmsspAEAJAEGPtCjl4pALvCzQY0iCAQDcPEEPpQAABIga0tKNuIIAgGUA3D2aYuH4IAAgEgC7UhoGAI8NDfnIBKDkoqgLkQKEMSeOOr2kQ/Z8vpBFIJBIEk7B1f2c564acOgUz/ddSQGQ59b0BAYGgyEeHR0Jvdjqpu3iSw2/nfTzzGLDzmPOb+s4f0LDzaKQb522qlTGygBIb+YUmq/J/7Mx5fvbeDqyAHgtEgCgXor7ZrK1K3Ef4uZPuq+8tk4yyYsgMlnkqfyuN+iLXIEgAr+4DQRABHmtG4xJGTYLpP2/XTTtlPnUpWbAj/X7qi2Gus1jdy3org+brsIuONAFDzYBAJuAhPXf2W1nFjwbep6H3Kds9hVgIWhSy8/c5wRyLDDA5o2PX9eXrT6zmdqcmqhvZgAIyt/5wAoAGECoo68/vcbav5v5v3kBea78e0VDtbR7q6E3tARlmRhmyXkAAF9NmCkdnmcXsDLCGyNVsG791NbajWKyhmr4u7+zH9lO7FWmwmbbxO0JUMyGu2wbeDJZlC3gyBoqx7AjHyMbZjIeybGT+Cv+mQU8wT7DJqDeX6VrtYIaLMjkM3bvAspe0G02Jn/W3M8wABQUoeGrAkkrky9t/BUv4TVUioEoAQBhIdC5OAxEajKZjOVvef8aej/7Gzhueggo36IfAdNFavrCFGiKHIEfCQCQv/tHmBIA8Bp4eYbF0bGsaYevvISEUwffRSYpM2N4UYyo1xPAVHhpLBxcX+JPWT4EwxG8rZ3zAYC4ryZpLC8YD0qPFDlnLwIA1lkAZ9UIZ4EHuv9MkWGQ8KvG/8kqlKtHX7QHnggAkElYhpoAgDOjgwt8J5CBWBcAsIBm9563EQBgCsC9d1FnUxQgAKApACoB8I0JoAUYVzeTlgEgCS6VAgCk79Saqy4AQOigN2JtQAam2wIAzFEvCQD0h4jHu2jUEOqi3XTq71cMgMvvLjkH2OzzXmV8ZqTWERBA8+PbJB/b/FtfCiObFvaIwgXtOtgC+TzmHRq+3bKfDABAvSwYpY28Qr18gGz+HlCewC05NuQ9k7HmDdw4QDS4Bqf/ChBuy/SfQDm9vqyJdpe1K4xHYwJ+1tFa7bcVAFCR3SO39A4AUC4UAPir/weLD76BQbLAqOgJAHDwy7+IYJe0/hK33/wKcHyMflMjNsMPJp15USAsAEqP54tjxBENiZU9usgK5h+Kl4h407MuLxKpA5woQrh/E4PnPgX/hc8CwwORBgljqVSJfh5x6BfCzQgs+XLt0zsocBrktz/Et/+/P0GfAwTjDZeSGd4FAOgBQAaAR33TjNSLEyk4XDFyUn2oNP+AaAQ5DSAlmAuLaCflL2ffmM+j2KwMDy5/QZ1+5GkJQHvyr2+RqTHWSxK5ENvm5sm3YQUA8FpeAQAKBGghT0YAkSAWir04lAksaT80otrd2sLfv/f3CBoHvQpqKGj3OdEiMdujZ4QBAIoaiWckAF4tEoCUqNWPMQAgppGkmwSxAAALmlcZAIDInvhBsBFlbVokyKYP4RUp+qS4GgCALpwe4TJ4KHnuedS+l7AAACUAFgAQTVgHABCARsIUapEAiCJB5P2NFNrUtFJHz0k5zTW0+SUbgHobUnVzQ/dX9LXf72E4JC2WahoyAGJx0+QU2QIAVuLC17FGhFyQ2TCy2bRNJhtsbkNR0qmfaQGZKSRWiQAHB/vy2tZckJR8bge9BNi07+3sCXOBEgDGgygAsIOcsSp+KAwBNlH8vDr9Z274AmmyENChPxjK67DJtSkBZADQYJDbp8kDlrJvpv7SeClDqVvYcH+tvk/Hg3YBgXbiu3bJXaZxXwcKNjf2+sLd9zkLAOC+4TEkgMNzkfuB/+a+oPs/J/4amagNJxs3/p3fPBbWz0TfcTXBNGx73Q7zt00SgNNzZ2VU6HNPUz9Pt0krAEAKvK50wAAA+vkNZGMo6lbXLnRETiPknKSHh3m9U4CFfiJxyz/HA8AmCNhm3Brm6edWQ0AxAjTNtKX92/OBun3uQ43gJCaoRn9y/+Q1S/8UiWjU6btKLvSc1kl+LQ11Kh4eapoVBSHSZCnsDmr4LQDA54iWX5QHxqBPwEXj2yFMBL3OFQBQWcKK+7I6JgqKELC1hj16/PVzGamDSYbhdc3MYk782fST1cP9zk9JhlLeP0TvtS/hxB0gJKDL/eZHso1MASAbL+T6SYrkO3+I4+++jQGn/UWG6cOHEvd369VXsKR0jGBl4GO4tS0O/oTIWRiUBQtRX31nCPYToI77CLbPBwCE8m+afi6cfA3LWuHrbNbg2kL1zDvyJW623ebfXltXAMAldtzVQ55gDwjDtaaOPiYlk0UYkJ+WAMR+TxkAwr/PxSW8dk7kXmoBgPX7oC7h55+vkgJwXxkAJRkAQwsAMAXAAABmmKTEfzMJFhkAfZx0jewCAHQcK5waua8eAJ54GTlY3H6AwWgHcCNlAPSHiEY7VwDAPwIDoFuzdMFzFmTsDXiWCO1fGNW8B5nuQSLfKLHVc0ly5EXjbaV0K4x0vb75iQAA9E6uQHzRIJt+hDL9IVBMETmUNJOBy/6G/ThTLfbg918GertSxxPIZv3D2oGf91kAAJFgbJAA+HVP1gMCAI/e/o9Y/uiv0VvMMMxjPFjmOPziF+AZBsDtv/xLOGsAQJrlCHqxAADxoIf5/Bi9OBA2eBTEKHMe7xCNq9I6Dt/zjIzUCm5/gHqyh/ErP4v4lZ9DMzxA2qgsiPHAoIkgH8dapAMA0LMg5P658xG+9Ud/LACA15StBIC9UsihLBkAv/XGb4gHQMOi9uQE1XIhNARq1zmx4I6W5p8aYeqjK6382ZCtCqDzF7ruxO5UAS9THzUoe7ovBQA2fW387RoToF1Rn+7Ntdw3FB1rJni62FeNaxT6cB2agBQY9GMcHh7IJDnyA3zjzbcwgI8edZg0WSCczH1+FgDgesoA8GsMb15DgvLHGgDgYkYAgI3p/sENLFOVPZABIMwSTr1ruv03aNI5kqP7AgAMiIBRMsFiWqZ1CgAUlJ+4QQsAtB4AksSgjapkc/GcdqhxZ+NfCVJuAQCJfpOmhJKCRvT/vFGy6ef2cDHhv+1UT5oyc7NlI3Pt2jWJIGHxwAWaCxEn/fxi48jns2lkU8+Ghc2ibaZIqeffNKrPABfcdtF6aQQkFzRee9wWOtRPp8dtA0qaOk/5Bw8eyPbvbO1iNJpgvljKTYT7ZmdnX3Q+QrFi1iebf0/p/2WRYrGYCQAgHgg09jIAAD8zgRCRIYnhp07AVa+/Mv7rXi4WnV79zl7N+n+7KEsz2rnZriamq6t/EwCwCcW1IMP6ZWuff/p9THO7dqO3DABOoLnveax4XLh/Oe0nwMJjx2/+jl/8PQEcyw5Y347uFPjyAICS4tt1Q8bWttHs+ArIFqwaf/tvZWLZpBNLHFRNtjUB1O20QIRtrrWgkPP1HACgjdc7QwKgU9oVgGCp9C3YwWuX0hNGmppkAL1ZK0LPJt5ec5oUYMFT/ezU9Yc0CDRpARJjY4ABav/FBLDfx2IxF0AmzzLR/C/5cy9GzqhPxpHyOQQApKnXgoHHnvIiccruHAMFy3SfiYTC9KIWGLDTBYK1DjV3hqZu93MLBDi8jple4iKKeR71BTwkUMEPqp/bQzm6geFnv4y5O0Toca2qxQSQgEVISy/xNuhj30uRfeuPcPTdt0UaIPfsxQKcMhy+8Dyq0Ee4NYHTiyVhhuZJbP4J2FPHz+Y9jHuy5okJoEQBUgJAVdZmD4CGhVgQmaZfWQRMWZHtbwGA8+7AK1Ds8rfZ9ebfnvtXAMDl9+HVIy+zBzhdJEi+DgDM7r4Ht0qFdxjRPR9k5PAVC8BJUbsz1FUmAICmY22WANht2NSgEQCo778rJoArAGBlAihsG2F1rWIApRnqAABca04BADRYRrUCAGgy2xAAuI/BcAeg2WHUR9EbIBxzcvkxMADO2dHnDQDPrr8tLbvde+Yfa51Ca6vw9B3Exdt3mbPo/MfY4Y1llbYggDBJpaBtm3/1cSLDSvcBTZjb2tD4KxkRSGewcLq2ktXS9EX/kCaA7Wr8lB4A6g+kwD8N5hb3fwiU91DnUwyCUOP3zPC55L0s2kI0fAEYHCi1vmDz6ytj7ikBgNU5yH5BPQC6EgC/6UsqCAGAo6/+AZIPv4l4foJBFuE+AYBf/QJ8egCUOT548ytwp1P0BbindxvlHWTl+EjrUnoOMm+jkDHlQOxHKBMCkEwlY43ioMgIACwlnculJHW8i/Grn0X0yr9E0dvBotJaJXaYUpCj4eNYZ2c09Q5RSPpQgdBpUN69g3f/8I82AgAUHISMGf3tN77UsImukgTpdAonSxHIAaGJQSYUagsA5KUyAKjHZlyaAgCUAGyKPVldFF1kptsUaHG1Knaf/FI7DQBcWB48/TqxcdNky83Fah3S9YFmAkLqCotf03yFkS9xctdvXBNneeQFvvHnf4mh46NPkntJt+xSKJ2UAGxkABgA4DhoMLhx8GMPAEguAR0n/QgH124KAOCGsQAATMKU6DhO0umRsDzB8tE9+GX2GAAQeJwCOuA5SPEMGQD3jk+Q+hEyOoUaAIAGKzKhokEXIPpYztQEABAaDFmwasbFxpeNMhkAoun1NQ9c6L3GvFIir0yjJK7jVSnu/tTjy2uJxs7Fw4cP5bliDub7op1nU2m1/hYIoAzATpL5fkwzsO/HRkEGupSAlIV8s/kkAMCmk19scvhZ+X58fhT0sL93DWmeoywk2BD7B4fCZFCDNi0eGDfG6zRN5gIAcCHSVks/Nxsrjf+jTEWjXcQdmftTGgkLAJyerJOGJQ0RG9HWEID7TK+E1fNMhKC5Nk5PR/TCPAsA6N7Q7ONs872JgdB9rU2F2ervjTSKPFb84vHi66rOXDNTCeyQIcD9QFCAwI1lClg932obrNbTZtgrKn02A4BgrqHr2+l726h30gTa1WdF8be/shMe3QY1+GvBlo0sglXagL6lyphkn2xgANhj2H6KDuBqQRSdSJgkgg77SV6ULBvDAGATbk0JuX/tNWZv3jqdV9YAPwen5IzwIwDA646byWNjpQGUUZWFUvyFqWB9Dng/I7MjYipAKgwCeW8yiQzgwM/Nv9PZW5+3Ok66H1UCoLw8m1RjgQHDdBGZFwsYM5GRQojnAFc21XdSNjQaD8V4lB4iEkkqrAhN2uA6Vk+ew/izv4W5RyhYgT+ETAFQBgATeSjv2fczVN/9Uxx996sI61ymBUw7YDN/4+UXgThCtLtFV0TRD+ZMAmHDLgwACQ0TxpOYAPI87w8QjLfOBQDI+vOjnjT9Er9KFgHlQhsBgPU78KbmvxPbc+4Nf9NrXXiHf/IS4uoZ/6z3QBcAaGj4akwAZzQBZCISPXdcrh+xTsIIyDkpGgMAeMwpXwMALPOsO+3dBABIDOD9VQoAJQBubxdNmwLAwZGdWq1qSgEBJJqThtGlTPJcIwGQhCUDAESjvvoPNQ7mt+9jKAyAGE08QBb3TQwg06OeRQJwueHfk51kP0UAgOMIKM01nfcuSk4tA0/2nBxL60SvQICmAKgHFddxLcbYDawMlm1dJxKDU1G8uqd/UgAA6R0lRqPC8e3vw6unaLITjPuxyPe4DwqyZBsXtTdEPLoJnzn3XoiqqIUNTP+vjwsAWJcA+BgA6VQAgOOv/Sekt/8G0WyKfhoKAHCNAMDWGE6Z4/0334Q/m2FIZiWZC0WBgHJRHj+mcwib2EVTFYh8jeaj/1tZEpBXeR3v9Vm2EKNAZ9CHd3AT45/5LLyXPossHGNGsz/HQc9Ro0DHJxNfGQAc5hEAIDMpchoUawAAPQAoARDjxcZF5IVwfuv11xtOWMvFEtnJFG5RIPY0RznNEjlhSSCWg0A6NxswfUv4ooMkALCK8tp0oduorvU0ADFiekYAwD7/n6I0kAxNAQDUrbOl85rxH5GkmA7yyzmC0MOt527i5nM30OtTQ1zAyXO881/fxMQNBABwOLU1udxMZ6FDuyzNJdDzYyRFhczzMfMcHPu1AADLnwAGQBcASLISXtRDkvM2pbp2ymgpASAAQAZAWBeicSUDgFIUAlQ+I3EaF5lpci0AsCDlDdQBqQEgDVccGvip1gKLZKkmKwKTGcdVFu0ylVRWAXO0bROuTZ1OJzWjXd3IJaaspn4+wyc/+UlhAPA9pJj3fdy9e1fdxz1PGsb9/X35bI8ePZLn8Xek8rOBJ52c7v6k7HNirwbB1uBFNB+iHeZrk3I+nU5VckBkMaKhWS3NaK83QJYUuHXzedH1pGkuet3D6zdFVkA3cXEdJ8uG08giw2IxxWw2FeoZm0dJCvB8E/sXiSELGwY5l62JnQEA1CxQm0Z7kynE3ZzNHKMLWbBYIMDMck2D252OapOkqG2XQrwJALCMirOkBhaw6QIDTwIAUBPO46GyD3WjVyNEQ60yPhBWJsDjRyYAmRHcNgsw2Abc/l9awfp8AIDbKdPeTtzfisVgmnLTpJta4RQ7oPsIu+5amr8lPFCn3hYE1pDPFAw8isKwOAcAaPfDGR4AduK/YgFYlsJqaiV6fMNs4FSbn5HNPa8psm/4xX+zoZe4pFKn8jx3adwXCBinAABBGf5bpuNMwzBJDL04xnw+w2gwxGI+k+k+X4/XqwUASJ0TAKAs5PzjMazyogMAmCLbeBG0n00oMdbfoMvK4PRNgQ/5fOa81iafaRo1nn/+lqRtEATmZ9Z0UXv9kOLoGgDgyzhBHz5yvTcwGqmp0fcbKQoIoF4LC1Tf+zMcfe9r8KpM0gGSJIUfRXjx05+i9gHoswho4ASh6Cs5neQ6I+a9coty5V5OgLQ3mcAbjOS+fhYDICsqBDQR5CTK6Kd8TmceAwCepPl/0rv1OpCwjuQ/6es9WTty9eif3j1AAIC1Q8jGuAMAnNx5D26dImYsrzT5NGtmRVdITjgBgKrOEDih9C9neQB070t2bZeJLsFDAwBU6QlKJxITQAEAnBgVXchdvR8pmr4CADQBwFEGpZgAepoCIDGAQesBwBQAqXFqnAIA0BsijXpXAMAZQ4eP9Wx3HJGn2aFBSDYacXEasUqt6a28q0wCAH+nLCtXTB3biACZ7mrCktYDCnT/5AIAZH/z4iGrpsTRB+8haBJU2RSTYU+YbxyukbKelgQA+ohH1xBuXQP8HqqigevzWlHA42kkAKsaShkAjwEAzhBIjgUAmH79/20BgF4S4EFS4Nqv/jK8rRGcIsMP/+qvEMxnIF+Ukvoqy8R0lwBAPBjIgImD3yUjxT0PRbbEZKIxu4W53ossRZoy0auES3+u/RuYvEoA4F+giCZY1K7UnX2vosOxxqlzIJ83EuXLnrEsU8T0ALh7p5UA0FjQpgAQAGgZAP/mN3+zKZIE2WwuKQBELgLOTBkJxjeg8VKvh4zu2BkLJ05KJDgJMamMZQZXkgCe7kuXsqf9spOZs59/FsXHvmeXwrz+WP7cbTDW34VLsi2qumFfiuoReGXUGqcuvJhr/OIv/Suk6RLbu1vIihTlbIHvfuVtTIwEwGPmKyeqdHF2iQrpxMqtXdQZtTAeMj/AFDWWgwDh/jbSC0wAT/IYTnwTebWPpOzD8ftiqlE1cwRujrjJUEzvo5w+QJDNMKwSjFBg4NTSlJPGwsmggB1a4ppRocYAOqUrlNLKd1D4wBI5bv3Mi6h4c5LCXyMAs7zC4fXnZIJP1S1PXHoAiMFdWWAU+UC2wMm92wiqXACAcjHDiDReFvlE+ggUOpxEeTg6molx6KOyRk50kGZdNM+T4tSVrEs2wBkNF6NA92ldyLEYjgYIY1KJgYcPjrFYLKXZoLkbjzeb7YDnNrH4iPrvvG3u2YCwGeR3GLGBdzA9mcqkn998DTYzvNg57ecE/86dO2AiAMEAqyf/1Kc+hcUiRUOtn+MhzZaKDjYVMpog9nij0MKWDQHp2soq4vapSR+vQZqDDfojifqimSGjvkZiakd6P+UHKQKihB5QkP4/57bO1aGUxod+JH4BXDypM+ZUckgDMc8XYCSOYhNHQ6+CHEWRyf7gN6f/UcxGRW9HcuNyfTF1ITjR65GtsGIHrcADW9CwmVoprO311b0O7ZTdLu62eLIMgCel8J1+/OPGfOuvZ8HLLgDR/beVKOh2rSLxZBJvqPlnMQA2fV6lj6/bkq4m/zIR6nyt75cuA0Aa2DVmgWyjKUA1BeB8AMACMNoArzwe2uOA2ujZWdQQKqapj0bq8bxV80EHRV5gOOhLIgVTNXit8DV4ffD6E9NLmlsul9K40xsgSZZC4zduEu3kRGivBBA8Vyj+MqF3IPGND+7fw2Q0FuCA+n++p8YLsthw2m0TWmZZCYjAPRqFkQAH/UFP1qRexOk8z/9I/ATEkC8mQGbkCJQJEWBImAhCAMMTt38WZAQdtrYmeO75W3K9qH2TeuWIjMAAaZqQEiAJ99H/9BtIwwkGEUGBAhWBQRp8NYUmy/gRtp0F6u//BR585y14ZSaThMFwjMF4jGDYR+27qAIPbhSjEQCTjCQ1KRM6qRfI7wUHCHy4UQSvP0RFlgAdhxsHadEg4LU72pL7DV3/ZbjI9dXjBCuCYxgAVkrx+N33vMn/WUDBZWoA+9wrAOAye+vqMefvAdFWa3EDlwW43MhyoJyjmn2ExfQ+Is9HFA+BMkCdlXBcTmKXKJspfJ+iXWMydMZbnXd/YgxgdfcdlMtjVF4PfU424x1UDZM2Qo3cLA1rysT1MjmJCw6vRxkQcXGoaviM81P7aeQENXo+gh49pzhZaZA/miEMB0BvjJyPnWzB708A1h9PyADoftQnvf9e7py8PAPAuNxobXqB58Km9/6H2f7VO0nMdcG+ibJSZRa27yn9Bb1ZdGiixsvqByB1bBixaNPEAFny9FxQzbuVTqt57mW/Tn/e9f182VfRx0kVZ2IKu6972X0qWV2kmydTZLOHKJZTkd0EyOGBfUGuTT1rf3LhnAhexHvdDh1s5RqBF3Gcd+bxt3WKDptM3K+toSz70sgtag5TTQxgawJYxQBTAJL38fBr/wnO0ffgPLwP97jGAgEOvvhLcCcjuJQAvPVX8GZTxDQOl16OA+A+ZssEQRzLkI6sQ9YMA2EtpiiqpYDxBSe+HKtTjpos0NQZwq0t1Fv72P3M54HnPo3c7SNzAqkhgirVZCKPAKSDGIFc52lTIQxd8QeqHtzHO//lDzEUTz8yl2pJAZBEH8ZHUn3yb37jN5psuUQxJwCQShqAxwmGZIIXoqHmxjNSaJnRjVw3lItGHPpwmNduCt8nO3265lhP+kz7eG0kHgMQOtfDppPx9OOtm/FqG7rP6dK4ultpJ/6cuIrevKPQlQx6iZhr4Pg0evJk8n9wsIf+sIfeoCdRcl6W450//QsFAKiT50nDhb4DACjc4sEpWEJ6KMIQR8x4jD0FALzzUwAuAgCiOkV58uCpAQCv9lVT6gGMJCQAcPOVF1oAgEVnFwCghn8TADAI3BYAIANg5EMAAEYongUAJDVwRABAHK5VL8WFkyd4VuTy7ZFyRe07kbG6kMZf6LgxAYUad+88kIaaBbw2ew18FsfitM/GRDX9/BKzDTbKRiveHwwEgX/46KE4yHNhZkPD12EUGafFbHQODg7EB4C6/U9/+tMyvefXjRvP4cGDmaYPUOcbk+pcIEnn0mwQDGB/LHFo5gTjNnNqygafhQsb+F48kMKcAAAb8sn2tnw2AgB8LhsV8hdJLZrPCADMlGYtGmxGrSgSHfihTAsHg5HSkxNS4vXzcr8skwWmUyYeJAhCX0CQgvAr973ri3yAx5tnLF+Hn4sggL1dPA0A0F247U3e/s42pJddPR5fCy4GAM66mW2i2HUBAEuUWDXzj7/X5u3uAgB2mi532tZpv/s8AjXd4sdOA1qcQBBKFhkrF/4u+MntO48B0HowrAEA+qZaiGiUn/HzEL8JT6j/BARYoBLEpJZfNfqpgGTCoJGNZMNLEEEBADH683kuWt2/YUGp06EBZBVk4HdBM8ZeLNfWiy88j7/7/t/hpRdfwPToEQYCQNnmX+bXymBRaouwDXymfdB8UBD5XJp4WQMM84PbTjYBf+b9kHROS+Hn+/d7oaRq8IufiX+7cfM6aN5JACHg60nOsyZ8WHkG9wuvk7rxkYR7GLz2BtJgjL5IHwu5sVsPADIoaMQ3xhz19/8bTv7+r9HzNXJWwLowhBMFqPleZAHwupf9ys9hcsopMfN8of5zvXYIFFDyMxyfCwBUTFgxplTUGBJgdA0DwB6PVTl46g7Z+WGTpr8tIS97+bZ2mvoEexav7rxP8EJXD73aA6qlZ412BgAwn95H7HMwoABAlZO9pABAZQCAxuRvn7U7zwUA6oUBAI5QeX0FAHo7qJsQNQL4PpsPlS4JzUAM/dXkmFZclPiJdxwjjDsAQMGaIaZpGuOnDQBwNEcY9IH+BHnloDEAgPPMAMCTyQce30+bmtefHgCAQLM1ubXpTvZ+zWN5LgDAdVYRAdNdrAAAK/cj0+yfEgCwq3j3uF4eAOA5XcmEPZ0/QJnM4DJtCyV8pGgqZb06LoVwzAUL4MY9xMMduP1dwKcxp08bwVM1UHdbbP2yLgWVn40xtwWRLgIAHnz1D+Aev7cGAHwB7mS4AgBOjhHTtLeq4ZIBSuacS/NyIM0y7O7sYDmfCbM5jn0syxMZhJa1L8N1r26QLOdi8Bcybnqyh93XPgc8/xmU3gA5tDcJ60ykhznv6RcAAIOcaWqlJCdQAiDJC9z1TJD47dd/vckNAEBKOo3o/EaLt5JUS9I1owhJUSJJc5m+aia4qzoGbshTMgDsLfxZGAB2SmoPeoehrGWCNajYuEKvJhUbgQKbT22e26Vw2SJEAAC8IO1VAAAgAElEQVRzCaqNmzoiWAYAq7TheIif/9zPYTo7luKQpnTMlY/KGt/84z/DFrwWAJBYxS4AwINFmnZFypePzPcFAFhwgd/bQubVMmn3Grpm8qjQyKJEzbgHJ8Q/NADgN0ELADCS0AIADMmT7TIAQF7UwgCwAACVJDzxJf4uz0AAoE5mmN3/SCQA48BBtZyjR5dsOnz7RMyIgXJq5uHRoxMQAJjStFd0rp4AAKROibFfnov+nxocegBkJV37K/SHfUy2xzLZZ4H80e17cvx4mohbueeIUzcbm+Pjo9Z8zyK3bFa4qLDRH08mSNIFjqfHrRs8acX8Oxd+Nv5sTIj8sllWnwFt2NQQhnFzzATvGZmBI683PXkklGE2DaPxoKU3kV5PsIK0X/6fFcx4NBEQgPqh+XyJXn+ArZ0dBTUMACDaalRIkhlOpkdIkrmcseJE3nBbdVLo8jxzfQEA2LhTX81mjeDGYjk3DQ4pkKtpsCQj1axJPGEQMHqQoAJfhw3HSGIE9TZxCgBwLI3NuN92rs91AM4it/bG2V7rZiJ9mVp2E7tHrtIOeHnZG1d3XTm1xpiFzKLzl5EArNYt0+yfmvCvT/4tIKD7XyAFIz3SbV+BBBagYFPd7n/2YYZdoL23TiAuAwBYJsEpUyHjMaFqG5XK8GXlMSxcZfTMnF+a9RUCavFc4v8ZTSkSgJwxm0qL5LEgg0En9pyYUL9KUNQ0eYa5INeqYRbQM4WgAUGA46NjXDvYx+xkiiHTKygnIAghTAgDwBjJmW3E+XuCAOLfIaacGvtJAJxfBCzGo6F8BgJiBDI0opPXDZk4OXpkKeWaCnHjxnXZD2z+t7Yn8hhL31XFmMoh9P3JGHCRRPsYfuYNJP4I/aBBxbWKyH5dIXS4/QR/fYzqGfDDN5Hd/jbG/VAAeDbjXGsq7g+yJRh5yMhBAX5ceGQZmKAeTppsog8niQQAwtHkfAZARIYPAW1uO+VCBFQVJFETQFucbioFze9O3ZS7Bf8mpsD61dytDjZVDFcAwGXWv6vHPL4HLAAg7BgyAOSaUQZAOf8Ii+P7YER2vAEAKDGFT5mimHI9XRPs1gvU995FsSAAYBgAg100dSgpAAIAGE8UqQvNms0BkwB8XC+JL9Krh5RLwwAgAEAGgBcHsraxIBUGQGAZAA6a8Ra83pgcwmdgAFhfn6et4M+6/n96AACedVZiaKOd7VS6jf8zJstyLyarlglrZFmZaObVmat9me15eF+zEoDLXt8fNwNA6xBz+97AwDgXAJO7UQ4sHyFd3EOVLUFmO5tVz1nCgUoxBQCoe8JcIcutN9xGOD4UsIyTx8sAAF3mqK0jZQAg9biebxsBgDJqGQAPNjAArv3qr8AbD8UD4EdvvwnvhAyAHAEHbHWD/nCEew8fYTjZkvfgEIHeBpPxGPOTIzD7veawga7v7OHqGtlijobDyvEE9WQX+8IAeA21P0Th6KDErzN28BCwr8a5DAACAGQA0C8k49uQ+cuBM9n8v/VrX2xSOgnPF3BZjIk2qZLiQ9yWSZugo3lRYpmSzsgdRqqyIwCA3+TCGHiWr6ddPpSQ3pmSmY1oX88UvFKkr80PbFEsF9MarfZJGABsfGSgZAZLkjkvJxONljRE+pVPvIJPfOpV3HtwD/sHe1gkC3XpXqb473/+FQUAmKxgGQBsjGnWwEW/AQK6NdIegOZ3noejusKy7wsDIHGpW3l2AKA4vi8SgFGdYtjkIgHoU5x/gQTAAgCFSzRKGQBdCQDPFcsAuH7jeQEASDm1AIDorfNM5AYWAIiaEpPQFQAg9j0UdGhfAwAePpwKAHBsAAChoFP7T00Vl5WiAPXpjNnisShrmuKVCOIQgyGz3Unxd3EypRs+J4sVBoOeTNyZ0MCFldN76u+tvkj14TQCVE1/f9BHXqRI0qQ1NLOSEdL/SfN/5513cP36dZn68/nWBJBygMPDW5jNcsTRAHVDGn6D+WKKR4/uy42d6C4BADYMnKaTWs+bBE0L2eCz/9rZ3pFmm8U5Kfu9/hCjMaPqctH/ccGxDIA0JQPgWGIA2VRw8RMqdMWpre4PLkIEAIbDkWjYCQAcHR/h6IgmhxXiHg0DiVaqsSI3lBomrgcEIuJ4YKQEBANoKkgNmzrMrQAAotr2ur0YALBGgnaN6bJyLmrazwL22uu/pe2fXoUeB/s6YGJnvTjNRrA3QkOzv4QHQBcAWG2rYZzwfR4z8jOmgeaJ0ph14xc7/gw6nddmTbbT3KmtTOAyAMB5EgBpzilz6jR4uhdNsy3yDwIAgQAABN2WywWo169Ivw9DLJZLDEdjOQ/ZXHPyL/T9osBg0Fd9YwcAkLXcxvQ5QJ4mGPR7AgKwS+Vz+F4Z6fvG/I83TBElmCQBbpOYEEqMIGUAmtTRZ3rAkj4dPZEWsMlXlgCvCz2m3D7rQ0CpTtOUwox58cUX8dJLL4ppJJt/ggJicCroiAXMTNygGGrygxB4gAIArykA0PNK9SiQCM8Ssaf7sHJ8TJwlgo++jvL+exj1yLSpxcQwp9swTQWHA7hxiJzgC+UOLCBleCgXoKaekEjKNxcAIL6QAeD2GAOq0YkybpRvUpB5/RM4tM3Ppknepii/daDgrAZ+U7O/6S5+BQA8S+31z/m5XQCAEgDPSgAKBQDmx/fRC4IVAyCjYS+dvRMUzbF4bZLqeB6F/rz7k9MsUN95F/niESq3h8H2ITDYQ1MHqGoyEmnIa64XA7byJ2HxiPy0gUMQgikGROKZlEQncSMBIANA1vrGQU4GACUAMSUADurRBH5/DJfmY08tATCpS890Em26fn+KAAAOg4zHUDcFQGqYFSXMGC+r75IYt5LZJ9T/dqogvY5m3hufqg7r7rKH4B8LANjEkFzfRpfmZnWKZvEAWXIPTZHCqwN4dMx35nDY9MgOiVE3A6QlUDiM1RuhP7oBDPYBYcucZkF238dux1kSAH3s0wMAh1/8FXiTkaQAfPjWm/BmR4iYXCRJejIZQxj3xb+NUsfDG9cxPzoSfwAOhpOSiSJMN+MwzoNb1iAjv6GR33gL2N7HzqfJAPi0eCAUTiBpXgoAVNonUmpwjgSAAIBDNoVhAPD+TRNAAQC+/MUvNMl8gWKxkOl/SFSfKJMpjIk3EQBY5gWSjKYMdKWkWRMQei5C5E/NALC7/rIn7/rjtPk3RcaaubCtSbsMgHV2gD53JQHYNCU8TwIgmKul4BrTNDFeEndWnaw5gYsvfPELQjnnAWAc1nw5x2A4wPzefbz3la9i6xwPAL4HAQAyAMrGFQDgUVUiHYaIDnawdMpnBgDO8wDgSXyeBwCR85ImkkYCkDgFnnv1JdSuI0Up9eUEAMgAsAAAJQCSHSHT4/oUAEAPAAIAW5GHOlm0AIBkZtKEx6GTNl33p1hWDaaNcyoFgCaAYpAjUVe1pFiQUUEwpqhyYbV4bQwgkyyo11fjLUo0OAHc2hpL883z4d69e4YFoFR4orNseLloUCrgBw5yMxW0cS88ZzgNfPXVV+X5bKIJJBA0oL6YUXJsDsbjHTx6yIko87ppIAgskxNMp4/ENJLQfVFmcg+g+V8c0XiOpnWU5xANrqUhEQM+n1TkUjTB/cFIWAIEAMTcTiQANfIsERNAAgBsLtS4jNptBQAkf7Ymu4FZ5WPRTHN7KVehHEKoycwfRQ0mWvDzpHkhJi1kErD5pxwhivoCBojJoaFnKQ2d70bhUVcwczkA4CwPgIvWju41/XgxdrEEQBvOFTiw/m9BqNsG/MkBgE0GPlIXSD+1chbhT+0wv/OhSSMUer/xHJAJesePgM0vfxbKm5UD2M8kj9X1Sj6n6eG6UMhFAIDKE7tGhuqFYPgJcg7x/GNcH0G3ZLkQXwk21kEYYnpyIgAAt0+N/RQskHi/QV8nHgZI0AGYTpzVc49eNYWkAPCDkMI/Gg2l+bfxgZYpsAIAFKwmpd8CYARJSN8na4Cgn0z001QYMgQF+HrcDj6Or2cpnfR1oV/mS6+8KNtFdoNGRjJaNJPrXCNAT+sP23uSSMUcZLFhANDl2C3FrJNu3mQARZ5O/ggA7AQ5+g/+FsX99xAR/ZftqlTT14sRDnqoXFd8TwjM0dCzLpgso2abAlYT9OBRIQAQx/D6I3ntszwAmCRA+QGBVa4x/BbNKs8rAyyts/DMVWBY+pumfF2wYAUGrk5r63y+qRFYHxdcAQAXrYFXf9+8B84EAMgAmHUAAOMBUFkPgGaJyjAAqL99WgDAbRao7ryLYnkkMYDD7evAcE+amrLi9RqI2baiAMpWk7VdpAtm8urSmbtGIE38ygOgiX2RAJwCAMhkIABArPQKANB73trw72O/VsguI8vVGES7rE9NbB0Xdl1HbZOvzGphpIovgNGMKYQvNa1I2gybUgBsw7q77Hb/2AEAxQzl4j7S5K40/l4ZweX/nRkcj/d+9mg9wJmAPpdZswSCCP3BdXhDpgEMzwUA5MoxzITuoET2V8tYuAAAaFLxAKAEoOsBsGwCHH7xi+IBQC+8D9/+CjyRAGQtANAbDXH33gNMdvbk3ktGIdmF25MJpkdH8KNQehoLADiU+AoAoAwAd/cQW6/9AvDcpwQAyB16hjWgdJti6oIY/7MAAL/5y7/ULGczFMulTP+FjEnjCZnuOOIo7EYhFlkuEW6q8WVj4SB0yWCgAvvZGACXPXk3AgC2aj0HADg1S+g8TvkDnJZsXgg2AQKnTigpJI3+RIo5WVLk9ehwz4V6MB7iV1//NaH/j7fHMi1iI7q1vYX7738gAIA1ASQAY00AOVEnA4BfoRfCq6n7crF0XQEAkkGA+NouFgx9eQYGQFgl53oAXAQAuJUnYAe3lyaABACe/8TLaDg9k8K6aAGATRKAiwAASgC6DABeLFXtCACwKGvMaKDXME+VjYeaFUoMIPXE1OXSB4BeFR4pc6U4+9MMg1pfNql1RVdwjfe7efM65jQeHDHqTam9P/rRj3SaLnT2kTTinMCnSSYeD8NRX9Iy7OJCCQD/zUaCj2dk4AcffNBO/7/97W8LI4ApAcfHc/ge5Qg9eT8O7Kj/n04fwg/UEJAMAzZUnKQP+kPEYrpH6QSpz4z1o09BINp/DkHZ/JMFwG0MJTGA8WjKJmD0X5YuxYiSTQZvHtTyV+IBwKk+C29Ppv+jEQ2ClL52MptiPj9RUMTVeDPKACQZQZpfV1gMw+EEvXgohYsYhQpdyVKsCADolcHGyX4pQLB5+t4+xpi3dK+9y968u81Wd/2wjeRFEoBNObrddeF0CoFpfYxBz2UkAKf1ex39/6l0FDtl77RIpnCRKZABACwW2jZgYpbH42oYANIzW/MgM9Rlisk5AIDV0J0lAfBcLUokSo9oANc9M6WQyTvj5sxUX4z92GDHOh2XhBlq/kP6Xazi/9hsC0AgBn2SR9mCIcoG0eaf3/2Ir7mQZvuD99+XSfxHtz/E/t6umABKnJ9NWTDAhDAAhHZpKKymsOL2qXGhKzdp8QUxqQFCu/MYO5gLKEZQbzQZ4vqtA7k+eN1T6kMGANcIxkUy9UNBw5V54ioqU/c/s4Gz3gFGr72BpTdA5BSgE7AY7VEJ7PCe66KhCWCYo//wHRT3vieUvmR2IvuWRaUfR3BoWEqgT0Ap9fegWJgTQsuQkuk9jxX3bRTDvQQAAMqDDMgo8VSnAIAzIoA7IF/3fDx9D9fEk41fRlp3em24YgA8ba109bzH98BTAwDWA8Dj2qR+WE/zRQCgvvctZPNHqBxlADjjA6CmLw/XJ1/WKbkG5HrSdVCGTBr3IrRlkQBwmiLySBpIM7VQJQAWACiOaRA8EA8Aqger4fiKAfCPAQBcwACg5NT2DXoj5nEXs4dVj2omAuIrZnx3+Gfem1hjrEOi552L/1gAQLd2O2t7XBRASv3/XeTpXXisc6u+TNMJAHg+2XC8l/XQOFvCHM6dJRovQNy/joAAQDAWv4z12tC+ZzdFyrIA7GNZY6jv1zkAwDkmgMsmxOGv/DKc8QioMtwWAOBIAABKANjLkQHAGN20qrBMUly7doCT42OUqQ4cJBnP8ZFXHpzGk9shPQAUANiCu3cdk88oAFC6PZE7EwAIaQIoDACVcV7EADhTAkAAYDE7EQYACUcxkUVmjpvs84zFRBgIAMAIN596YwIAjCr2gKDOfqwBgK5rdssKMGeHomps1fXrrIZ/09/kZOKSazS1Mku0ulwu04LSAi++/CI+8elPIisy9AYxpvMTMYYi/eOjv/sB/v6tb5wLALDB6IU9RMxmIM3bdXE/z7DoecIA+LgAAEoAwnwuKQBdCcBFAAAlAGQAWAmAZQBYAID0+nUTwEKMpfQmZiUAlBs06VxSALoSAAsAkAFgPQAIADx4cCwMAAIAvCgIAMiFLCNJGuUoAEAZgEYA8pjQAVONc9j4+l6Ik+lSGmveXA8PD3Dn7keYTEZidMeJJan6nPizqKfLOP9PKs/sZC6ygigOxB3f0tTZiLARePiQlHm+5qHkzBNIsKAAzydGyR1e+//Zew8uSc7rSvCGj0hfvhuNboAGIOVXosxQpERR1KzOzh9eUeTMnD2zcjPSUFqJEgDCEK5t+XThY8997/syI7OyTHejCZDo4gGruiozMjIyPvPuu+Yuomgkunm6hXt+gzSb4OTkiRTL/B2PT30xu3d0++92WWCrFwCd1QkA8PWimPGCpOh3EScaLUIHUqX4kzGQq7aYDuP8j13Winp+pgzQSMaYe1Jr3B8KCKDMAA+PHj/EEZ1PXYgEgCAAjyfsglip/p2kh35/hIC6RVKySGcStNK6/D87ANCWAFg096YAwNUF/NID4LKxv6lD0D6HhUmeLkGLmUWXFF2a9f83mwC2AQDbjJDfGaDSAhWrj1su+ZJiIkqB1edYuYVKAPT1VV+v85YU3DLn3RwAaBey+nqkx6v7P/8mPhkmmsiaA9queZam0qmnjp4AAO9pxmiS/ZIXmkLB5zIlQPwpWGzTTIc8W+N6LIkoBmSQbhi1/zElJrUwVHqdrkhttkZDub8ZHyh+Agb0UEDCsCpNdjCLfLINZCMgQJsmZxDYJUOGpn/WcFDmexrwhDQSHaA36CDqBphlBNVSKfrJnDk5ocxmjp2dXdUwGpBMPkuDtuj1p+FogDzZRf83f4CZ0xFGXUlTQfqZOMwIIIBKk78EA28O/8FPkD/+GQKnRj6bSB6PTzkT34e4ArtwjK5Rxi8nPpEAqE9H45B9BbhBIACA16UJ4OUMAMYYEQBgtKo6jjFFgBdRu1Kbu/+WTtLu9G96rAUAzNzd3im+BACepaZ8+ZynuALC1JTCWj0AFhKAFgOgE4YILQMg5XqpEoCyPhUPgOsAgKs6zCIBePTTBQDQ274N9PeVAVAQNNS4be0Em/Qlsp54yhznlCQyC9wCAJQAoCUBiMnAY/qxAwEAyABIBi8BgNY98sIZAI4jcjbxmCGDjGuSAeRlu8ooaePjozsGLUh1lVb2nmX5LSQAEutsiSHriUFXD4DPGgBo73rsK9/0mioAwASAByjyR2C+V1D1ULNp55zBDagXZiR2hLoZChOt8KZSB0XJLQTdW0A0ujEAsLK8GCNg3U9cAQDUiXoApB/h+AIDIMTBd/5YAYAywwMCAJQACABAYK5C3Ong+HyMhCxHRR6EBdBPEswZV8z9Db29aAJYMwWASUhTiRsNBiM02/vY+o1vAa8xBSBBweYaAYAmlQjF0nj8XAcAXG4C+Md/2EzOzoUBEDmu/EeTAjFk8nzMy1wyhZkAMM+oJ6bJly+0QkrE/SYTQvezfj0NerX+Gkvyvm401o8lc+ZapJYFAewTSAm/vPA3G6dLaEKiDTevywHL41ggQOjtToP/41u/i8HWEHGHjukFpnO6w6sG/dEHP8cn//xvGMBHLB4AuqnmPqsiA4CdtLJEL+6g48VCC504Dh7mc5xFagI4Z3SFMAA0xmazCeArqzGAcmyNASSSVJwfShRgmI7Rb1J0jQdAwg3zSifSbPcMGq3+BKSr1aI7y2kC2BR47Y2voqJFta90U0bUMQbw4BXGAHI/yhhAXjhXTQBZ6LJmzKaYPr6PuMoxCFyUs7EYXeVphjiIoCljlBw4eHx8imnZYEb6DAtNS6USV/NlTm7S68h1pwkgC3YaAsr+1VNN7OGTExzs70u3cWtrhI8+/Dm2t7dEC2ypu9T8s8PHDT0LhLMz0vTPhE1AyQAncdUFV0IB5mP5d37Z/FcW//yZf+d9wp+73QH6Pb42wY1CUgCKci5O+wxLZCESRYEUF1xAWPyzwOB5s8BnccKOJBcVmh2SqcA0AIIUjABjQcICjwkDLLi4c7CxbKIlq2lGORMggY+TDYcTCABAsIHvm+9pPDnHdDpGTSOROkNFdDKkWSC9C2hYw2jEjnT/xUugYQpAJAwLMSu0BbCA2vzgrU2m1RBezQC4ygPgunlnHQBYHetmvK1NHO3H2J/bRX/7Z7Ig7IKuv9dCm/+zdPzLin+ds5ZF0joAsAQv9biyTK3NRZR5LM5nQXVTIz4pqAt+tmo8144m1LXoYuG1PofawljYDBdiAJcAAI/HbjTPk4U7v7OIJ6Wf50EAgOZ/vGc5Pliw87zIbKF3BccVxyBd/TmWCBaQes/zttp9CwBIHW3u3zjwZcEcDAhYqWcKC/per4vZZCIggDAIjB+CHMMYFor+PwzknBgDyHHCuXk6mYhfgbIZVG/J8cljcPzu7+3qve/UyEgPdHltyCSiaVGNDp2KYxp70tBP1xc1ClvSPUXywK1LHKLo7GD0a3+OmdsVB2RKddih5+tHniPRhIzs62CM6pN/Qv7oXfQZn1RkSGcz9TkxbD2PUqFOR1AOjmufHX92UQytVNzDZRpVACDsj2QTwTFMUDYtGwRxD0l/KDGABRkEQv0nC4DgHzcsZvdpDRs3xlC1KXmbZAB262glQZb2317Jbcd/ZZSsDfk2yHDdbLDp78+zA7HHe95zeJbzfvmc570CtklDUI56WE2zKtQEcPwYk9NDJGGIKOoClYea4KSkABAAOEPApoWY711+D11VDIkJ4DoAMDgQBoB4/DaeNJj4n9E8LYFb8TtyUFa5zG/EIsRVns0Vnk4UISAryIDJxdkYQWwZAA7qZAQ/6QvL4GoGw9Xjo81oepbP42IG16KMXDvcpvOg/GI5X7TX5cvP5eq9xtO9h6WB7nIlN6C/TH+6bnOPxvmeewWytWT3YzwAlg0E2zLQfZh2+/W9yVrO/bQ8T5N3Ft3sp4w+/KwBgGUjYXldbwwANOUicjPPHyCgL1XdQ0WpuTOGG1Dbxjgw+igkqLiXdSeoXfpy3EbYoRHg1QDAYoa+JAZwec+wYUhwjwxh7gtpCurDg40B/ARH//hDuMfvwTl+DO8sw6zxsf/t7y4YAA/EA+C0BQDUArQXbECwsVAwCpn7krHAPOTriBiawEbFfRyN3B2JAaTUljGA5XAHO7/5+8C9X0dOCYAY8QJhzRjABkXjiskvAYCG8gFU0mB2ixTV4SF++tc/Qpc1Ql2gdmuk9AehNV2h5Dvnv/z+bzfZbI4yY1Ygyys1PrI0I9Et1DXyknRkbrA4ITGYzoVTl/BdKrovofHdcDQ9+xLc0u/f9LVusFa3fC3lqLrxXn0BCyxwc0i3dGuYxk40N1ikZM6KFN//y79AQVfLkIZsuUYnNo3k23/6zs/w4F/fQsJNF6NozIAncNC4TLdkvEuNxAsQwYcTRBh7Lu6XOY4jD97OCBklDCsAALMslykAs7qL0ttD2RwgrboSpSGpeS7TG1JEdYbp4QM0s1N06xRRNkanzjAMHIS8QY17Nj/3ZcFiCxItIFiazOnqzc1zkaG3PcLXvvl1PDx6DDfy4dFJPi9w65V7qETKwGuhRpJlXooBHvxSTACLJ48QzCcYOPT2LDkOpSDIJik6pLAVlKW4+PjoCLPGxZx8Nz+UCZaFvheEiJJYDKpmWYrOsI/JfCpSjMdHh7Lp3trdkU5hQLfvusDu7q5skPu9Hj79+BPMZ3MpEnrdnjiUn5ycCGWfn/V0PsOtWwf42XvvSiHDtAEW89T8s4jZ2dkR3T9pwlIUiRM/JQYKkkn0Him7ot0PsLd3RzronNRZpJNez1VtNpsInZgyBIIHpAH3+j0pPOR6ZBlOjo8XEWbidWA7wWbpEdMvFjlRrHr+gjrs2Oj7XZlouglpy6dihMiCnfR9fuc58ZoSfDg+PkSazRDHLAAqSSogCkmzwCDo4vbtu7JYUUqgnhgs7Fjs0eld6VmLZV0Gk94/QmoUJ/EWHds80BbVFjnn9eKY0wzcZQqBZeIsj3/dhqX9dxapVjOvNHm5x9cK3aumlrY3waIbulj8Tae9rtS51byH9r1gX8tm+0pShNEJsnPA+0ePS/CGtO4l3ZTPYZFsj8G/2/9UPsjCdQnOLt55aw5cdfVfdmmXV8lca/McjdOxwCgN/vS+S+dzGQO8L6ndZwdcOueUiZSV3MdC/09iU2BHAhSQSm/Hh3SrJFKSd+vS8EjiAesKg34fh4+f4NVX7+Dhw4fY3hpKpi4Lcx6DFP6IkZp5jqooZbEllZ8dMnvbKQNgCYiUuZpk2ghQcellsrBHYMtRMO/8VLxbRqMhXn/9NRwdHaqTP31Pmhx+6AvQIZALi22uka6LwKOfgSZpcGyEUSQLCecGdv7nZYZo2MGkSXD3t/5PHM4ceFEI1+fGfi7A5Bk7d4GPxikRc/Nz+O9ojj7EoMyRn50Ii4Jgc5h0BahPc6bIMEc60BhGyhvoX0DDT8n/CaSwpynRYGcPDVMEuKnwQxR1g4ybid4AcZdxYQ3CTk+BDDIm6JgiQIDGrqpBEyV0yxvq6k346uLLOYQ6RnETaIFRSzBdGSpLDs1lxcENF/8LD1sCDM92hMuAjWc72stn/aKvAO88jlpieJwnCVazKJmjOD/G5PQYkR+gw+7ddAroACMAACAASURBVAaXbLzxEVyPUjj64dCsjBycy9ecNu24XYzwZ6+aoDl6R1IAcoRIhvvwGAXoJWhqshp1qVQavzWrVhZRzUZd3chcSbow5wch+0g6AOeuBEGYKHBQl0gnJwoMdkZI53yJXQQJu6qXyRdMQapupVeAHDfYUF/ysT79Mzdf542/bTGtWrsP8+PNK46rilkpFI2EuGEn1rYDJY2L9xSB5wplNpe9Vm84kIjW+SyVBBbZJ4mE2OytOddZPd7FdmbrKuqVMwnkzzForgavrjvwTWa/KwEwjrk6x/zx+3DcJ2iqOdwmQRQkaMqp7M0Z451nFVy/I741aXkOuDGS+DW40S6Q9LlaL/Zu6+NtPf7Pns96Y2ehJCe4Ili0jmrWwzQqxPwxDn/yP3D2s/+NXWSIpxOcpBkOvvt9ODTrq3I8/F//APeMJoAZAg7eqkLc7YokT2TaBOqrUiR+EdmPSYyM+xcB2sl/oARAYwCZLsQYwGq4g93f/y6wcw9p0EcTarMwcQsxA8xo6Mk1m758lGKTNeg7cIoU+eNH+OkPf4weZY0EAFAjFT9fVwADn3PXf/mdbzbssDLjVAlHvJjqvcCTlqg2Oo/TeKxgJrM6KnsCBFBLaaCE6+6WDX/fZDr1DId5rqfYc1g9yCpdd0nIaRcyZtBy0pVMdi1ULQDgxSGypsSf/sX3qdKHG7BDVIAdK2pdenGET956B4///W3EJQQA4MZR7LNk1ld0KGK2PDXeJMgEIc4NAHAYBXB3R8jZCaPeU9AjPuc6AEADpB2P0RCp5EkSAMDsVAr/2AAAjOGjbSEJnwpMGBaaTj2LsEMpGRwHaV4i6CSY5fkCAHhw9AiVV4uHRFZWuHXnHuomINEHVUUgxEOe0p2yRBNUaLIJqicPEc2nGBoAYFqlYhaWT1J0wy6c3EXeuPjwWAGAsg6kQyWmfzQPoUs3AYBGAQBuqHO66Y8GAgDwfiYAcHR8LDT7KPJkY88OHjfss8kMjx4+Qr/bl3HAwoDFDB/D7uA8m0v838effCSvqSkQjXz2LIDYIaRsgPpfG/snG37fl2KCHVkW1fQHODi4DdcNBQgQAEO6taSFsUjI5Bh8LosSFk40OGMxwOKEvz8/O1f4ZcFo4D3ZooQLyYJgA4uiCikZPEGE4WhbnPrpAxB4NWbTiS5GPoEI1Q7zOSyq+HpHx4cYj0/hss2ACgWdS+tSmAvd7g5u37qrJm7ckBjKOTu7BecUY5LZHl86+ZrztEuyQdjWJ2ZrnnMZALCI4NjQHd80MawzANTE3CyoLQBgUWpcYxK0iSFgsPpFd19ADMa0kSJvinJhD5nNlzCHjFGfAgAKwrJ4XAAA4rav3Wv7eAU/lkW7vJO1jsBVC7BMM8IUWH4RiJKxbse5NJ+U0SCRVIblYP2JeP0sVZ73N+9tjgPevwJkmPQBfn68j/neeJ/LezeUe3bz7UItkiq5PbTTQYo+QQ5Gc07GY4QGUFJ5AKlSFeIolOskIAQ9OgjgGbBEtucGkFlspgkASBNbMyzFF8EYLtuIPvqFUB7GhI+dvR0MR32la9YVbt++hcPDJyLpyirKc7Tgp16Xr6evqddM0wbohZIrlZ+ZwBxX9C4oUzSxiybZwd1vfB/jKoHb6aBoKNHRtATqHyVGCnMM4xz1+XvI77+LUTpDMxsLy4zrdJj04PgRUoL0rifXQwAAh/eRRi4WjDAlk4q+KWW9AAAaTwEAFvz8fdjpy/H47w6ZANwLiBkT5xKCgKZo4L0ii8Pq+Ln5gsy5i0UXP+vFiDOLzbIAWVhhLm7UtkngzV/t4iOvK25ucuzV8XeTZ7x8zBflCnAO0vnPYeef//F+LMiKPMX49BSxAAB91LMx3NhXAMDlGGMEaGXm8JsXlO052q8naA4VACicCLEAAPuAm0gRL5FwMo9oQbksDtka0mJRXFeaAo2XS4evkshOD4Hbgx+SCcQHFJhPjxB1O3A7Q8znDoJoH35nS8bvouZcLoWLor8NwF1kOtykBLz8s148++ku3+KAl9cP9oA2Jtc8xTTYrmJsrJ/t1QCAshmFSWLiqZeAUiP7fBaGZW4AgNGQRYKYTgsAwL2WAaB0zV2CnavncUWh3tq/PP2o+rwBAF6fAunh+3C9J6iqKVCFSIJEjXBZe3Cvy7qTzSnfwbycwHE76MRfgRvuAEn3SgBg/fNb3x9pC3NZ2ywS3eQWIsudIE4qUYVP/vff4PRn/4w9pEhmJzihpv9PfmAAgAIP/+ffwz07RcgUAAEAapHjpWQGSjOQXf4KFTvyaGTfwqJcTABLNs4IANRICQA0BABGaEa72P3Wd4Dd15AFPdQCAJToONxDNeJ/RhwlaihhJABAfzMXTj5H8fgxfvrXP0a3KIQBQO5SJkxpFxFCBQD+4te+2rAL0pQ1AmZ3SzSR0gSYT8juQk6zMTEd0yiplwBAi4rLDVjJDp92kSwA4IQ+vCTEf/rT7ywAAFKBqGknMtgJA3z072/h+J33rgUA+uxq03fBDzD2PTyoChAAwDYjXa4DAHqGAbDfYgAQAEg/EwBAo2g8lYeQAcB4i+0Rvv5rb+Dh8WMgdAQAoISEEoCCdJ6aGnYia6SncgiU5LQAOTtcjxcAgNsUSKmFuQQAmDcucgIJbiCgCTfWRNnorMn7ds44MUoqAh+DrREOT44FER/tbOPo5Ah5nmI46gp9mGg6Z3LS4d5/733c2r8lHfjAUyd9L1CggCADO3k0CxxPJrIhtoUdPQJYeLBwJwjATbgt7ISmb9gA/B29Avb2DhRjdDWOj0wCifwzMXvsprLTyd/xHElrVhMgBQsm44lx+FfIWcADrWxMp1wBAGrxScUnAEAGwGC4hShMpDDwHEoNGGOoRX9ZsCPviT8C33cYUfJwKskEZZVJUgGBE8afESzoJFu4dfCqocErYKKASCQAwEUK/mrHwVLbLlt4eQ7LrrYpS1tFrpmnL5XxtCf8i4s5i2obT7gc0/Y57SL9ssV10wahDQBY1oLo2oUiz5qVUT4XAQCLXmvsnNLHVWKgrSApKMUEb8lakMeuRP9dDmZcuMYbAAB7rE0AgOwlrczBZNlzoSY7RV3+lZnC72IwaVIoqKdXCqSa6PEesaCIMqmMSSELcwM8WACAiyZ9LijPIeNl0OsLI8YaBNIglJp/AmRnp6dIwkgkQ8I84HxgtlViUmiK/sX2UGS1Rk9pbiQ1heVno1Yi/Pm3fue3cE5qXxxhOlV5QJxEIhMKIv18ll1/XwATLqCcUzjmCYLN5nMxO2THnpIpAQCKFE7HQ7x1B1t3/gBz9OF1GXdE9gQ9PnIMBvsynxTVBHsDoBm/j/nHbwsA4GYzFIw3vQIAoEeDveZk8VkAIKsaDHf3UXF+o8EfAbuKEgADAHS6yIoa3cFQTFel/uf+wAIABKwaFkC6UbqwsdoApl0cQxYAWGUAKAJ1CQBwaYfs6be/y87mM1Yg9l7dKIF4lvN5+Zxf7BW4OQBQzcbwCABMjuF6ND29GQCwvv601xafEoDHb6Oan6FwQ0SDPQUAvESYkpTXmV6QUQDY+7QNAPB3pPfmaLwapYS9+AgoJyIAIF9XAABtD95FgWw/hXWAbH2cfLkBAC3+2wAA22VccYirEACghp2mrjNhAPRHI5FmFFkBSrUo1xAatrncXz4AoBLDv+z4Q3j+Icpygir3EPuxeFXpfpZNvgZeEAsAMCvGcD2mTX0FIAAQxlcCALYh1R537TH5ogGApNcTdjQletz/kPXG5CLWgNy7pXkqAEBZsVagDKlZAQAYA7hDAGDn3gIAYPOj61JaSMq/SgCeGQD43tfvNqIRlFi/4AIAULmQ7i43D8JCkptWb/NAqJrUazybBOBXgQHAGZoSgDBgbBO3i5rR2rBg3N/Bb/7e74ienzcv862Za0+yR+x5+ODfforzDz66FgAYhJEAAKXrCQDwsC5bAIBmPosowzIAqFPzqcsPMastAGAlAJYB8NkCALxH/CTGhO6W2yO88etv4hHN7CJXTCQJAOzffhV5Qcd+ati5SdYcbtlIRg1ABsDhI0QiASDzoEDhaVwYJQA9SgBychw8fHB0iJQAACUABAC4IeWV4PUNA3IKkFfMyC4RdRJ0+j0cnZ7IxnK0vYWz8RnG03MMRz3s7m4LLYufYZGV+PCDD3FwcAvjs7HqtlxHovAGpHDx5XxPigFKAwiWkeLLgubg4ECKOxZBT548kd+zUOd3FvfsjvJnygRI5WeUX5L0BQDQDrrqjQkAcPLjcx49eiS/Y/EvsWh1Jd4QfA1qlYkiyn1nCllrkiYgHuMZ6dUhkWKQnwkAMCqQPh4sDGhkRHNAiexjxGHGot0XHwE+h6/NXPOJjQ8Ei1IWoaRdNwIA7O/dXnTwtLhTAGCVfm4L/+UmQoo/Q8Fvd0aUoq2FrnXZtzT39uP4sxRba1zCdlHepvW3N5eWhSCcG0MLb3fz5Zq2ivTrNqbt12wDAAIKUptusufbAIBdnCxIYt+rBQBE075gSygA0GYAyP1iCtd1atsmZsImAEAL8PaXXkz7HnhxBXRYIboqaMJ7g6kSBADseSmIRSmCcf8vCunacxyoDGAqTBgyWGjwt3wPhppvdI4WAJCOvIAninCzEtV7jACDh8nZGbY4LgmMEXWnMaVHtoGJFCT6bd6j1f+TTqvsCbJjC0ShgnhcWGnWyvfW7SUS1Xrvtbs4PjnG3v4OHjx8oF4DTYXx+BzbWyONYTJeM2RotNMF9N5jXGiInF14AoLU5lMWQPpfVWCwN0Bn5y6czhs4L2P4pAxSgtUPxSg0jkfqk1LPMExy1GfvIrv/LrYIHswmKNlRuAIAIB2Q6w7fXxsAYKQSAYA5K3uCFEEk3irs+lMCEHX7AgBEna52I0WLSqYAIwAV5BOGwYYO1NWg2+q9pgwAq3dt/W0BAPC19YvXTv/xPAX7yixwDb35ulEvZ7UA4G7y6JeP+SJdgacHAOjY7xkAQIC/BUV+8/vatP7YtcVvZqgfvY1yfobKixANduEO9pYMAGo1SbLhXLtSa9O4VaO4Oeeww1+7mQIAEpriI/T68ALGp/EXOeaz4xUGQBjfgpcMNTlw5WtZjuqv213ilwDA6rVi9a4pYpRkkAVgY/xY4AkAQIA2m4mkUwCAOEGZFXBZuBoP1C87AJCffAg/OEZRjFGkDiKPAAAbBRpdS1a0H3VkEMyLc3h+D2HyVcDfUvnvFRKAVYmmWUdaDaQXDQCQAUAAwDIAZL0Ub7dC5bsBjXkVALAMgEw8AJQBUNMD4EUCAH/y1TsNzQO82hEKNDvZlgHAGLeSemQajrE9YKiNpDbQXCikEymyRQ70007tv0oAAE2kuOmkQ4MAAL4rZnh33/iK0DS9wBUqKxkABAAi18XPfvIvmH/yAHF1uQQgKEuMYqYA0OzOFQDgUVMJAFCP+lLoktJxOQBAD4B9lE2bAUA252cPAHhxtAAA3vyNb+Dx6SFyFCsSgIpul0YCwDY9japoKueEBgB48hBhCwCYN/kCAKAEAAURQRc/Pz4SAKCsDQPAqrG42fc9YQCw+1/UlQAAfhzi9Pxc6Fq9fh9plgoA0OnFuP3KLUwnU6H9P3n8BGen5/JzKeZZlM360vGnZsfx+ZqVGAWyyOdcEsd0vocAALwHWNwcHh7K76XQkY5oLUU7AQD6CZAmzQLacQLZWC8LOPqekP6numZu/mlORrMymqhpT7IRMOH87Exd0ukZYZpm9jgcw1r0W12+GgQRAEgSmvUx/o+TEFMCSCfiph7IUmUJ0HBw2WmmF8BMuqBpSodS3uEELIDRcA97u7dMsawsGF4DSgDsRmdhFNTiGtrfWQBgvWhoF/wrW3ZDybePbwMAV9H17DHWJQAvAgBQ8z6l57cBALsYWWBk0Qk30gBLgycAIEcQvb0pMgwDwBoD2msrLvcmZ95es/Z3e8xNc/Mi2q8lc7A/WgCA9+EmU0NLlSf8zOeQ7m8d7223nwW3MAJ8JllorKYFAHhf8961MZULOYSJOtJ4RgUaRBJhTPyks94oICCJAzxuxDSPc+xsb2M6GUsaAItnMgPm1O5yoTXyCQVMDDOWFF5uH8wvdUMPJJ0Y/UEPvX5Xuv2MY6Xun4DA7t4Ofv7zD8QHhAANQVfqODmeBJ8gCMGl3PdEK59mOSICHpQ9GLM+DoPR1pb4wnS3OggHt1CGr+Nk7sMTCUCO0SAUgC9NIYAJnBx+c4r86C3g6GPssLN0diKbousAAAJ9vL4WAKCLsjAA9g4wowTCD8Q8lAaBeakAQNwbCgAQMkmEAICJV6UxsDWuIhWR0pbnkQC4NB7awCDQGCxrrKufWBuaWt7PzwMGtIubp9292Me/BACe9cp9/s+z8UAs266WAFgGAAEA36dkyDAArtTHK2PqMhqyV09RPX4bdTpG6UaIB7tweruicSZ3ifFgnO+EtGsXeAFIjXeByAMMAODnqMWgkKC5D99KAESHXmA2PUTc64oEIE0ZTXawkABc/Bw2gQB21mw/+iUDoA0AsC0qEgCRnBkAgB3f+QSz6Ri90RYXF1QpjdUj8XhQaN2uSV82CYBhSJyQAXC0BgBwT2qihbm+EgBAhWl+Dj/oIup+DfAIAERXAgDrzLSVRo1Ety/9gZThaCBd01h5XgkAPQCYpMddGgENj2aO3LPR0Zz1Cc2FXZp+qgSA+4k2AEAJwLYFAPyuSADYqKAEgE04JqA9FwPAAgB+w4KeEQOuOBnLZaFuELVEAGbUFnITJdkpxLocRDSAal4CAGQAJHGCNMvg0myJFF3fxW///u+ivzOSGLo2AECsJ3SAt//pJ8gePL4SAPCLAltJRwAABmQRAHjiNAIAlIOuvtZGBgD1IAHUBJAAQJsBYE0A5wjrHNPD+8/sASA6eOpcSPeOQoznc/R3tkAA4PD8GIWjv6eEhBIAAgCkqJUl7x1XaK7Uk9MDgCaA4gGQ0gOA/hLVQgKQzTL0gh6anIW9h58fEQAgm4ADhyZZOnAlDpeu3bxN6cDKwoGbeDSYM1+bSRex8QhIpwhjD3sHe6iKCp2kg08/uS9TMtdNmoqxcKFZYFWXWjV49DtIMdoeSZHvu74Uu6T6bm1tLSQATAFgsU+6slLi6SasTAF+MUaMEoA01Y677Xhrk0v1z9YAj1Rj/p4ggHSr2XnNMpyeniDw1VRwoctd0LTN5pZmQbxOVSP/RVGCjpj3MSKIXbxUgAC+OQIeNO5LEsaZ0SFYCzhOXOx00vxvOj1HXqRKS28cDIe72NneW3TLpdPIaxbQRX1Rdi+NbgzJe9HFu8SDyE7Utki2Gylb3C469KYruL7J2tQBfxESgPUOj+2oy+dkjPssA2C908/3xuurLBNeYzU4tAAAVyMttpYSgDYA0GYAbAJJZMt2hYfBZQDAkhWgRnwWANAFUgseywCgAoGPoQmefu76nfcqz1/uYXZHWhIAK43h+7QAwOI8TeTfktmg11GlAHMM+wOR11ASQGlAL0nguw5Ojk+wu7MjfhZJFOP8/EwAAT5GfGuMvMACALqdJbihGnmeHwE7eg2w8CfFn++RY53vl+AbxUpM5tjd3cGDBw9wa28fxTwV4FwkBzTLE0YTAV9fjf54TaIIaZ7DCwNxBWb3/+DWLfgJmQFzOPE2/ME3cDzz4BI0rFLEYSXXcT6rxXPEDyiROsTs0U/hnd3HTl0iOz6E67sy113mAUAGwFUSgJznTZ8CegCUtRT9iQEACAaQASC0YpMiQI8VyhiEAUAGiinNn1UCwOsvAOaKd4VMcgrUmPVNYbBNxf5LAODzL6R/Wc9AHI4MZbsFAJQp8rNTTE5PEXo+eoM+KkZuJoFIAFYBgMtM9PSaXCUB8OqZAABVOkbtMZFjB24LAKDkRsaYMDvb97mC+fI/yTim6XMmxtESr0wAwOvBDzpSZFACMJ0cIel34CYEALwlAHCBAdBes9tJMZvG2cKd45lugF92DwChZxgGAD8hmqvKvkYUmfzc1NC5mU8wmYyVAZB0UWWFFK6UC7ORurziX0IAoCmRH34gAAAlAGXqIeK1KZcSADLOCAAw8WKSnSKM+uj0vgb420CQ3MgE0K4l60zJFw0A0GSzoJxz0aDjnUJAT5OJ1MpjyQCwAIDGAA7hbO+/WADgz752t2GniTEoNAXgDUwAQBZgAwBM0kxM3NglpElgXZRy49LQzqmZR/jllQDwMrGLzeJxSrf2MCTUg9p38cff+y6agNW/IxIAMgC6QYCQ9NimwX/84z+heHSI6BoGwHanKwBA1uACAKAESkoAbAwgYwFL1P5NAABrAvjZAQDns5kAAN/4zW8KANCWAOzdurMmAVDXbBpuNV6JOj1HdfgYcTbDlkeTyQqZU4p2Nptm6IU9NBmXOw8fkAFQs1AnAKBZ5mpRx8GmXTEa/lECwM5bQcSNAJYR97JDl5UZKqeQzf1wMEQ6zzCbzoQez2gwRnlxw08jEtH8MrpMGAAltna2pMtI4IDjgh19FhDs1h0RnEhTNSZLU+niW5NAdsdpKkgJwP7+LYRhR+P3DOVdO/xLp3VuAGwkoRgAkhLN90UTwHNGEbmqM17oy62UQA27GAdIAID+HTTxIgAQJ5pYIBNQUyxiamjyWRSVdP8l5ozmn2mqJmemC5vlc6GzkZXAuaLbGWJ7e1eKQBa00mkU00Pqndq0fxv5J1zeJY1XvAt0c7GpWNXCSt8Tv+x1sgWI5Nw/hwRA5fab56+bMAo2AQBtBgDPdx0AsGAG35u45W8AAJTZsOyw8J6wEgBeBwsWCAOk1UG152O/W5nBph2apN1wc7ly/Y3rv1mw2gDAJhNApigIQ8Xc65KMIT4AgeQfE/SytH0+jrR9NZfUeEAxeRQ/AeNrIP4Iapqo8Xuk8pMpQEM7gs4hJpOJFOqcTyPfR0CAinnBTLwIfJQmgUNMdpiCYE0AJaJxmfLAhbgsUkmC4NjlPd/tdaTrz0vCzj/Hv5j+HR+KBIdyGDl3eUCNkDOvOEBbSMGwcVgo0/OAAGRIfX0F6gFDRsDGEQZbasCV5lOkdYzRK9/C4XkjGlHS/6pyjCSi50CFTrcDz68QNmNkR2+jOvwQ22WG7OToWgCAygnx+iAzh91EmnsaE8D+zh5qgqMCIAbC8mPRT+O/uDeSDaoncYbyVsUxXDwA1DlTixsaKK4NwKeRAFwAAOzcYJAaziH22q4O8+cp/C8Ck89UwehVeCkBePaL9zk/cwkA0ARQjQCZApAiNyaAEQGAfh/lbAK/BQDQB4BzoxZ8l9+LV0sA5igf/AfqbIwm6AgA4PR20IBjVFOCZO0goLgBABDbOO7Z6fDt5QsAQCQAfk+SAKTbiBLT6RHifldo//PUQxgfwBMTwKs/AhtFt/lRm0fmTT/UX34AwKagcBYgAGAK+DYA0JRy79A7ZkgAoNtHzSxsPxJ25pceAGDs7RNNAaiqOercRxJ2UFAbL0w/ml4zAY3R1inG6QniZIhO/+sKANAv4AoJwHX34ouWAIRJIl56wtMUY+OK5aBaRroOJrPJggHASM51AMDdOcDW7/2xegAYBgD3UdYD4LkZAH/+xmsiAWBnnxsZ1Q5TU+yKeVre1BjPUwEAxAGYxYQBAEhn/7IDAOrYnqObdMUUTgAAFmOBh+/95z/HvMqlaGSklAUAImo2mwY//V//iOLJ0ZUAQFhVWAcADl0IA6Doky56iQTAq8VY5kIMIHP1GBMhMYBkADAF4PkBAGGIhAHaAMDR+AQlHXNDdsKKhQmgZQCwXc97qapz1AIAjNEcPUGcz7ETePDdGifz8zUAwDEAwKEAAL4fo2Hbn8UCKe8NUfBaTDeYk0EJgHxnTFgUKfW9qqQ7V9YFpvkURZnj7qv3xP0/Ctj5czCfp5rqUNENvJau4MnZifgLMPZrd39HqO6nx2eyCdCOOc36BtIdtO71trPb1rIv0UgPd+9+RQCMZbGpAIClPxE8YBHCt0MAQOAeRk+WpaDK5P+wYKFPAhdrmv1x/Poec9VpVkhHdFKUCRKQhRCLJlmKyIr6ZxqzZQL68bmMK0uSjgAaIoEwhZkFAdj9pykgFzS+zmi4g+3tHcNWUICFRZICALbotwW/+XcLAKAEoE1ZtxO27fDrZ7B0ib8OANhEt7yMHcBrqTGA2nlvb9baTIOrFpGrAABbbArln0WtSUiQoptu/wYAYEG5zgDQrrv6QGxiAFhQhEXuBQSk1Xm6jgGwDgBYwoAFMdoSAAsAWKo8HxtHgdyfBADIduE4IKjBe5XsHgICjORTNswUHcoATGSgdf+310lADYktVBaEeG/MZ9jZ3sKjRw9x99VXcXx4JK9hQQJ26Vgob41GuH//Pvb3doUZMxz0QXNbTTmQtpgAKqKnNWAbDSCn41Nsb49ElkOJAq+3gFvMJPY9Kfpn4nPgyXjb29uVv/MYNM31aZIjMXkKmrM4JhunYnQhwQZfTUkJCo+2t9Ed9GWuojyAi3+3H+NkWmPn9W/jyQmlUKGkbeTZCfa2t3FywphHgsgFhnGB8vQ9pPffRX8+RTU5kyjCqxgAHiUCpcZJ2hQABvfS7I8AQEWghp4NHgEAmog56A1GCPojcalmbCDNDMkCoAyAbC/+Z2MA+RlKRJn5uopyeXEcqQnnqgTAFFMCAFgJgBWktI/wWdD3FbR5vq+XAMDzXb/P89kKAPCLEoBNAAAZAJxvBADoMAbwGJ7PmNAKKr9qR7dtuMM3mGHatYYeAOWDt9DkE1R+gsgAALVDXTMlREzyoEzJ1ulmHFACwDlBPADaAABzwTnVeQh8wwCQ+bTAZHaMpNeBl4wwT10EMSUA23r6V3wEa6EyK49cinKuOsLlB/9VAwBErME1QBgbNIYl1TtHPqMEYILR1jbQG6ChnNpTAID+NEs48kvIAECB7PF7gPMEdT0HyghJ2BUAgAAb2brwAtH6V8Uc5/MjAQCS4ZsKADiBCTCY/AAAIABJREFUJjCYG3VdcmNNqQWqbT1msV694BQA1iGU0vM7awlG+BEAoHyeAACbiZQAWA+ANgBADwCaAG4CAKwEoHD955MAEADgRsmaAHKzISCAOfG8qXA+mwvKQvS/5s1Ld2Mi88wj9DUSzm6Y28N9fTOwPhX8MngAKB1WWmUbtwrUa7NIk0gWn7iOAycIMNzfwTd+69fhhJ7so4j80HG6w5g6AL0gwN/+6L/CGU+uZQDs9QdgQHM7BWA86CFNIpSGIukaB0liTdSCVW4lAMC86aGiBAAHyGgIKAAA7/pUAICgSjE7eoBqfCQxgH1GA+ZTdJwK/YiAD8Eh/eRU2yRDaSUGUPqndLKnYRx9EEIfv/V7vw0CAGmdIRn0MZmn2N67BTjscPliAui7AaosA5wK82qGyCkx++QjDFEhpkGdWyN3SaNy0RT0TYjFA4Co3zsPH6Ak9dYNZaM6nk0l53aazhF3OyJFYOEvKRZFqaZ7VS2LOTv3LL7yMse8nIsRBz9lofP77FxyoFaIid4J/RqSBR53IszzOfb296Q7yKLm0YPH0jFnAUG3bh6fFGV2KVm88t6wEgCJ4qIpGXO6JRaNhX6IXm+AW7duKeV3PpMupAgBGAmSphqfJlnlWhTRk4CFCgtxNHQDddDtsWvfQ56XOD8bS/G/tbUjGmQyDPifjQqwdzLHLQEA6vv1dVTmQwM/elrw+8oYXmzW6U/Aa8SCTQsq/sdiieck0W05j6c5yQQOO52uAAtkI5BpwfORfPSGHJaLLIDLWAEXCloZl6ub+HWd10rZsEKJX97HN5EQbNrKWJmGXWjE4Z+MKs9ddLu1zLioBbXgyoV5sTXf2Hx6GXwmE3q1DLq6AGm/rwvFmTGvo1u/mvQlUqSzG066vbwHgrw65BdXWRkTRgpg2CpSjhnzRi2w1aBRJCSGeSOglhAbDNgiMX+ajbswQGSXWUwFFTHncWhix/OgpwAd/jmu+JgJaf6jEZgEwPPnscg84MLK+5OfQxyGMn74GjZSUNkH3CiX+OY3vr6yfllpg0g4OHeUWuzr+CPDRWMKZaNBADMtEYexFP1yVbjQ8zsZTGQSMP6z15MMaMaT8smMKJW71gOKco7u6BVM6wPMqgR+J8Z0doadrQQnh4cYDQ/EP8DxCvj1uQAA7ul9dKcTOOkERZXTJAFuwI0SgQbGrGrhLBHgVS7AMz9TMgCEpkpTUC9Ad2tHYoEqAhY15ak9TGYZBsNtoSXysUFvKOs9AVz623BuJX7HOVViHg0AcDnItnp3rz5uOf7MCmO+mYuvM8MlDAD928rzrihkXtyfXgIAL+7avugjrwEA1Bdyv1FmKMZnmI/H0nlPCMqRyVllklUuOkSH67rK4K5iAGwCpO27cgkAfPrvaPIpmrCLkAaAvS0GhqGoVOcv7CgpKJc4L4tM1ZpbCUCFxstApXHFAhScA7vwuDcSoCBDXo6lERUkI5RNggojARw4d7QyONeKpGWM3iYg+csAAFx9B4roVBoynMzVrcHMSTWd3ksxWSRTi+tgt8eUl4HoVCV0nZ3tlYLpIqip1/1ysFMiw585heT5QNSncYDYtD4IQMKEigfvwPUOAeRoihCBG0lTypoAuhHXTSaHzZDVU5EAhMlrQLQHOKGsVXZPcZnkxl7mC+PRXF2R2Iisjek2Go0pTTcWPwQmpkd48s9/h7N3/wX7ToZocoTj2Ry3/vQvNAawzPHAxADGZC0yApBm2NxT5fnCBJD3S5mz+cq9d7BIAWhA020XZZah4nv3G/GLIANg+w/+RBkAjAcNKCOuxAOASVwEAHg/2RQARs/bGMDq8FBiAPtMGJuzOe3Lep/lJfphTyMoCQCwQ0MAgB0NCwCQQs2uxazMhQHQSLZwKLFtvCY0PqKRQUCTt5cAgJixsPvDLrQbBth55Rbe/I1vovbFgUo2m8ysTuggD6Dr+fibH/0YATvN10gArgcAXLg1xRlcFigB2AQA3EJWdcFPTM1K578QAIAeAB1meF8CAOTUyKNAWs3kXiIAMHIaJKQLkyLrKnW/KeibEKHJ6a8Q4a379wUQYZIANULzNBOzP0b/BRx0BBZIWyddvqRHQ0cKgl6vh/F4YlyxM5ROJU703L3TAFOSAAwAIJp9mvHRybVh3GKNTr8jngAEDfiVpyycOlL4k/rPQoSFPL9z022N/CwyqYVyV15/Op2j0xlIsb6/vy+PZX56FGvRIvpoMVJLRaZgi5Isz6RgohM5KcxcAJIO4wxH0u2vSnX77/eHOB9PlWEgOYHalV8AAA4BiEbQVp6zvp4nhT//EzCEgI75ksJOwCzVhkvRxqgicesnQ8jDkyePJDqQX5zACSoIAJB0EccdTTwgpkPHdKElGxHLmgzgpgCALU4vK/KvLkyeHwCw3XxrjCYLkHT4GdmnKQb8amvPpXS5SpvfAgDUN0DiV9ac+G3p83QbgBVwZOFez4KZnxOBJe0Wc6zwPUgRbjafVipgPQCE+Gg2IItSTFgfWiRbBoPcfSYZYB0AEOCErriGFSGO/Vqdq9M/s3Mlb1sXaLLVlILPsTdHJ4pkPbKvqYZ+2vWW/6oSg35PjnN0+ESYLQTZDvb2cVuM/LKFBGFhbGiMNpdeB3qvtot/dfwDulFPEkTIKKLUaE7AIwwQJLEs/Aev3EYQx6L753xEpkApbAFeEyDLpwi6u/C6b+A888V0Nwgp6UqFXo8mlPllOj9FPy6RHb6N2Sfv4DY9YE6PUHFiJDgRJmhczu2rAACZZ/l8JtGlBEBLdg9JLXY89LZ2kBO0pm8NNytRB+PJDMPRDlw/ls4EY5b4PvleFMxg7jKBi1IjP2UO2Axubdo8XxiPLbnT4vFWOmTGyEWicXvb/Lwd/OctMp9u/D3vq718/md5BTROT8sgFmw3AwAaUP5GuYDoYp6KRdIuULx6juo+JQAT1GFPUgAUAPCRV5q84XPNFZBbV20dC/o3vjYbP1wbajdFJXs/rtEhPKcLzyEAwL2NBQA8BMkQRdNB5YwQ9wgA+AYA0CO3z++6Bp42gjY3xm7yKf0yMACuAwBE/iyocQsAEGCohFtz0+qiODkWSSm9l5xOX8zeaKxKRqYa/Zor0ZZGmhf+1QYAWBOlmD16F65/KGOwKSKEXizJVNyPyzppAICynCOtyAjuISIAEB8IAKDpC63GQmt/dS0jTYByAmlygAUAwA2blMAs3Z8DAGANbWMAxReJTkKU5NEI/nMCABgHPoj6wvoXAMDGAK4DANT8jbO5mAA2ni8b+YaxYuwSchPGDl85/3IDANJtqqQIZV+HmBYn1Xtf/ypef/NrKJxaCkwa3TkEAFxX6P+J5+Fvf/RjRHlxJQBAE8D9wXDBADj3XIkBPO93hQHA7g3LfgUAlMp2MwDAMgDmL5QBkDX5pQwA3m91nguSNaumCJpcAIAtOnFXxQIAEMS7YHZAJB4AjR8LAFDSkZqLoMcFs5SN9oyRVyFNB3PZcHOXzW4VC1p2imnWSAoyu1pZSTdWjfWr6HFBXwtx2VT3fYkeI2JWpIg7sXTb7r5+F9PZVAAAorpnJ+eyQSewwK4/Y/tY+HPiZkfVUrX5b5v/ziKE4AK79UwB4KdGAICdTRZcLKBJM7aoJgsWiR+TQqnGk8MnUlDN51MD4Nfi4s0Cm4W/79GUMBK9/3xOMxUW6SbYnBsHMQY0xa9D2j+TBizgwM58rF1Wl4Z+3Oisd3e14GcNpLn0pKoTkazw4OF9uW78j9IEgim8Hjw3npdIEVyNHJRrY2L42gjtzTv4pgfYYiBe14m8rAP5rAyATedqWTKrhnPLk7zq/cm1bgEA+ljKPla78ItjLLrx12+51kEVG1+nxb4ymbhI8XPh/M7X5X1oyNiLqD+ty6xDv4IEtou0pOCZDasxsLKsANs10vtvWdot2ANGK6esACNvEd+AUjX+vsolxIGeMnyaVka8rzTGT70oiFIpS4XFv3hW5Bl2d3dFSvD666+h2+lo4Q8FF3z620gnR9kJFuCiZEHBBdv51/cqY5PmeKWD0WgL8zQVwz92+gk6kgW2f/uWzEWimWdKQl1LHKAAZ2QVBC5Sbv69Pka3fxfH4wZk3PX6EbLZMQbdLs7PeN57ODx+gP2tANNH/4Enb/8EX93dRvboPhyvXjAACAA07AjIeDfxiZGPcj4THwKR+fD0WwBAwTnOp8lpAz+IBTAcbe3CjbrKKKDkjwyAohRgI+71hOXA90HfEQIyl7Fbng0AsN1/gyAJ3VmP1BpBdnt8/U3/wh/xEgB44Zf4hb2AAgBaUhdwmhyOYQDkhgHAHu06A+B5AIB2kU0AQCQA2RS130E0VAZAw8jn2uzrZEpS4zD7ZXIB1BOm5h6lQeMqA4BwOlmFFwCAYgI39OEnAxQ1dclbiMRwsHVkQ8ldBQEu8/cyxX+LGfa0H9MvAgBYOSd5wdWu9/Ugx1XvStdA25lZrGjC9mVTlVp/oDg7VTlcpwcn6Uu6Q9UoA0DXzS8xAJBPMD18H55/rMyaMkbkUzaoTFmJoqaPEBnGFQGAsZhbRvE9INkHHHoAXC4BeFoAQJOGlwyA5wUACJrbFABhUxKsMwAA/Yrm2VwZDL8ABoDLmqXFAFgAANYDQCgBUhyIFYoUs5M8lRhAbhJY5LLFTcoozZhcGqtl0y81ACA0S26gqS2n/pwYj+vi13/3t3Fw9xUUwpE2EoCqQsfzENS1fCcD4GkAgMrzxQTwQVXASgCWAAA/PS4UFgCgB0CAed1H5RsJwIIBQMTSMgBeLAAwLWYCAEzTTCQANLhhKU8JAAEAVwrJErNyCn8NAAg9CANAAICSxomhMABooPL2A0oAlP4ixbUx/qNnhY0AJIDlSCa4drYJYLGAIMWfoBe7z7XHz05NxEipY/HLz5PFkOiySdmhVr4TiZHjV77+FZyenUpeOLvmBADoK8AEABa6H330keqeCfYkiTHR064/j3d+fi7H5r9ZFLNAJwhMCQCBAdE/B6Q7KfWYIIPooHe2tQiqK3z8ycfSraWeKI44qXDPz++eFNlhmEjxz58ruT7GkG/RWVMAgGik61Yoy1xeh8U6rxPfBwEKvj6NAS3V1lL9hUUgBZDRVQsIph2RT+9/rAWYyW4nkNDr9eW9NrVCVL5HNoNxgPdNZbtBBmCBh/YSfLGDuFw/ryv+Lx7v+RkA7c7/ooiV66Mur4ui2xa7a51/7fCvfm0CAKwEwFLtl7vBVgfhir1Ku/hf/Gw651VJgCw02nw18UuEvaL+AxYAWL622fi0PBQEplgRjKq5oHT2DSVdWQHLTpMtHBffjVO/vXai8/dcJHEkLBieZ1dkJApMdOII6WQmHgA8Nh/D8UG2jJoNskvNc1DgjL4Vf/zt/2SYMwp8dZJo4QtgzQjbmnRKCNofGc91qSV0ECU9nJydo9PtIul2hIG0tbeL3Tt3xASRkaEsmOVOY+yPYdSoDIgeJXNkdYyt27+LJ2cV4h7djueI3Byh72F8lmM42sJ4eoytvoP0yds4fu/fcLfXQfr4gTTp4bsLCYBQ/M04l/hDtxEJAD9fSgCoKCYAwCjA3vYuSl4fzpEE9oMI00mK0c6+yKyUPky6qoOMYH8YIumrhwFlCUw64N7hJuPU3ppXMwBMpb+Yp0RToXeMmLx+kTr/y3Ls2Sm4T1syvXz8Z3sFWgAAY7XqpwMAxKz3GgaAvd/XCxH+2ycA8PAdNOkENYsawwDg/oheHGTsqRdMI1JMe/cv++5s/HC816jdHBXNnwXgD+GTASASAKKkKfJyIp5eQWeoAIAzMgCANTDdVMlzrlsFAPR9WPlXWxb69J/MrwQAsMiVXc7x1EVSiuuQnVWXSMfnsnbFSRdezPkzFAkA92w27Uau3peRAZCeY3r8AYLwTBKpyACIg474Btm9lUcAgGtWnQkDwPVixNGrQIeS4hi1kQBc2EcJM3X1/l1ffyTFrMUAsACAZQBIDOBzMAB8NvrqWmppZVRWaGhoLLHGjObNXzgA0CvLhQQg5T7JSAAEAPj+1++JjIT/kIg/2axpdAFPnBKAjIs8c465iaHzsR8gYUeVAEA6eQkAUPNLx3UWaOxOeS6+9e0/wmBnhJxIoPngXVLQ6VpdLQEAn5pWyi9EzyVuCjAfiEwiZABcJQG4EgBw6AFAAGBPPQCqXksCQAbADEH1YgEA6wFwGQDQSKe7aAEAHwsDoFOXIAAwbTI1vKlchBRPFK4wAN5+oBIAdrXYWSP7QgwRfU++04Gb15KGVWQAsIsVR7HokXmdRedfM4GgEFM/Mls4+LULzwJDAQDJ6eQA8ejf0sWrr72Ks/EZDo8OFXgoajEMHI1G2NnZESMyftEPgAW99QEYDodiEEgAgB4BLOCp/a/o4AUXBwcHhhVATwQtcPgYGqvxZwIAXMtpsPfw0UNDg2YRTsq2L3Qy0fkzzjNM0OsO0en0MTN6e5UA8D8OcQsAVKI1ohngbDZHmlKb78h5WwBASjZltSsF3XRD1QC8FmkLl75c4tJqPHz06SI2kBMejzUcbqFL99tK4wi5MdHc9EblFy19/HqXetOkvgII6Iy18rD1Sf5yAOH5AQCr/bedbwEBNgAAl0kANp3rZQCABj9tAAtuqAG0n50t2KwHCzvrBH3UnI8+ADOJwOR9J474sjlRipx+LTeBmyQAenz1AJDrYp7WBgC0plMzxLaLvHS7jHxCaP45wQiyZTJhABAAILjGbn+vk6CYZwglAUPHDL+3fQDob0GflkG/izfffAOffvoJXrl9W6QtNGaKGa25AGeWfhbUt/NqExRQL4JWXrP9jDmOghBh0sHZ+TmCOMLX3nxDtP/n52PR/GdkULgKwFlGD987GQfi3+UWyJsIYf9NnEwd3L57Bx99/B7u3d7C+OwELhJjAlgi8VPkx++hePwh+ukc1fgUjl+L34D1ACAA0PYAoMv+pQDA1g4KAQBoBEppRYz5LMdwl9RKXwxBHbIFCADQsCqKkAwGAgAUhgFgN1g3Ad82AgULCcBCRKI3jyn6NwMAnzftvz0GXzIAnr70+6I843oAQDwAyDAiUF1nqMu5aJWXHgAm+u2St7Q+Li5IAB68LQyA0o8REwDobqFxQpRC7feE5WQBgOVLWOK9C6eyAAATjQgAUAIQCQDgkl3IoSISgInsiQgAlJQAYLgGALSOLhO13tcWAFie9/J3spX40jMAlKkkeyRrB0EAgPt+tqXyObLZVACAKO7CXwAAvsgGuL58qRkA81PMzz4WAKAq56iyYAEA8I7k/kCN1emcRqnwuTQQo/AOXAIAHu/li1mWdtxdBwCwdtCIYCMxNAyAzwoAIPOvHQNIAIAaWAIAIhFl5fKCGQAWACAD4AIA8L2vvtqISRMLUAFLlgAAqQtpXSKXjXqAinmGRSXdf3aI3LKU7HYptUxhsLI0XmUhaiYPu85/XkuC3Zyuvn6LnnqNCSDHrzi++4HQ0Hmzlq6D73z/e3AiHwV7Lj6LzhoEALqeh7BuRApABsB1AICX51dKAJjhrBIAT/NiuQiIB0CNQgCAnmEA7LcAAMsAePEAgJUAXAYA1Iz7QIl5SQlAgalIAJyFBGBSp0sAwImA3AMCAgAPUJGC2tCoS+moZFtEvZ4MOH4OhdHbEgCg8RyjGrnfjPxQOvNc50jrZ8dQClp+joZ2JHp4z5VOP5MeirrAYNTHnXt3cHRyhAePHmqR3LiYTLTYZ1efxROfy+/8N4GBs7Mz+TuLfC6kp6en8vos/BkDSF08/2b1/nw9FjgcU3wuC6JeryuFDR3OJY7QcRAEHvJsKmBAGCVynLJgd9ZHvzfCaLRzCQBgzX0oHeD9WwiIwXNuAwAcE1qos9jnhmBZgmojoEEYeAIgUI7AyY0AADubmmSgRU+/N0C/P0Lgs1NL1DuQ4/K1rpMAXAcAaFze2ublislkdUP2/ABAu4O/7PZrkfxFkAC03+86uGJjALkFUUaJ+jgQ/JJ9Y00WS2x2N7qXbHeA5MKLkc9qlKAyIRQIUZ8I+4Es59U2AGCvk4IFCgCwg8/vkihBhg4XTUep+hqBWMvGvExzcVK22v8FOGGkEbwXd3a3sLU1wvj8FHfv3sXDhw9knHc7iZgDCgXHfIm7P0FaX00HuXFbKG/NGqdyAQKRHiaMMXUc3L7zCra2t8WElHNPlCQ4H49FXmTjRwk8inygNuwI+o8ENbImQh3cw7yKcefeXbz77n/gq3d3cHp0hCQeqYQpcuBjgvLsA+DkPsKzUzTTcwEAyABwfHZJQjHuswAAy4Qg9NQDQKIIL0oAStYZQShyJMpzZlMytW4L5bLMK3iURDUOckoEogjRcCAFOucnMgAk/WCDp8VlINxmBoC9+rbwX+30S+d/McwvQmDPt3doTR7PdKCXAMAzXbYvxJOuAQAmY3iNAQCMCWBdzdFQKmBMADkqnzZJwhbTXp2ifviOpB+VfiIxgG6PBpwByoYAoe7pNgIAsu5ZAKBZmgAKvt8GAJYeAPQooQSAAAAZACElAGIoqGNqOTbVc8bOe0sWgJE+GVbALwUA0KZvbZIArHWIn+62tN4nTG7iXobUcfXFUUtY1kdTFOlc2JKyR4vIAIiMyaqa3X6pAYDZMebnnyCM6Gc1R5n6iIOuMAB0/+nBoxyRG1W3QladoaopL30VXnKgAIDIaI0xb8tLShp0koJx+f6QDACRsRoga50BIEaOz8EAoJm+sMKtlFPuDcZ6agzgi2YA/NsPfyQmgMVsLCaABADoAUATQKn5v/eVOwIAyOak4g1NR29Puv80L8iaSpzmrU6wzEt0kgTdOIFDiuP07EsPAIhenOZxdSWuj4UDfP8v/zNmZQaRaLUAgA49AKpaAID/969/hKgoEVzBAGgDAJskALUwM4wHgNBtyULYBABYBoAvpoQqAXjxAMBVDADJzy4yQUrTmiaApQAAQ27uqwK+02BGZ1AjAaAJIAEAmgCqBIA6Kk/oqIzaogxgsLODjMUCY8myjFJ/0bGPx4wg66IUzTBdzjXf3nEbydnmF41aCOPa2DlucAkQ1NR00czRbfDN3/gm3v/5+zg9P5OuaeCSmtTIzyyg+Z1fqqcOpVAgG4Bgwfb2tnxnAUOa9WTCjXlHNt5kD/D33FjHiXY8RWIg4AG7gBAQgB3MKI6kg0kAoCr1fXBxYQcvz2gkWKPb6WN7e08lAEbaYxkAyy0vDWzoQ8BrxAQCRo5p117c2cXNvgUAcMJQ0Zvh5NYISD8WxgKNCUt88umHanTSqEkYr30YRMJ2GPQpk+jS2sgAjXRCXyLg13X/NxUabQDgqs7/osRYoeA/PwCgxa6mIKh2fCmL0O7xUud+00KpzQBomwBaJ/6V93mNB8C6xGAFEBBmhy6AvOcJJElhx9gaMYR0hM1h9yjL0stQQOWjUwBg0b81RbKMLXvRBTwyG501WQTPZ0m9F9RBjsff8RiSNiHGhL74EjCxhtdYXPlZF9J1lSCDeNYqUMDnMJ6Q4+Xg1r6wU/j70WiA05MTDIZ9eZ+cA/p0tTfnJ50A+gGQni8MAGW5mN2FdgocSlg0EaD2PZzmGW6/dg9k+FD7zzE2ns1kMzja2hJmzfKaczOujAgh9jp0f60xrwIgugcn3EbYSTAZH6MbkiZIdk4gawtlAZ0wR378LuYP3sduUyM/PVoAAGQA0APAAgA8Z55OGwCgBMB6AIgEgCaAqBHECYqiEvPQ09MxdndvIYi7wgKw+dYCAHC+Y4whtwo0AaRppC0G1qQtNwcAbKHRKuwXc4y9aywAsKH4X2zqn27rvrgf2xvwZznEgg3zTE9++aTP9Qq8eADAjoNNEgALADTZBIUXLwAAoYg33Di60tvU9aBNZTY+GWQJkAHA2cakAEihYSQArhvpUm0kAOwACgBQEwDYWgIAi6LJfBi2spcpW1/XJr9YAFg9XH4JGAAvGgAw65oyd3WN436I+0qmW1XjM1R5JgBAEMYKAHix6fqqf9ICIf8SSgDq8ROkk/uI4jGKfIYqC5GEPdQSf8xmgO7xnZAAd4mcSTgVGwSvIOjcBvyuAACLfVarEX1TAMAyALTBYVoIEhfMpjhlHM+eAkAZMhsEFgDgWPW5rzIGmmwwvkgGQBsAsAyAVQDgtduNdOOoteNGiJt80haqGmlRIqOZEi8qO0SkRuelGCiRiumUOYrxKTxLkbSDbYGmtCmjy5nemvo8D33os1o3NjMArFZVET4d15vcTrWTo4ZxgYAmUb8rAMAP/q+/xPl0LF0SSQEgvYIbUwIAzGBuHPyPv/ohEnZyGatoJACC9zo1GpdbrwoKAIzEBJCa97Hv4z49AIY9ZEmMmr4MLPEEtFUAgCgk46lzJ0S6kADsIqu7GgMoAEAGmtCE9UxMAMvxEZI6Ra/JEJgYwEEUCmtBUOgW1UucT83GR5XkJgbQcZCyo9aKAcybAp1hX5IktvdILaWzfgD16AtQ5aTUVShKxgBWGH/6EQaMp6ObP2OyeN0EAAB8J2bahsYAfvqpAADcaKd5jrjDaBtg5+AAsyIXKcbZeIJevy9ReCfHLKS7yOYpenQCn86ksx+EPnqDntxO6Uyj8FRWoDng7FDTBDDpxjifnOGPvv2H+Of/75+FAstinykAqnFX/T+9AHjP2Pg/oTB5nvgBsPhnYc0Cm49hGkEU9YS6T3mA6vBzKfhpNEiXfxZmNAAkIDAc9vHe++8KkEBfgDCkv0EmUoYoTNDtDlCWDdI589d72NnZl2gRSQEQ+r+ye/R21o13VVNqQAO1ElmqvgM8V086wfpvLv76+BaYoMYWSGdT6RLTbZyf4wc/fxdZNkdeKDDB99vUBBW62N09wKC/LZ0LRiCK5CJW9JZfFzrUhkLeHuvrhcVKl31DEXK1CYx2nNsShPVzWX/++rzDdy0otTBHGrmOvF7sWtuu+rrZ3bVz12KuaeS4i2JFirq1ImhNo7l+bPVjMNfCvvmcAAAgAElEQVTXHmlRkOv+kK9BRgo/d4mh7HZEv24BAQVZjFZuscBaHehSD7raKdcXs6+uG0bdyK6AECz25fqZ+1JiFBW1Fw275woLgGZ8lCPMmRrSNPIzfTx6cYxCgD71C2Bhz/PY293G7du35B4mgEdwin/je2Oqh9xvZLCQhmlj84yh5QqbzRSjdsNrx7MAZJ6H1775ps43wpIz3TQT9UdWDa9pu0No51EB5dwaTVBhVvjwul9F3L+F8+kE/X6E88NPcGtvD4dPJtje2cPJ6WPsDF3Mn7yNJz/7F7y+NUT2+D7cQIT+cANjlGQYAPL+6IHqNHL9NNGEGD/lAqE4/MdbW8Lecbs9oKyRzQs8enyEvf1XkAy2gTCR35dwhQFAk9U2AMCNmXS9noMBsK7sNxOBLXvsxKBz1gUBzGbd7LXja/EA2+m8+TNWH7l5f/OsR3v5vF/0FVjGANKBfGkCmMOaAHJuiKNQDDsZA0gjMo0BLHUuMyX6ZWfenuvW1xK3mqF+/DNU6QSlG0ssn0sTQJfxuPQv8loGgMZo1fiJCMuHcwg3ehyFCw8ArvPqASAAACfRkh4AYwgA0BmiYgxgYxgAYl5tGQCt4dbaGC+LfrsPUCYAn8W94fN82VrgmY6x2JOuA4My+5mpZH29XP33OkX8ac7DtkJ4Bdh8klfV6RhwuW+tUJwcomYUNPeTNGiOerJ/reCLXEOMpttfaxdk2XBZvqflw9Ws7tk9SBaw/dO87dZjde6/+HXx89D3sXy0/LvJUZ4+QDZ9iChOURUpqtxHQgNa7gPIluMIo9cXZQAe91dj5CUQhQfwugeA35draRYIY3htG1XKzl6uv5KjvHK6JRsdbHobeaUFAG6eAvCDVgzgP8A9O0U7BtACADwLvdf4qYttobIB5WNlVHyImn47WYayyLXx0unC2TnAzh98F9i5g9SNUQf0KGMMYCXNl4LpEzUQEzDkfrxhY9CFk89RHh7i3/7qRxjUFfLpRIzL54YBMIh6cNkc/LPXbzeW3ssL7fmRXPSCG4KyQsriNozkO4tZdgkZecYPMwl8pKfH8FubQ3sheVa86eWDXkwmegPIltH82g6iZ7wDn/9pl8xfumlvAQAWqGsjBg3ZlzSQa1DQVI5zby/Bzp1b+Nobb6hMglnu7HJ32KGu4DkN4qzEXuXjb/7vv0Lsu/DEEIaXSQcJC3jS+AkADMMICd3uSwcpqZi9Ht4+P0W2u42CG3U5f1JKanhMHJAy2EHl+MibBLk7RI4BcgxROtTLBMaUisMmQ1JNMTu6j2x8iBgZOvUcfjFD12kwCOlXwHFnAQDTrZFrQO2KXjxuLB03WGjwz+ZTfPt738HD48dishd0YrmXuv0Rku4W0owLCVE7B2VVosjncOsMzXyM8uQQUZmjR3PqulQtPA1AmIsrmZ8hTiYpjiczYabULg02GmEBcIM63N6BG0bS/SeIxXv69PxcznM2n2PQ70unnj4W7O6/8uoBTs5OBMDZ2d7De+++L5nY/HcU08W/Er3//sGOAAGjLQIKKaazsRRIBDEsA4CTzXisv9diSrt//JksAOv0z+KBv6cx3nicynXQMbX8YvGvn6ya9HW7iaDKZ2enQtlnUgCLNm7C+XnHMY0HOeZIuyZ66eOV26/Kd5nUanY3FXfUZAKdgEiR1hdSoGA5WZoFrGDEmStdVL43/r3fGyKKaNRSIfBVK84Ci/P0hx++J4VN3RSLbnK324Pr+JJMsL21j26HQAUN0SoEEbVd+nWBHrxBVrT6OFsS2MV300Zgeez14wvCbGHfS2aSTee0ON9FZ2QVvOAxV2jt1sjJPHGxETR09/ZLL0AQ8+lfx2pY0jcNL8MABIuC28Qx8l4hcMsCmokVZHyozl/THwhgifmfGFfOpdvOTroCoGYebMW92U1hW8NogQ4FKQyd3y78C9roKluAVHtJkJCuP9kken9aGQA7/9Sw61ysHh1cHGfTqRT+w35PHP4VpKoFHNvf3wNnBb4PFvyy4ti4QmmemU4/HHRonCmLkbr/EviTf4qBqCvsI27E+eKkIvK5vNv6g6G4/LP4F9d/c93FQVisi/V3IoGwpnZmw7roClIC4FfwO9uY13uY5D5GO1uYTc/Qj4BslqKb7MlaXDc5enGB/PQdzD59G4NiBmc+FfCV81/c6YrkiRsOOv6nWSZji+Cgzjccwyxc1OSX/05GQ6KqyrpwfKH/Pzo8xd3X35BOoZpVuWIYWDD6NyZNWecpSifIsqrZIdk4fjd069fGuAUOri8C2i4RK6Nlo3HWJUN5w69Xqc43f976I5+vCHr21/0iPPPzfu+Xz/nXX50lAKApAIXQjNllyMfnmI3HCD0yj3z4THKqyHJLRf9PPTKBSokqu+IGbncmZZk1BTO/+80cOPk5pidP0AQd9HZuA/GQmhxJ82Bsp8SiGoK57g0VCJO4PyYgVZxnKAEoUJL9yUZeEyBw+/AEAOBgzZFnpwg7sfgnZWWIuHcH8HsaG2rnp8UFu+wzXf89Y1l53VZ/3wY6rlq/VBF1WcqAnswmk9z258p9zYZy89I9xfo90aaIrzcg2p/X+vNsYc51QgpVWReMJI7sR+7D3RrZyaE0/ri3D4eMeAxQMwGgM5DmEaPVb/Z12X3+vOPvecaPrefM/suCLi0mg6zlpPDzZWiIW1eyjouvDl39Tz4CynM0TaZ9ScLxUmbofkDiFbkmGz8vNkbJam1oCO73EA5fQeMlpnxvy0GVjcdGBj14xGtIGHpc57n/1QYUWWxyB7FWNQwAmwIgJsRim5sB+Tke/N1/Q/3ofXRnx0hmJziezXDrT/8CDj/XMsP9v/87OKeniMoChP2ZllfQeFcYAItWiAAA9ABQCaZJ5fJNRLA0AQlKBJIYQQBg94++A+zdQuYEqHw2Pho6AwkAKTUnm8iiM2hQBWo0WKcTeGfn+Ne/+hHoAVDMJpLik7su0rxA1++I5N/5/ldeMePVESd7h9mURPwLdmVrzOapbiiYyx6GYmokdEfmGHIjdnyIwGwM21QKzTBeamR0E7ZQaC7qDOmIPO89fLMR9BSPWvcA0KfKeba0URzU/I83F6nOpe8ijzzce/NruPfaa4hpENXQQTlH0w2Q0/vTc5DkFfbmDf7hhz8CgWUuQwoA6OuQAbAAAGi85AZwS2DeuMj6fbxzdop0bxtlxwIANXynhCugAXsyhA4iFAQAnBFyp4/coQEgu+S+UuqpD21ydOqJAADp+BARUiRNCj+foes2GFBbTtM2MYmUM9N+PxkK8t0CAKTSkw4KocWuAABuhbCbIC1LdHojdLojzFNO+qF0o0QDUxeImlIAgPToMfxijkHoMfQP+WwGnxEgtYuaA8ANcTpJcXI+R0WKMJEwummX3Ewzp7onfhUcePw3je24GRaAIFSzMH6x8OEEfeuVfens+36IQX+EDz/8RHPq6dDK7iDjuygBcJkWAIQRQbCJOPVL/CPlF663MA/kJtsuJCyo1AW/h5OTEyny2Ynj+NHHuOh0hxifTxexePw7n0Pqv5ia8Vo3Fbo9avyBs7MTVLVGFPK1ZGIU534DAMgwI7Ic4s6du8gzxvPpa1kpgDX1U/q3da5RA8HlwCSQxPddYjo7x3h8Ki7rZCsQuGARnyRdOA3p4mRMcKKtBQAg8s2ChROo0uPpZuxjMBhhb/c2Aj9GUWhhxElJxtYlFOJNG4jl79Y05evd8daIX+nqmt/L+Znu9mWTw3UAgOCbG3DwRTFsTO7WgU5bQF/FYNh0XdbPcwEAXBETyIKZ94pIX1gUdzqGtaS6f4n9C6kDpx8GgYBUMmrt5kgBAL2D7Jfd5C0BAAOYWpbCIru6NZcaUECumfmsZHwRpXd4L1ravcoPuPGm58VwMJCxQA8MMmHIUtje2lK+HgdrU0mhe+/eXXQ7XZyPz5B0EjmmAlzL7oy8D9Ppp/1fh+O3aqT4l6Kdg5xSAt79BGhY5PI9id69EU3/K3fuYDAc4eTsTIz/lFmj10Y2g2bdE7BgQ4esDQDUTo6ov4tJsY0cHcTdRHw9OmGDKquQhNsoSp5fjn5SIDt+C7P7b2FYzuCklBpwrgcSfqaC/LHDHyDLcx1bLsTfg3PPdKx+IZwj52fnSG7tAzOCekSJQszSEo8Oz3Dva9+E1xkKAMDE4gUAECWI1gAAzt22D7QcK5s6S+2OnNkIiIzZbJyfYnVePlR10E+rwV4+n5PlzVI0nun0vhRP+rw3b89TwCgAoHPzJgBgsgAAuG8jAMBCRWIAnVIMcD0m7FxxCdYBgPYcoQDAh5ieGgBgmwDAQBsd4nWifigssDVvXgsh2YVJQeHCLfgYoPZyVE0pzAE0IQK3B89jkocxAVwBABjnaQEA+oY82zWUMyGbyoKerft90/u+MBwkcvVqAOBqANzuXZ7t/Hk+m0xM2695GQNwOd/LKi3JUwLQmAQAn7OyUyI7PRIAgI+JBluaWy8AwPApAYAv6mRimoK6i9NiekXKYGNd6abPa6J9JkoMm+IcxfnHaPJzA6ZplLmABNIcIXuWexStaVwBq5imowkZTdBFOLqrAADHg6JjZj0whbWk1Bh5hgx0u1pJMaeRufyfAR3sbo6vqI1VnksqAMD9v/2vAgD05icCAJzM5zj4kz83AECOB//w98DJyQIA4G6mZFOBkdctkI3Fv6ZEEHjQqPLK00jsIstRZCU8NwGSgQAAe3/0bWBvHxnrIPr8lECHTG6mCnmmMVLo3qO2AMB8Au/8HP/6wx+jV5TCAPDDAKmJAewFCRyChz/42qtyj0tWODOEecFrSPFPECDLC3FSn2UpwojUpBrD0UholNy6kwFgAQBbZkjhv0KZt53jXz0AoC5r46Cdog59TJwKv/2H38L2zg4idpEJplQF6sRDSVoQGvRqYHCa4if//f8RnfuvMgBAZ9rLAAAOZLIjyFxImGU7H2P25CHcbIph5CNxHczHY3gGAKA5ThsAKBlpUeWi/y/F8I/mf5EsaOyEkRFAgz52yZm3ORwOJAqMRQ6/e4GLnb0tMfpjwUwa/YMHj6VbLoGKzL72PAxGAxyfPEGnG6OsclRVLjpidvipbydbgNRvMYM0VHApzptGOqqk9z958kSKLNL/9/b2ZOGZzVLs7t0SLwDON5zo+Bh27AgAMH5QJiGPMYLKADg/P5ViiJR7vqZ0CTyaorCoJv2cNYAn3XYLAEg6gFD2daujHUnj0C6oNX/fBgBUv0YAwPXU2O/07Eh11y69ASAJA1ujXfgufQ64WSmk6//RR++LqSN/Vg05CzwW2r5IEggAoKG8gK7jIRzLQFgr1u0/v+gAgGrdDRLeLvbMxobv33o2t7cp6wDAVUDDlUv/IjJtaS5ngQM5poAweq/QvFWc/WlUylg3KYT1b7zvLAOAAABpr7yfLZNgHQCwG9mnBQDkzjMAgO2Q81iU40jsJhcfQ+cnAEAGDtkLO9vU09Noska318H52bmwedL5VCiX9+7dU8mKQ8PMHk5Pj0VKI+aAjgWitFCXX/E7xyc38BU77NxTuPDZ5ec9yyhQdu89F2GcCABOY7+79+4JCEBgvNvry7rYBpeuAwBWNpfUiLKzv3ULp+kAiEaoZCdSIHQK+DQCa7pkQy4AgPz4LUzvv4URAQCTIcxNRtLrgnRG0Q0T+BTAnl1ENXKcTqaIQpUgzcYTYXhw/+NHlPax/o8xy2o8Oj5fAABiRub4TwkArBf/q5tzvSfN714CAF/UXf1TnNevPgBAMJRFdlOT6aYMgAbccbPhogZil31ZMLD9dztHtAEARD10t28B0UBczlUXrOXIggGwaKBZTbFLWbRmi3t082C0MdcjNQEUAEAmasb8niBaMAA+QwBAitvlBVgvmC8roBfr+8UU3Ke497TZcRUAeN3r35StcNlJEaThfsoCAGyQcT8r5nGMtT5+It1eYWkaAKBqPHjdkRR63Dv+8n7Z4t8U09YbSgpqM8fLwCFThE0hpqW5ArBXRY4yPQVm94FiLIwyNePjPqYFAPhk/3J91iajBQDYrEbYhz+8g9pVSa22922rRdd6HWt6hfn6Vsts9z7cblgAwEDUC4a6BQBAACA9xSd/82M0jz8QAKCbngkAsP/d76sEoCoEALAMgJgABvf03EU/BQCQp5ma7z4lANBmAHBeqq8AAOgBsAAA/vzrrzZS/LMAYGeY+dw1pPjPqdOVjrSL6XyGiNnQNDcajVCUOdyqQjUdw7dOwKZBrkBLW7H3qwkAcCNDHSq7TjR7aqIAZ3WO7/zgz+RakQISO57oxcvEXQAAW44P79MjvPX3/1Nymp8dAKCmX25t+E7xhWQAlNzMXsIA4KAuappdVYiph52PMT98JADAwHcR0lxuPl8AADV8lE6wwgBISwUA2K3j/crYDRpTEQSgISOLBzGrqktx+2dhTlqxaNSZMd6NZZPP4p+38fHxqQCVRBitjp8AwNn5CZJOhKLMMBr1hYLPgimisYvrSbyfxKdFTBTQGEECDQQAWJAQAODPBADoE8DzogdAGHHyctHvDwTxV3p+LXR7LSxIe6akIBY5wGw2kS6uUJ6F7aEdzZAynZQdCgUAaCx4+/Yd0QfxZwIAlKrI341vBM9TKfAWALCTpwEAnAppNsaTJw9E8sBzEK+LjMV9IFGDvQ7jBhnNVqCsMnx6/0M0DYEJvc7sONL9nwALWQPD4Y6YADKtgMUWZTHtr5sUwl8kBkAbALDvwxbNUtgKrV25Zet9CqGYrecDbmBDXLVBYMdaEVx1r5FPsG2EY7r3Qjl1CcboQms7HywI1VCSkpK53KPCBKDGXu5Fdd/nwdsMAMuXs3+z0K6AwIZVsdD8L6RUPIaJCOTGgIujmA2yaNV/63nxXFUfSTCChf7JyTEGfXp1NDg7P5UxdH56hp3tEV6796pIbHi/kfLHsXfr1oE8h0aZNlaQQJpk/ppxRQAgECqtXmGJ6xMdv/qasDDu9Lo4m4xx5+5d7N+5g+lkLD4hnW4XGeUTQvG/GQPgApglUpkcg907OJwwB5z+JSk8so2qOZIg/v/ZexMuOa7zSvDGkpF7bdhBgqBIUaQsL227vcuW21Z7fu2cM6dn5JZluXum3bYleZO8yKtIcQEIEkBtucUec+793suMTNQCVIHmWjoQwKqszMjIiPe+7353QZkRiOG7LrDlGACze/+EXQcAVCEdw4G+vA1MlsXPkgwAIv68vo6Pj7B96zaqw0M0Ff0pIrz55pu4fuMGRnvbmk6ESR9pXuPD/WPceeV1BL2xY1x1zgQATALgGRa+mm9f6ev/boUpGiOwhQc8eyF82QngFwyAZz/nm7/x+QAAPANgKQFwDAADAJ5tAr1kT9VzkwAcPwYSBwDQAA0EISmR9PsGpZ3qVFoMABu3eQCgiQsxADwAQAaAPAD0S9kGAEAJwG0nAbgMA4DY6mr/Pqn5P7sBt+nlZb6W8qpTnuQ8AOCkX3saBoA9rx28BiCe1i4mG5kRNI/LMGM9K9+b0AAAWl03EeLR7mcaAJCXnGPEeaBftWpEjznWoiXq7BDB4v0lAKC92QMAMlMM6WILNaSOKi+zRXar/D7lMr1rqCIHAIj94uWsKwne6jO2OsmuOemWDVhwDIA2AOCKNuPX0QRwcYB3/+y7YgCM00OMsmMcpimu/dbvbngAHIkB0GVdwHqefkBPCQCQaewBgDgaPBMDYBMAoK8IJQD/cAIDwAMAjCcIPABArTBPyGr6X6uh4vSf53S6mMtojf8mAEApQFhXqKfHAgCs6F25gn5uAAA6+nd7YkrUnQizsMY3/o9vSkPKdYAMAOrcCQBU5NJTpxolKP79Pbz1w78Dc5o/6wAAPQAoARiOd9ckANKrkQ5UZIoARDpFtv8QESUIXEhp6KWpupMAtACA/ckCTFqtyaAQPRei2/DfnNxlnHDq2qVmiFpza9gJArA5ZVPN75PRQq0/TerYQHMaX+R8PN36HZ1XNFVOw0mQCfDqqy9jNp+q8FdWdhBqYj+dTjXxZkPFRoaNP+8VNlkffPCBaLgeFGCTxYn9bL7Q+9vd3XNZ4bZczWbzpbkcj5nNEJs3AhekQJMKrUmqzIJDTdOzjPKDUIAJaf9Xr15fsgHIAigL0r3NWVW0Nbqpc3x6KgBQYv/ggSQAec7jZFNmhYm0d0GMna2r2N3Zles/mREfPnxfNLg0o0lhR8d19co1uf+z6e/ETBjoytNBDaCYBl4qtFqqz6L+fZIAADXGfqDpqhk1hK335F39vYHfqijZiAq8QDUkyrrOIDfJlUmgP0c+ZkhmjmRiMHuW0hWHjnsAgAwADwAYA4DXf5sBYDQ5PW9Lu7ka4BjIuwkA+AmWCiXJCNYZALxXeM+wMND7cKaMPtqPx8CmXg39/mNd+6Mx79UUL9y6jZs3aJT3gbT/vCf43tgAk+Hz4osv4OjwQPcJr3NJ1Mg08FpFHouSLggSRJIBlHzP8jSN9YcH/drrrytDezafYzAcac1QsodkN3YuV5TQJyUAp4FaTAFgYz/au43HsyF62zcxy+YIwwp0CB8kfRQpdfY85wXGvRzZ43/G7L1/wm41R5inyI2kKACA+wxfi/IkAgCc8meLBfr0SZjO5AlQpyk+ePDAjD4pT7p6BRVTD7oDpEWDhwcTAQCkH1KLfJoEQEBSwumMBwDaCSHtsrpV4a+liLjehNfhZZqAE5yzn76h+AIAePpzddojP9sAAFmcZCKdCADwHgichvicBrS9Pvh1LmoWaPbfwmJiAMCADAABAFx3DLRXwols+owqr0aTg05nArgJALQlACEZAFqWCQAcOgZA9wkPgItLALwidv0aaDfdHz0AcPbicREA4NQrvcXwWz2vYzlyByZYzgG3ghkKIJ9hynqWNUIYmQSgYX0aojPes0kvJ9mf2i8vSDFpypLfv+Q8mtSW+7HYfd4Ezyc/VTM0x2+LXi+vgBYAwFOie4bmf6TnSYfH+8GqjIDf7++gifdQRcMlq9UYAFaVsBYuC0qjzfNn2fjzs2pY25jUVxyAlqGkrmab2qwAgPk+3mkBAON8ciIAQNo9AYBOWQoAMBPA0yUAlNCS1VAyuc0BAFXBuvziAMDSA+D4GP/w7XUJgDcBJANAAMDvv3an4cVpJ4LNKg3VSP0vjQGgBIAIizRTkcGzyHgjMgDo/p8fHiB2haJR/90UyhkD+oLus+gBYCjXCgWkOqwaJPjtb/4XFZMEAHos0OjW2AsEAJDecqM7wMGP/gUP/uXfpH+/HADA128zAHhh86KjB8AAebDtPADGKGHuo2seANUU8/2PzgPgPAYA79UyTxFVGYJ0qmirTr5AP6gFAHBKx+uTHgA8dkZ+0ATwYAkA0L8qlgcA731mVRMIWJCCT+Mu+QMU6Pa7mE4n2Nk1PTHNwQhisQFnId/vD9R0c41azFPRfT1NaC72Swd5kWE07uOVV17GhMBXHOuxXMS50FESwMaEf7h4EQDgpJKPe+CL7oga+p7TCRuzho17r2tMgsFgpGMhm4B3EhszYxXUAgB4Hy0WM/CYSP0j6s+FjY02AQX+TWM+5npTc89/d7t9sQAIAJCOb5uOxR0yb90qcAIBjk6nkShXhxLvP3gbVc1IwoVkPwQXKC/g43k4w/4Wbly/KckAF56j4339PZ0dm0liFOPOi3eVSjCbpqgrRqzx921y3URPanDPav6XG4Nre9v6+/NAg82fPw8PAD+T8U3g8m8HACwp9BtExaeVAJxbwDgJgEIelqvRymyKny+vG16D1JcRlGFDbTGPJllZlwCYGeBKAmAe0XxfqwQCL3kgeOkLsJMBAPPdcRNibahPSgDIxDHSgAFBou079gHv39FwiIP9fd2zbG4JopLyz2glrh0EyA7JENja0u/T6PDKFQMEpCWUMzO9KKwIaL8X3gM8F5QJ8d8EAAje9gYDJL0eXnzpju5R/jcBATJ9kq4xexgFSjPRswCAzdpubbokLxV6AFyTBCAeXpUEoCznkgB04y6CarAGACwe/iNm7/4Ye1VqAACZSmIqkIVjBksECwsynUgvpYkidYnbW5i8/z7SBT1VQhwdHuLl199AEYdKl2HsX1YFeHQ4xd1XvwrQA0AAQMsE0HsA+BjAJQBg7/LkaZwvDN1jlrkQXpF0GQDgUvQBNwX6wgPgcv3HZx8AOFUCwIbPMkROPYVnSQCWAMD0AGF3hN7uDaAzFAAQaI80CZeZ7HkPAA8AmHY5IpBOXXOYoaIIQESBLqLAeQAIrT9LAsDo0IshcEvtdPvdn2EI+ORJanuEXe4qfJ6/fZIswH/vpL8lc2TtT2NUDq1p7EVH+2yKxfGBfFblE0UAoI4MABjtKnbVhjGf1i/nTbGE/q2OdLu8dn0Ousy4lzJRS85w8yegnqPafxNBMTH5rPwuuPW7FCAZ8XK/1+7ihlYuGaDbFQCA5ApKMgCUxkFDxpUvDPfaNgCwlCvKBJANdyNfgZMAAJ+uQDkHqrkYAG0AgAyAoywzBsB4W8ah7//lDxBPJgIAYnqM8WbktXEOAMAdyAMArNEIDHXiIQLuwXvXn8oDgAwAmiV6DwAxAI6P8Y/f/i6GhZkAsn7JKKtOcwy9B8A3X7trMYCCrdgs1Wr+PQAg4CXuqFnqD4dqbHd2dzRtYJBFdrCPqLLMxjYA4JU5n3UAII4sGYGToVmRo3dtF//5t37dpkgEABh5RmSnS4M8M7i41R/hwQ/+DvtvvY26yp8TAOBMAIlseRNAnAYAWEkuE0ABAPc+MhNAegBsMgDmCxaqjKWyFICGdHGaSS0myA4eolOkGMcBOmx6aWYVUcvKfIMYZdjB4STF/vFcNxbN/nh9FswLJ3XYAQA5p2HU48taw2+elZoINkEqkqsS09lCx8HJNgGAfs+AADIA2BgwS5zNNifci2yuKL7xeIhuzyjSjMVk4ctml4sdqf5yXB8OBQDw+icIsL+/71p+B2sAACAASURBVPTw1OT2l5FxbDj4eL6+nLl7A4xGBClsMsqGngAAmzIuWow/44SWKQH0BKjInKBqkFnhJZ97oNSE2WyBJOkJABgOx2raPQPAdGcnAACek9sCAN559981pWRcIF+fiyqTDzj9b2rSHyO8+OIdgRFc2LNsLs31/v4jHT+p/zdv3JZnQJ7VqGhbysgSOINFailbIsrzmv9PGgAgbXyrfvLHv8kAWG+DWpPucyQA5wEABMclM+BkW1IuZwbjWFksXumyL4r/nBT/HnJKV+jn4ibG/NtfYzTPSxcL+QQY4ORZBRYDuPpyTf2y/j8ZANCmLnMkmxa4sL9l00w6oFEEjW1AejqZJnxtuvvzfmWzynuW37969Qpu3LiuY5REIGVDy5jJAQ4PDnTN0WODjS6fo98jB8uh+Uv9P98T5W42UZPjP1k+PEY2//0BhuOxjPXI4FnkGabzmTxwKAmgdIf345UrVwTUqRQ/xQSwXdo9cW2zuAgrhMk2JtUummQb3WEf0+kB+kktD4AoGJtREBkA3QzzD/4Bs/d+jL1yjrDIkEsC0OhYLT6xUVpPneViQ0GFSIXJ4b7iqJioMJtOMR6OsHvjBurhAEXUQac/RFoAj49muPvlryIY7jgTwLMBAA9KmrdI+/o46d+bjzE06OIMgC8AgI+/dficAACMcm6nAFACwIbvHADgpM/Hr+lhPTcGwPQAUW+MLgGAmDW2mXFLkss9t50CIBYA7xlrdAgABDSNDukBQB8k3lJddIIxwpAO8+yo2gBAH1lJDwAvAbgkAOAnv6c0/mfv55c1AeTZfX7X30nMhTXAtmV26B/LVc4DANxn2wBAPj9CScNoBwDEY2rF6QkWIBnvfYYAAHU7Tp5i5pSeEWC+WA7gV/1oppWsy9n4l4dvIyimmsgLmF+yAK2u8Sk6HlxWSg+lex4A6F9HFXoGAFl8KxCCzya2o2okz8rkC/CeUlfA5tYMsp3cZtMEMOYe7SQABAC8B4CXAMgDYAMAYAwg49sbZ0z+tAAAZcoEAMgAuBAAQBPA2NjKlfMAWDIAmALAFD8XAziK+zIoCP7gjVcaGVUpIozGZzWoEUjzUlNVHytEinu335POcGt7G0VVMNAC5fGRAADRO1oMgM8FAECstdPF4eEhdnb3cJQusP3iDfzcf/4lK8oZnUQHZ9RIOww9Z9NV4oXhFt79s7/G5N17Mk+7FANAFWxjHgCKrGAbTESyC4ZRGAOAMYAjlMFpDICPFgA4ywOAzSyPucdNbH6M+aMPlAKw10/QI1olWr0DAALzAFAM4NFc71ZJvIwzY8NAOi8bF90CtkhoUp9Eiu4bbw2FpF+7dhVZnsrVe77IhYhx/yKQs7uzh+PjielnIza3L8g/4ODgsWIAt7bGSNM5Xrzzgh5PjT2n6j5G7d133xUb4MaNG5pI3r9/H1/60pfssfQpyHM1K2wgFKvnONQEDCqKjhuLB+RCpPi8MNIkjyABTUzYEPH5GQcYRg2SHun+TiZBOUp/oCn94eGxIgD5fOMxY/v6kivwfXqwgZNfkwBoJVyirPYNrg4F3nzrXwQAhFHtMmtpGlfLJ4FRJWXeaBqr2LaEjRsb+hoPH37gvAl62NneQ78/RhgkCNBBkZMuB/lkFDRVam3inzYAQJvbCSZI7RQA7wGwKQE4yQPgSZbC2QWOBwA4KfcAgPeR4N+c5JuDfoLFbC5jvCy1fHquRTwGXlcEAJQU0GdSQIrEeQPYtNz5CpxQbK2wm5MBALu+jL6qQtZR/P375H3G+2IJAMSxWCk8ZosjjHVs1Pfv7GwLkBOdPwwFEHQTSlsYc2UJBjzHijjs0tSzY6/tWWnef0DJGZQfBQjlH2ISNrIA+Byj8VgxfwOCD8fHos77BBxR651RJ8+jFS0XAwAI4BF3J4Vx3lxFEQ6xdWUHBwcfYNRnfjejhFoAQJJi/sHfY/rOP+JKtUBIIyUmnjSN1hTfLIDShTzjjY75w4eYTycCSQoaFrrPoCpLXL/7MvMMkTP+N+ljQQmAGABvyKWa2cT0GKjIcOJedgIDQADAhgSmPbFZNUBOYdlyQ5aK9jIAwHIydNE2+AsJwEXP3CYQePnnuegzXGx6ba92fgqAjJxpAvgcAQC1rVxvapMApDNjACwBADEAEtXk1Eo73//lPkkAwGIAA8UAhj4GUCkAbHQSxIwBDMgiYAOTI3USAGbQpyWTQHwKQHw5BkCL0bN0W3uGj/LcFADnFXPyU9rQ8UwXxqdhN5xA7V+CNC7mz39mawwAmqcSPKbUlJFsDgCguTTyBfLZIap0tgQAIgIAZfAZAwC8B4TVjyZo9pHSbn3XxJ0j6kpxmgETNcoMdXqIYP4BQADARf/KUNH56miPL0zWamxc1peUsXIQ1gUGu0D/OppoaFpYJtZQVmyiCxlEGiPAhg/cH42RSCmkq0hER6C04OQYQAIASgGgB0ArBYAmgPQAuPk7vw+MtpYMgM50KgbAfzQAEIsc3KByAIA3ASQAsGQAdGKkDgAYRD0ElPH+7qt3GjqI01WRhT2bf7IACsah8oMISVkRrCh6JN3t87IwanIUID94jGpB3WKo6U1VcMECOpy+uimUN4gyE5MWo8Owl480BvC8CdrJDcdGvJhbfTZjAHkpcaqqnPf5AmG/izs/8xW8+MrLFilV1ujzokSNRVShO+Z0bY7tJsTR3/8bHv7kTaG3ZwEAu/0+CV1osgroDfEIwL2ywPzKDor+AIXLgY3DFQBQi3XACKc+FvUIDWky4RaymvF4NLqyXOtOk6FXHCM9fB/5bB9Js0C3misGcBQBO90uory8VAxg0KGndY0mipD0RugkQzRIlFXLm5SLZkRErkwFAGB2jCCbodeU6HJCVxBVpYyCcVQdZHWoIvV4liGIu6K1LLJc6Bbjr0j91/Sf1GfG3MUhOt0Yk+lEEX688W/fvoVFOsd8kaHbG+Ld997Hlkz4nJdFGOjzfPnlu2pCQsoIigyzxUwNLtMA2IzQN4CfPyfvbMp9U88GhFF/nETeu3cP169fdyZrnPTH+kO/AAJH3b65r3OCTyM/ZoBygr+9vSsAgJp9xqPx2OhZYHrlQJNH0u3DmNN/TtrJaugoDpDJBJQAkAVAMID6f7IByC4QmEJgz02OuRiaUz0p0OZoy+ennj8vZnj/wTsImI1Mx3IBfQoeFLigrNKgI/nCeIvSBUaIVsiyhXwWjI6dSdZwZe8GuskQizlz5wMZA6rxU6byepO7nKK3YtQ271P773UNvS8S2o/1m8nJk1g31W4VACc14Ce/tlO8sZGkF4o2MMbWRDYJdVmznLzb5mNU+nUKocUwSgrRio5TU9SaNvB64TXCJo+fO8EiXmP6fl5YE0pd3RLF9ln3Bk6IUs9SsHQTYldUcSNlY71isPrPwaRc2iJN8r8k+W0W/ozB8o9TMeeZYE5Gx9dnE8/jHQ0HWMxmS5CBx7/cS7qWh8z7SFRK0vYVX5gpBtDuN6brNiqKVb6HBGBturA091sScm2n4QSgT/Pa0swMrXm3ZIaj6RRNHAkI4PcJ2G3v7ui+Fn2Q0wN6JvA6dYaba/RQ18Ce5QJ+JqDF4iKoJQHYn48wrxJsXd1R1FiZHWFntI3ZcY2t0Q7u3f8p7r60i/1//VOEh+9iO5ugWczQ0L0/pd4/RpcmiVzbsxTF8TEmR0dq/sfDofK6CZTQE2DQ70v2ce3VLwPDIcqIoCkn/V3QW+XmnVcQbV8V86BkAksYMyQNcbeH3ha9ASzGiQwD0TV1YfsGf33yb+/ff2/979XV9gwdw3N96BcAwGVP53kN3GWf/3xA+KMFAIa9vnmXSGJFwDRD3WSSx2ld15J69jGcBupGNAGc3MPi8EPUcR9DMgC6NN9M5AHgkknXAADLKLcUAAIAEVl4XJ3IAOAQRRV1ghBDRODz8GYlA+AkD4ChctYvIwHwZm+X/Zwv9vvLbuJiv/4cfot7vyKllzK2CglH/mWG+WQftDnOF3MNZkLHAChKkquGCGMn89g4js365azDZM1xma9l1G/Lv6hdR53dP7EWPBsAsN83Dwv6nXG/I+M3z+Zosgmi/DEiFxm9KsPaskKrQVpFikVHBkDBuMvtFxB0tyVhr2rWQQmiTk8eUxzssR4WRuRZNBpUGwNAXZ5qa+tDCeaIGUv5oaubJAEoZ0oBuPe9/ykTwMHssVIAjvMcV3/zGwiZAlDmuP+D74t2TwAgYe3wFB4A3GPbHgBeAkAPAEoAmt1ruPF73wT4PkZbmOaVkrf6TawkhTyy+i6pzNOr5NSZ5zidgWAEAYBemmFxfGhm6YxSZs8adlHlFYLfe+1uw+aDWoi8KJFldPMGior0YksAkC6SxVhZ4qqmp4wYStBn7v3BY5Tz2ecWAGBDRDfzPC9QxRFe+8Wfw7U7t03zkpcYOAAgjWskQ1K5UwEABz/8Z0kAmJ3OizN2CRUqtbmQBzbNPw8AyApzteyELJppSkONjAEAJYaYln00CY0ytpE3XemPzDnOJAC94kgAQDZ9jC7SJQAwDBvs9nqXBgAQN2Q9Ieh00O2PBQBUNQtH/uE7rxEyCaBMJQGop0cI8/kSACjS9EQA4GiWIYwTXZ9pXggAoClVygaCzQGLU97OjNmMQzEBCACwKSCNmMgiGS69/hbu3X8gur5HF6lJzotCAAA1v0R0KQGYzWfI81T0//HYtPrTyUx0fR+Zpmi+shQoRNO/R48eCa2UzjgM9W/+jA3dweG+kgiMok0AoGdNOELJAAgAqCEnFZDo3hIACBWJdnS0j96QTAUa0fD5TTJA2j+fJ01zJ1EwAGDQHwpksIXWmaIwykicLCKvXGwNYDAAYI777/9UsX5kBIi2BRoBJpIUUAoQxz1d670ej5+mi6XOUVVbY5pnpJf3FRnY646QZWQPcLFN9H6aYD1GyJrJVTOxpNptIPlPCwCctIGtNtjzAYCTNtfl8bnG2E/I249dRs1ZftQyBWCdZmgpAGcBAMu4GqdV9479HnBgDCSPR4PVpZHNKglAeDin8KcAAOa+3wZg2tR+02iuNPz+Ha4ezyLUfxYeLPAtn2rPqnQT/QJDygvmc2n2ef3zuuF9W8g0065DGtfxeMVMqEqZ/xFE4RSOz2/6wEb3k5gCGb0wjIYpnb+fFnDNcYfJZlXJNQIXuIGGMvGjp00dR0j6Pd3/dPYnA4Dvh6wAr6lXmXlSl+9BmzNIGucDAA16o2s4yLaQNl0Md8coqwXK9Ajj/ggPH0xw54WXMJnsY/dKggc//A6io3dxrcmBIsNkOsNoe9vlIBtQP99/rOafwMd8MsGgT/lPLqCKk396KnAf2n35FWA0RhUnKJsQTbQCAMINAIDtTnQKAGD9jwFQ6w1/2xdgEwTYhJIuU8Ze9He/AAAueuaWK8E5Oe6Xff5PPADAKZq8c57+y+8BBgC8h/ToIaqIAMB1xQDWnJqEHU0z/cTS1mA2/0wnMRCArxsp9m8dAKD1dLQEALjwn8EAcA72T3/0q0euMt8v8tvP43c+XghRKxqz2IvC2GTay6nfZneargEAbEQjegBU9FkLEHToKXM+AHCxAebTn1tvYttu+p8WAFgyU8xNb4MBYFUAz0e7+ee12JQp8mwBFDNExZEDACyhajMraUUYc3WJhijm21I0HQT9a4h624g7PbtnyJ4JE3AISkDAvO2WDgIunY41k/hnMtB9WgDg/vf/XwEA/ekjDBaHAgDoAfBxAQDc0wsHAHQqDqJqlDSaJ3zhAIC/+8PvYJAXyGcT9Uf0AKC8fxj3jQHwzddfaeTsjcCi//LSHNVJbZb5ok3+yRAo6krNE/0A2PT2ogDl0QGKmTmibzIAWHjZl0PqPoMMAH/B8uKlCeB/+vqvY3hlRxOlfJ5iRAolPQASIOpx+lpgqw7w4V/+PSbv3b80AMDophUAwOLWvCvroCcA4ChLZJRRxVsbAECAmE7T1QSLg/sCAMgA6NULMQAIAJABEBfVpRgANHkjABB1u+gNtgQAlBWNx0jncfnfDgAgA8ADAH2KGAIyqRYnAgCHBAAYBRIEiuPi9cmpP93/JVuhi7kDANhoLjJq4pl9TXd+SgHIDuB/d/Dhw/0lJVqapZicjAZ3797F2+/8VA0/v0fZAAtn5msTAGCD/uD9DwQASJfk3E59tBn/m40ap7ZsUNj487ogO4D3y6PHD80Dgdpnug0nRC65EFIGwPjAsb7vAQBStf00l5KCyeQQSZ8Nu5nM8A+BAE79OaHn88xnC/Fs2LATABDbR9Fx7r5sAQCiSzk6M6UpFuv3Fuqm0EIupDHpSqKQdHro8E/cM/lPQHYCp6UFyjIXU0K6ahdDuDXedUkA/B6ntmacGGjB+ugYAJsb6HpB+ewAQPv3baJvSQr8fAXSuDWPjb0Z7RnA52MA14/HGAwnAQD6dMhgkXmOsQsk2Yhja2Ldc3PjPQsAYNO3CQBwneaXnNxZrJxE7dcx275uve+TMYb6rlgj3lzPme0JNLDhEzcpnh8eu/wIXAynffaWWa8pO93+ee/WjWQLdn8NsLuz7c4PGTAmWeDz0nuFz1sVpOGbXlCeE46B4Scj/r48PjqWZp/H+vjxY+xsb2mtuHLjBnpD+m4Mdf/yHuNxcAqggltjuPVoRftsHKijQvz0gus8AIA7bHd4FZNyD1nQR3fcQ1mlKNJDDCjbSWMM+yMcHn6IW9d6OPj3v0Bw8DZ2sinAIgowg16uaU2Dh/fuoUgzDHo96f15A/K8E/CUH0NAadFAkqTtl+4C421UjgHgAYAbd17B0wIABEqeLB5Xzb5dCZ/E5t+tf5zwPEcd8dOX3p+NR37uGQDPAAB4ZtdybScAMH0Pi8OHaOIBBmQAMAXAMQAo7zIPFTIT3Xrkamg2LsYAMAlAHRZK1GHjszQBJJCgF8uQpsYAMAlAgr73ALgEAKBawdN6L3I5Wwd9kd/c+J3n8RwXOwxK2miqSwaAEnZqyirp6pZhfvwYcVMuGQACAGrWvisGwIZ1gjWrrWHHRw0A+Djgzdd9mrNhdY1f/2Wm05IA2GfL+kPng2lP9KvK56hzJm0tEFQZomqGQD5WjjzIaqlFqPHDBR2fXs8GAGL3MVIxGiPsjDRcJEMadKarOFWnbCfRMNtR1FYpRC5SUwCATAdNMHAiA4DjRJoAZkd43wEAvclD9OcHMgG88du/94kCAAgICADIZuhMpvjRt76NcVmjXMzUH81pIp7m2O6OEHKt+IOvvtbQ+IgXIun/BAG4iLDcY74wddJGpY6Vr36FDIAsFQDQpXRicoR8OtEHqHxpGh/wY+BzqojyN7mNpz5LEgDlUUak4ZKO20HW1PjV3/8G4mFP+uZ0MsOYFyHNHbqMrrBpIAGAt//0L1E8fAxckgGQiw1LDwAzARRlJTAPgHUAYBsFfQGWDAACABkG1bEAgHTySAwADwAMghrbSYKkai4FANRhhZKRft3uGgOgqkg5d9S6ukSQLyQBqGdHigGkWwE9AMosWwMAUkoAjqY4mhoAEMWRaMR8z2z80yIXDXYFABDYyuVZwem7wJIkkkaYxo0Hh1McHc80+ZMzKOnH1CmFAW7dvon337+PXr+HuEMAgBvpQj+nF8DW1jbee/eeKPX88lN+YxJY00a6NlkEksiw2QkCSQL4evQHqIlBqoGy5p1UfC5IbLS3txkhaC7j/PJTUhYDLOBn84kkAEQz1fg7FgABAIIJ/MOUAjb2BAS6+l7XIs/oGMrmkJQhXUKmhTKzFfsZm/kHH7wjIICvyckt6dHdhEBGXwyAkCZkJU0COfEncYoMiFz/LSiKGquGJm1j9HsjNHTCpGNrQ1+GTOf1PwoA2GzGlvT2MyQA7Y1w8/dJKfc6/nbDqcZdEwFjbjwNAOBfp03pM2CIoKGZ9BFIogyAn72Z+JF+bQDAaRKASrpER+Inssu1ogUAnHT+l5utSzJYAQCbhZYVoX6N1ySejbhYD/a+OcX3IIfYDqSOe9YDH897wk38+T75bGxQr129Ito/9xoPtFij78AGuyGQdDj1b0keXCSfim1n0MT7j8w1nj+eUzJz+O/rN29huLXl/D5Me+gjPOkHQOCEjTNf0/44C0PJM5xc6DIAAOH1oEbcv4J5cw1Z0EM84H6Roimm6HW62OpfxWwyly/A3ZtDzO79LYoH/4bx7JA1J5r5HEG3i+OHH2I6mWB7NBbNn0Z/BE8Ym0jQUVIr97lzPVukC+zSA2BrB/UJEoBgZ10CsMkAEFDK+FWeh2XRuqrcVokAbtM/wyn9aYrNj+YxXzAALnteP88AgPYt5fKdzwDYbOq0tjcLYPIuFoePWhKALTUvxgDwBrMGImvN0e3kJQAhPUQNAIhypQCY/toxAAgkqGmin8qBiwE0E0DzAPASgIteBacDe0/3jM+Dwn8ZCcjTHeVpj/JGv5SptiUAIWsqMgCOHyOqiyUAEG/vCQCgBJISAEpYCXhvfv1HAgDnAQxnn6GVp4/MXJ3+XzF9ru9rmByleUMJVCmQTlBmM3kAoM4QNxSXmQGwKga3b6+zQB1Iy0QMjaQ9ABAr2awO2W8NEY12OWUVy6JCB1EykERX7b0bSgRugOBrTmMAnA4AhEzZIgCQH68BAL3ZvgAAegB8rAwA1v9OAsCY5zUAYDoFGQCjokQ+W5kAUjI9JgOFg7g/+JmvNDw5bf1/E1C3bikGpCFxk487Zq525doVK9zjSAAAZhOkx0cuUzwSAMDCmDnOPm/6s8oA8AAAzwcbqzIK8Wvf/AaahA1Ygny2EAOAzWc9oJbSKL8EAP7tj/83gskUzIK+uARgiJINvWwvcmnUzARwxQA4TDsIuldRd3Y3AAAIABjWE6UALI4fCgDoN6kYAAQAtgjycILLjchPjIWecaNZaRZ4jZBqQ8CIlNqjxQy/8Y3fwoP9D0EJAD0AKAHwHgA19f8NDbrM7ZsSACGDHgAoFksAgCkA3gOAhlRZYx4ABgB0EHUi0fXpa0ADHE71SP9PqHN1Omp+PtwXWdDbRLWSjn842sL7Dx5JR23gAKnvhckSohA7u9vS1xNkYF/MNABGCdKxlBNKNugEAMSAco2HN2BTU0ZKc2Iaf8WwOQryCy+8IGCA/gDsXqzJI4hAFk1H9H1eT1evXtMyuoaCkgJYlSrs02yOODG6NJt/0v+Fk9aMT+1Je88F0Bp7UqTpP2DRfDxmTYBDa2QYHUnwwQp3a2zZzD98dF8RgLzGeMw0FCSbICDVilISSoRKnjMCGfydAkWRygNA16XON9DrDsQAoAkgvQP4emnK++bJHNz1xd9Rvy4hAXiy8W81rQI/WpT2E0yDTvt9TbnV3a6aQZl/Otq/9x9oAwBPMhBOZgB4VgCn0j6m7yQAQIIRudh7YNzey1I6oMbPNa6SCzjjIl3r5YkATBsA0L+XDIAnAYBYTBMrTpfP7c6pof8GeqohJ+DkHP/l8ItGQOkiS82xv9/H3t4etrfGOmYZYLmPynsCSL/vWBN8XuJHa3ILySFWtoyT6RS3X7gN/s17kfcgP5evvP66wAdNLQhyO3MhFUSK0jPJDhkMnmGwBFLcusLHnhDisFYznckA8LrEZAtZeBN5OAB4PwcFYsqx4gTFPEAnShCGJUa9HMdvfh/F+/8qBoAMBA8O8Ojhh2JEdKIQ0+MJhoMBRoOhmA48j0mva0wUvh/6PiQJ0myBa6++JgZATcnQhgQAlADQS8Z5ADwBAPCzJAtFXCn/5eUgrcZAPzypSF/XeV6uFL/ob38BAFz0zPnf+7wDAI0o+GcDAJtrwFICwMaCDICDh6jjQcsDgAAAfZKsuTcerpcA2NTSJADeA6ASAFATCBAg2wYAjAGwkAdAF4j7SIsOBmNnAqiIsoteBRf+xSVo7MHjix2BZxdd9jgu+uomv2040nceAGQACADIF5htMAA+iQBA+50/OxjgvdJ4bbZTAOxZre7hzsEatACKOZAeoxIAYObfHFpqUODo/x4AsILG9P+qLfz0n0zUZbQwDSy7yAriZT30xnvAYAdQbxGL7cI604AJl/IjE1wa+xlwbR4A5wAATAFwDIDqwU/gGQA0Abz1jW9+rABAHpsHwFICoEbNMQCmU/zjH/2JPADSyZEkAAVZ0pSmRz3UZI//16++pi1a8X80AOTqwpOiiDZDFAkGxAn11hADgI7qLOyToEGwmCI9OnQ5jiGIQnyeAAA2p2xASSdPxkP8wtd/HUHXprYNtRakOtMZfcjmtUC3E2NcBfiHb/0JuhmjW8xM5mIeAEOZ42nS2mQCAIKGrszGAKiCEQ4WsQAA+gCQAVDyxnARWFG1wBgzTB+9uwQABsgEAJCCP45j9Bl0cwkAIOqGT5gAEgAADWpYYHJC6QCAanaEZn6MMJujH9brDACa1IUdkAHArGrzAOjIL4FmXTQD5DKRVzU6vR66g4EAgCzLxdAgUGBa+1gu5zQU6yRdHBwxgsQKfjYXpLqXjr5OzwBOIbkWERTg81B7z46IDAACAD996+1llqungHvasZcA+P/29HCaA3KSy2jA2YLSBIIEuej/pP4TDKDO/sb1G0ZB1oRztRjyfbCAp9ae/gRq5COCTqbvzzNOfWP0+3RMZ8Nvf3gD83GSFUgGIIGPc4Pn5DYRAGA+bmwYGOf3IeaLqf6bJmlbWzt6HHX8MgQU9d0ey42vbnIBBmQNGAOAx0eX+T56XQMAIjocs8VJaX740QIAZ6HrS1r7GQDA6eCBtTW+UfWMD8/yaBsDXgQAsB76fAkAr12BT6d4ALBJ3gQAPANAsY7aMDYb+6WwqbWRuw19vb1VCoqBXiuDQZ4Xgr88B4zhYyPP/UKu/R2jo0vK4DZhTpLJLuH1xem8TwHg43mfCmDwzy8Qz4A8YS9lDvofsrk1IITZwa4gJ1sgDDFfLDDe3lK8J5//7ssvixVE8KFmSovYMAZgGIDjfBlcNKEBDN6MyJWsudWehQAAIABJREFUS+PGs4vHpwEA6niMIr6FIhqi4H0UVejFJeIgwv4HU+xu72E0ShCkH2J274dIJvcRPbqP+YP7uPf2T3Hj2jWx7cj22BqNUeS5Eh+Go5HWRrL1TMZHiVSh/ybocuu1r4gB0JzgAfA0AADXXLb//mqx99ouxk+L6Ws/5uOj75rG5QsJwMXaH38frCQgl3me03737PvnNHDpaY/k/BSAs0wAbbq+cjw/71U3JQCxMwFMDw0AkASgOxK12QMAtpStqM8+AlDrvgcA6PsUZqjoHeUAgDgYKXXHNvMci8wzAHqOAfAigngo1uTHeQe2OMHnnb4Tfi4I/hSA8QJP94y/Qvq/2GtinVqUbF0VMrtr8gWmR4/QDZtLSQCe8ZCey8OfHghYmaWvQn5Xa7s6R/YjpPiXpvlHNkFNIKBiv7Jae63xd/GW7t82VLPam0wCTpLMT8AB77z3ggT0QaP2vzvcRjjck4zG+osYiGhMzX7WY06catvz6M46BwBgJ+UlAPe/9z/RBgDIAPgkAABLBoA3AWwBAD/+zv9Ad0E2yqGYjjQBJABAE8AyKxF8840vN3QWJQOAPygdAMDpP8EAy1JnxFcbAMgU5cBTG2dzLA4PNKUi9bMNANBwyGiTrsj8DEoARMcSVTbEzvVr+PIv/hw6Q3NZ7iBEv6F5Yo5w3EVaZeglCcYV8Df/17cxbui1wMn9xQEAzwDwAABRNaPD9yUBeDwLlwAAYwCfBQAYRREGnBxfAgAgm40SgE0GAE0AzXiuQkCAJJ/DAwBRvlgCAN4EsORN7AAAMQDkAUCNvTIGBMBwc8yrCl2a3fUH+vdikcpkjNcvnf9J/SeFWpR/MrVIWyAKTvOWDqfajQAANvlcVvh4/ttAAN4n1E2HAgB2dnbxztvvuqbZTxGN+s8GxzvC83f4PTb9nHKSbWD0cODe/fvK8M7SXI0IfQVoKMlC+tbNWx5KbQEAFYqSrr6pHNIJAPBvNvWk5/M5qfsni4BNNw0B+TcBBQIMfF4ZBXbY7JNiTg0btdUrAIDHYc07MJkeymuA50Qu6Vt7auBpxC7kVIkSFqtCEID65SybCwiwPHfKIQhsDMQC4KLM3ycLgO/zJBfb58kAaO+ITxaTrnV5SgDgCTDAthBHz/RaeJuCrmbQjsYpSvy6vs8kCE5n7g50UwLgmSSWp0v64Er/rwn1OSaApwEAxnYpTwAAHONiWRb6c7QJANi11JNxJQ3zbFovDb4DANj4DxgdK+CtowSUfrcrGQ3vAT+N3trZFtDm2Q6custvgskerhk3loVjGTgAQN4LnAjI68OafRcJoJMuCYCTGExnc+xdvaJkDjbAnIofPD7AcEDtvDX88hHwiQls/pVb7D/LFVDiSxzumycQRtYhkjMfYLtHGQ7R9O6g6oyx4H4QlgIAFEGcxZI9DgYxwvQhmoN/Qf3wTSze+lcc33sbi6ND9DodXL92Dd1OomhRfgY8v1z7EsYlURpFmRoLAO41SQfzRYpbX34N2DYAwDMAHrsUgGcFADabf//fT3rEtWnDz4MCfJma9wsA4DJnz0DKLwCAZZbvGSdzk9a9lAAcv4fUSQCWAEDbA2C5/rCZojm0Tf9Fs3YxgNzHPQCgaWeT4AkAgB4Awy6a+HkDAJeFD86J8TvrAl2CLx8TA4DrP/cZSlA3AIA6m2Ny+BAD1mcLGt9ezATwsvfnub/f3p9cHfR8AAA/Oqaj/ALIp2jyqdHpKQWoc6fnXzX+bQBgjQGwAQAouUr7NG8Gps1FKHgtRD10BrsIGA/YGZCO7IwBbaBtcKHVa2IAqB81BuDTpgAQAKAJoPcA+KQDAGQA9LMci8mR9v08CiX1JwOgKRsEv/86AQBo6kgAgJp/ng72CgQDlHFJUlG3pxO2d/WqpgcsRjtEYvIF5ocHiiSI2CWJAQBRPaU/JULWKiY36YA88R/l13kX82kUznYBv8SZVfOuFjyVL7xpWJgDuPbCbbz01a+gvzWyrO1OF0kTCACIRl2kZYpRr4tR2eAH/+e3sB1yKm0AgNIbrB2w7NagVnG70++hy4l+VqPpD/AIgWIAs90dFAPGABr9lo0/p7kRzTY43Y16qIIxHh5HCLrX0CQ7KIOuHkWJBzetkAyAcI7ph28jO3yIPnL0ghxhMUc3KDGK6SUbosMoOiVvMLbNxUy0cGMz22NWdI0mDnG0mOI3fpcSgIcoaUzD64ET4AFTADiV4vs2qrqmbk0p18pqdiwGQJwv0AtqpUzQ0IrTaoobaI5jEoAJDmcpIqUA2AyK0ygWt2lZiv5PFkBWlJr+8fpm4z2dzjDs98UA4PWsRlumYdZECwCITAbAD4STyk6XdPVa35c7vssrHY2H2Bpv4/Hjg6X5m08CWNLAGYfZieU4zi82H7u7u2qACArQ5O+tt9/W3wQATJ+8pck4J5K3bt02JomaE3t9AiZ5kQkAEKOhy0Y6V0M/Hm3pvfB90piQjAAeU88BANaoNYrgU/JHGGAwTJxDONkBpOezyTR5Bxv4NJ3j8Ghfr0cAYGd7T2ACAQCuFby/bXLKi6DW9D+TZMAAFR4bj58AAIEIgj5xbAkCBnSstei2SLtNqT0xWe1TbUmAM/HbfJbWkrL859KhfPVgbd4bBeyJE3+fI/+EDAFa43ievN7fTP9MGsBGzJvsLMmKrffWBg/8UXnqvpcA8Ps+BpDXMMErAkn2mXeUZLFiADizQSdHIROL14ho+G6t4tSCz8cv85QgYNEu4tz5XYIiHhAwsGP1ZUo/Rk5y2u8n6N6Ej1p/0fp7jLbMZUQ3m02VBED5CgE4TqfvfullB5a5pAJnmmhyArveeX7JCrApPM+kgS38eU8OQy5vmD9hUoBcsu1vTmh6/T6u37yJ4Wgs0IFMHp5fmnFyfSFqZiyD9vnz+lv73tKEi8/ZOg28hgwaXP/SfxM49J+3//HygfYPgoxVOAaGL6NJtjDnlAQ5umGFpqywPbyC/f0DDMd9ybXSN7+P+z/8U+QP3sFuJ8Dx/iNsDS3dg1+8JhgbythDfnGd4zUySxfo9BibGunv6WKOG6+8CuwwIcZiAJswsRjAl15B4FIACj4XfT6CUCkA/bHFADIimOCK3rmf/Lv3tt7sPHl/r2qAjxkAcPTqJxkwGx/mJ/Y/n0ftdMkGzpnTXfQUnWwt2lqjz0PYLlU/+gkyr0iyJ7nv0wE7RzY5VoLGsN8TwMglNAgICjIGkPI2iyJ92gn0iQAAqcWTdx0A4BgAvS0xABpOLtng6xVYYTkTQBNfLiUAsnwSAFDKbNocSxNE5G46E8CmLjDPJugyRjXuIisjDEY3xQBAEOu5LvZltdfTf22+jgfgznoG7yFy0mM+ZgYA9yHuUfSuCSkT5cJo10aTTwQA9JMI+SJFvzdGOKYJYCi2dZj0lGJFP6QnnO9P/DxO+4ye5fw/eQ43r0vtSSc5E55w+n0zbfuYk466+9G0+hYfjXyGenGIppghrFK7z/iHsdvqR1x94tpzRahvSADEAJDxrnnMCQBgbUzCc9xVg59XIcLuCMnWVaC3LSlAXfPuMd8pzyhwLhom+a0tPs9YBS4GkFJmsmuIKcjPYQKkj3HvL/4E9YM30Zs8Rn8xxVFR4Nbv/BeEW9trMYC9okCHwwMXA1h7c0QXqSwfAnZi8lCMrFYRe6cCYwDzokZIl/7BDurda7jNGEDWzsMxpjRlZwwgKCnOUYoxaGkgHL4zBlDshnSGeDrFD7/9HYzpDUAPgDjCoq5lAjikBwWl23/w1a81dPVn08FJqS5GTpAJADTUaPblss6TffPWbUWhcerHoqLfSxDWBaaH+8jnc3RZbNH0i3RNaQRDFOwU2gW5oy6F3jzqfP+Up19fnvmR61TX035dh3/ifdYoVikZ9DGtCnzpZ94QCDAYj1GxuSEYwiaDOtV+hLrKpasf5BW+99/+O/qlXZr6WlJg2HtyC6gR17UAAF6DdRBhHkSY9fp483iC8MZ1ZIy6C3nhNJoW6SKOc71eFXSQ1WPMiyuo46sooyFyXXa6YxA0iVw4k/AQ5f59BI/20a8I4mQIggyIiBIBO3SkL2uZAfI8FKEV1+6g9ZcgC67TMZU+JdImx1d//mcwLzM15GHSRVpUGG3tYTDcwWzOaaHR0NlgdqMAcVWgmByimh6iU+QYRoFSAOgBQHYKog5qRsdFCd56730EHT5nqRuVC0hDB3pO74kW8t9KtqMJn03Ui6xAVcg7F8wuD51uj8aWPPdLHbU2WJ5T/b+kA2xAJrMJki45L7Um9gQM7t59Gffuva8miBNyarSV++6aFK8ZZiN0/fo1iwHsJcssd4IA3Aw+/PDhcrJLkIAFv/TQu3vCLEV3di7wfF0mB3iwgcwGygfY0G9v7+r90fSsKOlrwCabOvuOQAY2+FlKyQmP0bLle70I/QGj/FYeBWzcpdHmAt3UODg4EADA7925c8dyb6WpYpNrWkXbNIwpYY7uTAMw6rcmqw5o4WfOssa+780IOdllE01zQGMtGgvBaezVSPG/bAJsjZW7ITWAWqcU29TWLkw2wUuq/8ZNrGdwk+L2Rtie1PN9te//9cdx01gtDJs/81Y47SNcHpu7c9ab73WGAB/S9gAgkMTmn9eZGmgWHr7Z90wr/zm4a5pTeFteVn7sfqqt490EQPR2/HsisyZCpc8basL9dWGfTYg8y9HndMN5a8g8kpKcKEC/39P97XV8NlGHjl2xe4MBhuPRUkJg57oReCwQLWjEdpHfTIeRk7x2zKDSAyTdJJHMRVIT5fdy+zJaK5v9Oy+9JLM6etgYm00KOTNO5HpGCY6YPwT+bFO2RIdawJhiAZerXOuztg7fWB3S5LZgbk3p7H5Y3hdu89dvOYmNrmhe94PrOK6vIeiOEcYpgjpDP4q1p47IDioKHCxS7NYzNH/3P3Dwj9/DMCww2f8QFWNlx2MMt8Z6f5SjSZqju4x/GD3aExBKF+CQ8rROjOPFFLff+Cqq4RaC4RiLrETcG+K9Dx7jS1/5GYTDLZQNHz9AShYkTUQHIySDgQBm+Z+583heE7e+r67fq5dvvlvZl6dt4Kd+3wMQlyuin/lln9svtNkUF3nS89//Wc3ASffFsx2FsaWe7frZfIWLNq+rVdnWHWsCRLcpM+TpDAX3PE0bGbPMO4prGwEAGpvanmSsutO/NgFl/0jJuygBOPqpHLvLsIfO6Aow2EXVJKgCS/IRzVwspxUI4AFOrj8mAeMAxq81duez+ZdHD/fYqnbmyDE63SEqmvCGXdNM10wAMxD1mb8cS3IZA3rWE7St3d3jNGRjg6hVeeNzdIlE9tD2zy7zeT/zOzz3F7jOM44xpGdDnithG/Uci4N30YlIkyw1LOkOrgIBo+qoTY+RFXN0en2EnMSunf+TAI/T7vPVPn3ugZ7yAH99bt7nTwcCWAqAgf/0yiLtHpKg8V4huxTdBs3xQ+SzA/mURU2JOk8R8rruUJbKQbP3UArVW/q6xLMeLXHHalFK3bxUj6BLw0hFNsdMw8lyMQF6ox0kvJcEcPFnHOKZ7xUbJTba9Kuyzttd+0EhObFVIHxsor4ralj3LoDF+zj+0Z9h8pMfY5TOER5OMa0b3Prt3wa2x3zTeP8H30N4dIRuUSBxAAAHjGr3V3mGupdDgXUEGgx00Oi3YgpfjrSsUScD1KMd9G6/hOu//GvAeAeFstvJXA7Q4XvXAMdqbw3u3dADHGAuZugs5vjb7/4JOosFwESgkqwHAg6sg6zHD37/9a81etE8s6ZCAIDRk7nkRJ1EP2MRsXflqqYnFv1DKjGNhxpMDg9QzGdUXaDLT4fu1I0BAGXD57QLVUvTUrvktg++gY/pnm5rcy9yA6m1INjBKW9Q47Wf/1lcuXkTfVKxc9P2syltwgZhPxZKtNOJ0U9LfO//+Tb6dNjXZJ3XofO35OSraZDQ4bomA8Aubl5As5AAwABvHU8QXbuOPCEt3ijwqGIHAGR6PZo3ZfUWZtk11PE11J0hcl4oAePZYgR1H02VoRMeoHx8Hwmj8OQYnqMOM9RxgUHcYLcGBkWFrgMAcjZ4KmZV+hp91iFYDQ3/ggJpneGrP/81zMsctIejQcciNwCgP9jGbE7HeCvaaZpCJgkjrbKjAwEASVlgENq1RIMVAgA1L1hOqkICAPcRCFTgyaMRCIGNWmwDWiLwT5DEKvwFVuVE1gqjvHCxZgOqa9yBGe76s2mWm+c5yj/vuTiJMZ1NNW3n4sGJIh/FZvjNN99GV9p7gmWcqhuiRa+A9uR+b29XtFwCCGQgsCnnpJ038+HhoZpx/pwaZdJ46QtAE0AVJ+5Y2XjzXlXurK1mamwUIahYPsuVZfNNfwA68TcsVsJADRcn8GSrMSaFiyKfJ0kC0OvAx9gZzXrleM7F3R8fgRADAGyCSnM/opEygHEUaj+151riF3DPiPDNqn9+fp9MBb/Jq2VZehDYwmYgCoEFa93UMK8BAO461JO4dWaJtLYbX4cstG50UcBOAAD4EAMO7BjWwYT2SuFN4FaTXl+u6L2eUBv657Vn8UCGP+4nF0KfAsDrgdN/AkN2/STLyEHPGrCnNEqun5DLZHONdWDrjVhH/vsbx9ku7D0AwedlA94GACj56sQdOc6LEeb0/YzJ5N5Aw0yCULymbNPlRDrRtcg/fC8eyPKNMpF9i/NjUcV9NVsyAMS0WJ43mxJwXyLVnb/DVA8mgtDwj8DCrdu3l2uAYkLJ4JHbsAcAlFOo11oHAOx69t4FJwIAauRXn7HtYbbT6bpyzCT/vsy4yF3phpjpsWlZIdl6AdPwlpzA6+oQTTnHVjJEUxQYDRLkdYX9rMCVaobor/8YB3/3Z+jFFY4PHmIxm4jJMNre0nS/UDHF+zKyNa6s0Uu6ovwTAJA/TWJGrQQA0u5AAACLjk5/hPcf7uPVN34WGG4rUonrLQGAOuogYYwoJRMsYjUlcRTYi2yey/v1ks23A1oufAhennjxJ/gYf7O99l3kMC4LADjQ9yIv7ds+XqOXnuJf8AD8rznQ1ACAGo0HAOixw5QO1gAcrLOZY445i3sn/zmvUVoDhR2bz+8rBgC8hTqboYr6iEdXEPT3UAX0auJay1QgskNpWkaGgjdedqZpBC3NKVBruQGLNskkk09oPE086wZpXmmI0ukOJPcJohg9TaQJADzpw/NUZ/RCAMBqj9Ok8lwAYLP539wj/TX8VEf83B+kWrihwXIXcqNjQd/MkB28jU5EMJb1a4De4CangPJ2oHNtUU4EADRgTegBmNPu59O8VDwj+eJr6GUAAJMv1po8c6BkPlPGipQhuYzNUlTTxyjSI86sxWquKfFjGdehLJW1gauzlsxFN1BytaifCslXSPedH9jxvEUCVLiEpDnHjyHi3ghdSgG6WwCNddHVdNKGheyW2HzznuI9Qz8yHgz7JvYZHGzxfdjgNSZLJ5wB8/dw/KP/jeN//zHGWYbgcIFZE+DWb/8WsDVSb+cBgDYDQACcjDZtKGGf8AoAILQnKY+5cqu+X3BiT6ButIP+C3dx8xd/VQCAWHox1waTWhIwYIozewpW0UsmD03RFzPE6Rx//d3vIib4zz8cpPJ8BbH6SZm3/+5rbzScGniHcg8A2GFy/egIAKDhGRtb6iwpAeDEkR8+Tbznx4wCnBI3Qce9ES6kmn5zkXDTES5QnPzzxHoGAAGQTzMAwJuATW4aB/jZX/llbF+9Kj06TzYnZgRASO/wAMB2HKG3KPD9b/0RhmygnITuowIApulVNJ3rqOIBfTjXAADqcAgAFI/uofvoAD1pb3NUQYqmU6If1dhjhJsDALh6Fk8BAGR1htd/jgwAPlfgpvU1hmMyALYxndFZ26bMbOhCxu/Np8iPDxUD2KN5WNAIUOKNURSVNi16ALQBgKwkBZ30VUZWVmIfqPnvkOaayPWSTTblLWVeyvCL6IVufFd0eImKUHVtsKYnFpNOufa1AADGZpENwCxyTt053bx16xbefPMtNSKcxt6+fUs3MJu2hw8farORC3fScQZ6W5hOzVBP+er8PaLzaSqZgKaNbhLJc3Pjxg0tF2yS+B743PyzMpzraJMfj6if7lkzTXRQud8ZJpMjdJJADTunrZQXkHJEEICIqE3oSSEymjkbOH552rrXnB8dHel1jQHw4jIqjefWAADblNvSBwMIzA+h3fj7gsl/X3nwS3TUNrpVEoGb/LcZAEsgwO3lsjD2RcHpAICBA+v07WcBAFZXjGviPMvDowOt0uLUxtozE5aPXQEAm5Mi/9+abDvdvwE25mTvDSbb57gNANgE3dgYy8bTbbA+ou+04xSA4M6Xf33vJeClDvq8gwDpIsW1q1cFOhGgiDtk9Sz0umS9HB8fWTpAHMrobzQaKk2C74PXF4EvXxAL2edjXQSflwDwe4yV1c+dFMeMAGPd35wEaL8iIhUE6A8HktqMtsYGCdmITO05WQL+SyAJTRKdDmzFAHAwg4wH/dW1Xmj6j33F8mg1/9qM3b7nvR/cOV2Wr47hQpZdPLqJ4+YGGtLygilQLTCK+6gyTiKnWkOnDXAdKeK/+S6O/uEvMOwC06PHmBwdCAAgA4AghxhNShOJBQBURYmeQJKFin4DAGLJtAQAJL0lAJD0xwIAXvmZnwOGOwIAShBIDuQTQACA3ipsKgx/9JK1i9bVz6F4/wIAuOjJdy342Z/B2QyAzz4AEIfNEgDQNJcMAPqdPIX/hy09dse313fPXooYA3j4Fqp8iioaiAEQ9JxUk02lGio2C5wh0hBklYFugwrzV1/tnxop6r+15xKoY81UNWJgslbqcAjAjS+M0dsyx/QLMwCcBejTX4CbDe4ZHhxLBsAnHwAg3TRm/NwGABBzmKZrJlwHABJKYCeICQA0ZlLnqoonmRB+BzqtSbrk+ncZAMCuQGegKxCEQJKl/QTsNiJKew+RLQ5RF1MkIRnPBNgK3T8EpOg/5aOMrQ4wCaXVAiYBdAWCpv8eAGA9ocJVkdIGvXOf5LXNHiHp76Az2AMievzwHPM6Z8KOr/PbAADrhhUAoHtiEwCYvYuDv/1fmPzknwQARMfZfwgAMHjxZdzwAAABDAcAcPhC6QmZSW0AQJ9nUSBM5+hkC/zld75zNgDw9Vdea9gI+PzjJQDAk+80GZyqXLl6zSaNvS6OJxP0+wM1Fr04wGI6Uc4gKeu8BNjQeQDAskntunbDO0QOBNAH7hrKp19Ent8jL8sA4JHEYYBZkaHqJ/il3/wNDHZ2bAJTQ7rXvCpQkQ4z6Mixeos08EUuAGCLVHRHIfuoAIDJ4ooAAM8AqEPqlWKEDU0ycsTB/pIBcBYAsJQAUOHh2BybDACL/CuwqDK88Qtf03khMmUSgAbD8S76/S1M5ysAQLEppA0vZiinxwjSqQCAnpNAJJzgOwCAtLgy6IgBEHZpZuMBAMpVKG6oUBFQSCJE3UTTP8pa5PJdkmJDna+zWPDGX7E1BmpYNRlsyfqcwSwb6pTTgCiUezhBg70re2oy6ORPSjan9q+++uVlI//BBx8IAON9xcbeR5yRTk9AgK+nfG6+97rB4eGBGAB+ussb+ebNm9rIKWHg9/m3NxTk8/EezPMawyHp/Yl8BPiZWEZ8gdn8GBEBuvlUx7C7uyf6f5Fz0TaKP/VqZAoQACBIILd2xzDg9/gYDwDwmMkA8ACBjiWwRX+Jyrb0a36xbhc//nc9YODfj2c58PNhY+f/e9m4OzdkYwA4KQAXlTUJwFMAAK3lQ+XrOQyAZQPYYhqv3s+KAdBuKleT3tWLLQtBv9UvtexPFuAnTY08s8I34D7TXU2rb+yXjbsVnHLJdxtq+/g8AKDfa5Ue6woJ29x9c25RfgbyLL+aBlevXMX79+/r3hiOBgIChsOBrqf79+8JKNPUf8wIyZFAAM828eCFL4j5WQt7c078Ag7ICHD+F6u4P7IEzPGfEhqC0T5+k27/169fl8M/pW0ESnSG3cRaDY3zEtD7V7HiPACcvl94QcvI8TQGgCMM2Tlyk3/9W4woBwg4WYPAlhYYsMx/5unsXsFBeQ1Rfxu9fiGqZKeOMDs6xuTwMdCJsAhj3AwzdP72T3D493+OcT/A/PgA6WyG8fYYQ2rzQ+ogueLynFHmJE4gel1jANAnJUg8AEAGwBuohyNgMMQiNwbAex88wiuvf00MgLqJUEVdFDRaop9Nf6ipFRcVb6p0OQr/FwDA5aqZtbv3Ak9lrKqzvj7vAMAaA4DDnJppPQYALA1Kzznzm+BuGwCoj36KujAJAGnLYX8XtI9mupMAAILoHgAQCOA+LwcAaIrnGv4lW80JgNQgiQEA6YoJBvD+pe6Z1OTuaJvTErErL/rlgeKn+/3N69V5CDxBlfM0+E3A4KQJ+XNYQ57u4E98lOYPNQHX/goAqKdID34qCYBSpdoMAPoykAFQkVFKX7W2BODTxQAwBiNbPbIevKyWNQWvUcrGc+TTR6jyiZz0O4xBZ4EnqZ2lzXFoRQDf6goz0hbrxaX6mITRMeZIc3esM3kXuesbrPF5LIzabgIUNev/sWMBEMgmMzZxDADH02MNuWQAPAkAeAYAJQAgKH/8Nh7/0ACALaaKHWeYI/zIGQDDO1/CdQ8A8DTHXRT0ZDsBACBlUnUL6/J0jpgAwB/90dkAwG/cfaVh8WRu3UbHMOqQUbOo9efJvXrtuigGnH5Kg9qnc/kCfV7MizlK6gw4mWLzK12MTTnZmPkCSb2VZwC4dYwT24vnkF7izvXFsqf4XvCpSB+dZAuEW0P8yu98HZ3+QFMpJgB4BkDZlIj7HQR1gRHP4SzFD/7wO9iJjCnAr48NAJAE4B46H+6j32IAUAJABsAVhGIAnAgAuEn6SgIA5IycqUwCIGCExXvSVYE53NrFYLC9BgBwUs1FISBlfTYRAEAJQEJgoCwx6NJEzBgATwIApmkRUCX9P1HAGjUUEFYdAAAgAElEQVQXh9jiwGzQ5og3XEAIAihI1z5w0YFlOmIcXen63P/4ECKNMc3sJI+waTrNy1548QV0e2y0S4EABABee+0rmvCzkX706JHuJzbubFDYEHFSRwCATRBfT2kAnHbGkWj2bGo8zZsLIP0A2IzzOejRwWaZX2xqLDJtG3nORbgD5hGbd4vFmJlCl+BHjunsWGADUwsYDVQyNqU2mnNZpijp/RBFmsx6ynd7ssz3xGMwlsPtZTydsc3bhi1mWNj+atPTPSugDQxoqt1xGm53LxAAaFPNbaPhh+Mb/5X7ur3cyQwAfsZcKO0RTxYKvmmzYeY6tbBN1ffT3nX6vl09Njz+6CQAOvalEaR9Zr6B9r4QHnyxC3pdArAJANhjVs39GgjgP7olq4HTLysOfRavfy0VsTSUmc9x6+ZNafUpe+E1zb/JGLl584YAAUb5bW2P3XVvDBNP/feGhP5u9CADm377twEAnqbflnnwAXHSlQcGr+8rV6/qvtDxSm5gJphk97SBp/XzZWC1v26tFnU0Q3dJnAUA+GvdD2j8NSWzVCchsetk5Uuh53NJG7z3YnoANLcQ9rcQRjPURYpOE2ExmWjPoLHqDCGuY4Hwr76D/R/9KQZJg9nRY/nMjLe2xADwAICxgimXMFqwTwRggSQGQIcMgDleeON1YEwAYIQsr6T3JwBADwAM6AEQyzW8AIGDPpLBWEaAFhPsr8vLuMA/h+L9khMwDzCuLVqfmv9YX7Oe/bDPP/+fdwCA4kIOGzsR7yUDAASGOgZAe1056fxv7ivL9YIAQjNHffQ2qnwFAER9an2Nli+/HD6OFY4moewAHBLt9j35l3sGnfs45QDi6P8UpbM/y0oaGSdIun01EPx5QgaAAICLGXGdtC6efw0+ec2uVwz+GU4Ctz55AAC7owARYjbyWY6AtPd6ZgBATEYma6wA3f51eQBwEk3edlrSU6qHsDP6FDMAnP+ragGXSqE6jWg7zXUXSKeP1PzT1yYOSoFZNLfV/YMQBTX9AgDs81aaUItN2gYAKBfgmE7MPecpZU0m9fu8lDsoqCYuWf8P0e3vIh5dXQIA0r37JLqnBQDA9zEBJm/j8d/8fzh+cwUALILoPwYA+KVfA0bbAvJOAgAoryT74UIAwK/debnxhbkHAKQlEEeZaQA0goqxvbunCYKahooO3wnyLEUcNKjSOapFKgAg5uNV8JghWEH3xtaXAQCBo7438mD4NAMAbPKneYpkbxu//PXfBBhHVzfoOv0WGQ5FXSDqcepeggmV8XSBv/zDP8YuNdvOrfmjAgDOlQBEhyge30PyLAAA71DX/BNFU2AeTWiiBlT9L6ocbzgJQE0kjwDA0gRwG/MF0UFr8iqafPFyy1MxAJgCEFFiwjzVDQDgCQmA9EOk9RCwou88GQi1/AA02dV+YZNCy72nNYW5fXMxUR3O7c8jZwwU53uRPteMAMM4NG0zj0d07FK05VdefVVyAP55+OhDlEUlBgAbZU7b2egzd5wbLe8rLlgsxNlMs8H1MYHD0VBAAp3RPQjHZoavRZ00ndNt+s/pvhXdHgDY2toVhSzPqI0yQz6eCGnvYyAh1ayivGAiavZwMJL0gjKAgPTeskRekK5tZnI8br42/91ONOD7JVLL4yAowffjj9Em0IY8+slGu8FvSwD8OrPc4oMAi7lJH5QLT5MS6pvYqHhTtuWk3DYW69NXDbcVqKcAAKKp+5yRE4rdVizpeQDAxyUB8A1/m/6vCD1nsLhiULhz4AAALwE4DwDwE/0nyy07X6YntbQEOfI7ZF6fZVWB3hYPPzS2C4EtHicBMHoAPHr0EK+99poYL0nXtHbmDWGxmLwnVkaGRv1Xw+88APxnbSCAj5O1q8cMezUrwIjxlNvbel3NHzg1c7FMHqhYNvheP+jek5dJ+HurbdBH4GE1VVu/fpYYScuzaVlcOAmAaLo+UvMEAIBHz9SM0d4dzKMXkQc9LNKHSOdHGDDGqGQSQIo6CiUBuBFkiP/6j+QB0I8rSQAobdre2ZEHgBhPXrYgk0NL5REoIw+AWCaASDo4njsAYDQACOYXNSKZAD7Cy697D4AOioAJAB0ZLVEiwLXcqJQOLb1UDNz5Dei5DcXnGgA49+w8xQNObr/ajeppT+JB1YvCEAa8foo8AOhn1RRrHgDerPbUc3SGBCDEAtXRT1Hm5gHQHe0h7G2j0rSS6yMZAFL+CnwwcLeN0rqG2DKKl38MALDpv+oBMgAolXIAQCn0LkRCBkCUXBgA0JrpaOBPcaE98RB7J6aNPv2rfXWdBAo8hzXkIgfvfoe1pmSXYR9NVjgAgAyAtxFH1MIzYY0AwDWAvFYyJqMAi8IAgLi79akGAHyNIDNMeULZoAblAlUxRZEdIqCRXpOp/wmIRvFadMMj1uzcx63+chN+V+fa3uyueQfi+9Qm1Q8e+JL0z9LYCB/QCJAx6EE8Qn+XUdpkAHTNL8zLALx5Y0OzTA4SM/MHUF3gPABImkEKYCoAYJ8AwE9+jHGLAXD7d77+kXoAiAFwDgDgJQAXAgB+9cW7uv/koMzJjJqfFQDAJ6XreZ+6TboJ0+k8YTZ6gJIngs0Wncnnc7lghmw+eEmrQGuWDABbLCgPMADAPAA8AHD2EnCJ+/OcpcXFPl3iBTghXpQF+tf28Eu/+etCoLip9SJSrTNECYsyBwDUJUYEao5n+Ov//l1c6fZROxO0jwoAOM8EMImPlAJAAKBbMHIvR4mFmQBGjTEAygpdGugxoMoBNmqInAnWkvIaNciaJwEATo1WKQDbWKQ0IrSpLxkA1LGERSYPgHJygJimk00lSQnnjzQBbHjzbngA0EBLiRUCAKiH4/VmAIBAJecMTuCKIJa2q8qafxbmS+MuF9dlJoBucueKeNGQmWfvTNC4UHFK/8YbbygZgCZ7Dz58IHkMKftsYtnA0pjs0aPHoumzgfYxXbzHiry06WRdgQCAufBTO23ggbmq2gSUgIE33fMafV6uclIfbitWsSr5ZmmcxubdoufYL8Ud3sdmCOg10wQKqNvnH7ELMpoVSkmoY/AgABs1gg42bTZTFr6nnZ0dNW0GADjndLeAtwEAT+HalAG0GzG+v+OjI02IzdSulquyBwDU3AqUcUjzclJ/PgCwXG9kk2pRSZt05fZ3TgMAlhPyj0kCwPfBz4CfBT8bXiOUf3ivifMkAKbTW33p/LcYAG1K/3p5ZWfHywuI2Audd+g7n4cJKKT7bW+NNenndW4pGGb2Jyp+1wAl3ldKCHDXtm/0zQPCaP92jZL6GulzX0kO3LG4t8HnUyIATQHjBLduvyDzTPpo8PkYNcjnIBOB1xWZCrzndZfwdxxYRaCPBAd/DjVVkBcPqZuNWAdnAgCOQcTD8s3/E//ekAC4bdE9L8HIHMn4Jg7rm8gaSo32UWQzi+lhbGe+QBk0mNTArTBD90d/gqN/+HMM4hrHB48xn82xvbOL7b0ddLqJ8wDwDAZb79YYAAT4ko5MAF98/XU0Q8YNDZEVFeLuEPce7uOlFgCQSwaQiB1AAIDmq41A1zYAcNH9+zkU718AAJeoXnS1nvn7n3cGQBIzNcjVs3VpKQBLDwDfuJwNgZwmASAAUBIAKOeoAkoA9hD3t1EyvoxxuUTxuZfLsGzVCNkHZq338rk9I8BL4gKuj3TlMgBA0XNxVwwARnjy9zsCALqoZF3/7F9S450LAJx+fdnO9CwpECeBAc9hDXn2t778jXUAgAwAbiATLGgCGHO/bFAWjgGAHhqCMoxXLqefCQaABhTeuFmeUNwXKjT5FHl6hLqcIAroX5+D7vSMxjMjeBf76wduzvBP7DwHzqtOccAAwS8/IOPJZ70Q82e8uJ1nl5K7eCwhE8N6KOoORtdeAkDT7q56CCaDWfSguLIIa/YFfA4DAEz2fgIAMH0HBwQA/v3HkgCExynmTYhb3/gPAABOkQBsmgA+AQCk8/M9ADwAwGLI65G9DICxQjQpG43H6HS7MgHcPzjAeGts0gBOaKln5vR2vkCZLjS1Zc1OBoD+5+OQnG6cAEDkTAD1czWUFy0gLnHnPicJAAGAlI39jWv4hV/7Fbk6sxnsx4mmmzSjWwMAuCQfzfBX3/4urvYGHzkAMM+vKwWAJoA+BYBNM1MA6AHQTY5lAth5uI9eniGgCaADAHphjWthtDIBZMTHkrHhKD/66IwBwOi9rCmRVjQB/BoWTAHgtUCablFjtL2H4cgDAEZxy7KFAICozAUAFMf7rRjAAEWaysRGNy/R6qiLN9+9ZykAJY1tuMkxAtDUjAQAfPPPhSEtCpkysqnkVJANuumF7Zrj3seFQzP/JX3aosS4+PisdC4N3riMINjXvvY17B/uYzjs4b3776nxYRNi9FszJXvw4AM1/nw84wjJEjCKNGPc+mqY4oTU+4Gb9s+ws7sjgIFfNvlnOofF6fF3+eUb836fTuo7CIOutPhhaNE/tmhyml4i6bIAoIGfSQRoJthNBogjUqczLNKpixKxJt+8BejOXus4fEPGa3o+X4hi7Rs98zgwZoTXpq8aPGvmvHmgL1TWJ7EBDg/2ZQxnU21zeWWsG78Yrei1Yfb7q4LHM/bXFQfuM23VCV4CcBrVdzlPOUUCsAkArBdzT+cB0P4dvYvla62nABjQ8WQxyWuX14KPAOTfFwUAdLeyCXeF/5qmv8Wl8NM93TfcNHlfiZ7H5tsxwQquH7Hi8jQJcFP97e0t7O3tiREg00pXvHrqvXSDznTTGCIu7lFaf7uWPCWQAIIxR+za4Bdfn6wCTrxvvXhHdHT+TofHVROY4ORlpSOkKREBABYW3vDP1oDKjD4dKCHgSfeIpWyYDMH7JJzAAHAAwGbz71SGKm8FIMiZ2wHgHmPUe+Ex1UgxwP3pGCWNwLoFoqBCL+pjfjzF9riPnEkcZYkbWKD3I3oA/Bm6YYGjx48wny6ws7eH7Su7SinR+uejIHmuXFKCZwAEBGQ6iSQAd974CjAaigGQFxYD+O4Hj3H3K94DIBYDgABA1KUB4AhB0hPbiKArpVNKwTmniTx9l34OxfsXAMDliqAvAACj1TvW6mYKQJ8JOd68qipQl6nWF6/F57543tdJAIDW+maOYvKOMQDCLrqjK4h7BABY09BUjcWJBwDcveIYb7XbJ9RGLTdDOyyTBRgDgGsjn6Egw6djEgDu7R4AaCI3lT7vTZz0c8kT+D5Oq989an7Sz92g0fgNT/nqbfZD+1c+nv6BR7ACAHqosxyhAICpAwBou00AAGYCqBhASgBCZOVMEeucVH96TQDt1iFLUMsI4391QRaos4mZ/1VTxCF9bdj8M06G75YPspSKhikJtQHufrggrl8rhcdqFkuV8qaAGgKQXVuUMvsW2a3MtS+FSQ9VkGCRB9i6+SU5+isOUACAkwxTgEAPNsUArgAAE0dSUmspACE9AJgCMH0HRw4AGGUZwqPUPAA+YgBAJoCeAeBMACnhYQrAczEB/OXbdyQB0Al3QQW6IflJOpfy7V1OF5g/SPmfy1uuGyQ0CcszcNBYzObIphNJAGSrVrNpMVvnZUKyTqhnAVjj+GkHAHTWOhH27r6I13/+5zBjLnZ/gDrNzbyKrthFKglAEgKjpsHsvffx5vf/BiPeAI6KzmQ207LTexnoVJViAPeGQ4v7YgMWxbifFTiKOyi3tmU8WAW86Mm66Zj5RrhYxgDmzTbOkgBw+hRHBwiOH6J5732MSDeLChT1DPEgUD7traS79ADg3c4UANF2FOlI9ZM55RP14WdJAID31HB3C9tXryh5ADGjrGgCuIM46aEoG8Qdowtru3IeAJQAYDGRB0Bc5gYmCe2LUdYMFomATh8/eec91HQAD5wTuMukJrXNQj4Yv+gkANTRRRESRvA1jZpvHr3i1TjpC2r9LXf1sjDX/m6ihkvFP5ua2Kj//G8e80svvaS/u30+Z4msyPDgwQO88MILGI3GePxoXxKZ/f2DJd2fgMPR4TGuXr1qjtw69ghJLxHNn79rx2cgAI+T3gJc8NgE8bjYqPAxvmkrywY3bryEHvPDwxhFzp8HAh2sOc/EAuAxknNl8kEWB4wXIs0emC/IYjCfDh/lRomC7k41Vh5QYHHhG2w7dhsCrjbfk5rXs7/Hc7IPZrnz+Sh5mE6mS5CBzWN/0Nf54numm7kVL3as2oCXUTFuPfHFnJN18HdJD59MjpcTZoI1fK13330XV65cMSlEnqtppXeDJAnODFHv04GXa/MHL01oeQssp+WuNqH4YFN7vv4cfGCb1unM5xyjgs/nm972JG5TVuFLIWtWW5+HKPflkrbvH0cAwBvqedNH/u1j+ajr5/U2Gg50HfpmeXd3x2X8BgZI9Huoysyt9eYhQYCIz+MNsnhHPvnlj9GMtGgUyPuW552MF8VlCowyxgPlBB504Pf5c0oPxtsslq2QXAJL7sK1httTCjUrczr8FatBwOXG8XkPANXV7lzaZ/YkAGBDN0ZxWUax//xNRkTAxAyNekmiFANu2NQ/WoFTq2D5l3/7Z7zw6s9jHr+EpruFw6P76HUjdMMeqpxuyQXCJBEA8HIfqP78vyH9l79CNypQpnM8fnSk+MNrt64LgCWYLs8SgotkO8gkLEBARhoLh34POYHcALj55VcBSgBk0lohb0IczXPceOlLSHauAckQZRWYBKDTR6c/VHFlkUbG0FinJT9lHb982BcAwLOesdPvpYs901kT/vOe8bMgAeC9UdK7qpsoy9vW40oGm4qyDph0RbCLfU0mDwC976Uj+cX087a+pCiO30ZdLdBEfUTdLYTdMeqgKwYAG6sOqbQEPxWtvWLnsqZhbVKXmfOh8dHdJovSZCOIEHf7yLMCJZl1lJzy/XJSG8VIeiM0yZh2y6d+1GczQKyeX62PHsBere+rJ2436T5umY8nX/hJAGD9dTefb/PxHx8AwIQvFuBRk1iyFP0c0n001QHCIDXguo6RdK8AHaYwkVLKZKwKGSXTCY0YDWTXjtN6K6v9/6OLATzvHm///MlrwT4H1ohqDlUjW7Rjkx4jne8jDBZAnWrYyDo/5oCKDDJiAWooV0PiZR2jbcVacfpjyf1f95vtsV4qoHaHL8d7JGTCD+t5nt8OmohxeQnCeIzutTtA00W5KNV/cP9i8l2S9BFUlkTmGQDGfk8ABwCAMYCUABAA+OH/EgOAAIA3Abz5O2fHABKQOCsGsA4Y1xtp0NnrdOQlxv14Rl+vrT0QAJAJ4GgbtMjajAHk3SOmvViI7r7gdZWn+vO9b30L4WyGiPWAagGCgqGkEoqDFwDgXdB9MdUCAPgZbe2Qatw193dlt9sENekYAJAEAbLZDNnEogBl9CAAwGIXVD45b4j1GMBGzap/zLNcjM/jsZdOAXAu23Unwo1XX8YrX30DC7q+k9qfsrkOZUZHACBuAQBHb7+Ht//qRxgRKnGurhcFAIomXQMAgihV7GAZxiAAQAbAaTGASwBg8hB47wEGmjQbABANbDG72TEAoCvjvAa5AwC8BEBJtQ4AoIwhlWlVgPHeLnauXcE0zzVxYik82uKUqo9cLIlEUye5ebsUADIA6AFAAIASgEhykjMAANLWCUKZ/EjUNm3fBLMEAFhMDq/Abr+na3fGhkZ0fl6pvPYoLzBHfptWWzPBRpwNTewc+zkV9AX+3bt31TRy4jabHaNqKjx8+EgNJKNQqP9nbCZd+2lQZs1qoMm5qP+k4zlfAu+/I/lAZY0o3dKns6mMAXlu2QAZ3d78NHwDWNdsnrYxHO5oql9XJgUgACDZAilXoTEBDADg8sbG3TwAJDGYHQoy8egrzwOnGgQK2gZ7onwrY5xNm7m28phIxfYTwIsAALPJkSQOfN98bjIe2JTz3Pv3adPujiYiZAloekF3dwdcugpotTG46a+fOLOppAu9ncuOXotMphdffFEZ9txsCOiweeVj1cCK/eEM9Z4DAODPzZJm7wEEz5ByO/8SRNhgArSZE+3HtDflkwAAr9tfY2C0ptvePd+DP/xvMUycpj9dLPRZ8DPiIQlQ2dpCkZsWtiwW6HU7egxBFe/noM+GVla6Pta/VsdvODPvI4KcdO5nw897xEcddsgwUJKHMXDIsuEffUZRtLy/7dq2L+3n+g8C0S4lwX1PhFN3bvnXZQEA+YU4NrzzMbL9jmtiU6FDGVKea2pIymKfiQVlhf3Hj/Dw4QdIyxQvfPk/Yd65izoZ43j6AbpJhIRNQFEi6YRoohCPswxfGgSo/+L/Rv5vf41Ok2Ixm2A2STEcbeHqzesCXmm6y7jSgrKjDinEZvjFON+MhT/TUwjkArj16qtoCADwvNMlPO5iWlS4fucViwHk9J/JK2wQOj10eiOxuXw60BcAwPOoQi77HJdrfr4AAD4JAEAKTuINANhCHZgHgPxrHM1eOeGecE8/I4MREQYGMrIeJzZu7N3YintSoYMQWc67PVQNz727IhBIFlVvDHTGtDm80EX4/7P3Zk+SZNd55/Fw99hzqcrau7obDTZEEABJgITERRRHHFHS2Gj0oMd5nScOTS/6V8ZkNtK8jN5H0oyJpoUUJZEyUVxFSgDEFQvR6K69KvfYPNx97Pedez08IjNry6bAhirbyrI6KyIywpd7z/nOtwgYZ30Je9cK7L0IAFhRuhW17Kv1GoB7PmDga/nrM41e6+O91JMqOlDmX3XP9x8BAPtWlzS/88CcYwAFALDVAgCqAABsa539pAIAqijZxLkOmPAnAFULq2ZHtpgCgkQAoFBfSLMLAEDtitwzUf8XhwRhwBRON8dTMd0CAJwBuGJ+hqK/YkBH3CXMN9IAKkuy3Gq8a+quWTq2/t5bYgCUc1gwDgAAgtGDdMrAAEgZpCpLQB4AiQ0Ebq0BAL/37+3w6/9VHgAZMYDWsU88APAjt++qcsIDIB5+GiecGYXyp6lchjOaOI0QvTBmEREAUCysS/wQAMDJqWUhtzQCAJyQeOtSVPvUGO1FmNCEBuyl7raP+UEfCwDA4pt17O0f+At29/s+vQYAYBAI2jdfzi3tpZYntW0niT3+k2/a/a/8gY2gdHyMAACyCxgAEQAobNfwAHgRANA5eWLVd+7bCHOuCAAgmykmdjsAAN3g0B4lANS3nMsIAAB0AGJEAGB7b8/2bt20J4eH1ulRNHZs+8qeKGhq/AEAFj5FBzlcnh7b/HBfAECvXNqQxoCmU035RQwA160LAACApPHnu6uXBQKgt8IYqz8cWJbndjp1h3L+jsEfQDkTf2nw5zMtxDShIHFMPGk03ASv0HVPA8m0XtnseWbT2akAhCePn1qP4no+t6OjI+mfacRPTk4bijENDA2OGuywki2KUrp6Jpo8l8aBZor89KPjo0Ct9mlbpEELNNHzSTlIbWt81caj3TDZR+7gG4om+6CxmvDHRTbQA2uf4E+mAAAOLDAV4PP5+2Ph9Z9FwC96AYh+JVlFbP4jM+Askv98UKCy5WJmh4cH0m/v7z/TcWXyC1OCz8Cx4b3QFAJczKbz8D7xDKC5C27kseHbYADQCUa/gkePHgqkAWC4/wDfBijjlZzuBegEcEDxjGSpNgkCEh+szSkiEt1OFziPAbBZYG9KAPxX+KS6/bVqUs8/pvF3vQgAiB4AcZoQG2WP1uso3cLN93ySBSPJQR6ny3Pdb43HwYeiEiOABhz9Pw3ucJDbaNgXeOLnqAWcnCNnWFH8nfrP/cf1zPHHayZ6HcwlR3KmCe+H7/xerofhaLQyqpQRYKDa+ycIAIBPCkTzj3IHgdDtxIaV50c89q/KAGDflBdBlMTrJgnRXRjk4t2QpQIyi+nUJsfHdnp0ZKfHxzadz2zRqeztz/6onXTetqq3bafTJwIANFHCTLabGkaqT6Yze3dQmf3mP7fi679raXlqp4eHNpsubby9Y9du3bSyU8l0FwAAfx5iaGEhiMUTGACKT63NFlYLAChHI6t76CXNssHY5lVi229/StN/loUq7XoKQN6zvD+yJOuKZukpAG8YAB9zSfIaL/cGAHiNg9Y85c8DAwDH9LLTF/0/6Y6tTsgtp7Ly5gcmmVJEuO/Y82XO7bIsUgoEAFD3BPo/YF+akzDE63hUqlz/AQCQTAbJlHWHVteujX6tLy2fEXUI+1io9lf7Uqz+V81b9G7jGdGMeb1OOE868OcdAIABAAAw2QAAkJ9FAGDFALBs6YOw7icbAOC6AwBwV38uwKVZObNydiAAIO3MLan549GZ8g3DJY4UKl2vTO1j/RghoZjb5QNnNf9rDIAoIWQC6/JedOU1w0fABEB3TK6rzJJ0ZP3dW2adkVXLRD4YyADoX/HBSkDN1czMAxvBAYC6dglAAgMgOTU7/Y4d/e6vCgCIDABSAG5+0hkAX7pzt5EA+C3mtOeYAtCBLrtFzjgHlMgGZwA4igj1YykJAM0/IEAaNEucNCQAGJ05h9YL6BR3UwAAjAA1QV9dAK+1CF3iSZcFAKKJ3DJL7LM/8kW7+tZt6dL7aFCmc+v3cFilKIPG2XEAoNOxD7/6+7b/x9+yfpiq8xFelwEQJQAdUZBcAgAAUKa5GADH073nAgB5dmDJ8WMBAEOxNpwB0AEAmAcGQMsEEACAQTM3srM5nBkA0AEDYF4Vcq3evrZnV2/eEACQYvCWpLaze1U5tPhHgL6BTGfd7AwDIAIAvSSxhejfFwMAanRlYqmAEG2ECs4JDIAkS22+XFi33xcLAACARh9qEehiJ+/Y9u62GiAM6WgC+fvBwb6af/6fpp0NTbT/Xk9O+DxGsgIrbb5Y2NOnT3UYeCzNrGug3dAP8zy+X7lyRewATO/cDZ37yOz27TtB330ajPh6kgWcTjA1c1aC91I0ityDUZuMHCcx0gAAATL0fKI0raLbUiIW1PyvAACAA6AboJLF8sQqFs4gLfDGHl2jE99hNDBd2HQ75jE0yiQINM3TObfp2XYAACAASURBVA3fiwCAuizs2bMnOrY06ByX+Xwm2j4/I3YQSc329o7WoPmMhhWgohsc5Fe6eTYSLzxcJqHiruJay2wynTQgy4OHD7SmUVQN+wM/GjBJQjydaPELj5aTPvwSDIDNxn49SpDGNjBoQhO7eSzbx28TFFhRBMPGeY4EQE12eNE2o0H08E7H5gC4IXVCMZPyYHB2iFgv8bnl0ra3twQAxCZ/e2tkt25ckQ9AjPPjNdrXUkyv4GUiyyQCDpoCJZXuRQd+HGzT9wLWR6b/h1lA4z8ajx20CR4CHn+1Akiac9/6qbsGO53Qj8U6ANCWTOg9qhZpoHB9+hXFddVsObwQ9svGD881ipTp3HbEh5XzmRpx9JGTp0/t0f37Njk6kiSgNxrY49Nj+9QXftyOO2/Zsrtts+LAunlqSZk5XdJK63Rzezqb29u9pdX/8Res+MbvWl5P7fTo0CanSxtv7dg1SQBqm5foUBMxDvpdT4sQYwcAgISN/hA7Jlskid3+vvdtMSQFYKSmIh+MbbqsbevOO0ZzAACg2CFYQ1lXzxUAENbZNwDAJYqPj+2pl2uMLpRvv8T7eyMBcHZNew16icO22i9JATj6wGoaJiQA/W1Lu1vSL6OUZo9W469lxyfl2CJDG/ZsAGiP0USVddHv8w6xw3lf0ktYPUadyfuM+3oYOlmnZ3UpovWFb/u8/bvZo7RUhvov/D2ut1qLG3ngCgSILu7+GoplWpvsr37fJghwuev8Vc7Lqzx2xQC4GABAApB3rwYJAE0QmwO1F5R0JACfXAaAWPxKnOEKhde/RA9uxWzflgv2OZr/haRsTnak2loBABWpGop39l1WrM3AjlR+E/YCMu2ODICwG4v9SZ/a13BaxnLitcF2BQDo2LJiiD2w/tCPvaj9gF1ixlBEMIim1g0AgIbR3FfBBDAyAFoAwMEff822MHc/mtu0k33yAYAv3n7LSx5RNsO8KAIAanL6YeLCAXUAQHTgQCNi0o+JG83/DAlAXYrqgWGUu6cDAISMdScgWxpYAKIOQRl5bROhV7lVzz724wAAaDrKNLEv/tRP2PDKrmiWIK0AAGTYA4AsUVzkLOeVXc1z+6Pf+B2bffjA+hJ1+HF/XQCg6oQMzAs8AF4GAIABUH5w7/kAgMCKlQmgAwCuAfNRcccBgBIPgMRGV3Zt59o1O6WBzXNpTrZ3rggAgH6T5z0xATAAiTGASACq00OlAKAKJtTOjUWeDwAo51tvrwUACATgHscIcCEzxm6/Z7PFTJp91hbAmayX2dW9K2q8Hz96bP1eT83n4eFhmMh740+TFCn8/DsmfkwiyeCEro9eP07II1DA9c9klNfiZ0y1YQdEczTo7P3B2G7evKVmDPCAZh+DM+j+NK1o10Vk0NTfN81oVqhpapopDWA8umJZNlDEHzozfy+VZXmMT4sAAIgn97C7tRbLY9MiHMxcIgNAui7P7Wji+ZxV4GCATNfyXO+rKQheEwDY33+qz4v+ngYK8GNrm6lzYb0u0+Udu3Hjlg2HI1sWPs0AgFDDutHQRb5RGwDgwBFD99nPfr+9//779n3vv69G8l/9y39pX/vKV+30+MSn2ugsg78Ak1PM9jjnHwcAcJEEYJMB4DS3VVN7XtPfPt4vYgC0AYAomeDVAQC45mm04+Q+Nuty8idSM6RAcCwAonZ3tjWh5/E89+qVHbuyMxTqH6UEDjJEMz9PpGg29mDwtwkAwMDh2HOPAXohBeB5kebPuUFSI5+Ochm8Q5ydEqI8Wh4AAQAKhzDeM6t2vRXn0DLna47pKwAAuj8CA4HSXOAcFHzmd9TbchQs7HR/346ePtYembCeIXkqCpvXlR2US/v0F3/KDus7tuxu2dJOLcs6Vi061styW8wn1h+P7KBY2lv5wop////a8uu/a4OssNnpqR0fL4IE4JpBgFzUhaU5jArunVwpAIrpRBLG1GMwkgfAstOxW+//BSvG29YZb2kqkmQ9O54WdvX2XbMBgbWpjFeXFFpZ1/L+0PWVlEyRjvkmBvByRcilnx0isF7rdWAgcjbPsoxe5uXeAADcW6/noK81sZ5ZdfyBVSVRn/0GAMADoMRQKcks67ixKfszwwIGKdCbKyj+SHs0gQWA7Yr6DNPHjebCd/7ukyqnW/EVzNg8QSnKCc4/4y8EAOK1E4B3H+v6mh+HFer8gk+K+xhFOSIShvZwIoACzVtpgwCfTABAVWaZWo4EIEMCEAEAvKOQkbrU6pMqAag00XdMQwDAcm7l4sSW8wOrlyeWJjMlAHiMJdcBHT2DY2edYFC9DgA4oMCXVCLsr/LACNdM+DeZEsNizbbEJlb6Qg0AUATfOQcAyhI2zJbl/StmqRsuEodJGkCJFxkyAWk4FhpGxBSApA4SgHJilk3FADj+T79iz/7oqzaezyw7XtgszT/5AMAP335LDAC/YQNSyPSMBoApRX8gaibN1ZLiBUomh4xiAoMG4tqY1J6c2gwTQEAC8lLFAIAq6BrrpggMxnFp5YZVvgBcjsb2MpvVeY/5OAAAECqM8X78Z3/GEnKwa2KWu7aczGxrOJSxHBAANIm0Lu1ar2df+ZX/YPb4wPKCttg//esCAEsjvsJNAM+TALzIBFAMgJMnVn/nvg1KpquFLcqTMwyAfjhNUQKgCA3FOnoeOI020/aCIpTmnXi77W2rmbSjG00S2969at0Bx6RsAABuuRgDWKAHP3pm6XxmXYCBEAP4PABAU9AARLMYCQgQikccCH8SW+Amj5GYXLJLXY80mpPZxIZbQ+sP+5rWP3v6VCfjejDqY1ofnexpBpEF0BzxB7p/fzBUw37MtP70VH/3GDT3EeDPzZs3xCagmQU4iE6mBSaHSWbbO3u2tbXTGK1Js40RYTe345Nj0eO9yXUQwBc+mmA3wkP/1O8PbdDftm4+UiKAHFbDpu/6fu36TUMvIxpNEJZ2cvrEqtr193Gqz3RdDsTBTVgNf5IG3b2FBsw/62UBABqlp08fy3OB4zSbTeX+TzICxxEPhdFwbHfu3LW9vesCN2BORGnCyhjGi4c2AMAHJ7EEhsb/8rf/ln3xS18UyEJTTyM7Gg7tn/w//9j+61e/JgAgas0jCq2Gk5i6SzAANtcd39NiwQ2Q4u/7IglA05i2jAHjz857zqYJYAQALpIA0FC3Yxd5bU3z60pNJH/vYRI3ZfLvrQISGEAAJtVE/DDFicBFBF4U6Yi8Amd9GlCQ/cbhP0hYAPjx9ew6mMNjuZe416Ip5I2bN/26da3HyvE6HoS17WM1aYqT/gYAaNzi417j3yPM1RznVwEA5IYfV3AvHVROU+WVC0vKwk4P9+3w8SM7efpU6/+o17Wc63oysaPZ1CZ5bp/58s/YfnXLCjSi6VwRiMW0smFvYLPpsY12tu24qu12OrPZv/vHVn7j92yYLW0+ndhkUtpguGVXr1+VBKBMSrGaiFftcn9S4GtNhAlVWYf1F1AvTe32X/h+W25fsWS84+BpJ7PD07ldvXnH0uFWiF7FAwAPgZ5lvX5gAATJRfDAed3992PR9f53nwJwGQAg9mpvAIDXNwHcXEFe/m5I6qkAAEkAkp4iABNM+fAAMOoI1uFg7hfo/UQh1zT5KXr+3PpZX6Cc/hAxJ0d29nZPAXBLbp/P6j9NPt0vxYkFr29i6E93/ffqK8YVhu/q4tQx6Pe6jNGbOfaNDC2wwNNVg7/GEjizbm+CBC9/vD/2R1JH0r8o2QzQHN8sJADPrK72Q4Y81PTMMhgAAQBQAp4kAAAAVz7RAICuLyR6HjhpdTG15fzYysWhJdWpJTa1NMG+28+xfKpo3DleTOorj9+L/WFbsqg9XEkz1QYA4EzYkrSMdFvGfmnK69PEL/UcsQCq1IoCkKtvg+GeWW/L6iV9CgBZZsW8tJxkhsgAIMksxgBWfScVIAEQAPChHf+nf2dP//ArAgDyk+J7CwBoikllqq8AAJqc/mCg9oHGTYYLTE/LWjFMUICzTiIJwPyYFIDKKd2BASAKh5wKWQfi1DhGAaLD+O4hex8nAPDT//PftALndYhbONRP57Y9GtmiWFiFDlsyldKu9/v2O7/0b617OLEMl+ePAQAAKnvdFIA8P5QE4EUAACaALHAAAGr2OZesYwBDBSBHrSbbfQCWVtNwk4bApHg4EAvgyt5164/Gwfwvd3OajlmXaSSRgceHtjzeFwMAE0A8ABJl2l/MAGA/89grwKYVAAC6HT0AaPp5b2j+SWXoDqDGFvbs4Knt7u2KFUBzjsHZ8dGxbY23dF6Y1sfYPnT5mPLJxC/oaqEeKaJtPvcFrBOacszJ8FPodGxv76qa22hANxj2xQjgrqDx7/e3tNHzmjADaIB5LHTrp8+eNjGA3ug6qs4ytYpCSwUk5Nmw+RPjANX2ywTNN01vAllQ+c7CXdjjpx/4IhwmzzT//JFu2JgSuxwAwINGnM9UFE77BwBofz2f7r965OpxleVpYkdHB2I6MGV+tv9kzVHdm8jcbt96y27ffku0SEAB3h9NYkxn8FdfAQAxxpGf/pWf/mn7m//T3xAYx7mCTs45QMf+4bc/sH/6j/+JjifNvlOmPSs+xsN9nADApgTAUxTWAdCo7+d7zKiPjXX7eL8MACA5RAAPmufGyXdIytg8b7pOQqHGMQYc49wgaQIYunP7dojHo/iZqZCLDX5MZ3A5hXtmxMSL+BkaMIJJeQ6LpdOwa2AkIJXhPpPh3/aOFculwGfu88geiH36aoDkRQHTprXrfa2AXAEEwhRUuGx4O7wGAOAFK14S7G+VFbOJzY4PbTE5scOnjyyBMohnCMcJQHg2k+9JmWd2kHTs+3/sr9vT8qYtsrF1cqf0Tk8LGw9GViwmNtzeEgPgVmdqi1/9p1Z98z9bv7OwycmxJhzd3lDrGACAZbVYTbPZREkW3MsaymEGhhM4dH8KoLxrV77/s1YPd6webikhgMnh8XRh127dMesONPmn2YBOCfW/2x+8AQA+9i7isi/4BgC4zBGUTOxSKQCXAwDs+DtWl9MgAVgBAKIhwxnl9EoKhFkK921PtH6mmEmnZ0mHiDOozR6rRo3NHo+z/2q6D+DqjX7cy5qs9RcM4Db3mM1jrb1qtbG09rKw1gaAO6aFRPYi/8/EmIrZwYHAhm2xB/wNt/fHdfD2Muf9Y3luAwBQ28cUgAgAPLOOzd27qew4AADAi+QiAACkAHT7Vz/RAADMMtXDwY+iWkysmB1aVRxZllAbTCzrsIMwFOZYOABAQ0QNR6qGAwCrGiheTxoQRxPAhgEQKj0BALmVnW3ryO8CYIk6nEEC/lbuj7VcZlaUmY3G1ywZ7FhV1H7vZLnNpvjzjNZjAKMEIAIAMADy2RoAMJpNBQDMs+73AAPg1h0veUICgKY1cu93IGAwHIkFQNSRtNvoGTm4KswxU1hogjuDAYAEgIYNN/YWALB2s0EZoQCVRAi96Xp01ZkFxuv6C75ePkH0oldwEOA1lwM0xx3olLX97N/+WzatKgEATCeL2VzmWQuyKcGVOpUKwBuDgf36v/wl653OLZszWwkMABYKpX1g/0IMYGVddOPQzJmwZ12bpKndWxADmCoGsOp3req4hAJnBckpiB7p1LbsoN3ctsPprtX5dVumI5/84BpLcwf1pZxbPzs2O35ixUcPbLAkuYAm6FT7DI6mN7s96y9L64YcbRnNy7zBF36xP3C5BnNGM50mMkIkZirB9G65tN5oZPlgYNdu3rSBjonrdKazmbt/Z6llGAGeHFl1cmzdsjBCCPrQ3vV7U1vWbBU4A/btGx98ZBWLB6trJzT9QQLAliLVNl4VxPaJgQKbju48kQ/AeIdpb2EPHj60G7du2OPHj+za9WtqYu59dC9MPV37zxQYZ3iaERgAUPq9KXOfDPfDqDy6DLpXyBSn8aZxIuOe3xWb1d0rO4oM5HWvX7spt9/5HIPB0shPPzk91uNpgh49etQY0zndPbiLW2W9fleAAUaEYlnX6OIH1s2HMjcRshK25lVD5OZdEQSALvXhR38sAIDfyRfXrjdqcWqAQVxmo9HYruzuWRd/izKaCvF7Wgv3K0sAyGxf2LJwk0W8ER49fqBjyLF2oMWP8Y3rt+zu3bdVDE0nc/dgwKwvaCBjdRMLjAgA8Jp/7+/9Pbt+47qh/Xe2iL9nPB/Gw5H9/f/j7zfTf/6NySlr21ySDM+4XW/cV3FH55kAeqG1QeUPh2mzYFpR1H0Najf//P8mABCb57hmt1cuf+32RupNMSY9yuoNn73RwwczR65fv2V8QhSnNH49BIS/k9jdu29ZDiMg7wrUcgaAG0xGxsv6Z/BzFAEAj450dowkAyha8ZFJat1rgGxMlG7evCkWAPfc4dGxHiPgWYBWmBYl7j4clj9P9AjFo8cSByBAAKHj+qtr1f+OgRXr1yrJslXKRtCsOZyuaY2PDd7VoT51Iy5x45DuHB3Ys0cP7GT/qWRfgOI9GDuwKmZTmQEq+rTfdwDgJ/6GPVzetHk2trzr6/npycLGrP3LmQ1GQ9ufzux2Z2bzX/v/rPrWV6xbz+z42b5l6VAUyJ29HasYWeSJ5f1c5qQc6zxjmsjJJRUmse54y6wH3XhgWz/wOTPoxr2hDKkopCaL0q7cvKMmYyFnwK7WXX5H3u9bB12xACKfzjQF/WttoR8D+P9dZQC86uT8dQuN59U/5wEA7M8vc0JifOarfo742pdtyHy9uVwV97rvfbXeSuLX61q9JOLP0ztOj/bFZIWh2luLAUTL7A2re2Kf4wFw3rE/523CAKhP3AOg6uABsGNJb9vKRgCZW1kxjMsV4YeDORFhKs407e+aLWmmWEO9JlPzD2Cgf8cg2c0DGwNfvWev3XyocNYItX3lvAgAWN9/2teFHwTtb2smb+1rho7QzWT9DfpwwxNUojQgvr8WeHtOs7h+ta9OwAa0/jI3xSs9xn2HWNsBadDIxhSAA+wXAwCQWtbdNctHcr/XAC2tbFYU1u9jcpw7k6KJAfTdys9b+ASB0bl+Gf23TVA7ey0k8pygBuvgH4aUtDi1xfTArKTxLxRxmXao4WFC0Bdyarn+vM7Ef2od5AmHX6wSWOYk2eCt4wBRLDElQ6fBNwelOym1t6deUbvJPBgJQJXafJHYaOua2XDXaijamP91+zY7nVs/H+r3V52lagZ6DU1rKwAd3MUBAOZmpx/Z0e/8iu3//n+x4Wxi+WQuBsCt/+GvmG1vmS0Xdv+3fsM6h4fWB1Bk8IZ05yViAAFCFiEG8PToRIa7E+L6tq9a751P2a0f+Utmox0rStgLXUmBOrDvQ0qa6kSOr1d4liwXljJ0WMzt1//FP7dEMYALxQBSB7ImeAxgaskXb9ypKQB5Ezijq3FiMpIzWeirqdOpoDAM35uzIPrLXPn2ZBZPj06snM8tR6PL4YtmI+GcyrypVYa5BMDfdPza+N+zhXfr4U5kFjcqLDavthk0SFPUSK3Rc/01o4Z1faHzZ4Jc0YCj0fzRH/8xW3LD4pqO9CFJrNfvyekZpHPczS2Zz2wvy+03fumXLcMjANMWOeolmt6Q4ayimKxrpAR1YqMMh/rMZpXZLM/so8XM9umDb163BfprTfco8Wiq8QMovPFNerZItm1SXrGiw58tK4h14jMFM6xuXVi/OLZeMbHDex9ZZzG1YVpaQrRXp7S8nNt21tE0vivQJuZqrxoVX7JDw80nhXpDZB1NO5s7jRTTrwFF6lUbbo9Fw2eqRwNNIYketsRcbDazcWK2w7XHzY6Dtkz45nK/JYd6WpT24NkzO57OtMmpMO31xCZA648MocbEjQmmUhjAHistuipccTfPM+v1umpmnz0lao9Ga2k7O1t27/5Hyj+ncT85OW5c+WlQPKKs7+ZyGCP2yaifOGBWM9EfiyWAaRkNO4/DDBBTO/6fZoiFCRd69O67u1dsNncTNiahvAei+/y6o0min4CajxldLYYCjJv+oGu9nkcDKmtcesBU6Crfu/nAej1i0qDouw7b5T3BSRigalnaspzZ44d/akniRoMshLE50+ZtHTs9nQmoGI22be/qDTs5ntlwCIBSSRq0ZAEPN+B5DIC2pj02t14YNCREsRwwUSQ5IdLhkVTweTme7gC/LQ8FvBdoivk4pGwgQVptTKGxU4qJvz7T/p//+f/dbt66ZQ8fPhS4w7mggQXIGHQH9g/+wT8M3gye4kAKwXzqfgx+HM429LG4ieym9mfTVh6acd5rnIr7euhT7Li2pCogLwZRojv/6phtlDphEWsa05bpX2x60c/RTHJMB/2+rmuuf66pvavX7Mmzp4rH3N5h4o5kYibmEo/hmtjeGtvO1thd5YnkEzBDcxk2oXCc+KyYLvLZAcRyNf+ray5KAjy6s5I0Y7y9pUxeHkfDf21vT/cPIITiCMOxOq+j4TMDC6yuJFe+eLzn2eZkTbNMHeBzMq1rAl+D54W/RpQW1X6s6tKmyHwS0/pAgTo7PbasZIqAHKqWKd+zRw/t9PBA9P9e2rGMC5VjtphrnePYKSWAtTLt2DTN7b2/+DP2MHvbJsnI+hkxjDPLh1taN9IKIGBg09nCbnZmdvLr/8zKb3/Nxra06cGhtGOcx+tv3bLpkudR3ADiJzZbzC3v9q0oays4J+Md6+1csWWaWTYe2ejGLSuyvlVpz1IMAysTA+D63XcFTBIBaJqWdG2xrGwIeJDlioDk3Pras2mj+Cr18/cCAHBRA9tuPWKBstGOvFSTfvHx5Dd7wstLdpzNarZWzbzKCTvnsZf9EJejoF/yza/sD8SK4rNUVgFIzyZWcB+SEsSQireJvpkaI4CLvu/47tCA7aHBju+r2f9WD3HfJ/mFTMwWD2wxOVRkWX98zTqja1bVA1uUyCYHVnd6lvfG1u2PxNoJG0eQRaGllhAz7FDOFvB1LF6Xq3nqeo0dft7OLr30wWwV52uvtXmNtPe7cP5jwx/iU2UObl4PcV6Ii3O2HBWnm60yzVBUYquWaHcYwkQcCvZ3ozr/7PF4/Y8dpBbIoROvv21xZPPJvlk51bXjIQn0ViNLyKYHTGVY1Ens9HSiBjQH2Gn8bEI0DvtD2w+oZV0TPozf903j97qf4tV6pvXfgsl7bbncbhdm00O5/9tySuh10OQHz4cQA6/CLRgra5cVC7EF2CgpoH1bhtp1TWayehf0pdqr5enlw0n6JSUTSMIKQ4GafygAwEhdgF0j1kyuvZmvJWbM9Bh4E8inwD2y6gz/ghOz2TPb/41fsekffs32qoXN9x/ZrNu1Gz/102bbO88FAMRzUVJZqDAY8oqpyDlO5a3HRFxk+OnCFvPKqt7IlrtXbfS5z9mVL/yQWX9s82XHulxDZa1oYN5iR8xs9zOjE1MqCPfMYmadxcJ+/Rd/0ZZHx5YzaKU3U98FcOPMjeTLd96tnULtugkKOOiWKS7f/b4NiAkKVFFpq5tCKbo++iJJZvH0+MSWs4UAgDxm3IcTF5t/n3Kvtqw2ALB5KSrVTidy9dW6VnyJ08V0cQF9XlOydhFHb7T27zjHhGtty4xGFElty3ohF/kf+8m/LP0/5kpFXduMBQokiilZXdk4T60zndp20rHf/OV/YykpAZZaBhpGDCP6E5lQlAIAurVZr+7YzmAsGjbsgmmW2kfzqe13astv7tkcExiRWCm6MbYDAFgKAS6SgS1sy06rnQAAbNsy6Qv5AWjAAb5nCxsVJ9Ytpvb4wXcsWUxtnNaWzic2TBwA2Mo75oq0Wp/Dc19DgyPJA8BFnIeFiBouNJxqaZTR4GOM1ctte++KDbZHasjR5QcnPquLZQAA5obbxE7eNQgIAAAYYS2RCjCZ7vbseLawx/sHdjqfS/tDxA1FLpc/034AgFlZyIyw08vtZDbVz9D4CeCSL0XQXNeJFQtue37mLufT6akabJp5mnvYASCK3j+je+8GwKAKfhh8dwCApoeGNbr/02wyyXd/AOIFF2IQYG7G32lqtYCS152Uou3O5hOn45OVgfShMG/mk0zPwahkMOhZf0Bzn1gxdwM/UL2yDG79bDi4dmddG423GhDLUWUWHQAAGrm5PXrwLUtTLyI5BlFT7/cNAENi/d7Ibt++a4nl8ho4PDgRIMDnK9n4ngMANEXHc+4pJjCYKJKuEKnkkY7vzX4tkCRqwzkONJNMp8HANp2FXSrunTDxij/3cz/XmCwi9Xjy5HHwYqjsW9/4tv3rX/plvZ7LGwrb3uI6mARw0j/BZp0Uiw6VFxEoCJ9Rvzps3nqfMWKvAQC86NG/tTSY561VLwMAtEHTqNPn9TWV5toE6OgHcKPf12dzo8nKMkzdZJLYtel8akcnRwK/huOBZBm3bt20Qb9ng35X03Lc5QEBiAiEYu5aznCWdcl4NGf8w33JdRINJJtoPzZdAK/abDge6b4ApEA+JVfhEFPoxoyxHV8vP2jc2wRcB6pDCUhhFCdPsf+KZXLciGGgBdWfA9yxmIjrmRciyB9gqg2HfU0jJqcnhvntqJtbP09scfDUnj1+bCcH+5rwJ7DfmB5WpceYKqPLi1aOl0oTGEwAAJ3U3vvyz9j9/B2bdEY2SAEA5paNxkorSZZT2x4ObD5d2K10bke/+c+s+NOv2haAxP4BO4hYPbfevm2T5czSAQZhICOJTKbYwwGlmRr2tnct39qxGetFr2tb127YMuXfu3IOL+tkDQCQ3phpiQCAMgAAXa3H2RsAIFxN57nAb4JP58Wa+bXcrmdetYR3AIAdfbPBel6T026CXvU3rj/+LMT26q/3wvrs1V/ylZ4Rk5y8/NeqLAAA880lWt81AGARAABP4vFJ9QYAoKtidYx9gORUZm/YXIOvfdZmVk3uaR+uOwPLeju27IytqIeWdHetP7qmeMBONpAHhyrucqnBmsiP2ldoQlsARPgUrYq51fQ2u/Fqwb6kB8ArHewzD/ZIbNjMfwAAIABJREFUOH2FtBYB+oypiJNTprxLBAADqHM92jgku+i2ckbx6maKoOJq/V8xTELz0Tpel3v/7H+YLLKPU3/PzBaHNp8eCizCaDfKLWlAoZ4DAOClAgAwOZ1ZP+9ZxrlFlqVrKSSw0cq5xX7z0dbvaoc2HAB4XRDusmtBAABwAEQKOD20eurgB87/OpchsSeeA5kBKiknnKdWXdhmGAjUDzWU/u7U1bXTFQEhTid1hPPwfCiqGgJwSKwKPGwGlgx3PA2gM5DnBvU1/SNfC/ZIS61LKoCaVI790sruwtLq1Gx2YM9+/Vdt/gdftWvV3KYHDwIA8FefCwBgcsT7imHEoaqWJwIMj2WVWMGAjr4LMtekkDdB3RtZsXvVBl/4nF39wR+yqgdzumP9xBm4ZUYvnogByadmQMF90eE+AQCgdigW9h9/6ZesAABYVtZjMIvvHGxEWOQAAD988+26mdLQwFKkmFlvMJAbM1NOncRgtqYpamgO+FjLAq0hYM/SJscnVs4WlgEAABZAFQ6nLBZnziKIHmU0k88ngLXb/+YGaAo6aCVl05C2r464sbxwg2ldVC98bFw2IwCgdr2wK9eu2k/85E8pApCirs5yOTxHSj+00HGeWTqfW2+xsN/79/9B+v8B1KHSWRAl0X0sdMRiBQCgax3b7Y81yZ0DKuSZ3RcDoLbsxlVFOXUqnGC5mNwAg0VTGZgCALZXAECy0wAAOuI0+Da3fnVgWXlqTx58ZDaf2BjvGHSnFgCAbmZdK02JsipevWjRudCNR4xjLNGdftZk1VJUo+8tl5b0Mhtd2bHB9lhgB3nVfBElyDWznEyEWAEAbGe59flsmKQEmr0ob2lmR9O5PT08slm5VOM/Q0aR5toiQMXoCCcFubqJDXcw1DFb1pXyzrngubqbZcQZu1oo2JChi29vj4WkAQBQiBNNRwPPF9PnSKdzAxOfhBJl6A1pqsc67dmnoEw18RKgCcJUkCY3Op7jao/HhnLQy7kdHx/aZHqi35VnPRklAgAMBjRGXQEANOldzkkPOrXphmaaDwAAUCQ2wxLqNjF9JHjg5r1K+YgAgBrramEP7n3TsgyUtXQZAOikjNto/t3lGEnBzZvQvwc2HGzbk8dEJI71+dAcPw8AeNE9RREDGAEAADOCr0gVj+87sik4rnxFt37FkIoB0EbxQtxb6ITxVPjSl75kf+fv/B2dC2QVTPjdvyCxf/h//l92/96DBpThPCLdiQBAs46cCzKGGyEsTKs1xwGA+P6FRut4uh9DpNqLHRC1mRvyifPWr/OO5RnQtPUDNgbOKQVjHlITAKeWithDH0f03lCAGEylwXBg462RvCcw5/vc535Aj6XZl8svFE1dN6V+pqZezDwHQTCIdWPIFcOBew5wQTGLgfofQQCKYphm27s7Ymr0MF1cFEKpdV8BML0OALDBAljR9n2zjCZYkbavRqpp/n1hi2uEPjvFPukmMu6srQsgCFA+m9r88JlNDvft6OBAkX9dmBGsOfOp/r/ms/CKoREQwBUKE4z45mkmAOBB/radJusAAEyMTjmzrUFfesU7eWHHv/kLNv/mf7FRVdhkf98yIsOSxG6985YYANDxlhQCeSqgbzDCV6BnSa9v+Wjbkv7ATuEQIk/au26LBFOxrhgADQDw9qdUNAEAVNBT3wAAF/QJsW1s34UbbfFah98uYP3veOm87tcbAOB1j9zqeZcGALTIrzdSUW8vAD1IAhtQeu0tL2x+dM8p8MQAdretTres6oytO9qzZMR+2PNJpQZqtQAAMYjCehulu75gBZO/td+x2eStjdMubQJ4uTPgUWxxxY1eKjQyArYUD8d6TcrMUmlF7jfjOIqUqOoxVjWII2rReDzWeq3WeQOwudz7dwDAV4EZ41urF4dWAABU7BVcGzAwfQINiMNgjLWWDzCZzKz3vQQATPatEv1/KvnDywAAm9BFBAGaMxYAMz/FZx4dzrX7UBJlG0cF8j0SC53nAAAMLRtsm/W2re4MHVjr5B5jvgYAQP8PUwQBAHNL61OBG68DADxfAsAwrvPfDADoUoMGZjI1mtiaX7jxVi1jJVGHiPdjoplp8s/ETdPSOPWX7rkp93VzluVU0xEkAJMjGABzAQBSxODWHadfa9MZP8Z8+Qk4H8HiIVULRPCFYvXl8r+VgcS5BfI5uuT4CloaNyhb+h2t57QlAGdev8OxKe3K3hX7i3/pxzWVZtqS4/7P0WT6TVNVlzZMO5ZDvzg+sd//7d+2XlFZjwlWsVRRKfo/LADFKDoDAABglONwmdu8qq3ode3hcm6HSABuXNWSI0dNWm7oR5IBgJ/i3DwMEoBtMQCWAgCCsZMOYm15MrVB/czS8tie3P/I6sXURhEASErRW7cwzdNj3ZuAO605btLa6pM20xAaUZZDbkZp9MnypknLUxvsjK07HlqdddyNnwkcjwMAgEoP/dpqG3P9haR6yQ5AyGTq17GT+cKOJlNbwLBgQl6CQpot1PUSV+UMgHzYt6s3rlvazW26mMtd/OT0VI/T9U6TgmRr4foznzLn9tbd24qhw4Xe9eWJ3bt3T8Z3AAB8Z4Mnno4IQ5lgdr1R4XXdnA8TvY6YADREZKdDLUfXjs6Zhpaf03zt7F7VZlYsZzaZHNt8MXV9e97XBB86ENN2tLw8r6zwE6DZ4m17A8l74pjT8DNZXBa4y3s6AEye+OVrqBvl+eR2ad/59h9ZnvtEYokGUiwH11sLWKjMet2h9ftje/edT9t0wsLesfmsUNOGp8TzAIA4wb5ISxg1/gAAyCUaE77gGC+tV4jni8CEpqgdogCRPfB+NgEAZ9VwoULfZqp/584dgQC3bt3S+QAI+Ef/9z9SxCELHGsdkgMBN13XuCtGLWwQsSVcXwNeDgBgUq477gUMgGZduoAtcREAsMaKWmPU1vKJiD4CkUkRaZLRzHJ//0Bypf4ARk1ht27ftJs3r+s+cGUIkJ5T9+QpHWQGMkoM6yeaNM5PG7yJ3gJQ/jlfkgiE+wQWDLGccvkPYELctOOELJ7nl2EARIA5fhf58wIGQARnNG8Ja+FZGDquc5X18szqZSFacBdJVC+XAd/TBw9s/8F9Z0aB6FPsAxQQMwrDibUm7DHNxKMpSpB9dazIXALwAAZAAwDMxABAApBbYcN+1+bTwu52Szv6rX9m82/8ZxuUCzvdPxAziDvwzrt3bQYNs4sEq1bsKeshACAAQIkjOFP+vCcGQIbHwo1bNsOUqgUAnMwKux4AAH7OXvIGALioTdgEADZn4hdP/ps18wUAwPM02L4mxdlS+z2uzwrX3/1lp36t5jn89XXnj5u11uWasdd79scCAGhxX1Wm0RdAVVFDUT/v/CxtcvjIGY5Z3wbja5Zv3TAjGq5D5ObQrPI4wOi2zl7nJucuu2Rd0q+OGvG1enfzOjjnuvguMwAUR6zbJE6Eo/bf11Rv6AGdYSc62K/Hyo8legXEHiL6Bfjz1ifj4boPQMl6J/F6145iUmvSt3g1jF1PrFoc2HJ+4gCA9srciiWS6qFl3YH7M2Sw7oh9nluXdBV8VT6hDAD2/wzGWTl1CcBk35KK6L9XAADCZenNun81g+OYWKEozPVdmktdrFVd/rj9O4sdbbvXEqQOKHdRDIC0h//Ntlk2sjojZSoTM4/ftmIAXAAAzA7t2X98dQYAzATvhYJcW2sFPZ7/3jrJ/owBgH8tBkBWlNZD3h8kDw4ALC350lvvCgBYFfwYM+UqiLsyNvPmTpP/VvtNMUqBhekCE8xivrDTo2MrpjM1/+cCAK3pfzzVa+hd6z6MRW3bRyDUaq1HNXMbv2ie0+xfeIvrolpH4duvs/maa/8vjUJlWztb9qNf/os2nS9kfAdVnQaVaTPUc5qUPgZ0VWWTR0/s61/5ivWrWsZ6aDOAXioinBodBwAAhGsHALigyXAuul17vJzbEQXetSt2AssgRyvG9sBEHRoIDV7uAIBt27TcsmUDAPSFODkDoLauTW1cP7G8PLbH92EATG3AfrOY2iAAAMMMCUCtyRbbUJz++/nh/EcTMK4Sj6ARW0dSg8SSrrMhyhQDqqHl44EZDXOI4uMzltOZVXM0K4X1rbZBkthALJLEchpauYDDqOgow3q2LGxaFLZYyg/fllXtxoKwL9C+El826AkAAGjiPKCHnUynyhHnWgbY8WaTJtLBCJolKM/E0TEl5jFQkz/88CM5z3c5r2zWmGl1ocyyuJTS2/Ja3EdM+OOkWlNPjE+qSg1nnHbzOJpSAIDx1o5P8quFtL+g3KJMszhBFCo7Nh5tSwbgLueYnLCYeMOedXgtBwBgDPjnCV4AXb924lcEACItCwYPAABCDo6ka7KcWuiNt5u2iE2QD+y9997X+0nTriaS6MWLF3gAvAgAiO8N6QQAgGL3wn0cjf7aWfI8PnoaaAoi34J1Hc9KAuB6e/du6IqJwfnh+H7zm9+09z71np2ewGDyHF4aVP6NNYfma2s8ctnFcyQA57MJndkUv14WAHgRgHlmLTqHQhyBD//dXhi5I3/wIoCin7nfhAC4LFcCxvHJiY7jO++8bf2Bp1GgdceksWn8uSI55joevmYCEGMMC6ClYxj8JsQqY3oe2CS6nsI0TMyYnW1p/cdbW87OAZnW68M4Qdfuxj++N50vAZCJbHs3aOj//tnPBQC03gczvzBKivBlPGZq61SUyoTDygVmQR3rDwfY89uDex/asyePNd1P+Uwc3wLq3tQKJAB4phDlmadBohYkIeG9ShfKczheedfe+/L/KAbAJBnbIMX7wCUAgIE9PGbyzKbThb3Tr+34t3/Bpn/ye9Zfzu304EDFJBRCAIBFtbROP7c6S6w/Gui8YB6WEEur6L/MSthp7M+YAF67YfMaz5QVA+ANAHBhpXDOP8Sa6BwGwJnJ/wVDjhd0zy8GANYlkOvl83nsgjcAQPtEXhYAaJheOtR+vMUSDBtDHDRo1QlS27hd8eiT40NVy3lvZH2MysZ7ZulIJmSYkaFfprlhX1/tQ27aqnKLdbxdNzc18EXN/+p9+pv9bnowcEzWqpPGX8H3LjdkdIRgFS+oJCTJqdyk0d3JfCDiPkaB5xl01v6Pzzser3LPtx8LAIDenI1nalYcWak/Jx4Dy4CvwwCicgCgN1S9KgBAktDCsk72vQMATA5sGQAAeSJImR4MguO94VEAjQQgDoLbvd25UoAoA1gbAmtk7fW85OnUxW407KucAwBM+mX8l42s099RHKBlQw8BBiDAyFwDQSQAAADSla4kADAABAD8iksA6rlN9x++lATguwcAzCUB+LVfjBIABwAaCUADANy8Xcd4pjgRYtJJ9F+cuHk5FY21YhXjjvU0nwIAFg4ALAIAQAF1ngSgPanxpegsA+DMlP8cFVO8DYM14ZnmPxbLz9tA9bmEEK2+NovstYtxk6arSrhS4/gjP/plmbF1h0NF3k2Je6Jx7rMALNREo+J6+p3v2Ad/+EfWp4ms3Ok/DccR+j+LF58/DwDA1gBnbIz0KivyzJ4WMzuixb+6a8dMbQd9k4+gJgG+SBIhgztmkYxtWo5t2dm1ZbIld1m/9fwG6dVT27ZnlhdH9kgMgJkAABMAUFlaOXCh9850mxsrGnjIXdbTDXyh9mhAMWzDXS0GQJ7ZvKoUkZgOe5aN+tbpd20ZAQAQstncaope6MJM4qvaBkzBiRAMZhVMowU10PDWtU3mc5vMCytwycUZk01B5oMmCQDb4nBrbNdu3hAIMJlN7eDwUFRnaYSCuzzTbmKA+H8m2pzLw8MDAWBcCzRITEhZrDEX4XN6Q5oIQctz0jKYlrvp33vvvRdMAv3/IwXwgw8+0PSfhpJmyb93ZWKo2JIODbdT/EUR1+wwtX5vLA2+ew+szHBgDOBX4HWmG8fQqGNSSLMOqgwLQOc6xMBF7wP5m4iKXNmDe99yvaMy32FGePQcXymyC8OsZmpb413R/m/fuivqWr+HWIPkhxXA8KIG9rxtNt5fxPJh8teeVkfwoA0IiPIYqORcbLCPVveoVxP+ef23McW+cfOG9OwAM7AyMBxkbdvd2bXphKga/8z8Ps4NFHQa0NHQvRpW65S/5upzrjMAVp9vBQDw2MtIAJ63NjVMnLX1K8wWAw0eIIv3gKkfxm0ALGJFlA605CnX977dvHXD3n6bc3uq5p/nUddkMDEk6nFE3TX3q4QD7jmOK8eNoy9df/BTUPMe7gHeIo/h+A8x2dzakonkdDYVG0esnECZjW6/7eN8VuccYvyCuVCs7y5iAMS2xyVnwbeA9xYYatrhJHHy70z13SSwksQKTf/89Fgmfzj8F0SVwngAel0UtpjPBPQC5hJtq0hAyhMckpU04MdMaQxSIdQCAJYwAAQArBgAmI9lQwcA+inyDTfjfHdodvxbv2ATAQALmxwdWsJaEgAAmFX5CE1/Yr1h33X6SIO6PU9NQSLE3sQ0JcttsHPF6nzwRgJwKQ2t10brX+c5q19Q55wx99p4pTO01/a/R2BsE0V4wwA4b685d/8JncfregBoCt30l+G4twAAmfMG+bKDAG7U51TaxObzpY2G29YZ75r1xmY0IDj7Jz0ZcJZybPZYM2crxQSC0Bj7ctJ8+Zr5EpP/+IzvOgDQfvcBnG1uJ9ifrllugHYZHgUTQMkBQoxgNMRUDR1ZwdRL4YM2k//mg7/sJfKcx4U4O/RxJDrMD225OLC6nEiHDUiRpz2bzyvLulDQt1TTwRIGAGBwkybu1/TJZQBQg2GUM7F6cmDl9MCSCgmASzgi29TXyMDaEJMw9CrN/uuHeW3KHzzgGpSo7Tfkj5Z5nv7G/ib2cQCVIjtEr4HHFqBLXykb6YBktJF7A3gx/BIAwMGKARABgF5uN/7yz7zQBDAyAMIo3RnbgQFweQmAH9mzHgAAAIX92r/6RSuO8QBAxt1pZKhiACDN/vL1qwIA/OBD9+3ZCG1yn3zRlqYoVNRaYMKmBQDApFsvVhR2AgAwnzsDgEVw6Y1E/FoZNMVFK5qh+CPOxatb60NrXQhPOGdTfSUWQNy61yO7miUCN/3CXdnPZwIw4c/V4H/uc583cuHH29vSqnNcyJ5XTGCBLCKxYZra/W9+yx58609thBOzTorS6QSktAEAIhvQvw+6ZL06A6Dq5nawLGySVJbv7ggAWJBpT2EZAAAawkq0UGIAhzar0LvAAsB8j4IwmBZxrm1u2/WRdZenAgCqxcz6rGkUnqCnZWEDGACdxHqkRAjpDBpa3Tgct0C30rdwbSiOJpzjCABw8vq5ZaOBpQMoqZ5Rn/O5yMVeFpbXteUAIkQgWmJ9TWOd5s5ygREVoAJXFREqJ7OFLaqOpV2PqUTrjw/AvFranMK7l9vtu2+5L8B0ak/3n4n+TcPhOn2aEgAANNGZ3b59W1NiqOA06zT8Yh8sS5tMpnLkj9pxXRdi9YDuutM+f95//31dM3GS7fF/pX344Yd6LtPPyBbQhJ2kh9HQev1cMSYF9GE1S24OQzOfZzRx/joqAJLSTidHdnR0IAAAkALwiYUOX4HdnT0xBpQigGQjAh6hceY0cc+jmDg+fGwH+4/1mWkMAR+YQPK+if5DRrD/7NA1iHVib915R9/7vYGaysEYJDXcjs+T21xAa+eZfK4IAKymvv6aNOC81whStu9Dj7gLZkyrVaYBPLgCAXK+8+EHdvfuXX1GHPBhAYjuzzqFEQx3TwAAfH1jMg6TwkEcX5tW4EJrRVsVJusrXcMAEIh0gQRAjIMWQ+NFx/E8BoDHqcYTEOrKsJg6CRJGlxtI4unC5x4MnerPPUDj+ulPf1rrPc3/cNAXCAagy1Sb5lNsUxWsPu2WLj407apPw/nhIW4oGwyqAgsA2j/3Fx4MMGr4XWK5pKneD6kcznrBJ8HjfpyNElf8ixkA7k2wGvA8FwAIVNN1AEDhfYEVAACACSsNvzf9RLcmy8KOnj2xhx99aLPjQ8XeAtrCesOcj+tIngUpyQieCKBED9gToux61GAE4nw/cVpg0XgAOAAwxAQQ6v+IFICpDXv+u46PJ/buyOzkt/+5nX7996xfzG1ycmQ1EquqtLc//SlL+93GYwXpk2J+aBxgAFQY1KaWdHtKBKiIcxwTOzZ6YwJ4SQBg7dbX/8Qbsl28nK1VdB1cigEQf9cbAODsOXi5n1yOARDlFyuneWdXOt1XjkkMDIIs0gsGvycdBGDdG1hCY4jLP3ymRW11yTQzt04KAzeyCSLwqsnaqsndSOFo+w+EXbl1IFoVtha9IKZ/uUP1Z/KodQbA6npuIIy1or9lBKcnIg2YyyBQgy8xJINRYGAQOFMttl5hY/zYPgnnl33MAYBqDv2fBhg5wEL9D3XcbEZ8OlHYGNBlTgenZyJ6FVPATywA4Nr7jPjZYmrV6b6Vs31LiP5T3DiSZo/LXAMARIEPg1eZY653fg0IwJ4ZAYLQd6ydOrFgVqCbatQ4cFBsIAxWBjsOAJRJVwBARhqAIhlT9arcr84AyJ7DAAAAgAHwtcAAeGCzXtdu/GVMAHcvTAH4szUBJAUgMB0CO3hlArgOAEgCoKQwlzxjAihG5l9756Z2D4pRiq9uvnLbVmxT0EoHAKdVEPttRSNHIQcAcHp8osKRho2p1xkGQFOY+ml0KrJfCG0KSFMIt+rauK9uXCpWCkkJS905Dch5U8n2RUSUVaPHO+f5z/MA4OEjTLOePrF37r6jOKbBcCR0j+l/bzRUcQtVO087Nu717N43v2VPP7xn425Pja7PWB1RcboMtCaXUKCPV4Gv10ss6ffspCpt3klscHXXTqvKFnJiBwhzfS6TJuZ0ZZLbMunZrOxZmQICDLD102bEL6Pw6Fpho2RmaTG1hw8AAObWY6Iq6ilraSH6KQBAVwwA2oDQ2eubsrRWqN0KeG1uemIkFwAVnOs8tWw8sGwwaAAApv71fC7tLMcCAKDDwmmJJmxzOZZ3HQRZLq3AAdNqmy+XNl2UtqhTS3sDmxdF0/TT2RZocrPUTqYTG21vafrJ9J9GyOnJTjMeDqH1z9Wcf+pTn7IPvv2Bpv00v5EBA/0OFsDJ8URmcREYQPuPbr836DVT/8985jNqagAAaJJoQAEdHjx4oJ/RfEJ3pxmaIn2oEyUFbG0P5SegqT4SiMFQE/fZFMf13ON91Jg6/f/k5MAODvc1oWXqr9alrPW8q1euCwBYLDDOCUka0ms7HTwCADQsy/mpPXz4kfwJNPXtJKLMc8x5X3t71+346MTu339oo9GWzAlv3bqjY8TrwXB53v2nxbwFHrb/zvOi8340AfTPmDVT/bamvH0vOhOA9amVlRsWiUYCIFDT1xeAHqbNNPYNE0MeCwvrkqscpAWAM6x5+EEcHx06EPocAMBj0DYL8HAfRq+CV/AAeN569VoAQOLpFHPAmsFAPhjytyBOste127dvqZHlfAMAAbixSShhAbCtQMsYvoL+kmuu3+spVYPVF/AtMl3YCyJYI8+B4EHAe7i6tyeWTZTAcKx7/a5iACXHYc2LQAAme5wLcoAvkgBERkIAAOKQx1utgIy0SBouX1oZz0qmxPUjCMinEzT9NP80/hkyrtmpfedb37D9Rw9skGU25v3OJnZ8sC/DQgF0KVR77k+X5XAfe0pCmHqEuna1d3k0IpGpRZrap2UC2AYA5pYHD4DtYSZJwfHJxN4e1nb6O//CTv7kd+UBMD05tqLTkcfKO+9/2nrjoXxWAEIpjLj3e32YOolN5oCltXUwMs271iHhZ3vXSpqMIAE4Pwaw98YD4LUaho2G3w2LztSvcZhy0a84L4a4/djzMdc3DICXPWUfJwAQIGLX5gdrOLdNFi9IDX4E6mHroe1PoP2j81ftRDHdNYOyXFGfUPt5AhG1iicZx6l2mHyq3ltVzM9nAMR1vKm4z8bbvOyB+xgf17z/lh9YcwWzd8rhbRX3q88orSKJDZOQFuC1czQQjPGYouevcyTCfu4f4AX42ws+JcUv+nKmWRM1vwAAnZp6dmGVAIC+AIC8O7IMF/rgZZUgA/2eAAAiAwAA4FkAAGaKRXQAgDotAPTakkMMLsAAVSu1XgAAVn5LoZ9r6g6fTp9lY4dUDV0LsGa4f7welDSHukQ+XvgDZLasswAAXLGkO5ZUFre6swDARgqAJACRAdAGACID4GIAAFnCxTGAnUuaAK7HAAKINTGA9FQNA+DEPQAYOoShfJMC8L9+4b2QAqDURL8pwjRTumiaC+k6W416KJbVUBAF1Wrg1V62iq5I6fW7zm/cOAkJ7ItzzB3C1I3HbxhDrIUCajHEBM51JnHSyfc4kW0XzZsFtA+0g54qXGybjzlvA141MSzMPiVk+i16Z0B/ZSRJgxVeX3gwmv+qtgxzRMwN+Ts0bRmzebSLruX4ufn50nO1BSp0ElHpcf8vcJpmgkmEiBbIpTtNA+SIBZAahNQq7atJXibEQzEldgRaWZz1Eoa+VeVCcVW4XDOJB0yA+hrpr+7+H7Yypn28H2l68S5wzY0jGI7QarKNxp5/DzRbMq9rpqrEV1Dk4wyedmzAPYt+H4d00LqlxyBiLu/TvbjR4eYfYlFA7EoAgMoOZ0ur2Uy5DkIUoFRxLMqpAzGci+lsZqOtsRodml0a/tFoYLM5efDuBQAF/cmTpzL4u3fvvtHM81k4Xo8fP7ajo2Pb3trRa9DUAz7RkMMAoOnn+TQ6TDlJA+Dv3/rWtwJokAp8iAkANEEARouisps3b9po1LfpDB12KW007wfaLxKAJYaRPRIIaM4n1u3hLVDYw4f31azqWmcq3x8qWhBKIQUGgACslEibVwkaj6HOGPKTUkwCmA80/rBZ2BYBKHZ2oP0PNSWHAYFpzcHBkV3ZvWqf/vT36ZgMyES/4N7hx+0Yu/N209g48vv5ne7F0NfxAzx5voTHDenWC+K44a8KpDhN9ltzfQoimUOvjeAhAAAgAElEQVSgZMfX0cRWspp2afViBsDaxLoFfHhskzMBnGDg/y+vhSBBOtPcP4dN0d4ou2TeiiHj4E50h+Z2hOI1L+Y6jnhfKIdWHgCpXbu+Z7s72wK/3E/K72vPz1WupDZQAaQhKof7lf937wWn25FhGyn8fDhALjT9MbaR++LGjRu2e+VK47Mg9okiBEOEZmRXhIos7EKt03oBAyCU1U0hFz0AmtKOjOLMPT6CmaybGvo6pVfVBMLDtDIkD7yXJakkJ1bPp/Ynv/9VMQCsWFhdzC2hEGd91DFwvw3JnzCEVTfnkqjV9UOB5DKZkrWcNTtIiQBG8QB4/8d/1j6023aaDG23n9l8NrUacGoxt1HPQZis27NrydTK3/+3dvgHv2XZfGqT4yOre7ldvX3Ttq7uWtrvWdLNFIdKhjRePsj58E9BarQoK0kAWLNJldm9flMeAClyHqRVZW3z0mzvrXfkjcTPl+wdfL40sy7gAdOqhnHi4NfrF9HnT8Vfqbc4p7F+pefr3V/iE2z4j6x+96YM4Oz6EYce5zEf4+ts1h/r68RF7/vPDwDwogHMq52rj//RcQi1snOkaVjYfHbaxAD2ezTkeIFgbuYTeBKAFA+Mp5AWkJVHlmuRXThFvZ3lfSsrjHOZiuY2HG1ZNhh5s08euUYfHunnYMHZeL8IgjbRZ03VzePbV9D6uW9qswvMJi8RQvGxnIx2BrxahI03tD4Y3LzeATpJRXC6PbW4NOEKdA1syXPA48377fXvfo/5c5saUl8OrZwfKBKvQ8oVUivpc3M3oeuOiFdTs8pegASAgSv7iCQAqkXidRRApDjgbkmF4v743Y8B9JWTKtsWJ9L/2+LY0pqhAebg3CdRIuNMTXoJ99hxAIC+xoui1eW0eTW3zQHVGwWWpupazi91FcwKvAjFOKjEuKZOARCwYmlGn6ReqGsdWAD9basAbwAAMBMX27hj2bKj9El9ZaWV+cLSemI2P7R9mQB+zfaqmU33YQDkdv0n/6olgQFw77d+w9KjI+sXhWWwRzV9Y/+kd/FBrmpAqjVqDBjg/ZEtMEc2/ITMOtPlWgxg73OftWs/9MNW9fFK8hhAnld3Mx/kYTKg/jFc96RnIEVk0FksXQJwdGJ5YFU3AEBMAfjffvDdeq3IDg13rD81yQ/TtsalObiI69SiZ4k2eu2LNJzQzQL+zIITJshtJLxNlVzpPwLbdq0wJl91NdncBACeq98P1CB/zHnF/fPXN3+PAXjyoAktXv5z6J0Aut6UNmZUYbqtJjecuDTvhRx3z5aNhBi9Lzng+0FlU+H1vPGX3Z8u+JzpMJMdXpubK9xw3nh7oYfmSC7QTPSCi7+2GJpM8iJDbiYFsJYfXbzEK5aWcwPx98C2ibFlDlqQYemxkHGjZ2GD8stUD3MqCkfR9jtYzRF3SAhlKu2qWBHdTHnZ0KUEAEAxrhwvj/ReXpsbu8lFTRIVtdOitMfHMxXLSerHnMk/oIuOO1p6GhZkCIuF7VzZVRNC8+5T4Jl10lpNNeeM5nk2navZpdm/fv2GO/J3ewIN+OP05dwTArR40WRnanyIsaPx4Q8TbZ57cnLS5KCLZRP00WpatCi4Cdt4TP4BBmBTXXg08Ez+u92hFQuM/9zNH4kAAAB+AY8fPwoUeO4Div2hjcdbNiA6ssNj+LnbpOl8RTAlrLBKJq6IXXNggj9F+Hs04IPqz3VCigFPPz72z3P79h0dJ3Tc8et1ir14r3Nso+8CwAnniIn1iwGAdYS/3YQ7LTAyEPz7el9Nw+tpEO3f8yoAwHkMAK0L4aAIjFT8H/Rwn2ZfFgCI51P3JEBZjN3TZ/WMV7GziB/dHguoAfzSZt3pyOgShgNmgFFjqaY8MHxiNGukT6osTX3zihGG+hx8pi4ax7mua64LWAFi1QWWDcaOAFrID5wO6MaMfi3Dkgn52Bsg8npTdjEA0LawavsAuEt0rd8xGg4ltUCe5rKG1CVq4T/FX5aY7aVKO5keH9njj76jqb8BkOCXQKEPUKjMZwcMGgBAH5gP4M2/zHFj5crj4/mRvAEgyEGnRV3bstu193/sr9lHnTtG+OpOAACS3JlJgy7Lb6H7e7c6tuJr/8aO//g/2Zh1bjGz3u627Vzfsx7nl2PZZdJBzKqfD8CGuA7Q4FNownqADbBz46YtoCH3Ya05ADBb1gIAljhX9wiD5fXeAAAXVgOtFKL1x5wPAGy+zqtKAF5ujX0DALxsd3p5ACB0Cw0V382PmfRSxVRq6GlOAOpZHwfWh+4v1lkqnb++xxjSWAGGeLzV52jr42PNynn2hID1r9X51/Wi8naz7Q1t5IsuwJc9kK/xOH9bKwDRl8x1S+51AKD9S/gXhnc0/YAAAQAQI9j/uCdWMDf2KmjljhAlquu95yt+Cml3NXwWADA7sHJxKAkA9fOLAAAaOfYCDSE+0QDAMgAABwEAmMsDgHq27TvFwVXqW5AA6N6TeZ8zks+sjVF6Hab/CvaLBVz8GTW4vIYCUybUV4LFVFrUVhWlgOu60xMAkPa3LR/syCsNa/MGAKg7lhUBAODySiMAcLoCAP7wa7ZXRgCg+7EDAMkEM+HS6t7Illf2rP/5H7A9AIDeWABAz0h1wvwd4CIJAICbLeqaR7IoAKBYBwCWlXkMYPD3kgdAacnP/eDbAgB8yu9nwSmc/l2649CMNoVxOAm6taKhyeYSE8CAtgu4GhBNwCKdI1A44mSyVTRHl2mnc/g/xJ+1LxQKUrmChkI/XiDxd5y3Ya797Jwrr/3vz32+Fo+gqQACaAAANgEHAPQnrr00t7xPnCkFAAAOossPNHpp+VcLoOja/sF9TqH1xqmdunmiGSxNAOhRcMXWe5YhXm1TitcuzqOeC10sl5qGUcyTLX90OhfNTMW7moBAn2EBU+53cBkW/dcnf3zFqTP0UV0DYRTLpFF0/GKhKX2HgjMsyRSlXgN3hNrx+66Mh2r6xQAAnAhARtP8By0w0/LoIs7v4uKdFJU9mcytzqCppjrWNP/83ggC8B0aMp/7JnRnpCqnp6LiP3nyyPqDXLR7Xh/aP+KLBw8e6mp27bnT+LkPmJCLGq2pe+nSF6QLUKHLUpN/maHVtYzVNG3VpNNj6+Lfo2EgTX1/MNZzkCJkOWZfDjSgC9vewpQQBgANhW/yih3MmbTOJD0Rmop5Xbcvij4eANEzQBE74XmbAIAaNBbHEhqzx7dFt/iYkBAp2AAa/AwjQlgMNHwADQIlWh31yxWn68t8XB8iY4L3we/jWAO2vIgCu2IAnD+hj832evPfjDBfCQA4+/mcgdRe0xpgsOUbsskA4NqJYOXrMADiEVQJRBERnfYDiiqDSzF03ECJa/2j+/dEv3/r7l2xPND5yyWXWMkQwycoRQ69kGf8eqVhZtKVd93lP4LBYn2pyQ+uu4EVRJPP+8HkL2r+Acoo87gHeU5Mx0AuBhDRALBeo0UeWutCeQ4AEPGfViEXC0uZ+vG7WV8AFdsMB6bhotXiaUDvXtliOrHj/ae2//ihHT19bPPTExvCVsKHRNMLj+CKKQgwvrRMyiBXd6d8XJoPERIqFIXLZIf1DaYY+ysAACBInttnfuJn7aPkLQEAkQGQdPFpWNi4z+8o1KBvF0e2+Oov2+xPv2J7uP2z0Q/7NgTY7HcFriY9ovscAKD5B6SgYGA9KZbIojIZH8I+2L1xyxadXI2+fGuWVQMAyLka12qkZG8AgHMbA1160aX8zCPa61God1qSx9iSvU7/1V6HzhoQxlduf99snJ7HOXj5Hiiuos+boL7OnvDy7+Dyj7wUAMDeHgYuTY2maC937tcYo9O1JTrZhMHA2LLeCGpNaPqln11RoBunO6GJax+uiS7VP7W61zMAwPr81EdK57VW/rMogbj8kXz1V9gEANau3E0mwNpFFj8jQyhSnUISgLwRYLoBCJBy4xHbzgho+fjE4WT4ha/LAPCceR8CWjlR8x8lAOwZ7DlKZOr0rJP2rQMDoIu3mtdaYmYpso6BGGwQXih6PnxSGADum+MMAACAI0stMAAAZWLPF67ndQAAdu7K46Jd18Q6gPUjDkPbAMCqhww1briPBDjg4yOA3oc+ON930q5Vna7N665lg23rjq44+wb5TWQACABInQFwHgDw6x4DKADg4IFSAK7/5M+8FANAI9Sm/qDfKXxf7g60VxOnTU+4CQAMf/DzdgUAIB+eAQDoDvGKk9ShDQAsC0tJ0yrKwADABLA+HwD4+c+/petfDXQ4A6JOhCmOCvCItoSfxYLNzR1WJg7tpSfeVG097+qkBU1Ho9XcWDzE9Ha0Jy6wOvmth8WNxdkgq1t4bXNs/by5uDYYBBFduKjR33y91e/1aWJB9jLLOY6Sun3D+w4AgIzpXLylz6QmHWfmwLJFB6rlKZq1tT4lDbuK54iS6gB4IRnPWVwnU6hIDHgipuKJfDavFyZuK+7uTMYDHTZTtAz+BG7uFrYDn/SHuC8+K94O+n2B6hjp/xEAwN1UNzGaU9gJdakGHBNEJlHuRO1mdHLyB/hwKEGNx7jfC8wF/x2AABEPj67gMgcTeODUWoEbZWmnRWX7CyIGoU9xnDzyr6hK0WC5QWaiz+aixL736fdkNsd0/t1337Vnz55IP8akFHr7jRs3lW//6NFj0fehaNEE04jS+PO7vdmCVbQQy4HPAtXWG+Rc/857k+laz70BosEc/8/jACFocmEcSMIhjTr5pZh9HYqOj24JKj+GfriV8v/OfmKBW9pkcmKHh/tqYvid/cHItrZ2RPklezZSCmEAxPtOIFJbAqAflNbN8RjA/G8RfAZ4TtU0+zRycmkXMOg0b5oLkkIUixi+zruHXiQBiM+RKV+S6JjxeTjuHM8XAwCxA9QdsU7x97uk+bn/Ln9MXDNelgFwkdQgMgDaa5so8rFBbq1hUQIAAKA1gwLyNSQA7eMMu4DjxM9880MG4I26e1wMdL1//gtfsE7aEbh07dqepsscCxzraYDF9IKyqKbYm/RcRkWFXh8vE60HrB9C1x3c4p5Woxl+J58L5gZ6fzwkOI+6YgPDhOdEkEzpKGiQLiEBcKr9ii/Q7AQByOR3TU5PxZQYDYZq4KeTU623W8OBZXVhy8XUTo6ObP/JI3v2+KHNTo5F4eyxppH+0Uz9HeeMTZt2JIFsoWAIxaYfH3EknPaoWCIvFqNUjIfC5lp0c/vMj/91+6jzlk1qGACpLUhG6AM64sHCmg0DoGs75ZFVf/irVnz4+3YVGVAxV8TqYGfbOngtAE4OeqJVLmH/KFIRuimAL0aA7osCiEySihgAAAAtBsC0qGzvztvKru50B1bTwLwBAM7tbiIAcDahIk5oV5KjCJw5WBhjy1bDjYvap3a90X6M/3xFO19/ftzPz2v0zzaXr966xWph/ft5r/PfBwDg9Z17IK8YAHJ4Ige+BKAfW4+mIx85hZPijFSOMxKazVDqpjTzyjDsYf7TKBVo+GZxJ17tyc9hB2h3vLSE5nWvnrAznzeA8zd2rrBhRRX3hRgpBnWTN/kMAjm4pPgQ10zbFSUBob8JPjCxMtD9+Jofwdd/ZiwUuBPR/4v5oTwA8JKhJ5POXADAwJLu0Knocqx3CW1jRBwZAJ9IAAAGwOlKAmCBAQAIE67ZWHtGCYCfF+dpnAdirqeoOoAaeyudu6YndWNN9jQfE4R6Dy8f4tGpsYqlJSnSt67NYOEMdqy7ddWs03cUvpNZIXZm6gwAYgAjAJBxLk+cASAAIDAAXhMA8FqAPodrFA+EnvqkCADY6UIMAGPwd2XPtr74Q7b9hR+0KsPnLJEEIDIA6OeIUT8LACwDANCSAIgB0PIAiAyAn/+Bu40HQCyQ/ap2ynBT2G1Q3djE+AByMz1DV/KCiFNxXgOghUx9YEwfR4++ugt9iuYLgKM/Kzw0/jw++kUbTCz0Nx/XNAMbGsDzHrdJQ47vT+V2iKFIoXbS1ga3Z5kwUWyiHdXYyItAVCei7Ya4Cqjx6ucbar5/dml6VUi2AAAa5LAwutt/bQuMNujvoSKhN5MUwc35KkxSUujw/Odu/TGuj0FVRzEYFP66SxsQaHVsgtZ3w4CDR7vHAue364qrpFa0X0mcHUaCZI2Ljswm58VvXeJpwJTfmQ4cA1FWmmQBwNxAdQvnPE5L/fex2HscJY0FDIB95LnS//jx4ljQojgByT0DAGEAAWj6nzx5Yg8fPlRcH9P0g8NnmnDSGH3fpz8j7f98jvO805TdhZ7GFHPMgUzLuCCZ1O8fHFq3O5DOXlPXAAIwIecY0gjFqXpsfHjfNNA01deu3bDZbOmU7Xpp88VEbAT+XaBMndq1vZtKA3AAgKaLRn1qR8cHAgHY5HjtwXBsOztXBADwPJ7Pc14MALjpHu8zvm+msm7Ot5BhIY0cjXk8FrGBgwHgDboXmq8LAHB/8docG6QZcc1pN5UX7dFipIS1pKmPzjzYKdnxvm3/c3z+RRKApgA/Vya0MjtZByFXEgAxK4IEwLXg3pjz9ToAQPsYqyEPAFBkaykZQV4DoS2uK/vsZz8rRgpUfP48evRQho8kT1hVOIvEkVStQ7wW94TiKbU/orHDsIapRalCF9aLwN2yFkjIdaDG/+pV297ZcSAsMLO0BwTQhfcVgSQxIwJF01egV2cAtPHc9SGRM5kEJOF4n7FVJorvK+ZzgV5bGPodP7NnD+/Z/Xsf2enRoZp9jFCh+6PvVepBQ9J19/54rmNRorI/NvyxoFZNHkqSUOhFmZiWpTqxZdqxWZ7ZZ37yr9u9wADY7nZsMZ9ah+k7xexy6pTJvGfX0pml3/g1K+/9oY2sssnxoVWYWu7uWDbsy1sFAEDpAhhMAQDAAFhWMipk4gQDgP2I6MBtAM9OtgYAIAG4eudtWyxKAQBMK98AAOevPucDAKvm35+1Yj164RqZloEh8AIR9vl1S1P9XJDj/gYAeNme7vIMgLDqCADwJkTNSOIuSmWVWpL2rT/ctc5g17BeLucUQ3hv9CTBauvgNzXwqzMdzumZ2L7YQK1P/lfPazMAzl4Xfx4BgGYvCGSH9rlsPqXPkTTY4btP+qFjrQMA/v/OYo0G1hGw8+b0YwAAGBlXE1vOAgOgwgid7v8cAADJB/Wqz0C1byIBgCkrD4AQGynjOrFJ/NNHX7XVsYmeM5dxYbk8GCgjPxCtMwwAZ2CsAwCw6Nx7yvf9FwMAcfofmeBtRjk/w9tGzv/ebIYqzVkJmPqKfBckALDZZiUAwLYDAOkAzbDMOAtJbCMAEHwGkABkM0sxAbwEAOAwlF91fsQ9BlDz6Q4MO/pIZ4XXJ3NbzJZKBqn2rtv2l37Yxp//grzcAAAGmLljhE5/9aoAgGIAWXtcJioJwM9/9p1a2vNA+4+blDvSE3vGIubGCppsqJAL/4/JGEYmG3SlsO011NhmMQrVWpzmO24XY+Ra+px2/GAAAGKDsYlp64C2Ht+m/rcnfWuLSFM1RhOxdQywveluNv9rn8UlQG4+WcnjVU2tbLTCv3EL8Bj++OTbpaI0ujLlUvMXCm9c/0W98IVNAID+vWXCqILUgQZec57563fKxNKqo/fhXgR+UdUpeGghwzovvlPrVKBc/BJ0pItA9/VYrggERBNFNfAN2uZHv5koq7Cl0KfhrmyZ1lZmidXdjjQqFJsYXHBEABr4nYptRV8KFVZD/2Vj9BcbEP2WhuXghmk0TdCLYyPHVB0A4LDsCG+UEzlPC8caEC/6AEA97g8HokAzDaWpxbBvPB7Z4eEzQS3z2ULGdt/85p9K8x9d/OMkdWtrZNs7TMK9sQIAePps3+o6tSzvqUHmmCEXYIKvhT1MzaPu3yemIH/VGgDAc8tqYSenh5rMylyIjODZUgwA0gAiAMCCpun/0TM5jgcPMzEAdnevSgKAmYmDM2woMeJz3QNA90yQnqzkNn4vwXbgc8OMQIsPA4LGcTqd6DyMt8ZNaogDJRcDAC8qxKIsguMNC4BzpMZqIx/2otdpAICwS65AzNUzVs3/2Vd5FQDgLMARN+GwSbfWlUjZFItB8Y3E5VwOAGjAiPB7WGNixB7/5jGRHlXZ63Z1Ht99520lUNy5c0fXNEDX1atXlE8PfZlCJW7GipRUvB/0f2d76PwooUQEd4FpMrPp5pZnuc0nU6UocN1HgIHrBWACUEefO0T+6bZuGbZKqXQJAED8s7AhrDf/vgMpEaWubYCUpFjaDM+KXte2uZYnE+n8D+9/2xanhzY9OZEXBoknxPxFAAAWRIzxi9t3syUpeSVQS8XyXxVlEc2Q0axYdKS6pFqbYVoAAJRZZtM8tc/85N+we507dloPbCtPxABIB+QUYzg4V+mAV8z1bG7db/+GLT/8A+uWCzt8+kRNPwaA+WhgcnTtMbFHboFXQarGvwIAkATAo2nllcIadPOWYWsGAwAJACkAAABXbiMTqSzJ+28AgOcsYJo3acrYvvrW/x4nUu06wv/+egBArIOatyXa8ObXGwDgRftO/PfLAQAYh7UAgED/FyOSRo7UJcut29vy6LGM6X+Kn6glSSZ2pE+sQyRaeFNneRuBaaTacD02bd1Eb+OZGkZdzA7QKvnngAEgEtU5Y/h4X60NB9dOrLeSvta68V9kAND48//Ip9YBgJWc7PIAQMD31OxPrJjuW7k4sk4AAHjf5ZI9FAbA0CzHANAb/TDmCpHQmaVIAKjXtCP68OaTBwAEE0BJABwAWEkA/MS5BIB90+XN50kAQinX9BoNAz0OlEPd6glX3GewmwMZL/o8cf7lYeYeTEzaq6Rr0yX73Zb1t/YsgQFAo9DpBgZAZlmReG8kui/s4mkAAI5emwHQBgD4LDLf1j3vQCH7dZ3Wliwrq45nAgA6w20BADs/8kUbfe7zVnZIciJKnrQw+izvedYlAG7sniwvYACcBwD83c99X2CArzYl/5s3/GpG+L/WpiVyY6iCZEIXYKp4D7dB7egCGe/bdR2/50RG/EAoT5joRQmAXMJb08WGftkyg2gmSqHgi68Tp7LtNWO9iHedSLMZr8kD1reQ9QlfoPmj4QyLt1zrKaBbAID0/8GczikqLUYDdNsQ6xYBACfG+4Q7AgB0eA7GsMg4giaX/LDZFKk3vhnNPxd3RcHqdHUW90W10MXlC710CT75B5mGglpOJD2iqNdmIYAnmIDrvJ+VWDQAQAld31G3olNZkVRWkCrQTXWBwgKYQaHFY8AyByiWgAC1dfgTTP0bDDakCMTj4Y2gSy24TiIbwJudyAAgFSFtpv06XnwuIryC/IJrd7y9JV05DW0EhrYwzqpL299/Jrf7a9euS//P32EBxGaS97C3d8XGW/x8KuYAO9bpZGanJ3M58Ee6P0aAyAyYptMAxWl59ACI35mWotkHQABwiAAAhoT+mZncmWQA4/GOe60q09Ts5OTIjk8OlEDAYqIpZ7dvV67sSZsvUAY9UWAAaKM/1wQwADrR5T3LGy+AOKXm/uOY7e1d1TU4n88EAEANd3lQSwL0nPvnooIsTvn5bN6cXm2YFLr3X/CaawAAV3gz8FhVFJsAQBsYfFkA4CIJAB4QKwA1rAvhXuWYI/WIMiY57NNbBufoV2UAtIFOfQY1ci4Bic011w6md6PhyHrd3Ab9nhrzp0+eyHCIv89mU3fzV4oKWviVLwjsD/5NoFsAYiKzRiAmHwBwQDGBqUDEa1ev6bxFgEv3LUZ7RB2hRfMT0Nx3q7W0tjwAatr0vW8P28F6I3WWZh2a/M2aN05MAgAglgKym9lccgsAAC6RB/fu270//bpNH39k48wkRWDavyzmVpNikHUUQ+rNe3x3cY7UWLWGcs33sFhM67uYYcgrnHbHHpl3iPSjIGEdT6xCntANAEByx06qvt5LQVzl0NemUR8fkkQAwJXk1Dpf/w+SAHSXCzt69lReyzt7VwUAwAaoiZ1FYohBbNYV6FAWpcAaGAAwglyqVdn4xk2bAloDMPLvEQBAAhAYAG8kABe3kmcBgA0goHWvXzRnfFkPgPOZAGcbQn+3bwCA/6YAgOy4w9og9iaSSGcAZNL9j81622YVvh3I6/DOcVPfxKdBzds9/3qIk1qn/DdAZJx6N09qLYZhzfLr5uLr4c8LANBu+uLBaACANsAW8ZZwnTvQ4lNVNf80QGTQC9gutZ7HibMzAP6MAIDy1BYCAA4FAGQdl/dUS0wC++cCABQrUU4JAwCa+vciANDmKJwBAIJ2/yzoFa/ylQxcAEKU06meDSwKpRG5NDj2C5hbRwCAPZz9EwBgQoPfHQkA4Lwk4V7Ei4furQEAZC4IA2BqaQUD4HIAAECHeugWAKAo4FoOCmcAABgA9bUbtvujX7LhD3zOlklXHgAAALwM/ZXYn2seAAAAZQAANlIA8ACgWtmMAfy7P/gZmQAyIW4XZirYYkJDK2sU1/2mgA6TjHjyNkG8TUBgpZ30W9wb4vUYvvgPawBAqwnw5SxMHENjQ5G10r2uRwJuaojPAgCxkFy/BJ/HAmj+DS2l6LzBtT7S2n1lV4EePQCgqcQiWJd2oPxL0y3tux+T5nNzThRx4ReOjlNLIy/6PBTgRI/y5rruWErWZTQjZFo8nyimjqxSafELgASKUXcBF8pVF9JSSVuioh/qOLTf1BZoeKXCCBtJ2FD0npQ+4DOOJQBAWtsi9e/8UQIK7uGdzLpJbnmdWgL6jamdIgHacVnBhwJmRDDt4heLhszhWpMAdNSAwgB4eFoIAJDEggIYrwOrbV4tbVEWch8Haceg7969e0LPru5eERNAjv7dzD744EO7efOGIllo/Gna0P/TqC15DeWl37T+sGf7+0+trIoQUWd2fDS12RxNvDuk3717VyaDTLP57vR6n2jT6NP4AxYwNcXpH32/PARqzAm9sZdJIKBJymR1y7bGu5JQeDPlPgGT6bENBz1bLgEa5qJCXb16zba2dnUVVoBAze4AACAASURBVO5CKZd2X3e8s3IWxeqOBURQ7JiaVd4T+vswsQ5+Bvfv31dePBIIPld/gBOpxx9F+Yhf8u1iwwtRn+RfPCFzSrzfs5GZwXXIOYjeCetF7Xppt2kMus4AWHkCnCcBUKMap+ktvxDX74ffKu+O+A7C1C4+h+sefXZYfyIQCXhSQ5Wva53rCABEBsDLAQAr5kZ78t/+u7OMvNmOLBkm1tuKcNzW5Ht6eqq1A1CAj8E15KAH1wHnHJO4wo1Bs0yAAaAVX0qtCKo6geJpx1lC0ZS0Nrtz87YNBw42OFvGYwFljhi+dH7D9bF2PYTNMLIl2q3L5jVzPgAQ6uHmN4Xz8/+z955NlmXXdeC69tm05bKqPboBkKBcyHAkEQQhxoSkkeYfzOcJzcTMfxsTCnIoKUL6MARoABopBAoE0BaN7q6u9M9dP7HWPufe+16+zKzKagxAsl9HR1bmc9ccs/faa6/lkn9CkyU1Kuoa09EYwzTB8dOn+PFf/ghnJ8cYRwFiihaVme6RaZ+QBUFzIFvxuGEK8BS45IRVBLAaQ4ItFGb7x/Xekn5zAbB/855zPBMPoBOBOgAdIGAAQIKv/dN/jk+Cx7ioUkySBvlyKXsgHsDO7kDrCteCneIMxQ//I/Kf/gDjpsT8/FS9/PsP7iOdjlHx+MjYU0ISyc60zIp1AIDrEfU+6gp7j46woB7NaIIwoUZAgFVZ4+DJayY8SoearRoADkyWAO/L2AC2UcD6pH6h3zaijiuR5JbS4sZ4uZ4EvF1iz0cvllA40ce1Na47L2Pl9LnM68dzHeV7/RK0i9Hanw2wNxXt/il10ZH/a/+ibAu1X+iCb5lt17//NgD3bt/8xb3LGABWlbPUmjaAmQRBqQ2ShLC2P7rlyAbQNj2u4SqO+Ra4nup/HdBxKUGFBKPJHoLhVFXGpuCKlCjxIN1YBQJZL22Oic3z4z0zsTTdc7KIdM9VQ71aPm8By809efPec63yY/WLu6bP+0laIa/TAHAfsnXddyCxia+6AiX33F7Pfxja/lZmhDgNZDEgwBf8umt+0wpx07ko2tFSWAEOAKgFAGQOAOBaz6V4iCCi88NIwA8FXQlccD9R7EYnADpZ+RYAlgFvZAB052C6Ey91Bs97u7a+7moLwKVEAOX5JbtMCuO6ZjgHvkic1zMA1OLc03vojV1+IYuH2mPUbm5Wxf7BuJrtt9RSkJ6C2oP5Gr6+NHaxiy3J0q3DBMu8MQBgumfzsCZLNkVOe9sgQcz7pXtKEJ8t1DnC2mwAz777n5D9t/+Mw3qFxelTrNIBHvzGtxHu7Msm+NM//ENEF+cYUIRPIpC1mHUCBD1YIUc1xkiWZ5WVa4JkEbasxADIlsYAaO4/cADArwkAyApgQhYRr24UKreUpoIKTva5ViguERY5oqLEd37n91BezOQ6FxNw8GxUMifIzv43f+uNVgNAS4Hv93Y9sx4U6FefZN3h1PmvDcx6w8UPz60oT0988EVHopZFBbPeVcA7GNg3+XPxPbG+H1sDy4lRMfnx57Z2ju5g/AXbDML970ys7Vr44JP7gzEb1BMuETxT5vPX0g9ofkWcRBYQOuEt/k1CfZwkDB5dv3D7/T5R8T9doG3xpjVX+Okk5oa44HYyPkHTZHI9/0wAmUzzO/m8T2J0/ZQ1sZ/UBvJ8mSmwZL95RmVNJt6k9cuesMCyzpCFBZq0QTCgsmmAFfvhqbA/mCCfZdhJJsgvM0yphts0qii3c1ouACYrSZsu3tuCdhYOjPIAihczzOoAn13mOF/lSKiKHZGRQSGEEG99/R28+8H7qlbzHhx/fqyknnRY7gd7O/uYzxcSxuIixUVY1mhO2T8vcjEOeH9Y9d872MWTJ49VfV+uFjg42BdYUBQNPv30qX5fLOZ45513cHl5oeu9XK5kA0haPm9CWVRqM+D7KJ6XJvT0DEw8MKVw1woXszPM5zNtbLT1Y/KfJEP5lVrCCrz33k8QR6SWcZEy8GY0mmAxz/D2219DREpTTvCE6v0Q0OF77NOBWRgyERxPBri4fIaPf/YRDg/vyQLxq1/9OmazhZIHLrAEBZ4+fSqLQ44RtgRxTBEEYCW5peorktj8vy+CZUCZJcvSn3e98JXo6KenZ2JOECA5OiLYMNF1kmWa+9z1YNKFub1FpT9H/Vpic67bIDcD0ja5d4PQAwj9ir+tC/3+3a7taHNN869tiZe9zc2tSn3jhCvUx20VG45J3j8+59cyXsdVvkJEj2rlfZH6+nemE4nd8T5RZLN045jrA39n0GqimiZ+yTvhQSluHn4dMECBa0cg9X5S/Nn3n7GHXmNngldeeRUpfY3bCtPVQGSTOeGhRLdAm+vIrQHM+j1s7y1boKpSYpSy/MsyJfC0LqVtH91F6Ac8og3ofI6ffvABPv7wQ6zmc+kCjAgAVKT4Scq/PQ4fJKqm5y2KOsysd75OFNDvlepccuPcsQilzcC2n6oSG0CAF5k8DAAHQ+TDCd78B9/G2fB1lINdzOfP1L84CEZiLVWx9fITOL0fZYg//WOc/vCPEM2ptlziMlthl/ajkzEaAi9xjIJAbs0xYew86jRwLSADgJZJdAugXgsBgBwJKgYiNZCOp5itcuzdeygHAAIA1ADISgZxIYaTKUCqqsBYxybwFOgX3bxtAPT+v9MHrN0L+4QNsPHaBMe9TmuR+7dbK/w85Xnq/rfHqaDCHahTYt9gRvpxbYUNt/9eC4B2FG1L7LproHXA/99rsdyEJGQ513t4yrflVT+fxL+dfy1X54sDFV50FLwswED4hu1ONQHtmno8AZp8KSFQKnUz8R9NaXVbo15Rj8MYqVonQ/Zv+15eroNDrAoWTSIMxgcY7t9vhfpsdWESL33y9t7oFm9d/zbvne2tAhq98KgFaTdesu76bH/dtgT8Re/By7z+ptS1O+KbE9zuWVck0+B3ooBMBEVFpygg/821t8csfYn1y+4Iv6sEikvkyxPU+QXioNC+JhcAxwBoAYB4IFtI+sIzL6AIr3KMIBaLk1ovXKalKOa0AjSTW2ZcH8RwbmC37p/X3SEfr939Dsr1h3FoPsfq4hnq1QUGMedFbXMqYpXb+zA4kXQeLwEb/sd2U+mj2XqleE1OORQWduC5BMtZ5PBFEb69c1YRQ06FCRPE42eLLawlmi2L3BetxYJgPIFutlzIkYNJA5PraCKrzriqEMs9qRISwNIF2/CQn+LsO/8B5Xv/BeHpU0RVjVmU4NE3fwvReIogL3Hyve8hODtDmK/EPqFwMvdV6XHZDXfAQoOa14znU4cCL6QJyjxWGgAmAlgd3sPhP/oHGL/9NVSDqRx54orXpEEwZKsfC7Z0D6h03FxdqoB/43gskBYl/uDf/h6qi5kVWxkz6twCDBx7M/g3f+v1rQCAT4a3AgCeym6SJ88RwF0/wG6jwN20wAsDVWW8WwKuiEQ4QSxbOP2GbAAA0SV6Q98EAHSsiG3n4Crz7ilfCfTHLGCgt0H3AQD/ab5NwQf3/LsHHWTD5RLzrd++8fnbXtOnUfePS3sHNR5YEVIDjamHd9V2ThQGeRSpAIZM+staIEBesce0ws7uvhQrJcoXUmkgR5mUCAYBwhEnZIPZ7FKVr3E6QkgVS6Qol6VaFVh15GDld0r7gOfTggBOgNCppEsvQYKJpihO6nVWh/h8XmLJAHcQiw2RU/AwbPDGO2/h9OKs1TU4OT5pk3/G6DvjHSxXmaplPE8+lBzJ+rJEqcpeg9F4iMVyjuEoxSuvvqLk+XJ2If0AaS0GCT777KmSL/bIk0ng6f9sOeCixpYCnmGeFXj11dcFDBCMSJMRYtLDeN0jnleG2eICy2wpyz0CLaMhbf1o2WbVBm5e77//rioHXPPqgB7slcCC1bLAG2+8rc81AIDVZyiJJ6uAx07Wh5Bx9oCjwOnFZzg5/Ry7O3soigqvvvqGMQcY/JO2nKRKzglSMFH0NG+e74piZW2G5/sU+z2KRskyII4AE/Ej0xDhNS6KDGenz9RSsVgs1aLBxJ8AwN7evhZ8ghAW5PQ8YFugwVfqHfi2lsS7dKC3NmxbS5xBRzt1/Frgo3HTbzAAYD3QDkw530O77smXAQCuBmsGyCnhHo91ffga3gcCS2T2BClZHgnGI9pAjlXBZ9WZY4UbMKvZPsj0/eg6Z/1i6QRZCr5VhVeSAjECAHwP/Xis9gzee7IE+PrHjx9b6xGF4vQp26qlXY++uxsO8PBgqT3/fACAVqy1e6A4OElwenaKCTU+dnawnM9QLBeYpKn6+QkfPfvZz/DT99/D+fGxAIFhmgo1L1YLDCm+o8rR5sO+yyoOXdK3uV/59dUnijbWzS7Q1nQCrAa0mFuDtYAIjCblc+cQb/+j38ZJ/ApmQvnPsD8dYxpPMBiOcJJfah7EeYT74RLx59/HyV/+EdLlJeKmxOlijt3795COaeXHQMeSec4btgCo1aAHADS0gyWwGjQ4oA0g+5TpBtMAg/EUl8sc+/ceIiCwQ4vXKNW6L+C3BQCox8I/GbtpPdF8kWDSAvXrK/DP81k+iO0l5msTdRt41L1WAr1tPOPHonOksZrretVwEwBoe8B749P1uXp20zrK1z8eWzM70M+Dmn1U09Ew2wVofbaI6NWtXm68bvpq+8/7YhP1bhZ/sZ/7PHfdv+aLAQBYDWOybwAAsiVW8wsBAKwijqZc4xrUq0W7ZnoAIAxzt/JRtHOEvByiDsYYjg8Qj3ctyHf3SCukEwr0ibvlNJsJrt9L1wbyxh7I53raANdctNuuzy34wYvcil/Qa7trJyZtD1Q0aI+VYMY65gzgXQEoXSRQX65Ud3v4hjAQXBAAcIqmvEAMAgBWaKIGgBgArNzGJqrKDnCma0yeyVQwlnKElKArRe0axj10heqKH3a3PbDRAadWXb/r4wsAANSCSLXsGVYXxwIA0qhCzNiUyabYrSb2J0aoPw+na1b3bdI9DEBw3HuqCRj19sNuzPfiP7uGjMVcjOYt4d1FyUsyNE0Mm9eTsT6BcDJj0yH3TGrYDZFFO6gEALB6T20tgjLGbwhqAwDOv/vvUL73nwEBAMAsTvHoN34L8WQHwSrH6R9/D+H5uQCAhgyUOETOxJvxtBjaPH5a/tXICRwGAZKAbFoTaqc9POYZSrIUnAigWgDe/uoWAGCgYietnqO6xoBCh2wHDsnortTGOMhL/BEBgPOZuU3FIRbKtwKMKG1MW+D/9dfuDgCsD8i7DcLbBu/zAADt9tbrM/W0Yk9n7SfybcLP5aA0KrP/nm0/++9dBwQs2PN/8wCA0Cj32GxB2HaV/Pv9+/x7blu8n+eK3wYAEGlrgRR3Hfi9rIqLVhNFSvrT0Vhq0BezBS4XS3lGP3zwCNkiU1JXBCWKsEQ4CpBME4QDknwqKckTAAhrKlgO0axqpEhQUuhCJ2BtAAq0zS9QIIDUyHtCdbZNmhYFj40TmwDApxc5KqJ7EatatVwZlmWGR68+xmA00Oto8Xd6ckYpQlXeyAIYJgMtBIxtC0eLYbBugIwp8xJQFAMgz+Qp8OjokfzTZ/NLsQW4sORZjfPzC5cINwIGSF9nFd8YJ1RHH7fU+sdHr6j6z6DeGABGbaKfLXUAVtlKvT2DwRAjLgKat6RXsxeKVUQCAD8WABAn1IpgLz5fP0KelXj8+DVMxnui8EZRauKBzqfcBAhLHTsDmLPzZ5gtj5EXS31fVTbY3T3Awf49bUhchAkeMDnnOb7yyiu6YwQ4BABQrIxtJLo5fjNZ31S4OIsSz4U6YkILgQ98b56vcHlxJpSWTA+CIpyv+/sHYiQQDFA7whoA0P8eU/f3W+Dm3NUznplzpVJmq4bF/9sABPubtSEYkOEf/B7NdVclt/mz3m7gbQD9ltX99Mdsn3ZF08R9iUe7OVYojEhhSSb+fLANg84MF7ML7OxPkQ5TuSdwbDLhZ/Jv9p20eCSS7toYCLz4ZDRNBBTwfw+atlR9d66cZ3t7e7i4vJR2ALUg2Erz+uuva04MR/Sm9QngXQAAr958/Uq2Vn3d8rK8yrG/v4f5bIbFfIZ7VMTnNbq8kO/t+z/+MS5PTzA7PUVQVertJ0NA6yLbe0Ii/EbTXk9j+gCAGyM9lkD/UPz1s55wlzy2rBFzfeBYESuDrhC0SC1LiZdmyQi/9pv/ChejN7EIGRzOcbAzRVQEyIsSWcL1MUS4CvAgWgkAOPvx9zBYzZAGNZ5dnGPn8FAMgDoMEXFuc9yWBAASBwAQ1DEbQLIEPABwSACAFRBZEQHJcILZqsDevQdyACAwQNokAYAgijGivggZANzzWKXyFqNb4JPn2ZtaCvNLhLDrd21LNHFF5Kz/GhPQdQtYx2NxiYRqtsrQelT/fsGBf+4D9L3PsqKEr+6tf2cXsjNRdwCE9t51gTfFKT5T6aeJWsvsfX0AQH9la0q7Hrcrll9Vnu+2POervgQAOAly3aO6HqKs2DKzgyTdRzzcU7KnDe9LAOA5R9RdXnY7AMDKP5N/xnCmEcCF3FlKvxQDwLHX6gxNfok8O0NTXhoDgLVjul4x8QtHCGMmm0MgHjoAwAF5Yp+xuBVLTDqIhwYAsCTsWs38XP9lAwDE43QxKco5istjlMtzJCELD27P5B7B1JTxa9vDz0Ifi38UmjU1estTKD5Mu2FzJuMSGqcD5QJqT+b+JXFrXlOLW8iC9PGNYfXGtfdMZnOuIgBgVuG0x2Vek9BuejSlATcQjrAKpy0AQGtgAwDEWb0RADj65rcFAIAAwB/9sQCAuMxRk0EQBViRKY0IA2qgWVMhCjp+BZRNB4bxWDFuyXFZ1WhmKxGPosleKwL4cwUA/rdv3B0AsKrPyyH4L4Ng8XKqOtdLXDXsXKWfwTuTsb7ydF9d3PztrwYN2xKJ7UuTuSRYf7pVkbsKogsrNj5/M6nvAwR99kK7dW9hELwIMHAzAGADnCPdV6X42VT4jiiAxcQxivHs9BRF1WCZF+oRJZiUlxX2dvdQ5aXuQSkAoEA8iTHaHSJIWVmn3z1pqMBqtsQ4GSG/zLFLektWYcCgtMxdFdAp/3MSCDUzERUGzq3SrsszeX+5aGSI8OGzGekJKJi0M8FMY8xWM4x2Jnhw9FBMgbPzC1xezhCRZsW+e6phC5mP1Mogf2y1YFgfvwI0+qNTaZNU4ijEcjXH7t6ukg3RbphEVA2Oj89V2efBMinmZ1Aw7+zsVLeQCZxU2QdDJbgP7j/ShGdizer6cpG53iUrFnjghRV4IsIZ9QVoKaTFj8hqjQ8+/IkEv8mO57HYODcw4WD/AQ4PHkgDQDQy2ZYZu4GJN3vO2MvP3vWPf/YBmiATkKAxIDAixhuvv2U2YAHbIohQNvjwww/xta99XXOLCSjPlZ/VT4y7FoButvB59bwHBCRY/a/U9jFfzMyL3iVfPAcu1rymBEwIABAI4MLfAQCdAJL5r3e91n7u9X9eF070548HAK7OeUvoPQBgbFxnlemARgm8OZHS/ncZo6UHKq6F3xsAgKeY9z6gzwTgOCNjhC0Y1Ejgg/8mA4BtKaxORQkZG4ljJHRVkGhTv8Dtqjxurlus5ost0BNPNe0Xo/9zLGrsDofSs3jzzTflXnE5u8ThvXti0EhB9M4MgE5rYe366Zcuvdh6H9VVxdadQCAjGRBVUWAxu8T+dCrK/3/50z/B2edPkRDxpiAi1+qikOYF15bxMEVQ5QidL3v3PV1bglX23aNtV+v2DBN27OniuMqG/1ur9+BaX7RnOgCpjBLkgwne+fXfxsXwDZTDXVTNDKM0RjUvNR+iXdPwIABwL1wievo9nP/k+xhmc4EXAgAODhAPaQMYIUwT9fjL+o99pWIAcP4nKEg1JABAEA4NDtkCQNHYZIiCbJ/BGJfLDAcPjogGgKFLyY5OCrYmCcY7uwhdQCbAS/2ZrlXsLrG772H+QgCAbaUEz5vdZAf0kgbvIuqOwaqINv7Uq+r3A6fBYydswpDWyre5768n+1xz1x590eEWNHWxwjYQQNRXUzq3HnA7Oq3rDgDof74xVnxZsA9pvXy1b/MWfwkAELrOlVxUFV02UkTpPobTh0Aygfkgs9Tsm126+9juaV8yAO60cvTX6m557uauz03MFcDcAcgCsHjDPG061tptZcjth+hmoKxaq/wSZcG2kRm5nrKT5VdQ5DkI2EpFEGCEJiJIFJlOC4+C8aX2XAMABBox3lPVmzFhz2Xpl4wBYBooZHZWQDFHNT9BtbpAxATaDA1Mr6LPAFDYZmuoWloHqYoSnunMfUr7iiue8XfG/x4A4DWTva10hkKwVVfLY0/c0RiO5NRHKMnCJYAuIMK1IxDspt7VeEf0f4RjZKExAKKqgAAAtQA43Y06B/KTrQyAx7/5zxARAFhmOPnDP0J0cYGEzCFW4rk6UP+H7I4mahkAJSoxADgCB9FI+YBnABAAIAPAuwD83BkA//uv3h0AeFkGgLfKu2n63UTB5xTyXtU+8PdBugSs2APKRHajRcC/hmrMnsa7jSGgMKBXQdyWJPQBgP5rr6s8bi4l/Z5b/5w/Pn6Gt0nbvA5rQecNS+hNAADxD2N3mugXq1KcTexd4YRhjwkD/PlqhayqcXpxiYyK0sOhULTRcIRIiFyAosmQNzmicYTx3hjRIERR5ZZUI8BytsAoHmJ1scTuaBd1VqkKX5edD7laAljxZVLl22W8doJEQExY0QM8BAA+OJ6Tu4qMQEJKb90Uy5zHm+HxkycSBGTixCRdFW0uMEx2i0rie4ss00SU0JZgS7IMjP5DAIAI52Q6UcJKIIC9/pMpe6wTzC4X+PzpqarsfB2TYrY0sA3gmBZdbQDJtSgWE4Eq/RIaJNrrKj5kHiSDRL36vO7KeblgkJ7En2QIEBhpCiQxAYAfI0lIfbIeJSbobBNg0j8a7uDoESv1kahTRqNnIkdxvwJ5YdV7Vt8//OhdRCmtCwkecJOk5kKNr33tV7FaEjllUknacoj33nsf77zzVUNdVysJI3K8mFufrwJrFvpsyQWqBDUMdedr+W/qKNDKkImbvODdPWbCQxCCAMCDBw9xcHCo3+0znUvFGtPAVOy9jdJtwN024GxbC4CtJd2k8q24PlH2a40XpFkLs13ltzUj6F2RNrFY++x1ZsHmVOZ9YRX++PhYbQC+Zciq8CuMpyOys1sRVC9KJiE7NsRLVNOqDDxXtvykCdkrzimkZ/GptijXMmWyfQZiUMeD2hZcF7ieElR99uwZDu/dR5YzwDLQbL2CbuNiXQPAQL0uue9AkvXz9p/V7QxrxGeX1xF8LvIl9nYmyJbWn0vl/g/efRc/+osfKAgbDwbIF3NR4sZpag4HUvavkZAtUVEtePP7fGrTE4NsD9sdE8EnFXkdU8mNYd8C0AeMOg0aY8KonYb3ksKED5/g3jt/Dz8r76FyAEBKZ6I8wHA4wpKaKjy+RYPDYIHIMQAIAKRhg7PZDBOyHnoAQKM2Ju5tttZ1AIDXAIA0AMgAKAgApCP1RbL/lADA4cPHEqwiAJA3XMfpXmUAQMTWAAkrWZD1iwcArtv8rkv+u/GnfzkKju2vvXEgYM8BAF7orw1cCcY6kUjHANgE/n3Kpz117WHfY48uKV9fm7y6v5sfrvdV13uDrdgxALpCSPvZ+pqfHwjwNx0AsB5hFggS1PUAVTNEOjhENLlvHuOudeZLAOCGAPWln9pkAPj5bcVJaz00hwAPABgoIPisBfvuchg2Gys0+QJFdoG6miOoFwiaTHuPetBrUs+Z2FMIcKiWKgIAsvrjCkNGHiv9ZOJGCcJ4KKtAJas1438rxNlM9sfcCY+SRn43+GJ9/bnL+av9W4BKDmQz1MtzNNklIip8y4/c9kfGldbJ6VzOpAHgWuUGqUAQtck5HTQJIJLF6Cyz+2uYX2f7+Y8H6QXe+pibsQ+1k2ZzE1+XWCSvqUWL6XCEhABAMgWCMbKI4Huk/v+I/xMAIMOT+gNqAbgFAFis8OwP/hDx5SUGTSUGQKmfjMGoNUR7QWuFJUu5jCnAGSCsrY2uZjGDN3Le1wC47zQAfo4tAC8PADyPiNP24fU8AMDNA3M9wOwPCl/191SQzQ1aQVVfZbInJNgfZH0RwP7ffXBs9ObrRQi3JR39c/JK5z4J4nOeCcDn+gDAJhjRf8911+lGAACBgjsKeanXmH3iDI4pElXXyEhTLUvEVK0fjsUEOJ/NJaDB1oDpeCIAgIJ0eb3CslgIUCMAkIxoK0VxwRIJaT3sRQ8SFIscMZ0KSsiiSiK4Vk6xJJd0fAkBmgaAFtFepcVfa16bDDE+mRUoIgpclYjSmApgAgnY///o6EgtAJezmSX9rLwnqSrv2ZLK+QlWFElTVc5AAC4irI57AIC/jydjJVtsPyDNmpRsUqIvLmY4fnah6hrfLzCoKXF09EjWgtabPxBlnqglKdRkApAVwJ9+0eP3UshsukP6IMX3GMAzuGbCNdC1sHFGh4IaH3zwl4hjai8wyKXVGm2+CCjEAgzeeP0rSt5d3ucqjmzrsBYAJoaL5QxPn36CJswxHJpYoMSFmhDvvPN15NR2YHWXAEQYS+fg8OBQSahZ13BBdTS6tS2oDwBYsGuMCQ6rBlm+xMXFGVbZQkOWgI/XumClmwn/zs6uLBl3dvakfdACAD0LpDbpJFXLWXHeBABszkP/+20tADbnu6TBjz9VcV3l1/a57S0Afp3pQvFNBoBBBds0Bvh3XhtP+WfVn8n3o0ePdA/29vekG8HWCksy3XFqDtsVYm9c50IQYqAkuG8baACRX3d4XjYfTFGXn/vWW2/JUpO9/xyzBGrESGDriwMP7wIA+DX0Cmiko+mSsX5F1q9zSp2aGnvToSj+PM/ZxQV+9Jc/xOzsDGkUSuzv3t6uKXpnmSwHB6TF880CGaXP2ydXrwEZJgLYrazdP13q4/YQWbd6AKCvF6BE3GwavbYIJ5jhXwAAIABJREFUX0ddEc51igdVk13svfm38Wl1H9HefdT1DCCYmQem++AAACyalgFwyhYAAgBBLXB2vLuLcDhATdCHARXXbwIAXHfVT0o3Aq7HVwGAsokRpexdpkpkgstFjsNHTxAOxshrajmHyPm2dIDJzh7C4UhtWsYA+GUFAG6v/Pu76u2O+/NTY8M5dbd9xQ4g8C1/JsplmkLb1h1pE/UKCN0oWgcAbE/3Vf3+CHOK7y7h99V/c9fobIjVU663+SRhM+HvnrNj2Pb8XcL/PkfnKvR3t0988XfdFl/d9okmAng3DQBuR03IxkSquo8QhFOkgwOA9H9WfR0A4Pvsu35722dNxb7bW9ZWmivN+d19v/q666//bdfnr5cGQB/I9Uw4BjZM5owFwH9LEFDtWmQ5brv+t40ae56NmwIAshmy1QXQLBE2K4B7csOVk1R2VqpZ9R8gYPWfDFS19WjXcGxUIvgcQyy8pQjoFiCNgI4BwFFmd9nEDXX8ZkHwCwMAxJxjIF/M0awuUWeXCCu6LjB+ZtHBed2L3NuNX/3L5U3MI9gK4PMsn6/5Ip+trwaE9gXK/R1qNXh0aSwX1Z7NG0u2G+1/eeVcNZ8tALz2Q7oiUaOD7gzh1DEAYkTMI5pSLg4GAMQOADjG+Xf/Pcr3/hzB6VMw7JxFKR5/yzEA5kt89p3vIpnNMKL4a1AZK5n3mqKDrK2q3cTalAkAWD+s20PJOO4BAM1ggvLgHu79+j/8+WoAvHwLwN3xJ92zW0Qs+pT9zWnZ9of2qlh9EMAPIl/Z0vc5Wwj/Os8Q8H/XFukDe6+E7b5420ZvA7erlvUHcL+C3wYcPTaCPz4eAz+7L/7H13sAwB/bJgDgq4E3LVc3MwBCFLKKoy0NsFgu1Q+vSRkEyFgxZrAXUgF6Yv3/87lUPWk9du/gUJ6TaRwhr1a4XFygjipM9ydIxxT/YIUuM8XtwQjVqkBQhQIBBjG7YkKJcsmqw/X4yJpCiuX0GXfJSU+80QMCPK88iPHxZa6fsgEMA2RVjtFkgrPzM9y7fw8Xs0tkSrgtEWdQzN7yxXyhNgfaHDK5sUXGklX1q8fWs8vEu3aK9XQTII2fvdgPHjzAkrSfYwIAqdgDZg0U4ujxI6xWC2sfCAPRp33lnFU9rwvA4zGKMHuSUkynu+r7D2gZVPP6sfrPhIUAADetHINBgw8+/EtQfEibgRT/mWSk6vln4v4OnQAi2ug1RgVO+FlkxNjx5cUKFxdmJVjWKwECTPL5euoSvPbam+BhGSBgAIAl55X83ltwjSjrlQSqHen2nNB3shW06svq8Oz8RGwEXl9ukhz/ZEVcXFwqMCL9n/+zrYFVTO997IVhusoZz/9mAGBbANT/2yYA0D3nGCdK7LsEvT8HtzEAbP3oWgBuBgC8TWL/mq1XxZlwk3ZPtgT77zn2eIz8N90oJFrlaeVsgXGbJcE0bsAmAmgAAavfskx1Wa1fn/ogp6/8E2gg9Z+JPufO3sG+rDP5WjISOHaJqjuNzjsxAHStXFWzTU16rjDazB1joBVc0qWyYIgBCC38wrpUi8oH772LkrT5gJY3AaYUSzw/w4jnkhCEpAaC2QJ6FoBn/fTXUB9SWTDRB7T66ZMdG4GHFgBwGiXdHgLkRYHY9f5zDeA1pV5DOhigihOclg2OvvHrOI6eINq5h7pmEFWgnlGQLEI1tO/3LQDUAPAAwCCoscgLAQBBShHUAPGIfsd0bjD3AM4vAQBx0roAcM8lA4AigBUBgGSkPn+KU10sMtx//Cqi4UQAADUAPAAwnu4iIADASgav4S8lAPB8lX+/ZxMA6CryDhhyyb/AS1sInfhbB/T7MdIH/roxZK+77rn+94lJ0evp92Onra63z2uytMCcACe/2PQGr9cO6VYUP36vS/zvnrx/yQAIWP1AKcG2EdLBPoJ0Xz3FaBwH2lumtuqhG2K5hmRuhHBfigDeFNOuP9dnAPQBgH57slRRHABAJwCnlC6GmiVld3kYAFCiXl4gzwgA0CYyA9RWRpk/AwBoL6f+f/Whs3fTK9ZbnsxWSxnjkbEZDRCSZRXG0hAgM6AFkNp1ySwOnTntLxAAILBSolmcI5+fIigXSKiJQQCA8apcAJjgm/SiBy6lUkJ/RGmMeYs8A0ZbJpbbd7sW0/4csTWer2Wbotp5vT6PY2spb5QrgAdYLYJgGxyLZhLNne4DGAsAKIIdlEgcAFCZiCNbPAUAkOFwjPM/oAigAQASAYxSPPpNpwEwW+CT73wX6XyOsYr+lVjJ7IUgCO8ZAF4EsIjorMMmXcbptRgAtFQnA6DIaokAVof3cfAP//7PFwD4X35tuw1gP5HuJ8XriexVquaLTqQrLLWND+gL6m37bOYVm0l9v5deXqvsj3XCfL41wAfFmwCA37T7ifz6Ofe2eUc3abdYh1LxFV4XoH/8faaATyT4k8fg38Of/j0M/j0DYBOg8MfX1xDYdn1uAgDYh1QF7LmJVdU7v7wUC2AwHiNhRYmJw2CI47Mz2UAVVG6vKgEAzDQe3ruPOsvkr52VK1zMz1ChFAAwnLCXqUa+ypRw0Jpsdj5DjFh6APvTfaREQymIx4nMPhjaH/p+fPb5ULSj5IJtCwM/x0SZ7JEHEd5/doEsMGoyEXkKlh3cO1SP9MHhIZ6dHOte0LZsvpjLFWB3d0/PM4BlpYwAgBcj5DFz0UmHpOSTVl8JRODfdnZ3laTyWGiBxgT59ITP8fsjzJ044IOHtMwrTGm/oUjguQAAJk0EABiQk+ZO1wAm5LTxI/V/MtnBeLyHOBkhZAWBdAqBAAYABAEBgBrvf/BDAQBCsKOhaPtRlAgEWC5yfP3rvyorQFmelBQIHBjdvqkwGMayKzw5eab7U8NEBPnePC8xGe/g4cPHWrvNBc4ScAInx8+Opf7O8+d9ofq8Vbq2gYBuQdfS7/r/Uar6TwCAx8KWB7ZiMDnhtTk/v1Sl8ujoCe7du68Epqm7vv8+G8BGwIsDAJuAwHUaAD7vsxYdpzXSKwdvigD2596LAQBeMNSDiOuz2PQdEiXdHI9MHnk/2YZBpspkQiYJx5oBSWxbobtJZ49aizXA/71AIOdYPznhJsrr4hNVAl0EGPg/75HAtqLQ/da8y9naY9RE0xDh48VbALSLu4pm+xluI7e42MaQbd39Pj+7VrTvW5x8jh/9xX/Fs88/x3Q8lughQUdSK2UHSIHMhCg8LZkKHe2A51ETnLQWpfXH+p5m42Wd5damTM7+1YMuIoT2esJ5bmYx6twTRkNd08mU4kPAoqwwj1K89rf/KT5rHmIZcL25wM4gRZRZlXcO9jAG+v1+tELy7E86ACBssMoKjHZ31P9PBkBINs8GAMD73WcAiCGABvsPH6FuYrUAZDm7EEOcLzI8fPKaAACCw5UHAJIhJrt7gG8BEMvE2TJt0le2bURb/+aD75crIvR2ZIfQ+M/b/Nk/CF+J761f+lOnocFxRzFNc8voVe577QLbAEa/X3mAbe34Nkebq5LZn3uVfQ+tugDJx2MtCOB0Aazc1aep9JuP+s029vnrj23gwHPfvJ5Kx91BhOf/tu2vvK3CfdvnvwwDgIURimLmTOIixjz3gWQHKFk4YDLHhI8MDUvWWo6GMjrHAFCu/yUAcNt9uv75bQCA34/83GaiSkDcvOFFw5YNnYkq3x0AYGxToJ6fochZvMjV/w8mjKwk+/iFMVRI1izFqkn1d9Z3HAesDHOcNIxF+fQQwYCCgdyjOGXJDLA9SAm/mH1dC8AvlgFg9P/y8hjZ7FTV/2FMx5tSIEjF/ny6jPU0ALSOad90TF+vceLYUl4wuq34M5l2ItKebe1jBf4MWTxtjc9t/fathwaS2vooOIjHITwgxIDW3NMDJf8Id1Dy/yaRoj7Bmw4ASAwAyMkA6AMAzRUA4Ge//x0BAJOIzIEKqyITA8BrAFAEkGOPGgDXiQB6FwBqADT3H2Lv7/+9ny8A8D//na84IHl9EfcJ6s0Tc93mbttr+xUz/3xbSVce6VRrr/millq50YvvN1lWYLYnIPaBNzEItExsEQHsH8ptG4x9/90fm99/2/dtftNtx98XJ1QIsMZpZaWfG1itBGy+WGDFgCcMRfuPBgOEFOEglbWpMV8sMV8utPGPp1PsTCbISWun8BQqzFVRzjEYpUhHpMWzouxcBqiIWtCeomn/52ycpmZbxvvkE0sds2MB+Oqk0D6n6+Dvax2l+ORiiUsJEVolmQCGbLO89kNINe3CPFfjEMtshb/zd/8ufvCDH1gHl6OyKhEIeB2W+rm3v4t79w9V9eR1sQQpUULNxJT0XFaoV8tSQn1M0mhrJ0X+YYLXX38VT59+pio3+7e9fR5F9SaTKWazufroJWJW8vggK7+dnUOMJ6S+s62BCGYkhXziV+MRK64znJx+Ir9wYyyQIUARIgardByY4t6h0ed5nEwMeS0INgwGCeYLOhhEOD55huVyLp0GOhewLYHn09SBGADEJuVfSj3bmsc2wk9+/C7efvvttgWAwIX6zFvk9sro1PmJBVWXWK5mAknIQJDuQZLg4oyWijtGc98/xI9+9BO8887XVHnm+fjqv3xgXTuATVlbTLcxAK6sMxsJSn8O+PVjc975t9j60Uenu3PkzBf1fjOs9kI3TldDwFVbee8SCZ6Hqd5SyM7GkAF+VpFgos17QwbAdGeiWJ9zg5/lKf8EhpjY++MUiMbKuETnQjEGWuqcE6jT/HHJBgEwalvwwc/k63f39tTiQobM2uMKW8tvsD7gunr/b9IA4D3kuiKhH81vaxfielIWORbsbx8NpdvBe8DEnuk65835+Rl++v67ePrhe4i9jZ9EQ227DwkYclwyEHP3g895GyIDSCwnatdQxz4QgOOCLps/zhbRsb08KEvxIgot+vtPcJFjmkApP5NV/tliLrr//uGB1gw5mJAVQAHG8QT1eBejJ1/DafQEq3CIIFigyVaYBgQKa1SDRqBlsGywW18g/OyPcfHen2JYLJA0FeaLFdLRCDv3DrAkA2lML/JCFoIEABnfshJlbLJYLV0EeJd5hr2jx1JBLmpWOkJwus2yEkdvfMWUqoMEXGMpEEihQGoAQPagBGQZm1qvpgWod3l8EQBAa5DtDmBb0t9L3nuHyXFCoLYNNtWKRkHfSpV/tc645H+TDeIZALcB8GuxRDtSXCqoIeiPrbuGDgps32qCfwYOtLGTT/yNWrUlt3f2gUYx6CX/zmtbsc9V9sGL3EV/nNugvxf5nF/ka8V2VMtH7bzbCxTLOap8KRtAUsaHYyqRV6jylY19B6CGFPGVPsYYwyHbY1z1v+K6GdNCCGQ0WoLv+82988N2AKBlg3h3iDY+tXu4vk99aQPYxf4eXvEDm6OKWh1mwap/OxFA6QFwL2SDE4GBuzIA2FJQLlAtz1AVCynHB8iQZwvtP6lErlnFNwCA7XKyHSUwLFYRO1ZT0aD5Olab0+EUGFGcLlZ7AMEBv77akOhmnV897j5/NsDDF/wguec0K+Tnn6NYnGFA9f+g0DWpy8ziQukd8AqbhhOXIkHu7E9VT3xH79efXbLvgXcntLPGNO23V1EngfNXjGE5IFkhkXEdc5iqMIFBAils+eW15HtYcIvTKYLxPZT1CPHh66jrRHpBbB8kQ4H7Ll1yUo6b8gxn3/k9VO/9OZrjTxDTsS8e4MFvfAvp3gFwOcfTP/hDjFYruQCsiiUxHZ0/RbyrRY7piKLeS6TjAS7yufZPagAwpyADQJlSjwFAAEAigO98DfVgiorl04pMY3r2psg5/qhVVtdIc45zswHkf94G8Lv/1+8gmFNYsABraUVs639KYWDek//pG6/fCADcWIGnloOreFw3dtY3LHtVHwAwk7LrH30AwG+A3d+4aN8cfNyWUOv5Gz7ixve7gPMmAOI2BsPmmW9+38sCGDcBDAyRFxmr+g2yopDYFynxJSemU9Gc7HIxYnBYY0kxwDxTMk0hOVYH2dfCJL9qSiyzhVV2xynSARNITkb2QgWi85PSVOalnAPyVS5AYESvakdtVCgkyesu2GHwzL95RkUf0KiCCJ+cXWJBQb/Qgm8yCQQA0KNaPUre0rCyCYkGX3nnbVGG2fLASWhVFS7UFEKkNkCAnb2pFP9ZvZ/N57pNccIF3T6fFfw4SrFYZGoLMFE80vTpMRoLAHj27HMp3nsfdya5rP4zmWbCrYTAeYKTjTAaTzAe7yIdTCQeU1I4BDwnMkECDGmtWM9xOX+G+fxYVf26ZtK2owof1zkyAaaTXbEJJCDjkkkurEkSoShXCnovLs+kwp9rodasVFq4v3coK0C2AhDYMHFBVvATfPTRR3jy5EkrFMd3+fG9HYgylX5qFRAAoN2gtUYU6lvXPaoaDAcjXSMCAe+//4H6/w8P7omR4G1hFPw4b9jueHl/rQXgagLvg+yrk7v/2k0GgJ+PflnxG9EabuZ+0RVjFWhjEmtJcYGbKu29K+zbCXygx2c9zZ/jg+OBLg18397erqrynGsEB5QQqq3EAQBKC4yh0J1To83Q9517ATp//F7l3I6786X2yT/tBQk4SGFXFjpdRXGzX3Q9UbkLA8AQfP+Q8E+eKwlL49iYRculWhdWi4WS+72dKc5OT/EXP/gBnv7sp9gfJia45AIjn+ArtJEokBMGcsBAVxOwb5XLSA8EVnWi1X1gGxYtjYwlwOBC1QV3TRhYsA3q5PhY7yG9n8m/5kQYiI109OSx1ph0kILMCl5XBhZ8bTyaYBHEmDz5Ok6iJ8jCIcJgAeQZJqD6f4Msss8LVg32mksBAOfvfh+DYoGUvZM1BfuHGOzvSs8EaSxdAAKNZVFid7qj9iqJnjKgIQBANtZygb1HR6ipy0KdAIKFdYB5XuHozbfRIFb1v2aLEQGAdIjRFQAgdgDAC0aO3R1v1bjv+gldgNj/hOtAgPXXcCzwnrZzXUCmua1wLKodrdcOoDHlGSG9+b0GIrmv8M41/bVm0+bPXurFshwY1a7FHadG8Y6SP68X0lvbeoy47uys53W7kmlnfPQlAGAg1l0BgCAZYFmFiIc7GA73zes9GAINAUvr62YMYgCAZ5F0AIAHbvoMgC8BgBddCfxcd3OiJQSYivQaAKCEldwnguTWFhCwh/1lAIDliazv6nqFOOI9zlHmK60bZFWayRGr/qz+M9a0fIMFM8U0LPKQ/l9xJw8RpxOEBADoBsAN18npawStBRrbQc0Xu3pfAACAFfKzp2oBiJsMw7BEXS6NBaEKSexUCzyAxdY9MgCs7ddALWttUsuVwDXn0NDqY/Tt1t156zJ27QOepcnYgfGyRL0TMivIyjP+jew6GW/xe1XQG6MOxsiDKSaP3kYTjqQVRCFhtTBEMfIqQCqdg3MBAOV7fwYcf+oAANcCsLsPnF+qBWBMraGKrdMZArJ7+b1s7cgpUMwYvUCQhFjQOpLWwAFdtjgaqistAPW9BxIBHL391Z8fAPAvnuzdCADclkA7Vsq14+6mBFTjQxfo+mG7DQBQMOZo4bdV4G89/jtXL3QUqi7d9Ljt+7c9vx403LW6sv2o+vfDtqRYCb9QOgI6TJhZuVRw2SClurQq5bWq6/yfN0wVrDjG4f6BvqgocyyWVNxkzzkpyFbR8wH0gOJ7mlhAkRXIs1xAQCLhOlayKWri7DvavjlrqLbEZ11skX8TtpsMsFiRyptI4KwuiTUaZd07LDAYzyT2V2OyM1E17mJ+iePjE7Pw8YuO6P+NKviTnbESMfrVn4v2z/WADADzK6WIX0gbwcwUTJmgmd2d6Qm88soTWQFeXlIjIDZFbwcAEDywpDpCKTeCSMkBtQkGwzEiJt0VKWFseWAbgOkTCGEOcqyyc1xeHmM+n2EwnGB/754SfmJxFNHjxjNIR21rSVFmjurM3rcCx8efS4yPgAUtH6lRMJD4YIPXXntDLIDhcCKLQh4rl1qeI68XKeiko6sFILHKbYegbY5Vh7xLeMcECCtpGdg1YiKVSrzQNgBTlz8WKMAWAAIrvK9tz7/bAX0g7f18Nzfwm+bPFYCth6pzHPcT6e53rwOwXoW7SQPAAwBKJt16ZVfHlMUNeGSSXSjhvri4ECDE5ynW+Prrr+nV5h1vgT/Hl1phQuvpt/XHev3t75b48750wnNdguOZGi0jgcKfRYl0MNR3s+rPYyGwR5tNthn49qRtYlFfBADA8cfv4bUZkXEUMP+lkFIlEIDshuVshv3dHVEK//RPvo8PP/hAxzhJUyBfqhXAawX4yr00fIz4t6Hy39H5zWZ0Hf/VfekxAay64O6cAICOVeaDFV4zzm0CJpOdqdZIrqUPjx4hpeMGGUhcaZNE6ynvj8CAdIhZFWDy2ACAPBohCheAGAAGACwodUqa46rBQTBfAwCSmhanM1X0d+8fIqfDwJSOKKZTQsBVlqe8eRQFJF2ZOihJgtPzc7UANBT7IzJK1xdEWBYVjt56BwgH6v8vBRD8VQIA+sHEdUGyo9L26P7ag6SaSgDA/t9sB/A7at9yqu3P3dD2MWrJpstFl8TbZzmrm5aKsg4C+PllAIBWo16wbJ/gx6t9mlt/PaCumNvWVq3Srt1GsZMYVMYEurECckNw8zedARAkQyzqGOOd+4gp/FfRwYcWykNVHE35nBfQW87ZXklrTlUj1AK13gLwJQBwczx927PruYQDAFTld2wjaTxZPGIAAOMRW9df9BE2Bcqzn6HO2f9PTSPGCRWqYqVgWvFixuoznQDYouosIcnc5HdK7JrsMm9RF8kpIB5OEQ4mzhKQ+zzZIiZu3T1+GQAAxrs5irOnWF48EwAwoDYVk1/62jPOYQuAmH5cqyyOMWaeORPxpMju9CxLAmZW5LPzY/xjcQt30A7YtbTNikJrJCcxC0zBX4CL24u1Dsphixbi1r5G/axVHoj+v//KryBIp6gVc8bG/mFrNAGAHgOgfPfPgZNPkFTAPElx9Fu/jXC6C5xd4OPf/44AgLQuUTaFAABq6xIEouIZ92LmRqsyQ5VA7dSjZNICAOoB6TEACABQBHD49ldRCaxIxADQ1pQmXwwD4F+8ev9GAOC2SeGD4Ote5ync7WbVe6FElG6s/9sG12cZWHXGVW18D/4NNP6bKPKduMZtZ7n9eQMwbn7cRtHvv3sbGHDb+28DGDaPzn9e25pB8TcXKhMN5yQhMpVXFQqn9uypRxZEdFUQ/n5wcE8TirZypMBz3rGvnaOelF37PcYoHWA0IMU1VF9ltsoVoA5i2oCY57jtiwQgGgMbWJ2JQpR1pYRE1VR37wUK1A2S0UgCckx6R6Swy3fT+qBZ9eKyQYozFTnzMseDo0eIkghBHOCjn34sdJafXVYmqsce+el0LNofEy8GhdRGkK2WE9bjEkaPbS5cTJqNXkuaLRe9RpV5WgFS9Z8MAGtvIKW7EBCwt7evJHe1ysUooCvBkIyK0VD+pKKKSb2bKvyxGBLctJqarQBMole4vDiW08C9+49UsZ/Si5S+3VQebkj/NtqyxAezBUYj6gBQuK3GRx99oESc15OJCAX+mFCNx1M8fHgk6j11DYqcwAavAy0Ml0pyWKmnDgDPi88ZAcgFtraSdEOOoIWuoSX/zNLECHBsC726IbhgOgV88DvPzs7x8OFDozDLa9wCp3bM8g6rwuU29Z4GweZ8uA0M2KYC7NHobs1yFZwNCq6vCN7EAOhfEZ+ctpijWlUSnJ2fS1yRbTi0mKSLxGx2KQZA5zJilUIm/2onUAW/RiJ0weYGQQGCKEwwfZVaSaqurKHr/pxMGJX0sxL7+wdg5Z/v9Q/56LpHP/DYxGqFrLvPvwpV3mwDqGMR68ZomgMCF6SVU/eDgpXsVc9z3H9wHx/86C/x/e/9sXr3J3SicO0AMRkRfe92AS4m0Ge0bfvZ93dXquSY4+YxcbWVrQNw/IjuCcA50MBf18VyIWcQzqXj0xNphbz2+huqwlJIVRoLUWjJ/8AAL4GqQYRlE2H65Os4jV4RABCHCwQ5AQACcpUAAGnYZMA+AYCn38P5e9/HIJshqSusslItAJODPSzLAtFwiEVGm06CiKwqBEhFQ4xESc5mM61XBAAOjx4j3juQlgp7TssmxKps8OgrBABoV5WiDGIxBMgAGDLQSUmHdvJT3Cvcun23HfTq/H3Rz1kX8esCxO5zro5YmwQcA2ZN2iX9Zh2sPlIXhFp67OZ/nyni/mb6MeuPfqVfdoHdhN+gcbvz1xzur5sd0deqxH6G+SC6e62Oz52iuXfY2HIIq62f/nf3tlblQnPAMYFe9MKvkZG/2CLFHQ7lzm95OQbACKtgiMneIwSDXdQrJhcE88dK+BjDkOm2DQBgVVD34UsA4M73btsbBa64/Ui7nloAuHeuAwCKp1hCChj33RUAyJE/+wBBcSkxvITK7hTFow+8i0NJ7adLBAEhbnamByHzZh2lFavoRc9CHFtyE0QpRbT3ALYDULFVLhNuvHS7cu/0N9e4572kdwf/dOwCUYwBQA2AhCLVEYW+MzEtRNgUg4EFxB6Dya2v3DtIxW+ZSi757wAAblmm7bWWJvL9TphVooq60Q4QaZ9z7F9qjDEW5v9yrjJ3Bc49OmVlWYMymmLn8deBZII6JzuVwIExALIqxID3yrcAvPtnagFIXAvA0W99G+HO3hUAoKhzhEkkAKAqakwptLtYynL7cjlDMDIB8kFkmmBkADRFKQCgLoNWBPDBP/51pG+9LQCALQCJbAMlZIRVlSt+eqkWgH/52lHjNyj/s58k3kZh12vvOP44/NpezBvG7BpFcw0AcOrtzzveN15nQ6bDlV70Y9og84YL8CIU/m3Jy/O2WFx37P3P3Ez++R4m50ykqY5piLX17AgAEJXGkEdz1WDiy+SC880ScPaPsp+ppHVVYAJbw0Eqio8o8Y7OQ+9xsgA4XJjosPLILxomJjJGBgDXOjIBwhTfAAAgAElEQVSimPizR5XB82g6UQDNJZOv2XzERNSWGZKQlOGRql0Elbiw8jtE75MoRyOK7JPXXuHKhXiQ4IOPPnKVdrIbVtqoJ9Mh9vZ2kAzIILD3X8xmVrEnolvwGGinNmx77JVcOLES9gtTZO/Bg/sKtA2coMgihdoqjFix3z8QEECKfbYyEbw4pVBYKHcFq9owNeExBIipBCubRFLyCWjUWMzPcXp2gsN7D0ShZ/8+k3YrUlp1h8fO42GyPpZYHBeMCj/96YftBqQecLVPpBLfI6uBdP/Viu4NTAgt4WR1k/fz/OIMr732WgsAUKNAdSQpsdrm2ylRG1PEOxDw+rK9wuJZS6jI2FAVOqVooVmmff755zg6OmqT/iuglYCNDjXWcr7B5Lkt8ffjqK8hsv4ZNtYMvNkudKit+RYNAOtHc0r8G3oCnG889739fbEweM4EAHi/Dg72xSBha4kqk27++X50XWeKOnK8iMZM14qkTf592wzBL61zrVWpsQd4nfmTgpisYJPZwdcR4PFgAp8npd0/2tnXJhKWuNwVAGBixXMje4b7AEX5mPynSYSE/XEEOMIQ/+53fwcXp6d483Ubd6fHJ2o7GhDEYBDRC/j82OoDAH6sdXVUOxP+HkkroOf84k7W9jXa5zlNBh9guO/yQHRZl2JOXF5eapF89fU3xKphu9R0dxe5WEGhRFVJ+2cQwjnH61ohQhmmmD7+Ok5jYwDEwVIAwE5APY4Ki2Zl9zQHDjBH8PkfCwBI87kAgGzlAYB9LItCIoCrPNN8osVmwrkdRAhYgmkCnJ+cCPCkFsrjN99CsLuHjGsNq/1sCStqPHrrq9aDGg96AMDolxwA6O8NN/zbrT3+/ksFXHRUS/5F/3ce3mLriBHiKrgaE/2EvxE47defjqLvKa1cg7v4aLMFwMCpdQChq+JbkNom9Gsbn2sJ6CX/fJr7I6tu+gyjWNn6ZQtZywSw1ddJZ2n+3i2B72bR3d7/ovHWz+P1LwMAIBmhTHYx2n0IxFNUWYWyJAhLAIDtdixg6M70WkmMAfAlAPBzuZsbbGI/X5kMOmDPMQAMADBh5bsDABnyz99DVF7KDSCiJzZbEuniUnIdIYPT2kHEuBEpiIUudzyKgUgMoBB3CnaBEwQI4jGGkwNTqef2SyFA9xkejvTrl13FOyZgL8H+0ZLCJL9eILt8hnJ5YRoAlMevzArRukodxN7aABrgSoaf9IySdA0AcH7UbbGH8QEZsiAL0hclGJfTvYsFwPb9Cni79Zk6LhI3tsq/jkPvd4UNJTEs4NGzYIzBw3eAaIRylak1ldpBagFoIgMAijOc/b5pAKDVAEjx8De/hdi3AHz3D6QBsNkCUJdNCwCwEEcAIBxTK4gAPWN7jkADAIIFRSQjRJM92QA+/Cf/HeI3v4IqHgkASBu2ghoD4AsBAP77o4c3AgC3JbA2EJ//cVtFe/OTfMXXV3/7QboGR2v18PzH0L7SSng3vvG243XdoXf4cnuLDdL1Y3iRqv5tr90GAPiD5beSksKJxCSedh0Ug/KKmQIClBAYDZbJB/txScvltWexOa9JVSeIYveCfbsM4K2wYmqrFFRiID1g9QgEAHJXNU/EArDSJh0JZNaCvKmwKgsBAZz4sopk35QDAHwPtCzOUGO1WCIOIjEAwpqkKqb/xjQwpkCNZJRitpzj6JUjiXCQEfDJp5+hqqw6T5o8xWF296Y4ONiTDeAqM1ovNQC4kEQUdXEAABN5Btmk+PeFSqjUzmSOAACTrE8//UyifwZG8MpSQHCChw8fSam/LCxZb7hxyHrElnML/Ngi0CCWFR43kwYDAQUUjVsKaKBGglHoWfGX2oJ+8rtEX3bMhDghOyAT0PHs2WfufAkmpE7PgOr7j2VtyMq+WAFsc3AVeCbxSr5OT/Dqq69oTJB1wVaFPgCwrU/VKKc+UHY+rerPswDbU7iYfDLZofAiRQB5n9cBMBdy+h78Xq92fwI+b/LP93AM9TfQ7r3973JQ4QbNl/NH9OyN2d/XANAm50BL+2ngmQXs3JOsL/DNN990YjWmr8Hkf5fq7k64j/iK0fp5vYwmR7s7AgAKD1xFv+8aIgDIKff7MMGDPawQ81qTzWHHYuPFzy212LAy79oP2jBjixBgZ9W3uQzezADwFH0Ch/puBBgPU60dJ88+x2c/+xg/+m9/gcePHiJfLnF+eorRcGD+60WBnQmD7qx3/d3Y6lVtu3vbpSv+KNmLSP0ADwDo/rgnPWBCVoJvvdDY4Mm6NZvXWsBinmm8svLPTX08mYr6TzbALlukyNpgFV90SBibiUtePEBWRwYARI9bAIAtADt0AalrLGBtGGHWYB9z4Okf4ey975sIIB1KzudIR2Ps3buHVV0indDSr1ALgGj/LGYTfFxSlbnE6cmJY5BEePgrv6KK/kogL1sAQiyLBg/ZAhAkGwAAGQB7LQNAixSFVn+hDACrpm3e4/VRuMEK6HGEJRbJ97tg0e9Ximl6DBK1Avi53xPStHnDHcsq73qft+rTGhWI6dU9rrYAmA1Z97Dk3U6JTDyj72+LUezzPZNlDRxXXwvvKfteTQtAQmLt59n3abSzP/WFIrj+sdqn/E0VAUQyRjh9iGiwp+ShKni/KTZGBx+KdV0FAKxCbQCArt2XDIDNTeMlfvf6Cn638gCAZ9owc7I2H2MkMrumBlIHcr/Il4dNhvLpTxBVM7kBkP4vMIHtjhR267koWeOZs0WmNbJea7EvAYAwGjgAIEYTcq09QEAQgMptahGw6vW6opBvZ/sFAQBS+19iJQDgHKOI8Sb/RgCAwIrrsWNeYf29DnJgxusYvay2u3ZGC0Rc+5W7EZ5dK60uH4sQPKBWWUWHI841v2D6vUABhV6jar40ecimdUQBrYkUDLQWgqIZIn3wNppgiCLL1XooN7IkRVYFawBA7UQA2QIwSwZ48M1vIiEAcDHDJxsAAPvDWVjlXB+RUVeSKRyoBaBObU2uMts7CABwnyYAECJBPN1HsX+Io9/4JwjfeAtlSBgixgAsCH2BAMC/fu31FgC4Er7dQK33r1UCfsNjred8I4A2ZNrXZa7/EB+M+apLBwowuL4ZgLgpQd6kxm07gpsAAOsF7AS/tr3/tgp+S2veAkT4832RRel5XttPcihY4qsF6lsTx5/9MUabuZwR3bQEiIKLaWxKnlJQJk09GormoudDqpqSfs+F2NA4BtXqNVcfPFsAAjEAeF0S0k6JIjBh7SX/lGmhTzUBAVbQAocAigWgqrZ9Fv295xenWF7OVPkfJgPEDQEAU97kZOb3MUAf74xxvrjA4cN72L9/iOPTY5ycnaMRxZ5VOQrqFQIADg/3hNzP5peivbOax2Q3TgbIM1ZbI+xM9xRkP/38U6fObr3WVG1nP/eDBw/UV/3BBx8q4WdiTaE+vpfU6ydPXsEgnXAma0KXFAWhf6oaky2wEiAjIUBqKhB4iQxcYdBQF0pMBiP2CjtFZ1XiDXH1lHmBNwQBal4LOjlcoihWUuSXIOFoKr0ALqTUNSDtXuADkyMnrEjhR54bwQ4CAE+ePFaSSqZAVRpFzTMAOkEXVxd2c75NfF0/no1t7se16MpMNmlrx6SKFo2Tybh1hvCU/G6KdBueMQG6x4swAfiu21wA7JNt/G9+jwDuW0QABaD66rtaWPx0szmmlpB9+tFCVXj2/wvYmU7USuIZABJNlGCeVc35OQkZOQQGnCaAyO/uMD1g2jJ4nPgcEXPqOnDs8roTnCJAxutvgBHHpwljEZDZBBB0Nfr5SCvC/uIigErAAor20DfYxER5Py7PzvDBuz/Bxx99iDHVbpdLDNNY6w//TRCA7USr5XKDwNwHAOy+tYJCLkgwzNdOQE4BEil1rRWyGbVWE///MDVxT389JSwl0CBAlMRY5Ss8fvIEw/FIIAop/hJRDYDJzq61MDl2k9Y5WRE5oIUuImUo+iEBAIoARqzy5xmmoDp0jSyyOUEAYLe+XAMAKAJIAC4ZjjDY28UyWyKQCOBSzgkMgNIgQrFYoVysxIwiOJmSiQXgwdd/BeB1JADAlqkgwkIAwFfVAoDIWgCoEWAtAH+VAIANFkCv8u/nsdlRlV0LgOv/79v+qUVIKvFdC4hvJ9HYWgt/fGuinyCbCb9L/tqFzNqh+o9ubrm+fU/p9zybtTYEC2AV/gpkdQ8PADhg3fZ3DwA4RsCXAIAu1ssxAMZIDl9DjREapHLukec7zPrMbpmzGPZ2pqr+a+f4EgB4nmD1hV7TBwDcvi0VvqsAgPWUk6HK+PeuAMAK5Wc/QlzPjPLuBQXVrslElkuLwYytVJKq/yz2cI9wzEUWb9QGMEDZxKiDAZLhHhICACGLZmzLNZ0Al3G0V6WzBHyhC+VebOvRXR9MW1Ev1f9fLs6QBoVYAAQFJKKnwh37/6XE4wpUDjJkgu5a47xOiW9T3MyJuF+3TkY9i3WLV1gUUUBs2j2+qFtVrYgxNW/4HQQMeA1lHShrKtbcGhTByBgA4Uj6ZKZVVlvLnG8BKE7FAOgDAPNkgIff+hYi3wLwne+KAUANAN8CsMhyJFGKpA6RklHAfCsOkIeVjoMAgNy6mlLsA7YAxOFADIB87wCvfOubwOtvogzSFgAgs4QMgGXJlt6XbAH450ddC8DmQPBU0OsGiN94bhpAmyrhm4CAKbPf/Li+BcAC85uG8G0Mhm208rUN+RYQxPebXnuNbmIY9A78riyA245/M2lpgx/XK0taORNE9qxZcEoRMlIJzZqPDABtlG4DU3LvAABaRS3JAlLPedCyAxioy+2ElS8HAPD81JdaMwldmD1dGCMlvZ0ic0GDrCpVxeK/awINcYRlvlKgbf07PDYDAJgsTcYjXJw8w4oAQA2M4iGiOkBM0RVEZlcXR5gtFtg93MXJxSl2DnbFAvjo449kocUEm20NTKqYUO/sTnDv3qFoWqT1sr9XFnnDgVwAyF7ghN3d21eC/+mnnyihMAcAAgBTnJ2dCQDgv2kByKvHvvbpdBfDAe3cIjy4/8jUYZ0KKMX5eBISio0skPSMASHJBDVI3XaUZC2pQYMwtmTdHp24kAePyGAYDmkpmEsHgNZ/k+kIi8XMghRHLSNIweRgMp5IlI0Jok98+HeOkePjZ7Jfe/z4SA4JbDmIQopEuhaA1qrK2gF4DERwtXg7RVc7Vluo+fdslWFnZypQSIlVYC0ipIX3p04rnLcWiHsXgrZu+4KtAH7729ZCYFe0f7x9QE7/9tTxtcnvVOTdquZbG1gRkEYEPd2dBSI3gFdffRVZbkCVKOdk2STcKAx0kQiOWkyMgeOBFDIX1GpT8/raBmltIjYW+pV8vldjh1oT0nqYaGzy34sltRxoR2mWkar69zZcryDgT/HqWr1eWV+vd/rr2qtb9FwRlIpUudqGaP+3mM/wwfvv4cP330OxymQBSDsbJV/Ozo8KvbyWmtsUPSTq2Ach3LrmZkMLlrRtIj32iMKpIpeOi4QVHZijZMoxaMajob6LSbtshljjoUUQvztJ8Egq/6Y4bGtnLVFFAQEVHVFGaqfimkqEVGg/J7SmaoI8SLD76Ku4DB8hZwIRLp0N4EDHUKUMWEIEqwy71TmiT7+Pi/f/DEmxRIIGq0Umy7/p4b5anMh0opvLMB2o4nD27FgAAOmFk9HEXAriGKuswNFbb6HZ3RMAQLqjNAlKBwBQhToaSBiQAAAFC0cMdGgDaAuH3vOyDIDrA9jNkeZ+X9vsnXDf1s13AwCw2bz2So0r1yPsWz7Wxf8sb+4AABPbtI9yftNasPmr0Xk78Mhe5rVY2vXZsQTch7TtUO38as/P/cMxCWwt2jhRFdhcA4x/UtV+zyDrEn8twK7y1QX9ns6zHkF1v90cmflk5K8sA8CKkrp3TMpVy6pylKtLVNlCVmC894PxSCJvsgGklDDvNSuzyRTpgzdRlWzVo54LGXNsczTP8U0LMysWqebboqiyhbuiYdMlZmt7+4YNoFvpN4b1xr28En+uP993INg6jf6K/bHTAHDz3QMAXghQiaITlEbOFdR861uXhu6Eu2TbgXFuDbG7QybYEuVnP0TcuLHiHIkcIqdxRYqHEjaXpVAjSiSf0JqPFWNxv2VxyK23NVLEg12k4331pdOq1UAAayXwbQB2J7e3Jz7fbeuAyud7/fqreN3YQrE8/Qz55TMMmhyDgBoAuVzBuLHWdIBSyEfTORayQoH+dbMyJiMTQP7NFXJMg6UD8h2K0NN/MvakYk6KCyrGD1Us5LyMwfbBEHW5EoOXzLuYgrtgjM+CQ4OYWmHJwNqgqhIlhkgefQ2IJqhX1ACgCCA1DBJktdcAOMV52wLwKWKJAA5w9O3fQkBtnJMzfPj//r4AgKEkHktEaYLLxRKDZCAXgMlghPliJgYyXQB4XDRLYKGNAEA2XwDLAlGQIhnvId/fx9G3vonwjTdRIUXVxEiD1NgUaaz9XgTSukJc0EOiRuUKFNQwSPIS3/m/f9dsAMnkJtdFmuuNXAzozBb869cf37jK90X8tg2S2xgAN1XA+cVSuL4hg7+Rgu8Cv5tcBG4c2HcHv/qrxF3mTu89N2+ymy0CHigwOqqiibXeeH+9bmIW9A/Y8y90FG6z6G/o68CE59DYFOQkpFK9mAOuisj7yURfdFdWEfMMo/EYo/FIga8J4zG5CTCMEwwJHiBAETRYNiUWnAjcZCmew4DbKZx7gTL2rooBMKJidqAq3uXpGXsRMEkIAIQI+ZkMaJsa82yFIInEpKrDWuJ/FBYhdZMMAS7SrMxzcShIwWF/P4/fuQhQOHBnfxeL1UJtAWVd4JAAAXH/8RhzTtqGlHxWbpcCCEitZoK8s7erirkSiKqWbeBgMNX/BALSdGTVc/VncqGka0Jh1lQuIWmTOkcXlyAYg05pNlTSKtBWsjaMOr9g38PuE1ktnaoGu97+wvrHu+S2lYjSPWZCyOv82WefqgWAYoAcJm+++YacB4rKNAAMobVF+SbWjc11O9h2M9PCbNR4VoEJNBzu7zlmheu/bdWsbdJqT2HFdcOrfjPe2U7p72aAFca2HbNLbD29bIvOQCuA2mM52HWwz+TxcYP3qvwUZSPQxPFF0bjdvT25U5gmt08RbPNjYsu5xEVarS5KMqzyr4Q5IXMlaJX6vfCf+pjb47HE368hh6Sp08rNty44OoJ/3oO1/jN8O0F/vVjXKnPieg7MsTpLNxD9NRAIy/FaFprr1ANR63WRY8T5GACfP32KH/zXH+Dp00/UKkShP1Zo2T60JurnBPy0XFmzkpcw1TXU/WztWck09DaJpoJu8JONHWooTNNErRS0D5V9EAEainu6CsJ4MtH7uHZRUpQaHXz/YDTU/YvJhGFCnTMRN4V/BjyD4UDgKasOo8kYl5cz3Lt/H58/e4Z79++JJRQNJ1g0MQ6O3kbR7Etxv44rlLQBZE9oHWJJgDRskNQz7BcnSN//Eyw/+qEspyg2NT8/E5jDJEXjyOmzrOYLzM4vMB2wFaDRmksNEzoFhGmKVVni1W98A3WcImOVOWSiH2BZ1Hj8FQZDA+kTBOkIi7xCMpliuEOfcxM+JXil/vbnfWyxkbC74QW6NhN2u1Nd/uvZHN36YTdyncB+fbzg1py1hdIsSs1Fwwlk6mVmD8j/OX85B7kGKmB1mhjS/qBDxXwu8MfPM/t+m80ce9ynOK74dy8G29fZ4Dz2oIG/lFLPdutop1F0NVhRMumvq1tX7ZL0Ew6nKRM6JXKJkXVrqPRFNh4Gbt5+b30C+osEADq9mecdiL3XMWGjbVlFL+2hqwqu0KzOUWQXAh0D+oBLoJYaPkvU/FnR1ngHg+lDYEgXJCYTTqlMgEx/Nfe/euCoS+7VCrA1Bu2/ph0VLajenkHbjtX/kN6/e8rrfndZ/2lMpdtLcHe4tv9/vcVfwI153c5ntz+0bLBWy4Uzi+4sc0afSp7EWm3HPYE06luZAj/jIALmbD1j0hgOE2B+jPL4XcT10t7XihL7zZwC5rZTmfa9n3cWG3gNHO3tTNzY8shfogGCaKT/B3uPgHAIwCwFmfyJ1h7ys73Dz+1zdfvteLkESH5hQYb5yc8QzZ9hROo/tb0Yuydkta5QsSUAAeJqgKCK1aKLMEMdX9C1HkFNu0MyG92Yl1ACi1tspSBWY2J9LEgSrG3q3MU3AxO2pY11WGPBxJY98uVArXFgu1yYIxfTIkFU0bKch5YBLLAMdtGQ1dsUqGm/u/MGovEDgC2+vGcsqFCqIEoQ1xQ1vMTT//B/oH7/v2C6mqNelZhFKR791m8iZIywzPDhf/xP4GpQL2YCP9gcFg+GsjwfNDHy5UrOYvN8qRaALC8wou2jWsVKCR7TujdsqGe2g+XuLu7/9m9iQEFhsNDG65Ago1MBNbNY/OH3sEjLdngLEtljiJCxTAV859/+LorLGQK5l5FRzUKjxYUq9vzLJ+YCcN3jNhHA2yjut60DrLy8zMP3wL3MZ7zMe2/rkrgxGepy7msPoX99Nz9LN27j+m0GQLd9/4ue+xqDw9kIitpKAEAq+KE2TFbe1XvPYN+BFEVZqNrpafyDMEaSlVovihDIAva8ViiIjkYmiKfKusQ+TO2TgTYXQAbVqsIFIS5PzhEUNUbxABEp8xQCpMJ5U4tRUIdkGNQoaRfGliBVzc1zfJikQiW5ZhRMhvVeipJZYs1joEDfqliyFQuDUYzJzkgIJ89NAi1NgDwrRfOnsB/nzHgydoJuSyVp7Kkn2yAdTLEzPcR4tCdNgU612dBJt+q16u9MiGWZ6Kjysh/kYigrE9lo6LHJktG2sxFdaNPx/eiuN1QMEpfkekX8FhRyntisXBMAYPLvK9NvvvEGpjt7Eq2RzU0PRHj+Med6VV2/LXc4VrnZ/32wt9uyBDrQyzZRVdrcwF0HILuKcxs2tdegjyp3o9735/eBtQ4s6RwvtgEL2tb7FH+fsPTuB5kMpPL7MU/miq++i73RAwu88jjvgwAAAjUU94uJnBPhps4GE2hacNqNVzXKVxfcQXq6nOaHA+IoMEgQzf9PdosCGtf7b8wE/5kGImwDANbXCzdme0CkmfV04AnPmwk/6edCocsKMVtLIorTAfnsHB+++xP89KOfCvnn9eJ5UhDQMyK6Nd6U29t7qzM3DxPdR2drZr9bSNExOOwPJsRkDwIAtBCki4DAmaoWoDQaDgUCCClPE/XyczCqEhiFsvpj8k+NkoSvTVPRDQVKRtb7mwyMLcS1kIKau7u7OD45wYOHD/STwouXqwJFOsbho6+griaoggRlbC4i45BAQoylAkGGNme4Vxxj8OM/xfyDH+pvRb7ExfExHtw/xGh/T8rFZFEQQOB1runiIaojdQpyHeeKwRU1PqoSb/7qr6IZTZA11F8JnQhgg8dvf00tAHU0UKVkTgBgPMWIvY5sFXAMMS0dz7uBXAsAGIjTo3F0lF31kGp1ayvubrVz97XrpfaHcWPBwL2oe41R8CXM5S0B3Tl5PQCBbh5Qc8CAB1E5Z7ifSQfEOxO1wqEGnmrvc5oR/deJZUNwjnZYvfViDeC/9dr2LJQ3AAC7auZ9LX0YqmUr+TdAwOAzd+5rugj+VtyeVNi6s6lOfutBf6EveGkAIMpBka6onsqOjaJmyM5QZOcS3Q3qVO4d7BUvijnqkK1qBC0PMZg8BAYHppfRS/r7+18fHNG/tf7YrNG61tMd6S7MFgDAaQdcQQy2aLL0Z6XYBr0Vc3PGGgPg9nv9hd60L+jDBLW1Fq3rhQuvDdLuF067xRJvmx0NaA3tAQDOc2vXsAf3ZsICLCQRAK4kYl3nZFPlSIYxMDtGef4hYlazHbTcljY8ctkCQqaV5OeMDQTuZ8bkJMgrzyru8wTroqEo6SkFJoMRQE2YytpCaa3Hj68Yz/4iAZyAhaoC82c/RTJ/igGFtHNWztmXCGTNEk1qAEBSDhFVbGvj+rNEnZygCQgAkF3jrJ69o5Tb19U6WbP4YXG2ISBkDvATOSdDExuMKqz40UiQ5iPEtCpvzgQ0FAQGwgHiYoxQXoRLAQDF6AB1QgAgR4UBop03EU0eAQVvgBMvZGwUJgjrFdBc4Ol/+D8dALBAvSwxiwkAfPNGAEBCgqsCoyBFmeVq7SR1H8MIOXXB8gYp2R8cjRlbc2mhGGFnsIf84BD7v/1Pkb7+BsJmqOvURIneZ4UGY3/S3ct02kK1NAS0Fmdrdd3gO7/z/yA7v0TAQp5jKpN1RHY12YDBv3rl6MbZ//zB/PZZfev7b1mAbtrQrdJzcwjyPAHB3dcj13N7wxV8vmro3RdgVwSxDeWWa3H38+zeuQ4AkDqaCGNlkCO2iKjKsaGUxK2GRqFlpZOUWC2tXCDYMtBwYWAjAVBGAfKgxqopxQbgAJWCueh2pg7PzcpoLxGGk7HOVwDA6TmavMLYAQCcwGQAEADIKfBEMQ6ScriAhM6HnWFfWWIyZIWm0tpidC2uy2xdIGU6FpCRFSsUdUFGEO4/PJCAC+uBXPQHAzIbCACw54gUauvvTSiGOEhEu2cgKHBgVSJJJ9iZHmBI2yBt6mYK44UWKRLCgNjo2IX6nZmslUWl6q15xQcCAER9chvWJgCwbSxcCS4lEtXZTPn6qO939ZR89qSz1YEAAJMT3otXX3mCvf17QlcpUPNyAICh4UQv6YRw/LkBALw27IG3se213p3DgZsy/fnfDf9ekthSvm3T9w9/Lfz7N1kAvoJgLUTrQVJ7HTc0APpuAf5+eCtJfg6T/709045g9EeXDbE/1FbDYN6+R4KbDgAgJdn3xvv7QUBAdHRVFS0h61f9PQDAz2TC/+TJEz1P1gF/cjzxOPjTM3XuDADI5socOnzqLzVytyzzWCXG6RTpx7QCRYOLs3Ncnp7g7PPP8PRnH2M+m2NHbQlsU1koMWIiripHn+J/DQBg148Iv11HT5Dy1oAievQAACAASURBVIs+5NNPB1iw8j9OTfGXVVoBFHT78O0UBDCHA7X/sG2Ja9LjV56I2sd7t3uwLysfWndyjSMDgNfeWo8SUDuDLCG2EHHOUEuEwCAp+tzASbfPk9EVAIDzfhwS4Q9bACDBOe6XBAD+DLP3/kLVkzxboFzOcbC/iwGtEbOVdEsIbHJdlBuKU6EnQ4miRuKbJDGWVYU3v/ENNOMpKKPIVbggA6AEjt52GgDxUBUQOgPEo8nLAQBbNh8/3lteRhvM+vnmq2q935Us+yD9dgDAz9XNOKADhm4GAKz9xAlW+T5uN7ZVue/tux40U7saXXQ4DhwDh6e/2Q7ZFzndXJv78/mmfbsnW+nSGs8udzCuF4gVV9TAAJOmd88TbHfn4wGzPsh203f/tQAAwsIYANXUQJJ6fisAwHlJACCdPgLiXe2BPaqKrm077noQWQcAaEf7EgB4yYD0iwEAFo4BcB0AYOJ7XO+pQ1OsFqgy6tDEqGbPUM8+FQNAFfxeG46Px8mUcv1ebt4Z5d0hQc6znomMrUOMKkXmZlwVDDEmAyCaAMFQgoBimpB99EsBADByzbA8+RmS+acYkAGQM/iWMBFW9QJNSlYtkOQDRHViAECYo07OxKYJaia2zspPnXEWTwgUdskN23kdnI+mIWuX041Jc2AMgKjGakAQJUUiAIDJ7xkQrFCmBuLEZQ8AiAkAHKJJUlkW1sEI8e5biMYPgdK150g0kM5kZC2sgPocn/UAgGZVPRcAEDE2yNRk0DIAFsUKzYDt1SWqrDbtsojtsEvMF9RPCLE3OkB1/wF2v/2PbwQAOA7o7mWxoTmgNXmJmAXCGvju7/4elmcskDpbZbIoeDUZlzG2+h9fe/XG7PO2FoDbeuxvT0pvTn5vS+D7ys3b1pPb3v9Sa5AO/blrIFu/SsHMDR+xeX39+fjgo48Ib6sefNHn3/880pVqUkJd9cNTh5nUMHnnT75ef3c0YVEniUQxqCorTCWMB9MAaCrkFMMgsuksjHh/vRIoQYMlvezTuAUAKKxxcXwmAGBItM4xAAgSlBTRIgMgYoWLrAKD3Ul/V5BDyjlFrlaZFhVS9KWgX7GCSN9uUv8azOjbGRGUaPDktcdYrGbykFWio1YBHiPXcquISEhNIAgTsFiUb36uHASCFMPBDsKAFGFDcGVyKATPepG5+Mk9gRMUwOnpqQCBg4ND7Ex3DaRgYkga0AYA0E/Eley4qv82gIjDlwBHWxH1ia5ru/DJKNsYnj79TEwGo7THOHr0CPcfkJ5miseb3/vc80oMCldJFgAQOQBgR9ee59itIU6JwjEAeB36CXyX4Hc9/d17uyS+vyZdBwAYZdBou30AoP9eX0nwLAI75676zXvLa0bUl8k3kz9fVfdgAVkyaslox7u1RXFD4P+83lSl9doP3o7TJw+WVKwvIL7/nz8fPnyoo6LaP90VOJd4LOfn1KSYiqb+Ii0A6/eVc4nCdtaL3QVkfkQZmEGKGucb2Ta0pbs8P8dPP/oQn378MZYXZ5iORtLhYBJOhomAnzRVNZ6A07UAgMBjE3nyDABugCa75H62DA2rMuvIHOBCxg0DupgxVRgZ48KJ2hqjqRLVn6yjh0dH2N3fw9nlhf62s7eH+XIp4UxSwJns+TYlJtv8G6+t0YchMVECBDnbHsa0esxQhQlW0RAHD99EU+9cYQB4AIAUx6Q5w4PyBMN3/xzz9x0AsJxjnPCMzXI1K3jtTDciIpOxKBE5/2UGsAxGMt4rWpVWJV4nADCcIBMBNhIRdlG6FoCQ1YaOARCPyADYM3Vz2c25VoCXAJ0N9HPg31oh4HoAwCfuNg696Fc3/jf3u7Vq7LYmel8Fv4YB4AEAuVSoK82Bpp454/a4FvBjwM//CQA4oEd7tfvu/r/7YORVALK//ly/mm6GDv2CgI11p8/iEn8DUp11K9saBIb1gFGnY/A86/dfbwDgzNqP6sQYAE2GolqgDmg/FiEJD5FMj4Bo6kBwX4Dxd8SjKl0F3oeLLQPAWTFeDf++ZAA83/h7WQZAgbpZIAgKhIw5nWCjfbcl294Vi/smBZiL5QxlNsc4jVDOj9HMnyKikKBAcNdG1NPhkNic7rP72QJwoi+Y2Bxvt4tNzS+JR5JIDHAwOkCQ7ADRWIkyi1MWKFpL0mZx4nmu2xf3GsatGRanHyNZfIYhqfJUBOc5xyFytQAwea6RlqkDAFjIy1Eml8YAqNgOaMXCdhnyOlEKp2wu+DniW4Jl9M21ioyMuMZqSH5/grTcQVSwnYPCjEuUYgbEiKuhYwBkWp+Lwb7YbdIrcABATAaABwCoAyCXl7AFAD7999YCsJMtQQDARAB/49YWAA8AZIulxLPZAuABAJSBGADcV/oMgN3hPsp7958bAPCOeIwGIAYAExLgD3/v32N+coomLyTQTv0irUMUBuee9z+88tqNGfgXnUBuDr51G5+rQ/PGFgSXANykAfDzPf5Nld+rx3/7969XFzc/wQek/QDCv+b/Y+/NvyRJqyvBa7tv4bHmnpW1sKgoUKvVaO2mS9KARpqf5j/VOXNmQUICiZYQagFiE0uBqILKqtwzVl/MzdzM5tz3vmdmbuERnpUJKkETnCIyInwx/+xb3rvvvntrOqujEcsiagVk/PeLtmicu1+tIIqV/0Js+nR5Mpmx92N/JO8dqbGSkNB33NGW+VkYXHsU2AkcnYkdWVUp9nycE/IcEQwhs5XCHGq5NS9y+EmImHRc30M/ThQAWCyRsFeIYqxirULLrQpz0q9ZpRRRQW6cjk5KxIy9uj4BANUCCPh8fiap4tPPl8IsbDuYSxsAwgrXb17B2fTEIbbsc2LywxYIUrpYmaWgGvst2bvkYTafisgdhdeqktVa0rlpZRbRpUtVoMWpSa9Lk/7S9eh7mE9nAgBwXPf29rC9vWP6U0oDalWj2gCQBZTdShJ/X88lYTqpsJk81w6UDgBA+j+FDVmZFXpzFOJgbx83bt6G5yyPLgKfNgGAFgyJaCRvExkATx5jZ0sBAFW+b4Ir0w1Q8UsVbmu+XrwFoP1azfuebx+Q8XWuFKYj0B5rEZVzSD3p3ju723K/TGhP9mBXxde5onR/E8+U/n93yFPRnQCAIuMKSghwJOCB9vTafbWqP5N7Mg34nrSooxiliXASlCAwwHsqc6hlayeHntMR2NwC4Cj1dYKjPuRksagAkjqB0EqPwjzzyRSPHzzAg3v3cHZ6giWT+2WBrSGDG4iqP/9BBwgCXNPJRBggFwEAqqSsQZDBIEz8ua5XtACkTUL3WfleAwAsIMwlnjL3g5X14VSMWfUnbY777c7+ntDpp/OZAHIiPBSE2mMvAp1K/SbzScAdtwdyHrPyPxwNFRggHb8A5l6CvWuvoipHogHQbgEgAJCGA2EcheURrhZH6P3kW0jf/ZEAkIv5GYJlhpLsKgKGTP4T2rBqAkrKIYVWRWSIjKE4xpx7dBggLQvceuNTqOhEwNGjI0vlY5oXuP7qRyWpKbm2o55qAAyoAUBWjhjnqXPLMzDwLgs2TQOgUWaQiM89xZ2LDhhos2sMnOP6p4JM++syAKA+N7v9wpe0AMgatx5+2Z+0/1ajQ22Vaf9H4EcAADLiXLtbO7nvJvqqUdHWYNGXttfcWGBpjZZulI0bgMUH2mbmHGKcXawqbytIb0LCH7SU8asLABw1LQBVpFZjyJAtp6h8CpeFiPx9hAQAfK5PsuCar6YtoWHX1YyLdguAnGDq4rD69WsA4LJ9o17HL9wCQACAmkbsu+4CAFps4G+ZxFObKaaVMl2U0jP0Yx/F7AgFAQAmvm4GrNQEa4tjt/7MLakWTWb8FWmbExFbd9vllPdiVB61JfoIexQDHEl8KWtOPO2b9rYPq4WDcSrbKGaHBADuKwOgBgAizOkGEBHALxGz/58KdGWMyl8ij6bCAAiKAJ4LYpskn6No+7oDOaRdQgtstXaM2GeR4Vsg77OXP0SYj+HnHoJyKvcWPR1Uf5lIXACkctYRAEBIVkWmIoDbr6EGAPjeJkpoAEBxjPsdAGAW9zYCALQBZIvRwE9E2JgaAGwB8AdkEbJNrxILc8ZJ1EsjKyDwIoziMdLtnY0tALz3NQOAOZOwIgplQVTA1/76izh7/BRlukDMHKoqXOFS933vz1565fIS/IaVuDHA39QkL+IZz7Lc1zym1SL4nK/wwk/b1IO2CQDYpIFw6fNdu4qN36Z78Twftvv+KwwAxkDs9W8JpDGgEeV39s67/mMJYhwYIcmFe7xU95ncM7imqAlVtNnXQmo/afRMwiWAptAH2QYe5mUGvxcjGlIUA2KtcXp4jCKlBYljALQAADoL8HlV6Imatkh5ibgPF56PUTJAkVEISG1b+F0ZAPp4yS+5cwQVgtjDzt4Y2TIVMUD5TBIIkzXAk53JKoEPinWoM8JsPpFEjNZrAftqieKWVPPvC00452ZAvQPZ0FWIjP0IZA8wCTw5OhZ1fn6JcNyY6vtqYcLx7Uo4tYPJdjKz7t7XFVujydcMAJcsyYCUuH//vljTkdIsolhBgJ3xNu68/Cq8kJZiDCbPC+m12QcXzT0DAKSyJn72Xg0AMOi3vlmd2062WZBZiXZXAIB//xYArXwbA6BJnH0n/BeIG4Sc2S7plKuux4qfV+eJBfoSdji2jFUcWQlXBkAbAHC9xS0AxJJ/ARx2dqTCz8o0hTf5Myn/fAz/TlCJSarmMexDfB4NAGfz45R7FfRQxgTbdpiEDgc9se47PTnG00eP8OThQ0n+eTcJDAiswaS0UAqbjpP9TjUhLgMASgcACHDiNAC021JZPtbtLEmVplY14MUAhtfHOS02iALA6VgwkWMfPyv/p5Mz9EdDUfRfLHOMtrbk3xzDfkL2QihMDxV5UwCArTpmr8j1Yi0C6UIdNliRZ3I9LSNtASiHDgDQaj41AAgALKKhAABReSQMgPgn38LinR8gLxZYzM5wfP99DPuJXF8Y00JKGVcce44bgwuxGeL4RhFS7r/8XhW49cn/hCruY0ENjzASxf9ZtsSVl18TwaElwYPeSH7HFoAeGQDSD0vmk2MArLUBfraQYj0AYHfK7la3ytUWA7T06RIGgF1fJw5pMwk2aQA4Ja+aAWCWemQvcL+2fZavKaAfAQAyBFbE/9x9aYH0CuBpoNsFULvA7UX7p9XGZFbLMDQaHI3ehePEuHaAWnVb7F7lzWsW0QeJIX5lAADqlpUU+7QWAAIAZACQucRWvh6qMkVezAUA4NqIgyvwCQDQxrduAVgDAoitslYyrdXCVodKPf4aAHieuNR2iRfTACAAoC4AbKasRQAFdFQAQPNZtqIuBddbTo+R0/M+9rGcHqJKj+BTyl05APpR6rZD3Sv1tRwAR0eVWhfAWeNJG6BaisrqlQQ/qQGAuL8DJARfI2V/ch075t0qePq8I/l8zxMBXgrwPb0Lb/IekmImWlwUqlsGMdJygaBHFtoS4dKHX3Bf5Odi61sqAADV9H0BAOoGQk3+rS3Ao4CqxsQexw6JxAmS3NMGEAnKYIksIaDgw8+34eUBPK5VQtuJ3hPqD7A/Hh5l9yPk0Ta8qIeKDABfWwAuBADE1vAE977wF8IAGJN1kBZ4FgCA86fISwwDxkE8+5UBQABAzmQWBLk3UHA2zwQUIAAwCEeYj7ex97nPXNoC0AUAJBYlA4B23iXwjS/9HU4ePkIxT0EHJRGyZXxg8+ezL7/2bKf1BXPkgxwY615i0/M3VrA3KBFvev3nm/r/fs9ad/3t363RVvq5XtylAADVs8liaimpW4WTgVCbvm1Vf6lsuN5pBj9M7qVdoC6qqCZA7ACAHqm0AgBA3mtG26Z+hGjYl42EQf9JBwAQqxEyANgn5ZgFZBnRrosImGgKBD76YYweFVcJJNJaLMu0+u9E8aQa71fSy8+AOxlESAakZUWS2LPFgIEz648EAOjJXYklYuiUoemSoB7iSUz7tRF8qmvnrPTG0ju8yFJ1aHKFJaE4sW3BtQCcHB+LRgHHkwndaLQFerkrGkqEWg+YbvW/HVi2K1TtBLRGq60C5QCANt2KNNZ7994XUIfXykSG4zsaDvHRj30cZU0tPY/iPQsAwA8vgbPYADAgBp48foTxcCibFXvCNWE2KquCDTrvG99f/fxN9fA8I6Fh2rTXz4u1ADQAQDPekHnPjZ4Vd4q/UUDIbCKNnq9JA50hNOm11hjpXRcleipNazItIoCi+kvOjWpoWNKhFEOtYDOh1zlCpwk6WQSSmPJ6CAJQg4DP47+ZhCo7pxEp+6AigDoF1WXAaPgCANBSM+dayoR29uj+PTy4fw+zs1NJ9s1WTW6hMAW05YaJNMeJ652Ax8BZUV4EAEjfpcf2IlGhcOr/jgHgagiiB+BiMrvvdY1UvKDVnpHgI8Emiv5x7LbGYxH7I02OFOAp9S/KAjt7u/I4VvPJ9CGNh+0KHMs2A4Djy3GhbgbHfTKZCIPn4aNH2N3blZ+j4RizShkAbQCgEQEMhAFA32gCAFeXhwh//E2c/ejbmM8nmJ4eYvrkEXa3t7C9t4O4FyMrltJmwHlN5khFjZUgRE4VYCb+bL3inupVuPWp3wKSAZa0/KMVqhdgslhi786ror6cUwelv4VptkT0XADAZaGFo/7XKt3tY8s9r+6rbdZuk7jrvqfp0zMAABKhd6/HVe8vYQAQLLZalOmUyFx3a5Bsjva6EfCImQLXt2MIiB5ORXFHPQts7XJP5VzTS9NrO79vXXacd/Zcqf4bc6IJqfWltffY9lEVByQllNdjIEQHyG2xxdZVaX75AQAmXdQnoQigAQATYHGEPDsW1xKviqWNh1TnfEkAgHMmQhJdgUcAoOS6USvj87GaJ4majZ27w62Wu18DAC8SrNYFDAGRn0cEkPv+GgBAQwuTonMAANd5iez0MbLZMQZUuZ8dw19O4VfKWtUv27t0bapgsc0B18MvL67VbKH0y6HPSE5bZeVMD1gp7wHeAL3BLrwe2684D9Wd4D8GAEAgGJg/+RkwvYuomMFfsi2whzIaIBNr66k0l0WsVIkHXU+KfWnIMctVA8y1TrA45xT45HE8k/2Ae+YCJTW4EMKvNIapcCZxhI8tVEGJPD4UJrKX78MvE/jiBJACPl26mBArKAsvF/vdMtyWMWb7R+71VgEAabNwIC6tCwkAFMe412IAYFE+EwAg9rp5KQwAtgCQVTxZzOD1Q9l7CQAQpDcRwJQ24wiFAbDY2b0cAJC2S2qvcYxcKynnUl6IBgBzhG/+7ZdxeP8BlrM5mEvxfXjuCKOR0/wPb798KQCwyQWACd9lXxspbBt6CDe9v/r2XnwFm97/RTYgiV/V5+PCr03vv2n8VinQHYq/u4n25uvaBF4UALkMAGDgLZR9l7Tws3YBgDq4cUgqK+P2O6EeuoqfLGomvUx2qQZONwEGoFRaXqQS5C/9CnMitf0Y4agn70s18ZMnRygWORIuaIqQ0jqNiq1cHuyt4ev6Sk8Wer2zUqMvZzHPEbLaVhRI56mI65HizuUhSZtfYTDsYTqfYDDqIUxC7Oxt4/j4UIJtCrJQBZ9qpcWSSZ0yAJjcc7FPpxNJaEgj3Ns7QJwMRQyQL00XAJUAVEE/SwYZdC4Wqrh/enKiyVFEQcEBhkMmdz1JdkQBXsZzFQBoi8BZsGnVaQsyZV6YUppbg6YHKKm0k9qnqvj9+/fUQiTLhOrM12dy9vHfeN31yGng2P16FgBA7F0kAeQhzmoaLeEeYmugCRTbJwwAUCaJBrEGADCBbFg4FkQ3V9JclwbG3ets9++v/u1ZNAB0jjBZ5T7FZFrvU0+q7LS+ZO+30ss1ma91Mly1W5wPAmXLsNot1H/+7OvrEZTi7/lvoQu3wDMF05Q9wISTVX7+x2tQ54m5gAH8t16fgi22plml5tp6XgaA6HqIhaZS/a1lh/eRwNEyS3H3p+9gOjmT5J/zWuAK12oirAbXAmkBnDEAVAGYh5oTy3LBVVugjHsCK96i6+HCbAMC2PWz4grg2iY0RHPVZfbAOTslEy8NRPhTbUYHo6EwmSj6RxCANHtJ/Pk7sm/YV0894liFPjnuHFsmegSueL/MAWJ/bw9PnjwR8cVHjx9hZ3cHaeEhC0fCAKgqtgCEyMUFYIFhwD2JNoBUgy4QGwDww6/j8PvfxMnJU5wePcbQ9zDsx+iPBuIvLEQk3gu6LJBhJK4kCgCwhDVfFvDiWMSOb/4nAgAjFEEMP4xReIEo/m/ffhlVUSGrCAAoA+AcAOCo43q+ddd+k7BffDhfBgAolV3PidXAujmP9O8bWwC6DIUu/V/W0MUuADJn3d4m51PBilSj20Emh7GUTC/J2kl4rVyD9ndbZ+aMI0y5zpps78+2d18cXSj4YVwJ851vK7tbq1TNL3ae22SFiC4N+9AEeDBwQM8FOx90vFdBljre0N2opYD/otHUB3/+Jgbmpa9I5J82gDUAQGYdAYDDNQAAq3OpMgCqWAGArRv0CRPgrO7rb7EpZFydGHJzn+x+aavirxkAH/yeN/PvRTUAWgCAaIB09hoyVB0rkfZzvr9EdvIIi8kh+lGJbHqMRNoHli372wbIk5Xjqv0q+HweAKDFnYCFoilFWz2C2mxXTeD5fSzLWAEAsgA8CiIHUukmACDvtGJd+Pxj+TzP1CuohAGA+c+QsOJOmz+2KwhjgeflY9FIiESUjkl1HwUIbHNwCsR5Kk48ymDifyx+MSYcKsAbpCgqJvFsJYjgV7ty1leetsVWxY6wc4v4sRT4/Ooq/GpLafV07lg8ooQjPFYPWf0GA+8YXrCtxTsBAJLzAIC1ALQAgPdbDIBnBQDYAsDbSgYAWwAYF1AEMBhS5LfCYpohCWMp+FAEcEJbcScCSA2A3c/+t4sZAAQ5qhJFmUuRqS4isd2PVoCVh38hAHBPAYB+BwCQff4PXvtY1Q58u//eRGF/nonzQZ5zWQIqAcBaCuKzv8Omz/eiCfSmK9n0+puub9Prm1iYBR/t6mGbgmhJeft7e3zXXocLvpuezKZ30V6nfX/aNVr5O39RU5k0zPBZiavERhQBFw8nMttaSIvvRZiWGfIAGOxuY1FkiNh/O5sLAEBCccze1WWpCpvcvBNSW5koq9cqVyOrksNBH+PhCKeHZ7IAmXCk84UkXNyOJamjZgARNlKY4gBn01PsHewiSkKMtkaYpTNM5nNxAeglQ6RzKvdXiKMegijCzs42njx5JBV+OepJqQ17iKM+4rgvlENB43idbDeQihcrimQ9pDg8fCr6B3mmPcPsOSYAoJVvin3FWAgFdT0F34LJdd9d1OeQbicW6Db0OimugLPTUwExFMhQD1YmMfPZDK9/4g3pkVNV22d3oWjPefFQT1OMt0aYz6aSUD998giDhElVLu/FKpn1qgtqKqCLAz5qGkPNvFtxSrI5rq02DQ1Xeu6dQFx7Da0CBpD3JhAjIisu0a/ntiRb3ISV+ssknP3rTPytss73sEC/se7TwJ8AERXoqWMgSX+kib787ETpdN2S0b1UizmXcAhoIm4TiVStDw4Oano/K/wcLxOmkzlWCxquUv7ZgmMgI5NYPk5cPJjgkWLXUjFv7wcGZDBkkgRHYgHSzkqcnR7j6OlTLOZTEXRkJY1sAP5NqPoy4AawSNea5ImuZqJAjaUdLpGvq/gtUUsDIKM4xJKeur0EKQ+6OBEBPDIKVIdAx4+uHlxfTdVW153YlSaxsHZu33kJJ6enMqak+mvcxj5QFV7SYE1BBFmDFMPLlzXLgqAKq/6cC3xPAma7u7sionn71i28//772N3dEQ0BPxlg7g1wcOOjAgAsSh8zqTRm2IoSYQtlAYGwDMX0Hl6JUpz8/efx6F+/jtn8FKNeBD9LEQXA1ZvXkVIwcpCIM4FsrWRBOT0T+hFzrxIAIEkw2NnG7sc/IXZ/yzAREUD2UGalh/HNl8R1hNfnxX1xBwA9k2lBGrEKpTdHhQA5Ay4CABpGTrPGrEKmKRHXT5MSdU+zdc9ffUwjD+V+36nyXw7Q634g+7PTIFHXGbKwuGYU2CKVX+a+uLgp64dfwvhoXc46AL577lpSb0Bcu+K/7t+Xn//OFkzcXGxNaYsdJ6fohNTjUa+oOinR5MRR1Ou70CT/Bry2W6/s4xr4+KsBAFgLANlLLQCgyOBXCaLBEGU2RVFmyIoFPKqz77wKeDyL2QKgOiw1cCL2frrL8W4YQN+uUcvYcsxr5fP2+dkCXAxYNxvA7hL5X9wGsFGHM4aPMWDcdyvQcT3YWnAic5JsCgOAelSaTNVwmhUZWGQr6erCQ2SO9Og+sukhIiwQIhMROdrIagBkJ0Nzk0QnhWe59Po7K07x+uPe5wkNXdqFuMeT6i4zhnNJNQDIAPDCIeLxARCPhNFVsa0rDOUcI5P1w9IAkJ56fpTJQ8yPfojEo/0sz4U+woOXtJqfPcH85CESxu9sK8sihFv7wMGB9N9jfozZ/bsijCut8N4Sk8kCo8FtYeUGMePrCZbLKQJvgDi8hSrPkS7flfMtDl+RcfP7DzCZnSGO7iDZe03aJQgA4OSnmD19X2N8YQPnCGNqDg0Q9umoNce8DOGPXkYyvqkigGYDSACIBT1nA3j/C3+B4p3vYJTO4GVVzQAIRiNgvsC7X/pb7LAtbHoGP6I2GjCn+F4Qo5zlkm9QRysZ9XGaTYWlTBHAQFoeShTLXGwACQDQBpAuAKM3fw+9V15VG0C31yz4mlJs0PlKAIDti5ZrMWeKXTvkd7/yVfz0B29hQLCDeYRYq1MQmC2GJbzf/dhvrNTPuwnpi1a4u/vVuSN+o0bA+VdoH4ovCgBsur5f9N//vQAAG7NnAQAswWkH/OsDEa3c1t21HbVjC5L0ODsXqgkNRdJfCfJd0M8EhElFWSFilVuotb4AAEEvwqRYCAAw2tsB+/u5AabTGbL5AmHlIyai5O0x4wAAIABJREFUqhaYsgDJABAHAAuQSq1CMlkY9YdIpwtE3BxK+nCyapnLWc7XFTbNciGWfkJPEtdDH6PxSIKsvMilIrjIlhiNdkSkJc9YFRZ1P+wf7OHx44fS1y69aqRvgdXeRACDKO4hjnsiiGgtABxLMgHYc8+kYTgYYOl8P5kMi5ggV6wU9KK1LQByFrUq8hf9W4MWRxpt+eO2AQAmnEpd1d4hzgOCEU8eP8Yrr74KIpwvAgDwo7C1YMRqtLMZPD46xCCJBQAgfZrJlFJl6R7BgF3Fq5oWAE1A7CO3yQhdAMAC72cFACTpJtPDCRK2ATXeUlZrOZd4nfyPYyPOCm1FYPH6ddRgB0JIi4wwTVg5d9aZTlxMkxENxPk4JpEEC/h9b3dXABOxkUtTXLt+QyiqfF8T+ePzTFxMdCIuBAB8sSsz5NgeZz8bg6P9/DZYwHnBOSmAA/vcFws8vH8fk9MTLOYznBwdyjoiAECgQyh7Tg/B1HylEnkJANBlAKxIPpIVxHYeAQAysQ0kAECrQfbTUR+EIoKnp6cyNqJfEYUylvxdxDHrxTqfAh9jrq8RLZc8eV2q9lvSz7/XrBkL0wgAMFBkL59jP/G+CNgg7hrKECEVX7UiNGnUdowB5hQB9IfYu/YRlIVqAORRibzIMPRDlFWAVARDl6jmD/GSN8HkH/8KRz/8FhaLKZLQQ7BciIjhlZvXMGfLRZ8AQC5BJAEQTkOxAOReQWeT0UgSGnoh927cRhX0FABgKwcCZJWP7VsvIc8UACi8UJgBtBBMBkN4USLbvSaZzgb3UgBgJUVeVZzfCAA0Z8tF57DZRsnf18QSm+IXVt000dVbbQBAI8ja9PJbm5IBAFK971xY95zsnu/tJF8SRKc50d6z24+5DAAQkTIWDWU/1P2vFkv0FDhsGADyDi4ZdYBtS4xM3kcA0ZY1rIGsIiK4SnH/1QEAyDokADBQ6nV55hgAR6IBUC1pOTxCuZyjrHJkBfu9EwzGLwPelvRqNwBAq4VDlX0bgUUZQ70HWhn+NQDworF1C/vXENQSe6sm8/sGAKByLQDyOEmo9ItVeMNcmJyLFnExRXp4D8u5AwCqDJw8qh3gvlZAACcSLqyb0AEAXGMi+KTS/w4AQMUYK28BAKxOJyjKBF44QsSkOdlCtVSNALpP8fz98AEAD8XZfcyP30LipyiX3D+GiPfvaF6weIz56QMkFdvSQuRZgmjrKrB/TQGA7AjpvZ+pWw51EIIlZvMKo/FHNRHvzVBlTzGfHyEOxgh7H2e/LvL0h+KiNdz7NJCzr/8nOJkcIkleQ+/Kx4GS4EkGPHkL88O74uDAJUmnsTDswycAwPf0UsyrXzwAUM3VcpyMy3jYw2Q5FwCAt3wTAJC8/AoC9GsAgMVNLYgpeG4AgMQoHHVaLotsmYfv/dM/453v/xB9Mm1zghGqR8QCh8R3n/6NT6ycYZsOsA+6aDdXsM9Th9vvYYfhRUyADx8A6IYAH2yEXojC9oxv1a42aLCjSvAW4Ldf5oPcf5VJaW2apsfQCsTs/rWlbup76nr0GwaB0kIFAKCAFV+PqvMhg9MSfhJgkqfI/Apb+7tYCtVV1cXT6RzeskLkRwgIJTKYCXxxFlCQwaGz3LBLem9G6HNBpqTIEjSo1Aec9BmKsonKulaBerQCo/frsI/ZYo69/T0RxONqW5ZL8e4cDsYIWLFbFFgsKBDo4/r1q3h6+FguhVoCpOwvRWAwRK83RJIMBTjggqYLgAAFSooQP2+q749HWxIkcsGTzt3r9bXiX2lyqC0Aq192jy8KPu3RUsWUNhI3F9wf2gAA/91UhTWx5Nd7797Fzdu35aBUpcTnYwDwrrDiOaBF2iKVDXI6ORUGgCbekM/NympNWZU41lFWW5WRdQCAVb71bw39nWPTZQCsjpeua6XoKhXd6LrWtsPDl/dsNBxIr7/185KOJQlF3e7iXC0Erdcvqd6TSk6TGkf7bz/e2hUMOGDPOCvJ/E5hQYIB7Pnf278i7SX8mQAEhf743Xr/DQxYzwCgeKX2MBuw0X4c/83Pqu0JrJ43fcxCMY9CaVEZDYY4OnyKwydPJdk/evIEx4eHou4vSsEEIKzC4gCAlT1eb81aBsBFLQCajLMFSV0peKj1kx4W8zn6TPaptO+umffl8Oip3CO+ydl0Iq0SBFB29/eUWVGW8m9W5nd2d1Wkz1X+BbxbI3KppE6SeLlNFcomKNjSwcSbLA9P+vGH/T4mkzPsbI9F0FOYINw76A0cjrF98AqKcoiSlYIewYccvcrDIitxlHJ+VAiyx7hRHGPxtS/h7EffxTJPRbiqF5AJAhzcuIZpniLsJyJUyNlLgJCCpkJTj3sIkh6Gu3sIKEJYlYgOrqH0ExSBJjFM9AkA7AgDgPvtAOmyVHXlXl8SIRgAQEBQ7plrAVix4nHVN+tHl5vtKJ6tlHkzA2DzAVdLf6wV+Wt669e+Usu7W7uhGn9RYwBIxb/lAiCVGrcv2by5bO+zddNu/bG9x9amXVsXHNj06dn4QsYZE9daPNPZYkr03HIE0NcyAKD5zhaKujBqlGVxB9DTvfYsdywzuybVNuPZsL49YNO1/7z+/kLxk/QIEQAwDQBW/wwAOJS9scwD9AkAUOHcKwQAKMsIgxEBgKEoiQsAsFbMkQCAG3lhDhnHybk+/JoB8ELT4OcDAMwFYFUAwO4QAYCgAQCKDCEzqmKKxeH7yKdPpNrN3nYRW62byhoWgO54be0ittyo/WajcB+IBosuQArdsXzO+IqHJCvWLIJEqPw+ouE+0B8LnZzzTeynyUqsN8AXGsrnerIwACgKO3mA+ekPEPspiiX3jhF6e686AOAR5qf30CPQIgBAD9HWdWD/lgIA+VMs7r0tLXUlxyBk21yI4d4npbUW8SnK6X2cnT5EP95DvPVfVDH/5Bs4OZvg4LX/A6AoX/ZNHJ48wmDrdfSvvgEUBO+XwIPvYH78LuLYRxWo1bgIcC/7CgAEi18oALAQUb8QtPyhDTJbAlnITNmWIEn55QDA1h/9vrQABMYA8NnOx5hHAQA9j3KxA6eWmsw7BwCwvPTWN76JH3/nX9HjPi8xEYuUubAhBXz+9CfeqNpJX/ffG3vwN1TwN1HY2uDZulnYTvDXvdamCvpzzewP8qQV/+IP8kQ9kDWA+sV/XZTsbxo/G/N1jxNt07rq4AL4NaKMVuFb9Wx3oK3bPMVDlb28jg1gIADRPiZKDGho/zfJ5sj9UgAAJvac9GQAzCdECknvj1Sci+r8EmRT5otBkgtCCfeL/WAgwnwLJt9+qOYiIiqiAmy8rQz05L3pPjCficUWX3N7eyxBNR0L+OoU7iCtn339DMhoJ0iE7cqVfRwePUYp1oaaOKsqLCneEcKoj4P9m4JkMn4wNJcMAFbFj44ORRPBkkBWwgkAkLEgQodMTsUqbhWEqpPbDUm5AgAGnjeHnyiou2yadHSroltCyL/de+993Lr9EjwZn+cHAFi9ojcpkzVWbafTM7FDIUDDDY70e/bTU/xQAQDzm+fnZ8WmCUDXAQBNcL5q5WcgiUW/58ESXZPqZKFe8/ziWPA//r6XxNjZGUvLhnjACyNAhb6Y5PE/q/A1gIDqEAjlnw4AciD5Ne2+uY4GgLBK++PHj8XSj8n9yy+/LHOB84nzne0ZvAYCAUx4JRElNd+xAS4CADjm6kTQaHPYbsTnmLCdAYb8m7EnuFZp60fbRvb/s33m/nvvCcNmazTElFR6HkqMWvRo0rBoJZl28+4ZWgDkue257hIctk6QJdNLXAsA+/XzTLU8PE+S7itXDnBydiq0ySF1ERYpbty8KcASq/1MZtgGcHp2hr2DfWEHECAw69J1QKbu4ATsAlmvg35Per6pAZHTgo/3n84eeY7RaAgyW65fv4Z79+/h2rVrODpboEh2sHPlVQEACtLx4xKLPEVckBlT4HjBliIPSXmEg/lD4FtfwdmPv4tymaHI5xj0uNdV2L9+FZOMAEAsrQBck8IQ4vwIYwwJfgQRKv6ObR2+j9GNWygQCwBAgiYBANL9d2/dwTKvEPQGWNDMwQsQJEmLAWBScyZm5fo06mOsAQCairT9zuaB1UIb2m1zCl5eFGge1yZVt37bmiObGADt9dYFAJTqoC0Asn6kvKJWrbYOxM52Dduqni+X9PjLSKwByzedyfX6lOSdlrMKACgvo9DzxvUTC9i/El40e7vpJzROAkpdrxN/x7Kyn23dVlZAqMXMnvV+/fzjnBcCADgyBAAKYwAYAPAUeaYMABQREgp6FhTrLZEx2C4cABCQAaDimTo5VrV4+LMxMJr7YAwAOWV/3QLwAlPi5wMAzBQAEMcj3U90vhMAEFQQZbFQAGA5QU4AYPYEMfvdmb3VrAMXIXQ8yc2tiMk/9aG0XdM0I3wEBADki9V/nkPKHpXklwyAIsaySpAQABjQhYWuW9QIIACggtkfXguA7v/l5AFmp99HRACgDOD5W+iThs/tM32A9PR99KqZAABZ1ke4dRM+GQJk0+QPBQCg49aSjIpwiaLsY7T3n+WzIjlGMbuHk5N76EdX0N/9r/KJl4f/iKfHx7j2sf8ToF7W9Ks4PHmA8cFvYXDtU8A8pvQ/8PBbmB2/g4SdFkGFOYHvcIAoTxAQzA6Xv1AAIBMxPh+hUP0puFyIIxntfqWFLiMn+OIWgPEf/wGil+6IsCEBIbbiGQDA/ITsEwqNF2R8kQnWAQDe/s6/4gff/DZiTkS2KrJYslDBYolNf+f1ywGATetzUwV+EwBwvn9w9R3XHYbrDs1N1/mL+3s7sPmg7+IoQh/0ac/xeDmA1iSKmxga6wCAc0GThffi1dm5f9I7qY1qFia07ymnrHQtGhXdczRhJh9MuCigx8nKSmkcYpqlWHolxvs7ygCIAizmqQAAZUZ6Py3TSJ+FVAfhbAp5YUx02OtFBgABAFZOU3pmRon0/Gu7L8X4WGHnxq+WhkyqWBFhokAlby16eJjOzrBkD5j0cw8wOZuLfcnOzq5QjXs9JhSHSNMZlgVVw33p3WJVTgHnCC/f+TiWBSnggWgAqKicUlLZS0wvdL6+9p+HiCPSvfV6+SUiaO6rXUFqB6B1wNitkl0KAGhCqMrsWok3AIBj9OD+fbx0544or5ov9rMGru3H6erhPa8kUTo5OZaXi6m/wH6qolhhABTGXBGRFgI1jQjZOgBgZa46scr2DDVQqjuGdqgqhV5dGey1+Duh/A/Y899XEIwz1IEDluDzfit4Yj7fypIw1X8CTZHHlg+9v929lI81S7mzyUSS/5OTE7z00ksyF/b3D0Q0hmNERJggAFkB/K5UdAUBLmsBYN+ZgRP2+Sxp4s9MkJnUEnTgaxGE4jwgE4F2fsdPHglY8/DBA5wen0ifGwGcORkLO9vC6qhp2jXXX8dDwUMnBncBAKBJf8MOMABArtXN/ZoB0OthTrVbAiBcR2EgCT8ZJE8OVYCPeNFsPsfLr7wswTnXEpO40XhL2nl4UUz+t8ZbOD45UWDHaqeN05pzClGKNQEI7hHi8TubCgDAn/n+BCK2t7aEzfPS7VvynS4AYu0ZDpD6I+xefU0AAFbf594Cs3SKpPR4XqOIh8IAGHqn2D27h+h7/4yjH3wTLB1k6VS8qemEsHfNAQDDpBYnpRAqk39+H2yNxdIqqzyQxEz71v1bd6jDjJIAQNUAAHsEAJYVwp62AIgOfhgi7rMf1YlW8b6xTaGQUvAKtd+AHmXcqLDVapDqgCBJTRsG2fmTY9NBtwoArDvLnhcAMHEtFaZVAMBaANoMAM6ddftve89dBbxWdXI2FVgu21MldAz6Si2W7ZpJzFIqQgQBpOa8JjdfOSeaU7kBCozVJQ4tjgXgGAAq+Kse0nLff5kZAAIAEOAhXZaaPPw8Z0BKEUACABlCvy+JQpHPhMVHBgCTsuH4FSDeEQCaVsANCN4Gw9cBAGqdagKAv9YA2LTGL/77iwMABOunogRvbjTaK9oAAAJ1lhmCkFZREyyP3sdy+lgAAF+YA24JuNWzEv5qq3/DvIEm/soE0HZQL9DedOoR+Kz+OwCAyXIJ2kmPkBGEGuwBo90OAKAx8ocKAJTKAJidfR9RMEdREJAcY7D3UYnfCADMT++iL+McYJEPEW7dRrD/CirqAi3eR/7wHQQx9WcWqAIK2g0x2vltwUMQH6LIH2I6fYxeeAXx+DMKkJx+BYfHx9i7/efAMsX89Ms4PL2Pg1u/j+TKp1CdcWxL4PG/YHb0EyS9CmVYguaAUTBAksWiZwP+rop/YRoABgAkVShaQdJWzJJkQqbEZgBg53/7rwhZaCuUEUIAgG2wFpd2AQCZDWQAMHavPLz7g7fwr1/7hooCLgvVF0uZixgAsKEFYNPy3BT0X5pgst/MiaVc9D72+t3Xuawyvema239/oeuXtf2CAMAGBsCm69v0Wa3ybwCAVfJqNH8NKNB+zXYyIB/XRRT1fdH0vQ6S6yFxL8KquuWo3VhEVbpVhEj8q0UBVYMW6Y1mQk6U09HxWYGn8B97+rd2xxLo+hF7jzMsZqkIAZJuEzAwZU8/qZoMwkXtWyvs3IIpNEgAgAJqZ+kCcY+ifLHSeVmdZbDjaL1cLEyo+kP6ele4evUqZim3EYgTwCKbSsV10Ce9N0UU9nDlyjUsi6Uk/VR3PTs7wjwl9deXKiOvrSiYMEZ49eU3sCxYraMCSinq/yyaGsVHK7S0GSQ4oOJxdAGg+KEknTJelmCe79NcF2Da2rmcAaAHIRkAZkPIW2q95e+/9x5uv/SSMBBeBAAQZwZxjlNmxtOnT9BLIkSun4nvyaRW6PVsGXGq/5I2yvzRw1Tnpk66dtBrtH2tPLveS/cAreo1s3J1rbk5LRV01QDgPeE8Mbs9AgDUiLBAW5P7xhHBqp+NAr/25XLzlj57VBjEIYh1WIVIzBfcmrTXYzLJ/nSCAXfu3BGWARkRKedu0pOeb14Te8vJlmBybmwA/v4iAECq887Cz96L721rntfYbgHg6xAMYP88Ww3yxRxYZnj66JEq7jvRSIrwcWwmjgFQv7bzvGizAJQYq9RrI8i6Goyi2Vy77m8CVLh9Rea8+7sAAByDpId0PpexUAYAPbxjPDl8KhV47gfs8d8/OBCqP1sCZrO5IOcHV64gzRYYsH0iWwjQQTYAwQT5cnaFvBbSLoUxxEoE20MIMhaKrosbgAjt5No24qjlvFb+bjQayPgRlDidLeENrwgDIF/2MV9WmEEBgB4Tckr6D8agAvXYn2B3cg/9t/4FD7/1TyJclWUzRCETkAp7169KCwDtUXMCahFZSAmGozFytjWFFEP1RQCwJGOkKrFz5booIJd+jIJUTi8AIdS9Wy9JbzkZACUdUlhpJmOFIoCinKxB7QcHANrh8QYXAEdXv/x8awCAi+KDTQB3u+1GqLyuCqjtCaXsSyYCKMwwsVFiIKdr3QCAi87pdeK7tsb4nXP0sq/LAYAQPm0iRWCMN6Wk6bSIlvEaCb44WZGVJEFfU886LdNZCmECgNq/zvYupfrzZxW6q1sD7MT/VQQAFk+RL5QBEAV9cTrJs5no9BgDYLT9KpDsSpKiAMD59grbNowZYLmgDKlr46vKRh2pudettgo7n34tAnhumbw4AJChwgQeq++yv/Mt1Mq5rtIzLiUDQEQAJ1ge3sVSWgBSeOJPb60d1uLUTsfVrljutYtT+LoKCqgjAIFXPfxor8zqvxYamNqzQBT1dpHmAeL+LnzqAIAMgEAYACIw2GIgbMoFft5/p8o8vbkJAEzP/hVRlDoAYBvD3Y/KHlPO7yElAIAzGdM0IwBwB8H+awIA+Iv3UDx+R8S683KBUgCAEQbj3wZy8pnuocAh0sVTxN4BeoPPKNg2+0ccn51i59pnpX1ifvI3ODy5h6t3/huiK5/C8oSiygAefg3zox8h7hUowhIzAQD66AsAwL2TrIDkFwYAsAWARSraAC6l8u5jzpixryzlTS0Ae5/7jAAAVc4WzEg0eAwAkBiDGUaLAcB7TACADOq48nDvxz/Bt//nPwNphqAoRa+KOY3Fxd7vffT1VdCqAxlvSkA3HbCXT7rNAED7+ecOeY1DXujrxT/fCwIAzwiAXPghW5X1dY8x+na7umeggPX92vPaY2H/tp7vlaqBJVDSw78KAEhgvhLnaQVPK31NciPJV+WpijaTDtlLXK++A1UCT+0AmaRQRZw+1xQD5J45HI8wzxZCy2eCns1S5CkR+0iq5JwY7IVlDE0vbwILIWmxBAIo4+MHCOMYT6dT6W2llZf0u5Oy405uXiMTdX6RTkvV/YgBNHuji0L6cM8mR7JhU9SPzNvBYAt7e/tCMSYAkPQCHJ88wXR6KgGEUooVBQ6CAa5deQ157tUuAKS8My8jIKD9xKoIz+SfCR73e9oBise3AACNJVVX4LEbYNaJv0swnwUAkLDSIY78nExw+P3uu3dx6/ZtAWCeHwCgjyyr374kbDwKnzx5jPHWUAAAgg98L6Oyi2GXU9VVASyCQ+IncyEAYEhnu4+/DYZ121KataD/UsBMrSFZDWdiyORa/6ODwdQJ2zVV/Ob1m4TftAS4dBj0CzBTFRjGVNBXLzzNMdXW0BIMrl/RP/B9AZ/4dyb5U9rFeL64TViSwb+1K/7mM34ZA0B8LlxCY3R/A3l4nQQT+Jn5uqxasw3h8PBQQAiuz5PHj9CnQOF8LgKaFLrhJOW/SYkni8VaBmSdi+WaCshx7Mn82AQAKFlWgR0m37YX8fnCfpBKvxMBJACQ9OT66A4gFXrep8UC23u76A16krRvjcfSQ7lIMwyGAxUhcm0AfC5bfGzuyaJjYuiSQ7Ma5I1XB2ht+eA4cpxEbNDZC/La+DdjBgiY5JwM5rmHcHwdW3t3ME8jAQCysEBGYUnS8RkAiW3oBDvhTFoAtn7yHdz9n19G4FcoKABIBoAP7F2/glmRIR71seSa6SWIkh6S3gApNUmYrFKHmSKitIlcLjHeu4Kl35MknzZV2gLgY//2HQUA+kPkJT+jL4BCwwBwzFdSWWV7XMcA4B/UYq/NCOiEx44B0KGN1QdZKxFaewDKgjlXAWvHCZviE5vzRvdvAwD8Hfcl0bDgPBJQUl0AZH2KQGjDAOheop2z62IYu64XYwCw2sbKdQQ52CSTZ0aqDAB1KLHxl93M7ZMKo5m+i7BqXKuAFGRMsE6sHvksrVaJ7orTBjAQob7/LxSFPf+TNxWQLn/lCxgABAAytt8xwCbbLhILwCD0xPY4y3yMxw4AAFsNDQDQZE9WhLkAOKaEtlY40oQrpDAx+DUA8Pz3/ucKALg9vgEAWGBxkDTZm5EyAIrDu8inj8XyjiBs44KxqnGyUhKjar+sH6cBYCLV3HPV1A6eT8YOCzwab5alLwwAUv/nCx9RbwfheB/wCMgqACBsAgfgP/8oPv8zfR48hY9ych+TyXcRhgQACEbuYGufQnxwAMC76OO0BgCCrZcR7H9UAIBg9jaWT3+GkMU9MgBCAgBjDLd/B8hKLIq7qLynmBMAwAGG/f/OIBrV7B9wPD3B7s3/XUCT9Ogv8fjoXVx75U3EB5/C4ihAMoyAe19FevRDhEmOIiwwY2Ic9jHIe/AiCv4C86r3CwMAUlb9Kx/jeChuZYwjJ4sZ/AHjd/YoX+4CcOXP/gjezVuoMgWEDADQ4gxjMFwKADx8+6f4xj9+FZWIpFeircWCqcWo3u9+5PVLbQCfnUL3fBPpg27ga0GA53tr3agbiHx9iLHRpeCi4OXZLmrT598EUHQa/FbeVJI3oSC7fnHnrV2zAlx/d5P0WCLVoCqXAQBSkXXJtR56TP5XEZmVClqdUGngptU0FcQikGAsAIkneaayuiZU/CWWOZNp2lWV4vc53BpJFY+gAHuP59O5+GzSckOE8nwfebGUNgAK9Yk3Ni3WWIH1PVEIJwPgeJqiL+J6PQnumLiodZhWg0i1ZvVsscgk8Z7MZlIlZBW/34txdPRUFPup7M9IfDQaY3t7RyqSpAxGkYfjk6eYTE80cOQFEICIexgMtrE1uoaMfUCBL5uD2M2J4JwngiG8d6T7MymZnE0l3iX9nBVxqVCRKVH70GviaFR0fjcKsyWzK98vbAGwKrYn700AwAI+AwDeFw2AW/AYeNbq9c+GxjVzWqtpUsEl8BEE0k9O+0QCAHxvXr99JklkpX9eE7tCBBUlHXNBl1a02hhmDQCwKuqE/FYE7zrq1jqP28Gyzut+P8HWlokR6hgLMBCqW8QKqCDrzYk0ViXiKHIieyoOKE4BAgCU0gIgCbBTVNfEn+CQ/sfxZrJK4T9DbZXq3xeqOucjExFW5jkvTAyQPxNA2dQCQKaNrXEDKdj6QtCJAEASx9J28PTpU6muc37ymggMkOafz6fC0iEgxYRCDhfSz6jD4QTThO0gSphkcGirBP8t+5J8fusH13G34Td2gOwTAgY5CSUHDPFxomjrkm6uCWMAyO+jUKr5FPHcOzgQIEBYQbwHSSwtATkdPLZGYIsFQQA+jxX9s7NT+bucN676bz2ifF/hCDmfaLYGiQVhOnctEzNxGmDyOKAo3yIVEIVCibdu3MD7790VMOfJ0VQEkXrbN3E0D7CoPPgJ+4KXiL0YWV4iHGxhPj3BOM5wkD3B1s++jXe/8iXE0puaC5pZBsoAmC0X6I1HKAMCAD1hh/DDUniUrQAZracIGPkBMooeXrtRMwDaAMDB7ZflOWF/hOmCHtcMQPtICETFBFd1b5QAVGjghsHZWWhJOQE708/o/k1PHd7/y7827CkdEaFufHB5/MKkngCihNwK9gnIY+E7RS8z1WERP3Bl7dQAumvxEbE9A1Vb8YIBcmLz5UCE+uxtsbYuAikEJL/E5phVwpIK1kEsc7ZeOCWpzZr8m17BCvDSYgCYW4mOgfvkTmCVhzDPdxVc5Rpug70qHqNDLfsMAAAgAElEQVQf99n2fXuP9v3edPc3RVGb4qfLny8UMjlHwpLe4JwGEyA9wjI7lgSlWHqIo1jaKmz/YKfQeOsWkOw0IoDu0FFAWXcI3c3cOnGOCrIyXFVYO2AuYgC4cV1hALQ/jRvztTaAdUTX0Ziy+2Tf1YHpxb5e+A6+0NurG4lhjKt2fDJBWy4AcrbUDDvGCdYCkKkAn+zz3A8UBDORy0qEcvlaExRHP0U+fYSEFoCyt5lYZhuI1Hsu513B92GrTlSLAMqRUlRg95RH9o7EYdxj+J8aR7L1RgGAPczSClF/BxGtAL1YAAAmwbIuP1QAQPy5RQNgOvk+ojBFyRaAYBv9vY+JnV011xaAnsfWTh+LbAACAOHu6+C4epMfYfH0HQUAihRVRI2nbYy2f1dkEUqfDIAnmKdPEFYHGPTfhJT203/AyekRtm/8KQU8MH3yeTx88g5uvvIZ9PY+hew4QbyVAA+/itnh9xH2UpT+EmnlIwmH6BOoiGnj6QsAEIxeQjy+ARQhqkLZbbyBYiVezgFMcO8Lf4Hq376HrcUUyAtM4wRX3/wM1tsABlLUTPNcAIDtZCRC5XQlOpmdIRjEavhYkMOqOkl03KLuEMdt1NtBuX+AK3/+JwIAlAsyUyJpW8idPTOdj5jLqAggi2kOsCIDQKzUPTz+6bv4+t9/BeWcmhUVRv0+sjTVWJLP+S8f/YQAAO1EU6tezUHXrv62Ewju/mIL1Xp8+4CTA74lLtU+6Ow1NyH03ffuHh5MxFauyRLRFs23+/eV67jkgF3ZbjvUd9menZgXgwwG0ab0W4tk+b5Up+vtuDXO7Yr8ReO7KQDg67ICbjREJkx8DoMNHitMPPj+sj9aEOuOJ0lYJOzR5K49BywQskpV++82LyTJBHtolcKov28OHsvCmCzUPexOVIgJpSWpItQlVQU9LI3vq37ongT0pOSHkSbIEoS5ia7v68ae4++q9fp+PvzAkyofKTISyLWsuKSSyMoXe2AZeAs1m0GOBoCW4EnQ4xgAoqpNLZglgyuXiJYljo5PhJbPxI7iXkyOpAe75GdXqziq+quffCnIHZMVKrhHIcEK9V3XI9+qNE3fuCV87MN+9OhRTQNXarn2jrcTUJubF62deu2RDhWTPm0iV0qrV+FB6hrECP0QR0dH2Noau2tXP/ofv/VjvPGpN5CXrC6ub0HonuzdypwE1U6ckdeUzlOcnZ6KUBoTWCq1MyHrftXVJxsxd6gb1Z5LVcTXWhZ37aS+/XriMNHq3a9p264/nT9T5Z8UcvVe1X2Rc4XPlUq4U1+V9/M9ubfa/08Gh94fzjebk5Lku6DZ7p8otTvRPhMZ5OtR7E/aUwhoubHQ64BUvcfbYzk0bJ3ZPJBWFmc5RwaBPJ97UaUAhABK0zOMtrdqhX+x5ivUj5YJN9X937v7rhxMTOw5/2jVOKPoplT8Fwj5WVoxYC05JnGZtfO0ckTdLdwtqCRxUTsbV+EXW8BKq65y/3wBITgn2Y/NceRnldYEsjKGQ/ksHDPbH0S3I8/kMWxTIcvErCr5fsbgUJHGQu6XuSpMZlO51xxTARwcy6DXU3CA917acwp93nxKcSPnrEK6qNi60e5PHSI4XmwNYEvEydERBj32E+cY9lmZL/HeozPcfv3TOI13MV2W6PmZeD1TYZwJnrafZAj8HFdxguCH/wNPv/1P8KdMTjJUiYdke4CtvR1J/lkJZosUL4JAmQWbtBsVAICaEGQDVBV2rt1A5ifIqZsSDzBlC1U8wPb+NVRhD37cx+lsgeHWNhbLJQbUP+F5Ynu+S2qb9WSJcCvZv6D/X/c6aym7jAFweX6ge0ETA9j6bJ+554oG1mLD92+129g1uW1FvsmaWQGo2sJ9un8JACgAl2waDjxW1oACEAZy6VW1wYIN9YeVdqCV/Vw+Nyv0Wp2X9xfBTZbd1KlAzrtOfNMtKDB+svODoKqMnzBzArUztcGoLQEV+NJfs4JtDYDNfbL9uf1Z3RPcg1azzhdNIS+bId3Pu/JYa3NgQC1gCw/3Gar5MYr0TIQ2uU+HW1tAlilILQE4rz9GsncD8EdYUojR5rMsvWa/cdm+sChkFjjrSBGYE/yhq5vUTdKbsao/i8vaLclsj1977GtgZgWkWR371cdfvtbO/9UAhOe9g8YWfT4UgqxOmbMGosuEW2UcicYUwXqJc/UTGPOF9n4oU/ik83tz181LtTjVVRFdKsZ5TAYpoOLPMbn3TcQ4g0/HFYaGfH/bf1ofQ0dEGTTcApL+SOyh+Xrs72f7HuNJKVCImxWfrGcvzxe2Wi3yAkE8hBdyby4xvv6yABSVtGzpHHvxFoDnG3v5dMIcqlA8fRfTo7cwiLXaXXlDhHsfURG/xTHS2QP0/CMBWdJFjB4t/nY+xQAGKH4KHP8MVbVEVmVYlDNsjW/D6/+WKOcvvfcwTd9DnGTIpn1sb/8pqwgoF1/BPEsxvPY5LCenWHrfxINH/4YbV/8zkhu/AzzpA8MEePJVTI+/izAhA2GJYtlHLxxqnB0PRER1towRj64h2r6BwhugKiOEZST3tvQz+BXZljO891f/F8K3fohxOkVRpjhLIlx7878jGG4B8wV+9sUvYbsskZ+dCCuP+lhBRItx2vUyTtKzioJ9GbVHGH8TxM0Z+3EvLXA2ncKrAmwP9pFub+Pqn/8JcP0GwmCEImdgwZxF8xqxjy4rOaOsEKesAB8xC4HzFCcPHuLv//qLYgPoF6UU1hhL8b0ll/rD3/ztSwGATUm79CK7g659+HY33i5CfunG3Npp1gEFq9ekvcr2uwvBCjt6Oi0OmwBsBn2XXatWYvWgb/fL26FqAmpyXl4AIrT/Zh/dPs9lFEHZelzQyecJnVHo8hpQW/XWqu0CzlgAIhsX89imh2Dlc3aYD3WC2rIQlE2AwUcbQBB4W8WxbD60ARG7VzJecuhanxTvoaMH87h0/bMy/vI+WhXXcW16uW37aiu1a0CmcQqfw2CIAACBAC5AjhM32ZD2VxTnIGtS0FweErqpSXXd0UvFe14S4kTaANS7XEX5FtlS6NhK6/ZFJHCezmqRDgMjWAVkAsVrYYLS6yciFliWWvFdF6jZuHIMLGkj/ZqVSTkk6rFvVNxt/rRBge7B3QYAZAN3XtQKIBGMbNoeOL6z6VwAAF639YT/249+jI9+/GMoSINrAQDr5nJ3TtvP3IQ1LNJ7wt5oJmIHBwfyXqyarqPYNvPUgCMXXtY9+BpkWwCs4yjRQQ2U2DUwibfX4+NtHikLw8f+/p4IpxC55e+aOa0JtgIAEgnI+udjNGEXU3EV93POEiJC6eauBCGuesBWBtL6mVSb6CHfm3OJVX3bA4zKz+sVIKksRHiOQIC8Nzd0vq6wE5icNA4jBk4KmGZAAw+gXoynh4fyWbfHW5IQ8fkUn3x4/74KMWaZCG1mi4WI+hHIkqSbojIhceb2VxMMtgEAecRKn7+7H1ZFdWCBVPplY1L7QLJ/CABodabUf7u9hVV8tgHx4XUS7pwLqNlBtX8BUQP2SpOKrwGX2RryHrGKzntrLgq8BwQVqOpvewXnvAEAMs6u159tQ6T1yVzhHJD5oYEmwUfZ24S9lCFi0p0tcGVvD0WWC3Bw7/5j5FUPNz7xaTxN9jArKow8WhoVKINtMURNIl7jQuyRrvpnqL73N3j8za8gnoo0H+LdPsJRD8OdMaJBIm1UZD1xTIQB4vRQ4qiHvKQQUigOAHkLAMgIACQDzNKlqFJv710TYcAgGeJ0lgoAwErGcG8fVZ7Bi7RqznmySjFXQLZdbe70g63+rXUmftDUo95DLgD6u/HAOhBA5mcNVHUCYXtdqyC6N1x9HZ4TFO9yZ7sDAOQccwwhAYQcuKVb0Cpb4FkAgG7cUO9/3AdEi8HtYa1rtnjkcgCAgSSZUW7fkBYdl7oIC8ndZ0dpt3UmQ+Eq3esIkk1V/rzwsIN9bDtY+f68c+Cy510Wu4mbgecsO6l+Qfr1MgVmp1imE1T5Qipz0WhIni3yRQ5fREOZI/ro7VwHwl2x86x1SiTBU3CmYUa4GNXdLwUBNBlQAMD2zIuSf/39anymcVObO7X6GIMkbOLqY1e/PlgL7rpxNnvl57t35xmjH+x1xPPCWTzrSMj+68pJfC2esywMtQEAA8nZKlOVC/gU9PMnujcVVOUnmyZXTaqKrYixuPQRADi79w3EOIG/5J7O5exagDpMDDvbmfAznOoNthwAwMJUpABAoPa6BAAsXmCcKhpBYQTSx6NkCC/qY5qWGN+4Q/VWVLRuZXL9oQMAqllQHL2H9PAnGETKoqhoOrf/EbEyLKdHSOeP0AuO4CPHIouRjF4Dxr9Jmxsgfxs4uyv3sfCWWJRTjLZuwev9Jqr5EkVwH6ezdwUAyGcD7O4qALBMvyKW3OMrn0U2nyL3v4NHj97Gtb3XMbj+aeAhAYA+cPo1nJx8B3FyoiKL2RAJqf+MW5MeKiSY5yHi0RWE2zew9IcoljESUd2nBS7FHqeAN8fdv/y/kfzwRxjPJ8gxw1kS4tqbbyoAkGZ4twUAEIzVqjwtxj2EhQ+fbB8yjrwSC084zzUAQCYpY09aFDcAwI4wAAgARAEBJAYWoWizsOjL4gsBADIBPIk/KPSfS6szo7IqJQDwCP/wN19Ewti4oP4BAQCy+hwA8Oan/0Bz4DUHqSSMrYS5+xhJMkW8rEn2ugetLeguMn9uQ9uw8rsAQh1QGrWqi+S7615HAWwSIN0TL8MvL0rA7Xrs9btAyTrgYt1HvGx8ZQO7lKHg1PPdfZLHsv82X0oA4nIeDUBclVSutyX0JeyTlj+63Zfu9dfe8CsMCyYb2rNs1VcNgq2C3lAYLUBfmQ/uTHL1m7rfWuedJu81rcCBA03y3wIBamCljkscpVPVMoW23GIB8FpJ+WdVDFWEYqlCGktW1JxqNTdlCWZ9T5LSYkk6fYJ+n5VgJoOs2gegKn0uCJ76arJ6qJVnrdiq4Jsv9GCCAExaRPFfnAMo0HY5AMAhsko2x4UJCrUAmCQrZVvHwRJ+u38GunQT6PZ8U+xagQ7+3pwFCADY2ieThJ9rOBhJGwQ/E0Gvd95+Gy/deUmrTmsAgIv2gfa61wBcD2yOE/vLeW8ozkaAoz6ou2FLvSdpNUopc40YolpiaTLSBM9N4Ur/5gJdR0XXpJpVO60ks2KrtotJ3ZJRV7cdkKDj78AqWacqKsjPsg4AaNwANPgTilnJnv4xjo+PJdm312TlX+6Jm1e2F/D9mJDK53X6CUSD7e8GAFjiwc/A+WvADQEA/o3vQ6vK2XwmApdC7y8K+dxHh4d4eP+BMBzSmVb6+Z0AAKvXRhvWMNcFp/U9ehYAQO6APINsHj0bdB7w+mpxMrdXkckkSuyuym9VVgpqUgDR2tBtDbA1YrS1JUr+c1LfqGBP5wynvSCPc4BikdPCU8X7ONYCBCQM8vVzch7yb2Q68W+8VnscwQi2DFm7h7J+HYvJ2cZJ738cY9jrIZ1OJeCfnU2EUXE6SYF4LADAYW9fGAAEAJCXKPyxAAC9mPoYcwEArkczFN/9Au5/7csYLIB+EiPZHSLa6qO3RXo+nakL0TjQ2UUQOJI9mntNTveRGgCAtAAs/LjFAFg2DIAgEZGkSbpAfzSuAQA4YVW5eS7JbZ+g/1EBgPaat6kq69lR/s8lip1CQTO929ECwVP2UzYtIRoLOSBbKPhtlwOX9rVAhQ0SQPU+tbJvtq6NKaSxW9r7pcVb3c+1+rOq1JvmiDzHqqQCCjhmma5U2UBXni8uAeejml9KAKAiAEAGAAGAEywXCgCw9bA/3hK/d7YL+VxHS7Yr+hjsXAPifSwRO5xLK9qkOtdAh9MAUFs5XSlqL2eMv4aFspqgnwcDuveykcBsEvvmMR0AoN5y2yDA/7oAgOxdtH+oKOL7cwAAVmJZ5fzo/aHNMZAMtoT2L4yCMHYAQKSFIlZzA60AE1zXmDHEfJEj6o/+4wIAcvIusTx5gOz4HfSDXKrZlddDePCatMdkp0+xIADgHyPwqG8To7f1KjD+JJAugPmPkE/el72FFP0McwxGNxAkn8RylqMKH+F0+i7COEMxH2DvQAGAbPoVTNIp9m58FgXjk+rbePz4p7i6+3EMDn4LeDoEBgmq46/h+PR7iJMzBBRZXA4RBwR5dC3DJwAQCAAQjK9j6Y3E5SMpWWggEE+AiABA+kwAwA7zgbMTiYtJFGL7nAEAgbC1FABQBkCJsPJlzGoAYDKV4qIxAF4MAFjg7NETfPkLX0CPezlbA1jkEyttjQG9Nz/9h+e28HbwbgHp+uRVf9sExusOAwvGG5reRYfZuvfoJvDdTVBbAFaRzS5i3j38azDhGSoQ6xL89vhYonLhAb1BQ2Ddtbav91IEmwmHo8PXCbYDAEjbleCjtq7S/karDDCYls8mzz/f8mGvV1dSOgwG/btLQNlpxn5ex4dcB/bUQVc7sJLkTemqeg3GAHC0SpfY1pZMK2PptthO+4JV/t1R21R9UQoLQBWcIUlsktDCLZYWAP5NKfoq6yWsAaoAR5oUkPbPYDqKSO+mvzhBD+3D0iq/tl/wdaWVgP3QDs3lOJ9NTuVn9rez2sukIifFK+jBb7UAtMepG9DZWrx79y5u375dV3y7AEA7GWyvn/NBrmpgEOxw59dKBZnRnVHJCXawtcF6zB/cu4+bt285VfDVFpL2Ou5W4lbWiQMArFL+8OFDGRuOIVXSxX5xTSDeDnJIfTUAwF5bQaKmL98q/92X0iq5JeN61bx3rKrvbI+ln5v6DlbJ5kO1iu8o364VQMdf1wCrrsZSkR5/AhkiXOgU4ev5qiPeHwxxeHgk7Q6i9j8e4/r166Kyz7GwhJ+PNj0EawVgAi+sBQd01ONi7VtsEXIigQpU8DBSa0Vj4IzGI+nxH4jX9VKAnWWeY7y1Jb1iBAPIANDkX7U0xPjBfU7+zuaOjuBqgmTJfL1Dr4iWsgVAQUsDLCWZcowNARdo1UdtDNLWCm0/keun2j4dNYh6c037PoajoYAooqzu9icZf6dnwMe391thB+WsxOja5Ze1X5ARxLHl85WBo98NAJDfiWaHWzsObVUgQ8eBFEm2AGyPRiK+c3J4iOMnTzCbTNFPEkS9EWZlhBtv/M45AKByDABK8BEA8OMKN+I5yu/9NR587X9gVAQYD4eo+gHirT6SUV/9hcnoYWDmPj81WXhGKgBQSgsANQDIACAAkHkKALDyTwYAaf/SAuAn8OI+5nkh4n/zLMfWwRXUAIBQhRrGlq35f28AoBszXAY8duOAZwIAOuf36uvz9NLzpGG3WDucY0K0tQEco8yYADVCvy7wcb/rFhba+2ejnrEaY7Uf033pLgDgYLj6Ydqfrmf7OgBg9Ry3JGf1XX45AQC2b7UYAAIApMizFAMDAHICZAkyUrk9H/3ta0ByRQAAZvdaaHFnoTUFGAAg9H8HVgsQYMCpQajtMewm7/rzeQBAd97VFoDaJ6X1gq34uNMOoK/ZZQZcMiFX/vThtgAIe1EKNvXu02kBMAaAS3jcQjWQfBUAmK4yAHwCy8YAiESsTRgA97+OuDqFv1wgEqFXPf/sELR7YQAAYzsCAPFgS0TxpEwbRKoIT/Yc4xeeX86RR9pMWEBw7FLuy17Y1xaAmgHAFgAXe4oP4bPer3WPe957Lw0OQutfTh5icfwzaV8ryQxke8yV14Coj2J6jPnkISJqAJDmv4ww3H4N2H5DGQBnP8Di7H1dG0GJrJpjtHUTfvIJLGcZED3B6eQugmiBZTrA/pXPCgCwmHwVZ7MzHNz5HJAtcJJ+A0+f3sWN/dfR3/9N4GQEJCGKw2/g+PT7SPpTcQATACAkzZ8thLTVoxV4gHh4AJ8tAGClPUIiLQAFyiiHXxkD4P+5lAFw90t/iy4AQHedLgBQ0k7UAQABbURrAIB5gmMADLUF4DwAQBce6vo0DAC2AEgcxZyDWiWeMQAWmDw9xJf/8guICfTSHpDikQ64l33+j37vv8n0aR807aDdkrnuwWpBsHni2s91ItpJruuk+1yl/vLJ26bV28HWDuJEpZ1WHK2Dun0NZrPT/hztBFWS1ku+mAS0x6c7TtYi0H7Peju6JPm31zHa7srB3goaNjIAWlVOPQ4YoxUSrDKQl+uSWE2DNQmkXfIv1+CqVu17vi6h5N9XwAqxRDJ97m4AsOawWnd/2F/L6mWLom3vY0mVis5ZUtAkXgzQGWyGvgXvbXEmpXwzwJeeGOoBiKIxKezaBkCUlcm857HSTMutpahvW+8kadX8mYF/I5Kmqtecc3yOaQKYqrv0zEfKLlC6PLUHWCH0MZ1OBEigkByTW72vpFn2NwIAHAtxBJDKso+3335btAZY3W0npCshRCtJ7QYO9jMXPgEkUWdvUVWZxEoLhPZGOAZDiuPjI0lSmZjSA/7W7TsIiKJSIGpNor4ueG3Pc2MAiNd2WUoLANsbuCb4HmQ6rJv/bQDAZfqtNaoVeZvDpth9/vL01FTWgybHBHsUGIqF9q8CgioAxudTBdzYG7KWmCBSA8U9v2bBCPVQQQiK48lnVg08l9wqWMDfsL1ExvPsDDdu3JB/c4wJCFB4j3PF9hgDG62tiAmt2H11eqBFXZ/orhPJ42dSQIqCNAoKmKVf0k/kcRR1nE0nAnywx/+Yug+jIR7eu++s0LSnWUCQViXwooTLaJiy/+jdWYnTdK7q61kIYowNdZZUJgAPt4QJvQOpON7c36RiH4dYlEuhanLNce5w/BhAERQhvXkwoGAnbUCb1gd+du77EcEEKhGbpZvTK7H7xfXLNdcGAPh5zGKRAICeJcoWUnBEd0UZJwIw3HeWuQgmLmYzLNNUnE+4rnIESP0+bnyyAQC2/IUwAAQAYJBXZliWC8YpuJGkwA++iCff+keMywjbwyGmyNDbHiAe9FAEjFMrseas2UGuB7UGACigGQTIBAC4jqXTAOA6VgBggPHuVZQUlov7bMMU+7/ZIsP2latUr1LWD+ec++ztfacLAKxWuAWqe5FodeNz18Up3fjGfv6gAED3tXW+NvZfCgI0FH+rA9axR135N6HLDRY+Gz6tUvLVRaf9Gdux2EXjoS/tGFTtW1KzuXR/kmTJPVbfb7WCbJXs1bOnSULP7w9NwtkkSxtv63M/YN25VMdn7RaA6jwAUDIeyFP0t0bCdiHbhz29BNIo4NbfvQH0riKvkoYB4FhR8r5S8ncFKq5Le2NBp3V2mD1cJ4LqJOWXAQDtFWVxl92j7nf3Li0Q4MVEFF0L6XPfHQVMnvtLNAAIxths1r3Y1p3McGchzfsn98TZTCsLlpR1FhmoA2AAAOnhZDW2AQC2ALQAALYASFsXp0XLBaTFJm4DACwwRYMRFbP1tcMEhQMApPDFGEPYu6W0i5GpRpE/YZxEPdEAmJwDAFwLgOzDzz2CLwD+cAoT7F5icfoQ+YkCACwWkNjev6YAABZTTE8fICgO4dFBo4gw2nkV3t4boquBEwIA9wRsKb0CeZVivH0Lfv83gHSJwn+Ms+n7CKMcy7SHnYM3pR0nm34dk/kEey+9KQDA4+N/xunpQ9y88gn0998ApmPxJS5Pvoujk7cQ96YIeX/ygdgAcswJAPhRjMXSR7QWAChRhtQBmQn4c/fz1gIwXdsC8HwAwBoGAEUDLwMA4Ev7p7UAEKT0yMT3qU+2XAEAZkfH+LvP/xUiFspztSqWNnGnVeR97jN/UnWT82afapDldtLcPmAsGDX65bpE2A6n9YfR5UFBOzHVBd0VrHMHWYsG3H1c+/NZL6xd02U99nzMOgZAe7mJCOIFTILLD199le7nqw8nd6jb669f4o0lkbyWbXJVhWyRSSIhCQr7eEVEq1QxLWvZcBq19Wuv8ZO3BEz82ttj7wIBqvjb63WrzW2P9XUADe/80qly60HtQg0XkPO953MV2WoE3hiQmIhgoWrjrv/ans/gXpNA3aCtOsvN3zZsrWCqNYuoytMSbKE9+vxitZ69/Crw1hJKEtENswijIIcmVHw9TV59FQcTxfRSaO1sC+AXPwvHgfeUid329h6qiv3ijQhge+1J8OWAF6tM8u/37t2T92CSSICivebsXlgC3J037YBIV57TghB9CE32meiq2nsuFUz+7uTk2DEAUqmy8qB66c4riHtbIlbWDbQumtfttWIaABS+sWSf48IvvgfH8HIAwAVRbm7qetKKrN5fAwab9oBmfWmgQNo771+/35P3FMq/OB9QaC6XnxUAUFFKAxeMrdJjFdpR6us5Kokt2QBK4dcNwl2D6AE4zQYBdjQwIeXfXoegI1sCDCiyPcvG2NaZ+c8biGkaASY8yBVF3Qkmx/ziv0mx5+fkF8c8nc9w//59SVoJfJCyzn2Cwe7DB/dVR8AlLpbY6lJ1ic45DnM7XbCEYR1ZVV+DCeXqmeGIkzJ+vtwfERp1oKUAAKZFEYfwe7EoCBMM45qw+cIgij8zWecew6sylo4KJtK6M5aAhSuc94n7pTxeBAap76D9mKoPwFYhXfd8DH9nIoKyp/D+VtTgC0SZl69JRjGT/mw+x+T4WA5sj168zq2Atn8Y7eHaG9oCQA2AGgDwVQOAAEDlsTcfuBZN4b/1dzj53tcwriL0adNYpOjtDJEMaf9HUIGsLk3AZM9wGgBR3BNlfxMBVAaAAgBLMgCiHqZpBj8aYrx/FVWgDADaAnpRjMk8xe7VawrEkDUmvUdOB6C1yXzYAMD6c3L1rG0ew55flzB0EMKLEsfVM51zVR0t5PdW3GiBALpW9Lyq92aXmNRMgEsu+iKATfY6V6k3AKB9dtg+uwkAYOJBhkgNvDuGk1HYuwDA6qWq/sD5M+aXBwCAp2e/3wIAqjk1AKbCACjprEEAgIy9TKu2uVBoPfQIAPSvCwAgYIljAUhZRAAALkKXnbXqTAqkSFQBvv+63nx3aMQBb/EAACAASURBVLihdWyBzl67DkBpsy9WX0NmxMrUX8cquGz9rPvbi+Tv7lj8oG/ZPF60plY1R84BAJJXa+wrjiPuHNYCBwEAFsnaAIDTACAAQNCGAm6iAUBQgAyAryHGKfxcGQB8bYs7bSwaHxFSvskAqBATABDxSL4OGQB0qSFTTa9P3MhEINoBAJxnCwMA+g4AeNlpAJAB4Fp0PnQAIEN6+gDZ0c/QD5YinFl5EXoHdwTo4Pk1P34IPz+Ssc6KEFu7rwC7H6fCKnD6b8hOCQCopTUBgK3xDfiDj1FCHwiOMJ09QBgVWEwDjPd/X9pxlrPvYp7NsXXr96RSf/Tk65hOn+Lmldfhb38UWGyrJerJ93F88m+I4pkcW2XWUwBA2JkxPFri5h6S4RV429dRuBaAWFoACMRTRH3qAABjAKwHAKgB8IFaAJgLkEchDAAtNikD4DIAIJa9pwEAShEnbUQAl7UIIK3/0uNT/O3n/xL+soS/LBQAEABTdYK8P//jPxUAoJ3g2+HB7xY0tRNnSy743QLYbuJvr2cBWff19T0kBL+0KnAZgsvXoFptt9Buz+H3tgif7Rw1INDZE9ftRBcBBPYe7R7rC6threCifW18v67NXvcaLwcoXK+8Wb8VWoHie/Cwoqq6UT4IADCAtf5uu8e0+VFklIf5eSq39ss2NHej/srj5WIdw8DNIemjtpaCtvNAPQZNks9/tRkA7fEzQEkQXpfQNXPBgUamFdACD1ZPuLYlnAasbXq4Vi/Yk6UVUQIAvH7xpScjwAECCgo0egbCOnGgD8W/7LpYwTWwggkc1wwV9E3IjQkl5yPfi0nelSvX4XlsAVAAof1l68kCM37nY/h8JsaslpMqbgBAe53Jumg5A9jrnkvSJT6hBY1V9JxVnkdwdoE0nWE6OZVE5/T0RN6brAgmiqRgv/zKR9Af7oo3bffL1nt7/p4LRqXnGwImUNyQugZMrvg4S8TWrcn25+DsaEQUm+qbMkCUyWB7zcrnd8kLk0x+Ht4PUv+1ym5BO1kXFHzkV7vlpAEYJIl0XuDSuydIPnOwVvLfAS7bYBbfj2J/vDbOE74WE3Mm/6v2fErd59gYa4hrl3OTavg1NV6ECJ2No2N2GAghryeaHbovLtIU7737LkYEdKiszx73spA5Ozk7w6DXc/Zl7GRjVVtBEAPcpP1qhULahKR17UmzHLdT2Di6u+oAAGmdECaG03KQlgkFAPh5yczg2hGwxonO8rFM/Hev7kvCa2MqtqQyfxQU4Phmzj2B48C/MbHnGNC6b8k2E0oBJQlm0yn6vb7TAaD1Zyq/t2SfjCpeF23BBEwR73UmgJr8ieies2aquNcuCzx99BgxRffSFP0oFiZALyKAsEBFWn5vjGuf/B0cdQAABDsCAPjsVQwreFGJfe8EwY+/jMlb38Qw9+EVBVJvicHuCMloAMIc1ABgNUByD7KGWgAANQC0BUBFAAkAFAQAqlCYPNN5JgyArb0GACgokhaEmMzm2L1+XQEAqQorq0KEAFtf/94AwLOA7KvX1y6XudaTjtaR7e31xqETs/M53RnkacuHXkdTjauJ2RLksN+4cQmSeq6x3lrAwbq9bhMAYBTw9t62AvJ2rnv1DOCZr218wpLhNTm2nNT3nEPAKqS3ckr9UgMAMnayPgoEFQsFqgGgAIC2AFRFhoQAPhmBi4WIfS5FVd5TBsDgJnLQQlgr/va/uvjhYoXmEGoKXuoKwCTQnf11Zb7DsnC7Z/ferQcAGoZFk/BfzAR4cQbAuln77L/b6AJ62Us5t58VoVEBXJox5tCS7q3sLP29LMkaACCou2gYAOVAXADgK7OsAQDaDICLAAC7I43ArzJ0jAHA9+Uai5sWAJ57BBEEAChATRoy2CCA9BJh0nctABW2rt9Rm0KzAiTzckOL8eY78fwMDMrcwVsgO3of80MCALlU+emuFR7c0riQyv/Hj+Hnp/DYLlCG6O/cAnZeAdI5MHkX+eSh08YgALDAaOsq0H8FmLMFYIJ0/hhxTO0cYLT7WwIAlOmPkRUL9PZeB3oRFsffx2x+gt3tl4HeLSAfKwCwoEMBAYCFFkDzBFHQkzgopKBwEGFBq08BAG6g9FUDICIAwDzGZ3zQYQCkU+TV/MVFABnbcH6cAwCC9QwA5wLQBgCCqkS+SNUGltbhxgDgGZ0ukB1P8MX/7/MIqFyaq2izME1cnub92Z98TgCAboLfPUTWAwAMAHSKrQTlLbTbrLMsuFudkCpCdhmHpR0YtoEKOxjN6mjlWHLJJq+pW5U+l4B3Apjugum2IHQ/qyYZ632A26BI+327/+5eUw1QrAlMuuNn1Umh9Tv7PwaiDFbns7lQnBn4s1dXAAAR1nIBCCnyTApYcSfyb4lDHZ9r0slDT5SzmWg4Grp8Ntdf2lT6NUkxpXtej3jItwMeDfPd/1vy6bbsjnMA3yPpa/Wyvc9pzsGjlhVcrebxsZYEa4uD9vAygbOeZzlvay94R6uTz0cngMJV6EvEidq9MQEgusbvTED4XEsi5LO55FkFAyux57N7x8p/XVVx81DbDrSXmNc63tpFv7/zTACAzTtWKfnc999/X3QAmBwZKNOdV/x9G6DqAgAivMIgTzQLNOmVynZZYDo9w2RyiunkDHEcYjqbKDDixoHz6OWXP4LhFr1pVwGA9vy9CACQsaEKfeAL0ML+/1deecUl7U27yboAuP05mPDxPVb3CbO2bO9NnGt22Ln5V1W4duWKawfRSr1qRFAQUVsCZG5ZQOGCfL2Pei/5NzIY+GUtGto2oU4TbYDPAmxLVnl/7tx+qRZ5rCv7Dujh35l8WhuTtQJYpZu970wkKSxpvf7CInD7n1bPFVCxJJuVffb8E0AiSGiJKq+Nr3V8dCgAhFSyiUpzf+AmL+JWSm2Xg1HODFXYb8KeZm3XxOGV+KJhAsh8djZYwjpxzgQ1cOx0RQh2iVASq/hVhX6vJ5+V//WGAwy2h0iZTPMwjWNhO8heJoCmAti23ijax/mt1qwVeiLiRyuoUp5HjQuCIUzuCQpx3RNEYODPsZDXgSfvzeuidZMf6vzgkBMqYg7BA50JP8EFugSQ8p8R1OkPRABw0O+JCCCSPk69aC0A4DkAoJcECGP2Ry6xtXwiAMD8376D3qLS9whKDHfH6I2HAgAsPXUp4AUR1KEHBbf8KKZ9WSXJvAEAe1cdAMBWJGEA5FL11xaARMCAJQH2IMLZbIa9G20AQPfuXwUAQJOC1UD4HFh6AQCgziAt7ZrWYSVrwAnzss9XRUZbLDdheK0CKOsC9otAAD1fVAOlG2u09+B1sZHbGeVs5zo2AEDPAj0bLwMA9PUZNziGU+tNflk0ALQi4BgAMABggXJ+ikIAgLl4lRNcQ6YuPgIACGvRw2D3JjB6CUswRjFFe7J/HABrrMwaO2paLm38qZROPYH6a6Wkvpq4N3OygaSbHbd91snu6l5yXfLfzHXlKj3n1wYB7Wd51RY+/CwPX32MtAAo+8oFlC60bCArYYFWPDsKBwCoS4v4XXA9ynmfwfecC4AAAEymjAFgLgDrAAAFWVXJqmnncTCDzom2BgBFWEsffhgjSxcaPzAJ5RnLg5WsQ2oAsKgUhkhNBNBpACgAQMAoRiFOBR82AJCLOn5+eBfzJ+9iEJJJs+ShC3//hrJbyCI9OURUTOFL4hkgpHvG1nVgPgVm97GcPBXg0QugSf1oH+jdBKYUyWXv/xHCGJifFejvfELHa/EzquPADw/g74yRn72NdD7B1uAaEOwBJQGAJRCeYnH4DsIok+LnMgsRh32NZ+KEPbDICh/x8CqwfQOVP0JZJgiMAbACACgDYCudYlnRBSDC1TffRLjWBtATwgdtQ2sbQP6CuhUmAigAQNgRAWxrANAF4I8bF4AaAGALAKn+ngCXygDgfHBnPosU4gKQIT+d4Iv/71/Cy5fwHADAvZvPl13iz/7ks2IDKD+0LN4sEOtWoNsHi7AA2QvtDgEGHEZj5esZbbl96Nl7yes7yrEma20BuKYSzQD6osNNr1kR7PZ76BmsQSoDX6N3WvLG62QQLaJOKweX21hbh32d8HWAgouu117O3t9UvLuPtyreOorzs++EmgDzyypmmqswKWHCr72y3KQMBDAtABtT3ayUBs5rskCc10twgMkFDz2xzWOQvuI5r726BAIskGmLYEkSnaYiPlgjRXXy76zKREhP77dZB9o9YyCr1+M8/Wq7R8lGNBlxPsvnx6xBgVf+VkPOeueJhLEfxsbFKv200lAmQI7337sriaCKgoWimE5aPxMlWo0xAeH4sAWACdd0OpVggZ9pHQPFxt5DiJs3XxNfWKvYdz8H74P5wEti5nqSmcCxBYDUdQMA2gCZJZltAKz72nrPQ9l8mdgzkdX2xApnZyc4PHwi86vfTzCbT8TJgJ+fX6QS7e1fxd7+baUqX/IlPdduHfLfltSOhgMcPnlci8pZYtdlM7RfuhuYc44o4KNJv+k9WJKqjA9lt9hY8DOw4s+xIyXe2AKSCEjCrwCAthCotZ+8rln41SCSL0rsVlEWtwZPW0AkIXWtISZmKKJ1bp9j1f/mzZu6B9HXtrP/2T3lc+2eSzKaZZKUiv1gxP70TGK9/5+9N3+SLL2uw+5bc629ep0NmAFIELbFCDkUlhRikBQBArZFa6FD4R/0kyNsRfhPs8NcYApLQCJFEhRpEBRBmiAwM9hnMN0zvVRX5fb25zjnfve9L7Oysrp7MCIJTE30VHdVLi+/9y33nnvuObZPEhxw/f7mYY/HYx6CZbGYIdDRXjFY0e2NRrJaLgkIgP6PvaJ3/DBxPq1sksC4FrFpF2DfxG9/9ZgA1sbiVWXs9THPkITjfXGPTGByOIITwRnnPee/o/Lr/Y06aj+Eb6JBwsMMP7c2AO5FgTF2fIcaz5KNvfpCW8EyzxXocF/YC3C/wSLgfXHgqqGQttcit1uuZgQC6F6A1qG8kGKVMfFHe8E4HUgAW8WLmYxgG7jKVGARoEUylGK4Jzc/+ffl8eCYLgB7UKSG+UhyLGE0kDgCnQRqxJUcNmcSf+cPyAAYl4E0RSVlWMuAIoBjCiJSA8ABpPg4CQSnIGCapFKB/ZGk0kIDoGnl8CZszIZSlKh0RNKGiSyLVo5f/Ii0TSio/ufIT+NU6iCQ/eNjDJg0ACFTtCdgD9+2q3g/XCvxXbEnP/2B92N+5Dogte3Fr0q++3NeLXf7L0cA7paAMia0H03BcWvVM4aLHzNcGs0tFb5L4MSOUbkE+q4Va3oXgO4lunaqvpK8iwHAPvZNIV7GZAoQXP7afN1d5Z/rb/e2z3f9s+wRbHrjP1DNRIVS6kLafC4FnQAWrGiOxwOtmtFy1Hnn4PMl+zK8/XMUDcM/VRwYoCn2nF4oVReJ98cYiwRvEP+st1E4OUGOXz//NsdSIVbG7N6v1hP6yyCAgTtPPUYbwNjl+bn7la69P9cAYLvXH0bALyDaeBloj2vD7xEbYK9CrKzq/13hkXGDAQD4tQ8A4DkOAEDyFWYqAkgNAG0BcKJbek5QU0ljVYS8ypDTRD3ZO1ANAFxCELGNlMD+cCCLR49kAqFJOMRcnNOGVpJE8lVOoVi5BAAkHQDQtZhccRuuG//rCAS7nh9KIRKvRB58X8rz+xLXS64f2MQ28UDy0tkgI1mFuwZi9SCSOhpKHsPeGMz6h5JIoVkB2BoBYiGcLXtkToRxLhIgxqlF6kSkPlTnoeiJNCGAk33XPnCuLN12LGEzloD3sZaqOZMgRHwBNX/kDCMJwoHelxDt0SJlkErRjiUan0p69KKIjCTMKfokTbskAyBICmoAyF98Q05qfO5SzuJAbv2CAwA2bACRkIMLDRFAUPrNBpBtyLDqxbnOlkC0CgKR0pbbDIzENpK90aHUpzfk1j/7lOQHhzKI96RpEsgDkTGEpwBQCelk0fC9/EIMKP+o+jfLXL7wG78lUd3SBpAFCsQ3sB0EgPxL/+gfEwCwgLOjeLvNBZUO2+AtSemTR20BsGS2s6eyhM4lzVcBAJrcaLV1V0K9bRLaa4L+uwsAMBDCAmnMM7Myo8Cco17vQvwtsfKBCB9gwGv6IAr+bddnLRT+Rmbjfd3ivH6TVhVzuxZehwEAoAs3DbUAMAZ0BdioyGvZV6N6/xDndTEr0n5XjFFHW3b9pfqeWLNKkWaSb+62nRerMKi3ANqvCvbJqhs7+xwOiIgc4GDvDxBgTewISZkpqK7BOF04xb/oGG8TW9IFg+SXwIOnjEkBrzBisgMV+POLM1nO50wIkSQrLRyLG5E6tDV0M4cAGd4PiTrmmM9+8fvtfABgMjmRvT308mvvMcbFEn7zmOf9Y4tCzsQVX0jm8LjT0xP+e3N++XP1qnlkgR3HgH1yqpeADeXJk8fy6NEDVwmPJC9WTDaRGOFaAACcnN6So+MXdgIAm2uG082tOTINZhfsf7Lkf5Pxs7lGNv+NilXP0lEQy6a17S+oElglHu+DMZxMxkwkYWun61EPc71eFbozO0EDAIz+zscDECDNupLRYNjdG7w/7hOSUeyduEc6hyO1+4ljzhNQ/GFvx2t1Pbib+yTeh5u1q2LjerU6reAlPjuuMcu1zx/jiio22n4IEqC/nToa2jICYAoaIN0Y1w1705EA0yoQr+nZIiobxPkqbwEAOq9jt40YNmD1KZ2XCswAULG5YIAN5tl4oL12GCP0v+F6Ua1WIcQjfl6sVIrWQOl/MqFTAmz90DcYJSH72fA8c+DQvUWBGx1TD5Bw1V5eC2Yu7ksFP2il8NtZxN+5ucWWCv0wXRuGgiH4dy4j6BCEsExcypPHZ5ItlmwFANUf1n+4z2gHmI4nBEQxBwHEFAhC9o8pAng+uSFZE8hhVArimig9po9y6zQAqrCQw/ZMwjd/XxZvfF2GIDEA4A0bWgDCBaABowsBlPnSA8hCBQpnNHpKMYYJnBMi/v3oxi0JoqFUiCaiVJoglotVKad3X2aA2cYDKfBiaJEKQtlzAECdrwT7s+pAXEoJ1hl9P/EAwDqDsZfM0/mC+WSMNQTAxmTh/OnmZz+G1wEO18cE64/YFmP0P/sQAKB+DVPtTQDgQsp8IVFbyWgCynBFuzEkkMYobJM9Gd38WWnCiRYp2AaAPcRs/nox5I5F1sUimhzi/aEF4N8Txi2uMr8OpGxCTZsAgILX68DLVSCAP0+2ATXu93+nAACTJlFqAscc1m9s0wL7BskSkn8VkOaD2BKHc3LhNGkmrgXAMQAMAIAIYOBcADoNAB4KTp9GC5WumsDkH73/IXzgJdQqcYk2XMQoaEurJB0MRZJYZo8eyt7BvgIAaL2bjFlFz1YF3QPgAjDLGtkHA0B6BgDAJo27r/66Lsd4fwAABGsfSvnwB9LOH0rcIMnPtdiSDKSo1QUpRGsyWJJkHwdSw+EgHkgQtjJqVsjIdOxZUaaqloggzkUwApYB7huYiNACUv0iiZa8p3WbKgDQLjWVaYcSgpHjbPwkWEgrmYhg7eL30AmC+n+q7TeYHdFI8mYkTXoog6MXJY73hE9BMBTjuucisQIA4V99U46hcxDm8ihs5c4v/pLe2+cFACplDRIAqH0A4Ejq01O59c8+7QEAMc9q7BctNYcaiXwAwDFy8Hra899IkBXy7/7v35IEqUrdSmB6Ly6PC/75Zz/DFgClbmsl3npN8XMEVZsJRv9vHCBKi8ZEs+cbUIDnWwLMTW1DPdrYAn7lcjMRNcsrf4r7j4eQwy4AAM/zGQD4tw8AGIq6bQnp4d2jsJa4G+2fk+eKFoKrEhf/8z3rYX758X2Q2lewnfCMCz5Q3aP9nwME8HctEBmC3Pf4W+8+NjFYjFHd3t1bfh7zV3cJZ9/3plfG8XJIN3qT8D6scDoAQsVOmAp3fZNWQeDzXeCKYBXvC5EU0x/o3rshhtslbXzNrbuYS2+1pL21zURRx5710QMU3fFLkTS8xHvv3uNnW60WcrAPhfoFVchhu4EWAKwTJF3Ww41LQlKmtG3n+dt9N5EgHPxDuXnzTmd7BxAAr4M5huQHiRGSOiRxeO2joyO+18OHDwkYoA3AB6h8JgF+vothQvwcB4irdHO/I+27krOzR/Lw4XvufoINYv7vLauXqJyent6WW3c+ci0DoO+9VlV166uezy5YFUMfPcbKetUtQdy8/q2HmWMw9mvT7qdW1dG2YuyUvvKvgnEAM5TC17MErEfQlOGBqCF5RRKoAICeS1wOPNpbVnWhXwD0FsAAktTHj846sAYJrbbPaF86kn/S2tFOAQbCVgBL38oAWVT+fQAA/wZwg4QCfveYK5gPABdAWYerwIQ2hkuCRaD9Y4zgSmD7PYKfh/fvdwJ7+HTKfLBE2I2NXZ9OFW8t2WGkP+vCyA5vM/FF1z7gtCY6wJKtBcqqSZMBgQxWUdgCUTPRX650DaTDASn+GD8wAnATyqqQKSrfrPAEBJLwXKNaayemu2Xcd3owwPYqVO6NnaT3wumyAF1395uMBd3gnCaCa6mgy0MrVZGRTYHkntR+OtPoYYvDGLoFuDfUI3CMDoJ9qJIkY7n73/wDmU1uSt6GchRXBACCWDUAoLLcSCllWMhB81jCb/+BLN78uozKQNoCKskKAKQYB7gAAC5RM3JuqAQAHAMALQBM5sNAiqaR49NbEkZDwCgSJmgRCOTJPJPTOy/RGjAcjKVClYQAQCDToyMyAOo8IwCg9P/N5GGjyv+3HABwJ9eVR/G1CfmGCJnbHtx6UOvdDoTuCh1OqNTA6Q0A14+3NtlQ/vVYfLIrjvgQANg5Oipgy8QADCDHAMgWUqwAAMwlllqGAACQOOYrniXYc6lJEk9ldPIxCcfHmlAwwUPSB7tRAL6qT9PNMXONMBCAAABOkPX4oFtTDFA2E3r7PNsZAF2hwdECDEDQedCv1fV//10FACy5R/LoV/97AADJvgIAFUEetALAupPfWajCf2jJNADAiQAGPgDgbAAvAQDK6mHrpEbAjpHRMwCiWG2m49FEmhz5lbbN1HUrCcR5g0AuHj+S/cMD7tnLiwsFAIJAFstcxntHEsRDuVhVPQAQDqRp0Xp3ffvGBwsAZNLM3pLyyY8kyi4kbnORekX12xZnXd1IGqea04P9YJpgocgKMWfQyBj3B04+a+1ROMdRpcehjfFVdh71E5DYM6YvGIA1KAxSBLx09zIRmOBBKwH3OIpBuUARslBGOH6H1wYwEyYsiISDPcmaoeTBhADAcHQsUjjx41EjUl6IRIW89cXfkegb3yIAUMtKHkgtL/7TX3lmAAAtAJWSDySswx0AwA259T86ACABA8AAABeAovBBAKBWBoCFpw4AiAgAlNsBAMRieJlP/8K6DaAlEPbdElyr0PvJN25KnMD3XJXIDTjwAQC/Os3tzCGKVmnxaU52oNljLPneNontIDQRQL96ZgeoARBXtQAUqPywFaG/Ltteu9d3wbBdu0+3xs985oJ/DTYG1rd7iT3hktZdCdquo8sOFfYzbQgJsajoglAIWyEI0d5/F5DY57VDgTRolygj+UfynSZMwJkMuIllY8XxAmvAQLuOg+Y5E7vKm7IO9MBsHc1W+6r1cPPShk6ACIkSKKsRaDSu8qd+9Z4WQOcVfpWGhH+o9RXAzTGtTDVeG8N4TX7PN5K08XhIAGB2AWG/SiZjVHeXEqeR1ESUhckZkliMkToAKAUciYzOnd4ysZ/P6CcM5OaNO6TzYy5ZvzLG3arWsINDIod/n5yc8LFI6JD0IfEE9dDvg/fX2a4DwBgA6ner/u4AAACqQPUfIABI3qj8I+hhGwRER8qCAnFkAJzc2QkA+Em8AX74bEhgQf0eJDEBAE3InV6Fmyf+tV8FqBEJ7Sr3nk2kiZwgMcR7DBWg0SqxtizgM4PJ4AOTHQDQKf6roB/AAiaLXgJsAMDh/j6TbCSsenAv5fTkBivuatXXyGA4otifWURiXHgdCEIc0Ojvjf5egnHBeOG5puqPf4MBgPv1+OwxE3/8AViES0SC+fZbbzkti1yp9GnKz4D5iccBuIC6tQFoah+oa1NBGNd+5QEU2wAAHZQ+8bMhIqCA+cT9qfeM98GanE4bfd8xND/AyNEeewVNDo+O5ODwwPXfqnotGTpRIOMR2i30Ov1E3UAfABo+/Za9n0zksR/i/gMQ6XVK9GP0QCY1VEClcxoEFEJEq1QYSQQq33Imy/m5zC5m3GMBsKDnn+1XRUmgrAPHKUCoIBj1IoZjqdOp3P65v08RQFju7Qe5BBUo+fvSNJGkaSB1WygA0J5J8r2vyOLNv5BRpQBA0ZYynIIBAABA4QKIV1HvAhRKBEgINpng0wNSaqy/ppGT05sShKnUDfovUynbQM4XOQGAHCrTyZAgAJ6DMGpydIjeH6nyjGcD9rjLImIfAgB2snVggAHUbg34Sfw28M//vR8fbMZeT0Oe/xAA2A0AqFmnAQCgGefS5gsplsoACNtSxgAAkKgUK20FqAqNZ+KJhNOXZHBwm3oekqPtEmwb9Bbj7G+cRoK2kllF2grF2DcBvjkv5i5O0Cu2oGtbcu5AbkbwOgvW73PPBOjn0qZFYA8k7ByhnQyA9fjt+nh1yyO2AGhP/zpAmlWFn11fHVgCdX63h2v2yeRfWQBo+zU2AFOwLQAAznkAAJp0qguA0wB4By0AvQggS/quLcTuARmlrMNpso82gngMBgDAI2UFIC5MwAAQkSePH8nh8REBgGw2E7TA4e/zRSbTg2OBBcz5opSDO6+w/x8JbNMqe+S6rw8aAMgefUea2X1Jy5XEQSlSLfSeJNpmBvp7Ak2F2uJr3KhGVmhrk0YG2BuduLExfHGm8D+yu/vWcN1GjS2j7FsIABMAcBaLaKvFmYcbgPuMjlUAPly/ZEgj1sC4IQbENTaSjA8IAKyaIVsApvu3RAqg6aXIBIrY52R//PBLn5f4mgal/wAAIABJREFUrwEAlFI2C3m3KeQjv/rZnQAA5JMxkZIm0qnqNAC2AwCV1wLgGAAeANC22gLAnIn5ymUAgDOay6KRCHbCbAH4bYldC4BZwqOtm/n2Z3+xBwD8oNOCYguWu+1izQoOlNMFgzQfAFhTdPYq6H5iookzKk6gYfi9Tuub2TYNALsWQzd3MQBwXTsZAIaabGx0/ljYwWtjYsCEBfHbQA57rJ/QbVZn/eTouoW8/fee+EiX42qyX5VK+afQl585M7jVYNkSQCDV+ELCjSobK/9OSIqJEoVUHMap5VKXNIWK7FH9tlfc50NcEN2gQl5D+R4WIVZt1fmL+w4fdEOtUdHEvcJ8wsaJaqrm5Hg/ABEGAmj/DAX9uLlv0qC6up8bts3f64+5SbuHUjiNlUtnceWSFlw7ksfl4kLefusHMhig5xyib0DcsIVpQoLkSiv3SgG3yr8h7XQH9+aYzi9oDIjs7R0wOTQGgQn9WfUfAAAp2lVFnYGbN2/y72UJ9A/2bUM+12832QSqts0fJlJAo11VwwAAnKZgOMznMzIgFot5546gSG1DsbTp3oGc3oQGwO6DyPrzTQ8DSSyp7WFAAMBaAHCNPosIn2eTYXPpQDN5CGO12DzViID3BfcPlH9S8T0AEn81AKAPtHUeK2Vd52mvAWCJbs8AmI5HspjN5OTklFV3fO0fAKC5kIOjQ91kw4h+9AAIsPEieUfyhOSTm/gWdpTtKbiuXQAAdBnAAADYgNcFCHD+5AmtItEKYC0DeA26OGRwd8gIKJkGANaqzkdTSHZr3RwU9DTl19UAQF9h95kAdEXwKPg2D1WoEO+rDAAo9YPtM4DzABSanb7MAXQuxhNqkUCTBNRJ2jZOJtRfQPUdThLcz9xn6IkalozCltH2HKcJ4LRD9Kzyf6a6JmyFYCuICqpiH7CzBCEjtVXKXJ68947ESLjxKs5mFR9XRRRVLJAiqmh1cwMIUJNrNUpl7/QFufkzPy8P4wOZF5XstZkEOLiDfakaCFFii1UA4DA4l/T7fyTL7/wlGQBNUUpWFTIiADC6DAA4YTKCkbABRMyUph0AAA0PBExlBQ/miD3/s1UlN+6+zHaEKohlMN13AEDQAQA1HBCoj/AhANDbjl3eYfs0TYF3PfHWBYN1P7L1dvmc2gUA2Os/a+zQ76EftgBQupPnvrKRQGFuHABQ5XMJmkImEzCOoKKds+KL858AQDSWOjmV8dELIpMpFMykAQMgHjoAAH+PuzZtjVPAVnJlD7Y1kn9wOYH3K/auMNHfZ+/Od3Gc/ta/txrk+ACCK7tcsm69egbtTiCVAfa+vljd3R6f8fJ3ctR7AAA6VJpHmBtDF+FJwMwLcRqqxJU0AAGoB4AvMEBQ3PAZAAYAYK1uiABeAgA0FrQvxY8RG7qx4VhHEk/2NQdFvAzhubzUFgAROT97LAfHh0xmi/lc0uGIh9VymckYVtFBQgDgEAAAqtcOAGhg0XpNi8Z1v39/LQCZzN59Q5rZuzKschkEcBlb0La2SUO2mbV1IFEdyaDRPA/JfxtWsoxhWNtIAnCEtHbdHfv/O0Yx4n7une58dzaO6tQAvUZ42mN/jSjeiORez393z1kcAOhiAJGK4uLxqtEgMpgcSFYPZSUjGR69JBMAAMjQoa80BtB+LkGYyQ+++DsS//XrZAAU9VzebUp59bP/w7UAgGkA+AAANAAYfzeRxwAwACB2GgBoAfhVKQ4OJU32pG3iXgOAI9JIAGauAExRVQuGGBsAwOc9AAB6A9ZWytj0f/s3/7rFD2gDxaSityrDA0jhvsImUPuyURHpWwD8pNb+voZ4u0DNAIAEaOkGAOA/3iroNpEt+bYFhyBrFwCAA3SXCCCFEK5YRJbgb+oT2MaE32+KJNp1bVYvrerlX//uze36bZXVT9e7rFU2DUIRsJZFye9dwdJb6V4Rk4k1AYBA/ewRgLN33SX9vbepniUd2szkG+gWkn1fdEUD520AAD1THSXSKnSYP0T8kOg40T8AAK5XwDEA1OICH4FYhhMeQm4B/E+FXjaR8m3I+eUx1X5ZR8FzAICJFnJbosq8om1v/fB7EseBLBczGQwTKapcgoghXQcAYC3oWlLEkd/5GR2I4a0ltjyFaLVImdijsm/UfzwXFV9Q/WEpiOdb6wrE41RhvpH5bEkAAJVtU4vnJuCsG3fNMdxLVPKQkLDaS0s9xdFR5cef+cUFgQD00WuFvmJVF0rmOPxv331lJwCgdG4csLoOWflndTcSiACSAOkq+KzMupYaYzTsdDHAXce98Q/gTvE+pNAJEmKMi9kl9pZ9qjvACnwHaPUaACYCiNfWvngFzSxJ5nzFXlZXcsDK+4Lvha8lLNOOT2TlbOQOjwDujHn/MNboX8d7kg4egUlzuVXDxoFgnNMVoFXdEvdbe+TBAICQ4Ww+69oqfvjDH3LdAxCCWKWNO94b8whJf7cvo0dPKURuj+890XVMzOe9P551q7SAR3te16ilG0wA0s/p0qCimvgiu8C5hWAuTaZjWYI1g3FwffcAUZD4w6qHSRAYNHBmSAfalob9AIKFdSmJCZM6T2bOfXeddK3oJU06xxAy06ki7UBU1wZnFX7cW5aVHHsKa4NMBYgGlSUBl3wxk7BYUYmX+ztbBYxB4eYy9te2IQBQVJWkYDhIKyNoeUSpxMNDufmxvyfvRfsEAA4klxAMgGCfVR4Er01QShEWchLPJP3+fyIAMChaqTMEIiVbAOCIoC0ATgPAUBDn1JKmQxUkcgyAvFYGAIKmvACFMJQmgAhgI7de/IisKqFGwWC6BwsBagAoAwAigJmEADRcYLa+qxro4n76E94C0NmMbkliHFbeCczq9uHiDbfXbVL8u0TCGIIAqLyz2/ZzA7t6gbnr44XLscmHAMBlAKCQBiKAaAHI5hL6AECOfmWclQAEFQDI5EAmB7clRIIHIBwBBSrGAfzfYTMIgNElODxrXODOyYFWq37/3KziW2GE920tkdc7qZVA9927/T4IcNmlSxPl6xLDbXHs5RlmDICni7UuP9/EoZ8XANDeft3qrcKs1d+OlUaXANfewV5yJEzIadSRIwjg5IP4ZO4qQiO9j0GhNoAtmF5XMQCQZyoDwHICE7IOsG5pAYiYIpYYIoAVqt2q/UAAACr0QbAOAMxmkoIBEISMI8YHJwQAzma5HAMAgIVdPKKbgMXOu1b+dff5/QEAuWRnP5Bq9q4k2VIGGOdmAV47W/AL2g5HkjSJquo7AECiUookZ9qaNDE8aBwD2a0FxoCqhwWA2qkDOhDHaS20yFHUHpeCizXuIwrROPtxwqpwIJmSnmgzc1kI3LIzRDUHksFY8nooRbgng6MXZDA+ESndvpvCzncuQZTJW1/6PDUAjqqcDID3mlI++pndAEALtkETUATw6QCAwhMBvAwAVNhTrDKFuMMBAL4IoA8AsAXgN35LEogNEmvDYPU6XMH//m/+NUUA/T/+hMLPrSe3Ez/xZs1ima0BAFbts+fhBvgVckuAmVQTsnAbZFe581WblSbrV+0sgLSDMIl3awDsBABQxXH9O5sLxV7f+pft3/61bP5s22KzA97Gd3Oxvj8QANKzmoDqxFaOPINr0lZrJgMWm2j84WFtTEAjVt608u5U9x3t33rtGdJ5li99r4mzvHE8NH5G55duIEBVov9G1Y81oFacypI99JJi0Uahth1QNARWVdwrFd2jRYgTASSxi8VzKG8jhvcR5MsH0SVEfOMGkObVVf37Xl9lAyD5w2/VQ/biHL3Uj6UsQIEN2YMcJqowj83cKsy4PnVUQM+viswZyMD151TrzUYNj1NhukknHGiCgO+99x7p2gADLJG+c+cOEzyAC2WBg0zXL+6huTXYGO9qMWEOhETKjUlX3fUqwkiEwAZgIhxpmw8s0lDhfHI+k8OTmzurAP56MYAR956aCcMBhUz8qhiPbm8/2lxjlwIT5pT9AYy9kRZxIwBZqvaPn/njwAo/5jsSUheQm5WkPZZ9/04c0RJIC+jNDhJjg+MJbSJTKrvDXx4aAFMpIfq2r6KQe/sHnAtI3sF4wb0EUAT7Fs6vLSCkv/8YA8AHAKwFgIBMErMl5OzsjOsKwALm2MH+Pq8JySrYCdSRAGvE6aKAgQCleorQcE32AICylZw/uJfcbAIAQLfXAQC7H9YO5BLjrgJv76WJYt1UdNSAACDWP8YGQdTRyQkrJFj/2COwN2GNJUNtFYHeAqz1xkksA54RKshI60/YEJk9G3s0nVyhAwU6F4IAbbuVKje7Cj7HBs93Ao9waACLgYz6Wi0EMY7o92+KTA4GsVTZkr3/5lBA0UY8Lstlb39fVrAajEJZFbnsuV5PsEOQKMyWjdz+2M/Lg/hAllUjR2FJAAB+AGgPQpdILYWUUakAwA/+k8ze+LokWS3lMiMAtg4AoJrfVwK5b4Jtkg7IAMALVkEgWVXL8ckNgXVAxapUIk2YyCyr5OYLr1CPoIlSiYZjaeECEIYyBU21AwC0iVGPE3/f/WkDAPzP6ze06agYiGYJu4qNwrZDqa1XxR1Pl4DpWb+rgrotOfDPRC2AeFXcnzIXgOsAgCSoZThO4e0pbQahMbg4gNFYShBPZFlNZTA9VaZMit5tKJijLAF1/4Q9yhqz6DxRpqSxJbX6v7Z/dsWojUT9CgDAHJw2W3H0HoMK388A+9n299uVRl71u17s8KpH7I5v+1ar53s+ABU3//k5TYjR0+1y1P8OBIDiPNs2LcHcBABMA8AAAGMAoNq0klnHAMjUBcCBzoy7oXXl3ABolw2qP2ywAzAA0AKgVPUwhHtPTTAbX7DePTw64BmRzS5kCHAYAMAql/HhKVssH19kcgIAABZ2BAAYlW4RfVwfyQ8aAJDyseSP35FwMZeEAMtKJEYLQCtlVUokqYQt9DFQbMF8gTVfKXW8kjpsJapTCYFcuy+nDuaE//BDFVHUQgPAHIgC4jAGoIAqmasK1tDpwJrDwwEMUSVX9Xj8I4rnFV5P2y8pQIh2nWYoTXIoKdg8FAFk0Mjef4HAYFrKO1/8HZG//IYclpnUksmDtpKXP/WZnQyAbQBAJXWnAXCZAXAdAKBMaKUcPgsAEFAEUElIfcEp+Lf/y69zN+JEcee4JWesEILC5CyqmGRagM6KGCo7CKTNQ1tFBP2gnz3kXULhxOc6MRzcnz54x62x97IKmHo2O1qNe15XkUeSWGkrQZ8o9AGmfY4rWwBA6/R8bPskzSwVdED81zdRF/1MEIrq7cH8xWafeZMhsIl1Xu6hfJaNWIUfLvkL24HTtl1PMMfHvXkPBCB5hd2VJq+gqvIemKgJ7rH7mcV5vhI/XjOCF6lRdxwA4MJpHnZQGKffqhNLYbLnfIdJwUFVDf20EfpdtYqtqvQtKb9kA3T8Xa1YGIKt+2/hhZ+XAYC+heXy7/iZzAXA4jgnYKa0QIdQAy1uIBTTyve++22JY7AmIP5XSRMohVm92ZVWhHs6HIxI+0bljf3/7kDGAcCDAiANrRYrjr1Veu3v8CAH9f7Bg/eYgE/3pgR1cFW3bwMAmEiBHuPBWLIsZ9KHMUTCq8KdLQGDqz6/3U+I+ylIlrCCybkEtVDnDIJEGHoHRpVG4APwAYHnO/fuy50X0ALQH7x9cKEDCuYAqryoxCIRNZFDJsEU1lOk1YJhfd/e2WIbcNbtLy6QsjVltqIAKNCioHZ8TnArVIDE+s3xc9yHQQrRGLXvMRBAe7z131gLLpRywZvqAVgfd8x2AfWI17YUzONUjo6O2fePJ+tepsGSgj9aTcZ1AiDbwYDkemRCWZZrGgB0iIhDJs6o7AMkMrtFcxdAkop7++DBAwIAaZKy7QB7Kh5L0TxnTd3v2TpeBEKcT7m/ci4DAOvrqv+XJkPj0ZgOJGCT0HWFYn1I5lXjY75aCPr+zdby2LlaDEdjJvmg+uveBOEkqP6qGwDGJMT+09QdAID3wD7D3zkAAO+lbgZmNesSL4KfENJHS4HacFq0jPsJdkFV4jBGOyOYTi1tMKGpQqE/tP3g59lSUldt5+f0nDy06g8rolpG04lAb+T4xqnkVSnD8UjyspVVEcndj/+8nMeHklWN7McQHUJj0ZjU/AgURymp9n8Snsvw+1+Rizf+XNpVLfkyk3SYyGiqNoCIkWgDaGc0zu8wpt4BgHJQMgXAU9tKVlZydHJDQCNtYUOaDKQOIjlbFHLj7ktShQn7/yFU2FI4EACA2gC28B1GixjjAl0d7tTd+M7Tc4OctXkCXl39e5aT8Pke2+8cVz3/OoC+q8RrpHCJh8YzyrP4tD0G84maKFuKp/57rgXwW5iKDfpUn/HLf02tULo4xwHCfUzS//wyw063LWXj9Q4func4kL67rrUdZO1q3/fdfwY6++VhQiIBoU2tyvctALABVBHAYSySjNCHk0ubQU8JrZVOEydW9fAo3ZPR3pHIBKDeUKSGNhDillRV/p3FsZqmOkqyY8Zo+1w/PptJevfvbQCA03+ykk7/XP2k3X3wnvus8ebuBPL9AwCb9tBPN5X7dUsAoGMiuZPaxYg6O5UKrkwBJP5K/1cAgPr8/H3PAIDKPCxRwRRAdTmU2GMAzN/5U6cBkElsAAAvB0Lqap2NMVMha9X/QaU+GU+lLQEcIdYAS7SRFCKATUP9oKNDiP2FspydqQ1gEMtiWcjk+Abn0NlsJcdwAYhgCzjmta+LTG4fuevun+7f9uVHUv0c6n9vj9XvIaTymyeSP3hLWrjdQEyR1oCNQHYecQbGjgl+hTgPz6qlDQvJo5wV/DQcsU2AIubUbXAuTKGe8wQAXFsH5b8DtAo6AADrKkQcrgwA3EvGj8YAwH1FfoeYy2OXIkYLnQMA8QW0IDSptMNTCQ9ekrYdS5AhNwmljcCizgQl9Ptf/JzIX/65HJYraYJCHkord3/5U9recYULAAAAawEgAyTAzKtpA8j8GjxqrUIyPsoYW4SyN9qnC8DtX/u0lIfHkkSHdEEoUc/AfoHxoW2pZwPoChzUAIbzgtMA+Pxv/rZAC5EuAIhinXMfY+5/+6/+eUuldVRZnT0XB4t9mEZj1CqnAQUqGqa936C0KDW2r9zh75YoWgLc6WR6YACDcG6I68/VjUsno983709xXjzNUnorDEvKce3maoDgzpgLfmWRbQ8YpFhROlRT0YeK7+wpcZsIFiqoqJg0SLQAOECFGuMBNXRIcfgVTC5+R7+28eoAEA9o0Z8xld1CX3+6bVAftf0ItaVq7R1IGEhBdhuUVYqHrt9oc6MwauwagLPh4kAAwFXP7IqNAWBxX56t3OLWYMfYCUz+koTBqNF6kYTanOO98qrTeu/6SoWPqOsYPAWtbWOouK9QjVQXoAPpuRExpaVGBWuBFPxCgAAXgIuLM5nPL6SoMjk62ZdVviKNf5BC9R+JBnrLUeVNZDJWyzJFfVUkCJ9TmS2gE+eSprFUpSYu+IgAGLAU791/W+YL0P81IcfzUXO+AdHAgxNW7hRDUTr77OJCHj16SGr97Vu32d+OxA+JKKrEqErjQDLGB9hJWa7VfRVeARVLBVjM1giVfnrNk2eCdaU2iBgsJJ37R0d6/rYR9TwCURBEhdlwb3HdSymKjGMGmvzBwaGsVmAOgf2BA3gzAHKD7x9NXinD2htYyU9j0uFpTZhqKwX6/dljTXRek1ldl+t2p0xyHciD3xuDwqwQcSgpA0hZCtqP31ti9kGWJpW4B9PpntrUJQNl5HgVHdtT/APXWBVMBty+ge/GEqGdn2vLsvcAeIIq9IOHD1n1N7CGu4GztEQyinv07rvvurezMNE7zkG5J4tm84i3x24+p9f54Gd3Xtd2rbb3aTCkDCQAAGAhwZHg/Mm57O/t8Xes4gMUAHtmPCL7BZ/LlPyZxAOIcW1BMcWUFFDCFwHDJJblfMb7asCR7cV2FrAg4FqMlAXiOQOQ5a/e0CqQqvoWqKtg3SPAwzNW84Us5jOpqKeijAJ8xZhTCPDcvkqWwkBtU5H04zyJAO4N4GIwpJMBgwoWgBspIeQU78vNl35GLqpE4uGEPaAA1NtoQNZDWUFsNKZ132H1UEZvfEmW3/sraduB5EUllZSydzBhQg514XTkxDSLktaDTG9gKxhinRRkoF4AxGgaefm1j0swGEmBAAj7k4SyLFu59fKrUjYhmhGkDhMZgN3SNLJ/545WvADqOzHFTQbI5pnUA/Pb13hnx/UsR96P7bE2F54/DTWAcReK1wPuduG9DgAToB1vvzuAd9WJHeNhhRR7nTVAdUOf6RJ64f3gqktskfxvWikburz2gluQjrWd6XluqgEUV7/27vED6KdWYJqYN04EcC754lyKbCZgAIwGqP42IlUmdZHxbMN947kXJSAyy2B4KMHBLZH0SKRKpG6HEiQTKSF+xtgEc62SEH3orJTiTEXsoSCBnSX+Ttxfex8j+p+Hxy6DSD8xW4+DLjN0LGR0MftG/PZsd+HqcX/61+Hq2DETrgYMtZgEF6i+jXP9fR2og/vq+v47QTgCAkj8UMCCOxU0AHAUTFhxR2Kp4CUI6hGr9yILWbz7ZzKQC4mqjLMbOizdud4BYZ5eFXTnU9j9OQo8mLlIdMNY4BUPBfyL85nsH97kOZQtH8hwChBiKItZLpO9Y5F0IGezczm6+bJIckMkGEjdFIyfWUR7zi+ebhDo45dzj2E7rYK2Vgb1Tkzne6T3PWkzkfy+nL31poziUKp8JdMx5jOKIYg1SzIOEwLyqM4TDRWcWk2o7ctJMpJqlVEfjMU/iMmj6IvWWzglFZVEozEr+YiVcRZiv0Eci3MoTFXDCqwbtCKTzcgi9Abw3LHWwQ5weQSZWPBljKUIU2nGtyU6/DjZd2EBC8NI8mouKR0kSjn7wy9L9qe/Jzcll2U2l7MkkZc+9d+LDKcSLFby3v/7VZGzMxYFqC1GgUJcV0gRQCb6TgQQAAD+jqQ8lljaGqzGiixBxDb7k4mUp4dy99c+I8XBiaThqUgzUAAA8zlA4aiSwGmwAVRA3ovXpKwoxqCoJSpq+eJvfk5aMJHrlq4MNXMUjW2Df/kP/0Fr1Ugk6bTpGg5ZleENARXUWUPZ3zsROAlkEIEepdU0O2y0EqYHQ6chYGilBwBgisWpehr6Xz5jYBOBXzvIgJooJNJtoBTq7jZEF4g6i4k+cdC2Bib6PMA08cG/AQDkRclgCQkTk7kU/c5I+EExbTkxrR8aFF6jtRud2A/IGcx7FU7fdk737ucHAGzYdm3DxoIw+rUxNKhCzap72ttHWCXA1wtwQYJfoeV2YQwIHCB2Aa5q3h3LTpMAc6BBH7j1emNy4ncIlBFsD5SBwKTNgU5rgcoGuGTv37+PS1S2VEh2BQAE3mKl6OlhoH/jYezsEpFIWQsANjVUBZHMqsUI2rpKmS8ueJijF58yByi0ATWWUPb3DiVJwAKAMjg2VySQqDiqwikOJoBUSO6tyg7NgSCs5d79t2S5umBgomABDq1EbpzelcPDU6lIFdbEk4l+msrhwb7cv3ePtLIXX3yBtoE2p1GdBCIKoUcCCnUh4wlaaLSSh8p/ix4jzYf4nTRx9FozyQKwp24AqJDO5hekZAP8SOKR9mvh+bwdar0zmz+WslpJVa7IZAAAgOo41tFoNFWqpCckpPfLR/iNDaBjYICgJoPalqAsFogwDl0SaVVfbHLaX9Yniao3wddBbzae3yX3aiPXAQCmJ0CmQthZ5NncVPaNHlR4fzAOwMBA0ovDlRaD3ZrSMHNtn6N9Tc391ZgJHDmPcYXK+K1btzodAPwe9xrCkFjTWLyYO7wOtp0ATCrk4uJcFvO593YMF9dDcucW1zWBrJ2Z68e+BQne1toxIkypV9H33olB25G0FQF6BIN0QDYA5hPGaZ5lksAS0d03sDF0nPVz8N4R7e9BZj9h1F8psKj3xF2lA4sUJF4Hl/2zBet6PEjZzwuGCoMOp+1gLUzZciErCCwCyMQ6cEEMASOcHU3L75gLqP5QYwJsE7TJUKxwzECPdqoICNw5iLlbQYAvnMrNFz8uyzKWZDCRfLUiK60JYwljnJ9zFRILEzkuH8r0jS/K/Lt/IXUwkVVZS14u5PTmsaTjoWSl9lXifgK4G8OhB5UiqJMXtSwWS6nAZABbJYrkpZ/7JBOYAnM1jKSSSBZl0wEARRBLFcUynO5LXleyf+e2bW5uz8B4Yx1dHYHuBAC0bvbMFPbnjHe3PO3HBQBcH4RvxjE2N7exBp7682kGuPPhOwGA9Vzwqd/WHqh5PpLjvgDkIrGt4nPbWATP/KYbO5ry9N4vAIAzAOwkBwBkc8mX51ISAKhkOIAGUS1S5VIXsAJUEBB7D1hYdRtKmOxLNL0pMkaCNpUWtmI11rzGjhpDQGkDFUWwFpW50QSDKwGA9aJGn+R3Z4rFYW6P68a++/cmE8MGrxNz6sCb93Mf3t9zveDx0gttAAPdRuN+rgewAwD8OaBnnf4xxX9U9FUNHnsOYyrGfIBI8W8UQjBeE2lhIQcGgAapEqNIAfl1Wcjy3a8pAFBmmtDi7HXFPOrUuD+d7jbo/6D6p+sAAMFosmsrmT2Zyx6cJIJG8uV9GRAAmMhiVsgEzJI0lSezMzkkAIDHDaWuc4lSK34+JxBD7S7XysWx1QSScnJbAQCzrNScJQE1vn4oi7delwRnVbaS0TBRVm6LYlfOn/MMd+e4Fl7ByNA4AbFjscrUQQf5JlYiziecq459jLa1GppUsNJ1LYAsZuKcGw4Fegu8/LqRGoAMGG/4mav+Owq3XgP+bIJeQSgF7HJHN0X2PyGN7EuQFZJELYGgFGBRU8uj3/+iZF/7styJ4AJQyXw0kaN/9E8IAITLjABAAL2uHAwBkDgiKVF1vxIAaFipjyWRtk4lyxwAAO2q6UiqkwO5+z99RvL9UxmEN6WtRzy/W7BegpUyACpZPJwaAAAgAElEQVTNXapWXRUUaGwlQJEFxcaqlS/95uekyeDQUEscJh0AwJjz0z/38barfCEBA35TVZIXBfsjmZQg+DfaJVArTwUeFAarBFkAisCHCSYCH3cTzc/dkmMVdhLJi9xVIF06t6EFwCDX+7IEoBOG2pK0km3Ll9ONoktW3WewIBvBGlkACPqZKIT0cQUNA58fitNaIwQ4gOKHq9qjZ53VWvxODwLdzftE1DbptQq6q1QZcovromXFc349DQBgn99o5xaIWIWN1+eCUv8y1pDmDYo2ftdV2Bgpu2cafd6NO3qbsYihOo5WACRhan2mzBIWSJNUwsT1/rvK51VB4+Y1PQ0AsKsHHosUWqQGAHTj2X0O/Wg8vEP1GkXfNpBIJOkQAoR81tmTx0zGCKZwKmBzi6QqGzk8PJY4TiUMtJcJFXKioQi6QVcONUlFkq5zBe+Fl6gIAKyyWQcA0FYoSAkAHBycSEm1cKUO7e9DJbSRs8eP5OBgnwJ1r7/+OpNSWAcen56SeYC5jfVNFkIay3I546ZPNQfap+C7rgXcRtqgsWKriTF6zrG2kGTO5ueSjlL2vA/SCeltVaEHKw6zui7knXvflxrKynVBCvV0OpXj4xOCakdHp1JweTsRRj+71JXraIx6mJuYi61fHCRJGtM2RyvIg66NwegcuCd8rgMl+/1DE3/Qu40Z4AOHllRinuJgwh9lg5g6rR4mOIgg6GYVbIAwqLYCTAIFTt9f58RVAIC/T/pWqlij6hjQcNywjiDyZ2wHUP/BOlFASa0VoTOwXMzJTsJ86FuQfswAgN0fHZDuPlnCjfdFMk0AuGnJAMB1Q6vghbt3lfZ444ZEoxGF6dj6gpYEJNaO0UINBlTaMLE6RpgTJ3QVezzGdwHpMcA++bd9Tfet3lYIi3WA94CnN1pVHPiAn2O/wlpfzmb8DgATjADu+w5YoC0k26BcVd+19UDMFHOSIDruP1pJnKgqqhUGptZhegkAKDL09aOajwAG15sRqCUAUD2SyetfkNl3vi6VjCWvUBVZysmNI0kcAKBBgLoQjNOBFIuV1HkpZV7JcrEi2wniTABdX/zkf62K1A4AgAvAvKjl1iuv0YEA/LZtAABYU6wP8bjbDQBsO9rWq5gfAgDPGb67HGc3AOADD37xxO6LJvHPF4D8ZAAA1gLg/OKbXMQBAMoAMAAADAAFAMAE1PhHz0WIa9bBUOLhkcR7t0UgIlalMs9A897rAAokmlryUE96bp1gAHAf2QRR1s+M9UKRA1k9AICPvlRM2lVccjf9mvhzN4Pi+eaN/6xNYKz/3VXJv8YF/LxIYDsWbf/zPvlXC0Aq/lP8r3JWgIhhNOZ5VgBgcf9PZRjMFADAl9Py0A5bY6mqWxX+INbbBABQvWYcglxKagUADm8zAV8HAMAA8AGAV3oAoMkomr1diPVp7wvGT9s3We13IID+vWcA6O91r9d8yAMAmoeyevsNJvpFtpQh2GpVDwCkCfJHR8N0ra+852RjKoABxzIcJolrQ6VzmRsjiADjSiASDNYcAHWcwcjPcJZCMBGW4czdikLyJYB6jdlw9ralgvImMIzcFBaFeu9UEA/AzQprZ3JL0uNPUoA3yJCvwLEAgJ22mTz5/S/J4qtfllNZSVFXshhP5MY/+QUJRusAQATdMxTJwBKvAFBdxQB4/wBAUKtLAn0ADMRBDoHYDwBAG8p/+K3fkXqVMw5ASyAYAJb3Bp/62EfariqCIBkBsROEoziSsxnBpMANoGK4aw/AoKSR9g5rQt4n8SqGoX3IXKwevbWj9QehDKB46VH9Nyu/pqxtQZNV7ywBh9K2JQoai65vHEbhJd3CqPnObozCdHyOtjuoQJv6d2ouHyjNkn3bSgfSx+C1UNVBAmiBkP/e/WakvaWO8reFQm/tE0+7ZNcet9leecWL9Al7Tz20sdC0wKMkutfw78Na1cyr8JEazftuiKyf5gD5UsCNFnZlwQQTSUEXhAehJMORBGu92ZevxQ63DwQAwDxlPOs1Y3hABoPpCEkJkt+SDgCLxUyapmLyuX90QBo2aPIJrbH0YEcSrVXuiaTJSNJ0RBCAqr+kXSkdGVUBnwFgAABoVO/c+6FksCIiAwDWYwAMhnLj9I4c7J9KUdYOZEOiVTBBRRUViTaE6UBFh4sAbQkrUOQHFKSbTPc4f8saGgLqg27tD56mDTeW4WDgxAc1eUKl1AcAkmHsLAgHkmeV1CUON6wTUKBBU/+RNA2UWJEQZ3wsWgCGg7Hcvv2C5CyEmA+8TeCeaq6MlfUKr80HDCESY4w7gA4kjupmoKr91guu98PR/4nQq/gh2DspKs2O4YTHafVdLQqNis/DBICmx2Jigptoz5kv4KjMAswVdVbxAYDN/kusO7IprCrsWFR4DWvRAdUf1HjY+qGXH0ADDjQk+tgb1f9WbenQkoEEGwkrAlOAEb2LwrMDALoD6lcHtm0mC651gXuMYy6wOu7WNK4TLJR3792n1SVdXcJA7ty+w554AgBOfJT3wWuhMg0GAgwuwDUmil6Tgq+XRSS7ouSajdTmPAow3hRi1PlC68dWpID+xnzGyj9fm04e6KNXUMOux+aHgTb4zEj80d9P7RTTstDtRdubLJTCPhgOpIgmZAAsikjS4VR8AADzO0TPI5KMIJbT+rGMX/+CXHz7zwkAQCOgbXLZP5xKACqkIOFAC0Kg2itlLYsn51SfjgLHMoIwKZgpcSx3yQCI1wAAMABuAgCoA/EZABn2kzu3yYJgGwORTq60nQyAXeca58yHDIDnzb+fGgDwz83NhO6nGwBAAqT6VZqQI/gDALCQfPlEytVMkhCit1jLBgBkDgBQejkJQbAKbSGiOZbh3g2JUM0Nx5Ln0BcbdRV+ZRjWEjlhYVdaYFzp77L9PVrffdcSfAqqXe4eWT9j1p+/2WoCMJD2yjsW6d8sAOBfmSWo/cUqAOBk49bifj0T2DOO+8qefwQaagWIn5O5Sxcr3H/EGE/HAAAAYAwAjo0Jb6My6wEA2kYMfBWFlp4BAB0Aa/dTp4BGZk9mVwAAGwyAWy+LxHeUAUAAAAm0f0o/axah48dshePR507GynZQizttdb831g0ZAOV9WbzzJu2cy3wlw0FCe1xUp+GQRNDL9C5ceyJekzbj0DbKIFisJTjEWBg0OJgZexLtqxjZFUR325Znq7XYcfwDZX+ialblueSrjJ+JBRu4mVUah9Vki+KMHdDWlvo1iJ3QRh+EkgeNhNObMjz6hAQhRACxeNFmgAdgzgRy8ZXfk+XXfleOmpXMViu5SFN5+dOfkmg8YQvA/T/+EzIA4qroAIAPmgEAfQVog+Hsx60BsMW2GBTHwERuQ/m9z/07qRa5VFlBzTYwkdmij/X/f/zqL7cUH8gy/eM8zFWBXR/IYJk6AUrNxM1jcC2BrJZARHv00q8m40bTUs51k/iJpIm5wYLIbOCMHdAF+G4++yghroPBNwMsFYekf72zy7LE1VoBlFaufS3GULDADclCkmrSoJoB5j+N6j56VkJZZRCvUiEPtAqAKs3+EwoxRM6Fvo+KO1spl1SjEmOfm5/PA0mUAfCsi9Z7vFuvu15iG3W/S6idQCMPkg2hxl0MAG4Y7vGmoK2cfg8AcO0AdCJAhQ2JnBMANKEuqnujP8oDZuy1N0dlExhao1C6zX/bYbXrAGsQgFJnYEOJoWtl0KSVPvAhPOpLWcwvCADgYMGcg5DW+cW5642HojZ6wtA/pMkhmACDFLTwfYmigTQ1WCYI7JUl0zQ5e40wp2yuMsfwAAAcXHitugZKOiYAsDc9ZquKVo9htVfyOgcpvN9XVERHP/xbb73FBBWiaqCKz+ZLMltQtd87gHVRb4MHgMaYAKSyuU2ZAncu2QJoxqS1qdn6AIoUmQEVquFAOyMiuRBJzPOlLJZP6LuL/Z4gCRT60WI0GMkLsBAM4IXrqcB6zB3MAbyfJfK45yZ0BwE9bOZjHgiqu8HxdmCzUfn53dHDuXe4Pj3S/GHfiL3M7W/WfsK9wgEI3DOw1zHB1coPXgeHDv6Mp653HYcKXtHtDaq+boJ6VonZ6M/knqQ2cdaaY+CotQFgT0YfvwF2oP/jfgJIgUPE4cGRnJ9fEISi6I4DNDAfQKXrrSGfAgDgB7BQtA+++jByXQOA+4i1EXhuMfi5tRjhusFUuHP7tpxfXNDqEn9wrdCPyNFi4wEAfs2K+zYZe9oWoPdHK8Z4XSTsZKRsAJhsFXEXbcm52T12Imw6udB9pzouXF8VxTSz1ZKBBEBLAES477j/7GVE2yCFd5wuB5Jp2BO6eQ0AAIAUX94B5qafg58ZAMDkNxxIFozkxgsfYwsAAAAk7mAAoFuYNkegC2N9EQA4k/Hrn5fzN/6zlDICo0/CAOt8KvEwZRAQJiq4uZwvGFzVcCeQUFL0OKJ9LU055gi+7nzi5+ADuhUAqJuwAwAGkz0hAHD7lrIxyIRR4Ok6AMDA5ytPOdCud6Yg7+N8vPapf/dbAK4LH7YxAPxh+WkGAHhawGpTN24mYxD7k3whhQMA4rDZAQAoWEzGDtp5mljC4b6MD2+JjI5EAgCw6ggA4J8xt2v7xOmqiZfdDTsb+jvaJfMbAoCdWLWr3HIlbrQ/KoPPnx3bZooT8btuEl27jj6IB/gJqR1Mm1DFJgDgnmPOUOz9h9gfKv/2HQUCo0qjeoq9ejcAoBoAiF+hAdC3APgAAM8mp0XAIiFaKnE24mwDAJAMuM0BTLYYRkHi9goAYOy1AAy0BeDHDgDwBHf77wbY0s1N3+oRn8lcK9A8sBApfiTzd96U0WCgDIABnIUycKadQB1af5GUIuFWNzAWCFiJh0tWzvgbiSnPeDICTKtM4yzkXbDQRW6FFgAtSrdksaHtwGKcAho3pLnDDUtBAdwEJsg8pyN1XgDQgLMZjFpJ2TRXBJWEo0MZHHxMpB2JZBnvjQwDkWwFlEAe/8kfSvmXfyJHbS6zVSbnaSwv/dNflASijfOl/Ogrf0QAIEEOgDObugoqArhdA+D9MwAMAEALAFoGAQCg+AcGgAIAgfzu5z4v1TKXYgHhSjCewGjHnA8l+F//4X/bav/siIE5URPX24oHIbkB1RZJAIK2nP7g6JlUJAtq5+rprKrmTHJjBxREEZEb++oOI4dcUmqNImDrKrJ+EuhTuC0JtCAZSNAsm3f2dd1ju2o/7NnQ46yBK6jWprKugQl6uIz+oixTRe7AAHAsAFC5ayQeUKVXlI80GGfp2aDSaxi+fS7XH4b3JVDhUejNuKNrS/iAN98ObdxoldiWUPvb+C4AwII6jqsT1tLnen3DDgzAgtfKoFJf1RFA+9YTqNWz7WT7IPjB4wcBAFCd1zFc/LxT0WPtpaHvL3qES1DYl7Jagl6dsfcPAorT/SMqmDPJRfANteC2lnSgtOyyQBV4JOPRAWnyoJwBBAjDlPOxrrIOADDLSaJ4DgDICyDTuq6QT6LXHi0Ae9MjyXLtU0PAD9p/XRVsAdjbmzBR+eY3/5rJFiryELJEOwKAALBakDRe0D9e9QDwR1X5kRBrRR4bBTZl0MktvsD9BLiBhGqxvJDhFJVFgGQYr1jSWCnpYEhAqOb84hH71fAUgCMKggGwS+Wll16VdHDQAQA659YPor79oG+VwTgh8R9Q8MwxKVyffp9Aq9AJGAxa+XX2bp4gnFV+je7fhWJMOhX0xJ5oPWREVgPdUxTEGHDfNKcF2xPJDnLuIrbn9dWBdY0SjdFMYFDH3XzmkfyDKg+WAxwUsP8C1MH74N9wmUDin61ygrcm7IJrx5xAv33PQLgaAOgold4GAJr72n7g1vcaYGkOAhbM0iXG1QwcqAeqHsdQRPb29+TGzZv8THfv3pXz2YUMRmMGSQq0uLC4c3uBOJPOS2V3gPKOlghtl6GIjRMt6kAKN4dceK0gG21RVS3Xzgjel6aWCfzs64osGbAtsuWSByjXA0EwE5rSdiayxQg6KKsNtSWAQLhHFC0i3VDfB2epOR/YfmrMOIIBQSplPJUbL7xGBsBgtEehQSQUJc4fVPTjRgGiIJEbDQCAL8jZt/5UynZEheqgLeTWzROR0VCqMpNlvqJrRwEKIwA86hRQeYQMIr42NhIwAD75yUsAwLJq5cYrr9Fn2hgAAABWZfHcAMCl839tYv10AwDcm3bkT1dTpHWrfL/hw087AEAKNAdhAwBYqAbAOgBQMLnRFgCX/OP0gngx9DJonTmUZHwo8eRIZLgH90A0mklNqzPEgk6sjG2AyNHXbYx1n/DuqnPZ2Jrge4AiUzn/uWstBT2Euw7+2C559SzaVUD5caT92+e3Tey+Im3x5eaZBMFiVqStDZfJP+6N9vkz+Se7w33neJv7xvUAADSRTAMAAMDcawHQo1sLXwQAGDMiN9DcQQEAxwBAQoqf0wlAzy/GLpFstADck8HeRKT1NQC2AQAr1wJgSfzz3o3NMV4f4W0MAGsBiFsAAG/J/N63ZTwaSrFaSpqgEt8DADFskgCY1xWZibUrJqFCj9ZfaCui2KqFGugmacufFk8CJuwE2Jy9IrR1UM3HdUE7qJzPlDkAtjYdx1DUGUjoLBY5Nxx4gIKuuoopg40E8FZ17uqokni0L+HeKyLtUATrPAlFwP6BDXbeysM//iPJvv7HcgTdr6KQ+XAgL//yL0gCzYbZQt7+w69QBDBtKgIAYDgGELr+AAGAuI21TRSFDOiZIR8A2xoOV4D+q0b+/f/zeamXuWTzlaSRtkswu8HYf/buKUUAzXccNwKBLZTuYWME+qZf/cfPEFQqxTMmxZjCDlXV/6mtR6qlGrJ9+RZyli5Ss9BRoLZtNlp97L/sMUwO0YuMKokT+rIKIR6N5AoLzAAA3HAfAGCiAPyBZvKYhC7pod+8GrYwaIeNUovJVdKXEwsb/ct4MmjVcHaAmB2vx12mbQYKAABtUlo7K5EmM2cien7m+bxr+JoAwhK8zWqAJdhXbfJW7by6BcAAAL2buhWtVw6BeDNopyBaL8iFgJ/sEIok9owCu1a7Jrvm5wUAfABpc5gAAGzaUFql2xILVIiR+KMquMqQhEGwBHT6REajsYynR/LkyblUVSYpNgso/ILmFztLPeZdYAFMCAKkCQReUFW0JFsTak101XITAEDTFvKjd37A/nk9zBQASJOx3Lzxgkwnh2SnMEkYJKQsow9rMh7J97//Xbn3ztty8+ZNJjWgjR8ench4PFUrujYgEAC7GUscSZMqYdcGsEPXMq5lNICzAfzttffaBAGVAfBEjm/uSQ5hpAbg2kiSKFVrTjgnRCJnTx5Ini8Iumr7gG48cZTKyy+/KuPJCcdjM/k3wKFrqXD6Edib+IdiMPgsOq865w0XCCk1HGsVG16f0APcUEaB2ne607ur7NvBjCQaX7QSpEWNBg2Ys0j68cf2FjzH9h5b81alsX3BXBX8eawpOarcCjbguRh/0OaR4OPeYJ/F343hhN9Z8oufP3zwkIwLrqVWdQeQoGJs1ALPP+AvQ21G6LO10YeCbj17OAB3RD9hcQCABUDGFFNtFG0tQh8ePtONGzd43eiLx7jhsIZ2Avr3VPRC75GFv9aKgdck5Op0RwgodtaO1kaj+4qyq5ylpPs+Hg6VAki7NG254KOw/1aVDECXzzKOOdaKtqxBRE9BB4AGrFrQFUhHhwAE3i+J6WAwGCt4ji+2OzkrwhRMGPq061fPMNHrhQZAnUzl9IXXZFlGMhjuMUBCwJOj7QwihUOwHGoyAG7JuaTf+rw8+eZXCQDQeaMt5ejkAAtKZsuZrIpMXTuaVgZxQpFCOvVIxPMKYAtbAJJEGQBpSgZAS9ZBJJsAQB0nko6nCgDcuqmVFPauPj0DwP/8m38PKNu8Wdn7AA7CrS/5N88A+MABANtIrxAL/OkGAFCR1yphBwA0BVsAaAO48gEA0IULqfPM0crVtkz1V+AVmFBQs5aIzhnxYCrh+ICK7U0DpXKc+QDOAVqq+w1bnGCbxqS034GfFgTgnrKWu2+wCDp1/O1MgC5i24EifeAAgJPPutxHtC0xXd8rtEThTgzH8lVgRqv8GNceAPDtALWtkHZ/1zAAtgEA1gLgSIQaH3Q7op6onQZABAaAcwEA5twBAJqfKACAFoA7TgPgOgDAiQB2GgAadT/fl131pmK+vaYPEOk4W/KPv0cAAJbflYv732FBBtX4AdisZAA0FM5D6ycy7RaaajnEoNEegCQd7N9UarohqPgv1hP72cGidABKiuo6LfLAPIskHg7IBICOFYpX+WKubeQA45c4+1D0GEgEdzNYTFM/SNvvNJ8z0XLE06EgLIihCRAVEqVjCUZ3aONJAGCA9VqqVkA4krOvflXmX/uKTMtMFmUlq8lYXvmlX5B0b0oA4K0/+EMyAIaYe1EoJYqdHzADIG4jtkyAAQBNL0wFAC0B3OsAPpR1BwCsZkuKAKqVveY+wWdvHLZGL+2qZ47+bwELg6W+xLJmV4XkwhgECIpJx8DG5toHWBFB5QYIkLOiMzs6XACqmKqe2Vt0bSZ73da4UcXGsquAZlgC7irtWFgQBEOSQAV6R/HH0623lokhLKhGA/1sqPhgM48U2ICHpzjrJIi0zBcrOb+YMXlC5Q1IEijYFXvI9bVss2T645JaWjqxkOy81X0AwHyAd8koP9/KXgs6fQDAEgK719sSbD/ht8Rk83H2GLMAciFu1ytsF4AqGhTAtUcdSb9D+7gQIb7o0D1rKTAq91MwFrrtaUcLQC+CdnkgdU57KU/H3FBUHocIqmk5guoilwq9PazuBTLi/BrLcHhAEAz97sMR5g3us/rOonIOsT2o96N3H1X76eSIQn7YeCjmloA+DF9YRYWJfDoBvbd/9H0HKPQMgEE6ZQuAAQDo4wcAMBymcnF+Jj96+4e8ztEQiZcm7tr7fyhHRyeSDkAdBmvAEz90UajV2H1dClDa8TpcL4EmqErTKuRi9ljGB7AXQ1Kaygh2KG0kS7QFSSvDYUIXAwgZggbmAwBJPJBXXnlNRuNjZwXohUDdLdEgwHQAhqMh+96h9q/z0tm9uKcabR73B8CNJcVWzce+gJYcAwCYnHf+8FqF1/1Bqd4GgJHBA0pVHDHRw55nlX/Q1Xgt3XXqPsIN1qnd8vIotqTWlmsgprt2PBYJP5J6JKMm/gcAwgBaOrQMBnwcXADQ888k3wGMeF0V33Pgk2Nk2dr0GTo22k7WUC/R/dDWVfezLj9bb1nitskYwgGcrkWMonXuDDk+ORHcN8ybo+NjWSyX3JeVxTHp3VjY5+/4VR2d1YkRYU04yr1pANj+o60ven6wP99EWb17pgwA1a6gjSNbWJQBUC6WBAAwpkxueQ45kVO0iCXKIMANVicJnRfYy6I0kf3TY1L9/HYPA1Yxfto6ogOIOcQxdfepjQeybFMyAHwAAGdQRrYZxIz0tZGc32rPZfT65+XxXzsAQCIZhdDpiGVZ5nKxnEuYgn2ntGbsvZVrAQAwR1GqJKELQIsWgJ/9hAIA0Lah8GBMFwAwANo2ogggAAAwAJZF3gEACG70FhGa2akB4CcQPgDdnScfAgAfLAPAp4ZvAQE+BADUZaQHAEoHAJxLuZp7DAAUkQupyABwjEYA8oOx4lcAMsFohL4/bLYitKjtSTDaZ5953UAfCJ7mqQQCUBp2ZowwtNfY++r7+P0mf92VN8GBje6A3iq5YwD4ItPrOzz3pGviyw8WAOjtvvszyg/JrgIB+ou2VgpthneC3K6dQ8X/NBbDSOPfCjhqPEUmb50w3rpKA+BaAIDsVgW7tZXUAQBOE7wTASQDwAAApV9TwDY2BgAAgFpFAMkAsBYA2AA6F4Bbr4jEt0SCkWoApLCPW49hr7mdG7/G+brJwLI5Z1C8P2d8xw1Y7s2lOfuWnD/4Hq2nqyKXETUACCkrEyNf0eoQWjtlDrs/aIG1MoDiP1yzcH4AqHZ0/QbOVnZeAirbO2ASD3o/WgVBt0crQYbYGq2vKCRMp2SyNYslY0/aio/HtE+UghQcit9qqELKgVtLMbVuwFJoZaFtG8G+VKtKwtWc9tyP8hVb8w6O7srsr74hiz/7YxkXK5kXpRR7e3LnH/93MtjfZwvAW7//BxKen8tIqwVkAMD464NkACQSS47YBWak0PMCdxgswqqRIfT5yAD4glSLTFYXC2oBsdDotOyCf3HnhCKAm1/UGHGBCjcKR7uwHkb72WaF3jYpO1ggRGY2WWAVWO+sBeGgc5gGASowFCxj0t6rNfeBvdI+zTIL4iurCuFXv8mxghO0DNL39qa0zMJr3rlzW+7fv0dGAyjbSCQwoeBDDfQIfZyGitDHnApMoQzHU1ZOkORj0JYr+JmrYAiqqAwqkdSCHgqhNgAejPedJRdol11vtRPd0CYhR2XdMOJ+thW8dQN/lk17DRve6CPDpVhga4CBXd4mAOBXDv1qLkEkBOB0VDAdBq3AMiFiC8D6l722VlP7/vDNobFExe7+ts9twfg2FgMrlo7W2wt5WU99Ttu6s7PH2gNMSrhSq/FaoNafnNyQLGvk8eMzCUIotQ+lqjMmvGACWL8x20eANEZDAgDTyYGEIYCBigAAPyeU4906ZEV/cSH3332brQBI7mezuRwcHEkUDuTw4AZfCyKAIM8AwcRwvvnGt1zPG9osXCUTFT+IqrSBvPbaxyVOhgQBVqtchsOxJmCuSkmRM6icu957/I7JEteo9mVZpXuFzXZ1IdMj0JzRAqDWh9PxPu0QARqsVnO1MQxryVYLznck2EWuGgSvvPIxSQf7bB/AF37HqohrGcEcwfuy134CsEWtSbV/n7NTgRpnD6jVe02AbexNTAZJkYrM9XsFXsUq677aPpBlJIw29yGmh1YCgD4GINoehM0XYADe2yrIOIAA/NClADaK9FVEVUCFVK1lAEknKP3Yo9Anj+fjy8l2PvUAACAASURBVEA3fw/Ec7CPIfHH85QRorZ1oM0Z0Irnq36BCm72a0LR/s1agVL9dfx94MeYPEZXBHCiiXHX8KQtLpmCQwAmQPfH/ktRxuFQpnt7Mt2b6qt7ArP+GPo+xnxPJ/hnASH0XYyBoetD/9jYYJ/Hcwg418paMcYHnDAA3I1QnWfyrQGi9vA3kmEOnz+hboPda9WX0bDS+hUNGACoxHkEsT8w5DBPoH7sxGRVxEhdOTifHQPDx7P88a+QcDexvPTafyVFO5AgHMj84kJVjWHhR5XnFYOjVV7LS+lKor/4Tcl++A1Z5GAnRBIUKxkDaCtzWCGLgHkEdeQkoQ7AEIEnrIgg/gOdEbAvsI6jSO4CAIDIZ6RUTDgNXGSl3Pnk35PVk7mke4fSJKks0cY0Hsno8IBnIk9czgXOmp9oAGBrbOTFS3pkrp9g256z7VjHU/31tPUx3pl86XX/hloAbE+xHcWS0H6vQRKxFlm4j7augfKMoc7lGJU/2W0DuOs9NAWEEBxaYqBWvFQ5mjKT+aP7EtH+q5JhilgQxUDEpoUyhMg6hVMHRKxdVdGBYmgLhYsHev8H+8cEAFpB7/JIgmBEmzmyottK0hFylGXXvoX2OI1VAFZqpc6+NgX+eAZstmqttRBsggbutdbm1PUgwM4x3BIzPtt9tc93KQrsX8YJ1F2e/0wfu32dzDCAM6T8A7RFC5kWcjRW0OIKAQAuW4z19QAAwFPaANYXMn/3azIK5+oCAHazA7+1xof/OycA56QEvSXEWyG87FE4ASAbKeNxvpjJ9GBP5k/mMj26A3RAVvN3ZAQAIJjKYlaqC0AMd5alDKenEu+/KlJDQA+xGN5/fY4829hjA7EWFJfwd4ig/htjrgVEpymxdr/nIo+/KdX8vibjJdT70YOPJYR2AFSkG6nnM8kXMwlQpTZTAPYvhSLpkG0SiqzreYLKvTEBYrBWHRsA7br4HXI1WtKLSLFckq0OAACWjCxWoYDbaQDgJSNeF1gD1BGA8xjOMRINcJ7j7Rdsv1ssA2nyWsZw+EhCeQTg+/iWjManUn3/LXn39/+9HMACMC/loYj87Gc/I8nenmoA/MEfsgUAsIa1AHCGPkcLwP7eWMrj/WttAMEAQIEVRCYwACqnTwRrYlhspW0k//ELX5az+w8khQUgnAGiRAvUiAd//W4PAPhVXk5lR7v0J5Xt61cdcv7hgOcRIPDs77jubNG0DatDSMQQVFlvbadH4OivCMAQoBuDgFoEec4EaLx/xEp9OtCbisdQBI2BttLM8diTk2MqZKNXGo8hNRjK3sORNMYgcKKeZE06VU/QS5DMA0PEYsYk6tgCQSiLxZyAg/WSW+3YAAMkAkQGISII1I9HjmkeKC36uWWUr0Bwf9wAgDEINqs53BwcfdePg/ocy8S1aieOhn458zy/+vDeZCBctak9LQBgc85/HX4W9NqziqxzUgN9DcqyHJTgJRXB8YXklZU/V7lEz+8gHUmW1+zDBuX/+PiAye5iec7kF9R4JCj0hKcBeEQK/3i8J6iAY4O1XBa0HFV0B3CJtoOFvPveOwwOAABkWS43b9yWKBrKCNZCTcz5iE2KOhZtLd9+83UJ3QEH3QKtwg8lzwu2AKAy8fIrr7J1AHoAWYaqKPQIgNeqSIsl0Pjss9mFrJZKPzefe3zH2ppfzGQ2PyMDAP3+oFOB2TAaTGhNh35/MAPAiIAGQFEA3IOwGlZIwPe/c/slCeMRx8avvNIeEYqtsIZD0pVEqvKP9ermW4f2O9szYzFRsM9ESz1gQJX+XV+3t6/hzMZrM4FEy8NopKKKDPQ0GUeyNwbt31WuCWo5gBI/BzqNL1S28Tkw3ljzoL9DQ2Vvf5/JFwAf0N4V2KiYJN+7d497G5L6zjHFE9TT+wf2ifapA7y0pBzgBhI9HJZ2/bgOA0DWHUa2AwDUNdhYYEalZwhglq+6iNyacUGBs2CCDsx8ueD9MqDw1u3bzlrVWciCVYF74wRc7T5eAh02AABcnLZf6ByxhMvugdLZvNYjE3xlS4D+PEcbzHjE+cc2sCSRe+/8SHKwEXBNjq2lL+QstpwwI8bfQD+eUYmyMCDEmI6GcrFaEOnHFzUJPABgHYDpt3kbbwAAdTqRkzsflfNVK+kA1Q3MwTFbAGCRG0cqgpmXrbw8yCQEAPD9v5KLDIdVKKuzh3J8tE8tAiQxgJ/rVoGnMi/YBgC1YyQWtP5Bxd8BAMYA+BAAuLoO+iEAcPn0/YkDALh2QhFUK1GNLzOZPVQAAEnZEAB7hEImdFV6JlEQInGBuJvnhERXAOw6AAAiacOETAAZHlK9XQr4nOO8jSjaFQ3gi442Py12YJ12wqWID1yhRLemy6CKzlwfJPArtv3vNh1odCO1CvzmCfD0aeSzxJpP/6qXK/9sleOX/s7WZd9s5pJ/6jO4ij+kVPnRrMpt3w0INwAAcd92FwAwAJ4OAFDWbw8AIMbXPReAbjgc0zIQsYLGMdBHWzLZX57PZQzniKaUbHFPhlOAShNZLmq2mEJAaZ4vFADYcwBArK0OP1YAwOlN6HzanFM+G8Xdn2Ym+Tv/WarlexTIpfhcIJIyfsrpksXa7PyCAADU9COwLei2AWGaUMLBmO1oBAOcJR9aafj+yNDRPuGuh7ANmdsotupP6wwi2ilBkhbtq9BXQIzBrF5Zxi6od23u7pwm21YBgCjGtSykLTJZrQJpCwUA0Or2uK5lenRL0uENKb/7A/nR735JjtpasqqWJ1Esr37605LsKQPgbwsAgLUB7R8CAE0ov/eFL8tjAgDanstio4uBg//5KgaA23B8auPGXqPr0dEaL6PAHrLoLJDwcIo5dAF0Q5qwVmW0VcD+2AJHoGXJgAEDFmiiSv/wbC4lrR5KqZt1LQMkD3g+UCE8l5Rrp2HAnus0lQzJvteCQD0BKvcriL1YZZKg0iNwhtBq12Rvj4uYyXvT0k6tRBWJ0XfEA6BqAinrmjRxIk2gdDq6DsAAKq5zXMgRefq9ceOR2575LJvy2pGyBc31QaFLdM6ux8y/KHWNsLvPz+juee/Fbqm7yyk23veDAAA2x4SfC8BNg01LR1F1LEopSgiCLQkkMah3Fnz4HJOx+dijjxngTcSqbBQFcuMmKPagwM9kNjuXxXJOujorvi16eTFD0J4CV4CJblxsAQcoougc5+hAafUPHt5jcICkBcnfSy++QgAgRF9hDZo1sC8EG0jAK3nzjW9KEiNoAOtC3QjwRao1ASjYlE3l1u0XJEnQHoP11rKXCmMBsAPJFl7xYvZEHj16yJ+xAu+87vH5MR7LxUIuZmcSxNhwQb9OyUoAAIDPR7YExP9SsCaQ+GdMXgHCwQHg9q0XCAKgSmIioNwfXDUVLTxYs9brr/fBhQBeXzuEfkzEr+vtpyCgJous8FOQDtfYKXC4IELvOcbH2i+0Oo/xq3jfwBRCwqh/dC4YawJzaDwckYKFvxM8SJRxwWQrimQynVD9Ph1gHiQcA1wn6hRQ9/f3PQvyugDbfU4wBMAOMCFWczNB7xeodNaDb6vwUq9+FzhdZgCYjZ4VMZlke4EWqtg9E2G9BQCfGYI7i8VSjk+OOUeRMJ/euEE2AGz/cN2o4pO5hXvoABxb4+yzd1/bGACuYV/J5u4+mqAomVquQoGX6DUd4EaB06GVPF/J8dEhK+vY+1fLpTx6+ID36uLsTKaDoYApoICgsU/sdR0AAkvFga4Bayvh+8KFgO1eCogYW4mMGmtZ2GCc9J8V+jWRrCSVOx/5WcnqRMJ4SB9j7AsNhZHgrrHk2OVVKy9GCwm+/huy/P7/J0/mqmI8e/ievHT3toSgXmINtxWBA+pTQAQzSS8BAMYAuPOJT7By8jcBAPQ3/W+3COCHAMDl0OQnCQAgO5OiNChb5lohxln1oAcABmyrAV1chVW5D6GUSf0Al6zYnkkBX1CJkeZAdwM5zFSi0YFIhHaBBAufLTaoCQRJSyYAvnjGAYwnI8ml9t3+4Vfz13bMbvfsftrFU+tggN63dRDh+SNPfbdniTW3B7lXMQDwaEfp7y7Zkv8eDGDspoE1E2JNil2ln/pAHU/Fvb3/icG+RKL49ADA7P6fyjhaSFisJMD7sM/btABtfNVdwQTDUZGmKF0DUBcAQEIWAPSk0IKcLTIZTk7ZYrJavSujyVDadiyrTDoAAGLnAAASYwAQAEBi8X4ZAG7/3ZX8+0PmxloHfC7521+TavGest2QU6GYm0RqrzsEcyKXdjmTcrUQqWFDp/aZIa4dsUCcUvNGwSjMp5g/U8RNq/ecs8jJUCRza4tlJFwXVf9VT4taOWCnsZVboSErYOByNZcN+Hg6CaBwAkp8iDaRC5EKhaqYAMAAbx7HMgsjmRzhfD2V4o3vyltf/rwct7VUTSuzdCAv/8qvSIw2hfcJADQV7LsrWQH0TyLZm46kOjl4JgYAWkIqMH8hso75V1SS1IH8xy/9B3n0znsyjAdSFqo1hnFg3PLrt495ezcPOn9hb/u7BYoULdpgfPkHhCa4VuFTNKa/Ka1kS/icK93J/2OVJPTDbm40BhIgnxoMp6TYQIRiBP/lMGTvNZ6HgNT6OfFzJFKotqE1AIHpAIH/cKRCfvSJRD8KAABdvLRCpJKjBuwYMIggwuoJQS0rcfDgBkOBkw9FmdD5wgIAwBkBOosKuKlAKSY6GAE6OQEbmOfm9g1y90//SwAAV80Fx+31DhU7tOxM0kC6BwPW770G79aP0x9MNhd5T7qK75ZAxB26u1oA/EPRT6wUAMB2gsNXgScARagSIoBmtdqpqBMMonBdInt7+zKd7vEzoyoPn1L4s2MzPjk9ovYENnaACJiHZYk52Au84X2RJCHpRPKEIAJsAPTpm3c852m5lIcP39V9sKk4X195+VVaCTKIaOFzCgsTuG+Aep0TAECwgvWNFgBU0vEZcL3QsNibHhLxfO1jP0ttFFTejdUAqhwQXHxuOB1cXDyR+XwmQ7oE6FxFYoLqJCvmVU2WBIogaFmAOwFAgEGC3yPZxcYNK9GcfzDT0U7x7rvvEUR54YWXCQRQJMVLkiwQwjiCHWRJ35p9W7exoxcbc0rnSd8CoAk/kzL/Ow4S91l4/919xb2wxF7nG143ZMJHFwWlhbjeT53j9n4Q9QE4gPlTQA8girg/aLvQipQs9MGvMij153zNsydP5MHDB3yciaf6FHS/BQCtAdAFMJFWPM4YGVVRUqxus4emd7Hw18x2BoBV1I3B0611WtCxntHRHPFYKvWbIF8DJ4iV3LhxkwyG27dvc26vspWcnJ5SowBzxd/X+Vw7jDfW9zYAADR47cHvk3INDLVXEHNSwQTzfnZaAtxwQYWPZDmfy+Hhgbx7/57M4TwwGMjFkydyenwsxWrFPdzOJOz3Vo0z8A/AxXCMNavsDZwr+IP1BRaH6TrYXkXAxIRft+xfttOh535eh/Lia5+UQoYSxUOZn18wQEQQRLeNRoUgl1klN9sn0v7Z/yWL7/0lAQC00lTzC3n1o/CHDqWA84Y0ksGlBK08QdABAGwBgA4NlZebXgPgvwAAsC2J/hAA0FTswxaA54l69DlW/b7KRejpXtmJjEIIDGy/qKUA2JMH97SGH7Z6pkYB3UJMAFSBTGXhaJlT91dzQVHuEVpLEymR8KMdAEwACAMmQ0HPDSjHZheGtYqqsMW9yCrtTFrTBNhIutXPm1zC52ICvF8A4OnG+KpHbTIPtl2N+1nnJd/rJahUt6n+uxYvR/1Xmj9PGs0f1o5C+5cyMdCu+bQMAAAA1gIAkTszdtVwwgNYCACY7k8k0QCircKYUDXG0AoJ4eiELj7D0QnF84rykQzHiAXR4hnJeHpIBsAsUwZAsvdRbQFITO/A5t/z3AnnS6lN8l2l3X8lKwfY/O7YFPzAc2nv/YXUiwda1KDFH/IoAACZAgDLuZTZXOp8JVFbSYyWDGozKAAAPSoUXJmQumJYjLgYwprsyYdAnwoF4u8srmoHtZ7TYI86Ojv3BMR7VmRwc4ZryyX87PhGDsrnwIIZQHslEQCAppSyjCWALgCuMYpkMRjL5PiuyOCGlK9/R374xc/JIbXAWpkPR/LSpz4l0fsEACIIhNaprFalZGVBljRaAOrTQ7nza78q+f6pDMKb0tYjAg90DgkAQFXitwD4AIC2ANTKAPjil+XxvYd0AKihR2YtAMi//tWto60AgFEzfQTFT8T5c+eX7id4a0sYKv2uv5hBmq1Eh1Di+QBerQBuVaFNFoAFpfbdNklWTmNVmTbdANBOzKILVF5Ubow6jKoIKpAI6gEQTNEOgL4cIEEObeR31eamsiKU0nPc8ECoYA3vev7eBa8MzLkNaSqJXkowCqgGGyCRo0EDNDNV+AWoMRMvPfzttZ9n+faH4PqznwWVvY4BsHlda2CAQ+367dUAAMcAcAwHnUNXoMVeBc9/bZ95sPv46BUgtn1u7Qn2gQevBQXSWmEtTa3tJQCHkLjT1q5T78bG1NL5YW+6T/o+Pd65camFJGzN8B7Ql8Bcs556rMHlcs4EHkKCqEZiHDAnVQwRvUkRxfMUVNCKNJLnssrk7OyhEwQsCQB89CMfo5gg6P+oIKDXvGrAfMH1Z/LtN79FTYE4AbqpDABszEg8p3uH7Dv8yEc/xvm4v38ki2UmMS1WQDMOmNyBufDgvfuyXEG5H+CEqpBbAgp6P/r31ZatlqPTI9cXP5Smxg1HDz4QWMwB0BvRr46+I7RHKQAANwIwANgLx4q7fmEM+1aDhCCbgkQ4K9YpaZrgtLy+HgDAZ3AK/07lXzd/jc80UVufTXAjAPiiCaX255vII/rzTRNB+9C1DYTAArUGQvr60imgbdXyNAhcUoi1D4aIEPU/ODyi0OMb336TySPaAjDfMJfMccFeF69lSSYYA/i9sRvwd+x/AAEAwihUuVEdcjR4bDJ+y4SFKGsHvGX+pgFgGzgOcjdYSGaVgq9sOu479D1uKeKJvfKjH/2oc7KIZDqZkhUD/RdqNmysv6vX82UNAAMAUHmzudDvJQpKde0PThSSh7wDbGIK/tXyve9+x2k4xLT6Ozw4oGXmkC0UCBZNB0ZPM7RvmOgkX58VfwXMfLAGSJqdR/6ehb+bLe6lPdT9AAAAWgCObr/CFoDhaI+q/bAXXZU1wbjJSIHx2SKXk+qRNF/7PyX/wTfkfIXiSiVBvpLXXn1FclgZosIySKSo+vYVnDxsAQhjstSiQSoF5nIUyQtwAfiAAYBd55qCQb4N2vOegs/7vOtdAD5kAFweW7/Ao9Xufv92f/s7oQGg+5hePM46Ji3IRYpMzh6+SwBgNAS4rUEqAADVBXHFGyfs3NfZvWKHSzCg5VEVNeNA6u9MD0RAB6f2AJS4Y2md/o8R2wxcNoDaxlTHff0cNABAN2XXq33plm24A6yBCJtJ+POuped53i4AYK3svFZIsvNHCzhodSQPy4EwVmlzvf9dKGoHlz+GLkl/BgDg4t5XOwAgRDzAzEFZnD4AYO0A+A4nsYSq9DGF8pTxqfbKEJoDEzNJD6QuIUT7hKyAIgfDcyDDyT736IvVjABAihYAiEnGdJl3DABf6PFZ7gOSSRezbwAAPSnZs2RkwucYF4gx6pk0b39dmuVDF/dqywWZcUj401ia1VyqYiVNsVJADWwLiDHi2slwA/tCGdfaHqo5nbVdR/FAQmriDDkOGGPka9COA5MaCTD1AtDK6LQBLOAzBqwVBxgLei2GsK2uYQNIid1z6mc1zYA5GkGKMJbleE/GR3dFhjel/Oab8sMv/LYcVxl1l+bDobz4q5+WaP/9MQAAAIAB4AMAB/uT9wkAwMkATIa4AwASaACUiFegSYICoGMA+BVXC8St+rMrEcNjsF9SMdvNOxMPtGkINEiLSBoQcfG6X3LaVkrhtSDKAlY/2e8CTk+wzJI6KB7SUx5UXyYF+uKqE6BiWewjhoJkohRcBKYIsPchaoTgFAKAzlaQBC5UFTGZokDS4YAVFYkC+j2D4pvD1g7JlVN4BzIFJwIk/vBvLoFSAQDAlA8w2CrY1DYhBDGV6l0hqGykxsHyPvbg/sjpF/7TAgDrx8n2BL077NeEj9yB4iqoG/iqay8z5FYTB95X9tz3GzsSF1b3Nqg69kks2bpqS9Nh2w0ArL2fJTR2DdyMcsnyOSuY6jHubL8wL6D9UANAiJi0Hh4c0+oONBp8ZiTyF/Nz9sojiTw6OubiAgVcq9FaGQCdf7GEGv6cSrRxoklrXSGoiOkOgGQTgACSbVb+glouLs5kNj/nY5H4vfbqzxAAqKtQ2KKOBBRWN4LWBWUAxBH8QPG2ik5j3hdFJcPRRI4OT+XkFDYyoLIj8f//2XvzLznS6zrwRmRE5J61oAA00EAv6IVsN0lTkj2eH2aR5aFGi0djSZbt+fPmnBnPmXPGP3hkW5utjZ6xLIqkKIlikxQlNrux15qVa2zpc+/7vojIrCwADbDFIxl1uroKVVmZkV98y3v33XcvK6jceEgzDuUcQADg3r2PMZ/TZ75jliKNNg6+T7YvdNodra3R3o6SMFb/CwIAhVX0xbxhPbJMESfUBygldndycirGAwUN+Vy0UvPzg+uXyTQBPG/x5yuZVoSv544XZWTLg09MfVJesQaUqJtImW9L8WCUD6qSmK9loA3/jq9NAIbMB+4TorCrpcCpx1f6JXbc99od9fV5yzsl70r8QwEBZBXxAu8/eIiT0zO1NFAJnwAk77nsbVy1x1d8uDexes7X9skmx4XXx3nqK9RMbGM+v2MT+XUiWMqJ9T0NAKiRffvruiffxlrjX23ujnboGBDcIzuDoar9vGYCq/xgewjp//Si53XbMm3cO91MpzGzUTPbFAFUkY096+7s8Pfdzgsya4zax0+eIxJAVNBngA2tiQ4fP1Irzmw6QRJFUiw+Pj4SIMAEmWvLzolE1Qs+kQAAJzopMFAsRGtXkKgjkwZSD0l7dAwWD/xxzLin+3tX7WcbG5kA4rCNq7fewjRrSQNAjJKkjZRMZFYDgkxrmADAQX4kBkB+99uYLEIlFvnsHO++9Sam7F/Ml+iNBqIBco6orSXj97z8loImaQA4AODWjwgAWAN6XwIAFzQ4mtNkGyhe/f6lCKBRh584gpdFD4o6TPmbrUwR+5YXKkiRqnx69FjVyn6X4pxczLlpAJS2V9iW5l1ofOrHpMRdTV3tUpsgNaGoCM7Xo0BZxISwPQSCPhCS1WfgvxUsavFWq+zXO/smCGAR0NqMucCo82fdBR0Al7g+aYR+dL+zd2Vn/nqUW8UBrISu2LbhQcRa7M+z4OxJXOvfBZq7sTQQkMX8DBoA+RnGjgHAFgACAIppXfzatMhrAgCMBZJu32wi06XmHfdmOWOxtWQVopXsKEkOwgmCJEbGXvSgbfoRUYSz2RidwVW0yQAgAEAGwAsCADZF3ezxY6RkrVHSczbLFkTxsYV6+dliGuZjZHf/FKvZkQnx8VyUtaHT0yAAMDkVsLHKl2IAqGmuoE2tiWRXon8F27h5zlOYm05yPK8CRG22VbYNNCMzziVLDipAwOo5gQN1XSgAqMAgFejk8mRtIZb8M+Z2IpABnRk6SvyxOnHziPoLZB/wOUPMezvoEgCID7D81nfw8a/9a1whAJDnGCcxXvv5n0XoXACeRwOgxeJK2RIAMJulYgCwBeDZAQC6rC3UjWQMAFJ7V/AMgHYQ43d//bdwdO+xGACMGbwLgBiBv3LzauUCsJnskxq5GcRUwYzb6EiDsZ7TpgO8SyabwIBjAPD++WSfwVcktKUpDGhJov/01S+fCGjO+gqco//ysV78T5u5Ew/zmzS/sv+TvyMwQConv1IYiiJ+UqVOnAI5K19RiKSTIGrHaLGfxf2M1SglLIwwhXRFWCxzFOzvZlWYk9b5KdPGaalZShVwVktDU37NLPFjBVmK4B32bj7/NqtQdOPvnxUAEAjXPF42y6MNRfLNRFqJlOaHtr/1I0gtITUbwO63PYS+7T44fRoA8LRReRYAQPNyQym3Ok7DEnl6LqV6Kv7b4WtzUWghnRxi0vM76LRJbe8hDEj35hw2sbnZ4hzj8zMwkWRPO8ECUnP5e+vVDmUROJmeYjYbiw5PYTz2qtEdoB0N5QzAZJCXyXnJucoknk4Ah0ePEMctzW+1AIQd2QhlqbWoULSIDgRFkQoACOQ+YCg4gQO+l35/qMDjzp13MZ/n2N07wNnZRO0LTJCpdUB8hnocTPzJACAQYD3ITECsqu6DE1You+2uqMq94UB6AgQAViWTRb5vW0t8j+UqRbvNBHuJyflEAnl630kXo50RgshYOlyzXoGd61EWSWXhNBjWwSlfgVELmW8BcAr/20QA/TyxdeHaBRxdj/dXTIwVtRDa6vkXcEOBUifAx+fU8zaq35ojgCjW2oApuEjB0CCQVgj1Pzz4+YOPPpJ7CBkbZDVQCJBJHZN8CgOSMcG/4z1m0s9P70rg2wFkr0odErIMXL8oD7dEvajrK6XZAlDvBRZEXdxq1oMrW9d1WClGhBOLMpV9uyfSZ+j1MNzbQ5rnGA6Gsp/h9VL4Ml1auwNZCi6Sq66zqpi5+1FVEF3Jq75GsgycBaDb9z0AYGuaybvtJ/wgeMGtmeNCEUcKEZ0eHWqfZ7WFCT8rMGwDkAsMVohDW1ukDbK9hXovrKpxLvJ73gc+O4FfCccGXM/miEHxwHYQIlIrl4F0/t5wI6kYAH7ebGxocgHIgdtvv68WgCjuYjo+1wG9ahHQDrGYnmheTmYprmRHCL/+r1Dc/44AAO4z89NjvP/eu3IBmCxn6O8MBQDIjYHsBtdPTGCSuhStdhupAjXHAODPP0UXgG0FhJcAgE0E7UYNV41t591LAODyKMBFGC8EADAx53LgOcJEhZZgTE7GxwyYA3TaphLP4I1guFoAKttpJgkUhabmB/o9xQAAIABJREFUCPMjR/r28QbBBQbZTFyYmJRsz2G8SJCefeEjRN1XEMZDc0Oq3Ehsw5BOFanQ69GVAyA8CFHHWfXDtjABXPJ7ITZ8Qovl0+IvnRKXxFbP8rdPfsw6A8AfHmuvp8Sf5yFZuJaH2BlXgwasEttK833KPNt9u4Rjr3xCAKATnMsFwDMAfFuzq3wZKC3XH4sT+ZVtygQATFzYRM/JJqGDUquVIIpHKLI5WvFclP/lhK3HFJodaa8mANDuH6BDDYAfKgDgEaQmSOIjetof00mBl+x0FcpMVpiyuE5PkT/8c4SLU8U+GmbGToxJFjMgbiE/P0WZLRCUtAbM5apBACCUQ4M/6c1hoKQ1tWNMsKhKTewgottOBwEBAGpm+YxFBcVYBSf1BKgTggKBxtRRjqbYiEj6EiuC/EpACgF58hAIKTA4EPW/AgDCgQEA0nYIkdFxa3AVYbiH829+Gw9+61dxrVhoPzhNIrz28z+D4IcAABRZJAYANQDIYv9kAABdAALZEnsNgIitE2l+gQFAAIAaCeaAAAS/fOumVtr6Qnb0zwoJqkq9jcep9FKhKjrQtiSQJpCxUfn1mgBMIUlJ4BW4Xl0FoK6fl99rE2TPDKsvTqk9V1XD9XqG1ufJTdnTlD1dmJs1gzYGePJaL/h3pX7GilUSEZHj78ggIJV1hZTiaXKnSBB3EkxpZ9FJlPhT7TmKY/QGPQEGDKio6p5S3ZOrnH6W7S44vc7TTFYRi4w6ArQQ5PVHqsSEQSS1V70/TtgXFAG86AX7bIiCtXA0jo1PAACosui8JDc3ciXdVc+WJVyWiHu7rbpn29u0eUbHJzk4ngUA8BXQ5hysXiugv+g5ptMzVWT5hqxq78QJwwg7O7uq/pMqThV9qcISkST5jB7kUYnjk0Nu6RiN2C9OWzxS780yjEmwtwYk0MBEOGSfoaq0AXaG1zDo7YhWz/nL5I9zkUn/bD7BESsREWn8C9y48apsAJOkp2RbtnIrXoNV/D/44JuGZkoYz6y6+MEe92vXb+ja2AownxNk6JpNndYHDyXObYJUKU5Pj3FyciQnA4q7eDsz2QmSNRAl6FMFPWnjxk1S+RkksVdbIhg69LTXilKVoa0+t4kqw9zgl7KOa+HKwRUFPv3hoOqv1gFeUSwL9UPx3012T1Xhp+CMFWwrUFDMCycWp/2oClDWASnf900AwMCeUEmhqtii4C8qC0TtbQ1Q0tgdtueQwsY2CgIATPhsL0nU/39yRiHImfXHubWSkaq9JKsiAJ0k2J7hwRUCAmxR4u/jKBYAwQ/uX97jngmpZ0rwXuh9KEFvqiRz/24m9jamNhZ1V5+BIZrtFYjn9/AqSVcrhWlYmDq1ASNsdxkMR9I7EVPG2TWaQCuVk2l1ZQlx1YJR9w/USTtp9VU3r7sWH/s5Rw6Jh5I26c4I7usS/JFrR21VpNehKGu6lI7FcjFHO46wmM8qBodhtwYYMwhjcs0xJZjVHwx0NlQ6AGKNRVrn63R+O6PaDOIWCwEA/L23xBWA1TLArNp/mhubA8YpElZEXRzcfBNnC7aYDXX9dJ6ZL3MBc6t8JhtDagBczY+Br/0/yO99G+MZsJhnWJ6f4Auffx+zdIHxfIL+aCCPZO90w/ugFo6wJeokxagEAERmA8hAiwAAY6gijHHesAFs0wYwSjAlK4EaOzsUMgt1Tqq6ovPjogZF861uBwDcI3R/HUD0STb+H9pj/+a3AGhves7xqFKsT/gEVQW8kW6tx3/V7tGMLvT9Mxcn1t7T9gusAYAnDcCT3pyzIablXgBk6QJxzPlcYHp6jDgMkBAQEN05rQAAnoc6WmhxtkprAIB7najJjX1M2VOdkBLQpJMUWaR09tjbv42oswckTDwI8rL6yTVbgmcF121lweZSW42h39/VvmQf6+wAxyKogkOXBG+0EVSo9tYhfPrEqM+djQ3uGe7f9ru2WfF3/3bvt2YEcN6zwEB9IQIxzhJYT1qffTUAwB/7fvmGaJmCYMZMBPG5p3XF2FWftWI05rGRLOZQnGF87+vosEqfzRDKarnRXloxQ3yPOlMCMiMZW7GvvQUK9/I+RQmT2RWmk7HiySQeKrGO2rn25vk4RRj1wD2YAd7ZbIJ2/wo6ozewomUs2zxFj3v6PXrW1dHgsdj7kuwRAS/TywLbLbIpiuUEy/k5wvQU2aO/BBZjF7/xXGTiHSJ3LaTL6UQttkz+I8akZABQeNuzBRxbUrmELN2NeUsRTSWpQWQsgO4AoHOWADEm+nQYiNhvbYPNsSd9R4LyVoggk0KaBQTuqM/EGM4VBxg3UVCbdotc2yhPBB6gNQDIDMippxMiOLiBsHcAlAOc/dkHePDv/w2uc74UBc7aEW7/3JcQjoZUi8fd3/M2gDbVcrYL0vNtFSIq+NUKUGVYImtZozlTATIAiozi4aYBwDh8d2eA/GAXN5saACVjdo6J1wDIEK0CxwDwAADHlyKADgBYtfDbTgMgVgsKgRc2Y7gc5x/fekO1eaMzOTpthWCyd5cBoJMYqSpgJrAU0IfaUbD9Qd+s3jeZOz7p0uO8oBNtt+S5bCGg9d97lodNcAVQKgK56SkFfQt6GeSy/1mCH54C4mZ7c6PwtmAa/IbHeEQqdB6gZL9lusTelT1TYWQfZZGpmjKnryTBAYoL0sqLd4DBDwNfTiKxwckACFDQCkM9lRFSsQFaCNtd0BfWRoqJEY0AyX1g4Gw380UAgKed/U87cF/o9w2QtkocKkVtO5B8kF4fUOvlyi2Yw6VvafNafQVFAOXGE/n5yCC/mfyvI8il7Omms3PRuOs2lJaqmKMRKdo+saq9UI1KxwlHAb457t+/h0F/B0Nu1ism/rHQXaHSbDMI6UE6x3R6LusXXuqgP9TjO6QBrkyc0leh+ZVuBKLvZ0tpDBAcuLJ/RdR5EwtkJdYEbLjhxVELX/3qV9Hv9wQWkEVgSUAb16+/gv39K5YEZExKaqcL9eDLTziXcKCWW5Hh8eFDPHhwz6zvBMBxHAl8Ekm1ammPFdMoxsHB1apVgv1uAtzcAUePUrYSEKS7d/djjE/PMBoOzI6t3cXewTU5ZTDx0oHLLbPq1Sebh9fnAROjoPP3UpWnxgeZOw27P7/P+Eq2Kug6IJrMIfbv+wQ+VzVbto6k2TdaDXif9F5oJ0pwz2k0eF0JIan8qZgeVqnh4ynaNx6fSyBPyWAQqC1E1HAngGcVACbTXVDoj4m/Ucjd/uj6SzUWVYDnl4ZfQ9yDOG52sJjwkfc6NiskgUAOHLDnsaqUfVsSpHcaCgZISr3Y2aCaQwStLikymYvBQBtVtkZwrLgOyGhqBXz/9imbT5fxS13bB2QNkFPXUWEOtXDWtlDGGGAUcLXx5dqoxp8sEed2QQCCjgycbw8fUsGb+hVsuzL6H19ewJADG/Q8EhmuE/+63YKtAASUTeDWNB5Ktcpw/nu2ClWPmQ57Bpvf43yMXbGeeOY4lpwHLNS2QNAs6OLG659BGvaQyU4swHgyEWis9pV8LoulNF3hlWAsDYDywXcxSVsYj2dYLWd47far9AGRAGDcjpVccH4zUWEUpfHi2mewQfCbYxJF0gCQBCr7lBknlQHISjh47Q4yitkkXayiRGcYGQajG/Sq5vySbKoxZy4EoJu89PX9vpoPTzu4/lp+/3wAwPqlNYG2yy96s1Lq45ntrJxP8Oa3De8n+POnoQdPig98vXX7y7ndZuNc3ny+Z/Gxd5vVhZfRW3cU7PqXayUNVzhe31mqa3BAHNe2XJ2WpsDN4P785AjEAjpsx2NiwCohe5ndnmDyzaUYbBJytrJvzQLwLymaODcuVj6py1PojKFNLiujx/c+xO7ONXSuvwf0XwXCESDHACBl8qQtmU42PJvIPjTXgGK1VDLFTwrBGtuMb8gDcs63XVoDTuSNcQvBeQ5cRuHqDHEv2RJ/bgFwtvWpUii22sztbKnulXt8FSt5/Lm6UTVwW+8JTtjOC/i5pN4SAC+459vQ7LFNoHudg7xtVjavz1+tOy8Dc/FaIVbS5t+NQGdaKqczIJzj+Ptfx6iTIyymKDLatJKR6YpGmgf2WYFkOuesXU2FER87qvWAzktzOQQhtKRT75X7Nvdj2rj1+lhFbcyKFVrtHXSuvCHa+jwt0e0NUGbp05bwpbuBxkuxgKP3OwtLgvrSLVuFcsUMOOdb7F+Zojj5CIvJQ5TZGbA8R5Iv2UlvsbOvxrB6ni7FwGNBifeIkQ/jS36q0MapSFZpyvytju+a/Qcm0tdC0GojTnoIkj4Q9yxBp7A6GTdkS+TUUgqsDYHOXgQVeLYTAHBODRxbYzC63FUSBC0EJZmrKYLWVChgQQAoD6Eu+biDZdRFmxaNyQEmX/sGTv7g99CdneuKz7sxXvsZugD0gckcH//+f0RwcoaE+S3Zs9JISlBS/6MIkQi8KJESTGwZ0zxirJWR9DHAyck5zqcTjHaG6HQiTIcdvPMvfgmLwT6S8CpWZc+BU5yrU6yKhRj0RZarOG3jzzbzQnhNTOAhhzQA6ALQjigCyHiK2gcrFQCD/+7qTdcC4Ldz99Ul6qTnCtRRlcyrahvdktO+xUWooNUtYxf0VWGrekvctuDopT4A5dYZcnJJCd+FsALnDK00eau6J4WBFkM4/tb+7/qdPdKwUUn3iZQHACx4tIqDqnh8B+kKUUh6J5FXzqsV5ss5MvaPFgU6/R4iTiw5AZg1pTZRB0y0VX5l9SREzr4e90kQICPixySYaIxDrCQEGJAF8MOxAXzaWf9CCf4zIPbN59/2vQ/WfXC8GTz9sACA7c+/Dgw0q1EeRScF6+zsVEkzkzHSlr1Pq9S43fyz53eqrv6iA1b3Z3j06AFGo32p7JeFVYflHU7UM14p+ac1ICv6Vs2lPWUf7XZf/f/WP29UZiYXpkNgVGt+MKHkzwhKMBnxvYIS6YsJFhh48JWv/JESfr4GE1rO8W6np+SfYIYw80q0LJQGgFVwuYLZK0U6ulH3T8+OcCz2QQQ6fahXnelmRDu0vtwQuu0OxmdnuHXrlg43gmNmocnNzVgLSlGTWBTLx48eynt9ZzTUa7E38pVbb6Dd6VeUOLkmtEy3QywvBUB1pZr/ZnLG5MgneXwNYwXYZxOM8vOtCQw0K/g9UtkT34LgwIIKDKWgn9HAidyzDcD3hXMclxTkSzr6apojSwFJTPZ5D5jgE1zg/eN90XiIas6fzQQO8CvZJ/wdr5HvSwFE1ddf0/Yrm7tqEXE+ehsqv3+vAwBr7QA+sPHOG07lWqBBs5dWgSLHMhKIwSoG3zdbFzq9bpUA8xr77Z7ug8bemu8diGFK+PYzfmxkKg0A4MLvGptEc09pAnl6PUpOsO+918H5eIzz8RmWZFQEAXhfyTihdSOraWpFIPU2tLkipk/QQnc4slYY2lZWFH4CtSvkAtBiBQ4W1HmrQQcmca2Qbrj53rRX2Hv2e44Hlvx7EBAQxFiFfVy79TamZYyU7XBRC1O6RzD4oo3lKpXWQJaucCMYI//K/20AQBZhfD5DNwRevfmKgiABAHIhYVXMEV9VxWHFPhQAECRtAQCrKMKtz34WOcE/AgDsQS5DZGjhymt3kDsAoGQrQruL6bMCAGtn8GXJ8WbW+mJVrKedgZf//m8BAPD8b/6Z/vJpAIDtG5d/XADtNw78NRG7ZhV7LeHckpA6uNiOZ38FlyWulwAAKjZZImkAAKtvBM0KnB8fIWYLAAEBAQApsJxbNVNzXL5QCvRNBs62uEqTXe+T9GMyBFTetN5n15pH4BLZGKcf/zn6nSHaV94H2N+dXAN6e0CXtnGE9dgGRYV17kPGJJMwerxCFK1MbM0x2Cqau6e9sy2VC1vFMvWs1t7oWpqFXOQuFqD87lGdnj6C37jRBAC2reX6Pnh3AtsH6/tQyTBV88HaIg3sd0C2S8kZR2mUPQjgrbM3RBifaUI3zxblLbUNNxXmLfm1uyjQmFnIKgNyagRMcfbhN9GLCb5MsVLynVhBzzFcmXmJFeHeqlhSDgCw+NF507v8RVaAzC9opyQRPHkXC2iVvlmvq0R0lgcI2jvoXn0NWHWxSENZOpeZOSw9z4cBAE48Ubec75/5igcAAlehpiBeDswOkT76HrLZQ0SYAtlM4AAr68qxpJ9jNPsVrZAZl5JBIEchS7wt//LncEuaCHb94lA61wabU7wPJc/EFh1yugjjARB7zQznHBCZDbsBALSzZkHXieByHNl3zdeliLDTCvKgq3LJghecAeFUZ2/uAADKDSLqIIu7iEevAPE+Zl/7Exz9we+hTQAgDDHuJnjjZ/4h4kFfDICPfu8/IjwZVwAAGQBhK8EqXyEuQlXl+R4ztlEQACDAT0Avo53yECcnE0znMwx3BhIfnY06eOuf/RMsBlcQh1eBkuyUSEVjAwCWYgCwKCEAQONPVmop4IYAAG0AxQC49xAJ1f/VVkQ2oFmNBl/cu7pScOyCbSX1rgLHCcIgyEll2E1WwcvScG48RFskfOI2IQWxTqBJIAqVG9eUF2tkmABArMlhFA7btyzK8nQUWfk52qqnuyr5F0Chmn4jwLx4FOlaq6TANntfjWHgupzOdP2snJ5PxhiOBhJ6oUo3qdHT2VS0fy+cYKVESwTVg82AnQmUel9ilKw4swLMz1YLS95gbsS6+ba5yKDE7T2eTv48C/hZ/ubTBgA8xfWya9G9d5v8xWvxCPKzvJOLVX6lG0qW7DW2vc5m5WWtQkyaTp6q/58JrpIc18fttQ2E2lbTyg7GuoJA5si5aPp7e1fFAmDgLDE/qfAbADCdUSjwVLZ5/CCwQCE89n7t7V6TC4A2PNd77EXNfN93XfE0pLlWIWffOCnmpp7/jW/8ifWgL8yPnZV7Vv/ZXkBww1dPPUWfLSw88Lhxc0p7AICH+mIxEz2NY0Ofe0teWxj0Bq4tgolfS57qVIDn4bZMTfxO9HgmMkzAWDk3bRacnZ6gFaywKxFOWt4U6A730OuPJNJmCRPFNUNV/rl2mczwFhDsUEVUAIBL+LVX2V5kybMdxH5O8ntPw27OU/6cAR8/D/YJwBgbQPfAKf17kKDJYPGz1LQdzMFgkReYL5d6r7PpTD39/LA9hzRws30ki4OgDF/7/HxidoAntFqcVK4R3oFAB5QXyWv0CF8EADa0ERqhuPZUB+LarDUm14V14hgVutaGwj0p7JwXZLJQ/JQAEu+RLHZc5YfvsUehQ61vv86dboyYVrYW3I6/kec7sKCq8mzfA9Q+4QAxv5f4/dzeY64qysnJiTE06OZBl4WBOVWIXdb4eybTBAVkTxjHSDo99cQxSPAUfmvdsQCM9rJz6YNwf2iLVcDH8Vr4vVWm6gTA9iSf+FLrhS1sZJysOwhoDwkT5GALwB2MsxALFubbiUQkKSDLa09Aq0cDAF7B2RoAMJkuEBUZXrl+FTMmJ8EK7V5X55a5VpRiRTwJACBwvQkA7L92R0HJKu6AAMAnYgC8BAC2TuRPjQHwbEfncz/qhw0A8EKaz/mjAwBsV3oaANBmCxoBgFWGFRkAAgBM/E+tSIzmhO55ZmqjBYCsHMavTAqZzBdMGE2stJCI2hnO7v6pClGd0btIdt5CHl8FuruIRn2A7Dd6otOrPmOrHs8Ts2IJYwNXyXyyeNvHlLYXeSFBgtDVftmMwwQIsIq62YLzjMm/1L43AYAm0OIz4M3nW2839nPBkmZL/uuKv6eeGyBAAKAGCazdS+fZc85uOz+eDABQ46zFbKqcA+kpJve+jSSYogXmDQR1eAY4xoADff356O6EY4v64pEyJ7tixmpyAnA6RLm50bDYyDFQ0YFnbtLFjGFFMkLv4DUJRy5SFid6WLkC6vMMgb1/f/8NmLDk3xwNmKm0BMoQPJ8Dx3dxeu+7CNJTdOMCYbFALgDK0nUBUa5tT9V2AeceADCwwSvy25xkfm4F4MsBAMamiUCAiG0yUQ8QdZ/MRw69tW2r7ZAsUg8AOIci9v4r52Nc5+x5BS04FnlQcqwNAGCQWoBjGiLmvIi7yJMeIgIA0R6mX/0Gjv/z738iAIDsHeIaBACopkSAyAMA2jeKUmdtOxnh9HQqAGC0OxQAMN/p4s1/+gsNAMAzAJ4dAEjYAvBrv1kBAAQLGO+SASAA4PPXbxiTyt04LQgOnruppNjyxnGz0wA6v2WflPMN+AC8plC7YJNTyKk31z7OdRCq7ihZFrngsUr+fQklEI3Rsw3sq0v+nfic+o8FLvqNbz3Itf7mOgltRqFEpui3yN4vvjQFOvp9Bky5VMBNZTsyuy/Srp34k+97zMoSc27sXAEMdJX8M1uJJeJUsBoa0Q6Qau0UE+QEM3EQsbJAyqzd1E/r40cFADQDnr8OAMAHFmsJvksAN8e2SoLYQkKEUL3/JtrH+coAn4mLtxjzcG6tyOuOnCDHdHaC09MT7O9fRa87lKULFxiRPgIArP7PF6SDnykw5xohAEAdCOLL+3uviDnA5M8nq00AwPcq+z5xS6p8lbuUswDXKAGAb33rW9YekOVKOtX7f+26WbG5yjzHQlR0VvwEAAQSJFKyTHsWl4ATDOB6oMMB570xF1ro9/oCSfj32TJVcnTjxg3rEVfFl88VSkBNCZX80DkmwHRyjk4SYX93V4n9Ms1xcj7HYLiD0Yi0p7Y5dkjTg4mkbd78NzURDMwzsNJv4qr+NxgAzfvvQRXPDPD/5ljLbjCJJRDHg6teJ/a9BwAo3kdkWbZ7JVtGzClC8yVOcHx2JhE8HtZM/i1JbbIQQoEDV69elQsCH8Pn+uijj5WEUvOhyV7wIEgV3JjeqIEKPsCoJrQJQFrFpBY5Yt+j/7fCL+8y0Ai+LRZkO4DTV3DaF2pdkeWdAb1siyILjPNJAadjUEmnIuE8qm2xfKWjImT5OvSaCrO/eA8APN0GrgauajCXwAwDjOWM2hITjTHbE/hBJgCvt9Nui72iY8XpNvA84bizss/1TR9i1Sdk8WXJugcAOO/53rkOOA/FSuE5Ual1E+C2Hl9/j5Rse2CSuwCZPBQErQSPjD2nfaYIMC9iXH/tXTEAlqX18XE+rUJrbYnK5RoAkP7n/0sMgGkegwBAsipw88Z1LEi3RCkAQK0Ln4ABsCIDgJomJTs1WyAAwFahMupYC0Cni1m6xM7NG0aBe1ILwEsAYOtR/l8rAFCt9ktaAV4MAHiRFoBGNVrnv1m0iXVX5jg/PlZ7lPSl1OOTSaW9LJbacy3RYQ+6JZCemaq2J9drzO/FaGOiTD0cVirVrurE1bJjLA6/qdaDuP8WuntvYxnuIW310Op3ENIRZzBqiJV1ZLPLWJTaPzKYJkDAzdoBj0ZBb+guSQuo1mCyeKfeD9dFvv2YbCTyW22qfAzkCnCXWFltOg+sr4OGxZyuyiWCZEmolc1YAZYgNpNEt8fKnrYpY/3JougKJFcBkuxfq4A3GQBMsOOYv5wD08eYH30fQX6qCjhdIvIl8w4PABhLWrlUJYBuO7Gu2DEAyAA220DqtOVyE2Mxknatam2WhpLTgKA4crsnAGAVD9AnABD2kaYUKqfILkGlJ3FwLh8T+zvTMaDwnbUpm0WcjQLPdrJWZsDyFOnDD3H28EPE5QL9hA4zMzFjZILuLsFX+gXo6N45ZqJX4Hf5o2fIqbil8TeApwYDNEuVG5XSxaCAMh0B+kBES8VEOZdAOIIMZKf7dla1qZpODc9wm1qW11p85uNHtgAwhmELwEwAgGcAJI4BUHQGaA2vVwCAZwAQpHkWBgC1saQBkJNNwTlgrXp5yxWiHQPAAwCT2RSj3RF6XTIAurjzKx4AuOYYAKZPsZ0BwHYlgoI1AyChDeCv/SaO7j4QA8C3APDV5XD2yz/907p1vBEMHCigRFSGA8txOj870/esZPD3VR+FAh2KPVmFv9qAHJXZV0Is2aj7WhV2NgJuPp//mZ7DSl/VrJWytChMRvu3e2cZNEXUSJ+uQ+SaieA3PW/F5qtH6/tFgensVKrpu6MhPvf+e0pOuu0Y88kYCZM1gRSFqMuz8wmyxdLtRSsQAFjwhiogsgSIiT1ZV1QBpS6AAAEieqyEMtFiTzC/cvKGCRZFBwXVLD+lj7/tAIBVS+sN0M+tJhXc024vsAE868XRgnkLrL/ee60bHd8+/I7eOBwDzp9jAQBkAHQ7fQkF1v3sOY6OH0j4Ly+oIMwN1SrDPASI7LP/b3fnSpVgGpJfe9Ir8Xb2Yx4gkLq30wmgxR4/+Lhvf/s7SjiY/FDM7uDKQfV6fgwsEbLWAgIApAKJASDbMiK9tpmKEeSqp/rqKHwC5MJQdPf5dIbFfKqecD5aImrtDuaLhR1qrgJrqGMgsIB2S1xj3Ev4+o+OaY3XM1X5doJur6OvQocL2hfSHYCtDsYIEIDnNAFM9b1mAGyrdGxWvPkY3h9LEBNR0Dwt3FgAVhlR4EL7HgIZOdsjXNLP1p48F22faC0BAgaxRvWr/ZbrOQfdCzIA2u2O/u7hw0diA7Dv39v78bXtvpvQnmcANDUALgAAAe+VaaB4gSO6MPCT3E728BG0MRskT9atVZLNAokaC45Z4oJTjnWb/tdxhL29nYodpgqMkmlr0eDcy3l4hm7fFRXSVJYVmCkK8sBE3c7lyOnuXnra3/YN0K9Zz/DQvM0pkLdAulzg7PgIwwHXnQG9smt0DA0CLry3ddKfqGpPJwaxVBwrS4CbAz68E4W4ZRIazAUUce6prcepgNtewX46STBWlShdr9BdA8uZ/FdMBCcQxseQVTOh6m+Z4PXPfAF5PBAAwCCEQSHVj8XEy2Z6jjwDrpUnIABAF4BZQaHJVAyAW6/eQFbm+iSDQArNdDEgqChrpctbADLOubitvle2IORhhCu330SallgRAKBzBTUAXgIAl5zQl7U5rD/8v3YAwI/GZjxi1ad6rOz3DZE2f/aufbXH+7+92AJHhypaAAAgAElEQVSgQLI+tzf+tgn2Wjhpqvy5xEBbFQDAbwnw8SuFwoqcPu08L6xAxvNcbACXMikmdYUyrTuXBHkAwPqfWVE2cDvMj7E8/BPkixnagzuI9t9BGexgWoQoaBUcx+j0huoPDuN9oMU2PjLluF/zuZggWeLm4wYmQxpSx5QjYGv0bHPV4b/1fp2zDZXX6+FvVu1d1FP1rG9O/6fV3euCnI3xOk1d5+OGhoCxAPx4uoRfY+Zp6l7ozz13NXmedi3bl24NANiU4/a7CQBw440IABRTrE7vIZ0+QLE4RBzMpRFR0K/VvzUmoY6GrfOD+70XXKuaQ3ivWOBQc4EsWVk0qQAAadVYDCg7V+7j3T7mOVBGfQwIAEQD5CntJDsqVj4vAGDCftSq4jPQxo9xJYXKORy07FsA0QLgex4/wOz4Hhanj9GjNgY10SQSrcZotyBd+4OSfFNSsDyyZsT5GKaaDxVbzj+Pu9euBcAAAMYoFNalU04PgVgAJqrIM5i5VzOu9QVrFXXZ1le1pftdw53X0sswBsBlAEDe7r8QA0BFXrTEAAhka8C2WwMAZCVP+GStBWAuFnrXAQBv/3PXAhBcVeuHF6hcAwCkAUC3EVPEXgMAwgS/++9+A4cf33cAgBU5jAFQIvjFn/tZawFwgm0+yTdlbaBDWoV7MAMigQHOa5DjenZybqJRDiBQPwJVkx0QoKDceTVXQIBDKTnxfHJjG4LfKOqEjlUcBcM+0auSfyOphAEnrlKUqtLvK3j8KiXlxuZjCJ1LspCj02PgnWPQ7+K/+Ykfx7DXBWlfp4eP0ItjDDodlIslZuwxPT1FRssvIids7+JYRNK1dEJzbH8hW8Kxbyn+xeCSwb0aOknpsk9SpPNWF4vWCBl9YD+ljx8VAODfjgde7FDa3KhfvAVATLaGy8QmAODv9VYQIGDPPcXyaE1nC0Ne4M7yzvfL+wilqWlmp2yB+eIMZ+MT7O1elbUdRQOZ1PGAz/IF7j/4gVT/TQzQ67FxHAhnxdgZGQDApNRbXlpyYcIqnpVg4pXs+zNHDP6e183rJ9JJNfq7d+/pMV4rgErt7EdvftTAiDFRpLfhKNyeKsUKxVq7j6tYChhx1ClS+FV5nZwrYeeBdu36K1KGP59MdPjxWlWFdQDAbHou27qdIZkSqV7/ZDyRPoYSvCgU5ZqWiPyq5Mra0SsXAI/e6ufcPxotAM1k379nv7/4BJLgCe8PPyUS5ys0TgvB6zz4sSGQYffaKPJsFWGLxWwxFwgi2UICf7o/NserdgJZC3YwHo8lmvj48WPMZnO9Nn9G4MTYJlah8Sr7GnsXlj0ZAMgRhEYrlWqUkn7S2Q0E4Cf1TXT5/B8PYx36TqwIoaznsoLBCn9HwTs6RfQxGPTQ6RAHt4qVVdG91gIDSt6AEkEs6NOicWevRODBeigv+i9bpaCqlzc8nC8J0hpgsYFelvyTOZEtF1ITTpxYphdc5Jh6rQwJRToGg/3ezhjtS+zgZBDlKna+1cbPMd5QtsAMqAMTUYhvqQDfnA4MEDBQz6r69Tg7amlZSl+CyTgFA8ke4Vrg+cHrH8+WyFt9vPW5n8CqsyMAgOdEEwBAOhULjQDA1eIYyz/4lwIA5mVbAECYLXH71k3RIAkACEBwAABfW4HlEwAAnk+rpCPP5YyOAEGEK7fewIIAQEz6KSuRJgK4SxHAlwyAjYn6EgD4pPXHZhzwwgBAM9ev7swWsL6Z5lZxiINFmXQ1RQBlA3gk3Rq6ADDhZwU/z+YGACjOtr5++2r6Igz8xExygLG8x137mzQAtFfwXHeti+khFo++ilW2QGd4B8H+W0C4g0URqEeYqZlU0Ft9JNE+kmgPQTySOCdoT0hV9HkhtpAx+KyqWAuOssLM6qZnxTpcxAniEjrnel4j0W9oL2xW8N1huI7abN26m+tifY0oD3BVWO8vbwCZ6xX3ouT6agwxzwhwB00NulSWfp88gDYAwCWFFQNA3EK9P+UdBHl5hKZjzB59HwnOsZw8QBIuBADIQp4sMiX7oUTp3CFjyjoEAJRvcND5O3MB48+ZwMqcjowAFcFdMUtDYSKTzC0oBCgAoNXD4OA2kOwgX7KmaADARm/dMw8EXSxWoQEA7C/HirlebD39WAKYAK0xisPvYXb8AxSzY2A+Q4eFkVWEbDFFnPB9G6ikAoavvjOGrIpKDrhpaOhYocPF/2LIeA2Aeq4YMEHdC7P8q7UAaKlI5guFlNmi4JiBrlDGOW3tIt51rCKIb4wVVwAZDxdbABLXApDGXSRsAUiuSAPAtwDwnq4zABZOA6AWAfSF4AgxYqJLEuGhQOAKecvAuEhCymQamQYAGQDD0RC9njEA3v7nvygRwFgAANniZJNvMACywokAegZAUWkAJAQA/u1v4PDuA5gLAMXFY2v3JFDz8z/zP6+qnlZPXQxYNWHlIsTZ6WkdrgnRtODJgiaKLQ1MaNFtfgzQRCN17QIM1urHWyuBAQlEQKyKbhU0N4FcouNfh9UPa0soFTj56r+higG6naHbe2uLOZ9s+qDVKmumzMnqj692isIFS9R67QSv334VV3Z30G/H6MYt7PS7KJdLWT3NxueYj8+tp4tzlNQNTnYXvLuQt6aCuU2EIAEXsUnCrZAT3XOKmcuog+XgOpZEsz6lj08bAGg+/7bvP20RQFWF3ZzxVRZPqfbX4+fW5hAzcZbXvVMHNXq+JdjGiMn17wbBwL53EQ/vaJpNHABwgE6nh4KCH3GMxXIq4b/Ts0Mp9RsI4IQEvR2NGADXBQBIhMi9nk8Geb0eGOB78O/Lz2f+3ic75is/1WNY3WaCYb7lNejSTEw1JkygySaoBsa2XBM8s++5Xplke9s1JhR8Slayz8enqsIShGBifHD1GvavHMhu09TkV+h1O05AL9BjO0mMkezv5mIAHJ+dWw+2c+hI2rGxFw6uSJeDIjlen8S38vD1vbaH+h8rwbz6Dvu54IUUfeWfTANriTC7pw7bdzh//L1xDA29ewJ4GXUceNiE6vXnGGtPk5ZDfd2WvK+zmxhEmLhfqORfqvkCbkyk0Ts/eJaUrZVaY8VAKQ8FbGkBYG8exXmkRE8km8l/ZMl/aU4jul+6WofKy8/XqHb2Hq36ywoRWzAGg75E9cgA4NpgkisVfokyVhwsm1eshMUWplgVhC0FPum36zYbJv9hQZV91EyOJwUwVWXLjRtBF37q4C8KdEmZp55EmmJvf0/rlnoABMH6g76umWwFn7QT6FBVQkCWMSQ8wOzXVS34R/cGVtNtzlvbidd3MOtFaojYOePa3rQ/1AAAz8FuQpC6xPR8onUpQJ1AUgFkUR933v9xlO2R/k0Un+KzDHAU/hSLNQBg8Z/+zwoAWCxzdIKVRADZAuAZAATXuC7IACDl71kZAKz+UwRw/9YbWNK+ttUWANByLQACABwjSmOktqINUPdlC8D2dKh5iLiqs41c3T7yKYUAL/S0T4ofXB32iQRkvw9vPk91Ntu2Ue8Qn5QBsAkAXKj813tP9d0aAECAzAEAXOvk/TcAAOZzTQCgLGnbajarBAVkZ+bjXVLzXWzr9VfUUe1E0AwAYMXXtGaC7Ajz+19BUCzRGbwB7L4OtEay4yyiAsuC9qPc9ztoYQetYIhWOJQiOjoJIDtiVkIT8zxvbK2mpxUiZ6Llfk5dF2m4KHw1Vi51fNZXsGNg+C16K8W+8ZiNv6738rrqWyX7DVFUn8h7+77q343k32KC9QqyZya6vl9XwX0RBoB/o74FwK9IxhUriZwTtMH8BKf3v4dhO8VizGoqAQCCPuZDrwIkzxTGBIxJ5aRj1X1jFZgGGHvCKa6rmCekuxiTMWtrNrc9+tgT9FBZESkZaP0BFnSeCzoYXntNWgBlyjM7qQCS51nkrESXLWYlrE53EZQstibW9w/qVZ0BxUPM7n8Ti9MfIC7miOg+xX72gnTyDK2Euk/GFueZYLmfOV1YG6e58PjYzaypDSxjnMhCqI24iztdIbfeW0wIkIK51AJoxdTsSQwAoI2u8v+WEyB07SCMbb3if2NgfBee35OshBShbLQAUAOgzAK0XQvAvNVGd+cG0D7A/I//DCd/+GUk07Hu6Vknxhs/81MmAjhZ4KPfpwhgAwAQOSRAHMRqASCTXO81JtheiOFhDADieSOcnhEAmMkFwAMAJgLYBACaLQCbLgCcU2ZNLRHAMkTSSvA7/+bXBQAY2GCFTkFqjDe/9FP/UACAr5RJ9Ep9wqQ+OXVnt760abtkyypenLjNIKBWPfa0FE9XtupiaYqFAgnYu0EEije4tnfS81aCDbQh5G5pG4FXcq4yMlYtMj7eKqZEVDyFVueKcy6wa3UAgBMK870jnLBKTNqx6MD7O/RiznBtf1cgwKvXr6NMl0inMyxnc1l1cCB5DQyu2CYgdwL3aSiedYsbuh0InSFRRcZw3Bw4rvSnjnuY9Pax+BsMAGweqs0qrE9k/WH/aTAAjLJn4E8z2Kj73i7WJ/w1EgCwKrr1eHMOWY93XX1vJs1KcBwVXsfGKpcI4Pj8FHu7B+h2+wIAuHbOJ2cYnx8jL+YoKQiofiqKz9FOztYMVX0PrtzEzmhf60+WcxKcpIuAWZbw316d3IsCml0cxWJjJdGk9PO5mWzyZxSYI/2ZiY9vYWiOh2fnCOWW4JndRV9ttgqpbeLWv+9CVQqfuWSdbQ+Hjx+JIsnXZGLc6w9w7fp1qcVT2VYsBlngLVWlZQ/kiIJyg4GJCy5THJ2N1TagtoJ04dwOejg4OJAugLHya9TFEmTr02aCIxS5AQD4OeBBHw8A8CuTf+/ywDGlTU2XPdzOpk2cImd5aAg9D55QNP/pdC5xNu+gJzsmKsA3bAPX204MFOW4ECwhQMLxoCgq55vXEhDLQ/fAg5QEFqzP0+aDUfJ0f3zVxP2bCL6hkRwi7kPGAuAn+84sxVW4Z5UnHtSqQPFYMuR8WRAUpbMDmRcjDIcDxAmtHOlqQHAncaAYwQ6CZbbf6rpjWvQYuLDGACDo4HQH1hAzd9Db5T+bcrEfF44Xk2ef/HMOJK0WpmRSDAeV3ahX5CZ4xHvc6VJB2M43ey5jOnA+8F5Qx4IgiZ/jpr9htFnZ6IF0fa7hQkwCnom8L3wc75PEvBo2lAriHPWR82o6Pseg35fKCx0zJucTrQlW58tWgkXYxWuf+YKAgDn3DroO8O+DSEFMEuQS0qQIIBkA8////xAAsFh1QACADICmCGB30LfWBIE1tnSeBgCQAUAQyAMAe7ffxDItBACg0QKw9xIA2BJnv2QAPIkBUAfbW0R8lRj9MAGAbZX/KkKpXqiOQxwDYBMAKAqMT8gAsLw6Ini/ypBnLGYR8GNln6ArafwszRZK2rx2j8S1HGvVW+vKLFAAgFmgKR7Nj7C4/zWExRJJ/zbQo9jYSG03q6TEslhYUok2wnKIVdlFWTA1MbV16kz1D27WAIBr97JBde1ssu81gUCeZ6pIU78nt5ZeuqWsf2wAtu4E2f4Y97xrv2wk/oZBuEjYfl7PBw8A+/5+26y8xpgHBJgzKGnylRdPWPRtFwK+XxwAYCqjRF1TyOYF76F1xGfA9AiHH38HVwbAfHwPcTCTRgRow0sAQIAohcAdAMD4oAIAvLAeBe1ixRghmYVk50UdcxajngFfigxiKdeziLKSpWtnMBQAUAZtYwB0drFa0jHmBQGAsEQhBgALBl2ERRutkgUEFhUmAE6B5Yc4//hPkJ5/jH6rlK1csARaZceKsuECgbzQrc/eimk1AGBxmBVwrbXU3StXMKYVnpWi3Bj6YNTdByWqYgCQNZEgjDoIyXwRm4IMAMZsZAc4G0wLzLUmmwLOm7mH5iFjJFrxbtEA8ADANIjR370JdK5i8Y1vVgAA3/HlAACfOkAuy84ArMLXAABZkwHykBoPmXMBIJ63g9OzqZilBgAkmI+6eNNrAFQtAHQBYDbZcAGoGAANFwAKD64IAMQCAB5/fB9xQCah2YtLh44AwH//3/4DtQBYgGlU1IrOKEcKSy4U8Llqt4IKX0FklcDbQDXo9d57WsmGUyRuVnr49wQA5svUOny8QIObSP5cWLJi4tAlb+NQUzVZUbPE3ldH+VhubAwY+bUOyi3Atkqm0x2AMRjISKD4mapiFPXLl2jRIzsMkBAIYeJG73EnQujFCEmVYTrHT/V6UvyMwSRpPp7lJGtB98lqszATio0A81aCeW8fS07orRT5LfHGJ/zRZRV6/zRGw6lF0JpJtK++bb7kZVXl5nP6730C3XyO+u+fHjxdVjnw88P6pS+6AGyCDs3E0OaT3SCfGNjvrcru5yl/5oExu/51pwEGAueTE5ycHOHVV287Wn9LicLHd3+gjWUFtheQKm5VR0v8eU4k6LQH6HV30e+N1jQAmHTxtZns+AR22/zgFUtLYBPDr87D5oG7pQVD4Nt6+OYV3T0qK/VzCfqZtQoV1MkKOjo+tITUUbnYOsFKedxuY39/H51uT4kSH+/BxOPDQ7FsmETRr50H5Mf3H2K4s6P3SVCAhwT/npVoE14j8mvghHnNU73fVPv926wEaLao3HtAhV89u6OaU3x+BmSiuJsgBDdGanmoR2oFTGd0K8gl3sd9yoscctwsoTehUw5jk8pPMIYAB4GY6v5UlkC1UCnHlYditQc7hNwLqwrgqvbGumVGySxtIzsdJ/zIdRAgaiWymVT/esYAr23q0wGTQlb/2cdOYR/2vTGJ72K0uwu2i3Cv960lAloEVnBvsnm7Kk27ghUMvgbXBsEdnR3c/+T4YAg0Pzl3dP3OGslaSzjMBhpofbEC4loo/BxvrnnOITolEETxLBj/e6kPE2Ry65IBWLvD9g5H0S/I3nCiRgLfuDbbODo61ByjdWCfFoBBKBDY62145li305FFKFks0gJwwrCa1wmtO3ONL78KmCA4zHGQav9Smhd8foIMBBFIv+Mlq42GWjFBhGXUwxt/58dQJEO1ABAYJgOAtF61G5A7VpRI4h72lo8w+fL/juT0I5ynrTURQHHZSHt0VRcCDGKoye/Y5vaSlYF2BwVZaFGEG+++K32ajNRAguitGMtViCu3XjdHgt4IZRRjmuayw6VlotnfOpsrMWg3RLj+ljEAnnbcWnvh5Snwtgp4M9axhOfyj23nZ/PRzQT7ade67fdPqvA/7fmehQHw1OcXLe5ChNHo4fcnffOrPd7OPxNTqz+qU2HL5W/7nYGadMyh9hXdZlZZhrPTY3TakYTeCJzScostAORyStaJAV6RIZ9PQaV4JaoObOMb8udoZYHm+ti9mj2Bw6g4xfTe16XjkQxuIxi9KoG3VUzxaPb1LhFGDB5bQNGT/ztWbVWMVb2Vu1SCFvVC1LoYI2J7QHcg4I606eJ8htZgV8lOScCQooHU7WKiydXL5/fJ9IURe7oWQ7NFwLfa+lhKMUQDAKh/78BfJvwCov0drPVpKmaMA1Kaj9FMcMiRp+s/ba5unfuNFgAPADAu9xoUkqCT6usc6ckDLM7uIVmdI2ZyXFBfpsQq5V7OAMUhEzo4HfjiipsqqZJpoeQ/cdV/VnJbCMjmYDLrkv8VGVsFXWZMG4cMDtqQZ2T3tbrojK4DnT2gNAo8i1BP2n+eNC50jSlaZDHHCIsOgiJCWPq+hnNgdYj5D76CcnEPSA8RkY1WhAgzzkdT3EeL578xvr3ujU6FtTXtQIBGAaCKx6ub6XKBSnPLiqcGWDH+4DnOWCJCwIRfgAD11OgIYBoYlXbcRkuwbRZ1EaseExMZJEOXLgC892QAhCtS9ql3FGMSJhheIehyVS4AFAHsLqYqXJ+2IzEAkuEAmC7x3d/4LeyynXK+0DlOAGC+zMQA6ICtFY4lERBcdxVjuQAYA+BsPKsAALoATAZtSANgeKAWgIAOBSwe8u/LCVbFAqErOHvOiJqAWKDh+V0G6CQd/Id//W8xfnyMYplb0YMgQGxfg1/4kokArn00koL5fFYl2M1eR4+gkNXgAQC7B+7ONw5Ge6zRW32y6QPYnb29NQaAJpIvs7GPuFIwNcCAF+0rMHwOqj8zAPMVU74PCTw5ejeBAKsAeWVuC9wFTBA9WsUWrAoUYFBqnqMM7KlYfnp8JBGodszA2llcqUfGGBLFYikaR0zVePfJa1ZQulqhS1cBAYqW9NMxQJtMGGAZxki7O8hEZ9nWI/8829r633zaAMC2A74ZlPx1AAA+BN1M+ptzzY9K89r4vfXrGzBkvXOWyNUhhvtuI1G2+7XCZHqK8fgMN2/eUnLEmisThbv3PkJeLFCU1KDgJmsghbULkp7bRqdDAGBH7gFeZZ7P61kznLtPBgBMrG6TRFozHBuMnEYrQHOuNQEAjVc1ferD2Hq5LNBlFZ/vV4ktWQKiwreU7PYGtNBc4Y033lTyaEcpWyIiJVhMHF69cV3tRRIVLXI8fHykde1F9khDZzXa2A4rVe312gE1BVqiqfvWBlVhWdn1+0VjDfl770X2bE9wFoUeyOTIUTjNi/eIol8izTIs0lRVkiwvTdyTr+EqKLqPDkH1+5p3WeA+JIHEudHS9XfVDmujW7sEuIq0Oy3tmnVarWkAeIqGjzGquYwA8/kStBLtdXuYTqxfnDZ4/V5H+xiD1enkVAl/v0/6Ife+Bfq9Nvb29zHa3TP7H6cpwX0z6dCWyMZiMp0LrEoSCjUOEEcd5X/LRaZ7PuyzMuXGR0Cwiev5tUhnCfXiCQCjS4Ql/xYIW/usqSIbiKuxde03vCbu7wbmmjAnP5sJFEFYVdPLUq0vnM8Ej8xvmNbKudotJpNznQtklbBFQGAQ13lRSufGC11aKw49jDMT0WsAYAbGmBOEXqvIMZ+yUmLrjEF/J2lL94LPly2XODo8FPVP54uzrdoEAF5/74vPDQDEZS4XAAIAbAEgAMDxTuha4cCRJwEArHqR9q9TL0qQBRH2X30N06wE2j3RjGdZIXcBAnW+tYfzxMhQGw42LwGAjVDKpcmN/Xet2PGUFoCnJdAvAYCL55/dgPVKdn1TNn7u9j4TzGSCTG/gDNOzE1lxqRhExtTKRABXJUE8c/ihMGCQLxEQAFbfsYnBCgAwUrTo/966zhwA+GPuwRlaxRmmd/8YrTJDu/+aAQAtCpwFQJIjK+aOXs0KLfdzCgCa+jmTALaoZTmTbIq38Uwim6uDpDNAqMSSSVoMdIaMKgAmdyw20ZpMdnME81IT3r6AwjTAko3zq/lYPz/rpN8XVyyhs9/76r8l/pUmlzXZO/0uixV83OW/X2sZa6wsL7z4IgCAMQsMTWBMrmqzAwBMv8YBABkBgPui/rdX4woAkP5DzgiISaTF+E4QxsazAgD4TyaspP4TAIhtH2Xm0O5J50HXQSqAzopMc4T6O7w3UbuDrGyhbHXQHl4D2rs1ACABvssByCdlEAIAVBRoIWTyz+RegnsZsDwEZncxvvt1BNkjhMUpklWGiK2FOc/Bjombl1MTpPRJt2dsrOHCPg71MaWbI2tXvtkGYPeD8YQAL7YBcLyoF8XEn617bH0hS43jJ5ClGb02992aGbS+X744AHDn5/4nRAMCAAv8hQAAGkbMxawlAJBmJaIgQntFNwATDi5I/+e4E1w0HBFJNMT4fO4AgJH2numwg7f+xS9i6VsAyAByGgAEAMqcLQDWPsJzXDPGFecrAKDdw28LADjaDgD8r//oSxqpCqlufM+fkzJrG5kPTuvHSu2Zk9lXYATmNgeeNiiczJY8SBDFKY7rNYMAs8Wyrn75Crv6KY3COqGSM+maTMBdH2p1o60EqWCNQTf7in2w6Gn/nBceIDDqdMOXftVCvuBTkN1AUQ1OLgaz5l9pzlgWYJondqng2npzrRLJ59b7Eo2UbAGX/NtWp2RQHwQP3FcPCBRBC0XcUx+QJQZPqgU8aSlf/rtPGwBovvK263/yz16cAWCb+HqQ9aT3vBkwMZn0AIDtIaYL4JkAm49fV7Ndqcef1OTr129WhGv2xD98dF/2f+VqYT2DLk5We3xAcby+9Cu63aHEA70NIMfTdAds7XxyAMBbatr8qz/q75vj422Y9DPPWnFzkWtZGgnqA6cuQo7J+VjJlIQ+aTdGkKvbwenpmRIEtiS8//7n9MpiVziq9NHhI1y/ehUH+3tmb8b1VBaYzuc4PD7S+qX433BITQ9LjPnaTLSY/CmpaVt7A5N6fjDB0VjJEaR+fz5R5Hvi3/u15ZNM/3uprKt/3gI3JcGuDYRVf653cxs15wa1BPgQxW20zQCI94tzgSKBBlKaEKIKDRdAAAuMFDOsweXuZ9Xja3inLjLUQEJPzhO5KvEKRZjARwSaGLAukcQB+v0EWTrF+fgY/W6M27dvYrRjOgyzGR0b2N9vc77TbaPb6yp+WaYZOlQgni0xm/P9kBZPl4ae2U+RQietAesp0x85qyOOHcfTKvAcR4pgEkQxfQn1fvK/gueKUfQ5lryP3MOl8u+++sq/f4wHeyUAGYbodUzIj/fa6yuIBu/6Yj2Ivbu7IzcGPg/nGc8W6Qi0neK+WALW/uCF9CyZjtQOQRCZVXm+hoCpPMdAQIuxy2i/yao7P1PnUqAWA7HnGha2roLlGQDbAAC2APDcfBoD4GkAgGlAWHB0gQHwzjtqcUmDFjLON4oBxm3s3H4Ds1mKnDoEdPVwAMBgtFPZiaqXUyKiLwGAF2EAVJXOS47wp8UELwGATwIAbMZX1vIl7Z1WaACANGFyTE+5VybyOVcnEPvA8wXKbK4W0YL7a7aQBr90ANweb2C0c12R6JlVPy1uMFFA7n1yASjHmN39OlpFIQAAw5tA0MWK+0zM/n9axJLFw5YqgopG/5egtGjX1m7K1yMQwE/qASSdIeL2QNZpecn9l6ABbdTYP922hJNAQIfaJJkDAAy4qD+2fb8tPl1PPpvV/zqmdeezA7c9YGoBx8UE9mLyvwlP1OCLIf0AACAASURBVK/5wgCAi9O3AQASw3MMgOzkHhZn95HAAICgOLdzrGTs3qCfeyDA5Tc8Fw2Kdv3/LYLwDgCgC40q2HSI57yTN7PpQzCdIzNRYBDbBEKUYRsxAYBkByio3UTK99Nj6MuyA1W8VZhiVZ9yQqUpydP67/RjpI+/i8nJX6BVniLGFO2gtGlH0CPoyNkMGQFwJ4JpJaI6D1dMuQH6uAiq3rdcHOTugwoq/jEunlChoBJRNAFF5Z0EvkKyZc1VodorHauIr+EZKj6KWntdaXG9GAPgzZ/9R4gFACzxnV/7TeyQATBzAICssRkdtQQASN+BOglBvgYA5OmqYgBQZ4otABUA8L/9EtLBPiIcAGVPQAibyYvVuQMADGpk8u9XktioFQOgh9/5Vc8AYFHDKv+M+cQA+Kkf/3uuBaCmpTaTUV/5s+qgLTxNuaoX2jYgv/CbLAHr12XFxm6q79+tSAJMHnr9qu2AN5EBC5MDqyIZjKQeZwaICsBNvkr0EAWp7Hs22rXvnfYq0QzipBadp3qzXmW72oDKEF0qarLfkf280u4wWpLeByv8TPYpHCjBI3vfvJ4kbiOmboBD6eyXbqOqEhK3UYli7IN2t4k6v9GCqt0uO3zaYf88EMCPCgB40nupf/f0zWvzedbej5uNLwIAqILusjNLDH2fkh1aHjRqHmb1vQSOTx7rMQdXrlfrgBXvw6OH0gAIW67nWn1/rKCTpk2xNaP+8/uEQltOeNAnO3w9A5rqAHtzLKzY0GgBcHD5dhypicg3YIGNM73ZT89fEcwgfZlfCYqx738+N6o++4kYNDEZYq876f90AXjrrbe0wRioYIfoDz78Pj77mXfQd5VT/g0TLYrAHJ+cVIkbf95s37FKoz0HE38meV4LoSkw2dQ68JomJgBXg2tWYW+2cRCIIGWdCbS1DdHiz57Xkn5Z+cghgHY0Xu3fBXkE/dxGyj2HNHU+j/WeOWVa7Y3N/bIRYjmwqaGMV1VLmpUPA1/9/lvvJdwdKUpKYUUmqNevH+Dxw3uirqaLCQ6u7GB8doRWq8T+7gg3X6FVJSn3Bfq9rmjw6ZIuAgHixOzxipLClqkKRHGSSJSGyX4cc9y7Cl7YH043g8Wc1bBErQGyz6QaskPpJdDDvkZWQbw2tdMskA+2YwDEOsCt6u8r/wbmGiXfs3E8aOMfw/GwdhCCw7G5TTTWC8FZPpbPsb+3i8ePH4k54sGj09NTXDs4wPR8jDaFMF0riwFx1r5A4FdtKM4BwDMAvPAmWyxCUjQdu4yA1HKxlMXfYj7T/CYrTJoVrmXFt8TxrChbMdJ4gDfe+6JsAEm7b7YAPAsAkKyKigGwrQXA0n/uaSEWWa4WgJwLO45x45132OeBPGhhyTMr6SDo9NB/820U8xQpq0FJG7M0FwOAa9sOSfUVuEBgw4TqJQNg7ZiuCisvGQDbw5cfSgvAtsTUAZLVqzYq2o0rscKOWfPlWSo2GCnYk9Nj9Nqxev/NSCUH0hnK5Uzgqj7zpZTg1cXs9KntqT2TzopeXpHcMwKEfCp5JADwNYQl19drCPrWAkBqP+IMeblAEjsGGSnf7EgnHZoAAjO2FfceAoW8ZgIADJbbSHpDoD0EWh2k0wzTRYkw6qHb3xUroCzZKtVD0CdLgK0E225NY/ws0Ljk/l2m5XJZVXq9KEFtpE0AzeMEFyAIL/DY2GMq4Pl5gmPHUFTauoUBYAAAb/0cORkAzRaAcmyJLhNh6RBcxE9cxOWaP3z7nIkAegZAyQo2dYcEADgWgKP/a1w4gdi2xTM2aCMZNQAAgsQvAACwACswiXkLwS9WpxgulTPg4fdwcvcD6VQQ8EiCFMx2xGbLaF9H4cmIAUhDz6fh7mABcwMA8LG+yyGriojLizwbo3JssxhLTEs3/whWE7zyOk38nnPct1Awf7SKinvtukm0Ubix57UPp5n0Ai0ANQNgie/+2m9hxPbH6cwYANLa4FiRAUAYwMCOVYutF2QAEEvMzQYwGmF8brbSO3s76HYiYwD8s3+C5fAKosAAALNFNA2AMp8r0eezWvtCPVZhsXItAD389v/rGQA1AMB2XQEA/8Pnv+Cz1ItJqqviVVm/r543BtjrBdSVUdv0PJVVAbhDQDcrWPwbWWkJ4vHJs19Jrv/IBdlR0la/a9LtSmSMPcaqrsv6xCwffPLEIM/7ijMoZzDHN8ugcjqdYHxuFOb5LMV0wtc3X2tWMimARXsEBWoE3xgEWuemEbuENDFpVMMAwoR0LIMNmm4GHijxvcr+Gfhz371squA1SvUSALi4iz8NANB630LP98/0pL/njGsma6ZQykVk88X39laVWrpIOMFMDxacT8Y6hHd29rSxqOoZhTgbH+P45BEkIO9ogKZXEaHbGUj4r9cbSoWUgJISJSdk6JNUQzDrY3ArAOBAsebI+bW39rM1MZ6abdKsIOl1G6reTQCA9nBcY4ePH2KxYFLYUo95tjSWAsEyVs3ffuddjEY7WqMaW+eXfvfjj/C5999DHIbqj6ZIm/rfWXnxPe6O/u1FCg0/sBYC2fY5gcRmEr8p/ugdTXRNji7uk0efTPpk0yibBGUsUST134MKvmVAgk7uHjTXt0/wM1q6ueSflHitb49Gu55/e53NuW0ApgURm0yNugVAoKmjxtc9dnb/WH3a6bYwOT1Stf/qwZ7oqmGQoZ2EuHqwi1s3r6PXTTCbTHB0+Bjddgc3b9zQ+7330V28/bkvYvbwAZbZAnvXrgAUQV1MkU7ORCknyKk9j2JSdAcWzMwKAPfCBNMp2Q6mlTCdUfMiQtLuI46tt5FJpw5xT/S0dnRZHPG/JKL9ZaFzQACMA2r9HPBsGD96/n5zXyYYpCAGwO7ODk6OT8QiodgehQHJcGCln8k+27j4u/t378llQpX+dCntF1b4yWaxtWvCf/wkqEBdCv5tZblJar8T68yXS9lEiQJMsFBAUipQxSsh+zNJcZZjRfh1vYraSvwJAFAE0LsA5Hw+VomegQHwNACgyQBoAgDUALhJACBOQCbanIFd3EarP0T/nc8CKaHtlnQB5mmOuNNGdzD06P9LAMBNyBfVAHjJAPhhaABsJvvV6e++aST/zWTW0G6BngTopAFA2qcDAOgGRYp8QLouqfKLCbLlRG0AVvVnCxz1o5pJhXstlxdbN6EJi5oYa6MvfnWGyb0/QsgWgO7raPVvARhqPSKiSvgCbXrQ8+ldpVnnlezbCNwWCCS0awysnA4srQQRKf9JX1X/VRHi9HyBVruP/nDfKsmrEJ3+EOhQAJBQ7MWzaXtLwCYIwAtr9vA3RRibZ9ol4IHOhE0AwIEnDTaiZQT+uRvXWgn2PWf2749etQCYFF3dAmDAjkLCfIHcMQDqFoCx6/vnGJrVrn04xoe73CpX0BRhC6IDAFTIbGFFJf/A2tHModcU8vUPkQJKgbapGABddHauWwsAGQAvCgCIuW1MMzpRgNZ/YQosjlHc/x6O738PvShDtKLjQaa5zvYYadnovbSwoj+tX2VmfrC1JaFihrhYR//WPXYAgGx5VVmuzl8fT5sQoGMXuuo/gTu1AEQdY0JoklhLrOI1o1Y29OLtdTYZALJNfgEA4N1f+Fmgby4A3xMDoBQAQPo4AYA0KxCuWogptqyWhsABALT4XFUAgNcAYCxpAIC1ANz55f8F8+EVJK1rCFZ9pwFQiwCuUhlJOp05A0zUguQBgKiD//Cr/85pAHB/o8A4i9pkAOQI/sfPf15/YghmTaWtBsohKv5GKaFVldRsj7xKdZ10uIVfaQCsW3k0q/980S5pSK5Ptv4T29Ct8hZpEOdpiikrKwwQWaHTRAilKM6+zqvXDiRkxf7hZt+5twurqruOOSA6aaslJPTx4SHu3r2Lw8PH8jVnIsAEhyiJaVJQ1IXVJgquEIkNkKU5UlKjY6JSMgERYOBp/iZgYdVLCTHxOeg365IsDwJYb7FbBNtLt8+/u220FWwDGHww2qQy21qyqmMzQawW+iXXue35n/yzF2cAvCgAIC3Ahnc7D2pWUyXili7dwW3XyTnkK46c95xD7FHudLro9wdrAMB8McGjx/dUfWUAoT5oUsJbbQyHuxgO9mQbSNs0nzBuAgCb4385ALA+RWwD3Kz41xtr83k8cOfZNnbQ1hVnPpY9aQQ1CIzQ+m82mzhl1xXSBQXlAtHGWT3/ib/39/U+CdDp/ZSsFk+1ru68+YZENT0AIE/3dCmwgGNpFm+0zfMtGCb+5yv/PhmsRUANcGnO100AwCvBNinmXgOE18mkXWfzhhCmHVDrWbuNW2OPRIDj0zMBH9xU+WFCeLTPo8tA3hDRWw+I6ntg1aD63xdbAMSIUgXZ9tIK6CT8OzvEqBPgx378C+i0Q1w72MU3/vgr3KGwmJ9jZ9hH3AqxM9zRZ7ZkG8cUvU4Pe1dfQXZyjvHpmZgsDx/fx199+D2cjo/x2p1b+MIXP4+rZA30u2iR5sZqU14gXSyR5xSdCxC3+zqI03SF+YLsAT4kArGQ6TxHh0JyK4WqBqS6NgoP2LLvsUn55731Wg0cE96rJruDP+O99CBvKveXlRL9k+NjJfnnZ2cY9Htaw3wcE3i1blEUkXMtDNUKcO3aVZyfGThQ2c7SOo99ehT9SxLNXQIEBADEMgvpamHaHNligX3aOc7nmM9may4FTCTMHtMLzl5sUyF9keJ/r3/271YuAJ4BIJujZwAAntYCQEFC3wKwFQAgAyCMsCCDoxULABh+9u+APQGqNrRiTClk1E7Q5R4nOR/uaT7CZfLR+HjJAFjbjJ/GANhaAP8EJ/628/kT/PkLtR3afd9ggGy8+FOLGi/MAPDzb1uSuQkMbIjaBSsJZ3JPpUsNBUkYU7IFYEERwCRCsZjqDGe/fzkfY7mYKBEiM5tCgDwbjd3qhN/8+/c6d1onVqSyQoK1P2mfW53i/CFtAFN0+m8i6t3GCiNQ+hMRtWdMjFquUita+rr32iqxahkAULoWI0LGUpOP2ojY/0+tFpDq38Xp+QxJb4TeYBeLlK1YMTqjXdvPQSHBzbFz/75gqbj5OL6v9QR+cxxsfjrWXbO44GIUtkLUjjDOQnYTE5ee1nYQ4ZIfP/MSWNcAsETKp6ViAAgAMAbAsmIAsHXs3AEArMqyONJIXF3sZXGFKxa6YoBiPaaCjKsIMbCCzVyGGYKAHh93WIXYRAC7SFctFGEXXQIATRFAoQYXqgvP+P7Z0kZBP7YxL4BwAWSnwMnHmB5+hOXZI3TCAq0yRUQRYebZZWYaBbx6slZdAqpY1SX/TTHIqujS0HfwibjVPnzraQMAqMaSS9LbFVv8IB0FFZzIfogrAMCPgBdz9l9dFFxzPRoxnbkmkan6/CKAd372S4goAjhZuBaAdQBADgVsMc+oN8V3TvBuhSwkwM49QFsL2okxANYBgC7e/KWfx3x44AAAJxgZ8i/pArBAuTRhYcGLDQeLCgBotfHvGwBA3QLgRAD/wTvvGADgkv+1r5UGgEuCXc8lb7wqZBIHsx54H4R7BMxXq4w6bAqRPokyoj1RVYqnsMdJt1aJhKj/XAxEQQPSOGmFUWC6WGLCQIuCUNzpZFFIMTH2B1twRYrmaDTCK69cx+3bt3HlyhWzbnLq4arSyK97hVZk3tbzbKFNn4EhvaP5O6pDHx4dYzqd4Xt/8VcCAcTKkW80Ww1o1WaoH3vEvIiI3iEHw8QOhEIxAFT1n8k/31lJvNAWO+d+pgnxNxcAuAxU8DvQpy0C+DQAoJ6XzTnqv2fVfb3KblX/hQXz6bJqYVEbi6Mdc075ivTJySmGw5FAAFGWyhIJA4dyifv3P0JGmo6Ez+x1qPw/Gu2h1x1JAX37gWkJKdeYT3A334fWrKbkpgoyKwyWqPrXtHfr/92kqm0cHBK+8eZxRjnn+6EgJmmMRZkhSxc4Pz9TGwCFk9g+w6VNujgT+R/78Z8QssgVzTFisn98fCTK+d7uDtqkRmWpgDquDYJotAzkPJGugGjctdgbK71N1kUTpPRzzCfvfsx89V6HrFOV9WCKKihe9HFlfe4SrnN7m/8bgh1KtKv2pppdJutQVnqzAuPprFJC96wAXpdABnrmSgyxGbystyFwXL3Vsr0Pu1ceIPRidAIwXHWBj2AC2glT3OhneO+tm7h15xa+/50/xw++/108fnwX7332Lbx++ybooiJHklWIbruPpLeD1TTDBx98Bx/86Qd48OED0fqGO33ceft1vPPZN3Hl6g5a7QBlSFGsFUoeOA7c5J5FYJTe8KwgzcdTtLtD2fPkGVkgARbLAKfjFCenC/QGe8gZvDgRH5uvRKot0JmMzzQfOJ5NsIbvzwMp2q9p++fmggfiIib2ZJnwHHDisRw+2Sg621gKAB4fHeLK3r4qfLLBcbaZHM90Oa+YZBKVdAAAx51Cejo7WqGzRIy1tatnmHOfff6TiQCALE0N7HVAEgFCnn10MLA5u8WthpWL9o4AgLTVkw2giQfxfPvhAQDU0+FKpwaAKv7Uo2m18Oq77xowE7eRkq5IgaVuHyMBAFSgDtUCQAAgShKJfDrLHrfH6GR7CQA8IQB/CQBcVv11u/cLAQDbRXDr7OfZAADuwVzrTIR0dmYpJidH6MYh8sUUCUH8kor/58iWUxpm6kxkdZ9WstbXb7pVouO7JMMDtYaasb/HEgB+bwDAEc4e/yGCcolO7w6S3utYYc8BADxDrOoayqaNsYITm2uxBSCVOwErsoohCLLytcMIUacv8U5GnOkqxOlkruS/OxhhOk8Rd5hI7qltgJoBTERdRLTx1eL+6nfrSJ9zd6EPvO1t/rFmPmv/9gBAHb/ULXhiHwgA8FCSK/w1XsfnBev3tP6XCRg+/8ezAwD3sKQGQEMEkDd+teoJaKliLJeQW0nQ2ICMMa3QxDniW5sNACBQIxE+Z51rAICzRiQWxVig3UVWRihbXbQ9A8C7ALwQANBCvrQMNI5TIFoA449x/uAvkJ49BL0HCDAjT+V0QdtD2gjTCYPAj/ShlmSgrDvBeM0Lf26bTt36far2RcaczumhYgA0AAAbRlc84OuocEvqPz9jEwGUrbaHH7gUjWZoLZx+DhtAobPY56srrqsXAwBe/+mfQjwcIJws8MGvWwsANQA8AyBpd+XoGKbcQxz7MSiRhezjL6QZ9yQA4M4v/2PMBp4BYC0ATCJ9C4AxAJzAfAXCXGQAnD3yIoBW+a9cAL5w82ZjiGoVcAfMIOmSYmGDyk+rsMWyOrKWC6ec7gT8NMyu8seJYGJBTgOAly+bQecKwGSJiTKro05VWwuFFFMrpWMVtrAoVpikKcbzJeZppl5TH2zneSpxQPVKu4o1X5J0YfZu0nf86tUD3Lp1CwdXDxA7WysGoKT9xJ2W6K8M6vgcTGqs4maf/f4Q5+MJHj16jIf3H+Ho6EQiX9zkCAIQFBOw4IQYNG6cgK6vX0qWfM9yfXA0EOJ9DgBYklqm9VOjn+ub8dpuuAXt20KNauyHzQT9smS9aUPWDFg2K9DNhMt/7xP85gJvfv8sAMCTQoTNa17/t/WGr28u9bPpAN4Ap3wV1x9YeeY8TN0b8vR/VqPN+s4SRvMPr63EqEZPYcqjI1Ydd9FudwzVlRo5lUkL3L9/Vy4BrZZRf7huer0BRsM9JEnXqv+CVdev2Q4OW2u+glgfoBuHXeVY4H9eW8VtVpZ9K8Plx2XtHG/XZElap2M2gBQ+4sKk7SGdAEiRZhDB+U3F/Bs3buKz772ntTmZTrG3uwsKsD1+9AjXr19TIkXFdYICtBZkkhUltQaDCWtS5KWmbtGGzo8/15Y0GrTOrYpiCXZtwadK+Uavv0/6PcOibhuw9+uDlLVgnfuaYyGtgQhiiCyV2E1nc0QMtHgPXOBnvsXeiaQlurhfwWKxOUs2f43N1/TYIbcDtUvRCnIxU7CZ0MlE7dfmsauWpVaKL757FW+/+Qom4xOcnp7g29/6Jt568w0EDGpbLVw7uCrAslhk+O53/gr/35f/AN/68++i2xvirTfexnt3PoMux3iV4mx8hPPJEVYB7ws3rByj3b7AgauvXMeVq1eQDEkDZ+KcCozt7YzQcmPAfjcGlGQFFKsYs+UKDx+fIV8lyEv627Mfhn31san6rlY4Onwg61Vf6ee4eDDGxtGCK/X5dzq637qfLtnOWSXvtHF2cioGGBX+X7l+DWdnZ9r/uYZmkyn2d3fEdCBTgBRGAg4EoajmLTHXjMr/lth78NozAxjb0tKPLBjpLuS5xj9fppgcn4jGx2uSZaVA38xED91+YfPHwAHPROH7pe1f0N/H65/5u8hDAgDsmghV9SE4aKcCq49kI8TYWzzC+Zf/JZLTjzFJ6YAzl0+1dwFgNVNuM6tCrjW8TrUAuABtkRcI4gQ5AYCohVvvvCsWR9jpSgcgpc5Np4fh259RC0BKAaN2D9NlKn0PawEwsF2+y445uLaf/EgYAM+fBDi87ckZxBOSjBdtAfjbwADYHLzm3XgqA4Dn9/oEcrnUluT9Qh+6BwA2r2AdcK1/26SoW5nZYPECrThAQQ0ACjPPZhgfPkCXW0G+RCdmwaZAns6QpWOEqxyJ2rxYoTS9FCtaWeLbBKm9mLBDzqwSpP2OrUNHOD/8QzkMdHtvIq4AgLbs+fIiRcTYQaW9RCU+s6uj3SeZdzlabh+UfS3fTCtG3O2rb5wtWFQhH08XGIz20e4NMZkv0e4Pkezto1xkYm/VVp6NZL8atMviS2MZrlYEADYS+AoMuAQA8PeRFGi1RlT128rer4o1L1D/16NFAwCed/1bvqMGXrZVuAqq4HcKy1UaAFPkJx9jMb6LZDWRIF6Qz3TuFyXF+KxtrG7nq5sqrLXT7ZlujticMGV7AucSZfQMEhY3lczyLHWWgnEH1AorWj3TAGjvYrVi64BK8usthFU2d7GJ48IqWQVY8tDJF2gnKZAsgcO/xNFH30I5O8ZuL0aryFGSCUtLXeaeLd6zFCVthJXrudZox6K0WKtuyfYi1tJta3zoDGmKTldBknNmcCuzro5Y26EEOZT4+08C5W7NeSDJ0f9rAMBOUhvz5nU4EWMCad4GcNVHCNoA0lEnwiSgDeAtoHsN06/+MY7+0++ju5gpLz1tx3jr576E1rAvEUC2AIzUAlCLAIpFl0MMAAn/654CaUga/woBXaYythsOcTaeihG7s8sWgA6mgy7e+pVfwHy4jzjcl/OC2QCSHTTDinsP+/hV/ScIUO+llQhg3JUGwFnTBSDNweKJNAD+/u1bK1Ii2Z+YLZbodakAHeB8OsFgdwevv3UHk+Ucs+VClfejoyNVUN6+8xba3TYeHx9qIrCqXSxTURLoo0oxFVtcZvnEnqkoCJDQd5sLS30nhf6OAUshq8wAMQEG9TAQAV2hiBKcpCkeLhY4I+2+4OKM0MqYbBW0xkQesAoUyXqLiT7pmKwsUfiqtSpw5403MJ1NcHo2Rm84wu3X30Qr6eDNO3cwX040qS1xMBXtZrsAA0UfgHp/do7Bhx9+iPsPHmsDjSmeRDVlBpFEdgkMRKRsWX8z6cEENWQVRmXxgsBIy4LIgpRnR0F2yKkdIAYs1OwsISON/hjBMq6H5yko+xPCmwZwu/VRDFi96JUcHVww7vtgfXJUbdjP0MZQBQUuQd9EB31yxOf0dG8t4c3ndjuIdbE5Bomo0jYePklkQM89lxU5HfcM0KUyHyJjj47r2faBOq/HswDsGgwksAol1EPM5IGLlXOOzBEySMwKzl6Xj2Ui8OjRw6q3mNXIwWAoWjiRYFUNGiJ/227AJoCyOQbq/2u07uggUpJs4+Wv3UVVjflkm6KEU1zQYhu3Ax+cdaYSWFXDTZWfc1ZiaEb/wXc/+DZevXkTDx4+xE/+5E86Ozn2oJuAGsflm9/8M3zu/fcxn85U3ef4mVXeGKMhadbnspgT4Mf+xDbVTn0LkFU9dI/9/Nd9t428yNlWYcCB7/v380bAXIMh1Gyx8POpyHKzg6vGwGBaa/eh+ntqdDNAwB9bPtQ24KrSpJ97lo+SO+cmQFBE18OKLq+B5xd1EvIMcyrKx5HAILbQtejDnmXoxAmWs6mU5d//zDvq8f+LD76pqtOo11agyO9fvXkdN165ijKfYNjP8erNA5yeTvGDD+/hwb1DvP+ZL+DVV15F0N/Bx9/4M3z5d7+MP/qjr0klejjaU8CRyTIqxvHhIXodMlpoAJSjkwTYG3WxO+qqpSBqkdo/xWw+Nzpi0sb1Gzfw/ue+gDc/+45cqWZnj0VZTXoR0mKBqNNCMuyLuZUjwTKLcHYOzOYRwmBXfa4nx3M8ePgItK3uD034kTR9ska0R4rWP7I+w2qesvpulH8PCCzmUxPs63QkXkgdl8VyWdHvzcopRM5Dj8AuAh2uFOtLs6U0Xzi3+HPOTbOVLFCk9P1OsTMciPXCPSN25xN/TgBsOj5HJ+40JByawYXNUdvbNn7uFjor7hhdxa23PodyNVDCjYRMmCXaCghbWNIylAlIfopXyhMc/c6/wnB+hOOzU621JIoxHA0UvKa5iWryfZTs82OLntgOIXK2UoTs6edzlujt7uDqrdvWhxq3sWC/IgUL+yOMPvMeKEhAwkDUG2JGoCFJkLDXUQwOA8/ZiheRNbCW8W2+123B+ebPnv/8etbgf9sZoz3Aqaj7/XHzflX77aUgwPr93XydbXt6Bfq5M+pF3v0TjvYfyq+emsBX1ePGyzVyxqoyt9bmVD+2ngl1wm8xuv275c4n/+/NtMb+/rL5tG1k65+pDsVzprVCFlDXJsJqESBarXD4l99Cslpi2IkRsPQJxkETZNmx2fYVbBtisYdaUS7+cNfcyGe1HgksqCipYkUukI8xSTb9GIuTP0ZYpmh330DUtxaAVdiRex/3AT5Uc5QaAOpX9iKAbAEoEUr531g4rKUHPAfbXQY7JhpYMJZPw5qxBQAAIABJREFU0entoECM9mCXtVsku1ccvu+qq1tny7PMzG0J+GV/t+3n6zNg/TKe9fVfZKorfcIqJGvR2p6wIm27jVDuCynQWmA1/hDnx3+FsBgjoTwqY0ruqxkr4nULoRVE7bo3i1U+TlPMxQnBJLZk/GYggfrcddaFAm71GIrbpjla7SFyujh09xH297HIW4iSjsAk5y/mBqEu4vLCNkdwE/BkMSYsyHRdAukx8vvfweL0LqJyimi1FNhllr3GSmAcyHxNNoX/hb33frIsPc/DnpPPzaHzxJ3Z2Yy0AEhYBZZoigRFkbJoBtm0WLbLVf5/9Jt+cKlctiwnqSxKBAkQiURaECDSAtjFhpnZ3ZnZ6Qkdb74nu573Pd+9p3u6ZxZhKS64FzXYme7bt+894fve93mfIPswJdzlhP+Ifr9cUUttvzosHH9Urx2lGPJ+XAAghKbcMhpY+kQOnQPYQUMjLhV5kw6z+uKy5hxZ18v15BhTQWE7TQEorIlG6RVN6S/9IpV/j20X7ZWzQLiB8Xd/iP1vfh21+UzSBw59F0/+7m+h8B1Y0xjX/uILqLE2nEcyYZ+ydnRDZEkOK2L/6wiQb7kW5oglotiDh3pQw2Q8RZSQ3c7kpAArvTUcBB6u/NHvYxTUEPpdOHZNUgXUDD/DjP5jJaNIJQClTIK1J+WZhQ3f8vDVv/gC7r99Bw7NlpNMBpes5VhzWb989owAACSYUtvJIpQbe5yl2Dh3Bo899QTmWSJ/eAppqJSnuRhJyYJGMRRPFF1IJzPceesmkulcjJFkgWIzwuaBbsqsbxhKwkY7z/VPWXgnOiIXvSrfvMvmP7eQ+QH2khR3kxiDlMQT3pwe/IQ3TYbcjwUAsF1f6LzMIOe05nB3B43Qx2qnhccvXZRG4K0bNzGYzKT4PRzNZKpx4fwW+itdbG1tYnV1RQpIaRJZMJVunLyfq8gWPzcLUP7O23f28NaNtzEcjsQlmc3dYDgSN/BarSGggEoHNMqQFx2BFF6jnAwzy1HNEUvaVHnhGhDgKABg9D4GYeTNrjqu0x4nTeCr26/c2A9ZZ99NAECkH3L5HJsBVPTYDwMABP0lWUQWp7JgqGrxilyLYWkC1YSHf4+iGVLR7lFjzKjGUOjFxjSOv5MJEtQQV03mdBpfiM6YjS0bjllpNEYQQE0d+XuWGvarV6/Jx+Pr8+f4x/f4u5SxIsZyJ5y8kzeRo5tKuV0o0FYeQ3O9GKZD9fweuZZ0i5LrR3+0RPEXMkndDmUi62hzRADFeB8YAGBv5z527nHCv4Fnn31GmAIEDcgOkKYujmTi/4EPfABstre3t+U302Oj3QoxHt5HFI3R7azA82uSkkC3ebJ8uBCKho7vThB6RcYZJ7cAfbggljFyZvpvNtqlFk3ZAlWgREAmvhGaKAn9XyeayjbQzZjrHSfOvF+5tqhRHSfFVV16aSRp0kpKJhOLNtdzcDgYwA99ATelvPBd+TfRXwIKjIN06MI+nyH0PGRxjMCx8OSli+g0QszHA/z4R9/DpfNb8m9q/Ff7bdx46zrOnV9Htx/I5P/W2/cQ+h2EQRdZ7OALn/1LfPVLX0UzbGI+Y361hTonuNR0zyMM53NppAPfRT30EDJJxS0QukDDJwjL3PpYpl5cpzh9b5Dq5rgS3UgwlaDqM89cxif+i+dx5sI6/IaFVj9EnE0wTSforPSlqc3plOy0EUUBtu9McevmPqZTstFD5FaMWiNcMADqtcYClGo22+KiK2CQ5P/SoJWmXbx0ydZyhJ5IqmwQBohiFrqhnCfP9xSES2KN/Ws0MRqOhO0wn81Qr9XF/CthrrcwS9RjgaAWjQG5NjG/wJXISuGJII3p8D9FHM1RiPmWTUlkCTie1OSb67TapCyfF9suig4BgA8CeQtJZqEIyCCYoyZXp4sJSwTfgpPuYDM7wO6X/xSt6T4OB3vyuSk9ajI60waiJBLQqQoACBxqAABKimwFAGrdDtbPnUdheaLznzJ2lAZV9Sa6Tz0LRLzGOaEKxOCRAEBA9gfXUwIb/K/s36V21axhf6sMgMXY6JEdwMkAAGuTqnZbpRrVh1lHdbk8DcxYfv3vFQAgnc8ptUcJAjwMAFicPdnADACwBAJkH12k3FS/Xz1DD2tAH95ASrweQTenQOSMFWyMXHgZsP/GSwjyORqkAZAVRJ8TAgDpDlyuNynd37k4sHkoP8kDTYcOtQgePggAZEgntzHb+76YAIaNx+A0zgPoSCw0CUAEAOgzoAAAa0fuUfScYsPK+iWXyHayTbnSUE5qkflKeRZrTWqcUwvjKU0GO8itQACABC68HieKRyf0j7yJ/s494Z3f/ye/db2mBMCxYvXyIshCv4W8DpvT7SICnBkweQvjgzdhpQN4SDRmjfUeJRhlAa3kvqoLfaW2LU3KZRkRhnA5zWb9zj6HimjxxdNaREwBZWoVSH67E7aQOjXY9RXYzRXMUkf6DwcqodbH4p2U3fcSNlt8/iNLWIGCOejJBFY+BgZ3ML53HZjtIrQjOEUkSRdabyl9XUFt7o+LBV9+q8RfLj5jRVa7eG96nx4Hi+WVy/tfwLiSGajMBu1N1Ci6BADcGlyPQHRNSlbZi07Elapf1PP8IJjJd34cAGgJ+0MBAGBsOwoA1DYw/g4BgBdQm0coLF8YAE/+7m8qADCJcfUvPo8aB+DzuTDNyVYXhgcJBmQBlFsLTTwTR4GjIioUAJjSey5GxkG5G2Klt4ED38fT//1/g5EfIvBbcB2ti1mDcV2dTUbwKL9BXjLQ5QjLiXkQANiGw2OYZhIFyEG1AACfOLvFZVDiikgZ5N/F3M738cQzT6Pe7yBjo0ozrrAmEUecpnTabZ1sOTptlFSDJMN3Xvgmsw+EPsNCSoZrpE8XbN2BgK/DyQRZA2yCJeZBTRFEElOiFw7zFAsbWRBgP81wP0sxzC2klg+n8OElmskcOzPRqLJQYaH+xBNPSATTvdtvw8pTnF1fEQCAtOxbb9/GrTv3ECWFFKacxMUxJ/BKJWfRyAbtwoXzeOKJKzhzZksMzxSMW2p3tWBkUeqJi2e90cb+3gF+9NJLuHP3rrig93p9KbxG48nCJCxnTFY52ScyzAI25+ZQBQDKSfaSAcADaO628qaoUqbKTeGnW5sNben0n35vAADLVY3N1HKxox7fk0U6SUjp12Z0HjGii66nauZIAz828ALqlG782rzGMt1VEIKTOaX6kkbM53PCPxUAQH+eC4zo34UOTO8JF7du3SoBAJr/6c9xqiGAkqFNHUNgqgvVwyQQiubqor8EDMq1/4gpjfn+csM0EgjVn5hru2QNcEERczV1ReeUlL4HPJZsLha/i/ewbeNrX/0qfu3Xfg3MWWfDz+PEKStp8rzvXn3lx2K6trmu3hwECxjfeXiwgzwZIo6m2NjYkmhEouFE4YmjsEHkgqYAgLqmHgcApIgrz7lKA3TqehwQMaZz1QKdU3oj4VlsEKVpj+TYS4ydgxkn/9NZKccotWXiI0AtFTV+6oOgBj/cDEmQUB8DppFwIs3Pa/SOsn64tlD7p5Mhet22rKFMSODkuUhiPHbhHC6dP4tOs86jgds33hADRccqsHPvrkT9kYa3ubmGVqeD8TjCK6++gT//8y/h2us3JKbn/NkLAi6QccTYvoPDgfiocIrfW11Dt9tDzk2ADBcCYkWKwAFC34YvVNUEjXog75Pvj5+X6xYlL6tra+K0/9IPXsT9+7fRW2nhk7/ycTz9HLWsNmw/h9/wAd8Tloysk51VjpQxOJhg+84OBsOpsD24XhJQ47GiZo5ROIeDsWhax7MESSatOGy3BssJZRJAcFikEDTUokmlR+PBSJgAPNb0leD75f1O5k00naHVbGLn/o5IU+LZHGEtRJRF5ZRBXfqNJw0lFwSjo9mkNG7NhJ3BFBmCCjQGDLwQacQNWEHwysJT/tXkX1cL1Z8eANjKDxcAwMHhLih/q9XqaLU5NVwCACKLyvLyfWthSFCfzv+pZS8BgLPnZJKR2e4CAKAHQJ8AQML3Sbqlj9ksguN5Kv9gL8IBpsT7ksmnGs7F4z0OAAghuGoUpQh1WV+/DwAcqRR+IgDg+B6kR1XqHNO+lOC9kaxoQ7PUk5/QzlQYkdV3drz4P6X9495B6qn7IABwUAIA9dCRyEyO5ON08g4AgOq9oFN/BQC0TpaIaY718xTpdFsAADUBfAxu88ICALDovcK0gdIE8KEAgMSjqZ8UwQrfAAC8f1PDAOgKAOA3Okgt730AoGyYBQAQuv1xAKBWAgDUxs+A8VuYHCoDwC1iWAnBYTKnlxJSbf4NAFB2zKXXTZV6LkaTIlkuc+gF1K44uFN+bNzsOZBl7F7YRGKFsGo9uO01zFOCsz4c9laGAVvKJY5c/ZptfuxhnsF+IgHiETDZw2znLUzuv4GgmKDp52J+KBIPadLNz5SAWwV0EFnYwrtAitLldnAEeXg4ACBW6aqHLqUNBP9VCiFUejIADABghbp2qPrywceRL77bAIALaxzh9RIAgAwgfAEACLBzvO7Rb4B0f9bV/J/HRt5BPi8BgMlIpehSc4fod9dxGAR4hgBAUBOTQNcJFwAAe5L5dEzCoLAxCCeUNqNyLJxcGQCBE+Crn/2cMAAoQaAvFXsTGfIzzeGT584UQiUkVbB0RJ/xA4QBPvj885iRAsK8e4tUzZYABIz+4oQvYWNFhwPmhcNGaLv4yue+iIAIlpxDzVdlbIpDZIPRSjafR2qCrLsCAPByIQBAJE48MumWTr0TbMSej4M8w/00w7CwkBAAsAIBADitSd0IKVEwRyd1MmlME2zffAvxbIKzGyt46srjUrANR2N89wcvwSZt0w0wmkxlym/o/2zoTNMnRbpj4YMffE6AgHPnzkozQ3M4IjX8e7PVweFwIhMSTv7X1tbks9y4eRPXr13H4eEAzTaLe05QS+fKgi7ZmUaOZWyUgvJ+0cZCFqQyeeDohlfeeMc0T9rCnI50P3wiocDHe5cBoB9dIsXKh1CnzKOMkKNRD4GeKKZZF0GfSKZnfMgUlqY4tZrQj5UJoLIH9QFIkKUKAJhjySZeAYAUo8lI5AD8eWPap+wOUnEpS5nppMx2ZYqqOeTLRpVaWlGbV+QNPwkAoOtj1VhOF19tgksPjsXlod9b/ioxrChjCPVJbGaJQprnydSfU2uf4MjyOUamwQz1H7z4faH/82uUTvBBAGA0GgoAwuk2mUNcsQmy8Hg888zTWOm3MD68I27162tb6PVWQddULvZ0lfc5IS63EyK9qtmkxEH/yweJ69XjefKkb0nFPlLcs8Uh4MNFWcfKsigbKQf3tNFojHkUyx+l/VNqUOrQ2ThzGlMyUMSlWeBULVy5iQ8Gh3IsQlK/JC+a+c0aB8XIPteJ0euSZh6JIR2BU16jNd/Har8rDSlZAb1OW/7LGL+11VUMB4eYTeeo1xv41t98Fy9841vYOxjD9Rvw/Dqmk0i+zwWfDBfVz7tlYglpr7ZQ0vr1lnKIbDb+LlqNOrqdJtrNGmqBh4AAR6bOv2QC8DpnY719+zbevnUTm/2+0FRbrRpm8yF2dm/jsctn8A8++XGsbfYEGfa7TSCgad4MM07kSScPqVGlyV5DuKs8B3If0PciFw86Mfi5tzfEZF5gzvXebcByG+IlkHG6xbQJlwU2XfkdAXQFAKCUIPTlfZKxwgjERr2Og719bG1uislrq9HAeDyCHbgkE6hXiHjX6PSfzT8p9CnXi9lUQGUef+PToNUHvV0oWDsJAKhUXYrUPdCsxLaHvL3yjhkABAD2v/pnaE72QACAa1qVAUAJgMpglgCAYQCI502FARB22lgvAQDq/3nXkgFAD4AVxgByw2fMUlBHWgIAVr2u7DhpNBTEfM8DAGb/PEZfXQKI7wMAJ5TX+qWfBACQyefR+0TgXC6y5Z6te4oBpMt9/AFmwPFax9xXJ71L89yT6yNO1q2M60qByB4LK00ZAAUO3nhZGAB1IqKeOo5HJQPAI1CaGAYA69YFhHHsTXCv0imxAgAcaimIyqKdAMB093sLAMBrPyYAQMYq2OWeRfo12bNHGQAaA6gMANswAN4BAMB0AcMAoAeAMAB0pz/1FP/d/kYVWP1p3ik/NwcOBgAgB53nhn4LNThEOvM54EXCAJgdvgU7HYgrPgEAYS+X8tClVKg8luoMqSxPwz4smWbCyjWZ9SJ71Jg7jbojsK1DFjHXoyltwijABmJ2WfU+vM464owxeK70VawZTgbHyvdwshBARSPFDEhGwHgX07tvYrp3A00nQehnyGYj2fO17tL6dymrXRqv/zwBAKHkayUqtRWHUKxVRPtOcbgTwiEDgKzCExgAS3mxngddx/+2AIAvIJxHwDwSXyLxqyOLrgQA2JTL8ePnKgGAIrJQDzgsG2IWzUQW4Dg++l1lAHzgf/wjjEIDACgDgKbHfJ3ZhACAGoySrSAc5zJEggN59tD1oIGvfIYAwDZsylWTTHpV1rvsQa1/eOFsQVMkmvpR/8gCl3pPJwzw3Ic/xKqQYc2Y0rirXhdNIaO/aJbHk+NwEkU9dVqgZrn4yue/AJ8VFQu6LJV4FU6WbLpIokDNsVGjozNZB7zIORWns7JNGgMdT1kzFvDE0dRBQqO1NMPdNF0AADaUASDmgY5KAPhcAgDPP/+86Cx27txGPJ+g7jv40HPPyHNZCH/281+E49cwS3KMxlPU6k3VLafxQm/OYlKdxC1xO+eV1u60hRUgjcvKisRD7R8cotFsS5NvIuEYhcYmUjwB4hivvf66ACWcghlDMDEoLKfNqrGuUuCMFEBNZY6y4ytFZLmXPhA/c2wdfJQEQNG90xdP1ckn6uj+c/YA+NklAI8CANhosblIEMVTof6z0WLzz42YiwNvCDFzpAGk5+sU0mf8Y1FS2Ol8T8dTvSa4wLD5Z+FNwOhwsC9NhmnuDZV8cVCLMgmC/he+Agym0JHiQCQAegJMU23+fmJJUwUKeNn8BADASRIAUsONfl4mpjzHnKz6njT9lMSIK79IfXQKrMACZS02xqOhrBtnzpyR909wjJp8slsIfvzN33xLvs+fo86d01iCAbxPa4EFKx1hOj5Ev7+GdqcvU3/HDhCnBRzSGEUCQJqerhPS+HPR0+pzQeGtTv2rx2/Z8B+Fwfl12f7l+lBJjmy6JTuDpoak+pPqzu+RDaCvu5QL6LtRAFTeoxRUmmKirr7skwiGFjLZp5nUY+fP4vJjF2AXGXZ23ka/R0PVVIACSpd6vY4kJtC4jsXF3u6uFGobq+uI5wmmkzk8N8D3vvd9fPpPPwvfa0qUD1XszGuPskLc3h03kOKT69E8msmkgmCjADquLfdzO6wDczW0UrMe+hkwiYGFAUErC6PhAVZXuui2m8JWIgVe8q9ZzBQ5mnS7dy00aiEuP3YO7WaIV1/5Ifb37+HxK+fxyX/4y2h2a6h3Qjg1G07DA1ps/nOAEZJuE5iQxk+r3JIa6XpwqGP1apjFFoazAoNpgSijL3GItAjEZJD0YF8mbHQx9oSNswAAAgUA+Bn45+BgH6v9FfGGWe33MRwM4PquSAC48wiIxr1HJGs5CjJ/hBFXYD6dIppNBSCguZ4wt3g901dAzPqqC+gJDckRAGB5V1MCkLdXxQPgNAnA1PJBn0tKAAgAHHztz0UCsLdP6czskQCAMQEUqVGFARC0W9ggAOAEYgBID4CEwBYBgMefVEGxx3MQIpnHIgGw6AFQMP6R/Fct1H5hAADT0R6TAOjZep8BcGKF8FMBAMtXWjIAlgA411fDABBG1wPDkJ8GADi5vhH2WAkAxCUAkEfM7IYAAGFOIFabMEqnopQSgF0oAKDu43AoATASRNkhKr9MqdBk6rCWZM8nqVkCANADQCUARTJHrXkJfveyAgAcawpfmNPddwYASCCfbDgVBgCb2cwWD4DjEoD3AQBzrrg7s4iKSlmh8QBQBgAoASADYHIDUSkBcIsERSwwzRLUNRNn4zptfIVKkEvqB+5F7CukjiRrQ697Q/1XAEBrTJ3LERBXAIBmrPPcgV3vwe9tIsk0JU2sYmV5On5fGC3nCV/XSoa5MEj2b8FNh0A0xOzgDrLxfTQ8DkVTJONDqW35EH15yV42iTusAzkcEuo/07QW7KmfngFwGgBAQ0txmiML0CUQrYNTGQyZY15hwhpagPp6vYsAwD/7FIrAgzWa4/XPfVE9AGZzic01DAD6cDgpxbZqBi4xgHJ/W8jmuUgACADMY2UALAEADx/6n/4YwyBAGHTg2EsGgJEAOKVHw0kAgJMBrXobX/3s53H35m1YeSEyXAEA2N8kMax/dPFcIYZuYoRGWqon7s524OHpD30QVhjAqQUYMQ+Zk6wgFAdoMgZIZSH9XqYmjAOLEnz3G9+ElaSsmMUHQF1MM0GqAgsy/ScIwHmYJ5GoSu1NmalKDIM/A0sYBRa1Cr6P3TTFdpJgkAGxxZ/04aUEFnKkVoTCKcR5n3ncH/+lX5K4seHBnupb0gjPPfOkZDZTo/8XX/iiLLCZ5YoUYD7XVAF1eTfGaXmpZY5Rb9Apms0gTcvUxIzNDpkGly9fFi2vGakKwi1NxPKm4w0/Go+xu7crNGjmPBrNqTQdoj3WRl83O6U0m8n+EgCoLDaVomRB5T55jztB91J94qMlAO91AECNS6j7n4qcg9NVY2SiRoDKoGATyOufjTxptZzympz4+SyS57F5Z6Nhvj+fTzEYHgiyz+/x6wb80SVWm36ibbyGVJ9bFs6SouEiMZPPY871D+qV9LwdYQfI4v9wCYAxeTyiZS21/XyHBM0UAFFNLyexvH7Z+JPlYowTdZ8xbuaqmeafvd0dPPXUUzJ1lWg0AmCkTBa8t2b4zGc+I3KhZpPNgxZE/D0f/ehHBQAY7NxENB2g02VkJ497gLDeEvkPWT02mxLjzlu6NqvlRbnJSHDv8SSI5XGqOvgfufJLAEBo7ZayIPjexJ09ioUyT005rwGh9pfAAM+lkYTosVUGkaaY8N8EDnUqzHVxNh6h5rlY67bQbdYlVzqZjbGx1sflx87ApvmUrWvPdDISf4B2W93WeT0NhxP5c7A3wLmzj+Gvv/Ed/J//9v+VTeLwgPT0BjJqxy0bU06+Gw3ENKEEZN3p9ruytrHpDz2aQsVI2MySfeR5SEZzBLYnfig0BWRRwgKFjXS9FmJ9bQWj4SEG+7uiB+x3Wji7tY5+j5GOtkxDus2aGF3t3ruD6eBAvt7vNtHrNjAY7WB1s4eLV85jZbOHqJhhMD2E7VtC/bdSTtkzNJoN+G0aQXJFJV3dlwircGULSWRjFNkYRy7GsYNZ7EgsEiNZia/z3qXpzrzCACCAxSadD07gOu2WsCbaZSwg9wjCN6TdCXlOwBqCWvRlYXMfIY0ipJRIcGEWTxvFnsT3uFziJUrryOP4v8tvPqAfL7BkADwaALCT+ziL4QIA2N27JwCAkQCwEDqJASD1EaOoSgCAHgBzmiaWAABjqBg2RgCAfju5H6L/2OO8PGD79EmwMI9TBLUaPEoA2GhI7qcWqiLTrH7k95oE4AiDrgRvjnnSvA8AnFJcvCMAQH9Wn3q0GTHT5yoALrumQaqPaOpPm2ZWL75T7r3TaqMHAAAXCgAoA0AAAM9WCQDvm3SCNNsTh/AgJQBAwNIAAGVTdaQZY1oGGQAKAAhzjekgBADoPyIMgO8jj2eoty4j6F8RAIDmm2QAvGMAgF4kxxgATPsQE8BTJADvAwCnAQAE7ukzVlN/CAMAjN9EdPCWeAC44r5eRvVW17tlnq/WJNJQ0BdK5YQCAJQZ9mrktvT+IoAvU/ayWTXEXI0651ocYpZacAgA9DeR0jwQ9OoxRqbHQQDDQKh6dJj7z2xeM+y8/m248QHcfA4rHsKJh6h5XNRTpJNhyRAmWFG68JubWeonXt86hTpNArCcYOra+jAPgJMkABwyC2B2AgDA31mVACxlsAsjqzIG+t0DAJ74rz6FwndhT2Nc/dwXhQFAAICAOftox6tJCgCZOjThY6/A9xzb6iNFj0nxAJiMZP8mNZ9eWAsJwB//IYbCADAeAFyKdOhOCQD7W6bqaQqAGURBBusEANrNLr76mc/hzs3bwgCgRJk9Cq9HSQH49QtnZZklA4ATLzY+CXUI9Rqe+uAHMOUUv1nHaD6FH4RossDkRMBSU7BxNBEarZsB4/1DXH/5FcwGI9Hy09Qq5+JHpIiYjQXUbFv+y39z0i8Z1baFRLINS9BAnku6h4esFuJ+kuA288TTHLHlw7Z8+MxFpVt7NlEWAqjpj/DRj31MzPzi2UgcLN0ixeOXLqCg3TYsfPfFH+KNt24hbLYRxaRThEhTHgzVey9ifcqpDRsbfk7+Ed0FPRDokcC0As/F+Qvn8Il/8AlcuHABu7u7OBwcotfvyiSZelGhZArNW00XyK7gBHRn5z729w9k6qn0mtILj1qRBwCA4xMms6MdzbA/aZ97lASAjd8vJgOgkqcKNnUKAJBmLQ0GKXiSoWumvuryzwW3FtbFF4CMgPk8FodOAw6QRcI/PK68aUfjQ3ktnmc2+ya2TP/tIwxqSnMs0xMMI0MmybyRy4xTM/0/zgI4mdJeggFKWlcc+hQTQAMALMuwpQRAp9bLZlmjB21h0BjDv6oBpohySs8Ps9jynqCufzolOKaTfgEC4lgc81966SWNCUxioWEzno0+HVtbW8iiMaaDO7DyGL3eSqnzssSpnhNs2/OF5ia58bKmq5Gedl8GANCNb2E2VSnexWeByPQJsYCyj5U3ncb9KTDB+52yEOr2uR6ykeQmLog9zQFLk0Bzr3Hx5THjeyOQqMaBZS5wnmKt38Xe3W0EVo6nLp1Hv1XD/r1t7N7dRpFF+OVffl5M3xiTyCJxMpvo+7Is9PqruHHjNs6cuYg7d/fxr//1v8GPfvg6Ou1VRHNQSD1/AAAgAElEQVQ2rfS3cMUojw3weDqGE/gY0rfEY7xpLCwARi4GHsUSORxm/oqinqAs12Geq1ReQ+ZNstE70vCFpPunCVZXerhwdhNrK134FkGNIebTEYpsjjydYH/3DvrtFlY6bUwODuTvH/vwB3HuzAayLMLBYA/TeIqgGSJoBsjsHBGlECgQODam4xGC0EW9GSLNY7g1TwwEnbAGt95GRvdbu4F5HmAwAQaTTCYgFk1xclf8Iqj5FzkPPRfm3ID5dd1keT0z5q/ZqGE0HAhAxeuz0aA/w0w9YMhoMCaQaSzNf54kYvhHKQD3OCleypgmAY3I4CmlRNX7q7oOHwHyFsu4XrtkAGSt/kMZADObwEwBAwAcfv0zwgDY2b0LApBcp4wJ4EkAAJGp0wCA9TNnYdFwEzYYbJt5AVI/QP/CJSQJDSsbwsRJshy1egOueAAUKhEiXVpYIO9xDwBLJUQlDW+5rhwBAd5nAJzYQz8SAFiazGmz8yAAYBqh5Y5W/qay+V/6AZgG5/hE03Qk1f+eWAk98EU1AeS0nWDcRCUAcxdubgCAmQIACwbAEgDwDQCAWIZgR00Ml7+KQzLG5x6VAJQpACUAkEVTAQDClScAqyv1KBkANgED+gDwHitNAMWa9JgEgOD0OwEAqhKAoM8UgPclAJIhbyQAAptrypgCANwQKAGYAUMCAG8C8SE8RuCRKCn6+qMx0sJYLIsuSa/hXpMVMmghGESQXSSEZSSdDqB4ThUA0I5aH7onsS6hAoWs5QJ2vYtgZQt5CQAQAF/eEcfPZ+lJUIIKS8BN7yWnmGD31a+iGN+Fm80RWjG8fAaXnaOVIZ9NSrNqpeCroVtpCWAkU3qQTmUAmFhkI4H7SU0ATwIAnJIBwCa2ygCoAgDqHfLuSwAe/51fBwIfzizGtc9/SRgA+VRTniYcHHqhyFRdptfJ8Ih0fUrXy94tIU1fAQAyACRZx6t4APzxP8eQ0uGFB4AOjQ0DgBGOvE4KDi7KGECeGgIAlAC0mh185c8/JwwA5oTS58/1mNBFBkAC61MXmALgCFWfBRQv4JxFY7uJpz70QQw4Zei0MZxOxNmQMYHT0UQKIWmKrVwKTDcHdt++g7evv4mDezsIXBetel00lAIAME+c9H+aALIZon6QxQmvH5sSAN6GBAAyeAQXLFcagDQIsJMkuBnNFACwSaEOECIQvGwWj+HSutpyMBiP8eGPfBira30k8ylcK0MyG+Gpxy9hrd+Tidz23R18+WsvoN6kfn+GecybRPOb5eSIXqdML2C0kkwBKznwHjWWenGRzuUFLg4P94UV8Kv/5a/iwsUL4so9nU81c7psMiUarvQb0Kk6wYA5rl57Sx3Hy0gaapAMACAxgtI8GvTbbHIVis1J+2Flq/v7KwHgMeLGzMk+wZeZ3GT0A2ARy3PHcyN64UDd5mmKQbSWTTsN0lhc0wBrNBzL+aHemgwBNvpEz0ajASbTQZkwoM7/ZtrP1+TPU4PN86cMAZUXGDkBo+bYdBkPgOONqlAgj02jjjMAxCX5eAzgouE1q7W5IAxgpNcP/19d7hnzV0hjxMk/qeICDHFLks+UCh19YX5ZNsu8L3r9njyHTa+5f1jsMFGEQNfLL78sciEyaC49dlHiMz/1qU/JceC9efutH6MeuFhbW5fM4nmUCBsgrDXgCFVJUU0TcXJEEio3YflZyltCm37j+F9GaYqz7tK80MgFRMNcmpkR/NPmnwAfKfBK1xPOQ6kjE9mAOjmV/A5+k5QtFhH0PiVUTwCAJj6FZETTpO7seh8+Uuxt30TBGL/1FfTbDWlC9/cPcfvOHVy+fAlXnriCFqf/loXheAIvoLdEG3v7Y/zLf/mvcPXqLVy4+CT298cYDecSIUhjmMlkCs9nw08qaQ2D0QB+PZT30mg2xawvJIrO71sZWr4jm/vw4EA+R8y4PonD8pExDz7LpWjhXkAwk1F7NFRtNQJJIqCsimyCMHQQ1ixsbayg5jmwswR1xl7NZ5gODuFL3FUm3iitbgdRlkmkLOfymbAtUkkeSOIpVtdoLEin6ghuYKOz0oHluZhnmehWg9YKCqeJw3GGg1GMKKXzbAPThI62NKmk9p8pAPQi0BgeYaPQ9X8+k02SE/4apUw0WpSpRYZcJCvl5D/PhCGURBGsUgZBfaWkiJBlYNkClLP55+Rf2CNC5Tt98ngak4dr0E8DAAxe+Kx4AJABQHka16RHmQAaAICTTDIAZjzu7RYEAHBrYgwYc6/xQ5Hc9c5dRMxi06urH0eWo95owiIAIB4hjBRU7xiaTL6nGQAGAJAF8di5XKy97wMAPzkAUJq3mnV5Me1cvhK/JZIrM5A0x7sy+X8QADBAwPF39CgmQMnuqNZGHMXlpPHThJoeAC7yuSMAwGHpAUCPETrriwQgmSDL9+DmKQwAUBR0BF+mMh2v1Ti9FKNnIRqyoc9gEVTgAGKyjfHu90EAoNF+/GcCAOigUpUAnMQAOAIA9PoauXZ0QnDiaf67+0Vzzn8y5kcFnhEPJE2TUgmAzv082LnG2wkA4EyB0RuY770BOxkqAKC55ShimklrjS5XWBnFprJFC36tIfWVMAC4f/iMFxbivtT9cv2LE73K+GTSXrrKCONMAIACtl/DlFFyjS78lS25boUrXfG8OtLgywdRBsJywrfMiefX3HyI6Ma3kB68hSKeILQzAQLEsp7XdMIIRL5XvkbZ/Jcic+6HUlsz2o0H6hQTQDJKF6jBO0gBIJKl9ZZ6ANBo3jAA2KdRAuAw+x0B0hMAgAUIUL7fJUP63UkBuPzbBAA8uPMU17/wJWEAEACwXQUAKGr3XXarngAAIrHkZwsZ7+sjmSao+cYDYC5NOX2wep018QD46P/8P2BADyefMvNQ6uGjAIAyAMiAl2uvPO/iqU8JAAGAP/vsAgAwDAAx3k9TWL9xZr1gYxLNaANkCc1/MJkI9f/x555G2O0gJzJa6jPlXmHElWhhWZjT4T9Hwwtx47VruHntDcTjKTpkCtBxmkWCRP9p/F/AqQ9vDLkASzmvDWSOAQBUAhCyKScAEPq4G0W4OZ9hL2V8ApuTGtxU85odjxOKRMCCWRzhyhNP4MLFs5iOBmjWPEyHe3j6ymV0WnUp4mzHx5/86Z9JFjajHKYRC2CN/+LnUQqwFogs5A2F2DQW0o4YJJsO1KCpAqnPbB4znL9wHs9/9HkxDmShRCd046AuRR9N5YSaSvaBi0azi/2DAba372B3dx9potmatsXXZNNVdcF9EAAwxefxQvPUwvPIal5uihUQ4Z383EnPOUK/qaD9JzEQFs8tTUUE3jg2HTj+etW3bb5n6gSNbymXv3KirWasWqS7rubvsmCejIdinsVJthiETaeV6bkyMdhUU+PPnHa+igEACArwd7Op4PNee+0VuLyIFyaEZYareGmwUSjlBZIioJNh4zdA6i5TNZqdrlwHS1BJn6smgmTlKI35pIfMwR/hAXCU4bE0w5OG2Lal4RVgr14X7bk2r2x6tagRAIv3LE3sSFOfMnc9l+fz0e52BEDhcaQ3Aht9vjaf/8LXX8BwqB4B/BzdThtPPvkker2uACiOlSEe70oBJE2oGPE50vj2VlbR7a0gThn/pyCJbqrlkSgxMWqaZKszqHt5HZhaUppzyZfVe/youRfpVDbGk8niOqgCCNyc1bRwCSosQJpykzZGQGL0SFq0TQ8YTvFTNGoesvkYj1/YQrvmIrBzrLRCyZFO5xM0am00WlsS03Tt2jV8+7vflmO4sbmF849dwsHhGD/84Sv4zvd+hDRzcXDA4+Sg21nH/v5QihdeQ5Sh1EIPSUINPFMLJmh120Km73T7omFnbnEnDNCg8WAyRzdwhMZf0ByVcockx+Fogr0BZQgN1JotASjv3LsLGj06Vo5oOsKlC2clMWCl18HGxhriLMZguA87i2FlEWpOgfV+B6udJhohQVreEzRgneHO/X1JX+mvbaLbX9fc7WwOz6MXxxT37t/E6noTHh2InQS/889/D/fvvA3bD9DqraJwmY/dlGnI3Z0D8QVInR5ypyGbIgsqgjCS3kBJB4sr0gRp6lea45HRQJo/H/PJBA16BUjahxodSuYx4wOZ2lCCAxLPmKgngKSMlH2iJyyLiRT3vNdNjKi5xhQ8OzYhqtzIMRlA7T4uPPEhxPNA6ILMB+bA0ZrzPvIxl9SDGHVniPVkD/Pv/CXsnVsYjg5kPTMSADqLMwZQfUo00YCshUfGABYuCrL+HBfDOEVzbR21jTOyD+UWqYLcwF1h/zk1egLwzdH5gvsXp//vDQbAaSvoo2IAl8WrNnAPPh5sLN9pw6TMrbLpqLC4TtrrZOd/QJrwTn/T6c97J/v9qT9tWIvHniCAtjh3azEvQPYiaWZJxzXU/wePanXgceRoVP7xzpgAy1hHNZGtPkTjnTqwfDJgBsIAsJIATpzg/tUfoiv2V+LcJoV8lE5RYB9ekcFPaBTHJbgSA6g7UaXhUpNlxo2KmRqrRf5dgNEc8WQbyejHmI0O0ek/BTEBtLpSm8YZjaVJ/yaD9nQGALXFXIC41ldTAAQAEEM7F7t7Q/QopcpdMZPjH7fTfZ8BwIab14Douljz6yDEorwMbDKZW04n4G3kg+tIp3dQRAewmBzGbHfWXjyX5UO1/OrJb+qVWrMp+5Fm1SsDgHuT0jY58dekFf49IVuRxn4u2c2UrvG6KU2+/Tpm0wROvQ1/7QyQUz5KCj7lKQ8ON1SKzP6Fvj5aI7H+ZM3Hr/FzBtYYuPVNTO+9BjuLJN3AtSjfjmSA6tXryGKu9Ma0UFlvbPYp7xYJLe8PAbYWGmYF1009bsq1klEtSTtmSCNX7TIGUAafkupUggoW+zVbdPGUhBoPANetw6F5sONKnPfDUgCMXLMqLVqyRbmdBbK/wp4qjR7tcmIfi7P+zPPR7GzArm1g+sNXcecrf4k118NwHGHeaeHK7/6WJuHNUrz5+S8hmM0Rj8YCWlA6FzZaoAdAOonRrjdERm57DkbJVPoImx4kjPazgf2DfbhkK+YWVrobGDcbeOZf/AFm7Q48pwmLkb0Sh6heXPSVynieXBsxgXkeodK/rEhy1Ji8VGvgi3/yaezd3VEvn1Kmy+dJDOA/PrNRcKqZxLEgWGwGRtEcbqOOy88+DbteEwAgF6q4XWogSWooDQ0sUlFztLwarr78Cu68dRPJZIpmyItnLlN6BQAgIACn/wYAoASANFReX/S0ECoO5QeFJW+eTX3i+7gbz3FjNsNeRgAghG2HcIncivYTUoTyufM4waXHL+GxS+eFptoIHYwPd3Hp/Bmc3VyTXjkIavirr3wdN2/fEQAgQw1Jqo2/uTAl1ovTwRIQODpV1AZNNjWLKApzMnlzacPGi7/WqEuUINkAG5sbshzw65KRTrDC1lxtFu+zOdE2zWKn7vje3V3s7R0gSwtpQjmVPsrRPxnp/vsJAIggV/St5mGSLEwaC4+5+FCILyUpvTOhzvKP0IvKIn3RHIpOh14AnL7WpXlUGrktE32zwfN6eeutNyCm/iIpWJYWyyaRZmsqF9Cvqc6er8HGkuc/qDcl755NtDGGrBZ7D2NwPAoAULBKJTZ6fSwBAPm3gBm+0JXk/dDpX8zQSjDFApqNOrZvvy1gCe+LwPfR7/dk8eCUlQsW3zsN/wgksrGX+LswwLe//W0B00i/JmDw2MWL2NwkLZzyixTNOhHQQ2QJExqYwJEgIf3RctBotiRlwxI6vTHKkU6/Mm9V7w59lPfkgglQgiNERgVoUsqeuU+U1ZOL6yplOXFEJH/pAWL+Xk1/WNxji4Eg1zVbzPvELyFwMJ4OEfg2trZW0G4GaNU81H0b7bqQ7cUDwMoSeAJacfPpYR7bePv2bXz96y/g6rVr2L57D612V7xK6o0O9vZIkW8hji3cuXeARr2LOE5lKkvQYT4bI09nWF/rYjLaR1ijbMESc9Jufw3T8VR0/2Rf9QMXLSeHl8yRZXPMkaPZ72FlfRPjaYTXrr2B/cEYIV/b9fHY5Uvi8/D2zRvSFB/ux1hbYUSeprTADXD58cs4u9nHRr+FaHqA2XAPgZNjf/e+eMWMRzOEtTbOXXgcbbrbDqa4vb2H8XgK33MQRxNEEc0Wp/jkJ5/HhYureOvGK+ivNPHRX/4I3MBDvddTqiQzsv0Qw/EMURHi/tjBLGUkIvWVPgpLUwTMv7mO6v2n9x4bfSNxKVL61sRC9ScziOuDOGvLPiTRBPJfj0WYBDVT+s4iRc3JHNdClLApWF6Dcq1VZCcn37/avMRkmFQAANevPwAAUALwrgMATNAhAJCkqK+sob55VgEARgTmbOZceOFRAEBSjGWteB8AeBgD5GEt+i8yAKAa6CUwu3T614ZJ1tXy4Jw8v30YtbGKAh8/wkcBmaWk88G6ySbbkmbSvo0YwxIA8GHHCXau/ghtr0DACacAAA6idIICB2ICqAAAv8e88OMMgOV70hqSTb8BACgfVXYdAYB4+DLm48ESAEAHhe397ACATJlp0PY+AHD6PUgAgKA9fcjIAGBCDwfPDjPNtNbLpiiGtzEdXEc+vwsvn4gHgJOp/4moh0oSPmuMZRSbQMlS4xmWpzT/vq+SEhnsEQhiwgQBAN1TuH8JQMC0sFilxjIE9OuIohROrQNXAABNHGJaK4ezi6HYQgqq9ZBp+HgMjP+UqXU9DIEb30B0/yrsPIILSmK55yXSWDr1BmSPlA5O61e58zjQksQcmq8bZsvSBHAJurEGWyZKSclZGgmqzLFMc5KFkK+vAICuD3IiBCBQnzWCF74wANj/SQqAAF8cEJ1whitfXCaL6BOrAAC91njeC2six5EAgFU48DikKXLM/UAAAKu2gVkJAKzYjgAAUbctAADZcPYkEglAOI+RTsje9BElpPu7sk4U8wztelPZiJ4tAADZtx78IwAAa3E2+f3OOibNJp76734Ps3Ybvkv/nQcBgCKeVQAAlABADgIAoeOjUW/hi//x09i7cx8JmZEuJaM0iebAKIH122c2Chb/on/nksFiPk1k8v/Y008iIyLBIposgHKz5+0hf0SkwgzpTBylX/ru97G7fRcp46mCADmngbzwrAJcR33eEAYA4GDBAABEXmSwksmFxXSAmtA9fCRBgDvzGW6QAUDjAieA7YRwM3cBACScPnk84CnOnj+Lp56+gulkgJpnIRofYqXdwJNXLglyRdf/a9ffxFe++gIsry6O0gQCeFNUQQAeD6P1r04OqxNEXtBRGgmiy6/LtNS20WjWJTWAdGo2R6urqzh77gxWVkltDhbUc+pu51GKIKyj1WpL3NyNG7dw9ep1zKbMr25VGktt4JbFRnVDe5De8s6Q/Z8fA2DZMC3vRgFJTpha/PwYAGogqZFw+nsNAMC/s5kVc0dphPUPV9l5NNXYjRlROF9uBEVJdZFj0S6O/QSgklTOgwEF+F+JCJzHuHd/G0VB5ozS/I8/dMHU1zOxgAv0lc6etYZMFti48DoxSQLVhXqhJz9hjVNQdWkCaJp881SZLh0DAPR7Su3ntdphBn25gZQeltAoRV3QqYF+7bVX0Wo1xSCw0aiL3IX+Fr1eTxhD1F+rV4YeS75nAgCvvPIKtre3ZQ2g5v/ypcfkM/K5fAQ+HfITSQvR+4+AGtFeqOFora5odXlsjRqmZP0fux/k7JcLvP596SCt/yYiLoZ9bPwT3t8pphGn37FMeHn8qg0b/00U3gA65nuKdtO/pADpQ41aIBKTRsPH+fNbAgrRRXdzvYvB/g6yeIqNtR5a9Rr27t2VhrNZryNJPFx9Y4gXvvEivv/iD3BwcIj1jU1QGhLFKQ45jQ/qiGIeGxt+0BBWQBg2ZK0gVWM4GaJR9xA4GToNH8ODe2i3SDukW7uFJLOwuXkGa/1VWX+d+RhhFqNh0yE/Q2O1g9F8JokLITeoJMXBYIQ793dx5+59MQP8+Mc/LsknXO/fuH4Vd7Zv4872PtqdFsLGOg4Phtja7MK1Y3SaLh6/vIXQy7HSa0qxsLqyhvk8ww9+8Ap+9NJVjMeJAAKe10AcZcI86ffqQD7F2TNtbG60kCaH2DrTx3iyj42za3jiqSvw6zUxOOQexb2h1tvE7b0YhxPGquawXB+WQ9mIjYQyRtsTQIn3MkE2XaPV54WFCc9DNos1sYZaTkk34KyGrLZUZA8y4GERQw2n7H+M2CuQk5mCDGHdl33L+HwY9o6pSkxyyvL2Xa4TkgLQ6S0YAP85AAAWoLnjIWFRw7VuVRkAJKkZAAA2ncVD2MwXp+szP7kutL9QAMCiWXxgrV0gfidVmg+VgJzefJRDwPcyA0C3kvKxLK6NkZkAAGJqvNRFq99Kqc8tb4WfnMBd3WuP77umRtJXlXP6gDGlvmWb00YCAIGDuBjItNFOQ9hRLAyADlMwSwCAGeQRm8FiHx4yeAQAuO0fSQF4kLlA8J0SIlGNUubKAZAM0xQAiA5/hPlkiO7K0/BaF5UBUAIAnscG9eEeAMIAOMkE8H0A4GG3Xvm9EgDgabNpBstELhrVObALAgBEaUeY772J6eE1WPEuavacIbSwedxlgq855kbTzxLEMAHED4gNf2mgx6kwjc3lYhD/AP5igvVcUxUUIPtDhh4yC9VhoyQD+BwG5nDCFpzVLWF3FIWDzPZKAMBEPy95NcpIK02LpebTe8UMTTyMgDe/gWj3OpyCUe2sdQiCpOKB49bJmmaNXSYxya2kzb8AABJpZyb4RkK1ZI/K7yoZcOqBoZKGxaMCAKhmn/4LRwEASgBY55C5bbsh4JKZQcCEJpeiQXsoAGCYoQaAXPxuI+uUuPmTAQBCH1EQot5aA2obmP/wVWx/+UsgADAYzRH3urjyz/4xgzbgjOd4TVIAEuSzmXgokb06JWjDcxvn6DRaiOZz2L6NYTzR5DFy4VnKlQyAKgAwbjTw9L/4/ZIB0IDFPrVkALCOyZMISwBAjZ85kJN+9RgAsLsAAFgTqWcZTa6tf7q1Xoh5F3+I58ZxQC5Ac3UF5648joxmSpxscwpSIkA2o8Msh8dezCI4KenWm/jW117AeO8QeRQhpJ5KYpSYl1mIFEAlAIYBQOlVaQLIm0aGLIw8yWWqVrc5mQwQeR5uTye4MZ/ikHpVh/FWCgAIc4fxgRJLxEinHL3VPj78kQ8gmo3gU58Zk/6a4kMfeEYKPj+oYTqL8J/+9M8lTmISWUK9rE6Cjdkfp5pszIwM4DhNm41TzEg5/i+nJ4IvrtukOPPBBlNys9nc5Fp4Ev1lFFq325UpZ5dmLBYjGEmxtnF4OMS9e/cl7ot0cepal4/K5mbwgFMiLv5zAQDSah2j8x9fiX++AEBJIyoN7XSBUUCEAAD9LbgB52LWopZ7wgSII2VkpLE0rWoAyPg249KvzvA8/tQwc72gZofnmM0/pR2M4orjYQkulAhpyQ4xn5kyDr6u5/olQ0Qd9Hld1LkgcEJJEIDRmKVPAJtkAwI8qoA0JoDL43500iEgQIUBYIz+RI7guqg3wgUAwI5Zvi/ZeGw6U2n29vf30Ot2dXJRFGjUG5KOsbG5KTGGXtn4m3vIAAC3b7+Ne/fuoVlviCSGaQA87iYGczIewbEL8GXFDKec0hojPUEpudAdo/Vr/633gknuqDZY6qeh4IhIOiTCkSwbnvtMmn9GO5JaRgCA6wepaQYAkOuz/J3cwKq0fznO5TXObbtGR9fpGOfObuDcuXWhshMAqIU2Bgc76LRqWOnz2Dm4f/eeON73uj28/to1/KdPfwE3bo4xnvIY0CeBcZWMYswQMo5tdV2AQDGinDK9whKGFtcaXovD0RC99RXMpkN0ag6iMan4c0xGOfqrdYk7vbc3QlhrodXqoNdoYJ3vp+4hLMjMmKDVb2JGppbrChBJuuJwPMZgNMUs4v2R4tr1bTzx5EUxb6QMhuwPSkf++q+/hzStiRt/HI9w5co5+B5lTzu4eGEdRR5LU3371m3s7IzkuPleA0VO/hjjCOuw7Zo042srLdRI/S8mSOYHiKMDbG118eu/8Stw/Bzrm6to9Vrwux2A/gbzuRQ/08zHLLExmdNThWsx9bohskJTXhrNjhRYsznfM9lajDzklMWW5BtS40Tbz0QDm2aAOgGR954niKYTSTggKFajySf3PYnM1Y2W4LPEdJfyEllDxKSHFE71h6hem1WgUDwA2l1ceOKDIgE4CQB4tyUABAAKx0PMoiZOBAAgA0AsECxfvSHIAAhC2JQAlACAFn7lWnsEiz4+aT2NNl9d2R427X3YCvjwGfKjO4CjMaJVgP2oVOh9AODUY8lrYOFTpM9SgFZp/1ozaROjjwoAUC6mjwYATnvGgw338hzq/qDJNeZxlB2gAIBTMgAIADhHAIC2lyP01fyMhXecTZEXB9IAurFKAB4EAMwOwf+qTEZkR7LJGQBAi7dkegeTvReRzCforT4Dt3lBUgDIcko4kWXRzAjtR0kA6DRfegCwTvfDmjBiRQIA730JwKkXLwEA6uhZJFQBADKdhdoJFHPE965iuPMq7HQPTTeGz1qSAIAwAEowy4wjJNbZXIUqqVYAwHhi6MAqZ2NdTr0Lyp2F8UxgOxQgWwGCRbUB+DUkcQ47aMLprSsAYPsS40rWgDzdUO9FcqomgqzhhKsnA7Bq3cR/jJBe/TrS/Rvil0YJn0MJQKEyaL8WiixBvA4U6pX0IDb/THUTzraAGeYDm3ttKcmVhDipifV+UElaud4/BACoegA8AABY9Gco43cfAQBoXWzWIIM4GnCQb/1kBoBLFgRZ27U6wuYqEK4j+tFrAgD0YC0AgCd+97eQMd1hAQDEyKYEAMLSQJcYhYd8nqJVqwsAQM86MgCk1ub1R72+oxKABwGAP8C80xEGAGsm4SeSHZKqBCCPjASAAAAlAEw/KlCkZAB4aNSa+DwZAAsJgE7+yd6VGLG6eDYAACAASURBVMD/+txmwRMiMUF066Y+w3XQXl/D5mMXkfoucjbzJWolOE0JANDpn3ERBABWmh186bOfQzaLkMc0v9ImgkQYAQCYprKQANjEcAQAoIaWT824OFIfxYYCNhoOC6IAc8fF25OxAAADTl/dEHyGl3tlDictFehK7IK+HLVmHZ/4xMcRz8e0L5KCOJmO8Esf/bBOccR93cfnPv9FHI4ioY9yaiTHoKQFV//OQtcwA5aTWaV0s4HiQZ/HkRj+bW5twQ880RSzCeLUbDQaiU7IaDMN08CsSSyuyoHigqbMJlS1O5kU+uVKpHeZoNmVDVE5OKdq6B9eBP3sDIDjmupFc/8QEODnCwBwYmyOBxFE04gvoIAyn1QRy6XREzdniDEgbwhD0+fxEnStpC6RptPvr8g1wHMY+KE0QNS2kwFg27GYDBrmwBL80MXGFEDaVC41kQIAkOFhcS6rFC5JDRCTQQULZMl8iO5TgOvSBFAXugUqVKH8E7bV7/HbCjR48nuYYsHric2QaXrlOWXRwsXq9tu3hPbPY9dutTCbTOT4iJZ/pS9NIhcdsl/M+2WDT90/s+15H9BkrdVsyYbEZADKCfgZeW8EYaBJGUSZufbQLLOi1V8eB72Sl82/bnjVyE1lnOimKSAAP7o0d540ZTLxn87AWEfeW3xDBPCMv42JKRQRRDklFs2buQPN5L80PQwdi6n0ePrxi6jXPGn+bSvC/u62rD9nz2zg7JlNbeIjSn083Lmzhy/95dfw3e/9AEnqIE49SSNxHR8R0eOMZpNNTMczTZQoGR68jg4O9rC2voLhcIButyOmp62VFTGu++izV/D0pbNCT/zmX38DB4MxUstD4bdwOI4wmcVizLraqmG9XcNaK0CnzuNOXRglKXrNiRliHEsR2en28BJlXffuiaFNEDbwxNPPSGJAr7+CrY1zePkHr+GNa2+i2awJkt5oB+j1m7h18zriZCb+KLUwRK/TRavRRjSNsb/LBp9xkTWsrWyK/MJzCkxH+xgP7qPddPDs05fwsY89i9W1NjM80Ok1JR3ACT04gSdZ9DSnZYHCjOTJJMb93UPEqY16s4/cDiT/OslovES3f7IEUoSldwULHCrk43kixn683aT55yTEyuA63LOodUwxm4wlCcAjIEijXNL/mc8sjjwlZZM8IJl2GKkP2TOx3Gf6ON6sWNJ0J832AgAgEB1ZbBYKmULSAyBya++qBMAAAJFlLwCABgEAiZb8xQcAhMa9mEqpVK/6OMKqet8D4PRyosIEWDAAFgDAMt5sMZErOWZKoT7t8SiA5ycBAI4yA2RvXgAArBQVABAPADIAXv8hBACgwfQRAGC/BABKk7gHGADVz6J1okgAOC1jggbp40IrUgbAaOf7yOIZVtafg1M/h6Joo3CDdwwAMF6MoCbr0KoHwPsAwMMrX/0uPWIMAMB0KDEDUx26jCoJDCRItl/F4P4rcLN9NJwEHjdp5d6XiUTlZL28kkUGVgopqaPXBpkmRMpA4z5hEmp08OHC8gJ4IY2P67DcYMEa4M8IUFBrIo1zWEELTm9NmQOciIuEgK+hv0MYrxLRZ5gvHC+XSxxlbWJKrTUh8jGy699GOrgtAAAj5SwaHCKTuHJpYktfAkUYcol05x+3BIBlpCa1rUJ++lgCABzCmWGNAGIGSy31AAqH8FhKNbtgABgAoCoBsMn+JgPASACEmfBwCcByvVn2SMuaml/jYOhBDwCmJYmvBr266n0BAOKXr+L2X30RnbwQACBd6WMBAEwiXP38X4oHACUAZH5QAsDagwBAOo1Ro0ydQ+VGgEk2VxYuAUh6ADhFCQAozX+luw5lAKgHQOC1SwBA5bAytKSZsUgAGIusHgBkcgprNs1UAhA28LkSAJD0vooHgEgA/vDCGb1cuchZFiJScD0X/a1N9M6eQR54CwaAZEQzoaRQCcACAMhSrHV6+PT/9x+hEZJqDCils9AqyQAwMgAaIKoJoAAAkiVEV2jSMHPYdGGnOZ5LU6QAM8vC25MJbs6nGLJgckOZ8pABwAmOGHcQSRKWggWaIf3qr/4KkmgMZHNY6QzT4T4+8bHn0aiFSp2FjZdefhXf+8ErcGpdydQ0TT4vDh4kTulpyMUJJkEANn2mweFzZBpcq8HxPdFT8PnUOVNTTOYAT269QdMHxkzpZ6xSiY3JG/XHfC2llpOCY8P3NE6Ov0c9AMyNpc6Yy3+XNKSygXywcHnUIvjzAwCkxD02/T6NCfDzBABy2lEJDctMo5RyqORDpevTAIxNpyCWEg2mjvZE5RNqf3Nt+A1FmOfbUHcJ4tBIQ26W0pyPz2Uje/PWGwhD/t7jRl9moqUTEKNBNsaA/C8bg7DeUMTXZuyesgvEqKUEo3hNPkoCQADA/Db9PWW7UTb8YtRCamMZ8cfXoyklmS0EAOJUdUHSPIueXiPRSP2fjCei/2Ye/P7+PjoiUyFYkuMjH/mIutnytSsJABKPyX9nmUz7KR2YjMfS4FMWQKDAyAS4SJKqztdho228NuQ8lYkcBBMWDbhhmy1AkfILR0v2JQgg1CrS/hVQI5uDZoUEAESC5nDN06zm6r1tWn4yRxSc0E2MlDyh/tPkMAhQcy184PHzQDxGt9MQwPHu9ptw7QzrK13ZhIfDEdY3zuLNG3fx5a98C69f38bd+wPZQIJaS0BE6vm5QMwmc9RrLTz11DMYHo4knm935z6KPEUt9DEc7uPJJy9JQ0hc4nA0xs27++Jsv9Gu4ZnL55BNh4LQ3909wDAqkLhNTDMbk1hjSNPpCDUnw/n1Di6s93BmpSnIPz1geI902235vOJGS42aH+J7L/4Qd3f3xbyPRn691XWsb55Br93BWquFeDrF9198EQfDQ3ihjzPnzuCJJ67g3s49vPji99HvdcULYEZDVNfDxuqaNNPj0Qhv37wF33NR9130u01cvriFi+c2EQa8BkdYW+/C9gqsb60ibNGEzoLlOxJz2NzoA9EIqNfA2m1/f4Q091BvrSC3QgE+CAj4tTbGkzmmsxieyFVoXDgU8KxeJzBF8JfgixZAQWCh2QhQD100Qh+jwcHCUG9vdw9zuvxaNNBMYdn0fqhXDDsVTOH9lCbqJbNsMKuTbgIALpJm6wEGwN8qAABSSF3MYYkEoLGyhubWOVARZTmcALEW/cVlAFQBgJMkAO8DAI+qISrfl0t9aVqsZoClidmiCzHPr7QLDyWAHGeUHKlyTpDeVRt9wwCoAgnLAYp6AJABsAQA7MSHTXlfCQDU6KdyEgCQBCdIAB48VjLcEgkAj4WyD9UPgADAHRze/Q6QxQsAIM9bgMf7joaeXDnIin1EDCAZABaXQB2ECQPASADeZwA85AJ+GADAwRub9hnm268KA8DPD9FwE7icgksKgGr1y5Z3WUOUolR+wV0AwEqRp6TQ9BqGwSj3iRfCDRuw/QadBcuhUJkqRRI5AYDcFgaA3V2TYQJ8SuwUQFAdQjngEjlbCQAkTDGQbh+I5uLsv5DF5lPk919HOqJXT4E8mSsAYBUSj0tppzAAbDIMaLaVi3+RI2lmyhbnpFmSC44BAIu7nE8spzHCRq3eziUD4DgAoHum9jrCoOEwRpISyhQAxgDaBAJM/3fCKS49AAwAcDRNZJns9DAGAH9rHNbg13qwyQD48TVhALSzXOq3bHVFAAD649mTGFc/90UEswjJWBNFKKcMak0BAJJJhMBxBQCotWqY5jT5dYBYvSROZgDU8eQf/R7mna4AADYlAFwRKIWnbDmaS/KSxz7GAADGBFAYAD4afg2fFQDgPtJE61npKzxfBiLWH5zbKFgcc4rHEzlNYthhgP6ZM2hvbhwBAMRtUnT7bP6p31Wta5GmWO+t4N/92/8bTS9Qh0jSDIQyTJWzTlPECFBSAGzxBCBDXxgANGMlfkGKfK4AQMsNBQCYArg1HkkKwJiUYJdZ0TRp8AQAIGtA9hY6SjsWkjzFpz71j5DGE+TJBL6d4eD+Nj707NPYWF2V+4JNNTWj//4//Bn81irmiVL4NcdcKb/9fh/r6+sYjyeSXc6JLwto+T4sdU1vdySqjI0cL1o2F/zZeqMujQ0nnO12W9kVMt00BWE5rS01x1XaKItGTpb4NckLXUwk1BRDV5yK6YzQvJYmIIsb7xE0fLNslXfu4g46rWk/DVyoTqhPmv6f9HrvFgAgdG+5KkstvwAAaQkAqIs9ZSmyABpNEsGnEhSoRsHxc3HTpn+DRtwplck0r/z39Tdeo5e4OL5XB/WC7JWGcyYWkI0sI7s4+SeLQEz/Al7L9ABQA0BliSyZKHwPD5MCcFknddz88iUt3lAvdaJFd2OCC2zwZCLvapNOYIAUZtKOuDCz4eUx4n1rAIDB4YEgjKPRUCa5nJayqb/y+ONyXZP+ZFAHHkfDXphJukIungECujA2VCb/ntxHfK/1ZlMM57gYsaFaaNMYWVcmOAioZDweZCOpXIlipCdj/uoXy0hNlQDo5J+UNo18JPXfGDFyj0jJUBJwqJzgEgCUolXBIl4DKg2hlnMJAIhcwwXO9ULUvQJZMkXdt3B2s4fABaLpWECN8XiOl358DV/7xot47do2oiyUOLs4cWVj84McUTwVGj09EPrtVTz79HP48UuvYPv2baz0uqJHd5wMWTrDhYubuHhxC7u7d8Vg5kevvi2JISEiPLa5gn7dx4Xz57B7MMaN+4e4PYgxyV2M4gIxqahIENgZvDyCn07w9NYKzq/1BWDgcfZdB2kpiaEJpsRfpQVeufoGRrMY43mC3PIoacNTly/Anu1ird/C5pnzuHr9Lbz86jUxNWq0ulhb38Szzz6H0XCAyXCIaDLGeHCI0eEB8jSG7xZY7Tfw2IUzaDfqwhJj7nbNd9Go+fBopnhmDXd37qBwCzR7LfQ2VhE0mYk8RxACKz0HljjJ8niSStmA5TYwjW2MZhk2z14C/Abu3dnB7e17mhSQpHLsmZAwHE1VAiP7TwwLCcLQRrsVSuxhPJtgNhmh02qhHobYvb8rAIDnepjNaCBpIQjp0GsJ2MvX1nuMazfBNNMACUR65DpVCUDnCAOgmgLgOAHebRNAMRZi9CMZAFGCxto6mjQBpMnV3yMAoDqlMmAg/6sMLjO2OmlWfYyR9xP0yzq0ew+nAFQYasogKwGAUvO8ZL0cTzLS+2DRlj9SAXIaE+CdMgBOAADIfKMBXOIKAJDQA4D7TuwJA+Duaz8QDwCmqxDkXkoASgbAwgOAA6gqa+Toh1kAAOxfBAxQAEBMoad3sb/9N7CLFKsbH4AdnkGWt0TvTQDAFklS/o4AADp4MQbQSAA4CRQJgOW/LwE49Z48GQAgM0R15tRxjRHdeR2jvdfgFwM0nBg2qdMSQ0sZyHIIYWp1ZQBok0m2h6l3jQTRDGo0WC1HytrSC+GETTH7y/OSMWOxH2HfwDjBJmKKzYMGwvaKsPvcgA7zlNNpvcLmhsMC9lxSMzH+ejLSJAsmt8xnYuSraw5z4ucohtvIZwei7CIAYBMAcCxJyvLCQNh+VlmXMh2HLAGbTG3Tc1HCegwAeKD1KNO+qgCAGYpq/aa1mjp6l2sDQQzeV6K04PEkCFGaADIG8B0CALLrmmjF8o2ZnkX6BTIASg+Ak1IACAB4YRdubQPRK9cFAGilmQAA+doqnvi931Yv0NEcr/7FFwQAEBNAuuyTce748JxAGAAEAMiqrbcbAgBIn5IcBwAoLbTQLxkAT/y3v4uo2ysBABoCExDhYDgSBsCjAIC6G+Az/+nPBACgzxX7DDJsWXPLwPn3tlYLFu5sRojoTOIYdi3E6vlz4gMATs15to0HQCUGkMASaZMEADb6q/i//rf/A52wvgAA2DjQ4IsmgLwGKQGQJABOudUTRYAETnAzi01UBkcYAA6abk2mTyMAN0cj3IoijOlW7NLkyYGXOjJNyvIYhYY8y0I9SyL8k3/ym0jiCbJ4gk4zwJ1bb+LxC+dwbmtTjLtIOd3cOIN/9b/8r0DQA32gSP8iHZmTryiai0b/7Jktmezv7e5iZ2dHGnyiJnTpbLc7aPd6SPl6CXOiqeNVh2g2fZxqMjqJdFrRiKqXpYAdbCpkGsypJ1vI+bw0mQvlv/w3Lw5JZ2AW52K7NMiY2dC46Z4EAFSiCheL32lEu8X8WJ75YMO+/DljrLls4NXlk83RkZ+trAAPAwCqhdbx52njd5TWvgA3jNmbIIgkvqjLu5n6V3WGEttljmCJRPK1jSmJvAeZNqszvbI9NE6LTR4bWIIF5nxR3iFNfBDg+rVXMR7vHTEB1Ek74/5MLJi+Lz6f1wx9HwKakokG38M8ZpNZTuArGfaGIWKkCCfuYWTjMO6s3GzMBiTsKjH5U/ohm27znsl6WBjdMaueRmfScKthC5tWuqQT6JhSenPjLQEEQvHCyGRyu7GxgdWVvvyOgkyVkm3AdYS/h9fDaDgqDQiBlX5fJsy8f8g+YAQjmyVKHzyZnmoDrkaMpMPrDF70axo3ruySatWoh1V8Q45etyX931wPliO0fzrOc8Ezhozcd6j9TwpOujXbXSjdJb2b7BFhhTBq1LHL96T/JqOJYEropJjcu452aGFrcx3ntjbQazX18w+G2Ns9xJe/8g289OPr2DuMkNsNjOeaXx/WyTxKMZnuIi8S+DQ8pbN/0MDHn/8Ybt28hfl0hu23b6Dfawslna79aTrDRz/2Iezc38bFy1cwi2288LVvSMzMlQs9fOxDzwnIVWu2kTs1fObL30Bn4xysoIm7OzvY2bkHKkabNR91J4czG+Cpi+ew0u3QDButWiAbfJHEwtgYjsbwacZoebh+axvT1ML27kCipEIf+Niz52Bl9EppwA+auPn2fbx+7S3Eqbry03vg4oUL6LZbmI2G8tprvY5EBHLCP5nuod2qCbDcatTk68PBgSRHUFbwyqs/xiyZwQ1cTOIpxlGGesvDpSuX8Usffw7PXllFFg8E6Km3OkDYYCwMhpMIk6iA3+pj5dwlmR4wOYDZwfd3drG7uyNxh4eTRPaZuu/AtXPRQHpuIYaOtZD3KDCdjNDvduW+uP3WDQz2D2ALCyjCcx/6JfGQIai1u7ePwWBUpoaQwUXgiAwWRtyUrs/ljcyrmRKAot3D+Sc/iFnkwgkaiAtKEmxYUSwRT1ORxszRssZYTw8w/fZXgN1bGI32FjGABJktl5GE0ULOw3VZonpLMJSANF2OuZdHRY56t4O1c+dlepRZ4v+sAMAqAYBzYqQIJ5DYxmUKQKgxgNzNjAlgadq0WJ8eMFw7rWmurmiP7ABPKeFPawxPefoDX1Yd7xK81derygCqa+XJr/oeBwBOMK89nZZ//FxqRrmRIOoaLQWOdrsLozMFB4w92REg7KESgMXOfVT2uLiHTjojR5v9BbCzuC6rDACNASQAEBVjsSlwYgfOPMbOay+h7VsI6oxpY9FNudgUVjYQE0AnVaM2McE2dvBG1lB5WzwMYibtcihRIEspAeB6QADgHvZu/42Yr61uPgcr3ESOBiyao4pZIFuiUjed874rzdhY91iq7bYSTTihKWfCTY2JPvQQqgAAe4wB7G8hLhgD2HwXYgBPqy3f6X34szzvZ/ndxgSQTQ39alQKyr5EExR4gufI7ryO8d41ePkAoTWHFc1gkUnslTIQYQgqCLRsLvU6q7IyjcRRBzusE9WkT4Rjrg9XAAB64miUINdd1iQsS1gnEYjPHR9hs4u4UFPgNOEKfwIAQDY1r4l4jtAni7FAyqYxjYXhSZknnf+j/beRzYcIPE7zCYCncDxbamD6F0gUeSmDFC8t7jFSByoDQMovXqiL07A8H6YuXUgCymNkmMLSJhjwjM2F/CkZA3IEyC7gtc6/EegP4FAC4JQpAEKr1u8feZS1n9S0ZeqWYQIsVpSSmUeAXkJtrbnUsbnVKFMAMu3twjq8sA0vXMX8tTex/Vd/hVaSYTCeAesruPL7v6PLwGCKlz/7BdTmSw8AetLFGZNEQuSzBKEXSB1cbzUwTueKHSUsYikBAA4PD2B7WjcwBWDcqGsKQKeLmt9RBkDBWERNlCMDwEojSQFQBgAxKb/0AFAJANP0CAAc3NsVRinlvKwFmFIgDIA/3FoT3jCRQwmcC0OM4hjnnriCeq8Lt15Dxu+XTuFsEGiIxD9iMpFG4qLcb7bxH/6ff49evYl4MoXLpqmkFYsBIGn/BLCo4CcYIECCRqwxyiq3SI2J4OYZ6q6HGk8yJyCujzcOB7idpph5AeY5dSIO6tS+cFLOCJc8FRoyAQAunJ/6zd9Ams6RxFNBtugB0K55eO6pK4inI8m07rVb+KuvfBOvvnmAwm0i4YSSDuVpLOZ9mxtr2NpcQzyfCKLmux5ee/0avLAOMnZpb9jt91BQO8OmpXDlj8NFVhw9ib46KFxGV/G2SpHkLOpoJsfv5QomeORElM3NCftdVeOsd1k1z1ZmwIqcHbsDDMZeZRCwITzSLBUWcsaucccvX8LcnCoLMTdQ6bMvP78EF4R8nhAN1KbXfAppy5dW7dLY8WZnQ83XV62syiiYPy4IYmW0u2z0+BwW0LqomM+0vN9LZ9OFBEAPQjViSH5XuSaJEqNczIRWRKBGDO/0CWxwJ9OJnH+CLwSBzMMcFyPlFRpXnuDtm9eQclOnfpo3lng2WAIkdDpdiRNk09+oN8tG19JrlQ1u6cZZLYiWQMjRc1XdWKpgiSYcGJOVsnitABZs7kVuwOm9JHmoxp4PfnZPssIrQIthq5RRmATDkjgSRgzPBa8nvpZKZTyRlNGYLk6IaBYCmHFxImNA5QCONMsme730w5GfVzdSXv+ycx7ZQBVDYhSmei4YnwZ6C/B1BU0n06j0LjHnRxZ0yUklq6cQ4E7jdoy7rJkalbQ4ajglLYFXM+9dT1BoiY/LtdFnRByBThr6cl1hc9hu1xEN76LrDvD42VWcPXsRB/sT7O2NsdI/g+vXb+N//zf/DoNhhCgB5gkZo2yqiGLTzEWpbZpEoZ4JSRShWa/h4rlzaNRqONjfxf17dxDNGbGoWnLGyPihh+ef/wi2b9/C1sYqbrxxXVguN964g+c/8iTObG5KfCOBD065/+RPPy3awq3zF4VxcW9nD6PpXJNKOOHKEwSOhd/81V/B7q03xCiw7QKjvXtg0A7BKzaJt3cP4bbXsDfN8O0fvYrVjTVY+QSXLpyVwr8W1HH2zAVJMnnl1dfR7nSxf3iATqcj74ceBG3eV5S+8F6bjOE3AolGFRAuyyWmczxiQsdM7sd6syFSlXa3helsKvenMDYsCxsrDZzve3juyhaefGwTq2dXgMke0KkD9IyZzjGnZ0y9jfraJmZpgXqL8ZJNOa6Z5eNg4uJwMEVoFWhwMhdNUA8ctDsNWbPjghs2zRG5gTso5jMUsynu37iBc+fOwW82MadsjuvZ/8/eezZJll5nYk9emzdtZZav9m48MAYgQHBBt0vQrESCC1IUg1zqg4Khn6Afog9SbIRiYyNkVqJ2KS7JJUjYATAGMxiY8a59d3VXVZfJSp95TSqec94382a1GWCGWpHaLkSjp6uy0lzzvuc85zFBEfsHbfT7MZLUxf7+AGGwIEValrBQox8GozZZeKYYEcCrLeHcM5/FNr1zvCJCStzGGYbdHir1KjqFEQpZH420i5W4g+6Pvo/CwW10DrfF/JFmkVxn2KSMEgNmEZgjIM3GIGGSAX1mBC0Uxs4wS1BaqAkAIG0EgfWCi84wQampDICMMVNeKN+PGbFIxkuVBSr33Vi8OkQ6YzxoZgtlviC/X3N8dyN5ZAP7Kf95/yT5+ULvyO6Yo2up+/RHfN1T+z99hXs2p0dfP79my4RQdLq6xj0I/vgoRl6egfdRH+Oun+cK5fzP5r+dGwAoz3f6edmasii1Hja2yJa/7bQtVwfMM2D0Fe//6c2en/O1OerPIJ4tmrB+5Ovo9XU/EIoNh4dkkiCNVAYUEYNutdG7eg1eNkbYoOxogjGd0cnUGvUQyARV0GctYqdvQPXQ86+mcjYLAEwYNSp06gRJ/w5am68jcBjFehxObQNwKhJxRlnOOFZAXrC2qdm6/ofUZ2S4mX2NbSQBAMqjKE2V5lRo0wFae21ElUWhlzvFmkyPw6VlaTzyldXPfP2YM/jxfu/v47c+SfNvrr9sIvUYz4t6CjkA3dU55WfDkg0w2vwQ3b1rKLtDFJ0h0n4LDpPHWAeN1cR5npo4u0f4X1rvsk/WC0UlqATIQyQ0YWVzK3I7xgexRtP7gqD2cETZGg3RaQyojICUD+CwUcwCPak7WT/wt0aM7xM/KV8ADP6bzEuRkvKao3EcG3gmEvgFJHubcMWsV5NxWKXk7zM20OIYT2P3UoQRZXyMhif9XJix2oDbIaAF3Oy6xOOZT1Hj3mdZrmTO0j9Ljo1A1WY/kQNgGQBq4yk88oIP16e5MWUSRWl0LThxv6vJDtCsBGA6vFT0wQCYvKcY2UdTQ7JhOWCmPNRD3/MRluvwi3X0372E7e+8giZcHHRaGNVLePR3fwugzGO/h0vf+h5w0EbAtCHKBzj8ZtHIoZLFCTP1j2T4CF/fowyJyh23gIPWgZoAZkCjtoyOAQBGHD54VYmspLCesiqR0g77BgBwMTYAAGW11gQwdDx53ZeefwFXPriEwPXFxFjV0o4wQgv/Yqkhol9G/Y24MYYh2uMxNs6eQbnRQLFWNfmI2iRITridyk0mCEMfTjaRGMC//Hd/LgyAuD8QfwCCAKSNkNopAABTAEQGQHxNkTauoUSciGimyVDQ1cj1EbFwc0N0XQIAHdxKUwzYMFIHkzkoGwCANykXZzFwEQAgwa996deE2sxpWcgGPO4jKKT41GPnMRn3mPqCWinEm29fwvMvvw8nbGAYx3Ky+PukafleAY9eOCs6UN5EnMpcuXodCdRdeuIGKDEarUCHaPG0lv+5pKHyqxCq4QAAIABJREFUpBY8OVkj3uw+Cy9SfXijceJqwBPedLyJzSJ/VxM8pSDetT1Pv8Hjd3RjzZtx2MzZowuUovUzBoECCzM2gLJ62GSpXt4utXrfaNPJ8zcZ06VWFznNcdfYNEZvceHSqS4VGmwElRbLi1fpUaTscqPiRa0fye73duqrtPD7AwBaj+RQR3Nxzt6vmn9MG3gxkjPWIzQ40aAieW02rmwy+P44yWYzy9+bFll8HmPOKkVcFuP61Q9lQigJGQUmPFRFHsK3xMKcVBuCAPR1IH1HiyuTWS8mmUeIwdNzcG8AIH8lWCaDIqxKlJLvMV7E92UaGJXY+CsjQc6jMYrhP3jdRjTIs8CSQazzYAMBKDbfnDLyuEgDGqpXAZsPZtMyWUPkFSKt0GtBIjEF9PFVbsC1QJZy1dDrdcB7gRuVHuPZcbYgkz42b5yp8gqjyScAIMdSWQ36fcrcEr0WY/pxKJvGAgB6+C0lNUU6GSjSzIaH1LuMLu8+PKaQCLJN3d4QS4uMcGkjSXpoNiqiE1+quXj0WAQvHaLb5XVfRq8HfPv5H+D577yGbm+COPUkio9aOoKoEgHFYzRJZeOGoxGsPAdkSxEbXG420FioSYJKv9/Dwf4eel0CBfRF8UHfkI1jxyVa0Mv6IhF48623xazy8LCNzz73nEz565UyaqUIm5ubePGl11GqFbF24iz8Uh0fXLmB3jhBZ9gTBHl9uYnR4T7+i1/5IgZ7t9EMgLI7gZuORA7S7g0ROwFasYuwuYZ3r97GoTCierK+M2ZwY20D9UpVNqCtnR1cu35DigY/8GVaFZPpFKco+b4kvZDKxqM/IJpNjw0NUxLT2JAMi8DH8lJTNPidwxZOHt+Q87HYaODzn/s57GzdAG0BzhxfQnf/Nmol4JFHjgOrdaR3bsMtF4GFOva7ffSyCVY2NsSj4M7uNkLfwcLxc3jv0j4OWkNEhQkWij7CQopqKUS5FmGcxfArRTiBi8GwJ+wFT8A+B51rVxAGHjojavqqKK2uYHjQQrFcw40b2wiCGg4PY9y+3UY5oo/Igug1h4OxNOU85mRRjL0qzj79GdwejzCGh6AQwc1cjHojRLUInUIPPoZYTHpYGrXR+tGrcA630Tm8hW7nANVyVYAWAb95z5HNYgEATvwpSSBLRxzLHSQOMMoBAAT9MwJSBU8AgHJjBeXV4zJpEDMy+hQQOwh0v+OEUYtlTTcRbWa+BftPzACwTfT9CsB7Ncj5731Ug/3Rbcr9QA7TYJi96R8jACCfTMBRUxfYxtM297JzamOi6+r8nmUL/fsfw6O739E6ZzZsONr8K4DC1ivvifTRZ2vuEZJTSOPrFEnRFSZWmfmhB20MrlyT9Ci/WcIkyDBmasqoD4/u6KzQBT+mUYZ5RtNQyLuaQyTI3Erg+TxWXOMJAPBApki7d3C4+RZ8J0WluY7CwpoCAChKBCcjTFmw09RN9+iZ1EDeOr0BDADA+zFmfGngwSdYnAMADvc6iCpNFAQAqP89AgC2yvrkjfjPeOb+3h4uTT+bY2H/GcO80QCTcZ/YCZD0MLx9Gf2DWyh7Y4SFIdJBS3xznDAgacCsgXdfu9LYcg3msIjdgJETWTkpTe0SREgnrrBCSBsX9oz1jWHtQ8mxkVlKs2tTB8QseQKvVNG0NbmmMmEvs67Thp/MVmU9yvOytyEAYDwpWIpk/ZbUD7MBzPz9xOfmc3EIwwHpeMABRFGehzp3qc/t8pCrlW09x7pzDgAwAzitQxUA0PvYGABaRplJ7WKvQYq9BQCcoASPAEChKGDIlKF1nyvCHmv747nhmchO7U+U1ZbRR04AAPZvvsQAhuUanKiC/lsXceubr2BhUkC7f4ikWcYjX/5NAwD0celbLxgAQKWlCgCwvp0wLEQafRo6siNKpB62AABZrwUcHB6YY1oQKSgBAEoAxg3KSllXcbWbBwBc1igeh+DKJCGAIETnOEPIhj8BXv7Oi7hqAAA7IBMDbNZcf7C+IgBAJvF/wKQY4nA4wjEDAASVstL/bZa5xBzprJdlNLUinP1St/+3f/nXqIWRAACBmSxSk0Ig4CgA4Eveph4Q7h+Zk4gJEwGAkhegyHiLBwAAZACQNkoUiwsfmx5+Dk5BCAAkWYwkHsrAggts3G/j6ScegTehG6ODoscDPsRf/M3LGKakOmqBzqkci/RO+wBPPfEoNtaWcMh4BsfB9s4ddPpjDJjHGZIaEiAt0OuAzZTP+Y5BZImyEOJQ5gRpHdJ88YInzVpYEEqRG/AmNcBKfrp+N6J4rys8P8005IA5/DnPGJifsJp2G64YiNyNWuuOrq7stuGfNui5zV7oUuKrMJb0AzbQvOmYH84mmkaKXLiU8j6b3AoC6nriBj5HIcyhiZpGNzPY09rSbDam0OQUP198HL3ReT5ndHwuOmr2Jw2jNKIEJ1TjT4o6kU6CFWziaYIiOb4m85SvbBdjeR1GnF2/IpRl3nhs9DntJNWfn69arZkpt3GhJ51LnMNnunIDw0xP7tGCdJqZfCQNwD6O7sLS/IurnW443EhItffowB5FprmeRbTY48WSJBL9v1305zdyvgYn4Dy3PI82NpHPqUADFxs1JdFjrDsBjx9BA6YA0K1+6m0gi/ps0dZkBXW6PwoA2PfI4sn+t/3M9rHymQX5VhDAggqMaWTjTxBAjFYsujw7ygYEkKRXuX89Ou9SR66ppuq+L3KhARr1Mg72tlAqcsrNc5fgkfOnsFB20SiSLk9vAQc7O2388Efv4/uvvIlbtw/hehWMxlxTiCY70pxRX0c5kMRPpqlE9HU7PWFIkKpHjZ7vFtBs1I3uXNMSbt++LWh1WIzQ7nTEyO6zzz2NWuQIaPDBhxflM9GcslyKcOHsaQEAlpt19Dpd/N3Xvo1iOUJQXsC5x55CZ5ji3YuX0Ol3EbLxdYB+ax+//LnncGyhgu6dTZxYbkjMDHfJTq+PoLKA1965hPraScRuETd3dtAfdGSSXwqLWKgtoF6pYX1tQ9bjazdu4NrNGwIAkKHAfYAGsd6EUjAXIIOkUkGfsYykVRJ4lfW/gFrRRz30MGrvY6EU4KlHz8GJhyJR4J+tzZtYXl9DeWUZW/t7sk6cOnNSJB3dQQeVhRI+9exToqUdJ0Pc3LyK5ZUm1taXkVHHSH3/MENw/Ens3jnEqHsoVFz6N1QrRXhEE2THTqRxFolZmmDS2tdkgP09MV8Epzb8WeBj+9pVNJeX0e6OsLi4AbgVbN7YQ7eToNcdC7hEOiCPBe+l3hgolNdw4dmfx/Y4Fnabk/oouhHiYQo/8tFFF0UvRiPpod7dResnr8Lv3kG3vYV26w5qlYcAwIP2yocAwEf0Snf1bhakNnxDu+8YYF2BdNv0EiBVw7L8HnwU7Lj/O/hoAGD2uzkmggVVfgoA4EEMCTbQrGsJAMRFNgMxKhYAuHp9CgBkPpvrMRKCpWyEpGtg8TprfvSg6B+puqYggAEA2FiwnhJqv3pjCQBw802pT0uNNbhNZQBMJqEAAGmmwwklGWijNG25LQBgNdPcU+4FAMBHKwcA0PQ6hofi8ooYuM3e98fpqf9/AADw+EonbIzzeIR7h0hHHdrfAIMW+rs3Me7soOQlCNwY2bAN0KOB7F0OA+/BwLVrkgwwpO5R6S+/LCOAmvYEITJobTwFAGxXymaZbEd68ogUkVN7XyMF41jSx6JaXabxcv9x6kwJt8Rf04RW6f6s72T8YtIHbDQgv8/aQUA0kehYMDN3r4nk0ZEhBYdKYhbMqDkDOswSuHJ3ao7NaYc99j6cq+F4vfKPuZbFvysvAeBxM7YAHxcAOHr/z9fXrDvtjXpvAEBSABglHFXQ+8l7uPG1lwQA6A47mCzXcOF3fkMBgL0eLgoA0BGDe3ICCQBI78dzT6mOkZuRUW8BAJd7vpSxBbQOjQQgVQCgXYrwyB/+LsaNJgK3YhgA2jcS2I9HfTjZGIFPBkAmkgXx8rMAgOPDTQt46fnvTQEAriiS2kCj5/HYMAB4A7DQ5+IuEoAYx8+dRanREJSLFyGNINTF3GwA0sDrxIZaQ/Lin//aN8QEMB2OFACQKakaRigAUJgyAAgAiATAAgAFzV72C9kUAOAieC8GgEsJAGn2bKY8IioKAPBcWgCAE7YsZZbzSCid/faeFJHVoofQyUTvUozq+NrzP8G7H95EqVZHfzSShp0NYa/XxupyE489cg4He7tyA3V7A2zfOcAwThGUqtIM+gFvNjIwVQfDgy+TXjY2QtMhkmQaWVJ1MjIgHPlbGtEo1CmmaarnNthcnMa9l2cyMvQCy2+Us39rw2u28tmENadVUvR+/hmUgGRp/zNigN48R/0FzNyOepfxGCNxGdWmmwghV6Dp9N02vmyEZGRMcEbp8HYBs69hp/K54YN5lGUD6N+kDVv60fR5phMKpp4oApqfJEuTzKi6IJQoNS+kO32CbrcrizObXQIA8l6I1FkTEwMATFkBkxT7uzvotFuo1Ji1XkOJC0ZIdDIVT4nRWNMD2JxNI+woobH3ks1XtcdgWl2ZYzJFfI+wHAxbwk7d8y7/3EiKRTUWlCmMMZ/kU1tvAQFAJIaT97FeI7ouGHDCSn48elKQgh7JMSLYQEo4j5X6IZRl2yDwQbq+6B1NnBzp9yury1OU1l6LUxkGJRi8bw02cVexJrFJukHY38kDBQKOGISZWjW+P079Gb9mGQBBwKgcLcxmi78t1oiQ03+DoARBOiPbETNdddStV0oYDTpYqIRIRl0cW2tiY20RnfYeTh1bRb+1K/KgW5u7+Po3vofvv/IGkpQMiSr2WwO4XllyermuyNTGAgBkKHE98CMBK0LfF/r/aNgTmh4TS0pRiPXVNdGe04i0dXgo6wtBgBs3buL0qeM4fWwFg15brq2rV68Ka+XmjZv43GeeRq0colKkt8AIly5dFr+Jw/4Ix06dw9L6CQziBB9c+hD7e7votbs4xec62MMvfe45pL1DRE6GpVoZRYk2ZXxNDT9650MMJx7WTl/AXruLnd1tmYi3Dw4lIm91eRWLzSVJQClXa/jh6z/WvNkCUC4WERKwISuI+jPXxdBQyelkS18CMrPq5SLqxQCVwEGzGmG5XsHl999BPOjixNoyep1DjPo9KX5utg6xy8jEsIRqcwkT3xegI0kHONi7hS/96ufxzFPnEHmkP3bgupmmCTQbjJ4BKisY0tFwkmjkF5EQMVVmvG0CGh10trbgM7mjXCZNiPEE6O/tinQooJuu6PpKQKkIMA7T9THokU00QbmyhDT1MRpm6HbIFOmBAJVoF90KYn8F55/5Ag5o0px6mIxdREEVKe336ZWBPoreGPWki3JnB63XX0FxeIBBdwftgx2UixFq9fpDBsB9+peHAMCDGruj3b8piHOMvynunGPRyX4m4DkfbyP+7mYA8JUfLFGYIglH3uS9WBX6vTn2hrRePx0D415HQQAAMgDYPB8BAIZXr8PJYgSLZRAAsAwAn7Xt1Lhsxk60jbSNf5v5JamXDUFm7jPCAMgBAK0bb8JDgsriDADIDABALbjsVGJubD6/OknpXkIJAAEAs8cnnKYeZQAcAQAsA+AhAGCqXFPvFAQA4CQ8Rna4h6TfQuClyLp7GLTvIBseouil8NmnJH1hf9I7aB4AyN9P+t+k/VvJq5Uu2iEU058yUtnB3sqRbHaZ1EvtwZPOvswX536yxqQ2E/kbVXuscdjDRBhTliaafzb9ygawSU4qcbXghr0LtFHh7wQmZWm+tp99Djb6Uu8SCDBsTA5DrYxBmDhH2of5Gs1wtHJMqBnDVCLj9DgZBoBltAi4xgbh/2MAYBiEKNWbQLmGwU/ew7W/fQG1dILeqIvCagPnf/tLUwDgw29+D2h1EbAHZJIW73X2OnRpSOYBgFjAoAIIAIixPgfSRgJAJqowAEolPPZHX4GVACgDYB4AIBOFAMCI4A5HWARnOMyONQXASawE4KL0WhyIWS9tAQC+sro4kQhATu14gUWRAgAXzqG80IBb1AZVcx+Ubs2TLwVylkmRGjgu+ocdvPq9F6V5z7hIstAT/TUzIyFTLfUAYANcgAUABD1zSPNQACAsTFAKQoREQAs+Oo4vEoDbWSYSgDHp9ROVAPDA0QOPAIDQUTDBMB4LA0BM97JYfACqJR/j3iHOndzA2mIdSIYY97tYXFrHOxd38Bd//Q2sbBzHYbdnJoqq0x/2u/jcZ5/FsN+T+DM2czdu3sZgnEpmJ2+K1YWqyhlo9kIjOdKfuVFxcfA9DBNOpAYYDOiVMEGxECBgiGJMQ5hUPAfyjeu0WbYNoTFEu68McR5uzmmRdCKsLvL56f/8JjqL7Tm6B2tTmP99MwTIUQIdjNgUmg1JmlBO+n1L+eaAjKZvbKyUom31u9TI97tdMVMhUKTXlpnmy/qkG97dFM88AGDzR2cr0Nz0wR7DHPLK5+VnYkNLs5xivQ4noCNmLE2tbWZlcm7iMeeKGEvfl7soRb/LhIhDNBeXpAm2H0WMNem4aSiU8r7MMZAtXFBamqjMO0DczQC4ewEVsMS8D2HgGHd9dfr31e3fpAqwIdfHm+bfU/BBvicgXKJAnjFGJBrOCf4skUAza9n0t1otMSrh8eBn5iQ6KpXkz0kavS0sCAWNCxA3OUbgra6uTF/P5qTPAADdVCwDIF8w6vGyJjqzY2A1XUr5VzSTVCY1byTrhy7/pkgSVYs+/7zPwjQYl4NbxPFQnkMIBdTi0UhJjAEn2Ll1E6ePr2Pca+HMiXWcPr6CUa8tzCImJCzUF7G7e4i/+qu/xfe//zaickUavr39HirVRUl5EOdWmQqRZUTNnJpXqjyWhospiqTFG78BAU0ldSCRNSZk5GgQoD8cyIR/ZXUNd+7swneAJx49i3g4kHVrOBzhsNUS6nwUODh78pg4+y426pJi8sMfvYXmyjL8qCKo9mNPPoXtnW28/fZbYGpDldKV0RCLtTKee/Ix9Ft7KPkFBK6Dg4MWvKCIMVy8f+UGTpx9FIM0w23GFE4m6Bx2kIxilLgusnbxfTSXlwSQ3aWEgSyBYlFMEkuMvGRMamGC5SJlYWq0yMKYe5HIRUSuwoQG1UQyXpWA2pDxlPQB4Hva35fPfuzkGYwmPg44UveLuLV5Ewe7B1hbAL743BkcXwzw2OlllKMCipEnJjxFGuddeFTznKWCSYhSiz6Nk8CE6Rj00mBSR7sNjya5NPgZkkKpYBNTaBjdtH35IlbXl4FmHaP9HYRMT/ACSuXpoADPr4ixF4vFXq8vYA7PYz8JEHvHcPLxn0Ob8hOHk38HpbAu2AP3tcQdIyiMUIkPUenfwcGbryIaHWDc30XvcE/Ad647DyUA9250HwIAPz0AML/bzqbZlmFl9xxpCAzrimvbx/+63+/ePVlWt/B5FkC+Mf4470EAAMn9SBFHBKJnEgACAEKvbZaQBZkwidJxH54FAGSzUtNa+c+8BCDHALDSuDkAwEoAerto3XhLpniV5hr8peOAU0ZCwz+Hblk6Bjn6OW29NQUAOFWmjIGJAaE/LwG4HwCwtCw+If85MwDoPZUQRGEtlnFQkwLpAPHubYzaOyh7KZLeAdLhISZxD76bwqXpuUh5NSFo6qGlV4G5DM3fRiprWYz5ukfLQR+ktFNuJaxqM90n00w3UTFZk17LMmGFSUz/I1Mb0DB5xKhxGUKq3EAM/tiA0siPQzhhiKqURwyWZY7HGo2NKv+tA7lZ72EGgOyvpM7V35VIaZNSZYdg+eZ/OhgzwJ+CA7PBy6zxNzU8ayG5h/7fAwCOrgvz+0G+LmQPercEoFNwUG0swak2MXrzA1z96ncFAOgOCQAs4Pzv/LrI5rHbxYffegGTgw5CjsWp8+cmLkaP9ACY0GZA1hthAJC5y8wyCwAIA2Bf+1gyAOrL6JbKOQCgYiQAMwBgPFQGgEoA7gYAQseHP3GNB8BFMdxXpqx2VjSoL/zRqWMTuujnPQC6cYLj58+i0mzKRZkZurRMUo8wAIho0tzpYPsO3njtRyjSNmqs32M6wAwAYKGnPgCU1swDAFzA2AjHKDpAOSCoQHqMNwUANtMURGMIAND4JA8ApFz4OAnEBIPxSAAAzYbnNLCHctGDjwTLCxWcObEmBfx40EWjsYJ238H//mf/AWGpgt5ISFRCaa5UStjd2cLnP/sZlEtFDAd9QdyuXt9EbzCGw7jDOMH55UVEvPlIuUljxFkspoSZV0BKN80CsNs6xMFhG0k8QdEtilfAZEwWQiZxUnPaf9OsTkXxR67gHLPMaJv5OY9spLJR6k2Wz1GfAQHGsdSgn9ou3XWrqPHMVNdnCG45nZ8UDIy2SBKZtHPVkTz7omn6GevFBrFclukwPxNfiyyB3d097O3soOJ64qitzZ8inxZB1DJDv/KsBv23vmtt8Gbv/UENtG0eyfBgQ+sSAGg2kDquTClpPMYbkBO1YlSUJpaNNBdVG+dntebyt5iu9LC7u4vFpSVUq1WREFjGAY+FKPMNKiBAiGzWeeMTRQjt1/3f/0yLmV+saaAmjvTFUD4TEV37+rpZ6O/p92bxgPYY0hCTja4AEsLyMewE83h+Hur4+VmuXLmCy5cvT2MTCbIpyJGi2VjEqVOnBARgA06wYH//ABcuXDBggmr5ec40Go0EHkWX9dyTLTR/Ddr3zZ9Z1HyOSsZFlsZx41jOHe9PvjZRTgUwSF0jCGmuk9lRNq87QTHQKFF5fuO0JJIKLt5ZjEa1hHLg4NTGCpxkiMVqCYsLFWxv3kA2cXH15h6+/+rrePnl19Drx6hWF9knYjSeoFZbRLc/EtMeHiv+j9QwkdQIr5MNbyjTXrntqeNKYwECOBEf9vsCVDGNgYwUMjvYyJcpy6KWLB6j5DPqkrQ8TZY4ODgQY8Bua08AizMnN+DQxNT38PVvfAul2gLK9YaAADQWYprD3t4eLl66gk67jaVGA4d7u3j2qcfRrJURgJr4ohQZNKUKy1W8+MoPsHLsFIqVGpxiUbT+6VjN5nodxj9CWDX90RD1pSYODg8xGg9RKZWwtFBHNYoEII6yMcqjA5RcK+FyhZVDYK7gegI8M0uXzKzm8gquXr+Bnd1d+GSg9Ho4cWxdAN0bNzex1x7C8SN4QYTbN65hfSHCFz59Hv/NV34NezfeRckbwXViFGno57rYITh1/BgWjh8jDUncvCdFF4Wyr/KxNJbkC4zIIuOF42L/2g0pmphukFFakmbo7+7h1o3r+Pyv/hPZv+K4j1anhcXlFYyTiUQ2ZQmLJw9eWNJpQZZh2G5jvzPB/rCBxeNPok3iQFBFPHQR+Gr4wwKCFinupIdycojauIW9t1+F17uDuHdHQG2akKsJ4EMPgLu2sPtMoOemyEfHV/d6kgd+76ebQM8B0/9QTAA1P2duh7XwuqWz2wHBzETLOPybSdSDJ/wffTDvDx8cnfjfHbfGt64Vxf2/HiwBYH1Dk8sUcYlGnTEq3C8O2hheuS6SIH+xhJSNoJEABKRAmzpFJQCz46cGgPMSAF5elgHAfTYvAUgo6bn+FgrZSACAcPmEJMTEKXnZoTZmptaZDklMNaQ2hAU44ghHjXQmAAAZAEEpZwI48XBwDwlAtLyCjBFvMtj7uCDO3UDNR5/xfziPYPMbk4LNxphpQJxGj9sYb1/DoLWFshNjMmqjkPYBav4JEksXZ2SkYuVwpGg5IlFlcSoeAEZ2qrWO+gFQQlkIdS+XU0DWMK8n9k2c2lOn3e/JgEaHIRpXbodj4uZPD/tYfWnEb0BMuVnLOUrXJ2PAAAAz9q4yAAg8ZLzOyFQ2NeL07JjX0bKEA1YXyXgs9TCfV/Pkjb/AkXsw3+gfHWhO2Q/GT4tguzyGQAzNEI9KAMiY/AQeAEevtrsBAPsI9Ro46gFwOIEAAF5tEaO3PsT1v3sR1SQTmeFkdQEXBAAIBAD44JsEANoCALCnZh8oCXWsh1j2yUyViR0FxEIYd4Siz1NuJQDsP7isNOrLwgB49A//hXoAuGUFAMRHjCbVKpt0mSAlEgBNLaAJYN4DoFjwBQC49L4yALhmiAk40+bGIxR+f2OFTCNxJhxxJBWG6KUpTl44j3KzKekAkgCQ8wCQJsFo/Kmn5PRq+8Ym3nvjLYS8qOYAAEoEzHDFKUgKAEEA6kAdKcxNDCABgAndqIFKWBQAIJ64aBc8XDns4i4AgG7d4iBIJucMAGDRSQBAEiKQYjTsInAnWKhEYgT4xCNn0G/vS5xFKarB8Wv41ndexqVrNySLc5SoK73SaUY4sbGGM6dPSo41p8TXN2+jL1nYLsI4wblyCQsSk0ZtDhkAIwyTEWJ6SHsFRIsN3N4/kD990bvTEIvO25RIOGYCPptz215eEHYCM6Y5lkfkDGcVvWbdl4/gsHv5bGPPm2QIQje31s8iNGaUe/sAQ2GSLnK++Z86foqu2RctM83/2OCwySQNRbJDXQcnT59Co9lUw0QWvqMx+sMh7uzuYn9rW6drxil4ivKbf/OdqG7qXl7B+j2NQLl3A22P2VFK0lQS4LlonjwhNGRxmudULwxRrlTEwFCOr+h1NR5QIlFEF68NMafEXBRv3dpEY7GJRqMxjRC0xntcxC11Xowqc+eUDROdwdWJ2pRed0kA9PPnqVbTRZUSFDaLvoewqFNicVmdrnoaN6PyAC0m1C/AbECS1EFUVyn2eZDAygHUqE8b6g8++ACXr1wy7v6e8UPI0Ol2xMyPAMDx4ydkEr11e1uO2bPPPic/Uy2YTuRFhyQu/oZeZjVjR/dSY6LD60bNXGYGgALKZCn6w5GcF96b+cgX1f5rysjdEgD+RI8SjemEMUGqljMRo06i0pR1+84Ep4+voVGJkPTaCAsZCOkU6fkxyfD+xet4/9o+Xv7BW+j2hvCDEu7sHMjUv1protfnhskVj0i75C/IPaL5tjwYNBwsimmhKRtlU+X04lQ6AAAgAElEQVR1Rco5G3vGttCbgudDACXjVUGwKaFfhcQnxiILGI1H0rQWJikqRQ9Fv4Cfe/ZTGFPCUKuKUeDm1jYqC02sHjuBy5ev4MnHH8fCQgNvvPU27uzuq1llEsMrTPCZpz+FQfsAjWpZKKwsLkZJih+//iYq9SaCchXLGyewfWcXnVYb8YgMDG3mucn1x5RUcRWWSl3dickw4QooYHCKepnXYCLnkNINGvtwTWMCA+U9h4dDHN9Yxfb2DtZX13H69Bm5VxuNJtJJgvcvvyOU/WZjCft39jAZjXDhxAb++S9/HsfqIQ5vfYiiM0IYKPsi8T306cQbhFhcbmJ4sIVKrYhCLUK0vIDyxgo7btHX8T7P2j20tu5g1Omjtd/G6voJdIcxbu8eiFSjQvVbr41HHz+HqzcuIqz4KHgFLK+torG8jCQtwIs035mnnsUarwe/HAGlVdy+XYBfPYGD7hhB1MSwX4DvVZgrI2al9IidxG1UJj0sugNsvfUK4r3rGLe3kQ16COChXms8BADu01c8ZAA8oDk+Qp/Pw+2qa1Yn8inQbmF3AfLzhcSDm/D7vYNZ1XOvRxwFAPQxeTPAWbv9cQEArT8FAIhouDYPAIgEYKmMzMt5ABAQn2rWDE3ZVCg6mZ8HAFi/3A8ASDu72L/+ljBSKQGIVk8qAJCQDUT/IZV3yqzQMCJnPgPaNBVkig8kOQbAQwDgpwMZWMPTD0HyWajpdyjvOsB48yIGe5uICiO4aR/ijsaIwHRs9m/DgBF2BgcMR67/XOQkazWt/+bTmoTxRqPGqau0xurJFCSNZRDAuoy58XYQZms3K9FlTUBfHUmT8s3Ag9nwbOY5SaYprJF2Tt3ucmbL/PzwSpI4YQdbIv2dTv7Vr4n1BWt6awAof5M1y9QZYWLOH+98vS2Vlh00CnNhBoZoypgyVPMSAK3bzb31CQGAPCtB148jLKJpApkFADRlzpoAdh0X5XoTbnkBAwMA1FP1AMhW6njky79hAIAO3qMEYL+DIlkSNM+eJAIqsP70aFgo4IYyAGImQhDgE3PAmQSAfQOlVU2mAJQiiQEcL1gAwJWWVwdbMcgAoHxo3gNAUwCyJEWRXnqFAC9++7u4/MFFeA4N6tXTTCQKZAD8wcl1AQD4ppgCQAlAP81w6pELqC0t0dFLJjHinC7Qgi7MsjCxQHEmiHwft65ex4dvvwufCMWYkUk+MroMTggAMG5M5ZVsqwgAWBNAuuXz+eLJSDIoI6+AckAAwJdpPwGAy4ddTQEIQwEFCkwBgKYPsKiTxtP3ZLKaBwDYkEuMXzqWSVE86OC5Tz+OzsGu0Pbp9h2Vm/jg0nV87VvfkcKYxZ3nF4WmyelYOh7imU8/hV6HAECC21s74gFA/5RSmmIDGZZ9F9WIEU4cGg4xGvcxTkeICxMsHt/A5sEBNvcP0OqPJMUgpXyBTuMc7wiIrIp7ObIijVddF/8tLumzvl7+SweVRqh3dPExvY1F9qXxsr8vzpOzqT6/zSxywaJsKkDu53LjWmqQZTXlKD28bcmGYLNP6riwiThlJs2cMgDfk+Z/aXVFNPKD4Qi9/kAMzJgv3j3Yx3h/H/40KmgWcWgN/+72ALBHw5QgBFFy68/cBF1YVKrhz38WPpwLEYPrVs6dQS9JBA3jNR5GkfwhAKA09AKGo5G4sHMazpuPbIZSMRJtNh9y/fp1LC4vYXl5yTjbK6LKG03yNmUyrSgqjxNfh+cloMv22EoA7gcA5E/+jFKlNEygVqsKTVo8DXgO5LqwLAqd0GuOvRowWiqZpbmTzpYHAGaLuT6HTPhJeU4TXLp0EVtbW8I24KY2GA7kWvdDH8UwEhd6OtXzMdS1r66u4dOfelqiEfOFpAUAOGW1lLb5y3ge0OEGp5I443A+mci5IG2/0+sp4jndYFWqpJ/VGA7mJADzDIsCvAIjCjWWkxF/XDMWFso4trYsLvt0A6YRHsOukl4X3iRFPYpw/coVvPzq63jj8h5ubLfRbndRLtcRlXidxxjHZI8wHjGRe0LXKY3Ykb/F/ZagTCCacAIQbPbZ9PMccSMQE0Lqy6NIfBh4Hkj3pgyDYBMlNCwRo2IRrU7HHOeCgJtLjSqSYVfWvfNnTyCNR9jb38etrR0MxjHWj5+UVXzY7WJxcVFkTR9eugKHecSeh0G3i2eeekKMr1yk8J0CqmIEmchEfzhO0OoOENUaWFk/hls3NrGztSPnnFKp7d1d1JoN7HcOEURFMaQkWEZZGBkAK80mGrUK9nZvCrjAooPyDZ43XqtcEwk4LNTrGPaHeOTCBZFC3Ly5KY8hWHDQ3sPiag1B6CAdDODEY/zTL3wOy6UQ6LUwat3BybUmPCdFd9DF6oljcMplXL51G0OubVmMLzx5Fv3eAS7v3sZhOsLCsVVUmjVUq2WsLS3hjVdeRTBxsLG4JvdqbzTBd17+AfppQdhh8cE2zp5YxeIqIw+3Ua6HCBfruHPrhrAAnBInPGT90AzWR4GaE8YmpDFGGUGAc0icJnb3eyhGBI14nZd0AihUzhTp6BBVd4ilYopbb7+C7u3LGOzdZCYkKm4ZC7XmQwDgIQDw03U9uUfZGkGYT7JoartpWk6F1zmVnH7PpNeYf2txP9+U59+EXZPv98YsAHDUgti8mek6nqf4zacB3EsieHczct/XZwMNVx27I0ZnxijnGADqAVBC5s9SAPyjAID1A7AZJrkYQPUYVCkXJ3xkAEzYlE09AHZxcP1tBQCaaygSAPDKGLMncsii1NQkgVtM6oFyHpQ+rBIArcf5GawE4EEAgPUAeMgAIChP2TMB8wkC9h/OGBjuIbn5Pvq711FyGEs+0Kk/qepszDmIELaxDjGYtiMT+qNFuqm6CYYz4UYHGFa6qYMlGshORuqZJXW2yCE5jBqK9E+bdzbkFmTQ2GsZKouxn86N+D6YDiRAEOWA0jeoQ7/czfb/xKDMJFjIm/GQciSbBwBs7WhioMXPKY7hhQFG/T7CUkmjAOmblWpto+tAbuyUAxks80EHQDMAQOpxNvf/CQAAWw/e6+/p+5YBTZ4BwKhmX1jnxUodTrGK7psf4ObXv4+FzMkBAL/OyQyw1zUAQFsk7vTvGdOHTpWsEsfHgTebbQ7UFQDgAFhiycQDgHWduPinwGJ9RQCAx//49zBaaKLolpEm6tHC+1/8rqYmgB5GTHgQDwADAKTqAeBPHLzw7e/iygeXRQLANd5GN7KvKfze8dUJjQrIACgEoTRDE05HNtbFUKlUqwmaxAtWmgmL+JiLiRTiSrGI9998G9c+vCQGd8lgKKAAM8apnSdNRfT/rjMHAJAF6xSUQkw3fdfJEDqkyTMmykfmhTiEiw/2Wjgg/dVxMEw5RQrgDlNxkp5wgumTLsnJPZHQDM9+5lmsrK1gMOgKC2Dc72C5UUU27uGx82ckBWDYbaNWqaHT5ZQqxL/5X/+tGPsxI5U3BgtdNng0mzp3+pS4cm9vb2M0TmRSRpZAjW7x7T08d+40CsMhsn4Pi6UQw3YLw35HUgJimgpWK5hEEVqjBFutDnbbPQwTojC++ByQtioGhmwUCUywsWTW45ReZG4yaf6VMjKd0083htw2acX6ZofWRpYN+izSTqbI5lzy+GsGqH7N0ECT9mAM4SyaNt3YJbKDzS7PMClFiUxlOTxgwa+GJQWUqxWsrdPh1hE3cU75qIUlDTY5bME1qKA1orNNOxdD65x6lweCSDzkA84AAAtSmM/BYzSNIUmVCm/172ymhpMJls+eRt8kDUhYC33BqjWJL2PzRl8H0q55ufuk/lIW4HiolMvitE90n9dFtV5DvV4zDAFPblA+lr+vk9tUExImmRi38HtKd9IGdGZyZyleunDbhVKphIqeagRfUTTRXLZIy5IptjT52VS6YY0BLYJskVg+l55jAj9KP1dWwezvfNHE64Y/I83+tdd+MNV18fM4boYwCqU5ZyNLqQQZAFwrKpUanv70M5KKQGNEUvX5x3U0l5bXjERC5mioitCqVEHRc3XQlag/XmeTiTAL6IxPLbhk55orwDIE8huSgpa2sD1aCjooBRUBEzj1Fz+cyRjjUVfKQq4Tiwtlcdl97OxZjHs9rDYbuH7pCr777efRjx28+MY1pC5jaVykCaN5CJZaAI8moaGsb3T95/2hMgND6ROPG4JIhuo5lUNYSYyCQ5a5Ye/waRSrUAtMJjX9JIyxD/tLMqmYL+1mIzzx6DkMB7ppX75yFd3BEIur64jCoshwaF558sw5vHfxMnb2W0Jxp8N96LtYqpdlrSx6DmqVijTpnW5XmAAML+yOUpTKNYQEO4Zj9Ht9YdJwk6N0jJugXOZS22Qi9+E0K3RchE4Bp1ZWxBiQ1/ZgOJRjRTYLJQ/0tuB/k9nQG/SEXcOf82LkfczGnpFMLN5+7qnH8QvPPIXx/i62rlxENQiwsboqkwteQfQrcKMibmzfxjsfvo9f/JVfQj3y4LTuYKlZw48/fA9tesb4Dh779JMCBi3Warh58SLOHT+FbMTCbIKovor/4V/9GwwnPr7yu7+N4e5VXDizhnqDaTkxyrUi+iPGbpXglCLxZCjX6gKwt3tdNFeaGMVDMQ1MCyUMnWXEqCEKFxDHHg7anLZU4RUrco3zXLqToURQeeMDhHELw92bSNt38M6rr+HCsUfgFagToEGQZg9LQUmjWQKz1CNy7eN36EnDLOjCBNXFBhqra0jE/0djANuDeBoDyOuYMYCJ609jAKNKGQUWKKQ2UgMr680RCvE/ghjA+zWEH+/7P50E4F7PPS3OtTKde8hR5sI8cPlR5nq5fuRIYZ5/ERk6KC1rtmPKPqDJKXkGwKzVNmuppS3/lDF8R9+/7tz8so76+vnz9GF9U/njYo71tPjhj2d1y9HXODr9O3oOhEXJ69dz0PcYV11AMBpjcnsHydaOAIRuo4hJMJEUAMYAuoMBfNNYsVKX5oz7o4DIesx4H1p3dH5LWADJWGoiMQnl7/guktY2OpvvS31aXVpDaf00UNBs+IJX1AQhAUOt2aEFaUyqDAEAOTyT+zMAMhf7ex2Uqotwwso0BrC4xDSU/9wlAB5GrL8KDkLGATsjYLiLyeYH6N25ighDWXtpJC6mLFIcu6Kbp3eAeGTlAQCz9uUn4rYO5DVg/bSkhiQAQInZeCzxv8pg1KbfpP6pEbdJTsqJS0zjr3WSgEEWv7NmzrYpZyRyPNZryAykZNhn/NwSTqX9MgquMjQtmGA1//wc9LuxX3czdo74if2MC6h6bFH2SBCFsfGMzCMQx+OgJrj8/GQREqxhWkLB53CuAjiR3Pr3Ynj9jG9DH17QqTj3adblfqoAwCiIxGA4rC8hef8aLv/H76KeAv1xD/FiBRd+50uYkHnbGuCtr34T1aSAcaeLlAbWhUzeu3w2JnrIesPPUsBYPAAo4dF9uts9VLNuWXld1EoN7HkunvvTP8GovoDIxgCKilYZAPQ/YoII1xa+dw4YuNOzwWfVyCF60QnwvW8+j82rN2SQEkUldDpMfiqiR++IPzx3QjwAhmxYPBYIGZyohNWTJ+CERXhRURY3bvbWuVyuFL6IiZEohyHe+vFPhAVQLHjIRmNhAHDyz7xIFjGcIBmPJcMAEO8/AQD4wS0AUHTJFPDgGwDgICvgw/3DKQDACbrvBvBGmRhJSc4lF1NDa+AhJACwtLqMIU0SCAAMumjWS6LzOXNiQ+QA/XZLpks0XGDyy1/+zdewtXcIeMzl1HxIj/SXMadpC1ioV9E+PJSmfHfvQNDZECm8/h7OryximaZx7TZWwhCTXhdJrye6W1Lf2Why4jRyPAwLLrrixj3AwTBGi8Ci5yt4ISBGQZwjpYDmMVb4zuyFehEp+8Lu2blsWO18pte/GmnxejH5oblRudzwUkhLArmhZGvzOWsUSc/VRiwfR5efttIPRSmCvLbZ0fCmptmfRp4RzOBEkJNhfrYRDzaDR5hhSs1zpz0PAEhMugEqZFKuC+0RllGuMDDgSB6ENXUDf6JafYUJtJGaPTB1HdQ21tCnW5fJ5SR1h+esWCrJBnxw2JKmVin0pAlmKEclVCpVWag5Bd/b20VzaVGmsrIpMFJzzGY4RY9NsqFRscHhsaHEgNpuJke4Tqi0/el50/dn9fps8C31ywIYbOT4hw2S1hxGv28SF6YTfaHb67zAygaEgC/6M3UlVv3/PACQL7r4OvyMNg7wjTdeF505n4NgBgkq0uDGibAAyFjhIkOwgMaXn/3MzwkAwO8pVT+RRl7dSImm892ZhleoZ/Z6MtMmm6yRqWkmN0o27PzDRpM6uqNeEPcqNu+tc+Qk1pMJe5aNMR52UAwKaC6U4RUS9NsHWFtqolaKUHRcVKISdrfv4G/+6j/i/Nnz+F/+7f+NcbiIxInmNmNRHZgrVpyC5aogi4Jgh7hC6DHnY2gCY5Ie5u4xc63KeZM61yD+5lxqvI9F9NXIR19XZhMIDABQSAZiYhh4auJz8/ZtDIZjLCwuo1wqY+fWpoAzzZV13NrZRZcgzqSAcomU9RjHVpeQjYdwskRAAQLABO/a3R5oVD/xisJ0YMMZj2ORAdBDhXo0umtPmD3PzVCMY1MBAKj/pxFg5Hqo+IHsFbY44jUpmdmSc0x6Gz0ORhgMe7Kes6DhZxT6IxJ87plH8fmnH0MJCQ63NrHA6EvXxWhEOU9ZYg8vPPVp/E//879GVC3htdcu4qmnGvgvf+ufobd/B0zdpsdCFga4wqjFwMOTn34S5UoRm9cuY//2bawvr+DksdMYjCa4udPFv/7fvo7Hn3kC9WoRT52qo1aaoD9oo94sozdsI4g4WcmwsNjAsZMnsbW7i2K5hH7MJAUf1YWK3DeFsIqR20A6KYvGjwBAq5vALVbhMx6y15cUB7+QIHBGGB5uIZx04Y+7cMY9fPDya6gWavALRWnueWURAJeJUMFVQDDNHgIAH6si/Gl/6R8HAHBPKYRZYywrUAyijK+OggAmXlUrZMv7nNUj+Qb+Iw7XAwEA08Tb6f78e/0oAGD283uv+/d/Yz8VALBAl9IZAOAQADDJNDKqswwApT/qMTLkTAUByDQlCBdLTcQpskx3yYg62EL31ocCANSW1lFcPwnaZBMAcAMFAPi7Wu9pbLYyAPSP1DQPAYCf9ka963EEPUcpa7ACAqYBuUMDALw/AwDIE50DAMiI1mhfMaklk89o9E2RrneLqees/FNrN52CWwCAYCoTZcgQ4SBJTfZMLTZ9TpPQZFgg84CYMkGmAEBO0mNfn1TwvKGzTuS1vo6TDF7AmG5Ni5LfMUMEO0O0vlnKNpgxdO3B/GQNuPYLDwIA2N8JuH0UACjQo+tjn/ojv6ifizJNBQBc+Cn30wDjsCQAQFBpYPTuVVz56vdACcAw6SNZquLCl38dEw5sDxQAqBEA6PYEV2QvSmaOMAAMACDMRiMBkHs4IzueAEBbhxvKu0KttIB9z8Nzf/ovMao35hgA7Md5zOJhX7ztKBdh38IBq0TZMxmNoyUy3N0A3yUAcOUGRoORNv69vrCc+wQA/qszx7hCYUykJwiEFh1Uazh25jTcYoRMXCOVRm6LUaFsSbWZSmFZDgP88OVXsH97BxFpS2wGPOoNJncBANRH0ESFwzZxNy0EAgBkBRpKpGICyN/1qIH0QuwlEwEAWmGIDhsrnpwcAJAkY1lYyQDg52AB9Mxzz2J5dUXoyQQA4mFPkgBKgYvVZk2K+nZrTwyvSCvtD8b4ydsf4IVXfgT4JdHw+qKFlfRJceJs1Kpyk/Lg7rda8IMisnSIwBmi4k3wxPGTiHd2seJ6CAYjTLqaB8lJKCfJYzZexRL8MlkGrkzhdscxrpEOz5uRmwKbItHM6sUjCJHRMstmLM1/ngFgqQCKBmrnOCPUseGWG1im/8b90y5OnKiKNnwmEWBDxwuLGxepf1w4lPY+DwBYdJtIFU0N7SSDNBb+IdLNxo4/4ASONG0egyAswvVCYQCwmSaAwzitAh1NrbREEDNzf07z6fPt2/SHZqE16RQ5UCQPkNAsQ6eFNHszWnLDDOACXGzUZComtDwuNI4DTroY+UVAZufOrjS1PI/UN7MRq1frqJSo1aNzfII7e7uoLyxIBBsbf1lcxVWemnK9qflvNqyc/JMtYAEA9QDIO6Uq60HOjcebWTcGfunkP5TpvzAIZPLAW9GABmaToRTAegFYbbmAOvInr/Xns+apaQq22I2M75+RiGz4K2SxTDKJmrt8+ZJ5f67kwFMCwKa+WIxw/foNMQIslWj8GOHM6bMClhAAIOjD+0fSjSUWUWURIuIh+DUHAMyAJ/4ej+twMBR2AY+lXOq8X8yk6qO2gntNhxRq8qVJohdC4JGBlCH0MpRDF2WuF0tL2N3awmOPPIatW9v4u69+HcViCe+8/T4uXd/C2K+D6fX6fkwygQzmlZEkVD85qpkAJmxq+bewMEgXFcKMuYaliFS5lRTcBozTJ1CDTHuvHQUAJGpQ5C56Trl9EcSgcWGjVsL6yrJQzNi4k77P67ux0MD+9rZO+oKispIcD93+APWFOvqdNtaXGogIsI4G0gLwXPIc7O63BAAIS2VkZD2kamoq9TAn/2mGETcmj5uS+pnItcjiOU2FBSDQTxYb+YMvQEAUuOITUKAUYjwUmRCPoHjDFD0BY2n+d+r4cSwuVbG7fw1FP0OjVETkueLSn6Y0tS1ikPnY66f4xndfgl8M0esc4MRKGf/1l78EZ7iPSUxjwAj7rR6aK2t46dUfYOPECZw4dRwrSwv48Y9ewbVLH+AXvvDzWGgsozvI8OO3ruIb330d5598Gsmwg7q7j8fPr2J5uQkmmqYYo7ncxK2tW3jj7bdx5vw5/Npv/jra/Y5EiS0sVeHXQtHCjfoDuOVlpFkAP2VcYwEdmgFGVbilqrBlKG2oRD7cwhitvU2E7hg1N4Obxrj0wmsopxUBAMRtWMySFMzlNUWwhvu0RqUyktZ9yAD4qIXiZ/75P2wA4EEfR965UEoVRFYG1ezPrOmfOtQYIEDLVLu3zDcl86/4oKZcmwpDbxZG3/xEUQ1s889397H+KKbEgz6/AgCuTBr7Ppl9QDCKhQEQ394WE0CXAAAZAIWxyKG8wVAYAKo7U7ajWeB1/ZU1XI8n361I/wwAQJ12HgCI97fQvX1R4k3ryxsIBQAIkNLo2ifF2rDzTG2jx8s0fbJ3sYHQH97XA+AhA+C+lwCbSkavslQNssEUAEg3P0DfMAC8gkaJEwzX8+rJOSZIrkCrnOXZRXDk1cSt30TlKQ3eGAia2psSY15Htv6x039lttgB4NRa8ggjhtebBDnLa8zuhRkoJu8xxwCQvUEShphkQ4kqAQBGIOcHZLOhkUgX7AWeY+PYGl08jR7w9WCAYCIp5A8CANjcyt7m8Lj7wgAgaEGgTPXwd48Gf7Yl3IIayv49CgDERbLeIoSVBvpvX8aVr35XJACjdCgeAOeFAeCjsN/HmwIAADF1fJQ3OIz2ZcoWTQANA4BDRAIAXBN4B2dkPrjoMsqZNaO0cAoA7LkuPvOnf4IhGbROSSQAZFwzspogYjIewCPrmtIUITMpu0AGx2QxOB5KXojvfvM7uHbxCpIx+48QI0o6fF97u985viwxgHxuTvwJAPjlCtZPn5IIpLBSFhfr6Zcp3HT5yeA6EwEAXvjm8xgcdlDkxZSkCF1fTChId1IGAOAXgKLR//tibMKLjrQF0i/oXkndAos9ZQAkjo/dOMPFgzYOWMC5ngAA1E5TAkDqKKdDBAA4ceLn4NTp0888jZW1VYlyytKR+ACUAkcm/5XQxanj62gf7GFxoY7I99Du9NDqJ/j3/+FvkBRI2XURFssyzQo9V/T/y80GitRzxzGYbx6EEcYEAErAsHOAzz/2BMY7u1hIgQqj7QYDiTwc9wbKnKD+0/UlI1qUQ5MJuq6H69kE26OhaND1QneEjUEgg9PNuwAAccu0Qb1EUOwFPNvI9cd2A9I4kTm3V7vZCyiglCBLEWKMIYsANi4SJUctskG3pbUw7qDS3BAeGVHXxrKTAAZlTS78kOCBFqSk0rPxbR22hVpIfwUij05B3f+zQR/MYGVTZB3rpbyQekBp+xbSmKcg6UVpgQN7feomaVWL6tIqE+8pi0IXVU7HeLzdyMeITqTU55vEi7BcFhCASxuncNK0smElcMGEiHIZpWJJTdoiH7e3b6MYlaRB7/cH00WJ593GACrV0pHGv1KtSgMvOJowCLUp18+jC7/EwhBFZLMkZn80HvRFdsDflUVdpvg0ilRpAAt+KwUgPKrf06Mmzb85DtYYUMkl+Y1mvtiaAQD7qNVqcu4P2y289957InEYxyMsNGpCxeeis7FxDB988KGkIfC6DYMiHnvscQECVAahuvw8AKDSEX3/coymjv2W+VKQhp+0f/oKjFmgGQ8Fnf7PACD77vObTn6DsP9t/+Y7cblOpZywUnqUYTLuoRAPsNKo4sT6Khx6fRQj3LxxC1vbe3j33UtIMwevvvYTYQv1Jz7GXH0NqKTMCAXR+EW2BxMmRNtvEPQp2CW6DqK1Ol2zsYZqiUEgwIKu6gAsj7LFhDEOlqhVArQGDNHf5eMSKWAjV6MeL5w7g61btyQ1IU7pneJiaWkJg8NDTVFIMrhhBDcIsXewj0ZjAe3WAeqlEIuNmkihxqOROM6TOrjf6ggLihuOfFTeIxONthSNGnX63KQk+lDfrLx/FhQCAhAQmcjmyfWJcjHKDEoBWQEuyj4NY1MslAIsRAGa5aIAMgUarA76Qn+jYWNzrS5/LzcW5HrrdgdCn4+dCFdu7eHFH76JxZVVMWm99O5l/Hd//CuI0jZOLxGQynCnmyEtFLG/38YPXv0RfuWXfhlR6KNWLeLSpXfR7u7h53/h5wUYGU8C/NmffwPdoQcnaIDF4SNrDpL+Fp5++lNiIrlxfOZCgwIAACAASURBVAM7uzsYjse4ePmSRMCyEPjFf/pFfOq5J5BggOJGE1nnDpxmHZOUIJALZzhh3DOGBR9OuQJEjFMsYHzYQTkKEEYe+t19eF6KgMUoI2lf/CGKoyK8LJhKALhvSNFm4q1YXJA5YwGAkZiFTVBpLqCxto6EBcNDCcDPVjPOPfofJwAg9HhxhFZ51QwAMGC/YSXJkjz9vPM78YznlC8Q5w/ldK09InHQFY7rgQSkTiNfZ3u62cjnJAB3f0+bq/k9IL/mP6gB0YEKI/cIABgJwDhGdmtbJACMhnMbkQAAkgIw6sEdDOFJUW8avxwAIGuvYVZKzSUSNhqlKQOA0dL0GRAmVOBhvL+N7q2LAiwsrB5DsH5KJIESCxcUBQCYMvjkEOmeqKC36qqkEXsIAHys+zejvV/mqkSZnY+jDIBEAIBr6gHA76eUAVgAgEC7cWOXZtre//NNt74hnfbnhyq2xhNGAAmA8UjYbtr4zQi8FijQaznvdZG/1ywYNAMA7nW9HwUA+IwEJsjIDKOq1OVWaiv3k3nv0hNIlPv85H+m8tJCeybhvPs0fBQAwMvY7ldugb5HjmE7ij5SWJPKiFYAgLGJrl9SpgwlDDae/mNdAXZqqOfwbglAIBIAvmaRAMA7V4QBQABgmAyQLtVw4ctfQkq2+34PP/nqN1BLHSS9Pgoeh4laA8kqk1oAgE26g5if2zAAVAJAAIDeUDMJwL4AAP9SAICgECGJVbLEgSSvD/o6OSnlqxo9L82/DJDUb4BXdiWIhAFw8b2L8j3K+eljwecQD4A/uHBSRCcj6ot9X+jqdHfeIAAQRRIDqBmns8ZK4ifYtHDKJJOZEF//669iMorFBLDAuCi+EOMpKLHiJLhAaj8tryZiAMi/iX4UCmyIJ8gcMgBmAAAZAAQAdkaJAACtqIiep8aABAAoAQhJd8hiMVZjwUmZAjWnT336UwIAUHObxEMMeoeoRoEAAEUfOHvyuOhalxZqmCQj0aV7xTr+/V/+rcRJxakjAAA1E+ViEd12Cxs0siuXZBK5eeuWTMgZ08ThS2t3B8888ijQ6SEcxlhg4zweI2JjnU2kuBXNc5aJ4ze1VzwZ4yDAHd/D9mCghaJBoMhmEKK88ESt7stEZcxJAHjclFJsEWeb6yrgtp0iGhaHbh664cvCksv05DGULU0iKVwxo+BFQj28gAdiJqgLjS5XCgDEvbGYe9G4hHSdgqsUXlLM+d7PnT8vmvfr129if7+l0SOcHAaRRpYQRWeGpejbFU08YmGg35v6Hswm1DYaZa5EMT+2LACJQRSq9Kzxt2CA0KV9Ro0xQsyDEwZyAwWMLqxWhRXAz9xqHcpiSQ8A0YuRtizac5qvFGTaF9LojDcVCwRPKc1BGIjZIf+bRnhkQBAA4N/84uIqt6lx6bebw5Tyb4oLNv2lEptoarW0sBDQhpNSMY00Ga/MJadfB1kgvIYS+liIJYlOnPlqObd/WeANA0CP+wxNtU0q2QaDQV802WzCuXFcv3Fd9Mm7e7sIQi4oKRYXl/Dkk0/i9dffkIxzNup0amcKgNK7jfsojflM7izPn/h/TKNtTDHK64wZtRmZFIkglTr5Z2qAMTo0jDQ1qTLL0z2KzPznOgoAcN0ji6NaiUCleNxrIZzEWG/Wsdaoo8iNh42x6+Pb334Bl6/fxvrxc/jbb3xHTNoOu0NxeOe0O4+029xfAi3NxSbanY44+ctjjKmnJDHoTqxMAOmQCZrpAi4ymfsCANa0M5OGmr+rFDn+vhaFBABI2+fUPB70cOH8Wdza3NQYGU4+khSrKysYdNoY9AcYxCmCUhluEGBn9w6WFhvodQ/hFzKsLy9JDGC320OpXBWfAyaakE7Ga4PXFBtNAlnMlmbhKhsR2UxSnJJZxDzjVGRhZP5Q5lVwQ/QnIqQSKqVYEjkpKkEBCyUXtaKDtWZZGFaVYILIJXMsgV9IxZ+Ax7I9TMWkp9sboE9DJTfAxWubeOfDWxilwFOfegyHrT2079zBV37ri/j02TVcf/eHePzUKtrDIXphA/u9DK+99AP4mYt/9k9+GU7Gez3FO++9jieffRStYQdLx47joJfgf/xXX8XKxhoKhTrSfgu/8OQiasEIjz72CF586SWcPn1aQJJSuYLvvfSSrOMbJzaweecmfv4XP4tnP/cE4I2RFgYI6pE07vKgHveFCSZs/EslpGEoAMvWpWuyl0bViDZfxI+B4QCVUYIrr72DalqGlxGIUasLKwHQ5oYyNve+EoAFegA8BAA+buloV50jU7n5p3tgA2rWZa2t5pvoj5psP7iwnr0H+7h7AaE6/acXy0yCJoC7bWKlHsg1NkenbXftyXcfynsBANP3JK8s1ls57f/M/0QnoPc6PUebLX3QvVheDzpOosnN6IRuPABc9QDIjAfAvQAApz8QAEC2ZtYurHMEvDb1lqVSy3HUBADrAeAHNPgyAABZqwc7aN/8UNhVjTUCACcFAOD6SgCAUipp8WxTZvaFhwDAJ7xlp3cupcNkS1JOxgEcPQD2FADYvY6oMIRPD4CUDABqXTW5R2qZqUTPNEZ31SAzI2YB2+Yyjk2qEyUEHD4JS1cHPlOtqxmIWBnJvT6xuerN8nG3Ht8O9SwAIOxeMSPkdUlfohRRifW9egQo1mATp3T/UPZpDgK8q8a6P/iny9oDfi7DgXkGAAEArYtVHkrvJAIAMjjNMQAmk0DAy08OAFiAxgAAwkBmCgAH0wH6ZJsXK4hqixgaCQCn/IN4gLhZxmNf+c0pAPDjr34T9ZQ9UR8Fn5N+w+zOewBIrUYGAE0oHRRSle8KAJDzAKiXGrAAwKBaQ1AoIRG5tQIA/CJ7pEBwirbSBBvZm5m+Tzx/sgKqYQnf+9Z38T4N+qV4oPki13xgnCQofOXMBvcBDEirNRKAqL6A42fPIqxUFBiwTvCS4c0mQqfQpL+QAVAvlfDXf/4XYgDI5p9/qPFkjB519HxcwCkPqTZE2+guPo0BnAEAnjsx5lWuSAAIAGwPYwEADkuRAABxwYPvBHBHNAFkkUyKtwIAnFYP0xhPfuopAQA43YzHAykAlxYqqJYCVEJPNLEsjheqZaFx0pk+KDXwwis/xpvvX8VwzCY2ElMrATLGY6ytLKJciuSCpus7F2c2T3TH7LQOcGxpGUE2weiwjUoQIB0N5BhUSpEifCnLXBpzuXDZBKUQWcAegFYcS9a1FMoGxSETgLEgdhqo5n9q+pLXfqXMr+aNNJUAWEq/Rv7pMJETZqUIW3qx3vC6EOh4Tjd+uolKE8mGmDIASjmoJZUO0miYDDWZAEA5iAQAoD6XWd8pY9TIBpD3NMGp06ewcew4bm1uodVqC2wwHBINDzHo98XETDVQdnGaSU1kEp4rAKzeTXd7Re34OkoX0CXSzo0tC8Bnnrgxz2PzPjVESdQ8o1qLxJSLiwwlASljDItFlGs1aYb4+Xd391TjHhRNE+2iRDmDy9yKGLdu3xKmg9BrRiMBhwThdbmZ07TP1yk44y0DxvsQBOHn1smcbcp1wZwtSPxcBDBI+ycAwOm+uMhPNI5QTLhEw29N0ejTofAGmy1Sf+kQb+c2Mjew4IE5/0JHN6BCvojKMysk2lHiEDX/td/vSUoGpQ/7+7soVco4ceIEzp45h9dff11MEfl5L1x4RFzruQfo+TX05BwAIFSpIwAAH0/AhZILmfozolEc4jUVg9cyPxufc+ZSfXSLnN947PVuP6NsynT+x1jyff1JglrgYq1exkqNTacLhznv3T5efOlVtLtjXL+9h9gp4fZuGze39hBVdPPke+MXF3JBZvm+PEd8GigLoYkkc+sJXih6q1MrmQAkjO2RK12KC2nmlQMi96oCHnkGgDVtVDiPaysfx0JmwkQVIxniZI2NLAGAUb+DY+vr2N/fF9qfF9CoLhYAYNTvCphDRgATXwg6tjuHWKhXkMZD2WTIlOK12usNRC9IGw/mJxejIsajvqzxPn93UhCAU4Aa/pvRQZQ8iHcSExc0tJPMnwkfR/8V5ttyTadfCDf9bCTZtuWwgErRFUZGoxJgdbGKxVpJjBkLk1jYZVy62r0Em9v72NprISUI4gUCyJSrVRw/toZb1y6h7Gb4k9//bVS9FLcvvY3PP/M4DrY2kZHZkXn48TuXcemNq/jSF76AM0vrKPseBv0DvPrjF/G7f/RlvHX5XdTX1/Gd7/8YV64fYoI64nGEjUYFv/jkIvr717GxsY7NzVtYbK7I5J4sJzLLKLUYxH3UFivoxS00Vor4td/8IgpBjM7gAKWFshwTdEg1LQALdYDHlewkL0Bv50CyIorVMiaUWDFull4iqYv+m5fQub4PL1XpmMi/pgZQM6+Y+0kAHgIAfx+NxD9sBsBRNtR8k8z1RhmJeXB0GhUsva2uo/PxwbPjdpc575FDehQAmD7flEk6azBmHgAzEMBOJvVpc2u6eWHtq2ZFwlEQ4EFneAoAGAkAsbiQDABKAG5tC73WXSwBvu4TZABMAQArAeAibvAbYXHZ1CWDXHCvtgwASgDyDIB4fxutax9IclRj7TiCjZPiCZNkvM8jAcalJ7RGz1MzWyN9e8gA+EQ3sO6xBK4JsgzFxBWjfSSbH6K3ex1FKABQyAgCsFq3hpnKepN9XL3zzDVg7pVpsz9rpmVObr4vLEHugUksscIaeXdk8mWkXHkALv9hZZAn14ZqzO8FGMrKZNiS/NvW2Pb1OUEvlipGAjD/GWwdzfpwKgCSj/fg9e7oCbEeAvc8USKO1x7EmgAeBQDIAHiQBOCTAQCW2aCfUQawUwCAZyZAj2ltxQpK9SWM3ruOK3/zPdSsCWCzgsd//7eQcTC338cblACwpun2ZeItUXt3SQDmAQA+aCYBmJkAHgUA/EIJ6VhTAMRAUgCAEQopGcdkKBH8VxaAADr8H9noYRkvfOs7ePetdxARVEwz6UMo+SeztvB7Z49NOEkcE4UKAgwyuiWXsHqCJoAh/CiSxk8KaDtBzDEAqGlq1qr48//z/0I1jJANxwIAMOopi/WmoQSAudICAkjkhgIA4hnnEBLQnAQ3DwBMGNFhAIDWvQEAX56dzZAOUQgADJIxHn/yCayurwklc5LF2L2zhWOri/CdTDK9N1YWUQp9VEgHSPoyXUwQ4vrWAb72/MsYkWpBZoJQvjXGcKlBp2sanEW4ceMG+sOB6CyDQiBTQj5usdnAzs6WNGq9YQ/FUijyBLomsyDn5y+5LiLHRSCS3oJMsDJKG7JULpaYCBwXCCI6RIDFnVNvxykAYLwAeNGmpC2b8bhOES1NTH9NNiU2JmaTJKCgM0Min0r3s7p/cZMPixqBx43M5Iny92WlM5ubZRHw90OHx4lo4khYAOO4L6wM6+7LhvjcufM4ODgU2n+pXMdhqyO0IzZ3jD+TmLnkSFSKWTFmOkOzRvJasasfF0+xwTXa6CPTf7sz24m/nR3rdJzMgxjrqw0MRtTsUALggTkMBAAq9QX4RXoW+PI+pXlNmQ8+hu/5AgAI+OBluLF5Xdze2dyz+RHWgfFv4CSQTaqwBzxG+6hbu9xPufc7WyCV/s9Gnk0kJ/AS2eerrMLSJXXDYM+o/g7CIjBFh0wNzP1KI0pL6bKfX6QApmaSGGEDAMxPyPW4svnmNc/zI1IWI0fglJ+pFSxqmAbAL8YA2ok9n4teALy3bPNvPyOvPX3/E6VK5QAAfig2/4yKZKoA6en6c5MEIIubGt/opjeFfOaMFC11Lj8By38+BQBSOCHz57toRD5OrS5hMQqRUY/V64pT/TtvvYv3P7yK23fa2Dj7OF74wVuYBFUc9mM5n6QqkMkiIIxHnwmyWRIBbdj883OQOcHjImAFTWCMqaRIivq8F7gC8v6SFlj+CBAwZQDws5pYIKEdGrogfWqdgkzcY3GXdaeGPjI1ylJEgSMTpkpUlGu+PxyjGFUwjBMsLy6JuzFNLAOawhC8otdFGiMMyF5KkIz6U5M+Iu5jatyosS8oy6Uw4RrPNZKroSPsJjH4DEMwjqrT78k1ymvX91z4vC4Jvo0I6sQghYzbr4BzRPpNocJLmdcu/zCGKB6r9wPBQn4JEE03XN6PQRGNlXUM0hQ7e3toNGrCINi5/j6++MyjeOLUChrhBMPWHTx69rSsV1evXkPtxHF847338MG126imAb78y7+B4iBD1fdw9eq7aA/38au//Su41bmDnUEP/+6vXsNjTz6OzZtddA8d/MIzT+J8Y4SAjf1CE9/+9ndw+tQ5LC+vw3WL2Dto4fKVKygvlNEe7KO6GOLcY+vwogTnHz2OU+fXMUz7wowrEACgicByEwg8DCfMdg5xcHMbJboQ00yWdMLQR0CPmsxH60fvYrTVhpeqz4IFAOQ61xGVHKP7SQAWKAHgSv1QAvAJGol/pACAGH5xzSGTTSAo3S7Numxamdn3pz32EWD1fsiA3b/NnpRv/OcZAJb5N2ue5kGLo22PBf/tG56t/9P95S4m271Pr0hQJ540IT2mALgFBQAoAbi9ox4AOQAgHnbvAgDE60iOmTUAPFKxGJNdSgAkBcCaAFK2erCD3UvvgKO95vpxBMdOCQBAgNULlQFgvV7kVR4CAJ/gPr37V0WKS7CFAIBIAMbA6ADjzYvokgHgjOFNBnBoEJiO4YjBzYwNLddp3nPLGOjJqcpN/Gfa/1kSldRE8UgBgPyU3TBzRR6aI9frfWmuATPY4x7Pa2fm4mVYMPY59I3oe5ahivoRTFMAaHQelsyAcBafbF9KGADWi2B62//9AgBcgu4nAWDLITHlxgPApgDQA8BxCJB9Ug+AjwYAhn4RblhGsdrE8N1rAgDUs4KA+sliFY9+5TcUADgYqAdAyhSAnliLiAmgAWimJoCUXeUYALzfCQD0eocqATApAAIAeC6e/W//GKNaHXkAQAdNEyQjmjMPzSCSQxllXsrQlhdLMkE5KOGl57+Ht15/E7VyVQzZw2IkEkXK2Qv//Zd/c8JprxSdnovDXh/9JEG5XhdQgLmPomdieWdi49RMjNPoTLIIl+p1/MX/8WeoF8tIB0QlMqHLM95CaJ+c+hcmCEn/5HZD93C9wsUEUC5sJ4bvThBRR85mZuJh7PjYHMW4eNhBp1jCwA2QQk0ARW5gUgDUCE0BgOF4iEefeBxrpGlycuk7uH3rBk4dW0MWD9CsRVheqKJeKSFiFGeBFOMx2sMMY4T4s7/4KmJOVOAhYATSUCMNayVOfB00m03cvLWJw04H1KyM2yNUorLQfM+cPYOtO9vwQh/dYV9cp7v9jpwgSiBodufECbw0Fadq5jRm8UT8BFjADcZjYVzQiC7OJvJvNpbSxJs2Ls8CEDdsl4Mjc3dKV2dUY1IDKgtAmncToUZNugp39BxKzjs9B1KNk2MjIBR1NhZElKRBpN5cQSC7DkgmOy/kAWUefB0ijGOM4oEAABITVYBQn48fO4GtrR2Uy1U0Gkuit6XzuGiF2YyTAUBDPYk9NCkE/w97b/4k2XWdiX1vy3y5VmZW1tZdS28ASAKgQFIjipQpkqOQglpGDu3SWCPPWHbYY/sH/z+jcNiOsGcclmc4IxJcJJLgLq4ggF4A9L5U115ZlXu+fC+f4zvn3sxXhe4GSNAKjwcd0dFAVVbWy7fce853vsUWHCeoUycXceUYsISdAQBKmbOSAXXO5XSSxnj8by6CMZ3EBVWfYGW5IQ7jPOcgAEBaVhiiMleXB8XP0fmcU3rSdLrodroCABTCvDTFBHnu3Lsj54g6d663bPz4+QQIMKZK6uVAzaWeQTEmlKx3bWS1yVXTI1IF2Rzy5zn5z/oCKDDA91JEmYACp6ukX08dXEn99TQW0DICDEfRgD4mS9ZIPng7TKMfLYhgzj+Pi80sPzslCAQECErwuhIYEMYDp71Cd9TJDRtefj41RRyZyb/+Dt18jByA18CjH4bqluXelYz3sXgpaDyfmv1p827+ZsCAWUygqcMMlU2zrfW8WmMrbRytuzVlFNwQOR1v4OxCA0Wewn4PcbeDfquF7lEHr75yGQdHPYwmPirNs3j52i3sHPUx8fLI5YtIeS8ZnwleF2vaSPNEsh/IhmBDzM/Aa8JzRFBDYhJLRfTaR4YBYBg2hvov7FTzOfUeMQCA1QqaJz3w+QwlUjQK/Z+ZvhIrqF7R9F4RnW06ETkIp9LlyhyiMWUb81L0Pny4iWK5IokXvJYEniZJJNrICXlncg+QvRJiNJ5gzIg4RpgmMcja4msECyNjiMwGz5d9g873Ehk41tQGHkMhl0O1VEKFMpvAw52b10AjV7oqSzHi0QXbspZcOWbuIbwvdOni5ueoL00Si18AAdY+4yUplSkVEA+7WKwE+PAz65LScn6phoKbYLFZxytXrqBSn8eZ8xfx+a99FTf39hHkHDx77ml8+KlnEQzG8KIY3//7b+Ef/covoXymgbtHe7i+u41v/+h1bKxfRO84Rogynj+/jo36BEc7d3Dx4tP4wotfxKd+9VM42Ds0e0JPgJZWt4tJzkVndISlsxXM1RxsrNcxvxhi7eIi8r4Lpx+zGgMWFyUijPsYQZTW1q6YNfpzVQzplxLkkPfywNjD5nd+DL8zRhDz1BrDKCMhEaB3MhHpkUitqPP0PdADYOykKM3PobGyInFWE3o5wNMYwMYiSktnxedCYwB9AZfIhjoZA6hrj9AHMxPYmYOrbSdPNoyZNjOzmD+S5/0Oiv2sNvbRL3+nVPl38Mse85J/CADAmoHNDmH6uU6c3tPnkfuNMrykqDeAvwL4UnSJDMdevxN0fwFXT/5e7fVnv1Bqkkdd3ulhKhCdbYjkOba0YPE1UbhT9zMLAmR+x4mPZL9u4QmdxD6K+m8P4UnXX6paibv0MBAlgINcFCPZ2sJ4exveJEIgAADHTEyT6sGRFICxgANqAqjGf3IM0z1KT4t6vpCpxyELjbesCeBY2IZxawd7Ny9LEze/sj5lAEQZAEBSAKZez/ZZm5nf2gx61mr09nDznkgY6U+jwE6Kg4NjFMuL8PIVuIWyDNYK80uZGMCf/e5/mxvg3bzxP8DPKnhODEekKC4ZAAcYPWQKwG2RAOTB4V2k8laK7Di1lItrIrZM/Kre4zOm3uy+sw039y/1oxJpKYdeo6FI7AgA2OfC3kdT5rx5drNPnX0KJb+LOvCsWbC9D6dAggEAJEVJAQArCeA+6wT5twAAylDU/sDKGfXRn96I02tj+5Lsxco+sk9kAPBEutYngUMpDqt4bsy6IH1dLINHcmESft8vykTe8Qoat3wKD/yZbhrxwdJBaiz1koecSADyiMIi3FwJuXJDTQBf/Cbq8DCI+0gXq7j4O7+GST6A1xoKAFBJXIzaXSRMN+D1kd7ZxAAattLUBFCAemUl98QDgEp+9QCwDIAP/eUMAJjE6tnC+oqsPpoA0gOA/aW8pwEAyDKV8xjTzLqIb3/9W7j8k1cl9p69Lg25+4OhDPCc/+nP/0jvLZk4K8K1vbeHSrUqE2A2hRY5CnLUMefUMI5HkiasVdCsVPD5f/3XKFMvQYMpuqDT4Zt0TbbSkwlKcFBikySNf4wJ88ddfhBTrHoRQjdB1XEkcotum4MgxPVuHw9GCdqctHNRM7FZNFaK4gh55jzLdI26YTWiW99Yx+r6uhjt0YV+MOgJuOBhjKfOnUX7cAfPv++S6EmpwTk4OEShtiAAwPdevorXrlxHHHG6FkikIRt3TtAuXjyPdr+L/miIzb1dPZl+AYPeQKa/PFfM1Kah3+7eHlZWVjCkezYnfNRbkF1BOcA4QrlQwJnmAg42N0ViwIkzi9ghJ9N+gKNuTzS5BAG0weJ0kQ+LaoZlrxGzJ22ArfmMSAfEFMzoiQU0NOh0poFSIYFq8JjtnQvVdIaAQ4GTy4iZ5TqFlIm1aVpJqRdXWzasbGaYeMDNR7ZI5l5OpIGwx2cG9NoESqcZwKcu3Ri4sSHie/JY2JiTls9NTTY+QTyt44AFNizIYR91a46mcjwuhh7/sukSijQ/pwjK9b2sSZYqZ9Bc4nkfiN/FiNNH3qPFMtEkzM3VkSMCKNN1nVSzMGcuOe89fu7mwjKuX78hzR518nwNTfCI8KqBnwXOZuCJLcaUjq9GK/w5/jebbDZbbLo5MbWUK54LlQqodMP4NunnM9ExkhxgQbqMOcpp2v+Jou1UzWip8rao4ntyE5A4QBY/ZIkEgUgASqUycn4OnXZbziuPewqQExw0QIuaFqpBIgEEOslzkTrudKWhEa8LQJpEMgsIIPCPyFYMYKJX+60Frto7mgJSJumWETO7b/i7uFkkY11z8kEojUs8bMOJdvCxjzwrxnR9GlUS/MyFQpnafriLnd0DtLtDPP3sC/jOD39CqTbaw1j05XzmJ9TOm+PnZ+P1kYQHMSjVyEK93rMIIP6/JEsQMIjHiLjGOA6KJTryunKOCGyIOSsN3Mx1FUBD1l3dxPm7aHQacyqekRfwdPD+YZRfv9vVrGpT9IsdBu81GnIK5d+V822bAmkaDaDDqbtMDGS4bOMKZ+wEnm1dC0jh00JcvTxSYREVikW5HgQBxDBTjC8nYibI/26WQ6zXQhzu7eKgP0bkMXk5h4lL81Emd6SIe22cWaiLRwMbYBa1lDpQgkCD1qi9D99JBAil0d98vYLVhXksVgooEUzj7/UcDEZDJL6HfLOJ3cEAr925jdb+LirjMebLLv7kz/4I+ztbKAU53Lx2HQdbLXzggx9BXKxiXKrgX/3ff418tYqFRgObb9zAhbkG/uAzv47dndsolwng+vj6Sy/hD373d/Dwzk08vbGGy69eFuPA4wjoOXkcDXo4d24RlfwI4+Pb+NSnn8PSuRLC5Tq237iH5ZXzQHNZZRy8ZpUixu2WMFWiJJL7w80XxLk8ORrg3tUbKEUOJu0+3BH9E5i84yAiw4Lnj2s67yNeG7LZOBRwgUE6O+S+fQAAIABJREFUhl+vYGltVTTHbAKpR+wMCQAsoLB4BhMDAIxdRmXpICAsl2aEG64LY/rv6LM7qwizHeHjmuPTXePPDgDo731iF/rkmvBJGtV3VE2+OwBAzT3f7s/Jxvetp9s0n4aPrM2EBRAVWLQbxszl3zzHp86drAOnDufRNH99VdbZXJseGzlrHYf0+rAcFoDa6Nrta097H7zNxTp9ZCeb7p/pWqayBw1iyMCHgojhg7vobd1GmakwxUAcrFP6S9EfYNiHFw2RI2Wcn0lkeCaS9cSJ4znXwZoAueIVEIuWnHUx/02Od7F366oAmcsbl4BaU1MJ8iXZr6jRtoMLqXqmJoAKAGglxMaV+yQjvGM4uRRhZQ7wq9qweSO0Do9RKK3AzVXgFkNE8FFsnJUlJkOWeLub8BHffxfP3c/w237+P0K/mkgGea6TZ1YbMNrC6MFrGO5eRQn0e9DfygYrIafaGWuNmeggIWUDa5p/uR62ZmWtaWo64/AzS7mwAw8OyaZ23Y/+dEKPN824HRTZV9qv8x5kWgwHV+N+H0G5zNgpYXRPBoMpuHCSWaOeQ26Y1/VhCgoaZmVmMPVWZqg5AmM8zZrEegvY2G1NNVDAwy7Rb5XnkFU7Nl5brpj66cDHleEyQTMaistdLvF5PpxcCV5YRuLSBJBYuTJcs1KjLMj4REmQDEH5/uxMxojTMWKHULiLICXzvYBJroTECxFUmhheuYU3/sNX0PRoHD5AvxLguT/6bfHOc1pDvPqFr6ISu4h6PUnPo/iRfdgsBUCJ0TMPAPasZnCXjCWlqVIpixdQOVdFpxDiQ//in6JX1qSflH4lTKGQ80EJM00qua4m0tCXyhX0+kNp8Mk4pVE53+v73/0eLr9yWX43WQA0M2dks1yrf/kXfypPsTT1Jlhxd29XAAC+gI2N6sR5P+VEGz5Dq1KMBl3UwwK+/H99FhXSQg0AMCK9lgsdp1CTCcqpg7LjIc8indRSl8g0TVG0yfG8CEU3wVxKFgA1jQG6fh6v94d4MEzQlwe0ADdWndXYp8NiLNNY6kGJ3oq7qpNibWMNa+sbIgsQamu/B9ehAVWMSxsr6B/v4f0X1yXyy58kOGq3JeeRSQA7rR7+5vN/i0atiWFvCJcFVJJIw37u3Dq6oz5645EAAIPhCDkvL/mKfkDaPKeebP4maLWO0CQlmjoNbn+kW3C6LEU89eQ5LDdqiA4P0D48QJFmex6TDwhF57B/dCxaVkowhuOxgDD83NKA0ZxMXNISoZTpZN7oP23zbwAA3ZJPAQBmM5HGiUaJEk+nrpqcOpG2PhyNZWHgFFwo+qTf8lwYD1p5V94zY3XzZvPPh4ddOItxoa6RCmzoGVqQ8BjV20A2LTHUC+UB4TnhueLnkU1PgCLeI3b9MJ9RjM7skqpTfAIGom8n4MMWYaIgABcRoUeJE+cMALD0LAIAc80q+vFIAICI7xvkkS9V4Pp5AQB4fGqep40OjR8lr5PyEnBCWcLt23el6Wfjx2eIU3v+O4uA4RRgFvWnz5s+c0SCbSFFCrQ4/ec4/VegRTWQFhDR/9cmXc+x+Dua59eCDdlp/hTNtTKeU/TI7AJ5miKfXRMIALBRZNPIv9SNM0d+0B3I8dOokGwDJgPw/PJzWN8Aas8JANAcjUdLaj8LUTb+o4myItgsq9Zf73W7WT1xAdc8AStuUS8MRwEANcYU+oq6RAvXjOePevO8AABu3MUnP3IRftJFu3WM7nEbOceXuL/rb9zE3t6hxOSMYqDaWMQPX7mMfpJiyMfO4bXKYzyMTgAAPF4CIWzQJSkhEucWvdaZ6ZdlgBCV52Jsf47XTgEAmkdpdOXUtDNTI9h7gPewMIGM5MPeC7xeYT6P9nFbNuLTxyDGffQ3IeNCnKoVPCJdXEEkR47DTguspMR+Dinrzeex14qTLpVAJDIdzuWVJWC1h9nmgOtYyUtRSfpYP7OCTuzg9tY++hN6cZD+qgaz8+UQ2/duCWtrY/WsgEjU1+fCMvq9DlYXawh9GZrLVI5AAZNmPAJ00QhzJW6Kfaysb6DUXMAPX38DV+/exSSfR8FJUOsf4Q9+69fgFAkoD8S49kuf/wF++9c+iXYfKC6dx9988++xn07QiwYIJhHczhE+em4dG4sN5MsF1JpN3H2widevXcFvfOoTON7dxJlGFffu3Ed74KAT+zgc078GeP8zG5j0d1BIdvD8BxZx7tl55MoBur0J5lbOAWEVqNaQHh3CyTFuqI9cwZekA3nmQW+WEOkYeHDjLnDUg9MZwemwKfFQpEtyLodekqAbjYTNJYk9lKmxZXFT9BDDb5SxuLYGZ8L3o/kpGQARyvMLKCydwYTpBH6IscuoLAsAlO1iI3uDAgAzE069yd4DALKl/JMn0Cbp5m07m8cAACcmw8qaMUiepjRbSaAx8LVroYCR8nItJN/S8RufoexhnQQBZp2urgezKDDLYrOgrPUvod5T9iKT7iPyL03+m67gb3saTr1AQctZAsBPy/YQuJiDKPqGjBk/mhMfkv7mHfS2b6EcJCiU8+KNwsKbAAATSIJ4gFzCfY/0ZE+GwWpmaKak8h8s1vk99XGSqS8N39KxGAcjjZAe7WLn1hXRgq+cfwqYywIA7jsAADTtRQzSJjmRCLm5BPlKDfDqGh3r93B4cIhieQ1OUIZXyiNyPBQb6+BEUWSM7wZA+2kv2v+nXs8ajR48ZGqW4QoAsInR5suIdi6jnPbhJJq4MHE9xE6C1I2UwRxrY0oAgHuoLH0ZAIDnXoBxG1ScBYcIkovxpU66T//JPmvcu6UGkstkmaKzCb3UCSKbjAU011qeiUtMaDOFOH+BGaRYx34Zi/GYTAqPrQ/svm7/tY39o+owgnmcXnMQmK3X5LUmclueeeMdl5kO6esFJOEewq6IiVm6ZklKFc8fGdNiJq5yJQIAyBfhhhUBAMh6DAwT+fQ5PMGoeNw9JzUh2aXczsZInViusTjoJ+SqF5DkS0jcInJzCxhevY03/8YAABiiX/Hx7O//JkCmbwYAGPUGSD1NpMsCAJ5+ZAEM1QRwBgDwsx63DlGplpEKdV8BgA//V/8F+uUyfAMA2LhnqbMo/0i1rySln9Hbg/4Q+XxBPcsoyU9SfPfbfy/DCGdCX6WSYQ9Qpu3MAACd9GkzQgCAuea2kZApkCkYuZBZoEBY0x5ksv/Sv38RJbonUloN5qZOJPePD0BASQABAMMAYHb6DADQFGzHAABsEUJpYhUAuNobYDNKIaF6XgiXA2+yFQIHETOkWbzElA9wgVWazvq59SkAwMkFAYAkHiLvp7iwtoR4cIz15SaqhQBBmqi7eVDA/nEf+UoT//P/8r9jceEMjg5aAmgQACBldXX1rETG9aIhtg/2JT2ABVkSU6uvE3peBDY71I1LQ8jG3Uy3pUGl6UU0kgdnvlxEM5/DvVs3ZSOhqZhLk7ggJ1KM424P+WIZAxoE0kSQxnxmImvzZa3uW6O2NHrPsgDkBjNLk7bI+sfYQxlzmYlQ2UnvJeIsVM+iMgBY5DH+TSb8pM5HY6XPC2VJ48t0uM7mXw091OXLqDo4CSR9e+ojohEY1q2S71Ct1KTpEI1vRDoTC38FAJRibLRJVtpgcG9NptBYNG6+/PXT6b80/woAkHlhnYYV8JiZmlA6MTdfUQCgWMSYgEaQR8jrkAEAdI807AEWLjQsk6QDbrweNje3pOkjA4DHzObG0sEkBkg00JbGLkvrtIlX9oo2/vLXmjCaxl900cYMkc2/leEo+ksQwMgfbMxfptHPTvNPorgz05jTJiqP+hk2itxUdMKt14MSAH5e3hNWemClCjJpTCitGcrz8OD+A7nrVlbOijRCPBUY4RLkJHueQBrZBQJymc8hJoncxCRB4PF/lGI6K5B5TZX+r1+1hjecYHtCj1dPDRaOBXeMS0shhke7KBVKiEdjDLt9fP+7P0Cvy/jOPKLYQaFSQ6vTx5u372PA+93LkRgI388hIZ2frqpkPRHko8yJDBczDbcIvuzBmUbc3g/c4MnA4evZtNvG2/6cZQ7YKt2uybpBTxDLBqrVhZq9qUkM70E28nT4twCAvXY8Dq4/fB2dYMfmnuXXBIwwgAWvt8hUxPiVFL23Ftv2Osl1k9QMNRuSdUbTxTQBhUCDYRQQ3JLjj4ZYn69h0O1gYXkZc4153L63ia3dPWEJsTAg8HhmeRmd4xa67WNc2NjAfL2GQa8nABnNR5kg4NGjIolRcB3USgWUS3n4OQ/VxpxMwvdbLdy4dQftTl82yAL/uil+8el1PP/sRXSTLo46h/jRD34gY/JmdQUXnn4Bt3bb+D9f/FusPvcsDtqHcKMeSvEQf/irH8fouAW3EOLM2hpe+vpLkkzwkV94DlGvAzceoz+IMIh9bLf62G0P0ViYR7NRwMKci9bmFfzihy/g6efPojvqoFCuY7/VRVCsCvOrMEfn4QISJ0JQIpCichg6FHtkwsUO7l+/g/H+Eep+AfkoRXTcxySiyWMOceBLnCwbdIlnJAAgDIAU/ZQAQAWLa6uqgSbTzfEMA6CJ4jKng+8BAE9ceKbf/IdkAJw6ohOMXGsEbGjihvVnk2xsysiUwiEItAVKH/W+J3kAjwMA9CdPnQO7x5o9kwWApapPX/9zAAD0vX52AICfnwCAw3SpsSeMT87X+g/voE8AwE8QVkIt8GlePBgiHlICMEJ+QgAgkUKfml6mGbEQt3prLYIIAFBnfhIA8HPcg8bA8R52bl0Wr6yVc5eA+qIwXJktTUkUgfGsBMAyAPjeUs9Jc8VhhI+JAQC8/OQkAOB1cXjYQqG4CjdfeQ8AOHGr//wAgNnToskNtkaWIZaNddbi23SBKhdgz3L6z1TyYb9hAYBMUy13vhnasgG3zT8HoqyjuOc+jn5vQQBhSFNiaoZR2eOwDf3jBjHawFP2R7bayQQCORc2xUA+v8oJ7J+p55MAIDossAAAiwaVrdI5msxGW9t5CgAQ4C5UEBsGgHoP6XtnQYp3BgZy4KFDNY9UDzdRlkeSwouZHhZibACAsLYoKQDXP/dVZQAIABDgA7/3GQMADKYMANaQXBdi6cXUu80nUWfKJlEm3jsBAD7yl38uAICHUCNCTVHF/o8m+y5BRXp1UY4cFmS4xrpUzJ7JaPIDfOdb38XVy1cFAOBAkwtSMjam62QA2KLfFm57+3sCALBItUWpnVjxZrGv831OAYZwhiN8/8tfQz4G8hLzNsGYcAdBUNIwSYtOZxKALADAMyGNjD8WnSYZABYA6HgWAJhg4IRwvBDOWDUtSc5RmQFpVkS9AjqDsxlJpgAAG2EauVECMOh3UAo9rK/Mw5uMUC+HWGpU4Se0fQMGMSd7LvLlBl784ldwfNRDNBxjwtzxcYy5chnNhaa4O/bHQ+y1DnFwdAykgdBICLARdWGDQwoGwQB9SJUexsaZWlyl/UYS/1XN5/DcuVXcev119IYj5IvMnmcGbB4pQYQoQndAZ33GzfmgBIMPN5slLh5ybYwJifw2Iv3WlMTG9lkPePMA6vNkHhh5gEkzHgv1n00/TcAsAMDigTeVxAKKbompCjT7G6lmX5pvIwdgc8qcbuqHZWGjW4MD3yQXEI3kRJPGhuJASRCBWfEhxSEa/cEbmudFs+t1EbU59oZcqKjr1PjNNv+G40DKkWn+lQFAtoVStqy3+mwyod4JtYXalAFAsjZ1r0GxDDdQBkAhLOmYQhZfLhJK53PoyC30oxz29g6Uwm1SIrKIukg2DHX/hFTW0vZBHwY22Dr5F1r2NA+WCQJswPQ+0un/TK+v8era9GUb92yT+LYN9Cn6l30f2yyyCWRDy/+3DbpEyIy54OTlvmZzyDg90rzVsFBzSnl/0ATw+LiNcZTIvVQuVwUUIABw1O4Isj6k4d+IXgFKGbMmJ+8EAOAEYwoBGO+zrDSV50+OG6mYePK1/H8+h5UcsJAbI59GaNQb6LQ6uPnmTbz2ymW4boBSqYbt3UMsr57D6zdu46Ddx4jFl5+XqajQ1fgMkc1iQDI+XbZptnT4bOPN758Ag8ieMTR/6+4qZncG+VcAw7oJ67mxoAand+IyTfmTrDGxXAt7vdj4W8mALg8zox++jtdpOKaEIDHxke4UALASBvtzlAXwGbYMADUO1elEFtiQ9cgyHdhgkPVkQBzLiBHZCxkyBI/iGOfXVhG4mqk836ih0+vi1p17Ag6Va/Po9oYSOchElZhyLqiZK304OJ1jEVLyfRR9/ZeYmfHtxht3rsMP8yJZiQYRaoUigsTBYmkOz7/vKWysLeD+w1t4/hefw7/563+D+lwd9bkmJuMAiyvn8eVv/RD7gwgxTRTTsRT+haiHP/70J5COBmgNIzSXFvHvP/siPvbRZ7G6vIhoMMDuLtMx6nCDMr7/8msIixWEBR/LzRLm5zzsPXgDn/rkh7F4poLEYWpCiK9/++/RPHMGe0eH+MSvfRKL68sQDip9asYDmeY7bP4ZFTZI8ODmHVRSD1UngN8fo7t/jGGHSQ2eJAnQ14RsNMn/ZfQsAQD6skAlAMIAIKWQ+5dhAJQaTZQIAIgE4D0GwNuDAP8QAMBjjsLq30VeN1sjxOKXaxJXOxNle3LfzLj6G7zgxG84NZV/lATAlvPWN2BW3+tYX/ZK2QN4/2bHD5a1/+4ZAELyejcMAAGLKR8KEMUKAPCsDcgA2LqBcjBBSAkAfUjgo9snADBEiBiFlJ4mY8RsXthAcB2eDhcyIIyjNY8avXA6FiHI0+zUAgBXJGmFAIDTWFYJgB+qN4f5MR1u2LqN760AgKYDUIYQCAAwYq1BAKBMCUBDG02XAMAhiiWaelfgvscAyNzqPwcAgCCSefZmiVUGAJBnwBg5Sq1mmllTG8nAxCYATKtyxdOm7fJUU6mS3yngbhpe2X9ZM1PuxYhKDqGGAxnkcfglZteG7aPjWJXhCFCfpsiXmcLzVh+NLADwyOm/0RgJA8DKNLMeHlOfD4N5nGIL6ufjuaGPGYc8JxkAUwCA3ZmwjJQB4OZLwgCI6RXEW9+yQG1/c4rh+uT1mwCA1tWepwAAGQBCZDYAwChXQuoVEdaXMLh6Bzc+91XMewyNHKFX9vDc7/+WeIg4rQFeoQSAHgBdMgDIGDEeAMIoYD+ifh6SDiDSEY0cVJLyGMdHh8IkVglARRgABAC6pRICh15gMwBAvKYol2Z/Y5KguOYnYo7E+kq03ygVy/jWN76FN1+/LibNPvd7vsZ4Qjj/3T/7k9RSh23BSgCg3mhMJ0m2qJVJThYAYOGZjDFstfDqN/4e/jBGKGjkBGTIkB7zdgAA44ykufHGKHoJqgYASFIfnSCPy50etpi76IRCfUSkN8QkrxoLxkaQRp0FAFbXV7Fx7rxMwhnTR812p32EuXIeS40ySjlH9P+X1s8gHnTkcx71hijVmmj3x9g/7OCLX/g7FMMyxv2RFKrVchlztSqCMMAwiXDUaWN7d59thSQZUGs5NrFk1GoSCBj2B3JziZkG6e0p9cKe0EzZQBc9By9cPIf9h5uSF08WAJtwEocKlarQ5NkkcUrH5p4eAyywlR7M/2fkVTLNflSJ2Mz4T7DIk0B+xnleaUUEAMYEUPIKALB4JAAgbADSO+XhoB5XZQds8ggCEDRQBhGj7ibioJ8r5KU5lpuT9B2CeESkQOQpL4ZUnP5z4hsx89LxxNSRJogBdUyM9hqr6ZgMKDL6qNmMVzdXJRaR6q+LqDT58pcFr7IBZEMWfbKJTjOTCvlpEwNXmZ8TSQclAMIA8PPIUQIQ5FGt1lAuGS2dlSPo/ouUABfRxzTA8VFbWCQ0flPqNynV2ghZqrYuorNYGNukFwqhuJ9Lg8XmzjT/dtpv0VDb/Ft6tkoIrBu8NXhSICALAJye8M9AZb0xst/PNv/2v/ksE2giEGA9Dex0Opfz5bmqVEoCSm1vb6PdPpbPTbPMs2fPSoTiYDDCgM9RkqJQKGG+0ZTCbe/gQNguEqlpkgBObzaPO379HGTe2Gn/DBjS+14/Hxt9ASkYqUgnTt53EwJ1AeaLAVarOYR0wt8/EOr/7Zt3BNAbDmMcdwYSr7ewvIYfvXJFdKIjPlCBAgDidm8QaH7mbCOsILhe71kDrHq+LECgA4FZlKMFEuy9Y5t9a3ZlAQB+P5nwuaVqlSwepdrzOWVjL/e3nRgYc0YLrPBnpwyAJBY3WNkDyKwilVD8BBQ4sdMEC05ZZgNBCrkPDPgx+6wztguPi2ChBY4IDunnMeizqwDaqN/DSqOE5UZZwNlqpSReKNdu3MXYC9EbA9X6POYqFQyPWxi2DxBiLISjcn1B4gAZeUjzWMYJMsWgN+6hHw8RVos4ODxApZjH8lwdxQRYrzXxvrMbYr43mPSRq+Rw494NbO3t4tKlp3B40Mb5jffjb178Cia5MqoLy7i3t41KOY/oaBsfOLuA55YbIgsbiH4e+LsvfgO//7u/IvsQdXh3N/fRXF7HcTfCyy//BGeXmsh5MZ5/Zh0P71/H6tkG3ve+cwiCVAxrr9++g8tvXMPy+iru7TzAb/yTX8eZC6ukwyFNhmKkGHJPoBRuRIDVQ2e/hSrpftsH6DzcRdIdIe+SOSGp1mIoK2athgFAsJYSAGUAlLGwtqaaQodKQlckAAQAygQAUu89AODtu/+3Tr9P/czPRwLwJABAHZDtVE/2RTED1dQeqQcsa05MVs3KaeuC0wBAtvmwTckpqXe2pJDnfjp9M8dhwXLx7zF7ecaoTJbmnwcD4OcBAAglPyfJTzk3J4D66OFddLduigQgT31RPsTECdAhADCKEDr0tGKdMlbZIOOwpZIxTAc5yXr+rQeAmAVaAIBpAOkY6fGeeADQzIseAC79PySVICfGm0KHttRyA8rotcwAAEYCkBAAYP1ZYFOXAQCcDg4yAAAlAIzSLjQ3ePjvSQDejQSA18ih8/pMyqNl3mxgZIdZdvBk2ZJa77AunT1cOjk/pcix039+z+7nGSahTc3hoJOG5UFYQNTvyxCAQxkB7Y0RnV1FLAhAIYJHEP1U8/xOmn/7GpnsT4tzUwNlmn/2LOzPrCeW1JzCXiUjU3TCkgQkFH/Kx40v1lQCoOZCAgDQG8gxAID1AJDhlwFCHwVUvB0AQA2+1tEk7I8xNhKAYMLzUkQUFDHxSwhrS0YCQAaAj37aR7/k4fk/oAeALykABADKiYvIAAB8x4k1ASRYwfuFdSKHUDKkIIinyUcEAKwHACUAMw+AP0NXPAAU+LcMgNMAgDT/Ukcq6M81gsx0Mh1feukbuHXjNnzWW+p3iMBljTvEFACwmlUeIAGAxvz8lPZri1jeVFzIpvRcFyiFORw82MTNH70K9EYCAEhxGhCb1AzULAOAnvZ0O2R8nbjLJ76atQWkb04wx8QAJnOnHjp+Hpe7PWyNUwzdgjAACAAI6kUAgBMo48aZz7HxIj09hgUAiH5T084oCaIr9WpJMqUb5TzG/TZeePYZdFv70sS2Oj3ML5/B9t4RavVF/NVf/a8IScWKJoiGESrlkkw8K3NljOII3WEXm1u7mIDGZznRYNiNNiwUUK3OiTmabbKJ1vDYKFWQRjcm4wFYrZbEF4EpAryAdOfukw1QKIoDfaFUQqfXQ7vbE8SOxb08VKTUsvL1qd/UblDo//Z5NHIA2yhNG7/MAkNqiriN0/hLMuwj8WUIC6Syk1ZEWnpeXdqlGRhLca1GhEq+E426Q+8AdYmmqZhouekOz2PsDRBQc5YvIMyH4lTZG/QxIoPA4wQyFQfyPA3V6AMwGsrv0obExqnYFWZWtVgAwJ0QaNDJv1DipiCAMgCsy7A6pZ4yJqIbdq2MfhzBLxRlM0e+IACAlwtPMAAsjUtozqy5XHWt9xGg0+mh1WoJAEDZh2qnafpmtNnT5l/1Xsqo0L9kDbAZs5/X0inZgNnm3zb7tvmfMgGsAWAGDc4yAezvOl2E2tcIMmzYA9n/tgACvydUcs+Tz2eBJzZ/BAVovNnrHUmdSbf7zc1Nw05Jsbi4iKeffgbDwUgiIIfDSLR2XKhorEgwiIAZGQASY2imxFlKefbYHrmQy8pvMqP1bjR+F5o0oACHLIXiAeIR3U3HDHtApVxAo5hDYdRDfjLB9es3sbezj8PDIywurIj53/bOAZpLq+I6+/Kr1zBMHPRJpQ7yetycPkmGrXnKMiZU2U3UUuAtgGIlIiIZMJKc7HR+CiQYv4fs9TstASiWC7KQ854TcEGYNjrp5/0ifgoGAHiUBIBFwIAbgaH583fT1NAyAARUoATE3Ad8X8sAEcBYGg4918paUAaEgA2m+BeJVZIIO0SZJIY95OXF1ZfnMB0cYqVWwLkz85IsMxwnWFzdwNe/9woaK+siwei0O1hbXkDBmaB3uC0pMC5NWIeRfAb+PvHaENMuMtspSwDyvoMcTSqTCc7NL+AXLj6Fei7E3t4Ois05XLt1XfT9GxcvCODabJ7Biy9+FZ3eGOsX34djmldOIlRLAdrb9/Bnv/UpjHceoFwqYZAr4/7DTWzevIPf+czHMBwOxDNivzdBrtjAlavXBWjoHz7Epz72gvhOtI938cEPPYdKpSifYXllCZ//0heRK+VRXawh8RP88id/CXOrTXWmdumzksANaVQARFGKXGkOGIwR7e1juHuI/vah/L9PuJVpE6JNVk04MTKPBpjcN8kAoAkgAYB1BQAmBgA47o8EAKisrEoKAILCex4AbwsC/OwMAMUw36oBfttfaV7A/VufvWxLbg0BZ8aAs6wEA57bSd0jpv+n3mla3E+nl/Z3W+jDAgAG8FSQ2/rt2HOjtGi7TswmpQqSPspJ/B2dg3cJAKgvgcpkotiVopiff/TwtvEAoNdIABSKSJ082r2hxAAXfQfFdCQxbpE8YgQAYmEBcNWbuaVrnLN6ALDQJ/is0bn0OoqPdtC696akC5AB4C6eAZhrWkaLAAAgAElEQVRARS8oMRYw8liTbGTlG8p3VAYAu3gyGAgAMLXLCScI6QFgGQBo46DVmjIApgDA/Aa9uN8DAH4OAAD9r6R+smHbYnZppv/SAJqi2zwXtsbhsz/9mcxzNa3VzbtOtfPGWG/afJu9WAB9A9ir75IC+o9jUNqf51FTHvckBoB9Zi3zT5Ysy/DL6vvN/m+HDrLvsB4hE4EAQBxPhzzC8pQ6hU+bGmmKz0IiVqE6NLUeABKjKaM+AQBUAlAVDwBGOCocpqtWFgCwn/HJoAAbDDWhJyA3cQgAxPCYNEcAwC0h8gkAFBHWljF8/Q6u/81X0HA9GRz0Sh4++Ie/jdTXGEALAAwlBtAyAPTo/MQRTzT+N8+3SAAMACCPcRLhWEwAlQFQMQyAF8QEsASfEgDQVFRBXWFQjhkDqLJ31tNk27KPIxOdfVwcJSJ3fOmrL+Hu7Xti2D0ecXDiyn/TvP6xAMB8sylFvtWS8KJJ0c/IQDE4U2M1ZkVv3bqN+6+9jqTdR9FnFFoqsUcxF9dHAADWBFDivRJP3dv9GEUfqNIzgA7dqYe2n8drnS62OXkzAEDK6ooPVZ5lPV0kuQIz4kqp9XSOpAng+vlz02x3nrDW4T7maxWUcy6WGhV0W3v4+D/6EI73twUAOKKpWbUuhWel2sBnP/si9nZbovEfcTIiee4uGvNzorslJfPe5hbGaQFkK7AAlaYmTqRp5gT06OjYTMmpFScdJ5IJFRtcNrtkABTiAc4uzItpIC8cp/ps9sUkjcZp9YYsL73BAN1+X849kw34ZzCO4dIRc9rsE0Eze/Z0l80gjCeaf11m+N6c4POYFQBgU1rSRICA2fXUnyYYy7mlORsf0ZmzAD8XEfB8sYDyXFW0SMPBQGiwLhesKBYAgOYTbI55fkjxHVAPzIgpxi0WStJ0EBQRjwETBzjTd9vfNytPBGPnlJ8aaFmIDAAgyQjKBLBpArw/pq+ZHrtKAMq1CgZxJB4AMRfNXHgCACADQDTUou/jfcoYFxbSCgAETg6dThdbW1vil8C/pLNzqm/p/7po6ibB54gNIME0aYhMwyRaKlM8STNmctOnEYCG+q8NoJ3+m2n/EwAAuwBmF8Rsgz/dbDIyguz3rYHbnTt3pLnn/ceGjp4HLJ6Go4446e7t7kkTOlebkzg4AmCcplLvf9TqGE0SmQQEkiYImW1OjwyxrrDxgJnN5RQ48aiCkPed42p2qjb/ZKkoncyWlbxf8wEb4xhpTL34WCa5dItvFPLwGFN31BYjRwIV3Lc73SF2dg9l+j/XWMJRd4g7mzsYpy76NL1koehqk0v63Ul968nPYDdnO9lXvwddIzUajzpPbdrtxmqn/2LSZSQkj76ODqq1Ko6OjuSaiEGoRA0q04BTexYDWQBA1mYxCNL7kPTV/kCNHNnk8zj4LPLneb2nrJAMUGTZGvx3xAQRGkAK8szJPplD5vMwSCef0/VjpOsH1wfe93xfFrnjhKaMpO7HSHr0XBng/MZZLK0sozOIJH7n29//MXrDBM2FRUTDPgInxWK9KmafxwdHci2QD4AwwCiN0RsxijSW7RKDAc4tLWCxXML6wgI2lhfRbR1g2Ovi7Noqvvvjn6DV64mh7C98+CNyTC994zsolRs4aHVRay7h4JAFdAA37mPOHeF3P/1xDHfuCwNod+Tg6huv42yjgBeefRoHrUMpGHooYXP3GFsPd3Hh7DLGrfv4xEfej4d3r+H8hTWsbKyJh0jo5XF02MKPXv0x5pcbmFuqoNgo4OO//nGgxPt5AIdNiCT0MFmCDBKVAnR29nB47wHKhCEHCaLjHuKBOvM7+ZwkmcTjBKLGmwIAZAAoAEAJANMLCACQcmwZAJXls0j4HL0HALyDPvTdAQCPTwE4Rd17y5HoRj/15bCbwpQCa7r7Ez5A2qZk/5xmCM729pm1yqz5t/uwvsNs8KdMJ/1r9krzS7QMMQI+MSrN/qSZlr7FhfAdnHbzkix48CS2xSPfMQMAjAkAUGPspIhEAnATpYAgXg5gKpBbxFGX0bRMq1IAIB4NkLKZpwdJSgBAQQA11tNzrdUSgUptNNJ4BJdMtDjCqLWD9uZNjPpdrGxcgrd0VjwAUjeHsZj782dUQiq2jVMZAIEFT+scjvHdAEmqAIAbUgJQAwKVAKTp8RQA8MKqeAAIA2B+Q1QIqi04RfF456f/P/JXvksJgAzQOOY0kcxyf+v5FGM8sk8tS9M+B+LOqRIZffYtPHfyVE4fG7mNzDMrwIJKK62mnvWHTZJyaeo7Hsv+a2uA7CBC61DzDAsY7CCgXPkJEoAsAzP7XvLfRgIsx2IYh1IDSIxfJvZZJtwnjQKnSWbCYFHDTGEAiHxJk7uERWwAgMkpBsDEo1Gw+mDJM3KK+j8FSTJpWG+5WXn92JjL4bOPiTMMADbcBQz9ItKghEJtGYM37goAMO8FAgD0yx6e//3fxITJaK0BXv7C14wEoI/UJ0PdeACQyRObeHIjRmYULwF6SvCIEKoEIJsCoBIAmgCqBCALAFBmnSCmwXzC1DQ2+iG63Z4Mb0cSM81+boxysYKv/O1X8ODepjT99DEhrEhGdo995n/753+c2mkkp0Us6vYP9tFcWJhGf9nJFQEAxjvZYpbN31y5iPtvXsfWtRuIj3socSKdAQBI85imAFDzbRkAkgLgwU2UCkIThoI3QZW0dAIA8HHs5/Bqu4OdiSsAgOvmMRkR3SATkgAAEwV1C6ABE42SCACsrp/FxoXzxqGV7+3j8HAfC405hF6Klfk5HO1t4dP/2S+jc7CLwHclqooPRLXWQBSnePnly3j55SsI/CIGgwjFQkkW9oWFBibpGON4gLsPtjGaFBAljgAAPPlCp/V8LDQXZWrKQptaVWE9kJIjGpxYHuQinasHHVxaOysNJBuCWq0hF5KFGxsjGgDONxekWTrudNDudqaZ87zx+gnjMTSKRqg9dvMxOnq7VWfpRbPFRRkAZB7wBuLmxpMrGu1JKp4DRJUIENhpnj5PjE8h5XisJiZuKpnfc7W6AET9bg+jfh/uJEWObumOh0qhJKZxPD/HnWOJUiTSzQeZhntKPx5LQ6WiGF0kbWM8nf1n9ipJBzUMADv9t/Qra/inMYAGnTVAwXQhc1I0FhpTCQBps0mQlxhATnkpAVheOqPoJWUNBBJ8phgo9Yvv6k5ceZDu378vzT+BHzZj1PTz88w0+Hrg1lCPYAhfw4kh6f9K27YLNOnq6rtgnWRlI8nE/GljZkxYMlPY0wyAxwEAtsnPbgjTZi8TXcjj5ee5du2aNJps8rvdrjSxcTyi/QhyoS/3Ln+ewAATAng/PfP0+8V1n00/uRJs/LsdNpsuioWyoMMevTseEd+URZ4fV2XIvW6cVUzoo9CkCARYq0tGpZQKPgInxmTche9GaNZLWGzWUC+EGB8c49pPXsWN67dEAnPm7Dpu3LyLbj/C4vIqWp0BtnZb0oymTPxImD4iojphM9h4ySxbIWu+o5NvZewIvd74qlggRRlCnIwbepg0etbnQf0KxBXXbGS2+ZZ7wXPRXFzA/v6emDLy3LN5t9eCMYDiF3IqBYCbsQUAyJIiACDXzgC+BAL4exjJKJN8Uoyzrr5TsMhFfzSS30uzGX5WMoTshmzBKzEmkkhEBY6a8w25f3i+j9s0aI2RRj3kvRTl0EeYczFXLaPRbKJUqeGo08fNO/dx2DpGGBanHhFlrlntjpy7JOcj8jTijqvVXKmEZrmCCwuLSLsdMJAw79CDBajVKojTCLfu3cdxf4KwVMXT738ftnb2cPnam+gPYwEc/HxR5En12hyi/jH6h9v4pQ+cx3LZx1wwEbbW7sjH5atX8OmPPo/5WhGbDx+KbKHvVPDt772CjdV1OKMOPvPLz+L2le+jUfFx8anzWFzfAC0Q3NjHD3/wA5TmCkB+gpVzC4jcAX71T34HSXcPTuhIdBejYsdJKqkjTrkmYPurP3wZFS9A3csbAKAPP3VFwjVIEhweHwsFcAoAsPhwUwwoAaiTAbCq+n9OC1IHlgFQJQOAk5EcWVFMIngvBeDxnc67BwAe/d7THe8R37YNgcoLZa3UDWLW39tJgNQF2bb75LTMhqXOfol5tdlnbfM/pTCfPhqbbjJdH7KMBoKbmgQ1O4qTEMRP3bSf+v3vFgBgFyzpS7Ej+lgCAOPN2+ht3UIpSBEQACgzEruIg85Q6qE8iYKTCPGwhyBk+pMCAL4BASQr3jTVJtFcWJtC/2bBzu0pGmJwuIPu1m2M+h2cOfcUXAIAlN7AB62uRIJpBhnSKBoAYLrX8WsSo0YAII+I9UkWAJB1/1gMUK0HgF8OETs+wvcAAA2CftcMAM7/bXOrjTmvFetYjd/V4dSs4VXWjzJfDFPgLff0CXRNn23+lUzuzPPF2p3yRkqHGa1LSVqvJ4M2/r9Id819Z+sGxRN0zWC/4zIxIAPu20N5XAOdHVLI8EKaWHt8amhskwvk69OEhJNGgAogECyMpx4AsWiJrAmgAVBMViUn35ThOCFjACvSNxCsl5CADIB4GqR4sgcWo6HVaNM1HgCUAJBV7sdMAQjR8xQAKDdWMHjjHq5/7mviATBMhwIAPPuf/wZSMh5bQ7w8lQD0MaHUm/cB1z8yNIwEgM8w7wqVAPA6zAAASgCqNgYwX0EnLBgPgCJ8SgCke9RIV7KyRVY+Hqi/VV7r7kKxJAluIkE3AMDfffkr2Lz/UAAAafpTR+oCMtSd/+Gf/1MxAeQfFmUs8ru9Lmr1ugAA6myuGg65aU0xqheQ7vghXvv+D7D75m0UJ8xP1PcaIpYYQB4cT2WVhYkoPlWEIJEaKVAMikiTGLmCg9CdIKCRBT9kUEDL8fFy6whHfoiB/KSPgJoNMm/9iVDiXSa3stEk4hIPBUwqV8t4/3PPIpL3LaJcqeDhw00U8j7WludloS4GDjbOLIqei1EqraOWTC85+W4ddxEWq/hXf/W/YWFhFd3OSLTL1L9vrJ9Bt3eEYiEQx+r2kKYtBTHS6nR7oqUnsDGOYiwtLaHdbquTq4mhE6NC09gyhjA+2sezT12Si8HGmX9YoOeI0PR6co74nqUKaek5AQEOj44EZCjXGhhMHAyYh0E0j3pgJ8WQhmpkUhi2xnTzNbScWaSX3kiq4yUTdyL55BJpSLf+OMbI0NnHPG650XK6STJ6ke72PpuUMWKkOLN6FtGYzXKC4/1D5PmgdHrYWDkrWul+rydJBpw6kgVAky9QYyMNm4EqTC6y0vU5lcxp8032ARc/o5dm0U8g3ZEoDDMDNlR7WVjEmIRaZ6ORJOIqfgAZxNUFmktN9McjJKROcSrKBIC85novLC5LoypoZgZgIXOAuC+/XsqXsL+3j729PWnu6/W6TjdjpcnrxFU3ApsUYCfAnIiGeY1s4etkwWZ+t5EPqEZM1342e+LEblz+7TXVxnA21ckCANmm1J7f05Qoq0fn1x/FDJCouCTBvXv3cP36dWkotfmP0eu14fhEoNOp8RzBAm4+jMOcn1/A0uKKaLTjMV3yafSo+kiPU0qyiopc2GYeANkN6nFF9xTUEBMnZQSpHSUbbQmCNABAijBwEY+6qFVyGA+OgaSLjdUF1KsFeHGCrRv3cPlHr8rt0phfxHe++33UGouoNZaw32ojQYDdgyMcHvcEaHP8vCQAWL2VT0r7OJrS7Sz1zpr4ZT9D9troRqr0Nft5rDZeAiYN/Z8T/Gq1IvqwMuNgfB/7+/uo12uoN+qIxpGsMaSO8R4skJkxSQWMeurSJVy5ckXuGwIEvI68B/nf3IjOnTuH7b1dWS/4h5R2SS5JErmGNpKRoE+poGACf57XnvsCgUoaedrYIZESmZhYNvX8vXxu7f3C9ZOsBAJffB8aq5KHurezK/sKP3+xGKLTbgmw95EPfVAA5kG/j1q9gW9867s46o7ElPHugx08dekiyjng3t1bGJHiXy6hVKuiUavjzHwTaX+A3DhGwCIpZlyjAz9PFkcf260d7LXaOLP+PhSLdWFgXX39Oo67fVQbC0jcALv7hzhz5owcCyMDObH7rU/9Mto797BcL2DxzCr++gvfxHGnh//xL/8Yl1/5gazT++0Brt7Zh58rY9Dt4peeewp1dBG3H+L5919ApVZGbwI0F1dx5cevY29nD/WlKpbX53H9/lX86T//I4TzIVAgfXgskgbeb1wuc7kC3FyIQWeAY8ZUxhPMuTn4bojNl6+gEDBJwkOXJp0EpDkN4C7JCQTvWydFn/nK8xUsrq+Kcpn3s+PnsH1whIXVdRQXaD5IuZaLmCwtglSsBSoVjY0SpgflFrpvnPjzn0AMYLZp1dLp3UxQZz97clpnJvhycjNNe2ZkL+uJnXCdGOyf/NnppD7zXtP99hTRQIFz/e6jmv8pYGzegHVPhgtgHL+yO9KMLTj7JI9b2X/Kr0+P86f8uenLJa9KUgCS2IUnnfkE8eYdDHZuo0TFK5lF5TmMnQJavTEcN0CzNicmwBj10NvfQTTqw6NEqJhDMuwCzJavloFeTzyP+OxKXKbxKwr4DKUxkqM97N+6ivFwgLMXnoKzcEZNAJlsRePOIEA8GmoDOZ3cmgQAZqLz2lFaSilIUEFvNARyCUq1eWBSVm211xUfHsYA5op1uOW8RO8WGuvKnv1PnAEQRX3kCxVgUgAmNKHeQbT5MgYPX0HVGZ6IAUwoxXIobTUxgGKfTy+rGQg4jbm0CRjGGHIKwU0beFOH8htmmi41g1lObFMt8eGimZ86Q5vhmLIH7LNnG/PT9caTADbxSWLzKvX+zMxXakoz0efXs03/lJ1ojskyAeQ1huI+rTV5e4415SA7pZ/VQXzc2FfwqdNYcPUTNNJd02PSmJwlNMn5Ocpb8mWMU7Iwg2k9/zgGQNb3iO+clVpK/cUISDFTHgmbg+l09Mzxx5Th5DDKVxEU68gvrGJ05Sau/tsvoZa6YgI4qAb4hT/4TTFtx0EPV7/yLUxaXQHh+WiJBw/rITIuxaeIs0ONMRcTQIkBZ3pdKpHGNEFnz8A4Uj8NMKxU8OH/+s/RLVICkBffH5H1WR8lsqWjAXy7Dxi5EQnU6tHoYKG5hM/9h8/j/p17svywLw1Ye9v77HEAAE0AWbhZ/ao9eSzU7M3C6W+1VMBPvvNdtG49QDhxkJvoVHnEBknyTicM8EMldVGUEn0GAPC2KFDLQWp8CJR8UuJp5uRj4uWxn3p4+bCFlp8XAIDIaJAqBZo6SZoZuvx6kiLHQj9mdBcBgJIBABKhuJTKZWzvbCHnOTh/dhnuJELBd3BmoY4yowonEfp9TjWV+toj5b9ax5e+/HUctAYYRWwkSV8e4ewKTacGCHMOtvda2G6NMXFDucN7/YFQ5olQsHheWFiUaak2cXpTqy2MIoLMrHZHPSxUK5ivN/Dg3l0UiNwMhghzarxGc0HRXvsBCmW60wfoD4fo9vrSQOerNZngcIrKJp2+CDxBgnwZCrE8gIb+Lw+fAQL4rCmBmg+/GkgQOeLEkkCImEQYijp9FBKmGOQoAaHhIafbjAcTHFVu9DNnV+XnGCXW2tsHY1X5d7m5IEXocNCHG9AVN0a71xWmhWh5TJSPxIVwqmpmFmyAqWnWmzVjsCNTUhoAUi6iuv/pHW0p/vIlBUGmlCuha5ung3UOXccXGiIBsACAX6zAo+bP9dFcWBITwNn8RBkWBADEAyAFKoUyDnb3pCnjuWWTpouRNvxC1yJYIVN+E89mIgHl8zFj2OgjBQCQ58s8neKgrv+vzX9m4mOJ73K+3jkAIPfCI+j+p5t/u3EIhdx4T9BN+PLly/JZhbHgpvByKUbRQMAxHr/IRow+no3IxsZ5nWrQ1TjRv1KwsJkmO6ZEd1MFQE6zER5X1r09ACBttVzraNhDs1bCJOog6h3imYtnsbxQRWtvC3nHw4+/8yN0j3pCmz467mJ77wBr6xfQ7kVYWDqLH71yGUftPnr0MCD1OqCniEpn5JyJi7+eI37+6dqYodplN83pscv3mX9hY6y0mpWpubn+ltXGdaBSKUucqUzqQ643KTY2NnDj5s0p5Z4NvjTdk4mAj/W5mlwrbkBkI/He5Pd4HRebC6jVatja3cGQEZzjMVaWlhWEMp4PfD+CkGIEKNKgokoKrOGhbGZqTmoBYgEAjESM1H6CI9zUBEQ2jBiyW/i1WrmIas5BIczh1WtvCqA5ZnLEoI9aOZRi+oX3XxIQp1QswAsK+N6Pr+DG/V3MnzkvTKJmPcSlC2sCXG8+2ETrgNf4EuqFMuaYAHN8jGqxgG67hZjTnryH+9v34YY+PvaJTyNBGd/45vdw9/Ym5hsNub4Pd/fhFUu49Mwz2OO+wZ1n2MNao4L1xRqW50vCJiEY9OLXfoDzFy7gH//Kh3Dn1utoHR/huDvE7nEEzw+x0mxgrVEGjjfx8Reege9E4iESNprY3W9j+96+yDa60RHOXlhA/UwZz//i+5E/UwMmQ7r1yLWm1IKNBONafXoBJBMxG8o5OaAzROvGPZEA5JwAAQGCJEZvMFKmBzWNGQBgwPhckQCsqt74PQDgp+ogf54AgEr4tXiWHWuKqBjeWgZbEM+Rqe7fNOmZqf/spY9mD9hW/PSHtZiCYjenG3bbZJyM+rLID2sCrfAzB/ooI8GpPvrUbz8FQPyUF+JdiAf0s6a8+wUA4DSROv0J4oe3Mdi5owAATdLyJUS5OcR+EbmwLLppNvCcviHqA90j9I72kHNiuPEAk/EQQTFEyuaddGwDAMi1JWORNQnrqdYu9m5enXoABGQAsCEhpZ9wHVM8OOAwccfqLWD0/wJWUH3ABspTAGA4BPIZAIC/x+2cAAAoARhyAvgeACBt508DAMjQ0o0eAQDYqbwyV/XZMDn3UwDATry1Lp3VOgoACGvQNNHZhllAAZv2YR6OWdPN1CStNX92ACB4NABg5AJPAgCmTb1JKbLyBFPIaGNv5AC27pnWnvoifY4sAGACu7MAAOntwlKI+aR6yFHeki8hTgNJv1BgbOYvojXU7PxmpZWnB2JKQlAJORzS8RIkHnszTxgA6SSPflCCV6ghbK5idPW2AgAgADDEqJrDB3//N+HQG2+/h8t/900BADgET1zG1HPsT2knmX4TAQYskKMAgLiJS//KlDpbK9GLJEAOAwIAf6kSAD9lL0GbUQIAKg1lfCjGQx13mT6AQ3G9BXUoVi5V8IUXvygMANaajP/jkNfGtzv//X/5ZyIB4B82I4xL6vV7kgLAIp9/xKDMGnUZqqq4TscRmrUqvvfS1zF4uI9gPJEYQG4oESfrAQv+GKHjTAEAXzTkygBgmV7kpCEawQsmKOc9lCYpQuYYIoedJMVPjtoGAKDbtY+cbIAGABAJU/6xAAARGEbrhcUCdnd3ZGJ8fnVFGAA0d50r5nBmviYAwCRhDv1AJrB0LffzZdy6s4Xv/fCKmA/GiSMAwGJjDoU83VkjDMYTXL97iNjJC8LLODNBZ2h+N44x35xXHa08oPy8Kcggt8gdc6tJS+W/59c3cLC3i2gwlGKbyQOk4hJBowyA2vl8sYjyXE1MnmgMeNzrY+IFkhvNc04ZAif6lGmIsc1Y0TU7TbfNv9285dEhfZaGG3Q09wIUwoI0cWw6OCnkPcGpPTW1nPpTvyZgQEpqM+0yKA7QFABqdAnKxFGMdusILoEZ10OtVEHAjUvYBhBH6+6gr1E3Xgjqe+x9JtF603xTY6RCDQ1lImYqQVMR3lecRIXU1lEuIJujMfozDS7XRjuRVJ0NDdH0PZUWTQCgjgEnuMxEp2lJqQKfEghHAYDaXH2qbZR4Q4n20BQAPsx5N8De9i4ODg6mjTLvIRpG2omt0v7VWM02dXYxIgtAmBTGFNA2/3byz/ey9DH9mp0Y6yJHin12QnSaAWALqmxzbZ/n7KJ80lxutqGwAZyfn5f7gRQjgkJkA9Dxv1AM0e61BDm1C6/8fi41BgQ4d+6CoKwy8WfKMtcHis5M48us9tMb2OmF+nRReBIAUL27UqNU/y8XSNYGlYik4z6qBQ/FYILVxRpWFmvY2byLOzdu4eHdXRTyZXS6fVx78zqeeuZZ3L67iQ889wLuP9zB5WvXxReEucxBnkakBMfMVEfoXXTg1+fMsikso8NuntnznP0svGVZdGaLAUX+TUawmEhSxj5Ao1HHYNCXBrwx3xBgiGyT23fuyrSf14b32zjShnt9fR1xxGjGMXpdToH2p4wkNsvPPPW0XMuDo5aYcnKtJ2DAJp9sJLIK1MxSQQ0WIZbRxM9HYLNYoiGq5vgKAGAZAIYOnKMx0VhjJMkq4PrJhpT3dLlUxlK9DKd/gI21MzgeTvDGnfvwC2VpQdqtXZR8yuDHeOb8OsIczUnLcMMartx4gJsPDxCUQlTqPg52H+KDT70PJcdHd+8QD27cxuryigAXiytLKNeqKFQKuHH7Jrb3dvCRX/wwFhYX8Z3v/wi3Ng8xmfjwJtycucF6kgYyJMUOE1RLRXT3d3FpcQHhZIRnL20gGfcQFn1cfeMGdg4H+NSn/zGKQYpO+xA3b12XtTqKNR7y6fVVNIs+FosOmpUcFhfqOGy3UGku4KVvfBel/JyAO0EhReT28dFPfgjnfvl5tHduo7rcFLkRmVnc2Ll4cvOm1lM3QSK4PtDq4d4PX8V8oYpOqy3FQFAsSYwsG0sLAAhYRQYAjTCNBIDNxnsAwE/VdmaadCvP/dkZACols39OAQDiGj37nrj7W8rt9MuP66BPfv3xR3j6542fjmUASH9hjtFq/E2RLcwtS+9/zC84AUWcmthnPtpPdwFmm9pbPQVOvdOTJqB6/Ak8nz4lLjyJ90kQb91BXwAABx7jP6k3Li8gV1sCinOKkUQDRhzpWK9/hP79W3DigchYJ1Ff4s0o++SzKnF+wgBI1eCYvgHjCNHRHg7vvIFht4Ol9fMoLK8CXgFiYPIAACAASURBVB6cho2NcSvlqfILTYOoe73d61IxIuSe5woDYKQAQL2pDAACAE77LQAAGQBhY934DcymyD/bRfiP+acmGI2om64gnRTgpIznfjQDgD5bZABMAYAx6wwOO8lAnN6Q0+tk9f1TnX/GI2M6ULLJGKaBntYNmVOaddlXssBJvw2fHPgnAABZOeLpKyUmdIx45p5iBgd2kGHruUf9a9/HMomzDIYpOGGiAbNygKlcSZYUU6/LJmYYAOyQzPBM/OVkuJfIMdIZnx5MFgAYT5iWobGdU9DSsBXsMWt9rN5Ks+VS62c9jxxQK0udTCACABPib2SoCgAQoufTdLCOQnMV0bU7uPJvv4S5lP3tCNFcHs//3mckJtTZ6+K1v/sGkoMOcjQs9BQAYBKdHEec6kDU5RRfTQDF8NAhaxXiSTQmA4DeYF5OAIBRtYoX/sWfCgDggcxOIwFgz8Yai9HyAgBobSCeIwYA4ICN9XA+FwoAsLW5Dc/1JRaSaQDs9yZxAudf/sWfprZwZbFHAGAwHIgEQJo/ySGf0YO54FsX6Ek8xlKzjm988UvAUR/eYCxTNa5RYwnIZo9G+qSLCnW/bOSSGI4zQUKAgBPToCBmBn6ecgAXBU6bqBd2c9hNgFfbXQUA5ER5BgBIVQIwBQDITCTt+iQDQAGAIhiR0aI5Uxzh4tqqAAClnCe0rUtrdF7ViX63Q2p/Xib5jIUZjl18/kvfgOOXQCYLgYp6pYj5WgFJ1IGfK+K169sY0ECG7osxGwU2B9SHxiIpIEIn3gqG+i/u+abAdwQA0Ci7Uj6PhcY8bl2/jpWFRRwdHKAYKh1X6Z8T0YB6+TzCUhkBp2qOg4e7eyIN4AbD3ysMDTGg42SW+jCj0cm4ZUoDLEy/VCZM/DnR83jU34bSvLHoZAMgJo4BXXIjafwJALDhp0FZGNL8i2DHGGPGcMlkksZoqQAYbPpZCZPRwQx2/uXPD6Oh0NWIgE3Ig5CGUDVvonsz7qYJTQ7JZqAuiFNw6Y0mIhkROj8nYmzC7AIqruNqImIbWmEA6IogPyMGjLE2K1ycFxYbiJKxMACGnHSXqwIAUBs731xEo9Gc0vj5uTn9Z38ptzlZHKmLrQebAgBY2jej/egFQOo2GysLnin9aIZYyqJLYzRp/vU6Ke2fjAH9mkgYhDGiH8MCCPo+/JwzAEC/rwtctok+PVm3x5NtUO3r7QZjJ7ps3lTTTx8LbfxIE2fzePXaFRz3jsQEUI7b5I6TtUIwiWyStbUNeMxXJlrL6QYXeaKuXCSk2Z3pJU9vULZxftzXlXpHtyRDeWUzbdkk4n5OUDEQo88zC3NYrJVQ9CeohD4e3ruNK69eRhCQ4ZHDq5evojbfFP13EBZRrs7jBz96BX3GcnKT4L0p/iaOPOeC6srizkJPN7FsvJ+9FvaeyH6W2fXgVjMz/7P3LrttvifXTl5nym7IsChXytNncmlpUSj/fO55bTjhlwl9FGFtbU3AgUGvL/fBw81NuV6UCXD6z+PcWFvHw62HksRABsDKyoo0+WQF3LxxQ+55ygD4Gfm+bGYJNNjEAfGBCEOM6FUi0Zd8JsnEmjEAQmn8Y/G4sMkgXDcIbDbn57G2VEd8eB+h72DjmWfx6hs30RmRK+dg2OtoQe3GKPjAMxfPC0tjMHbh5Cu4u32Izf1dtKNDRIMIFxbm8esf+wR2bt4Rw7ud7W0xdi0vNHBnZwsURS2vraJcqaJ1eITW/gEiGj7GjhSARTcvrrnjeCKxPkmOxcgEec+BH40w5zi4dGZZPGTKlRD3dzdxf3MLi4vr+MAHnsPDh/cBjLG3ty06X8YSzldK2Ficx7mlBkpeKhThaDxAY2Ee3/nhD+V3VSsNFIp5XHzfOn5y7Qf4i//mzxBUXAzTAYKirvGMS2UiDD0z+Nhw36UJkM/naOyhd3cHh3cfohFW0D44lvctzM0JxZAbPtlXvjEhYgxgj1nkhgFAMzECse9JAN55I/PzYwAoeG7Xcgvk6vubNU2zfU3jb/dyU8SaQ/7Z4QdZpU59cAsAmH9Fx2sBAN0zsxM26zl0Qvlh3vFJzX+mZXrrIbzTS2HNf5/w+rcHADTtSE0ACSDHGG8SALiNUugq2yYsY1JZhltuArkSZMpBACAeAClp4wN07t8Sk9BS0UPabyNN6ImjTDFpqnwKYTnwZA2lAMCwtScmgL1jSm82UF5eE+krk4joAcXBDONqJSve0MSnRoCGAZCORzJA8XJVAQCcfIIiAYC0ogBAeoz9gwOUSmvIlepiAjjMAACUANgIyXd62v//8zqyXFnPVJCmRQUAJruIHvx4JgGIFXBJWBMbAIBreyA558QAKAGYgXjCRs3Q/6fNvjWStpN1GwltHt4TDMjM8yMSHykZpy+cSkb5DSkP5UDMECxzcST1JesZcOrCiQY9lxcAgL9najCYkQBMn9O3aL30O+Jxb0CJLIBh5QC2/pEEK1vzTVMEOHk3w6OMvn3KADBSANBDyQIATL/JlUBhG+WHkh9wagmzz3wWALBfOy0B8Dw+l1zTxmro6Gu0vEoA8hgEOnQoEQB4454AANUJMHJGiOshPvh7n0FKNuxuF69OAQBXTABpyskYQF4ej72blKo0+XQQGRNARk7z+wQAOCDhoJASgLwbYlSbw/P/7I/QywAAygBQlifBP5emosJgUKYB+081UiT456EQFvHii1/Ewwdb8rvFFJh1MnvKOFYAwE76LQAwHA2FAaCUXqXF22ZBp8X6l8KMZr2KL/27z6IUAWl3iAJjAFkKifMQn4UEBdfFnOujICeCRoMxJp4axOSo5UgT5AouQs9BIPFxLhI/xAE8vHLUyTAACAAonV49APgryABQAIDGfFYC8L7n6QGQIMfiNQikcRn2u7i0vg6mHlcLeQw7LTz/9AUko45M9bvtQ9RrZTGnGowm8PJz+Hef+wq6gwmSCdGTGJXQQ7NeFEpxWKzg2u19HPXGAgAQ1BINPAHicYxCsYhiiYt5JCZYlEyI4YTVDPH4XCDveei123jm4kVs3buPCp05mbseRbJBsykmIkyKF2P0KGuo1Gqi8aTRU38wRExfgSAnk3g246TiC5omyBDPmf7LB4EmEPwjk/s8p16q+xM3cj7SJttcrrl4CzmI4pEAAEHeFwSbDSr1umzIeb9wEkiaqhgRMdrT8cR8yiFfmuyFIJDIO96/jFEcxSP5THS1VkSbU3CaoWnKhDBMxtTI51WyIIigcfMnKij+D1w/TLQGG3qTGSqNFJkBjiPTR1lQZBGdII3JHqAWnQ0LfRoaGJPR4PsY8NyWq8iVKwIA1BtNNJuLjwQAeG/TYLDg5nDv9h2ZsMoCiIlMYpeXl+RfjQNU1NYCadlmXx3TZ1N9ORt8LrgQiJ46q/WyVCf779sDAHYDyIIC1qWdX8tq1e0zbp9va1THSD9OhAkEENjg69hIspk7OD7A3Xt3sX+wNzW4I3jExZ6GbWfPrhlGgNHmy3SemwEpjvy0OuW2DfPp4uJRIMCJZtoAiTb/ekZnVWCNKRFzhRwqORfV0MNyrYLW7hauvPJjYSKM4gDX3riFfLGs1H7Hw8rqOfzw5VfFCJBuzGzAuJgSVSUYJ5+P+GbgixmmBT9UzqHGfbI5CiCiDIXTJn72mbQMgFmhygVcC22CAASTeH+Q/l+pVuRe5rM3N1fF3bt3UanOyfFYaj4R5Oeee04ada459NBgQ0/QhkwCXkNKB7j2PnjwQOJLS5WyTPf5s/1eH9tbW3LcfHb4PgQFioWCfI/yA66l4g9AwDEgQZ6NpsyR5Z61kT+FfF5AUwIAIgEwekaCWnNzc1hfqmOt6iEetnHY6eO5Fz6CL3/t68JyKpeLuHPrBqJ+F8sLDcxVSmg25rmUyLWozS9g5+AAV269KQVAjnKoiYPf+JVfxa03r+O400ZtYQGv3byBEdcvz8UwoQ8FgUByUehF4iFfm8NRq420FyH0Q+Tyoer33AQeo2yHfcwFPopxjAsrKyiGOVm/bu08ELBpbXld9InbB3valLNIHNF0cIgXnjmPSysL6B7s4+lLF9DrdVGt1/DalVdxcHSItY11AVeWzizizuZ1fOijz+Gp586jn3RRXl3EmGkp40RMUkPuYwRYESOJGKsYCfiITorrP76KQsyiJUUpKFAdAM4FuVcQzJ16ANCbBBP0mb1Sr4gEgE9q8h4A8FP1ND9PAIB76mkAQNc3zfSVSc4UALBggH7PrnXvDAB43KveBgDQqmHa1DxKrvWok/dOmn/zzv+vAgBvNamYHS1XWrJ8qIGOxzMAINq8jf7uHRRzLnKFAlBfAqoriFDAaOIJoJ1j5F/chxP3gckAnYd34Iy7KOeJCxwLNZ+GyARupYYj7ZbX1OiCQVPU1h46D2+he3SI5hkCAGeF3oxcQYA7rq8y4ZVIOZuuYH3jtTH0JMnAhZsFAGpNim5F300TQA4naAL4HgBw+k6doN9vo1Rk9ljpLQBABQMxKbcAQFYCcBoAmEUBa71m0zB0am/lq7qv24ZZanDZ0E662E+fHTNkMIX7iem/1vLm/ngXAABjxBVYdmZmwQYAIOvkcQDatMk2TJUTa6KuWAItSpNpIoazAIBKHjjsUvCEdZc1uDsBAPB8kYnOvZsszEcAAPJEzCZjj5UA2JrM9kHCwGRqnSQyRKJXpgTAAgBJqiaADll6C6sYvnEfV//dl1GOJ4jcCHG9gF+wDICdNl79yjcNA8AVE0DKsa0JoEuzQemxaGbIATkZADwjlDg7GPV7AgBwYEkAIPQKiGo1PPvnf4hesQTPUQaAyAZM3Z5lAFjhFgdUWgt7MrQiS/PFz72I+/c3yWsQdrZKAHSQLzGALPRsg0AGAI2lCABkJ4XT5sBqxFjUIkWtUsRn/49/jQW/iOS4h5AAAB2vCWwQXUzpdu9NAQCXdNlUtRbUmjpstB26yAcyCfKHQ3jUOgQhDp0APz6kCSA9ACgByAIANG5gXiTNER4NAIzEBLAgjTEnUMetQ1xYW0WO7u/VMo73tvCJj34IEbPMJ0N0jvcxV6XZH03tAsAv47s/uoZr1+8jyJUQDUeCCtdKAfxJXyaF9/cjPNw9VrdNx1UAIIVM1vg1FuuyaTLOy3gBEAAQag8XePFhSZGMRqiXKyiHIdr7B2hUqzKlYuEuBX48EVMJmsowY9I1EX212hxaItvoqw7EcwX4IPWEoIS0E9LfayOqPbI2+Yyyc3NsrbVhE3Qq4fQxFV2qZIuSuUBPByLNSFAohfDzAVzPpBskSjPmjcn4Qhp2iPEU3aUjmi3m5bPR7I7NDKUD3HSjJEKXho9MASBF3NfmX2gspLzyMxi3cjH+Y9PPc0hdPEEJY/U2oQGipUZJfTTLXeE9y+mofok0ZnVn5aIrzuMEABZqiHlMPhMVEpEAhNU5AQBq9fkpACANGc+AohFyb/M9q7kCrr/+pmyyekknqM5VsLCwIOeP9F5r7sbnyWaky2BFWBd2qqOPMBcIiQAMfGMGaLRjU6qTLnb6lz878wCwi2CWzp+dQNuv22bUvj6LmGYpZjwenj9+Nt6HBDS4PvDa8Ov9QR9+mMO9+/ewuflAJCMyCU5pQjeH+fkmSqWKNPt6xez0f2ZmSDBQ/W1mZnjZbfrtAAC7eeqgTOnzAirw3HLjTSJU8j7OztckdnPS7+Dg4Sa27t+F6+Vwa/MAOwfHWDm7LiZwH/mlj+LqmzexubUnes8BrdoNACASTkNtE1aK54kXhiDxRsIha18GABCzNCOh4vcsuKKggFjBZihpJh6IwJyAQsD8fAMHB/sICVgOacL3/7D3pk+yZPd12KnMrKy9qqt6f6/fPjswGwgMSYsiKYJhUDIlhylSFBfJX7yFv+iD/x07QrLDVtgmgyGbAgFoBhvBIYHB7BvezNvf632trjUzK7Mc59x7q6r7LQMMYFIipxGD7tdLLbnc+/ud31kKWFpa1HmQRwg3YOvTQe+QleVlPP7449je3jbJGskId+/c0fRefgDjsX5+eHAg3Xy+WMDKKo0aUzTn5vDeu++pYSfAwyad3yfoQ3Bga3NLXxNEEDhEiQANM+khwsKW+bIERZJEf1emBr/f08Rf59fGF1EywT1ntVXFr7zwhBrmWqOO67duYe3CRXz3L15VAgCn3lc/+kggBsG/uVoVTz/+GEI28/0uzp2/iHu7B9je3cdbr72DpVYVKwvzeq/be7tYvXAeWb6A77/1tpgFfqGMrR0aqBYw31oSoNqNuqhXqqjmCiAlgGuoXwzQSwc46h6iWS2hkKa4ONdC2uvj/LlzeO+jqxiGgQqn5eoc9ncPQCJenCWoFn2EWRcrpRF+5YWnUSPsL4YUcO7CZbz1/nvoDbqoVAqYa9awdmENnUEb+8db+Gd/+FsYhwmCko8soENzXiCUny9qLVcCCSmnJO3nRshlPnaubmD/1jbW6gvo7BygWiBbLROYSWYY11IyscgAkANxLpMEwG/VsHxuzcQvfQYA/EcDAEzXO0NPNYw4Cwg4w1BtFabQOxnj9ygo4FEAgGs5Tk3/J9TiaVPjkj1mWWX3gbb2GxN37lOeALO/b9/KT3T8J788if99+J+7BJQH/YYSkBwAQAaAsclEvHFrAgDkSyXkFs8CjTMYpiEGIx/5oKC9xJNpXBfoH6KzfhOISf+NxA6lb4ni2cg6tAwA+cOz6OZkfjRCcriL9r3rAgAWz15AhRIAmmGFJTH+ZdBsBx8uM15KIOcDoFKEzQsTO2pKZCEDoEQAYEwTQCMB2N/bR6V6DvnPGACnLgMm3bQnAIBHGrhlAPTX35IJoAMARg+QAHA9zTjBlr+X/bDT/9mIP90zjgFwikHDIZe757VHzrxClZqOwj5D/Xe/whWAPlyPZAA8ZHKvmpnXI2n08nOaYQBYSbjzJjhdg03qRZsONNv8u3hC008Y9rNqHb03y4eYYQCYoEwuZ4yjNYNAw3i1axFZkAQoHABADwAyAGQCSLv4GcnSAyQAzgRwcsxMsWkZE6aeM2savUDGkLIgFxgJwLiIrlfCOF9DnQDAR/fw/p98HZUkRZSLkc1X8Nx/+RUZ4/q73QkAQBZ86nvyM+K0X+xq2gG4Ws/LgTGAlJXkeO/SNJ8AQMQoZwMAlIIykmYTz/zBP7UmgPTKIgBghroTD4B4cEIC4Ho9WAkuUwH+/Z9+Fev36AHgIx1lSmziEFj9IGMAOdVxJ5mFJbXeBABmGwrXNHBRckU3r71Wo4r/61//G6xVmoj22ygx2o0mUNT/C53MUAmCCQCQo3MhGQCBiTDLp1yFRwjLAUp5DwXmWI59JF6IvbGHt49PMgAKOohkAHDppgSrZAEAnGIAPKOGmVMT0uV5ove2t3F57YwAgJWFFvY27uCXf/7nNM0fJz0MugcoFXxN1APSKQdANw7wtZe/h1K5IZf+EmNhg1RIL10oj+IQN+5sG9oFqa52Ck6asAFNjJEbC2OXbynESaiumbyTll4O80iHQ6wtLaPNBTsMEQ8GonAweoaAAhd0okZDbh4ylvEVqUUKPpvuiG78BBM0JAv0egx7iG7SjkVkppFqPsjQIOolipmJI+NBdRNOxdBZUzICAOyDKrUy/DBAysgbUtRt/ncuCHDYpizCRAeGfh5Rb4h6uYJRFKEUhmpeJCPIe4jHIxwdtZH3iwjzJSUd8DVp41PihOnlSGl2AIA03TyebJS5QPDNkQbiFhZHubOrKH9C00IedzZsXIQIKkhWwfNkAQBepwQAepSfVGoo1RoyVmzMtQQAmA9jAEgAwMgATJNZL5Rx9X0TkWfuI2hSS/o/GzTHAjCNv2n23X9OqqClmK+R0zpq/m3z5+hjE0TZIp1mQbVAjkCTiQjtPgmAm0DPTv0ne9WMRso1pyenW+Za4SLO5p5sIDZXnACTEVCgIzyN9kaJXOrpC0AqOt8rARACAMaf0ead2um/MQE0/41G8QQAcGvMjw8AmCM02aA0FCGjwLBFmMlMVlGQJnjiwjnkogGuf/Ae4s4x4l4Xu/tt3N3rYPHsRdy8dQfzS8yej7C+uSMpQEAqpkJyyQDgoju5iSbu/bp3NJXn+eX1O53GO28Vd+x5bJWTy8m5BQCy0RQgMGkrI134xjAyQKlUQKd7rK/pAUBAiedgd3cHYVjAYBhhrjmna40RL49duaKpMr0buL7ubO8ofYOvgQyASqWivz9iRKnv4/yli0pJ4TmNowi3b902TADr/8FGnb8fDYdoH7V1PU/8QcIQiVtbCGZao8toMNQ9RgBA/i62iCFjhl/LC8D3Jcm4vFDGz7/4tCj/9JTp9TsolCr42re+gy//xm/isBvh1e+/BkYaNqtllL1UlPp8NsRomGJ+8RLubu4iRoqrNz/GMIuxdvE8VtbO4o233sZTTz2ruL23372KzZ22Jm39BFjf3UexwnWHdK0ItXGISr6oTfh40IFXzaO1OIdh5whVz8NSWEI9LGJnZw+9LEUv76spr8lZN8XQK2DseygEKc4187hcz/DUSgP5qKv1apyvYnP/ELT0StIY584sIE56WLt0Fu9//A5+9w9+CwfdXVz5wlPodw/k4E2QNx0HCBl9RKMyTotzRPAJAsZgHuXNt2+hGdRRSX10dw+RDmkWyJghX/I3rsVco2UCaBkAlAAELcMAEKvlMwDgJ2pAf5YMALd+GIbe7HpmDP+kHRcbwDT9ruMXUGuL2amW3s6BHtjrPwwAmNk7nDxtBmyexPK6qebkd5xhqY3rOdG42Pfh2pn/iAGAESWYASVWQIFF8zhFRAYAPQCKPoJyGV59EWiewyhsYJhRiirraRRoHBYdITvaxNH2PTX/QdozktJiHsmgpyhl6aA1GOMwn54DxgQwtgBAr304BQCCokAAljViX6rOMfuZYTPYuEfDf1TigJID8gQAhgYAaMxPAQCv8xkA8NC7m5LGIwEAyFW5Mt8PAFgJwOgBEgA5/lMC4FiMttl2038DApja8UEAgCjqsxHO9nXOGgKKVXhC928HQAKCeAlYCdFDJACPWtgEL3lMAXi4BGAW6HND4MmQaKYeUjNp3yo/OSDArlp2/bKVtP1dU9catuTDAIDxKDEeAKkxAcxbAIDCNnhkjzuG7PSdzg60dK/NMHBnNLS6nShXfRAAIBNAlNAPKsiCqhgAkQUASvFIKQDjhSqe+c1fh1cIkd/r4Z1vfg/jwx5CwnIcxLIP5m3KXm3iAWAYAPQAIGfSY+ZdzpMJIGsP1mwFAoz5CkbzLTz9e79lTADBPvd+AGAc9acpABYUtjbz6kmZXkcPgI31DQEblABQnss+SH3ewwCA1vy8uXStu7UrZkk1d1oPkjbocvx//M//C87NLaK/fyQAQA1cYLPSsxSVfIC6F6AoSrgBALRmBQFKQQFZHKGQz6Gc9xFqeuajjwCbSYqPBjGO/AKGlgGQFyqWYeSTzJiDLxNAskQ8JLMxgM8SAKCel9MTE2u3tXEPF8+eEe3+7MoStu7cxHNPXULRS5H3aBY2QN4fK86vXG1i+6CL1sol/G//9k9QrszhuH2MUmiQ3/kGjQHpYt/A1et3VHSx6VajzhhAW+gL0QlprlcADV1STszjSMUu0RhmoxMD4s8Tul+XKwIDDrZ30KzROcETDZfNBwtCXlTdYST6qibqcYRqpax0gEE0xIA7GRtNvgZOgXxjQpNysq/9wxMwQPAgx4lojg0LNdxAgVMmFoSj1FKKM1QqZS1g9ACgfr9Sr6gfipKhYXeIoWDe897BIUJmR0cxSoUyov4QRdLrokjNQKHIvNoRCtS2IsPu7h6GffO7NGokNYUXpYkWMq68bCbctF/NPxdNLSAEA9grGWTR1Ecm25REfC1S5u0aF37phQxaqum/pAAxzqzMS8OV0YmbkWFVMgDm9O/aXMs0sVqkzeqm5p+/b2MA58pVfPje+2qYqLE2U/+a5A7Hx209F4EBniuyQdy9Y9g1pPqb7GE1/3nS/ukZYKj5bAZd8zS7ggrAUR1gqOmzHMopuGAKOyVIWANPZ+jG709eh6K8ZnPeDcDnmnGXJ6tpN4GmxMS68ecEyphIQaYLG87NzQ01h2wYS6WyfW4CGvQzoAmgfwKIMku2MYZ0NPnTKLHJkZ5sI+arGbqXXGDlRm8MLQnSEFX2SMfmpDON8Ni5s2iEeazfuIGj3R109g9w7/YdRKMc0uIcjvqJCu1ao4n3f/QRgrAot9X+IJKjuoo3HTNznLTBWEMsKa5s6oYDAHgMZtfNWQBAfiAzrABO6HnNOLkAp+N8e7xmCJj1eh2BSfsHe6hVqwIACLbwg6ajPK7nzp/XxL/b6eDJJ59At9vR3xN0pGEjrytenzxv9AYY9gdqDPl1c2FeWn9+fPjBB6hVawIMSPsnQEdpAJvv7a1tA0xZwR1ZIXOtefRpfKoUkUw5s3wuggU0IOTf6Z6hKV4c6ZoVqJgxjrCAlVZD07OLKy1cPLeEQp4FUSL2QbnRwofX7qDaOoO5+VW8+upfYq5ewUqrilHvEM89eQHH+0cI0JBcK18rop9FeP39t5EgxeraWdRqDazf28GlS09iNArw+jsf4tbGHoqNeeRrc+hH9H4ZIxv04fMxWGDwfvCBEbWANPrMEkTtNr709OdwsLWDQRRj6/AQF5/7HLY3t+D1BmhUGzgcRChXSwi9GF94Yg3na2P43T0sV8taa9qDFLc3t7GytobmfAM3r72PF7/4eVy/9zEee/oyfulXf4G2sjjo7GHt8Us4Pj6S9IQss3KFet5Q+yTNioTTjgaIO0N0NntYbK1h/0fX4MVjZDGlG0XE4zF6A04U8pJjeYposiaAWYKwSQbAWbM3EJgLQmwetE0jsriqGMCYg6tJDGCIEmMAyXRTDWAAaN0KJ1jks42m+/pBzaebmp2moD+qZD39s0c9/o/5OI+YkD3sEX56AGB6PLRuTRp/J9cz038RaV3M61QC99PUrwAAIABJREFUbBMDHOOJMzB+PXOMJw33/efiUUd7NlbM7Ddmr3zQ920p/5BDdD8AcHIFd3/9KMbCJ5+/SXNlWakP+otHMQDENuS0MaB/E1DQZDBGsnETve07KBXz8MtVpGEF/twqgrklufTHPRoAZgjDHNDeQnf3HgadAzTKefgZJaxEE3z09/dQrpRNPJodlHBPpzkqB0ADSgDWr2PQ4X13ERWmAFgTQB51LZgaFHE/c54Mlk0nSRpPEX9Ot+MK+sMIDAUpzTWBcZmLLeANcLB/gHL1DMLKHLxKCcPMQ7G1Zk0ATV3zn+LHLANGvfDEE2JmKDRhz0zfoYu3JP/juHOISrVBv3TFgTsGQG/jLVRzA+TZwSnWzXoAIFLtGaS+4uKME5lpwic8GivXeBAAYOjmU5d6DidPHH5Jq43EWvFx+XDG/2H2PFngjQDQI0wAH8SgdEeCuy2n7o/yAJhlkJ4GALj4izXsUgCs/4F7fB4P1rWzDfkE5NTyxXrKpgCoCDSDFuGaNi3NAABsWB0A0JRMhsA4AQDeHzPloGFGTYCYsWFmzyZMuXrS+qDp9pLkcioBYFOetx4Ao0oLqV9GdeEckmvreO+Pv4Yih60U2S1U8Ll/9GtKKfAP+3j7268iO+gKACADm/0X1xeBI9aDR0NI0v/FPiIAYKSlg/4AcTxEEHhiXxMAyOYX8PTv/Y4kAHnFADJdwDQ1MvEj83rYFQAgoNj6AJicPbNOlMtVawK4KRPAOErU4yVRYtgZ/+q/+ZdjIVGWnryxsYFKtaLpnrt4JkYO3PAlYzIXcTAeY75YxCtf/SpySapCJ6SLuy02xE4ZJSgFnlgAJKTn2HylZurHgjIslpCjYZ6XQ4VvhMUF0wj8PDaSDB+1++gHRYzogsh2mI/pUatBam4OuZQoECfVpG9yCs9seh/PPv+cGuJGs6F/U3d6984trC4vYXGeBoceRoNjfP6xcwgYCxh6QmzjQd9cQLkA5TpjoSp45Tuv4t7GjormcokxfaSNmhMSBHUZyHx49SqK5aoaUMbKRKMRopjvM4eFhRa6nTaeePwK+r1jFMIAneM2et0+4mGqIp40BhoFlsI8qqUicnTN7g+ESjMasNvpGtPDsIAhm1dKC3gCBwM9HrWlwzTB9v4ewlIRxVIJR+22qNrSuRCVYrUX5JXpzAuUjfak/tF+b1yHXfPMz/mQTSunSmYyWaoUUCyF0j73hz1JAqh147Ho9yP0ezHGKRvuvNwm5XrJyXqe9PecdLVhMS9PAU6L+aaajSY2t7c0NaYBI19KozGHJBkhsWwCNe+k+9N1nDcUFx0+Ljc5rfeGEkl0zWyVdjlmc81GmxRt6ZxMHBn1yMwgXV1uaYCeIIf+KEVxrqlNP0YOCyurmFtYlEmiZBxaKEh1NjpsNlh5L4/rH18z0WyA4sr4wZuYTY8KKLuXOy2la76VhpHFWFlZ0nvntcL3rEt8snBaavxEujGlyosK+ICK7iTL4CTrQNu9Q5QNOGmn9C6mxsUkGiAgCCnpiCWjoamkHI3plzDkFDdAv0tn+pHAAUcxZ2Ophd6uzERZucgRiDMsD8si8skuMA3vZNNwmbf2GyZGxr1nyxywsThmkyCA4AnJ5oLK80/dZECbmCzCqLOP5x+/jKzflbSGdO033ngb8/PL2DuOsHEUqzDi/bKxuSlK/WAwFCOF97uJV5l6aMweP11pRHNHI03W+b7IjDCAT0nXN++/s2fP4u7du/q+87fgOeDvOAq/HlfMoOlaTDaIcf6PBRLMt5q6lnmc2bTXanWUyjWh2AJkqJdfWdI9y811b3dHayxfB5+bXg7b2zuoVmt6XTTEay3M63r4wQ9e0zUbUh+mKL6hLlcyCm7cuIHVM2fE8KjUKobZBGBza9PuE6Sy6aoVaEekWetIat4LH6hcLqB9fCjVLdNDomiIpVYLtTDEQr0EpB289IWnMOjuws+l2N3eQ5oGOHPmcVy/uYELl5/Eq9//PvIlxg5muHjpDLpHh1iqLqDg53HYPtA6XygXsbG1iXfeuY1f+/JLXDDx8re/hy/9wi+jtbyG//Xf/hGWzl7A7lFHzDBqELWeEMN0hmt2uEYwKeQknufZGo8KVvRz4OSQ+10Q02WftUuKRjXE2nID55YaaIZAkESohQVs3t1At9vH2vlzyPk0iO2hNV9Bu7ePuTNz+OJ/9nOoNSoYIUZzqYkki7F/uI9StYJSpYywUjHeKmRDcVOlzOK4jYPNPTS8OuLjCMNOH8POAOM4RaVUVZJLn7G0NqFBa4KfwyCJBJA0FlpYWFm2rCZftMqNgw4W1i6hMr+iLPKItykNHrMMxUoZPsFgR6Hk91NqOD+pdXh0czEtxj/pcR7Y3tlvfvoG5pNe/myz/+BXaBrlh30Q7Dopb5p18daGbmVcJ2VQs549DxPJn9jnTrwAt/udBABO0ItN92hzuKfMJqfxd+ucqQFPv7+ZZuchb9xBAJMfP4KV8JNcA6fPx4P+9gRAIxO1k08+mWra+50O1CkndJymjvvAxg0c79yViW3QWEDMhiAsyqy6yO2gWmXIt2rbweGmmn4KKdm4SarIol+Z7kbSxTWb9RJrTpkXcz0JfPR3N9G9dx1Rr4u5pTOonb8s4C3Lcob9I9q4qTcm585GfBlPmhwymoAFJiEr5l5J7yAChmHZNo5k57VRIYshrCBXqopdW1o4a9J4TnZPn+Ym/Bv7Gw17rBkiAX8OiEQpnzXR5F7EusCCYoLYNLrnxC7D4fEuKuUG8hnjm/m3+8g230J7+y1UvCH8hGMLkyxE5pZSALSlGcq8GN4616aumhgA2irUxPJSzmpYvwIqrFE113TVoQIurE+QvV75+6wruI7z6wmT0yXAECRIOdwxQw81mTOXuevdKMcTi0DXCuXJTCKTg7Vxkqc5H72/+HnmWtDXMpE1JtX80KDPvn4+H2sz1viuZ5ABomnBTwy6Zqo7JyC3v8chl63/3DDLSgBcbWfKBw7dfMgpntd1WMaYTBmZ2dm0ALGtzWDLeKaY4zlhW6pBtte7BVfM6+b7NhIAmQBOYgBZzzMFoIKRV0Jj+SKSaxt45//+qmIAEz9BXPHx3G9+WQNXDEd47evfwuiwiyqH2vTuYa07OSf2C54rexS4/DDekHHBvd4InS6jhel7lkeNxqPNRXzud38f/VINeTrqM5nIDr5HWYCMJumjgdLtTB1pvEYoAaQ8nh5cbPZfeeVbuHn9NvJMsBoZE0DKKvu9gTEBdAeL04LNzU1RmGlgx+/z4plSVk3D4RoYIqalUYpv/tmfTajVLCLZnCmjnWBBNEA5H4gFwMm7T60oDVTYFLGJZWOWZlhgJKC5ypByAh4YAOBau4+hV0KKgm52FrYEAEY+L5ycNDoCAHhQrfkbjfCee+45aZTnWnOasrIpuHP7pprxxcV5fY9xLXMF4MxCA+WQr5s68xEiTtjhIV+sIBeUpAn+wQ/fQpAnX9TEyc01akiTDHmvgjTN4UcfXYMfFkTrYNFEAIDUfBbadPEeDnp44vHLhv2QJdLGko5xfNQ3xneaWKcIcmMU2FjycQiWRDFq5QoiTtqIItMwMIowoo5kOESDjSiBjzCv7NlknKLT6+occRLNIpCTdU4xKRsY8UbJ53XjK59WMRhsjO2ta2MkDOvQaIyyMaeW1DqlKBRDAQBsXmnkx+uSsYMs+qPhCNEgIbvNUFt4DLmR2c3P88dIOZXlhZFjozWQGRenjrt7e6Iic6MkcNKYa+o8xMNYcgJmaI7ZHJMyzVMtAICmW/IhtXrIKQgwLZqMPpu6YRowmiSAxEQCZgmWFhqaQBMAGKRjlJotBBVukgGWzpxFsVo1Oh5LgeTCxPudjQElE8VCCR9/dE20aWfaxpXIAQAEjJzkI2EDrRQM4/JPUITRI81mQ9Rql7zAxlrnTBpuFpB2GjTRyU8bYumCZz5mm39+2y3es4u7K4B4zXGh0MeMUY0Qbef8TAO1mFNHxt8xBsfX15z8c2vsHXeVLRolMXZ2diaacfMeDNOE74uLrVgnfE/WNV/6NskfpnX8bFQMX9lpAMCcbVssM0MiIPNnJHpYRgonj6vHpixBmPH+SHHl7DIONzawv72D9Xvb2Nlrsw3F5kEPA646+fKE1s5JuZvkc8Nzx2/2GJ9EtAmSGfM/p+93mzUbfOro6dbP9821gPp5ggV8jE6ni/mFRYEnbPJ5/RDQcowBLmk0EOVj8O+eePwx3L17RxN6NvRc6IuFitBfygSYysH1cXllQcyBYdSXbwCPM0GZdvsYKyurQpvv3LmLr3zlN7B3eIAf/OAHmGvMYdAbKHlk0O8jiWJcvHBBQIM7HgecfF++iPX1dSSpAX0M9mYAAK4B3HB4XUy8ROjgO+a6QZZIh122rnsCG816A+3dAzx+cQ2fe+ocksEeMGrj7Mo8GuUqvvr/fhNrZy/jzJkruHl3B2cvXcIP3/0hjgZH+OUv/xI+/tGHaPhFJL0BmnN1nFs7i62tTezu7Cj/9sOrH+OFL3wRUTrGOvXxc/Pwwgr+8rU3sXL2HHb39gVimcLNaRTNZ0dhJJMnTiKh83wfOUM7MqydbIxC5iM3ilCvBri4toDVhZrywHNJJOffax9+jGqxgjOrq8A4wYULKygUc3jnvdfRXKril7/yS6i1qlg+y6YbODreN4OQIIfD9iEuPPU4EA11rMXk4cQoy9BvH6N31EOY5DFsD7ROso4Jxr6iSXkLc/2k3o9Z7aKLBx4GyZA2gpL4zQsAYCSvDxSq2NjvYH7tMqrzqxgHZJvx3uQkg94vZXgEIlTBehj7ge7jk6vPT9YLuMnyJzXhD3/Un54B8EnP/ckAwGyM3/2v1NBLzYeZoJl/m8fl+s+xyHTy79Zp9/nRzz8DdJ966pNTe1OUmx1+9oPrPBuQaczf9LVZw+D/PxvEH8PF//QRPXk8HgR0uGM7PeYPewyBlqT7MN2FYKUawI4AgM7OulJOctVFZF4exbyP4dEe/OhYQHaPg1eMUfQTeJwcWxzINUPuObn3CwAYxWKpmonnLABwA1GvMwUAfJpJe6cAgJnzpo6CdbiNSxYAEKhBikc0ZS3IxFi6af3uGO3DNsqUBRTKyBXrSLwCSgurFgD4ae7gn+x+/1n/NqfX6QwA4I9HAmDsRMiaSxMcYQ1rrvxpbBx/b4TO4AjVSgO5cd3cB+k2snuv42DrDZS8CGHma01lj0HWLgEAPqXAN/Y5Yo0YU2AzWJn6Zbi7U6Ca4qcNUGBqNMtYtbHUpn2xjB/nVSUGLwdohnXtmJzWbEp1tav/pqDWyaPMBl7SXtVSpoEXKE9AgH4UIan0vmEaWW38iRWC/ZoFAPj7blisWocSawIsmhlN/UNc+gDry/tlndM1S3liGixy+zUMANW6Ex8n4w+n4yfJcsGYZOZLAgD4PQ2b7RrF82E8mqYSU70uK7c0jz1NLdAxUwIZD75NASBpBj4oAUCuZAGA8gMBgKTi49l/+KvaVwkIvvbydxAdHKNGEC8aiXlnVd4GpLH/TdgiYmanCIISen2gw//LJygWAlTpA9JcwrO/+y8wKNXFTsR4hNSPlQw0SkMDMowoAYBAep6BgHImAQBkkRIACAQA3LpxR/GCYgSzL/PJCh0g99/+/m+P3YXFgp1THsbXEQDgB2mjbuKvgt2al6mg5YHt9fGdb3zD2KcQsToFAIzjIUpBgEo4BQCozc2Lpp6TViJIM8wLADB+AGkYCgC4FyW40YkeCQD4LMB4cwrRs+7vgS8AgHGGZABQR8umjQyARqOG5eVFxasEGCFq7+CFZ54A41To3MpGsdfpyoAq5xcwGgc47kf4+n/4lqagBBUYQ0dX6jQZo15dEABw49YdjGSyRPqHLyM+Imw8fizuuXhcvnQB5VKIOBpo2s9C+WC/Y0zvNCngxZ6KBcF4u1KQR9zto1apGNd66mezMYbcVKinp+nLoI+idf7nlKbebGD/8EB04KXFJVHoeVFQnsC/jZhbzum/qPLs34P7AACzbZj/GQYiLyheYGaSr/g/UnlzGWLqSUPa53iK0YqHjNkzURq8r9iocMqrWDtGAEYDFZ3KfycAgQBhnjrnrrRxYSFElxTkZkuu42wu816AgOwEZTEayQRvfNLwuAA/GACYLmNs/DlNFegk1M3EMhIAWJin/svocQgAkAFAACD1AiyfO4ewXDGJAhYEICJPMImPx2udGpuPr14T1ZbNPeUeYsdw009iSSSEiKYjmaMRBOCKKWpuSFf5WAAAafMOsTRGiEaGQb2OW9BcETkLCChSaObDAQBu4XUNrJv6z/4uz7NYIaplzMZFFFdF6gROzgl84pRBru80XvEDtI8JMpGGNJKzKKPkuHaQLcBmk9MTatG10Ygixr7BGFGa7Gi3EU2CKnS9PAgAMM2Y2cBnzWT4B2RhxAIAOBnOa8o5HsUIEUsv/sS5ZZA/dOvqVWytb+L2nU2ExTq2dtvYOuih1FxFlOZkdMj1zzXolN04V/9JMTczSZpsuDmgVC4KzOKmyKafenqev7W1NZ3n69evY35+3jb6iYnrk1FehmZrXn/Lhpjvh0ASn5ePz3ue54Sv6cUXX8T6vbtq6HkdCbH3mMRR0wHsdNqSnRBEJMhJNgDjGRl/yljAw8MjTf5Xllfw7rvv4dy585JpbO5s670X6X5PCYwfSJq1duYs9nZ3JR2g8R9fI/07lleW8dFHH6GkxnhkzEUzs+Gy0OA6wJPNiZomJPa+4c8H0UDTf7FKCGyQiUDQIB1ioVXAF198AsPuDvK5FJVCEclwjO9+5zU89dSL8MMqdo6OUGlW8eYHb+L85TOKErz5o5tYnJvH7s42atUKvvSlL+LN19/QOVhYXMLe3oFSBegrsLN/iEtXnsD3f/g6eoMYhVJZRbPx0LCu67NGaxy25wlsDmwBb0A7FS289rhuHHexOt/EwnwFlZKHRjlApRCInbC7sS1mwROPPWFMKf0x5holdPsHqNVDPPviU2gulbF8dkEvYUSgldfqvVsYxAM8/bmnUW41EHU7uh6KbMApxWGiDa/PsY/8KI/D7QMcH7SVY170C0rR4WZERoOjHk8BgMgCAE20CAAg/QwAeERn8ugG3E3/T1FzTz3e/Y9hm3FG5jKNQh4pU2DTrfNalh8pUfjxAADzyDNT5Mnr49TaUIjNr0ypye65Z4HjRxymT/ejvwEA4AQ7wLKWpgyAUwAA18RSE15QRDH0MTjYRto50N4/HJMVkEchR1cPa0Q8M0SZ7BmfAgBgLDIZAGygDAPA7n6um3gAAEDKL2OiBQBUqgYA0Gn9uwEAsKfgf5JEGFjaAmwcrpEhbO4Cifnk3sc1PBELq15rGgCAg4nRFtL1N9DefQeVIIGXGFD1YQAAB1CnAQADqDlGpV0jrAngFICbca5X4zr1VnP3Ib8nBgF9q8Q2mMZb8zqWRDRv6j8Xu3dfrWJp+uZ37HNYGrwe0wIAkovYNeC0+z9jfvUjCwCIeWIBAO01FvxwjEgBAFYmeT/DZFrLaZhKE2hKXsUYvR8A0Gj3EQCAkfXal24BANWadlg2BSDMXjj7YQZMdm3M0cg8xYjm3pQCpjR5MwBAkithbuWSGADv/tGfoT7OaQCdVDw8+xu/YgCAOMNrL38X8WEHFS9EOkwEADjo9ZMAgP4gJ1N0AgCF0Ec1LFsA4A8/FQDAup69iQMAbt+8KwCAdSeBTzI3eoyJpgeAc6nmQXsQAOCcvbUZcIpqfQGKvDiP2vjeK6+o+BMAYFEZvnUNepMYJZpZUdvAqQkRpWyEgFNrNpGKAhxj3vNRNA5wyOg8Hvi4O0hwsxs/BAAw1Go/owSAUUYPBgCq9aoipQgArN+7o+Z1be2MPpfyOezeu4Ev//1fxLB3LBCA0/Td7R1p6mOCU0ERXr6Et975QG77jONiAxkGHsKggMAvIx3lsL23j25/KCoyRZo04xOFJk1VPPP5FxdamG81RFt2NKJud4hut4ehJm08tmZCzRk7EwGyiLKAghor3r5RNkZQKqKxsKBFbOf2bU2j2YCxGWy25rQYEABgg1wqGG09M7S51Q+yVHn3ZBCQQhXmyDVwDAAHZE9IKgQHDeAot1nDAmARHxboHhogIeoqelEq2jAnh5qgWc/PUpGNAinMpICz8I8Edmjhkp7EaFUoR+CiUW/UBQYQAOCkkloVXlN00BxTAnACAEi1QE4WAKscMnIA86FtQB4AbFCshIRyi1Gi7M9Ws2aSEnIehpzoNZrwqF/PeVg9fwHlel1u2ibOz0gACCgU8r6mndTYfPTRx6JO8+Ziw8ANgO9X9CmZ+xn2AUEAmhoaZ1Sjh06SIWp1arsNLdvowc11ozQFGx9k2EsnqfACBnQhzUzFTy18zgVVjbfVr0+KOnt92uXTUtFOUlpJY5IpJr0cuOhLSgLs7u6rCeEUl3pvXn9kD/Fa58S6XK7oPYnG6HR4DqmV/MckAQj4egQDYHZj0/s3cIg9uYbSxdKWRjZcTwi0kdlTDXNYqBbwwpOXceNH7+PO9RvYXN/C9m4bXr6Ce1sHiNIApblFHPci44ivBAtDt+e55Plwjv4np/7TbYTn2w88TcpdOoJzvmXjzMflB4Ewatv5Pfol8OPChYs4PGrrb0mJ5+GhBwSfXwBQzBg/SkliAQCv//A1eXI4d13GgPLe6Q/YWPNvEiwstiQ94WP1+l19n6+dzT5vCjJyKG3g5Ht//wC9QV8pADtbO9LsEwS4fOkiKqUS3nzjDXkB8O/pQ8CJL9e/9vGxgIDtnT34TH+xUZy8xnVmrKeEAB26ZXOKnIwwYMKLvEcMeEH3/VF/oIn/4f5dPP3kGpq1AMUAGHS6uLB2GV//s+8CuSJe+sVfwddfeQXPfekFvPn+m0i9GL/wC7+Ivc1DbNzdtAarwNraWQEmPMaf/9znpX/94MMPdazpy1JvzAkQ+cZ/eBkxEVuf8igbtWaBgNkpKVkZBDB5m4lh4Y0REcQcZyj5ORRHKdYWW6jVGHnYlYcBm4Wo18f+dhuPX76Ii+cvqIgvFQMcHW0jitp44cVn0GgWsLhSRb6QE1B9cLSPt997G5mX4bkXn8PZyxfQbR8I1KqQdsxIMiYXHB/rmJZrc3Spxf7mHtr7R6gUSqIORt0h4p4xYiUYK3qgDBg8DEexjDvJjJtf/QwA+OkYAFwrbbE/2W1OP6Jtv2d1qJMEF5a3nEmebP61b7m18hMBALfLTdek2em/ezXueycaYFHVuV9PAYzZn7vp2Ymq+Wf5j79mAOA+MEW0cMMAYBpb4BgA65YBUCgB5Xl4+YKm9/HBDrLuPgphHhFC5At5jHXPs5m00YwnVBcGTOfAwAxBLAOAlH4rAeit38Swe4zG4irqF65oyukAAO6d8jpSuI0DaYyp8ywDgHsf92XHACg4BsDfAQDAWEKrglTqjzSlet8GABh7eUkDZTzMCal+mAJK70nQHR6gWm0Ao5r5XrKFZPMtdA8+QL2QIhvQS+h+AEAqdWa7a88joGDOz0kDQAOCqzG217qGVTqXDgRkbLbxFXIggJOsiGimutHIMmfZneb3jexZvfPMdTe5zt3fTBp0u67YKbhYx9yLCdyzyXfT8Zn4PzXQtsaeBQAEQJBdYCbChgHg6tOZKfsnLReGAWCe43QMIMEcOXrNAAC5QgVjywAgYMDamr2GO36TYZN9LW6YYm6fk3WymnOZiHMklcjYO/V4J/kIUkrOnQSgLABgdN1IAOgYERMAKOXw3Ff+PvW+vJTEAIgPuxMAgIC8SexgqzPLAJjez/RbC4Iy+kMIAMiFI0m6y/kisrlFPPfP/6UkACH3CQ4ILAMgTUMNR3NJD3mPrFr2v5RZh4gTDp/HYgAwsvSb3/y2GADsV1lLcsuiDGACAPAguQ2HRXxrviUGAA+qK4Inm4HNLGchRwCgu7GJ73/nu8prZ/EolIpSc6JtFgAoMjOekx9udxYAIANA1CgWx7kc5nO+4pZkMFQsYs/3cLsX4XZ/9EAAgFoIvmafZhA2MuU0A4DT+lKlhLm5ui6k7a0NNdkXLpxTMVcrhbj10Xv4h7/2K0jjvvKVOX3npI0u/t1+hCQjHYv59SHe//BDNbqkdSXxEHP1JsYZJ785dPoD7B0cKVaDzaRqSzrL93pGyxN4OrHzrTnJB7gpcAEZpTns7e3bCXhOry9NYtFLS3maykC+CgJhcjklG5QbDaycO6tNZdTrYW9ny8QAcmLFjO1aXdFPR3sHKMnEjNTovCb/A2QCABICOYwKdAwAa5pn8DD7/1avYho03iSkIlF3RNp/HmExlFaar2046EvWIHAkH2iT5HRe8gcZxREx50Zr0MxUOuMYfo5xG4b6RCo35SdsaKhPZgPE6EUyAHgcGCtICQBRP15jdLKcbfXNjTaLME77RBpliAWg98KF2ZgANueq5uak2RU8Y6BTKMqH4uyFSyhUKjKSNDQ+Q+EnkECzMC6OYaGMax9f0+SfjTCbSC5YykMnRUuTUZtAwGYiMQCAKfKMXt24/htaGP+eBmm87wx66ehiTsI0RTINpcksMq5onEU+Z4tIxwA4UQQ5OY92JW4y9rNdtQ2GxeY2luM5qUVKoYgSbG5uycPi/NoZgT5MAuDawYkx5QzFYkmsBumSyApyC6G0APyelQNQEvFjAADuvYgNYBFenmvKWihJUKObjZAMuqJgn11s4OLKPJbqFXzz61/D4f4hdnb20R1k2Dsa4Lg3Qrk+jyjz0O70J+79ZOxweuzAGAIBZmOfTsemQAxjEkOxWgy910QA8v2TCcB7n/+xiWaTz/uAAAA1/NTjLy0t48bNW1PqoHo0czAMwp7Jr+Kll17Ca6+9hrlGXQ0411oxOwTgZLr3K9WyCsyFhXkb1cjkhh5WVld0TTEhgAwAasAIOLL5599yjeJnxnQSfCADgckiVz/4QOevXquJnbCphZPxAAAgAElEQVS4tISd3W0cHh3pvRVKRRx3+vCDKqLYrIm8t7Td2fgqBz4R/KB/RJIwxhTaoOh7Qm+TzuEBnnzsPMIgwf7Obbzw7GPAaChdf+eoh2Ef2N3vyJS1Pj+PD69fhaL75o3OvVJsYntrDwuLCwKbKG1YWVmZxCc1Gw1sbW6g2znG2bOr6HU7uHL5Mg729nBvYwuZRy2huT51H9lJkbtPBNyR6k6fvMCkVhAA4D1bCwNcWVxA0mvLmK9cJrurj87xkRgVK0srePKxJ/RcBIzv3L6OUgF46aXnUG8UUav6WF2tI5dLcGf9Dt54+w3U5qr47d/9bRQurOHuW6+j1qyhSE+XckkAqYva5PVZqlRxuLWHfruLLMlwZmEFfr2JbHMP2/e2xQQQOD4ihZKFHiUAzEsYCwBYWFlUnOlnEoCHl6mfzACwMVYTAMA91uw+ZAD22SLZrd2kvs72jJO//kkAANflnzL/O0n7d3FX9hksPZwsOMkq/yY+/poAgNPncPpvm5dN2iyNpNU8GgnA8c4GCmEJhdYZZGOC/Smig22MLQDQp/SUKVYeqwYLABjdpKVDmwNqAABTO5wEADx5ABgAoGMAAHoAkHU64wHgAIDJFvkACQDXcMpj7wMArPD9b6sEgPu/EyH5Mv51k3fb7NHQmvFydGgwZYcAAMp8DQAQoT88RJkAQFazDIBtpOtv4nDnbVTzKfyRNwEAMicB0NDbSAA0mLEAgKkRTkoATDP/CABA14ypLZyE0MkEJk76eggHGMxMvN37PQUY6vq2j2lM+gzAIPbkjAke95OUtadvEoxOg46upnF/4yQE7vscopHzZ00Aphp77aPWV+QEgHl6nXFm3QS0WDw4MNQwX3TtnwIAxvkycgXjAUDZCxNu3Ic5foZtyg/na6fz4kI07Pf1Xjm4lMSWf5Ag86wHAHnRpwGA1UsYXVvHu3/0NdRZw9ADoAg8TwaAAIAxXnvlu4gPTgIA8vJ6IABg4AgO+SgBGAw9dAd95EKa+JIBUEI6t2glAM4DgABApMEtJQCzAAD7qVkJAPus0wCAYwA4AIB1oCQALBBF7x+PxQBYXFpE2epUnYmQ6ChyFTUXIL8u+z72btzCG6++avLqCQDII0m4qm62MY1TAl8MAM1auCBSu0vqf8BFK0XJ8zDPZso21wIAPA+3+kPc6acY+Cx+Zj0AeOGaxoEAgGMA8ECLrk0TwGeflQSgWC6i1ZoT5Xt/b0cN7JUrl7QY18oFbNz8GF964fPI4gH6nbZYAO2jQxk4MB6pNxxhNPaxfGYNP3z9TVHqWZQPuGg3migV6zJt4e/e3dhExqgFxtdxUp8PNRHlcTUT/1QmgufOnlGzInf0oICd3T20j490RWjSTGQvpUqZAAcMq8I6PQ5GMWrNJpbOrqLT7eDi2ll88N67cgbnUySDAWrFMppsoPtDjFn80a2UbI0gQMQpUG6MWEbDxLqIbk53fwOUTRFK5pzzBlFkHVn7jHDk+SMLoFhAtVrXxJGU42jY0zyjUi6gTNmFpcoLdVLTlzdUrJyvKeT+fhsBC3ASh0lt5cQ8oLlUqmPHO5lIFd+/R2woTk4AAPy5vAkmxdf9Skfd6IwPBAEAT/85AIDT4jkLAHAKQBCg3KQJYAVesYSLjz2urb1AGj89F+LITPnpuyDQjK87FMWbTRk3ed5L3G1MQ2rYAhNU2Ma8uQVeDT99MMhIcIs05QqaAhstOPXi2kDsOjfbfJrnNxIBBwA4Mxf32Rm3zDaw7mwbkYcyE6wO2kI/k0XUNJhiIoRGc87kC7rPb23tYDgY4OzqikANMnDoAcCG1zTPeb12Ti7ZqOl+su62vBYmm80neADIFG9GhzorEeBWyxg6AgA0cMoS5vYO0aoW8fj5ZZxfXsDu+h288rWvI4pG2DvooB97WN85AvyyTD4PjrpiOLDxZ3NFej6n9vzsqG6uYJwt4N3x5Xnq9jr6e/4+G31KILgeyjSvUhHqyuvG+DwYPd+lS5cE/O0fmDg+R5WfpAxI7kDQMI/Lly/j9ddf19rB3yNFX+uxmAqxelYeojNnVvX8vJ4Y58rzcMHq+OlD8PzzL+D99z/AjRs3BT4o2jE0rBPS50dxjMWFedy5fQvRYCDdOt8T3yMf/+btWzouNIjd2dtFY24B2biEYUQ/DQJjBDDG1uR1rGubz1Gp1vQ7jE3l5GowTOD7od5fKU+/AGr4CwhyEYr5TBT6S+fOY2tjB8gKOGr3Fdn4zHPP47W334AXesjlx5IgjGLg3LlLuLu+ruk+r82OQFd6azSxv7srQGPY74gFlCZDRP0eGvWq5CxR4vS0NhrVThN0ru0ETUZPFvxkUcI1hKke1byPVugj7h4jzXiPkG7KY5Gi1ZzH2tmz6B0fIxr0MYr6WJyv4/nPP4ZWq6L3vLhYQ96P8eqr38aHV/fx0i9exD/5r/4JonSIvYNdnL24ZmKmyDBMEgyjoYoJgi8CGinpGg6RDGPF/y0y/7s+j/HdTdy7fhdexrWT4DGlO2bvHtIAlQwAyhZWljT1+AwA+CkBAF0otjCfTJoMADCZPFlgyQBNJstZf8P94RHN96MBCNtkOkLUzAPd768wNR80DYkBe+Vr8bcYADh9aE8eT3MeOOGPlALAIqOLsfMACEsozq+JJkyd//BgC37UNqkqVPKRsRWwUTGpRabjn2a5ywzQxkCzZmRtIw8AxtSeYACcBAAIRjgTQBoAKvHHoAn2ejrpASAQd0YCUJiVADCo4G+pBwABABe0x0ZxAgDY6b/axxwjqy1LkAxk/p4AgAjIhljfuoG5WgPFXFPnB7lDZJvv4HD3HRS9GOE4PAkAUPJhPQCUhKL+/aQHwKwEwNQu0xjAmfbdrAMTCeYUAHC1HKOr3fX6YKaSG0rM6OAt+07O/DaaVwMnq8fXpN8a+PH4GQbAKRNA2xybBpkJSYZlMeshIMCC9bp+YIdHWvKcJNVEnNubYvq1zBJ0MZvbRW9WNruSTuuzHSDQz8G4RGUzJoDWAyBvTAAd09jcHsYDYFYCoCGE9QVwwIBqaOt5IFYxO+IcJdaUAEwZAMiV0SHD269gbvUS0usbeFsMgByiXCwGwPP/6B9MJQCvfAfxQe+EBOAkA0Cdh/orsTuUQMyeoQyy/zuDAUAGQDFvPQAW8fl/9ocYFJ0HQCoAgMdslBkPgHHcQ8ihsdHYThgABAAKZH/7oRgAxgTQSAD4dicSAAIArnhlUekAABbuznjCNRGnAQA27ptXP8bb3/++iltOQCcAgFgAdE9mCoCPEqemMk4yWh1OUA0AkKBKh2uiOZywctJdKWM35+FGt497w7EBAGgCqMgEmwLwCACA3bYzAaRrNQEATuwPD/aQJBEee+yyTnqtXER7dwvnVpcQehmYxzqKerqgeUyoEfXyZUQJXZBruHbtBjbubUgLEw/7oleEpKSM2QyXcP3WHRmRkVpKR9aQGjLr5il9eN5XkX3h/BoG/a6o0mGhJBpwu3MsYy1uxjlSvzjZ5FVN10Y2rzRVC/Oa4NTnW1hcXcHewR6uXL4ot28Wuiw200GEokcTiaLiKKgDZQOX8L7jBD7MY+hBTAACAIqHmkxUZ29Mc6E6l3ZqX9n0c1quiZgi7Ng80Fgi0eRrlAxRCOmEHyIMOfU2wIFpnNjY8zOZAGwaEk3uspToY95SuSGPBTU2jM+jjrxYmsRYjanJ4PFg02eR02TENAiz8U6o5o4mbu4J8/w05hMAYIwkpckfxVhYbIraTAQ99TzU5udBCl2x3sDjTz+D434fhXJJABnBHDZcnJIWqDfXwuXLJV2O7gQAqN9WRJDxBJgFAHj7G8YW0WPT9BsnVwOGuabSGEWZBXJ+vnUKADglBaDkxGpIT0//+W83wZ7Q/icUNLcYTQEAl3Mv8NYipgQAophutAWdMzZdcTxS48rGf2m+NWlCSXEnAGBAQyKQRZmNkQ2giMdTAIA2N1cL20tv2uBPNauuPp1IAOymSqYNMWg+Hw2APPoplAOcWahjea6CSt7Dm9//K3x89WN0ezH2j/rYORwgHofwCjUM47Ec/53HCT87H4bpuTipixUQZ2MV+bVYOALJjGEqX4ujnXHiz4aZTTDfq9bI0Uh+ACwit7a2xTRy7A/eV7NGO0zQuHjhPG7fvi3mAJlJLSYB0AtEyQyBaP5KOQkCRfYRCOQ55/Owyec0nCZ/Tz/9jL5P/T/lGfx7vh4CAKurNAbsIR4OdX1urN/F5YsXZTZoPC0ymQwSmGs2W1qzmTBSrbXQ7QFRZNyXSwWCVmS5DOSvQZCV75/XzvbuIZhR5QW89ykjonSAsUsxiiHXtxFK4Rhb6/fwzFMX8Nily9jd3kfol7G+sYMgLItlFVaK0sfv7O/ovcWDGINhjONOD6tr59DjurJrIgoJIpKZxPdVq5bQaR9gdWlBztm7W5sol8oYSwJF2Y3RH+qensldls6SRRKlWZlx6K3XKjouHqNcO23tb1wXuTZQGjU310CVABLvYa7pWYz2/ha++OLn8PilVXjjCFcuryHwM/y7P/k/Ua2V8MRTj+PCpfPyJAtLAcq1sgxTC9UiUqQgEMt1iiyqcrWiNVLrcDHEeBijc9BGJV+GX24guruN9Rv3UPSLAngpA6DRLM1MI16v4wyNVhMLlADkRp8BAJ+6ASet02mOVcnaR5rG+HFNddcVhXGmuJ/KtgwAcD8E8OM0/pPi+tTrt6KDB1P7Z0wIjVu3i/kzDzK7TzzisPxsfvTXwACYfaH3H1PDgvSCUD4wDCfOjbsYr5MBsI5iWELYWBEln+bM8dE28tExcsUQI0Zu6kBTQjEdQhiTWgvI3wcAkO5t/EM4NRwwBeABDIBPAgBOSwDofcNWyTEAirMSgL/NAACvcFsLmAQAN7jiV2z+jccGAQB+0FDOMAUSgAbWaR/3Nj4WS9aLKxpEFsMu4qNr6LV/hEo+hZeQAUBZpwcxAB4AAJgG3za0NgLQeQAo9u0RJoApeyZLV+f16XotMakV92a0/5OPqa28LjN6c80Ohfg6HJOAnbDkjJQP07Hf1idqlBXdbczDeQ9MWvWJaZ6h5bNfcbWQkyg4XT1TuAS6uCgpnQ+zDkpewGGwwIMZs86Z5n/ynBYAcAwAMzBzDADTh8hrKCggF1ZMCoAFAPjcEwKUfU4HALjX7SQh7vuTdY7HVR5AUwnAyJ8FAEro+JUTAMA7f/xnqGVA7ACA/+IfcEI7YwLYRc2ndJsGiUy8Mqu7lBLWWN3yR/S6afJNBgABgGP6QOVHMlmvkuXQXMQzv0MPACMB4DHJPAIA1gSQA/O4q6c39iMPBgCmKQBTDwCaAEoC8D/8i98VA0C95mgkGq9jAPDfmuxb90iZYs0wAHjD3Hn3fbz9gx+IKkoAQCb9XN9YENMoyWMkqociNdg8qWx45AHgiRrFaXLVD+QBEMgYK2UHiR3Pw/XOSQCAUScnAABSenInJQDSRM8AAPW5ukzWomEfR4f7om8SAODGVykW0DnYw/L8HM4uzyNLBoj7HVFPWCBzuurnSxhlHg6Pu+h0evjw/Q9EyefJkEM9XSkZGVit49rN24rZi9OxQIACIw5zxvE6ZmxXtYzjo0OsnT0jmigLb+p4GX133O0otlC6HrWVhkXBppcNJd3B6bbPAq65OI/ltTPY2d9VLvjy0iIO9/dx69p1JSqUOWnvRwiyHGrFipocGgCOwzzSUgFDL4eBykrjpi98dLLIuBvOLKaKV2QcFuNlipzkMj7ENC2c7EYRzfQyjEZDFfP5fIZSkY0AIz5M3CObPzb5CanCCJS7OhqRbbKPJKZfDc3LjEv84dGhItkoA2DueTEsGgYEpQNRos/m2Bj0NOaibEoXow13UV62oRRdyR5TZWyy0c6ZhZYAwPLqohoaMjaYnV1ttVCuN/T5yc99Hu1uV+ZbRAzZyFH3RHCoaCPtKM+6efOWJoJy9KRra0rJRzD5zOPIa53HkM8vff+Quu/IaMQEipqFXH4FQSAZgI45TVo0JTdSAHeazPkyG92DAAC3+LEJdRvEaRBASKsAYZo8GvTUIagOBFBG6ZCbAJvNgc43p6t0lOdrn2/W1fjwvuPUmceIH2R4cF2ZazbVcNIU0GwKzF22EUZyLn1YCoBzlZ0tq60HgBu2EGwbs/k1hp6V/Bhr8zUBAP5oiO7hPn7wl3+J4SDB3kEX+0cDfHRrC8trl5H5Jdzb2BYQyYbaMRd4vOhdwHPjqG6zhaPzLnBO/d1uR8kYXC/4fgnq8bEoIyCFnl/z8Vz8H7935swZgUYERhStSEmMAClzL6lYISqf83RvX7t2TdP8eq2Kdpv08oIe86h9ZGI6x5liJF0BwShXNv9cX46PO0YC0Ovh2rXrAhIc24T37+XLV6SZJ2Nl2O/j7u2bWDu7aqUuvpgBBIVp4PfEE09IwsPrgFKdQwIqOz3ETEPxgXIpQOARIOohS+kz4OHnf/7n0R9EeP/Da+j2E+R8AgBcT0zyQlm5WjFacxVEgzaatRK2Nu7i8StXUC5WUC7W8P77P0K5OodOtwcyoOI0gRfkJFugES2ZJ/OLK9g9bCNfqiIoljFIUj0v1+BO51jvg2ZdybAvjX6WxDqOCZkJnAI6AICFxqxfBvcvZQlT5jASs6lWKQv86hzuo1YkEk9Ggy9ApVwuWtNPguFMlYkw7B7iS9T8lwOU/BF+8aUXMOy38fWv/XssLS/g2eeeRaFEcAQ4d/EcjW2wtbsJL8xhNE6QL+UVb1goFWR0Se8VSq9ADTLXWHq7HPdR8otApYns9iZuf3QbIePLcvQBIBBrcoK5fyRiALTQWuU1M5I07LMUgAf3tI9uxB8EANgGkLQNmblyXTfXFz1jbJs9KZLpkfHTAwBTAGEKQcyCCjMgpqb+9meOAXAaQJhtOH42rf7DDu4JkOLHeaqT5+OTUwAeBQCol6I8L1+Q3xNHTLlxD9n6DXR31iUBCOvLMpGjgefoYAve4BBe3kOUEDygvw99kay5mmqOaYKInpvsQ+tNQ68Y4zrGEZyPwd7W/QCAFyKhqaoFzFmrcIjAqFI9nI0BnPUA+LsKAJgSz1zximGcAQBYJWqow/QoS0knAMA6gWsyZWbIaKjbBtIxunspxlGESr6LuHcbSf8mGhUP2YBx5+wxaMZ3PwDAc+MYNU4CcJoB8KgYwBH9eFwEn23eHdNQwwg69dv70SUNTOAAKzucMCpVspvJvwMB6CHF3oP/Zh1gJuKsN3jd5uATQDacWE3K+XuKU5dvFVm59L8xJtgOAOC/+aHhlU03EOPAMpp4XxlMgExY01saDsbs9N+tT5b+r0hrywSYAQBo3C1AgM+pGEDrAWABAPZGDiCZpfq7+nda806BuQkAwC/oASBvM2MCmAYi0iOgCSAIAJSRBlUxAOgB8O4ff80CABHiEvDCP/51o3WPUvzgG9+WB0AtKGEcZQIAWCvfDwC448FjSJCmiG4vQ2c4wJgMAA4ZSowBXMIzv/37MgE0AABZCux3XArACOPk0QBAPijg5Ze/KQYAo9mVJjSbAvDf/cHvjN3UigUZM6OXlpc0rTOGZKYgcpMvlxqmHOl8Hu/9xV/icHNTOfVseqT/z3nI86LmhGcUo0gAgA2QbkDGA471c6N/9pDPMjRIm+YEjhd1tYJtAB8ddbCZeGIApGPG5Vg3StIifRunwsgU/i/wFR+nSLowj8cee0ydA82VOPVfWV7EtY+vaorNFAB+btSq6Lfbov+fYyM46KBRKciln/rZaq2B0dhDsVRFf5BIS/lXr/4VysUC+l3jgk4KuCUWIReEuHHnLgrlqhYeal1pvsXJKKm8RNPIAmBWPCduNPRaWzunaXeH5lqdY5kB8hhIRiEwZYxRZIpV0kCTbIS1S+dx5vw5HPc6arwa9ZoiAeN+H9c+vIpizkM9LCHu9G18RA5jNqR0tPY9dLMUkUcjGp4vbjDGkI03WsqLjJsWN7eAGx+p+6QJGSSTr5XXQ0BPBzb1SSZX8jjuI0fn9ZKPconTcWp+h9JIs2FmXxNHbPhomlbQ33U6QwEALpzFRCGacogNN48DmQ9l5vHyoh9w4U5RCPICYYSO8jUGga6/znEXhbCgVAE6qPM/Ngks1vUeMBYIw/d2fNwW1abWqCrSrjY3RxsQtJZXcNwf4LGnn0ZraRkJj0+e5l+eNNxy5mdagdDUQDRiZrwTZOBip0mwzwltpNcuFgCvfRbtNIzTNHEapcmoLr5O3Zh+ThNTGb3R2IOLr7wyDFtGmAcjvWaiTYyDtDl/p6fWrpF5eGFlUh5STTfHMg5x0i0Wrsoj9gJdxwcHnCybSEI23HzPpWIRc3Xmwls/RxkXxjpOBAAIILJRaTTmlFlvppa8xqZRWCyOJhoUS4tyE3GXMS7WhHWeVZwO5UW8dvOMYzJMg7lKiPNLTcyXAyTdA3zusUv43//Nv0a73cHx8QA7B11cv72FUm0J9flV3N3aEyOFfhtkHZk4FqY6lHS8CQCIIi9PB7NZnW7++Zroyk/wRokHpGcXCjg+Pp54CvC18bE5rSa4+tRTT+mxTVJAJiYFG0eCKAQKTZykifxhNN/R4YG+ZsO/sX4PKyvL+h027bwehlFP6zVN9vh6yFLhD9j8M+aFj0Uq/I9+dHVyGfDxCATQh4AoMN9vr9PRtJw+JdLy54BKqYg7d+/IV4DnfGGR62ao10yH/Xfe/RCjUShgr1HjcWOs6Q6ydIh6rYyf+8ILiJIEvX6Ed9+/CmbXjlHAMAaK5brxTIhJxy9iOOigXikiDMZiRy00m4oHHac5bG/vaY0g44Nxk7xohzF9AoB6mMN8s4G9wzbSXB57Rz2MwyIynzF2MsM3TIDhUMaGfOwqUxv6Rq5UVHIBgU5bXJ8yZDOAIS9Ro0fkxIPHx6SKcKZr8pC57hiDRiAe9CQ1ULGZ9tGqhbi0No9zK03UCjlUwhzah7ti9yyunkVzYV5gJDfP5nwde0e7qM5VsLmzjr2DHTz74rPIM0Zx2Mf80gLCKhNoIhVvg2FPTI1SUEQpFyJXnUf3wxtobx9h1I9RYHSSUhpMJjGpx0fdLtYunEe1VVcKCWNh06CEzYMuli8+gWJ9ASMvQM46kcfpSB4EAY0IxcBjfC/TNxIB+Z/2436a+k/6SK6IfBSJ/tGP+WBq7f1/M9t4Tr8eW8brtDkzf0namQEA2PjroLnCaTIhttT/nAFBP/3HNLHlvgZBqcrWb8a0jxNmmSvKpy3Up38Fn/ovfwwGwOxxd4Cs3onVW2vCaEGN07/r9oyHvT5DOybIRh10Af4oRpAbALv3cHj7uuSN+fqyOZd0CN/fQG5wAD/kniiUViweAgDTJMWZtAXrwM79gXu7ARFT5IiWZgmGh3s4vssYwK7xADh7QRFnpK1zb2O9p+2RMP9ES60bUGxYnUOaMJN1aBkAHgcmZABwWKdscCjvO2CWeLWBQRYgqMwhbFC+ZcxY/1P+mID0ZM/NyEHpxUWQxA+LxtMnzAv4TQcd+OOY2mEgOsZ41GYEFHJZwzSZ0SbSg2uIeteBpItCroBc6gMjgnkJMgxkBMskJNZ/ph6zU3B7jznphzGDpjk6B6P8G5uQw/hceUP4khSrt5oxb9aYw3kBWQ8id2+bp5jS52dNnnU9uFQs3h9sjvN59Qa6ami6bKONGR1JZgD3EP4Oe5OAyT7dnuIvKXeVATXrTnX0NipURZmTNdBMkXIKSmcgNmNQKOiaom8UGdTcm+QH5qTNfBw9hjF8F+ottoYBAszdw+vdGGCKCcC6l2wILy8GgF+qYeSHurw1HLQMZnMdTxv9k2DhSQDAgAUmScxj08rqPxgj5YybvLm0CIxL6AYVxLkCWheexOCDm0oBWCqU0Bt1kdUCPPsbv2yWh1yIv/rTbyDXT+DHYwSZL/a1uXtnGQDuVRppayJ2rWEAHPV7SIMYxVIec5UGvMVVAQBHXgEFdnK5DEnW07WXZgUMuj142UDsJJ5PSSno+TO5HD1UyjV87WvfwJ1b9zQI4PuulCj3HMkLapICwAuVhSkBADo8sxlzAIBQIUt9NXrTnJq6WhjizW9/F0ebW9IDKwJQpVpODT7oZk/3ZM9DgSZKJOSwuGWUmlzZc7o4wjRDLc0EBAjsqlawOTYAwFbqY+CVMRqz0ebjc7tMAZ/ZxqR2swh7OABABgCn/QvzTVy/9pEiAev1quIA2RzG/YGMqJ5+/AJ67X1NoEgRZWFfoY5e1yj13Xw7GT549z0ct4kacoJsLmAupEGBphQBNnb2NE3mAs3JWKVS1YHWJkVdv51Cs+ng1I0NA6PvMuoz40gghmiDyrrPZObH52KzRRTuqNvG8pkVLKwuKZ+ZDRabzV7nGK3GHPZoznZwhGA0RomLoPS5PCkEAPKIGXNI9gI3JPowaMEwCwqn/Zr4s8DNc4rP5pp6GTN9ZqliUECT76kM7cxX80LaL6f+lVIgBsAoHcoTgE0smypN+Wmm4zFfM0B/EOO43TcAAO8gq4U0GhnzikzkG9MQyijwoo9i8IQU8wYA4Ec04kJTRDSI0Dkme8OTb4BubvowWAMeNt9cdzihY3PNqWCxVECpWrKU2Jb0/nMLiyqQrzz1FOYWFiTl8PMFo+9WXruZ9hEA0FTH85WLzmNCAEzln7TGxsHdTf/5M+n6Z+heikuT0ZthnPCks2FknJvYSXRZtR4Bk6bfn+rn+Vw+Ix6drnRSGD3A8f/ULm8WRwJ7bPwZQ2lyRPlYvP7Y9Evzbz0keA0LzSToRenPxqaAp2qlZJgi1keAr9m42hvdO9cRkwhQl3acx5EAwGQ90fm2xekDAQDbmdlrjueTH3LJZ2xjranXMV8tosHklsExqnlK/Pr4i+/+OQ4OO+j0YqxvH2E48pHL19CPgd4wwWAYoUJGjGUtON0/m2g+Ptc4Z9ioY022gIvEsWwGrRNVM83mFJ4Gf9T9kysP74QAACAASURBVA0xCwrwa8btEZikHp/HkEZ8bE55f5C6Lxw+M4AGH69eq6Pf6+p1sIGV9wSp5za9wSQoGMR+cXFJQCOBF0oBeHop0SFw8L3vfU/Nvhgs6QgXL17E+fPncHRExsZABcWgT5bSQBR3ggBxNBQgQIYR/5bXBYEc4+Hh4Xvf+wtUq3OIhmNR6Q8PduDnRmrm+90jvPSlLwjspPM+TRZv3LqHQcSNqoxBTOadKltpMSkdoIRIYBJS9LrHaM3NYa5ex3AQYTCIBERRikKNPxlCURwhGMeYL47x937hS2Jf3d3cQ5T5aA8TjHJsakN5RNAsqNcnGFlAFJPhURWTp0AmCg39xICxrZBde9zkQOu0PD8IapMKbKikau/4NacqgXHbj+jiO05R5JqZRhgN23j+mSu4cn4RnYN1vPDMFXQPdxB127hw7gwuXLys17l31EaSxqjVGUs4wLkLZ/DBR+/hGy+/in/1P/3XiNMIYz9DuVZBqUZDWjOxyRdDJEg14SH9P5exWMtj78ObiI768JIcPPKUFcRhAAA2Bu1uB2sXLlgAIBIAMPKL2DrsfQYAPKQbehgA4M6FK+umRpLOwNUBJFN22pTTJArezwQAUNks13jz4V6va4rM9+2af+I9Pige8K+pJfxZAABqlKYMB/e+3f37KAaHBg2+LwBg7IUI0gQ++sDOXRzcvoFquYawuWKqdwsAeIMDeCFrHmAs9pihEDsG4uT57eE2DaoFAOgjQvYSWX0WAGjfuY5k0Ed9YQX1tYsmBWAGAGCN/IkAAFmH1gNAAAA9ADh5ZSeAMXq9AfLl+n0AgAZqp6LR/prO/M/saSbnWc2/vQ5Y/3k8JvYz/XLIpBgn8ghSxz/sYHi0jQJx+4xDmTlzLIZbGB1eQzy4BS/tIz/Ow8vyJwEA9h229lPl8wgAwOzVIxMDa1NyTKqaifgjy8+hzwbUsjX2jOnfRAL5gKMmLTv/RvfSTHpIao3/gkBx4aYuNZICY/jHAWUMr8D0JPpQ0UzZggK8nuwQYjJ4mTHzmzISzMBWKQb0imIuvcConL5WcpQ1BTceaGTYsAYw96zAA7GiLACgeMucTUwwAAD3Uw2+WJdSrkcAoFxD6oUC9x8GAEzuQ6v1PwHCuikXrwRGXNOTw+NQOUMmAIDRxCwmy+j5ZUS5Ilrnn0D/gxtKAVgMi+iNehhVfXzhN3/NAgB5CwCMTgAAeiqTZWAlAGZhECOCLQr73nwZvSHQtgBAYQIAnLEAQIgiWPdlGFkAIMs4hO4h9LhmEVRx7AnKL0yNRtCfLCYCAPfubCBNDPOjXGTaUzqVADg6K4tMAgB0jja1gkkHOM0AcAAAGQDf/8bL6O7uqQhxAICTABAAKIcBQrrBs6nkQmg9AHgzsJgqkeqcZqhSd29v4qxCAGCMHx12sIsC+rkiMpBCbKa40nDTA8ACUYqdewgDgDGApH5Tt3nj+sdq/Pn3dIQmGkszhLs3r+OlF5/F4e4GmvUSclmiqXGRsVjU/kh6wGkusLu1g3fefhu1cllFOSUkbEQqtYZ+t90baBpFMID4ABkAbPJ4spwLPYtKAh/cnIm0MXEhLBcV5cAmkyfJSSmo0Sfd/NLFC+gPejjqtDUJuvzkYyhVK7rx2YTQuPD82jkZ5e1vbuN4dx/FXICkT5q5MGhtCgkjAxl6IQAgp0aWx4EZ36ZYyJR1zck96cWmIWeBbBFArSQm6M9QHGmoOkKcDOSUS0ovGQDUAEfxwDjmB6EaVZkRjhn5B3S7A3Q6A/hEWLkRmThRNTNuTuHws1q5glIQ6r1REhH6vlgA/IvOkCZjVd1I/W5fyBaLcS6qjOYTQpulOt78fQJAbNDJ8GBCRL5YQFAIRYnlu681W9hrH+GJZ55Bba6p1AW+dt5Q0lbPyB9o0sKFcmd7y1K2mexAGQC/b56TzuqSQdgowAk1yYIuctZPMz027zMedzaEvMcMA8AXwKP8Tgu8ETjSfUnuySQmcDrLchRvt4i7feP+YsgcaUUwcvpv46mM0Z9xbSftmo0kzUr492xMefZ3d3ZlGMeGUdp1+3401R2RBk5WSCxAiyAJ74NqraaJugMA1GBrom87/5lNjMfMMACmEhX3vYm2K+dhYeWsDEVLXopqMEbVz2T+9+ff+qY8O/YOjkX9v7d9iHprFXHmY3P7AIViRc2vXBwY62gjGPmanYxhNgaQx3sWAOB7dABNmo00UWfTz4ablHQ6//OD521hYUFTCEMRL4shwPdweHgk4zr+DqUEBNLKjHqzAIeJVjUAGpv78+fWJAHgNWaa2Uj3apO+AL6vZAb6C7Ra8zIY5NcEp8gWMFIQ4MqVy4rKo0yAQAWPAY3kyD6gMV69UlZaCl3zyTZYXFjQ+Z5r0YvC5Cn/4LXXxQjY3dlHSA+QOMLSQgvjNMLh/ha+8p9/WWg1r2XKBfYPj3Dj9gbWN/dQaczTRk/Ri0qJSDmdMHo/JqQQ8T9uH2larwQC6tRy9BKoYH/vULUSgUdRq5Menr+0iN2N23j+576E/XYP73z4MaKxjz6HEn4BTOlm1B/ZAGGpLA8LFv2UGHEvKnvGmNYBANKUWpBOcwoye8hSIxPKTiYME8DMbf1iAd1eX3S/aqmEbDhUg7/UrODKhWXsb97AYxeX8au/9AW89dqrWGo1sLq4gMVWC7W5Fo76I0kXqtUSPH+M484BPr7+IV57cwv//f/461i7sIr99p4YAatrK4rXYRYHmW7c5zOmyZA9R23kMAUOerj70S2gz5jCIlK6m1njVbIdOX10DIBas45sHMscdhYAKDUWkTCT+TMGwJQuP1N8nwADZggQU23/dH880ey76ZTwdpPdZRWin7ohMgZ+1rBlJqnEAbyT0bQFAE5bDv64DIhP/QIf9Yc/AwDAmaydbvgf1fifeEmk52sAUYCfxvCyHrB9B/t3bmh6Vpw/Y++fkRgAAgAKAUtbAQDS/1MCoC3MVCyz7u1uGqw+x/qIeBwMkIV5uIejuwYAIAOgRgYAUwDgiwFAtuUnAQCUAN1nAkgGgAMAxpniqQkAhLU5MQDy1SbyjQXLvPwbvQJ++stq0pi6gYaRRaZqGE1kcalQkCQtHXaQD9iRRUh31rG/u47WYpXjSvjevGEA9DeRHF3HKLqLYExT4UAAQC5lTUcDbDLsprIeSpgfBQC4PYRNsgMAjKTaMG+VZDUhMk2ZQJPrd0bz787UBOSzfiLsAeyKYmWwUyBBTb1YxTZ22cpUuccRAPApI2N9yrpMJtwmzt0xC1z/5+j/U0q9Mf+TeXGWqqHU5Fl16ZTOb6SMhkHH61/tvmPDsM8RA2UKABhAyrTMswCAPB28vCQADgAQA4A96gkClTFedWCK8ytwwKw7ruppWWfJg8EAAGSFEOvhTu9lrMNKDwUAOqMu0oqPn/vHX34kAGD8EJz+3wxRtVhYk2Ge/3xYRncwlgdAGiQgANCsNuAtncFTv/V7aIsBEKimmgIARTEAQt9IDWWI6eRBZAULoApACcA3vvHyBABgrUlZNXskDovkAeAm/Sx8CQCcoUu9nXh9EgDw53/6VQwPTVFKAIAoNJdFzT7jGEXG30kCkBMAEBD5cikAXg5F6qIZ/2YlAKzX0lIJGwIAutjLFcQASMUAIN3DNKR0bDQQikG9HgYA0ASQkX9sVO7cvqlIwDgeKglAmeXVOj549x38vZe+gIPddek05SjO6XrIIivAME5RLFYwzkxsxLdefkX55/z7iCZpyQi1RsvoyFPgzvqmYgP5eqVPDvJoH1K7GwrAoCkV9bxs/okI09iJ1Mwky0C6pTYRG3VHhItmGy88/xyO2gcoVcu4eu0jPPHMU6Jlbu+y2WgonosxYUVSx3oDbNy6g87+IRqVmqgfpHfTn2BEt31Ol0lF52SLxn4CAKhFprkfgR9P9Hiai9HVmpNGLXIClqyLsYzsKBMIBTAk8QDpiLShHEpFat2t+74y7Y2TPCd4vGm5/mnCHGcIg5K5O2yeqdiSvDGJKlKGQokDG6d8QQwAggA0ARTDhBToUYJipSwmCFkAPD88vlyQCkoS4OOQns88dE5XQ2M+GUeoNepIPaBSr6HenMMoG6NSr2Pn8BCfe/45lBibRjYG2QbaTHgDTmnwAalOwz4O9vfBZo3n1hgBGlqdNMqc2LppoY6dvV61iptIPZ4b57Mh80nSqAQAsJGOJi7y/B5/xgmxcWY3yKJjAIj+NaPfdIug2uiJhnB2k7FUfMsq4+sgIMFkDhr9kdJFczU+pwzyiOySqTAey3SSk2FeP9KbWR8JhxiTks7FhjRGMgdIHa/T9DJk5JKhq6vBtpR+3csPAQCMcSMZEYxh5H1ptPaMiswzEo9l9KCDuWIgGQDBxj/9d/8PjtpdbO22cXtjD3tHQ9RbyxhE2f/H3pvGSHqd52JPVX1f7UtX7z29zcZZOFxEUqREWtRm2bLkGydeo2s7zr24doIEAYIgya8AQf4lQBAgPwIECRAEQWD4+tqyrq/2faMkS6TIobjM0jPTPdP7Wvv+VVXwPOec6uqeGQ41ku6NYDUxGE53V9W3nO+c8z7vs6BUriGR5PPXlnfGxMS4imwW6SyUeYz84nzIY3QAqAMA+G9n7km2Bhc0nitfx2Kbv8dr4hgFLHTZ9Sf9n3/zPSULisUF4DB1gAspi3s6x/Pf/J0GO8qkqVvmxGh+BDs723oueLx0hc+QzcTnv1CwyQsEPD3EYyaFgGAEj4/PNucJAgAEDLO5jJVxJLGyvCxGwInpSVx5+020mw2cPnVSCySvcyJOI8MGciOjeOXHl7GxsYXJKWMcmM+k1EHf39vWvPm7v/NPUK+WtNiTQUAj1Bu3VlBtdnB7fVtUW+r0yayS+Wy/g3q1LKBsSkyDvgAAnjfBSTKfOC6mp2awsnJbySu7O3tGT92sYC4bQhRt5CcmkR0dR6cfwSuvvykQoNUPwaN8q9NHtRWgG4rIDJXPMxdIAomhoCUgQDCTdZUedDisnEegM+dGPvsEsMlFk04yhG4kJC8HzTu1OjJRH9OjOUR6DdQKm3j2qfM4MZVFu1HEzGQeCTLnUhltyLr9CNrwkR+fwNWrb+HV136kgjyTS+B3fvcTmJwexcuv/gDTc5M4eWYBmXxaUUXsQBK8pfQqEo+bPGpG1TYCVG5vYXt5A14QRtpPKTqV87QYABzUlADUDAOAAABNrbrhyAAAmD51HvHchDEGJIBK0O8fsQTgHTvI7LxZ3atmcxfHamVZZt4drnHutYU3IOfDfZFGOhw9duj0P2B4Db23YwEcBwGOghQPdyQP9aqfAwBgup5HzQvduufm7Xc6Nu4bGbsnACBoywMAW7exe/smkok0UpPzpsFPh/ADSgD2JQHoKOeZjBvj2eTuv4UA7Ee6ODZ2Rs1+iD4iIQIA3UASAAIAQbOBkckTSBMAoAcAZa0WACBj9J0YAAQA2MF1KQBkACgFwAIA3PMMAwDNvm8AgJEJAwA87NB7qBv+838Ri1UzX9tIPluACgAgPMN1OJFEr1NHv1UhFgzUC6hv3EazUUQ8E4UXSSDqTxo6emMLneItAwCghXDXMADIruK964OpXqw9rGGsff4Gbv62YeGSn3RktvNtdPDuy8iq2YF2jvDH929qsLHxY1+in6tLNgTaOB8AO43oWgxFCnJfyn2Oky9y76Ci2CYWxVJxMWA9mlg3GvCSSQT1Ojyuu3Zv5pKJ3PM0qAn5/FrZheShBOYlp/EQTaRMfLTSarroM3aRa6i6+kQKDmWXKu41j5oUANfkfVcAgGWdD67qIH3QzIWH1/RQhjWY03mdOoH2LSGauVIC4HNp9RDqMWUgiVo4iXY4jvziBTQdAyAWRzWooZMM4+nf/oiidEMhxwDoHmEAmBhAiRmMB5bGix0HbMxSNuEnxACgBKDvEwCIKpmCEoCLv//HKIaiauZyBR8AAN04GjTc7jd1/Ep04OcIizQAABkA8VhSAMD66qbqQO1vWbN1aVocHJoAclBwA8yN5Nz8nKFg22LvyIW0wlznAfCNz/w9gkpVg5QF0T0BABb6jK+iB4ADAOgBEGaMSgTxfh9Z0rW73Ij1ESQTWO/1BADsh+MWAIgRcjWTrQUA+kRe3wUAwK4vC5X1tTtIpWhq2MHi4ryoyiPZPK6+9Raefvwi6pU9ZOIReAQX+FBwEmVsVSsQAMCxTur5d775bf3Ni0ksr0mteTIj87+QF8Pa5rYoroy9Mm7odKAuS7tLGQALf+n2203RSjkoAm206EbPuYULCz0fukhEqfWoYmZ6StKFzEgGe8V90UHZBWLhT1OxQqmgh42FLo9tb3Mbxb19xMI+glYg8y5OcPQCCLhxlfutccQ3EVcGyeaaxq4iHcZ5GOxuUhagRVVj4jAv1EX6cZLhyCOFmEkAYnewY2ZlI0SaOBmwwFSxSn2pRajCtL2WUYuh/htGFAvRwCCR4RCyqRSSfhT9TiAAgKpd+kzIu5N+EizYhBpwQgKatbq0VUpO4OJI3b4KVZpaxtSZpHN7Lj+CZrer7n8ilRQAk2QH9+AATz/7LPw4WRkO1TQPscl+DYv6SwO5Rq2C4sGBMTvpkzJvpB18TAgAqHh1dn0q0M38rS5ByLAhzINrKFvOj4P/ZlFJmraLjnMMABaWHFMshGnSQtaE2YAcBQBc4X+8+B/+t55tq1Nld5TGac02ne15del70NIGg4wYXk9pShn5t70tbThZFnwP/fYAHOLaYehGxjuBFO6IjQT0pR02bIeYFmhz8PcDAGjycrhJ5vXk+bOYVQebxWwyDi9oIRsNY3Z8BD/+4T/g6tvX1GleWd/D0vKmTP+6fWo3qcuLChXnF49RnWhAHXxec8fAIMA3MLGxY/k4wELzRz4fBAtclCBfw/vHwp2yAIICvDb0AaBEgPeYhfnU1LS6x5x3jVkm2TNMkyAbp4dmw7jy8/cZ50c/AIIEHDsCUoIOZudOYHdvT2OSgEy5VBGwwO7/D37wA6NLjxjGy5NPPo5ypYjZ2RN6BujjsL29g4X5eRnPbK6tiX4/e2IaUxMTAlso3WCxzRhFMiooqaCcZ319E49ePIdW7QCtWkkL/Cc//psCA3iPGJPKc761vIJrSzcwNTuP/VIFhWoDPiU9ybRAkPNnTmJrYx2RsCevAr6G8gPOjfTPyOUoA6jj7OkzuLl0C2dOn8VPXn8TUS+OcFDHYt5D9WAPz7z3KewekOUxJhPAVy6/gTLHMucDywZgdjBo+NXlQmxYNExzIag8QNCPFHSGjsiGhaj/XLu0fhkPG3bsOz0ytgJkE0mk/BhqhQKCWhmXHlnA888+jowopg1kszEBG2dOn8P16zcxPT2PejNAM+jh81/8Am7eaOD8BQ//7J//CdKZGJbvXMeNm2/j1CPzeO/73oP89Bh6vSbCSa5JXTQaNWk3Y4k0uh12k3yg1cPu9RWUtwvwgwiSzEom9aFnIpbknmEBgNnFBWTzWSBMuUQYnXAM28U6Zk5fQIwAALs4BPRp0fiPGABw8sd7ly4mqdpt64c3m8c70naSu08F9HBVmCk8TafssOi1Jn8DidfRTz6UAgwfyr+jLvD/HwAA6qLJAIjElOoR6hoAYGflBpLJNNIT86b+D3fRPthApEkPADru28YAjdAsmC8OgDXEccwEc18OAYCBBMACAAe3l9BtNZGfmr0nAPDTMACYAkAAQCkA1gOAzE0HAMSyefzbBgAexMQ40lF+CHzgOAAg+ai05LyvRioVI2DaaSLUbQChFvq766jtbyIeA+oB1/gUEtEZIBoDGttiALSbBADa8PqxAQCgorVX135ZYJ+y661J3aBTbxiLwwCANqeqzIxEZwBY6PG1z76lpQ+aNvJjOuzs89KYhIn7AABDOnhnAigZI00ALQCgvbBNOuIx0G8sbiWw9wMA3Hu543JznPaNXBuNtb7MoSmDdgkW0dFRdOgLx72Q8wmQFIKeASY22MxftnAdAgAUe0mZhfUAME3B+zAAHgAAyLhe14w3yl4/y5Tiv+grZhgAgQCAnmd8rwQAIIEyYuhEkhg7dRHNt5fx5qe/hIlYHJVOFUEqjPd84kPvwAAw5q9HAQALCPGY2PjrBGLvGQCgip7fQTwZU2M6PHECF3//n6IYpgTAk3/eIQAQEwBAjyGPAAQLNzGS+baGDcARk05lJQEgAEDcijUvWe8EANiYkwcAN+L3AgBcUeEAABnFDXkApD0fX/v036FXb4jOQgCADyR7odSu99otpGM+oqTYchNFVY6VAFB7Tl1IQh4AXWUretKEhNBJxAUAXDmooOAlUQ8xBjAuvblBh3qSANA0iSfyTgwASgDY9SUAQGorC17qwMkE4EOcTmaxfuc2TkyOIu51kYwSAWJVZhgALrLO8+PSUDB58sa169jb3lGRo1xlDVXjOhqJJrFfLKPWYDwdc7rp6hhHp0XOWM/EHJJ6mkigT4M4UcigzZl6/1ZbTio7ZRUsejN0oe918fiTj2F7dwvxDCOxqphbmBdFNpVJo0DNcTqpYoQPPaktfBq31jbQarRlNuHMmxj70SM1h+g3nU1V4LvuP9kU7OzzShtPBlPeuS+jExcKyBx2ph2wkxkOqajiZl3MBunFD/XMpKnyerLj6fTmNBGkM6VZYa3XgAUASB0n/VlFSDKJBAvsDhMk+qL/i3zHjrxM8A2VipnX/FOv1IzkIhwxRasyeI0WL51Oyk2b3eTMSA71dhtj05MCe9jdT2Qy2CsU8Nzzz2shEY2MtHY5aLn4phC8aFQdykatjHLBAABmsiQ9mxnnIXkAHBb/rvA/LNSlt7c6POMEb4GWPgZmekxwMOCAKQT5rBLRJiWakWO835ogj3X4B4uHRYuPF/0OHGD3UBMHpSStDmoN+lAwK9x0tMxE0tdYVCKBouoCbG9tDQAATeJDXRjzWWay5XXlM8B/E6jhHMLrzN9RXN5gWN0LADB0KROVSIPEBEZypvDnabHwIrNHSSP9DnIxD7OTY/jM3/yN5CXFchPXlrewsVtGNJlHtcExRRMUpnEYY87pmVlUqlW55DughdebxyaafYtu9ofa/2EqnPl+WBF5RsdfFN2ff7OY5e+yECfdngU8AQW+LyUAPP9sNoedXRbvpkBfXFzA1uamXquOPo2GrCPv6dOnsXzrpmQCXMgFtoTDmJqeRK1OIz8i/ZQijOn9rl27pr8JeJXKLPpnMDaWFwBw8uQidhkdur+vczt96hT293bFkJqZmsT83Ky8QfgzjrPNjW0ZQr7xk7eRyY6iQRG/Mng76LX2Zar0qT/8QzEHujRiJehTq2NlZQXrG5t44j1P4fb6Bl75yW186KPPYWVtHXc2NvHCCy8g3O1g5eZNg1bHDRuI15TyIQKKlCW0Gg0xI3a2dnDu7AVcu7KkuTge6uHkeAz14jaS6TSmpqdlkEMjonRuBD/88WvY3DtAtUXkNiFWQCiaQKnWFBuAY5sMBaHn1rmYFEYHN2kTz4KfzzJBTW5DCJQq2o8bug4QbguZDwV9pP0Yzp88iSfOn8X4SALdZgndgHKPAOksk064s4ljbGIW3/jm91Gu1PHKqyt49NFJzEyPY3ZuCplsDMXiNq5dfwPvfd8TeOHFZzG2OAX0aKpZh5dPAe06KrWKIkvZuQwaHWVVk8609fYN6f+jXZrrcuPLjaQFG3lilADUKhAAMJoxnU3O4xYAOHHmIqIEAKiL/hUAMHC+dnuhozUK90MShth9+WEh7Tb5DyqAHqLmGVqJeW8NIGvmc+fw73xTbHfcvuJo59/NvGaF+nfy9XMAAH4WCYDOnAAAm0iRBMLdNiAA4A62l5fEfMpOLWhvRn+TVmED4eYB/GgYLS6QYdOVMxTkQ3aH4W+6WYT3hfGy2vGrCRGWCWBXDIDdW9e0Tx6bmUeaHgAhH20yK6OGHfcgE8B7SQAEAFgGAPcjwwyAFqL/ViUADxr/PysAYCgMAw698Y+yAADnWxockyLt0/gPLaC2j8b2HRkAJjJxlGtk3yWQJgBAZ/n2LjrlZbRba/D6LXhIHEoAaALYp+nvIQBgJKv3NwGULwcHg4185vEaDT5LDErJrKXeMSqGo7ULgHSj6x444QB8HAIGnMu/YUtSvmmSBpwJIPcPKtq5VieiajreVwLAvbWLbx5qMum+8tj0DIfQaLURZfpOO1CsZnLmBOq7e4ZNSek3//CkApouk/XABKowuqShsx6RIacpYg0Z2ECrqlolD74PAHCXieVRCYDzbDqMCT/cK/MYuq2O/CEMANBDlwCAYwAggULPRyeSwOSpi2hcvWNMANnQtQDAU5/8sGUAOBPAYQ8AUy8YCYCDa+1NtPeVVHxKABwDwAAAZACMiAFw/vc+JQkAAQDDADCmzb3uIQDA6eS4CaAY3zAmgF/4wpckAQj1jYyZAAA/VwDAX/zxH/Sd8zU7UezKzC/MDyK7BnSPIRNAjjUxADwfX/7rv0GYbpLclPKBa3dUeJFeyYktRQ8AywAYBgCUAhBiklEEsV4PWUZGWBf4jpUAEAA4iCSGGACGZs1ymYYNZABIQ/MOEoBMjrpjUiF87O1uo16v4sSJaU3E6XQGUT+JeqWCflDDzHgOXogoMAsFFjxRxOmYqNZJRG7XpHoyOu8nr76mzWa5XtOGs95iNFUMkVgSrU5fudfUuxtUmCZSvoy2TBKA0d3LhIoLAim6XIg4lWljb28QO7Gtpgyx+kEHFy6ew9rmmmQA5UYVZ86ckfs9O7T1VgMjY3lU61XjZh6N6TjXV1bRrLfQbjE+gm7+vj6LrX6acXRF/WfHkcdBUyu6vPP3OEcYtoV0PpZqpKx4627M8+exihXATlG7jQ5p+l2jCWIsJH/GjqaJyUppoBJ5NJp2+m3SgMVIACg5YPIAi9FWp2VeT5+IaAwx0XW7ApZoAshPFL1cwB47dSEBA9Ti1spVNKp1XXOOFzEA7HvTxm2B8wAAIABJREFUA4Jxhq1WUx4K9aCD6dkTOj9q01M5OooX8L4XXhAVnp1+SjwGAIClfpF6Tm+GRrmAUvFA19xQ/GiKZozxWMioeJWpKycWbiQOu/SGcsyIFWPCwgdS5nadQMUi//D6GUd+yiF8FWQsgA2YwrFiuufDtMfhzdxwJ+r476hzLzlGgGazLVkGWSjSckmGYRYrbix5b51chCAWfQ/YcSbop/tPl1dLjTdMBrrkssg6zMF21DUHxOrYHJ3tLgYA6a1mE8WOMjvtWZkOJvW+HFPsEo8yhrBeQcYPI+WFMJZN40uf/wLq9Q6WljdwfXkbTU7iiBpWjlIuu4j0u8iPjOh5KMgMrz7wPHGIuWj2TWMe52QB/Bk/m8fOe06JBtkl7PKz2GfhTj8A/h7p87yHvHe8Vvx/vpb3mPeQzAhq5M31CkuKsLG+LjCJzwddeBlf5z6bDADJdGxxTlNF+grQBJNmeaTpLywsqrD/8Y9/jNOnTwm0uXb9Cv70T/8Yt27dUMbsxsYaTp1exCuvvIJfe+EDePutt3RdqcGnmSi9BmZnprF8a1lz1/bWLlZWVnFiZh63lleRy41pXiwXtrE4k8Lv/c5v4upbb4syODU+gXKhiBvXlsSo+LUPvIidvX115te2t7Gxt4dmEODZF55HtVzB2vIyNlbXkElnxczgM0CGB+fpSqWE/Ajn6IjWFJplTo1PI2j3sLO1j3QsgrF4F6OZGCrlksYpz5nSnt29fUxMz2Bp+TY2dvdRrLewXaig58UFACQyWXjxFJpB33S7LQAgF5ShzRgBGAp6Bt1/ywDg+sbIw2SCT3CAmdEpXDx9FtMjeXQbVQSNErxwB81mAfMLM9r0+4kUllY28fef+yFSmSQymRxmpsZx+tQ8bty4hrm5SbzxxitIJCP4r/+b/wK50QT8XBTwGWdQQ6/fQjjBxb+l+Fwvm6MJALoNAsk8Sh8bl6+gV23DD0IId0MIsT7UlB0WwHwIAMwjO0oGQFd62XYoKhPA2bOPIjoyKSpnT92LXzEABhjlEPXWzKsEAIwD+9GvoYLkrsr6+C7+4YtvrW2KgTRFkBo1Q1C9adwMl6b3Oq5fbgCAhc3A/G1I6nZvBsbRm+GKdGmWw3FERFOuA5u3sb1yQwAAGQCcE/wwKfuUAOwhFo+gYRkA7C8eBQB4EDaS2N0LNVesBICu/dyxdwM0CnvYuXkV/U4b4ycWjgAA7KYSADCd0PunANBM8C4JwDAD4BgA4BgA0RFGgNou9i8Q/flFAwDukeR+WhALJztR3E3nVc2roI0o0xo6VXR276BV2kas14Tn99GkxLXvIx4ah8eYuW4BneoqOu111QIEAEK0hmcKAIvXPj0ACABEdN2NefX9AQDJGlXsd9WIOg4AyIXensRRBqcZndxrvRMAcNRQ1I5oNpPEoO0ilkiYFABbv3FvLgBC3lJteHFfUmDeJ+7NWZ84CaOaDErZMObEAxDUygwMqMExGkGt0UQ8mUa10ZJ3THb+JCobm9q7cB+nECvuj9tNBO2m8dPxPXSbJrVIoI0FADTeabQrYNNIj9WMsykA4URGKT9k55IJPIDeLPvGLd/DrAVznez1cQwA3hvWj7yfBAAiNgWADACmACCBImKSAEyevojGldt489NfFgOg3C4jSIfx9CcpARhOATgKAByaABqYarD3tcAPaxwHAJQadcsAGAIAfv9TKIZiSAgAcAwAMu2HUgAsA0DjXd1/JzYxAMBnP/t5rN5el7RBaVdhz9RnBAD+/I//oM8NFzezdEbnBnZ+3gAAovC+gwlgxvPxxb/6a4RtNBoHiAEAwoixIOp01Pmn/j/BHHvFADIfkfsQ6riZbwrEe2QAEKUzWoZuMoW1AFYCkEAzwhQAExdhPAD6Ql1IG6f5G4+RxSMRLS/mw4v6OHP2rIojal3Z/aXZYGF/Dwf7uzh37hFRaWlwFYlQh9rDzuYdnJqfUUYos6I7rYbp5NJJX3r3sDagpJbPnjiBb339G6L4lmtVpNIZlFhwxlMIRxMIRaK4vbqpopHvzy4rwQb6AJDeSoMrpiYwUzpKEyoiYXK0J8XIULKlKee1iUUFUHDyYAdvfHJczvc0AuR50nSMhQpRPEYeHhQKcslmcVopVbCzuYVWnY7e3DQa/atABubfekQFSRRoG6dSIYER0f8Z/8e4ExYcJg3AaOBNl9p0o+ltILO4oCsjsRbz4kNhW3hTo2qi1XjsLESyubTemxFeir0LR1ArMT6QdFp+rm+o+owbVLRgS91ujiUW/CH6TCAknwOCG0xN6FFHYoEEav4JKFSLJTlyJ8i8kM9CgCiBKGrH81ndVwIl0XhMJn+zc3MyL+EfxgHuHhzguRdeQL3VUpSJ3P/5sLgJKkwKdkzmMrVSAaUCAQBKDIx5I4s7F6Uona7VC7turlBTIdUEHdjxJB3ZRLTwoaRfAgtSFnTqQjdN0cnJlF1jvr/0xyxGGM94bA/pFhL+7TrWw8X/gGbGaMWgL4d0uvx3+CyxoI94MqR0kYd8rtl5prSB95KACjvIJ2ZmbCygiQvl+DBmhsZAlLp/gj382zjQGidUg4AbRobrlDkU31DkDPhkNq990f1HR/N6hnmNzFgNKVGD3f9+p4n5qTF06zXUigd46TvfQ6PRxc2VTdxc3Uc8PY7tQk1FK8GEKjvi0xOYPTGD1y6/cUSZ547NADEcozSgS+oZ43WT70erNQAAeF14jflzgSTRqHHwz3KcxUT5P3XqlLr+BASuX78uKQCvz9bONshQKlcqWFxYQLlU1hK1epvF9ow+f2pyQjT+paUlgSA8d7F8or7mHRaRLHYJdrH4v337tlgEjJjb2toUs+BTn/ojLK/ckgFqrU6zwZZ+9thjj2FjYx30Ftja2BQt7+mn3oNkIm7SDJJp3L69itXVdelhd3f3MZYf1/0tHhRw8dwpvPDco1hduS4DUoJbr792Gbtb23j0wkU899z7sLa+jt39fYxOTGBrdxdXlpZQrJTxsY9/HJvrG9jZ2ED5oIC52Xnp/TnW05m0Yjr3D/YkQRrL57G3u4tsKiMi3PzsAq5fXcJIMopUuI0nL57F1taGACE+7/QvmJicMNclQX1dC34yLbp9349heXUNtVYb1WYLt9Y3ZLrFTWDQ99HpeYoTNPnRRspEphbTCiL9AAnGx6YSGCUYlfRwYiaDaKSPCE2imh2lrpDVNj6aRW4kidGJLO6sreCV117F5nYNJIItLJzE+uq+NlSXLp3B7dvXxABYXVvFhz74Hvzmxz+EUKiN/FgayWxURTpSZN+0Ua0WEIlGkEjFBdxFuRlqUVtJaUAUay+/Li8ALwghQgCgazsinC+4AZEJYBlzJ60EgLUIQmCvixKAuUcelUGYzG9JFSTQSqZNwsYAOsYVN5CKATTg78N9HS1Yf/r3eKdC+92/293Hf/gdN38ONr/2bR0DjjI/SeGOfP38AIDhTvLdZ9RXo8IBAAOg4p7HYuZS8zXc/f8ZLAje/SW+728eP/bjvzhcQLq9qM7AUqZdtNrhmmbewa2Bw/fv+HvbEsuYS0fiCPM5pwng5m3sLt9AIpFCfGJOa3QsHKB1sAG09hGLh9EkWTXsaS9r3seYZZtj4xbVftfmmHOdHngAkJJuAYDtpbfU3Bk/sYjMvGEA0AOADACup8YM7SgAIMBiEANIAIDaa3pI9RGiLEgAQEIsA5oxV2oNRJM5RNN5sPTy0owBnDCeWrYzefcNeqen+n7jfXhs2ZF2l8nA0deaJsDRMXivMX/IFDw6em2PwPgoqYFoRpSRqlK+RXYWi9I+UDtAff2muv9xyajKSOZSoK1RpJfSnhu9MjrNHXQ7u/Dpt8K6g3M7fbTESGWKACVXBgAgsHPIvHHnz5avMQc0dHZjlEctvpKpnH8Tm0NKszJO+iqoXbfdSgBcspSuppULHH0mjriQmvF3DABgCoAKfO7BbNyxAwD8ZAyhKBnDbUQIFtRqRvpKqviA1eqYRUe9Nlx6gQEAGkims6g2mhq7qZOnUV9ds0lybJZwo9ZDr0F5bk2QqaS4FpyQeaCVkAqsGAAARmIgDy4BAEkYAIBMYrZljXu4A/y4jx4ecgOGiWPvHmHK9uWjIx4uWd/hHvqMh6QBbi9O9yXUvBQ6oQTypy6ic/U2XrUSgHqzjG4yhCf/ifMAMAyAcD1AuEXDe8YAGtkBp4LD4v+QscJx0Wh2lAJQb/YUBd/3uzKEz2TzCE/O4NLv/iFKoSj8MFMA+uh0aazO+cOTCSCTkLiyu3FvzIxZ19G3LIJ0KoO///vP4fbKGnzWokpGYzS68egK/QvLAODAc2ZU7GRxE+u0rPxbBQdNIewGXlno3T6+8el/DV8be5vfLkTUaEOo90+z88uCkshTL0DMFx9Gf5jvHqGDPqMCW2UkxQAJo+ElsBNK4vXNEkrRDBrMfBzMUCZyhWiRyCfUz3cDQzXudrRpY4eX3XJ+nwAA9a00k+u0mri9sownHn8M62trmJmZ1s9YFNxauo5Hz5/T1ErH9kqpqA50PB6Tgznzsrnx1wacevd2WyZbPdvJbtlIwJAXlSHgm1euiRHAQUp9zPz8gjpqcra2emECDwREZA7IwdBqaiJzefL8fHVgFd1hHnQ6eFdqVf0/Y6DSubQKWUXy2cI8SsO8IECzTnfvhvTaDXYyEzHRaVg4svjnM0E3bFOssqA32nwVV4za48TQo6ZdFrboEAGVCR67/SYnnQWysidt4cpjoOu/7rKKZlPMJRNRpNJx9PsdNFpGRxWLJtGqA426cdeXwZ11QWeHnoUwGR7jdCDnBN/uIJNIGjO6ZkugDzvWmvD7hinAC04AandzU0BLq0mghbFqDRVb+fyIXLR5HQQwJFOIJ5Lw4wktnn4iiYNKGS988EOokLKtXFPmjxtDO3XeCWZ5nt6fnyOE1OYSm82HnfR1PwxCaUkUR0z63JA249iwRQgANFSQ13Xv+HkGdCGdfFSFJhcdFuPssI6OjaNSqUoLL/O3eHzg4Mr3d7QvZzLoXFE5hqnz390vKeqP/28mSyKIBqAQRV8pEwZBNrF4HVQrFT0DvF+xeOLQYGaIAeDGk8uzHXT7hyUJjAhMEOBg7B4jDz35KpgZnQtWCCdmpnWuXDQ5YZqkCvOM8LkNyHxJJ6TxG89l8doPf4hbS8vY3NzHreUtNDo+wrGs4uEobyB9M5OmD0gThYMDQ/ca6uA5sxxdn4DeH3GBbPw+i3hH43fX1XTvjemjSQXwdI/4xQnWGQFyTr1z547ej2yAmzdvys+j0W1Iy//I6bO4cf0GEtGEWCzlYglnz5zVM0hWFjviNDTdK+xqHLOTH4tRdtBAPjeqe0PnfvpRSD9vpRocM2fPnBYQwNPk/bt565YkCeya97ptXLxwDi999zt47zNPY2pySnII0oFiiRS++9L3kUplJPlI0tSSa0+rgY//+kcUlzqez6u7Ua1VcO3aVck8zp49o/komTKgCd+vUCxovuR9u3jxohbe7333JcV7PvOe96Cwtyv50PTUBGq1qpg39UZT7Jtut4+1O2s4e+oMeu223PbrBFQSURQ3l/Gh55/T8/UPP/g+xvIjyGVSAo3IaiD9loDjfrGARx9/TItxJpfTYjt/egFBJMDKxi7+9ee+i5cvF5EcGUPPz2O72JSXQJcxe+0KxvIJPP3EeaRj7KwzgrCHdrMMzzcxQql4BqPZcaRTI6JBrm5uYH13CzdWl1Fv9ZDJRJGOp9GrB8jGshhLcY2twk8H2D24ozH9X/2X/xxPP3MR+7trGJufRq9aQDjqgUYCtd0tJcC0eh3Mn5zX/E3HZkR8BKUqvNwYsF/G3o076FZbAgBaVXrMWHCRG0tuViNhtPtdJHMZTM6eUHcoTDPOSBQb+yVMnzqHRJ4eAJ5xXQ5F0GwHSKRS8LMZ7rjMhtcz4CIjeB+WQv6g4u/B9eXPDgAcykJt8TYUduOAzPufn5kvh629jh7zPTi7d1Wh9neO/eqgLhpo+U2VpE6cNfkyBcYwBfr+V+y+QII6Ue/iOB98Mx7uN4bThe71DoMW7z0ukLse9nUP6jbf/fZm38rNctA2gDJQQ3v5Ouqrq4jHk4jOnlQUMJtY7Y1lRCM19Hpt9MMxk0hiC3Q3BszfxwpkAfUsBkwiUYjPdDdAu7CHjetviII8MbuI+MycmKZdsiqjRn4mDwAWbzp9N9a49zXrZIgpHnwO/TQa9EeKRRDjXNBh6hE3603sHRxgZPwkIvEMykEbqdFxeNlJCvRMgoHjm9vPGOaMHF6zQZ/1bs9KV4VbJootdw7f5sj72mdGhYpNgbOoiaKblV9v5KOuQaCUIpY1XgQ+TZVtx5rNPxVZcv03ElylXRlfecX+oV2FF6cUqgbsbyAo7Wn+7gem0ReNRfR5LPAN2NIE+k30ezX0e201mhw9zJnh8cYL5BEQoMp8aGiZMeXmNoLiMsHjeizDJxP/ZvaDrkFjWKGK9HPjPaAvl2m4CQRgs4hsAL7WduUVUWyp/YbNeegxoP0L/YziCRNdHQ5rv07GoLr2YuI24SVj6LNB5fwrLLjmADUWm86fylzXIZ8p7RON8Ts9vppMFfB9JNMZRBJx7SEa5bL8tcTmbzXNvRXTNZDxb7NWU43FSHM/RuCdjZc24jHu5WkeaBqiHO96LuIEAFIyqGX6Gplvw1OIkSdbiXLI7MF0be065XJXNOS4Z5MvQw+sMCnHFutZxTNrpSTqfV6fFFJz59C8uoJXvvB1jFDaXSrCH4nj3MeeRTgTgxdN40f/5kvolzsyAYwhijCZQPxDWbOS1BizbtjWxr6bhmsJ9ENRlA5KYg/zGiZGRhDO5JA5eRqPf/wTqHhRtMmAiBhghI3QHlO5Wm0xE7kPFguoZ1jEzr+L81osnsTXv/5NLK+sot1ig46yIhMdziZm6F/88R/2uSnl18HBvjaw7La57h9v/iEAIBKhRXXCiPb6+NbffRY+NxcEAOwcYQCAnr6fpM7e9+DLRTlAlJCpjU4hAECdYircR7xVRIoRHaEwml4K20jjJ1tlFH0LABCh4WTljCNC7MzzRhMVIYrCARGIjkFt9PmL50VvJ22YA4wPKo3Mbt+6hScefxxrq2syuzJFaRfX3r6CUydPqtMc5+TbNIOVo4sbetP149gIa6NfrdUEInT5fRZuQiCp3YorEnB77wCVWlOu6uyST05OoVwqCXnRA8hoKS8iAIDIn+mYGvMwggtOh+xmFsU3xOOmAJSxWhMhDohEBGPj4xjNj2qwsWjm3yzAOFFVqhXs7O4qMiwa90UdZcefKwoLPRbRxojNaF9UAFrqt7r3vKY0t+uyC003UcMSMPGjfQ0w5cbT5V/0fxPTpbusRAPSeXqIJ3ykU8zWZJZ3Ve/l0XgHaTSattsqVsFQ9CS1qe0ORrI5TZ4CAJIpdZ2E3BExlMmHBOEm9o9IJoDt9TV16DkRs8jk8aczKbmmKxSRjIYgkB6c5+BxwvIMALBfqQwAgEjUaKR4/2lMyKKXEzIXdI5fdjuPAgBmo8JiVdOOsl7NdKPvDdFI+V0Wt6ZLYSYuXksCAKVSWYU9v1gEEi0dnxhTIcz7QUS1VC4jlcoqqq9BKlWIjuRxawZp0id43No6WKTf0fQl1wjoiF8HY/90zEaoOEgkcPGgruNtAIBApnUymInF5f8g2p1kDpSPHN4/FcfWJFALitnDDOQknGujboNDDwjtcY1mjnIRdoLZ9ea/HYtCz6Bd9DgZskfphfqYzGcR6gZ4+Xvfx41rN1UYX7t2B51+Aogk0e5H0CStPhpRwkUnqKtgjjBb9q4O3uFnuOKf581C1slZeD0dQ8rsXwxowmeY18A9xwQA+MfMrweYm5vD5uamQIVitYie18Pps6dRKZbRrDVR2C3IzPLCuQsYyY3oNQSqqONvBy30wj1MTI0LlCN6nEyMiNrFzjejQAlckvHCjhNBz0fOnrFAlzEX3C8caEzQ3E9+GH4Ib77xOp5/3/s0zsgeGMmPIpHO4o23rmgeGx+fwMHenhz/m5UDPPPERcyM5VQ8xmOUKMTw1ttvIpFMYGZuVgs5GRBkF9y8eUMACcEGshkunjsntsHK8i1MT0xhcZ7d/CsaBycXZhHzjFni9t4uIl4MlXoTq6sb2NzYwsLsHG5dvY73PfMkdjbWMZL0Ee+3EQv1NHenknHcuHZNi+SJ6Sn9TYkI/QQKhX1Mn5iWxImyMIIuEzPjaPQaaPXCiGfm8ObSLv7y09/CnZ0mkqPzKNQ7MktNpuJIJiIoF7Zw9uQ0RtJU5HUxOzMh2dTB/gG2N3ZQOCij2eopcrDZ76HR76IdBkbG8xq/9WIJfruHsXgaeV43P8BBYxUf+Y1n8B//2R/h1R+/hGffewn9rolUjfievBly+Tz2iyVs7uwgFI3g9COMgOW829MmShuWfgT97QPcfPMa0uG4gAYKpWSMSvo/i3abWtDudZEayWJKAEBbxUbg+dg4IADwCBIjwwCAfxQAUMOlCzbGDAAgbtbdtdW7+s67K17v/1Y/GwDg5iMdxZBvyXAHieaU7wxwPOy527M6Uny5Mz1kRgwX7iqIJCc2HTmnKn3oI3gXGvx3dRsf+pecV8E7ABDvCACYbufgqt3VbX7QgfW1MedGude2XcpQHa3l62jdWTX7gtmTSnpKRsII1m8hEqmpicECQWxz7kuHzMzMmdwLADC6fxrJwcYAtosGAKC/0/jsPFIn5uUbFRC0szIwzuH3BgC4x6IGu6WNf5j7ZBqxxUMGAGgnzGFE6gYAGD2FSCKLSreJ1NgEIhmmALDQsWlaWsSGivwj5zAEauh3jo84y2c2NskDAP9Ir96+ztwi07U11iSmJNM7sthWwW2Sm9yaqkLYAgAs/g8BgC48CwAEpDczqtsyI8jWYnc03K0DXlfdf+xvoduooNtuqBmIbkcMQi9M5iMPu4N+r4VuQJ0/3ffJADDmfTweMoBNb8JcA90XCavs+B2O9XR7Pl1XE33FfT/Pz1Dc3T7IMkbc3tCNd3YOKQsdiu3j683LtPk2+w+r5zcfY/woHLDAmoGsWLdnYeOR7FGZa7P4HgIA1HUfOFcQaDRNrXsBAGrEuMQmMuX6tOcKxAhjIRpNxMVO5hebVPJs4u80Wwa8JLjh9utd7qmZDNVRugbrEgMAROXQT9065Ray3o34CLHhJADAswAAAYjD59wBAHbTbfbblkGgcTsclRoOoUZ/BBqJ9wh5m+amBkMkjn44gXo3il4/gczCBbSu38EPvvh1jEViCJXK8HMxnP7oewQARAQAfFkAgNcCorQq75la0SgTyG7nKDYgQ4SIXsRHrRNCOBJDtVASmM6GRzQ7gm46i/TCSTz3yd9GxfNQJxBD1glPh3UVwZR2x6SiEfCwElwXZ+z7Me29/Wgcn/3cF3Hnzob87LrdMBqNlv6QmRv68z/5o750Guya7u6owKTz8jD938QEuu7bIQDgd3v49mc+d08AgB0Sr9dDKmwYADT4GwYA+OCzY0sAIB3qI94uIvkAAIAX0Sx6pFUcBQBcvBjnAz/q4dyFcwIA2AniACOSSgoPDaceu3QJ62vrmJudEQDAbtmVN98U7ZZa0yRjnZSNTi17R0WfYUR4iCdiWoDZOd/c2EDp4MA8NqEI6s22cbgm1TiexI2bKwIpGqK1ZqUN31jf0KaNA4OdaWqRGVvHws0Zh3HTz58TrVPsmtXXO20xjcYIAFAnX21WMDUzhanJacRjcU1S0tZzZ9oPYWNzAweFA8X8kQHASD8CAEQp+f/s2DkAgL/PAlQZ23wPmY0RVOAiw4KbxT3lFkSPmDjADpEpWoUANlsIOoZNwMHMDQtfx4UqHqdcIYFIpI92h11PIq006cui2WKXjSkBhzojvjdTE1jEcpzQRJH+AhozBCY4+MmMsGOXSC29AcjIiIbD2N7YUOQWUXcaoRGlJQBAEIQTtjECDHSvWcjSBZWTCrt+B9Uqnn/xg6g2SWeKavMs/XbX6JOVPUr/Cs+XGaTq1gEDwJpS6qk3k7Hr/g/ygYf2JaLVa6yxE0H2hXHNLxwU1XHmuFYRmTLPJccku7iSMVSrGne89pS/0JDGFKCUUpi/OU50H8UQ4eRKXXJTr6HmnxGXqt+trtwBBMMFLe/NIQPAFMIqPqIxYwRJLwYi1VF6FCQHrAUtQHECbOb6OKCAF28AjNCgkWwDJSfQGJTxgFE9t9lcVudqNr5GKiMmgAUqeG8ZMUqTn/npSaHNX/viF7G9uYvNjX3cWd1DL8QubgwdmXSya2qkLTRUoxyHAAAlOrpPlDHoXhjzSi5cPB/ee56zQ5Pd57trJCReQA3Hqyn+3fuw0Of3+Xr+vuv+z8zMoFwtYXp+GpPTk7j86mXRtcqFCkZHRnHh3Hkc7Bdw9Sq76oYBwedu+sSUxm6r3USxVEY6mRPTp1qtKJaPc4kBLeNIJROK/VtdvaOu/NramuaC2dlZja3x8VFcefsNnD1zEmP5URXlL774Abz22mVl1K9vbqPWbINGlLlMBqvLN/F7/95vIZ+OY2PlhhhTW1s7WF1dw8lTp5Afy+P2nTuIWMbQ1atXxLLihoPnk8ukce3KFQEUTB4gu4evZUc/EfNQKR7g0sVzxqk4EkGxVMHKnXVMTc1g6foSTi+eRHF3B/FIWMkPpd1NnJoeQ2F3S2Df449dQrlQkFaz3aojFvUwkssI4CUDgvd+ZDSHkfyIWGLsTBRKVcUHFupNhOJZxPPT+PK3f4RPf/5baPWTiCRGsXJnS5uQiYkxFAs7iIQ7GM2nUC7WEOrHEYGvTjuBSXblCUoyHlDSUdbgoQDVShGpaARzY6PolEtoFEoYy4fw5//5v48PfeRJbG6sIJeNIjc3AdSKQDqB5uYm4vlxLF+5hus3VxQN9vhT7zGeJTLkJKIfwKcXQLmO4toW1q+vYCw1gvp+BdlYCn0IYSmZAAAgAElEQVS7HjBlxgAAAAEAMgCm52Z/BQA4euYQADBM574/APDQZfexqvTu4td1D82+wlDHzcb1kIr7KwDAQiO/YAAgcmJRAECKDNL1W/C8+s8HAOgGaBX3sLn0ptgAozNzyM4uqItNAMCjeRslNscAANt3Juz9UABAtddCcnTcAAA0Dg1bBsAREPx4kX/s30MggHnZMBA3xCgYkpoYyQZ/2fli2ftHT4RhDo2VdrgxL4NnFzOsho/xG9JeguuE9aTiPqjLdpq0/4aZQXNa9EjZbwF762iW9uAjQKteQ7NRQzLqo0eprx+ya1aguMCgU1ejio0rk95oClayXB0AwH2aaf5zf/5gAIBR3gKrjgEAZq45bCAMGkSWeSCQ1TIDVOA7gMmxgBxzYAgAcPsYRRPTdNvq/o8DAGwKRhJRwwCwDStzNw8BADIHtHeTmaGNJx8CAORB3WcDlN5R5OQbZporSMk6UANEUeFtMVl4Lbn2O98s7m1Yy5DRzLKFe76oH1XtFSEd3xqsU5JmGABJ9BlpLgnAvRkADgBwk61j2A5Gqm1IteWx0INPXyjHhuFBhKPohhNo9hMIujHkFi6gvbSKlz77FYx5cXi1Ory0hzMffQqhtI9INIWXP/sVAQDhFiPvI5Lfscgm+kEOi2MACABg4ysSQbXdk8ycsmWeK33Hotk8uqkMUrMLePYTv41K2EOTewqOfy4JDgCgLFe1lnm0WEOw+8+ho1oi7Cnu+otf+ipu315HnzKhgDVAV80/MQD+4k//wz5vhDSpW6Yzxe6bBoJFS4YBAFcoiCIcdPHdv//CIQDgQG1OT2QO9HpI+z4ykgAYACDmE70iKmIAAOoUUw8CAGgOZVkDPw0AwK4v2QwqVtXx7WD5xg1cevRRAQAL87PaFPJm3FxaUvQVETM+NHwqWSBoUxchatJQ55tgAO8Cz58d/bXbtw1bwo8pM92LMbEgjLnFU3j5ldcQIX2jw45/RN4KV69cldaVRVg2kyYtQe75BF5Y4PNBo4kXH1reC36uA2P4b34WiwihaxV2BZtIpBJIp9JIJlJ6H2qZ2q2OXluqlFGiQRa78Mm4KDZkAci9lOwJUmydsR+RNmZTKurOuIDzDzXDBMVYSDutOwe1WBdCuIh0dWUkJ6+BHj0eTCQh0Tw6FfvsvKUTiMVZiDKWsK18agKx7Y5B/dzD6ejnBADkT0GEnkZ8TFTwoyq8GZ+hwtSyBvgQKCmg29XfBAAECHRJgyJtPyQAQEgc+uoCil4VYZRWAhHeV8sAKNTqYgAQAKAEgBpYSkC46PDZIADAzRgfvv2d3SFU0aDfpuh3RkCWuOdkAa4bb6mdBlgzLv8OAOA9YXHPwksmbzEjOyCThWAMJ0j+P4/JrZeuqDbO/bKlMawOmUoauQwLVWMu2JTTv+4zDUGINnPRtFR2l0bgOu3O9I73272HYQZRntCTNOKIXp6UL0uBJ8AkCpbjtNr/1/giMqJIGMOIYdGdTaeleRdrh+yUAYvE7IX5LOqcdH17CHU7GMmkkYr6KO3t4Wtf/BIa1RZeu/w22h1uA+Jodz2wQ8DCjMU/jbMoASDKTf0aAQB3rq5w53UnIMd/0+CPBbwDCRzV1Jnl8Jrw9cq1Z4pJpzMABPjMsuPO626M/wwgw/cdmxjD9NwU1tbXUCyWxSSkTouu/LVqHbs7OwPwjwAm57HFU4solQq6LmRfbG3t6n5yceX11EINM055/HxNo1HHo5cu4sevvKLvL8wvyCuAyxKZUTT/40NLtsDXvvZVvP/55/GDH74sh3NuqOgPUa9W8Vsf+yii7Ez3WpibGsO1t9/WmKW/iYrpojVADNp48803MDk5IZBzbDSP0ZG8zP7W11Zx+uRJsQFu3VqWL4OON+4jlaDWDZgYH8M3v/VtPHLuAvxYHAsLp7B0/TrymQx+8uorQLuFxy6cR2FrHfOTefRadck5SP+nXwCZAMWDPXka8Pzo/8H1pt6oYnZ+FrmRrNglnU4PydSIuuuJXBKNbge71QoWz1/CXqWL/+P//ltcfmsdsfQUqg1KB8awvrmOaNyDHwuhUKggFhmFF4oLiBLLt981NEYKjbh5pPuRmn9tRMNcD/tIRvp49OwiPvD+x3HmTBZMoUylIshP5/Hmy99FMuHhO9/5JorFJqj2yuSAS48/jguPPY7Zxy6hV+V8HkLESrqoBUzkRvHWt17CpfOPY+2t60iF4miWa9og8UmRPtYCAK1ugDQZACdOiGH1KwbAoX77aHeT8/j9JA6/GADAdfm1jgzWCtOFNEyxwy9OnxxvD30kvywMgCO63SEdsujVv1gGQHhmQQBA2ov8XAAAxqWGLAOgWdjFzq0rxuh5Zg4jc4voh310QhHtO8ho5ZxuOs1DBXTfzMsqnB/EAAjX5GlEBoCXzKHWb4sBEEqNHQIAgyE1PJKO//9xVoMBBQ5xA8fmMfI9VxQP+yI4J/ZBl5Y0aJpP38WCOaTdyz3OMlTFGGCnU2xGk0GvYogfJ6YOr4tJFqKrVohMDRb/rTKaW3cQ1EtaZ1qNKprNBnI0gT6gfw7ZcrwIpKY30A2a3C0hHKY23AAA3G+SYi/gzTJs3y0AIINCK2s4AgDwIxWdPhT5ZxkA5hKapsldjSP7Mx4LvZokHTgGAHCukJFwxDQkuHcjAMD9tGMAOACAGyvWA47J5eo+MTiHAQDbKBqAFDLRc01DI9OQJMF6HPAwJYOkRxmPh5R13jtraq1GntiKYcn0yBw0XmNkivva03DvTwCAexFJAGJJhJMpE2f+LgAAJ30VY0PpEObLnaNhchDo4TxKabAGmTEZDMfR97NoNMMYWbyIztIqvvWZL2DcS8BXwyCEC7/5DELpKMJ+0gAA1QCRVgiRHrXWlk0go0juyfmfYQxJOsK0I8scLR0U1DRlvGg8N6pFPzO3iOd+67dRDXtoyLzdRopzz6yEODY6GrbxwILfRdIazwTt7XshvPS9fxCLslJtWM8BsmpZ23kI/Sf/0af6vKEsbNfX11SEsnvkUCRXGAiItqZdThsc6QT43me/9I4AQMb3rQdAYD0AeObyWjYeAAEGAECCBgykt1sJwOtbZZT8DOoeFRpGAnAvACDggGEuNvX5yoX38Mj5R1RkUgPrAAB2nm4tLeHihQsCAE4uzqtDzZjAtTur0ueT/k8dMv9Qm0x6Bc+Xm2h2KVU49/sqtDm4V27ekHcCDWMIAFACQM3k2Ucu4JVXX5eqiNNRux3ARHnd0rVlQUCHb2bA8oqw+NHD2aU5iXEG5/dcwcX/d7IM1xU+KOwhP2a6pCzE6BpO51pzvA0VkQQHqtT/ki5NjY04QoCnTXFIOlvHnNMDIkWC6UY7CQDfn+AH4xMJAJiubF/fU1SNTOwiA+06z5UPsLlGlAWwQ8qupC8mgMgJBCJ6QLXCRABTlCsFwBahfH9OfJy4eA+4ESP+xeJfLvu9vnFu92NGokI5Av0SAhp1edLmR+2mnC7iHAPJdALtgBFmwMhoXteWE2Q0HofHCDLPRzSZQqFWwwc+/BGZhDFrmz4D6noLAEgrxUFumqHQfQEATpycUF2nxvkCHJUAWKM7C+E5AxMDwpjFxoEwAissoEIWAK99sVBENBoXTUsGhXYrKEMcUUX5LMQF8HDs8F7TWLAlUMZ0l6KeYUI4hNdNjg4AMqZ7pkB3hSuLWCNRMTpD/pyLiWQB0aiukR+LDlIBDAOBx2iuh/MY4GlTdskuh+INk0k9EwR++LvmGvBzaIrp3J4PwQoWxb12E5NjeXmOXH3zLdxeuomVm3fw+uWrSKTyaAURtGngSUoWTW1AuUlL5kjcXBGEMuCLOT93HVi4j4yMCIzjOHP6fl4X1/F3bv3uPpnnhQwNMx/xOvCLQBXfgyaApMTxb76WnX/Gud24eRMnTsyiSBSYninJFErFohYKSl34yMow1PcwPT2F3e1tbUp4jBvbOwJzHEND+cOAjp1A4e7urmQvU1OTeP31y3j6qae0EWCKA01fSYvPZlIqut9+8w08+cQT+OGPfoQ62Tw9iIJPpPipJ5/ERD6H3a1VnJjIo7K/g7U7K8jlRvChD39EUYpFGmKWSrhz57aK/8WFeeSyGexsbclDgJKq+ROzmJs9IXB1dW0dI/kx47MSNUyOZr2CWzdu4AMffBErt1eRzuSUdDI+OoZep43vfesb+MD7nkUm5mNqNIf6wa6AZZqelqnLI2U/EUc85mFvZ0vAHwEBzvGFUgELi3OI0ssgFkWlUsPY2Al12jr9BrrhDrpeHwEBTS+JbjiLN6/v4H/7Pz+nDfrbNzYQz4wi5MfgJWJaUEOIGaNijid2jNg8kMmqJ5ZapebYX3FUi/sIGgU8dn4R733yotILFqcm8PqrP8D8/ARefvk7WFlhPCXvH/Dhjzwu9sbTz74X73nmaXURktkkOmRz0feCztZRypOaqBXKSIZ8xMdOAOUmtl59Qz4AXcYykajqJAA0fSUDIJsWk4Bg4z9mAMCVKmZeHipyBiZuzmTrocvsI0X73f84ZADo2eXebSin2u27DmVmlmRugnMsO+oBH3G/H/8yAABDG/bh03DrqCsw3br1012JB0sAQtPzAgAyBAA2ln82BoDLPycA0A3QLO5hd/kaOs0G8tOzyNMEUM2uMMJkHirxxbinaxQOOuiGEm0kAGROvoMEIFzDzv6+AACfzCB0BAAgNYY+TUJV+A5aL0OX7wEAgH7zuP/FcRDAyFVMxeWer8MYaemgxRC1X47+bs3ujJuwcaE3D4Z9K7uPUCRrzzjrmxOhiRj/WNo92tLzo7KP2u4a+p06UjFPgAsbKalUHEG5pCYCddlsTIVChvqvYrBvWACHAIDVpKt5YaL8mOL1IAaAAwCOSwA0hocAAMco1PeHQAF3eQZAwNDPjgMATqPP6y7qv0zxTLOOxuMJ1hjsrHNf22kjTEbsfQAAXlcZB1rmgu74sIyV467Pxio7yrx+zKM3ht6Satg6Rybl/B02KQSoGrmCYSnT2yEsXzADAJimD/frTCQwu342sDwZ/4UpAbAAAD0APHkQHA7b4xIA/sSMQeuzZY9fe0uyK4RXkd1gEwdkKRFB14sLAOj5adRrPYydvoTujXV8/W8/jwk/iVgzQM/v4tHfeC9CSQ+hWAqvfP6rQC1gMrASeOgrIRiXe1eZdVuvPGsOqX+TKdjvobDLRmJIsoZUfhyR7Chy86fw9Ed/E7WIjyblLQRACKBQQkFz8w7lC2aP7FganAtM3LB5FrK5UXz1a9/UXirocu/KKxKWL52uCQEAfos3iRu3qakpFRpuc6tfV8fNTBTDG+Vwu4MffP4roBTAnJwF41jMOQaA5yFNhgGRPhbqpD5Y3ZHo3N3wQAKQ8NilOAoAFJ0JoPQTNhvymARgGACgBIDF0dlzZwUAjI+PmfPxWNx2cfP6dZw/d05U/NOnFqWrTadIzWdMQlgdZhb/pLxy802zOZnhdbuIxakHId29JbM6vh+jBVdp7pVIoVprSLdKzf/CyTO4fWcd+wdFFWGkXPPashBgYc6igEYXvJEx0t1jsSOGbU5PzYeYBRcBAL6ORRKLOcMOqGF0NC09vSIdQvQVoD7d03HSBJEPV71Z14MZ8sJo0yiR10gAgHm4CB64hVTFp+2IcgwYar6Z5Ay93Ex86sQyvUAGhea9GJNYqzVEYeeDy3MSHZruqbYb5/kstFh0Gdp7u2WAAPoZ6BrYIswhdwYBh4pC46baF22f96haqclwhHQhAgCk/nNRyCTi2N/eEgBAdNnQygkAJFGr13QtxicnzHWNxQUAOAZANJVCsVbHBz78UQEAdCftUPJRb+iasjttkEsDAOxtbw8kAE7/ZrrbhwDA/SUALIZN91iTvpVgHLIvPB2jYV0Y0z2Zu5F3BWBnewe5bE4GJ4YR1zWdQRbmdE0ljt01xiDNVlsAQNP6S2jSt+NdkTFDiR8CX6yen/ffLUwOAHDfI0jkFniOSRYi/J1UOi09OD9DMg0V/zS4MZPxgE7GhBAmM2Qz0ozL/NIxKOycYwAAPr/G9Mh4UjgTQKKsbeTSSWTiSXz7a9/QxPvlL3wFu7tlRPwUWgFVerYzQN1+j+dK51cDahj6v2UUWBmA4j/j9DeIYWdn50js33CH38URuvvFe+LAAQfo8Znl8ZNy7+Ibea3PnTsnYG6dLvjVCnLZEXmU8BoUC/ui75ssXCDBgpULY7slWQv1i5S6yPU5lpC3gUkP4f3mwxRCPj+qMU4Ag3M7rxsBzSeffAI/uXzZmKJ22gLCKC0pHezj1MlFAQPXl5YwNj6J9c0txFMZfODFF5FJpXDj+hV1/pfe/gniYWBxYQ4f//hv4TsvfRera2u6/4XCAS6cP4+LF87j5o0l7O/u6t5NjI2J2TCSyciUlGwzHnNudFSfzzSNWrmIna11vP99z5n5jZpBjuOA0TURvPqjH+L0wiwqB7sCAB5ZnMdYKoFMgh4vIRzs7YtZUDzYR71aEs2TnX8CAJTQNJt1zJyYtsakkMcGXdw5XiN+F81OHWG/r813rd3FXqWNqYVH0Y9N4E//4n9ANDOCRj/J+hp7pTrGpmZk2kNQKYw2fAHUhi7aadMXJYyR3DRq1ZbxDgn3Ee7VMDWeRCLWxdbKLSR6EZyZm8Xu3ipOn57G+9//GC6//g/40Ifej0w2jqc+8qI2uc1SAXvFXYxOjiI5noXcGDsNNLotzZm3ri7h4rO/BuyVgfwkrv/1ZzBCt2RSDDXu6dPD1EDj6p9yAEDQ/SUGAIaLl5+u9HOvPAoADCoR2w27X0f0p/+s+7/CssaOyMhsDaOdrS3Ohrrgbo4crDcPezi/AgAe6AEwDAC012/B99mcMR4A2kAPNOCmGD7uAcC1gftENTbYoOLaYwEAxgDurSyh3agJABhdPA34MQQsSsiuU3ecq7tpfLHzbMz/ZHFnv/dgAGCb/i1jpwUANEIBkgQAkqOyI+D+8BAAGB5I9xr7d4NgR00PDzv/hitv1kP1lu0aa0a2I7ITwHBRb0Nu9oOCTi7Ktuo3Lxs4qttoVqazGICAfgYm/s+cDwv4NhBUERxsolXZE3Mt3O+oaGctQZ+yMAtXRk4roi9AiM7/rE/IrOmbxpX8CNgkURff5N47CYDNVjHHeA8PAKWWsUC7hwTAsCLN3m0YyNJ7OfNBgwDqW056yGLa7dHI7Bp8X54shvXpAAB22/nF9YcAAOuWdwMAOMDRgRGSIgyxNw0TgreE+5JAnjpiK9iEMe55KAVgI5J1Dvc8YgAQHOC+kBIAy4SkZJAMANZtrAO4xyVAz/eViZ5kHdTAe6L/80+Pe3AyAN4lADBg2Nq9tvbK2sPToc/KVggCEFwi61kMgBiCUAzVaoAT59+D/vIWvvqvPovJWAaJdg9BKMClX38Gcq+PpfDqF74KMAWAhpIBx37XRCyymcXEOvTAWpXnp6I9RAmzYRMzoY5sVKpM0qPjQDKH7IlFPPex30It5KMdjur8DdeffmhtAQCUTpoY955YfhqG/D1Fc/sYyY3iL//qX+Htq9flARCJkEVs2NpxGp//p3/2T/t8MQvLlZVl6UNZ3Lk4q3cCAELNNn74xa8KALifCSCL/wwHA6keBADI8eSkSWd4mgAGIQEAsXYRDgBokAEQSuP1zTIEAAwzACwayO6KMU4jDcaYszkGgAMAOnSpHgIA+CASAHjk7FkBAGfOnEK701Q8Fs2vglZbHWEeITesfODlNs9C12Z3E+igoz67SMrUDPXx+uuvq8iv15sycSEAMDYxrXiZ60s3kU5nBQBQlz0xMYHV1VXbGTb50sMAACdMZ9rBYoCAgUOxXIeVDx/Pl8AFYMz5TBfSE4BB8yg+iDzWSq2mrrdc/4m0tZvqJPGh46WMx9ICABzt29HR+aCKVaFYN1O0mU6wcaDX+7NTYYs6TYhEqZR60FbOpEHdDE1PBibcICvezegZTSFoKJbqdJNaz66nLUZZ+Gqj1usq0o/LBpMR0qmU/l2v1eFHY2JtkPwSpcab+e7pFAq7OyqaWKSz4CN4Q/pzqVoWOjkxOYlao66oMz8WEwDQj3jyAiAA8Gsf+rCiwngWXJBJs+YmWpIEC1Kw27izuXEEADCeI+8MAOiaWAmADLWOmRcpFlETlTER4XUQAyBq6FyOir67s4tsJms0WPYekkFD2QnXDxaI5UpVIAAjw4gWO58dTRTqwJMCb9Fbi8C7z3AF7uEcYAp6MyaM1IH3msfKYlKuxUxHSNOl3pgDOs2+O2einfx/V9RTF86uP4tjc6+dD4TZojvKvwCVIRaSgEgBq4GkHrlEClffuIL1lXV8/rNfQrcbQaPFKdcHmMbBrHM9Wx0TMWNNGXndHOuE5+bYNTxGAh2OjeOuuTsPB2TwKIejA/lvJ6ni7xLA4bGKbWKBPha3ZAGwA95sdxCNxWRISOMbymxq1ZI6Fd1OU1r3gCkJrSaSZMPQwM3G9JTrDUTHJpRJ3eECyzHAZ44+Jqk00lmyg0xKBp315+dmdc2uvPUWZqanNKYWT5+W1CCbSuDEzBT++l9+Gk8+eRGvXb6CyelxvP/XPiD/CBbxLKp/8uMfYWFmQsf3xKVHcf3mDQGTjCfl9nR8jE74KSxdvyawgmPr8UuX5PBPsIxgBA0BOe7e+9xzuHbzJnZ2d7B+ZxnT46N44X3P6ncVsVqparwS/Lt18waWl67jE7/+Ebzyg5fw0Refx8LUJMLtFnKppNgMnCfmZ2dRKh5gY/2OPACqlZLmK/4/jTOp4ycgRxCNm5bsZB4HeztiT2VGR9FtNFAolxBLJpAZm8DqzgHakRQmTz2O//a//19wY4NFdwZtZNDzY2iwp8Zs6G5dlFMW+TE/hpifhh9Oo92IoFahlpepIT56QRndoAQa6k9kkmjtFfHsE4+jXN7G2HgS5y/M4dlnH0Mq7SOdS+Btgi2pKOKpOGYWZhAaTcm4q0+fAN+ThrBSqWM6P4lWsYrEwll0Xr+K3TubaBZrSDGWltthCwB0LQMglc0YBgDlK7+0JoCuYDnsov80tbDJTTZr2CGt1Rm1Hi92flEMAFPcuTXAMMZMZ19qXDvfuyJtwJa2bS9nh/LTnPfgd39JAIDha6N1y9GkB+uorRGPraMPviYPZgBgak4MgCwThywDwOxff0YAIOigXtjH3vI1OaGPzsxi/PRZRjtpv8EihKAt510BwQOPCq1cR1IAWAjdzwSwH6oOGACKAQx3kSAAkMijF4QQlin3u/m61+85BoBG7D2BBK6hTl7nGh1Otigmo9FNHT2AYczLdqfVTGDZfkhX1d5ZHXh9TxFi8vkxbv4s6Fsy/6vursLvNRBFG616WTLkkB9Bu1wmbKBrSylCr8d9jQUC9B4GoODPlAAgN38bX0AZgEgJzgTy/gDAO0oA7P7X7ae061ESgtkfu6aL9hVspHAuHwIAZB9tJwEV6QQAuD+1TEQlcZHhTdlxvS4AgJ11j3v7oINQzCQMDEsAhtlGfD/XXXaSJMdEkITSi8qNnjJQ92wKnFCst6c9VIyRloGJnRuYRFsGAM3DuS9qdei3RdYcG1ZtsfhoYCt2ncwdGUtrTAAjCSsBYM3zLgAAU9sY80QxUa2BM0EZeveYHxr2lTryAgCouY+iAx/Vcgvzjz4N3NnDl//qM5hOjCDBgIleG4999Fkg4QkAeO1LXwGaHYTpuyPWbRsdjiv5AHVVIyvdigbNSvGJ6D7w37VKVfscPsvxTB6dcBypyVlceO/zaIZiaNOriibtYmmTAdBWBGyzUdUeWUxpAotsmPQoqw7EJshkRvDt73xPfk4EF8gAYJOayW0yAXQAADfgt27dlE6dRZ7yx62D+DADwDmDq2PYbONHX/zaXSaAfKD4cNIHIOtH5QEwMAEcAgBSlAC0+ocAgG8YAAQAtggA2BSAYQmAmwh/GgCARQhp4AQA6BI9DADQIZoygf29PTTrDVMwBgEmx8YM/ZYPgGIuWkimkibHvkW9Cg3metLPfv973xcYwTx1ai5IgY8nMxgbn8Llyz9BNsdUBdPJv3Dxooy9TPfRmJhRF6NINcYxWZ02rzM3y+wccjNMaq2TBPBm8/ozxSDoNNTpkuGHssFTKqRJcWq2W0bnzyg/6sijHuqtBgKimxzoXXZgk4qBc5Rzt9i6YsVplvlzvid/7qjOvCZ8X2NUGJIHAaNzWHS0Gi0lAxhDQLNADFyLBbrxM00XluNN9Gua1JGOSwp1jPGLCdQVecguXlLgDFG7fG5EBVSL2mf6AkSjQli1IHQ6yukubG/r2mbSSXVW+X6pdFIAAK/P+NSktM0c99TbsetHjY2nGMCqAAAyADgeWVSR1cBNNI9JuqheH1Evgu2N9cECZiQy1kHeegCIMqWutk0GcDQ3u8lTcW8RPPdaTlSi3gdGu0VdlOm6G1oXqfccC4WDApIxpkLw2hnKPxkAnARa7UD55zSKk6GsJnnyk20smKj9ATwinhwIxzwAtJg4ZsKABWQAAB6DW7CGC1wzBqNIZzJ6TiQdUYSNSyEwSQA8J15HFrzjo3RIP0T/ya5gwcbXsqPM++M2xW6cDC4h2RPoIMn7R8MV+Pj0v/w7/Pjly+h0QqJfh+mGGkuoTyOTSmWXh+Fb11S57A4Z9/G6krrPc+Sz5+RO7rlwCxh/7qJSh70A+HO+B68Tr40zAGTRzy++5wc/+EFcvnwZhWIZ4UgUjAhs1CuGbthtI5OKoVbaRybuIdLryKDm0UfO4D/45CcxMzYKr9/H6soK1nb38f9+7oto9MMIekSZwwKxQhFq0qICgghucfDxWb106aJo/kwKOH3qJErlCkZGx3SuczNT+P5L35EsamnpuhywFxZPIT0ygoXFk7hy5W2UCnvoNpk9G+ATv/ER3F6+iYNCAQsnF5DJpDE2OopSsYTlWzeRS6clKxjJZHHn9or8Vfi8MBVgZmpabKjLP5I2vyAAACAASURBVHkdJQKcoT5efP79GM1lsLe9Kc8AHi/nD7IAbiwtSQLx7FNP4ocvfRvTozk8dekCIt0OKDGrl0v6fIK9K8vL8gLIZpJo1KvY3FgzG7mQkVHkR7KGScLNj99HvVfD6Pgouu0euq0esnTQJuBXq4jm34/62K+30fYz8LJz+N//n8/ipZdvIBSbQqndR4OsNb8P3+NGtI1+l9Q8aj7pAhxDNJRBMp7R2kK67vhYHKFwFa32HrLxEBZyo1i9tY3nnz+NZ565BM8P8PQzl/Dqaz/CxUfPITuSQWxqQo7VckhuVuBnEghalJv5KNZbiPoJpNI5oNICGl3UN3axs7KBcAeI8nkXs8gwABwAkMxQAjAjsPWXHwB4NwXM3b9jpLTDAIDTwdoO5ZEC85hE4MjbPRwAYUBY2+Uf6vAPin8VJmbsCoAc1FkudtZEpT60CcCvAIAHMgB+IQAAGxvdQADAzs2raNaqGDsxh4kz58QAIHDPzjf3QjHG3qkQtTR4A10LANB+ShKAhwMAOKU4w9aHe4KOAwB3vwvncccaFtDuGkJW5jjIuXeLupUIDjAB23Uejut0Txv1+SE535u1T/xg7rPobcPuf7+JoLCB8s4dZKNc53toFXYRYxpVKoHu9o7o1ARn1fXrdlRU8Q+fS0oMldwwlARgovYME9XsaYdYOvdhALwTADDMoHD0es3VNgaQRT/naH7JfJoNqY7Zf6lBM+QBIDr9MQYA34fXnwBAq9HQ38MAAGNm2aF2n23ARwtIWi+wQfzhvWIA/Rg7fgOWJPfFPYImthEiAIB1DRmLLPajvmkKSuIb0fe4N2eTkgk9rE3YsEsnGB3ITS2vto14lAfAoQRAHgCSUByOu7tSAGyd5WTNilAUA8GwOiRJEABg/Cm78skhAGAYBwQdKsU65i49A6zt4Ut/+WlMxnOIByE02i08/bEPIBT3gHgCl7/8FV2LMJtYjPkMGLEbQd/rI+SH4MU8JFKMlWYamYkfZ5OYe7SATN9kyuBoCXrDMT5oQglWLVpXhphG5hv/C4I7lFYzSY1AgmXYUspYKBRxZ20dt1fXsLdfQKFYkfFfIpVBsVRFsVBFJjuCXj+EcrmC0H/2z/6kzw4ON2SvvfYqHnvssYGmwFFJXLdSeY02fo03tbCxhbe+8wMBADbZwzyALBJJGWfBhBBG4jGEOm2kYjSiqGhzxu58LOwhGYoizo0c6vBBenoY7UQOt9s+3tpv4MBLoRGJCkEhHMSJUCWVZQDwe/xPjAVq020M4JlHzqDRrEkzK/q6Z+LY9tntymSMrnR8DImkMVbLZbNYX121Xf0Qsqm0BoZB3YzzvTV2P0TMZBBiipxXXnkVnhdDuVxDLpdHsxUIALhxY1kUlo50Mh2cPnNGGeDqeLMzqBiKkIqO4cLDsTJcB9JRi11Bwk705MSYECB2DMlISCYZ9cWi2zip86GirmZrd0fdf1HPGB0oyg2pUwQ7eG1o7mdo7by/DnmUy7+dEBwDwKFpA8RSjqBERw3CRlSJBarLh2aRPcgOlVbFTJhmwuH8amIyeHOMSzypzGGlE8hzgXIDS6PjZEY6Ee8fO4gyOZFbqPg2KviTBHuItBEho78CqTfdANlcTqAHtcrpbEbUY/7/6OiYnP6JuLN4qnc6yI6N49Qj5wUIUP/PBZmxfEnGmZA2H40qJpLd6/U7t4fi/eyicB8GgJtcHVI60He6ts49tHiu2+EAE+MJQHPFjgwX6fKdSCSN0Z/A6RDK1SpK5ao6wqQCcWFk550PPf9oAnZRhaK6HVLMBp1664Y/DPi44rZQKMgYj8W5M5fRAiUTPMZwRjWpG3mAYQEQdGHqBO8/C2R6jZD67SQewwuQ2fCaSV0AgjtW+z03doi+MzItn8si1AmjfFDF3/7VZ/DmG1dFwfaiSXTEhOjpjyvija+s9WeIhAb6NX4W5zVjfEkAgtGf765DMtyVGv5/HvuwQSLfW5GSmkc9obLy/iCQVysjn42j364DnToSkR4WpsbxZ5/6A4ymEmhXykgwx71eRyaRQGpsEu3sGP67//F/xu5BEfF0FkvL6xibmkKz00c6N6KxS5YMne8pAdhYN/Gnhf19zC8uotVmskUCb7z2KibG8zKVIeg2OTUt/f3o5KRApFKpiFqliGioh6cefxQ7G6so7O/i4qULej2jOglubG9t4sTMNMbzec2fpUJB/8+Iws2NdZxcWBS9/9rVK6i3mjh36THML8yJ5bC/s4WRTAojuazAFQKJb771ttbmXDaNULetBAIyEGLoIcbEl14PuWRSzzjHGyU6pG+6FIBWs45bN5fEMmE3h8kvYgBQBz+SQLlXRtgPIxqKI9L14PWj8MI0gWWeboBSo4bU2CgKrR5akTQSo4v4n/7X/0vmgF52GquVkFx7S+UdTE7mUK8VhdBHI1H4IQJTEdTLNWTTlIzVEQ5X4flNJgDh6cdn0Ksc4KMvvh+PnDuFUmkX4UgXp88sIj8+pk0FNcFotIFcHqW1NeTmZjVH3njrdcyfnEeU+kN2ilsBQsRhqx289Q+vIgEf0T5jZsPoWSCRcxmNCXvhvsCDucV5zbXscPaiMeyUaxifP4VUfhK9SEzSmW4vDE++Nm1kZqZNjBlTNEJmY2k2aO/uGblPCf5wtce7fNVd1Nqh12kOlEHq8Jc7l3t3PM1vup+5V94fAHin+cO8yyEAYDptZo50a4WbftwcfXhU9jMf9tKbhX1AWn+Xl/Pn/GvvMgbQFiTD93K4WDp+UIMCZogtcO8DJ/+O9HzGB4dkQIpwA53VW4oBpL8QAQCyx1IhoLl2E/FEB70umwFkFPkmK1734FACYFiN5kvMPYL8LDa4xxFbs6fuX3V3G3vL11ErFTG5cBIT5y6qCuGa5cn/qaPuHo0DWYhy3Wenm7413T4bJ1zemffeFQOgxb+jfcTSI0AnaeIGQ1Vsbm9jauYCQrG0kQBMzQARMomipvAdYqC443bj1vn/OKO5o916azr7/7H3JsCWpmd52HO2/+z73Xuf7pkezT6DEIOQhJAExCCQBQZbAgwYB7CNyyFF4iROKoSQItg4xjGWUy4gEAx27CrHFRK7DEKAhCTEaKTZZ7qnl9u3776cffv//yzJ83zfd865d3p2UgainrrVPfeee5Z/+b73fd5nmdOFu0HSlOZP4Eo0fuMCz5+LHs56awKxExVZbS90d+5cYpA+/5wZnjvv9vI1v8/FVPRpIxOOR5jrHiAy6qJ2+yV4ow4SYRuRsIPoxBdrYBj6CCjl9dKqJY28kO+P54nwCsE304waoMUydRw1X03nDADQtWkBADODMWidixLXtE0NrXkuEw1NwnBiOu1XneOGLhYgsaNro/221AnJENwx57HV4MywFOSXxR4qMIxMMmWn59T+wy0Z/AixFJvKV7JqXEmqGm4OENB7tq8tKr+iEa1nlTMPlwxAZjgI+v0pI1bm1KzDpkbZZAkkTcIC5RY87mS8sCdXbCINyQwGg0gCg+EYhaVlGeeBCVSSPJsUpxlrlezkmKl3yejkAETv3x3+2bHTMJkjcTN5E+hGAMCfjEGedCA9fRQL5QUkKqtAvYfP/qvfRFjvoZIq6Nw9+L6vBTJJmTw++clPIiqz3wnqtX0UyllkSxnky1mUFkvwsh75zQiHgWH1RGnQPEGuXOVUDM2tLRQXFoAYGbxxRPNVIE7Pnzj8MVMuzKCPdQmxKd5DrFd5Pp56+mn8/qc/jb2DA5QrVXjpDLZ39pDJFtDrM/WNPShkAphO5+AlzXA58td/8HsnNDgjNf2ZZ57GfffdN6VnO2qJAwCU10gDCfvCBACe/b3PwuNJNdGerwAAspEo8l4CcRZFrBeGvozguPSyTczCAgCRHuJzAMA6AYDDHmqJ3EwCYD0ApIV6gwAAzagkaaC+BBPUpEklpTWh71eqJU0aWZTubG1jFBqjinwmM93mCQKI9m7pI7qEdVFRjz1UAfz0U8+i0+kpF5v0Ct8foVpdwu7egZoxNqoEKPKFgo7f9vY28oz54w1Ck69MRg0VL1oCMnx+NkpcgM303cQBOkoQG69ypYgsAQy/r6afX6SdkM5CzTsbXjbRBAB4fmgASDaAmjG62NMALqQTuFmQ3YblNlq3CcwoznwfNBw0tCJRm4VOmiVF8XM6rmbqxPuLn0VGHup2XRM2uwlJr5oBAAbKo1yBzSTRQm6WKtilwRpqQZNenC6gQ/PeuVjExjQBjCivN8FVg6Z0fl/6aT6HjEgiUFxerlgUCND3AxPdxpuIcR3M2wxD3ZDnL90tMx7p6CcToWWkVfNz0OBQKQ65DLY2NmzM34wGx8fcyQPglQAAj9FxBPl4oWI1VdbIxYFA+szKgR2jdlgTiMHjTo0/gSYW6+1OT+ZwjBMSmc2wqVRguLJPebTT6cJsYXeUr/nNej4Cj7pyGl/y2JWKRaGwvB65XBLkIlCYVGJBoIaMjT8vES7GlGHwe/xdHiPeg45axkbC6MxmG5K7Lo+lKlDqJ2YFp6596conQQy1vQZ++Z/+Gg72Guh0+sqyH5D2T+aEvBOMbk0hlW6kwPvCZg7ztWQoaSn77jPfuXg8/t07AQBus3QAAK9BPjc3ZnMPRRWbKZrhyEe1mEGvcQAvEsrd/pu+/utwYW0JlWwS5UwKyQhULNLnIptKY6/ZRj9bRH71DP7pL/8qXrh6QwYyvXCCVj9EMI4gkc4ohYSsjAZd+stFFTb0GCAqHkuklCbRrh8h9HvIMDEjGsHDjz6CXt9Hz/ext3+g9a/dquOxh+7H1ReeRaWYk58LU1Sou6dJJ1Hpe+6+WxMG6vB5zy5UK6Ie7mxt4sK585JUcJ+5//778dCjj+DqjZuiwFHqUMplpWs72N/D5uYWDo9qWF5ZVWoL4wqrxTze+fB9ONrdRHwS4tzKMuIssMXIMY2T5FrDEMNwoAkOqf+tRh29TgvlEtfLlDZPnq9xYowwNUbEIwDgIT6KIT5JyFiI14f8FOhQPJogWSph87CBaLaMXHUNf+/nP4HPP32E5PJ92G6ESOdo+NfQBi/pEql88ST8dg8FxiCNGDnpI5kK8U3f/G5820c+gPrhOmLhEU6vFOk/iupCEfFsEsN+Vw2AGTzFEE1m0e/6SBdK1EPg5Reew9rpVWRXFjDu1I0+dUCyYgLBQRM3nruK1CQOkhISLBqot+T+MxpaAIA1Rhynz521AMDozywA8Fr3rmaqcoZ+rWZfd/Hc05x87J2pzycbqZPvw7Ca+LvG4d80NLOoP7NXGLmUaUBODvq/AgC4Y3anY3uyhrnzdfDGAAAOAjKYvAIAUEMup3njIzPvATAP3MvDR0kxNPAyAABliN2DPRytv4x2vYblMxewcM+9YugNxzRsTioajXWrTJSdjwBHa0qTMwMpAQDDsQAAmk8TACCF+M0BAK/UoDvgyTVW7vPMgyvmmFqXev3CfCqDdnMTQWd9Bqa+TsYp1RrdWd3+VH5o6l1TY7OONfXbVBo4lchQ+gtMoh4ipKErjtpITBNRk1SDYRutjSvwxm1EB3WMB03ExpT58n1zz2XjyCWewAqp5zQHNqkE8ibQFytAA8y55l33rm4/c8ad8e7rAQDzMYDOx8MNbuaPs4Yw9OWi7NZJPucAAIdYspY46QGglAHrveRMAF8LAIgzBnBeAmWUDPbUmmHcFLiYv4nclCY050t9ytQj4XgtOZV+yNqAgyibugSyn+lXNtbkny9MFoDuE8uCEDOfCU4xD/1whGx1AT7rFurX42QTGDauG0g6BoDhIBhAxawFph8x3lf2iw9gv8Ra2rEnkwlMEgQCiG2bY0mfMPCe6o1w9KXn0dyto1/v4uCojsc/9EGkCNYn4nj+k/8efqeBVIKvNcDyWhX5ShbRVATRZASjSKgIdkpNuCYk4kxsK6DfCzWg5iA6c4oAfwwYjNT8I1MSbW/gT+AP6RtANkdSNXbE89A8qKO4sIhOq4k/euKL+NJTT0k6mcrkZEQcDMcaRrPxj8bJMs+Kqc4v9gwCANjMkFLN3ObLly+bi30O6XEbEynmTsdB5KG2uW0YALxYCUTdAQDIRWNIRyNKAqDZRkLBmqSk0xdgMgMA0EM8EmJsGQAEAJ477KH+NgEATvn5vlM8seMRmrWaXLDPnD6Dg4N9nDl7yjqCZrG/u6dilQZzLLBdrBYBABaWbJzVkFhXNwIANBEk/fTmjXXc3thCtbyIZrONyTiKTCavieuNm7dQKJbUEHHyfvnee0UBLpdK8Hs93exsiJwO2rmsK3LQulg6Oca8OSMp7QRTEh4dN9k8Gc00UUyCmjRi41J6VD+SGYU/DERb4U3NksMjws1G3aKZjqql1xQVh5onk2/OzY4NJzXfJvbMNEvK/jRXi71m+PoTIYOOLTBt3myBM39tCVmVuYuhh0v3nYjbKbJnFgMuENK8hGIAcJpHAMcgoTGTKcrs9lgEKXoUEE2kS2bgI5emSz6hchb0RMoTyBYK8GiGYqk/bJJJg40mk+jRY6BcxZkLdyHg4mPzRskWcAwAShEYI5PPZrB5a/1tAgAnC0gXo2M3GAEtBpwJA045ZwZ9XOw2bm1icXFJW1G90VDTTwiVGiB+RUkbU3FiCxTrKWOMdumiyr9m0/GTG72jmrkNir9FBgABAC2wkYiMCLl+sJEmAEWpDK89Lmi897jA07+ATSjd6ZkyIgDDSgTmzWUcW2S6SNvC4NUAgFg0QI5gXZjAtZfW8b/8wi8hEU2jVm9rAt4LBgIAGM2mz2Kb/yhjWnidR7khzXwV5j+/YTC8/p/5Kd/8hML9pgPMHFrLNVSbM6MPGVUZsljpY22hjF59D4mxj5/5yf8Ke7euIx2dYG/zFm5fexl+t4NHH3oI7/yqx+SFsdNoIFKqwI8lsHr2Av7bn/5Z7DY6OGwNNO0JI3GlH+RLZCTR9IVavEATKfqekIHQ7YfY3t5BmqygXkteADT3O8/EkvVbopMVy2W0Wk18zbveic/87idRzKWwVClhdWlBbvvczKjRZ4LA6vIy9nd2NcUnk6DdbGJ3Z1sggaIQM2lcvHRJz+fLjdgTS6t5dIDtzQ1djzQrIri3srqm6/n6tWt4//vei7XlKjZuXEEmEcFSKYvza6sYNJsY+TTZMwwoF0HFDZW3fatRQzIRw23626ytagJH+QenUJ2gj0gxjWgyDo80SBbZEyARYapIHKMhi+wUEtkC9o/qGEYjWLtwFuvbGygtlPCz/+jX8akv94D0GRw0aqguLSpJhCAcEx1WFhYxaLWRT3kIei2UCkxyaenrAx98D97zdffhg++/G0cH1zAa+2h36lhaqaC4tozW/oGcmjmgEEskV0A6X8CXvvRFPPaed2PUbwuEpIfJcBACPpNBMmhe20Btcx/eKIpIwM/D5mOMuMc0k3kAYJ4B8BUA4JV3+Z2a/jsBBW8cADjJRmAT4CaM5plnXgDu37MMghnL4CT/4K0TMP4UMADsiTnZeM6v0yfPnTvOU5biqy7hf3wAgNG5uZixOZ6G9cFxAABp5gJ2YlF093dRv3UDrXoNi6fPYfHe+8jlV01FtmafAwwaT6tJsV410jzPmHxvGwBQI3cSADCNz8nrUVfoMb2+uX5m52Im51diPCexiom2+ng1fkwesE7w7BusqeHsOcx+zPpTAECKNSoRD6v1N7RJGw0o61VzzOx741MnGOkWdhEJWqhtXkV60kMsaGHitxEZ+2J6zN4DnevjU2M1yiIVS8iGlDJmMTBYB5sv1UHW/0gdz4kBjplu29ACvlVN/kkJ5+8LuZlyRfSZrQngfE2sa916ADgp5rTClixoNkDjHkpvMckQZWxnQUMLApA16/6c5DaxuklkOEmfYwDYZcYAlOZ863Cc8GmY9wEQUGE9B5xcwIEITjLpKA/Ow0HSX372oZWnsSPhEJ7+DK4mtR4AZOhEvTT6foh0ZQGDcIhENotYMiU5hDFltCuo3r+JSBGQMtOSTE/KlGXB88NazHknMS4+Q5NBDgN5UKi17xv/DfZKusg8oBvK7X/U7Kj2ylSrYlY/97ufRNhropDz5OGztFZBNEN5SogQAYKxj/Ek1MCD8tdEIotBJ4qXr64LD2NcMU2KKd30UjnEUnnjNUIQwKNHlgHNxE4MfQ1oCtU1DPuMtaZJfZpPokH27//BZ/HEF58XSJbJeZI2dvsBjmotyTvTmZwk0JIAsDF1JoCMqpsHANzFw+8Zba4xs2JTeLixiSufewIeL1YCRe7Cp0s3F77xGDmyBTBBOZOG320jl6GMYIB0JgVyEvJIIjkMkI/2pdsZMxsxVcCt0MNzR5YBQEqEjQ5UG/MmGACVStnETKWMZr+jgnQHjz7yKK5ceQkXLp4X1YrRcvWjGjqtlia8NObzrCu5OQY2ko2JBo4NQKDGp7FGCvWjBna39zCUKVNXuszhcIJKZREvvngF+WJR5oG9fh8PPPgAXr52zezb9sbhRSl9uaUf88J12mT+25mpsImQPlyRawm5ZxYKOTnrJxJR6Uu4iAXBAKm0iVNrtpvwaMqGsVyrjUac0WEGgeM5VR5n3Jg/mtc1cWbG3M8ZZxhHeTWhzKplLJ3JlbAeAuZvmQoyN9Xmjx4HAMwK4xolp3E0Ji9m8aIuzdDIPRMHQj34oK/m0ovHda54bkj9ydMEj4ggNwtM9KXECcb9DQMZAaYZochJ8HiEFB3qczllwisrk8AOzzPNOLykUEYHAPh0iGcsz3giuUA2Z3TcBABozkgAYGvj7QIA89WJKyZnIMC0iLGMCmOsaBkVkSi2tnaQzebU4BEA0FTXpgDIC4K8H1uciFslcMeALbrGhLbOjAjnm1nHBJhSvqy7LBlDpA/JJK/XkxEhdew8XzxXvN94TwxJXQT1R2kUCnljoEhAgp4PLtqPEXxzqCzZN69soi0zYAoyORSXSGqIVMJDKpbHp37rD/C///q/Ri5dRrszQIK6t6GPIYmeQvMNABDj9IR0EJP8q3V1nu3kis35Y/FqNeTJ5n+62c5JBxwA4CQ1LnaRBqLMhB8NOlgo5XG4vYN7zy3hb/zQX8aTn/193HvhLD7/6d/D7uYREhEgaRQ56HSBU6dz+Nj3fS8KywvYPDjAfq2FB975OH74b/4EotmSYuw29+tIZArKjCaln6yjpaUFHOzvyhCQPhHN9gBHRzU52BeyKXgx4JGHH8Th0RE2NjfR7nTxwMMPq8F+4o/+EOfPnkKvVcd991xCPEp34wAvvfg8fuD7v19r55eefBLf/KEP4ZmnnpbZX+3oEKurK9L1l8slYwCZoBYuo4hCTqZpgMg85167JUM+ygkYD0iPhHK1igfuvw8b6+uoHe7i7vOnkE/FtNFGRyEurK2hS9O+JAHUjOJaRcGnYeYoRMqLw4tHUTvYFxjICQ8jA2VqSB1dOiUaZII6PWsARQYA4/3GwzjS+SXcvrmJMxcuYRD0sFfbweqZRewebGCYWMBP/Pf/EkFiDZ1gJEO+1mCEM+fuEgOncXSEaiGHCeNkxwEmYR/Ly1VpTHkuLl1cwNbGIX70R78aH/zQ+7DywD1A2EZjdxOl5QUDNA8pRRhjZ38PrU4Ll+65iBj1hPkUDm7fxkJlCWOfE68YEE9j58lnEbb6iAUTRIIx4pYBQJmTAQAm2qujXgJnxACIwOf05s+oBOBVez87v1OR+KoMgNcDAebW61d5oZON6rFCmo3OiMy+4+/ANV/HJ/923zzxOq7efa3P+er9758uAMB9jvnG3oG0J9fqkw3LnY/BmwAAyB7cvI5kirHGPoYjm6N9IgVg2v3NvaCGMpYBoEZWeekRdHa30by9jlathoXTZ7F47/1iAOgzxWli20c2TYkjjelsbBoHHuojDQMzEh0jtAwAJwFIUQIwzL4xCcAdAQDHyLcjmRODGzPqM4MDTcitBEIeRMLMrUu+y6dXE2a+yErV7SZ6PafcxuyYf4yfhX2sUqKGkioZHrh1ajdPb19fQcKamKpWcQAD93S/A/TqONx8GblYiFTEl6xOqQFiJEoHZpIDNOWmBwz1/5bRIQkA46wtOKAIR7IGjOmfaWD5FKb+1eGQY535l0z1XgcAsI88lkKk780BADoubtrueOwytDM1ENmerPN0/VuJgZt6qxZX/Wf+3AkASGZTYsbq+eYm/+59zAMIJ59n/n40ElUHcJjTeKwBd0NT+yb4MzKDx4Hh5qscY0pO3Bw3l4LAOi1G87+Eh14wRKayKFljjGxKSXFtsoCd9OsaVCqkkULM/phr0pAAnAzW+BUQZ5jQ/yuZQpxDBBZBlJyPB9i+dQ0co7C/6DbaWCovYdgfIZ3IIpZIyyiQQARCH8998Q+RjI2xUGUKVgzxVATDiI9xfIRRlL5r9jNGIwKWIpMkmrUhrl65iVwuLTYlB2WskRcXV5DOFBFP5ukKaOQ6HADyKdJJCMUaR9HvEESOqd42emn2ZfQLiCKazuJ3f/t38MxzL+Cw1rQJdWTkUF6dNClIjAF0KNPe3i7OnTunZvDkBM7lcbuMa77JvZu3cP2PvnwcALAkYxpVUZ+ZPQEA5LMpBEFfmfIRUjrgIU3TB/QQgwEABqkC1sMEnj3smRSAOQ8A5n2/GQCARScnjjSA4k1Ox9Ub16/jax//Wjz//HM4c+6Mml0ZznU6qB0eqqHg1D9tJ/CiSvOGFxPANsNcoNRYmAWdWnrS6a+9dF3rSj5XQrPZwam1M7hy5WWdFLrOE60rlkt6rt3dXeXa0yCDf9jczzf98y7s8zRini9JMexUnw0WFysyAcplxsKNVAgTFEilkwIAhKRyCk5UM+HJXIs3C48lGzk210KmUik13WZ9NC79XKj52fh4dkt0+3dNKD/TdNGaQwldIye2gNMrOS2RuwlJTbdyAgMAmMVfAECKF6mJHeQkmQCAmRjzvHCqbzRkZ06dUZYnb9AEF+zJCAm6y07MF9E7JioG6AAAIABJREFUnkc+N/OvaYaRotSChR/PKTVHfC4u9KT2D8fIVxZw9q6LIABAsS4BgFbbSgAQ1WsTAGBDsbP1diQAJgJm9me+oJz9wJ0HsjAU8cj4RJ6z4VhGH2QqE1iS3lCsDK2+QgQ5ddUGaxtrV2q6JlebrtVLaZNwi6M9V0arN4ua4XXH16a0w8g7THNeKhU13VdMD88F/RtiEQFSOX3l9N6cRpDnmAZHdLR1aLLZVI2m2BR0DsF9dQAgmaTuLYJMvIRf+cXfwJN/+JxQ2jHNOIdm4R0iNOCSpf9zKhodGWqYWZhnaLF7f3ea5M+fqelmaBv91wILXME6vzHze15khEx0gBRCmf2tVUr42J//drQPdtE+2NPkv3l0hP3dMZZX6dsxwkEdqC6R9pgAgZi/8SMfQzjysbB2BhMvh4PuEP/lT/0s0pVVtIIJRox9GUeEmpOlUa8d4d577pYGnyhwz6c2M0Q8MkLaiypS78zpNZn1sTBaPXVaMgCuD91OC36/gw++/30YBwNcv/oCxuEA3/c9H8NnP/MZFRgf/chH8L/96q9K99/ttPHur31ca0mr3UKxVJSsZ29vT8ktSkuIxhXBunHjOkr5HB687z4VBIxPZbTqqdNnFEtILf99ly8inQCCXhOriyXkvTiquZyAAwIABJUFAExGov4TACATgCZbTCRo1A6RJRhMA1eZ4kUQyviTciOpVC1Cz52a3/AApJDNlNBotFAqFdDu1DCGj9Gkh/1mgPTSI/ixv/33EcSSiGcXUesB+/WupBXLiwvoNg4QGwY4t7IkBscoGGF5cQV9GgsOurh4ZgFXrzyFSWSIdC6K+x68iLMXVrF7uIV8Maui6ObGDXz141+Fv/Txv4Bg2IeXoTZ/gFg6ibDZQozDEy8NBBPc/MMvAf0hov4YsWEESSboSAJgGAD0FhpNPQDOquj+0w0A3Gkqf6c79ZXfM8XgK6e280XjK0rn+Y5bFfOchOsOLztfBM9Pps2maQAApwee/3U7I52DJu4MU/xZBwDcMTs+zZtNJOd/fmwnPTGxvPMV8eYAAMYAegQAhpTaUb5GoNDUf68mARDILlnSUOxMN1nmiW3v7qC1eUsAwOLps1i4/A4BAFMGwIAMAA46OP12AAApzwYA0B4lAICeHgVJAGJJ4M0BAO5KO852M9uaqUEMyDKnOzejYdWcisrT/88y+sx+Z2oO11zrTashs/eMJuz2rOh3zQRYX5qY0/eAunD+P5sx67Zvp8PmjdnJrDorCyxwms/70u8CgxY6m9eRiVFGGoplhyG9r0wuvKP0m05+JPmvaZgttZ9AsgAAMyBjrarinjWqbfCNZ4f9IG/AA0ATeskmzGc3pZpLfbKpJBYAcM/r6iNbaB9jAJDF6oY58iyj6TalAaORpIZGYPmKVcw8FXe5bGraFOt7c5N/vrmT99cUe7GfWekyfAbrjWCiAZXPptdwsg8zHDaTeRlByisugsjQnAcHABgPMAsgsLYUQ5mNbdwM5xZXTEwma/qIiaF2xvRmYHUcAJjVZbaedJecQAft+PLJiifTZoLOPonfG/YwDjrYvn0NnB3HJkO06g1USgto1mnYTJPyAmJJ+mB5oLp/a+MGCpkEchkad4/RC9oAje25QbNhJ/hlWV68lsZhDI1aiP3dI6yeIouXRvFd62WUx6BPv5EYqpVlVKrLiHEAyffnUbIyBHw+Hf2SImI0U4LJe4xJZoxI5+dKpnMIhhP80RNfwpeffg6jCX3Q+jiq1ZHL5RH5oY9/14QHiSeKRk+MARQNxppRCKkRukLzDhNHxikxv7f18nWsP/mMAAB5ADh0h82/JrFjZKJR6bKdBIARHJy7cUIjCcAkgfQwRDZyHAC4GRoJwNsFANiYEAAgA4DXXjgY4OWrV/HYo49hY+MWytWy3jez5XkAD3Z3FU/IiyknV0aaNdjYMk6KI6SSD9Hr94TQeilOWQPEYwkZilx94WVpsgr5si6UlZU1SQDYlHW6XZSrFTTbLVy46y6sr68jEY1Ns8OdOYqjWzsTRr6mi14jSMD3psaaWirqq6L0vDOaV7pc57J0mjZUpNE4RJOxW2y+pNIGUhmaMJqFaxiYaDTdqBFj2MbmTdps24TRaZ/af67BouMwjoLNO6MuuDnZhcM1T6KWE4GLRGV4MTMBPL6gcOEjPdVsFlwUDCIn7wKLhPH9sPngueE16CXikgG4RrFKg45oTP4SMgazAAA/bYLXLBthOulSh8cNk1GJ2ZyM//jehTDL8ZPHMqGmnwAAJQAOAKCZngMAuHdQfiAGQCaNnS2aADoKlUW537AHADfzKW1mipI7tNyxTsi64PFWbAfZGz6bsZ7iJmvNloAAMhx4bRDA8QmYBKH+n8W//qixnxFKzTkzjAtp7OyCPj+xco0rrw1nxmdYIeZ6pAyA0ZncaDjhp9+G0jF4jckHwMPi0oKNPTEyGqGyQrSNdi4R92bItJyuZ3QuMezs3mrOt3n/M3AyRDI9FmAXdICf/3v/BPWDAbptRm6m0O515fQ+nAwxIS1QAEBMtGgDADAXnRvAcbBl/jVeb5J0HGW+c5npns/dJ+64JiMBltJD+I0avvrhd+D9j78LB7fW5Zly86UXsbu5JTkSgQxq+SkLaw5IJotiEk+gmIkhO27iR/7qx5AqVND0Jzh194P46z/xX+N2rYNJsoAw6uGo1cXS6hpqtbrAvUIuJxZAMpkRAMD7uFLIoHG0h5WFsmQCLGwWl5aRzGSwe3CgGEGug5cvXZBR363rV1Ep5fDI/fdi89ZNPPTggyjk8vif/v4/wTsfuyyDzHvvvYzbG7d0UBYWF9BoNSRzyuSyWL+1joVqFdu3N9FttXFmbRUri4tKKOB5ZqzqwVFNBTGZIw8/9AAO9rZwtLeJlYUCWrV9hL023vXwQ2IPcM2S9j7CfYpGnZQIcdqfkAxgoVzCzuZt6fFJ8aT7M31GaPTjZZJIJGmyQ5M8LXJ6XUa6evR0GUUUaxr4A5nzNfd3MRoOcNjqw6ucx/r+AD/1c/8ChEInqQomybxMJ6kpjQ47KKSiaO53UM4CC8UFEpNQLq4gEfXQbzZx5tQyBkEHXnqCdv8Qu4c7WF4tIltIIUJmQnyCv/trvwQMu0DQ0t9B2MVo5CMlo1TSQ7JEHnDrmSvSDxIA8HS1s/lg3rBhAAyjBL0IGMTFAPizAQC8OgjwmsCcKwbNqnKHm9euzfMltCtyXAlNkeoJG8E7rQLzzf90TeH6awcI87/j3P5dqrx5d/NI8ezfBgB4iyDInwITwDs1+A685kefl6bd6Vy/9vr9JgCAaATB5vVjAIASjmROLSjpjhIAvkc2ixzykHU083yYoLljGACdRgNLp89h4e7Lhp1J5iQNt4ehYrO5HouOrhQfxwDg9J/nnebSBgAgA+AYAKDpefs1TABNQowB2ucm7NNL6jgDwDDWjSZcyUUcyHBf5YfUemmNwCwLYHpdWqnlrLk3MeDSaPFnaqxts8/v898EAIYGJKWjOo37KNEyX0YSII8iGlVzSEHmhMy6Sd9myoJPpBhh64ge6mr+6XEjpiujvgXe8LUNJZvFLc+RXPOdJIKSMPVsHH4ZCr8x4zQNvOprW/+aJYT19ZuTALBv5nU0X3cZmYFZkRTTaifZBpM5LgHg8IrMB9Xv7Lv02WL6LJSIGYND8+ckA4CfJJkxDAAZ+rlia85scP7+mtL+7ePUcPNYCbOx039JHGbSAdWX7nhqQm2SGnTHkOgyjumz6nm0lroYaMNI4CCRw9VJxAAAhZVVk5LBaEGYvmx+WGPe2kwCMFtXZwCAWz9oiBuQdeB5SKVzYgAIpAoHCActDP0W9ravIR4J4PdbCOkVlyui12dSGU2vTXPN9LOFYh5Br42MR8ldHwkvgq7fkfHfSB+Un9vW3yL4svaPY3ezgaOjBhaXywjCvkAAxRYnPLHKz5y6gAhlfJOoQD9e25lCFvlqEchWETYouU4iWSxi0GYvMDJscz9AOl+USWar00Pl7F1o7h7gV3/t17G9s49yuYr1WxuI/OBf+s4JJ3O8WDg9WV1dncV32RNpjLhMc+gAAB7Y21dexu2nnn9NACAdiaigFT07RtdIYwJIsw6PJoCjuFIAsqBb/IwBcCOIGwAgWZAJoJMAvFkGgAMAlANNJDYIpCm968JdZkqeiKk5zNJJHRPsbW8LDCBiy4LWudTzGPBi42N5DHi8BtSHxHmTkqLFRSQiSsvO9h6SXloIzuLCMm7f3lJBSBr5wtIidvf3cOnuu0WBDfqDmTu5NeJzDYKLF+MCwIbLTXjdxket/JgTrnAWW0LEmNGEpJRQR9XptNHpdsQEoAaedNIk0SJr3sfGWi7ObL6lcTKULuM2b8AJafrliWKwPaI9U6SNi5eFMw39n483ximaLhuDf/MaJxkAnL6QgW1dYE2eg4EpaATI1zfJE6TdGRMdFvbKxhVFwbwvAjaFVFIgE4UOZAJQBkAWCqf0fC9JSSDMJDSdzyOTJ2Lu22QEE59GCYA/giQAp86dFxsg5qXkpt9kHGM6I/CYAADPPwGA7c23IwHgZu6ackf7dywAU1gaNFfEHzXwBGPaLU7fu9rwu4PAaO1sbJ+afhvV55r24wXpzARFWLz1+zB15PFJuENXTfSgMR7kvwky8A/NANuNpq5LxcBVK0hl0qJi0+GfAAD9AHgdms9iFmz+TU0+n9+41M4K2GNotzYWU1y9FgBQLpRw5bl1fOIf/jKio7RyW2kaI3ZKnJsUqVNkopAwyHg2AgAGPaaEkBvPfKE4X0i+VQBg/vccmDrPLuD3UpEB0v4+3vmOs/iGd78bN158EVUykWp1PPXEFaws0TQwgXd+zbtxa/cAn/vSM+hMovCpA/VSOF1Noxxs4u4zZXzzt30HuuM4wmQRyfIafvjH/wsEsTQagxHi6TxinsmtPjw8QLVcFj2/UKyg0yMAOMJiOY9Bt2k2sFGg8+clUxiEIdZv38bS0hKWlxflsNw4OkCpkMFiuYByLo1SLqMc289/7nP40Ac+oLg/Ag3bm5tYXllSYsTO7g6YzOKlkri1saHzv37jJh576GEsV6qYjIYy1KRHC5HpcnVJDAX6dfB6fu7ZZwR8VwpJgRXvfPR+pKJAjpIgKz3hes5hEOtKaqsNABCXhtYjDZfJJ1zjGO/KYinO9S3QNcvNf0inXC5TTHxJMBWE60bCRKp2e1hcWMHOzS2sLp7C5q1tVJdO4UsvvYyHH/8G/Of/3T/A9d0eEuWzOOj46AaUhgGpRA9/6699H4adIzz5+T9E66iN2gGZAAnEkcQ95y9p8hRPAs32ISLxEMlMFF2/jXwph4XlKv6zn/5J0Ve3Nq5jYamAZCkDv1NHspBhJpSZSsVTaL90Hc3dGtAbIuKPkaI5Fr1YjgEAhgFgJAAm8vdPPwPg7QAAx1vrk2vlcWDATjmnD7L50W8QAHCF5zwAEHsFgGAn/XYS58CF45/wKwDAyWP5aoytP04AINy6gQQZAGEfQWi8eWJRBwBZKYkTgNtrhK/PfYf1JNfFWerDGPXtLTQ2bqLXahkTwEv3aK2jy3lK+yan/mSXzgEAMrszJoBRaelnAIBjAKRpWEYJwJsCAGzdYXngUwaAje1zEccaFo5NBO6QcdiRMRIyg6UW39DxzT1jABE3Mdd1TC8nn8fO1zAgSV8wn7R8xtqNzORXHbcxxeW62Os0ELFsAAK9AgD4eLneU/9NSjOj7OIYUQoQMT5dAnnpyM77i8ZrQ18NHN8XfWf4Xvn78QmHd6axVq3LOlP1htHvK8LP1i9KzbAAgIt2ngcA3qoEwAEAZoJtahG+B3oE0bR6OvC4AwAgLoMzupuLAXSJXlNa/1sEAKaG33ODGXfvSUpqa3z1LFaC4NgAAr8IUJAlwJ9Z/wdG2Rm5AAfkNNxlS0EGMIeSc54FTMNgb8DpcjQhCUCOvjpkUXBIy8EfE7xsX2GOk6mTnQmgu/+Nj9Zsref3w8gE0VwGUenx6R/EGiEUyzEcNDAZthFHV/9uHO2opiApeDSJoTfgACGD3iBELBJDmQxXjFU/BYMOCoUsgnFgYgA5TJUsl32LyaBi0lA8ksL25gGOjuoolDLoM+I3GZNfHT3oggETBVICADh45XUbTkYYMEXAiyKVqSCfu4AgiCPPtDs/kNSVtd7RYU1JAEwkpoyZaU+lyiK8ZAb//rd+B5/+zB+gWCwZAMBlVfMGWF5eUkFvHO9pPMasQRPHJnq6ZQBwQVh/8Qq2n6PLJhkA8sO0SNOMAZAGFAMYDQM1aYNeG8VCVoVXmnnmw5gFAHrK9B5JApDHTWsCaAAAmnywqRybrHe5VpB0YSkVbPoUA8i4gwi8VAKX7r6oKX2pXFQTSTdV0nnY8K7fvIGVpWUZI7F55+eiORWd5Xe2tqQxp8lWsWAAAGNmZ6gmymW3tGguhH5IyulYkWytRht3nb+Ep59+FqOQ7y6OpaVV3N7c1j3R7nZlqHVYO8KpU6e14FAjK4ffEzR514Rz4zBTcGMcpum8RQRpXkcKix8GSCRiQitJey2X8igUc/D9vj7vkNnihbw+B30I5DOgLHeTscGpOvX/vCmZiGBM/oxRFhtdurzTMIw3kKQOdKO00RrGRdWABUIRLSXKIaRuA1RTNQ8ACKUjqmXMYqjZ4SJBN1CCAPwxJQ6k9pKhwIWYi4Ei5QxEK8OT0A+lxadDeDGdUjRYjPn2XMjHI1RLRaGhNPAjA6DOGMBSGcXqAjo0YGSyBKdozE1PpjX1z5YqWD1zTgtOMpPVhL3eaBoAgOBjgvEdfRSyWWzfvmns9dwUhhQmm8VqolucKYupCOYnGprICwAw17FDkO0jp5MlUfrlqDuWYzuzPrvdvsAcxnvwffH64HvieXAMnfkM++Ov6+iDNgJvrvl3cTMGzBmJNu6yfBU9OBhILsPPu7+/LzSer0l3/0w2LR8ARvxVFyrGkNJGHon+6Nx0nZ+G1ph5ndZUQjcrsa2Dq2EGnGAAgKkQE6wureBTv/1Z/Mov/Qvlrg/6Y4SjiYkFjfFqIkvFAFvG4T2GiAUAogmz8Tike8Z4mmVtH28Kjv+fM2g0tEGd4ek5dt9x0gZerywmePnKaDTSxVKsjh//j78XN1++LkbUsNvHC089jYVSSWDlOy7fh0JlAfV+gEYwwUtb+3jyynWMkznkUxOsJurwhmN893d9K87ddRkHzT5W77qMX/iV38ATL1xDbTBBfxTFKJJAq91Fic1/p6V8+UaTkaxVBAMfGRrQLC+gcbiHxYWKAUP399H3ff0OWU+rq0uKpGIc4PLSApYqRRny7dzeQLPRwMMPPiSAjmtt6BsDyOefe1bXyyOPPiwm0heffFJykMv3XsbS4iJaRw1cv3oN4aCPxWpF4AT9JHjab29uYWdvF71eF4898hDuuXheMU5elMGWQ93rkTDUPW5kKS35TTABxQCbhPxGSuto1etYXqjKLTcYDDQpoQdDGPT0/hKprArIkHczbaK9iK6dSIKO3YwI4zUTwdFuA5l4DlmvgN3dI2kG95p9XH7s6/EX/+p/in68jHowQTKfQT9oYRQ28cM/+FF82ze9FxvXX8LYD3Hp3CVcefEanvriM7j50k3UjmpK+jt9rohkzsPB0QGyhSQuXb4LP/a3fkw0X0rN4h4v4AlQyGDUPMKg1xFwDRp/IoZbX34Wk/5QDAAaAKbjSe2VTgLgk+bKZmQuBlCpFPx+wsQALp6IARyODRtjGgMoyq+JAWThabw03uIE2kq+3sgE/c73oHvttwYAmILw9d77yZ/P/7/T0M9P5+/0TmdryXzjakDyWVk6jch1EztNTk0CgJlrzV7b1VrmB6/3GV5lBTsBMrzWOvf/zc9ePwZwfl1272H+GJ7c106+z9cDcLk7yOA4oHs8j/cA4e2b8Dc2Efc8YGVVjUaa4PvWOhJJTr7ZxBpwng26YwBo5z+xnzl5LdcjNrxTdt94hKPtTTTX19Fvt7By7gKqFy9pMNOndLZQsKx2AngcMJn6R00KBx+2xmCDrSi8RA4+p9fJGNJ5OoenFC0G9MQAWFq7G9EkhbZjZOdjAF3DPg1Tt1Ns1fO2uWR9b93xNQ0f+jLLHtJElbJL1tZeUo0GqdrGVc7u66r7rKN+6CsGXIO3aASZZAKDVk0NumGfMkaa9S1/hc14oNcQG4DNv5V0EgSYsga4LrIvQUyTYcYj8qbigJG1Cf1fjKO/qeFVx3KwNeLa7xsAwHbJPM6sX5VOpK2cqVdmuDbz4zATfnN0OHk3kgFdZ9P4YssCsM8hk+VjJoD8uHbEP21arRmenaSbaytqfbjmDO2Me/PMA8APJKsTW1j1xZwpI2u4oWVozN0YhklgTpOXNiaAx+4tF3VoX2fqQeDWGccQoDfZHAPC2De4hAQLAwkwsv4ABAAIVlhGAFMYCIMrkUn+ds6s2cSgKn7d9h50sO/5ITI0dmb6F03adc0Zzwx6MbB2Y2PNc6zQBukr7BcZ0bywCBLRF2ccFxMuvVw29Hx+NrJZu20MOg2MAhpGdhH0jhCZDNDvNsQkb3d7ctPvD0Yy6hsOI5IHRkcTeLEYirmMPH4Wl6oaPFFiaobM1oxbg2LjvRZDCus399Dp9rGwVMIg6LKgQRAO5F3mRTmuimMYUNpLX600hpEJ+uEAXiaBfGkFL754CESyuP+Bh8TWZCRmNO6hVm9iYZlSw776g0giifpRXYkAi8urePn6Dfz6r/8GIj/wXd8xYaza7c1N0TTlHK94u5nRhRpCRNT4mPz1QFnszz7xRexcuQZPCI7diHj/UYsiKvYYAgA8D3lSNHmSRqHJ2aRpHa2WRjEk+HwxujOP5bTc83JYH6bwUsPHYSwjAIBFPG/EuAAAXq7MrzTSBHMrMls1Lqd7auxPyeRqgEq1oqaRDX46lZQu9caN65poqfjxB2peWLhyIanXanKhLhYKYgxI6+OMOKw2yDUJ3LyDoKfFhkYVpNgysoL3xAY3kHhKsQs8GaRvdLo9ZXLzRNKcbXVtDdeuvazmjXFqbPb5SfheOLmnWZVZ/Nlwmzg8uf27BpNFadw0o3KVjMcRBmzQEkhTH0pZABdAttRyUTUyDumzecRGIeIxItRmAXMTX5kfOpTOMJvsouOaVWcaQo2OpaTxJlRkoZEWzOhGEen3/YFhOihmjZsYNUpMFSDsY3PpBQLwvRCZI+OC036yHOziyYkdP6O50WO64UDaVhhiabGKKPNfY1E5mnNTzVP6kfCQzWTFehhFIkyHFX2aGiI2/txoeN0kUmklAJBmtHTqDJbWzujf0QRNACFNcqlcEZhgjBEjAlxqe9uITjdPV7m5ms0sxmbjicr8jH8MoMTjznhKT/4KJiovYrJ+rSSHDT4n6PRrYOPP62cwMPR+MgFk+BeJSXtfq9WwtbU1dWMlE+D06dNmY7BNOoEBR9/nPc3TGifAYhdxA+KQmmQDAy3zxKRAGDaIpCgWHOA6EDLZIxFXjCYZANWFqu4nZyRpcB9XIBt9lxpiaejs9WQBsPnizQEq8wWg851wP4tNRsin4liqLuIT//gX8fSXX0IYRNFu+9qyeRydSWc8YWRO4+EEUU5PtAnwWmN28KsX8Ob8zaiQbvM1fzMZxPgakJJoJhLTm0VFEBdkXjM0FqXT/LDfAcsVmv6FRxv4R3/nr2DzpaeEKMdjKfz+734BlUIa6XgU77h0EcVMUuyVRreP0qnz+NyLN/GpJ5/DgR9BaaGKkV9DBgEeOHsK3/r+r8eZ1WXlSEdKVfzNv/OTaE7S6E9SSOaYL8uUCx/ZcgHRVAxb25sY9YYgTEyAjYkE5WIeaS+BXqeLZqMuaQfBRK51yyuL2NhYx+JiFadOr2Hj5nUg7Msw9/y5cyqWvuqxR/FHX/g89nd3JUuiez9Bo72dHbSaDaytruL8+fOKJHzuuedRyFdQKpSxtrwknxaaAG7d3tDUq5jP4L53XFaBRoI+/QZo1JdJxrFQKckzgDs9VzizfhG4NiZCTOno9Tp6Tsf+co7MvH4JevT7XZQKdNfluuQhljDF0JhJIpkUvFwK1BZxTxEozlciO3XAlBHuQ6xU42iTWJCu4p//X5/CJ594ATU/ikShhK7vo1zMoN85xDe+/134nu/+MEZBDbWD27jn4jks0z04XZSDf6dex87BAa6u38Da2VMy+8vTCJC0wBGTWwyNkGt2z+8jEo8im8oAja5+v31wiP3NbQw7A2QTSXg0d/UDTVfk48KrnEU9J/7DEOl8Dqun1vR5h7wPk2ls15qonj6P/MIKxvSOGDHDOynWFPWRyWJBcpkxGTNK/WGxxwL7LTagAj3fWNLGqwEAnKa8VQDC7FInQYCTa8FrrA3TmdLcRN7tffZvp5/W+z+xT+hak/aZdNdZY2EotKYINs2Fw4JnDaagBz5GAMJb/DO3T7/FZ3hD8of55z7ekL8SNHWPPUnnP9nIv15jP9/QvPpnM42qptrhgEle0tb66zfgb2zJNylyalHmwZlYCuHmbcSYVDXhoMmcFK6byl6PkSFnGO2qf6x0ls9o6OMj7bVsntVAxmKokfG0vo7G/j7ufvBB5E6fkiwxStNisgAyWTXaZNwRIKW8jrR7TiwH/Z5SnCIj0vE51Tb1Cw3JUswVl2owKgno9t4+ltbOYsIpZyqLRLaEWGkBQ+45cVbodgAhGQAbQ9K2zX1BjTn39xGn9pMAEcakDNoYtmsmvYYgqoZoCSTzBYj2ZJtUxiqbmDVqqgNg0EMw6Kku1fHQQG8gEMG4/huQXveC1hY7fSdrSyZ8ZACY+8K0G9SH87Em1YpAJ8+DGAEyzvZVvyfSaQw6bWPezZpmONJgp9dsIJPPAv4AY6ZMEWSw51T3Lb1kaK5GiazqcHPODaZh2bJkU805zpv6l8wNI4GVv5cDQCw93t7WJvaO2fPaW0xz7JgIfIySo+trAAAgAElEQVRku+wJptR8e6bm/C34eTmgSeZyaB0dobCwgAGHVdks+p2O9cqa1S+usXZ1TJyfb77+uYN3Bms+7o/si/i8TC5jfUnQfQrAzd1k8/X/9D614MGUZaqeKooxR9TcBqbsePNeNYjSm6SMWd2dep1E0rD1KNdldN+QTA7VlGT1cTshKM0Un7Qm7TINGvUwivQwjiqkF8NRCsnUMjxer1lq6RvykgybRwgHHexu3UTamyCZmGAcdsUQ4b5L2e2IYBtN6UesLcfo98dIJfPynOq0TXoRe69Uho34SIy+UpnG7AZIqpQq+rx+n4PLJVy5so9Gs4dMgTJEjivMOsQZBKPoe82OanyeNzG4I2OBfIlMAnEvj4S3gn/9f/w+KksVvP8D3wQvk1dqEPtRXoMZRpyT6Tjoy/ut1+uj0x8gly+qn4j8wHd9pwCADToKL1bVcJBGoAZF2fIsOo4DALyo89ksnnniCexcvY44C2kVF9bngRgLJ8tcOBFB0fNQJAWfN9jIIG6cOCcQhccJA1MAIj4SsQmG0Sg6iSxuDZN4sRGglsigHyMAwJuEbsdEtPhf3KaYmwtGSC4N44YhCuUSTp8+JYd8AgD8HLlsBpk0M69pAnhNAAAnP4wCpHZZcR+TiW4mGmVVK2YKJi27dfzkwuQ2ZvM9Nv5ER41BHmMZiD6F4QQ7u/vKXsxmi3Kz5s84OY/I5MWYpKysruKoXlMxTL8BhyoSABgwC5psiF7PyPzpnC4JDR0kzSScTbCZKtIbwtMXgRX6HTDvmsAEfQFMg8+FhE2GQVlFSxtR109AZmY+4qQOImLZSBF3Qx5vfli0MK/UIHW60edNQ+yCkElnpg28a3r13DQy5GLupTWB0sU9IZvBR3/Q16bLBZFO8iZRwExOpReicSBnXpEI0syfHw+RyaXFgmCxT9pvjAkU1MP3feSyWXipjHT+ARtc/g6bYd7ZbM5jcS0q/XAoBgABgMXVUxYASGqaTACgXK6oAXbTaDY+dwQAuKRamFVAigo10uQMADA1wrPNNnNoCXhw3xQNjWwpShIIaPmBHP67vb6a/4BMENHELGlgPJEnAqfxNJVUMSN5BzSJ5/kkQCBvAJ+uIdTnGwo/2SBMh+AGbu53bUPTDceZ1vGxLuaF1x5BHPM6Q3S7LU3+y+WyXkdgmq5Dpz2bFcfa3FVzuRzW2QTvZMHn/n9+wuOo9G6vIRuokEygmM3j537uf8aNG1sIgwj6g6HMTkyGLplLBnAQAMAigSaWkrGQQfHGTbxOFpICgmImXlQTBpkimXMtvZeKSzJWYto0M3H6oUyQS0TQrh3gY9/yXtxfGSE2aKLeHuDmrW00mz14sTgevf8yzixXkUsw+t3QG69u72M/TOCzz9/Ald0WBrGEcuPzCSBRr+Fv/8j342y1gMpiFfuBj88+dwX/7P/8HXRGKbT7pJWPEUulMOJm502MO3++pGaRAB2b9sODAzEPuHFwvayUS9jd2cJjjz2MK1deFKNqbW0FL798VQ7VxVQC9166qGKFsaRf/vKTOKLz/8oS7rpwXk0/af3ZdBqn11YRDnzcunlT69D585RhDTU9IkhYOzpQqsBCtYRquSAzXm7IBOizqbgiCgkKKHpQRdhYMi0HVhKQUjPP+5+0O8s44RrogLgpdZO+JqSwmicSYCWgi/co1/yUJ5M9sgECTiZs4TkJhgh6ffBvAkmTURSdwQSl0xdxNIjh+3/sZ1BaW0J7GEO91dc+kk97uHHlJZw75eEnfvwH8e533YdOewetOhk0EyH02WIZ+bNnpfFFLgO0mwIw0hnC5EMV8gTqyJYiMKo7fDBEIpoCdg5xsLOLbr0pp+AogUHW8jJ5NfebKJgCWKGpTTqXxcqpNbGilIFsAYCFeQBgTM+UpNIiXgEA0BuLa8a8+c+b7iL/wwIApvmfgdrm7U+7bfO/zpX8Dp/N6HRnYPcxoNMW0gIwXYF9EgBQu2kcwyWRmmt+XgEWKA/bvNcZcGFyz986APA2wIM7Has3cP7/5AEAZhgyGvYsADBCsH4Tg41tSdgmK0WZB+djafibmxoyGACAd6BpRmlkanTaJmtcw905AID7JJtbAwCQ0m1cyo82NtC9dRu1vV1ceuB+5E6vqfaOpFLyJuE95w8omU0bAICRutSse3GBlymPzSnriQiiXkqMRZmZsclgA2vfEwGAxbVTQCKNSTInACBSWsB4wLhoJ8Gbu+4FALCpNgAAa02Cr9GRj2hsCPQaGLcOZYbI6SYbQdZqHpt/Up0lAzV11WQYqvGRZp+1XDAQuEvWZIzsSwTA2EQjuiGXpuO2aebvaAAmFoKRlprb0kRAG7s5s5e7YQHXcNZcMspmrczap9udmsXJyDyZRL/bVUKUJAjywSLIYE39dN+SWZwQ600AhAXpDAHVvF+6SPB86vxbM2UBAA5YYgOvutiwINz03XwIUw/pWNmhnmNe8sccdsl4cA6DNODgXE3FmjYIkMxmZSZZqFQxoFw1k5Hhuanpjv8On8812ASVxPRwxZmWwBlgwPfjjN9ZPxIAGPq+2DGUYfAYn1x/5t/ffP3m+odprTehCbjT/Lu11y67FgBgHS0AwNZaHNSxkaU5N2W7QTRhAYBA1wS9nSJjD9FJRh4+YtVGfIzifYyZuBT1EImRFb4G5LLAcB9I+Bi3amg29qT7z6ajGA7aaDePVIuQ4UKgiYkDvNfiMcoOogiDsSbqgwGvNfpiRdCi/K/Xl4dZvsBheh/EK1ZXykh6UbSaNQ2j87k8Oq0JXr7aQrMdIltMwkvznuPQ1phgkiETpYGvpEZRySbpZzWKsm+irCCDRiuGazf20Aso7S7izPm78dDDj6FQMAxSNv5MeujVaxruR0oloE8jTPq3jQwAwOndSQDALGC2cOKNR8NNTkpjpNGHyt5+6gtfwOGNW4g5AMA6V+jmHo+QnIyRnmAKANCdnQAAb3wWgPFIFKlJDHELADBWitNgAgDroScAoJHMvS0AgBNJ3nzMjueB57T85atXsLCwgMXFRVy9egUXLpzXzckLnKDAxq11rCwvi0ZKeryh4xiU3tzIDqWiAQSdzOmMzjxO6myj6PdD0W03t3aRz5d0kbCBnPCCJxOg00U6nUW5UhGqe3vzNuLUBPNmZJwdC35OnXgCQ1+MABbkdLSmjIH/r6g1GkLEI0hTHMsi1SKYoiVNRtKSBH7fGLFaNJWFsdHQE1Gi1j4hUGJ+4VFDb5MGJP+wdBynz55H8YSSW+f2eQM3t9CJlm7lBELK5yaqXJrSdK+Whwyppp4meCos4zYqTougYS8IJFS0CalaJkuX/geTKFFooysjqOH3u0iSOjSeyM8hlcqIxhpOIiAON4oTAEgIECCFm1s56URkJBDqWj59FtXlVW2opLURACCLo1Qqv0kAwAA3ah4I4tim2EyFjL6JFC2Z0tDRVA0Lmw0LiUaiqNUbYosQBOBia7RUbGiND8KY4MhorFgxavKdJkqbgk2xINhFKr8DHpxEQCZDSWOG6FgCOj82Z9b4D5g4yGkKRSo1lQBQmsEpb6GY1/2UyzGO0lD9zZTfuf46ytoMAJjWj+7qOkFjnQcA3PU2/zd/nwBAkeae/2+t81M/9T+i0eiDMm8atPBqoX6OfgT8P94TMjCUvs8AAAJKphTOO1evJ4EI9yjzfRstYymG2uD1bVYEhq5JyQxTKEgty8SAghdFchKglPHwox/7CNrXn8Ri1sP1W1t48cotTdbL+Tze865HkY6O4bcO1PByA/zMF5/BKLeI7d4EX3jxFg76IfxEDFkvinithY9/63vx4Q+8R8XpgT9AmCngP/lvfgb9SQZj5LBz0JDUJVMqYL99JES8Uqoi8A2oRRBnZXlJa/z+3h62bt+WY/47Ll/G1SsvIp9N455Ll3Dz5g1cvOs8es06zi1W5AtAmcAffO4PEIlHpPXn+tSoH6HX7eD06iqyqZS0rtzQKoWCDjtZK/VWSwabBGjvufuSmDx+ryOqaDzKY5fAYqWIaqkATIbodVqYjMmYyqNSKuNo/0AmgQS1uHZKLsSzT8DNOjWb/spU5rwPeY3ysZyucCI3BbhlXJlGlHmLXlzN/yhuNXwyRY1iNAgQcgMNDRDNdaXtj1FYOof02t34ix//awiiRbR6BC/jyKayONzZRjXv4fRSHvXDm1hbzuF7Pv7n8dBDF4FoH6NIiHa/j2Q+JxAymowjkUxg4cwqht2WAFzjz2KYRAQGSWWMBly5EuhevYGdzS1wOOdFYhj1fUxCao4TJnf6DgBAJp/D8trqnwAA4ETD/QaayNlDRBJ9ywyAtwcA2DbcMnlPNrZG+2ynwa8BAFCS4RoBM/W0soIp09F+WseWYltiR2Mign8FAHjNK+a1mQI84mS9ccjL6GaejBHCW+tTAACrJQEA2Vga4eamJEUEALjpmJrKsPAcAGCJzyf8dMx0mwAAJ+mqqy0AMNjcxsH2Fi68414Uz5zS/UgGwIDGu15StXYqmZJsiXs168JYkqzPLtLJNEj3cgBA91UAgJ39gykAQLPQeKYIlBYw8dm8OvM+eyHbo0kAgCA634+GY2zaRwNEIoEAgKBxQCqUjhlrAB5nNYWEK+UbZaSBrI1l7s/rVPIBTmqNnFeSXgnA7TTdXv/OL4DNOD+vAwTc/WGkMuYPB27SfM8BAI61p8m6mJcJAdwcXvCP89Ly+wNJuyQpFSPWGGKbhty8Z4IfRo5gAICZtNUMDsYTUs9tAy2gwrIXrKRXrN7XAACcfMClKanhtgMcvV/tW3OX+IkJvTveZLi2m03kC0U1/twPGdGs1LLXAACUguUM311snpXqunuHx8sxQD0OEJRAFpes4a0AAA4I4JTszQIAHNSRRU0AgCkAYZQmkOxVDXuDuFx0wvqOhn4EzEbGByo2NNNzLwUvUwbSFepBgWAP4/4hDva3kU5G0e/WkM/E0evUFXPM69X0S5RjyHYQcUpdCAAMA8ny+gQGRpQeZDHwY9jfb6JW76huz2RpxO3j9OlFrKyU4PsNxGJDFAscjKbxwrMNNJpDJLNxxJJkFwyRTsfEikklopgEoZjOfA9kHQWjAME4lLHgJEYPgjReuLIJkKE0jqLTH+LedzyA++9/UEOXkT/AwlLVmMX3ySLuKjHAK5VlQPwKAEASAKtp5kLFi4A3Ii9QTf+olxoOkUml8OTnPof25q7M1jhZEBmf9G1JFcdiABAAKCc5pYopns0xAAQAUAIwiSExCsUA4AHnDKcdzwgAeL42QDtTfFsAAGUNLP6p56cEgI0RI7DIemDk4TPPPI177rlbCxXZAWyW+HNSVTmV4oHXIkI5gKVzOwCACxhN97iAsUErFunkODJUkNEEV65et9qNHHb3DkUf4fdJ5y7ki9oEGHP18vWXMQwCFcFadDixIiDR75lpfspM4xK2qCVAwCkrAYD67pYMKAySyKafEWjcmMYoFHIqwMkKINVSCKoWNTeJ5gWXtEXULLJDjaVt/OjarRt23qfA0a8iE3T63SkCykbfNUxONuAiOnjtqHidRrzRAXSCOJ1ruYlKR0YAgJ4AlJJF4REBkwRjjAQRZoIxAgEsbSgRQ3dI+lMafjiQER0fS4OzXJKoOY1fSF9KShvWC0boMlebUXpkAWja50k7Rqo/qdOctDoAoOuHNgbQSgDmAABu9K/GAHDUJTWp8bhBlvVvw3OaItVkHogxYozY3GbFnxNF7A0GyhMnu0R6fwPVGsqoddzl4s6NjNP/er1uJBaWuu8mowS1yAbgF39GSjbva4I3lB44xoAx6DObqdlcjQZNG1/MyBW4sfBcisERBsjlMor54/TfAA5OFzff9NvMYqeRc7KA6YGac/539e4cIHCy8XfXGD0eFvI5NA5q+On/4e9iNIqj2wkxGrNJ8pTOQQo7ZQqU+mgjk3PzGwcAppvVHcpMQ3Wz9Mm5yaFiJWX4EkXAoiwCpOMRZKJjxOkMO+rj+77ro8hjgGh9E5NBF1evrSMYjXHu3Hncc/ECVqsFhO0jdGq7yKSo3+9gq9bGbneMROUUvnhlA+u1DvaDEJViDouRIR6/9wL+yse+A0HYw9HQh59IYf2gi3/wiV/BUS1AJldFo9WVzGqcjAoIuL29g0wup4kI10YCmbznKR9ZXV6Rhv/+e+/Fs1/+MirFgqbKfq+Lu86fw5mVReS9KCqFHH7z//5NGQey+WdxWhOLqiQ/gW6rCS8aRSGbkeP19saGZGKrK8sqainZImDQ73Ux6HUFgFbKRRRyJt6U97RkNnJMZxIIjXI8SRaSnif2FEEArhW8JmkyJVYGY4601s202o7VZqlEAi/oV2CMLhMy30pkM4hQGhOLYEgzUoKvqaTxfqH/ScB4UXsvKkUkhUmcZzOH3/7MM/iHn/hnCMI0spkqDrYPcHZlBe3DHZQyUVy+uIy93euoH3Wwchp474cexYc/+h8hd9cFM7ULBowIwLBxhHaniWyWACkNCxmrGSdqawAb6gNTWYw3d7FzYx21g0Mjd/JSAikIAHCvNqCHMUWS0ZJlAPzJAgDeVNc/e7Ci0GYu12/+WU4yAGZSJfNcrim6kwzATt7nab32d7QuzE3RHLNvSuV1TRabkTsAAAK7j2Wv20g1C5ZOJbpsqr4CALzmaX89AEBmejLpI6V+BgD4t3fEAHAAQCaawnBrSwDAaOwfAwBY1Rh2mmOTHN/PDC2cDX1CxnYaBsRjOLp1C8HOHvZub+LcvXejfPaM7tEIp7eKZTZU9qSXNAAAf58u9tTO99jkzQMASXQDpgBkkJoyAExS0+7BIZZPncYknsIkkUEsk0e0tIgJpV/WXFjbrbvMVctz+m/i1wSYSgJArxEf6NTgN48Qm/B7vhJRWDFofeTv2WhnNY38HGr++UpWi8+fO00+n1vftwCtNQs0k3jGT1Mk6ngvMxM+F+XHY6SfWvM8d775t6tj5CRPMGDO5Fh1ztA0sNxDxHYccdARGDmxEonMAId7kHs/5nVn64QzL1SdwO8LnZvR2FVb6YY1jIFjDABXWFseg3vPrj40xsezl5un1uvb/Ix8yfFYtRdjmekJw0Ema2mCHmJinqT1u2WNn/EkAGCbf7El6aHA1DFbDzoA2h1Xft8wnI7/eS0GwLF6ShF/ltFx4sAIxLFM2nkGAAEAMgAiFgAYchov6SyvvLGRiFCWFvEMA4BXTyyOkAPSKOBl0ohSysbrJuwg7Gxj0D1Er9tSfB/d/sejATAOZHRMGaQZgrIXFu9Y9Ho+L+OX6QnCGnoYMi6b4EQJYejh1sYhbt7c0aCORvQEKDLZGM6eqyLh0Veug3xuCS89z1rJl9fQJBIi7o1RKeeQ1GA3Br/dmvU+MbL3KFP25eODWFYMgFY3gsNGx8hIU1nUGm3VB+97z3vwyIP3oVU/Uh+ZqpYld+l1e5LA0D8h8pe/86NTCQAju+4EAGiyRUfGOQCAU60vfPrT8PdrAgC4lNwJAKAEgB4ARZp7yAPASABERacGmhKAOwAAN/y4AIBurvy2AICl5SWheuVS0aQAjEa4euUlNUqXLl3CSy+9iDNnTusGZ7Tb2tqafk7qplm8zMLmAABjAGL+cGEjJUwoIb2ZimX0+z46bZrLRXDj5gZarQ4Wl1axf1CTcRsZAFyUs9kc2p0uLl66hNtbm+i222IoiLKvyBdIBrBUrYjOz7gn5ZGGgZUBcNuB8q0LuawWMt74fH80WeFCRkoun++kAZtz59cNzAZ5LobEuf/zM7IoFoJo1zv3uV0DRr1+LBXXPebo2TNdlpm6OY2TW9REZ7FIbHw0QonTb0XLmQbZsE4miCcY5cWG1Lh6s9gno4ELs8xgyMrw4jjsNpHKZ2QAyRuNz00ENJ/LYeiHCKnXRQx9f4Rmb4BOOBYAAC5sCQ/jmCe3fwIApMISAFhcOy0GAD0A6C7rJADzDIBXAwDmm381/UTBbXasO0bSfQpZp+ENGTVmOu30iJxctzodaXRk+GOfdJqty8JRlDiyRTwEfoDDw0MBAHoed31aQIYLMps6mquxgXePIQDgIiB53nSurYTAnS9Hi+b9Qg3dVO5h+x9SvUm55gbkzEKdD4SmAjaxwTTxBr+QzdAU2XaT9OPbyLwkwAEAJ5txMgBWK2Vcee5F/ONP/KKMXTptUqWN0y8X31TakxkmNeF8TQcAsBMSuPkGYrzmX98dW/P+Z1+i/esNRmUaZSQALCJi6LUaWMxnkIsOMWzs4YHza/ie7/gwbj3/FIrREV565mnp2xaWl7GwUMWZtWWMBy1063vIxhllOYFP1lVlGVc2a6iHMWzVB3jy2m3c7o+wUC2iGHTxLe95Jz7wtY9g5VQVR34XrdEE41QJP/8Lv4z1G5yUV9Du+Gj2+2iFfU234/m8XOCHAnniiovj2kWfCU6fVldWFKXJyX10NELrqIYzq6tYWVjAww+8A6nEBP/qX/5zMazKxSLazTouX7qo2D1JcbgpT0Zo1g+xt7Ml6ien/IwiJL2TfgOcrlCvyTWWIAJ1++12E4cHeyqc2OwXi8ZjYqFaEajDYli0OOo8LWuFBZajcUr6IbNWS710/inWMdmApCPk5ZXiI/B9sWuIjnMSH8tkMPLiCBhJSnPRTMY4+bq8a5dxzbipLAuKHGq1EMWFu/Dur/sWYJJDMpYD/Im8cIrpOBaLSWDcQjYzQamUxM7hFiZppo4AK6cW8d5veB+WT6/KCJX/Xb73bq3jauSVvsKbh25JzIcaA36IvavXMag3lVLAdZwgABkxjDnk9SkCKFlIJzwACABQAsDv/4eVANypuX6DrfwfCwBgO/DpS7rN7tjY7Y5ad61YcwDAbDI5M8IyRb99rmOFONce+k3MUmBmTRIp06awdlNMgT+SjDmJNTXDegNfkQC8xuXydgGA0RIjPUfIR1MYWAbAPABAuZYkqTamdgYCmAbNsOg4ALASAAIATgJw+7YAgN2NDZy/9x6Uz5w24l9q1gUUmNpL4Gy/bwGAkaKLBwPjDWAYAIz1TM0AAHkAGG8J7uPzAMA4nkI8U0C0RH8RjktNwpfZmN21b2QmnIOLes1rlFJR6g0mPtA+gt+qwyMYMGwBY98OJ8wAyH1uiqcnlAeowbeNsy5gYz6tvylL4juwjbMx26OfVKgJs6HNz/ljOHmArSEEAMxNrNUUW9q8u39YJ3HfN+Q8C85ov4uh1zEmsBEaJg5D7QWGwcihhUvkMCaIzsthRms3958rkA1DwXTsrpoxEt2ZBGBqETQt0pyflmnkXXNtAAWr+XeeCu7/59YRDob4mVifkW3L+Dj2AqzFjF/VzDp0+r7nxhaKbXbHxF4DXHMcAODkog7UcSCAgA3nvv8mAYDZUmvzAG0tOU91cACA9i6aO5K5ScmjAwDIWlbyA9MnyGIwXmbc06eMDDbqEYaDJzAcx6kFhVdMA3kPGHcx7Oyjub+OVJyDoQnqtX2xLb0408ai6HZaRi5twT2TfGZkJwQDONlPZ3kb+RgwnjmIwEuW4HlltNoTHOz3cP36DlZWTmso0unWsHa6hJW1AqKxPvnPuHUjQL0eAtERwjF1+mMsLhSRocs/t/3Q15CCptHsj8JxqPWISUXxZBEHRxPc2mpgEkvBpyFhh8l0Jv6bvWIhm8K3f/jPiTG5vb2JpeVlJBcXMWx1BJxEvvejH5mQHkwTwKXlxSkAYG5it7CZQoKIFIsR3lCcrHz+934Po1pLemsVEjZLlPsSVfuelQA4AEAMgLGRAIiKfgcAgBKAZjQFBwD08pW3BQCQAcBNmFpWMRmiUVy3xnt33XWXPAA4fWLxycaIVObtrU1NXKSNp8nLCQDAIYlC3ycjLcxciKhl5SSXUz/e96SN31q/jVJ5AY1mB/V6U4grH8fmhADA2qnTcvGvk77NGDuPro++HGl5ApcWKsjRyIobA6naMu4zRoBGnzMWEmwaJtNwuyzSVDqFZrNhL2LzeOmsRGeNIMLseJ4rO5GdTaZJeyL6atIAjrVmc4sPAQDqavj3fHPmkEou6mw83RSZixI1V5oiU07CxZ0MBbr2c8JMnwi6/NOEm8ciGZfJIieonPrxGJAZoXPCBToRRSKTlJE+vQPiCUaYjREGoRZC6lOTiTRGowh6/hCN7gCd4QRj/ozeBIkkhpG4jftLGlMRRFFdWRMAEHCfisRkAnh4VJ9KAMxGQgnLcQ+Ak82/6QfNRF0NtvJmrAeAwAGa6xgJAH/O6SujIju9rq4jobvT5t/Sza3fglukeTz5mcleoQSg2WxOgRtHw3fAA68Nyn3IfuHxpwSAmn1He3PAjJMK8D2R1q/n4UkhVdICDNw0Sa+vVsrT4piPN2uGKX4cAOCuDTPUN/DzmwEAZr8/uxLVzE/GOL+6ik/+u9/Cv/k3/07OrP6AchBOWDxde9ROEwBgg8k/BF1ME2We680AAPNygCkAYMEd6Xilm7QAAEEARCRBaR7uoehFUIyNEO/V8EPf/e3whh3kImO093bx1JMv4oGH70GpUkKhWMAo7CGOAMN+E1nuW9EJSuUq8pVlNIIYvvjcDdQHwCefeBr9bFnnrzjs4aMffDcef+Qe5AoesksltIZD7DZ62N5p4bf+7Wfw9FO35GQbT2VQ63fRY8OcTGKg9A0a5Kie1H0QTdCA01MhkE2m4He6WCyWkGWB0evhz33oG+W6/29/+zdRrZZQLhT0s8cffQQHm5so5zK49uJziE5GCP0uctkkzp5bQ7Vq8m6b7QbCfg/VfF7rD88VrycyNWhwVSoX5OPCfYLTfSPlMOZ+jO/kuSCYmOQESQanxlRTDBTSOK2xJdcV+YeQPTUFuEyyC4uFYjatyQ9BN1L2+LkJAHicEhAg45qTTiJOMx2yR4R22rgrXkLcpJnhF82iH3rwUov4C9/5AzjYbSMyjGO1vIgR4yiDDoq5KIbBEYIAuHAxhdWzi1g8s4iVMyuIJQPhlm0AACAASURBVKLIFrIoLZRw8fIlQ0/UlGyCCLW+wUgGf3EvA2TzwEEdu9euo39UQ2JEx+uJmn4OBiit498uzcUBAPMeAI4B8P93AMD5eR+vYV8NBDj+KAMAmAZ81mja33WTQNUI9veme6f5hjOcNMW+m5LK5MY0YzSrVAoTDaVcxJrRxBqnc77yVwCA14KLXg8AeD0JgPMAyEVT8gAgC8l5AHD6m6SEUhNo4+s0jRubM1WeMgBSngDLmQTgNvydXexu3MaFey+jfJZT+igimZRqQjEAxgYAIOuKYDzXLTIJBv7AAgCc1BoPAMMAyCJVrkwBAH7+vf1DrJw+o2HHOJ5ELF1ApLxotHLWB0n7sp30Gu8AaRZlMCgAQEwsAwCMm4cCANKxEAjqgHi7NpnJPocM7ZSpbk3wTJtvTpUuWyelJdNg9m2NBzhxV8yfbeYcg8vutQ4UMPXVzL+Kdbmri5QhTwajBbIlEbN6cyNNGMpJvi85bkbHgUaAGvqxtpRvFoEDS42gTEGJYEaO6modM84w1H/j42HqH3P/ukGHZQC4YzN/wdrhmQ6/nbrPGmQHQMz9wolpPgEAx7KVTNPWh47F6w73sftgzgOAsbzmDZs/8ywEJ+Pgc/G5ef05PwDnhSVg4MQN+Nr33PxneXMAAKXKDgAgGMDafKxJP9nFBER5vEMZ5pIYxkjI0SSJMQ0Bo3kkCJjlOfzzgWAH/e4exp06/E5Dg17KDjmcEOskBvVOrD10XNRv8ZTyXjdsAMo/0hmaY/uSLJOZELLX6HNNziOZWsLVK3u4tb6PWIxMxzzCYRteaoi102XksiVcv9pEt8voPkpWu5IALC0UkYyNkYgMkWDazigULsjeiD5pBAAoJ0qkK3jm+W2kcsvyG9reryFdqOh47B8cauhN0+TdrSN88zc+jq9573vQqh2JTVyqVo0X3cc/8m0CALa2t5XZTBNAGrCZk2gaSme+Ng8AEJH47Kc+hUirJwCAb4yTTeoU2ObMAwCSANDB3UkAlAJgJACJEb9CFKKcdEy0lLRiaVwfxMQAeLsAQKlc0sXByRFNn7gQUOPPRokSAN7k9XpN9Hs2RZxkkora63Y1kXeggRrOKQPbACOOnu7yzdnAMTubDT6ZALG4h6tXr1naf4BarSHKYtKjF8FABSUnbpWFKo5ovsWGLJ1SvJNYEpp8R5ETA4BWlEMZATJOhgUDC1ZEedEZuiunwo7ebajchsZDlM+xAPg4t2CQQl2koZZ1dXeNukNxeZPTQM8tDG5Bc80dz7VPUwot7seNRpxfAItyLhCa2NuIOp4DHmc69mcTVNXQjTamJt/Ixhl5Q8+JiMzAyLJI0iOAmyOvTZpS0riaE0YyeehEn0xogmcm2XGZS6eTGTTrHYzHMXT9EVr9AL0x6c8pRJJpMQCIa7PR58LCxodsgPLSikwAyQaQzsiaADI3c6Z5mksBsJ9/uoi6xVSf29DlKfeYn7DzIfwZjUX4fnlM6dDZbDEmp6/HswEzdE8XLTeL15k26TyfbDYnEzQaDezt7ZnoRtvsmOvUoPhcwAkA8EuAg9I8smqO3aSJjb4zgiSqzN+Z/1ykO/E+4ZrBLwI10lNPZQNmAzSaSEOhm10bZk0xplfOPNL+63U8APSoExsVpSN3nTqFX/3F/xVPPPH/sPcmwLZlZ3nYt+cz33Pne988v37dtLpb6paEAInJATSYMEhAQLJARsYVbOO4ktiJy44rFFQIOCZVrjgBV+yCJHZhKONAZCGp0QA0iG6ppZ7U3W9+dx7OfM4+Z4/h+9da55x739BP3QhSFV3q8fRu3+Gcvfda6/+//xu+hP0GXW+LYw8Aatp7/Y5oFIU6OU454OhNG5yKA8S9p5BmamDek7n2xqhI3o0YJzlSNNGxls8S3yHXajbsoZRHqGGEeXeEv/fRD+Lys3+MlZkKvvKl50Wrd+zkSdTnZ+H6Dgb9NkoFB4GbwckiAS9rM3MYpQ5Ks0fx4tV1PP3cZfzBs1fgLy/KNS4MWviB73onHn3gBLJ8gNVzx9FLImzstZFlAT798afQ3AtRm1nE5Wtr2Gq3kfkB2lHEOQ5o5UPwlRFUA2o49d7EY4ASk1qpjJTusZSYJCmWZ+fQGw2QljzEWYJaUMDD589h+/IVYXwNG/t4x5sfQZHdfaaMbRw/xyDqYpQMMbtQw/EjR5B1+liem5f1z3hCvhdO+rlfdbtdYUQMR0y+YEHsSJoHZTUCtHI/5z0VQJn7B3WJjGQdCJDAgooHuHij6Bhb2Sep9eReSkNM7isCmtIbJxIg269WUZidgVMpIy8WkHNvkWKYoDjTR1j0K3aBVQqQOrwGvtD/2p0E/+43fge//r//G7i5gxPLK/jpv/ERLM8XEUcNnHnwGFBMgXAPoAP1MAdYgHLDCiwknQbcSiBArzKrKirAKsoVOpO7wChBe30Tu2vrsFmYcc/jLssCl0wNXeBJEcg9keA2O4kpE8CvAwBq37ndBu/w5P/wrj5d7bJZmZrwm33f6PjHhmWqhDxIxZ1mAGhtsdBXtQGapg2LCbDni46ZewtfnRRuWlI3SQs4VIXfzz8Pyr7v5zsOfc2E7ny/33ywOfj/QgrAvU0A7aNzUnCXrADRFANA0mPos+T50vwdBgB4Rhit+WEAQM5H18HejZsI1zewu76BM5ceQP3EMRlm2EX6EdFTig1/JvVk1B/IWUy/Ho+g7YjJTzQB5Nk7zQCYAgB0LPPu3j6Wjx0XuSNN0JxCBSAAQJYQgUbWL2xsxwCAoyjSljLalnOX/53UojRE0tjBsNtEyUthxaxpKQ0QDaoyfDYpCGaJ6RQEme6PaYC6QSarRSdaqC9XkmPxZ+F7FQt2NYGfGOlp6R0ZuJwQkxGqWRjiWUSNukiWlVyZ7K5iqaxBBfqoqJhar1wRk+iAjaFjI6ZMkNNzGZCxIVd1puJDKEDA+GwJSEApJA0CtfxA+QNMAAADOCimoGJsHm6WaV4uklwCtsbbStc5irlA5pdaXWawNr3WmGgwMWXmdVNDTv0NY4r+3QAAwwA4sKsdMgHkzzP+aKwtjaE0X9udXtOdAIA7ggJkcOkrMh4O6RdyJwbANAAgvmU8wS1fPMx4T2WYYyfI7Zj6YvEASBJ6lM3AKywCpQrgDYF4E/3RNaTRPopkNe7tajlrWaTWjB1mTDrvC1OeNJYjoBg7HYIARG/Zy43ESDNHsWyLid8w7qHbCyWar1RcwXBYxu8/+Qx6vQynz5xDlo/Q6uyiPlfA8vIKNm91EJElWCCo14Nlp1hZqqMSWPAoCaDfSEJ5vGLTCgDAe+z7CErzeP6lLQwiD6WZeTS6IW5u7MjaLdIXKeAQlL2Uijum5PJ73v1uuPUZbF67jpUjR2D9yF99b0797sbm5gEAQOmCJ1GARNTY1NFYiIucRdPnPvlJeIMIDs3T2ARolE9yrskAYAwgPQAKEwDApgkg3wwbIi7SBPBZQH6NAABmTpPGsbgwL409J5qc8JMyffToUdGNMxaQaAmnmsJ8sIDdnZ0xa0CaKBVVqZ1KTVNFoymlvefXdLs9zNTr4gXA/82p3eXLV4T+Hw4iNJoscF1xkWR25Ex9Fu1eD2fPnhUmAjX/zLTvd9tgxBnN/ZiDSg0wnbCNo6pPtDJJpFEsVWsYhENpqLkRCFJHB+9ySaYHPDT4R+jbmurD/y3NEN9rws1yQj/iYufPkQ1HAwpC9dFo5rTWShw6LSX/ME2qadIMc4DTeNOAjtFZTVlSU33V6BNsoZ5cIrsIEFGv4wAFn2kHuQAAvsfJFoskbpq2/DdKSqLRADOzM7Jo+cHGudfpo1KqIhpyku5gGFvoDhP0ee4w7otaWUaIOJ447tJdlBg3AYCZhSUsHeFhTPO1+wEAJHNHXTNTBMrfxn1cuf4qirwyyZGNU0wAc/EA4L2kBIXUawJp6pqpKbKhhskmqil55l7y+xjbyHtMDdjm5qb8HN5fow3jc8BGaGVlRZ5//ltpnh2E/Z7Q3gTRdR15jhhTya/nehgfbhrA4ULg7zIAgOStH2jMlRGekZIIQj6m6KkpwHQKgDpr7u4BMKatHQIIFAMgx7ljx/FPf+GXcPnyTayv76FWI7JpI0pSkTw0Ww0kCeNqFHBBQIrXnAkWAs7cJwBgWBTmIBbAw9B7tc6aAAApkwIA6OchiyPUCx6qdoRS3MPRco6f/MD70Nu+jt1b17G7sY2z585jt7mPE2dOiadGucIImwS1alHW/vmz59EbRNht9lCdP4oYRfzqv/43eOn6Opop8OZH3oSbX34W//BnfhL5qIFzF44jtIZA4GIwyjAa5PiPv/0pbK21YIEGUzaqC0u4vrWD2HYxkDjOXMwxB1mO5jBEKwwx5HNqKRYD2VpEViI25bWaRA4VGD3kWBimiXzu8QcfRHdrE8uVMk4uzInsoeCkmK2SYZUgHLbkkJxfnIHt5mIKOF+qIaFpXZ6hVCqKbwn9TRSLJJPUCxoPqeI3E18MItg0nAooC3IsZZZK8z8C0VEswICY1up9Tq23bLwHSuoFE144NUhjMcshqBCSBcCiq1REifGx1QrsWhWp44DfQSCQYBvZRTT+IuDaSxOUZ+cRpy48v0ZRFjbX9/B97/shFGwLc9UK/sef/yfwnRGefubTOHlmAcdPzcPxY8zOLWAU0qCKO2iMWr2EfthBfX4GFo1g+fscH732AIEdwGO+d3uAzRdfRmtrByUCF0w+oLeF9ughE4BFIHWvMrHhNHlKAnDYA0AxAKy/xBSA6V3zfttIs8m+cQ8A9ZPGhN0Du/fBV3NwZx/3NuJMPvkwg5Mx7d9og6VXPhh5KHWkmKYKqVSxCbghauozPyVRXmTj0F/FAAA8Br4OANzXw/JaDAA2ucYEUMUA3iUFwC4gvHVr7AFgAIBKsQTmmSuWnz6ztS6b9Q7X4BgACLQHgAYA9m/cRJ8mgOvrOPvgJQ0A5LCLBQEAaIpMk2CankX9UOoyYQAUCAAMNQCgEqhsv3g7A0DH0O0yleXocUWZ1gCAPWcAABZ/bP75RzvOk+1HlpNDfxM9ABBPlRRIQkSNbQEAigQAUpq1qgHUYQBAGmc2t9x/pybn5mvl7Bc2lYq0NF4tpP4bFheZxiZyTzG9tD+R1Awy7BzX3zL0IgDAOERhXNIEledfKDF5pF5Jg0yZKOMVqzVh63Jox+KeQDd/79gkm74HB4xkFYNWDUaVNpXnu9RIOnFI6rZxzv0UO0jXC4d3Gz4bDmtz4ruHAADpszQ4YOqOw3sNwcBxvU4WH9+7SN8U4KjqFM040n+P226y6JhyMC2NmB60kFGhZcCsKVkPkmnKv425twyaDq3EvygAQEbNFmPFCY4yDpDGeDEyAQDUcDRNi/DcediVo0CJfP09hO1X0Bu9CifvIO8MUC9VZWjGOpaGxBz0yXBVjLkV4Cr6fw1WSb0qXlIB4iHNy1nvdTFMmoAzQlBiskYBoyhApXQSV6808OyzV2UwdeLUcaT5CDv7TBSxUHCriEZM7/DQ73fhOBlOHFvC3EwBRTeDz5E40zYsNSRlAlhIDyBPAQBPf/EaitVlAfVubOyg2RtKT8heiLV54DvCuF+cr6PZ3Jf7/a53fSvOnDsPsj+sH37fewQAoATg5KkTEjVUKJE2PZmMGQYAER9jAkjX+j/41KfgDyKZCAmjlg7uGu0jAFAkYJCkygPAd0USYGeKziCUTE5eM0sAgFmP6NUQmeui71fwYjvB9ZGDfbeIIV0XqcfJE9jidM+GnPoOXhC1+QiSxrxSmt/pGMDBcIBqrSr0US5qToj48NLkj4iW8gE4iytXLouGlYXi8vKyAAV0wSYooIxA1KJWRzWLQDXNVdFiqrg0TZqKi7JQojFVuSobzNPPfFFyI5vNDgKfNFfmiuYoU39LhDKOxX2bwASNtqg9qRR8yVmlGQTZAIxAJArLKXiBxS81sFaOKh+2cfyImoALvV43/byPqgEjQ0NPkjUQQARLdK2iaZk0avptysI2m4mKYVFfY5pPGTpNZd+aazCtZeI1NXoiKXTG7vBC1sUo5sHGxtMT9I2gRzFQf3zHEiMOPi/xsC8RYERcZ2f4gEcouBYqPjepkcS1dPs9oRJHQ1Lbq7ByB6OQv99GozNAlLsY5DZoKxPUaoh11A0121xQjBVhDOCJs+cB14flBQIAdPuhRGERWOC1VeYndP8F9rfW5D7INRE9nY7H0l4HgzAUNI40TjbeZqNhUcfPddo99HoDadp5f/gMc0NWjbdhVUxtsYcaYdPkc0Pms/3cc88pH4ThUKj+nKLymWbiBV87n3t+DwsTMcUMB7hx45pcN35PqVKW18K1sUr3dmq1NcJNwza+F+O6Lk2+RpvNM2GQ3AkocHCiJv/9QL19+xRuGlBQGspUgAkekHz+zPsIHAcXTpzCz/z035EIlq0tmiCWYFmkh6kGiDR1Jcc3EZ6kcPGJ1ykK09TE+yopJ19kKMBqGqBikxLW7zws5IDgHpeJ5Ay9fcxYQ3z4e/8KSnEH6O1i59Y1YYCcv3BODGpoNlejpMKl7i3FO777u5C12+j1Q+zstbC+1cDadgvf9p3vwc/+/C8JoBWmGWarZcwgxkd+5PuRDRs4c/4YskKOURYjSnIMewm+/Ccv4E//8EtiVEMX3P1BSEccJsmBoiy7VMQQwGa7jeZwiJjmlbz2YuqYKnCSQECeYdjtoEjWiusjpIyGUUSDPuarFYw6LTz24AX81Id/DEm/jbC9i8bWTZw7uYz5mQIKfo52c0d0dgSRF+eWEPYJYhHFtxAOerJXM0uXdH8+w73BQA5kNv2kQjOaih4LBVJhuyxAefSo4i8ekcYZqyZKM1CMblEKJXHEzwTskkQVAhjhQPZrAgAxZS6OjYgGrQ9cRKT/LYahck9V7r1NJhFPg0IgLCK/UIUX1DAYZCiXZvG2t7xDrtegE+L4kRo++pM/ir/y3m9Dp30LX3zuKfRHTZw9cw7L9ROwcwelIumNgpxjNOgiOLKKvWs3UCrVRcbkCNXRw0u//zk5U51RJMwtysGM3l+ip2TYpDx7uD5JJRYjUmn0lREgwXoaPy6tLEkRm3L65XjYbHawcuocivUFxOTneQWkuSMMNk7QHMowSLPkH/EjJPAgXMuvcuVMf/lrs2/u/sPvNMH/al7K3V733Sbb4l4ykTzpRu/gT9EsJ/0ypEnRYPrB4p1sSd5SBbZL8yXmafobw1CYQTw/hYnFdAqJb2W2u4p4cyQn/PYYrvu+AvfBALh3A6202a//w7Ai7v4M3AkAnjDiXvs337sZUSkAQvPOR7AzuvvniG/eQOMrlyXyNFuuSVxwIbERb21hGKpoTup+CSqXgoJkmQsgrX0axoRA00D5rsT/cX8TORILB9tCa30D4domXn7ueTz2jW/FzImjwqbyqmWRAVZm6zKc5/pWk119ZrEwEFmeotiT+MO1aiQApbl55RNC6nYUSdT0yumzwhZIGZvm+JKHztpNymipL7V/Cs3yWD8yb50mg0xpGjeRCRCHyPstpMOe5Ku7NmP8Ih2xS5q8iuqTlWlYV6lmCGrqvGlmjQGc7NMS26qm7mxceEgL45NT5jiSxlzYuDxTdbqQAAOMBheZl4r9k9+vvMhlH5TIbF2XsZkVcFRqd53Sw99KwINGy5JeQHmpZsUTNNYSMvW7dekisbBKDmA04nwPSh6gWAnClpXUFm3CJ2xczY5QbYQiTQhremwjoEpvQ/PXfgY8c8xU3wzgDLOTNSe/fjwk0jIH/pzx0hwzSPV6McklVK/5TAFTP3/65xhGp2EDm5U2zYKcmKHfvg4PszWn1+G4VhRfG8NwVYMj833yWuScF52H1HPs98jUFcCGvZ9EkHNCb4spoMO0JCdGghFSJ4Il4FUVhfIqUD2qWBjN69htvoRhehUFZwg3hIDrAh5J/LYnyT4EBmmRwYGDrA71QpQfQZpKPZLENkrBgqrd7Q6K5QyZM0Bv0EWSkenNoXMRSVLB1Wu7CIc8d4sIKBvI+iIPWKyT7acYQYzT9n0HpcASAGCxXkTc3xefJTtX64K9iudzWEnJgIsXXt7A3NIpjDILW40OuqMEvTASoKBWraBS9EXawHqL/RUBDhrWX3rwIXzzt3zL7QAAC8+gWBgDAHKztLnFnQAAtzcUBgABAIvFiKbwsFAscVqYpBIDWKPLuwYAZMJLBsAUADDn07Qg/KoBAPEd0AAANdYGADh69AgMAECdMwtMFpZsXmjyx2aHN/3SpQfw3HNfxtLignyOKQCcIDEPW5nyKQqUyeid6HyUBICHs2iA9APLSRQfFOryS0WCChk2t3bwyitXCPcLk4qGEWQBSDGrzfaWl5ewtbGBWqWEASPDfNLYSTGjG6SHwLNlYuVryqpc6VQ1wUwHELqKpn3zxaqJJUFPiiomOZ+y+fHac2NyXHSHsSyuwwvUKP8NxWdM9TmQccvmTO9k+ncYNNH8Tjac3Jj5x7jNm+2CoA21M3IACcCSC9hBtgOTDemDQAmAlVHTzwhEC5VyQQ4GMZfLE9TLzGkdwSv4kmvP+0uX7FKByLyFaMRdwkenHyGxPIxsl97r8CpVxNxgOGHn/SXdnpT8NMfJcxek+Zc/rn9PAGB386YcnkT/FeVWU7X0NMAkaijPu4kOmQ07nf75+kZsWsQIURUG0xp8ZSqkPqavrdneTQFGZJbv/dVXX5XngGwANsD0tCDl32iZDCBkpD1hrzNmxlA+IDeC+GWxqKb89bpKACBgUCwKAGAM/+QwMKjyGFRSr/TPCwDg6xSnXg0A8OdyzfG5IgCwPDOH/+rv/pdyj/f26ODqwpJsWCVloDyE2jDJKBm78FLOo1z6DWvptUvJOxxy6rRWgCBZOTljWlSMI/Wb3DuiQQ+LlQKCuIuVkoUPvu87kDbW0du6jub2Jk6dOYZqfUY0Wbe2trCwuiq5xY9887fgledfkBSIYyfOEN4E7ADtXoQba1v4V//6/8DK6hGZlj/7+Sv4x//Fj6CICMePzEnNlgds0iwBDwK7iLWXN/Db/+5jWJg/hn4EWQe9OMcocRCmFjLfxciysdProTUaYWgzoTnHYDTETH1G6JGLc3UcX17GV577kuTL0myxPQIWVo6i3Wkhy2JUK0X0uw2Uiw7OnljF3/3PPwo/G6GIkaQaLFQClFl7xSMx6txr95T5JTIx/ysFvux/jC+liSnlKaQc8pr2GCnquqjUakj4724HZRYwGpyUCRSL5TiRyQVZUrImpejmPeKUYEKLlzOBIC5ZUK4nezH3BDb9drmI5dOnBAhgEkDG4l5STDQAQC0gX3XgiY9IUKzB9Qn4MrKnjA98/49gf2cP8XCIYZ/pLECpCnzTux7Ghz7ywzhz4QS67RasofKyoOSDcUVhv4livYbGfgNVyj5iC75ThM9KHQ5eePLTKNDhPx7Bl6WqChKjeTWFLwtlTrrEB0DORfo8ZEIxZnFQrlawuLIMy/3LBgDuvfKmC8k7f+Ub6kDvYaB3uCk1MqyDn1cO2bfLBgwfzNRPKh5s8iEZ4sIAUCZsZG5wCqtTu5ETAOj35SxgY0n9qlssqmKYXyp9i5Jfve4r8HUA4KsGAEbDPgpFF1FCuDST6M2MJkFsplwak/KeqPtsmidOeLN0CgDQ0yQCAP1bm7j84kt49G1PYObkMSR5BLdCJtAA5VpNmn+yADLNPhJAXHLRVcwpOYIiCfEmDIDS3IIyD7KYVT5Co9HE8pkzQERplwIAYsbgsmmlZloDAJy8G48oRhAyGtnxOB1n5rjwRIFhD2mviWTYow+6RJrl9EXg9+rhn/JjURUKm+/pKbSpW1SNkwkzgF9n0lkMAMDX5GlQQBB7MabTvgCamSxBSDR9Y8dOI3IOmwiUaEkU1+ZoOBKGpJwD2pF/XCcLz47NozISVCwy5RejpvipikDUzbuYdOrFxteS5Qp8MEMy4ztD9oH0JBJDqCQMSgKgpdVTDThltAYAEABkehCnp/jTAMC0xEL2Rl27m+Z97DugaxNTo5n6XtXxk+yiaQBAXrOWrhiQbcwmOLT5TlgPE5PBe+3kh4E8ee1aAqDABu2hMDZF1UbXrwEAuE6gpvO2BysgozdFbEXyN9krrksp3xJQmCeyjrhxFc32q0jyW/CYPDdyUXTLspcOoxSjKJWhifnDiL84yVQMN+U23G9NbCJ8WHlFgV/ownZHgENDZaWuofS43eY6ncFuI4Tt+CjXSijXAgQlC/u7O2jt9FAqFjXoQDaHg3qtiPlagJKfoWCP4DuJaPlZp/B98ueEUY7eIMPNtTZq80cQWy7ag0hqulZvIL0Fa0P2TBymsqcae31xn3KZuObA+qH3vls8ANbW13H6zClhAJAaoFwftaZFAwBGAiC0EMsSBoABACS+RAMAhDToJV1i40AAwPOUBwC1OlmsKN73AQBcG9poeKV7MgAk3ojNNzdjoUikwgAwAAAlAOIarQEATjpffeVlobDwwXvssUfx1FN/hNOnToqGmtNSXuh2i3TZXFCTaQDAHLgKxaKZPG30+CyrCaPJQKVuK6DW3HLgeQV8/OOfRCEoYxgybnCIcrkqDxUn8HwdS0uL2N3eRqmgCuCix9lKjpWlBaFwmAgVggCMdOCmxoZZCMfa4MosYFnEerMxC1i0UVPTeG6OUhSKdvmgfn+iy7Hk95gPMYIUNoQBGIiuqkxMtd9oqtFURcKHjA2coZ2P9dO6peWzJEkLHH45pMTYwgIoF31hP6wuzSGNhqiW6dYdSrQYHTULxQDRqA/XUfRZv6D0cYzMoXmhywxQGv4lxDkK6JNm6xcR2R7C3BL9F+m+gsrzXrIBsGwBAE6dvyjNP411SIO7FwNge+OGPM/qsFfNu6jG9Kjb6PuNfljcWZMErXYH7TYzzRVowO+XewWFRKuJgskXPlhiToMCbIRJnTYAwgsvvDD2W2DsHwEtU4gYeXcwdQAAIABJREFU9oaRB0hGb8ZnvSm/r9PpiB6ODQM/eO9Onz0jzzjXDUEEMksO0OHHMS7aMFQ3JX9eAICZ9hsDJONlwPddcF2U/8zY6B/9g38Eyw7Q6dBAjhu0J4iwWgOkcunMZjOZkDbujQMA+hFW0gJtRiSbrI5NJEvKTmMsVAqwB00cm/Hxw9/zTnTWLgsA4GQjHD99DNXZGWxs7+D8Qw9JjNPMwjLcYgUzJ88g64/Q6Q/xyU99Bs9+6QX0ekNsbO6gUCzh3JlTuPbKi3jLQxfxjkfehFGngYcfPCcUuMTP0B30MBgMcXTxGNZeWcdv/8bvYnZ2Fb0oRz+30R5RS1ZDcxAhTFKEAFrDkZgDxpwe87ATYIO+GzEee9NDWF2cQxaNMOx18PQfP4N6bRW31rdQnqsjcXI0wjYqc1XR+/e6TcyUfDGv+5s/9r340H/6Puxdvozh3g7mKE0ildVxUK7XxHiHcTUsSwkicCWMhgORBEnhx2kSzTsdV/Z4ygBYtAV8fQQX2eyzENYU+MQwASSrWUnZhGppYo9EkkP6opLbUGtLo78oSxFmKeory6gsziP2HGEEZBLtyKfGAADc8y1knovEclAoz8J2K2I4lKU+fu6//0V84j8+CSe30Wt3MFMrg2Sr7rAlTXixamN1uY7v/Ja34OFLp4X9xvifSqWA5dUVYSDR4ZjSAt8rwefzmmZ49hOfQCmJUKQDsesglr1eWcNz2qWmzcYLZcIA4DkpxSWjDTUAsLS6Ilv3NANg9fR5FGbm/8IYAK/d4L8WNPe629+pCdmh36H3sKl2feyJZD43Acanaf0TIMBIAMYMAJ2kNP5+zSWQGEDutVrSJP/gOS0MgL4y9RKqLovGEsCUDjY7nDDqpIvXukJ3/e9fBwDuCwDgSLiY2Eh2doQBYAAANqkGAFDMS9KR2fAaSYA6E+nan9EoTDMAFHXdQnNtA90b67j28it45K2Po36a9OAYTikQ4JVMXAlBlm5CeQZx4svlrgL8WDcpNiIEAMjEBPAgABCJOfDK6dMi4cqo66dvFF3MpaVnw0wehHJQVy7qHIjQeNKXZoZNIt+DoIwho9NayOIBbCsRwzUyOWlELKZ9kjyiNPMHhkiGJaQbVhlECGAQqzQt7s/adJtnKL9fvFnEv0WNyMkE4BSUNRb/m60Ns+mOzjXBus/o5uV35zmG4VAZemtJJJcbmVJKdsDSlQMD5ecisgNtMC3lGweWNLrWiQUTWY+a7oscgOwznZQlDADxZNLwn2ZiSV2s02gMECg1mekbDAPATL3NxF4PF0zKhDTlmo1p1vRUQIDaozRLVyQpmnErb2WaBTBlAkgPANPQTvcP5us5bDlYs0+MApXs4d4AwJ0YPOP9SAMA6ndNGADmTOB5pZLlFAOAT5RhAFD3T2aaY7lqOk/fL89D4mRIWO8x/cwPUCjPAVUa4wVAaxed/SsIw3Xk1i7sfAQ3DhA4ZZn4h8MYnd4I4SgjVoYkI6uXXHad5CiXV5ndCwBEw7++kjjnGCFJ6eKvzQATB/0Bn+saktTDXqOLIc0FvRTlmoeVY3MoFQLsrjfQ2uvI4KhWmxF2N63I5+sFHFupwcnoBzdCnqjobkcMhwN0+zEarSF6gxx+qY7E9jFIIbXdXquD7oDMalcGp6WAQ9IYAz0UrNbqCEcjbG/vKQCANEsCAGfPnREAgA+FioBTjZ1hABgTQBZbIgEwHgBEKO8EALBZZTweAQBp+BMFAOgYQHEs1hIAMgCMBKDnlfFCKwYBgKZfvicAYJpXGoGQPs0mcBoAoBae8XAEAIjmcRp69cplmZCyiXjb296Kz33uszh75rTEqJEqzfdLE0BSQ2kOOC0BOAgAaAaAKRhIFxXzpliQYFLGg6CIem0WTz75GfR7NKayMBhwqlUC0SU2KnwPC3NzaDUbQulk4cvJFE3yThw7IkwAFshJxNl1LtRtMXiQiDlFS+QilQY/USijmJdo1/ZpqpUqXCZ6xqDoqynoYZqQMWkzi1xPeLmxcuKpFqmNwFWHlCxivbLlf5u6TCZwyhBnIkdQXymbMbWrgmZz4k8AwBHEqhzw4bVwZGlBJvzU/5PqXyoVkCY0zrMRJ0PYLicpRIHVu5ImWgpiJVkj64KLJoxS5F4RscPwGhtuuSzxZ2zeCABwA5kGANj8O0FR0rZeCwCgh4FQiGQSqZz/lbGNepecLorxjPZtoAHkMGT2OJFDFQspB6CORzTXyVClzHU9WCyr4mIUKQBADsAkEQYAm2XKetj888OAP/wabuhmU+fzRKbJxtpNAcToHcFm39CGazMzOH3mtHye03/+XIXTqmZCwFlNjTKv9c9bAmAAAPOaeY2M10XJD2CNEvzcP/k5cVZnCkA44D7AqQVTDsh+EfKzmhQIwUIERJIVq4Cau9F976es5pRVGTiKhlfupgpQEqYQU1BcG7MlH3bYwtnlGfzVb30bti8/j8HOLSwv1HDk1FFEeYLzD1yS5r8bJjj62BPo7TTQ7AzxL371Xwn9fxBGsp+Q4s4H68K5c+i29uBlA/z9v/O38Kef+QyOLS/i+LEVuEUXsZtifXsT/e4AF89cxLN/+EV8+ZkXMYpt2EEFN/dbiNwi3NoSNhsdtPoDkRMMiGaz+CsUVHZunmF2robRoIe3Pv6orMudjVu4ce0K3vLQo2ist9BsdLAX9tAY9pEUHIR2ivZwiMpMgDwZoeo7yNopFgPg3e94HH/7wx9G2XGl4e/kMQbxELVyUTw92o1deHYm7vxMD6ABKAE/3jfKUVgMcDqmzLFocsMpEs+OZGyCRwYAtZA8pwg+GjCL5xplBFLQEgwgHT5V7sbCHqpUZE8YZilWTp2ETYM/30VMloCwqxTFXrIANKOH7IDU8VEsz0our+1W0e/l+L2PfRY//7O/iNnKHBq7DZXly7jMoge3QE8SSnYSMSJi2uFv/cY/xMmzp9Bv7qJ84qSYI45Sxv548NwiWBY4SYIvfOJjKCdDVPNIQOKQWj9to81pG6+TFH8aUKSBosiWjOGySFVyVKpVzK0ui5NxRuDc9UUCYACAKHf+QiQAf+kAwN2aYG3dPx3tN2n+J03/5L8f3C90eT8ukA9P6s15yYA4OX5kD9GDMEpRKHuhmaue+LIhK5TLsLRrN88O7jhiIPZ6P74OALwmAMAUAA63irGFZHcXZAD4AT1myCAFAof0fvU8iAQgp8ePqnX4wbPKMAB4n00iCXvQ5vomWpdvYO3aNTz0lscwd+408iyCVfQwZA0pNauDNOYEkAMCpXVms62GBmxmlQeAAQDsoIyyMACk+xOzOwEATp1SDADLQW7TtJRSID2I40COMkZxrtHTWL5AMoikqNJgKddEMkQy6CBPQtmbGVdqzPlMXLhUP3parppSlZokFR+bOakHCVxw+KMBCHFxtyT6L5HoQGV6RnBXDYWpreN+HsnX8LpwUEGGn+lTZHAiQx0thdINs8i2DANA14hqKMKX444ZANMAgGIAKPPB8QR/7FOgXo9aw8qAVll4KD8QkQDw5+soVpnsi7+CkmZJVaimq2pwqEb/8nnTbBvWhLAXjL+Ufj/TDbkZHo23AA0+GbDAaPQPAwBSnmsPACMBkNczxQCQc1NLA6YbeRm4jn0PDgIA5uvM6zFn0WEPJbmCfC5076BYo1MxjZoNYQAAubIWTdMDBEw90wAA761cOpEkukiY/CAJYT4cv4BCbRYoFYEkQrRzE63GDSBrwXZ64qnmWSXkiYtRlGEQJuiHqcTp5Vpy1xsMldGE7nkEAGBsMfsxpqjJkJf3jeCPkqey/mQkYEh2n1PGMMrQ7vXR7rXRH/ZEdnPs5CyOrq6g7JRw5dVr2NpuSO3NAaZrZ1hdrOLMySUgbsLOQ+QpGUdMBCnDsotodyPsNfqw3RJSeBjBFSZnoz/CbquDUZyCKXA0j2dSHd+rYkRyLXtK+s118YH3fE/OppgpAOfOn5WpGTceYxKmWhgVZTMNAJAB8Ief+hQKYTL2AGATxkacdB16NFICUHVcVF13AgCkkQAAwgBgMZVZCPIUBgBgoUUA4PlmJABAK6i8IQCgWCpidrYuAACROYIdN65fE200adNvfesTeOaZp0UCwCaIzuFcvyweORml1p4Pr5gWKlhQR32oBoxTKW4CBqXkw6EaD+6brmjRfS/AzRsbeOH5ryDwyxiN2KiLk48yDcsyASkG/Z5swDEbfZ1/vTg3K6AAaa7Uv9MATxmhEKXKMMpU7JgsKD2BF2SYm7ZotKcN1iauu3Jf2RRlQ73xTzYmU5TJppmoTc18TjVQ4+5eQGNDf5dF7ig9kULFDB1eUdvHDAENFnDqwUOJVG4CGpQ6qObfQ4kAgGtJCgIPmiQeolSk424iJmnixsrrwhhCZAJcCQjA6BbJS+Y0kKwCIpweemEM+AVEtisAgFepCN1XEHU57F4fALC5dk3ACYMwczcXqjGvKh25tdaMb5V+AJ1OF4M+Z61qYkD6mRj/CdVT0daNnmt8UOjddHxf9CHCg4PeB2xiCGYZ6j+N/lh4GFDCHCz8W/whNKrLuMnAztHvtJXu3/fkNfL3Hz1+DOcvXBAwQ0wjdaEpeL85ZHnd9Cb+tQQAKM1RZkrqcOd7YIFFZ/rGxjb++T/752g2B4gT0rltBIWKUMR5XQwAwBcqviMSa6liAKVwGlfdX30VzXtMraTIWxhDydQOylNYD8iGOxIzT5rhla0Yj104iXc+dgk3X/oiBrsbOHFiGbWlOgq1Cs6eu4hGewCvWEPmFPCxT3wWn3vqGbhBBbfW2pIbv7K0hI0btxgNi9VFB7NVHz/4vd8lJoOtjW2UPB+rR1fhFH104hDNblsAwZW5ZXz+03+C/e0WRpGNyHJxq9lBUqqhiQCb7R664VBM5jkZ4iFLl1neZzaIBLieeOxhzM2UsbNxU1I7InpyBCUslWZFo35zZxvXt7ew0WmhxcjFUgFRnkqyxUyFbvdDVEhlHkWoei4unDiJv/HRj2B+dQ6tTgNx2MfsTBn1CiMHmwg7TXg2D66RSAM4iZF0DBrn0KMmy9Hv90SDK4kj1OZxHbHxj5ghrSYgg15f5RxTC0otdbEgzAMpyhlgRYddn+apjPQpYxCNkLsOllmMc2IXsKiwlFGeppYKcE22D5M0OD3yCihWZpGiANurod1KcOv6Dn78gx9FvxVivjqP+ZlZMZ5yPVuiEOlYbHsDDJMb+I7veBw/9TM/jfbaDdHAVmdmsdvpY375BAYxn6cAXm4hSCN84ZO/i2oaopqF8qz1YlIOLTmfud/rTXcMADA9getapv9S0SkJBJlxAgBgAgBstboCAAS1OWEAMN7wa+0BMM1m+upX4Bv7jincXjUYt5EJDtL+1fl1kO5/uOA1r+h+AQAOTsSg0pyxZLYMRwIAJHpPJ2ODZmpBuSwGcSxGVROogON7fdwTYLkPAODeV/iNgKeqiVIo+WG5xeS33mmCeKCZeY1H4E73Z/K51/YAwGpdIORSYiPd2xMGgOdb4gHgOEwwYo10ZwCAv0fkcr4nw4uxB4A0u0BzbRP7r1zD9q01PPDoN2D+/BmJMUNA01ElERFAL2HjSFd75XslEgCpx1nfqKnkQQBgUTVXxgNgf28MAFAvTamjMADka0jTV0wC5WLD+pKeXtzfyKL2xaeKz6hEkTEKMB0ii0P5OmZAqe5XT/31gIkAgFpfgpSOm3/lN6X8Q5SGnstOnc3y5QRteX6IBwDfnPIUUD5XZKKpRtrIDJWfgloDdPBXk2+9kE09rOMBJcKY+6Q2YxYfJ5FtKBmOeAwdkACoa2GSOcZAx1jiqBph09yOJQAiSZhEHZoJt7xuzc4yDACRwWsGgDyXwu5RkmL+b2HgTidB6UGdAQGE0K8lB/L3FADA75fP3cMDwDAAprX90wDDdM1uarxxPTk2FVSLcHqt3en7pvciBVDcDgBMAwXTDAD1FNhjAIBafa4DAd14qYWlx7OaTF4fbqECv1iSSE1JBBjsobN7HWF3SybqrC1YG7kOB7Ep+iFraNYDNP3mHxtpTuCcgztlRsxndjJI4gIkeMOoVj6vNDOnl4CLJGZCG88OB/vNjvC3KeFK8hSdAZvzCOVqAatLizi2uChR4Du7Ldy8sYYwTLG8WMHJYwuYn/FQDugwNBQAQBgA9LhySmh3YjSaBCNLiFILse2jH+fY4DCm3ZOekNJJsqrZM/rsLVivjGIMh4wtVH5e1vvf/d1jAODCxfMCABBZuxsAwCmDkQAQACiNMjhEPNVAWAAALmIDANR9JgC4qBCVSWPYSaQiDXQKAA1EpwEAmgB23ZIAAFdDC+1C9Q1JAAgAzEkTLWQ6mYyur90SujOjAN/0poextnZLuX96nrikC/roOGg29sf0em5GZD0I6mom4EKFJ0HfoFfEPmIBAORm2TYq5SrimE2ph6f+6E/FvJC5rb0uJ65FwVw5GSbTgNFViiqkEBvKD0h5V8l4iehwjRmJyA1yGn1xCklDOdKQtYJQkEa1ITMn3kwphHKls0YVghfDsxmHRaqTiTacNPDTESRCCzOCc41WHjiINdBgkE3Z8lk46w1SinBBXRWtR34em2AmRXgeysWCuHFXS9QBezKZZgoAKcF8XgaDrlCDoyjEzExVrhULeiMBCUeK8kL2RYESFnGCZWSXignpDkbIGNflEC2zJOpL5sM8EImEvU4JwK3rr6IQTChmprHn1WdTwaktUxrYCImOiBuJmAYpwxHH8wUAMJndfO4m1/X2Ak8MbvR9UFM9LX9hg6NN/kwsjAEFzIFnNuWxZi2OUOAmlsTY2toa+w8sLi0J9X9hcVFNUFmk6g1e7p0GePhz0lgduF8rAIDPtND9C4UxMGKYEnO1GTz/9LP4rX/7W9jaaiDPybipCALbIwXKdzEcsgEkQKejR6VJYlFFJJfxjArUez0fipLGZzISw05Orku+I94V9K3g5zilrfg2qnaGxx88h4dOLmPr6lcQpENcfOAMigs1LB07it29Fo6fPIdCZRb/y6/8Gr745VeQWWRjSNem9iciWtEAS/USAifFE48+iDd9w2kM202EjS66zQ4uPvgg5leXcXljDYmVIxqOkEcZXn32K+g2B0JVX9ttYsgIQCfAK+0QeyOWm9TI+8rAUCiS6ndSu3rmxFF8w6XzuHn1ZTzy4AW097exs7UOK4qwUKyIEyjZAxceehjBzBw+/unP4rlXr6I4w/idErZ394Qay0hRApkE+9jcFDwIiPGz/91/i9MnjuKFZ59BveLhyGId3ca2GE0FLDoZP8WiVFNMRfOpmS1cbwLpcEDEdTQcyd/SEDPWU9x9lWMzwT4DAPDfPJClyZf93hVTtf4whF8pYeHEcWT8IUVfjAFZDHNNS/MvIYBStiKmQa1fRKFSR5TSObuCVmuEKLTwvu/5PpxYPon2ThPJgBi9hVqFUgCCvgkWVhkz2MSv/Mv/CdevvCymp8ceeAAYjDBi8eGV0Y8ILvrwcqCcx3j29/8fVNMeynFH9seQLAFFg5NC1tA9BZzWYCLBOwEVNTOL4Bk9ABZWlpA5OXLum64PAwD4BAByR7TCbE2/liaAKjf97h93a7Bfz3o9/D1jGJvL34zmDnyRoqZOitsJc+7er2sCtMu+KHvntFbfTA9VCoDQlg0AQBpzGCImEKsjvUTKxPSJUgkOAQDeV3nNry1/+DoAcPve/tUCAPTOKCc2skZDAAAOz8gAoF7XJgPTMHAI6HOvJh3eGAEIC8BFmlFrr54DiY92LLTWNrHz0mXsb27h7EMXsfTAeWEA5FzYno2I7CQ6/9ONLLsdABDpJyUABwCAijAAFABgi58V69jlk6fEMJCaHwIABA0JAIi+nFNsAQC00z+n0twv2FuTHTUagskp1BMHLs+2SBgAHMaofVH5N0nNOVV7yuRchgTysGoQQJ2/lHApDb1izCmpjNLxq4YqE88r5SWgh146GnOcGKDrSVPPHHbR5z0QUHSKBcn/Pc209Fxf6nR+rfjGHAIACDybWtpM8WUIqH22FFNamz9PSwCMGat0p6pKE2bqlGeSXBUOrQ4BAGOzbjI2xXR6KmXL1GFiRE2546H9U3+t3rTkfd1LAqCYcBP26Xi6r1/nNBggNbsGWwxDQUM74z3yMAhwAJw4vAFrWpoBVoWhOWYXaz8Efe5yXmokAGQAjAEAgqGUadCA3qEfTwG5U4JXmoNP1/8Cxe9tRN0b6DZvIYvaMvRycxtJQg8kCDt4OGIzHyADay4bg5ADVg60lfEfn1d57lhLKlGAgAHiORCz3mB6mjL0o+8Ea3/eG9YTBBCKFQ6lLPSHMfphhOEoEfPmEys1zNVrgF3A1uYu1tc3xNvs2OosjixXMFPO4TuRyAKU1wDP5AK6vQztjvJESrim3QI6UYa1nSZaAzKjlbSDfZV4aWS5sIEIJpK1qkwUMwUAUN/LGMAHLl0UAICrTrnPKnRlmgEwDQBQAlAcpgIAGAkAp7EEADwrFwbAjOcLAFDmzb0HADAfUK89FKolAYDnGiMBADrF2j0BgNcyASQNQnKltb6IE/6tzQ0BABqNBs6cOS2L/uaN60L/l9xzmjIVi7Jxij6dtGMNACiDEL0QpKlV5l98MBTCqxgAspFwWhWURIdeKlXx/HNfwd4uncoLaDW7KBTLsuWywTFxMWrjs2WiSABgcX5eNlpu5NGQm24qh4LoVw0jQVzI9WTe6I00a4OggZgVmvdAiopM6ZWHAe+93F9dTJgFKDopmmIZCq0GFwzKKE2qxNmoCYZsHDJl0o6kegPh1M40kKaQMlNlvqblxXmJopXrK1RIFkMsO9WhRO0/xGSGhjPKsdaTAlo10QW3KE9oGA5QKBUk8o1gikxP9KSX1LneYITc8zUDwBIGAKO1CX+klkoBeD0mgDevvYJiwZNnRChoerLP18ZNQMzLen30B8yiJ3qtjDKFNcFYHm4w2rl1vLmK/4byBDDN6eHpv4ApFmnvofgf8D5yU+Ykn/diWjNvTG+UP8GE1oUkRrXgYdDt4Nq1a1hcXhIGzNFjx1CdoXZJZcwKyGIKVJleTE2dqJP6GgIA5hk0kYRsts21WZ5fwL//v34TT//x09jdbcPzyjoG0MJeo4naTBXtdkOvTSL/XMeaphlx46ZBmsBrr6ufEOI/mySCXCJtShDYGXxbPb+ulaHOSL9oiKKV4s2XzuJIrYDuzhqOzdfw0MOXsM/s10IBq0dOiE7t+Zeu4F/8r7+FJ97+BF546QoarR7qMzOwyXzxLZxansGJlVl4+Qinji8iDPdx5vgR3HzlOkZhjFNnzmP11Clc3d5AP4rQbrURdga4/sJlWCnjanysN1pArYaNJMdLgwjNjFKmQBDsWIpN1p+O7ONHlxfhIMHxlXnMVYsynX/+2S/i/JmjOLq8gOOri2jtN1Apz+DGjQ2s3drF297+LhQr8/jdjz+JV26uS0Eaux7W9vfg1auIrBzdUYj5coBC2IQfxbhw9gg+9J+9H9/+zW/F3uYNNLfWcOroEmIi5oO2sIAqZSV16fe6steUJceZyLhk9Yj5X84/pF7ycJNENcXOUh41jsSpEQQgiMACO2DsajgQw0tOWtv9HmYXF1BZXBATxZwSAIk6VR8GACADgPrR1C8jD8rwqjOgeTUp+91uBCv38e7vfA+cxELZofGhj3Q0hE+DU49StDLO/xl48/d/4R/gxo2XhFVxdHUZ7WYLQamKQeLAK89hkJK55sNluo2d4LnPfgwzeQ9BuC/PXOqpCYAUtnpdTqcA8NkUmRMBX9GcqkkN0z4IFGXMM9cAwHa7JykA//8CAA6a8x3cCLT+d/xJtU/cjfavvkx9ze0eANO/5yAAIGZhBHB4BpPBEg7EPJIsFt5T7sM8/BhVy6QQOQiFAq3u670+vg4AvDEAwDoyizhLxwAAJQC2w+aArDRX4lGlQdcSAOMBwDXG81xFMXNaSSq7ZihKhJyF9tomNp9/Ge2dXZx84BxWLl1AlkXIaPhc9DGMhmLGKykDfAQYmUcJgDSUSjNPB34FADAFIIeSABgGgAIAGnt72gOAaDLBXTYNSjFF4JNNuzT/lgYADAuAtRxZBCnrGMUEI8htpSPJJufXq9qX+JkaOFGuqoZYmt3B1yyNr+yeGghg/aYp9hap0zr2WDNvDQDAxoWafzJg1Xtlk650+lLD0qeGMhk9BWb9xbVialgZwmljbDWQZ8M8kWtSJsZaWhijtwEAJjVISXP43kzCGd8MGbYiwaWHlWmKpwEAPYmX/yaJANrzYIqVIJdkCgCYbDOqljYGw+KvMP19moLPetJIEMeN95QpwBgMvoMHgJEAcNhrBjrjAd2Uz4D5nHltZj85LAGYnvibOl/2wTuAlONaltDT+L1pKZQxMjeGiFMAALX+9AAgAKCGFYo9pAAAsgDom1MC3BoK5SW41SrgxIh7t9Btv4oo3IKbhSKnQ0T5iIVONMJgxJ6NbX0gnjv9AaP2GPurHPfZyCtqP/smRfenDDlOY1mjIvPhcy6sBg4qaBAZIc0Tcf1vd/twPTINKAug14CDra0uHCvG8RUHlZKDxcVjKBSr2NrYxs0bV1AKcpw6MY96BWD4ToFpZymZCDbi1Eevn6PXZ9/oYRjT+NBDYxBhba8lqURBqSKD5Sp9u6SfjDAKR8IkKhYpI/AkycD6wLu/Oy+Vy5IfflEDAFwk/GYCAJqYo6I1iGaSKi3Z7pQAPIlgEEkKgDEBFLMOGglaOYq2hbrro+o5KLFpZmZ4OjEBJLzgJTn8PMVMCchi6i1c9NwyvtAa4eoQ6Ps1jCQGkAcdPQRIyWET4sscRsUAqikoJ8Kc6szQBPDYUUkB4DR4fmFOFjEpOgvzczLt7LY7Sht1ZAWz9Tq+8MwzOH3qlGwYpCZVqxXR5PN7uNjZoIpsQU+y1cNti9u/2ljUA8ziIKJRCQ0P+X/0AnBBsDQNAAAgAElEQVQDuG6Arc09vPTiKwIGtFtdcX7ktSbtWgzfdB4q863pgk0AgNMyboSqT1GTfdkLqdVJIvEJECRKiZBkwVHuwAeDzY5kXAv1Wf0xk34z8VCu9ROTkOmNxCx+M901zIfJYqdGmE2vynYff4wXvTLMMGWRiVDigqHZHOUVvqcaf27oHv8WVR6bqEn8oWj/aQIYj1Cv1zCKhvDpvs0pfyqKXJABwHtG8KXG5j4cygRwFEZwXR99jlK9QOLNhpSelEoY8aWxgbNdQcwYAzjMGAN4YRwDSF8AOqmbGEA+B8bkh8PjWzeuiimjcpznwqcOiNEkBHYitDtdBQSISY7S4wvdn3TkoCDAAKdghsEhev1YZbkqqr4CA6Y/xuY6Spcjz9vY5Ib3nzpnxmn2++OfK/dgShss/ybLxLPR67Sxs7uDRx59VACAA86wYlaj7pwcpnzexoh6Cp9I4xgAMBv+3VIA9NDKvB1DDTRls/78+P3qQ5AHO6fH/FsmupLx7mFlcRm//Au/jBtXb6LV6qFUqqFeX8RwGGFje1s8EJh9yrUpa1iMQImoA3HEZIpERSnd8eO1QAFFSeOklIc8p/NuHomxn4cERd+WHPiiZ8OKQ8yWAjzxDRcw42Xo723ixNIcLl46j/VuA2cvPYjhMEW9voxf+Ze/jltre+iHzLxPJUp0NAxx7tRxvPXRh8RNf/fWVZSdHIGfIyjb2N3ZxKmVE4iGiUQ3eeUyQivH1t6uaMqsKMdzn38WywtHcOXmJkZugJ7rCgBwI3PQkukSKWIsqIg2Wyj5BTk4AsfGt33zN+JLX/hjLFSLiHpNXDp3Cm998yMoFxx8/k8+h93NTSwvrKC520a/OYDnlNDrxTh38WEsnziD/+3X/0/0WSiXS9gZDhAy3nNlBe3mHmbtDMNGAzPVQGK4Fmol/K2f+gm857u+Hddf+jKSsINKYMOnu240ECCEhSgPWha3PqPq4lTOJDIReExYzOWOVSQV2TXyzJJq6VjwywUUykVhBIySGDOzs2LISdbLYBii1eti+dhRBDM14dcmZLURANA0SpFXsRCR9BAfKNZhFSpwyjUkUSKMjUE/gp3beN9/8l7MV2dgRQnqhRKKjPjMOIVL8JbHH8OP/vUP41ZvH27Rw8mjq2jsbGN+dhZesSJaxHY/hkXNH2z4SFF3M7zwh59ALevCG+yDWhC7UEWUKWaVmDmZQlc7cEvcraa8KimELVKGSq2KGQIANBfihNL1sd3uY1kAgHlxCadZmDzj2XQMoE79cznFI8it6a73bEPv/h/fGAPgtRyoX2sNm0b97l8nU7+pj4PN/52+b2r6PzWkN5M41QipHVU1AGTasK6RVGtuTIj7iv6vnGQUi45f5wQFoWSD95OMP54PwuO+O4apzuXJ+TH9ilVN99rX6F63VkMir+vuK4r4vQEMU2vcRh9+DemAeUF3YmocZADoRjqPBFBTMYA30XjpVfE+gQAACcoxkDVbIn2ybbqEs/h2pcbgeS2MPmqFp3TcRoLHWoU1Jc8gkSjyzLEtdDa2sfnlr6Czu4cTF85g+dJ5CkCRstEuF6SmIYMzpiOZllqynqTZMP/Q/I66fQGgaXQcZUBBAQBKImAjCUdo7O1j6QxNAGNZ+0o/zaZSDbBYNxIAoB5fGScpqjNragX+M9WGNRoLz1hkWUgjNdwX7bMZEk7M7sbRgZQtSGyFMkc2IACvlwIPlBWhNO3iAaAkAKxzmfZEsJc1sEgQuZ+P6KOVSI0j8oR+f8x8Eoq2SQjQ7IAxCKAny9KQW5bcs4iDN2rF78IAENYZZZyahXA7AKDWrvIAUGkscn8lHUmlAMjr1s2/aXanqzmmsIyba/0/JgxQRUwyU3i5ehpQ4Odk/51ijMr30U9KehT9c6cYAeO1pH+PrClhxplh05TBnwYcJOXskIRgzBIQOcPEb0GW89TXmmt/+PsnbFGVzCAeZTpKeyIf1r5ifOSY1iAAtg2PHgCk9hvvJTnPgMQlA4CRxAQAqihVF2DVqkDcwqBxDe3mK8iiBgKbRvQW0iF9PGz0klTilAchZQAZOt0E7V6CYaR8ANQsgX0O63DGdFOCSlmekYAHwiov+IGwk5mEVCwwaY21Rx9e4KDb66NSmZUI5jyvIgxtvPLyOnrdFmZnUszNlnDkyDHUaM7XH2B/dxthtwkHEY6uljE746NS4UgpF28Bxv/1Q0c8Czj07PT7EgG62+phpx0hKAciI4xYE7EOYHIWjTC5HyQphiEH1GQgu7D+2vd/X85GgbqEc+fOCqrBBcK4AzHhoDuyPqT4MJbZOIVDQeb+8FO/jwop6DSk4Z4mK4VdTqxSAMQDwMFcoYACVwT1iPw6HclVpPab2kuPRVaodAojC2FxBk/utLHtltHPAqQ0yrNV5idnMQIAWMphXzl50LGR6QWkK42wvLqMSq0i/+aCXF5aFF19hRFmvicX+fq1a0oP7QdYWFjEiy+8gCOrqzJRJWOAjd7e3q5MnsvlkkyYlSGghZmqylcXmqVoo80xOJmEq8XAa6IJo8yVjHM8++xzAgbwgkkzo5HFad23onaphr0+U5WNkAYoZAIQYeUGyb2YTdEwVNR3UqT5h42/sB00Cst7KBEkYkqjJg+yAI32WW8Uhw9ao/U30+npTcpQgcTsjuixPtgm7vVq8+E9kYxWybdnQ2uiCpUOi6+V7ycg00R8I4AyN3YCGnEkmjMVsUc0PYfrU8fLDVy715IBwAMxSWSqR7YBszSJdDEGkA3BcMAYOM7XbAzZ+PF+BQFSUmeEc+QLNYcygJQHo+Xi9MUHYBH58+gKnqMfhtjbb2CuPovA9+X6FwtFNPb3JTnCaPd5XSQzfTQCjf64AEn7N6QM45VggJVxETiO0JsUtGbTnKZQmY1TDlztIsv1alxczTOkQCBPDkk+Y3x9YpozFSnInyG66l4bc7Mz0vgTlDHAAw8uHgxySE8dGKZnHzMCzCEwFQN44ACbBi/GJ5/5mYdBIzNhm2hvhcYcx1hcWMDezq6sXa4Npnykf6a1+m/+63+M1ZXj2N3dU0DPIBS5xerqEWE1cO2SFUEtJq+HyCJsV54/MjMIdsj1HL/NgxO86fc+XeWqCEEHuaskAD4n1IENNxsiG/ZQdCzMVUvIoxDVwEUtsPDmB88j7e5hf/0afvQHvheN9h6iwMXxM+dQrczjS8++hN/7vc/A9StY396TUqzTHeD48SV8+zu/CWG7hTo9SaIIvd09AcV66UCe+dbOPi6cO48/eOopzCzOIaiVUSyXsLK4iI/99sdx9sgJ0YxFThGXd/bhLa/ilf02rnVGKMwtiA/EyvISNtfXUQgC2Vt6nS7+2oc+iN/597+FSsHDuZNH0dq8iW//prfh6ssv4JUXXsTFcydxbGUFvVYLw24fVpLh5NHjuPLqVdRnF7C518Rjb38H+rmFf/s7v4vN7hCJ78IpV9CNaDhYEIo5z5MKAU8H6LcbOHt8Bd/z7d+Cj/zY+9HZW8P+xhXJxD1zbBHD3j7SKESN6RdRhmGfZwcn7CmcjAZ9NvZ3G5ifX0Cj2YRfCuCWPOQ+kHkWrIINy1ftVbU8I3t0n7GwnofeMMTqyRPwyTZw6TTty9lIoFmkNOJFRVMu6vHK8OZOoN+PxQuGFO1oQOp2hvbePn7igx9mvLiwEGtlD+EgxlueeAgf+vEPob4wi/VWF6Wj5+AWq2jv7mCuVsFcfQbdVgtpZiFKGMlbREyWDxLUPODZJz+GShqiEPNaMxeYoLfS9rMYVOiwKgJlsqWNqKRwtC2MeI7wXJ6tY25xXupxAp+JowCAldMX4dXmhCKcO2T/sPhK5VmySamUPZO/R0XuquX9xprI19U9SjthnA0PU+HN69F/3+U1Gmr+/WjQD77GqT3xju9deSYd/LlmCqo/rz0ZWNEoXxIaUqjpf8K6gPR/fV7z3pFlLqZtBaYBMJ+dGdfiPmR259su41gfbCRjemgx+cIJvfn13AOZ+b62CuGuP1q+9bYYxdu//HATP93IqKHL5Nw4/N3jemfqHDLnkzQorid7D0FFofZyqnf9BnpXrqM+W0GyVKbrJwqpjXxnF/1uB55P+mwqtaTUYjTf1A2mvBZ9mPAcpiSR/01Mi2PKTClLCyVRp72xhf0Xr2J3bR2nH7yApQcvAExwYc/oWgI8kHErTR3lZowAk38rUIeJJvRGIrBPo9AozpCVKyjML4qfi5M7wCBCa6+JOaYAJCOMSGESOS7vPet1w/Llk0RBKif4TM4xCToyO1fXRoZvyhiPAIFIVcUEykTL6XWh2QDCmNbTeUU/UkXxNKXdYT0nDFJl0pslEVI6+lIewPqDun1p6hXjVab8uukWti4hE7JMp5iNZuovUd/jxCpljsp+xjTSBEN5T7hvGvNU8XASB0Dl9G4GZ2z+yS7ltVGmg5OkBzNYEVbtGABSoIbxRlBGcUoGMF1rswkzdZu8VonEVV8rTb48M4xtc4URxH/LAElLPg0jclxT6usrliasUfTAid+rrpHymVL1Y46UgwtPyYcN0GAkDXydcn2mafn69StAk/5caqAiQ1DNWp1mEigJniUMVdZh9JtjnS5+Vd0uqsLqU6aW6gWqDcUMJhlJT7CK6VPdfh/lSlWGaaTUs6dR5t8WQstB5ASwilUEtToKHJuztMt66Nx6GYP2BgKboY8qNWM0ytAdpijOreDKzW3cvLmD3oBnWwVxGgg4QHawzf2BPVcaSf8pa0FZmqn4wYTPEJ8JDqWIp6So1gqYmy3D9wk00YSXwxUCd1zF9AOx0Gh0sbffxvZ+D5Wqh5VlUv7nUC0VEQ9C9JptDLotLC/WsLRcgeuTcTBCnntotRO0OzQ6LMMKPGzu7KDT7WPEJKcRz3db2JE0KJyu39V2q55bMY/nPfzxH/j+vN3pSMNPx29pKNjIyEOm8jX5typ6gHKhKMgZ3TgJAJRITRIxkdKzyCZChE4AANwBAFAbLRd8yXFQYsa3S0bGUACAYGhjUKjjE/ttbDklDNNAJrTUWojjqNwEXkgCAKRdKARcAQB0ex8KAECNY6ABAEbs0fGcAECBlInBANeuXJVJLbUQx44fx5ee/RJWV5Zlc+bkkJT6waCHbqeNcplF/kic0Pn76BPAr+PmrFj4euIpjbXC1NWFzjEIR3AdH75fRByl+PJzL6ozD6RnRfAlwkQtdrMxqE1LrMpQr1VQCDwxTpS4FkZ0RUPR0rK5kegZvaiVkYqhoRBZU8YpsoEq09HxYlYSAEXvkpJkqtHjGzB6f9KrzNTafI1sTHojNtNms8HxWRF0VibFXLhchUSQ1QSWnzfACZkKNDvkfbeIltKdOggUAJDECDixExkKQYZczDiV75xG5LIMAa+VFOMqHkym5gkNazzR5UQhkWpa19gYUQfDjZQeAQQAZANjAU2TL9K5PURwcPriJViMAPQCtaiiCM0m0bq6AEOcPFbLZfnc7l5DKGhSpE01/2IMx0x4PfmXumCq0R8XIYJ8HnQ/nb4fdzN5kk1W5NpqKm++R7JuifrpCEHZmE0tqqctBrDge2HhQzoyn2lzMJhmwSC4pqgyoMPtZlkTqpcBLMbP8muYVE2XyQpc0A04rxVNlLhe+wOZSve7XdTKFdEyMbXjc599Cv/hP3yCSoZxigLTPQi+KEaE+lkEOLkZcv3ywDTvSzE21Ls7CAAcNMuU/36AhaEQdgEAHBWZSgCg5OTwOElKQpRcGzOlQJo0Nm+zJQ+PXDwNN+5h++ZlvPc7v5UJk7jZ2MGb3/6N6HeYE13Cr/3abyDOOJ3OcfXWFkpVD3NzdVw8fwbd/X1UqVmkMecoQblUQGxH8AsedtY2hMnk+i7OX7qI2mId165fQ6VQwCd+50ms1OeE3obSLF7da6JXLOHKfgcdq4iIOu9IaTqZxEEmDf1RHn74YZlAMa92aa6O9u4G3vLgeWzfuIK5coDFeg3VYkGo7aeOHcXexoYkEXSbTYz6A4m5jNIcX3juK5g7chRnHnwYzVGMT/7BU9hpDcCQs75XkYNbOWirLGZqTZk24FsJwvYe/uZP/Ah+7P3vwaCxgfb2dThpiIV6GcNuG3mUwOca4KHeG2LYHaBaqiLwfOzu7oIeMC4ZOgUHKf2UCNKUfKHYCoCZcq91MeDElYBZlmLp2BHYAZlB3BPIR1KjXD4Dsp5y0vgZjVVBbNeQ2wXFtOE65H7rOrj27Jfwt3/q76HsAcdX53D29En84Pt/ALW5GTz34nOoL82juHAEG6GPytwqqoUAszR5y1K0Gk1Z26rAzYX5ULJzVH0bX/79j6OSRyhEoTAAuP7ZiAuZicaGuiFinU8ZB2URxjeEjT+NGakYqM4RAFhQ55fjSjrKdmuA1dMX4c7Mg75mdFXm8iAFegwA8FQi3ZHngma+Kcvxv/gPBQDciQVwCAA4uMD1CzVN4/1NoO/87m7fJya/ynQ85tcd+j0aAFBGb0rCwgFJMgyRDkf6PDSu8Yq1QQDAIruP5k0BWZHaaFftYAcm/ePXqyPPzD7LfWsCv75RAEBFYd7BPfE+HwbNWryPr74zCKCAroM+Dffxw6bqHe4B4q/CabrchxjDa9fRffUaZueqSFdKwgoIyADY2cNw0FNeQxxYcL2Js7bRRiuttzkv+PNUPK9izxlZ7RgAWN9G46Ur2Lm1jjMPXcAiAQArRsKBGBk2rGmZvENmExtTix4ffL1qmi4UdCTSGHpOEUmcIS2XESwugmQABy7sXoz2XhN1MgCSEUJH1eoutcBk+QgAIC2n1uLTKI8NPvsABQiMNfjjKLuJ8z8nnodZJKo5VDWlGBfKw2dA/YNTYqkTOdiSjnUS9UeDagL9Qp3Xcgo+u2QmK5q/I7WBmGGHAwEXxp4nusEl2C8kSWNKPRWjNzbu0zUxf4fcK0lb4HUmk1lbz8kgRNG+GStM80fVpCt25rj5ndLHG68Ho/k3wzfeq2kAgBIM1ZApHy7WOeZnCgigfUD4eo1DP3+meU8qrn3iryXTeYI7+ueofxv/AVXHkKkiPR7rap/eP/rfwmCYsDdNTzJdg073KdKhEGQSOcekblO3W91vk4bB2osAgKnBWKdzHTCmTl6j8bbSfYmQRsQnXXlicZ1GSYJisSRMb0b2quGvMlMfWj5ipj+VqyjUqvA4VbZjoLuNxuY1RL0GCgLyqd8VJTl6UYbYq+DmRhPrG02h5sOuIko8SeChPxhrfwmMEuBM1er8EOlVZsu6i0cEkdgns+fjQJbsFSCJyeIOZIDuu2Q7e8IUEKblKEJvmGKnOcKIAII1wspCHaeOrmKmVELY6aG5t4Mo6mJlZQalKmOIM7HxaLaG6PdJ85+FXS5ibWtbehGVtEZAxxeAkb2hqW8NUCvGzvqPXNePvP8H8739fWnUjp84jhGLCmEAqMafF5kIxjQAQN2NAQDKmT0BAIRdQ42QYQDcCQBQph5cIGXHQTGKEdBU5TUAgMyhM6lGHDUAYJMwrrM47wcAIB2+GPgYhaEAANxEojjFA5cu4ek//VMsLswL4rWysqI7ggx7uztC9eJiV81lKo03t3pq9ZUxiEZTiPRKbjapGopiTAMI+gCUyzVx/n/xpVcQhkRy6Fiu8rWNht4cXXKkcmMCMFOroFJSRg4kApAIQnkAp6KUN5iDX20CxmxImxfpeycNpjYqNIvTTCeihL9/gqAfiCnhUEI3TPwJPIw4SeWGwM1SoYMTF1K16elGX2urmcAgD5qjIhPNAhIGAAEAehpwkRPVJbhSKMh7JOOBAIBKYWCjS1dcBfYoalom7AGWyPL99BHQ8ZVs/nloEjFnDJphANwOAPDgZtY21zKbuQkAwOYffiCIWpSm0hBRi81Diah/TSQibWxu7UrzwvfIA6ffH8jf6lDQ6jHVQdwRADAu9NPT/ck9mhjWTH9uvMEK4KQM21SDentBSvqcbMZTBynvIxkMvLZMVhC5iE4NMM+gNBWcLBDWnP5QD9NtH4cPANMw3w3AMD9gDCoZAEpADX0QynTMEsYR3dzp8rs4Ny/xWA9cvIBf+sVfxtZWGzvbDQHt2Ojz+vM17+83RNfN55f3gwAAGTL8NzdKxdzhvVQA2MGPQ8X7AQBAvXlVSNOAhuiuDd9iGEuCII9RcHKRVhRdS8AsJ4lQLzh45IEzKOQjbN+4jDd/wwWcv3gG13fXcO6BB9DvcS2V8c/+51/FI29+Oz7x6T/GkZPHsbm3K5PapYUF5HGMkuth1OkiC5UTMyfci3PA2WOnsLK8jAsPXJCc+UE6xKuXXwUFGi988TnU/Bpcr4rIr+DqfhvrUYz1MEFUmMVety/7ECENusYSAOB6evzxx3HlyhWR6FQLPgKWDP0Wok4Dj1w6h8V6Ba2dTdnvTx49glOMLE1i1Iol9FpNYWLsN9rY2muAsXKDOEehPodyfQHNbh+ffOpptPMA291QzDCZ49sJB9Js0rulsb+Dom/BySIcWajgu971jfjQB74Pca+JrVvXUXaBim/ByxI093ZRYTyq4wibgdP0XreDgBIqxgVKQ2/JVN9hhCqba+NnQRlWFMl0Fb6H2aUlpPQIUNCj6A7ZPKvoKh7unki/4JfFkAcunytlXEVJll0q4crnP4//+zd/E9/8xBN488MPY3P9Fvr9LjdwkSCcePRhwAmw07fQGebCZijQiHREJ2pSjCkTokdIhpRxnY6F2YKNLzz5cVTSIYI4FEkdz21ZqzKYV/ugUIIPAQBSQHItUZ9IkGeujtmFeXVmjBkAA6ycugjvfgEAYQCoCeFfxsedAYBpNoJex7ftVxOA4HBjedtOMA2M32GfUD/6IANiMv2f+vxhqrv5uWwuCNomMVKeGzxvKbGkh5DW+orJGZtJ7uPiBRDA5TBCHMKNsE6dMbdtzrcBAGN3AtV0CUB8dwbHQeDzDjulTBJfHw3A/P77fXZuv1em0Zw2ajx8XB1MH7rtd7ERIujIuKxDAAAZADhaFZljgQqjnT1Ew4Gcl3QFJ+An2vdxA0aS7gQAYG2kGiClRWfNJJrdISNAi2gbAMAwAB7SAAAJkRoAYL2VS7OuAABO/xUrU539OeuirxEAIJJbY3pm0qeEATABANgQTz8/pvEzNbEBAA7n10+GIao20WMzGfwoCYACAIzjv6mfOLkkCMCaS4ZDWSISuWkAwJgeHwYA1FJVE1B1hnOK6qpmODVmbgoAUJ4D6r2q0ipFkmoAQPocNv4TAGDsC3aAAaDMWdWHjs7Tk/jx7yebSvtnCTPBiK4NYKIntfKaTZ8xVY9MwBFtsG2iqPXPkck+zy3xn9KDDN0NUjvPRlmeY82uMGCGNOWaaWD2ANP8G5CAbAX2NGZYON1Ymvdn/lYN/1DqLhWfF6i+R/cfIk0x8mpdNwvpX/Y+ylxjldjAnrFamyxjXk8madk+Yr8IpzojAIBFZkkWIty/iV5jA/mwC99RHhJxwom+JZKZMHextd/D3v4Aw5GDOAswHNkICaZxzFwpy/kq8e4pTSK5X6ooPZrzZikHgnxtfG6YbsG4Pq55Ppcj8TDjM0QQgO+ZEnoFH5F17CLKPTSabXRbXVSLHs6dOolTR1fgWjG67V2s3bqKubkKKpWSXItwlKLR7IlnQak6B6dUxdrWDlqttsJDLEuYvDKs1t4W5mLJ7qTNgM29tD76wz+Ur62vY6Y+g+WV5TEAwMdWJsq6ieQDxIONsUuknXNS80dPfhoEAGwikjZvluygitYtMYCHAQA6ZWuqFY32NABAN2gDAPihjUGxjt/TDIARGQBEyQgAaG0Sl4lDBsB9AgDLy0uIqakvFFAqBDJBJADAm9Dp9aXQfebpp1GrVuUCLSzMCwBApJdRgKQCjbVb1EMWiwKKcHNiE85rI0ic1jGpvPehxC20Oz2UihXU6/MyHLp+Yw2tVmfMfONGJ43bgQmj0sZJakGtKtIDKSz5SGapZNHyPbCBI5JkDn3lTKq1/jryjECNoayYX6E2abUJqmxtjeBNTf7NYjQGUtMNLL/PMACYQa/2Ve1KKoXoxMBOAQB0W1c0OJkiiw7O0dR/Th3p1JlIwVNmwS5KkhSBy/dMAIqGKxpd10wTZTyTwUkTAXWICtPLQmQAxRKiISUEvgYAPMGxqfmPXQd5UEBKfS+XsgAAubBMJCXAcnD6wgPIvQC5ywicVIpxUv1niCzyICdduVzG3u6+AABceLwevBc8dKiz4YdCaXlom+JMa7jMkSAaEXU4TN9/dY3UwSHF312KUIka1AWgmUJwozH3gxuPNPYygVDXX5r/YlFMLmWKqc0gDaJsGnYDABhWgNlE+Kqm/R7Ma51+jZPDfTqC8s5lnjlw1FVQ/39SRJDtQrkLTUwm5m4EX+jl8Qv/wz9FFDlo7HdEwrC9vSPXn9RvTn/NNeU1YBoDm7eEun89EVCSlTu/LlUhTP6j/Kwx31Uj7prBSlaRZ7HRHyGwUswUfNH+ixGg+Lam8LIIb3vkQeSDNnp7m1icKeHd7/0OfO6Zz+Hxt78dnlfB2to+tnYH+L0n/witAfPobcQEF8olMM+d97PIvXA4kuhMLw8R90ZYrgN//YMfwP7uHuYW6H5bwLWNG1hdXcFTn/ks0jBGEUXkVhGNCLjVDXG918d2DAz9GTQHSm88Uyuj32vLYfXomx9DfzDAjRs38G3vfCduXnkVbhrBiXq4dOY49jduohpYOHdiFUUXOH/mlPh3zNdq6LdbKAeBMMWajTZ6/SFurG9he78trrt7POzqc7j4yBP48rVNPPP/MveeQZJl53XgSe8zy3eZNtNmuqenx2Ew04OBHwAEBRJYEtyVSGKDwT9SUBH7hytF7G6EuAz9WMVqdxXaCG1IFEiREkmRoRCpAI0AEIQhMMAAGIyfnvbeVJfPqkqf+dJsnPPdm/mq2szAiaiJju4pk5X58r57v+98x5w5j5XyJhL5ApoYoE5TWUdnJ922Wf7VK+MAACAASURBVK8KUGluN3BwrohPffxj+IVP/izySWDr9iVEghrajSry6TjG82ncvnEFCFqKYeSez/XOxBUmfXDiRVof/6ZfTKbA5n4gACCSTCBdKiE9PmbmV4RE6A+STAnsaUvrG0Uum0MilSbPRppbThNYhHKKSBUwDfsunHoTmUgUuXgc60u3UcpnlV6SmShie3MDi6tLePjZDwLjC7hxY0nnKnnevQ7jCAuOykdzUnrutJGO9lGKA6989YvIdlvI9loClmQwptguDkJsuutZCmQARFggkUL8IwYACBpwjyAr7ScHALhz8u8bstFdfhd2wH22gPsDBD8cA0A7Hgt0FqWtlgAAAgGk/8c45WPBpihZk2/QjZ5xlNQ+p7NZgGvGmfGO9s9dIICXfTkzrdE5Y4DxDw0A6CD+wQCAoTbuPtd/95d2vh/vHAAYninuAf0ZpagxxtGxxlD+szEAKhcoYcojuo/moAHS7T66axtikhJU5H7Mc5BDIDtvraby680mzG5S6HTpYoqpZmsJjN66tYzyuZAEIAQAeAkAGwZJAOg74uSkxmwzBkB3YJGnPyoGAGAeJYojJAmaU0/vwn8XBgClmUMAzDWoeo+GzapNeMMMAF+r+IGVMQBsMMh7gYZl9ALwyV2+ViXoTgBA5nfyTeL02QAAdhVeyy8/rahJbP1E3U/8RxR9qzPiqeRw4i7Da/aTjgHg7w3DISg9YK1tDAC950oMMOq8f038vDVXLtpQr93EOuGIPn6/mbaOZJa6Bm57GtZ/0m2bA/xQauDut/DQZUeT7uL1VMIQqHAMAM+VYgOrBp+APw2sBX6ZvMKDI/512KBkNNHfAZ5wgErgnEkS7jp4trCvsTyIYB5ZNmzk54wlHFNfZq/D9pGhlMZ57XPaz72vVjf2AH82NzEptpQaXsVsx9ASAJBGcmwCqVKJ+fJAp4qtZU7/1yXNjEcYX9zS0JfNPQcS65UGKo0AtXpfDMmgm0CzA7QEAESwVW0hkWZTTR83DsOiYnJ3u2RtMAY+K0BBppD0zmONxH0hTuDF2D8WP2mSej5pMr/5wcFCPE1zwC5qWw30Wl1Mlop4YN8eTE3QlLmDjbVFN7zl+xCXzIdSCF6xFBPmIhnVVWRX8P4gGEPWI0EAu64j5o1v+j0QoPXxa7/8S4MrV69ibn4O4xPjcjXUm6DFaXEg3LSEILH5TabkvEkA4Dt/8w1khwCAi+MkbUgSgD5y1D7G4yEPAAMAzAPASQCYA38PAGApnoUAACcB+GEBgEwqpVgEThIJABBJ3apUcPLkSZw5fUY3JN/IfIH6DTO/IMLL6S9vF77B3PCJ5PAPNx4vj9AN6m44TtWbDQMAWp0OUsmMAAByScqbFayurqPnaDrcwIbn56hDt2OKzs+5LAp5OjnSIIVGNTS/ahhtLRZDsVgKNTHOSVOmHrYYOJlSCgBd9mVk6DVAHsXcOb0ZbpQhyuuQLkWqkqMJ+RvcN/S22bim1wEAul5suJ1WlOwIW5BW1CSlqe3rtYUBAEoB+DpTCcbMGTpPrZgMZ8iCSHKDN3S432pZrBgN7QQAtEIAQELGaEMJAJ352VgQAKB+zpmliO7KXNEoHb/jOPDgMQEAoNMojQQ7gQwjCQDwd5EFQvCFkR3LyxtyTmfj6elOw8m/c6H1prjhxtgXJN6F3qOqvuC52+RliJC6dWYaTPNYMImH30ANkDFHUqZG0CMihUwmreKFPgbyipDxmzugHWDhG34fr3gHMKE32p5l+PncCwB4u9rOU9iGwEPfwDQyjgi8yQWYdD9KXQaQodEjDx/HrRs38Kd/+mcIgjg2N2vmt9Bqqcn3k34yAjgpIDjA51qt1HSAkEbGv7lp+gPujkJTB9LoszveD3mQODpZ0FVsZSo2QJQNZxwoUctOuhk1hLyH6ehc3cIHnn4CTcbb1beATh2//JlfwGvnv4dDR48gkSigODaH737vDL70tRextt3BNqNpUlkBUeXqtt4vmmMSNedxkI008cDEAP/gM7+A7dUyxgpFRbiuldfxzEc+iAtn3sJXvvBFTBcnEe8m0GpHsN7qozyI4Uq1hqtbDVSjObQHMczOTGFleRFzczOoN2p4z7PP4vTp03juuefwree/jo3lJeyfncShuSls3L6OmVIWP/93PopLp17G8SMHkMsw2q+lbPo+QRvKlwpF5LJ5TQnOnb+E6zduCxJhRu56eRu9aBKZyTnkp2dxbXkFz7/8Cq6vt9Fjby2acxrt3kATfBlA1eqYKY2hsrEulsHxQ/P4p//rP0S/WUartomrl85g//w4JvJJRHtNyTJaBA/I/khm5XwbjaQQi6cRi/Jc6SOWHqAX6wkAYHM1PjdHVFSbme0HMZnhUSZEoDCZTMuYkTFEAQsrgQlmhmVZu0BQq+D0q6/g8MJeNMobqG9uih1R3liTKzCNCM9fuoATJ59FrziL2+sVTI5N6DrVaoyvzKBNJUE6i3gypaYjOehiLA68/JUviAFQGARIDKgH7YoqzOk+DZ08AMDTO06mnAJqRgCAJAAE5uUBMGX78Q/AAPjJAwB2T/7dEbqDnfD9Nf++8L33HvYjAABI42bCD4cqrSaidP7n+SgAgIqSEQDgBZAcNSXTGWMBENi5o/8eTeV1Po827B3N+juZwN/tHApfDz32DwEAvFMTwt1AjC9ujWr+9gwAf976c3b4uhwDQACAYwA0nQTgnQAAmlK7D9MyjyjZ5vrv3OTdlJnn7xAAWFxG+ewVrJIBcOIo9ngJgPMA4MRR55PT65tjP+sgdT6q0X/UEgAPADCNgBKAtwcAdJe4my0M3pvWXx6hTtAdblhHNaU1R6K1s8rudtAlGOs8AHQNyTjwrDulF9j7PQIAGJ9tEgA19c701DMAfJ2i3+ma2SGVXYMR+znWdX6KqtqSceausSMAIAmAAwC8BOB+AIAlj/lrs5N6zZ9jvxEy7be7NPwJeYQa+9qaSEf993HaISZDeBATlgDodbrrPzRrdgDAgLLiRHQIAPjaPgwmhP0AwgwAX/8T5Lfm1yUphPoD/qwAAgfI8Hv4/752JJOOg8wdQIb30nAAgE8oqDUayGZzqg0L4+P6OV4vmh5T7NKilDeZRnp8CvHxEoVr6NfLWF+8hEF7G2nFnVudTs8hJvjwjCXTl2bLNNRrtSEjwGq9g2qjiTYHuR2TDCg1wwVc6PfKmD4pA172D54pS88v1v+W6mbvua9x6YPGmrbFuHcMkCQ7V8bsKQSNGBoV1k0DzEzlsTCfwfgYB1d9bG5solahBxzZ5ZyA9hGJB+qL1yt9ARha906Szt40nTGGhZ1hFqMZfv+G1/wffuaXB2fPncPhI4eRL+SHAIBMJ/hDDrUUgtfrI51IigHAxoIAQKY3kgBYJKUZqZABsAMA4J0VtBWDtFMC0EXaewBQk+wYAF8iA+BeAMCAbvzvjAHA5zk7u0dIUzqZRD6bkbbnyqXLmtRuV6t44okncOvWLWmMiZ5wQU9MjCsqkLrv5eUli8Ym3ZxT01hUGguaWPhrFAYA2JCJ/h9Qr2R0LUoAlFrQA5aXqe0g6hmRntz0T7tOcWekkorHUCQg4RxYqZknXZfmhFx0gWMAWPO3kwFAAIAHjmcFeADAbl5rYhSL5rbwcIPqN+harWoRGCEkUM27mshkSCJgDBC/eRgYQHdxk0kI8eR0mjovLxVwBTPZDdSqcvlk2ZjyehBEcigaJ6yk2JDNQBCIzAw1znxc6fd4Y5jfQDcgvTsh2hwlAEGbAADJ2VG0+b5Qa0wTQOr4tBNFdQOTRtTnxH8QxQNHH1KkCBsvGoMRAFhfX0exWBQAQPCFxdn1azewurql99KbsfA62YHCl2BItUc43w4ACDf//jruRnnDTbcWJR9fFA6XU+qAGJGXI3ypST1nNv/8I9mFm/rzsdLJzB2gjqHDd2GleJQntFR94x5+nn6Df/sC2ooDvVb3mGr63YHHf3P9MO2B00yCAPQDeOrdT+LPP/c5vPH6afT6SSwvl/X+TBAZBsTW4CZo8hVgenpG74UZNpphJtHouwMAriR1Jovh90Svy32C965s5FySAht+8kxyiQgKqaTWLgEAFvSlXAaN7TJOPn4CkVYVtY1lBLUt/PQnPoSJvXm88sYreN/7Poo+Mnj51Qv4wpe/g26sgJXtFlp81Jhp0+n4qpilfhfV7U2MJwP8z7/6s1goJtCpNpCIxuXlkCvm0ei2cP78OVw5fx6T+QkEVRpSRlGPplFPZHG90cCrVxdxq9LFsceexOVL5zG7Zwrl8jo+9XOfxPPPP4/5hQUsLi6i3azj2aeeBNp1JPstzE8W8MDsNDZuXUGmV8dz73sa62sr+vmtjXXMz86gsrmJhf375Wje7w6QyuQxCPr4zndexvLyuqisjFC8urSGVGEM8UJRQEArkcI3X30DL751Bf0UTTmpxxtgdm4BrUYLzVoDpVwe05NTWLx6DrNjURw5MI3/8//4TRSzcbz20vNobq/g2MF5eTHIg4H7DAvnQMJ2JGJpJOJpJcsksmziB2h1O/IIGXvgIBT0zTWZSKPRHcgYlHrAaCKNdCaPVIZmeDEh/+z4ue/1SBEkVZ857b0ubp4+hXwshjzPNE2BehjQuyVB2VkLm9VtpCf3oPTIM9jcqLnUAq49enrQfFRIp+LeyABgjORYfIBXv/pFFAcdlNARKNBhwewAAJqCDRkArG1oTiag2TGPohG0SGOkzIMAAJluuwEAmQBOquBhk6/sHe8BkMsNY8R+cgCAME53J51nxAD4/pv/t9+/fgQAAOWVjYZ8iQigxUm7leTU6/Pd9M1FWYpbFomKBcDpZYyTnrs04PbMQvI8t3PtSAXw7rT3RjjuZCbu+t7/VgDA3d8LP1m+NwAQ/rm7sTk0RfdRc7xk3Q4aNAG8dE0eAG8nAfDJS34QslsCoIrY1T+sEQnEEwDg+bR5awnl81cNAHj4KGY9AMBBoTMBJFiv7O6BabeJ9shXyEkAQGbkj4gBoKzBXQwAzmzuxwAw74DRfTdkWjjqOvdGnfGu8fa1gdUxNkVXZLard1nX8j7wJoCSV3LPckaAdj19KhFrQDIAWENbko0HAPjgbE7Z8vv3XXWvu1eGdHXeazR7JZtScg1LyhKr19WWXgIw8gAYSQDuBQAoWcEBQB4sME+uURSz/azV/uZlYe9luOYw53ZjAOiODn2vb+iGU3M3XTdbNKtUjDkw3A2MTaQUCWMARJnClTDGhAcLfE03nPZ7Yz4HJij1S+uPczvzjLtXvcoazLOIWXeJleH8sqiLZxrTyIiJZ6mZ82p2LXm/pTawlxKblaxxnUPGJGB6Fz1p6GHTS2aQnprh5AEIGmhtLqOydgPoVJBEgEjfaj5d4hjZvX205V/Hmj2NZCqPRCqvxl5ZGIMBKrWaJu4b5U1sbtVQr9GI0bxLKf9sst0dsM9iXGBcaWEEJGLsOQg0eHY13zd66RGwl5TEIillmj9IoN+m2a+hDLlsBFNTMQEAM9MlrK9uoLYdoBsYmJumbCMRoNbqYGm9jVZgjGsOJblWWe+nmDzih8uuN/D+EzuGdQQA3jx1CiceOSHdJRkAcgIXgmGRZGwiwgBAs9HQ17779W8iQxMlLwGgWJQIaL+7CwBIIc0b3AMAoi33kI3GkQ0zAO4CAIRNAPkzcgslAOBMANn4sRu7lwcAnyepsNRueQCA7x4BAC4qOrwfOXIElco2lm7fBinrXLSHDh1U8Ts7sweLi7cUO0c03hz2ByiViqhs0yAwN3T2ZONvzYyjCA2AldU1xZIxZ5sMABaQt28vix3AxwlrfkZnq4vycI3w+FgR6WRMGyHp8RZPwjhFxhOyobOpvjX4jKgw+hm/lc2yacNHBhaenubpUP73Dp//UGNkaKqm7U7PNtyM3E2fz1r+PDcD0/hzIzXnVtO9GBLG5+PdU41NQQMNZwLIwpXN8oAMk4Q5dQYWccgmP5NJcbglNgPprt5MkKgsY8p4QBGwoqEhny9jwUj/Jy+2KwDAmQCSfkMAYGgCaFruYbEbS6ITAgAoCWDkEiNIymVmnefEuiBow4b7yuVr2CxzqhwygvEOq86MxZDR0TvrN1dfmIQZALsBAI/qhhvqHc213lW+10ZDVEwNjI7EzYDrgR4SvF7cENj8mwzDzBS5OyUTKWcqNJIb6NBgJONdcqZ3SwDuaJB30dPuU1uGBgc2OeC9zLUz0pL1xRLhRIASAIKPnCrvnZvDZz/7b0X9394OsLq2Ke3/9PS0fpbvVTJJfwwrnjmFZsPPe46HED8oFeGHT6/0R6TeqrvoWkeTMHP4FqA16CGNHlLRgSj/pKnnkjFNwU3GQurmAGlWUZ0WDi7sUeN8/s1XEeu1se/AFB5/z0NYr6xje6uBj//8Z/DWy+fwR//58+jFi7iyWEayNIWtZgcN5h/z3e22MTFeQKtRwbF9E/hnv/4rWLl0Cu3tOlJxxsXkdahv1Su4evUKgnoTiUEc7W26yCYEAKwFwHo0hpcv38RmL4UIPUqyKVy/dhmf/OTPoFqv4PbSkrLib9y4jvc+cxJ9AqjoYn48h4lsAv1mFcVYHw9MZDBTyolC22hWMT01gdXVZcxMT2p10o+DplWMi6QZ6rkzF9Bp9+SDQufaJjOu40ncWl3HaqWO/ccewQPHH8WFxVV85VsvYqPWRocOurEEtqtNZPNF0UA5GWg3q5gsJRA0t1HdbuLJx/biD373txDrNfDC3/wV2tUNHNk3r/cmIS4etdYEBi06lPrVdHaAeJp7wADtXg/5Iw+aIRt3zxRNaKE9AXHGDxWQSOWAaEKNuu6RBKmTPNB7MggrZNNqIprra+hWttGpbGMyn0OFHgW5DKLZNAZBW8ZC52+v4/gv/Co6lQ4Wby7KUTmfH0O3H0VPEgUaEbEoCBT7OJkEXv3y51HoNQQCxAeBZAw06ZOfgap124tYUDKijPFyOyQAHgBwHgBDACDKFAAzASQAQBdxNvl8jUHPTABjDgDg9IRF00+GBOBeAIClA/lJse1D99P73H2nulvTGD6n3Um/44ffuQcArdpj6DcbqFdrYs5QRsPYJpr88uzj1NeGC5QLkI2ixHZrBJIJpIqFuxrx2SsNxYG5KiBcn/BgeqcT+Hvt4/8tAQC/n4evv1HL7w0AhCVm/ueGTSoneRyiyMnfIoh5rzWu30D98nVMTBbR3UOWxb1NAHk2jViTjurtfpGVgqYV5wffR4LwrGM4PNm4eRubF64JADh0FwBANS2NvOhc7yQA9I6yBvhH7wEQBgDIACDdfZiOcE8PAMYH7lwdumfC7rouQnz3GvIJWN4DgK0fm+xe0FaHJQd+RqdS/sdaWc2gmS2rURcLlIxY+q8YA4Afit5j0xgCAPw68FHWvsbwE2Y+vjXZ3onfvAlMnmkSAD43Spz5a3yda2bDIQmAkhB3SQBcbeYd+YfJBGqEWTsbMOEBAM9SUaPsXrs+51mXIUr+bkaLNfH3BgBsG3SJCJQn0qTOMSbC7F5/r/nXtoNhMGQeuD01ZPAYBgLCQyH2VKxNWHf5NCb6MnFA500EZYjqJTXyRWVdb6A2gSB5BzCpimzmBKM13fuTSKGbyCCSKyAxNQ0U80BlA+urN9BvlRHpVBHvt9WXNluMmqe0Lq2Unfm9C1qqvb7Exuj3ORAcoCH2dluJKxziknpP5mK91sHGRg1rq1vY2G4ikk2rEZfDfzSJvmKhU4qpb7W78i2QzIsmk72uxaZHCF6wzmXcNyVgZHVmEaEEgQyJfguFAjAxnsKePePywEI/rrqJAEoqTSCkKynlZg1ots2nz9f47JdY63c6LcUVmjzbJCThvU8nBAGA115/HY8/8bgoCTQBvB8AoCmcYwAYABBV9BM3SU5pFSHiGAD5WBTFOGMAU8iEGACaYjsPgGyHVG+gHWtpkus9AMgAkASAMYAqOBwBTvEjPxwAQFo/AQBqtknXX1hYUNN/5fIlNRFcpI899iguXbqEuT2zAgA48SfaxYvIvycnJ1GtVNT0emSFzakuqqQEXAgxtNoBKpWqJiecepXGJrG4uCSDLN1wDvHbXWhY9igdoNuYmhhDOhXX9I8mXZwwMV6C6GCBBb/7fcPmztHsbfIjxGAIAHg6jpcI+GxSRdKFnVpdscSGTKZskg4Y1UcNknNUVY4nM1sTcec8aYCD6WAMmPBGKkMAwFGZ+H6TziwTPxlXEQBIiv7FqZdyZ6ntd06aXNC8xqSvc9PipkxGCcEQxgDymlInRPlFNkWmBwFi0qYMACDAJgnAEACw8kfYKiOvaAI4iGH/g8f0bzYdsriJRCQD4eHNwozrn7vstas3UNluKkkg3NgP6WUudsVfV2NpjHJf+Xnqr+4wgQzHAu6gGO4sYN1sbxgDqIIuyvcipvcikyZLw5p+XkuvUzKPBrJoqP2Km2usi3DhcxLdjLKRRMK5GIdojrs8AMIHxKhJHmnGwp+7o4h0nhN8DHo4SIPm7yFHsVchQJBGEaIxPLD/gPSyv/Pbn0WvF8WVK8totszUzz9fu/5Ep0lhtDXI5p9/5/MFocCUB8jM0xVnIwDA3m+7+0YfNjkYuWYrZm3QRT46kMt/NhlXVB4BgATTOpyhjySSXft6IZ3AB55+F57/yl8hn6CrbQW/8mu/hEvXLmJzs4r5+UPYu+8oPvvv/hjXlyuY2XcUVxbXUWkHSBUKMtLsdluYnhpDeX0Jjxzeg09/8FGkgxpmihOoO4kDzX0G8SjeeON1xWR2m12gGUGnl5AE4ML6FtqlcZxd3kAnOYZKq6P9ZHpqHCdPvhvnLpwT8r65tYknn3yXGtur587i+KH9mM4lZGK4f2YCE8koPn7ycQTVTU21xsYLOgfanQampqf0ObJ2ZqZnUK81BTYxlnN7q6qYQCWERKNY3SiruY6lcko+KNPXYN9hTO09iMWNCv7rX38Ny1tVpEvjkgWsbW4hVxpTzOs283JjEcztmUJ1cx2RXlu+BP/7//aPcGBuCm+89ALGcin9EUtD7w1ZVHTP5sHaEKLO5qrd7yF39CjIBaREK5rJSQIQENFP5pAii4vT+WAg1J/Pn6a39E1gUkxMnV8P5cUbSAQBurUKxskIaDXRrlSQymeBThvrm2UxB27Xu5h/6mOIl2axXd5COp1FMpHGRrmCZCaHeDKtCTzzyYvJCPLJAU596S+QD+rIBnVEex2xmAKB4A4A8FMnZwKoGEAnAfAxgGQA5JkCEGYAOACAMYDJ0iREliADQAk7PWSyuwAAlwLwt+sBYD39rv7DblonpvXN187m39/Zb+9R8mMFALhJkb1Wr6NZryn+jCWUwCruYdKmMz44sCKYzDYa8CoTmz8bR3ZiPMQe3AlHeNr0Ti3T6PwxiOD7B0XC+/gPagDoH+P7/f0734+3ZwAMp5i7nNL9mZxMpQQAcB3Tu4O1a/36DTSu3BAAEMyklT6UYgzgyhoaNdZ8lgLAepmaYk+HtmNjpLm9LwCQSmHjxiLKFx0AcPwo5nYxADTB4+rmXhThwMRSq0wyHbUYQE4TfwgGgMBMLQHe8MYAGPRJKTYPgLcDAGzQ5NbQUMLqIi816LN/76wgvOeUumVjSMjzytY8a15O9lWjsL7eAQA4AMQnA6B/BwNAAADvEwcA+GZf4EAoEUBAqRvYqAZxKQC85zSd5UCCbE8n8RIA4FIA+IL4vHcAAKEIP/lc7WIAhOt9X4fzXr4fANBhIoi7rsNrGJoo3QsA8IZ/uyUAVrebTwFraaalEVjxU/kwYOavm1/f/p4J17dKXqB3jUufCrMHzPPCTKjZU/kIQA5hvDEzJbrySNDw1IAVm/5zIDSaoJMxw4QnynzZSCtNgEac8YhkAIN0HvFCCfHpGYDpSJsruH3rMpKDujyCMjEC/wMND1LpLBKZvBr/oNvW72EdzAY+wSSBCGuzAM1OW3R9ggGNRkfgQCyWQyyWRa9nEoKLt25hpbyFao3m0nzeHJ6TIZhGo9nROc6oR4Ll7Y4B/5Qwc1BnZpfsXygtZ2x5DNVKVfVEIZ/Enj1jmBhjdH0chXxO16y8UTamNQZYWd9Cp59BjdeQ/FF6T2VSJhmPR9Fs1iWf5joNAwB+Iinmxt//e393cPrMGQEAnaCDXMF0Frwx2MCJXsNhSDI5NOKigdjKyjJOvfQqkgGprxEZKWk6T4p2ZGAmgJEBCqTT052ZC73bkbM7AQAiINkoUwB6cnpux9nwRRFvRmQC+OXNKlbiOTS6CfMACAEAjC/xJoBcxJF4VPGFdIFvBW3MLcwhTSp/nFT1hKb6pGcyui1JlkEshls3boo2nGWe5GCA+fk5GQFSLsAFTldxLjhmv29uloeaYaNXpMQYmBifEELPa0QAgTcS0SkiV3ZQ2ajVMuG5mfNrEdTrTWWQK5PcTW936/jkLssJGtGuCJDPppAmGtrrgLIALgo237kMF6OP77BNieYTpvtn8UANjmWtErjQpucMatR0i1Zm01cjVtmkXlR2NujuplTz47IENb2XFCImhNqzDrx+XMitN/yTUYpHa0c0dTVsvFZq7KKi4WWICLaa8mngIUAaNR9L2JzTYjlGkNV4ci3n840oq5vZl2YCmEO70VL2Zq1aR5zsCxbuTDWgToVu3ylqgBkr00M0kVTBS5PAQSKDw8dPoE2UlE6z6axYIqSPE7n3DAAaRp556ywCPujgTqM+v2n76z3Umbm14Q8ArV+3s4/kE6PjMvzzYRTWIU2GjDqXVx46bPgLxTzGSkVkszZt4DXjNfLvk0AhZfeaUjgsIh0iuKGqekdjvwsAuKOp3/UJIfeheBy/VsVYkcGRaaR8qoRnANjD2D2QTWfQbjSlZ37qySdx8fx5/Mc//ANRsW7c3ECrTTNO+huk1PRzDYjS1jP3ZU5MBGommBlBJgkjGm1dWtHDF8WW3ShWw+mKO4hEgNHToSTK5B9cu+lYzXMOMQAAIABJREFUBFl0RftnbF0mEUOKqgw/LaFjPNcbgTveV/0A73v6Xbh24Sya22X00cK+Ywv4+Cd+Ci+/9KomwKXSDDK5CfzeH/4XHDz2GE5fvIEGnyLd/4MWZvdMol4vo7K1ip/56LM4vlDEgckSNpfWUMoX1SxsVraUY//WW6cQ54nTGSDWTSCZGcfZW2toZYu41mjh3MoGyi2ayRTl5n7s6GFMTo7h1OlTaq4/+alP4dbiTbz28kuYHS9pCr185Rw+8eH3obG+giOzU3h4dgapflcHsbaSmEI60R2QttnH5PSk1ijNepi4cHtxSVr3Bw48oL356tXL2NzcxPraJoJ2H8kED8w0tiotrG1Wse/wQ5g/9CDOXr+BP/7cn6PBuz6VQpNoeiKFWi+qg5h7B8HDPZMTaFYr2FpfwWPHH8R/+O1/jbWlq7h28RTiitphqgrPgB6CRgXFFP8dwXathng6jeLRBwXYNKo1pIoltPpAKl9CJEb+QwzxJGPBEkp3YeFmSiQ6BHNfjiKaS2P76iWgWUevVkWKe7QYIB2ZGbKZjtO4DwOsdxOIP/BuFBcexMbqmoxLZ/fMYun2CsYnpjT9Z7NB+JLmi/lBC1deeQGbl8/h4YVpbKwsIV0sCQTg4ykC0HuB6LShD4UBaCraLLYY7V4X+fESZvftFdNq6AHAGMBDDyFRnFB8Iz/PzYPPOZ3JGAOADQjfaCYW8B76WzUBdBIit1fciQTcjfa/u+G9K3xwz21tdwP6dgwAntFRyed8rJgOWGNUBoHO1HZlWwAnAXCm4fC8oy+OTKSG+n23Gzp2EoEhpjkk8zkkmHnNyouPN5QucXqaMK6q29O0ze2SC9wf4Ljz+++4MMo6d7Rl0YtpqseC03kX+KnlXWQKb3d23O3ru68/z48wuHPHIMVpk/3nPSAwHHaI7m0mgKyzKFOtXLmK5tWbmJoeUwwg97N0Z4BghfeopQD4GEDKSUeDE2+EPTIFZANkNZilAChRiwlHmQyWL11F7cYSlq7fwPF3PYqpIw+gz0llOoE24/XIMOIgiSw/FYga6Zi8kE2TDJfNOT4SsPKOoZ/PIz42JjljPxgg3uhZDODhQzJGvVsMIBmEovnrjwEAngFgtk0EEZ0AWmwLtWieqD2cLI7qGNOyG7AfGAjvPMXMJM6ZJLuYP14TNus0TuPfBJw59PGsVV5fO69pBm31Nhu5LNe9TLFbAkiolffDSw5p9P1h6MFN0XcCWK7pdPR5/oSeq2MjCqR2slsOnGxcZBN/gQCu8d3xmENmjUuIcDpsegz45tnT5gXwOukCnz+fr4ZbkhHT58tiAq2Rd/KBkFle+PF8E89zlrR/X48PPRicLMMHknASzYaaQxcPJHjNvwCCUMSgMVnsc0MAQHIUq8TDMgB/LfiY3vXf33fGKDa/AD6PboeUeso+be8Si9hJBMQ2dobhXlrrh49Wsw0QkKlCIC6WxL6nTgKM7+51UNtew/rKdWSibcT7TaRj7JWS0vyTQsWawe5he10E3mMxyn27kvyyn6s16mjSpJCc5AGZs1yTZJCm0B+YrLjG9AhEUC5XsbyygUq1jU6HQySmD2WVMEZ5Mfd83jVBPxDwojh73sNdyNyTvSDZPWQuVyt1NBtNMQaPHT2IRIJrv4PDh/bh0sWLWFleQzKeRa3RlVl0LJFGr0+gaoBiMad7J0r/DgEF1vcJ3HKm4hxeWUR5D0oBOHP2LB57/DEhFJlcxr7ZGeIp/o+ZxC4CjxMFZkOvrq7gzZdfRapDL37uRLsBgIEDACKYTKeQYiNIWjeLJF4AThWiUeQC+gpE0Y5TehBFrAHUM2P4ymYVy4kcml3GN/ECugjAAani7xwA4OZCPT89AEqFgpzn2cQtLd6WUziLMb7eY8eO4cXvfhczM9O6MJzw8wZUUxoEAgN4IXnx6HzPKSLdoC2XlXQOpgCQlhUJmZQwK3mg6SMBAG7VvV4EjUYL1WpNb7o1YSFxcajxIQjA68SGf7xUEL1U6eNi5NPRvINex5p6my4b3cNP3E3fb/QQQyPt+0zTb0UI93xzSR/p/LlA1Yip6TczSJm5eKM4TVvZwJOWY3EtljtvG4GadtGavP6NdaRNUI1SZQ6oaj9lrEg3UDp2p4Soy6ixSxd/5nQzioaMAr4Gexwvb+CT58vg51mk8rBlM0ykvNuxzbTV7MgDgMrKDgthNoHpFLp87pQEBF0kCaIwm7MHMwFkCgApy0wT6PZRb/H9qjrjRR5ATYFJZ8+cQ48V9T0BgDunK2EGgK7H8LqMiq1wkeZp+GF2xnCzdXQ4fo+MPwROJSVXMZYEWScEGCzSkywAA2Pce6o31ecAu2XoKfy76uIhMODW6n0n+6HT0Bdeu7/fI9OUGA0PuBCd016jXR5SmekRQSBgfnZWAMDn/+IvsHh7DbU6J8409ss43b9R/VkQ2KFmzY+5BrvoP/c7tV6H0wuFvY4AABYnXL9di3AR8CRwLdCkl9IExvyVSP2PQzRzgps+wUKPywYubjEwjKijZODA7LQYAzevXEBS2fR9vPeDz2L/wl689OJLMvX88Ic/jt/5vT/G0noVSBZw+cZtGcIxBrPXbWJ8PCsA4JMf/wCO7Z9Eqt/Bwdn9uH7lmiRJjAl77a03cO3aNZSyBfRafeTiBVQafdzcbmJ9EMPVehM3Kw20ImlEEyksLMwJed7cWsfC3nn83Kd/Ds9/65s4c/o03vP0u1FMJVBevI79k0Uc3bsHl958FT//0Y9ggodK0EaH02idZpTXMWqPNLsYyEYgjZPTSxZvW9sVXefZ2TkdTrx/ee9vrTPabxkbS2W0GzSBIo0zibXNCm6srOHE0yfx4BNP4NytW/i3f/Cf0E9AiQbxiTls1ruSWY2RBUEvhFgc73n6JBZvXsPq4lUc3D+Df/l//1MszBXw8otfQy5DUAmYnSgImOZ+c+bsGTz8zDNALoulSxcxt38/au02Etk8UqVxSQCa9RY6PXqIZhGJ0XiUshTC3zT/6iLOZjgdR/nyRcSCFqKtJrq1KoqJpIzdKltbqDEKkBKdbAbtzAQu1HM4+dFPocspQ7WqeFfSPpOpNGr1mu5hphv0G1uYni7itT//EySb29iTodQkhjrdikULd+pjx8fl3qfoYhaC7h4gQEADQBoB5kpFAQB03GaBQg0lJQDzBx0AoJjjmPSxlFalKQHImgeABwBYQBnr4W8rBjAEAIQSOzx4uPNvAxR3MgH8JvfOQYDvFwCQc7eoyTQZc27nngXmmFad7W2d5Yr941SLCUQCMC1jfnRy2uZr5q8RmVbGcxkkC3m9LDqoG5psDL0YZVCuadjtCRAu0u/XiL/tPn8XAID1UBj4vRuw/YM0/3oHd8S2mEn1/QCA4bl1jxx6rV4PAPAidjuoXr0mBsDkVAn9OUZ9/ngAgNsXr6B+a1kAwMNPGADQ67cRTSfQ6fO9dDIySnmc1C9C8I33s9YA77yezkcCAJQMDQqFuwMAhw4C3faPDABQLWlquSHl3a61k8EKAOhJh8zazSeK2TTSBmQ2ZGcTxvhTq/8pg2k26simGWA7umcNbIzqXpLhcr+v5vWHBQCs9h4xWlmP7wAAKKFV08s1zWk170kf/ehTHnatZue+bgCGexWucQ4b7akRdlHO1hBT6mFSTM9ICAMYw8ntrvrKN+9ex69oY/c4uoLehPEuAACl3pYU6g0rRwwW/qzYoHe8PPc9pL1HOOEP8Tt2xSr591oT/XD+PPsV/kd/na6XTBhzms+F/UdP68dYGvy8ByfsLeP676MZNLT/kf4/9dgTNsgJWmjUy9jeXMZMKSkGQKRLl3zBLRrC9qNJS83ps15sCt8i64+9GXsIPl/S7TkI4f8HXV4LggUKHke/b6xiZCgBaEsS2Gx2sbZeQasDtAOIyZfOFhAMaBRI1qDF9ZLJyT6R90Wk515v33wBWI836gEadeYURDE/P4V0uofDR6axVV7C/n0LWLy5jKuXlzEYpFBtMdGA17+PTDalJCfhy5QXsIQSAOA8JBQ64+XCBNX6iPyDX/x7MgF84l1PoNlqymhKdA7fULoNlgCAqO7dHtKplDEAXnkNqW4UCUGR9wcA0mxEAsZXWZwdNwICAPkAyCSjkgCoOWkCtXRJDACZAPbTdwIAfUZspUXboAbyfgwAPub09JRQxXFGPLExikaxtrKKlZUVvRls7t/73vfi+W98Q47hXKhjY2NqKGmyRzq1vlfs+660LJ4u5Ht3o8abBkyLltMhNpm9vqQGdIrn4qMxRKPeEgOARetduv8dVGMVyRFgrJhHLs3cSQbSmnMqKSSK0JMrZdw5u1vjrcg3UbiDuwIAmtDzB6UXclo13aTUf7tGPRYVBcbFcg5p4vEkf1fSgAQ15rbBi1mgjd01mtJgmkmM1OqOCaCiRr+Cr808C6irp0cD/84z7oOHsmMuCACg8ZFuGjaFXtbQF0VNJjI0y9IEnIU5sXBqa+jkyveEDBEIAFB0EnV4kYgMQOjmTQYAbzcxAOIpAQCc80YSKWzXG9IKcaqsRIx4DK1mQ8yL06fPIjrghuCd9EcNv9/4+Zo9aurXhG3U3Nz4vEeUzN0oqoASdxh4AGDHNN7RpOj4Wcjl1fyx+Q/LPthACAAYsjI80GAMFfJ3wgS94YF1l5p4OF26BzvgbkVdmC7mpSr8HEE1xqEIYBSyZA/qaWBW+BpFkPsOp5n7FvYKbDp35gy+953v4K3TF9BoRtDtRcUAIAhAaj9zWQ0Qs4PUn0kyFPJGOY5yNtQvapHvBAB0e8iIMALGylKaMugylYBxqCnR/ceSnPoPJEXhH07/LdqT3+/MFugZks/Z17ttPHzkIM6ffh3xBGUpXeyZm8FzH3w/WvUaLpw/i3c/dRLZ/AT++b/4V9iu91CuBMg6g9ZYvI9CLokjhxbwkQ89g3SkhVw8irF0AW3q/ZMptIIOXj31Omr1OiJUc/RoRJfGdqOHG1stlKMJvLp4G61kFlv1QPKXd73rMTk+X7p8Hg89fBSXr17BiRMP42Mf/Qjeeu01fPULf4mPf+BZPPXQYVx47SUUExE8+8gJebgkeLCzBeUZQFMqdp5xY4Wl8hmbIiv2hvR5PqEoxsYndMhzbmWRhlGg1UVrq47y0jqWbt6W+c30njncXF5FNxHH1eVlTB3Yj8eeOYlTly7ic1/+Bq5sDdBCCuMTe1CptBCNZVCpNEWnz2Uz2L9vDvFogLdOfRdze3L4f/6v38B7nzuJs6++gNtXLyIV9FDKZNFoN3Hy2Wf0vMkiy4yV0Gw1kJmalvEkm95Mjnprnqo06uNkiIP+pkmVuE9H6c4bweqVi0j2AyR6ZIck0N7aQmN7W82YtPTJBBqUArSjCCYfwt6jT2BrdRVj+SyCZkNFLfcFmXYm4whaNVTWlzA5XcLpL/0lxuMDBBsrkk7Rp4BJJXQT1u7jF7T8J3Qsm9u0aOMhAGDMGACUWoVTAMgASBYnZYioCkKU854Ai7jzANDdGLcp6N86AOAakZ17z70m//ea/v/4AABnKz50YfZO3nq+rLOiEQgA0DCAAEBHb6EHAAyktCrDz139v3v8GhNHCmRmGEjKdSPqLN8+MgDcS7a/DBzYfYbcbd9+p59jQ8YpuB7dMQDCTU64+d8NJrwd+8AX+v653Pn9bw8AhF+H//nw43gAgPewPAC6HdSuXR9KAMIAQHd1XYaoBNcZ9RxXDn1YV3snA8BkadT63skA8ADAravX8PC7HsWeBw+hP+ggmooPGQA8+6xRMq8fAgAGAFn6A5sgno1RAgCOAZBgDesYALF6VwyAcTIAfgAAYJgCsIsBMAIAmE5lHhV3MgAMlrQ1bDWbZ4eM6kJreLkPkbHb77TQpDyP0inXSPNvzwAwAMDSfmQG90MyAIbNpJgrZMQaAMDnx/NJMtX7AAC716ReZRgAMCOSYUz2UGdvhY5JOXx0M/sGd396AMDjmqpnPJgQWnO+cbd6x/b5MACg5+J8CTzVPswA4HMImwD6KEBfe4Yn/v53qC4iG6BLSSRZnO58CYFs/r7zP2NNfU91n2cHyd+ka0kHw/5hmHBgzb+m1I79G95LBJ5EgUbQQH5qErmpGaSPHBV7r9tqoKNo4E1kYx0xAGKDjh2GZPoytatn+2mn05Ckl8+DS7zVInvawAYNgDNpeeBQfy8QoE+2L0EPZgrEEEQGyJfGUKs30WwFyOTGUN6q48biCtoBVz+jOiMICL7wGjhvA8oYugE9kjLqK2JJG87yd/S77IPiYgKk0zHMzRUwN8f0rkDeSsloGt954U1sb3fQj7HeC3hMY6xUQC5Pc/yu8wLju2Axp+rpxUwZAQC8hyK/+umfH1y4eBFPvvtJNXsEADRRDtHELUqMdDJS1OzfZAC89errAgDiAgD4+FbQUQKQJnVXEgBjAKRJE5Wxm8UAeglAoRtBKhERAKCJnwMA/rpcEQOACdZ9Fl2OAcDiOtKPIkEqxjsEAPbsmUGtsoWpiQkBAGxSNzfKWFpakpv8RnkDP/WxnxIAwEkq3wg6vhMMWF9dw549e3Djxg0tCtKNZLTFSItWW7Ri3bSK9NQRrsbON/aKkOhyos6Dgs3KQFNpmpYRAODn7/qhN6uv59sP2kgn42IvMAGATQYpa3xjJ0ql4VSfB5OfanoJANGt3RIAP11VMUJHUIcMUgbAP7wmZAjwb0XMkYovPVbIbJDNv+hphmR5WYFKDNdcaVo/9CNgTIX3RuDvtIQJXjZ+Hxt/xjTy+uYy1O/TACdmYIYm/9SscxP0Na6XSJgJF7V8NO2gDIDsjBSNQdrU+fIJ0cjPAAAyAAZkAPC9VGRcTvT/Bs1IEklN/PYdPortZlvu482gq5uWm4HoWQRF6nWxQCgBiEVoNncvAMAQYE95G22G9o4rMsgBOLunJP7/eeOG0U+Povo1UyjmxOCgu7CBMubVYGY3DnRxiQyeoWH4iaGhGtmGaHL3AwBGHfo7LQ9HXgAepba61w4CUr9M6mKIqFUQIQRazbTFYXEq+uiJRxC02nj1lZfx+iuv4OKl66jWKF+xdUl9/9bmlkOaSZ9OmGGSK4j9YRl+9kMChsvktTCiEUjC/YYAXCzSR5SaTBpPJqLIZ9IoUHNFNgClKNoCyU7imnavKUKJSV/Pg5GWlAgwDvBdJx7CxsotbG1tIp0vol6v4fjRB/DfffKn8Sf/+Y/wyCOPIJsfw5unL+Gtc9dx9uIKMrkUao025ucnUKmU8Uu/+HMMv8HCTAF7Z6YRaXPfjWN9o4xOr4tvv/yi4g5b9aYOjHa1hyCSxrVyA41sAX/1+pvIzs6jH0mqCHn0kYfxwgtfx2OPncBrb7yKZ9/3rBl4BgHeePl7+MRHPoynHz6GjeuXsL14HQ8dmMfxffuYmyPncr1J1Njxv4FJAHroozg5JqoyY/ZijL0hwk9zyrFxa2gIhLU7GLQ7yMWTKKSy4ueVF5ewvLiEM2fOYt8DD2BpfQPF6SmsVraxUathcm4WuT37sN5N408+/zVsbjewVq5hfGovWt2oDANT2RxarQZS6RgWFiYwM1PA2TMvIRoJ8I//0a/hV3/57/LGx+WzZ/Dyqy/h/R98r8AYavS2qlvIMn1lfAztWk0MBsau0VNEsiF6hPQHKrZMnsT9bYBIKob1yxcQ63YQDdpob2/r+iQlFyBIycSBAORXteMFJGeOYfbEU8D6GsrLt9Ft1TEjbX5P6TPnL55Hq1lDIZPAeCaB2tJNzBWzSHctapH2DpzUKwaQtHF/N/Nw5xR4YGwrAQAEIzFgQBKyjgFA7wcZ+sVTZgJICUBhgqqRIQOAjT4BgBiz53l6c8pCc8efSADgnTb/wxJ1N/3uvpvb98sA8Oij93nxYLuNTs31mQAAjc94VpLGT1CFZ6VJ+RxQr5fl/UmMgN3jQ3APKhbsfXE0acnGZaBlAIDfz+4GAryTJvx+F4Tnl/dR8QAAmwjPALjXuWa/9+2Bl+F5tGuy6JusYZPonuTu1/N2r4/1jWcAxDQGDNC4cVMmgIwBHMznjQEQAN2VtR0AACWSYmkOG587AQCjQHMIYyZmQwlAOo3FS1fQWFzFjStXcPzxRzB/9DAGRGyTMaV7qClyk1I10KzVVD2PJABS45AhsAsAYIxxr9PHEAAgA6DX+b4ZAGEAYAjIOw8vv5Y1GPS0+CEDwGn7zTLKNfPGFhALQLICDnbMX6pH83E220Fbfhhkg+rDJVVwbasnoQkzPVo8ADD44SQAYQBAYIvLtLd0L+7t5mFF+r9iqOkKFWIAhNfXcDXL2d8YgP5zBigY+0Gf98750nB4iG9oXaLvVfPrtjMbiDitfIgJY/XlyIRQtZVjAFhN7qIIxTCwBxsBAHYLDr/PAS2eru/rVf9c+LN+Cm+SzS5iZADwrdxlMOdfXxgA8MAB/zZfgRhaDaYEmJzY12fe1FMDV2cwHmb5eHCCjUFzECAzPo6Jhf3A7KyMfoOAE/0Wuu1txLpVoFNVKoBY032g2emi3u6pTur3OJyloTqNxlNqyikdJtjmk70EqnTZ12kcC0S4r9IfJ4p4OoXN7S2kMzkxrja362IH8vtuMOZzqyo5HSOECajH2S/S2FPaf1oCmTlgMm1VY7NFVmQeg34Ga+tldIMm5ucKyGSbeNfjD6JZr6CYLWG73MYrr55FNGks5UQyhnyOSQaUulKKzrXCe4ZHDPsgPwgzEFh1MWuE//FTnxxcuXoV737q3WIApJQfaNEU/sblA7Dp15ru9kT9JgPg9GtvIt2L7QQAItS79t8WAOANlYnEUOjdCQBUU0X89VZVJoBdZJXZKBNANf8mARADAHEEJEDcxwOAzRD1/Zsba5ienFQTTSperVLFzZs39XpX11bxkec+Ig8A0ovYSLHJZ+NPqcDs7KzAAi4EOo5y2siivllvoFAoGTDCTdFtDJyHcfFQa6wDUnuBXXj2+0GnJ8M6OmHzJroHAuA07jH5F1D/TwkAp4+UBJjOA6Kgjm5Ye7PJDJBBCTXujLjhQUVDQZoYevMUtykzHovvLRtoItpsxPj8/euRF4Qm/gn9LemANm0COba5cDrvqSUjFbXNKYYxgPy3o2F76hfp1URYBQB0OvKZ4PVlVCMLIRpYmAkcJ9gGAHhQwYxl2FwRNesgmU6J+k1aGPUzdB3vMZ6vzUM3pSlXZxBBhxN1GpMw5UIRfSzKSf/vK5aMJmMzew9gi3RfVwQLbWcxzSI+EkG9VpWB3NnT50AoilDkKG7KQT/a011UyZB2b5II2wB95Mno3d9dLPEr0oElzPTQo8L8PNcoG7TJqfEQs8I2Vl0r5dta8ShgzckzvHzCkGHe4y5G0D2N3QCAP+CGn7c69A4t6dtBAnycYePvCkQdadzgvYaMa0/FxcjciVR7/qlsbeOJRx+TF8C3vvk8vvPCC9goV9HtUf9kDU6xUJKvByf9vG5MAvCFpp/8+wN/iJz7fmEIALgjWwcuGSoS+ciIjX8S0T5yqQSKuQxyjOFiUWf+sa75t/hFKyRiMuzifkFpSzYVB5Vj8zMTGM+nceHcBQRBDJMT42jV1/H4Yw/ip376w/idz/4bPPu+D2IQSeN3f/9zKE7OoDtIYGVtA8995IN4/htfw8REDv/Dp38G0W4F6Rjw8OFjuH75msBGNmt/+aUvYnpmRtF3lMm1G31UWkAnU8KlrTq+eekyYqVxodYnT57EmTNvYXysgGIxg8mpCRVoBLkIMF45dw4nDh1ADj2Uoj1cOfUafu5jH0Y2CkyXxgQStNtN21+IeVNukoxLAsDJejyTQpONTSaNBI004zEUxsYQi1Mf21daAr1AqIkm8TNFQJFFYtDF5QuX8OKLL8qolQfi3gMHUK01zLU/EsfWII7nfubn8c3vvow//E9/hl4sjX48i3RxEivlbWSLY6jUqoglImg0Kzjx8IMy93rhW9/Qdfvgyafw2X//u9heWURpYRanXvyWAIOpmQmZGm5WNlEaK6r5D5pN1Bt04c0gQzo8TYTkAs61Qq03zXJiKF++gH6zrj/deh3paEyMEd7HrAN4Ldi8IZEDkpMoFMaRmBiDDE3Kazj/wvNYZ4pAv4v5/ftQKNDTo4Da5jqunTuDfBSK2OXe3+EkwwEAngVgzK4RADB0mOb9FXESgLES9uzbq7OF1UI3ZgDAvDwALAVgKAGg+zIBAE7cqPt0DAgxmFS2/C1KAHYwAL6f5t83oHYuv9OPHwQAGE4E76aDZ52wvWVTYrmgm+mYUn8F/noSsHuOagLt32QAdGn4WqQ5pU0qI1b5GZDPf++y+bN9fPQY7/R13+v7PAVc+6pjAOwGAO52rvnH+35NBHdf/x8FACAaOusZMpL6XbRuLSoGsFjKKgbQAwA9xwCg/JEGZGxYJaZ7hwCAgfmUgXY1aLp16Qqat9dw7dIlAQB7jz+IfqRrUaFd826Sj4fT/hvFVAp0DSXE6SHwGAIAKAEgA8ADANFaIAbAxOFDGDgGAFmvcUULkkVgzc69PACizBzn2ebYeALo2RCLrmz+Pt4E2y0t6xtco28WV7YXWT/PIZOTAfTImvIAABkAMccAqBkDwMnozHvHIpXJbyYAwAYmrf3oxwAASBppDABjeRgAoD8OANA03skfdtwbQrU9V2fEOBoCACHPADXB9FJxHTkfU6ZwjirPv1lbD2sXdw15eX3TbtfUQXsRDsNY/5sHgDXZBOisnvIMAO/5ZC2JDajCj+F/H9erN1b2fgBhAKDb7SNDwN49Zz/k8c0/f7ef+Pum33tf6Z6hzEwm3c4sXDWi9UPyiJJBtmeWjNI+fIoCPbo6rDXyBRT2HwDyRSt2+x10u010mpvIpnpobS5he2MFnXZTWn5G+tLsu8tBaiKqKEJGA0cjKQRtPi/6mkTE3PYDKQKFNNygnJgAAPsGOWZ0OyiUitja3kat0UBxjP45fWxXG8jkC9jYqqBUL1rHAAAgAElEQVRab2GrUkejGaj/43ktLx1w0JoUK5I+Zaxj601KmQuIRFPY3NxCq1VFIh5g70IRs3uKmB4vobZdwfzsPly4cB1Xb6xKfkATYpkZR2iQmHT1Tl2G4PZ+2vW2ZeB70gEin/nkzw6uXb+Op55+Co1mA4kUX5zZwXHReiM5Nolq+OSsHRUAcPaNtxwAQDoGf4ITPc8A8CaAOxkAMgH0DIBIDPl7AABf2jQGAAEAegBEdgEApLRysvt2AAAb1oWFeawu38bszIymytScthpNXL9+XaaHa+urePeT78birVtYXl5GNpsT7Z9GgBtr65IDcKpMJ3jX1+nG4MIpcNHpBuC8y+LueEPz+/mHhzAXOP9woxWCSxZAqyNzQDatuw9p67FETtOUJ+i0UFQxXkSSrpdR5rfTeWGAtiIZrQDj75bhA42dSK+XuUhfTTsbcb31URoj2qRYktUEgQSbvsqz1efJGyPajK7IPkgRAKBBhxnI2QyChUrsrgCALTNr2O17De31MSx6fTIhpKEaIys68pYgA4BZ2mwqNFlzjuqisDsGgGcZaH0miBLShIyOuPx/M6uUKQyjO1odxBNsOpKa+Lc5WUkmZQJIl/92uy8TDWZus7Ctd/uYnF1AI+gjls6ixSm1M2XRcx8wCqSKfC6L82fPIzKg4MYzAHwXPaLDcUOzZtzfiHZ4aqrPAy802RiiwqFm3AM2Kvgcgsz3jwyVXD6LZJJrK9Tg2zE7RJjlaDtEeZ18wh1SPBeYkBAmxt4LAPCNsxtEDc88//33KyQ9Sm2gGFkvZuhD5gjNrxS949FqB3lbE0NJR0KeHYzJOnbkQW1+b77+Or7x9b/BdoUGLTnRpijRGB+bwMrKqhpu6bcUBTiivIoG5TPR/cE5jCty6RaecOvcjWnGFel1SORCItKzqL9UXIYyad7bjJVjwS5CGAsdKcPM+I7FCj1TKE2oVRUPWMwmkIz28eDBfbh49iLqlZ4auShqOPjANJ555lGhuN/+zot411PvQ4Ac/stffBnFiXkk0zm8+dYpvefz89P4lc98GrHuFm5fu4jpwgQa1Tqmpqbxze98B+XqNsYnJnWQbW1UJVW5eruMPccexRe+9xpu9XrY6vaxd2GfJF3l8ipSSe6VsygUsugEbZx8+imcev0N7JuZRjEeRSE6wCtf/zL+1T//Z3j9m1/DWI6eJDbF1xRQYI6BfjatiaDerEtv3uE+RJ+GfBYdMsoyGSHl7fYAqWRGniI+aoksJ6aDkA6dTaXRaTTx2//6s9gzNYWV2+t4mE79A2BmYQHdVBLfO/UWHjh6HE+//zl88evfxh/+6edR6wKZ8Uk0uhHUWgHiqbSofwaiBfLLeM/Jp3DqtZfQ77YwP78HBw/txWf/9I9x4/XvoVTKYqO8ggcO7tM+TJM/GRTRPLTVFtCSzBfQbzRcKc7ifqDp3fLFc+g1qggaNSxMTqNPcKPLHOOkTdFJnw8CuQQXZ/aJhdArr+E0n0urgV63JSPPrVoVh44dxdTcnH4fE0hOv/4qCsmk2HSMxZTJv0x4TRPsebhi1nDooIAAp+8kA4CxfugjP1bCzL69CFoNc/uPp0cAQGnKKItc3zwvHQAQdQwAtv1DCcBPDABwr+bf9sOdH86WXJ8Wde8d98E/CABgEzrXIPPZOOM49UbtNpqVba19P/U3GZ2BAYroGnbLYbAiIgCgTSPSYlHRZ+Y3YL4/PdZpPByHJ/XoJX4/IMD9J+hWT3BSGt5X78UA2H1WuJ7kvtc//DN3PhfX2ITe3/s9X/+18PdoCcixnTMmAwDai7cFAOQLaUT2FkWzTzH7e3VdUlIPAMj0OaSdVs0jOdDIBNCo/wbiewBA+086jZsXL6O1soEr5y/gocdP4MDDx2R2Tb0Z/biMfu6m0laMmcZZ9H8D84IekyOiiHUps4rJAyAMAESqHQEAkwQAHAPgBwYAvCTPAQCiLhN8dNNfvVcago0AAF8rmheFGUl7HwAO4jwr1CQAMXkBNBsEAMwE0F3MEbuFTZ8AgL4DACwF4Ac1ARzWNex5/LV2AADXNf1rNKp1DACynMn2EijjXufuzUNNqxPshNeCNzwON8rxZEoSK9HidwEAmnR7/xZnAugHUWEAwDMA+P289yiB3A0A+L7FD370vCRZHtWVw8m60/57AMBP9z2g4Os5fj4ZZ7z5Tt+A8NTfD3487X+k8TdWNPsH642MyWDTfzMwlDREPihuD3e/xz++TGqzefTTGWQPHjFHTNb2oAxgG43KGnrNDTS2V9GqbmqPjcZTYpQz2pdgPCfnbPQjNBUaJGgfoKFeLML+zsw71RNp6/X3n5m587UROKw1ajY4B1De3kIilZJcsFypIJ0roN3pod7keR+g1uigVm9pkNBoc79wiZkRAgA8z3nmpsTe6nTbqNeYctTD1EQOqfgADx7cr0EwDYUX9j6Ar/7NS6g3AuRyaeQLGQFUfE3R2ADlrQ1JGAyg5O/hc3bgrxtIR37xE39ncOPmTTx98mnUG3WZHmiROGTobgAAFyoBgHNvnkZKDACJX80hUwAAGQD3AgBEVjMJAAEASgCou4w7CUArgmq6KA8AzwD4YQAATmf279+H27duyECMDIB2sylt/9WrV5ErZLFd2cLBBw7qpjl//jwKhaI2bDb+aiaj1GNmJAOg8V+r6aJfZH7HfGsz+eHEhguWNzQbEgIA7C9Y+PEPAQBSR7mayA4gCEApwN1RcNtEOIEkAFDIpDBeLIhmqoWsZqMvMIPvrrmcE2ww2j0bfBk3Et12U3bfGJqDP5tZ1qvMme0J0RZaN+hpI+Y60OQ/lbKoDScJsErGRXZwnyeSPGzgXCkls0HnTstD0bmoD1WMDgjg4ckix8wEuwIAyADIkKJPV1j5GMT1WnmuGgBAlNRdMdKt4xZ9Z46eSW0qZBqQXs4TUmaApOTQ5I8SDE7SmWgRj6vhZ7QH6Tq8ooz+4xxmZt8B5X/TBLDWaCFK/wtXULNYqFWrKObzuHD+ggMAbDNwp9XoEPSULc9ud+XYsEEf0t7vNAAMT03C6Cybf4JT1PszD5SxcIzflAzDTZjC9CuuTa+r94kTvqA0AMDcSf3H/QAAfY+nELzDktmDFp69sEMfuosBYFWkPbAHebimWSgwfnR+dg43r12XRvDbL3wLl6/cRCxeQqvdEzg3MT6J5eUVsXfoBeABgDBqzcc2MIZWGqEMY3PCGd6LWr+8r0T9DzS5zyajKGaSyDLqj0UAi5BYUiAd8WBZMym6yQpjAwD6ZjQatGUSl0/R+KWNg/tmUd+qo1UBmtUq0N/G0QfnUCzGcPjIAbGeytst7Dv8OL78jZdw/vISFg4cxsXLV5DLZ3Du3DkcmM/jn/zjv49+cwuLl2/g4WPH0W4H+N3f/30cPPagnPfpQ1CrtLC10cB2s4/M/EH81xdfRr1YwmYnUIoH77MHDuyVXn5jYw3V6iY+8IH348zpt3DsyBFceOuUZFyM/XtgoojHDx9AMQY57ffkNsuIKrrpRxGzk0bmiQTmOEEpUE/PZiadRnasJAo8YwrprJ9MjoGMxVbQYnYAogm6l0fR7bYRMIJnexsL03vQrTbxH//dv0eqH5NXwGShhNn5PRgk+xgQxY8nFBWYnZnDe3/qE/ijP/s8/uhzz6M0M45WP4FKvYd0dhz1OllQMUyMT+PatSsoFFPI5xMoFDPYWF9CItFHsZjC/n178Bu/8b+IBjw1OSZTHe5FoMP2Zhlra+uK5pE7sdYs6XZ9Pf/bly8g0m0jEnSQGAClHCP9Uuh3AjTabVEHadxHg77OxiaWr1xBp7KJBOP+Mgk5+DKOl0yBx97/fk02gmodiVQGq4uL2FpfF6uAxibytdBE0EUmOc142ARQwD2LABbfZFsNekoBmNm3D0GzvgMAWDh8HPHiJLrsrQRi0beGgE0aUc8A+IkDAO7W/Luicbjn+g3LZ5I5G/UfNwAgHxFLepEZoDS6nFCpXRODqFWrqgkl00nGfw4AkMePTCY9NTg8uTcAoEkn76LVK/ogQ0/aWTPP8qME1h7hj3cKArwtABCSuGna6GJkPXA9ZAZ6yrM/JZ0EYCRLuPuBMjyP7iEBcO328Id3P9/wz4cBgOGZ6hzfCbhEyL4Y9BAsLaN68SqyuSSi+0o7AAB6ACgdy6U+sYG1AtuGIrsBAL5+TZIdg48/S1YmAYDrFy6hvVrG5fPn8dBjJ3DwxENKUSGi7AEA7qNikzkTQA8A9B0A0O0HQwZAj5G++TySExNDBgAqbVQ2tgQA9LtttFgvfR8MADGbKCX0Da1LuNGkVqxIA568wfRuAICMMDV1QxBslEsuhouWbFypT6xVKAUgADBKATCpzFDeEgYA8vQA+DEDALqfQhKAXSaAQ4Oh0PINAwDD9RiSAIQBgAQB7q5LJXIAQHhQYUoCb7oXEvF4P4BdTfFuCYA1/F5K4W8+d9c4wDh8z4xo+PY7PdCwezgVuuGczHc3yOq2Ixkv7/zwDAcuC+O3mFRB0/YQm0zDfLd32iTep6s580kydvNj6KdyKBx72AxPU3T5b6NeXUelvIz1xUuI9huq35icxqFDMKDfF6VssshDu0V5bwoRNuBtSvVSiEc5SLR9m5JGG/CydbMhrpf9dlqMk86g1WlJQk8gIOh30WSkayqFrRpTyNKIJ3OIxTNiGzdbXYH/9BpaWV/WtL/TySAIUuj2koof7KGNVCaGWn1TKUXdVg8zEwVMTxTx0NEDWF+7jiOHj+HSlQ2cPX9VMujpmQk1/qAvSBxoNGtDibEtATJsxR8R81dX/7//2HODm7du4Zln34NGs6nGT/R/msm4CS2ndop744t3uu2VZQMA0v24AAA2YeEYwDR6uzwAmAJAE0Cj1HoAIBcMlM8cxJmRGEG/EwUlAF8rV7Eaz6FNKIEMgAjBBWMYRPucDFOrnxCNQ4U2DTtSiVEMIHOZyZfHAAcO7MPizetYmJtDKm4xIqSXXrlyWdraRqOO6elpjI+N4/XX30CxUFRjxEaLkYeUBfDrF86dFyhQqVRcZAUprIHoXGYa0VEcHT/Hn5H7f0C6FwvdlKatjJrgY/Pz/HqtxgnSEOv0d+jQOI+FNQ+dTDKOMTo8ioLFaJWI5BByHRdiZsZ8bJg4qU4m6AZPMMdMWGQaSOqp0Hq7WbWoqeOJWYY6DyelASTjilSUoRDRTwc+D0cRIQmADgEnARj2ht5gzf0OUdItEsB077Sek4Egp/S2tggE8HrLC8ClAbCwNgCAaQFOZuzM4Ux7R7DC4u14vcncqDea0j5zLfPgVAwtaavdiIz9eqT+k2nA69ojgpdGpdpEhTFzqSwyYxM4cOQYqjSoi5AmxEOd5nE2KeD6r1UrSpS4eOGiEgAiYQaAZ0e4LtsXALbpc/g30joJtCDKP9Sce4PDESBgm7+ZShKEYnPL62RNLLXIBoDwPfCbtOhTbEx4X9BcysfGcKsN0VD1nNhIhD4MxbetWCX0rsLrTgDgXtMzg5cJhPFQ8m6y9hxtb+Fa5CR2CPC6aYpnl/A95tdrlW3smZ7GWKGIN159DVMTk3j5pZfw7W+/hNLEAhrNLjY2NjA5MSUAgOwImmxyTfPpm/u/yWPCAICKcF8Ys5DTV+31CLRS4RIgPugiHR2glGWefFru/zSLIkhVyOQFTNkc1vY1m3QYYmyFt8V58vEIJmSSMZTyGYznS+jVB2rqup1NzM0WEY93sHffLB48dhzb9TZavRSOnng3/uX/97vYrndEy6aTPmNfFmaKQGMFH3j6EdHmn3jsCZw+fQblrS1RtknRY85uBEm8/vp5TO47gpuNLl69uYStdAadeBwTuRw63F8yCRw/fhRLS4t4+MRDuHDhPB579BGZ6mytLGNQqyAdtPDQ/BQ+9ORjaK4vI5uKoc+kCaeXJL+NAIAYEG5PICsqW2ACQQOJbAbj09PoE3zkfZ3Mot6OmslrlEc/DQKlcEXQaWo6PVUqYeP2Mpav3UJ6EMPXvvBlFJNZJCPcxxuYmZ/ExOwUbm9uYe+Ro7i4eBuVdhdT83vx/o9+HF/42jfwZ3/1FSxt0QMhjlRmGrF4ERurNYxNTmKruYl4kvsRAaEWpqeK2CyvYHZuEkcOH5Ap16//+v+Eh44dxu3F63LZHZudBkid73EPJ9OEwKsB4JQIbly7LFA7yfVMWQPvMXL/SMvnhCIWQ3NzExtLt3HqhW8hT5NJekvwbOx3ceTwQTRaTaxvV3D8/R8AyGRhvBGZB+0AX/vqV3H00CFh7jx7eY+K5ekmOqYb5r1OAaCBsTKG43bIyNRBD0UBAHsRNJoYMCUlQQlAHfOHH0KiNCmtJBlSBgD0tZ4iZAAQOOMOHndGaN6s8+792zv87N2Lx7f74bC/jH3v3R5n1+eY0x5+4GG8mhWj9/9weu/QTnHnz7hdxBuYcQ24M1dmX90u2s2WecoMBkjSE6JeMyacZJYW98XSlEDBCADQKbHjN3MCTNiMDBuC1Nq71LCwYeK5xcjG0c/snsCPQIB7v+r7AQCecOInhAJaFTc88gDQGvTyAP3DXWOxTH37fud191/zDUm4Qho2764pDf/07ufrQQn/ec+W9E2VRbCZzJB7OvdoAQCXriKTSyK2dwz9iHkA9Fc3VIvxzFbsszPWtcbE1p/3bAif24zCMz8aO++tZkzixoUraK1t4tLZ83jo8Ydx6BECALaHEAAQ+8M1SZaZxALeTkcLEnOJSmQA9Dj7YwrAGJLjkxgk0+gz1qjawNbGJqYOH1ZKRIsO5PQN4HTbRJS7JACkj9OoLTDHewLbBACGaR8mXh4BAM5o17FfBVGpl3Naf88Oc4FHllTFPHbTJfP7WeNqrTMGkHGpjboyzXUG+0g+AiEC1ckAoAmgYwBQlksGAM1Kd8UA+ppouLp31zL+bvIsDt4zGjL5OEtjbxr9n2c7r4mlKo3kDnfZMzwjd5ef0W5DPa7tRDozBAR9beajBfn+c0hh95n9Hru0I1+j4Tr2dH8BcGb4RnBm6OI/BKl2Pl+TopqHl9VIxkYwNoD9fNgjIOxBxedr8uLRh38+/m/JGNw0X++79zbQueF7TGNp+uewQwIhFrBr+EMpUbwL+pySxzNApoTJR58COoEkeINODZXNJWyWb6HdWEd00EaCtdeAaySODqf3lDQzPpAJRm2CXGScUAJAWTNfE/3eAsm6NdRVJKGPjPaGnJ7NYlp7MgV6TANidCTP2U5gw0OOh/pkEjjmAGEvyehY+7DmYfTfANVqF/VmFytra6g1qsgXyQ7pYnuT5tPA5HgK87PTyGVjOPbQXtxeXMShgyfw1a88j9W1KubmJ8DYSkqWmAjAXqvZbqg/sFqeLRivNXsqY6RHPv3c+wfblQqOHH1QSD/19HQpJo2dbxabWzZXuTR12bZpsHG7fvUqbl25gXh7MGQA3A0AIHV0IpUEUwBi3cCKHOmAyACIojSIIN4jRbOPVr+LbiqH5V4CL5dbWItmUY9l5HIcZfvGxleFNumOPPD4Bg5El5CeI5MUAMDJEAsWrmm6ou/ZM43bN2/gwP59mqh3mi29jsuXLijqpVxeV/O4f/8BfPe7LyKXzSObySKdzmB6alqT/yOHD+PmzRtyIOVmRSBgY3MD6WzWaPFyd7TszmbLmn/p+yNcdKymIkgm6R3A2A27+AQCNjY2hwehp4N7+r8KHNJhZYgH5LMpeQFYLB6n9ywce4qDEr10qPmzJot/eJD4c5eAiAadiu41VGt8rDQ08OAeo2keGQKOTTCka+vgcIe5u1kNV7Dmhjewd5pUc9pn0xcous03dGEEzwwIBygyXxqQEyddu2mIxs2fMYA5ZnUJhLIDyLTVpifzBYEObx4McvWkW6BlV3MtEZChvpju6MW0OXg3KVkYG0eFOjtEcfvGsjQ/yWwevWgc+YkpTM7Oo8vJODdAGbqYaaHSCppNFQv8bdeuXrcYQD+2Hp00w2LUN/62RkalpzXC3AesQfTFgzZBl6Frm2VXIBSbWmqBCfKI4um+lpFpp9HMFU2Zy+lv/j83Um8+xIkDm/E8PRKadElP2+Gw6/waFYk7C+dhYeW+X4WZqGI8EM1x3/8sp0+Ux/BrpFfxOfsDWlKq4WFDupJfN1x3ZMnEhpN5FgQ0PcmlUwL+Zqen0ag0sL25jddfex3f/NZ3MTG9D1uVhn5PNpNzEoDMUPdkIIBHjz2CPKIAizrY435Es0s7CGWO4oz9aGgaZ8OUSmCCun82r9Rn6r4jPdDup15kgH6ULaylaHgDp0I2i3qlglwqLRq4TCSbDUxOjiOXTCEziCpCsFbZwMryTezdO41CPoP9B/Zhfu9+NDo9LK1uYf/hh/Bvfvv3UG/3ZVi5sdXBnokYnnpoLz7+ofdidm4Gp958Qw08ATVKteKRBNoNHgIRvPzWJWRmD2AFCXzzwmXE5xaIjCAf6WPl1nX85m/+E3zvpRdRKhUUedloNbBnZhrz0zN4+YVvolctI9tt4Zc/8RHMF1JIdmrIJuOotTpaw56dYxXqKJqLByAhkVgyiXS+oNzyCN9n0j3jSdSoXxsrySCxtkW6XhlZvg9BG1urKyhlMqhsbOLcqTM6wCfGpvC9772M6ak9WF3bkOnngMY6+QKyYxNotjqYGCsqmeHW4lU8+8FncPxD78Nf/vWX8S8++5eoM/Y0NY7tMglCafQycTSCFoq5LGrVbVH66H1Qq1cUhXhz8TomJ0v4rd/6f2nRg/WVa5idHQfaVSHtrX7fjGNTcQy2NsQAOfv6qzj+yAkEjboa8HqF8o8EUrznCwWgWsGlb7+A6vqqmAI8sgUOMGU4lUY2m5f7fqMd4NCjj2KzvInxY+ZwTIrjt/7qizh8+BA2VtcwnilgoIQZyxOWG4FkegYC8h7lhEnrMh5BR38Dk3umMDm/gG6tLaEZAYD1WgOzh44gni+pSIqnmIFuxrXJdAYmAehLRkBZFM87mshaRvkP8OHA0vs17qOG7s7mfsgou+evvvNnPEgSKllDjX/4tbiCm3u+GoyICjuLAzNQXf0E9aI7TGDtbPAu5zy7jUasHCljVrZa2qPl3i6jL9v/h0DoMDnHA7CjVjm8YbOFHpCBQ9Cf56zOWjs/dA4mUpYqoLrAcq+5V3lGFKfLjms1vBy7QYLdDfXO/7cG1Bovqxupx6KJG69PiuvFFxzD9sUDAL6bccWpY6lYg8sG0T7vM9H1Xmvbts8PmwLF3IYodi7lxTPN/Gv14PjuBkU0Y07+OWBw7K324iIqF6+KUhtdKFlBzfAleQA0xNTgPcXmR03h6Oq5V+mbNQMETALAZo5pAPb/vDa3L1/DxpVl3L55C0dOPIjDjx5FN9JGjz4AnHgITLUBg/0xmY/mpASy1LhykBJBjLpnXuv8JOJj0xhw2sgzeHNDySKFub1aYV1KobptZKKBGGzMK+cQg3uZ6frZPJrhHc9AK0+4Rq1ZF+rooqZ1H7ikJ/M28uvYvoePIdPDgA201U+8/r4pZd3IGo3fK9YL7ykn0eIV9HF83muAv597G5ODeB+JkSVfMmvQ+OE15uFGNbw93G39epBJbFaXvMTno/crlQQoR+tSVusGLlwRrink3m+pG16O4u4ozVGc0adzzfdxbP55qjYLLLFIa9i59Yefo6bw7muq44fyEqN1s8Zn/cIay9d19MDydR8f14NeYnu6+0NSYHpZdDgg8iwDu37eO8nkmna+eS+AcErATiAu5EvASbNLX+Lv4ePQ6I/Pif/mz/m6jN5BHGhRDs2PUmlMoDqZ0YVCAeVyGaVSSdebhuY0u1bzT/lBLosK2Wljc5g4elL7HarLwKCGysZ1LC1dRCRFxh8NeYF4P4MUpmR8XI83EAwCDJi2ST3/gElhEXS6EfWUne5ALLhqjVG8FnuuIaaXSGsz4mZKdrGPUHSJILpD7V4QQ4+3lfYzY3CpVnaATacXjDwgyLiLRtBqd+RzVKt1cO5CVcdGLhdDo9lDcSyLIw8eBFXLxXwK/XYN0/8/cW8aJOl1XYmd3Pelsvbq7uqtegXQAHeKhCiKhERJFmVtM6HQKGTH2LPEeHdM2DE/xpIlWR7PyOMftmIWUaKobRjURnIokSLFGZGUCIAEiI0AGo1eqqpr37Iq9+3L9Jxz38vM6gZAUjTHhWh0d3VWLt/33n33nnvuOZPT+NKXnpQbVipTQKvTRaFYwFG1jGyBNvZNjUUoR2MLuU/GcEIW1aEf+553Deg3vHTxonXTOS9OAGAoYGbdVQ8AmMNTGKvLy1i7tYIoL6wbAXgtAKAQCWOCAAC7tQIAwqJZMWCkwyHk+5BlUjw2QHPQQzOZxtYggWf3WtgLpVGLJNHlHPqAiDkBADu0CAAwePUDzlfH0GU3PBVHo9PE3MIcEumk6Fi0QSMAsLO5iTOnFxEjpb7VUoJ88+YNzM5NSXCJC+rha4/gK1/5qpInXhwyAUqlEtbW1nDu7Bk9rlw+MFTQddTDDEJaGHY0USGa14tzOCr8pSbJgMrDLCawgotCugCRqIQe+GUUDZ+wWBKhIkSoaFvsh2QiinTCFMX5fYoBpsIaGbPXZ6c7oFqlBQa+toqtkeOIBXqXoDCZa3eaCgC+aywGgOseM3hw8xvSzUV7PNOSPJHTGOC/CDl0QVjBmgASfUbdJxxPLoS0DgbIsjiUIIjZS3ZJlZb9H3+Wrgec5zcAQKwHV3wb5mKBVzoEfTskOV/bp1UfqT1knIQjqFA8bHIO4UgC64cVdFIZlGMR7BzVEBswqQvJZ52dyFxpClMnTootQLEO7gN7+xQxDKHTauj98t6s3FlFQEoyD9Dh1+geWvx34xKO4uQfNkxaKLKjgtiSPH8NbUY+jEQ8pnvAIMngp9ENpwirBClOcUADALju/O8s8P0hyPvAA8L/OwMsn9OEXY7fU0/Fch96CG7dmwgOi32h0XY0+eSKvq7mfEEQiF62dr4AACAASURBVEIyLOyt0DcAwK4Xkydqe5gdHNcd14qJHaozEGXA6qHXbmKqVESKn6HextHBETbXt/AHf/RJTM6ekvKqFGnDURwdVYb7i6/nu/8GPrkkZ1h4MBAS5WbRbntAyYBTN+f8f4SjStEIismEQIA4k55eF/EQATjeewOIelTADw/QDY0AAEvM+vJ4z6bSSvh58O0fHCCbz2G6UMAsdRzQw8b6KqIROoRQC+CU4taVq1eQymRxUKmh1Rvg3KUH8fO/+E9A2UE1d8ot/L2/9RhmS7SATKFRr+KrX3kC8zOz1EzFUbmGTKaErzz7MtrxPEITc/jSK7fRyhSw3mhhZn4OwdE+fvanfhIf/vCvSwdm6cJ5fPZznxUj7KEHHsCTf/VXKKUTuPHsV/HY29+ERx9cQrJbw/nZCdx8+UVEkxk70AyWdYmQdRAYF9WpYoeKhW0+j0QmS9EPUem60SjqkTCSuSwKmZS66s3yPvqNupTRq7u7Eooldf6oXMFhuYo7q2s4e/4ivvS4uRxQNDtfKGl8Z31rG9ceeJBNAMSCJh56cAnb5TWs7m9icuk8vvsnfgqf+bPH8cv/x28hEc+hhTQ2uwECObmY8roVA9z7YXS6HUzPzeCBhy4i6Dfwn/3Mj+P7fuC7geY+DndWkS9kELALQUovWThxziBGsf7Vr2B6siShWSbtuXQGhzu7mFqYR+vObTz/xONYnCqhvLOJBAVsqYMRCiOTySEaTaLTDdBlEA9HsXd4hLe8/e3SuklS7T2dwt7GGm7euSkmTKjb171m8c9xLkLlJvpEe6eomFAC9ZMxkC7W6DZFUSxOT2D2xCn0mvRtiModZbdaEwAQy+Y1TxyJEwAw69p4Mo1wmgVmYABAjN2Mgdh4irt/na/xruJ9Pz/OQHKq2vc85t6i8Bu9BRem7uEJuI699dmc6rb9WVHNOdSoixVnsdgxazPmAKp5CLpYF9kXQJbJs3PndG4iIQwozMuCgrGi1RIzSywN5/19vEhxxZbLCUZ98nsBDbIFuqr5I7GEWBnUZwgIysQSiCWTOsPU5VaDwuK9XIHU7WPhdT94M35OvzEAYLoGahL455UImTkacCTPqgs7H/TLia36nGdogWaTQ8MkmU8ozSQH3nKpjAAfawbo/HcMF7tZHlywAmH8y38m/3n8775AZ25BZirvW5MigLeWkc2nEZonANBDuhsyAKBR1xipRABjDgAQT9uvGeOEePV2D3xT0Jg0XWkCBAQAUti4uYKN66vYXNvAhQeXcPnhS+iEOxoDoJ2ochtEVaDQ+coaX1ZcUJfAxInJzA0hMmhqrGiQmUK0MANEMxJW7R3tCADIzp3EgB3QZAbtXgupcFtgJUKcXbYR1hEAwHPSroUBAFwnxkox0RfTe2HeYcxf9+djAIDl+OqGSqhEYiRDOr/uJ8GQDosTy5G8noAstp1QMuMxF4ZGP93ZzHyB1zVKNifZAK6rrJyJ3Wx3LvuO8/G9Nb6HRrmZuqNDAEBDU+bIofff1b4noCHGpWPdCuQbGwFRrucjh8vRCLKNGiPGhFRRz/evRtlIr8nnf+NjBcrRHER5/xrmpbsfACC46At2vs5II8zWlO/KE5zhaKLpdLl4QGV7p3nFvIg/H6Zg3dhoD//dN3H857E81+stuYhFHFK2jW3lZGKk3gMABHQ14yhTs6WPzTOdr8sR6VTSctpcPqccsdlsGGPWCTRSVDhgbVk6gcLFd8mZBkd3gV4ZR7u3sbO/jAZq0lRKh5OIdDII6nm0ukAjWQfn85KhtJT/5QzQ7EgvqN7uot3tyx2MzHIxpLmudN8NJGM9QmvgBq3+7i2MtP9tLbD+MeDSWByeDcEYrDVAu07GnRDBQbK2eH8kDYNOJ4L9gzaWV3axvjlALAVMTGblTjQxVUCpmEAu3kYhl0a93scXvvi88sqJyWkcVo5QLOXQ7tXQ77dkDcj8RmzlgLGOgEwcoQ++822DerOBS5cvq4gWAEDUi8mb87PXXLY6WBQiMtXRleVl3L29gliPwYc2XkbJRihAnDaAVJEODUAAYMgACDoCAOSn7QGAIGQAQHyAxqCHViKN7UECz+yRAZAZAgCRIQBgRkd9qTESWSeFJTocAai3m5g/OYckGQAOAJienkJ5fw+nT52S6RkR/U6riVs3b+L0mUUp/FcrVXzPe94rCi2LchbrxcIEigUyBPYxOTmpm7+6uqL5pHK5jFSafvUsqPn5aZlnc8VcwFYAGTWTc7ksUKR2GbURAL5nLoZarWZh0xWLw8JrCACYCwAPJ3ZCc9k00sm4xAwJEvdaTReMWXDb7B+fzAsP6nAm60KbnO+V98hE4yKREJJUjOSsvVOVHxX/9k58sOBz+OJwGFD0ACvMdRxr9p+6CFYQqODy4i9DAUDbCNoM4nAQ9XVAAYuqaFSaB0QnJczju/48pmSLM0L/5VfQZ+EXQaSnI0Nd+0AMgK7mcgadDjKxBLKRlGbFe/E09noBbh0dIpTKIB6iN3lfImFkABSmZzC9YACAUjj32TwAQAqgytdBIACgz3baEAAYK/5dzuMBAAuYI7EUXQN5d/MQsevhDzJePxbwDB4UG2Qw5y+7h/YaGqGIRtFsN3WdWdAzGPM+8nf+3R80vF8SrZQyvo2tGCXR6MH3fo1/T0mBe8y93SFDlnjAGKo/BBxomcKuup6fh7Kn4I8AAHsurkXrqPEaEsiTG7NjeNj4HcEvU8i+cO48nv/ac5gsTuHVV27hE5/8U0zOnhQAwNdrtzh+w24AmUtJJ7pkh5dPcOzz2N/5/sUe0p4xHQ0TT2NPdKBYxe5/IZVEnjaLFPpj5we0dTOau4kBMR6x0B2gF7KRGRtbCUnMkjGTgm3cl8lUEmsbGxIwWlo8iVS3hUIiilQyhpdfel7aJAsLk5gsFWRDemJxEYtnz2F9Zx+dfhjdQRQf+6NPYu+wilC/i/e+40G86YELCAUB1ldWsbOxgXSC7A9mVAlslWu4sb6LmaWr+MyXn8Z+EEFyZgEVOl71+/iuRx7AU0/8FX7yb/w41jfWNTZFVxQCAHdXVlDe3UE6PMBsPoU3XziNdKeCa2fmUd9Z0zVpd3g97XC0LoiBLFrvYfrfBhpbiKczSBEA4Nwmu270xmWRTWvRZFJd9gSf76iM8vYWyptbKG9sYTqdR/OojhdfeAlvfsvbMQjH8bUXXkSLiVMQoLG9rTlqUuPpEvHq9ZdlR7u4OI9oMoJYJo5QKo7lrS0UZ0/ggTe9EydOX0K3F8Fnv/oi/slHP4Xl/Sq67SZmpqY0g00GxPTcrJLXSr2Khx95AD/24z+EUycm8eZrS6gdbmD2zBxQPUSDgl7pJIJWHbFCBtjdwvrybYm2ZhMpDDoBdtY2MHf2HG4//jhuvfA85ktF7G/excLUlNhTFCrluuWazeWLSCTTaHd66gJ0ggCtoIsHH76mQr7aqstZIZFMYv9gDydPnES71Ua72caAqka0KuLe61k3gsAhkyhOMFLLhSwV0hOLpSKKM3OyCgvCMQEZO9Uq5s4uIZ4rSAslEqeoEAuWbwAAfEPq/OuV5n4fHk/K70/Yv7MAgO/XjorhMQCArgmOjh2OcWStrQKM5yGbniFSqO9hANjcmRVM3hK312yYrg3zKhZmHRvjY0PFF4t2ho51Ub8JAIAq7fyPe5CJaJf3PxRGLJWWDSaLRDkEWATU/+0c4dluvthWOx8/CO4tNvw9uRcQYB6jbp/XPnFgPv+u3CDp/Nw9COAZAQ4gdInD8Dex+PzolAONdeoNWREGtHjIydOV/fu793OMF/yvBWLz8XJg8AAA53fXNzQCkCtkvuMAwNaNNWzcXcfFhy7g4sOXEES6pgMgbJk6M8yXv0UAID8NxLLfAgDgcxNbtxbDmf0YA8ADA+Y/oFWqMQADAMaAdaf9NHoOY2dqBMYViFa8mb0drzkLQGNxkmHq9Ctckcy8lPHYRgVcPqo8w6yRoxRWZDPPqeZ7AGDY0XfihPfHk+FqHuojvS4A4DQACADwvbK+ERvIJaeeru+bH6PIYXuK+9znu14HyXf1veXgsHD2lpJDUW9j14h44UcAhmOSlmCym8vch/mcb+yQCfBaAIAfh9Fod5iMS7JSOscAAHnDu9fy45NcEuPUfWuqWEOH18LGOc1JwJjHnoFsBS/flzGezRWAXx5k4PicsSlGbCTPbOAY8+HhITLZjNaI9qlrvioGcFQ4GkVm+hRyF99pVqhHqwhaeyjvruCwsokg0UMoMkC0F8agmUC3kkGXrl/pFpAIo9ekyDp1eDuotzpoyB5wgK7cNsxy0xpu1uAgk8vGYkwPgK14xdix+KnHu2Zuo14f3j9fG/lmK8+NNF0UNDJq4BLTJglIa8SdYsxxrNzdxdPPvKrzO0YGRBhYunQexUIM+TS1kup461vfjQ9/5N+o4cP3n81lEYr00euzPqCzjO0x5gcq0wkAMN/+obe+eUBBk8tXr6BNcaZwSCqG/IQ2oxw1YTYCANy4HgC4QwBgGdG+WZUYNYhBYyQCmME4ANAbjQCwEJUIYFgMAI4AEADgPBsBgM1+HM/tt7FDBkA0hS4LvEHXCgEhoDzkCACYAqkWFoVWEjE0Oy3Mn5hDKss56TCisTAmJ0uolMvSAGCo4wFcq1SwfOeOmA93bi8r6Xv03Y/isHyEl1++rmSMNH/Sr/k8pJ/Mz8/izu1bWgD08ObYQJ/0S1GzXGjUZmHxY51RJnIEAIxuTQq+iS9YgR6W0qMOZjenOTzI3GEtOKjfk0MU7fEKuQwSnPej4GCvK0raMIFxQjGirAhoMKaCXABE0xe5Tp+HM2hEpbnoPABgRSYXswvyLgFRYBU92hX1Q8qTQ7pUS1lxq3Ndln12RBvFyPnZukLXW9JxybADwiDJzjXdC9JUuGzUkaVKuANBDB32YIATAtT1YeLTMxEctqUYDCWwFUKj1xIAkEumcLi9i4XSHMLhBFb2yuhlsqilUig3qUlBYIDiYzF1EYszs+qM0TKQStikhSt3EdOA4FFD1DnPACACr9N62FfyIlN2J60Id5aawwTP0eB1Woiu4R+sa8euP6n8spsczvN7Oxij+1LgUUGeAYmjnw619UFe84PDrrtTa3bzWB6tdS/6BgmgsTheCyRwaaMObQZv05dgUmD+osaIM4sXC44jWpjWg9YZr5XTpGCSw7kognrO4lHJbdDW2m/WanjwylU889QzyKayeO5rL+CJJ58WAECLFb5u+eBQbAOiydybfnzFd5GGXQ4PAHA/ksqsTphRDsnuoAVdnBRWdqfDIRTSSWSo3cAZ0X5Xav5CgEm1diJsYt5yXkwz7MYW4biRoDC3VLvOT/32ygoSmQwevnwRwd42iokoLl04i2efeQrVozLYdFiYn0apNIHZ+XlMzy2gMDmNWDqPRqePP/rkn+Avn3gOjzx8AQnU8YHveTcy0Tj+4rOfx8zEFGrVpjrz+/UWyj1gr9PH7f0KbmzuY+HCVTz9witI5iZw6tRJ7G+t4dLF89LSuHDhPFZWlmWpubx8R3ocD1y+iE7tEIuTBXX9ry3OoLW7hvPzkzjY2kQynjYrSVf8KykcG2+hhsaAAoHpNLITE/rcfdJiOXJLYho7qxQ4nZ5ALJcFOk0c7e5h4/YyNm4uY7E0i8OtfXzmU3+GdmeAgypw5ZGL2KHCbiSE+VQMB8urODMzhZ21PZw/PaXuWKVVFytj5uQJ6XjMzZ7AXvkQ+0cVjSAkCwU8/P0/itPf99N44D0fkJ5K5bCshHNqagr75QPkink02i30gjYuXDyNv/t3fhY/+aMfQKdxgGSMnzNAkywjOqRM5FC5c0NMtRtffw4PLl1AtBegvn+EzKkzeOpjv4/tlVWcnJnE0f6unCS41miDlM1kZWHJtdtotofCsPFkEk8/86zUvguTRZxdOgcSjmbmZlA+LGPxLMVKuyhOTABkVtTq2FjbxP7egWxQyWBjbLWkix1Zdu2NBs4zMTc3j6ATCPjsxWLYPqpg/uwSkoUJAQAhJjcOACAocS8DQMkiZwr/2gCAP2feCADwFer9j7Fj6lszkru/4e0YAGNaAMdp8Wafq3gapi2rEyuWnRvPBI5keRHYMUDDMQCMvttHu1oR85AxAexYkhbORM+LdI2dDcYGGwOLXdE1PgfvYzdzcQLoKtcEAJjNVDyVRpzjMfxcTt/E5xmjeM5kcHRd7wd4x0un0Xk2+q6Bnyq4WPALOLVcoN9uadRJDhRj54EKBDVATHSV8WA4UG19Xzv1DZ8dUqN9UWl2dSOXnREUMPau/Ad0o3v8F69ToLc3Vkzx7xLpU2OKoEUPDccAyBezwFz+O8oA2L+zjfVVjgCcx9LDlzCI0CK0J1ctMdhC1IX45gCAHj9vZgqxwgz60Yz0R74xAyA+ZAAYc2UEAHgGgAcApANgyZADAKxoMRu5EWtFbQ2iYwSC3bU3QMzABD3WiHPKo+Qg4/InGwFgTmNFtoBkp4BPYJM5opyVRGGnBZQVnh7cGS/+ffPq2wIAhIBYvUIAoE/OuHO6kUYWX3+IJ3g2kfuGLtP9DACbzx/N3XsAwDMArGlm61TNtuMp5djnZeS1/IuNnXEAwI8AePFJ/3yeAeABAF5PrX33WmJDOrCGuRtjPEUax/cQQxbPFHbz8/mc7pc1gAw88LWNz/MISKjZ4uyZ+X0bAaBdOvUcrGHDpitHp23sIKlrJDFn2i27wt/XJsqpE3HU+33k5s4gu/RWXafu0Sra9R0cbN9FvVVGJEch5jb6zR4i3TSivSk1Ug4G+6h3W2jWAlHnSfln4dxjh5yaRGQT8Fzk2lO/j7moWUF6cJdxiiOQtsqPf3kgiJ9hHFr1TBblv4MQUlF+Tl4zNgJZyxpTPBZPIxpl/E4hFM7gzuqW2I8Hh2Wx288tnUUuy5+vIZOOIZ0pYnrmBP74j/9EsZ/NaeYt8QQbjU63QoK0DM+sz+gEF0Poh9/21gEDzeUHrqLVaWsMQAwAFg8OaWOHgQrtFIxj0cbibvXOMlbvrIj+LxEsZbkm0icGAMWfCABQAyAeR4qdWnZLIuMuAAQATAOAAABHAI4xAEIZ1GIGAIQlAEg6uFGfgpCp6nNGnnObHdosJUwDYOHkvAEATiCuUMhrDndudtZ1b/sCBO7eXcPi6bN49eZtdUwuXLioeZOnnnrKujGZrBb0wvwc7ty5hStXL2F7a1OaARJBCdiFYmFqlGYd29r0vgCCZlJJZ7FZaUO3PThgfHnpN9sGc4eeD4b6Zylh8rr3RYmnPQq75ERVKWbIzWE2amabwaDIDrKpwlsRRjqxVPwlBkFAICw6eSIRRbtttBpP67HD0RetjoYmEQ8e3KMOtDvnzQbHiZIMz10vTuOs3fhYo89wMY4YAFwyLN5JGWTHmiALdQCo8s7Ot/QaOu1h119z1RK38lebVMzAzcA5wT/OkIeBRq+t8YZIn2MGKfRrXYn9JUrT2O/1cbNyhMkTi+i2OQZBe5C4RK+KMzOYWTg5AgCkpOwAgDDQatTVIWYQIAMgpATQBwB3FBxrpoyPALjD0ychihJkiYy6+iz6+dkJiAihlUijUdt4Xyg0wuVCBoA61kN2h4EKvujVNXf0L38oenDA/+7v9XjoOp4EHj9YR+ec/34IgaOG2XybvTfd6WNJlk+QR2MChtYTZKRGBXcODxmbp7WSwkCWRDws9WL6qHPemBTnJ7/8FayvbuLW7VVMTM2JusUO6t7uvnQ7eIjw9/GOz5D+r9PU7okSTSby7FTxHTDp4IE36KvwT0ejyCXjmk+nFgA4r02WN2duBoHsiLy7B1nQnp7J9WkAQBgxFcc2KdDmrGwyieu3bgq9fmDpHE6nE+iW91DMp3FqYRavvvJ11GuH8vJ929seQqVaxdVrD2Nh8ayKMgIAFHv6jY/8Dvb2tvG+d1/D4uwUspEkXnjqeaRjGRXKyYkpfPGZ59HJ5rFw9Rp+/3Ofl2BOux9FOjuh0SkKLM5Ml3BY3sPS0jntTXZ+dvd2Ua1VpA9SrxziytIZRLsN/Ohj78GzX/wzPPaON6GyuYITU1PoNMiVcUmSo4Jq7bkEn8UrFf/pqMFZ/zgTfmprsPhlh4RslnQS6cki4tmUGGikxG/dWcXtF64jN0igGM9ia2ULH//Ep9CLxDAxv4D09CT2tzfwjgunMRHq4+4LL2Bpfhabd5cFLsSKCVnuSbVmEMF0dkLia1Nzk0jkE7i9cxfJ89fwRG0Cv/gvfgdnTp6QTzBPSNrG/puPfhRH/8GG77d+93fxb//kk3JmOCxv4x/9z/8tvvd73olBt45kgoq+demuBUETyXQUd298HfF+D6nBAIluH4lMAV/66B8g1OogG4uhvLstIcFUOo7KUQVTpXkBiCbcBNEeabt3+/YdXL9xB4lkGK1uH6fOzmPh1AkUJydQmCiI+ZMu5pCdnhAIQNprsTiBULEkd4Cju+vYWNuQFkciFtcYAhONerWq60u2w8SpRcWXPtlDclE4wvw5AgAlKSWHokYPJgNgHADgPeWH5jnGPTmkCN2XBn0z33gtFsAw0gy71qNnGitYVbD89V992M20dNvRz0d/trBv9GaLv32tEXb/GZvJHApLi8jbwI4+iyjTTKR5gFPpv1KRfgzHhiT0x3zFKcPbfOjYJxwrpvy78aDA8SuqAWgrqljk8+xzQADp/4lURiNxij/6eAZEq2BScc386fhr6/VeH/E9FlNVvnmlcDOjtFo+6En/olmr2lnt1Ls9QVq0YuYGzFk4IjhkRDLxds4FbiRAVobuvLXC041a6OYR3GCr3B/R938Wu4deNO042OHPRTVJVOhRp6GD+to66rdX8B8DANi7vYW1lbs4f/UcLl27iG6ki344QD9kXdVkLPWGAEC/H71vBMADALQfDSq7bzgCMIAxaf14hS/k/QiAgG7PZrF+6JAhIJaA0w4YMj2HW9f2DWnHBizYmKeKJ99g4n3lAhHFnkwAzt0bk5A1BveYck7ec8copGaAH9Oi1o0qmjHwbPxeew2k43vrOJCo0kVd9dceAfCuWtz7fc5r981iW4pTjkkz6piPAADTERoTcyawIXaiaRUw3+YviYH6PNnR88dHAPTcXrJobB0bC5e5sDUwxjUAxkcAGLdGGgC+iWRNUxsBIANg1MEe7+SzYGftx9ycxSLfu2/0GNu4J10qOQ9Q58ExAI4zMSC9E/vMZoXJuONFMRuNqu5zPm8AOMWbmb9pXFoAhI1b8b3yQvD+c12pGUn2XDiC4slzSJ59RAVUr7qGemUbu1t30QmaaIU7JsxHna9BDpFOCZVmB2v1dexVDxEJZzDoMx8BemwgDugOEBEIoPE3CZebq5Ffv8aOsUY07cWt7rN7P84EESBBBug4uDsW67kz4iE6StEdjrHTmDes5aIxNp7ZXEljgs3LaBpfe+7rYPMonU0jlUkhn41gYTaBVMJ0C97+jnfjuedfwnPPPS8AgAL31NjSFDibafwsqldjiEcNcAn90FveMuCbvvrQg+AoAGcehgCAYwBodpjzZOx4Eck5BgC4gkz7nKlpAE41MHUgAFAcEwGM9jgCYOraRFJS4QiyATUAekMNAAMA4nh2t429cBrVaBpdzl8wOAsAsMQxCJMiQfE3IlghWe9RAbHV7YgBwIsUjpqKfT6XFe1/ZnpKF5uJ0MHePjY2NjFRmsbK6hpikZgW4eLiIm7duqWiPZfNKticObMoy6hTp04ogN29u6LF2Gm2EXUq8KMupxX/LCqU9HOepMPuqNGhpeCqmSUiS31qSKhw8IepFtGwp89CwtGgOJsaggCAbDptgiqkYbmFZ4cqxwI0mT8M0kLlhTCZgJ4QJlH+GYAIBET1d9/9V/LuZv69ur4996iLbY+xoEHLPU+D8jR3H8D4dwVpZwU4nlwI9QQkesUgZMWrIfE8BJJ0NHAByhf9xhr0c5rcMETvGuCsNu+DuCic2w8DzYAAQAuhXoDqbhmlVAGhSAJH3QEa8SQOwmE0w1EkYml0ewONAHB8oDA5han5BZDZzCKFFHF+yROWAh0eAOj3JQIYiSRd4fpamaglhB4JtQ706HuaHxOLwahSLMjY+SfrxCwdSTm1A2IEwBiQIg0FsnScsjCDM+8h96ofA/CgjuYO3XiAHD3cmIAHFYYZlF9399CZxu+bR5B9R8Wvbf/3EQXMgqJPsjwooIPWqcxy/QW9tjFVlERbB0hrSzRaXvOBtC7IumDc6TS7+Pzn/h1Wbt0V/TxTKEnzgqIxZO9QwEYWWA4QG3V+3IyjV+jnvZAlmhXn1AaJh3hIQHP+GQrkJWLIEX2WCBJjG0WN2Jkw6qJdy6QlzMP9YUJCfD5qrZLgIRSd+haMC9EoXrp1Cy30caJUxHsunUdrd0u2gufPnsSg18LG2h20m1XMTE8iV8hpvve9j30/ytWG/GvD8SQiiRR+/ud+Ce//7iu4dOY0tpY30K520aoHqLUCHPZC2CGzZXoOX715G7d297Bw7iI2t/flnhIPxTA7PYNujwBlC6kUvWdDqNer0uHg+uN6JODxyAOXsFDKIT1oob23hsVSBufnJsH+cLhrNGZfLAkhV4Cw7iCvMfcj1e9T+Zy6kqF4TAWL9iq7qKkEosUsItkUwpkU4rEEKtt7WLt+G/F6H+FmgMpWGQcHR/jYJz+NhfOLuLm5gR//sQ/iM7//x3j7pQW84+IFbC+/ine//U3ITE/g7toKNnf30Wx0kQxTbDGGhx64isPGIT7/xF+gdH4Wl97/I/jgP/xV9HIn5as76HWQy6TwiU98XOMR07OzSGaz+OznP4d/8F/9PeTzaVy5fBb/43//D/DQlSXUq2UUCxn0ug20WhVMnDuJF/78Uzg3P41Eh8B0Atc/++/R2N5HY/9QwFKxkEOrTdeRI8zMLiCTLmFra19dFurNbKyt46mnnlOBduXKeYm4ZvNZzJ9c4pi9DQAAIABJREFUwI2br+B73vdeic8yAWjTLjA2QHaygInSJJLURGC3hkgOuxiDkBwU6tU62vWGkmgJUYbCmJooIT87K8B/kEhKA2Dz8FAjAMkJugB4nR0WugMkxxgABAAk4vj/AQDgC49RDBpWEMM1NWqh+AJ7lNKP0+ePF8ev/7cxgtuIf++BDAcMjmAF62YqRvUpRNXQucRcQ2c6r7Nil585dwK1Erl17K6gi9bREbpMpjk/y0KHY1gUAQucsrR7u/eOACj22pUYCuCNPhnV/jv2b6QCcD85lwbaTlJhnLHCF/xmC2ijP6qdCRgweL7BCMC9V/E4jd4AAH6JoUewg5+Z3f9aVWy5NCmrrmg3au+IHsx1Wm+1tWaZ/HOmW+cti/oxdxZDMBw93RWTVhWRGmgMjOGqce/H4tGo2BvvEvvHjgo3Y0nS8WUcAChM5DCYzX3HGQB3l1dx7spZAQBBLNAIgGcAxMLxbxkAiOanMYhl8c0DAMzqXV4ytFszAN4DAENNC795NALATr2xSll8DZmFXq1dRbAX9wuUQ41yQQMEwhKONH0MK1BMO4hnfZznRGCAgLfD43N4DQBSxLscgR314I8t19cCso6vX8dCeAMAQHoZThyRn5cMABttNdaCWYDb1zDX0aW062E5sXWQX0sEUAXiUATQAVVjDIDXAgB8TsPlHeH41rcxAkARQjE1xlwErJPPOsno+ybiTMHGnnIe7Xc5BxiT048A+BzPP5ftQQIAvEcGeui5xQbg+cGxaJ4tCaTS1hgI2h2BANKOotOMrMn7egz3KJuEjMdqjnH8IJ7AxIlzCC/SBrCHfmMLRweb2Fy7KxCt1ievvI9Bt4egHkb7KIlaq4fDcBUcjAuH0lL9pz2e+OsDOn+xt2sjwHRr86OtEqP0FugCUdl4thHwYyCj7/j4uDQ2wjG+VqR91qWNJ0OeNWeNTcPwRztgjvWypklgYnIOG9u72Nk/0OvWGnWUiklcvTCHVuMIJ0+dxs7OPr7/Az+AX/u1Dykkzi/MWoM3ZvWb1l8/hFiEtZUDAL7/4UcE2z547SFUG3WNAXgNAB5OLCo4AkA1dw8AxMIRrHAEYJkMANf/dAAAL2M81FdyKAbAuAbAMQZAgFQ4jIw0AKhyH6BFqlwihe1+DM/tEQDIoBZNC+UJhcyCQwAAYYawjSmEex3zSeR7dSMAs/OzmrW1uXUqKBLlCTBVKllnLhzG1uYmNja3EIuncFSham1EYnKzs7M6mFdWVkTBZdFHxW6qVTIAkA2wvnEXtVoFfQkwOYVWJ1jD7j83JLsDdv6YqqMQMtdlMKq0E1SJesVIt4jcY1xIMVRda8OUWAkA5EgPp01fiF6PDRWRRsG1zqMPUAyetNTj2AQLKcYiigdyI6mrLFCgr3l7bvJxxVz/mGFQd7TpET2INGhTqpVtkSxBTIXaAAGbqZaS6xhlT8XwmCcwX1fIrwQDY+pYMahyc/DvuoLaeGNzUAqwRv/vdGvaQHF2kKW5GEUv1Eez15JjQ7teR5JT2w0eHGEUFhZxMAjh5uEh8vMn0OuyiDbFYlIn86VJTM7Oif7PT+EFlORZSwCgXrPXdgAAPT7lr2W3euxrlKwaWGL/5BNFBX2NVnBMJSa6P+8Vr4envtnoAxNPl7A5IMDoQ45ir/tpSLJ3AuBz+Tl/AgJefZX/zoDOfzdlVi9e5ZHq0Qe4//C0fxvO+TvqHdf2WJ41BIaGSKibWePziS7vbWp0IFgn3USpCFJYUqfDRfYrRPvbmCjkbIRnbgGP/+WTuH1zGa++fAvxRBqxZBrRWAIHB2U0GzZrxmSSrgD+OrgrPxTqMhaKJkbQVuJuxT8BSWrMJgdAPh5DngIztLnrdQQA8KwX5XHAQGo0RQZqD/AYa8EklWIU0+EhGqKdTEcuE71wGK0QcGN1FTXuzdAA7zx9AnNpeteyv9/F5aXT2Lh7C5lkFNtbayhOFDWmxHV5/uqDbO7iyaefQTpfwEQhiz/9w9/DY+95D156/hX0A6LWSazv1bC8V0Hu5BksH1Xx7J0VFBZOYmP/AOFIXOymqUJJ6vQSn0undC94veuNKnK5jPYsR3He+553Y/nmdTz61oexeeslzOdj+JH3PYovf/7TePjCBWnARKkB49SgGWcVf7wlHQWzqPkSjUq1ly4AEdqmcp1TAKc3QEAGUimH6EQeSCc1gjZodtHcOcIrX/4aLsycwtHmHqKhCJ567nl89ktfRJv+p5EQ/v5/+bfx7z/9KWze2sL7H72CTBw4dXIOJ07O4+igjLWbK7h0+jwmZk8SjsdTzz+NM2+6isL5BfyN/+af4cUyMH32Klr1I2yureOTH/99XLv2ELZ3drCydhfzpxaxdOUyfvM3fwO/9Eu/gDNnFvCzP/NT+E9/+AdRmMgCQQvl7buYOH8S9eXrWLn5daQGXZw9ew6V51/E05/9Ak7mJ1HfPdDoGX2CB5EB4tmkhBxbzTBy2RL29vbw8ksv6ZxaWjqPTCYt0Vl2+5n0ZPMZ/ezmzibOnj+Ly1cuY31/C4NsDKFUzIqnWEz0v0wuj5iYFkZjbO7sYX9nD616A/12V2tzamISuekZY1ilUhgkk9gsH2oEIFYsSbeLyRDX93cKAPhGxf8IMFXkvC/RH+ce3Nv79VR/DxAMI9t9TWL/jfFnG4302XtwY4adlqwnmXxSr0LMN8f+syA46gB64TQVv70umpUKeoxJFJz0CuPSDRrZEo6Kk+PF/hsBALJqE1XQimaC1tQeFgCQSCLMGXzmIjwz1EWzXMnHY5u9HRUw4yeYL2qOnWrjwZ5ANMFlgtTMMZzbQVCvoiOgPFABZznM/aMaaoYQPGGcJKONY4vs/LHrLyDLNFSsmHJe8p4dIQZRGJE0C3Qvdjw8ZN1Ze78YoJ3Bo26dZ8GNAwC1u2to3FnFfwwAoLpexsrtZZy+uDgEAJhUEwBgwv6NRgDGGQDjIwCDKMdTu98EA4CjgtZdHY2Y2Div1r1jABzr3MuK2gAAHt3mjDFa+7wLpOsbdX5kQ21dfjvvNSYg9q6xeDU65mzoxGKUVTSbS040zw0a2bw4NRvCBqDJ5WrE8PD56bCovmdB3w8AuBGW1xMBZI5E0MG5AJCmbVM9buzB5bPDveKKf991980OtTTcrLz/3jhL0jfEjPI/ClJ67D1DVqP1K2L9G44A+AKd788zP70GgLfw8+wLGxs1hjJDGR9veaJ93ws7D0ENF/Ps/Yys/OzfRw0gNmcMAIjZunBgCZsPqRTzEepWmQYAGzgEDPgzBHj41e11dR4SBKBlO98c/6zIEk8gf+I0MH9OAF7Q2sHB3iZWb99VTKyhp7HwRuUIzaMeerU0AtrHZwfSBqKb70AuAAQzDQRQfalRpLDYeLweHig1JrMxkeiUR9H3exkAVgo4Vwe/L7y95LFCgbbinaHF5jB3Um7PmoENvb60y1hnhGMJtDo9VOp15feZVBQLU1nMThVVb7JWn5+fV9x48sknkC/kNLLGs4o5Mdm6QY91GVniFHePIPR9jzwyYBB/6OFrqNRrQwBAgV2LfCBhKnYl5fPMjRmOYHV5BXfvUAPAprA8fXSkATAAJYSK0Yi5ALCDJxcAPwIQIBmOIE1bpqCHRKyPNq3byAAIonh+v4M9pFBnh9YBAKJHMHFnLy5iIwC8g3EqKbsRABbEnJHkhyZ9iCgiFw9v2mRpQoUTn4Pvf31jU+gz17sULxESWHBhaQlPP/005ubmJPjH5JggwOrqMh588Cr29nawtrYq1sCgw460dcN9d5OLQpulP1CyzaKLhZI2lgKBC5bsJDrbMFPxZ9PGJSIugxGNyRXEDKixSFioulHvaaNGmoyhVFLi1UIT5Kh/p1ggpSwYqKmqrq4ehbdckcXveaV5fm+8Q21zN/6w9OiUQ/yddyjppKQR8mdlH+g6+UJHNaDoO95WzPrArKDGA56HDH1gu13kczk06g25AVAwiQWxApcT4BipPjsAQNeugyit2thmpOgiA8YgQL3TUKetkM6gXakj1GKiFUO0OIV6LIF1BrZCCT3aOIWiSHKGloyU4gRK09OGAjoAgO9BqPQYAEBEd4UAGAGAN7ABtMA7ElD011NBMgzRq0jXyWaz+tyeLueZA7w3I+sV84pWweysArlHCRowUHPtcmaKwl8eAFASEeWoR3toEeiFwUYAwCiAu1RwGKT5uUffGx1iHsQyoGukAOsPB49S+wPIKGcEAIwWZQeCqWprlAFOjZ9/YiJJbdReW3R7alWwc5aMJfCXX3gcN16+iUathWajIwoW0ePt7R30qOge9DX/zwOEn9Mj1ga8uLU4BgB03Mx6IhRGmiwMhECt80I8gQL3PinAZClQRCVGhJjuEjYHzFl5IqpCtB1rgV2/EQAQEXBardYRS2VALdb6YICV3R00mbQ0G7hcyOLNS2exubaC82dOYCIbR7tWRnjQQadVU4eFBR9FvS5euYpGN5BK7WGtgUG3g7/63Gdw9eIl7O5X0OjQjSCNzcMWDoMoXlnfQWUQRq0fQo0Kx7TzSSYsVkYiyGVy6HeMsVCvHUml+tTiAvb3d5HNZjBZKqJaOUQ8FODyuZNYnC4g0ixjMh3Fxq2X8b3veDvS/QiooW/znEy4TaTJw5oEkxnXOfcfTacQT6cRS6ekUB4lxZzWOwQPp/JIzkyilzR2QCocQ6IbwvYLr2L7+m2cnpzF9toG2kEX12/fxJ998QkEUSCajOMHf+iHkE3H8fnP/SnQreOhS+cwk0sjVK/jzRevYHt1DdFIHPmZOewGXRyEQ3hxdxO//afPohJOoBfKiHnxt37qb+LnfvkXsfLyi5ibn8et5RWUqzUsnjuHk4uL+PXf+HX8xoc/hHr1EP/8V/4pzi7O49zpeVJGgG4F6Fbxh7/5r/ATP/h9OLh5E5/+vY/iuy48hKO1LUS6XBcUKQ0hXchikIggCEURi0/gK195Dmt31zA7PYWTJxY0GiPgOptCpXIEjrA1mjWUj8qYmZ/RiMaFi0uYmJ3EfqeCeD6NJEemCKyQ+p1OI0xgNRSyzv1/YIsgGgcOK1i5eRsHu/uYnZrBwvkltKoVRAl+JhwAQBeA4qQSBc5DMgl5fQDAvJX/uiR8KzhGAl8eqBv/3Z9Hr9vlG0vwfdp875y/KciP4QfjIMCQQvDaAIAHtvivFKclA4w5BVXcVZgOuzwj1XmfIOo9U9Cs20WrVhMAlIxyt7DRbKy3cVvCewGAYVy1cvY1GQCaodYIgCnmkLKqkaZYAtSQiGYJUhGQI12VdG9nuyoBVIu541/3Ar/3/v1eBgCBPGobsDlBRxp20Du1CoI2xx3IXqR7k6NMj2klGCvBmCrO6dxRaslMjCHM5J+AqUS0RuKipr9jcZxU3US+JPcecylygd2qfP3ylOvxgpCvPX4+Wa7CUYKeutEeACiW8ujPZL+jDIDGVgV3bt7GqaWTcgLgCIBnAPC9pxOZN2QABIGxPukC8NcBAECXAQkv+g1iYI1lUhqScyKAY9R9NQIsv2QHl3m5H2PxeiDMj9QoUSPI5vjJ9GRbReMWotSbw49pDYx1kx2dnI8z4bIRuMDin8/DJcDGlWllWA7ihep8gTneifZr/FsGAGj92Wlr7wu80JSKARhWsLn3NhSKM4DJry/mHxrX9M5HckayfF05UMwaCK8HABiF/HjTbLQnTYj0jTQAxgEAz1DwAIDl6yGNhPF7xgIm6OIFnK1rrP0oPTG7inwsP5fXHPDX21gBo1pIDIWIzfEz0Knr7/JFXqNOt4XZ2SntvcPDIz3/5OSUmjd0c+I4HB9HFhyteQkU1GpVMUAIAHRoQZ7JIbtwCpg7hUG3hW53H7vbG1h+dQ2DSBx7rQaqzTrajRbCPSAVmkU/kkAl3NCYcDxCIXfm9wN0pQHABg/1VEyTiiKnzHHlduD0GAR+ce0yN3b6Kv4M9PfRu4J4sGcUYx2cq/DUR4z2wZ5Rot8tF7dfZEnG9Kt8WEE8mUGz08VB+Ug5Lz9vLhHCpfOncXR4iEuXL+CVV17GY4+9H197+il87Wt3UJpkHpFBIpkygIN9Z9oFU0SfK+t7H35oMD09jVyxYIdHaIA4fY05i+nEb7gg4poHaWmmlUXm8q3b2FxdQwLsdHlFc0fTJ2UjBLkATFDJPBSSf3ZcqqY2JiAhOgbtRhtpbnS0ORCOXiKNjRZw/SjAdi+KZjyrBDEEbgQ3e0E6ihMBjLlZO6GAolJERP23uWkTu+NNOXnypGarWQBzwb9y/RUcHR0JDdAl9+qVDr3xN3JqqoRYLKyuGLv+FE8iVfbFrz+PVDLN827UAR4ecHYY8wJT5V9enVI/pT+6IUraKLRBcd1dS5/dL8cccOe+iZPJ8saCJ+3QNAMTdGTvwOvCz0rE1MT+AxVOqQTn5whsUF3fFVLxqAkAypeTc8AMQEaBM8s/U+q05MMEcvwG90XpiCEeEivk3gTQz+gzTNqmd5vHsQJU+DvlVt4zL2DHoELqF8dNlCRxNIB3nmIjuaxmifj3dCopdVCBGnHasVGsLaZ5VApaNinuEbRNXIRrp9tHKsSEKI9WOIn9PnBEqji7sv0wkpmcuiWkUTJ5zhYKsjDq6t64+SgnaHOwt6v3Uj2qYH19E7G4AQDDLrA7SH0H3JRLjXFhB4PRSVm0U7OiWCzITkjB2NMeHZ1UXWo3hqN5OIFMdthJgX5IPbfDc/yQG9HEzHPVAwS8hiyMGbx5zzlTFU+QbmR2MnY4eOE+l4oTDHEOE+Nq/zr83HseodkOLnCLZPzAHUe8h2tKlqDsBpg9IAMumTs2g8iREDJKmxIfvbh0ER/+0EfQrHWwtrop0CBMqn4uj62tbWlv8PAg6Gb5n+0z0cgcbYz7ht17rWuCtHTCiMchJYduD5lIBKV0RgwAApY8/GnVFqMWAWjP1kGPe4pCgFJr9RZ4zHd6EpMj/T8ViyNBClu7i0g0LlXZdiiMatDHermMnVqVIrQotJp4/zveiurBDrLJCM4sTCEZ6QsEoHNbu1VHp9fB29/5TmQLRaRyBTSoEN9sodtsYfXFl9Gj0Gg0gZXdIyBbwna9hxtre1jdOcQgltaB1+h0JXSZKeYlXNfudeRwEjTpaMC4wcSadpIJHJT38L73vRfra6s4LO8jl4rj0tmTSAzauHRqBndvvID5UhZvu3IF4XqTSqdi2xCwY4zqDwKBrq1225xlaFVJuh5jVDqDbLGIOLvOtKqLJFGniGQ2jszcNGKlgka8Qt0AKbLDQglc/8zn0drew9zEBOq1Cp59/hkMYmF8/dYyDloRHLR7eNt73oX3vO+78cW/+Bwq66u4UMgg1aiiFAJOn1gQxf3W/hFKDzyCz71wHb/72acwyCbQJmsiGODC+dP40L/8VcQjA+RzGYEkN27dliNIpdFCaWYWc6fP4qd/8iewsbGONz9yDf/8//4/sXvrJUzPTwBBDduvfh2D2h7mCml8+rd+CzPxJFqbByjFM+g3u0qsKHrWprPE7CTKtSa+/OQLiEVTYu9k0xlk0knFZAJ/pn/VQ7PVQIqWR7yuuYzcGq5evSKQM1VKI5FLI53PIZyIocOYzXhIQDGXRVyaGGYzmJicFktq+/oNVI+qOHP6tMatoskUat0eyo0mZk+fQ2rxLFBvoSP3LhYH1IiJI5pKkmKm4kB8NolmjhfOx2rJsXPDx5F72u/qrI+8ssdp9P6ZTFRyPKaMRq2YLEl/QsHEwXu+CeyewHcVycZRAcwcp9lSPJHwq+Z6+1qXEhTjU9HakYk7O9EeNCR9tdWU1SbPYLoM2flM2l1U1n7UTGLjwdQCWaQM1IXtNpuyAiWsyffB1/HZtDQyxrrS7kmdzo37EK4DblM1PoEc2bZZz8DABMsfTfmfgDZBIe0nFskSdzaQX+e7+/P9d+2b/Y4VLtSR0HghGV208qxW0GdjRvbyrqc2ZACM1oDyHbJU9N7JTOBIhfmQGwOAmjsN7RuvLyDBMq7AXk9jetFcSeNQPofwMd9Rko4VhV4YdzSu5sEQUrm52QhWBOhs70gDIJ1NygWg3W0iN4ihsbpmYIazf6P7Ah1HjI5n+0B5pFiLo2JJYr20W9O5xuuuhYOdu1tobldx68ZNLF44hctvuiIXgB66oi/zfcYjiWMAgORWxmwAyQCQck6/IRtAZKclAhhE0gjabYQaZY1j5OdOAqSLp7JotOtIoIkI2SNhzqCONIzGWTn6M2fYhrbRDkB365XgQC+gfztBg1Fh47EE9aHcvLYX+5PqvxMulkwMlfUHnCG3RgB1dVjIZ7JZ7Sm/5pXWSgyQxZeBVmp4SYXeGLXDde0L6jH2oc85fXE+LLrdY5WD3GMDyDXmRwAUJ+4RAZSLAbW9xkZohvmOmLEjDSW9N5fzjjMANAvvK2u/L8figXI+deSPsxx80BvmTWNU/PHn5897IUDmfMyHmP/x/SgHdPZ2vsDnaxk4YffT2/z5+khuS23m1sb69eMY3t7O544C5EJh1Vgc6eNr8mct72QTy/RzslljH45GDJirETQy0EQNHDZb4jH9Yj5NRpxAO46uRRKYOLsEnFpEr7qPXlDG9ZdewuF+R2f76sE+emyAUkEpiCHaK0o/rpnsSSS4W6cdqxvNJslIYwD8+AYAdHsm6O7BJbs2xsrm56f4vBrRYzWkHUcGjLPuszXBJpEbwdI4OBdvVGOheg0y2CPGxNbzdike33aj5CHVGWSb1RpsJncFyhNkTYY6WFyYxrmzi9jd2cTlS+extr6KNz1yDR/72L9FOhNW8c8mZyKZEVu2ztyx10cun0foXZcvDKh6XGRhS7TLLO1VmBIA4I1jAE5TBLBHVVJSYgMBAHub2xg02g4A4M85EQNY4ZUcDFBKJpEJh5Bh0aPAaDYK6s6Hw6JnpyJApN+yuadEClutAW5W+gIAqoihy662Cl37WVK1ewxcdEnlTIkYK6bWqMKaaKLE0UwDgN3V06cXJZDHRLXZaGB9bV1+rOzoeRVan0yMKOoDFPI5JJOczU6hVq9gYWEe+XwWL7/0dfR6FAXigvB+tTb373UejFlACpPN3XmLMn9IaQbWLQ4xAHi0OQaAXzTWXXRJEhMVV7CYZVkXE4W05oWlKqy5XRaSo+vMeeVUPIZcNqPElnRfFjzGAGBcYXFuSZYlPIbuctOZgIhXWXUiEu7vHsGk9/T43Ld7AqcCawWYPotDg8c7CgqKbp6IfxaVkGuCAAcGUrDmhqgT9et1UcjlVQAflsvaLARlOt2mEqpwty+RSqJynPkJogQwzCqMXNvEIIZYIodWNIVKJI4GFZJzBYTjacQSKRWSPTerncllEYnFLTAPVY5N6/Ngf0/vo1atYn19wzamm2v3ydsofSJViXZ0Y4hvNKLxFO4rr25KpwHdDwFIngJmXXWBP06TwYvOKInw85TO09kAGwva4797BoAfERgfAeDhJt0FKtzLhtDGVvz9NJDGrWkGwZ4dtMPDdsiQcFn3mMaBvwb3dpCOp5Y2Q2cHu0ugCD4onlJ8hUrZIc0H8vOeOXUGv/5rv4lWvYvtjT2BBrRqy2RzYgC8FgDA17cukHUiBGqJsmjFBxXc5bJBy7RoDHnOqisuATGSwFjQ05qFvswhesP2tL4I3hEAMAkH0yzQvCM7YVS3ZrHLBJuCoKSSDcLohKOo9QkAHGK3XkMyGkWBKrbhAX74A+/H9t3bSIa6mCtlkY2HUN7dUNxjvMkV8li6dEmWetnChBDqeDiGp77wOF65cRtBNo9OKou9Xhh/+exLWN2tI5EtIgiiSMTNVo7gbqqQQT8aEkCWiNNHNicgQUwhBwJcWDqnorNc3ley9va3vAmvvvQcrpw7gVIqglsvPoP/5LH34NzsNNrbO7peLPxZtBKs4QFNhJ5gHNc2AQCidbwLEc775XJIZbMIRxPS0GiwO5SKIzUziTgBAN6nYIDUIIw4s/xGG9f//N8BdAdJRHFU3sPN2zeQnpjDK+s1PHNnHeVQgMxkET/7Mz+NeKuG+o2XMUnxyGYVrWYNU+fPYaXewal3vR9//+f/GbZ7SRy2eihk42hUy/jSX/w5Vm/fMBZGMY+jSgXbe/uYmjuBWDqHZo9WeBmBfh/84Adx4sQJ/O5vfQj95j7OLJQQnUhh48kvYnC0jS/9yccxG49hIhxFuN5BvB9B0OI+S2p0Y79akU3p8voWqo0A6UxBoCKBTXXzwuxuRVSUUJOBAB2BZFr7EFCZmprU+XZ26Sxu370lRkFuoigxxS5rMNYyvO6xmL6fnp1TjGxW60hSsyKeQKfWQLvRFPhDsLMZ9HHYamP65GkkZhfQqTUJK2tkRABAJK5799oAwOsXjOMF6/ijFK9cEu8pvOPx037OqYkPY5rXFHHddmEBYwrMbqxnHGZQDsDzQVhlhNmWRiEEpnMen11qdmIIAIjSD7lEkPVoc/5GsWdjIWDu4AEAMiLtsFMXiAJ/TFb9rKrJLYcRtNrqkHO2lemfuQCMaL7WuT8+r87P7fTF3CVxYwivCQC4zqyL/boyPLMcAECQg+USQciIK6yt4LARtHs7ot9s6W9JLt+4FdGs/fWmuy2xSggAMG5yDMAzADyDb8jmkEaIaRfIQpmgDF1vPAAAoN1oDPMHPwbou68EVcPZEqJJCj5HVWD5c3C82+mFzcYBAF/A2Of//w8AqG0cigFw5tJpXHrk8jEAgJf3tUYABHY5MexvCQCIxNF3AEB80IBxL6wTOJ6zjNgm9wIAuuFjLEUCAG1jZHAMzDW9TADPbNP86KTydp6covvzJKCmD89XOi8E0qKhnpSKyyBAegwAMCcNppDGQvXjAjYiafnqNwIA9M7vEYM0EMAr4L8OACBmCKna9wMAasLdw6DxrzMsAvyFdayAYxR/54bk978inouLx/alPeC+9y82sWuc+PXumZke4BCD2DlEMQ9iPDQFfjZL2mbZPQZ/H3PUAAAgAElEQVRW+df1NuL+8ygXdR18a6jYWBTrKf9v1v23X54JQFYmH8uC3pgDI80D6qmkMxx7NdaPAQRtPcaPIbApKbtsZwPIhcA6h2AA2Z/tIILJpSXgxDza1V10gzJu3riFva02aq0QtustWTSH0UKkH0W0W6CSE+rxnhybgmZbzDxdS8Ugi0PslvOnBAypAeYaVWIg2Zeuuf3J3Rt3/5TAmgaSTgjnjsARJ8tH3XoNxdDohhCNpxCLxtFqtlCr1gSSsOaLqU4Lo9kmyMaaNqYRUOveR9BtNZBPDLC7eYhHH72sJjn6LZw6NY/q0SGWlpbw8U98BulMEpVqC3MnTuKo2hDAMTk9gyqb0286uTDIFwqYnJ5CtpAfggBexElvmPPFCZslY5HF2dHl23dQ5xx1LOmsX1xQEkF/INVsEppjvQBpUToNADAxEQMAmOzE+mGkiAAFdYTCA/TjSex2gOU6cNCPoZvIIpCdltkAqv/gRACJaph2whjSZuffUG2eN470kZmZGS2iVrOpRUvbP1EtSWEy3N/NtPtZc0O3OQLALi0BACbExYkCCoUc7ty5rcVK2zITMPO0Hy8AaEvDU6R5080ugx0yD1Rwgfmj1AogzwLwQVldcWeFwmun7oMTyIuE2G3sIcoFzmJXIhJUFw7JLrBA8ajZGSRIoY7HjCHgbG94T4mmZTOpYYE6KtZc8eltWNw1NfX0kcI7ARMFFS/c5ha8Cl7NiDtxEac+7NWA/eYRgkhQSQGKlG8LUARqSEOjOwCpNhQ9rBwdib3B527U6hrnYKHBzdLvdDFo9bQ2zc8thH7UvJoJAAw4Q9OjeFoGnXgWjWQG3YkSwsUSBlF2/q3Yp00bmS+k15CaxXWhboRIFRw/CaG8f6DOaa1KBoABAAoSSj7GExALEOyyW9Fsehqk+3uLP1or6pK5EQFR7xxY4q/zUAfB2Sv679sMXl9zk+MH2/FgTCTRGAjcBwRTxkcDvK2jddx5WJtQJYM/34Zfr76b7gGC8cOJwMnw0NM5Zcm5/93rSvif8dfIn4v8fAJQBOr7jetohdRwD5PtwE5xBNMT0/j1X/sIus0+9neplB+Ihs/rubm5pSSEhwfvmR+z8UCVknh3kLBDzb8THMsmY+i1muBIeSmbRY7gE1H9bndoBeitp5h0md2fS7I19+RyIvmswgQpbTxdRQeTGmobsI4dxJKgaef6fhm7ZADEE0gGA4Q7bZyam8R3vfka7lx/DqemCzgxXUCo20CvVcNEMYfy4QEuXLqM/GQJ2XwRqWyOrV48/9UX8fzLN3EUjmje/+bBEV7dPMAgnkU2P43KQR0zpRmJzNU44oUuBomwftEpoVPtyKu+NFFANp2Q6v/CwhzW1u5KNDWdSeGovI+rF8+gkIrgi5/9FD74fe/FWx66hJ3bN3G6kEeWIA4BSGlKBNq3vF+tdkuXh2MAdAJgf5UABlk2ZJwl0zkMIgk0CS6x6z05IQCAgoFkpNDfJN7uir5efvoprL38EqLtBibSSWzeXUGmMI3c3FX8y4/+MV452Ee0kMPa+g5+5L3vxt/+gcdwdPMVHNx5Bb1+B810Ct3SLD7+1Cv41JM3UVy8in4kgvWVF/D//F//K65dvYh8JoZBr4FMOqF4UKk3kcqXkClOYadcl+PE5NQc3vWuRxEJR/Hu73oLfvnn/yHQOkBt+y765S3Eavt46ctfQGNjHfFuD7EAmCpOo1prYnbuJG6vromNsba5gVavj2S2gEyugGIhrxjNBJkzp4zzNv7D9RwTWNhoNlGamkYv6Emo9sSpeZw6vYCQFlzYrjHPUgomUVAxGZdVEscBYqkU4sUJIJlCcFQRoJCizV+TyUZU94BMjNLCKcRLU6jXmgjToijK+MekMaH7IgBgENzDAPhWysZRsWud0pF9mMuqXHblOv1iYRkYYF9OtdM1378RAKDYx3PFAwAd0vHr6lrLLYdjSHTY4QiYHUxsNwl8JrgourFsPSMIum00alWBZQmyIRjrBMAO0KnXlVAzYeX9UpbI0bZqTbP/ZAIQAJAplAcAHIPr2wEAfGfc3wEV94xzDgQgm4H5CdltUbLVmGg7AIDFto+P39oddJfK3w4JtLqg126iVatgQCFRXZp7AAD3M/4ZxE7g+xgCAFGxFvg++dUlA0DUWwNNDASwTIlXNJwpIpwwAECMC9eZ9GcSzx0PAFhX0gAL/zhrUDgXADIA0Ed7c0sMgEwu9R1nAJRXduWmRReAiw9fQi/cEQOAi0VnfZ96P9REMqaZd5rhguYIxTcCAMLNQzEAco4BMEjnxADwAAAGptt0bH+N77UhA2Bs/zlGAM/FoE9mrs2Mk9FlTAD73br2pttlowQU0XNWas5lnSLePPxlR+dGFVnoEyAOPANgbJ3Z6IEfWyFwQwaANVheiwEw3g2/N08a79y+LgOAe5mv2etoRG7AJqRyB2s0Ulxu/Gv4HsZQSF8wKg902knKtT37wI8ReCDQMwJ8xHOOAvcCGB4A8CCGr0FGOY+zEXTFqi/Klc86PQKJGI51uPkc3CcsyL1qvzUsjd5viv8jAMBbNvLz+Ocft34mGDQSAYwN9511udvI5Wl3R7a2uRmwpiKL08KYCQxqnFtmKsxlzcGMe7ZJNnU4halLl4C5STQrW+gEZayurGNjpYmDSh8V0vulgUYAIIxIJ4vuIIJajA0R5nkGDnsAgOuA3XWr2wwU8A2+oXuba77pp9zYtM+RfSOXa8OLvqsBxREIgkl0PXMWir1+FM0eWVlJJZXMrzttY0uz5OPRQgtDfm7GarK42M8ka4fuY71OE/k0QdJ9FIspvO0tD2F/fw3st3Ck821veStu3ryDx5+4g1OnJ1BtdBCJU2OJegIxtDle8paF2QGDJ7ueBAA4I8pX5hhAKpNW0dJqNJHgTGEvQKfZQqV8iG0m3J0eQkK2OTPBwtwObdlgaeJ6gARndThXyxnQ4Ryb2ePw8A7aPQltRYI6wrwhiSTKvTA2WhEchRLoRJNKuCP9tpwAmEYKWQ8nROzQzXObzRcZtrcsqPH9G4pvf1enld0oCZIQmbLD5Bh9a1yIbzBQx4VFP+3/VGDHOLNSVvHFOVZbJFa8jf5su5cq6Zqo4oYT8jMwWod7077z6Yt/Q5VGIkSiensKlrqLNvskFIwsv34byRiTRXYzeOuMwjo3M42pyQmhrEPvXDmgmVWbR77JbvBdfh/IfLHE98IC2zY3EUCzo/OzVdygrSbno0eggD94fbE/dBRwdCxfKKs4dgJCpqTq6PEkdjvUlUlYX1TlvMZPNHPl/WXDYRwcHKDd7GDQHSBCcQveRR7oESYHxu5IsJjt9BHt09ojiXYii062gGByGtHSFBqBdSF4P0RBdKMQBAC4DESXEkXdAIDDg7KsIj0AwO6ZRwD9Z7frZ517L8JnSqcpMQKGjguO2mQuEC6jVZLjZsJCsH03BixYEmOAhAcAhtfcBXofjH2g9+iwMToMlPH33wgntj4ZgDzyq3EV2dY4mx03m2QMgbGOwbFW1WhduQ809lp2itu695+XuhQxR5VzAJgHi7TP+Z46plERiyOTyuE3P/Tb6LYGOCrX0WmZqBrp0wQAGE8IAFDwZBwA8Pdi2FGUGwa79CEkWbj3u0jFYsinU0gTfNLcbkedK9oPGthi1yEU5cFvdFtjSJryNYFELmN2blUTcMSg35duQbfbR4/dqkSaODTW9vaxfXQk60kKiUaZvHQaeOjCGVw5s4DK9l2cXZhEPhlGmnpY6EucjzH5gWvXNKdG1kq11sUTj7+IWxt76CRT+Pr6Bm4fVNAIxRBNF1GrdzE7OY98Kqs4WW/W0eg2mPMhnIxKbI8AwWShpOKfsbXTbIjmzPVKVXqCpW9588NYvfOqvHUfOL+INz94ESuvvoSHz5/GCVr4hSDEmeAsu9gWwfqa/RMAQLSeqr1M2tmRSCRQnJxEbqIEEqi6jOexGGL5POIcieEMuxuJGVC0ktey08bXP/85RKoVpMngaNTR7YQQxCdRDSXwr//wj9BLpDA1O49W+QgnUgn8D//Ff44Xn34Cq5tr+NG/+3fwP/2TX8FnntlAuDSDvTqF8yL4wGPX8Av/+L/D+sotLC5MYSKXQKNeEbWPDIUOYrJOrLYHOHF6Ccl0Af/LP/4F3FlexZNf/gJWVl7AnWe/jLNXl4C7t/Gx/+3ncJpJTbMqADxgB2QQxszCIpbvbqIfjuHpr11HqcTZ4hAKU5OaJ5cQo7rVpspMjQYvNucpl3VS9Ofm0Wy1sb2zrXGNZCoqkIZuEdmJAtJ0jUjFxQRo9XtI0Hkhm0GYQktcwJqvjunsIouqe1hR4sXivzUApk+dQbw0jWa9hWg8rZLVjwAIAHDjORwBUMJ378D9N6gkx8FDrRNPqfQxxRf7x+T9x4sPnxV7T/LXZgD4tyVuDkFmUdqiYgAEjeYQAOBYBYvmRC7nalJR4UYAANlHzBscAEARWAJdBFONgmTz00GDThAts8zyAADFWSsVsQnoviAHJT6bUzVXXP42RwDuBwBMMJYZJJNTagGoZ8U5ZAIA6rZbRqCZ+W/jSyFQVojOIYjfaDUklDvokRlqccAYAD7PGqs1NXTEXNDECT0DQKMKAgBCAgD8jKwXEnQGIwhI081MKK4KiHbsNH8++bXmAYBhV9LNYHuwXHZ1bHawIz4I0NrYRO3WMnKFzHccANh+dR2baxua/7/w8CV00UIQ6hmoxyvgAAD+znzLAwCeATAYxN5wBOAYABCJY5DKotlpjAAAjvjoGfy5PM6fMcvcEUNn9BhdW7IQ+pZHGwPAxwOzZLaOtrkJcMyUYJCp6Dv9AF5vjrGSAdC1WXkf61KZLPrqLrt8gzmzHwFwLFQrxN+YAWC2c6P8dFQjjMT/vPDda44AcC9TBLDL0QTm8mxSGSvXMwBGzQ03WsPPPaZb4LeYGAzjmkneKWes8z/MA4dhbmR1Og4A2GsyljjAxeXX9z6Gn92DINLk8qMUQ/tOa6CO6ycwB2SO6q3/7Oets89iVtR05sPD+GFrxjsveSYAlxTPFoLN/Dfmvh6oMXZ2T3a4Wizkd/cCFf/8na/NBolyWcfc5PU2O3OCBx006HIUy6J09SowlUGzuoVmexfbWwdYvlnHzl4XzUhSnf5IuIloP4RIN41OEEY1SpgtQIxvXaOvI6Yrb511/l233oEAQ6OXoc21AwjcGvW0fxX+llhrW9lnMhF4vhyZkWzsdgOOgNP2l25YZPVyjDsusNmuCRnNLeWWPFcITDSbHbkCJJM55QnVox3MzuSl2/SeRx/C9FQam+vLmC4V0Ww0cfHiA/j4Jz6NWCKDTi8kLalkNoet3V2NsYUePTk/4LwjKa1xotosjlkYR6MCAPhGm1JkjGlujl1W2tmwC5uJJ6UBIKSPh6AU9pyNHFMHHqzq5JjNlrQCNL/kLFyItwYhJCMhRHpVYNAV/a7aD2O7E0UjkkY7RGXrAWKDFiKDriy5eLgFYZoNkmJ7nJKhoOk2PPeXBNK6JljBAogX0gRj2C1kgHE/L+zCbyaZelsB32qJQUBRLAqBmA8lkcwAuVweHXIyhrP/DghwJBHuUd7s0YFk4wF+syk4Wdg0zQCHCo7kfrygnwVRddRlwRwSCJCMR5DkqJzs0qCO/+zMpAQLU0l20UjbJsJqP2uklrB1PlwhT1RzPEDan5kcGO3GH56jA2I8YzBLCQs67pB3apc+KeBcJBkM3i7F07UYADTaQGFJV0QKkGFwFeXLRGIyqSQqR4diKsj5AJAw1vrGmhYdGzR0YmCnTX6a7LiH+mgN2uj1uwIAwtz4QQT9cALNWAadXBH9qWmEipNo9gkYmDiSNCSkzG8gET9XLpdTMGcXiZ/jqHwoBgA1AO6urWlU4PgB41VORyAAC1QKcTAAjoQWLT7QooMUVK1bkQF4XZyoGu3k2KEaQ41NMd/T4YwB4F/fF/oeEDDk1h5vAZeAl4EAdjCYn+o4AOADPQM3i2nHkHTvbnTY+H3mLaX8qhhhA/cm7Zx9HHUatCdIs1ICaTNY2kd+G0htd6AZeGpWpJMZeZf+9od/D+1GIB0Aqv6n0uacQACAnUyCFlKbdQew/8y++689xHjDDivFI9s1FFMJjTgx5+IvdvGZ3LOrTQBA1kM9u2ZUqNa1dMwj53uh8aVojAeUeboOCDAGPcTIECJNdhBBJJGWj/3GXhmb+/uy9Ku1+8ik0yhlEqjvb+HRNz+IxakcKturODGZx1QhDQRtFXtc96fPnZOCfoNzXKEUXri5h7/4yguo9gc47PRw2BugFgCZ0oyCfi5bFK2MMVszl6KOcoTBHDMKxSkxJlr1Khq1CuL0ONdMnq2Xa488jK2NdezvbCCXjODKuUUU01EMOnV879vehN7eJubyWf0src0SsaiNbIAUQ9OZ0LiElL3D6Apki6IwUURxigBcgIAoeiSGSCqDWL6ARL4ApFLSDaBKPcUYQ0EPr37xi0jWamhvbaK5vS1gg935u/uHOHHhCv7gU5/BjTvrsnYlaL26uoef+Js/gDOXLyEzN4ef/a//ESKFInZ5gaIFpNIx/MHH/gX63QPMTGQRDprIJEM4LO8pAWp2AxSnT+CAay2IIZWbwomlB/Cvf/Vf4SMf+V3cvvkSbrz8OKLNA6QQ4JO/8r+j2KxgNhbCwd07yGWSSHJsKZ7A+v4R4pkCnnv+ZWTSBdTKVcwtzKE0W9La8fOsjH0qMGMjn2jO8G1sbGFx8TSWV9eQzmRxeHQoEPv8+dOIJ6KIJ+NIEIzJZZDIpuSEUu+2kchnEUkl9YuFLUUC4xSGi0Y1Cx/p9eX1fNhsCQCYO30Oiek5tB0A0Jfnn2kADAGAfqCzngXkN2vDN174+/ikeDfUO/GgogmQjaio7vtjmONQjUoh5o0BAL4/AgB0PlBRSYExBwAwFnIMkE+ja8I/8EbI+ahjqvbGPRYAwC6gAADR1GMm8NdrCzSmaC3zDFlmua4QYwzth7kvGOc4PmlNcYv36qg5MbDj1+ebHwHwejsW+10XlOc8zy86kXC0QV2ZKEA2m7PeZHLLfTmO5X6rWICuLen/vhJjYddsoN2so98lAGCCz3Q98GTZ4WtY/WL32TU9PCgRpXOBAwDIrPD3gHmM4dUEZGgvGgUcA+D1AABeYz/H7M/CoQuTsyZjg8jyDs73B2isrYsBQAAgvFD8jmoArL+8gu2NLVx86IIYAN1QWyKAxN0E1stmmja4TgrZNdm+WQBgqAEwf8osEx0DwGsAQADAaO+9JhNATgAOCBDq7Qt7FuXGkKGOgAogLW0DAlQXqAB3AIAravoEDUj9p0CkGATUxmqPAIBeIAYA9XdMI8RWDcd2CMZ7XSo1+KJvrAHwbQMAsajOcmo4EACgC4Ds7xwLxbsxGTgxYiL7fG6YFzlQwI8AeAbAuAioASbH3TLs8WN36NgoAH/A7t94/PBMAP7Oot8LOfv1r9dw2gBkAlsMH1nZGTBmNtTqjA9ZNTZOyYLWAABj03i2pwcOmIf5n2W3u9lkHkDtsYTAA299SCCoNFkwQMgV3cw5mcOxiUMRQJ7D1VpVuQSZVQTF/fgmAepWN4LSA1eBiRiazR1U65vY263g5stVbO8F6CUL7nytIUJtgW7KAIBIFx30EacVatcLM9pCM2aITic1OBkrtf6GjWHr7vNLbCrHmrWOvwMPXKOX3yNgzzrajxN4NwV7Dn4mjv7FiY8h6FqdRg23RCKCo8oehTKUR7FB2emw0USHuySara7m+7u9JlLJPnKZEK5cOolCLoF2oyYAYGb6BMg0+PgnvozFc3PYO6xoNJBCy61OG6HvPTE/UECUpSrnxajO2HUggBXMfCIKWgm55kXkouj2kEtn0G8ZXYP4BtfiIGoFpAhL7PYwyFLsSV6xduDoIumY50JLIM7EtHWIAQVFopyTDeOgF0crmkY3pAoXsaCJ6ICK72a7YACAUVJGHVPfOXWlvDtgWEBI+drNvvCgljALKSXe1sHRluzGe/TG1Df5OG4KdvdUSDgLMM0F6jAfz07cZrKVpAXviyWvNcA5dYmpUVneRQhNTUkVdzRXwtcUe8EpshqVylwX2PGXWFSEzlmc8U8LACgWcxpb4BVm0KLwoS1dW75mp+sRL+o8sGAaqXf6YpJ3h9fW6DYjpdXxP/MqJ2JGgR8Xp+Pm98/ZbDbcHDsRbNtGQxSWiReTEBfgtG5EfSGFjIcLbQypAVDBRLGAgEIxTvTl+vWX0ax3kEyQKh1ClFRq4k+khNFCJ0KHgL5GAKL8bxBDFzE0aCuZMwYAiiW0yVORXZZDiS3DGDI6isWiFqwX6eAowkShqJGE1dW7Kmx8Z8ECrwVEL4pCBW9SmDzw5K+fZ6Ko+HaJG9caE00Js7himd/zqK5bUgYoeZ9ZCdGN1j0fYyMHlgx6ARhvFegdA+xgMDTbHDyowWB6FRKtlPIpD29Hc3+N4MfXlRLqGONm1MizYn9c2Mvs91xnwwWCfte9hgu6BgAwgWWCTKGahroz2XROQfKjv/MHqB41pQPALmU2RwpZBBsbm0JP+Z49ncy/1pA14bQuqHnAn4n1u4g3q5imiFoqpfXFKMziS+CZK2g5x+9RcFqo0D9ba5jWK0LGKYDF2WHWSmZu9f8S955RlmbXddh+Ob96lau6ujpPd89MD3owAcAgMA0kUkyiaMo2SNFa5LKXTEtmMkkvhuW15B+iRTPIpiBSligYEimKBGUSJMAEgBgOA4g4ARO7p3N1dcVXL4fvJXvvc+97X9V0mBmQy4XV6J6qVy983733nLPPPntz7TJhiVKoip1+JlpMwBJplOstrO/sotrto01xykwW/WYN8/kU4p0qHr3/BIrxAY4tzmDQqqKQTaLAoo4COEEPhw4fxvbuLtIzK3hurYk//PMvYnuvinqnh3h+CkhlMXvoMKbmFrC+uSUHEo0ARSNoVvcwCLqYKRaRKxaRKc3g4qXLEhSdLuTRadUxPzuLra0tHD9xAtlcFhdeeUVgYzGTwNJMAZnYCMdXF3H/6iLWX3wWj5w9JVo0LZl45nPmmeNVPC/FfOJ1J+iY5JlNd40RsvkCirPTCLhHKXzDABhncVpCemYWo2wWXSL++TTarQay1D9pNPDq03+GRKUK7JYRH/SwW9vBkePH8ezzryBTnEMvmsWn/vILGOQKuLxTRh3AP/rh/wm//KEP4/qtbURiaTRaAWZmFvAD3/99+OZvei8iwzoGnTqm8ynUK5toNSpIpdNibeSnlxBJTaHc6GN68ag6Di+9fAkf+M7vxsL8FP7BB/4O/vH3fACNLz+H3/1Xv4j70jEk6mXMZAhcDzDKZdCNJ7DXG2K33saFC9eQimWkSXLkyGHkZ9IIhh2BTGR7EeTM0K3BdWsI9GSzebTbXeQLU3jt0hXslveQJFOuUsbi4qxmazkWkEjGMbcwi0Orh1CcLcljO5nPokWr3FwWmdKU7AHj+ZwJ1zExY1EY9LDXaKJKDYDVY8iRRUFxpDiVMGKKOBwB4CiBRgCYhKtze28A4GDh74t/HyUN+psUIDq7JAxq5xcTPsWvAyyzSSH5JhkATDA5AhDYaJSDGwTUWFVu3XImuQQAJN4qGnNUrCAWtyx41U3r9+QIQZYWrz/3p5hj7N0Q+FZi6GxxqS/jABMCEvzEBkA4htU+2u+bAwD8mWsx2OkjOGo92TRCVcl+4L1mQ4WNHHVqwoXfmy3/rTlMoTStVTIh6DPdbopFREE9Wznm4X4wQ3Il3XhMUMcpC5MYRxVSAmH4RRtf3Xs/GudEn8WCowtTduquIwAHAQDFrBADwOKi5RUcpSQA0LyxJgYAbQD/pgGAtZeujgGAMxwBiHHkyWwANb5H7spdRgDuxQBAs6wRgCkHAHAEgAyACQBghc7+wt/ytPH3vMWrKlErkmxfM5n0IwDWNGMX08AAd4eZHzttGfkqMSBSR6fftTXi9AAYO5j30HKcTFkBAF0TrRt/iUVrgr7+/IjfAwC4+wjApOF3NxFAviYbaWz8EdxXg8y5AKhb68Yn/Znl36+0C3Sk2N9mjehYAq7ZJ5E49wv+moX3im8Shr83ye/4Pmxc8+A56x/jRzD9PfNNIZ+fssFJWNIAxMnzTHJaP9dOxoPVOwRHBU45JrW/H/w5mwkcN7TcKyI3Jq5j2Vs7u2rflGH+OT1TUP5kTgMU/TPAgO+FDAB+/mqtqly1WCwoHrApwKdPZ4todaOYfeAsUADagz2Uq9ews1XHhRcbKNcSGKanMNAYaR0xnuNBGr1hFI3YABzooLWwxrM11sBz15gOdi3YvWcTzEZTvbKFrw/HTG2fu7IODjFn+W/moqqnaRfo9OH4N68/i/zRoO0E3mNur1s7mPuKPOYTJw/rb+ok8NqSV09dxO2tKq5c30SmsIi9agWFLJDPjVAqRnH29FFUdujkVECt2sHh1VO48NoNXLxyQ44p9XYbC8tLKFcriHzj6mHD9oiAMtg6BgBFAH1hQm92JiWcZSMAoLlWedqmBASQuqX5TqncWGDRh6ANXpTll1HfvKInwQZJggiFTjoAoAoM2kLT26MYqqMM+okcmiwQiNQMHQAg39so+hFDMRh4NZvuaBkKFp4FwBmyXg/ZXM5mnwlwDAdgUUpqNwNBUhZkHmUMFf+OWsOFy4DNBSjbkbG+ADWp2rJu88id32TWfLRC3h8KHunnpuGXkDP5nTqEz1nYCBh3lj4C1uXda7NO7Ax5sbEU58nTSSRiwOx0STPxSc4E0MGS3UiJIJqCuoIbuxZC9Sj2ZYc1DwNSXdXxZqLikgdPEffAhw8Enh2gT+euM328ifaOi3rHIPBgj0f7rLh3c0L+ugwGcjQQDZSB3c1W6XEsqlgc0wOU3uDxqAoBXg/SZembfXNtE/1uHLFBHAnFGScSExthkGAywRjDWe4E4kOj8jbjGQTFEgbz8xJcF18AACAASURBVMDUDDqjhKiEBA40k6VieDJPRjVzfd4hkE6m0Gw0ULoNADA5YCeOCiz6yR7hPffzh3bt9otV+n0mZoYDAHwA9mvZ3wN/nb2lohec9MXu7dI4rjW+Fy8AyL89AKb7IgUnCldT6MaEAJWQuQNsMnY72R8eARWlfxydLDhOvkJJhEseJu/TCQd5ET2nO8CAKIGgONcKx2U4BtJHIVdEIpbCR379t7GzVUGn2ddsGQXbmKQTAKDarAcAZOupMQznEe1GTLh+5HpAkZVeF3PxEfJqDhrtyhJoz0qxcQzpfGm9295Rp0MMSB7Hjg6Y5IUcYRCxg1taJ5bVir1gNjMRJFJ5dAYjbHGMqt5BK1nAXr2JWK+NUiqKmeQItVs1fOuTD6CYoI5KD1PsJCcoHplCrV7HzOycvGB3ghg++sVLuLFHt4wY6vUWZuaWkOKISzKJNpV+udZSCUxPlyRouLe+jnhvgOWpkqwvbzWbuHrzBgrZNBZnZySwx0KFTgrHWFg/+xyOHlnFzRtXsbq8INsZjit8yzc8iRc/9+eYi/XxxMMPiilBmzOCDErmKPKaiAlsbHN8h+MsLEYIihJ0TCaQLeYRz6ekTk5Ue4AkErkS0rMLGORzaEYjSM+VsLa+hqlUEsulEl782O9juL6JuQFQXr+CdLGPzY0byMfzCIIYmoMkFh94Oz74sT/CK7U2Xi43MMzmkM1Ooby9g9lcDqVsBocWZvHv/u0vIehWERl2xLRYv3YRhxenMeh3sL2zhfnFFdQ6FE5cxHathyMnHsT19TJm5g7hscefwNGjS9jbeQ2f//zT+I2f+HEMrlzCfYkI5iJ9dGo7WFhZxFqjhmGhgF0CAI0Onn/2OlYX55AeJnD2zCkEkTp6QxpEEvWPS2tHSsAuYaRlT7VaF9PstUtXMT0zh+2dMg6trMoVgCyGKPeKEvOh3AIyOSoGD9HqdnD/286htDCHaCaNmzvbqAddnLr/LFIrK6RSiU0nNWKOFVSqKMwvYWpxGc0O5w4Z24hsORcAUbNtZvqtAgDhRFXUen8gOpCZ8VLivG7EiQC0BwB8MWBniG8h+zPJcPixqr47h143AkDHCjeXL9cVh29mikU7mBmfnQsA8yED/M0iWABAq6m1zbOaKusEAJgb8QynaLJnDRBY92ePGics+Hl2ODB54pDzNwMA6Boxp0vRjJl1P8FHjndyMJOMJGMA+M7u7eLGvb7Hz8Q9T3aouNgEAFpkG7VFDSe7QzP7oRlnxckQHCBnJ1csyBGJ9GOnVcCHtUkfFiuO5y+LR1lTmJgrR/eyU4ilc3cUARSwLRFYF3MdAODXoQHiZEeRzcgt1Efj+g0BALQB/JsGAG68eEUAAEcAzp4/g2FyKCCZEFu7zcZbeswAuN0IAAdsReK/gwvAqLErAKDkAIBhCADgUJYTtHG3+gD935emcpdwNrpuX/k4GQYAbASAZ77lv5YXeztAYwIokRqxoO7KXpdaYYyVBKWZ0xAAYCOCOXtfDDKePxMR7DEA4Fyq7gUA+G53uADen6tawXcvAEDaLNSzcACAxgJZP2gUyEZEwwDAOD+WPfftAQAyqN4IAMDb4J9DQMLYTYD5iQF64c/k6wv/OLGSQu5eZiVtzFI/quEZAGIchPaKf25+HtYOzKvCAICxAJwN+QEAgNu+QbCVjU7HOuZzWzMsruaOciXWd0nzqmf33zQDaE/OfK4vZhVzPObiHgAQezVO3l0GM2dOAbkBuvEGNrcvYWujigsvttAKCugni5r1j6KKGOutICVB5mZ8KHc5AtzsuodZthpHECuARbuLLywmQk0wDTep+R+3+tc1dQOn80ZKv37OteXOPA8s8BpQ4C+XBup7W2rilgoxrCyv4sjqcSzNzyOXI7O4h62dNUQifaQzBFDIbOX9jmN3t4GrN6r4zBeuoROM0GpUcfxYDlE0cfzoApbmZlXvbW/VOIiPE/edw+987A/Rj8TR7HaRzmUkLhj5wH3HteutIGcnK4YoaZwUT3FIG6kt6pAFVBkcIRmPi2KpIMaZMgZtMQDoNWv2dtpw7CJ2OUvr/emdcIbrAvHCMflg0hjtNRhNTHgnEkcrkgJon0TPQgyRGHVFF2JfRe9XAAB9b3tjACC8STyVhjeGqHytVnMUbM5dkL5fkL2c0K+QhYnxm5yiKa27uvSgzArl5mHGYMEignTuOp+TAEBYA0DAic2T8A/p3yyyw3NoEyoOGRWmUL7Pw1aFqAEIRKc9ECAGgkMfRYvOpEWN4Rw/O3zsuiWSZG2wS8lFSXTeEEor4ixpMlVVZ+Hjxj2U1LnZKk9T9zQfX/CHUWI74MjycIXcuPVrId6+THPBJxkEjqQ66oR4OBeZIegkWyQvzMZxARsDUDPGAR+0YKRQGT8bPbH5+Zv1Nl56/gJSkSySkbSo/vLnHPUxIANAHrUjJKIJCYAEgwiasRQCqqgvrmBUmkV3FCNkYixJzwLwHSd3uKnko098OqO55tmZGVT2KmIAcI7aF7VGTYoqCafzhBw0nKOCZ0VMRPGY6DKAmNigR2Y5l+vV/vm75gIwoWqOO/vuQLXZookGhT+ow/OOxuRIy0aR74l/8xAmOCNwKW6IrYmTmAWkp37x0FFwcDNSk2rfABONJHgqZ8gFYAxUjF0KvDigdRH0c+qDCC3mczAYOn0MUTyNAUDghyBWkVaNsSQ+8pu/g1vrO2g2uhoBWJib0/W5efMm0qm0uge8ZsZeiOis0nJ3YzAanUnT7jKCaNDG8ekCRu2G9iyBAb4p7jkJQNKiRwJXZK8wvXFzmE7lmIktx5x4HsQS1EFh2hZozlGsAFGcI8jn8pIEIGUrnSlotpxUrI1qE9er9G+OIUe7Unpo1yuYL1KcrYHV+SIef9tZkJfF7hTfO90A6o2mnFA+/cUX8NxOB9V+HLlUVoyIxYVlxFMZ9LnvKCqXSqBNhWXqhvAzBAGm0xmkhhFs7+xirVrFwqFDSn5pccn91mm38L73fRWeeeZZBep2s4m5GQIIAVW58PCDpzFbzOL6K8/h0ZOH8PYzJwS0sfNHHQU/M0mAk2cUuwAEQNO5nGZ1WZjyfiezGZQWSiDldxRNYkDtglwR2dlFDHN5NGgDlqCAGWmwfeQGfWSrDbz0J08hX2+D3a16aw2p+AD9agOdVh+FhSNo5xdQmTmM33/hElrTy/j3v/MxJRccRUsNAiQGXfwfP/vP8ci5M4j2ySYpo9etoJjnORHI6pXsor1mgMLiKrpIotEdIZUuYfnkg2hsV3H+0Xfh1Kmj6Hc28Qe/9iv4+e//x3iokMHw2mt415kTiEcHaA172B0M8NrmDnILK3jqL17G0dVZBO0AZ46fQjLBeMmZPrKwyOhKKenRmA5HI2hLFY3LA3j91iY2t3awsnIEhWJJAqTFUhGDURfJFGc22X1JYHZuGvMLcwIBCBDsVCoozc9h5fzbgPl5tG5cw/ruDkpz85hbnDetCtLfe0Ns7pSRnZpBYX4Z3WCACAF+dT8olpeQkCC742KQCaj23bk7tnhDDCAXESaDlKbXOh4/Nqo9PzcFwQx0py1lejIHzNfzA+BhAEDv0YWcg3+rvnAsI3bBgx76HIlhh5/nBJk6AHJTUwaGsOBgIkrxXQf4e6beUABAS6BFgo2SbkdrXvaX8rUmA4B9bwP4mQd5C1xz85kAAKLg6j6HzsVxxe2ARxdH7ay0EaRJrLHvqW8wfpwvthzKLOvDuESUCQDQ7pGCms6Yz60zdnDDXwd69bq1k8Jwwk9U0DGwj0UQ43gQaASg121r/ElsRYfVHHhW101zGgFOk0YaPJ4B4HQBCAAwxihvkP2faWQouyBzj+ep1wDwDjp+nbAzS1DCjdDJtUX3ZjJiQqCTOZRslJ1oYevadVQvE2wrIn7IbABzSKBxfQ0J36zgiJSaNwRwHBg1pg9PrifjB2MQ17RZARsowq+ttQ3ceOkaNm6u49SDJ3H/w2cxSo0QSdCPvK9zM5PMqKseGbpGlcT/+IcZOzMT0wDAsIsBu9H5eSSnFiSuyvU5rO2g02qitHwUQ+ppZQrodpvIoCFNLYxcYfO6274f2LeC30M3tvbII5nYBDKsc317SrqXDzBnMNMB8K4CA83UD/t0iiAiZna7ZNR2223F8AkA4AQ1jSPuGADWSbe82GbJx8W3+/6Yyero7vxvo2BPhCLD7lXe6o1X1FtNyiFJuixk61qhqmXJO6+xQIoQU8BN3ZJxYa4C2u1V1g9jFwNnBejzaXXd/bEVGnUI3woBiSGGp7FMvSMXO9uO0eNo+v588GPGfH2KJDOPMxr6ULkfH8daRvmnYyWE94WNCKttq9+x90wBO68BYCCcWfPZHmMexjjrtQYM94uMAQOxBqIs5PN67lqtgmjUmi7MM8jg9KOnfL/MoQmC8T5Is428JacDYKOFKQxjWUyfOg5keximAtzcuIxbG1W8+lId/dE0OpEMBhrtqdnISZ/ZVBQdEpZYvPcJhBjI60sYukTxWjEXJuOTdoDaaw4EMIcAAgAGYfccg0Bz/U7h37PaWFPZWLHl8V5Pis3ofCaCr37iAY1WsknEmowjBwGZLxR4T7IO7GuvE4Bj/hj0IiiVFjA9s4QhpvAHn/oyrq9to17dwKhfF6P9xLES7jtxWHuFQAYRReoNxFJ5fPKpz0oDoNXpyU4w8oOPnrbbNA6sFjxsXtcCmavl9sdYdz6o0AgRhiaEFvs1m1x6/Zdf+Hy8AoUTC1Exw2KA1JbxbLCnkk0Ug41+IaJ7qOC8zQvd9Vtc3mwT76fQ7D8YJohY+KlELTK2+F2/TFF98qDwHI4dqrxB3t7ISaTJHs/LBJoFkbeI9z7y3GT0j5+em9HisATSkL7JZrGCxbbh7b/u8fYPUIvco92TscNpDAqzT7Kj0V5sfH8lfGIijCpunW8wH87DNeOSe+uYMjiSYeLABVIpg74Ogu3tLSwsUZU8hWQ6jmp9T2ST+eI0fue3Po5TJx9FrUxPcroGpFFrlpHIpNAVjTSJxHCAgBZQRD5nFtFeOIp+gfO3cSfYMRGODHfTfSDR+6cX9HCo93P92nXUavSEJjDkROVSVKTPjmf9eSnE4HAFsu/8MxGw7hDpiOZ/OxZXdJR/3/U6SO3a994EVEw6G+Hk0B/mfr2Rth7+XR36oI6nJdoTrQc/A3VwvRxcQbbr/aF5kAESBiDCz+RZJAIq6BoVtJXcjSJxdaXk7MF1wvdHgIQslnYLiwsLouX+x1/7DR1ea7e2kM8VUSpOY3trW1odTLSksqugabOiGXqjdzrIZzOa3RWgIn/bHkrsrA8CuZDwg/CaKUg5W0Z+PskBkE0gkWvnQU3RKPqqO4VgvZZm6hmczeZIjgBkq+Ty6FHJHlFkUjlsbuxoRp2CLlvlCirdANvVJlrBAIlMHpF4WrNZ7I6kYiMk0UMpn8bRlUWsHllRIUZa/9XrN7FRa2CPwBZsX6WSab0eA34ykxGQ26aGC8XJKPbZH2C6WBQb67VXLyAI+lKhJ6PgxvWrWDq0iHJ5F48//jguXbqs9Z2MJzFdZPd8E9lUDKePH8bq8hzWrl3EYjGJ95w7iVingWIuI0r0HAGKvV0JvtJ+lK4rBvDwvKZKKTU65Kum9Tc1PYV4JoNRNoUek45MFrnpWaQK00AqjQYVosVOi6K9t4vDC/P43K//J+RqTQzLu8iloxh1a+i1yzp91naqyCyfRrt0ClNn3oHffPoL+M0/+iSG1AgbdVHMxPHt3/JN+M7v+K+Q7HeR7lYQG9URy5JW2MVsPo9XX7qMM/e/E9HCAq7UW0AmL92PWzduIYME/vUvfwhP/dWzmJ6ZQirSwNe97T5ErlzE2WwMK9EA87kEBrERar0BNpo9NHtRXLi4hl5fUqM4ffYUijNZNFs1TGVz0i5hZ4NJaGm6hHgsgd3dsih812/c1H1g8lEoTukxlUpVlkAzM1NIJkfIZpOoN2tIZqkDkMLyyjIarTqCQQ+tbheHjx3H8tFjGNIN4IH7gUYTf/b001g9uoqjq0umOpwpYtjqo90ZIJUrSiC112pLO6DH28XEjhaCUTYHTDhs3MFS/HJl0JgCZN/T+IejEOn84WPHYYQigH2d+2wWUJmfdnlsNHAPq+h13SixqFhkOq0WdSSFJRowp3PFi2p5NxX2d8hacB1mR2sSCMBkTZ0p2b8OkaA4K4EQaVj0BUZyr+mMZmFvmT969bqNuAjcszNKhWnoNT2DTPnPmGbvtYmscPZJvOjzt6HwTkanJmw7f476hN2s1CaFmZUT45JCI5bcW12CPPEEkhzZ5HgDzzmOmySTGHTaOie99gtfw8bACMI7KjfBYc72d9qm4yTKM0dWDCT1BbnU0lXk0O7N6w7dKz+y7q63JlRc5LUm8MwRCWkA6F2Fchj794DdtVjSHBw4NqAikTRz9yGYu/L9WSvOUURM7JdAZDSRQtBs64rFkjHEuaaCAJ21NZSvXUOxlEN6aUo5JvvslavXUWDDq9dDd2RrRyMO9vbGOZDdAft/agex4PIsEl43a+JEsH1zC1dfuIKdzS0sHlnAY1/1DnQGTcTSFCamCG8PKYpM9/m57H6w+Jd1tURnuVYZlyjsOMSAI2b5BaSnZu187bYwau5pZGj+5ENoD+LoxdNIRQdI9csCDUCXD/ZfeO/4rmQfyU81sZ70XXwjQXtZdBPGJb3acj/TstI6UvPPiRQTjPHggQOyTFuKIrmBiX+LMWc6SzaGyAaAE5x2z+1/7hXordHBHxqgMmYayCLZ8jFrBJDhStp4T80aAtGcyc5ksu59u7vFM8i5WRAA4L8JbtF9ZRB0UK9Rhyqr71E8LeBe4LUi7bvXH+dvfH8a5eTadcW7zimeW6HRTJ0NBCVcoyI8RuqLfOWVY5X5yViq5dlcE3bVOXPvmS68xGPm0Zj94hm6BiD6n5OR0Rt1tZaY+1ALhr8/KeINNLHVaiMCBpTw/hnYyPvIhorPi8vlPSwuLImhq+an5vmNceDdsnxziec9Ab14lGyALjLZrPs7p/vFmobd/3DRr9xZa2Ko/Y90DsWlWUQWc9jbXkO738XFqxu4fK2F7iAHJAvok2EybGI4DJz+CmWVmaGQ0UuBvbwK9Ha7iU63KZtoTXa4xhrtY+n2xvjd6/O8pXUuGQtZ7FUaaHcC00JxTiRksbCOkSU7r22/o7yQ4Wu6lMPRIys4fmwVi/OzaJT3BCpL8DcZF/OV7gj1RkUNQuaCFItOpvPI5meQzpZQawR44cUL+PKLV5AuHEK90UXQaloDPUK2bAyrh6dxeGUa1domUmky34GFpaP49J9+Ceu3uihNL2Kv3ETkhx5eNQDABe4wynz3o9vOOFnU3eUrXHTc7mHhQHfP13vdAwwJvWcVfqcnpjWDRLoOAgCTmeoJ+rUfffcMg0nAvU3BpM1oAIAvkMIAADcQhcP4HNr0fFzI61dFCYOpRWTr4iVoCcXFRx/MGOLphA4DbjCvLh8W/ThYQL7Za3y3358AN/a+DbyZ/M3XIv2IG90f6nJt0KxNBCkKg7BLEnQQMFixcIqYaJCnZCXj9lnb3TZSmaRsr5odUld5eHTQqVVw+uQ5fPjDH8cD9z2Cdrkm+7bSdBYbu9uylWQASA57CPqBioz+9AKaiyfQL8wp2I1TptAe8NcpPIPGz8LPwQLr6tWrqFVr1rFz3qo8CL3Kvw58WaowUZ4U6Z5lYPvC6G/eXeFOe+V23/e/bwKKB2EcK9b9utaeDoll2XrkbRihLwtDb2NoQNQb/wonnJPfCp8h+wGvgyI5TGCNHkZBT85cUyxPYAUDT7+HQjqFRpVBZV4jDP/5//koKnVSvcpCXw8vH8HG+gZaraaBUa5DI20JUssYQHs95DNp0/ciTY2K9L0ecqRVkYaojMx0Dyzomj+49rhyDL5PAlY22sTnZZJggAODv+me0OaIQkE8/MlckNBgKo0h9SmcBni1UkcmnRejYq9aRySVwm6thd0W9Z+TCKIpKePzCWnnQuWKYa+FQa9lYmQUnZT/7QiNoI8R6cdinWQwNzeH+fl5/ZvIP5keLHS4bnd3d3HmzBn9/eyzz+LIkSOilkeGcUxNldDutrC7t4sn/9aTuPjaa9jbq2B+dl4aH1cvXcbhpQWUChlQtLfbqmB1ZR4nlmcQ7NzAu99+Dhtr17E0M60kesARK755UQxZADqWCBNVnofac0a95F5KFXJAMYOA85wcbSpMITc1K3/veq+PSDqFQRzo1ms4NF3Ejb/8DHo31tDf2kWnUsFsMYV28xb61OzPlfDZl9dwqZrBP/qpn8d3fN+P4mazhVpQw9LhOawemsO//aUPYuPaOvJM7JtbiPT3sLQ6JYDg1ZdewZWrm/h7/+QnUNmookurwkQCz37h8zh5+ChmciV867d9AEceeEQg0tUXP4uThRjuT0VxLN7Du44v4tBcEdWgjd1WgFo/gW4/ieefedWYZpEeTp87gUSRjJceksMYcmkbM1pcXEKlWhXQtbS0jJdeelmBm4n+mKaqM8V8k5nA5TIx5At0yhmi1WujME1tBzItItLxIctuq7yHQ0eP4+Rjj1lBRAvJTBpf/tLn6ZuBB8+dQ789RK/L8zqP2NwShvUmosWC4mvAop0znAIAkhh5ZXJSWNWJdMJg4Y61K0ZlxapzjgeSxWoJxrrOskYX2Kng+BFnS+ksJO0MS+RVtgk4sPl8XkKNJzpnHc5wmqbwficaO//sXJwkvM7u1Flgcb/TxYXFPq0qDQBIqHih04as5QgWcozMJ3f1OoI2C2F2ZV1DQklyyIrYvS6vy34AwLOZ3wgAEOq6HziTfT4hhX3NV4dU9if1vwEAFN5icUfHIjraxBPoSvPJAMw4r7UDADwNeCwjoDzbtB76LRP3I1glAIDANYusEOjgr7cvYPy1v1d+eDA/UsxwhSit4O6YvnGUIRJTF5bMARsPYEPFWRKGmGxGlWCMMXVvnvFJWvj2jXVGH1jNCHNE5OZN7N68gdJ0Hum5PIa0WkYUe9euY4qeLD1p9RsgRaZHqMEzyX9cYTkYitkjFgkLPgIAjoW5vbaFqy9ewfbmNpaOLuLR9z0mACBKqlLcNABS1I/ZBwAMxewxAIDClFwDBOUi6MfSiOTnkS7OGFOm2wJae9gWAHAerWES/XgGqUgPqe4W0G+pgArTZ3xEd7vaMTis2NO99qMAYm0SdCDzzVLwcbNE8/EE9dx4hxeBdHteujD82bCLONoCIgi6cZ8pd+XtYG7r/Ou1/50Qc9iCzusksRhUFiSHKLsfxpw0kToCeRoBdkrq0sThmpGelAFoAu006mMWf/pstLbl2u8FCLpt5Q18n/y5nCPkPEGWrgEA1lUPjC3Is9FpTdjYoH2FGyWqnJy1ZXh20gpty0UoIs5cROMfoTqC65nAD52Q2ITilzVxbL7c72V20K3ZMtH58u9DtVOc69gA1B7zCf2+NWH8cxhSYn/CAADvL9mSPEfUIBPTug7qZu3t7dnMugAF08nywIFctZwrWjqe0mfTuKnuE4tvGzXgWjSNKhtntjDg9cYG6DMnKxYwtTiN1HIBlZ1baA+Bi9e2cHmtge4wiwFS2vP9URuDEQUrGXt4f5PAKIVGjTGAY1K81m30eh3tLQMAzFKV45vUcKIlLl3fgt4QtWpD1r5D5qtR18ATSGJNzGSciv5A0GmgkE9jcaGE1cMLWFyYRjYdV+Or0+ogFc3g6OpR3Fy/jkajqmJ9Y/OW6r7iVAmDURRT0wuIJnLq9D//4mtYW98lIo9MroRgSHCL4vyMmUMJ1WaSQywv5/UnlSb7cyjLv1RqCru7fXzhC1eQTs1pZDLyI28/Mo40YRDAH7r3KiDD5cJb+v03VXAcDAW0HtRyfuM1y75HmjaBPwAt4bdP5A8zLyLivxfexEpkfCF34HlttxsSGA6I/vl1XUW/n6j3egBAaKD+kGbCAEWbsYhZM2azSvBJIeGOoNoz0V+jmBuVO5z4eADjLV6gu/4ar9RExHDS+Q8rm7LDoXlOdVHZPXD+6BTBiMXQqOyh3yXtiyIwzEspgpU0XYGBoY38DIlUAp2ghYcfeQjrGzcwVcqi064hHefiZ7BYwh/83qfx0Kmz2Nm4RRYnBkwW40mjFw1pqdETANArzaO1dAKD4vy4Exm+v+EiOKyaLz2I4XAMAHAEJJ8rSASKxf/YYcKtCQEATl/Bd/xFA/IJotSl7ZDzCPDBIBF+L68vzi3BDHechNaOKWOevjVZE7YWGaCNAeB9TsOB6Y3ufR84w9cuvGD4nB408cErfJ7wMOccoubRlJwRAGDglgSyCgMWkv1OG9k0hdES+JVf+ZCoS+VKXYfxocVVrN9cR7NeN+V0CSlGkKYtJt+M7LdGyFNVnpS+SEQaEgzuKXb6nViVsfhsH6kD5cZUxOAQAEC6nQWgMADA5yENjoc+gyEpkURyCQDw+ojZEYmrq9tsdNTJ6VM3A1G02l0Vl41uH+VWD5VOH21awziBLs7HEgAYDbroNJtoB0AqAxRKs6J4NoIeKDHK7iWBJ/MgT+p8YGHNvysVjqpcx/nz5/X32tqagILNzU0cXllFq9FRRzmbz+D02dO4eeumzhmBIYMROq2uxA5PHDmMnc2bShpXVxZw4tghtPdu4asfeQCD5h6uXXoNjz50DlPsBnQ7sljk7ClBPgkfaa2xs2XMLovo7HwnkKWOw3Qe/UQMAXP3dBaFqTlkpqbRpZJ5PovOkAViG1MsZra3ceNzX8BgZxdZRFAt3xKLvd5poDWMYreXxqPv/wf46X/zW3jqhSsYFYqodPdIKMA//akfxYP3ncDKzDxuvPo88pEaThxbQmNjXR2dj/3RJ3H+3e/DiUfehY996k9x4r4z0rq57/F3AlsVfPd3fi9qvRiuVLqyAn3k2CyOp0Z49/IMDke6OJRgUd9BrdvGTrOD5ogzvbvERAAAIABJREFUh2kBANQQKRQzWD25jGGS1OkoNYBB+6nV1SOo0jJOYzkRMTDI5uBKSaczAgBIMefeEKWTVpeDHgq5lAQo4+k4aq06lleXZcdLsJSPbzQbskbcLO/JXeHMo48D7GCRmlzMisnB8bjFuRWkknnkl46gX2shPj2jrUxB1R4BANpCpZg0UwzYZn3ZGSHwMLa0HRf4Ph4bAOq7t55GrP/21HJ2EDsddJotGxfkXhOx2TEHvZsHS37VAU5vyBXcCVI0QwD+wRxEhYZ3BXLNikki7YStKGxMkcxcjspTKl7k7eMebwKwNkrXrdbQp3CWwrcJ/e2j4IeSfD9WNjnzJoyp8CjX7RkA9wYA1P2kWwqLCHdN9zEAmCAnk+jxzGcM5EgaRamYKBK0JotQhak/tZ2tlYsPfI9k6cl2SwBAGwkCOgIAejpnqZDu2Wq3A4/DAPrtkokwaDCJW16QN6Ii6k5fJrdKf22ev+FZZBtNk9MTu4xqYrK7za6fObhQvDeVykjjQrbMJJewGxn00Ll5E+X1NczMFpGcyX5FAIB0sNgEYeHo6OSeFSsA4IWr2NneGQMA7X7dAQAMXX0HAFD74HYMgDcBAJx6GO1REoN4ljAzks11IKiZLgTZFgQGud659l0jakLv4+tbDPRijF6LYST2nouLqtCsWPeWfRIxFigf0gfydPkBx2l7QL+DXrejsRubF4+KWSIAQE5ZluOzkaSRR0d3t0LXiV6qgGcBa6CcRkjDAADFKiUqN1T+QPV0K+6M+s3fM3DGAAA+B0WB+W+NbzhRYO2FoGtFL19/MAEA+C4JACgvZhHrximtAPdNmYkIoF0uJyoYYgrpbHCsZIqE2giA5Y2mjWJ1igAAMhs4ChPSGzOw2Lr0jK+WnzmW1D7B6BFanYbyF9MEoPDzRAiaN5YF+YQd5ECAsU6U6XTxmjD38PR9/pvWf3xOshINrLZr7cXwrCbgCLQ5R/AxHHeQaB5HzcWONR0Vf50MDPDraCT2SSSXwtRSCdmlPPb2ttAejnDh2hau3myhR4hf8ZeNrjYGzKUEEHGsg6NsHIvgmRfVawc9MiBszED6KLqmDFTGAOCoAC2dqcfT75uQur0n067odEwTrlQsKK+noPKDD5zGdCmP6akcEnGuKdqa9pDNcIQ7i9EggvX1dd2Dnd1tgWBLy8tiiCaSGaTSeVy8dB2vXriO3UqHlDYMI0k0ySzsBMjRMYmMhEhcgPSAc/2jLmamE5ifz2D5UBGJlI2nNVsDLC2dxsc+9jRGozzi8TwiP/rI0X3V88FD/F4AgCAe9xU+wP33xiMEdzjFva3ZWytQPentzXQtJ680VsZ/nRXRhBERBgVe9x7Dh9rBHzpOvEcxw0yCcTEkCp+zYXNJsmcA6Kpy3oUdCSbF7PCnkkIuvdWQUxYSAHAwePr/vuf9e2sX3g4VR/saF4zuNngU2bAZWx/mEOnUfNXdMaYeZ7/EAOi1Fc5p68KiQURtx6Bgp41UrKDfwaOPncfNjWsCAIJuA/FIgGx6Cjs7QD49i88//ZfIJOOyz5ien5fNHxPVBGe2SOuiNdPUHNrLJzGcWnAMgAnoY4flZD35gt0jnBKVzGa1aUk753w3Nz2LrbDPqm4rOyRChi0uhot8uzTsJFv3OJwohe+Z//7tkisfuCwDtjviD3v/Ofz29CDUpNvvdAMctcs//mDH/u7Lw3XzDsyohYv9yTyYWwchgE30+m7XGACxuAAAFojqwDPBZ5eJThCJmArg5YVF/OzP/Jy6okRfp0tzKGSL2FjfRLvV1CwuO3WyUWNxzxEDCh5G6SKQ1r+55gr5nAAAAgPSzZRSvbkxSHDKuYXwXpMm64t+iVm5eUZ1GJytKeevZUs1oNBoTJaVPlHg9ZO3ayyJ8m4VaXa1WWBFST0eoU7aXTyFziiKSitAszfUdSD9S7ajnQYyKeoWJNXBYHE8inEmfYBqs41Wv6eRBZ4JDLzyIXedS3/Pz507h6efflrzdCsrK1L453qlaGK10tB6npufQavTkoYLkxgyF4hQs9k0Ing37GNmKodB0MR0MY10MoLz95/AQyeW8ZlP/zHOnDyOo8vLKKQSGHU7yNIVgDRJ1vnOdURgE++swE1STS3Rz5YKSM2VMEwnZAs4iidRLM2jMDOPAb2AqSMwCAQq9He3MRWJ4tVPfAqJeh2Deh3t+h6S2aEK1e1WgDqKmDnxLvzoT/8SonNHcHHjFrLTabzribfhh/+H78VcLoUcu4DdKqqbr+DwbBGZYRrPP/8yru1V8C3f/wP41V/9MM49/DCWp2cwbHXRrbbxux//JD7+9OcxyM1jvQkBHMnKDZyfy+LJU0fxjtU5pGubiA/aSBWyKDc7uHRzF71REmvXdwQSnjl7EqlsFMNEV7oRTABmZ+fRaDbVMWGcuHDhglgAs3NzSoxE61THMikWGDvTpGlSCDaVjIn+T6/jTCGLI8ePSBeH1EmjMsalGZGfmUWl1UZhfgFH779ftP7EyhLQqWocZK/cwMPn36HEorSyKvFKjWvE4ACAuACAaJS6GBMAQOV4aA7OEnCdbu4ssn+P6enhUK1WV0/rhAAABeXoGMT9ai5Coa66kZIN8HdUfyWmLtjsAxYPuKKM49MYeHV0Wuddzb3PWXmJVJLlJeCdeZ9TxxZlnMn+ED2CNAIAbL6cGkj+84aLWX1+pyvjz0OLAyHGHwtsRyM+GKcPfp7wOTwBMJiAEgCYMADCI4nKG1j08HPHzQJyRMFHvndnN0ldA9n4jWEMKzbU6aOlKruPtO8kANCiIwubJqS2GwAgDYmQS8O+BscbyC0OAs9vJv8UP8QBiUbUMlq6CAC+I0t1b4E5BKxMQUpmyNo7Gc3HegZAlGwugqqOAUCF8tRs7q4AgNgTd2EAsPHBYtYDAB404qYeAwBbO1g+voRH3vsoWr2aAQBabgMkYwYQsmiZjABwzxlwzn16VwZAu4Lt3TLmT51HB2RSZZEYBUjWb2DY3kNnMJAWi/QhNM5hWmC8rlzzY3E0idk52043aqFCnCCg6/Dr3llSophK4Mzm332R7lIUjc7QKYf07kDi39Tk4Ey6NHckIOscOGQT7GyhJbBmAIBvqFjDy8ZNNMbAM08EECvMNL5DKjkBGLJ9htTisREAU3Z347d+VFWC2zxX7PnYwAnIfKE+AQu8TFpWoHLHcvOu6lqrUCU4YLbazCP8a/vMbFzAO90P4eBstIsWa1/WF7QmjQj+AlAmPc7xpXTnHkdtvOq+BxX5OnxP/MM4b69rjAIBB6GRUxauXJ82OmwWfyzS9do629xYR8jqzgtA84jrtG1Eh6A0GZr8GZ+fDER/jvjGpLQC+hOBbWncUNRuANOo6nRk/UcRQDpnsSi3JquNV5JpaRbOBu4MKbqcjqA4X0DuUAF7e5toDYFXr27i8o0mBpECkCgI8OwNyACgjgDHkyIY9Ph5ebYRKLfPTa02jVSQ/eAs/Vj8m9Ai5MTTbHbECFD8TdH9pYPKHjXJyOBb0JqpV6s4vLKMR99+nnKCGA4ICvWRTkaRSVPTbiAdM7JW6fJjoofA8vIhbG/vsmeF++9/CNeur+NLz7yIVnuAVmeEYBBDtxeRmDSBAToplWtlY19EE3QLVAwloyabGaGQj2JldRq5PHPHBHbLDSwv34dPfPIzGPR59iUR+eHzh+8KANwLwb0XAHD3DrT3KX/rHXzvg/kGYs1tHsLtPxF/OFj83es5PfngbvCD7yC/PsC7zrbmGg2h9vONfF3PBkimUwIBEu5vuQj4ApXKtfTFDFEvdfi4w+he7/8r/7mJwzkIOJT22TMr1eEBxQKcRb1rOUvoKTB1dyYgPGxlJMmAQA0AUqc5tx8zOyZ+puGoj3Q2ifvOHEeluq0OP0DqWBOJOCm0M0jGCuhW6njmC5/D3HwJtXYb/VhGQjcJhzoP4jF0i7NoL59AZGbZ0O5x4bwfCPDrwV9THmQ85FgwccaJj6bwHBF+jWRIaMYOOAkXSUXahH8mCfHk/qjwdwiwBxpul8iG79P+BMlsBw1AmMz4hylkVkB4yunk7wkIZbNd/PLrxoLqfrr+7dfKBNX3gJMFMXsd/5x3Ss6VRFNsi7OM0RjkCMyOuXQl2IEOEB/2kaQbRKeLhdk5/O5vfxQXXr0E+pOnk1lwRGRna0cJVoGz77wXFHRi4upEqkjxz6bT0hIgAEAGgM3qUSDSKMoUBlXyQfqbEkUKXLEQJkXNNEikPk0lYN03YxpYskkwwGhjmUxKwne8L0SEKZ4qRsMoht2diuzUapWGvkfkuUkEP5PDIJrQv+k9Ty0EWf51WwIyGPzYlY8m0+gMgb1GB/VOHwxXzY4JOzLQ8/3rc0WjEjktFosq+J966inpVjBIb2xs6N/8XJwzJyAxOzsrC7neoIeNrVv6b8JzrUYLuUwezVpdozory/OoV7aAYQeL8yV82995En/2R7+L6VwS3/i330/BDvQadUR7XeTiMRsDYDRTR8PcJbwyrgcA2GulV31mroRILi0AgH0YAgBT84sIYkk5GnQi1C8ooHFrDdOJJC4/9afItrvolssIWjUM4j00R0NZx/azC/jJn/kIkvOLWKv30UsmMLWQxU/9xA/g7OospmJDTMfjuPTcZ1HKtHH0xHFc/uwF/P4f/zm+4bv/IY6eP4ff/pOPC/B4/9sfQVBp4POfew6/8bE/wUPv/7u4Xu3j4Xe9Hz/yP/4TnJtNIle7he/66ndjbtDE7KiFYbOCTq+D7WodO/UA1WYfnc5AScP73vtOlGtbyBTpuMM1Q4tar5IcF0uDoxvLK4eMtsqknCwIznALALDOmPk0R9BqNgTcUH7y5NlTpgmDAarViu4zwZxXLlzAqbP3S9yu0evjgUfeDpSmJIqEmQJG3QA721VcunwDjz/+HinHI52RGGQ8k2LKJD0JqbOTATBi4mzURxP48pDvOI316azDJB11eKwIbmeEumxBV3O1LKpZLFGokvR6ddiV/LvzRF1Jo2QSWLXiPCqNmP2FtxXZPm+53QjSPoA1Zh1gdvMoRqlCyOlUjLMSPw5A6netqpEiFn0cI+JZ8fr4P2FAMF5bTHCz+g6c8OeriujbagC8EQaAdeC8M5AHIsIgAAtdaW5wjIROAAJaDQBQ90rCZk602QFN6gjz7coay0SsOAKguWfnge4BgEhIPCscIw7ek7vlGgdZG+HYczvge188lIaPos6YHjwOaMobnCCzQEcDAIht0ZqVHTZx0Pi5U2SDDRChPsTaGrZvXNMIQGa+8NcCAKgYlF6WSffxPW5e38C1F6+hvFMWAPD29zyCZlDdDwDQ7pr7gIXJWAOAO9LODCb9FkvuMALQqUrsdf7k29CJpDFM5BAfdhCvXke/sYX2IEA6l92no6CRUwLx1MdwAooSnFRUcIAHi22KNrrO9Dh31lFgOhC+ULf74dazBwiUjzHf62DQb5uQnIsVFl9dd1XjoqbnY2J8BvKwwGdxbmJsLr7Ietc0OVTEs6vNPeo1AASGEQAIkKagqWP/ao05yj/fp1gvSl7pyBBDt1EXSEZxtkwhj6DR0LlssZY2kmYpKhcDjQCYaCW/r+LXLVg/+sD7qe+xg03MRToezqJbCIAr+l3xTZ96rQEK5yaSovMTIOA102soFjitL5e7ebE+uRRIxNnl5KHmFu+djVDZO5TCP0VSXedddsqaefesUjtzxyMjIQCAOYgHABirJH4o5wETuDUGAEEha1Zqj7PzHyFzwEaFKXpJIMDn2GzYeYarLXTmmzyrPQAwBDIj5OezKC4XsVfbMQDgygYu32xhGCuhRx+lEaR14PXiPABA6jxvNOfsA6fTJLvbKFkTjG0UVU+r8Kfjm7fF5v5gXULGQDoBrBya1Wfd2yujVCzi/EPnMDs7jVp1TxoApak8ioUs+r0Odne2sFve0pw/P8fc4gJeu3wFyWQG+dwUjhw5ARJJP/GJp1Eut9GncHmbAE4UyXQR8WQOPQpKdwlsDhBPWQ1AujPZFHTZpGByLMq118PsfBbTM3nMzs+i2eqi3YngwsWbGI0yaLd6+0cAbndIv1kAYHwQuCe7+wEe9gl/K+UoA5jNqry1L6L0puIaLmDGaYzERMKU7f1dTKFzDs270+v7xe5njcYIuSzHHADiOxZOvdZ3//l3Np/TfCIPLM6cKaC5kt8SHS+GYnND/Joozb9VYGXyae5+/3zx+Prr771/ldTFSc0m1cfsUthZIFJK1LfTaKirQDsXdjM408guboa05mQK9bodthTnWFiaxcrhBbS7NfQHbcSp/h3UmadgfuEM1q5tYz5fULH26ac+ieLMLIaJAkbDGJKy9BhhQBGk4gw6yycQnV1GV7NGd2YA+HXBa8pDyquqcsZJFErnbMB14oWdjC3AhNnEWeyPV1K1+2MIts2p+87QwcTHrx1/N15/L2zzj5/LCT76QMPnmwAAry/+x2nTODZPxgd8IX/3fbUfADj4WANC9mtgeBTaxT/ESb9lUsrgyYNagnpcVwMVlLlkVEVlnrYptGGsNvHhf/fvkUxkUK82kcvkUN2rKvjSJ5ZoNpMFAgAsPCUuOhrKqovUPYICvI9eldncJwQ3OCVbs2LkkjBHAaoCOwtT+YHzuelm4WeOuYd5T3nPTY2dYwNSSB6NsLiwKBXcfm+EarWBbqcnFJkJXdAfIWDxQbX1SBRtJp+uq8IziSMrLOI7QSCp02AUxV6zi+1aC91hVB1LaQ4cEGxloU8tAM7iXbx40WYJ6a88GGBqikJyQ40GZLM50WApPEeA7eb6TQkBEtxiHkLrRToLpOIJnDl5Autr19Co7WBxfgr3nTyCfruKWK+Jdz3ykCwGF6aLyBIM6XXRrXE2Py9KmpgTbtaE/xyLAvokKJNAaqaIRDEva57eKIJCYQbF+SWM0nn0kwm0o0MUCzl0trdQHAyw/sxzGO3sIj8cYndnE+1oHzcrVZx9x3vxuZfX8L//699GK55HO5bF1NICfuFf/m8Y9fYwFW3jgZV51G9cxZXnP4fVuSTmSzP4jV//BJKlQ/jGf/g92Ama2Ktt4Nm/+jP8N9/7vfjCb30UH/rI7+Grv+27MPvQE3jy734Xfvejn8RP/tAP4uxsEnuvPI9/9v3/LS7/1Z/izHwB/douavWKHGzKjQAb23WdMbwv737341jfuIbpOQo+sp5OqSPF+/zKK6+IOnnk6FF18JkMsYtFMEddFXbI43E9D7uDpO4T0MnmmcBncPr+03pOxgda3S4uLuKVl1/G0tISKo2mQLbC3JzGTuYOLaFw+pTRsPIF1Nd3MBzF0Wj1sHLsuMRBSYuX6BjLfZ7hbHMcAACMIuL8wd0svGWzLul3Ql1+PtsorAa2SUmcXZ4BwWCbRSf0p546O1bqkBuAKvVuic06uNvFTNFhD8T/gwXlnc4wY4ZHjf1D4IHsGYlnJo0e7BkIYmrFxVZr12p6zywITByQwwq3+7LPr/zBWZAezI2kfv3XAAD44tczGsMdaRN0M/o72408Z0w1gHUG3x+dn8wWmNeSIFWMszJ8jLpJ5vc9aLfVAZVjE2+P6NIsBkPtSXcZ3hh4bA++HcPtzQAAKvu9IrwbN/GWbIrdBGBUU7HdGnOW1QYAxAUAUEMpIgDARAB7CG7cEAAwVcohu1D8ikcAmCd4AMCLyXJt3w4AaHQrcgGIJjgXPVBnTyP/LNY0PkWw2pJ/xf0h8ybmhQhpAFAEkBoATaBbw/b2DuaPn0M7mgFSecSHXUT3rqBX30SfAGwug4SEFK1YZJXM/UCmFr8ECLhZdY2buPEXo/Z7uz+XQzswy4QgySCx+fT9AICB6Wz4jCjONmBX1c4E09VwttAEHkOvyzPExANt32hEx2lsyYpuYAAAP7oBAPRZHyASTyjnJBuGa5waAByr8ro/zB009tM3wIu/Kx0AEzlD0Kjrefi6qUxaowG8HmY1bGJ/nnFCQcCDIoD+fBqv63HHxbQedLJ5ENBjpbyuI95zAgx9EATg2+F/87F8bRb/PsfyOSXjA9eKAQCBfs7vMQ/0uZgBB/acXF9kmBhIOXHI4NpSId+x53BLYPw+PcAna3SJXZsbAAEEggFkG/IsISDiRwB8c2wMyg6pc8TGhfgGDkAw6r8aL9QN0FiHMV40mx9nrUBwKqp90o22kZtNY3ZlCmUC74jglSsbuHarg1F8GrUOi3/23wNECLjrXkfRCzhSN0Sr0xQ9Xl39OF14sgIA+BgC3WQH8DMRlJi4ZsUQ55hnbITFuQKaDTZ2Elg9vIKVpSWJsRNBJRO1VCqgvLuNzc1bAuttLJSxpY9uP8AwHsXc4hIG/Qgy6SJuXN/EM89c1j3sdLjXCfZnEYsbWNnuDjTCQmZfIkVRUAITAYl0cgrh/8x2lU5WXWRzUQGZyytLGiu4vraFdofXIYNatYXI//yY2QC+1a97ld5/8wCA92d8K5/AbEl8ATYuzkNUwXAB4xe9Lwq9ov3tX9ku6/7OLu3+jAKog3Wc7LtnYHBlcehonqRgpeQjT5uxuChZPPTUSHdlqwRPHIIf7rr6578ngHOPy3YvAMBbPvoz3siEThTGMQCY0PGAp9c0A2EYCGBxYUnkAP1BV/7Bpv5sKq6kIrOYpjjH0vIsVo8uotmuoj9oIR6nUmsd2WwJ1TrF3mLICWwAXr3wEnardSRy8xj2o0ho7hoCADqFaXSXTyA2f+ieAAAPT1lJusSbn5OdNc8AcIaRuqfh60+NBh5U/tCwNeMFqSaFtmOzju+CX2O+G39whObg/ZgI4Si9DAEOdmgr9I5FZRzt3/1A70k2nvvf+726LpMlc7Dz93ox0XC3LVz88zWU7Pet694TAMB5YxlmGyOk30WGMb7fRXI4wnyxhMz/p2L80//rT6uj3g8G6lA36nUdwFNFgj8mtGTWfcJxFbDJAJDVi+YDidR3RePryp7J5hh9EPRjG9pD9Pp19pukuzJXTlFrYOxfZoQcirfQolLqtBxbyKRRyOclsFet1NBuB+gFQ2xtkTli4kHtoC8lW74rKlOz2yJ135ANKOFJggSdAVAPBqh1BmgEvE6kgieQy6ZQr1W1zti5X11dVeG4vb2NW7duoV6v49ixYwrIDMZekIdBmoGtNDWNar2KoNfBoZVlvPzKi1haWlRApChQmjTZwRBHVlawt7uFftBEMj7CTInjAA1889d/LdKxEfa2NzBbyCOXiGCxNIVIt404kzWOcbB7JKqsjQ2N5bJZzEVH6LMZXsgiM1MSDbU/iiKXn0ZhbgHIFTHKZtCil28USPYCJBpNdG/cxNpzX0akXpNuyKXdbQxyBTz47q/Df/3f/Tha0TRGmVlsNwP82P/yk/imb30S/fY22huv4cxcHrHKNl78i08jM2jimWdfQGn1ITz2/m9GL19ArVFFee0iVopZxJst/MwvfBBP/L0P4Is397A5yuED3/3fYym/iP/i6/8WvuaRM4jVNvGdX/812HjxS5iNBhjUyugHHSXl1VaAja2q/n38xHGcOHFEDKZsjiNddGnoYXFpGc8884zuz+Iyr/3AgJ9uV8V/Jpt2wkjW7ebe4f2s1CrY3tmR6v/M/CwKpYIEnVgkcJ3nszlcvnQJCwsLSnYJADSCrv6cvP8sFs+fB0olNHf2kJtfprE6Gs0OGu0AS4cPa66RYBwLANrbMYGWj7yzPxKzxTFjHHdVa8UGWA0As1jHs8gSfPOMngAAElFzXUUWFvyj+OFddkKUeYIeBCO84wyfWRR8N996u1AWHr27HcgvD2cHAMTIHiLQTmsvb1XrzkoV/BTWrNW0ljmmQBbbpMA5+Or2uT0DUF3KkEWZL4p8OhA+J+3MfmMMABlsGIXAdZcnLgvj4s0J4InH5JyVuB5lY0fQXVZqpo7PpJ3AIK8VgUuCncw5eu2mxA+Z1BIE5blo791cosIxI9z9v1csuVd+cvC6HLzK1ll057pYIdQBNLBfzy0WgBIxuZAQrpAGABkAqQxGEYpARhBJRo0BQBHAtTXsrF0HRwC+UhFAnnnsBt8OANi4dksMgL3dPRw6sYyH3/MoGp09IE7GjROaI6I3ZDFoLkTc271BoK6xYqgTIbs9A6AJBHVsbW5h7tiDAgAi6YJGACLlywhqG9LwSGVSSGTzNGhXQc3lNPaWcA0wzUY7qI05p+/wm7iw5R1jG25Hp5eGBMcUnI6HTZq4kYAxAFAXAMCiT80MzzAgMM/7odc1jQvS+7nu+CUAQBoADmDTeEDPhPwcAGDMOykKylmE5xcZq1ScT3PcR7mCYz46+19Z/xEAcNo1XN/MH4KOzf3z53xtdfrJkiBzUXZxxsDkfdZ9cffcmjwTkMQXwT4fjPA+62xw8+YeT6NQnXeZHBrTlgW7hPTICHDgpNePmgAARuf3DAA/nmDvz5qZAgACAiYUkTWXosm8PR9ju4y/Q4AzzCidAAH+XGf+Zjkk/2bDjhpDzDvISmTu49/bxJnKrhWfi2OIfA2BKYio0PYjjKSt06LThN5pEUr82YmhJ+MCANrDBvJzacysFFFuVccAwNX1NpCYQb0bRUChRvJLZXDB+X9aSwPdbh/NTlOjBsxG0+mcAInR0Gb9GcIIsot1rQZRTxbPZHnOzJZQmsphd+M6lpfmcHhlRaOlYolihFwmIyboc88/M64NTF/BwPQsXakyadSCAHv1JqaKs7i5to2XX95yumBcn2makiASSYrhQwcCcYGcSxUtAoNeTWfwaMD1QkDQ2YUq3gaIJgZIpqKYnZ9RnKvWjVUAJKVjEPmxR4+N7nTIevTobjXiQQDgboHsds9jjJS3ikHYfMpX8OtjCvXB5MCjdXcDABR8KJJx2wtkmYy6ga4LPN70Y1ojWZkp1yHgIqfdVVyqtkQa4+rAUBjNVI8ZiD0I4LvN7HTKX9gFQr9x/UY3CtBb/7prABd7MZSohAp/zwBg558sCdqEBfh3AAAgAElEQVSBNesNHZASTuKN53gAf66EsC82hrqpoib6ZWEzP5HoEHPsPJ4+gr3KptS0o9E+spk4mk3Se6ZQKsyjsbuNTrOumeZnvvwSGgFVdGNI9KxTJAZAvoTg0HHEF1Z0ONyNAcDr5yle7Kjyv5mUs/NGypqNQLjD0F0L0f9F042JBm4degsK3gXA7xMh1aEF5BN8Xh87yCmytD/B8neTj9EISMhWatI9MZDBRFec6r9jiPjn4+fm+/QeuP77t0uUb7+CJsyG14FjfibOBUT+vmcqeHBDwFCrIxptn2AJARrea6K7ERaPXQwobDZdQmVzA+dOnUVlYxe/8LP/Ao1aCyvLhxUkW82WRFQK7GKMCAoxIHNf2BwxFXypD6C5QH2QkdZhNpfV3JksoeTZbYHVZuTs0GfCwaSXIkAUvmL/LK35RD/baFTEXD6jOX0KAfYHAaanS1heXkaz2cbO9q66/uw6Xb92E9lMQWuRlKxYOoOe6354MIcqz0zG2YVhn43jAbVuHzu1Fpo86BMZ2V9RDZ00blocsivM9831wiDqgSOuVVLK+XPeo2q1qnXB/y4Wp7C3V1WBSYT9+eefxdd+7Vfj4msXFJQZnJl4Hj96XBoM9eoeup26ZtkwCvBV73kc+WwCtfIWvuHJr8FLz30Jl156Ae957BE8ePI4dm7eQIJ0NCaCfnRbnQ1HExXYAwn8RfJp5GdnRMNmKpDJTiE/M482/edLJbSiptI7TwG8ZgvRWgMvfPJTmGKUjkZxrd7A6vlH8Wdfvoh/9osfwfzqCtZ2Gnjo8Xfh53/xF9AOKsjGO5iJNBDbW8fuS8/iS5/8Q6yUplCcXcRg/igyy0fRSyRR3lzHE4+cwx//hw9jOl/EZ164gG//oZ9Et7SCf/p//hv8/M99EN/x5Ddi89IlvO8dD+HE4hR62zfxwKFZoLKJ7KiHdAS4dvUqehQlrDREPX3Pe9+NTCaBfq+N0bAtwIgAL10ZeG9K09MoFAka0ZHAChjNVgYd/ZtJA5MIOjlU6zV1xumOcmh1BfNLC9ICKM1Oqyhn4s2Ow9atDYlnHjt+XOssSlurWBTVVgsPPfEEItNzwNJhIBig2+5JXyKWzKDd7dromeIX3SccACB6JKcYvaq0zfuq8GeXTLO99sfmgG2O04raiQuAooYXk/Mq4laxOqqxsyZ2I1U+0igSeqcZd/QyB/Bnij3tZHxJIPsBTQD/cyVj9IIm/Zfrkzoa2SyiYwDAsbZkBxoBFelb9brWMgVsbfzAMVrcuTI5Jw2omTDDBF2Mmw32OPus/j2Hz9g3DgBYQ8EcE9yfkIW74okYTUzsTTTPuuaQPRYTaoI8JgA20Jw015wAAHbveG2pAdBpI+BICBk+vE2OeeQFEO8UM+5VwIcZlgdjDJ/z7iOkTmyt5zqdHgBQIanZLMUDAwCY/TsAgHR6dkRTOWkAkOX8VkUA76UBoBFInssEXyUIa3ay7DjfunoL11+67gCAJQcAVBwAYJ+d4l4UY6UqhgEAnGeeMAD2AQDRNCIF7wLACckJADB77AF0olkBABQBxO5l9Gob6Pa6yjUzBABIi2dDxg/1+LFU1502Kr4f7XQde60tNwrq9onZ3ZnwszF4nOaTns+PCLDAomBZA4N+S4w8Fdeae7eCX7aS1JqQ+KCf8Tf3AWlnsUinR7uYpRwhcCMr0t2hT3zMMQDo+kMGAAU+R2JcpTNZVxDbCAU3BBmCxgCIKaYr/tOGLkJBt7bs/9oNazawME2JLs6YO9EA4J7hl91zCgRTQ8i+xH51sd6nt3yu8ZiKoXKOUEUdgih2t3c15sg/fO/+zGFXnb/LRoZnAPr5e/5Nxh+BDjar6ELkrZ4nAIQBN+lk2s39eytD030wcURjBu3/mrBluT85x27vwzr/ZMaurBxWnsHcg+/BCnoD6ixcO22V0QjNZtMEBPsDjdM2Gk01MBjn0hlauJIfQSc0gr9mf0kWgBgAOogHYgCUlgvYa1fQHgEvvnYTV9c7GCVm0ENazZPeqCewS2NjvRHaTbIi+7LKNeFJaoJkEY8mEXSNPUGAhPdZ8TQRQSbLszGFVJqgqOVe73j0bYiyACdTChQx58gosLO1JZ0wxmxZ4VLwOJnSH+aYDToT0WY3V8TU7AJefeUSLl7cRS6bRiSSQb3ek1BhJJrSe2PxTgYg9z/ZB8ph+zyPCVhxzyQFAgxpjSBGhVYcBuiiRyZtIatmV74wpbyT46fUHIr82OMn7lp93/UADwWa2xcI9/5ueD6ajz5YcBpSNHmL+95PqPt9p1c6GEjDz28Bxrw2+eWTZk+ht4Xhde5v8940N0MfY3t1LmwVeS4Qibrouh5KNlwByIOOiTrnz5Ok25F+SBEiKp3T4o8q+EKs2XCxuTVvgeSvhP9cBAB4sPCz+FmbcCf6XgH0Xgi9Pl8ogdoX6EkPldCUecDq4KeAiCjYFGOL6+AM2rT565qlkASE3Lw1Z5o4m6gsitfKDnCjTlqCyffP4JDNJXH0yDJm5/LoBOyodTBVpKDansQsRpEiIqM44gNTTRdHIpbGS69toFbpohhnJxMYJmLYJVHm5IOIseulQsoOSH8P/TXhNfazXjMzM0rMeTjxcKWQmikUu86mo2FPQB7r+Nvh590l9rtM8PUO2vjdbv37tR1ObP19YDJgiaYhfx4M8MUs799khsv4GeF7aAnsfotLvw8P7r3X77H9DIDbraW7dXjY7YuLDUgomI73FMVrCa3c2b6FQiaJaNBGlidru4N3PvwoPvx/fQhXLlxBvdaWhScFGGW7o46/XXMlpW6tCQRwNELPtrD9yk5iRB7Z3Id+ho3JL4OS3fdA3X7SCokHsPCPU7VcNEPbzxITIiuA4nfsWkR5z6N46KFzmrHnz1977bIQ5m4wwI3r60insiqwOcc1IsVPVlKkjEkxT2eKnJ9Ib0xksFNvYafWRmsYwTCekd+z6RWzfh6iwBlOek1L/McCGv82MT9zBvC2gETlSQ3n9ylAs7GxKSAkGmNAbOszEBDgjuZc3IljJyQG2CaFfMCOJ10OIkglOY8YwaNvP4dOq4p0NIJXvvwsHnnwLGYLWazOTuPw/AxqO5tIjIZoVqvI0KGA74Uof9QBZExAi1kkpnKIppP63KRgZzJTSOSLiBVLVG1ENxFFnAyLTht5fvBqHV/+409iLhbFXrWBcjyF9/7978S5J74D0WIMpfmjuHj1Jp76y8+gM+hi8VAJ0V4FxX4FnRuv4i8+8quI12t47IHzuHxrG7GjJ3DozAO4euUq5rIZTPc7+OUPfhAPves9yKzehyf+/vfgi1e2EE1N4bf+02/h937tV/HIg/cTnsGjD57BX33q4/i6x96GxUwUw1oZCZ6b/SG+/MIFJNMJ6TWcuu8+HD68iE6zhkSUCW0Pt26tCbzi+uPZQpEpFd7OO5mjAAQFeA6W9/ZQq1XRUVLCfD2NXCGjuf9cMa/uIJMcdus5+9ppNbFDt4dDKzbmIpp7EkjEZOtX6Q1w/mv/NnD4OFqb28iW5jCMJ9Hq9gWMZdMZs86UJVdMVFpPI6drh84dggoY2hnf6Tpl+L6AAHbMuIc86GZ7ziKY/38J2Hm7Px0nruh2LgH+d/WjMf3fR0HGHM85u3uucfBsCucFBNfppNHh2EMqhXSphCHV4118pxAoL8SQNPhmEyMWBW5W1wmch+K/o007qzNzQbHuv4EYoXRLAIQV8HdqnPj3HY5Jun5jluIEpJgAAPYawtfEYHMUYwlcmaaEZwAMIj3HSmSjwcACjQGwY+hig95frydRUhOxszNW3VYX98Ix6uCd2N8AsVgT/t69s8TbP2JcmozFmB0TIlyzsJCT+GhEcZ5nPrUACABEnKI2QRHPAIhyBODmzTEDICwCWL56DQV2YymWpkQ8oX/fTQSQeRDjksTW1FWmto1Vedtr27jx8g3sbO3iEEUAv+px1NtljGKc7SVtO44+Z5NJ84e5NvDYFy2aomjRGLqtjgRmo/EE6t0hkjOHkJ9dRNBpIT7qITpoyWVg7vgDaEcyGKVySGgE4CoG9W2NmZFOnGJBTACd4y8OdON5IX0er+kjtwmbGlLRPaKPvFtrAtdtPMSvPX5WqeI7doBo5WIcUkWdFPQmMskuhr2Gzg7mxcbQY93HcQCuNQMCNGqiTqcVW7qOStisgLZmjMFb9h5sLXAdk+LNFSvnFAJfg6E0dZK5PIZdKg/ZfvLvnftV1tVufRNcUB48HhV2OIbYBGaz69czz22NuIZ0Acb5lQcmpbFo1n5Mdwkg8LBh0cn7TOCA5xrtH2XfZwoQZiXsQE8/MmAj+V5h39gR3L98br5Lxn3+UbedYISbxeffyguouO/Yj3bfJvtT1nzjEY6JNaGulRthHdP53RoxJoc/z+w1dFo4YUOBQV6IMB5FvVFTLsI8jm+SOYevu9jcIkAlm0ISSQgEcN+lEjZeGx2iH+mjH+/i2ANHsVvfwSCRwBdfuITdBpsmjLtZdPoj9NlcjBN4o5hfTwAAO+EU3y0UisikqAs1UPHPz03Ajho4HJFiwT8zU8TcXFHM41q9jPn5GTz04P2olcso0so4lUS72UR5Zxv1KrvyxqYiq5NnKvcnKfitNrUD+shm88hOzWCn1sWFK2uoVlpIJHLo92JoNvsq/NOpPFqtrtYrr0Eyyb0YoNtjU5E5axKtRkWaFclEFrlMEblMQTu0sldFeW8XqTRjl8VdayIT3KJeGXVDgMiPPHZ3AOBuBeJX1Lx3Z3rYBeBexX84DGghEaEbcQPfGcPwHfzbhRCVoyMTErnTlxVQk699AIJmX5zN1fggtMd6ZVJ+vnHHQbY9XhneSSc5D3lZyFEsQ75wbr6JCRYDmFRRzNZG9OBQy5iHZRgA4GvfSYDtrQTag4nHvkAv4TN2mQMV9QxQmWRKYAADXrfdQa1adfOdbt7PHRR8XgbHdqOlJIgLmmJnHjTxGBaL7u3tLdFtTp8+hkKRyQlLRR5sTWQpUsWZnmFGFJhYn1ZrhpTRA/T6rSbK201kqDbK6iIZR4XCTSfuB2YW0OVoQMzmo8KJiQ5DKpSzIxSNYnp6enzo8YDiCAALGROAmwhPTe6NrUkeYvZcLjC6f9jjzK/2IIXlTiDAQQBAAImzwfH0Lg8AiNbvujr+nnn11rGKq/vB/18AAINZmh24wQBtjllQxT+bQq1WwaDXAY/vuXwGaLfw4MlTePGLz+IPPvr7qO7WkM0UEdc8sqe+TmbyfUmgwsIJ9vmkIDSBI4CNntg2xuLZENYxlLgiCwN2EYZG/U9Sq0LJr7k3MNjTTohUNTJYCoU8yns7ePDBB5x4jVpPqFbrSKYy2N7axcWLV4RAWyLOvU2hJSYABjJ4QULS/tn570YS2G12sdvoojuKYRhPabbcmyPlCBo69oLv/PN9sZj09GMmADynSM0zVL6jEYHyXgWl0gxq9RoSSa7xokYBKpU9LMwv4tyD53DhlYto1ZsCVLjXhsMu+v0OVpYXcPq+42oYNap7aFbL6LXqWCwVEB908eR73olbVy5hZW5aowF9BlOpWtO6aoBk3IIj0WyCPokirf76OHz0iGbzMtkiau0A2cUlZBbmMcylEaUbRL2KBDsb3R5uvfASepubqNTbmLr/PGKHjuG//L4fQrUfxW65if/7P/xHPPDQQ2gH1ExoIoWWAIDo9nU8/esfwqMnT2LQjeBWtYUnvv3b8Bdf+CJW5xcxl83iE//5I3j2xZexcO5t+K4f/HE8f6uJzPRh/OXTn8W/+Lmfw7vfeR716q40EpqVMpans2hur+NwMY33nn8QzY1N7KzfUurGwqoZ9HH67CmcOX1SnYN+q4H63g4uvHoZi4sZrB4+gtk5ijEaY0t7klZIA3YjOqhUq2JyMEnWbHAygeJUEWfvP6WZ4A67oEwKqAeQTqHVqGNvd1caK8tLiwYMOr97CluRCVAbAPP3PYj5hx+T00GEdFDOmMYSSgwFrBGkjrEYiZlKOBWR2UVxoqOcoGay02u1NeIlejC7/uzgsLslYDVU/LKIdx18lWWO6q/PPAYAJhHZF1dj4CCscDcWt7pz/J6cffsfsw8AIEuYwC5neSnqOjVlBYVm3QlkpCymCwBoyAfeBg9Vrkzmdz3DmQWE6/QRcPP5wOsL/UmxcicAIJxgH8x/7Hl9sT9xWvAjFfy5BOKUkOsKWzKqmXEmhLR8IzVWMtt2lkapdUNrSVOE96Mc7MRal9bE7NihNf2ZyXW9U7Pobx4AGPesQ2C7u1oeABDjwYAAdoZj8SQisaQstb4SAEDrN9yg8uwUt05Nt9Ko4QQAfBed13bn5g4uP39FXd5Dx5fx9vfZCMAw2hcAoHuv6Ug2GahFYxoA7Cgyv1FzasBuMz9LXONhieklZGcX0XcAADUAtsYAQNoBAIE0AAgAaHSEoA/BvmzOGADCz00gzXaiG1/0SQyrKDLUuM4J5rj8x4pTp/Lui3QPGjg2jPzsXVMMHOMc1QUAqPvOs4JFO/NKrb2B1poKf9L7x3P+9jiRL52ug5hGrKbtbXsOg2K0ecpT0C2l5hwLKoIBcYL3srs1XSprAjnmjssbvLbAWMPLsSH8Ocz4zkLPd9aTceYCBuJ7C2wNAYRALwMbpDePfkCR7ISU4DOptITwWIwyroidRKV8Ff5ulIDjV1pvbuzCkoaxADBXvRqNZEY4oMEX5f78sM9p8cWSDjtDjFXsoFm3pn1jyZ814ZEq6aS45qP/uXeNkDYExxvHNqweGA0BRhoBNNavOT1Y99psHt3nIoOQls5xspfY1KNji41KEwAY8DkSAxw5vYxaQBvgIV64uIb18hD1bhLDaF4sX1oGErni6EOr2WMfQaMAbMAyT7b4Y7aHZFVwLdGRjIV+Pk8NthgazbJYK6dOHcXi0qwK/YXZBTGb98q7qFUqErTlnbJzO2JxVEK/I3T7HLcpqAvPOf7tcgOX18ooVzty1olz/GDE+E9Wb1x2gzyLqeczGJK1Ekc8wf1PsCxQM4pANUWtC4Vp5HNFaWMN+iPUanVUqzUEPLe5vql04pjJ3O/jff2jj5+6KwPgrRSNb+Z3/KZ7I4HaJ0aT56dwAw8oJ3F5mxe+HXI+CVRmAyEETsWaeWZ62rX/7zu9NwVYlgNjmqK2gQV8hlcn0GYK8WQLsFtrSBw3KamHwaCvZJ2Fprf8E/1T9jsxqZPbTLABAPo8f40AwJ2Ctv/MYQAl/Fh7H+yQkwJFugwP65iKetKmG7W6Nob8WNn/9DNSTrmUG4RFwDCwa8LOpyVIhux671HOFC0vLeg+cxOeOLGMdDqiMQDOjnEeh5ur0zMxE863xSLs3vDaxtDu5bG5XkW8O0Kv00MklUCd1OYTZzAszaHTI6UoOZ478gcW7xn/MIEjOMPCyQup8b2Xy2W0W0QITQ3e0/zDxTs/i62hcOffrqx/3BgxD88BhH7uEdNwN95/j68plV7XQQoX/0RcfXffvaK7pa9PlsOULH+Qq7sXEsC8/Z7+yhgA2rndQNe21m7JqqdY+n+Zew8oydKrTPAL98JHZkSkrcws39XdVe093a1WG0kjWAECIeQGds4OZnbQ2WEQs8OwwIJmYNhZQAcndgSDmUFoBga3mAYhgYQ8INdqdXd1VXW59Ca8fS/M7nfv/8d7EZWVJXXDns1z6lRlVmTEM//7773f/e73TWH16iUszc8iFQFapR0cnptFMZXBf/lPv461S6tCdSLaSXuWEYNoNG+swUS7V3rUmhDY74PWYoBHyh9V5mnpmMlK9z+dVkVbsRI0StncbLnVcOsUHQDH2LI5caFoU/W10awjn5/CysoyukxojNItuwSctyL9v1xpiIOB55LWFkIsTrqbJ0UhWQU8H49q/gxGkThq7hDldg/VDl1sI1KcUZzJrgHSHome273K7kV2LXBv4X5DKiBfQ/E/glcEBKbzBdTrTaQzabTbDVRrJczNF3HzzadkLvDsCy9K9ymTzoooJ7vKLP4T8QhmZqaRz2dRqZTQqJXRqlVwfGURneoennjkAcQHLiK9LtKREI4uziNMqh0BM0kIafOkSsHU+CALA6kYeqEhctPTgk4n4ml0hiFk5hfhFAtocUaXdoh0PqEzSKWK8vmLKJ9/Cd1BBLP3Poxf+ZMP4X2/+zTi00Vhhzx79hwunX9RkoZeyMXK/BRC5TV84c//AI0XPocHT5/B8y9exdFbb8dOp4VTp06htLqB3/y1X8fUdA7bHRff9zM/i787t4bVrTa+8LkX8Acf+O+465470BjWcPbCOaTjWRSnpnDh7Dm87rG7cPW5L+LU/Bxe/zUP40t/87fioMBZ/nKzg7nFAo4dP4KY+MlXUd/bxqsfvVdUe5UBlhQGAL9a7bbM+TebDdQadZlF5L21I12ZbBaHlhZw+PAhlKt7qDXriDgRpLMZYQA06jXUKxVkUynMFYtSvEnyFo1gQPZKwkFjGEI3OYUzr3oCyOSET9IJRRBLpdXruEv9BgsAWK9wdezoEbwiA1OsXYboNdUmTn4q7i6e3GMZDxBdC32dNOxNN98CALIfmmLWsnPMq0bsAa1fJ1MVX916//3J/+n+DAAdCWLOSwCgTVE/WmkaAEA6JsKs02JYAIBWS85Pz55iTkqnHxXixpbM6hxYAGAEggSKRS1HDTgy9nP//YIAwDXx1/pUazkwei//fTXOsF5T73BV8bZK3uKBxC4xNzQ5Fwr+qcWksCINWM/9k+wfuqIwMVafdD+/sTEjeA/Gr0fQ+/zvjwGgd8AuqAAAEmQljGwWfQCAowEWABANAL6P0QD4ahkANwIAZKTFAAC07QzS6C0AQBebxaMLuOdV94EigAQAIo7SpCnS1vd4A1mrKeBPBgC7epJTsXCIsMsXRrXdEwDAMgCEd0QNgEkAYKgigIParjYgKDBIkIsFsaFra+BUGvzI5cmmDtK2NloeXDsSI01uKmtGhT5l/ZBFy86/sUNWAStlxoY5iuCWAK85ot+LppWM7ukstTy3ZHX2XFl/QvU3gnwUdhRdB2Fw9ox2lMZ5ASKHA8ndJL83elJssokGBDuhHL9lcRSwF9TczOZo/Gh/hIn3TsAsA2AIEGtm2C3zTij9xgLRskdHI6+GATBq0CECklV7XRZxGdnjC/mCiBqnkml02mTKMX80egCyjU7kbyJzoWCAigL6IuCk/tvxKAtK6EiU0QLgPeJjbllZJl+Z1BIL5oJjTSgRSlUxSttUsuCE/R07HkFAQo8zwCQIDUTIjiOTbCDyOYmxOUfgoMd1bhiVnPenTgkLXtL4+W8jTsvcLeQAxeUp9KN97LVauLhewvmrDbS8hIwA9BEVy0DWUi0C9g0XvS5PPIpsjiLhOkLChh5HGri3TU/nUMjnUCzmEA730WrRVSeGo0eXEIn0Ua9XkU6l0G33UCnXUClT98dFwtG6gSwfdvolYwzF4JGejygSqSmEI3Fsbu/g4pUtVBq8qdR5Y0OE7Gha/KVVP6haQ74wjU6nif6ggxjFQcOiCoVQiE2UCKazOZP/JVSbR8QL2ThQTZfdUllGXgT0cmLS/Rdwz9Zk33fviQMBACvIcKMA+3L/f6yjPlEETQaWa1/LzYmz49cHAOxxBYPn6N/0VqUHd4eUcfWi5BeTf/s9k9TJr+BxcL5S5sCFXmGsdQw1Qh9KV4p7doo5i2GLQpnvJuWJyuGOI59N27jRzWABZi2EgruSyZbUe5VsTqVU8ZjsuIItAg5iP+x3XW50D22n2D7cfD0TSymWubH2+uLnzMKYCv9EV7m5ivWHCcrcNEUMQ449ioQgpn0Jaux2SWAwNBUmXrkslTGvYHZ2GqdvPYl4nJtaF/EEBUMoAMYOKtDpReU+JMK0ZtL363hhNDpJ7Gw0EG4PhG0QciJoOAlET96CYX4WPVEB9mmbPDcm2aSCyz0xnuoqmqbzXbx3nHXihiHiOAaTCV4fxWl8hwbb8bcikPK96Q7Y6z6ZpPLnej2MZkKw42OYIFxDQoEzHSdLv7K2L3b+yoS0a9ey7TaaZy+YuO13PONv8MoAAF4AzpbPzM6g3myJcAzpzt1WE8VMCqlICF6tjDtPncIf/+7v4bOf+hukKWIUSaDVpkVaXGxhBAQIOC3IPRqNOugRq0CRebpsl4KJrTS/VDSHyQKfd953ERI0Lg3McaIsmvgHQzjRMJJxRzqt9A9ngVYo5GVG/dSpk6peKyIs6r/b8wao1Rr48nNnZVYrFI6JIKAk4wQCmbwI/VH3MdIq3VBUuv+7TU9AgLo7RD+kDCE5i6EmVrrmrI2XUvOkmKSiuRGupLI8kwsmCFzboi5PWirnIqOO/F8qFcfyyoKMAmxtbogAWCFflJm4RJyoch+NOvUDhjJ6M4Qn3/PYW806FmeLaNfLeP2Tj+LwXAHo1FFMJ9AsbePw/Cwi7NCQzsfgQwpmlNeA9MkE4ukUyu06CnMz2CvtYX5+Ed1OD8ncNAapDDKH5tFNxsSTfiqZFGpob3VdAAB3Y0esreYffDW+40d+HB9/4RLiUwV87z9/J9765jfjytWLSE9l0B50Eem3MBPt4VO//1u4by6Ll559FvnFoyg1Ojhx8ynpNn36I59AqVLDG97yVtRiDhLHbkI4XcBHP/Qp/Id3/wfceepWNL02Xty7jC6GWJpbxu7WNn7+534KjzzxKLaf+Tze/No34sm7b8ZMIoXt1TW4PRelVh3DSEiEgggAxNyeUHG/+RueAob0TI7IKAbvW7vTkREjjpAQCLBAnOwncv9D4vCwvHxI9AS6XkcQ/liCnUCKBRFw0i51NplAcXpa5mMlRlFrg4yWpINOOILKMILbH34MkaUVKTIIAESTtBoayPiWEwojTjEoUoONjdwgFIEnxQHghNSGtN9qy7Os95cOHtq98y0C/c6/UPlHozpqiaX7jrRo9XsL6vs877Gtx/5Yf+3lMwCYUEssMu+nzJ8AACAASURBVAAAdQASAgBQ8Ml009hF5rPMuNZuI8SiRlIoOnfoiJWG6CA7T/clv4kwnmZZ4NIyk67HANhPg8h+lsYH64Jg92KTixhgwSbd9hhtZ073DCOCbBBSJol8t6BgmIiMCYjQkwSXaALZTwLWm+bEZFCZBCr+oRgAZmfXa2/Xj9jq+utBlOLFKk7t/9QRges5bhgAagP4cgGAG40ASDfQ+MOTAaDsDFnwZgRgVUYAFo/O455X3Y9GVxkAFAHkNU7ECLyyS62Uf85Ci2IFAWnmTh4V8TmaEzYMgEVkZ3QEQACAXjMwAmAYACMAYMeuXGF8iPaFsHyUEaIz9mpZKM+0IkkSq4QRwuYDg6N4s6sNnrRzLZNnyFnrhsQh5qnyZYp/jdEe4FYEAKDQnij2yzifuZ/yeWQUKftEQEyhmNsRAGpixZXNYo4v2P2XtUoLQOp0mRls7mOSOZumGt9TvgLjzHZsV6johqFp8zl/39GxGnbpSZNn3mBp/wK+kzkUc0YdcHEaCGg16ZqNwGuq0C5zn2JxBuVSGfnpPCrlijTIyNbR9Eb3xtEyNwwxW4Dz/21n34KG3Bs4m2+p/8xf+ToFNEMSl2SyXpT21S1AhV39r2CzSS7TRJ7FeGNFWFUQUr9sjSAj1maclz8b5adi68qilMUq76+OUsfIxhX2goqzitsIWbQUow0PSPKVRgA1EvncUsgTMSCZjyCSjmJtdw9blQ6eu7CL7oD0f0d0bXie7S6L/zbarR7CwyQiYQqectxxKA4nrZY6krHwZ3Mj7rC2Iuupg+WleczP5dHr0X0shE67iRdfPIeQ2Bgq+KjuUFz/KqqtOBUL/xhi8QwiTgaNVg9rG7vY2t5Du8sR7ymEqN0Rjup4AIWXOY4Tjsh4BHWlWOwTdBgOKaLeFCA8l3WQn8oiFeeYnrIMWccy1xyNOFE7qt5CtdYUTR/megR4CfSyDpHG9P/68JkDAYD9CuDJDf+VfD85IzxZdFgRn+DCsv+WLVIU469/Cge+f4gzcbRWuD4AMAmAjAWXIUS0QjcFTb6FEm7n+tiFdtnlolgI6SXcbNSGTMTXQkOkp3OymG0BP0b5s/7DgY6wPXcbZPl5kwBAcJ79RvfmRkXeZGJiX68bdVjmg+M8H3aFui6ajYYkjgx8BAV4bbjxMFhIYiGIs8KsnAOmOqt0YQQE4GZk6UmKBLYabZl1rVdLcGLAXXfdjPn5KfR6FA8hANGSDZ1+n0xInFAXscgA3V4XjfYQtXYC1d0uHDeMdr0pVKA6qds3n5ERAAIA/aFqDfD4eG/YteEfoXjHaUWowi+iimpcASjEpd7mGhiDhbMI0Bm9B//nmieOjQJMAAD7rXHeSwsA6Abqg10Cppvuv244hn5nHodRcajts4mlMAplZnberOLgTN8+gNz4m7xyAIAjJHYmkEg5541ziQSq25soppM4sbiAvbVV/MZ//GV0m23p/NP1od7sCj2K9nUj2uHIalEpi5JkGCsjq1CsnQHzh68RASx1ebDFvwjQxCkYpLOHzHGYj0UYsKj470TBuWDSsAkAcEynUi3jtttOyywY59OarZasHYoAJhK0xXHxmc/8nXi4sril1Uw6o3R8hcXVCYOABOerO7R8gYONahuNXhjtPme4VTCSs+NRBgXOEJo9TJIss0ZVxFA1NLhO+XO7jwXXj6DMtSYOLS2JV22zVUWjWZXZ7XQqLSKAh5ePYmtzB+W9kgS3RJIUNYJ1qrNBIGy2WECv20Ihm8Tjj9wPr1HC4bk8utU9OANP7AHD1FOIhMDfJlVcOkKktYZZWEawXdvD3KF56XgvH1pGvd5CNJFCrT/A8ulbkFieF8XeUL+HOBlGV1bRuLqOzvo2OsM4znzDW/HdP/qTeG67gpfWNvH5T30S3WYdmXQcjU4L7WEP3VYFxegAv/3z/ycemM/h6NwMdlsujp44JTPsMzPz+Bf/4l8jUZzD9777x/HCxjbuefxJ/NZ//R38x/f8HIrpKTz9J0/j1B0PIH2kgAcfewyf/Ogn8b//8A/hTW/+RvzJH/4uvumt34qffuf34L/+8h/iH7/2fpQ2N0RluOq20aaYH2fqOU4xCGEm4+Ch+08hmQwJE4LrkuuGLBQmblwWtXod6XRG9kLeO6sPQBurTCaNntsWUIYdfVIlmdSRfUJ7pqlsGq1aFQWKCpKSSvFKJyqCSLFEHH0nhlY0huXTZ5A7eUr1UOiVHYkJq0qEs/oDxCPsajiAcQHgmnPF3nNALWFJkgkAtGnpqvbW2iXXxarz4mYLEraSAG8KYEvSP9pULDvHxnPD590nvo/IAK8AAODnyogG7e8IALguIok44rmcFLuMRCLmKkXNUKzweu2OdCdF/I2q1a4WzRIXDfBvE2Ddg67VfVGmm+7eN9IAmBwBCMYZ+cDgFmxYFio26NvzWTEvSeZ1Utsk7ayvuBcpZ0Co5UJf1SLAB595GpyLpp6D8VgXBoDx9Db3bzJXsNfhHw4AUN6DOosY2rcAAHpAvDQyJmdU7cm4ktdTAFA0ACiy/MoAADJdDhoBUDcaMr5cGQGwAABzBzIArj6/hp2tHWEA3PvYA2i6ygBQigkBgLiMLloAQE3jOLamhRxZjTICEI6i7g4QLywhOTuPYbdF1QOgXZkAAFKICQBwCYMadYxUZJhCuGSjhQgA2EKehZcp/sn+IgWf4KtUpOJYQ2d1VsEcT7A5jzovGJRaXDM4PsT80OZ5MsPPZ4vWbm4N6LVl7l3GEQxjTwB9U+izscTjVJV/5jgcu1BnBwIAwuA2GgHGk0D3HL7OzLwLsMX7LqJ7Cgj5tYPuN6Nc2BTT0uE3YoCToJbkZByEMWwC5rg2j5D1zn3TCEhrrmzn4P3nRp7DfgjdtiuuL+VSSUAAMvTIAODIlxbrtvDW0wwCjbwHfnNNmwqWbSuWh52OWB4KW9SAJ3Qu4XGz4cYmBoVkrfUecxZ+2YZSEABQMNHmmLqvkcWs56dFu6xaM+fPfSTIQtXuv1+rCcs/qhuY/FzF/oW9J6MHpkkhxT8Z1Oz+O2GJXWJRy9USJs2/DyRcxLIOrmxvodzq40tnt+AOUqIBwHzK7btotJroUACvTy2njIg40kmsUS/LmF0um8L8XBHZbFIayz2PuZmHE8ePIsExz74nHf693R2srl6VIj2eykp3XfQi5OQpfMuYxtGQOFodsk8o6J5BtxfBxlYFV9a20e4OkEhOycw/p8x5viziCVbxnrMZzFg+FHYggSZqX5DF15E6KD+dRTE/JSxrqw2inX0uZBU7JTZNB4FqrYV6o63PCRV7yMKMUuslhtC3LuUOBADY+fyH/JLu18RXsCi9XlCxv8Iu8o3x//GHZvT+3Kg4Z2nm/G2SHPzedn0nC2X9PiRolXYw1E5QVd6VrmhRfouacevmZkj7MV5XLmQQZTKotaWdS+E8mjVSVNQiavbffvmmKJkFEOzDy88MChhe7x7eCACYvBcWxZRzGpACGhdlUiv0RwV2dv1VREU3C25CFGKRYzcdTCaBInjCYiBMRJ7sB1ISh/C44dOLlgwlzp9GIkgn43DdBob9Ju644xTOnDmJwYBsg7IIJfZDtLXwEB1SU8AT8RACAPV2Es3qAJlhQhgAFAOpM9jddAsG07PwKP8bVtoOO6O28NfNbijCf6T7W3BAFU9dmaEeiSAFAAALAikQpEm7BhddE0EAJYg677++VGRykgFg31PybNLtRj6tvvWffT9N5iaeENMxs+vWdpKv3cB9RHf/9fPKAAB2AuNJB6XSnsy/ZVNpEVUpZtIYtlu486aTqKyv4gO/9mvo1hricdrtDOAkMkCY1Ht6zDLx9gEYP5D7QX3smmuEMgmimQvzPLn3LLwYiEkDy9BrvUcBowFiZvafYwCJWARJitAY60BShkkr5Oz8radvFQCgWqsgmeI8F2Smj7wBIrOf/dwX4Tgp1OttQYdl0ycwJgmTCmPy1vRCUbToyT6MYbXUlH+7Q9UC4SRceOBJ55VFHvUA2M2yInI8MVLHmTxwnXI9E8Die3PUQimR6h/M35vOzwhFzHNbYheTySYF/OBz3Gm7aNRb8jfHayhWF09QmdYIdg45H50Q5dpENIwH7r4d5Z1V3HJsCdF+G+g0FACYyhBmQ8aJIRGNShdV0HKyHCjRS+A0HZMgLZTpwRC5zDRCThy1fh9Ty4cwdWwZ7b6LEIPwYIC98y+hdP4SItUWyh3g+GvfiO/59+/BC7s1rG1t44uf/gQG7IJFgfWdTQypLxEFckMXv/OLP4PLf/0JfOfbvw69qIN0JoeZ6QKeee48Pvzpz6N4/DRufvgJJItzOP/SRfzlX/wZXvzCZ/Hff/sDmFlYRGrpCE7dfg8WV47B63TwwQ/+GX7h//p5fNM3fh0Wchl0Njbxv/3T78Zjd96N1fMXUG/W0Rr20O6Z+UC6VDS7OFTM4HVP3Y3BoCkCUPVGw8z5M05o0U3Paq4T/j/BUyaIpP9LJ4V+yTH1oZZEPEoOiZYIBKnSyYRc61wmBY8iZLQmdSLo9DriPoCkg14yjtzSEhbuuJPtFAxTGbhcr9ocRr/dRYIAgMPuYFxmhC0AwBngGMGEaBg9AgD1Bm2tEePeaWnygdEcK+JnGQDyKAYAAB3/CqQjVnJ8n83HbKemAL5xBjC5v2oxrDGIh8jnuMX5TSeORC6nY20WAODzSQVuumt0Owiz6258s0nrtFr+Qn3mvLJJgINU4sk93OYGo276dUYArtm7Rl043es5H6xfOmYh10+qIwsU+9R/G7MFAiDLLhxCt9NUxxNjlyeUYQo+EhhhkUemkWELiPK/AADaFRYAQObE/ZEFe6tsLLHsFf+a/H2OAIjkmz8IINWGP+qlgVcZM5pb6OvF9UWKQYrCsXv28hkAYmMZuHcjhwqLUN1wBOASdrZ0BOC+x+5Hq1cTAIB6HrxmCgCwE662yDy//rAn8jHMSTrNjviXhyMxNLyhAACp2Xn0eV+HHtCpYntnBzPHzqAdiqsGgAUA6lsqtidFPG1JafMpXml6EVmEtFrChlP7ZnZOlQVnmSukZVt3ixHIbtx2eF0IqsuI5GhUQ0dH+BVh84QdzT4tcrW4lxyRxyOicUoLl7holOntc6vAWhhDEQFUZoFIZRkL1NGYgbUxtKwGFqqMouaecZ+08/wW0JIczoLtIwcTXe/Bda3xW4EYWzCzgSTHbAAAxmJZhlIb+nbLI1CgT0ahIzGauWa5XJE4TRV9Kf7Nb4+KOws22mfesI41L/dHlmzu2W51pFFi9YD8wl4BPusSZAEAO8JgLeuCDFQlg/jACp99gtt8xjRftv+vx2F/Zs9BjpEPm2VLcbIhpAxXge9ocyfqx9QHU5COTkfSFCHsxbGXhIN4Omkc0jjKk4Q7dDF0qKgfxfreLkrNHr784hbavSR6Q44YAq1uE6023SbYqU8iFslKXdFs7giLjqzGleVFJBMxNBoVRMIDFKancPTwMpqNuuSnfAYuXnhJmpwcixSAOEHHHNpYeprTGF0EniebPGHO9YfiqDY8rG2WsVPiqCuZMnR/ixFfkK4/c0iuHY7BinCgNKY8ybf6PYIWXcllyHim9XM66ag9tc7UKIuCbkrGHpMgl0utqVga7Q5HFjpotanfRJQlLPWWjJW//djcgQDApAheMBbfOOxer+wchQlTpI7Ttvwk/trAMvaOpnE2mgPb5+P2AxDs+2uwVDGT/T4ziLTtV6CNPK1HSY5Z+NIwYCKgBT9ZALwx7GSz+GcnRhSfaUPW78hMCx88YQYwMFs61ZDKoKSHKoI46gQH0ErbOZcNNeBmwPMOJh03uhPX+//gNeBrtNOsNiHDfgjRoYN2o4N6rS5JpuYeqsrKQoOFCf+2HufcyFi02uMTL3hj4yRKy8IQ5iajsyykt4mVHvooFrIIh12U9taxsjyD173uVfDcioiw9UKOqBRHhk1Ewj30Bx6anSHWt/to10PIhVJw210Mo0PUODZx+Bg6qRyiiRyiTlKOc7L45zHyZyymLJVTbfMGAgBQuEYAH8P+sCCNBYEsiKBr62AAILj+gvdiEgCQ+TKr0kvEkKj4qMDXJzJ4z4IAgKxhEWcxrzPMC1XP358BcDBA9EoBAM5zQWbnM8k0YgijXipjJpPG4ZkiiskE/uD9v4mP/cWncMvxBRHC4SxVu9tHMlNAuVpBPM6N7Noum93UmMCOPcdBMITKqGYt2gDJ+yvPLTvURNcNABALh+BEQ0g6UaRIy+I67ntwkkl0PQ9Hjx1RYbZcBju725idm5PinwVcuVyTjff558+hUODPuREPRfhHWCWcqaV9obBgFACo9cOo9cJYr3Uhcoik/4cpQsiJth6SkYEU6slcXgRlWOzbtWF1LHguXLsW2OLPOQ7A19Eb/tDSiqDDFKpht4gAQIR2e522Kgf3gUqljqlcHtl0FpEoQS1WHQN0uk1JWjgeUK9W8PrXPIlWbQ/ZZBjO0EUuHkICPdT3NnHTyiFk41GkYhEBACLDARK0oBmE0Gn2RIMhNzuNUq0k7INapYbFuUUJrqFMBuWBh+kjS3CyKXE9iA/62HnxPEoXLqMYSqDmRRC66W78yp99BB/4i4+I3dP73/de3HbqODrtBkq1ChosAHouTszm4a2+hM/+/m+hdvUlAWGrtQbe8pa344d/8j340ff+Gj78+bP44Kefwd999hk43Q5OrMzh617/MB598mFcrdbw0BNfh9vveDWOnbgVWxtX8YlPfxw//Qs/gyde/QjStP/7whfxR+/7VdyxchTljU2UKntwoyF0GaC5t7VdxFoeTh2exeHDKWBIWp+ObrDoJ5On3WbAVl0KUvv4b3Zy5ucXRLio2+lKV3/IWf1eD+6gJ4JIFHWKRLlvahMxTotK6qTIaIuDRDou9m+ZqSziU2l0Y0BmcR5LDz4knYMebSkpEkfhKQIArY4CAPGUAQAcEd7qiPgXAQAyCyIYtNpoVGuIsptuAAAWyb7IqZb2tvgfzZ1yPMwWtaadLUUUE03uq0I39798GQCz6xmP9BvFtxsDAA6aXQIAfKamQPcFZgUyUsNEiQBAt4MB/b+N7SHvE5XkpRobsdiUTsvfYxzQosK3QOXrbEecOcKNAIBgHA/u0Sq2pd0yLS+MxWIQCDCuA1pU+SJcqtauAIDbaeoxGGcAuw55dSXW0/rUjHJwDIBFVhAAsCSE4PUP5lz/0AAA16mvBGDsEKXYs90wmyIzLVEnDBbLpILzb66+VwIA3GgEICgCSA0AhSAUQFENAB8AuP/VDwgAQBcAAgC8/nHqJFGoWHIh9bwXyrYpnLotsn0IQjto9gAnfwiZmTl02w1EBi6i/ZYBAOgCEBwBuIRBfQtRdhbFvSaCMI+PgrLML4yuEeOH2HoK0MHRF2rhcAUpw4RLX8Z1AsWt8knULUC+pPVrsxSFYyRGscBnV5MjSx4doGRAw9Dd9TUifGisNoIFuL4xj0Lvvx3FtOMDcszBHJjrm51t7r9SRGvRSsceqyvgP7fK5JUzE4DEdPAN6OW/jg4DKtRmmzKMazZHZiNP6idplvkAgnyuYegRfGDsZu7Pa51KZ6QRYe2nR7mL1f8y520urM7vm2aVOnZRb0HZqjxOxhE7FigWeHSwoMUd9+ZQRNaXHQ0IaqDxd1VAURt3/q3U50r2BAIAonKvLBzbHLT3hr+nIwC+RoDmKIaBKcwTtZHk+iZoMnDJnjAaDdaxhPuo2twjkohJ3cSxAALRFM7r9DuIpvsIJUMotRrYqXbw7ItbaHSiaHt0Ehii0apJTsOiPO5kEEFKOvqd9hby+aR0/llYExBlwV0sTOHQ4jzcbgeFqTy2N3dw7uw5hIdh5LLTsrrdfh/dYR/dnlpFJtkMYkOZa5nNS1o3hhzUmx42d+rY3muizVwlkpSxAM8bIBWLCzuImiv8IyO9pqinK1Mmy/yAjAI2WyLIpOICUkhYHHjSfKF7muu10XFbMurAhigT6/6QABX/7aDV6Wuu16EoYcwwowYIvfXIzL4AgL3lN+oiX6PLc6NIPPb/1hZngoITDPgThclYQS+bImlK14cigiMANvCOFjNJTPQUPcAGcPJ09GGwl0w3EkW+NNBzA9VD5m3ke9OTsyPFQaGYF4ExmxTEqWDPWS76QRs7M87aigJxYPNSrsE4zKFIqCZVQeSSn2yVOAXhGVETr70x+yH3uq3ajds0FqgvIEmAPuQCAPAY+8DuZhkefTPZHaEfqlH3t+CDRUCFlmSCCwsdHpvMOInQMAU/DIVd7HtJWSY9hxuQoTKKvzuDURfpdBSpJJHbBh5/4l6x6aDQBv3eIwP6s/IkBuh4IVxdb6HRGCAdTQvSRhHAKjeU+UU0InEUZpcRT2Sk0HdI+zanrjRqdnZ1A+T/WzCGGyNZAaQrMyniQ8/k3dowasxTtNiuvzHq/8RIR3D1TiaqBE80mdRwOgJfjKo3KVhyz0xAGwetKKZiRipGRf64DaDMWP29AwABmpcE0v2/5PmIDmW2L8LujNvDdCqN+dwUFnJZfPTPnsYnP/RhZOkT26HwSRiZXAHbu2VMF+fES1WmOmX00M7D69UUxJzddMMwstdlcqpB1HqNIF0mTap+C/yb4A7V9Tn3z4SXRAMnFkaGnsmJuAQPzmo7qYR0lE6cPCHP9ubmOhYWFmSt8ABq9QZKpaoAWc8++zyceBr1WhPJVFb2DRYaCjYY5ssgJN3+qgdUPGCnTcupGPoRzhqGEQ0N4IS4nkMizFeqNzUI87mjyFSAdcI1bK0ALTOlWCyClpZMNtY3aAGYk9/l+TCIDPpMDujhPBBdhKmpvAjnkM7I32P3aXt7U+blHNLien3cdPIE5op5dJs1LM3ncfZLn8PSzDTSsSGq2+u47/ZbMZtLw8FAmAIpJ4ZsMilCg04kIaCfO/QkmbGWUQR7GOALy0vYqJaxdMtNyBWnRXeg12qhtbWNYa0Jb7cKL5xCb+lmdKYX8T/+y38tivs/+WM/grd+6zehWt7B5770eQziMRw5ugKn72Hn/PO49/RJvPCXH0QhnUKlVIE3jOD5q1v4lnd+P37xVz+A9//OH+Ho4jKitTKOLU7jO77rLaAq5Zc3NvGPvukd+JEf+3l88lNfEL77v/3xH8OfffhpPPXEq/Dqx1+Fdzz1Wgy2S0h5QCGVFSeUaIoiP67oIIQ6beSjMTx41y2IRhviasK1QuYTwRhSCpmQk+7P2Mbin3tXKpUWZgq7Otx7WFBQ6E/21mhEuyQmMVfLLO7RPQGsBj1PhA2n81NwEg7mF+eRoU1jpIeplUNYfvRVXIzo0MaKomJMIFxSdPtIRBw4ThIgC0CsAMMQlRwyeMID0bEBNTwqVUQGQwjRmYnviEIrO+LIxk8KfCs8ZZS//ZCjOYHl6Oi+F9hP/FRUI5V4Ht+4FbEfACCNT2EADIVS2na7IgwmIwDd7ggA4Oy1uHMwceYcvLAvlKVGFw/qNyjYa5sJyr7jH7FBtAroAXE6LWYIkCiIOtmosN/bDpyl9creZkB4JtIqEhYEAAz70FwzOx6odFxDtTWguyartJFTITg5JqNgrcxvbWKIKJtQmJmIalOD10NfP54+Tp7HOADgg9OaiwVo119V3mhf7DMAgj8Z2+MNsCFjJ2YEgPu1BQBI3JUIGQsjQoCDbEaxAbyMfCEHsQGkjFgoBN8GsK82gCxCWCCNGACqiG/XLo9JRrE4AtBlBy9qKPR67WgDeOX5NewaBsADjz+Ibq+OvmEA8DWxKP29lR6t11K7fTwmUdRnB5maRo6Dhgs4hUUk8zPothoIs2uILnaFAbAfALCJodeSMRAmraTHK6tQdYVGeYfQ62nLxy67sl+UsUYBXR0FEgto/jEK9wJ6WfV7ARCUaWBn9KUTTf0oirnRutbO9luAzAoF8pwNeKA4gnlWdLpInj1ZR5Z2LluBEZM2jAIWVixSZaZcGJkqqi2x0lgP+s+oYcOIkKGek+R2pmC3NYTkE2Ix2BMNr9FYA0Ww+32Ju7z3vOeyLwQaNwoq0houKppZ/GIeIraPIixIRoGyIcRG0QqA76MFRa0hpdAzXhu7Q7JbBDhRDQB+KbtYBc8Z+wVcipG9q7aKdoTQAgT8Xq2RDYNhwrrTrg16y0sBbx46C4TINabNckevA3N5BQQ0z7dMBIrWWmYAAQAq2JtTUucGajbwPpFpFA2JU1QsRTYaBdJ5Kx10vDaS02GE4yE0vC42SnU8f34b5Qa1wTjiMESj2RhpICUTtAQPw+00kJ+OYn5uSkgv1UoJiXgUx48dwexsUfa7WqWKC2TxVRsoTBcRjyUkHxI9XTIladtsm0yk3Xc9sRNMJjPITc3i4uV1of2Xqx4isSRC0TQ61HPq67jxwFN7ZVuLcQiLtUYkEkKbDEYyThOOODCRacd4IRbU0hQeoNWowomTvUMmmo7lcFemCCBHAFyP44VZeD0Kp9fRapE1S22JsKyN0LefmJf9ym7c9m9LQR99H+gsjoKpnbsKbN6TgdZfENcpAl4ZgqDFzwHB46AOpu0y++9wfTLE5PvoeuemmZAOoHQNqbLImXxJHdgdIA3DRSIZF29tJsyi7k/l+CjRq4iIUEx+3Tid0d+w6HIAjxj9U85ECiClWyk6EQi4fKC5JZvzsBQlg2boexN34mKmxzhVLYXOpZsahcO2N7dlA9FZKEU5J4tZ66gwOscAIMHPUK9Tn90g1ZzP0h7dXWVGcH6lJ508/juRGGBrdxuvfe3tuO3WM5IMd6oVTGXom93HxuYOSvWusAN6VOJkQU9QIZlEP50ROtwAcRxaPiIq6QQrRPk/RV/POHZLJVHmlqAo3rEKEPA1V65ckQgUlgRJA72du9Zk0EdKD8ptLG3LBiD7LF6LdvvqqcFgwk+ZBAgEHBpdU+0ssiC1bAYLZojoi9mUg4mmLSIFJbbiPeb5H98nmCTYO+4/uXW+zQAAIABJREFUO1bAK5gcyvNiXms3OyaTLAjBJKo3QD6dBU0kj8wvYvPSJfz0T/x7LBaKSrk1F1HXLH9TaWNcjwQ5uI7HGDBMNpioBtHrscFh7VOIcurISlAV/pUkyO5/H9l0EvVaRebASAUj7Z5UagnOfQ+tnoszt9+GrBRmLfUE7g8EECM9nkXbxsYW4vEUPvaxTwkCTYE1nQ/ryF4hxyhq4jynGDxEUen0sNt2UeF7RaLoieIxDWIgNGvH+BZHKVgYcIHgZVLEX9cjrf9YhFi3leC6ZFBmt0G7BQq0UT2eSQB/xu4zn998viCic+z4r62t6uw3nRPaTRxanJP5uBS1DyIhhNmd8jo4NFvAlfNn8eQjDyDrhJGMKBhwaGYauUQc0xkq6KpWiFA/TcdU0fMBpnJTyBeKuHDlMqLJJIqLC1KkNdvq0sAk9PK588hxL2r3ES4ewaFb78fb/9m7sLpXwy1nTuO3/ttvYbe0jgbnYGs7aHYauPe+e/ClLz2D1UsXce4Ln8edyysob27jn/7Qj+I33/vLiKam8ZGPfkxU7TcvnMObXvMYXvvYgzh/4Tms3HwTdtlxzs8jf/gWvPGt/wRPPPU6PPOlZ/DGb3g9vu8Hvx+f+9AH8fZv+nZ8x9vfhKd/708R6UWxWJwT7/ih20SkV0cxFcap5RmcPLIIt6Nrqsf5/04HbYqncqyNhTY1UCjE53BMpox0MiWFZ6vZRHmviqVDFI3axeEjh4SKSSZUKpWURJtMM67bYiEvABaTBhWkVVcIrrnZ40ewCRenHrof6aUlDLgOkik0XQIRfUznCmhVGoghimQsgVAiRQsboduyPy46YaQjcyix1UazWpOnMsaiizGRBYKZJ5f1JRR1g9cbqq9NwO0eORmBdV1eWyja53qCOX9tLJ1E/IK5iomhCulbnQJDaZdCziqbW8aU0lyN86F2II26vg2xsn9bJoPZh4M6ALbYtwAAKcgWLN4vTvjnGdAuCczaWp/u8caEn8/5Nss+w8tnIFBYTj91tK+b7q2f0KtGg85L+3dJw7gZAzAMh+CxBplV5hP2DYOTlrQHxcp9r88IHhrPmkxLSRXfGcNMTCbDinuNgKXxpIh0kVvbDw+YvSNG6uzVq9i6fFEcUWL5FAZkXQ0GqK1vIOkOZGwxTFaNWCLqGIteP7Vt1riidGfubXy+WeRyfxQNBcOo2F7bwflnLmP1yhpO3nIM9zx2P7qdKobRPryBK51OoQeHGac1zqkFLfMtMn880Q7R8ekQGu5QAIAM7Y07bQHnBs0Sqo0G8kdPo+5x1GoK0UEHw50LGNY3OFQn3cXRnTWX0cZus2r0GTTr2tfcMhpI9rkW1o5/H+RcWQATAKDWgJnTFx0e7vlsk7Lj2VPvd8ZNKQ4nGmAmgVWxP5l70XyRHWyClATx7JeOF9iGouZMdEXh/Rdmg30mecwDLaRUE8PY4hnh5lEux3vF680C28RF0rXZta23mtJt5fpig8w2aaz2gBAuB/1R4UnbONYBzMU4ahgeRlAv1QXEE60R0w0XC2fTKWfM5XrVIpqfxf3CNOEIWLEwNrajfE9eP44RWN0fvyGgml0qTKwNA8b/bpsMYwX/bK1m9xS+F/MIf7/Qfdin+hOMImDB5oS6MWgzMiiqre8tI0cUPO5RF03FCAkssrBljkHAW4XsOlr4U2uLtnnxhOgMiHsMP4cNFwLaMdoAsgkYQSTGZkEbPbjIzxXw3LmLePHiNhrdOCotB9XGQCjwuVwWbrcGJ9pHLOJhtpjDTD6LTqsptQ1tnJdWlqUW6LRbApScO39emh9W44D5pm0MEhwhAEaGJcGIJovrWBKpDBssfWxuV7C+sQdqzPcHbBCmEI4kROmf4PFw6CEaayPmDCXnItOP942NFoIvChzxXvGeMS/yBBhgzODaYh1EVh9t2EVAXWKsutpwn6NDDd0F+v0wYk4KbneA7e09AQfi8SS6BJfeYUYAgsitPCSWQWUCqHQJAyCARg1qV3GG/8Yd/K92Y//KX29n3vb/jUlEeuxV9NYkhU4S74AM6PiLrpOA8DeYlJMuqXUqi3pugQwM7EDzgWZSxu5/PEEaZUxpvFT+j0VFYIQzI19pwb/fGYZ9yFmOwSZQFgDQ/sI4SmILMJnDly47i2qdNWdXnmgnO3v0mIxSUIJepMbOjw8KUTEmoXxAdXZrPImwx8nNwgoSaoI0fqaGKDGykBkr1gzSq5Rs2znwNyoR6EsQ0eV8vitWVzcfP4Hl+UVZ/Xs7u9jjcRLRD0fgxeJwSbdxEhiwqOe8WzQOJ5FDo9lRVe2VFRFC4ga/tb2D+YVFmUFipsvNkMGdGx7BgfWNDQnsHmftRh0eX63fJlU3YtAo+HT9FWCvn3ZvfAGWYCEeBADsaySgBbQjrECNRZqtuGAw+Qv+jv25/dnk2vMLSQ1A1yR5JimQgGGeLQmI5pUsWgmexPquCMOlKDLm9nDzkePYXd/EB37tNxDy+hiSVaIQ5WgdMxjYBI9z5FyH1wAA9BIOgBf6DNgZWXu4HDnR6UQeJenlTIjZlWBfiAAAFf+z2bRssrMzRQlWDFIyp9dqYG55EcuHl6XQIQBA5V8WsO1mWxB22lgScT1/7iVsbu7I3H2XSZ3QTwF3QGHQkIzTMDBgGFMGQLeHvY6L6qAvgmue0D9DJGYjSvtAsp9CQIfK+jFV/Wdh5wsBKtBIEUCuQWoTsCjkF4/fWlpSld6OeVHQjwwBvheDGucQZ2dnxRFjdXUVm5ubAiLZZOHQoQV02jVBzOk7z0S453Zw4shh7KxfBdwOHn/4foS9NvKpGGKkpHL+nPN1uYwkgOl4XChzjDeiwcLkRvQGHCTTaZTKZelu54tFQdxpm5rOEdHu4eL5c4j1aCNZRK2fALLzKPcT+Hfv+SVc2NrCm972FvyrH3wXXrp8FpXaLu6+7y6sbW5ia7eExeXD+PRH/hqRShkrs/P47DPP4dLlq+J536mUUF+9hIfOnMQT99yGRmkLK0eW8dmz5/D4m9+GZ9Z3ce/rvh5f+6a3IxJNS2H+h7/3AaxdOofv+e7vwE3HjmHz6haWZleweWUXtZ0SEkNgLuMg6pbQqezhNY/dgtkpivQ1JDnqDYYiQteloBC/HwKeVCtMhviEDPHS+fOi6N+s17G0uICpXBozM1MACxTZDx0ZoSDjjGNnTHhYGpCxwoKBVkVcB0wu+JpQNo09J4LbX/0oUkuH1LaIiUfEEQAgFonDaxKOiiDJ7gU7Jyz2TTdfxKcGnqqFt1pokAHA9clnnp21kcipL+5nAQBbsAoAcEAVP2pATMYOAyT7s7H7x/+DGgD8Dbu3BFkGstuMEEftFmphQ7DKgoY6TmWT5vHPUR2Ga2OeH531vGhjbMDzQFEffK8gmDzZpAm+/+R5TuY9+wEJ/HwLENjj0VBkaOpmrOFaAMCfsw8WiP4d8M/TP65RJhK4UbZz+PIyoPHPHpeCtvfLjnHwOOx4IeOlCGCJiGw0AAC4iJGNdHVVAIDZuQKcQlrmlKPsBt4AAFDvcv0jRZIZgeFssDQtxN6OyvJ6CbZWt3H+2StYv7KOEzcfxT2P3ItOt0pdMwEApMNICnUkKloPzMmE9C5+dGSg9NQPXYrXKFq0ECsuIZmfhdtWF4Bhq4xKvYHC0VtR71EpfQrRfhfD3fNAYwvhIUHYSR0u/16NryPz89Ht4ve0qTZMVMFA/PugS4mFdk9FbkUojcC6XBwBcQe0y/XU2k/WGe3LDG2eBau1PWVxyAJ+pHlkNKTiYWeUPWlcMmCMUhBkLUsORgp5YNxPibxDidHBDNyeuQUE+JlSuJoiWwpxocb3ZKacOb7NvwTMtjPyRgicn2NZhhRs4x7N2Euglve0Xe+KtpE8JwGWpo41qLWf7FPCAtDXqTq+3n+Oe/Fn/AzGZuapzQYFsumQpO4MKg6tIB9fZzWAtNC3Yoa2ePddQPh7137Zc9Q9nTlGUDvNMhcsUCDggmEz2GOxtusEspwIj51WpKT0s+vdEYCH+RTPUazCjX0sBSrDBACScSBBJhqbKWym8hnowOu3kZ/L49zlqwIA7NWA3UoYlQZQq7koFKYRjXSRy4aQcLqYyafhhGOSt2UzGRSYY9DVDRx9rOLq1atiq8svri2bJwmjRIAQ3gOOFTBzJGBPNmgaXS+Cza2adP49Lyysz+EwglarI0U+f5fadeEIGTQuhlARyPn5efn8Wq2Obpu2f1Fx9JG82YiNc2SFAIA0d3uuxHOuA8u+US0XOiuoC4G2swhaUENtgGq1KZpO3C+krvrWYwuToPtIJEufEbWfCAp8+IFHH+QgC+yaIu8GCLwG4Jf7NVbu7vsmBwIAZhbo4E8fP8Ag0i6dSEsrI7pr0DhuNiz2mXCHOY/JQt+Jijo4ZxoVAFDrPCZKB30dlMBYO5nr/b7sx4IW6znYvy09WuhaY8gdZ5MYbAyMRPSUKJvXl4eYc6eks1bLFaE5cfZMKDuSFB18I/dbFxIqzPoZ9xH15yTtzL0tkm3CpQBAGG6vgj6tOcIhzOQLOHJoCUVSlfsDoV+3vB56VLUmlSiRwoCoP1FFCrdwk6GPLucBw2EkUymsHF7B1vY2Di0tiw2XI/aMpMQq6ky2BwPA1ha7ug76LgOoT220CVuw03rQ/bVKqcF7FLxWVozFAgDB97IASxAAmEyY7fHo5qtq9yI8Z2bEbOc/mCDa59vSN4OJpv380f0e4WY+gOavBFOES8EeoLmaAp4iQM6gixTZHNEYplMZzGan8evv+xW8+KUvY2luAX2Kn5k3lPfQvFvSawZuzsASoNoPAJBzDrom7AMACAAohQCZKKr4T8u/aJgcA2UEzM3NoFarYGlpEY16QwI46Z+RuINjN59EOpuG2+kKikyxGHZqxB0jFheXkNnZefzff/jHSJH2jzAazbYwDxj0+iGd5R14BMv4J4zuICwAQKnroRkCurQpnAQAePZMYBgQjeAkz4P3VgA9CQp9KeB5vCwIrTe5oO+kJwrFXEV4+DtLS0tiP2dBq8OHD4vWBde61cigQjHXCgNWs1nHradvkr/5Pttbm3jN44+jsreDc889i6mkg9c89jBCbgvJcE8Sz+r2KorZNBbnCkjHYkiJlZXugdKV45wiBUQZumhnmKKQz0BYOUyI+yFIUO54LtZeegkZEagaIlFcQmUQw9zNd+HdP/tePHP5KnrxOL7/h34AT73uKfz1x/4Kt5+5DYuzC/jMpz6Dv/zgX+GNb3gDLp59AX/+9J9ifW0D1dIubj91ArX1y3jy7lvxjx68E7sXnsPQbaE76IPl7VPf9p34g098Fm/83h/Am9/0j9FpePi2t70dbqeKv/30x7C+egmpRAIOrX36Ebz3596HN37tG7A4PQ23uoNiooeoV8E3vv5R7K5fRjwck/lHb0DgeAiP6L2oy/dkr8lkc6LbsLuzLR2AwlQOx44eRi6dlro7kYiiWq8IgMmNiOwUdgJq9SoOH16Rrr90aKJhVKrcK5WtRrZTNJdFeLaIux5/DFhYhFevo8drnqXLCok5A/S7A4QHYcQ5kkUAwNqEEX3iXAyTeybYzaZoAHAiV/Luvs7/qxq3ptWSHMvDpj13Ib4YoOC6MczElX3zCglTX13cmfycrwQAUPacFnVsFihriGCAH1NvBACMCmxDxtM9VUXLbGwOxtAbAReT+/D1AIDrASj2eCyDy/9sPR5L7JKOnrl3wRLb5kEEvyU2GfFDP3ZYEbBgETEJAvx9AAD+HQ2uBAsAGNqj5GZBAEC6qdTbYOJuGAAhdum/SgCAI2JkxPAaTAIAXDB8BggA9AjUGgBAheqATQMAbK1t4fipI7j7wTvRcmtwUlG4dFkhUsCij3+47oRGr2J3loKvzxN1Pxy0+2EBABIEAFpNAQDIACAAUCQAQPXzzDQivY4AAKHmNkKD1oEAwDiD91oAgN3JMQBAn2y5KaMxkQFBPvFEk5E6oeszEvK6dT0ZF+K5yXPALjLHFnnt7FiK2TfGWDqCxxnbQZPbWlaN5GocxTX5uOQ63CsEAFC6u3TrKYTLER6bX4zYDwFGkBnjYB7hGT0M5n/8LGpKETCOWg0rcxzB51g78JpvSd5g2Jjcp/k6sXgMNHf0+SF4b4tMu38aa0bzGUqhJ/NRXcXse7MLz/gpXWlT7FuWkmUDWAYAAQDS1dndtrmDBQ2UFeCDAv7+Mg4AkCFg80QCC3bmX9kQFjT1RQGtNTI/z2ofDchkMKNldGTjfVNmZ081MHiduAeRbcGaKhUXFgBtabvdodRWQ7TR8RoCAFzlvP7lHaxtt3FlvY22R3G9MBbm55BwBpieYo1TRyYVQ61UxfFjxyW/sWt9Y3NLnRjSGR3HoDvZyGZb16kCQWGxftZzTiEczaDTjWJnt4XN7TqqtS5S6Sl0u3SwcBHjDH+WGnAhuN0WWu0Gbr/jdvlssg02NjZEnyGbzcmarFYrwhq3I+XcPzgSQPE/XloBgCKB+2GeOtGRop7CgGARHxOuV80vCQLUqg1pQpFdEXrTyeV9I+hIxFQCgH6NlDwD3VxLC7Lb8I2Q6GAAFs2i6zXer5cRXPPzV4IgTNoOTb65vvckhhE8xyhtkyzyyK0vHBKUTzydkxQE4eJm0a8KzAQACAjIAmLiZCn6X/H5+i+0veOD8HM5A823dIM1s9GylRtBPksXEpTLZeEwRIxU/wi7Sa4oJVPQbGdrW5LRGGeMRFCERZLOqSryuR9YMn5ik4nSaOBnny64BlX/7Oxn2E2KD2CjWRbBDq7DMi3PohEcWTksHUOXiLnjaKHvUAE3JTRW2lz1yApgkBEgIaEbMztwbhcPP/II1jc2RdyFSvMOxT2MFzZndBlc1tbX5bOI/clc25gHtJ8YWlrY9W6vAh8+gBIEAiRAGHphcCSAnyWIsEF+g99Pfo4FCYgIs/Orc10dQYitnoClu9kgIM+6oZ3ZYKHPwfi9kM8y9Bf/v0xCa9adLSat0KY+UFoIRId9pMM9pCmCiTBuu/lW/Mb7fgXPf/FZpLjxdz1Zh346IUz5wJwlu40RSR6EzWJ1EoS1oTOMct3MRVEV8uAaJdqtBZgOFegf7q/8Q0ZemurxTlQt1zgn77Kgigkd/qZbbkZuJi8VDwEAdnwoAkQAgM9RgjPT/M9hGE8//efI54uixNrusOuvokRUUZb73+MaoAhMGC1vICMAZc5kc1aLDAAz+iCimbTPI2AhtCNrP+aPiOj94xoxPTKD1LMQtNfI3l9RuE0mhXbGQv/IkSOy1rlO2PUng0DUaWnlafQSuA7ICphfmEMqm8CVK5dQ2tvFXXfeiVtuOonzLzyPz3ziY7jvjjOYm85gqTiFQaeGXqMMr1HGqaMryOdSyNBzXeawVb9A0HdB2lUjhAJ9ROU9do7YsVM/HDhJjl25KG2sI9XpoLpXxoA+u9OzaDppJBaW8T+96wfRjkXQ/H/Ftt75fe/Cqx9/AtOZKTRLNdx+/9fgg7/5AWysreOXf/U/SRHWqJSwWMihvbuD21am8G++6x24+LmPIx/x0O+2EJ/KoxFNYeWhJ7AZTiN1/DZ85FNfxC/9zC/hrttux19+6M+xdKiAx594FGurq8hPz+DQwgq+79/+H/jWRx5D1O2ikAjDK6/i2EIW9545gk61hCjZZzLbSkElMkLY/aMdUF80ARIp6kpsoLRXwc2nDotd44ljh+Gxg48+Gs2axJRUJq0dk4TaU3bIAJjOCUhJO6FsLitMESYVWztbwgCYX1lBZGoap+5/AFhcoBonqFwRTXI0igkYLRvZvQshRqcUCjdSa4BFnxlhY0dTfkYXAFJiTZ5ANohVj/dBAA1DfFZ1v1Av+YOmAK9XwMpe9P8hADAqKK8DAAT3RzvuYH/m7+lG5XwUL2SIYBSXv/r4qYCf3ZcnQdxg/Ay+ZrzY9+O2f621eOPvKABgRwD8vdO+n7ViDpZM/mfpPR7/CoIAqqH0cr8m857A0Y0YYhYAsD0NzX+MZR1ZWBRx5Cx/ZIhXAgDomRq2iNBHVOiPf4TObAAAdsFlbGA4FAbAxefXsLm6iaMnV3DPA3eg1WsgkXHQ7XUk1tGpQHQZ+GSJdx3hQf1b15kEPunotfuREQOAGgB0iiEAUKrWRAOgMXAMANDGcPcCwq1tDHuNV8QAGD3HpmdkBwVs2mmfcW4mNsZaBkCYgAZjN9mmXGeGNSGAMOn5jH3kT9svG9MMXZ8rs8NNyrIOzEZCVouAyQRehDat1meqB+Trc+hlVJE/m/NY5MtqDRDo5/vwOetQGJeggRGC7nc9JEjfD2kRbJstQcV+m3PbXMTmYwqIqg6IBc9GbKKRTafNq3UpBXNMBd2GYuHHWG3dyiwNmPkdQV6l2xs3LcZPk/fzvThfT5ti0VEzOgR8Xz0XBQDs9/75+c05fS9lSFgQQ8YyR3oJppcc2AL0PfVclMmirA0CAGxWMm4J05GsW7IayNilbgAxZb6eY9RJHwCgnR6L4lDERaNTQX4mj51qDReu7OL85RIurnqIpzLC9J2ZnUFo2EYq0UffKyMeC2GmMCejOhyV5LU6e/aszMbnCwU5f4Ia1uqQOQmPRUYWZIQiakQY2VSLodUaYnevLX86LkGoBNxuDxEW7XEyg8gerYmb7qmbDuP0mdvwwtmLYgutjEx9b+Y/zO0IrnRdqu0o04JsMZ4r6w4xAxX3N/9+aE3njwAQpCaWRnCQgoMcdwqHHcklanWOUmYQesOJI9dU0KMN3HY2bfJ/TbHuW9AFN/F9C4V9dnnmvgQAXj4LYJTaXzeGHIykm1nfsSA1jiNPjgYEwQC+ksrMUkiZokOtsuLS7acGAP/mAmDyTaQqHLUigQqoMPk9qIAfR2AnT9MWyNeCICa/GhX/9jPGrgdFgEgjM8WePtBKw7KZmqj7e31wfonUFMYcnjNf2Gl7iEYTYwyA/Yr2660NEUokhVR2/vENzh6n7VCPdaNNB2kcadWCRx6KcAjZXA65fB7ZfB59blB86mIJDFlYcqZa0uchMrmMXCOhRYGNsAWh9/Ph5PytzJEbASUyAYRCH4tidW1NtRyMyZDdnCeTsYPXn/qiWgE/uzlbinWQ8h9cB7bg5zWxIwLBz7eByCagfM3LBQBUWTbgHGAeALn2ZvyEBbR+li/uNUoQTVGuAVVnlOwzFBv2kXeGCHtd3H7rafzVBz+MP/3DPxJ6ezE7jW6zpTabwrLhe6sfrH6sfibRd2srJGvE0LUsACCgkVmAKjw2DgCIOI3VMiFSTxZAhHEmjFg0hBwVZ8Mh5PPT2N7ZGrlBEGHnnLlHFxGuY9Px1MDFbgdVYZPy7Dz/3FmsrW3I/H+z1ZH1RA2ArteDR2E4gdhI64rBHYRR73jYa3VRpyic0P9ZdCkNWUT4mYQYBgCLY72m9h5oAFYNAO3s8xqIgKB4GislUWf1Qjhy+LCgz9T0OHnyJDgGwP8j3Z9jDkwirHaEqP4nEtL9z+fzElDPXXxRfakBPPTAA0J1/exnPo1GZQ9nTp1As7SDMycOY9CuIhUeYH4qjaU5FQyczWUR8/oiCEitBB4PXRN4vKksRXSmpOinIjWLTBEDYlJMUI9CN40atl54HolwGIlMDpuVGqL5GTSjcRy+8z78Lz/8buz1Qri8VcKjj78G3/2d/zMW87No7JTwEz/8o9jd3kFiagrtThOd6h5mkiEcnnbwzrd9A6KVK3C3LmI+SR0UF5m5RTy7WcbNT70R9alDqCRnkF84jtc/8lqcPnUzkqkYfuIn3o33/OxPiQUkEfa3vuUduOPMnXj3D/0I/vz3fw+P3HUapSvP41u+9jG41Q3M5lJolOsSBbgG3D4Tuh66PYqispiIoNGoy/zfkSOHRKCokKeo4B5mClOCvrleF1PT09KhSKQoBhaTRJXgM91lGIPabgdziwvITuVQbzWwsbkhbIBUJodoMoOjp04hd/gwwH2d11hhTekcdNs64sVjFMoo1xSfIaN5InOIIi5FJW9XADuxzPM8SeDF4lIybQsMmiTCaAAQALimRgwEjP+/AQD7jQBcu8ebrqhJpm8EAOwHnk9G+uvFFUtLnTyGYGyc/F373lb3w8Yd/zOtzZsmlwcBAOzq2v1cPkfsj829FnbRftmN3YctAHBQBnTd1E5jjlk8fiY4ynTML5pXmJhh8xOJFQSPo0nRsCAAECFDjuCbGQGYmc0jXswcOAKgoLEdGbHz0QoAkDXLIkbU4L2udDzl6RLmR0gAgJeeW5URgMPHl3DfQ3ehM2ghno4JAMA9zgIAZACoDLN6jgsQIGOnaoM3DIXR9CgCeAjp/Cy6ndZIA4CjkLQBbCGBSGoK4V4Lg53ziHX3MPCo23H9EYDxdWXu2+h2WatrjccB48nRvZHrbMRIecwc+5MNhfmygH/qGCX3hedB9prLeWfO9itV2i8ubQGi4wAcCxjw/U0+aHMQxj+yx5inaT6o9oli7WnYb+repDagowzcNFaURq1CdSz+rTUe6emWRSngmNdHpE9wVIH1YN5l8xObP/HYhCpuZuQtGDEcuqM1HHwOLbtI897R9jnWhOG5NNstAeP9fUABZRanbNYx79OCW4/PFrCaE/DaGiF1aA7sH68/6z/OMB1nPZG+z+ttz13ZC8o6lrFZaeDogtF8Vp9au65EiJT3WpTrQ2KpJ9GGDUaXAACPfyjjAQMyYlhXJRxECAI4cbg9ijGyqeqJ1k9mOoNSrYGLq7t44aUt7FaBbH4RTiIrYxetVgnZNEedu6KoPz+3JPULNb3Y7MjlyH7rodFqSifepSaPGc+wrIZRzs37Hk2i1w+hXu9ie7uKcoX2yzymuIByqttAfYCKrKnbbjuCu+4+jXa7jmeeeRa1GsEvvk6tyHn9hEnBJgi7/GTYGbYcR44JALBhIewPEZn3wRdtRBsdDgFWw3A9jqKT/k/AkHlhHJVyDZVqXRrhbpIOAAAgAElEQVScoaeO+QDAZBAR2v8+Hfrgdh0MIrbgCG7ZB3VALQDwynQAJ5P68YBxUAEmc7+yN0zS1EYhMlAwaIiZBKy5QLjRsMBnpzidSemsrQjweUimEzoCEFOvey7W0cNAkQ0+mAfEuMmuwORLJ6+/Pl562MGiX0OSQTr9iC3dI3a9iTpxAWpxDzQbLUEH2fkvl6pC/08l09oVJ92ZAhK0JqOXpSkA9zvW/RIRew6kjwkAELj+tri1RSc3DR9RtB0UbmQcS2CiQhoTWRYR6X6Jldqwj+liAfOHFhFNUrk6KoV/KEoKsSbbnLPl5Uhk4qKozSKHBUe5Uhb0b2d3DydOnEA8ST93duQUKOHx8D6vbxoNAFqLBG7gfsXyQSlMUETKBgCrkBos+sfBDl/xfvL62s+3SaXdjF/uCEAQAAgmkgoAUOrCLzzlPE1Dx3+tHSMKpGhMXNjhJQNg0MHpE8ewubaO9/7sLyDFTb3ZQcZJCP2LDhM2zbMAgJBSTeObBYbqkBixJ2EfqxCQZR/4Jb+vF2J/RoBB9S2UVkkAgIU/rVYIAiSoWJ/NCBLLQpnBloH19jvuQCqbRod6HwSCGPhk9nkgyYuU9OEoOh0Xf/3RjyOdzqFWawgDIJ5ICfOAjBMKCcpF4yhCmJ2fECrtLsrtLhosBFlcEVQwDACZqxYvZvN8W7qjpeJaNeYxMaSQUMMpniduF44z0gzY2tyUgp5/zp07J4GZwoAs/gkK8HxZ+PP/+Xs8dxb/pJxvbW/BQw/F2aKM3dCWjnvqs1/8PA7NFtGs7OL0iaPIxcPw6ns4VMjixNI8Qr02OvUKjrLr3Gojl0zL5zBRo+sGLX6m83nk8tNotNtS8IfE9odkChVl4sZNJ92NF19AZXMdqWQC6UwWialpdMIxbHb6uOfJr8XP/sZv4+mP/y2ePbeKqemC6EokQxGh5Bem8/CGIexubaLXLOGO44v4tq9/Ap31F7HkdJHu1RBqljA7O4P1WgulcBqnnvxGlFKzAgAsHLkVb3r9N+PDH/skfu/9v473f+C/IJvPotFs4rv/+fdgfnYBJ4/fhH/ytrchTRG+0iacTgnv+mffjisvfB5R+l93CbDpnJ7XY0LnodmmxF5Yks+93R0cP34Ehw8vyqhTz6NqtIt0UgVnmWRxPKLZamF+cUEUqXf2dpCfKSCZSWOvWhIFZe6FiWxK5G4IGl1dXcXW1g5SiQymi7NYPHoEheUVIEPdAIU1CQCwc8AxL4keBEIZ19i5MqCx13VFd4CJNte+Q3osGTAclbKjKWYMR/YMUoBHYJWKZL0yAGC/OVV/xz04/vNwDEAxcRBWA8AmrC93BMDmP7pPmxzCxAslMezPANjvuPcr5IMAcDDO+EW4/czxLMMejx7fJHtPhXntz30AIHhd9d/qDODbgtnfsXRs3YOvbVD412K0kx0UJg/KkALvb+EA/1zVpWkkyzheQHHPpbYFhVuJbREA4AjAFRUB/EoBAK0PdMTAFmtWWI7FrYgA9lwj/keGmXo6bRsA4NL5S1g5dghf86r74aKDaCIsAAD3uFAkKjPfZACIN30AAFAxaQIAuoqsCwABADoiUWuFGgC75QqKR06jHU4KAAC3KSMABACGvforAAC0A6zppp6/xGq7vtWhztgIeqbg11EAggDSPY7R2pf/x3NUAEDcNnoKAFiRWN5Dy2rjtbbsRSrxa3PAX8M2hyRTk4tT/rYdbmHpqj4ObxZnzC3LUnII00QYsSOp42VEU61ujtXZYaOMIoSk0E9S9kWXYcTQVCDeMSr8/H3aN8td63tS0AUBBHVU0E553NgK8nvND/VRkK442XL9HhLJ5Ei4187c8/0Yx1VMTu+LvW7WMpjHzEYEGQCS47ruSHNA7qNMt+iIoC3wLSuA36vwX3/EKtR81T9v5uVkGZDOb485mO/yM1kg0/qOgA3XjbIsIKAKXcWEAWpYLkPuJWyiEgDg6CN1vMLUCKDQYx+tTg3xdBy7lSpWt8p4/vwm3FAaqdw8egMVOu50qlicn8J0LoqpXAZud4i11Q1Tz6jjTjKZkibu7t6edMl5TupSxnNVMUaxVOxTGyKFRsOTeqFSqYnAngg1mqZiPM4RAg8rK4dw1923I5WM4dy5F7C6dkX0p4AUMpmCfP7u7p7cR+ZWXPfUYCLzVK2suRYIFKg9NZnlQgA1OlcCuBiHBVkqAvgoAMDckrbTygCIiQYArY95f0KPHDs22p2leAjS+41wxL4FqlmQEidGAe3aVx4EAIxGAPaLD19RODi4+L/RW4hKqdSBfnHi/04Q7bw2eNsAxkRHfbap8k/qfxKJZEIfDs4405NORrmY0Nnuv87WSCNFOnkvFwFXayV5vCeuodwW87Pgv+352QDPYyOKp+Id+qDTK5LdfgIApKI26k15KNmlC1NsptlWuinpzn278fvIoP2MYDEc/Nno34JsKXY8niApxV03PFvIjYuU8OcELdCjG0BSElsKooWdCAosSObnkMyl0aW4IVU8ZY6fM+FCqBHEjYwMt0dafFKCAjdTjgNUKhXMzc8L0EFqEC12+CXqr5wTjMWwscURAVXEHqkgBuhV+53v/utRlaSDXX973kFEOfi7weRQN2FfcMpeN/t+dt7t5YoA2k7xJLAxAgCkQ6T3ykwz6L8tyGTsELmA1OLNjBdQ4Ad9zCdjWJjO4T0/9TMChlX3KpjNF1Ha3sVMfkZ8bDVNNur/hu5nHxniaRYAsJvhJAAg11NXk58sBpIULd45c8hAPETCiYi/KkEA/pyAHjuxPCdez2Q6hZM33SSBi91QBnuK1vB5Y8In78e0yuuJevuzX3oO2ew0yuUqPG+oQoBdT/U5aN7CzZueraBv7QAVbtBdDx1SuDiuIgCAJlmSbI9cC0LqbUu7woALhTJ6NMmZmpqS/yMAIKIynieBhUU9gw7FbwhsMFmgCA3vK7sG/Bn3NT4LVMUlM4Cvn5ubk9fwfeYXFsR3Nl/Iy+sIMGxvborvPBkAyWgIjz90P7Yunxc/6qViDov5DPrtGjLxCIqZNOJkSkRjAqqJF24sKglNKpsVFWyh/zNBj6iHNxM+GeqIhJF0Ylh/6Rza5V3kkw5219awMDODuaMnUWm4uFzpIn7oJJ5d28MffeST+OLzZ+UezUznMJNLY+vqKhIhB6eOHcHD996BxSkHkcY2soMaYvVNLKTD8Kp7co9C2QLKkTRyt9yH+bsfwd9c2cGRm+/Gr7/v/ei2XXzs4x9FNB5FrVnHk695Co8+9jiymSw+/MG/wK/84n/Gv/yuN+NvP/Q0bl+ZxeP3nEZz+zKGtF0chkVBmH9Tj4QAQL3RFgYBvwhs3HTqmBT/mQwFiyqYn5tGpbwt94fYF8Ekpf/HRSeB6zI7nUNhbga71bLoJswtLSKeToqPcjybQa1WxdbGtqhQix/x1BQOHT2KwuISQpmc2v0xweVx9Uk3NcmxcZbhmhdqrHQ4YwJ6CTjKmUmxsvWk8ymrVrDC8UJd94drNYQm90hbyE4WxPL9KOm/fgJxEAAgyeroV8ffYxIAuNEIwPjn+CKA4/mPn2fYeBdU4Z8E0A8EL8z++pWOAASvqwWH7Tz0OFhg5nXNCIBV/+drgtdKBCBH++lBBb795H06SVIg/n0CAFroTMZKPV89WntNZd9l9uWkBABALPRVAwAEbznbbm0SLQDAv5lLEeTms0DKLr3uqf5PkJkjADwYugBcObuBF597EctHF/HYkw+jF3YRig3F2owjUCRjcp6XAIAIh7H7Z+j0Sm3XfIbMnaYXGrkAUMWcIwChThU7e2UUj55GJ6IAwKBTx2DnHOJe+RUyAAz1wWj6jAAAcwO0lmB61FNbUDIAAiKAYlrqDOGxCSSgNkfh+sIA4N/8ngCj5A5m7lrH2LSTLVoBMoaqa9G64Wj+oW4PbAjZOXULlqnnugJDjNuqmaOjNLbYlQLb/Iw5IV/P+GfzKM3vFQxVcT5j02ysEKllYIthvi/zGGVhqhsT47bg2CwqDYA0kiMeiT2zd8WxuIAOgEljLADAHIJ5qR1NlMLUUxcfjnpqTsTzGp/V17xaGQDRCIVdMQIA5Fk3yZwWvb6qv+TcdgbeWBzye3u97Dnze1LpOWdOXTELhlgAQApWOgg4dNMYBwBE/JF2ij0KRZr9iOAzG3CODwKQARCKJcRpLZWOojdoIxqPYKdcxlapgfNXttHqxRBPF8FRATZfQ/CwvDSDWETFZy9dXkcykRmNOLLhZ6n41ATjCDRBNh4rz0fyPwIufToL9NFspVCpdNBoVtEbdIEwxxcpJA6h+nOt3nvvPSjQ0ejcBQEbEhxFDoVRKtcQT2YFdOD9YdOF+xRzM65tfg7XNVkArJPotmQBANv4VWBMWRfW5pKjg/y3UkMJIPIh5DgMr7my+chEpcZZ6METNw39ZP1asT+d4zNfgRlvu81a+u1XXvCMh/iXT/+fSOgnM4fRIR+QHGgveIyCo7/mU42CQW5E/zctdgIH+ek8EnF61hNJsBoAcUGQePM5g6nOjPp/dmZKPmagPsQHMSAOAlAUrdHjDYY98yP9mQFqRhRMS7UyRQTRVxayXNjcnKh+Sd9yblic8bfFMj+I/tOkNHPj0BmrqHTGFfXe/zpbhVDdlK8FOmSexaDB13azfQSSYIrOvPiqo8PeAAnaanAEAwM4qSSKC7MozM8g4kTR7rkYkvocd6ToEiSvz0SG9yUhhR3zDxb+cm/EG1NnvHksmWxWHno+mCz6mHBz4+b/cQSA101tt/z562AytR8AMrlM+eD7sz8+NXv0UJsgdL1k0FKAdNP2gRO7IVt9h+vZAErnIuC5a9kW9mfBBHxfQMcE51FCL/N5epb8a2TzZaz8GI6YMDHwOsMBXn3PXfjxH/4hlHb2ZLPPpbNo1hpIJVIipEeEej8AQIkHKtIn60JYyUbMJsAAGF+XCgAYQFwfc3YhRJVVrdI4Z8XCP5NOIpWkXRqk+FfRnoHMnt9x550KupD6xo4nhYUM9ZmFEGf/GcxbzRaee+4FVMpV6aq2Wy7C1BwIcxa7LiIzahXa19nvYRgNr49ysyt/e2Ha/yn9X036tGthVCPkGrPg4jkG76EIZMbp3R4bBXWCfMFOnPr+OmJnlErq2iYIwHVC2r9dV1yH/J4denYTyADgZ1FckJ7ypCFyplxEhzxPAIXtzXWEBx4eeeBeJMMDXH7xy1iZYfGfRs4JiSDgobkC6rs7WJ6dGwV5PqfpTEbo/1Gi+6RfJhMCCnikZIq1Y0wSBn4uLYRCfRdr58+ivb2JeK+LuQx9hUNIFRbgJfMoR7LwMjOYu+k0vnTuAv74T/8Izz37RXEmOLVyGA/fdhdmMxlceOFZLBZSiLpVzCaA9KCFmNtElHZcqTS2m124mQJmbnsA5WgWK/c8hO3mAPnCCh591RO47Y7bsLO7Iw4F7/pX3y8F/D133Y1vfMPX446bTqB0+QK83S288x3fjFizhH5lC8l4FHXXQ1eUr7kqI2h3+6jWmiIeSZDl7rvuQDrN+DJAt1vD4vw09vY20Ot15Fq7bYpa6f69ur4mRTm7/eQZT83kiY+i6XYwv7yEbGEaA+pa5DJyXTkStfbCBWxv7qJNu8e5OSweOYZpMgGSaaDr0m1cxAl5dKI4boQm5fkWaq3q2Vj7Rp2PJTtL7aFGLStjM3lNnhAQ6dwvhB8IAMiz/PIZABrmbUx6eQCABUiD8W1keTgCr23ss108tdzi66wLgOxm+2joTMbEyWu0/+fbz/FZUH4KN24naJ9z/XwLJGtaYedLRcNh0uLXKKyrDZnvUKPXQRNfH8AO5lPBMxAZ12uK9uukcvv8eL/GzfjL7DHYS2vjKDMbgltwUtpJnAAANi+9JC4AB40AWADAniuvGgsDLYJMUu4pA0BGAOSCsuDTfG3r6jY2L+7hy1/8sgAAT77uMfQjHgbhngAAYgNINo0BAJyoAtIWAFDdIo5QhmVfpAhgYmYZyekiuu0WokMPEbeB7d29AAAwjX67KhoAjntjBsD41Qw2xUyabDWMrqMBoDgf7f50bCEoAjhAD81hC70BafDcshjMB2MAAIF0dsTJLhLGg2GUCEuSrMweB5ZM3mM0QTRP0YXY6TKHIFuKBbvmSJKTGsYcdbgsAMD9TOz4ArRq5oNSiFGIt9uVPdmC7YxHcFiY6loXAT4yUHlsRG4AKfr5RTcgNqoIrGfSaS3OeSxmDHi0LwbYtHw6RInfLHMp4mUNmZyNvDGeS5gAg9rFSte3qzksj9XS1i0AEBwB0JEESmBogyvIALAAQHBf43WyAACvk93rbTHP/7d2f/w9vpYABpkPQQBA2QXqSKAAADUA1KqRrEgCZ2R/iraTUOHVWYM5n8f1T+eUeBQhNvUi1APqYmoqAYR7cBJR7FUq2K23cWl9F5sljtQU4A1CwhB0nLAC6KUt7G5vI5GalmaMHc0Q/QEZaaDAHxkRZFhowW6bf2QINJotbG83Ua6SQcyVQGZnCL1BA12PeQGwtDSL++69Bxsbm7h6ZR21ahuDXgSDPoFBFehjncKxPa4ZxnweRyKelPtMnR42lpm7hdiYotUy9Q5kQSgzg3WavRf8Ka85xYPpksR7G0+khVkYCceEDcBzjTspGbVcXd1C6P5TZzQfDsS//YrJ0QKd2IYlaPD+BOaEfYRZ0Ylg8Jn894EF7lcUCQJdva/o9f6LbIHMBScIopmLVes5CjJQrIsPGTvjXLA6I8OHi7RgWmhZlVfZmASIDUtnmTeOSbj4aJpiZdSFHHXtuQEcDAAcdEqyDLi5mh3C2pDI7xjIO5lISJJPCr8CFeoJzwSNDzy7dvybGxSTewYUFsndjit0ZYciHIbapp1qo0VjRP+oaWBFTyaTNVtc2rWxXxEr3qRiU6Jrhdfa0tbVB5MjANrNtBuNLXYZUL1GC1O5LIpzM5Lgxii8GA0R8BLqK4sKOzPOYML7RcRT3A7k83QUgJuPnyz4CQ1BAEFLo+r3ae1VOA8mnqUmswiu/+C/9+ug24RJN10WZtcCI/sBKvtdvxv9jPeba5bHLsHHdHytSmwQ+Z5MQvne4msfSEzts61jCrRpoSUOWRHqY1sulzA9PSVJT7VSFkV0dgPjDKyc2WcB4YqkHZ545BH8+A/8GxEQo9gPLS2FDWNAGgJN3NBk9phACX/XKMISdRfNB7FXMsWIYVKwLFC6oI5s+EFM9wq5z0pWlOMa9lUZPR6LIE0qeSouaCu3BVL/+X98v3K1jIe+5mvkGu7xPAtFdEQ7QjsJfFCYrLAmEap+KIKPf/wT4oDE/Ieq6oLCinq4yGzJY+qRyheKwAtFUPf6wgBo9YYiVsniUGW4RmjfqPMmbABRWt/vS+czGbQ0qWHHQ7sa3Kt0LSekS0tGDxMI3lvebynoej3ZFyyoMpa2j4A83ROZIJFp0GkrM2h+tohaeRePPngvXnrhWaxdeAHf8j+8Fv1GCTMZBwv5/4e6Nw2SLL2uw87L5eW+1L71PtPd07P2bJgBCJCCAMncFKRsUSHJQYUVIZtawrbCtiJsRSjsX174w7J/6YcdlATTpMUgJVKkAZGgQyJBrDPAzAAYzPTMdHf1Wntl5Z7v5Wafe7+b72V2dfVghqbNQgyqqyorK/O97/vuveeee04Be/dv4+nLl9Cq1VDMF5Aha4roerEoRTRn/jthiPJ8FZ0gEDeONM8ysb5Sil29VsPGubOoX38ft77/JgZHB6ikE1hZWka6UMXbt7Zw+uor2OqOgMo8/EoFK8sLKBcy6Nb3cXjrFvavXUdYq6HbaSLtjZBPA6lRgETYQaLfk5nVHIGafBlNLw1vaQOp5XUMClVUz1zC+lMv4cyZp/ATP/k5vPba6/jv/4dfFPT9ypUn8Zf+4r+Ls+tr2Lr+Phb9BFazSfzlz30GXn0PS5kEWs06DniNc3kRitza3hXEnqDXt79zHZ/59DMS6BcXKigVfaH/e16AbI5JRIhWowU/kUOlNCeU0k63i529XWycOoXDRg1nLpyDX8xhwE55Oomzj18QdUs/nxEXhVyhRMU/dPcO8fa77yIjX6fx9PMvwuNrKhQRdroyLsWOv5yRckjoajTBIffVDMBrInJKEZcz0SjwRjl3ui8nxriHAMu6qT967NcY+WgAwIo526syscBzitokZPk4b3A+nZ31Yq0nc5qz9H7NAKxglE6mnD0Rfdk6kMflTMfu8oloV2S5azmV7XX7PQMJ7TycjR0TOrdrDvBx8l7Mt/0Bhtv0SEdE649eqYH20dShs4UV9gfPaHYfjz/BonNbn+/BmBizdbVGh/vT9vcsvtl7jcfrEQHWRAa5chnBiBaAY9EA6G7ekrGiSrWI3FJZOtR+MoGDGzeRDbQzPUwlMHAdbdM5YKHOQkG6tjzX+32xhRXFe3p5Mw6mUwi6bcnFCABc//5tEQGcX67gM5/9JOCPBACgDSADG89+nnd0u2F84Xoh49BiXpwBQBtAAgD5+WVnA9iH12vgoFZHaf1x9BI5eLky0uMA2c59BPubSKIDb6xr0NarNb0sH4rymbiOj44xGL2c54O1oeIuALIGaRjCZURgkHP4QntnTTfEiIAH3QrEQrY/Kf5F60YEdFWpn5+lA+8U9WWfUCiQwFS8drE6xAkFxteMCfvJfnPrSfQZ3B7Wjqva5Fqnn/leXDPH4iFfCxmn2YqyT23/TzR32JX1EpIvGp1fQT99sRrNOSZIXSkyppwOAgtQU9AnFd7ZdMv0FPOfgdrRSR7LIp8K9dLwcLnAjO2ejnCqjkB8/+uZQ9cYAvdDFbtzguTaSFJgzgTvojUw7QLA+G/vS8EVzrEbKKh/Q7a6A1/iotfyPYst4tKhwoaSQxFAGY2FFcpGBRuNZMT0RgPkq2V0xwOMyRLwfLVX9/oYjZknpGVccGu/hht3d3DY6qPe6SNbrOLUmTNIpxPY27mPVv1Q6jhqCLDekdcpYw3KVpCxGq6vZEqYz4ytfAxHIcmgvH3nPsI+2YjzaLZpq0fwgwLhIc6eXcXlJ86jXMrjrbfeVPu/7gDjURrjIeO4AgBKh2X9rH9/wjqhtLrL2WwvclSbOTVtAE0DgPfLQBa+Zhb9cg8dU5JxihbndADgf8wtUklf/t1stYXl7b146ZlJQ2w2wEx1ku1gdYHTVrF6fLtF7U7dh6HWDxQSesJHnrvHRLjjCpzphz28w39cwIx/T+dpteBkMWPBgkFPwEixWXAzco6EywOABwU7v0RkZM7Rob0y5+/ER0T0j4INpsRtfziWtLDYeRQD4MT3ICIROh9iSZYFSv0zmljwYK0yQe/RHzqU98vvcZZ3c3PTzQZxPiaQGVxuCCJfYcjOeMrZHfFv8fl0HkYPUdJqJj3VY19qtPGnheR0Lai6rTEIeK/l2jt6KDurQnOTe6Pdf0Xn1HveGw6xWCqiWMijWCkhWySdL4khPV8ZcGnnllFfT0319HBlQBEAgIcLC9zYK58FK1gQiV2i8w5WdgDpTaFQj8QiMMZuiBf/k3sxmXmNDk87NNVr9f89AECoQceIAPJ9aRGvugrxkYvJUvVoGxJOoeKK8mpgU0pbVwKSzeeRVdHrtrW4Ztd80EfQaYvfez6TQW13B/OVCp668iR+85//Gm6+/Q6G3VDmvWQeX4K+zuaqbgF7NY7+z88iUsbujZL+RNHBzRVPJdKOVjcNSkUAgK6IsSR2VDIXqn8mjUI+JwwARVpVZI3aHezuXn7isrBCyAbhuiHSKhrCPCyo9syARMYG2Qgs5htNvPGdtwQ04xw1u7wRAOCom87vPfQS6HkJNMIBjnohugOq3qYwcEBBBABMd72IFM+uHts/wpBwgB8DNe8N2SxmG0T0mE4fBqzF14N1OUxcKL7GbX3wb1crZezt7Yp7gNgFZnMCyN27fRNXn7kinfbz6wvYvnkNT5xdQ6LXwNnVBawvVsR2b65ckb+fzedEzM4nBY9Hl1P752cZA6DzCHUAuDakwPLQ7wWYLxTR2t3F/q3rGDRrCBuHcmasnTmHdHUR1w8aWDj3GOq89gRyxkOErSOMOg2cpnXe/iH6jQba3bZa5I2YhAYYUuNkROvTHtKZHOZW15EoVdH1s+iRlVIsY/nS0zj1/Kfxqc//JK4+97ywPf7lv/gtfPWrX8dX/+ir+P1//bu4ePY0tj64hmS7g5/9M5/Axfki/HYdhZF6+NY9DwftDhoUMEz7ODioCRiztraG5eUl6RwSkEolOVffRTI1QiFPC1kPg3CIVj3A0uIq2txjhQK+9/3v4+VXXhaxv2QmhXA0QIa6NOUCEpk08tUSCpWSgCxi35ctYnDUBN1s3vzu90UjJZnL4eqrnxLLPw4iiOq/S1kNNGeCLkUD16ctwGPrOGXYKQCge84SwuPW1GwQOQ4IjR4T5R6PivXH/VzTlpMZAB8XAJju0OursM66nAAOKLD3GQcATn7v+lyzAAS/ZwC6UGxp2+g+7HycjcmzeVnEKHQNHDL0hAGg+cRUTuacVaLvxXPBCKDRkYGICWHxX6unhzsBxP/WcQCACxby+iZxy11jfv0gABABwmMBALLIfhgAIJXE4QkAgFiVOYE3NhiY00iziB1amaOmYya7bwQAOshlMti9u4cPvnfrRACAGgBy5o21UaTsAXUB0Auqeh38AwIALJxGfmFJAADfG2DcORIAoLxxEb1EHl6u5ACALQT7Nz82ADChdB8DAPCWc/3LjLusoaHkAwJ6iXYEczrmo6r4L+KhYV+aAUGnKyJwvJZkuUlRJgJnkG6x5CuuQFQwMrr/Vtyr9V80ly5ryQEElqdx9Iz2vVbw25ph/EvTKckJ47EolYaRYwewMA4HAUpzBQw5CMiRAedmIHtQVO4T0nhzN0pOGtvfwnbwkiL86hwQVYvIaVaQxk8aOFkDEoNl6k0ZjvZaZASLYrhib2iuRwSaoq8VkDBtitWDAFEAACAASURBVNg1cgAAx8fIVojAn2gXCejgivno/IwOecsz4jmWAgf6ofZ4ycne1Gvu7FTdPSNopqYZGkfkFfL/CKZJM4gq/9RL6ksDgIV/Ya6CgC4Y1MdgUSvWtOySj+A7RsbuUQN3dvZx494ukM4jW6qiUCxLw6J5VEM/6AhYEbLRIs4uWo/Ya2Rc49cUBdzZ2RU7XnNK2trakYYOp/T8/ALqzY4A8ssr87h08Tw21lfQbB3h5o3rAhbQCYC5XzKRQcKjqCHXs67hbtB2KvjRKLDVKZr/OucKOgCI8w7rTV5bV+xLU1NBC2FGihi9Mib4lnpkN8gYn+abyQQbep6MAJBx4L1w+dkoDM7U0lNMgDjKZgFFVnpEHYsWiVvyM5Tv2QNcm33HzIbFnujRDIGPDgBIATpSuod2x4xirnZ9NmehYw4jUfRnx5xUWCZvonLsCla+TlJuZdbWV+9G3ZR6FfVVTncs+BNlADwcAZ+9pvGvFf9Wm7NJguU2rKGifF1kAdQOa0IZ5UHHRclCgJTf2kFN3j+/TwCg2yPNSa0AWXzRQkIpOw4AkO6lvjehX1JoZqqEPv4VzxbWcjUkoNFGUNeQFqKkkOu1N4sR82/VTqzStAiupBMezq8tC6rOzj/pNFL4i/Mai0UIfVi7vgos8OAl7Uv8X8UOyKnoOvqjLGl30PPxvM/xrzVAcEMP5ODlfJAlkZasxD8/AHo5UCZCg+Od3Qev3cPAtMkxfcxYRTxp0sCp3rfSkchkJlQm3nNL6B4GAIh4jRONk0OG9CILiuLd7otaKmnyQdAVb1QKEHHm79TaKoJuC6MwQJZzkLQfTCRwdmMD773zDn77N34TZb+AcX+oFD+ZxRdEyXWH3FwdaYF6Y0QUSQRWiH4OySzQERKZE4wF99nv8ddt/Eb1L5hUjZFmckIv3XRS5q1JK6ftX8Lj+uMs1QDdHt0gEnjxpZfQbLdlXp1CLaSacbSE144sm1yGbAeKoSkj4PoHOvNlAICwACTgW+eECsljKbICeGiPgaOwrwAAiQTS+XCCbK5QsXPEjgwWYpP6KwY02VlDAIfnlYyqOGGayMYmLV1kK/Z1T06LKZ10pjMR7TSbWF1dkTOD64RBknZwr7z0AjAIUNu5I5T/7LiHtUpO/ssgxHwpi2HQldk4vgPO2xUrZSR9sh6G8NJJZOjNy9vOMQsdohIQwM47WkUmugOEjQbubX6AsNPAeBSiE3aRzOcwzuVw8eoLuLW9g8cvXsY3vvpVrFXKmCPlrllHb38Xg1oNCe5lso0oLkUV8FCteBjc2CHphQMBFPLzc9httbDXbiFbreLUsy9i8YVP4x//8q/jf/1f/gn+3n/yn+HPf/4n8OXf/X38z//j/4Snn7gMDoDdff8dlEYBfv4v/Dgqwx6Obl3HmWpJuvb7AyBVKuFw/0AK/9rRoQDML7zwPA72drEwV1FQYtBDf9BDMqFrNZViFsBOQgqZTF48qhcX5vH222/jwoXzyBfzqDWOkMym4OezmFteQCvsyVgAyJJYXZHxFRZBXiZLLiI69QZe/86bSGVzuPjU01i6cEGFphj9JKDpSJl057T1KPFbtCmm7Dltr7k8YAIAuN5gbGTsUQD/owCAaQHfk6Llw35mxed0HhGFZJe0mijWDAPAZmT5PiI2lY5BzQKskS3n9AjAVGcwdp4/UGwf8xasy2/nvMUvA/VmAYV4sq7Xfjb30C5vdKa4RsLEDjDmPCRLIlbkx5hB7oCNMUNngAMt5YT5chIAMJXvPMAGYQfR7NRi55ZT4Of7E/rshJ1qcuqOnZKgHfDJAEB+uYLBSAUtazc3hQHA9W8MAFLaBYo2ACDh3DLIEiB92YFe7IJTDX8CAGSzogFw/bsnAwAEPqVIGqprFIsAdU9zc+uMEa6Y7AwJAJABsIiw13U2gDUcHjVQ3iADQAGA1KiHXG8H4f5NJMZtYQDE16DmS3rl42CR3O2Jk482VFSczoGANg4Qy0c1DvOaKWhB+J5isaLbMwio6SZCeFKhsBIWb9yxxEUtTAli0yJOWQDKRHIWyGS4UXzUjdeaHbU0qtw9ic4X7TDP5s+M5WTEWmPD3jOBm2wmK2eyFFVOsC6uqTQccJ5f2Vji/GNjmE5UWPJZl9vyZ3KNlf4nL4NnarpUFp0qcaGier+IzKXlM/MhzoMztopdoQAEjv4vzMAxMnnqROjPdNzWEw0AAwT0HFBRQZ4Flufp/ZbTQnKt2fzcfsfGYeP5qubpeg+sZrKvJ7WB0xGQ9eEue3TeRLbXkoM6AIALW8Eb1sSqz8IRABlPZiOKI7jjIYrzVYQEHjlu5qVlTSQ8OjawY+8hHA6w32hg76iJt6/fQWl+Eel8Cb1gIEUvGajaQ1DrXWOsmMAhgRmpFxJkS4dYXFwSgfDbt+/g2rUdkChSLuexe9DhBILkhqc3TuOpp55GPlvA+9c+wK1bd6TGIOVemlhubUzAKdEU41y+AnkTloYbHWFtGdWQyhoje4HvTwEAbd6Nhsq64IfQ/mV/aoNE8k7WcRwvdexT1lsEHwgMsN6bAADxjWGdf3lh7gfx700eK3tRN9Zs4mgLKv79B+IX34ihPg+JzycnCNMF9Q8b/kW8jMqIIkTjnsvNr8l4o0eKdiDXk8gLaf2mpE2qOj9MYIQbhQlw3Gtbi9qZVxXjK/Gfauf1w75ydzg7hHMCAMT+mKGiTCYp0DVXqcphwvvBIvDOnTtSvBFZ5gFDdoDOAIcScLRgVjEzRcOs8I+KBGV/6HTySR9RAJ7WAdDE0WYA9fpH91uDDUcchF4uiteOdu77qFTKqJbymC/mZH5bFVVY8WvxT7EwIsUikujoYDxQxQ4tmdIDVvxPnZCO2dTZendJA+83/37GCQEyUChdaqBFyYyI0WzxbQmX7QM7SCNquk50z37Y8/xxAADxYGDdIfv8KAaA0KScOixfk61zYc2MgW6Ptoi+7I3Nm9fx2OPnhNqc5QjAwR4WKiUpsvvtFgrpFBbLZdR29/ArX/gCitk8UqO0OwScq4Cbc5dA4sRmBHySqOBmwXjYifXmQMAfoRbGEHpR4+facXR3u7bcHpbuSxAjg4BCnRSUy2UEAMhSYZYYBIsuUfiHqMG+9ImXpPBXz2WO+SgqTYCMNLFuu4NCPi+z0GQz8OJ8+/Vvox/ytVELgcmo2rvZCIAkLKR1egl04aExGOAwDIUFQABgTJcN/mejEYKLcM1FvhksxDR+Rh02/bfuJ1L9NcAonddEIxXIGaBaruqISzIp5wLvr86jtWRkhMnRVGyYOmPGwr5pN5vilsHH0znj8uVLGPcDbN+9JYJTQX0Pn/+Rl5Dut3B+dQ4IGgiah7hw9oxMQJYqFRH+k84/A10uKzQ+BnLGQ7IDeCYx0aEgkwFX86UK7r53A/PFEu7euY07d2+Lr2yxWsba+dOoLC2gynn4UxvA7dvA+gaCr3wFezduAu02hq0m0OsIAMSbTistrqtuL5RkgTNz6XQWzXYX5x9/HHMry9g5qmG/VRdqffWxJ1B49pN4f6+Jv/O3/mP8y1//bYz7CfydX/i7mCtXUaSIV9BGHgPs3XgX/90/+C/w2pe/iAsLFaBZF52AgwHQQwLlUhGvv/6azCh+6lOv4v69O9hYX5V9RBbAYEC3ERXRFEBUbIDYpSqj2+UYBkUrM2g1G9jZ2calSxSpDOHnfAwwRHmhgkwxJ6+73eugMl9FeWEeyUIRwWCI/Nwi0AulM/DG976P1TNn8Pizz4mGgAzscE8xiSQtkpdLHT0xYLJtxYLkkzFjtlhgs1PO8gijm59E/9aYc1JsMfOxhz/m5PxBenJueX90AGCiPTIRElOBwjg1VmOgi9smjCoixNEMfXRORUyxDwOQGCvOYkp8BCBewM3maPq44wAAA2ocuugYf5ZTTN6HK36j5kYsvk8lNVpQxt+LddykAXDCCED87DmOAaDkK8dIdGtF6OUOBIgAALvNygCQQiqRQj+R++gMAJER1DxFu7B8KyyyXFPJjYSJ2DT3BRXbM7TW7EhThgDAB9+9hZ0TRgDMBYCJsthGi7C9FtPa7VObYhYr7YGHDG0A5yMbQI5d1epNAQCCZEEYPwYA9A824Y1aDwUADFSKAyhTAIDYHDoNDtn3BpZFDSlpnlHFnKOcTNG4LqRb3gf6IZJUMw8D9MX6TwYepNNNdyeloJPSrHGfOQDPG9PDYe3A80kaPc67XptVjko+cQKycbtoj2sDSwMjiya+R9tHLKClOec0heQ6xwpoA/vGwxCL1SJGAwUQ+BjVy4hADtEpcHmHdPidYxALPMa6g04LVLfn3xJdLY+AwlBYEASiK+WKuzZkKfL+K2OWjQaCH0NnQ2yNMXMBsJxPGz/a0IsD/bMAgOyJmPC2NQB1HDpe302DBWSATj+vivvpmiF71+V1rjGpWzR6Do1jE0dpF0tUUIJ5jzjFJZPoUpuL9roEABbmRAuAGgCjhK+Cd2PS7/ncI3R6XRw0Gqi1u9jc3oNfqGCU9NFsscbpOocmZSpw/JKMQrtuZqNHXR3mddXqHOqNprAAuAbJyNjePkS9DiyvJjD2R/jEK5/A2sop7Gwf4u7tbexuHaLTCpBOUQzeGFhkGrBpGAigyLaPjAslqY9grAnGWD2nLKeTnFW0L1jo62dlYimooyLAeo8IJkg+7/Qu7L2w6UQbQOYzYjzvxNC5vrwXLsdGAGbi6FTxL9F4+qiW806USB8OADxILYmOdKOFfcT694GO+olV6DE/FFKijAA4SpHQVrggda5eWUZUu9eZ/slcP+38XEAjPdg6pPF5WUXJBKp96MsSG8JHAAAnJ0A2d0hP2+MCLNBoNkXJnl1/zp2xyN/b25NOHX3uh/2x2EIQ6VS6r2LWhtb1OQYwoyU43dXWza5nqQEFLiWY6coem8w4JNGlRvIpAk5UAdPo5cay4Aw258wp1JZJOhcBhyLKvRTbxbR8ppCHxg8tfojWyUy0BGoqZErV4UAzK5wikIOMDibWpE/z7wv136nBymgA0bdZb8iZOx4/QC0pjDoxURI2Cx7MJsDHXb9HfS8OxM0W/xbIdK1GrgvxRDT+GuKP4/tgbC5Xl3Hr9j389r/6TaysLGFn+z7++s//NUYoFDIpZJPAsNtGNZdBmoE0DPDLv/RLKOcLCLsBkuABqBQmnTWNBC0tSPNA4/0TNFs6LRa8lWGjDBEn8MMOjDyWlENljLiQ49R29d1JMKZ4nzdENs2xHre/6TPLqcQhgzrt2GizlsfTzz6DJn11c1nHQCA7Ri2YCCgxYBMkkqIo7KNZb+KtN99Sj3eOzZBq5rr/SvmjuJG0ATBKchITqIUhDoJAdAACyWpY/CtDKGIJETDQERd5FleIPQiyadJNYI97nYAZNU0IBrL458w+u+/tZntSUBuKz/VtAIBpXsSXdByk4xFHEPTs+fNyfegWsLG+hv2dLZTyPrywgxefvojsqIMLq3NIBg2sVPMo+EClQFvRnNDrSLccMDFkspzNigYAgzOLftrc8TPfMV+P7b/5ShWjXigJ0Qc3NtHrD3DqwgVxAElmkmh3m7j+/jt49id/HPjB9/GvfuVXUPaSKCCB5vYeMsmkzOmpaIOC2SYAJBZPwzF2dg/QH4xw6coVrJ0+JQlIwPnDFDCYW8ad7AKufOpz+Lm/+Ffw5d/9t/j7f++/xHs/+EBw0REZN6kxUoMOUv0W/sZf/hl0tu8ArSMsF3LY3tpFL1VAOlfEN77xDayvLcLPJFAsZLG6PI9SMSd+3gOeYRxXoZiVjGSxk0QP7BRaIcecKBoEhL2efL7+wXu4fOlxLCzMSdJBiVSKb1AglV9xNIA6NeWlRWQWF1GoVDGkuGs2D2QL2KRwZaeDq698An3eByb6oubvITEcI80179SZpbvhQHzHmoyonCyC3Ty5rE+XP5B5Y10wXcUPAqC23v7/DgAY8CippyuUTQPAuvNR4W2ZjrGVlNItBUtMDJHXyn7nUQCAjQBYscbXERcxs3Mh/pwWq48HAFwCKpm666o7cDwCADRO6iMcN2cCOrrflwTJRgbiuUk822M36+MDAJZ/Wq71IABg4tbu9bhcZUQL4eTJAEB2sSQJO0Hi/Rs3kQs5RuQYANxLblTUqOZmvyUNFO5aYU7QYUYZAAQA2J3/sACAjJgxp6GCjgAKarVq1nFM7uXnybQAAP7cOuI2gMP2AY4arQkDYJwpCACQ7+2gf3gLGDYnGgDRXosAG2sQGKj8AADgOphC4Xa5o/kia4jia6b130AEtwkAjAnecxSAgnrMoVy3mM0mxkayrzh+SsA8JRpUPH/0+flZrgmL81QS9W5bCmkrQg18kW6/LFNXbIpLjtN9Yh7oOnyyZ2Oq9rKPrZASEEDH+kwHwKj+8jUL/15LGwkcJ02lZE5bxY/pZDAQNXsKDRP0IOuB710+i1vACLlSVnIMOUeM5cccp6+6AJl0ZqIrxPcogt0s8IbMv/roDnry+3w/5iNvIwAGagiDgM1GetK7kVDNlzQHthGA6WbV5Iie5PZWE8SBROYUkle7PEuZA8bm1eae/M8xFwwAEFataKAoxV1G/t1poiMvevu48vm6CQAksxkEGAkAQOAHvDbUUGAMGmlXn89CgPug2cRRuyN6Su1whGZvgKDPc9bVfLIuOF44cACA1j1WNHOtcPyEgAG1kg5rR2g02pLrqGW6j40z67j8zGPSGLp7ewvvX9tEv+chnchhQPOKEesPHSNnjU8u3RABxhzN8Zybwpjn36QtpUjIVETUHJcNaAIA1KLTc845m4zUgpLXnACA3FfnDsLXSf0Q7ikCADIOMFTXINlTBNwIABgqf1wYtp/FX5Q9TgKAILDHl/AWdGbqoSkk+OGhf/a3Hvb1R4cPNFjqjLgFShX606KRaEs+n0WW3cE8/bPVe3mCyqSSIlzFpJQbM765DJETpPMhH5Gf98Pfw8kJkFKJFXk1+kxEhWOIZmet3mgIrXR/f1/m1vlvJuq0o6jXWgh7Km6oFCEWLGrzJeJ8U+I6jpYz9XJdIRITe7RkSAoUK8Bi9Gy7HHr0Rur1ExEiOdC0Y8L/eE+YaPAezM/PSfGi6qpUzNSCzV4SN67+l5SNIKAGiz36Z/L9pRQI4L9F6TOgII0qWXPsI6Jp6mtjocjinyCAUajNR1WuOwV/HpHAxgGA2fsZR0QtMYt/jj/+UcW+XddZIIH3gNfBiieuVUscVSTm4QCA6QeYGCA7wnz/8roSGYy9Av7gD78m9P/Dgz2srS3BT3r41KsvI5vyMOy0sLE0j9b+HuZyWfza//YFZGmL02yiUqqi2Q5kDxo4IXOOjqrGv0GatGpyaAeANCeJ7UnTCFCwzhBv7ZIoACDrz4FSko659STv1wEA+bQntn+8xyLaSbu50QAD0vqGfSmUqPrf7nbUFYL7Wez7dO6SxaGIFDmlTIIABABub97G3dv3JFjYCAA/kymojBptXdDJYpzy0fHG2CNy3QvQHFIUkFR3WgsmVKfELXChNgr7W7+R5M/cjZ8G4nT9qrsH3Tu477MCBnBWnAGDbJ9KqTIJzgQBCRCauCWfj+dA/GNqDXpjZLIkuY9FUGZtfR2tTluSnKQ3wmK1hFPLc3jm8TMI6ztYLqawXs2imBphsZIXDY9qdRG0rSFgx/l/0iIpUEcAgCMA/JntXevQGCuBow3MrAsLi4DP7lYJCIbYJlqPAfzECJWMh2Grhl/8r/8hXrryBFLsyAQDsf9bWlzC3v4+xI5qGIqlF8EgjoFk0750CvYJAAxHWFxeQXlhDn4xL/aiLKKH8yvYnz+D3Prj+MYfvYZvf/Mt/P4X/y3mKqTg9kVbIpUYIJMcoLF3iP/0P/r30K/tYT6TRHN3W8ChejeB7/3gmswN8jWPxwFe+cTz2Nu5i+XFOfTDnjBKmIQKWC2ZhPQ3MUr52O+GWF4/JfaLjaND1A8PpMiYK5exsbGKUjkvwkitbgt+3kdvGGBlfVX2T6KQQ5DN4sLzz6N29z7mVtYx7gTwcgVcv3EDj734gqybPkf1JJcfIzmgUBrgu06OJdDS+RdmimMEuAJQLTl1H0qKZXZyMf/wP+0AQLzg5jkkgpsuqbcOmoIDMZV9xwiY1QCI769Hgf+8rnEAwB4/y0iw54wn7hFgGGVgU3HD5XTynG4cbxoAUAjARhAj9t50LuPYqJMiYpot+GgAYLrZ8GCexOInzhx0vd4JkExwWPK1CfsiYkwpAMARgMpDRQDpAkARwCwBgNkRABq3JnXMQF6nY01OmiiOzSYAgGgADJDP+j8UA4CFUVwEkKK3JgIoYq0CAKTkMQQA0tW1CQCQZVhyAEDl1CV0vSxGdD2gpWiwg37tjgMANJ5HTQnNu+INgocBAAZcabTRjrrdJS2pVPyPAADjAs9Yghi8FiJiJtUeo7OOgmgBxtyMjCzaNPN0Fh9teMzVWVCzY+6r5enC6qreXAICIsStavJKt9FxAfls3zdqry0Kfp51Ion/vnT/7b+JGrazfx4COV+YDGCc7HUxbrfRIXuu1UC/10XQ6Tjgg+OnjOjK4JCieMwY0QOZBDJC4FgHIkTnLiiZhVoMKyhInSE7UwgADL2BNAOMwSd0cJdD8XuMlQQA+AyT35Nxg7EygNkN5jUmKGNgzqQE1XEDyw/jAEDEZI0agC5ETPa6MQDiAIBpXvG1cayGwJiUxo7ZwSaALhq3i6iUzxyGelvCABihyLgoIwA+BmO1MsSYTAstlgejAQ6aDew3mugOgZ2jJg7rHQELksmssDHHAwW5BmPqnDkKfkzU0tYk64Pt7X2pDXi96vUAc3MFvPjiSzh34SwOGvv4/ttvY/PGHfipHHJ+Cc26Nlbn55ZEbE8ZBozufSn8vSRjpDJUUzICrddZ75tqnBlArjkcx0JYt+i1MgBA9stQnVQIJjE3li0ouTLFIjmiTA0zZZ+S2chGFEEf8b/jNX6RDICHjOFrwJ6uXuOAgNDcJnNgD3aAdUE4jD9OHbWOMZ9/RsVztlY+EQGfejEPqbJP+LYhf4ZfSDdxTLqM0s5JBy7RMonKyVb8C92Im4nFP73kaeulRaXcwdj7FZq0m52Tl+GupYVcZQBoUvSwj0cBADI7Ysih0x2wjgKflR1Lbuz7W1va4XKz4HzMDukxyRz6YYTa8fukMZMGNXkvMY2CacBGBz+nDwgnDjXphrgFHQNZJu9VaJJqwTfpQLuAbl1/ZWJ4AsLQeaFcLgmAofdqCN+p/FvhqOJ+boZH1DBdB1hlczVYuLggiLLwsfXvc5Nb4NP4oKKE7LyJpRUUGFFLNaX7cYb2OADA7psdqvGOTpR8cfQtEgGMfz+etNn1+igAAP8uD36zs2FxR1q4iftFc6vHMwBMO8BUYpWFQYs5H14yh298611cv3lXkMlGvSYCes36AV5+/lk88fh5zOUzQrOez+fwa1/4p5gnVfzoCInhQNRV270hEiy2eHATjHCUL02qSZknqkm0XKl/guzLetF1Z/PsE6DJCdeYt+6k+JDDNbq/BgDMl3LwUzzcU26+Utcki//heIhTZ06Jqvrewb6I1JGWLgc6/YPZoRYTlISoPbdbLbVm6wV449tviEgb56xsBEAZANMAwCDow0tn0EkAu90udns9dAgUkALppVzxT60S13VzZ64BAGk+5tjDQzMIs64xW0DrlOjnlAgtGTrPZIE0fhMKVZuf4/zb9Q9yHCHh07u+g+rcHI7qpLX3ZZRi1A/wmVdfRiWXQtkHHt+Yw933v4dXnrmIU4tlIGyjmM0iny1Lt4dvj2MEI7JshNeWQCabE9CnFwSyhrnmjIEjoEsmifxqFa3BEJ2Agp4VhGESYSdAied12MZaOYPf+t//CVbLORRTCQStNlr1FhKej/2DI8wvrqiQK0KMww6SowDZ5BhZUu4o5BUOBCRMUiyUHZhiAZlSAel8BoXzl1B64TO41wbOnX8Sz118BSt0hmiFqFTmZD2lU7S1aiCXHuDS2RX8uU+/gtq92+i3GmjUmti8fShjNBQPqtV2cGpjCRfOr2MQMpGso5DLyPri2iGowMRCLE7GSbGJrNP2aQzs7WyjUathb7uOJy6toVzIY3FhDpVqQZIH4VZQbCuTRHWhKhoBw2wanWwG1ZUVLM0toFlvobJxBsN6C8liASjkBZAJSVh0IzW03UoPgbSse0e3lTAQG01xYIAUiDEgThJfyTVU4VnSGQck/PDRWwOqagA8PH6emD9I3Px4IwAGPPLV2GiKgMjUomGCJ3O5lgdZkWWv1xWGMXVwY+HY75zEoLTHGDA2CwBYkm7XNg5EzwIAs6Cx5SQfHgBw92OGCSDWyC5pmL4X0nYRYawPCwAdlwuR4RLFbOc0ER8JkALmOACAOJoxAB4OAMwyAKZcAGIAAOOSKoi7IlbClIrDSsee/xwMkPshRwBEjYEFshMBFDq9YwDImuNoABseKR9t6olUVpEnqBr2YABAvdmGAgA5DFJZBQDIADi6PQEApnP1Dw8A2P62UW/ny6CdSMUDNL9lHJcOOF0MpKQX5luDALk04XiWyDsTXZ18oYRsrgh/YUlHBKlFJbZvauFHtxIxWm+TOzdB9ifzzxHar/dgIlUhryWy1mMFOsmXJVd3KvySKyaIsEXHiwEDNjpDZ7BuSxmqTphW/5adSfxb1DoIgU4H/VYLrfqRjMx1Om2g10Kye4RsYiTsQSr+c/2wgdDl+F0vwOL8grAL2Ijj9+28EaYhBW1HPbHAjgMA8h7cSAHzPRaCqnel7j78HvciO9taROpZNb2/FECZBgUk6Z05qiMLYvmpE0Q3sIBNBtkHjiFl+a7oeDHG09KPeZ64O2l+x3JjwoagnpKfFgDAz+dBvkOeIoDUaEqmMWAHnDR7YW1QY4N6ER726ke4t7eHwEvioNFBrdVDn+Jg8LnwJhqa4wS5bTajr0WxzM07/QkWwT4BWwAAIABJREFU17Uj2qJr4+nM2dP4zGd+VHLo117/Nq7fvKVrbgQRDCZjOutnZFSDDGtaPUudwYKcDVWuFephjVRIvMhcSRgxrmHlGNE6xqpnpwIAZLZKwSwAmoKeBG+U0SC6ZA5snzTL2OyQ/UIxQeZRfRlJlZEDAmyMxS9devrEEHwsAOCWAH+RCKwFk1mkOb6gZgOMLSURtzgh+lti//CHfDwGAP+4iWhYd5+f2W0ulgoCAujF1vssM+QpnddRMTqqyFsBrQvXupnx5EDfrwNDJhFZGliTBGZyHWJvSQ/Sh71HHjxKoZN0380+EQ3ShuRYOlx8jwQrSIfne+WHWP51+/ATWSlUbKMLKutsRtgxbjdbk0t/3OubaAXEqPyTA9V8kGe7/7EnIlVKhC2Mgh4DAHit2YGam6ticYmdS9J19UPuQcYXhXADIExAxZRIpVZkN5i/oBWho6fqIcPXyY0cT4wUcFDbQT6v0G6d0COBIbM9kURNEGedVYsnWfG1arYw9j3bK5ro6UiBWqNELBT7dzwox78Xf/4HE9zIbcEOXVWC70nnt91StfAg1KJKlYudqEssYZd3JDP/vorQICFUbAbno6MG3v/gOm7d3sK9+3XkchXxgl9YmBcArULrsW4TT1w4jU+/dBXpQQ9/8KUvorm7Ay8IUKCom0OliehT5I0fgz677pwVVEaGiPtQuE78Z0mb0m4IWRx6bdTmTuhkbl6P1Gh+2Lw7uw9S7E+WgM5RS9MAYyzPV0RDgsWaJqo8/LX45/N/4pOvYGtnG/MLVHttoEiLOqr7cn5KhGL0IC3m8tjb3UW5pHZ4f/hv/hDFQklmGKUBwtn/KQBAiw/abRIAoG/CHgGATlf0ADizJlZjrvuvDX+l3SoDQFeBz+5PfEG466LfGgtYpiNK6hVvXR1h+DgWQHx22M6ufkAPXH3Mw9Ybi75wGOLU2dO4c+cuUr6PS5efQKfdwrnTG2g3DtFtHOCVq0+hlB7gB9/+Gk4vlvAf/LW/hKB1pLZbtL1L+RL8O+yipNLIFApiPUeLxdW1NTTqdbGbpOtKp9WU7hGDbD8xRDcLjHI5BIMUOp0hjmod5FNZrFcrCA92kWwd4itf/C28eOUiBh2ynbrCKqD68tb2Ad6/dgtz1RIW5krI+wlJmgt+AgU/BZ8MoU5XGCXZfF6ECVO5DLrDkMZVWLz8DHrrl5FcPotTl5/D3/7rv4CwPcaNa5vIpnOSCA7HPZQKKXj9Frygh5/76c8J0HDn9k3c3dyGn8hgY3Udo2EPzfo+/sJPfR63b72HjdVFYaYc1Q4lUfMSaQQBUX7eVlL4EuiMkzgce3jtrbeQGg7QOWqzzYBLj83h/NlTMkpwsL8topxkThVKBSyuLaE3CjG3sojs/BwSoqg8xvLCEorlqiQGIhiVzaLH85GjIwSSmKizQ9Qfivd2eqjzmTKKIvO/7kx1Wf+EVujWoZx7rvjXrqAWCDPubTMr+VEaAFFMtfUeoex6DjyQP0wJ7lqPUvdK/OPDigCS8TChvzohMKUXa1JtcUTPfZtXj0QAmQRLEWWzn+Iq5CEp+26M/tglexrEMBTAX88F/o0BhSEpCOl0T3gvOCZCES0MRvDdLDVz3/54CPqWSFeJQKsruiYjbE4vxx397oy1MQDN0+S+WXdVMp/Ihlh+b+Yw0vMjEmi1a6y5IeMrrdcengFGOWTUoY7fp+Gor/kNGXwGPojwGTvNSr+X+Ob+hAkcSuPXS2OQzCJTqiCkDSCv7Ak2gBwBmAAAaXbZyPBxDABeU+moMhl3omsOAOD7FwYARwDSKfSDLjJ+BnsUAXzrFnbuqQ3gpz/7KcAfYkgbQHaHRRA5pTZlFAGUhgTfi4LUYss8dqJxtE3tj5GqEgBYkoKJDLxR+xCNZgvVUxfRRUbeL/pdFMJ9hLU7SA6pAaAMgEl+6kAbXiMReXO5kDLtIhcFXQZuhMVR85XKrSC3wHMTQF67nCxeZGyMYImfRn5pmSIvQDanHXzHCCC9G34WCFwBzjyLeQILRN5bZ484kdC3Ij++lUWkzqz3dAFIrmcNMxEPtLivPxOmkkOsuNaVTaiNPX49aWgKAM5Eg3mgzkDJPDvXHOOaNJy4yMjccoCAJOmizKbfHwVAtw4c7OBgawsHBwciUMdYV8hmkfMzaB0dwSdj1bl5iSq+FIO0oBsg4XObR8CAvD93qEqXnTaHFFiWMWeKvxHk78qZxXzu+JFUh5mIe5EKCurjZIe7/aQigByBZm5m9cOEfSuHnSdgg3W1haZuTIeUNlxS4iIylNs+OUlYJAtjTC3CxXGJVtO53AQAIBDA3JEAAHNS5gTUyqHIJlmbu4eH2Lx/H4NEEu3+CM1uH63uAP2BSGkq+1KYpKz/DPzQGMA1w/yOuRv/6/U4Bp7Giy++jGeefR537tzDt775LTSaHaT9guwvfvC+cH2TTcp102jQ2UfBLTIcCCywDktzrEXEhgPks2kZh6EVo8UrqT/cec79J3UmnS+kx6x5qQEA0gwQ5ozWbQIWil4aHayU+SFnCAEKBwBo1FRmjPfixSdP1KA/tuvoTmA5wmOd/Qei95/ANzh3EyHvbk7YUVm4ASQIe+xaZuTf/J51uAS84AKIiYgxUc4X8kKXFUV/Z/vGt6msgKx0naWAc3NyFmTib9cCjiUm7vh5kFEhD3TJxyxDwB0YdgDxWhvaT4sQClb5WVXKFgVImXlmWQO02h2ZyRU0kGhpQt93Syi+gWxqWpUNQ1VftcJ/ogzvDlJJXKw4nXzWd8PAwLkT6zBzo1Ix3TzmufhNfMS6jPL8oh6vXXVu2rhOgqD1rhPP63Lq1Ia6K2S0A28zl9LRzGSQdMVjvLDWBEwPKNoaUm2TzAcqiFuBI53lyYz4tIL8ZE27927FpMyhO7q5gS2RyEeUrMYBBbNRm90n9nXcNuW4Dsej9pccko42JQWe+9rWit1PvgfuFT6Wh7oIi6RJDe7B53gDD1TaXjK5cN7UFDyhKFgqnUMilRW6Vb0Z4N7OPu7e28bhQR1HB4eaoCRTYtPCdUb6dymTwEI+iR994Wncffe72N+8Dn/QRz6VliA34CylCK9Fi16vqZ4pZHEQVWfA0qUYofxyrwUwIo2KCLNzCJDsUw922zNcO3w/zJHZ6SdVDKM+8tkMKqUCcskEKqUiakc1EZujmnov5KTZGM+/+IKCg24EQdbwjBWWgSc8wIng94M+bnxwE/fu3IPPwOTE//oyf8ZNo6r+RLoJ+vYGA6TyBRz1+tipt9DivJaXRJ+sFEcFdKlUBFTxPRpSLAFfQTDef+49AncMGPweu/o2UhHvFHIdTGZnXfeS54PR6wl8ETggI2CSOEn3JKb3Io2YpBvTSIlAH5NgEUJlcRJ28OlXX0IuPcY7b76G1fkizq0v4bmnLsEbBHjmiYtg+r+zvYVkLo/uYAy/PCfsh1bYx7vvfYDrN29K5+zyYxdQKeRwfn0V506to3l4IAV5kPIwptdyKol2EGBxaRGJ4RB33n0Xl1dW8M1//SUs+imMW00kOcsrNkEQOmEqkcatazdx58ZtEfrjSjx3/rQkV7StHAQBMkyg+oFQ9EnfawctZItZNDsN7A8SyF16Gede+Swyy2vw0iX85Od/Fqtz6xi2+8im0zhoHGBprgS0G0h0Wzg1V5Wiba9blw79RrGCpVIB77z9Np65ch7LCyV0mzVkfdHYFreWLsUmM3mksiXc3amhPL+MZjfEG9duYjf0sH9Qw3oxh9w4wLOXzmK+kkEiOUSxmMHu1j2x3dzd2sHG6Q1uAiycWYNXziFZzGOcSiNfqqBKgKBcFv0FXssBaYTsGmUySLhzRdSlQwqfJZByWYNRsGWNWJE1CYQPAtfxUk8Fs04G8ONNheni0SWj4Jk2lpjB4ojgXRB21bVHtHrsL1qx7+wKJDJOnvGRAIDZKimYJ6maFiGO5SfJpLPxmih1cwREXEpc4SQKzYw1NmNNjY4u8tk8+l21lCXAtLt1HyuLixi3jtBLhMgtzAH1log9esU5BMMUksjJRPQQdYzRUyYivekxRjqRRqoPhIcdFLJzemOSY7STQ/RSBHyHyHGOdcSzku/Diee6eyhkI7tMuvkjbRYyPwTMIZjON82/aCDhg4V8XH3cYrReDw37LBiOBwDi6yJiTEw3lSK9IHtu7YS4os/GTFw3emoEQ4DUFEL4yBSL8PwExkGANBPnrS3s3bmFhaU52AgAx9p2HQAgwFc6KYVDQuzsVGjYyN3SOZYLqO+MsZbUfRaFZjnLOe7adg3Xv7OJe7fuYnF9AT/yuU8iQBdjzthILczZctOBcaC3iC5Td0OgJySTedEI4SgbyUFecRGZ+VX0OBrA+9Or4+jwEPPrZ9H3shim8sLOyg9bGDZ3kQxbSBJsiKT1NEZS54RsA2mg62fO3HPxDyiATAo5v6bGCItDMiGTaYQjT87xcTKDhJ+Xc4oaJeXqAioLC0Au75ilOkKn1+q4e+32pisYJ1t10pF0eTN/n/m+AdU2isrX6ay9SYtn/sd7JN3WWLfbGge6d2MggRuJ4PlHFkCcEWvxkDGULDX9WkEfoz3Iuiagwc60A7v4w0lDSlrNtJrtqZA2qzu+h3Yb3b1dAQRah4cYEyzyPOQ5asz3RvtBetIP2d0dIeFrAa3ggxNDZi7gRgWYI2vh6eOwVpfisxsEyOY4Xkc2o446W+ErhWzah+/cvzrtNpqNFgr5ghTvftpHs9lCuVSWPUxwgTWAAgCagzC3nzRkxuOJy4KOIERjS/kcx+zICCED0DUxHeAioyDs/ku32pOfcxTNYyOjmMOYTj4iDKkMAK5fgoFKxBij2WmLS1OrFxAmwdb+EdLZEhqdUEADivxyPp9NlkKxKA2yXtAVtncvpFjgAGnfQ+1wjCtXTuPJp54TsPLG9du4du0DNBsdJFMZhIw9osJP5rTqpckImAMhpU50YyeSP7qlrqAIySEESLSu44c1XKzmYHywfE4FNVXvQRo5Ix3jYD1HpgU/GEP43BwNMuaHxi7WQkNhKJh1p7yGly899bFa6I8qUE7CABygdAKB72QEwTXstDMRQ/ttbsUSXl4woWPk8/KZInJMdqnk3+t3JShzcbJbxsfwsyXQOhcedf2ZFNvzKo6iyOnsdYgDALK0XRCKvyMBUKaRgknQMMBA1DAdHd0OHkPiqcxMBXEeHrbgRC17SCXMnrzXjJ+VTUoki77l6l+v1hQcv6CXNj/P0gV1ZjqaATIQwNIuAwBYMLEIMIu5TlcBAH6tiDgLGbV2Y6AQmwp531TAJMJHr1ftuOsc0kASNya+7PiXK8VJZ1bHAvRe8G/yeQnszFLw5V64jr9sLEHSIwuUKJGMOgTymuJMBaF86CONNi3J3ozgpQOHXRCI6S/MjL48DAA4eYU/GmDLZugT6xSBNVeLHSLON5Zid0L5VjocDypJmAmK0LpuTL/zrtDVOKNowkZMcnvhECla9XkZ1Bo93Nk6wN2tfRwetcT6rrG3owcXO9ZE7YlwJj2UMh6q6TGe2FhA8/4menv3kR6EyLDDSNu/cUKDsjCI9CqodY+uMAFGCOBQb8Bms1ySpfeXKCnBCtLZVNBG5/xIl3P0KWGKEKjjrBUBLwrt0NKJHfsMivksylSVJzBRKGB3fw/5UhFHzQbOnD2L8lzVsQ5UWNIOXlnTbn8wCeS6zfpZhEEoNO1r77wndGq1uEpi0Gfn1gAATbi5jsLRCD0yFLJ5NHpD7NbbaA89BwAo20E7JtL31w6cHBpK4eLrqZSL8vN4cc9rxnl+FvOiLGwCmC45kuJfxhdGoqdBwMOYFNy7ZNKI24V7nvgaNWqefY9BKZvjGTPULjGfGyNcuvg4Pv0jr+L2zQ/QqO1i+/Z1fPLlq9i6fQNnNpbx5z/3WeRZvHdaQtvLVubwxtvX8O2330W6WEEiU8Br33kDG6dOi4L0ynwVte37SPR7eOLCWZzfWMezV59F6AHtfg/pYgalaglLG6vo1Q5w47vfxelKFf/0H/0jfPbFl+B1OxgTcS9kUCjnZZ7/5vWbmPNLaNXb2D04RK3Rwn7tSIJnqVjC8uKizHByX5w5s45CMYtO2MIoMUSKVPozFxBWzmC0sIH7wQAXnryKn/3pv4JzaxfQ3mug02iJTVOO4j3tBqocY+iHQsXPry+g3TrC8+fO4PDOLQz7XVw4vYZihvam3MShsI3CwQCrp86g3R+j1gmRn1vBV77xOkbJDHYbXfT8AoJugGc2VrBaSGGpmEIxy9E8doZ17pjslPZRE6lMBueuXMKlH/sUMF9E2GkJ9ZDMMK7FdD6LwlwVfqGAAbUYCE6xKJUEJyHCVNy7BACM/q8uMB/1w1WBJ2QgjwIAqMaoe0J1Y1SFQG17VSA0XpzGK1sHYkfc4Kk3McsAOAkAkAJIiBDq4637VGOqJoM6t6kCajzvIgCAQlgUm+r3qDsyQjKbFkAW+zXgcBeCkLEg6/SB6gIwt4hgkMDOPpXk01iaJ0vlUEHbhIeOKEwnUMqUkaXqe51doCQGSaCTHqPnk2E1Rmk0gj+iholw3lSSRAAAHeuM3BwcmGrirG70Q+ETFn5qwxZ9zEA8Boy4pJX3U4t/BQGOBwDklcSeUr8+DiBn0RQfAdBOtoo5W0dbvmegsFx7l11xBABppPPU9EiKXW2anbn797F3+xYWlh8EADLOBnDkkykzRJIJuaMtu0xQLb2kAxoBAAQRWTAbAMDz+mirhhtvbOLe5j0sbszjU5/7FHroYJwm6Kxrl00a04GROMvCX/7TWflEIi+AeiEpUp/wSotIz62gS3trsg46NdSPalhaOy2Wh6NUQbztKco6ah3A69WREgBAJfZY7BsAIKBANi1FKOfNRTdkwqhURyV2MZW+nRSQ0kvnME5l4WUKSGaL8NdPk6uutACnds4YL0UTmzchG0Cmau66m5YjkjlBtt8kyTJ6vVwJub5Bt+1SvRkrO5fLWVyzUVCzAjRQvMMZ+5itXTxPsz1sC9E66sL85Adz7T6vnWOwSq6pG4krlgVaygEeyv7T/yQfdayUVJJAeYAR7SrZ0HOOVZp7joD6EYb7e9i/f19A77DdBodOC3Qky3PssCZNEJ4vXF8+i+zREL1uR3IA5tHMpQrFshS8fibr5tJT0uxgykQAQDIMtycFMHE+8nRnaDWVNcrbwJ9ROJh1EmsIdt95jU0Xy0YPLB+ZWEaLJbpqUfE/5iUU8ebonYxcki2nSbgDBNXqSMILx2pY8PK6ZX2kyATO+goA0MVNQEQDAHTcpt1ti3p/s9PBOOlj++AIqWwRB/UOBuOk8+9gEa7x47B2iA7dOXIcw/DQITPTA65efQErK+totQO88Z3v4f69XZRKc0glMzioNeBRWNGNeVmzb8IIm7ghTLNyo1qDDAsySWfH5yORWD6WTSwdx4zErrU2o+CfihKKi4bUig7Q5W6Wr51rhBtrYO5v1p3CYP3TDgBIn8Rd6HgSbB0xXkB2sZjY1usNUcQngsUF3e11MMRADhkuaAIDavuW1oJaFOiprqlCf5ZMW7kiM/zSJf5oAIA8T6zQtIChJZB+SJCZKJvT9iGi+3Dh90U0RRcDu6W0duDGNCCAG7bbU9oPaS16qBEdUmGpIWeQZ7y/ee14AAjKFBMGmdCjrGmb8IRKnvaVBsRrTMoPUUedPeZ4hH1EQoVR60W7l1rg8EMLGd4D+qyXSqScc4GTGq5UGO1w+hrcnJDJFADgrqcc5CLgR5XV6RTFNqDjbbnb4BJCo4AdAwBI8uKSO3tXFptmg4UFkkcV/tMdjeg1TGWjJ3zB5FEoh4YMurlcBUp09p8fTDSZENvrlBo6xS4GDwoFXriW6THO1ywF4GCEUmVBDr/9oxYOavyv7T430G23MO51hLI2pCAL4bBkWrUzMgkUEgMs+GOkOnUkuw2k+j3xXPdISfMUJe73AwW4nHWJUUNN2FKAKYXV5doLSOOSEDXZ4O/LTxQIc60rFc1hsusJTTNJ1VX6OSdGKOQzAgBk/RRKGarsKiuFNLNmu4XltVUsra4o8sw0y1lKToC/GADAxIgfVOvl4Xrn1l1s3dtGr0NmggrUUHjFAABJEt3h3Sc6ToZBJo+jTh97jQ46o8QUAMDEnvtDioYYACDCT6TxZX3pUJsyPr+ndqQaNPg197Da/un+l/3thDAlGGc4IkDWgDJEOGsoAd2NA8WX3ywAwBEdMjUoNsqOAlk/Fy9dlBGq6++/C280QLd1hE+/+iJWFyr40u/8C1w4ewo/8urLWF9ZxlKlIuNI/+xX/zkypapYWPWGwMa5x3Dz9h3cvXsPxVwOZzfWxEoSYQcL5aIwN1ZWF/HkM1dQqBTQ67MLmsRTTz6Bxv4+7r5/DeeXlvGPf/EX8cLlSwiO6lierwr402zV8cRTV6SMPdg6QD5XlASjUK7ITN/97W1ce/c9dDtjPH5hHevrazh95pQk30h7yBSzSGZTKCyuIPArGBbncePgCAsb59EP0/iv/v4/BHpjFDM5SVAR9JAd9uETAMMYxXIeyUoe6eQYT51aw5tf+xouPX4WlUIW3ijEfKUotP1utwM/l4fnZ5HOV6Tg/9Z330G6UMG169tYWF1Au98Xq80Xzp3GRiWHYXMPlN0IBh3xSJdTdQzpCtc7XTz50gt45md+CihnEDSPkClXMGw20ei0pGOVK5VkBINaDHRhYDYlPtwEAAZDdQuQr1xh+1E9bN15L23gH7IFET8zGWO49xknVc9EO67cLJYwTXWYZ/iOE6D9ESMADwMAtKujxazSVrWTaCwwV1ZHNGDXwdXwMhKQjUAoEzkC9ATP5otl7P7Ol9G5uYnDnbsYBj0U/SyWL1+C//QVlK5exU6jjblqBf3dOyikE0qhzvhih0UHFuqIjEcppPvsINPuLoF+ykM/RSExoDAaCYuDyti0v9TYxn9bi8oyEFd4TwAAzXnEwpRCVjJDazdwlgGgxX68wLLOuMPHFeg9Zq54FgCIbCNdpmAAu5uTnYqzMcaFAg4nAwAs0ggAgM0M0n/v3ZsAANQAoAigMQBmAQCR03IAgM7Bu1jlAACzfosDALzvPH/r20d/YgDA8vqZCQAgI1QCAOxj1K0hRUsyJe6zbHUggIJo/UEgDMp0hixS5nu0SKWSORmEGXipDN8Nkn4GuUIZiUJJnESE1u9nMW511M2GHWXfWaK5JhTzULGpdffL7Bw1z9R8UF4TO9tSOGoMIwOB+QpHAQgea3MjaoKpHoM2iJQNqiCWAnVR/NPfidan2gybgKCLevxaVHz1fGG8NB0aMi8W56vCJBXlfe590arh+EJG9AqGtMnjGcXmCNd6vGPEdyjEDl2f9l5Fd0CEBVnYD5ThYHVxt4Pe/h72dnfQITjQbiFPpjLnyvuhxA0SHcluLBc58tkUTS++JtLp+R7pBKTCeTwynL6Vy0nsevDVsIDkPWq1W0j7FMFW5XyOLZItyW4Nn5dnGJsNxs613IOPN0Fha56YpTRzlFIxL/kBAQCymakzw+tvTg5kGY366mvP+DwiAJDzkaY+DcWHE8kJACAjMeOBgJu8jUE/EBb0Ju3Oc0UME2k8dvkpJPwCmp0Q713fxO0796V7zr9nYwB8vb3eCCurC7jy5NPI54vY26/h+ge3sHnrHthoJxuCNoHsqIsNp9MZs1rJAAADn62xGMWEqNnI3FRz3Gi0xsBOYWmTuSu5nOoGCAvA5cGylFxzzMYrnGOlNsRc8S/1ntM0MODVwJ4/9QCAzMI8BADgBjfRMyaZLP4PD2tSXFIFn/Mr6Sypq/4DnX+5WRhNxgCs868Jlc5gcM5DVI0/BgAwWyDGk23ueZ0j1ABtgIAtAM4fkwHAGW1duPRTJSKvm4i/R2oIv9/pUgncbP70eakubXYbk8UZ61wfl9sZTcpeAxFgXkc+H5kTRB3ZEWSgsIJicqg4IRKyHowWycKGs9+8pgwG7EhS6M+KfKF5OyVf3gMCNfYzHuim8jrp3gubwHX7XaFjAED8Wuu/nUXN5KyPIXUOAJilTxuCPAsAxGepJq/FJR/22OPutSWzccAg/u9jux5TgAABMM6yaVGnIw4qZiMAAIOIm6WPU9y0PcHfSStFTJSrlZ4l7Ix0RsABUqV294+wvXOAWr2NbjBCpxviqN5Em7PZYwqv+Bh4afQYMJJpQZ3LuTRy3hCFcQ+FcYBsvwOv14bH9UI0WFpOFKkzm0ZjKygLIFozESIslmIOIZc1Lm0dFuDsAhkXR+2XZH2KWBJZz+xZMonoIeMnUS3lUchnZdyBtDoyUDjfT7u/7v9jU/j4pYtIkD7MQ9clE6rkOqEqTOiCVJzl++e+Syd9fPPr3xShtm6nBz9NAU6ub2UAiMiRxF1FZ9kYIQAAPzcBALpO3E3onHK2PRwA0C6CwH8T9oqeEdrhNyYUv2eAEPeQjDGRyZRKCRBKqiRBUlqFik1gEErQEVtDe88GfMXmIOV5kxQT8sVulKNGp06fljVHL3rO+GXSCfTaTTx1+TEc7t3HMGjjz/3ZH0Uhm8H62iq+/vWvY2d3X7pHpflFHLV7OPP4JWzvHeKbr72Oq1efR+PoCN4gRLdZRymbxsbyEvLpJEpF2gUOcPHSeTx24TxyGR/z5bJ0tuk6cf/mDXzxN34Dn3n5JdEbGIc9UWbm67p86aIoKs+Vq3KvWp0OipWyIPrskrRabUHW3/j2d4SFMLcwj0wxj+rKEjKlPAL2EHJ5FK88g4PNuwiSGRy2B3j61c/i6QtP4tknnsXevW3kuMfCEOW0h07tAGc21lAqF3BvbxsvXH0aw9o+7t14Hy+9cBXDfg/eqI9yqSBnYrPdFnp+vRNgceMs/q8/+hbu7B2htLiKBt0z/DS63SO88uyTOFPKozgKMWodolrOotmtI5PPyvnY6/VRJZDX76N6ZgM/8rM/jYYXIpHzUWQ3hQnnrn+EAAAgAElEQVQ1gWGhFbKrmxDRQ/6nSsLKIlFrKnZWoyL34fo0J6CWkx89mgFw0rMwPnN5aped7FjtghAUNTeb6fNzpqvs1LUnRXrsj31YBoABADJP6WoWAwBcqaqFjM0BxwAAbXFp+cx7KQUQAbWtXXzwf/w2ErfvYa1cQJrdrf4AzVwancdP4eK//1fRblDI0kOOHfsPrmPzu2+L28/y5QvYePYpjBfn0RknkEJGNCOGY5dEJ6kgMEbOzTuTKs4cwuKhFd5RnHfjC87jnBd6ItBFnQPXjY6K+GkQwM5xKx7cQOEEmNK/OwsczDAAJFZF9y5+Tx0xfpqBKU2OiC57EgAQjlPSpSUAQDp/kgDA3bvYvbWJxZV5fFQAQNJ5BwpxfRoAwL1mjC0yAG6+eetjMwAGQSjOKh+GATBOFycMgGF7Hwhq0oV1PWDHtNBrx/8xN6azSzfoCVCcKxSlsOZ5WW8H2Dh7GQk/pxaiuZyK9QkTz6nyC9VdC2gtXvTeyl0XEV9VLrd80JpMwvb0xhJHVOSfivGq9cN/CzMXHvqhNhCMAWtixZYrcA6bzRGjqceLMp4R7BLbXLsBVZbb8rMw4pzTF3NPxkuLnxTwCpt1acpZni0NFzdybHRsjsZynFI6xSaSx3+nfGnKia2x5GysKTyxnBTauIxdeAIgQxo5RPWGAlSpsvAYqDfR2t3D7s42uq0m0t5YRh055jEMuigX86J7w/FPEcjzPNH14vUizZ/Hkepcaa5jwBxzZrGVg4dGs6HNFxl3UkCQAACZggJ+9J1Gk8uV4iMA8aaDNZZMHFWctdzYgggqOyDNzgqHR2kexNjE3C9HBkAOXi4TjQCIDZ4CAAlPWVfMy4TZNhyh1mzj/u4BTp27iPnldRSrC+gGQzRbHbzzzjuylu/evYvaUYi1tXk8ceVJEfGlaN57793AB9c3cVgLUa6QHc6Z/zbCYCgi1tJlN52ImWAVz+0NiLQ6S98jc1PWTio8b2LoElNcsa+sEwO4LK8zECBe5CvzmzmmjtHqGLTmn3TbUJaaNsaU7SEs8D/tDABS7mwEID5HwYtoGgBccLS/Ojw8xNzcnNjhlZko9kNU5svI0OYtl510y3gfRXU6o+iYUX/ixb8k1Nw0LJg+JgBwXPiL1pJDiCbFj0PrY57oPVfkq1ep28RuozKR5Y2WLvFA55RmhT/ic72yaO0UYGJyjMd9/PWygCNFhX+bAACBCLGbI5pu+gxWkE1mt6MDn6wpbgQeGiwc6VfOe8EDcSDdVUPBIrtFtYVTBoDQpGPU/Um3wYEmPMRMoTUOpFjAMf2BeNHtYrfkJcb6sKI+PjetBxoR88gDegLOxMRkZpPY2aLqYcX/o1NopY8q9YeAs6LgRHxF70JAARdINMxOJUpcB5w/FaVW2hl6CZk35kxVIp0R+v97799A2B+h1e6J6AkPv067J3QyKvl7QVsOsQApdPq0tMugRBCnkEMuOUam30ZuFMjnJB/Lgpkgu9Mi0I5dDOByDBXr+Gt67GanjHkyYXnwJ0wg1EnBui8yQmDMHFKoUmQAcOSFPswpVCtFtY/kaAB/m92F8Uio8LT8owo9E3LO1Uoi4UAlWQPxGiLu1w0P9VoD77z9DnrdUITtOIog1n8OABDDBxFMU8YOi/yQSX86i1o7FAZAj/0YUoIdACCKyW4EQDsljrLrRgBERFPESSO3DQsy/MykhWvYkhYZYxmpeCL3BhMkU4/lvpUEh2M1PF8GA+zu0lIv0rewITYNbmPkCzns7e2iWCqjVK5g/+BAmADVakWSFXYkLpwjjb+PTqOGtZUFrC7OY3VlUei/33j9Ozh34RKub96Gny+iNxjh4KiBdi+UkQK+bkI7OSYvFNFKeSiSIk1GUIIeuwHmqwV87sd+DOfWN9BtNJBNJDBfLuJXf/kLeOd7b4u43/nTp3B2Yx05Kk8fHIgI2qXHL4BkQL5OFstcA0xyqZMiwPJojGKhKAltrlTG2qWLwPw8Du7exl7jCJWlRaysryORKyEMPQy8HEZ+Cb/0z34VX/o/fw/t/RrmkxkUaMfqjVDIprCwOCezihx9unj+DN79zmvYWF7A+XNn0GrWZQRHksFEEq1uF0etDs5dehJ/9Ppb2Nw6wNzaGdzdOUS2VEW7WQPCGn7uJ/4M/HYLwd4WFvNpLFQK2DvaQ2luDgEtnkYeCsUKhpzfTI3xM3/7P8RBr478YkW8uNNUjGZ3zo3cMCllxydHsdBuIPtAmSTsdMUo/9Z9ffRB9ZBHPBoAsI7dsU/gUeioA98n04VaDYxz3F2M2QoCEBydeGpZR9E8tnhqTCr9aRrChwUAZB+4InbStHSxOg4A6KQfH+tmuLnvvRFSmbTMnPJUIJchMx7h9u//AfC172K920dq0AOofzMeYX/QwcFKBZf/5t8A2gHbXPjar/06TmULKPeV6VhLjtCdL6H43BVcePlljBNZjEdp8aTWM5IaAXRxUCpylzGMgLmmhpNT1A0yOCayUrPlt/nZaeNwVGDo3B/0vVpmMD0GoD8xcD36HM9xpu/v8QDAcWD4LABg+YsBANYZftgIAAGAZDaHVDaldP7hCL3bt7GzeRPLa4t/LADAcRoANgLwxwUAxEcA/PlVdIaaI4kGQO1QRgD6HrVSdAQgM2xj2N5DYlgXACACwZy1o3Pe6VCjolQUy71Wp4ujZkvEXtfWN5BeOwMM2NkvTgT6OFMiBY1SYvRcEQBMz9lJJ5tdbf5HJXqy03qcu26j3W4JfZ0z2SysNzbWHYMtlE4zBXati8wzlI/R0VE3fuaAbyn4RxRvow2aU6qfiNmZjg23Lgvfhx9g8a6u1RQ2Esq4Wy3nsTBXxcrKCvLFEihqzpy73VY3HbJh7U2bAj7jMeOsny0gXajqCI4IO9ocv5vpH1MpvicFIK1dE2T4EJbh2MVwiDR/r0vrh7QCAkeHONi+h/rBLjAI4DP1G1FvicDyUBxl+kGAVrOBXqcLP5lGOVNENp0VfazJeK7NsEtRPhItMYJBHE0yW225BgQpeL3dtbfrYx1w269xjTZtUOkFF5axq1e0Bx7ZdfDcZrc6TfFHFrJshvKclRGAHMa04WXtxwxOAEye/dosUQkOVd6/9sF1JDkmO07g/MUrSOdLSPo5DEbUD5AWIN55913s7Oxhfn4Rq2unMBx62Lx1Fzc372Jre0+aNwx7ZF0K44zaaXzdsnDIENH3Y3n8cU09W2HRSJpjAbgG5+zYusirDtW620AvPocx3fTvKQDAGsTWlo7ORm4GNvMv9op6CksOaTWh9/JldQF42MejOpDHdTV/qHxAmSgf6YNhhmIXVtDOzl7YzInO/neE4s/inyAAf6c6V0E6k5JDikUsP7jAhVqbz07s5uzFReqLCi5wA+gM0EcfARCk/RgGnVtSUuDa4SaFktucStEeotMNhD4j9Bt348MgQLfTFUqyFHdkAzjLOwUCHIJEyy3pELuPmB2k0o11buc4JoCFeJvZj48ACADAxFK6Go6GOkF5Y7N8Qj8Yo1gsSOef90kKVjenx8CpQoykVVHIxYqcaMMxMMVHAKYKeacrIO/BsQLim9SSGnv7U4W5IJ5UwVfU1H5mNDLb8Aa4zO6TCWBwgop6/NCI/zv+Ok7eX6TDa5LLOS6d8Xd2VG58xQQVBbjgEeuugyCMAxbFFKIKkC+WkSuW0eqF6IRDHDU6uLe1i0aboyNkmIQIeqTgDRD2dMacCHOOIzTwEIyT6FHpPqldgjz1NNIJjDt1+IMO/LCF7ChEKeWhkEpIt2VI+mt8NtS617JmXBdf7B71DhkuZddEqfGRv7YFWivURe2fgm/yH6mvHig8wxGAdNpTECIMBRknrTFXLODKU0+iF7L72hJhNP6bAJKxK6z7NUGpAdlrVHV+6823MBqMcf/eNpYXV9Ai/ZH7zo0AaMBxDAAnAkgXl1Eqg8NWIABA4Ok4BQEA9aLlvlYqJNF2AZtYncQAAGMA6LiSFvvKlNGxJaWHKUpvM3mSNDkHCAZ/JkrG2KH3MBlTtCLic8T3lGkf6HqlC1NL3B/IMOKoEd0S2CFiIsfEZWN9DYcHu6J2Wynm8dzTTwob4+hwHz949xquXH0Rb7/zPs6euyB2kLfv3kc4GOLuvfuYn19wtG5WGmQrjZBOeMhnaJnEM43CWj0sVPJYrlRxenEZl89dwJgd92Iev/u7X8JXvvptVCpJzFXKONqr4ezqIl557irQ6yMxDJBOcDZ3jPnFOYQDovwqCLQwNy+jLa1mS2Ymd2pHSBcK8CiGlEri9MXHceHyRbz73js4feY8xsMM5i8/h04zQH79LF568llszC3Db3RQZqc2BTz15CXc272HZrOBV194URgK23c28clPXJVrxWtWKZflWpKJEI6APrivEvjyV76FCmcRyQxN+Aipwo8Ag8Z9/NWf+lF4RzWEezs4tzyPfIbWR4eynnv9sYB5PPLDRBIHowB/87/9b9DutzDwPWFBkFrLe8wuET9Y5DOu0n1AdSR8uaeaaDNVs3jhZtk/UvSWHa2d8RMSgPi5+sBZ6FHLhIwlxinG7ySIGYcBkx3GZ3XI0Q8bKGURYnRnhho3z/sRRwAMAJBkzBS4Dax3LDOB7I4FAMbok/7aJ2CYQC5BsDKBD379t5B57Qc4TauPHrVEaIvpoZ0YYjPZx+nnr+Kg3ka/EyIT9pFqdJFtBlJU9EpZ3Bx1Mbp8Dk99/s8ika9iIKrXquPATZvmf7zm1EYi853dVsdgMKcGnun2b9UwUEq4si4ce45nm0wDPFjw6zWPbIKnY+xxIEB8ET0IAERCgxYLrIjQ1zIV1+WcVN2FDwMAJDJZAQCEzi8uAJsCAKysL31kAOAkDYD4CMDHBQA8L/eABoA/t4KO0wCYBQCGyfwEABi0dpEc1ZH0HADgXCrUclehdzLhOEfdZZzMF7C8uo7k8rJ2+flr6TkgldNb7WIM/83RTS6LTqclY1cpdrLZ7aVIZ68jwDPp6cwl1HyCuUxE/TdDirv37jhwwhKASDhUASkdi40XUDK6F/NFF0B8Mj4YjUEKIM+77vQhZnWw5NSI5W8GrDPOav7PB3BWPHLG4BlaLlewtLgsTGOen6qMr4KkUthOxg7SqNXJmC2iWCqJ6xibkU7JLgIuBTzRMU+OHFoHnSLDoL1HL4QcfLzQRPeoCVA/xKhRw92bH2AQdNHjqAD1HJiXMyEajVHIZNHebyKb0vNdzjLndCav1dkIc8yX32eO3qWqP5kP1GYaKkNa8xLdj1bgGyjD/MOcsIyFKM/t8k9xKzEXM4IDjs1hAABBiggAICXDR5LMtmzaDa6k5BzjqyULgICE1sC0AE9id/8AIy+JZpdslQuiS5FIZ0m5ktqKjgFbW1vSOc/mSrh9ZxtvvvW2OASNRilpfGULJWmKMS6zsUlwXEZWOcpKVqcupIkbTPxa2Lrke7b1Y7m+TpeYS4Sea9oM44mm11TstkXgmexeHcmeaA1IbaiWhQJUjVkDKCAiItMc/SQj3Elw2HlsDUtpHL78xP+3AMBHLf4tXJCmGkeY4ptWGQBqUcGk2EAAfr2wsCDUdWUq6by00b15eKnXuXY+otkLVxBbx5lnEscPPg4A4Ah1U9fBYQI2B60K6NrxZtJO8Q6lOo3Q7YXapZS5fSr990Hlzl63JwiVdodVtVdoH1RyjtH82a2Tp3dBXCh69vMYqmUgwFRCpmWZLE4TAZQRAPrMOwBA6fvOpsip+PNrudZit5hFoViQ7j8LfZvbNKtFsdRIqeCMbSLdKPqctJCbTRLlca6Ad2nmJLuYTiKVcjWdnLgEw+UvZp0mz+Ou/yyN7EEKY3Q9DUGeTV6ngIp47jPzbwO1jnuIdbxV1IMFrpt5Y9fYAQK8L3o9xhO7S52356z3QBBWds6qc4vw0lnc3trFYaODeivA1u4Bxjw8Wx1BtHnQZXi9h0MpEHvNOooJtb1hoTJM+OJNzilhFg95akN0GvConD7soep7mMsmkE+MxbZM1XvVesf2bVxlX9aJ2fsdc1DoEtDOlF4CZ/k0saqhNYsnQnqMi7RFI/U/xeKfhTUPySBAqVRE0A9x7vx5EdKi1d/e4QHm5uflwLeAb8BCtF7UypHXsdls4u3vvS0WXO1WF7lMXoAV+sgOBgzcDOBOQ0J8YRVVJgBA0MQAgDDhTwEA6vuswmFxBgDRaNnzHP/NpKXg55nFD5v359pjAmKFv7BCRDjTV6FT56AhjmGDgXRgRPV/pMyBQj4v9zkKWJH4oRUBpSLFE3eFNk8GALsFBFN47WjfSb/j+tEhnrpyGd12E+urK8K8oPYDZ8zf27yHZ194CfWjI9y+fUesa1h0V8oVYRNVKlXZdwQ1uUpk5lNU6cfodRvIZoY4tbKAAb2u/Rw+/cJLGAV9FAo5fPH3voRau4H92gGaTdKrgdOLaZxdXsVivoTTSxWUMj3kM2MUijmk0wlkskkkyAjgXhqPUSrksbC4JMlGh4yIRhOt4QB+qYT9xhGeffEqfvD2NawtnsWlq6/iB3e28NjTz+MX/tbfxY3vvYsz6SLmkymcP7OOxeU5vPHOm2Jn+OITT+G7r72GhbkCLj5+XnRp2LGgqjTXScDEM00xrSJ+5/f+Daqrp7Bz1BIV776XQiZfxjBswuvew2eeu4T5MZANezg1V0bQqWOUVDG3TJYCnhwFGqGf9HCEAX7+H/znQCGB5rgvc7ySzI3HMvIhQHF/qACAnxFvY855MpkSzRiZV3Q1+58QA+C481ljSh+d3gGCsCOiTOXSvKiihz0mScyj1UpTXy0BAOkjuc9u5lIAAC0i4x8flgEgCZ6zdOX+ZFJo9GZlTahPvQtX6uNsVk7O/o8/z5UyYs8mPpSvv4Hbv/Y7WOEY0SjEOOwKOIZiFnuDHrx8Hom+h6CjVq7FRAq57lC6sP1cCpujLhJXHsNjP/7v8Ikx9NKyZvoUH2VxNvaQ52UgHThJBoBjTI2VoE/piAkg4Lr+ogQvSSnfr0ZVYTK50avo2sXAAD7fDIMwHvdkbCvGNoyeIwIAFGCZBgTivyN6BMcAAJZYq/L4wzUAyADw/IwAAD6LBuZUm5vYvnkDqxvLjwQAHiUCyOLopBGAzbduf6wRAAIAsyMAcQBg3D06VgSQDIBRexcI/2/i3jNWsjM9D3zqVJ3K8ebUt3OzmYZxGCZ7gjQSxtoZ25AtS2us1gIWWMD/F7s/FgsIXqwBrffHQrZhS5bXhmBZWslrWVmWZsajGc6QQzbZbDa72d3s3DdWrjqpwuJ53++rOrf6spujSZcgbt9U4YTve9/nfcI+kqCmX4++DgpYK2isZ7vXR65YRLFaQ7pSBUpljefjhuuPgFQJ40Raflf8qpjgJOkAQ5ExpfIZDPod7O/vor6/C6/fEc8dgo70mqkUS/JY2thEMpAirV9MzWQCygHP1CTQDsOkmRK5D6Eqfd0KyuvNZq8R1qGTxsuYSNtaQ0w3U1l5K1YyN3s9yrVj6hPb1KrXiEoUotATo2GCpHwt8tjSkClgv7m5Kf5ApItzz9WBEv1UKIsASrkqxkwKGtFEVxmvZFxJClk2I9468gbZtMt+zaJhII/N5iUMh3DJdqKTP49d0Ke1vDb5LHrSKcDvYbB1F6HXx87WXQGAaAyZHI5RdnPI0E9oYvitEdtSb4PKAzrM+7Jmzc/NSX3An4u2HyNJE7DnxNYJ/Bw/T/a+tv2VBQCsy7+qREZC87c5onIeGIZhqOziTsFFNOsKA4CfyQDgJN8aQtskBDmGriZ/cX1iEkC91RFfoUyBMr+MMOM4QE26jsT43bp1Vxr/O3cbqFTJTszh1p0dVtUAkzgkfpqxg0O5Rnm9c0Cg8hbdSywL09b81oNrlnlsj5P2MDPgpfHD0JbJxqOrpwWPOx+b9R0/6M0jfT+xTsOc1QGR+VoSF3itqhxAmLQTBrielcTzP2YA4LDG5nv53uRispnzBrWT4lhy5Jkzr80jG1M1mSuosV+WlkwGvWEWOHWvZmpmQW2doKl+SR9Tp9C6AA2n2cYHUHDd8CeFi0w6Zr3q9adT8l1s+zN/y21PIzxSUmSwWSdNmTef1TuyEbC6HOozOY3sC+1fY8nkgpDFaCyTfylY9NRrk2wiQOLNtVBbjDHgAc3/ZBI7LZaUZq4Rg1ysreFiJG7+riwgbOLYxGuPpiCKBVjWNtYmxk32IueNoyZleg4t80KOV8zRXI4JzWDMzTIBFuLT/omexmYvmybRIG2S13rIh7xDky9sNwCZpMYiZMwtNClyZpt8vlcrS/kgAODQ545LMKzj7KGvkde0pgDIFM/4UfB4EQWVmEXDaBEHWineHKF78X0MggjlQgmhP0AqncPWfgvffesdiUqpzC0LSrq739QNkr8fhhiQmkfdviyNIwy7LQEEGKmUoOnZyIEXUc+UQo4Ge5EPBD3kEAk9eS7rIIsBUkP6L2sShTWhJCghvg4GeLIbRhw5jR8GnfCLE6C5HxVMkO8bjwDSgwcR9fjqmF8s0nSI9wEtC1mP63RuffOI0L9Jb6TesVSha26o8VqThZh/ap7LsBQY05TL5XH+rbfQbnWwu72H1ZU17O7swXVpMKgyEWrRLAAg9DTjAUABAwGA/Y4vDAACACM66xoGwMNMADVeyrgzxxIq7Gu2LsgTBoONSTJFk8iGzCTFSp1YbwvNkhRGAypMjvsBviQbcx/5Yl6uETbvpXJZphkEAcRsCCM8/dRTQuPv9zo4urmBd95+W3Lpb965g9L8AsrVOaEldlptuWa8Xg+rKyuo7+0LAKBGpkTfOS2lxwnTpArSyM3NF7B37zYKNLzp+hi0e3jszCP4b77yZfyvv/y/waM1ZcZFu9tGJplCllrobh+LuRLm8ymcPlrBQo2eCA6qlQKioIvl+QrKuTSWaLLm9QUIIdOoMDePfhiiPxwgV6viXn0PHb+HQr4MrzXA5qknkFxcRZTO49/+5n/A7/zGf8RjlQIWM1l85pMv4+qN9/De7as4e+Y0onobzZ0dPPnEI3Kv7tcbSLP5h4NMoYRWz0MyX8Krb74Db+igE46ELuqNHXHa5s8pgSinPRypZnGiUsFKLotKCqjv3pMIsz4NodyMsMAymRzcQh691Ag/+fe+DHethmEhg4AyFWpWU65oQen/QNo/9w4WrYHHaKS0FD8aoUXqul4NWhwfBn9+2B38r88A0EI/xPkLr6DfbyObLeDIxgnMz62J+d1wQEZDVsA3/TCT/4TcccoCkN7SxtD94AAA0cmbPUjZFYcDAJw2pwY69UzmHdRb26gWXSbA4do//WeYa/eQo8THp2+KVJxoDwMMHQe1XAXddlc8ROYrNXZqUqhn1haBjWXg0VPAs88CCZq3pSSmrU+JB6fcwzEK0ZjJgAiol51EoOmgwEqo5PhYAMBM/xUAsA25qJYPUv8PmCwePum3jZqt3e6/WmYYADEAYLZBiwMAk30i5gHwPQMAozH6164JA+DDAABkshEotNIuHdpMUwB+lADAgNddeRGHAQA0AaQEgB4A1gRw2NnG2N8RAEDu5wlUpgwAMtZa3R5Wj2wiuc4I0SzgB8x+k2sKbp55qupkZyIuyVThpL/bbqLRqOPe9l0xcWbKkO/TcX8s0lqee9YTbGbFVNROPiU+TRvc+OBN0rJidZ424GTX0ehXmS0ibaMkwNQQMnE2DDiJ+o418/xd8cRLUiIwZQXEh2M8JgTFLeVfVhHDttUaRXz+hMGjjRYNhzmEMWwpHifjA8EmnaA6pcfVag2lYhE5JiYEI2SSGakzWOsK+4IAoV21zHthr8JBWZqAgNQ8CsDBTYvhN8ESAnQkWmiyoponBu0GMmLYNwByWZEJ8Jjfu31b5HLDTg9pw/7hY/Bx0/RGIwhAACDwZT8O/T7mapSddYXdyXVNTBbl+W0MoNbncQkAe5X48YsfX8KNbkL7F9bx8q6NH4kOWzgdUYmVmAASXJp4AGgKQMj5JV+HGZDwPXCNkqSwNGOuPblWe8EAa5vHJF6ZlR9ZAaz17ty7jdffeBP7+03kC1X0vREaTV6rYyqsAAG3UlKvkWnN61uuKRpkBpRZJDE2jGo7LIwDAHz/cQDArnW2PtP1dBonqzJua2Zrj6XKoC1D8wAAQKBb2CWasMABsMQ70muCJvERZZIplUpz6CQ94JSt8VAAYLZxmV2sD0dwP2wBoCiHXbgPXBwGzXvY4yvKbh2ADxqh8SYXBFE2ZAUA2PyzySdiJohlKiVokTpnm8YzRvnWaKF4cTBFbKQOMg317HH6IADgvkaQed+sAI0bpGUzkNrNG4w3l1BgGBlGar9P/bXS9vl3pDnypNvYL+p2lZJi9crGQ4CTGy4UXFBsI893JmyDmfc0UYsYE8KYxn7WBVzRUOtqabT9MpHVRomoJ9MUhGlAnSPdP0sloUexcRBDF1K0zXmwjUr8RlHdoT7HAa0z9xodt0wWHUvjssfZLkbxosP+W8nYh3NQLAAweyXPmgBaF+P4eT2sYbU/n/1sKYq2oI4/3/R1Hn4/2WLDTrC08dVtXK6/BCebBdy4eQvHT57E9s4uCqWSsDN4TXFTohNdtTKHS++9jz/7y6/j3m4DheoCCuV5pDJ5of9rtN4IgdcXcxlSsfn4KU5yu22Z5AugTT2d40qxyUZGKUfUqjFzOkQ+MUAtk0Al4yCDIRKMb+O9aRrXOAUv3vxbQOC+Y2PLFkP5ZCHA/3X/o45uIAyAXC6NTDoluv98nuuBalozblrADPqDlCsVmVzEQRKRSxjU1ebbdtsduYb5N/t7dXH658T0tddek/uKMYAsSrgAZ7N59HqeuumKOYuaAHL9lfxc7m0EycYO9toe9rs+omRGPAACThKZ0yrKOKUsT4E7G/UiFCTz8+nma68xC7ZZxsosBY9rC9+XzUuerL/mlrAYpgWxhHomhpEKgnL91AQQNTKiWatgUhoAACAASURBVBw3R/451ypufuvr6zh27KgUgEuLC7h16yauXnkPZ86cwc7uDtIFjV4dhtxMHdy5eROf+cTH8e1vfhOnT53C1SvXsHnsmEyqr16/IR4VuUIJiZQr9Ont/S2cOnYUYaODzcUV5Dnp9AOce+scinNV+IkRuqGPYqUEv9dHZkRTviFyhl6dTYaoFIGlpZpM6ZfmS0gOPRRTYyzXSjiytMCkedHRUn61dnQTo5SDTuCjUKtgr7WPKBrh1tUtfO7Lfxf1aIzC0hr+1W/8W/zhb/8hHimW8PSJk1iYK+Py1XeRLKXRbbXg9ENsLC6iWGKEIj0n0pqlzWn92EHLC+ANEzh/+RqihItBIq2fybBh0SR07iFCbw/Hl2s4u7iEVbKpCK6NQ5YnEocnshAWAATxkkA9aOMTX/oc1j/9UbRbdWSqSxjwvqWjNht9KcxZgI9FEjTwqUHVc8rXKXV+jI2lcWvTj8NA0Nn7dvr14QBAfM+PA9PxPUEBgACXr7yOre1b6HZ8VMoL+MiTz8NN5VEs1NAjfTOTN1Nr5lF7SDjqdE4fhmKxhIhTzIcwABTr4z7F48SCn+sH2UlGfigvbGoCGD8eAsbKhN1aBUwZAMnBGJkxp6lDBI6HIOmhN2hgxUmg+7VXsP3NVzE3Aqrst6j94N5dykr05ZAZ1k5SAIC93SbmCxlUlxfQHAaoHD+CxHPPAbU5OenXbt5E+cwpuMuLGOUyMuXOdUMkoxH6AR2988Lg4ZokdQcnS2yEPV9BZDMA0etJQflJ9OpIndR1KVZ9aXwv07VDQYXDasmZuYl9oEnNpWvXQRPA+PVE8Dlen8meafYFgSckaSaS2kdYnow8s0BpIoVglBQTQOsBIKDIzZtiAri4Mo/0XEHSP7jX3b1yFaUxo/zGCCTOUQjk98UACmxipJ28r8TAzqEXTCheJjQEZC26c2MbN8/fPsAA8MY9iQFUj1w1aqOsLMF1izRth8wxTYvQ4U9a7u3MOIAfRSivHUeYymOcLWkj6TUPeAAgXZoAAKPONhLBHlJjBQDYiEg8LU3tmAQzHKJQqsDl5JpeKIy0I+1caMasWZMY9Dz0+n2RNdEtnlFqbIj5GGzkhVLupuAHvtSCXca+GjausC85rZ5kv2vGuTJB6Teik07WwXxtbOLtnsb7igMviYE2E3xbO/MSlDrSmIALHXxGAirXKFNg6i0BSflB0JvXj/jOcLhkJq22JtUGSqV0Uqtweku2g7nmbBwbayUBA0QmoFRxsgDIYuNrJNjKx8hnsji6uo5SviBZ9ARg7dpn6w3W9VLTSLyggiDqT5aBSxM9MmTNkGLS/Mo9x4HfQCQcgnQQpODkmns+71+yCZwEWlcuod9uos342zASw+QM7xPe84z38zw4amQkkknWamLGaGS1NH7mHWjrWL4vKye0fmBkIdo1gT+3poq8J7MEEDggISOEx83ILaVBhgPXaNrpzxOS2ZrPIFMuChAQMrLTAAA6RFLvBLkvJZ4vCfqjZQtFbO83sHrkKHLlqvhYsJ54/c1zePfyu5Jg4YqMJQ3PH6PVDtBo9NHphXDTBUm5kBpYfAUIjvE/uegEAOD990E1/8P6Z9ZOBCt4jKyJOj8H4v2grHRlOB30ylIgiowz9j76ezbdTXstZVNwz5IBoWGtSKKPmAOqlCDx3COPH94B2aX4UIrWB2/4s63KgyjMtrB/0MF72AG0mpP7qTtKV+P3SSOnWZWlyWpTr27+vJEk5sRNxQ74tKE9uEHpobLfUwBg6mgaf+8fFgCQzcJog+3xkKJH4U6ZqnFj5uLExl8QHGEUKNLM5l9uIP6MsgDj0izTGaJdBAQM+4BFXYzwrkV83BBpsnlO92FrsGjdWRWZm75T3mSqMebrUEdXQavSCqaQAizMihxpUDm5yHkeuMjymKt+UyPq7EIbP+fTf0/lFxOEMQGE4p5pFqTYybLNs06pTOs0YxZoCdmz16xuDqZ/nbn+Z28WpTgeLG7stTj73Pb8xj/bhfMwoOvDAACWMqWmd9osarml76LRauL4iRN4+52LOH7ytDiLc3OnQy2ngt1mF+defwtvX7yERDKDUm0RXjhCh0Z2GRaGOdUVUTIQBRgPInHPF/29IMxkABhzSVkkWaQo9UrTKBxBpQUEGAYSDVhOO8inxpIg4A4jpEzur8TUWBp/DBWNHy97rrTQsxFVKgOQ55L/FXggADAeRViYryGbpQ52iHSG9DaNCOQxK+YL4g2SK+TlnBOF5jXNRlZACGOsyOfjxkZ9PP9dLpXQadMszhUg4OI770g4WhTQQ0SlOCxO6CQrC7UBAAhYEQCQqE5eW6kpAFDvBd8zACBUP2E0xGNkple0vQbj19Lk31Z6YaQ5k7+yTv+ydjJ2c+olQAmRzf0lu4cu0eIuYeJIea+Xq1UsLS2hUq3KMeNjdNotvPvuuyK34FrVoVlflpPlseQZf+LFF3D+jddxbG0Np45u4pW/+gZ+4ef+Pn7lV/5P8Qf45ndew+LaEawdPY6degvdMES774kGmSDOSmUOfrMD1s57O7tSFK0fO4qG1xMAgMAOwZsMKEFxUXBcpMYDhF4LnIuSKcnHKeWAR44t4/Hj6zjJaarfhRP5OLK6LLnF3X4Hc8sLKM/PYWt3C9liWuqrtFPCXjdEbv0YVh59Av/7L/8fePOV17CZLuKFRx9DPpvCzdvvoxv1laHihTi+cYRtNapzVdSbbfTZeHMilUyjG46k+WckYuSQ7kgQgM1/UiYfLF5ZgCbdsb6+Qh6PH1nHkVoJo6CLTq+BaOBjrlLB7taWJCdQhzvKAv1kiC/+/JfhnjqOboO54xlk0poMwXNL6QrXJTIAwlALNu5F1vBUrx8WHNp8/TgBgHcvv4rrN97D4uKKTP23txr4ypd/FoFP/SMbCmVBkQnEyaOTZuMyxsDryXQklWDxr0VW/CMuAfhhAQAOzaUaPorlMpAKECY9DJI95AtZ4KvfwpU/+yqK4RDzIwdul5KpMVDKYJDgWkzvIZ18Kmjjoz8IEOWSCNwUxrkC1k8+grev3cSoNofVF5/F2ssfRavfEZ17utVHplhRAzFOc03RSAYhv5dw01I493xPAR+TLkMwX/d6NhPMIy/HjBQt9Xp6RUzrv/vlALawvX//nTIAflAAgAUuZwEAmwIQNwEMbt0SBgABgMw8I0L/+gAAm0GpbRz2YIEAAGRtfS8AwDAiU07rI/YiwzFZW0oBfxgAYD0AFlY2JgwANoGMARx3d5AK9ungo6fAeMWIezrZVjT9ZG1DBiqbViTEpDWIhhPfKdLfbaoBowLFNJlyIcllH6HRbgtrlXRrTnmTMj1VQI0NK03qCATY5lqm6gIw6/BJGGzG+8lO9hVUMjR7o3u201d5HDOllwFUIT+N7jPmyJM620ni6LFTAnZR6sZkMNXsT6OQ+Ros6/RAfS+1QQr9UCMRVYOodaCMDA2LlgM51uTZTBahrwAAgQGy67KUL0e+RjQndMKby2aFJTBXrcmwslgoqByHccJ8XyaWW5pDN4VmvytAAJMGBDQw8j7q1Lmk0ceH9Rufk88hXgIyBKTfBU3zIvUY6fWxt72Dnbt3JU2g4KZRzueQiAbot9sIaP6IMQqsBwi+ByH6BIdzBQEAtAFVc2Fl96Zln7cAnJ2Ccy3m94RZPRxKxC//htdcRNDBDCOlZudQge+eTSz9Dwh7M765WmLushgos2aVRtfGvo44/dZ7hceD3hW8drlnLqysot33Zbjy6muvi8xTjExlUMU9jmyGJDx/hHY7QLfPaTr7MAXc2fyLBE56azWBFwarmagfVsM/eIBtfDaMtl+GMRKlrFJo+z7i3nO2l1F2DMEY4+0i7BQaB2qzrz2lDpf5GnRwaddl2/+OkXj+0ScfCAAc1hx9L9+z06PD/kaHt/Hy4f7fehiAoK6HOqWXN2oNKURboU0Qc+U5dSYbQJAxMYrQmDQb72dvelsc68T5QEkw6YonDaUsmn99AEAOvHFXltdkMpeVzqR0DRvfR1THUjdEMyMIDin//iTSYdIETBYg1QMLmmYQadPXmvbQ1D6m+DnQeJtzw8XLygAOO1/ixD9xcVf9mFywZgItzX82g2K5OGVfiNkLf2Eketh4ITDbqMgLnaF+TZp7oracgD4AALBgxezj6nuaoRrGTrcFAOImMArMzH4cPt2Is1niDWwcjNDTb3yMZ4CG2d877P6RW5qboWg3TRyceU9ERHngqCOjiVm1No9gMITPgp6bQ8KRHNRvfuMVtFs9pcO5GXT7ITw/QiZXRKFYwkB0dindpMWwhOkCRkAyHMLvdpUWb6URQsdTipXQmTld4ebDbT/swx36KLoJFNIOCs4Q2SiAKwZTxmne+BkoGETTHBt5cvAI2I1WJC1G+sDXSAqeuOILJYzGcUNUqyXxmhCjRDZ6Jl2C1G4azU2LFhPJRTCQWj0jD+E6YTc2ymhk885mZTJDBPa9S1ewtbWlyGpEY5yMeCYQbSWAJxIKAgA2bIkMAOogOdhKHg4AEN22JoAPYgDYGMB4o2/ZEzxGbN6tpIbHauKgbLTc4g8w1KaeHxLFWSqL4Q+PDyU9PBf8W/6b7sE22ocTJk52CPhRilIqKf2fx5N0OQEtg0BolDRffemllyQxgFMNgoDbW7fxlS//JPa3b8uE7amzjyDLAnA4wN0b1/HEo49h694OGu0usqUavvqt72B+fRPvXH0fja4HJ5NDoVJDq9WG3+5ioVLDzt17OHv2LLa2t2Vz71GHmqMJnq5jdE4e08iSBo0joFAqotHYF/r/MOxiHHaxVMmKZ0UhMcIzZzbxyOYaVmsllHKuAEjdbhupTAonTx1DNOhJUfvW+StIlxdR3jyJM8+8gJ//b38RJ9ePIudFeOL4cUT9Dra2bqPZa2F1ZRlDz8fRjQ0xxOIErTI3jxbTNUYJhOMk3nr3Ctp+JGCATOil+ed9ZeMuE6KJ9Fg0hQGW0y5OLS3gyFwZhayDdNZBsZBBt9lAmWtsEGBjbREXr15AbqGAY0+fxtkXnoWzsomBHwkdEiYKisU6v+aKIv+mSZTZp9j0cTJj91qJcY99zO7nswXQwZ9//wyAG7fexsV335SJfKlYQ9plTFcR62ubmKstyGvXrGcFmf2gr/K/DCMUaQKZ+6ECAHaPUa+ZaQqAgicJYeYytSIZdiEvpbMN1PfQ/e5b6LJ59zyUxykU+wr6o5hGQOAqCoS6m4ELv95Edn0JSI7gR33xeuj7rBdScDMlZFdWcMcZ4ZH/8ZeAdh0ol3Dz//tDdPcbqPd6WNzYwMrGEVQee1wc2Ukr9iLKXGpodLvaAFrpkGHjcYqYclIiH7NJCtNzO4Wg498TwOLAxcI9KpYqMfnZdF/W6+evzwDgdRtnLinz0zwn2ZMmBpAAgND5YykABAAYA/ggAOAwD4A4A8AQFI1efAoAcBCye3MHN9669UAGAI8x9xlnrMZzcQCADIDh0H0gAyARtIUBML+8PkkB4GQ4D18AAMfbQ1Lc/AiAMs7OF42z0MrHQM+nIakrWfb8zOz1sZnKcu8p5FgbmJg+XicibxsioLM/95XRGPVmS9gE9VZbfGL4mBlJjGI8nbJjxLTMmPkpK1SvFYIHNlZuQjSRRoz7C2WmygCI1/5SDwoDwJF138ZHE+gXBjCHT/T3Srq4c3dbYtIsAGAp63wfUlvE2MB2UDkBBCh9FfYjKfgqRZiw48SZnUMINd3m/kgGgEgyObgjfVyc7Hms6XdgjLzpGsTHocmvYRVxSs7s+UIuL/smQQF+TfCdoIumXFEPT9BFigpZ0/hPyg00ItmWuyqTlCY8ORYfGQEC7MGNInT29rF9+xaaO7sCABSZCMN6iPtmnyzQSEAA+tX06dXA12xqBO75dsJvARyRI5uoQQuoSLPLOsqljl1rEDb5vBjkGJokp5HISZnVQ5+pkRgAxgEAOK5hSk6jP8UDgIxiglb0p+JxocwtX4A/GGJrdw9vnHtL426zGQQcaoSEHqj1Z3QzmQNjeN4Q9UYbYyOjYg0n4JIcYl3/WDjLym5YRXYJe1hfa0+H8q+VqcRrw5omWumzlTApCDDLmKfvY1aAWDF3t7IZ61Um8hO9D9hT6j2ifbJIBNi3feyp5x4IADzsjTwY4Zg2OIc1MKa3m7yx+O/MNlAf+PekyZqbVLX62nxaIwtO/2nmx/8lOs4gK1wUbMRCXKOhB0eb/yn4MFl69LWa8b6ac38fAAAXPksXs2CIIH1E0oi0c2HqSSHGEybnghd0OJAimoUNHSBtHEX8XFkNVfyCtHiGBUm0ebeN8EEwxjb70vTGmAMTMMA0w2xk9GbTxV8AFkGnVZ+9SAptKimNqJVYTBt+Gk+599Hw44uuvehnG3h5XZINSrMaXTT5Yd+bfZ2kvx44Bgahta91dvJjf9cCANbw5cD3Y8CVmizqcx9W/MYlCPHfsb9rGSyz1/fsMTjs+pfXaDwCSM2yIMDUWZsLFhFLR9IiqnML2N5roFiu4sbtO/j2d76LVovpGGX5v9XuYn+/gVyuKNM/NlZEuQVZNqi7Yxgb4ilBkzkvUIqZOLBqZJ1MByW6xUGhXJPHEKfYQYDkIJDpP13R8xigPAqQHmnzKSZa0tDrtaOXU5x1M12qpsaB6iFgM3RTxhiP8AMbZ7r+c0qeZeY5JScpdSbmvb+yuipmhbJ4G+NN2dzFHFRph3w9XJTZ/MokPJkSYzR+z02m0ax38Oa58zqp4CYc6WZvAQCyLbhxSGyM2YiFAUBGhTyvUr4pAWj0wwkD4MMCAGQ52BhA2+hzM4nTFvn+7GYcd+RloSTvI5OesKOkgJP0kEBiANVDRVFkFkekCVoEn9IpFmIs5GSamqLEIi8bMtenvkeDJNWePfnkk1KIXb9+XQwTCSy+/PKzaO5dx1w5jY+cOYXWzhbOHj2KvJPA6vw8rly6jHPn3sIzz7+EdjDEbtfHdsfDlTtb6PgRdpsd8angkk/6unWT5nslkFFvNuFms1L81BsNZMn24iRzOJJiamFxBSsbx/BXf/VXSCW1mGWgZcllut4OckMfmQiYzwCLBWB1Po8nHj2Np59+HKVSAfXGDt469yrOPvEkgnEavbGLI48+jf/66jn8/h/8KWrFCh4/egKLxQLae9vYvXcHqXQSm5tHRFtJA0U6YecLBezVW8gWy9hr9XDx6nVxKybIMRTKf1KuHQsgWSCfwEB7MBQqaYmTJb+HXGKAuWoe5VpefC+yTgJzhTyqBLUwQL7kojfqYu7oopjKPfOJTyOAg+LiAkAQIEEWSyCJByo7I0WRAAAjbzU1RBo+ifYewCG9JwaU/6gBgGvX38S7l84LnZ+vk1IAxgB+9rOfR32/iZWVNQX8HU1ZuHnzhuxDx08cF+3yeMD94YfHALAAwGESALJXEjnKNoDh9etw23Vsv3cB3u0bcLb3UHSS6A9C5BIuyn5SY7/yLrwh2YCeyF3SoYPdq1tYPFqFjwAdJ0K+WpYUhKAXIYsMomQaybVlAQlST5zBrddeRarTx+3rN3Hk7BkENAMcDHH22efgzM8DBKzqDfQ4Qa1WEUlTZxzRreRROCj8b+oBcBC0noIAurYfzgDQRIbZEnSGATBjAnhgL7QSAfNNCwxbeZ8CV8ZsVmjL00jTRDINf+gckAAQAPheGAAPAwCUOSlQj9zzZADQ14XrJAGAWRPAWQkAG8FZAIBzebJ/JI7sQwIAZACESIMpABYASPT3gf4uUuKLMRYXf13LaXJmfGV4wLhmikyVAATBoKSAQjL5p7MqJ8jGvd2eS2XTaX3S7XkyiW20O6rH9n1ZZ4KIEaN8PCONM9nn/DOpm8hsoezI1HW2eSRrN52hwaeDXo/gnqlRXNb5aeTyzGvPyeCJzb4FB7iXcR9nzCvlCtybmW5Eo1C7P3KtsE28TOtNMop9DHvtyeuT46LUa2n22QxOGi2dsktSGCOys5qoYifg3EcJIjONhWYcMiSRWD2mGtBviaDASNZ29TPSibjUt3IPKnBSKjLml35mOQFVsrkCcvmiJAuwAV5aXlGNvWEi8PwwqYC1DPcHjDyA9ZeY2Wk0Y4JDP95XozFuX7qMkR8g8jyMmCjGqbOwi7WRZL3Dz6wj+GE17xK/aBgl9jjyWPLftn5gnUFZgUTbkZlg0DIysimdEI8Hxk3TzB1jDHi9zQAAjPcTo2hBgQyzgYMg8RFLIaCMxEmJFwBrqqX1dfz5X3xVE1DCCAHlPFLnkF1BqQj3QIISlF8nsLvXwGicFLNB9YpQKaeNAeTrtH5ph9XoDxpgTzAXxhtns5PBiOdprcn91dZPChhPmel2TXUSZJFoypMFrDT2Uo085fVJMzad+lsAQB7vU8+9+EMFAA47KAe+N0PR1j5AX5Kdaj3oMWQxEjdZG0VBLWpSaP+Txl8oG7axV7M/jZfTmCC7cSmKM9WbKzAw2/pZAECdZU2ve1/z92EkAEo/4bpKDYdO2XRqFiIMImm8OUHkAiVNJm9koWj60vwPQtKTkhMQ3b4PCevhTWXoS+bKmRxGi1bxs77O6SUwW8BJwWw0CvZQWDmA0A9JVzHsC3k8h5rrLAqlglD+ZfIiLv7UFhJ1Ug2h6uISsunEmQW28bWf9TEPGovYDWICABgKlXAKDAPEFgLi1Bn7iAMYH4YBYA094ldB/BhZAOCwht2+dnvjPuhz/DV+mOZ/ctYMACDcBBa6bBMmhpNc0JS+RD3v3a09rKxtYme/gX/5a/8a80urSGeLkiRBjRqPX6fVkfNNnRfTJPihWiRjwhOj5nM6OB4ndeNjcz+mvQrbfr2uyQLIlefkM88VKX8kEjLLXT4PPCynRsgytobXkEEw5b431OIJUBK7Tu1URRY2M8yRaCWdqYnkgAyApDNGqZhDjtExKb4Pmk9q9AujJxlZR5Mw1fOp1lBM/0wcDd87F1O+fx4LKS4yWWEAyDFBElffu4HLl65Ic8n7leAdTdMoAeB0otf3JgwAOQZm5sXmSvVkSQEAaAJICcCAxmVkBXwPDAACHJbJZMFMew2xEeeaYp3e7TTEpgDwM9F3rin2d/mCBfRhFJ0xAuTjytrk+Qd0kIwl4n3O6YplSnBtIqWPx5UeADdu3MALL7wgEgAbK0jjxMhv4YlHlvGzX/5J3L56GWGzgZef+gi+9id/jLPHj+H1V1/DiZNn0PUjnH/vJq7c3cXHf/JL+LXf/B2kiiWcOPMo7tzeEvBqv9kQ+mO2kMfV96+JiSALKNFKi+vyQHwe6H9x595dicgrVWr4+V/47/Gf/+CPhI0wosFa0BWGSn4couYCZ9eXcGZ1Humoj6C5g2ySZyxC2k1gbXUZj549g3rPQ3p+BZfv7mFx8zT+8T/5VZw4cQI0iDy6ti6shtQgwM6tm1ian0OpXJQpLq8BN+kg8EMk01m89c672G12UZpbxH67j1SuCJ8Th5iox246vD8IAHiOi0wqjSx1lv2O6HlzWXpxDOV8zpWyGPV8zKdT+MjZUzhzZhN3928jUXRQWKwimc+juryERz/yJJKlEkDWR7eDHD0x3LS4gPM65nsZS2wF61WNPuIeQwAg7vv2owUAQly89CqCsCMsE8Zu0oF7YWEJu7t7+Jmv/C10Gm25N7iFEUx///335Rp87LHHMaYPxNBSKA+WQT8oCYDdYzQpiAuUegDw+1FyjObIx7FqFd2vfRvNV19D+713sZRKSHSkPwjRzbuScFAKkgIEIJOEF/qIAh9Fx4XTClWXnUuhvX8b5RMraA99tDpdrFQXMdztIZvKo+F7yMxX4WcS2KvvYTFPkDeP9miAYSaDrXYbpbU1RMUizr78MjC/SGMMdJpNDDj1pWlWyhVNLimvIyYRcQLLdS9WQ03Pv7Qok1rucA8Ay4j44QEAfD1TUNnmrZvJbjINb5C4zwMgjEkAHuYB8KMCACgBkGZUyj2uCeoB8DAAwKYA0ASQAMDAyU0AABAA8OtwHZpMaNQqvVgmJmQEfvlt00wIq11AFILjStMfhJ42XoZ5qFNw/Z/AP+tXNvtswAh47zdaMqkmK5G57kMyMiTVdprypHIy2+wkFJAXEEr3ajaLKkOLcPLkWWHcsYGapOBQp8+J8nCI/X16tETqnWUacKnLhGWQFAYt6+/4unWgiTeF2Wxdaus1SUvgPi5GzOoPYE1AdSqudbjIq7gnMjpPpt5DpHNpNPstOaeTvoeqwGRSElhYu7ZbjGnU+vcAi1c08gRkOXSRylJ16uICxXNEDbwrDSBZAKurK1heWkKZ+zTNBoVBHCLhcDrP50trI0vggaC/1SXzmLe7aO3X0W004fd6whQRfwEOv8gYGgzVV81x5Bjzg+/dNv7WiNiCcdZsXbzKjKmypCDIXhczgZb6jmxtMuCYmHQQAKD/CWtL8S2xBHfxXNHBBu+XZqst/jqEuMi4XFpbx5/9xV+g3e2JHCCRyYoEQBjXQw61WPPxWuTj0tSc184AvX4g5Cg5WZQEDHVQS3mKPXeHsd3iDOLZPpbXONdUgjM8fp7vCVud+zbZ6uqXoMOX6WDa9qtC8Kc1gwAA1v9CgTOuu5qsQBCEPxNvK2F+WL8A/ZvEJ5994YEAwIOa7x/Ezx4sAHi4RIAnX3X0usFy4SHyZwEAmVKQoiRRHSlzYSi92I4u7ARXQYQp7WcKAJhDZF6snR5bYNpOng42mtOvpDkzTdmB5pGLq75omR7KQuX5EuFHFJDrKqcacnGGnMqpM/eAtGKZyvM/IlCm8TVPKQYpovVRdE5MSswIYrZA45MoXfzwY23Pjxxfk19qTUlsA04jRUvx4QWby2eRL+TlMyllXGw5LeRnXUj5ZFymIEijjVE8uMhOp+pxAMA2+EqHc+DTnMRQxiYTCJuzKtIHtS2c/Mx0zvL1AyYLlgFgb+AJKBUDqPRwT9kZ9x3b+PPGfAgOAwLiYFf8OMwuKvFrk8CzjAAAIABJREFUTF4jm1W9A+Q8clMQV2KB5BPokUJanUez02drjIXlDfyTX/mnou+Pxg4KlXmMxw7yzJ8djtDc3xfX12zaFY0ap93CUiDTgtcAC4CkmlKGNCdK0mF2BGfgIzUKkRpTmypKLnFb5SSTNGbxBZAcdyAjAMAQmaiHDXeI7FAj3njdWoSbF7VesjqajwNVFgDQyEq9QiXMgpuhtNSMROTlQX15BgsLcwJJ9L2usABWVpeRyzNujS9dm3ZeS5yE8zpWXG9ahPD9+56n2jYCSgaUaje7ePfCe6jvN0RDzSZTaGcim9GNqef5BgDQvGwplUwxo1GACYlQnGUAMAVA1raJyd/hJoBMAJD/zaRCCiQjm+BxsZrGeONvN2duPCyQCHpoPJHRGZq0EItsT9k9GstjN1cefkoAWGxxXSJAYOl+BBZYlDFj9yd+4idw8eJFyX7e2NjA/n5dNre/+dOfRT7ZRtGNkEuMcHRxAXMZF298869w7pVzOH1iHadOn8Wt7X3k5lbwzo17+NNvvQm3WkOYzKDV7uHIygZOnjqNNy9eEIpgJ/A0zcFJolVvoFYoI5DGkP4PGTEd9EcDfPTjLwsA8K1vvIKdrR14QV8mIolhiPlSDqfXV7BcSCPc38LPfObjcP02/MY2Hj95BImhh9Dv4NFnn8Pt965jq9PHsDqPZz/1efyDX/pHWF0/gXajjzt37+GFl15Azk1hvVpGa2sLC8USgsiHlxjK661v78oaf+vuPYwkri2JbjBEoTqP/WYLqWzOQGFThk9CSxZhBkSMsRqMkCfrgbDb0MdwFMDJOBKFOPA9pKjF7EX44mdeQi5L1lSAzrCL1WOrEheYLmSxsLYKt1jEsac/IqCXk88hHCckvYJO2fSEHlOLTABglNAmkFMi2oPETGF+pAAA88uTPXzn1W+gXq9LQ8sPNfNy8PTTT2OBjSwSuHdvWxhNrWYb5XJVAIAwYGDpj0YCMPGbkYm3NkyD5BB+coC5aIA7v/X7SFy4hGKnifkMG70EwoGPZpERjBlUAxduIi1xYGHQhx/5KKSy2L92F0vVOfEG2GrcwXi1iL2oi9ryIubzZeTGBYyu3YUzTKDb76F44gh2797EQq0mTBwxjlteRod64UwG96IQG08/jaVHH4N7+gzGYQiP14GkKagpF9M0UmIC5whFWyZ3B+qH6bps90j9+WziDtdYnT4f/JgyALR+mX59X835EAbALAAg/EQjt3RSGfQZn/59mADaFABlkE1g64kJoGUAaGTc9y4BOIwBYD0APowJ4KC7L/4ry+tHRQJABgAbOJEA9OuIejtwE5T1mTQd+ubQbM0A/WLwaph5IknjZFUGArq/2bpF9nw2u6Txi++UTix5rNPZrJjCupkstnZ25bphYzZKpdAZRgjZZAoNWt3MRWctLvcqdZWrRD5D6sqFhQVUazXkcgU0Gl1p1vg88Qk/zQjF7Ni8BhtvyOtBpbZkMJAdog1nfMIfH8Ac5tFkf5cDC7I6dDYxNQjklwKgu67Uv8JIy9EEMFSXfTMdz+Sycu+oh44O/yxQbwH4CYPU3CLy3FbGzOEE6zIraeGgRXqhhDAYacpLwEHSW4zZYqVcwtryMtbX11CbqyJXKqqcOAq1qR+zFHKQZn1NqUK7LfumyAq6Pextb4nHjqQjDAYo8Ll5bk3DbeWBtpbg+7CgAI9LvD6QZZAMZpFIjkUCMDTXjTAxhY0YmTg/xgAyLUUlAON0SgxQuQfyWtRkUu2zeF45vFDzyQD9IEChXBYZAOsqfv3Vr30dSKUR0dmADvkTzwnGxiu4lkiwLsqh0/HRbHbR6zFyndcNxVf8G1abep3Gh9Yf1EvNrl0Kcmnyw0QCIKbK6pPAeth+to85HYyS7ZBAwPhXk2IxeXyzzrK+tRIoAix63au3lUrIBw8HAB7UgHyYN/qwvyfaZRGO+AH6sFNQi3bw99l8EjkhAKB0c+P0z+I+rcYT/J2pCaBlGehk2voI2PelN19s8zFTyHijaeVps4XPh2YAUKfEi982+JGa+gmzwBiccOHo9zzJRhXURkhBCrymkjSVMfoPAhjmIMqSat1udYmbxOUJIDDjlhs39juAhsYubgsATOhK8tpHMnXjBFBjFvWY6dTfTPz5bxq5mPxg1arwfYzhkhFgKF/Ti1vfBO/nWTrzhOLPRpQun4TAYgCAwRYmvgfWg2LiBaCHQhvL7wEAmGwSsag1fk8M8qz5S0wvNnuzT66ZGSBg9pq//0b/YHxOGlVbfAnuqykAXMTViiYhlLCexyLNRbZYxX/6z3+CW3d3aM2LXKkqFEgudpHvi5aY5yMxpNaLSG8gSLTIOoi689qT6Bc281AHVrcg00Bn0Edq6CM9DiVHnc8tfIBUFkjnBQRgIcHXl3GTyKUTKI58LA46yA9DE+dn/COM7nMiATgAAEwlNxYAEGRTTifBjxFSDt2T2RhT7ppHuUSSLW+oEaq1ivwvRYWhBnPCQWCDMhVB7UmZN6aCk2mAQfH5XrlBcvG8duU67t3als1AKIRhhFKxLJnuovkjlV40cqY4jAMAlAAQfBDN9/0MgA8LABAgsDGAtvm3Ba7V5QlzwTTkXNMsi4hT+uXlZc22NXp9fubqIhKpdBpra2uygbN5b7VawgCw9wL/TqiY3JidpEw2rG8D/4bPQ90//RFu374t6y+PzalTp7G7u4v/4Zf+Pi6/+VW89MwZLJdLGHXbSEc+/uT3fhepwQDN/RAnTm1g7egpXN2uo4cMwmwZ/+73/gtOP/U4Xnzp47hB88pEAvn5Kv78G1/HKE3QpY/N9Q3s3t0SmjTCoeRN91msZVzs9dp48oXn8P7715AdjZFJJtFoNkSTGfg9Aaf+xosfxRPHN/H//vpv4W9/4Rl87oWnsXfjMq5eeAOPnNjA2TPHxUH64nv38MLnv4R+uYJ/9L/8Y2xsnsCtm7vIZ8ugEdN2uy7X40qhgKQXIM1J0WiA+tATb4JSNo+d7T1kCyWk80U4mQL84Rh7zTbypbJoaCetBa9vYdgoACAiF95bgxGyjIOkARK4Ho6RreRRLBVQyGThRgOskhY6HmB9eQ7b+3cwtz4Hf9TDqVMb9MTHgKBe2sVLX/ppgDRlTnM4RRDHZ8or6J0wgsOGiXpkUiFZ8Dvqhm0/frQAQAQv2EMm5+DSpYu4fPkSjh8/JvFjTJmhqddnP/s52UcuXHgXzUYbyaSL+blFnD37GAKfBW/2RyIBsHF6XIPooK8yuAHyxTRw/QYu//q/x1qnh2JyBPTbQssdZVPYZ551IoO5HpkKBgAIe+iMfXHvH/niaYiEO0Z91MFwo4So4uLUT3wG6IfY/sOvw7nbRnXgwi1X0G/tIpVPox/2keEekMpjGETY8X0MKxVkj25igfGBp88AK6tS9I8dVwpn0mSHPGY0EXS0wB6wxpoIiCdXwQSY1e/oJvXjAADsWiU0atK1xzqRVUYiYzCTSGZzkgIw6wGwsDyH3GL5gR4ADwMA+M6/HxNA6wEQTwGIAwDjceaBHgBBa0dkRqtHjmPgZIUBQO21AABeHUFvF86Y8jVlz+mwStcXMcnO5TCiq3/ExojSA12NhA0gcWqss7nuczaqf0smgTUKtnuRNK4EmchcFWlRiDCRQHM0RIePb0A7Tnutqz/vEn6fkbxkb3FKyscjkFWvN9BsdZDPlY2prjY0HHxpXaYyOLnurDafk28DkEuM9mAoEb5aj069KCxIYJtvO9nn+7f1p4DsIi3hGmL/9uA6yMehuz3fO1lydkprmXLZdBaBF8reaV+vbSY1eUPNtSdsCFPnxqXJ7HE45LRMVDGqYz1mgHqyLiWqW+pClWrSyFmik5HAkZOnsLK2jmNHjyJTLjHLF0P6PrDmoveRTPzpW0CFGBMgkoi6Hdy5cwfNu3cxzzqq05Y9WCPTpxN8aTATiQkAwONgde7sFXipjCOug+rjxppLOxiTe+8khelEwGnsJCYMgEylKACAz2MkjbqjkgQrj4j1DalMBq1uV65jDlspRVlYXsZ/+cuvouuH6EcExNnIc3BirnFjoMfXlUrlEIb0PxrA6w/ge1w/qCMiAJCcGBfadWa27n+YBEDOm2nIrf6fJoA6uNYeSnvog32AXEskUEQccsai6Y3+3xinTXpAybox4JetaQW8exgD4LCpZvxNPqzBf/DfM6tXNaKKqilqGKexzlKwZw+wEVjJ36jjdEZAAL35ibZp9IttRnUjmtKLdECuBkEHGt9JDGHcpMZOymPbmqXHxxwD7cR5ym4wfzczZRf0j06VRKl6fUEI+XBi3CAXNZ1jI9FZEwAgxVgWCrpiihs3qSM5jRSz0SSy4E3N6mR6axgBMmGNmc1J42SAjzgTI34cpJ2P/Y01OhGdlOOgWC0LQmgpQMKiIFWHoIu4/Cv7gAuVHQDY4y1PTZlC7JxPGm1jVhHXNfN1xKkupN9ExjjE3mg2p91S/S0t7AAAMDkP9qa6v8me/CQmR2HTOEGnzZRdJ682x9YWOrEzP8OumAUCDnpo27xooxs0ejLdcmV0fODyt5Fy4kpq8AxioUoVU1IUN2keYSeVxatvvIVvfPM7SKVzSOfycNI5pPIVdRMOA3XrTwCN3W343Q5q5ZLG6dF3Qih1nJQrsswdPxLwMaMSgKGH5IgygNAUAtQgORjSbT1bQMLNimEOjx/NaziZr6QBt72H3ChEmhsIm3cildS1m6QBTpcN9WTaZDCCy9wffI/ioqvliDy3AAAuUeAEVpbmJX+YBQon/3PzNXiBJ//T54DvReKv+PyZtOrNDJBm0X8pYkxWOs17OF0mM+L1755DvxugXKoJvZjfW1xYkuKEOfXi32EMggWZN+keSqvUGEAeQ6LQex0PDaYAuFk5Zg8GAGz+Nvfxgcb6xOJU+bqtEy8bIatvtE05f66USRf79fp0om8KLkHxzRTGatDixYvd6IWxFPqaFECaHeOjAl8ojJVyBZVKVX525/ZtOXcsPGnGur+3i5dffhG1UhKZ8T7+4c99Ga/+169hY66GtUoJ57/9bXzrL19Brw0sLKaxunkCy8dOYbvt4fy1W5jfOIbeYITvvPYmfvEX/iH+1W/8P/ASI6U+Rz7ylaJMKHJuWiL/mKy+sbyG/XoDxVpFstBf/PQn8fWv/yUSYV/jB2/dw8rSCqJhgF6jjr/zxRfwuRefxW/83/8cecfBM098BM898QiSYR295jaWFmpY3ziOhDuPP/z6t/EHr7yCQaZAUTcwTgMDR6ar6XIevtdDwvdRZWRV35f40+1eE7lyEaOQ9EkFi3y6a/PiINWa3yOl1DgM62zRGn1qoc41itcu3ZnTgwilrItjm2vY2FzDIDGUcysRYXSYDkKszdfg91twUnRT5vXI6LwkltaXkVtaQt9J4ukvfB6R38c46SBdLgmAJUZL4xSGAYE+BQBsQ0vw4Pv2AJDGIb5mTpc5tb2JT4GnUj7SEQbDPvygh2q1gjt3buP1119DpVpCp9MSAOTo0SNCgb3y3jUEwQDFQhWV8hyOnTiDoE/zK5UB6sd0H9CXoyCqLvUEs0n9ZCPMCafGL03209jr10eL7y1Gn2q4RVzPCAIkx0NkEkMk9uu4+W9+E7XdPZRSlFmQRquu6Z0sG7w0qh73GRdcpLt+B51EgHSxgDvXd3HqzEm0ojYwn8bqz3wKw2AfyaMrGO7V0b1wE/e+8w4eyS3B32kikaKb9UgaEll8vADUwiNfRM910cAYHddB/sgaykc3sTsYobC6gQoNLctkUjkY0geE+zabATbVZvOZTMFiJdO0ljgsBlB21AcyALShMAXwwe3PpBEdlkJhv2fOwUiNzwScjEkjKbsJ4SKV5/7kwBlGcAYj9G5cx/aN61hYqqG4XMXI0X3p7pVrJgZwJDGAIoEU1pnei3rWzTVjrymZ7qncUeL/Mq6an2Uz2Lm5g1tv3cLt63ewsDGHj332Y/DHTOUYSdwfj2eawHnExo3DHjZC3Fc1BYANSAJZYfzdHwPIxngIr7EFr0cA4ARGyRyipAEAxh5GXh3jqAlnFMhzWRCAnQWNcrn3a1Oigye+R6HOi16d+yQZIGZaaoEDsgcwQtoMgCjx5L7DfYRGe2y4qcGnyW6XtW0qhf1uF12ay/E64tRagHLNuZf9czQWCj9larwZKfWizE4o/H4kTIQDnjdmeMRrb8rg1ClzvP7iNWF7Du0LzJ1rpcCAgN7c5wQwMKaA06n8WNiMYkJjmtZZ0ICNPB+X+158eMVjQg8hr+uLiZttoPnehKHHgctgIKk5duIva425BxRQUTBRfBKElcjhhU7ZWaOw/ibrRMyRKXEUaacmOHG6zqIoZBM5TiCfy2J9bRXHjx3Hwvy87P9kIjPRRzpN8RAYiIzTSjXdwQBbFy/Ab9SFsewaOjxZgqwB+PvCbDax5VID0JTXmK/LnGjIetVo/I0ZoMSzCwNAkyIIAIgEgCBTIYd0qYAxwXquQfT+MTHV+vq0XhXZBJlKTFrAWGrPRDIlPgn8+vrNW/jOG+eRqy6K8e5gyN5ruhbJ9cfvD1hL5uE4WYThGN1OID4zUajHjSEBDGfRMl892mwymCF+H1zfJmC5rhi8xi1LgmsyPSrIcpE6il4IvOfN9WhPvlD6B7xHWQfQhFN/z4JbUqfLlqUyDBmsijTAmhWqTEL67E8++4P1AHgYYHCwgefkTlE5pRJNm//pBT79iyklXy9yMf3jRDGbNSZW1LzoRmPRk0KRtEBLX5/q9+M3vP13fHH44PcxXURkYzL6p/saO9MgCupsEEYb9cHn4+tngdfp9xVVJaND3ESNqZ9ah2Nvd0/cJkkFE6q/nHwJZ1HnT6JHcRfUGaTILlrxIo3PP6XVy/Iiz6W0K704LCKp6KI9P+oqTidVRpVQ6x/wTjDnzQI3EgPIycUEhY2lA8QWWmWdmZvdoLV2wbavQQEMjSPjBkKaJxdPvg7Se9Th8iC6xeNsAYA4gDR7TuXGmNwUJlLOvD79mf5vgYf4BmA3HJvMYIGLg9e3fmUfJ/478lqMW74aPBoav7jX23gtLR7iJjAEgfReMVofTu4k+obXDp+LhjhpiaejVomGMG9deAdvv3MJ+40muoxBiSJx411cXUez46nqigsFNzKe7yhA5HuiB+QipNwYlToIz8BkovLC5eKt74uLL1srTiGn1xM3OaFTTaKElLWQokwnxylzClmM4FJ2EHiosXgI+0DQQ8oZSjrLMDEUoqhe9bwXXJZt5riM4PW7YoRXpskfF/ugj0KOk74KclmdTuSLdKkvytQqGkQCChK4CqOhxK4IrdFoHqdwnZ4/2dySKaSTLgZBKNGB71y4gE6nh3a7j2igqLsFx8RIzUz/rTxJU4IsKMMJChkAgE/6VjorHgC77T58sgmSmnErjrim6VO7UN1ktBU0qjcWXOY6tfebpePZab+l5fEeslp9FlOM6FxeXESz2RDdmU7IRkKdpGkRaZbNZlN+JkCaQfOtOSK/FhdmiWRSoIZrQq1WQ7VcE4PFe3fuoU0XaN8TP4Yo9NCs7+ArX/4Sqnng0aNVoF/Hzs0b+MInPoH6rVvYXFrB7/y7f4/tu3uST84+5fGPPIXK/AJ26g0sLC9he3cbF6/cxbnL+0C+Js1/lHXw/t42nv3E83jrnQuozc+JidLS3BJaey0095vodz08/dSzuPDOu0ikRkjmBvC6fRQTc3ATWfhDH6loBz/3E4/gU8+cxeW3r+Mb37qI9/dHePSxs/jbX/woCmlNYLl9Zxt//MdfE2mNNkIyZxHwzeZyWAU/iy/9X7d9DhFY6Cp+fH/zazF/8aMwEzeJQ6K79GiMrEzmaKAZYKGcx+bSPBbLBXF09vsdKeBV6qFrN81WGWOYTLJwZL5xAoWCg9XFPAaZJPrVeTz28U+hWJuXWKlx0EUizcKM9x7XYEqEUnBHKSl4R45mkes7tfFvB8Hiw4YDB9dgbnoK+lvJkhryTY8Hi9her4NirYSw30EY+SgWmZNMnWQGfUZB0pwwQfZfBvv7e7h+4yo8v40w6sFJDgUEIOOEwqO0W8Rzz34MgU+PkIyJ71L50TTf1kYAqTZUk4Y4maSPidb7OpQx62Hs9cajZa3un/eGeJTINEfZb/xgXKnLYrXZwBv//J9h0+9jntN/pjaQaUOKcqFIAgtyvDa7PWzv72Hl2Aq6Yw/5QgnjfgLjTBI3wx0kljJYOruK4uYcRtUs3r14EU8/+jzQS2L7P/wZxnselmrL8PY7KCTzkg1Ogwq+lSs397F56hiCUYRgHGC7vYfi+jwut9uYf+IZPPFTX8G4uoRENi/rxfJcEUG3h1GCqzencIeb4CojcOYjTjdkXGvMQVuvD2WCTa+f+ydg00dUrpste2RbnHjgKKAux1vOo4IAPHlSf/E8ZhkplhUGgMvGaAR41wkAvI+V1UW4c3mMEkO4o5EAAMWRI/ukz92IgyWzIsvyLq9DAQB7DfO5CbSy8VHQjMZyrI0c7N/Zw90Ld3Hjyg3MrdXwic99HD76GDp8bFOjieifkhu79nNfoPSOlx/v75S8ngwC+GGE6sYphKk8xhmldgetbfH0IAPAmgCy5sqPPAy6OxiH+0iOTQygvH4bn61NBA0Btb5SWvu07jGO85zSkqbtJAWIFuMyw/xk8yleJZwgmzqYUjrWUUJ5NlRr7nXtMEDT99EeDBCSWWqAJRoIJh31o5EaWF7i9JohkD5llsShN/133KNp0vSIRtpImLiGpRzZ47hvsuFn89qo1yVqU0AYeoa5afm+/TutU0dSw1BLP62RHVmHmKLD/8kEZHPGmtnWrnfv3BNfHBoup9NZY5B5cHhkh3iTBi7GHBWvIpozC/DPCbKtMaf3mq0TZV8WMzgTI2lklgQA+BiTib0B2QjkL8wv4NTJEzi6uYluuy2NPf+e8g6eS55T1gNMUkDoYVCviyygS1kHU8coDzNeAtx/ux0ymsaSXsAbldGEfO5adV5ik2nESOo/H4/3FJ+Hiyyfl0sFZUYO5RQEWYp5FOZq8LhvyPVG4IEeL2PpC+R8sVaRYUYkHiUEm9hYs6Sq1GriT0Qq/B/9xdfQIauKQ1Q+J9dohybRjMoO5JwRBBjJ/zwGZMMyPWaAZqOLVrePZCYv8ihhCyQzaigZcX1Rjb4CA7p+CcBmvOikdyWjjwyqyYRfAR67TnEtZB0pchvCakauKj2H+BRo46j9Bb/W5xP9P4dzBMsyafUAEDPNqTm7ZWMnPvnsS/ePP2Pr9cMa+tlN/mG/P7sXiMZJGkx9I7aJ1Gm1Imv2e0JFNmib/K7V7TLj1+RgSsayydS0un9ZOlUKb1A+O8mfFhrxJi3+7/t3r9hGJ0j+YS629nGntBgbv8CTI9FbBlWkqYrQq6j7IGrHzMpogF63i16nNzUZNFNPIzjR6Ade5IY6I5dZbFJvX/ds82kXKvvz0Zh6E6OJMmwBm6bAx1NZhTb9pBFbrTDRZfm5y8bJmJSYOEA1gVGphaVh2U1dzkWMKm/1/7NUmek511eqxV5fXoM1JrMoWbxZn/13nNoVPyaHnVd7/OLXsAUA4iCIvU6tlsa+p8MeX5v1g0aTk98/BABwxCRKHewFVSabg0W8uONz0XYFEBKtHIB2r4d8sSQ0PJr50bgkk86j1/exs1vHd18/hx0auPQ8pIiaM36FCHHaRaFUEW2+GMZwQxxGGND9PQqE9sdFmJutHg/zv9GZ2a8VHuBlKiQqsSeSZtXQsfhzaZ7TGTEVsxBBMpeVCRYbp5zjIOv1UfB6WBiFyIU9pKI+su4Y4cgH5x00gOF8n7osZ5xC0gAAGLGw0mhCmuFRfpBMjFAsZIX+TwAglyfYoM7B3Dy5yVh3T8JfghQTAKDhikzpdSLJ982m3ut5yGVyon/l+2FxcPf2HfT7Pjo9auBtoTG93nlPc/G2E0Tx9DMAgBYmI5ny+2RJuFnUuwYAoAOtYQBwxyBt7/4YQAsAcCokttYHiuhpocMNJJLpA//n9y0LgP9mUXX3zi3kOGU0NLRsPoe5uTnN8TUaSm6YpFNzgyboxsdgcaNmfwONJuKxzpl4JU4iyEoKh9i+tyOb/1y1jJvXr2F5oYwo6uGnf+rzaG6/j8c2a7h39QL+wd/9WQSNJvp7e6hmC1gs1/Dr//Jfo9v1pdG5t9XBpz/9AjY21tBjIxj04Y3SCLPr+I9//g1c27mLLgb49Je+iH264VcrOHf+vIA0BKH2tvbx0Wc/itWlFbz67VfRbnZQni+hPWwiCkZYTG9g4AHpQhp+8138T7/4MRybT+P61Qa++cYd3OhV4A2HKGAHjZ0GWLfR96FUqAg9/oM+DluT7e+yRFAhlG0XFNrRiZIdKCh1lkwV3t88Fozk2t7ZRaWQRS09wtpcCcvVMrLOCInIFwYNm0uhVdI/hsADnaJzvP9ZhAyRz6ZQLqSwUE0hPV9FtHEUm898FG62BJdsLZ+NKJ2ueVcTZMyKYV5yoL4Ug2QojQi15aYFO3AI7PuepdYePE4WAJDZ4oS1pCCAfkSMCXXJNiNQx+uZ6RId+TfXFDeVlRhTAp8sBJn7vXXvNt449x0kHGaIR5ifr6LLtIV8GZXSEs6ceQoBUyCH6p8he5NZbycH3tyr9wMACgoo65evU2NY9cNO6NSPRaAd+gwaAMDKDG29w4Yi6PuoJsa4+ru/hfy9Wyju76Ek2reUuK73h0Pk8iUkaFjopFDf2kKpVgQyQL3dxmCQRHlzGblHFpA6OY9efxvvbV9DOxnh2eefh7fdxmLtKM7/2u/hVPUIGjst5Icuqk6R4zjU29uY2zyCvXt1kS+xCY5CpqSM0BoF2KOT+HMvIXH8cRRPPYYgm8fQGWPQb8BNuhg7eY3POhQA0GHCAfrqjOzOuokf3Hv1fDwMALCA6OSwG3anuXUm83jeT/r6TO1h6kh64NBLJEEJQM5FhuuShxfTAAAgAElEQVTtcIT+9fexe/MmVtYWkaxmMbYAwHvXUGThPRrDJ02eEXYGjrXXjY1EjAMArJnY1LBZY21FM1rWpvU7ddw+fws3r97E/HoNn/z8J+CNPQyZzS6saE5uCbgxB96s83yzQpmkpFPcbmSvdccK7FfXCQBwQkoAYICguS0MgJUjJxDRejeZl8je/NjHoLsNJ9yDM57KuqZgjB2IaM3Nem9aW2mtybXF0tltQ8pmw/oHSCScAQVEjsaIRc8z02oaQI9A/0HKnLqjERphgHoYoE05HZvtFP14TFMjgzGtg3gIhPXH/Sz0JxR/AerMBFwz0Uey72lDFItJ45rImnvElK2WNJ827Uam52S2UAqXSEjzrwWO6T1iJnOUtaazZBAyKSUlTCPundlMTo4Vj5tlKvA1sH7d2dnB1tY2et3+NKc9xjyY3Udm+ymd9JsBnWEwSDVgau/Zupn1sj2n9jWJUSEBSNYOlDCIZEKHUDJgpNzRTSGXyeDll16UxBwm1iTZ8BN8MbIG/l2/VUe+VBTmxnBvHzeuXsX+1jbSThKVfBFDyk0yGQSeh/renpEVrirYQklWIqVR5zSITqtMmPcKr1GeBx5/1h8O/ajIEC0VkZuryf3Hom8UaXQem2h6pLEctYkEvP6YjlCpkqHZVc270dyTGXnp+i28+u776FHNMYoEqGu3m2IQzfVHEg24xnFiNSKjICP6/+EwAY9x2cFAzHpDuTZ5TiiVI/OByWnKENOYSltHmyG34FjKcRGGq2U4GaNYYU2btUq3EZM+IAkRvC/52JoawftSeytt/GVFEoDaDIpYP0pghWFgm/VXRK782Y8bABAyYaxxnWwYAtTqJiB0c0FyVRPDC1korhnd8LmY6u9oNIbVv7hp0icMHeKHDADM9t62abLopLIArFGI0SvRiEFMloguUVc8hN9XN27GgAjlnwDJJGLENNZ0fxR66IiKz4kO3C4e8YZzFkGMb7T8PS5e8Q2aFwqnLhZQIVXNunbys5wfYwgngIxxVLXIsGVpaBOii7QtjizIIxu0nVqywY3R5OMLWPz7fG7ekBqPoRo+otN8rfHHiwMAUpLNUPDjC6xdED8ItLLNe/xx4s8lt3FM8zT73Pz6QcffurbK3wmRQQuVuKuuoOVc8E3TT+BHbm5jnEJtk6DkyRTKlTlE0QiXL1/FpctXsbdPQqcjCKvo92naQxqWUgWQSmeQyRWRJGNAJt0RQr8vuiuh0/P1m83CTsXFYdZkkUvpbxplivDHiREiukoPI9Hjs1kmXZQAABdimgANHKqUE3Ao08lmJWIqn3aRY0RS0EfVAACZgYdCmg1rV4MlDWUNY97ndB5TZsRoQFoli38HowFBCzY3LiplZuVmkMulUSozGzytgCLXDpraOJCNRcxyRNagQNY09kPLS752ynOYkpAmUOAkcf6ttxD6geSI+yHvYQUAbOPN64YJCR8GAPCILtPMq+eLDCCAixHNaaQr5CKoeszDGQDGHHHiEmuZTzoh4Othcx6XzVhfADbxBNCKJqnDIvqkHfJnvCYlKiibkekpp/qM9ZNNNZORWD0WN3njJp4vqKSA9zzXMZqZUt/IiTvPU7/bRqmQQ3P/Hp588hGsrsyjnBujv30VT53exBc++XF8/Y//CGc3N5FP0vE8JRP73/29PxBQNKD+eDTC888/L3Rvr9/BOJXGVicAckWcv3IVV+9t4XN/88vYanVwe3sfW7sNbG3voTa3gG6nixdffBHn334LrXYTlbkqukEP9W4L6VQBZSwincyBPmte4138X//z30Giuw03UcO/+a2/wJVmDnCzWKlEyDgRwoj3oYOQFNQZaU58jXkYAMC4TAWJpjpSnRQqa03YYbyeokjOQbvdkcnG2vo69rfvYbGYxsZiDfOlPMbCnPGQdXUax2uQBlzMQSal382Q6UKgDCjk06gUXdSKY8wfO4LcYx9B6fhpDDjpILBNACDtkO8PRi0Nh5T6pOBEvOtHGKYoDRiLKSD32w/6iK+Ps2uvFEGMD1VycQwAsIAjizofpUoJ3U4dxVIOQdDDpcvvIOGM5Do8snFU/pbTF66JvCczGRaNPZx781V4fgtOUqe/y0trWF05hoWFDQwCpi8MkKZb6A8RAOBJFL8bG7mbMGwZw8LL5HNI9dp4+/d/G9133sbKcISqkfBQxhBGHgp0+e8MMFdZxrDe1UI8n8SlqzdRe2QFd0ZtPPMLX0I0bmGcifDuzUvIr80hm8tjY+koovf34G77uPCNN7C/7+HY8hLC3TaWy1VCq7JW9FoexkGE+WIRSamxRqKX7WcLKJ1+DBdaAU5+4m8gubyCwvGjaO3eQalaFQq47gmHMQDu10bP+u5wj4mD67q/SmUxoVxPC+SDV9lkzBIbYU33cuXVWDqx7s2G6WEGQtQP98ZJNQHMuUizdhwM0bv+PvZu3cLaxjIS5fQPHACgHJIMyea9Jm6cuy4AACUAn/rCJycAwEi8IhJwRX4jdCEFesXLSVkAwr9xMocCAKN0QQCAsLXzAABgC8mIMiGdytvzEAdeuC8MZU83EdvSpEwn7dwDbPOszf5BAEDlBGpqxtucMjlbV7E2IIBIgNJPQGIn9zwPu70efJ4v0ZxzSk2X/alOX+shjYkLI86FTQNkIpntgIZ1Cl+bfq1JWtYokBIxri2VSgme31f4zsTZBX4g4Lg0oMY0TZpuU8/agRnfU4kS2LTG6HJIxufSCG8F/wmcMxKY3jfynH44+RnZXfLebIUcY8LYc2DNfW2teYAhOwEADPxkampbQ9vjYEGDuFEwf4dN/nikUg8BBDjpl9hvM3glvT0aiDTg5IkTWF5eQsZ1pe6WZno8QjGfwTgMMBbjYwWpBq02tu/cwT5B6nwB7WZDQIaF2pwA3O1WU66HhfkleB0fXt+TKb/0cSn1NCAAwPNLRgIHEQQAODxKFgvI12rwCJ2nkgIA2CEj90UuBRxK8oOvkcMdRiHS7JgfOlF3UCqXEYwdfOfCe7h49X0xhaYsVPba4QBLy8u4t70tQzOR07Le5PCJSSyyVzECOYG9VgdeOETgUybDco0NOH+XEhXWYMaFX1grbMZt9Po0MnJKYZpG0Nv1VNPhtL4cRLwHZIWUfkA8GhjZORkAaeug+7FhMEsfpuRTso/IVuH9LPUk1+wfOwBgcuZtY2U3ANtk2otXp//2Qk2p7jSbkUkmaRS2+I4zALjI/rABAFKfpw3ilMYzbQaVbkQEUqJLApr8qWbHTlFFTzUcygLBhSIKQlmAOOEYMp/Scg5ts8USjOABDU1ien+7PdoFOt7gTpFd/S1p2JMs1tUpVaadott3RR/IBY0FFhcFeX9mQ+a/ZXooJotJuTklt9M0UvrcepFPgYi4HvIgA0AiSaxEwriz8u/4emcp99Yd074Gvnb7+ux7iIMfs8fjsK/jDfpkY4tNVOPH8mD5cf9X8ee2f2ffQ/yx46/V3qjGxlQArGkzYGPoXNX4DJXWxK6A0y7qm7p9D7X5efheiPPnL0jjz4af2iWyAEgxU48INlCkHRkEmeeMixujpIRiRDCYFK8QY2ohOdchFc8AAHoN6OR5OslWt2cuuKkMCyUWjdTq9YXqTCdZWaDFIC6NTC5PeBZDTpv5p0RunSTymTSywwjp0EORRoJ+F5moj5KbwDj0lAYvvfk05kYp8MwujpDLkKKXUgBgrADAXK2MSrmIXJ6+IAQLVa/LK5HXK1c/MiEkQcJcuwQA7JXK57LgJBs8Ti9y6Qz8voe3z5+XOpYMANLTuREI+moYTDznZADwmFta1gcxALzBGKN0DvWej91DAQBlACgIoIt/XAIgDA1TlNnJgDTzLq8ZXVcscMfGnuAiXx/XT07seWw0ujMnjQApkI1mE4ViQQwCJarOdWUDpeyHAEC708HK6oqsValk2oCFPHZa7HGTFXaAx9jAEI39Oop5Uh0HSKdGOLa5isWFClYX8njq5CrGvTq++JlP4qt/8PuSBNDa2cbG4qJE+O3vNfHbv/OnIJmi2wNeeOGEMpFSSclRRjYloNKNe7uoLq/j6CNPoBOM8av/4jdw5NhpvH7ubXzsk5/G2voGvvHtb6E0V0bH7yHCAFduXEfCzaBUmMe4m8Hq0hr2WjtIRXfwL375v0Nv6yrKhRX86q//J9zqljB0MsiMmshnEmi0umw7kc/lpszxQxaIhwEAdBKegGsTKqA90zo9ZtHFc7V1747QKEuFgjh7P/n4WezeuYnFShHVQhYpxnByksF+wbhKZ4slk8ftIJUmMMSpVgLFQgblvIO5soO1s6dQevZFoLYox5l6UQEAkmMxBeGkNIpcjIfJ+wCAWQbAh1kvp03aBzEApsw87vmZXAaddh25PPXIAc69+V3s7m6BoBP3qBdffAlRSNApRKlY0f2SsqFhgO9+9xXUG3si/zl16hGsLm/CTRXEp4EAwPfPAGBlZV7vhItuIoJlNG3qFjEc1ShVoeXynk068KIIS6UcsPU+GhfPI7q7g1uXLsla1us08JmPPYX9G7cw2O5hObsI9AzrIBHgwrW7ePwrLwHPPQJsFIG96+j39tGKOmiMPJw4fRq9vQ5qThFOZ4zdK7eEXs2lZDFfxsXX38TNKx7mi8AjR5eQ8AIkvRCVbB5BvY1MZR5BlMBuBOw6WZROn8WpL/4UUMgBq0tiFMu9ZeJBYxpDextMAf94h36Qzv8wBoCtJw6wCCYrod2VzDcm5r6TVyDrtpoWUx+trFJx1+Z9lyStOKUmgDnKysZIhBG6BgBYP7LyUACATdDUcUkB8endq3s511WC6xLzLoy6MdIZF+3tNq599ypuXbuFxSPzEwBggFCMB/lBDwALAMgebTyWuNcSAEimcsL3TYsEIJwwAD48ALCPxKg/0Q8fBOw0Li8ux5iwKIQppybIXO+51/A4syazgx/Wu6wnKKFjc0fokB46dk0cBOQkJEUKSyZgmEqiGUbY6XbRZqIMGQAiBaAf1kEWpYAV8v9BhuXsMEcNbwOZvvPfVhJqGXBkGJHyLaZ047FI5ERqmiN1XwEAqTfN0JExbbVqVRhwuXxe0x5Mvcr9lZK5ZlN9A3hsOPHnnksPL978ujdTt67Ub5FomUsmvlc8CACwAAqPqEhszKA0/ve2FuV+bet9PrcFB/jeWMPnJZ3AV6mHvE+2t6YXIMPBddHrdcWNf3FhAadOncTmkQ3Zg1l7MIVAoiMHA7jSbCbVL6DThd/tYovmv7zwxSQ5kEET5Wj8IHhezlXQ7/YFAGCNl3LN9SZm53rcOZRIUq7J6rOQPxQA4HtnvaXXJOs7m4yWwNzcPLa3t5Enpd844wswxLrLi3DuwkV0uh251vwoFO+efLEsjBqt21SGw6k+J+w8YWQuUIczTKbEh6LX5eCWEe7s13gEXZGravOuqWwKNFuA0zCok8aDRtjklqU0BVNlys/HIOPbJCboGSIDPinHZnreuf5onSwQugBEZD3waFOyw+tfmUgEyTmw+bEDAHbPPHjjasEvy/ukGdMNVNypOZki5Z8IluR3q55FmlA2ntaULTbQ+2FJAHiA7eZkdRjxIoj/ts0/0T/ekLapIlLDDOtWsyMLBy9KpVKp1pOmgKR86+Np069IrNlQ+X020GbKfVixyWNim+l4o61TT73ZaJrIhp+LoDYL2sTLgsCbWkwUpyyM6TnhRpaZAAB2+i/FzYT2fnjzb2sFNWKZegzYyaV9rbKxGKNIC2hYEzJB92c0hrMbQPzrw372MAAg3qzH/94ea77nBxX5B5v9g4wEueEnx8rUDYYRYZsCUn95/TCjlDc+p/Ua5aGINjXs5948j2tX3xftPylHrXZXqM/kEXLzs3QhW0Aoc0M1fJlsQR19bSMp+kma3h2klU9LKm1A1RiAja8jk6ZcMS9AabffRadLzZc2zKSCEQTgwpkrFJApFNRhnM7zoxFS2bwY0KSpJB34yA48OP0Wkl4bZWeMLKlhPM928sAFkcwCQTTHSJEOJaZDKY1x4+OkILTfpcV5ZNgkJvi9pGjBuARbajsNd6R4tS7BBkyTa9cUHCxYapUa2q02MqRe39vC3u6uMHR6TOYwubETIMewQiwAwGOvbI3DJQAEAMQDoBdgr0MPgLRhAEgOoGq8DgUAFJjTW3VKl7UghGVEWbZMfJKgIF9eANRut43/n7k3C5LsvM7EvsybmTf3rKqsvfcNS6OxESBBEhQJUqQoyZRMjzzWRFiOGE14xmFbMxNeH/zit/GL50mhsMMznomRJmxJ1jKLRqONIiVSIAECIIhuAL1XdXftS1buN++9eW86vnP+P/NWoboBiqLlYoBVXUsud/n/c77zLbWpqjwW1yAWMUTHOW3m8eLjcXM8dfq0MHAk/sdxsLe3JyaKNKiiXwDZVtx9gsCXiQcj13qdvsgAyJqoT+vU3s2O8OwzT4IyvZliBs9dOomd1Rs4tzSHp86dwrvffRXPX34cXvPARM2lsLq6jj/52ndQn6WzewulYln0iTP1KlIZH12vg7mlk9hve3DyFVx8/Bl8981rePU7b+HHPvdF/Nmrr2FjZw+nLl3CZquB6sIstpsN7DTpiRHCSRWRicqY4nnu7SEfb+P/+Ed/FwdrN5BzKviXv/HH2PKnEKUK8Ns7KBeY2RuhWqnCp8HfEd8Ve6/Y/Sv570M/s7FhppjW1cAaCum/xKSVGcl+H3PTNXRbB2Kw9ewzV9BpHiAM6BoRo5BNo+xmkGehzYKDxl3sg7OM4EzDydEQyUE2x8lPCqVCBqU8sFh3sXjpPEovfUYSO4bIwuUExWtLE00AgCkVw2EW8TANZ6j3mGUA/CAAwNH1V/aYsfHSxLg06QGgjBJSO8lgIhiVwr37K3jnnbdRLOXgZEZYW3uAL/74T8qEv9v1xGis02ljZmkRN6+9jdu3b0rB/tRTT6NSnsYwJIBK3aeNwP1hJABJz4JJcytnUqo9nfhbBsDYL0MsQdLi5D/0WijGHY7bgPoCsLEBdJuINu/ASbdx/7XXkG+OUPZLKPhVjV4FmzYPQSrAvYM9XPjME0jXskhfPIXGzauY+fjT8Pb2UJieAyqz6L95DYNhhK1hH5eeuYxsvY7VV1/H2WdfQvu1N/Dud97GmekinM4AVaZtNDxU3CkMwwxycyew1Wxh8b/6+wANPX/sM8z/RJNrs1lfH8YAmDTwti/+qwQAjMxiAtuOayVry6cDJKXLSpNgTMKkVqF2OOMinXPh5DNwuAcGITord0UCsHRiXjwAHiUB+CgAgNLf2STrwEUK8HwO3d0ubn/31iMBAMsAIAiQBAAozLEAwF9eArCFdLiLVNQfT/gVPJOVy0yz2dAbw7CJck5rc2kUMzKUmAAAnLCq14I4+4vkVX/Oa4TUelsvhQOa/zImThMBRrkcvFQKDc/DvkeJ10gmv2TDxaZL1mGaYdAabx5tZifxZoOBJ023jZ+z8bSWjWpBDg44hE3m9aWn4Gvjvkj5LRtced+ptIABXD9IG6+UyxoVbFINDpotNE1CDvfHMCD4rSxeaxxILxzWbOLJQIklWb9ck60B+hH2zHE1a3IoZvcQMboz8Y22hrY/S/YgY8DAsHFtzSu9hgAzCvSQWcFTLw709HwQf4cA1QoTvlxhTJDBMVWr4rHHHsOFC+fFK6qYpz9CBkMaNXa7SA0jlGgySs1/8wCtzU3s7+yAhpBkalrQL4MMclxrhEnpy1pJAEB6AzP0JMjDezZL6S+vuGIBhampMQNAmAfm3rYya2Upq88Sq8NytSpMjHKlMvaLYARqxqUJqINWz8Mb3/ue/Pv+5i5mF+dFNluuTckgh40+x0EEmyS2kH5PPGp8HrI1xRiWLIAIA3+IwI/l65AJB9TcmX1eIrQNvd9GXquETEs92zNpbzQeRWn9OG7+jW+QqSnFJHDsP6I1sZSEaionwzgec55n1sW8Xtj8lxinmHf/+gEAm9uo9Cx90+L/aYzlFLHTxYiIhUz+XaWl86ARV7EAgIAABgCQJlUM7cxU/kckAVCUe4LY6MRPTwk/24mbdW1MIqxcXHwvxMCbTOaUSk8AQCdpsnDKjat0coti6gKik0xLEz2uEbU3exL5sy6cbJ45AWRzNM72HoMu2lRYAMAex2RRK+fEdRMAgQIHyQtZX9NkApD8mSxSRwyAjkoAlG2gi6fVm3Fx5nHQ5zpcXn+wyNSfH/d9u6g+7G8s0DEBM/Rxksd5InE43gBr8n4NbS4pdzDRO3KJ2iZAAIDJtJ00Hzb5sTTaJeToDh6E2N7awd5eA+9cvYbp6bpMYok8d7uks5EaR31bD3P1OU2IMKaZXBS4IYsbckxH3bwxCmPTrxu3YirUNVmDLkPClHvKvA/5xGs9LZP9UrWCjJtFf9AXkyhSx0iZJwBA4zy+KQIF+TL1YhkE8VCM7gqlqiCz7B8zqSHcUYC4cwB0DlCKQpSHwzEIIDNm9kM0ipHsK5poiaW+6ISLRVei/1ho0QBwfn5WtMJagKSl4eVEmxs0z4sYqQm7wBQ4FgCQI6gbImPviCA3G02RQ6w/WJPv94TS58EPJcHYmLBMDCM1Nonrz8MBAKYAMPItzrrY7/rY7fThU2OWyUlCgEwXzIRJQYDJdWFNAAnUWMr4cRMA3js2W5jTDTb2XENZiPT6PZQqRdnkOSHh7/Fn8jtF5s/rNU1qI+83RjG1O21B0/m91kELtcqUTAm4FlNOxCKB9H+CAF5vgFKhLFMUSgB4TnqdfXzus59CEHRx8fQC2hurqKQjVHJAKR3iuUtnMF3MIvZ6oh3c3W2gUKAb/Qi//Tv/BstLp3Dt6gpOLNcxjDw89tgJRKMAUzMzmJqeFU+GgU/jrTLuP9jC21ev45kXPomh4+Lm+hb8bA7v3rsH33Gw3+4KhbbXDTEztSz6VDc/wslZ4H/5734eu6vXsDx/Gv/3b/0R3rzVQjAqIBr0UavU0Gl7cr8UC5kEO+ODrf6jwMGJsabuYxN2h15HAsTxJ8NAGvzI7+P8qWXMTlexu7WOublZlWX4nuj+S5TEUS8vPB0mf2TEkjPF+Fs3KxpLNv9uLo2Cm0bRHWF5voj6uVOovvwKPFoaZwoouHmKOxUAyDE7mdTenDAAHCGMHQYAHiUBsO//eGCWa4wB0KXAt820XdRHsvb3+13kC6Se+nCLWfS6LbzxxusIwj56/X0sLs3jxvU7+ORLL+Pxx6+AJlvLJ08JjZTTvTfffFMK+hde+DiGYtBEGUReDcLM/vSX8wBIvuZk0WZTWyYAAAtaKVSFJaPrKgv4UrGE0GvDdUPE3RbSUQbtvR1Uq3TmD9F852tY/d6bmAlKiPdSKEULSA0d+FFHjPicfgepWgEP9u+hNFcRecdOu4WZC4uYfvZpMYKFPxQN60FjB53pHBYeO4uO18H177+LWrqCp688i8bV72GmWsXma2/B6USYnz6N9t0dVGdOImp0QJu4XqGAW8Mh+vOL+OJ/+UsI8nkMSSEWuvrxEgDdHx/OABBDycQAQPfqCeNw8veJx7BYwtggNVlfqCrfng0dypgBinkdOoWj7C4rJl5SGWdTAgCkw6EwALZXV8UDwJ0t/5UAAATkWIRbszECAF7Dw63Xbz5SAiCuMyJ3s2a8wsUUvx2uDmknL4AfGQDWAyDMlsceAAOTAnC8B8AWRoOtYyQAE18r3r9W3ik1gUnr0vqaNTnd0Q0AwL2eYJepIwgGU0KnNHw95pwC2w8CAE5EgCCCz2uAdV4uh14UYa/fxwGN26gBp9SVDZCcMwVzWE+wKcpnc8Ly4HNZWZsdsqnfguaqs66Rhkco+pzs6n5qrxTRjY+AAtkgjjM2yz3DeDzX1eGYUK5DaSYJgLfaHbS7nkQaamPPAZ0mctmmm+9Vh1qTQZytK4UdatzZj9aYtmb9MAkvJ/PHNf1JACDJQlUZtbKWWRPxfGlTqEw+a19LRiW/1+915Xdl+Gq+x7+TQWQU4ZkrT4k/wEytJnJC7oYjsgn4usgopblipQL0e1hfuSugNcEB1lD9dh/FNGNIh0K7F7cZM7SVu9hYqggLsVAQDwCQtUj/ISMB4GTFjiutDFtq9MlRETNiyl6VEalBg3z9rEe73kCSBB5sbuHN71/FKOsiZjIU0ugHQ7nexCOL1zRfj8YsKEBB2UoQIpMlU5pmyARMKEMLpT7o9nhN6B5hr13bzynLl7Wp1ppyfxgQQF+66YWNz/xEYm7kv0ZSriDS4SGQykbVcJTNv5tj6pMabisQQMkc/W8kBeCv1wRQAQCNilOa/yRHkje60rxJh8+ayX92PO3n37DIUZMDY4whiJgWrjRI+NECAKqrSN68ukAqSsnPpBOpI2fSeV9pIVzAdrf2hM5tYxxosjWZ2mWV4mHpLGPn0glaxK3g6Efy5rcUYBsLxoXO0oOlKSJ12ziDqlb4cAqAUFBGmriQRA4tCCNp1Eem/XYDUPqKbSLNTNsaPRqghouI/v5hHakFAvicgs6GoTr/DwbSfGhurC5MyY9HFdzHFaHJ7x1XrB5tqh52rB/2fbsR2OdJPgebNwnpk53IUIFtqoMmt0IowpKTSgp7Gn3Px87uPtbWN9DYb6BUrOCgcSAUM6HjDWOhZnNZIVpdLJQkB5jNDYtdQWBplEJ6V84VmQC/MTmKZqqSmALwh7rhGyDAvFlpYCghyGTFCKZcrWA4iiQz3qNDNKl/RCqFAUCz5Tyy+TzdZwgvy/tysgWUKhXk8hnk3BRcJ0bcayHc30Vh0EclDFFinBqbeF6HzB0nAJBRACAT60LGzYkgADW9JZqjzVRRrVCTZ1xVjfFfkgVDCpVasybMR6Ws0ZhBxcM1fin0Q+zu7KDVbEnD2213RGrRH4RybmyhyePEDdYCABrjcjwDgE2+z7XBeADstAkA0KiJMYB23KIUU8O70GvC/Kf7hLl+bFGbQMR4zfE+YeNPMyRuPjbTmD8jgHiLQ7YAACAASURBVMhNt91ty3rECQf/k8lAVsFW/seGn4UKAQMxFaxW5bGq5Sq6La5vMXzfE6qgT02mMaSJh4xkzEoKgJt1MPC6uHThFCplF4uLM5ipuMgFPVxYnoXf3MHZhRr8g008df4kcqkIke/L9c2p7v21HThOAXfv3MfMzBx+93e+jdoUsLxcwpNPXhJqOP0e8nmmP0zL+dnd3YdbqGFrr4O1/R7OPf0ibm41sdEd4FtvXUXIGK00TTFTyBenEIqEpIdf/FtfxldePo/W+k0MvRDffv09fPvqBoJRCV6XKRA1ofiRPul5TbHye9jHo9YjqSAM1U0TAY6e6VgolumIk7IIpxZnUc6lkEvHqJUK2NrZwoiifp5L0ppJN2Zes8g/NKeYP6dmPCMMgDTcbAp5Ny0MgHw2wonFMionFjH9ypfQZ8xftiRF9ajfEpOzkcNcD67jLkZDBxmCBKlYTADZ+GXoyZFYPexx+Gjr8FEGgC3JJ6uR0uYJRnP/CYXBEAQD3L5zCyurNzC/WMadOzextHQSO9sNzEzP4wuf/xJ8n/sFp3gOvvnn35T18Mc++wo67S7cnH5fADpTbP3wAMARpluiBBXKvwUAZH3Qoj1L5+gwxqDbRK6g+lDXrYouF6MOEGxgZ+VbCHY34DQdxE0X87XLaDT62OtswR30cMqP4Df24MwWESLETLmAZqeJqJDFzQcDfPqVpyRKsu/72Ay6yD99GjdbG3jqY1ewsnIPJ2fPYG/1Pga7a3j5y18C3r+FP//XV0FO0IX6ItDwUaDlat5Fc+Bhv1zBqpPDj/+D/x69XEF0uNSkPwwASBaz8vUPaAL44QCAKXb1wRWgN62dTKgz1OpOGJMSGUd3cfm9NNLZgvjLRIz64/1DadfqCrZWVjC3MIPCfPWRAADZOY+SAHDHlDqIbImsTlR5LdOU1m/6uPnajUeaAHJpYfMv/xmDWo0AJK2Y+696ABAAIJWeJoAEAJCvyCTXa2w+0gNg2FsnT/AQ09ZKEHkPW9NnO6CzqVBSz0hOOj0AVOanPlZM2FHQhU055Ut2Em8ZALa5IQAw8jltZtoIELAOpcY87aAx8LBLGnmKRrkj9cThWuZoM83aWcwd4xGo2SeAzUm+BRtUlppGvT4j9QhNQFmL2oESjd6qlQoe3L8vex73SErcSoUSZmdnpda0slb+/f7eHhqNhtRWfD6p75FCzwvEoNU66pNxyT2Xx42gI+tVBQa0zuX3+Njchwne0lj3g9DWZDdRTwULYpm7yRhL83oQRomRvhw3yLL+P7bG1v5Ea3ZKpGVSLs2k1v7jiD9GBQszmGwj7UK1zlfgYAIKxZir13Hq5AkszNYFtOdMOkVggf5VBBwGnjwW00383R2srtwVhtr81By8Rh/pOCUUeYKJQlmXVlpsLgzrZYRcsYgBXyNj3qtVAQDY+yVjypNpOvZY0AOAAJOcC99XtrSRc9jhc98P4Lh5fOPV72CUzWN1cwdT80vY3m8IK0AlrzLmkT2Whtk0T+SxHLA/zXIIyuQB6vUJgtEkMETf43+BeESxLrcsFkq/5PWNuC7wa2XHHLeG8tyrgaVN/zJgpgFNRZEwBuXoF0Z2Wxo5SW4AKkzGEt8fjcWW8pB1dKRDwP8fAAA2k3Ci+x5Png2NiPpH1aTTxVsbGNWw04WT5j8JurqBgywAYCniPxIJgGiyJgCAvblU+6RoIE+0ItyTm9oakVADw5WPzo68SAVpM5sTv5bMedEMUs+oecv2xhM9s3GXTBaf9ka3TTmb5aRsYkKXUS2cpWdZ6v2YiZGI6tGbaTLZt4wBkRfI5n+4CR+fH0aHmGmH8lysTtr4AxhZgy7qWopZAMi+TzuV5CbCm5gLPZsZNSrTxehRAEASibW/l3y9ViJhUVkpI45EAB4tZpOATxKwOg7FfZQHgAUAdEBhJhcCuEholC45lICk6QAeYnN7F6v31rB/QHM/TvIKopMmg4TUbDadXKx4PG23vjA3jxZj3vo9MXjhcw6DgaDmQk2k0WRG9eJs8Vmg8DWz8B7LMcQ8L8ECGLN1CMC5EkOZLxcxVZ8RRgg14u1mU/TyEmBCKTFjgtiYUHfEiEiXMTI0MPRRqlbhll3kizkUCg7CbgvB3g5yvS5qfoAS85PDAA4LYwIAaRYKGumZHo5QKhZFz8ZFjUgnqeJTU9UxvS1fyMvv2pgYSxfkPcX7jSCA/M8wUuQe4v9I0XVddFodAUtu37wlRRiPj9friwN+r0/tmkoypB//gQAAphzQCyGP/a4HAgAeCd0ZxgCSAWBifh4BAKhc43D7aSdqfC1cN/khekYapxodoIIUBDB6mJqZknuLf8ffo7aRHyxQqGHk7/KY1WfryvgxXh1MR+CEigwMxrIJQDAUop6JNQX2dvZx9vQZycAm2DVbr+DKlcfgDzrY33oA9Fr47IvPoJAO8PipOfR2VrE4VcB8rYzIH4j0olabhZMtYWu7gWtXb8j0dnFxGd97+/vY3d+VxLTPvPwUEA/EY6BWKYgOnskNG5t7qM2eRG3xHK6vN9BJl1E7eQH/+H//Z5K8wCagMjWD/W4fC0uzuHf3Xfz2r/0yprAPv7GG9u4uvn/1Fv7oz68hStcwjArIu1WEgyGiMEC+yCtHJyrHfXwYAGAbFs28tiCA4QIw0QIRqgQ1KgVp/iu5NLLpCHHQl4if7WYbldoUCoy3pMHWMJRrlsCGP4ykgGECgEgAHIIDI2n+y8UsCrkY87N5lE8sYuZLPy3xRplcBRmuRb020q4jRVkkST1sNLIKANBMKOMrACAzn4fHAB4Fdg/vFRYAsAOPowCASkqKtQr8XkfuZ5WYBmi1mnj9u99CEB1gaqosYA/dlysVSn+W8cTjT8F1i8KM+trXvi5Nypd/4qdEmkK3bp4XjS+z7urJNB8LzBwXA5hMAbAMAHvmk3OnydcKAKgvjl0f+JnztjIn9CwCyg4GvQ7avVDWwFJ+gHR6H9df/U1M51II9oG5ykXkP/lzQD8CWus4eP8aem9cRYlDglIavW4TqU4Xs7Ua/FGE2smT2L7/AHuNFi5dfgKtfIy10hDdCnBvbx2nzp9HMEhj0G7hpafOoZyKkaUuO8ph89oags0OCp0Q9XQOQfsAm80I7oUFrLllvPT3/iHCYg1hbKZbD2EA6PX/cAaALeAPg++TFIAPAwA0C8cS/lVmlQQA2CRIg8OmSTyOKB21Gmzecxl5hCGd/umpT1bm/XvYvHsXs/PTyM9V/soBADY5hWIeQSsQAIAxgEwBYAwgUwDi9FCYwQIchEL0F82xBQBYc0nijoDEuTEAQKPfqZOXMDQMABb4/f2NRwIAQeeBAADjK3gcAzipqW39J1pm8a+w9bcaopH+LMlbxjNIQHcnLRJWyvtIybfnV6IBTb0YDnwMPV/WaRZznh+IKTClAK0gwHangyGTZ7jC8ljIHktgYShm2WTnMXpOcu5lym5jm7WhtSlirHFZH7AW5jElS83WvdTzLy4syP5HaRnZawQGWhxieB5WVlYU0A/UP0D11brhqjjPkTrA+lPZelIHgNrbsOHnZ9ayylzVcysAiwzg7LT38GfpAY4AAIcHUqqR1+x5w2UwDb6tZ+3rsc+p51B7FoIksu+YoZ+NfOaxIRDA4ykGjnJ8OVwhAKN1kX18K6Hghj9fr+PC2TM4sbSAAhkVHNwIozSFyPMw6HdRoGdbPg+vsY+N1QdwI3pvsI8AgqEva7t4C8iVpexOOU6GATAiU6FSkRQA7mtyT4xNkBO9gKnhi6UyDg6aAu6wRpYkLMMqbh4c4MTyIpqttsgA3EoNv/+1P5Nkph4TKtyipPSwDxMAhJJTqRg05UokyALg0KeALBSyC3iMyDTJijSAbESf/jQDsiMpy9PJv/QK3N0pqaPE4JBhut6NskfkGDOpbHB7PY3PNTsEmiaaAS1re7nOi3mUGLPtZhGLySP7AjWTlthII737SCkAD61szA+OQ52Sf8MLngc8iWLZJpVvmkW50I6Ni//kZCo/p1rVyZVFnbQxnDQnY/8dcwNY+boilLr5yPMbokhyQxIUjPQvc7CPe68f1iDK3yScmoV+FBId0kbSRk9IbBuzZwOlCwkNaThCyka8mNfPS0huUl5gjIkQjohEG4wbUzlGFkknmmeaVsuC4GJmNf1H39PRAswu7vb35MIc61G0IbfnSzVDavinxyyWTTXZME9QLLuYGUaHlWIkwARdRScavckmNAEb+P5tIoFttm1Rac2U5BQc44CafLyjXydBo+Siaq/TyXU4WVgPHaMjoEfyOB93T0yu+UkGLRtWFtMEtnjQRedPJD2bl2z5bn+AE6fO4NbtFbz7/g00DtpS0GdpRjfwZZrVa/ekvlIjOzqOKqWS10ClVEGfwMBgIDRh0QrSz4FvyVAv+XwWuOLfNJoHEmXDxyB9ljp5bf5t1Iy+U71GGQWUFi1UeaqGQqUknhTC1PAG2Fxfl+afE0VOgefm5rCwtIitvV34RICXltFu9pBxXRSmyihWCzqlTI+Q9foYNfbRvnsXF+sziA/2kYl8ZJwYlaki9jsN0eYhjFGfmpbFmPFwLKyuPH0ZntdDfXZaGojkeUvqi3mF5gqu6M/EdDNj6PKSQZvTbZ4TBj8QEIDaQLuRsjhot7vo9xm9qBNXaeZsxrQxAdTnm0ylrDRIfm/EqcdINNb9OIV2EOOA9DF/iNjJSGoCJ0d2Liz33BEGgEoDHj5DsCCO9Uix944CpLEaw+XUVNXm5xIpJ3OJAECSGcDUFRbStoigM3MunUVjb18YAMVSQYwmKUXhMeMEluZsdPKtT9Uknu0rX/kS4qGHN9/6Ds4sz+Gps6fx/BMX8I1//zv4r3/xb+H++29ioao59GxquXLn3CJ6PaaeOGh3Bvj3v//H+MIrX8DpcxeQLVfwtW/8Kd5/922UXObaV/Hic0+hvb+LTquNJ598Gpu7bWSrC1jZ6WD63JP4d3/+Gm5t7mFtuyGb8/T8IkbFAnb3t/DVr3wef+fnv4Lh/goy/gGa2+vY3TnAb/zOnwLZGfhxFf7AQTFbQLfTBAktYoX/kA9bLB33Y54DNdFiYUADqop4RfDYE7Ev5DKI/B7OLi/A7zZx4dQi/O4BYr+HkpuB5/vIVaekgWFcpJotmbgrtg00+eR0Kpc1Dssj5HNAtZQVECCTDlCtpnHhhefgPPEMglwFo7TGXabDARAFgOvAF4Ca8Zs5ZMXlOESYHgi73DnCADgOLH3owTGTJUXHLYo1IebyahcTRCZ40AdBUl8cODkHjb1drK3fxbX3XsPs3JTcd5REnVg+hc2NXVy58hye/uRncHB/Q1JRwiDGJz/5aTm21PNyHxZwmQU4pysSO2fZh2qbbM1O9eVxSsPJo7p8ixGUmS7ZCdGhdd88lhbwas6ke6lp7FgI0mxqRGM0D07JRZgC+j7lKHk4mRba99/EoPEuik4Kt97bxvNf+HkgtYShP8IwPwQdG+D5UpyufPdbaG9vo9DuITsIcHr5JB7cXcVUsYqiW0Cn10UjHWBwtorSxUU8aGxg4ewZ/OlfvCGO/1/54qdRcCL0DhqIugHOzp5FepAGVjew/r23MZMG7twfYeGZOYRL51B+7tNIzZ+B405hlGYjeHgQYOssnWBNmkbricBrQmqr8YAgIQEVwHnCGLRo9tF9VQ3LDgMAybVWGABGPkgGk0sgWMx01ZCZQHsuX1KjOYd+MjHS8Qje6ooAAPOLdRTnq4jojBHHWL95ZxwDGLCQ5kTtQ0wAtflklBgpyDqxJQOAJoCdnQ7uvHEbO+s7mFqs4vM/+Qp6UQ/9oItsXmWPbsbVOnGkkjTx7mEEM2UXjCiT9gnCAOhTn33iIiK3CpoA8n4J27uS7LNw6jz8KI0wXVB/ntiD31pXDwBjAmjrAKXOa/wzTWHZOHO/Y53C2pWfOdlmJCnPAP2GyADgfUyzTQ5pbDoTdfV8PL5vYaOadBqRsw4GAjayRhCJrNS8aQwdB90oQpPxs4Evn+n+vrXXQEkauha67S7q03X4HGyYxClbkwrr1DAYeb/zNekkm7dcIGzier0udQ6n1zQpFBmCH0hG/X6jgd3dPWEOcF+0DVty7+Ylyp03oIfPEQZUcg20/lUWlLe16pjhKizlSQ09rq2MVwXvESvh42vRoY3W5Nyvef9YYEH3ExMPZ+o7e88cvXf0NWpfoR/aK9n71n6XoI6aQCpAyvVL+wAd2vE8UzIhMYK8f6CRv+fPnMbZkyeRI1tAEqFGIg2ICQqQecDBnT9EY3UTg04PvmHGEORlzcP4wFqpjD6dfzlU4TCjVpNY1FJ9BiElh5p3J3JT3t8c0ug5DmXgw9pVk9d0gKr9ng67bN+Tc1JoHDQwoplxqYqddg+vv30NqXwJu802nJwraTp83wRAuM8S+Cfzh8eGr1vTtZi6w/NCRrpGBTIpiEMu1sj8Gdm7/b4Hn2kFAtowhUF4BUd6KE2t4AfBqmR/Ze9RSUrgyhQHYnDN67tQcCXSmfR+xonzfIjETq4x1u8iRjCeUYZZ+mESgIdv3vqTDwMAko2/pd9ObhDNmdcbl1pcbXItGsLPbGQnDb8CBXYCJQipKX7t6/hBAYCjE4qj73fS7B4usu3zKcXGTOkZzUe9tdygE9oOL0IWDZICYFBA0QlFI6RZQAn1U5sscQbl5H8csceLSxFs25Qa5y+5KEmxYoFtC3j7fuzrS5p/HX++Jhu3vdC4+Sb7WwssKPo3oUtrNzQBJmzzn/xbWTgSLIHJgmSONGMrrK4rAcTY18JjaSe2SXaALpQTfwh73sbvwXwjeX0mF+ZHAQD2sfQmPaz5t8fwUdd98mfHAUiTa4wLBGn7ZnKf4WITC1rIyYSbL+K1198UCqcYjQxjWYy40fe4kNC1mUur8Wpg0WpZJwIAlMuiVQ8JOPmeaJdIEZaYLy6MxgXf0pB5rUhTwZg8E6NiKUaWomT3C0XYlaxFKnu+XEJlZkoo/qJLIi3cG2Bnc0s+V8tlXLhwAS4nH9EQm7t0x/WRy+QFAGC8eKFaxOx8HS4XMK+PGkZo3L4tUoBi4KGUjjD0OwwSQIZyAaYIhBHKBdKcUjKBXliax/z8nEwKeWxF6ycEFovbWzdhUUkhm88dAgCGocZvMrWA3RiPLSfdnESzCJJL3qD5lAAwp146ITsVoF6R97kBAISN8QgAgPRTf5QSAKAXpdAcDNHxIzCHgcWrUPwMA0C3aZUAWPKyWiI+HACw94OlM9rPsk6kgHzRRcqkqPD+Uh2lL0aJFrAkcDM7NyexqwJgSlFHKlwKvaY6JnOq1eqw8R8Io0QMKn1e145cC51WE88/ewXz8zWsrtxENjvCExfO4Mmzp7H34C4+++JTODNbwruvfwMvXL6AxuYDTFdKAqZy4p9y8mh3POTyFbz66mtYuXsPf/+/+W/R5NSIxUE+g1/95/8U22tdnFpM48TcHD7+wsdx9ep7yLgVBE4eteWz6Dgu/vlv/S4aQYT1nT5OLp8StP+de+v4pX/wt/Ef/uTnsHn7Kq6cnkfNCbF97zoau3v47d/9Q7T6WfTjWTiZGjIS+UO2A82LHi4B+ND90aTgkHXBaEV+zNDkqKemcHNTFSzOTiHst7EwU5Wov7DfQa1SFEpjlHNlfeA9LaZQ0mhqjjylOWQQOSKPYYGUgpsZouimUS44KBQofRjh3MeeQ+bxpzFwK4hTebgEtAwAEGVS8MlSi3LIpPLIMY+edHzHR8qhIZKUx+Ml7QcGAISeba/fI1QWoz0VqQo9Q+gizSkuvTxCH+3OPv7067+HmXoFW9ubWF5exq2bt3Hp0uNot/q4fPkZXLj4JN547S3cW13Hz/7sV+V1cp3jVJKaYHu/fxgAIHTxNJvHCQCgEU2H98/JgVAwQfXHLI6tA7zWN9IQhAFc1sFks9EMMJXCwPcwXUkhP9pG88HbyA53sb+9g3z+JObPvIAwPYcuI6jyjEbzUOHaEA7g0otiOMTWn38bO+/dRD5OYSpbQH+3iSqNVotFrLR3sFmJEM0XUV6oIT87jat37yFFukzUxU99+fNiNum1upgv1pHr+sjly8DGJu7/ybflLFXPncT05Y/hRj+Nx7/4VfhdlqGkvx5eg/6/AACExM9Cd8wAMGB9EnQV8FoHPQpmpwWk1Hozg1Qm/9cKADAFYHttG7WFyhgA8MLeBwAAmt+w0RUTyWMAgOxoIHu3BQBGblnuF8YAcu9/GACQGTYEALD3rVD82bBRVmemj/ysbvK6H1qDv5yY29EcLlATuDAUXx2yDdWoOVKGjbmPSdGX6D5fjQAlEYBUcV46bKTFKVcn/d04Rns4xMreDvb9ATLlCrYaDeQLZdlXmCBQzBdk3eP7VGBF+wllMyoQStd+1ecPhebP2oAUf+kr+FoGvmj6d3Z25TMn/XqtUNdNg8KEpE2m5wZgZXyfeDXpFD1ZfybrO7v+j2v3I1I9K+E9Wqcm69NkAzih3ht2AOe6ptm39fHR5zqu7h8DALawGwMAh6M71QfKykKVQm5T1/i6JOFBGIGUqLC3HCKTSqFWKaFWLuHy44+LNCDPPi+OUHBz0twPvD4KjsbqDXZ2sbm9JdPpgdeTOrU+NYXOQROlfEEAO/pbsLbs0otobk4AANaRBJQmg0FtpNkrcc+Q9A2eJxlUWaNxI/oSjx3WwaGAo5lcAfvtHuZOnpFEpq9/69uSEjCiVMzUyoR8+NectNt4Sz6uJoyQLSFjMpEDxDGZKox4z5lrRJm9EvXuBzLAI3OGDACmCyTPN2vGCSNbQUNhlVtvibQyn3lruUVN9uH9RiBAmn/x7zKNvxkUT5iik3pR3v+PGgA4evHZi1Mvan0jOk1UlNga1NmYOX62Dah1F500pA6ihKma6UeVbf4RGQCTmzVp5JfUIB6fcWxPmKUG2cZfm0Y7PdDH5O9ILrbVDpmLkQseNbIiKTHfs3S1cdNvkEzeguO0Ay5QovNUh1JSu+0FkzzecjMYT4XjF6jJu08uMkmdnm0YhB5kDouCNIYKlEDq7Tm16Jo2LJPFIzklGAMB4raujyW/nzTJEw8BjdGxjbhFOfXfprlLnMSjBejDAJyjAIBt9pMAwtHHOnoMH1bcH13Mk8fWPo+83zQ1ZCyyOOkdYUDdar4kTv737q/j3fduwBsEgiIS7SdQ0O31BEVUVJJ0YItmcvinix0bcKL2jAw7aDQwZKQOkUQeS3F3FX2JbhwyRuF0QWPyqNPnAsWfMSVCQAJzDo1cXqhQer3yoswKOjvKpFGZnkZlZlo2cb6/crGEe6ur2N7YxOxMHc899yyiVIxipYS1zQ3cuXMX+VwBleoUPLIhnBROnjkljvFOGKBIzV6njfX3rqIQepjOppDyu3BiGvNVJCorQx8BifJTH5HzF8+LLKdcKcGnQ7oBGPXiUm2/1TOQPcQoOaK4RLFpWER3f4n8yXARp5v6UKb/nXZHmlGLmOv7T6HZ7I5jAO1GLJQtM1V4FADAAoLN64BTpziFwSjDuG9hAHjUjPE4mvvfFrljAMBEvRCR/jAAIHnd8n6QAkeM+zghU0kVX7tlJ8m5Z9OYy4khoI0IJCgw8AdjKhqn84OOJ+c5HPrYa+zJhKVUrsim2O1Ql+ljllOWMMBzz17BvXs3EccDnDm1iIV6DfVSHvlRgE9cuYi4u4v91et4/vGzWL1+FRfPnpH857TDJrYg2rpiuYatrR385m/+Hv7h//BL4JCS+kCeHzbA/U4Pv/5r/xf6rQCVYhEL80uYnltAg4BZNoP7zQPc3NxAdrqGtc0GDnZ8vPS5L+Bv/he/iDgdSiThcrWAUesAl5ZmcP/GG2jubuIbX/8Wrt3sIMjMIZefRdTrwc2kxYCQGvWHfXwYAMDri8ZTnXZbJlUsfrrtJpYWZ8Xdf7pSRK2URxx64vCfS8XotZuYq09Lwe+TZSZgDPcSG11JKVlOphcQE1kaYGVQzDvIpQNkUyFq5SxqnDQXRjjzseeQuvQUvEwJoxTlE1lkOP2PQoSpWAAASgCyKRe5mJO+4V8xAPCwo2caDkfXesv4skw0Ai/vXH0dd+5el0jARmMP1VoZjcYB5mYX0O8F+Jmv/A2srqzjzTfewc/93N+UNZPXNwEA6oB5/D8KA8ACABxmS9xUrBFoR/fX8b1mvhhTeA8BAPoaGFPoZCJ4nGC5NZGADIMWqrkuCuEDtNffw7Sbws33V/D4iz+NMCjBc6YQUHaVHcEL+ojDAZaXZoWFkm63kHPyQM/HzV/9lyhFaRSjFJxwJH4do6kC3o8aWBnsIVcvoUu/Fk6ScmlMz5TR6R7g8pUnMDc9jb17a3hiYQmFbhfB5pakrFz9znvIz9eRnj2DC5/+EoLCHJCdPQQA2D3TAgBagxh5o4COkzhnYcckGAD22NmhwaSWmYBEyftJAYAjEoMx2GohCa1VJHrNmJeJ9EtMlF1uAJJKM6IJLSeYUQzv3upfOQPApgDoNRyL/poMgNXvrWDz/iaq82W88uXPoR/3MRj24RZdnZizPuThOwIASNcse3ZGGq5HAQBkACyevjBmAHD/JgNg0FxDLm4hFSuwbfcBSa2QmlLXDn6fr8XKMLUR4bpMcFtNbrmfDPr9scEs63ZhC5jItzSBgeaBeA8RTOfxp6O8UMw5AyWQyGEQWyzHQX8Uoz2KcWNzA+utJoa5HJo9D5ksQYecMI8kF1lI2iqHtfWp7TF43ZHtU6I80fjbyOsceJJ4026T1deTJtaysKSuNJImHT6Rok+DW62XkgCAaloVADh0XY7bBztRt94Xx6xziQHTcTUoH5fDPX62YCIBGZ4PDiSyBHkNACFSYTOAPNoHHLfC2l5FhxfmtUr6UxIEmMTTWfm11unGlNiERqgsWE3YyWwVunwaKBcKmKpUcOXJJ7A4PwuvSw+WrAyEwn4fI0ZVz80KG+raq9+Svz2xsID9A+mPNQAAIABJREFUrW3kCV7z2uAwIQiRymQEAKgvLSHOMEI1UKjP9AkWjJWBoWEp83xJp5xgrdo1m2eayUQ8ZqzDS7VpYQHQGPTB9i7evXkbXY9AN/10ONFX3bwAutavTvW7podTAIDAIgEAMnrTnPLzmpY6lbpVAwIwJpnmhwEZCsr05nXIx2KNZn3aeA/pdceJv0o01Q+PMeA0Bqe1v8o1JDGII3HT/AvrSO5fPYcam6lm3+Ne7UcNAFi9SXLSbhsiQcKNfkGKTkMftjF/QiuxzuSGtmHRJzkJcuKTVDEbi/XRAQB70x29YR5WuPH3J0wGRfglY91sZMp4sDRvPbESC9Kn7iixEfImktdu9LIJd1VLuZbXYOj4aZo4EOUxOl4W59LcGCTrKOpnG/QPBQBM3FkyhkIXC10Q1DRQtT/2JuJnbSQIwEwcgA8fM+PgYR4rCR4kj7WUrAm2xFHkk797HC1fv2fiLh5afuvfPmzxs499GJSyOrKk6YY5IgmtVRIoOPr4yeNgtWFJqcm4SCJ1KOMKNYjFJB356Xp+/fotHBzQGbogNDsa9bU7bPz7igLqdi3/T/BHNm7ZpJiDqu726pnhYnd7RzJcOW2iKQslAAQBdFIYi3pZYsLY/EYxFhcX0ThoIuTk2Sx0NlJE0U+dZystzEykHQceqY6FAmYWFpClBjmVls231+5gc30D3U4bH//Ex+G4GWEB9H0P9+7dR6fZRq06LZu+F/ioTU/h/LmzqErBwGashJtvvY7oYFcM45bKLpywj+lSDoHHgkM9QMIoxPzCPE6fOSW69kqtgm6vK4ulfhidv/G5lQhDGqxllcZFAICxN6STsZHKOFlpDqj1Z6FAFoDejxNQjQv67u6BmLzYwsDeI1owqPnnwxgABFxC+gmw6IzTCNI59Elz94foBXTGVSqmzrAsDm8YAMY8jvS6D5MA2DUrCT4JMCb3D+PVJnGrUiznNBaUYBCpknQK9hjxQ425oRnycxRGmKlOo3XQRLN9oJnXwrqAbNjDUDJaBIR68YXnsfZgFWdOL6JWKyCbGaGxvY5XPvUJ1HIpvHj5An7vN/4FfuGrX8bqte9hoVaSBrhYoB8Br40halMz8Izr7vXr10V2cuHpJ7C6to7lE6clemdudhmZ5XP41X/0v0rjt7O9j54/xJMfewaRm8H7ayvY7Bzg9JMX8dnP/QQ++9JP4sbqA3iVHNLuCKPOvvhNTKdzOL8whYO1a2jvreHuzVv4t3/wHlK1kwijEoadFlya5JnEjIctQR8GABB0OmjsY3FhHkNqU30PhZyDVDzEU09cROj1QJpiik039fB5ymmamK3PYEAvDxo7sijheTGTZp5YenNkcq6YtPE8F/IZVIoOnJEHJ/YwU3VRn6sgXXaw/LHngAuXEWRKGMauZI9nhr4U2ENE8JlUEdPciQCASgCG6YEWHlKi/WUZACqxmXx88GvZV00BIw2jAAFGwyqg3xB/+vU/RCodYXdvQ0wCKRNgAgoNAaenFrC8dFa8I378Cz8hezCpogSqeDtzgvRhAIDUGAkJQBIAsI7aR8HiJJdhwgCYyOm49obRAKlcAIkCzdTV0DbaRTG1g5x3C72tu6g6ReztBlh+4afQ3QsRuRX4qYzQX8U12xnJue31D7CUd+Hwgryzij/43/4pnj59Ctn+ECXHFbbYzDOPY7hYQrsE7A3auLmxiu5oiFJ9Cm2vi9mFOXz3zbdw+dJpXFxaEAbWPKUovAf3m+h1A3TiPO7s9uAXZ/GZn/gbSLtzGI5UAmD30cmxUHbEDyoB0AnO5FrQ2iH5bz260qqZ/ciu8fazdQVQWdNkT+ceaa+fUTqDbLEiRplWAuAQjP0BAIAPMwHkexeDOBMDqGCIAgDt7Tbuf/8eNu5toDxbFACAHgB+5AkAIMMPmv+SYidmt+rTQwYAN3AOBaJYXFhEAnCUAcBr3G9uiwSAKQB+7IgEwAIAfmvjEAAgjFpj9qzrvNZY9nhRQ12bmUbIibzRj/f7AzHx4z5L+jwHD/x97i803qMhKR+TIDLlBKQoEwBgXekNGGXJtQvIRCM4fI80RiMThqkTKWDT6+Hq6qpIAeiNQ7ldxnHhpnPwB57c/yILMuCOmgCq2R4b5xMnluUzXw/rp/39fTHzs5P9SWqXMlHFlT8RK0cvL97/Ks2VaJ5x7cW/5T5v69nxUMsOykisMWuVpc/LlZzQ/JMtR8ZFsgZNsvTs13of2XWPBqaMCSednvKSCQM5afqXfK6j+9Bk0DZhYCclANYU1Q7+bMOob9aABRJPRzNzpciLHICgkZUKpFPw6ONULiMOA8zP1vHxF14UrwB6QVQKeTjDQPxduI6WqMe/cxu3b9zAifl59EjBZ9JDjjUel2AHLc/D9MIiGBtFGSlrE7m/yCjh8MZ4LvD1smG3f6dApMpWpW42soXmwb4wXhnluLh8Es1OD+WpGRSrU3j/xm288951MaAkAEDPDe619pwLAGaY2XKNmFpP/Lzo48VhXJr3qLl2uIfIPcU9VIMEqCZgHK1K0kIBAaxhPF8zr1Ne21wveI/xP3ucRXUj8kNFYay+X2o6C4qJdFcvSOkFD0muUz96BsDkppiY/NkNnxcNTYYs2shFwcb88Q3b5s1O/pOT1EmD+8MBAJPXMkHxkq/5KK1G0RjdRNTt2pxcs8noIkpzPUXjOK0l5UmRHKvRUdq2FNESyWGe2+gDOXklgsXXQW2H1Q1KVicb8YRJHW8kPqfV+I4bEIMEsglMfhxeCMxGmkSEEo/Nv7MX28TcZMLUyGTZNCpa/MGG+KMBAI4UVpMmPdmkJM+DXWQnC5dSKS1abX+e/Pywovzo7ySLtyRgYF/LB4q7cerBw+MFk9eV/doCR+N/M14kX0U6V5BYmfffv4HdnYY0/rks43WG0kQxUo3XERc50tp5LoRm7lMTb5gYZNFx46X7bLGkdEcAjf19yV9l3ogwACxpzWxqI9Kk2DAIjWmEU6dOo033XRr0kL4qnadZrYj6S3KBfk+u3xhCzWoP+ojSadQXFyU/ldco0fMCi+3Ax9tvv40XP/4Clk4sodltCo2XWay7W9vodXooFCvCHODznj59GmfPnEZAqnMhg97eJtrrq+ht3sfFeg1Zv6eGVTQh4+sfRej2u3jy8pMoV6npZDwrpRWBriFmYRagyWzg0rTwfsumETBhgCAI6aGknFNmhLTQAzmZFcZFoJGcPCCWisVJxP5+S/warEmL3XQ/KgDAWMMBZR8jRwAAproTAOgMAgRmY9Vi9ygAoPmxNIl7FABg79ujhYdegzwwE10yj6Wsv/QDIMJMxL2ndE4rw1HpAE1vQgSDAPWpOrY3t9DuNMXRmNdn3xuIBEI2v4hyiqwkMpw7ewq3bl7D5z73KfzFt76Ojz37JK5cPIeR18HHn7qIP/qdX8d//BOvYOvO+zi3NIdOg67u06KxG4RDicE8aLcE4KIR6PWb11GuV/HUs89i5d4Gzr/8eaA1wPrqNsLQwS//yj/B7NwS7t5fwzDjYHVnG1/4mS/iP/nbv4DS3BTevXYDo56DfG0GK/4B5pbryPbbSHf7uHLmCeyt3MBsoYf2zl30Grv4p//iDzEsn8d+M0Y+9pGloaaJe3/UWnN0LTgEEAahFEYHeztwSdMHfRVinD99Al63hUrBFfMe0RvSCJX3Wqcj758FDnPYhT1HAJ3nRurRFFJOToE4YQAY479CGk7UQybuo17No75QgzOVw9zHngfOP4kgXUQYa3GdYSICGQAJACBrJAA/egBg0uzx+mW8JK9VywTTKFw78RshP1PG//kr/xjnLpzA3v46Op0mLlw8LzKAne0WPvHiZ7C+totPffLHZHpIHTEbD1KHpal6hAeATbQ4TgKgHgC6HybrBP5bzLkS3jwTDwCdSIs2NeojnRtgEDFHYh7pTAqZ9AaywxWku9fg72/BCWqYrl8GShfQ8lJIF4sIohGCfoBKoYRiLoPmwQ64zZfqNTT/4A8x3NxA88EDlAnud3ws1BfQ2N5B04mx+NnnEC1U0RkFeO/eLYm52+220A1ilGvTuPzEE/gnv/JbODcH/NLf+SrWrn0fJ0+dQdAeYK/lo37mKWRrS/CdErLleYycCqIRk04mTczkXtDz+FEBgEN/lwAAHu4BoKtiYuCqD5H4Rp6RluLLQhmlLZRp4h1J0kq+VkfEvc+hmp5N6GicAvBRPAA+DAAQGjzjx0wMoDhvU66TSaO11cKDd+5jfXUdpXpBAIABBgjiwZgBYAEA6wHA95YEAIZRWhgASQAgztckBpDXN2MAKQE4FgBobiDHtIlhX5q6JMDG65nrFOs/O9xiykttZkay38XXAIA38OX+kYa+3xfPLnsvUEPPyDedXKfEhI20fb4uPpc38BDS2JdMhyGQjSAgAOsQAgCek4aXz+H199/H6t4+ilPcC7ISaUnrOBrLZly2qpzMaiNO7x6ujRw+kPLP/YzAw/4+Hfy10Zx8qNlnEriS6F2uuCbJho2Z/dqaS1rGKmsJe20nm3/52jJ3jXv+8QAAn14ZFMnBl2Xp8Rjx9YtfhTHo5WPb+kPqficDfzCJIUzW4Rb4f/gwk2xQK19MTP5loKSafw5crf7fMnit1JdsSqmZjOGhHjpl+Mik2hjSNfb2UMjlUKKfQhzj3JkzuPLUZYmsdWJfTHsZxcmYwIX6DDKVCu68/l0MCS4NY5F4CnMz7WC/00GtPisMgJAyVLMv8JwqK1bp8HxNlMiJL4BlAIihoNbs9MXhftLzulLv8FhSWktH/9n5RdxfW8epM+fx2ptvYY2R2wctYbumcy4CSnG5/xgDWX3/kz1LB2NmHzbRtlIrcw0yewJrY6mPhpoqaI0mpW8UDzntDwmoqZzByCwEr9FjLMCR8UBJ1nOWqatrr54LBZBUmm5Z53yuH7kEwC4k9sI82sD54UAWGdv4Sx792G3S5CEbFkCyIfyrAgCSN8fRhtMeQHsybAOXZABYoyD9W0WZklp/O/m3yJygjKY4+MBNn1WndG26VfogBkJjUz5L1VHDFKGLJBw57THWhfwwMHK0CLX/tmYT9ua2x9VO2FVzpEWLHgddGARBozYz8TyHFxo1VkoujLYg0s96g0wWoA/S/20zngQFkouaor66oB8HFsit8hGOQxJ9PbqAJnaL8ZfJ5zpucU1+zwJCShk3hpRGPhGlMmgFKbx3awWbG1vI54tCie92NUOdmlNmrU9YLjb1wMRMCvii54JnheciXywKBZt9rtf3xASQxY4AAPx9UoCogZTFaAQnX5AWUg9iGnMLCwIGiGyl72FIiFJMLqgpUjMXq0mXc0Gql+vCI9MljlGemcZUfVbcVmUBKxZRKZVx7dpVnL94DleefRr3HqwKE4A/9/sebl6/KZPESqkmBj9ckB977DHMzNTg9Q8wW3Xh7a5j/+4NzKdHKPo9VBFjtlKCFwwkeo66zstPPyXmSDT2U53k5PxLU2TkJvLZKEdpKCYZsYY+zchCbmp06GNBw2kFUVmhl/EeMBMRua5SpLnT1IXNhGrm+SFrwEeSANDME/CG0ZgB0Isd8QDoBqEAAIreWgaARleJBwCjIT8CAGDvnaPXtb2XaQg5dgHmukP6XJIyN4rFQZfFlDT+gqrrsaDxU2u/JRMAuvcScCEgKHN/WedocEfn/7qkMoSBh2I+jXZ7D7NzNVw6ewKjQQ+f+8TzuP3Omzg9U0YpGqA4ClCjOSE397QjTsku4yy9vpgH8dzW62r8+K//zb/CSy9/BjMLyyhPzyNK5+GFDnKFKfyP/9P/jDPnn8Brb72D05cu4Rf+7n+Op1/6OP7om99AnHOwOL+IYpTDzXurSJ2aQZQeItfvoO4UEDWHqLtpnKgN4B+sIuzs4dd+/fex0pzBfivGVJaO4dQhKu3vo3wct7+4mSxajX1MVUtw4gBzU2WcXJhFv7UvRn+UeNj1ltcUdf387FCiIpRA1fuJG4dQOXg+CQBwH3VFykHcquCmUMyNkB314aZ8zNZymJqtID1dQP355wQA8FMKAGSRQS705Z73RiEColSjAtxMAS6pt0YCIIkcP5QHwHEMgMNactYDnGTavGqVdJE1p+w5sqZarT04mQD/9t/9P8jlI5TKOTSbNAyronUwwKmTF9E88PCpT34WM9Oz8nfaCChr4gcBAA5LACbTM13fjZeRiVXl+ZY138h1bC1kAYB42Ecu5yGM0vCjRaQzdH2+jzh4D1HzLQy7baTDE5h98kvo7mURZipwmJISBBj1YsyUpjD0+Rgp+IMDuGEfa9/4BuYQw6VJ5J1V5AMyhLJAP8B7m5uYe/ky3tq4C3e6ClRz2BzsorK4gJQ7hVZngJOLy8jHAVa//ypefu4yTpxawuadFaztdvHxL30Vu80IlbkzCFOMdK0hnSsh4tTW6OqTdYallH9UCcBk3zzMALAAQHKft32+rGuHLxnzEnTNlIHJOD5Zp9riUUPTt2iETJX3PZl4KgGwMYDbq6sSA/hhJoAfBQDg+bYAgFLVFQBobjYFAFhbWRMAgCaAfspHOPKRK6j7dxIAsAwAaSMMA+BRAADvG8YAkgGwdPoCBhEN9orCACiOBvCbm8jGbYzC3ngPsDWvNNSpiUeXSgAGwgzj4/KDQyqhx/N1ZjIykLCae/6cDf9UrSbXBv+Wj0nyNH+X+wgZTMPRUAYUueFI2EXOUBulgCwARscW8njn3gqurT5AdZZSlwyIGWRGTB+J4ccdTWnIZqXpn5mpo1gsyT3N5p0pNmSu0aeAtToZIbxmCKZSlst9LGNYtcqCjGQI0WXKDxOISmUjCbBkJQvsGW8Dk3Kh166puQ+b0Y+h++P2CA5QLAOWj5Gc/vO6IZOBVH8ef/varSkg8+3JwuN7sXGD9u9tHfKw+le/n0JW4uvsR+JG4pTfRkklGDnJYSz3f+5fPNbSL9CYLxrKQEXfSxqddgtLCwvCJuu123oQoxhzs3U8/dTjeOzcMoYh4xsDzM7PIWKUcLeHYqWKxt1VNLd3NZWGgwQ3j1a/j/L0DFI0yE0Zw79xEhh7JWWN8/qiVxGvBQV0JrJV/lzS1ljnUILO+8kyG0WGTplIgCJlU04G77x3A+/dvIN+ECFXKCNmKlfAxw8FkD8quxCQz/QkNLe0vRyPOQdDtg8gg3Q0sh4AyiK1/9l+gbWXMjOMRkaqKyt70nNo+xxlbcgFNe6H5J4z6RkkH/E52VfQR4ODxR85AHA0BSDZpPJiIgOANF4uLDZzlO9JzTwUXZITlsi6Otzomt7FNNU/qAngw9Axe0tYtO0QSmiaSqv9sCCAojiKxlk6hxbM421xrJ23jbagM2ayb901rdkeX1vAQizhsGvRN3sMlM6o5oJWbyggigEQbOxIcmNOLkRJjbweZ2UT6N9bKH1Ch9fnN7R8xhp9oPnWN/to7f/EOIlolKVhHQaHNGvUNvz2dclNZFBcHqeJXun4Evw4gOdoIXEcAJD83nh5PEYC8GEAgL2R7eLO98Fzws2x60f4i+9dR74yI0glb0rSuoZBhH6PzXsfbtY1lgzqiC3JAWyMDO0tDEkRcoQ2RzS5UquiXK0JHZBUN06x2fRLocIGwtCFaQIotDaa3Zk4QFKa+N/8/IJIAvj87VZL/pZazRT/VmLn6EqsEDmLANLY44wjUT2Rk0ahUkW5VpPXRcSfLJR+rytynxdeehHtXhs+J4yShZ3C5toGmnvUIqbErZsbcG12GmfOnUbKiVCv5ZH2moj2t4CdDdRHEWYQo5bPoTvoot3rYG5+TtgFnP6niA7zOCWgUGn5jwEAyAAgAMDiioVkFIRCaubGShd56hS5gNpCR0QWxmiG023P4/2uDsLJKSCbNMlHfoQJoBh7pkbohwoAcPovHgCMjQlVnvHDAgBHAdhD4COfP9aYH7ueWNBErn8A8/PzQpFTQ51IfCjGa8kohZ3NHYmd49VEAzMyA1hQaSIFX38GjFpaW7vPo4pzZ5aQSoV44skL2FpbwRPnT+HHXnwOb33z63jpqcfg9JpI9zs4uzCH1DAEo3rKlbKATAE9H9wsBoEnCQ+lQhG58hS+/bWvY3pxCf14hOnlkyjOzOHe9j7Wdw5wc3UDL7/yJZy+eBnNQYTdTh9d+grkC+JCXYpC+KkA3VoWIzZg3Q7KUQb13BymMyO44X0URw3099fxnTdv4F99cx2DsIBC3BcAgPTnRwEAFoBJrjmHAEQCSwSgRkM8fv60SFu6B7uo5DPCcBkGnhrIyQQkI4BDxi3IFILU19QoEHkAH5NgiUbycYEmmJOTQsfNOSjkgFzKRy7loZyLUa9kUaQHwGwZM8+TAXAZAQoIItXXEgAYRSEG8VAmpSkUBQDIE5ZhNKDjayTnjxgAsOuwaCCtuZMkbrA2YHOdgzfoojJXwLW3v4nbd99BqZzB7t423BxjAEtIM8k+XcKzz7yIpcUTGscklGznIzEAHi4BUI207FFHspotA2ACAOhwwO6x8nXYQzk7wCh00PXngVyMbGEFvvcWBs3XMRwMMF35BIrLL+OgVcQwU8bI8eBEMdxBFsVsXu6FYjmLdmsT0f4mGm+9ge7tm5hzM1iemsFwcw/DZh95p4AuYvQWq7jbbSBdymPxidN4e/s9FBcXsLrRw8zMCXzyuRfxzl/8GeqpHs7OVdFp7iAiMyk/g1T1JJ7+zH+AvVaI6ZlFiUAj9CSWxYYBYNcGO0BQxuTDUwBiMcCdCCbGjZQxDtaawP53uNbTIltBr4QIRX7JlMUCTpLRpUW0yT830kkCW+lSDRFp2IYB8IMCADSxmzCwdI8xr9IU5hoFRyCdUzyt5RQAONg4OAQAfOGnPo8gHQgDgAAA6wQCAHKPjTjtVQnAUQDASgAGQSAmgJYBwKaKMYBkACQBAL4KSQFobiIXdxCHvbG2mS/aTnS1ioul8bSxy/YY8rVxX7BsWO7xBKb4u5y0i0SAwwHRM2dA9gCb2W67I4Ayf4d73xAKAGTDEfIEAEJ1bQ9ZJ7lZNEYR9oYh3rp1S0zZyLZLjRwBAJz0CP1hG/liVjT+dPWnXIW1N31AWs2WMS9UY1TbXPE9WsZsWiQK+pxkVEkzZ6SNWpfq1WTHHtpsTSRzdLm3HkmTC29yvWr0pzZ9+jEZzMkaZgAAO/XXgdvhVAA7WBjv0WY6zNfFOMQJI3mSnmWbwiTwf2jvN++D19XhFBNTm4+9NVRmwzqPDORDbGweB7pTGwN3AmusuVh7aZOrSQUH+/vCYKuWyir34P0Yj9Bp7eHJx0/i8UtncPLkSQHCmfxTq01h1OkilcvDe7CBbrMlgzA3X0A/CFGZmcGIDXzWkXMWmvWFsk07lLR9GyUW2qdpPZPsNehdlSm4IiWgUXZ9ZloMLJk8cPHiRazcf4Dlk2ewsbOHmysPcG9jBz1G/Tk5AQ/pz1UulcU3iiw825uNvWrI/KHJJYdLFgSWc2cHU6y7jEcAJanj60qvMX7YHkcn/UZubRz9de3jfTYZDNvF0DIQRA4oMb68BwjKEABzJMGK8Yg/cgBAJthmgZ9Mzk2TmGL0UVGiu7g4SCNjHC1t1rwFEBJ7hBwYe5PYpX5SVOl3koicvAajVFSUJLmRHAsfj29YvZASuh3z2HpjkTKstAq+bjbh1BkRjROdoEGdZNOXrEela1tKLSmznOQnm+pJsyntmVKtqPczE2Sh5ZjHEWQ5gSjx37ZpVpqkooZ20UkWofZ5uBAmm127EFkTCqGajB00JwkNcnyNHCpZ0Nrnshs3C6TDAIZFUHVhzdIYw96giWm9XQjtc9vXxce1U0gLlNjFzn627+fwdXKkeEhcUHp+tTiYLLLWNdQibEf/XjdzBR8t6GEPiDGaE6q0OvzLNM5hZmwodLQHDx5ga6+J0swSWj1faFy8Mdl49rt9KShZ0BP5FJ2RTFgMLcuAMLKBjoYy5eMr4GI3PT2DSq0mCDap2YwAZLPucEGWCb5EDItmmNSoAYtooUyR0uSg2+/jwsVLYH4qG/Gd7S1hC4ALnCCbxveWVYnklLroMIon7wo9qtnviVlLfW4BxXJJJse8J6glv333Nl74xIuoTtfQ9Vh0kI0Qo+jmsXr7HrbWt1AqlIVW2Bt44uh/8bFzGFETCR+1dITWyi0sF1xhAKT6baQiD839HVy+/KTEPLl5F4Ohr/QwTjDGEhgtzqiYTMsART0AWPhxoszpKc8eAQBuUqEfirZd7iGyGWImbpFpQIM8pT/yHm+3PSk42OxLg2ImlBYA0KtDrwtLVh0v9ARTHAcDJjsw0StOCwBACcCAxmv0JBCal/AXTPmgOddiNqPY9kcyAZwUIEnZCl3cGc1knZMJziuLQQqkTEbOn0WsKSvh8eV5o4nSwf4BSvkSQur941DdgXlDsHhjrNOQEyRek9PodlqU7cm5zLspvPTS8+h1Gnj28mN4cPsG8sMBfvqzn8Lv//qv4T/7j34W/kFDHNL73S6mpqdw0GqJP0S33wFZY+cunMX91fuYqs4I3X2PBmjVCsJsFvNnziHOFdEdplCqL2Gz0UV/SPqgj8HIwcLJs7hxZwWXzp9B3NtDMPJx4IyQy7soMXe7N0RhlIcbe6hk9rA4FaO9fQ/7TR+//M/+GJlsHUGjofFVdgMfl3eTVkRPmBaDarxjrgbZD1jUx2LOuTw/h9Mnl8TzIPS6wNDHKPCQ4xMIUDYSp/9MLo8ei46pafS8APkCz4UvoByBNPoJULoiq4STkRhAXl9FN4tCJhbqfz7toVYEpmtZOKUMnMVZzD33MeDc4xiNXAQRjZcySBHQioYSTccajyTjnOMiJxMLfp/TM16Jk1zs5Dp8eI8db7lHviCycXT/PfxvrvVWfpLUwOo+QOYOY7pIyWyjWE3j1Vf/CDduvoPTZ05gb29fNJZOuoDF+TM4d/YxnDx5Vq5Lmzwj7Khk9rkWD1o/mAZgDACA9YmaOFnhaM+8AAAgAElEQVQTQL4hrVnshMkUzOMpjJmOiSb0MACA0EMlFwNBCn2vDCfnI1u4hW73bbQa7yIKHZw5+9MIUqcQ5ObhMYFg2EM+lUY1LiHFS0MSCzkkaGLl+69h87tvYMFxsFytorm2gcIwQimdg9f2kC6XcHVvE5/5mR/HfncPURnYSbex0+5itnIWoyCHN7/zFp6/cgUzFQc7W/dx8sQi1neb8LNVvPyf/j14zQBOcVp8TyiN4j5xFAAYDwiMAaBtYFS+qOw1WWOEGn88g08o6aQiy75kp6tHWY3mPI0BAFv2TspfOtPTdEzMpkW6aQvylABbTnkaQ5p8MV2CkMYognfvLrZXVzC3MIvC3LR4LWQYA3jrFsrcNlnrcYvnAELei71mJ0kzqhUXsq749FgAQPXRykQ42DzAvXfu48HKGsr1Er7wU19AmA7gEwDIk+IeKkMyYtNrosF4THjEhRFNNpB6+ogEgADAqUuI3SqQr0hTQwBgOFAJwCB2MMyQTg3kDQDgjrqI/a45Lno8J5RuTlI5BS9KTcsmP/AHuscOBmBySafTleua+wSpy6xBD5oNFAp5AYabzQNp+OkHwAZre2tbGnXuH6x/BwQaySDghJfnwxiiyd7n5rDV6yA3M403r99EOxii0ydNu6DeI6kR8iUOPUryHGo8q40N6x8F4FViKs2SYekmewaaiIvLu5HsClNX+gvGuanUUv/WaLd5Tq1xn3gqcf077Jyvi5wOzbSBs2vDxC9AWHbigabn1Q7trMxJgdyR1E6s4bl/2ISnMcWddVKnn0jRmqxBWuur1v1ofW5rARlqhIyiTpjCGdNHW7PTgV5qb6HMa53Ax5XHoPSD52loJAo0bKefhkSq6j0hrAVhiTBdKZb0qdBXaWal5KLV3MTMVAmPXbqAK5efFFlAv3WAEqWs+QJQKiO4u4oHq/dlqDDwhyhVqwI8cnDKa8gTdslIrk9S60V+KQAEAQLGqOvBYD1jmcwyNOW9m8vK41TLFWysrYkcj2AFr+Wp6Rl0eh4KlZokBHz/vRu482AdAY9XlgMJ3stZGdoRALCgp8iShSWt/Z6ASnwuMja5Ryc8JngPq8TE+kXZl6s0ElszaJ+h9T/BgIkHF2t/7sJaYY4/uHeJoaVMxFRqEHO462IUp9FoNMUf6YcGAHjzSNN0iKZuG+aJrshOx2yk39jFvqQOl7ahtwfRXrSWjqoHIxk5d5zuPEn51UNB04Qk8nW4Kefx1IMpm7ihxSRRM15Ekk9qG3BzMclkRxyg0hhIvmP/UMQf/866bVv3ToIc2rSrkyRvDnHMlIZuQuVIvtckYHG0jJo0HPoTC3okEXXetEeBl+QGra9NFyDb9E/+XhsaW3jZxWlSiLEZsZSUyfmZFH+HX3HyuCbfYxK/P4pY8t/J5iV5Pdh80uS1cvQaIXI9AYsmr8d+T9EzXbAnnyeOqEITMouxtGHizM4bm7EnMfrdA0xPU7/uoNvzJCiEueVc2IlWs+UmHZef9xst3Lu/hqaY4LhCX6W2WWJB+jSK7AuayJdC2hObUqLqMuEwgEvyWonSI4xc0kcZGpfG0uKiuNczT3x/Zw/7u3vq9s9FPqajsBYLAiZI4cKGLSd6JolJ4QSRRpOFAkqc4lfKcv7393YFxSUAwA1PnOfJBjDFiEQrGTavZJKTQZLLyyR4dn5eIlwoTSCFmyZCZy+cl8ZWpspkrrDphoPVu6tStBMU4gJdKRdRrZWwOD+DdBwg74xweqGOnbVV5FIRcl4Lld4uHK+FuZk6Tiwvy7XOWJdRNo0s9bKMLDMLIZv+DPWDUQpZ2YtHCNIhaGwuZor8DqcPjJZjdGIQirs8jyfZGTxPRKHFvC8YIuvmsbt/YOj+Gv8py7Toe5NrxqT5/+CsaoQgiqXhZyvXj9OixxUQgEkAdJS1SJuFAZITr0c40Ms7nNCPxsChvQt4//D+t+uvBRbtGsn3w+ad//GD18L2zo58JoOFxWk4CAQg8XxPAJhun34OJXiyyWdRKpbQbBygWi5gFA0wivp48vGzOH9uCcNwIMDQW9/+C/z0K5/GiLT3qI+nz57CsNNEvVzC+v37IgfhPdPqtOWaHEaByMQyNIB0C8hXqkhnM9hrttAJQkwvnoQ7NYfS3Anc3txDf5SViMVADKbUZVr8H9JkP6gDdjQqIE0DvGEWGTq8jzh966Ja7iObbqOxtSou+N9/6z7+5PdfRT4uIp8twRv69OdKADy6RtgP+l8UCEIJYBbBzSl1NQwG8hyPn1lGrVwQ3wRKgCTaOI7QbTYwUy0jxf2B92tMaQUZI45E+/F90A6U1GX+UT7mhF+nUTQtGtIdOpcTTSzhqrliDim/iYobYGbKwSjdQfnEPLzpOVx45YsA3eOzjHOkL0mFyIYYXxKcEkkBjb6cLHJpR6K3yE8RqqNUJkdAj6Mb1UP/bQGA40H4D38YNnUqAyuUHKSKaXQbD/D+9e9jY/O+8YdJo3nQwbmzj8MfxPj0pz4rrIFSZVomS3z5QguX4YP19qHBmn6PTQSdnJm0UCyUxbCJued5tyDFLh2c9RabFPnWNFWYWsbEU7eYI++TVOxCEb1WB84whXKpB+B7aOy9j8CPkS+cRrH2IgaowSdQKcBtCrk4A3eYRTbKYugNkZ8rAcE9PHjrW3hw9T2kvQj5VAGjMISTCjA3OyN0571WE1PL87jw5Cnc37qGQj2H9HQZBRQQr3TR3/aQyk3BLxTRn6qgdvKkmNIuLZ3G/NIZIF+SonnAPd/hNCmLKFCDOllnDMBl1xHuVdR7HxrOmEtlPBSyx+TQoZk08pMBBZlnug+yGbIgv2VI2XVOpQhK6ZX6SOSLClPZ9dmyHodsvvIVxI4rsatll812F93VG+jubaE6VUNhZkHuNQIDm7evowxq1odgAK/ch0Z+Y8vviSOBvlGCaHzdnBTzvnbpjj/wxAxvf6OBB+9t4p2338XciTl8+We+DH/kY4gQGdKLuPILZZp7rTYTnAeQscYLl0kf3Maz9IyKmB4wxByZPE4RIXIC8vsHW/B7XSycPI8hsggy3L9iuBggbG8h4x/AiTyzT+g1zIaOx1nuiUhNrKmr53Ekk882MNwPi8WywtBSH+ueZ9kW/MxakfeA3AeUz4lhtqxc0hjSrFPOER+Ffy+MWY7FdZ2OUml48QgHno9rd+6iM4zhFEvo+EoZn5uuyt7N+7TZbhmDP+7THCyWBAiwYJ5Mfw/V2ZQS0a1dZbuSCGIGQTqAohQykMaRwDhPBVlVfI88B3Tg5zou7EGTSmWvfb5v7q0qmdAYNx4/y3IWtvBQYxPpt8O3TBZDt9uV32E/wXjv8fSf0glhE5L2rufEH7Cu4+tUti5fg73+7QCOnjwfZNFYI3OaiFqNv662lmlrm1cLNtheQ323dLjJ+1AUNmKSalfrCStYwSQCYAljdOMXoIlMNDDNottpIu86eOzCGVy6cArTFfLMhshwzwwDlN0CkMvj2ndexyhKi0w27xbRarWxtLQgyUQEoqZn6tLwBmGEHtlTM3UcNFvIFwsq3TQO/gQjOPShdxWBJtbuNINlzR3Qv2hAs11NjuCayzWPLX2z38fNu3dx/c4deKxPp+aw1/SRztJkcmJQqyCjyrP1upg0+DpfMVIPxkzSjJZmtlJ/0hMukntO7qMRB8CsFyyorPsMB3qy/rGW5zUh3lbGp8v4HAh4zQGiQ8ZkjGhEdkQBo9hBr+uj0+ohGIQ/PADATVDUIiY6wi7EkwHrJAqD39OYP3WzJ4056TI52TjslPhovMYHAYBkkZBsfI82hbYYTk67iSByXkJ9hdBxDd1n0oSyQUoAAOYG4a8J7YbmXX1mrBvqkI33M5NASzOyE7SkFkQLatWGPRIAOFo0HKmKDgEkZhqdbOAtKPDBYsrS8PVinND+jamceV4LWPBxrJO9nWTIRS+3iH4c1+AfPT9Hz1Hy30cfwz7eowCAJDPkuOe3Dc7R51EAwKZITKZzE7qhaqAUANCbVuewljLFBSxGPjfC7u6WaHNrU3WJhKMmEsw3DSMUy5xaBriz8gCbW7v/L3Pv/SzZmZ6HPaf7hO4+HW+eiEFcxA1YYIsLcDPJpWiWi6blkujyj3bJrnK5XNYPVrnkP0QOki266KVliRRZzJS0TNjVahcL7AKDGWDynbk5dA4nup73/b7ucy/uACCH9HJQU5i5c0P3Od/5vvd93ieIk+gsSlQ/VK1Jo8kNifo5bjxCiSRSyKLDoIc661UDWpknmnuTOBmGeYRqI0Sz0cDG6poYszEar3/cw2Q4UsR1OpWDVRgALN4JB8o0ikUuEUhtUCkjII2/RMOWZhONZhMBXcd7ffS7x4jouksjQOMFIACAmRjrVFp9CCS2zfWFWcDvw41WvEpZCFUrAgJQqydrzhip1Gt1HB8dY2d7V4z3Bt0e6mENWRLjmacex+pKG9FshCAgAJOi027g4MY7WB3tYMmJsdxsi8mMeByQfug6GBOZ9lhEKBJaIo3SAAC+LNsckZsIJUKnTab5n+q9YEHAw5aoMqeGnGqLbks0xJq4cMx4wFQb6QUAwAJB9Vz6U3T9PKzNIQAzZdZt5ogZ4DDOxAdgTD2kAAC2yVKQggeA/W5kMRQZPqefcwugnWYALPZpfa75eXwPlnFFsJLFCycrfF/8HBpV8rkhfVOyoaeRXFMWCfRhCKhXnE1RYQMxY8FTFnB0qdUSOrlXTlHxUoQVB196/RV0lpq4/2Abb37vu/ivfuXv4u2/+DZeefoxrIcBLnRamPS78Msurl+7hhdf+jQGwyFC+j5M1D3ardfgtJp47LXX8Be/9a9F+vJg9wDNlQ2sX3kGvRiYlmuYwMMkLyExUyBpCHjdnFgo1XywykmIclpDOQ2kcC7JhHuAao2gRRe1IMfR1h5mRzH+7//9/4UXh4hmEKDpJACg0yJ7x8VxO/AF7JhNhpLCEdYqaLfrWGnV4KdjBGVCAmXEqSPgIbV5bDLokoyYDB6ybzjJ4PiRi1WEODKdT4joZTlCGprJz80Rybp2kcsUJQQFGqsVF27UQ7uaoN12EJf6qGysYrh0Dp/68jcAMrFKgRSUqDaRx8BgNNW9zMz5ORnxWRhLb6ImRGKw9Fft/8WwgIXOh0+nT/YRFlmBSIsiRuLlXIO8HDNsbt7GrdsfoN/vCeW/016VVICnn3oey2sXkEWZOONbg0Xb1NgcdKG7lqmV5ASMhqIZqlU6nGfi0RL4LPo4gV0AAFpbaCMkxHjuk4b2LQMDeb/6zuRzuSd5bNRn8OIBavU+4t53MB7tIUnaaC69hKT0OGaoIfbGMokupy68zIeX+vAyD/EkRa1RBvx94Og+Jgc95FOytGry8/yWB6F8kArLaXsYAK0cw3d+H3AnOOj2UZ/6WN7JsHttB0m5icqVp9H4wiuI6ZfghZLVXaaPLBkhroLOmae3jq/H4Zox0ypO661nEPcURq7ZM9rWIsVz2mAnZ9zuormfuaZs/guO/ry+zL4+QbEusDnMrEanlib1hj9IAQAmsDjwwzZytwoKvyo+Rcw9jO+8h+HBNprtDvzWOZHTlPIE2zffQz2fCCA3I0tGzk4ribJEcDLLbL1AH03GykLAd+6BBAA4RedZdbB9hK0PDvCjH76L1fOr+Nlf/DnMMgUA9CWm4rlD4IDNlgyjKIFkc8Dn0OW0k4boDhyJDywAADmlPDmiIwUA1i49gRQeZuWqTGh9xwAA08MFACCPIxtXygy1VuffWetyuirgIgEdirmETcE0g4rWDsYDQpt3e+pp46LrfeEHJfeL//HMG0+1cbVTzYyxnJQaar3FOomSp0GU4Ortu9g8PkZKo9pOBxvnz6NSdtHrdnF4dCznl0zLZVIcYzSeSIM9dy0yeKPtAVhGUbqnL9n2KdrY2gGR9TegNwBftdQCxgic554aiS4AXwum88wUmYSvXkjF89Z+DtdJUA0EYGCdQb+BqQDBFRkG2a8hwEC9Pa8IP08lxpHIJWkbS16jje6es0RNShb3RlvT6uDPJmIowzgINMHDPpPFQazdp+aMHVMnLBjBykAsMmB0SLYAwRUXNFxFkWEoo1jOFAOaVAKPpxmyZIJOq4pPPXUJTz52Hp1mDREHDQRSWbu5PjY/uINklqJ71MPG2jq6x0dYXl6Se01wlufo6voGxjRRZrwqI48DvWeJTOlVoiASMEoVa6EABjR/pvUzTasJ7JCJK+CP5wrzk1GhJd/DYDLGva0tbO/tYjTLcDRIAVcBAAvAyLNgWCFMkVj4xOnAmLuYZQLQBFOT8PQ6ci0JG8T4v1GSoACAAgQKAJhnigbS4tUhK0AjE811JahBcIMyp7zkIy9XEMUl9LtjdI+HAtxygPPIDAChH88pLospqi4CNQjRBa+FJvMLbcwfAQBtIBa09uLh8LDm0H6OLW718DkJDtiP2en76UJYP5/GSWqwsCCNFcGHkppHmAfYGkxwMQntN4oxHk0lq3qBkOlmYJtq3lhLw7EPtG3a5b0XYvTsA1d8P7apON042xPzxMfPAAC0WV9IJhbXTDclUritdKCoPyo2DPbPp9/H3wYAoOgNcVbRWKRdnr6+cqBKk6Zr1f6eI9jmY3o/CHVybSyaMa6b8aiLjXPrsokwqo+Tb+pzSQ9qtVdw7f2b2Ly/g1nMYjCQz6ObOTeA3d09odjxwCMVlVN5oqn6UxaTDvu+pMG27gpclyUWeCHCdkOy2JfapFoPkcxiHO0dymSdDABqSTlp51q3Jn6yFQnAQIql0t0E7SSVVXT8DdSbDdTCUBrjyWiE0aCP2WSiPgDGjk68AcwLVO0cLxZZDyyQGPlXQ3t5GeMoQqVOk7FUipgnn35a822hm29Yq0tBfnR4LMkFw/5QAIBhvyca5qeefAznz60iSaaYTPo4t7EKp7+P8Pg+WtkUzUoVFR6UGSn7MtLHKJqINwGBDZbk4qRMGhTjhjJtllKX0xQtAEiHmxEBnkzlNQlljZNWoQlzL2DhQ4CDE4Eco8lEdGAWAFhMoT45AMCvIb17DgCQARDn4gMwisnK0Gnv3IFYDtRPDgDYxqZYhBSfE/vM82OWKcQDiM2/lWVxGsGvPz4+lo+zABFdKOMr2cSQ8p/G8Ctc+3SmDzCN9ODjAVivVdEMa+ge7WCpFQho9vxzT+DzL38Gb739I8TjIb72hZfxx7/5L/B3f/4bqGYR1lt1THo93PjgBr74xS/ije98V9bn0888jQobYxaxrTqyRg2rly+g+oUvIHnrR/LcHfbHuH53CxeefA67fdL+PUSkwfHVsrGT5yuTCJ2McXZ81tIqylmAUuqbJ3wGpzRBqTSEkw+w2q7h8MEW/MjFb33rt7F/9wiTUQynWlNWgTwRWugUAYAkihBWyQAg6BYjrAXCbGnUq+jUA+TjrjT7fiXEaDyD51cldpL5ySzss9kYJRYujHxjJ2EAAAKJAgCw4cqBag5UzMRhlqeY8RnwfNAFnQDAsuugQvf/eo5mg1/XR4mg2rkreOqnvwrQDIpu7mkZTmMJyThCbzDRrHRJCaEGmawkeg0o60CnENbx+pO17Cc/69EBgDjOZE1mWYTxpMe3jKBRQTIdYHd3G/fu3ZXpd683QD1sodlYwmc/+wqSOEfgBxr7aYo3rWMU2JDMaxZQBQCADA2eF6PRRAAAsiKY9awMsYW0UAEAC8x9GP5bTOS4p5QQuCm89BCed4Du7r9HHI3huhfQ2XgZ49kyZk4Ficu5e4JyVpbG30vYkPmI+ZOcCWr+AJ5P7VLOqhDI6GrHG0UwKQJ8ggCcFsWAP8Tm1d+Bk/cxPhgCOxOsHZbRu3mEaRyg/sSncOHnvwlcvCysmYTGj6xxePOCEnK/jIlD0DpG1SFzxmqWufQtmK41GRukOQQq3eDC/0drl4ehRycBAPt1pwEA19PJm1zTgl+A9WAQc6+CqanWadpeRhnXysoCABBTjx5Gt68qANDqIOicXwAAN95DHRN5XmN4cwaAvj+zKwtIv3hPcobIa6CKLpoDADzbyADYuXmIH791FSvnVvCNX/gZTJLJHAAg60eAg/8fAACdOCpjgQAA740MfCxTT2oTeuUoPVpZrDSBVsd8jYZbPAOmRZEBH2vwuemmmZZLE0lmrcTspSIhs8wZacYNZZpJSBVGIScZtrtd3N7bx7RUwsrly/BqIXZ2d0UySKO8jGcz90AZ2qlEjw07X59M7Y1Ph8bz6m/xSJJJtjHcLjIEZE0pEMKJPz+fZ6N+LzUepLTD1qAC8hnmhGUA2L/zddnzlX8WunrgKy3dLctEnzJhXhMBAsS4UM9Za1TK+oQftyaA0vYJ+KY9h53+688kgElQXz2jVA6gKWIi0zP7kx3AnmbJFuuFIgBg34fWxApSLZ5vrY0XDDjDDDKPpvownAQAtHFmM8qaMhGWYKPm4vHL5/H4pfO4dG4dg+MjtOsNAQBYBBzc38LB3qGRyMbCTlFDR5o45gjrTYw53WY8IIEsygIILNFzKvDUqJDSE8YKTiM5U2dMfOr1ZW0zmUx9usYCIJG5ShaAX6kKOzZKE2Ej9kcRpqmHVHT4Rp5rTNvtOScMGBrykpEnA0duHyYlLmUvUFH2rXl2ZE+kNDDhM6aAlgLHJ3YVvd+c/FOeyhUgXkL85nyujKyFa7caimlhnJUwnqToHY0w6I2RkwVb9h4dAJgzqM07XqC8+gFeABaZpDJw8q86DWNSV7Yxbobadcr84nRJcbrJP6spLgII/PriBPg0YCAynLmuYt5SzylrXMw2WkJRSqXOEJUU0z0iTiwABITRDdM+IBbl4+dZ2o/NKFVdPzWMkehvP4oBcBoAOP3+itdIB0+LA5Z/tgDAhwESLUzoJGqZF2dR5W3TXPz6BUDB5/2kp8LDgIrF1ywOx7Pey2kAqHjP+D1OSwA+CQBQfF8nkVj1UFCN2EkAQDY1g2TrQ2k3NqLdSnvif0RwGZXGqScb3/5wiIro2GO8e/U6dveP0O6siHaJm1Oj2ZZi9MHWtq4LFghy8hYgKOsmbSbqc+CCxQCpRWLIUqZOAKuXzqFER9Q4QavZRMrowCjB7oNtxBM6eWdIiGDSnI0MHKM9FjqlIPlc1dRTsVEuIeLhxtKyWpXmvd5oyDPLTWnQ62E8HAhLQWQE1O4RCLCIpGG5ivbI0O3ke7TbIi0IwhDTOJIm8cLly1ha6ojJGcEPoeelEN8BeiCwCeL0pFatYHfnAdbXlvHZz76AICjj8HBXvEMuNAO0JofIjnZQK5WxQskCneinY5mgcPo2I3WaQ1IBcEiVUiYAgQDZn0qJOioTAOBzPZ2KBIDTCZ0glTAaUmdHkMSVaEbN7gUOjo6kAGJhYWlx9l7FZkKiT6Ss/jMHnTzwkwyY5bnkgU/IAkgdDCKyABIxnJFrab5ezQwLU/+PYQDYosQ+V0Vgzz5P9oDnfWYzJdIMsiGM4z+/htREAjYsSvTAJRDE5sVT5gCp6q4CpjxQ+Z54zehhsb62iq3NuwgrZayvNjHs7+Pnv/lVMZOjFvSnXv4c7l1/Fzs3r+EXvvo61upVTHtd1KsVvPnmW3jhhRdlPf7qr/0avvjaa6jUKgIkd6dDPPbZ5/DSl1/HaP8A4RNP0qgBPWrbggau3tzEKCkjkkaJzY8yHaRdpzSEY25XCwPS/53MQ4nu0lLQErimyHqEkOlF0z7qlD7sHOHB+3fwZ3/wbcymOWbwxQegCAAUJQAEADxO6PJE8to31lZQDytIkxmcdIaGm4sxp1epIckc9Ptj2VvCahWemFFMpYEjcMezQl2LpR8ThJ9gHZ/xiugxdRofOzliJggEvvgC1EoOmnmCRinCWquMsJYiLY8QN2twHv8Urrz6RW0QUzZTHpxGB5PeWHwGOOET2ZOkPijl0+oNZS39hAEAAnLKXuOGlmIWjRDHEwQ0UQyriEYDWbv7ewe4ceMWqtU6Xnzh01heXhVDpNloUqBqahNDAEAaWWqAIzqcewLcMp6VRSyzz31Ps6nJ+NKDokhjmLt9GDbA4pSeMwHsh0jpdyeouLuY9G9i2LuN6ThCu/08GkvPYRS3MXN8JOWZxJ2VcygDICGt1UNapSN1H042QM2j3z9d0jWRgNfEq+izW3ZDw7aaIGgyKvOP4CZd5AdTjK7vonxrgHZcx2RQwrTaQuuVz2Pp61/HzsEhyo0W6rWGNjwEl5wEM7rl0cMnceHmVmesZ+ZJ36DFDjhvGgq14lkER8N3k2tqU47s9VU6sTFWIxBtTNaU8q+1iOBkln5r6k/+29yLQACBXKZjBAAyt0poBVWvBETH6N9WBkCr3UF1+aLsG6U8lv0pFACA8Zi+gnHzBohnXsHnxbxHK1cg+J5EM/EjYHydAADbx9i8to13335PAICv/51vYJpOkTrUrrMZj+G76jPwN8UA8GZHKCVkVCkAQEZqEQDgOU+t/2g4lDOf5zGbJV5L0VuzeZmzEhfPQLEOtNKaYg0ovTXZemLqTCM36shVLsHzjUMHPYNV6kBpF+VeR7MpRtR7t9u4s7ODezu7KPvqr8SGn+cTwXlKn/i8KjNPJXn896JXhz6LWgdZI1x7ftspN6+7PQ95tjHaTmQSBgCwnhL8uuKwSUCCuVm1+n9ZAICvVVLPTPOnDAD1EeLP05jSTM5YASkTnfpPJ/QbUvNk2fMowSHgZxmi5hmQgR/9eOb+a2rIpwkYCnTorw+DNrY+sADAaQaw9WmbP8tmgGnvrWXK2tck10AAGAVc7P/tGcmecDaboOKX0WrUAAK5lAR4wHK7iZee+xTOra5IglV7aQm9nV20LlzE5jvvYjwYICgz1q6M0XiKWtjQetZxMZ5FAuANJxNJNpIxH/3XAnoGTMCISjJmtmmEZ2oYjXumlxG9Dkw8ohg+0wcnlUadwx96YEgNiDKO+lNMZomwEtnPFVkWi36FPYNGRVNOZwEB61Fge0Xpbdb505UAACAASURBVMytUc+ARS93ElyzjGAHM9nyKO11RAJIGYMQ9CgV4m84GEwi9IZTzGhgmJaRJQ6SKdmefw0xgNTynm4OtfFcmElxsdLpn0WbNfTRmthQGqy2y2zai+Py5J/OAgBsQ3i6sLVfyQfprMZWP8aXYBCsIpfcFOxKQaJ7q7oOS0TIbCr5kjI5JlWbJi1S7Kp7Pn/ZZkARcHVG5Z/thqDGfKqP+8sAAHZTLf6/+L7PAgB0Q1uYj1hE0lJWFJlS9kSxubYb4dmN/4JGRCMo++t0Q188BIqb/8M+//TnnNW0nAYATk4XigZn+me7KdvXYjc2fb/KAHgoAGBxfTOpsK6wKrdR8QOnCGxOSDMl0khA5f0PbuL6+zfheRXRyPWHRBJDaRY372/Jz6SGlA77Sn8y2yZ/jtkoJbrIVEeW+i+6VMpngkCn54xKCwOUfVcm151mS9BLggBbmw9Ez55RnmIAADYRIgGQTZmTCTVpEWSc64SHFJs33ggzwa+GocTrcBpM7eJw0BeaGqmA6WyGCq/jHPk3UgLTGBAb4+slfWqZUVNSQNJ00BX61blzG+Cg0peGU5kYTIUgu+Zg70CMEjfW16QwYIRcq13H5csXhD49mYwQlhJcCR3Eh7uoAehUfXjRVKLlfIfZ6dwEaQaoAIBS6Vm0CVHKLENSqwnkJUb7H6kxDqNtjHmnxKWQ1VAAAAgM7h8eCujDgsMWDPa54YEhOatSFOomfZrpzI1aTYcIVNDROJPmn3N1MgAG0xhpgQFg2wopWgqa25PNx8k90+5/Vveqh/ACtLMURf67ZWbxO7D4kAKE1E9HM5xtJBENn2Rf83xx4h+PR5hFpIur/EJ8YUSXWJbG4ejwAMvtFob9QzRCF888dRnnzy1hNh0i8Hy89urn8a9+7Z/jmcvncWV9Cc9cvoh0MpaD7Pr7N3Dliadx1B/g9/7wD/H8iy9gNB4JoPziq59B68o61i6ew8b6uuhJt3f2cPHyE8jLVdzbPsTu8RgpGyhOt4WvwGY8k4JC9Lu+oexyTUjEnVkXcjalcEupTCR6e1t4YmMVR3fvwo9i/Na3fh17u12MkgAJdEqu99hIhIwzrzh/50z3GMMvA2urS2i36sJ8cfMElTzSKV/JQ6O1hKtXr6PTXpJmnp/Pz8kTrohMik+NQaRxJb+GOmRGmmXwGDfEtUYWM48kUksrNO4roeGWUIsm6PgZNtoeKkEMJ4gwCQO4z7yE9ec/rQBARgDHQylso8t4x7yMsgEAdEpuYQ41aJO1/rAB7sMO8RMff3QGgBc2MO52kSQz1EJSMR1MZ4w1S1GtBqKvFB12tYrf/Y3fkIQTRkM9/9zzkrRS4vudN5Vaj1gAQLxNJMZJAQDfr8i+z4goNhiaLb+YYs/PZfvE837IvragF+tOYOICDaiTZ3uoVe9j696bqJZdjPoOzp17FY53DuO8LuyVuExhB4nqCdzMh5vUkTke4kqOmFKWZCZTIBeeNjNlFiUpZslI2A5Vv2PSYProtEa4eet3kA+3ccldhvNgjAd/fh0XvVWURj56qYejdhtP/crfx6iUY8aEJr+qgEcUgdKzNPRkIuaMuY5PAgAioyiYOZ8eShSXwIcBgKKKXndMq+kXAZ5p3uXj4L0REfJ8/7Vmm3Oqc6oggdZlLIe1VpMBDOVLTcocagoA8HvNjtG9pQyAdmcZteWLsm+UEWP7xlUjAUgQEShj7WQYrIvm33A/zHMh5bgU8jRcIwDgiuyv3ghxtHOM2z++h6vvXFMGwM8rAMAsQvH+SyJ5ftUD4G9GAhDEXUmjkHOINc0ZAECtXhcPIK4rAgCMB5b6WVKg5mK0E3Wg1nIlaVyL9bfWxvqpSoYmAMChAFN0+D6lWxRwgIYHrGfYyAxnMcKlZTF5HSYpRlmKN997D2OnjLHR24uXlcv1r94dYgJICZ2czyaH3bxPZe3wOhu5lvEAOr1t8fm1AADXoQzvjCzCDvLserLnqm2SrXyg2FTbPkH8thidSNlCEAjQRaYd9yLWkPyZvHasRSRZTIzFOXhRUMzWxmRw8mvofm/XvB0o8v88J4WRJN68C1DAsmbsgM0+r8WBga1lrOeX7d0WQzTDezG906LGNvUOPShm1MkVXe9Psn5YM4hPG8erCSUyZYQVX1hv03Ef68sdnFtdxutf/AL2trewsbqC7tEhahy89XrYubcp6QLq9aCMFDb+sziFy4Q03j/KMIQppTXucfcYO7vbGEymQKWK3kj928hc5L3g5/K+CMvTsAAIdhEciDgcMp5c3BfCRlvkJpOpAgD2ulrWC6+JsDgoleeZbQcjYu3BvYm9oK5FGbpItLeCTrrurK+UkZOaZ0d6G/ICOWQxxqSU+1L2w4Eah2ys6+H66I0m6A74+ggcBXAdH2mUiYTzkSUAthJYaH0svUZpWZwWkWbCi+AHdGNVvZgWzKTHf7Suv/hAngUAnG4yiw2xXcxnAQDaALIYVADgBH5v2WQ8NIxzLy8yNSWzaCbRE7J5WFp4gQGweG9KRzotAbANuD2QPk4CUJxY22tx+j3PP/4QD4AiemQ3IN4TvS4nI0eKjbL9vsXmofj6dWP5yQIARW3ZWQDJRwEAtqFX2tIZEgAzTdDvawp8U7Py71SqJSW6ztMFtyGTlrff/hEODo/RqLdEC09qEs3+Dg+P0R8MUa83hVXCDYcT+3G/p5puY2xki0Np1IzRh/K3mFdLg76K0JJobMLGfzAbo9VpyUPfajREuzTsDbB17wHCoIIhc+ynjPRiiUONEfWCyjognZcHB9czNzs2/aRFkdQvtHMeLMzXbXcEBOA6INLJZnA8GiGZTEAyNuMFhRLM62iLAk5cuIDE5T7GxsWLMq2kL0AlZKb7FMury2g1qjLt5OSfzxhptiyuudHeu3dPNLwED/u9Ixm4PPPMk3jq6SdwfHyEuptjNchQz2LU+H6mI7jTIdpeCVUWvyOaLZbF7Z9mQtwwM3FtFyhENVf8t4RRflNwWksWgDqD6z6mhoSMBtLmTgcljtAOu/2+fMwCAFr0KOj0SQEA+VllFzNSi6MU09xBxDjAKEV/wmLbVfBiPl2yTtMWUiiwAc5oumSfMqkh9pApfiwMw3kkEg8gUgzt5N/uFZaKyH+jJwD/nQY5UqRMppL1G6fU3EWyLsmQ4ppn8UW0mzFcjKKq1+gb0Mdjl9fx3LNP4O7tD/D5z30O5SzB9/7s23j1088DsxGunNvA+fV13L59B3uHx3j9y1/D//WtX0d7eUVYWEfHR+j2uvhP/t4v42d/+Zu4ef82Oq2WTKYuPv4ExsMpslKAP//OD+BWW4hzMjY0ro/blVLleE9TlGR92LZswdYQyYhUQJlo9PPJAOeaNZRGXaT9I/z7f/dH+P733sY0ayCF6kztbFwVeabpyGLJZCcDgMJ6miHWQ8ogPIn6c2Y0U6RvSBkrqxv40z97A5cuXUJQpilRLlPdLJoKY4HTQ+4DpKMSAJAGhAVAksJN+DxLD4/MLyGv+fAqdPTPsVTxEIz7WKmUsNqi/04EN8wxrPpYfuV1VM5fFgNA+pZkNJUKGtjdOUSl1lQpDw1tjXRCjMmsFnFey/1VUYBHBQBY4AZSZLL4ktgpqTHUvTyK6Q6tus/6pQv4rX/+fwjoyEiy1157TUyQ3FLVmPnah8fkXxsqNws2Fn/0bSEFVXXDsexRMtE5QXm1d13NWuxert+50CrZySMbijKb1wfwg2u4f+/HWAovAMkymisvI5rVMStVGBKApEygMKLFlUagJU2ZTA8xhFvxTVGnEWmeX0JWniJOJ8Juok+C77SQz2bwnB5qrR7u3fhNBMkxqn0XzbyD+//mTXiHGVpxA/DauJcDT/7cz6L88gvocjAu66uMCqU0To4J61buK9OckIOpJVQCYItgrb/0vS9+nYRBiwBAcfJvV5SQ7/hJNkGhkK5AAEAtZExij/khWifqXswGbm4UaDyabD1DBoDfWkXu1YQmG5BFMjlG79ZVjA53xUTMb23IdaZh586NqwhFUqEMAJ7vZAAo/6MA9BaGScIUlJg0SswoAVAGQFgnAHCEmz+6g+tX31cGwDe/jmk242MoJoD8PGseKAGfQrmnd4F6ANBn51E9ACwAoE7lagDIibzd+/muCPzS/4X7D0FIAgAyEKD+nRPxUyiOne7y+rP+IYDGa87rwJ8jQxfqoE39nfJ6GkBWOiSpT7hPy44t+yqliaVqDSkNZ7Mc+8M+rt3bxJDO/7HGb/NnUNJKlgi1/TRW5s9WwhxZBQb8tqZsxpeI+78C9afNyDVPniwqYY/MGQAq2RQAwH6taeDsIM2+VzH6NutuUXsbpjCbQEbRsSbyAwHceaby8/l/GkCTISdSCVnH6gvFn1FsMNVs3JX3rzJdy4A5Lc1YeDIsADqVcFtq/lk9k2XOfBgAUF26PmsKpNgBm530W8aCAD7GPHv+eQLhyRRWwCCemjSZ5v959rmlHOlsglrAocEVfOrpx4UpQObgdDLC+vIydu7cRR4nODruCnAiPS/PhCgVtu2U988PpPFXY7wSur0e9vZ3BQCgowX/L6bUvFccdkwmmEaxsGJp+szmnXufLCTRk2g6CeWNlD3qunFAw0XeB2EXRZH8Zp3Ec4LJFAf7h5hMKCOBSMhoksyQgnJJ4wt5IUU6UgDJ+J7kRwozTf1m5tdaJACM4szF8FW+mXjTKWhEc2lGcpNZSLNxspIJBpfp6SLyEefRAQBOJRcmLNrIFCnlzSbdQ01+pJki2GaHF2qBWi0M/4pNaLHZPQsAOGvyf7pBfhgFXN1hjYnF3G1e6Rp2IfOmSGQENf+cqIpjiB1/6AhEotqM7t82AKf/bhtn/t8+UPz5nE58lATgdE3/sOZfStgzAIB58WHui90krFEPUdOPAhZ4Haz23yKcizSARJqy4tefvl/F12/v38M+3zZQxUZ+sVb0q04zAD5E3Dh1wU7/zCIDQAAASwJTQZO1sjOgEIsnPbgUpZNXYLJ+ZYaHPGhgmuS4desW7t7blGKRDy3XC5cKD7tutzfPe2Wjax1mSalv1qoLPa0kS6jOX35xoycqTsdzsmfIoqnRNVb1Y2xe6ELORpqNazWoiCt79/AY2/e3sNRoIRZN+0R+S964+ABw0yEViawW1fMJvki0nD+TByQ3a2rfcqBWb4hpH+UAXP+kT/UHA2R8L3R7NwZ4UgIZOYVazOTy/ag9rdRDuJWqGALSZJAfpwdIveah1WpKDCIPa01HCNButQUR53Vlwc6r0mo1UK0FWF9fFRrX+dUOgniMZjlHvQS40xHKTGXwHNSdBPGoh4AIP/WJBGzI4iFKbH7z2XUdIqETYTeQ+i9gjDWMkn1Ao1s4AaSEg00A9wGCOcxd5scIABSBur8MACA0x5IrEoARnf8zGrR5GEYxumMaQtHEkPNfG+tiAk2tJkwkOKe5BWc/k7YQKU777X7A188ChNfcRq9x+s+1wQZLddaZRDix+CAgJMaAe3vo9btyjdlQN1oNAUeYwU5EnvgqWSNryx3RNs8mfXzxiy+j391Ds1HFS88/j+17dzE83ke76qNVC7Dcakosz/7BEdor6/jTN76LFz77sqzFrd0d3Lx1Q7OmgxL+23/43+DZF56RYvnChQtyKDMqKspK6A4jYQEkOXV6StNXxST1ckaLyAZatnNm3ZE+qEUJZ6l8Uhjz6pEpk8VYqpQQ0mzr6AGO7n+A3/+dP8L+Me8N4ScFiGR/MHITftfpbIwwrArTxUEiIAgdj+ncXfPLqHPSxymZV0VYb+Hbf/JdXLiwjuV2myNDtMNAJC1OrnFmch6xWOZ78RkDSOZ7LqkWUjyS9cJapVqGG5CenWC1FsAdHmOt5mKl6cMpT1Fp+wIAXPjGLwBhCygH8puu+rnj4/7WPpZXNhQ0YQFEAECaMZtHbBN+FhTU02fVx//90QEArs1KRdN1bPStnk80raP8jsV7hGC5hT/7g99Fidnh4yFeefXz6CytYTag6ard4/Vol3GAkrHkfOe+xCmPaFA5HSIYUCZ1ldNNewAWJlsEZ05o2xccIPUHMGdZTgnVFJ63g9HsDQz62/CyC1hb+hxQfhyjSYDU90TSkZYyZA4BAKZHKADA1TzLu9JAlPMGspTNDqv/BEl5iJiGdQRxUUE2q8CJZqh7fYSVbdy69ZvYWHIx2k2xGmxg8O59bL15GxtZB04e4sivIHnsEp76+7+EA0cNSmteFU2uEeTo5jPRxQZZGWXKqiyj0kT2LeqykwDlh3Xihb3K/HHBlTISAKGZ69Nlz3M9x+0A4sP6WDk+TaMnNaaRQ9q6jP8nA6DcWAaCUNgUFQIA02N0b76H8RHj6lbgNdYVAIAFAEZzAEC8c0xGywKOXQwL+DO0ZjIMAHoA+GSTzCRa73D7CHfeuSsAAE0Av/KzX5UUgJJHYJ4G6FMENLQ1pnjCWOTEnDRnNntiTvtoJoCUAJABII05HfpPAQBs+Pk8HR0doVEP5bWQAchkGMb9iYO9yJZP7gO2SZEITVM7KRhi2C+SpkT8hFNTegBoOgDBAPFtEFqzypuEJ1AqY0zKcqWKyHFwb3cbe6MRtoYjZJ4ybIWaT78Bfp6KB6SWV6IxzRRVdiCvgQ0c1wDBXWkOjXeLZSGbhlao/txXhTWpEgBKMkjRVmq59jxWFlAEAKxMwNatKoUuDEGlsdPprwAqspdV5GzjKiLgriZw2lOpT4HV+xM4TGU4Mu+v5H0UezCVWNtnxfYCxUGATqYL/Y59Bg3Qxtd8GgAoypLnsJcZkllgocgosHW9TbKQ05aNLmMUA1+m96Txd9odAeg52SdI32YKDmWCR/u4dGEVy0sNfPrFZ1EukYnhwM0ztMmkPTzE1ta2sGzJuqRhK72ZlpZXMZ7QV4cAAOVzBEcDcd6nbJds1HvbuzJ8mSWxpGnNeG/ZK7m+AAJMuiCYRK8KAksBU3X43EuKASTGksNUxl6G9RpqteoJs3Te72azhbrIE3j2TKQf2Nvdx/7BMQZ9gtTaeYhvHNeyJNIUPCtMPSp15pyNrOt1ONEIRErDKq6LGgftZKJLxCTkvdEngEOk8Zhx4/QicuCX6S1QenQAQAqmgokBNwuiXiweeWFYOEorMNenKDq7aMrN4Vgw8TvdNJ5uGItAgF2cxeax2EDaaVexkVygXI40RLbZ0te4MMOSr5XIK516cuNl7iQffNncSb3kxZXoBS2IFpu+FmRy0EiWqEaA8Jc18ZCIh4KEgv9WbCRON6/2OhRBjxMN90M8AFT/o+jgwuhPvxuLm4+63tbDwQIX/P/fJgDA5qzaa2evjf2/BS/s/T8NAChqUpxgaflv3Wx5/1WvZlOceKwo5TEr+TgYJrh1b0sOSPWAKJuJFBH1XKJK5NrJVNmuAUVwuYGwzeAOYJszuzb5j9T7U4JCGj0bf2n+qxUBAwR447SvlEs02nAwEACASeDj/gi7WztYbnckQmXc78umGk3HyEhTMj9bcplNo87pAjeh2OjlNMovwCxJReLAacjS8or8XDb//UEfeZQgHQxRimN5BniR7GHEZ56I5SxJELZaEptSb7cEBKDPQJ0fm4zhljMxUaSmttFQdgQptoyHE/ftmDrxYzTbTdRqFTH1arUbUhCudJqolTI4szGaroMlz0FpcAR33EerlOi/xZqTrgCAphywoeZvkRzQ0XkyxnQ8luKBB5Gg7GJ0nmnWdS2UBoBTQDIUeCgwXoboveTdPxIAoKaCnHAIAEBPAYcMgBi9yUwyZ6kxVwDgpBeAHhsfDQDYPYnryrJhWGyQxs+9WfY1RhLRVZj30cgDioW2pTSurq7Kv/PrWJxoXNFIWBrixo0MyyvLAiLQfZ5yi63727K+iQRw8l2rlvHqK5/B1tZtPHbxnDTko94xnGSGg50tvPKZl9BpNnFv8z7OXbyM3PXx//yrf41qo40rTz0l6Pi/+/af4vLlc5jOhhJz9o/+0T/El770Om7fvoUnX3gBKHkSYXdrcxv397pC/58DANwLBQBQyUnO5k8avhi5kyKnHETodWQMsNjzEBDImIxwrlVFPtxBkPRQio7we7/9+/jRj7eR5RSgWFtMAgA0z9KzgCZlNDmaTUfCAui0QzEALNPAs5RjrVGTZ7Nab0vE33e++xaWl1q4cumi5HcvNapIpyMxECR9mIcnnymNGw0QR6kUTXyNMpFyS4hLGRKf7D8HNRfYqFdQ7h9hNfTQabJgn6G2EmJQ8XDuF34JcNjYuhoDmBBgKGHz/i7OX7gsTAMLAGjIACm8GgGq+ms5eU+cIZ/8L48OANjzX30K9Jm29Yhgjx5NPDmpdHD9+rvY2t4UicDlyxfx7DPPA2kAh/IQM8W0ZC+uCTE1FWDlbACAz4CdJi8AYrIKT8oCipNt+YYGsKM7RTkdoFI/wt7BH6BUitE/6OCJp76Jab+DURTArfuIuSYJAJAB4ExQ5i4ft+hDD88bSR2Sxk2UnFCKwtSZIfMGgMumitO0GjCroMo1V+kBk6u4+d638NhjSxgPq6jmbfDTb3z7LVxIO+jtjZF3VnG3BPzUf/8PcEQAgHFzcFFLlD4/9dkX83XYKa2cwLIUigwAO31f1DYFxuCHFsoZjbyNXy7USYsYQNZjyuRa/DJ/tl/HlW1c/4VWbtKXuL8R1EDYhhPU5Syvkh03PcaRAAB74hPhNzdk3yWQtn3zKurGVJEmgOzSqWHXn19gCc7/PK/YjCE2XeELAMDWgQIA731gAICvCAOg5LNeAyJGq3IyaAAAYQBIesGCAfCoAIA7PQSi4YcAAFvnhRxQAOj1emi3mpJgQABgaW0Nh3s7qFQVELKXQesXK6/j+lSmjLBlhP6sNaj84lQzUZNIRrQlqbIP+M0ogWLGfDSe6rIquegOR6i0WmLse/XGBximKQ5nERKylDjAMwCA1lrshU1qhMi+DAuAcgAxSssgCZbVAInEwuqEWNiP4rFimBu89zQSptlxpjIsggcc3IknhonAOw0A8O1ZCYA0djKl1+Z/fiabdcJ6go0/z18y8g4PDoT6T5aljTG3bCKV9Gkdyf4hrOv90YbbxpgWZc+L5t7WtNYPg/Wprf/PGpTps7IAAKzHWbGGJiCkPYjucrbxt4wCe6/tAHQuv6HnAQ3ixZiUca4cq0Mi/mr0JSMrIZ4hiabotEIk8RDlUopms4KvfuU1ZGmEZDLCMr2qSi42N+/LlJ2SrfX1c9L4a9JWKEAZpQBsghndzO2ZvRzZrRx67R4c4Na9u9g9OhSGKg2wuQ76oxFqYV1S3vjaGINLESEltpy7kGmW5PQMUKkFvQGs1N1eK9ZZ2iNq4gTXPz0eApFUlXB8NMT29h4279/XJAuRnBDo19G0PPPG1E+YpgUQlJ/D2lwkGmQBwhEQgEAFa28CHIwJ5DXm+2ENyzAh6V9o3klw4Esv/9TDx0fmh51uquy2Jmi52fDtYmHzz8VsKSlyAMzp1XbKX3SC1e9WbOrn22bBBOGszzk9DT9rOv7RH9OMVcH8CzRQ84rkoGOzYxe4uDUaYzZB+gz9b0FXO1kIffzrMRNnm/NeOMbs1z6s2befavVJsghMprF9yOxBzA3MGi8uXpNlLShIsbinJ9/DosBZ6OuL38NKAD7pvTgBWBTG92eBHXzvBJKKCGXxelhkvQj4yLlitfOF+JUTb3LxbuEHFY3dAmTzZVNMOjjXrNLc1JxF8OSSizBsoNfty0PZHU7xo+t3RadtXwMn/qRucZoqG4fsikVQabHeJW6ME4RTr1PrR9UssUYhA6DeagqVvtFuoVYPMRiPsLK+itF0jDRLZGLKRmAyHIsEII9pg5sKgk5q0Eq7jXd+9BYatap4AnD6z3VB6pPdAMyswkwzyXDQIo87HEkulx+7gka7jf5wIBvUdDDE+OAIeaTxheq2rLFFolrgxiNZUcwjddUIsN5AtV6Xj8VJhGqV1w7SzDC3l94IpBWy6bAAmviJiFyBiL7GFMnXkEFQ8dEOKwjSCB0fiA620SllCKYDtIkSJ1PRk0kDTDCOIACZAGzyqZ2irGc0knsuOksWAILw29gijfwjUs8iRFDcyVR+k+ZPAEBpwIrkzw9AAybK2tXa45TMSL5KiglhFfDexanQG1mYjo0koD+NRB9OBFukAIUoI10muoc87LniVIG0fetLwsmNOPhTm2cYNfwz16v1KCnuPWR7EIzh5J+/+H34nPBzhJ4ooA/RZoIjPgKaGwUBDg4OhfLGg44NCrGmleUWXnz+GRwcbOGpJy+JrOOJy5fwL3/9W3jtp15FSPo2ctTDEMe9AfxqiK39I2wfHGNzew8TUuo6HUymI1QrPr76019EWErxG//it/E//+P/Dt/8hb+D46MD1NsdOJUavvODtzGSKEVfIrC4jjVCUc2nmKmOXAHQvBQhNyAAAYDU4TSVzvgVMYz0khhVRGi6Y/hJF7PuJnoHx/jWt/4QYbiGne09OELlYxEQonvcl8m07FF8MEUCkKDiM++9gmrVR1DK0arQ2TiFG9RwcNjFrdv3UK1UcfH8OZS4pusVMSebDvvyvE6mU7Q6HYk54l7DPYrTiZIxw3N8Vwzgs4BFSS5SmBVGAA67eO7xC5hNe8i9FM1zHaSdDlqvf00BAHpvzFL4YQc7D/YQVOpAyRcpB0E/dcXXzUymnnKsFxufs3fYj/7o2QDAx515xe8pYDTTTCQeixN/zc7mGcjiOUkpD5iKKeCNG9ckGtApZXj88cv41NPPgdhKiWvD1CACiJooMwsAKFPMJD0oXivgrrzOYiaTSRpZNINGby7NKEswqR5MJBob8wi1YIph98fojr8n17hVexm16ouIo3WMZi6Scqw+FWVu5VNhANAnxUnqyKMYQbkPl4BAvoo8r8qEOCspAJAzu8/xMRvmaAWrKMVDuNgCpldxdPgnaHQCHEcdrF14EYgD3P2dP8PkwYtVtgAAIABJREFU2j7cyIe/tI6b0wm+9j/81zh0ckQFAIBnSuQ5cEj/jhXY1utn+4BFSakSvUV9J+eDPe9O13fzHdIAATKAKYmEiGAL99awVjNgZYRGg2a7I8Pc09Qc3bsWngsEdefZ6wJw0pVbTXTJBnNbK4BPdloD2XQMNx9j/+pbiAddcRMPVy5pBGTFxda1t7BSydHvHqhkpszJcCzfj2cEmX9MsWm12nOdux0McbLNfVdjJlN5loeHA9x65w627m3Drbr48s98GU5AAEdNAKmNrwWeTp9JgSdIz+aF14/TYJEgUF41FqNSmpp1Lj+DLGhixrhIghyH2x8ZA5h0HyD0VKs9Ho2FGWg9E1j7UfPPiTR/sfknCEAJAP+NTAYCAGQkiQ6Zz4k59ywdnxIAlVhqipJVC8izIxRJymk1hpsQl9SsJhVJanNOXoWFyVqIonYfkzTB5u4O7mxtYUKzSzZe1G/7PmqVKhr1hqZ0CJWc6SUcixhg0Bj2UmJIkP39nR30qLGPE1TrDQHiCbCSbVZl8yfDO361MgkE+BT5r6754XiszEhj2me123YP47plP2QTdezHpR6nCTQHEYY1yXvACGQaLvL7s5nkucyfxLqUX8P3aYdeIm+iSaQxuNRrv2j+VYKsTDf5PXeqVyYBUwfmUcVzAPRsSbYdTEnfY1gS8v2N/4L4E5x6nhWsYPLAAvSwdT6fAw63xlEsdaJbpmGtL9F04skizA1KpLhMIiCnlwCZMx7ObazgypWLuLC2gtH+PlZbKkfc3d7F7u6+PCc8e/lM8vtymEXAnPeVYB5BAP5M7u+MKWYPECPDu9evYzCZYMT0hVoVw/EEAVN+uNcrQVAAAMZss8nmXk4JP+WPvCfVGu+z9r685xyU8P6x4deBiImPlrqD19lDmhC4KgmjhiyGGzdv4bjXw/bOrpTvlFSSFWB9CUSOZ7wBRuMxglpFwCKeBedW1zAeDMUTgfUp6/f+ZIrm0pIAINwvxsOJSmynkQwMPxYA+LgDXLMV1QCPC5QPIS+AICBlnTwvSt8C+mseILvZfBwAUGzyzmoWFwf4yVf80Y2pAgBSvJu+d0FhUVSThn/2e8gmJTQMk1pgzBtOzz8eVoyf9Ro14uGkeV3x8z6uGCoW69bow14BPvw69df7Y6fh+u+WKlTg8M+LoMU1/EkDAJY1MS8azEuzB/1ctXtKC1BkADx8DauuTsyczHSAjBZ7aFuXznqjJY0fs+Cp5T9/4SJ++MO3sLN3jFK1Dem1TdTNfJo6Y0oEnw0i+KboKZivSfMlBWP6UACAzT8LOjb/jHRiwVUJa+IFQMMSin5TQwGvVipCm0umMfrHPTRqdTEAnAyGYgxCg7DbH7yPsBKIkZNqlahBWwAAco3NdTRtpRQbEn0Sp+isrKC1tCS6YKKn/WM2Qn3EAnawONUy2XDttPAjhVE07CV2JAjCOir1usoLiKIHqlmr1GpCKydVigCARqMYep0pBLlp834TAOBBx8KLngaek+PCShvp4AjnmxVMdx9gLSihNO7DjydwObE0EyRSJ+lFwCkCD/RJVz0SOH0Qihqnv6RC2n3BmLWI2ZccmLlkzo4ZxzP3BjAzvgIAIO7IZrt7KAAgCA/fo/ouTBMCAEBEj4EUGCcpuowZJU1dpj+cUCht0CiMtZn9mAGs7smawMJCRFz7mU9dUpMm+3d7YPPZKlL5+DW26ee/KartiecF2Sc01GG0nUg0qlVcvXpVvn+FmfaDCbg26/UQS50mHru0gZ3d+3jqycuIpkPcv3sXa8tLuHRhA3du3sCFcxvy/W/evifyh8gp49qN25ixkc/JqOmKuduXv/Qanr1yGb0Hmxgc7OK9q+/gP/8vfgX/2T/4LzHY3hZa6Ls372AQZwIAkFXBolmuHIskSa/g9TcMKAEAWCAwNUIZABmdvvOKxJy5KZX+ERreFDVniGy8h9lghD/83b/Auz/6QPR8ZBOUyoH8noy1GZ27lNMxxGFEpSPNBOMAa76LUBICcrh+FUfHfdy5e1+u14WNDRC3p09ApcwwgLEYhvI8CpnCMNPClHs7J14larRZKBMkK+fIfTphZ6iVE6zVPHTKOVYaFVRDFxmLlrCMdbIlnn4R0TSF32hDRmKVBh7cvo96c0nADBsRKmZZfGBkv7FrTkGsv24GwMedecX9nHuBpbHyelADbGUrPP/8gM8s0wwc3Lz1Pu7evcUdBM8++wwuX7yCaELQ7+EAgJqF6rMvJk5CYSZIaFytbQ48E0Zk/M3rYYzF5sCgMmAI1mlkkDY6Lsaolnro965hGF2HF4QIq5+BV34SUbyKiBFTBABc7ssEJigBmKHMNIssBGgS5/RFz+lkBgBwUom2TN0BUGbzXUUycVD3WignA7juDqKj72M2/iFKNRdD7wrqjccQkiUwLmP7j7+P7Zs7oou/+PLnsPbaKzgscepMl2kPtVRp2QkNJzxXgJe588EZAIAF6Rf3rDBvslP9Ewe0YYSazZN7G2sQNRPLzaQ0kj2L0prpbCJngo0HtLWNsqMUeFcGgJoASqydSFrKiLnfNzrIPAsATOARAHjvbSSjHuqNtgAAnJzVKmXcf++H6PgJRoNjlIKa7Mk8RxklR5YY2WKBx2d/glo1lNdsGyaN9PIErOe6lP3zaIAbb9/C9uYOvJqHLxEA8Hmms7FTE8Cq7wljj+9dAABOlv8aAYB8sINqWb1fTgMA2nD68m8CbqeJSBhohiZ1oaxJptjoxF1enzkD+WeeOycBAAOEWy0za4+EzR39ggreG6qdlHWWRfTpUEo0z9sYjMxNcNDrYv/4WLyFWDtQQy81Lhtbsv1IBZ9Fcu+lWZPXrzROPqdctwKy+wHu7O3juD/A7mEXtWYD4ziBH4bCfmTtIgCGkZTYlAIuf/4iA4CsYMugKxp+897z7zxndWKv6We8RnLmkl3pB9Koch/jbwITbOh0yu8q88DE+unQxrAdxPeCprs6dJGy65QXg7w+MioKQ1r7qEn9XGAqFZv3Yn9VlNzavqT473x9Ih2RQarpY4xvB79nkXW8ABG0Xqb31IT7B4G4sisAACWgkvQh2KoODiidy9IZsmwqjNF2O8Ta2hLWOi18+qknsb15D2E1RKfdxtb9Lezt7BlD44pMulkrs2YlqCOKFOprJJIv06aeXjpuWej/D3Z28GCP/gATeBXuL3T2pwyHxTgN9jg8MGCjeEprihSfbQI2NmaxCPoQaNHngaBAKOAU60gyXSfjGO3WEgaDobBseU32Dw4FpLh1544AGpRIDIYjMSYk2M3hGGsLAeGSmUhk22EDnUZL2BCsYwka0NyQslcO3+gHQM+Qvd0DTa+LE6m1HxkAYHwHC0u+eXU7VLRHXOZN9ERx8z+tAStSRE439g9blH8ZAOD0Aj7ZDFoqqMlXN5uX6FP48MuCsdM1TrmM3MEAAEK1MIYlJx6sh3Scp8EIeWAeEQBYNKtG61zIYhXA1PNMBIjS1hdAikXlLV3rwyAEX99PGgCwG+bpS6rv5WTCQfFz7GZ41jUvfh6bf+qCuE7onCm0cEFmS7JBa84zr61myzK3+c///A20Wx0MxjOUKw1pjon0qRlVLFNdicmza8fSyXSXPgH46P23Dp8FOYo4lupraS8vYZrG0vxzoyIjYHVjHUfdIzECpNO11pY5klmM4/1DbKysIxpPkBLhpPPpwQGO9vdQIaWQmabm0GJTZGbRHzpELOrIiT1NUUiPanSWsLy2JtP6LilXU8a2DCQekC6ulFHyO5LzJMUXCxhGk/HsZcFUqyGohXANFUsKHRbq1P232/JbdIWmeBP6ubmOPGi5p6hWUA8cHkC1wEfNL2mDgxnCPIJL/f9sjFoWw0siMZoTuY8BVRIjXZocM0JLaZzCYCD1jM++MZ2auwcbeIPRKQQAGC/D9UFWiElwnBc/Vt+mhi3GMu0sBgAvTKqUSQsATBk5wzI/dzBNcxwMRnPJgpoYqtbctl6cKktRYoGbApuEH7PafTbVNGTl+iRF38oBON2x8hPr3SLX1UQd2cQSiS0SWZcrTT7/z2k032uNcWvRBO1WA3fv3pXDnZIYJgDEM4KQPNwpB/Nx4fwqBsNjPPHEJaF/dg8P4btlhNUKOq0GljptocIN6Fw7nKA/icVjg4cZ5TTMxmYj/Mu/9It44Ykn4I6G+D//l3+CVquOldUlPPnMk/iPfuk/Rri8jLevf4Co5CEpezLtEx2guXqc4ghV2zAAHOajEwBgKSoAAKcGygKgRpx6Q48TiNIUoRvBy4dwZhHuXr+Lf/a//irCGv0xuMcGSFICKNRsanqMuo+T6UFAnFMJCAug0wxRFod/0vWr6PVH2Ly/Dd/zcH59TcwHPWYMUMqSxghrFdmjWLDE1P0Hvk7NkhTlhJ4e9DPgtDiHExAASCUpg9T/y0sNZLMhVs+vYFJOMQyAy1/9KhAuoT+Yobm6IdPEZJJia/sArfYq/KAm834WHXIOlNiIcq9StpnGUZ7Wuz/k8Dvzw4/KAMjFeNIW3fwR1nSKr4qmTDJ5F6PaFLfv3MD9+/fkY597+TNoNTqIJnwfWlTb5lFbEfUNsQDAmQwAM7GUc9w2/vOi2jQNMpBW0ESAk5JePyne8z7y6SYm401EeRfV+ioC/xmk6TripIXcqSAv0yRUgReaX7EYpiGVkwX6d6cnpk7IloE8QOrESJ0Jcm+kKpSshlIeIHA8uGkPleoeDu/+KXznHmI6j1efhVu5gGa5ilpzA7hzCAxIw3aBx64gclIM6EEgky8XQabTOUk/JPNCWJEPZwDMDfjmzYlp8MV13fy5wI2S7yQbp11fyqKggR7PU9YzSi9OpTllkpIdZhTvocr4jAGqAJpkdanDNoEy/p9Aa5nSm4DnEZ+PCXxnioNrP0Yy7ouJWG3pokSKhb6De9ffRqM0QTIbwQlqShenW/l0ipCAO2N+6w30u30EXkWbNwMCCQAQ8LVrQgLfx+h4iPd/eANb93fghz6+/I0vU8sjtGICVgQAKqScs/A3dGALAIhOucwEIaYK/NUZABjuolLS92ABAPsoaAa9MbWlmZrLWMyZXD/+IuWZqVj2fJazzgzJ+GcxiZUGSo3rbJMqZ2pC5iMNVjXmMBEQINOBxJwBkKHqMclEfx7Bz4gASskRGSG13NJriJxPG2AC+POoSCnYeGoaQJvntTTTHJVA2ANOewndKMG719/HYBrhwf4Ay+eWMZjFyGnER6DP6q4NA4D7ntQ4YpvEYYX65PA98pzU/kGZJzx/7RTc9kb2bOV1YFShmCpPmMSg91kHgurTpACC+jXZ66sNv6llDAW/WOdaEIbfSmPQ1ZzT3lc7TFM7s0IKgvmExc8pSrV1dyz+G/+utVLRA0nxQPszrHGg1uoLpqIyAGIklDiaKDsaLpNFQ9NF3TYNUG/AzzSZChuADPl6WEWj6uOlp5/E+dVlHaQAIh/Y2drGztYOmo2G+EHwezJ1imcZJ+GylxsGKH+4gHezqfhTHdPYuVzGjdu3sbW3LyaA8pwZt32abIvmnk29RM/GIn9kTWQTF/g+beQ9v7f2KgQ5PFSrNRNPmWI2jdFqddDr0+NK+0sCBfyZHDCx6Wcjz3QjAhFch/RXIruSpofc+2bxFBXPRzNs4NXPfl68v5Y7K5I2tnt4hMbSspgcEsAlqHCTwxTG+5ZcNOr1RwcA2Hww3o8L3U4VeSesFngxqbUVwEnFgW3QbXN6eiGfbFo/bBRYrCvOavaKGtgP1yCcAmlTz42n+GDqAjbqLrMBCCXQUHr5s1SLZvPCT47h7GspamrPfK0iLv+rMwBkE7Iu3ywHTfyinfwr/e2keZ5+jVJ57Ll8+trZvxcBlAV4sCiW/qYlAGchkHYjKgIA9mP2IPikZail7gklyGrZDNWazT8R4CimXqiC23c2cffeA7TaSzg8OEZnaQW9ASPQYnVPjzj1t5E9uj7UPdYUNR9iSNrSabGBzp8S6mt5CBj9P6FQMgDiLBUZwOr6GvYO9xG26opA8wAiY4WN0/4RLm6cx2w4hpNkogu6feMG4skYnilIq0EgRigus60FFTd2iDri0gOVlHmCBdWKGD4REac+anX9HJqdjoBkxNt73S56R0eIzPeXYaEx9RG6EhFvHhLU/wUV+LUQfrWGMj0wXF5fzba12nROm4OqAopcc7ZZFTMn41uglHal4rIQTOMJLmwsAbMhNlo1JEd7CLMIFWbM0nwpT+GbaLeULrLUl8UR0mki0gnLROL0X42CtHgUtNTGrrExjxIM5MCeCgBAVFX1v3oP+brktymE5Bl7mAQgd1A2DQMLjYhGfKTX0mgsp9+3g4P+CAnTJjj9t0wKNrM8xGTvIEVycTCfbuataR+vKa8nKf0EAQQ9jiIpPuwvW6jw75YBYOVEBA/429L/+DlEqymPoT9Dqxni7bd/KIUKn4VWo4W9vQOsraxjNlFgjFPvxx+/iCyL0FmqY9Dv4mBvVxzx11dX8JmXXpTXt729I0yRP/mL76LRWUXYXMJRryegQoVT84ovAMBao4HBgy38xq//Op751JN46aXncTw4wvLGKp556SWUwzomeWkOAIhluAFdLQCglpi8gyzWVQEqxAAJ3uOkQO+v0D6zCH4+QaUUIyhREpDBnyb4Z//kf8P2zgE9jAEnQDQjdTlAiawDAjqc6Dgs9shgoTloLD4A9LDIZ2Nh53B/GQzH2N7Zl31jbamDBqP8shnKeYKgDAEAOHETM1p6ADBHmt+PIGZWhlfyZDpAC4Kyz+i3HA0/Q8vLcGW1jXg2RG2liR5iVC6tYfXVLwCoYBQBYUONAO98cA9B0EBQbSCosHghkM9ih0WTaUQNACCN14cM7z7pzmt2GHP+Fb/qkzMAlILPPYLPHIsurmfWI/r8sriMjRFgjHubd7C5eQ++7+Lzn39Z3JeTGcFTG2Onr6kIACg2uzB4VI8gIwEQKYSlq6tEQOvyBSvC0v518q8sEBoR8nUhOca0dw1xdAzHq6DevIiSewHjWQ1JWkPZrc2vuXy9yAh45zkh4wQ2ReqMhH3iZB1p2jNnpgBAeayxrjGno3WJvfTRRVjdxeb1f4t2OMA4LaFy7qcxSVqoOT7i7gTL7Q2AzBfHx/S4i7weYsYmUJo4auEVABBncpmmiYjNNAcflgBYnxm7Pxab9SL4be+/KiqsGe+iqWNdY+nN0kgYWrRMOOdO5KYuMYJ0/k0BAxrc8bmjHMfItTLdb91GG06lDr/WpuseXGeKo+vvCAOgVm+iunxR5DZ138HW7avwomMgo8SiIr42h4f7uv7iDBfOX5DGgI3MZDiRqSRBAE7kyDATBoABALgXj45HeO/717GztYegHuBL36AEgD48yljJ+DWmQVa8xUgABIBRSRrBn0cBALL+tgAAbGCZoqINvw4vLADAP3PAoRGAlF8pi6xaq8o5yALTyjwW91mbyxOTYdOkK6iuE/4K3xNlfcaLiDubgjX6725OwzJ6qrDhn0n9wyEIUVRe9xnlm+b78cwiiC9MZNeTs2g8pImeDkdEGlTwsGKG+swLMKK8wq/gnQ9uCOPszs4hwqWOyPEozdP4YMsCMLWSYJ/qERYnPAe5z3AKTANorWcIuvOXZUfbyT8/ZhkBpKATkGeMHNex1Y4zoUkN0vlWdaCq9YWh2pszn2fBWbWv3UNt7XSKILuQ4RiA6nT/Zb++2J/ZZ9TWGAI0cKxufi1+hpVHQYYG+j0W0fD8WcoA4PTcFYmNNNWGuk8AXO8Xhxu8Dno+U/cfJ1PZA5nuFJBN52T42pdeR7Nex2Q0wjIjAMdj3L19WxggfAZlHdMfByUFAMTXQf0YMnPfBsOhmO/R/I/+VHfu38eN23fEZE/SAwxoIDuP2Qulr3IIRCq7cmHCznuuXhccbFECQCCAhQVjGwkGCBjklMVodP/gAO02gYCB+CJQ5sipP2UMvEZ8xuh9xB5FDakTAQS4npmGdbC7j1UaltIdxnExncRS19/d3EJadjGYzJATxHADXH33upxR1aCmQMsn9QA4fSjrgqFOpqIRfz5REp2I8xpxwcoFNi6op1HasxrOYrMvx0DBWK/YfBb//HHFwmlAwS5W/ToFAASxI63NPFz8HN4cHhZ8wObN/BwAMEkHZgK9cK3V734WELF4SE7xdU9NhE9/3se9v2JBLioqGsbMKUcaN2I3Z3tNBbw4BQA87PX9pAGAj1onfF98vw+73rx2RQbDWaUpp2aSl8n1zGKGGjAa1vD+86Ep+0iyEr73/R/KZjWZElH1xHH0YH9f0Gsbu2F11gLIyIRDC1MpB03ObPF+6utRbVnx4zKYlDg9oNluIUoTafqH04lQ5c5fuijTv/FsgrSUo1KryGYXuB56R11hAay0lkQ/lzCGEI4AADQVY+Y4p/OMI+IkmxvFnAFgEFcb8yWvSaahEAM9ggCEX+kDQClAo9UByp5oBLuHB5gM+pII4JXZMCmSr0opY6pDepIfCLWqWqvDq1bUtMykCPDwI8WQOio2m3RV5UZq162tMudItqC+pIdOUWtUEM1GuHh+Bfl0iI16Fe54gPRwDyGnp0hRM8ZrpJPNorEANrkxseKzQ/CGhUcRqeamTTkCzdC4TMiEIDJLJJamLKLDPMMAx0oAPgoAIJWMTRtBDBo7if5QQIBUAQCnhB6dWykLyEn9pDEkm1IFAGTKRWaDKQZs0861ZumGBACEieG60pjTzImHlQUDigXbWXuXlUKIPKNen8cFKTODvhl1WafbO/flINzaui9UvPFwjFqtLto5pqTw9ZAhcOHiugAAcTzGzvZ9MVVaXV4WMOALr74it/gP/+iP4ZR9LK+dQ280lQxbTlo4eekd7ePJK5fw9/7TX8Lta9fww+9+D09deUym6hm5Ey7w1HPP4NnPfBq96Qxu2JSsXDF9FIaHaecMyCXSFGnwhV9hptqagqGMC3WIlj00T1DOYm3Iab7pZGilM7z1ne/it37795BlNEJk7JOLslvlDPoEAODTsCznBHAmzfxyuwEnmcqEi/vMcDzD/v6hUECXWk0sNUL4pAMz5tIviQkgNdGTWSQ0RjfwEFMbmeXwM1ecfdkk8G16fo5aAKw1XFTzGc61a/AqJYzLOXpuhme+/FNwVlaROjWUqy3Rcue5izfe+D4++9lXEcU5KtW6NP9nAQBCivpbAABwys91zT2AaSKkQxIUTWZTMRm18Uw8J7a3t/HBB+/j3LlzePbZZ5FEpBprIbZY+38ZDwBKIWwBfBoAMCIdyo8Ed2LhTsMonkm0ZZkine1jfPy2gKVecBnVxmNIS02MZ9xr6VhdQ7nMNcR1ybQCla3oecIzIkdcikxMXUuBCmeMzGH8XyQmlmkcokqX+2iIitdF1d3E5q030K7FSBAiPPcVdIc0CPQFDG3UGhj0RuL9IO4IfkWABBL9RRrD54D7bkygMxND2kcBAMQv5uRMaB4zKffE1IG65+uwRpsC1Terx4D9BgsTQQsSSAqE0Kt1+m+BXmHL8XwOqihXG6g2llDiaylF6L73I8z6xwgbTVRXLmE0naEeONjbfB9x9wGQR5jSwGswwHHvSOUEsxiPXbwsrKewEmLUH6JVb0o6jzAYZCKsEW98zQJWHY/w7vcUAKg2qwIAEHuxAAD3dkaEMsKXb1GkLmTTiaGZMgAeFQBIe1siAZAEDRleKG2cr1fqeknRSAVYq4c18QGoVWsCGLC5YWQam+BFk6fgebHWtLU/P1aU2JZ4gDAtiY2kRJhq3LGJ4VFmHrXLbMJJj48jUHIstZGQ9XKUM1YAi+QxaZJFjknjNmX1iV5fyEbq62NBbZ65g2mMWpuGmwm8RgtvXruOQZLjwVEXfqOl564BAFUGYAYllrUiKr7MAJC+YT3QGd4V7xwCJ5YGb+vUYq1HUFv18zyjVd9t/Zn4d6YTCa1chnX8OQoAaP2uZ7CCkovrXmzm7fl+su5c6Pxt/fwwAOCsnkzul5E4khKvDA/b9yz8N9g/FQEAkeAY6THXFNNUnHIgDFprNk6PA6n5zECWP1/iIuXZ530lE4jx8SX4roOQ9jVZgs+8+CKeeOwxjHo98b4gqH7v9h2pktSUnrp/GuBqHcczTaTR5ZKcGWSq8npyvzuixxeHu6Uy3nnvGiYc8FHuSckdWaiUr4qZZAKf75GsXOkdyHZU7xn+X3tfB53OkjT46rmgjE9hOni+/GzWVUwHa7XbwpihwTQ9AWTgwfQlE0EvXmTy3HN4E2MymaFWrQvYuL+1i4vnLuLG+7dw6eIV7O4fS+3EaGlhP7pMNEgEAKAUoeqzXo7/cgCAbci5oBWpclCjo7FZoPOH3hiJiD5xrg05afR3+mE4vQDPAgDOAgE+rkE+2fCfarR4eBhkkAgLD7Tie+RN5XS3CAAY0r6hkhHRIS3v5AlWbEjPaqBPNKKPCAAUG1wJsDKaOW0AVJNVBABsoWPjF4uyobMa6Z80AFC8Vqfv/1+HBKAmru6c5iZCcefGILT/sie03MPjAX7wwx8jbLblz+sbFzW+gw1OpYJJ/xh5Gs8bozmQMo+7MZtt4Y0Umy57GJ1ucq0R4Mr6GqbRDK3lJfRHQ6H/EwAgFZjT895kKAAAmwbSn+7duisoKDn3TACgDIAmgEd7exgc6wRVPABEP8TDVA1GpA2SQlM9CSwIQD0+D3k3CERDFfPw8QMx8ls7fwHwK/KMsPkf93vIphMppMR5P1VjQHm//AksYDil9HwBAPywJno+Vh1zrZgBDykpIhDQWaLBi6L98qwLzc8eiCwMcjUhopSAMWuNCkK/JNFnTX5kfxdhPEUtiRAigYcYSKfiys5ixisH8u55OPEa2gJTDjnqpggQMZJFPBVzab6IzvI9iwGwoYbZ+2dZRJ8UAPBLmiJCXSenDdMslbgjSgGoWx8xvzXJME0YW1QSPwALABQZALa4sqAXD16r+eca41QNWmZ+AAAgAElEQVTCTv9pCsiP0cTPSmyKhcLpAoLfm5MNHqQsFPk1ZHyRik5/jM3NTTFbYxPfbjdxsL+HZr0l07DxaCYTo0ZYFwosZQCk2kcR0wOOpTh78vErst540O/t7YkWrlpv4rvf+wHC1hJmcSaFFCmoTAt4+dMv4HMvPS+eFrdu3MZXv/Jl/P7v/Taef+FTiNMpgrCK//Ef/0/44dX3kJV9AQAY/SjIPdsaaaR0ekxDSBlkkgXCx77AfhEzQImyzEVmI0WX6AYzcahulVK43S044yH+6T/9VRwcDpCmpJNX4HpE/MkAUBCQjaLLKXquDACCJY3Ql7XKIpsGguNJhKPjHiajscSDri+14LJpzCKEgUaOBRVf1iCfIdH6u5q+4aeeaLRNfgWYGFiv5Li4HKKST9GpuWguN3GQTpCvtHDpZ74ik4Sy30K5vYbkuI/RKMIbb/wH/NzP/SK6vSGqtcacAcC9Zs4AcOiIZBlDP1kJgPW9iYUO7OC9a+/IGmRSSKvdkomlnart7x/gzTffxCuvvIpOe1nooUhVu784+04yAD5SAiDsP5VvGUeXua7WEJ6laOUAk/edwBf/XCpniCLGs25h1v8x/FIAz/s0ysFFcTQnACgGrCUPnlsTTxKCQNL40uFRcuXF3h8MCiXrxEWor6U0Qo6J/juYEhGKs3YaH6NW6SGNrmFwdB0+pqjVL2DiPIestC4N/fLKKvrTqZyDLA5bYQNxjxFdJe6amDkZYi4DFuVRKjpS0mY/CgD4WAmA0Y8vjscFK84C59yb1RA2lz3a1p9i3GoS3Kzm3+7DCgDkogFnQyh1ndSpAiko6F52Zfrr1lqoNZdRZsFeitC7/mPMekeoNVqorV7CkABAxcHBgxvobb0vMozeNML24YGcwULpp8bXDfD8088JAF/OyxIZpjRmnXhaNgJ/Pp/j8fEEb7/xDvZ2DgUA+PLPfAW5RzBYGQAC7vLlGpDkNADAs8ct+Y/EAKAHABkAfH1y3nHoxUY7SeT84N6iMdgaYaj7tDrDS+JRxCho9fuyzAF7L21DtLgnNg1Mm0TZc40wm5I8YQEI+0qbK5EqSuQagQD1TuC/0w9DmQIZ3IyePYvm19LvZfgg03P1BZDXYAAAPuv8WjZUbKB4fwkCHI2nyKoh3r5xG8ezGHv9Icq1UMBjS/pXH1S74nVAIia4xvDOnrW8disrKwJO2h5IB6W+XFv65wyG9OTgGaFGulLnGJBLJv/m71q/KwB2gnEsTFWNLbfAyqK+1xrJDqX0fNc7YyUZWlMtGARnDVZPD1CLdYJ8P2bJG4C8eJ+lvzAAgB3YLAAANROOY07jPZmKC3tDjA7pH7e4Dta3jNfF3lt7rd1Sjk7Dl6EAJXNPPf44ap6Pdj1ESCPi3V3sbVNSR4Z6KLJVrlUyDshs5fX0AspU1KiRfhX1elMm8V5QFcbr/nFX0ieO+n1M6MXBHoG+HxwKRREafoCKeArkQsnne2AUoICCsZqAk/Yv1H+fTT/3ejJbtS5ud1rzVDjWVLzRHDjx3tGcnHHTfG3qVWaHu74YKA6HEzi5h1FvLPtNPE1QC0IMBhMMRpEYJztBiBJ7nCTHcW+E96/fQBDUxMyQ7JNPxACw6BJvNBdsMeav7C1MKOaLz2y0Vvehy+7hTtX2685Cm4oUlOK/n4WmndXAFtHI4p/ni9UcDqejvORnlRyZDs9/ls0zNbR7u1kWAYDTr6H4UJ3VzEo0zSNIAIoNOl3SLfXEIrIWACgyBaRcsVS4+aZwtoSh+H4+/F6Mw/UZrIez7sXp+3v6e5/+mpOopd28LN3QapoWmsLi9T3ra4v/bv/MAsF6PUiD4NL8q4RJlGAyS/Dd//AmNs4/hu3dQzHGIrLWbC1Jzuigdww35QROG0er31rEFBXTLhYauAWCmksTZdfiiddnGACM/iM6yU2HyHetUUe1HopkpeSVkZRoIKZmMXT1fPetH+P5Z54VRPDC2gaG3R5mw5E0Llv37qIRVoUiJQ0/N6mMtEI1ItPGSLV5Gk+ZiyHfYDREQPdlmZrQMJy5og46axso15sSF0iN8nQ4wLTfQ0pjJiLwdDcX6po2yuKjYLTYfoVeADVx5eehbl1uNWucG6BGq6wsL8mGSlqvPcSFYSGHOqmX3MQDdCcDNJaaOOoe4Nz6MvwkEhZAI5ohGPXhj/sI4jG8dIpSOkUSjWXDdsucdLHYUt2eIKwmtpFTDiK1bOZJ0efBMZ7OhDkh1DtSHA1FuFh4WgnAx3kAcJpHB28WXmLux4Iqz2QaMSUwWXLFCHAcZwIKcGApDACCDlQhsjAkWd3YeNjDnvszKf+UVNgIUhYcfD88ZPhx0XxyHZjiqPj6i/uxLSLsQcy1S8SaIAIPpeOu0ta63QM1qZuOpNlnVBTdygOvinqtrq8lIW1thqBCPw2aPyW4e/cOXv/iF7G3S81eHa+//rog4P/yN/81/Aq9J1J0llckN5ceDnTF/8JnP408mUo85NbeIb7+ja/j5o1r2Nq6i2a7jq//zNfwqZdeEN8AhykEBAAkurOkcg8pPtVYjQ0N179MkvjbGLuL6Rp/l3PELDcdwyZiwUM9neOhWUpQ7W+iVc7w+3/wb/CDH7yD8ZgNJA/5ujwC4vJsMoPFQZ8TfSeD5zrwyixgKgLK0YWfCH23N8CwP0AY+LiwtoxSwtz3GGHVRzKbIGzU5XrTQ2OSTIFAszsqWQAfHkp8fQQKAqARABeXa2jQ9b9aRqVZxTBw0Hn2KbhPP4ZJ7qDit+BUW4h6I2xt7eP27U389E9/XQCARrNjnt2yNDofBgDYSBnzu7M214/92KN7ANBRPSCTKE0wmQ7/P+LetEmy87wSO7ne3LP2qt6xgwABEAtJkCKpfShqJ0chjRQeO2zPB/v3OBzjL3JMxIRjwh80YzkkUaRI0RA3kQRBkMLaC9Dd6LXWrNwz75aOc573zbxVXd0EoZFdER3dXUvWzbu87/Oc5yz4xje+hnqjgtOnt3Du/FkXo2XmgIedLl555dv4wz/4igyYeOxkp/zXAQCcX8ARSQQLc3o2GABAF/9CkdO7mRhI48EHSMdvo1ZeQSH/GSTYQliMEedjJDTzYyxWqSV2Ro5NIe/fNLC9Jk9PlrzAQfpOFFBBIccJNhNapmrIcjMCw01R0tN4D/XaIbqd1xAUDjHpdbB5+ll0xhdQKJ1GxLzsagWH6RS15SUMhgPaymO9UEWZ1Nk8YYUEU0XUFVAOE8zCZK6ttTXjXgmAp+cvboXMsISTPOvH3cdRTwCb/qduGl3SuuzjR03uMRCopgbJv0Jm+szmlU23XPRdzSbDOVKLuYeUA4y551UaCOorKLBpLEQ4vPgGokFXoH91/aw1iAFwuH0NO9feQrk4Q2c0wY27d1GuBeZXQ4Q4meETTz9nxmJpXrFhmtyT8kywxMkR+EkW9cPOGK9/95+wt32AWrsmBgABgDBhdjkXJoLx0psIRMgCAAYQ0Vsl+GcBAPQAKMNFwJLRUcgLAOA9prjX8Ujnn9ec+w1BWBrV2X5A9p7VMLwGfpJNoIUXlefZU9ez0ZC6Jwj6M1ottZgzurBHvNYzyufsmrN+SBmDLKWJ83xyzb8xkPIICgRAjLEwv4s0TWefQtfz4XwI4eW4fugiIzTWLrk8DichAoIAYYJxvoR3PriJO50eQsceswQeD3oKTbB7zg3cfJPvk4sIAJA1x/vVf/jfSzCFgLakcktMELBmVHIZGQRaWgU/R9mFnTuX0aT6xF6RtzrLkLk0OTPN89r+eyXIvg7VK8wBMesTsrX1oh842vQv2B12Bbx8ypmiOsa3wHI3DTegwRtt20CSxxXHM0xC/pxdW8bqiQUhsH3RV9pxGZBuZtw2WS/keA1G2Fhpq6alzOljjzyKM5sbYlVVSyUc7O7pRHH9r1Rr8vvi/ca+jn42HBqRRcbhL6ODGfPM4RTru73OoSSre4dd3N7fQ4dpUTxrShDhHCNFg1p6uunnIBkH32cWADDw2UwA6QnE1+ex8FJNQ3vOGW1NlgDvB3p+bW2dEkDEGmt9Y9OZ2oZzzyWeD/OTYIIQ9/wSrl66imq5hvEwwvLyOq59cBsRivJQQlBDpzdGpzfEBx/c1nHEEWuQDyEByBaGnlrOYk6mBwHdL3mDL5owHZhbAPyia83YYuFfNGems80WnMcRp2zjqq9ljOzmT4F7wk5qOv0DcD8gIHETfkl6/JTR0c70My7ywn6FGTV4BE3In6O1+If8+DF4DU62FjryHj8SADDf7txhWXFqKQxO2zLPljcAwxfwbumYSwN8k3K/4/v5AIAtJPcDPo6/7kmvl73+2e/3i9LxZj4LJNh1c6fBGQstrrUVACd/2A9xISY6RzodET9SvWlYd3dnHzfvbKNab6vpz9FJPM2JFsspHSk7nJbTxCvnYub4ekSb54hzJnt9sTm5HFr3NaKB/PBe/HpKhHKbBwABgJX1NU3/KQMgE4CMAEoAiIJPORnSxpGiXWvg9Vd/jF/+7Odx9cr7ePKRx/HepSsYdntoNxq4/O67WGo2MCJVn2RlOtCyCHa0aG9uwwmnz5en7mhA3V+9JmkEm9SgWpVpSoUTkpV11Fpt0ZOn4yEGhx2MBz2k4RQ5AgCuIJakhqwDp6vj5Ig676BeN2kB0VjS30T5d/IcAh7VihZCusgb7XNB45PRF+PaaHZZr+Jw2EOhTNrcEGvtBhp54FQtQGFwiEL/AMF0iGo6QZWz9GQq08KQKKib9ApUcQ6xdDqejCbSkMlROKYLcYLBZIIh/R6I0pIdQImQixDxGyXBRLGJ3HPhPQD8GuLXVOUUc0Ic2+SD1DKeH0bjTIgwU3KSsPlPMZhGoiPyc2wWVQ5QgiAAYBFByGNg8UEJBQs4Uv75OU7/uQasr6/r/XL67/0KBHr4KcmxSEoPAPhnjq9BehpBAG6St+9s6xliIU6KO6MZGWNELZrybFOmBjQFSHCtZCY7ndlHoz6icIIL58/h5o0PsLW1gUcffUS0bW7UFy9fwcFhXyAcCwQCde1GHfvbt/Ern/sMJsOu6NzPvvASiuUC3vjZj8X+IGj1yZdfxq/+5hfRHU3k9J3yvnFacTn40qCP9z2J2QUWAtT3mx8D/zZE1gAANllhGsqkyqKs8srSJbjRKMywXhghCHu4cfkdfO2vvo6DfVJVy8gHjCiLZEjFwp0/RwfwXD5W88+ekKDZylJNwAlBHflL9Ifo97qolUs4t7mu/PESEtQrJYxHA00MuAcVKxX0x30keWOgVRCAEAD14SyMqgQAqjlsLpWx1CyhUSsi5i9dbmP1M5/EiMdSb6JS5uS4hMk4xuUr1zAchXjmmRcwHJKSuOLiL/MneADYM/r/LwDg9p48zf9IRZ7hlX/4pkyiqLEvFHP4zMsviyhj8a19fO2r38Cf/ff/Dp07uxY7pVrFsxik87D1eN5I8v6wApS5zUoAyHgAmKkfm22aRTr3ar+C5WhuRjqwrc/UdNM3qlikBOkWhoMbSKZ7aFTPII9PYBq3EbnYvzSfYBrS4HQJCTP4mGRACdWM0VFsVGMBv8Mx7ynGZ9FzggDAQPeYnmkeE00AmWwTH6JR72J75ztYbuVwcLePs4/9EgaDNQzHFbHHRnGE/FIdh+ORomaZK1PoTRCQFZebYZpLEJXNiTxgIU4KKSeY88bBr3BHaz3PQLS9PxsDmIpdsPhwng5+KOF0w2zuSA22/XrkJEyUnvWMPXMMAPBG01z3Korec1NOzASI0vtFNVEQIKV2N6ijVFtCjk16IULn8ltIRn002ssor5zSml+v5NDbvY6da28qEYAMgA/u3sGE8pxGA7vbu2jX2zi7dQan1k9jeDhAs1JXNjfnmYkDAEhh5/GWKwGGnRFe+84b2N85QL1dw6/85q8gLRDonaCkwZpgYckMxbog8Cs/AVp/Go2ZMWf0AKBEYZIkWD7nYgDTou41iwHsY+Pcw0hQxrRAY0/mm0wR9e9i1r+DYkoJzVRANJ8HD4SLmjw2w1juJdPxRCwA7iWs//n7OTVljcDzKQNkGV0aKMP13lPXfRzdotazSLVkHEojyHAJDjgMEXJM3VmKkHsLB48aJKQI41BSXXbBvA/DEQ0rzazaDGvtGstQjy78rP8cRd7L2byskN1z1BtoIotyGSPup802RsjhZqeLy7duoztl8gD9dxjDS8q9WwukdDYAk2s8PR74+yrV6lwSzT2v22ccrJnnegkeGaeKLGQiTzjR86yQpLJLCeAVcsbQ/jzagMlR//VJSyRjrcHBijX8/ticf5kSnrxcYLHHG1vAWAPet83XzH6f93974MYPgee1tWTS5gsi1pmT49qz5t3/baLv+yoPavg6jt5awxGvE+n47FF4TY2Wz7Wb32fMLnt/Fg7B2oo1tPkCxBFr2ypKZJpGEZrVCjbXVrG5uooWa9bxCOF4IhaVZ2BwP1afWixgFI50L5El1G4toXvYnQ92KHOle/7uYRe3dnexc3iohIiE4Bf1+LwioylWmi1FVA+Hfa0tHFbxHvMyGg8CsAZg5DNlBqqNABz2OgJ8er2+DP84lGEiQHtpWfcLnzF6AZBNsrW1hXq95hJByBysYtifIihUsXNnV4bL9RoZBTNcvXYLw2liEcj5Mrb3uhhNYrGXef7iMJEsIfe5Fz4zyxaAWS0JD9Cjfzx5RC35Zx5FYergOcV83phlhsmLG+uoBMAvBNQ46cO5RM4ffreJ+t/F1+ambKnaXlPt4hjcDnJ8wu9fyxfmx29ivpQKeN9BOo2SbzyzjaY/SF8Y+E3r50VwnQRKZHY8h+xlP+P/beeF55vXIEv/4INhsXN0izWDEB/zlz1//PdxJO34ezoew+h/e7bpPt4g+PNvD7Lpd3iccsOt19UQsAnhMWYbC/9z2b+NOraIfPOAj5+Se0T1pDOkEtRF45ge1Rm0sHB3TaTFRNkCwvdBhI0bljJIR2Pn3p2Tpich1lwMcGt7F1ev30K+WMFwzGlKWfod6W6G5vZvcUJ5Rcjxd/l7zMsR/XVXc+kKkHkcEfNJi0UVNSzqBRhwA+UU2tHc8tQklYr601pdRr3dkv6Im6Si9WacFMSafg0Hfay0GhgeHmLn1i08/tCjGHYHqFcbchrd3dlXiTsdjzHoHqo5ZxfTqFZl/ONjkXgv81i9kaTfvOVJ4HXu/t9y08+j1GhjdXNLeuRyNcDewR5KhTwOd3flP1DNl3SOCCqUgwAzThhY1JSKKFWraC6tzKU3fAzngJ/7N9kPBjiSPmXglr8nOL0j/aoSVAVQkK49GI8wHg/lzNqqlVEvAvVchHY+RmHQQWnQBfod1HMzVGcJZnR0zs0wnjGCL0XKzaEYcByPlLnoKEgby+it3f19TYz3+j0UaoFRtRJbg/xzp6baURI9zUtf84tc5m8fG6aoSNJEabQY0fU+kdQiYUxfmpMHQM/lFhMAoGERZ/8yl5tBmx8/jEZnhZCn9nsKoiZhaYpHH30Uly5d0rn07IDsmpCdGPh7l6/npQ0sCpnUwJ/d73T0LFmMYKhicXV1RWyUg/0DfOzJJ7UeDPp9+UTw361mXY07AR2CTO16TQkSn/nspzVhHk2GWFlbx99+/e+wsryGXn+kaS2jth66cB6727fxhc9/Ft/6xtfw5OOPcgHH1uYK7tx5X+kCH3vq43jmE5/CY0++gIgGWYUc4nyCpDDFjAZsjOpLAuQTy+VNCxNF/3kQZy4n9pRLXjv3SYGN3uBNBo6U2ZRQCQ/QGl7Ht//mq/juK++jVF1DVKkjpEY5IROCRRDvTyDKUSITo5oWQfFJtcapQEl5vyzsqftjFjQZAGvtFmoEVvJAQLPM6QiVWoDHnngM71+/Knp5UCroHggnMdaW1xBNGRMXYxYP8YlnH0MS93D2/AYmyZjOPyisrGL1yacwZdFYqcqQM2ERH9TwN//3V/HYkx/HqdPnqRqSBECmRWT0qSATH1nmc6a7NtdiOyf3/5ivjQ689wWh0VmPxWMce5nsXpzdm/xrssCfTKh5T1DdWMI3/+ovMJ70UK5YUbm7s4Mvf/krmCU57O8c4kc/eB1/+Ad/hMmIruZsGMykVUyNuRWqM/vNMTqJdYfR/BXXSckRoyXJtMiTETUE0gJyUVOTmKKSRowxEuciRBiqmZ4MacZaQ246Q71ygE7v75CkXaTJGRTyp1EorCPNVRFpH2JNz0QlmhlS523acU46eaxWExlN2vYZwYBOw8Lm1swZjelC+UgBCc0mi7vY7XwbwpuS82g1n8AkbSFFzRoITrZk+GeWsJRHMkGdzSsd30eTEaoNl20d0OWeeemsxBfZ4LpeDvj06998T7znFjFK82I45AAAW0znDY+95vzqz2sma3eMQanro7uT7DX/f//6JluwDz/BTGWqGpVKqK+sA4WatMOIBuhdvYjB/i7WNreA2or8b4q5KUoY4J1X/x55mubNctgb9LHdpU63LmrvZDBFq7aETz73EnZv7qBRJvumKjPewMVjDycj9mvIEagexvjZ995CZ7eLQjmHf/Xbv4FoNkGlVkKcThFGlHK4hlqcPe8zQQYcGXU56eIL9AEqzjBNZlg69wTCQg25ssVEpr0djPtdrJ25gHhWQlhuaGLMqX/S30HSu4VZ2HMyJRteZL2MaKZnUX6k0/P+5z1ozTcBcyWDuPrHJy/Ma0fefy569fgUWdede1wYyYyMTZi8gFw0pCR5YWj7mCFuJmd1Eg5dRd0uFs1pTa2nsy96DTELJR/xtY3dbzpGAimjUOsnAYiY61y1gpT+SrMU/SjBd3/yBsJ8DtNZUX9AbxcmPMwKSLj/hlMsNxtORhphaXlJ5oi8LvIGmMWoN+s6vv3OvtHNq1UBjZPhCM0So+rUTau2E+vMJfR5GajYD87DgI2snktNlD0jhvUpDSZ5mjhNt3ogSSJNmLkeEBCVXFn+QAQ+zbuIQBSHWUxY4IdPcuP5MSYC1/sMa+fIU+RkFebU4Wg49qyaTDOnxvjIeu8kE/IAmKYYDKibL7v7nKzPPIIK6zyTlPCtqH7mekY2Bs2S/VCALIMZ5azU+dP4kdHOlhxApisBgIfPncNkOMBkOJTXznK7hWatLv+n3mCASrNhHk+qexdx4FoDczkE1RoO+0O0V9fwgx+/hk5/iCL182KcMJ0kQbNBo8EiwukYcUipogEZkqG42L55418IlCTGgRJ7z4ODjvZQAjkcsHGoYmMdG8zR+4jDKNVqFHUFZbRbLfndNKo1bKxtiH1EPwVGD4dhiskkQW/AFIGpfACq9SXs7HVx2B1ie/dAEgBKvAgs5H7l05+f+WbLnwAetNfkzs1AXJa0UQ+MgmsUf2rQbJJ/b8O8WPGPI0t+weYU1e2u85+fN0+OBj1Ho4TM26xUTalDwrL7ynEQ4KgGZuG27r/veAHjC2Db8E27ZfvR0YfA///+E+Z7drsTP7EwsPGnwQxLPKktS22y82Dn2ZrmFLV6ZW64mG2efeHkPQKyDekClDAUMDvB9w9r9mBPuq4LhNDOqTaExPJtPWiUZT+chDDyd5B+47VjHmhYLBj3uuNnj0sRVUW6e9rWyGLAih8uQlZc+n2fiKdR0fNynzf61AxBuYrDXl8u3K2VNbx96X1ceu86mu1VjMaRjD/Y0PlcWTnHy1HY3OPVOLgcuGyh4s+xRzv1/p2u3Ge7Cul0cS9c/EV946bB5pfIabmIQlCeAwBs/DWgdJEwpmPKIQmn2FxdxrBzgIPtu3j0/EM43D+UPpC0YuaL833yR+nUTzPAQbcjrT5ppV7Couff3ee2cBHZds+nX/gztb7UjUGNFxFLG2syJGwsteVMGjPGZP8ANVqSh7EmnjJkYo4vHbDLRU3/STPmQih0XrQxp/d3jwA3Jp9Dz42zVq+hVq+brncGDDpdzEgJo7EKkXY5vjIakYUysNQMsFwvif5PEGB44xqq0QSz7iGa+RTlmC7BCaZUznIjIJ0xzxFiTo0/3bGTcaxJ9l6ngzAPHAz7yBEAYIGT0EfeaQwzKQAWseN8C+Y3rZWsmVVR//cmZGwAWQRpI+AGTFCIyQMpMIhj9CYhImfowqKULAMaKSnn2BU4nqXl6YZ+yu9dh4kkU7Ov6UloMUoPAgA8qOALOJ/UwGdcEYK8nqQytluaujARgt9DlkCdhXGxIDobke3NjXXcvXsHS+22PlcNyghk8JPg+RefU5OZK+bEOHn1xz/RZl+rkj3QxLkz53D1/ffEFBgNe+ge7iGfRFhvNXFmaxlXr76JRx+7IAOfP/1v/h1K1Q0Ua8vojIeICkTtx0jZuBIASCvIxy2tGrP8SADAR/0oB1Ws5Ieo7byGO2++hf/8f/4jUF7HASfFdALGRDRJzOpaS6LCWDKbWlxEOc1JDhFUDQDg3tbpdMQAqJaKWGk00K5VQL4HzTuTeKrvPXv+DHqjHkbDIWrUJCbAaDRBuVgWE6daprwgwvlzayiWI6ydWkaUTzAjnbTewqnHPoZZpYkcM5crdE9MgVIN33/lO6g2lvDIYx9zAACbBRcDmAEA1HQJBJjv4g88ff+SAADBSwIAQbWIYnmG13/2Q/QGBxhNevKYIGDFBvrXf/U3EU4SfP2r38If/fF/i/EhgT/up1bgGifDuT1r2i8lsuj7LOL93svhIwGAlB1Dkb4dAwEAhWgZhZSTeP6cUfjjPM3iBqKdRpMCKoU6goTsk2sYjP4KcTpCKfgMkDutNYfRkQn/MJYwz6K4rASaIhMllLFu+mOjV3P6ZTnx2vkoc2EzRu0/1RopHaHJwOqjwqzqaIwkvY3e+DVNnyq551CvP4b+hFIY874hpZwsLRngyvySrtkOZGDT4Y2uTKelpYzn5l4AwNVnTjK5qGaO3yb3AgALOaUHElR9HQMAHPuE73zuV+NrtCzUavXDHJDwJZyTmWl9LZVRX9lAkqugzH03GuDw6iUMD3TEP6EAACAASURBVHaxvnUa5eUt+bPk0yF2b15EIdzFiPcXGV6lEm7t7+DWnbtYW91AvzfCSmsNj5x7FKW0KLBnpdaSD49c6YsFjKMxZlznSnkBAD9+5afo7vVRDPL44pd+A2E6RlDjpHmKiPJCDwBISuQBAO443J8LLgovRaWQYpoAS2efQFSsCwCYJVMk3W1MBlkAgHGlQDCLEA92MBvcQTrpzqf+AlFcbcl7gLLCIwCAMyLjPcRrT1CVAKnVNwbczGs9XjqfkevrB19HK4Z1poaYwEJ2UKK+Qhp9c9PX+iFz3oUc175gjEupJNwxmw/WwuTOqOW2x/lBjPU2TLMA0nGk49DwhetaUMCsVFAt0AsjbPeHuLF7gO3eFAmb9aCFcUyTTsZi5lGMQ5Qcu4zJRZzQEhCh3E0a+CobvgSj8UiSFTJA2KwKxOMzRQkST52af/vbfGfMTsSwARfz7EAL/hz3fDbYEWNk6atEnlhCKaOBQyadCeU3QskR3ywBYw3BWOMw5YavQ1BHLAJjUfCe0nApZDNpZoZHEDZ/Hd3f2ahLDxSIqeCOz8cX2q1gw1als8gEkOkSvFYENLkO0xyTMXic0BN4NdNAu7Y8DwYARKExGHTfJATAzC9BbAOtFamShRq1ivwAuJdWiyXtoYzBrpRK8sDi26bvkq9wPRiplZ+1ul956Lwfz9AbjvDWO5fQXl7F3Z1d1BtNmQOK9VEqKKWAaVS8gpQxsBfh0IMACxv+crkqBjErRqaHke03Sw3YYC9CBrKSxwi6EiRwSVfGfCAIYmuZT4jg8JywNaUmK6vraLWWUCpVZVS+u3eI3f2eehhKKTudIfb2CQKQIUZjWTNozH3+pc/MsjT77JScF4vFnNf8LxrPBcWDGjcfxZOl8/ulPltcZh9MvynI4TRD7c82gaKVOG2KimnD7uYAgH4uq/nK7C/HgQBfhBxpbEEEzSjAx5vO48fqf+44EOAXlftVQMe///j3qSXIMBCyjbrOkX8wvZmaM/PwD5JNYQyRzb6O/z1+Wnrv6xpqR413FgCw37loUjxt6qRJvm9u/d8eBPB/H2+AssfgX48oo6cZ+WufPdc+h/yk86uygFEWzmHfaOs+tGVRQNi1tzJCD7aQ5IJcQTnhIqWaph9vvnMJd3cOkC9XcUAKX2tZBTDvETYwkos4p3Bl1UaxDEZIxfYbFf/20wYel49c0wIoucdCc8r3TfTShjhkIVAHZ0Y3Puqm2mqgvWIMgLRgLAGCGD6xgMYipJG1qxXcvXEdk14Pzz/zLMJJhKBcw+UrV9ElG6DeVBFCMx1+/8HuNqbDAarlwLR2rvnPPq/++bu3bLPPyCmdLq4zYPX0BnisS2srijWJGSs0GCAdTtQkc8vhNQ+TCNMkQoGMgXoNSyvr2oA88EbQge9P14kUNTIhvMuwGByc0Ns152SKGejUJHJDIE2x0WzJFJE/R70t6Zq14gwXNpYRHe5itQh0rr+PBs/xsItKPBTNmvpDkdfcNJ7pAPEkRpUUywlpozMcdHugt/aADAq5XxNFMgqgv/6+4f5wAICtgvZc0PyFqHuCkAwAauSIMMsXICcvALIARpQL0ExR2cg5vX9BOO588RWzev3ss8nJPc8pm0w+o2Sy/DwAILt+eXDBswkUd8RM5pBTRwN4aNLFDWljY0N0unqtKmM/Sg/Y2A4GfaM+ElhNE6wvtxUh+NjjDwu0CeoBLl2+jA9u3NJ9S5rbI488Bpp13vjgOh5//FG8/dYbqAQFDA4P8MT5s7jyzj/h8194DsiFKoj/7N/+j+iNCkC5hWmuKJ+MuDBFKs0gCz96VpCBQJSfDICjINf91vJ7Pq/lp4iN8hTBnddQm4zxH//8a9jrArvRDDk6GufoRk2pGL0I8kiLobwMKlHBnosSQYCSpD48if1BD73DQ+YHiB2xtbwkqQBdDHIzbuZFNJeaWF5bxu7OtorIEgu+NIfxaISlVgOlfIq1lSrarTIqNaDWCgA2+jQ6ypew9cjjqK1uifZaYC4o6dWFMt5/+xJu3t7B8y9+GtOQKQB1awoJmrJp0bbg5EH/HwMA2XO/2NvJGGYBSzp8DpNpH6UK8Ndf/UtsnVrFW2+/gUa9rvX53JkL+Nxnfxl/+9ffxG9/8feQmxkAJvREOwP3QRev6Z4n0ZkLytaZsx2SOOcKUK7BxAnHkgbkwyYKKXXq3FsI4kZiAKSFWKyu/CxQhF6rXMSg+xam0++xTUCj/TnEMddA1josSg0A4OwdMsgiuM50B5tiqttx+mpOIFnoGhm2gFmBU0QDhcl0KZD0LcZJF/lZB6PRVaR5utiX0a5+CpXgArqjUMas2pW49rk/YiU5AIDPO+nfPJd8fukGT9CFRbfAkbkni8v6Vg1h1OAjzeA9D9BRAMBXeLYquiZf7GL792KPzTqxZ1N0MkMax9rw4EFWJuBfhwagBABqS+tI8hWUOMiIB+hcu4xRZw8bW2eQb67KnC6XDPHa97+B5x7fxN7OTSWMMA2HoOfrP/2Z2DLFIjk9JTz60GNolBuYTRPUihVJJVissyGcpqGaf16reDLDq3//Orp7PZQqRfzWb/8mpskI5SqBqBDcAXh+bY02+RELd/DaKqUqr3srl+N1jucAQFJuzgGAqHNHAMD62YckAZgU62p8KogFAGB4FwgHTr9v59VLKJSgUSip9uEexUk691xrIskAoGSSIIC7Ni6L/UEAgL8FtOPNZhiNTKPv9ylf84odwPhGV5sQ+MoCAH7YQkNCPt/qW3zLlpEJ81gtipJljgG9Hgwndykeh/p51iVksxCcIUuRaTxDxvzWW7hy8w6u3N5Bn3r1oIk4V9a5ZnoPo1pHg54ms2S/8X0Q1OD9Jip4iUa4Q63NiSbCXu9e0BSfDDbdjy72mWdSAIDrc/wg7wgI4M6zB+CsD6KXEN8n7w1jDBEASDkhL3ISb/wYG97ynHGwZR4Ndo5ssMvbywz6fLQh16J7P3jNOfxiQ64n3cl7rBdcxMATK/S1vhLKHCtZvyMGphHvdYIOZBIlYiyQEUdSIwEDDwCYySpBC6Z1sl61e5VhvfJBEtODQJKtF2z2y5QT5GZYajax0moqDpusPTIBCABQCjBm+s08FS1zr7AeZDITjSgrNYymobwB3nr3kpr5nb19NNpLAgBYAxB4Z9MfR/SXGmsfICvAn2/uo1zjCehS2mXJB+xF1DGo8efrUoJMOSABBzKOOeTR0NcNmchwIBim+50SW5fmxv2BngBFmgyWCUIVMY1mSvNhJDENfm9TJhDTf4aDWvoUlZD7wic/O7++2SmtvyGEoGdot1m6tkdpNHXNoG7Z2+XBE2gzZPLNvT38mQmZdceLBv0YAJAFLk4q2vzDs9g47LuyjahupGMSgPki5Sbt/v8nsQD8zX2/ovHBAIBD9twPL5qvhcwhS49TI6uGf8HQ8HF+RzX+i6PJUujvBRoWkR3Z4z8JADgOLvhj5YPsp4lswLhZEDRic5FNKPDn/fh9cpQCuKBuZe/F+51b3hvW7vu5KiOCslMB02jxtcyp1hzd+WCp5CsFGAynOHX6HH746mv44NYdFMs1DqzlQk5DLj64ysiljohuxGKeEJFmtjCRPql558VJ9t7iVWSRyQdNG5xQPKPSqYFVpIuT0BAAEGVshkTOQaRk5qX5JwDA5lrTc9K4SFXjazAvfhJKL3xqbQW3rr6PZDrBYw8/gt3tPeWB8mEnjZrmI7pXqcsjva17gHA0wixkg7JIv/D3M98bNywubve9t6WNKyJfCaTBf+iJRzFNYy2cnYN9oa693X05TBeor3MOp0TBmdtGHwA6MdPEz9+nkvm4JYCvY1rDBXBDAIAyDp4/nk9KGKSPZCwaYxsJ7JSKQuJpBhZFY2ysNFGehXjszAZGu3ewWimjc+sGKoxgG3dR4qRljq5SxztDGsYy3yJ9m5QzSkH6w4loliHvKXkF2DHcIwEgcvuhGADZ9cjeIxf8kJQusgGIL0h/W8AkAfqSAcQISXt0G5gQeB9P6sDQ7LPqryf/poZsb29vDkp9GADA7lNrkE3L5lId3O9iAUqPhp2dbWkdT586pWtD4I7ADKeU/D1kHty+dVMgASnuykwOSji7tY7NjVWcOrOJOI1UUL5/9Sp2eN/kiigVK7hw7mFcu3ZdNNqnn3oSr732Khr1QNrWIIlxeqOJ9Y0yptND/Hf/w7/FYBxhFAbIlZcxmZURkWJXILDGsorXl9OXio1YFJfmndzve6uf/AU1e3k000NsTq5iOU3wzb95Dd/9wTsYl+uKcWSAGmmZaRwoTg1ltWooR0w0SKVX5zkhAFCgf8JoiH73ELk4Rr1cwoWtTTEdOOngdFmNeHGGp555Cjdv3sR0MkGFTUy1IYBllc73wy4ef+Q0ajXuEyHoFVRuGLW1n+awfPoc1i88gnxQUWxinrpCFNA/6OGHr76OX/r8r2lyUCpX5Y2iBk8piuYavWAAeF3pv5wE4PiJPwrs5xAwj308EjCSgkZ2efz9t/5WhnuHhweaum2sr6Pb6eG5Z15AEubwxGNPiQliQLVRX3mvsbFiMaoS0vsWieLs2A7UACcEANhw8JxwajdVU5aPq8ilTGJmPUcAIATVw8WgiPF0Kr8BpjksN3LYvvU60uSiIv6abUYuLlnxl8q3XhN5/k0wgBMdRx5zRrO+wLZorJkaiJwzVyWgZZ4E9Aoo0CAxP0Ea3UWpeAeH3UsIqjHSuI6l+qeRy21iqsQBrj1udqYK2k0RucO4hCfG2XFyyeQU6sAlPyJ9TZKHRZG/YMEJaptfvpPvENYfHoCZV1mZhp97xuLzvjF1u+0cDDkq2/G0ZFV9tve75mRhnmb1FdlVKU2/2muImaRAwFkAwBWMu/vY2DqNSaGqtbaICb79jb/Es49tYNjfR2dk3kEby8u4+v5V7O53sLa+hYPuAC+98ClE4wiVQiAzQIJ0ZmnGvZ3pDQQAFEaDH3/rpzjc7QoA+NLvfhGTaKC4TuS4z8+kebf52FEAwOuvjQ9r6TZsSpfPPYksADDdv4XpsIeN848gmZUEABBoJgCQDPcQd28iHw8XtH9Xb1tdaexGSjo9AOBlJ3p2lI4jQZ9dJMcAmNfPavLvs3Ty0ynTXUY24T7CljO2pMXeGfWfzY6vheffm5GG2JDHr+OLmt73MfxZGzYZW1W9g9iTsQAAgojyZ+D9TiCbhpOczldq6E4TXN3ew5Vb2xhEOQTNJemqB6Mxmo0qev2u6o2VpWUXpxibZLFYRJ8ePGrWnHeRu5/5fzbE9PEQg8KdJn8uVQe5P2rQs14Z/DwZraT25yiboByI+xrrSo1a9DvpOUKGNptqWiupNtZrkW1kjT4bV/97NLwQw2hRh6vf88c8v5QLKg1NmNl8LgC2xfqkeygDwHBoxuvAgQlfN2QtlXCdY43BmjyRP1AQGANAnjluxmuX1gAwMXI5KefzygGaY/qyrubP6X06H6tyIaf6uBYEqNF3gVIBDk9SMhAYG8xUIgOguA/LQ83JFnheyf7hry5X6zaYSWZ47fXXkePgsVgyY2bQTLeIaoV+IxGGg672yGolUO3DdaIcVNT09wdjGYjLv6MUSPLJ989BpKb/3IdyTNdI9H2mjXcsTRkf2r0g0IwAFlkyLgmCzb3gGCYfpWbQWamS8VOQLODGzTuSlo1Gdkxigvzqy5+fecTH0z2p52bjz7+PU+KPNoJG2/hFAYDskmAJvG7UPf+nu+McA8A3+p4Z7yUAPBaZdj3g4zgTIHtzZ//tF5XsQ3d0UbpXBvDAX3z8vZzwzbp11Rh5Ixy/cC1WTW6y0kNpozenUC5gfhGjnsdQpoXWZnFKF+DJyce6AACyQEW2Sfc0fn/dPajiv4fH5aeJJwEAxwGS7GuriXMN8PHjy/6++51nm+jbvaLXlQ+AM0txm/78eore5BYbLp6aeJT0cHznuz/QQkA0j1nc9UYbfTqI59msDGyBVFyROeXTYdRr2AzBO1reeEBL78/psn0jlX2e+Jr0cGCDq+On0Y3LwpXO37n+k1ZfqdcEEEypwZNJCvVOOZRzhmq2ahVcevMNNCsBnnvmWURTxvOUcem9qzIj4zSPRRyN18qFPMLJEMl0iklvgJTGSD4qyd9HmUjM+55/GrMQbWYebTmP8489Imp/qRJIBkCn9XG3j2QSYsYpsafs6QVnmoiGdJVvtUWVEguCx6G13s6pdPY8L86Yi/cam0sauPBcUpdKEIZMDC6JUWToqHwD6vQsKWGWhjh3alXu/4+dPYU+m1WkGO3cQiMaoBxNkGfuMd1iaerDYkMyD27HOaG/h/0xJozn44qv+4bXi9EskdMl2vrwizMAFmCfz/Ql6szF21IX8gYAzHLKdO1PIyUCCAAolVRY3A8s8+sXiyCeE+afMwtd66YMdkwT6P/wfPv703+O3+dlSJ5l5P/P1x1PJ1hZoYPtGK1WU9N90vt5PXld7ty+hbNnz0p24CeHnrX1+GOPYDzo4sKF09jYXFeUID0kDrtd3LzJn7ugScXW5hlcfPeSitEXX3wB3//ed7C+sYL+/i4ubKxh3NvGCy+ex1MfP48nnnwIp8+dx5vv3sThiHTOFUQ08PQUS5vlWrGkFSOrQf4wK3rme5iSUS4AvVt4qjFA/mAfuzdG+N//w18gra+gx2dQwB//0Kwyj1zJQMoiAQCZbhHwz+uZMVPdKYY9mmhOUMnn8fDpUzIBTMMxAk7rZzHCeIKXPvUi7u5s62BYoJPdw8zoU1sb6B/u4xPPPIFykQXXVAKXarshjetwlkNtbQOnHnkcQbPBvh/5SkXSfq6F3/3+q/jUy5/XmsH1g0WKAQALBgDdyW3f943fvzwAcNI+znWXjTWLrGI5j1K9jM7+bdSbAf7qr/+LAEA2GGweVlfWcOP6TfzSy1/AwxceEyBAt2bLNeFTzkk6adYmBTAplKPOck/RGk3AgBMo7ge2BlNWoiaT8Y9p0e3lBAAmcpimtGzE61Ni0dlDqzbE3ZtvID/rolJZQrX+FMK4jijiNIiNH+8Tm/6DRpolc62eP5fzKac5o3NNlwSAa7Gb4LFgLFCWwGlXLkSaXEehfBHd3vuo15aQRqtoBM8jilp6u4pfo46afZej/kt8m7daw0v7wslEU82IJrRqAMlGMxDsyH7tWG4L3f3xHdLWf2vQCT8s6p3FtN++bok6/hn1E2rHDvDOKvP+c8EUUHScm2Z7lmVWXsBrxnUV1RaqS2uIZmUU6esTD3B47TLG3QNsnjqDUS6QliyfjsQAqOcGqNcKmLL4DmNsNBpiAl794IYkNTTVffrjz2E0HKNWrslDoUxJmZtoM02D6T3RLEIuKuCH3/wJDrYPBRT99u99EdN4hGLAIw0liQqj6bw+8AwA0by5hrEpFCgXoTgLBQCsnP8Y0qAlSU8aTzDZu4lw1MfmhUdl/Tcu1I4AAGHnBorpeO7xInd7NxHl880ptQEAsGvudOS8LyhZUgSvbxD9ZNrXvi4cM/vs+npMgLs7J/N8Ol0v3uuO7jz3JBLH/0QGgL+mi/p1cQ/4ldr2LQ7bDQDw96oN/8x5XyaFLrWAAwZqwKMZYzYLmAU17I+muHzjDm7sdRHlS8gFFZAPSkYHq8nlpSVL1xlN1JxVygHC6RQHu/vSatPnQHGUWvO5FswwiaYo1vm7XA3gAJN5zeqHlWp4nKTQvSmuB4Tuwlko6egspSyEFHgzPTQmB00tefuyafSsGTOl1TSdkl3GWJLJ4ab+Avsdw4PDH7GkxPY8ujcaZMEUFe6jfvK+eK4VDc/9wcUZ8jk2qe/CtJgprNOELBbKcQ2sIABQqbCnsc9ZioQdgNgvXJtpYke6PKM1XWSgl0QoBU1omxAOeeSQ/MCtk40/4wGr9DSKY12fMiljjoWp2OQaa0YOpAgG2/seM+5vaQmH/T6WV9fx96+8Ih8FDWg4BCOgFpTRqFdVDzIOmeALX8dqMF5ud+xs9gl8RLGZeWqIaXJksr24xxCEJljAPVjn2IjDdl0lhTDwSqkolBeVAyVxCIjhWpOzqMNpyAEDh2CQFPjW7W3tJ5QLVqv0LSkh96lnnp/5otpc5Mv6gm8yRQ12E0Je3gWiZlQhbgAWb7RwmcyCBCc1gNlbSUjNAyQAymf3TYnrtXTrzT9nbulHgYl7/2+bwb2xbEZfvb8EIDtB96+RPf6sRv+k8vH4cR35HsVDsRj1gMdRFJPfSyRRVCiHhhGlsutjOj3pgBUzsaAhzxviezTIx4+QFFTqQRb5rMcbdP9aJ72+bw48fYvnyuv/vXRgPkHOeig4xgVvYBa8WSZHFoDR78wyQu45wQtPBPuSmf+5M2F2XZpYQpRqfoUPCicvfPiIsr359hUMR1Ns7+xhZX1DFBxOH+v1hjI4Sf/ngi0tE4EAR1329zwftKxCUefLoFY35XfmNY5m5ZssHhfpYf4tcmrNc0WjP2nY2Rk4QICxf2wQpFOTUz0d9U3DRhfdKmnIy21cevtNtCoVTbxu37qrBaRUoetvAc3WkhZzOvVz0Q/HQ4vYiVJENIGZOCdgNtzuWOVum4nXuff+zqFYrqI7GiJfKaNYq+CRp55EsVJS484cVlLU49HE2AZkTNAV3WWgEl2lGWBreVlTZM0ynHGKrpuLi+H7lbLWmWHq3DrJBJsn3mvc/khXJP1NlEA+64UcGu2GNGVpPMajF86inEsVrzY42EfAGLXOHZTGAxQmY1SSGDUyWpJIU1de40kcYxRF2D3sIXZIalCmiYw9dzEbCIff/eIAgBM0efNxt1nQkJIbANkG3GA4qSIJnBMJAgBDxh7xPnP+Fx6k88+Rbxa4VnsPFzZJq6urcv/3z/RxsNPfm9n1g6+ZNYXKMgC4VtB8cX9/X/THU6e2cLC/r9cnKLB9d1tNCuUA7733np4hNl2T8ViMgIcunMOld9/AU089gbX1ZU1Ot3fuKoLs1s07ePzxj2H77h6eevLjePedS9oACSJ0Ovt6bib9Lh5aX8W5U8zufQ//0//8p7jw8Lq0c6NpERev7gHlTUQ5xk3SDdfSAAz+y3wcr25OWshPXNxTlGslpIc38fF2iOmtD9AsLOPf//v/iO1hgt5kJiNRNtZgfruaKtNBskFTXBgnzHymOZmosNlLMBkNFKVJ3/Oz62toMKZoMkStQonFGHESigEwno7RbLXkq0CjRb7OhXOnEU9HePETTyOa9hVZRkOxoFmTf0VSrnBTwamHH0VjbQ0pXeyp++TaWKri9Z++LQ+AOMmJAUBnYk4rTgYAHtz4+1N2/D5bgO0/3wQwu+dmQWq7R/OYjEK0NjfR271rfgrtKuJpDzu7t/GjH/0joogMIUvMqAZVxVJ+4XO/LE8UMiaCwDPIWDhzGkYggEWx7Se8SPq9Ws8JpHHPsoLbYtlcYyIrAWOX8HNpbiLpQKFQ1TXN51ng7qOQu4GD3WsokYbfOosEpP+zKePES9ovMQAIvrCY4z6lib6acQIU1IkyTpPMHzNZ8wCAg751HPIAoMQsR3bTVSTFH2I0vo1K8SxK+YdRxJOYTCpAyTNjhOZo+qQ4XKN8zIFCNjdkUzTrdVGaWdzKVExWAV7G5N3bncwty7a85/lxFa1jAFhp55u3TCOf+Zw1NYvv8Xff8c/rV+kC+sbKMVRdjWD3VIqYQEu1jerSOqJZ6UQAYFqsiRI+7u3i9rW30Lt7Gc1GCdX2Ckb9AVpc04IAg0mIy1evYevsedSaLTQbS0jY4cSp0gBo3iaH8GqgfWnKyX5SxGv/8AZ2bu3J++R3fv+3EKVTqnEkD+F6KFM8lUG+ETAJQBYASNNQDIAwzWH1wlNiAMyKVemRx7s3EE+GRwAA3lPVXCIGQH68K0NATWRDaphNkslOg38TWCRN/ygAYGwweRZxQu9rNO8D5661ro+8l+w6ZOXFHgDQhDdjAm17aGy1Gz0ZOSGVCeD9JAC6+vO7K8sC4Cf9gMqbTfu9kl9jjcL1zQ4u0TXiWsFmnVsCU58iEOzJY5IvojOJ8d6tbbx/ewdhLof6yjL2hz0xNLm3sq4hI5H1PJvrYX+olCEmCbHuIVuLhm0EB1g7UHaQBByEyE3Jmjt3zsxj1cz+BIp4+3PHhuQeFs9iTFOuMwZgEgAgOERzZO67rPMYNWvTf7fPgPR35tDbUIAyAX/+ZFroPZ9cT+ZriewWudg9eU/yXnS+TepUPTBsgDFrSSZ1sCm3OsK+zmed53dKRhXrnITHkZocji6lFMA4ACB77/O4+WuiKDbg1zGUZDbpwAar1cm6oHlzDkGxADIB2GuSH0HZVJm1tjRcxqbg+koAgEwO1ihKR6BXAU3OeTQyvWYqV00Mxdt37wKFkrExQT19WXJHrvU05ea+o5g9x9bmcVtTTmkFWRtqYuX1xJ83AIDPu+0BlJyyP6HprHkkGOhHEIQgklKmJCm2HshHG/Jng4D7dqDX0SwrhpgHe/sdre80DFQsYqWC3Gc+8eLMT/y5yCvvUw6QsW6QbAOcnTTZ1Jlv/oQUgMxi/8AGmLRSv3gcMe5wU13nDDpvEOUD4DdjMyciZVoAWaZRzP7b09DvLR6O0rZ9UXKc8TB/AO5jAngcIPiwtaN9X05xUlnKoUe7F5Mpr/GnZt05a3ICLM0Or5WZiB2fmGdBjSO17pH3YSt2FgDg9/rz7c9JdkJ4nAHgizvfbHgQwIMC3iRxjvweuzc8e8E3Fv58+2P4uQCLHgBfCpju32QAfheiVtMePm58NtEqotNlJNIBLl66jmZrRSgeXd6brbYKoBs3bkpPTpTQO64aqkjKGDWddt+RKuZ9bubH4RpUDwJwY+X5IUPCgyZEmeuNGiZTxlfZvUzHe35eBoA0XOIGmCYyGREtzSUE8Hv4JklRZ1YztYur7Sbev/gOLpw5jYfOX8BgOJavwQ9e/QlyxTKWllcNAJjQkbioJiMej7FUqWMWut2uUQAAIABJREFUxQIAfDYtN0J/H0i2cF8qH4+7aOBKqYBBOMFDTz6OlY01ARa3b98ymhIBhv4QEd2EKQfw0UgAJsxrbTaUZqDfQypWYKwWGRDSuIXJI8xQdhuUaZJpVpXDJJxId05mZbVcQVC0jFX+bJTGqLeaCOMpmq2aNFoPnTuNSqkgTVgxHGLWvYt8v4NCv49qOEWNDAki85zQcLg7GWIYRdhmPEyeqQ0JGpU2QsXXmMO88X5/cQaArWW+sPFxOoYoT0KaASaSWHASwUKEBoAjRsXRFZ/oMQt2ylrYDGQAJr+J+3uN6zqlObz/bNM33aEMgNzPLqYiRymA2eeSzzCf7+wesby6Iio6m38yAGgCSK8Bfs+1q9dw/txZMQL4Qc36+vqanimyAuJoip3tm3jpxedQCgr6Mw3HysXlunZq6yz63RG2Ns/i7u1tgXGkIHMqwMgdejd88qmP4e7Nd3HhQg1//Ce/gY3NChqtOvKlJq7d7OPuARCijTBXV8Gf0KSN55zO/7qvjVr7kT5yCQpBDpX4EFvpPmrDLtqFGv72b/4ffP27/4SkUEGSo7af2mBOXTgN8BNnmxZzHYnIImGRErDpo6P/WEkdpVmCtUYD6+2GAIBmLcB03Bcd//SZU6jWq3JlP+wdyteBU4e11TbK+Rleev4Z9Du78kqglrhUCzCZpaiuLGM0m2Ht7DmsnDkt4zgCcTQz5NT5vau3EFRbKAd1NJpLzhxuAQCIsu0YAHpeHwjQLp6Lk/eNDw8AHN8/bE/KYzqO0Tx1Cp1b10V1bVw4jbsX38TWk4/g1W/9HW7fvik65o3rH+CF51/AxXcu4pMvfhLPvvRJDPd35cGgCZAmZ/bHNKmuL6DwyvsQ0Wgv4VTWAwAW5cQaaEYvJO7F4PpDAGCkwjyPqoraJGa81DaGozcRTXooxRvYWH8S3QGBTjIRCDrw2edAg3K1snnUiCpMCZtlZPO9EDT3MWdyUBcDwOBvLkZit9CkbJYw4BHIX8Eo/SbSWRf55DG0as8jic5jOikpBYOglJp+ZwCoAt8BCwQC+P7ZUIiyLNM10xJ7gMRLALLTXS5tRu32lc69Txjfy1EJQBYAOAoInNTk66XntG+7Ep72b18Tz8zIZO54bJ22NY5r6qzSRm1pU7punq8iTQCvX8bocE8MAEoA2EEdbN8Aph2MD65hf/cWmmubICOiXcprslhptvDmuxfRXt9QMf/4409i0BsKoF+qNw0IDyM1CQQACN4xNeL177+LW9fvYFaY4Xd//7eR8KgY750ytcQZVMoo1Sag+kPjMBfB5hkABACiWX4OAKQFegON5gDA1sOPU3iEUd7SRigBmI0PUAo7KORjYyjQrCyc2jR8Rv19rEaJLBqCPEo94jhR3lFmHsc/3Ie1DpwAALBZ8Xuj/1vPk9ZeP3m3Z8zX6h4A4DrPusTrncXUcTeU6nnuR4oNXAAAbsWZA0UCAORztWhA50A5X4M0aL4mm1Nq/vWa1mwlfNliIPPdsFhCWq7idqePd96/hv3BBPl6AD7lG2dOKXaXjvB0bKcsk8aJBIBY3yslxRkV8m/W7ZQWpoUZJjnzphEfjQxJl74h3z7+erIrJbWgANQaUfOdnkkuF81oFMlnrYwCkwDoEcTJN40+A8qaIpRp4MoXd2zjAg1GudawRkpIQTfZZbZHMgnCYvK/OMNZvg73TvYeLrrZyTA8JV8pAAQiCACwd9N95QAAnvKUHgB2DxEA4GVg81+pMv3E1rlFn0MMiPeNSbRI3+e94eXpVpPYaxNwEOhLIEkglkViMpaaP03z4WoQoExG8JSpCtbzVMV8r6NSrajXshSHRAO5MY+lXNYayRf/wY9+iHypggkb9GJRzEeCAGSbsdYyfxmu2wXR7ckYGE+m6HZ7+pt9keK0w9C8tGbAdMqeWzxv7TMsw0MeH1m++ZJiQCVTo3Gh9gXuQ5QQsl42U0f1IgRJxDTgsk5QO4+9PXrATDCZWqwizyFZ/rmvfOl3jzw9vAl4MnwKAG8S36R5eisfJhaCcvVOSSNdaEY+TEGQ3QroyMiPRe6uHY6h7vZoZwGA7Of4i1m82GblNhq3QPjj8E1sdhHKfq8hggvH7pOmFSf97P0+d3ybOw48HPk6KdylYL6Heedha8hNL8PJP9F2olJmZmITLBYD1DyHIW+QYxQ8V5j5Jvzerdctk7NUqJcKlgwK69kc/NszJO7HAFATxJxeGkyNqYurGiW1TIO92DEMFnqm4+fD32/+9f1x+HvufsfOz9sm70OoTkD72TjRxCOoaLJPEKBA6k6c4tr1G7h46T20lzexv9/T/cY838FgiAEjQ8qm32GBNS80eK/wuugp5XzHDNlI48neU3NGSz6nZsib6NT5wLFp5cJVLKLVbmI8Hc3pXZrqu+m+zFgc2KWGuFjQe+H3lJh3y69PY1RYLMaxAICLb72BU+traDWauHN3B7N8EaNJhFmhhBZzRafc4Ceo1ypiAkSjEdoBaYomVeD7HQ2GGA6HatIEACrmy9V691yMnICG1Y11DMOJxZ6VCnjquWeQKxXl5s6rwzgfAgCUGxAMyCczlJ3J1Jg+A6J8Ge2WU9AqgRIa8YQheM7okE4AgPm/fA9E7jV1ouEOKZKMwssVELBoZlFHdJTXhBt5paz+jgt5vV5FrRpgdXkJzXoN7SCPStIHuvvIHXZQHY3QmI5QCkcozQjaAIfjHgYEADqHyBermAwTNKtLCAdGvU2KpOP75+kXkwDYk+waQjIjeE60cKdKAqAXALOHOdkhXTXNl0T/74+nGDOPVuHBJUSuyPIFlPKYXUHFNZt0fDr2c80WTXFisU4+sSML8B2XAPiveTMmbVzMz3b3C+9TPvsbG+vo9bqiOZLNwaafyDojcig74GbDTXlvbxfPPvOM7rWdnbsoFmb4zGdewnDcE/2v0ajiJz95DWc5Sas00G6u4NrVm2i3lvHjH7+GJ594Am+//SaazTq52Pj4ww9hpZnHwcFF/Mkf/xqef/ECgkoeg3GC5fVH8KOf3kSIZYEAUT6QvwYz1md5m3zkOZn/ZwAAMaZYr81Q3H0PFxpllMZjXH7nKv7XP/86Kq06RnFZEWMy7WKxnJpmk8CNNmJ6PTAyisUPCw8afYYTBwDM0A5KOLWyhHQ6wlKjitGwK61hs93A+tYGpvFUppfjCZ9ZOhDHqBRz+NQLz+Fwf0faRLL08kEJkzRGa2sDvekEy6dPYeP8OcxKOUlNgnoL7GHv7nQwGEUCRZdl0Gl5454BkAUA/D7xoDXa75P/UgBAudrCgKaWZTZhNWzf/gCbZ7ewc/cGNh46i3dffw0/ee1VnD61hVs3bwiQ5FTzN3791xVJGcckc/NJtsg9CAgwqZjVJWYupgmMYqgsBcAYAK52SUmip5cAK/OKCr90NtLPJVERzUYFYbgL5O5gr/Oqivxi/BBObz6HTi9ErlDROWbzT0yX80BGkRKsZgGpKaiKW1bkpOuaNlbDB6dBNSM2FuRFS7pgTGUaoZQbI1e4gsPJXyNfDJGMn8LGyucQTjYRRiXMCkzB4LTZpv9eCiA7Xa6rjAyTYaiZAI5HQxW73B9Y/8moy0lBjgIARt+XunHeGB5t1Cw2jkCc//z9J/9WFB6V66jgP9L8LSSN85EA2TX3AAD2e2StGSwAgJKTAHSuXRQAsLF1SgBAIQiwe/sa2pUUlVkXP/zHbyOgQXCaYLnKcX2KxtIStg862DvsKhbwmaefxaDbBwMY1tpLRPJljEsGBfelCffGtIxXv/8mPrh2W3Tu3/uD38GMPh9lIIondm5J3Z4zVFkXHwUArHGLZAJIAGDtoacRlxogABBNhwIAGAF5PwBgNthGtWhNOqNWCQCoHpxZzDR1zAQA1PQTAKAE0dWfMu/l8fia+1ggqGcAnLQ+eACA9xX3DH74YRrvb947Sk0Y02TzqAfA/PXk72DX8ugAzNWbzvTO9wCsZXnNPIuZDX6se5fPizLBGeyBEn2EnCkvtd80AwxpNloK0AsT3Njdw43tHewOxghWmljd2lQ955v+wdCia+m7xDWCchA2Z4xdowxVHlQ0zyvnMZ4RgGPLR98OAwD4tyVMuehFSQKZUcCUD7vjNQyRAaMNIkpMCiHATX08YzvLJTTrFYTTAQJGhWvqboA3v4+xqKwzaEbJ1+YQgWuMsW6dnJjnIAOwZa03Xbel5n/e88mLwA2MTJ2iIXGg+GZS922orH5LTAaa4nE940SbTG/WEgGCCmOHk7mPmA0hzHTReh2L5GZdzTpdHlsaZlgtRVkAgSECDgQexAaIY0l3Sf/n+iUfgCRFeUYJrfWY/DwBAPVEYijQ4JRvwkwawzjSQKnWqOFbr7wi7xTKbopBBZWgAkbSsjadhlMdO9/X0vKyJbbI4d8YFvybzxaH1+od1LwD05DPHNd486IhCDCdElw2YJe+MyZTM9aXQaRkhxlI5A0Dg0pVyTPcrwbDic7d9vauAKr+cKj3F4WxzJpzf/x7f3AcPjvyvGYb+mxTrW9S/J/rDtxPHQcAfGOX/dkjr+koQh4A4Mt4AMIX+X5j0YE6bpDdqHS/tZOQbcAeVJAcbUBnmiTeiyAuXsFP0+7HIDj+vubHmjHwyDa1WYdu3tDWwPpdMouA27/ZJOoeEc2OertFs8GfZYbmSQo7/w6OT/D8ZmKgipnUCanz8WvHmA4/r7jzCzdveO8BwIbDm99lJRa+qc+eMxY3uqwZ51b/Oz04cL9j4FWPtdhZA6nXmpmsgfRMblCj8QTLK8wTH8rEg46ely6/h4uXrqDVXsVBp69ii99Pag6bo9Bpoz36KqM16h35WAqNV/CspvMJmRgZycwcuHAUKjm/OhPNObPCaStJX6eJjk2CbSIrGQBjCp2MgAvw6toadvf3EFQq0tx5ZkE8jVDnwh9FWGrUcPuDa9jaWMP5s+dkYBjPcnjn8nvYPHMOd7Z3dX3YgHDywkgxRfPRoEw6UtYlXFxmoniyYaTxIUGcQPp6iN4m4xVnwsdFTZpRp69mGcxGo9amS/kqGm0aKXblgDsdjZEyx5qmOxE3WsujpYKO00++b4IcBI7KNAV0oIeKzzAUAr62se6ygmcCKbiQMV6HjIWAZoL0I6DuWhTWPKbMp6cba70yZ1AQpd1YW8Pqygrq5Rw22iVM9+8g6PcR79zFVjEP9A9QZ8RXNMQwHGG7s4/hlFT/MmZxUXrfYsrYnRSzMhtKKzhsETYPAu/aevTetUV7fn8fAwB43HwdUsHoZcBJUr4U4KA3QH1pVdR/ygDU/COPw+FYsYXccr3RJK+Xv894L3vd/vFnzD+DWQZAdu263/dnn1MBhHGEM2fOaPNlodhsNPQM9Xo9rCyviPbKa8X1gdOv5eUlbZT8Oqn8rXYNW1vrOH1mA41mFYedXVy/fg3PfvxZ7O7so91axaA30iZ47doHouhxHSTtnfnLq/Uann/6Ydy++VM8+cQKfuu3XsLyShWVegPTpIIQq3jtjTsImhcwpPN+tYJpOkUMmk9xmw3UMH2UDzquV+pFYHyA5nAHp0oJct1dTPsT/C//23/BIC4gzC0jQWBxn/IosYmZpfrSpdglOGiyY8ZOXGvINCqmMar5HLaW22gFJcxIZxdgRCAzj0otwPqpdQzHfdRqgTwUWPQ//eTjaFbLqFXKGJHZUq1gMB5hZWsDB+MBSq06Ni+cRdBqIldlE1hEqd5SnN3Nm9sYTRKsrGyKBWCMqfsDAB/lvC1+xkxa7xngfegXZXHnTPvUCHA9IvhnjtL8Q1Dg9rX38dqPX0WpkMdh50CFKNfIhx86j0q1KKru2bMPYZbSPZteCok0kiqM41jrJtef6YTDDivObBkuiH3HZi1OhybxIABAPkE5kS40njIlhElJHQyGV3A4eBPVoIG1xssoF87IhZpFsMU/0dm9JODWqPimQ9Uz5/d/Tc1tQKCi2JmNsnjnv/O5QKkQef4nHiGXdDHLXcE0/x1JQWqFz6JefQFJtIneIEQpiAQAqInj+iOxsbGr+G+ux14GKikDGzMnR+BeOA0nc5qrr/UEjouiajneXq+6YBpawym7G5VfJrMwQGAR3avGzt0c5rkzD+ZyNcNimq8q1MkDvIbcGEtsqdzrZipdHhet8wqNdQTNdTDptcbvHXew+/47yMdjtLl+BU0BAFfe/RlOr9bQrqUYdXbws3cvK+3m8UfPi7W0trWFD27fVopMr9vHw+cewtbqBqb9oVh6S7UGgloDX//L/0sxqC//2q+hc3MH71/ZxltvXtIU+Ct/9IeI0hD5EgF5musl8geRGZ8m2E4OIsNKm4iyVqCRJRkAMQoyAQwLjOatKTWkd/t95NMIa+cfQRznEQUt1UUyvp10MN67jnrJmF2a/Iv5y4YzFI25Vq3I30VsAFG5mWxkslk2GTQqe5AEgHuz3xv9nuLLeE/rF5XZ1f3GUIt0nxFgIgCgDxd/6V/LswjICKNx27xncHUUgQX+bK1uiTPcHz3wTcBa/jeseTWoSpCQpZlyMEHPBtLabShCfTpB9nECAQGo1rTn3ry7jYvXP0BtdRmNlRXVIv3BEN3eQHUmKwADT4sC6NVsE+SXIbSxJ9hgJpKEkepvDECCxPxBshE4yGBtq/fsZACKgXZ+Udy/6DrPJpdNoejijHdjzJ2afhrRFQUacyXhtayUmepGcChBp9tHie/HSSUEkAhHNN36EXlHBhSYez6QvUYz0LlxpNl+qml2bBzuPWRo8v+KwiRzRH4DltxUogmfq4kMR3LIh3vurT7xJnjW+Nr0m/XWTHn2THziOZGUzjMOWJMKSDJZBZcZ24PJqsgjoOFfrohavoySe33W3/Uqk6TqYuPJI7jAOL5Ifwjc0bRxEk5xZ/su7uzs6JmjfxivP58H+Uc4M+eIwBFZt9NQ9a0m7kz66fcxnoy1bnYHA2PfgSk+U7HAgqCu5n80iiQ3Iyg9mxUwnaZYWmI8eYiABr70vioTrPASMdL/CYiYbI/XklGDZDOz3hqNCKbZfsLrRplz7s++8pUHAgDZh/b4vzWhllb2qLO+378/zISAVBU935nG0xeZvJG8K6W7NY7oq7m7EEHxAMBJ0/Z7QItjxYU11Pc/BfeTABwHOk5qYP2m5AvrbAOsh1paHe867Da3TIQGH4hKlUpQboq2Mc79AvXivPAmIbjfh0c/FxukXStP4bOGwf6f/V5/TR/IYHCLtjcBzLIAeOPbpnKUUnz8PHmA5aMCAL5p9dRmldVuuswHoFZvatp/+uw51BptfP8ff4Qbt+6g1mjKHd8oNWQxmKmIb+B8tJ+f/otO5AAA4xZyAU8VpUUKkIEOzovBLdB6T06jNI+yczR3mfgp+oVMgoWRm9f3a0Fz9wIBgNvMT19eRn840EIialuugFa5hmGng621Fbz+6g/xcWrwGR0XxtjrdNEdsjg5jf1OF41WU1osGlIROgs43Y9SDHsDo2lzAs9mP5cTE4C6YoIBXEm8gZ+WeNfsGiXNnF70b5dfWyRjhbT+Rs2QcTIPJlPjfNHAbhphFhpynXKh5jUrmkSCE38yHmh2yMZ/aWVZhTgbzeWVFRXivK+I/hrtC3ptZeNSoRFGCErUN1UR52YYK3YwRuqYE/yZShBgc20dp7fWMEv62GpVgM4BWnGIg0vvYLNWRNzfR6WcQ29wiN2DfWk8SctFwuK6hCBvBqnTGWO0PjoAIP6Znm8nAVAhy2EEHXmBvc4hVta3MJhEmKYzNJaWcWd3H4c0pyTKW2uip4XdKJRZw74sm+mkNZrn/6MAANnX4vXY3Ny0eL9aVTQ6xv7Zea7ImM5T9VaWaZTEzxlAMCUNtpgTCPCxJx9VbONhZ08g1cbahkV0pnn0ezRRq+LSpcuSDnDPuf7BNbQbdTRLAR45t4a1ZWDQvYp//eXP4bkXH8fe3jbWzjyCcdjEm5cPMElWMEUNaaGMkA1ZkcVOrGuZSz86AFCs5EQbbowOsFmYoty/g3g4xp//h7/ETreAIVaVMc5ItjwpxjIuBaYytqSJJynVIpFb/KfzBMixeIkjVDDDequJJs01czMEZW5YvDfoWA2UqgWZ3QXVIgb9Dl54/hmcO7OJcb8rc0/FBJbseWostzFIjLp66uHzKDWrSAk2FphC0NRU++btXQEAGxtnUQ4YJ8R16igAYCkAi7zt+24+P/cL/zUAACsKbQJOAMUkHhqN5zhFGqG9soQb71/BjQ+u4crld9WYL7Vbou1fOH9aBdqzz7yIcMr9uKZCi+dMAJ8D13xRx6kKfQAsUYxFJiuqBIUyI0vJpuO0n7GhQ+RmXKPzmMV91OtT3LzzU6CwiyQu4cz6ryGats34lCwQeckQuCzLZNSb8UlN7yfpLuPamn8DAEjvlBkcdxG5zZcFABQoNUn6mMW7iJP3MM39RIBTUHgZQelpRPEKxuMElRrPU2zruIoLRgked9LxdPzFVE/NipMPWsG/qKNsz3QNPcEq51ptACmTb0zWyGaSz7rRGDzz09cL81nPvPF/0MR/fqsRRHNxu7YmWlPiG0Z/nDynBABQXUW1vSEAoE7p3fgAe1ffFQCwtLqKaaGGYqWC6++9jdVGAcuVBJPhIT7Y3hMt+M6dG1hdX1VMb75YxGG3hxvXb+B3/9WXMDjoymOnFdRQQhHf/ftvyRWetcLLL7+M5uoWfvKDN/HW25do84mv/NGXjwEAqdZHD6wsAAAC9aap5+/0HgAPBADOPYw4KRwBACgBGO5cRbVge7GujTNqk0cCJ541AwAIClDTLONJN7EnE3HCvdwzIB/gAeCHYPPr5NArXh+Z4/k0MAHgBo/qay4FwAMT2XpUYFTme1gTEDTg+RI7Wc2jUf95zmUIOpupSRJFu1BAucZhVSQ/JGrEKwUyCfk+7VmQvE6GbzlM+LyVA6TFIjq9AW7v76PKmNay0bt3dvckLeW2xZ+RPI8DTspo9Mem69KUSz7Byo+gJUFfx/QgC4ByPnmDmT+CB+CM3e2n83IqUTwsGQukxtMZn/8iUMO5Ju/w5aW6GCIEgwnAS69PGDmaib3J90Q5oUlAJ/Z+1ZMYy4DsWVufLCHAIrTpX8XzbI77Ao4yXnHqJZwviCb/jl2scyr5AuERi5VUne3aL+up/E1kn9T6qv7S9yd23/P88RYiKCvmiBuMZgEAXXeZZZs3mPzmuCY4c0s2/u1yFQXKrhzzvV6raTJe5bnKm8RU9TnXlTwVI2T8AsPxEL3hUPfBTJGcJsnm82jJOealsre3r3uN543SArGmlIZgjBcCvwcHh2rOOcwlA2A4mCq6r9VcwWRKGX4VhSLTsMpYWlrHYXeAoFIDJ/2sjVUfh+GxP5E+T/nBzva2JZk5VoLq7jQVUzP3b/7wwzMAsoWfX0g9OnnShP94k5xtQv1CIFqk01PPP5cRjrEh4ofdVHZj+QmoGn8ZGC3yZo83rNkG9Pjxq+H9EC7Q/jX939n3etLrzwEMd6L94pZtcnUTMweaD8Ec/DD5hej9RSu6PO1/sXFlp+U2RXoQAHC8Bjt6TfzDdTTG5/j7fFAd55teIkrKC6azpqP/zyfex2QZ2fsg+7uO3y/+obzf79e754LqNhCTrfB8Gn1Rf/i0krqJPG7euouLV95XxiYXtuFwjEpQ12SbC6AHQ/SAEGWkIZxcSC1z07uaeqCERTsdtPNENrk5qql3cgx3n/JcuPyVOVVK50V590yxYF/MPN0FCu7dff0iwaa40z0U1VpFjVxtcygz9o65nv0+ttZX8PYbP8OnXnheJjPceG5v72F7v4PW8qpi7ESlL5g5TD7HjSOPaMxccjOvYcNPaqd5jEKT9cODDibMsI2oB2TONWlJRrunZ0EkU0K+ni30fC8sCAqVQMZm61ubijrRIhinij4j44AAADc3ngcuVP59kQZdlgbLTFhq9bq+h9R/ggpsOAkU8Bh439cqVUxHEyHmSjOYTAWqBTSp4kZDMIFTedW3pNMyf36GlfYyNjZX0Foqo1kpYJ3FX6+D2f42pnt3UEmnqOQTjEc97O/tYKTXpcaLyHoJxRyReU6RLAfZTyZ+UQZANifJimpzd/V6rrs7e1jb3MJupyuX6VK1LlBgMJkgyZcwzpfRG5umjPeH0c2MBZBdd7Jra/Y5M0revSaofq3Mfu9xkE7PQQ7SP3a7hzh9+pTum1u3bmF5eVl6yIkruvg9a6sr2vz2dncFOHEz5bmr1ct4/hMfRz4fY3/vLs6eOYXxcIRapa4JLx3SOwdd0djaS0tYW1vFd7/3bZzZ2sK418cXPvsSCmkXvf338TtfehFPP30GqxtNMBR+VlrFjbsxrt2Jka9sYEiNZDGPQmDUe0oA5APwET7UaBZTBJiiFY6wknZRH98ERiP8xX9+Be9e7aOf20CEKn19TWNMTIPeF9QY0qCI67fSHgwAcI51FteZxOA8uU1ZTCGHgKaWNbKdOHkJZRLWbFfQH3awstrC0nIDn/7U80jJBGA0HidNUz5b9AMq0gYZSTmPWZDDmUfPI18rY8bpWbkiwz/kygIAxtMUp888jCIzzFPLh7doJJVkoqHL/T0jffoIp8+KvX8WA8B5OBgWrg+L1PJTJOpIx2ittDAddDEZDwQAEGTifZkmIZaXCKYm+NVf/xLG/RCVoI1wqtGd60lt+mY1CKcqFtnECQ2LUk6MJtMhRuFAUz3wWhdKAmroZRWPe5glXeTzHeztvwcUx6hU1rHcfBHjYUXbt62bzima7v8E9d3vmgMAbjom3bx8CQwASKj159pFIFnZXkWUWKgiRAE9pMkdTKZXEc2uo1iso1x4HjOcR5g0FRVVLhtTwib/jgHAZsX9n2sJr7P2VlfwW/dpax4ZVdkGQKxQt4bx+wlUsYax6C9zGzdTREaTcZ9ls2cGZUfqINcMCJdwX89KAPy9Z8W0q2Pc5FFAgYtGVfPsmAEeZPCNRpILkAaOz4+SAAAgAElEQVTL8gBgzGqNpryTA+xfu4hCPEFreUUAABkAd2++h1ohRLNAbfdY6wiBgfeuXsbVD67ik5/+FHq9vpqrK+9ewq9//pcxG4UoRimaa1t49atfw6g3UL1HsPvFl15CqVzHT//pCt58yxgAX/7Xf4gw5bSQcjhSvin5sxrQ+mWCG8YUnAMAbHTjqSQABACYAuAZAEhDdG+9JzBo7dzDiOI84kp7zgAwAOA9VPK2/8oln6wNxzi1pp90a/MF0LE7oEC1CRl8Efc///AdrUStOrVmIwsAqN53xn6WKuFMLd3ryC3emf7x+kl6rKQiMwT0+5BSJtwwgtI2gspkn9K0kGC0Z6Hq2B0AwJ+fswFI+260NA2lTJENIqnhAQc6lH7KY4jrLNM+mMaTNyNZGvjFKSYJpQE5MUDZILP5P+z1xdAj+3BKKR/fB3066CGgsYsNPLimss6jzEN37xwAc92w64NVCzi9t54rZ8ypvZ3nIgxBGXWJkiEyuYpFxeuWpPtnHUAZRxGrK20n3eF7ZeLBDONpjIgxx/QcmkwwHI40dNGEntNrDsS4pqnvYkPrHe3pP2AMH/4e76nhnkLbFxxTQUMa3785MIDXgHV6wDpV6VC+D8kOMu3ftib4z1ufp8/JD4MJOOYDwBpRkj7XP1lk7cITTOldrvnnPcm6vswBWqkqCYBeMyUTxuooO252h6xRbVBHGamCWjS4M8Nq9hWstQ0gIajD62vGhrzFyYC1Wo6NPKf7ZaUcaGCY53CDoBTj/AhWx5iwHi9WsLK8gZXVLf1pNFdRCprI09cjof/AT9A57On3DUYjY4c4how7a0fqUZo0kw3Ba8x73a/BrNFyf/rlBwMA2Y395A3/qAYn2/yqXHAT4Ps1ooEoII7WcrygoAmaK2Y9AMBmwzvL8PJmGQAnFSH3+/2L7/XFwskljH/Px4GF7Lk4/rVs43t8wu2bRx2XR/3cA+Kp+IqyUNa7bbyabGRAgsU5XkRk3K8A802AL+iPfJ9YBYbkZ9/ng5ry47/Ho9N+YRYq7ZqPOSXwARR//4Afby78w599jXvfI7VhtrnwPJEOw+/npkQ0lCMyImwra5t47af/hJ/89A0sr22iUAqwv98RzZNRPtS+saHkYmyAhjltEgAQAKPixPSGsuNx54v3XoE59RkGwJFmn1MOFt6qHm1KrgbPgVm8vkT42TT7+9QvZv4eErrpngvShtqt9pz+zkaX6CV9rIgE7929jbNbm9hY38DBYRfbuweYxKkyTIlSyktABRpXPBqkzNSU12t1bUCdg45AAJv4zyxiipsDN4bxWCCA9Kg0yyHKTn1gNBXwQTaCikLx3gRvyjypvbaCkHIJbuKktbFgoNuuyRvnxSDfLxdUyioI+rWW2mgutXVemJHOdUBmLNOJnM89NaxMo6ww0qSNGyIN1MwDgDE7kbwIqg3GnVFPaMY8lVIglgDbrhc/+wLGgwNstRoIwjHWgzxuX3wL1WSCcjLF4GAHnd0d3SMy7iFaTBMmOXSzkLXN7qMBAK5hcZuPFc5GmfVrIhuO3YOOm9I2JAegEy3vuTudHg5jRimykC/r3jVg5GSDv5PWgCxI4DfX+z3/x8EA/R41H/ZMrKwsC0DyMYCD/kCmfSzOuNlQT0qmwP7enu4jSloYibW6tiQqbbtVxe7uLVGz796+A15b+gBUqw18/3s/RKPRFH3u87/8efyn//R/4ONPP43DfbJflvHpTzyJd9/4Hh57qIF/8ydfRKE8xsrmOiLU0B1X8MbFQxQbp9EdU+RZRqFKL44xSsxN/mcAAPQTqOVnaMZTtKN9tKfXgGEP//DKm/iHH1zHsHQGUa6K/GyMUhqjxAIhl8OQNN9cDhX+bscASJzBk1X3ibw9GqUiamy+KAlAikaNhZ7dNzSwKxRYpI2xvNbE7//Bl3D50lt46MIZ9Dsd1IIq0igVTZL3DNkwpdb/S9ybBll2nudhzz37ufvW2/RMzwxmsA1AAqRI0IwWkBJLlBjFlqiUE9nlyP6T5Ed+pJJKVeJUVE6cH/mhSpwqK+WomChxLEoWRYqrFtIUIYoEd4DAYJt97Zneu+9+77lb6nnf77v3dE8PEQGuSqO6Gt3TfZezfN/7Pu+zRJiEwOq5k8gwHYPFY5yD45C+GOPuvR20OgnWTp9HJkOvEXoIHAYApMQx2/Db768P25lkhX/3AIB5+BkLUEB989iZiRRb3U4Tw6SL0sklTBt7uHvnJm7euCb0WWpk+Qcf/5VfR785QBSWJeGDlZ5Ou6j5J/tHJzzq4sz7nokjZG8oZVrMJVnU09CPsj7uSRggcLpwQfDqDcRZB7sHB3j88efQ79WQDMjuU+BXgAX2sqR3CwtAwQb7vvTe0z2IzT8bRLZX7E+kmPS0uc6MXfiiKebz7sJ1N9Dp3MFk0kUYLcB1H8VgWBV5jDCapgMBD47S/+33ljIqTbwFAGYxY/QQOiwRED8AU/+LcaDxMkrH8unapnsM96JZg2+p+loOzvK90/R/Pd1zxqb4IRj8zq5Dsqal6f4GQDjUXpABkAkwCcrIVZYfAACcUReFUgVjNsyk7e5tIJM0EE1amI4HGHsh4kJRGoOvfe2rws5jFBy9F3bvb2KlUsejp84Kw27n9jpe+No38P5nn5GEEy8IcOHZ92Jnp4H1ewe4+MZbwgAQAIAJNCLYNsxAMihEpkpMUCUACgBo0U/5HEGUvykA4DEBp7+H9uZVhJnEAAA0A1QatW2geC55/fOYijmeaUjlFFJ3LTnxbw8AzBo309RZAIATUVLE08a04kHAekFi+Yy+WRoXZWjaDw4dmCjDKTJTZxqNhuwze3t7KBTz4lvBe4PHiTIBNkDyPkSvT2lBBlGcFQCQDRI7No8UcvFnUVBcGmLj1M6JPtdsngYdPnpocg+h5tp48bDmYJx0q9dDu9dHn9nxdAgRXx+mOOlgSgdA9HXiWspaX5tYETJR329AEy0dbUKACgutpIaVpZuMEAehpJqw+WfvQPM/eutkMhy8tJCNPdljuf922l0k9IUSA74Jpuy/zBCVx4ESU54LSmf5SYo6bzB5fWaqLR2fLAwEIYYCWIl01QzfKKFlDc7H8pk6wzqZrATKFYVZQv0UEwroRcBrzpY780Z/LgvQRl8/jZTH6N95/gla2Jha60Via3i7v1gZgBw7WXOUYeFnMsh7oTA+NG3BPg8wHCTiL8VhE+V2TA8ajhOMCH6bSFz6zwmoI8eCx4DGrRy+ZdClEaSwQnbNcFBrJIIzZEHy/9l7jAZjiSIUP5mpgyjKoVKuo1ReQBDm4XpZLC6vIYhK8IIcmu0BPv/FP5VhJs23bV9hrkgF76yUQhj6Y+zu7ogUk7WYmvtrv0E5Zubv//qvvq0E4GiDm97S0xPqdBM3R2jnFHBbgNp/I4Iu9F1TTRwFD5QuoqjOwwAANhZpXvz8sfVisg2kfQ/p96L/bz+PL1TeDgCwzW56gUsfhzRiKVuXRbDM07GYsvoljV5UGrndzNQYZW6iJ8C8TUwQ5oMc1YdWWT8RADCI2Wz9Tr224xryhz0Jn4Ov2Tbi9nspbN5WAnBYIpB+jvTjHPfcBmRMTTr1NZBOyWPCAifOFfH6W5dx/eZd+vAg4wYYiuuoLqTdZksdYCX6xlaTpjCdPWlan2jiTcSB3YUbRtLsUoc0o/mnWCri5m+TKoxxnWVNcCHhw8hWn9LB2eudT8/zz1NsdWwad6JT+IK4C0+Qo3v4ZITt++tYrtekEKHnwb2NbaGuMa6ExQwBAHHNFSdvs+ERmWaT3+uh2+lqY+966JHetLsnbAKSxniftppNyR0VZJ/nmzF5U53m+JSjsKk3oBb1SZy0DtkoUKNFJ17h4000vYBSAAIC9GUI5qhrf5jIxkEWAJkPXM2KlbJO4ZwMmq2WSBlkKsXsc1IQGWsUBKLropZPpkkCACToUCNINgI9IYYThK6PfMRYHlcW+KXTK4iyPgKMcG51CePWPvIYYu/WNXi9Dvq722jvbGE6SGQyIMZHRvogpitSDBsd99/YA0CLKFkTWLwr4driPXJvx9kcrly/jlKtLtdbo9OVyRSzadd3D9BxshjTB8JxpKjhJxFsNt2zCKWHrg7zjdcCkw9bx+xDHAWByQLhtbi8vCQFGiUjlKiIoWSHU9aRGGGKL8igj4ODfbnWxL2X3hlhiLXTq/C9Kc6eWcX+3gaWFmvoiAcFY358VCt1fPUvvo4zZ86i1W7i4x//OD79B7+Pc+fOC32O5k0/99xP4WDrJnqNG/hHv/krOHk6h3w5wtAJMHIqePVSA1N/EQc9GidGErPe57VBut47jAHkNcYIpygDFCdj5PobqI+vY7y/g9cvbuCzX7mIQfY0BojgTtsSLxmOM9JQtENlAETCplcGAH0/1M2djCOyZcZCSyYI4JKNNB0j4CSee4abQS7rY5g0UV8o4Jc/8QvYb2xhYaGEne0NnDv7CC698RaW6svodPvIFgpoD7oSk+cXAiysLQAh58RAXChhOvUQRnkBAPYOujhz9lGZEPs+XcsJSGvWs21C1Y9GneHf+ce7BQBSGnFTGstPZoMEnbqQp5MMaF5HrSgXqTHefPXHuHb1LaHJUnzzsV/4BEYjF2FQFOMlzbamv4myLURn7HpScHK9pI5WmjCaCLo8p4wEpXO4mvBJONaELIw9DAf3sb7+Gsplgrcezj/xIbSbLtpdFn/q7szXPSQ7RTSlJsLJNhqzNUHf74SmgwJKk43A+4hsQTO9FYYS41abwHQDnncHvc4upuM84ugkMt4yOgP6YHjwKFlgHJ3MupSeLI2/gCj6/7Z+EuBafFXVkd7Sf9Mzm9keaoKrZT2TmFbmn+tkWa4jEwlGWnfg83q2DACW03ZNmk/+DzMEzMDJgOmSoJGqiWbrlIBL5rHeBgAo1E6gP84gosF3bxe7ty4jM+zIPeMWFtDhcGDQwqizgxgdTIZ9yYIPohxycYSdrW184QtfwC//4sexfX8DGIxEmvTo4xeA/hBf+8zncGbtjDavriNSnPJCDRQE3bqzhYuvvSWNxa9+8leRjAk28dhbAEATIFRuMo+E1Ek8J5IqowgdTYyxDADGAFoGAD0AFsgAeEACsIv9u28g9ngMzeNZUNvUqoxAVhq+SjnkbNk6URhgOg2Vj4ekAKQBZXt+ZMJvnosMTkv1t80bAQBO/KX+MfsjryPLJpB6ic30iCyfobDQ2PgTAGDULWNpxcvAGOLSWE6ZDMoAEADAmHCrBb4xmLRSIlNz8/UMyTwg45GJAWRVccAg0xxHhhtC7ecqI4Ah45vJOOUUeIJkPBZGQIcsUyYEcLJOhsCQDeYYijUqG2DqOboH8JyaKbM1oibNnwMTGZ5MuXT7iDwf2YyL2HhYaSfAYRhLLb7mPkolArtT5PORsDl63R6GZAAY0zkyFUS7btY3NvG8ofgayX6gazwZnJ1uT8BPFqz0aKJ+nFIqsqgUMNJJP0EE/k2P75XDHoIcnI5zhTNNtjTMZkgh18YhBoBe6w8DAOx1Jj0SdfNMljItkKakGQauYbHMWLvajCjr1CSC0PAxdlxkpXbUaEYBfgnIG1o9vQDowyFrvEgB2HTTH0FlqYzt5vsjWOuxkfdCAVYOWm00mh0BUTic4RotMYcBEwPUeJ0RkdVCDfs7DXhegDNnHsHS0qo4Foy4jnv0nvGwvHoWownTwXLodIf4/Jf+FAfNLoI4FsNBMYeUhKyR1FuStiD7shouMn1JkmPEW0MBMN48YgL4G7/2/40BcBQEsM2znYAdzw44Pp5v1qRTryJOuvPp6CEQgCZ1xiRONiJjhjNHLLj4GEwstRMdN6maLTyzSbpeY2kK2XGFjG3wZX07QlWxr/UouJBuuo8CAOmGWHVwqnXS5l8jtmwxrjeJUnlnV3nqRer7fHjzf9z7OXye5gwA+/7sc9kb6SeBP3LfGZkDX7tM9ULmA6vpilAbUzFjDwA8YughY493ZALIi1gBKNV5cfHhc9ioP7ZT6xtbePPSVfSTCaJcUTQ7xAe8IEK72cKo1xUqvAWyhKpm6TSza8oef93hWBiq7siFw+ab584YASqyO5cBEBkl6inTJBZRwu6wXgHyELMUBns80+dCTT18yVo/ffo0Nu9viA76zp07WDu1hp2tHcSBj0oxhytvvYH3vedpaR6y2TyuXLspDID+cIzF5RPy3KT/ixEgDWiovzTxIZzc9nt9uZpI9ediSRPAve0dRD7N78ZoNZqi3xb/g+EI3aQHhy7IBCrohjqawiWwwgWW2kTGtY0TuLkYoXHz50JLBkGv1UGv1ZZcVqKTvM6oKeTxs+kH3JTIMiAAIOCK5woAkMvnZC2gjINgDzdkpe1Rm6txMsxVJpDAjZSpDvydXJRF7EVwmXEOZTBsdRo4eXpV4tPykYMoM0I1dDHc2UJ7/Tb6Gxvo7Wwj0+8jDuh6PQEntXxvXPg9uuq+YwAgI9MgueYMAECqGos7dWLWNafT78OPY+w1GsgVS+gOBugNEvQzPm4d9DHxdALB3xXTxpCmluqgrAyin/yRXsfeDgA4+khE9lmknDv3CPb39wQAWFxclOuV1wgbBhZnfB3tVlMYAJINLEkWDqJcDmtnTmHj/m2856lHMRi0hOaeiyJ0yCBIRqhXF/Cd73wfJ1ZWZbJz/tHz+NaL35KGjFm5zGtaKVdwZqWCnbuv46kn6/j7/+AX0R/twyeIFFZxfX2M3XaI7jArx2uc0QxrcWB5Wwj8+OMnAADZN9MJyhkHhcEGlqbX0Ll/C1v3RvjUv3oRw+JZDBDDmTThjxMEJNXQKCzkNZRBLP3oVPwqhAEgTCFl0khs0XiCUhwjx3uXDVSGBa8WPfmsh8VaFs8//xxGky4Y/ctJMFMCGMeYE6ArFKkTWTCdYR9e3kdpuYR8PQ8vH6HHnPJyVcyG4lwZd9e3sb3bxPlHLyAZstElAGD3JamiZlnPb+ef83bX3btnAHBNVQBCGtapatcVAOCnNsthwCniAJMx164hwmIWVy6+LHIAocnCwTPv/SBq1RWZ4Pd6Q/iexpJy2k6gkFMbrj80tCQoxYlNk7KsQNNIkqmHbsIJGhuFEDk/j9hPgNFt7O++hfFoVyIGK+Wn4AWLmLox9vab4pNBvwGy1Xgt0wTK8ZgKQIaRstjm+4ICJhYAIBspk+Hvcs9hQ8MYM0Ze8SIj7fMW4FzDsN9HZngaUbiGqV9Ed5jBYEpDskCMz9TWNi0BMB4AZvJni3Qb68dJsDAU2azInmvrPEsNsBnV1BDTLHUk5nICAIiUxNDCyWoRWbBl2M2N/CyLmPXZYYaANRDU8ytO3SkDYa1vZnwQvQQtC9XI7GwNNHZCYQAU66sCAASMYyMAcPsKkLTlnvFLi9hvtRH7Ewyam8iCcrge+hPWACEKQVZYba/++BVhodEut9dooehHOH/qNPbub+H29Ruo1xdkXysSoF9ZQmfQg0dD4su3cfG1NwUA+Du/ZhkAcwDAOrPbBl3TKHQSbwEAMgAil/vSgwDAwd2rIgEgAJA8IAHYwcG9N8QDQKn2Ggdo608CDmz6Z8MJ1i+m3uQ1YY3p3g4AsOtA+jxZAECZlVq/Wfao1Lwpvwi5/mQirr9jf1eVPjR/ptZZ06cINFMKwPvVggV8DrrLW3aclQDwug9sTJ+xwGCTJ4weYdmooTT3VL4GgiG89+V+oaM7hwGcaRg2hk722cyzNqS8TfsTekVRMjCLe0uGso7Q1HcwcdCfTNCn59FkhITPT8q5NAZa23Kyz5QjDle4V1C7zposRxZjbygTbJqRagweQU+uScI7wJkzSxiNe3A9bQYp9WRvSPCQ3idCzzc1K/+fAABrEt5B1P6z4Wfjz0aWQADfK9crmtBJzTEm8KheKbNYSAKhslM46A4SrVf6HOwoTV5UBdxTjB5e/VsUWJw3/9rXCAhrPBPS+4n0J/R/on+DOKEquMj3YqMGuT7x3LEGEQYTgUsz/efPJIJ+kCDieybwIUxA3l+Eb/W6Fy8DkQDQ78pGCE+l8aY/QLFclOPDaFih/09d9JMxWt0eOt2ByGSkBhO29dQwAMjio/k2JRwZ5OMiqpUaKpWa+O4In5e+RA7lsCWcffQptLqU1oZodob4zGe/iEab+32E/cb+jJGgS5+mnvC5ePnQZ2lzc0MSglhn8+cEgng9CwDwn/7Df/ATy58HJ+Z6GiwAQJqN7UGPAwnSDefRRtnwXeSkW7M/2zzL31FfWizOnm827J41ZqpPPOoBkH6ehzXthzbVFKXsaNFiX//R92Z/bhv8+eOlj48xnzGvN11cywSMmpCADb8aeMmFJ82j1aRaV1xzY6TOlL6euUHMw4qtNJiQPhaK7Bu9ZOr92+Nvp9BpytVxzyFGFkTyaQjDJomo1GAgTUj6b49jFAj4p8GV7wwAkLglIp6K2hEAYCNOg4x+fyg6mR9ffB1ekJXirN2lY636AXBB4g3hjBIpQpQCZA1XUjQz28xrOamHgPQhurkSBOBXcV1VHwAWiUJJ4vElnYyAiNE+qqtoCgCQ42/YB+bgpq8rbjKSLzsaCa26VqvJFH5hYUGM1jgR3d/dF1O/2Hdx5c3X8ezTTwklPgxjvP7mZVQXl3HQ6mD11Gk10DO6SxqSkZ5JBJuLlEgniFJ3u7K5iRtqNov7d9fFWI+Tf7IA+Nik7BEI6CZ9TCOVOPhs/od0F2a0muZIE8kekT4VeHCzMQrlsiD0vuujsbeP/a0deOMJup22gEc2CUA2JcoK6KI9nYj2n8ctm8+hx2ssG8t6wQXQDSI1RCSIJnRFGqjw7zMYjBLkCnl06GGQMB4toh87poMxfBZwYYieO0VYyOLU6RMYJm2cPbWMTL+FBc/FYOM+7l+8iN7mBsBoSCK/zEd2phh7ukGG8OCw8XhHKQAEhJgtroW9uNVazatobFU6Qao8qYU7Bwco1arY3t3Dz330o5hGBXzxr76Pjf32zK3cFtfqtKu+HOmP49axdwMAGL4ZVlaWxWSJ030yEEjV57LCzcayg3i/zSOelFqeLRSxsLiA27ev4KkLjyIKAS8zQaWUFwCq3x1gcXEZ3/7Wd3H27CMoV0qo1qq4fvMa7m9sikHitUvX8Z7zT6AYUFPfQODu4Vc/+SGsPVJFXMph4pew087hzWtNDDNVjN2cmOLR0XdKw6l3DACYhn2QoOIFqIy3sepcw+71N5F08vhff/drSArn0EcEZ9KYAQBCKY55fwBZYnBcuwwAwH+TgZQAABM4ozGKUYSc7yKkvtFhNnBP1r1CLsAT50/ggx+4gN2D+wiiDGoLBbRbB2g321hbXcOgy3SGRKKKhgQ9/DFWz6/CK7gSU6gAQA2dzgC5fAV31rewvdvChaeeFQCAxkQEAHRf0oZY4Xqlx6cnwA/bgx7+83fJAKARoZSaBgDgvc17MeWUy71VEk9cFq6kUfdEnfTaxZeEKTHot2U9WqifwHueeQ7ToSvuy6Ri6r0yQbdP+jwZAMwlp8dNiH5vgGtXL2OUdFCt11GqnYAb5gQAkCinxIUzbmA0eAvNg0uolJn9XcRi/d9Bs+3DzwVotFsSDxnRBTqjYBaLSNfX7zXHWU2CTVUxk6MRBBCwwGHByJ2pI2U3JS1ehn4rGxgNr2GauQSMHLijZ+F5BAB89KdT+eQJDCmBkRbcAABSd80BgHT9ZiVKMrAQMzKILEzXDz0L4tFkGAD8aq8RqTYE1DQxYcIosFI0NQG0NaU8Dh/T/I2dzh5nAsg5ebr20mt0zgyxYADrDCsO0d9nBFyAkVdEeekUBmNqghUA2LtzVQAAgpNRbQVbe3so5wJ09tYRTzsYJV0MBGjxUfFzONjcQblcwff++ltYqtaxv7GFSjaHaq6IezfviOHs9Zs3cPrcOUwjH3GlhGngIcjmcfnyLbz22psYTkYCAHDPEsq/NBtkKqosUZsgfa9SKxoAQBhDjIp2JxITSwbAwIlhGQBvBwC0Nt9C7CoDQKjZAgCYposNYGr4ZCenMwBHsujZmMwvz0MyC3nRqXGdAWrskMWCQmys+TPbaKvskvRljQe0ALllANg6mnAELyfWfaw/+brsdF/BAjUMFhkhvYAGjDgkqKm1Kps8n4wbYfqorEoAAIL8YiJqHe3VjI9MLfkb3pO02zDeTWrWrPW7yJKFYaomddqfaE1PYIBf+e+UNA7GU7THai7YHw/RGSXoToYS16oZEDoU4QPZxj+UiX+AiD4jGQ+9g5aAGHZ9dr0MoshFQBKRk+DkqTr6CWOuhxLZPuiT86VRelInMiZWBqEE05RNzeZcGEnGEFBZVXonEQCQJp6fZEIIu8eCQUYkK0wJT2WXwnYYYzAaizE1WQXCJOAQLfCRkM1kLhorcEiDANq/PLiDyPogSjlNSxCiq8hl+frmbCOee6kNCaA7BHBcMVkUMCcDdPcPhE2h8k6eZw5l1SiR14qCI2TmKdhIBgABAV4jkuLA7Fye06kj3mK9Ad8rX4PuSWKSafYRj8k9IdmuysT1aEDeBZ48/yQWF5fQanfR7Q6QzZcRZ0sYjlx0+hM8/exzaHY4zIrRS4A//OPPCwPA8ZlIwJhXsztIn0EGANMPFHDg/+/sbMn0X0AAw/iSCFN6APyPv/Vf/40BgHQRyYNrKeqyBRyhuNvv7Ve5me3v0HSBVGHSgnlAjeNnekEnqicUamt0IBeiRZxJVbFuuKqJSj9+uuGV6atp5tIUe6uxf9gk/e0AAGuSM3/M+RI4W6hMlWRfm0ypZeLvIJQGSo1NbCPMheQwwGAmyuZOSR9TUkfstMPeJgqU6Gm1DAZ9bqJDlsKnjylT4NSHBQDslPrtAACLkLLhJ6pJzYylIUtjZjXwR54jvYjb8z0HPswFbW5AU+EdswpQl6Omg9xnaM7E6T9NlNbvbeL6jdsyIe72qcuiYy513w6a7Y7QlGJOSmUabgyIjADhYKoAACAASURBVBHRPK5obrhn5Si8FrnQ8Lp1uTjTDdVIAAg+WA2/TGVcnl9Oqbn4ahwOf243cF7zjNuxExT+nNoku+nxnNUW6tLsE9kmta1eqUozzvO6tLgk6Hc+G6PT3MfB7jZOr55ApVSSHNpLl68JvXdr7wCnTtMEiJMtuqIqlViQbk7cjWuyIts03CFq6sjCSJO9nc0t7O3saV7vZCrNPz85tWgNqKVj4w/RN3tjzbEVUI/3XBzIxjbiJLhSwcrqCRQKRTT2D7B1/74swFxuef1IPulwqNm/gJgWcnpPCj/hTJsCEDGHWuhXASacXEymom9j9i0LYzmeLhMHqdki6hqJrGHUH8r0P3IDkSswziVXr6DRbWEw6uPRx84in/dRzYYIBj2sZCOsv/oqOvfWMTk4gDtKpJmQJsjnvTNFZsyZiAUAGOdlYgAPxXXYS3cm8jY/mOfsSsqCQahZZFiNJ80Mufn0RwMJehq7EwzGA3zq9z6FPgL89v/+h/juj97ErVu3ZCrJjZ2bPJF8JiGI6aGtz9KSJ62ulZWiF+BsXT68bh5vkKebspDVZbpC4I/Hn4UVqf+yeaainLiOMNJINZ3WBddHnM2iUMxhe+seHn/8LIqFSOKrIp7L8QiddgenTq7hK1/5Mzz33Ifk9a6dXsP9jXu4decuStUaGvtN0Mb7zMoSHj+9gK/+2R/ht37rN1Ff8rB0dlGQ8964ju++fAdjdwUjJ4fuKEGcy2JCVPwdAgBaINJIs49yEKKMfax6d7B96VVEwyL+2e98Gd38KXSnMTKTLhzGdbFwzGTQI5qUySAWCcBEwv3GpEZzOspzIYZuEwT8Hcb9MAGACR6cjsk0dYpiPoQ37eDDH34GtcUi4CQol7PodlsyIeq0uigV6PaeIMNpje+glxngkafPYRJOkC0X0emPBABgbGguX8b6+hZ29lp45tkPCgCQybC49HSyZQAAXv+aAqD3uVmtj3y1/3aUoabgwWxKKyjwoR3oyEM+jOHGn+vES4Fs3T+FCTB3a5F1jEWQDHgmCUajNsLYxcs//A7urt+UJIDACxF4Rfz8L/y7GPWm6FIykctJgUfqf7vbEfov19xh0pfrnCkTP/rh9xDHIeoLS6gtnIRHzwXex46H0A0RuH288tKXMBlvoVrN4uTqk/AyjyIZ5TFylEpKCnMcZaVg7g9YUBIAoG7WE0kAi/FD+6LUQUbHKTHAseSBjyYNcboOUUDoDDBJrmI4eAsZ/wYyyCMz/mnAWcM0YONLYFFpzBQrmE5HHW6OGAHa5t6uE9a930oANAUq1Vwbeq2sKWBMl8a0qSv7SHTZrDn4PX8+GQ7UFu0IAKA1wVwGoEZjChilQSfbHKSjx2w9Ku2IvXwMdm8vLr4+pgAkbg7lxZMYTjllncDt72P/7lVkhuq1Ei+cwMb2NmrlGI2NWwhGLQwHXQwzAQInRJSM4CdTbN/ZQi7IYXdjG51mE6dPrWDc66O3e4DefgvFsCCu4a3pGNtJG6vPPIbHn30Gb1y8gouvviHX2t8mA4AAgM8YRiH2St1gjbAtAMBhxQwA0CkKAo/rh4fq6UeROJQlhuIhcnD3BpzpBPW1M8JyGEd5aU6C4UDiS5ubb8j1wvVaYn3Fw8mwUNnwpoZtUk+aYQ1/X8z5rIldaiWY3bHmWjhauPE5yA7jV9bA1ghbaMoiC1BZCN+vjaFMmwDaulZic9lAGxNnW7MqO0WTAKwMLu0BYBkABN/cibE8FisW0/ibqa9qHWll5EqTSZYkJZfiEWDMDUkPV5PQw9Nr1gQ8juIvIGadBDi0P7EMUspRm2T9eFybXanFKKnsjoboslEesW4dikkim3U2sIU4i2wQaVQhl2Fef/Z88fp1IesbwWDHHeHEalVYdTSG5f1HgJ71BWsFAjCyNkr8tJr8ybGnH5M4/9OPgqxH5s5oes3Ml0Qm8BmMaAhtpv88DjTEk4hDXh+8VlyNmc14gbAgGu2OyFPJnuTgjFaXBsKb9UDzibI9pnoFpcHI2e4ydYynACWhxkNBMlp5bXkolYqHvEsETDRgIOvU9kED2SBGHEQmIUE4ALLUaOqB+hxxMsPv+Rys6cNYWZaUnEoPNJ1gr9nE+uYOtveb6NFfIaOJANwv2QbRm4GfIudgrTfx8NT59yLysnqNyWXEc0EPmJBwLpwgi6efeQ73txvoJhn0BlP88Z98Gb0+PbF8dPodY8hrAFaRyRAA4H0MtFsNtJo0oWVkOpMC+sboMyMymcw//e/+q+nDpkIPdlwP3MoWO37bX33g5NmF5QhCePSBjjaQabmmbGCk2pjN4+hXPtYsRsSAA7JomSKdv0+nUP07gzRaOk/KeC8NAii4bRyQSf8UGkuKlpQCQfhzTsOkVDZ/w8eSG85o4RjzZxvAw1NyXUaFOtvWxtq6mjLuhA0htTygi7VkBmsZJEWpjBH5yfc3MM+nTYWgZaY4Fwqf0e9blHlGrzLggV1ULULL1ySTbksNOwaeO3qu7WPYTUOe3zTC2gzYLWNuejS7Dsx1cnwZyIYf6PZ64mJN/U2nN8Rw4uDlH7+GRqurphxjIq4myoTn3lwD1MqI5nrmA3mkEzC0ImnqWFryJjXmMHSrp4FMl/RQkxOd57R+MhZDINJGZaOSG9tojwxVUt1r9W0n1LtTIy8Ov7q5iJyBG7/vSaNLYEF0WUxYyLhYrNWRDUKZ8mWzOXQ7LWQjDzevXsbJFZoA1gV53Gs00UvGyBXLcnyU7MnNNxHtJ1FxcR9P3T+6OCp+pPtfBstLy0L/v3Xrthi4ceOldnWH/y95q0rpJ02NvgSDrmrRs/m80JppVkIDMjIC3vtT7xfdlCDAmQxuXr6Cva0tnFhZwe2bt1AtlVHKF7C/vy8NI687ST0gy0P654z8PUEBl/osyWVNFNkVUyKi5mSBREZ2wQ1CG05O+rjp8z1aJ9jxdIjRZIgxRihVilhaqQsFPesB1ShAARO89b3vonn7NsYH+yg6GdSyMfY3N5DLFwS9l83RJiDIsdTiesZYShHc7LUuyDblFqGHvZ1dnDp5CtsbO1hZXMHN67exUFvU66vfQTIZAOEEO+0NxBUPv/t//XPsNO9j5GRxfR149fW7+OpXv44rl29gPGIqBnXAgdCYee1zYqlst54W3wGPlZ43mTSbluz4RVzvvNQcJ3W/MlJSC3s5vsYQUI1mFNTkvS46yuFI4hd5XfDeJ/q8u72Fpy48jvv37kiUHfXAa6dPoljgVHOMTqc9S/i4ce06isUSPvCBDwh4R5+BH770QykfhoMBeRioF0v4qaefxje//kV8+G89gr/7d38ehdIQTqmEYTfGpZsd7HTy6COHMQW/vDcZRymOwofv/bcDfm0BwmPIpjwktbm/jVP5Fnq3riDa7uH//NSfYi8soZPJC9NJrgtwYsCFINBoTdvY8No1sZhSRBmnbM6PfGY40wyQUww2vWQuMVfZnaBaDsRcbu3MMs4+chL5XCBNra4nNENTZ/chpzyBg54zxKPvfQLIOnCiEFGhjlEyEakdKaGkMm5s7OLkyTOoVJbQ7iSqbZRCUKP1HDGYItDFi1xTV8TFQPxAWIipS7mY4cl4wh5fnajzd9X8jpFMnkmB0+OjW4GVpmlE4mFwfr5X2H1VnkykAPx7e+Nxv1PKLh/DCz20G9uIYq7jCX786ndx7z6d8R30uyPkwxV89Gd/CdMRHb4TKaD7wy7cgAw3II5KGPQSjJkqsFLBn//r/wOVWhHd/gjFch1JMsZ7nn4ag14XpWJOGAcv/OWfIoqGCIIplk+sIIrrqFYeR6NF8IfgnMZScZ0T1+3hRHX5Mv3n69R10h4/mSKaxsgaovF3RujDzw3Qbw9R888D3V1k3VfR7byEsXsPCJaRTH4O/ckqhg7ZUhmEZA+wgMdUKL+aVa1yTN6rpPjymhCpjpnE87619H+dV/BaoH470fNE8IKmkbyfOAFlA8fi2WhUdaZJkEMBJBbjEdeMmbO3BMma1cYAOwI2zUEjXaPs9+zalLZrrycBhWbRznMmgY4w9VP+mxKg9jHysyiSATDUlA2M2zi48QYG3T3kSwVkF09ga3cHhdhB/2AL4bAtRrOjDJM9Mpg2d7F74x7Olc+js9NDrzPAvY27OPPESeR9B5tvXYGz20dyq4kK77VCjNdb93D2V55D/tQS7t3cwl+/8C2UKmV84lc+gf6wL/VbEPkCCvAz/WH9Suz+LJJk1lKBh950israacmpD7wITjLG3q27Mqwor62hOUwwosN5xkVuOMW0vYO9+68hdOnDpZICiZI0gzIO5tK1nGLGuk7aWjUNMM9+bpZS/j4bcNaLrGv4YaOWdf3U5AECamSP8VpjbVssFqTp5evg1F4ipY1Mk4/HD+4vpLOz3qAvh5jwSbZ5TswA7XWrv697kGUD8H3y+ziK0WuzgdU6WK5TgwbbWlpp9Yahyt9QXd6sZtda1pg0GhkqH0ruFc8X+RUp8xZg4X1lWbL7+wdYOXESd+/fx8LSCtY3NlBdXMKte/ewevoM9potHLRaVLiJ2zsHH9w/hbqdyaCYy8Fh/8L0Bmq7A07VM/DCjMTCxixipmxQ6R0wxKDbkYbdpwO+ARa5+7Ne4v1MrxNKKHX91XNNDyJOpmkkTW07B66sJckO4LGIJMpP5RIim6AHF70XyEAkg80PJWVgNHEw5Vqc8dFLRhJl12x3jTeUDsXs+aGnA98fpaiHhrqHvD64X2TQI1srzIrUiL2EMNIxRS6XRT7H6DxlrfE1ynUg9bvZY6YOWo0eJgn31xB5mjny3JlBDJkKUS6L1bU1SXUoV6rY32/IYIUSx8VKHcNWX6j2Y2+ETOzhxZdfwsZeEyMnluhm9guUZMTRVORikeMKE7Wcq6GQraFcPoE4zCuQIGxJHSw5rO/7CaJCGaceeQy9kSNsgOHYw6d//zMYJhxEBsJOUwhFgVGXqIasrQoEsPlnHcX7jGCsHT7yexpnZv6H3/ov3zEAIO3aIbrV8SWkXRgOLWQWAEgVXkcbx4c/WupfDCIwu0ntzWq+2gn20QLPfq/aWbMcpdgLsiCYHPb06yJdd9bMOxm0qGkVjcmcpnV0kbSFygM/Z85kv/uACNWCDHwBlmFAIMHSm+wCzbo7DApyI/DiZ9PIqSwLNT0smrdLExmDB+jiZZo7vi9u8haQsAtrGqywzAldwHQz4o3Kn0uRf8xJSh+vtIfCYYDD/qEtvG2jkWJQCNvefH/clE4Wa3Jo+T5YMIWYOiG+/o1vIV+oiAs+Naxs/unmKhQzEzFjiw4WQXL2U4+fnmmxmCVdi6WLGKWYZlRcT9n8sBCPQkFN2XSyUeVkUelhSkHT6YYWe6qjVNCBT921TrXUUtJcymi55fkMBV6MRuis2h8g6wWoFktCAeMGzea2VimLM/G1y2/gmacvIPR9XLl2TQwPr926g1K1jlyBGexZNW6hqQ2jg6j1EhBoztzRy0aLaNFqe4yUIeDjiiHg5uYWLl26JMVdHEaSGkB0mvIAvbYIVCTytzLpbzWF+n/QbsFnBvxkhGc/8AF5XgIaoevg+qXL6HW7qBbLaOzuIRfF+l7jWCZ4BGCEnsZNNQoUQHAdQV39KJCWIvBpdkPtGhdGNethUUuAxCYGsBng+5A1gY0pN4cRUwwyGE6GcAIX1YUKyqU84tAV2jW6TZxbXMA3v/gFjHe3UWVxRCNCc2+OGHlpGl3L8pjF4phNlJeWgj7W39/E7lGll3RRq1bRPGjBZ/73KAPP8YUWTLkDZ8PlxSKu3H4T555aw3//v/wT7OzdQv1MDXAL+Nef+T6C6ISkE/zpV76Gb3/rB4gDZpx7kidbLJalQCIQ6Ic+gpATeOrmmORAt/L5hX/8INxOVu39ehiVZzMhTtyGfmkLycPeH4rSE4iQCElkpIg52NvBhScewf312wgCouXA2bNnsLKyiDgbytpI/RqZRTeuX8eJEyfwxBNPwuc9UK3htddfxUFzT1ywa6UKGrv7+MDT78Pm+jWUCwn+3m/8AlZPenDLBSDJ4tqdATYaWXQzOSSkg3PiwTi3dwEAkKavPi5TTAe7WM71Mbl7HYXNJv7V730Fm16EtgAAgawVYxbbXEMnlAXwOmALJkivRE3xNXF6wmtbikte4xmNKCMAEHAdoWxJwMIJlpcKKBR8VGoF1BdKKOQ5zeZUzUXoE2RwBIAbsUgJHPTdMdaeeATIuYjyBYT5OthjSMFr5NJ3726gWl1CFBWQDEmXpIkmoQdt3h26J9FkShaOQBgwGcdM4yWOjsWWMmM4Y1Z+rV1ktQlU2IxAnGkYTR1gG0DdQ+bGZ/NtJj1psxpRfT18TCl+5KkUAJiQVjGF0C5By0NngOGogctXX8HNW5fg+hkkvSlibxHPXPgQFuur6HXb8LMsWhP0hmyMmZ+dFU+F9sEOCoUMvvT530OhGKE3dBHnSmL69+QTj6FazIufxSs//q68poXFspiZEiQoV1cxmRQxHMUY9BmpqlpQNkAKAIzFm4aJLZzAyfTIHAfBOAQAUN8iHWSMdELnDjAN2pgkDkqT0wiSfYST7yIZXMTQ2cUkWEUPz6M7PYGxQ4NAIMtrj4U5r10DAOhepYAp9wYFAtSwSms40my11tGXxX2R3gNkhimbgACAgABMS5EGUusQkbrx2pCJMQF1DUQLxQRH2Yl2cq/nUMEiTTtIAwDz1Ca5bydsLBXCJCtGN3JNS+DPdGpu73H9yvfINYgTNkSFGQBAIC8zaWNfAIBdFMpFRIvL2N7bQSFyMCAAMOoi6fYxZjwgr9nWNtp3tjBcH2EpdwIb93ews7+N8moBGHbh7DeRbU2w6q9g/+4W7g+76J/I4syvfRjeShV33lrHN1mvFPP45V/5hIn+I4nRRUJ2hLl1tELlWzIAhrmdxHiXE+AwQA8TlE+fxIQRa0ypSKY4uL0pIFz5zGkcDAcYZX2hveeTDNDaxe79iwh9bartsGwGABxJ8ErX0FLD8CgbDwlb88nxng2YmFJBhqMZspia3w6ClM3BvduTRBY+LwEAGXaZNBtek3wMgcEyBKdU883rhQAAPYU4XReqtzEMtHuQ+hoo+G+HUNyH+BjKEKBjg6sKE3OVzvZuCwjYf0y3HDOmqAILBEdtPSwsCgMA8N8EnPB82e+2traleaRHAaWdfI8ExbudnhhOEgCkaz59qhw/EiM97glT1xVGAD2Lmu2WJD+wnmUtl/U5jHHh058oM0Iy6QsIUF9kzHFNYnUZ1UegedTvSaMp6QHm/TBViKZ+pKZLyoMwHtQoWprvKQdsHHIVkIxZr0wkRYsApZzzkQIs0mtQK8+7e8p6jSkAE/EAoOSW5qZTl/VmgIlhN5Eyv3PQRGJjDmfHUfciHj8pRWfMRQs8zWsRJ0OPEd0ryfzgusXrSQlImmjB/9f3pcM4aYalH+D/c4o/QT4IUTIAAI8PVwiuyflSUQyYB0MCADUc7DeRzxXQarRQyhYx6RLgctCdtuAVfHz75Zew30vQGwdoUHIsxt8jlIs0qO7IkMKfeDi19Ahy2Tpy+SV4biTgDGn7rMl4owe5rMgnnDiLk488hu4Q6AwmGI9c/MGnPwviNGRxkCEisZnGdUEkcWQPTRWQp08N7y3eBwNzj1n2UL1e//8fADi6qBzTT5rNxzRqaf7XMbSQ4/7eLk62mbXfa4b83IRu1pIeicWzjatlGOhmqEU8i36yAKzW1k6+eCHyZ8WUh0H6tc0uarNBHv43syAZNgJvBNKc+HgbGxvylbTw/b0mfJd6QXXWlXxK4x4qTADT9dtFzSJbadMyO423i376ddgFVP0C5hq09Pds0I5+pAEAmcqmDF7S7AFL9zr03vVsmwXZvKcjM6DZeTKTBU4wSJ/ktP+lH78uWv/7m7uo1ZfQ6fS1uJL4pkTMZCw9UczWUub/M+jBehlJ1i2pmCOZPtNFn5p+iWsxQ3w2o9Srs/kXSm8uq2aVbkYnSWyyDU1PFiKDLvJnYqLDn3lchIZitMeiXY41J38iiCadKxQqfNLroxTnEPuBmNjlc3mZEO1sb6KUi7CzuQ5q+x87f16ACgIg65vbyJcqiLIFacDYGJDGOhyoQRwf+ygAYC9JfqUkITYsljhUZ3luZHu7u9jc2JR/I52fea4iXzAIOWlUfNts3gnQxIUC9lsNMbtZe+Qszp4/jxbBgVwWu1tbuHrpMmrlihRXo4Fmw2YZ0cOIIIMws9MiKEJmhHRdRFd9X6UWobq48vnkXszQFb8vk2JeT3yvsuGbiEqN4OT+xc0tFNSa+ktOfaqVInLZUDbXSuTDH/Rwrl7Bp//F/4bVfBZhMkBycIBiLo9OQtseTlm1KLGZ4fYaFXmFifabQ1tKteWm6YceNjc3US3XxKRw/fZdLC0sCnWt2T5AMumhM2jikQun8V/8N/85+hSNhVPka3xuH3/ylZfheDUEfoxsXMQ3/vJb+PKX/gK+G2E6cdBstlGpVMUUifT8ZEgUWOUf3BiyYfQAifvBNdSqZ9Nwnxbd3K9mud4pYNDSVXWtUCBT5UIEXyBTkG67iQ9/6H24c/uGNAbdbhunTp7AiRPLyOYidDot2ay51t28eRNPP/WUMAdq1bqYat24eR07u1vY3dnCuTNncevqDTx2+hzKOQ/37r6M3/yPfglPXqjCIwAwLmB9c4JbW64AAH1XaffU4cmU/B0yAJghzGJJeqfBLhaiDrytu8hvNPCZT38J15MQXbegAACnJA8BAOgkrQCAmmASBBDJFk2XMkDsOch6DgIW12QFTcfwnTGqlRCLiyVkcwHTDUUCQF8Z5lkXCwWJGKITNaVK9OsYRRksnjkBJ+ejuLAAOLFMuKl1FE8TOFi/cx+5XBmuyzWNawaN5hhCqABAxuU1rYW460Sm4GUByGuB6ywnOCxM+disrq1RL68szZ1XAIALnVJJ7Z6hLABlL0hR/gAqdRiA0ukbF2wFFXT6IT71AgCwPuVj8ZoPcwEwaaPX28PWzm289vqPxD2fAIg3LaNePoWf+uDPontwAC8Wfrw4wDOvnTh9vb6I9t4Geu1NfOfFLwvVduLGKJVrsnY/+fjj6LUbuHrlTUzYKA47qFQLqNbqYrC4tPwImi1OhKrodrmuFmT9+UkAgKXHWgBAYthSZmiiMXapGab3hQ+/l0c+00Jm8F1MRteQoINpeAqDzIfRn65gxIQABwhHqmkeM4nG93XKSgaAJAso9doCAbP6gUuuJNeY85UhyE3gl5RTtlJkHqmBlgCLWr3PmnJhAJhpvgUAGMVFVzIru5NzP6P501hr3mDoebZcfoFVhXVgAQA7ubTgweHVimwSrS10ik74wQfCEgoLJ9Ef0pDagTNpY88AAMVKCX5tAbsHeyjGLvr7mwIAjPoJxk4sBp0Hty5jsLGDxvUmzi8/itZ+F/c37uPEI8vCFtm7dRsXVs/izo+vg9Ln4EQB0WMrKHzoHLxaBbdeu4tvfeNFxLkYH//EL0nkmCHNYMC1WtzDUx8PAQBA+VVmeggAcAYTNO5szQCABiVxWV+igwkAZNp72N98Hb6rbMXDa/acEav34TEMKRkSKJhiGaHSnMu6oDR8O/FXMGguw5WaUGL+CDBmZkABJ9wyzTfMXA6+OFCwdSavUz2/9EIZaLJPSLC4L8CBMgiKMinn89nB3GxoJlN6BazF8V5phXqABbC3PlC6n4tM5UiSlTaR6eQCZcRKTSdML629+bNWq41CviDvj875GxubwlLg3wsIfrCvniIDshcK8jWT8bB30JIJLz1yKAmTSGOaILfbxnhwgihLdrECa7xmvNBFEBOQDJEvxsKq29/blthYh+dFmJ8jYV5yfxDQPlI/JU6HqREXSYBaIsxAFfplxdm8eJL0B2Pxk2HMNs8CHe21OlDKudySYqQ4EhCb7AHuZcPxVACE4ZgSNzVKJBiw3x6gQ4luf6AMVZOIIjNtC3pqN6/MVFOczmJFOfQ0g0leB6z3CKpwzdfebt6r8f3y2uT1xOdjSgGNUBkNnQ8ilOOsMAA87hfch8cTVGpVAWU5RGQdxdShcrGCYT+Bz0Sx3ghhNsRBfwdBMcJ3fvwSuhMHB90pmt1Eztl43Ee9GqLb3MPp1VUBAB478xSyYRUZrwjfi9HvtNWhXzyApggo6yVQFWeFAdAdTtHq8prz8Yd/8FlQeUV/HjKIef64Tqo/z2EAYHdnW4Y//CAAMO+uIGbN754BYFgADxaNh3+SbgrtSTm6sBz9nfTvpafH6Ybebk72sexCZb/aZtW+msPPYfSvqQXAisbSiGa6OT48xVe6vf1320xz82SBy8XLLkTHvX6LUFsJwHFNuKXFcJqpm/JIFrrt7W3cub0ujpFkAMjtSPqI3Gykf+gNyg3beg8o7XnucGlzVtOv7egxt4DGcedXULe3AQAsMmofNy0HOLqpyDlMP9H8jj/889TvsGimU3ihWMYPf/QKtncbgja2OwNx1Oy0iX7ZBXtk/Y5nFCejnXiAyWCLB072RRtF+q1EgtDhlbeZHl+yAvjBaDo2n6TykVXByTRlAHL+ZiwZPV4KTqp+mk0+ZQLjAY2bxjM9nJj/cFNnBFUcCWrMxrhWKIk5WGY0Qb1Wl2WRrt+TpIftjbvIxyFOra7KRjN1PNzf2UOcL8JjTqwfiFZeXJeZHUyGATdic9AVqLBqWuPJOgXqtZpS8Yi4h5FsuHQZf+3ia7L58/+5YJJW1ut0dbqeURd6Xqt0ry9Vq+j0e/KeqG174qkLKJZKQlEqFQu4e+s2bl2/gVMnVgVQYAFpmSZyDxsJABt1HjeCPlGs8hpF89Wtl1Nzbqi89+bZwgrQSV62SWDg32iBMhQ9FzcrflLOkctnJd6JoErWnWIpH8Hrt+G0G3jhi59H0c2gyPziHp1VTSRQSjKUvoeEuXAEqJRBlcRtQZByghiMRkz6CZYXFoTGdfvOYu0LSQAAIABJREFUNZRrOYwzfSysVvGP/+l/i/tb97By5hR2GgeonziBe9sdfPlrryDOrxhX8g7qtWW89cZl/Mt/+fuIghiFQgm7O3tSGPGYkGHC98z7UjwXCLa83eJ9yD4r/ctzt21bbClqP48ttfe/NIucVsr0RrPLSVV/8vFHcP/eXUHrCQCsrZ3EqZMryOVjdLsduU/pb0AmwIc//GEpDFeWT0i04Pr6ukzMXn7pRzh35gx6zQ6c4QTn1pZw68b38clf+2n8zM+eh18pAJMidg58vHUzQd8tKAAgDv6cVr5zAIDO32QghIGDzOgAVa+BmJPC29v44uf+Am80gLZTkEk5bzMCAPzwxqFQsO1KQgBAm3/SshUAtAAALZkUAHAhLib0v5gQAKD+c4BHH11DNk8n+SEq1bxMfFjokR7Lpo6SAi+O4OYjRPUC8ktl+IUQxdVVYESGk3qTSIE0zUjGcKlYQxDkya2ZAQCq97UAgOrQXYepL9rQa4IUDbCGEqNHf5oJNUAzAID/b/0DlD02oc5dIve0yNN9fO4TdHT/PiwHsACBlQAYurj0nGycSNKmvApSBOVyAZIhKbVd9PoNfPvFf4OM0xEDWAxzmI4i/PInPinpJHCn8CJfClc2it3OGJVSGcP+Ad547TvY270q9PfuYIoozuGJxx/HzWvXcO/Obaws19Fq7aGQj1CpFlEqV5Er1FAqn0C/T7ZYEUmixzVhNONPYABoZJaizWI09gAAQA8aoDvcRz7yMWn1UQrbGLd/gAx2ZE2b+KcwcN+HwXRRzCYpKwmFBUXneJVUSdyYgM8ORsOxrPM21UfvZ42eFG9bCwBY6QUbEK75xsfbiIVVr2+n92zcZT83xsM0qRLjU2py1R9nTv+fT/wPAwBG4jGrBtIGYXO9vx0fiGndrD6xpoKGemcBgKCMQu0kuglEjuBMOti9/ppIAMq1MtxSFbvNgxkAEI1oKDsUAMAZjtG5cw2tW+vIjbLwBx6coYfXL76Bs4+dlanquNvBzSvr0lgsnSxgZ9rDT/3G38F6fxv5+jJuvnoXP/j2S7KXfewXPwY3YLfGI6HsBwJzs/JUbg8FL8yhVB04wWSeQweonDklDABO+TP9Mdr3duWclk+vocmmLOvL3+QGEACgsf2mrCHavGqTbptma8p33ODL3Kgz+rvUDik2mfV0kPVfmn3DaLKmyvJ8PO8Ej+bgg23ORZ5m5WPJcAYoWEYBAT36CPS7feN1o0xWXrNsAvnVgs52/9X1bT5dJiOw3eqoJESKcK1ALe2cr4/AuWURiNRCmL6MBlWgk7/L+9IeM4t52edk7UmQhBGFKysnsLOzKyA2ZQr5Ql78RbK5LHa295CNchgMRoijHHZ3D5DLF4XNSE9RqSKYqjToy7BChh65GINpQpxTBgnZfIRsMYYfssHm8WNzPND7i/IP8TAgAEDJmqaOsb6U5Cqp+yazVA7K6iRqOl9At9tDGJLVCtkrfD8SGR5ZSpQTag+m/gNkCNHszoIBvHY5gGMEoiQXJWOZ+EtiAMVtXh7d/lhYBvJzSnPgyLrLtU9kUMKgVMmIJnro4IE692FCwMiV9UpiGiWpgvKLQOThPLfcn4bDsVwv1ryQTG6mc5FpwyFTIYxQiXPi0eOMJ3KM+HSVWk1qbL6OYqGEvZ19FHleWL9NMiI5zpfz2OlsIixGePGllyQhZLc5lL2B52yKBLmYAEwPa8srqJcWcHrpHHyviNGE9XRWzo0AkDQxlNflocX0p3wBp84/jk4yQbNN1oKLz/zR5wUAYMy5sPskXYHXIvubsXgC6BUzwcb9ezOGJgEAy9rmtbyysvJvBwA40rYdW04+DAA46hJ69I8tHf14MMDS0o2ZlSnqbUObbj7t4x5uOtWM7yd92EbhuNeveg3VltiFUygoZvp/HP396OOwMNHYhrmjf/p3WKRzeq10os5sosyF8O7de5KDTuogcyk59WSJJrp+11fAIGWMyJuBejBhABjfgsMxgz+5E7CvK30M3w4AsHoruxGngRmLGh9uKWZnSienRiutS/OsFtL9h77HE1eo7levXsf9jW2hUVFfVK8v4959pb/pAH4si5xFEq1uiSvVjJ2aeiG2KeKxpBFbYOj9BIxZnAswQHmFmCZNhebJxa4k+n827XT/1/gYK8dQjY4uLEKDY4IBiw42EcYUhwwA0bdxYaasIBfLczMFgCtwvVjGhAVIPxEAoNlqI5eNMB500W7sCgPgqSefxO7uHvwoi7euXocf5cSMhZtJLhvLIkMAgNovCwDMgK0Z1VBp69Tu5bJZOQ9EVrmICkrPeMPxBBdfvSjxgZKiMB6Lnp3vJQp045RzPAX2Gw0sLC+h3esaBkUG73nmvUIGzcY0fgNeeell+Uq9H69R8TwIAjVjMTnpLGgTIvhMWPD5fnIqVfBJBeMUuSv3NIsA3jP6Paf/2vzbTwEXTHEojA6CCFEkyQA8JqTXLdXKyHkZlEIX084Bnj6zihe+/HmsX3kL5SgQkyUnIU378IREcSuTDWwoiEeIS3pdEwBgzFu5jGaDbB4Xi/UKrl17AyfXqrh09T7+vU8+i7/3j/5DjDIjHHS7yPg51FZOo9Ec4Hs/voL2qIBmj2ZbI3GipiEeN8JBf4jf+ee/I27ljAjikwldU2JwbMMlF/ND+DUPrMRHfqCFlMXo7PplARb+my2krBxgxuwxfijU6K2dXBYPAH7Qy4LT/5MnT6BYyothDRMi7ty5LWvfRz/6Eezv7YknBamUZEMVSkX88AffR7lQwGKlhtdfegXvf8+jGA7u4MknqvgPfuN5+KUcMCmh0c3ipTcbGIUVJD5j9xw4Y/ddAQCEU6mbjGMf3qSBIvZQ6h4gc/Uu/vxL38DL2wm6XnEGAIwMA8BNAwByGtT8j3ISCYUw0ygyAEg1jtwMcr6HKEMAYKQAAIZw0cNTF84hXyITbIhyhfpzxiMNxMAzGTC6CQgLOXiFLKqnlhBVc3ALAaonT4qHzJiRcPwjo/++feceatVlxDGdiCknUAbAgwAAX7WCOpzqU+vo+RphyQkRm3/+uxJO7ZTf6BUpGZgBAMbkdgYAHAaQDl94hyeRWs9bAMA2jgYAEBDAQ+DR9Vvd/8eTvjhk9/pNfO3ffAF+0BLviekgQq81wS9//FdlssIi2yVANsmg12djFMBzMoiCEf78z/4IpQKL6w7a3QGeefb9uHP7Ntbv3kEuCtHrtoRBlMvFOPvIGYRBFqXKMsaTCH5QQ7vD48ImhQ7V9AAgy+x4CUAaAJAIOBMRavXajAvkWtgfkE0FDDv3UPD3Meq8ATdDA+U8pgQAnMcxmFYI30i9EZD2QDCV25inDAACAHyOYaIeACycVSKpRTeXNInTMvFktu5TlR5BADbzpumXaZSN90tR+GeEQTUOlILVNP8K/Fj6vzIHWNTOJAAPeAHotDFdf3K6f1hulaonDLhkfyIZLtEC8tWTaA+miEMf7riN7WuvYdjdQ2WhCuRLOGg1Ucx56O7eAwEA7m8EANAfIlm/g63LV3GqvIzWxgHCcYC7N9ZRyJexvLyMqzcu4ZHH1nB9/QpWHl1F4fQikkKAfWeCpeWzuPS9G7j4ozeRzcZ4/uc/Iuk1IpXgNNBnfTN32VeZoo1LU2IFp/nKGVYGQPXsmgAAjKelMWp3Y19AvcqZ02jTLyX2aMqDbH8Kt3uA5vab8DL9GWhrm1ypT0wTbtdxacRmQKHeo1Z7L3s995aUQaHo/zlpTsXkWomA7hMZYSNanb2t9dm463Wu9zqj3lhvcI+ZAwCu+MMMB6Tzq36cewRBbv4dv7dsgvRexMcQTwLWA46HZqM1YzDMjSQt+0ElLJYBoCxCNqTad1h/g3l6l56LNFmC+9TO9o4MQhqNJpaXV3Dv3j01yx70EGYjGSyJkS2JWk4oEkDKAoIwFqq9yIHIJPUcJJMxGt22MH2dKEBcLSBbKaBYzEv0cTLui3QpQwDTI8uIsctklw4FuGLtKPeoAcfavY4AbzRZ5PSf7KCARtH86Wgk9RW9poIgkvhASg3ZXHfaXfSSRNIrlP3I4ZWDKPKQy3EAw2hsZRpyCCJG2GISaAGBRHw3kmmMZOwJxZ5+VYMxkEwgCQmjiaYkWe8TvgAFDVXa7Lo0UCX71hcJKI87rxV6oxFUJkVeWWBj2QcJAug8Rut23jYTlyBCX+j/VQLm8gIJrms6RFUAAAdxnEMuzknqFvfV0GVCVQb7nT4K9RIOejtwsx6+/8or2Gv1sd8aYwyy/uiDwut8H9ViVgZ4F85fQM4vw83kMM1ECIMcRpQC0wOAAAClXTSfJSibL2Dt/ONoJ2M0WgOMRg7++DNfwJTSNibHCJgyZwAQFDkKAFiG5lEAgJLKd8kAMAv/Q+ez8637nQIAD5vgzyf0bHz1edLPYf//oc9rXtrRpvboVFoXvDSSPKeU6GvTi5ELA5t1G0dizQYtwHDctJsvm0V/+rWnGQz8fy5qXHio17ALHH+f33MxfPW11ySjs8eINk66ecMZ/WBIE7EeTTH0AElbJXoss7hSX8rpo6EUHj2GFoE9jho22wyO9glHzoMFAOxk0LIRbCNmH/vINm2KujkA8GDzzyWK2fA5bG4f4NVXLyKbK2BnZ18QykajLRNHNkJ2IqBAi3KLCADw5hQjMHstHH4RhhJGI5SsONLrAjYWCpZ185e5lYAEkbABGFkn2eCMGKPzJn0HzB49AwBMc2QbW0GP6QFAanSoG5gAAK5jNKiqg+OyXM4X4BK9HAxlIRJjkr0dhJIclOD6lUv4+Mc+hpAGN8kIF19/S/KGYQAAItpc6OlkLJuh6OZT5j46pNHrhE78QahO2tMpqpWKHCE2q6T+qyRlExv3N7CzvS3mfzR/4uJJxF/YACDdO4tmqyVO4mQz9IkuDxOsnFzFY089gb39PUk3YLLAX33jBTECpDEW3eTZmEh+r+MIyyLMxjLV4vHgtcOkAjIj+FoIApAKyNfKgor0PU6M+ZWPY+W0FtTja5NCV6xeXcT5ggAljA3ke15erKEQeVhbqqG/v4XFfIBT9SL+xT/7bawt1dHe2UU4ysj5MAfRlGfmhBtzwBk11Rp1mnuE+t6EOjPKFIjyjwbY3bmP02cX8dobd/CPf+vX8Z73n0dYzwnNPVuqY2svQamyhtEkh09/5s9w8rH3odUn+u5K9B4R+8APZGpOQOBTv/spKZKYCsFpq9Jf6Z6sVEXX5iAfuo+PcgJSBbz8Xrr5n9O3+S+2SFJwj9IbRv+pF4YFAuwad2JlCctLddy9c0vooO12C/V6VT5rtbJMEYhgb21tStPx/PPP44DXSq0uhSinKfliERv37qPdPMCT5x/Fn33+S/jIT78fxTwbvh38x//J30ZYiACnit6oim+/tIFpti4AwITa2RHpyspaSH8cB3Y+sMfwSNLzIunLdDmYthGPNrEw7GL05nV842sv4of3e+i4RWRov85YTJcUVsAd+RIfqRROo+ATZ3IFAuQoiwcAYzXHiJwMcoGHmA0bC+QxPcxHyAcTnDmzjGI5h4w3Ri5P6RkbRb13hwPKlzICANAE8OTjZ+GXYzhZD6XVExgOSB8N4BkJ0yQZ4eatuygV6wIAjCfeMRIAHivG0DFWlMkOLMlIRaRxl8Zs8XAmA+pICXgqN3Q+5VfAwPSNRyQAOvG25+Pw/nD0Okwv3EcbQYJeZPiwscsaI1bWCiP4uRDtg218//tfx2C4jpB+EAMyehw8deF9WFs7L3RVpsZ0BmOZUGVz9NUYirP/5z/3f+PESoQkaeGJC0/j6tVrElnJa7NSLgmFls3v+fPnxITQ82NUKifQ7WWQzS2h0WRjXRbw3vf+5gDAXALA+14LX64dUdgBRtfg4x4mfcrBeCiXAW8NiXsSg0keQzbIzD+nDIMTwimNdAkAMDJUAQCh/lPna1J85FwQeLJ52iYCkO9SJ5xmTZjSUJONICd0SgmmNGw2vUuZrMm9JJM8bR50ymx9AIx3wAMAgF177L0qrUvqttXpn+xcxm9lXv+Za8dIDPhHY4TwoyXkyqsCAGQZ9TjuYOvKqxj19lFbqmMc59FoN1HKeWjvEADgMaZlbIwpTb62t7B56TIKZLu0Eni9DGJksXPvAKsnT2GrtQWv6mLt+aexs3cdTjXGgIATvYl6PjYuHeDKxRtC5/7Z539WGADqRT9BGJOxwuhifYvq3WT2FjErI7XbNJ2+JwyA2iOnMeZEmh4M3SEG200ZmhIA6GSmAgBMBiMBALxuA80dBQDSdZnV0lvDPSvhtCCvnaSLabFh3snaTr6NadSl/hXPJTUVtLpjCypwn6DmnAAPpZl2em99rlSvrYA1qdwCJJAK39d6lr/Pya040ZsYaqut5+8QCOBX1uT8sA07H8NGNvNxep3+IQBgbk2m1wvZcvbD1qz8nbSs1YKbeq3ZT/tXGRmQkPZPM+98viDsXe75XPennmrUKWUYJ2PEflb2abJayS7MFQpilsd+j0aubhyiSzZTqYCgkEVhuY4MJ/4uY4lpgD2QVBDrtdHnwIVDFdZ6lGuQeTrUpCf+Q5zPagIbZaFJn29MI+RY545HKGTzAgCEfiSvi8AuAQpKG7qsyxgDLqkk6jwfhQ6yWR/ZmFp8Uvp5HDXRgg76RBFZQ7Nf6SdT7Ld4tYcy/adzfm8EJFMH/TEwoExJko2sbxZlS5QwceDDFJEMopj9kxVKadPOJp+mrDym3IOEIS3gBU8pa1ndX7iOZvypvO9ylEW9UJJajsbArCt5vgvU7Puh1NOsq3qdHrwMJXa+pI3t9vqISjn0Jk1MvCnevHYNV27eQ7ubgRfk5X2yNui0N3FyqSZSgw8+8xwyQ3rnRHB9MvYi9NnnGa8CXneUAHTpz5bN4jQBgMEYuwcdTCYuPvdZJsuwCfHQHymbQr1SNBbXAgBcV++t31VAgYaa/Z7eUwbI+7cEABzOVz1URaWX5uO0+9p5zH7raLPOf/jJE3peVDpx0A1E6Tv2/y1CeVxhZ38mDZA5KPqzoxMGs/EZ6rYsxKTACS1EMyJFSx0Eh8zx7OuYu+janNsUgEDE9Jj5m339fC5xiJdGhUyARCPSplPROdGIjjnndMHvDQZCy9k/aGBzZxeNZlsoO+IPQH1e2o2Z9ZfEf+nxTQMAR+UOdoGXYjTlBWCRVFK1jn6kz6NdxI87t/KzWVyabSqOFHn0NOBZMUwABQIssdBHqzPFSy+/hnyhiNu376LCSKuDJpqNtmjkRTMmcghrTqNL9Oya8eYAgBYlqUvAZIva5p7FEkEDG/HHFyZUIX44GWlQrWafCD4n7HTxtwDAnDo5n46yyZdmic6nU0hTzw/KOPhvA6Px4fU0i4HxQ5EBULtEE6jlpQW093cw7Lexv7OFZ57WorRYruHqzdvCBKADKxcxasuJ1LKYlU1UL5JZwa3toRwh2bTJSBCX6iFpzoFsrLz2aVbCDbdUrgiiffXKFTT3G4gJGGRcdJotAQCE6j6FbHg7u7uo1mvi8B/ncuIHcPbx8yKXIMugXCzhR9//AZp08fXU+JDFKY8jp+S1xQUBYiixEOoaEd9uT2IKSWWn7IbAjhQEvicpB1zcCXqQxcG3pYwdba54TIXdQPZCxhWtl8NpoXEgrpSKWKgWEXtTnF6uIGntYqkYIcAQf/j//B7quTyGOy2JQJQiecZytUZNKr+Z1wRqLiGhZcIA4KcjYAgjKXu9FpaWSrh89Rr+p9/+z3DyTAkTr4Vm7wBuHGOcyaFQfgTJsIhXX72LncYE9w66WDy5hmazIY2o6vsnQpGn+RCneZ/77Ofw4l+/KJKAfK6EVqMtm2GtUkObTrz2Ap2vxPP7YHZDWPbMfMqqt6L6Gdj1jusJj7sCfqT1aySgXb9s8cij8Nij52V6vn73tsaEjYao1SoolWhoV0U+l8Vbb7yBRoN0yBjPPfdBiTGqlMvyvAcHDZlMcx27eukS/tYHPoAv/fHn8NPPvQdR0EA228Rv/sNfRL6YBfy6RAB+47u3gNyCSADIAHAn/rsCAFgM9HqkcYYIpi0E/XWcyIwweO0qXvzmj/CdWwfouiUGXR4DAHD9UzGRpf6Tkq1rnczNpGrhtD/MYAYAuCzSxiN40yEWiiFq1RxK1RyCyIHnE4z0xQiUa7cmxDjIhD560yHOP/MEwmoebs5HbnkJwz4BCOZGB+Rvipb95q11FAsqAaAHwGETwLGaALJJmVIvykkPmTZNbO9sCOW0WquiWCCA4xmPKLvL6boyNywyoPSMQWPXIeuRoYX2fF+2GvDjagZ7XWoBbs3eOPUh6y0MQnVBJkshDtHa38He3i28eekb8Jwhhj2mKuTgZWI8//wvIhnRfCvCcOJJtjNZWE5mhFZjHS/85RewWGeBOMTyygkxRd3a3MRCfUHOGdkXH/3I8zpddHzk8hXk84vCAJhOshiOAjhuTjTp0yk9AB7OAJCa1fauxgTQapBJZxWfhYTGftzPNxEEb2HQuwp32sV0FMN1zwMu3f/LGIzJSuPk1YHnCNQk6/9xAEBI3asxCJY93FD/yabiGqOyRYIF1gh4gomkAQylESCzgdpuymPsbq0TbCsb0v/X9Agt4A8xAA5N++0BsJvzvJlnMyH1mFnDhAFgLM6st4R1MOFkXZ9Tv7LxCOJlxOUTaPcmyMUBMuMOtq+8KgyA+vICRlEOzQ4NvwgArCMcdjAl4zITY9xJUCMQeeMGes09jBtdhD0X4SDEzq19GUjsDRt437//EaDcwnp/HYvnT+D6nTuoE3TYGWPjchNX3rglBq0/83M/gyhHE0i6fVOaxnQIUz+kAQALbhAEMO97mgIAyAAgzX/SSZDstKRpq549gy6byNjDuD9E3JvA7zUFACCLKL1+HwcAWPDWMrys1n/OR5hXgVIrmnqfjEE7JEnXtXKXkuXAFI4BwVpPgH7uE+1WW+5XfkiiDONQZS3LiLGvyslcqX8I1M+TvNSUzw6d+Pv8XkAEutKbBAErLRwzls+A91qLHq3/rR+FaUBnPcx8/VFAIzVA4T2aigDm62XaAMEImiKTmUntP98XjR95bZFZxUuT5pl0pGcsKdct6ucr9brEy/H8TjwHxcUa6DpUrtcQlfIYeRn0x0P0E07+h/CY8OM5Ei9N1tO1a1dFgsHbyadWiOmyZJAOx+qBNB2iUMyjWikjH8diIDsdj5D0uzLQYT3Hr3nGRw7HwiikZw5ruwGp9Y4rbCne506GHlYZZDmVZyKBOxUZFFNj6PVACZHcd0wKkLrWAcuP4cRFdzBCezAC7R4HU1c07x2C1+ILoOdQZEaMw/U8YY2GoScx4KMx0wtUikH2I0s8RiFz+EcQRU0/FRwQRjCPgRgP0uxUowxL2TwWyxV4XBpGE6l72Rsyas+nTxKHdFN6J2iqDO87GjU2ydwNHIxdGoOOsbGzhx+89Bp6CevWgrA+ioUYk1FTGACVXB7PXHgWkVvEZEz/sFgAgEGHUjRlL/HyoWF2z3gAnHnsCTR7CfYOOhiNHfzJ576kJqsZXxgTHGCJyWrKA4BePPz+/r31meTTegBYI3IylN4VA0AbpsMN8wPdoPnBcZN4uRxM7JgtJo9rJo+bnuvvUZc2v2mPe470BP7odH0+x9JH00Xp8CIglCieGMMEsNNRaYY5lcllFQgwrvhpp/x082zfl6VY6eM6SEjRNfRILaZTTIYMG/9AFjguIIxHIQuAzT//nuCAuP4TMWLj5QVotDq4ffce7m1sodMdGH2S0p2kR7ExJqaJkxtyll0+jyi0TRKPn431SgMAUkRwqmcMONLnLX0eLM0/rS+zx4qvRaOH5hv7TDNor6sUACDkQjk/WiBTm/md716Um+j+/Q2h6VDTRRoQiwBq1oUSJjIINRqycgvjmoCJTK/mH0cBAGn+jdGcOHMbUIAPRM0+87b5ftjol6tVMeUgKENqFLXl/F4GMcak0cpCLK2OrAFpZOmiP9bYSD4eF0h6A3AJHJCeNWWB6kn8XzlXkBzYTqsjjbQUWeNEWABvvPIyfv4jHxHd1mTqgC6v44yLvuSSZpDP52TTpXETN1UavKSHnwoA6AePFRkJbJLl+al7HzHLmfRiGoSpPpEbHqew67fvoNNso91sCcJczBfkNaq+1EetVhNDN8bb8WYjkt0ZJ/iZj/ycoPm8D2hc9s0X/krvR+P6W19cwKm1NdQW6uJ+u984kE2Er4umiNfeuiyxLEwN4CbBmEO+VtL4Dw72kKemP0cZBOnVeh3wmpdNWLw6GJHIyQtNBkmlVq0fpRWeM8FitYiFShbOqIPFchYr9RK+9+2/wg+/+dcoTwP4dFE3GkhOdaXwlEs6FX8mYzJtYOR6kLz3qWye2XwOzcY+yqWcmJP99v/8T1CuO8gEbTT7mxID6MV5wCvDC1axvZPBCy+8ju4wwNKZczgQ6iM3LG78pERqwcN7kxsiqWtXL1/Dn3/lL3Dt8g2Ui1Wh9O3t7EmROj/jR5IK7I0xK8aFqH4YIVMoVIoynfS7iLP0m1BqONcrvm+CM1zD7L3P1/iep5+S5pkoNUEaThyyWV7/kAgfAgDU/lMaQEnA008/JTITTln5OJS/0JyH0pSXf/gD/NLHPoavfukrePLRVfTaN3DhQhWf/PUPo1jJwQ2XgegUvv6t68IA6Dmc4jnwEb4rAIBSl067hSj2hAHgde9gzZ+if/EKvv/iK3jhyjZ6XgkOIhmETzy9lx3LACAAILo/tcUTHN8AnLJRs8EZjxDxmIQ+YhpfEhwkADBOsLpQRD7robpQQK7I5oHRbR4i8frgdalnbOK5aAzauPDBZ5BfLIkHQGFpSfLCmUUvciaRJzm4u74pAIDv5zEccaoXq9u8odpzwkCNKddUaRL/X9beA0qu6zwT/KpeVb3KuapzA40MMEGUKIoBIClZspLtsS1rbHmO487szKzXPvbZs7O217tWTXANAAAgAElEQVT2ztieHe9o1971OB5rzozWo2DJSqQsk1SwJIIECRAkEgEiNDqnylWv3qv3qmrP9993u6tbVPB4m4engUZ316sX7v3/7/9CKID1jWVcu3YFVreF2dkZ7N9/AKkkgQ+u72rqohYLPelVVHEBprc9I9QzoyZqqpBWDAB9I+7VgOt1e88KPpK2wd/H/UAmgl0lD5Imo91CMhfCF7/w5wgMO7A7DjKJLNbXavjAj34I3sDEAFGYyYLSrYpZHzB/6xVcvnQGmRRBeBMLC4solUoSY9ZuNZHNZGRdZVpFs8H43jQKhSkEjRTC4TQ2NhlZRsdvmiSqZILvBgD4qKE6L7tSAHjvJ6SGiIXC6HvzSKSuoNW6JlMqr8djuRsIjsMNcC9iooqWQtEITVGZWejuZQAQANB6bA0AsPHXAICA2WqXUJVYn5prR5gI3Fs0AKDZEGrHVkwp2Xt9VEOMAUcGON828m97DdqpFfi9SiKhzsxO8++7zgtDwZcY+Bs7m2vNNOgHTMQz04ilJ4QBkDAJALQFACADgABALxJDy2ojGw+htbmMKAEANj7DKFzLRbjroLWxDtduoLa0hrnMJGq3KsgMcyLNXGiu4JEPPoZuuYN+YYD11oY8C5lgHolAEZfOLuD6lXnJGScDIJ1NYRgcSkNHXbdEb+6qT0bYDT4AIKfA9wAgA0ADAP22A7fS3gUA0APA6/YEANhmAPgAAF+Gz4f2nVJmnv5ewvPoN9S6puNknqCtnqjzWeXPsN4Smj3Zea7rJ1YoiYAeMKmak14TIXRtFePH/YH7RIvxxqwRAJE+Stycydx1ggQ+g0oAAAKQymiQ+wyd9TkgE28b11U0+64yO+b9psFE/XeC40yU2TYc9X1XdurX3QCA3Of+erQ9lRapwo5MQK9bO/U+G071nLHpFHNUf1jIR4dG0U7PEWllIpZEvdpAjrGirocmGZCMg+vZSJULiGXTKE5PoNHtCP1/YATQ6HTER4rPJn+XpBnRWNFnPK6urgoI321bwgSkzxBN8LjhSIRzgGCKGgayM45FwshnMshlUkhEo2jVGyJ5ySUz8Hoe2o2WTNMpz6TXlk3Vj/QSrA+DEkediIUQjVA6BnQ7dYQjXOu4nivwTdgAlBJx76G/it1Ho9NFiz4AjEANhNDsuqi3uyIHEJDfZ5EYgQDipolUMiGsW8th9oW6trwf2Sux+RfKP69v2BSjR7Xc8Dh1rCq3ItbUhgzfcsk0yvmCSGdoWElmKEFfxv+RHcfPvIZZSnAJHLmeDNa6wyCcQQ+IuOgHPFg9D1/9uxfguGTiJaUuzaRiiEaUae94oYgjc0dRyEyg75I9EZTEJ6YzCOuAdSGlwZGweACEEkloAKBSa0nE82c+QwCAg0sDzjAotQPBeA0A8M+MZiUrg6w0bQJIAFwNftXKPTY2hsBv/s+//C0d/GgDpxcDTd2RX6CNPHzUVjXOu7++8wCoTVwjjLJ8+4s2PytTtN0I2+gU/9tR6BVip6JfRieroyjjroXTf9P6wdUNxig1XTWpyuRGu5gqp1JFHxbdOBFzIlCkhdNozNeo7UI3R6IItTmIfr3RYxLnXBY62y7Ivv28PyFU50oZs6hzqPJLWdyJ1EA4YApR4/bKvGY2fS9fuIh6swPHpUPMDgVTSwHUXuhr8PaKk/dQ+PW1Gj1vo9eQv0c7+2uaFf+dizD/15psPph6QWYzpl2HhX69DSTpY9KbPNEtlTFKFI5oT7trCyKYzmTx5a98Ax2LPgyG0BYF9WPsiMvcT6Vz0vR1NXlQkwO553waf0+yudU9qR4Lv0/zEWH+G/X9dMvn5JkMADrRk33B1/BsRyHUnDAbQZlw0+yOU23qu/hC0syLTEQ1RULnJ+U8HhN3fzayLhc/aaxjvja8L3T3bs9RUX3MVDZCSMcToAl3kJtiRC1MnOjDc5CKhnHx3Et48IG3oFqpUeqHsBnH0toGosk0zHhc0EA2xBFmglvcHBXtUyP7anlU9x2vLRt90vp475GGx2sqMVSMKGFEjzjqBqVxX1tewYXzLwvS3OR0lvUez02Im7sj9wIn00RqyQLgJC6UiKFld3DqkUdlXSHL4Bvf+IZs5lw8eW/xXL/7ve/B5taWnMt4IoGuYwsyTU+E8y+8KMDG5vo6sum00KkInLE4IZ1tenoK8WQctkwAg8IoIELes214to3N9Q1BUccnp1EsjQlQoqYIlAHkUd1aRTZpIhkzcGBmDAPXwnve9Q78T7/4S/A26ghRUxmLywYbCobg2kqewU2dRT5zWNnkc0IfDNETQU2tSPPsurZMtwnKNBob+PDv/y7Yk1ca8yiMx7FamUckbmIYiiNgZNEf0v2+g0olgErDRTAeRzgeRaWyKU7SBCSlWWEsVLcrUwer3ZW4pODQwAvPvYinPv9FibNhk9ZstoRuqCLbVOOlJiMDYW0QRFNVO5+EUQBAYIw3oHerUZXaQ9TaoCieKpJJryMs+GZnpqVQocY/l88K1X96ahJR8VAxcP3aVdx91wm89toVZNJJPPjgW4XRkU4l5efk2F1m/ibw3Ne/hp/+yZ/EX/zRH+MtJ4+g7y5j/z4TP/vz70aE7vfIIRibxVfOLAgDgAAAgTHNANhVZY/8ZS/4PLo3SjNGhyYBYEnrbyDurWMCLvqvzePFM6/imasrsCM5BANRFY9kqHzrUJ/uw8o4SUsAdgwA/WmU0HyH4MSfEoBUmBIARhe6YgQYgYdyNoaYGcD4dElkAL2+JUU1r50ywYogQH2sYyNdziM1nkdmIo9+eIjCzLTS54c5dWO+MafcYdyeX8LM9AG4LtdJSpJYbDDZhGwlHhSrMkU5pLzH6rZx48ZraDQr2KqsyVp3/PhxHDhwCENOnAMKBCAFlteN92ir3UAyHpc1hqaf4tuRoikoNflRAapZ8OsmRAPzOm1DA+VcF/X+ox24lTO5v4aJhlg1DXwGeM+y4RVdsdnH/K0XcPaFZ8WMjnTXeCwFM5LGseMPIJ2bQs9j1CuLLDY6Hs4+/zQ6zRVEIy5q1XVkMlmh9JoEZ+IKDPqRn/hJ3Lh0BVEziXbHxaFDdwv9v9/nfU0DwACMkHIsJ2WWFbXanQioKiBSwFV+9gvWHQMcdb+peoO4jWJtgKkugUVE4hcQNLYkZtDqZJCIvxn9AbX/TJzhzSY2kgIUkX2iQB9/MKDIoX47rYYaelqq8rQVXV/vZdwXuK5TZ8znu1rdEu+Dft+Rgp+MAO5NrmOj0yY4klZRY0ygE/ZY2o86VazNHbBHrx/+a/peAho0GB2U+BarUkdx32EtSWCe9wKXLO4n0mz6cT+qBVGvR41uKF5CLE2AJEo3C4T7bdQXr8NqbGB8ehxOmLFsdaTMAPqdGtzqmqTwOP0IevYADIisrK4gnQqju1VD7dYaYlYIvbWe7K921MWpn3g7OqU2uskumk4TAXeIuB2H6WVw61oNF1+5IQycx9/+OCIxSoVUlBqnuaq+3PnQTAepmSSogvX1UCbElAAUD+7fBgDIAKjdWUMymUZqahI9MwwrNJQmJ1CzEPe6qK1eFLbI3rpYD6ooK9P3gL5GutbnNec9zEGUBgpYE20POXwPCalfRybweiovzNMhI9kcievl7+L3xqI0b1bSV8XmU8+rTNNjMTHQY4Y5awyyPPXPacmKTgUQ2rM/fBhlNfB9KIAioozh/Bg63v67BnC+vFcDB/p3sIaS3sVnFygTVCV/07IY/l31TkMBQnjMXCtInRf5QyiEKJlI7Zas/1ybOJ1ud7qifae5WyyVFtp/nxGwhSxi+QzYdjuU74QNP3GIvl5MPaIyheMiskJVvch9l7XmjddvImpGsbayLs8GfRpYp0hP4efHq3KXFHvWmUFk0ynx1SEIQOkpl/1Bry/u9/0ezxnXLAMdhzX6ANlMCqHgEMVcGt0OGZz0gOFwUzGCAr42XfycZR/hpJseF2TKRiUBp9l1hAXgDANo2S6aHQdNi7GGZG8GUavWcfjQYRw5ckQGTnUyI5h8wujEWk0YqdTRU3JBQJO1JsEOzcdU96/qDWTtHAQwXZ5EgvtNr49MMgXHolwjqRp/RmbT94G+WZS1aWlefyCM0y4ZBggJCGEmA7CcjrAirl67jUaDflQcMVCuwKa7i0zSxNzsLGbGZ5GKFhEOsY6lwaUhiVI8z5WNTczNzWGzVoPLeyyewMzBQyKNIADAaGcCAGaIg6oQOpSO8L1QRcyUD9cWY0aOE1qtBrpWR8yU+d4JgLNvJADA5+LAgQPfHQDQzfsoALCrCBqdWG9TQrdbqd2L1wiCKCCCT/HRGeyjqJqeNm/3ZG8gFeCm5Lqcco/GCKnNcW/Dqo9570IndHJ/AsHXEndJf+qvFi7VvIl7vpicqMm3NCYSnaQmyKOF4uhr6WPZW2DKcShiyvaAQ4Ma2xrbbUaAbxrHqQ8XjqgpTQyPaxhQeZ2SqMxM1EEQ516+iGbLAnM2VQmp2zp1XUYpeaPXUh/j6Ne+GwDAhUCdC4WyaudYvchpMEejxvr71CahWgo5Jt/lc/vY/FuI74w+BvFkWhxCW/xzIomrr13H5lYdPZfNnLqhiW7KYkyk1c+x1429Rv13DBcV1ZYLrfQx20DEjkRDoAlmJicSkpXK5pMsADakTAXgQhILm6rApL53oGJD2LRHEzHRV3GgpTYQBVTxQ28oLKi5QLNB5jHzXIrmPhwSsMGhtkoaRXVeSUvKpdISAUgdYpgLfygkKQCu1YIxcHHuzHN44vRpmfymM3msblZw6bXrmNo3hxZpRuGQRKxxr1IIPRdnRQsV4MvX/ss9MBxIM8Zpun42uIDItNf1VAICjfVCITSqNeQyOXlOPvGxj6OYK6CyuSXyC14LboR00SbKz82QDT7TAHoG5HzN7d8vCx//jS65n/3sZ1EoFqW54+L+yOlTAsRQy7+2vi7fY3U6oqnaXFvHjevXhcZWWV/HxNgYupYFu9vBxMQ49s1OS3Ncb9Rh2ZbagCM0BwvBqtUURS5IM5mYUL747wSraKwzt38GS4u3sbxwE4lYWBbxN5+8W6Zc9xw8hF/9b/8lxtJZbG5soZDNo9d1hc5HlJg0RtvqYv/cPty4eUMYIcl0Qqh5tUYVuUIWXbeDfDGDamUDv/fh34Ht1JEpROB4ddTbmyhNFTC/tISDR+/BVq2PXP4wosl92Nro4ZvPX5BEgN7Ak+QC3id8DSYhSOyZSWCgimK+KKh9s9ZEJkmqXwrnz72MJ7/wFJZX1pBOZ4QxQlZAOKRylanzq9dqcp12WDlvBACMGrztAHdaDiluzXSt3wYA1PNFAGBmZkbon7y3+T0sWMbKZYSNoGj/GZFGQ8D52zdBv4AHHngzWs06ioW8FI28pyrVhjShL790Fh/64I/hs5/4JCbLSXi9RZy8bxw/9TPv9AGAPIaRKXz9xRUM4xoA2JEA/FcDAPJoMy4qAMOrI+5tYHzooH/9Dl46cxFPX1mBIwCASpro+wCA0Y9gSE8GQzUkigEAkSUoX0YlARATQAEAgj4AQKCBjB9PpCi5OJkuQHmyiEwugWHQEwlAMpXw15kA6AVj9z2Y6QTixTTy0yX0I8DYvhkBjIOkqFptAQtIm7x1exEH5o5hOGRsZswHAJRpEqf9ynpcTRx4Dbgfra0v4qVzz8Pr2yiVCvIcnz79uEyo223KNgoIRhiF1IDV7QjAw4KEdFOCh1p/TrCg0+kilc6JoSgLft3w6eZ/e7+QtVXRgRVbQLknyjorDthMOmFTOJT9gQBdNBpHrdrA+MQ0+m4H3e4KvvjUJ5FJEzB0pDDudof4wZ/+BTgbHaHrD1ldBVn0tnD2hWcw8OoIDruw2g2J7JKmpFlDPp/FPffeLaZTzMtutxxks+Mol/fBcYJweszrTmIwIBvPkGKUiQ1vBAAIHB0wBGDdywAYnZj3PWUQGQ1wqncbvcEZ9LxNIDCGoLEfweAx9AdpINhT5PuBKrYHQa0Z9afx4vuizqPkyotngwLt1LRO0/79TO1wSCj+3J0Y50qghvIy/p0gHadP6VQCG2vLEvV64/pVkapRG5wiGGt35Wcisdh2DO0bAgAjzb+WCugmTZpOAjqkNrOhJyhNqjOnn2L8q6UF/oxLdAyqyxM4M2giEC0glh6DJwDAEKF+G7WF12DV1zE2OY6eSQCggXSUpnoN9KprMIMh2DQuswcYUrdthlCvr2NufAKDioWLXzuHcBPotNpwTAenf+o9aKeqsKJdNDo1hPsG4p0IkoESXruyhYsXb4pE7bEnHhPaPxkABAAYCcjPbwQAyNDNBwDYRH0vAIATCQkAIAkBIwBACCoebLTW1kM+3Vzvrvl3GLFqbVcUbX2+pbZjjUBfI79m1rWh1BHsAukCP/AEWOPvIABAwJofnIhyb+d9yHuEjTr3aDZ1pNOTFcDmjlIBDk+4d/GDz7gakNGfQw1ZxJxwxLhwtB6VFVb8oHzwyR/+7ZwHxRYRxpZf96v3oXwBdpgF6j7TAMAoICBAFA2N/ZhNviedjsTfTakHa5xb87dx6PBRrGxsIUtzZ54LMgUScdTsDhwaQ5oh9IJDhOJRxFIJ2UOLmYLUG/RVIpOC9wsBGT04JYBz+/Y8erYrxn0EO2gKLPJAsjX8N7vjj0UfD/qmRIQdSbp9jNJPAsmDoTTIjKNWMcohOB7XCgOFfAZhpiMlYgIAUAoQGFL+wwGVXo970qjy+BRL0YPrMa2LIDXToTzYjAqUOr8nrABq3ElQo7E3G/319SZO3HVU6gTHHWBlo4J6s63kon68sWYl8/ymkkm5T6R+jihDU34v65qJ4jhCnsGcGzgdW+4tMgeo++dTx+Qcj8kLbk+SQDa2KgLYEIwiE5G1c7/PNbqHaCIAd0jz7xjq9S6MINlvEalDU0kTsegAMTOITDKJdDyLdLyIbKaEfKEkoHc2mZYa+vCBg3j99RvIl0oQ8VQ4gsn9c+IBUGt0YNt9fP5zTyJiqF6vK2kG3woAMF2j3W4KK81x6JtB1gYTshQAwOeA9fZ3ZQBo6szoBF8vBhpJ0w303mZRT67f6OuCIvpNsELr/UmwDxJsLyojbAH9YO408VxEFOVVf00fy+jfv/Xn/K/o6bfGK2QT5CDXPzZ/6s/2WaiDkYhM1hRqztdmHId2ltttQjj6mrsW8JGJuwYA1PRte9nxJ2jq72qz29GsywIXIwOAqKvYlKhzxyaO7sX9AM4TAGh3aWb5BgCAmiDot6xgmN0ffx8AgA8bj2n0eo3eD7zh+MCxSCJNi4sdP/PvLvVhkh21w0jQhkL6qBTtn9TtIIKcVFkObNfDmefPImyyyA3BdjxB/Tw6nHKxFpdPZXYkrI7Rc6vZFaK1oXGKMiDSH/qelHPP5ptTcAIAUVOm/2zypfmXup+UKR8AkGMcIFcsSGPL5p8TftHy+9NQ7cbJ+0dr0ngexCyHUwtP0eT4ejR9aZBazMlx35OJN4ECAgBccpkCQOSQC44ZDsFqVBE1gEvnz+HxU6cUhhQIIVcaw/MvnceBI8ewsLwscUMs4qkRYuPnsGEVuq0qnEUtpY0v+SzweOjS7wMCnOBp/R+lER3bFnowTQGtdkeQbFLx/+xP/hQH9s2JORY3HX4mUKIzcCnVSOeyaNqWGAPSAPDw4cMKlQwG8dyZ51Cr1+V1s/mcMCXe8973Ym19DdFYTKQEjCfs0WdgMBQPgnAwiEaVcTomMqk0GvWauMqzYWQR23UsAezCzInlTcHillNSvl82qrIhufKsZ9JpQbV7PUtc1TvtBtZWl/C2B+7H3P5ZlIt5lNNJfPnTn8an/vNHcXDuILqtrjLyiVDzJdw4OS/UsJOBwIqNx0CTnogZVjniARv1VhX/zx/+ewwDPcSSBpqdCgbowep15PobZhxGJINYahwRs4ybtzZx8PCbsLyyiZdfvYD5hTsolIviJcAkAzKCJF0gkxWdPOOFFM2sD8dyBMFnw0Wa7+ZmBX/xkf8oQEGcWb89Fm5smHooM/e81VLrkCqZRyQAmgFAcEhJl0bXMA1m8ryzsed9o81oNDNgZnZGUTfTaSwuLsokUbxNAgFcvXwRx44eEVS7WtnE/n3TeOtb34LNjVWMj5WFwk3Z01alLmDQpVdexnvf9U5888tfRTo+RM9ewCOPHMD73n8/zFgY7jAPNziGs69W0Y8WYDHDXDwAVAzg9/qxqxDmD5EySGZWaLjNABhHD8PrCzj3/CU8fWVZAADGAHJmMgoA8B7RAMCAZlY+/Z/LtjyTspYRAPC+DQDgoURPivAA+VIWmUISoWgQ0RgNaVV6BhvkZCYjcW80AQxnoijvm8TQDGDiwH7VQMfi6PcceU3mHN+8uYATx0/CMEjDpckc17u9AIDSHMqkZW4fGndu4KtfexqlchYXXjmPY8eOiezsrW99SJIAookUmrW67D0EDD7xiY9jdmZSCkQCjMeP34V2y8L4+JR8f6tFoI7+Dr7+U5o2Td+WE7+dPc6impFMulCnRIHT516PTto0JKUsgkVxBM16C+nxGWzeXpQGNRzu48WzX8Ha+utIJcICMFkdDz/yIz+DIL0bjKR46RghDysrN3D54nPAoIWha/mmSiFkczlUq5t44MG3YHx8DCura2JC1el4OHrkPgQCCQyGjLXkfUJdvikGgLxGItAQFhr3Gu51igGgGQGiPVXGIdsSgB0AYCCeGFFjgGSQZl8LaNtnYTl1hMyDiCdPoGtPYDiMIxikISvB2LgwAfoGJWEDiQXz2fHbsgsBAHwJhvIB2KH+63pEvI+CyvSra7Vl+qZlPpRBcOpEgCduhlEsZPHs03+DWDSEXCYh151MAXoWDYJh9b6367wRyYdf9/Cdc+9UH2qvVgMisv9Ym9HHg07ftkQcipu/mMcp+rn40PgMC3YgoimmP0UgAiNeQjQzBncY8QGAFmp3rqFTW0VpvAwvlkCdAEDMQNBpCQOAkFLXCwnIw/2SQOVg2BN9b8ZMoXLlFuZfviqeAvMbS3j3P/tBtMMV9KIu6tynEUGQYK45icuXt3Dp0m0BAE4/floAAJJyOPlnIoBKOdj5UPIydT/wukkKyXcAAOoLzJ1PCQNAAwCaAZDo28IACAdUgzBat40OxfS1UUMC30jar2kot9MfeirO+oF7vtLv+ywT/n7xG1LXTuofj2p25QGhm3a+KzanrOf4wWaaE26VWkUvAFOGCAToee9rBgBfW8yCCSD4AIDyQNk94Nv1Pv3mXA9/eEL1kEb1O37knN/8C+AkTIbeNjtGewCo+sm/J/3IQ/U1phUoIITvhYw8DjS4z4k8IWyg3qyLl8jKxiZCZINS1kB5cT4PJzDEVruJ7tCDZwTQ4yQ9EhamCI18xzJFcaQXXw5/zid1qy/J4+svLixh4c6CrMdk+ykqvCEGdawDWOMqxrMC9GToSVUJ5XzS/IcRZ/wzB18E1kT64SkpQI/MqqjI8sKSkhKCY9E0kEyfAQYe937f7JHA4JC1h6L0swYlYByJ0ig1LExXMeUOBtGx1fTfCEcZMIvbC8tw3CGWli1ksibe8sCDSGXzmF9YxtVr1+XaUyJNcIa/PxGLyfllzUFDaPYFlGkRBCB7RPoSmylOISTNlNDvkzQ8bHfQancwv7KCaquJjufKteCdKvGL/vCC6Vgi9xwwSauHQKgHy3YkkrXn8jzkRf4mzOdYGLFoH/GYIVGjQ5eRo1nkc2VJhaAxJEGVw3MHcf3qNTE5TmSycj8kcnmUp2ZFEkEAoO8F8NQX/gZhIyJGtTRLJO7NPa/fdxWITZPRoYdmsy4x27xfeb75rGopBd8/BzDfFQDY1vvsaZT0g6RpMZopINvUCAVeobr+0r0nH5rfx4mhSMNGpvCjP7+XCTD6+9XOpShH3/H7RhfQ0QZcR8z5TbbS4vssAH9XZBHGY5TJu0kKn4oj0bpyFnWKOrQT4ze6yGgJwGjhuP0eBGcnWj3ipD1ifsNjUU2jLn4UdYmFgwIAVFGuPjilCAsl9qWXX0Hb6sl0R5WQ28RufSXks6DIvq5w1yYzco6+GwNgFPUdRVq1rwDpWPwzF2M+DPy7pmVx4yIiL62E+qOv7ve1gpxAkM1hkE6fxJ2lVRTHJvE3f/sM0tkc1jYqkkNtO640kGygacqn7ymdaT/63sSAzX9Nfl0KBLlg6ru0QYa+XiyiaTxHvRGbRp0AIJJWggtEsvm6NDEbDkWnzok2TX04ZWYzq6ZYKouaH3qKzmPOZ3PotNuKUmRZco5YUCayaTSZgx4JyeSQoAIXnRQlADw9PQIvIVkwqZcedDtIRAy89uoreNM998g0jB4Q3jCIy9deR648BptATJxTbuU+nqXbfpiLI4t7hVTLRuBvhPIZ1GOzgOSmrtgwUoDSlDDCSTXfu9qguSk36025n/fNzuIvP/r/Iho2cWd+HsVCSSQO66trEo9EtHV9axNmIi4xOESqCQ48/sQTymfA7eHs2bPY2NzEgUMHUa3VJLd07uABWSsYASdmOjS/tLqoVytoNZowmQXsn1einwcPzMlkipsQ0XZuuNzwGEfIny2kM7A7bXFbppkZp1p8pogmM8d5empcFlJKCY4fO4rDhw5IU09NotuqYzwaxK//yi+jT+pax5Hmn/CxadB0zNmOQOJUttGqI5FOCLWzWq8gYHhI5wz829/7LWxVVpAtJBEw+mhbTXS6FsoT06i3bEwdOIF63cFP/JN/it/5338fJ+9/Gy5deR0HDx0R+vHLFy6gWq8JVY5IejSRlOKaMUKmGRMXX6tjy/1DaQKlJNTz8V6jjINX+b/8l4/j6uVrSMSTol1mOgDva4IE2/pd33lDPSx7AQBF+dcfigGgWC/clBVwpIyH+MBxHeMGJJGlwSBu3LghawPPK9fh9bUVPHb6Ubx+/TWZkOZzaZw+/agAALlsepsGvbFZFS3bhfMv4tEHH8SFs2cxUUzAat/E20iwXtkAACAASURBVN9+Ao8/cVS5aQ+y6HgFvHrdghvJoRvUJoAqBvB7/dgLANDojsVQMDhAqK8kAGNDB4PrC3j57BU8fXlpGwDQDAABTPsRJR+gFEERMeV/CT3zjRVlTaTScpcEgAwA5QEQGXoYzydgRoZIZRPIldKIpUwYkeA2DZR093iK5qQh2KSxp6OYOTqHXtDD+NysFJGBqImh+IwAa2sbuHVrEffd+wBCoaQArIzSUwAAjZwUa0HMCxn9RLOkkIGe20GtvoG/+/oz0nTzec7nC0incjj9jndi9c7SdjQn74FPfPJjSKfiqFbWcOjgnBi4/sD7/5EUOLlcEc2GJY0LAQYlEeQ+tjsmTqaLXAN5lsSI06eXGvQB6cJ2Wjh3/nkpwHiMmXQGR4/dg3qliez0AdQXV6RQ7Pfb+PSn/xz79xewsb6MkBEFhim8/wM/Awzj8LosRF2cPfsVVDfnYbc3EWXkltNDNJbD5lYV99x7HMeOH8HG1rrQVXn8gWAUx4+9Gc0mmXspdCyCwWF5LjlJohSCkyQeOLfCNwIARmMAtQfADgDA5iiAgNdEdLCJcHANbv+GmKsOQ0cQSx6D5RSAIRvilnL3JgBAmZLBnVAlTIgmfzsO1H9AfVmmrlXUkGXHI0kN06nBtoX5weit++57EzKZHOpVAj0BFPN5iZuNxSN48czXsb66gGw6ismJIsbHi4inMwKSUEus6gx1TDsfWuqgjZ19t2+/3iJjgQZ3qvpRDtghNkiUKXARHirpKQFq+Y6hPE1izEhw3KMJYGYCZrqM3jDsAwAd1Oavol1lrVHEIJ5CpVYVD4BIvwu3ti4GvB2XgLGqWTpWR/b6brOFmUIJyYiJ62eeR7uxhTtrdfzwP/0+tAJNIE7j3AazB+BuWchFJ3H5YhVXriwIKPboY6d2AQDi2yzJCTtlm6Yz/30BgOTkxDYAoBkAewGA0Vqdf9bu+nt9rXR9y2Oj4aWu/aWeJzuWk3e/SdSyLzb/SmKrfKaEou45YlxHDTrrQzb4ijEbFDYH/67ueTWmomGfxFSS6UEQgR4+NBPu2vJ3nQCka01+Hu0L9oIaMqDka2wTRHaA7B3JrWL8qjhMuvP3tgEAzQBQALiq/7XPlj6XBKcIMCgDwoCw1Qh6C4BBGaPrytBomfVMqYhKu40uhsiOldELBNBybWlCaQA4DDMGkKku6knxKDnsB5GMJWSiTdYXewOeLOVxRDZARFKazp+7ICwL8VDgME2YCBzekNGphl3sbTj8FLDN98ui3p6DEpqMkslDWQBBAV4fygG4dxKAIHjPKGia9A3o58S9n0fJeHK/XuCwlk24SDFlkMmBJSnrQWGE8RmilIoMWNa7lt2ToZ8RSWBhZQPnLiyhNJHF6nodh48ew/TsPhnCXrl6VRlLxxizGpbjkIGD58lztbW1Jc/p9PS0gARktUhSRCSOseIMapsNrCwuiycSk6dozDykxDcURtPpCuBCyQUBCs0AYfLUwB0gGVW1ZTDswvVsWfsHQ0atJ2Uv473judwLLORzCWRSCfQsF67NiMaU3Df33Xuf1PXwhsilVToMkQT6CWgAoNV1Ua234bkBPEkAgPIVAQA4iGbsOy/TDgBAcKXRqMkQTNVd7FmV7xV7HN4v35MHgLTYvoZ/tEjSjADSf/W/752+a/RNN4Y7C4dCAblQ8ELopmtXo+YDAqMa+p3icmfiLwv8CANAv4YGETQVRm9ku5tBdRxcYEVO7wMX0vj4jbi4KYcUAKD1a6p59ifIhMFG/A90gTjaOH+75lohubo515ur7kaV866amqnimhu/1g4JECEmSr6yn1pA+rk6fbx0/lV0bcbPqW1RAQAjXa7/QMpWL5Om3eXv34cBoPNa9eKuF1y+f35NswPERd5PMtAmLdyYWRTLtZJ+QS0augThn6izmZiawfWbd1CQ5v9ZhGMJtDpEE1X+OX+3xJoQrOEixGvqU+o14qVbFg04bA/9JVtUvX9Nq9PvX1BbOoWajAsyxZSPPx/gSNhHlnkVhNJPlNB1xQOAiQxsNDlt5vXiw8YFiVMRTsEFmabxn++sz8k5TUW4MHFzyORzKE6MgUkfHddBIGwIuMDflYjGBIVlDU6t3FathmI+ixh1X3YHl18+j+nxcczO7kPEjEu2aqXRwlajiXy5LE0wgWqahNAdOxFL+feguv+UzGUECANEcy3ot28wJ/eiTD3Doi8WiYbk3DYkKpC521bbkvP5hc99XnLbb924KQU4rw+NacZJ0/fZA2Q36FhFRi6+6/vfJXr/9c0NaQx53ik34GU6dOgQ0jJhspSf86CPytammNWQLk1AJhWPSzIAEWs+MzMz0ygUC3KB+f7JqNA0/4A3xMY6J3a2TKqYYWt3SfMiJSyMo0cOCbh07OhRuW6lUhkzM7MibwgPbBSJ/FbW8C//2S9gamwcyWgKja06UvGUMovp0+gogk6XPgAxaZ4q9QqOHj+CcxfO4z/8yW8iYHQRT4Wk+V9ZXURpbBydbh/ReAHBUB6pzBR+7Cd+DtdvVjEzV8L/+Gu/itOPn8Lt27cwMzmN+fk7+OaZF5DOFWTTTGbyQo/rDwKSBpLP5UWOQIBJIhPZgAZImbTFcI5FCRv+T3z8U3juGy+gQLDG9sRdnA2Wip/SzKGRnG5Zv1QDtoMZaiaXAgD4dY3KjwIAnFgQAGAztL6xgVq1qtYLifHpIxGP4W0PPoCXXnxe9P+UXDzxxGm0W3WhFOZy1FO2JEaR15ISgHc8dhrnzzyP2cks+u4S/tEPvQ3HT+RhctroplDtJHFjKYBeKAebTSLbggHXv/86AED05AaBTUdMz8KDlgAAJa+Lwet3cOHFq3j66jLsUFYxAHwJgAYAuHXQilCUmD6dWTOelASAz7lmAOx4AOxIADzkGT8YGSKRiaEwlkW2mJYpBCOhuK9ls3mloYyEYfUdxPJJHDhxGC23g/F905ryJpnPvI4rK2uYn1/Gm+9/yJ/+awaAWvNUv608AJSpKp//NsxoELF4SACAdqeOSmVLCgzGFZFZ8vi734vWxibiCUX/fvrpL8F1LYRDjCpaxIkT96BaaeAH3v/D6DlsBEhTpRO9muDK2dhmwimvHg0ASKzTQEWVipeJMZCiy+k18c0zX4bVaUiByfWH9+tb3vwQWk0bk/uOwmm6MNMmvvHsX6Jen8eg30E8lsD87Sr+m5//JSBWgNNswunV8eVnP49EtI/qxiJKObKnKIPKoVZv4oM//SFU1xbh9nvY3KrAMKKIx/PYt/8EtrboSUI9Khv9gACeZLCIUaMgyQoAYC/CmfIoA0DpTr8dA4AN+BCBfgVmfwHGYA2uuwHbCwPmXTCTR+D0VZEZRguGNMdMEwnD5XQ5oO4txbrzTRr9YYHeH/WAR09DxXOJpmFiGtnDjRvnsLq6ANNMiFnkvffcDyMYQTKRQq1SFYNDUoF7dhOvXnhBEhcoWcllEzhy9Dg6Pb5fJTEbrQ93WHm7QQBVx+khE6nkal8iG4EUWwwICDfQdxnlqmjZlEYaQfo1EQSgfC+GQDACZxCBmZ1CJFXaBQDU77wmAEChXJAYwM3KFnKJMGLowauti4u61ePvIrW7Lf4ztUZbmiDTCCAeHCA86OC5r38Z7hB4548+iqbdkiQO7u+cwPfbNjKRCVx+uYrXLi+JdIspAJzscvLPfYoMDZVNv6uC/HszAPj87QUAgvUuCABUV15FJKgGE5our4d+kqDky3T5WZvX6dpOkQD8Sb+v/Rc5qDTnSmut+wTV0Ku1eltLT5aOx6g+1aiPNs8q3s932BePUgUE8GsaBODr6LQgHpuOnNVggG7a90pUdV3KrxOk/04AAN+jft/8OfUaCoDQTAbFmFHXSSUC7PRMBAA4ba/X69KAE7zgcYm/AeNdk0msVyvi+s6rEEolUZ6dweLmBgL0FHEddNnYEWzxPJEw8nUlapVGfgNlfqkkf6asKZx404+EDDnHdlCrNfDiiy+JIR7NBRWrivJTxvdRQksGEtNAlKxZfMfEK4tMWjbxfWns2finEwmRXVA+yac2zvQkkRYpFgE/qxhoxawNyeSZxoSGNPasEVWsr4FcIScsR64n3NPDYbI3yLTm4Ey52zMe0ON6NYjgK9+4iGgqic1aB/FUHuOT49i/bwzNZlVqSjF1Tqbk9Sh34HnmcI21MOORa7W6sEY4aOL5I3N4aXULts0UGFcic3mtuA6TF9Xj/UsggYRvAb/plaWCRilTDMFAvdqSQREBgECQzEuyeE14PfpL0D+MRpRNDNFCqZSW4UW346BVdxA21LWil8V9d9+HowcOo9vuIk2jQRjiiZApjmFydg5t28NWtQXb6eMLn3tKxTIyLpFAG4E1st4IDrGuD/M5ccQAu1atbA9LeD1l6BMISIw8mZPflQGgF+VRmjS/ph9sFu6C2+6Z7quFWj0UuinUqKJC+RQNhSiNRgV10773Nb+dhECaEmpaRhgAo8e5dyq/ZyVVTZ82hPMphbyJeaKUey2E/szGXyg26o1vb0C8IUgJV07oO6DEaAM9ikDuZQHwFQi2qdgQ3YWrxl+jZnwYFQiijLjYSLKhELSOjBlp73mwdJQMoGN7OHf+FQECiO5Jyskufq5uhf1G+x8IABDEGQWARs+DvhZcaAn00JiKGyA/8+9sIAkA6OZbMq+36cZq7miacdlc0/kyzp57BcvrW0J9ASkwNIaxu/6Kq6JnpFTkAkxXUDIPZMKpqgaZ4PsTNjk2MQLxJQI6jULMANV9y82XDxcXLk5K1WdmrrK593XzfiPPB5+NbLFUEi02c32pV+fCz/dLEIlmcGzCRKLg6+Q4+eex6saHWi5S4vNjJSSyNH1hVqly4Oa9SqoSKVgEALihkBjJJzAZNtCpbWF9cQHhQAAn7zspLquONxSjlEvXX8f49DRqjZrcRzRqYoM6OT6tnCj8Z0gt+ooKxyvABZyOq7yFiPYrQyCeX+bIBkQf63p9uZ5cVNjI5XJ5SQIoFIoynf/sZz6DUqEkkyFG/LH5X1laFh0fN0SCiGKGmEygUq3ikUcfxdjEuDBFNrY2ce78eaH1TUxNChPg6NGjyvHX7qLZbsl5LVD/v7GJiB9B2KrVxBOg1WhI80+aOdFhSjmCYRXbSXOkpcUVVCsVoatNcCoVJVCjmsxSMSd0/9npGWmESSGenZnDv/k3v4Nnn/kyfumf/wzedmwcD9x1GH/wf/4+rl58DVEjKlKAsUJZ3i+vKzfjVruJWCKKZqeOqdlJvHrpGv7v//CvMbs/CQ8N1Opr6KOHcCSEUCSOZmuI8tgRmIl9+MkP/QvML1UQS2VQ79RhmEN85D/9sRxfLGTKhv533zgDBCOoNjmNSqA/JGhkSDIGKW0skslc4Jrh9RxZ37j5EKRiA0MgkmDQU0/+Lb7y7NckKcAmi0g8HNS9oKRDqjgYZQCI6ManhO74l/i0HnHoVbS/HQBANWpE5DkEX1palr2AQAvPF0GysbESDh88gGtXLwtV2zCGuP/++yRqiDS3crmERrOOdCYnQMjSnXm86+1PCACQTxsoFwf48X/8ODJZW0wULTuJ1UoYK7UEbEaihai35/RUvb9v9/FGzK2d72XhxahF6k3pGd9BzF1DodfB4PUFvPKSDwCEs8AgIhRCSgAETKYHACN8hi4GovnlOh0UIECij3YBANoE0ECM+5N4ACgTwESYe1QQ0ZSJwlgO5ckCtwIxmiRwmUimxOckaEbgDD0kS1kcvPswNlsVzMztE2CAe5r4YASCWFxcwcLCKt76wCPoMyIxwGhN5TjM9YcMAAEAuPIEFADLotMbWLC6deQLSXzs4x8V/wwWG4yJOzB3SJgF7/vgP0ZnY10yrL/01BewsjyPUMgVbfj87UVMTMxgcmIWd504CTOZQ2OjJkWrpqOrGmMHgFJ7qzK5lbQDMQ6kXp0ApQ2338L5l5+jOhhduy2sl0yaa1QbDz/0ONKpCQy8FFqtKiLmJj796T9DOqW8BBKxMczOHMeJB58AOh3cuPEKXjr7VZTyJrbWFiUyqmuxII/grQ8+jNl7j6GxfFvO/e35O2JMOzd3AqnUGJoNMmCS0nzKBCZECrSip4sxoTT/nOQoAIBeN5qyTrnSdwIAXLeDRLiJRGAerrWAVrMK20shGL8fZvoQbI/FNO3umgjSfNQHAHqUsbF+oITSHwSoxkB7eihQTDeD+tnltJZMKWXkZeP1Gy/g8uWXEY2mkE2X8Phj78LtW0uIx1OImTFpHOxOE6VCHK+8fAaVrUUGfSGViuC+k/fDCyTFCVx/7EgBdmKTeYJ2/AHUd8pQSVpCNpssaqkVpzltG12a9TlkPKiBSSyWFEfuwZAgclTyucnOsPsRRLJTCCdLsPtsZIaIDLtoLFACsCYAgGvGsbaxLgBA0uiLBMDrOrA8Shf56vQy6MGI0J8mJHtHKg7kM8Dmxk3UGqs4dt/daDQ7GFAzbbsCIERJrw4WcPlsFa9foazNxMOnHkE4ygmoYqtRI89zPTqf8Uclfy8JgAYAbMZ1hoaIBEIgAJAcONhaugDTUNF6ukFX0/i+7L8yqWcDx9qD7CzfdV+aO24ibEzdnWg+aQJ9Rq9eVWUa7boybee6z9/PDzHi9bqyD2nwgfU8awI+F2LozAbQj/JUYKtK9Oh0LJEasn7isZBlqdYb1U+wHuHriIeAH4nK7xPdO02l/a9xz/lOEgDuXawVtJ+A+v3+/Se0foIBQtXw71EF2PE11Pkkc5hePBVpTulXIIlEkgIUgE0jRA6UGBkdAA7cdQKLlS1MHpzDnbVVYYBKzB4p7JaFRq2GPqncCMh5SsRT8lmZpZLoxUjX8LZJuRhvWw6uXbuOeqOlQBUyzdg49vn9SfRcZTDuLwS+8biKaGRTSYkp/x/SkJJrVigkk/R8IoE4fYd4LQlsGGEZZNEQmfsC7wMOmXgdWeuTRdtoNrGyuirXNZ3LSIQhlxyyicLcQxljK6kBrLODMCIxVJsWMqUZ3Fmt4qvPXYGZTCEYSUryzj0nppGIByUFbGV5VUAPXg/uO+lkGlOTM1heWpa442wmJ0BAo94UBmmt3QaFUfRKo4EoGXlMYiCriKChw+vHoSW9v3R8tMhaPAXMBwwk4xlhsLiDFkLhgDKkBA1CKdRVzLPB0EYobCOdiYpfV7vZQafNtT8qYAcHgPtn9qNn9XDq4VMwI3HYBL5DUZipjAAAHXuArWoTtu3hc599EpFQVO6zHhMmxMNqNwDgurYAANXK1raPBeUP4kXh116SOPbdUgAUMjdK7VSP9SgAoJD5PWNkf0XXzT7/yodFo3SyiDMSw18MvrU5Vr9g72vvbrTVsSnjGj+OZkRy8O1+52ixJ0RWTfsXrY8hmkSZkgXp4EiDGVV0UFem9dGqRR9uAwCqx9wNAmhgY/T1dh2TFJ679f/bhbR23RZZjEoh2A0AhP2Jp3L15FNE/X/H6uHFc69I48cGUMWc+kvxnmzd/z8YALyZ3mjTHp2iy2LnI8T6sxRzbCf8Q5PmndfSd+Pnz7CxCIejqDcttLseXr54RaYXbP5rTcaL0dii46f+KsCG03GikFIw+PRi+V1+ZJ1qYdTEhdeVkdacGmu5wGgspS+79BvdgGr6fSCAtHdeFxb/3Nz4EFp2F8VyWdgAAgDQzGxtTTZOQd9sWyHOpOz49yuLAaHdyzRRbfZc8FP5LMZnpzFgAUD6ukKKtgEAFRkYw/jkJDbWVpEIBdHcWkcEQzSrVTz04EOCcK5XaghGolja2ESYUWw9migy1otaSWrVVf6sNrbkpi5MFx8A4HNAAIAbBDVEAjwJxY8FygBOf4CxiQlZxEhHZ3POaCxuPNzE5T31B/jcZz4nBQA37aXFJRTyeaHss6AhErlVqUjDQkOYZquF9/3A+0ViwMn/0888I2sHARYNHj366KOoNxrYrG8JlXa8VMbq4hKyqTQWbt6Wa8o7iDpU3guMD+T1I8jA68+kBjYNhcKE6NzZYJYKadlMwqEhxko57J+dwtbWBpLxBO69903IpPP4oz/6UyzcWYHbG2BoV/HPf/wdmBvPYGp8Cv/rr/0vCINRUgFk4mlYLcbzRYX2Saf/jt3BzNwUzrxwCf/XH/wWjr35CCqrr8CIWAhHBmhZdQEoOt0BZvafRL1q4K8+9U38yZ9+ErFkWdge+w5PotOrIJEF/vKjHwFzcnKZAl6/MY/LV29gwEnX0IDj0bVd5QmLuSFN+Ng40l2aQD2zg50urC511xNwHA+dVhfl4iTOvXgBf/nRj4kbO/0AFANArXi7AABZvxQ9/DsBAGLGFtEAgEpv4f0/NT2NrWpN4vx4L0qEE7V5TMOIRTE9OY7q1qZQe/ftm0KxmEMyQcCDMT3ULioWysWLF5GMmzh+6BAunTuPZHSAh982h8dOH0Wu0EMoaqLdiWFhLYCtNqf/WbgRGqEFRUrzDwUA+EyHQkPEApYAAHmnDe/aPF499xqeeW0F9h4AQIrgYdQHAHo7EgAfABAI8g0BAJUCMAoAZONhAQCMaBC5chbjMyUEw4rSRp0p9c5tntdEAm5ggNRYDvuPHcBqbR0Hjh0WCZFwQGUDC+L2zXkBAB5622l4fYJ93wkAYIHHe8xBLG7Asuvw+pboOr/61WdlTWGhR1M/Fl+8i97/Qz8oko7lpQW88MLX0W5tSGoBp8Z0OKYx0ve94z2Imim5J6ntp8xi+w4UUy6fNcY13XfC5xtWMVsAPVWDQQdDdPGVrz2FTodpIgEk4gmZ/OeyYzAjKdx7z6MIDErY2FjB1MwQZ858Fqur12S9KhdpSNrHD/3wh2TdffLzH0entYZEdACv20JUZDRBdO0ofvhHfxzBENenNuqtGtqWhXa7h3vufSs8NwLPY0MVlv1YojA5JU6YYp4nbs4+AMCJMpt//i9bkrj172YAqMhEnyrNIMugh6RZR3RwFU57EXbHA0JTGETfhH54Eo5M8xyYaMIQACAq2neHsY6sZwY92T+18d/OufZB8G0NtWJastjdNgQMWvjSlz6KUJg1SAx2d4B3vfMHETJiCPI1uj0Vs+V1EY0MUNlcwIWXv4FEnEZ9A8zMziE/dhADrpkjQwpVW2o6+I6Ge8cE0Kdc08SXjCayGfoddDtVMWo0Q5w+c68lCyCIRDID00xjQD8LxKXpQTCGrhdBvDgHI15A1+NEb4howEFr6XUBAErjJVjBMFbWVgUASIUGwgBwLVsAANaK0RA9SraQK06j3m5jEHBQLHPSuozSeAzrKzdFameJBQN3Z5WAk8sn0bdM3DrXxc2rGwISP/zIwwhTrhLh+t0TFg8BYV1Z+1dENNy6uf5ePAA0ANANBdElmxkGjIaN1MBBZfkVYQBoTyKuTVqiqGNbdXPOOkZqLp8ZQBkqmXPbxs+6BhejOUX1l17Bj9wV0MCPBxRTP9eG49lIpRRYKFNxiXJzJbqWCRME42jMxkaSBrWkrRP85ySZ5qHMo+fHKADAvUXLTWXQ5HtUjfYt+muiZf8OJoACKPo1LpvsUcaxpvkrGZLqb2Q9oieJDwDw7wQAVByhSgXg8bEuYIPZcnsw0ynkxsowmIjU95AaK6HSbsnXGZXM60/mJOPqrGYTrtUVmWOj1UKAcZ1+Qph4nwojQ5kU8nXK5bLs2s1mGzdu3lI7+AC+cSK9YjIgeZYpGTohQ4EBathImReb1AglCEzT8Og9RV+oGLLRCBJDF2nuxR5ruwScroN0MiMAAMFEBczSpC4sUhyCSrV6Ax2rC49SBbI0mXsf9BjcDWNoI0IgwKRhakRYjVsNC8n8pDynf/X5Z+AG4jDMNFyvgwOzJvZN56VOuXVrHo1GC5l0TqbofKLrtRYmx6dkkLiyvC5ggN1V0ddd1rQpU9bIeCSu0pvImmXyQCgibAmP7Cz/XiYbnFIIan84OFSD17AYsfc8GlvT54XeNVG4Dn2xmFDRgcH1MUyWLJ8txnd3YXX6Ul8xJYVrJL2Z9k/tQ63SwLu//30IGiY6DiUARUzMzKFleag3yCAGvvCFL0rNzsEb/RLYe0i8NE15fQYAAQCmsmgJAJ9hsipFfh0KYd++farG+K3vEgMozdOIQZ9eqGXq6zdYvEF1tqBudvlv+uEn/UM7D2ptuH4AdaOmEcg3avj17/yWKbtvyqG+rhppzUTQDblGG3c1/XJsO7R6/ptM/Q1FrSFSIhdbpts8qaTKDGSKS8BCZ48y+520GRUk59dQvhxAyx7eCDzZ/uah74HgH4tqevUv8iduAgAoVgJLAtl0hAEQVto9jUAKAAC02rZIAAgAMBbw2wMAMmfyJQC7J2Cjm/EbXXt9nqVEGZE/aGrY6M+IBoYOnKa5rX1S0TERoTRxGiLXynft98+imuogKDr2aCyFL//dc+JrkCmUJZe5VieayekFaTv+ORNHV45RNLvBv3d5byjY1m9hfICA11TyjdTPbOdR+z/PK8Apvr7XJQbLpzIJLYwIMzVhkvFK7XYHuXwevC+Uf4NC1bVEhbR5FpejPgO6uaKBoWyOZgSWYyOWYv7nIaF/Me+1xxi+SBgpxoX4Egfep4xsWb4zj0zcxNrCAlKxKNaXV/CjP/yj4ure7Nhw+kO0ez3RmbGwoCEdo2dyWTbhNLkLS2PPuB0CXpL17DMB+GfGdUnOMzcr05TjJBuAC4+ZSMqUnhs2Nfk052OTzueLETtkANCsj6f4zHPPYXlpRXR7Ei/ETU05Vaoc4J4jP0sWwKEjh/HoqVPydU75P/WpT8n38fV5f9IsMF/MY21zDVPTU5i/dQuT4xNyH1HXS8nB6sqKNJSacsgNmACDJCxIwUEtaFgWaUbWpJMmCvkExso5HJybEbMq3mPVag2nTr0dv/iLv4JGqytTRBpATRZiuPdAEk88eA8OTs/it3/jN5EImHBaFuxmB+PlcXlPHeZIF7NwhzZu3F7Cr//Gf4e3PHASMIS2AAAAIABJREFUlcoicsUgtqrziGeoMeMkOIKwWYIRnkbXTuLxx38S5fEpbFU70sjzd4RMD5bTwtN/+zHk03GZ8jebNj7511/A2NQBOF4QzTbNYKLS9PB5I02d6xcLeE41+CGTvBCLJT5HigrfJ3iRymJjbQtf+NyTuHrlmlondD77SFwmv19zdnbWjJ11S1O21RRFScVUY+sDADPTuL2wgHDEFHBIYjDpCt734HQtTE9NiBSDtP9HH3kbei7d5FOIRumu25ZEhV6fMUfXcfLEvQi4Lm5cehXFTAA/9oGHMDFBmiFgxFNotlK4uThAwynCDqbgkS5M2YxDUGR0d9j95+/IAOCSYoRlU42ESIe0keitI2e3YL9+WxgAX722BttIYzgMq0jToCp0DcRk4usOHAFBlYKZj42azKrpJie0QxiDvjT+SSZ4UHutUwCGHsZycZhmAMNQH6lCEmPTZRgm1ylGkhZljyYDJJ5Jo28AyWIas0f2Y7W6hgP3HFfNv1SYBLqDuPHa67gzv4xHHnk7Bn0WcARapEVUbLltDwC/ERcCKEtHriuMnmzIZIbFx5e+9DcC7jGNgpGNktxhdXDq9KNITo7js//5I2i3t+SlCSR0LRfJRBYHDx7FieP3wu5yWie2pMoD4Fs8hISbqZ5jkWIpoJ6xS0aIBr0OLl56ERsbiyJLIGjE723U2yjkxzBWOoiDcw/JOmXZt1AeD+Ov/+ojiMdMNGtsikI4deodMu36kz/+fcxMFxEYMM4pjj7jpYaMui3gyNG7MH1oFst3bqI3cNDpOkili5iaPoyuxb2bcU+cbNGxvCPFWrGUFW1qJGSKfIGNgVBPBwpiEz8AvnM/gUUVN0ouoGjGbCV7CPSbiAQ20Lcvw7HWEQqlEU8dgRM4goadgEH/GTKL0IZB96mBoSQANN+jAxEZhtu0ej1wUWwKnlN6POjXUxFelD6qaVN/2MQ3n/ss4omQGCcagThOPfpO8vYkASEWTQjbKJOMotdlSkwYzzz910gnQ+i0N8XY95HT78VgSN3ytpbR329HAQDtAaD3dT1sgTDs0uk4HLuJrY1FuT7lUgpmmCkMTHhhGkEWZjSFwYDvJYqgkZS5ZceNIDN5DIEY13NFaY4Ge2iu3IDVXEN5vIjuMIDl1UVkEiGkwkP0apvodRz0XFP2TM/ZRD6fxvpWHUYkhEwhDqu3gQE24XpVxJhgRmbFMI6QQSZCAsurqyiWC2hsuFi7OsDtq+tizvvwow9LfDABgJ7nCAuArLXRDyUb3QEAuG6zSeFDxBjA8oF9GFK2RWlEp4fq4jpi8STS4+Mg68M2WOuGgJaN5NBGbfFVmAHVxAs92G9OWUexadXDG8U8ZQTwYJfZHhmYej/RrEY1FefwhhI8xeQYjdITYFD2YJ5HB6lMGnZXOfgzgpbraSpBAJAJX0rbz2krzQE5+U+lMrInk0FITTlXT7IIKGlTkbP0hhiIRLLbdXyQUDETdCm4w1TTEdu7/SXUOR8K2MDP4kvkOP7EX/mREKwIk+Vi+JHQvgyVx8oPghw8XmFO+HLnaCyu6sRcDk1KH9NJBOKUb5VheS4KUxNYr9cQScaxUasK25Tnj/2IkK/6AzEtZt3fbHWw2eyIDE4xuJTcjudUD9p4jEw+YY1w8dJlkdwR5ONxsT7oeWS56jpZZdBTV09aPmtf5ffEaT77n6DfFymZgNF3kA0NUSRDj0zRBAEZro8Z9J2BGNUN+0H5zH1N4ioDAUk2qTXq2Kw14JHBaHDoQnmSg6HXIbdBzEU5DGH6l9MPwAtGEc+O4drtVVy4fEMYNwRck3EP9917GIcO7hPfIEpG89mCAMkb6zUk41m0mhYq1TpaLTbQnJazhzPhERALebAHLmIRmlhbSEQTsC026wlhZfGkag8MNs68spz+8xpQ6ioy5oELu9dEOp1AvdGUGqrTYlw1933K5Ri52kUsFkIqyfvUFSCaDEDp7SRmkbucIUxZ9vNveeBtiCWziCYzKE/MotVx0WhRrhLGk09+SfbqLo3AwzQhJBtXefIMB+xJmYpmCf2fiRlcA1n/cVDG55XP8r59s4ot8xv/6r8fqgmzugn4WWtbtG5bP7wa0dPfJxNQPwZk9N9GG8FRBsFoY7jTBPuP2shr7wUdRjf+0QaflRsNJfhQc1ET/d8ep1IdybFrEfXBAmU6x5xytbhpqs9IG74NfmgpFn//zusE4PRsKX/eaPovRbbokEfpbCNAgZxzTYH3m3E5KL8plsk5jX78CB4WN9sAgChvZPHllIcFA4ww1tYruHzlmrAB+IBTR/OtEgBVKEnbLwXWDgCwt+DV12/vtdMMEN7A25jFLqmB2qQ1JUufH/29cp0CQ3TadYlqW1/fVIuTwcY6iq7jSYZ9rd7G7flFrK5ticyB7r0dy5aFXbnW07Bkx8l/NFJy9JpLEeMzVRT7QAu2FFNAnQvVCYyyAPQkTmhiijKx41mg44T09dVSzRE2CF+LaC83MW5O0uD4tDpOydlES4QJ9Wj0B2CRStAkMMTBo0fEeIQ0MMYB9ny/CQIBAkQMPJRiIXQqGxgvl3HXseNignjz+ut4+fwFPPTQo1jbYD58CpFEXLJF17e2RE9GT4NoLCGIIlFafnATJUpIpJfnluZ/AjIQHAgZgiZS76gntTwX/F1sIOW9yGZD13sVzUb9G+l7Wg/GjfKZZ56B22Psm4qboXEjpzg8N+lMWv7OhpWg2gc+8AE5JzyHdxYWcO3aNfmdWpNH05fJqbIc0/LKqmwYjA5k081j4znf3NwSkIbTeIInGnChNowGd2xOarWqAEnFQoZht3j3978DkxNl1Bs1cMM+euwE/slP/RyK49OIpwq4Mb+EVDqPu4/Pwevcwfvf/jYkvT5KYRN/9u/+Dxwcm4DLCBs6dKdS6HgWgrEA1qrLeN8PPIEPfvD9cJwa6NfjeTaqzTVkx8MYGGE0LfoEzKA89iBOPfZDcJXF67bfRSqeFbEwG6df/bVfwAc+8BjMuAHuDZ/74lcQiGTgDaijS0jsWYQmfD02qGqtJhPGMKMSr8N7jYWYoDPyv5K/kJmlDFGD4pr+73/vw7AtF+XSOOq1JqKRmNAK6cg8Iv7f9u7YLq7854BrnHLxVtR/bqSigwyHUKlXpbFUUh2at1EJOZSosEwmhc2NNXEMP3bssMSsdTotSXYQ3b05hBvs4Jt/93X84s/+Mp5/9qsIdqvIp7r42Z87DTPeRjyfgNtPYL1WwOJ6FC2vgEA8BzdEk6EWomRPcY3cw2DT65U2sdq7fskeJxxHxRAbuD1kgy5S3Q0kOjVYi0s4+/wFvHhjCy4BAE4KRG7Uk6LOHUYhCluDsUeeX2xw/9rZi4XlY4TE9C/G9Iq+i1SYHJMBuq0m0tEwJguM2atI4x+MBTF7cAZ238b41KT4hvA4HYKLNPoLBRBKhnHg+EHJI5+emxEDQHFe7vHYQlheXMfr1+dx8r4HEA7FZT1WaikySsiC8t2mhWqlo9aU1wOLECUN2DHr+9rXviomnEvLi8hmM7Ku8Nq9+73vwYtnn8Pa6iKarYYYfHEdIhNgYmIaj59+Aq1mR5onTmM4zVEmYDRWCksxyYKcJpeynhPD9SNd2ahy4m+EeIUcPPnkXyMcGaLZqgo7oVwuwnYsRCM53Hv3E0glyE5oIxYb4pULz+HSq+dRLhawtroqMiKVHa2eE4G8fOYBkZtIMCppKt6gJ67xqWxaZGon7n6zOP+7PSaocKpEfWoatm3J/dzp1GTvJyjAgpGU03aboCok7opFMtd4GmcJ13CbzcZ9k/dcAOGhBdNdQSzcwMr6JQwNF8FwEsnsQTQ6BZiJWTikqssxdxHkvSciOFY4YfFDIE1VfbCIZKGqKM5KdhFCPJaWKRqptWy0rG4LiaQpng/V6hJu3HgJK6t3MD19EL1eEEePnsTM9EGRWQidltNIz0GCvopeC/XqAl58/isIGYxojOLgkZOYO3RcpGNcazl1I4OO15eFLSe7KvFDDV6Yay37khnBxuYGwqQTBId4/doVySDfWl9EqZASmUGnXUWGzKt2C/tmD6BaaWNsbD9cl2tQEoNIDoH8PoRj4/DsKAxSogM9VFdvwGqvYGIqj45tye+Jx4aIR4ZobKyh2+ghgqKqGYJ1BEMOQhHGMLN5asJxa+ThCTOC7ARqrfsDNkFReP0wbHpBDAyYyKF+Bzj//GWUxkq47+R9IhMTiQjdQQiy+FpqmcyT2kKgyyV92zfU4/fyUSQYEQhifP+sGMGSOUNK8dbqlnhw5Mtj6HPCzvolFBazM5OyncVL8pn7sZ70K1auanpl2s/73m/o+Zb1MUkCAtMsIhG5g1iL8z5VMW8qVYdNJOsbRqXpelhFwKm6gHswzw8p2wL0iSxW6cnp28HUhEQ86jv+kzpvSP3H4Uar3Vb0cbL3SjksLd+RuFgyEble0MyTvhtkoxgBlQjANYoGafI8k0kWjUkNplkMuv/RPQzvPzbVfC87zCOf4j8MwOUBcI3inikNOn2I6GWj5Kg6ylBA3gBQbzWRzKSl/mp4PQwLGeSnJwUctphqkElLzde22jJgojSEIIew6Lj2s5+Q+rEnJnN9RGF1XTEVZd0kZoPbiHZApu1serlOMkqP569abcg9QTYrj8nu+VI/6UcUk0Gkf9prgMA1vbI4qecQVBJVDETIEhh05XMqEUMunZZp9tDxEPKCiAVMqq+QTeYkVrjdsRCkD4DVgpmI4sq1GxgEYuJRQ0ceJmlQvtVqVzE2VUaltiXHd/DwUZH9VmpNzB44gk988vNiZt3s9JDKTmCrtokn3n4S8fgQjdq6ABH1ag/RSBb1aheraxtotJuyrrgSmxdGIJiQvsgbdEW7L32dL1/ZHgT6bCu5J/xBLIfCZMVKLLzMDlWcKgdqvNbU5VNS0em6ftILPXRotNpHPG7Kvcz6mVIQAUYI/lKmK5GwavDGZ7xUHpP3feKuk7DsPmb3HcWlyzdgRrN46ovPCoBB6aaSpvI1LTl3tBHm+yFAu7y8LMxcAYuF1TuEZbVQKhewb3ZK6t7A//brvzzUTZ8udrjYjOr19dReN4M71BdD9Cz6QxdRuklWlB41bVL9lTaI2qGXaZO+vf82WpDtBQC2fyFvSLp68z+fxsNj1f/zOElLGdWo74AcZCVAYmropKuNQvY28nuPj6+tFwkpaGWCvdsDYbThH2UgfMv7l59T0W/SXWomg8CUPqNhBAAgRZ7aGJrN8CZkG6sMIJTZH92flpbX8dr1m5IRadApknX9dmOuR12jAIBadPXH9woAqAVSmbqMoqmjTbfeLDQbQt8D+hwTADDDkKxKNv90++/1gWg8LbT/YCiKVy9elWk/0S4Wgtwk+PDI1FKYrn6M0p64SP0+9Dkf/bzr3pKf34lFlOsrB6pJp/5nmYioD7Ug7Cih30gCo19fR9boZ0ZtKApNJsWJxmDU/bOBlnrCjxik7mhscgIhMyL/90VnRF2QgWgiLp8DbhcHi2nkojSqDKNULMlEndT7p//2WUExx8YmMD41hdXNTRiMdEkmcfG1K6jWG8gXywiFWICqBUISJwIQjT43dZrjFQp5YZyIhMHpit5X0Gbfx4DHz4m6oOC+tk659KqpHY23iNaLYz9zXm0Hzz//gsRGsfG3JMtXZX2Trs/P1IFzOlYqlfDzP//zWFlZEcrS5z//eYm14znl7yoxccFuy+dUNotmpy2eEsWxMsxYVJkMBg0sLSwKwkpjwBQR+GZLJAOcOPM9k4JYq2wgk07gsVOPiDt5NMpCzUGxVMZv/9t/J0604VgKlssEAQ/7DhyWBn7QW8VbTszh4WNH8aaZWfzuL/8KYsy3Zh51OITuwEPdbiKWjyJTiuF/+Ff/Al1rQ7TGBL/Y8JjJENYbtxHLFmFE5pDJn8R/+ug38du/+4cS7VZrVCTpIRqKobHVxczENJYXb+HDH/4NPPF9R2EmArD6ETz1zDfRN5Lo9UmXjIlLb4zUf143xvNwo6dJJnOW+0NpNPo0mZQOT7mBq2ZBJ3IoM6epiRn87d98GX/+px/BzNR+aRS3NqpIJJKi29frIYsCkbZwiiAFHqcG6r7QMV7SwPlGUDLdcR3ZPBWQSACAgE8fsbgpIECzWZM17+67jiOZJKikEisI+gTDfbw+/woyiQQ+9L6fwl/8wR8iEWjhp37iCZy8PwUPFQSjJlq9FNZqZWzU0+gij0A0jX64B8e1SD7+hwEAHP3zvPU8ZAMustYm4t06WstLOPPcOZy7vgnPSGFIk1aul8xGZo54QJk+DYyBZDdz+itNV1Cx5QSE5OSHgA3pezQUHXhIEqym9r5rIZcwUUiExGBtbHYMobiByQNTsNyuPAPiDsxzTA2mOBkHEMvGMXdsDk2ngfGZCTGa4r4xkEizCJYW13Hj+jzuv+9BkV/xWPXSRwAgEFJAgN5ShNWho1W1N8QIAECDr6XlBVy9elma/7X1VSmkH3nkYQF0/vozfyV6ePqGEACwOl3R/Z965DTGxydFMy269AHNpFiIqkJL6W7Vvjm6f8naLuaTNKvj9w5w+QqjMq/D6bVkWt2x6shkEwgiipnJe3Bg/1FYFn0wHHGp/9hf/kf0nJYwgTqthpK9+PI/xTZQngOydTCb3DSRzqYRTcaRKxVRbVg4cvxNMlU2zSL6/QhaDdW0OHYHqWQUg4EtBZ/nMYqWawVjcgkAKDCA7uDCPhuSBaEAFbWPBoX+ydePDJoIWzdgGg1U2+uodprIlmcQTU6hPxxDz0uhP0woqD/AmEcyfch4GSJI884h3wu1pDyNPR8A6MmEX7Eu6GBNwIEMMcb5OlJkMvEhk43h/MvfxNbWbaTSMbQ7PN4ETp96J6pVC8XCOKx2VxqjbDqGZm0NmQSprlv42pefQiYVkYZlcuYQ9s8dluaf5rm0s+apJchDXxhxS/enVizQyQgSA7JQUIp6gznpjTq2NtcRMQJwrCamJgrotiviA2AQ1Oj3MT09g8AwjGx2AnaHAHcMrpGBUTqIcGIKQyuKkDBdHFRXrqPRXMT4OE0jPbRaWzBNTgkpr9tEr8W2qyRgkOWtImB0EAoxEYNNYgee10IgSLkcI8HoDk5PoCySySIaLRd3FjYl/SATncCwEce5M68KI+Dk/SfFJJMAwIAQAAF/v27mtZe4Q1KqZW1VYBhpQqywacbbDwYxMbsDADDil94bZGKUSmPi18PoU4KWTbsLc9BFb+kyzD6PWYHy0uj75rmUNqpalmuDGmbpmk4AKQ4AqM/3NfCcHPN/1Wz43mBSo3qKpuwzv9SAz09oENNX/laVJ89mSEX/kY1LynhbanwCvzSyJbDB1Cf6OnB/TqQSsHuWsI7a7YYYsrG2GtJ8NEZmASfLXHuVh5eyfuXASH0eNTHXtd1o7chhg+onVNy2rl35Z+6YLtdH8ueEqeWbtnIt91mtrC3Z2JvJhDA7I/EYLEqmUkk0Bh4yhw8gWsxvMytYX/EoCZJKhC6lID6jVMfnKYd/xY6KRNKS/EVpJ+sisiBY91AqQTCAYAnXz67VExYAa2kCiJyGsxl3adApPZpKVJEmVpi0CrzghwCgfkqHDFv9gaQR6CMVNZCgbIWMgeEAmXgc5UwOUcbjtRzE2eAPDNgd5efQDw7hDFzEMwmsb9VQrdoIhpgmZSOTS2F5fQnZAhOwGgibhtS+ZN6GyMyOxVEslCUCfHm5jmgiAQd5GY7l8n3cfc8MImEPi/N34FhB/H+svQmUZddZHvrdc+d5qrm6hlbPalnW2JIs2QbbYPxMAvYDEvIg5kEAJ4EQFuQFQkIIecmCPELCYpEYEhzAKywefkAAG9uSbFmTJas1S62h56GquqY7z+eee+9b37fPvnW73HZ48KTVq7urqqvuPWefvf//+7/Bc8OoV13U6m14Iw/BGPshtuKk7TOBhWZhBEbZNO91LgJ6/HXPeE7JyvyYRDIj7Prgd+I14P0yjC1GcjryFOgxZcljxG10LJ9k809pI0Fg+laF2O90hjJgJhhFhgXPGoI7NMOemz8gNtztt9+DZosy1gCqNRcPP/oEYtGMPB14j9iCEQCg+S3ZEzz3eM821tdkhmik0Ia51e22MD2Tx8ryglh6YwBAC9rP7LTTfAsIGETIHIK2udWBGAyKYmD/m2xw+TkbnzHZ/O9/yPY3jPv/frMGfPw1Dht3P57In8yzIbcTer5G2/yPPQt880EudjY1UUY4+CZ+k6/TPuj23+3/nHkfPK/MtjJeFH5lNPn3/U313gVjI25M6CRh8AEAc2D7K5JUG9+VnY+jBQC4ICcBABWQoQguXrqGC5eu+qZNjKaj/t02+LaJlVDed5P9qzEAxgeDdF9f6xExuSYmN83JNUIAIJWIYGNjHdMzc0LOOJkk5b/RcrG1U8G585f24gzputszTaRpQsn80BjqBnro5BqaBGPsPZwEACba+PFk/4bm30pgfNNA+711RX1jwfHHxk6we9fDsmjsOjK6WH/qHw6L/kZKGKnvlgWgHHfSfhMJNftEi+lEynhBhzKAbEY/u99uYCmfxMlDB03aQDKNbquNleUV/MVnP4/d3RIefPAhXLh8GYvLy3I1LVUryE9PY7u0i/MXLunwmJ9f1FSdL58Or7apW1yY12bEBl1Zoj4ywgbO0vOUjMCyickHPl2N3gTGZGaIPnPCc3lR/qlJJnDDrNVnn30W5d0S4pGoifNJJY1UxHfz7bRa+n50in//+9+Py5cv68+f/exnhfDza/OFvAomNrYZThfDIUzPzuh6Xbp8SWAK9ft8T9QK0m/htZdextz0tKbofM0rK0uikE8V87j7jneq0Z6fmxE6Or+wgD/4w0/j2vomqs0Out4Ic4urcIcBFKZmsbg4BQxKCPcb+K73vw/3HTqE//SL/wq1a1eRCAYFmIwiDvqOh1A6iJ/46Y9jejaOSLSPjbVzAhxYHCYyCXRHTQyCCQQjq6i3cvjod/0kRqSqw1UBpWkJTWGcJPqdDiKhPn7jN/41TpzMIZ4KwQ3E8cUnX0Dbo2kNGSIx6fHilCi5XUR9BgCN70LUJHp0/Y3ItMc8AwZIY+Oko0xU/YBMc9aubqiYWlk6iN/49U/g2WdOIxZNSF7AfZTyFWvAJBCL+7LPKjMVxB5AasEzM40xxpxm/zCNmym0iIabArDVrCuKkUZx2RxpvCbXlwcpJwVvn30Z3/zQg7jn+N34r7/+a7j96Bw+/iPfiVB0C/H0CM3+AKVmGNvVAmrdPPpOASPqJoOuikFHXnZ7Mrf9z/JYtjCxr4/BRPaAPLT5VvoD5NBHrrODZLeO+to1PPXUabx4zgAAZC/dDAAYEQCQyZMPAvvmZvrbcCRaMudr6UgIwUEfiWAAUTKN+i6msgk5k5M6OX1gGpFUGHOr8wIAMvmczhA+Q8x7JmDoRIPITGexdHgJba+NwlwRDkezjDLssZiJYn1tGxfOXcGdt59CKBT9nwMAvH5ii/j30feZ4T1kUcPzmaUyjwk+j9fX11RA0hQzn8/oHr788ksm1WMU0JScjf7K0iqOH79VABk/LrkJ6fEC+g0IIIaR37RMegCNjQJpGDmgFGaELz32BckCNjavYG6uiGptV1KefHYZt6wexdyBebSrnJaG8ad/9AcCAzotMhO47xnmivVJMSZfxMxGGHY9FYfLq8sYBQPI5AtwIgksLh8F5cnDYQIBJBTfJBfuXlsSBc/r6Fxn2gEpuBHKAzqUkwU0ESNoo/QfX9tpQBYfJPJBj8iwinDvnFIAWr02rpeqWFy9FeHEHALBWVTqjGwk3Z1rlA0+873pA0AAgECdXV1awPsYAGzIQqLyM9qP75nTo2wugVp9F4WpFD7/hT9BJNIXSEHTw15vhO/93v8d9XoHQ8/IM0hVpj9Hq7aLVNxBKNDDC6efQrtZ1iQskcyq0D1x8iRK5QoCpK/7OnTSaQ2zzNc0+zHBnLrxHpN95oVCuHTlsiZxbpteIkEszBVQK1/HoN/SL2ZvE4ieLswhniyiXSd7KYVuII3QzFGEEwsIuDE4jAMN9FBeewuVylXMzGQ1da1WtvQ+49EB2rUdeG0X0VFe4MAgsIOR0xCDwnH4Okk551k4FIDDoQXlYq7HxCtga7shgCQczWAuv4LuDnD66ZcwNTOFO+++U67hBNg01FLEtalhBfw4IbFPyJKzjBByXMYAQCCA+ZVlBIKMrAuAAMD161tIxFOYmZnDkPF6ZK8EyRjrIo6eAACeXxYA0FDL9/3iuWyGgYxVNF5UFgAYeznJr2FvsGcbexYLJh7UMPg0JLNGsuN6lDR6IzsIBiMIjOipNPRjVflMkMlAYIlsvo5kAGx6XZceMKwxhvIN4rSczTEHY9Jcqy9hwginrwRT/fG7NRG1AKEerz1T75vV/3xtewNE6z1iTgnW1YyK8xhfSF04WTm8Tz6obJv/RCqlSOdUIY9Ks44UzZ2HHjLz88D0LPq+D5r1vpDsWIM903yPew2/1rZABNcXgRUbnclzhMbIrLUouaLOnvtku9PD9vau9tJms4MYBwBd7osROJSxKqLRSH7EvPHo98T7uuc/Zmp40+/YSFCling9ZJJx+QQ4oyGS0SiK6RwinoN+vYN0OCls0et5yGZz6PR7AgGcaAhd11O8MWNUCzMFATkDMpBCQLNbVyIGZXqMOE6lMyhOz5ihZn+Ap556UfLTUiOIWCqJZmsDd955C44dXcL6tWso7zZwfa2EXi+gPZXDr6CM/TitN/WRzg4BojaqcE9aZHouswblfaLUE3MN7Hrg0IT4vwBaNf+0B6DEgewl84v3SswCuo/EyQCg11FLAIDjhDEaBBGNUKZlNPz0N7Ks6WQqg2JxFt/yLd8Ot890mwS2tut4/ImvIhCIwnWNOSTP057bFACAkatIQH6vjfV1AQA+cVkAAKUBs3NFLC/NYWd3C4F/+TP/aDS9ir+5AAAgAElEQVR5eNrpPV84XwgbA0uPsV9nijwTcWbyLc3f7cOynzEw2XDtL7Ds9Gh/A22nxlZ+MNnUjRtKGpKIMnpDy+cflKbpta/ZLN69TE8d5r7jv3HBnTSb2dvQrObYPIT7nf4pQaBOau9z9nXb9zNZQE4ii7omQvXtpHmPAfCNAAA+aNzoSDGiXocLgFMjZdKGojjz5tvY2NwxBaefjntzAOAvJwHYD/rc+B5u3BD339ub/X0SiGF90+s2MTszg43NbaQzeQQjMVy6so65+SV84ZHHFGVHzQ432Tap/+2eKFBCvnjhRf83h9AkWGN/tp2827/f2Pybh3dvgnXjPGn//brZOra7s10b9hCxwMPY8ZZGgX6xyrXHdUUaUzyVHHsj8OM0CGJjSvoV/1taWRYK2ht4yq5nIZ/KpMX8aNUquO8dxzFXzEvHSsR+/eqafAaee+40eoyES6fwfX/3Y6g2GijXqkjn81jb3BByMjM7j53dCq5cviYN4sw09UcDrS+65hMIYGNOlg9paJQD8D2wASPwp/fGKSV9C9pt7QcEZ6hvY6Ovw6TPDOywpAGc6q+srOqA4p9ff/U11rcy4SsWi2oimRJB7b42Xn/68YEPfEBmNhZ9/cIXvqAM7nQ2q0KZ6DABE1LKl1dXpC0sV8s4edtJlHZ3Ua9W5QuQilO728Mbr70m9kGW13HAyJgG/sa3fxjFPD0RqipA7rnnHvyLn/95NFodRONJlGsNFGbmcH2rhNzUDB567zfh0sW34fUr6JQ28GPf/3dwcm4OZ554DG8+9yzy8Qiq1R0EokFNW7/vB78Xd9x7Aq3ONjyPkwoWMWGldYTjCdXiLuIoTr0TH/2eH8fGFtDtMw+3q+lio9bEsD9CMTMFt9NAPN7Hn/zRf0Ey3kAk4Wjy//TzZ1BqjuAOowgE6ZDsiZLHKX8sTCqma5y/2WD0B4aBIg8GCwgaZpCRRnF/cJSxTE8ARrLtbJVQzE/j4Ye/iOdPvyj3fpr/8Izg/TW+JD7oqnxlY/qkoazt8/ft1mwKbeFj9lizL3I6EwhQx1vDQw8+gFarjsWFOezu7uAd7ziJaqWCC+fekGbwox/+ENrlKl5+7kl890feh7vvXMUoWEY8E0Vn6GCzAmzXUuiO8vCcDPoBB57DiSgZoaa5/Mv8tx/I5bXsszlk094fIIs+8p1dpNwGKlcv44knnsNrl8o+A4Bu+2QAcMJKBkDUELKp3ZOYgDIPXgDffZ1njeI+yQIA0tEwApwcEbTmmTHoYy6fQaBbRzQ8Qn4uh2g6gpnlObijvvYVFni89vQosQyAHJMClmYwCg2Rmcr5AEAQA5e01Siub+wKALjjHfeaovwbMgA4jTQA8hgA8NcSm36CSo1mTSZ/LEo4nWKxwpjT8s42kqkYmq2yAAJqf8kM4h5P1t783AKOHD6GSJiSKWtUGpFkzcaD2Xpj8szdOwNMNBIZAN1eU3KAv/jcnyLgkFrPc7MPl89eMIPbb7sDt9yyCrfbQmqmiGe+8Bmsr7GpJLhiKJ6GAsokBFNXqGAmc2oQEDWbAAAnUZyyrh4+gUg8j57LySX/XUrRUGzg6FgPNsyDrmnEmcOtSV5cVF4+jmQAELTR+3LMBJYFIoEI1TE690YIjyqIjy6g17yORmeAthvC1NxRhGLTGAQyqDUGCEbo0y2xoMAEFukC+NSTGRMrwz40E1F+jZHjGwYAIxkJ6MoV3m0jlaaRXQ+DYQdfeeZLCDH/ut9FoTiLUDiBO++8D9vbFV3bXCYnpmKnVcdULg2v10A6GUFldwPPPPW47zIO7eOn7rtfplacmtHYk5eX95kTWp6lcqJnnGGITBBSlgcIxWLYbtRxdX1NzuS9NtNgUkjG6C3TRLuxi5AzQJhTctfD6vItSMQZ3zhEMpFHBwQAjiOUmMeoG5IhMJwuymtnUa2uY3o6J7ZFtbKDcIQyhgG6jU247TaioySGgy5iKcrVGvLIUStOho8flai6rA9Eoim0OyNsbFRQrtIMjjFkaQQHcYTdJL765GkBAHfdc5ey3BVswTx1MU8M5V53xKFkI2Aml35DTgaexzvMwYIAgBUfAIBMGLe2dm8AAMTHJbvC7SGOLtqXX0XIrev6mlrJgL+qp5j/7u/PytuwwICdhpvJme9Ab1i0XKvGkZ5xl2HVDUbuaZ8bU6+ZfoENk2WQRTSlp5mblVtyuNPpsqE3QzYaAXK/8fp8Dqjzp0Y/JRNZAtJkqSgdYML3hnHMxt8r6Jv96ZQxgB6b42Zdem7bJ1h5g+1L9tdzttbXxwNG3mljqFnL0E2eDEbuu/xeNC6m+XI0ncLl9TVMLcyh0e0ogSU1O4fSyEFLDEwDMNpEBcug4M+z8gzTS5j7IAldyEGv3zQSaB9wp28EmQCWJUsJQK1WVxwrp/6xKHXqDQFKHZfSBuM3MgaYZGDI124AAHsvbRS5j9sbIIDrzutruKDowVhUgHVoCCScKNLBGAYtptVQruqgUCioBuVZ1B26Yk70+w6uXltHvphF220jk0+j1q7BiXC+PkC9WUfP6wsAkGRhFNC58NWvPoet3SYabkSA1nDYFKvy9tuPYGVpEVcvX8Nrr54T28EbBOWoT8+RDk1/HSYtkclqAFGxH8exsrwPRqYo42RKrC0j0i9ibK/Bfxc26biSgRDIZR/GCGYOdsjA470zwxDGdkcFAvAcJADAB53xpAbMctF3O9rfTNy8I4Ym41UPHjyGe+59CI0m2Uh9PPnkc5IRcX/mzyBBrtdrKe2FVaRImKPhGAAwnmMsLcgsaWN+YRpLB+awtX0dgZ/f5wFgCyHpdlxXC3yyobdTdQsAcFFapoA9kC3t3zY644nJTZICLJI42WzZZnuSOj7ZTE42W4lkctz80RV6r5g0m6T5/mZzIkqomC3dXDaQpIn0dLEnPQz2T/33N/57heAI0RjnM3saUtv4Tb7nydd7QyOqiL9x6JxdSSoCLSnd5nHyZ3CjIsWJlGxuyET8dGYFQ5qeEwB44aVXUK4SDYoYcw/7vcYJALYS/+sBAGZj9N2jfQbA/gJ5Pwtif5PORUlGA5tBTnvOnr+EdI4mepzYPGlMSvqiNkgb2O26hnLGbFU+VNyoVFB9fQDg6zbt9kb41DS75iZ/H4MIfgezn00w+X5vBgDYQ9oCaEIDg0FNwrkZcu2yqeezFvPN9bY3t0SP59rnZHt5ZVlFEDdBUtxJh4pRRjAcoFWvITR0NQ1kEoSidpi36xvr8Wdwrbe6Xblv54oFnL1wXs0BowaJptJkkVTutbVrylIl5Z/GN3ytyXRKm5d13lfc12Cw93fm2zcaQjWNiy/NZVqa+BuwI6hIGDaKbPD5XPG98/1xsrOxvoEnHntchc3c3JwABwIJBBdy2Qyq1QqK+by0TP/8X/wcXnnlZX2fWq2KP/+zP8Pi0oppyItTMkzidWGzTNpWNE6juJY2XWacd5pNHVirBw5g7coV7GyRGkl6Xx/vfuhBpFMp7GztYGZqRofhJz/5O9IgJ5IpRdXxF6/jidtuR6PVxnaphOMnjqBUXke3soV/8sM/hJVsCsleC7/5738ZhQQBDBe9UQe3330SH/vxH8L29XMIR/uo17ewsjQj8DAUy+La9R0ZvSQyi/jk7z6M//rf/hybux6yhXkMRjykh4jQWXsURHl7Ryh3sRjA7/z2/4XAYFsTzkEojdOvXcDaTsu45IZTILNPNE3XFUJv9fX0kOjQPTsc9Y3TTONt9MHW6d9f/Wy+2ASy2EoZc8CrV9fwqd/775Kd0KGZv1v2h5ozRbOSmmaM/4g67JnE7lHo+BPkmGxTOMYTBqOtY1HNKdvdd98pL4DlpUU0m3UcP34MVy5fxtkzr+KeW4/iOz/0PvzZH/8+Di4X8OEPP4hsLohIgvpMB+1hHFvVESqtGDwni0HIuC8PhJQ7CAyN+d1f9r8b9jhqCjWlc+B4Q7lqF7olAQDlK5fxpS99BW+uNXwGAKdZHkIEAGgIFYjB1dR/YOJJfZ29FNp+sSz7O+rEHQIAEQTI5AgwxotJfAPMF7NwOjUkE0EkcgkxAGZX5ilklh9GjMwXTv85LaePSHCE7EwOmakM4rm4AABEQ3Q6xaDPvSmO7eslAQC3n7xbE4pvDACQvmvMI29kANi5pGEAsKl03Y707KnpKbgE2ajvTkWBVBj1jWvS0XMtbWxsSr7EM/mjH/luGVhRw0oxKOn3pEtaFoCZhO1dL3MmmTspf5ig8QKo1UsoLkzhxa8+hfX1K6g3KojGCLZWkUkXUdop4bbbTuLdDz6AkdeXnvzC+bfRbtURZKcskNmnMPvyBzUx9CzwjPlVrpATkFdrtnHqgfeg3qJmlvR7Ns+mceH7I6jF54xRV2xATKHIuFsCAK4AAO7LhgFAM0cDchM8Ipih5tLk3CKMEqI4h8ruNVTrDorTxxCMzCEcn0GLOnP6TrBp083xY2/5fCtu1yY/+DG5lgUkpoHR/8uWSiaXpqh0ggOlPOQKcbz51ivY3LqKvtdUk7ZbquKDH/wwVlYPo14ntX8VDSbQBAI6p/KZBEBTu7CDbr2CLz36BbSbDSQSxqT15G23YX7hgIBqFr5kiXHv1b0esXCVWY38aERJZqRcLIq3rl5RygXlkaHACMV8Gp1mGfl0DOWddSRiHKNSatbA8oEVFHIzGPYdJOI51PsxxA68E4HoDAbtEUJMSAn1UL5+QekUszPT4HypWtlFLEZnerqwX4XLmNghmXzMI+9hCDINDEVcWeFKrSCgRzkPjfPCavyvX6+g22MqQQGRSAqDTgCJYQpPP/6MDG3vOXXPGABg888Gk/fNAgCKafQBAO4Rms4Ldvg6AEDXxdbmjqLiZmbmxQAgC5ASABrOJZ0+qmefFwBgKOW+B9iY9Wj2Num/5W5vzN+MHt5oxAWC0oyZDb9v+sd7ZaenBAAsI5f3zzTYvuY6xHVp+gf6mHFaT7mJaOiS9Ro2GBsXOdJzLbBhpSmcx/YxoIhYTrvj8RyaDXoQOIrbo1lpo1lBr99CJEoKuWlsDcOAZxBp65zAMmHga4eXFgDYP0CalLvy1EhGwjpfef9lCUOWhrTgBDcGaLTbKM7PYZ2+BPEYeqMBbjl+TPcsOzeH6iiApoYkpi8xzEk2pMYngY2+ZWfw9ZskDp+aP/Ika+KeYjY985wLRxaQTMnVtvY51s7bW7va0+mUT8kNB4TtNnsIfw+wLLRxTCDNFSlNNf0N7wfXCfssbil8FalYXIeXDNTpWRCJIslfwQgSTgROb4BoIISg9u8gdnZ3NcByR6YRp9EsTWqvbVzD0sElNDp1JWHQTJVAdrVRQ4wSUSco6Qev7erBQ5KVnnnrAjqDCIOQEAqy2W6jUIjj3rtvRywawpnXzsg5nywAOAkMhiGBHmTYcD3w/fhP1BhYsfeB8ixeawIyZu/ci58dn8/ah33PFNH4DQhAk/KeOzAu/ZSC+tHZHKBRBkAplQUA+n3u/fTB6ErexP6OXyfAORTR4CUYiuM97/lW5HKzqFQ6eOrJ04qU5XlhGFMQOBuQHMEAkEYCsK6Bqam9+LzyrOlhcXEWiwsz2Li+hsAv/OxPjE0AbeMrtLfXM26c6fQNBhm24bcUJGp7+XUWKbJNEiecXDzS40y49+5vyKzswE6aJ8EGi3RZFG5/Q8mPU29smi/LQpjMqXX8qYNBdeRuTsq/tHTGsS1GaoiKVV+/OhFxKLDU1z3dvMEzwRmTFPj9heQkPWryc9pApYmyCQrWetDQ/y0AYN3YLQDApsUCANx4+cYVr+FyAhrDU195VlNFNs/8mOhgBvTco9paKpY+9I0lAPba28bYXgdzT28EAG7WPO8HPyYZAOZ6MMOVZn91xfU44QieefY0tnerZoOgZofUGo8bt6HCKVGCFBulAOzFIn0joOlmBb60z35coLFgmLR/tK9ugrx2E6Mw+32/Zjo44UkgFDDEg8E4WfOZmpqaMpFv/uRcB2Y4jFqFesYdfV2nzYxcGnFRC+ahpwkuNy8WwaSwdzGdz6HbaWmToeM+G1lSsum0z/+Yu7pycBXnL13A0uoKvvVD34b+gA6yzC0lPdEc5ulMWqY6dFHlf3Pz80q4YHYrAYCxBIh+Q5GwXg+daTUNIVXPLx5YLBo5gQHduPDkOBsM6T1fuUIK7pyet3qtjm67p2acwAF/Bs2gtra25DXAj3Gtc/NdWjqAH/iBj+HRRx9Rsf7E44/j7PmLmDtwEGsbW5o2rB5cleM+38vS8iKeffYrmMozzm8Jpe0txMJh9NothIOOfAFmZ6Zw7713oV5jI5BVwbu5sYU//qM/RbE4Ixohp3Gk0iUzGeSniqg3m0im03j9jTO49bYTuPW2o7j45mv4yPvei9tXFnH78hz+/vf/LcQdF8VCHMNAF7/0K7+ItldHMhPCbpna0jwatR1t3u2+g8LMCja3OyhMH8U3ve/vMt0dnT4bMwIZUdSqDSRiWSSicTRpTBh18Uu//NM4eiiP5Vnm3o4wDGfw6ttXcfZaCYNgEk4ko0OCjygnZryOBAACjL4M8zDtaWJCxNo8t35j4QMA5tAbIRFLYGPjurwkeG1WV25RpNCjj3wRr75CJgWZLUbSoozlwR49W74Q/rRKTYVMdU1hYvcKPtPGVM3sh4oZC5K2yaKwh6mpgg5NAn3FQg75fA5ur6tc5cbuFn7wf/2bmM9H8Ad/8J/xYz/+/VhcSsMddhCMJRBNz+Dy9Q6q3QiabhTDUFIO2X0WlqKlmwYWI2O8t39/No3kjTG4k/sgC3SadbKRCwyGSA16KPRKSLtN7Fy6hEcefRJnr7fhOXsSgPDIleleNxBBX9IDM9Wx8IuAAH8vYuQQKaoEAFKREAKeiyibRzEAPDEA4qMuMqkIApEAopko5lcXEIoxKtVRA8WJOpkx0nvCQ2GugEg6guJ8EUmaXjIyUJM1GvwlUNosywPgHbfepWKaRcjX9wAgHVkexhMAgJG1GWLyEI1GDVOzU8CwL0MvJjicP39OEWeVyi7qjV3+eJ0BlHfNzs7J4LXV4J4Rwbvf/V5/MmhoqTIFHLv+G7NSa3rl+1iaWlgAAItoF+GIg82tNSzdegyP/o9PY2dnU/efdGEylZhSUt7dxclbT+D+e+/FaODhd//bb0sKxLQJglBS/BIko4u6r4E1AEAA8zNzcmOOJOj2P8Bd978bOztN0bwBmowZHT33Ru6VnPREGe+qJCUWjZA/AKm6lgFgil0Tx2oMOvsg5Zaxfw4LvZFHJw647ZfV6LbbORw6/BBcLw8nkkeLBqAEZocmRkwpDpJS+Ckcuj++LfoNK5+1lNFj83cD6jYRi4eRSIZRrW0hk43iy48/jMGwK0+AZruBQmEKH/y2D6kAZtN58eIlvPXmW2oO8hmaq3q48/Z3YKZYwLDfR71awdm3zkiDSz027/vJ225Hz2PDF5KbdjZXUH1HthuvlQV8lM7kDTTFPre+rpgu6vxT8RjSySgqpU3MT2VR2l5DLDLCoN8BHZOKuQIWZhblBUDvm0onjPTBUxhFpuA2+ggOCcT3UNm+jFajhHmuxfZI50M86iIR66DVuAi3vQtynYYD3uO2ZANGkx/S80KDrsGA080AYjEm49Sws9PQ1G40oqyG6RFJpGN5oOXgyceeRr6Yw7333auza6z/lyrUMKo0PJhgAGhiKwDgGzAAui6ub2z5AICRAAgAoDcNpRkhD5W3TyPYNQDAeOpt9d6+zFUAhK/5Z71rWbkEAMxealgDY+mAhipmKi1X/q+ZsJskJD2jNAtU9B+Hd6wZTLoSG5hev4t4gg0wn+GgJG1q/Dn57I/82qAnNmAqNY1W05NxKRkk/UEXzU4ZqSyjm4mEU2pFSWJAvzyaYw4dMUdMO71H7bZlnu1Jblb7C4ChPIvNNw0UabZl4zQptTAcNoEtHV6PaATVTgdH3nESTjSCSDKO7VoNTjoNcqgJmnB/kPFizwxfeZ1ZO5mzyUzpLVOBn6csIpNNGDkMfSH8gSClATTtZH1H2j2/L70g6D6/trYhSUSLBsXRFEZDuuCwfrPgqcmf4ZrjfTHxhWZ/N/eeTBEfAHAc5FIZxGNxnRF8DYy8nMkX4TZb2F27jqlUBkFvJO8lgnQc8LB+6pLFQ8AkGFV89toGtf8U0fUlYYul4yjVy3DCQZkVE8hmX8R6jANAsjzWr29jbbcmSr+kptm0DDunplJ4z3vulXzwxZdeRaNBxlACoXBKhpn0A3CCfg0ABmmafdauR91bH0zhx9Tn+ACA7TX1rBC4980tuWeRqUxolQwANuesrXkdbdQ9h52sZXj9KAOQTKfPZCt+jHGUNNQkg8TUP9x7uafEYhlF17773d+C3d0GnnryOaTSRWxulxBiwoSSnOgBQPYMVxPvk6fIQ3roTAIATOs5cGAOCwvTuHbtyp4EwC5220RZBgAb+fED76NSli7Ef8MoDhMzZbU+xuyPZmdsHOz329PR+BFs/kOnjPSJ5ttScLjQ+fHJ77u/2bIPxN5k1iCmrDGtXoMMBgMOmILARrLZpp3Zj3K99kGByYZdU1jSsSeo/zcWiUNlqutnTsTh7ZcB8N/sBz70PcfUW5WVdo6uYtACAEKi/OadDABSSFjMs3mV/ILXKRT2IyFi+NKXn8BgxAzN+AQA4E8A9GN8va3vPfD/BQCwBfHeWvlaAMAWyJPX6UbQwKCJ5mNs32mAFEWt3pQR4MbWDs6eu2hSAGig4ZCG6CnPXJugv9HIl4KeFWPN6c2dvL8RA0ANCV+LTQWwKQH+i59UrinW0u8RtCH7DcNk23AzsIcILteQBZJIzyKlnpNsHeByzY3IOZ+NBNsjggDckXvdnj4n9Zz/Gg1L2P/5pN/5B7dMSkSRZNNlmptGvSYqP6OSCtNFaSZJiTtx8lZMTU9Lk2vMnZgJTyZAUk3DbrkkKYI8CFhUZTIq0MlI4GYshJ8SIEpqeNDJBNBQufk+rR+AKWCNcRVNvhgRaMEB7hvbm9vKjL108SIuXLig/aJarggAEIAYj+PKlcs4cvgWnH37Lfz0T/+U4gfJDDhy5BB+91O/j2iqqIOA2slkKomtrU3kCznceeftYpdcungB1dIuVg4sIhmPKsf1xdOnMT83i8OHDiIaZfSQh2Qyg92dCj77mS8gEmZ8EAuXiNDp1VtuQblSxfFbj+PLj38Zh44cQqvTUvH1zrvuwMW33sB9tx7B3/7wB3Dq2EH8xN/73+AwFzYJvOuhO/E3v++jqFy/gESa2a1NOZL3e20Z0rjBJEZODrNzt+Gf/syv4DOfewGgZpzxOGHDuCDWPvKY3hzAdCGJRMLFJ3/nl1DZeRvHV6fV1COSxttXtvDauQ14wRQQTmEYMPRieSuEw2qiA76+nuARD1KxhGToSCDS3xv8aadYIIkEWo2WWCJ0bN7a3EaxOIVGoym65m994r9I9qHMaJlRR7SfsuhgtBMnuGbYaHX2NnrUFLeUKVizIR56fB2kwfHAJVK+fGABnRYd2s2+RxCAHhAsfhYLafzQR/8XvHb6ETjhXXzfx74dw2BLkZcDJ4tAbB7nr3XQRRr9QAxDTo/1HtmgchJrYg9lQHUTAEBFtz9tsWfMDWeBwxg/+hWEwM6NAEDeLSPlNrF18QIefvhxXNrpj00A2aQYBoAjCUBfL8XQyzmpNaxyM/HU+UfNIQsIeqVQY0mWS9BIAsgtnsulkA4OkM/E0A94AgAWVg8gkoyKMRRP0ADXMMSGpP8N+5hZmkUwEcTc0hyi2biSAVikkn7rRNOobVVw7u1LuPXYO01BHo5+YwBgzAAwHg7mZvP6GgkAmTjkm1+7cgHnzr2NnmsKSiZ4dHstGaVxUq8moEcvkDSq1bri8djwnzp1P9KprFgmLGZI+2Vxy3tnHK+NDM2esdYM2DaLLFjN9++hOJXH5uY6vvTYI0gkYqJABoNc48ywbyOTTCGfzeNd992HRx95GNVKyY+YNSGNjpIF7P5rTL8cb4SDSwfhkLYeCCNPb5DlI6g2XAEqLpuNgSO3fzazdLDn5JvPGhlP0RjjpngGko3Vhct0DpoFutRf06eIzwIbMGPgF3QoHOFzTG+CHdRrz6NS2kEkdBTz86cwHM3AHcSMvD/EhImOf5qR6RKU9p/7RcBS/sfkFy1CAxQIAGDxyeeDjYWnKWos7qDZKsEbtvH8C1+R8RSvL3XekluVK0pr4VnBqezy8rIitbKptMxe77vnXkTpZK8IwwCee/YpOMOmnKvZ9B09dgLTM/Oa0pHxx+tgNMmsBYzTvI2idbs9XN28jiqz0V1XMow4p2eUCPRaSDCyr1MDhl143SZmpvJix60eWEWEU7VgDPVeDMmV+zAIs2Hp6dmMRSwAUMbczLzMxAgAEHSNRRto1t5Cv7eNRJhmjPQRaUo+QS8HgMxS1oNkcEBGf82Gi06HLEY2/WmMhpSF9ERlToTSSDpZPP7FJ5HNZ3HqfgMAyBSU0hO/KdmTAOwxACyN/WsZANYDgPLKPQCAAC4b0j0AgIkiAwEAZBFZeaIZjFnAwXe7FwBgmLRmEmybXTYwNIY0+6cFKizbiywN0yjtsb7GgyN1nGa9cV3yGZCPFXsBGhJzut2nQzsNBBnLFtUZQ1Naavt7XXpLcBjmKeVn0GeKVw4DzyQklWvbSOfDWDpYQLdfRddt+uwgMprJDgyg1xwgQIYpvTzGAJM1Fd2TBNs6xsyLDDXeNIl8NK2JrgFxdc4pHSkgU0aHfjscqDoBLBw8iFEkhGQ+h2qribbnokOPEoIDourXjExowAhGI43gM8i1L1aBT8vnzxAroG+1+ubaE8Qx7AH2BGQUGNBR0/4R5K/CVCSCwpubW5KnOIgrLcFMvsMyjDQJTkZ6s7CwIDkm+yh6MXBPtwAA72siGkUqmcIoQL8HGipnMJUvoN/uYnd9HWdeeBGVzS0U0mnjZ0MjS8dBu+6FHzwAACAASURBVEu2hml+q6x9oyGUCBCn49iu7CBVyJi/M7LaCWhgFSfbmzR7j5n2CYyCYZxfW5df2LAfRCFXQLdbRyDQwV13H8HyyjzeeussNtZLaDUdRKNZyQAIDiFE6TZvKJngPiNcMd+G5cKDk79zWGLAL7ONmrPG7zNZT/sSHa5dsq4ZC8xWhQAAjct5RhEA4LVkXUOPKf571l/cA7yhMfck04VsMwLDZD7yGsfoVeQNFY3reTRCvhuFwjwef+JZxGNp1BptY+pMeadHw2s+pmTycCDjYe3ams5QI+kxkjg+T8vLC5ifn8LlyxcR+Gc/9ffHDACL2tlinovMTua04P0ifxIAIAOAKJE1LuBC5OfZ+HB6aQsnCwDY3/cObNM08Jc9yO300FBiTIrAzRpoPgh2oZrbY9wOla2oSf/ezbLAgEVwBAgEHOWXm8TlG1MKJBHwdTV2A7BAxV6xSKMH49Jr/9s/hVYDN8GAsIvIIkg8QP152BgAmGQA3AwAIK2ZC1SNGF8nY106jKKJ45FHvww4YUSinEawCGEDadtUW6TZBSwh0zdMAdh/7W8ESszGua92/ppiej8AMAZyHG4aXJiUZ0SxvVPC6RdfVm5tl00/i6FwBO1WV5MaMjX4atmwmbVKPVjP5FDfRF5iD6VJMGL8s30GiO48TcpMj7LXaPOeiZpr5id+Up7dBfZAIX/d7IFQN3pFsKkmQGafHf6Zje7s7KzWLp2OeU05GSfbNJNOw+10BQaYqahBVrVe/GaETaEMhqTl7ksb5bnUtGfQaDCmzQeJGPHS7WpiT6NBbhSkP3EzXVhcwB133iHHf34/3ke5wQY4tYhrwk93Zb6+XCGPqalpFWUZPu/djsx3RJ0bDVXcWaoa3xsp+nxv/J78OH+RskUdP/cTPhPlchkzM7NGdgoHZ8+elSv/2toaXEo9hH5T2xdFo17VJHhnews/+sM/jFJ5R9q/nVIVX376NIrTc7oe6+trKBTyivmiw2k2k0K9WpZDbZayh6CDWqUss7+FuTlsbV5XZAo9C6hrf+GFVxGPZeSgX6u15DjbaLZx7NhxXLl2xbizJmMmh77b0sHUZcRaYIhvPnUnfvpHfwAziQB+9h//MLz2JrxuA5/8vf+AVmMLySwTH9qo1nY0veNr6yOE1iCGqblb8eTjb+Mf/MN/h1iygFEwqakW7y3p/9Ew0XMWPW1EQz383M/9A2RyHTx433HROAWjxTK4dG0br7x1FX0noWm3F4gIHechQkBFz8qQxjUOXDlrh+DRXG0MAOhh8J+nPedxndQ84Hx9IPcdUrZJzaY/wJkzb0iTd/H8BU1j2KBJNjAcodMyB/34FzVrmmaYaSS3Tn6tCkvp7XhQ8jkn48fFzNSUmiUenvw43ZH5O9fGPScP4wN3HsFjn/8UfuwnvxvBeBOhxAihBKn+Czhzro7ucBqDUB5DNpT0TKHjrw+x0l9J5ntseP6KAADjreR90B8i4XWRdytI9BrYvngBn/v8l7FWHe0BANQtjwwlnwwAykoICuic8gEAZnrzWkhixwpzwEmvAQA4oWTjEWNNwmuTSSIXHIpe3Rl2EMvGceDgAURTcTTaLRV+BGDkDTwciFK5cHBRcYHzy/MIJcMYBEcIyMsjCCeWQd0HAE4cvV15xGrCfFr916YATHoAWCNHHwDwTQDZeF++chFra1cQjbEgpct/SCBeJpuSKVEkaiY4LFwZT0XGCxNNuO9PTc1gceEACvmi4kMJBLNg4q7BvY3NqQH1zRkuAys/0sw0KkP5mDBVgu7Lfa+HS5cu4Pz5s2i2qnK/5/QknUhqz23UGvjm974Xly5cUGYyE2rEjiENOeyIAUCgQ0Uwq76eiyMHj8gnhOkgt952lzKqmcTBuCknSAYRm3WTvU3fEbdLqmdEjUuI2lTGhjHjvN1R7KcAALL4QqSCsqpjZCqf8x6CDl2rCbaxQSihUn1JTKrp/P2IRo4gFF5CvTU0/hf9JkaOiSnGiEODkJFraGDBSRGNg/ybq0ZMVm9+82+eCV6zRJIxXUyvIP23g93SdaxvXEa1VpLGm6wcfpe1jXUxt/hn7jf8A88DRsUlYkmcPH6rPEPImGBe+BuvvYhm5SrCkhYMJQG4/Z13oVwzqUCUQbAWYkPEiR/PQrI2BB61O3j97FmEsjlslUrI5/ICy9ijJGMhdJsVREND9NoVAQCrdL3e2cGhlYNIxlKawHdHGYTn78YwMoVeo2MAgGgXle0raNZLmJ2ah9sJoVGtIhrtIhqpoV59HYP+NrIJRuPSA4oUbO4jBMA5BWSDGUaz2UetThYt9y7SrcPodvrSrxNITacySEazGDZDeEwAQGbMAGDzzwhAA/SbppN7piaCrDdkLmb2Y9YnkgCE6QEA3wPA+K4QANi8vq3Gb2Z2TnsdTdAClIB5fWQiQ5Tfeg5oVSYAABPtyZp2b6JvcuAndfKmH3A0yVTOPdkAfmqAhh3+gMpEF974n2olsl+4/3q0JDBpIx7lxHpj7Mn7imiLxnk+uShOZXUeGEo1a8IO4rEQ0oUIuuUyLl7YQTazgEa9j1Qmi1pzFyfvPorBcBe11hZqjV015vEoDS0TaNT5tl2kEAdcK7MwrAUjZ5uUE/mpBhYAsOoZuq8PuUb9s9E3BxX0yXtD/51gGOVmE4XFBUwtLtAiErv1GsKJuKbb27ubyGTSoukTBKB8kiZ9xjyavkllA36NWMuRAWEmw/wYJ/dB0EBuL51BfgQ09fNlAPEYZWAEGkk998w+6g00uA0HY4iEUr7RKlVFlCSbxA/eX7ERJAMnmzsu+TSbSwM0mDXRqFa0FxNHIQmCg8d8LofpfB7ZRBwvPPUkzrz4AoIDDx4ZqsmU9nq+D9YJ/F6sNSMJ7lddXN/dQrqYxW69LNf+Hk1YI2ExL1lz8hqQlch/nysWsVOv4eLldWSSs0odScQjSKWD6LpbePChu3Uv33rzErY2jfcGByJM/3HCbaVLMCYyHIz6dSoZPLz3Qw3RZMAoaSRrFMNWMf2QH2vMAYk0/TRvNX1MMESOnjFe5C/eCwMADHWeEwDgtyEAQLZA1yWERwCH/Q1j3slK5J8pb0kbM0b5J8yhUmnjgx/8Djz+5a/IL4ZpaU2aOUboHUEgzpdO8qx3+1i7ui5mimFY7gEAKysGAOA5qBSAm06n7YRznzmelQBYXQqLHy46XmhO/fl5Qxsx2mH7OTY+QriCQUWC8Xc2A9T78u/8PkZHbL4P/x2/nsU5/y1pw/yZNBAjGmWnjTz424qLievflkq7ovrzoeq5NDFjERTVoaGNyZ9ymQk8dSt8uCyCZqJQjG+AeeitRIGvlYAG35uNNJNRGemqEy70NzSYvoTAoHMmZ5Wvke+V15xo9qQHgNXuTDIAuGhYGHOzTcZi0ojIPdjPh1WmtBy9oyhXG3jm2ecFBDCOghRjUl7GfgJ+uMDYyINIpfJXb6S/3qxhvvnHbPFgf9/7KtsQ2/dqgQTL8NBGS4fcPhmoUWWRPvblJ+A4pJ0npfdhUaDNjNmdMhXzc6f93dnG1nG33r+G7d8nKbz7gRhNIkjxVda6af5lqmjdyX3QS5sqH2CCVP6akPumw8lORJT7SZYM3xvXKNcxf74xZTFafxX2vhyAsCKn6vxPEz+uSNXRPGnMXSN1frKg1dexQeLrpoaU279v1Ml6gUAANxxOmur0CAgZlxI6ydMzQv8+TMTdSAg4Cafh3fziAq5vboktkC8UkZCzagvZfA67pRLaHRo9FZFKpxVrw+Jkeoou+J4paGMx0bL5Ws3z0dfzz+eb14HXgOgw/86Cgc+EADWGcUVjeOqpp0VZYgPJQ4vXgM8c6d7SRDkQTfeD3/oB0fv53hKpDN48dwXnL15RXi4/xqxxOsSz2aWLPMuHqUIOb515HbPTUzh1z91IxCIyAWRjSQfhxx57DFeurosSR8nXaBRGOp2TCzp/JzhDQDGTSRldcCgg749ao6Fc2Xw2heMrC/jV//Ofo1e+is/9ye/h9NN/ge/6zvfhO/72hzFq78DjJC7QV8HEvYrmhLNLh1HthhFNruD93/wDCAaLKFU8xIj4Boaa4nLzz6RyMuAjvfVvfc+34YEHjiGd6eK2EwcQ6LXEaohkp1CrdfDEsy+jMLeCc1c3kcxOY+hE5alhJVrxSFjGNcytF1PDb/AmaW4TBJOxvMmClHtImAEOCQIwKYBTg3KpjJdefAnPn34BW1vbOnho6Far1vT8JhMpFS80KKJmUpPcsambSTvhEav9zqEkhikOCdHiSO+rlEvaB6uVMphQ8Z57b0OwfgmHl6N46H1H4AbK6AU6iCRncG07jM5gDvVuHr1RUtOYIemaAepZh+DKMI6INFC19GIDTIwb8AmT2/0AgWEBjUSBJSU5Fowg2Kqh0K9hVN5Et1TCH/3RZ1DqJ9EZ0oBIPA7EGNXDPQFhNXukRRqNJdkEpKka4FFANmU0DhBxAmr6KWcOjTzRTmnqmIkEcSCbNA3PsKOGfn5lHolsSg0/J/+k1CrEi07BQxerR1fRG7lYPrICxENybKKJUiAYhddh05nAS8+/ioXZFbFi2IzqPOK+yHEHG2DVQWbPldO2Uh78YsmyAORez2xnD8899yzKFYJ2ZCSwXeFeSv0pDbuMwZw5F0whTa2zdNSc1vQ93HLLIRw6eEhTMbJK+DEWy/Q4MSZNpjgz8YDm3DYxpEaXzBx57guUIOTzWRVLn/nsn6PntlCrbyGViqJVbwgAyGWy2NnexrEjR3Ht6hWtQ54zrB/SmaQkRrl8Vsk1mUQcxVQK2VQGudw0rm9Xcdc9DwHBOHoDTrkGAuLlCE09KLWyYmr5oLPkMjxTgjpfWJgrYFXgGRtKQzrTZXf6GHlNBB3qzatYWOBrOIPNnVeUMLB64H1wsIxWO2MMCActQNRnCwAwQs5cUwMAEET3EI6a84VyD1GBmUtNUE5O/KS0DlCrlVCcSmM46iEcHeHJJ2nOSzZAXfs4AV/52MRjYojZe8IGho06n/uDKwc1URfmINptEJ1GCa8+/0XEo9Ta8rUGcer+d6ku4HXg+tVzQYd1ut8Ph7oPBGKvXb2KRreHNgECnmmUhjjMJqe3wgjOsIcgXPS7NUT4zA1dJKMRzE7NIJ/OGePkYAHB2bvQQw4OsW+vAwzKGLhVXLtyHkcOHUez4sHrMXa2hFi0hmrlFUzlySjvyTRSA4oOQT02wTE02xyaeej0gE7bQ7c3UIIKn0O32xcAwnXJCWYhPYtOJYDHHn1KHgD33X8KiVRCU3XKi+hlwzON56jkIz6oQoA8lWR9SwaCigSy2dEfjbB8+JCed+Pk7gkAyGRyirNlnUgGAL0T2v0+Eo6L2rkXJAEwQwZf7ujXlgYAMJNlrUM/8tkyAEyMJV3U94ZnkzUW/w33eMo1rITQDtVMHzFU7J8iILuuBhAJ7hGBIVrdGgIhD7GEg1whgXg8JMYQ629+XwJq9HZIxUZiqLUarA3JuAkamV42hoOH51DvrKPVK8EJD5HOZHHtWgWJGCeqcXQrQ2SGKQRdGgpa/7A9Q3P2FlyXqvt8xpFpwP0aPhRApd/GiMNGQw0SrdukLQQwoCY8FEJxfgHpqaJiXykD6LBmUhKUYeRJisrBFlOT+my6+2J/Erg3NHAjmyNYbhkBPG+jkRS8blg6ei2DEAd/ZEKQVW1eD2uuCMFGz9OfCZyIcdpoyFeFfhjsATptGtORyW0ABFuzcm9gIhJlGLV6FaXSjvZ+foymvPVqCYsHDiAYTaDV6ePAykG9h3fcehyn7nwnpuan8ce/9Qm49arSbDrNFpKxhMBdpghxYEXAK0x/hGEfW5UdeARbyWIbeijVKvKsYkQoz03u6wQBwtwbnABShRyurm2hUTXPGZto12Vt6GFuPos77rgdL774Ona2mIhg1hlNYKNJAw5Twmb2PF/W4ANAtgaiwbWYL0Nzvwwr0EjIVaf4rZPj0HONacBDya4praTZoobUvgkg76Ik3HGybl00WzQQpUEuz2kOpI3Uyw48uJ8J/Ixn5CUSCiVx190P4JmvPC9ZAI2phzwnVYuw6e+KLWbksx2sX9vQ/YwwOcEjoMjaw8M777hVngmSANADYP+U105sNRSdoNfZP9uGlr+z8J+MgDIIFNGdiCjF/LMt+FXQ+1IBPsg0A5ufn9fX2QmibYa4APl5XnAWCtRN20kojcT4Wvh9C3kTMWZvDDcsY7JGpG+EVruhqZF1czRaVWqKaMiQ0rSRk6obGlNfkmBZD3xtxtncbMJskqxjJxurce7pBD3KGg3u9ziwBYqYEsr6/FoTQAsA8OfT9MboQQwAwAUksYBPw7IAAJtoTkSff+FlOCFObSggC6pJND2lHePsTezHedP/PwEAk2vFrik7CZ5s0McsCaYUBKIIRxN4+itfUaHUaLSFjDGztFZvaHETACA6aZyyjOcCEWTFlvmK4q8HANycObIHVOg1E4zxDz1T6N4YLSlQyM+wZeM/KVPJpTOaXLOZssAR3zOfCwtU8XM2u94Wq6aElgWYAQB8128CAJImmAs4npb6Jbe5j1Zfzw0/lQanhlqbBNF61MR1EY8xc5r6SkblRFQIMzXCHnQWCOv3eNB4OLC8hFOnTmFufgH1ZkOvlyDAbrms33nwbG1vy4fg0OHDeh5oGjhdKEguwOeCzx0PRz6P3NiTzDT24yptmgafZaLPfIYyKfNMt3goJFJ45JFHZaLDw6haoVM+p9auAAY2CmwI3zjzGj7+8R9RJBxlI7ccPYFHv/RlyQZo+jc3N6t1wWtA8G9rcwPLi4uYnioo/o+bdrVcwpFDh/DUU0/izbfewub2tqjwiXhah2k4kkAuPyXHXFLmDCjIyTGbVBpXmlgX1+tLqjJdzKGYjuI3fvXfIBlo4k/+4Dfx9mtP4t/8wk8ik3fQaWxpeibE2eXEsY9sfgrVhofs/K345X//e/jcZ15Eq0XqNk1dItJm89AjPa9Zb2F1aQmdThn/z6d/Cw8//Id43/vuUvFTSCfVTO+Wq1i6/S5wDPTr//E/4+TdD2B9u4r+KIw4wYywoVB6/J4O1EBK4iQTAEvP36O2mWfZmKxZudQeUOifeqOAspkZNcP3xII/m85oP71+fRMbaxt4/MuPy9CL01sySwwg1pN3ABk9lBGYAsuAFCxlxADg5KvvYnqqiHarIQCgVqkYQGs0xKl778ViMQp39038wPe9H/m5AVruNhpuE6HkLK5c5+QlA4SW4SIBenRTW8vGh003XYmlhw6TErgXq2VZQ5aFZhloXw8AkFM3AojQWbjdwJRXx6iyhdrGBv74Tz6H+iiL9iiq4oDTyahjJnvdEb0ITD9tAQA+x2MAgE0fG9ggo6VG0v1HOSFginGAcUsRZKMhzCQiSET4/XoIRAOi+CdzKe1hbN5JSZTLcyiI7qCHlSMH0R12sXx4GcFESKjCkIUVJ9FdTqITeO2lM5gpLgoA4CTWMgBMFtiNAIAYeP7E0PgZGLMhGwPI8+21114RAMDPtTst3/fFuGdroq+Jlpk8WSpqNEzAPiwDUO7/d99F+mMBpVJZ2cr8ehZHBsw2kxkrCTT3yoI5ZL+YlBL+TuYO6wGCn4899jAKU3GcO/cGpggm0MhtYOil21ubmGXslEP37Ib+LZtbUbQHNN9ixGYQB+ensbm+gXR6CqFoBiffcQq7lbayptPZIpptNuAGoNDer0J+KKNWNoPKdpfp2UjeLIztJQBAYy4O2Xju0dyOXsPBAHMFKxgNa4iEu9jcOo9y/Rri8QJmi/fACSyi283IAHQQcDF0XMDhzJHnJqf/vHk0z+VzbVTKZMToOoq+zqm9yQGXcbL2OQI2rlIUFP9XTOPZrz4tEIU1HJtTDmB4PbmuFV3mM1h4j971wLvUaHBqS6qt53ISFlL0VTjg4quP/xkwaKkwTyTTSKYzuOuee7FTKiPKOFmf9sx1wbNC0XKuK6ZY1xugzXfB/HIaFlIjzF/Eu1hIj7jP0OXdQ8QZwhl6WJpfEEMuyv3QySK5/C64yCsFEf0Ohm4J/V4ZVy+fxdFbjsDtODKK67vbCIy24fbOIxnrIjDo+awVPttsADnEGGF7t45andeC0tOIZC008rIeKAT5Wc+tLi+j0/DgNeN47Iv0AMjjvvvvQzKdAFlF3FfowUPGAwdPdn/laJcguWpXl19npv97AMBh7Ugyk/MG8gBIp7OYnpk1KQuc7EejakITAReVt59HqOcDAL7eWc+zwCo2pWZwZQAA85zZaDpKn9pMA5LBNkF6A9JMNtMcsCn/3fcFmGQRaCAmua7CKeVTwnqoXCshlgzilqPLiNA3Z+sKavUdNUmsf7odstfCKDIO2eti6HKYxkEeZTYh1PiauBcu5uBE2qjUN5HJm+aPhnDNJmnVs6htdRFzk4gMyUAwgPY4Bs8f2JHpxnvH68lEHDPEMWenki4T9JZhvchRg2GrWNNgRi5milMIkyIfCaPteejy2eMAkNeK37PeUnIA+yXuf/xlmB5GOknwRoa6PF9ktmsBAR6DIUSCWUXJsSzk9eQgrdloKRmBgGmlWlVtyxqN94b7J68hvaG4LVy9tKZWQsBDj2xmX5rX74/921jH7ZbI8gRmZjLYLdWxtDQled7hg8ti/tTbLpbIhEpmcO3amowz77/3Dvzgx38Ibz7+Rbz0zFNw+i5oXx4c0c+BBr8jDUSET8fCcEcD7NQrqHdb6AUGMtjl7qOkrC4beMrCmTTVRZjeZqzF0nFU6x206yP/OrA/6CIa5wAqiMUDczi4ehgvvvgWtjYrOhPZLPdcAmtJgXQ+on2DB4BhFTPhiH4hemrH6378HChFwJgcK55wQCUgAQDzZ/YvXE8CAHwWgSTcjPUe9gUADEbGG4xGjjR5lc9LwJjD8/znvY/FGLfM+jeFEyfuwFeeeV6gQLPjUpgm9iD3crdPAGCogdoeAOAJANAAiN8/NMTt7zwhAODq1UsGAPh6TdL+5n+yeZnU9O9pZPZpafwJKv8dF6c1BLSxUdzUSQVWpIWfIc6v44slWMBDe3GRhxoRWLrAm0kjf/F7salg0c8Nkgg/gQSe/eZrO2IATE0V1fzYPEd+f1PQE/EbybSCxakFJiz4wWtiGz2rj6L2lO+VX0s6M5uSSrVsigM/y9MWjJb6rCnJxOaoBnMcs0LwwJTVVg9vvAD8Ub1fDPPA4CK0DIAbAABRp+g+G1b832uvv6lpjgEAiJIZiq9BZgkhWp2maTLNtvfXZwDsL5AtAGAn8Hu6MXuIDNEfBBBN5vHm2xdkGkQZQKvTkw6UzR3NnqhxV94yDxBVoj4IQNaFpsimGfsrAQAjaJMUGyFsdEBaqxOHmAAIX+JhkV+irNLLx+Oi67OB5Xq1Mhiua65x/uI6tWwZi4Lb+8/CjJEoeu1jP4I9AMCCE0Q+7evia6EUgGuertPJfAFtUpD6rl5Tly76LFgV2ddHj4j52NTEHN56HdTv6xAitZTRJa4OiuL0FI4ePSpUNxqPIZlK4frWpqb+lALw2rD44po+duyYYeLw4PZBP/t86KAWzTyohp/PuQHRenp+zFSjJ6BgcfGAnLhpUvP6q6/LGHB3Z1dFWr1aw8L8HC5evCD61ML8LJ5//jn86n/4FaxvbMgEhfTQhx9+WNrwo0cOGw8BgSFdrCwfwN133ikgod1qolGri3771JNP4OrVa6KtqeAeBaRhI5Uznkgjlc6Jqsmv4d7C79VpNZD2gQi+DzWzrqcJ9S3LM/i1f/cLaFev4sq50wgNS/jQh96FYWcT3U4JwQB1rCatg7nQGcb5DZM4c6mOv/ej/xaRUAGdbliNmGQdbExVxAXF6Bh6HfzYP/wYvvM734NLF19G363hnbffimw6qXvMRoFGOZlsAVs7FTx9+hVkphbgBiJodocYOSGBajwguu2WyexNJFQwmOg5A0QZJxJf9qJC3sqoxtwm/w9mzyCAynXHNc/ClNMEFn1cc9xXqQ+s1xpYX9/A+fMXcOH8eWxtbunf0jyIGeP0FSBwRVkHExs46WdNRfo/X28xn1Xzz0jAw4cPCzg9fMshFDMO+rW38TP/5GPYrr6NVCGCWruBzTInCQk40VWMQgvwAgkZ/wgAoJkaG2+6/2tswkN7b4pszyp71tl96+sBAIaTSwdxB5FeC1ODJlDdxsb58/jzzzyKVjCP7iimdRZkI6+8daaFh83ak4TKSADY/Mtr3mcFELqlJjCEoab/AgBGA/2ejseQT0RRjAYVA9iDS5Y3ctM5ZIpZpXxExaRxjNTAZwAsH15FZ9ARAEDGQCAe1LQqyLi9Hs+ROM6+cR7Z1BRSqez/BAAwTDmeT4YFZ7KrDaZqIuWo4dy5vo52p6lnv1ot6/P062BjXyxOywGfZ/rYcBeGJUVvgjdffQ1n3z6LA4uL2m/M+eyfIYrPsi729gybkLv55lrZXA67O9vaf9ioMjo4Nz2Nrz75JZy/+Dq8PqmjUZw/dxYnjh1DrVrWGsukGd/HCZknP4UjR4/h2PHjxpBKS2eAdmUdL50+jWx2FgtLRzF/y23Y2Shh5MSQLUyDMVzca+3USPRt/5c5dxn1Z3LfmexCpogxkzLGjGye2YCm4gGEnQ76veuIsqkpX0Klto16q43FA8cQiy4jMJrCaJSDNwwhGAnCHbIR9TDSZInQg6H5+62OmYCx5RLgzPOPwwUjPVP0YZByhJEo/4ViSjIAOkeT0UGwV1Fj3Z5AQDYJ3Oc5eCkUC8hkMwL82IzIa4TRWDRsHrFJNEkDycgIW5dfwcbVs6pfuA/XGy1864c+pMQVHvci5wUYk2inWDyz29jY2JCYp8PzmWwPSljs/7S1UGnch9upIBIcSA4w7PdwYG5WPgQJytyCeaRWH0QPBTh9BwEOitxduJ0yrl56E0duOSTDOPotDPo76LSvIhGrYORV4JAG7QGRWB7lx8NfewAAIABJREFUagstmn71R2h26F9AB3jWiUavzgaBOfE0QyRlmuAzgb1+OwC3GccXH30auQKjEE8hnU2L/u8NWbCbiD373jnZZb/ByT7PJjXa3KvJACBlOwAsHzpk/uwDABvrm5r8Um7H5oRAqAUA4ugJAAj2yNAyMkPVbb7pohiFlhHrm2zLCs7fs8gQIOhinzjV1uNG31Dpuafx623daxpYU2MxijNAHwWmd7HZIZt46KHltlGYTmP++Cq61evYLW+g7xkpCmUz1XJdMrzF2UU0SgR44hh4IbguweURGqzFhi4SmQgy+YjkAKlMUs/tYGCc75OJKdQqHpxBChjsyXQNiMiGm02+AcPsHmOYYSauj//xejoyYfMbd0p2WEso29sM3+JpgtCUWlESEEKILBmmOA2Gimk8uHpCoD2NBCmVITjOushM4kc4f+6CQFJ+nIAbn7lata4BSqtFRtRA3iic3psJvgH0TLDOSLURrzV7KV53O8TkGuOwhSlNhgG9JyuxsmrD5mRqE5nbBtyzaSgPPHA/mvUyoszO5P10oqi0ekjmp5BIpQWqlrfX8d8/+Z/Qq+3iM5/+fQT7faRIke8NQPSE+yp9VfiLjX5v5KHR72K7WkKt16ZhADp9F9FUwrBOCWoz8UyDkbBJoGCMrhNCv0cwqidgNRzheUbz+Q7S6TgefPAhsaQo88znplSX0ldCMcjyADImh6b+9wF5rs8xK8DI8QzYbKUARrJIWakGeEHjp+SSrRRig8/0mYaeQwIA1keAA1yymDg45r2kNMgIkAmGERzV4ywwgM8amR4EZmOxtJJDVlaO4Jlnnkcsnhazk35vRp5smDqsl7hfNBsdbKxfVxyrYQDQC2ck01YCADSSFQDwr/7ZP76BAWA3Afu7LYD0JsemXntmIEarYoz8DJXM6Bf1gPgoEv/Mz1ud/+QE1TaIkwUXG33rK2Dp0nbCykOG34ufVwan29WhQzTHIEQ+HSZssim58Nn88+AnCsbXx+/Bz/H1UqNqpgfG48Dq/G0Dy4+z2eJ14IUlzdmyFfg9CDIoXtAHAPYzCawfggpiPwve/ixDxZsM/LNAwJ4JoIygWA4w/z1upqB7AIChyREA4IZz+eo6zl+4LN0vAQAWEkRWJxkAJlbFLHKTJ/xXb/9to2BNEO11tNdu3DJYwMM/OGwDTAOMdj+Ix598VtNDZbgmmXFPZJDsiKCoUDqQ/FxxXRk1zL5OjZ3CTTwiLCDwjSQAZpovXtV4QmNfs6WyMYKE99bmnPPjlvHC10QGAGnt/GXBn8lnxeri9g5AAzLY708DGPkM+L/s9F8CFRa7/gSdBysLRP5dcXfZDOKpNEZE93zAguuR1HaueTa53CjZUPHvBMoUnTSRgsEr57Y7YpmQJUAQRA16v494MiEq/5GjR7HkRxE2Wg09A7xelOfQV4BygcJU0ZjA+boxPiv8t5xe8Oup1+b0jn83n8so+pHvodVqoMjPtbrw3IGc919/9YwmOlvXtzSJIAOATQYLcrfXlsb/4sXz+Jmf/adY27iGQ4duwfmz5/Dss88az5LBAHfffTcKuZyuA6UKly9e1P2ZmZ7Bpz71e5JtsMFmwx8MR/0/A6lMTlMobug8+Dc3N8dgQo9TxCBlH6TTmsKGmkW61d9z5634xZ//KbSqV5COdpBL9JCMthGPdIBRG8M+fVIIPhLRzaFcaaMwewQ/8o/+LZ5/eQ29bgKRaF55zl2XUzujKRsOwmqGPa+G3/2dX0M2y4SHAF58/jROnDghgJOvh4XlzPSUUGPEEvj8XzyCUDyL1iCIpss5HrNvjUyKa4JNhcznfMR/r8E1zT/XpNnLvx44aPYNrim79wlEJSDkXzt+BQtVxlOyxSCLixpAPitvvvkm3n77rGiOxvehp32ZrJVrV67IXXduZgalnW0szs+jtLut90fJCk0nc9ksMGhgZT6IH/zB78Dm7nmkcjHUWm1c3qii4xURSx9E26XXAufmxjmdiD0BgNDAFHHDICc2e67V/NjktMruI18PAGBjJzPSYQBxr2sAgNouzr3yMh5+9Cm0gwUBAJzscs4VgYkV6tGbYWgkD5oKswk0VgtjAIAgTYza/5GHGG9rcA8AyKWSmM4kkQQNHoFBaIBRaIR4LoFMMYdkJo1YPCmGBc8HMgD6owFWjq6i2W8ZACAdBR0FyTwIheMY9bnfxHDt0joiwaTkL5MeAJYBQCmA8b3xwewbAAA26DYhhjRmA0SygGRBRQo91xTPZBa2bHLZINqi0wD0hlbMa87a4o03zmBrc1OmcsdPnFDhWC6XkEym1dASvJv8zwIour++MalhJnqSMfHs4DmeSsXwP/70/0YiHsLVK5cMy6RaUrQYIxtZ2xlDU7INgAceeAjHT75D0Uos0DHowK2v47WXXsDMzAoOLB9Hbu4WdJoe+sOQCjSrNLG6UVHARyxkGfFkTLq4p7MRl6O69nzqpmnaSQZIFF6vjVhogEiwpSY0k+rjyuWX4A481JpBHDtxHwaDODBKwQlmZTwYicdFJaf7uTWtMia6VsxjgD3KyVj8G+2/cf43gwJy4vtodyq45dABnHnjZUUnvvzyy7qm3KfvuuMuZNNZNdO8h3awwsZV5yQd/Mmo4ATUGMmPGaN83wQAIl4JX336S8jlCmKb0Uzs4OHDOHrihEwFCXZzL2KNZWnqPEcIAJDy7hEc9QEAGRf6EgdO0oLw0G2VFQU47DeVeMnnppjLIcpJa3Iewdk70UcRQS8Chxr2fhVup4QrF8/gyKFV1YdOgMDmLpr1i5gpjtBpbFOvA4xo/JjA5m4NtUYLfSYWMVEkGIHrQdcoGU+h3Wip+e8y3jadxsnjx7C7uYlYOINWNYwvPvKUbwJ4CpmcMQFkrC3B/smBlJXMEexVJCDPW9YEvAasLzHEyuHDNwAA62vX5dciAICsU7KfxADoiwFQfus0gpYB4AMAbGw0XPF1/bZWtDYpk3si15MdBqpXsH4cPguH947vw0grzSCDv+t8UWRZD6EwvXQ8Ad+pXFa08UgipDSXsxdeRzQeRJQaKAxlnOnRIJNTcyeGYZdGdFk1Un2XmwYbMW6qI0TjYUQTQYG/fPaTqTR2dmnoSI8pAvFk2+Uw5H0cgxRs9rgfmfOfDbTpC4xPGT9nhxyM1stnGbVsBoCMKDXFtWEDEAjgGd52GeHcQpWDom5PsZWlcllAxpVz6xh5Ae0zZBhwIMVfJgWAdT8p/qY5t0kAvIbmmvvsUYISPHNpwCufHv8s8eXY+npeIb9HYS9hWRzcj6Q41fcyPZA15ZXE1gmobuO1n5mdwpkzZ/GRj3xIEcYE1JIxI3FN5mdxbaeC3MwiLly+JLnG+tVz+MNP/SaG7QqefuQvECHTru0CvSGcgWFRMK6RPPpmr4Pu0EM/OMJ2rYJKp4koIx7pe5SIo9Vpa5/kMIQ9AfdOvuJGt4WIQAx6bHgyFVaKEJiowH4iLPYn2a30Krp08aoYMUzYMuCrYU9oXWrtWgDAgNpa+5Tj+QwRmgSOhyKjIcL+Xsc+jE0/Y12DEQsANNVfWADAxL+SHcwBLRklTDYwa4/7bZjxvWGypdiP8Jlhrcz1GUAimZWJ6OzcEl54/lWdEVRNcZczy4C9jPFl4JohAED2Dz0EBABIRk65NRkAt1K8aUwACQDcjAEwRgMn9NV2M7qhgfHN+9iQkyrHQ4DNkjW/46RPVCX/IBbdx9f88WVTH2wbJ4us2QgM/hwWi2zAbYNhM8r5mjl5r1R2ZBDGj1vavej1KjoJQtDEIqZCwjYo/JyaIk41M7ywdGilxsIYl01Oq/lnPhR8HXyA2Phw4mXQNdIjjXZk8nrZzcQWk/zehrJo2AcWAGBtPWkCaFaftagyFEYbA8iCiQwAAgCiwauZNguYUwM2/G+fu4j1jS2DCmlxG53pjQp9PzvZjx9kg/VXnf/fDACYbKBtYz5GTJlT7/sr8HPeMIhX37iMUs1kv7NQYMFJ+vD8wqKaL0uZtHF98mAaR//5DABfv/+1ReCNMV626bbrnYdQNJGQPsquOTbdXLv2nrGRFSulZzTTVtJhDgO6sw+kc+T6HH9f/zCZfK4swGWpoPwcN+VJAMDeC/ucWSCB+lAa5BABZXRgIplUgx6KxNBinns0avS4LJJo5DfidDWGeq0mhJfTLGqv6HRtnzUBEsMhCpkMdrd39Lxw+sD/qOnkz2KxbLKIgfvvvw/HThzD5taWwDQ29KSo83CTyVi/j7l5xvs5Kq75PPL1mCjRlDRj3Av4eT5DjASkpiyfzygdYH6OBj5tFca1SgOvvvwadrdLqhqZisDmjx4AkQijhXqa2BWLOXzXd/0NbWRHDh/W9yHFjaweTqU4LWBDzCk+3WxpPPWJT3xCk0BeY0W19AmiRRCORJHOZcVyEInMzzLmxSzv7BrdOE2xKFeIx2UaxoPRROwF8cD9d+LjP/J3MFPgxLaKkXsdhTQ3X7pE9zgqR6NGzSgnYwW4/TCeePYt/NhP/Tby03Oo1830dRigblop0HACEQSGUQwHPYQjDfzHX/uXOH6sCM9torRVw/MvvIIf+Zn/A1ffeB2FVBzteoXHgQq33PwSPv+5R7Hb7CM9tYhAJIVyvYWeIiITiGhiT/DTAIF7a47Fg586MQZz93t87O0YcRrz+Cawdh/lZ+lQzKKCnxMDyqelTp4DXIME+7hWyEYgMFGrVrG5vo7Lly7g+vq6HNMbtRri0Qi+5QPvxxtnzmgtHFxdxfnzr+Gd71jGu999l6jO17fWBQCMgikEIjMoVYdwYgUMOE2V5nlIY3Tw1YR8BoAX8P5aAIBx3h0iMAggNeqj4DUQbJTx0tNP46mvvIBGII8e4iZzgAkMI3PNCQBQI8pqVYC5b8wiCYCfby8AgCkwjCdzRkjSCJFRQQ6Qz6Qwm08j1GvJjCxAigAnH4mQGACZfN7QHeV6zL0jhIEzwuqxg2i6LawcXYGTickDgI0kteritDoxRQEOXOpHjXRkvwRgEgAwDAB7Zvpni+86zB1OcjufgafpId2O/UkLp1ps2uy+bBtVw4gyxRfPbu4dnM5zjzl4cBUzM9P+WU5/GN9J/EYIYPw3Fmvcg7j3kIVEbyAaYl2+dAlLSwvodGr49Kd/H6kkoyZ76HWbqFV3MTNdEBjFSTcd+T1vhMXFVXzTN38rSrs1sYTcThX17bfw9plXMD9/CAeWTyCTXYQ3isIdOmoKY4mYJvDjqC7G3NF7KBgTLZ5GbdxrSXYlAEAKNPcjTYY883V9FsFBF7FwG273GmKRBi6c/6pSPnqDRRw6esoHMOkPQ7o4EI1RI24cwVUB0PtinPxjpl5qKKTzptSATbsBwllA0xxxFOihUIzj8tWzKqS/8IXPY35uUZPHj37ke2QyFZaRMqdUBI+N/JN/ljkdp18hEyXLop2addZsZlLcRybuIBNs4/T/S9ybgEt2nuWBb9WpOrXvd7+3+/aibq2WZEteZCwv2DDGeEwGAzEMGAgBxsZMGGAyTDLhwTAzkAE8JBkggQwkMTEB28GLbIyxJXmRZEuW3N3qfb1996X2qlPLOVWnMu/3nb9u3XZbOMk8ydXTun1v31vLWf7/+97vXZ55UtYBRv8l6THT7+Ot3/U2VOoEAJicot5QbEjYvNDTYX1jHS6BJ9sWHazkxyMq0W78IHhD1pXbayCTtNCobqOQSSLkD3D0MNkSPpLFZYSn7ocXmoLlJRB2hxh5TbjdMlZXzuLE8UNBDCT3zV04zZuYLVpo1/ak8WTjWG17aPe5hnDPGMLp8bipGRgljRYsREIW0kw4urmKNz36enj0yGK6QT+Mdj2EJ554RgCAV776YflMMIjJCpzSshYx3kFCPRdESaUh4pvFejIAABhJukwPAAHiVWZC5tU3AgD2WAJQufAsIm5rzAAQJg+Pa+BXwWOvwwi9pQ72BQYo1u8znphmlsSYmCrE60GmrAIC7IPKMu8UCSfXHfp0WHDJThgB80uHUDx5Ahh0sXrjMpqdmjSJnteTgUbcTgiowv2lUXWQtgvIpPLiDq+mkQpi6bDEEgo86yM25hxW0AGfQADZhoNQFJFUCZF4WvoQTlvF0FVYP/QlGaE0Rdkg5bqDoP7T3oLDqm67g93VLYwGqplnMk6t2pAJPZkv3GvJZOU5ooeSyO1CTDkgp4vxlD6yqZKAVlorav1vjjNfhwCNEhfLXmG/N5GEECsMp9tU0/MAdFe2r070eczlvgmAfBkqyCCS4AINVUmTz+jPjuN69bn0Q03Oed/Nzk7j8uWLeOf3fa8YuRKkTdgWQoOemJeO6EdgxeGGbXzuySeRTMcQHnXx+F9+BF/9wmewfvks4r6P1k4VCRrgdn3V8Qsdj418B30elVgU5VYD1U4L4UQMrX4XdjKuZtn0Xgh8ecQkOwS0OXiiBIWMAO51LuWfGqfIYWciwYadPjJLuPfee/DZz34O8VgGTpPAK69VHeRoz7e/fxkmJPcuYbYFQIDWSYFnl6RAqC+AAQB4ihnHTh8OnnuRLQV+NERBCQAw0YgINyUX3Fd00EJz0DDicb5HXq4KADA9i/tPKp1HNJZCscRkg2twPTJsySYk4GV8hFQmzXWi3e5ia2NH1nUeG/p/EQCg5d3L7r8bGLm4fuOKxgDeDgAwF6GZoB5A/SYmmGbazwaKDbU2Iorom2LPNNvatGuzzYVtEvXXg7Cfc7l/E9CVPK7mH4H2mQeVoEAkEkY+T6NBpcfwNfAxJTs9iPAzTTsvchaa/D5/lj9XzBckZow/b2isMtUL6FC66Sh9if/Ox+fP0puAH2wApmdIu9u/MU0xY36PVB3+jjGEM+9TFlKjmdRbXhp13bD3GQCSjR3mJMQWAMBEZBkAgAubRH35I7x47iKqNRqT8YF4FVnfAADoxat0HhblQuc6UDz9x3xhVopbIIZgBZEmN3CC59+NP4RhQ3T7Izz79UuwbJr+qbM4zZ3YjHHhk4kiNYBiFxvchCaSI6DlG6fcW69h8/U3u7b5LnnLs9jg5FtkKbG4mPpxkTGNOotHXi/tZks+8+c4sWYDzMLnKqeYAbBh2CO3gkiTG6cBReQ6YRnGBSZgWY9JrEEzIA7A4oyl+jhKD4iGUosqiQCUo/hqojMGCxiZZHGRSaBeq0nsCpsrTqzZXJFST5BAQDiizD0XuQzpnYwtast9kcmmpVgrV8pynbCxp8M+3bq//we+H3cENPtRKAzHG6DTU9YBWTiM4+Ox4z3LBZWPRwoZJ9UEFsy9L2aeCVsoSdw8SWNbWjiMZtNBLJLAs888h5XrNOGy0Gk7asZFE9BmXbJUWchvbNzAj/7o92OqlJP3yqnS/Ny8bNjZDGm/e+LqTYnB008/g89+9q8xPT0jkX68J3f3akhnZiQahj4HmXxW0OhuvysbA1kRNBSkGRjLS9uKoF1vIJtIyTXAxrTXpSu1hff89I/h4YfuhB1xMF0MoZT14Ls7SNp90bjyWLebXWSyC+j2LKRyC/jb73ofbmyFUWtGMD2zjGq9jlHIgxVVGqIYEg5iyGZi2N49h1/5lZ/GO7/vDRJrmE3M4df+99/E1Y11fPub34Cf/1//Z6x9/VkcWl7EyHFQrTVQuuMufOnJZ7DXctFyQ3KfhQI9mDGkIThkYpuCEm8sBjCGmN9sRTC6NuqmeZ6NkStZGCwaSfHn+eZz8F7mh0i4AsCKBZJMP5lAQR8N3l/0W8lmxS09FrHwkQ9/GPUKgSAfr37lK/HimdPi80AmQLW2i5N3HUE8QZlJGlXKBDp9xBI5RBJFNDs+fCsmFHc2YWyAomTMkq7PZoFARVgZALwfjQzNrN3m61vv3/HXdIeXKCGa+YWRxgC5fh1WmxOPz+GFUxfEA6AfSspklwCAbQCAsA2fEq0gKkto4EGhLPey+O2NxAAwPHSRCANpmwDAgLNhlHIZzBfzsLyONDpC5xejAAgDgA7Jov8f0phoKAAAI/+OnDwKxyMAcAThnAIANJukKzqnKIww6zS6aDcI3N0eAJg0AWQhajLaDXBhBgRSQA7UI8dMKLiemNpADLXE8E5zi1kUmTxmw/Di92nmSQbTysoN7O7u4O6778Lhe+5BbW1DdJHUrY/BaDLqzKgymIroFFr3b647BHV5HZb3djA1ncfO9gY+8fGPIpMhmNUUd/F6fU+iAvn6GTlWLM3Babv40R/9KWxtVzAzvYhWfQvt8gVcOn8KMzNHceyOB5BIzqA/IPBOCjD3ZWZtKdNP1nwCPKKOEMtXpeSTHTEBAKgHgI0RIxaHFqzREJFQDwm7gzB20G2vYG3tBQz8BJK5R1CauRMhixNjErx5HdFYik2SOvornUJd//lM6vavsYBKCKAuXQEBnitOZAlaDoZt2PEhtndv4vTp5+VevvfeB8R8LGIlkIyl0KrVhVKvhmlsHDXai3R1vhYZeDCtJ3AOZ2Y1/VQIBMWtAaYTQ+ysX8f5Cxdgx+Migak1mnjVI48gnc1o0kqPEVeGsRAW2dja2qoAAL5IRaLilULAlLFe0kZRBsAieuCA9XatvIl8Ji4AACNhCbzF80tILj0MD9MI95MIeyP4/SbcHgGAMzhxfAH+sIt+v4qBtwO3t4NktIduowm3CbiehdZwhDZdzamj9kfo09iR9x2dwDs9RMNR3HPyblx68TyOLR3G4blF9NsOElFbmCLVch9f/OJXxQPg4Vc9jEyOkWojkT6SCaCGXmo2KPR0/kcqN+Pd4mR5uGNNOc8+AQC57tjAekNsbm7tSwDGDAACAB4oAahepARg3wRQ6hNh9MgIKQBf+KyBEWgAFvPfSWOPU3YovjauNPX0pOKaroxFsti0ThFmC2uWsWGnAjXdTlsamEgsgUQqh2xxCoXpaXQHfaxurcHpORqJyDsiaiMeJXgd1/PsW2jXexIlTGCINQzBJkbgSVBUKIJCYVpo3jQMpgSA+z4HEFxvGTdZbXWFiaWZ9z0ZRLG+p28NJ/wb62qkxq/Fyyao9Shn8Xqu+PDTgJKgu+j2eW+JnFOZDsIKCNIBFEjV+l7qT6mT9xms2oTuN+C6jqq5nw7RtF7n4wsYxFjSKEF09VIhSMFzQgCEcloeBxmGBibibPzZRyigpoNYsn4ILGhfovKf/QGoMr3U9HRdDPUWFueFtUlQNpdJoluvYnZuHrvNPrxwHJdXN9HgoMnvo1SI4eOPfwIf/PVfRr+6jSTfjOMiF8ugW6emn9KVgUSWcozk0XMiaqHWc7DXrKM96AsmzSFZq03mGCMR1XSewzceT2EBERikPICR1u4IrWYX/Z4OZuNxMrjZ9HTw8EMPwo4m8OTjTyGfXUS3QwdyBaX3GSBBZHzABODg1UzWtSfQakjWSQKlErtHuZQyTwZktNkK+FPORNNFiQnWlVlM3LmvkInL80XmK2Vmts2YQguxGMEc+ugQCh4FqVsukumcGI0m04yyrUhKGuNEGWfKa3d/yxPHGfFS297cEwDAMACiUfoCEQC4CyO/j2vXryD0y//Lz9463tF2NLjRXwoAkAKKOo6x8+7+xWym/Ebfbxoq/o7xA+DCLpTi4EMLiP24Bf4cN2z+DE8QUXzz2tiAsfHf2lwVZINIPTd1PgabHx4ETiJ5s7P5543P/Go+lvEUILrDfxeH3wydrEllC6g+wWc+LxcEXnR8PD4OXxfpqtyU6o3amAFgGr9JMEPddBXsMMfUACSKKo0xP921JhgA8mYljoUgSGwMAJiGWGNgdPrPKc8Lp16UyCGhHoZIR7JUUzpBkTe9pRRbBm38ZhX+3/j9bwQAJgEQWeSCiT8/m+kz/87jvltpYavcQX8Qluk/J0JESklXo144l83JhFWKQVmsRjKFNZMM1ZzqAfxPBQC6jDlJJeX6yaRZ2OgUnVQzNv8EcATkEt0i6TnMZlYjIv4MTftMEW/OsVlMJq/5W4+LHFqp8gPDwYkpbMD20kaMYE3EEq8AZiXzMwELAQBI1+L3JEd0JI0V6cgsMulPwMaZB4csF96ZnKSTas33wNfeqFYR4dRHFAh0ICcqrF4AXKCo7edCR+Ou2dkZKdw2tzdx73334Y1vfCP5ROiQ1s4804CWywK/VCqNp3y89vkYfFxeiSzEee5zeUYWNli7Bc0BhO6ayxZx49pN5FIFPPuV5wRNpzlXvVoVOj+rZx4y6kBTCQs3V2gK+Hfk/iWdjUXRzZWbmJtdkGgdxtR94hOPSe5tmnKNVgfz8wvSLHqDENwhkyhGMnnJFrLoD0mbHSGZ4VQrJFPALt1aKRmgCVCnLwBAOpGCSxrckPpQB7/7ex9AMuGj3VrD0eUsjh3NorZ9AZm4i5HnyO+7fWqf59DpRPCVr57HL/zSn6AwdwjXbjaxuHQU1VoZ4agrAAALdK/Pc5NAzB7B6V7Fgy+fx+/9/vuFkXB86RX4Vx/8CD73zNMoV3bx1je9Fn/vp34MoX4bvtsTOmC900eqtIinv34e1zYryBRmkczk0Gy2QfNHMgEYOaPTVnMP7fuPqKvx7RcBnVfQ4CYsj2U8IBhRyutefC9EAtaTdZXXI4EZAkUSLUTvBjZlNFLsqsEPHf+5AtJYip0rM4b5+PFoFE6rJeaApKdS8sCpBH+fzsEN5qojjEKeMhNO4EgLtmGnUqg0GxhSAx2IocgAiMBC1FepGKiVlihXBaBNAWRYWqYY2m8q9dd0LQ8kXCzIAgAg5VQQalbw+GOP4fzFG2iHS3DDCZlAGQCA95prxTDiBCIwc+XxVOZFIEcj7VCU4CMBAJJWCJloWFIAIkMPU/ksFqeLiI1caVIIAITjdJ32UZgpyeSKK7xEf1F7Ta18NIzlE0fQdts4fMcyrEKSWgj0hCXHRpp7RgzD7hCV3Say2UJgIhhcA99gAsjli+/BMEYOUpa1UCLVU6dOSkMMDB6DfcHILYyHgFJTA2CFs1DfQyrFrOowdne3cfr0KdknvankAAAgAElEQVTnH3z5AzLtidmUAQTn0nhXCLSr64oyEBTs4frMAp+/n5maQmVjXWqIubtP4plP/QXOn/s6SqU0Wq2ymCTRoIoARyzG/WEae7tNvOMdPwDLCiinThn1na9ja/0apqeP4ujxBxC1S2Lk2en7QsOnFpkTXa6dshNLtiw14dT2q/yBAMBw5I4ZAHSR9v3oGACIR8LiTG9bLSRjNWyuv4BW8zr6XhKLy9+LAYpI5whkOZKdHo3SfDmF0TBOe0p93jB9C+jmLvxoiQWUyluu47GzoxoaW0N4gzZ6bg3l6hpurFwUuja1tOlUEU7Lgz+McICLTJzPwYs3JBNvfpYpJx+TjSobJjJfojRXZeKGp54EnLz1m8iEHMStIb781NOy15GmzmhVMlgeePmDwojQwQ4bJ53SMUKSgLTPJm7oSfNoR1Owwkyk0Khg0fRS/uCzwO5jyLg+v49prvPppEgAhtECCsdeC280hXA/DXomjrw2Bv0q1lZP4eSJBfS7dTjtLfT7WyLB6LV3MeoN0a3R0BIYJuKodVjDDETzDctGLJEUrxdOg9mcLs0uYnd9G4+84lVo7lVRyuRkH+HSu7XVwFNPPYvSdAkPvfIh0aoTAODEjgAAa1PWnwRVuDaYZpNGueL5Q6YaTQADD4BbAQCyKekBICaAw6GmANAMcywB+EYAgGuslB5gSlFPmmtq/c1aaNgYdLK3YnGREJFFaQBMcWtnjSJyNsYU79cpkk/PuoIU+1AU2VRBPBNiiQxiyYykZ4RIoQ4BtVYT2TwZEQrORiiHcUfod+glEUHCTsL3dEDWdhpotmro9XtigNdiYz+wsL62Kz4OrJEZM821iEwx1+vC6/WQjacx8jSRQJI6As8J6UNCrN3ptcDEpED2M9Loce5+jJUdkm4eRNpKnLRkAKqBK/ckTvklto8SAqGJj7RRl8SPAaJJgiMqQdM9xjAAAiaLSJr302mkr5JUBbaHBG8Zycw1Ko6IRSd6gq5kKQzl78rA5pCLgBSjYWOyrrH3IYhBjwoyHeR8i3Rb/doEQJOUB6rzh5Lg8spXPixeLp1OW4Y9nVYDhRRl0EPUuyO44TieO3sR/ZGPerOMH/nh78X/9g/eh//rH/0iIr0mUhihFM8i4tL/YiiTaYfgEwtQZtnzfgb3RqDqtLBVK8NOJwUAaDCOlRKAiKbFGQBAkhZE1qzMMjLCus4Q/S5LiBGiMZrADmBFHRmkvOHRb8eTj38VIT8ngG7YJgCg0nUz2ddmXafq/J54AQQSCgVl1HyWw9gw3QukD1EJABkANDXncIwAAA2SRQIQeJeRwU0AgIea57HTpoScEuOoNP8Ri2CCL9cEz3BCZOYDAQCYKBKy4uj0+Jw8n55EVisAoGuemqOHZZC2s1VWn5JAAkD2LG1EyAAYDrq4eu3yt5YCYJoXc5FM0oAEbRuSyqAH0RRQekAVsTEbsEHPjCmeIlDmhlIwQaZKATrFm47Z5sZ1Ueh4geM6/16t7GE4dGWDodkU/41TSzaOGhs4DCaTabmxufnzgzcFXx8XVmbYToIOhgFgmjgjK1AXYcay0IAkrk6U0YjcUPxs2ALmOBgTOP4eP9TxmJqnUEA3SkhBK1EgOvtXbXhAA1I2gFKveCMmYnGhPbMQMqZLXKBUS2Wh7/mSAMBcSW4+Sm8h+rpP6dWaSIsjcw65eO5T+W9f7H9r31Udu2FDmGtBpe2qByRYwYKHf9/e2cbN9R0MQynEElmhqxMAmJ6aURO3WFzchUlVlselHinomQXECGQAfH8qgVEjPXlvQTMj+GpAcZS6K6Dd6zHjj4+wvLwcFEHqzkxkXZr/njq+8roilbzLxqWnvgS8ftlo8xrgeRG3/gC4YjHMfzvYQASeGfK8+rMaaUJV8MGvldEQ/DzPPYtXFmURgjny20K1E28CTlID3T2PMSdbBCNEkxUAVXFbWQ19MStsiwabDTqNAldv3BAGAKevRDnVfV2LdS56OgFVc5EhKV/MrrVC4qUxPT2N1z76KA4dOwaCKBLX2XWEZut06Ardx+IhOomnpMFLppJC42KjTnYBn2fou+Dh4waVTRfg9X2Ud+qYnV6A06BzvIcvPvkFOfecAPJ1CSDBiUgkimjERzI2wOVLZ/G+9/2svGeaCS4vHxEpwI3rK/jyl54SemAynZYJAJkGknVra2xmKl0S6ubU7LREMXW9LkbhEfzQCJXqHtLJlOjNnWYTe5vbEh+XiiUENGFJmk7ScKWC3/vd30IYbcxMRTHs7yCT6GBxIQmvvS1xVJQfhEPU4JcQiUzhB97106i349iuxRBNzAhdkNPCSGyotLQhN7MIIqEkrJCH/mAd8XgPH/jtX8SD99+LYZe/l8Pr3/rdeMXDD8CpVPDzP/OTeN1r7g8kB20gVwAGNnarXVxa2cPaVlWssVLpnGwSnCwZAFYEKabbD8Cog7fVmJ+yz1aSNI6BAjOUTdC4i6kvNrWICgLQHIwyAOOFYlhfpuFmoSsFlVCGuf4zl1dTAXyaIfJeGA5RyOdQo2Es2TmBYQ91geFYHNl8AdubOygVZ9BstOXrFh12CXLaFEWoIZ1kWVOmyiIuaBojjOQZavSrmVwbINqs6ZPrpVkLdf3UAkGSC3wg7buw29vwm1V8+i8+hcvXNtGPljAIczpJUuAQFgE6Fo+czrBhCKLeSPcza6asHYwzE9YA5QUeUgQA7Agifl8BgFwGC1MF2CE6lLcRTURgxWg05aM0O4Wp2VnxHWBzRJkOnYUYV3X05FE0u00s33EY4UIKzD/reX0xFRLQmMwIL4TtzQqy2aJQq5VWyr6OcpkgokRo7TIzDiin+/vK5HHUxtvEbOm5Nnsspyt05ZcGY2wCHOiPLcYnkQLbFaYQJ4WxWBRbWxsCAszNz+LlDz4Mf0j5E6ESFu8B3C3HUs8UTbmYGsDpng4RklIIc62idxDXFD52cbaIy+dO4bHHPopjxxbRbJUlm5nslenpWYnY5ET9nrsewiOvfQvKOw3kM2E8//Sfib58bu5OzM7fiVC0gFE4gXrLEY/9fDE7Th2QfYETQ5538d5hi6XRspyEuUNX2Cjcu0X6MwgjbiUQs4ZwWivAaBe5TAdXLj0nrI++m8Gxu74PlfoIU7MxeMM2nF4TySRNS6mH5yAkGLCI+aSCEDqlpMyAK9hAwGRhHgbmfwQjOr06nE4Nn3v8Mdxz30nMzc0IkyoUtmGF47DCCQHSRmQQCXjGBodmamFZY0UCRAq8ONl31NXaIk27g0iUmm4bw14bUa+NqXwSz73wNDa3VgXsUcq0hze9+TsFwCJwRP8BToK9oSv6aSbQhGM2mjSateNIxNICIAsYFBTzjATz/a5IpggWt+tl3HPyDvhuH8VcDm0vjsKx18EdlRAeJPXweI74AGyuncGxOxfg7K2i1dhAv7uDTDqMys66SA2cGtDqeOiG2ARSeqFyS8YXM9eezv80ZCvli7h49iLe9pa3wm11kbBsnnFZjryeLwDA0888h+nZabzioVdICgALHYLxXJMJAHAIQWBbDOmYchCJCrhP+na335MhAJM8PEoATtwhzcd+CgBz5nPCfJPoOQMAcD+XFIDnhQFA0F/7T8pqKC7mc4Vk7SYrS8wwWT9xb2DNP/LRZzPKuO98AaXilHjnwKIMI/A0CqtHgUz9gzhiskHExJM/RxDK5XoTBqJxAUQoU4MVQygSRUUc7H2Rhuzs7IlmnjpvtzdEu9mB0+qIsS/BNQIA/X6H2FNAf2edlpJ7lpp/AsNkSlJakWDmfLeFNFmKTKNRkcO4ATeGeDrQM5Nx9ieamMP1TVhrfG9xSlC06VdzT02FYWvIRAqJr2TDHmjtdU1SzT7JAb1BGyNL60UzMJLjE0yB+H3ui2NWcrBWinGfGIcy6cOognm9ay+hHkbawPN3tZFkMpJKF8WQ2OV+S28NXbsn12AmuZgI1WwuLdN/1mn8PkGUXq+DaDiMZNTG1k4F2ZlDuLi6ictrW+LoP/B7+L9/81fxshPz+MN/8htI+j3EBh4WC7Mob+6J3CwRS8qWQ78Lylj6oyE6BPTSCfEDuLm1Ide0FbcFDOLGz3qYAADBJUlsENdU1tMBiCLmqREBAMgIDVtMVnEQiw9RKCZQzJdw14n78Zef/jLSqTxcj/2Z7v3U90ttHjj+6/BSG37uRayVeI4MSE0GAGVjBgBg700QgOsRI00pCZE1MGCSs4Zm/cphLgEADkjIImFfmUhQdsx1mPc9vWDUq439NeM7WbM1mh0xTucaTDCMJqN2lMkXavAXkMrh+2G0mn1sb5G5pFHiUmvHwgoAvOxuicm+evWySgBupeIbIz1ePEa/PVmcmEk2n5HoidH1G62/Qfm0cDLGH9rYaJMYOIMGDpssdnhxsbEivYsFJXUTpIEKBZBTzgB5YUHIC1NeF/8eo8GBcfY/2NzydXLzMSDEJJvB3HBG021uatP4m/drWAWqjdMGSQtjbdw01sgUG9/4M/wXM+UwJoPjAlMDgYPIt6ApN3W2Xtd6TJpNHD92VC40NlM0QyMzghsBrxIxC0MEf/XZxxGLp4UBINMf0VwSTQpMmaTrJajAhYmFNC9upV6ac2re3zdr+vcb++A8mgxYcY5VEwo1KdSFiNdCt6+shChjfajV8gZ47vmvIxpPcf2V16oLKDcfUtcGOsmmPlaX3AAXnRxHKjW+7/XkBuL5oU6fhgiGwi/afqKcXOjZOHoueqS7JhPIFYtyfY3IQgmMI2nCwsaYzb9Ee1HKYlnyuGyS6b6r9MJ9zbTRyMu1PgFAGLMlA4RJUy8AD9/qvsZaNoTAfNII7VgQRjg558bOgi1gCdALQCaJktutruFC2c9kgsadETWBmSXRUlvdbfmZG6UBCdics4DI57LwJSt4U1z3xYyPxRqRWKcjjRwjkzgFl80hoGqnA9f3crWMu+69G9/51u9Ags13rSIUs3anjVqzATtuw44xiowGdIzQymGvXEE6m5NmPE7KMjqyGLm9EUr5OXSatFAOy8JIacLly+ewtkbq76YaIMYTguRzKsdJcSIaQiIWEXDjgfsfwDv+27fj6pUr+OhHPyr3CqfP3OhEDxfh60moBtAdiGeAGE16HopTU8jkchIhlM4xY7UurBBefTxWlAKQxk9deiwaEfPHJn0NEnG86qGX4Zf+/nuxfuNFHJqNA94elucTsK02IiEyCBriyO77CVSqXAen8M53vhehSBFN18aAdF/eo/JHVMAkq8uEzvdC4vTfbm0hmXCRzw7xoX/7B6I9S+fS+Osvfwm/93v/EseW7sLmzev4w3/xG1hcSsBxbiJVyKLTIC1yFn03icvXNnDuwmXMLRxGq+2izaIoU5CCkZNQrsGctCVTzH7XFAc1DDWsAGO4FhRxMiUyNqMB+CZr/P7qoVOFb6QR7MuODv7bvhwhIEqaSMyJx5hYIpVFIxSgfXd4I6cy4KeJvDT3qPxGYIama6S+BrP23crcmVwLJ5lGPF8izeGkhc7cvRpyVgPdZgMf/OCnsLnThRdKydoTsboICWcxJpKTAREDGQME7CLZB/anDlyj+aVQS33SpUNIMAXAdxEPDTCbz2J+Ki/sk1iUEjFO1bjXuAhHLRSmplCYnUXbG8Bh0ZvPicvy0tFDiKdjyBbSSM4WpWiOJGKwOBFl7nQ8iWFviJ0dNh0ZKTDYtKozNo8ci1WNkJNjQanZS4jIzF5nABOzd+o00Yc36CqoPQoK7GDCxuuAez8LJoIAtLFkITryXZw/fxbbO5soFGZwx/EHRW9N0ydOTvj+lSHCayKCjjNA3E5JwUQgcTBgEcviSlMhJL87MNmlTv7S5XN4/Im/xPRsFr1+A/6wp+BnLI2hF4HTBH7mZ34JTs1FKmvh7DMfQrtVRr5wAkfuIJ08jR7N+xIRNNsNkabQIyYMsq6Y2851OQpvSPYjDf5C4ifQaDfRH/SQyTPW00evBWQTBQw7HjJJF73+ecQTZVQql2SqVNslCHwUR+78NrR7BIo5kW7JBJmFLyNMWfzxOLAGY9Ep/kXJjEwHSYXlz9MlvdWuSWHNySzjkQl8Xr9xDZvbG8gVMqjWq7K2q4Y/IeAp73wCdBYlDgT6kmnxNBh4IywuHMJdJ+9GViJyB2OJkYmL1LomgmjYwqDjwo54qNavYG39PNx+Xe5N3yOdN4Lv+q7vQaVWQzLDaWFL8Km1zU3UGm0gYqPmOEils+i0O1icW0CHRbc3ENCI98TQ76NS3kYxn4LXbWN5YQ5ZTuDYlEVKyBx6FEN7RuIJbbqRuy20axvYunkW9z90EqisYnf9CqJhD1tb67ATKXR6Q9TbnN/SZpDgLE0rNbIrZicRCduoVxvCPnOabSwvHcb81KzIDgZ9V+4jvvfhMIKbKzV85dlTyOezwmoplQrSxHI9ZjOuEhj1AWAt2my2NAUrSF8g7ZmUfzZPFHkcOXmHMBEIKJO6TiNdMt5oZidDGNYgdOcPjZCAi/rV0xh1apoHMaIXUk+ozbwrPF63/khy2wnE1J0OiouL2G010aXUN5PG7OHDmDl6HKN2Xxp0+tlwTeiWK3Jf8z2w6e67XWGDkIXAvZdGmoPuCO3dHki64+N3uy72yjU0mhoL2XZYj1Gua8Np98Qokgw+SpNajbYyMmPUaOtoRIZPAfinGISRtmgVqT01X9P+Oqtgpdbz7COUuayMAFM7KXVfm37zs9LD0Lw/qOdk+h/sVSIG4ICHtfnE9qZ/n/DbkSU+yH0ONhmzvwQ70rjPGPcdweYne1Q4LLWWxpArC0qbVmUds3cwQ095x9J37bMNRH414ESaawbTUZiyRkYAz1cnAEocvOnNbwwEszyXGmldKhUlZz7G+FhE4doJPHfuAhp0pqORneXjMx/7Mzz/5GfwzGc/iaVcEuF+H+GBj+nSDNY3tpFMZWUKLjIytr08dzwmFuD6AwEBNsu78KNhuKGRsFZI+SeQzWtYhuouTVUDxg/Xcg5FfTb/Q5UQh4ZoO3XEEmS0hpFIxnHXXXeLs/6p50+JrJNAjQGtx7VKYO63v2/d0nsELAEym/RnAu8Fc44DuQu9IMi00JpCZReaZKf70dDrCwyrLI6o7GESOW1BJLfiayGmjir15npOwNuYtnLgyNfQJ5DEvTkcQTo1jWtXdtBosLlSFu/Qd5DO0KhyiLvvvlN6nJWVm8oA0CJNG1VeJN8yACAGO11Q18XfM42u0H6F8q60ISI1/DczZRE6T6Cz5sLNKSEXOi4Y7VZTpr78TISEG0Uuk5FmhRu73OSkMpGC7bqwk0lBX80Fz8cW07bAcZ/fNw3b7UAMQ1E3F4B5jeZ3zNR+svGfLAJ5k5mvb30ePpYBV4x+xYAlMgFT7pxZmsYFqC4Tukjx8TnxPHJkWS4Y3nxkMPDG5vuW1xWi4zDw+ce/BJsAAB1qebGJkzgfJTC4kEKZCxNjc4JouSGNU/apm5MAwOTxMgXyQQDANO86CRRmQhBFYX6OBRZfz8iKgukfdjyFKzduotHqoOmwweACLvxX2SB5bomY0lyPBYOGFu1/HLgNOSkV9C5gABCtpX98oGWSSJpQWJDqPifazHEu5pEp5BU1p9s9UW7m1jeb6vgc6IzEuIPxeJwcBaDEuJiVKlYX70DyNX6NxsXfpCtokawaOAUB9s1whNoWRFqJzt+kUPDe4XtgMy90OS6QxDaCqVtggMLryyQUmMWdEwMz1ZXmtt+X+0terTiEkvqlTBQ2/DxncdvGzZUVbG1sCsOFrvl0yeeUm8yHbDojkwCeI07ZqxUiix6Wjy5jZ29LdIvf8z3vwJFjR4SBw/Wg1Wlje3dbaLAR5nvbMdjxBDLZvFD0isUpVKo7sKNKQY+EkwgNdfLl9fS5QxgilY7iU499DKl0HCsrK4janOCRVhqRn2nXq0jYGvnHwpqT4majjkq5LFFjwtYJzIEY5cXpMAvGVtsRGmm30xK5A6cDs/OL0s5SWiGyisC4jseWaw8ZEtSpO62GgFSMdWvVq/gf3/N38eqH7kbadtGr30Qq6uDkkRxiEUe0u6pztBCJFhDPHsfPvveXsXKjhUrDhzOIYiDnU2AhKSrI6KEJGHfCaNgW13u318LCfA47WxfxD//h+/Ddb3s9yrVNzB6aw4c/8gk8/plnUcwX0Wys4Y/++LcQizdRr22jMLWEbtPHcJBCLJ7H6TMXcfX6OlKZKVh2Bo0eY3TIiOAUlpMjVwoB0tvFVFImUbx01VhUwDq5K4P4m9sBABP3q9lbbgsoyjk+CAD8TQDkrY8z+fP/sb9rmtHbPaZZy82eZh578rPEEI18pC0LWa7LNAD0NtBuNPGv/+3nUK5DDOFoYhUJk4LMLjcrJq2D6ED8JkIUORILCPTZKm/aBzMkNosJNJSBhXzYoz7iGGA2l8JMMYuR30OEkpUYJ91c2xndFkWGyTilIkaxOJpkzqSTcLweZhZnkMomUJzKIz0/g37PkXWRNEspxkjp9UbY26sjGlWtN6m6PN9sXCwxk2PBrSa7qlfXa+F2H5N74+Tx1u+z2GYMK1daGm/p+saJheyMQ1JlGYPGmSnZAyFY8Qj6nRbW11exu1tBKj2N+YUlTM9OodVk1rWCx/FYUrKmCWIIi4HJU4ExlCUuy7z4fLS7jjCiKO8jTTZfyuErX/kCbq5ewub2dWSzUTmufXpLRFLw3Tje9Pq34fDSnXDqm7h05jF0nTqm5+7H4WMPoTOIozukuSzZDS0kE1EBkCOhmEQy8X1GbEsmfwLgD20B7btuT+j7dC3na/W7UaQiGYSlMa0D4QtwupdQrV/HaJhAeSuH5aOPIJqZRdfTlCACdup10FdwQeSZWocRfGDkZqtF9hSLfB+ZXALl2gqOHFvC5vYW4ok4Gs0GLly8iJs3byJXyEteOCVoMuwRU7CAh8aBCO9dr4dcimtyF5lUFjPTc1inN0Mkhre99bvh9bnXqHZd3QZ12CAa2rANr8uJYg/u4CauXPkKRsMmnGYLsXARbtfCAw+8RlJmul4LvjXAyB5hY3sba5t7sJMZtPqugMwe2YOFgjT/Xq8b6GzJHmDD0haQuNuqY36qgFImg1wiAQ95pJdeh0GkJNNR26bPjINWbQO7q+dx731H0Fo5h9r2TfET2N0rIxxLo+2O0OyNxFskHGHTxcFAkOxg2fB6A3GH393cxdz0LIq5vJjG8j7mvilUYzGAjuLq1QpeeOEcpqZLMmUlEMBCnuuwEEUCM0xT15pBlWkoeBa4X3FSyj9HTp5QNgBp4O4A62vrAgBk0llpvgkA8OfpGRUf9VG5/IIAABIoGKI5o0ulEKI832Q8DkdyXmvNFlLFEnbaDiL5HDj2Wjp+AsXZBQGS129u4eK5y9jbqvC2DsybORCiLp0xxb1A1sD7UFmqjB0tJErotjj8I8hBLTevW0bJMsGrD5du/T2uA6wNOfwj4yckk1WRFNGvImDQypoxoVkT1XWgqzdrk0Zs61f8u9RUpvk2PyQ/oqABewypZSeSccw6JiBDwNod7wu3Yt230dCZvUUex6iVDtS4+8bdRlYq9V3AIN33UWDMImv8wFMgkNnua/i14bydFFVeAy2Dh6wRPaH4cz2s1yvIFyiHtrG+uYo3v+WNwsrZ2t6Uddr0aoyHphlovzdCOJ7GxbUNbDWa2KrXpB48ujSLf/dH/xx/8rsfwMb5M5hPxzGkx1QoLGyUvVpDBjI8l6y5eTZ4PoUaw8k65Q3+AI2ug0avA4fsKMoN6dE0HEg9T4AlxvhPwTSUPc06RbZZiUL00Ww1pYYhA5XSSoJc9BCi5Kbf6WJnfVP35YkBgJzvcezl/pVzcH/T/ozr7j4AoEtc8GACxBCwI/DGtBWp6X31QaLhJBf6XqcJMpVYuxIECBH0kwhQgrqUI+ueITXhGNAyiS0cepKZS1egDoYj1sUW4okSrl+poNVi303wnvdFC6mUegDcefIE3B6TZNb2AQBtIPRqnNRCThohje8PYwRCeh8RENLMJy6+8QVOhEwuQI3RMBeiAQvkQA+pD2NsQUuQdi6Qc7MzGlHlKwWKrtvUlvIUEyjg99VJdogI0VCX+ZlK2eZz8ADzQuVk2Li7GwBCkLmJOEOjS58EAPg+DUhhbiClfujzmovFfM8UOfsUnv2YRFmUTG5qwCAwjaRmSxq9ibluAg1QAABwAeAxWViYl2aN74dTTU43jfabcFHLcfHU088iYtPVXlxCZHGT/lK6Um2OZWlm8x8YJ0kKAYuhiRtgfMkH18TkxNu8nzEayotTIvpouEPqmGpiRLcv752gXBQe0asQtZEDnL90BYlUFrvlijhV6x6n9CkDABAMeCkAQAd4I2k26RPAG0XpwRrrIedbsloH0nzS7Z+T/3g6hShRTs6UKCehv0O3I42ySQAQ+rJothmjp/lFPITj8yvFqS4wXKykQTL3vZlYTsQryhm+DQDA9zA2mgw0qmrwRxdlpiQMxe2fAAAXfX6t2i8txvgejZ+EFnshidjjdW+uOaPN5gIjkWWBqaXcI0xAcPso7+6KJpv6Kol5ImUsFpd7kpIBee+cyFHnNxhKwoD4IBC9jJBl0xZ68Dve8Xbcc9+9Es0XiUWRSHFav4fNnR0cO3ZcNWmZLOo85gMfc7PTaDYqcgxIx2rW6bCflYmZGH91W8ISYOH/2Cc/AU+il2w0GgRldILku234nOqFCFY4YjjIaT2TB7geKLocQiKVkueOJSg5Ya5sD3u723BaNTlufG0zs/PCUqnUGsgVCmIWOOlhQsYIXe93trfEALBUyGJj7Tr++f/zOxh2mziyUEB9+yL6zRW8+dG7ER7VER511MQS9A5JY+Wmg//p538VicQcdqouWsOYuBHL5J8MAF2BMRqx6VFaLe8FOpMfWmKEWRM3V7fw+OP/GnbcQ6bI+K0h/tW//DC+/OSzePTbHoXbb+N9P/tuFEs22k4ZacR95AsAACAASURBVMY0NphSQQO+Ip577hyuXV9HcXoJHZ8AmU4GeJ+b2D8B1XhcuN4GDakpdnSKoQW9sSyd3BsmN8r/kgDA7dawg5v2N/9qEtSdbPJNasvkGjje3xiRxESMRAKptoOpqItu7TKq5So++KefR7sXhwemzxDgagtghUEaw1FEAACCh4xD+lYAANa5ZABE/R6SYR9T6Tim8mnEYiFpTmyLZj8spsh0sRDjOpdOITc7h/ZwgFAyjs6gL1R3Tv852c3MTcPjvUNGHaOJJMOYZkZhVKsthMMJpXu/BAAgedcvAQBM7iWTx1jPlQLHOn9Q7amU3kKxJQBsEnaol+Qe35G1IJvLiBM8m9SVtZs4vHwEi4uHkUpyosRjoI7xw4ErhnZCSpEBBC9pmlWSGq8+ErAYBUqpYA+xRAypfAbN+i6qtU189bkvot3eRcwOodfh2pRGNJyS+La3f8+7UFm9gusXnhAt8aHlV2H+8P1o9iz0yAxORSVrejTyZC8heEBgRYzBomE4fWZrE8Skv4GNYYheDDQf7cMiO2+YkGz6iDjJVxCLr2Bz63k0nU1EI3mUt7J4xcNvhxdOSeIA11CTeCQmWTyPgWs4n0dlYZrIRL8dAr3uoIviVBzbe+uYnZvDqdOnUf7/pETNVkvYT/RZev7rLyDNlI50RtYD1h10eJdEmoiF6XwGqys3MDc7j0w6gxvXVrAwv4Q3PPpGSaBpNx1dVwIgX2of8T4SkrQwIMLowY5XceHCU/CHDexubSOXnIPXtZDJzOAVDz+Mdq8OKx7GwBoINfzCpWtIZAtwOCjgNUNwmlRaO4aew0Qh+m74CqrQe8DtoNOsI5+KS/O/NDuDjpvE7B1vhmdRh05JJ6++HurlNZQ3LuPO5SlsXj0Dp76DaHgkrt6jSByOBzgeJ+mMW1ZaL/8rFoqSYEMAYHZqFt12F8uHluW+F5cF6RnUqVtNLmO4cGkbZ85cwuzcDF7+8gdEosIGgHUZ2VhcZgnocE+nZIvnxTDbOFn0JXbMFi063SYYA6jmk6wPRli5sYKFhUVk6TtA8IaSyODfCQBUL70Av0NpWAAA0CCODQl/juBKiPXnAJFYEr1RCC3q/aNRLJ44gdIhRl6O8Od//gmsraxjujiHfsdDo9aQpop12cxMUejHZApLvRT4TbBkZC3CmoMSSxrsFQvTEp1IKRebS94v9Png0dvc2BEAa3engpmZOVSr9YDhqPX4eO0fu6HppJ2yBVl3DONLRf7B92iLovIzNtIH1yfd42iyqABA8DsTIIPUmcFeeGuTPekDJZXqBBAw3j/G8Xv7+9KYATAx6Zd+iYPUwGxcXf116k9WBRdQ3bv32dZmD9tPkNifco+fA5yIqzki10K60xPYbTSrss7Ozk3j+PGjQawea001+iX7uN5owB34CEdTcEcWzly5DubbdMWQL4S/+yM/hPe8+wfx/p97L+Kug2I0hIHDKM4oiqUp9Af0LOHEn5p3pdkTAOAgRIxCCa4zDWPkY6deRb3rIMS6PWqh1e+hR3Z62AIdSCjrY3Os15QOK9hsE/ykXEi8M+hDYdHU0pN1/tChQ1hcmMeVixeE4apmtdrMT/bBema+kcFovq9l/b480kQz8vl5/RAYJYjE4R7/8BYgOKs+dSMMXIfqPAEAOMlX1o/6pKgUXo0hOf2XuFvGjPL9BZGtHMwlk/QT6qmRLDX/sQJuXK2i2+UwXAGAoU/pOuvvmLDJCQCsrW4oAGCa31vLI9OoTn7/wJSFemFOfMUoQU3ejNO7mQDHEjQ8UN0SERt+Xwyi2EzIhj+S5l6cepNJOYN0DJfNnx5NJnNbYitcAQbGCQJ0Lu/1ZMJoGiHz+OZ1mMx2ak35wemCQdVMMztZOBrzQr5PMy01TcCtLAYz1b9d8TjZaBkdzuTzyOSWzZ7E8R088orOKcIk0oMwUbMpmYiYho4burIsZDvFzl4dXz91FlY0IQAAHVfpwko0WV2IdRM2AACFS3p+DR1qgpQbLFbmHB5ALE3+OQsqMY7jXsYGmVQc3djUaEhvDJd0Q6HNeYgmUjh34YpM/umSS5oXtTyKF9DoT5t+Tv+FUhUwALQ8PHgrGgCACBynv2YazoVaNkbe9ETQMEK+UJRpBq8TAgKMr6N5zsB10aEzfYQ6MY2J5HVDKQA3JV6fnNDLvHOC9i/CDb5W4eh+CwCArBJslXQfMp/5jsYNEqcigbSFi4fYlnGDjMckSoeLhwEAhCzBYy+RS5qnagAANr6GlcJ/40KjjbBST/kezf3D9ycu8GxPEwmJ5iPdnVFrzFnm5J8F1eYG3bZt0cITNeUHQYAOWQHBQsXFy+k6Ehf42tc9gnqzJgAAaWrcRK9cvYpDh5dFruB0u0Lll+QOavAsZqPSK8DVydWQzB9eO114LiU8ETQbTXz2M5/HwtxRlHfbaDX6It0I+fRmaEmRz2khF3MyZEixolcBQTIyAXKFIqKxuBiiSVQQqcW9LrY3VuQzgahcvoDC1DSabQfZXAG1RkMmE2ZzEPdwm3TElsYbpmKoltfxG//H+1Hb2UEpFcVMxsfXnv44fuLd34lhfxujQVvcjcsbLUwt3od/9Pd/A04ngpXVHWxX+2iN0vDCpNSSraIeEXqPcvyjLuG8v0pFOvHeQC4XxdR0EuXKGj716X+HRmsFc3NTKOUX8H/+2gdw5tQNFHIlVKs7+O0P/AqWjmVQr66LKzzBk1ZtiEx6GpcuXceVG2vo87kjNI+k2RbBQEvOjYkgkqmDbHLB9RvcjLImBBP8yeXrwP4weX3furkE++p/LgNgck09UAia9eI2E5jJl2LA7tsVaWZ/mAQEJtdCkSANPBTjMdj1OhbTYTS2zwuT5kN//iT6fhpDGgBytQspABAapgUI9TjNlKbgpQEAcXsm3ZaOxiEf8RD9AEYopWLIp0klDEtsEI3ipH5gABH/nkjAotRpbk4KMwIAg/AIpbkSCtN5xBNRpKcKYpBIM7VoIi4AgJgFhhh325HiIRpJSaNGYFUiacFpp8CnyljhVOIlAABTW5i9ZPIcGS8XPfZkCioDUeDNAEQ2LugKlrMBVUkfaauUDzz7wlM6CLCSeNl9DyGZyIs8qFmvSEPnDRwxGiUwokCzjRBIv9Q4OrpoS5RvWJlWXJOisTCShTjWrp/HM195HOXyOnKZhNQk6XhazJV+6AffLRr2K2e+JMXUsTu+DTOL96DZJS08HJhLuRj5BAAoQ6CEQCnICgA0tS4aJaRRow54MOrDG3aksI3y+90Bwt4ACbsNb3AJO3tnMfBbGHgJeN0l3HPft6PSHmLICLzAwFIBZfXD4aVPQJgUbEqzlCGQlLQX7gF06o7GR0KRffHsWWSyWVy6fBn33/8AHnzwQfFRIQPgytVruHz5CpxOB4ViQdZJ7rfCbPK6OLy0hFq1JmvIG17/RhxdPoq93Yrso7Go7quyjwag/XhMxqGAy9pwgESyjY21M6iUb6JG9lasiNGA5yiKu+6+F1NzBfT9HvpwJbbyxXOXYHHPCEwD49RU+z4KlJc5NClLyj7S7TFGOoau00Q05CNJ5gEb5YV5eH4a83e8CcMwm2PuPdznXexuXkNl8ypmclHsrV/BsNcUURZrGQ80vg3BpWEmtfhOS+KgSwWySGoSU8eJ+amvvYB3ff8PinkpvYNY01AzzVqCYBbrCZpJnj1PT4tLkrFOBgAnscoA4B7IRobrcl/Or0mh4n4k+5I3ENYMBxxCkx75OHz8mDATWIXxulq9uYrF+UXxCxAAgKxc8R6CMACa185g0CpjQCM00PyR0ZxDZQC4HhLRmNDuc6VplFsO/EQK4XQGJx64H0PE8cmPP4Gt9aoYWlohJhv0kU5mELVowHcT09MKAFBqSoCb95myyTSZJZm20XO51pBlR7keTX5tdLt9OO2+gHp0NCeLZ2trV77mcaaUhX5NMj0O+jMOIpWtFlCyg+GbNlBK0R+vQ1LEATEymIajcT2ltbyh6ZM6rYMs3UaCSXvwhMIgEFP+yRjdgBkaAA8yJJyopyf3Et1f9sGJSTNr03IKKCr59Ae9vKRulOhFNf4z/cbkejvJbjbfNz+nBXoYrS7BPJpaE2SKIpHkgKWKQjGHRx55tZj+EYhi7UjzTT4v1952xxE2b7nVxdWb62h7Q1SbLZRmZ1De3cbHPvQnsF0H/+xXfxmLmThiZBXSayaqMkw7kZS9Z2TRJFJ7EPaSBgAg+5XyCkZbVhgL6DhwWeNxzyVYIFGfIYz6PfFwEAYZNfjSUpLBSfPpKIYDGsEO0HIcHZjJIMwSz6ojRw6j2dhDk4kD7UBSEjC6J5ngtytdzPeMIaDuYfvXCetepfz7ArBI3cCGnjI7qXcJABCxcGGLhI9G8SqZUQBgP5JQGPQ+gQllbSi/Rs0h6ZNFqRMNYDlEInhvAIBej0w67TEJAESjA0xN53D40BL6XSZcbCkAcLtG3xRWt2tux29eNN5KDzMgiGESmELJNOSmEefXpnEWkwqPulO6xobkpLCZE901J910mJUbVV1jxRE6FlO3c5/oLjN0dcJnnndy2m5oUypD0LxlIz0wBZ+Z4puGn4/Dhsm8TtNY8ucMAGCQIrOYmOc2x8o8H3+eyK1hDexfNKrdJq14kgEwWTwLoSWorKm5ZmNHAIDPoWi/FwAAKiK4ubqNi5euwYrS6ISTHDVqEffhIGZa9LUy/ScnRAEAE69jnnvyPd164Zv3aUASmUYTgCAAIBWHL8WqPpZOO7jgc9pr2XE0Oz2cevECwtxUHAI3MVm85DnVQSNgEwQeAkEUzeRxM+ctAHTFKIubpVyDpAhR989peJSLWVIafzbQopULsonZvNGQjhNjNv9Riamibqgv02fZYHl+RBdLGtsEACEFqvoSBIqKA4fpVgmAmhQGf+QXlf+3v1Hts034+uUakozG4A8BL7qhB34Aok0LGABmMee1pNeYUonMvWuYMOrlQdmNIpy8JuV3+H0rLLT2+fl5+b2tzU0pQLmanTl1WrT1hxaXRDNUq1QFUKA3Aqda/Duft9ujjCcpG8iVa5fxute9Fj/+Ez+G0y+eRrGYl+uPz0kQgPfR0tKSGKRQ0+c4DC+yJMeaxoaM4COtj8WpHY+o6yxph6TCuyH81ae/gOniElr1PjqtFkIjOsBT79gXcxuuG1yUaTJFl3jmqJIiynxp2fCYWcv5X8wWbfXuxgq2N9ZRKJRkMjI1PaOZ6T6NK4cCGlEuwPQP/uHjc7Hm+2k09nDijnl87zu+G06lhUTYxyvuXsQnP/r7eO9P/jcIDfYQGnYQj2excrGCUvEO/MTf+QUcOXovWp0Ovn5hBU5kCm4oLjndB/xAAqYODQy5YfA4HD68gOsrFzE7l0cmG0My6eEjf/77uHH9rGhe06kZfOTPnsCXv3AKJ0/eg4sXn8dv/c4vYnrWhj/qS3xSq+YjN3cY/WoFtXYXz56+hGE4JqZBITampGf2CZvxegnuT8kLD/SKATAptEPjBzdxB/zXAABu1/jfbv+63Ub+NwEAt/7O5PuTIi0cQjYShlXdw+GcjfbeVVw8fwn//pNPw0MWvpWU69EKddQsbZQU8JPxgzzjFtW2Il0yOe0HJQBCn6aPR1g9AJLWEJloCIVEFJkE2R9dpJI2skkaxPLl0HjNQpyJJqkkkqUSeMV7XONiljAAFpbmRA9JjwhJQfCHkrUsDCzu6dGEaG77fe65yQAAYPoJAQCVABgAwBTA36xIMsd3svCcBFGo39Q9JzBqFEkXJ/8qkWNDLr436QySaeY302CUcbwpRO0Qmt1dvHj2DMKhuLCCXv2qR9GoN0RL7bkOfHCyy8aOAwpSsLly0yzOFnPQdqeB2fk5OHQNH9J1mcACI/AY2WnjwoXn8fnPP4b5uTwa9T0U8llUynt46OUPYaaQxfrVC+g7Q9x59xtQmrsTrS65mza8UU/kDTR2Ik0zFqGZLKlUFiI2mXBNGYpYI2rd6dQ0QDgyhDd0pN6JkjnijRCmf0Osi43NZ9DrbyHC99wApgoPozRzL7p046dpmkT4qaGXNAtj1mEYTkebYDZipPFWqruYmZnCzNw0vvrc07i+ck2AWUbGPfLIa4UNIOZnIdKDVffPc1St1rC6uobNrW05J1yvisUMpkpFnLzjhExo6zVKN+nbFBNWnuwlgXmvkBEDuZ6mPpAHH0UiRvlbDW5/FxfOPQu328XQtRAJEXRhyo2N13/761BpVgQA4N5+5dqKJNB4IQLPPaTsuDD6Srm8TJ65F/E5Wm1GzzJRpYPZUgERf4Bhr4uFmWmJbMzOvxywcnL9hWwR/WF35SJqOyuIjrpolNcQFjNITVbpDkLo+zTcIyivgDqZgulURhgQvU4P169exw/9yI/hypkXJWqa8gTup9Qb89xyD+G1HYvlBAB4/vmzoql+8OWUAGSk6Vf/C6672hzxeEukKmWLCTX+4t3IQYQAAAEDYOnYUQEAJJBhOML21jbmZ+dV503AgCdDPABC4gHQvnEWXmMXA6kT6R7P1zoQBgABQZmQhyLCEotmcthzunjZK1+NUTyB1bU9fPZTX4IdTgtVv1V3BLim3IBrGiN7i6WsNP/itM7/pFfQBmYUHmIY7qLp1DE7M4dyuYrZ2XnsbJdRLMygVmuKqzvlAPw7P6+ubghQ0Gi0BGyhBGLSIWp/uj3eFeQvSjJlnRlo4cUMk9cfmzDTvKmvlAzLgux20rfHEoHxIDhoxoPhm4CgQcM/xgkmvMLk31SEOX6sMRBgClnz+ibQdAUeGCupvk9mWDTuychQYApT4F1wu6bVyLlNT3KAmcBBk6V9Aus3smDYDC8fWcKdd94xLkMJzLL/YJPMAQ2vQzHhtOPojsJ46msvIJnNC3sonUkhOvLxxKc+iU9+6N/g+c99BjNxG+i0EKeJH1kLgwGS2RzsJBk0bfEv4XsUBoAMLEljC0vzT82/pAp0Oig3G3BcDyNGZ0sMIBkwZEzpNcUpOVUErF0YCaoGsFy7QgJmOg59DVJjj4S52RIKpSTq9bIYbRrPu7FpXyCfOLi3HZzW/k0AAMt5sk3ZLGg85UBeK03OuSWTmRSX+D8CFuwpFPxWb7GRHGsyPDnUFYK+RLgGgyHxCGJN76PnNURqSPCeEgDDAJgEACzLxaHDc5idmUavwwS9HQUAzIVjLrDJr1ngH9iwDX0m0NAIqjimpOjBMV8bGr2yA7xx5JFpxEVz6qkDOX+HWjxOJEXDTTQ3n5PscKHoDJXizKm5ZEGS9t/vSbFOU5rxVDOg6Rsax2TBdjuKvizggc5n3BgFN5Q5HibFwDj8mwuEv2duMKXkfCPAYPTWJk3AAAw8TtQUT3oAmKJVPpslg8elWJQLRJDjwK+B748XFGktXMNIiVtd3UbIisnFogBAkEki/S03dAMAqAeAtrUH6S2TAID5uzmnk8DGeCHhBF+0fWYV1ZxS/Qghnkih3mwhkyvi7MXLYt7TI5I+GElzRa2Oof8bFgDpY1on7EcVmtegi/n+aw4F1ycXDX6f0wHSh0j5ZwPILGHjw0C/CWra6ciqzAqi8dSnaY6tFGIEWALDR8m+DXJXFYdSmpjgjcH5Zsk8eQTHAICgA+w59wEA2VyCxU2uy8BoxFwb/J4gzuJqShSTCRt0QI4LCCCGZYEEwPyuAaj4mfeITsKVzmTSLti48vrRokvBJ5PHTlBp+fBhoYiur61hcXFR2AD1ak109BfOnRczQAIjpI0SGEmJfkmRVWa9S0SOxwa8jZnpoqC4LMB+6L9/l5jLEE0mW2Rri8ZdBZw5cxp33XWXTOpGIzanLOI6SOWyqDMaMB4ROmwqQzaLCxqphPwwEnYWN66s4/mvnMHy0gns7WyLyV44PBDqP98DNxhOCXl8ZmZmMDc/LyZ/LLyJdHvDwFSRa0+vI6ZqN69dkeuUXgGUCnCTaAf+FDRHIwBA6iWPG6dgpMby+K3cvIwf//F3YmluBr2ai5lsGncuF/CZT/whfvyHX4dYuIq45aPb8JCduh9/8Jt/jC998bSY8KWycTz57GmU/Tz69D+Q1kv9QERyod3lGOnlmt+ghnVxBtX6HnL5FGqVNbzrnW+UqJ292ipyuSkkYkv48J/9Fb745PNIpW2kcx28/9d+Hr1uRdgRhcwcBn2aY3aQnKFet4xL19exs0OacRq2nYLjMLKN7JGMgCBatJG9whelQBMLUx3omTDR4I4f0+H06zHD5XYd4v8PHgAv1aB/s6Z08vuTwOd41Qrew61gxuQaZH6WiRwJFszNCuaTYbiNDTzz1Ffw10+ewSCchR+mgdYI1qgbYPe2AADU6wq5lTbILwEASOHAvSIEJC0gHR0ha4eRj0eQtAlK95BJx5EhAKCZpNJgijdOMompQ4fg+AM03T6GESBbyuHo8WVEYxay0yWJX+oP+oilkzKlJHU4mkjD7Q7QblMWZSQAmnVt0S9GDADVPNaAm3/TsZ7cS/aPM4Fo06ySCsoLglPNvrrTi3ktqcSc8KskhpRgOs2Tyk+KfTxDI9gunv/aKRSL09je2sVrH3mtrIWlmSm0RWIkGgBtjhERDXyEWeIBsEVggNnRXI/owM+1s9NpIRL1kclG8LGP/Sk6nT20W7so5JNiREia6zQThHou+p0QXvbAW5CfOo5WNyQ+Cl0a1oU8me6Q5RQNEzwULgiisSi6HidrEdghNnUuQhEmgNAUsQ2n2YDlR1BIpREeMC6ujMtXvohRyBFQu92K4M6T34GQNYNahzpoArFcc+PSsBNY0D1AtbX0T6GcyooQ1OxgajqPWq0s5n6XrlwSgJxsqUcffVQeg80Pjzk15Gz+x94MEbIWEwKmq+kY14EBmq2GUNvi9I9gseoSQFfGp7I8A2aK6GpF2ylsD5Iyo1YSxKx9v4pEzMVzX30CpEq0G4zYJS02ib1yFW/+zjej77sY0iQrDKxubKHGmFs7gQ7z3aM0VHSRFoB639iRDABeR4xrnSnm0W3W4TlMHshhcfEEcrMvAyIZXddkEuli88pZdBrb6LXK6NEgMTyS5ieRTKPDlKURGyfSpS24PVf2zL2dPUkMIlj9pje8CdcuX0WJTAnWx5TW8D6mVJYsWabg8J6OZnDuggIATKMiAFAo5ET7zykgr1v+nWsozXkpa6UMgPs6Uy14jDl8kTqKUgH4OHT8mEz4CWbxmtja2MLC/ILIPiiVNSaA/BwXAOAc3PqOJNDQt4z1EO8Vm/IDMeZkPRLBgH+YYJDN49DLHoTTdvDEE0+jslFHs+KgVmXCUA7TUwTTOsI2mZoqwhv01NVcAAAdXiiVmQMOH6EIjTE9qWsYuddqOkgk0trAhWy022QBjiQeeH19C4l4Gisrq0gm6OxPhklCWXK3sFblKSR1amJAOGYATFDyg6hbLWFJsw9c5QPDZpHRjB9bVy6Z9Aa2VRLZGfwuazf5dyF8mlSBwPR5AgAw9aKAdiKJ2H89E0QDeV7Zg4zk2rCnyQSW1wpkcvnx85tjYPo1fjb9h1lzpX41UeuWhWq7JR4fUpZaIeQLOSwvH0KhkJXai/cp5VZmkMm1Rc2xIzh651346y89hbOXr4h0jLVLZW8bP/i9fwvv/8VfwO//5q+ju72BCI3Sex0kGefOiXi/j1gmg3iCmUpMVyPbmg19YOIo/S1jFkcI0+A7ZqPV7WFtZwfVFmU4Fk+spgdYEuujUaYEAGiSJ7EM/JpsKK5LZD11xf9EDPUC8+xCMYNDyyVZE+k5x2uaOxr7PdMXSn830c/sjwLNtRB4kBl2SGB+PskAcDpdafo5xDMALRkA3EO8fhuJOD3sdBisfmxBjx8YeLPOpmeGxDUKYERWqJpXxmx6YjDJpyF+JFYkPvYAIAPA8zR9ZQQm4HVx8s6j4qfXaXexs723DwDw7ZjJtplYi/5cEIuDFBdzwfK9klYrRhSC8mpWqwENjF5EnMk5yZgwq5Bmijo9n5ukRqvNzs4qRTlqS7FK6i+zqnnRclopk94gE1RdglWzSJSOCyT/kEbChZGLJBsfiYyY0MaYG8F8j4/Bxd24rPJCN5NuvpbJJATzvow0gM/XdpQ6whuCIAR/30gGzO+bY2vYBkrXJrJJOYK0mQfqJzneAQDA51yYn5djR2TbxCgJE0DM4hTEPHXmPHZ3aRZkHwAAWFQZ/FGQUhZPDKIRE0ATaWEu5n13elOw8fnN8TAN8BiB1Ap/DACY5nj/zWg8DiMKKQG4eOWaoHROl1nnjCHS4k/AmoDyL87/ZrIYZGIfWNxlYQ+QVMoRaBTJRZ6LHa+pSFi0/slMWptmshJIxRkM4LTa6DksxEMy3efxrzWqWowEDBE+Fj/keqN5h/GMmGCZyPkMXFjFmX/iYz8JIEAKAzqaHKcgDkciAINpvFmQtUoKfkceW5k1fKfxBJ2X6RTPwkANHjVOR5FnwwAw8SQGABC6vcO4q6JePwN1Ehbwg8Zl2awAbgSi+H1OGTixkPt/NJLjVcjn8dnP/JXovg4tLUmBUy6XhYVDeqcUIkIbZgxhRkxB3X5X4q9Ij3z3u39YXKWp9yeFjFmy165dlYKTCG3MTiEkGliWCXR/9RGymWusm4DkC5MCRWogbFR36hh5IXzhiadwbHkZ7eaeGJmR1sqjx9fF9y9Rg+EwZuZmpbHndJ+xiTJfJRWLZUfXQd4OY3djTTSIsThjDiPI5fMqEwjTwJIIO5sTXmMay1go8Xha2Nldxf/wnh8UD4lQz8ZCoYilqRj+6hN/gL/33rfC760jQyfqThgxHMLffud7MD93XCm04Q4ubeziUjmEXjg1bv4l9i2YTvBaisdJ968ik8uKRGSPx3JhDuXqHpbmimiXb+KnfuKd+PGf+ltYWbuC6ZkjSCVn8clPfBl/8e8/LuYvr3vdg3jPe34Y0VgIlc0tSTFIL0yhubmD7NIJ3Ly+jmvXV9FssRgjUKTU21GI9MLAGApQiAAAIABJREFUXMeYiZKpEExo9wGAfVT8vyYD4NYG/nYN+62N6u2a/Mn9zqz5t3tsU0jF/D7SvQaK1gC+U8Fjn/w0vnb6JmAX4ELzu0M0u6NpUIjXEYMhFfql3vtbBQDIAMjYEACAf2LWCIlERBgACdsSmjJBJAIAFq/1aBTzx47Ci1ho9Hvwwj6iCRvHTh6V4qu0OA92X4xmozfKaOhJVFgsk4ffoyEUqbcxofZqfN03AwBuPaov/fX+es5lQ6NG6X7MP96gA6ddR6/PCCVP4kY5iaZLO+ONohGCZZSNESANyaS902NOegTPPveMJAW0mg08cP+DiNtJhOivwWtY08hgx8hs4brSE8Awz4i/vZp4HaTTRWxvV1AoTAuw7tDFfzqLtetn8fnPfxxRm80R2UBsbLvifl9I5DDsx/DKV78dmcIy6m0fkXgCPZeUSxZsA2EARC2a84ltlKQ0dD1HfYZIV7VC8MkQiXhwnCpWV64hNPBxYvkwYuEh9nauoVy+jBH6iCfzGA6zOHnyTeh5aXiICgDAxptFJTWnbOI1dpPaf8qZUnA6dQEk+BgsfM+dO43TL57BAtldnofXvOY1SNDtnTGyXVdqKDbo1Frz+/QPYHQZmzeJQxNp6ghOryW0dcqHGOMryTOi/1ZJJ/cd2ZdkHzaMQ5X6SdMXTQngE430kIwNce7Fr6Lf0X3a7XGcR9C1h6XlQ1g8cgh2OoF6u4HNnV1pBsKSJDQAJQDSaI+AQo6Z2Sp3YMwkm3s+d8gfYGt1BUnLwlQ2i/vuexiZ/FGEo+lAgsX60sONSy9i6DbRqO4g5PNYhFEuV5ChC313gAFZO2EC1/sSraXFRdy4dh2vedWr5f3Tn6bVaIrmWWrjwPuAgxKpd6SpjOP0mVWcOn1BGBlMAchmGVGtE3P64MjgK2AGGkarAVWl3iZ4aEUOmAByOipsl8EQKzduYmlxSaIAuY8ZDwBOVmN+D921S+jVtuVeo1+GP3AxkuQtrYO4/3W9IRLZIvZaHRy7537E8yVs1xr4i49+DG7DwcL0AkZ+BNUKJ/Y06uM0kzU991AOEOlFpUbU8n9u7moTKBRo7kc8vpz+X7p4BQsLh9GoszEiMKPTXDZ1BP66HRe9nivTXAEDffol7Q8e+Zq1YdfaiIMw3Qd0TVIpgH4hUDYp9IHcUmvR/ZQyTQ7i4+//zr6UILBy4Ko+Qc8PhKFa0QeMTxM/fSsLQFICbpNxNa5vJ/XlQa032eQTsSlX6vIeJ5lWtw4/WR+aJDTDgBZvt1AImVIeiTRZT64YUNIhXpIABh5mZqelMeX0nwxRSkDJ7OF1xd8vLh3Cq179GgGcyALNJOPYXlvBh/7oD3FkuoQ//qe/g2x4hOb2JuyRj7jsNa6wT0IEA3wPyYiPdDyqrvgE6jjICqAij+sGexz2g0NfJAZV9mqsB9mb0QLcphxAz9t4Oj5ukJURQBBTkgF6rsiSup2e1G/ZXAJTM0lhU/ICqVTKUkeaQbDxT5BTKdeY+WNOrlxRt3gAqGZ/EgBoO4waDMmgWvspNQIkAED2KhkAXKtlQEcJn0SB8/rSRAcCAATvCABoXCUH5ApkGAYATQAJ6pMBELXzwgDo96MCAKiXSAejUQf3vexO8cgiSCcAwPv/wc+NTJP/nwIAUFNEuiwPDQsE0QXSoTGIIRMEjhN1ZokHzaT2jXwjQC6rFx8bAtHmIyQmgESENIeyLUW9TOGDCaaZZvOGInWYTaYBK9jEsOnpc+IxHAoqy/dlJvXSvAUpBMYLgM/d6XYEeOCJkdMaNITmYjDf4+vgJic08nZbPk8+5qRpGL9PkMBQ5if9BdSELYF4nEjnwYJpEgDguWHjxYuDx5CPb4wLDQBAtPdrL5xBtdrGKBQVAIARcmQAGABANZU6sSMAwMLTpDQYiMs0/ZONvpFDmEbdNKxaJIdFU683iCyzAVgUxISFVOdPPfWpF8+j03XRbHeUOhcY3UlxYDRMbP4ETlW2ggBiE1QqM2s3Cyr/3XcDUEQAAJpCxpArFpDKZqTR47Giw3+z3hCkJJ1IIh6JottyUG/UYLFwnkBrxxP/ACUlWi/XS0AJM8fIFP+Scxt8aEN04KvAo0FGH7ooEG0VQxJ9XgG3goQMyTkNEgB0ZsLNXXX8BADU+E8BALmex3Q1ladIIS2NvjIACADwGqV2nZN4AgDU+fM5jJkk/TfoL8HzvLe7i8OHD8v0n/dRjgCBRErFcPXqVZx78ay8OX6fMUSq8YwLQ4CFCk26YmzeSbMcuiiV8kKdfMtbvh3Lh5fQbNQwMzMtxQ0fn9GDlPlQD5ZIp7FXbyKe5tTUgp1Mo+l00Gg5yOcLYiwUj5Lm6aHX7mF9dR0r16+jmMuIlIPXJ98DQQu9v6PocAoxPS3HKc7oQjsGd+CNQQAM+kiHh2hVK7hy+Yo8DzcoFtDUTIrmk/KVSBRt0lJHPqZn55DNazHlo4t3/+j3YG97C4XYLHJ2HMfmM/jzD/4mfvs3fhLljReRS9hITR/H//tr/waf+eRXcO+9r0SlsgdE2vBiSTx9pYFeOB00/SruUABM0V6uZTNzc2g0W4gQDWd+r+T6JtGs7GIuG0etfBP/+AM/h+/4rtcixCirIe/vIv7pP/kX2NvdwRee/Dw+/ek/QTEfQ7/bVK04i5tYHK3eAJmZRQx6Q5x58QquX9/CKBRHJJJBz+WET4E6lXnz2tMIOC3oVG83mdPxXxoAOACgmftwgoVwAKw8uMzqujXBaDOvfXI9mDSJnQQGxuuS7yM27KGEDpKDDtBt4c/+9MO4cG0PkeQUukOa6gEW6dcCAIQkpssV0yJSItWE6qUkAJwRcY5FDwADAFAGQE0zWR6JmIW4zTWK/bwF8d1h1BwLvNlZWGlqpYfCABhFRjhyfFk8AGYOLXCEIM1SPE3/naF4GsSyBaDvo1ZzpDFm7nmYk3HxQzESAFOmqQb2m33cjpZq1lAxZyIgIgAAO3QPnW4d1eo26o0y3H5H7ut0KotUIoNCfgbpVAFOm6wtZQw22g0kUjb6XhN9t4Vz50+JjJA04eVDx3H40AkMPTK92HxCXJBdr4298gb29pjtnsXy4ePSiAIxOO0B7FgKjXpLqO2NZgX5hQL+6J/9OmZn09jbu45EYiSZ0vVyGQlJL0nh217/3yGdPYRKw5PYWZfeH6RskD7eHyAWzYwBAOaos3EmyMDbKRan54sjUU3l8ibOnn4BI7ePV9x/L6Zycdz4D+S9B7Rk51Uu+NWpU3Uqh5tT59xSS62co40TwuAIDLw0ax7PhgUMw8yCtwxveOCH8Vvgh7FxxBkjIYOxbEDIxlGWrKxutVpS5+6bU+V4TqV5397nr1t91ZLBrFlr1nC95Nvd9966Vaf+8/97f/sLZ56DbVOW0ELIoZfJBKamrkbTi6DmUdfKQYdSwwlk8rMmAYSQSEaxtrYkz4WvHZaL5449g2q1KOfj6TPn8cY33SNAC5t2gi1kyLnNltDatdDkrc/JGrdS1Z5yK+j0OognIyhXy8oAEO8QvxnrkiGmZzONHsUpX49BmXTJZFwAgJgALelUCKFgG/MXTqBUWJM0oWqpIk7wNCAsViq45Y47kBrOYHZxAUuryxIBSAfyVqeLMD0qqIltupgYH5c4afof5MULIihJDqVCDudPnsb0SBbTY6O48YY74HkRmZqhR4YqERoXp08ehx1oIZ9bkak4a9Gl5VVkhkZRrnPOzsELTR7ZnnIaqvfG5ZddBq/ZVH2/sAf9KGNfHEyPJEnSEEMKemGF8NTTZ3D8hdNi8nzl4UOSXsBrRTicrD0C6qypOf035n/1Wl2GW2wAeB05LOCzogxgx/594PoSKZfXwqkTp7Bly1aRwsl9Suo0Wa/UQ3eaaK+eQ2N90QdhaH7cEDCAGn6+WWTMIRRBtdVFJDOCWGYMQ9t24rmjz+Nb3/ymGKDWyepscspPdg1rWl0HjP6jTIeJG1w2ujRInzeDqADsXk8iioeGhpHPFSXib201j0x6GOUy43dTaDZaiMVSEgmYSvHrOXntpVIVDVeylPQoumgT8uP9/H8zU3tDwuff2wGgxuEPARb/LBBzW38/08fzR3G+A7/Unv6Ul59M4pYp4k1tKhN61iRCa1cWwCAQoDU+H/3inKvB5p8/Z3oX1vrsRZjUwbXA95/SxuHRccTiSWFWcqDDf2e9KFJNPwqQP2ckjPyz8Y3ime5R+sKI2WhEIiB539A/g3VZoZCXNah9WE1MoRkdyKaTgx/WRG/76Xdi645taNarCFldNMs5fO8bD+L0c8/ivk99EttGh7Fy4TwSNHEPBFBtNuDEE+JXwRjnDA2bo3TF18GU+Fzx3uh2pJ5nLDPrQRpu8uSpuZ4wfsR8MRxEvevC7bQElOB7qtINAmNKSuZ6ISNJGAK0+Gw0UCqW5T3k2RmL9TCzZVya4pWVZeTz3C/0WsuA2bABZXi6GQTQNW3W9QbLTT2/lCUVEFNVfhYPMvqT0duL743NJJQ2Ig4HwWpcK32nSAHUyJyyLgEAWi1hYnFoxsfVRACID0Y4HBQmDSWzZNMGrATOnymg1eIwW80FDQBw5eGDIj2nOevqyjoCv/lr/6lnUCHT9PLv/I8fl5oAm0JI482ovdBCymxsonkMahZlo1YTNJEXic2URK0Fg8hkMkilkqLR0oNBmxo2WpprucE6MOXFxZNyvT31XvQjqS7hgkmUn9NLTur5mjKMZBnITedr5vcYcz3TYPN5svjj9HQzfdHQv/lZ6M80lBOdNTMXVWdtGkQ+Nv/j9/CxyUwwLu2cvhI9lzmvj0r2i1C/m+TPEEknQqYpCBsNJ196pVqWBvv7jz6BSsXVaUCH7vcdcWInlcx4AJiJnXDohEKy4d0gG+iAQaMxLnxVCi83qJDGyvHDUGd4w0nRGyQaFcHyyrpQ9oqlCsBC0lbjEnErFtMijfzj9N9gwyYyqC958K+RMSVTjBcIW0FUK1XRsLL5HxodQYrxRYyR7HQ03on0GzbN/Il2Bx2vJXpBYZT4N1vfSOYVKtnBPNeLvsVHby5u/vXg4IcAUzwMuAGEQ9LAGR8AIyXpN019po2yBRRFVtM+mpcQQBDnaE6j/ffKMAF0U1c3VSMLMHGA/Ex9vEZFNQUEUCOtmCCOTkhpr3Kv+9GVdOfl80olkzjx4kuCAP/gBz9QCUVHdYws4MgETiYSAjCI0VSjhmiEJj6kKirNaW11Ce98+9tkorF7z06sr63g8ssvR6mYw5nTL6JSqyI7Oi5mdAhGUW/1kMiMolJzBdAigru4uIAUo2cqJZn4z0xP4uknnkSDWuUG5QdkHqhxo0H7xYnVj1NkU0Skm3tF0yPFGIiyE2ZDHOhhYX5eqLp8TYlYQmj/pE1yfylXq+IhQLYTaWkxsosSCYQjwFve9lpUCgVsGd2N6uoa9m0bxve+8UW863+9C2PpLlZnL2DqwE143b6fxd233YqlhZxkUzuxJvl7eOiZOQRiY1oseK7uf3wfRcOrkwuueZ94jx6p0DwE7BBCvR7igS6G0hYW107gjz74Hlx2eJvGySCGQq6B//pf/gBXHb4C7/7Fn4MT6aCcX0RqeAStoppyNtt1BEhN69qgVG15pYInnjqORHIMdiiGVkd9/kXBaCQAPguAF5FU7M20uEEQYPO+Zu4d+R4BJDcYNK80jX/F7vKf8IVLPeY/4ccu+S2bH0tovGR+tWvIdMtIUPddruKTn/gs1srMGU8KAMDcXptgLCeRMq8IiHEb6eCSYawWRn0ZyMb4SAsaAwCQAZCOWKL/j/I9aLtIpWNwwhYSMQeOsMnUNCociwrN0qNkZ2QYLTor29Qvu9i2YwtGx4eRGs5Sh4YG112IDJmQsG64vqi9rdV5PxBMIkgdUmmKCGZ9CYA4h2t8KT/6wPTA380123zt+iwAoWNyjXmIRIMoFJdx7twJeF5NGgfuWS2PWnJq5YErDl0L9ELiEh6lIRkZgG02Gl2EnB7yhRXMXjgnDXwoGMXI8BQuv+ywmB6xuB3ZOY3Fk8cwv3hWAAaeLyPDY5ie2i7RmG6dU0WaR1mIJ1Mo5deRTkdx7NhjOHXyWdg288yL6HQqEj9KKkcwkMJdd78D3UAabjsk0aedLtmIdbTcGlKJNCplmj0l5D6jcVe5XpI0A0/0oR6arQIyGQdf/vJ9CLMwr1dxcM827Ng6ilMnjiAeD6NcaSAcGcOefTfC9ZIIR0dghSLI5YtIpzNYWlrG8PCI7OPc27kHk1VBijWv77ad0/jsZz6GdCaGfGFVtKmvf8M9SGeGZB1ySkyqLOnsyURao+3oA0L6Kang9CMhM4p1H5NDSKsgw1D2hUEQyPxZ5UwiF/I1raK1HzC4IjDDQUitkkfYptllC0efeRyhYA/FQg6lUhmjYxMyOCBw9ro3vRHn5i6IVGytWIQVYzpBUK6jEwzBa7gCWLOhFlmY15C1TcPCs6dOYjyTRrDTweToKK676gZ4XkjAIicWBlo1rK3MideD16yJDITMqxMnT2FoZAwB20GF543XwRBN8daKmBydFid+nqlMieGpXS5S0z4qZoY0CCTtn0MwGez5Wew6HI7h6HNzOHlqVlrEu+++S4A5/pmxrAIE+FNBU1eyjuSOQYCb9xA1+uJ9RAZdANi2Z7d81ql4AGdOnRFTRjHX9esQTk8Z/dkjCFVcRGHhrKQ32Yxgo/SA2mQOmxwHTZrD9oIoe11kx2cwvnUX7NQwPvvZL4h3ULtaEpYDIzmnp7ej07FQp7EcQfdIWPLkJYlDosh0UsszQ6aYXEOtNrKZLHLreWkyR0bGhUXAZj+RSGNpcRVDQ2Oy9sgK4A5EVpyY1nZ6yBVrAtRr78LGiHFyBKq19pLBsE/9N5N8refpYgI0uC5DBOB6Ip8hCGZAYQ5baBa9AQ5s0PHVFJeRnvTP0Qk763qRa0bUs4n+aKlMRmpkDnCisagA92R0Ovwenh0cOg5ImFmn8N7l4/H5sk/iz9DIWGrJAXkya0HyvnmPsK/gsJEggOlneE1M38GvaR2oUhL2LcIo7XGthaQ+dCIhqQUp3wiFCeZw723JgIXrTYDFpkqMOCD5wAf+CF/7u6/JELdZLwnL7epD+/CB9/1XPPHdb+KFp59Cr9lAtUh/jybC0YjUGmz+yQBIJFKoF2rotphuxiQCfd/I+mxSlktDbja+cjLSXJWnm1qMiwGjONHwDNoAakwzbg5wXjMCZ1x3BEX4d77P8m8dV5zxh4dS2LJlRuqulZUl8cFg0yzscWFpyEz/kgCAgZ02BpUG5PKfU4+yK97HZJOwH9OIel7DWDQsEoBMmr4EymgXny4O8fw+j++lgmaGxbIBUPGFE5Bpt13EkkGJAWx3KLsexvNH5xAUbxMFALxWAYFAE7ffcZOw6+kBICaAv/ueX+uZSSSfmNG5m4kvJ9WDDbBpbGVKwkldhDpddaeXr/nIBZs6Nl5s/qWZlwKBWh9FP7hgGdVCCUB/cuxfaL2YOk2Wx31ZObaB9emiUQBgcEJj/s7PZvrP18cbgG8sP0wjLw06Ewao4febKzO54KLZPEUalBQI5c3vOMzvMUCKQdr4+/g7JPnA9yigVIH53ozZGAQAzPM2jrl8fAIAbK4uBQBIc+hE8I1//C4KNGEJkvauDSQ3E6KwrwwAbLiimuc1OOn/YdMzYWIwho9Geb4JkRSCYlTHZpWbmIX5hWUsLq8KWsriUvRpPAjEwdWXgnDB+0wSueW089mYKJh+gQfogJmKW29ieGRENOSTM9NwYhEUyyWJLlpZXREjIrmBxTq/S2REZAMaC8VYHIE+XrUneHlzP/DtvifDywECXbWc9vN6UH9OVgYPA2HASeF8sYOt0XrJLmjWNNek3EPq5Ciu4GwC/XuDj2fWOIGzQZ2/QYC5Dk2Dzo2P9x5/XlFksmeCcq+ax1EmDmsCbki2FFQ0fSFwNpwdwn333aeHpGQVcgMdluKa2nt6CkxNjssmU6tVMDoyhOWlBUyOj8mGd+NN14sx4M4d2zGUiWPblhGh7n7zuw/j8NU3YK1Qx2q+inA0i5HxLaAtAyUjLKSYJ+w2K2i6FVSreWnUX3r+tNCIeXA36g2USiUxYpK4LQKZ4bAgr3wfJIqR0kOfgUE36HC3JfrqcqmIlaVlKaj4erm5ktJKBJ/SAE5OmoxDikTEjEwO9UgA/+4/vB35tTUEmiFMDw3jir2TuPezf4hf+6WfQDLUlPSBj/+3D+Hx757BcGobmg2i0S1kRyzUrSAefnEN1R6nrxsusv191I/mU2IYnxLvax8AsEIyFUaziqE02SFlOHEXD/z9p7G6Poudu3Zj7vwSzpxYwg3XX4dwmIVjDVYiiF7FRb1E1kYP4ThZMzx0ooAVRbnSxbHjZ5ErNNHuqiO8hv0Zms+GWZvuVf5EcOCW+NcDAPQ4G0eoVUU2UILj1tCpNPGJj38GhQbQsmJo08isZ4u82OpR167gUzsQ0cmVAAAXMwD+OQBAgg7L4SDiBAXCdOvnXmPBiccQTibhBoOIDQ/B5dQ1RPihhW07t2FkNItUNo2AE0aDRrwCAIR9AIAUwyBqnHYKm0QlABp2pgCAcsDVAYVnwEUAgG/8ZpJ3tBS6+BSXSZwfL6ouxS5C4Z4AALOzp+XvfC0sRlksUevbqLewb+8hkQ3RdIwAAPdS6pdpHCgea70WSsUCFhcWpangBj88PIrLDhxEPJvG6sKsUOIff/xRoXtTPsE9I+IksWfPZRjbvg/52RXEY1mJFBS9ayiA3Noc/ubLX0AyGUAszneQXjIuHIvxiRHcfudb4bVj6AaYN02afxtusywu+XRFdxu8AhFYdhRdcd8uS5HtUA7QLCE7HMazzz6GpYVZuPUKqoV1XHnZLkyOxbAwd0ZqGE6MbWcCu/fdgGKFAMUoVtbykvM+NzePAwcOYGVlRQrdQjGPVIpGiZYwAKj9/OSffUSucTzhCIMnOzSMSDSBcqWO1eUVuZeHsyOS0z06Mi4AABle+t6Tiq2Alc4tuZGSC0R3d3OEXvwe+8ecTsnE1IT+DcocMUMf1kbJRFwMXZ1gACGrjZMvPYdGLQ+3SYYlgeUoqvUW2r0A9h48iGgihuX1ZdRbLZRcmieGBNR3gmFhAPA9m5iYkFQaAgAEHPK5dZRya4iSURcMYjidxl233a3AjE0WDVNhKgIA1KtFaQJoSMt9n8DDWq4Eh94YrR5GR8extLiMsZFJeHVG5sZx8OABFAt5qX8jTgj5dTWMlOQmDhrYoPoR9Kw9tFaN4Zkj53Hy5JxcwLvvvhPRmCbCEAAgq47PQ84+PzmL9Tinnfx7PBYXM15hOrLutoCZXTtFCkmaNLHV+dk57NyxS1ht4hbPuoF1CetWt4JAeQn5uTOw6B3C96XjyUyEbJNg2EHVa8OOp1CmDn90GhPb92J2bgUP/O0/yCAgTgYlz88ym8YYrGBEtPxsXnn9KLfh/cM9gq+ZkZehkCOTTE7JRXobjcoQh7471PazFKzX+L7HpOknK6Dd6qJcYlS46r3lGnQDWMmX4LHe7JtPs2dQrihrFzL6dDiprEvDDhSwgJHhqYQAdjQgZgNP0N9M0lln0UOI+49mt0fFV4qZ8vTCYEPHSOGLGFCy2H1sG9Bhg38jyHvOms8f9HBf7Ii/iQ4NZQDDfoW1igAZGvttrpPIkwM6aGMdJx5M9KWo16U242c+Rzb3rONNP2IkojJhb1Nawkm09mL9QW2jplF0dlDqNpFtM+a2VvON6CiJJYilQ6h4NI53vvMdwjjrthsIdJuwOg2863/7Odxy3RV45JsPwa2UhF0pC5H1JdMGyPhouRLjx2Z1eakoCRIqX/UrcVl/bVnHrN0kEYv6fjb91PALOVIn4AFfCy+xr8ZbxAfN+HgKLGww0k29LP0d74SueugQMEynEqhVyygW89KX8vXr/14NANjoHwQU6ktNtJ7jv3ENCl3f90vj2uX6o/a/06ohnYr5AzgdInMtGGa1MswHAQDDQlCzCQIAlFJE4gRG9JoyBeCFYwsCALTblgAA7U4JluXi5luuQ5Ox5w0PiwvLCLzn//zFPgBgJtmmGVQKwoZJxeBkW/7ddysnDZ9fY5NKkz42IjrVUAYBFzhpFULrF2o/UQltPCQL2I+Nk0spI/2Nj/4E6eJ/7f9NjTf04BksPM2feQGNBmZQJzNI5Tabq3l9/SZ8gBq+eZJh/j7oC2A0/kY7ImaFdGsdMPEwwIKCDWQ6XDwF2wwACJ2HqCKnDf5017x4RYW4ymx853uPSsHGFAApJ43+SfLF/Vg++f7BFAA1mxmUKAw+Pz5voye6dIcsIyHfHM9EhenEkJs0qf6FYgVzC8soFGhSoW7jjMVQ0yLGj7XkkJTfQ1DALwqV2qGvT66175wva1NucC0r5U8BS0zlPBr60V/BtjA7O6tZm+KGy6m/J2gzdYJkGtA5VDRpIg59dQCg/9o3f1uf/6NyhYs//DXJw5lABtktvDfEr0AIGApAGbrygM+GyV3n4xE5lqQNX7+mZiLhDeqyz0BQqpiaPg1u7ER7VWbQFpoVgSiDcBMA4BOnVpLXSn4HN0bfPMeYIZ4/fx7XXHW1RAPy99Ax9ejRo4LcxpwISsWiHDr08GBxQzSZiC/NRliMx6KOTBj4ee++3ZiensLwUBY33XAYaBdwy63X4cSJ07j/yw+g6QEjY9sQiQ9jLVdDMJxAJJ7EwuISYskYAsE2qvUCEsmw0PYdi8ZLnugtyQKg3pZMAGoECQgkUilEojFp+gnyiRwgFhGUlWsiQtq0D1yeeumE7FmM+ksnU1hdXVNQMBQWyqTtRJDMZtVrwgpgZCyLN/3Ea3D65EvYu3U/LK+JQ7sncOrYw9g5Y+Omq/YiEQzjx279j7jhygNYX9I0AwQ8pDJApdPB2VIQ8znGWFIjxhgkUgbJFqH/AFNOZPbuc814b5HHQtCHk+Et+8dSAAAgAElEQVQuZqYyWF2exejoMBYWT+DPPv0+7No7CtctoJjLY8vUHmQmxtGurgABMiXYlISRnboBKNdQb84iGKIZE40m09LALCwV8PSzL6He5FQ1ocCDzwJQZ0tt/nSv+tcLAKg7fxBWs4CxcB2dwhq6lTY++tFPoxlwmG6OTpD3Xwh2hy0UAYC6AgCI0m7In2X86ABAJptAyA6IDIAMAGZ4GwaAnUigE3YuAQBsxdBIBslMCqFYFE1mf9uajCH7koDgNB4j7ZDNn+8BwD1d/ClUCsJmTrhN7Bj6kVsb5zD3kkGJxsaUxN/bRcOoZyAN/UhRL5XXMD9/Fl6rhjajoyRimL/TEjOwA/sPyUSwXnM1Vzzo63R5fJBO70RlT+UkZ/bCGaEgk8afiEdw8803i9/I3PlZBC0HTz/1OKxgE8kkJ0OOgAp2KIpbX/smtIpNoGvDc2loF0R4JI37P/FBYQAEaDwapFbaRcyJwmtauPW2n0Kz5SAcycr5FEtQvpOXxopu5ehEUK934UTT0px5jAekmaDNWGNOGnP4xtf/VthUbFS9agl7dkxgYjSMSjknkgcrmEEstRPTWw8hV/KQSI3IPhCyaZZWQS5PHfVY30yKjSQnsFNT4/jc5z+F0bGsrLyV1SWMjGRVxi+Apyac1Kp1of5LfjXN11odvOau1woLIMyzWyb/fmFLSMBmnUF2gfl4OQtAi2/WA9zFFDgS52wJuVGaeCqZgltrSkxeKEDPgwuYm30RIbsjFPhWqwvXs9DiYMOycO0N12FpbRHNbhvLhQqCbCh7lMQE0eKEkvrk4SGlE6OLSqWExYU5AXp7rou44yATi+OeN96D3GpJf2+wA7deQn59Ec1GVdZ2nY0UC2zLFgAgEqVDvw1S8Omsn18vIh7O4LprbhD9MOVv9HOg+308ypg+V2o8MdaTta5gn9D2BcxP4MmnzwoAwHV+1113+ACAMgDUCNASXXIiEZfGrVyuyGc2qmzORJZD+jB/jwVM79wBlxNUV431FuYXsGvnbpneirrSAACcMNOosrKE3PwZWJQEUH7WbomUiAMqGrDlKCnJjKDaDmBsZhcyozP45rcfxYsv8t6KyPNjbUeguNHoiHwmKqwMvrcuhkeHZJ2IiozXOeQgHKLM1pL0ETiUJWidSd8CY3yrFGdeIxvxeNI3+iMgR3ka2YlBhCJRBMkG8CO7SYkn00EYzNJj6KBRM+HVpNtQ6lmPEcYyHk/qr6RMAk0p0EmzeABQc94h6EJJoEaYS83c7SkA4N8AUmcZI0Hf9I/Te0P/59dleMXPxkyaz2JQCurfTaYHI6OAfQTrNnpalSv0O9E0CGF1yPTcEwBAosEl0k8HnPw+Sgj5b4bZbDzEuP74fQTLCG4QaGUzz56M3k1yzrPO7nSEhUC5J4dpbFw5JC0WSnjLT74ZV1x2EKtLswgxzq9bwzf+7ks4/dIRPP/M4wh0W6gUS/L7OTwpVqpC6acMoFyroVhzEYoOo9NT006pdPzYYWW+QAwDu8bdRmRzfvQsjzkaQyOMIP0hxJBUzDYUvGAt7Edo8nzi42mMNs8ubaIpTeJzDNsBMaqenp6Upnx1dVnYqWSwqAPSywEAU++bOHLtQXX/UxmHSlB4vdjvSNMvLF0/plVM4Nk3uAMAgPbbBgDg46gE2786ss4UbNdfRECNTKA2QhGew4xS5JpN4cQLywIAcCkYDwACANddTwPPirC6JAXgv/zGL18EAAxSzM0i3DwJ7jfKvKmITHOyKpN2dVan9sk8VV4S0tdpJEGqFzcvMYIVGo66wfqjAL+g3DhE+r9nICpjc5v1alNqfs2gX6YQ6etfBijvZmMYbOoHH3ew+X9ZETNA3TeUbuOpYHwJzOYjN34/nkfBkHabk7mLu0d53X4MIBs49UCgls5sUH7BpWM5maw//MjjaHfYrHDDUVmGpP31WlIoGQ8AudyUAPgaEkYeib+A0aH7QIpZiIPrYfO11zXoO5/KwJ7oJxvRkHzm38+cm0W+UBItH2P/CACQEkMAQCbWpLnxdVG34Lv+S1N8CQDAaIPEdFK0tBaC4bAwAKhD50bGw5K0f24CjOeh2R8PXFL+ybgQarXEZ2gusUyp/qkAwCUuQF8z9goAABtFuULCllENtz8LUUq/zyAYRIXlAPIn8oZKJmCMpG3Q/Epzn6XA9m8XAwBowawpB9z0eTAoCAUBAPh+slnn4xHJFluqi0A5lbEYRgCd/+kLwEQAwwbK5/ICuHz1gQdQLhTlmvJnSGWTtS/INt/jtrwvyQSdq0tysDAdgEXq9NQk3vi62/Ga264QI78du3aJzv3xJ5/Fgw99G8nUGFLZSbS7IRSrLiZmtqDZbmFxdV4ov26nLswDr9ZFpVRDfj0vLq7UrxJV50SBxZLJtSfNTVMYdBrBwpAAAOOOwnzuoRAWZmdRLhQQcxyMjYwIqCBUMfTQ9NqIJpOIppJScHBqYDs23vb2n0CpmEcs6CBuA7unMqiun4VbPo9///PvxJ9/5OP46l8+iJ3TB5FfqYhTdrfbQCBYh8tC2xnB8bMrcu9GYynUGnRqVsPCRouNBhtuw4SRksV3uKWgm34GVbT9KeO2raN43/t+HU6khtz6GYwMp5CKZ6U5SKYiiMTUqyGVmQYwieLyKmKxOgIBF16XdMYEguEUvE4I3/ruY6g1mSnPRlVzm/WA24DedMOW8PmLPv6/xAC41J41+G+Dz/Wf+70EAGL0pqnlMBGto7GyCLfQwsc//gUgGke1ExQAgJFzdocyAJq/VqRYaSNBoq8PAHDH/tEkAMl0TJr+mGMLA0CKimAAdiwKm7GVpGvS48NIADoutmyfEfAqM5IVRgvvKzIAbNKOZVqrFF0W9J7LkoNGZmQCUKLHooVnt0Y2yf4vkuZNgK1/vhoAefN17p+vIhVjYeeKBIDmf0tLF1Aq5aQI40RUAHUxIQxh+/ZdGMqOSk449zSv48EheNkNwfNIL3YQpQlem67P6zj63OPo9ijDqwhL6aff+fOIDU+itMic+hrOnjmGVqsuOdF8CZMT02JmdtttdwvToONRuthCdGwYP3jwK8jn51GrrSESpTFxE9GwA7cZwE0334NOL4FkZhxNr4lkKoRCYQlBTlatMBw7hWLRRTQ+hCbj1WJhAQAazTKGhmL41ne+JprzQCcAt1pBPGwh7rSxa0cWrluF55H9k8H01usQio2j2bGkIfWanC5D4rfYLIfI5AgHUa2V4Lp17Ni5Fffffx/aHVcYl/n8OuIJmiPSe4BmgW3UGw2JsGORGo3EkUllhVbMNXDV4WvkfeekSdzWZbJsBi5CrfP3hIHJlG4MWtKz2Tc6WYm48sVMPiuAGfD0lGlWycQKio7Ya+Tx/LFHhZ5bKReEct9FBLAiWF3P48Zbb0Qn4GG1WEC+5sKywwgFbNicDNPwtdeTxo+Su3AkjHPnz2FlaQExJyxQVoAJEckU7nnjj6OYqyDE5EZ4aFTzKOVW0G43BcSpNV14ARvrhQriKTraMxYzhGKhgOmJSdTLTRw6cDViDh32ucbIgPMwMpzB2soS4jFqcCmr46SR+fbKeNxgiCbwxJPnLmIARAiWiwSAvj4t8VHIZNJ95qpEZXvKZKVBr9toCuOEGaBd28LUju1oeFxXlKV2sDC3gD179koMoDjM0DyNdQRlXwQAastYnzsNq92G5Bp02nKPC/gcDqHstYFIAo2ejX2XX4vltSq+/o8Po8VQdiuMestDpdbE4auux9jYNKZmdiASY2RnAvF0UiRGskBF5slBCM/hMGk7Ajx2nB4aHWbQa/oEZXisH9ncEnzTVAvWcDpgIoAgPkj0nIjHUa435DXJivNNJvp9A5k2dI1/2caubR1bKa9WVxBlYDIvNRallmJupxRseUzfB0rqCPk3S2jqxrx54/fq9/OD19FICLR/u9hQnTII83PyM4YZ6u+ffJ/JkJCGP+Ign88LWMc6LkkQSBjNLaH1G78u/hrWYRzqiGTEZ3vye/mzrP8ERKAkmxGasZjS/sUrw4bbrPvJKRyUWVLDkd0Zi8RkyMLf9Rd//hf4wuc/j5HsEMr5VYRtFxOjMfz1g1/C1z77UXTdKmqVIspSQ7nIFcrIFYpoUGbJCX+vC7cTQMsii0sTqhhFqcDKRk1OiYVM+/3mXzxJ/IbYaltwvCCCHcZGU3as7CLaCArgGCAgo6k4vPYEtfiZZnwEgMieMecu982Z6QlMz0ygWilidWVRk7hZe+lI8yIJgLYMrO2NCeBGEeSTl/2emBHOlIC3BFgneMUP2QMCXdhWSyQUKsHdYG1wXUmdIOxq0w5t7LGyVnwGAE02rVALdpjrkQBJFGdPsQdK9VMAaGBr2y1cceUBSTzgQS8MAJoAmgVDBMnouc2U0HgBXLJokoJazcjMNFOmucIc4MKhbpDaiwiYZU8gQJt/HwUW2oumDGh9OaD7NyiNwB+bKsyBJ2Oe5+Dz2wwKsBHi8+NrM/QYMdSIRMQfYNDzwEwtpLk10N6AvMD8HvM1PgYfVwwjfJTRfI/Rrw8WRxddR0k00Ga/z3TwNw4jAaCBG29A0XdzgfsTcb5u7oOceBRLVXz34UfR7XK6rO60pBp1mQlNdFVcMhm7o9E7pNzIOQwaxnka57TJg8BsSj+MAaA3gC5QPh9u1kHbEZo/nf+PH39RzK5oSqP+dQoQcLEz1YDFq9LxlQNtLFEGe3J5j6VZ3zBVERd928bwxKRKHRoNWWuMq+MCZxEoxpPMDSUljBQhCQnVG9b8RwDiX/Khx8il1qePBnLSzPeMTqyOI0UJtyk5FMgA8Q+XjQNMDxbDIyN4Y4wljQSAAIC8/5KCoXQxRXnVa8OATFzX3Kw1rtISFgnXpKDJnCIk4sIu4MRe84WjYibDz1wr/D4+NtcgzQB578zMzIgPAO8bNv5nTp0U80DS5X0QVxsFaq0aaojEIoY0TxZD6i6s9382Gcav/qefxTVX7lN1V1ApW1wrDz70TVyYW8XQ6Fbkyx4S2TGUG67o9YYnRrG8tozV1VUxBgwFw2h7bTF3KeTyMr2iVo1AAJ+XMCJCjD50VLLCPYpWTj7QQR03i55Wo4GzJ04gGgphKJ2Sg5EHLtcdpyoEm6ifTGQyyI6MYGllGe/6pXehkFtF1CbBt4Wt4wlMDTn40uc+ive+5zfx73/m5zGVnYJb6QEtTmpZ4FHfVhaX9k58HMdOzaHR7MGhwVmTRC5L/Cya7SZgUdPtO2gL4UYjPK2eLfTbcIKTwa64y3/lr+7F/IXnsGUmjonJCBqVVbkxCVzQtJHAG52sSQsrlVtIUVfYrQqQ4HFfsBxY4TjsSBrff+wZ5EsNtLhXiNjA5M8aSpyh6/l796Y9efM+ubkB1APsYvbTpZrxf06D/qPcx/+cx9/8vQQA4pSXNPIYc8qoLy9ifbaIL3zhK7BTCVQ7FtoWAQAHdocyAMa4lnwAICkAgLZJPxoA0Gu7CDuMngXiTgiJWET8N1jwsLEPRqPCMslMjqPrhMQDoOrWsGXbNMYmhjE8PgIrzHXmSdNIQ1Q2PiIxskJwmzSDI2BK9hmbf71PhGfE6T8NQCw5XS669IPn5qsCACJ/UB8az2sgFg+Lazgb/3Ilj/W1ZZlgUzrIxBFOMZk1n05lZContFe3IYAFQRbq9ild4NSVdZZtc+ri4fEnHka1WhBTuIX5FRy6/GqMjc5InGmv08QTTzwiZnGTk+NiAsUY0LW1Am695U5MbtkJeG20mg2cO/MSjh59TKiUmXQExcKq3M+eF8Q1174O0cQ4EslRoZ7TKHBlZRZes4qw5SCbnkKzSWZPEnWCiak4Oj2mk3goFJfwrW9/TVy0S7kqHMtCwgmi1VjDlYem0Wo10Goz3SeF/Ydei1I9iEg6JV4/yUgCc+cvYHxiVNzWaZ7oRGyROTAZ4SMf/RD27duDtTXu0U0cPnwVzp49K/s8k1JI9eZenk6lNR875CAW5V4NTExMCSAilGrB533qv7z/PGfY1Eql5J+Bpkj2AQA/9q8PAKhFtIJeAgB0UXfLkjDg1XtwrDBsSgo6Fbxw/BGRWdCskDWw1+Z8Oox8sSKmY9v3TOPC0gLyNbKkQghbIcEiBAD2U5ao30+mkjjy3BGReNkBYDSdRrVYxPToGO66/U40a5rOEYSLZiWHSnFVWInUy5dYS3ikLPcQiaVl0MKGaHJ8HCdeOI7X3fV6JCPDKORKcg+TRVMsrGN4KC0sAhL3pL6g74E4f+iFM8xa207hyacu4OTJefl5MgAIAPDe4tSO9xenkJSokKXHmrVYLPWp6jQ25v3IIQGYGBAMYGbnDtFN1xo6dSQAsHfvPtFsG900GWw8y7qtKnq1FazNnYLltcSpPcSGyZ/eS/MeiSPfaMFJj2L7Nbfi4Qe/I2axTighBrLp8QkMTUzhDW94MyLD40A8A5BJ0mgiHIkgwCEDFw/P3LbGcAYCNlpuB7WWCy/cRcWtSS1OJguZe2y+CQCw2STVXoZcZMb5E1WCBFyTpO1zoKIrSmWlWr9r7S51kG/E1t+g/PpaAIAekKC01v85ZSEw9cfU2QTTeF7r4294CJgBpg49B886Bb02IAfDoDZ3iXyvKRclUUOC632AQR/LTMH5Z9ZrXC/VGiNA6Wbf9f09GrLOGdnMQZeJKufXDWPA9Dc8t3Q4xgQTTUZjjcchDesm1jls8Lnm2LMReCIbgGcTTaJZv7GuZg8nnhwjo3jzT7xZa3ivg1jEhltfw7t/4Wfxhtdej7/4/MeQjNmoiyy0idxaAatrBZFwqV+cXjEa+/XoiyIsQmXj6rVXhhC/UaQKptkemP6Lpp5RxT0HQYmB5DDMTzzzSxXxE/BrZN7PrH9oPk5GJ+WPWgdTNtcTA8RsNoFdu7bJ/lnIrwpATJMrE828MeU3jF8dypn3U/oUOQqVmcwvETAkA0BTqZSJIcO8Dr/uifFpJp3wTeyVAcD3n8+V76U5P32+5cAy3gAAJL4TdRnwuIwpbYUwd77cBwC4n0RjZFx3ceDgbtkLWUfOzy2qBMA0Eyzw+1p+fzJpmlh+z6D23TRlRCpED+tT+tXITZt+Tvx5GPMmsUmn9xMC+P7Lv8kE3Nd+bOqhLkkrM0DAwPf2C8lN1Z+5CU0MoGnO+yid39SbhlroO/6Nb2hCm0GASxWYfN28blyoqi9STba5eZXpoK9G6MS+UaD8G1EvyV3dFCXnU5J5U9CEkNF00tjRUVSmwKqnUq8TW2j2Tzx1ROhXNO1SxLyHFo1dzLSTP0v6fJsNt89BF5qKanoHr8vghnap1zz4b4K2SdQPG3Rm0tJVl9npDeTyJZw9NyuTf7IBDL2ZGjG+DurEedgoC0AlALLO/AQAuZX8Zp2vh5sDnUHZ9EqMRiSCqR07sLS6gngkgrXlFXS9FjLJlBjwDGXS0hDqxEopRppdbYaZSme9FAHgVTCnjZfva3xeCQAwiK8cUDTF9F3ciYIZCYAWBeYA6I9K+gwAs6HLuhItmy0MAH7I5iDGfxsAgMYuGUZOsL/hm5gRFhG8J4RZwjiQeu0iE05eb65jIz0x1DFTtBBYMSAam/lMOolHvv99rK6QLq86YU7ek/GkUMU4WZq9cEEKmHqjps6nNhMKEgi0asjPn8B9n/8EkskwJiezCAbbOH2GcXaTOHdhCV+876u4/e578MzxM6i1Ati+dz/Ozs2j5rlIZ9JYX1mWIpza1EatiVqlhlq5inKxgkqpIpMPIt/SRDBxg1TJbluADzYUsmZJeebXg0GcefFFdD0XsXAI05OTkiBBTwlS18ampgQAoGnaxPS0zGwzQ8N421vejIe//SBuvvYy7JzOAo0Cnn/8USyfP4e5E+cQD0YR4uypzYEImScEo+ri0h7KTOKlc8soVDwEnRSabUY6iZ073I7LU06y0Ukl5jFp9SyJDgv0bPSsHrpRHmod/Nv/5Wdw/dWXY3IkjlL+PCZGQ0jGg+LuTAOraqWDxNA4+WFYz60gmWUBUEeYKQc8QAnK0ZHdjiDoJPDCyQs4eWYWXfEA8AEA+b0KTqkW2E/e+VfMAIiSEukVkQmso5Vbw5ljc3jggW/DTsVQ79loWyyAI7DbbG7oM1OUqXm7l5K4RSOn+FEYAAQAaBoWZBxg2JYGMhoNyRqn2RKYVhMMIjs1gV4kjI4dQN2r9wEAGqYyY9nl1C8U8AEANs00FnPQchkJx32ZnYwyAMIEXqW41qgy0g7pBm/ON342rDGjOTXAifncB8S7vB/otwHUG1VxMyagwSkqGQEEAoqlvEytWeRS88zzcMuWLVJYckt3YnRHJ91Z6cHcHwX4ZeoCc8Ytvjbg0Ue+JzUHacGMP9qzZz+uuPo69GpNSSo5P3sap868KNcyl1/Htu07sbqSw9WHr8P2rTtkwuqWC/j85z6BTNrB6EgS6+vLUud0uw4OHLgF45N7EAzF0Wg20O1VsTh/FuXiOkJBB1NjO5FMjqGDCGou6dU2OoEWUmkHD33jq2IsSINTpgvGeV66NaBdwlWHpyWy0PMoL5jGzr13YK3UQmqcvitV1PJVTIyOoljKYdv2aXR7LhYWL2D79hn89Zfv16meExJWHM0OV1fXcecdd2P79h1YWV2VWESa5XFPL+QLWFleFSr29PQMrrjiSqGSs0kQejYnTjx//CJVmF9KdvUBazOhMsRZI18yRb+yPpXRpACA16X22EGnYSMSdCTZotsqYWnpeaznLogzPyfv1RrpwNRUd4V5dfUNh1CoVbCQK4kW3LEYA6iRvwJWex5Gx0bFE+jYsWNisMomdDSTRbWQx7apadx47fVCheXeanUbaJTXBQCQ6MZuF7lyFa2Ag54dRaHcQDo9JMMEitS3TU1iamwaXZcuIDbKlSImJ0axtDSPRqOCHdumZf0SlOkDAKzZmR7jS2uDdhrPHlkUAIB12J133i5nFP8sgxsCbCCbIS7NG2tMAePFy4reEnHxM2L93aMW27b6AADfN0pzL5y7gH379ss5zHeK8X8GAOi1a+g1VrFy4RSCLQ+ODwBQEtF0m+jZNjrhCFbLDWzddwWy2w/g3k/fi2qVMsoQKs0W4pPjuOU1r8Whm+5QW/0gG2Y2+MwlYKGv8k1pZniUkUlk0WQTaFCqYHVRqqmsgSwATkq5xlTnrl4+fE+1T6AhssZ088+sZSq1ssqU+ywApfprfcwJqurqpTXsU7O1OZO6kEwHfygkj0NmrN/rkP7PAYIwMv3H3Ogj9HeYaHJT5w9+5t2weYB68TBQay2DF5heS9i4HBr5A0UOLDiEMENG0xhyn0tywOMzOgfTnbhepMn315qa37nqJUXz7HBYwCjWSKwFWSMRy2BDzHqcchb2JeJOT+8yP+1LyBzdLu6+6y5MTM6ABAjumdXiPP7hb+/F8ee+h6NPP4xyYUWMN3l/1SoNNCkPocxQTEXpJ6CNvcuJtXT7/p7AaDwZKNMjy3CjtcbVEl519gIG0ZwyV5WaSFhofKdZD/s1PmvsSIxAKyVmPdpVKbtNjPMoK+K9E9TBkxjC9jA9M4aJiWF0u54wAWgGqruZGUT7ggADSgwAAFoQ+ekTwlpQAIAeAMoE0ZQvYe8KAMC0jZaYAJIZoN4AmgzG52bALH3Yi5nx2sLw3tBYW7ddRjwZRdPtoN4IYHmBUrUkOh1KQpqIJ4BYLIA9e7cLAMD0nfPnZlUCYIwHzMFtaPKmKR6cmA42iqJllu5loCeS6JOOTBuJHqWSzDX1jYPYvPoNnhii+LRmoYv52e79G8SfkuqCNZCR//mfAACYZ2QaHiJthhbNrxl3fi5+eR6C/uk0uP8m+VRqeQMGGvnBxtQgdKYJE2DEn9IbGr1BI81rMzcwp9JGZzLYVMs19m8IiW0THwZqx14OAAStMNbWiwIAOJEkGi51f6S9EDHnQmIx0lWtuyCdmr3M//R1iJPGD+vzX/HrLGa5UXEiw5uMujB6Eqyu5TE3vyT0MEMpleg0HyGT91yccTmdf2UAoL8pEizhxkjqIqNDkkk4yQTaBFTCIVw4exZxJ4JgF6gRpWR0XC4nk38hLpsYF981VI8Qeg6oU/GlPn4oCPDDAAApctSPgQCA6Pl9KjqlAUYyYn73xn3mN1m+tk3Wkb8xqOPshgeA+CH4oJBO+M1mqUCRoYuJQ3+zIYcC1zmvHxsFpmNwMm4OCx4c/DoLDcZsGRoZWSh8Hmtra/JvjI3Kr68jlYwht74G123h7NlzKORLcmCTRkqjpFiUtLG6uCSzCKOpkcQM0TUXbWwbSuDIE9/FBz/4XuzePYlotIPR0ZQkA7RpRNa08PFP349gdAxbdl+Bsws5lN22xAS6LRcdryK5xW1KDlpdhOiu3qKOdB0rSzTzUsobzaRkHxIvGkuNutgscFNmjBOvYbeD8vo6SutrCPa6mJ4YRyGfE6rshfk5JOnIm0picXUVw2NjmJzegrPnF/DWt7wZudUzuObQTuyYTCMbCWLh1Cm8/3f+BHdefzlW5xYxkh5CgOkJNJaSjGcLNU4Ch8Yxv1rGar4Bt+egE4yhFbDh0bQtyHkZDw5P3OP5HO0eCdm2AApdUjUjwNB4En/w3t9EoFNFqNvEwT0zWLzwArZvGUMwSrfnHgLRaSA1hvLCHErNJYxu7aHVLCHcjCLYoTQlgq4VQjfooBd0kK808P3HngKCNKsjAKBNoO4b9BHRVct1vPkGGpyUmz3v/68MgHAPiHariLXmEahW8PTDx/Gtbz2FYDIC13LQCpCeHoXdMQBAfgAAcP7FAEAsroZusbAtOvdYhPIrCFDV5d6YTCIxOow2Ey8cG61eC1t3bhENOE0AgxFHtLhkAFg0CRRwjABAWOLzCAD0mATRpSzoYgCAppykHfJnLgUAcL8YZBQO7rEKgFtiMMj9jBMooTIKoZBa4qBMUckAoCkT9xiC5TREO3TokOwp5XIdqfQEXI9gBFN2Aip5m0MAACAASURBVGIESNDLTNYIMIhpVTqFr/71l8RrgOkk/Myc+Ttufj2iDr1QXCytXMALLx0R+jWnrtnsMOrVJvbs2osDVx4WTekn/8cfIJ1iTGhIikatleKYnrkC+/ZfC5eM/F4H1eqqAAC1SgGdVg8jQ1uxY8dBuO0gWl3qtbvoBbtotir4h4e+grGxBJYXFxAPpRDqWWg3qgiiikOXj0uBXSh0sH3X9Ygk9qLeDiE6lJCmfjwzhvXlFYxPDGM9tyTxhnfefSs+/vEPy+tg+URjwJGRUaHu79t3GXbt3CsFMN+bkKNUczalTBIwU1i+PWygRIsthbdf+A7I0yTWjpNtvyHTKvxiEEBYd0J7lt1C9+C+XpcmvNrk9VwHsVACjh1Ag34lvTW88OITxEFRq7toNG1hLbW6pLC3sW33JLLjozi3tIam15EEgC4/C3Xck/jbialJ1JoNzM3NSR0Q4rScu1e7jZnxCdxwzXW+n2ULgVYVlfwyqqU1qUnYJK+XqujaMdTbAbgdC8lUFr12W1zNf+atb8WpF05hYnibMADIwFheXhBZCM/EWq0o1F46dOv0X2ssYWH6Oeq2ncZzx1bw0ok5afrvuOM2AWsIrqkshvF3UWHoGd8snmX6ZyZs1UWuRiZhj8w23wOADADeE6y3zp89j/379vcTbdQgsCvDk64AAGtYmT0Jy3XBnT4s10kBAO4f5EcUmh0cvulOrKzXcP+X/h7RaBb1ShvhZArZXVvw429/m4DLtUoTvYADJ54SThOfF2NFKRPWyGkfAAhwgBGkHzOqzZYk7vB8IABgqPf8Tq5Pja2jF4cn4MBGr6ISUjIH+1NTyUrXhl/c1tttifY1U3mN5htkCXRE+iRr1B82sTGTKXS/DyDEpUk8hh3Mx9CmXX0djCzOPIY2Z/756Gv9+0OeAQNA7RX4XHUAZ8ACAwAoLVz5ojQfLBSLcj0oy5QkMz6oP9jjb+O64LpnfWaMAfm9/Bnz3Mz62RgkBgUc4jCOtSMNZXlTyOCw05Ymnr9HEt1oNhhP4P7778enP/UpOJQgdZgeVMWubcP4xEf+AH9138eQWzmL3NqCMAA6Hj1Q4ohHMkhG00hE44gEwwKidQi+8FryzwThZEBKiasCAAoWDjS+vq7e7DFkJbbprMMGv93W1ADPFe8OAoD0bSqWaxITShNB9iWELMmQprcEmUNVt+6DB/S7aSIaC2FmegzZoYScI7n1lT57x9D+dQCi77LIkQdz3P390kzsWVtymi+m7/QBMfHfQnim34a3CQBQBkBTjBxNY6IM6M19ghoIk9kbRN0tIJmOCwBQrnSwvkJz/QShHtTrVSSSASQSQezes63PADhz+hwCv/nr7+oZivFgsWaaVhMltiGk2WgwWJ4SpeGBxwXMKSPjw6htZ1NB7To12dKEBTjUsmWDphaKtBIxoSCiN1AZ9AvFAdf3VwMAtAq9uH0bLDZNDIbEaviuo/xuiexwHLlhBht1w3TgjcefFefNgZvfNPeCMtIsxTf5M5N945ug14O6RE0XML/DPFOVTKi+8OXxhgRKFCBhbro0wcIWMIWWGkVwQw2FYjh9+jweeuhb0vwzKog6e2aHk+ItJn0+5Vqeu0T/qauvNpxqzvNKAIdZE5fskIXVoKZRRJtpdkcAgJR/Ov+fPnsBTiQulG41BbRls6Oui4uX66HXYZycOvJLZFCf/aC/URAxccFUAIAVYiwRFwpjjDm/dO0slwVobtWbCDF5IhhEJV+UTYZrkbssHWv1lRoDQalLhAb2sgVkNu9XetEbt6Kv9bq0BIA3rXhkyKSeFNuQADNs5gm3SoHsx30Mgmy6WW8gtab55wbC7+M9Y6hlEqk7AADwUDQHFb/XAFy8H6mBJSDANcsDhOABp+iNZt2PJlHkfXBix2ae9zHBAGaoGhYLDQGnJiekSOfBMDk5jWKhiBMnTuLUyTNIJ9NiGuPQEdhn1rDIJ2pNoILvOemYbn4dw8kwcuvn8Qv/8Wdw152HEQq1MDqWkUN3eb2IiZm9+MyfP4AXz6xgdHofSnXAjqZF61itFSSrmdMoQcLFMAxgOkS1XBUQgMwEIs4NSQfQyYFssh5NaKLymiOhMJo8PO0QFi6ch9VrIZui0VIFb/rxN+DZo0dx7PhxDI2OycFBR2g6aPOtnZgcRbdTwhtfdyvGh2NoFtexe3IK7/3P78FUehjNYgkxy5ZijV4IXG/xZAIN6sIiCaxXmlhcq6JCXWUkDQ82XFKxScnuNoWiHyB9nAAAEV/R5NKx3UK14+KXf+1duO22y9FrFbBv5yScXgNzp49hZnxYHYZjo0B4C774qfvwxS/dj2Yvj1vv3oHfff//jdZSHT2X1GTNhwYjOmHDCifw9w99B+0eXXhDagTYb/7VSFRwcd+kcPAOUAvYfgWkf/DX8+Ahpnu30RBfbOL6su/7offipb/hh+9fCoTqxysggf5XpWAbeGlB7nfdHlKoIlI/g7DbxHcfOoJHHjuODg34QhG0ujYCXXoAOLBAx+6C0KB7vaQwADRCTR2JtVEYnDa8PAYw42gMYITSkLYrAAInF3Szz2aTovOmBKBLUJZnTDSGKLXC3HIYdRYCtu7cisxwWtzUnVhUWFV8/62QGo9ZBAC4DloBuE1q3Yn0KwDA/VREZZK97CHkcH9TYJpnoBka6N/VBFf3s4v3SD2LLLRbPV9/zokHmxYPnY4niSFssDkFZS41nakvzJ7D8vISrrzyCkRj9DNRZ3yed1aQZ5iLNkfoXLEE9dgUMpas2hAmUHIog0e+83UUS2sahbdeQDI2gt07d2N6ZlRi+5bX5nHu3GkpoGn2xqlVo9bA7bfeitGRLO6993MYHqKvCusG+swQeEhhdHQPrrr6VlRqnCpZKBWXsTh/RiQG5WIZsegQDl52DdwWz4E4WpwORYI4+vwTOH3mOCzLg8eEFieFVsODw+2/W8WB/VNirrywWBafgXI9BjuaBZwg1tZXZfJNj5VyKYdMNo7hkRQ++7lPSvQf10KhkJPGPhFPIrdexFt+6h0Ss+a6CgLTIJHfR68TjSfuyZ8ZCciGi6C+AKREVrhKBcTX+4RGuhanpwPnoRalBgTgba++K4MAgPoCBBCwyQCo6uN5YSQjSTh2EJXiMtLpLp54/Juw7S7KlSo6Xab7NGViyDPcCvdwxbVX48LKOmpNXi+yuOhhEJWaijXB9MwWzM7PSw43z5tELCau5Ol4DJPDw7j5umsR5ESf5sFuVTwY6DlADw2+P7lSBaW6B48GeBMzso4C3S5uueEG1ApFZBIZROyESCYWluaxvLqEiakxNF2uN0biVhFn9FmPbYpmqdCHiGbEykbJ+gCAMgAIABCI69GBPKjTZYl0ZSxY32ibbbq+D2LSy78RLCBdutfFFl8C4Eo0Xg+zs3PCADCRtmz+2RiFmO7VqSPQWMfyhZMIuB7YJsrub3XR8OroEI2LJFHthLH31jfikX94GN/69uPIpEcF6J/evQtbrzqEH3vH2zVTj/JThNDuMUKUsW8E2joCtrOekXQoYQGw9qQZGg0MHdSqTT2L7bBISCWsSRLJOEgMqx8AGzq/HqdxnfGW0Ig60rj5eBvMR2GM0o9IDGwNLd9nrfk1H+tBy2YTp98ntSaXg+8xZVgIhkGg61gfQz7LFwbX/yYjcpHJDMTcvuyI0t1+cPDKfdFo+fl8WCuVymU/2aMg7CeR7KTTqFer6NEo0n/uvA65fMGXCJDSnhXmCGtAGuAZ8ICsJZWF0tC5hIzc6zSsDIiEjAMKrk+aV6qkm1KDGCpkdiYSeMtPvUXWHoE3j+eC1cOvvPvf4JbrD+AvPvvHWJ49gVRcWZW2FUI2PYyok0K72YHVCSAajsh95NXrYrbMmpD9IPsUni8sj0Wy7HvJbdQCZvCg+wuZA1TxdyXuWdmzBFS4zuQ/gvOxhOwP1VpThpH5QhmFIiPCAcuJoE7vAPFDYa/WgOexlh3B9h1TJNBhfv6cns3yPivtXkRw/gC1I144Gx5NMrrVALM+Y4r3Kut8SQPrx+aS+cykATIAfAlAS4fUXDPKsuXj6jCwX5n47CkJCuP/kf3k2Kg2CkhnWct3UCq1kV8nY4bpAhFUqkUkUox5DWP3rm0CbnOMdOrEaQR++7d+VSQA5j9Z3IP1kJn0CJKlzb9cBOFwsRCgzlcPf9Kyucj6MWJ+jJXE7PEGpylZPOEfNJpR2QcYBoosKcXM0N/nx5jfq7Xkxo24uW7bXPCZCbI85oA2x7zES5ncDRYrhk60+d6VxxKNvdJXzONfqpEeLIAGrzObK25cPLB4o/OSckoreZyOZrdPTIwLGkaggo0YN0NSo6QRC0bE9OjsmVn83u/+PpKpITSaNHQiqBKQDNL9B/b7Hg0agdYXavvNdZ9/tOn6v2yvutQ/8Gbzm8lypaY56d0AvHYXJ06dQbnaEDBAGQBKbRE9od/IchPpeETIFV2VyQCRcklK0RuaBwNd3PllUmniiSTGJyflOtARtVIp+CYzygsS8zkWLjxoqdsmUOOv4Uu16T9689+/YHogbPIBMA08UQYxyRyQAEjTLr6AzHFVwz+z5oT65VPQDHDEw4z/xsmcmf4bFglR9o3vN/SpDRqcScAw69QgzbLRkF6YTgowQNMkNtEGTDCZskI7851qeWBQcybpCkJ/4+HA5lSBGt7L1JqfPXMWc7NzYrLCx6XZDMEAvj+1alXWNg+deqWGCLXGjAscjmNh7kX87Dtfj1/95X+H5aWT2LFrEqVKHuVaHcnsJI6/tIi/+erDiCW3IOSMotYOwIpHsbTOJr+HcIj5wQXaBOhr6fRQypdx9Jlj2LF1FxZml5BJD0lMIHX/TtRBqV7UVIAegaOw/HuRkVHU90ZpSlTG0HAaf/Inf4zf+73/hpMnzkk2+vj4NnmtDqf0PQ+RpIO3vuPN0ohEgl1sHRnCE//4dZx86klE2x0k6CbN8WDAktcTT2fhERGmIY0Tw3ceexqRzChqzF2PJsUxl3FE3Tb1d8wSj6BYLIj0YHltDUEngkQqKbm9n/yzP8VK7hymZxKIh2v40hc+gl9/178B3CasUBqVIvCnn/oavv/ESxib3i4GaeXSLPbvncb7P/B+nHruCew5uB3VwooAt8wq7/aS+N4jR1D3mBNPBgtjRTWuhs7DvTaLtxBadIM3FoE+GUyAPN4TfpqEmDbJvq10RxYjquek3EfLq0s1iZfaci5uJF+9Yf8n7WFmaulvEr5ASH90gBpkfm8fk+f9yBzuVhszsQ66Cz9AJhDEJz7xIObzPRTtGF03pUkPdgMCALAx7dg11Qt3opJn3xIGljYHErHna4X7v49RjZSWcQrTayMbsTEcdxANdND1mPscRyxGw8g6EswTtgNID2WkyGcChtemt0QCTRaAyRh6TgDb9+1APJtAIpMUVpJAozJ9JzOGlEhSallQcwpP2RjPW5UA8P3iPS+vweK0jCZTG4Wvnn/+lZdpiDG5GnAvHmDUsbE05rZClRbTJWUMsiliD0JQgkit0FGhOco0d5IpTiAs7CMCBQSU+fP0lhHDMHqlcErEwipgCdjJgvno0SM4e/a0THuiMRsrq4vYu3cPLjt4UJ44gcwXX3gR9Wpd9goBLUNB3HnHLfi7v/uKFFxOJCj52HT4Z8pD2BnC7Xe8HpWaK3veyvIs5i6cQq9bk4ky3fW9VgA/9oa3oFD2UK33EE1Ecf9ffxYhpnBA4+LoZi8FPc+ydgsHD+wTkITT75tueg3ypTZSaZXyrK6vYmJqBJVqQSbNiWQUzx17GsefP4qp6XEszGsSDiO7GL92/bU3Ip0aFuYF31PWamRGcdonrBF/EmqcwnXiyqaMDZc2nfxZdWGnjrUjUzIB0vs1mX/KmsaHa9uf5rGR0PNHQTeXBsTBttSFPZotNj1EwyEkIiHUa+tYXZlFLrckdeZaLo+eZctEzwqFZccYmpjA1r378MTTT0usH2WmBIFZV66u5bBn/0E8e/QYwk5UriUTqizSm4MBpCIOXn/7zQg3yui6DfGXqdI8rwtUXA+rhQJyhZK8VnpfkF1Iw9vL9h7AlZcdwvL8EpKxhADOlKU8fewIOiTZpOKSTFElrZ058LEoYjy3mSpQKiEWsqVpb9bryGSm8f1HTmN5pSrJAe94x1sF9PJaTfEPoKkjwTw2e9SiS3qS7/vEvZRNgngosXWi11YigezwsIC16p4ewMlTZ3D9rbeKOSJjiD0Z1Ggsm2O10asuY/HsSdhdS65Lt1WDHerA69XgUWcdG4GHDHZc80Z8+P0fR57xsJ0OpqaGUQ908M53/xJGtm6XdcIJKxsjeiWwBiV4pKDpZptrszNr3DGfD4dElHqwXqSEwKKng1C1Vfuv9b/WiCLxlkaIqRDGoPbSu72aHntIpdPCXuQgY319XfxAuPY3Ehl4D2gtpg3cxpS/D2KJ2an6F0mENM83Ak+bjiHZ8y5VT7/suNrwmO+ff31qHV8jzRjZmNM8TsFVrm0DEHCfDImHGCQpgYaeAhTJdetIfLGYIPr3p+7vGssuwDNlBS5jM9X8j9dU2LiUoBAw5u93XenZVpaXkc0MgQbQb3vrW5FMpPp1a7mwhke/9Xd48dnv4+Fv/A1C3RriIbIT1HSbb1smMwIrEJKhzNjIqMRTpjNZNESu7LMozN7v++JoP6AfHOLIC/GXgbAkyN4kaEl7JU7ZXU1GqFZqSDJZxGsL+5b3jMe0hLY4lkkfsZrLYSlfhJXJosl1bhPkVLo8wdOxiTS2bhtHr1fHygpr2abUWl3WnGCdGEW9USdBUs5Ow5JSkMCP9/bZABzcEQDgkJT1viRL+MlcltUVAJfsPZ6jBAi5V/HMYp0V5vnCbVc8Esg20BQmsiT4/YzzI9OeUjzKrB0ng9m5PFpeFLUagX0Cag1U63kcOLBFkg4IfLeaFs6fm0PgPb/1K0pmMCCA3yNuUFi0ubmIiOF/LwuWdsvXjoSo4dGpuqHQm4ZbGoUBZ3KzmDc3y5cqAo0mYvPtbQqkV3Opf7Xpj/naoEZn85SCfzeeCIO/3/ysMCAGcuQ3//zg6xlEDvt/luKTVBsT/0DU0hNWhWhxel0MDw/J9VSEnhEotui/WDgFEEJhvYrFhVV88IMfFsoi9ZDitO+1xR15dGwM6WwGyTQp39wyNJaHC0jeapVv9j8u9RpesZCWGAp1r+TmKZScXgALS6tYXllDQyLNNC6St80G/UpvbNKnqGHj3aPUQDXyYBFnYv+0gVaDF3oHpNJZAQFkUlGvwmtUEaAhlW+YQWMUdaDXuD8Ts2eaElPXm/XM8+Zf0kYYoOqiqefABJ93qSDK1Ao7NOiiptp3g+WmRgHSQNzkZgDAvx1V1+szSQyoJc26RGn6JpxGO+Vrx8w9zcac7BzVWSkzRe5BsnKi1NFVEGPWvQ8K8fGFQkZQwBgzGm8APw/XSF9Y1JHVQ5DPbTaVcdADFubnMT83p+Zz1J7x99ohcXxeX1vD8tIyDl1+COtrRUyOjWFx7ix2bBnD+TNHcMXBLfjMn38YJ449in2Hd6NWWBdgqVTuwG3F8eCDP0ClFkSzF0WpF0TFo/NzW0xcON0rFChNSKJWqQoCvWPLLvz1/X+D6fEZhIMOlhdWkEmmUa6WYEV64hTN6o1FRyQckSk9AQC644fDHayuzON9v/9eOVze994/RK/D/O6UmAymYjbS2QQW11fw9p97J6a3TqHVLGOceqzVRXzxw3+C3aOjcPMFhJmjbYXEBCzAaDC6G5NgH43jyeMvoROOo0lHXDuCasNF1IlKSkGzVpVDms1Zhde518H4ti04ffo0/vSP/hhbt06g0sphYjKKv7rvQ7jx8Dbcc8e1CFK324mh1UnjzT/9Kxia2o86XXMtC+XcErLpMA5ftQv/+bd+GStLLyKTDoMMQEbPBqwsHn3sBVQaQYSiKXi9NsrViqzDZCKNthvAei6PxEhaDkC5Zf2eefDPimhzxRMI9Nk8pP35sVCcNvzoAIC5O15xh/ohX+Au4NOWfSBCD8N+B3vRvriZqUaZSMhtYSbqIbj4GFKBIP74Q1/DaiOGfCiBLu+7bgM2gR4CAIEeWjZdpXsItzlpUakH9zyjpVaqsN80y/6sAAAjzPoAQCyMCIEXry5azWjcgdtpIp5JwHIsAfU46WNRKLnbkSi8bheRdAJW1MbkzmnEhuJIZtOIRNjA8lSgCWdA1pgAk5LiQuotG2rWitqYir2R0DVJwQ2IrGej+TMTr41NVZlK/uCg/9lcVp128RwgQCkGwWJWq2wAHk4yiZI1wkQKOuHTIImyGNXIcpoooDLp6P4+KqavflWuxXFc6NJVf3LGv1+4cAHHX3gWC0snsXf/TnGrTibTuO3WO8RLhGyho88ekVEOPQKWFjlJZZ66jSNHnsb4+IiYcFF3HmAUVSiJu17zRlR9AGBx4bxIALqdCjy3quC+18XlV9yI4dHt6CCGE6dO4tmj30fQJjjaRZcu1cYtXvTLXcxMb0fESeLgwauQz9fgRNIYHZ3GqdPnMTE9iXIzLzKhXTu34Zvf+jqeePIHuOrwIZw+fQJD2Yycs3w9u3buwcH9l8O2GMNGFhgBHFtMAAen8/yzoVTrmcohhxDn0fFj2jbYAG2ZGgpoJQ/iA3laWfTnVlwf0mwQTOYaI2Wdk06+z4GOmteS2k/H9wCNUm10vAbqtQJOn35B/Bwabl3o5IVyVejllCUFwg4O33gD5peW0KhW5LmQgUrJAxvJ8akZPPf8i8JKZA1Kg7NgTwGAZDSMN91+E+LNMuqlAopeBw3YyDVaWMwVked0FQFJh7GYnBKJwglYuOaKq8SDJRZJCIWZazQcDeP5UyfQCVnoMnM70EPDbQibIUmgNmQjxn2QTuo2GVws3GtIpSbxg8fOY2mpJEzZn/rJe9BolGUSmYiTmcZdoYdKtSoNjhOJIUQww09cEhaB1HGsm8j2SyA7NCz1Vo0GvoEAjh1/ETffdpvQkNksiVGeD8YSAOgWF7B45iSCPRp8sgGpwHY6aKEGhsl17Qzs6BaMT16L3/ndD2N4dAbtbguZoTBCmQR++hd/BfGRCWWLiAcDY/PotE7DOtVqX7yb6uDMDKK4HvicCFSyP+p0aX5IoJi1kS0NnFEZqyyW7NieMD61ttJJ8Ct9mB7DeHUZVi7XnPoS8N7zZS4+/0ofSytEYd3KQIrfpmwtAwKo5Jx1uK7nS/UIr1ZPm7hnjYwbuEq+Jxh/Xa1eVbkkzWZ9Gaj2FdSXW1IDc6AWiyUUAOjwflXauXhr+GettJD+9Fh88kWq3ULUJmubtRn3aWV2sabTa0zwtCVTejIFUokU7v2Le/HRj3xMGux6rSrg5s3XHcbv/Mb/jq9/5V4UF08jZjFemYO4pjSnlHhkssMolSrS79BMkGzSZDqL9VK97wGg4LdeYwOEm2sqQzIjLxIfAja8+j5JNyHDP2UA1Sp1eX4EzIT9SUaJz1CmZJHXhJ5O69U65qo11GSqr+aA9FtgYko6G8HoeBKjYwmsry+gWSfLmM+BGjOy4SIqCwl6soepFYA2//I8/f8MG8AAAGRZmihwSTzotEUqRACAtZDnqrkjgUU+FkGTPgAmTQyBerJ+NPaQowH2YDzBed/YdhJnz62h3aL0lf0BPa8aqDXK2Ld/AlOTkyjkK/AaFmYv0ATwPcoA0J5EN/GN5l8PVXMHDzbsQj8SlIhu2ho5xkbDGOgZswzT+AsS6FPpdQFr02Ia+Es133KMDDIA/L8Pfu+gy+alNoEf1tBuBhBe6fv7ExnfC8AwALRYGwBQNrEpNr++i4AAn1LC6YTm5XIqTO2TK4ckjdJI2TYGHoKU0zDJBwBYmC3OrWF1JY/Pfe4LSKUyaDZpesSGzBMqJxf7xOQEJqYmEIlRL6qsBTHe5Icf6TN47X7YNet/ryBO6kxLyiDzjclAOHb8JfkzN3TqbWSlGm2MIII+FYZ1gQ8A+BiXHg5+Xc7fQwSrWqtLAz00NCIAACfqkvnuNSXHkxnz3Kgln5VFmV8AvlLTP/jv/28DAGY74zWgBEDocJovohNRni4DAIC5NwZNZ8QMZiCmZqPh1yn+qwEAvCbisOsnBPB7FRAIKXhgW+JazcLJ0Pv5PUSayTgxDADZHyyVA3CqZIpEvm80qSRiyfeVv4s7MzOKeXg89eRT6h5L/RrlPr4Mhw36wuIiJqemBShIxmKwGFE2OYxaaRkWqvjMpz6IZAIo5JeF3sR84Vyujs7/NN36y7/8KnrhLNY9B107Lk3B0vIidu/ZjVwhJ8ZWwlRATyi44WAITz/+NLbPbIMdCGH+wrxkFBdreck/p86Z+nY23ZwglotrcJtldLt1yWq96qrL8dvv+W187YG/x//4wIcxPbVdXI0TEQfjk2N44exJ3HzHLbjnJ38cq4uzGE042JpN4vf/r/8DB6emUFhYQMSigRbN9oKoum2ZzLrU4cYSOLO4irWai3Y4Aa9HnTBvhQAi1GHWa0LNI2NhJZ9DPJtGfIhpDTF8/IMfwvPHj2BqxwgWll7AH/7Bb+Bv/+pjSAfqiPSARhWoewncdPcv4NbXvA6La0zIiKK0voRohIVqHu9+98/hHe/8MdTKywgxdpAOA8kZfPPB76NrJbFeqoGBgzEaNzK6sEbmQwKpTBb5Wg5dmq2Z29av7wwYoHu8ZitTDsPNUqYrvhGsmgv9qAwAbTT+ZR8bdGV9NONpc/HjXooBEOp2EW55mAg1YK8+i+j/LMT++x9+GbVAFqVQAh5ZPxR0sInqKvDXDjZlTdITgOut5ReWvqDC1wpvAABcYw6LNOoz0UHGCWKIEgABABp9AKCNFqIpRv+FEEvSDLaDaDSOEDO3Kb1iesVQGnY8jOzkMOIjSaSGMtIcyzTLj/Mjg0ABAP4Xlhxhz2W0pvr3mAk9fQc4yfWaykbbfD4aEMPIkUx9neUa4AAAIABJREFUa0BJ8zNydvrnuqGbUlPOqTTNjUiD1ngnBSg4BaFeVKZsAwWx/B5/yMBCzcj9BOwUEALwpCDkuZqU/W1ldR4nTh2B69XkDGOhy0nmtddcJ6+Ve+LTTz2JCl2TLeD0qZewc+c2KcI8tynmo22XEj5KZCJ47evuQb3hCQPgwvnTWF2+gE67jHJpHTHS7N0O4okxXHvDXQg5Q/ibB76CcnUFVlDTaeTs6rL4pj+O+vVcdvBKKdj2H7gSsViW4kXk8xUBASr1ClqBOvYd3IWH/uHv8cwzT+Kyy/fj5IkXEI9HZOIdDoVRLdcE2JgYm4bXZBILwV4yD+n3oElM4uhPEEaotEaKp42VafiVpKcSQpUD0CHbjxgeqNWMf5E/YtC1IbppQ4HVWlDSWCzqjektEhAKPwtfm2wui/eAhyNHn0C1VhRgilNtsqeq9aZE/5XrTew6eBAj4+N4/rmjGB8dlt+zvLwsrUQ6OyIyRAIAbI445SQAECFLJubgDXfcjFC1ALdWRaHZwnrNxWKhghXGFrf4vEJiBkvFuoMArrrscmybnEF+LY/p8Wk1TrMhyRpMJAhEwqh1PM23D/TEcyBCyWLQQoapHGQh0Pw60IPbqCORGMczRxZw6vSSNHL0kmFAKKUDMo31IwOZwy4MADr7d9XYjFNeskWFnqwUPHH6z2SH+gAAZztkQNx6++1SM5H2fxEAEGihV17G4pkTkqlOAKDdrsIOtdGxXDCgumWlsGPPjXjueBGf+uxXsPX/Ie49wOw8q2vhdXo/04u6LFlytynGBtxCqIbkkpB7CSHkudz00AKBEAjNN6EkEEgooSXUVGMggZBrAoQQHIy7jSXL6hqNNL2c3tuftfb7zhyNJdlJ7v/c8aNnrJnRme983/vud++1115r516dQ91ABZc+9So856UvRzA7jHqlKmV1Ao5cJxSDJiDgKfjrkfpMAEAji2wWy+aN+50NHwIB3OtmK62Y4fLsdVs2G+Xkz/QLpJ15FlgDj0AXP/eDAAS+JLym8URqM3C/ua6/Y2Ty2tVIcs/CAAD7o7Ws/zgS5Vb6WRjG5zubNgIAVl9ZEaz4JqDHmoNhZ0G4xpRV/WQArB+1ZJFLpg672Waf6JpNwmO98KZ9lnArWWHBgFgExhAlAGDAK28K4xBzuHQqjWKhhInxSfzUi39KTgCMAxwRqJZz+ORHP4hdm4fx15/5OIZiPYTbFYQ6DbFtyGImg5dxdXhkDDY6ugnHjh7BAB2JuixePYua1+aL/77z1xX6Nnu/5hOmzrjs9Zgfu7GYZDwl1gPBMNZAvCcCmNxYAItWWWG2Oyi22ziez6NAl5eWASeyKKRGVayHRDKIiy7ejmaTFrKraDcJUIbFAiALVAyqLoE2A5wNoPAAgKexm20hdQik7E+AVYLeXPdkUNkIAOM1xW8btbI0QuS4w9HqpuA6Vwdzn3dV/AsEoLV3LKU1SlAOAebwKRw5Oo9OO6WBHo0HdWuo1vO46OItGBsdRblUR6XYwdzsMgLvfMdvOQDAJx12463wNhRIdaJDy/xMi7zDiXCm4jpgfdffL3gPAHgVSo9eibrhC0CXOJyr+Pev1Q88eEqh/975GABPBBDYiNxtvJazAQz+etYtbc60L+wv8s8GcKwzAGyR8P4x0eGG5swXNw0f7sTEhBVqwaDzbufnJuq1hjY3Z6cKuSpmZxZw221fkSVgo9FBPMFFwQQpJH9j0p9YpLDgSSQIAjDAmp6A/H3PMqP5hEAApwrMDcdxA9K42P0/MTWNIMcQON7QUom6ro7paObeWkO0QB9UlXz7SmL9q9zADCIEAHiYs/gnKMBkiTJuRC2Z0Ilp4qjmSlYdMqjw3KdV6X+FVvj/zwyAfgCAljUmPmfWmXoQ8lFnd//MAQWvAOvHAFisax+6eX/vOEE69XpSvT4C4L+mQj4eXxsx4WuY4m7M/IM5x9pu6oDxSbkH6jhrJ/HMPv4PxQBZWK+zeKzoF3joZkNJ+RcqTRuyYhH33n2PfidRX9oDkTLJkRYi0exCUml3MJVFfnkF1WIB48MZBLtV1CtLeNtbX4sX3nwTjh97FBMTI+pqHjt6HCPDY/jDP/kzhAcvxGKhrYIlMziCg4eP4ZLLL8dqLqcOfyadQKVcVAG9sriEhdPzoAIG59G4B3ph0hUjmnEmCEBLQVLfquU8KhUG/RKy2RgqpVV89jN/jqGBYfzyL/0aSoUK0smswGqKAy6X84ilE/j1V/0qmtUiMhFg19ggvvLnn0J9cQHhRgM9HsoUwAmGkCtXEU9l0GBnJpnCcrWFo7OL6MQyqLWBEBMofk8PvSOEuFKrokcdlUwKcyvLeO9734et45Oyytp75S585KO/j4P7/wX/9u0vozB9AEkmCPUw5pbaeOVvvAtbdz0FuRK7cBG0qgVZ9bS7FZRKs/ja338WoWAVsYg5eSC1CXd99x7MLJQQTw/q99YaZHm0EAxEEQ2mwQSzG+GhZiS+fuq//7tYPm5drAMAlrxJBNOrC58lBj2R+P1fBwDWf4vlGWvw9xm//mxnFC2zku0mRoMVhFYOoFOu4o8++A/opYZRimRQ77GQaQsACHZZRvTQCTX0uuEOLXI3AgAmFmbNLbsOAgDsQsZoq9trIxsNCgBIUESuWXPAUAS9cA+xdAzJgSQi8ZjGLAgER2NJdYXoFUgAID6QQHI4jfRoFtnhAWSydCNgB5GjVzZPLNEuenUHImCTkwAAaeg2suYjGhNrgtU2t+jjjU9QPTC+BhT6EYuzJcldc+CxTJxdRGOHqevGaxPF2SXiHEFwYwViVLSosWOJvuZag7SyMtErUqRpnVUulVX0szDPra5qLpbjNbTKK5aW8N3vfltioSdOHFecIjh52aWXYeeO7Sr+v/vP31HBT7MlUkTpy04W087t21Erk+IfQbsbxrN+/PkSNiPgeeL4IVHYu+0SCgQAknFZalYbQTzpKdchEhvCN26/XTaFgQBptxxZkkfvuqp+N4ArLn8ypk7O4LnPeSEWFwuoN3rYtGkH0ulBTM9MY+uuCfzw7jvwwP33YufO7Zidm1b3mICFRhRicUyMTeKapz1dgovUdeCzTCWzisHJFOeB6wIAmNOJJaj8zMSQzUfcnq81Jt1MqqNlx6jj09cUEWNsrWDrO9NcDPDNEp0x/C/oBNc4YmJzCAL0o1zPUVLY92Nq+pjcLugdTh/xZbKp4inkSG+OxnDtM5+Jhx98ALt2bkchl9dzX1halvvJqblF7QMWCuzIsyhJRILIpmK4+abr0S0sy11lLlfEoZOnMbtaRJudZwTFXsvEY8jQMjoQwItvfhHKuSIigTBiYRbTHUSSYUzPnZIWUTiVQKXdQJPXTy0dfp9OFehhJEXL1Q6iju3Dwi2ZHMH+R5ex75FjaLcaeNELXyDqP3VnDGgzq8t8rqBu7tj4pKjMs9K1CWPzlk2oVksOtAloL9OVhgVxuVpTH/Whh/fjhptuEvWftnyajWYOJt5KC5H6KmaOHUKIuRwoDFlCONpDJ9BEhxZmnST2/PjP4M/e93kcm+J95+8YRDDSwEte8TIM7boIiaFRtFo2kkO9CP4/mW6MDVaEeijIFXX9DAAFO8KfJs4mEKDDjq3ZRnsAwEa8vT6KjQepFqCK/obxy7XA3bOzx4vpSUzQzb5bXWIWglya6ihLmd2zFtbHjM3SzWlH9V37+kz4+jo/H+t443kmXlzAcb9cvaV/7xkAEvZz+blrngqQcD/LPcki0XTOos4pgc1YgkVkCZuAoTkgmA6b5KfC3M+aoucMrxgpayOi7l94DTI2cmjTWSqxSRTFddddj927LxQIkEnFsDg/hbvv+A6O7L8f37v9a8iQzVQvU4QJSbouBSgo2RADgDmZRKhdzKZOC23rRJnvu6/97CG7Z+tCpGRbeOttxiXaPfsxXxb18XhSLlS85ipHpcMRAQAEAsiK08Cic4ioBYD5Rh3LFdpaUyyd98W66T06L4Xb2L5jHMPDKTTqZempMHckCEEdFbpoaYzJ2ah7hoIxANYBADb5+PubbFAy7yHgqZGGrpqYFKWlZgg1ATqtukRVZU1NJkfDACp3GyT4SwBAQACfG88eghw9Nn7ZmEvj4KEZ9LoZhEJJAT0d5tLNPC6+ZLsYuI16B7nlOlaWiwi8651vEsfGo2yqlTTDwnkQp3DoFqWnWVsn0GjF9B4OydvdFSi+wHMdfhPiOLO48b+Dv8f7V/Zvjv6f9xT9fibAEy2w+ZobKfwbr6VfpONshfDZktA1QMILMvT90MbX93Tts90DdT5kQ7YOAESipPtTEXkdAODtZ+HPuMDil8U9D4TVlTzazR6OHjmBb/zj7ULZWHDH4/TxtQ6z5qtaLaQySWzbsRVj46OqOzVqoMStXwTrsWJN5wcCmHiZ0J0Q6UYLjx48rEOaqJ7+mLvfmtaXD3D6LFCJHQ9fofOa/d6xLiGLQ4ILnBdikONBznvBuU91S3rs+ttclO9CC4dTsmrUIN8k9KtwjeHr9+nZHvIT/NrjjQDIJ9RRnyX8FyHVKCKFXGu1GADgIvLazOwag8ZZ/GkdOYV//qwXnTSFZfuzZp/Sl5CL+hiLnTEC4AEAgQpM+An9s0hxjBz+G74+1yWfkwcBtV/Dhnz6fckuxPj4uGIFZ2fJEGDSwnEA2koxmea/ufPffqCEk8kxxWTkTtBro9FjJ24Jo4PjiIUS6kSkaFVYySMZ6+H01CP4zde+Er/ySy9DKT8n31R0G6iUCxjbsgd/+NEvoRcbx6nTK0gNTCIQSePgkRPYsnM78qU8whFST+knHERuZQnDmUF855vfxtVPuhqPPvoo4qmYmDLBHq2J2HkLIMrEoN1AtZJHJNzG8tIMIqEO3vym1+P6656Ju394F9733vdhaHAMHaq7xxIIJUnbL+PZz/1x3Hj9tWjklzAY7iE3dRRf/cLnsHfzJpRWVnWIcm/WGm0E6EfLSBuNi/q/7+hJtKJJNLpBROPUTmhJ5ZdCUlzj5WoFqaFBVNtNtENBfOELX8Ty3BLGxgZR75Xxzne9Hju2xPDZj70b3dy0FJ1DSCJfDuOXX/tuhBKbNNPPWctUNIhum/otTNYqeOYz9uDNv/1rCIQlY45GPYRSuYfvfv8+RJNZ2cpR5FOksyAtBKn+20QoGRADYJ2m2Q8EWPJFWrN8lzV7aAI/NgIQWgONnmjsfWw8+q8wAGwU4cwP9wXRAtc/zgYARLstZLp1DKGCYP445qdO49Of+R4i2RHUYlnUOpRTZIwCQl0bwemw4GO6+xgAwCKmhz29hggBgEQ0qs4hRwCyEUgEkABAgCJ84SAisTBC8RDCiTAGRge0p2WaFQwjnR4ABcHIPopn08iMZhHJxJAZG0B6MA12Fw2fZSA3AIDnBhN4ggB0T2s1OY9ONiDHR5hUU/uDBGFLnPkcLQZ5txxLTvTHhTbfNbMcwqiPok1qrIBaEKQzkx5NIS7qA9XVfWLCqOsTCNBVB0WJs2JhB62mqVczZlG5nK9FQFJJv9wNqKVTXWM9eSss6ZU0anofw0MDuP32fxTzrlCgiFYC8VgE2WwGT33Kk5BfXcW3/umbGscrFijiaWMFpXweaYqIhqJodUJ4ytVPRzKVEe319OnjNgLQrqBazdvcezCCcq2L9MAEOkhIoC4QZEOEY3AGfBDss24n09wQxsc2Y3h4HFu3XqCRDCZ1/NyhmFYmgePTB/G1b3wFT7rqSiwuzqkgpC4Er50+8cwvnvec52N4aAz1aguJWBqrK/TynkShkEcmm1QuIAais+Ay8S27Bg/02v5cL/7dQ9F1Wz607pTkbXxtTRgbw1v8nsEUYeJMRm2HIlvUYGEcpio490gbkXAPhdISHvrRvVqf4UhYnby5+UWxwarNFnLVGp589dVoch6XgBAbJPW6AIDB4dE+AMD2SkgaAEA2GcPzf+xGRJo1idgen53H4akZrFbqCHI8KxDSSEKKOW40iot27MDTn3I15k/NYXJsUjRj6VKkwzhw7CDqVO5PxEApM4pqRrj+mk0k+Z5aTYxlMojzrGZ3UTZgLcQSQ3hw32kceHRKa/+G65+payQYkKF2QJLaBR3NAlfZ/W93BICTBckCmQrvtO8UAyAQlCaMRgAoDlutq7h9eP8juO6GG6UJEo5yLp+FtWkGEACINfOmAaBeNsXHipxMk0tFJxxDs5fGrmueh7e9/r2IJifQoCBoEHjSUy/FS1/5C1htB5AaGdfzZzOJRTU7r4w9lvqsF+gGsK5T3dc63XIM4M9zfYUMACAoKGDQsUY4JqQUaEMXfkPjZGNAN/0KY7GYIDfnvE0Aj8eZuVs66VUxASymMcdW7uY+DARwPvPuPfjGyJo2Wt958USAAMd7WwMw1huD9h4VDrw2lvZXn6Cg8j3G6ZByZO5Trg/GaLJ+TCcsoHzMWFQ2VqWikfPjvJ98HBQRdJpb6zWgF5+DgaXprO7fbV/6Cj74Rx/C2Ni4E/KuY8umFD77yT/G//nKrajlltAqroDnYpsjLil2oVkoJ1EoljA6Pobp6Sls37YVi4vzGBkcViPFrIVd47lvjVhZYAw9exSOYu/iEPv+bPj5OoqMJo5JUzSUbBjO+hMgEgCg4p+deNPA4NcawQAaiQgWSyWsrJZQrTaNsSxRE1IwOXYD7L5wmwQBl5fmdS/ZLDNLVL62AUM2AmDXuL5EHZXZCWCy2cMcSiK7DgBgxz8Rpzg+z1aeASaEaDk3369zXfIjVjyjKQAsAIAMEBvTIoBPAIAMgIMHZ9Dr8ZklUCe426uh1Snj4ku2IUH3j04Q8zMFFAv/Lmr6zretMwBs/ToIzKktcNHZrJFZ0fGDb5xCXpyp4jvXAe78Jf3C94vZz//7zn3/aED/JjlbguV/19m69P7nPYDQDwqcK5k8288wGPiPs12DZytsfE1d01kAAN3BvsDh78vGNNMtZyU+SpykJ2D/z66GjQBktMmlItlipzwkGhiDGhf67Ok5FSw/emgfvvevd4gBwII8FOKmJw3NfOBX8zkdVtu2bcWWbZvVjSCN0ez7Hntl/ffh/AAAEVso6eGmyxdKOHjoCKKJpIRgSM9SAsAlJXTVgpoCKZFMp/SpGM5kQWveCcbInSAgKxfqGGSyAwo6lTKpZp62xTmjmqK26P+ui2QJpa1J+fauTXT1CVz2kYf/SyWEqxLOpQHQDwDI+i8SVlIq6x5lso4BsPa+18djdO/7BAH1ftzstNaVVxR1XzOE14MBxtzxSZzGPtx8pwECEROHjIQQiUWUOPEQOcP9oo9Sa8m+KQ/7UR9+jQAAhXXY8WDBqv3NwOS1Hbrs5BDdpKrzPcjncrIEzOfNDz2a4thQGNVSCz2qKHXC6DU7SGgutIZIoCqP2Z976Qvw27/1y1iaP4aRQXqUlzCzkEN2/BL8wYc+i+0XXIUTp3JoB7LoBOMqviLJKIqVJc3Y1qo5WaTRJjIVS+IH37sTE+MTKNc5X0kab1QsgFaDyVtE9M1GrYRGLQ/0aui0Ktizexv+4H3vRqWYxy3veieOHZ1GJD4qxfxwgvZHcR2ub3vrbyM3N41QvYRN6Rje+5Y347Kd21FZXUU8wmunUGdcyWyPCVM3gF48g0dOnEKVXVdao0W5l7to1esYHMhgdXlJ7heBWBT5agU//bKfxXU33IBsIoNIJIg7778Dd955O3ZsjuI9b38NMt08OqUi0I0iOXQBbnruz2Nk0yWoNDgWFMTE8AAW52akOj0xnkQ+dxhf+tKnEAyycxBEqdRBZnizPKqnTi9gJZ/XLDnnh5s12mcmkEhnUKgXxABY22NeANAdJaTdenEx7+srhV8WwQSN+0aQzh9rLE79XwUAFGN8QunfgSUchuavf5ztbIh1GxjsVDCAKnqFWdx/1/34P9/ch3B6BI1oGvWOGRURAKBnsaJ8sC2E3wABftdmSy1NXmcAGBNBPrtiALB4IACQDvcwnIwgxXqSRQc7OpEgwskoAtEARiZH0CElUcE0iHRmcG3+NxSPYHByRADA4MSgZpeHRoaVDIoI5gAAYyQxSYmuMQAYWo2WaE4BBKQE7HQtEbVzboPPu+iU7CAbXVH0cs/yWsslwpotlxiXighaAzKa2nnh7Xt5jzQ64s4KDyShawwAAwAaa77XjFEEOPkaPEP4/LwTj0Tuel2NKTE2cYSRs5f79/9ItoOnpk9IGb9eq2DTpgnccP11OHL4EO6449+QjCflKEBgopjLqascFdstgm3bL8D2HRdIr4OK8ieOPYpOq4xmo6KzTRBPMI6FlbLsszjP3aDTAasOAQCkkVrzhTGUBRVF+6644skolerYe9FlICa4vFwUs+PEyeP44X3/iq3bJ3H82BFMTNDJwGxWmbelk2kVAz/94pegXKqJ/p9JDWFpcRXjY5sk/koxQ0nROGBOM9YEkDpU5jYbNhM8M6DHJ+OCJwTumcjXOk3VCYBqXtZAA2kEuU4sn4MfCxGgHeYaMQAgQp0c3SjOIZMp00Qk2sUDD96NXGFFThVksyyv5KxA56BYu6s1fMnePTh08FGMDg1hcXFRYy8s7pZoSxtm46CJKDufnaY0ACg0+NwfuxHpSAgnTkzh6MkZ5Gk32IFGNZhDJKMxhAkYAPjJ5z4PEb6NZlf6Mc1aEy12VdMBPHL8IHp00JA4eFAAgFZ6s4VMNIZurYZNQ4NIcYRTom5GaQ9Hs/jhfYex/8Ax2WVf94xnYHR4SI0N6gtwvGZxYUnCaxQy3Lljl8Y8OUvNjiI7/iCA6/YERT+HhofFMKvUCAAE8NDD+3DdjQQAuhojUFHtRjGi7HJWlrEwdUTxh+O8zXpJ8YSWgp1QHMMTFyJXieATn/kqgtEhBCNJjdj96q+/Eldeew2qoTjig8NoNnj2m90fC1L+Lp7r0ufwDIC1kLpe+tKdiTmwOv0WhJQ32h9rAFnRyvXGjvd6o0NU9jUGaX/8XsvodU0skOgwQGCIubP/TGJUXbRsV2QyAlM2h2KEbiTAx2HlrH3gRX+d49/W2Yr+8wEB63fhzLOtfxTbnL+sWdZfp9h5ZALbLHQ1hinRawMAmJcxVjM2rmmqSLTcRDhlhcx4Q+BPYzwe4DjTMYF1RyaVUcx70Qt/UvUHm5AssBfmjuN/v/NVeMZTL8bXv/S3GE3FUFyYQzYaQa1UlLMS2SAcSUhnB8S4pLZZqUSr6J7EugNdWpKvteY2DPS5M3CNQWKaaS7CGKjIgloFNsVhOe5qwofpTFYC4qTeq+DnzWa9w/FWgmq0DWSoycSRr9Wwmisjn68YI4E5OUUmgl3UG0Xs2r1NLADqc9SoOeZYeiqR+xhRZzQYHQPAGrE2is1xzxYvhOvdrA7QadUQj4YQi5K5Qac8slAthxa4LstMq6O0Dij6SbCerDHWR00bsyGbSmN71JY5NCuXoUAgjqacgghLlnDJpbtMbycYw9SxBdSq/15T3vL2N/bVPw6FkeygocD8w24/rSMMBLDMTguo7wDYuND5d99dXwv4LoHzHcv+n+lf3P2J10aQwP9b/3ljAX8uIKD/6/3JXD/F/2wJ6Mbfd2ZWaAq35/voR7zP9nMsnBjErECzmUeziCFyaQI8XNhcSKQPswhmoc8k5uiR40gl0vjBD36IH/7wbiTiaUOMAkzSeJCbrRsDHgV30pmk9ADGJ0Y1CiAlSgdWnAuAOV9SLt1qHtyxBFZXczg1M4tcoewWvKFioneJXuUUYRwILPq1xkGMwm4z7gYAWMfH/vCQS6bSWmsMPI1aY63jQMXMdrNqAkp9ijP2MlYIEwBYDy9nPoF1LPq8j/C833wiDACikKKZ8SCjVWaMXWc7mPoBAFcz6f17oMx32v1IgJJYD7Yx/LhxAnu/6wBA/7r1ybl8XklnjJuYJI/mSJwCViEJ5vnOvrfbYWdETIC++TPey36RT65dJttMiCUa2O2puGcizxEWMgGWl5b195HhYRw8eBBHjhwRuCX7wXbdXCs6LL4DyKSG1VGrMzmPAMXcLEYHI6gVT+Mnbr4Ob3vH65GfOSJ2AO9DrRNBtRXH29/1JxjfcpmSlXBqDEVS1eMRBGMUP+qhUlqWJ/cFW7djeWEZMyc4d1lFKptCLpcT/Z+Bsd2ksi7F8NgBqqJYWMLkWFbzvJXiEj73mU8gEQ/h4Yfuxwc++FFEE5sQiGbAcDy+aQILi/N4w2++GgPxEDrlHPZMDuPjf/g+xGmv1mzKZrBSLGNgYEhdGiaqZdInU4M4NreMVVK+omRH2EHHLhKBVuoAcAa/TUeQZgMf/tQnsLC4jMmxzahUS/jWv/wjQsEyIljB+97+GiTbK2gVc+i2Q8iO78Gzn/8KpEd2o9lJqrBLRcMSFzTQp4B0uoxPf/oPEAlTbJSjOwSGBtELJtHqhXB6fl7gXn61hERsAKFeCuVqE6FUBF3z0rQC3W0Iv+eYkJC+7c8MmxQx5wBRMOnV47HzszDFNm6+/7sAgNHLDbJ3wj1+hm8DrXTt/HBvledxvFPHcDuPTK+GRjGHb3ztm9h/YFbCWd14GsolnE+60Rb5j011VYBAj31O+9WmBrI+/6gD3wkLkQEQ4Uxxp4WMAIAo0vS8l1qzlIAEpHHKYGLrhCjIpv8CUb3Z9aMgLIUcR7dMaAxgaHIIVBbkOA73fyhKEIDJChMMn5ATuAujXqMisQl8sVgWgMMik+KsPGfoDiDOqI/aTq0YXSV8VOhn98l8nZ2Stzs3VeCr4Gfizdc1PQkW5jy72IHS2RikWjgTHwN2+So6Nwlku/OCr0XqKwtXiq3GExQ4NEFZfoh6GQjoZ/h1JrFhhDE3O4tt2zZL/OmOO/4Z9XoZCwszGB4eRLGQw9DQIC7acxG+//07pKjP2WYmmXsv3IPF2dPqsoWjCY3eXX310wTKsOh/9JGHJAhKZXcWr9V6C/H0EE6cnkebStLxpFgOFK3VDD7zQiZblJc7AAAgAElEQVTi0gNiIhjBli3bMTIygUsvvRIzs4solhq4/Ion46677sXd992FwZEE5hZPYWhgQIU7YQZSyM0mrIKnPuWpuPzSK7G6UlD3PxSIoValzWIarTat1apIplismTUza3wyO8kKKJdLGBjMOiV2Y4h5+i0LKzLy6lXaLvoE1fXAXLfO0vegNSM4hULhYscIUDOAAo9StbbZXq4n5d2W2qLbqSGRDOHY8YM4cfKokl8m86TB03Wo1Qug0rJBzKuffBVOTU8hmYirM57ODmJ2fgHlWktjgx4AoCsH91IqFsKzf+xGFRGMa1On59AJUJ8lgkq1wRlJZBIJRLttZKJR/MwLX4Ti8iqigTDSCXqEUwCsh1yngKmFU4hnUihJFTwqwInJT5SsFmohVSrYMjoq54E2/dZFGe4gGE7iwNFFHDl2CuOjI7h470XS9ODZVymXbJyhWsf4+ARGR8cRCROK4Lgt2TnWfez2Wg7EDMhadnhkVMVFjYzRQBAP/uhhPNMxAKKxuPI9jdAEQ0iEuujk57Bw8ojEX40BwPwtgDap0KEktl15Hf7mL7+OR48vodGJIprMIJ5M4vVveI3GwuLjmxEmG6NKJo5dG1k2FFSz5pWxv3xO1x/PjWVsDUTPhmQU9BoT/A5fy/a86WMJ8JRWBf+w92OMKnf6rBeHSqbMucLsSC1PYWecn9ktDkYicnwQ78rV2AIexALwE0nWiPL5lFlqu2JZwqNn5v9nq4POlUDq1DnDptAywMfmq9Yw8x/+9zN9ZO5NViwFlhlLeDl6f3wGYbq4cETJ6k2yS/g1xnCFeM2tk1HZ9570y23cx5gT5tyzvLyKn/jJF2Pzpi0CZdiA7LRy+LtbP4z5k4/gR/fchVCrgWY+jyTV9CtVsysORyVeuby6Kh2n5eUFjI4Myj2ELhrFXNXFFHcQWhbhfYXck/XxxSnlUB9Ceg2mk8BimXuBIACBJ7INEskkqvU6ovGECm/ePWnb0HqbemFkRge6qAaonhNApdoUCFAs1s2JQsGYoyh1pDMxTEwMaRS0WiugWqOYobljUf9FEavPDrKfAWAO4BHl/wQeyMYT1K+jsku+C1JxutFEoIlcsoocQCgzHJcHKu5KMJh7vu1AAK5vc2WhBgDBi14vgePHl1g5odvl1zkeSz24Ki697EIxrtnEOXLwlAR+A7//jt/uz97WUXzN2JjQD6lImTQFhUw5k0WqCjeKo3AhcF7HzfZrCTvknl/rp/B7IEAFn1Mq30jB1+M/SyLov9Y/b8ivsbhdSz43CPDx6+ruudfzm7j/d/T//rMVwZ65cFYgQJ0N62psBB78NbGo8vfkXIGAFonctHwpInfeTpHJD5MUbnAusliUHQOi8nFtmgOPHMCWzdvw7W99Bz+88y4kkxn5g9OyiYGUP9egcEWYi74poTQmNTsv2K6DvdVumRCdizhne/+PBwC0qdoaCGE1l8eRo8cQi6fkAcuNb4c9i3+KXdh60a/iIdRhx94SHynciwHgaO4+pAeAbdt3KIHgQcCZPB4YUmaWTUZTCBoD2doa6Fs/Sof+HwMADExMxiV0w6KHM9ycme8DANZmLN2bEFjpDrm1++/omL741j6kiAtF99bGAB4LAKyvbwOrZAuVSpmdW7cjL3DGlrzzj+X3vWAOhfskQtkvQONGEgSuOCsTJupe62NwYEBzp7LqIiJNFNrpMXjA79T0NI4fPy5AUdT2UgWjo5NoNGiX1UUsllTySnXaRAyoV5YRC1bRba7iv918A97w2l9GpbiITCaKcrWAWGIAh47l8eef/weMbL4crdAAVkp1BBIUaaF6dAXpVASVUh4DqTRaNarfJnH08FFE42GcnplRgROPpsi4lx0g6aiklaYSESzMTSHBuchWCTddfzVe99pf1XjAL/zCL6MbGlFiRC/ZweEhoc43Xvd03PiMq1FbXcDerWP45pdvxdT+fULGKQpVWF7F6PAYypUKOrQFpHVndhiz+QoWynUE4vSuZUclLCCiXqMjQxLlWhXBeAzlVhOf+vznMTO3gExqAPVGFd/53jcRQAm9+iz++D1vQqhyGknSaIMUgRvCb7zpD3B6sYVQbBTdbhiVXA5joyOKnxRabDSmcOutH0c4Xpe6PIlRFDbrBuIIx1MaASDD58SxU5iZXgI6CdmOrlbL6PokyNP01shwFssN5CNwZImH7GzERgkLcPl/CgC4gtQDAObxuxap+q7Nxy6XnlCAp1vFSHMJ6W4TlVINf/GXX8bMfFn07mDMAQCesr6WyliCJ9EzKqur/lm3AbRYxgTdAAkWx2QAaHaYSVMIAgAIMDFhtwIXiKZjaAc7mNy+CQ3SOrknu0A6zRn/gBKhWquOsa2TSA0lMTw5gnagg+HRERWnkVgQwYgqUItC7Max+0AhwFobjbox0CSo52ywGNTaTRar/QCAgRhimNEeOEJB0TpqtQqqtTLq9apElozOajGJYwgjQ8NiEdF2r1KpKpnlLWM88mwl5Q9MZtlZZCeTdEx2BDVqYErcHDOianqIeUsqJYCUhRHXeaVaXRMwbbZbAvo6jZ465fVGRUlYp13DPffeieXleamxc0yAIOYFO3epE8viPx4zW9rlxUW5M5Dyn2BcabfxrGc9y1GVO/jRA/eiUS1I1I3XspIvID00hpnFFQSiSVRqBPfiskuVgKGzwSKtlTGTid0Vl18lK6hMZgjpzBASySzuvud+3PnDe7Bz13YsrpxGIkW7Q+YOVeVmA9mMzlYyNm5+wc3SmqBw59jIJGoV6pDE1uZu6ZrCkQHaEDeadXUI4/Go7Mc4IjA1dcI8usn+cgW8wJRQWMyHi/ZepFzEj4FY+s4Cwgo7+b9LDZj732wZ/Rwzz8C2qKtkXwXQblrhrEIlaBbTZACsrM7j0OFH0Oo03ZmXxPzCIiqNNnKVpkDU3Tu3YyCTwvLSgs4sdv0fPXxEQCoBZp5HfF124KOBLpKxIH7sxhvFJjg9t4CZOboWdREIxwyMIJ2608FgPIqtY2O48WnXINjpoFaqYnRoVFoo0UwCB+cOY7G0gsHRYawU8ogkzHGAcF8mnkC9WEKrXMb2iQlkEwnUKyWpr7MB0oGB17lCDZsnJrWOjx0+jKXFBWQp6JfJ4sLdF0rdXM59hAklpmxCb9EYR0+sQ84wkMq4EQCeGQQAgkH8aP8jeOb1N2j+WCMAbv5fY7yhHjq5WSyecgBAoGMChJzjRwSdUBo7rngm3vzbt0hwN0AvdwRx048/Cy/+n69AcX4esZEJhOIpAQAcS2Xuqnx1zUGLRZvDV8/I0nwf1y7eU7wNADB3D70GwUZ904BaP1rkLWRJmT4rAOCSWgIAtK8tF0tIj46iuLiI7PAo6mx4JJMo0b2AXf8Om0i+8DemCwMr35euxzVdLH21hhOhgY0NwP8qAKC4uCYGaDdM7BuX13qWsHIp7iaOH9EujiN6YjJyrJp5VUu2dQQDeekSaieLQiNc1gEniEvbTTJO1rixzgrR2yFyb1Ig9Y47foD3f+CPtIcHsoMolUq4eM8kPvKB1+Ouf/0GmsU8Fk9NI8R6o0Ob2x5ikTjqjbZpkvWo48W8sCrHJrIP+Eg5YmY0dw8ArLMxjAvlYESN0XqLRnteHgjxgDDjL69vOUfGTBzlalWCmRQPJWOGGlw8O7gHJBrOvnk0gLD2bAC5fEWjACqkpc1g7LpavYTNm0exY+ckavWCrEl7PQNdAo7Jdy4AgNfJWojXzhEAAgCqBQhgEPTtdTCQSSKTIQjLrxHQ6iKs898AAAFivkdBzTNVEm1jViMsdzTGRgKXBACmp3MIBYc0KlahnlyIgHhdAABrplg0hUf3T8ndJ/Ced72552+kJR6W4BCh5EE/MTFuncU1r19LUMwKw5RqTRl2/U9/obsuWrG+mPsLYqO4nPvjbABB/097Wl9/p72/aH88kcBzdb7XCsrzdaXkcbuugKwl3Pfz/H9Pq/ZgiBf14/sWTRo9JSWeJkt0k0kMv09qNWMfkfZatSGbImkAtHtS3d+/b78AgC/dehumTpxEIpGWOAULB7kAhGwmq+GsmuIJbuZV7N17ITZtnkQkGhEydi4AoP/9nO3+MvhUW1wzEZyYOomV1Zx0AIii8lopFKLkTV0NGy0RbVRUfUsArZClkBTRwrC65PxRHm6JZEpUHh4o8pJ3SvP8LNE/ChT1vIjgegjZwCM6LwNAhezjrL/zrhFX/DCe+eBvn9dQFVOpJRiikX9TQ2eHisFKDorexqZ/DwkQcZ0rJ7LZf61ad+61+Py4DwjQcV963Q2CSn6v8esSmeQ8sUQBbQwhliRNiPeSzJOQvu7XLA8UFfB9HVpvq+hvmWaiwlxn6yKC0gmIxvRaTGy59m2tEzCM6T7RV3Z2+jTqxbJqjgBReqrYkmYcIdOFYI91+MLBNlq1AlKxHnILJ/GL//NleMPrfwOnp/Zh82QI8wtzGBi+EN/9/iP4zh0HEEiMoxvJaD40no6hx2Sy1xTo1KUFXzeAaIDU3zCOHD0kyujg4DBqlYZLRDtIxJJmNdRpoVFlJ4YjBEC1tIjPf+7jGB1O46Mf+zT+4fa7kMiMo1ipSHyN4ArtXN7JMYCFUxiIAqOJCN7zu2/BRCaDkXSaUDDK+ZLAvSqBLSbF0aTm/x86PIVgIoOAklbZaBhQQi90UpXRw9ZdF+DXXvc6lOsNxKNJFEp5PLjvfoSCFaA2hw/c8ptoLh1GKtiSTUwsswlv+71P4N/uPYZEZouQ4QSTec00smM4j2c84wK89rUvw9iOASDYwsrJOYxQNbwTlLAZGQ4qJrthHHzkOKaOziMYSqIe4MFmRSAPCgJ+5hMeVKdVrhCez+Ogcc2suhMtSIf7vr3TH3c9yHS+88EnYGfuvb7EqS9xe8zrEE23CLjGAGA3ex0AMMmh9fPKLKgsxPeQaBWxPVhApF7F3HIdf/rJL4ox0QXthHhoRkQ59PZRKnh5Vp5BebTRHJv/pxCcxTOvEM19xPQoTLuxXhsD0YA0ADgCwLVJyiO9wjuhLkIcDRhKIxRjkmOqxmSasGOqjl82JZeALTu3UCAYAyODog5yljye5EiQ3Q/GJxYBsnDt0VKWVoBMYYyuKUq4awA0G04vhI4iYjWaZR9HYTTh0WuLWs9RAFrokaJuAl5dRGNkuXUkejs0OCiB0D2796BaoYBUQkwiriHST1kEZAayGmfgrDOBbbIfNF7hAFCCrYwz/EMgjmfE+OQEavU6BgYHxSbgWVurU/CJavMEAKj2H0WtzrnRBDpdzs52sH//Qzh27IjN57uitlgsY2JiM+ZmF9SdJ9jZrFXUdWbXiUXdi170Qsf6aOGRhx8U6MhEmw+ZIzRzyzmAQrZt2hmy4uAkqxflsjEQ337kvnjKk68WILpl6w4MDY/hS7d9FUeOHsf4+CTyhRxiSVqhNZFKJuR8kmajJhyS1zlZC9decy2addpLdRANJzAyNCbxYDpEsMMfjXFGN6xiP51OYmh4AN/+9rdw6tS0vNIV3yNhxWNSi5l3DA0NYfPmLcpLQuwUs9h3M8k2OWp5Ec+BRt3UyAlG8Od4lnOv8szgKFwnQDcArnvBCO5OswhiMcOzhf7ZVfzgru8jkWRMbKNcrmgd5Mt15OttecEzXb/yikuxurSkMyaZyWD/gUOot80ij+dTPBJGnYKwpNkGO7jhhhtw7MQ0Ts8voVCqafacDQwe1M1qFaOZDMKtJn6Gz5RCaypLgxgeHMHKSg6xTAJHFo+hEWyh0WmL+s9FrxyPsZUgeK2ObCyOwWRSjgKtOjUHygLtYoksVgp8fyHkV1YwOzMjNxwy6cguIb2ZoAitzdhko8AZ/yEtnqX03mwgloiankYAyA4MYnh0VLGjUmuo7fvQvn14xnXXo9FuSwTQF1V8XtFAB82V0ygsTqPdLItNyXVUKJEZN4l4ZhLFRgQf/NPPIT4wiVh2CMv5An7/ve/BwOAAvf6kXUNLW8+k9eNA5nNuCvYtglFiLZBlYqMC0hvqY/94OMDOAlcEcm8TJKIvOi0ymcNoFGBdxI7ivhS75O9iLOTrmjBpSEVgpVRCamAQtVLZMVUIcCWUY8cSKbQ4skCP+CabUU6UT0KEzFu4TqnZ40TQXaNpTZi0y2aFgUvMdfiaii+y7OYYrgmknutDp6BzxOn/GZ+RWjFvQsxmV2gsCAPV2fHmOWE2hBajuG/MppWf+fdELOpGityIGfepO7+kp6BYbuPHnm1M8Ig1RCKeFJh6wQW7cc0118paj9a//OBefvctb8CuTV0cevj7qOVzqOVX0a1UlVu0anXEwhwfCiGVziKXL6rpmM8tY8vmCeRzKxofi8WZ39MGkg1B0xJi3UJNCB4oNspMoNyafrw2Y0Tb8B5zIo2DWV9QJ6dYLo5LwfNXX19jFdva0j1k7GEhrTqNeyOM5ZUC5uZXlPNwtFlWpV02SjsYH89i0+Zh1OsF2U3zmXeb3GZkNllj08Aa47SwxOH1U6+DIzxk5XAEgCMBtCjUaGyrqSZTKkmmBKn/5sIg2ExvkKCH10AwBoCAMGkUEJgyAIggPs/r5eUqVlfZfKNTSFxnXSDURCzRws4LNgsIorDvzMkVVCv/HmNveevrej6Bt4KeYishZNMppNIUiDFUyQp8AwcMAHAUDHYK+uYl++kxvhA/5wbo69z+Z3/GVGrXFTvXrst97fEAAA8wnI91cL4EtL/z78GAfpbCulp6X5fadU+5TP08NTsUvNe8twwgfF0CAMJ9OSdca2oDsrCXGEwyjf37H8HeCy/CX3zxL3Hi+EkFKwIAVAElSEBElgcluyHsZHg6JhH+K664XNTPHik+52AAaPm5zko/qOLvMdH1diCK1XwJp0/PSBRM/R/6wPIaeLA7epFsgNys4xoAwENCAmFGSZNYnhJmHsQJUf/JYmCApZc8OyP6w4Ky0ZRYjpDEte7a2v9uIPCuleNnPMr/7AhA/1pZu3ePQRFc4SCA5YkBAGvr2I8v9DEB/Joy2pglNJpx1UOyv0toigGQfstBUoNModmjxjYiYDP8GgOghgfnPZmQO7EdX8jrGXe7lsycBwAwYMEoef17j4g0fz+7MTwM7WBuOZ0GCos10azU8dAP70U6kUK+VLC5KwmYGVqcz+fUCYlFQqiW8mg3Ktg8NoiZ6eP4xVe+Ar/5mpejtPIAwqEmVvI9DIzsxgc/+leodVNYLDSRGBhBi+/D0ZOF2jMAS/DcrGMo/EXbKO4pruFNE1uwsszZ3qgKEh6gtKSqV1YR7NWwujSNN73xVXjyVRerQ/rSn/t1BMIZhKIx6VQwqZ0+eQLv+b13INRtINgq45Kd2/Det78FI4k4ArUGhpNp5BZXzA+Xa7sXQCuaEACw79gpjQAgFNPBoUluJ7wWCIdQ7bRx2ZOfhJ/7X69EhWJLgTCWVpZw8OgBJKItVFaO4xMfeCvq8wcEAESCYURS43jvh76Af/rew0ikt6LdDiMeiiJA28ZEFIX8KXz4w2/B1q1EwpeQShFVpt90CN1AFEEmei2z1EnGM2jVoRmyE1MLqPfCaNFCKmKMH9LtGK9YfHqFeCUnylFcgeMsiXR+9/vc9u1Ovxc2dlQ2xuKN+OzGnz8fg4kL4TEAgEkjrf2xomRdxdQAAIs5qXYRO7FMs2YcPl3Hp7/wZQQjCQTYOVdThfZ7IY1I9AJWSIa63s/YJSWaoedvIUNKA6gGOEhXh047YXmjRwNAPNBFNgwMxGgt1kWgw+5KEuFYFN1QF+EUAYAMggQAxNSJiDXGdSQAIJNEKBHG1gu2qrmfHcmqK5JMx5FIRfW1LtqOicXRLc70UkGd7BfrQAoAkAaLMbpMm8bT/51HNl/DJSksqh89uB9VFj0Biv+1BA6Y7Rw7mXzLTFg6AuSGB4eQzWSlgsyic3l5RfeDwqlkUnF/MZ76eJNNpjX36pNpWSJ12mi6WJMdHBBYwDjmWQL8/2q9hhhVk3sxFZ6MA5EoEypeF7C0NIeVlUXcd9+9GB8fw+Likp5HPJbSe15eXMHOHTtQLuTFQuA5wPd40003iK0TiwRx5OABLM7PYjCbxao0NOJYLlbk+jE9tyCAKMwCSg0Ue+peCNJ30J/3vBeg2exgaGgEX/jiX6rYpbBjIV/E6PgIKvUCGs2aQAhZbsVjWjP8eMa1z8CVV1yJKllFCAvgDNG3nFZWBPXoPBTqIJmKGgCQSeLOO/9NQAJZiWRqsKAhA5T7aGBgECMjo3o+dFHgOCJVuLnvVdAT7OfYEjUXnAAcv877xS62ijJqMwQ5YkTKKkW6bNyEcWDdUo1AG3+e64VjAGHs2/8A5hdmTXyxXBETMl+pI1ejujfjSA8ToyOYnBgTcMR5+ENHjqFCsWDXiKFjQataFgAQCwPXXHst9h08goWVPOpNFnysJyIq8rt0pknE0a2W8Qsv/R9olkrYPD6O/GpeYyC0O24Huzi5ehKBJPnzQVTqddGOuRiTtMuNRLB5dEyv1apWRP9XYeaovO1OCFMnV1EqN9GkO87gEDZvmpQWAoXXmOuwyUGWiDrZMT4HAwC4H3j/aO1sVnUEAAYwMjYmVhE1ADgC8PD+/QIAeM4QAPCFEgNynGJipSUszxyVWCXdKMJBqraT+z2IbRc9FX/zpdtxz8OHEUwNIJRMY9O2bXjVa1+j14kk0mhw/UbsfPc5oqnPW26n58+93QcA8D0Y+4vs3PWI7hkj/QwsshT5/iS2xopKIwAhcythTIwYQGB5sml+SAxPOmXcE1Uk0xlz69A1QrkPwUAyA+j4QADbAwAGPpg2FgtsXqcHAHzRybzdswCsWWI5EGsRE+Mz5uPZzq7+r50r/1wTgpULQB8A4EavuRctzvH64gaYqKFmAAALSIvPFJDlvjLgWvFFzVzHWhZIw7EBr+Pi9MbIxJHGh7Or6/Zw8803qyFH+r8iVa+Hz3/mQxhOrOKbX/sCIhqViWB+6oRYjulYAtVyDbF4WqLkbAqyccffl4hFJHbH2r7eYsSz5gHPPApeslCmgn+j2TaLZscEsGahCVjqPtL9hcW/sxZW0e9GXJyMqQMCzD3LfocTnnX3gOA5vycLQIRQLNexslpEpco1FXL5DGNUG8lUGJOTA0ilQqjVi4q3Ea5/CalbjuABAN8ok+gkC/RIXEKe9SZbKWQVNMXaCPV6SMWjSKXJnvEAgI1yEFz1TBQrlbnymB2ba4/yrSYbfh0BgYFAFMsrFQEA7VYKlPms1sgAYJzo4IJdWwQO09VndjqHWrWFwAd+/3d63kOdHUTO+jPge9E/oto+iTKcyd18fV5X+ezv1vSDAB4BO1ci9ngJ3uN934v0+d/vf94nkI8HAPR///HYAGcDAvoLY0PB1y2R/DX5e8Cf9b9PSR89YdUFpq99VfR/6+Ca+I5nAOhBU5E2ldYGsQAXwaFHD+HyS6/An//ZZzA7M28WFg4A6HWpI2CdVNIPeahzvpMJ2fLKEq655mlIZ9NKAL0O17lAkI2gikcgaWvUiyRx+NgUVpZXhbwRdJDqZquNJA/KGg89D8+xu2H+oywujQFARUtfILMYJe2GMzEpvV8bOWmvMwAcGsrDgx1d5Q8bgKS+M0WPbOPf/XP0xfT5GACPV1D8RwEAFevsmNMNgAq1uvkOwHJdf39dqu0187++rjwoo68T/XQMDgPxnKCkK/p9J5+Hkbd5URESCimxizHBUaYm99K15e33jvl+r3dB9f+PYcR4cNBQab++7XeaOjiTNo+I+5EcJqmhbgBD0Sx+8K93oFjJo0dP6HgQzU4LxXIJO3ZegMX5JXWe2OnjbGSwR49UYOrEUXziw+/Czc/ahmCvqCJ8YaWO1OB2vP1/fxDdcAapoUmU6yR62YS19BYcOsvkimuQln9MSu+//z4kqFZbKGJkZAzzswsS/Oq2KEgYQrteRpOCgJ0yRoYT+NhH3i87pq989Vv4+6//EzJZUq4CSGWzmJ2dwc/+j5/Gk664CJXcAp508W58/W//ClMHHkG828NwIo1mqSLbKyZJzLfasSSa4QQOnbaiuhdkF9k5MCjx6WmvFpt13PCcZ+O5P/ETqBEJRwjTp6cxuzCDTAqYPXY//uLj70FlZh+SqCPBDnJsEJ/84j/ir7/6L0ikt6HdiiAWNHYGk9GRkTA++Yl3IRopIJJuobo6i0QiA4Si8ukNsZtBmnuting0gURmDJXFMh7edxyzK1W0uizMYkLtebDxXjMOqBjwIpyuwGGSorl45//uRW4eb5+dG4R97O49b9Hf/0JnAABG/WeXew0AEAV/PbnyFG1T3e4h2yliV28RjVwJP3gkh1v/4XsIS1QujLDqeNr8hTXn3AuSrWRuAGQByDtYCYtzk3b0bw8A+LEgxgjzEw8iGewhE4YsJhNEsShQFicAEGGjvg8AoGVaz2jC4bix9ALG9qFbgACAWAADw1kEoyEkaEOUjpHtryJdZ7zGt5gEJtCsMwbzyyyNqGBuHXymU2bjaKwI0wVifGPcYIeiI2r99PQJfWaR3UNHQHSjUVeSyhlm0s85bjSQGdBZQdozfwfPyNXVVc3bE2Bigk3BN3alqKNC0IDdexXQjgXgz1ieqfzgiBT3GNcERw3ErKMXcrmMTHoQ9QrPEV479yI7zhSebSiJ5vU+8sh+nDp1Sj8/NDQsQEKdRoqWEUAUU6mDZDqBcqWAiy/ag70X7kYiFsbsqVN46P77sXXLFhWtpVodtU4XtW4Xi/mcYkarTs0DEz30AJmSdAdC3XDDjdixYyc++7nPqyPFmJDPF0UrpcBTLMF7WVPnllR9H6OpsfKsm56FWrWmorXV7GDP7os0vlAucRQi5UZy2igUV7Fjx3Z8+ctf0rgGnYhWVpaVf5AlsHfvXmzduhXDVJiHaShwp/CeMIn1Z4pAFo3QmJijdGYkHGue1gQ15NbDM9zardbtC4ZN7IqzvRILZnxgUXYyf8sAACAASURBVMVcp4rR0QHMLZzGPffcJeCBRQjzodVSDYulJrpkPFL3IJPCJRfv1agHdXempk+jVK2rgOC1cL6+06giHg4gFQ3hkssuwwMHDmGlwPXFUVYCXV1zI2h3kAgGsHloADde+zQk5RTTw/DQMKZPnsLmLdtxaOoIFssLCMSDCMjil7R8p7FDF6J2Bytz8wiQblwjc7Np3ddgT937SrWNZHwcJ0/MoVIu4+nXXItdO3egWW9oFEYCZwTsKbDLtR6NK+nXOIOaO01E41GjowcgpyQyAAwAqInGvO/AAQMAWJxyz3AkUzpkAcQCHUQbRcwefwShYB0hAi6tDlqdMALhUWzZ9SS86W1/gMTQJKoA2qEQ/vvLfhY3PPe5qJdriA+OoN7gbAe75MbmtFEvszlmbsc1wWvX+IjrzvM9eBCof4TeIqEDX11ixfeoAtAVdpIUZO5MITse6QQZXK7h9z4/8/cK6CMAkEyixrFUCZiSKWDAABk5nUAYTbJxlE9atmhUc+u6qsvep2dmRZg5mfD7nu3mi37pj7h1L2p6n3jfxjPO25luPMH6AQCfw6l5ppEDqy8s1yJDgQCAtZttLNvryJibSFSCch5SNgBgrWnZ4/tuCDCUW8OaA6GN7rLOYE70rW9/G7fccosYi6ajUMOFF+7G5/7sj/HVWz+EeKCMbr2M4tKCdGo4OkPGBUeraDkXCccxNDSK5aVVxalyoYBsJoVqo4lQPIN6q6f1yWfAYplNSzIwqNzP+CClHkuK18ZdVQr3eqiT1anuvvhzKuZtOMM6/7KJ7GNZeLatsa6oieXWrh69iYxSD4CCgKUyzyg2VBnjCDw0MDQUx/bt4xKWXpifFRPMF+f9zI1+AVS+F4o6MzdqcN4kwIYsxzaodVVFOhFHOk1RfZ6bnL1sC1TWmC7RTXeteooS+LVnrPfnbADZtKce28pKDbk813LGAQCMhQYA7Nq91QCAehezp1b1bALv/7039rxVHjcKKWQKOC2zU+E/WE+ovIq7V6TkTTZVw/4ufH+O5Qtk/7X+5Mwv5HMnd2cq6p/t5/oLbl+o6lk+QQbAxtd8wsnj+S6673vcqL5D2g+S2DUSwWmbImWLnX2jOXGdE4ShkI8FEPNbNjotUTJDfY4fPYFLL74MH//YJ+TTKboIKYVBzgPx9xqil0oldZAz+aK68fLyInbv3oU9F+2Rcu35AAB/L/nZBzN/z9khLDeBR4+cENCghe7EX1hI8fqZgKwBAGvFv1GUDEWlGI4p4dP6hWkl51VT6YxEnLgG2VHwYkk9ZqLSFGjbDI0rJB7zHJ/A82FMESp8np99PI0IKurqHmkzWhFtn+3/Tbl6nQEg5X03AiCE1Yt8+MLaJbIWst06dmCRL6gFKLlhOHVQHEBg4jjrYIE/gAyYsj/++liQEwAIRcNrAMCZ1++R4nVw4GwAgK3XdfDAH3L9rAAeGn70RaKCjpnQqbcRboYQC0fw6OF9KFVyKNXyqNRKGBwaEs0ynRqUavX2LduVQOaWl2XRNTSYxYnDd+NPP/BqPP3qvYgmOKeewOxiEcdPLuLWr34Tk1v3IF9ih4ggm+TSnWgil19bHRYWY0wGMpkU7r3vXuzavRsPPvgQLr7oUqwsraLbYhbQ1uxosNtAKt7DzOkj+L1b3qo9ms1O4BW/8IsYHhlHocg54rS8x+nr+puv/XUszJzA5HAGoWYFH3nfe3Hh5GZ0KzVkInG0ahSEAupUqo2l0AjHMb1SRL7WVmLC2pndIDE6wnRsCCNfr+Lmn3oxrrnhBjTYeYhEcfTEcZQqRQykgzhw/3fx1596HxrzBxDvlsVg6AVT+Ma//Agf/NhfI5XdgVYriliQwotM2lqYmEjg43/6DoSCq0gOB4BGCZViBamBEbS7AVFbo3ECUbQHbCIWTiDQiWF5tY57f3Rc1mZM4kMEHJtEqG3uVjPujlliRzRXtAEAPvFzZkTn3IGPF483WiP1x6vHDQEOANA+c52fNQDA2QAqZnNEieNebq5dFL0QMNQr4sLuAkpLeXzlX0/hO3c9ikg8hCiT9jYZNEG0CaIEqf5vYlWRthWs3v/cQAcCDY4d4RgAdn5R9yUqBgBdABJBSAQwHQaSQYJX1jPm3DELetL7k8MZBFnoSPSOSUVCRRXjK4uFYCyE7bu2IRgLIDOclQhoNBnRCECYNIMQKZdMNJgEk6pLAIB2e4wHxvYTeOs6mSYW7IT4GM+d4J/EyXptDI4OYmH2FJaW5zE3N6PienBwQEU/2SdLSwvSF+JMKQEAxvW9e/auAQBMqJeWlqTwz5jHuMDOJ6+Rtq/hoI2Y+SK0/4w1VhQ70Ma+YEziXicAW6RKdSyFibHNSvy5/9ns4FlJdXxen53dAXz3X76L1dUVJZIUEWORQicT2pkyC+O8fCzOsReef0E87zk/LsiRNoEP3HOfFcWBIFYKRQQSCSwXC+hxBCwSQ5tCTPw+iye3LwSmSHAvgJe85Gdw22236QzJ5QoCQkgnpevO5OQE8hT67BJst9lzE8MlXTyOyy+9HKemT2mfl4plvPDmF2kEgGD95ORmrK4uA4EWMtkU7rjj+8jlVvV8TCzWEv3LLrsMmzfTOSip9Sgh3npTxQA/6HhAMIfnNAEaJvEaHaMAHoH8RELXQl0Ybn8+C14jv8cOLTuv8kLnXmkxJ7A5ZY2JgBZlHWkzcITrgQful8CfscnaWCnUcGq1ItbNytICJsdH9By3bNkiiu3J06dRrjZUEomhIBcAigB2MZCMYWLzZhw4Po0ci9l4UmB8u9FGgjlMu62u5vNvugFbx0awskD7v3HFM8Z4FioHjx1CLBtGO0gKPs+XoBgqfJ/sOFfyBaQ45sBuJmnq0lzq6XzIDmWRzYwit8hRkcOYm1nCTTc+A1s3b9H9q1DILJFQbOC9YlHEkU0BAKTzE5RlA4TjYQ5MIQAwNDKqAsgDAI8ePoynEwBgscVrkSK6dUPJKIo0i5g9ug+xaBOddl1OPp1uAmMTl+LwVA5/9ldfw6ZdF2OZ2gWxMN74ljdj2wW7wC0VyQzJIpRAg1HSjcHKRiI79IzNZwIAZH7YvLnRzTkOYN1o5TuGq5qGhL5knW6bS6bj1HoH2ACAIFqNumIk97rXGGMe5LXHJP5IfQuOsEQNRGTuw78zPnZBgMLyaXMssJlrAx1s1tzYBx6YMpq5LEkVH2yUk+vf0//5WUKIzlXJn0NndP9dUap45RNI94NmNmC1lrEWXGff/d3n4ozrFAb312agrIH6FJOzM4sjZ66HLi0mu9ceamGdZ/eKAuQEDcxFgO+bIFsmncHrXvc6PPjgg3p//DM3O4Pf+q034CU//Ty88fUvx+bxBK665EJEui3MnTiKcNcENJu1hphHkUgCoyOTyK8WxJ7hmA4ZMiWOM0cTqDRb0kMiu5kAFcfPKNDIPJn2lcyxKfDHI1osLjoIUEOs10WdMc/dQ5P0tdEAAQZiptkfMar0/i2nNgDAwayOQSB3DIkWB1EoVJHPE+BM6tzj6EWjXkY0ykJ6CwYHE7IF5BrwtqmMW9YvYH1jcZ33kKACgXoxTSh6HLBGCTVoeFAzR0ulIrIaRI/gs2nbCAAge89dq/J+zcty/cnoF2FadTYJkhFU7GB5mcAFvzMABGIoVyjq2UI81ZadIa+xXm0LAOCZHnjn7/xKj2gxizXNNPDGOgoNgQCpcDpqhbfm8eu1f67CF9wbE7ZzdXYeL7F73OTN/YAHL/zrbexWP56GwNmu4z92bYZOnuujnwHhC2f+vNnWdSWYZ0myrVWjTQVVXPAQtn/DWRiqmJJqRVSoI6Gkudl5XLznMnzwAx8yypJMTZm00VqJaKFD4BUcTYVZCCFRpF4H1990A9pcTOcZAfCHNd+ft9rzRVw3EMHR6QXMLa3qunjoMrDzYCcAwIOfVH1tBlf8S3HUyawKxWMRT/lLUtsYgANB2Yux28HfwyREFDAKT7LjyWLMFf98Lc1pb/g4V8e//8fWntj5NB78ut/wM/3r4z8CADCl2QgA9BdAa6/r2qOe1so1wKSVs5geBFDg4SxlLLoGAPAw9Ydf/370WhNm/2KAnpLjaARRukFIqdyYAf0ig0z09ffzjAB4F4e1/efibv9a1/W72UgevtIGIFJLsZW6HfrZgQT2PfIATkwdFgWXCe7w8BjqFSb5UQxkhjB14oQ8ZKNRWjcdwdbxJE4dvBNf/OyH8eSnXSU7OtJs6y3g9W98O9IDmxGKjKDZjqHVoVp9CIEwxc5Yxzi/+3JTSDVtpkbHhvGDu+5Up4tdMopntZs9dBu0m2wik6QgWg7xSBery6fxj9/4OnKrBfzar70audWSUN5qvYmxiXEsLMzh3e9+F2qVVTQreTz9qsvwlte9FpszWQRrTaRJwSdVtttGlbEgnkY9GMNSrY2FfBkNCUaYNRafnym1R5CrVfD8//aTeNr116POoiEUwdSpaTQ6DWSTwEM//CY+++FbEK2cRLRVkE1ZsxPBvmM5vPF3/wjpQSZvMcRDCXV7OPd7+vQBfPvbf4Vi/ijGRyMIBVoIkTre7CIYjaPWrCORjiAUDcneh3PLiWgWnW4c9z08hfnlkg40dtG6nOlXwUNqXZ+Ij4C6tck8S0q0r849I6ml9Dj7068/v7c3gljnO0dkLedJgurCOgaA68qraCRdlyw48kiIU1KEp8cxhwAmQhXsbs0gN5fDn/7dAeybyoNC3RQZi1PcsBtEk5asdLcM1XV2GwBAOzgbfTJWa0CsFvOAdzRCZ6cZjyUU40iETJDBFSIAwD8BkNLMQz9KinbcAQBDaQSiIXQ4cx6JKQEzNgHXfUhCfzt2bxcTgEVIajAtBwCKABoAYDRbaTowQUFMXeoWO308W1SsGXgbDPZQq7Ib7bp+Sox5zrDjzu6NUlV9n13/Yiknlhu7zItLC0pc+HjpcsEZZ54TzDlGR0aV1Ov+B4NYXl7CwuIiUpxvp+NIKqlCXmKlFAQkvdzRvD0AwH/H4mN+bk7nFt0OfPLvdYc4I8z3xOOb+Q/fM+fbmczzvkvAls8kGNBc/OLigordkZFhjQ1NTk5KTZzgPdWih4aySgpf+t9fItCQeiNzp2dx6uRpJX7JgQHMrqygjg5aAaBcrSEWjpvonGNUaOTHu8A44Hb61Bzi8YhmvJkv0Mt669ZtOHT4kMAU3kN28TwDgNabvA+Ma9KpDkXEXrjsksuUgLNzSHbd7OxpjI4NYv/+h3Hw4KMYGSXDYUkd3OHhIQEvL3vZzylWk4Wh0Z6gjfZwJ7CpMDszLaaEH+8yK15X4DOf7HZVNJDeTtCELAw+G57rfIYUCpP3e4uijjyDospzuIaoFE76f73OYpgipDncd+99WhsSYSzWcHKpjDp94xs1ZFJJNOpVXHbZpaK7P3roCJryc7cxKvYZwhwt6LYwnEkiEothLldCvlpHNGJUajbXYjwnWk0kQwH80it+DgvTUxgfHsLpU9O4+JLL5EBA4HXfgX3IDMYQjnOvmPUeWRFkKLQpwtdsIc4kvl5XlCNIw1ld7sHs0ADGR7fg1OFVHD90Sk4UZACMj41pHxDcojWgmnARethTi4E6HVQm5+hPXJ/VIZW7BsGxYWMAdLso12roBoISZiYAQEo1AQAWUubaGBQAECwvY2H6IJKpDsoluuHwW1lsvfhGfPiDn8VCsYtwdggrtRKGNo3hd97+Vo27xeMD6JEyxA60AADOOtNSm11pshOteWcAACnx5n3OeWU/AiDXCQU+JwKoELA2zL3Wjdd4qNhyXRWEbDSJSelikdcf8ICdFbRWJFq+w05+SyAWadt+bp+FfqfLHNmYaqYsb/fGisf1sUbmqb6eNP0z68C2WsyRDFg4GwDgQQlfQ/nPviuteNVnL+jSJ2EiVqyugwF2tlnmqrpG4+Cuw+0AWZ5XPKd0Vrli1DgNPiu2IthexoAMD1SQJSTQOUKRcVrMsRAN4TnPeY5cm/jzFJFbWlrE7bffjmPH9uMP3/+7iIRquPLiXXjypXvRqRSwMj+DWIjitTHta7orhZlvMJ/oBdGqNSWyWWs2UaJ2hpvhd5CHKfQ7+z6CamxAaBZfhyWbzgY2CRRwDTzVonqd9e4/36icttz71f10rD7PsGLNxNy602MjtiVWLYEhClKXy3WEENd74LnU63KEtYKJiUFMTg6yIpL+kvSZAvwZMikozcMOvLHOuMYIMMmJpNWl/JNcBiiozPyAwtMEqOgsFYmwnuGZSO0rZ4nLw1NPwz1Ql7PISanXk06DNL9oW93sYGmpgnLFAIBuLyINgB4aawAAz5ZKqYFZWma3Agh8+P1v7qkbyDldN1si2pab0/Ez3P3ddb84dWMdDbkfefc/y8++AH4iydzZkrXzFdd+M/li52wMgMcDAPzrb0w0+wGF8yaRbn31F1z9Sai/L/73+OKfAYPBkIuByBsXgbfiIZ2DNn1KjmL8bCCDFVJUXO+iUCigkCti7+5L8Xu3vFvJHoUCueCo8itRvRDnh0ijI83SBOJazbqS/qXlBdzwYzcimkqcFwDggW4OBebtzvvJgKG/d0O4bx+FdkwVuKGZLuc+QOCICKpmRPk/LHZc8c+N7JJIbmw/59PgrFg0hlR2QCwA0YD4O1kg9QEAZAAEGPA8svlYDtX5Htlax/98nf+NBcW5/m5EXueAdcZvtYBrFH0rhAS0OAaAHwE4WwfUDgUXt2TZYwU0EwCCAPy+KGDspMRJvXYiMI6G658X1wyfFdcaD2hbY3ZgaC3RxofP3wEAnjbn0XQGMWkCnAcA8AeSDiVB+OvXzf+TEFBf15/Xzt/Dw5hCe7FwWvoOudw8xkYHsLI8j/vuvdsdgBFK2CGbGcbU8ZPYu+dC0YnZDdq8ZRTdeglpNDF9/BHc9tW/wMh4GqVqTmvo6PEZ3HrbN5FIbUG7kxIIQGujXphVGE3NqWccQK8eFN2SftgROgLMTYs6vTC/TIa16FLBbgjBbg+JaBiF1XkMD8Sx/+F78cmPfwTXXv1U3HbbV/Anf/wxjI5tQpHdpATR3jpe9BPPx5VXXoTC8hyedPGF+Matf4sjDzyIrYMjaOSLspfqtuqocl45lkY9FEclEMHU/DIanIwhEi5kvq2OCp81GQBPu/46POsFL0C920Gz28NSblV04GS0iwP3/TPe/45XY2uqhkBtGdEgUG0GkGsk8fL/9SZkhy9EqxlHLEgbHyvIU6keLrpoEO/5/TegVV9AfHQArZUCIvGUFJJ7pLCHeAA30W03kdAsahz1KjC32sKRE/NS0w5HElIlNhDA6HTm7ezZJEYb595dMw7oi5/926efSXL++Lvuj3y2PXo+AMF7y5tij4nzeRFASxaYRBlLgt3/SJhxmDGQM+VBTIar2FE5jpW5At79+fuwUI8jGGkh3GkixW5mJ4BWOIkW1bZDdcWraDuuJIhdQ9n6kH4u4MGJNJkpldGjA0GNUTFu0gWAo8apYAepUA+ZSFCdA84ix1JJBBMhWTImBlIGAHB+lGMZDhBmMksQCaEeLtizU0VLZigrFgDF/1jrywkgTECYSSSrJY5xRA0AEFXdkhGzJ2KBz3vDsTUbAyDDzGiq7OK4JFRkJcaqFnIUfurRqolFHcX9kpqt77LLEQigXCoiIYcbiOrNtEfiWpUy5uZmEUuw69mR13m1RjVpriVLSvmsREFXt8dYd/y3PH9YbBIAKBWL+p0s0nReUxeBc8BUag4xNobls07PcM5be9E6ztWzqPn0pz+FLVs34cCjj2Dbtq0aTxgYGFahQdYS7a0WF2fw/Oc8G+l4AtFACLVyHcVCWbOam7bvwK1f/3uEUwmUW3Ur3rQMrDNnWku27mz8CtJBIRWf4DpV3k+cOI2R0UGztHIuR+oSOmVvFosUkePXSCWnUOHC3AKe97znY3hw2DyzmXd0OshmM5hfmMFX/+7LKppPnDiO0dER5SFM8in8tXPnTteJ7Ul3iLP309OnpAxeKDCJpF4RR/+crgyBSlkY2ry/2I0UZGzU18bBxsbGZBE7kB1AqVBWh63TZsHB92+jcbyndGHIZiluuKr4TKbI97//fVkPMs/JVVqYL3dwemEZA9k0auWi7gM1G+gedOjoMbQ5e+yYHDwmYyHmIg2MDmZQqdZQbjM+WpeZaUmcIyUEMZpNbB0fwYuefROqhVUkYxEl9c12F8Nj4zh5aga1BkGoinQzOGPPLjvrDY0AEXTrdKQ2HwkEVMzz3oZjYVTpLtFuIIQE8qcbWJrJawTgqiuuBO8NmyZcw2wA8ezmfuHIgBp0FC6jn7rE5zgjTVq/rfe1EYBuzwEAARw+cgzXPvOZqLI5w3lyBwBw7ccIZuYXUFg8gUSyjdzqgoCQZHISg2OX43W/9W5s3nUVlmsNtGMB7LniYrz69a9BtdFCMjOKWqWFaDKrGG+jq+xEGmuGaCefoWcAqJEgXZh1AEAFF50ZCHraALdXcrO/Ww/cng0BAFHyyQKwwpXsSbmQqXh3riKefKkCvSOgROK/va7YzYwxZEIJBKTGTYf5kGkDeOs7CbC6wtJ3eFX09wnAWmFPMMZE4HxezNf1OgD9tU9/bbJWH7kM0XK99WzU/3WtW+/m9j0A4AXYFYc7rqB37CG5wrr4a2eXP3P9/XQsULXT1/M1o/wzxpvdOHVV+O177r4br3rVbyje8T7mVlewd+8e/O3f/g3+6IPvwzf/+WtIJgNocfxp1yZce9UlaJRyyC0vIRVPSHyUFsulIpk3MbRqbSQjCbTqtObroRHpoa1H7J4xnQEYs1kfUSTAaUJRp0oWjK77rW6/Y0dbjm130NP/7Y72jazKlYTLkue8xVcxFLs2ktsLEFiidaap9nNtsENer3bRqLWl+E+2U6dFAAnYNDmMsfFBLK3Oo95gkU1KPxt01EChqwtBaavXyBaKxpL6Xb0AAbEeFpdWRMGPRVICWaJRsq56iMcI5jr2htg/mstzIymmq6F7oYauWfAKAKbAaLsnEcByhdeQRLMZMCaOAwAu3LNdi7xUqGPudE5rP/A3n3t/z6hbNj/GDcuH36RiYdNEYDwqt76I+0T3bORr7aO/0OX/e3TuXEnc4xXo563kXIfAF98eEFBi4EYAHu/1+wGGx+s2ne1afPO//xo2Xo+KIz/L7lSKzR2BgSYKKilTEZkHL7sjsVgEaVISpZ663rW1IGMAAL3Lm/UWdmzdjXe87RZzCKhwzonPz4R2xARQEU0hGQYpBl9zeKAl095LLsKm7VsflwHg6VReXI6BjcyQYqWJA8dPoxckDYWCQjZL5K/TC/eJLkoElRC/in8zWhUg0WmZiBWF0Lo9Ff6ZwSGpwhO1FgDVzwCg1QmDGteWYphtbP/hmT/nLRrcN/mz/5H1ebb18Z8BABjs2H0XKu5mjje+tgcA/IgCv+9BANL+fMFNWri0ABxFjQmgCS0Za8Sj3WvUvIAVlPy+HwFQccmkpU/N3x8XKt6eAABg3sIO9Oj3yeV8nntdvwf4PgQAJNMolBpKGIcGk2g1KohS5bbbxUP3PYijB49jYnQLGrUWhgaHsLQ4h8GhFMqVFSRTITQqFQSqPYwOppEvTuN7d/wDEKxijh7eI5vw6le/FWPjl6CLAQ6/CABoBVvohslfpCBWCMFmXNS0yU2jmJmfxqZtE5hfXMDxY9MYHhzD6lJJYmE9WkQRra6X0G1Vkc1EgXYNn/r4nygx/PmffyVabaKw7MqHlWRwPvc1r/kVVPJLUm1P9rr43Ec+igvGJtAqlBHj+u02UK7X0UtkUQvG0IlncOTUHKrsLERiSoiUhKCLWDKBUquBrRfuxs+8/OWodYw9QIS8Uisj3Kvj/2PtPeA1P8sy4eut/7e/p7eZOdOSmWRSSSWJSQQkFAEBWRVUBGlSpKiLoCgibD6xsEsAV1AW3VVA2V0VZA2iBkKLmoQkhGSSTJ8zp5e39/J5XffzvOedyUT41u/A+Z3MKW/5l+e57+u+yvHvfhO/8NqX4qq9WfQqK0jEQihWGDO4B8950auQHz+AVjNAPMT4MSuaEglSvBfwkhffgje+4eVYXz6DiT0XoFepCwCIp+Jo9ypotauI00GbG2Y7hFY7hgZyePjR41hYXFEaCNczSoMIAJBKZ74LTsrimn8zJbKbcHitHr5n/V7zve7PYQnA+e754SLs3J8PAAB/fdMYktMfxwAwlgILWTrOOwAATJMwAGBnvImptYexsVzGu//gm2gm5xCONhDpNpDR9RJGM5pEO0L9bE1TwKCdQEjSAJqT9dHv9NUsSALAptqzJJxOlgZg1B4nIiGkqV0OdzmTEACQSjCXuIUEGz4CAKTy55Po09yVWlyac4VIUTUAl+sEWfwEAOLJGDKjGaTyaRU/0SCk65XsGAGCpDOG40CEUpUu2g0W5yw2SFc3pSwN84J0FNXypujjnAizCSALoNNpqunnL0djLIQ4LWsim6OxaxzVasXc/btsSOnlEkaDkhiE9NWabnoSWUJOqVyUtpuO4mnX4LJxSMSjAgBYjZtW04HO1HfG41ikOW2dGvmU1s9smqZUbBq6Ap7NH4D7GTtxmi4mMD4xrSKYB5HrWiLg/tbQlOjTn/lT7c2tdl1ygGSCWktOdZqIB3Q2b2D3zp24aP9+JCIB2ZwImPBBw6tuTwBAh0VilC7wKTRrBC9clKGMpJxUxoS9Ok5sCp921dVYXl3V637k0Ue1N3KK7wFd+Zm46FgyKjz7jq+9Xq3hOc95roA7OsobcMFUhDLuuusfBNYsLy9p6s96gw0cjxmn//LwcVIeTv8XFhbxyCOPCkSgK3+/R2kGn9t8ZjQJbjWNHh3iOW+JXUEjRJ53a6h4TUQQxALMTM0hk8qJaksAgH2ZxQfTg4HALIEOShuaSiU4fvQYHjt8WLVNpR3CVieGIyfPIIgSyK0MqLOTUzNotAnMNEUVlo9OqI9MEEG/keEFwAAAIABJREFU08D0+IiiBJs0IdWgpKf3lE2llQAQ7XZx7eWX4qJ9u9CuVzCWy4gdkcmPYJPRfn1GUNeQCugBWkKhWJLTPhtSskf6dCxnjHMigQxlEGy+e1yrufeEJdOJ9hOoLvWwcmpD98DBAwcwv2sXtjYZ4+X8fEhSj7OJoEllTIpBDU2Y9e4AAF6jXOdGxsYkASCNulyrCUo8cvSYAACyEzwA4CWJCYIJm0uobS0gGqsKAGCU9NjYXjx+pIpP/o8vYmbv5Vgt15CYSOPQ1ZfjFW94DXp0iY/nRCWOJ7IOjLKGn/e+mKx9i3k+FwDgcbbhVFTMGZY/ioX1gKtLAFBMqvAA1/xogOKbRIIgPWd0TZNoa4a8z5GZWxI8NCYAASi+JrrQE4Tcvg75Qs0U0xsPCgjQqN/6GtZKXqpK+Ybznh+AFoxaYx3vp+hecuTll17uONybbAMAzkx9wACwHWoYALBhTchdDyar8ACAgEMNxY0ZYBJ5kwDwteodDElUB942zlNBzyW5jWgPuu8UIMD5CJvSaBxv/fm34Nvfvl/sFcrByWx876+/B7fccjN++Vd+GevlNVRrW0Cniuk80y4i2LtjCjtnp3D65EnVTt1WCNVyC7FQQrGrqVgKHaV3AM14F/Wu0/9z0Mf2QJHZJk22xt9wIBrg8X8y7tUpChl4zPfjXf4HX63AIBhnFxKXKabwmD5AP2VcOtd5Ddzop9TWYxtjLgr04nrdfP2UEBDUDIMpMxXkR1LYvWcWrW5NUdRc5xSzyIabrOZwSKABn5qT+UQyo+FIJMbBJnB6YQnlUh3JxIjOXzxGf7YYcrk4UkmmplgKgElAOPCzWslM070PAFDcKpprRYTmnR0xAKo1+vRk0G4T0Oce1kAq24MHAEqFOpbPFJTwE/rDj/x631N0B1N8d+14w4QBC0CGTkPtFqk1zmBnuOkdLrTORcH8jeB/hzqPf8/HNtXCLuThib6flD7V4z9VszjcjP2bDAQhSd4a8fwxcHwsWwz6appr9frAJdQKs6g2c05neaOTYkg33pG8ZfkaCGDUbzMYMQCAmzjvkOmJabznV9+LqclZofOk2+iCMRnK4O94cXIxIwpKah+1jpmRLA5dcakZwQ3oRlbc6Ty5At2aevseNYj8NxkIK+sFrJYa6IVjmghk0pw8RMx4hfr9Wt2oMJrUWMSVTwLwjpm6ceKB0ak4Zc1kkBsZ1QJQrpRdpnDPWADcMOQBYO7o0txsg5iD1zyYQn+PC4vvyEflnf2r2xN4rx+143O2uEDXl9u8Bs0Mj5k5lpiGnwust3hyOg/erGqKo8zZdnQz9wIGzBO3kHED9UUTryOLD7TrQefHbF0H1z4LOO+67wEAA24M3ON/c+Pl8/MaaHaokYuryB1utrzM41xvg7NNAN114iiI3ohreLPjf3uzG8uW3b5HSR2c3bFH76leJaBVUsOaT6WQYFRKsYYvfeHvkIilNK1m4V9tlhFL0l29hXaji2g7gTCdbMMF1GqL+NKdn0UmG+DM4gru+/ZjuOdfjqAXHkU/kpeuvo02uqEGwEaN5+9fY46y6ZwW8S41p7GQ4oP+1+f+Es98xm04fXIJqUQG5UJJwES7UUMyiKBa2UK3XcLrfvblePYzn4Ffedd78eh3jyrXlo0XvRUK5Q3c/sH3olbZQHFtET947TW4/V2/ipFoAtlQTM7SsUjPnKODNFqRGELpPB49uYAqJTyk1BszWikNBAAqnSZykxN45RtfhwrBxC7EDNgqb6LTKuH04/fj1S97Fm69bArd0iKyZA0UmxiZPYibn/UfkB07iGYzbmh808xGm80i0mlqdzdxwd5pfOQjH0Kr2UYiGaDRqiORoqa8po2EU3Aa15D1ls7PoIM0HvjOEzh1elExOtRUMlOXzSMBAaHerqAyZQvBOwMe7J56Cv8Yd518LwBgGH4eBp/9/fxv/b0BAEafVd6uJZqbzE5ghYFapLAKJIux4GoA3TpSsT7mgjaChYextVbFuz/8ZcTH9wGRjtGHWaP0KQGIok0PgEhdjXzMMQC6XgLQIUXSeQA4GrhnALAJiDNCDUAyGkY2HpH2P95rIxWldjBAlVGQmTQiiSii6TiCHL0wGJvEtc1ozZoiCAAIgUP8fQf2SfefHc0ik0+LARBPkA0UU3NCqqOtXVH5aggAaHJKx6Nje4FcisOkNJbkmL+0vKRmlesPc6jZCLDhZ1FusVlmHMgpKAtwav7ZwPrim8WlqM6iUZe174kaSeNC1Qh9nDp10grBfl9UfU744jEz4vMAAK8BDjP4SrmuMW2EE39OwzkZ5/XGhpr7F1+H0gASSbHnYqK+xrBr5x4B6ZwyZzM5LC3TfT6JWBDFAw/dj28/cJ+mRYrxrNrghFF69VoZo2M5dJoN/OAP3Ix4JIZMklF61GS38C/ffgBrxQI2Gb+XSaJYqSBKfambVFlQhneT3s4Dv+DCCzExMalz8sBDD6JYKmmNYhOoqbMzMyXIwf2UGvJ0Mqnin++fUYC7du6SgSHd5fneD11yCe644w5MTU/IC4DHs16v6VrkHjE/P49n/uAzXSQxd+Mwctk8VlZW5ZFCCSLPcyhivg+q0bUP0ZyMnhmmu1dTqDrGimLS+1XrsJgOhTGSGcHUxAxGRsYlVxEll6aA0vb10WhUMT6eR6VSNGPqfh9fuesr2l/boTiqSODk4ipWlleQy2YHgwiyEXfv3YONzQ15O7AwZ3OUTQbotpuYnZrEqdMLqPcjCFJpTd15rHKZDGrFAlMycdszbsFENqPUgOImUyBYevRQazZksslGs6mcdU6n+wIAOJ3W8IX3G6eqzSYu2LsHE2Ojaj63ipuIJei5kUCoE0djPYzjjy2IBbd/336BAJsbG2LC8LpnzRgLODm3rzywMv8jA6DDRA36I/QF7uU9AEDJRqWmdffo8eO4/gYyABrSVcsEkD+JRJGkyeL6ApqlZQG8ZHTEEznMzB7AZ/78Lhw5UUA8O4Nis43M1AgOXnEJfvw1r7IkgRApzX1FVPJ8qWF28Z68L3nM+frsGnBSQjr/8/wqJYb6ZgIiRl82daSxsKyXMCDWpvvWlNPQzTTanLyT2cqfmScWhyqMjiZwRI+QIBFHJpuR+TUntDxHI4qh29D1p2ZKhCU60vPTNcCSAbhG39V7Nu23+DXHyde+Ybcqp6303AgsstTJk7T28DxJ7mi7kR7XP76LppO0QBuhAx5c4e0rTTWTrBeVFGPMK/MEcPW42z/FvNIfeZmveRYM9tnh6Nnhia2rYfkcZD5R/s1kD3qrkKFJH5GLDh5EYWtT/hpnFk7grru+jAcfvB/vv/0D6MWiGJ8cQ2H9DKL9JsazAeLhLvbv3YW987vwxONMmKAEmFGdUUQ4HKA/TqevwUUj1EGrz5qU9HquJay9je3Bl0wAgJM+nl/R9Hts0g3QE0jWs2tmmAUwFEpnx9ZFkPNBLQzBvvJ5QtGEAEKCjGS0cZ+SxESGt9w/2EuF0aw3TWYWgdYiMpIIAExNZVEqb6BRrwhIZZ/Fc0C2AGsr3huNBhM4CAAEYklySHTs2Cmsb5QQCWV08umZnM8nMDaeQS6XAMl6IXoN6b4yAGPQU3BtFLOOr8sG9YzyLpZqWF4po9HgIHZEkc3NFteBhiQ+Bw7u1nsvFWtYXiwbAPDHf/CBvi/KfbOqJsTpYdh0UIfE7w1cXV3mt1GLPf3GFnzfdHs2AV82F3+vhRmADH4q5Awczm20nzQRdRf8Wb/nKM7Dzdu5RaAoMEMxgf53/fc6Kk78ouPoMe6X7LHOBhWkbfY3c7c30P6I7qa8c9PH6X33iNj0tFhRKyhHbK9TUQSnTfSrtYqaMW6WTGHgxjI2mneonjN1c9NqnvRSqYxKmdO4KGIh4I7/cgdSaRrukapKKh5japoqsAgoWKFtFxCLEZqHkOJIV+grrr0czU7DOalyGmNo6QDRjNHghA0jjVasoOekZHOrgMePnUAzxMgpW8CJGlKzzGuHUxluqnLoV0Ft1wmLgWGQhjclM4Kb2tQSGJscFzWozGLSNayk1HCqIDmBpmR+s/AF09mNuUdvh6+Lc//br4GMlpKrrPv0oJeuV3fMWfBykZBJzFADq2tDAJibcLo88+Gppl3HzuBB4IA9Bt9bwOmWUO1zPgaZpaSBm/mN7k2n3+dv8/xww1PEVZyU1UCLone/9nR+00S5yM6hlAqLUulJf+vv7QGN05n08RiwqOTrHdayedKZ9mhnhuPXDr/R6X2756s3qbEMtI5kMhnL4JWJkXgJGJsYQxBwhasjFm7Slgd7ZqZwzSWXobZewbt/6VeRTo4insqjUG+hGwuwWashnRlBuBvD8qkTuPqyPagVTiKGAr7495/HxvIi7n3oUXzpq/dhqxbGyOR+MVZYnIyNpnHkiQdx0cELlE9rrsjeKIoGOH3JazY3CxjJj2FleVWSKLJuSC+l+yujNJuNTZw8+SDu/ocv49TjS/j51/0Cor2UpoiTM1M4sXgUV91wCK989Y/hgfu+gWsuPYQj9z2Ev/ufX0C2F2AqP4pKuaCChLS3HkGdZALL5QpOF4roRAnmMWs7jk69bbGY2RSWimv4jQ/9FpbW15WzSxCo2CqjUt1ErFfHxfNpvOxZBxCpriJOFDiUQDI/jZe+/I0IxeexsWXZ0py08n4k4EiaNk1u0uk4pqfH8PrXvwrX3Hod0FjH+vpJ5PI0TmgiqmaVIvEYaqUmQolRuUbfffe3UK+3kc9PolxpIhxJotEk3ZvZzFG0KAEKkd5XRzaXRYWmUroPAnPfP1fr79YNbvLDH2cNS1QgbN89fs84H1PnvPuL3HTNXIjABe9TtpoR6iI1CuE/4qD8vRtm0wLE+nUE3TJGonVMRDuIVQv45tfuxV98/j7E0zOcSauJNDMtojN8DBa5Fqcb7kQQ7nN3J/uHa4M1xqb7ZsFrIGlAmUwikJlcpNtBEO4jz6I2FkGMr63DKWsHmdEs+tEQIkEcsVQSUU7Og8Ay2hm9pUae8YwtRGkCSL1yPIxrbrxOMpWJ8Ty6vRYilBSkk/qqiSmnyaxKuOY32miSsqlazJhlNNDk1DudDeOxxx+WORv3eX7l2pR1+mVO8EnnHx0dURqIRVpuyzZk7to1/aXWeTWw1JTTFJe+EjTBtAaOU1AW8GwcmGxDM1BTP5l2l8Wr7ffGUuHeStM66bLrjUGRz7WRkgACATSfkgdAdkSGSoyjI4Ou3TQH7K1CUdp47tGcDo1PjeHjn/iviMUjWs/q1YZM55YWF5DLMZIwhFajgRuefr2aap4HJgDEE2l84pOfwo75Xag2m9gslpBMpRTzlk6l9do4qee5Z/PHvZTgM9ebvXv3ot5s6rXee/99AkLrjQZSmYz2YoIA6VQCxcIWZqcsYzufyZgmFSHcdtttMlfk+2GO9/z8bvzF5z6nY3j6zIJqDq7zGxsb0upTn/usZzwTI/kR/R0nWaxVZNrmzNuOHTuGRw4/itGpMdSa5tMj7TenyqR2SxNrjdagmRlMGi12jNcS41YJRNJP4cCBg2IFMMZPE9t8TpLFhYXTOHTxRZJDNAmWoo+77voKIkES0dQIHnzkCXT7rCGAWqOHgNO2aBhjY3nUKlvo95iGElGRPpLPIZ+jV8MmmLbdCccFxIzmMuh3W2rox/JZxfY979k/hEaprPi+ULeNBPX7YR6HOprNqskbam0EibS06Ux5CMXjSOUYPdlWPOtll16CHTPTOPzwQ8hn0oqH7LWb8iqYmdiF9aU2HnvkhK7XXTt2igFQZeoFKdiAomIlFxW1PCLZnl/xVGu79YtJLZl8HhMzs5r+8/hyKLO6si72CIdMTCipUy5DmUYQR7RTRXflCFqVDbT6YVSaFDMkceCKG/HmN/wSxifm0epEEE9lkRwZwW0vfCGuvvVW1Nk8x2ggHMiglNGBgzVX8wxOZnkvm2RU9YM79zZsNLahn5JLy+3WBA8I6+/Efhu828EwZbAfcHhWpezAmfa5JlpyASWZ2NpnrbWTVg2+8nH5uulB4dz61Vg78NftR9vTcSfjdLW/Xhb3iYGxntVT2z2DrXEGNDANwajcBHR4bsgU4TFhnW4N60AENOgfTBLEzcl8NRh1qd7PxbHLN8QBZQ5DcO91qKIc3H/nDK/UaENAUrFUUD1D37HlpUUNRLKpUXz1rq/jLW96G/bu3ocKWS+tOi677EL81gffh0/80UfxrXvu0d5P8LzXbaLfpayli0RAplUc6WQcV191BR47/F2kUwFq1bLWeMVxtlgjxFCsUQpgA1IzW9SGZe/b1bN+ui/JnB1V803g/wkuOEaD9fbeBtCuEu8BYefVPoaPBJt93lfRoQQtguYy/guz9+GeVhEwwXM1MjIK1rOs39utEm6+4VKUtpbEVEolyWwrCiRIpQKtVRzykuZSYxpCLI1Ckey2LNbWNrGySmP2rIyWW90qJqdHECSBfft2INRvot2sIKB/UKupAR0HqplcXtIl+kFRXhFGTAaDh594AkEqhyPHloEQ17KUvLNCfbIrCsjlgf37d2gPabdDKBbpI9dB6I8+8j4xAAaTR0ef96wAoXSMHXG53kZdt4aCqCU3V+rMSOnlTStHwiHtv4/9GmYZSL/ssj2la3oKE73hCf75JvHSdLiG3C8K5yv0hgGAs5rPUEjaLV1z54AE1uSbtupJj+mfrGcaa/5cBnmOos/Cg00/nYv5VU6ibLzdRMm2RJvaqiiWvoubpdH4SF1iMeHpO9Lj6GI2DWapyAxK5hhHsHLmFP76L/8S6TQTA2jSw6lhGKVyWQUgJyhG4wOSibQxDqotNTmcUl5/87VoU9MqV1UWoAQRTLrhtWXU8rJZS6VzKuqpnWEE2pmVNdRF17FSlpuWtG8OAGBxw//2x5LorM49izQ2ElS+tulkyqzYjjSejHki6lepVRGJuux4or1tUm87g+mcbmStBq7BPk+3/6TG+nyIgAOzDAAwgzyb2NtiY+ffwBx/3fsGnysQo308AKDrxDUufCo9pvNv8NeXil8fU0P9GtkhZy1JHg12L1amJ/ZavIGfGidlYjv033kE6Oei7m4DGpz0G/7gwK1BFqr9W9NH99jDHgCeucOi3W9kw/fBYL0YJK1uM2DOuhflV0DAiQBAU9RUmWwlEtKIx4M0VleXMT6ZxeREFo36BibzCVx76UHMT4yjXSjj0gOX4A2v/3k8fvQM9lx8JU6tFdGOJtHqhpFOjSCGHlZPPoZ80Mau6SQ67RJ+63duV+TW577496i0Y2gijX44gVqlilwmiUSki2JpY2CCKHCna8aZzMqmIQ5lUDT7IlWZ6xw/1tbX1dBwSknAolw+hZuffh3e/67b8ZLbXoZIJ0C3BbT7bbC2qPYK+OX3vA2rKycwnklh79g03vPW/4gbD12NjcUVTZWIFtMwSmyOZIClSgWnSiUZyPUQINSLAU2ogKeL+0ajhF/94PuwWiggEgrQC4exVttEs1tDiPTWTBNv+omno7d1GumeZZ0H2VG8/FU/j1p7CoWynQ+Cg7wsGGvG9cniJnmtN7B33yyy2TDe8Y7XYGIiqZgo6r2jNC8rFsXwoQs0AYpGC7jnW/eiVKwjEk2iWm0jkx2HYkJ7LAkMvOLGSRrmmcUFzMzOyKnaM2DOiqF0hZOMKb8HADCQip7v3h5i7ZwfYOadZy7CXVKB+2G5F7D5p6Mx75BeJECzH0WLsqoIEPRqSHYLmAgTBOiiUazgzi/+I+75pycQi4+h18+h0w/EZuqHe+iHm9b8h7l2UQrF9ZGNGdlfXFtIPfSGQVRGWbFH88ZUIi73f3RaiuzKxGPIEPTlCiXxeBeJbIBwEEUsmUQ8lVK0lRp/ScBsYkrfkA6fIx5BPxZCLxrCNTddL+r/6EhGkgbKigwAIIuDvFICAJQARGRmRxCYwDGn4mYEyIKNtOQOjp94Qo2/ZGGlku4PTpB539A8SlIn5y/k5YbWGPbVfLLptb2BVG8CCzRRIjDABIBV7YepdEJN05kzC6hVK3oOatgr5aIzPiWDznuhcGLGKaM5jdPAjqw0r9vlayEwQTCSIACNlPhJPTqp6BPj02hUGwLaabxHwykCEVSzVBplyRE+89lPY3JyQtOtrc1NvRaeqrgzIGMx/ezbno3NrS1l0n/l7q9jbXNTZpkW0MX0kbr5svAP2ew4U8MgFjcn+GpVLvwEEnijUpq0sHjGUhC0zkcQjgYCidkc75ydwYmjJzG/YxojuQyKWwU873nPRTJBt/22JBRkLXz17q8JUFjnpDmdGsgFCDpwD8+mMnjebc+RuaJ/TX7Q4xNd+NrWNjfw0OFH0Gw3TVNNHTKndXQfp+lelDpaGsN5qY9NGbmO8drg6yKF1U9LuabM75qXXp7XkqjknbaiwwhAUCfPY04Gwz333IM+DZFDUZxYWMFWuY1aM4Rml2alST13KsUYzA66zTKiIUYJ13U9ptNZbGyU0KehIb1KCLhxmyQQRs1Gp4Ud01M4dOAAwoyBk+yQhpPc39toNstoNsq6B+LRLIrluu73IEswLoatcgVbpaJAt0qlih99yQswOzmOf/761zA/N41KYRPpgN4afZQKYTz+6Amtx3t378G+PXvQrDeUjEOglc9BeQDvl4GUzsfSuThSVmRMAkkTAJibQ7laE/hVLBQVD33VVVfLjZwmgAQA+qQqJwLEe1V0Fg8j0mlgrdREqRFGdnwX6u0Yfvt3P4qZ2T0CM4NUVmDLT7zqZzG1bx+CsXHUee3Fogg0FbUB2qAu4p6vYRjvYZtwDw9FtnuBMCJBQseX64L/3fPV6/4xzlrmqdPu8NbhkARiZZjXkvkGWDycb/rOBgCswuPfcYrho/K223CT4tiU1dfrGiS7ZlVcaMlQaWxn7IDtibsNDv1rNsmlyad4HvjfUcpOfKa9KOzeMNc/n70WMajEomWz1ydBy/nFWBNscbKOTXdug3sOO3b42PnaOcTIQiW3mFyLXh00Acxnx/GWN74Dhx85glg40LCAe+VrXvMKPPf5P4i3vf31KBQL6HbICOYQyRnm0gCWLX2Y0+suJsZyuOLyQzizeEIMnFazhnq94uQ9aVRr7ItMNmxDKTtyfhBnpn/2Ruznw0ALAWkC6dsf50oC/b/dPGrQ56lO5hGWVt8NgDmU9SCEi43mMIcmfmubW6LwM1UkmxtBgwaJ4TYu3D2C0Rz9ATg8pTcJ2agGQQm74XVJSUWMgzQeJw54mehSxqkFeuLk0EFEtVtulCyzPvbtm0MQ76HbrCAVhNGjLJxmzgR6MzntITQhZZQg679INMDjx44hlszi+Ml1hEIZtBpRMRBjjOKtryOTaWP/hTu1d/A1FIo9DWpCf/IHt/d9o83CnBultDlqDiLaHESpcyABL2Y2CqK2OIdXUq/YfLBIFmXJmfHwvy26zg7sMPJvjZajxbivZ12gQw3L+Wo7LRKOXXDO/Fe/7hsU720wDHAMfs6Fyk9vz6V3Dz3p8N/692DPT50HKU5GG5HuTeGkFlPDhkeUK06QOjZRFt3J0b49WujI9jYB6rSkxaMJICcf/jzwIlVB5wAA6Q+DGELtGu755jextrqF9Y0iOu2w3CaJ1BOUsck1N3JDPOXOzew/zroiITzt+itkDEUEzFOIpEcdOj+kgtab1F7mRfuq1Zs4cfI0Ko0WagQ3LKhCSDAnpVyN2bATADA6rZ8Unw0AqPUk1Zkusmx1kglNB/ma6V6p6I06Gw/HHGBagnc0ddqmpwIAvq/mXxT67WZ5GwAwFHsYABiYiQ7cy41V4RkTfrHXBMovxPwFTzly03APIqiBDwL0WEwPXXsDTMNtISqcHU3ZF7gqBpwpoPT/7vk8bZ/XoL+3eP8JEHBGgXp+B06wuRKDwYMV7lj4x/Ea3OEN+dzpKql+yv11ejldr07WowmAwA46O8e1trAw4TGyos+8CPh73MiCOGliHWTiIVxz6QV45g1XYzQZwcrpU9i9cx5f/do9+I+/9gHkJ3cilpnAZrmJeoNFNxsjoN8qI5dkQdJFfjSLV7/utXjg0cexuFHCZqWFbH5C0z1O8rNpUixD6HSJRNsEgEU37xNOvJTvizCOHzum12ixOM1BocJ1sNOpIJcFFo4fwSc/8t/wyH2H8cmPfQqJeArL6ysYnR7FydXjeNVrXoHLLrsAZ449gR+6/kZ86H0fQLobQWW9INpzjI2LnFwj6MajWG80sFCuoEpkPRSg3+HUN6biudXvoBXt4c2/8guoMOIomhIAcKawAkq2+60ausUT+OC7fgy1pSPIhzJqOOO5Ebzuze/GmZUoqo2YQDe+J5qEelCGU1suMVSmkO5fr22hUFjEL/7im3DTjVdiajInyUKIlN8eja86aHTCGJucQ6fVlXPu6YUVPHHkpMzjanXS9chUSWnSz7VwbWMde/ftw9LSErL5nDUzftIxVMCoYPw+AAA2qoO5wDksMX+fnK94tOuY92rXtIby2ScJGYj2GQE2DABEBABQV5noVZHplTAWKiIX6aGyWcKffOrPsbLKNJeMEP12Ly5n7FAshE6/9v8JAPBu8Mxv5vqe5sSP9N9+W/+dikZAs3626aQsMs4vlgrkA0AAIBoktPb7opXvkkwhkg66lCJEmUgAPO36a5BIMV0jaakG0YhoyQQARLvkWk63IwcAUF7GPYwAgM96pzdCkOzj1Oljala99wid6en2bgW9Tfz9usdz4RsArj+ckni4VdpVX0g7oyN61RCoIr2YpnCkRzdIVdea01cc6DAASxaAd/Tmc7GxYhPG16ehg/uUnMpNITnV2TO/F/EoXavNWZt7tlH865qyEZTg1jY2M46FhVO4++6viA5Pp/3FxSU1piyeSQUmgEOA8EU/8iO23gH49Gf/HJMzMzizuIwE/QhicQEMCUdbZuXLvZMNOKVJogr3erj66qs1SOAaRTo3p2F2I7T6AAAgAElEQVQra0xEYBQd3eAZoVgRA4AAOWkasXAIk+Njahye//znm1+Q2Jp9Nf7/9M//Ig8AToNanbaAkPXVNeyYmZUb/Yte8ELMTs1INkHdqyotRaJR12JSMvkCkYYbj+n1MTqxWNqSDESpAB1LBpgcnxBYSLYBv8r4UE2t1QI0eCQQwSEFG3zWDfv27sOu+Z2oVWtOahK2QVMup72mXqvpPX39W/cgns6h1g7h1OImStUuuiGaGpucBGhjbmYUjcom+p26pC18r5zKFYpV0X+ZthIkAnQY8RXpgZYDlUIRN113pUwc42x0yW6UKSfZnPR+KCv1gU1nEIygVGnIs4iT/1qrhVOLi9gqFnXdjI+NotOsY2ZiDPOzUyrmkwST6GUR5LCx0sTjjx7XMd0zv1sAAJkgcfkD8RJnTWisUk4dtRc5PykukCq3HACQGRnBxNys0iX4HjkoOn1qAddcc+0QANB2AEACQb+O7vITCLfqWCs2sF5u49CVN+JPP/t5PPSdI8iPTgGkx0cDjM/O4RWvfg1asRim9+1HlYMdDo049NL01Joo1Sj8dK+R152vt4eHEPb7YQGWvGZ9wtTwWr09aDlXXmsbBen38pxhVC2HRGJqOtNlonUcrjgWr16DKh9nimfVuMAD8r7cwNnWooFJNdcjk2h6FjkBAJO0iZtNQZSxXI1b7pi22wCAN2HmY/CxCMQpkSUUQYv+An5m75iiPr7OXp0Neswzy8y0yfi16GsDAMQA+XcAAG1FckbRaFZFX1fsOxkVnTB+6JnPxez0LmxtFCzutFXBn/3ZH2Fl9STe9Stvx/T0pDxoNL1XBKk1vRZpy8a6j1SKSStd3HrLTTh29Am9W4K7GxvrTr7CddyGbH4QLFDfFcK+vrXoxe0hnI3/2aNGz2EPDlf+3oTenx933Qx6B2Mf88lt37XTquuUtRfTqXKUmoWxsrap4efGFkHhMRteRXuIo4TLL9kvCVi1UkAyySEsa0VKpCyBh/0SGdqVCpMi8ooY5GOdOrWmeoEeam2yK4M+IrGeAIBcJoZ+p4Z0EEGvTWYs/WU4JLUIUvKgCQAwpYr92YmFBUSCNBaXywIAahVdMshKmkbJdwsXHpw34/BYRgBAsVRH6JMf/U0xAHwBb6YX3nHeNEje/I3f92wAOex2Ojh+/LioXqIkx+Oi1tG11ksHuLD7yaVvngeTTNfA+2blewEAwwuI3dBm0jFMHx1uUPyi5L8OFyH6PZrUnJW7fA6U4Ka+5wUAnOEOb2i+byF6nY42WDtmJi3QxS3Te3cB63YdnlrTQTdmLIAYY++q2LljTsgfmyseMzYkHgBgg8IpC583k4hj9fRREaCIokUjnK72cOToCSwsLmJzc0sFNgttmhpZ5CDdJmkeFKDRbuLSqw7JEIqLOG9UPq+PopIzp1YiouT8yqlzSgYWSysraCOMOnVYnPpzkyRIxN93AECPyLl33BRV3Aowj+ipkHQSKOa6Mh+XIADfM6cKvMNJe/G507wjfa6pP5d+Yn8+kOj7+Z4Z4tjGNWDCCEE24pgxPAZKqnMecpsBMAwAnMUycbovX/j631MDz3SFSOwsAGCw9vkL3Dn+q2l3TbyAJhcNSBTeb7By7HeMBo+Y6tqU3wCbgm0qv2/yGVlC4Gn4vuHPfFyfv1f12ENgiT0p7z9e/1aYeL8EH/NnzZ0V4fw5J15WeJvsgJE8LKpYaNfrLenOKSHpt6qYn8ri5usuxf6deeyczqFeLmjhy47O4OU//VpsltoYmZrXxIfmJzump7F4+jSKm6SxZjExNaaJ3Z4L9mN1axPj0zNoc1HvRZFM5eSYSpoxp5+cwBv92iaR0ts5wJPXHrO0qXmlfpVUWd1XpO71m0il+gh1WuhWOvi7z9+J5z3zeXofqxtrclgvtSqYnh3HW9/6Bpw6chjz4+OIt9r48H/6f7BvbhfaRHO5kRHconFjNIKtVguLtRqKrR56kSR6nTAC0Jk3hmqrjnAmjp94/Ss1cYrQWCccxunNJSQzCfSaNSwd/Rf80e+8EfWlo8iHUvb3/1qcvvM9v41vf2cTnZ65hHNtYsQNp3HVWlnxivVmFSMjWTU8/V4L2WyA7zz4AG699Wl476+9EzvmKFtYRyxKZ9u4iuhGq4tarYFsdlTrQ7XWRq3WxslTS1hcWkMsSGOrYDGJbFiYGDA9M6tYL5rUOCrP9jXoGWE96uOfWgIwoHi6Zdvfd8PT/mHQ7Mn7iyeLhtAJkatPhTsZAAYAqFgJx9AKRdEKxVXUJFFFtl/GWL+AdKiLaqmJ3/ngJxCJplCpkt46ik4vhhCpf6QL9+sCAMIhK+CkWTyLAWARQtsFqmk542z0I2FkqPulTwc6av7pBcAiUAAATamifQSZBFLZLGLJlKZ8cogXuGeyLDIASN1o9ToIJ2PoRvo4dOVlyI/mkM8mTALwPQAA5rUrqs8U61oQObFPpsPY2FjVmk0ZmybEMpztSedvxnAGAPgGwQ8cJIfyhkzexMpNkLkXselnQ10obqJWq6jBZqNJAID3LjXrlMoNJFhDLD4/QeL5597K4Qb3Za5RPgaQP+N/EyAYzY9h59wuzM3Oy+2engBcpzit1uQ8m1IaRrG8hfxoHnd85A6tB81GC6MjY7qWuRZmUik1wVzz5nbM4YYbb8S/3Hsfjhw7pqkR3dg5xWmKTs/pngO13d7J9ZjHhH4FY6Oj2L17N1bX1tRkn144LfBgQ3rcrIYOZphnj8FmnRJUekMsLizjBS+4TTGBZEsQrCAQ+4W/+SIOHLwIDz/8MGbndggY0Xon/TXk3P1Tr/hJFDY3JbmjOaxGHY7JZcePMZjm8r89lba0IYKqHF6QMcF/Fws0mxJp1wH51tqI6h0Jgy0QpRCrq9TxLwnsqVWres1XXn6Fimj+u1opywiW557Py+P7+S/+HxSqDSRz4zhyYgWFMg32MhpWUAPOidye+Rm0agV0W2xwQpKhcKJXrjQQJgDQBRLKLC8iRYl9v4VIr4WnX3UVGpUKIr2QAGaTM7AuqZv7f4+O4VHUW2TOjOi+I/V+fWsLxXJFwIoNLtpKj5kczaNTr+CSgxcin0qgWatianQaxY02HvvuUe0/8zt3Yc/8vCQAbMN4fyTIEuQIkcC62zf9UEfXPfctwqyJAAQAxmdnBADwXJeKZe1d1157HXj/egYAKA1hHG+/gc7SEdS31tHoxVBpRrD34JX4xV/+DUzO7EGnR6lSDM1uH895wQtx9U03CQAY27ETVSZnsAcgzdnVwrxGBKqJBcMGhEMwkw8Pf243+VYHe0DQr9UaqCkm2xWHT1XIsXmXzwy9yMhIojkgm2Jr2A0cPms+7N2Y7Cv9BjiscLR/K3adcd5ApmSv0ab/Vs/rb9jEq8jiZN6qNrMD2wYB/PHgMfDXPAF3n+tu9H+vXzfTQw9T+D1Mvhc0ftPzUHJAAMBSQ/7/AgAsHawuyQ0ZN4l4El+56+t4//tuR5LeRMxV7ncxPTUmAOD3PvQB3Pmlv8L07ITWPbvOzQhUdaXqVAMwCUrSqyGdDHDllVcKYCQ7igAe/RkCNyD2xHzR/R2R1jbFbY81bzLtfRio/fcDt+3e0C4WP1MTg2LAUvVy7m2QQP4BzuOBr5u1rG/c+ZqSqawGqs12HydOLKLbo+SqiyyBgU4DjcoGLj44qwSYfp+eDzTr5vGs2WuQoSplH5QHsGaModniBRfF1lYdpWIf4WgS/UgPHa498R7m56cxOc7BTQMBBy7cn02ojjAjCltd1Vw0rq2WybqMY71Q0LBodYPyn5wAAOL4I5kArSYZal1ccGCXZOrRKKUIPRSKNYT+28fer6MxvEH7Qp/f9zewN0vjJsoP3qBEbGdnZyUF4L99k0DUj02qTfzMyZefvqj2BQCNH9Qs/BsMgOFF4EnNvfu78wEAT0YbzzYJ9BcJD4i/WM6dbj4JMBhaiPwkn42+5ZTymHSFZJPmY9mzzjXZOZt6PbY0x/7CVmauORnzK2mOOxwAwFxVXpzcfPz0n7Q8FlY83rlUgOXjj2E0m0G12kA4TDplBMVSVTEaPL7f+NY3beNgo9knRZwTCl6EzIqt4oprL0N2JC0aIm9W0i25uCjORAZ0Rv+PJ1IolWvI5sbw0MOPir7bZcwRmQ0yKGEuq/OOoBaT9C+6sTp5gOjyNATy0yBH8/HZqzRkIh2RDazJQ0wXyimEwYOG0PnHGzihnk9D/1Qbxnm+b6fGFSSDjUoOG/ptTundkuLMYbxrqrEaeJf564fXy3Cxq01QRa7pwYabEWvgSVcMztmk7NmGmQACzryZpHsObS5KACA11WIC/eMPAA33fQ8A+NfDr36xNr3m2QaHnEZ4AEC6Tzct8+aDg+cSSGIAlpgKbsP2XiH+b+nGzZ+ZPwb1UZZdWqtxAhZBpUxH8DEE8SwqxRoSsTAysTaqWyfx8294GWbGY0jHqY3uYHW1gAuuuRG/+R/fi8/91Z248LJrsbpRwdpaAbncBGamd2F5eUW0RDpUX331JVjdWMTY5CgmZuZQbfQ1JUIkI9AhREf3KCcYBNEsh509pzezGh3JK6rsiccex65du7G1sYVcLo/Tp88gmYihXt9COojiyMOP4v2/9hvYM7cTP/WKn8Lcrp2oNZvoRcPYLG7i1a/+KczPTqJV2MBzb/0BvPPNb8RIIoUeBebtHuLO8bUVAsr9HlYaLazXmuhHU+iygQ/R0T2CSqOGYDSNm3/4Wdh/0cXotklfD2OxtIEgHUe/1cDpw9/Cf739dYhWV5BoR9Fr95HIj+CD//mTuPPvH0U0Pq77mnGh9VpHXiGM+KOhV7nC42j50zzPbAiSCUZJllHYWsR/+sAv48abLke3WzKkmywOxhVqrYsqlo5mgNn8uL4uLq3j3nsfQiTG9AYi4SPyCmCW9szcDCr1gjbowXrt79Gn8AA49xYevk/OBYiHf/e8EgDRPOmoG0bXiPWmsyQAQAkH77VwFB16GJAb0O8ghRryKGOkv4VEj3tgD7/5vo8jl8+hVGKMKY8tAQBSPMmAoATAKJFy8umF5AEQFh3QJAAeAFBaCtccGuLRdDAcQoJ03X4XyUhfDICAZmYEqXithnsIxUNIZdMyTyVln0Zf9AAg/d0DANqrwnShbyGRS6MXC2HPgf3Ss4/mGU/0ZACAhSkfB0p84PTdAADqI31KAht0ShtoRc01g/cMm1+u87Z+EBS3/GZNWIZYUGLQtGhCSbM6PzEbmqD5qCOaMnEfoRljq4HV1RVp3a1BoJcFKahcC6349Gugl5t5Wq5JAUrynvApKHKul0kT9atsWPqYnd2JgxdepNfFCaMGIiEgm8/IhGp9ax2lcglf+epdMq9dX9vCvr37cfLkCT13Js2YwbIadO7Tz3zWs3DXV7+qdJuNrS1Na2JBQmbASjhQHJkBXSzwjIXUVVoBhylk56hYrpQFAiizms2AY1lxb0nRz6NR136bzaTkQcDIvOfc9myBH5z6TE/P4JOf+pTi8U6ePKVJuDxZBHbUMELdeqOh6X+O6QLUK7sUHgHvcm43qq7lvfM6ZUypOW1z7eRzKfUhyukZC1QmFaSNXUW9vDTh9lgEVwheN3ptvTdKMahz/e53H8aZhQXJAwg+XHjBBZqiy8fBmQvzWuPjbRSK+Pu7v4FUfgLHTq2i6BgApOkSACC4SwYAC2nGd1GjS6kHC3KykxjJ1eqZVIHTNgIArWoZe3ZMYG5ijBEGiuykGRrNj+k3wvWX3hmcvAoc7AUIUnlNc5dXVlAslw2AC4UEWGWSCdRpFNhriwWwtriGV77ixei3WyhtlNCpR3H44cd1b8zv3CkGAGVqAsJV+9mgTUNmbkyOCm31hDNHI1U8IAMhNwAAeHzJADizsIirr75GNSmn7U16jHDKy8FAt47W0jEUV5YFpM/MH8AjR87gYx//NPYfuBjVegfhGCVmEbz7ve9FJxpDfmYaXdKPFStKf5DmgAEwXFdwvfVsm6caxPlGz9ciuqZdfeN9w85nwjyo05XSYbWaVvJ+SAAAP9uUbnBPdbLZ7b1gGBJw6w6RL9cEOk9lsXH865bpoXOnd5WcNaZ9cQcGk2MxMoaiAn1NZHIWk5gqBUHJOCF5d3Dw5eFf5x098Eww2S/ZFFycTAKgfPghAODfKwFg7U4wlQsgAdxSsYjx0XG85c1vw/GjJ9Gqt+QXtLG+gne+8x14znNuwRve8DNYWj4lvTpz7blNZDKBBjmUE/IN1WsNUdbpVcZGlceCnh833HAjlpaWXZ9ECSCBcdsb/JkxlqoBInaunUGjZ3b77w0GwK5Cd9Gp2/0c6fe+vnUpCVxndcmY5S+Zi7b/mHFfIkl2u8VlC4zp8boizyOO06dX0WyHUCpx8JOT70GvW0ImFcGunTMYH+dgqUYapgZbZK8Zi5sR6gRICGbXJKUmhN/vBzh1YgP9UByRgIwQsgBCmJoawdzsKGIcHPQaiFFmwnX1X+9DRqWz+S9X6urhWg0y8gM0u13Umn2sbVKGkEGjRjZ2FAnGXvcrGB8PY+/+OXnHUAKwudXBVqGK0P/4xG/1/c02XDD5m9fHAPqmnd/3Ez4CANzobIGyy1gLvZMMiCVwTo68mcXYRu015t8vAOBf33CxOEy5Prc45O95DwJdYEMUEru5PeWDf3n2FHT4ufx7254Qm/s7Ecd4kNRk01MMvWbI/sb0z1K7c0G3pznLdNBrPm1DNcfksbERxwrgjWl0aRU2fWi6SOog3/doJoHTjz2IUTmPthCJUF/CtSmGNpuxcBhLK8s4cuw4llbW5UCZSObFEmiw8YiEceGh/RibYhSF0dmpyeQN0aAWKGBzSklBVxftxlZJTpaHH39CCywn/w0utGwQHQuAKyUnBwQA+i5u7lwJgM6ZuEJG0eJxZKHgG0MZYTG+hUwKVyANAwBeV+/p7KYxOPfsf3//1hTRLT7ngkY8c6QHbm8ZXrbiKWmmYx2moA4DAMP3jAcAtCk4QIBFOgGGs1Hq4a3KSWSGpmfy0xZo5fNLORkwV11P/dfPHCDgfybK7JBOT8WvwBbL8PYfHo3XdMc59Xok27MG/N+ysaAPwfAEzt9jXvIj59QoG0hzy+b6wHOtAr7DgpHuqqRKpdHrkHseQ4LARreCZnkBa4sP4a1v/Alce+V+pONhBJksjh8+gnxuEoVKB897yY/jsqtvwlaRlHQacVKyBOQzWYR6dRy6aA4vetGzcOff/ZWKn9Hp3VjdIg1yDOn0mCiZ1NfRcIyNEG+zKEesLPF6nIAZuMfGv877vMyEC4IHDRnZ1OpldJlXHcSxePI4vv1P/4QfedGL8MTRY0jnRsDtjVq/ubkZvPRFz0c60sOe2TE88K278Y9/+7cYz4yjX+8gUP5uBM1eF3Vq+tttLBYr6MdYQMcQ6/EYRdDqtRDPp7H7kgvwnBf8MCrlFkhWL5CSSiFNq4nCmYfxrp+7DTuzQLTeR7fVRWp0FH/4x/8b//3TX0UyPYtOi01aGrWa0XqDBHX6XfTDTArJoFZlPGOAhZNncMG+fVhephHXPE6eegif+czvy1QmFrPIHFKNqaNlsRWJJ9TnlqsN1OodZHLj5IDga9+4V34By8tbyOUnEI0lREEOE/kI2fU8WHM9IOxAkfNJvPzvDsdPngsA+DWfv3t+AED2T1rjyADQSh0yBkCUgIilWqPL/GpQU9dGClWMhCoY6W4g2mljebmO3/vQn2nSWqny2smjy+Y+HFFcVz9E6jjpkObObGxRAwBsHWMT7e5z75ROWQinarQU5MQfPaRiIWSCOAJ2XOSps7AJ9xFNRJDKZZHMpNX8s2Eni4oTwO3pOivJEKqtBjJjeUkA5vbMY8f8DEYEABjFnB4ALEgpARgAADSm7ND4jD4sFl07iElkcFKHdGMDIC26jfcRhwFhA7b9JJT0UGe0aWbBRuElo81MrU1Ha8xagqYEi63JJxuFADGBETbX5VJR+y0ZRAQF5KNB5kHMzMUENru/5ePx+3xdW4VNaeV9fWLXBbfkCFKc9FcaAgHGRycwOTmNnTt3CbQcJY27Z80/p25f+OLnMTE5Keo/i0OuX1zP+FwEO3kcyNDj98YnJ9QYco+jFwAZAP6q4zqeiDNi0EBuAf2c6DufJa7FvpEyh/G0mn9OzQgg8PphA5JKGP2fyUBTk2OKZHzVz7xSEzaeV/7d3XffLckAmw4yF3gMCDr0mFFN3frmJp5x6w/iqiufhpXFJSTjgYwoZazIWkL+RBwg+MbIjHhr5aoKU9P+G/ubLAACADz3vMdV77n9iedbnkhkCXLySGArx8gqsmRCg5Si40eYqELjxjDmZmexa+cO/Tc9BdgY89iyMf3mvfej3Ojh5OIGyrW+GtlqnZKWMKKRPrLpGLKpKPpdRkEm9N5Lpaq04xxsUH8r9kS4jTijwJo1XHpgN9BuIkWGnhiTlGwkJHmqNOpo0J+Ca204iuzoHDaKFRko0mjP9l6ChayD2shlUlhnxGIuLSnPc3/oGWhUSsilkohHAlS32njkocO65mkCuG/3HumtWU/JK4iAj6+vHWvVx/7pWueeSq8q+mQIAJgWE4FyMTZzi4vLuPKKp8nDI0bfHSs0ZTgLTik3l1DZ2ECp2sGB627Ff/7gHVhcLSEcZNGPBEA4ij0HDuBN7343NtbWML53r4Y/fZracfDDya9boIcZvh70sXv9bAbA9mCNwB1N0mz98zWDBwp5/Xv/qnNrf9fyDVgw1tVx7eLAygAAzU2cbNZP1u2l+h2FdSg/zcWKQzB9cnBCgEPSPzJWqVLg4/YGjy/wguCRzrV7NdR+m25j8NUPPiyWm8aerAhsWENQhglI3iBRx2DIdJxvgCAPryU2/wIABBTaiFyT7aFowoH01B+s78MDQAa49IkZRHhaLOlLX/wyJNxezrXljGRPX8aDD/0TPvzhD6LbrSOZiiCTCxAPLNaZTMJYNNBx5/pHH6WlpRVUyvQ6SSrunDXM0552taJEyTRs1LdkhGsf23XoQMImkHz7nA08Id05dBX54Bo7m4HBU23NvT22SQEGPgFMyIkGLtyBcgvuFWGLrXX1CKftQSKrOqnbi+P0wprqMbIcaUIbj9FMbwtzsxOYn5+VTKLdZpoK5U00BDSpGVkq9B5ZWd1CJkNfGZ7LJJbO0DuH+3jMErkSUaVY7doxiVRAxmAdSdaj2lMjGpw02z0USvS0CaHf5TUY1z29vlXB+lYTIWTQqDNBKI5Iv4VopIGJiQh2750Rm4112MZmG5tblW0TQD/1Px+N0jcc/mdEpXmzkt4lLbOPJRuKbvI6MTIB2Ejyg0gY/47/1sTAAQb/lgnguYXb4Np2Jh16becp8IYbGr8A+UVmezGhNn9bozQMAvjXpJMnarDprj3yToMXaZgjvBioCyPyYou/R62MfshoPgIeLrbNaVlsQTAqD5F4urHz36Q8yvQolVSDwQ81Y9KAEFUnu4IO2sBELonmxhnE+h3UazRfjKJSaZhRBEEYUnKCOB47chSPPnYEm4Uq+qGEOZ+G4jIdm9+/CzM7JnVTtJp1oYA8R3pNoudQg07qSSDqyZmlNTmnN1kMEpHile20/zLmZMGgyD4WqVbYW6HLom5IAsA3xgInTB12V5Q/LiLc/FRM9ck+qet9kyZpMgArOvR4olFw6dh2lB50EOf8h1uTz/9jH0g+YMGYft6fQ7IgPFjhv7d9DW4nTPhmw+uUhjc9Xj9eVqMF17EgeH2oUD+Lpnb2yxyWOqjIdlmg/C02994CRvevo/sOR2vq3vMSB0fVE5g00Oz5bFlbfD1w4Jspv4F7YMA3/x5wILBgLt0We8K/80agtjZQjxnTva8FzK0HPCZBENPiyYircrmDcrGFTHpMwBGj1uamUoj1t7Bw7H68+fUvx3guhmwyjinSYp84Kif6cCqH57zwxzC98xAKFUY67UC3G6CyVUYQaSMT1PHlb3wBX/k/n8YX7/wiyq0IcpP70OyNo9mKIkEAQ2AeC3ZmWnOKyyKXpjSWac1JFOOzDj96WM1/YbOIXDaHjfVNSYhozEOdabOyhWc/42Y86xnPwE//9KswM0eJAoGaQGf4huuuws1PvwLd+pbey8c//GFko1n0qi2k6OcajqBBADUaxUavh1MbBXQiSYTCCcpZhaDzyZj3Hoyl8do3vhFbhRpanHwkYtiiE3ujhVB9ES991h5ce2AG0VoHHfp3jI3gM//r73DHx/4a2fw8GpqS0ZU9gXKlhHQmhnqT8WLmYVKvsTFIYyQ3jWqJiSPUohYwMxvHZZfvwC/80qtRr6+jz6kjjRDo0s7C0G23nHQmpubQLTfR6TLuMom/+Zu/R7dLdklOpjg0VAwYPadwXo/Kn633pA/NcMn2pJvYFcVPee+7jfx8AIB5aJFKeTYAQCOwmAcAyA4IxdDhse82kQ1VMRquIN9ZR7jVxj9/+xQ+++f/iGw2h06Xxn7MfLfpmLx0wjapPxsAYHNPI0ACoPTBcOC0AwCSkpRRKtAVGyYW6gv8SpEB4AAA6pmljoiGkB3JCQSgoROnqgmmAfgkjw7ZB2FptYtMmxk1AGBm1w7su3AvsllSaDlZNg8AAgBsdvnglCipKmJB7QAAYZekzgos4ZDUjCS5prFwpuksG2BK2dh0pzPcT4zSy69nRVPpMdgAGPDtAXkVto4BwMafTT8na0nq68lOa7fELmSDu3jmtJkGOlCZ0xv+DfdQNoHNZl3/5hpFuipZALYeWxNJAH9lZU1a0Ewqi0SQMslep4fx8Qlce931onGykT524hgeevhBgQCPHj4sMygC4sVi2Xke2PCD6yABQn7Y1J5NaR0jo6MGDPC8BjTLrOp4CTCXltpAWV6rcn53LuoySnZ1E79H524xMckc6PeRz9LUbh1TkxMolQq49rprcOjQxaLV50fyWFxcxNe+9nVMTU/LHJhNkRib5B/OX0UAACAASURBVNMxejceCET44ec/H+1GU/pzRn2maTrq7h/P3rMax9Fy+Zp5f7CTlnGwMaksD14Za674NR8iY22YbEFNcjSCcDKKYpWGqjRDNSkZp/+1SgUnT5zAwsKCWH/79+3Fnj17lCzEhpjHaatYRrXTw/3feRSnlrZQrvdRa3GSRhUiUxxiCPebmJ7Mo99ljWV1WKXKc8PUAA5JCLr0EQ+10W9VFGM2PzOBPgcgzPHucMiTAsiWandRaTXRopyRdQv5D1rH6JVS1Gtn06SSQlHFfTTIKNi1A5cevBCzUxOSsjGGMBGNoLxVQSYYw8MPPqJzvWN2Dnvnd6sGEgOA6wGvBxcVp32dNY+71jWlPAsAyJoHQJ364xjKxbLYcJddegWq1briDvsEceIENIFOrYxwcQO1rQLCsQxyYzvw7l+/HRMze7C2VUVmdALNXh8/8cpX4srrr0Oz30N6fBxlTv2TKenuWcUrTtd5fPnmndewWKTnAAB+nVe7p5hqV8M4xoCtI1YzUErQdAbWw33J8FpOYE1sWg1xzFB5e2LP2tIGcWa176fMrlUmcynKDHVqwQkYsenfNoTjazRJtMumJwjAtYwgFpcosrk0zff1ojEAnKbAgZkGeBEoMBNAHnmTPfD4efro8HDSjo3TpDtLarEBHEAhYNoZpyra9f/aA8BaYz4W1yyuqelkGnf+7Z34yIc/ImCQj14sbGrC/YmPfxQf//iH8eijDyAehJDLp5AkuBay+pYMMQElYorxTUQk9yMDgP9NKn1LE/cwLr30MpxZOIkITXLR3h7OSkqxHQVp3mXb8ojBOdQeZH4DvrlXzTrEwOD3I9RM+ObffTVJgO1jAvc4vAxTekfEiBCZ+RdIXsXBTDSFViuMWDyLhYUN1Go9FIvG4ApHmJ5ExlcCM7PjSATs+Sro0nOEmRoJG4ITOKUPEiMB5cPWJ6MNaDci2NykH0kUTcovFHvbl3RpNBcHulWkE5RqEugOY22dEs4wylUOfOP0JNXxoann0irlR7x/cmIAcE+LhshGqIE+sgQA5CcTTmJ9o4W19SJCn/r9D/SF7LrCnRcBm7+O08bzxPLi5VTIT/65WK2tr+H0yVOYnp5WrAoPhr/5+YaJiK6srOjCoicAP33j75tqvhgvAbCLfrsQ9AWdRxWHfz74vacoGrcbtKHC0k0/z57QakZvDd4QLd953riGyBzqeROr+XGFlSKAaH5TocmT075EOQkw91NriBKu8SGt3qH5zgnfN4gsWCrlkhpvvgy6CXMDzWUZ/2IAAKlxmhx3eLHRadkAgMlcCoWFx9BvVMGAZzYaxWIFY+OTKJUrKgaVG9vt49SZZXz38DEUSk0k0+bevVks4OLLDmJ254xonM3GNgDA64DaOBbH1JjUGswFz+K++0nnDVCp1uVEyYZFbsROQ9jT9L+jGBhtYD5hYsgDYDC5tzBp0efy+bwib0j14wbPTZ/URNIMpSVy7vlWeNoCrkWHN/MQA+CppoVnxYcNdQtcbM5moPjNwb7aJmsmenyfw2CSfxj/Pf7bA0cmEbFJ/LCvBp/LAwJcYEjV+7c+/PXvp/raWAcMAEO8WezoPiV1P5EYxHXyHqa+0n94qp2mOO59szj2dFl///Kr39B53/sNzoOEwwwAMmHo18ANmyAOGzYyN/j41C/mc1nd46SD8u/oqs/H4ePn81nUG1VFbZGdkkrm0W6a+RtzUKndzCY4/WyiXlzEq3/yxTi4dw6FtTOYmxpTkdzqAfHMBH7sp9+EUHwajc4I2p0Esok86sU11ArH8Pt3/DoOHhzHRnEV/+UPPoVGL4tIcg/iiUlNRoyRxHNH+jqbH8Iqlm9NWi03QjZrnIDWq3Vlr4ri1mKhGxY6PjESoN0o4uhjD+Nb3/ga3v3uX8O99z0kwxXms3KayJicV7/yZRjJhDGajeDzn/sLbC2so1dmRkEEQYR+Bi104nFs9vs4vraJVjhAJJZCp8F87Ajiybhi3JqRLt75nl8VitsgBpfLYnFlFZ1GG7loBdcfjOG2p1+ECGN26B47PoK/+uJXcfsHP42R0T3SjvF+pidIpVbBzNwoavUC4gkWyDU0GyEk4yPoNKMYyY2hVimBl0IkSsr+On7/4x/A1GTS6GnxCLrNulhD6fFRVXalQkGsoU6PviFZFIo0CuvgscOnUNiqodMNyw+AszSPf3nQSeu7y7/1zCfb5s7+4L1k96fbz88xAeR3h2U3w3+te5aAoiYpBgCQ0cQigBIAYwCYvwm1vlqRek1kUcUYEwA66+g3O/j8lx7Al+96SBnp4XBK77fNZBPGwvK+pEWqKy7EANByxavJJY7Ic8IATa77nPxTw00JALodpOJR6f05BeB/y1KOhlB0hY5QPdJFfmwEmXxO6z0ngcNrgHTcNO1NJlAol5AcyaId6mNqxxwOXXYRkikykv7vAYBWq6FJiKjh9HzRRMn0+1xbqNMnwMEJsXmNaOV2n7yndJbc1GzodwQA8D0yOstyvAkKcF9iQ8QhBBtOPnehsKl1hU0wr0FjBERNUtdi7BKzuE2ewChBsQ+7pk/W1JDGn3R4Lle1xyaDpPZ7Tosp96HhHk1qjx0/hnqzbg18ksBZTdRQFrxkzvEYbGxuigZLWQ0n8mJUkAUZJLRvcxrP/YD1ksxPlehiKT/Dumdfk/Fvef74MezHJDo4/YG4T1YqmJqe1Bq7f/9eXPf067C8vKTXxNrlrz//14oqXFg4g527dom5MDMzi2atjlQswOrSEt7y5jejXCho350cG0en2UJd/gAReRPxgxN9vl6CRXyvpPjS2I+vi8dXxns0ymvz3/Z7kogFgcB9gd1kFzaaaNSbaHSaaBIAYwqKY7lxmETAn+ARj8nhw4f1mhZOnxYAQIaCZJbUnscDhBIpfOHOf8CJM+sDAKAXionqmkkTXKlqmtYjU4XNUp/eM01N9ClXIjgTZ4xmr4FWtYQDe6bBpEz6bRAcIRYWJDLoR+Kocf0nkME1IUpgMIwnjp5wzWBfr5uNZEA/LEbdhYBbbrpBiQLFjTXk0gn0u210yFrhQtANo9OI4DsPfFdO/zt37BADgPsnwQczXiPQs117yrdKpoC29mmIxp9LApDF5I5ZVBucuJoJ4PraBi655DJUKjUEybQcXikV4tirUS6is76Cwsoa9uw7hEceO4k/+pO/wPSOfVjdrGBkelbv9wO/89vYrFYwM79Lf8f3H1A6Qn8vReFtr79+UMDv+MGhrx/81wHbiwzSRlP3yIBd69ZssRs48HD3yDBD4KxBnq8FvbqfkoCBT34YDTXc29/bBgH4PbKRCVI4rxRnhE3GC88HvwpIdZ5dbNoUHOuMvTmB5acNDrfXNWOoW+/hXysZGfw9AoOSJtDwt2tSHjXwQxHSPN/eDNbmUwayECA0vNv2CkvTMhnm8P442Ce/JwOABI+IziPXrFqFjeIYXv/a12Px9IIN7Dotmdu94+1vxq233oCPfuxDaLerAteI4VHG6RlsrMcq5ZpiT8WQ7PQwOjahppfywHKZaWTc9ylZruHQwQuxsX5azDov6RX5Xz6SxjQyxoQZMco3RPsmf8ZPKiPMq8dP97eJhDaKoFyJe4dnpHGtpUcN/03mVqtldRWvASXy9DmkdpG9HNDFmT7Tk0S13iAzOoyjRxckoybTmvtJoAiRDvK5JGZnx9FuVTTYymQJBvYFOstotGNMatZ4iUQKlTJjE1NYXNxQnUF6f5AwU979e3dgciyFfqeMTJI1dVXvd2l5TdIlxp0mEhn0WiatjSYSWFzdRL1J/y7Wa7xmyDSkTKGIfL6PPftmtHbE41kBAGQjyAPA9Ht8oWUUS0VdmNlMVk2Zp+zzZBiKv63XNPdEoympGXOIpaf8spljA2EOtNSG2UYix9dq1RbpTEZTNE7UtGk4ym2ZurCJSf2e1x77KSu/euYBH4vPP7yh8v1wc/ev3S88HmXzhSAPKCd81qRag65GS3Rpa1KI0hGl9JIFIviNlnke8EZuEwocyAe2S1QPUlgBagiWHt/9ri9MlXWsBdAWERYrjL2RCaAyoe24GV2QkX4Noc3MVU+Gu6gsHUGCDUuPyBPpekZ7ksEOKUXi5UVlgLa6UcZf/vWXMDO3F8woK5TL2H9wD3bu4dTUNTvx2PbCzQW6zUivEZl4hSIBHnn0cbQ6fSUCkGrGn3ODJ1WaxSYLB26EeiFc4NwE34rC7WxUXS9sZklzTVkUkS+CuPDysQQEOCqcPzeDIl6Nbw+xwPSAfkPkgR7E5sjB2D6eCgDwK+eTFQQGDFhzz4bZGcM5sMxvYp6mOfz3lgSxTXtjw84PafZd88v3w02AG6C/JoaBBP8+tRA+BcPFljhb/vW3KrQNjPJsFYID3j2Y1zPvDYF1QqDN/ZvnZRhoGwYCCNrp2kskBmag/r9JNea0UDmqw2tA2MxU+LekuI6Pj+nnLFAJ3vB8bW5uoFgqYXRiAo2WGXqZPtTAMk7g+u2OHJODcA+RTgWd2jp+/CU/hEMXzCIWqmF8NIO15VXFn4zMX4yrr34G9l10E4qFPhrlHpK8jdsr+A8vuRmv+dkfRqtTRqnVw4c++t8RDuZRbQQIRZIolirYs28PFhcXZByYyiSl32YMGbXFBN14jqiXTcYTmp5vbGyiWKhISsMmaHPtFGh4u7m6gOuuvQof+M3bcc21N2D3rgM4efIMLrzwAE6fOobnPvsHcN21hxAJ1xXp9onf+xj2Ts6htrKBKKV+faATi6OVTuG7pxbQiiYRilAPy6lYDSOjeVQZN5OM4pWvew1iiTTaoSiWyswpZ4pCBEFvC7uyq3jVS5+JboF2sDTxCOPBR07j7b/4IYyO7kOt0pCRDZsYTuCDZAhBMox2t6FpUacVRTScRSycQyKeVuEajTGPegnhyBbe+vafws0/cKUm05yFsfDnhcppt3l70lPB9HOdTgRBYgStVgSnTq7ikUeOYmx0GmubRcVLncuAGdxLDgSwSupsn4rB/UGTH7cPba/r2/fe8HU9WDuG1gROUEXzD8fNzJT/ogeALE4ZfE9X/BBtGpBLRhGtrWE22QJWH0c8FMdH//hLWCsA1WoLsTgZFYH0fnwP8QT/myUzj42LoVJRRvDBAYxs/slw4npAurr0/84DgPgoemIACAAIDAzotVuKnxK1vddBdiSPsalJxGkuxv0kFhNorL3aHTe6+1ebDcQINJO6mE7i6Tddh06viiARNkNHsg44BVPknblom+FVBK2GmXTy/uRUhqZPbAy5f0lAv70wCzwjAMB1RY27K+qsyDM6pk37I+h2bH31BZ//HYsG9JNkR+H0fzv0XNsxrNagkuK/uraCcpl1DMFprimmpSUYI18ZTdetJqEZKN8TI0AJ8IkKzKQDAQPGEvDrLNc6rpk0YeNxCXOyX6UUw/s5UBJB7xqn2SaThgkGzu9muDmy2snWY74ero+e5s+vbOCGpQqDa3swbbQ9LUF5Vd2Ae4IAT7/hehw7fkRr7uTUJD79mU9LrsBJOocwlCvyChwbHUe9UkWtWMSPvvjFavrpHeCp53pcsgGYCuEYEwbcGovP9i+j52ayWQE1ZGpwLYwnaDxrTJKVlWW9D9LjvQM6az5GG2bEWgmh0WKtZoW4309Zk/HYkPJ//333G/WfbId8HhcdOKj9jayKIJvHicVVfPZ/fklMnW4ohRqd/cQyIEGmLRkA9woaCMoML8roUl6bTorSaSER6yOfiiKfiiEZDYltk4jFUSfVN5lFtdFBo9fHRrmK0ekpbFVKWF5ZFSAlk9s+AVNG+zUFKl556aW45OBBNKoVRXaGKfVRlBsBPzfNRRytegQP3P+w3vv8rl2YnZqStxZZGdwMBAq6+nBgnuxqCA8sEQBgHTU5O4P0aA4tXveMuK43sLa6gYsvPmTa82hcvk3RRFJMhj7ZDBvrqG2WsOeam/Db7/5NNDoxpevE0yMoNtt4/ktfjFtuezaq3TZ2XniB5CzTcztt8BUKcVtRTrmv3T247wcWwylcw6xI1fJOIssm1NdTw+xITcndMM0/rgfJfI3CAYT9rX366b8m9DR4o1t6iywrNvJhsXXHxydRKJaQzVJeV1NcZKVc1rXOdWd0ZETHjmuoWMvyALCpvw1ceEfzXiAAYF4A2/IlY77YGmhMHoJfTBMxULCgJrtasSQTrrWsY1nzck31klJFcbvG1RiwzghSvYpN7RVfyQGO1lXbRbXmu3qRoPKwP9rw/ufrYUW+UuoaS6CwVUI6lcYtP3ALdszNol6ryBwwiIfwp3/6STz00L34whf+N/bs2YFyactAuhA18WVFc3Ld4lC3JdYZ610mNNBkOCMzvQ2mCYQYDdqVXICS42uvugRPPP6I7nuTi7FeZU1qKSGDZt8lBXCr8QwirTEdepy0VZ/yXiToyVqSTGr2HGRS+/3GA9FeZmbpbEw1oXyMIAHlaGYM7QGJSIRrexztFmvrFPpIqGHn9FzAIAgyNcUAoPFfJh3D9PQoms2S2CVMmVI8qvZBS4AzQ0m+rCjSiVEcPXIaLb6OIK1rNZtLo1Ev4pabrkajuoaAUku0Je3aKlQ0EEIkiUq5wQA384eLRrG6WXIMgCw6rZhAbUoI6FMwO5vAjl3j6rlpArhwpmQeAH94x28IAOAnFxRP0+eGxE2IoICn8/ub2tPU2KDxAvdReD7yg39n6I1ttgIJYjGHAtvzyE22S+MJvuntDZC/z6Z/q0CzrRxG8iODKQ7/Rm6+NLZRNqbR4z0ljMeUFxK/x09uNKK6OT00Lyi/eZmemYUNJwI28TSAwygovJ2o+aHRj0fxCAawAOBXv1AZQ8UMJYY/PADgj5Ubag1o7H4x5ALvL0wWKalkoItYr4mLf8yaOdLsSDeiIy7dXXkDBaEOCqcfQ5J0ZUahcCIpRr52GFO3ssBgYxGOoVhp4cv/+C10+6SlxMAIEEoAPABgJoB2frQRczkKk3ZuU7Azi6tYXd8SlYfUOfoMcPPhuSWNhgZG3Rap/yyieTNxw/PTZAcAuI5cE2Y26yE2HzQas7hIPQajnHguOP0gEk4NljfSc5Ez9vrMyZ1NrgAAl3vtZSH+3+cDADww4NHTbdbHADJwyMF2MzFgAriC1SaQBn75Jlx/5F31HfWer4ff81pIXU8ObOKir7VgyJ9C15aTCXgKnRogd4ENI+CM4vHXmq6pIUNAMw2y5/XXGzcdeUq46QHprLZA2qMPgxAecOPr532qY+yo/ipaSZ/nZM+BDrqO3eMIdQ2HsXvXroEu1woZov4N0Xg5kTixsCQAsNNlYcrrzujFNL7rtcMIc5GMB2jXSpjKx3Hm+AN425t+EldeshMbyycwNzODSrGMIwvLuPIZL8A1l9+CudmLkYiOo7i2gUS4gmSsiM9+5TNY+c63MDm3A4jm8Ja33470yDwiAQvRcRw/eRx79+9HuVrG+uYGciM0dCFyHRpEnrabxgYI4gEqpTJW17aAEFk3BfS7VVRKawjTWbnVwDvexgzdx/F7v/sRXHH5VVhbXdMGMzGWxs/93M9geeU4nnboInz4A7+NVAdItHqIqXYIod4HmqkUDi8uoxlNaDodRJIC/2ju1SJiHoTwwh99CaZ37EI3lsBGvY1Cha6xCST7BcQb38U7XvMShKp10fRJtT12agOvff37MTa2H5USNXwZTfvDlI7H6UZLUI5rNoHHOCKhDKKhjPTq1M+ur5/CxBQLlg1ceGAcH/vob6FdLwnBtyaP6wJLCvJyqJmjQSQnhIysI6jJBIWafAvu+sevYdfuC1FpslQyYPis9dNf60O6QCsaz/54ygJncB2evS4/qQjiVJMMgDAjOfm7hFEcAMBqQ7IbBwAEEUSqK5hLNBHZOKp4xt/9xN+iUCe6z4kn0y4ISNrati3FMbNB+3Bwh6Mwavpv1aoKOzb/TACgASBnQzHq/BmnRAnAEABApgL3LzajnP6PT08hngrQ6tJdPqLiVeuOKLIhxfs1aDQrACCORDaDa55+FRBuiM5JLw8blPF32dyS2knpF1lkUaVVeABAZoA8t9QSdy3G0dYv1+A7MyxL1jBtvDE6hgEAi7XtdX3x7s+Mj2SydYlxcgPQwE96fEqENLEEFO36szjSvgpAMosITiwsnBYLoNGo2e85DSj3DU5kyMJVkcczJODaCkwzAPx/SXsPeEmzskz8qa9yrls3970dpyf05GGGqKyyKoogyIJrWiMrq6SRdRSJAjKoDKKAMKOAu7IEXVyC7goiCKhIDsPkzunmVDmHv8/znlNVPczguv/+MXT37Ruqvu8757zv8z7BNbu2LOWNwJqFT7heHUECeXPw+bV6gTWE1Qf2pNIN3ptZsUawyZPJrkThDzPL3Bo2JSzFySiweNTJCaq/OgYH2y+esTxvU0myvsI4cGAZj3/i4wV0bG1tirGwsnoRpVIJc3PzqqsIclDasLqyirnpaSzNzuKJj71FQC3lMNzfSP8P6Qzqmw8ABxG+4efK9gCAJGcxSV3YhMQT5gezvbuN06dPYmV1FYkkJY0xMSBkJK3Big2LWOznCzmd4yzCjSFqqTWsB2g+xutANuk999yjCSivKpNYbrjhBk0aY5ksqq0+PvSRT2BztylTvp7qFV7nIeKRATKpqLwuLD2CbAzS18lsjcp0mXpd0mxz6ZiMAAm4xYMw4oxd7Q5lfMyovwdOnsbhK6/EyuY6yvWaxZ7JmT2Eyl4HM4UYrr7yShzYt4Rckqwtavm5vlkT9ah4QJTgWjAUoMGgo0E3gW99436958OHDuLg8n4xL7gP0CSTP8MDAHz+dE47NitBE9anPDZ66E8AAKLVCLgmA+DYsWu0J4XCzBIJIZJIoUp/JaZi7O4iOgwwM38IL3rBr2Fu8TD6QUL74dmNDbz5ne9Ard9FJzTENTfdiDrrZTLVml1R5mMBqd/GVPUDvksBoktZuJN1hm/YWbNMAgC+DvFNv2fD+BrdrwvVEm3zXfAa+zEYMFLNi4LO60QvK/Oz4rlnzKBabRuZbFLgFyM5OX1nrUMjRr4fq/MNmFfDyGGJAxZIZScN2wZ8Y505159r8UbJSJywVyucnKc09CE7WPIgx36xRBSXCBIyMFj/8f98isoE+CeTYg50YpbupBrQ74seEP+/YACYdIcRdjQEzeKjH/lrvOfd7xbjoFLZRa/bwC03X4c77ngD3vved+Pee76BfCGtdUNQg029Es/c+cVnVOAqfzZjMKenBbhRalUqVXTtaMJJqZUMtIddXHftMTz44AOiy/O6ifEldYuLlXTgjtnEjNkA3KzZYCvATHupDQNk4kfvHDLiBFJaApktHQNr9DFKmyVBs+k/VxEzNZgWYmkABHgpQ2ZkdYAetXOIo9nqY3e3Ko8jNuJkOoikNewKAChOpcUkCIUo/zbwfwRs86TxElxEkIrlsLKyjUqtqzQA7jcELfr9Bm687iiiAVM2OsCgJflspdYEaPYeSqDFn6+zI0AoGsXmTgXlGgfWOQcARBELU8a6i9nZCBaXpgQAxBM5rK5WUam2TQLgi37RujqdUd41KcT5XN6o7xMxYPx8fR6/Gd1+HUVtctLvkVwiM5N6Nt/oiI7stMGWFW40Qo/6Ec0hAEBAQtN+p8WebH54kIp14A5Ln9Otw9HFR/Hw84AAP+5/Bl8X0TMZ2PAhcTpGNtnSfavxtRQEmufwkKOLLQ9534p54g0LJb+BuRpvtBg9o2G0QN2i9J/vfQCoHeJiJpJP9IqHFxeS6Ju8NkIHQ5r+8yBnVFHQa6G6ego8Arg4CACokJTDPGdHQ4RY+HV6CMnEJsDd953B8ZMX0e2GEU0msbB/HvsP7ddhLy0Q9WECJQypogtsvdmRXvgbd98nIICAQL3ZRojNrzaQsMAY6v55aFHSy+JErtbaOK2Y0CLQ7u7o+wQBwpBpFZsqb+7D6b8osb2+vXcXI6QGfELrzgVfq3lNpxW61s+6otcZKulHTnQOEzwNu12jfzQpiOnJ7JeZOo7/PNLTu4QHHl58XX4NjU0F7WsE3mjnsvzkEeXLPaO+efeUez7PfN8eAJhEzdXsTFDFtOlNAAAjEMJtnGbSZxvcaPrkmAJWlMVN7+s2xsmf5YtMMTUcAMB/1/MYiwltlTZWrAaaqRjlVmCD05Xxnh89cpnFBI4MN80dma8nk5tCvT1EpV5FubSBen0XvR4lNRHEohmEgwzarQCdRg9ZFrmDJnKJDu775ufwu2/4r3jMtZdrglEu7SA1lUajO8DWXhfPe95tmMocRiqWQTTUxokHv4iPfexO7FvKoEWDlmgGm9t9fOSvPofzmw057dPALp5KYWuHMV9TaFP2w+eW6Dh9FEhdZYxhKCSKNu8PtaSb2xU9H6XdDcSjQ+xurchY8Mqjl+PlL3sFXvqS/yonZhazrVYdqVQET/3Bp+DAwUVctn8Jf/MXH8Lpb3wLC4kMAprkDEOoElhNZ3C+VEFlwKhNaArPKSx9E2RIHwWuv+Ux+O6nPAWVTh+9RAYr60wkyCETrqNy/u/x+l9/Hgb0BSBjIBFGuQ4857kvxfT0UVTLnDIm0OLEOBZGKMKJAqeihNjJnOEEitrggthFjPHZ3VnF3DyR9TIazQ3cdeebsTiT1yEnGSaZSCHuHaar5D7E/aq4/yDKa1vIF0hTJpAZw5e/9DVsbtfQD/KiUT/SL1vKE1XMmN93yaerhZwAsOxA/3ZOz8N/BhueiPakAN1HAgBcQgD/nVnTtCuI1TcwH2kgUT2HWrmD29/5N+iEZ1wKgjkH8zyz2FcWxWMWkjX//nWZ1EVr2oVM8yxg3q9YAAQM2dQGQ8TCpP8HSMbI7xiooVDOMkFiRreR+rswh0QmKQCA1537pgpxJ13jPkW5QJhAayyKTHEK1z/mWsSTAwEAdl4QwBkDADL54tnOqc2jMABITTQdpk2lfMPPAoz7szEgTOpq5Qv7FwAAIABJREFU+79vCGxyoWJ6Avz0XgB+v/CFtTXMXrtpBad+Jg3ZRukjRpHV62CMpSQDZBrWpY1XhGCL7sktNdk8y+lrwwKYU3+xRVwdT5BDkV08C5xRloRBnLbS7FCNPm8g5XkWFcvvxwaTAADBLz8V9e9PQIwDh2XlNfGMEijg3snv6xl/dt3Gp5U7OkfnnNS/vZ6SByg3iMWjKEzllK7B676ytjJmdw2g5oO60DKnn5mMqOrPfvrTUMxlUaeskD4DZE82DABIMKGJdYG7vp7NoedKw6wA6VwOpXIZnW7LIvtaDayvr4oNEJAm32fT1QU9kywxyXxv1OiHOYDhWWBSOYEo2neNVcrzicCFb/zW1tawub0lBtvy8jIOHDyEeruDeLqAv/74Z3H/8YvoDuMyr/OGngE6SCdZlGcFOkvuEU2o0ObPbDcrSMS4v0WQjNNvg3DkUNP/eIzGZjmxH9c3d+W03eNzHA7QaNXFUAnxfrF1aAM3XHMYj73xJgxZG9fqYgSQwi4TNzZ1pDY7zTank30B3Fnc880HtW4oATh8gP4sTfnS0O+A11TZ7HwG3cNp8cymLSdF2QAAMgDmjAGgCFOg1WBqxhauPnat3jdrOYIjHgDga2tsbWOxOI+VlR286lVvxlVXX4t+kES51UWsMIXfufOd+NLXv4JYNo2rrr9OdTEp3TTLTJMV2K0jNHQu74696wGAyWHC5LPsn2lz7p8YmEzs2/5rVe85Orgf4Pn1rqmxj/Eecz1tP5FrP9cOY9u6iCUYddtSzcqfyabNBm89pFIxyVkEtDCClXHcDfOf0h4jAMAMvVnr2/fl+uVrM/b0JPjpJ878WoJ6HEQyOpjPMmuBffuWsL29o6k1jWJtXfOU0ekxrpW4V2oKbufE5D7pN1Xus//vAIDR7QlM7u1VceTQ5XjWM/+D6ozy3o6YfY3GHm677UV46g98D17xitvQbFTMMLnPVJU6hn0zONdgKW7UeuruCSiTCURKu/dK4+dzb9ze2kWEBnVOxkQg4OZbbsLp06ckweP35n5CM1HfxznXGTGzRrHqrF1Bg9iorjPZQWQhUEZN6r9nr3oAwJ9DfrAlLh7ZW4pBZWHNvY4MAC9JIImZ8hsOTMNotgiEkm2eRb3RxoWVbURi9IEhUNiU/j+VCCORYBoMn4s24jECnkzCGfc/AjbYT4ciiAWUhrWxvlXVYJZsSSXahAdYXixgfi6JcIgDMzO95WugyXB/GFeEsxBs/iIDYKeCSp2v1xgAkYAAQE8AwNxcFPuWKWMg4J/FymoFpVLDAAD/YE0uUt9ojxqbCX0+/00a+EYDJ0+eFCJL1Mzns3oGABeqpsNuaujNAL32jRdeZjaugfYoM/+dHyd1xn/MN9J+8u4PQ/7Ow4wggzfi48Lig8Pmn1Qzf8P953hWAj+uhS53W5v68/AlWkdtGFcHaWvUqBOtY0Fgr9WZjqjZnqCKT1aYbgLgX7f+yWXCTx7p3HTkBE36fzIm9IdmR3xoLae8p42CBzd/kXpMBJEMgFZ5F/3yhiKrLMbIIi20sTHaLBxCk2wJxpXE0wIALq5X8PkvfAPdXgTJbA5zS3M4cGi/6cAV3xQTAMBrIzwyRCofdcId3P/gCcSTGSHJXABsmngoWYQgD6y29P9yUNX7ZbFqk46xAZRX7NgUXAAAjQ+jjO0hWsUcZH6ducIaYmdUVGnXOUHRxJnPVYBWsz4yF5wEWbxZIMEEPSuPCgBwU5+4ce4v3OhtPfhDYIxkG9psngCcEBpNyZA9/zzY7bYmiAAAP58Tc3pI+F9+c/ONzgjc0nNiRa5icByN1zc6kw2PilYHChhQamCUvjen1zTAmjDWsebEjDhTmbSbZo0vzsNBAKNmmWaV/2Zu20RG6wYwkcbGYo2FijNxUmHqCnY+y0v79qlIpZ6RL1GmZ2TcDFiMFOz6DzidYcZ3Sf4VlWpHeqvZ2cMY9GlK1UTQb6Hf2saR/QUcv+8LeOHzfhpXLS1hYTaLXqiCC2vncfiq6/G//uJv8c63fQj5zAKK+TzOn7sXT/vhm/Dzv/BM9Ac1HSDFwn6UqiG887/9JYJEQUXCXqWOwjRdlFuIJTOisvHZ47rna45xKsp10rPCLJXO4oHjZ4Vwb6yvIBYBNlcvIJuMo7yzg9e9+tWYn5nBs37kmTh62RFNIOkwG0RC+OVf+WU6wKBf3sGH/9ufYSmVQ7/SQCQURpVGYdmsogC3Wl3UOkMkYik59+t1JCLohQcoLsziBb96K+4/fQ4Zxh9uVzHsRZGPtbBz6pN4/W/8IuKdNtrNKoZ024/k8UNP+yVMTV2GetnMyTqkuye41/WNWUVNZ5ipI8zRpjaSUzgWyg0U8jzMafxKJ/E+jl11CL95261IJaPauwgAdLtNRQpSH8hpV71Zd6kCpEBmxS4gHZPTk8/8w1dQrhO+NPbPI/0aAYauGZps6z3VUf4jDwNhJ8+0R/veBACoqee+3w2TAcBdyzwAKAGQBwAn9aSPDgOkgj4SzS3MhKrINlZw4fwWfu89/wikFkYANvc5Y31ZLKzXb5txnk21HUqplyV4wAEA3EdF/2eTxD2c9P8AMgJMxcP6nVRiOuQzklBbUyhAKpPBzMIsUtkMOn2jZRorz8xURRHkHs0LRk+VaBiFuVlcfuwyFGeSoDyVsiVz/8eIASBzVwKIjEJsEfCnnnIsAaCpWr9Ljb81qjaVYpHkNMuUoTkWzZglMLGP8mc6Ztf4fjlGkmMlmQ/OeD+xPX7MmlLhPGoQbPqkn0nmhBgBNn0hC4BMne3tLdUF5nM0QKfH88vllosx4cpxNfOcHBrFVuauHDiQ1tszJiL3DMbqMu5SgDUnhDQIG9GEWZdZgyA/A6cV5n32YC73YhbPLMzoudMgfdXp6r2sytdlOpEcHjby3HFnNq8Tp4k0RiQCz0ECwV0OUbY2N7G8bwm1Ss0B7UAmncGxy4/isTdeq0SJaqms5zCViJuBr5v+k5FHLx89qxHzalCDx32cDEr+G0HRJM1mh1hZXcHJ0yfEwsjS3Z9MPgfi2fnoG32T+dHszjtlm+mWQUT+jN/Z3dOZs7C4KN+paq02kkccOnwE3cEQ2cIs/uEL38S37j+LQTgNegAYiBCowU+nYpibIZDpJZIuKYBESXSscE+SMsu3wPolhHQyg2QyjSAUx/kLq9jc2sHs/Dw2d7aQSCcEANAggKacN117JQZkPvb6OLy0jHwyjT5lr2THcj07Cj9lZQSPuOQpXWTsbb0MPHTfST1PM9NFeQDQ+C7imEEEz3l9WI5wfRrTymoSmctFCQAw2pYAwDzSxawkAPw8AgD0faDhGkHccCxJAQKiyTTqSmnqo7Kxif0Hj+Ij7/8wPvWpz2Np+QqU6l2s7lbwK7f9Oq54zA04sXoBudlpzC8vaS9kvFir1sbi/Czq5S0ELsXF1zOj59V5CX2nvV2E9QkjZv+5HiTw038/ULyk/neJSqqzVG76uskNnWisy4g0OrknGUPLcz0lGQBZDIyISyZjalh5zblf8lpbIhalF8buNFDXwAqrC40dy2ZUKSYT9a007G5yb2Ck0dhHTvbuQLP4a5oKGkOKzbBo/07j76pv1fSq553cZgSuaBBmsZBeWjvJALDy+9Htpa0e5mYyECsoIAg/jOIHvu+HJL0u7e5gejqLdruMP33PO3Hq1H14+9vfonttvi40Cm4bUBeLi00RJUMtQjkZ64G4ojjZ8FPvzxqJZ3+vO1AyBa8h6wxeBw1iIwGuu+5qnDjxIMIBewPusTSztCm+pR/wOjoDcCGQrKuphTfzUPaLYlHR+0Vmdybj9mwMDyb52px7TZgpFKyXFflH74e2zNDZI7LujceSLk2C39NA30wmr4+du7iF3iCLeDKLZqOqKMRomD1YBwsLRYQ5DNHfzQDXA3ijGp2DlgFB8ChWVktotOjHY3KyZCKMZGKAKy+fl4t/t03GAQGUQFGEnR5TiSJK4dD7iVDiXVESSiSSQ6dFCWdEjFR6AOzbl8T+g7MmAYimcPbcDra3qwj99ztv/7ZRib9QotjQKMdNznUIODaA4v6ciZ+nYXqkll9DuoL3AGCzQCkBP86FzehAmgcWp6dNryx9sCUEcFFwuuip+wQWfGPkp6Ra8M4N3k/niIDztalZjphpIQEB/lwh785ZdFLOwO/T7hjNl5spkWqh9jRKYaHDPEvX+PMg06JX5I3RridpP6MJlNvBrFAxc5HRpuYW5WihTkT/cZEnU3Hp/7kYhFo56h1peTYVGAjR5bem63Rpcx2hxi4ipGE6LzwhhtI88oAOUK5VEYklZWJTaw6wV+nh05/9kiItiAQvHlgUAGB+A4x4nGAAsDAesEFP4/4HT4L5ur0hG744aKArMzqi2jycyJJgnjI9ExQLaPEl3sFfk8UJAq8aUf7dAQBkYvD9CRxSU2uIpwokZltHY2o2jRdlDbgopjQckn7KO007OpIfHLpN8P8aANDN8nM6ayz0OiZWySQAwAjE8d8NADDOq3u3Tl5C4ILFpAcADAWcZBeMJ0J6dtwB4a+HNn6n6eX3HhW9imjy1Cb/u2OkuIm9DiHFcpmZFL+XBwBCymw2DwA/kfLf2x/o3Ay5rviLX2cu16QiWVNB2ioBHDPqsimnzFbodFwp49DBgypupHGmpMVlz7a7Q3S6xihIxDntJIOkrunRXrWBWrOPZocPGDfWGFqNGmbySfRbZWTifexcOIsX/uzPY3Emgam5DvLFqF5XPD6DW1/8Jpw+uYdksoBSZQO5fBPve98fIhiWVMCdu+8E8lP70YvO4DW3vwVXXnUtGp0BTp1dQ3F2Sb4CjL0kXdT2Ih5sRnnutBuIR8LI5AuoNLtYWd3Qe105f17Ml/reHoadJg7sm8d77noHXvuaV+Kv/+qjOHzkCDa3tlV8/NTP/CymMkkc3TeFd9x+O2Y5gWZcDg1eOJkkG6Hbw3qjjXqXJmVxgWK82bFEFH1Sy+IB3vj7d+DzX/smCktHUG+HUNppIB9ro776j3jJL/wIlvI5NJlQgDZSuQU87Yf/CxKJRbRq1MLG0eg2EYlzv6NLL+nwZHlY/CcbWDNIDFCvVeQEvLu9DvaEhXwaG+sX0GvXcOMN1+D7vu8puOWxN2Fx36wSA4ZsoIM+YsU81k8+hIWFeU3gmi1zz2XGOMJZfOLT30J/ODaqvASMc2to9LFHmIaK0fWoMVPOJPBRKlBO2QLq/QQAJGTqZZMYuluTyWQAgIwhEEY61Ee6s4NCbxf51hq+8fUH8a6PPYAgs1+ovZmfmTafh7hRVZltbY7F9msSABhaAILTarLxoAlgjGcs6e2kRofJ/giLAaDtj6aCgmbdfhoKI5lOYXpuBpl8Fj028QQOXGa7ouIkY9DhrRiwfjjAzOIilg4uYvlAERGmfT0MAPAeABGliDwaA4ATXEbNWRM+ag6dLteDApNTbCvI3P4VcBLH58QDOHZ9bBLvfUkmopscMOr186PLqefCgSvudz9xYbFqjw3lBB2xAGgWuL29LR0z16IKeRdfqz1Wez5Z28YOMN6CNSo8tzwAwMZiMDBGnB33zu/HNQhWaDp5l5Op8VwcsaEca5f1BME3mjfSwV3ro2uyyNGe7J4gPi8eCNBU0LnuyxAxlRDoTxCADXmr7bwEvFlfo4VENC4LyhuvvwHHrrwcg04d8bDJtYhgkAHA5rNNs0XHrjT9sVFs2eQbaGMSlzZNusg4iXOfMEPRjc0N7O5ta63zP34ezz56YvB6klFJL4JOs03F0MgoWJM4B/T76TCvdb4wJRlANp8TlXuvVNJ5xESDwlQR4Vga9z90ASfObiBKs64OY+As15sU5kQshKl8RulExHQ5saMBIAGCaNCWRCCVSgictYmr7YHRSBIrKxtyMKdMtVItS2Zx5tx51T379+XxvU96HNq1Ks6ePI3pXA5XHDqCZqWGUL+P5cVFVEplY7+ErN7hpJ4rlOlH4VAcm+dLWD2/oedvpjiNK45ehp6Ag0DpMwKNlbpAYMnug5cWaToZEf8Tg2CI2X1zivmkD4iGdM0mzp+7gOuuu4GjLUR4lg2DEQDA5rJbrWF2bhm/9eu/hU6b93FKAMB2vY33feSj+Orx+xHOZxDLZlCcm5NsgjTsi2cv4rpjV6HXLiNglrtr9n1t7hnD3p/JN12XbMWjIdP4o9/GePFsxoezbB0gTG8J7SfG7B4BwTa4CWnSLyd3MmDbXZkXcsBASQrXmMyd1fBbuoQ09ayFnZ+Z0ru0tg0A0ATaDaU0QXbr27vyG5ty/J9JXYwRxu8lGNh5CijRyQ3/2CcQX3M5BmKAEKDm/Rc44Bi5xizjM2C+VON9z202ftPxBeijMOE8AKAnsj/AVH4Bf/6Bv8Sd7/gTxGMJNOo1adiPHTuEP3jLG/G6178cDz74LQ3c+DNlaihgj35xSSUB2RBAO7gb+BlLhfssKf9kSnHifvHCmr6UTJwuTfgIklJ2Fwnhpsdch9OnjyuakVIAgt2sJU1qa+ksBh6wJ+A61QFqbAr6kcVi6jMJvE4yUaxfsL7BM0nYv1AaJ+lWh9Ljnta/oqvlD2LSEsld6WcwpLyMDbTV8eVqD+tbPfM3apGVzWvS1rR+eWkOqSR7NpO2+jhCpeiOAGyTNFCTv7Xdws4u+2Om5pCtxZqjjquvWkQqyeFqBfVGTZKzVicksIDShLBQqQGGkTC2dqsTAEBYrLYwGKVekgfAgUNzksxEomkBAFtbFTMB9AW/ECk53pvJiy/4/eL29PmR4Zf/XNc8iNbv9MZe/++n8d6YzPsMiMbjpAREvFm4e98BHxlmjbm9lsnmxPT71kjw99LenhIH5rhBRSLY2toSGsTXMzMzY7o819z7Dca0elzwCS1sxuvx5rIIlvkRCzguWvfgqQBwk2jbrnx8mkNl5QPg/8XdZPa3Dq3VhGpiUdr74UKyKQWLRkYCKZZMmhajPNIPwBZrSJN/AgB8zYX8FDYungMaJQEA/BxDySxCifSZcJRU/QZiiZTiyMgA2Nhp4tOf+QKGSCrH9sDRQ9h/cFkbDR3PiUyrcJUsgtsRd6Uovnn3fTIcIxOALpREgttC21jgMvO2JwMcNvwsPrX9OnMTj5BOAgB8RyqsSHEVyk337K7QSNvQnSmji6Oi4698DXRocOOxyJZeuynUlIit/AP8s8tnRhm1ppp8JADAAlTsOX9442EgwBgAUFvrgKfRtJHXR7IEzwjwaQHOBJCFrWMAiPrIeC8azbjDS5vShIu5PyQVcTjxzHtXWr4/ZUQ7NEJYtJMFjAAoR/H3eIV3CuaBMWKjOGCAjXs0MTaRefj786g774tMGh0DgGtLOdKkfNJYTLFb3Pz4KLBBMVSXchIerEx3YKpFIW9pIQQO+bzF4zRRSch5G/0WggHNzVhMDNEPaHsSYG2nhHOr6zKsSyWSKG1vaXI+m8sghRBWHjqJN77upcjmtxBLVDEYNDEzewSNShE/+qP/BbPzV2C7tIVS5QRe+tKfwvc86Sr0GztYvvxK1Fd2MUgsoNwM4S1/+A4MgySm5w9ir9JBH3EMQzG0e3a48Pp1OgQmqcmi9tgmfVNz+3Dy9DnRuRrVBva2dtDhlCrUw+76Bbzw+T+PH/qB78WP/8fnmEFYn3nreVxx7Ho8+UmPw7EDRdz5u7cj1egh3hkiPAhAnkQtGsVWp4c17kkkmQ6sEGGTSAbBIBigFwzwq7/5azi/vYvk9DIQyaJW7iITbiBcuxs/+v034qr9+1Arb6HeqyJb2Icf/4lfR7uVRrveRzSWRIMxbpxQUcs4ZFFBmYrJOizPnXsvdXGkpjOjXOFXYn/xnvIu9XstaQKpxyMwcOzqo3jikx6Lq48dRaGQwtzclK4btaLU2nFaQIOh5L7L8eH3fxq9oflLPNI61C452lgvpUPbFziP5keRADy8oJwsQFlkRZT8EEIvHJdBlmUC9OntriJMufcsXMgACPWQ65WQaW4gU7+Iv/3bf8Inv9VCP7FPTTCpkdR/kg1j5qUcpGqeOZKN+amLtZTfDgCw+Wfxz1dCACIeDWSEySaG9EgBANKIOuPAIIJoIi4AgL4VfVds6NzhJF7Tkwh6LGwouSPIGgL2HTiAqbkCjhxdQCTunN0leTAGAAEAFrpRBwA8sgkgn4eaCMiTBb43UOJ+oqLXA6ITe5oBoCG0u+bw72sQDwBon+P9cSal9gPGZle+iKJkhvuTcuRdjK65/9PMsiawktNxMgNMMtEXA+D8+fNYXVtXY6DJMw0BaWA7YXLM4pXFsSR+nkUh1qXzAlKsFYt7sic4lDDDRH6unRdjAECNJYFRBwDYZmnTRW8My4k6DVG5r7LJ5lnhGV7+DOP6nzzLSCFmMUo3asoUk2lOrHrIZjMCAFhX7VtYxPkzZzGVn0KKmvFuH8/+0WcjGaPRHfkL1PrHFL3H6X+K0jAyL1QMEzC2KaVJACzlwQCBiPYKXg/+fP7cCFMrdMbxYx2dDTyTlaSkhsEiAE12ESBOAxJRss080WQW9E7oqemuKVo0pPzqRquJcqWKhpOe8hkimECj943tBi6slRBOTqHWJOvA5BaJBMewHaTijKKl2SBJMKReA6lEFJFhA9lMFOlMWq+Vv8QM6ZI1MsDW5h5iyjYfqPkhuBkEfWV+X3f1FYhTMjAc4NRDxxH0BrjuymOYLUyh22wpVYHDLtU1bOjorcHXQRPcShnVUh3NnS6qu6Y3nykWcezKK8Sk5N5DAEARu84g2k+LjUlBgIr1Kc1L6fE0wOy++REAwIaUAMDFCyu4/vobCetKAtAlE4ARlKwlen0kQgFqe3W8+hVvQD4zhyCcRWcYw8Lhy/Gy22/Hlx+4F9mFWTSGfe0ZyXgKu1u7OHH/Cdx03dXIZ4yurOvm+gHPQPTDk8k995I/C8Ayr6qH1x6TNb+vt/weMd7T7f77vcFQTjO+s88JodEk0y2m6D7KV5lgVW/SqDKh4R/vtdiZ3GcGfeSyGVGtCRb57+G9CkZEfccA1usaSTKdzlupYn4GZP0UJ+Sk/C8tLWNtdR3z8wuq45nQ1HdMLq7rMPd1F2Zo+niardrr8K/F5LBm+GzIpr1nz4KwTsFJ4Ixa+oiX3wMAZOuxmU4ni/iJH/sZNGod7Q+tdgPbW6t4zatvw+Medx1+5QW/gEwmht2dbbGI6JvChn16Jq1mldN+aesd48rkYJT+0hy0gXgsrXM0HMRx4cKqmABWazCNgxHRQCweRiodxY03XoOHHroP8VgYtaoD0HQt7PuxV2APxKSXRDIQ/Z7XmMNemhjKKymbNRBX7CV7Fvzz6M1dCT7L28Uxjs3JLTD3fOfppsGr0miM5asUGHqzxaIYhtI4d5GpDgnF9JHujwFd95uYm81jqpBGv8+mns+EAdkybBRAYolAAn4iaTRbUVxcoUliRgBAJMxzvomDB7KYmyX7s4JyhQlMHL5GUK2zBiUAYH3igBGBe1XQIsAYAAp5RTI2RLu1jZmZsEwAuScnkjmZACp+8I//8DUCAHyDPj6IDU3zVAoPDviFqgXqXMXlYDmRbT5ZDHhjwElwYKThcRFpjMbhzfNafyI43pTQZ+AakjaeUvoHXYiOix0kAMCfQ3S/UCiM5APS+7kEA/86BFSo0bfpCAEAook8zKwpMw28nGvlSKFsipEhiC1IPvC2UEcNmO1G/uR3rGxHy/bNmlugLGLYJPHhYMNEAIBRNX5abgeYucGySCEAsLGxKS1fNp3F6YceQLzfQnhgKCEpyhY11RWdiNpeabzDEaHisWQBZy/s4O8+/c9AkKKKFEeuOop9+5fUqOnAjtmBLsRNDWoU65s7WN/ak1lXs90TdZtaKk+z4wNIBI0JAHytjMIRrEFEzU3xvUbKb2YCBXidAmryXMoC9ZOKkrKmmhsc/QHEyGBSBQt1/iyubGpkee8ZqSOygcUS8VnQQncTHV84jcCXiVLcU3L9FvltUoDxTu7v6sRXO1TYRZJo3TjvBel7RMGw4o60P5uSXMoAECgQj409BkZdENeWPUN+09L7obmUYzsYI4AaUGqqL5kvjjRhaj38VMV9Dv9uGbvmERFLxi09wNFoJ2l8WmMO2fdyHJPIGNpKSUO1SU09JQDU+dsElc+tZwDI8VjTjLAM7FiY2r0YIhEnu4fmUywEQ5pE0fSMhSQn0/VeC4mprKYPX/jyV0QZ67f76DW7mErlUNnYwf7iPL7+pb/BnXe9GLMzbUxNx9Gus/g+gi9+eQW//vLfRzydwpHL86hVT+DDf/FWlFZPICCNjUYqQREzS5fjwx/9OP7pC99AJFFEvriElfUSkpmi6IPSQTvDGdK7whHem66kMpnirJgxWxsl5NKUJjyEPCPCdjfQb5aQjnTx7j9+Oz79qU/grW97OxKpAkKRNGKJPJ7zrGfglmv248//+I/QvriJZC+ETr2NQTiKRiKG3QFwvlIDYjQOMn8ATuhIJSUmEIoHeOyTn4BjNz8WrSCNfiiNWDiLSK+EePs+POGaBTzxuqtQLW+h2i6JAfDCF/0eNtY6aNep/U4qEo40WosRTehQVs0g93QypBjL2cLUVAblUhmZdBb97hCl3QoOHzyEanUHiTgPZIJ4XP5tOekGAelvPXz3k27Gc57zI8hkCQiFkMinMGzVEEpEsbVaxj988Rx6Q4ua1GPx8B7fabD1j5PPuaiSnk1/aZEzLpiMgvlov9hgx5hhTCWhAwDsXPEAgGvqWJYNQkiii8KggljpPFKVc/jAB/8eD1WyaIbnRvnBPOxVmymulGeTBwC8GSEbSueEL4TAQACbOnAiybVyKQDA+L+YnjkzKeIZwXtj+wOdpGMozhVRKBYwUGXH5pG+LPb9aaRKOUs0kUSTJrYhYP/hI0gXkgIAYknzAJAXivMAGAEAMm5jEsYjpQCEEI8RSG+OAPbJ+kFGeBPxug8v6rnFd3q6ecQKAAAgAElEQVQskLzW3YGxjuZvMjgf82QAwKjYdzc1FjEaqQBsnVvmPUDwirULz0/JFZtmAsiGirXG5uYmdsjUAcFbUnm5v5rxrElvzexO78HR3PjTeTZqYkRPm4HFGPJL+DHJRXhuOsqwADvluLvCnk2055d5Yy/HMOMeyuED92XuK2S9SR3iJF76Ot4ePVnuuQ8Bu6UylvYvS2qjptB5utADQdRZmgt2OsjS8LNcQT6dwy033WzDkWIec1NpeYRk6VReq6v5TCeTJnNyGfRsQqzhN5NFsQUJFMmozjwLjM3G60K9q9y6rNiV9p11BM0k7d0rRk3sY55fjM4zxozFZnJCz9rD5BZMWihXq1hc2odTZ87gwePHNQElS5RmhvQYqdTaaPdiOLeyi9YgBkZtUxvPhKd0Kqr9Kxmn+zhpvXwfxmCkN0AhDbDvJ3BhxpdMQhnI9K9aayEcUOfel1fB7HQBu9truPnm63DkMKVnU7hw6iT2NjdQ2dnF5YeP4NDiMhrlChENGSuqPuWV4UNORkIAVBp1bO3tCQDIIIPGXkPPWiGXw7VXHxMDgDHKZEUaPdxqzREDgPJOx1qlVEtDkREAkBMDgDUkQdqLF1Zxww03afoajibBSPZJAKCQyuCjH/oYPvupzyuSLJ2ZR6nWw4te9grMXXYZVqslxIoFtEIDFOfmBQCcOXEa1Z0KlhZmsTCbRiJu0lm/ZiZrvO8EwBqqZB5JI1avq0M8+3Py6/33HdVEXF9a/2Sacj26waXznjJzowDxZAqVWkMRbAT0tRfG4/LGarbMo4R1uO5BPifWIust092bQssPhDzLx55lzto48LCan0D5WN5ljTnXCBtSel5QUsTzkw0xJ9RKYXKmkNyrNW4jK01RrzZI8aCnHxpd2oeY3MAP1iYHkKM25FHOPw8AMMeei7nbDvC0pz4TC3P70ahRDsFnqIUPvP9d+NznPoF3vfuPZKTZ7bTUfzA1gOz5whTBYnoC0BC+ZZJgF1fIH83Jf7VCPwWCaGRARLG2uqmkHCYE0fjO/BXYmBI85PM+wC2PvQGnTx2XwR+BOwKZ3J8JVjBemgAAmdJBhPR6nhHmH6K+ASGlpPF18Jp7BoaeKSctlteW9ifuVWz3A2nmdfIOoH2NDEj2ZexPZG3c73KH0x7HvTaWKGJnN4adXTIV2HP1NcAiIMY9ZbqYRSLONWyxuL75n4xtFDtvwPjuWRw/sYYh0hrEMGoxkegjm+7hyOFZYNjE1g6NpNm3MYZdPAj5lXB/HgQhAQCNNnv5HNpNe0/JGIHLLUxPBwIA+MwlU3msrFYNAPjgn715SN21UY2dkZqEJYYicXFZvivRc++m6CjS/He6i07QczxN36OA3AB98+2bC9PFOGoii+hMRjESXCSewkHk3ppBo935ZkRTSV8sUiPd6ajZZ8yN121ww6RJDA96auD481kM+BxdNpRsYogakQpGGQU1/myweQix+TV6jZ/6W0Mqyo4Oeu9QyevEoswDABONmH/N7sXqEHTov2/ueJGpoxR9LxGXbsYj7vw3QyW5EZlxDh9I5h3z4Y+Go/jW17+GmUwSAZF35x7Nxp8mFsqz1uYSSKfXbPcxO38Ax0+t4JOf+kcglEQoEsWRK45gaXlJWe7m7G6UGHkg8DVHYvjmPfchlsigVKkjFIlLN8ntStdJSKW593OCwkNdU0reJecO6vX/kyivAQCmWyCaZs7v5qDsYz74zKWzDB837SAbf06y+J8o7ew4dFDaBEcTcm/cxL87Wo/AtwkWwHij9LTRSW6CTWXcEzeh6TcQRkXshIGTcsJZ7DuaFqcxnICIykjGgos75Hthsz8pARAoQGr9xPrxwJJ/jUQnRxRnHjIsVJ3cgX+WY7MJwfSaPUjmi23f8FvBYJRu0fk5PWGRR8NJlwzgQUC/7ifBPkpxfDPFzxMDgBpgp0k0JJO0f6OC+vzadquJXDY7WiOzM9Ni5fA9ddo9ZNOkT3XQY9QedafKaQ1jEOqjG+qj3m8pKYL0w4sXV9GsttFr97GztoNipoC9jS0szSWwsfrPeMdbX4FmbQVT+SKGwyIQzOGlt/0Ozq9uIpONYG3tQdzxxpfihqv2IRlqoFlvArEpBLEp9IZxfOSvP40HTq6h1YsjlpoGgqRAr1qjqQ08nSYYRWplTRT3RCqJAaNWwjFUyw1srm+j2+yi16yjsrOubOnqzgpe8Pyfx8/97E/jp3/yp3Di1HlMFRews9vAT/zYs/G0p9yM//2B/4H1B44j0h6gsrWHIJbAMJNBPRzFic0dhNM5FaNsxOipIF10ZIh4OonkVA6/9OJbsVquo9LsY7q4iFZ5DcPKg7j6QA7P/aF/j0ZlA/XWLpKZGbz85W/DqVN7qNWYz818a0aVsTFiE0izw8Ccy0PMQafch89bC4VCDpVyWaANfYt4oKu5jPLp76vx4d5BJ3BNyeiAizbq5XVcc+UBvPxltyIa6SG6PAtsrqDdaeCb95zE2i5p6WQAjNecm43bx3waicsBNiaW811xa1qNrpdkucGIGtGJdWrr6dISyaj03oTJIrJYoDPTN4qO5ByRUIrjNSUppNHA1HAb2L2Awe4O/uTdn0aFmbuhvGh+1JKKmj9q7ly75kyjXPfqTEdd5JP1SlovLPhF/XUJACwE45EAyThzxbm46QfCNcwpiGckEQCIYGpmSgAAGVVilsWMhUVPFp4ddL+Op9OodTpi1xw8ejkSmRgOXzYvAEBMLovLtlxuFvSkaZJ5FTASjubABHasWWajHI8HqFU30W7X1GBrWulYgA7j03npz1Hbk6yJ99gqJ2DmkuyTBFx0lYtFNAuWSYCH5on+7yHUqzVNfQhqcnLHxpDfm+cpawhKEQUOd9piBNTqNRkB8iwVoMwUAEWPmqaa54cfdpBVxjPOP2/8Gk4NNa1WDcP7Ra8MMwxkw6oyfhQb5gxy9Zyas7c3vhIgruKcDbGxjMjWowyAk26yInnKio3ndf+Tzb8Dy3i2k/1x5sxpzM7PSoZCKUC5tGexf7WaCuZ2s41oKIrpQhE3P+ZmtJptVEo7yCSoQ+3g8KEDSiDis0umT6Ne1fnKZ9I3VuZtQZ8H07HrzKNUiOcuJ9Zsoh0QYPFsEM1adHAnQ1ECgJ4Bm7ZRO68EgsCAD53/8pXhhM3AAg9GERQ5dfYMLq6t6XPOnT+PYqGIcrWFIJrDidNr2KtTa8uJfk73PhqzGi2TNuNWxcsiUN2XiIZx5MAshgNGl3VVJzH1iJ5J1UZbru2xaBKZRBLDbgvot/Gkx92E6ULKaX2N9VjZK2navzQ7j9lCEaH+QEwLMhzkWcAhBvftQR+7Dcrbqqh3Wgh1wygGBVQ2Skp3ovzzxuuvE6OR61xJAI65IgDAXXevi1diFZMoOMUMhzCzbx7ZYl7nOhtT1gbnzp3HDTfciCEZFwR8STmOpRQ3xq0ql8jhlb/2coHhlXofhdn9eOD0RfzPz/wDTp46g71uG6npIqIZ1mGkFUdw6qFTmC5My/lwbiaJTDqm1AbNtyih1UTGzDhHKUtumGCreVwny2x7AgzzdZTvIzwL0YO44+bf4vg8NVzmoaPpvz1dGmAyhi+dwfbOHnKFop3lnPCyORS7h8abJlvlvlDI560XYR3j2Cp+kG7gtDFDbQ8LHBvHf8Q09QYGXDqsZC9CwIrPFOMA+WxaGpPt1zrR5BPijP/c92CdZKamxlSwe+9ApclI9gmUe5IhpF7rURBwnn+cotOVv7RTx/N+4ZeRThaws72tM/yqKw7hnXfegVtv/SWcOHGP2IBThZzkx7lMXlLAWmMdUcYXaa0agMdfBDNbLXolJcYAQI81ewI72yWdqRwktvtkxibEqOx0WcsydpMpIGHccMM1aNQrMnAla4v9Afcy+pdIzhoCKvWSmnT2eLyujFekhxtBX8m3BOxSHmyMhMlf3KPYcxlDnPR/nsFkNkTtTODEv9nU0KrTa4tRxXNVcp4hqf9FNBoZnL+wbb1xv4sozXoTEXTbNcwUs5ghwggydztie4gFZfEOVifDWGTF6YO4556zzDiRp0y9VkIuF8VwUMbVxw4gFKKh54aGNOFICrU6JSJk3ziWfBDB9m4FjTbBuIwAAMkLgj467R3MLURx8OCMzHHj8SzOnStjZ7uG0Pvf/+ZhpVQBkXQCAalESlruZILZlUSqGHXDbEZqD1qi7XGSSbdXIkcxUrgmrqu565oREs3deCB7I0BPxedDqWk/DwY28S2LEeHN5fWhUYGMEFKmv+UUWF4ErolSFA8RepkNWVOmKSOLFqLzzKeU5JFGFfbz5exPlFnNk329aGI0x2v3zBRIefLq7p1Oh020Mwjy04fJzcsSpHW4S9vhCTyjeoUO4gkBD9LXszFU1J3REYk6EnUvFPLIZHjjjUbkfQosZsZ013yYN9Y3BVqQlZDPF/DWt/wB5qaKiKlIpH9AQlo2NgkGLFhxKPoT88FJ/Vjdwic/+VmkM3lR+G+88TqkMma2qDhGbUps7AjORtHs9nD63AW0iYJzmhVEpUKljqqQy6PH++IKQhVP3Kg4mVLB4yUcjvKieKgJjbwOC5Na+GZTGasshgkGMV+XIIhGao6BwULNRaCIQaGN2oFVRPWI+HkzRE/R8q/PuWLzWTO5hDfmcjrN0c5pIMB44jghvJy4/35awcd/dIg5jwhed15H6h5FNVNma1yZyXwWueEQcMrm8wJcWPjJEZYmbzLu6+n9cyMVG8ZJNPhgMn2DBTjXC0GXOKl9nY42ST7DoqwjpM/jdSWVUEWY09OxqOPPkTkgNW8uwkeJHi41wN8PD9ZNMgNGBxFzwyOBDKf4s/n1BApItyUjwJI8siPdFb8Xi5xisShgjq+D94EggcWKmeGR5XcTMOGzZppbrlsZP4bCyujd2drB7u4O0qk4eq06wt0WdlZP4r3vfjNWL9yLK44uSO+bK+7H1Vc8GY977Heh06Er+DY+8P4/QjJZwu72eSTDacTiOfRCKbSGKbzhzX+MuaWrcObCDlLZWXT7xhIyIYk5xRp3xTkCswmIG8Uvn82iUi6htLuF9Yvn0K5XMFPIolkt4V133olGtYqXvPglKBamceH8Cm66/mr82LOeiki3iffd9S4MGy1MZwsolauotrpIFudwdqeECt1e40mE45aowusjzS2ZPb0QbnvlK7HVKGNA7xAeLIMOspEeQvUt/OKPPQOxQRW1MiO50nj3n34YH//kl1FtJjEMpZzxGCORkqhUKwIMC1NTogDSxZd56tT3iS5HZLw3QKNBd9ukQMaZAhMUAgxpMBVEMdDUaoh4mNZ+LWRQRy7Sxov+80/g6GWLqFY2cN8Dd+Oh08dRbQ+wcOg6dAcWDxah7jaWFE2zP2SBRjfhpMBLTuz4cYIUXC/aJ/hsC733RZRWonXUE9IAA8hstRPg0HyeUwfKKMIEKoBkxxhGjRjQj3QRDtUkx0gH82hXWogFLeSDXRS6J1DdWMdeKY13vutvkJjZh86QSSWOFi0wzxhJfu0IfLxEw+qkR9z/WKq67UUeADRRCvPgpuuAnS+5dArpJCnaVUUlUT7h93dNOxJxZPIZLO3fJ3MyNvNk0QgglYsxAe0IOoMhWgQ1UilMLy5ien4K8ws5zC8WJW9hUUMDJ64369Bp8JTUOUAGBBlifA54jWmyR5forY2LaJPRETBnnHR8ntMEr3kW8zb4a25JOyObfXfPRBd3xbIlALhy1Q0bOLX3wIGYcaNz2OAcLzubZHqoNnCMAIHaTobgI4Z51tu9YQHF2qKtmscbc/E5YQHIeoJ62Brj5mR0xXgm24f4i43CdIHyFovJ08ddnJ8KSsfAUg1D35QGM8eTMh6WQ7W8RaKqd0hZpc6de+M29e657Kgm0Z7O2LAmjTRJcbWvZ8PcIYzuYq0s3srSfJSp7eiv0UgchdyUmDuz03NYWjog2VUuk0a/3UC1vIMrrjgi9k6E2dW9lgOz5Ho2lrC4vHMDZByQ4/GZUZcxBmu8OznvMX/5uLCRhxInbJGI6qE2Xy+vO02j+fnOdV0NLhu9SBR7lQrmlvfhQx/9CKKpJMKxqK5RvdFBJj+PL375W0A4g0ZrINd30sOlygiGSNIojBGRjbpqO56ZbLqWFmeUJJTK5tT4l2t1SQxoFMczM8n6gudyp4HvecLNSIS6SMdCmC8y/aCEVp++B02snLuAx1x/AzLJFNr1BpJx88zhe2ESUy8IodHrYLtSwtrOtpr22ewcorsByit7aj4P7F/C0SMHRQWnpphrXAbRXqbokDO1mz5GlM8bBmgEQ8wsLyFX5H3uIdIfol2vYW1lBdfedL0o/H0aEEfiSCayqOzWkA2nUV8r4/WvuR2zBw6j1Olhvd7BkRtuwmvf8lZ87ON/h9zsPBKZHA4eukzT8tWVNa0NDQtClCl0MZVP6eyLErmg/FTedMYUERtnlNJh7BjGR/MpUfP+sKbsUXrV7/DhCTBBn3XpAMc6dUtq0jR/jCQYs6k/RKPNPSKiZymXK2g/IPBp7Gfv4TUeFhnV3f2cAQeZEUVMUt5IvzPKdjm1tj3QRRt7jwQHiErGzGtDCRS9wMhwpb+IjEfN1I71E9c789+nCgWtf9ZwXC+Sk3LtOG+y0dt62JWalFDz+9sjNPZc4T3KZfP44Pv/Eh/6iw9jb3tPTWWrUcLtt78KuSzw5t9/Per1EpaXpzG/MCeZLmPH280aYhG5yui6cp0SRKPvAv/jW1VCyoBndJSemWjW22IY0M8oSmPjEPcxDi3JxCADqwUuf7INyDpcXJiVDIBeAIxe5vFAuQ5rTNYDNLRkH+MT0JjixrOXYLVPpfMSauvtPNvMWKjsyySTcxR/Swzw4I2l01myl11Yg2qM3YRhDMNhDrulFtY2tpFIs07qC0jtd+pIxwMszeYQj5C1N0C330Fr0ENAiVXAvauBTAJgvHQqNYtGPYSTJ9cwVSCrlOuf4E8dy8szKBZTWFu7qDo5lWSd2UAilUKr01RwcRCksb1TRbXWRjRKpoZ5BLCf73bLyOY7OHLZLEqldczPHcDKuRZWL+4hdNedr2YaoibKRPfY9JsOgjfONOicjtNchgCAXB6Zn0lDgt4AySibDe+2SEqONRs0G6jV6yr0rWg1R+TJJABp7rpd6W74PapVZqsOkMlktagazaa0/GxU+P2MMhTSnzlNVbPhDjreuFFUhsuxZ8PtUR+b3htK7w9mTu4qNRY1ptXx7sVyKffUdXfjdcMvmUSYFyh9Y/hIUIdl6L9NhM0tlJMaNnudUbwIKT4CKEJGO+L7ZvNPFItAi3JfHSXeAyUsPghebG5sGXWoa7qiu955J/bNL5qTboTGGPyPG5L92VPvVNggjEQyi+2dMr7wpa9qo+NU5HGPu1kafMUbUQ8VYbY7KS9s7qLYKZWxsrEJyrQJABAh5/tkfjjTF/o0YXGAjKbv3tHaLRe/ARl9zUY/0i+J0UmQwD07Ll3BGy550yAZDYpiSIqe5QDzOvHjfD5ZNPv3qvvLqT8Pfn3cCmA/NZeu1KUS+H3SEbnG2+YEfDqiXbli9ZGgVNsQuFCdCyMbEmdkZCwAgjCWKcq1odhAp0fiAcSDhpsGi3i693KdJajjJDrJIsfRK0nNZFHLe8v3wffIhrlarlpzOuHfIXMf0h07XbtHMuw0kxtRjp0MQK8rmRylFHigzq8Pb/ipezWh3/VTPjZ+tDRKZ03Cw6/nejXWUFTr3jN5eFjxgPTfi+kcC/NzijQziunY2ND/2RvQefnPGAE3uhdR2fseugf1Sg21jTqWpwvIJ9t4w2tfiH7vLLIZZh7n8NXPP4DnP++3cGD/VWi167jrT34XhZkaCtk+BoqyCaPRjyFIzuKfv3ESH/v451GYOSg9FX0AeIj5/O3RpNKt8SgL804b09NFnDl9UpPy82dPqYhbX7mAeDjA3tYGnvOsZ+ElL3wBPvTBD+Itd9yBq6+8CptrF/EzP/kfcOzIIbz77X+EIVkQlMG0e6LGNfrATquHPcoeaN5FAID7neI6iVBH0e6G8R9/5j+huDyNOg1nomxuB0gQANpdx4t/7rmIdHbRrKxqMvPnf/k3+J8f/gw6wxmEIjmxrGxPJqDhJhcE6ujB0CMan5RGj01QmpnbVZtgZLKkmdGUMaVnuhuhnCCKHvXynMAGPaRDbRRCdUxFW7j2sllcc+USZuezOHjNUdONz8yhW+7KcJGN4ubWLk6duYD1jR30BgRWiLyHNLEKsVHrsLBQwLConzy4jYKpFWiN6cMAgJFHxkTzLyL1MIQ+pw6Rnox08h1qkUOoxIfoRpktXEOkH0aiP4egPUR0UEEhvIF45etoV+u473Qc/+v/fBXRdB58SR4wk0bb0bqNvmkTmIcDAF4mFiH84IwzPQCgCMDATABjkRBS8RgSMZ7NVWTTabkU0+BMP4fFYzyGbD6DfcuLaLYNAGDBpChATbHJBIuI69AihptIjgCAYjGJpWVOBuhfYAAA77v5QHASEkcobDptxewq85sAAK97HztbawIA6OZGdky3R1MuA/jNK87sDMfsC9c8alJmCQWTzAB/xvpYWhbSAhRjzOyuqh6huTAnjpw8R9nhObq+P7NtCGCSAO0ZDuz1xsWKo5OHDM1142i3uvIlGQMAPD8pu6BzdUfsB563/I90cAKs3Of4M7ib+6hDP5nVOeSaHp+IxD1RdPCJ3z3TjdeVtQxBVLIZ+TsBAX6ca9ODr97Dxf/OdVdqVMXasD3ZF7KuTHWmZfL2CIVR3qsK8Einc6hVWWDGFDHZbJRx2dEDQKgjSm2PfixikvC55fPpqCGjA3AsYXm06aI/UH0Nw7+PpJ/exZ57jwN8Ke0TTV6FuHNNp0GgDDhtYlZrtZCeyuMfvvgFlCl5oGyi10Wj1UM2P4d77zuDSrUvl2wa3pHizZfOqV0mnVRzWi2zmegjnTTWCA3MCOQEpGizaXamhrzvXGP0mzm8PI+gU8eTHnMdwr0GAkZ+hYcCfs9vldDqDbCzuY2brr8ByVgcjWpNoDt/ReIxxQdSarVXq2J9dxsBHdOTCe19M71p7J7blocKAYAjh/fL+LOnWDFLnbmUn2h1pe1hvD709BiiHg5QXNqH7FRRrJ94f4huvY7z587g+ltuQpNgJ6nMQQSpZA5bF7extO9yfOa9H8XffeIzSM7NogyTnN36mteieOAwVnZKiCZy5r+TyiKVzODBB49jdm5e5z3pzZGgJxPFfC6rqFiee+r0BFzYM88mk79EdyZs6GjpYtd8B6f6cVH2b/uTc4XR3sg1b/ukY465OkYf4x4QT6FDzwemOAh04uu0FInxnmWtnzWQvg8wJigbYQIiXKvck9i0k31kPmZubOCYT14a5kFO9Q+MveN+62TGYt9quh0I6GPNtLe3h6lCXjIU9TSuDjR29He+Nn7NPVx+5V8Dzyd6EvzS834FqxfXcPbUGRwikFzfwfv+xx/jwx/+M3z+859EKh3C1FRWNYSYUjpuKeFpWQqXvFGGjqXrUxMCY5oQ5hb9n2lCHTEvZeYXUHuTVG+hwcqQtWBbVPpMOoFcNqn1uby0gK3NdYG/BDa5387NzWKNfmg8fwdO8sspv6b9Y8m3X4fjq3SpXNtYI7zcbsDj5XmO4aTr501qHUXOs4MpmwwhhUZziM3dqtg1fdLy+Zx3GkjHgUIqwOJMDoNBA/VmFRGue+5lHQI9YURDLcl4I+EchoMEzp3bQjRKgIPnNmuwOmZmslhansXO9oZjiEBnFiW4THEiSzUI5eTq32gQvOVAkFspq0BKtWvI5tu47OgMyuV1zE0vY+1CDyvn9xD6wHveOOTB56kTpVJFFA82Flzks7Ozo+k7YzPiSTbefNMNNSInj59SviULel+4c3LPxc5NlKiaTejp5Gh0Hxad/mAg2uYLJtHduGmGSSM1FEzmgJrgW6Gg6T83FlLeRR23aYsdVtaIqTF0dBkubCuApKwZuf3zNTDbWbmKfICkp6SBghWwvpjgAWyTi7FhnH+YhAUpx9Ojjmbh4ZtCv4GwYGeTygNFhY0Mi8h4iCOdTBkViIZ2TmtnAIBNz1l0WJQQsL21o42CUzhelw+87wOYn5lDjPRbl2EqWmvIcnT5XpReMDSqYzyeRqlcx4PHT+keE0h58pOfqA3a6GWm7efGyEaffz59/gIqdaNNtUWbZLURQUu5qREMRft3qBkLK7ehkwUg2poz5Xs0AMDTdFUgsxi0almNMZtivn6ZMur1+FmfuxuDIbpEWp2HBS8Sm1xuAnK/NjdFbVT+uTC9mHOYdq9xLOGY3CaMlWDFl9/8v32z9fowf0TonFEulj0H/B8n+cxDJYDhHlRLNqC3AYtMor6cvNFgLRJGMpPS1zGmzwMm3Py58fN5FOCkTcNiaDhZ4gTLF5gW3cQ4tzD2dnZ1DbieOEUS9d4Bckq0iLogNGcM6NepB+v82vSUPH+QG6BBF+iWAAA+j/xanxbgEwf49T7Rg//m6bUscOdmZxCPho0Zo0LBmDmTOmKPWk/KEvhzuGYocUkXUjh76iy2L+yitLEOdLbw7//dNXjmM29RXF1xah79Xga33fomnD1Dt+UOHv/EK/HaO16EzZNfxVwqjk6zg0E0B8Sn0UYOd7ztTxFOTGOvQk1uEggZUOelHxOzALTYhLCQjkVRr1FbvIFcJoVmrYrtjXU06xX5VET/pSn+3Te8HlddfhSvfNlv4J5v3Y2pbAo3XnMlnv3DT8Obf/sNSNFQq9FCr9NHNj+DzUodtWFYjswtRrrEExYjRe269kNOySO4+qab8PTnPh2blW0MRUMfIDYAahsXcOsv/jjC7R0M2zsCWj712S/j7Xd+AEFiGQiyYkPxXpRKe3oGZR7VaaE4XdT+sLu3h7n5BeztlRR7yOeYX0MX7wzZRnxj1M2GiWpbgclnLBnuI4Um+qULODyXxLOf9hW3VY0AACAASURBVF34d999I0LTSYCUwchQ4GE4zsKG8TtDpY0wqqpSaeDUmYs4f2FdAEx/yMkR9yUWZmRx0fzKQDXtmQLtHI1yQkzgWQA6G2zh2fpzbIB+aIgeh2IDINvmYR6gGico0EE4qAoAiLSnkAkSQGcbU5FtdFc/z+MWH//sOu5+aBc9vqYRJZR7jjds0sGk6/moAAAlFIpEtNduYCZ9MPh9TA9KozLKYsjy4uSfOmFGFZEpYHIk6pejAgAWlxYEAJDW6QEA7gO2t0bQC4VGAMDU/DxmFoogJnfo8KIm+PyPNG5pUyM0LCVtmmeC6exZ1HYdADCUWWcfld0ttJpVuUEHDgDg+WNnPa8B908Djd3FdywNX0g7MNidv7o9MpDiNMjM59Qgp1LY3dlBYSovj59MKi2GE83rxEDzZ5AH+uWXMjAqqDf1VYHI89Di+VhnkBXEYkoT+9GEjAwMOz/Z/PN7k8nHPYCTJZ57bNi50miINdnY+j3YA0Lca/mccn/k1xC84O/mVE05Fhl9HRX6pAUzy9p/DvdN/3n8/eFfr+9LOZDzWTEzRTfwFFuJdFAa9hLA4USxjUQ8IwCgw2x0NtAtkzPtPzCvyKpQ0EF/wJrs0QAAv/u59fYoJmP+pByfoWMQ2dO6Cd6ZJa654muI4iSfqunYjDkqt1iCNCENQljZ2sT9J49jSBr3YIBmp49MdharGxWcPLWO3pBnA5lDlKmZxxJTEVjj86zkW+NZKJILNfm1qm49ZTKsr3hOUYfP9A2yuJ7+1KeYn0uUFlwdzBez6DarKFWrqPWYlBTIX+HaY9fonG2SOct90BkAx1NJrG9tYX17G4lsWrKrequJTDiLbCuL9VME0RqSYRw6uCTjTzZCNEH71wAAthyk/zciYRQWF5DOFwQAJNjMtlo4dfI4brjlJnSiIQw4bJCPTAp76yXsW7oCv/eil6PVHKBO0HF6GquNJv77R/4K//j1u9ELxxSxyH2Zeff04Dl//gJmZuckpYlGmfbE5yiEbDqlQR6BSmnEHBOA19wmqnauSzDGosn5Do3Sq/5tPf53/OxJAMCzsKweGz+DHgBQBmo4ImCbbB8DuAm+EQAyA0tf/xsAMH7+Jd/pm1M89xU/9GD9Lomkaxyt9nQ1KZmYrtYZ9ntIx409wNcs53rWzzwTAtZpJoFmqkeRTCPKe8jY1PcycEPeGt/h13ia7YwBJ6QY6neixlJ+9jOfA2XPcHrfruPG66/E6177G3jpr/5nhEINzMjsLyKwjIAH6f3W0lO5YL4oHGQRCNCMze35ZI1wKMpGVBk2PUbI05SVdHhKACxlR9GoGqYag4SMHUmSKBHDQODY9taGhpaFfFaRoIlUWpHNPKd8bynZ78jY0VJUxiDlmAHhL5nqex3QY2CH+6hFd1pMvYElLv7dPtnwe4IafcbkJrFbbWFju4xoMmPS9UEPyRgQD7Vx5dFlDLo1lKu7SOUzaA/6KNUbyOUzAAFFMtM7USSTRayvMz3PpHbctzpdMkoCHLlsP7qdhp4z7i+k9xMw7YHXkTVXVgAA5Rw0Oe20ya5O6PweooFUpoGrji0KAJiZ2oeNlQHOn9lG6L1ve7U6X94QNgSMbEg6J8VKpaoL6135ib5wQsCJNW8EL265VBEAQOSab7zZJnocONq6Nf2Th4DX4ptEgLZKQ02Y1CRo8uEmIqTUhcOiEFsTMFSGL/Vxog87h1wazZH2IYqzTPq8Tt8jeGbExnsms7+OZfhqmsENn/FaQv68e6ejcDqkUJRo3e/Jsn+84rxBi9cGjaOAJgobZRUT2AiZ8Y2mM3b4k4pmkwP7GYob06FlC1yFSiSqoru0R4zWJsjciD/5iU/K1IdFEL9GW5w2WmMX8LXLnIjT+y5Bkxj2SlWsrJmUoNlq4Pu//3vRaNSEypJ2LxaDAAA6G4fw4ImT9ncBAEa9FZ3UTdPpQkkAQMXo/w8AQOW5kgeMsmUMgMSIbKh8YN4CbhQO0GFhV9ndNVzOafBV7PKbOVmBN8gbx7UYQKSJPYEBh07bhM6VqJdoVR0yqBf47XCrj5sZywUcXOC+mW9NyATg/SDVX14AXBfcQGOc6pIBEHOGjYHpP0NDMQBYjPBAEarZtYm6mA2uqW+32qKUcoLlWxwWvvx3bruc8lTLFdSqVXPp5cbrYgDT2ayYHFJFPswIVK+V4NfDCjzv3SEKIPOr2w05T/vmXQaD7nv5P3v/Ac8M8AkdvPaz00Vk0gaCeRdhP/EyB12CYy4Gh74Ojm6r9R4NUG5UpEerbtXp2InttRPYWL0PP/GTT8Fzn/t0nD+/jsX5K7Cx0sf3PvkH8YTHPwZ7e6fxv//PXQh6W0BtG/12B4niPnS6MZHWv3n/BXzs459DH/TJSFnqBRlRPsLHPwYhrqsOporcuNdx8MABfOUrX8Gh/ftRr1awubaK7Y01xEmNbtZw1dHDeNsf/D6+9c2v4bde9UpkkjHM/0tD86LnPx9vfPWrER+GkAgiKO9VkMgUFP9HAGCj0kCdPK0EE0us8FZONNlGQRLRfwFkf+O1v4nV3XXRQckASAZh1LdW8HPPfipSqCERbqqAuOf+M3jFa96CcHIZ/WF6pNlm08HYUO07g55odgQFGbnFffrAgUPSUl64uILdXeqLZ1CrVpCOs8EIox+JY8iIKDLJgqGosgQAckEDkc4Onvm078Iz/tOzgM4eKvVt5BamLWYwoIyFoDBlYwTK0poM0IG70ezhzNk1XFzZRLnSQCY7JS8SFh/auwmM0jR1ogCabPT9rMxT//wkzcyVrOFg8RwZBMi0WaCEUI8D3QgZW5QAhBFuZlGMZ9BvrGE6WkLt/D8hGU3iXe//MvYaKbQo+TehugoF7c6jRBjLf38kAMA0n7yPpj/3AACLnwgHoQ4AUApALIpkPCoXclJtacREAMC2OU4iY8jk0pcwAFiAsxkZjYhodsuz3BBJFObmBAAEAScD+6WV5tFLoJ0O+ibHSGiCD0kAeHbSJ4ZGTwRdjAFQL+9Kp0nfBGYy9wYdFVNWkPE6s0QkEOsAAGdS6KUaxui3PdbARiuWtRc4toskL2ysSIuMx8UEYJ1AoNPXC5PJKWPTJ2ea5yLBCJpq/3CRXGQA8BjoKs7PWAEe8CRDhPsOf4ZqlRinKQaeEnQ1SZWL//OpLE5i5Z8FPQ9u7/JMGz/V599tMGEMAu5znvLL+oSAwIjBIDMri7ji1/N3fb0YBc63ydGSdf18RKQaFNLnGW1GCccAyUQGiQT9XCAQsVrZQTIVxsxsXqZeQ7QFCCijRwA4ASrPABi19Y5tYyaP3+mXB0IE7EycJfozBzW+MXQAgAzzXC1GEsKgyz0irEl/Ip3S5D+SiOMfv/RFdJz7dbMzQDxJ2VIYX/7aAxiEKCMiANATTZaaeNVVlJuwOZCp51AM02GYrBWbwJKRSv2vtPedNrLJGJ7w2BuR5DJqVbA4k0UxG8fO5kUEww5iySTW9+roDOhFUcflRy5T02g+RObbxPd54eJFMQHJFtve29Ugg5GG/foQ6U4WF45f0N58+dEjOLB/UawfmsxyH/VGxeMrfykDIMQJIMHBKAGARSQpZaCUl1ToThunT57AseuvwYARbTw/SD1u9JCNZrG3soc3vepNSKcK2G63kFlawr5j1+Alr3oNvvrAcezWW1g+eJmGR9lsAZsb2zYYI4Am6Q4ZhR0xFdisMcEqlYhpv6I8TDGrCiMZsxgm1PLG/vnXRtj/D8DAJADAL/fAg0l7x3JTDrqa7hwhIBaJxGQEHotZMpEc4JVW5ut/XwP6XiCkdeW9oXxjr7QRV1fac89rYSkavrbR9x30QINX7ms8QxU1Rzo8mR1OEsCGm2t+YW4OnTZfG9ejGc0q+eRfAQC+bc1NAADcpxOJCLY2N3Dri1+K5cUlxIIIvvHVL+EVv/lSTE8lcNc778DCQg60jWL6UbVSEWCwt1sSYN5p8ERxiSeOmaKJP5k7GuiFzTSVsd5uiEKggCkfBPKbzBn3AADZs85clP0LmWxs+ulrxrpkcWFOTfHO9qaAavYLTHmwATGvi4ERfuDsJRIPf4RG7Ac3rPNAoB/0ya+TPiSKqyaY5c8ok96ofBAWFJaPB6OmK80eTpxdESOhLqZGGHHax/TrOHxgTmZ87XaVqjpF9TIJhHHOAbjOebYNUcgvYK/UxuoKWQBxsYD7AxpIDrG4bwbFqRz2dncsbl3tbWAMAL4OZLCzQ38bRhYaABCEDMAPwh3EEmVcc+1+VKubKObnsbUWwpkT6wi97OeeMZyZm8WBQ4elzak322i028pelV8BFwFdMyM0i2hqQ6JpC5sRbqpyrXUO+57mOPnQURPDg42HmgcG/MIiNSpZLCKVzapQ4QSNk2PG0LCAXl9dxf333SPU69prr8ECN7hkQt4C1F9xCpWiNpZoq3ful7af385o+Gyg2PRzYUvr1+1Z1JMmuzadkDGNix2yw3usE/GaaEt1+nYEabI/4sajzWBiIuRpoHyI9XCL4WBNPt+XrHA0obAsZjZ7PvrI6w1JlSIiSZaGIiIiUXzta1/H17/6daRiaSSi5lQpRgLpV6SORiPOKINFgqFynARsbe9ht1TRe6fm/Aef+hSUKns2FYnGRWeV4R6L4VYbp8+eRySe0NfTLdz0t4bU80GM8bV7zQyLEccA4Mf4OjwC+egSAEefd7R4NfqchEWjmpxb5qpRADUNFxjhOBf0i6hWLbfVsUzUIIslwQLS6K/j4nx8AAgAIFhE6teoirH7Ozl19qDA6HMmQACZM7nicgQAuNcmXzJXoHsQQHnIpPOqqTepBeTqzmY/YS6/fO+k9jBqhJ+bTMgkcwQIOZMtblCcYpT2SiqOVUw6kyi+/lajqWkHEVFN1aUvjkgKQGYP9WRcJ8zDNcOm8eE0uYF6Gr4H2HxBa8UrnZq5kZEmb8WxlwfwOvJ9TtJiPQDgWQLcQ6hDFX0wPY6C8/fMXF2dlMW77k4uODZ/Yb72CELtKGKhEC6eexCbG8dx/OQX8fRnfD9e+IJfxcqFEq44/Hjc+qLbcO/dX0Uu08Pzn/8MPOOpj0Goto5Qr41Ydga9QQKlZoBYZgFv+oM/QXvAaLgEhkFMZkFEtZ3CxZ0pQ0Vt8hf3olyGhqN9nDt9ViDAvXffjX63hVp5F8VcCtXSFl75m7+GG6+7Gl/98hfw+2/6XaRjUfz2K1+Nv3zf+3DuoRPIJ9Mo7ZZFJaP7fx0RrJfrqHH9cj24ZpFTYiLr4WgG5VYTr7vjt1Hp1NDsMYljgBw1wpUd/MDjr8VsGkhHLarv4noJL/zV1yCa3I9uP6nnlwUGfUA0WeCeHg6hVC7r/jKhZXn/ASQSKcWmxRMp3HPPvfIgYeoKm1KlpEToHWJgQJjPxKCFeL+GQWUNkX4Jlx+Zxm2/8SuYOjgNZALUK9uStyTCCYARhGw0On3pTOkWnEhkEWbSw04N586v4eLFDYECSiqgLrg3BK0R+nRvdgi9bzSdT/po3Zvy0yH8QvqdUZMiRQNEBhGku25KGhugG+4gFG4KGIi2MpiKJTGguWSkjOb610Vn/IO7PoVBdF5RlRIa+yfCUf7trxOsBIEDfhbhJkmPAABIwuWiCM0R2jwAyCrhtc5Q99esCwBQk+0AgEdjAPCBFbMuiGDI9U/JVSSK/OysAACaC11+xUFFMIXC1LGTtjkGACgzIQDAS0YAoN1hLBv3KTJRemhWyzIsYpwUTaIoJaDmmq+NWlGuzUsbSE+jNYMweQS4X97LRQwAxro63xOel5QCkDFHIz+m3UgPyz3BNxCS7FlUlFH5NbORNjTsnKHZuNPYj8W99n8BE+GRTNBr+wVmsushvZ8eAi5y2A8a7OXa5I/xn5fKO8ZgND/LMxMmJVGeFcB/o5cHAQ7+jElwgJ/Pf/cGyvy7j2Pl79Km8v20fU44z0iT8Gg5yDLHIgnp49Bq8RygO7blcfPJ5OVrNvcwO5dX/FYszukspZY2dTMAwNbFpRIOu4ceaL+UKn1puT1ZC3pwxTdhot46IzOTUFJNbKelIp7pIdTpql4i0E1D4J3KHvIzRXzunz+PCpNcEgm5/jPVKIjk8E9fuBvdXhSRRBZkHyum0PnvqCHomEcQnxNO4SkD4p7HM5QsO3qK8OrQWHlpfgbf+91PwIUzD6GYTyCfjmJmKoUzpx7A7Gze4vxqbVF/qeM9cOCgqP987piaweu/vrZm/iplAvB95PJ51aG8Zkf2H8XuuQpOP3BarK2rj12JpX1zAgCYpEJn8fGAabyjTEoARgBALIzCwoIDAHqErgUAXDx/DgePHkE4m0aQTCEcS2FzYxf7Dh/DR+96L77091/BcBhFNx7HRrOJ1/7hWxGfnsW57T0EyTRyBcqDQgIA6FvjwScOaFha0fOD8grVn8O+4haLBQ6lmLpAdiZrNued8zAN+vgs/deEJP82FOCRGACPJAFgA0UPAPYK5tVlee/KeqcMgIWuk6vabj4JANgeIGxjImLOmLscSlqt6Y1Rx8aIzhtGHi9UTpH9Zj+XPhec+osNEDPwaGVlRfvcgeVlMQW0tukTRm82F6X+na7OiAHxCJ9EyVciEca999yN9/zJu/HkJ303Hrz3Xpw58RDe+pbfwQff/x5srJ7C7EwajfqeAF/60LAfqdeaiIbjaDUIwtI4j54pMQFgSu0isB2YgbJMyKnT51kkoI8yEPML4NmpE1nu/Pa7UsAcqE45VJvRe90O9i/vQyZDr6KSrTPV4g5cmmBtq+dwf1df6PZrfwn8RF/3VPskGcYGMmjPszmj/q5UMfZoSrjyr4vnRghhDmxC9NTIodEN4b4TZ9ENYqg1OxreRcNM+GkhnQD2zefApMRKdUdMOZoPcgBLIIMAQKMxQC47i3Y7wKlTF50MhcbCPJOZEhfG5VccwcqFc3p97bYxT3shS1PAMC1Xfxkvxhi1zaeIvn4Essgs3sX1NxxErb6NQnYWe1sRnHhgBaHn/eAtw8JUEVdfdy0iiYSavTJpaqQa9geaznPd8vBlU8HujxNnxpQoHSBsTq86zGJsRM0ghwUA/7yxsTGOMuPUcmKyWG+3Qd/HcDyOBJsYRlK1WqiVSvj/iHsTMEvTqs7zf/d9iX3JyLWqsqi9aKhCdGhQ29ame5zRmXF8psfup6d7usEFbVBRBHdFbNB2Q0UB0cIFdRBtEJ1WwcYF2WpfsirXyMzIiBsRd1+++91l+J33e2/cKqF09HEm68knsyJjucv3nfec//kvtRs7Oqzt6ezNZ3T58kXbrm1ubrg3ZUpO61DVyqL6fQotUAvUUBTJ3I8OfeKI4vEb4mTuvUcula4/cwOl2xg4mpJ9uXe4nblu+i2wR9ujgsWFjMZ8buB3AEDEKjEGeBQPYpnMMXN55rAB4UJn6E1GaLodQuh++0MSFJnvSVHCuRf6PwfKH3z4D3X50hWlYmlluPHs+3Fh0nThZukaRDNcseeJS3dW13d21bPoE+JR0vqCl75IzWY90tW6uCjMNbhZb9T2ddBoGXINnY6Blec7CEAeMWPrKwvF0EeNRACAZSlHAIB/Hn8TAODnOhpaa2pBAKGsYdKRdGwGK4qm68KNeehAKNsSOL0nB7wBABFy6/VfvkGbIX/RkA9YAV2OC9wlFTh0+NlrjfkVh/97BAQZNBxtrmbIqk+tAIByDaAVRBriKA+Z94UteJahF9SX8I9SwcUiIl1IEdtIfq0z61tcXJhtyP19xb2H5oxrgnuTj9uBAHOGjSzZzJjYQM8eDs1lGH8Pb4zikwW6XeKxjlDTecDE06r8z/QgwAwsACnNEC/k7nWAPl573itPa7VrMNp2+a0WQCKfU8EfBCokJmcFfDCcCaEHHbgX/cb/6L1xZdxQ/fhUyVxSrVZXqWlekyBUpcSQ3Nb29cf0+JMPW0zX//l/vEZf89X/So89eF5f89X/QiePlbW6PNYD73qL1NnWNOxoGCaUyi8olq6qM0zqD/7443rosYsKY5jbZY0FMOGwMrmQ74ehBifN+AfknoikheqSPv4XH9fNZ27SuSeeUDYZV233mlBgk7m9WM3rJ3/8LeZK/WM/+ha9/zd+U9/8qlcTQ6Lf+Y33qZzJcQtrMASdyRsDAAAABsBzAQAYAPFkXq0g0Ktf9w0qrS6oZ8ysiSrZnJLDju48uaIz6yWlpk3b1DbaoV79mu9SpnBKo2nOwESGfZxuMXZ1WepZ2/znCnndcsstamNUurBkHi2H9aYuX97WyZMcJj0zaHV3jDscAXDj4UCJYUepsK1yvK9ydqRKSdo4XtE3fdurlCynNBj3lMlnFXCm2LAGIywv8VsJjbuAtqFKSDiGNEI1Pf3MJTUaGOHhApxRfzRRQE2yAdyBuU5z7g7o2WDiGwWGVov9A03x+cApJcdJZUNXZwepsRkDKk68aly5UVFlnlfvhnLjfY2bz2i/1tQvvvcvFc+uWXKASaf8dimqI3aPRNIxu16974c7eByb6DkAgNXsiAFAY08qBgBAtVRUBZlNr6N8NvssE0D8cZBKlaulZzEAzJEYiRbbF2RU5NOzOaY2JJIqLy9reX3JZDI333LC3ceGR5IKAT2d+psVMWMeAEAaMgwHZhZoDAA2Gd22Ou2GDY4wACZTaKsRAIAUazZAeglA5NUQxS/OJFTRVsuR2HBUdhKAAMO7dMro8UR07e/t2Z8uNQhmnNMXoyl12k+nA/Xmdej4rRnlXLYGE38AHymMoZZjDPqexZr2KM+cvxsDiYHOjHzxRMrNQGWuQRYLDAtefuhrk78enClqODMIQ27jjMJyQlLpE3K8dMDXXP/13kOFe9JLA0x/nc1qTAQfTtAmj3M9Cu+NEeWIyIIh1+6a+Seu9wABGEgBHPLY8eHo9w914uSaDf0AAKNx35zJLdLMRll/b82BV3b/OAAAEOL5AAD/uvgzwzbIc67vNhtaTwes5Kjh1n/ZsgSDTOcggdwDMLzZawtK/SNPPaHdQyRPSY2oruOUxXJ94lNPqdEKlcyUIBObeTHnL75SFG4GccyuYd7gOxDyzWEBATYEA2XQhWOMlkubPCsVHyk2HujsTVuqH+6IVOYgaGljY0UXLl/WEPptyvlDbG4eM3CJ6wmWFC9Tu9U23wg8B3it+p2eMWa3NrcU9ieqXanryUfPGTv0rjtv18b6snkAWMzssO+MPOdoFn649R4A1IlxQuqnE1rc3FS+XNUYbwWWPv2+dq5d1fHTJ5WqlBTLYpxYVG23ro31U/q+175RYQcG7lSFtVU9vr2t3/qrT+rhBx/S5b0D3fmi+3RYbxsri/MN3wiuZa5pruF8IadwNFQ+RyQbXhwjS1aAok1yiXO1p+/l/TxKAHHDcWTk6j0e/t/N+M/72fMAgIGf0YrXzqk5EMJkATEWmBPl8wUD8XOFgprNlvXmzA4MWb7bm60AZ0sgZ3Dqe0/zjUg7oI4e35lxktAVgbXejNpkjngHxDQZskGfGgBgG90QWr8D7jAHvX79uvK5nE6dOqluuz3b/rPgc3X9+cGT2fOf2/zPFlzk7+ST+vDvf1BXL1/R5tqaHvn0py3d4Tte9xq94fXfos21ikqFpBmFknXPktaMpzM5SwRKJfJKyAEAlmIT1VrqLaWh0WppOJmoMxyoF0XQklnPvY58xxg/RgaiFvth1snHqOWYcTbqh9YD9/t4yhW0tbWp/f095bMZxSZ4t1DznAeXp/R7nzAnuz2i7Vt9jsAFg+ctptTNXB6wN/w0imw1FhZLAoy04+43QDBzW2ISUz4GQzur/jihi9dq2qmT8DFWOoex+ljFfEJBr65Tx5e1tlK0GpJIYLyYN4NlZhpoAeMx3nlIbfK6ePG6SdNsGZhyvwHabj17kxr1fVvysshjRhpOkV9wHWIW2YuAgbwBAHgU0P+m02ONJjX9oxedVqdbUym/pE49pycevazYN3/Vy6e4qi+trmrt2KYKlYptVohcg8pguuyplEd/CkIWS9jfQWbN9ZfM5yiXlAOSi9//5sXj4FxeXLKBBxaA0VYiakWj01FxZUW94VCFbEYL5ZLajbounjundv1Q+UxSJfRTO9d0220v0NoqMTd8fUxdzDbQW4zjSsICgOZmOfGOksmfFP/DZitCu3mBHVpvPgQBmbCOYj8bDGfRHUeDvnPSdU3bPDPADmgOKNxko5tw/k+nKzdoy25au8lx6zeHfsAOJ1dgA+vwg2hPHLEPjjaf7gIGcQPEAPnJ5wp63/t+U/WDhuLT5AwAICPcGeK54sLjMV2Oxfrhqp/TxctXLMaPC3h1fUVnbz2tbrft6LQ0wEGoDBKQYKTzly6bwyQmfJ1ez76em5XiT8HiUCa32kVSR4Gp3mQvYlT4RubzewC4hs+P1i4j2AEAvDag97Y5J1YH2nzksowxpUVc8SJHcYPWZEReEx659e+JL5QeGXRdo8vg5uudcZNjEng6qr0rMw3Rs4d/A4oiQPjIpdcZHB7t/RxVyBlq0Vy5A4FfNAwp3PpzWXMELjMhwXDAwDGFuRsup0RxTbS4tGSsFx6BB9BmlH0Q5yh9wfstmAY7k7Umk3sOGQBUOxgBnpEDlavVbFmkijFjhhhTujzfecDE36/zwz//bkABZm/5rM1eNKo+8ePIDZcB0+nhvAmgsROgSEUAwKDXtWuVrzdQJGJH+CQMB8gdGav552gfS0jdoK2V5TV1MVRaXNGlC+e0sJjX6mZRTzz1qD7xyc/ooc88pX/y8q/Um779jXrLD36PLp77tGLjPf3O+35Gy/muwv4h6gHc0VRY2dJ+raP95kgPvO/3NIwVNIoDAlBfeD8ig6pInFIouAQGIg2XFlcV9EM16m032E7G5gNAJMzB7lUtlLO6ce28fvRHvl/33nu7eq2mvvs7v0vFZEb/45d/ud7xkz+tjOLKpslrjpkGszWKaa/TV59hn6bfmCsTc4rnhSdDdpxMOxnbIwAAIABJREFU6B//sy/RC196n7Byo7lCApAdB9qqpvTCW48pFh5YfGHns03nN3zLm5TIHLPsbO4xS0AxcGpoXwvzhuEfWZc1z6Wy1VtrUIKRbtzYMwDOACwDBZ22Okb6C8BwGCgZdJQO26omQy2X47rpzKp29i7o333jv9bxs1vKL5dkOvIS5lyRcDDkMLP9h22qlMrJcvlSOY26oba3d3R1+4a6XTZocYtg7CphxoOCMWFIOG7+c8Zz5gAd0aLZbBoIQI65o+bH0QuPk0qP0nZfhqmxxnHMwzAHjKkwzqswCZUPDzRqbise7uuRR57W73/kvGLpFQNKzZ8kov17INHpzh398/kAAEzOfMNhXiZzDAAAALaBxVzWDLa8CSBMDkwg7Rw1KmFGlYWytk4cMw8AzhnnE+DMK7n/jGaZzRoDAACgtLRkAEAqPdaZm7bMkIhGgz+HYRB5LKSNNeY2xqTz9M0DAAlAzCi+Yw17XQMAbHCMAAA2y9zTNHBxGAQ+X9AV3Yg+HlFrveGbB98NDEJOBkV2rE6LZjxhm3/OTuLWkM5Ry2CQGEXTqO5jkzH6/GYDvbk2zITKbbDNuNnAfh/uzesNnd7VZX9WedCR//cDPwAquvBc3hmZ8jlItTjuqNcegPUeJvZMvTQu8pLxzCoDhSMZF3JKPxw7JqBr6H2T7pkA/mf6P+3zxlMVM0UzyuM154w19386IRYKFmFImlJR3e7ABjmadsAA2H6TCcayTd1y9rj6g7bFOhLF5VjF0WD/uQwAvVGWvU/+JPzcM5mnRfszw21FHeDM4wOss57NjJSNJ23g2BSpBte29RcwN9h44VczUT8MVO+0dPn6ttr9njnbB8OE0tkFnXtmV5evHiiWdFIiG0GJs2TAmjimFmARVH8Gk3GaeOGxSRFiYahiMqHYMNBypaCXf+F96jVrTNLaOrasYhEgf6Ta/o6ZYCIBuLi9o1wBo7yyFhYW1WxBww1Uq+3b+zIejrVYWTDPU/TVq4vLJttkqMgkc7p6aV8PP/io3fd333WH1lZJdQI8BMDv/Q0AAP3LyEpkL53Q0tYxFRcWDRhKkdrUIQXgqk7fcpNSFTxucnbG9Tuh6jt1/dTbfpbARE3iacVLJS2ePKnX/6e36i8++WlNsnltnjxj0WJQ4hnOuh0nweGeaDYbdk7YtYaqyBYSyBOd4wdpJcV8RhMc62ErWZNIzXB9sbFbOC8MiPqHYwBY//Z8AAAQq8lo3HXCjMAQTs9svU80QP51EMBd9wyD1B36G58EYIaAuaxj/8ykAK7mzDNiwOx4fWzYJHnLIjLdTABrGa8TQD/6otMAAJ22vX7OT8ylFri48s//ywMAsz44+lRbqCBy/Gzc3vv/r9/UYrmsG1e3deHJJ/TfveTF2lyp6tcfeLc2cLFPSQEy4WHfznn6vKXFZZM/pLnP8IkxUhAM4KifdxYeJrPDpJLhvx301YfdhWmwJgrGoUnJkcdMJvQy3PswH5LG9uv3hmo0W5aMwiI5l8+YLIBtPZ4A7dahUsiVAJ3N+yRuSzOWqbZI5L8oajXScbiz2Ev2Is7sUdSsY2nzilqsNUsmY88iB+D/kTfC+nJRjJzc6bF5oGucyKreG+mx89sKppy1OWPMlcs5ddv72lgp6MSxRWnc0Tjs2GsKWIvxKHGIuVxFvd5YufyCdm4cqF5v28xDP0G88Hg81PrasgEHhwd77h4iIWtMQtYRA4CzDAZAgNuvmRRivD9RP9jRi+87rW5vX4Xsgvqtoh57+KJir/2fv2SKvgq30pM3nTGKRrZYVMgQlsUAy+ng0hhUDCnICeX5AeRpiiLI4BgZ+6EtTmO2EjNN7JUrV2xTRCNJM0J8l70B8bh2dnb0zKWLOnn2Fssiz0FnGPTV2K+pdbCv+HikHHFGo6GxDe695247lLghlpfdNqrdDzRJ5JQrL1ruqzm5MviPJ2r1BurgiIhJD2hoFL9hObwOCowujnn3cfcxPwhykxQx+3G8m4gWEqlMDQCIa2CSAqf99IOj3/wYpRF0KtpuQPknBggAwDYRo5EhjkeUc1dMeX04+B3dypkWddo9a1Q4XHBj/aVfeo/6XShrGUPdQB5BHWeIcdR8oIHje1Bg2Og8de4Zo65xIJ44ddzMJfAAcK+Ti0TJFyvqBaEeffxJ5UsVo8k22y1DSbnwW22ahcjplJsoomGawz7DuGkOOOQj4xcO/c+XAmAYiUMCDZyJwARo8BwwNhSjdYzWrgxAfotg7yFmJHMbOMAsvo/FpJiXgnu/nLQgMnf0dAOKLU3InHMo9NOjAThyLo6a0ueWWa4AAJD5XyYDiWILXUMplxsd0dlds+i0ZVCg4vmsFclypeyGfzboGEPR8GTwbGiYxpxNK9cFlGzAAPd6yOjzFFHQV9sKkf8bDf3cd81G0wy0aDi9TwDXFZ/X6/TMkZXtGr9n27Q5V21P4Z9/jjwOPk6xJbIQFJWmgIOB782BxffjY974zxViJwvg33kPeTwZM8xxBoYeAOB7830sG7vrmg4vJ/BeA3wvCiNbq729mhZKa8qkcpbVCp01GLeVyWHQFtf5c1f0p//1L5WcxpWjEQkbOrjxlH77135Kd58ta9itKZPJW9GtLq5rHMupGyb1Yz/9TgWxosI4IEDW8qUdADCDq5RITIwJw2YtGU+r20ETmdfFZy5obWVVl86fUyo+VdBraDREuxyoWs7qbW/9YaXjMX3sTz6qd//cO/Tt3/hNBgAILWIcAEgKlFBnklCtO1BAEgHmVMbycAAAR9AgmChbLunE7Tfpn33VV2pi2kwpQcTWONBydqyXvehWJUYHGo8G6g6m+vpvfqNGWlJnwPZiYtp+6GhuK4k2b6TjJ05YDCvMo3yxaAfx6uq6zj31jN2jDHecE13ADxg4wcAaZ4b/3Hio3KivTNjVHSfXNekfKJ+baGW9pN64qde98XVSgaSRgeKFhMXxQRc0KYG5jjt35fGYA53oQ+J48orHM7p2bVdPPvG0mTVlSwvqCRoc4mUHAkwtmoe/R0wA2/Jw77MhYPAHBIgAAGRPgA2g75j5UCeSI43jYxtGMAcsTjPKBV1V1VRn94Jik54++rFP6TNPNjVNLGgwhIHmtq1ucHObUfcxRwe1M++5DIBISMi7yOc7/xsHACAB9gwAmmhvAggAgAfAeOQcyqkvADHUhupixWIA5wEAmhjObQAAzioAABgAo3hiBgAkUyM7A/ymAVYY7DpqlNOX4q/jzKkwhRzi+mwAAFGvI4uBbbfqzwIAbOMXAZNQ5J/tATAHALib2N1Ppv130bE0udG63tiGThIQmicAQ7j3cLGviyi6DPVs9tnuQiPlZ7L5Z+sKBu9kfpwd1jlF7wkDt5PXeWPU2dkSsRi9Hp+FAbWHxt4vNnjdSTqiXvtBd37j5v/u6f1sTqmR1DkPilKDPbjq2ZP+e9n1GEUm+80rjwdJmCWsJDNKKmW13zW9bFVDO+cYXNARc5+S3tHpDiz6FxNAdLMG5o8GGoWHuv3202p36kpnkH8AIPkehwY40hNEPg2OveLfQyMcPu8AZ1KQCFyZl3bZYIa3RMKxDW37j8kvqo4JSSiBebMA8AMAcA3AemP7f9A4VDqX0fkrF3XtxjVbAA0C0qkWdG2noyee2tY0wbALkFlSo9W2jRnNO9c1rJDJaKpmr6tkuaBgNLR+E4i9Qm/W62iplNU/efkX6vqVZ7S1uWgxXnglxFO4tEvb1y4rVyzqxl5dxVLVqP3Qfm/s7NnrWz88VD5bUBlDuW6gYqagY2sbqhbKBiyGg6GCwdi0v5/65IO2Jb/n7ju1slw1E0DItQGRns/LAPAAwNRMAJdPHldpcckt6oYjDVptXd2+rFvvuF2pckmTJAByUslYTh/58Ef1X3//IwrDpHLlJdW6HX3961+vlTM36fHL27rvZS/X05e2DTQKw4kxGPCdghFGD05dox4gEWYZw/C/tFi1TX+v07JzfW1lSeGgpzRmgVFEoEVEG7V6ZIN2hk3pPyAA8LlMAO2KjUABGK2eYUu6DfUUDzSYkUbxjySpUXc/a4NcyheXrFtw0HsfGXw6w0/nfUCig2Mzuc9354I3BvQSGH4Wyzp0FZy7pO5cvrLt+qJcVidOHFe307F+k+Ef+TWgKLXl+X49lwXrzigHRLChxqvhz/7bR1lt6HD3uv74wx/ST//4W/XLv/izCjoNOX4NkqihxoD+JBwMBsZi2a/Vlc+Wbcr3/l+0V3FjHDsOfR92OEkj41Ct4UCd8VAhxq6TsYYT4rHdWYPJbzhCggSbh5SxQO32wGYWZh5Yz0jT2IRnMillsmltba4o6OABxpnutnEuntlGf3tZ3NvEmRL96WCb6NM5a/l7lH4UzWnMqsjMzOgaUDZKU3Ejv4sPt+/CjIx56HCkeLakaaqgv3r4SY1ZXKSyasNey2K02lIxJ50+vqSlSkq99p7GAWb7BTW7fZMqVRdWdXDQVqW6qoPDjnZ3D4wRidk61wv3DwDtC15wiy6cPycWT2bEbyx0ZlokAMyIMLkwyOU8ha2QUjY7Vbe/rRe9+Ix69GKZqoJOWY8+dEGx1//LL5+2cfTMZrSysW4GK3FMyhigUs6hnC058SYDBmrYAOThDtHSkUKLY7DbHBrdN9IYMwBA9T118qRdHNZchqHpj/n7k08+qUK5pDSIemyqzbVVNWo17Vy5bIN/akqWNBqwQJvra6pUcD/GodaZc/SDQPvNrjLVNSVyJUMSQZIHsA7Qq+N8j5GPId0OzTa3xRD6RGBvI9+HIYsBjSYeNJ7n0ONgiBILoODwPPrdrt10/Psdd9zhYo5oM6LmyMdJuMssQjqtJ3QxH/lc3orA4lLVDkS0MjaoYfhmyKAblqFSzQ9d9Di5XF5Xt68rl8M9GFp3Um9/+88pk8pqTEQVmcUcjhjnURwsXz3K+uR7Qkdic9/ra3dv3y4avu/9X3AfGJLbHrBFmcbM6T9XLFtSAC6dRKSwBeTrafQtwcFT5Y3CShRXlJvpN+q20XORhn6r4m9IN9BHWw7yfRn62cD7TZnpcVwUkDf8M60ltCGYG9EW3TYIIPtG952j6Uf8QcfQcDm8rnhHrNAIDJi1LRwAdoP7x+Scu92g6ZxbHTPxiAI5o6Mj64iq7zzCeuRTMOcIHh1yR0iyQ0fHbOt47qDo6bQVf34TMcTrYIAGhwbXBTQrpB6R6QmvSbVSMUCJx+uLvT/0oI7xCwdZPpeDyg8rtvWlWCTTxhbgOYE4A8wRO+PBgHlJgD9oZs/VDBkxLXSyC/9z/TaMn8EvAwCjKESL1RoOnZEnX4N/SKSB9T+L+uDjBEF/53+u35LZAaqREjHy6Ul2SCkG4mmvFcvg0CQCRgGNpbV/o6EPvv8DGrYbWq3mNA0O9cove5G+5zv/tVKxrm0aofD3+0Qx5jVOFPT+D31ET20fqBkklMgtKJOvqtnGhwO9VkndTlOlIgcU3ijcc2iucLAt6tqVqyoXSzqs7arXbqiDQ/+kZ1rSvd0retW//zd62Re+RLlESt/5H1+nf/qyf6w/+uCHlBxNLY6nXF1Roz9UkMjqgOgcgAdi3SzhxDnF08Si0c4Ui0ovFfW6N36HLt/YtXqdmcaVHgfKT9t6xX0vUHJSt7i2ZLqkf/uqb9U4vqz+0A1nNK5kkEOxbbWbuueeeyIfFbcZSUTnADTQzzz4sE6eOGXDeu3wUJMkOvSxElDO2fwPuiqMh1rNJLWWS2k5F1dGaEGH6g0OdermTeUqaX3V136V4qfXpXFDyjlQluYLAICmkDeRNIQY26l4xg45yDOJBAOYdO0qAPI19SYZKUFtpaYxtOY1mZK/TB0BnHaxU4AARNXFE+g6qUYjZ1JFogBuvhMnAZjGQwMkYOUkpzEVRlJ53Fexv6tRu6ZGs64PfOijulYn35taHjp9oDU8Tp/pWw3eJ4uAnTMopVY5VoBre2kgPQPApwB4AAAPAM8AwFzLopJMk8hWwlUSajE1YWVtWQtLVXtuLjuc7RMMApcvDc01SaQjW5pMVsdOn1a+zNkbaGm5rK3j68aOGE3YDtPUcq4jA8jZ0JwoltTEkCmBD4yLDITyO8Gbpt3QIGjLYsYt1MDpMqFNsmHnf50hoKeWu8QBzgIkbS4XnnNyFKWXmHOY+QBgLMZzbjUbguGGYRaAJuc1X2/+Q9bAOXIBA+vMAwJtNs8Dk6U+sVxcF6QZOLM3HP7xtsBbx9cn8zmKxWZaZ3N0ntvKuwisSGOKdKuYs0aM95gBwMf3mZP8aBQxFGT1jO/Fx7wsyiULMCBH5oTRtnJ2ZkaySjaK3hCQrwdEMMllMmM6XIATKK+M0ZbmAyMrm7X7mrOT9I50tqClpVUNgpGGw4lKpYoOatd1bD2nYhEjK/w7xjMJB++HvTcewIkAALt2DQCIzC3N5PFoKfLcYcQvCvzZ488JgN12d6BrtaZgq8bwtCkgi8u5LbMthTKawExjWzx0rx0AgUVSjzCc7qnTbRgIh3nWRAVtX2/q0mXiwRY0nibM7wgTU6fXduZ86PWpnQkYJeNQiTTpKz0rQ1Vc2ZsNvez+u7VUzqp2/bLuuO0mA5VH0I1jocYCQJxYesBBvW2vJa83UqlmkzjctA3MHPAM+ic3T2gFLX1/qGF3YCxa2BuD/khBGNfDDz1m9ysAABIACNL4e+OxMS8jcn1MRGe2GEB6Pzq4scUAAgCUl5bstQIAGHa7qu3uanFlRWs3nVGnRy3KK79yXK/73/+9CrkF9YKY4rmSDvt9/cKv/Zo+de6c4sWKctVFNchrV1zLyyvau1GzPoHBljMfDy6AJmqESW/xLErGVSrkbPvv5DtdHdtYUzwaNM0Hi2cQ1UDro57rmfWcfmp+Y/68k+7cPz7XBHD2uj2HXcPHGbqPJDxGJHeu/rYEcTIF50M1W/FZrZmZUlvJ934Zrn+3ehHlyZsfgL8/Zs/N/YUONehj6Jo0zzU8dhaXl2zo296+an/SQ505fcpiwm2vRGsNyw7vtXBo0j1fHzyQ6H1HPJDIa8g9xexF38Xne08RJNfTcKhPfeIv9Icf/ICKqZh+/Cfepje95hu0tlhR0GkZO8bu8siAePZSczPSl4xlPmRDlgWwFzBSxLNkFCpgAQqIlUkqjEvNoK/Dbts+jolzEJIwxvsgG/wnMVglKXX7I7U7A0v9saPDkgXoRxxln1kMjf3qQl6xKb4J1GQkBKQ2OMafn6n4Ytg4nIVm3ApATAIPm31qZ+iYjwsLVbVbTS1UF+ys8sar9P7UQWq1YdORvNB4ZWPMI6HiJxVMk2oEU33m8aeVyFfUp17F+L5FjcOWqqWE7rjlmJr7V1TOGj1cjV5fSc5YJdXtIa0oKRwndO3qXhQp75bBFmHaaui+++/Vfm3Hklosut0MzfFcKGl7e89qD5KAyZh+NKtSsWrGf6PJvu5/yc1qNHa0tnJcjVpKFzAB/NZ/+WVTo+5mM1rdWFeOIRiKugEADkFm6LRYPahmhvAYvm7bbKJjoAWa/g4KXhia3piLjcP07M23WMOPThmqMgc3g8758+dVXVxQeaFiT4yGtn14oOlwqBMba0J5w1YJ1MlQ0KmL9OGGZKij8IRKKr98jPbSMuuVTNnw34LSzHSVTDlgABNDzCnQ0vd6Jl8wEwloitGQiJM61BrnHIn+aqharWbmMwAGzoHdbU6JPMQAC12Zywt1JcaiLLxnXeRcaRQOEBzTpWO6gV4qadttNm02nHvH+ucAAK74xeyx0/ACACABwLX4F37hF23jGGNLJjKAE+7xG8oNTcU9KjbhPE+2OQAAmHKwo+KiuvveuzSZcnBG8X44xHLopzI6d/6y+ShYXKdtaUC6XAbnjLHAMGLayr8bAGCDNbcuTRUF06iSbtj3uloGX99A81K7bXpEIYSK7mbno5rk0V2j4jsvCh8taI1V9Mmzg8V8Xuayu6OEAG8saBIQHtdM5vEcWcCM1uYPZgcmeITYgIwIfbSrZO7BenoUf/rnaOaHyAMyDoDjXvSiSBplt9nh+ncUYEAr4nfMFIqGIPLg8DRTrjUaZoqZAU5EEkLd44AboS+GetS3ptIfFHxf7l+AAO4BPs69zMf5k693ujdnQoZz+LxZoHf/9weRsQ8MPc5GmfNOMsBjWqxWHUU5et/4vp79wt+9JMA/bv9z3PuHBZtrEDWhSLIJAyRJKJGJK5YEHXVGY1vrJ7R3bUe//d5f0TOPP6RTx5Z15nhRD7znzRr1b9ghaOSAAASVqJa0Hr9wQ+/7Lx9RvLiqYSyv0dQxChgi8PKA3QMDgGvD3FcTWRs82Zj22321MNLDSf9gzwxgOs2aWo1dFQs0iEn90jvfoWatpgc//nE98enPaPvcM2rvHyo2ISZqpFimoOZwagDAgMNnDgBgSITKitFLmqZ5qaRv/e436Mrunsl9UpO4Mjg0j+p6xUtuVy7eVtBvK54q6FXf+B0KtaB2D7+JlG07cP0/ONzXiRMntLa+bu+/GUSawSH627w+/ZmHdOutt+n8hYtaXlo1Ey20fZPxUIWEVOacH3aVDXrazGV0YqGs7Higca+pQpbXJUR1rEIlo390/726+0u/QJ1YS31cajMZa07I9rYtLgtBnNdxare4Qxe5BOBBmgmNBxGIT17Y0UEdHwuOiKR6A6LsCkqni3agprP5iHQOC8mBRtYgmIZ5oiR+JTQxwpCV788GdWK+AgZ2D4cqDdtamdS1v31BYSytX3nfB1Uf5DVNFK0p8mCrOwWsU7FrwqJdR26AtPt75kLtAAAXVeogRNM8RzGA8wAAemDkcfMAgDOUjaBE2GKZtJZXlwwAQNqAJpLnxkBN08Mv7gMYAB4A2Dx1StkiTv9TLS4VdWxr3UARTPwAADxrjExh2vY0UZG1XSNojMb4TIQGABDE22k11OfaiqP55yxwrDfADZsXrVH0ngjepd5JADDg8kZNFvsHK8PnZ8OQiozioL+ylen3e+Z9whaK19SHNzkTKSjp7n53rIK4Ou2ONW9cw851HGM/54+A8zcnEICAZzXNp4w4HDvSEHuFaNSIRm5ctsGixHvqv9/Y85r7Qd/Xsfn4Y7c1dAO8DRoRLd5T5J2fwciAA2ouX+u3fbPvE6c/c/xDfFhYxNBT4HpvlHtbcGRMAsD2f2V1QywiWTQSddas7+rMiapyWe4ZRzPFzNFj3V5G4SUU1oKbUe1zAYAjFtxzqcYsgngOgLq8Nph6wQ7lXGl2B5qkCuoGI+EHFU5g37i1HcsMzKaXqwuqlkqqlCt23pjcyLX3dr12OwcGVHT7gCA5Xbhc09MXrps5KjUDTyMYc7yW9HKAUo4BMNEQFhr09FRCo15XqclIxaSUjY30svtfqAyAyLCjpUV8EzD2Sts90x10tX+4r2vXr2t5ec0YX612y1KaAHVymZwZomEKe/OpmzTFsLQ70KDd14RkgpT7t0KhomfOX9NDD//dAQDMCsP4RL1UQssntgwAoGdJhmMF7Y6uXdnWmVtuUbJYsmSZRmOgUm5Rr33161QsLiuIZRXLFbVx+oxe9z3frb945FGVVteMxhxPZ60XKRbLqt3YtSQMR25kQ9s2wBbPMO4TNNr1+qFWV5ZsiFpcqCjo96xuAWKmzVWd4R/vkKhX5v61i+1I9jI/8NuS52+guH8uUOBvDQCYa3wkx4mkwZZQaOaqDhw4YgAcxXt7tatr+49o/Z69e2Rm6ljDnhV2tHmPzDqB0cKRRX/iGbG4tKwmaU3jiS5eumz1g/vkhS98oUokrwVEBCM3JCUka4sf+vH5xYuvH77+2LI06tl83fA+I0E/0PLCsj72kT/R777/N5TSUP/8y16u286ctD6plElr0G7ZkGxbfc/VAAiwJ8atCkt7YvPdswEAF0FuUbvcq9DYSauYhJbk0eW54NiWcGDqcDRVQG0CvI/BCgIcmKrR6kUM7qP0BrcEMvt2peJDFfNpS6LiUoGhxhmGPN2ikqmr0PgNLEva8+Dx+uVhcgyb0s1P1WrF+ZplM5Y2ZwztnDNK9kwopxB2C0o7s0m+QS6CRDNTVHeU0KNPX1JzMFYsk1OIYWOGzyVVRDq+VtJSKaGwe6BUKqYuJrUAndOYeR7l8hWFYUxXtnc1Gplw3M41wLUg6On41rpKpYxu7G5bigDA/rMBAOZKjmYW8kSGc420FE/W9aIX32xgQLW8ovpeSlcu1hT75q/94qlpcjMZVRcWrImAimxbaKPluuxaioo5dU9kkSe8AKViXr1+W2HoAACHajl9HAMFpmM333STDdBsvLlZ+DsXKZtGqPw0FPWDA4VBXwMQqlxGZ7aOKTmdmB8AGwDbEkY6HdwjQT3swktmVFjZUKMPKhtXqlBUGEsYAMAbAjWMNg8kDUQKPSCFbABtD63PKNTa8S3zPaChALzg4KFxIzbt6XNP24bVci5HoaHSvFY0x3feAV1rOeKYRCSm2WbHxXRwWHIDckGZ5inaLJcrbiPq0QJf9PwQOM8AoGnhud/YqSmfL5oGt9Fo6oEH3msxFFAA43ZBeuOKaPPv0cZIV8g2AIQavQ0AGFvZMzeflmLQcMiSjNnrhStqbzDS5ascos793/tA0LTYljmizNiQSdzM8wAArkY6PY6nBYEg28et+XYGfE4v6Q4Xl4HpB3iX8MBrYyNfZNDkiTw+dWAGSswBANFU6Sj9/Ew/6Psh3JZQPt/Tte9W0KM8erpFrokI9psNqXZkRa83zfazfz176+/Q4LmpP3I75mOGfFoRnDMRizwDnOlhyujXJg3gumS95hx1IkwBZDdth6+P7GNg9rR7o1nGYiZj8dsoT7O3TTx+Evh5RA0on+tNFPn3+WEfMADkmAOJZpV7gF84M3vJzLOvWwem0fB5wMGDX8ZcqFbdUCQ5LVvkP8BjNmZO5HrNz/C6Q/40WlaUhIDrOAAAg1NcbAppYiP6l7HJ8Shls55HAAAgAElEQVQZm4v9xWcu6vj6pjYWF/Rbv/Ze/flH/kgaHeixhz6ksLejApOWgQA4nhY1HSc1zSzoDT/0E8pUt9QZp9XqA0iQVhBTGEXyoNV0Od+ApGyRGWAnKuWLevLxJ3RsY11PPf6oKqWsGoe7qh/c0KkTG3r0kQf1n9/6Ft13751q7N7Q7/3G+/TUQ4+oc1A3Y9tOf2QU9/3eUAe9zw0AYC7F804iK1os6tu+5426WjtwGe7ThNLjgdLDQ73sxWdVyQ4V9JtKpAp6zWvfpP6opHqbBidmWmY229T3u++5297j6uKiDg4PrfnDF+Spc0+rUlkwUzGGh+vXd+xzglEfyz5lJoHSYV/ZoKtybKTNfE7rhawqNCCNfWUSU1UXCmq2azp+akOJ9FT3fNG9OvlFdyqM9R2ghZ+E6X0xHI0rkS8YC2AEQpZAEsQwD5Dq3MlT2bKarVCdDo/vvGq1psqVFU2UVrcbKpsrWRMxZfCzvZrzF4ENwLVhUXuTUES+QQA2wDQ2dPdlLK0k6RxBV5VhQ5uxlp557BHFCyv6hQc+oL6qFsGYxPE+qiufDwDww7/f7HqndmMA/A0AAFnkAADEADLUU5sY/s3v1QpmbAYAIAOwIX4MK8GZ2Rk93NhTMKIzBgAQA7h+4oQyhYyK5bS9L+sbKwaOMNAiJ4Pt5WQAmBQlDABoHdSMYQAAMMGlfBwqlyRmtK5+7ygKcDJxySoW3zbAsydpz9MBJW6I9BsazmfzUIgkeRaHaLRLR/s2F23Jml6AAQAA5+bugBXipGxQt0Zoas3ds2MA3XnS6zoAgH9jA2yu72xKYUgACsBsixzp+bix9CJZnKvvRwk/HtDhOgrJa88cmZ5SJ2feKxknDfCu/86vAD16ym3hEvQkDNPuzPAsSgNsIgDAMRKhdjoAwDfv7rFy9jp5nDfBchGAmLNCk8WwkGVDVvlCWQuLKwZQskTAA6DXOdRtZ1eVSsC8QfrD++o8lpxfEt8fMMUPaU43bAUKLw2uqSjf+3MNYv7st8SbWMz6yL29PfsNMMCyod4bwyG1OM8pDNLpRP3h0AAopjCwBgAf4pJ5LQG7StWKbbUxBCNf25YTIazQuM49s6Onntm2bWIQTozVBEWdFAneaLsf0Htj1mcmNhi8ThUfD5XSSKnJUGvVgl5y753qtQ+UT8e0vFxRPE7cZsJoy7v7e+aJAnB0Yuuk9m7sOakGvVU41srSqlaXVsSAxTkQ9BBzxVXI5O359NodW2KQyNDujPTw3wMASAAAxCbqpuNaOn5MlZVlSzkAABi0Otq+dFm33n67pmzvK8saDGJ6+FNP6Fd/8VeVzlaUWVg3idm/efWrdfqOO3WAlCtXUHMAeFoQtHhO11ajqVKBBRR07IxJOpG/0EvS/bIUAwBYXKhaTCdGneZDgqQ4QzwgUhWo2M7c1LNp6eU/5xAfsTqfCyh9vuts/uN/WwDAfFhHEQAQybVMwgm4j8yNXmImSzXI1s5LN+W4HtZqLfXKt4+zUFrOhQgYi1hhxp6Z0e+jxeHEGY1C+S+VKyYBePKpc+6aHoV2n7zwnnvtngwGfRXI44MdhV+VGc565rDzbnJeVg609GbYvgb55Qn/zi+8hh5/6HF97xu/S+srZfWae/rtX323fu+3fl0Xn3hMxVRavUaLkm9LxqMuNvI3s9jyhM1HSLWYoTwDgHveWKkYbWJUyRenE5oCAoRDdfo99UeBgvHAelruxWA0tcXtOJbSiHQWJVVvdhw4YFGtbvHs4lo5AEn06KuQT6tYyluiCnUJVjrSBs7AFHUF1tWEs51laRyUwaj/mVhCyWGoahFWS2IWfQwKjczZEo0sbt4bFUYMHPPtcRGuRCNSX2Cb54oLCpTSlRuHevLiNRUWloQU31h1iYkyScxFx3rhHWfUqm0rnYqZiR8eayySeY6FYtUMoC9e3DEgAE8EZj4Xh03NH+muu87q/PnHzcT9CAAoRwwAwE6ALccAQEopDZTKNCwGEDAgmy6pU89r52pDsdf8r188tVgZBtVcRutrK063yIEcXUzu2p5aMYBeDiPAmAFoOnq48Tr3dUsBiKjAHFr9bk9bW1vWiIDmmu4Z53+jSjW1sraiNkgitDtyi2MxAwDKFOVwqJDYC3c8WkanOWUmQJYmCqA48aaWqmoHQxtcY2yMsnnTOE5x/01mVFlcssfLBTrs93V9+6oCDATRLjHwV6oqLS5E+b7QmJyRHkjQxfMXom16zBoQwAGew8H+vl760peai7nR/SM6j20wIB7YQOd4K2y2iyU0tsTrcCiFWl1bsxtwFnEX6d9nm6KZGRBUxIwNF/u1Q2u8ib/ChfsDH/hdo5g5AMBvPBydnV9+Y21GK4mEiuWSmq2W0ujEp1NtHd/S6tqKmV1B1UHnn0LvNYlpd7+hvYO6UVOs4IHUjqfGivDPkcLD9YEhxvMBADPU0xgRTs8PemjNsMv9iHwXXFGyG3tuKHeRIk5jy/cCRHF0UuoGCJ8rqv7X7G9z8S18PyvSZpDogATPrvApDEffwLMZopjAERRzT1+NqF72+CKzKmtm5yQIM4qelxU4QuqzeAoRI8DkqFEapRGCLMbK6VrNjA8NbxY2QEbZfEHpXNYYAbbHRCcZJXEsLi04PXAQ2BDHcO23RY4lUHSae3SjEQPATLNodIehCnzvKFuaoZ9mxlNibcsWHdJ8fxpTGjlqBt+vdrA/2+C7IuU+n2vOb/n505sM8idfC1WWz8UXw1PSaJz9Js5vz3jcfuB3yK9jrzg2Ac077KK0cqm8XQ/OhZlDAGCFphKfAGjIU1Vw5O4PdGxlVaVMVr/8zv+sN//gq1TNh8pMh5oGPdPC4QweTJJKldb0jvf+rnY7U3UmWYUYxqG7BTzso91leHbNvMsOdttHGDoLlUVdeOYZlQp5Xb54XplkXL1OU5OwJyLcGeCqpaze8TM/pqcfeUjd/QO96+0/q/Q0rkvnL2lhaV3BJK7GcKLDfmgMAKXT0ZDCYcb2AAAgqVgmrdRCUd/5/d+raweH9hhxsIcBkBzs6yV3ndJKhWjIhuKpnL7tO39QvWFRB82h1VIyqQ8PD81oFTOrw0ZdS0tL2qvtq1xZ0NPPXDCWSKW6qL29fXMARrPfhR4YHysP+SrsatqtayklnVmpagNWAvR4HIO5Q0wGlVSrc6DNYytqtPaVX8rplV/3P6iwUlSqmLeNMo1lIpeRueQYzO8Gfob4ZCZvhl+8x4ASIOSV8qpa7YGBHgeHLT308FPqDyYmoYBK55a80JtTJmmK2H9OXoTF6TSwuhzGIgBgChgV1zCWNRA6P2xredLWQm9Hl8+dU2Nc0m/8l4+qN4EpVzQTLuStRzTxyPQvYgD4SCjfJFJLDACwMmfBQlG9/twMABrnPHGg5B7TXJoExLtqs/V0KQBIAAAAxlMSUaC9uwgjWlOT5EQAQI+/RABAMpvU4nJJlYW81taWbPjHxR+zNTdwpuxa4sFiItbZPwIA2LLwnmbiSTPm6/WaZlyWSDKAO+oyvQD3grlVzIwS3fY4sn2bZUM7Tx7HtnK/ndkl7D/DUCPvC+fG75tcFhWuebKBzvoVQJLI6M82bJx/GGZFWlPiDAcD54lCZBJyqmRq1tN4yjqfjzcGZlzueIkafzY/tpV0kg9SEdge+QGdvsfXLmow34+a6j/G11InLRYZuUsSzwp3+jgw2umDPQDggVDHuHKsLweWO3kOFE8ni4tosJzk8ZhFs6KbdcZmsMpIWmEog83F+8yLOtCttywrHu8ba4P3nj/xE4AWzdcBZhpPzx4jJ10UEWgSGv7Fmzx+7tHMJ8Dw2PnN/wMKY+p12Ghrt9HRkJrJ2W7AGw2z83DgBeb9g64PIGBANRAE21lj6g1tQLf+MFXWWFnV9ns6aEAr5pyMqVDI6xBmqUY2lFqiA8kNsbg5dePBjoSD2aGUJde7p43liu669bTqtR1VyzmdOL5p7Ao+r3a4r/16XYVSSaVCSbXrN1TCSLc/sM3+ia0TNmQM+4GWFpaM6o/PDoM/5yyPlc/luWTSTrf795EApAGhYhN1kjEtbG2ourpiPVGc6OtGU7vXd7S2cUyrx0+q3R+rvHpSP/qmH9bhdl0TZVTaOq2nru7o59/zy/rk44/rzvvv1/XDhgYMJOFYy0sr6vcG1qMvLy6aEV2pXFIu75JiLHEljh69a9c19Q4mF74+3L8s8IgEzGaS5lsD6Op6Zkfl9hIbf+37HtjXUz+s/m0G/6Me0HfkR1/lYwDtKvbggqUTIlUCIKanipaY9v8OAKBH5145+m3dtXd1MTmUY/66/tR7FNnHrG92qVwRDdRVkRnFBuCS63pssw33MaDd4088aX06ABP15K677rQlKCaDACwAzswjSA8tSnwOgD6qDe7nU3uQUSLvpJbQGwJS8h51Wl295j+8Rvs3dtTv7Ovfft3/Yr9/5sfeoqVCTjuXriiXSFsvESdr3gMaERWfi9rAZfwzIkmzsbMiCYAHAIy1w+emSMzAUWCqQTg0742Ddt1592KmSDIA984EKTepwJjcscAlnp5+k/MhoYRFr/Ie0BvyTlHjpVw+rXyRORQKfGCmhVkkwPTJ7HXiSWVYHHDvx1PKwxYNQy3gqxPJcJNpx1zoETubR941sHmJkmSAoaX++NeCGgwgDnMO0LWgSSKjXij95WceV7JQNu8mQBDsdCajjvKpUPfeflppDTQd9xUAukYpKPRi+IkEQ+n8BZIAiGTOGWvLAJssSVt13XPPC3RYv2GRvHZdPksCAADgJQAY1AO+DhRL7OvU6UUVCpzGWTMBPNjrKfba/+2fTk2Dy9A6nejUiS0blIlWGw0ZPGtaXlk26pVtJAtFu0i5MS5fvazBqK98KW80L4sdQlMxIl6mb7GBbMmt0U9nbPjn8D08wHV7qIXlJTUAAIIAyFuL5ZLKuazbxEHNwOUYDV/CFXMQErShKaN1MkyTlZ61xIIepifIA/JF5auLimdzZi4DUMB7a8P7cKj2waHQVtKYg+4NYklliTwEJWIw5U2OjJya9YYuXLjgXIg7bRuqobrweO970YtteC2if2bQMM2Po/uDeNIUgMoz+LNhQ6eGqyOPdWV1zR3woPgRncXTWvxG2hUJIrlyajRaajbaBgDQIz3yyGP60z/9b6a9SaB7tp7TNU4eAPCFhvfNHNaLBUO1zNU0EdPNN9+sUqVkTR+6QRsl0nlU1bq0vaN2D1ZI3rlc452AnpFmyHTxbviFQu7oMZ9fAuABAM8AsG1+xABwYiqvt4++xxwIwE/xWw/7OTQJtp13YAKbImf4dFTUZ4dA1JT7LbhjFrgBctasR9ouJ7Rwv9zh4F/LqBnl+VnD4cAKX88N5DG90XNR7KOtv38fnwUCRA2fM2uioXOvgY+ldCCF7fvcJjSVViafNwMkzDpBJafGAoCKJfPH4HFxzzFEe809z4fhn2LPv/vm1Bvq8XNorPzmfp5Kxtfy/571wfdk689h4rdc/DwfCWT3e8SOYZjk//m1vr5uzw0ke57az78BJEC78sAENcT/4nXzxokeAPKHG//vAMeUbfhh5pRzRdOMWhyNbb2QTyTUC3qOEhuXVpaWzYDpYPdQK5Ul3XF2U4nJZb3w9g2Nu3WlGZg5jAaBYsUljadZ/clfPaE/+NiD6seKyldW1esPjVZNrRwOByqWC7pxY0cbG8fMMA8jMi4hPD8AQC+dP69iLmc1dTjoKTYeafvyJd115x16+qlH9MPf9+1aLGZU/eyW7ke/7wc0HQz1zFPntXnslGqNjoAkYABwkBAZCaDoAu8YepzL+hSGSLWgN/zQD+gGiH10aOMBkBs1dedNK9pcxoymaQP067/rh9UNCqq3cDlO6dr1Hb3kJfcbqNLudLS0smxNOvWqtn+o8xcuaWVlVe0O1xd1pGuRVzeu0iCMlBj3DAAoJUZaL6a0VsyqwDEPSBJOtLGyYg13PpdWMOwoFicxoaxYZqJ0Na3N0xvaOrGlfKUo5VJEzti2wIqZ+VgwFQB4jTWNJ5VMkZwCHRhQcmJIe9gLjEKXSOW0TWTg+W1NprBoCppGusIxsTiAAGw1GUsBGzS0A3gY57CU0hNGgpiCWB5OiQpBQxvxrhLXn1C33tTHnzrUXz56RfVBTLlCRZNR4Ez7ohSAoyjZKM51zlTUu0D75tfXBmspP48EAAYATQxNtPeW4byx6kDDOZlYo0KiyzwA4Ey3YDM5zxwaBWIAu1wz2ZxWt7aUyJAEs6BSJavV1UU7CxiULF5o5BgA7rWOK10uq31QixqewH3uKFQ2njKmngcAkARyMPF8uA/NHjfCaJ2G1EUwmomgKb3cAE99dGeFq7MAHXwP9K6eMQEA7YBLF3VJ7QccB3QzGVnE3HKSOvf9mnUXF8hW36jfE0w7HeOIwcZ8EtLuTLfzNudMcwEuDAAIQgcwGPXfsQBcdLB7/d1Q61JOqGPUMC9j4k/qpZdPef0/g5L/WMpYCRFoFJn/OoDBPX4/9PsB2th0EVOB9wd/A54rQztbVcAX6p29hiY5cdtK3P+JAYQxEAQwKmMql9Pa2ASeI+GD98THY0aSNDZxGCtZEoC9QxEA4BgA9p3NdHNuNzjvxyMZ0Eudd8ZxvNZpq922rUSu2Rvo4vY1PXXxgg7bbSWgNucL1rd1e5jbskl0WYFcK3TS+BIRk2vmsdOh+a4kk7A9s2ZyCgNI1EWG+x4Rr31VygWLpzOT3+nUNpX4N3XDkTGe8CVfqhQ0CdraWl/Q6ePr6ncbWl2uGp291WoaMNobBAZAcJ3wco0ZEAZDHT92XGvLK+q2OmaUXcwW1IMtlc25aMrIO4JBggUI0kwYADeuN/XI38cDAMA6PlU3GVMVAGBt1cmPglDdw7r2d/dUKFV14tbb1O4Mlcst6uv/3Wu0VlxXLFVUfHFNnXhSb3372/WhP/oj3f+KL9b2Xs1AGWosyQadZlvDQaC1lWWLjAYAKJaQjLGUKlp9qNcbNh/wPnPNO5NLx/qhm4FgB4hJTKC1f9F97tOy/v8CAGCQ0kd6AMCgJxZLFi7lUilgx5opLfir7Z6oATQK1Cdn0uaBOdfHuQ259ad2r7p+eb638X+3+caklG75tX31utUd/AC451mUIgGA7o//CVRwap8Bo9HPoTf1wMOMnRQxDfh/znV6M7+Y4XPpy37ix35CD7zzAd186oSuXHhc73/fezTq7ut9D7xLS4W89q5cNfPKBB45+Ouw9ba5xPnpWO9roIfbUJthapQq5BkAtuibN9/2yz/Gdnw0SAb4bOwggMAI1loipoDEKrzcuNESSG5g+Q3VH+A7B4iElt+BAPEUMY7o4Yk5jatYytqiIYnfD+kAMDRGI2ViMeXxu0qkDQjIJlLKYYwOYJXPGQDAcpZUqz5xt4Aa+byanY7NbOZqw3uOcamDryLAemzvhWOM8LqklSku6K8eekKtYKJhPG2JAOPpSEHQViUnLZZTesGZTYWDloIQFg2z4FjheKJSecGMnS9eQgKA9BrJuHv/cjkAtp6Wl4taWS3r2s5VB6A/DwCAbDIeJ2lhX2vrOZ04sap+Z6Req+AAgG/5mi9lf2ya1nDQ151nz2rQaZv+Puh1DXVaX19Tu9e1MYfoE7aROKBeunZZgYbKFZ1xiyE+Q0eZtoExGBr9GLodGwBo9Ry4AAAMHcRIJYoFazprN26olMtpuVIyY6EsbpjkwJM8wHZtii52aHRQAAD+n0O7jPYDamA4VgstXzav8vKqOWb3zUQKB9KUOb1D/Z8EOOdLOVzm8wXt94dKFopu65lkg+gaDJAsb25HQW03m0ZN5cIGTNg6tmXUR6hj9Fpk+hLPxGvJZtI1XWjrUoqxpcBxnmxuXNKLDN6g/O7xeVMLi5CzJumo0aA5qdUO1O8RLVI0AOBjH/szAwGgrgLIGwEp0p3OAwAUGWsQiZtL4hgOmoXJX8HcXNG+mRlWHCM6OjaoXQmdv3zV/sRXwRc95/GA7tOZkPGn6eP/BgDAN0pGu41i+ni/rJDMAQBeA8lj9o0xr4TXk3sAwBc6NxQ6TadvlmYygLmN3HzRnT9k7GfQyHlfAHP6P/plB5PX/tNQRsO/PR+oV3zM4pYiwOBZIIT/TpEcY36DNPcz7CgxnTBGeH5b59y3XSTMxA5VgxwATlKAXxkzS6I4gVaCQMMw4bmDpvNeAwL4RpEBfW1tzZlwRgZUDrWNfBS83CI6MPy23cCW0cgGfBdrk5shxwyHfNwbO/nvNb+98k3q1atXZ0i09yfw0YLm6YFZEGkAUbwQX8f384aA85R/O0zmDjaDfaEpsx02+nbMobuY4OWyRoNFyJ0ppFWqFC3GiMzadDyrYXek1WpaC7l9fckXvUDxQVOZaaCsRgoHgQrLmzpsDtWeFvVzv/J+tSd5lRY31Gx1De1mAAcAyJXyRmnd2NiwLaJjMxA5NbX83oc+/Rmtr6zYJoabCb0ZMiTqSyox0uZqVj/8vW/QwfZV/d5v/rYe/Pgn3II0llG9O1B3klAdBgAmNBYLE0WKAsBh0JrABT+mZCWv73rzD2m32TEAALN7GABF9XRqLafTm8Tt9TX5rB7629/wg2p00mp1DZZTs9XWK17xCqO1+ugjrpFOt6dzT583FkAdfWs2r2E4NtMrNIulTMqi/tSva7GQ0M3HlrVWSmnSrWvcbdOGs6oz7R2bFlyiKxXSFvZ0880nlc0l1O3Vlc2ntLy2rLVja8qViVycKJFNKl3KS4UcKJaxHwRjJRybe3gijct3HH6w2tevG828UF22bT/WoLWDth597LwGYcy8Avg9njIYEFvppBo2jI76xsIZxNl0T5WbsLmKK4gXzR+gFB5qTS0F5z6hTDytBz70ae10EtrvjiwtZTpim3jEuHouADAzBaTeREwiKz2R74eflz4fAFDIpWcpADZYm3GgYwDYphifjAgAQL5nW/wJ14VjHnGN0JwBAJCZDgMgkctr7fhxxVKxGQCwsoJpGjsYYgUBagDNEkpFAECmVFIzAgCgvdu2GFZHMqNus6lOt27GZfE4wyUMwrFlrQPeO9Ml5+5uBoY0Z4gwrZl05q4GgvgIOHPPdhRanK5ZUDDgQv9n0wY7jy9lUM8QF2k50s6cz9VnxxCjVjCQMPgbyzGSIQKE0pXyfYxpFaVaHMWAMbBBzc3a6+YBADO84oQ3bwB3fpdLZQMUqFNsQQFKqWvUYZ8swLDvvIUc2OokQ3iqkPzgXhfPdDIWZSRzot65bHE3NHv6P6+V+QgBCBpW4oYMMyCLe0Nh563A82AEI6XERTImFAyQTcS0dXxF6RxO0g4A4D2h1XVAN/plH695BACYeWMkAbAlwwQA4tkAgD+HeZy8Fp4JYa91BOx6JhhgYnVpyQb/Szs7eviJJ3Vtb0+xBLTeqrodBheXpswgNggnxtzkCgHwwHSu3epqGsuq3Q7V6VEfiFEjUpQI4alFZ8FwQa7T67ZULhTMF4ckkVgya3LU4YCEjYw07unU8TVtri8qGR+rWMiqkM9qd3fPap7zrIAZk1bYG2ilXNGJjWNKJ1KWhlRMZ9VvdzTo9LVQrqjTdOlJMPeQq/CbG9hYfKE06Ez1yIOP/51MAM1RfxxqkpAxAAAAFjfWXfxnEKpzcKi9nRtaWlnX0saWEtmSPv7nD+k9v/BeVVJVlarraiSyetk//xd6+Vd8hc5dvarC0rLaw9C2sCtrawayAWqQLLC+tmrZ5RjP5YtEATbn0kJiOqw3LL6Y65GlgwN6XBIWzxgQs5jPGqBpC6RIqjQ/HM8WOP8fSQAoQ/SzZnpJTxR5HIA+egNAt2XlGRwxAawWmEzJsX6f1YNGSySr6WZw6kbGGRt2ZgQbsbOiJB6AeBKNYNrV9veNAQCARgIAM5RPFON7YfYNKwM5Bv2o9y6hhtrsEUWye/M/6pKxlw8OdOwYy4q+Xvnlr9TpzVOq793QUiWtX3nXz+gzf/nH+uSff0SDxqEKybTG/bHik6T1TdDerT+3cuCWX355ZaBmVPe455l7rI+LPMncTEiai4tbBRwxWUA2pXq3pZYZA4YaJ6YaYt7MgsVcJlPqD6fq9ZGVM5uROMDEA6svqSFnCmcddWkamiddPpswyWU5n9F02FeKJRHJN6mMAQBpIjhjCWUBfgZ9uy6ZywBOSRfpBn3zLeDxwTQyrxBAYE5fi1ZFRh0BsbBcUgASMHBhVsVVqq7o4s6BntnehXyvVLFsbIcw7KlSSGrUP9SL7rpFEB2Hw7bC8UDhOLQFBwbs/f5Yl7drknIKh0nlcmVnVJvGEBCj167uuOtmXbu2bQzO6QTmLSaAu0qZ590RAyAIWACTXFJXuTLVXXfdov3dltr1jA5rfcVe89Uvn0IpIV5i0G7qRXfdpX6rqXG/Z0AANwc3fL3VtIQAosvavZ6qK8vqhgON0lOl887Yjs0/TY5d9FyAwdAaXS5KgIFGpI9DAmAuucSYHTumSTyuq5cvGQugmi8oPhmrkMna1giUni1EHD36NGG6MbRdAU98FKqaTVkzHkyh7SIYzipdLGsapQJAIWcb1zg4UH1/35Agc7Uk4q+6oMYkpmyl6gzUMJkxI8OhNe9s2GyYmkzsZuNGMwfzUsmG9H67pcVS1jSwaMzQPnGTogk0BGwy0cLSokIcUjM5xVMp5Yq4PE5Mz+39A58LADhzDbdpgAGws7NrGwmiyvjzwx/+Q12+fMXp783QwjEXXITSrBrZc6IJoAh0+10b+CnQaxvrOn36tILQGQDi/xBOZPobqHNPX7yiVLZorADTzlrEkqOL08ABFnEqO9f5o20IT4iCGnVIs+Jghc/cO6G0uPi4eQDAUx7nG4fIuc9pX9BkRRtpj6R7AGDmzjpnxjI/Y9vPmRk1RrRbLymITGjYAM62+p6KGQEA9vFoQ+UZAIZeQw8z59EjCcCMWmZNouMVuOfpZCzPhpjMnvEAACAASURBVBjsyHBmjdFg4MCPSN8UeSBwzVBsDIWkHkKpi9gAFFnMTqDjeVYD95VvsnyjCNpb5JqN0OB5Wik/z4MsNMleP+bZEv45+YHeb6U80szA6zdW85sse9kiBgH3kG/4aBpgA/C+OpAhNGaCp/57wyvzQIi8APy/+cfkD1vbQaULboM4Glr9iAGqzXwgyJYeazDqKV8CFGEgotbllU9XdGqjottOxfSlLz2rraWCNX/qNiS2gcmCDrtjpRdP6md/5Xe00xxpkixo0HeJHuNhRP2NXLe9bwVbKfNjAFBMJHX96jUzHW0c1O3eAEfnv/29fS1Vs9q9/ph+/qfeqpxieuQTn9Qvv+OdZszTaPXVG2kGAFgM4HMAAO5HnMCHsALKeb3pR96svXbXDbgjWQpAST2tlqa69XRVmTQDf0Lf8q1vUq0hdftxo9vecvZWqwF+y3hQP7RN5oWLl4xqb4P/cGRNNdphtqmD/tAcg9O9A21Wszp7ak23nFjRUj6uxKhnqQDIrPLZohr1ltVVGvZiIaNuFwApw9mv5GigXqehcBKqVC2qtFBSIk/kYVLJfFqlpQXlKiXll5akYsnRL2kkcKZPwhDrKrVYdQzLQahJLKF+wPPMqFRZ1SOPnVerO1azNVJvwK1GugbmgmkXNzfuWfRtP4EEYKrceGCyikGsqOR0rPLoUNXBroZPf0rlXFlve8//rX5yWb2pGwLiY7aUf10C4O6PiE3mO8Q5AIB/c4CWq1afDwColgsGAPAz5gEAc/nnjLUo2bzWNlZVWSibJp3Gmk2R0eoxQQOcpz9KJo0BgFeOBwCWVyszBgAAAINgJpcxXaNt/s2hOCYAgLqZAHLPBm4TbNFpCXVbLXWRl9gQCaV1ONNbm5FcdD65CuiGf9s2W+lzulV+cX24uhGlCEQRaJytPvYK8ytfL8zML5GxIcVHA3ow0su23ACaMuYhjARqjt++8zGSOjCH87phmjiaKqimxpqI00zbceeon1hPTQD/MMRl2+dYaPOMJf98bKlg7AM3xHtGkwcAkBAtVvFncckoHiz3tdPXU/opD4h6oMTuVUAv88mApeDur2SSeu6kB/ym6WaLXi4taMrQMklYvjbAwC0vOKlx4lCjacfedx4PAILJCezMouEn1iE6k4xx5jwAaLjtTMMrJeo5ZgB8dFFbTxWZ0/oz3vUMDtjncdpShiOanoDHm0iq3unp4pWrurJ9XbW9ug1feH4gSWQgGGDoF/lCcRb3ekNlc1U1W0N1++j+S1a3YDZi3ofW9tixFRVyKbXqBwaOFXN5dbtIBdBfd9TtkDIBHTzUbbeeUhmDTHp9hAWZtFGo8ZEw4JDXs1xVJpHWaqms1DSmcr6Ajbm6jab5YhSJJuz2zEMKQB+mWpcYMxiUZrLN0JBR7VpTj/49AAA8AIgBb8WnqhxbnwEAscFQrdq+MQDO3HyrcpVFxQqLetsPvk2Nva7CxkjlpWNqZfL6jje/RddJgVmo6rA/UG80ViKT08axY2o125ZkACi+ubGucDhQAXkXgxILwgHyN1gkDkju0ifTW2M6CMgNW9EAwdHMDwA/k5QZVXPf0lMesTjne0DrX/8BTQDNcDSK8ObEcNJBl0oCuMzZCNPZa/8Z7gxIjdgAbup3OvxZ78dZEIGP5jkBKzpiFB8BAEefjxEoLCa8lND+U2egnZMEhc/O3Xff7epiNJ8EQd+lJpHCs3dDx49vRTKpaHkYyV39Qoi6wfWN0SD3ICAl8r53v/vdeuc7flFnT9ykUb+r45tVvf2n/5N+7sd/QL3DXduMT4NQ08FUiWmUsEQtsHPLqD8+dsUxnkiJo/fJZs1Az9c7HkcGGS8QEJHm1COL3iOpbapYPqPWoKdOgBQo1DA2Um9M6hG+AUiDAF5SJucb9CfqdycaBkhlE8YGJPIdFgBA33gMeI/f3FSVYlpVwLtUQmlk2MmUyums8kgAoOtjbAsIPxqaVwWv/xBH/0zKzI1jmZTag55FHffDkbpIXjlnjAXgGBsG2popPs/R+X/w/iUyBY0SOT345AVLBZimshZ7SFOWS001GjR0fK2qF9xyXMNhU+GoZ1KyPuk0WXz1Rtq+eqhksqhwiHyrYHMfZ26cdKtpT2du3rAFVKvde14AIAyJ6OboOlA8EejFLz6ra1dqCrol9Sn7//GrXzHlZiSTul0/1H333KN+s66w21Gv3VK1XDR5AC6nqxET4PyFC1rb3FB2cUH7UGDyoNPcGCA+UP8SdiiRccu2iFer02rr8KCm5eWqc40uZNWCMjyNaf34CdX3Dww1zaXQXsZVYtsN/YyUR4N7U4ol0xqEI7W6PUOAi9mMGU9Bq51g7pLJSaD2HPSEtSaT6vS6ptXf3dnRYY288LKSDMrjsZbXjmmn01d5aWWm3ffGGhQ1F2PG8+JgiBuY0W23tbS4oH6nI42Gyse5oCcGABAfyM2BozY3AuY8xPyBWOcBJeJxAwCa7Y6ySCYiozO3dXXoGqwB5+3kKOtQrK5evW46kBTN/nCsD/zO72r3xq75FXBTuZHCm/+5x+s0lRPLAGZTzAFWKBWManPmppu0deK4obmDYd9yTwEAegGagoyevnBFuVLFPkYT6AAAbpShNc28v7ynxgCwGhgVNC9BiIz0vFbTiqNRPp25JAXWUWbd4/Q6KN/weK0RX+Z15dZrRKwJnp+hiJjikR0eDdy+wNogPeerYI91ppt0qKwNkwBV5iTtmReeyusoXLymNhAb4OlpqnObJsxYosgrP5TOwAfjoEbFMhr/54EJ9xgdWMLr6RzCnSutXfXR64R0hOvI3HIdr9YaCmQAsDoWlxcNbXWvsaN7Oca004xCNYQhwPfA2KtcwQxq0QY8NuUAOzxP//rwPb1/gEeVGeA5RJaXl3VQ2zfDH1gAvDc8ppmrbGTw6Tf98xR+vwUzPXLk9O82ZCMDBLynAAg1DT7fm98eQTe/iMhZewZOoBuLs9WNW3ORoQGOvCWchjZUd9DR2uaKOv2OHX6FXFm99tBoUBvLRcUH2/qSL7xVX/Hye7VajCs7Ab12zJJRPK94eUu/+jt/oqevdnTQxpwuZdsjYgNp7vBAWN/Y0G5t15x5QXJpGLkjkQAMun3duLajSr5k5mOHtQPlYALFE2o3axoFNf1PX/nl+rqv/Rp98mN/pp9884+okM65iCgl1VHKGAAhtDcy0Tnw7MIZ23uX5XBh0/VZQ6zv/pE3q9buuWz1EIf7oTLjjiqZse46u6lSIW2D4Dd9y3foRq1vAzHb4y946Req3mxGG0Miwsr61Kc/rf4gULW6YLr/crliDteNw7pdp7hYB42ayuOWvuCum3XbzScYmxULOyrnkhbhCm3UpSOk7fs06ocaDLoqldC1BVooZpXsdzUedNUbdJRIxbW6vqzVY6sax8dqdJvKVTF2naq4tKiNk6ewm3bTGDUOXimxXDjt2/0CPY8OjGQVlwhQWtrUYa2tq9cPtL/fMYowkYLIAPBsYDgcJxIaWBZxTBleX7MDyyo1HWoxVleqsa3wyhMqZCr60Z//oEbZVSnngCcYYHaeRNRI1whGbCczh/LUz8hHJMq6P6KNOtmWcxR2eb/zKQAAAKad5WlFG3T7u23QHIMMaRAAQLkKuIxPB6+5gxy5XjwDYByPGwMgXSyZCSAMgIUV6LwZra0uOmM3DB2z6RkAkMlTO6RUsRilAPBzSe0ILeoVsSZ9Qn/QUiJBpBYbiQgAwNQNl2PclzFcsrpvp1wkcCJBhMHYNdE0ugYKRrFMptMfBrb55984X6Eew1ShRmGyxnBLnXX6/2fLyXxTTr1Ajuhpuo6enHTMo2TKzIotWjWZVg+9dixh+dOAXjjMO1Yv7zHnhvMZASiwfw/RZuZnjv3IpMxHYOCitnwjjkxpfvh19RAmFuZ0kXGfJcC45YGTgbnzzwGlTivsQV0DwC3SzgEH/D/DlpksRpI1dzjjI5TV8uJKpF3GFdwBAHfefVbjOOBbx94T6p7PKHe1NvIAiIwqHXOFc9w1/5xZEVbjftQcCD8biCynOpLOeS+eyOeAL2YZYyw4+gzuI4BIJJ48t9FUzWZXly5tmwzpACAR/T9sN6QgsOSUMtOsMs7Wzb6a7cC0uB2GewC9fEb1ek3Ht9Z00+nj6rYaxtwsFnLKZwva2TmIrqU21q7KZqS77jyrRAyzY8AKfKv62tvdc87+lQVl0jktLa9ooVRRPByrkM7ahpz+NZtMqZgr2JDDcqbb7tjyw6oAexOYOzwyGxRT6jdgADwRMQDuiGIA+dlcdHhpzPkL2S7BDaRUAHM2ZwERl7rTqSprq1pYXTXZ4IiY7NqemvW67rjjLmWW1tA56TX/4bXaWr9Jzd2uEsVFaf2Yvv9dv6Q//v0P6diZM2ZatrN/qKXVNYuPNN+FcGRgBgAAtZatM21XMMQ0kgEjp9r+gW2rr924YRnx9At83A3AZktujxwjQLbXUNpZJCVMSuIz26OecMYCPXLYP+qdns0XmGdt/vXPcf/qXsG/LlPhI5bsblR9xxixPa9ted2jMhkAi7bIAJA6wBlq7ADruY76Qc/qcgRZtyRyadbe+dk9QufPZQJOi79j1oBhwhmyvb1t9zx9HGkZd9xxu30Nrxc96OXLl23RWCoWzXTx7C03Wy/H0tHdg85s2zMpvVwSeSL9erFQMrnGK1/5St15220attu6evFp/foD71Ry0tNvv/ddyuGYF/QVtLvKII3D4Z6N+8yfC6DQvbKuR6Z24OU0NOZlj9oWMQDMYJ44WXPgd683vQ81in5U6ZQC/EcwlyXNYjxQs99RZzQQ0FAPxkAS1l7GtPEY/nY7zCJUIKJ4YS0fRdPiyp9GLZlAQk5MYMU8iErplBayeeWZdXkcZgooVfJZtZsNBwDge5PGGy5QrszSu6Xq8rLawUBNejmWw2YS6ecO3v6piFLMp5O2RGeWGY6k6vqWPvnIOe21h+pNYmRVKYXRyCRQhjNy2NGXvOI+hcN9DcOOBkFfvW6gZApG/EjXdw6VyZBkQntLBCSpWZxHgfIFTDeR5xQNIPUSgCvbe7Yst/4GE8BERiMzQqXfqVkSzv33n9K17R0lRR+VUewH/tV/PyVjl6YKEOD45oZAFUeDnhr7NS2Wi7Zpp6HodVqWmWgZlMOhgkxew9Xjyq+tKRi2NRp1DW01xA8n62Zf5UJVbZwcoatkyAznphgonhhomoqr1h1ZfAJfMuiCkJS1WF5RfJJWp8VwSgRLzDQZuEdCpRj/P5y9CbStaV3e+ex5Hs58x7pVd6gBiioExEQkxk5rkk7SnayVbjtLlxrj6uhaSbCNCiJxwAESE2i7MUqiYpbQSVoM6opLo9KUgBSUMhUUBVWXmu587pn2PO/d/p73e/fZt6DSa+WwLvfWueees/f3vd/7/v/P/xmYNGTTLjILk7HqpZJZAXtHbZ07fzEcEDTSUHtScx22DrW3d9sPzWgwURGzwEVazfUdHQ1mWtvcNhIJhZ8MU/YKpvbEM0B5hTroh2o6NTvBPzeTVp5iaTbUYjx0wUQuLDSOze0tR+5t7uzY0Zbpfw5JASAFukpnvAf3TJoFZAdmu5jbGczgKOxsADgcqd3uetJxeNDSXWfP6Wd/5m3+N1CR3bw5AysALzyMLBQ2XjYGfp6p1o7AgiGb1cOvfGWgavkQD4gntLlUrmTtLCAAOjvoL9Co2ejHk5GLSU+2YAbYx2meRLCt6vcT7Sno+9JN/7goZvq/Osn1AHxFw3Q8cT6O/YgNu0vHlcxVHsQU9waKcWJKyKTRPgWADUkOd9z+Y5EepQDsYsVSxdc7SgtC8Q4AHA6G2Hh6wzY4kzSiNjOkKB3eUfjE4ykCMryfJRgRjyKTA8IBED0Mjo+oFxHikrMjShZMUUs4xNZWsU6KRR++bGJMcukmnDjBhHA+s6YbyQmbMtSys3edNcX33JmzpkIVoAyiQ+PQcmJD0BZTdKLnsws1RbMdlMPhEmn23T4wYhJzlqD1kX4WnLTDwfRSH/ycCGB4SpywM3rdrkEGmnYAH9hD3A/YN7VqTdeuXdPm9rZ6o7HZERyQraOWo0l5rRygvEeamXjfXEiPZ24cABdp+dDfF9Nt/cgPfKvObmZUTY1UyJPPe+R9aZLZVG+2rjf9xC/q7IUHdX3vuoE0JoSzCewbWDpFjXEDL+XV7hIFlffEu5wrqpgp6BMf/bi217bUbrW9rgx6dNuqVUsSLKpxT+95z7v1ucce1S++7e0qBjabdls99fNltWcpDZyUmLZ+DbB1ksa1m0ipgs1pUn8OOP7Y296mFgatgsQwVJHonWFHzXJer3rFAz6o9m8f6Cff+rM6OOi5+Tpxelt3nbtLvT5GMVnvd5j+jaFXF4qeljZrdXVbR4lMrG8ZQ6mQ1+HVZ/Q3/uLLdapZ0OZ6U4UcmxemeEEmFJ3cY3MQGC9B9mK9vWaqLSbqHtzW3Hm6NMDS5lZTG1trmi6mKlSLnnD1yJ7PZ7V19rSqJ0+Y+s9Jb1d4Jk3E3VGYTWhA+T4F6DJBTgG9P53XoDfUc1eu6fkr1+wfUyitS9l1dUZzzfJpDacLzYZZlfN1wSvLz9oqTa9ocvCC0t2Ojm4P9P7f+VP1ZiXl6lX1RyOVmW6s0FVjYWSGZPKshGjYUNyuNkaGBwzo8HqJcEWuRjrBwqy24FVT9Oe4tHwe74nExjQ8Upm0RtOJ7nvgXrOBkAAwoSNal/OO4j2aAOIBQApA9ABIFzLa2Gmo0Sxrc73uhoPiifvD+QVInSkUfQ7km00d7d5y7CVxRBTuyG0mvZAGsHf7mtLpicplYqGCLIL3RvPPJNnJFIAtGAE7pi64X2O0tWweDXAE6ZV/91/gtTHyGYRJly2fnFEf4mAx0VsafwIM3Vlre8+AJeEmGRPYhJJL80/znANAAOBG+jeJhn8UcuEcZV0R8+b4XUtuAn0f124AA3Kqocrzucha8v6YOP3zuYDdJsaxCVgUziCfaHesCzfREdCOBo4rBoBcP9P/AQZQu8M2MhU5NBygc2E9YWYczAnRFFO8A8ZVa3V7ChH1ub0DK6Cr+Xy4THEKzLqEq2EJ9PG0a3Xthl4AUMv5m8t17fMuOZ/4PYBU4UyLAI13MtY6z0d/pEatZjCfyScDCjdg6bQNGKFD2yw5DbNnpGevvKAvfPGLun5jzwyp9hQDz5LS2aITP9o9NPoA5MXA5DC9m1pk4n2pWStrvVk3oMY5cLB7qLVmU1PMHFNzndzZMIWYjPGd7TXdvHlF3W7btSFMWOjYDMI4t9D4s79DYQAsQYYE4AWzgMk4zJd77r5bVeQGrUMNBz0tMIrW3AlaGRXV2pvqwx961HXnq171CgNxMA8WNpezS13SLCbNP8DCkk2I6fPQTXUxVzFL4vTd5zVLL9SZDnW7c6CDo31dPH9RGyfO6XMf/lP9x/f+tqqlLY3GWXXTRf2N7/0+bV28ZEYFw6n9Vked3kCX7n/A/i+A1dSanMuNWt06dAYA3HtMwPG/MLCVRGg/+eSTOn36jGOyAfODhDDUSIBgToQA2MLIt4A0bGgDcJ6DEIMaIqzpIeypxbBppYkPE/mVjxfHQC89KMLXRRZBZBKsglSuuRJZ4RIgMNsngADRHLRL4gPs10zOOnGYDuwp+AydOLEdTLQT4+M4sKIGYd+Kfkv83FX5qp8Nzql8VU9fftbvmTP1+tUrlpwMe11VyiWDLUiSxwB9TOXDbuF9k+9HLf7Ay16mre1ND/So0y0FSkAI1uPW5paNKEeDsZqNNb35R96iy09f1qDX1nwKY2Wh3/ut/6T/8tsf0JOf+lPNBz3VicLrtAPwECDtwGhNbkaoa+k92K8TaeZxEbu8R9zvZWw39aEHfol/iD28wp6OESARoOPUXJ3RQAe9jlpIvkgyKZbU7o/MTm51+mb4HLU69gRIp9hfQzKWPU8sjQM8czGgerkYjOULWZWyKVWzGTVKRTUAAJFitbuWmoU+JBg2OlKd983ex6Axn9dBu20QIAf7E7IhCTIMZLgK7IGTgYjkdDQhMdvZoqbZkj746KeUb2zpoDe05N0GuXyH6VB3n1vXpXsbarVu2E8kvShpf3eiTptktpR6o67S+amBh/msokKuKfQ+oyGRkVPde+msrjx3TZMRzJSCWp2JDo4GTkcqlBvqdPseRE8mGHTCGiE5Z6yNZlP5bNEs1NSPfuu3LDrtturVqqbjoS6dv0fd9qFyi4X2bl5XBZfufldldO3EKlC4oWFiI2ts6pFnb6l+9qxyOTLuYeCz8igOiLiRrj53U41q0zFG03FXC7VVroLMTrXIprTbnWqRqZiaOxmSF1pXvYJpVFnj4VzZXMloG/SMyWysyWIsLOugIuZZT92OGpWqFily7kc6deacm27IPJgc9QZdHbUP1ULC4IknMTxFo7/rmye13xoa6RR5vpo5ToLlTnG3YCoE9RbTL3fmU2VIK0hLOeg987Emh7taq4E493yANdbX9eVnn9WFS/eqjwdCo6EcizhHEcpCJVoCh+vQXFL02XQwcannZ1PgsAEBAJhW1ev7hqF1297c0Tvf8U43jngRQM2KjqOWtJouQc5vxTSsoxYUE8wT2XCQJGzo/KWLjkac42CdQbLB+yxonsrrmeevGwAAaQd0IVOdTcUAgAs0ezoHk2biuPhcNAFc2VCDZj7RJplCn0ztEzpj3HjRq9k7IplwLAuIZI+P/x2b9liEeB+iWCmUtUgyOSPrISQDhITo6MK9bP5XtVhM/GCN2NQl2eaS3yMQEI8aii2+VwAgEjDFOdeJ0VKi64pRLwG4T+QwpoAd68ACRSzEP3lN3OE+cGerHKn38bBa/Z33HXTwFNjB+A4wABQWZ3BkJq1uR+tbm+GAhsq4v691zDdbLZsWpcYTayIBEPh3UBPNrEgKbbtbo7EngsqxfWx4wWHc3gVLLe+xEWPUofFvrLf9r3yEK0nDOjJNjbgh/j2GodbXoifLZvX44497ve9sbRsZ534dtVtqrK37vYI6c/jC+MHJnu8X1xiorMEr19uBuRLyxrPKpbKOZlmvHOldP/fDGuw9q2JmoMxaRXvPX1O2fFojbei3fu+TevKZm1rksspXyhoMxyoVypr2QjzXjIlRVhpNA13Zk9dUTpVcSY//2eM2hYIRwC0D7YV5Y6lQKm1d6g+96Q1aK2b08z/2Y1p0epoPZ9rvDXWUKajDpj9JKT3PWMvGBG6Unpg2TwMENRHp04/9zM/qaDCwmQ7RrAVHyOXVOdjXvefPq5jN6z2//B5dxtW/F57pe+8/r7Pnzopa+fCoo9t7h7pxc9fFszWczHoHfe9xt64+r7MntzXsttU9OtA3vOplun+nrI1KRhWb9UWdd5L4YaO60NTFOUxyTgca8Hyq4mSgaa/tgo+ml8ay2ajq9Gko7TV1hz0VG+UlCDDPp5UuFVRbb6pEDOv6pqUfULLZ/9jjHV3Hfp1kwttEDGI/GvAUbLaurly9qheuHak1KGtt5y4d9A+lLF42Oxp1ZgZhMqM9bZWP1D94QbPuUJ/79Jf1J48+o+GsqEwVY9eR6b4xBT1q+/2MrgAAkbwTG934DDMNYYJAwxaKX7SRgQEAgx+TQopBiA4wXCIAsNxLkj2Q/PRL9130Xg2Nv1jMq9tp2X/HAAN0VqfkHAMAMAAAAOobZfsyYHZGYVLIBukCEyP8fuaOZluoTFb1/m0DxrPJ0PeJBg4iAK9tf/+6ZpOustmppuO+P2c2nY8jmkrYPCHBBJZblimgQTqa7mPX/9j8U/YHXSUa8BAH6Mbfe2/4H6g57v+coz4/XgQAAGbyAVDGdMfFf2JI5b2LNZ4teE/jOgGe0/D6PDQTYaZOu+NmGiaAM8NtiAtYgHdOMElkDsbE04BxEnXMdB6JQUhgOW7y4/kVmSKwhlbXRfxzcC2HXVBMDIqDfj76rriwpkmyqWKQAIY1B5CUSdKMgha40WguJYfUFJwBp8+eUbmcV6HINQIyjLK1sFkHkD6wEFcUdMlZlUxTE0ZAAMeP27IVzou/VwQADDCvGh6yfJgU0/ES9TgeBykmLAgADowaYVIU/3xShUcVtYbB6qwBoYPuWB/82Of01HM3dHuv49pqgSQEA8AU4FJIWuJ7AgBQl5JJXyoQSxlSiKhTaUaH/Y4qpYIuXbjbUoFh98iN+KOPfkHgjXfffVanz5zUGi7sOZKwBn5GWocd12Xsnb3B0AAqjUOlXFO1UlUHULqQ12te+bAHa3hrVQpBirC1fkqdo7Q+/MijKhSy+ppXvkInEgDAIJrNpRkBJhR5Gq6Ekh5qBv5ubDlrOV1SPl3QzvmLjFl1OB/odvdQ7X5LF86d19rOOf37f/VLevapm8pkG1rk6nrq9pHe+f7360q76+ktyQZPfumyzpw9ZzDg9u09lUuVkLiTz/t8hskbEoPGlmDlCzn1Bz2vc856TLPP4i+SrFVHhyeDG0AyAH3WFDT07a11zcf90BAl54T99QGJE3AsrhefIK7Njk8Ty16DA9ZLfsT6KdR34SPWlBEgsEtG4nAfJLQMOagd57p8+cvuP5ASU2cgC2B4xjnC+c3Qb2t7y+xIPpA4RjNmfBBg6a0yeHjvcSjC+iSx4tbuntcejIjW4b73/V6n5T4Lo2NYF/4+iUGhvavse7KwvwRDGqbL7Nv0LwxB4lCNGp1hBANPwPFCrqjv+PbvtJylXstrNLip1/+FV+kN3/u9+t3feL+uXb4sdqRiNq324UGQ+nD25EIEqfdKG72HtJUC0/mVOxCvs1dsAkJYluV94NjclL/m/cJg9v4RKHBm+/UmY7UGPXVJjKIWXMgSb4zeZ6mMxtO5vTSQYy6YDoAe0E8BKK4ARADz+H7wXhiCNEqYAErZ+dQT+2A4vzB7hyEYCQvFZG1zz7jfR622/QHa/Z569FrJIBeTUuS57E+AeYU0Pe9Utx9PtwAAIABJREFU3dZBYO8Wy8rX1/X45at6+uqu/4zEGpaJDRznE9VrKT340JZGwz172fXbEx3uMqDK6KjVUzqf0jjVsenobF5VLtNQel7QcHCker2rs2c3NexOVCjUtbff1o1bhxrPspqSYJWvaHMLEI74+Jz63X2lNdTGekmjQduM8jNnKkr94Ld+y4Jp2872lhGflz1wn1r7e2pU0M3vadzvqnt0aI0Dxnm4eFr/DRNgbVOPXd1T8+wZ6wyqVah+E3XbLTs1oh25fmXXU7IQCSKtbxBFkdVocqCD9pHmuTUNJxnrOqaTtHLZmkqFpnKZinUe6K0C2kUBMA2a6+SX0yMx7CqWHVfE3GRtY1vdwUAURcVqUbf3b1n/ThHBoY0RDs62a81NNZqbOmj1w8MyGRqRXFtrmF2A1wGJA3NHSFEQhK3HFlM0PUwxRj2VRLLAni4/+4yp9LR15+6+R53+QBvb26qvrbn5h74bTeece5y42lPouIG37oiNB+gi2XDswr0f8oqZYPXJDs7rV3/lV93fMp0YW9uYUMgpgDPZJCIt5OYS5cXPjQfohYsXtb65qf5wGCYIOX42pnMZG2Zdu7GnBcZiEOAMREgTDCymYxd0prX7flI0fSUAsNxkEwDAU5UEAHixlputNiCEFPDB4fm4+Iga2TunZqtAQBjulQMQ4AI5HAZhw50YpDKauzQFTJrwhL5l9+SYUb0EJvzW7pga+9BINLe+P8uJH4UWE5jjGMbgYs3mGIACTzvDsXPnBPCOI+ulj7DVwipursebbMr+GdEw0KwRIsPKZac+UDhxD8u1qotjNnEMN2GoAFjtbG1Zs1jGUZ8ii+vIc14uW1e8qsNHS8zBxiutlMpB5kNjzWGdXDvuX4wKjPc6HuAvdULzcyieaepPnTrlqRyFBkkCNP727zg89Oeef+45Fw5of3Fuhtlw89au0VpeG0Uj3wsmBIY0HFhMd6D/mgXD650Go9KwLoJkolFKa969oXf+7A+oWdjXqHPdzv1osEaqapSq6tr+UL/y3g9okV3X2uZJXb3+gtbX1jUbJZIdNmumNnlMHQNokppiClXW808/q3HPAnQDAICRNhHm3hSK6nVb+rq/+Ep9z7d/q/75D79R7Rs3Ne2N1R5NdQsfAOU0htKlrEqOXZprlBp7jysXQlTn4s/9AQAADvv9EKc1GTmNBABg78Z13XXqpK4+/4L+1c+9Q6dPntGgD8o81fpmQ431pkHQW7f3dXBEnnvIvsVjZDYemQV2/flntLNWkzDV0cxF8re8/rXayI1Vyc787EWA7JjxEgCA6HURpuDhWeAX5jyFyVDpyUiT8cB7MKg9hfepU9s6f/FuTRdjN6oT3vNiomk2ZcogOtpSo6mtM3dJln4FgJW4OKjBIsKObGJ04jmADCJD8XkJ+zD5xrdud7Xbkp567rrK61WlsoDNdaVnefX3DnSinlVuckWjw+taDGb6nd/6oG7uSqN5UblaxZP3BBoOjU5i7rc0Yk0YAP81AICjxK7dqK0TACBO+wFEyi4MjwEAO0wv50Bhr+LEOH/xHjNQAADyMCP6XSfWWF7gKfh8CQBgAhgBgHIDeUZFJ7bWPL0oALBgqtsfGABANkCJViZG9ujQxToSPuIPSekZtHt+jUdHuxoNW4ScaTYNxkr2H8ixP3JeBD+ZkFmPoi9j2n0YWr80AMCairU765UmEG23p/kkQYyDgapp5skkOhb2/KzAfiBBYuppuPfmpDilebh9Y9fNoKfToGCmBCeuztOpysWQCsDPYvW6mDagEVIo+IX0JOSjF4NZF4wk9OzoRkcMFgKrbMk8W9KA6VkT0fDKBhn29/Ck8OdgHshYOAClfM6mgpzHmQDY0MDEXwZsvSdTjwUZIVIyznlqKZqwVzz8EOWNFtmRMrkg44pTynAu8h6DkXH8iD42sdc3TyWNR0SY0q42WBHYpQE0EBuDH1cAAALBcuKZZ8IZDFTtQ2MmGoP1lNMoYCZxjjGQYBqXYyg1Hifxnw39ycc+pSe++JTGUzTDGfWHM01t2sY1CMkPBmEW7P0jgwF4ZNDUAu64IZtPtNas6Z6zpz0MunXjBQ36bTVqJZ04saUTJzYt2eh0O2q1AzON10ADYIALxoUjHVkj1JOz4M3EuhqO9LrXfq02ajXrrWk+Rr2utjZOaW93rEce+ZgK+axe+fCDBgDIFucZA4eP+2e4tsmTvwQB8CCCbTtXMV1QPlfSqUuXjB4eTPva6xxqMOzp/JlzquXqeuubfkrN+mkdtmdKVzc0Ltf1U+99nx79s0/Z7Z+Eg6cuP6OHHv4ay8hu3ryls2fu8tnZ7/VcqyEpCJTzguqNmnr9rhpNWCVHXv/8zlqiIebPnMtxuMPnWQ9xTcC6OMm+48z2wCi1qR7kbkc2B7bcsnryI/HSAMCL6yO+OtaU/h4vNhZMnvsA+AU5ZogrxWh0qG6np739Qw/s7ONAPNxw4OGZn70U2fG1ABBkMh6iUKewngDXMRmNJni8tsh85T2FZIyeY7cx2y3QTPY69lWZU2vjrJ9j0LbCpAUohvXK/pQAdiGJi+hMDJsxu9w2QzHsEblkeJN35OlkNNUnH/uka4BSsaJ8dq7dG0/q/3nfr2jS6en9v/5ebVermg8GOry9a6YMwwoP2KNsltuUeK7AfGEYuPS6Wko3Erif15Wwr9iL3eMkYJBfXyZQ5oNJFtT6tOZpUgBm6k1Gpv+jvWeosWDt9QbKV2CptN18I4eeDoNfi4NCEoBsyUgFgIBRNJ+qXsppu1lTIbXwM0jcc61YVDVXcDQ0dQNsbO5DXGGW0DpNCuk57POpGXELal8GSpmsdfs8uzAA6uW8gUSkL6SLzHNlDdJF/ecPPqbts2fU6sNim1sqCsA/Hbd16cKWtrbyKhZGjqc/2h/pYI+1g4F1Tv1p373jfFFkXOmeejrpKJ87MnOvXNlQtzfS3v6B011yRLfPkLyNvQfBzMziyzPBxH6ikzvSN/6lS3rd616hEyfWlPr+b/vrCw77epUJVU+nT510xvUamoghIVQL0z/tdIyGJ5EiD/t9zYtlHWaKKm2sSSkaaDKwu9q9ecOU/nymqJldG0l2KqjRwCwQuvy+Uqm+C4yJqmp3Z+p2oAnllMvXlMmQl4opU5gacLFp5ih1MHsAlcL0hk2bKAdTUKBsFiqqVOtLAIB4wivXXjBwwMMBLYtNutsZaK25pXK5pi4PeheJQteFTINFUiyapp8rVWw6yPd2IgiadOuM55riFNlrqbt7TYPOken+NOvQZvm3yAcu3ntfmM6yqPAkSPTmcepLccYjASLE1NWm/rxPx19zLQp2BXXu/RwjxZn2bh/oA//pA37PFCGBah4aXw5+pv4YGNJQwx5w3nAmG4x2tNArHn7YjSBUJkoxCj42FfKy292x9ls46ubcWHrawsRnTuZ2iAB0XCbFXASmoX+tFAlxo41eCkb/XoIBENve5TQ5KQ5WC6XoaBobyRhZx2ZOoZ9GixtNtPBS8CYTNJMGARJGRJzCrBLIuIZMdSiSotFS0F4ypQqU/6hjTyDp42IomZCgC2UbjMCDHZ2jGzUeAab8Jc1BMhqJBa0x/AT0eKkGeRW5/soDDofzmFWb6I6TteTM1WxG1UbdQAA/2rqs+dwMANYFEZ0c6NC82DRBtjnk2PQq1eoyrgl0n0Ob4taNLUXpZOLvEShTIePZk5YViYYnj97gX/qj0wuxQbH43Lu958kl34eCo91qGQSAUsfX8DooLEDXOWhp8Hjd3D+8BIjc7A36y9SD69evO5eWf89dMlgWLRl5z3iYzMbKjbr6+lfepZ/9yX+gWfuqekddZ8nP0iVd32vr9KX79CM//i9Vrl2ye/4sFZqJQi5JVyCjddR3Igq0dJDk6XCiSragw9197V674etHoXNweKB8kaZh6AZ+Aatp3tev/MLP6x1v+VFd/eJTWoznag2muj6eqg9ZHtM5ZcUxAF8MAADAoVwIkahQ5SIAMLa+buiDaQ4lUAvddfKEfuH/fJee/fKzqpTr6nSQV5WdkgCVs9Zoqt3tm5a4vrHlAghpURFpyKin7GykxbCjtXLeh93f/Kt/RYtRRyfqOWXRKyRrnjUd5DOB8u71H5RNSyp0oGHObbJXJG5uBmh8ZAAAxH42GWh9rab77r+gMhKA9MwGQVCvMqW8hpgEEQGWLziKr9JYU2V7kzzMMPhnOkBFR5NEZFex7Bxjsrlno4lZH6U8usKydveHur5/pC89+7TKdSLbcLUf654TpzVp3dK0/axSw7Y0kn753b+lXGFN3XFG6XLJRaAn1cny9ntfwfJ4To4ByNDSrRahrMPQVgK2hOl/zhKAwACgITdtNgEAmIwd0+NDIx1kQNLZc2dUqbEWaBbJiR4s1zrPIY32KgPAJoDEJjWLWl+vamczFOKFXCjEWMN50nbYD5l2VYk1o4jAJHHmdYUMDk8Lphedzr5Go7ayWZSbFK/B+BfAhXcJPdmGsRxlgBheEMioEjNcU8qCt0M4zUPZz6Q17A1M+Gn0GQSEiZILT+/hdwIAYe9OXJqdLBD9Y4519BSjAOgLJjmJka0BAhv6hdx71hESBp4FJufs8/gFWG+PX8BgpGKpav8JGkL2RsufVjwGalXkQsnad1MTzoogCWDPpYE8NpFcPfv4PM0We2iUIcYElRizdWsvaIeDAXDw3w2mi+F7bm/tGACAxkx0HVNa7sFrXvu1mpAYkR0rlQsNTCzOY4pCNPiNr2nVm8fPsM35ynbkXv1wlkByDvjrwq1K7mjSyhoMJD+cKM/B0nyW1w9bgwmfNdho/u2slXYhDjNz7/DAjC8Air2bh3ryycu6dvO2JrO0HcP5RRxovlg1CwBgxyAbDSVn3AhjyLTKlbLPuxpGm47aTKtaLmg66mvYb/m5e8WD95v1guFWt9e2/pqzz+xG6iPLNgMYRW3phohiy2O7hda49gekpFT0sgsXlJkFee3WWtMM2cmkpEce+ZMlALC9tWYZFDnmSwZAJFS78Y9T8FCnuD6Djg4AUCrr7H33mS11NB3osNuyV9V95y7quc99We//D7+jre3zeubaoXqZov7X7/vHeuB1r9dnnr6se++9X5974gt+1re2T6hSb9iE7szps7p165YXFs3t9atXXRdAk4aFcfHSBadLsU45a1lf/Jl/Q0PMfwPa40IfvYViGgTSoXIh7etu/wqGJ64zQ4pJ9MUKO0HY6yIAkKwis77ilnu8To834bgHx7pklWEaBzmR8eOBVsLiQa63v3do9iw1PfeYxh9Ain9nVrLNaIM/AM8P9QjvnQk84GtkAoaa9dgUGTDl6OhQLSj2xcCc4/3u791WBaP1YTi7HS+3mj6V1PqedodCO+wlfm1D749OHbN/QZBYndg5qUa9oYO9Q/uAvPmNP6Ib125a1jQdtTXuX9PvfuA/6JMf/Zg+8+gnNG63lKNJzeL/QZoJrIepnxP2XvYGA428ZwBY19fH0drLAV3C/OFl2lsh8aiKdR6fd2xpwtR1bZsg5TDORrC2Fgvr7w+7PRHOiznlAjp+pxuYr8oYAFjMUsEPxE79+BMEeS7n6Wwy8bS9nE1rrVoy+yZNcsZkrPxioY1KVc1q1edNp93SHMlUCSNtkgcw5xuHuln0G3OlYG+zzyd709bOCZ/Jk0FbG3jwjPoqU6N2+5pkCsrWNvWHH31Mc4z8bBcfIkAByIeDjqqllF77mkuaTK+pkJur2xrr8lO7yme3bF5MMgLPNal3Zq/bvBiPHWKaU7r/oYc1GE104/p13bh2Q/PJQvlsxolYSEAZqPDevukbL+pv/Y1v0PraQpPRbSnVca+e+rkf+8cLNyxc3CR/N1ANKUqgR4x8sShM0PFzUWmmobOOQKRxt3cx21K+AD1kpIP9PaVmxHEVVSnUNR7hVg1CRlPfV693W3P1fCAtBHo4csZ0Kl1SrlBTOlvWfAG9OhQIjlxztjAInX3p7XSMN0GlVHRSAA7VlWrD2fVogpmOlSpFPX/lOffb1Xo10Bpz6FpHWm9u2eiHg6TbwaU6MAAouAAAoEAZAJhhwAYAwILnPbHFzzUZ9DTqHunW85eDBKDfU75QdAOOeQQaqlKlavqIKerRsC7JeOchNvUTqjDNGgi8z42Q32ujtwzmfft2+52Sy6K0Pv/4E/rIH3/ED6EnEeRZMnkAGc9grhIydtvtjmPbABaCC23QgL/ioYc8uaJ45XljEfFzBsO59g66Gk4w1gnxahxwTJQAUKzVMaUzRDoliIKNoNi4VwvbUBzEOKEQy7QqAVh6ACRFWqTurxZCccMGVV7VDr4YAMgRqZgguzZTTIqsGE8SaYe8fgABftbSRJAihA1tZdryogo+0TDi3WDR41LfGCYkScySq9lA5V01YAwAwiQpVe+MgYl64Ggu+FItctSufbW/56pCU3MhnWye8aD0IaWFTd4wCeNgYtrOOiyVS5YA0NijL6MQArV0Fiprw+yX4/fKgU3jjZmmaeGJ3wQ+AKCmqwBOPGBXfR5e6r3xWtkMObwocjHQoliwtmw2c7weWkIOOUwvMd2LRUQ0DUTfapArm/G/BwBg+s97Mp3UJl89DZiM49yNdwlUTUABwDZ05WtN9XdvqZ7p6Z//+Pfo5FpGlPsAo+jPKNFzjbr+7PFn9bu/97jypW0NpvgLlILnBs62UCGJBazi4jpwNMyMOFOianoDPXf5skFQ1kQLPX0hFyKyiKeplXT5y0/ofb/yS/qNd/+SHv/YJxw5t9fu68Z45og6sq3hABRsAjELDIDFVCmKcJD+UkU//rNv02GvZ5dsmnqKiMmwp/V6Tdvr6/qBN3y/p/+dTl+DAe7+JdUaNRsZFiuY4DBLTptWyJ4IcGC66u0bauRTahbTmnT29Te/+ZuUT81s9ldMIwEKNEckIivnuNdknODGv4tSAL7eAAAT3WFfvXbLmneYBVDIS4WMzpw5YT+AfCljqckU5ldmocFkpFlq4fPDwChAaqWs5qkTypzEoA/671Rd5CvcP8sDUtbrFlJZgyspJuKpvCZz4mCrunV4Wx977FMqFrZUK2/o+jNXdPH0jnaf+7zK6YUGR0P96i9/QNXGKR20J5rnc55Gw4xzuZkY+a0wTcPkM+ZAJ0kjfj4SeYD3/wRA4FxdNQF0X7E4BgDQ+fpcXtHIx2c9lU3rxKkdR13CjuO8I5/arwsDWyfOpExfxAMgVShq89QpAwAb23U11yraWm8ECQAAAKZig4ENbB08yLlSQGaDMTCN0cLMQMDwYRcGQF7t9m3Npph3sh9NrLGGzYNHCiZ0IYce8zDomsHs1sC2YxuDHM5+K2YDmN9qQID9k18UYhS4CRfL64rik4g/vs8dDAAX6ElKAgWgC8IAxsSJVIgHzmjcR0IXIJxgesrWB6MupNswIYbKTxNAwYscLxSvWU/uyFkGrI/pH96v5wtPQ2nMvnL/P/Y8iM/CEhBe8QeIZ2GcnoZowBAlaBqx2RNkRwdXfS/BZDJnJkOyOHiWab4YotQb6EK7fr0XLlxQd9hRkdhOpshL2n+UQwSJF+/b4ELSeMa9nHWcni80PGwrY4PE46ZrFQBY9YCJ/jVRIkAx3B6MNYTai545mb6ytzNtw9yL2inE/qU8eesNh06kYiJH07h766bvyYQmYJZSd8A1wdMIgI7oY+QfoUnhvDIoCegIvbqYM3h24uS2qtWyep0j7e/e1GI20tlTO5YD3Lxx1dN4nifnnSMBS3wdzEax7Gtig1f01hRxWf8vrcw8pWaprOFRW9uNhh6+/36hkEVSVSO+tIWZ5Zo+9MhHzdZ6+OEHTYs3A2DKsGrZ+q6AJ8ceAL6O6ZT9WgCI8pWKztx7UeOM7AEAuI7HwsV77tf7fv6X1TkcaZZp6EZnrGvDqd79H39Dl2/taZEv+j4//rnP69TZu1xz03RQe546edrsPM5egPrPI8UrYIZYtwkd9eXW1qYZedHAEho853b0AKLOYP+ISUCRHcgUCbNFok7Ru9MEA9A49pNa3yyfY+DovwUAiEDZscdT8v2SPSL6SwUD5lDfsv4wytvfw4kdZgfPGkD52EAUzCX2nN5gYqPZXCEYesc4Pp7NZrOhRr2mIsw0gMzRwHIiapGQ+AFjCQPkowQwgL3YVg2/CMuVSSRDXhjYSAY0EyTNAGdAFPyLgR/1PGyLqIU3Q0EplUjwgYW0SOnCPRf1nd/+HapXGwYwx/0DPXjvtt71r9+hX3vH/6Ebzz6v9XJFwxbAwEBrjbrG05H3VvYZQACDJAzMUplw3icDoWXtnuwDoaEPtP+YzGKNfuKFwN853Sth295R+0OwttxroQGpc6Oh9tl3MSEeDGyo13XcclGpKSyChWswR6uz9bFf+XVxhMxcxzDxx7utWS2rXi6Jbhr5UXYy1fkzZ7S9teFeF68Pp1PMSKfqhnqXWhjD1iC6UQqEzqw62GgYNOaVYciM3LJ9aEAYqUKhtuYUgOuHPX32S8+oWF93cgF7MWcy33ExHejBl5/W+iaA31CTwVQ3rrV1dIC5aV59fKzKZQ97MJ1FcoHZ4GJGgslEvXlXDz70oK4+d1XPf/lQ95yp21fqaG+sC+ekv/8df02Xzq8rrZaG/V1trVdUKqTsEWS2zY+/8XsXLFgWJcV8p9X2JocJBc0Uf0brl0fP2+0YRcW0hcWGOUEKHUUWM7RDAwBMlPv821TeaEWpgPEeFC/Ag7nKZR6gqbr9PZtiLaYVsW6HY/RdBWULNbs+or23tpVfnpBQJhDfx6JH+8EvNj50xgPTHxrNDRcUNBU8AOhibt2+YTTHEXgjaFU55bJFNerr1n/v7+9pNB64mEEzy8+iUS5iPgj4kENTxhIK5nUAGQAA42FP425LqQmNxUBPP/20dk6cNCXo/MWL1qlgBpElIsX0ljCRtau+JyAZ5eDXg96CEJodEOLyrJVJphBHh0d+iKF0oN/54Ac/pC9+4YumVnr2lKKBqHtqygfNDahrcCkmyzm43YOqk7d77p67TV2z5obriWNmLq8e08ab+wZfJhzo1mvSEBKRBDjEw8+CDcUF2ncnOdki+RgAWBYILwIA7HOQFDixqQ2sr0SbnUwsXDQnwIAnrBhqLCfqibY42WRwDc7XasEELUH4l2jrSq49GzuaNZo/TLHi1B3vggLXPjG/iyhloBCFiYgNEm3eyL1bWlMtgYBEdnrsIRDPbO9oUUrAhhIK0nAQBVdkron1QCv6yZdqlr/654Pj1bFpVJRopoIBZkK7hPFBY8xzASDA5Be6Zb1Z9wZcLBU99XdSQIJw83n+m0KWiXqgoWKOFKb9FASb6xumAXuS6SQLdGihcI6HPffvJQGAhBoxGA48XQCw4uuZJGxvbdttn4OVzwNQcBIyadvZ2dFzzz2nteZaUjSm/BoBOXAIB6zg9fq193qhaF6EjRqJjKdBXLd0WkeDnkG9tXxWqd6+1vNdfdf/8j8oMxtI86Hm6Zmj6MhGLjfP6Ofe+V51+jn1RgvVGuueCgC0mJJGMY6kxTE9adM/rRAfj/XMU1/ylIkmh6kmDZCbltlca2t1PX358/qZH3uTnvvkJ/X77/9PqhWq2m11dXM80yAFiEjgGgAA9zgwAKYcR9DwMjnlylUDAAfdrlMBAAAoKkGAmeIPu1398rv/jZF/HlmoYkwwyXy3oQ0Rg9aaBUOx6XisWqmgab+tafdQm5WsiouRXv+ah1TPp7ReLaqUT5tWa2+QGHvnBRko/quO4jyyNgZcemxAPlionElr3O2a/sghjUaXCVwabliloIceul85JADQhOcjZfIU9yD+YT1SauP5MsmklF9rqLS9plyzoUyjpnS1rNF0Zu0eoCW+L8V0XjPiAichHi2Vr6gDbbVIROuaPvrRT+vmtQOdP32Prjz9tMat22oUSnrhy1f1R3/wcVXqZ3TQZnIaor04HyOIt+oBEGrzOxkAfg4SQXWY2oYIIc5XR7hl0gbalzpYAwAAu8EfIJDow/VdMplgW+Qy2thaV3O9YQAgOLQHrwv2HbNzaEgSAAC5xNbp07ZB3jm1HkwA1+o2M6L5YOuzp0ap7HMA0JBrTXGEdhkz417r0HneRFwyKT1q3eL0UTaHDKjj12BzMJh5NBj5ss9eGgYKKpope9Og1wbITiJsDfzSWFnAPXdNQnONceBSUgW4YGCAexgYBAFQSKIFk/MiTqEjGBkBgOD2HUysLKEz5T867ZtPEzfvABjMyN3GiTltOUAEp4kBxKQYliKMCe4/+3t0vubM8UQu2d+j+3ds/FkOnnKuygMScCgWxCE1JZip8mczAJIYPbOrElMNf298r5ImJmqZ+eYMJbjWNP7ea5tN1RtNNyDZHHT7AOCxJqMUIMQhAwAU3NSG1378YcAPYzf2/xdTq73MQ5vvqeGK7trne5Tp8V6pbUhVgKLssxnGYeLyP5t74g8YcNDu6KjTsRwFQ2VqJWLoiP7y/RepHzN1eoAHabMZd29PtLFVNwvAagnv/XFizDpP6eHXPKybuzfsb8F+ubO1pkatbN+r9tG+2QmAfNSZS5AuYbuxB01w9LbhaRL3S2QirIPRVNPBSJu1hqbdnv7C17xK65WyMlPoyCW1D/adSHPUHuuPH/kT+3a86mse1vYOAAB2U8TresNILro1qCEBINGpe/KaRhNNfFlB2UpJp+49r2Fqrv58bMZTYZrSTvOk3vaDP6Gtjbu015fG5aYmG5t609v+hS5fuabT5+7RZz7zWZ8H586ftxxs/6gVpu3Jj4ctyHn62U9/2rr0jc3A2mPaCYOWJh8H+1i70R9sbW05c551yrrlI4IEBnmGwUy0Ui5YR+3zygzKkAwQYgKDl1MEjVZ9AAIX4tgD4CsZkuHnxQHSHdN/zrgkjSgOrziLAS2h5reO2h4A4J/B1yHD5ZyJVHVAl24fj68d9QcTs/mQLFKn0CvKrSetAAAgAElEQVQBMiFrWV+H0RHkcb1e17IAg2cGfBeeAsNGCd5RganC9+L7RPZTWLHHtaep7gaCqfdJNmJCHN4P9R1eN9QlPE/8YvB54e7zevKJJ/WL7/rXqpar3s92rz2jX3nXT2ujmtX7f/19qmbzOry5q0IqrXUnp920HHppsBdNABP/L4P4sEdXGExhApAs2djwJ2ygJcvINOKUv3fgcoX34nNtBexAAoScsT+b6dbRkdCZ32RdFgpq9Xt2uc8ukCuirZ87GYT2BOAgsZBNmNHm2zstrl4te+DDmTvutKVeT+vVirY3N9SoVSy/GPZhcwX5nZnPyBUL+IrALhrbSJ1+AEAIs2EztOJwOkU6BqyqglKFsvZ6Y+Vrm/qDj3xcuUrdHiW94dh1K+s9s5ioVBrr677urCbjA8uG0qrqzx57VvnCulr9oRm81D70L7Dqs0SRekg3U7HB62h7CD3sHGrvxlxf/9qG/ue//d9rZyOn+fi2UvO2CrmJo02pH2DV4n9D/Zx6yxu/b+HCPerKxhwwTBCIB0soymjaWFQDMgfRShSNipuyDtWkmFMPylSWIptCYWCEiOlMapGx6z6NznjS16B/pPG4o0UKI6GM9m/2lctVlcZRN4WZVlbKFuArh9xdm9oQ85W2AR83cWFHeqhCHFwUGhTS0to67qYzlUrlUDBA1Z+HjXQ0hiLDhpJSo7GmfK7sB+X6jWtuDkEhae45FGkgCpWaerhMFitapEGKgwkPDzNgxGw80GTQ1f7NK6Z93Hff/bp2/YbOX7hot0emTkzY2LAYmkOrZBLPf7NYDSYgX5iBguJeGQ5NHoqgWwSJnKrX7alSrqrfHapSquo3f/MDunn9pn0PAAAKJfQ+gZbNZsmmxbQThJJF6maXIns6dfwfpoQgeYAR1pelYQbk1e9P9cLVWypX1x3/h9kOIIopipxoOOlaQx3MP4IXgCuerwAAIgMg5qOawZE0CXdQHKNjcNKsr/5doAmH6ZV76hV6uYtrUDDo3KWSX6uZDj4xk0l7sglxLQ0ggNYlBxG0ILsT06AFFMLff7lpmLMcpuqhYI0AQKJhDW8/ABo8Uok/RCyPVg8io5ArgEYAAZg0Bd0rxdN/KwAQqKQYcsbXH+mWgcYL+MPrBL1lLXBA4A3A+qax3trZNoWRBsLJARS7XoOZgHL6MBotHX6N5nqqFSZGAFjEqcBAoQCA8sfBFWOs+Jr/P4kDYASUeOuUJxMDAbj5O7psPjfdHz1hzK9lys/nMBoCIceUiOuNDABZAACAY7iI+CoUXLSYhs2U2PTb8JyYep3Nau3UST37zNM6s1FReT7W6Pauvu3v/DWd2kxrNr6tRXrgCU/9zEXt3WypNVjoF/7Nf1C9cV5H7ZAbm8plQzwMBbZd12n0Z8G4jedjMtYLly97guuJMJGrnXZg5kxmKlfw+riqb/+7/5PuqlT07n/1DlXzlQQAmGuUwWgMCUBGeccSzTVOT4IBYwIAwAD4Zz/9MwYAYPs4IaCYV2oOwJjSxz/6UX3h80/YtApfFdhSrXbXhyWmid3+IEgaiLSC9ob+PJdS9+CWzm41NDq8qde/5hU62SiqsBhro1b0YeL9zbGcgfrP+wvTvEDhjGvFdUHi/m/2jAl8Ujmb15RzhYN2NtGg2zIDAH0wIMC9996jZhMmFc/eRIUSZpekFUzC1JXpNpIdmlEifLIpLXD9Pbmj6qlT4dn3OD3kt2OExIbsBBWi3o46QYpm1sRctcYJfemJy3r0kY/r7PZpvfD006rmKvrYhx/Tlef3VChvq29KSPDXiJF8oQgKv/znpChaSgCSz60ypQwAMKHwtQqUT5r9ACgEzXLZEoAIACxVwAkpNuyDGQyNmjWtb655P8dpGP1ojPh8KQkA3gpbJ5qq1YumLwKsB4ZjylpXPG1Y0zZPZJscj3Wwe0OlXFrtgz2bt8EgopBtd/aUy2HOO1a7vW+jSt4TWlPT/4HNLbFPKYu21QUrgCPrIudnk3ognh0GSpPIS0/7SYEwiOzTIPFkiY75AUiO58TqfhuNp/z6V9JmLEOgQWWtJwCAfWiCc1y4iWaLBa8d1o7Po3QwrQ1U/IwODttmNlAost+EBnpu8BKgN0QDhzbF0hhr9sPZEsDu4wYvNtnRKSPunzarS0y4+LlcK64ta9b7fPL9fZQhYYjmaBTy65sG+NGqszfyPu46d7fPhEa1rHGvbYp7LOIjAB9A/uNa/g6MOpn4c5nYd2NzlnyT5DkPjX6kVEdwPUrsAGeQFnb7R54E0vizZ/NzSIxgSAIz4MburiOeYQH0OIuyAHUVn1c0OXg/OZZtQSGMQRsPVVHd/kw3bh2o1YJZCrgd2HK+h4D5TCIXU5XqRRXLBdVrVTecOKPDBmXPZL9GDhvp2NGlPnrjMJtqj/thWgmLYTpTLpNTMQtYm9ZiPFO9WLbWmOk/QGdqPNZmo6F+p6P1tU3dvLGvj3z4Y54Cv+rVr9TO9oYBAGJSjyMX4xUOjeByh/GZlnXjkysXlK4UtHPxLvUXE00Y34ymKk+y6t/s6L3/+r1aXz+rW/2ZjnIlffN3fZcuvOo1jlpkcPboox9Xrd7QufMXLD29cv2GdnZO6JN/9im94hWv0Nbmhtf34cG+ZRBx4k99ZHBwNDLozwfn8913371svld1/5zj9uvJ5RzFuHf7hqpl6odK4nfC/gfbN5gBBunvKmQWBh5BTxWjr2Pl9ZW/L+s/M7ECwMXvBgN9ToUJtWs2jOa6ffsPDUnFSYZwPkO8mAPgEg218ZzAvwzwKTIVAusqsJl4th2bWGDwEIC8kIwVYk9JeiiV0gaZ7F1UqQg/Nl4TbB2ukwdkjtwI8imXjUkcJOcE5uz8buNzav5sxmbkgDn8O4aDXKyX3feA3vLmH9XerdtBFsveNmzrDz7wHn3m0Uf0+7/9OyozPGW+OhprwXDXZ3tI0oBy72vkFxFwKe+5GFW++LKvJLHE78FO/WIPAHut0bhZ7haGMjByl66j3JtUWoP5XIeDgdqTsTrU8Om0jQLxtckK/w7s20MdghSAmgazRh83se7jfnAvslmbXnNP8qTs8FpHMDYZatXMeOQcLGRJnIIJeWS5udOkMCikt80RExskYPV6U4f7h8plYa1O7aUHuxYAoDcGiEsrX13XJ594SgfdkVLFinojgNusQf1iDrbPoR58+Qk163lLR1OLvL745DV1+3P1Gc4Ags9I28CAvmDWJ+aF/Mw05vuFifZvd3ThHukffNc36b6Lmxq0r2u9UdR8PHI8KaAB0vdud6DTZ856v2FonfqJH33DggeABzJG2ZDfjPYjTmhBxVxIW88dHpZoegOqVamWNRz1XAhkMGmyWVjKm2K5WNXBPkjqxFRXbIMPD2+p2zv0YZqeFrTW3DblfjSbqzuamD6B2QLaeQ6vXCbjSS3T/wWuwGMAAIggcztoW4OcKfiwa7V7brxB5IlEqjcqyuZw6eXrkCoQbbalMXFRC+mFa1c1JfeRXNIsh+lCG1tbqtQajp6YpnJAzjZk4CGk4OMX5liz0UBf+sJntLW5rv29feerN9fWtb1zQqVKxQ8iWmpT1BMZAH9k4+EakkEc3I5D888Ug5g8G/zMmBRiBjFUDV+Ddl/Vck3ve+//raODI1VKTPzRa53U/sGh3UdDBFBo0kKUYAAAaOZo5qH/O/eeh4KmBS1MijgTpBBTPffCDdWb2xoT7ZHFWGNu6pJH/RgwsnlBp7MMINACQwThsVHQsghLNjlPhBNX/ojAHhcZ0IaDDj8WcLEwik30Ui+WNNGRTuTPc51gZGBilxRfjrDDeCcpCOPeFLJYQwSJm1gKFwCN0SjYmCQU+nCoBEfRWMDQqAUGQKDfHTMFAl00NPN3OiH7+y2nJsd/FxsAo8BaaESB+JVb6HJLjROZr3rEJQ7iETV18byy+TpaMpv1hIDfQyxeMPvj9eEFkC7mlS8VLXuJTq9u9NE8JYcv7AEKTaIunQrAtXcGdJhws3FHlJ3PM4mHdupowoSZ8tVeP9eXooEpAuueyVnUuEZDQQAFDkem/jBbXPgmr4HCPVL7ATZoCvnZB0eH4RmaTg0ohFSIIPXwwcxUlOeRqRpmifmU0pOWyugcVdRzX/iUfuot36Nu6xl8fVUoFdTuLrS2fdpme7/9ux/W45/b03iKIYwcDTPCYK5U1VEH7XTJE3RifebDvlLTsa4+96wPIJ4VCkj8QorFkumbAajs6Zu+7tX6a6/9Wv3UD79JpWxB+52Bbo4BAJjOEzeXVsHP9UKTTEhgIIZnAWX5z+UI/+ytP20AwDPgxVzVStnspPVGXe/9tfd434BG1ukOVShWzFJqNte0vrFpRgXXf63ZsFM1iPmIyX+1oEl7T3/5616psxtVLfqH2mmWVS9iNNczWBtCfYJ+MqyDEEMKVZRzIjQGiUdFYtjJPuVMaJheXCt0dpPRkoJbKWQ1nw7UbR/olQ+/XOfuPh2iWsdQsAPAkMsTI4VeeBzAQPSK2bRG7NHlkvKNmuonkshAgAKbVgbJBPRpJG14MIRmBxo5jyw+NRU9/6Xn9Xu/9ftqlNaUU1G/+R//s2bTrFKZig0ZUzmiH4mJC6BjaKCSX8liDznpoWldUllXpqUAyQA0AEWcvwAmOCN7vgObxJKIJAYwYQZEg6K4Z7AvkV1crZNqcwwAMF0whTRhMpkGzRmPJKBc0clz55Qt5dTcqKjRKGmtUV0CALh7D4iRtKlteG1O/phMtH/zmir5jNpMTHNEYXKvobjiv8EbHWn/cFd5EiiqFQ2dX5kxTZPXwH7GlIqGlnOo3R05tYEmO77WZSwr4LhBO0M8lv15IuPUnLBnJ4/2UoIWz5/IGmP9LfW/0c4+RqtK6nWYwCVNgb2GQoMYwGQYAgCJRZ/F7DslYhGZXtr0r+yfH+qKkP7hRJsJYADxhEx3cMmO0HJoZY6b/mNPiNWvOZ5phmeK1+8mwnsawEMAAIK7dsJ+S843V73IPaDAGpwm6QYAEdCx65rqwsVLunHzpjZ51nud0OzGuLVkAhfTEMK1O1ZmmIBk8CLtyfc4FaRm4QEID4EBCbMYU8HUL6kPjkGPINmYzRnSTFQsBYo1r8/XOWHtAFDOkbflcirXasqXK250Do5armeo8+gfqOmms5QBACjZ0P/xTOl0MLV73t5QrEGztYhRTMwRp3NqzXEAAooFD4Coc4p5pJSAuIAklSXDh2eYYRaAtwHr+UwH3XYoCBP1ikFxm6dONeoPdHr7hBNYKsQVw+RAdklj5r15ppvXd/WRD/+JZbWv+dpX6cTOlgEATFyPAYDjtn8JTgXltfPV2cuyZc6ynLbuOeXpP0kw6YlUHKT06Uc+qS8+9iVPFPemGX1+70DveP9v6Gavr1q5ZnPpF1646nPrwqVLPptuHxzqwoWL+uxnH9frv+H1Hv4xKNvcWLfUjlQe4gABoTifOeupQSOThsk/kgHuOX1FBAc4kznHzShETlzOm+WEVwYTV667AVEPno+ZTmGFxf8/BkJcU64UF7G+Wq034vMfvYriORW16REAYK8hhQgfIuSCDBJh0vpnJExaswFgx8BSWpCQAgAVasLAEAlspvDQBPZCiDUMkhozjL3HU/Rj9jfQeNT3NTlz5oxu3dp1rcXPPnSsMYM+C+oDQw+GjGtNjtSF2Veuy22sGoCzw6O2mSIbm1u+ZN1OV6dPnNL3/cN/qHvOndPujZuWcP93r3uN3vEzP6z3/eLP6/mnL6uaK6p/2GJi5PrIhoNJH0A/YmmoB1aJ4XZCjY94abzmkeHD74BGrE8DrqsSAL6YwSTVA543/LwEALAxbsJ4gAWADGCYkq7s72lRKKqDTISUgu5AmQUDQuTTMKgxLuflz4UPkpnW7B9IVjkwHA1I7ZfyeoORk+p3bUKMXL5WKWl7vWFgFFkj7AqDcbOxiiVMhheW1ZBgA2uWqFz6TlgdMD0Y6mysr+nqteuqYxCdyqo/Tak3kW53hvriM1eVqzY1mPGGAY2JoZ2oVmYttPTar31Q1XJON2/cVC5X0Wc++0UnsuFnwjnjs4maIuldSjn5Pp45Kf3t//Hr9Ze/8eWaz26o372iYg7ZB9JHWIUVdTpsUBWtbZzV/sFAH/2Tx/T44zeV+ok3f/+dAI7ld4mTOVEIaNiTnNkwleUyB82cb2iS3RviShK31cBL9i9royZTa1+Ojg7U77WUzsxVrRZVr9SUTxFzVHABN4HSwgLnYaMgYkEnE2abGnAw8+CRK4q7o2YaDtpGM7gRBqvQL0G7d34wTvcTT0dyTETwOVhwKPHiMA0s6vEnnnAhiZFRo151YcnXYeKXL9c1SeOIT7xM0NKHh3duAIColmtXnjUjwHRHDFR2dnT2rnNGUdkoaUyib/My8i1pDP2dKH4p8tyQB43jKgCAfiefwxhk6tixf/vuX16acDD5R+MWMP9QxEbQJqTMpfzg0WDtHx7o61//DWYmgBjjU5PJkXYwUq3R0Gcf/5LK1bUQn0MTDHiwIAt56PtKNIld9dEJmwUQUEDu/zLneoW+Hz0AKAAo7phusa5cEFDY2YQpY8rVi42z4toKYGowg4sFT8hqDuuSxh90MEfsHVpFptw2igoa9tg8ewNP3La5PoAA0LNm0HmSh4kSMxRWAejxhpfQ3oNZVUBhLQ14kRdAoDyHj2WDv6yIjg2e4vtaMgQAK0bDUOAmAMKLmQ7xa1/8/ZOeakmbWj3weO/LmUFiCLN8hQkN2w089TqHbrmkaq2maq1qIMDskOjazCFTIO80mEhyHWJRh4P9sNPzpho1dgY23OQFkAFmAPeO32nGORDie4xaQAAKPmIiBAUDfxeZChyO8XMciJHWx+so5qAIMwnKBg+AcjDA5Ofx86NmNkQqh+vMc4fbK1SuNmZ5paxSk67Wi2VVVdbo8IbuPVfQX/nGl6lUGKrTPtB0ltH69intHh5o+9Kr9L5/89t69LEntLGzY8OXcn1Dpdq6dg/a9jO5dOleXbvygkq5YMZy+/o1He7t2qOD/ZAsbii5TEGZbg/HR7p05oT+0d/7e3rLG75f5WxRB92hbkxmGqUxcYQuhjeBxb5mAKCM5RlEAlBZ29AbfvCH7QHAoekoIGjWw75ObG/qX7z97ZYNtdtdu/ynMpiyrunUqdN64oknQlMyQ49Z0AA9/nSoszvrGrZu66F7z+nUWsUSgGYxpUoW/T4Mp6Km6OiXTUNwbg4TliBzuQPASqa3oREIZmV53NRtFpe2ARLTn87hvjpH+5pPBs7kxhzw7OkTeuD+Sypitthte3pIk4mE3EBm2PzdjHD4Y2KKv0OmUtLGy18mYVQ76AV6H+eFp5895S3FQXs6V6a+plmrq0ymJKUr+i/v/z19/MOf0c7GOX34Q59QrzfT+uYJ7R92lStWDIgVilAgk+zzZKdfPufJdVkWgonuPE6gaPKhGtpY1jGbQRbgSKwEIIQBECaQoYCh2ItRihFQLVVKPuNg4hGdiHaRryfet1bhTAspAEgAhoC/pbK2z5xRKpdSvVnWxmbdMYAYj2WyC5+VAABQrTlROE/xzODZunX5KZVgCBztKwXLxXvFRP3BkU6f3db1m8+qUiuq22v53AFwYo3boThXcGHbxnNnOrbZWKcHABimVNBsDTR42s5+kPVEzH4/6BWtC+ZMm2liMJIoJtgJoQWIIOSq3tfeJrOZmXS1Kj5AxG8WPA1H+mggOJEP2JMgiFIDaJA0vwwv3DRyHWFIJg04dQIRk/53ieQlnAFB2sXrh6USz8cggfnK88Brd0Ui5zeTsNJK5WLQ+rpepihfZQ9wrwJTKrDcoodCMOmiPjAbkmamXNXRUcvn+qnTp0PEHyXzaODnLp7NXMvA6Em7wWaI4TzsOVIxBj0MNWoGQProZYtZ+3L4fFiR0i2BfJrjlY/lOQR5kEES03P7L8xcmyDnbLXaOmyFWD3kSSdOn1EeYLfV9jCFqGX2expOovV4J6h8e72xAYBsDnO/jA6Pevrys1fNMOFa8L6WpmWeIi+UL6Q1HuNUPzFrhhqQyR+AAPeN4ZOn0AnY7p/lBJng67S+vWNDZdYTxThrAYo1lPm1RlOndk5ogIkZEhEadRt8hgoaoODKc1d0++au18z58/fozNlTLhN5PhimsZ86+tF6bszJwvDNtON0xvtnr9dRioStk+vaOX9SR8OOz+pRe6iLG3fpXT/zfyk3IBFrqMz2Gc23d/Tdb/1xvXB4qJPrO9rf3deVK1fdMN5z8ZI+8dif6tSZs76nTPMvXbxkyR+UdNi9nMe8Xhh3gDRQ/zm7mZyT5MPf33XXXT5rI2jP3/O6g5dFxqABUoIS0qsiLui5IHMiatyNNCsxSQc4FgCER8OLaKXtX6m/orw01mJ3DCwSFkBklcZo0Gq97v2EYcJzX37GexDrJLB40JcH1uNye2CvoZalKbM/T6htXQtbDhnWCD8biRhnIUbL7MeYAwK0sy8xxJwTjU6cp7WksISDHDhyvfiZXEMGioARfA2DA/YxondhHxt4wNy8P1S72/V0OfgThYjvZq2uL3z+8/r19/ya1uo1+yzs397TW3/kn+ovv/qSfvVd79S409OoQ95QRkWidBdh3ZnlRt49YJ5BG0wb83aYHwz7yhHtlhTwcei1rFk9RAt7w4vrWA886XthELCvk6SQGK0bAEikrQMGdMTFEjXb66k1Gtngd4DnAWlOeLCQ9MH5Aahoc4Gs/xyTT1wjJSapANacrQC5DZgnGN9yB9kLMinLHpvVUjDQm8PegOU29HAbNjQ18sHhvtO28FchThmAFQPqcgXZxtC9H73rAgN7ZcwE6IxT+syTl13LjRZZDWcpNdaamo26Go/aqlcyetXX3KtmI63RoGVQ8qmnntdwlFerBaOvaQlrMb/QaLBvo+RKXrp4Rvp7f/cbdOnCXeq2d1WpUHt1NejvqVwtOAGvBKt7VtHzV7p6+nJXjzzylA4OYMX/+X35yTd//+L45oSHKppOxGJ+tTmJe3kEAY71iOEQjOh2fDyZ8huptzZu4Ik9DtUc5qAyOWUDoMCih8ZdKHgyB/KEdt26OrIiiYOxg+pQw05H4+GAMbyazbKnJiaUzqFS5pc5pWyMG5sYh6X9M02fyxa8aDAC5LwkMpAnvpTP2oiEDShEPOSVL9fEfHjGAYKbMcZ8hvNgQgQTwk9/8hNGk2BIcCjV6w17AaCxg/IamvoE30+c44+vIYY7OOGiswzTemtBbfAz13DApjQItFxMAOcp/eq//VVT8N3y25yQogIYMCqFAvAS90S00TR37V5PX/+619kog8mVNTjINaAhVat64guXVSjVNRdNicXvLqxTBnVoNJJYvQQASIVYAW9uxzF74Z3FzdAUKBeswcwlrqM47fe+seKCv7pJxD/ztS6OEyr/KgMA3TWbAYWqc++JM4wOxKYk35k7ahomSGCSBc/9mwMmWU8aNvgwuQi0/uX6j0kLSS5yAATC5nbnxhafnzCJ5wOGQLj/4eMYoQ6aXiaAplKvAAAvBgPielllD8RvGnTBqxh48nNWz8f4s+O5mQAYcQPOFPI+kCjwmfY7zqpY8Hq2vp3pPKhrko3K2jGrgPVH0Z7QY1eBw/geaOJjxCPXlgKABp6fF5kCvs6Jiy5/jowkXgeFQizs47+3YaaznWfWINtRPtHe+zUz5UmkIxHAjHnrISM7ay8DKJytYUfD8UB3nzmlUbuj9WJNR7ee1+0rn9FP/bN/pFoRFs6BJ4G15prdWG/sdnTi9IP62Cce1x/80YeULdVNC5+li+qNUjp19m49/9wLNpYZ9lrKpeamTh/t73u6CAjZ6yGtAWTDn0QaDI904dS2/sm3fZt+4p/+oAqpnPY6fV0fTjRMI4cKJoCO7cabI83hHCinPKuV5ob+8Q/8oPY7ITcWo0f2Fp7bSrGof/HP327d3wTmUyqrfLGiixfu1dHBoQ72bmtjvalb165oa62u3uFtFTRVdj7Uq19+r85uN1TCKGzYUb2YVoWoODT4OAWnccgN0pjg/h+MAONaWC3IvP4TJoAbBBz6odJb18yhjEZtrkG3oxGRSLiUs2+PkAgEWi4Tsvvvu6T6xpomg446g1bIowYkTNyJvcyTSCGkAQeDrjbPnVEWg8A600B8AXqqbG5ocOO6SpvbWhx1A6W0WJT6YwMAGuT142/6Oe3dGunWzZZmRDFi9sQTS8XtMXSY8vj9RD1jMp2Lh2k4EwMwFiZEYarLOZJLz31+sSaDGR2lDPT/4HnDNfnqAECgj/NzAQCY/kNlrtbL6nRaLqCZTGBCFSRlRKYWDADAFiEFIFvMqrFGjnRVG+tkVg8MABAj2B8BjIWMe56h6XBkltWtp7+kEiaBB3uOAvQUcDbU4dEtNdfKGk7aLjyO2gfeN5C4sM6R5mGoR7FEQQuA01zbUDZPck/DDScmauzBNPbW9ztqdBL0tGOSPIaaz2HRhKkRJ15/xBmVmKAm++tyj032cE8fk/2VexBZKRSFNOgA50GqEQcb0ZQw7NpuIpiGKUy0vQ95Gs8+E+QBUQITayAGBXZKB+BNGCABHIu7eTiv2eP8epMJWXx+AqsrDFQMIC3/PgGJkjrNPgrmAiZGfcmXh4T09FL/n7ff0aGb9+b6uusLe+CkSX4IsVa+Bpyh3ANMMjPEYMEMy/u/cT1n6sU64H0jHWv120EDH1Gp5O1FAMAyheS8geXlqNnk14JpebHs/Sg0D4EtyKSeeC0kAL/3+/9FrW5PuVJJJ8+csbwSk2UMGGkYYaNAm83nMV+d6NbuoboAAQNA1p5yeYymg1P7Kn0+XHKaNtZPMJl2A5eW67nNzQ03vUg4uNf1SlXrzXXXd2iuSaZh6LB7+8BSmWod+Vs5ebaP03BoAAE42RtoAvkFOMezns/ktJiwh4cMd6jGgeHCxBQANaRX+Twk3hnwfE6MIwQN+WUAACAASURBVE0D0hXq55Tlq71BS/udXZXWiyrVATClw5uHaqbqeu8v/Loy/YJGs6KuDab669/9PbrwV75RR5OJ1kt1PfH4513vnD5zl42rv/T0006FwTDy5MmTOnHihPehEKU7MbuWawe9nOsKaAP4fu3aNYP8nOuAA3w9e08wvQu1YPx7p2Zk07p545qTt2BEUFuzFjEVtRyX+nMJqibT/5gqkdQ8lpQkYFlcZ7HOioMif82KDDNOol2n2tCTnzVzU0yTjo9WSOwJnh+Bgh9qOEtXEs8rms0JcZNJpLfr9ySSkwsahlU8V4HJBDOOexgHYJa9jXtmnRzT+xOtf4hJMfhGI8s+wXMRgNFcsreTsJJ4S80X6vPMjCbK5oh1xgQZZ/uOvuahh/Rzb3+7bl276kj3k9tbuvr88/qd33ivnnv8Uf3Rb/+mcou0JsTspbJmlQQPEWqa4AvkgWHS/9jPylKGuSWQATNNUmlWfg9Gf6H+Xa2Tk04xeIkzPWUVAUzbVyTQ9vlvOzywz8ICYN1PpzYBbA0G6nMuIA8YTd2bcf0ABxl+AADABICpYbaELQfCfhgZoNzfaiGnWialAsz1xCiQiM5GpahaMSss4RhIFPPI6UipY08MoNyEKNFcTr1OX9Vq3cbTsL3xzgkDwsBIyOSLBgCy5aY+9OifKVVe015npGyl4TM5MI7YC6Y6eaKi06cYdnI+wgqZ63OP7+nUzr164bkD70v5bFe93r5qNemb/9Kmvu1vv16z/p7XGHsNZz+DgHwxMKTxV3nqmet68uldffrxvjp9UqhITT6pSmVTqZ984z8xAOCHItyqsNhXWN2xmD8+uuIN/erk5RWVkg9bHrCojeNAZAPh8xTv6OC9mEBbC0VnlkNJ9jTH+b0hYspxeXZtx4gu0CNRfkAiAUGbMoaaM60o2u11OOjZ6bBYyqpaK3uT5ybRb0LZSaeyKpQrQS9LM4NLZA5ny6B7AQDIFMrqTxZaZAEliktAgoeOG4dL85cvPxX0SpmMNz5oT43mms1/OFRZJOGyJgdQUgGEgjEYYzkOI8ZoJXQ8m3f0h951oJ1B5WgfdfTef/deo2825uFBNcASCpfo1utHKiFhsNmAHqJdedWrX7NskL2JsZBx8c7ldfnLV5UvVA0AoAujufZ1gWZM8z+lGJ8EMAYAghtmSnUoxlYf8DjReCkPAG8siZwkJgi/GCFcBQBiwbDaQHu9MpFBU5pIAJjoRn0WG4GvcbL5+9VCXUoKpUALn5lJQvQMm3VwiI5U5WOtWHgm4uTleALjm7NCXzAtcmWz48/RTDAioaE4DWkBzv724/bVAYDldUrQnNXn0NO/JC7rq3oIrEgBVq9bfH2eQuIPwM+2NpWJVc4HjX0CquE5pIiHIQBrxGZDmFohKTFwAx0pHJDxfsUGPk7hIhU/0uzi1J+fBaLZOjxaAgL8bH5Zu4+ZDjF/I9yQg/EgWtEY8RUbrgDqhCKdvwPw4jXYiIVpCbKCxBAT7ZufwsTxFwpooZrXgw++Qr32SGv1uhqVlFKTjnYaBb3w9Gf0D7/z7yi9aGu9wTSPA7iiQqnppIzxPK1Pf/ZJfegjf6pFpqbbh0Ot79ytwzZGP+xF4OkYzg3VbR3ocH/PWbw8t9MpvgWzgPanQatbumtrTT/wnd+ht735LaZv3jg4sgngKMOUM28dlwGAVGAAAACw4DD0W985pf/9h96o/XbHyDjXakw8UzGn9uGB3v1Lv2QmDqZuTMSK5bpe/rIH9dzTl234mpqNfej1Dndt8lfJzPXAhbPaapTc9GvUdxwg6Hi9EqaSHK7zDABA2PHDORKYR6ssj3huRFBsOR1EBpXLGwDgBKc45l6S1b1gAqa5OkcHQe41m1gug6Rhe3Nd95y7y9PuTDlIDXiuZ4ORY92YjNl4SbgIT5Qq5XU4GdggK3fmhHXyatY8xS5zyofumAspTcklp5rIadzO6uf/5fv00T/+nKrVLZsNdXpHbqIGQybaRe8hxwVOqF6iy3/Yh0O5E1NQ3ODF67XAxT7sATQZITqRc+047o/m5g4AwIy7sOa9zkdDGzmePH3CAECpUjDTLnwf+fr6DEImgpM/uvpiSafuvls5JABrFf9aa5II0g8MgELWJpI0OJ44QXv3ZCOvm09+QYXFTL392z7/OPOy+ZTavX1NZ31Vm8SRwWgZeE9hQggoH+QVAQAMzvZT+9dkcuUlADAlrg3mmRvywISLUZLQZDnT+Z0GKcSE5TScJPrcCDzHQj/RBsSJKXsKYCJTVIx1ozdIZJQFH5dkDRMrHE1kE8aTtcNmKYyXGvw4TQ5MjBBrZQDAjWTKLAB+D6aMK8/HquRrRToW6cMxlYDzk2cigACBSuz6NpGhsd9Zg41HjX01oLsiy6OxDQcAbt8MCbiuu3v7Onn6bGBW2iWc603TH6Z73Osc8qVZaCZobEbobJEQmBGYUqVWD4wAg3lp1Zrr/m+/jkS+GM1g/WJXTWBdKCwRAtcwk6NugCoSR3GfKZ66hnSVYrmsJ578oj766KP6/JNPemADEwHQ30DogKjjSfABwABsxo/k7Ki4zuv1R4lMJBTlqzpk9hz6D0dwWv7Jv81rY2NdJ0+ftO797nN3BxkP7v44JtusKbwNzB9LpbprrdBKcgmDhDNcj9h4hmQn9iTuJVR6N4UMxoYTrTcaBt9dG2OMl037dQRPlbC/sJaoa6mt2Nf5oZjNjbp91SsFLWZIXnuapgeaLkZOpcpM0zp4/lAf+p0/VnpY8hn1zGFXb/+1f6fnAdIqFZVTeX34//1jnbv7bp09d7dp5y3MFuehXn71q1/t18K18uueTT3I41oBAMA+A8uEjfHkk08aEOR5QBLA735eMsRTV/3sA/zzOYx+wx6Q11oTE+uy6zDaJgAAZBjWd7jOT+jEydJZpSyvAgCrjWZ8fmOzH8+cKAfgv8NgKR2MgidEqd3wPtx3sgnT9bElKbBsbKRKnQEbILknrH/GN/Qqse7h+1pOY7ZJYDbyd2YDJL5GvGbAEWvNef4ACZwaSXpJaLiXuv8knYSJ/tJI0WyKYF4KyMj15HkdjWEDA1IzvCGVAPp/Rw8+8ID+t+/++zq7s639Wze06etd0r9/36/pl976Zl156kl7VUz6IwMA+FfAkgXoWyAH4zyGNVkqOAkNFghMNHocanDfnZUa1Qagiaw5DmJejHy6PuDfrQAA+GHhKRVq9dCL8hxRz1Dnz7hX44mHHCQdCSklMqGVWD68CkLsOSxe6kDYgaHmNgAQXqzBHWJsayS/ZUL8LjVGPjVXvZhPIgMB75BQ1oLUnCS88Vhr602z2Phg3VAPALxUajWDZn77oRByfQcLIF9d02OPf1GHo5Tak5QyJSTmsJ8zNiZcTHvKpA51/wNVnTiR02B0oHJxQ4/80XPaXLug1sFC03FPm5v4pBzp73/3a3TP6YLu2ahp/8bzajSrqtRr+vRnHtel+x5UKlvVH37wMfVHJX3+i9d11M3q6q2BSvUtTRZ5dYcMw/NKvfVNb1h9npJHLVywZeF2hwPMCgyQIF/HKpzkTa98Rza6qP/0jCTRC0NLczTbOOj62ECjS7kXFlnu9iZg003M0nhV1vAmWhRKvMUw+T5MqaGnENfDIu2r121pOCJnvGnjKGuMgYZSoIw1NdY3gq55zMNIxEJwYuYDL2B0GqA36XzJAEDIngwbEsY5FG5PfuEJv34W+vrGhrXKoJ824FtxfI5avdVNij+Hn5c0gPx3LhzmbDz9HhqTbDBRzBRMF/vA+3/LD2c4NCMDINyroD1K5ADRqwNUn01tONJ9D9xvR8kYzYFObEGE42zuBAC0r6l0AQmQjQGhocEAwJAGfS6U+YWDdaMHwHKF3InwJfqnSK0M0XjHRkOxOXBEx3JytrKuVproyBbggYq08ripuoSh+CECkSaABgI017T34J8btY2ejwT/tEAF59QyOyEUbDSopjw5CipM1aPrcgRYVhFmR/6ZKBHQ4bBhHwNpS1DGGtx4hB0/GPZyA/U0XeNOA6vVzfTFU/94sEUAwCaCURsX9cV3Xso79bHL+iv8K2iYVtgmm7a128RgVphwkMqR18b2lteNWQAsNUAyS1VID2GCEu7NKuMiHrQcrvHv471YUnTngYoFGsvXxIiuwMKA6humBhwC1iEnpjR8b39PaGmYkGWYQgTzv26vZ+kAAJfzipNsbpvvURBTrCbyBJq3o/a+KWSbG3fp4qXzmk33lFkMtNNs6PYLl/XQpZP6W3/1L2jYu6JyAT+Spp3LhxRci4XW1k7qIx/7jP7wkT9VvrKto15K4zlRi1VH6TXqZRuGDvsdMwCg4KdTFOVZdbr9ECmkiUaTtk42K/qh7/5uvfOtP61pf6RruwfaX6S+AgBIpWEATJwCABhI9Ona1gl9/w+90W7ZON+bRTQd22Dpk499Qh/8oz80lRvJULW+pkptTc16Uwc3bqh3tK+NelkHN6/oRKOkWe9Qf/GVD+j+e077cClkOJgBPGdGoZlKcQ+YSPx/rL0JuGRpWSb4RsSJfb37vbln1g5YCxQ4IFLiNmo/jY/aOjqIK9gjCA0toq12q62CqO3GyFAoytZuCJTKpmWxyV4LVUVBFZVZmZXb3W/se5yIGN/3+/+IkynMtNOT9eRzK/PevDfinP/8//e937uwYfBYsZn82V7kgRo/fdGJ4qmC/vqrsDVPBx9Xp+ZH98r2V+7LlE4wOosHNNkBQ/oqsGjCBCuH1rC+sY7Da+soprPIsijneyctt9cB5Xaj+ASFtUVsN6vIry1h7Rm3AOEAii8vZYBmEwiyYBzNeNhEorwAjFMY70/x+te+A5/+xGMol9Z1JjVae/K8abeHAps9wdkDUp7rE3VNN9mcsbai4AeLXSoIWANx2i12memq3LySZoXzqSH/3hhXbtrrTPHoAXDsxFEEqYQSExqNmgAANrucZsnJ3QEAHcrbsjkcPnkS6Xwa+QIL8DwWFosYh31QAUUAoEN6Z4pNiE0ex33KAwJsPvIIUuMROvu7KtZJo11eXaQYD9t7F7G4UsAYQ8nLyCCgHpUTKcpO5uCqc72OJZAvLiKTLaguMI+AOaitSVefGfGMWOvpnGZBxsmggBf63Yh9YqZe/jfPx9mEyjGC/NSMhR+pvh6Y52uyf+caOO9C7aaKWp+O9q89yjEAxKpggo/khsZ+sWKXDCbGmJHQaFM/njFeC+wZAH5fN0aQ/Ww2hNpHZ6WX6YqNAWBYc3TQbiC/nVN8bsgMpCeIjC71I01LzHvIadhBtY7rrr9RjYYM0Ji4wUxpekrRK4jGVGw0GHlGBkAyjSMnTsozgqaXXEPgs6Gzk6BZIL2wOeJGDh1vGuBkOf68jsYD6vyaTJGihsf3dw4cNw8IM4kk4MyCntOsnf190dM//slPYHtnV8C/GI3ULCfJSkgJDBgO6S9AtsZYnkwhWYu+qWJT7ZgzZLDFGPumfPehagea0TEalbJMeuJUSmU1uofWD+PI4SMoFSum8XfG06lU1k1vHdWZnkZisVmjKA8INoVJnmEc1phclIeRPC/oAaNrH5OXBy8Gp4uqDYOENMWeBcNamdJF0tV55uUyGTn9T2laiD6S8QEGI5qW9XWrjmwcx5+9+S9x4bEtBGEB9fYECydvwE+//jfxwPYl5JaXMWr1ce+n78Wtt96GxZUV6ZfZ0JJKznqWcZF8L9xPufcoRpfNZ8BrVRTgQmo6z9/HH39cEoCtrS15APnffG7Y/JK2TkCfdTh/UzfNtUfGkQDbodXi1LXTD4DSFJPczhbIfJF5Ga0z9PPPULRn4XPtY6R9Yx5t1K0hHyvOkM7oHEZor6OvCZkLffOMUHqEa3TDSTjzl5IBrtigNsaSXNkzClyfY3uD+SexLmGDyH2CYCTPtyxTV2xspOeSvjyaDOssNSmqBytU97DF596j+0E2H0Gvyaz5J1jH9DSBk9MYivk8zp05jbf/8R+hks+A1cbBziZe9Yqfwtfffiv+5PdeD/S6yKeyGNJxnu3/NKb+g+AbJ/RkDJO5x5qC+w9ZIOzDJLm9wjw7sglEZQHW9Fyl2nCG1aZ5c1N/YwJcvZWQzs86nzLsfjhGo9NROsgwFsM+45xltE5TT25RBgCY1xkbdt4vA5StzLazk/+R9k/TP/5m0gdrnMRkhBxToQpZlHNpG4zkMlZzSKo7Uf1DFo7SARgLms4I6M4VimJIaT9WL0Zgh8PUNHrjOBqDKe5/9JxYAO0xB0jcDwgsT5CMjzHsb+GmG3N46tNWMRzWkSRg93gP5043kEqUkIjRa6CF17zmf0Mms4fVhQQGtSrK+TzOnj+PysKKElAuXq7jQ3fTPyCOdO4wvvClS8gU1rDfIABQQSKVQr3TVJ0fe/2vvEanT7Sx0P+7J+nqB8t/rX3amgejDFhzf+XtM525nwQLhZE5jTky+0LefjbRaE4iTUdqTpnmCGlULWvSWMirKeS/n9JNkf7bU0xD0unZUFmiAadILBpU0KRI5TETn2SKVP00YkS6qE2XkRH5u2QjWAwT35LiJIiEMZUgmXEAgDXrfNcyPHSRiMpzdi70foPjeyVyaNpxd7Ui0397JuY52ZrAkh6mQ8IeQAIAXKjMOs6m83j48w/jH//+Hh0+PISEaOl7uwgat7zluu+MQnjwEEnvDwc4evw4SpWymju+i5BOurEJau0umi2mOjBqiNNegjHUKjOuYir6y2jA4niAGDck112LWuMq4OgE2F6R3TeLgprTFn2Rxq9RMaOJ1r/8FV13/v99k6nptVyEadHMCtqouQQByFzgn5XZ6WiT3Eg1XeEadaMCm5KQveDWlwwCndZL68waa9t0/bZx5X1UUef08kaBjLADonRSV/h7ho2ule17xmSJTIH8c+ifs6uva/Tztu7d+o+AdAYOXPnrXzzH8qWk/spnsc6feUusSMzSABZXluW8TIZFQADJmUp6Q8ko68G/3vn6NqoY14Fv8GdNEO9Rnx4XpgvUIS3zOBZz9KGfT/Ltmtl1882ljV4oETEDQR72dC8ne8Ef/tKJuqhC+3q7Niy++PyShjcYTrCz18Kp607i+KkF9Ls1rJYXsFEuonb5DO541o24/ZYjGNFvJEUtZBe5sqUnjEZxZAureNd778b9D5/DYFpEJr+EcBJHt9dFNmPGUuGgh3q1igYnXgIAkmi2unJwn0yHCMcdLGQD/NxLfhxv/M3fRq/exoWtPTRoMOYkAJRLkQEQBQCUthILkC0t4KWveCX26w2h33T2JzZVKRXw39/+Nmxtbupg3Nuv4fjJa7GwvIa9rR00drZwcmMVjb1NZBkt2NzDNzzrZpRTU2RiQ6RgNHUeaLo/yZSlm9CA0WkZowygmYF6tB9wW5S/h7OP7vC3/Hc2Mq7QcqkN3FoY0ch83rDfQ6N6gFatqn1o0O3i4KCOfshBVlpeEIykXFtawvXXnMKJY8dljNcfDeSQvVXdQbqcR28aoj8NcfPttwGrZbSbWyisrZAKg369hsySxU2GBx0ExVN48b/7GdSrnLLYmZRI0a+AjaBjYLmDMgoA+Emy3radrjMRkF/7YsJQf5hgI2BApdVMji3gJr7UJRME4ATwCgDAOcjzc6Qlnjh1XLpB+knQA4BnFDXvTMn4qgBAjikZcSwsFrC8VJGWn1G+jFpsdVpmCkrXdRaVvb6mJhcfegjJcIjuwR5TBMWgWz+0ilgQ4tyFx7GwUkB/2EEibW658h4IeK7QFM8abWPzGM28VFlW5C47AX0tizdY4WvMQUoD+uj32voo3SwdkUfMp6YO1xsBRuRYwlQNPNSZL60/2WwJeRFxvzGZEEEye00eaJ7VN5IYmfxM0kFlks8lACZPIAvEGH4ytdSAwOoSzwggO9EkImZqZvfXrwk2P04C4F3KvQ+EA4b9OWRDB2MZeHBJAK4ShUwCyNdL8zmF+7C+ibsUhkQg4JFJANR487oJ7+U6xtCAACkMOfRIYsjrF6SRKy9g9cQp5W+zo2RzQmCAAAHXRSmXQ5zTaC/jczLO2bTPDQJmW4EHBvzhRICXHgw+hcez42YgDKfQAyxtbOhb7O3uqjkl5f7LZ07jnz51H3ZqQ1zerCq33awSYvJM4nSe4DSfMy8bVN2gotzc3+mJQldtrgHWEoz6onSKoAMNcMkiIxNtSB8rMouClKJES8UylhaX9XFtbcPYc6T3cwjhkpcYt+gbXUopCbiwkeff0y+AtRUvw1KlLO8A6ov1XAR8DngmDWayWZ5TnPZLQkBDxGwWZUY/Fwq4/vobkQ9iOLFawrh7oP0sHiOgPEAQT+PNf/g2xIZZpFHBhc0GfvQVr8aJpz8DOwiRWVzC6Ue+jFajjVtuuVU11PbunjwN6s0Wbr7lZk3sVQeqR6DpdkcAAE3C8/mCAAACLfQBoAzAG/+xDubrU7x4JiNmAH/x7/l1BAxWVpZRWaxIhkOwmpK10D3jC+WimF6cNvt90Uutrq4W/bAh+vd+yOQBAF+P8GO0DuF7ajTqWluSUk7p4ZC3lDPWwW6vmP0MWrF4vwuBNZQvErgxmbN5STkPJdLyewRLLKmB16vRNDNyXhfmxo/7ZMDIXcnF8NrgyvuG8X1oIOo8BsyEzz7L9cnpOPdXNrvsbVJZmo8P0CGdP0ji1Inj+PVf+SWMOi0B/YVkArW9bfzj338A7/2zd+CJB+9FiUwrTss7fSQoo04k9brJ/LRoYzbffMxtL6M8g6wFearRBNvVt9FrfIUvgH3iXwAA86/34KvtjbMz04UOcK8RG2lEFip7mZEAqoNOF/10Cj0HaJpxtzGD1ZiIRW6eMnytBALJzFQ/wFqdDXwQ02CHYFOKxpnjobEA0kmUsxmUckz0IN/TmDdMCyGDXbW/Y29zwFqtt8QAIOOAoDHZK2RNU1bOfZOD5FimjHsfPYf6MI7OJAmkWUfF0Gm3sFgsYTw8QKXUwW23HkWlQlZjGvs7E3zx4TOSKi2UgVe8/Dtx6kQW/e4Whn2yEgKUyyvY3e1ge6eDv37PZ3H+ovnWP+d5X4d2b4z7HnxE62LvoKZoXzKoeD3o0RP7P//br0x9U+EXuZoFr3lxm/u8EbnKsEwHFW8lkWyvPXcUOncY+tbCqMIJ0dM8iCwUgvfK6Q58s+9pkHwQrTmwwt+QvMC5YoboDBibETM3SI4nx9bkzWj6CTromnsum2CidTEmTk+NjhiQDkodGA2ZiNq7pk8RRRMglS2KGjoNUqZ14yKJ/OYEzmuTvTu6LWyL8/Ngir9+V3/kYWTyN2r/nRZsPFZ2Jz0ACjRxQlwAwMc+/DF87tP36qBn+8+imQaGaiS1+3ld/vwe8WbTSIPUpWKljGK5hBy/JxtXHjjFPDb3qxiF9CuIyxyMek1ONpRtmoxr6jIc9OQ+GSd1XY20Zdvz+8yKpsgO7DdtGdioAZ/TgtWguhxseTs4BsTVG7j/s//66PRMSK6KGG4OChkXA4DUQGoXtRREqbICyXRNZq7kgoN1zXg4275vzeEsqoWoJ5F5V6s5ZdastnH9+9x1X3IDP+GztACvBXIUAbtDegYccEPKk0Chr5wScPVBF70e+l4sUnn9IvQrdzP8ariCmiUmhvvli0gxEfxENtJcW9RwTDGBnP4niJSWS1heWwU9Axj/RJCF2kwxCFwR57+/v1dqPtyh670A/HqRG78z5/P/3jMR3MUSm8bneeuSutfqD3jqnryERtmsLp6Uk0m+Bhr5eNK1n6DICEbyiwTScZrzdDFmc1zfx7FT6/j6r/9axCgJaTewEExQu3waP/x934ajayXFRK0cW0Pr4Lz01mT59UcBJokF/Pm778bm3hCNDlHfrJg3k3EfWbKPem1F8HToeh5LYxTG0e2P1LyNOYWLDZCPh/jZl7wYb/m930f7oIkL27uoxwMHAKRBcl5WaAuNAY0BwL0hkcygsryGn3rlf8RutaaiwAqfEQ5vrOG3fuN1rhCeYmeviqc87RYsLK/iydNPIMFJL2nvwxbS4y5uueYQNspprBUD7F8+h/WlskA6fwgPKbPKFZDOFVXUBDQIjfht+PsXBYVmLsFOG6c9cKaHdoe/nh8rpKwCsqmA+DPMg2chNuhj59IlMSm47vmQb2/XbMLM6Um/r0PX6PFk9ExQWcyh0e5i4+gyYqmEfB+W1lZw4tQJPPfbnofEIU43Y9At4A9Lj4BhH8NaD7WDBF7yY69FpXQNdncbkkIVyjFNyhMx6nF9CrWPo5qzcWb7vOiAbhNxQLsmOpraTpEhuyLujDPdPqRmzwGkAgC4rym6zBgAtnfaJFOSlkQM11x3Cu1uy+ISaSo1HqFULGq6+VUlAJkkcrkAi4tFLC+T2cK4owQSqTjqrYb2dharOQI+NINDDOcfuB/J0RC96oEolARcaUA4TYywvXcBCytFOatP4sxwp6cA6eZ8v5Sx0HDNmmk+t4NRiEksQLFEyRxNXM0jgMUs2SX8Va6U0Ou20WrUxOrjWc1iiO+PjSxLMxbhSihy54oaYckMjNXFqR69dPiRGl82JpxGstCVR4Gj1EfPFxs82LSNDRDvl5/e+hg+zxaTnMtTf13NYxIAZ9onAMCDAH4t2OBk1hNHKf5OFmasGNYrTu4lcMCcxq0eMomZZ5sJ1KaMApRz0dWe7AQOVZLYZ+pINo/K4tIsEpN1VzhhrBWjNAkG8HccfdY9hRIWVjeQP3JMkWD9SQzZJcax9pChBGYwkv9LieAAGTweBBAjzhopsa58uoBnaLipmAdcCNCJ6eVYG4YZ2LW3MwGaljKKlef5QbWK85cuodluye1/t8po2yWLgG11cPaJs9jZ3pkxOni2SspIra8adD4fZrbMa9RusJllUZw1s1t6QPH18PU6wzm+hkQ8qevJ+pUsC6UgOS8cuck7WjjXC+/ZlZ5HVuMJVHe+RBx0EZCi0zilYtwjh6yvOLXLkG0RkbppKAAAIABJREFUU3Q1p9TaX90+qCQTSmLd5JmJCPlkAj/0nd+G6w4toJji53uKDWs2unjTG9+BSn4d8UkR7V4cr/39N+GJgyqyRw9hmEjgvk/fh431w7j22utUJ9JIbnN7W8wKAgBmvmw+VfzYqNf0kVNQXj+y4bhHfPKTn9TEn8/cc57zHLEB2OxTIkSDNP6/N/JVBGChIHYBWQ+SBPe7AoMIAPAZJ3BNAICg3wwYvWqQ5uuIaO0RHZhwDZk595x55eUp3BdYK3CSS5YRk8pomMoaoVziOU9zPQP1ZvJQ7QdWu9kAympQMVQIYNIk25n58YnlemVDyOdTEX2JAG36nzhWAY3Hx/0WYt4DYBb3Z0acZsLNNIKszErFEHImkkwFoTdAo9VBJl/UnslBAFk5+wd1+TIslitKsXj1K1+B44dWMWw30Ksf4Jm3fg3+4I1vwM+/9N8jMxqgSLPSDpN/JpiOppZORPAsGaA7HCCVZ6PK90Jp40SJPTwqZcJKHwvHg5sNmSLyU/VAEfafrw99DKsLZnZ/Pa9PVRM7JiGHkfwZZDF5kK/ZamOn0UQrFaDj7rOpc+y6C5TQzzaPNDrok6lCY0STA1jdzaecErtCJo0cp/k8UcZkAcRQSAZKBWD8PEECPqtMSSJjRM+lDDr7SKaZEtVDsVLR/RYbiwD1oKeEuFarg3g6LwbAfg/49MOPIyivisGA9FRpSsulVcTCPobdSzh5fAE3XEe2UQGPfekcWs0DVMpTvOTF34lDGzQOr6Fba2N55RCqnQk2d1t4710fwZcfN2LWxuFljCZJLK8dFoDzyBe/iGK5oLVLqQ3fN/2BFPH9pjf8+hUAgKcwWv9itNwrH6p5QgA3bvt6HmQ0WDAUyw41i+4hp8NPiLhIeSDRhI9fzz+PHB1Lm5wo2pzMhvoo4xTGu8l53fQ3muoK2ZmamR3HEGwwRV1JmCRTU2pSJSfo0biK7v4JmImJECEenCmhM+NhGwki9ixyp/ztnPRlKpFAOl/SoUgKCptMFolC8qW/nQgtFLrks9HdNJMPrnf7vHIqOtdLawNzJlJqFh3zgd+LDyARq0q5Ik1fPlvE+//2/Xj0kcdUiLF5YQNlE4jZbFlatfmU2EwIiegKHZPPgkXmUQcY5HNYOn4UT25uafI/GHKTyoomzEPIoo2oye0ZMkuN1oxG/9UBAD8N8wXTbIrh44E844SHpgMArgYR/GYSvXZXN5cyDSJNypmUcMNipjeLUoI1PMhNj+Niejj5oHxCB7r5UkyYNetNZJyhnswLnfmUQA4BLFaE+fdi987i1rgrexSUr1f/L8qYfbwC+vReEO7NeMnJ/+j7v2ItqUlyRlH2DfT6oiAAC+NZw+2m31Fggdcnqku2CYnxTfVkc9rPaxQDcqUiKitLOhj4LGQKBUWvSW4aYTFEQS5uMkps8MZ97lrz+RhRXzeNIXRRO3IIJnoq+mwgCrKmN0I7rPn3MhDPAqAEQPtohnEzzgww5MFkurxBn5/n82KTMx04rogOpgE2z2zqgG0Om1g6vIb9ekvN4/Of9yyMWgc4Wikg3m0g6LfxvS/4Rhw5TE220cdrB7tYWF/H/lYVhcWTaA+zuPNP70KzS1AASgRJxDmJzaJe3cOT586j1xmKNUCDF5bqownpdSESyRGSox5+9sU/hne88U1o7FYFADQSqRkDIEFKrwMA+pzWOwlANl/C6qGjeOWrX4Odgyqana4Vp4MelpcW8Lpf+1WZLw0GI4EOx05ei2Q6h+ZBFRlS4TsN1Hcu4JufcxsWghFWckC8X0M5zU23p2chmSEdMIVeGJOejYwDTVFJ9yYg6gpb693dNNZ5Aag2cc+F3T9L1dBjObEpndy3eDYILXBmbFPm5KZwsLuH+GSCCp1vwhEaB/v6u2a9g1aDJnGkPCr5WrRrUuE51WRcYrvTQr5AfW1XDRn3tHBEx+2jyK0X8aO/+JMYku2QyGlv79UvIFvIIuyGeOfb/x7vedeDqJSuQ7PZRzjuI0iRit5BMpHBdDzXBc/2PL8Xe7aXAwCsJ7LGxjeLpLqSAcBzyvT/dm56qjevAhlhBABSLl/ex/DqGaPbPKeP6SSuu+FaVOsHAgBIqeW9Z8NL34uvagKYDmSiu7BQwOJCUVIUAgABZQTtpowUyWITAMBc7OkEZ++/D6nREMNGA9mkTevTnJKkxmh2q0jmgCATQ4xMhEFP/hScSCUDxiumNPnj++MEkRP/7jBEoVhxzLyUik9Nm+k141hycwZAFxOuV0bSEuTgWgns+8gDxIEA4SgUVdkSaMgItOQSsQedQaiMRVnwsm6JsjicvMLuhU15CCZo8s66wyXDcPIyYwDoGxhYYGxHsgt47cgcsQbGYV6uFpoDQjyHvN+SDMQcA8AGII4l5z0hhHNfaSRI3wTJJjjdJpuB1H3GhSYzMg/mEcuzfnfvAIePHlPdlGZ8oWRwNAnl5JkzLgMAhtM4BiTWFcpYOnQEwaEj2swGUyB95Bie+MIXBQDuHlRRa3RQrfVVL1DqxXqHwDCbK+77apzcPVHDxCm4Y3L65l5+AroXJtswBcxczsH6z+o9RqWOBVaQcstmq9PpY23tsKL0arWajPJWV1awtLSkSfWFC+dV+xHAIZBGynmxRHM0p8Mfs6Gi7wyjopMCGRptpg90JXGTt0GSIBFfDyWEbo+iB9LUBjzyHRfZxQyG/TNMijbfBxsGTrj53mZnl9ahq4vjBvJwkZD6L28dnlOzfHXbLwQIunUgXTwbRMRQ+WfpV31nCy/7/u/C0XIK+VgP/U5NCR/nzl/GX/z536GYX0e/k8Sp627FS/7Dz+D09i7yRw5hp97E6cfP4sYbn4KlpWW0ZM45xZmzZ7Fx+DCWV5adVwa9SsiEGaJeqwpMoQyK0Z6xOGn0wH333ScAgPf8jjvuwPb2thp//pnrgWe73/+8kSZ9B8ZuAMZznPIusnap/2e+PT25KuWC80/xQOrcb0pnygwockasbt+N1iN+MMc1x1qECWP9dlupBdXqgWMgEORgqDGp4UyFoXTHQFZfi/oBJDsb+/6s/wxg42tRTcMGQw2PSYAJanfVdxgYQNCSLEU6yBeyaSTBNLGB+hpLAbCGmutbcYMc3DFOldTyuHlB0DS2XCrq+2zv1ZAvlU2KMeTzBVSrDQGD1548hY99+B68/653y7h3sZDGweZF/Op/+Xlcc/wI3vg7v43CdIo8zeJaJgPod5hQkNM6ZF03JFuG+3ycgAQjv2loyOGJrXcmqkkw6667HxzPakDHgI7WrdotXZ+VkGTZm2bbRmz1ngEAvG62P8vtST5GRPFZ19WGQ1zsd9DSnmJ1OO8RwSsvB+C/5f5HRhQBACUpuLAUsZEJzMYBmv8VCQJw36YcnMAAfS4ySSyWCshnTFaoVAd5hVkUrdighTxavYGi4zm4FVOL1R0jfjngoZQ9U8Bea4BJfhn/+OmHEC8so02pTtbMBRPDIgqpPMDaIj7ENSdWsbZWRL9fx+7+GfynX/huLFT66DYvII00WjtJZAvX4PNnG3jX+z6MM090sbBEXykgmy8jWyhLFsLUqXNnz6JYSGOxUkApn9J6SyeZElRH7A9/fw4AmC2DW7/eKfyqPHUf72QbuBUu9iBY5qzodDNHc+pEHAFSDyp/8+Zz8yQ93vTathicEyQXgENUFWM1HJoZkDQd6lbM4IIIFDePdNKYAfyeLgnAXF+4PXLxMLqCeeOWB8zpNx9KFsOcImRTnPqzKWQ5bmaDpAeLxkMaHR34ZdBBRInRL86AiYU7tVHjUA0EXyMPPaK4oi46SQA3hWhDJDK5f1g0OSWNxueMGno+n5DHtdFPhiFKuQL+9q/fiwtPnFP0Cxsa0dmd9t8bAGm67CI2eOVlvgboNSoTmc0PddfMyV5YQlhcxOMXt5BJ50WFpmsuFw4niCyWeR1ZgMkngYeY065zysLiUoeXe6CjDbrXMWpS70yfeF20ydIYg5TwEd2ZeegbzX7WuDoKoIogH7nnfsaMBSJHYdtkFf/B+xckBQAQ5CAAoOk/2QAsHliMCFQxEIP0KK4j6pwELMkPwAwZ/XWT+zQbSE/bdKBU1CFzEjON1gwAcFN+D8l4ehjfmw4ON/XRnxVnyA1tjnzOUFTP6Yi8f1s38/XjWfFRDwGXkTP7nnzPs/vjAAJ/rWfIuL+2rjk3R3eCXXEDUfiMk2VDPSZdjekAXCrh0PGjYMo7ddZm4mQa1uj0VyZ+DhRTQc3Jh5sK8ZDNkG7GCc9gMKNrclLAb8I1KANASg9cIX/1QcNJhMwJgwDNVkvpBfIDyGR0373xjqKbnF5W94sbEYfI7TE2L11CuhRgv1FDMl3W62vUtvBt3/hcHF9eQI77Yq+NRFjDz/7MC9FsXEQ6FRelfFivKnZqOM2h2Qvw0Jcu4SP/dD/KS+tqsumiTDfpixcv4IuPPIp2u4dOe4hGoyeGwMD5bKRSMcSHHbz6xS/CO+58M2o7TVzc3keHJj/xANOppQCwRGEDNHImgCxAgnQWxcUlvOw/vFL5zbwedKnmqqR053d++7exsrSMfn+or80Vymh3ByiQe17dxno+iXxyimc85VrkYwOM2/vIJ0bIJdhM2HOayRUQS2bQHk0QZPKKSOWEqpAhi8ru//zAdoCAO5DdJmVniyaWBozxAOX+yQm25GSa/jmzLn4dwaHRSDFG6SCJVr2uIpFsgEGvh62L26judDDoE+Qcar3Kn4IO2nzaFBtHzXdbDUCGwBULq4H5xqQqaUzXM/jRn/oJ3Hjjzc4dso0wHOAzn74fv/gLb0MptwhMy0gGWVHkB4MqTx6kgozOHIGLzvQnSu02QMA5Gjupg03wKR8zrxm5/3sAYL4BOo8Z83RhwWHO4TSWingAWKehJo7g141PuQG7+zvS7+dyGXQ7jAL0+23C6PWM7eQUKzePAVxdoxdEFgulgpgoiWxM36PVbuk5YHIEm/IJozknEzx5rwMAWk1NgsgCyRYyyOQDtPt1NDoHSKRjciJncZUrljQBCYK0WGVsFPm6NdUaTzVxpGO1xa6allv7upMASKuuxtdAd/rRkP6vmFm+/zglbqSSm3eLGmG/348Yn0QvGzbw9EZoKKLNG4tySmYU/Dk44+7ajJbO6y8GAA3DCDZrmmyGqfx/A4WdE7+XtBCYSfJrLMXAN/8+BcDYV27PVz3kmI0uutZP+lhfcdKn/V0pBfPazBoTm2WR6s/nj2cys+W5XSUTNH9MaWJPdsX+QRU3PeVpqDfbYOyZjBhZ0JKBImo8a7E4t0T0CaTmC1hYP4zE2hEgQRPHqRIkXvc7v4tas6v4xniqgGxlXUWnDFIlUTBgnffB2HdWj3zlX3MGhIz2fJk/q49symiTQMshl+zPX6dEgF6rIy08gQLSxTnNLRUY5VfU3kKzOdaQBJwOH9rA6uo/O1/Hppr89qTxNuYR9x563LCpIhCgZoxNL6MeZUzG92Xu6GreFZVMl/K49huuAR/DrGeb7BlO+AesnSxq0scZK4DR1c+5fAb1Zl3vkWeq9Pf0JMHUgbY0/XJyReW+G3uGCQAc6pCdGvtnxtLP/x8/inF1C7lJF1mSYTHBe+96Pza324gHFRxUQ3z7C34Az/j656PLiWghjycuXkS71cd1190gsL1D4DiewOknzuD2Zz1LUgRPoef74dSwUa+KScFJIoG9eCKDnd19ATB8T9S5r6+v6frzz2fPntV6IEOD9T/PZjI6+H1vvPFGdPsdFIsFrfFGrab9rFIu6n32u23kqcOOxAHOngG357LnsPVlv32/4Wse1ofcdwiUsTmzwU+A/f19bF6+hFyOMcJ9ZLkHjXhuZuUFQDCJZwSBHda48vfQsMkm/8bwJMAXzsxKBQCQocHPxZmmQVAtgVqjrfVFyRzz4+lBUimVFHEbxAhI05uMdSR9Iix6lWAB1w7jfHmttUZcn8Q9qsyUhm4P5y/toMR0IvqkkInD57c7wNLCKm6/9Rl4+U/+JIbdFlrVLRw/tIxebRd/+c634p4PfQD3f+qTCIZDMHtn1BugXCyjVW86FhYbaWv+h4xhpVdDmrW01QMEAHIZJs5w2OCkrzrT7f/ljeVq3FlTOWsQHJt7ls3hrqevtMUgsD1Dka2djryOaEbL1CNFyw9DDOIJPNmqCwDgENBLfzkYFq+LBq7qz8hWSaqv4RpQfGtoaW8cFspBP4iL8l9IB1DoMpt3PkW9Dq45fhRpms7Gpxj2egL1Oi3eU4LQY+SLBbQpmchk0Wy2tHaYzMHzcWvzknxI+uEUg2kSw6CIBx47h/Y4QHs6xDDTU+R8Y2uA9fIG1kpl1Pc2UclPsbaWwpGjKfzIj38rqs17USwOxSoIu1msFm7HO//ik7j7vicQpso6C/leWfdS4y+AqVDA9tYm9nb2UCllsLpcRjI2RqtxgJWlshIDYm/4vdcZ4OKnNW6z1k10kTl+A58/aPPtnAWAJjhc7D6SxrtiygDwSodIT4Gm+6H/mf5h9dpJb5hkCJxDhbwvgaebstElakoM1mn+7Dg0J1xtCI5fF0Xx7H25OBpONsOuTEe8BIE/U5m/KiSm0kuwGPGUNdG4XPHF6VWMLvo8RB29yxfC3vVdSJEveB31W8jTLDd0qhvFpqpDCqvcSamJjluhS1MzLqh4HO9629tQSadRTqXRazTcIWAISzA2jbtwYk6/KW1QrzBEjiyBwQhZZoPG4ugSYMnnUItn8dB+iE48r/fo0TZdRZkRxRSDI5BCOcNGP/OaSRrQ+clU9ID3bsbcqLz+TihXxChOeinKLpjrrGl7KEBBGaB+UusmYh7N9ZNgb7bnJ+++sbZ4PupLqaUzEIdaOm+sJFNCTY+ciSSTIDLFOYVJU313mDjNErcxFnFsGnhA8BqIhuX0qUJFZ2vNKJqWwey8vpUMYE2NHQwOThAjg6YvQ211MvZyG6l5Hbi8goivwLxQdSi4ZA5mBKNn2F07//8zQMV7QshA0xBtrUsXOTZjkFwFNvjrLeq+i2O0xo3SkxSCbAZBsYg8fSVynKzYJuSNBKld44HIhtTHYSr/lRMMl6XNA7dWrYmqr8QQGXj2FV9Wq1YFGPE5JuBF7S4RTX70gArBB5PmOMmFYy7YmrC9h/ROvmaLHzNQgOuP+cwB/Zg0kRkKVe53RzpgODrjZHttqYLbnnYjrjm+hlFvD9lkG9/9gudjZTGHyaiDCSlgQRLdwRj9UQylpQ38+m/8HvKlVZw89VSsrh3DQbWNy5u7GI4muOeej2B1bR37Bwd6TYwn5XsspIroNnbx0y//AfzJm+/E1oUO9g5a6E56mJCpAmZAGwhglf+Inqeayg8mU1z3lBvxgz/8Q9jc21axqyYzFsO5M2fwgb97nyRDKlwZ28ezMpVGZtRBuXkZ16+WcHhjFdlkAsE0RCo+ZRiofFGYz0ygVCpFrkt6lAgctUaLhUjUJIn3RZINN/XX9MBRAGfAkC/wFR8WcRH2bB0dCEYF9k20prsOpDOPlyFG/RHOPHoGzVpb0xK6H9MQjIY8BEaoufTAEuVdeu5p9EPGCMGsdBxBKYXN/T2sHTmB25/9deiMRrj7wx/Bxcs7WFs/jKFSYllRc85hyTOm0DRzz5li0zG4Zmwfx8RRwarJnTOP5Vp2DQL3eLISzLLU9h2nvDHKr15nYM2Eoy6bFtwmxdw/WTAvLS9gaWVJQBn3EzasNqlxOmcWwDzDaEY1nSJdKmHj+DEi36gsFbCyWEKZ3h6JCcIMc9lDxMKJEnrYRGpvUq7gEFv3PgC0LKKR16LaqCJfzGHjyCqqjX3FMi6slEGBSkigakJfgpQt2XjCikuaVvUt09pk304WJVmXz422PZD7Bs/Wfq+rpqHdbgk0ZRPB68NmiNNe6rN9Y88pDwu+drtjRrmqS0w6qMbUnediySjFxAOr2rlnMi2L4pvr9z2T0bhRsrSThtRkgVGDRy95tbrASze050bi/vhvtL+5e+1lWdbk+PXgziPHtoyCTJYElETCGSxy3yIDgE0OC2WeJyxK642W7j9Nj6lTVcgFDXjZvHL/SVDOwj1ximki1L2LMZt9YQWFYzcCQR4D7ssx4I/e+lZs7tbRbhMUzmrvoeTOrqv5vUQn3Z4Z5J+LK8EAy7TnRJ/n6ey+OJDbkmPmUb5WxCu3xtgX3Pt6Q8Xy9ZUOESpXnkZ+C5UFSShPP/4EAu554RQb6+s4fPiwGmruu/RoYfO+cegQzj55Tm7eFy5f1uuhBMXvTZKcstF0wzCxMHgNZaRo+5vuoaujDVi3556vk/uxpJBuKsI1zwQcUt8p4eTgzdcHqsPCic4UrnNL0SLIwyVHFoWBTmxKOYmPx8fIxqd45Y+/CIODbRSmIUqcco9j+L3ffxOSmRX0pznEsyv48Ze/GmE6h2EQoLyxhr953/vx9Ntux/Lyql4/mxeyOPb293H99deraef65VCL74fPHkEj/ny+n7X1Q0imi/ibv32f2BXpjIFtT3vaU/VaaZ7pvX/2dvdkptioN1CpLODgoIprr70GvLRkLPGXksEcYKZzJBxqUsm9LJ0M5JaeZG07sqEMPRz2tg9QLpVVgw/DHuJJGkfSHNum72SncKPrdUnNTqFYLOOJ009ob5hO6CXS0jPM5C5R9FkT+Nq7SxmAsXAoKaTTO7PdU9mCpEvUo7NmJsBcyHCyOlKcIdfOJJ7Ebq2lpi+RziOcxLC3t4dCLo34ZKSouVSSa4MeBFUUchU0610cXj+O3d191Sg0cz1+4jDOPnkGK+uraHDPS6SQzZXkMXR5+wCTOCWYNOVsoZQP0Kzu4/oT16KQXsD5Mxfwf/3BG5EJgEwwRLexjWfecgNe+zu/hV9+6UuRGE+Q4TBuMBRIxfVLMNE/y6FrKHWeKzHE/Nm0jrlP0yPBxaOqppxTqZzEz2qE2QYXkQZYbTnBNOEYnqprCPrzXOU9t6Ewgeysrq0xMnLprJ55mRQWy7hUr6PeH6DHvYdMBoJMNKtOUAdPmQRlaAmtTd5fRosSdKaESXP6ick8KBYgAzxLICCXRimTRobsHNYMgx4OrS5ROK64eHoQEcDpdFuK4CVY7vc99gjc4zXY45oeDrG0uo7dahP9cQzLh4/j8Scv4wuPnkZmdRV7sTGq7T6Wc0vIx1LYO3ceNxxbRzbWwrUnc3jpy74D/dFZpPI1hBMa8S4iHK7iLXd+DJ/47AEK64sYTCmtY9oJAfRA/STNR1k3ELDb3DzA4kIKa6vLks+x5iCLnftP7A2/+zqdcHNNsG1n+rNyci1DVzfXfdRNdf/PA0aHrDP68nFfnvJF6qmmwERv3W9PudZh8FXyz31D6aeFHqSYTS3VQMXkUmlLyOvjfJ6y35RtQuN/pp8gW4NGp2R+venVLJ7INJY+65KTCk+tVnvtEC7DAIgQEgCxh8M3pp4iZBNeO+DVqLkDQtpKAQkxdJjbSDdS3gPGpBTYkJLGc4Bus4lKLofsdIpSIoY//6M/wtGFslC7gJMzXlei7YwcEwDA15Aw5+sEi/CJXCxz/Jr+SJnbk3iAJu9DIY+9RAGPtDJoxsw0bQZyiF5qa0Caaqfn8/fUfy0bJ27IBAL8we4ntH49qZZ3G4M2EDfZtu9llCKbcJi5iVzt2bA6p347NOff3zZ2K8E8Td02HlfEaRpiTqBEIRVv5Ao2K9o4KSKkz7XHTPi8tFNqbEkbd3QkayBtMsPGQRRjAiAqup3Lspoib9li31KGh1Jh+lLNd+cOsZfhhX/9NNEyqqtfrfP1bZQnm6bMIwhN0uAaXjaQBGfsIs+KENf5zvwLZgwDp8/xgIoyZMfU2s5TCPz98gNJ/nzJW9gARfT3+v9kSkVhKpdDgUBAsaD4H5ooceNr97ooLVAXRafpmMXKxCBHXDmoct27qCACAfL7iBH5Jw0wJfYFXcy5HvhbDA1n6GisC6C8Qk3rPH3BO03zqhgDhN4aRtHj6+B91XsiHXU4xLDdRj6VRpaTwsEInXoL3VZXzTIbKBYby0slnDq5hpuuP4Lqzhl8w9fdimfedgPS8RHyKTYW1CwzwmmkqdmHPvRhPPTwGdz41GeisnAE/UEcu/tNNFs9/MPd/4j1Qxs4qO5jFHICRUZKArl4Cb3WHl71qu/D2//0T3DhbBe7u02M4z1MZNaYlUlnTMnPskkTRW+SSqMbhrj2xhvw777/e7FX29dUKptKizL/N+9+D848+mXpdZkmQgScmjpWNoVJFzdlBzhZyQjVltEfgR4VnPzmFrdmQbosUo2pz4m99fB8XWwS02bcKAmHM0DinuA8Jfx6t8SMOYNF+cGOseT39xlI6BpoTW+dvMDMgYwiTJZIv9NDp9pEde8A1VpTCS/hOKb7QI0G48DMJI1PpHkJsGE2an0CAQ1qY2yME2iHU+y1emgMxgJVmG6gqS8fV1Fu6bfgIv7c9MdeTiTlxjGBzMfAsdoiAAABBO5vvKak7quIdxpvX/BYYo7T/H41AMDRwBU3F5tgeXkRi8uLDgDgJIhntjFe1Egk6ZY+NhdlTiILBawfOyoZy8JyESsLJSxmyZoaY5glz2GE+HCMTJDSv5Vmlek0gxEuf+Y+JDTFH6ngpmwikYyhslQRANDsNVBeLCGeiiHIkC0Uaj2y0eYWRUCB92RA/wtOWVU7uP3drw0HvvPreW7yF4cLpJyqHolb48h9vMRJJNkOSTrAm+GWAQAptKmPzWQ0RRZF1LGvKBEwCqdRRud7rw0PrOk0uZBYS7PJu7PmchP8WIwNrwEhPlnED048WMAG3583fv0agGN7ulJ1dM7YeSttt+RO86nmXD5gxbf/3hqiTHjeaeRreeuM7UvQVd0AAIIrTAAi+FIolxW1TEkgrysBAJ6/TBiKhfQMmQCJAUY0BswGyCysIn/0qZgmcuiTlZFK4m1/8Wc4++Q2ut004ok8Oox7VITe1QCAMRJmxBbKnCDaAAAgAElEQVR/Hl7FBmBjxYEH/70mcw7wseGQHWucbFJLbpLKHJoNm1LyczTx47XsdGmuxmi6rACAUrGkNbZ5aRetOtdBXhNLygNYHDcYEZ1LYTwdobRQwvb2jpq53YMDMSbkVcGYSbemVNc4MIj7owYD9OMgOyv6Ln0UqqsduE459WWBzkbeM1S4X5KtINWyJAT0suGElbfEEnYIEnAA4wEAS1USYq0zLEhwADPGajmHF33PCzBp1JHiNBtxbD65hXe/+wPIFA9hmllEL17Az/7q63F6cxtrx09gv93AQ488gmfcdruuKSeqvMYPPPCAkqzW19f1ZwPVTIJ7/vyTWKxUsL62hgP6sHDoN0ngs/c9IACA15V10tOe+hQ1F3wm+DrPnD4jicfiIqUZPT3vfK8nTx5XUheHMjybudfz+WXNLTkNQXj6oxD+TgegZj5F0JusuenEPC5Ct4eAZzsn1SMMwoEGEfGAe1cci4truHRxB9lMAZuXt/VeSf8v5NPIpXmumZadIBn3KcqGyECgJwH3fcoTZEqaSiNNT7Agje6IKTgjDEcDnQvFXAqDTgury8vodPtodgd4cnMfmcoqRqDHQ6CkgWyS0Y9trJRzKBeTmMQ7Mm1NIAOEBO5yaDdpVMr1ADGr+qMeBpzCKw0jgyBVwM5+E6Mxo8wXcXCwi3yGRrlVXH/yKEadAa49+hS85y/vwgf/7kMoZAMMu3voNrfw5jf8JsqZJF7/X38Nx1bXMenTAH1e+/tzeFYHRgbD873N1bZiJc3r8ygAYKbYLhJRgzV3drvd1gMAwwmfAf4iyMZ9jH4KxirWPSZzL02QtyWglz2MjI8pc6JZYzyO3UYTe82mGErjZAqjGNANmYjRRzrLCFwa0cbFDp3EEpJBtrtDkBw7HgeuWp8iGWMqCQQC0FeDH3ME2cYjrFZKSMenWCgWNIXn+mhTJkf5FD0xHFODQwoyJLiWWeemszn1XJ1+iHE8KfbkzkEd5y9cwsFogi1a/ZWXkJ4Aze1tXH94HcWgjyPLU7ziZd+FYqmGRvscpsEAmfwi2r0K3nTnB7Czk0ezk0KHqRQq1eiBw+FWUv4cBE1Yu5DptLO9h1I5LdNNDx7ya5XQ9dIXv3DKDdTTtqIIrb/hkQ5lNj20hlod8ZzSG4nBUGnkXHj99xedV9mbLrc2bkZ8ftFFF1i02fhKf6+NlD9Dh7hvMq+OioOoGrOpjKgpRlGbTbjbDaP4OFoyX580y64w9V/nG1utY6ebJiUkFg5M7+Gm27OF7iYZ0ok5UxnfePn3xsPc5/wy35amHjygVUjT7Zb6M8aFjIbITsb4qz99C06uriBsNlBiYYExeiLtxZCacHrH4juOMWN9EjRI4sSLVN4A6A6QDtIIYwm06YpZyGEHWTzeL6AZy8/0Wf6gs+g+yy+1Ut9AlCgIQEmAfuJXoPhFm35/f/375p+NAUFqPjdQMzYS9VFMz1BRN2QFkEY3n7jYmFvUT19Z+A3KAwBilhjDQxMmNYL2cKjQcpJ8oe6k8IJSFMvtlaGh80pQyJijls02OTl7kj5kbIUxmwmB19agWv63gRySStCjYIaAOp2zjwp0oz6yAOxazUslu+CuCHWFok2v7O9mjBI2qIpDsxJkxpZxk1OjjNl6veq7u3tK8yzSE81AyzMDvCuzX+fzyYdNY3zcjTwY5M9BIzpG3+VQXqgoj5RgCqmUlJqIUklUPcdJPN1cjfVAAIB5xXzeOPEnxZDPIQ14iCwTBGCxp5QETkZYuGsSPI+U5MHIe8fvQYCBdGh+9PezVq/r2WSj5Z9934TymlS3d/WcpSkzCicYEB1u0+mYgA8L/DEa9X3ccP1RIGzhuf/LzXjskc/hD/7br6GciwlZJw+J1440sPLiKvarLbz17e/Czbc8G0F6AYiRwtfH7l5NAMDa+gZqjZohsCxohkBqmke3uYv/+Krvw1/9+Z/hzGN17O21ME70lZU7xVcCAKaIZ7PojkI89dab8R3f+W/R6LR1fTl1OrpxCK//1V9DNkiiU6ujkM3hYH/PGdjEsRCEeM6xClbSU9uHpME1XTmbVP7ZT0BmchNDuaRRNaMqRrWm9D3FCqGRqaJ4EloDvmEzjxNjjzj0wHAq19zz+vnmX+vb7ekqCh2l2DdQfKYYh8V7heEYB7sH2NreQ6vdEwBAORopzTZJsDPBxwvKX0YgEBMnmH8+RJpu1Qiw2+ig1uP0gJGiFu/GAkTyMMUgzlpFAa3/XwAAScwcAKDC/v8HAGBlZQnLq8v6XmTbeACAByMBAE7H1UgHSfQI6uTzWDt6RADA0mpZAMBCJgWGMBMAGE6HDgBgAgCpvj2k0kkEozEufPKzCCgHiI3RaFWRzlAWFMPCUsWMx7p1Nf+c7MST3BfiiDHJwU3LzOTPGnp6AvBl+cmv7pNLwWHTzt/eB4RX3jLFGWlHTxuLo+IylLN/ygAAfp7TIQIXLHBI/2UzZ3uWNfdqTJU4YkCgv6v6vLmf2td6/wbXoPtG3M4z/h5LCkQA4F/WKAbU0oTRnztR/xFfT5DZ5AEADRhmYINt3Dy3vhIAoLOU6zwkaGARixanSZ0wGYQ8mCxNQTToTFbTf3KkWWfI9Z6T0kkoOct0yHsxRSwYCgBAOi4AoHDiFkynaXTNuAF/ddd7cN/nH8Wgz0akiAE9PFxjO2cAGLvTRyteWT9G/+RNXU0mYO7sczYl7wFlGqwRyd6iwzyp5oyfa7fayOUKM0ZUf9BBqZRDpVI0zwyyJLtkdIW4dGETpeICwqHJNWksWa/XcOjIugAALiICo6Syk4VJzTCp3aTTcg3NzJ2/IgBgRmPRXwbg2P1nA81mn/fGyyVFOSbAPRwooYrnr5k5kq1iUhhWEfy5iv2k5EFDA55HNtAQeyjBuqOP255yPb752c9EOhwiSYd+BPjo3R/Hww+fRqa4gWoXuOmZz8N3fO8Pok7T6nweF3e2UW+1cPPTblFDzGeLcrW77rpLGn4CZ94Bnz4k3Nc/85lP49pT1wgcqNdqklBcuLyLnb19NRdsPvi115w6KWd9epD4FKhWs4XNzS0sL63ouebvo0cPyx+Hk1TG4/Ea8ecSePDMGbIAGPbJJpBxbKnAknsEXMWTCAdkI9BMd4JsgV4kMbGgOFBLpbM4OGgjSFDOOsYTZ85JzrSzvY3l5WXF8y6WM+YVJvluqHuvml1+V052RKNQMuooF0qk0O3TfNzYDb1eG0cPr2s6zDvEqSuFxGcvbGKv0UO6tIJWn3ViEv1uR6avo04DG8tlLC3kMRq3FLc9GkyRSebRaQ3cMxzH4lIFbSYPFbLY3N2WHLm8tIaDWkcAQDZbQa3aQaGQRqN+HofXy/i6Zz0DnWYHnfoIf/pHb8f25g4Odi+jcXAe159aw1++/c14z5+9E5/+yMeQnsRQiCWRcgMmXwNyLfseyRudRns0v3epPmad4P1t/E7qNiy/J3om5tW9kbHpODHnkuZ+5UAADjK1A0+0NmhEzom1WNEpGiKGYvTQ0X4wHaPW7QoEaDFanuZ8ZNxM6HfUQZEyTZoXOiYaQaHeMESj1UWnO8UoZMpFHEE8Jso+qf4EAvJJegKkJAlITifIEYgI4thYWdL6IwjF57dcLqnJJhuPhxmHSjzfufb5tphYclBvKlKVxtCdAVlxECvrC+cuYLK8gWqnh3yQwGo5jUl3C6uVPv7zL/wgppNLKJXH4N6WK66h0c7gzrf8Pc5fDLG9N8HS6nHUmlWZ53l2Pp8/ykbEcIzxTBhgf29X5zSfUdZ2vD2ULvAZjb3oe7596nVbnq4VBQG8CaBvcHUsRab2dFqMgge86VHTDb8x+ubiaiYADyI/0fRAQRSQ8BP52eTdN1DO6THFTOpZ+oBN6OfvA5pM+gmqFjXR8QgIkSVd1tHM/GL3TbB/rfrZ/O0aVxUP1Edy+s24FccM8F/nfz6LXSKbM/Myd1DOGi3RpCy+jEiS9LHOyZyTT37/MvVtkzHaO9v4+Ac/gFU6cnY6cqhkRF9rwiYihvSYNBYHAMSAgWMAKIqCLIQOY2GSGCeS6NDsJ5fF9jSNx7tZtOPMYXYTZId0R7OUPQDgG3d/XZQFShTcm35F14bLlvf3w380ZH/ebLKZ5uMuGg6vK8spSgKICHOS5SZpvuiSnMN3AlHpiqY1nmrvtLluI5KhidB679TvqP4y9iETI3D+Dg440GFrIIMmQNFsZkWKcAMy/wcVEM6/QmUjX4NjT/DjDACYOe1fSVW3zTQidZnRCOduszYpc3mz0h7aetQ6c2Z3fo4VvVf+WZ39XZSrqAeTpYt5eVwBALiGm19hB7hjNzjq9mytiDJm0xuCEHyWBQRwArNQQaZAh3U6r8cslYHX1NG+RSkG0Bv0xRogc4I0NNL7+z16T0zlysviXgAMTY/CUDR9fhS44Rgqs+LLFfW8NtqTGAu3vqaGwR9qPLTkhcECOEiiQEpZt4eR0ziTNk/fBAIPrVZboEav20I4bKNcSAKjFr7pjq+Vec+v//KrMQ33MQ7bSNElls65QQrxIIu/fvcHcPjY9Zgij8EogVZ7hL39Bv7xIx9FZWEBjVbT0ULjmAwJQ+XRrm3jFS//bvzte9+DR7+wh3qjj+G0Y1R/EDyh2z3lSVwxNA8khS6hHNxn3/E83PEt34xuOES90VTxdmR9Hf/l5/4Tjq+vo1OtIsPImWYDowEzmCs4XM7ga1ZzKMYIYEwwEb2Tt4z6VVkda+LP4nOW4uGcLAiWaUrjmiVbTewv4mraWDxTAjI3tXLu4MaNtfXG9eNYIDMGi2MfiWHm9PLad2aMIHdv+XejsRgb7WZb8YZkAZDyyeafpBWad81kNX4C6QpoJblQ+iWfiylC0omnAWrdARrdPpinTPYaAUpSA8UAiDCNLDKAv/51DAAPANBUS8ZyPufaUR7/tQwAUvrW1lYEAJgEgM2uFSNykXfTYE0rOSUnmJHNCgCIpWICAFaXylig1jwxwSDDORoZACHSiaS0sV0CcukkksMQ5/7pM0grwixErb4nYIDXkQyAVDZAo9NAb9TBNEF9JWMjramXGZzywNMWwqLXRv3lnJ3npXm275ixLv8NmxNlZ3c6mlayGSRITrolARpOSQ0AMLkX5QXmN9AVOCWDQM9g4rzOa+5nAICbaMnfxu/Hc/8GD0DPG3Fn6kepTGB76GxAMJMCuOWh/Hlr7Gc1jNvj+RVZxxCcyT8ibDUPDNjn/OY9L/YEYHM/cLHK3BeVDKQmxhI1qHslwE0ZVK5QkE5WbtpkosijYCAGAAEAAcXBCMNpn+6USJWXUTp1K8IwEAMgns/ig/fcjbs//EmEo7wAgD4btKQ1/L5+UiyhO9M8hX9eB0ZbZaNWz2tK+1yU8WZ7/EB0dHo4ME6OdPJSqayp8njEKSFroQlW15ZQKjLiyoYi3Q7fWwYXnrwsjyM2Drz3nJCx6T50ZEPFs9IqEgEeP/2EABL+ZlOpCECBTs7nSGC+xT+z5vESAP/6r1wDbljhJGd+DfPf8zqxWSa1PpszDTLXJ89AGj/zffk62taMGU97g0nVG9Qkk700bOF7/s234sZjRzQkyozHGga99Y/fgd29DgoLR3Bhr4OfeNXPo7h+VL5Pjf4AXz53FuuHjmB9bR09AqmMXE2lcO+99+K5z32u/mwyA4JkoQz+PviBD+Lpt92mfZmgBqfmn/jU56S/Pnz4kJ7D48ePyaCOcgFN0inb6A+Qz+Vx8eIl1Kp1ycYI4lCDfOwY/11bIKN/DdLbi+lFgI0T4QkyqbiZ5pG14qRPlLUx6pDXlhIAAo6j8dBYlS4et9Fk85fA+fOXFedI0D2XpWcEpTMT5Ah0pZOi7bOupUeY5IHcYwQEkKafVZoJn6Vaq4NWty8DX+7fg24DN3/NU9BtNbGyvIzNrS0kM3k89MXTSBcWMIynUW/31HcMGQscAMFkgMPLC8jnOI02v4dwOEEQT+kjTVe5r2XzGfQGHUUF7+zvIRakUF5cx5dPn0c4oTQsh2QsjXSKBoR7uOnG48hnk0pEe/jBL+MP33CnmDLhoIVm9QJe8e9fhO//rm/HH/zmb6C1V8O42UOKP9eB5H4d86Ov12f166wutb3Saj4yhmjEbXuTl/25L9AHfh/jPkf6Rvf//A6M3DOghYNgmqgacOlZu9l8Gu1OAyGZzLmcfggjTcl6qiwuo9ntIcZBUX+IzYMqDjpthEqvokRniGyWkYuMUzffGUbO0jdmMJpgEAbY3O2i17M0nRyHR+zpJiHy6RQqhRwCyk/YDzCRIx7D4bVVpDn1D1mrBtpL6D3iqDuWWqE9guzRodZTo9WWHxRBgO5ghGQ6i05vgIdOn8P+OMCIUq04fd6GyKeb+K+//MMAzqFYJK2/D8TzSKZO4M63fBCf+3wNicwKWj3KcLMIQ9bH3pifPiOB1rfi5OUxF6LZYERqiNW1ZUX6qm+ZhAJTYz/ynd80YwD8PwEAvsn3m5wVcM4pldm9jubvb7pKI0enjzb2VzTobtO5YnFEpsm+WYx+z/lBQjwU4OTcI7A26bNprjfzYYOh7+8MJqITKLb0Km6C1AwU0DSS2man7fIO5lrInpPmELJkPI4UJ1ee2h9xKdd1ckZ03jTIT8j8teTr4obGzY+TUG4SXDA8EEb9PlI01RmHKAYJPHb/A7j42JeQHA6QowaMG306jkGc72+K9CSBODsFHiKkhifo3E6K9wh56gx7poGa0Ik5Fkcvk8ZmGOCJfg6tWM4okZ6CycNNKJsdmLr+rvmLsgBkCugK4ygq6J3kfaE1Y11EDANnaKNMU80JVAwAbhYyGDS6PaO9tBnMpvF2N604mjfOwgtn0xs//TeGysyU0jnJm8Moq1BuOc4zwo1e2JjK7JGHvqMhmnTfGtbZWhVtlcgx4RSXDuCiy9yQ1KaYX6E4NJYBX7/9bE/r9xIRrVG+LnpcsClzxmn8dyKyRkxXVJx4x/5/YRjoXq+Qq8gmPBtYGLhh7AjHINAad9pXN3UTu4Dv16cleIOzCRD26CiaEu2fAAANWNjsM0M2XcihSCCgmBfA1eWzmIgrf5SvmXnI/EjjIE2vNHFNacrPJp1/TwBAxj18nfz+1H4T6XXGkTRz5Drlv/c0whlAwefPGUcRZCuVy7PpAgsYFiXjgXkBDLsdNXmkdk1GoYyYGDXDpp7GUVuXLyAZD7G2WEQuCRw7tIRvuuPp+N7vei6m44bOLDUlmrjF8cS5y6jVB8jmV7C330GzPZJr9ic+9VmZVLKZ0Zol5XMURzZRQmP/Ml7yku/AP3zwA3jk81vo9ibohU0xAAgAICIB8AAAi50wBvyvL3gBbr79GTJlrPPAUU53Hq/9pV/CkaUljDstadmKqQTajSpuuPYUrj28gvKkhfSEzurGsmDjL9aNZD9Gbfbu5AIuxb5hAWr0dX6cgbuKQIL2X0kCyMxwkVbR6f8MbOIz7wEAtz6j54tRbrk3GP3WnycsKuUPM56iQ30zC7N6Ezu7B6jVWhiOePBZBvAs9idiNuunqqRZs/ikUd0ICew22qh3RwiyeWTzeU3eJHHiMxwBAHy0kD1d/+MAAD0logwARbzJ/d/2N338V0oAyOBZX1+dMQDY6PvTTgkmcianUdkEcU5FCQRkMpIA0ANhcaWE1aXSDAAwBsBI0/50nB4pWT1v2hO7PVz41L3IcAI/HUm7WizlFaWaytBQNYXWoCkAIFNgJjWd1WkCSpM1a5hIq2ZzzwaLNGepS/gaZ6ZRc6aZpvBxiw7kPec0loActdts8G1iaDRpFrqKNZKHCKeuGU2PRW92lH9S5i0T2qR+KmQdgDrjSLksee3JYvq5+zOj6VsygCm5uF+ZlDD6y5hXto/KdXzGIJhLLd3ObMwxtx/LR8B9rT/jWMhpvc6cx30jaEZ0qSArEJt7ozWOltwQBQDYqJEVxX0nxqmyXhoPQ8rwhgIAJqO0nYdBiCH6mAQxJMuLqFzzdITjAANK6vJZfPr+z+Hdd30Q8dgCYokcWr2OmHN8Tq/0ACD7zaWBzOh6EZaae9MzhqHzZrLzaM6Iox6e15D6dNL3qaMmGMAseRpdkQVEyn8mE2BlZUF6clLrJRcZUDecxv5uFYN+KBMxTu14/5ZXFpEnQB1nDWnr6dHHHhcDk07unn3iGQliY1wBALj6VrLB+S8vz7B9zD7D59w74fOy09yN74mT31TGjCLFvnBpRfZvjNWm89+tCYIWUTAqiIWIjVp46Yt/CGVGsw3IFGWi6wB3/uFb0GyNsbhxDbqTDH76v/w6+vEMeoykS6bwmQcewB3f8HytGTbG3K/Pn2dqQknTcVKmPTuXr31xYREf+tCH8OxnP1tAzMrqCpqtDj77uQcEMJ04cRybm5fxnOc8Ww2Rj1Pmv11aXFIMJwF1MnP4PDOW8pprTqFW3xcYw5/FBs+zDlgD89wRACCZCqeqjGIkGk5PKhtMxBnczRo8SWZhHy0ODNQDpNHtDdHthvp46eKWpG2cKKdTCTEPyCqgNwzp2yYT8swM+qiEMtIlE5B7IH0zDmoNNJodmWUmkil5h5VyCayvLAowKBRLaLa7qLW6OHN+E8XFNYTxtGJoCYr12k2UswEquSQOLVUw6LfR6hgAQAkIPTwWyguKfyNAQV8L+hkQoNo7qGJheQ1buw3JCYNkEZPRFLHhFPWDLTzra2/E2loJ/QGNE0vY2W7grW99Jx5+6CEslCmdaON3XvefsZxL4vW//EsY1rtYKVQw6Q4Rp/dHxJsk2o9FexV/NmvfdDWsSZvnslx9jd/QeH8oCXQ9RJRhwPMgQTkaPXnUS9r0305IL8Wlj9kEw7Av83XWEjRzJFhDpnM8nkat3kW+vIRJIomdegPVdluSyUSK9TuHPFBTLr8xsnyVsmAsjXEsKWf+ZqePMc8Y7mME49i4p5KoFPIoZtPIpy2CmGuwUizIm421UYHDWGdmzt7FlubIjDoDJiRQimfxn9NYwowK44GGC+1ODxf36nhip4NpEMehtRwuXjiPX/mVf4tjx5jedgGFIhMkJhiNF/Du9z6Ij3/qAIWlI9g+GCCkLxyH3/2m5KDmtWZgKBkABBjZRnAvZCIQP7KOZXqHH4BRxhP7qe/+ZgEAHp32N9/fbD/Nj9786I2UNsYhpB4t8ouGL0qNdIQx4A8JNZJ6cOefv+IUjUx3r/57v6CUYc4GwGsIrVN1C9AaKxbl1hc6MxlnTmXfkwcuJ8BG1ZZhiQMtFDtDF1DXCGrBe+TKafhEWXVN39WvUd/dudX6xk7XmTEeSWanmhSCbq7Mn+XEjBpqNirUQHNyX6IWajxCMQjwqbvvxrjVpKZBf572+0inYwhjNESZIBkSubItcUztO58nomCjgaac094I8VgSYwIA8QQ6qRQu9Ka4NK2gBWpl5zRGXjgCAJyw+I3B94wzLwU2YPztDij//mXy5ooVrwnS++SC1LU0B1BbE2QQuQ2CRY6LPRIiyAJtOpHbt5n2OSfcWfPvjPB0KPtXZwCIBwJUhnlvBvfR8n0NAJDho435rYnhvXTNv4oamp257+0nGf45MEBgip7Mh2zaZiZjrph30YF+suM3TfvoGAhiC/iUeisXjKXgGAzOUM3o0yoDnCzBMRm87MT9O3l5eI8Kt17NsTJSeHkk1l0yz0Dw9897NPg/K8vZMRl8trY+Jx4vpw36hvbaXTGkHGVeYZqN0LyH+sBCXsAAZQDlSkXPKUEvuupyes5CgQUPCyE+H157yY8C9tz7ukKCwp8bmiTA7yvRg4z/ToABNa/OnEr0cWplxQDgIZ6W2VlK1C8OhCyOyoCDKQZOo8vDYdhtYzrsYqmUx8pCEeVciF/8uR/CyROL6PYYN5fXRLfVImU6j8987mEsLB7BpctVtDpj1Js96SXpDkywwujKI0xGceSDsgCAH/mRb8HHP/ph3P/pJzEcxdEbN80DIAIA2JrilIPURKAfjvA9L/zfsX78BHqkAstkKoNWrYb//sdvQTkVIDXqY9g4wMZCAWG3hRuuPYGTG8tIDhtITgx8sQgkk+IYAODypn0x6zX9zhTOioC5/EnAli+HHRhFZ2u5ZTvZlWn/bD0q+shP166SAPg1ywKVk6Qoc0jTBz7HI9JALZebrIfNrV1sbe8raYGTBB72NAWMMmw0PXPvh49ws1lHaWERsVQWB60e2oMxgkzOptbhyLLuWXjrt7147wBtz7LXcHsfCkchd8wl+TXwzKEJagQAIAPAa2v/ZwAAJkJsbKzJBFBshghlWOZ3OrQYMRa6FIDJDABI5pIoVrJYWSxikUCNkwDQBG4GAMgvwiZh40YTOw98AWlFvPUwGvXNAI/+HjRfq+TRHjTR6jWVDEAWQLffRYomTm5/Jcht033WBswWt/pBhmsCeXjuziU+cvDWezIvEoJLxkqMq8kgGMU9glM6H/lJDwCeo6R1+5+htFY3mY4CAH46pfUm/CrKBuBblxNAhIpv75cNEicvbCaiAIBqk9ne74FzB1hHJv8e9JapmntWjGkTMdqKsAGuSA5wZ4glHyV1hmgaLr+LhJpZpRgpnYlSK8oKUwLD5bmht8izhPrzsSaPHgAIkmMMpwOMgymC4iIWbnwmME2hz4SAII6HH/si3vqOv0QmtSoNcshZqDwAeD+iJoAGAFwVIjWzo7G9wn7xWeZe7TPa9e+cZwM/RwYAweBGo6kGlYUrja64PxGspH9JOp1AnmtuSnBpoOaNcdP9XohGrY0uU09yeUl+eE8PH95AqChJYOCkB+eePC8jUUoktEkp9cFqWNsyTI6hlCgy2lij+LijWQE4Ty4yMqWtb3++cXHQL4YFOl32c3kCWZw+m2eHrzP80MhifN36i9Q+/DtGsAbjBn76ZT+BGAXNvQEynHafPo+/u+vv0RvGkSmtY+PkU/CSV/0cntw5QGZhGee3ttUoPfNZXyvTO+/v8+CDD6/n5KYAACAASURBVOL5z3++qMHZnA3BbI+L6xn70pcexVOf9jRjMKQz+MxnPiu/FUp5jh49gq2tTdxxx/PQqNd0nVg/CkSYAoU84xhD7GzvigGg5zyksZ55HJAFSMYV3zcBPT7bPHMJsvH5YiXGqTgHZvKn0TnNAZd5SQWpQGcqmXXpTB7JdB7VWgv7+w2dBzzr+brS6Tiq1V3cdNM1ruHj4MliQmn0bGuYUZlZlMoLajSZdlCtNQSsMw1DsXKUZE4GuPnGE2g3GY0YoNHqYGX9EB760uNo9EKMpgGypUXRvQk+DLptlDIJrJRyWFssoXawp9fM54CDD66vtZUVAVqUhpAhQZO5WqOOar2FE9dcj4987LNIZysIxwlMCQD0h7j+miNYW88jneHa6ug1v+9996DeaGvv+ug978fXPv1a/OJPvwznv/QQ3vGmO7FA0+FaG5VS5YrBjh8C+0HfV+oNfS3LzynFx03653XqvBua8ZYig13fvwkAkAcS90xr/u23DchYW4xjjCBOCghpdTvoDYfIF0o62+uMbCYTgsaWiKPa7qBF6TBNKsdMUeBwjmbGJvuz5C+mkCXF1Iyls9hudNAdDMX61LYoth/N/pIoZjMCBAq5jL4HG3+e42RIkqVMnb0BAAPrA9lZhEMBVYyypByAjFYCW/Qio/cKZSmEc1udLlq9KTZrITKFrFIpXvvaH0BlkSkZ57C+UdA+FE8s4f0fuh8f/ti+4pe3axOUVw/jgCk91CT2O2IoqgdxSSOSAKRp3sv6pqGPXEurqyt6zjpdyuLpM1dF7IW3XzvlATRHXt30z/2dbwy/UoPrN4coSuQ3cl+w+c3d/z03BOV9O41obziYIUb+dUSbmCsmQpEX4RsXLgRNenxep2/UXQSFEGZ38Jlwz+OydgiSQuZdrH38mdchejfrKOAxm2Q5fFcxaVclKESvVXRCpub5CraAmeyRKsu/57VWzFA8juNHjuDmm25A62AfuXgMH/3A+5GZjJEja4CFEIuiCfXPoRZpwOQaBwBMWQgmY5gG/P49FHkY9kIt/FEsiXYsjmYigSc7Exyk19GcOq2WbyBJwXQAgL+POv8iQI6uHt8P49siTb+rN63pdPE9LNrIfvAGYYrysaPFdG/igTrTLM2rLPaID5slD5CNMJIDrQcDrGhy5bjvKmZ0ZJXdKjaI3BJ84KYtxRGnxcra5UFOgw97cPTePFDkphHSfcml2Rcrc6dne+28Z5xGW6qAdyq3ItCmNjbZm0MUfrLj3z9lG4oW8hukvjhiaucAKw9G+HQJj7QaW8CBIR55nQEGDoG1L5it/dkzJWqDSyfwSQSeO+O+F787Cx7+igIA1ONTplFMZkQpl9bbsV5mHg1shjmdy2TU+KeyGRVynOIR9FJUo6pla+gKxYJYAdwwZTzouR5Rk0kH8Okas1BkM+AYC1FwQMWZ15U6kxv/eV+ocqV12gMdDHQbpo5vOjaDIeY/894zniebK+Bgb1+GY8NOB5NBF19z0/VoVs/i27/1qXj5y16og5fTSBprsfEoLKzg/s8+qMZ9Z4+6/AQ2d6r43H0PztFgmDla2J8ilyihebApAOAzn/oEPvmxL2MwoLtARyYvMgGkX0Us6RzieajRhZrknhF+5Cd/EqlSGe0RG9isjPm+cP8D+OxHP4o8xsjR8bi+h+V8EhsLeSwWMlgqZVFgXzCbppCR4taqM13kvZ/tfzMGjTXBxm6ZqgGYycBcQe/3WTZiAnBoauSiUT2YKu8KTSS9+72dQ7OziLfYgci+6fcAjwC78diMTUNqBXuSAVy+tKOPjJFnpBwBAAI5Xo/smy0VOjGCTXQGHqEzGiuqp0v2AOICY8vFInqdVgQAsMmk4rdirjj2qQCzZ/b/HQBgEeslAOoz/icYACwCyACgCSD3BkvhIGPGjGwFbo/t7y0G0ACAQyeOI11II5mBGACLkqFN5QEQxnieGANAEgJGeHU66O3uofHoGSS6XfR7nKQF0lJzqpDOplBZKqM7bOGguY9UjskYHdFEKR+QjzRp55z62/YoM0o2WPNcbZ/cYYQv3mOL0aWW3bwmuH+zMeHf+8kTCyVKFTxYyAkHJ/9sHNWYhuZX5H1U/KBCcoEROTN2FjnNl/t/ew48AOD3bWlRGQWsZp3rc6gmxf/yAKrbbp0ccU7h5/pjw+Gp3V4+oNqHn3OGpn6QJjnHbK5hZ44v0mVFF/JFWLLBlQAAGTBkXTBlqGhpRlNS7i1Wz8dwTmP02UlhPEzpHJoDAECisIDF628HEjnQtrU7HeP0+Sdw5x+/HfncIXS6IeKpQCCvzgeXMGPghp2/OgtmV4eGuvPpPi+wzFjFNJzrjn3KEL8PZSJ8v9xTeXZwisxpNc8byjfp3bJCA8zAPD0oaeD9JTsgHE0x7I+xvbWPIOHjh0cyzSxRG6zYNoL+SdArZndvXwAJ1xPjIcXmiuw/cwDAEpJ0byIAu5/6+z1GyjWBVwZE05eF5zVrMh9PS/DbMwCizZdGUwJFXH3kPYyizAL0kIs18bIXvwghaebDKRKjOO750Efw5NktICigN03h33zPC3HLc74BW7UWVo6ewD0f/wRuuvlmlFwjztfLCL4LFy7gm775G2VATbBE15+Dm3gCn3/wQayuronBw3SVZruFu//hHiwuLutZW1paFJDBBAAyABSd6dhhZAAQoHr88dNYWlwWWEcwRxNSytiosc7lBO7wOVPaAMHXdAr5XMZN+63xyjifAaM3j2Vs2ajuu/z3sZhgiLGeTmJvr456o4tsJi9G3+JCCRcunMH6xhIWlwqKj+QUvd/t6+eRss20Eb7HxaUVFEsLMnC7tMkzparBkjW9lkySz8Rx06kNNGq7auw4+U8Xyvjy2YsYjhPS/pcWlrC7uyc/I4QD5AKgkE5gdbGEBhswue5zPQFLSwtIJsmIzGJCFpYDobf39mU+mEjm8PAXvoxpjP40BO3GmLRbeMF3fAsOahdQLDNqlUBIiHe9++9w/XU3Sebwu7/1q/jFV/8Evu62m/D+P38nHvnMvbh24yROP3Ya6VJRMsIo+9s36Hxso/2b/7P2I65Nvmim7/Bp95LUSJ3pmYHRfuiK3ogTazLTtEH45t+ZCNPrKz7GOD7GYNzHhPK0cITBaIyF5RXdH94H+i8QYE5k80hkc8hwrysU5G9Ck/Zw2MOo38WQk/D+QLGo9AoiK2Q4iaFF42DuVa4PsIQvpuewJkyoBiDTmzVhPptFq9lENp0Wo0DPN303gjiK+bym/jQIZLJKv9NGvXaANoe2bgeU2a0DFnlGNTtjNIdZnLtwFpXFEV7zmh/CeLoPTIfY2a5hde1aPPDAk3jnX3wWR685gvPbdfSRQLayiHE8ger+vtLhxKBwv7lfGPvS0md4PhMQIPhFDwA+Y3wWeK5JAvBjtx4XAOB/+Zvvm3H/9/NNbX6z+Xc8iP3i8bS66J99MecRpWgzrSvIqaHXhEZ16K6p8TSk6KKcAwSk/PNhsAaHBSYfGj7AmijEYtIu8RBi86fpr8uTtddjh5HR5awB94ejP5xYuPqGYTZhVdM0lQHbmBTzyPXzzVj0evlr6d3rbdIxN15z8LIaZDUtjJkoFnHy6BEZUATjET5x9z8gNR5jo1zGoNkQrX9Ec4gczctCJIZTxDXwiWvyOqa5TEBzm57MvwgAcGMcxpNoTmNoxBM42xyiXTiKxsTiW/QYEpiJAADzYnzuxO/vBRv/MbXTTq/ro9ciFYumNwJ9CAA4todnCZghkxV7bu7iwrVIR+YnxprOUm8TcurEqAuvb/VFkSZrhup4kzyb+FmTwiIoKT1yWkRNFvvUyRLdl8O5TAjtl2mYrCF2jGQhwRJCuwd3voH938S9B5Sl51km+NycQ93KXdXd6m51t7KELSfJMo4jg7EXgwEbBoPNYZc5M3B2mZ2BgR2YAZvBRGOSwUMYwoC9Awxgm2R7nGVJtiRLait07q5cdatuzmH3ed7vu/fvtuRNw9k+p091qHDv/3//973v8z7B5Ac0E9OaJnVI0YYuEzgIAkzcw6f6TX0fFsHhmD5eo5Py9agtJpsQSW89fZ3WwEwd1SfPr3sf/h6wkTVgw1gD9pFf696rtMzT7+OlHtoT3H1hsWJ6OFuz/EV0v9/pYsS4JE1G7HuwqDKHbhb7RgEn3d3rBv1UIUEwIJ9DtlgQCMD3w2e1fLDvCgF7XlmA+CghMYYc7dxdIplBWSTj9BBToy+fBpfP7Z7PCe3XFdtce/1+SIZynVYd/U5TAICmDrxGzJEd8FkNIZvJobp/gPlCQVPhWnkXN95QQrvxNP76r/6TJsF0E+ZEloVJJj+DKxfXcfnyDppt7j9JXLi8hQcefETuxGPqTHl4kgXQ6iOJLOoHm/i+d9yPLz38IP7bPzyBVmuEfqhlbv+hFEKhhIxyLCKOzyuLeR6QA/zz//VfYZxIotrpIZHJaTH//Uc+ggtPPoFCGMjRi7hTRT7cx4tuP41Ru4Z4eISZYk7TbQNUWI9ZvI9vSGjOOAFMlI1t01rpuMdDJJN02XXSALcPcIVwGu33DoKgYj055hP/z2aijOpJWgPojNn8/umLBw8seIYW/3+Sp83zp8NMeDYSLBxbYgCsrW+h0aTzOQ3jzARtEnHqChXTm1uBThSlSzlBdyAQgNMBmRrSAZggi1IAbIpg0wmeLXZm8P+9HMmAjecGAPiOCWzSY4L7jmcAuO/4/1oCwCODAMDM7IzMTrm3maktXawHis1kA6x/T6YmHgAEAJK5JBDpY14AAE2KxuinSSg0BkCSzRf1iQsLGFcOUNvYQvvcJYTqdK6uIpfLKDOb00LKzbL5tGMAVJEv5SSPoi5X0zkW2G5y75V0otaKeWdNoPBInyFPGrZ7fr2zP6VDbAQJKtEHgOuQwD8podR3cvKvpt4BAPx7OkV50UA/w7Yuo6rr3rExUxMy3XBNbmK7qcBPV0iZbMTYHGw0FcFGMMBJAazpdTGwAc8YDVAmq52MNwPLbL/y8gFHwXU/00uyputqyiSYAN9i6YQRo5PjyBz0jY1J6jgbzYjWfKVSRWl2DjnX7LXp+g02+pyCkWrKbPQgAMAYyB564ZEAgNkjtwGJPNqMUR31sb63if/4e3+MQv6wfE2aXZ8CwCmqeF9OLudc/O2gcQeXV6JN6820YtN4rk/jAyf3xw0H+N54vbyPA++nDKWZ8IIxlhZpQMckH64lY3dJAtIkBTeKi+cvo1Sa15qhFvbGk8fBCGcDSEJIpDK4urYmyRfp/6wRCJrI0yVgcm3DB/NE4T3V9NMBpP6wNOBmep56Ez+fZMD/pwSARTrXI0EqfuTP0TnrKdPyHvLXzSbdWrPTS4coWiglG3jH296MbrWNUC+EXmOI3/3AH2I0SiBdmEe9F8a///lfxsWtMo7dfDv2G2088uQZvOglLxMlmTUzX8ClSxfV1Nx5550yYCbDwje6HJh85KN/g2/51rfg0uUrmJmdVYzfI488ijh16YWimgwaonHKKKp9k1T0tN7nxvqG5Bfr6xtYXTksEIfrlNchmSKY09WenstltVTaraaBAilG5bGRUzSCAQBky3K6KUngQM0y0wl4dWi4ptg/AgDjGMr7dTQaBISMvdFoVBEK9ZDJRLF6eEFARzqZR61CkNd+Bn82AY25hWUkUllz87+6oel+Ll+w5K5GXXrxI4fmEB2yIYxgQDZOIoNzl9fRGYZRbXaBcBzpbB5ra2uaIitLftxXMtdCqYBOs4VwJKH6hWZtp0/fKF+VVJp+Ji2srB7C9s4urlxdx+mb78CZp84hFEriwqV15PIl9Nsd3PuCr1P8XzzBJIW6zoCtrR1kMiXF5X3oT/8IzzzxMD74++9Dt7yOP/r1X0P54lXMxhnfG0eFHlaUViiq1RtxThk5Fl859VULgqcx1u80Xg0AANf0koG1Gvx3X6sqEUdm3PwX8y8TPV/1DnsrgvItIA7c8cI78bL77kVpYVGs71A6R9oENajs2FkUWAE/MPapnP9pht5tKc6Y526IbLYopU6s+6U9Q591niTj5nfFxaKUD3m+WR1EbyRJCNIZNPZ2kSVQZeiv6cQE0o6oNcCQE3lNSwfoNMj8CEmDT1NAsjzavF6O0bhbbqA3zuKTn/kEKvWzuP/1L8P62jnMlZbQaSdx6UIV//lPP4Mjx45ic38fo1gUsVwStU4be5UaFuYWBPpJ7e+jvZ0HH58ZMowolaInx8HBPubn5ydeKhx8CAD4Z7ev6PL7b+Ap3r5pDTbe0+Zn+iduxNwogpN/v4H7//NF3fVAg6gvyYSmE95scEoDM2MD2yi/uvm078lC1AouFZ0q6jQ/dpNebgbW4LP55ERPDvuOfeDfozZyXjhSPJgzqgkx/+7Mi4yENZEAqHfjBWfBF4t9FQAQvE7+gXmua8d/M68Bp6HhTSOgAkh/UirksbIwh4c+82mMWi1N/uk5wKn7XLGA6gHzQiNCqJJjAgFjUarVFtCdOM5JSU9I4WxuBjt7FeQXDuHyfhXdTEYAQCWxiCZSEw8ANZacvDDDVc61TqIR4PJNFptnADg5hz+hVNw7VgCLe/M+sCmQDjFX5KnxD7uJkJ+YqxlgI83JPyd8fLAl5jWUlkwA0W4sq52GHIYGu1QK0uodlc438jJ+ZFFErwqac7BBVArBUJsxV8w0ScKVfi5CSQVcmJFdlG1wfZhu179HmRg6qYeYaTKrs9dpjSilF3rCtLmIUk+UkQVMmJmi5vgbPN2NLjtli7ivnsYHaoJjX8LJhn++DLyygktkEH5USoDR8/lCJsCBS0lIJM1EUz8jQL0NGmX6BpzPCItvbma8LnLdlqlRXwZ+cnFmoc33KUTVkhEEdjmWh6YapFDyAOc0hDFh8ZgKeE54MtmspgHcF7hOuDeIHRGQjqgZ5BphDFihIJCLr+tgf9/FgHWlgfdrma9LunHee5cnS18BOj1nsjPyGFDjz8N5NFC8S73ZUAO5s0faYBq9Th/jwQhJAlKdNkLDARZn4xj1LuOHfvC78S3f8k2oHGxjaXEGrUYdyWRa7IKnnrmM/YMO4qkZPPzIGVxZ38X23gFyhZIMELlJj+nk3U9gd/Mivu/7Xo+nzzyJv/vwFzEckrHTmsQA8iQkA0BriQf3mA7cQH88wg/8Lz+MJrV88aSmFoeWDuG3fvVX0aR7cKuGUnSE7KiDG5eKyIT6yCfCAhBzhZyKTuaGmw+A3TO5x0eiOkAMUaZZ1UgNF58Bc/qn4RivaV9yKe69nt0l9o/bM/zUnmuT+wA/R94qNK1zrKhgjvoE9HLGYsFzw//ZfyRASLM3OwPCSlrY3NiRIWCzxTgoAwfYtPN1SwOuqZ7poglisIFsdPoCAZizTB0wqXsEAIYy9XFpJ+oN5fmupAGBXFI1Oa2zU9/zX0zY41hNivW7FgBgMavpsm0aEwDA3MPZKNq011NepU/0bAFPBea+N+zh5MkTSKQSugdG7x6rUCatkffRAwDeAyCSTmP1+DGkizQmGmIml8J8NoVoPIwOY7FijJUloDwWQEkQkQVO+dIVNJ+9gFi7g26vqUkIafekNBdm8qi3q1haXcCltQuIJggk0PAoKpMoSd+ohxdV3MB37QEuqcWfKY5Bb5IPt4/7/ceSBGyf1+fznHJntbXr04pTYLAmdj5f3lggVkt440E64TMFxpp+o55bk2cNZkTTWl57RkaqCiBtnIkQXMuRkM4fS7d0e+vkVdjPMumSvTK/xn1NxSKNLAqBUKR0O/DdPy9cH772MZaIS99wxYQYfwOyGI3+z8EHmxfWOQQDSC8mC4Z0bTbEntLutfkE4oZ0DWH+9igtQAGhriZv/fBYBmart74UyMwIZDzoNBFORPBT7/45ZNLLkgCEqL3uURJiAwQ/Ned1J2ODf9dTMKEBGLXeP7/TazGlzk/vkcUoWxSdmc0qxtTtIY1aFTefPqkn0qGXk2mbMToMXOV+QKYha6vV1RXR7undwbOFeyrBvEuXLwsQaHV6uo4GYlqihA2hKIuk+SW16ATE7SzhL/4/XzMbWX70/icax5C90GnpbOM5xX9jA1upVEyaEeFrsYbDgCGuW6sDWbsxHpf6eU7uGJPLs5TFO/0wSlngxuUwvuNNr0PjoIVOrY/aXhvv+5UP4vRNx1HrjFFYXMUP//hP4ukrazh842mcOXse8XQON99yG8oHB3rPbNw/8fGP4b77Xo5cmn4KCZTLe6IL85lrNFv44iOP4J5779MuRsf8Rx77sl4Pa5gjhw+rwbjrrjt1FvBxUlPvTADptfPxj30cJ07cKK074wC5Z/PcqdQqasQZech7Qw3z7s6OtNSzpRmZjEpO0OsJMGAdQfkEryG/nt4P/NlKIorGNd1dWj6C3d0qLl/ZRCya1L3f2trE6soirq6dw913345Op6pr2WpSIlJDMZdBq1ET42BlZRWNVlfa8gtXNlGuNph1KhZHOsGEsLEmvbedPoZBa1dnQH8URrowi8899CjypQVcWd/G8soq1jc2sDA/h3QigfPPPIUTx45IClDIZkzyiqjYtkvL84oUTaai6A86KBRzqFSrqkEazQ4Wlw7jk596ALF4BnvlKoajEO687TbcdvK4TP7C4Q4azYruydbmDg7KDTz4uQdkUnj6hkW89U2vRKrfwHv/3b/Dam4W+5f3MFOax0FogO7ERd4xSd3+wvPbvCrMC2xytju/gDhrAMoE3ecHe0jV+YE98bn7H1UJrivwAIClCvjp/yDUxzv+p3diZoEyvShGrB+TaYRjPEuYQSu3P3n90AcglLCIYxlrsvHnvqqtWzRxpQfwt85vPmpxygw4uDETTi+1Uu3i+k7u9XLS0SDQIH4z5KSuzFjAlAFASUGc5g0w7HcxHrJX6akH4JCJPQu/r+HN5H5FMQgl8NSzT+HBhz6GN77xfkWVDrpR/P3fPIynv7IJhLJiKPRDPfRDfQwjfYzo7yafpqie+USMlH/rk1WDkxHOMyse07SfvRRfO2tsn7DBPZX7UegHb181XPw6GrtHMf3E7vka2Ml03DWz/Dxf+HlvAP/9gx/1eUQ56agYyKCfUEkdonH91/rXZTfDDhbfwFhzY4wCHjycPrMxULPm3h+LP5sIWQNR5ARyAgBEJ3Rkfo03LwpOT6fsA9OXK5QlYEY3ASvcgceL7n9dW6LYv5LSKMMU5bkbM4C0ZhZ+NKIY9bo42N7GXC6LFIuJ/gDtWlUbCIuTUNxi52QCOOTUlBTOEYYUNLvinDr7ZDiB4TiKfjSJ6jiErd4Aa+0RqtFZtJB8XgBATt9+ZHPdg86mPEQHVmcOZ0QM9wA7k0heG9K9FWkjqDuQgayaxqiKtmacVaOmz0QGvX7WCmg20HyYpJlTs8kIETbQ9suIh840zKFiFgWosY3pfzQR58+0aQGGnBI4rWzgTlmB6VgF3nTPNRFy4HeJDn7xWUHjgCoX+6hYECfpsLdk93ZS4NHcLuABoNLdFbaeFhsYnkyAB7d/2HtW7KG7Av6TPU3egQATk0CXw86/+wKbTqJBBgD/XUwa95tNvhpymrV5/bxiiMz4iXsw164kAT4ekSZ9XNcsCjnZ1VTZPuolufutCMOoAQFBRoOnC/Mj5QLcyPgaCA4oI9hFhfE5ZwPAj5w28CD1Tf5k33A0Yv/cSqpAvJlmYYw/6tvBRtpWOk5QxlgdnM4n0xllxvZ7I+yXK+i3u0gTKWcEXbOBVKyHmUIXucwAH/rQH2LYbyAaJoBHXW1E2sNHH30Kyysn8ODDZ3D24ia29mpqNplDS+qsGCQDDmIT2Fo/j+975/04/+wz+OhfPaT4re6ojpEi99IyAbS4HAcAhGhaFFXs5/f/4A+hORgBTDXoD3F49TB+5efeg3CrCdT3kR91MZ8I4dhcDtnIAKkw71dX156NcIrOwyyyBQQZG8CvUwNPIprIct+0jsYkAImEmZRpj3DrzU8Mrm/c1SR5NgBRcMbgcV0FNsjJ9MxN0a4HUK+fJDBGjYdZROY+YZT3q9jZLmNnd19/HlIfPQ7pN4sp+g7wbGBxrzU9Hup6MRqox7fGqbfzZmHhIJkVpwnedJTUX34/12zSROr/TwCAxeeJE8dEsycAYPsGG8vYBACgBIAMAC8BYAoAAYBkPolIYoxCLoG5NAGAELpJjjjHAgAiQyAZZwFtRqF7Fy+hd2lNMYCdNo0mIxqCsAGk4V9/1MHcYglb5U2MwjQDHSgJoM8CiVRPd2ab47nJQpSSw0muPHHM68GfB2IACXjyAK+jUPoCVRIv26d5FzwIrDM4YOZnDb83lJz6q3D9aj1r3/XRtGboqqLP0bw1aWYUlYhTdk55CYDMIWXc6JiRgRQAPg5mzOemxpP/s4kN1w0lQ0EAgD9TRWIgTcl7zATp/3rHoxBS0aRkjGpmJS2wWFbui9zfCkXSiim/M/DlGqCce3eIQGI4AAD0dO+oLOgSALjlJUC2hN5ogIoAgHAAAGDCC4duXvtvrAOCAXp/AR8CXTnv5atzyoM1Vihp+/AymgBIIxd6xuK5tSMA1wGNrDuOrC5PAQBRmJzEQFFiEbEAKAGQjGQwwOrqIQEAHJMQNEGIIGAYFy5clDaX039eKwOdrZqws4nzBg4lOFm0+oS1GunsBCV4j9g4e72/Z8ayUWUNwPVtgIGBGrwPlGkNBny2vJmxJQyIGeJAI2+KR0CS55u8WsKmyY+jjntuL+HuW08gGc0iMkrhv/zJh/Hss2vIzxxCZxzDK17/Brzy9W/AXquF/NwCHn7scZy++TbJZrO5Avb2y6qRv/Slh/HKr38FEpLo+GQFi5Hk/XziK0/hltvuwEG1pmzzBx96WOy7TDKJl7z4xXjqqa/gJS95sTNg5DSVCR0W8U0Z0ZNPPImTJ0+hvLcvAIBGgGQZNNtNOfOzpuOeRaq8DXSMcUWjMz1vAZawwJKoySOY0EO2AfdzBnYMqAAAIABJREFUAioEfQvFOWxt7WNvryIQnqAY3xP3ykazjFOnjiBNB/52BwcHbVQrZMONMei0UJopYHX1MAajEGLpPL70+NOIJLM4qNYxUyyKTh7BQD5AKwtFDNoHiDCOMZbW1P/Zi1cRiqUkRSAjgf4UuWxacsnd7U0UclnHXhihx7SScBT5bBa5Qlqm3sMRXy91eQZ2sdGfm1/GxmYZTz9zXhNy0td5Zt9x+22Yoalbs4J4nEOXLi6ev4gjq0fxY//6JzBXLKLbOMBb33w/vvEb78Xf/affxlOffwCHMiUkumRI1NDPxtF3LNYgiOn7GL9uBXa7ybVnL8uIlyZ+gZo+2OuwTPEmn5PSOvAHNfqUgKiW4PPqmIFkFIaM/j+/Movv+f7vRWg2P6W/aI16iRu/YZh6MoE0nOYbI9v2V4ItMcmuvMSLzzL7vJgiDHv9Bk8Bqwl9etR1jO7gAFq+KZP3MEaHPjgCgHmAmCyWcgMCApQH8GygdJnrW0PLYOIW09gA7O3v4ZEvPYRSsYSnv3IOtUoXzdoY+dwiGs2+9s3eqCtvlv64I2DdznkCt4zGTE0GtRO2JmOOnfcI92TeW+4lBAr4Z9ZMSs/4H29amZgABm+S34z9NP+5bqAuPaehbtITRHWn03Uzl5ssjKDcQDisHQDXF3bPhQwHm//pz7LDw30Td4hY9IQaOEfXlwzA0f75njjJMqSELAJ7jWa+ZnpsK1adI60/uN0CUYErpJZmW0Rwv/qXlwVyo77mul73qdwEzQTGDjb+5kHDRpdNVJJIDsYoZDJqPDh57LVayDErNR5FK2zT6/gwLACAv9gQ9CMjxYcRfWYR12t2kS/OY6fewYg6pd097A0j6KeX0ZWmKHAfAikA/joH2Dz6XK0LUjppnuEbALuReg2+iePTItaFYzrwp0xMIhkFRdd35xDNTdpfA0/BIfIrbaRznte14QNFI7fhAH1SEOXSb82/GZgZ4Kf1SaSeWj5OgzjVTDC/mMZSXA+k9nTtYHeuz3q/3oyKFFrGZrAADUzkfaoBDzYRhYxD47BMZ4insb9dJyH7DtTQNMsjgbxvRC1VALgX7BioHlCw5+85nhEfvcIpkAcAfBqAZyjwWlOf6asJ17hNeITauZwGza9tNj+kGomOSDSa2biMWbJnw9zfrVC3aDGTw3gkjqZ8dFQddMk8GaDH4oisANJ5ZdZhQIAkOHzO2MA6Bod/Bo2tY0wdn6TBAlebmwpLJ2NgogAdcxl7Im1iRvfcM4/8pqeNzq1L/2du9lYgz1rEWPUAyXgEHWq+qYms1QUADMekHaZtSEsGDt2lmw3UD8oY9SrIZwfYXH8a//APf42jJ1bQ3L2KqIy1QojkCjj/+LNKA2h2QvjQn31UiG+zO5aj75X1NTF4mFoU7sWxefUs3vG9r8P6lcv46794AKFw6qtSAAgA2DSQGuiBxSrGYvj+f/Ev0GZRmcmpsKGHyM/99E8jxwO2uo9Up4ET83ksZWPIx8giasjErMP7y4lKPCFmB031NLsmou4aEW/SxueAXZC52hrwIxM0R3s18MplrDuasxg07tr7+zsBUYlKU4MY3BMnGmjbR/g1/v/9HnXNfuomwmxyxuMwarWmpv+bmzu4srYplN0DAAIbHeBI7wGu426PRdZYekA5EIeMneICVRFT808tvT1GdICmRwA/cs07y6LpRNNNov97MQA4ZVYDKlqisQpsr7CiOJtJ4ujRw4gw0s0BALwvbM49A4CfHvQAIAOAEoBYJoZULopcJo5ZJt/EQ2IAjMMjAQDRUUgUegKvvK875y8C69sIMR2jQ4Mp7uVxNfj9UV9fnymk0Oo3lARAU8FUNuUAAL8OLB/e7yVcqzJenZy9xhgyM8Bpc+6ZAdYIOj8a7vf0gHCMgGkTbw2/l/d5AIFAiGcK2LSKkgkDBPl3Ns8EBie1SOA6Kx1OkZguBUANGvcza1T0fiYgAKe5BkRLQ+vWjq9f3A/UPSSDxqjkzhvAp1W4qGGtf2cy67/e/o0Z8EB4GBYzSUWeGCV8Ngl62TBgbm5ea9qSY5yUTSw5ntFDjIjycAI99AyAvgMAjAGwcrMBAIPx0ACAVBg/9a73OAZABEOasU0kP2RbMFvbJBe+ifbNvwcAdNJ5mYXX0DsXfP/e/DTRv2bPEOU98pPJmXwehUzS7gMvhgNnHN9CRqDNZhdbm7uKDePXra6S2k2w0AwAGa3Kuvz8+QsWOTkwcJCvX8MD9zqVCOLMAH3mt2rFoSU9cHLvi++JxCMSlp6dwAB/sQDnmuMkm5/D5T0cUPbJGapLdyC06HTIavQpeUmYR5NJ3aKWyEPGQX0NP/DW+1BMjpFNzqHfieKXfu79CEfyyJYOYb/Vx4+9693oRaIoLi9j56CCK+ubuOsFL8Lm5jYWFpdw+epVvZ56vYZ773mpzmfS4JeWFtFoMG4tgo2tbfQGQ5mlkiHRaHdw/sIlNBtN5JJJfP0r7sMXv/gw7r33Hn0fv0fxehGwP3f2HHLZnJ7pZCKF7e0dTdkpF1R9ImaNsT5ZTXDvUgXJ+lzX1Zi89MrSNScIQ7ZLMo56rWJeAoDkmjzTk6mspGDDQQiVg6buJb9nvV7B8nIJ8/N5JJNhXLh0CUPQPLSH6KiPbDKGpbkZSRpazIpv9fHE2UsozC0JTCYjYdRroV0p44W334xRr4lElJKRDmKpLNa29gQCHFBSECY7IYGlhTnM8+sGA6UnbG5vCWDiWUTWXXg4wOryIhAaSELVatcwM1NEpVZVbUaJyurqMTz08KOSs9Gnolgq4cjRI3o9Q3lwEZhq4WBvB+lECn/5Z3+FD//FRzGTywH9Bn7hXf8Gpw7n8P6ffxfSZIW1hiiGZ9BsdDBIMEZ4egL7vc8zwafPocW7i7U1eSiAAX+2Y0D5ibmPEBcbZhJz+tU9kqKhFXGsSt2P/yzeWPr/AXKlLL7ze96GZCGNECNnk0lEsnkae7lnnslSajI04eeQouc8vnjPyRaRBsSM4uT5QMCPAECI5HnKRXj2B1IQKLed1NSTrzcWq66LT0XTa2eyDfddY6mQ/dmo1eQlQRBge3vLhmGK5/Vmfa7+xRCNbl3P1xNffhbxSBrNOk3PLZ2Fa18SIV0b1vGeeUnAiUzMKBoNAtAEd13f5YaxlnRmgz4/IPcyWb5+selYm731+PJXpQD4W8Uv5ub2/L94g43+FGzYg18fpIH6gi5Y2HX712pMgt/Lb5rX//zg53gXeU8Tnhyy7rBTzqxrgHSRgvQzm7k7h1+ntfZNlJso29qcFqPBQ5xFHrXpntoXnHypkHDN7jUF6zXVrplcyc1YjANSza3ANxO+nowoSINnI9VpNkVBknaGGvZ0EjUi2aTs9lVv6QEdhscCAMgEIAJNVLddJ01zAZuVJsa5Ip7Z20NlFEU/VkSPNDj3AOhsdpFCnOgGAYDgIhOaTTS+TxM2NwEMFOzaOBwFzpt/iQzoChv+HBYoFh/nJjw+K9kVg/ocUsocNUf7FJF3p+8m+siICzl3qoG3TFGjVlkBJpIRAQYWGC6CQy6uBCRI5Rr2FGPFKDEVgc4Ej1R23hvlVjvJAEEj/vINkdHZTT+kl+bWygRsdIWlKIu+aaYHgaPL8zrTAMVM7KbO11ZI2nrk4Ta9B8HFY8WsNxbxjZLPYjXWi71WfaZvmgNeAFIwa81QP2lFuKafvgGPUVvGAnsKgGhanE4ZPZ90WJdo4AEYvh+BAIze4tpgId/taf3ShIX/5uUAvFyMDQykRNlr1ajLqmZNUhx92AMCej28J0R4h31FtnE9MiaKny8gwK0lTjeIdnpa+QSQmeRhs8lJoddpYSafxYD6zHhczr2pdE4IPCdJih7kpJOxhWQKSBvexuVLTyIVH+Dbv+0NeMfbvw1ZEioiQzT2tpCIpxBLFvCRv/4HnD2/hY3tGjb26hiHUxjTlIoZyf02RvTv6MexdvFpfPc/fRUOynv48w99GjE69fYravLpASAxXIABwL2LDXw8k8Y7/9kPoEP32hwjshpYKM3gl979bizQzblVR7rXxK2Hl5ANMVVkjG59X/p97jw+R4OsBaO+m/kbf6mBcX4TWk900qWXhzxTBtJoTlgqARDRN3TBpn3SWLkNkd8vlctNGsBJUoBDG/m1nkWm9ey+/zXfUw0Wi5O4CmqmKtC1mT4A585fwmAUxmBMsMpo+ywxOb2XlIcFerOhiYGIjCFOoU0qwvsc4WeOegYAqMkw1hebf3o4iJItSt8/ngTgawEA/Lk0tuJUU1REsshkTGoO2h4A8CkAlADQBJAMAMYARlIRzC0VkE6GUaTnQYISAH4PujMTAGA2Mt3UhwJSN585C6zvYlytYtBrOdA8Ztex3UAmR+f/IULxMWqtCmIpgi9kJQwR8rFibhJrwFAYUe4vKnioYXcUf9cgemaTnSVToN8XpQbMmrhCX3Ld5F9SDEkAKB/z0oFr5Y4hRmzyujkdtvZz13SzIeH5afEAfA5M889pj3ddjhO8CEBY9EzwTv4eFAicDrbyJ/WSMWiYycxf5i4/jYUNsiFlknsdpZY9byJEpoc123w2GfVHXZDa4XEImWwu4MZPkGL6M4YEEXmTJwAAnwEyAIYYOAnAClMAsiVCBajS0yFFCcB7kE4toT8IoTvoubPDpeYwHIZFOPd/zwIITP/N7NbLO4xFZDWHZwBMZQ8GQNq5pD2cTEcZAFps3eFDy8rp9hIAnuf2i4cSm0g2fR1sbe1qf+B9OLSyrEkrGQBivoUT6HSGOHfugnx2rE6gXMADAEar5Wug6SD3OtYk3KIIOltmuRkC+nQJ3jev5+d0mt42XJuFYkHnOhtuOt6TWVbIz8twkOssFjNfCK4xAgr8mdTBk/5PGQCbaaa78Mzn96/vnsdceAOpMWVKWTz+2AV85pOPodYElm+4Cc1hCD/1i7+Ipy9fwtGbTuGxM2cwO7+I+YUlRSSS2l+t13H5yhWcPnUjTp86iWGvKzd8NqHUCBcKM3jgwYdw8qab5YKfzc/gM59/wAzxQiEszc7i0NIidna2ceeddwgAUHys0jMgGcGjjzyqVIaZmRL2dsuuOU4ZUORYuvl8DulUAsO+NVE8chjPxxpYqQBy5jeGhQZeiaTi8jhtZRoJ6/xkij45JgXY2t5DIp7Bzs4+6lV6DkTQ7TRx6uQNGhaPRh2cvXABkVTRGDD9FhZmclgsFXWPK/U2Lm3sojEII5rKaZ/hfpBLhFHf28R9L7oL+zsbKBZzqDYaOlfK1Tr6wxD2ygfy8Dq0tIBBt4WZQk5nKpNqzl9ewzAUFWBAxl0pHccCzVM7deTyadWjfJ/8HqlUHpFoCuFoEmfOPI1kKoPLVy7jxMkTuPnW06gc7Iv9Q3Pi3a0rGg6Wt3bxo//yR1HMzgpcKOYi+PM/+QAe+vRf4kuf+nukCJD0mH1Jo7s0Gr22kjyu7+E8mMUBpd+f/ef4jxSXDiNkjNlT5/c+f85rn3Y+Lu6pvKaV47lLptHUJttJa8UKGAiIPH76Btz/xvtx0Kxgp3qAGutIptrIu7uPoyslqQBGBKIZpSj0LCZWC5+R3a1NMYUH3T467R66vaEAPzIDWUs1qxwAOpmq0ZAmjFq+LrLbTHbmak4/qDPYStGTNjMk86mnOMhWkwB5WzWj9ccm/Z3IBlyPxT0olaNMaiwT1lgkrbprOCKjiH4O1ttw0j/ss75hzcHzYYhxmOkR4mBacsJUYzU5C6cMZmNc6VybTHLdOfOGE0euYQBc34B7ndM1d87/RbD8NEPcf21wAQQRo2CT6RtpNkd+AuALTv9m+Dmmm5r+8siU12h4oxT9bL/9Oxf3CTV6GoNuFyfw/ahjvY7xMaGicaeZFKCKcrr2KnC5JqiDcU1LEADwoIBo0IFfuv4e/fYuw64pU1yWox7agrMc7nwur42ONOpcNqtpMvPREY+iHTGn+zhpxCNzjuXkvx8dEhqwFpgrgQBBPI3GKIJGOIbt/gB1FsfhtKZk11xjFUxOtz09Uq9BmaQLovkgQQKPOgWYHD7qz+uG9LYdfY0NHX9pk3GMC7eDOPM1Txc0upuumY+b8/FagrWo5zFjQD7kRNo4kSEgKGMSFh5CA83QzSZ3pLjHEE9y4hXXNZIbcK+nppUNrFxJJ7pcz2iYrvPJRJ1aUU0MbVJt5npOAuED0QSi0Z01bvdmyNxd08sLaGGT7Bxt9Xy4FWqZ0NOqdzoHtfLJJga2rfqvmiwtB2L5a+4lLGK4OOmCTdKIrhsAcP3nqBmjvpUxJtmMeXUMBqIS8//0b/QC8KGKzjVed0vTKaP902mXjUiXAFbbnFjlF8CGmteCDI+AiYwaGKc195Me3/yJteM2OhXHNEwKh5DN52TwRJMT3ktNCpxbLwtFsXAco0eFsptO0+TJg5yDXkfgmkCLMWNTWhYnFE/qOjGuk00hg69onjfut9FrV3HrLcdx/IZFZFLAvS+9A/nMGOnEGElShmdKGOzVwS3s/R/4YzxzfhPRVAm11gC54jw2d3bknj7uhwQAXDp3Bm97633otVv40z/6GJKpIlqDqt4jUwA8AGBgEWlgBPkY9ZTDd7/znWgPGJmTRK1SQb/VxB/+9m9htZhHZtjDTHiEWw4vId5vIT7qodesanosFF5pG0Zql3EjGwmH9ivH3E3hTf9P2QdZUwTPBjJD8sUC19T1Hi4EFL6q8Xf3UACh0kGMju+jQvn5PtXFS9D8fb/moNME3s90DcyiaSOzglkAnj13SVILDwKQ4k8GgBp4TfLHYAqNcWyMDcNngfeaRo+khdK5WbwBFiX8PE5Y2VQ6IDms6/aPCwCQYvl8HgBzs0WZALL5EfvCTcyCAAB3QhmfRmMCAKKZDBZWV7ScjhxfRiI2RoHAjwMAWJiQARAbh5CI0YV7hHAijvUnziC0sYfe3h7CIWM29QZUnSTRdABAq9dALB1Bo1NDOp9Eq9sSAMCkCLJ6+EvTYU5leA1V0LviSv9mrD3uqVxPpB/7//dKNK4BW3M82gIAgCajbk90H5UWYHJOrRQPTJl8kAC0AQQ2qLAzw16jGT+xMVERpsmsM/1T0UrQeSxJkLxdPPjlzkDDMIM0dzv0TSXj/50SB551DgCgBMKRqTxQPpHgeQlDgCZPACCfzKLdZANEphZBHEpqKLswZuDs3LyeB05f1Ry580pFPad3Ua5+ygc9A+A6AIApALkShqExar0WIqkofurdP4tUckEAgNaVpzjomlphKdYd78c1prqO6u6GMwbOe5YHnyHHmwmkuviEJjOWtSk6z07Suo+urmDc6wQkAP4ENDMxFvi1eksAAM9gXvyV1WWqAcUAsPowgXZngLNnz6kuGBharnVHIIAMQIuNtSmyvlJeAPQg42TfPCaoo7/hhhuwtLSkRp0NCI3xZAjr9P+pFM8SS7YgWM0lV6+1HejopHSSOHLqZ8AiI/lymaw08/yePtaSQEB7/zLy/csoJbmJp/EHv/9fMRiwIeXbKuC++78Br37jN2GTMXWZJDZ3d3Hi5GntcblMAQ89/EXMLy3ikUcewTe8/n414GO679NQMQS0WvTWSeHLT5zBLbffiY3tHZnd/bdPfxb0DspmMnjBbbfiyqULOHr0iFgDpPMTIOHklYMa7usPfP4B3HbrbVhbW8dMsSS5xa233oa9clk+BAQ4mMxQyGc1wGFuO581+gEYANASOMjXwsEN9wPeTzanHMB1Oy30hz2lCJkHUhhXrm5I/7+zVcagT+ZBUoyBUimPTqeOXrep9Bwk81aOdxsuGSejzaLa6ODqzj56oSRaXOJMkep1kQwNMJ9LYHU2i3a9ghglimQ17O2j2mih02U8XAqzhRxWluZR299Bv8NGbqyUAH6vLll8iZxe9x0njyDGrJ9WDcl0HMl0Us9ys9VDNjuDaCwjQ9urVzfVjJK9srK6iFQmJobGeBTRgK+8vY5SLod/+69/HN1GF7ubZSyUirjrjhN49/vehff8y3egc7CJeLePleIiumWyM4eI0qPFgXDBvi14pout6Vje3I8mNT33wTCZtD6H3g3Q3P42qWcD/U6wz9AQwcVbkwVrIl6L/zMAoI/cTBqv+cbXYLdaxl6tihbrRia/cacO2TCG+0GzN0KjP0CN8spO1/yV+n2k4nHzDOsN0O9x2MraggBpVGAoJRgWJWlngGd/e2cCHyNv5uAOZHZscr4Xekbw/U+TSzwQbTHK5qE2ETk6KZNnsA3Q6TYQj3FtFpRQQP+HXr+GcLSFUITDP/ZvBACYWEFDdLYmZMSw/iP7IDFJOVJPPZHGGwNecbC6H8Zsn9ZPBnSEXnfLzUoB+CoKgTuogjr+a9tf+xsPSRmXBLT/hqBP6c9B5Mj/LP+RiMn1BaL/Ofw6AQQB7Zz/v6k2lAfH9MYYyOCmmXI4d6/TFQceKPCNFgtNTyvUtMsXCe796Ge7c2Xy58khzsOAyPR1yIA/6N1UYQK6TNzu7TVJ+eL1zzLQYbFjJnH+etYbTZRmZiwOyU/CQ2EhTclsBm338CaGYVE2uf+N6IsRHcksQiZD/QHSsTTavTGQymOnO0A7nUaXBS+dxUURDFBIHANgOqmYKvZ8Uyk6C5t/TmifAwAIgkEeBPIAkC/qRWtjHJxGaaTRmFGdinOfGy3KkdMlOx6o1/pTX8NCjGYfpN+MSAUb0sjNjElYoLHJlLY0HMWATYubShBBjiUTGHFSxukTs+IJ1hCx1DqwzUzOv/pl/gX2vtxGoYLRUePFDzXqkFxM3RHOyRk3ERYSNMAxdoXfMC3u0PSEDhDgdZURlVWtFsHnMVJbZ3KknqBdvgWyib8vgfTRZRXr3vrpUUCvpXLXSQA8qKGizMe9OeNAxvcxxo+HL5s0ggGSAbBRYgPoTP+mAIab1jKBwWcJC1Ox+8Fijr/JDCBrhR/ZpIvmyQiWpMUF8nvTCMczE/SRbICYQ3gTCexXaKiXV3xgqVTSa6EpGV9fvdHQBKJN8Ex1neWk+z1Nr4MMJP4ftbzMK6ZekAZoYf4MHr5tFXgx5cGz+R/i1lPH8E9e8wp83e03Y2vrCrLpCG48eQj95g6G/X0MO1XEGVvTpptyCQfVLoqlI/ixn/hZHDSGSOXmsFeh47STjQw4gYjj4tkn8JZvealMa/7gdz6KdKaE9rA2AQDobKy8XAcAEHwh6p0rzeJtb/+n6PR7agA6rSaeeuxRPPjJT2AmGkExPMZCMoajswUkRl2Eey01tjy8iGDzl66tk9F4xQj/XZ4LLqedhYLAWrcupIFN8IA1OpmffBm9lSCiFYDa6/w+6p8mN9UdiFVgAIA3BrRDzJ6h52IA+DWuIpxAjzTHXHPUj1tTWN6r4NLVdWzt7AsA6I9C6DARIGQNPJ/uvgxTTYNImcDInDMlg4hHQkjSY4gmlTRcdECXn/7TaFET2X9kAICX+mtJABbmSWmdFRVbrBd66gQYAJIphSJa5wQA2FrEslkBAOPYGMdPHUYsMkQuEhYA0E1qriMAIC7gKyZwiGyzS196DLGdfbS2t+V8TSCw1Rkinc3K8T+eioIAQDQZlgwgneeeQZYPpxWupHIAn3bOKFMaLEptUny6c1cA+ERZ5ExbDfd0zCc23cbO4X2zfdkYK2b2505YN6MIxkBOZQBm4uTBVEk/JgxB+0LqjC0VhHWF6b91THFtkHmivSMADk/Wumv4da5ajTKRCDi2lYo7al2HXF+8zxwmmE5fryVitHUVbc/DAEiG4+g0u+jRNyieEGAreZs75+bmF3U9BADQd4HMF8VfkL7bxyhK8MEDAI4BEBpgEBmjF0pg5cYXALlZTfrqgzbCSWMApJLzoJ2KWH1kUTjZnC6oa/qNdevv45SKGjzNrgUAfHzg9F6y4eUvb0RmAE5Yzd/i3Jyl+DiGhq/DvJs490qawlECwPOXr3P50AJCEV5TS2AZDCLodIeSABBA6TnTQl4v/p2fY80BQUCncGTyEO8Pa4o+1MweO3ZswtpjQ8t9i5NrgtGc7gtskg9A38y36FM1oNN91qpFSRjMA4CyVBr90QfKm+nJZJH7m9PkU/KUGFQRrz2D2WQEjRrwq+/7A8Tiy0hmlnB2bRe/8BvvRzcWQiyfwaXtdcwsMAasoFi8XmeALzz4EE7fcjOe/MoZvOH1r0ejXpWkqVjITWj1V66sIZZIIZ0roNMf4vEzT2O/WpdUYmlhAXfefBqPPfJF3HPPy1xkIWupnqUZjEZYX19Xg0UjQC7j9bUNXdPFxSXVRZeuXMHMzAyy2bRJmlJJAwJCY2n7yUaQjjwUnqxv824IW21Btkm3jVg8jFwhK0kP1+Lly2vodYeIx1KKQSWfi5T5VDKKaqWM/fIOtRvyuWBNM5OKoJiOIcfI0uEQW3sH2D5ooBtKqrnk+82lU+jX9vDyu29HdeOiAPRKq4uVG47jqWfOSfdPyvZNp08iE48gHQuhWdkTcEBArFxtok+a9yCCcGZGJrO3HlvEoF1Bq11HLM7UJNbDBEWjyGRmlLTR7gyxs7OH8kEZL7/vJSCWtbZ5AcUiDYeH6LW7SEVD+PTHP4Hf/JXfwJHlI+jUO5I1/uRP/DBuOrWIf/+T/xyz2QjmM1kkhjFEukkZZBKg1SPr5UuO4u+bfnovce16dgs/zxsqc3/MJOPqAf2gWHuYk6SK6RmcTAf6H7crus7J8W79/4fIQjMAYG6piNe8/jXYb1SwT3Pmbg/9MdCl3xGZG/xIiJ4eQLEkBpGYQIJKnd4QLTTrjJSkbJgMMz5h3LFjGIetr4wQ3HUeJtpnPfvUMYcJcFpjHeiRuNepPrdUH0mSJVeza6NkDQcke78EVwRNJM6+Vi7k8mIM8Ps1mjXEEmNw5tTuVtAftJxfBCkOcYRG/L42cPZnElMFvDGuK+RchWX7rTx0nBzMhsoerHYMgFd83QvtqHTamuD0nf/2tUwc9HVs0nlIcroZ8AI8YV8CAAAgAElEQVTgnz11KggA+GLTLzjpohz64v/NAwj8Hl6zG5yuWxPk0QyvsTNtkEfyLVvTXpNwpQn1zLnxekqEc6VXwekdgNnI8WfwMHDvaZrva12WFjALgzjpub4xm+YxTvK0dY2ubaDdHXLXjlMn0/mZ47kd/lwQdgjRMTshNJa6bO9Ky+vCrGoh/6EwUqOIKJt8XXKJjBMuD8mFklUxAYBuH+hFU9ih4zVjXrg4uiQvTXWPuoZy4Z8+vLp2gQfZLySNjznBvQ4A8Lnsk8+b0DOn8SL8P06Uk2lOkYn6OQ8GNZYmuDQQwK42EcIJE8BfU113iwskGEH0miAAmzlBZc5xUwWPQAUWPV7HTAfjGMJE5ZXzSQ8Pr13vC0BggcfNwzfgWiMqNkxWwF98HPV+BVy4iDD+2cVQckNhIcF7qLhJbh62E7kDn/9kWYi69jTScwkIvgLmM6apuhcaOBaEZYpOAQB9xwnaZKuMm4N/voNSFlvgRgkVEujYCzIXUdaVYwsQICHgEQIIBBRnZpAvFvT5XIPU9nGtBAGfYKwnf75n+HgNkl6XAKQhIr0hes223EqJaIthQJMnUpJjMRxaXREYkM3lRPskzZnNPqcC3miJRoHNVlMUQD4v5f2yDAPL+/tYPrSMVpswmUX7EexRisN4rO8zOzeDXqej5r+yV0Y+k8PeDnOjSa2yqbKojCxQRn2Ud66ikI7hZXffidtvPYXXvvbVuHrlWcwW49jdPoeluQQWZ9NIRMY6fJJJXqsMLq8fYG7xGD7453+Lv/34ZzG3eBiNNtsxVoIRhAd0Cf4y3vzNLxIT4Xd+6y+Rycw+LwAwHvdE32+PwyguLOCt3/U29AVuUEs8xl//l/8dta0NxDtt5EMjLKUTKMbCKCbCQK+DVIwaxBDaXboxu8m9Y2/Ynjfd0zSdJ+1fy81HiDngS0ZAU3qyZw749eDBVQ8ATJ12XRoP93GXoiHjybgdoJ7+PMnZ9pvmtAfUc0ePFDrscoGK7q3AkBAq1YZ0oOcvXRXi3x0CbU4A5BxManpYWkHKpfisSoMoWqCxhwgAJMJjxEOcNbD4Npo1J/904A0CAFIv+qnHf2cPgK8FAHA/WDm0qPxoadnJflRsZn8SA0gAwDMAxmx4ImEkCwUsHl7FMDLEDTeukB+AbDiERDqKbsImwwQAEpyQRBNi7cRTCZx9+BFkKg20NreQTjP+ketnhDglNANq+clI6SMUG6MzaEoCMI7wXOvpufXxj3Ym0wQwZhnyjvau/dWd4QTquO0xz12MIOknJyennefjsEy/+NG2yGud/nlB1MANDBTwtYEHCgTkkhfm/U3YmOtrzI2dwAtpncK72BuzSdP5TCzFWEGSwTn5XHCQ4RlbBnZPzW2DhfZzAwBBCYBNt4IAQHBYw5eTDJG1JB2XvG3IcCOwxWl2Mk3jUDZiNluz/Z7nlZsIMfAxQvDhegBgOAEAlo/dgXB+TqbC9X6QATAPPnasgQg68dmw2Eb6xFBjb/I0L0UwmZ9LT3LlhB3t033Gvzcjltq99GCiJlluqMTpP5tGOqtHKE+xn2I7g0vq8AyARr2Dza1dTc/JQiEAMEJ/AgD0+2EBABcvXlKD2RHjxDwkpCknSC3DW2MFmhcAkx/I5hsjmy7gRXe/BEdvOCrKPDX/fG38efwzWQD8xUbK/+K64/nF17q7V1aTT7CAv3vdlv5OWSIbE4JGHE4oUWHA5B3GntIXJIqVYgzf/qpbEOu18YXPn8Hf/d2DCIXnEc8sYRDL4F2/9F5c3N1AvJDBbqOCpdVlUffzuQKeeeos9vbKmF2YR6fXxYtf+ELp6ZlqwaERAQj++uxnPyfzv2qjjVyxhI9/8jOaeHf7I5w6eSMy0TDq1QPceustkjbY5J/Xd6QG/bHHHsORw0ckl6D2n9esVqvj2LHjqv/2KxUxAAiSsFYlAMGzNpmgNtuAZT+ZlcmlvKSsluOCinH36raln+fvavVAhqiMz6MJbz43gxDlIGOTUxRyGexsb2Jra4McEFQHY03dTx1ZRioyRGTUQ7/bw9mLV1BpDRDNzWpqzwFSMhpGIT7GnSePYH/trCQI5WYXCytH8eUnvqJanPLBY0dWER60ERp00DzYlWE3Iybr3RH2O8Awnsc4WcDh1WXkQk0kQj3UGhWxAcmKWFpelf9PLJZFvTHA+sYO2u0u4sko7rzrZoTCPeyUr2pvrO53VQITqP63P/JvMGoPcencZdxy6hbs7W7igx/8HTzyyCewtfkEDi1kMZNOo1UmCzCLSDgBzhRoxHd972U+LO7aj0Ya2DB5gh9Zd0nG2u6gtrmJkPs8v3fyUfFfzxhh3y9ZzTnthXxNbx9tf7J9k2A2vQX6SOVieO03vBaVdg3VVhNNNttOAkBQhxJTrukB/RIiBLjDqLW72K9WJYVMJZIuUYPAFPsJm/7rIz2sCImTCeUZXBpEGqDJ3/7Mmjy7rsZWA08POJ4BkqK5z/BGtx6oDiTWeFmqPydCowgGJKeC0s0xesMauoM6UpmEzjVKUCllEluLUeguAW1EOdvQaljK0gSuu7PPS6wclc7OPyUf2efYzzaGpbx4XnbX3WIA6N4EsgR9w+2b+umMe9ph8E+kK5HmKW2Ob5Yd/ZYLxedLTht2mzb5Bccr503whM8ovoubvcUFiZwp7R1RV4tS4oHr93vFALqJv1GH7cbZRFmntisO9Aad5lpLx+JKiCDzAGOZJ4MHaohoEGFxbozY0wEvKr07ynWActLL6AnS2KcUj2mJYn8SDfD5AACreFRs6DbygHEabL4Xat1YDHPjp1nSTGlGN5KNEOO5RA/kJhiKIk39qiblQ5O//Z9uveG4TdI41YiGGMMXxUFngP3+AC1qeVNpTbA868Hffw/I+KmD7t1zxgBaJKHo3o6+Pl1LtuA8cCLkyU02fLSgaJagISOLa5vQsiiUZwALJ9e4ewMjH+0ULODIANAEl1pA/gx+zx4dOE0SwMPa1p7dD3suSQEOYUg0M5uVFIDaT02n221NpM2X1DEAnAmTTV5dR6iin2ZhzKO1+Za4AnzNBJCcIRPXowdxJnIYh61o0iqsyU2L9EfL/JWvAjOJO6Q4GqXezN+CYMzUzT+4yfrNzHbe6fM6+fdJJW1mbz4+0484FBnofifSKTVobC4JUPG+5PI5NeSa2pIi7B2cffa7m5dyDZMtIIbFxCnafAZEF+dG1OwgrphFKziYCc21TUCARRJBAbnFk3oWMVMhuvHOzXGakVfRxOtLgx1u3AQBdnZ2ML+wIIfjI0ePotVpC8Dgz+Xr4DXhs9Zqtgz06fVRyOZQ3T/AyqFVbG5sIZXKaIOkFnS/vCeDwHQygureJqr7W4iOewiNzVX6vpe/GK+49y7cetMqFmZiCA0bcubNFAqc66FZ6yEzcwgbm9Tzp/Gpzz2ET332QexXmkhlZjAe8WuiOPv043jTG1+GXCaDD/zmhzQBYCMlMGnMg5R6ZAMLx+O+1tsgHENxcRHf8rbvQHfEwmuoQuU/vu9XkMUI6V4XaeYOZ5KIDrpYKGQQGvRQoLsyTTQHjDkzAEDmUgT11EDwmjsTqmTCElF4D11kqbxKHH1vYnrlgLRpk+Mo10EPFTZYLhqN70sGkJ4iSETeGVBybXFf1rPrgS23lgUQO0kWaaLdVluHMc8Ofj4na/VaS5GATz1zAcNQDJ0+0OqPoZBVpj6Mw+iwmGB0j3OgFximWRHj70Lg9kmyoWIa3B6l6FcBAAa8sQEhQGcsmylUaPv+NAZQQQ5uYkA2iWJ6JMdxI2qdETYp1mRCU3E3EVQz6nxBAiaALByOHlnFzEwBXdKGFWlMRlNfk15OJixykwyAgd73IBJBZqaI5aNH5LK8enQeoXEXaUoekhEMEmbsRPw4EQojwWK/3kAiFsUzD38J+XYPre0dpJIW30oJAL0s+jRTxUDTf2o3u/0WiEgPWMhRP8+ppqQ5FrPrJQBaA2rwp5MJrSdJUKjFNrYUm4UJhXHimk6A37k7T8RTnk1ghQ7PUDYdtkfZ9NhAKdsDzMHZ9kiTkjlHaAcASFLKa6+0E4KzbJjJTKRUhgZ8BNDNQdrqGjcccLG2kxhdFVzTOsHo5yM1XDI5c3JA8wCYeuX4YYj/t2mTzDMhRMm+4vt4hjHmtjsYaF2zec0VCD46k1cHTNkwYipBGIYs2i40JD2da5qTtxEG4RB6oTiWj92CUH5WaS31QReRVAz//t0/i2RyVgkqvHcypuNXOkNOi9ELqW7RnyUJYBFqTIQpK4AFtnI0p8Wpr9dEjjNwhnWkN1tm41Es5EWhV2Y3z2mdZ/7aOiBegF5EJoCbWzu6HvRYWlyc0/M8GtOZP45OF+j0hooBJABAEznWWHxRbLDoxG4yKJOF6N6Ths7zsNvHO7/3+3GwX9V75XnE+00aPN8Tp9p0xy+Xd/VM8lxiA8/6jdNtAtdWvBvrU6Zl2otYD9IE09i1POOK9Axg49Xt6ZmmTOuWo0v45ntuQ2tvF7/xm3+I3XIf2eIN2KsN8bo3vQWvf/NbsFXdR3PYQ2lpHmM949RGJ/DA5x80F/5mE4cPr+LkieOaVNPUlfplehQQ/Pj8Fx7CbXfciZ1yFXOLy/jM5x7AQa2OeCKFu1/4ddi6ckkNL9O0yGwg0MH17L14Pv/5z+Oel74Mly5dNqp2s6X3770cen1L6spmM9rzqpV9eQAU81ksLy85GYUNAiU3cUwAnT3SfA3t9RazSKWT2N3bRr6QVx3RbHY0OZ+fXcDs7Dw6lDQkYrh86aJAFsrPwBo4EsFNxw+j26ii26xrvzl34QpGkYT8sertrsw0yztbeNEdNyHSbyIyaKo+7EfMz+fMmSdRLOaxuDCLGL2lONEPjdERCzGP8xevKFWg1gMKCyuodAaKBOxXNjBfTGO/UhbL8vEnn8Sdd90tvXcozOsyi09+6rO6RjfdfEqu9fEEvT1iWF/fQLM+wNzMPJ458zje/2u/JiPwfqureOlXfv29+JEf/UE8+ODH8E++6T4gNgQaDSBdAJps3viQaQNxxbHV8fJjkZEnqe1GY/e1qzGTXFPa6SLJGqnZRrVWQ61aFQhWpsH43h4a9RoO9sp6Pu23s/rzf9ZHM+22+tX6KmuYeG50UZhL4jX3vxLl2gEOmk3UOkP06ccQJkMmrv6MdVpXKuewAIAWoysVT0tmaVfPpp5r7lfU09MPSL8JANBA0rF8vbzKDfoEAPhB5MQA0PsEGFgxIDBDyaTONh8z7CLJXSqLzOcDJuL+vImMQ8jFGTFdQzjGOq+FTr+GbD6Lne0KohEm8Bh7iO9u4hNG+QJrQZm98jrZfVPyncxXHb3fy69keO78VMTgdPeP/3bPHS+YAAD2wqaIrBpYFTq+efIHhx2uVrD4yeTk0675g286rmlKHONA/a8OXG703u2cDRUPRbrDs+hhFEgEtcpVZJNjJNBHOhLBwWYZyUQO4UQeoUgSpEIkMxm0ej1kaWDSrKPNvOek5d/q9bLZ6Y9Eled0IxbhhWlJx9wPx9CPxDHk5M/TrsdDxBgDNR4iIsSH75iaGTbTjJPj1aIEwNPEr70G1w1jn+cCTYsC0ZQDDZsVBWbipvLwOcwWOfGRV8E4pImE2Bi8wY6GzlfGCTTb2Wa3jwY3TDZebLg0kfbsCPvZ3qWeP5F0HlF7rgMwJtNe6r7ZNJACrKm2pz369zFtVie04sleo7IeA0aRTUwE3dereTY9vSiAovBzQ4wK2NF0wSFrEzSNL1L0eVL5yQQwDacom46uY53GtNnmNI8siGiC2fZGdZaBUa+nA4yAhda47r015QQa2GR5YIeux1pbDjk0+qOLhtQDZP8nUMutAL5mAV0s1sV+cCwRd++l//fXSfR6o1N780MCFXYPjP0SZKeo+fLfJ7BmJvfMAX0qJKVqsKmnNS/GILjmo5gNlEfTHNDo/2yyeSCxuEuks4pOizCn3FG3JzQq9951j7xHgmMlKLOcRRNdxrVxDYyt4CjCOnyGQ9QqVU14eXgzXYD3UEeEdFsD50UQlx6RBQ3lA542Lgp5NIpWt6PfN992K574yhnMLczjoFpRBGNiHEGjUlVRxHWlaKTy/sRxeHtzQ0UDRn0ko1CubrdVRzYVRbvVUPHUbVcx6h6gU9/B7/32L+HY4XmkZzLoVfYRz+RRqdSRyc8hEuMUKIHLVzfwkY/8Db7yzGUMw0WEY1lcuXwZV65cxNvf/u26AX/6n/8C8VhGRRhlGnJ6dWYvNhnpmU4eUUSzObzhO78d4UwStWYdizMF/MbP/AwW6NXQaWKlmEMmNsao11akHWnzpHdzyp1Nx9zUia6zBDmS0l6y4SWVk7FMQfaJmVQ5R/pwBJVGS07sLCQXFxfVGNG8iQceJ0KcgGk/GttzxeJC9FYn7bLprEsOEBBLUCxsGtpMRqCTPAd8zJtrkC3Gc+g8GsZ6XwT/aAzEaVO92sT62jaq9S7WtyvoU+s7DCsqcRAhVZ2mKAZEyYNDoNtYBXgqEQPj/UxwRx+W6U4+jTJzMZjeK2QCAAT2QO8Orz3E4oNIGWQBz+bfMDY3HZ7Iu6zR9yAJm095zWiy30Pc5dGzgeB1vvmmU9ZEsAhQfJKjm+tnWl8k53Tu7Yw5G42weOQIwskESvNFLB9ik8jIrihi1IPS34LaQvnbhJHk/tvrYdxs4NyXH0ei08ew3kDYseWYnkAjP/6wXr+NUHiEWIK6wwG6w47cnMkCEEgettfHqbvtM2bMaI25MTiMrTeN1uWftUa8nC5sMYECX8OW0851wCaNLDkChM0WmzY6p5v/iybRSrUwIEC//V6sIb7RPAme8F6bFJAab9NC20cOBCx5xhu0EqyVb4hSZGyd8N5aTJzRxieDDi4nAQ4GbgiA6A+QYYoBJSy0odS5p9GDPpIS7FlOAi09E8IxG2LhGIZtgnYhFEolTSBZuzRbbf2d75E+LXqv7k2rwnOaVMWVclWocTcWjH4OmVKMikIUsys3IDq/BKQzqBxUkCgW8a73/AJGYUoN6DxpwIoHmgVYiJlm1kP8sWysD5i1XpzFzt4eZoqzODioyLBQAKDqHhtWmNbWaVl9usOIUXQ9TfPqtSqO3XBUrDBqYXndPVivtSNwnaxM0jai2CmX0VLmdQcLC/MoFfKqDZhhTp8EJoWvbWyj3aEsjVp/SGtOfxgz2zOPE14zzwrhe9zd3cVrX/1aLC8eQiZDFhwNSM3QWudSJokPf+SvDGhgFGa/I1d4TXLlK8B/j+hZEag04t5g7Az9PAHWBCk7iMUpe6OpJ5lqQ02xm5UqvvX++3E8m8fWpTX80q/9MUKpKLJzR3B+bQ/v+oX3AfEMEpk8aq02jh4/jnLlAGFO1kPApz/7Gdx6yy14+skn8JY3v1lgJ71nkvEoCvkCtnf30BuMcVBrIJ2bkcFdq9vD4088Ia09/Qxe9IK78MUHP4eXveQl2q95vTh1pdkff129uiZQgGAC///MmTMozhR1Tly8eAHz8wvY2doTlb00U8Te3i5yuayMZTfW1wRsklFQKs1or1OUGmPn1MCw8e8gPAJiqpHNM4vPK2sR1jsED5eXDule8XoToOHnbG1uqlGVidtggNvvvF1DAE7vmZh15itPK0Y2lc4KOE2maIRKRulQrL/awS6GvTaWllYwDmVx8fJlNGo7yKbCOHF8GdsbVyXbXbu6iWMnbsbZ81fRo2Fmf6y9MplJY/HQIrrtGlLhoaLqFg8dwoWLlxCNJZS2QHCt0x1gaWkVX/jCg6qfjhxewdLivOoOgpE7W9vo98a447bb8T//0A/ioLyDve0tpJMxLM7N4rve9m245567EQrR74J1hBnmGqPWeiKBTTqru1q7rKG4vnlW8xr6RCUPBnhA0rMDKD8gwMHryfvOgVWfLIFeD9VyGYN2G/tbW3ji4YcxareQjcXQqlSQ4nnD10LfLXd2KZ4PKUkgxLYKtzAzP8arXncvdg720eqHUK6P9TGaSov1xtqewwnK27jOM7zu27to8fvG4vJZIiOJUiCCAAS06QnR6w2QSpId0J3EGHr2mW/8ZRzJAaeTR/heYwpEE6C3eFH1S25fJ1htf2fqh9U2ti9e299FRh2kUEc83MGtt96IQ4dmsbBQRGm2iCYTOCjd63SRzxXR7vTx1FPP4umnL+BAyRYhdAZDDMjMYuKAwFaCBdxrlGcs2VPfnZ22t6pZUA/k71/ovjumEgDf5vMTrGG/ljpvSK0tIGtJWVx8bQAgyC4IdsD276ZposGSFqhG7AQAYhgOGU1H11fmXu5geSGKbmMTvVoVL7vrJrz4theictDCxfVdbO0cYHNjE9lMXje51e2jMDePUTSGfU75IjEhRtKIEvWiJoi0GWn7+ppAEz3i59MilAcgC1hOB9nuR+Qub0i7UPIx/5UTal5UGjJ8NQPAv1dPgX3u7t9ppQP/+ZwAQIB+b2e5L19sqml9plEXuRkKrXPxDzweIyyGADR7AzRpQMcXrik1qTBWiPmfy4KDlDP+XdmzXwMA4DVh8cIGzssGJq+f19YDApNB9LT59u9BEgWha073TqhCVsus3ZzBnuLgmBtuHy2Q2QoFMzcyNodJBCw+htN/Ft0ylOFD6L+/K8SVt8xINwInBAA0ITC9jEAAh4CaSR+/fqT1wgPYqgxPe3fgkvfRcOwW30TL7TpgvucfREYNqQFhJrCfGmnKH7i/NDlTUWzJDF6WEWzmaQ45YQYEF5n7Xh4c8Nd7AuF5kMFXw67x1/oKgACK0XRDNgEZZKiQqs0JcDSGbLGEWDKlxpuovg5nTXWNFcEpB435eoy6ZGFNimHCTBE50echriEonywHXtlttMYwFU8IBCjv7GpCT4YG2RD2vow+rsmdA0XEdokSHY7qtS4dWtY0oDPoYXl1BU8984xMA+utptDyUjKLyt6+1lQ8mcLioRU0223JBmrViiad9co+ErGwdM+k9jNvl+uA+utms4pcJoZmZQvHVkv43ff/MsLZKJobl5DJZzR17bS6iMbTMqijS/3MwhJ21zfwgd/9Uzzy5BYSmRIGjKRkLFmvi3vvvQ+//3t/RCI64rE0A4MQVmyNTf81idTnWxZsulTCG7/nu1AddtFoNzXN/bP3/xbmQ0Cu38GhQgbJ2BiDHrWnY0THIRmGsujLpDhNsogfrjE2/dr3qAnnhJPafnkDWJa5ADX/rIUjaA/GSKQzYmows5mvn02/PBwScdTqVRWLcbqpT/poHkBE5GkiSI2m2z/9dJhTNsYSKps+ZrGDDonnD/fGaBbvyb2AqSiWg0xWRiIaVZzOxvouygctXN08QGcUR2cUQYvNQTSOJjXxav7tvXnfDU5kCfjEFPVtbAh/gE/6KD9N1oEYkNgIzDOQcZLMaafohEWm9clnSBpiFq/+/DQDOl9seL2xWAJsxmOk8rFRN9YAC+tsJoUbbzyu98/GWiCA+9kGWjpgkWwANtKhsACApSNHEBIAUMCh5TzCpL4KAOC1tkk3z+RYBEjTuI8a3GoNF554AqF2F8NGEwm99zA6g5EBABihJ0fkkfS44xD30I5YAHSVZ7SgpGkho93r9Wo9m7Oxn8qrAXT7gTG9po27gAw3oTKSn01c/KRYsWIR+gpYwgCbOdLSjVLu8WnHduTPZgpFKukmuzaB9YasvP48S0VrZiqKsrINEOazYi7nxphhAStNpgOL7e/mjefZjnrd4uJzD2UtwrNziGw8aRGp8rsgAMC9k2cGC8hp5Na0+LTKyxv69ZrWtOYLRenXCZITCCAAwPXti1Gd8Z5honPCzmeb1TsWjhp5GlwSmA6jF4pg5cRJhGbmgFgS+2wGS3P42V/+FdCRiBP9cZ8MPAcAuOfbVydevsf3yr1P/E3XoJOlI36nYxFZQenvvSpB/eLzon1pYIZejNc6vLKCDCfNZDw5C095N3CYIT8IO9tZx23t7YkBxgHR4sICZsnK6g8RjzDidoRuKKJoPDaLZhI2cnR7Mk7ZSPrz2OJnzbMpJJbaq1/1GpQKJUsYkAzF7gvXSTwZw0c++peIRDlFHKHba6qZZUIJ2WWsMcSqQs+SjliH0KDRyVlUE9AMhhRfpTlF0Os0lT6TTcbRqlbw1jd8M45lF/C3f/m3+OSDD6M5jmDm0FG0EceP//R7sFOuC3QOx5I4duJGXN3YwA0njuFjn/oEWt025udmcfX8eXznt70FI9VJBvzxLE1l8njm3EVkirNodgYIxZJ45tw5bG5uIBINYXlhDqdOHseTX34Er331qwVUxWIJNBqc8Bvo+9iXH8fs7JyaQu73TAqYX5zX9aG54YnjJ3H5whWcOnlKcWl8Fr1TOleAyRBGKM3OIE/JKs+MIUEWO/NpKpyjR42u+TS21rMJvf5awxwZB5qhLfdOAtZcUzOlgiQbu6wByKINx3H23EXsH1QE/pBtyJ9HAJbSiEKeoDyjp8dIJLLoD5KadO/tXMDpGw9he+sCjqwuYWenjExuFtXGCJs7NQxGjJ2NI5fjWXmA+fkcVpbn0Ws3Ndxgvb62volcoYTizCwSqbT2bF7Pq2treMmLX4zz588hm0rJCJwNervZRqPWxPLSEt7+3d8lUILSwGwmgUhogPf+8s9jd2dLe7J5mNhAato9AM1GXf8+BefZexlYz2tlwE4ApA/Wf6EwqrWGamcBm5GIkiVy2YyBm/G4mv8CG9FaFf1aDV/+whcQJ6uA5pg8N/hzeB4w9o991TDt6PkE6AmMAK9+3cuwe1BBZxjFfi2CRi+EaDqlBBIxwi02A41OB6l8Hhu7e2IBEBSotzt65mqNtpiBMtEcGODPIYTqe+9ZEBiw+jNf3mvP4UHn62kPkGivcr0Yr5//e/Drfe3vvzaGJm67MYcXf92NOHrkEJqNKp2JkEiEMeh3JFnhHtRq0UCbQFQeM7PL6HZHePTRJ/DAFx/DU5fWEUmltGu/2+EAACAASURBVG8z2YP7azgS10cyIPhM+pQ1m+TSBN2Yano9r7jzbq2HaaPu4womGPmkrXCf6CzJTP9vg4/gkrq21fUN8HMzALzGloi75tJGAxmS2k40A2g0y5ifT6BeO4dmZYg/+MCPYHmmgFyEGpk4Wpz4Dkc42NjDb7/v/WjvtzHqAMXiAh578jJKK0voRhPokO4ViaETjqDHjZ356zJxkfgbGHYR5fSCrmQh0q9G0oiycLe0Z0oBwha1x8bMZQTTxVLeUc/z6/8JAHB98x+8L9f/efLj3OJUJJ0aM29WYZMSHoShWBz98VjZptTQsBAck3vupuk+GpH3SNPvnuneiIj+3wUAJojSZNmoerOH5zoAwOoP+8QpAGCNuwoTNf8+PNmafVampDiSrktEz2K8zMDPXxv9HF/tOSM/FgwCGJwnACtBPzHg+yeKRgor0TIi85zOeBBA1KFux14XJwDOpIdIML+f4rGEWvrnZwqk+I2WlHOtgYDRJv/PkgNsMsciKJgh7f/MaycAweq1Sf8UpPL3uyYR8AegwIGAcdTUiXrK9PIJFfq2vvlyC8o3//o/d+P4UainSzbwGyJfeyyVkUkQkWM1famk9PvSTXKCQQSVzWQsJoDF07o9xcyvYwMXjPmhwaXzomATw7VNYzbJhTpdVCsV7O/uiXbGIklrT9R1Ft4spEzLy9epqRnvXTSqGCZOoGgMqPszGCIdjaFZq6tRoD8EC2cPenDtdIlap5PIphkps450Moq5mZzogMlEGLX6Ll5+zwvwXd/xJrzulS9FPD5E62ALw0FbUyARRCJRZQPPlGZFnew1jT54Za2C9/32f8WVjSpSmRTW1q6iVJoVkFneY5b9HkIh5lxz+m9UXpssGoXVZDWc+szjzd/3dlw92JVU42BzHQ99+KOYC43BAK+FbEpGb0M2aGpGmfZFJgC3gAEy6YQmp3x2lIYx6Kn55zSc60tmZy6n3EhiDgDjjh2OIpPLq6hiAccYKOlk6SofiyKd4T493Zd4T8w0diobcsvb7pdrRkwKkEAqYxRNpRXw/bqmil/DBmREjbOo9ZzgC8bVdI/O6JubZezsNXBpjQVBBB16AfB55bSYTS2fS1EQba/i+2KsmwcA+Ix7ev+kAXP58t6x/P8rABAXjuxYRF5K4wFNlwfOn5GME5xk7KIBAEaFzuHw4ZUJAGBeNP5MDnrPCMLEMBxG2wEA4YQBAEtLOUQiPOfI7olPAACexaSwJkkZpBxtdw+Xn3oK42Ybo2YLKe7FPLWHY0TiPKt5Zhqdkvr4IABABgABgCHZBWxwBQBITDIBAPxAwIYO3mPFdOQmBbTmSlpz6rRFDzeAmF8rA1GXGqBzneaMIYsMM7aim3BPpALeL8V7A9jeYXupmcCaDMOAAQ313dkhdgb/TwMLMwjVmpZUzCaF/LsBCvaLL8MzAEziaOzHVCKlz+c9tQQg/3NMby72jTtTdS54zxfbJOUkzl+ZXE5GZdL8MzlohgyAqfGe1vrkHHbnZIhnnUYc9iIF9vJZi0hn2xuHsXzDcSQKM2qU9xptZGbn8Yu/+utoDziV7wtAMJvagAmtl+0QpImQpdFT00uTtGKxpOaK5ndkb6jRdQwQWw/GHKBMgGcZQWLzxxkKAOAzSfO5pPxgrgUAHKJgpmAEKABskwHQaesc8gAAjcM8AMAAvYtX1mxq5kz2uG645lLJtEnwgskLLqKPzeO997wcczNz+lqys1hsGyhrbJe//bsPI51h00kJZ037IJsRMQZokBuPoTdoGatkTPPRKCJieRkwwvOQEiWCw7lcUjF2NHsjADDqtPG9b3kbwuUefv29v4n9VgfDRBqdcAKvuP+NeMObvwMXrm4hlSmgNL+ovZS66NLCLP74g3+C07fcJGCrtreHb33TG9GuV5Ek02U0FJV76dBhPPjFR3Hi9G1Y29pFulDEJz75KV1znj+33XyT5AIHe9t49StfiXK5rMZf14JSqnBYKQM33nhSZ0On0xY4vHpkFbu7O3pe52bn8fSZp3H0yFFJIjj95/kxO1tCeW9Xk39O/RlJSF8AnRkTYMBy1/l6uUd76jo/ev8Y/pn3j7IE1sYeCFDjNxxKqsHoPdZnlIwx8Yeu6tVqQ/UlG1tKEb3ZLVMSqgdlMRT4uHd7fN4yMjpcmEuj295HKjkCwyLYf6YyRZQrXewdtFEqLVtP0W0il43j2A3LaNYPJF8ghbxSq2t4ubxyWPUtp9ds4MrlfaUm0GTx0sWLmCvNignKa0kJysLcEh5+8CH8h5/5aYaCyZuFcumbTh/H//bjP4L3vvcX3DTdjrsgAKD6jixndz24p07o/WLqxcx8PCC9s23C5E783F6HACQHPRk9zwQA+Jw1qjXMF2dw66lTiI/HmM/mMGw08KXPfQ6dapXaa4x7PURVs40x5mBF2nwyewjocLBaEwDw2tffi/1qBZ1BFPv1MBodIJJOoEvAV0NcxvKGxf5mM7xH+SjPCDJ8QxGBO80O+0s+12MZApoUzGpKe2anPWxwaH2tbOurGz0DoQ2u9L1e8O/+z8HebgIehOr41je9ELFwXcASB0z0bSB4s7qyKGYQ16jYthyW9QZihpAlks0WEE/P4jMPPotHHz+LC+cvat1wn+WQib8ZaexlCaoVfRMhNoIbXHz9XS+6pnv3dOyJ3iBISZ9MCacXwo6V5//1tRgAZubBQ5LlSVsu29SxYxh2jodjENxIJttotS7gda++C9/ztv8B1e0NjNumx0oWkqKSzMbzePe/+g84OX8I4U4E6Wge9cYQ57fKqCOGSiiCg1AEtWgEHdK6eIBEUuh0o9p84+M2YuM2ouOO6L7Us1FrEk7lpCEdjW0CF6XmfjRATM7QQN9FQv1fXIbn/e/JZPY66v/11y34EF6zmNzC01SJFEYZ1kwPUrlWcyoypga2j3afRliWY023fUdjmJg4yp1dkxROwpi52/uaEgDp/12sk5k7eYNGA5J8I+anDyqG/MOmZpXFHKn7BgDY/zm00hclNrsQYGMAgKGpBADECtAgzsY81gDT0d0OYjXDahDNXE8PpMsO90UZvzeRQenjEkmbODoTI14PIvSW/UuqsS8SyTKg78DzoD+ONqyHy7lc675NNlPbtGSc5Jz5pYt3SKqfHAkA8Ajk5NoGzCb5IAdySj0QwCpC18I1+PzzZPrvnngPzgQXp98MvJmgb7qseLTv4A0QRStm0xIxSre0fSlz8GdMIIEARfVQwuBlHi6OTywV3lNnIGWUUaf3ds0hXzOnxFzbPCTZkHLDpikZYzB5uK9tbtj3VxylyGMGAKhANqoT14A05S5P2sfYsMEf9umGn9J9b3U6Av14oLDx1LOk+Ce+OMpKOohHWJSOcdstN+Pb3vJGvOpVL0UqMZY5IP4P2t4EzNKzLBO+zznf2dc6tXZ1dXpJZyeEJCQEkE2YQALKIqI4gow4zjgz/6+/XjOi6Piro14uo86MioKiDgiooAgCwypBA4QQAiEk6U46Se+1nn1ff+/7ed9TX1c6EZz567qS6q6uOnXOd773fZ/nfu5l3EYuBaQSEDMgm0uj0WqjsLqKcbOpwzRFClyjLupaLMHCehlv+8P34t5775Up4dLSCk6dPCd203jEtWzxf5EI3bBZ0FPjNdR/tlTiSBRK+K43/wDOVLeQzKTwpc9+Fme/9jUscl+MTbGQSehQYWSm6MmUQg0mShsweiDpywb4sSjk90zdemEzLU9IN8nWZiB/CtJUGQkYR5K063ZbUVhGmTNaNYu35eUlMGqVDZH3CpCzutNLE7jx68IDTbrXHIMjnUkLvBHTw+no/EGrW5vsLk4UBADwHhjpPul2+vIA2Npu47FTm2j2gc44gkE0jmiK0U5De/42v9Tr4fomAMBJD7XF3EfCAIAxb/Ts9J/JZ/73GADfKgDAe1F09PEYC/NzWOZE7QIGgEtlcxIAB7+a7jpGEGSCfQcPAskk5uYLWFnOIQhI20/MAAC60vNaCgBwco/W6TM4f+IEhvUmIr0+cglyACICALQHU84lfTypiDzR2bgweYAgjZMBsPknCEAWgAMA6JHhkEZrlEMUff6ZhZrFBhrtn6C2n+yZPNEYIdwLSNVttWgGysaNIDYbLjZwsqdyk57dPUyOP84Q1G3TMzaVTfBZf6Qc48XOJQ9qsyvnq+RU14XXGLtS7An7WZ4VszPRySl5dtm9bwbF3iQwzBrQuemYaty/ua/Jv8jJHjjp5roR82kydMkpadPZk3KfTCOdy+vvfG+8yGRvESKTU3kD7TLupCtVQgbVsVGsHjyspr83jaBBCm2+iN/8H7+HZr8vpgH3B4Em/sH9Pq69nIahjGElKyiHSrWOubl5fc6kTV+vcykEANge90QAgNeezB6mjpQKBTG8PAAg4ITPwrm9swHldRhMJtiu1RQJRgbAyvKyGAAeAOD1ISB47JFH0e/RuZ6JJVY7kQ3AwtubYHswnrR97m98j665+mm48rIrNaHjjIANMKnmfK6MxfzsHZ9CsZSVr0K31xQAwJg4XgszeGYyEU39RohODACgq5C8WJwfCr09uI7yeWqF20omyadTmMtm8PrvfC3u+7sv4y/+7P0gkFFcWcOxM+v4zbe9A6NoCo3uEKlsEQcOHsa58+uYX1zA3ffeg2MnjuPoFZdhOOjjwPIynnnd00VDp6Eq9z9KISijqdRbWFk7jJ16C41eH5+94w6k0kk1wM9+1s14+NgDuGRtHy4/elSGgkpbirAOTSiB5+y583qfefZu72ypyT985LAMe3nf12t1kWevvOJKHD9+TJp/Ntxq+ktFMz1zUZw8oz07gNIYabMp/XGgmZae12n72kdgIcGTvH4fPYVYz/pJ7cBFSPJ9tkkpZL7GzwRpKJ3l8+EH6z+CsLXqjlIK2JwNmCozTspsOJ+jG1QPQcCBDyQdmCCBja0W5uZXFTW5ub6OSw+viTEYRCknYm58D8W5Ms6cPafJ/+EjR9VEM8mj3mhKzrOxsYHFhQX5YPAe3trc1Hla3anh6sufhh/5t/8WZ04/pnOcq5bDh1/8Lz+H0bCLv/vsJ7UnEzf05b6BALYPkrXF+9I3qqzh/LVkncTr5Rmfug7OH0DrdgoUcgX1C17uI/ZRsSTtfzwSxS03PhOdah3LhSKm3R7G7Q6+cMcdYgeMOj1k4wkDcAgSR+gXQrkFFxj9HhooL/Rx68uei1qTBnkxbNeBRm+CaCohCQDrZQ0OKFsgCB2Jam9qD+jvM1ViwObWjoZt8XgKbUY1dvsmLZYE1sA+P7X3dfesjr5I5xbuxXYZQuEhuu2GFxvohvuf6LSD733di5BNjXHm9EmUClksLhSxvn4ao0EH2UxCsg/FgkYmGtKwpmaNxfjMWmOMbOEQxtOM5Db33vtVnD5zHrEYI8fj6PftfbE2yoZr3uCQ60q9xQuvv3m2d/vGLAwCzCbYs9yx3c3eOzc+VfP71AAA6WZ8I0g96sqBMzaeiJ4anXAzZE7iDqbTbY0z/uJ9P4MTD92N+UIai8WyaJHrO2exVCjh5FeP42PvvhvXLKWRGSYxbpKiU0KlM0EDAbamEWxMpticTrEzGaOFKVrTFHrTOQRBGqnoQABAZNjSJEnO0GQNTAN3SBoAEGND4LwBtCCChBrq/1Mfe2+avQDBXjoK+09R/6VfZLEepjiyRDHX6sF0ilZ/KMqmNf82fRZY4G4QzwDggub7vpcB4Knn/rOM6SxjwqaRrrH3TbiZ25jWfC9TZPa9brquGDzXrIXBApuPOc0/3wE2/yyinC8Anem967wtLlkNO4aBK/Dkrk9jE8ue332uhj7a5kdqjDUzHgRgYSJqoFxP+wIQ/NZp0yL6CdnkObywbcXZHeGbG/++eVdzbbIyPjQGQfgjjEayMN8FANx76w84TansNfv3hA8aBlgM8LiQIRD+XcaasK/sTRDwB4Hmk3toUPp9vHcY+eZouDoUaDSUtIkyn/vi4qJdh1CEnyIEnS/AhDIUAYsmG9Dvmvkm2EU0arrFJHpGgCif0YhchFlQ1Ks1dJot+QQIBLCSXxMkvvcybnKf/ettd5rIF6lXZ9ROX9MzOpqzgWi2W6hVKzrMr7r8Mm3I1117NV75ittx1RVHsVguoVJZx2TS1nQ9oBRo0kOpwMbIN+jUGUWlj2OzxtK606iimEmJkjdlrmtyH+pdruEAv/gLv4Sz5zaQy5Zx333HEUEa0SjjkywayAp5AgBUztrmHo2kMEmk8Oo3vQHVXhvlhTm8753vxGh9HYuxKEqYyPk/wtzYsR3mlD7QC4UGOjExvFmEjgUg0lmbtHMVX8MBivmcmlzJaFzZYJNIuyf43pMqSao/Cy3+HIsIxUDJ7bo9YwJ4WYDdV7YO2UBpDwo3DiHmiYwmk0lzi3esIO530trq1jYTNVLWeX0ZA8oJ7aA3xE6lie1KFydOrqtoaDMFhbGXySS6dFd3E1U2ansBADK8PAMgzOLyDapnAHj2m+3b37oE4J8CAAjI8L3hWUcGgKLIHXq/srKEcrkoNN+88Gz9eMsCMT4dYCGDNsbuRSAAgBKAUjmPpcXsDABIpgiqciA9lFEaAYA0G7x4gNrxh1E9exa9ah2xwRD5ZEoFVJfr0vkfcDIofxQ+BkYY8xx1+n99ZvPPSY8AAGsQGbdJ2rbtnx489hp9c/E3I0Dbo733i8DSIK7m0rSaA61bZZenM+beHg3Q0eTHGm7f3Km4cxIlX/CZEM6m/rP7WwCBk3CIecKEDTszTfZOB3xOqwgUUSJGiYz5PHiWjE9wEWCks8uACC+7k0Gi02Xq94clIxNKW4wCTyCA0+EYp6ucVPM8c+aqdP+nCSC/g0VvrlAyp/bBCAElBu61+2JQWde6W8mMkiJ0pk8lYMBITIEA0wjKK6vI7luV9G5E08FUBr/1O7+LRruD/iSiIYlYB+EkJB+aSWPOOE1gLaqLlHvSU+XNIJNnB9yKOm9mzsby2PWAcAFherYEG9gY0qeEa/zJAADm3PM6MOe92mw+JQAwCpL4xkPH0WmzEbLYPz5XNgk+7sw3R5xa02hOtcp0gsWFJTz75meL+k9dMSduMm6ORbGxtY57vnIXsrmkGjPmfdMDQDnx6ay+z6jLbD6cBICWwpIxqDDQvQVJT8ZIpeNq0qPjoRgAVx65FM99xs34q3f+JR5+8DGMggRiuSKaY+Ad734fvnzfg8jNLWI0jWJl3341k0zU+cM/eSfmFssCijfWz+MN3/M66bHFaKV3QTKhRvMzn/0crr72GfJIiCXT+PJX78MjJ05oX6cO/Vk33YBPfPxjeMVtL3Mxxi61ip5KQQLHjj2MXL5gdUA8jhMnTuiMYFoCQQT6Apz7Rxnc/n37UN2pSJ//+OOPq7lZXFzA9tYm1tb2q+7iv+WyPo7OpHJqRIcDkwA4xplAAeeTEZ7cemmiaPM0eeawQOuYdWFPcbjZXAGtdk+UdrqvyxCyvysdqO7sqMamFIjeBL1uG8lkBo8+dt5Nw0dIpXhu9lBr1JBIZlBtdFEq78PZc1ti9dFfIRVQ1gisLOTRbNaVppDK5vDQQ8ewuv8ADh0+IvCFrFTuYQ888CBKpZJML1PJlJptz4gZ9oYIIim89tXfhfkFGg4P0WzuYN++Mt7z3j/Fb/zGr0h6Qr3zLCzKSG8zAEBgIw0/neafYIjvAzSkcT4AXlYxq/2111kKCr05GNecL5Y00EpQi05wrd3FkQMHsba0ghT3rf4Q+UQSH/7AXyOTSMiHbdTm/sydiPUM37+0KPo0J4xE6jh4JIGX3vYc1JsN9IZRbNcmqLdHiKbInjFzUO5nZG+yFqW0j1U6AYDuYCRfAILAmVweyUQaOztVNBstpWgYM+yJAICv5b1+P1zbh5t/lfmheMC9vdrFQIRwDyUT0yjQqFZ0v/NU4Lz1yKESnvPsmzAcdnD2zGPiMkVjbq/msCYWEVsmXyjj/GYTQSKLpeUVsUd3dmr4xv0P6nWS0dJosNPd7UXCQzyZ4HoGQLhRtye5GwVlI2CHgBvZyz+kYgpC4s4nNDNPJQHgcScAQDr7DoJJHwG1UTREmfCwGyGd5ubXQmmugx/9v1+PVEDtbhfZREo0rm63hVyhjHf98jsRbwBLABYTeaADjAcxTOIZdKIJNEjDjUSxNRlhq9/HVreNyjBAZVTCJMghHhVJElPnisnJJGk41Lga+dvpReVcab4A/KBWjo30k338UxKAC5qxizzOkwEA1lVFRKlW1jydk9k4+d5XefT23KaRQNpPmgByYiMXax3aVsT7Bk+vh9p3bjLOBFD3haOf+xt61kA7E0APAPjX4gEAb4KkhWLUgIvQ2E3/Lw23aNwhGYCbALEwtDg7Vzgpl9wgzUQmqXLYF3Ki9oSuI/9oVGlrIj3apzg/gjksSNWM2KGryD4iwozt45RB6CBNQ/q2Ser5ORoUPzsQ5MLFrs4sbMA/+xn/Rft+c+DfvSoX3kV+2OgBGr4X/n7yDYdhTyESzyyPxC16xxrw71kYqNFP7pEAXHA/htgaTwZMUXulHcGBEkr7dn4Uct1n1CNZAbmcDnLquj3NjNP2TGnO3aP2GP7nfVIAvQMIbLGBF3LvYhR5j7IApiERkf1mvYFuq41Bt6cUB0oFCAaI7u48A/hnglpiRyi5gY7XA6SyLMz6AgFYoB08fBiXX3EFjhw5LDp8OpXA2dOP45abbsQ1V12OdqOOQwfX1IwVcimcfPxhHD64htJcDpMh45wayM2XUNlcByfYojXO5THutxEZdhCfDtBrVpFavQTD5gTN/lRGOvFMHu9/7wfw+2/7Yxw8eCVOnDiP8YgmXrzHTZpiCmpOF2gcxjc/qaL89u95LTqToSbCv/vrv47icIg5RipNhsgEfL2MHGQjmZBhKNO/WFAP6GdgYSkzQ0nLnbdmh3+WBZ8mkPY1b4bFAoDpC4VCXoUbPQCojZUMg8USTS6dc3YiGZc3ACeqkoO491NuzEZFsDXizCZVzDlQiMaTRL416Q5R9XjrRmM0exshkBcN95CBNKHMgK7Vu9jcbuLRU5uod8cCAPossImic68hKBXhOaNNYsYAEMWTMazU5obAL7XeeyQA/38DANSecs9JiClDU1NRW3T99u/fhywpJzLW84WdaZV99Kx8WnycajzAMBrB/sOHuBAEACzMU2Ixlv6fng1KNeJE0kkAApksxXH2vq+js72NHg0zxxMBAMPBUDRri1H0NYNJ6NTkEwTge8LpzkUBAL4FBgDsNv86jdyeaAAAG0ab0NjXuU9w3zTHdZvwsyFmggzBAgK5NA7kNHJ37LWbBuQlBiYnYCNm7bBkXjTyE+vFjPw0HSMjwrEFBBYJqDTn9liCAOhQZxdlMvQN4O3szzKuNy/J4r028y3Qps6XZHp/sf2d+aDWnB16YIyWi4hX4y+NOK+XnKWnaA+6Ai0liQs4FZticWUfokFSXkj8zH1ixgJw3kAqH8jWiBjYM6szNBwg24YpOTHky2UU1y4R04b+SIgl8Lbf/wPs1Bsg1NqZWCSmzhIHAgjINfWC1U3RAN3eQPInMjMSiZTozayoxNzyyPOMkShtkj2miyPmtSawsrpvxTxJ9DoohTKnfD4W47FY0LMBpR9Cu99HrdV6SgnAKEjhoYdPoNPu6r1hE897jgAA/66Yakfx5V6Vy1MD3rOmLxrDTTfchIWFJZUtBAL4mnnPPPLow3jkxEMXeABw7yMok5K0gPsxo3UdgEkPAMlMQwAAz9YI158lRkQJsA0HKOdyeMFzn4P4MIZ3/vY7MewBmfI8zmxX8JJXvgbf+6YfwtePn8D88ipi8ZSGQIxOXN/axCc+/UnsP7iGeCqBc2dP4y0/8RPYPn8Wacb3DQZI03hyMMKn/u4OPP+FL1Z2fbY4h49+4pPyk+BeRO0/z7/PffYz+J7v/m4B5Xx81kkE3fiWff7zX8DRyy5Xw83rd+rUKZ2FTLISiyARR6vZRJFyPDeg8E2ops4xM1MkAExmGVMQTG9t7vSKoeN/fVLoA7E1vMbfR2fugns2JGMN4yPs+GeyqdhjcEyWTGXQaLbFRZ5fWBJ7hmwiR0hFpbKjNcrov0TCDIDJ+KDBH30OEgnuECPFEJ4+exaLy6uotbqIBlnMlRZkZNxuVHH54f2IjjtIRkeSOpw8t6n1Q4Dk0qOXYd++/VobBPS4ZhnDSFPbpz/96XoN1UoFRYElj+Gyw5fjEx/9NN7++2/HZMr1FUGnU8WrXn07fuBNr8ev/vovmQRFiL+hwTN/J1fo2Z5vkc7cA8IAAK/RzFA5xK7g1+SzFIuiXtnBQpmynqoMlMle4BqcK5YwGU4x6PTwouc+D716G7k4Nf9jHLv/ATx6/Lj+nI4mTUIUJeWfaCQ9j5haxka3gaWVIV52+3MEHvWHEWxWxmh0DADg/ZiIJyzmjmdCIoFap41YMiUAoNXtaZ8iCEmAh+dEpVJDs97U+0qgkGCDKQB3B5jad0J1hq+JLz7R363JLyYFCP/M3gEqze5r1S6SiQy2NzfkW1Yo5DDoteQbsjBfwKGDqxgMKA9pYTRqYzyhnwaHVWZwy/qHYFN/MEC7bbGXq6trAsdrtQaarbbORJoJ8t7nGpW/nXt9MwDA+sndCaM/0K3A8QBAOG/VcngVJOnHnRfpgp+KAWDTadI+xgimHcTHfcQ5paOzJwEAWc00MBju4D/91OuwvBRBMTdGt7mD1aVltHaayGfm8PV/+DL+/iMP4dpLUkj3I2ie7yITAeYKZbR6A+VDDlhIxOPoRoD2aIRmv4fqKMDxegT1SAZ9pw8dxigN4NTfa+aM6mdRM5qpuAPVm9Dxxg01YHuuwTcLAOy9uWZIjdPR770JfePOjZwAgJnFWfdvT9WaZNPBmFmTAQAsxuisb5Nb/qynmXvEj82V157zAHQd3oxi5alW0lyrKwlH09kztQmfYMpIkgAAIABJREFUJQP4ZtVAADfqcYtspl+X67sZ93mgYMZm0Jd8YWjFAR+T4AaNiDl19g2F2AHe2yDUmKrc0Sa264BJ6h3j3AjoSAfE95cHO2M9OMWM89qaJo/XipskD38z9jPH57hrMHfpZ4718ARSiEWK+GssGqvABbs+vrkXTUfUansALuzZR0hKYBMTTqJ2772L3YbeMM0DFGGWhlVYT7x3L3gc/+97gAXdZ27SMwMmfHHsgCWbEBu9yui2UZkFchLMyQDNw5IsALypoOKPbB9iI8hr4em+M4aDM1sR4EXEt91W8S8qOd9D6pW7Pen6FfsjihnkTMvPPIgZpcTvy+bT2KxuKD+Y9MgbbnwmDh06jKWVFWxtb6NarciIhQ3hqccfUzTRGnPX50o4dPAA6rUqWg1zYx/0Omg2a5gr5dBsNzS1pt4xnU3huqdfg3G/g80zj2J1PivNdXfzLNK5NLOitJHT5DCbLSKIpbG11cJrX/tGzM0dQLvN0o9eAsyuJ5jnNNQCAaLo9iYoLCzhxa/8DjT7HTENfvfXfg2XZLJIMx8ZI6SiE8X9KXYsmULA2DACAKRFMtubbtRkBuh+sGQJ7wFg3hfWoNiE0xkBOuplr9NRUUSNJxkAzUbDHaYG7HGa0+t3lczBQp3Fnxz+MxmBAQReCABoPSu1wUwifbY4ASAZTKbNzdwnRWi9jdmTZHSwEYxhEgCbNTZaoxHzpns4eWYLJ89sozUA2sMJOpwuEABQ5Krp2NWHqVsxD4AnAwDsHrTW6f8UA+CfMgHk1In7IhkAijx1E2MWuwcPHpDD+AUAgLdOcUe2WgfuX9zdaCQYi2HtCAGAOErzBZRLlDxNECSCGZ2d+6KlRZAjysIygRN3fxmjZlMAQGoKSQC6zDKn07HDv6180IbokgkooxsYAMDpP4EoUT13GQA2QLDJnd/jfaPvDQFtD3CmfzIBNPBdGccyoDU/AE6EzASQjBDSWs3cbiYrmB1TlvPsgUuaIqneUe66pd8ojm8yVpQbJ438Mycvup7eFIugU9xkOeYrA/PKUK1tPgKcjrHJJeBoFGmLN7bXYwCAD08xTxmuPcpwbPIfpx7Y7lAzIeYU3pvNRadoDZtIZBJqWNikc6K4/+BhxOJpnfeMuBOvwMkOjHngUhecCaAkcu76G7vBQAC+grnFJeRW99tNRL+CWBzveMcfYnO7IjCtH0lgJKDFmFu7YyI7T3lushYhJToIKCkciW7NRlhnmLw3HPjrEW8+P9ewKSXKdWGswY4cPmQGv3rHyIbi45IVQfKPefLo8UdjNLtd/fdUJoCtEXDyzDkM+lYcs4knE2DEx3IJWP5849mfzWVmfidslA+uXYJrr71Ov9deW0IAwFe+eg82Ns8qzowMAE5iud9Z7N3FAYA4wUi+10aDU+1BCUCKpn/tJgrZDOLTCZbLZbzq5S/HFz7zefztn38c01EcxZVlPHTyNP7r2/4AQb6InWZXBr2klXOiTI+ID3/kIxhQMhJEUZqfk3/Ej7z5zTjz+KPIphipRoAJeOAbD6puXFpZQ5eO6RPgjn+4U0A+98irr7pcgCsTcl7w/G+TGR9fN98mUo9JW//Sl+7G5VdciUbD4qpp+re8siwzYLIoqG3m259N0dugpyk3azjWWDxHtjZIczcAmfUCU34ogQnXAbzbOs2aQDeeKZ6+7if8/vF8b+Nr8dleMx0hn6ERcUeSUjZLvOdpBtxsts0HIJkWyK3UFtXZEQOAIpb6QGf/fftW7eyfn8NdX/oSygsLaPWG8l/YqjQFeBFg6TQrWCllsFhMY6FAv5wm6oOJvLkqlQquueZpyGZz2r+0bCJR3H33l7U2r7/+eoFRFgsNnDp5Ctdc+TT82L//cWycX0etsSN8LpWO4qd/5ifQaO3g7+/8NAICE2wW1fzvsrc1aOH23jOTU0+B97Ht/J3m42N+CbM9L+wHwPMyGkGWEsBeT3UzTQvJcAmilGwm0Wm0ccXhy1BI55AJUmr6GZ33ob/+IFqVOqZd5+EQZU1ND4yM9rxEjHtfA9c9Yx633f4cx5YAtipc1yPEsykNgAg4ef+mRCaDrVpdRoAEAOqtlgCAQnFO+niCxYx+JtgnoDhGoFhjh90BVggIUI/l6t8wmBSuoXldLmb+x0fldeP1C39/uA4nezEay+Pr9z8kdioNJ/mZ0hyW//kcvacCqvUQjRH4amE4oj/FCImkRQnTw46vg3UdAQ0ymQhc8azhUKlUnNO+ZkxmA88IqBM8UR8TNgG8EK0wBoDRCQ3VN29W+7M+T9kcUTOyGxW4FwN4QsPhvsEaWDZwRH1GCCYGACRIIWFhN43J8XQ0qmCKBn79v/4HpFNNjIfbWFldwMZjJ5ELsuhvDPCJv/oknnH55XjsG8dRChIIRkA+mUGtUlPxSHRIc1vnFukjddqRJO6vdLE5SmCbwEE0g26ihH6QRmcEy9ONc1MckatgBxWn6nxmjlPDSdkFE9iLgCD/1JeerPnfi0Q9AYGKRJDMkk5sdBzz5jKqpOh0zLb3AMBwrBSAvQAAN7XdHGJnqMR8bMXojbWpmr7eqPJhihUbWJqzScPjGkRjDJhpj9fgz6bVIbf73ebTPTbdmqW5Nedto9i7MYK+2U1wXAFjzTqjMAZqIDitJ+plRZabFIX09t6W2zfz2vB4GA46Osy8zEC0HyKcnJRS154yR1v+PGl73R7jRAb6flKoE/wdTgJhr9lKIBUNM/Mgt5ZCAAAXuprWUKqGvUyjQ7tSWuZc/tDzzc8uY8ODc84D4SI3WhgAuNj9tBfpDHNZWFTpemgLsANDBWIILPTvLR/HABaL8tP3OvNDPX8HCoQ3Us30WDClUkoLIDtA+nwHCMgw0AMCSobYNVn0j8MpP51c+X5q8iyDLXoHDBXtw8gfpQ30+/K06LY7M1rb/rVVPO36a1Ao5fVcuYmeX1/X+87nsbAwL3YBm0oWyRkVYg1FUVEnri1wzHSANJJJHpSULHVQni9L/lCpVRX1RHf6TDKKb/+2m3Dt0TWgX0c2yeK3gwl6aPWaKMwvyvuk26JhVhmPPrqBH/l3/xGjMSUKBACYXc9dyEepjbW2d3ZaOHDpUTzvtluxU6uglM/j7b/1m7hiYRHRZh1ziShi0yH6I5qFsSFJIzaJIj6ylA/it4plI4LumTpqrhlNNZbeVk2Ro/17qrS0yZhgoVzSWqeLM92Jufbp0E1aITXhRi80+YymBnFGGrrItSDAwtKCeQbQeZgxfgQc5P5MTflYMYD0kcjkMjLNEojmjE5l0j+lkStp/1OBANbEcaoGNFsDHHvkDE6f31F0UHs4RZsNBU1RaTnEopUmdnsYAAQ/yABg4zejfHtwyzcpzgPgf5cBQONZkzztGlfadNEYRLz2vHbUn/Lc9QAAC94jRw5p6uQLO8ko/DrzCQAOBPUAwCQeYO3SQ4gQACjnUSqlEY3QBNAAANLaTZI3QSoWARkASMRx4gtfBLpd9OsNpBGRdpPJDwRh9diztWl7kqbBUTYPA2v+Y2MDAGQEGDIBlOGTFVq77Ao7v7iRmOEf6xDG55mpn59k8HcyC5rfw8KVBTwjSjmFSsSTMiSTf4SOmF2WgafgWx1ghn2a6TvTR3lUuOvO+9X8X0yuwmZjJlCI8fxh9KFnylgUrXxDKFGgn4TYCBala3nallwgyZl+CWUd9vrHLsZMk0xHZzavCdNWK4FJaIvJ1chS7GOAIJUUzXUqycMIhy69DNFECp3+WFIATdZcPaAmSAZY5pNCKi7PL1/ke62oNwhmQk5icQkTTsQp+4jG8Y4/eifOr29K/jHiU3KgtdP5GQjg/KJsPkAggEAJ72l7HQQG+Jp5TXxNIbDA1S5i5zid92wMO+b0+agmv/oagaSnAAAanY6MwegBwFQXbwI4HdC7wFIAtppdbGxXFBPJqTzvGZ4DfAGsJ0jD9vsW5UwELru9jijsnKrl0lm84AUvQpzNTodRf2S4RfEPn/971OrbxMcwnQ4lAfAAgBl1GQNAKRmMK2bjGY3rs2oC3lNsiOkbk05gZ2sLS+U5BNMp9s3P47WvfBXe8Tt/iMcfPIded4pksYTz9Tre96EP4xsnHuNdoYjefKGIqHLKE/iz97wHR6+8HGfOn0Umz6Y6je959auwee6M6OlzhYLYc3/7tx/BS269DWfXN5FIF3BmfQMPHDtmoH2Mmv3LUN3ZQDGXxZEjR3SO8PWIQRENNEk/fvxh0dnPnTun/Zta+nwhh/WNdaysLKPVbiqGjdNj+jqQ/n/w4EE1wtlMVkw9nr1s/jW9n0JnONe+DKqZJBSPoddqqqyXVIwyGCVGGLikpCEaD7u1xH/T3soIyOFQporJgPt8H/lCSVIVYos0l2u2zI+H1PYzZ85i//5VnW/0HqLrf7GQx8bmlqavlFfsW13BsePHrdEcDJHI5CW/yBbm9Doo30gHwDOuOoJpt4EoTYIzGVS6Q2xWGxpkXHXVVRfIlHgf/s3ffAjXXXcdLr30UgERfG0EAWhQGUQCvOY7Xqvowihp05EhVlbn8Cu/+vP44If/Aps7ZwXuEgBQDKuTXc1i7ARUTpFOme5fNZQbuvDvPGPE6HPXzHsB8DqaWXgfhWwaAwIi8uTgmT3F0uIKtrYqSMVTyKVy6LV7eN4t34Zhh6Z/UQzaPXzgL/4SgzYZ34wSnWA0Me8FjJNmiBkZIh6r46abVnC7AIAahqMItipMMpsiIYNlnhmRGQCQzuWwUakiWyo6AKCNSqOBufKCAEdGj3JYRONCrmv5PowM8FSJG5KP+GFdeDga7r/CgLWXR1wYB2hsaqUrORDhguZfDK4ouiNgu9JQHdIkWBYJkFSaRlMmv43aFhYWCpgrZ5BIsE7r0MFZewrPpdGA719a9zt9THi22B7kjHDpKkIPrURSIB3XKF+T1hJBWO8B8ATKgyjuln2qrMTYBJkMXTIhxIxfi4D0qJTcG//ZHzLaGiA+6SAY9REMx2rgE1OiQUTWafZVxX//nR9DPF5HNj1Ep7mDfCqLZGoef/zWP8A1Bw6gvrUjZ+JJr4+EiinTf6u2U/NuNNaYKPx24w+iAdp0p0UKG4MAp1rAY+0odsZJjBJ5UWtFUY1Q38fiyyYK/I+DJJsEPTUAEGYAPBmtZEa/C+VN+q/5G80vPt5UFrkSV9M0VPll9NxZprszqVLzP41KY3Tq3Lo0fclcXlGAPNj5IafhPS7yxiKwxtyma1a088bxcSF8XTRm44HhJ/azSbCtpplWi4+1OxuwyMLZYnLO7d6pnxm9csVVM2LNpp8QCASY6RkdmhmYOZjqBufsyeKITbufZOxSSn0faxMgAjtT0m2MeD4zzJC23dp4ZZETBGBTyAaX6CwRR5+WkCQV1Uf/ubgiadW9RspJabxOPzxdn2FrjtbqZ/GzmbzXQtutZuCAW2jGAPC02yeuvgu+7ykW50z3H57we3qQm8wY78VpXz09ShC1S2t4isd33qMX/Q5dYxbEvqR2lDPd6y7+LV+w5ly6bwEzgTMziZrJ1oD6+6iaRVKb2JQQ3eQGZ9fLJVsMbZLAg/Syyy5TAcdM4U6PGjmbLsqbgJnz/oAb0rApo0KdOk0edGyKWbDw0OS0o9cZImBEpfNi8JGPYowoZqgkmUBt5zxyiSn+xfNuxOUHFjFqV5BOUMZQRTQyEm2tVW8hlyuj0x6j2Zri1Kkd/OiP/SwyuSWMJnG0+yNF7rHwb/faOtTIDCgsLOJFt78MjVYTk8EAH/+rD2ABEZSiQHLSl5fKJGKNIqeIBAASNBjku8LItqjl2c60z1r73HsnamC0FkP6aJMIWJM6HvRsb2UzFrcmko9lOk1OxEgpNXkAEwZ47Xa2dzQFYkNXKBVkPufjdLhX8Ot8n/necY/rdDvYt7oPd99zN2644Xrbg0TXJvssrgkw4xppvEh9cLvdETWu1R7hsZPr2Ki0sNPoodEbyQWfHgD0FGDWNycVngEgLamYDWQ22ZnBhs9PAuyAt8ZA0h0Bo7smgMI+nVTOu+wKXHAeCj4nnhNe7hn8PR4AUD/jUgBklujixngHy4Ve8ahG2yZFnxOztQOrFoMmE0BHrnJAhT0NO+tY/Pf4PsVjyM3PYeWSNdS6LVx6+WFkUrxxjUZNcy1Oufne0xueHgBqePs9HLvnHjQ2NpCn+epwiLQSIjjdt5jQCz/ctIlMgNgUw8kAk+gIkQRZW2P7OyffOlc4mbEsaTpe0zOEud3UD1PPn8lkNcHgRNakDLumcfydbP75BIxubk9EhejIpFtc09q9Zg5YFh3Lxop7BvcEd+UcVcCo/f4el87fJR1Z6x2acdOMUfpaAo+krRoDgH4Z3CeMEeDWlWNJmuO0nVUsO+eY6d5s6p7nvc49iWcMuxpeH7HcOGkfkB5aUjY4/84pK5uMcYS54Ys4fPkVuhUjhTnyyukEaIOZbB5odoDSHDqnTiNz4BIM1teRKM2hX62g3qhiiZKQ8Ri9ahWpTEYAGR26I6mUpv6dnSoyi0tAKoP1E4+h2e7gv/33/4FGvYr5uYxkk1z3fdZKsZjkXgTuFHXLnGyajsbi+ry9U0UuV0Cj2UJ5fl7TeV/jeHaC4gDdfcxzh/sG67Cjhw8bQ8IxNJg6QXo89xkCv6z6SOn1HgD1dlseANwrfAzgysICxjSI1OEV4PRWFTvVxqyBtSm2AS42JTSXbwO4zG9HU7+AKQ9xAQC33/4K1KqNWcwYa6ov3PV51Bs7kgCQAWBMAMfMJDtTPhCcodn9logEaNYaWCwviBm4vr6OZ93yLMwvLEj/zTU5XyjikpV9OHb//VhdWMRbfvynkYyUkEgWUe228bJXvwYveeUrcXprBwurB7C5UxEte9/qfnzwgx+0YUIE6BNojUIGY8+/5WZMBn3kM2lUtrckEfv4xz+BF734VrR7A4yjCXz+ri+h3mT2/BhXXHYEB/av4O4v3onveMXLzYthzBz5AZJsRKMx3PWlu8WKOHnqlBqPzc1NaZb5QSCX640Udrr7r63u03vH5pZrkdN/ggW8VAQcuOeKWVZvuEGIvRflclk0fO7TSm1xkdVstvkz/DsbWJ4rFkNIoM+GA34yS+0/xl2x3TRF5n7BxxlP9XexApotnTfLyyuS8ika2w3HWu223OXpgM/kBPoHxJMZsWTIvqH0ljU4gZ9Wo4pSNoFL9y8hhSH6zarAhdzCChqdvu6pK664QnWLBzDIBnjggQdUq9BMka+Hr4/AAL/n7++4E7/1q7+NQi5PuzLUGpv4wR/6fjz3+Tfh/X/9Z2j36gYMEHQVW8akqWwONfAajpBjzB8ZSo6p66+PzmF3vfj7mfLA90NmqzJNjKPTbiEWmyrph8kei4tLWt9M+ui0+0gEKfS7hKIC3PD0G5BNZDDuj+Xxdtfn78JD9z2Acds8m6b0UOIeOUnJCD4ghBWp4YbrF/C6192KamUTnS7rtQRqzT6GPFtUFyYkL+IwKeBrYW1EuQXjzqdT1FptZHN57FRq5vERjWFzfVPrL+DPdjkK+OYk3E8cZtuhy4k6ASnKXXgP8z3iNeJ7xK9740TPZuX9K9AgiKA/HSmdo1Frot/j+0AAkLWFU4i5PJN4fIJ8nt4ZlM/QvLGNfpem1EluDTas1/WwAaiYzkw7cRIm76Gjvk1mz/RpChB5wfU3WxrEXirwDACgwQndLbkgOZ0jjZYUij4vOcbjjJMB/HMgADNhi06JDHURG1ECQJf9KIJJXE7MqdQEZ86ewfs/8AtoNh/HqL+DbDKK0oFD+OBvvR3JbeDQ3H7sbGyq8adGitoUGbXw3XE5qqLoufg+ggCM86PZZD+IoB1Navq/NU7j7CCJc70Y1rtR1MdMAchJF6SCThnwvNpGk+VBJaLfU3gA+Eb3Ys2/NeAXZv36SUoYAPDf55FMj5xLFxsYLVh+1nI7ttB2a2IjMu6hicvZjS2ZYyQyOSH3sYRRao3Vsesqr3fR3wtus+Tjsjnw4MMMFeNvC9H//XO3+8kikoi4eQBgb7IEH1f0TTZgqqXHmDCHXJMY72Zt95Vdj11tqBV8nCi5Cab6Y4v2YONPRNIm0D6j2OsgfTfNunmMCKPRpqYxNWTUphc2KbHfR2NAggB8oh4AYvOguERnNmeLzlgMmoLTG2DGoPGRZ4Ye+Ym+biHFkFmDP2v83VLyw0ZfcnqKpV7BTK7jE5N319/FzPz2Prb/7pn8MvwNewAAATE+osxLNxw4YPrZi39YD/Jkv9ler6irzgAufJ/LA4DgI5suJ4nQdMpFBcr/gvffiBNcY4Bs7Wwjm88JqGGTvF3ZQa5YwLVPfzqe9vRrtTkTIOA0yE9Y+Cy4SYvqNpmqiBW1zOncWJiw2Vcmsd5fS7fgPcqNn3pcFjlsbAVcKOrQdJBsMshO6XWbKBfTyARjpCNdfN9rbkcuPkZsVEcMNUSmhqAz1zedLwHjOBDNolkf4y1v+SU89PBZTCIZRIKMUjx2ajXs27+qoqwzGKNQnseLbnupitztc+fwxU99EguRKOYY5Tdlzu4QY2axCzMyACA5CvSeTsgAEK2cgArXuRGlBJY62r/fO+3fLAfbGhv1lLMm2MeQ2vSUBl8+Q5eu2n3Ml20awkOJNEpqQsfTkTF4nLGfgQim9yf9k1IKggGMcGx1WqKSHjp0SIVIsVRGu8WYTr6H1O22Jccw5/c4mu0hHn18A2c3a9hpdNEdA7waU4JIdODmxEMHrh22YQBAHi+ice/u0VaY2SH7zQIAznpOTWEYAJgZxjkGgFG8d802PQPANOl8b7iVmc8Bm1ICAKv7V6Q/F2vYGzvZwTTzAOB7yn2J13iACZYP7EeikMEoOsXBwweQpkEkpQVR3scETjlYNQCAEgCelZN2C8fvuw/tyg6y0QDTfl8AgIofB54+AQIgOKkijU7MDgAgXZ55z+RfRNkUstAhzdfymVn8ci2ymWDzqPXlmAGc0NreHAKPpSF3jDcH2OpE0yDeAwBkUO0yAPTvnPSwQJrQWdlMr+RX4/Zrmf05iYtF8xk7RpjrDACwwQIlAI6MpoZevm3upOLP5JhXzbg7p4/2EYBcb5QnDVot5JlpP53IeJTss2yhoMa/1e2qqKWj/3alLkO/RCorPWs8lcbyFU8DohmM6h2xWc6e31TkG6f/0bjzAHB0+0KRpqVVrOzfj3azhSwBAOnjO5hbWsKo21UTxiKfL5TFLHXIfB/ojJ7NFxFj7HK3r4nal++5VxLNTu2cBjL8/o3NDbQ61KlOxH4yKnMEXfqD5AoCMeKJtDS5nHgy2YP3rZJmXGqAgJo9AAAbLjrDX3rokPl0kEnBeoR+HwHrEgJ5BgAQtyMAwAGNBwDY/ngGwPL8PCb0RtCZG+DUZgWVWsvF/XGtmDM4nwcZf9S2m6bc9kgPAsgHhdrzeBK33fZyUW8p57P3d4LPf/FOtDt1TWC5SvYCAP5OYjQmKdh8Pu1aE9lURiwtNv233XabgADR40m1pra5UkMxncFdd96JD3/go0gGc5hfWsPXHnoIb/vTP0E3EkWbLyKeVN2naLtYgI997GOqGQpzJZ199VYDz77lJhy95ACK2bQkK2Sq3PXFL4pVc/DIUXRoMpfO4zN3fE5gaTabxr7lBexbKgsA+IE3vkEUf0VuikZtQPrnv/BFXH3103Dq9BlN/3lfGT1/KrCX629nZxulUlEgfrlUumBqz72EMhyTCUR0T5Ll59cpzwpdk1gErXoFSecp46f//D7+Pg8A8F7jeRGe8PLfclkCAH2x+QRWKZKZsjqmIHRNnhk1HyMCAAQkuRe3W2QBNFGt1VAsz8kzqrJTlQEbTS4RZex2BAmakvZ7SKaSGA26WChmsX++CPLPxp2W6pM+Aq1lvp6VlRWtIw4a+PoJMBEMnZsr6zqY34mZifI6v/WnfgbH7z8upmMml0AkGOEXfumtOH3uBL50zz8gluDNTGq9SbLke+XOLy48AgBJ7sECtnd9tDzgZeaqZsLo9wa/R3MtdGiEmGIQKB+b/WEGO9xjVlaxsb6FUqGMXocDiACXH74c+5b2YdSlrWSAb9x3P77+la9jpbQsr6Zur4F+b4hB154Xhh1Epzu47ullvP57X4padRu93hjdXgL1NgEA1v7cYePokYlEAINDA6a8jcZi/tAHhHsATWGphycAwPuUAwietZZW0XPmo1bH+oGt72W8NOLidaz1Wlb72/7gP3tAxfcuvub3tbt+JjpFf9JX8hRjKBk/2e8TdGfyTNx5mrhhDBkRccY8BsikKQswnya+d5Jw0RjaDWI8O9ZVAm6Yaye0DWnJcDNQPPKCG272YrgLz3AHAPCXjEfUd5BqwPg1ZkV3MRwxwiWB8chcqv85HyLTswCc9BGb9BBMhogRAJgGiE/ops3CgHScc/ilX/732LeSAEY15ItZfO3Ou/CVT9+NI4kiFoMcaoydQFSRgJxaySF3Km9JaxLt9LaLwP/JcIdF3gATul7H0ujHs/IDONuN4tH6BGfaQCvIK1uVede8UDz0Agy1iHmGDPhvkgP88z7CDIEwxWTWoMnwyPTg/ubyene1VjSIUa/qbkY3/femPyOCAdE4tio10NIqoEMy6bvKiDQK4t7W07d0/KwF4KZJXgLADVGoPSUAnBCF6eEeDBFSbg2TJvh8H/Rnawi1wHicOwaAPBb4M0JXzelUEyxPh3fdsKF1u9ocFZnedMiBADJE4n+uqfAggAcEdPZzIQgQsohAvia5ErMQdLF8/B42cfQDEAuA+fYsfJkOQHoyCwlpRa3RNT8Daw4VjUhqHxtWvRRHpXcTBC9O9S7HF5vY+3SDb3Waf2Evb3+7GCigr4duW3tPdj92gz92s6hn68exAuzNfPImP2za9sQV4sAPHy0Yvjc8wOGBEecA76ml9jwi0pZRTsGYmLn5Ms5vbSLJxjIyxfL+Vdz0rJtVyBIQ4M+q0QyijPixAAAgAElEQVRiel8VT5UirdFQU88cYEFKQICNKBvWXQNCa/5tImz3N7XpPgPcG3OR4krNK6mEfEw2WJkk+VJ9lLNRrC3m8IbXvRL9xnkUE31MB6TZReRPQDMi0tKSSbq7Z3Hn5+/Dz/7nX8M4kkUskccIgSYGxXIZO9WaQL3CfBnf/rKXak3e+4Uv4rH77sNiLIZyIobYiAfcCCPFr4lyIYNVDwAMoiPtj7vNvTEr2MjY5J9vr0GgBqH577ViOEmJg2e8+Oxzp58WHd9c5ZR3PDc3Z41/yjSgNCDi+pW8jPt2MimmAGVbPNCoF6XB4GBok0WyQY4dO4abbn6mChI70E2/qOzl4UCMDTYeo3EEjVYfj5/ewuNntgUA0AtmyPdZtb/JSzg64BrUtJbPX80fG18DAHROOJDWG9GxWZVbuWQQof3sIgwADwBwr5GUgowhGcWRQcG/70oAPADAp2X73tSaAz9ZFkrK6VZME7DFpXkzoFOzbVCup06zGSI4yZ/ltSbll2ch6f8dFr35DNYuWUUqSd0EaeicDJC9wV9rAECS58p4jPb2Fh5/6EGMSLEnq6zbRYoFKoGcEeVQ4V3BdhB7TqT6jxkIqM80TJEUgGCUAADKN7gXGyXXcqdNR833kPeEdNl6GxwAHDoPjHwR2rFCLvLyBph5ANhExHsBhNt4m3LZWhYQ7dz+/Z9t/7ZBhZdk2D5mXhxBihRPAw/MzcD5ADiwrLKzg1wma2Zyin5LzJrKdr2lHGxFTdLhfr6MZDaL9a0tNLodlJeWZbLIRm5heR8WDh5Bv0V2C7X+lMyM0Wj1kMrksHLFVRhUqkjki2jUm5YjTjkls9mpRU0kNc0ko41FPPc2TeeiSeQyNPHszSLTVNdQ/phiTDI9aJgWQkYNaz4gk82roGYySmRI89WK9jmCq3zfCYI2OYklI248UQwXzVUfOvawZImMOGNzoywTxZo6UNzJ+2ywYmcqASw2ph4AsLVgAwne+wSsCAAIvHQAgLS9iKj4JwXYMwCWFhfhGQAeAHj03Caq9bbLOzd5hkkuLH7ST/Ks9jLwc3faFkM2lca3f/tLnJmY3We8lygBoO5fBmwOANBpq1rR7wpAs9eSh0qSzBqCXEOrKw5ecgme//znC8ws5PNIk8KLCB7+xoO46brr8Ys/+3PoNGhMHEdpYRWPr5/HBz/xcXz5gQcQ5PLojMYCjpgA8JV77pXLvEDtRBz5UgG1Rh0vvfXFKGZTKBdyGPZ6SoB5+9vfjltvfZm8I1K5IjZ36vjq1+/X/Vss5i2qrFzA8Qfvx2u/69WoVklLZ8oOG3uy7Ua45yv34vDhI1jnUI4u7Y4NqutHIFKGcxOZ+3H753ng7z8lLaRTir0j60MrjeZ0CUp9TJqq1Kt4HHOlgqJ5/QxC9ZuLlfXnt6fM+zhHX3vyfSUDoNdpuGGekySTVSRKOtlGEbGn+PpKZN/0GB9HnXVHHgV0+88WcmLuNJsdNGotAVyxgKLtOFK5nCSqw9FAcoN8JolsPIpcPIZ8yiIG60wpCQIsLS4gn8tr2KB6dDhErVLRmcjGmuuOjAPujVwfXMtveuO/Qj5p791oOsC1z7gCb3nrj+O9f/knOLvxOPJF6uT7iNDo2iVFca8V2MG1QgDASZ14XbxRom9e+XfWPwRxCKLwbPUAAL+Hvj+8nYtzRZw7d15eCGQ1EIBLxFMY9snMocwOWCgt4NqrrkW32UM8GseZk6fxpTvvwmVrl4lFTJM7ym8m/QCj/hCjbh3jwQb2r47xfd97G9rNGvqDKbp9YwCMBC4zsSSmGmhIUJd7MpvwaBS98Ridfh/NDp9jYLp4sv0iUSVG8YKa70PXyc0uTLryvZgHAPbWrvbvjGM1GRMBJj9g4mf+3XtQ+Ibc93EeDOAeRzNiJbYwJnKjimaT9xhr0hTGQzvDnNbUmHpRYzvm82lk0qxcKO3s6wzyEmTVchqqkL3PNAU3LJsNqn3/FEHk+Tc4BoAmlqEPFX2UAHCawyc1UbFAAICAAAGAyYQHNnWfpiH5Vj/YfCXU9PcQnfYQmwwRUHtF+v+UAAAXYwuxeAtvetPLcNONR1AgYw8j/Ob/+99w82WHgLNVZAcR9JptRg4jwSivmKH+RIU49ZBOjdReFnK+oXDNX2Jqmcei2gUpDOIZ1CZJnOvHsT5M4nhliDpS6CCOaYzTKeJZQ8TGPQwnY4yCNEbU2H2LH/4GC38Oo0R+o/KTMf6b15QQEeXNxEN6wvrNYnyN5ug05Z4SSY+F/miCequnjEwiw7LQcbTlEAF7Nq31jBB+1ubtnHj9S+TXpMMk1YrNkwMIPGrG7zMDQGfsJIM9K7JmPHvXwPGkVwGuX0pQwcwA+Z8mcKRUGl4TosAb5dPrkVWM+UmzLJW9XtwxAJyeUFF03vKcl8AgCGfG53OVjVI7K/LY3JAeTj0ZJ8U021BUkjOjUnSJvU7fHJFSxYknGxL/O6yed1IIV4l6bwX9Oo90uN/s7wujvNrKfPJZ++7Nd0HzL8qiAwAucn+GvQb4z+H0BD5v/zv1GKF4QW0oM3+DJ2/+/eH9ZEuDr1uHjmshdA0ds0AyFAfUaM16irMzHtT7zZ9HVKYuNPGrt1vIFvOoNOq48Vk344prrtKUiYUoaY9GS41JS84mn4csi19Smb0Lrmce2LSBsqes7pLdax8yc2TjGue65AHflb+A4gplfkV2wwS5Ao1YctjZPo9EdIirj67hsWP34XtefTtecNM1iHU3MenVtNdysivQacCikZFUzCKew2te+yY02hF0Bsy3TiBbnMd2pSbzRDZ1xfl5vOS2l0oK8ZEP/BW6GxsoRyKYi5MRRc3YGEPFsfHWjiEYB0hSAjCNgAAA49msyTFJkBpUp/ln46rn5j6bLMfeJ2/6Zhp2o7UpjtSBXly/muj2ujJDY0HHBp8aSvoxcD9IZWge5QCAVAK5HA0i6WzPW26i6CzGPDJFgOAcC5C1tTWXHEKgxgpMGteRGi8dqKaOIzRaA5zbqOPR0xuSAHDv67FwIWpuI3XEpqa99waHNAEMAwBE18PUUS8B+GYBAH9d/VSYjYqmO7zGSlqw5tF7APi14ifNZJaYFIGeLvRaoSwlhYWFBRSKOaN2ElwVAGAdrB34BgDwcViMJDNJpApZzK8uoTXoIl3MYf/B/cikyGwxAIDsCz4nMqJ4NrM45ONtnXgEZ0+cQIzFOYuuTkfMAAIGA/pjzHYKK4psZ+aatei/cYRpACNM2PzHiLgw5scYdN6EyQMApPoTYGHTakaLNlm0/3bd5WX8yZi8wE/4/X5hMXLWiHHK73cxBwL4v1u+n5s8OimcN6CVBMCYFyIRehmAAwhmsCm/TgaAGIF2hhFWEnvAbelkpPD8ZGICGTpqMN0Ej03oeDBCuVTW5LzWbCJbLKhxS+cLWFpdpaW8GrHT5zYQS6RQXlhWc3v23DrmyvNYXFlFhZKadBYnT5/B2sFDiARxZBcWd1FfAZaQJEnyBnkRuFqhz/MuJuadvkb2DY1SSV/NsNjiDyQANjXdgSQBzO/mOdps1LS/tFt1DEdD1Oo19ByDqtqoa9+lHG/ISLD+EA8/8ih2anUZhSmpgU11gr4O/oyy6ZTtOFZ7EDAjm4hNvmcAhAEArgkWuWEJACd7HgDYrtUukACQARCWADz42GmBKHxfRI1mBLXSAMxg0rS0xgBQ2gBZCw6w4J8v2b+G66+/cSY9MOBpjM/9wx0yXg0DAJrR7MKqeo0R7tEcVPX6yMqfhXX+BFdffTVuvOFGNX1MgiAzgM+7uVNFNkjg1/7LryCfncNomkKjO8ItL3w+Xv/mH8QGc+tTrEmZ4xHF/rVL8D//57skUyObivnhi8uLmkzfftutWC4XTO40HqHVaOLTn/oUXvySW7G1U5eZ5Cc+/Vn0OGGmcW8qgSVOsGOcO03kx0AfBTe7MQ+d8xvyhyhRckIz3jbND9M6X3XtIlMDJDNpTZb5utotY2Dw+prmPIJDBy+ZTfHb7RbmisWZpFS172CApcV5jPptF0PIe8QGU/4s8ibB4a95MJdrgMaqXNsy+XThqgQexZ6lkSyBACVAmQyWzCRSpwkIbG9tiS3YH5PdwhpihNFggkLODOcI0NGbg4OIdpevr4NkPCq5RSYIsCw2XNtYyKMh1vavar+Zn5vT86E5H3+HpA5k4yhekTKbocC8j3zko3jXn74biSnPkihqzR384A+/EdfdcCU+9NH3o9OvIZ3j2qM3g5eumDyG9wKHFBycZBJMOTF2hW9QPYjiGQAESzz1n9edQID5sDBmNBC7hk0vrz/3saXFZZw/dx7l0rxOoemYw7YYnn3Ts9Fr9cW6q+5U8fef+RyuPHQFpjKn65lsqxdDp9lGs7KBbus0jh5J4Pu/7+XotOoYDCLo9OImAdBgl+LGmAac7MV6PIvI0onHMZhMZUzY6vV0zWjYSPo/t/hup6vXrrQPmqSGzP5m9bLbky42oA0PanleWVTt0EBVB656oMrLOWZTeccW4O9RD0GLnVRWXgbVSguVSktAB8dF9NjjNTFJIN9D9k80uOXZy150jEyGqTf0GuBAxoxseR5xX+Q5JAm784izGXjojGYNRwDATmwrqGeF7gwA4NeJulFrQ6otD1aacfQwGdO1M4fp1PTk3+pHMBkjMxogGJGG3ZUmOyBCxepArAIe6j30hpv47tc9H8+95Qrkk2O0Kpv42l1fAck08a0mprU2YqQSD8aIKyqHU1k7RMac7vOg5+ZDdEju8fZyOeVJku4oar9pZCfRGPrRJFpBDs2giAe3uljvB9jsR9CeBohwSkJjh8lQ1I1JPDVLDLjY6/c3VPimCf/ZLzybKlrT4RE4b0QRnkAR2eQC5Pf3SZdnIesc5z393ybkdtjQ8b/e6qA3pl4xJiYDNUrUJsk8UGXjbo686OvugDNQgSiXTe+NPmKSBR8XyIJ2xgAIUdPDAICoxo6iosPTgU1qrBwF18pXxwIYmQ+ATRDtjjSSgSuLvc7V2U/KhNDVebNidOZIbK7Hpn2yvLPZopYu1Axm7HmZvlYJBi4aSbQel3nPjZeGdfxsBnWWRe4NjVQv87kKwXUxNSysZnIGq2Qdh8Felyisux/hKbxvgJ+0+ed13CM/2TvpD0/g9zb8WvbhAZoHGkJ0f9/E76VAeVQxzPC/GEBxcepU6AVrehYyFnT3xgVgmDNG3DWW8o3AVFMsZqA22i0ENOnr93Dzc56N8tIiyksLOHPunGQBmXxOzb9igIYDO8CGNFejEYxNDvheE/H3uk9+jYYqfK3UOhJA4uv1k4jhZIh2v2FNGME4RpjGAmkhiS7Tr4JTNJqKdTp1pOPse3ooZeNoVM7j13/+JxHvbADdKibTvpBdNuuaYA95v2YRjRXxm7/9R/js5+5FqxdDvcXJThm1Zgfzy8vYqu+gvLyAl7z0pWI/ve+P/wSZ0Ri5wQBFjvHHXdNdCwDgeoshmARIDo12OgrYoFn0pplvOpq/mmIa65mfis1H3LRythKNIeSBP02YBLI5gIgwhiafI1HzOTFgqgILPho9yZ9lynm88xBIkNqWmP1HTTqLLE4g6BmwvbMtLano06mUXHO7HXoQsAmg54NEQVqXjWYXjfZQAMCp8zuKDoowfmw6QYf7ptNCcgLF82IvA4B8rzADQGvVGaxaVrjtix63s2vwRA+AMAAggIWcBQcAUHvKEuapAAAfA6hiNcY6vY9SqYClpSUkkpQ5md5e76CTLGm/EDjm9k4ysaLA2uEDQDKmeyGRS+PAwTWkyPPnGaj0AwcA0BiP4LwuSoBTX/sqtk6fQioSQYZNUr+PcZ++QDxPneHfzMzUTzft6wQAjAUwwCgylAQgolQAs8GfjDnlt31MRZQrsCmJ8TpG22N2s+JVPDnjVTVtPsbJlTEGADjWgJeFcVTFotczAVwdZAWbxVKaZM2MKHktSA32LA/nQepAUsEbVp9QPqMECmcEKJBt9ywje4iTPq6NIiNPp0CtVtfvY3wYPSnZRLHx0fqklKlSlW/PdTfciJVrr8Ngq4JWlzT8EurtnpzdOUlnVN10BLSabXkmbGxuI18qodpootsfCFCgZEpu8tIWDzVpZaHK4jARUELFuot655iYN1xbim6bQo7kjJYidV/8hmlU+l56NRTyJbS7PayurQks4DXs9rsaSnAS1+5ak8+GnzT0SrUunfDJU2f0egWE0NTxAlMco6UKQHW1kExdZc41kgeA0hjcfkwGwMUAgDADIAwArCwvw0sAvAfAfccfRavDKRkp/WS0ci+yP9v0bXePE7BJyYJrmPj+33zjM7G2dgkGnHby58kKigCf+eynMSazlVOpEANAsYjOQJp1KFOcWKT3Oz0UMznpnwfdPi47ejluvOEGmVpyasmEgHatgUMra/jzd/0Z7rv7XgyHUxQW9uPBE4/jd/7oHWgMB8jSgZ7smQS9Ieaxvr6FT3ziUygWinZ20fcin0elXsUP/eCbEBsPRIPnhP1Tn/wEFsoLWDtwEL3hBKXyIv7qQx9Rhjonitl0CpfsX8b2+hncctP1tk5oMomo7kE2/V/72tf1NTbJiWQK1WpVjT4bR1H0JzSxo7dHWk0jp8EDGiKyFifY225pXe1bWda+XqlW9LXFhbKAYS/XY/M8Xy4h6TxLPDtVrBGXEMTPPhLQVxxeJsC/8/0UW5h58smkWDj0txBzj6ZsrbbqAZN7skYgIJ0WuLq5sSnvj0lgcoN+e4DIJIq5fFnXmWuP7y8lHkOybCNTZKihb7cRGU9QpBdXq4lkmn4ywFVXXalzgAw0ausVI0rmQzKJWo1m5rxeOVRrdRk7vvnN/1oJRMNWR2siX0zjrT/3kzh19mF85b67EGHMT2wksFWDBZ1fvPsIPBNUprR7hFTSAAB+XAwA8HWRB2i5j9CTgZ+9RJMeATQBJljBr0s2kCuIKZFNZ1XjDzpDPOuZz6LgAZPRVP92x6c+i53TWxpccLCayxaQTcypB5z0Wxj3N5DLVPHG7/8OtFsNkBDS6SZQqXflAcBejelmBCjJ9hawz/ojSQnGFN3BQF+r1enPYXUm1zfTQji8JBgyIIDlPbg8EBn6rJ7Bfewd2lpNsOspsSthM6aIZ2yH6/twXbvbG7K2jGMwnKJabWN7p47+YCI2yWg4UU3p9x7n9K5BKU0fKZFPp6NIZyhTpXSJw1D2TlZXWX3ifIo0aDAQQK+F8gUPAPgJ5gwE0CHGmAVOhri58VAktYAXbIjRkD4AMQwGhX82AJAYj5GnU+Kwg+mY+ZGcRJgxEN2dlXkdoRatg7m5Ad76ln+DSW8Hre0NlNJ5VB8/j8YjZ9A8u4U0aV9dGgDGNGCgjks1CTcBeiW7CIzZoJiFgRkVy7xH/trToZo/oqejhEkCqkjjbAc42RhhvQs0kcQwnsYoGsfYTRGejF69WzTaLRCekPu/+5vkQpqpfW/YgMZ/v6c28e9EvaJcwDL3ckWS8wDw7rts9jd2OC2MK3Kxz2uTSEojZ/m5RJVMa+kBCA8A8LNu5FkW7y4AIM28nPQvnA6LEq/HImggdwq3+bhUAP8GqNEzZNBDyDM/Aj0uKfnOOMdNfXdbZ4sMY3FNWpwivPyHq8h9iaYGWHe9PXe9B55OLu1EwjEn/HSeGz3vAysEfRQdlxDddKn3ChJJfaYmsjfka/Q+DuYzISq4izVkTJoKQgeTu1+tRsAXFzPYzU3A/UuZgUN+A3IvM9xUe32+B0D4reGZvI97CX89fL+Gv/cCkCq06e1t4v3PGGi1S+P/1gEAAl5ENJ3howcgQ0DkDKzxgI53l1bzCFHmqTEl7Z9I+jNuvAFl0unmStjY3kK+WBA9VdN/NvhMGXCFAVkafBA2qZx++kmvAV0WM6iiaTB0BcxUUy0ehpQYscEZEBylIRSbOiYJxBJIJpKaqtHfgNTXERusgLT6MVr1TawsFjHuNfGKb78Ft958OaKDCgaDFtKpGIYji0caDkgXzqHdieL4Ixt468/+BkbTHPoj3nMxJNMFTIModtpVzC8v4MX/4iUyAPzLP3kXFilZabdRCNjYWtM1mAEAgRgAqaExdwgA8N9nZnaOpeJ1/2yCjP7v6NG++Rf/2mCBC+8bJ9sR6GVRamz6eeCaizKNDrO67mQDdDoNHVpGr+VBaPsSiz3+xwlDaa4kV9z+oKef5Z7Ew5YAAHcwvndkYRAwYKwg36PNrTrqlACc2cZWpY3uKIIoc8jJIuC+xOab08UhI16fWgLgiwCbJDkW0TcJALATlY4/xJwgAEAd814A4GISAB8DmEklZwDAwkJZAADb/lhcHCY1jyx+/KRcYT08/lziwnA6wqVXHEV73BMIkCnlsbJ/GXEegg4AINigRjfkAcAHPH7Pl9HY2kQ6EkEqElMywKDTsYmey5b2zLMwvXkvADCY9mUGqNj4mLNJnBKUM/CNkzbmOlMGQNmOzPr6Emy46877w3EpXIMYjgr0Hi5kgPhGX8ZeLtudQwFzu981mLHJjZmI8bXuAgAxgQA+mi8sDRDzzChdKrY0YfHGmG5+rT2TzA3nacHXQDo9G2RrcmkSSnZigBtvvkVF9fn1DQHMC/v3i6FHTxDG+pWWV2UQGo0zLaUg0JnN/uL8Is4+dlJNzOLyspp+MtXIMKAjNgp5opVmTMCpYrej6at/LYygnI67Ys+QGs5YVpkBsriPxhSHRtbMsNWViz/fW8oNNshGiMWlEafZGbW2BO44kCDLgftdu9fVxJlMJVaSj588rWnq2fPr2k0IAnDf4Lr1tY2SCvYAABowOI8GMgA8AMC9hdeeHHI2cGQi7jUBrLVakgDwDOTzIgBACQBTADwAcO8DD6PTt2ZAkzyCHU4fzPvED2b8MIbvua9LCOy+8HnPRyaTEwBANhIbDd4Ln/rMJyW92gsAhCUAStBQoha9WGNIk2VBOdtOBctLK3jhC14g/beZWkzRqTVx7WVX4cf+3f+F+XwJ589vIT23hO1mG+/56w/g6488jEy5bEkniQQuv/IavPvd75W2mjUc3eoPH7kU3UEf65sb+Nm3/jROPfIgivmMGs+3/d7v4TWverXApVyxjLPr2/j6Aw9pGk7gaHmxjP37FvH4Iw/hO19+q6bU9Jog7Z+yE5pUMv5vaXkf6vx7saR9mgwArgc27UPVVjbYYUM76o2Qy+acBGCgRpneAEwH4J6/U9kWw4OO6Pw6wWDFn42GYiREJBf1XiFm0OjrJr5n/N2+6fcyT//v2tcnU8UY8l4VANCiNwUHnQm0Oh0b7nDt9shgMHCf99mpU6flZ5DM86wHWtUWIqMI5ovz6rcosSA3iwAAwdcRAVUaw9G4l7492Twm9K6Ic8/pi03B/SYRcKIfQbNenw2LjPkbF6DS7fXlw/HqV79GTTY9/pr1Cl7xqtvwL9/wOnz6jo/hxMmHkMyQxTDEmPWJlhDXOs+DuIxvuZb5uMSyRw4A8BIA35OEByH8mmcEsOEns4PAB9kE/DOlegIOJxNJWpjmkKcBqWTCCQx7BPCOYv/yfj0PRjF//o47sf7oOcllyQDgODI2zcokEMMuIuNtHFiL4A3/8jsUg9nvTdFqx1Gt90Dbv0kQaP8hEMAqnE2/EkmCQP2eZAGRiKQoqlXGZHvQYJzUePPzoVTTc9/3DtP82g838BeCAVb78LE4kKAEivcnP/PvnhXg+8ALhlquemJdIHkKz9V4Cs12HxubFTRaXfOTcAw41R2ueZ+xpdnog7LRmOQsKXr06Xik9JqDTFsjJg3wcmxvWux6oW8GAIhFWcAy05ANoRRi0pYMBlH0e3lMp0QBv/WP5HiCOVJl+lxodON2mmk284x3og503EC+NMH5cy388R/+sMj4g2YV8RGwkCrhsXuO49Q3TiBJOkejCbqyyzHZIbWi++rFk+Y0RpQFAZ2R1fwF6I1ZcRKFM/djIidTHiwcnrEBSKZRm8RxfhDgZCeGx3tJbE4yaAUlTOkqOW5rivNkHzY1so8wAOBvNr+wwuhbGMX0CCb/nci9j5zQz5Pd4CZAemznhmyuyI4SGksoziWezipysUvDpVQaQ1HeqG+k4d4uA8AKl1mnaTEWzugvTI/xTAFOUcO0/nDDb7pKpzfR7/BZz+56TLXkRcFXBKAjYlmsoJMB+KmeM+dzilmjhxMA0ARvxkd2Uxl7fNG6/PUP6fqNnsp/px48q4LEaM67Ro9aMETQoqYN57vIiQZXGDVF3MzZfDIjlwek6PP+NXIy6ACKXrej+46vz1BdQ+XUZBonMHS57S/h68wCaCbJ8J13CPDY6yEwa/RDpoJP1vDrey9iPjh7QiFGh79fd5+C3oHQf3bB94IAT2AOXLBQHALnKOWmOd9NfuBjyTnVMxUcE0CWNtzsWUAKpiQzNYXrrr8e80uLMjoiFY1O76SncQ8gsMhiXlT/CcHMhIz7LJ4upv/CG/Vs4gjI/IeHm/TIfIWaEAUqmKc0/YvR1oa1KD1NuFFHhdwy81n2SNxHRM8aIJuKotXYwTOuvQL18w/j5/+f70cy1sZ02EIkOcWguSN6l2iHQRa9fhzb/xh98x9/8pdx6lwTsXgZvSFTEnKod9oYRAcoL5fxghe+EI1KBf/r/X+N/fk8YrU6igk+F1L8DQDgYRiZGgCQdgDAULRsMwKdMVPEArKVRkq8WAGe4kyK+QwhNxr3bpC5AX+eLSCjLuf8T6MiNu9cD9S08n1ldKJM7bTOTLPm9aKk/JP+nytkRf2v1apq1MgEYFGnSUO3h4X5eT0usdhsLot6g+j5CCfPrGOn1lHz3+qyEEtiwqaF0TkEHBSvyffMGGNPZgKoBt5nkjsGgOWDc5pAgNxJZZ6EAeABAIJD2t+47xIooscEEXtK0Gw3u6gJoM6x0RD5bMYMz4Y9LC0tYHl5WZGToqBr4ZjnyYz95UBbSQ4IdiRiWL1kv6b/fYywtNnrkB4AACAASURBVLaCfCkvOi/3Pb6OvQAAPQBG7Ta+ce9XMG63EOf9PZ4izQLcUXZ5h5u3hN8LdvXNYiawGJEMYIj+pCcAIDB3QdN5T2zVU19LXbhAAOp9xcgh/du0+7Odxbn5e7BaUgxH9ze2k7v7nAyAbBoW7oo/Gtm0Ru+7JuNWBEvbL08Ge4/saJX4YKb7DwMAvvk3hiIZMPb93tjRuTHosdhws7nnEdrp9WTuduXV1wDzC+TkAzT9pK0zjbg6XYEEwieoCSeYmCui06LBHiehA010M9kCUqks0olAKTbdVl3NP7XuLHo5ya/Ua+b4PhiIKaIGvd+dTYT4d16D4vyCzAa9QzX3S1KdTYPPq0m/FK5VmuERLE3J8I7JDZZCQiYi/QKSkuxIshaLCozl9JpsBJ6TbPjJTqDBGsELPibz39nw+DNDvj0OACCIp0bEnQfcVwgAyFfHnZ2WgGHsgDAAwAl7fzRWAsBOvS4AgKAGAYB9i4sCADh1ZP335a8f07TbRwj7KC1O88NngK/PZBZJ7xMmwaRTuOWmm3V/8d5KEmDsGTPm03/3KUUAsqZ9MhNAnl9R7fW0gotg0h/J6I+maKRRf9/rvw9nz56VzI0Tm1F3gNQ/xoT9ys/9Ig6tHkC11kQvEsdVN9yAf/OjP4qTmxsI8jmM6HOTSCGZzuJd73oP5ucXMehRotHAgUsOokVzvWgM//qH/hXWT51QY1+vVPDhD/0NXnH7K8RAKy+u4It334tmpyc6O9fJ/n1LyKYDTAYdPPuZz1DTTm+Iaq0h80WuQ8b/lecX0XSsFM8QY7NYqezoHCTwy3VRLJZECSc7gZ4uZAbk81mUy3PI5+im3sb6xjnt+9wrmRrAay7vHd6/zqiU7CXWJ/xdRk03QMAzxVTnOMDQ1+GeJcAGlr/bGJ30jWkhmc4gXyxKwkDmCus+RjzynkhwXUZieOzRx5Ar5DBN2KiJAECUAECBgA0jaFsyCB1FxoglYqh3mN/Oe5108QkKmaJihSfjDtrNKspzJcnnGK149NLD2NrYEFjOM5S1itai9vgA73nv+/Cud71bv4dmrHTM+E8/9eNYXCnhLz7wLmSLSfRHTcSTlAkbUKu6kgAAEgYATJnOMUIkTmzpQgaAZyB74JvX1ANgPHcJAJCVwGQC6tQVr9whIMBrQ7Cki1w2o7g9moQn4zRbBNLxNK6/7gadt2yav/qlr+CBL9+PCIHQSV/PiQAA7d8TEUapNlHI1fHG7/9OdNuUUUzRagWo1HtMTFY8ba3bx5BvAesSxhqT5anBMTf1mACBU2fO2P7v/DV4PcU64cjZiO8X9GjhEnVW94aHjLvf7QBCq+fDMYph4DD8eOHann1Lyg0zeFwTdKJsp9Zoo1ZvSnojUVlIAiepmQBxk62NJmaEGg8iMmSURJ3R9ZSnwgZP6mt91lZIyqu1wBQAv0C8QsC6J88AYHHAByLCSbMPIrecgPXQ60fR65MBwCQAr5O9UAe4++JtoczMpDi9G49RosahT4SZZgzU6BodgknEvEEnkT5a7R2sHQB++M2vwdoKtVBVTPs9LOXLiHYC3P/FryHojVBf34KsA4cjaRN7/R7yxbw1/4y14WSBpg0EADQxCdCZBhhLw2+Ivfn6s3H1E74ppukcOokizvYDHKtHcLIVRTWSwzDBGD4LOvOazT23k6OEWVHkadOzCYKLcbPNyGil3jWfU0UWbqS2kj7PhoNmIGacxPcghiBJo5+eI3j4Esk0kMraZYOdSOHUmfNI54uSKtBFnNo+Gggxo5zTnvBzNibIjEhvN7gDADzNyjfVatAGQ/27v7F9w+8d8T2zwTfHs/tBxQXLi6io0wYoeLqSAQBqmrXwdjX+s4g+F5sVY5HgAABbrNaF6qdmUyJjAKh3C0XpMYcznsxJM2ypBa4ZcdMd/UiMbsNOlsHJMYtNei8ySiOVlcSCzIBdBgcBESuo+V+/2xVdRy62RFo5RST0MNPRO4NHb4S05/NMl+9lE14jP2u9XfkU6rxnTbr6s91/CG90vvn370e4UZ9tUnuAqxloNUuNcA2g9wtwAECY1TljFl2wC9qT17ohgOWi1Cw5YTfhQBuUZ9m4HsPCSe1+UOOfy2Lf2houPXpUOkX+G5t/GlFRqsNMeWlIFRdmzZfR9JkRbNQqMyDi9ME8CTgtYSFH3ZtNqYzmTo0jTY2USsADJ0YHWqWgC+Tx6RX8HWxspI/0ud8yl5oiHY8gn0kgNh2iXzuF//yj34ulIq/DAIlMBO36hhztyToIghziqQWcOdXAe//84/jghz+H7iiFSDyPRnuADPNux22Ul+bwvOc+F1vnzuGOj3wUB0oloF5DkdN7spqiY5kASvYjD4CYYgB555kJoG90XHPvgCyuR+8FYA72VmjNaO9c/26St4uWuz3eZdlzDfO1kGXBSYHog72uEHIWvvlc2nl9cL8zuq8Z11D+HGA4HogCqhipiEUEcq9glrQyo9NZzJfLOvwKxaJoxp1eHw+feBxbFVKg0+jTKCVg+FJUEUEsHggO8XGSNAbS2WVr0oz5SC8xQNBrf/n6jA7uJUR24PO91paje8LuaYvntH2LoJ83/VPw10UBADO68/e+af7McIzXj1PSQj4rxsBg0MXqvhUsLS8qS5tsYu5RyoX3DZSnxM9kW5AJYL5ckPlftVPHpVceRSIVR4rpFqSASwJgvgSeAcCcGE7+H7n/fgRsvAiE0uyICTI0/krENNFz6nu3I1m8mcA06mtZddI3iCKASV8eAEEyJuBCa5gMvDibAxbBc3K9XlhYlJmUyW8oEzA9v84f99r8JF9ReQ4AsA3eARA+0WUGUpqpm5IFpGywxA4aTHpKN5tI80EgKG0pFt6EUWwKL23x54OsZui/4AA0l9TgUwSE7yoijbKNOVx2+RVIMU6PFGO6jEdjSC0vy5Wfq4agss/S5vSHdRD/IxW0skMN7FhGY/zzsWMPo9duYnEugwQNn7TfxUXPpyaZ8Xo03WQTxQaKme+conEP6nRaik7rTyeoDyaoURMrvb7F9vG6MCaYgCcZTDwfCQA0Ghx2BIrxI1DD5zx06QU8/zj55zpgLWPAA5s16HOCk9MYr/dIz53TYX5orTsAzPx5jE3n32/zYDBw/fBhAwAMrCPww0GNSffiNDWm7l1nNUGJscCHzUpF9wzfA9LK9y0tye+A9R/d2r/01f+PuDeBtvS67jr/d57vm1+9GlVSSdYszxZ2JMvyEHlI4tgmHSAxYdENgbWYmsYBBzqJHdxACBBIN8EkDGm6Q4AmcRzbcRJAnu3YsS1rLKlUpRpeVb1687vzfLt/e59z762yZdOks/pp1VINb7j3+853zt7//R9OC5IJ5mpu2sUAyP8cHb4nZyTnDhKEVNL2sblqVXfdcac9uzAiOB/Y42A0IQFgIocMgO4HJ3avPxzkCH8wuQT7IEZ41FLzxF/WG+q0OvqBd/9RmxRnEmljqoIlPPONJ/XR//gRlXNFq18HuYLe+6N/TjffcYc29vZUWFjUCL14oaTf+/2vamd734A1GlcaOZgQfNxx15169StfrvrelhaqFZ19/nldvXpVd95xp4FJC0ur+uznv2RACs8YYPnK0oL6nYbuuv0WrS5WbdKZLZRN818p0xQeaGtr23xzoM1Tr3KGck2ZjG5tbdraWlldNlnM8uKS9nZ2VSxgolc3ScDy6lI4r50pcHCwZ+aD3OMlmmRLbxkYSIBZdAsafWDw+FkdfQAc1Iu+WUhxopw0TmJdOjS2JANAM2oNPBLYR7P5nMX6YdrJ/sTn0DhblFwqrQvnL2pxeVG9MYklSbXrbcN55kpVM3GsEe2ZgX08ULFSVL3VtOeT5wDHd6j4MOMGfXyDOvb7brtlgNh3ve6PqFk/sD2IrcYNO7uebpVM6V3vfo+9BoALDXq69daT+ls/8X6dPXda//yX/qkeefubdHH9nCrVgnm1uQeAe10RcWnxuXgUAaSUshrY0NOHaPw/5tmbpM+eCTcN5XpGCQCxgEiRTZbOlD+T1tAMGn1g4EwdBiEDFTJ5A9qb9Zbe8OAb7L2zFk9/4xk99vmv2sTfzLwBg4fURgmlRsQH1jVfaetP/vA71WrU1O0O1WgktF/rmqfbOJtVrds1Vh/XhsEmAECXc4LeIovUWTp3/rwBfLAvuI6FfMGko1a38X1CrzBdF9N+hvftHy4unPbKXpBy2bhOrHPWe/S8iIaRXMvIPHYQMTCtje07Vh5jYvpVWAAWRc39GGvvoGa1TNwvaPtZq3Z+WdoITMSkMST9/KI/RxqZtn0nm6EeQdLWtTOK35vBb5CuxdeReDgCAGbWPm3eHQBgOsbUn28OPR/XczY06Bq0vnnVWxWNhRP3WIPe0PQehp6aU7rn2foPBdtAW8gEHq3+WNnRUNluTxnTyHhp71fYxIdhmjFQr7evUnmg177udr3nPQ9pd/esBsNdrR1alQZ5DXY7+sYnP6vbV45p++wlzVfmtL69bVERPYykMlmVUxll6Bi6aH9D255KqcdUA20D+j+MSpgqm5YiYaY5GP/1QJRTeXVSBZMAbDUHunrQ1KVWQnvVY9oXhwUOjRT5kYbEwUVEBhsP7pNgvO5mZ/Fz1r4AMphewcPkqOaMasfUiZs2VH/YUiaLlphM06y5W/f7fA45jqQdcIMdAbNGdgKxkO+d0u5+zQ8KiwS0MbYVC6azC7rn60Ean6FY8xXc+2dN0HhI3G3VG6px3/0BIijgtF8Ku4HR4G3x2wPmRdIUAPDfTyjeBiJE/wF33+Z1ELVnxfV1OJ1vaPb6RjAYQib9DXr4yc+yv3cQIDax/v/r86OdoREa0OlYwjPm4/SPgyRQwwFYitUFBwBCXjAaNzaKOFXmdQ/Q+GEQB+oI7QpfJQqlULDEqQnfg4aVF8Hm7EVuuLZcH1s7XhDZLzJ4eV3hfc9SjGKSgS25GVDB7mu4Dg7uuEzjxo8bwYJJEXQD0MBU2S5tAGRopsznIIABFNVs9qY/Y9MyHwZfCX6gtH2thabafm6UaCQTZirFHkJxmi8WVJmf0/zCguYW5o32X67OTRyjb2QbxO8bdm2bzFvefXCR5rqgMbfpFfrEsF75Pxs51x+025vekCUeIgvtZ+H/0BuYm/GlK+tKphMqz5dt+gaNkue/XJpTfb9uh9w8Rkps2hy8RHQnm3roFYf10GvvUH4hp8beFWXzI2ULOY277BF5dVtZfezjn9Njj1/WmfO7urBR0+Z+W8tHj+vitQ3l5vKaX6jonW99RJsXL+jTH/+4sv2eVsoFDdsYSDEV9smcXVoYChYF6DcSiqJnYvmH37epa7BPQoPB2QyLxq6J5cyzr0+/fnbdRGDHD0D30rAp4aQxDToOm7S6z4LLQbwZ5rykuGKikMllrCCcX5xXuVLW3sG++TdQIPPZFCo0TyQjXL22aZppJqiQfUcIvJBkIOfw2+aMHkAGew/s21NUndcRGQ+xkZ9cn8l7naCME3B36gEQ97upwWk05DNtvjEAmCYBuHTdYT7ECU2ezTB95iziCOU5KZdpqAa6+eablC/korLJPUvs+XIgmULWtIkAOJm0geGHjq4pX8qbaSzU1DvuucPcqatEYzbrluVMrFqpmFOvVVchnbTJzuZzz6q9s6vmzg68TYvaNdDD9h3PT7R4qbCXGv4R5Dp2rqUS6g3RYrY1GBNHSQKNm7ewBPHRsXQViwR0szzWB2cbxTaF1YRpFJvBcDNgbiGzibIHp+t6HRPNjiiYIivAGy9b5Q4EJ6SD+p5TWblugYEEAMA+ZiZZhbz2DZyYN2NX1jJABROw/qCrYiVrjAauaWfQtdLFTUYHZgq6UJ3TH7n/tUbpH3aQpwwtYgwdNo7/mJR28YwBGMrkVChXpbwPVJgUMqXmQvFfmnFdoO+GTVPN7U1rxKDYn3nurOXRM3GDdovJqfMroJD3NR4SsduzWoU1N0yntMPnlPAaSdkkv9VDw296N6sfsvmigQBcayju/KKJwXtjc3dLxcWyO/kbyw3zxIw146bb7w9VhKmQK1rzxJrk3y6cv2Dmjuh2WY9mTmpnQMyz9BqD6w9QaFJDjXX06BHTjttkNHiNTGoVW3NjAxioPbu9oXZ2D9TpUlwP1W61dOjQilaX581rBaZnrd7R6TPXQorVzMEW1kh85mMBH+nlph1HZpXL6zWvut9eN0AGTWmtvq9a/UBnnj9tvweYDC7JoQaaOnDz/Zmaupu6s8qs2UpnbH9++Lteb+fAibVj6tZauu+ue/VX//L/ZIwQppiJfEEX9vb1iU99Wl97/AmNM3nlKnPab3Z05MRJ/ct//W9s+s9ZBnAytCjWedX29/Tgg9+l++6+S6163eJZf+3XP6LDR47p5KlbbaJPisPpZ5+zxo97US0XdeL4ET3zxGN61zvfYeFT+Dzgwr530NDRo8f02GPfsM/f3Nwyl/qbT95ijT758Pyf60fTevToUfvzkcOHVCrw7CcN+OPeAVoBBgACrq9fMhCO14dkChCC55B6DwYBsp0cMgCTg4wnWna+HxIBUnVghwGC0awC5vHhyQBtA8pY181my8976hZrsl1qxJ4EoLS1vaOFhSVjD+Yyrsnn/RVKJaulYSsRA5jPFVQqlm14wCCCupF1Oxg6+433jA8A9HcbEhge7A03Z+X8XNX6B2R31LUnjh1zEJr0EAMlx+a2/94feq8xOdYvX9Rg2NJ73/sn9MADr9WlSxf1wQ/+bd1//8tNLnb8+BHrq5KWuOLgldWn9B++2dkAhv17UjuGRLG45vFLIurZB1zTsxsgHjAHNpDJKuk/hgP1u12rHzjfALV67Y4qpaqataYZJT7wuget+a5W5vTcE8/oK49+iSA2q5d6HbqUjJKcA+2alqpplfM9/cgPvVutxq7qtZoaLSSVbvy322yoj7EiLKJU1szO0/mitvcOtLi87F4knZbFq/ozQH/hxrO0nKxH6gqTqoU6e1b+wP339AivT2JvMO0hXLYGqML18QbdjSMjEMrO5vV3OC+9GA3fi+GnlM9yro9MyupArEfissY2rm2pWED2AjuOnor+NGcSd5PIDdxc05t796PJ5zMql4nBxGAViRUAT896SpckUQ8GifXDL4sMANv1J3oI14RCyffpfzbDRKqn9AwAMFROjQ5xVRUNe0S4Uci4yYTRc9HjmNuykS2sWCT2L2PGeyNlmI5Af5o0h0GNYcZwHMjoNohmayuVbuvQ4az+2l//U6q3zqtY6WrvYFuLS8el2lDnHv2Kloc59TdrKuaKqjNxzWVU63bMVRWGQLI3dLNALgEGHqFLsZ7EEpYGNv2wh9MaZl4/zTNU+4yG6Zy6SqneHWi3Xtd6L6vTWtVuumLfgIgToz0agu2HIYvN/JgtpsabI3MVDg8fGh1vcD2aw0zxzMURNgRxVi1l8qDyNIagn0zA4JblHTTg6ynCgnMuG5qlV1viQVrbe1AB0wFucPd/o7JjjBholpPqPy5OX6PeCNh3nrqgs0BnAQCqajfpcbQy0sDZbAAJrFi8AQAwQABYPtBY/N+n9HePC/TYPJMYTCL0olonsh3Y9HlAr58aX/9+7B+vo/PNggCxSZkWh9OptmVOx43apk/u1u1TJt5qUiliXyiMcmgvPWWCYtCuWwAToIZjEgdtdsAGyXpMJoy2GCmp7nRPwezfw+ESN7Rh4/ICyw8DRhoTZkBAMOMEdsLOmG3yZ2QFk0YmTHIn0/dvumhBHvAtqU/+yQbr+QDUi2cK9OAJEHvKiFZadFrK3Xsd7SR3PKtCLmdAoenzaAx5Pxwmdh3HuvnWU0bvp2Auov+Gtk+6R3D1p3A2JJSJHhP/mPgQOlFv3r3gB3CZrkfPAedOcY2h+MfoFisoQvwbhV5kksS1PwVlpHKupLNnz+r4zceVSCd0efOyFpaXbD0c7Ndt71lbWVUS+lmzodVqWctzmD0NVEg09c43vlQvuWVRyo3Ube9ism0bNIdhNjOnUS+vs2d39L/9wq9q7dhd+p3PflWJ/JyIr8rPzWmQGlnT9o43vlGXzzynr37mU8qPh1oo5q2RYzropmR+w4w+ZtKbwDwxAHJ686cBGD79jgCeNRKRARD+byaBo4FH5gWGRuQOzXpPGMgXJnsx8zs2ulFuEpkFFuc147bOtQakga1EI1upVlWdr1ohM1+dMz1ls9G2uCL0fEz/+cU+B9Op2e4F41cmlJ4MY0Ap6wHTJfb7yQGPXMMn76Y9nqxy/11keV3XKgRX+VggsP9P9rPQULr5X4xUnAIA0PaS465S3IMXAQC4dFD8QPLL5YIVbCdOHLOpbpQT+f43dcyPDBUzuzWdvrSytqo8AAJ7S2KkO+663VMYclm1200Vy0WjExYLWQ2IrMq6LO7C17+u3v6Begc1JQEvDZ+LV8CN/hwkmUazRkCSG5nMeHPM9L/T75hr9iBI7EBgMqWCfY/rPgzT9Osfoxfjjn8du8h5G4Hx5s1/NIuNCzLSJ01GPSnyAmiARhfjYZv602g7cGlSAA+ot9/DXgGI5lrRnMAeOnbsqK5eu6KhOiZnSAC0AXaMBiqUCrr11CkdvfU2jfYOlJxflEjt4AUypaLOCLnojWbLmgiovTB0kOkl05jNFpSm0W4jjYC2C3IzNrd4QEcDyPFkWEFKgGs4QDiFADFXdV144aLWL63r4vkLBjajKzagySQLyNDGVgM1OLuDrA15G/UOQwKP00pbxrbVzcg0un3LIofqjm4b+56t+o45nQM84bKNqS2NP/ePqTPnASwdi4mDfZlK6eL5iy7vQMEKeBUBPzPIC7K4IGGZTM1GQ504cdyaxehsTeOBtwjrz5hBGtlZYgaJnQAAdDBUHdn+jmv82tqiMpbc0NPeXkvPn9vV+DukWMW9KjZJvCbOLt7TK17+Ko80HA20tDSvVqepa5tX9Oyzz1hMYYpO+YbhRTw7zfSNIRQsCJoYwKB+zyL/xr2hHnzNa3V0cc1o/xmiW9N5/dRPfECFfEn5YlEH3Z6O3HWX/vpPfVCPP31aS4eO6NpuTSdvvV2PP/2snnn2jCc8GFNprE6roRLMj1ZDb3nzG3Xi6BHLtOf9/dYnf0eve+D1NixaXl3TZz//OZNN8GzAXCwXc1pZnNfB7qbFB3ZNzz+0mEBi7yqVqh599FEdPnzYGmCLZk1nbHK+srw60YzTMMGe4LxfXJhTJjVUuQxTwCnZpXLZsuSr1TldvrRujbzHJDoAsFClSfaUKRgDNHeAV3H/nXhujN0bgl+ACCYTM5q2MwQAbAAALE6TyF6YYay5wGCZBa03Nq4Z3Z3PgZUE4IZMxkwyiQbMIK/BgwYZDKBi3eOGja1L30QyWdLkb0gYzGw6rNNcoaxGEwnOwOQPJAUMB70glSvp2JEj6rba5p8D4P0P//4/0Ec/+pvWW1hTn+jo7/zdv21718c//nFLcSgVCrZnUUcsLMxpbr6s5ZUFVefLBlYyNOx02wZMTAdefu65P9a0nmZv9s/xvZi0DyR59v6CEbZfqxDV5e6rQTaYNHPLYr6o+eqC9vcODAgEBLh6dUOLxTn9X7/8qxq0GBRixszem1Ea5linpsUqEuu6fugH32lRo0QpNtsklHBcZlXvdTTIp9zgXSm1eyMlM8iOGlrA64PnadC1FKGDg33bSy3lI2GB8WEg4Syi2BNcVx+HWtLP11ADzAwR+ZvoJQCgaQ05sk8DANwrKLKHIwg4YRLYNXUwArCWj5gYED2qqEeJW8VfBGDBh8TeJ0bJHT/fr7/pGQNzMqliESYANTEvHhAABgl7o8eSwskzICgCANOD09+pRzPR1LGAB8plYQM4AJBIQNvChiGvVm9ew1GRoABDJwAAoEMZkZ6puvVeQU4AAIDhjAEBEQDoBQBgqkOlYokAAJMYmuBEEoSupQ/93T+nwWhTS6tJXd64qJXVm5RpJ7Tz2Bk1zm2o1Euq3+ppRMY0FD+mfO2uRo22Un0on2G6P3KZAFMOm4IydTCNLAdYyKE3RyqitgAAUhqmchqls+oMyW/taWuU1dd2xtpNltTjZmNghJtjmMSbg7YZKrE8g6FM0KYgEOOBo7CzgoMbawe4F5pJYwBw+LaUzadtkgKleDiEFkjqAnmhLB4fvYJr+BWkgUy5w7JS2tzZNQDADGes44b6CEPDC6LrGt9Q8E4b+esBgNgIRQCAhjQJfScAAN64e6nmen+PR4rrKR6ENwIAk8ntZFIdTfPGNgUwIMKivrzRiN/TDoIAAFxfQU7/9E0mZTc8wDc++H44B3ZAAADcaCrozoMpjL2OZEoMaQAAmE6bkUwoRGhQfNLp2d9MGTF96bc6RvWjQTbtWqh9KYbseeE9uuDUAAVDFkMKg4EAAQCYEBTQrt/AAIjXc/a93Tgd93+byj1uvH7fztgyfm7AEgMAEDTMYYrsAMDkVfprRLMU3Ls5PGiuQcUtlsqiFUEwU5pfXNCxEyd06PCatvdYv97IWIxjGvqwN/v8GVAgMhzcLMrBKNYN7xkU2gG24OQfwKZIFTSqah7zJhBRtIVMVp1KyEeMB/Q1778maPmIWB9pZfmQHSIX1y9ocXlBSytL2tjcMNrtQrWs/e0NzRWzquaTqu9d1aHFkh55y+v1ulfdpUHtikoFDte2huoqW8yo32mZZrNUWpCGBXXaaf3cP/llKbOk59f31R7l9fjpF7CQtoQT9OSPPPSQnv3613T2iW+olJQqVujVzNwp3mef2ntEHM+t/QtGYLEBDjfWUzFiPr3fQ3sizLh9aqaJtxj7uad2T8tcmmuvecPXhmi6+AwZeyc+hwE8MGp9ZLaEgsMP2JAzn0RD7c0SgBBb88L8gpo1pjctK1bdjwBauicBEIdmj4slvzgDiilxdClgT+YsinuzT37Ce5yYG86wIybz5Zmn5TsAAN5QuseARSnac48JIDQ92BjfHgDgkIZqaiSVLwAAIABJREFUz8SyVMIELqe1tVVrhKJPQ5SQcSnNHd/ODy/QekPi3PJaWl1WtuhuyWhSX3LHbUG6NjImAAwAEhmgho96bVWIYmy39cJj39Co2ZLaxPRyonihxzNpusrglH6dhMgwVIdLKMAs1CcJCNAzEABPHtgyvI5hemzncNQKc10ilTsycibsAvvZ0/vhTb2z3nyRMm0JnrLmI+Ov0UCAySQmghX+JezTtv+EAtdAgChzGY3Nr2Jzc9MmjzQdS0sey/XUU0/q1a95pTq9hvZqe0bFPHnqZt16x21KVCoSkX/Ntpmkmethu2uGerxG09SSL27yh4JSuaJUKPj67TOdxAfAzwDAeq4DUaWcf4DGJEIYYyHpk1A3FkypVCgbIG1ov61L8tqy6jTq2ri2ocuX13X12ob2D/bMUJMLUymUrT5iaGEmgOmMOWe3afyNRgtAy3qCNTg1z2La1Wy1lAZoJLXHDIOZ8hOb1rPXjkyO+0qjxO8jC+z8+fOhaaOZB8zwe+ERo+6h4jfS/8FM3/o9kwAY5zgwlDxiFAd5Xp8PX0yGEAAA3LTbbQyr3biVhvPI4WXT5pO6srm5r0vrjW8LANj3DoBn3PdZHwY4pzK6+657NT83b7dubq5sdOoXzj+v06eftuk0wEAs/uN5PMuXYj5mdYI1U5w3TlHut7p6zX2v0Cvuuk97G9s6dexm/e4nf1ef+PgnlaehWljS+Y1r+qsf/KAO33JKO/t1VRdXtLVf16nb79Iv/5+/qhJsgFrNQF9MwqBRY5rHIO57v+ftKmSz1lgy6X/6mdP6rtc/ZIyJ1bUj+rWP/Lrm5ucNAKBuWSBydNDT8SOreul99+hgd8fWa61FDN6cAWNf/OIX9ZKX3G7PB88wU1ca+/m5BR0c1Kzxj2cqyQDFQk69LtP+BWtoWOtMlaE+IyPY2dr2iSj+JOmUlpcWtUpjNxyoXndGgbGMIhsERlcYBLBGaKppujmzABEAA1zP7uxXKNsH5MOHKFFbt4ziAOSgrw+G9h7wTnAmIKyovMlsAJxZ7zwj1NOWEFAoWiIGr9+YWMHIu1ouq9txt34YH2j9kcGRlrC73zBgjT0eAABJFlId1j6/v+Xmk/bsAzoSpfv2R95m+xkJINC6T506pr/yP/5FXb18RR/+Z//MtO0wleYqVZPOIekCO4QFgI4EfbhJv4owWHLmw8D6tol+iAcFBPfz3GveCIrzd9YzBNNTzpi26dS9vIvMOZP7GhAwtgHe6vKq9nb3LXK5UWvq1a9+jYGEzb0DfeVTnzP/BOy8SYRhWEoa3KBT11wpqcy4qR9419sMAOAMbHf7Zj6aSOfVAZDAwwBQcEDCRUKjZFa1VlvzS0v2TNWadQPY6o26TdTpmfLZopIJ2NSAPx07i+J7j4O0eJ5Fz7XpiX8jNzb0CiMHA/BF8fQQl0IBLtlzb4W+//LSyM8nTyELddKMUbmzjdgP+trZ3lOt1rC+OpNGmuUSKZgHbqDLqQyo7Z4oqRS+EQllsgmVK7kwTAaUdSYAJoEmC+BlRQnABAAIL8bLJEzLejMAQF+pBA2rAwCjREHNLq60UwDAIvxoZqEohJRim44bVXRodH8ruqD/83D3XgwAgDTpVEycsTNZCsED/ek/+z06erygVLahfBHaZ1q5Xkq6sq9zX3pca/l57WxsKZV3x2cc71lsqd5QWSXNbZWDvEFud7dtaKs1ZBTSNBVoVrsd12pyoFE4EpkBksohmM6Zdq87HKumnE7v9bTRS2l3kFBNWbXTJXVJMTANrJRLDMzQIgv1EYlLiOIboPFjamMTKCaUHlPkDTQ3xyUAoDeZnJuItXFzHaWVyRK9mLUNKp9hAgK1h2lMcFiYAQCubWO8MgUA0C3/vwEAgg4gNPWR/u/T/VkAwKaiNqWOOm7fQiazohkJwCwAEJE1awoiE4CLYN/HdUsmNTCaa0wViM2CR/JEGuCNTW6cRs42wjc2/E5tmj2S4+YXfQPcET5uDBM/AB5W0zpSzHJPssriWh7MlSydOzjSUvCzjnkvrLUBxRyMCdYYZZUxTlyTZXKDUMBHvfPEhDFIAGIzZq860OVnGQCzAEBkBMy0LDO/DW7W1400v/VnvtjXe8qCOzTGbxO4Lj5xTqa8QDT1CY0+6R5Oj+N1QqPEZDGby2rt8GGduOkmc+7HjAqa95FjR4OAyAESPpfvZ3FTUOxigxsOW8uix2CNYiLIMlhLk+ItTBVjM8/34SCMf+Zr+VzQ/tn/x/cfG1dfRylVS4u2CVOQQDGFTYRucWG+qlQCcyqe744ae1d1bK2i7//eh3X3nTdpOGgoPe6omEI21bMpN49tLu80UKPPFqvSOKP6wUBPn76sX/ilf69Td96vp57fUHuQ1deeeFbluXkVc3k98tAb9MVH/4v21i8CDaqYIXrHCwDfT5wFEaf/0fjOtHcBAPACPMhruOrBLD2yc2y5BSaAsS4AAIJ5pt37IAcJ3dh1g6+JGeg3LSQ/FCegXmi8477AdeHZsv2vx5QoPCdMWvNFddusA2cqoDUmmQN/E5B4GFzsd+yLBoCaNImixl6sTykCADBhN3C9Qlyfv9RvDwD44R2u7SQGMDCaImgSTBT/WwGANFNEGCOFrJaWF7S4OB8u9dRvIeqKTUVlL8n1jUwUF5YXVWXaVvC85EK5oJOnTlph54knAwMW+L+BEsO+Ua07Vzf09c9+Xmlojv2hslwXCw1gggDWwhTFZVR2peJv4jpI0Pe2lMwCxjCcHok0Ar4JRVcym9DYAIBekKNNi1DX67v79SzDYNaQNkoAIiNrFgCwvTeAM1ECcN2dDGtgAkaZvttBa1uPBlrxXmlgi9bM4RUCnRizSQCTvb0drR1e0cmTJ7R87KiUTZvbvl/7MKlptNStNY0i3Gi11R2NNb+yomM33yxVFzDh0LjnrEGjHdOdxl98DyRSNn5DCtkzPwibbMIo69NceaKGPeUUoSGuDOO9fLmqTqttev40AANTyF7PIlMPGnX12x3tXbisnavXtL27Y/IYk2Pk8ipW58y0b/3Khur4FVhsH40R4GvG7heGafjgNFsdtWFa2iQeBoP7AdAMIWnjeiGzZP/m44Xz5+3vOSdgjUIB8EjN4EwdEppcEogcJGVeOjilgxbghQFoZYwD0/wHwGkGAGi1+tra3le7RUHu08tKuaibThy2uookq/X1a7q2yT6fe9FDL66PWCfENe4ShJSOHTmhW26+xSQ5Jh1NjXX23BljANBomU9B1MPNMBUN3zEmZFhvDA5gtpGzniuYZPDld91nIMD+tR297K6X6W+872/YBBODverCorbqDf3rX/t1PXn2nEpzCxaJtnzomM6vX9V//vRnNb+4bPeItYKJ6JhnvdcxUdQffc+7RELRyZtO2kSZ9InDR45qefWwLl2+bKBAuYLBN3VdXyeOHdGl8+f0jre+RXmMCzste/bb/ZENQJ577jlr8o8dOyYm5pyf7EmklSDlubaxaRN7ziC8W/g8zqZBv6m5atkaS3vW6Sx6fZu4485/5coV26erpaIOra5oYW7OUksAhnlGM/l47/zpjlIu27fH7r/BoIVnmOeXetFkDeaAj6FcTcUS0bIkHfRsDXsiCGZ2Xbt+vJ4FfGZMKpSx18S/WSMMYNbl/O6bcSBnSwNWRfh+ABKAhttb14ztAXBrBnndjvKFkp57/oLV49W5iqrlklH/ibxbWVy0AQL3jQESzfXpp5/RX/oLf8mAi1QipY1rl/W3/uaPaWlxTpvXrumX/vkvKouPSRqQkDQiXOEB1NhboKbj3YZZKE2pa/6J+eS988xGY8Qor6EuKBQLgc0Q/H/Mo80bZtiamVzBDVXNI8i9aybb/1gmeSCuENo6qSbV8pxuu+0lFjfZrtf1lU9/StfWr2o4ogvKmMwBifSwU1MpN1Ix3dP3f8+bDQAAxOBcxyEfAAD5aZuGFo+EPv1PRr0RPj99lQBsMmkbxCTwzul37b7w/BRyJWmcNqAqnkX2fmYGabP13nX9QfSrCp/goCdJDgCf/UnE6SwDwOouk1b4F5nkwoaaMKcyVuvZ2g0DCKtrAcRINkmmtLOzp73dA2MBwJDA48SPWmQH0VMkJq8x5ef8AiAYqVzJW9IEM98ktaZn4tm/22t6w8tfbd+Kb+ri3NgA3QgAYGbEposOzgGAcQIGQFWDQV4eOxgn2eS7OqJJOxMBACABckddAgAYMFK6HymkNzIAXDWJcQMvPJXqKFfo6O771vTDf/LturD+hE7eclQHtZbSnZHKzZGe+8LXtZZf0N61HWULRbV6PVskHDQ5/C8TxEx4E9vqYU7SU5Kb13MnZgAAJvZG0zYjmIw11kzXOaegR43J90bPl0iKrbSRymu90deF+kjXhnntp6pqpQsaoFtOjpUZd5RP9pVnos8UH1fdRFpteRQHGlQcaQEAvPawWcUEAODm0RjQMHkeL6ZAJY3HTAZACacAgCkxeY2AFVz7cdIyhf+wAQBes01GDQRwunGkDcXqcNYD4HoAIFJHZwCAiQ45ZnGHaL2YFBBMt9xvwCmA8eNbT7pfvKl1imF8MGPJPztRcnpjLAAM6AhTAf4eNM5eOVM+c4bP2i+m1GyMbkoUpkoWewjrY2BIrXlO4EJvYudoioXkxeMHmWpYA289kjexk1oivGc+z36F3SWCDi/+jmf/xXVhk879W3zRjdfz+k+ZBXsCB3zyCeEagrbTgIfrw7qEpmnfN+G50quH1nTixAnNz89b4YiDLvpCmnOKEChce+jumg279kyAmSbQpGAOF9MlYpPv18yv1yKmSMEdmP/Par1mJ9HQ+kD7jdoWQKHogmsTwegdECUGAWzDGXthftEyfZEzFCgeRn1Vizk1a9vKpfsqZAd688Ov0psffrUSiZpazU3lckxT+xpDEYT9AGBuTVVwxWbax6GkpPb2AUAX9RM//XMaZw/p3KUD9VXVY0+c0dz8olHhv++7v1u/+R/+g/q1faUGPWWh+PY7E1qYN9k2+w8gQARsppN+BwhmZTbeWHj2bFh/QUphTAAkAFbIehM/C67FhIsJthQmq9djTcDMIas26Lvj94jMJCb73G/Whe1vuOb2ewYEuUu8y9HjpC6CoGaok/HizHZUAADTMEZD0eD8b940fvjGA3gC2M9Q/1jW30oC8F8LALyYBCCl3reVAFCoIQFg+pHNpnTs+BGbFAVCTaDDhiaI+0vTGM2coMGOhlo7elj5StEm7jAA5pfmdeQ4jRATHabHY5MUsJfiSwDVn8Lv6pNP6quf+bwyxByNE2acBgAQ2TEGABgnYIb+H5//YDiEBIDGHwYArth8Ok2SeQckBxDZNMZwN8gI/P6HGsTWRDC1nRiPBjAvNvdWZ0z3a7vXwTAwLNugtfUz1J9/n6CwbKFT+1YapzM0h0y9PI6S9Tk/X9XWzpYZ8q6srBh9dm5+Tg8+8Dp7BkQTAtfS9lKX+Wm/rv2dPe1u7pqxL80SHhT5uXkduemkMuWSmh08BpY1GjrAHItJkyPBFBu6nAB5BhGXTO3xa+D/5kY/RoQ5skoiPs1olMkM5znoY9RYKJr/Tx+dOs8AYHYu500+6SWwExotAy54phgYPHv2rC5duapGu6N8sWQygDH3gUQU2JThWe4PAG+grhPDOfDpajppjCqowg08SIoFew+A2axFrvMLF877mYUfCa8eACCAtM7VCtcwSAFpALn2t9x8k02NWa8wAviZ+B14rKPP1vgZAEP1Zk9bm3vq9Vgv7kOEueqpUyeMAptIDHTu3Lp291h70ejrmw/A2TNiFuSK67RYqOi+++4z/T/NFcbNL5w/q+fPPmeFONM4l7hQcE/Xqe0nM7JHT4pxxhlDqV6zrVfd93Lde9tdKmcKSo5Sev/73q9jx096AkN/qNvuu09/9ad+Sl996hlV5hfVHyd06+336N/8yq/agIqYSZJBahhqZjPmOs8Un6HTD7znXdrf3TV9/q/92q/r1EteYo3wiZM367d/53ft3DXJjHk9jXT7baf09JOP60//yA/ryvollYt5A37wG8C47LHHHrNmH4o8en7AABp+0kp4m/gCMEWnTsRA7vjx4x4/mSRdDK01UhxPXkBaQZNOPQlTwIdznItjdYKfAXsg9cJe7WACIHtaS2SpOeMPMJ33wOSd33PfYAXiAcBeQexfsVx240o02EMHAKhZOHv4M88R0gQzJJa0vn7ZjRVzOZ8sN5q2t8zNL9jncl3wHADEpLEkveDqlcvmQcAKIOGAMx+Q4MKlDXvfNOvEHDL97/c6Oo7fBdGvtFWWwHBEP/a+9+nrX/26sV5sXxz29ff/3oe0u7Olz3/2c/r0pz5lwwBAABiQMCaMaZBN2/5uKiIDEkl28OcYNok1lDNAt0v2nJAE08EkZSZLnZrb+o6ZUBNfFAM2/P74IM9llQB0JH0gAWA9cI1LxYp5IPzon/lRFTIpff1Ln9G5M2c0GHDfMQRmqDBWYtBWITNQPtnW977tYTVq2+Z0Tw8EAKBUzuIa28Oumf91eiOlciU12gM18FiA+ZlJah/WiwGGfbWa+E0llYclBVDQgl2Nr8qM5GGmzol13429xWxN7DR+5CaAUki2/SyOyTPsqfasBxCAN2iM1UB7QsvvIGYYBMICZjiIXNWuacqABUA/JKX4wjD5N9+RAU0+Rrmw3GLKWkgyS7jHHEwAYgLzhZQxApKcw4EBYCD3G17+Km+3AqIwPXythbQcafMAyJIAwKS8Y0aAbgKYVW84r14/a2YG0P9BcXBXZ7bJCop6aBgA6F7To77Sw74ZYQEApIhSss53FgCgEHUGAABAqUzW6L6yubZypa7+4T96v86c+6rml0qGLvb2m5rvp3Tuq08pWeupV8ckJW/5tGg+QcvSICq8Rzv8PbqIm9Jttk2fbc7tLI8QF8iDCqLllEqT35lGj2aahcfvB9ykUlEbraHONxO63Mvp6qisfeXVg+KfSSqT6CqbGihnlH6pN06qO2Ym6Ncpb1pUzzn26UZwozfUbmgTQZywWUhc00QSd2BiQRx5QuPr5h7OAIgAANOvwShhTrh/mBIAqpo4NbQGK0zs/6sAAK+qw8eNAEAoytyqNTTCU1pg/NJZE7v4YMZNKD5437YZnmh9b2j+ww+wyUc0homRhjNIfgp2BQAIzQUFMvTMfM7YAExTzBgkRE/51BQ+7NgMagCaxp2204OZUoYN1GQA4ecbBSkAANbYxsSFsFHZxGVGqxSb4EkdHg6tG5kP8VoxSbluVHvDxboOALiB/cStc8mY/0M0mrNlbGQW9zTg/ZDRimaQ8ox4qJVDq1paXlGxWAnuuNOISw7eFpnVnY45EzMBLpSKFv8GPY+PCDjRHHG4ceDy7xQO9l5DE8ChTqFoE7OgF51dJxStTJjMmwA5QIjaNOph0BbGdTSrgfdDMmFgDwX7zSduUrteU317WyePrimjgZr71/Tye0/p7Y88qKNrJW1vnVMu31d1Lqt+j1zbhhs+ES2UzJnBJ5RmDk7bOYe46oIEZ1VvjfTE0+v68L/6iJr9sk6f2dY4STRcRitLS3r3O96hX/7wh5UDPW+3DGBlahwnUD7l9+bf1OLB+R5pijeTU+TeQcjg62D9vz938VG1gzHce2cYuKPthGUQ1tAk0jHwsp1h4OydyYE1cVD3In2yToNTNmuHhqIODZ1JA009xqDR6M7wqxADhfwjOMXzXJAlDwXPShKTPEUneafouTYft+KprGGC1AeqeXSO/m8FANz1/8UlAN8JAIgeAJi3Eelz20tOWUHH0xWTAhzYChPkYALIdXDQZKybbjkpXLusGU9Ih44e0uLKohnQsj5is5tElkdgwmikfDarJz79GV157nmlewNlcXOneQQQ5+dZ3Buu8Q5kXw8U+pqyxgeTKRr81FgpIoryaUsAMJZ3YqD2iPvq953vERvBuOdGbNeLpsjk8TVJoxen+9MWftpMRpdm49QFw61IrXTf2KQyFJKGLAUmE9cEYi/XIevg+kF9XzedPK5L65dUKhf11rc+YowlAKagL/AoP9703p6uXlxXbfdAiQEgnGs3qRegplZXD+mWu+5UjklmikI0L9GAcqN7A+1u7+rqlauq7R9YsU6zv0T++vGjWjm6Ji1UpX5X2+sXdfn8eS3lcyKtAVCZiS5vBrow659iFACA6X+6WFaqWLbXOQi+RgxDqjyTTJx4/SZDMJ6vxd1iSHL10rouXbmiK1c3tLW7a/FU7h2UVH+U0H69p0Kxak0TNYqZAwNmGwOAnPOMG1ba33msLgCA7eH8mCRnpN+fyYdtN9HdH5dA1zQcWl0yEztc09l3LDoSs0O+kakGAACMP6d6o6Nr1/Y0GrI23SOGE/b2209Z80/K03NnXtBBjTX14gDAt6odpmep64nvvfc+HT9+1AAAbuPz587oytVLxtawlJsALk3iU8I3jYa+nscOc4IpNPViWon+UA+8+rU6urxm9P+PfeTj+q1P/LZK5arK1QVtbm3rL/7Yj2nttpdorw0DY6CVtSPWGP37X/sNLa6sar/WUKFYNACAOqlSKph5H0yA/+4977apMRPtL3zpS7rl1K3W/DPx/vwXvqjl5WVjpbFXY0pHQ7p1bUPvedf36flnT+vw2qq5/+832uZVgQ8OAEAsXDwNIca6jkymBXjG++OcBQyw8w1DSlIOkd8BXAHKFQquh1ZCRw4ftiaWNYA8t9fxe0/DzForVUhx8nQfi7W2Q8qbKUvwQAfeabuMhOuMNAWafYvYcSbDGJx7zeDApjM73SC4bwAAfwe9n7XM6+S9ZjFiSyFzaNh1yuRyNsyA/l9vtKy2ifRxapOtzWtG/ee5gMq/MD+ng1rdgCrAQQYIJ44f08H+rsmwDhFXaZ+bU6N2oCNrh/XQ61+vxflFY0bUa3U98pY363X3v9qYAv/gZ3/WEhXwG8InhIcL+RL7eJTMsNc7OSll5pqwLyOgN2s4bcO6wKyc1qJRAuvNqgGpxvD2pCaun7EoYXsG/yQboIylaxsbuvXW23QNc95GSzedOKnV1UN665vfoMvnntYT3/i62m3YZwW73owvAQDyqZ4xAL737Q+rcbDpwN9wpHqzYwkebqU+VLZQUKszVLZY1fZB0+TZ+AIgP8+WkDD1jVFqzvzJjHJZfBh8/0jnGJhOGaLXM3xmzJFilxIOpAnZLWj/rcaEtRbWi9VaZkbqHm+TAQmDmWAIaLW6XepgShvNAid+Sy5DARDrdvva2ztQg7SJYNpE25pOEWPuAIB9GBDgaWZM+mdBAIAAaghkILDTrUd7wyteSec4YQD4oerfiC82E8AUNwc6nksAEqQAJNB9ZTRMgjKBOPGy2GRBzygJ2dBoXl2XkDDqvwMAqWHfWAAAABx6HETRm9maCfMAcPSD7hvzo0ZzU5ksyE9HP/mBP6tsvqPeoKZypaTOXk3L6ZK2n1/XhSeeU6o3VhI2At/HspH921O8eNScZ3Nzg0Ba7fZwA5n8W3yF1SRG2eb1+OHkxoAg4Y5xgaZjpDNSM5HRriq60ivoXCutq92k2qm8EsWCa/nNidMnCyYnwJU6SXJA0vwPbIZiOnOnvFG4s9j5lS9kbQLKdcxk82a4grEx1A+bTAeqOeuO9woAgDs9n98b4ILZ/UM1ARx2OUzDAqbopOAO2ndf936yfysGgD8W8cgIyy5OtuO/BBq9L+wg8JwgjZExMaWfegPsD4Pdpci7ueEB9p8c9aPh9c82IP4Nwtf758UGx9+PyxMMyQ0utIa5AejkMkqT2pDjkHB38mgg6HqdQP2jIe12rACL06nZ5pTfTzRIk+vo8ojY6Me1HEGAGwGA6UR1moAw+RybOJDqcUNnP1P12Hv2M/WbPngSrIGcoJohos8AMwr/hFE9yYQ2IM4a+ZIW0PKtHdLi0rJ2d+um96PxBm3e3t7Wfu0gOIGnrRCZTO1np9DBeMZo3LBtwuSez7VplNFloU0XpmkKFIqzNEwkBUxc0DuHv+fzrbjtezRO1PzbDmBFRspeq8XiZJKqLGHiU1NqNNZCsahjK0vaXr+gcedAP/LH361bb1pVatxStYIQr6dOY8f2BCJbWu26ShWKHTanosYJfD18osouQURQBvpWpaLadk3F6hF9+F9+VF/+2gU989y2kpmKGboRz/Sud3yPfv5nfkaLpaL6rYbGA1hN7L2hcbIplPs0GA8gsGxsN4sMlXCvvfn3Gx5TAeL/4yKwz4EuicngjIdAbPBdjBQkBTPGlWbSGJ+fkIISODTWkE3vD2Cr77dMEfdqNfs9exyRSl6McX+Y2Dh45Ki4ezlEONnc5cOLdnPWaSKCU/1HEwAgMgBssYdnzLT2kz0qTPJmn4/vIAH4gwIAnAFRAsBRds+9d9lhBg08rv3p9DwmVfjd8wJtrFMvudWo9z6NT+j4yWOqzFeMCsovq9Os+U8oh8M57LdUSp/7jY+qv1dTstMzCUAmMEjYq4zOHTxyYkES965YhFNY9YekeDhOgAwAOQBAAEUo8YA9+b9PAIAQ3+fTFwqbeH5MAUbfvxxgNMAgMBACvj+RJEQAwM5W38zD+vLrRH2AhUw0pHUVHmA6lRWu/CQBdVQsE6fV09333KVTt56yAi5dKlrtQiGqekP9el2NWl27W9s2+U8Oxqrk8f84UKFYVrFS1TCZ1qGbb1bl2FGLycsUykqM86odtKyg7zTbFieGyV8xX9BctWKFeqPV0H6zZiaDS2vLWllbMWC1U6vpmS9/WbnR2Exls1CShcGs+4KwR7HnRgYAjT++IeliSblyxSaYKXLKSaNgERCbBlBr4JHv3xhptszgLKt8qWQNw/rlyzrz/Bk9/8IlpUoLqjU86i2eVeypDAJMB01kLsOQAPAAFFy6eMmAOhIgKFF5fVMZjbujc7byrBJNiSka0+tcNmX+F/UaqQxzpo1m7VlMK57UTv8UAAAgAElEQVQTQeZDQVyrt7SxsashAMCIpg/DwL7uvvt2YVgFdvP0M8+pjtyaFKcX+YjrMjIB4v7kf+9JT8eOHdcdd9xutRqMmiefelw7u5sTt+1JfNisTCYArDSFmH0BAAB04scAIzSrlB55+M0qJnM6duio/pcP/h0dHBD7mVUB87rhSD//z39Rpy9dVmV5xdKe1o4e19efeErnzq+bd4MzRt1zBA16NpWyBASGRj/4A39UVy5fVq3e0HPPPa+jx47ppS9/uT79mc9ZBCf3knXOfj0/V7Hqd211RXffebs2N67qyNqqnn3uDDlhqjVa5gHA17BeoyFvq9WeMEO4RwAEe3sY/FVDfTbSuA+j2OP4MDaEsUXDDIBgcr4wWSaFoFwsGhiBWz5/v7u34yydmVSZ6FQP7Z9GnxSPRoPXZptcaF6H5p0Bpd9MEsOAyWnbngAQyLjq84wnPNkMEIDr+czp07ZfuWmw1wrlalXLK6va2toxz4CFpWVrjBv1hn1umxjAZPD/SEjHjx7VC+cvGngGk4qIxHvvuVuX1y9pcX7ePEdgufAcZ1JJfe4zn9FP/eRPanEev4SxmTf+rR//cfPE6Hc6+ic/94+Nbp/DLb4dJMzGpuAapidgiC9zwFt/r1DzJ/Xs5FyeHHg2OY8ldKx/PejJ+yI/Xx28tb+zWhbvMmdb8TMYogL85FiT+B1kPDb75PE1PfCae/V7X/icJXIAAJACY3LxYUfwpMu5gd71vW9S42BLoxEShrE6PaSfLvWj2S2Uyqq3+sqW5rS5V1e9NzB/gDFJNqW8eQch9zYPB0y7MXQfYC6MjH1qgjwLYkcA2k1or/+wI8mOJa+peX+sAWoRY7tGNn3wnYnX174o1GNx7ggbAh86vo/XnC55Mn8dY64yfCfcPqVWq6OD/Yb935nFDAcxngw9rtWwsXZzW3hAAPpPlr+lyeXSlkzCujUGwEOveIWXghYL5Yi6MwJcApBO88WgZIEBgOttAABo8pVaVKeL+ysvkWkAtGi2i7SZMDntCwCg7wkATP/5BRjAm6CBvBEAsEKVDGsbExhFqNXaUaE4VDLT1Ht+4A167Xfdo0Zri+AX9ZtNHasuq7/b1Nce/YLyI7RzI2XNMTFEvYVCIurMogbDEgJAxHs9c0mFDWBSAKgYFtkWyXXBeTEmV9nlZaH1lCwXNCiuarOX03N7Q71QG6qZKUuVebVBpUGjgsmbTxto3j1XU6GQm1AQQemCiw83E/ScTRpqEYUEaKsbTbgTLYYojsb5IR4BAPR33f4o0Pc8BQAK4h80BSA2RTEGcNAhBsMRQDMDhO4Y4k++MwBwPSHYkcrQeISy3Y0F3VnQGvuZ5pe/j6y66xrnECHI37Hpxo/ZB9xJTyE6ccYx3w/40PgblYe17A/2bJMdjeYylitvfNFwjcfu/0BxZb4AhfBzoqu+gz1crwyPNQZYxASaC23YbCZGit6wWDE8Y144m8oATR4k+sU0TPHrvxUQwvUAHQ1nQjiUr9/sJjT4FwMADJkPzQYHQGg6QsilxikmRSPlikWtHTmsQ4cP2zQfPTdmV0eOntDm5o5N+lvNph0OFAD835sAny66LiqsDSbv5ssgKxA9ceKG2MR4hs2wNuIEf7aoQ49HEeF5xb3J4RQZALMAANeCAgdqI7nGaKqbA0yEEspqrHmor7UdHV0s691vf1gn1uaUGNSkfl3jUUs5JqBMLkIsYqYIdXigdgNpQ0G5/JxNozickomBhoOW0uy7oNSjlDr9rJrdit7/P/+cRollPfXsBaVzGSsW3vm2t+lnfvqndWRpybT/ZF2blCgkk0SndWMAWMxE0I+bUWc04ArrLOj/J/AYB31A6yLNL1QNrnsNQMEkSs/zWxxsMP0yiKXr/N0oKEQKjaEWBw+CAIL6beMB9MKCfa88N6ca8owMXgBMHWvWkDja7lrcyVQiJnWYFtGLwwkAEAq9WJD7YfntAYDvxABwOOPFPQD8fV+fAjBrAvidGADRBBA5GdvMS192r00W0bMaCyBoN6ES8jrMydqOGI/cRPN/250vMckbAEAik9JNt9xkTS2NrqXQONptDUKRIt4maCn9p3/77zRH547hlAH1vj7MS8EYT9TG7sIfWWBx/7TzDA/dDNIoGf2fGMD+uG/3nFSHVA4RTN+LsImCaAI9zWxE0+i0yDKygjN450QTUI+ZnBZmAADOKHBPuWkcajhSAOCTeB/wNTwrSEUwB+5qzOADx+xR3wqmN7zh9Zo7tKIRjC08Q2jaeGP1rtTqamd7W1sb16z4zhH7S1xvu6fVxUPa26vZ9D9dKuulr3udhP5/b1cqlnXxzHnVD5rqdXrKYyaL0TBO0mZ1DW09r3K1onSBmKueCOnLFtHol5THeT+d0ebTz+j882dM3433B74WMBlpLu0MhNWUx2ywYD5GuPsjYSTBJVVIGzvDrh2tMD9vbk4FKM9QdisVy4LH4TyZJZ4KDfHIwAP8kD7zlcf0jadO6/LlKwbksjcyWcO5moKfuhIAwFMu3ETt0sV12687w76ag569DposaLPRy4JJYPT9wSi5Wilp0Gvr6JFD2tm+pptOHPMBTYjDsgVInWV05pQxADaubqvTBU3AdNMp4Pfdd6cBALlcUk8+eVr1BuvIWWXf6mNW+udr28+kuE9BeMCx/t5777EMe6Ihv/zlL6rWODCQ15INg+bX1nisa4KcD2d75GcAmoDPRu9Gp5zO6fvf9j1KDRLKJXP6wE9+UPlCWeW5Be0c1HTkxE36X3/xl/TZr35Ny4ePWp2XyRX1id/+Xfs/zE/0xY1m0zToZMxT41bKBYv0++E/8cd18eJFPX/2BZ194QWdPHmz7r3vpfrIR35Di0tL1rhTX2Iod2h1WRtXr+ihBx/wiLph35rUx594UoeP36xnTj9n1wQmHIA9zfvi4qL9n/UHsE8jQ8TfxsaG0f/5XM5uvC0sknI0tqhral3WENfEwHjJWB9rh1as0d3a3DAZyIoNBmgyvf61ZpYuJwybaKK4tpztAAAwBqze6fdtHXDeIx9kbVJ7ARzH6FFLrAGOTkKbztl6BviiEQOtgAHA+cMkHjYW379SndORY8dtqg9LplAsqdFq2WtjKBZrVfZtGvtTp27Rk088rVJ5XtW5BW1vb+mVr3i5nnziCS0tLBhDgKEX/cgtJ0/a/dq4ctWuG+cJLv8//YEPmtzidz752/ryl75kMgH2IAwAAZEA+QHjMkn3Volnt3GnAqvV6OYhRQlQ1sxjJ5JSBwri9MdqyGiIHc5SQD5joMUhQmj4YW9ST/H96WGQfVDTlcsVtVttZyBkpB9891v1+c98SrV6W4V82QAAZIUZvM/UUTbR0nve+RbV9q9ZhClnvqWjpnJqY5Y67FtfVGv2VKwuamOvrtZgrC7nQyZlJrQAABjPUldWShXrKzutrkVM9wF7Q8xhfP7j9D7WiZOaZBbAC1J5rztdAsCvQICenDvsp3EoOYkCjOlgScwcOyoVi+H5aU08KvjZ0ZSS1wNQw16KGeD21q4Drhm8JNjjpwDARMoYwo65febzM0ZqmjAfIfx+YM0aY+bN998/dk0cz6IfqhS6PExQBZAAoPdH92/UfyQAoPZ4AIxTGqiiRKJomgqjW40w+sqZIYMNtsytmAIQ7T9UwoGSfQqKjgQ9wpgDYV7BwWX9Gj8XACClYR9EBBSpZT4AlfmR7r3vhH74R75fu/uXSNVRYtBTr9bSYq6s07/3DV17/pJKyqqYzqu+f6BquWrINtRjdMQU7zyE0J+4kEyQyEblwbu6vm6HTeOgpvlq2bTaMx4uk7xmWxQwADIDNXmjuapSc2va6mX19NWaLjalVmFBu+OUktVFdaCc9PoW5VGEGt7tWT68U3x5NKGQeEYvGyMbmC+YhKGiLKx0Bvdrp/bR7JMFy6ZueZUg7plgygTAkMloa2ffDm+8AEx9R9OUIkVgmsU+w8EP6z8oKsOE0FxsQ4Hnm2vMzHTNPwCA5SbTqIXNjg3BorSgfwcNTAQ4YuPg39Ob82nzHqb8/peTzXyWQhM3sUiHn4IN0wm3Ib0xStC4qIEe499xQjV2bbAjvjce9AAHZjJkDcSUejpbBFjdEuj61lMZjT9pLIChRdklVJ1fsMbF4DRHf4wVwNSJJi1jDBC/ptDUeeh5TxYMSUQQPgFmKDmdctu7iEDIDGhy3WsLmzhfP9v8x/vnCC6F/BThjNP+qRlTcM43bbgvj9mvN1oegA9mm+mURd/hOt4EgU6llCsV1ei0tLy2ptvvuNNAsE7fXfeh+RdLFV24eNmKuAlTwW/RhG1h4AofsxzRGZCI3NxZDwB7LGd0+hQSIP3R3C9O9jnA+Xv0gbPO9tFDIU58YgoAz5gdIJWKFSg2IUlIHSbwFH6NmgaNXS0VErrt2ILe+wNvVbd2RZX8QMPugTTqmjGPMujcQG6h/WJURkwn94GDAjSe1ALuN89QXwcHG5o7dkSdrV3lS6uqNfP6zU98Sf/qf/+YusOcJZ2cuvkW3X3bbfqXH/5nWsXVl+K63bQpMQ7wZMVm886wIJKLIhOdKdpC9maTcUQNvrdVE24M/hRWW4f9wNms0+fJii/TXXpjb1Npm/K7n0B0vw9psHYr7ak3yRLou+vhAsY3mexGxpW5oAOioj03iq83Kt4IOmgdNeCh94vneKTwTMw4YwRhfBHGUgiRg5OiJ+h17fVbsT8DUgaDuFnYMgIA4en4pkg7/3YWzGpeH/5nJrbs30kVstQf7A7RAC383EC7QftcZIrRxGRyWaduvdn00OYWDnOFtTNjGmQFmQGWTtGEArx65JAyhZxF8PVGQ919713ufJzl3OgaC4U88EI2ozxFAQ3c3r4e/+LvKdXuqkikogFH3vDzrFtM50xjE/eOKeOIno9Jcs9+VqvTUCafUa1VU66QdXPATErjTNRIh4m+NfaBYRUaep41brcld9DQMnWiuEU+yF46ObmCebwRxZxeSXFG4c4ZGuVDNNVokvHuSClr1NRStWSvMVfMKFvA3RuzvAM99IYHtbZ2SKXlJao1c0RPFotSt6dRs6ut5y9q0HQAd0wR2O1ryJnI1Jm4qXHKjKFS2byWjhxVlea/VNbu9pbOr1+yPZ8zspArKjVOqdvoqJAtqIw7f4ds+SW12h0VKxUtH1lTb9TXxSuXjVVFQ7W8sGia2f3tTV06d0YdDEiLeVXRtvb76rab4er42ZTMZM24i8l+Mp9VbdBSIutgEdcUSjSgEYU+tRvbLiD2/MKiqrjChxhW0wXn8lKpovZwrAsXL+mrX/26zjx/1mqVSnVBhWJFrWZX5cqctrZ3rVAnQhAaMJ9XrJQ1TA9tTTqjw1MGMPpiv6ZJwMXdfDCSYxVyKctJp2+kKTVPkwAUbu8SCU0DTtZ1Ts+fvaBOh/2V5h49csao4PcGAAAGwOOPP6VOh/3jegDgRqbfzIZyw28ZwhSthnzjm95gNVuhkNOnP/uoAQFMLA0AiDEHNv2bfhhohns8UbisbZzp80XV9w60UKrq+x55h1KjpC6fv6xf+qV/pdVDR3TQ6qjz/+jM3/f+H9fq8RMaY8KWcz1+vdnWY088ZdJSSlL7nsh5AKZNzz4wAIWS/JHvfovW19d15eo1nXvhvN7+ju/RU089bRN6S0xYXNTG1aumX6fh3tvd0Z/4Yz+ozWtXtUBevWTSgZOn7tAXvvRla+o5X9Dl8/VxcMD5CRDAuQmgAMMPKUCr3VTWTLepe3q2VzmTy4F/q+8IGC+VjAHC/c5yfQFM6geWXkDzz9mPwR9njg9Q3P3fPL1yTn+H+eGTVWek8PrMQ4Mo7H7f1hl6cPYKXPFN245eHJDMzC95wnxtAkxt7ezY+2RqjxEnZ8Sx4yeUzuQMAKAWd/YFDKK+D3f6A2P01GoHZkroAC4HL41YxgANJBk0/nzukcNrNijAkJzkg+9+y5vVrDe0srxk1+uPvOZ+veUtb7Hs+A9+4IOaw7MBDXq3pzK+Hxi3hhoyRqNEkz87fk3KBf8myrWme+5kUAZgzwBhsmQjUzYwqXiynA5wA7jqZ3T8MKPlvLNsADDwiQDc6bXruueOm3RoZVHPPPO8JYJgEkhMZSknjTr7miuO9aaHXq3RoGnPfrPVVptrm8i6Z8QI3T1MN9joObUwY+/01ODaUZNjdmdKBPeTaNYaVgMBUHJ+NdoNpQC1qC1gEiWQlHr0M2uX9ejTR69cvnmQFtz/6edgJAQ5dxym82WATQ6MQt/HwypnEpRoPs31Y63y7zTmfo3wNhm5TAMT1iHSLjKik+YHQKpCu0ONWFIqRTLA0NYZrzPKYFn39M6sFwYJlNKAkvSb/Dx+JR542cvG7nLulPhoPkDzBmIwGqL5h25II8HvO0qQKQgAIEyFMCQq2MR+SCbV2PWs6M4p2jxHHcdzaP8wAHpK0+jibtsbKGHRD3wEpkCgZjsAAEKfNcfPtGno0Rth3NDVB//2+9Qf7kmJhiFJrYOGKqmC9i9e01f+0+e0VlzQuNHVqDuwzNo+qHWhoGanbZmgGP/ZJkXBZHEVfQM90NGhNeKisUH1QNxCAxwnXZESPUwM1ed1ZTlcodrlNcovqJGq6vROR09cqyl55JSZBI6Lc8qXqmrV6hq2O5rP5c1N1WKSaAQEvQXNldPe2FRMP27Rf4E1kM5Z4+8aa59IjzBRJKowAACGQAUAYHN7z+7BHwQAsMMrFK3T5p/X5FT/sZlSOJ2IP4PgWTqAxYWxfmKDOeHNTHST1mZM9okprT02mt7s+wTcm9vYhDo9kD9idhI/Zp3G7WsDE8D+fUYW4N/L55uYVVqxc4NUYKKvNTfp619bnMYbIGqGSFzzQLsFIeUwis7jSqhYJsMerZoXrUYdNMdUaBmY8oTEgGCiaIgqnxem/4bSstkG+rnd90B1n51mfyuaIptPfL83FjJQ/JzKO224J0BD0GtPpu7hPkW6XGRmwJYx4ALaPUAAuruMM066w4EeeOj1anY69uzBBkKXTdd14eJFQzOrc4sTRsSkOQw/y94z05Y4SZ6UsgEk8Dvonh6TCMlguBgAEMA+QIBGq2lrlEKEw8enAWyMXmhM3ldAsikWuN4cAhwcHPhs2PFwNK+AfFG7TWiAKVVyKc3lpN7Buh581Uv05gfuUSXbUnP/ohsB5tOIiqVRWqMO9y9nAKvSFOgcRmhh4RFkXSef5J73lCwmNagfKAljKFXRYDyncXJJ7/nBP6tS9Yg2dup645u+W639fX3yNz6q+s6ulubnzQCIYgMy/IAmPwVVtm+TMBoOaIEW5wYgO2E5OW0/RAFbA28RlmGa7/veTNTnDHjn0333EQAIMAcXvm8ACAwMCHnfEcwxuqaZ0swUxUH7HxkAPCsM+iMAYKdEmFb6wRwYa5PFM/1eERiI+vEI7kz3C5c6+rMepno3AADXbQt/CABALm2Q4YsCAEymQezbrbrW1lZ08y03mYkT95LCHmdnX/s+QqdYddaSN+ilakWLK0vKFnLqMNlOJnTn3XdYUURjPkYPjdKOIo0NqdfVfLGkc499Q3vrV5TtD8UcLg3wAtjHvhoYbTzPJAn4zheM28IEzopMWAW5tNHo0Vo2WnXly3krupiqd3nteNjM5k7PGApazB8AqTnqB9+PEL/KnwHCjQoZb+i3iAH0r/W9nkLUJ5s5c4RmYr2/V9cyDUmnqUI5r3a3qUIpp3a3oYcefr3WThy1tzaoN5Seq7pD/+6uGgd1XbtwWeP9NhtdOI8SBgKMe2hYx8omMla/8OwqlVF3nFA3RVxwRj0MgUdkoBeMHsygIzlmep9WNgWzTzalomGuzs2rBG0acCZ4zPCum5gC9no6euyopTz0tjd14bnT2r26rtSgqyKgLM2zAXGRZu9NPbpjJu/JIlImnxB6HKvve+bSH/wkmu22Gs2WNTO8BgzRMHcrrqxI+bwZIFJ30PSQGLC+saknnjqt02fOqbqwonSuoEyhZPR1mvPtvX1tXNvSQf1AnUFLJeLP8kSoeXqH+RghgjLPFqeyknlORvp40NXK8oI5+kNv9mMdqVnKPGMq1XltXNvW9k5Nu7ukoFA0px0A6HZMAoD+P5Ua68knn7Z9eJZCO11KU13ujefm9M/UPR4B96Y3v9GKbX59+rOf0nDUc2ZNECPFKcoUAvDxh7Gh4jk/AIxNWk113+136RX3vkz5ZFb/4Vf/o5544hkz3Fw6fFhXt3f1T37hn2q/1VGmPGfu/2jO//OnPq1Wu2fXsIuGngY2GF8CPjItJQ7wtltvsXi5drujL//+14y+/vJXvFKf//znDXjhNTmoODIKPU0J7vv33H2nRQnCmms1W/raY4+Z6eDjTzylo0ePWqPPORlrDqeHj3RwcDABBvi+NENGP2YAgXM6qTfWoENN9nvv9R1pPG2T5R49smbmeaQBYJK3ME8SCuyChgohxpdpt/UtRqGGOcx0msGasxxpvCMLwIYWFq7Rd+aFSQaZEpcMMOLPUPMBnFn/NJlz1Xnbi4hWBHyjBoYpzBSe6w14trS8an411za3DTxAe857wvMpMnKOHztqtcfW9o5KAGht+qqkGeaVCsgcsrrp+HGTAxxdW9MXPv85/d0PfcjeJ1/Ha/6bP/5+AyQurl/Rr/zKv1W1XDHdP/0ANZmtKWPuTSjLJv2LBrHGiiKJLcvfBYatAQPRUNbXf2RcxQJ8Crz7lwGpWAhUmNnFsyjuykaRR1Yd7gmSAs4naqmkBjqxtqAjays6f/6yGdxhGNhu1FXOS8lBQ5X8UA8/+EoN+w0DAVt4SPSJofU0syFmhjC9EjkNElk1emPtt3tqUo+yb1ttNVCxmPeax5g3eL9kbD+rteqB3ugss6n3jAMCUwBgFvafkTxYj4YBKtJD5IVc4mDoHjywaMxtjdGgU+Hl8Y1yCYoBXfi25GCaOADA/73WdFDGgCdkXpwjCPA7PYs0bLeHpM0qlXYJq5mh2sw4svjHJpXx9e/xgMgBbCBhz0dGie962X1jqGxoXNzt3OMQTB+JYcHQ9f7GANAUADAGAArKhAMAGqHV4gHDUANtDZFDnkdsUyY8AAAByL2PDADya3GRtfohAgA+JTUPgDEutU7dqpRx7txVrtjT9k5T//jn/4oKJSLBtlQqpszhMTtKqTzK6KO//O90ODunzuaBCqmsFb19tJTkjg5dX4eQ3i5UmDCxUTBtpJmBegZiak1kyKG3AtZZjZMxA0m5PVJ7ctj0c6Ok0tyqMgtHdKElPXZ1X0/t9zSYP6xWtmILNJfOKdUfWbYyLr6pPNMGNDMdAwEyyPQozAyRGqnThuqBlwCTe5zlofknbXJrSCfMAHQ/HB7hIKakhAEAAMDU/w8CAMw+3ZGK7bSXoPW3JLZv7QHAIvOYG+scJlSiaJx0PQBwPRMgfk2ksEcakmlofFzgQEIMfg7NSCSQelkQ2QzRP8APlfhh/2pRVv43s5Pj+PMdSIgRUVMPicm03HfG0IfQ/LsW0ZIYEgmb3kCnLJUrdk9cduBfYzMPywMNeikKGTZdHEVBFM2gjqxPzGiGxkjAEZ2DlesSkfZZYGa2EbYiecLAuL6McQAkLOiQ084hZABAaJ4pGg3AuREACkUFb4RD1d1Uc1akNtotc+ZdPbymO+65Ww0AtExa5UrVmnBMcigQOCDMNddyUsP0c3Y8Eqf8M2BAXEa2vVnT6k1lBGhsMw1gbZzicI2iZt+aohA/yIFEsUCBMesCG3X+bI5cezZifkWDwdiIGAAzSmuQKJt2LTloa6Wa1lyup0Hzkv7mX/tTah+c1UJ1oF5rS71OzRg7ufy8lCxLw5xMgAwAYHsfImkAAM8gtr8zl/Sk+jvbylQW1KvjpVBWce6oPvbxz+pnf+5fqFg5qre+9fv17/7N/6E0exQauUbD1xVbFdfDaGDuSEzxgE6Q55K1BsV5cj2tSQ8+AYEVgLbY/dEm7jATNog91eFcdHDAJTeR5m/1rx24sfl32cHk2eU37HXhmXT379jQO2WYiZ670TgQEAEAv89TZkp4DCffyXccf3HGGAja/wjgxPUDyB1NAP17+D4VGQCTfce+4YxRbXic/r9gAHwnAIBmud9r6/DhVUsBAABg/zVnayZQth94wcIZznrnAKfAWVpdUalaNgo5cXvEZt16+63OXhP0zLTpg3HZhjaOKSmRV7/3sU+oyrm5X1MBDaxFHbl5bjILhZz74SZDEwAgbKTxGlvCQwrQEwZKxhr/QqWgpgEAOZtm40kAYBo/IrvDt3Y3tnVwJhRdE4MklyKwf3w7AIDrAm0dSi5JIuwHTBotQQLacbFgzCVeI4wF4rKQ9v3g//CnNNjfVbpa0bjRUALTvkZL43pL3VZHZzFHhEBT6yjFZQgxWHY04b6OQzPcrj74MiyWhNpERTFsKRaUpgmCgdFv27Ch1WgbCJBN561AHQ8TZnBXKpUtLxz9PdIpi5rF6DSVMBChC5AyHhoLoJhJW8pSbeuattYvqbazqcVyyWId8TgysJo71kdb2p/ET8Wzj/2BtWNNYPBIsn2QaTxxYObpNLB9nGYbY9dEPqNENmsgd3VxSSU0ykR+DcfGjDx/eUNPn31BZ85fUrZc0Svuf62+9o3H9eyZs0bBxtCP84C1m8zklMkWjKlgUz0D/ylsAW2Y/g/V7TR1z5232/NAQ7SzvWPa8t29PQNy1q9uqFJd1OnT54yN2u3xnjOWL04hfPtLTpkTNr9On37Oalc30Zo9fK4/K1/8T9S7Lr15+I1vsIaT5+FzX/isUW6RbpkJKztcnBrNfDOLZMVvBo+FED8L4zSbTOvtb3pES5UFZRNZ/fQHPmSS0XZvqJWjx1ReWtJPfOhDOn3uBWWKVRVhuI7G+q1P/ray+aIxTaMum/tozK9iwaKHWWuPfPebremGBfcbH/u4Hn7TW+x8e/TRR3X0yBGrg7e3tmzaDAClyWEAACAASURBVGuCPf2hBx+0r8FYj2nzpUuXtH75qkpzi7p8ZcMAIYB2mAP8PM4bGEo0PQe1/YkkgOGbTzadlZCHxcpa5DwKFPTY+Fh5HhjEK0uL5gPBH9vNhundOePmqhiBp42ODwDBzyQdyAAG2/cjOBcGNUEGEAEAJvj0A6bjRuoCNQRZCQaVmYy2d/aCu7/3JTCJ8DFiva6vX9Lywrw17iYBHY21vHLItP0XLq0bcIcEg4m3MYRCCsapW26xa3Btc9P2Ia79yvKKyqWSavs1+34ALhcvnNe9d92lP//nflQXX3jB1juTYzwZPvBTP6kLFy7pN37zE3ruuTMqFQp+2lm8ND4gKZMHuyeP13TRE8Wac2tUWfNuDMj+df0QxWuyKQDgv7faNsqpARjMUNjP2ukjNP26yN41bjmSIybSwVegWiporpDS0cNr2t72mDtMstvNusqoI9VWJTvQA699qXrtfTOww9sMc/MxMqtkyljUsNLGqby6RCZ3Rtpvd9WEjcXrJ3p22HPz0B56+7y6rbZJAWCh1rtN9QLL2TxLjH0SE4+ivC/Iv0ORMWWJen0dZQCeMBTql6BcZq/2M4d4ZzfcBqwEyDFfkpCe5gyAzgwTgIFQYAzb+QdQGHqNEFHZbve1u8ez5vcqgt1ISKcsWr4uDhBd2o8kwIeFUuKN97/KGACgC4ZcREff4MxP80+edSLRNQNAGAAaIwVw90qcqBOJvE22Bn1+AAyAvEsAjElmbUQAAHrK9AEAOkr22jIxx4hJP583BQCMDsrGOmIRQ4VOq1zOaXv7kpZX89rd29V//2e+V3fec1SJ5J7y+PGQpdgb6VBpQY/++49pcHlP6XpfRRB4DBaoqaF6YHKEOU5wa0QLZ3nJUJKLBaNf8O/1Wi0Ur07fNKqomxq7maBpnUca5qFbAW7gkgzCXdAoX9GguqLu/CH9yqd/T+kjt2hPeW3VYDIUlE0BAtA8pTVIjtUddAwAIO6Q2o2ilEk6lBiuaS5fNuTcpvvgk+ieAR9M3wNiz5TFAQAOTqP6pdMmAYDh8AcFAGiwbNoeJtWOKvuEGuAjZnhHD4AwjvKNZbIrfGcAwPuFeBCHXMv458hBn/2cKE2YadC96Y/mf+G1xXznaLIYDmFrINJZT1Bg2hniTKZyAH9wjOlgp1KI9JslRc1kF9srB2UOGmb0Yg7KsXBSyubzluEKcknhShQLxaexLMI1ts00ILlsLlxbo76GKUEszqy549AMGnl+f6MO3t4TKQITZNevbWyO+RMach7ACctipuGO0peYvR1/Rox7NJCKqKpi0QydKAzL83O6+dZTmltcMFYAhWGtUTeqGhsu9HMOW7TwTONByA15nfFhsNcSrkfsySaN28z9d9r6VH/sk17/iO+RyXd0LefaUfTwb2y2xHnRmLA5Q7maLX6jqaAVBDPaz0gVNzBsDPo3r3JpTo29bS2U0jo0n9blc1/TX/8rP6RqsaXUeEv5bEfI/Y2DNQAoRUeZt3s3GtWt2eeZtehUHxsFWvhQB7vbWlpcws5WAlgd5bS509Tq4Vv0x37oz+vy1a4+8JM/o3/0Mz+rTSa2xgpiqoJxF40H0qC0Sy4KBWM4YaZE0cmkhMMxNrk3Nv9mhmpmaVMqf8TBJ5KQsP7iM28TdRpGNOg2147AwRQEmOwn/Bs0cH/wA4IdDN4m2J4/0RNPCQPbQssZ5D1xAjFh6kVpUQDm7F6FyUYsaCIAgPHd/58AQDHHNfr2DABMAIkBPHbssA6trajTafkkIUfMYSf4ZThFFdDEza0SJrc5cvyYPeOZAABU5ufMA4Bml3ufz6fU67ZVhC7b65mjfKrf0xd+5z/pUKWq/kHN6P8enzswgJNzlMbdoJmRmxEa+2DGZM9JAURpdUxqAOWfODhAgHwxp06vY/4UI/Oo8Gc2avRp/Nw41UFZP0jcxG+22Y/Tpm8HADDtZ1oC2Li1vW0/BwCAfRg5IPGInN/E6+HYfvKWE7r//lfZ6Y75ZmPjqsonbpL2alKtqWvrG9ra2NJ8eU4HmzvKD1NKgbJxXexZ8EkMAADgfAoZAEkxiTTlifoY7XFeM50aDW2CCQW82Whpf7+mXqdvE558rqhjx064NCaRsIi2xeVF00nD/jMNZ6UkLVbVJq1pPLZn3wZ6+AIRc9bv6eLZM+q3m+q3/M82dea5oFEYjjRfqhqww35gRWHAwLjXxjybLfiDzKuIBwoO46WCSToSNG4Wj5xSs99XG0O3uXmVl5ZVXlxRH6+EXEGPPXNaX/n6Yzp36ZJ9PnGvND2eo+5Rg2h7cYw0H2turIGXgF3QdPtqN2t67f2v1u7OpjVE9dqBSTqpRzhj2Ed7/bEODtrqtEdqtTlDYV558XvzyRNKEweVGOr5589a7WqpVRPJ4fVAwI3MwOvBACpDT2N63QOvM/o/jf/v//6XjfWSyzFcmAUAbKObhTttajsxTmVaignaUHrXO95p0/+rlzb0ix/+FyoDBhTL2mk09Jfe92O65c47tVNrcIDrtjvu0sc/8VtmPsfAgdLWwBriO6G3h4aZe04z8La3PqLawZ49Y7/zXx7VH/uhH9a5s+f0zNNPGZWfBpRzAjp6q9mw+vc9736XRdkxoV5eXtJXvvxlG0rt1Vumj8fVn8YfAACmBbUC92Vvb9fANab+XEsAgMhUNLCD+jRIe5AWGbsxJhwlqX18f1lemDNprlG++117ZjCgxc8AUILGmJ9PDc/P5X0yOPS4Wr/u3ty5V5Cn2oytgXR3/ujzhA6emtlZMoBve/sH9h5XDx226T+Tfnt/pZIunDtrdQNRxtWFRbsH5164YNKKQ2uHrb7h+znzKKNuu6OVlWU772AZFIq48ee0vLhkA56drR37HM7PKhHHw5He9c7vsya5gfdNOqmHXv+AXvnKV1pD+Pd+5h+6bCKcsxgGcv7znmA1e2/vMX3meDOzr3qf0bbGPNLw4p7qQ4gp6OoA7BTwj3WZs6On8fFejYV9OpgFcg9oeBm4UG+x5/Esrq0sqpxJaGlhXrUaNHc3KO5zVmSIN22rnB3oda+5R60GHgLmamT7xHDsTBHORVKUxumCOsOU9lsD7bd6tgeZt0gK6S3yC67l0PY+ZBLFXMEA8n5iqGbPKfb0Y7x2Gnb+zznB39u1iI19qFOu74WcNYH5XzQBjM26eT6FfdQn8SGy1Kbw4bwY0PdlrR6F1edMAAcAuB9mAkjqHMwHM1501nqnM9BBDXZWNGHlrPHkujFpChZTPvUQc6anpxBMjNLf+uBrDQBwLSU0Ib/p0SDJpv9yBgDu/x4ByO+7fgMSaFaJVXAGwCgwANBo0JMzsYYmQ9xHiszGXkepXttZAANeKC+axRanCf4m8RQAAAAI4MYUChnt7FzW0jLRFTs6ftOC/sJffq/GiS2Nk22b5A87Ay1ny7r6+Bk9/ltf0moq+38z9x7QsmVnmdhXVadyvDm8d19+r3OS1COpR9EgJCEYMXgIhjEiWIA9eGmYBTYLjxnWBFtjksdr2cAIhiAYCSQZAWIkFLsFyqlzv1Z3v+5+6eZ7K1edU3Wq7O/7966q91otCZDsuWu99dINVeecvff/f/8XkB7ysBthGCQQs9hjRnsigRyReAIYXJx0m9U0JZJPAEEAXgOiijoonT2iR7s8JXZE/WWWB84AGSSRZTM5GCFEEsW1I6idOovg6HH8X+96L57Yb6N29Cx2D0O02iMszq0hky2gK7O+HuJRD6kgRjbLm0Q9R4SwT1ZCQQBAIpFGyI2HVCkCGdRXDgdIJ4nWf2UAgAyAvysAQBqn0CTXeHkWgPLjuRgiuz76kAsoacU2KZvO4GwDnkzT3AT/egbA9Nv4z7XJnXVgU4PAySHscqL9hJ4/3yiD3hzwawMAPECNRGDaUm68XoMmnZgDALz3wCSNwL07azSdCSJfmKbnfJ4NPeT0JCT1lBNYV3gSCODXsTmj6buBZJaLJJotPRS0T3CDZoPmL69DJp0fgGlhLRnhWnbGNO/eN7Czk0/PdDD+s3XQ/h7qAPCsCk8dVSSTyRS0KTmpAjcJHpTpXE7vhUDH0uoKjp08ISCEUUWLy0uiutEExkz0mFtK7SZXESlTbjNyOai+8fYDE//c2eNlyQsTkMi992nXb0+Yb/7tko5Q4OQsk9HUim7F/BxS+BYW50VLDtI26fdT/1mzQE4VfMQg37unN7LIKJZr2Kt3kcsWEYchFkoF9Bq7OHt8HtlEAz/wvd+CYo6GfPsYDugDQKMhUtGK5t46pPERHdKoHaOpmtfOGdgkMIg0tFIN/f0mUukCEkEeg3EK0SiB3f0IP/VTv4hXvvx1+E/v/TN0Gy3UCiUVkSp03D3hhJgNl2ho3R6KvF+aOgWihfvgF+/a761g+fPVHGv5WXPg/89AEXrou4mAcdAN4eY0dOIHYFTXCTA3A56p0HN0dT3Derbs23hyjyvdHAhgEwgzafJJRaQ6TimMk5/kmCD++1jEpjWZvqjn488y4qsBAP9/SgDEwiNNm0q15BjHjh3B3HwVvV7HqK7plBpsJVK4ibbfc5QpPhjg+KmTAqqzRcbiRmIErB1dMwBgyLOcZ4y5/49E/y/gwkMPYvvpp1EAUBgnkdGFIz07RMxnlN61cu4eybDJngmuabvTXtRn648RZ/b8ZQtZOdrz916/KwAgpgGdByCF+1kD5tiMkyJUzaADAGZjUicPrz2QE0KY7WMQpffwsC4AgO7m8jdKM8Ujizop6OMQmQILvQFe9vJ7sHH6hJg5cdi3opmU4IOGjOSuPPJltA/bqBYq2LmyhTQC5BJpDTBsBVv6iYFLMoVRDCCbeQL41K62+iH9ieURQ5lk2KMUMcD+wSG2trbFkGq0uqhWyzh37iyObmygUmUaAAtC0y2z8SV41xsP0cskUFqYV4PljWkZ/cVfBBhz6UDxpI2DA3SaDZnBDfo9xamN6MFENqJL7uHUkMMPUmV13jkn/qkpmMsCn0y0uV45vR3K5yZXLEkOIEiRYGuhhB49GIol9EdjHD15CvlyGV984AH8xQc+gN4gxkGri8rcAoJMHp1uiB5jE2l4lQjQZyGuIpkTY9KaB+i267jnpS+WGRybIUam0YiNAxwPAITRSPT/bof0b8obchhGZMeksL62rEaCk8+nn3lWccqERPz089oG39Npr/9X/3fqac2U+YUvugsVNhkY4sGHHkCvT0NbArpuQ3OI6fU8A+7VNAGjMRr3IbJVyVp97ateg0q+jHe+/Z04/+iXUSjXEOSLuHpwgPf8xV/gM/ffj7nlNSSDHOYWl/Ef3/EONeGHzFunsZ3TL6vOUBNtoA916HfdeYeeI8rwLm3v4Ftf82347Gc/q9qDDvs0tKTJn7Fik5ouv+qVr0D98FBrnWfn+9//fqytH8VBgwa2NKtk40JjvbI7n5kxn8PW1qaASjZVlNKZT4KL+eO6GbhBEocRdId3scG8wjxHCF5wf1qoVTXFHQ05hOT3zsoPIMU/Z+nlZcaoPKsJDrCJ4i82wtwrxUbleego11ZScu83s2/VNSqEmFDCodBIJnP9cKCpPv+d1H5KV1bX1qTLpi/CyuKi4vc46DiycRwPPfyImM/0vKABHA0Ela7BYYhLJFpZXhaoRXDlxKkTigAs5IuSVfD+81HZ3dnBXbffjj965zvw737t13BkfQ17u9vIZQP89D99i9gY21s7+N3/8AdYWVlFr0ONPCRbZp2hobEzmpwOLSxuUQAlh128JmQJ6G1PgRc7Tg3Q5Of7s/5aENYA3wlDdKJ9d2DtTM3K60/WGuViXKs8v/gz11cWMF/M6R6122S1sd5g1OwAmeQAqVEHtQLwkhfdjHZrx5jRrKs5+R+ZFJqAW4r7RTKP7iAhAKAVxQYAkKVG6ntgPmtlSlcYjcnYR+7BrLHyZA109PxYo8+pPvdZ+ntQcmHRkJ49wX3CPPN8zc3/1xWSj55ek1j2VlGLse3WoIGpBLcpiTDQkT50vIasPfn80jCRv3t2gJes8Uyl1whBBp5fvEccerNnPzhsoNloOUNk7pMuoYTAqyTKjmGn3mhqKK4+//WvuGdsMTmeZmA30JAzov40/TMTwAkAQD+AMSUA/JlsZqhXMAYAdazJZI5etWIA8EnkjIeq4IAa935H0/+A6Jwi743yagwANpXOEIZ3b5RSTi8pDfkcD+kOMjmaPtTR6Q3w27/zC2h1LyAaN5lxgFE0lASg1AX+8m3vwnqmiFSPtKchRtlAVLl0ISezjBINR0jTTjKOqy+H8ouXLuHEqVN45plnhGQeHBzYYa5GiIg+yWL2d27WLLJC0ga5aZgrkh6MJA/fcgFjUi9XFnHmJffgow88ij/4sw8jWVxHefEEtvfoQJnWoRkO+hiN+0hnaITCLM3IOenGKBUXkKKOjZIK0lqYEsCmMeW0ztQNXgcA0An3GyUB+GomgHwKaQLomzRrlmej+qbZ4V8dANBXXnfKukLQTe99VufsJ6ngtMB5O8C95n9C1X0uAHC9BGCcokGfNfBmZmYNi6Fv1uyqwdAPcW7VflrgDoxpvJQdILYdWFlsNEb7d6PdGyjAgi1XKqJBBJaHFDcQGjaS7k82BxHIJON7+pqoyuHYxQUKrEgHypDXx4z+3U/pPXromQN6fzPAgSZrzMiNLebF3v+UBjappN399MXgBHCQiZtJaBqdDqpzNZw+dxb5UlHFbDiIUKlW8cRTT+lQ5vdn/qqmTYMBapWqjGE4HeBhKONDuvs77b1v0qid8/fXv8/J756x7Zp+PTHaviaQFDitarVbKk7oXL2wsKDplQC+sIcKc7WnDOTJdMKDJIbAGi3WNnIrFqSTZWMzZNFTQb8dYaFcQ9zrYamaR2v/Ir7tv3gB7nnxWSTRwChuyQg1lWAkTwFJAqfjAN12R5NHxo6NGRVK0xreGrGNaCSWQb9Lo00aFUUqlkeUKtFROz+PL33hafz+f/gjfOLe+5DhfhYO0W21sbq6qkONkifShZWBrOnA0HKmZSSaQDhmFI5vWgx08lNC2+emEen6s//7BACwg8ymhw7088Z6rojzE5gpW8PWkTwxXOE1BXzcwSnXcB/zNlXSUlYjAzKnIaWMiq/TpsgT0Y9JH9wUUXiyz4HXJMhLTngujRHMOnv/f+wBkEtbEWou6dNfulYOAOA0moXfiRMbKJUZkdUSeOMBADN3mjqo27ls3+Do8WNyj8+XydKJsHpkHQvLCzpDokEfifEA5UJeOltSxYuZDD714Q+hRHCPxoBgwgWfATt7hoT5SON0spKsAH5OYqxoFMlqxuCVBT2TRmh81ObEvZRHq90UA0jMt5R75nVPWQdMAR6/f05iVF2RqqLUrXPpHqe0n+cAAJyOUe/PjHECgFzXXtfJd5PIJ3HYPsR/8+YflViERar2AzafNJmiG3+9jaceeQLpOIVRL0Zj91AgQNgJxcCTWRgjD3leUAJD/TwLWe71CRc51R+iF9HDP6k9c8ACbphA2AUa9Q62d7ZxUD9U2gWB/vmFGo6fPCaAks0vNe+1aklTUE6zqIemwWeP74EO5yrYA8UN0nSP/gg0JKtWKkYBlZ8HJPWQ7EXnxgjNw7oSCHrdLvpdAgMhon4PYbdrumWaLDq/FMnJuI/nshqYkI5dK+fFSFGh7AwiCeoxApdmg3w9XLNkiCWDtOI8z95wTvnYj154Bp97/AKevLyJw0Ybhcoc0rkS2r0IYTxWbdQLI+2H1NYTAIjCDm679Sb0um2LuYojlMtFbG1vKWGG+n9OyyUBoK9KHCAtt2ymEmSwuFCT7pka/StXrlwDADxfm//8/0537iJ6/RC33XGrwDlS/s+ffwSdbksTXwEAPuXCPaiTx5W3gLrzfB7NRlPXOhdkce7kGdx9xwuRQYBf+Pl/IUPs2uIy9psdnL39NvybX/lV/OW99+LY6bPI5Ep49PwTcvTn8y3TxmxWQBKbcdYMrGlIs2dncvTIuppJyi8+8elPo7KwhNW1dZx/7DEZ/rHW2NvdwfGNo+i0WkoGOXf2jIwwxUaUaXYa9957L45uHEe7F4qZyr3LqM6Uztkkn40M1xNN+qiTJwDAs94DADxXaZoprTqHLzxjWee4yScbVH4+PbG4RxEA6DJdIeB1T6GUz6lHISDmfYDY/LNuY/PvZarcKy0ukMMVa9iM6TKSDxfBMNYyOm/EnsjIcLbRJHNoHu1OTwaWBLk4zLBUgJ4YAMtz87h6ddMxdJbw+S/ej2KJUsi+fDP4k8jGIDuB14TX5+yZM2IsXLr4LO56we06p2uVmoYk1MATFGnU67j9llvxA9///WJesC8i86FWKeKf/fRbtMn+1tt+GxcvXMHy4gparYbJ73ie0VR8zN6hYAlVbhBi9SNBEAMrNWoc2IBJYL4z+J6Qbh3Q7qf6Vr+6iyct2BQg8J/j6Vy+6bRSjFNny6bnnsE1QrbMwlwFi+W8jA57faYecY8KkGbiDVnmwybmKykBAJ0mAQDKGTlc49DWjM0J3NLYdIgs2uEYzf7IpQAkQCGMAADu6eOhmAadegNVSmb6lmYyDIDeMJzEPk/OL6WSUDYkAzadaz5RxrMkVMMIlOX1dp5tur58y1b/E1aSB4QAOcXtCJhPZxwrJJ3V2jQAgCz0nOpS/p37rXxZnHzDov8snYLXmWCzmFSttnw2GLHIAb7/+WT083pOBppOzjuJLmdvM2EAuBghnX6uGOHiGg6oASJKZNN//oJm3IwWIJJEZ3rLr46HpNKwUOZEMI1Y1LikpgRkAAQEEwgAhF2k6IDPwiEmJXcKAJipFzd2AwAyQQHDQYxigTSICMNRE9nsUEjnv/iXP4a5RcbIdMRHYHxKKU5jDnn89e++B9nGANmBbVq0lewMiPbnNdmfyxWQSaXR7Yda/LW5Oewzo7RWk1aQtGbvIM4DlBo60bU0mTUAgBc21FQvQ0gfgwE3W7qhk9o/RHPUQXFtDsHSAm562SuxN8zibe/6MB68cIjyyg0YjPOqMziJGcMAgFRqiCjsyhhkEI1Rqy4DyOoas2qjZpe/WHdwY4uFbD+XAfCNAgCuZwD4KbCXAMShRZz4fcGzBUR186vJutTnYQBMm7VZEMAaQJfDPqGt+AbDNQkCZ3zDbVR9q0D9VJkO5RIRThr4qTzAGoQ4QV8FyyW1Kb9VsDZlpu516PpD3+D4ntu2UKYIeK3xBGkzLE7/z0XsY1ZE43GOx0KqyyWEjJ7Sxm0mWjKRIguAKKSbvE9i9vwE3jXsMltTTu50UuGbMQ8AePqRb2hnp9uaElL/5GLgrCb068/AD3ET3BjVszF8s8aCj5RWgmj0AJhbXMDC4qI0qnv7+9je3RWjhmDHIBwImRfFi867mayKJJpgEQTw7vwqBNymx/fNg3PybLlKbMJmED12Rj88Q+O0ia+Z8LBg1fVmTm6W5nuk/aeRpGlTNlCB6amu/nv768Uiyuu8/Gvj52jiFDUxt5xGJpvC4U4XS5UVVPPz2L50GRurCxj09vCyl96MG8+t4uzpVTX5vcM6uu0+spkSivkqEuC6JuEpwijJBoHu0bEoXImYAEAeUX+MQnEee9u76EQhHnrsEYyDBD76sb/Clx+9jGeevISluXmkYqBTb2I0HGFxYQEXnn4ay6srQvHZ7Mv8zxmHElwi+yJKxgYAiDUjL/oJDdhkT84YcDL9d/p4VzQQbJz98CCAra5ZJo7tAd4DQOCaWDD2rw52diwD/z3td0cYMimNp/87jScb16/EAPAAAA9JrXMHWOn+erNb2YNxiv38JoDXAJPfBA8ASgBmAYDJ+hRQYQwAZovz/Dt16riyxlnscQLG4pr3UHuMooIoJ3JgD2Ut+TwWV5bRDXso1coCANaPb6A6V0EqzXVIEH4gYy02+MEoRths4Iuf/GssFQoYM8aLkU2ORkvZGRlLtGE3BsAYgYzrHADA34W2TEpslRN0I88Vcuj0Osjlc2h1WpIl9Ic9xEn6AFgRxX3SoZGTPdUXmXL/l0GYfT9BrAE9e/wE5iszAHg2qohzxaxYC2zA2WSvzKOHHl73xtfJWIwFGumpxVoFw0YLQSaLvQsXsX9lB8EggagZAr0R0uMAg26Eueq8mr8EpXcCAHh9mK7gknbIjkpm5ObfafVMphikdWY0Oz20mhHisICrV/Zw2KyrWB2wTsplcGRjHatHV7C8QjPPA0R9uqYzSYIDPsoxx2rmN46u256WK4Bgdsw6Lp3T9D2TL6r55jU1dgbrF54tLBRpjhUjXy3p58rPRbWaGXhyHMeJMaebmpd7N3M2US6Wlfr9bmMfaWeiKSfqfk9yAjK8ZCBKbarTIHNyXCoUJybBpfUNPN4K8YFPfQ6PnP8yMvkyMsWKaOVkOJWr8+hHHDRJFyemFNmRG0fXUCiQQRWh12loukhWJAckTB+4urmLdpuyAnrsMm2DDtyR9OHUjOdzlKf2xbgwBsBUAmDN0NTte8I2+woogHbCZFaU8FtvvRnz8zWEUQ9PPvlldHttFfPyyfgqAIDkGHLCZwxnGlG3j+983RuwsXoUTz/+FN7267+FbDqP6sISru4d4H/8xV/ExrmzuLy7i+riCpKpHD74oY+qXt0/OFD96ae5xkQxI12b1I5AA7r19TXtxR+97z7cefdLsHd4KH20+emMEPaokS7IQKxVr+PbX/86Nax5MhfHQLPZxNNPP634OjI2NIl0lGauL15nAn/b21uiu1erFdTrdQHpSiRw3kZ8XXRl17DDeU3wBfv0Ar4e0vgZPUgAgEkAlIDQyJCMGKZ0dVpN/b+GBwJCOSmlzJCykaxSJAjEEASh/432Sl+PMipTNHjKAOirYeZ/opQnkorzW1pexSAeI53J4cIzz+gZW1tblzcHhyJXLl7SkIafR4bA5c1tSSO4xgnC0MWd94N1jGdsHtvY0Gvc39vBTTef071g47+5uaW1w1pp4+iGPZsSjgAAIABJREFU6sB/9N3fjUqJ7ICWGvvXfOur8YK77lBi2L/9N/8WhXQZpVzJpsZyfO+LEcEmm0kCvIa8J6wByGrwUamqbilJ6nOw605trWvPsLR9Q02vO4NV705qY5Pi0YHFg++eJm/1oavRXU3NKTxBCQ432fwTbCrl0yhlEui2mogp9x6xnk/I7DMZdwUAVApjvPTuW9Br7yHDxBgxBimBNqNpra9UgDAOpP/vDBLojzSylgk1a7whjeeTQDGfFes8S6r/cKwYwO54wDZTtaKxQ6zB5jk2af6NADeZ+ttW4E1CrQ/g5xPAoEeBgdIGIFBmoDQTp+/nvaYck8Mv1pCU3k8BADJY6BdhDACuE9atJrn2BoUmV1EpQgBGyHtSIC6B7k6bfiqsfc38ibu5f+6UyMZZkweFWBe+/hV/f2zFrtf/OzdBR5Eh6ppMsgminobaf9IGmQTgNGMpUnqZUUi0hCgbG3pufERpjB5N1CegBID0nV7bAAAeYkJN6HrNjZTN2nTqygKYIEA+W9Jr4yLv9Zro9+tYXC6h3tjGPS+/Bd/9j16KVK6PVtRWIVdNZVGKAnzpTz+G1lPbKJNqG8YIChm0w55Qc5mVlKqaoDaJktdq6PZ7+n1rZ0dxMtyw2Ih4KgZ1NdxElT0rAMAyXm1BOdNCov7KoR2qmB+mBoiCEYqr8yhtHMP8qZswKK7ikw8/i49+5hHsNEbIFdeEdrMBSGboih1JL9nrhaBkZK6yqigbSgHS9AEYx2IMJFKMd8mh36W2xsx5SPUlcsmDicjQ7v4hRpxAyG/T0DN+DpsBy9/2Zouu4NbUzLezRpG6zuJTE9xZE0BOFCcTGB8l5rQ/1wMAvqy3KbJhhnpQJwCBW1qTCa4333P088mEcdowTNBJDzCQ5iUUzg48mzqaEZn/u2Q4cunndbFrZYuCEgZqH+2Q4E+haY7JYfxg2TclDgAQC+DaJsjDpDp85cJpRSolAH6qqT2S5nhLC7o3/AksvtTsx7EmMaT/8xm112SHrDNWmDTqbLytYJkyDKxpcs7g7n14jb3nV9v/T3Pi9XOJDNPgUXE3BkJ4cyIrhKYIsBpmmrQRMaeev1qROzQ3vFa7o82UUgdudiz8IlLOnZs3i01OplhUcM37XF4/WZ+gns7EcKotnhZmvriJQnP41QbuWCCaICgKzZIyOJHzsX+8XmyMuLGmGY0XMllkKgHwbvC+8GNOMCVIogO7wteKqgCpzBDVRWB75wqGvSSOrp5E+zDEYnUByfEQezuXsbP5FIYDNuVtlAoZrK+uYWWZB3NaGtXROKuDORy00Y9a6HYbmm6Rqj8exKjvNYFhAvu7jNEqKE89X8qjE7LALCCJDAa9WN4C/VaISqGGdpO5x6QJSVTnEOcceh3S/41umqc5TRwhTrERN7Dreg8AAQKORuiZAOaH4tafAK0Zitlk73BAmiFK7nt7ENAvd7f/0JDQg0yO0WFsAvuwfHvno+EhRLcYta4l05l6P5g/gNcKumfa58C776m1wqNRecNTCYCn6E2uhaPsTWp/r0/w38cBfb6Ast3TTUj8FzmZivkpuM+UeWYKWVKY0/Zq5ZhwHQOA3486YhZNxVIOZ06fEIWy1XYAAKUW6TR61HuPWaQaAED2DemnXJOVuTl0+l01/WEc4eiJo4q8I2jFIpLZ6qVcFmkyXQBceepJXDz/GGqZDDK8ttyDXLoDGQCSALBodsBDOhGIyaeG3GklPfipqSBpxHS9H4R6fluUAOSz6PS6AsTiFIEvo5l6iFgRhq7Q5B6ivY/7owMAuF78ZI0AtT+zvLnqdFKTUOGthp80y0zWJjEqroY4c9MZ3HL3rQjynOLD0f6pb2A8ZYBLDzyM9l4d6VESYbOPcX+EHDLIpXIy+GMdwQgpOvNrys39k00vKamMMI6Bz3/2C4oWq1UYBxuIkcMIPxXjcQZXL3Vw5cq+WBLcjyjJKVaLMmpcP7qKSo0xTyMc7m9j88olpFNjrC4vKkJ25+plzBeLMvUslKsoVuYwoiEwaaKFMkq1OXke0Q/IXP4Z72z+HJpGBQm04tCisrxZmHf1VsU7ltO+xfwaO8wbBeocGzJqzDTu+lCTaeeEJhssYNIZtC5d1ACFUZNseNkwMcatTjbY/Cr2ohGeePpZ3P/IeewcNhHky4pLbfcjpLI5sXl4zeTLkAk0aV9fW0HMOmhAhliMvcMDzC0s4KDeEmnjyuYeisU5tJqMXy1Y3na+ABqP0UwuHobY3t7WAGBqbzqtP/xanEgQJ5vA9A/8Ohpw8XG89babsbAwh3aniaeeegK9fhvlSkngnXYFt8dez3NkE9zvdNUA5tNZbF68ip/40R9HLsjjfe99Hx564BEN0pKZPLrDGG9/17vw4PnzKC8uYpxKo9OP8YlPfcYxWwJNA1lv0JV/Z2dHuvJp7TIG6ednzpyWNv/ev/prvO4734hHz5/H2soKtrc2BfpkM2k11itLi7h65Qre/GM/pmm15DNBILYBmxfWvalMQdILfrC55/ri2c7n5cKFCzrjFxcXtbdxYLW+vq6fTWCddRrPOT57YtllzJCZjY816nzekprS5zJpxcU1GwcGAGTTqFXKiPpc3wY0Wd2QkMM6z/FarSqPCH4uSzTWchNzb7E7rZY1en5RtTFj5qjZZxPfbHVE7e/0Qqwf2cBBvW77a2jNFs/TSrEoajYlRo8+9jiKlSr60RCpTFYSSDnVyy+Lw7wqWi0CGBxE0OAzLyCWHgalgmnU2fzX9w9w6sQpvOuP/xhv+83f1P97v4L/9X/51zjY38UTX35cz0chXULAZ5gymUyAjgCSvBIfzp49IwCE4J3toRbLLtM8NbzTQZWWr/PSUgPrPjiItL146gHmJbM62TnAcg2wsSqscnbhUk6aSjCG5zyZGV3MzVWxsrqiSX9y2EWn2UTAhLNxUjVnPpNCgrF/ow6yqT7u+Xu3od89cDUNUXEOL0x+SJM/1vG9QRKtcIxuzOY/QDROWhJGCpKREEDnHsSIxKgXSmpRbzZoQScw2vTyNsDlc8Tmn0wPnh2MfpTD/4w5oGfUqs9w758gnoAW+r84BgHXA+tNfi8yX7hX8rwmSKa4P8kMaPadFthJuaqAAXl4GGuA+yX3IYJJYiUw/YZsdKZUDcmAKilKsl5v4GCfTAAatFtvN4w4oE5PIs1VUzkAQGvs21/5ihkOnU1jJnQOVV5EHyJkSVVMRRhEdbEBgsAWaTbLOA6aANJMiKgJEUga1WRkPscPYwDEZv4XdpDod5EmdYMoy4gIRdr0OWxiySoW5YHRfENtOETyLA+d3z/S66HeKhm08cu/+s/Q7D6DdriLcokUvS6KjNPaGeJj7/4wCv00CuM0MspaNp2tzNm886ty0F2k3mikJqbeqKu4pl5YjsquiZoWpR5D5JFkBx5pkPrWMi+zMYgcKBMx+okx5o8fxdzRDQRz85g7egx77S4+9IlH8KUvhwhTZcS5ETrooj3uYa9J935uehXkUmUE4wJSMY1sqPtMI03NU9zXZpVCFiVtUi1tJiz4SSFMJDPY3q0jlS1hMErKEZP0YrkVBjHGtC7mBj7KIUEIzH849/DJO1QjbaxI6a9ZuAgE4Ndz+uRc4lXBzTABPN3N/9vMyTdb4M9O2CaT3ZnDVkaJ3LgVCeQaOmc8xm+tBaqCkb9sOmH3yyZojrsjuhd3PE00Pd2djAqCNmrw+MzxGbRcZumnZmQJ1mT4q3Jdw/8c+cL1XcBXqB7k0J5EMl/QpMNMQEiHHznQaWTxUC7T1gAMk8hIJsNDhYs5HRiwQ6oPqUEaZ1uk52Qdu2fSgBDHDnY+H3yC+TOUfsHCl02z62Jk1uZot1K4kBbMieS05NNhn5F2j3nXQ8u8VTxYyvJIncO3Yg+dyaLPCObraR4e6rny7vyz0xddxUlE3XOLM087tEdvloXi0FlPK05R1xcow5ou6ExSIE1SBnRsojJmDsjX6z0IlDHN+TwzYc0RSIWKfED8HplgQ9RVfCcju9qtnk36OHpS/J01d7xiSdLaZhzNuaIIkvZHZErxDQyBYYh0YoRkHNH8HwHvMxsnNvMjNlBptDt10CWKcWUZJgTQTwU5YFjBoJfBaGB0w0qFs+0eur2G9gwCiIxoHQ1IpeXa4ESVQHhoQIFr9HVAcL92UidvAKgpntjRjqky4QlOc4Knq+L6Mnd2X/BrwQFK+iL3ldd92XOhwZl1pLXt1rl/HmlM55yK/aSDz6RF+9geZ6CjaQL4PjW9nImh823o9DmcfVFuT/B4qWQaNrXwjb/9Pr0SlFBxkkadI9etGTONVdRxgptlASKA0WvovRzH5Ehs2HivSsUcbrrxLPYPdjE/V8Xe3q4kNlxvnKrTC8BM9rq632xIl1bXkMnlNSmnzr0XdXH2xlMolKlbbquhYlGSZ3IATZASCXzqff8JJVJVqQunwzKjO4OkNPuMMmXjXiyXJvFWtsWa7Mu8PZwkyxWTXP/8+TzfCQ4abZH7FEGECIMkG1C3o2i9ujug/Zz6Ta4PD2Ya0On9VeTXP47UXLH44nvZ32dzQa1xWpKjw0YDuXzBpkVMTuFeF8d47etfh8Ia2XWhagpOhliH6KQ7bGH36YvYvbSJSqaIsNXTpCw1Tslzx1iS5s1AwJ6srkFMzWgF+cI82u0YDz70BB544DEc1undMI+/95K70aZhXmqEKO6hH3W1/h97bAthyDQOY0lk8hmkMikxAG657SYsLs+LAs3Jd6fdxOHBHvq9jp6LUiaL3kEdcRS5AUCguFXKHchK4DNQoOs6azA6/KvQ1UlusjQ+f9USIhfTxUKVTyIpqlwo3BNJIRWI6qJ+JUfTPbcoYJmJcn/VqJEsAnO217nLGoG/MjRLZRxEhPjw0AyWZWKZx9ZeHeOAEZVjXNndx2NPX8Sz23sIk2mky1W0hzEOOh2kcnmMUkkZW9KFnXv2mHFwQQoF/plFLVMrkMJ+o61fbJxTSe55I0k1ksMYc8USFqsVNPb3cFBvIKYhrztnvPmvxQ9arTHLmPPn0WQXGrOZYm53HzfffJMSOq5evYwrm5fkWE4fABpg2kZliQYzPEj7OxOyuIcMx5gr1LCxchQ3nb1FoMUv/uK/Rq5YRieKkcxkcfqmm/Fz//x/xqc+9zmcPncDcqUy7vvkZyUtYTMxYKy2A2j9muR5xumjRd2FuOXWW+QV8NSFC3jm0iXcctuduLq1hTI9JAYR2q5hZoVcY6pPq4kf/uE34ekLF3RG01Pjgx/8IJZXVsR+yeZo6sfm36LIRGNmUkUQaIi2tramn8/XQTYJn0F+H9b0B/sH2nvZqLOGJYOJjL0KE4OUZGMU7xrTIqIuFuarCHttHD2yKhYuDQC5FuoHhzh2/IT2QO77bK4J7lDqQEYKn8nG4Z7WUJ7PirwNEkaHT6TV4M/ThyIIRNtnDdZstwUAHD9xCvv1huQOnOhTZkOQhTJHSgAG8j2oqDbc2TtAvdV2vlsJNXSeLUP2Ac+Ahfk5recLF57CDTfeIEB1fm4evVYblXwRe1tbqBRLOHf6NN7whjfoetKHiDUwpQM/8eY3Y/vqVbz3Pf83drZ2kGJ6kABYD+Jza7V0Jj5fvBf8XfIAVwdZxLvVi2ySdTaytlO6l9Vi/sMzSCdn9IyhNKfPUUwwk+eaYy2qPiAAYMM7XlN/HHKPY11YqVWwtLwsCUD7YBv13V1wkFMulpAn9b3fRXLURznPvqqDO247A3rUxmSjS8pBAz0anrOPUY4BusMkOgOgx6Y3lREAwPvLvlG9pc5eDtJMps37qJeKoYApPnv8sEbfJJ7U5xPo8cMvV4HO/N0GHXyPpN/T36p+yMExPSlM6mKMiklz5aTKdrfMS44SXEsNI3tL4wztO1aXDClTLRe1DvmRL5Y1dIl4XvFzQFlUTyAm/y9I0/Szh52tPTQPmyjlyyIg2RyCJ779bMHmrDve8MpXuurMfpuWag4IECWYk0heFDrTHyKRYLYlDVaoKy2quOQkih4AcUw0irpqonl2WBgDIEaSAABvbthF4ACAQcwHkwCATR/lq+qKJQICLEC5oHlT/CbDzY4bcz/cxS/9yk8jGexjHJBiFAFxD+koieKggj///T9HqZ9DPgKyBBdGdJo146khnXmpl0onUCrmpfdnlAk3LVKWWUR7OrVvMHyT4X/3mcgqml1CgOwU/XSbNzgToN7tAPkAubkKsrUyjp49hcWjq2hEGdz3wC4++vnzqA9DlNdX8fkvP478/CIKFbIQuliorCBFmIrsiqFR4nlBOXnIZHJoHHS0EXX7LckCNPET2pfG7j5pjBUMuBho8Ej324A0xCHGKVJ/kkjFOST5/SfTtdmkWotR8TFgvGCiqPPw5yHpHVXd831tY2//qH9zC+AaBsD0FJ08dc8BANyk3tNzvPzAT+cNZTMXaS1ySQUcfd8h7tY4c1I4skxyDwC4hRYn086oQzubAAA9d24ucC0F0DuQzwIA10YLzrQoX/OPkg8ks8jkC5rYsdglDU10ItK22FD3e8apJVVfYIxpqXhAayHrxLfGXzGRgcWjqIWjrsu56cvEbfLLwBBRsmgC5wAeNjJKuKCBikM8+Zq0wXOzyGYQkAZI9/iRIec5NvWOZsqC3RxUKU8xmj2LSvkSOJCG/+e1Zup83S9/6MxOQfXszDRTk+djQtHkIU5mxHRirLXovSFcvKFF4SUFljD2iyAfvQqYx0pggKi4pBROgyx0l865yZTiYvTcO1cyPv906aVhD5uiVrdu8+kZd1jteTpAzPRQ9Z+mzm4TFkrMpmEscyw1OIMIY2omOQkcDVEIxsilxijlSDPqYX/vMkajLpAY4JZbz+Hlr7gHr3nNqxENGOFWxk/++M9jdztELrOAQRSj3TlAKs0cdtcpj+kUTLZVxjm287cYw3Hfnq/nAACTeGDphSUH8PZu7jDh+5y9P1/zgf8mfMI1IMEEAPCaf5oescBhY2qabJfB6WQOzMm1yNvp+7BC6vkAgNkMRO35nM5N3A8MQKeO1Z/53D81cZUOkXunTUwJCmTTKeQ0iLXG1lmBXudHYsD1/FwFJ08eEzuEPgDNZkNTNDYfPB97UV/u+l257qc1wV5cXZXu2p77rMxmz950CsUKwcaWWGBkGBETLlPr3WzjC/d+HGWCdQQA2GyRJdProlwty0V/eZWRTXsT12/Ka4zR5TxpJgCAWxP8d3dfZN7HNUnq/nCI3rAHYldxwuW9q7e3+yE7TCffsOmT826YyZXgjh9kEmh1mipoOWnn1I3+PVyuW9s7WD9yFIcN0uvJjGeSzghv+M7vYJFhzz1Bc+mCaYowQuvyFjYvXMS4G2G+UEW33sKI9v0yxCRLkhILkebl3ZErmKQpmWTznMP2dgvnz1/Ezk4L8ciieFfWVnHzrTdjRKPjJKOLe9jevYpWu49okEUyyIvZx/eeL+YU27i8toT1I2uadg846SZNuJDT9JNnwtbmVexubaGaLehMI9Bkk1MrKG2iyjqMvgYpizItWISsnwiySmADwCklnxGBpPw66vtpJkZw1Dlje3mQmns3DFDUW8Hc3RVlGw9VlGbTaTe1HIm6PNI0d6R/40SLn6vXyYx1TuyjAUJ6IiCJVjTCMzt7eOLyJq4cNpAolBGlAmzVGyjU5hDkC2i0O7qXLNkzg76aBpo5EwDgeV5v91BvdkQVJrWbEtAsz8Y4xnyxhIVK1QCARgPJQgmRo/96AMA3PZ695/eG50gDxpw607QrxA03nMORI+u4ePkZbO9sKraQTE3JdRXO7Vr/WbagvFfG8mWp5SvYvbKD7/72f4hitoIrl7fx9j/8IxTnFxEnA+zUG/jv3vJPcfLMGQRkmCCB6sIi/vyDH0Gf3lAE8GNLBdI9mngx2XnL90TQ++TpU2K6PvLoIwJA1o4cM6dwhlCHPQ1KLHmPDVlBpoGvfvWrFftnkYI9PPjgQ2LJsu5Kp7mmbO2LHaqG0thM9JAw0820GLNsiFjD898oI2gz773IyD5r1jgl5XRd7LwgQIG1BuNKByFuOHsKF595EnfdeRt2t67i5IkNUegZI0hD3kazqffFPYo/g14/uzs0zaNJJxk0O0pbKWQZCUntvwHvdI+/ur0rw7digWbb5sxO42Y+25Q3hIMYq2Qu1JtK2aIMgLp/ftx45oz2Mhqx7R4cijxEU+T+gA7tLaV2dLoE7AJ5GPCa0syvXj/AK1/1Kmzt76lhTA5H2N/cwmKlqqEIfSHe9EM/hKXlJUUJEhD5rje+EbfccKPMO/+PX/vfESQJ7KedZHsKHEs6poPR6iLWeRNZLDcyJ29lzUifDTIe/FDG11izklF/bM/W4aKla6BqEcNsrjVYYA2p+Gjz5OIexA8ZEvPnEtSmFKRYQCGXVo3TPNhHHA1RLZVkWhpTJj4KUcxx4NLD7bedQS5D/LDrzlGC95RDyzUQg0QS3WEC7WiM7iiJQZIsKHrPGPOCfSX3G/M/oHbe2L+miiIww/PZPJ68dNYm/ATPjN1iH24AOGnordfgteI14H1kHL03CeQzZTIC3oTZwbo77zWUJKueQHKAIQwE4F2jvI/sWBrS8jr12k091/Q7IOBH0KqQz4ISQsb4EhBg7c/BNtnjvXYfA/rOtLo65sTM4HsOUpbaQj0Z1+nfBACgEeBgcC0DgIceNVapZM75ABgAwGRai60jtXmGAXAdAGDyPLo7OJ6mTCxYsPGZjeVmywvEaaif0NmBy6nELn78J/8Bzt08j1SOedptpMYRUtEY1cwa7v2PH8BoN0SuD6QHkYpraxNJHUkrlosAAE0iFLnmTDpMr2Ebu6eAzTaCEyBAjYU9FD4hQIYmBu3qeUmkU5IeMKAGdPzOZ1BZnMfpG89h/sxpjHN57IXAO//8Y/j9dz+EE7eeRGOQQTjKYX5pzSjgormazzAzXntEFiWLyGEcjZAnQ2LQRZI6G2kumVGewmG9K3dMxpUxAGMsHqpjACQt6oLMAkUufh0AAA8YOdVzwWtKfi1a+I0CAKZLzaZLPpeei0z5xQSKlHtpDpsT6q1bZxYH5zK7PRgTu+bfTcEVn8fngBuocxr2AICXCrDUuZYC+I0HALROOGnO5lAkCk5KkDQ/FhNCOpv5LZCWPzAAwOeqy3fS047NHZXUNSK7/N20TI7TI7TAaG8syFis8XuOxxY16Kfa04merV1+d9JV2UAzi7pYqYjyz0mMqEnOXGgWLNOkX8WexetxCsv1xWad7AAP5PB54gGuZ8qlPXhq1WTLdQWT//7XrENp0ky35Z+ZWQBBhalob7bp0cRHhSNdtDNmVsTJhw0VDUySuWI2q8ad9+Lq1asqUDnpUg66NjXmjxsDivIBm5ARMLBDxeQWpr3skCbMfYW0Qlco82u5twzp/THuI5OmjtqiUqN2G+OoC0SMEIwwGnTxwrtuwt1334ZXv/oerB1ZEghwcEhTpTIqiyt47IHHcWzjJvzXP/jfgkBxvR4iky2JlkjHXU44SUXlVbLXySLcDuUhp/++XXV6fw9+eUmAJE8z1H8bNtgp6JvWb0Jv/3V9y68FAPB584DO9QAA1ze1gd9MAEDsMj0TXpjAdc0zkTnvCeQC+/PzAQAeNDiyvoLFxTl9H+opSQ/keUgqu2iCihQNBMyxmQsyOSytrsqRms9/rpTDIA5x7ubTKJQZH0jX4BgZGd0NsJArYuupC7j48GOoEhSjbw7p/5IcNDG/uIiLly/hxIkTMstdWlqSuSbX92Ttusg63RM/ARKt1wol+Uax8aZ3ziBCJ+ogUWDRQyWpXATF8nMJVDaxcPGN9rg5AyRHuWRhO6JjNOMu6ZniNJecejMWl/uoeFKpJFrdLpZWVvCqb3sNbcyBwwMld6jR5a9GG1vPXEJ9ew8kxwXDBIbdSKwo6SgJICVT2m9ZSPKmch2RnMt71+8NcFhvY2+/iXqD7Dym+xAgKGtiXeSUMAGlIVCXeuXqFbTaPfTDWEZjZCOxNuF0rLYwh0Ipr2lpuVKUtpzRa2oqw55YJDS0I9WX+eDNRgONekPnhHxWktZ8+Vg0apwZK2zrn/R/7st0Uc9Jd+4jp+Siz4ELp7kcJDBKlGwSmes6AFDVqruf4zE6zImn6aFr+ggAcKKmEkigBOmsKRm1Ud8q80oyDwhIZDMyMOweHGBrbx8H7Y70u8gVkastIKjU8O73vR9b9RbKS6s46PRw2KafxZy8m0wvRz8VFu888zJIprLodEIlCiiCkfdsEFvUWzxUhv1ctSwaOtMhaDo4uG7q6YFnowLTX2MqPbtmU3IAAPdz0q2PHF3Dk089gYPDPRk3ev2/ndAmS5sdrxjzlPs+50N57F3ZxU+9+Z8g7Azwnnf/KZ68cBHIFJAtV3BpZxe/8/Y/wPknnsD6xoag2MNWG5+5/yFJT7xfjwAANrHSM9sUlg0XG276XG0cP6bz7Uv3f0kLLZsvYWFhUU709MEo5pnoxWED67sYL3rBC7C8vKzBGJkD588/jkajqe9BJh0lnN53hNeJa0JS2THd+dkAccKa1pSeUkDd93xepoAELgmQeI0zWTzcz/jc8fnmfeUzX8xnkM8Ekr9UywVUy0WdmVHYFwVf+2Aca1IuKaWbOlNaeGzjqEwtD/a2xbKjdwalK4zLY3oDk3UOGy3dHYEApYqONsb5mXEo5VR5yUuYCEBAoFSuYHt7R9c2z4Y1jmUYSKZALxwIRJM8Mo7FkqD5IdcmXf9XV5YEqtKkkPeD4BP34Ob+AbKJJBq7e7j7BS/E//bWt+IjH/mI3OJZN7Fe+Nmf+RmMogjPXngaf/Lu9yCXyckgUgMGB5wa2O25nz6i24AmLwPlGlVZxZ/XaJnkwa1fD3Y9H/NFNZXfzxXWZs8YG34bMBkjzhoK27/V+OvnsT8x83SBweMhzhw/gk6rgdEgRpk+TTwfCJyR8UhT9GSI2249LQYnsfwuAAAgAElEQVQ6/ehkcKj4a0rMDQAYJlMCAFrhCB1KAJiuwoRyV0Nz7yNARuBGch/t45Yuwgk8+7VJ+tTk/VmJM2VDXN/8T2ARx3Qw0z6+OYJk8uJwAzgPAJhM15i5Ou/1882E0QAACwSWV3+SbCq+gEgyq7DbxsLCvM4exq3SZHJxYQ6d1oEAHv4bAQBNgces8QLF0u9sbosBRWkJ/S0opWIXLAYAz9qvBQDwpo7iCOmAhUuISBIAuhQaqkKDumy2JAAgHtCUhwgGkQhODg31EAOAhcmgj1TYnUgAOJD2PgHKcna0ax5gekgxlkaCN4oblFFXaIJAPUQW0fAQt9+5hh/60TcgHO8iHjWQTg6QHQWoYAFPfOoxXPjMeRQGCeT40LgmipM3xr+xwGf6AC8gHwAyC2q1mtgA3Ky4oXylyaRKEdE2zLF00nz453yCsBnVIpVNyyRomOQvyJyitjiPYzecQPV4DcXVdex3Mrj/iQO87R0fRlA+hjioodXny8waaJEYIhEkpAGmC/OA94VwYzhGhpmfY0bm2LSFxlphOEarQ6MfSjHsfggBImCY5PczZCo5DiYL1mqsaxkA0p27bAtJABwDQJu8a+YmS+G6SaztAX9zBsAsAGB/dpEjbio+oejpwHHTOzeFVuvPa+MmSKIsenDJTcAt2sw59gs1MzdPy8l1039nBv1NBQA4zUqyaDc9D6mqPGy4g4siJBdSus7zYGQDGumay616QsfmBusgEJcjbxu6UbwmJoHaZUxmwwKSGyIBBdLR9NVEbF2RLt8OTcTNFIfPFJtnAhT5YkFVOql61Pd5UME35tpIZ6bp/LGz6QV+7fh7LIWipwu7QmtWh+8PJI/MzgINAijsJDOWyqyG2h9o0rwxX5oAQFrgBSdcktKkkqIEMuaItGaCAqS/0qn68PAQHRkImgaZDQZ/tjLuSaeVXIBgpxnI0fDK+0iQYmhsjZEQfxYqPRm0tJSvTDogX2uQZOZzA+NhR1FdjGIrZtO49YYzuOnsSZw5cRQvf9ndKOSTqNe3kQoIOIyRzibR6TRQq81jc7OO2twyer0h8sUFfNd3/QiWlk7jmWc4RVgUEMTmPx51wUhXxsnx2adbLLfBMRuPGfnERCKio9IOPZcPY39ze5zbKia+AV9Xt/5N+KSvBwBQMePtDZ2+0UAv1g8u8nYymfvbMAAmwoHnMAD8JIbFtJr3pAHEok3zfEt/dQCABQ/XKSdebCpYPCq+b8JasMQeashVW1AyQMp/roDFlRUznuNzTrflUYQbbj6NbD6JXmQAQCGbw7gfYT5XwGOf+wJ6O7sosZigOzeNtDIscGm0xILW9PwGllPjzjgjZhI7jqFrEv2sQxMjB1Ba+2MaVP5ZcqFRhCg9RMwOiAWqzORssi6TSFc4zlIovQRApAOusZhZ52bEJk4UXycjC+NYKSvUhvMM/r7/6vtVeKY4FefPZgb38ooa/73zT8hgMx9kEYwSaO4dyjeonC8h7HIC5IxexdhKauqlqRl9PAiyD6FpH5sGyq9I244GIznbM6ItGTD+kPnsCewd1LUmd5j3LbkUHf8XUCiZJ8ncwpzYFpTrEdzsh13UahUsryzpdz4PNnEzbTnBDkWnDYYCAnZ3d9BqMHJ0JNDRWJQkOph+m++dJshsQHiWJ0KazzmnaNHy2QQVpMf2e7V5H8UmA3ASIK27REIAgJd5KTFIII7JDEi7VdiMS0bgM2vsA3O35rNMV/9S2YBladqjIQYIkJ9bRHFhGQtHjuGjn/gMPvjxT2KczmO32cHuYRPHT51Bd9BHI2oKPKFhapCkZCGjaMWIEcpk942NsZGicSWn2lUCoxXsH+xLM5sJGElnz9psc6Nm1sfszjCd/OdoK5Qlj6UknD59Ekc3juCx84+i1ab5myUAmEjUeaKotnJMW/3Gxn2IYi6Pw+193HLmFrzu1a9Fu9HFW9/6q8gXq2j0QiRzRSxvHMPP/4tfwBNPXdD5e+zYcXzwI/eiz/fnGhUzqDagxrNy/OSfctZSpYyz587h4PAQ58k0LfDZyYj5yuaUb0iAKEbySdjf28U/fOMb5TDOa0Gg4OMf/7i+js8ugS1NKwm8yeWccd15ecywvmAtzX9j/bW1uWWgVbGo54qvZ3mZIGLDzsIgjRxrHyQEDghMx0gMARpXHl1flvnl8Y01dFsNMaIIbFF+KI+eIIWrm1s4efKkDAoJfq2sLAv4IQBA+UypkLV6ZxQjmybdv4duf6iai0Ax6f/zC4soFMsy5KPEluZ+ZFzwmhMA2Ns/FOX/kIyUfA4l0byH6PZCmQB2qJlXb22TXNYcXB/U/rOqW1tbdUkEY9V70WiEVrOlNIHdq1eRikd48QtehG/9lm/RvrZ/uK91trGxgR/70R/BsN/Hv//135Dsp9vuyluEE2e+BgNSbJhisMxYEkZJW5WuZrW81WrajZHLFa6JbZ2ts3ifeJ9nGTCz9Zsaee7TbjZup+yMlM3JrjRccXUYv0aMFHkwDHBiYx3ddlMMAPoS5SgnpWkfIuTSlO5MAYBZBoAHANjEcmreGyXRDMdoM1mFuXXjhOpqo+cz2YQxg0w+YoQ62d+2jxJUEnDh1rtnQnDP+FrNv98zxIQl64PeApmM9hUf1WeX2gOIrlb1IIDm9ZZowwGtjXnd0IoyjuQI2YBm0KEkMJVySeusUq2h0++jWquikKdfhaVxEQTgcU+ZA3eB1DiJ1mFTEgACNDKD5L7M85WFyNcDAPCm0jBFAEAiRBgdIpk0DwBt5OkC0ukSUoksBhENMnj28KFn42p05gkAMHQSAOZzxgOkZNrlqAmuONRD6lgAPLAYTSMJQEwXcdJJiAQR9Wch1ESQa+Gtv/xzaEWXMYgPkU5G0u2hnkC2k8YH3v5nKA6TKDEjkxPrYaSiiHnaWdKTQafFnAp+Uge52XnnRZvAkoI9pYheiwZ7AMBMsey1z/zOAy8eqrnoD+gaHqoBoREQD6SF9RpueekZDNJJZOePYbeXQSOu4dd//89xaXeI9ZO3Y78RYRzkVNRwYkJjwWSek2tO4WMkw6RuMKf/wnXUPCbQ7tBMkNV6gSnQ5nbLKQblFWLxiTA/ReuehwEwCwBQ+y+HejXK5rY/2yB/MxgAvAc0i5kR0tiD7KbYLIhUZHsAwBXyfurko+2M5WzTcG1U7vNJqbGN0ybjztLEUNSJ46nvXL6xDADNBJ2m1fEVdBjxYKVxk+W1kl5k9E6CADa5t6ktX1/asU28GaXaNskBDIGUDt83xio4Yk2D+P24pnjgq2Bwxo0CE3SRLOaO15VFPyficrQltS+KtC50OKgQsudek3A1/7YudBA5kIzFLLelWaRV94YUoIm5ijXT/sC5vii7/nAS3ZobugMA1NS5r1cRyr9Lf+ymj6QjchJVKsqQjIfNXLGIfrcjrTBNYVjQssjndIOTE+qWjRFAiYYVM/51EWQZxTryTGOnppJgCrWv9FSIsLV5RY0e2x42KzSi8fcvgz5aO5u44VQZ506fwh233oJCJkClmEOnyczlAU4eX8ONN55ErkTG0gCt5h5SATVgfVQqcxiPCgijGEEuhe29BpCs4cd/4ueRzZ7E9hZ9U4pWlKd68m6RiauAMF436uVS5hR+nQTAO0joOk4KCkeCm5H0mFfAN6Gz/zq/5dcCAPjc6fn/CgCA3S/T5vpnbtLKT6Z+s2/Om3nZizMJgFs/jnDpJQD+5bP5sWQSytscACAg2wAA8wB4fgYA6Yn8WhoAskxgQUyncU5R1YCLos2Civ4nsdgt1GaS2sli1jSFCeSKObC1ogdAJs/GjbFRYxQ5RaID+TDGg5/8NLKDGFn6AbBYks+LUdPpmMw106PXAAvXfmiTI05WvURmRl5l56C7di6SkDuAWEC8J2RdpRM4jOqSpvFnBHR/ltkc34uZscr4T+eqi390qStmiUKdchmXL15Cha7S1Qqu7GxqylGer6HZaaNcq+C13/99aG9uorS8ZBr3et38i5DCk59/CGWer/0I9d0DxWPWSjVFcHZaHWTTNDRWwq/STsga9LF2cTjG4GCAXqMvAIZsIGpi6cOQZNRruYoDThLz9Ogh/T+Lq5t7iAZjHDbM32V+voBiMac9idN/AgDpHCc5jHPL4K4X3qkmiWwLnlE0j+LkX9clMUa925aBMX1HSBueq1SQTWcQdjrokk0UjxQL2m400Wu3EfX6AiA5qS2kMyinsxj0+trTVRVQxkWmGZ9VJ2OiQzz3eDEz7cZOGHhMfeFez7OAzEk+gwQPOPXlJ9Ogir4RnMbKiDVvDAUxwobcn+g3YIkg2st5bmVyKFQX9OugG2LjzI047MV455+8D7vNLvLVBTz65ScRkfFYy2HEc4o4F1OjKEXtDRH3WdwbPZpGWQQJmLBAg8XyfBV7h/toHDaQY8SyY+n6ht+fM14SMN0bppuSNdhsIuzcO3HiGI4dP4qHH3lIoA19M7hBeADAkFPvqO73FO7DMbKpDLYvbeJNP/AmHFk8gocffAy/97t/iOr8CtqMhOuFeMvP/CyOnDzpvCzGWoPve/8HUF5YVqNjFGxjangwnOeh5AyOosxz/fY778TDjz6iyDk28mx2We8qi5xeH922BkqL8zVcvnQRP/KmN+Hxxx/H3Ny8nrn7Pv5x5c5zypkr5OWYLz8Puue7BB+yBQgCzDkAgMC49/hZXlzSz2b9wYkmk4CsphigVp1Tk8YBHGt9nql8LflsgOWlORzfWEc6RePAtoaSXAdkuiwuLOLSpcsCHLhT8PVubBxVjTI/VxMgRikKtdReikVmMZkMnNyz5uIdYRz40vKKmHP0EmGfUJtf0OnN6THLUIIMZhg3UsLByuKi/FgYD0jWkYDRMWSM6GMZ77jzTuzv7ylenAwYggD0TrqyuYVcqaR6jADA1qVLmKPnQ72JH/nhN+nzyOzqdLv4x//4B3Hq5Am0/t+ksl/9pV/CkZVVrW2tOdVPVoN5yYVSFejLRD8i5w/AZ3ZqqGwGgDPY7XSy72ocL7ueZV/ODmD482SBp/PVG3NfO/CzKEj6bFnSxgQw4NAkldA9pVEh91+egxkClYkYmWSMbMDUohC33nJKDIDrAQDbq+gDkEaIAE1KuIYJ9McGABAYs2eLg2vWzvwHvhaTf4gdk+K1sw3Ae1TxjGD0vGeF2znmKw0HrnnQI0kmSjTj9J/Tc2XeZCZVsA//dQYCWC9CwM2SjQwKmAIAyUSMIBFj0K2jVs7h2Poy1laXNJi+9dZbVcfyvGAcplh1nP4T8NX5yJ6JsucE8hka1tqASgaQ3Jd4LyzsD4nveNWrnOzfIZPuxXoSiQEAjFEglZIHxSESScYU8IDmoUc6TlEAAE0APQDAw47jZl6E5wAAzDnkIaSLYJob/2Gb70jInbIRaWCSzdpr4DRE+vMBquUKEqkQW3ubeOuv/PfIlPsIh3sIUpF0cYO9AWqlo/jLX/9D5Hpj5IcDtsEqzjUVSWY1XR/S4JCRRI7276fLbJx4k7ym+fkWAWlDU22Im3N4s5fEWA+ed3aMqKl0mehyeCwAcX6Av//6l4N24uNUAQfDHNK1Dbzn/Z/CX3zk80gV1hDkF5DMFiUj6I26GCQGGAXmHV9IMGLNqMgsPqjMIf3ooN7GYMBDKI/RmMAJQRkXTyQEaopKewrwV2MAcALwlQCASZHnp/3XFe5fiwHgjkR91fUAgiiLPDwc68DTw/l5imbjM6SIHVtERvn2U+GZF+IyOidLWD6Q1uKQvmjmJ0NNOaSvd8kBFh84+/GNBwC4IbKQpo7OO1WThibmB12XObGieZXeL4smo55LFkImDKdmolo5p1Yfq+YkDnyOvZ5LjY4m8i5VgNSybldrjdeBI0Q2D4IXHKhCvTy/B59z/hMLf06QeLD4Qknb20zz7Td6aUSJkDswQOKbGTqlTZunlNLZCf71B83s+vN3xBB2cz532Oo1r8MDEUrzoKFVJu3ep0NZqQ3c3rG4qsA8AgiQ6fOCQJ/LhsWnBGjSNQMKkRbMlBIycWjSQ1R+GPVl3EIjG2oXo14bCUotyN4Yks7FqW8gOmw5C/zQf/mtKKZH6FIPWaCnxz7ma2V9brmURbt9gJtuPoPjJ9eBuQKi/U2wriXjh/rTKKQWbozSfF405wEKuPBsG//Tz/8G0ul1HBxw3yYoYwkuqWQkTSTzyWk8I/2rC7pUYW+QjqOte2mIJWhcs5Z9xNR/5gCArDudJ8SsBMCmmSyC/o4AwAQTmO49s2CCFUcEWm0qQxYAGymuuQxBAB30zw8A6OxMJQQAkO5O3R8ZHQQAzIOHQKFNERh3RG2lNesllCpVAQGcQWaKWcQY4uyNJxHkgG7YlPy9TMCRdOLNLTz5wEOYo4663UGeBYP2CbJHhlobZMeo+Rc1PGM/n5/PM5t7pQoe24evAWY4XRFLjXucSYEkEcqnsduhf4+b/nMNaomx2LYBA1l/HnCTf8Akzs9YS5wknjhxEjv7u9je28XGqeO4sr0p6d2rvuXVWD5xTLIaOYTT5K7X1zRvd3MTz55/EuVhgP5+SxT/uUpNnX6T2vNxUjF/1IByfag4Y0PlMu2bnQ76rQjJdgrJYUrNOHfOiKwGSg25L6fpNN1GkC2i2Q7FxDs4pHcI9dhFGcVVKmyWbfLOyT9/sXGkYen8wpz+TDf5cqUshgeNzjgA4f3n55BRKFmTmA0xet0uol5PQEaaFG9O1Eh4ZEwk6dmDgYAB7uEYxqhv76LfNud4Nie8xiyY+UxJs68mIhRoSd8Kef05kzAyDPh9+PuEOkw9LSnYOn/MhGswNMmmElgUX2k6dUWDJQgAEMjilJBglivc6QrOxizI4bA3wMrxM5hb3cA7/uR9+MwXH8TxMzfg4uEBGrkEBgShojGScQJpMk8FAAyRCTj4sFi5RIasySEKtRLKtTL2GgeoH9SRY8Sy0qps4q+mxvvKzMaDetanK1Z1HmmoYBPwtbUVnDx1HA889CWLWxQbkwQ5BaU5yrUZCU8mqirV6f8SI40A3/dd34tsMoc/+L134Olnrsi7KZHJoxkO8O9/7/fw+FMXUKpWsXHsOD772c/hwrMXkeT0WslB0zWoa0vGG7X1rBVYRzAtJOzj9jvuwKc/+xn7tyCNhUUaYTrjVwJ9lNoGSczVKmKrfe/3fA8efvhhsQSuXLmKRx97DCurq7quZMex1vRsAw1rRiPJDXjf87m8GQQnTf9PkGBhntr8HT0jZH50Oi3938HBoeL12q2OGneTAZPyT3f8gSb/2UwSSwtVbF+9JAM5AgDWrMUCJPgaP/mpT2Lj2DE1Skw1OHv2LLa3roodo72TDBT2Apm0TAi5vgk+FMtllCtVTVc5HWYEIIEBTvDtLvGaBooI53SYw5ClxQWd+3u7NJQ8NMM37vbyOuHzncbq2rqeJ163Y8eOCWDj9SkUi2IAHDSbAjDCVltGpIuVGn77N38TH7/3Xj0zBHa7vQ7+1b/6l9jb3cGXPv95PHT//aTS4MSxY7qG7CXIeCBjmdeO194/wxPTzmsiuad7NJPFJjjtjAzA11seGPQ1np4VP6Qh8CPplQsPdskKlsBlLAPJPLQXOCaoJHlmysz9hQCKRR9G8gShpIpK6UxyiExqgEwqwq23mASAbCGehZIkcviimpl+ZmlESKMRjdBkvJ8AANayDnCWZHlg8XyUTCQot+KzSlaegfMCR9y6EQdGsiAzA5x+zDbx9q+sHdkjqk9xKQL05fE9oQEAU9DA2eW4LnskBqKRBEwK7PNwCACkk0Ok4h7WFit4yYvuQLnIGNMSTp06KSZutlBQVK0ZoPJXGgFlXbmCvH9YxI+6oUxG3YQaQ55R8UADZZ7bXxMA4AM0pL6Q2nH0EYbMGg0NABiRdp5BLltCJihMGADxiOi0NZ1sTOjCKQmAYwAkHAAQuKmTLoq7JDz0uYCkU8taE84HJep1VUipQR/FQvaC9AhXty/jTW/+dtz9srNo9a4ilQpVvGT6WZQSVXz2Tz6K4U4DY2Yn6yDk2mEDaXQ+UuF5eHPCR6MNbhy7u/tYWlrQopqlhfG1XE9FzpIe5CaobrxslBhN4vlzBhalxovNTZOmGELuepZ/XGJAZQq33H0H8kvziHI57IcjBHPr2GqM8fZ3fQiHnQADlJCrLKqICcdDjGknkC9g0BspCpBRFjSAIruAD/723oF8ACjRoCSD9yKZTCPJ3Hu3aXNzMcv3GfDnOgmA0cNHao6FMs9IAPQOZ9CbvykDwAMOk5/vHgRfPNrB5OlstuCsmHc/l83qgAyNGQTJTdQnsXjOWsIWntPD+4kgD3g3YRfNdeLcbg2PJp+zpj0OXLjWcu5vbwLo2EFG2xJrx03uiYJmc1rcYqm4GBZNz0hH5z1mLNJwiAzPGgdUeAf02fWkzVqHkckBPD3TMzs4KdLn8DrIE9V8LVhcshGm1IaO+LwnwzBSbA9/J9TOr5N51VfITfa0ck6xJhpgUXq9lsrMaKSt9eDPzPeZBRc8OOQ34sk9oVEfN8BJuzELREynup6yr9xwxnBRH+vyqvNZMyESAMCimgZWTApgNJqMsczBXIwLSU48umcNSBzSCXsgN2LuUYOwi1HURxx2GUKNMideIwJVMUq5DNaXF3H29EnceO4cjq0t4soTD6NWJHsqxPLiApr1AyzUqmiLRspYogbS2QSObqzgxM2ngUEXKHAPCdHtdBAkcub9kY6QyKSkg6sunsI73vlX+IM//BCAOUQRKZos4vk6SI01rR73rYGLVJtcW5cSYSCAZXgbHXvKwvETJr8+/3NmAEw7UTejcBIA08qSvcDn92/HAJDfy3MAgGuNEa1Y8cwJ+neQSp2Qtw1NAKm15fn4fB4ALIJpZEUJgIiCBPB5iHG26IyHbFKeQj/qyRiwQW1+voh8qYT5xWXl02eYm56MZQJIAIASAMYQsvmv5PJ4/Iv3Y//iFSzk8ujs7aNMYFtZ2mmEUV+mmaS4G0uuKSovDbvk0q/zwRlJOnmVPze51sx/yNaXzE1ZBPLvfL7j7sSHwrT/bJyMPs7pqcUsWYfi9xlulWKBcX8OMpLsLK4sqRhk5OHCyiJefM+LdSaqyKOmndtNu6Mz+DOf+CTKpbLo74lGhBwli9xXI06e0shn8ogHI3Q6XeV/awI4GqNH7w56C4xG6IahtNrZQQ7ZRM4mdUw3yjKSr4TeIMLuYV2RgP3hGHsHTURDVjCMbRxide2oJq75/Bj5nNPkM3s9G2hiTaYgAQBF/jpzRO5R9DtgrSJGEh3N04EAn+FgqGaLWnue+pz0M16Oz5k8X0iDV1qR23fZkJOyTSkl64awr0aC9RVrE07u2Nz0u23RZwUA0EBKMW3GCGD84LAX6nefLe2LaIHAnCo7LxgfJ8vvLTYAX2uezEY6xFvahTLo+30BRNl8AflSRSk92cocEvkyksUqljZO4fyFi3jPn74P+4MhWqUCQr6OkNxXmoYFov8P+wQ07Gzgc0HGZTQaoFQrCwDYP9wTAyBNK0H1K8Z44IdnNU49hqZrehaY5pYYMDN+PJZPAwGA+x/8ktaMD+QZEPh1AIA3B/W1iQyK2TSMxjh74gxuv+kOIErgV3/536FQrKLVG2CYDHDyxpvxk295C5569iKqc/NYWV3Dhz70IRnNRSIiTKIzXMqPAzRcQ67hCKU34zGObmzgSw/c78zZElhmJG2SaTKhgB4yjLzX0OmTJ3H7bbdpck0K+qc+9WnR4ktlsgaKAvT4vfnMEIAS3Zr3j944iuRjxB3Zu1YjqAZm0ygAi+leGXS7be0ply9fwZkzZ6Wt5+fwmaU8gqD44lwVGEU4fXIDjYNdrK8uyviMPQAhahryMWqQ9TsjCm+77Tbs7hnIwDqJZoB8Znm+8gLxGWZvwZhEVjZsnJeXV7CwtCRQnLr/VptrOYcc4/kYoy2QoSvAgD9HRoWsFTIZxczRu8C/N4EfhaJ6CfoFpLNZ3HfffTh1+oyeRQINBFB39vZRb7V0RC2Uq9i9sokX3Ho7vuP1r8ep48exuXlVniFLK4v4qZ/6J3jqicfx3ve8W1p5PjdHj6whGVjChG/M/bBHE1/HrOD1975D3LOliedAiWkHrfY1xne+tvJSAmNgue5sRqJpAx+eOQbuienmYrRtz7YhgvYK19v510YgRQBVIsB8dZ5RRJZARdCSZ2OKkqUhkuMeCtkRbr35NDLpWACADOLVH9I43iIjaf4ZJtJohDHqgxG6owTCEYHEMTh0FbtRTFVi1F7Q6DwAJIV2Tv0zMlLf1phm3z6mTIBph8LrrAHdwPo8gklimTlGjDf/m/ZJXiCnrtEMaMmYFShhmVFiwCdjpBMDBAIAyvju7/g2pDjeyWckBSM7pLi0AhSrev8mc44tlptx4y6phkNf0xM7TfNMOJhIdc/PAHAT0kRSEgDqEa4FAIggMAIHKBRIOythFHMDoGkYI6g4maMhCFGSxDQGsN+FAABKAOTMbrEMHhmV9oLOye4wI8WHWhsWSkSgSYGmC660iaMQg2ELL375LfjBH3sD9lvPIpUOZV60nF/CaH+AZz73OFrPbqG7tYnsaIwCJ/sxs0LNJIjUSBrucBOgWQcXt5mIGJ3YI2D+Bl77ewJhz2lk3CabUFYWTRxsyi66m4zSaGjB9GDSnmn3MJYTY3MUYpxPYn59HidvOYPcchXJahmN0RiHYQJhqoL7Pv0YHnjsCpCZQzq/gHYo/2OUK/NAgiZNXaSyWVEP+4OBTGEub+3I6CIVsIAh6kUTsgApsgD0cHBqbDnhlgPu2ujnAQB8EUHHWm7kXgIwRceeO8H3i+b5UgCmjAP3872HwIzOWGCQa1wnAIwzBmQh3WO0ktP7G02Um5E1uly810zGJxuZo8nrHhPtM7qpBwC8ASVBD2uYJ+2RqIrfSACAucaSmZD+lM2pqCUVjTrRUqWCfLE0ccZi72qm5BEAACAASURBVMLimZs3Dxw+R6nImDQeHDE4x9aTL8JIweIzrUNZGn0XBcXr7Az4SJulsR9j/tLUtlXKQqk9muyb/0G3r42a5lHc8IaOIuzv9URP7tYPizn/wZ8rOtiMkYzz/rrmkPFFmJcQzD5j/n3qoCIAwCLPbdLWIHgvAPudjQoPITYiZrw3MDMyHVqc3BFsMYMqNv0EPfhMGEeAzZtRuHnFODVIu2KpWW+g3WxhTO2xPBVIrR8iQ+ouC9okV2gs49EjK4s4c/IYTmysYa5cFAtAfg40chsTGOCkv6WJQv3gwMxdOg1kspyS5HBli4VfCXe+4DbFnlXnKwYCkBHS7muSOkIXyUIarX4X9c4IR07chT9+98fwZ3/2SRkDNps0MpQoS02kRdKRVUWb6imA5j0AtHfRUEk6WMo5DNUXUj47xboGILv+Tn3z//61JADGHLdcYsfC1Yv6RgEAbKg073bGR2p2J0WDAYlKASAgLA+aoUBoNmpszsY0+fkqAAAbI06uFH1FD5kBo7eow7cijtIc7l1sDJmxXK5WJGdjsgibqLWjGwKFyQAYp0YCANL5BHqDNvLURbc6WClX8emP3YfwoC4vgMOrm6gW8mIYjUac2BsDoM/IwVzecooZzzqk5IANgzktW6HlYuDcrddkxFH+6b3Bc5FFsEBBDnzTjHFyOdXaS2xyaoMTAv4uR13+ACYPMrnTSOccY9zylTKanZaa5de+7rUory6biRk9iigbbLY0HWle2cTjjzyK9ZU10fvTNJzrxRj16aDOoiutQnQYUgqWQi6Tl6Eun/heGKHZ7poBr+IKlQGIzCiLXjtExAk6QRN6CREoJSDCbOZ2R3n29VZHNM9StSbTMTZeNMiju/XiQlV6Tt5DnuxMXSCTj74ANAEkA4m0ejaxwr+5uztZBY1ZecEsps+uvUytPCvKNfxinYgtQkMoNgE0ILV1zTNIXk9q8q0x43OquMEUc6i7DgAIdEay/uL3oXdA3I8w6Ido1OtoHNb1bBCIIHDM4lhGdKRG+2QCGgZy0fIwU51k0Y/0Y5HaZUiDVMu9ZpRhTIPF0RiZyhxKiytIFSuoLKyg0evjw5/5Ar54aRN9SjgGTJrhM8PnlB4PfF85x6wjU4WmYUPFR1dqZRwcOAlApiC6rz9r/NnEZ82yuC3V5vo6x6be1FBz/cWSOpw4eUwAQKlUQJA2J29mfk8AADnEmtksP7iPDns9eU284La7sFhdROuwg9/89d/C3MIqiGk0wwjf/6YfxvrJU4o7W1hiUlUDTz75pEXOcdLn7r/OYAfETYYdbqrJiR8TeTg5fOqpp1Rfs16irr9YKOr+NRuHOHXiuGQABwd7eN23vVYDK6Z+nDlzBu//wAdQLJbkp8PGlg0xWQDKOnfu/jS95fvzMlrJKkYm26VbP6ffxYKxiCTPSo5lKProo4/h7JlzuHjxkqQD3DdZSvNMrZYKeOFdt6HV2MftN9+A3Z2rkihsbm6ahBis53tq6F/0ohfiwoULeobm5mto1A9Fv2fjePToUR0CMhEHcPnSJYECZLHMzS9oatrtR8hSF09gh1Ni557OeovXgTUPv56gBVnDfK+ULCj+sFAQIDBZH5msmn3++th99+G22+9Q01+u1lAoliQT2D88FGunmM4in0qj32zj5372f5A8keuw3W3hFa98GV760hfjmaefwh/+/u9pQECAYDDooTZfQCI5HVRNa2TLrU/z+XAouNVH02hLi0M3szxjlRrLz5tt89+8EboBBlZ7Toeg3GLJ5rJ4UZVKmqazbrZajPfSwDUzhObQUlJSCd8TeOLhpxSvqihM9UgEALh/MYK2i1I+gVtvPoVMejRlALj4b71WsnsYI4oA9WiEg/4QnZjWaIyZHQu8Vq0npiKlqayLzeZYtSKHsBpkujhbL2lw18rAwJmhleOa+nqXJu18HWa4WjDQmGwbMqPIjlP9a1/vr/+UHcBkA8oyaUrPnpkDaXF0BQBkEgPkEhEWy2n84Pf8A/Tbh+rD2e+cO3cWS6dvANIloFAGOFj2eg4yqbipytzMTdcdI0MDX9ej6jV5E0Bfs3i0hrRRCgVM780FQ4SL1LAWhsMWxuOeDAd584Mgh2y6SEcpRBHRMjIAaLBnKI0MZHi40Im638G420FAVoHOeIscY/PDgpx6MVFscjlDj/2DxaJBFFom+FjOLBdAljFX6S5+6f/852j2ryAa1TV5m8/MAfUhSqMi3vsbv4PlbFYTAKKt1WIN8TCJVodxMmm0Om0dDCpsHHLJP7N58OYmXiLADFDS2Pj/RPHoxMn3yOaGU0Vqh5utpjKTiXTrc7s9VEplNElzWl7G4d6esj7r3RZQyiJKjTAKEshWi7jrZXcDpQyG+QTifBpNouG1ZXzh4Wfw8U8+isFoHtnsGnpdJi1kEbKqDdIqODKFIrb2DpRru31QRzei3yOnu9b8qzF2Wljv1KmItBkAQPFL7rSzhWHMBRYIjNNhI+g9AGzBz0zfbVU858C8HgDwnzALAMx+H0PrptN6ff5139fmeXy4SOliOsXA7oMDANS++Y3CuUabo7T4GTMggZlJeQmAxexZ46c+6ZqfawjdtRNnM1t5vo9Z9PT6IsI2BQd++Mm46EAW9GcqIaA2v4hcgVpvy9Hm1I103G6zhUQYyQfAEFj7kBEi36tIBbObl6gpesYV08diL23PMqdXpP9nSwVNsNglejkMUX16cTB+hkQgFZfeTEZmmPZzVTzNvkk3+fP/5P9/llXBRsIfOh51nm6WRqfz9EzPYPBIsmnz6MTk2Q1uSmhCVX1fAzAshUCyCbqvOxO/BBFbWBSOJmcyqiErwcVaUafIKQNBFxoJNZto1esqeAUIiE4UikrNPYnHaRzxKBqhVi5gvlLES150J0q5NBgHPaQBKnW82bSb/o5RKdeUFEAaJJsdggycKLCIpGs7GUqVuRJanTp6YQf3vOwlyOSo9TJDx2KxjEGnhf6oh/JiBa2wiTiVQqM/RHX+ON77p3+NB+6/gt3tEQb9LPZ2Ds28EUwY6KFayAnAUHwTacLc/0jzlSeGeX1YHn1q0kAoApRAAAHZGV/r510Ef4f/eM7+ct338ppGz6bRdFgGZHb2aermivWJE8D/Q9x7AEuWnWWCX9qb3jxvyldXe7UaqVsSSEgNYnGSsBIM0mgELGZZQWBmh53Z2NndYGY2xMIQxOxEzBLLsLgZQDCAELCSCBl8t1rqrq521dXl69XzL196d9NsfN9/TmZWqdQNaGEq4vWrrnr1Xua9557z/9//GcU8siBg0zddK7bu7GNCc7xlRTsdr2cg0VjWN1rO2Gd6ftpEhHuLZg40AJSxj2kfCSRpj4m4PF/tzdNCQYC9GjrIObpMWQiZX2QMcMExwo1GXMy4Jw1SXgfcG1ymM12Qx2OU5hcwt7iARDqJ/qiH+x66B5EkdZMDrdNxo4VCPImP/d5HEPDZJrun00U5n0OzVlMjR5aPYDxXFPn92TxKTL7EbYxgkcoX0kIdVVTyH/csWq1u+4UZtQ6RyQc6g8lgMOPWoTFaMFDD1mw1kc0zqSOKZrul/YCyJBaTvQjQYB0Zj+HkqRO49967Ec1lgVbDsufZvLEw2t3HhedeQCSkr8EYvWYH5UJRsbqNWtNikuTlEFNePGF6DglIkOt16ZcyRLfblwkY5Taa0rj7TUdARkvRAHo0ps4yQDiKolJroVJrIHSFqCiXfH9U5SmKyXwgJAdSbjr3sKgYBMqWphdIqYAkrw3jIjOW4y6fB+qjEzFp/pVk6MBYm1h7p3/P9ppO7PkzxNpyZmGiGI9IjbXzzxsGTjLDyTbR42F/bwCgM6B1TSf9Buj2zs9s8uj2vrO9jf2dXbTqDaW8ECig2SS/hsAD2QZkFrHRotyNlNkk7znrO0lk2FgQ6GKsZU8af9oZjZMB4rk84mS3FEvILx3Bnz97BZ958iwTHGmagFY4RL3bZ/uARDorUzYW5XNs8NzzvjQ/L5kEJ9vpLNMZXLThbZ4/KsxvYwHOst1sa7DIRT6PK6vL2K/sSpdL9kq9UUOpXJJsg2eumoQcAWmT0ghIp+nd5g7+xT/7F7hxdQN//um/xNOfP4deCJQWV7BVOcQv/tqv47PPnMPS2jqKc/N44onPolFvqhag14QH+1WnTYqAqd8AnzVKbgrFIvYO9s2Ak+BvPI6l+SXtYLwvBHoIQlcO9tRAf/c/+YCo85TZEPy7fuO6SxiKq2HmOuLAjNeECQH0z2L8Hhtxrk3uu/KC4J6sqEGTdBIg4nXldJZeH9xjLlx4GY888iguvnwJR48cUeO+urwk8U1lbwdv/vJHkYyPkU3F0ahVkOLwrF5HIplRDWBmx2TyGqMlm80ITGfaA3sFGg7Ko0CJFRFsb28LAKeLP1/n/Q88iIuXr+DYidO4eOUqglQWxfI8ag16BJium5KBpUX6DdzAvffco6EhXdk3t7YkR+D95TlZyOdxWDmUJwGHjPQVuHDpMo4cPY4XX3oZR4+fEAAg09AocLC3j2G3h0cffh1+/IM/gtp+Ba1GQ4Dgzv42/vW/+Sk0GlV89A9+H1sb15FNBzh17BiCZATxNJlSrH1vndI7SwC3Gqzxn62/tLZZv5MVOR5pDbNp5Wf2OqxH+Iv3ZrYeu/X3Dlh3skGxK1TP+irZajDWCwTKeF5UD2s2aRxH0Ki0cLhZl4SKOhb1pgxTjbG2ojlpiFRiiEdf/wBCmtaOQ52jrEVzubwYkLlMTu75FSa2pHLYqrfRjyVxQLaXIqxpWGv16oD7P9NCosZMFxOFA3IxHKfsUb5HkwUTECXDx9XVrnfwAL/OODdo87Wr4g9n9hH/tbczALSPuApfZ2GEQLmXL5OtFSI+7iGXGGC5mMJ3fds70G0cwOxhjHXcG0Zx+r5HkcyVkC2VkMhm1Ac2uxx0mR+F3nc/lFcGzw+l7zC+utOUkbcBAK7osVLINjW6m/Im2aSXRQydqwkAUC9GAICxc3qilUefiKUxHiUwCOMIh5waEe03fa7RnEhXHiBKimyriRgBAEef5AKh1pmHKilGvDkpdygStfYTK5uc07jBHEJJVWJEyH5tBz/1sz+MeLaDYayBOGmTwySSnSjy/ST++Nc/jCzpUtUO6KU16rM+yGrSmitkRbPhDZGTI90Vi0UZlRAA8DEmHuXkhieUTxmncUXMdLshCkUW6U0dzCyM6TLsI3nkvhsOkCHdrt1GOhlIS41kHE0M0NfKj2IYG+PomRO466EzSK7mUe1UMEjHMOBkIShh/3CEzz55DZ978gqG/Tzml0+iQ+pIMoXDBlkAWXkFbB1UcenGTcSpv+btdIwEGv94VS8RN9PLTwn0NvO8MwBAdIkSgP+/AQADH26VEmgJOh77pMC/LWHAP0ACACaadgVoaP06pq8eYBaPFotrrtS6JI4loIdVaQZmAvgPDgBMSD/23Pn7Id2ZDPiSZkqXIiXSMlsJBDCnlstm0KaW0yZoxjgxJNY2JGt4pxILAy9Ev4oTtSWjRlbG5ghKXTLN71xeNrWbSsIIBxiS6kU3aTddknEf94aZpn82/9zvJcY2sFcw2/jbluo0vS4FwFMvZw8Zz8TxTf+tjAwDt6wY95u0vW+lOggIMWdckzwYm8QDINz9R0FSRjxpuv2TAiu5UxRZotXJBA73dhG225rURGgcxn/PA4ImimEHhWwcvQ4Pp6HAghNH1nBkbQVLc0W5DtcOdpF1AAA9AVjQ0IGYP4PFQzpfUnQQ36eiR7UXWfNHF+kgnUCPru/xEcrzJVy+/DLe9c3v1ISUFN1IODSWSGSIRreOaGqEaucQ8+tLaHbZLB3DT//0ryCbOoNnn7mJTieKYqGE5154Cv1ODXlSb0PbqzLUd/c4zTsUCDJXLut10QRMzQHvmDLZLaKSRSUbmy8Of01uy9/5N39bAMAaS2PA/G0AgOkLvFMqwGR1mZGXN4JkQ+H07j7ex4ODk7XOhmnSNNmEg41fUqwm7VQGBLwCALC4MIf5uaIYADzzCFJpp9Z9cBIVVXxuEiQA0T4Ibh07eQLhOES2lEVpsYDFtTk02ofIJGNIDcZIj4FP/78fkxwgwWe91UGRXgKtlk0nZqzMfJQRJ43e7dq0lRwsGIShpsn5rMj0yUeV8n2y+XWyJG4orTZN8pIC+2k+F5IRkYiK/ULKe7vXcdbmnKjSn8OxCMIQjUGIudMn8ZpHX48gn8WgUQetLTFXRv/qVSSLRWyeexajDlmBI4TUQw5ojgT0WqQqD0EQUHpdBWrFpQcfD8bKUKYMoN3suEEIG3yf/GNDCxbOpOvzYRwOY+gPouiFEfBorzf7qLe6iHIKzesXZWY2gRc6UfPimKQoTsCBZ7gz2uT7lnt+LIJsLov5xTmBAWQpEiDgNeLqDlJJlApFhK2uvXZN7pnIZFRsTlf5QRaXmncaqjH6lO/XdYmKo3QMJ4FIipt10jfnIk7vCu+Jwz3U++X4SaCZCltV4SPoWHTqYzhCq1rDzuYW9ra2NZ0u5LLKdze6/wDt7hDFYgkL5RI6LbqBd5V7Peh3dB343slKa/f7IJk4wixsuoXnc8jNryOaO4LtWhcf+fgnMApSOOh2cUgGRiyO/UYTc0srqFbrus6UKrBVX1tYFHi+f3Ag0ICSDu/47YE/P0mdPW9uaf7t9NI6YN3YD3uYny9rYksAgIuMezkbTjItddby/GH+vJrhqOSUNNs8tnoEb33z29CqtfEff+GXJBGhhHYQiWNh/Qh+/J//T3jm/HmsH6fXxQE2NjY1deZ1IyAlAN4NTOxUtVrHn7lKv4iTMVowAIAsWhfxmE1lFDVN0JlSW7rkm8/DAN/5Hd+J69euqR5+8fx5HNaq0q2T6SImUL9v9XKpaNNwRNT8s/ElqM2amTR4Lw/w7CA/ZNN6Gg1U69MDgEyETrsr8ID7HKUnzGkne251aQ7XrlzAww/drzVysL+jEjGWzOHue+7DC88/LxCNuxWnqnRM70gT3xbdv1gs6B4oYjBIYuPmBoZMEYhFBHrk8kVjVMTojcO9CMgXSjKlpNzhueeeN9lTp4P5ubLAri6jgQEcVA5x/NhRtBp1fWZkubFkyYYeKzGAMZePvuHLceHiFezsH6DF95nLYX5hDtcuX0Ypk8cbHn4dvu6r3o7VxSUBxTduXMdd95zCe9/3j7C7t43f+e3fVBICpYSLc2Wk00wcYZzbrQDAZEDlJzOqvRwAMGFIGgDQlSrcJNB+yOmBgNl67E4ggOpVobq+BFPFpbVvflNj5OhBM6AUiHHjZEz31YR3Wh3sbhygfzhCNIwLAODdIzAeRMdIEqCOUF4U4pHX3Y/hoEW+jK4LGRYEALrtrpkPxpJoMOoumcaNSh2tURS1bg9xrtGQvkdmVCxjPO6WMQJQBowmA56fZC3Yk+Of94kEgoZLX8AAmNayfhCmr580/9PBoa8D/OBxWvd6lqljXfAMoGbfeQYxAprWhtlYiNVyGu/9tneg1ziQOSJ9z3htw1Ece7Uxtg9b2D44QIsMXjLuWLPxtbjmn581UBViQZ+BkfkAsJZ4x2Nvtbc+M4GcBQD0Mtm4g1oPGn8RAKhLDsCDjIg2tVZxuqmOiAIzisAkADRcEJOADAC6ww7DWwAAFtI0p6Fugo0N3xbzXXmbuCA1/dchRVqbRaZEuZkqSom12AiFTA6Xr1/Bf/ujX4/XPHocfdSQScUQNkIUIxnko3k8+/FPo379BgbVOkqZHKp7NNzKy8GVmrtqjWhdGbVaVVogj2qKKuSoYLzBRDP5kPiNhBOzfi9EoVBE5bCCYrkodJVfQzmB6F+iD0eQTWfQ67D5T6LdbGmTo946DOLo8LrESFkJZfD34COvwdH7j6M57iJaSCOaz6HaHaA/ChCLl/HyhS2cfeoC6u0I9rtxjBJFpPMLaPUj2Kv3sFfvoDMCqq02Ikk667JGscVtrt0eJzYqzEx5e0cAwMcAshEkkKEJoPTyXzoDgACAPlzDP6H0er2+a+lvbwQMGOCaMMdia+QJUrDhmzqRmpxDWUQGPM4cjFY827/zMYAeAPCSmb93BoCjmisG8xYWgDXrfC5I0SLVPVsoKptWtC0WEdzUwgFCTuhJy5QruE0WiXqzqJu6vtok1BhBflJODRdNKrOiBtIojzeVTRTZKwS5SE/z/hXKLmejwm/vspNvL5DU7LubaAwEBwBMCQozzTpf5pShwNfniyz/ebbxn0z+HYhjgKzF7Sj40Xl0mI+Ip6y7iZVrvAgostAhKEfzlEQ+DwWIUdPKAkiO0iHqh4eoHxwgFySQYKPHaQuBSlJfo1HRt9NJykeaWFoo4OjRdawsLerfq3hl/rUOMuq9Y6J9k5ZM53X+HF5DRpXF6ALMo20wVOFEB2VOPHk4qQkoZHF946qmS6Q45/Jp3Lh5He95z7vRqNWRTqSkXc6srGL32stIZsdIFWLooi5mULefwsr66/CTP/F/4uiRR3D12iG2tklDTOPq5fPoVHaRpZQjDNFsNEX5ZVY2lyIRdtF8GVvIaQ5lJC7nWQceb4CmXX9/v14NALChshNsTCbLM+v8VRgAPFf0REykDPb/WscyBprNAJ8yAPQFLOi/AABwR7z/c5fWQeCaOxCn/1wjvM58ThVB+woAAAtaGv8QAEinqfWjBwiLKJumqbBzTC0rZByET3SedPsRcOrMXUTukC6kkSmlsHp0Ea1eXZOWeKePUbOFz//lXyEXTyAxGKFfbyKfTglgYsNojAprNLSXOpRSz6sYAJbkoeZJVMopa8cDCJ6Z4fXIxiYYI50J0Om00Oq0dE6x0eXUm34GjXZDbKQRJ0tyLjbQmoXzsePHsXDyBMbZFCKk+ZMK32yATsSDWhXxxSVc+fRn0K03EA1HmMsWcbhbkeFauVBGo9oQe7HHYkr3I4kIozH7zFzuod8mQ4bNMLXpNuXX2ySzgs3/gIZ/ZBhAzsthGFHsbqs1gvCGkNc+Kgq7ihUSKmMEAIYYRdjgkbXBvwr0PY02THMxZtobYySdTStbnhT9VCZQrcJ9vtluinGYS6VRYgqTc5o20BNIppLSaXNPZ/yYrMnI4lHuOptTm3rxmZbUw8kElOoje2yL+OUL84aDBA/YOImVqSlqVEaHjUFPDYSYVYxCJWDEYUuHZqj05o4gS/ZlOBQr4OaN62jW6xYJlykgl5/H9tauGrdsKhA7ivsvG0CueQJCvHY9NoSUdRA4lflGFKncApq9NErLJ1BYWcF/+NVfw5XKAfpBCi2e7TSDjkTRIYujN8B8sYTkOIr1xSXsbNxURjslIl3HEBMg4xigfgLo5aB+h/P7hP9MB3ACNWygs1lG+Fqh7T0A+GzIjFZ+CAmtHQ6OWFuyeehVG/iOb303MkEGu5v7+IX/8H8jly8jmy9jc/8Q3/NDH8TqiZPyAujRYK/ZxtWr13SusxZgven3qmlVN61ztB9wD4vFlEa1t78vSQ6bd743MlF5lnHSn+f7aNQxVyrpXn/VY49p2k39/yc/9WmtIzrkU99O9gEn3p4NS0o862axPBxFnmdZxQ3SSI/WXjDkeTzNXefzT5kgo/96XTZrjIcMUCoWBMaTFRLEgLtOHRP9+d67TsgqrXa4j0tXruP0vQ9h/6CKl86/iK9+7DF87skn8MjrHtY+eeXSRYGiuWxGE3rul2Qz8H1TX0/WQypOg9VT6IVDDMYRNNs9pPNFyWbJY2K8H2USlFzwfL6p6f/d9r5yeVQaLTF/58tlGQAfWV1R4gBBBxkMhtT8l7BfrWN3/xBbuwdYWTuKTn+AjZs3tcZpxLy+uIzK9h7+5f/4L7C6uKipLWUY3/ld78G9953BuWefxh//0R9gab4kMzgzEo4hnScoaWvAOvE7FFr8c3eOeVCI94LAWj86JBNf9HXeN/ZdYjK4uFfPAJjtEadnpQ3b7MMaf5MnTc9QnU5iV/Fs4H9ZQyRwsHeAKy/dQCrMAz26ZRIAgKQPOpcifURHNIAf4uGH7gbD/cYjmtFb4oT8z3ocwgyRSGXQpfQnksDVgyqqvSGaBB0kNXGRue4lCQCIkvVBhiu9KFjvGqPRswDMmN56Cu81MOmRZosdx4xmc+0BA9tKp1+k2sQxB6YsDScB0q2aAgBmQW6mwfFxiMSYAEAfa+U03vft70TYrCBBfrcY+TyPUxjG53H55h4uXb+OWqeDERktcRr2Dq2vdv2dJBBGKxSgzjNVg/8pAGBv0RGvJwyAWwCAiAcAmCHcRTRhAACnifEojXYIAHCTi2NIgV+EenOefCOZACZIh+y1MG41EaERDO3p6OBI4wQWlmB8Bh0VE3LF9ZPMBDUhGlLSM4BgBDUS9BWIIB9ksL1/Bfe/YR3f/6PfiVp3C6lUFP1GH8VoFsVBEhvnXsTZz/wZggGQi8fQqNBhMYIgmdLwMBZnTmdLCC43LRqK8DMfhtkoCB56/H+r/biR0YnZInCoAePfMe93cZH53BWUy6S9mI6RaD032XKpKI0mJQFdMhrSWWmvEWFcYICt/UMUl5I4du9JHL3vDAbpBCrU1THiJJZEs9XDXHlRRjd/8cRzeOrCPtKl46g2hri538bc6l04e/4qtg6bWDxyFNVWQ/eIF9AKCwInHgQwEssrAQBqpMSnNQbA7TGAX1D6/y0lALYQpwwALxfwD4saWOvcb/lRngEwoLGZNNvGVhn0DaAQIu42w4nee6Y5naD5krpYjirfI0Emc+s22cOtv/5uEoDbiwb/3lRAq0GYvQOzDbQZ7CRSaSu0xyzuMsgXi8YEoAkXUW3XqPNA47NmruOmP1aerk9ImEkL0HNOOigi+n5Et3mdLM7JcqJZ/Pnrbz64ZoKnzdEBAEa9mzY9toe4vWSSCe1v4bSxcv/CdJsz/3524u83TwFXzgdiFlHlW+Te4SxeHHfFT2iNhsb7yNfMhkvaVDaxzoVaQEWCPgK2Abv6bwAAIABJREFUR5F212rUpEPNBkkh7fQToSYtxdfgpEy5IIW5UhGlQhpnTq+h06npevH7ZqjtDhKapLDZG5D+yc2L0hLlLHPfISgF9AnSyMnbmBDUSJIBRXMsgTVM/ei1sba+io3NDaTSSWQyAVKZFJ5++in8wPd9PzrNNtK5InZvbmFpfQX9fhX9cR3J7BD1ThP9UQrxxAri8RP4+X/3m1hevR8vXriuzHEyybvVfVy/fAn7e3sq3jjF7XB/jgClfAGdVlsNAXcJggFcD5QGaDpgF/e/OgDg15xnz8xKANgoGbhoe4T3L/ASgDulAPgMev47Nj7T4ucLAQDzAJjq/mcZAB5e1RVio0/AmwCAUgC4DqlJJCjkfEvuIAHgfsT1UixkUSzmtK4IAHBtW7PC+a9dAUoEJpPMGI3I4uj0Qyyvr2F+ZQGdQQdHTq0hkWHzlMCo10aWNPidPVw5fx7ZWAIBI6zomM1JO2VfZNDMsCom/gY+VtWlEUj/L1mFA05cMzVJZ5kBZ7Sda9MYo1ariD2X4QR/NFDTz3WfyWeQLebEAOiyUAuSWFxZwer6OjJz80AqLQYdsim0q1WxWAiQyvACEZz75CexkCtgSIZUf4ggkkT9kBPmIfKkfY8iYjvVug2tYdL+KQnotXrotbsC1dhv0gdgGBIQZXyqRYERYJYfC+d/yQh6wyFa7RD1eg+tDoExpu2kEU2k5AdAliRpQ+PoSAAA0xhG49AmPiNS/iMCAHiv2VDRFI/3nLLE173+tcqu56SKdQoZB3QF53ChXa2jV2kgE09q+i8Tuwi9fdyzGQFylEQ4BiAbdzG2JqaeI2QTSVHjfRnP+yjxmfszTgN9xJjZrngGGQvNKEaphIYMXgbANS7zwJalEcwVi+i12mKTECCQc/toJJnAzY1t1Oo0c1tAsZDH4f6BgIfFuTk9L/1+V34XAkW4RZO6EYMYmx0ypWJpJINFbO41kJ5fwN2vfwS/9pGP4MphFYNUBtsNJiYx2SVQfVfIFREbjnFi/RiuXrpsEXmpQCaZftrpQWavc/YA9u1nuP9/npeFQl5AC8ERAjWsJdgEEbgRAy4CMek4NSftlhNlTaLpKr+1ix/9oR9Bu97GJz/xKTxz9nl0e0OU5pdRbffwr37m3+LmfgU9AEtrR/D4E5/F/MIirl29quk6pYB6kmYYkrMMAJ3Vzi+C8oPdvT09e4y3JSO0mKWBd1w1BJtWRuax+T6yvoaTJ0+qHuB1evrsMwIRyvMLoq/z5zKejlR7xuCxeTx54oRkFRnni6BkiuFQtYWnlFt8sxmG+jOOQws25kwB4FRXiTNu36NJ2tHVJQEAkVEPhWyAZp26+Qaq9Taq7RHmF1dFvd/d3kTY6+ChB+/H9auXkA6S8k/hPsv6nPUhG0KyJ9jkcq1lg7gADj6LilNEHJ1whGyhhEq1oRqL0+uJF1K/r+tDw8TS3Byubu3KB6XXaWFpvqxBZT5DBsNA/yYSjeP6xqaYBelsEfV2H5u7+6g3O/IRaFPXDeB1D74WH/qpf42LL74k5gwTGLjuf+i//0Ekgih+/yO/g8uXXsL66pI8ESg/jMfHSGZYwjumpxvITdiWEyzApWQ5OaivB4esu9ME1EYCAHhveJ9M3kymytS/abZGmzYM0/5BfBOCqYq+nAIATEgiqENwlZKqIJ5CLJLA1s0tXD5/HXnMCQCg9wr3B7IuCQBExz1gwGc2KhPAeIx1PaVDtr8oZm8wUgxvPJnGIJFGcxzFjcMG9lodtAgoiMnqHP79hN9J2wkAWMoMTyH7mkmdoL7BMRtm2KXiNMw28zMAgNbyRGJ8e1c0TQG4pdYVcOrkimSR3QIADAQAZCI9rM9n8U/e8y6EjQNEKQsVq4F7cRqNXhpbB01s7u+h2mlrnxiQAeA8m3XtDfHVuTCR5BEHIJPeAIBps2QlOpsGkwBY7cJJIj/6GI9bkgAYAEBa20hRQDEHAIyGNChis8L2nnEwpHfwsRoZAEBDGSLYpNAz7o8AQEiKms1ImKVJQIGxYz6fXYUTN1SBF8Ym4FpOUL+LJGLJEIeDTfwf//4nUQ+3EI0NEOkDmXES86kyRpt7+Phv/hbKiQCRLqMV4ui06DBaQKtVx2BoBiWVSh3z82zQa0oBUFa6c1gXFZaGEy5b1RxjI6hWDTjY3jrE8nLRdEHhQBpeYwtENVltNtuYmy+iVq8LSaw1aognUggHZooW9uuYX8ii1W+hOwLSc3E8/Ja3IFaeRyRfQC3so08n8QL/TRth2ES2uIyN/Qg+9ulnsHPQxyg+h864iOcu7aAbSaEfTSCUwQQ7MU5RJmnYhIBMM/83AAB8CgALf1ZAmpjL9On2mLwvbNRVPLuO8HZsUlOh2wAAV8tOGn5r9KeeALdvRAIAFE/EDYYAAKcHFpGng9HRlSfUPiFnjvEiWhRZAKZ5pleFZwBYY/6lAwB33Djdge2vjZuBz3gJuEbZTYaTqZSQwR7XXyyJbL4gQx+15DRKkh8GI+c6ZthEc0D2Zl5nNAMAGF3XzBKZax3kCvIX4ESGhxrZKdTQkQ5P6hYLOx8B59ksfN0iAKtYnAJIU2R4CgJMGnbXAPhixQMApj2wK+DvkS/CbgcG/PeabLRjTs56NtGyLs0MxFxzwc/U1JNlZCZYMXNc98ALjZGCGJr1qiY4nMwX81lp7Dh5oO4/wyKOB8VoiEI6hYViXkUt5TzxGBuDuj7TRJCsH+p5eRgw45pFgKK1nIaWBQclCEoX4CSLNK5ERA0OzZVIDeXElZ8JAjC2iUU7NcCilWKMdqepielDDz2Ey5cv4g1vfNQylcvzKvTbrUNk5nPYvnEBhXIBiAcYIIP+qIRqM47//OE/wfzyKeweNDWhYFoB5Q4EJy+9fFFFOEESTv0b1RoWynPyCOBr99Re3neaC0kvSPDy7/HX34QBMAsA+Em19wD4UgEA3qtp8T/dzFRw88Nnb99iDuo8Bhw0JfDMUakJPNMvQmAKkfgxNYpfHADwUje6/5bLBbl0W8FiulebIhu4y6J5SmUmhZ5UVvoAzGFhbQmD6ABrJ1cRZGPIFlMYdFsoIoadK1dR291T8097pn6TzZpRujlhlATAqkrHADDKsaY98amm3IVBaf0TSOLrkwO7z4GWvZGTYbkaqz/ogns49zCdUfEIYnzmAjZu3J8yWDt6BPNHj3JMJeNLGymxqTYJSiKXA9hot9vaCM5+4k+wlC8g2gsx7PQQoyt0mzKXjKbtrXZPul6jyZt/ApuSfjcURZXNPw+JaITMGILDLDpHolVyv3Itst5LtdUUPZ2Twn7I70djUQIASe3VpJeTRizzWKohtXMO9X7ZBzXbZPok9Lxxn2Djz4aF0+S5cgHLKws4fvyIfD8SSRqWsq4aodmq4+UXziM3jmPcNUNI7hWc3PJ68/8t/5pSRZM9TVJgJkO7kWowG0QZCOBBXg+q07BNr9XFN04Egnw/NOEd21TeS894GmiP48/klD5gqkLSdN8uupdr1Yx9Y9g/OMTGjZuiqKaCtJgYBJ55ji8uLMglnqBBnF0Sa79YBP2wg1anKZPpMdIYRgN0xhGkF5Zw9+sfxa///kfx1MUr6MaSiGUKiKayODis6zrTtOz0ydO4efOmDWe0lowdOetB40Hn2SbodhCAr4jXmc0lqeZ8X5KUdjtanmRw8Z5w8uYBADbNBgCEyjxPjaL4nvd9AJcvXsFv/qffQiwaoFqjfjmF0/e/Bu/93u/DE2fP4a4HHsDeYQ37BxWTybpBFGnvDgHQJ19jqaFxZ6oHAOhPRQkA16KMPXkuIqL9Xlp9xwphufjoI6/Xn7FW/evHH5eWndLcQrEsGQDPKJPOAnt7u2oajx8/LsmABmd9c0Xnv5c0hYCiZziSYdjrywNAchaC4IMBFheX0O10VYeQAcOUlGuXL6GYTeHB++9GdNzHMGzjwfvuxolj6/jTv3gC63e9Bls7FZw+dQJ/9ulP4Z3f+HX43BN/JZr0+sqSacY7LQ3eCHLwJTz//PN6jTxT54t51f69/kCpE21Oj7uhWABkjpBlsb9/oOtK9/z11WVLzOBkOZ7EMy9dQnFuTnKCYzRqHY9k0sc6jOaCdNnPMM1iHMULFy6jEwKZQhnhKCLQqJhJoF2v4ZGHvgw/8IHvRYxbz2CoJpeswn/0Xd+Bav0Av/T//IJigfPZAEWCo0o4ITBqhqmKSzUY2Ek/rA6y/3fT3lsAAEiWlCyk0B+HOssVWU6vqV7PvF+c6d+djnfdyzHBdbfiXB1vTAD3GqxQFIhKmkHI+NM4fw9s3dzG1rVdpIZkACjvUGciAYB0nJr9LsZhE8V8DPfefRypgHtwR3Wt9koaFPONk6UVTWIQpFEfRrDXCbFVa4gBMORzrTPSkk9Uq3IaSuCVgAS9D0gvcVN4DwJMUjpYI0+iwKf8Gt/s87JKSu3AgwmI4C7YLfXwLb2EA8vVdzvPIsc4Mb44GQBDYwBE+1gtpfCB93wThu1DAQCs2eQrFE+jP85jY7eKa1tb2KvX0eFeTbN5+qUkArEkNPAlb8b58Ui6x+b/VgDA7SP+GJh4AHDax4abiCGpteYBQD+ASHwoVJvIYCzC0oHaLjofTgEAUczp7khRAIsg5mNzwsSJmZucWJZkzKh0RIyk26aO3sy2eDCyIEkno4ouMrHACIlxDIkwhrmFNJ67fh7/84f+MebWA/QHTQTRAIneGEXS5usd/MmHfxsp0iLqQxSCALVKD7kMo4xaKJWKclbl54ODGgoFoysJwXQZ5oo4cSaBHiFjkcnIEBoEkTZrjdNAzpfU0VI7JaMFucH2RG+k23pAwxD+OTWX0YxoL836vpgLmXwCnWEXjSGwcHINr/uqx7DTbiFRziNVyqDZOQTRDSYbtTohguIxbB0M8dS56zj74g7qvTyu7nSw1xojmi3LDIeNnku/mDAAXP/mTAH9vf9CD4CJGRjNIFmxzAAAagpupxx9iQyAyWbjdKWvBACooBLddCZPfvI6nbsnKWd+Cq6lOD3w1QRrE3NGIA4AsCn6PwwAYPM7byToPqubtUadmleuHRZeCWb+EiQLqZvLoFCeQ19cYMvMJeWSsU2cOgt0c2Z2szSkiQGiplIJBIWiQATeV5pVko4mrw3f4Ki7NmrXLYcLNw/+bEkRPFrqoAy3V06YAI4+fPtBIokDAUKfHe6SAybsjBkJgW/6vYGVNmYXI2rogdHAWXTJWdqxXag3dQxcW/ssyHmfKatgxnmrihLzVYsFTVf7vQ56naZohimab8Vp1BVDLkgq0o/UaB5SpHHTwK3ZqiKfz+hZ94cojVZ4gHI6osPC6XH9YSIGAg8mAnKpJDp9MogKbvpvBzDj3JqtljLAWTyWyyUZGhH5nZtjSgD9RiLIFJM4ffoEioWC7jnX9OHeDsprS2hW9pHKZzCMJVHrDJFfOI7Hn7qEJ89eRiQ+h8phC8ViHo16XQUbi3Iad21cu4bK3p7ubafZmqwlGnpRjqV9wGm+X61B/1KxgVf9/m7y7KfKflrtpS6vBgC8mgRAU0+3x9lgYAYUlAmgK7r1hX60PTUZ9PpptiqKwxUbhZ/NA+DVAADeb1JhWedzneXlMG4OxjadJDvOpV/4TV2dAKfBZheUKeQRS8WxcnwVQS6B9ZMrGEb6SNJjohdi46WXyVnHuNNFiv+GwLXPRU5QT07IwdoLLwGQazz3UkrXhpZyI7aRM/wiIMszk5NCm4JyKmHJO0oF0L4VQb1dk9t9OpMW3bvRbQkAWDm6htVj60ivrdk117/jVCfF/Ftl2CvmLl+wrZIgwNVrePzjn8Dp1XWENNhiQs+APg0xVA8bKM8tYByNY/+wqqKc53Vk2Nd+x+K+16UHCMEAXjoCNHRzpr6WaTLmAcDPrFH4PqgTPmy01DzwPVFnzf2aOIH9PQENuhKQ3UgQgL4fzKYeKz97MAbq7S5iSoMw/xmuDe4rnFzOlfPI59L4stc9hGw+LQAglTYpAJlBzzz5eTS29pCKmp8Lm0LSY1nYsuEitZtNDyVPFudphbCdB+aLQjaRfq+prF1qUbQdq05xVjQoJICgWFTHInB7vCQFwg8sCovSJd5a6cmTceTJ7KBHDZmb3tgyFp34FbB55v62v3+Iiy9fEeCytLSqAUW/21fzrzhopqaMQojEQA4FfVGiUezsHSCaTGP91F2KAru4uYMTDzyMJ89fxEs3trFHr4doEt0xDdOyuuZMxtjc2jYzVKV0mImssTWNDux9YrgXG7Z86xk3C0aTtWF+O0A2n1GiC5kLjAC0lAMzE+RQi/fdmHZ9rc2vePj1eNPr34CP/dHH8Wef/gukU3nEEinU2j2873u+D0FxDs3BAJnSnICkJ596GvNzCzisVNRcD6njnWUAuO1pelZPWVqUgOzs76kp4rPINZGI8HwjY42g70DXmtKvx972Vk3J19bW8NE//EMsLi+L9cJ4UfoSEQDgmq/Xq7qOfC38ep5bfD08DysEkx0zZdZ7h9eO64oDMtb4maxF8R5WqornJFC0urKEdrOOKxcv4Mvf8Ho0awdo1Q/w4H1nkKU5drWCdm+E3NJJPPH5ZzDos54P8NVv+0qce/pJvPaBezHodZQWwGacsgLJJAcDnDv3DObm5wSyH11bUaN7UKnh6IlTuHpjC8lMHr0hJTgF9QUEa2TcGATy+SGgIE+cRIDz1zY1uKSJ5bDXQSmfRSGb1j5P82QaACKawM2dfVy+von+mD5LBaRyrDfiqO5uYH1pES+/8BJ+/qd/FguFspghNzdu4L3v/S7cdfcpPP/iOXz0D38XJ46vyR0+n0mKZcDUF8qlyGAkACD5pqR5riaOkd4+cgMv0+k7HNcaz+gIxaUiuqHJmsn28QwADwDYoPOL/TJ5lA4+Tf6t+beNxAZ3bEDTQRbECcMup/yBYst3N3dlAoh2HJFBVI00AQBKG+gBEB31gCFN/ij/WEc+l0DYb8s7yeStI6STKQw6fQwJuqZzqA7GqI9i2KhU9cx0lMzCtWr+RRY5zVQKk3OJbRr3kgUyiG2Kb8+71bdiCbnfewbABCgUIcntqzNDvdmrNa29rceYHbYbMcdMZXk+sLY3AGCsIXdy1EM+McRSPiEAYNSuIsbkvS7jbIeIxFKIBvO4srGDizduoEK/Lroa6gyys0pyBpeApEGnr5V12yKzDIA7AwCmCSPd3QMALQyHTZL1xQAYMB1Ak7WU5vHjcUoAAGlwQsNfAQBQfBmj2thEyLgmgv6A7tIJHfaNZlPUHlJyOQDLZ1IoZFPGBCB7gDE8/TjSWeDKwUW8/ZvvxTe++zE1yel4CtHOEMtBCZF2H+f/7M+xe+kKCMGlo2n02mMkSQ2rH2pz4I0yV+U06nVO9Us6mGzKMjXJsNzPlituBuj2uLHTCIwxhRZn02uPUC5b1ImMezilSCXRprNtJoV2j+wJMwacy5Vk5EUki6gfDVG64z668QE6ySFKJ5fx8GNvRHqpgL0mc4Xjhsz1Qk2C+5TPRLPojUr47Nmb+M+/+xeo9XOI5tawedhGJJ0TIjQmIi0E0B1ktupcJsCrAwDKZeV9Mjc95wPwXxsAYCngqDtco2I0uAmv6Pw21Xdr3QpWIZWWi0uQacgoKFF7bJ2Lp6TMc0ejv2Xv+9tLAO5UPEwlAOaBYT2FkwNoi3ZTGRkbp9BsMRYKmtRzg2jRhZ5oab6AcSqFCDdNZYrThb6HkI7+zN+mdtsjmI4SxPdMShs3+GgQYED3ZiLyna4AAE7YaM7JyYAZ/VlhIyxZEyxdZE0RRKOm9ncaAzC5Wv6PREe97Zc2RaHTbBJoFDp1YJ0FlPzm6RFXv/FONmkxg5x3+uSeRkSVnXghqNAxd1mCGr5h41pJjvo4NZdD2Khqqi4XdTZnpNfFuD9EkEklUcilUcjYvsNClE7+AbVq6UDFC12e+YsMgGKppCKZ2dws8mytmTM7j0jqHcW8cUZopCGzkKIcybMzSG+TIaDbj/i5Xq+JlkmDIU71yDgYx/oI4w0USmk8dP99un/pICe0HcM4x2xoNCvILxXRHLZRH4yxsH4ffvU3PoZGO4v+MKXoUJo68TmhMSmNsji929/ZwcbVa6gz2ousJtICozH9vZg2TA4ISU8nVfxLbfO/+L//mwAA7sSeJBLMSgDYvLySBMCnAExfwa0mgD6H3kCpWwEANsFqsW3U5jZR22O9xECHuWIHmW1MForJ2UyawxVhDcEXMwEksGespKHWJSfENIqToZvSLAIxEXxiAJ8H/rKGlSZZAfqsdhIRnLz3FLKlNNZOLCsFgABAdjjG1RfOI58M0D48BE/xOPc/gWTiGkxSFcw7xM35XQrIMGqGm/yl9+RMIjVNdr4rahDd2mfjwQaEzUic1O5kRK7ETBoolItYXFtGYWme+hNmJQLNOoR28/cqKPvohWYaTEo1ml1gbgHdF17Ai089jZVcAT02+ARK600EzEhmM8kzlrFMETrKjzGmRIKARPUQEU6c2ZBzaiTrEIIVLJ65T7FZiqjp76vxH0kvTKai0n1BAzhepYEa83gyKkYDQUBFtmpzIwjAfY76aDZ/NA4eojcaKsWHTAfpDUackPH3rLWYEJJGNhPgbY+9GQsLZaQySUtKgEX3XTx/Hmf/8rMoZ22KyWvebjbl28J9X5TaICWwUtR8z45TjT4W9T0oZmQGZlu8qxC9g65rhHlm2HlpPgx6BS7COTEA4pwwyWPIPSMaT2nDFbuSsgWCF/liXs7+9Pzh+pVm3umXi8U5dDoDbNzYwebNPTSbXcyXF3Wek0HAs4yRmaRsc19mR0H/12a3JQ1/fxRBaXENyfwc9pt9rN31AJ67cgOff/EiLm/vIUwECEplDCkDy+WxW60I+Ew73wJ/1vizRUa5zjTuTmf4LADAk4x0bb7/IB0InJUpdJOsA6l1J1ping2sC3WpewN893e8V3Xsr/zSr2J/7xCjAT0uSogEafzgj/wYrmzvIDs3j1g6i/MXLwlcMqM8gstWpxhN18V9uY1M00hHCafHhU8CIABAlpmew0gE6XgCxVxOa4YNKRkFNM9721vfqjqXaVxPn31aAwdq3lmbcz2QPUZAaHd3W2eRIgED+nl0sLK8rEQAysfW19enAxiXwDMLANA7a26ehnZpxTHyfdFoj/ve9uYGWvUqXv/wgzIBzKUT6DaraDerKBXziCWz+LXf/QQefvQrcPXyy+h3Wjh+dE3pO69/6AGkEpbMQ2CA03heq/29XcUCErCgN8DKssl9uT0sLK9iY3sfyXQetVYHqUwely9fkQeApJjRqHwSqPEnE6vVC9EaxRX1yZrgYGdLzfnxI+vy/CHrJRnQFyKBS9c2EGXkZDSJSr2NcZQpTDEcbF/HV735y/ETP/JjuPziBSwW5zDs9VHZ38f/8r/+S3T7bfzeR34Hu3s3US7RQDOKfCZAOknZRhfxIOXAOUsA0cDOTZYFPHlHfitz7ah0LEmyt8vLRXT6nQkAQAYA1yf7HC93vv10np7JrLVd/ewZAM4HQD+Hw8chkJaMihsQAacA1UodO5u76LcGCJucdscF0hIAoDkuz6XYuIfouINMaoSTx1dQLqUVA2gG8GRehsilc+i3ugIAYrkiDvtDNCIJXNs7QIvDi0EoFpy8sFhLxykrj7vy3qLaB0NGbhsDyJjAt0aCyjjQM9/8Fum+xsfsGdThtf9WDN0+GLVr5j/s7yURpLGvzkeFRgsI8ABAYtxHKTHCQjaO93/7O4FeQx4AIdlPrO2jSSBewNWtPVzZvIkGQXz6rcj7ib0pPR1czCkHtzqLaC5u0Y/yJ3knUwD4y8chOTWYjwE0B0Git8YCwLgtAGCMDmIEAEZEOWlolEIkwuiINIZjTs7NaEFOzGIADB0DoIOhGABdNfE0RKExCjM4mVvfZe4uN5jBEFXFECUxpDN3NIL5QhZz+QzSzIwlcjuMIjmkhKCOFm6ifCSBf/6//TAabeZ+UuAaYiFVQLTZxe6FSzj753+FzCCGaHeMgJ7Ho6icTfMFy29MO+2SN/xrNjuTuo4HLDc3UodqNQIDkNsvaf1E+kj9ZTa49E+hUWp4IJAaRiOjeqspKiZNQIpzWeUCc2PKxOOo77cwXyxIg8iF3eh1UVoroRXtoJ8d4YGveBil44voEGyhkY9MuywzI4zwAaBxyhpq3TJ+4bcex+PP76A+CJDMz8tobMRGNxaINml6Pzs4bBjuTJ38weGU1G5JW0Qezf9I/5dDsAMA6BosdMxTYyYnzx2r+S/WJMgA8LYUgFlEe0Ibm3G59Q8Ym1ACRUI5xVJxJnVqXs3V36hyzibOxRgRKRUdUrp6DwBYoe2bf75Xfw1m39BEA2S4u2Uav4oK+vbpwSwAwCJN78dtEC6bYSoHcOgjLzvfq+4hM40HQ7TDAdLz83JFVkY9x4TjoUwBeYiHjFvixuZcQPnk83kjqEATylgQoM1IIGYvtzsCAWKMJuLPEBZCrw0WfoYW8l6RMmkTQRfrI1TVHSxaC9NukL+TQZi9w0lCg30v+zPKfaaUq5nv45gkFu/onMQF0MxIBVS4GlDDQktym3hUFHteCzZa1PSrAePakPs6Hfgt0i4YDZDoVBGwmJS21QxY+GyTBVQsZJBMcOLdJ+9M35vxQyk2X0LGiR5zskc2suXcsrjy4IbSJwhSxBO6Z1yvfD+aMrk0BhbWcu1mvFmG07C2PEg82uwPYxVmTBBJEyhg8xEiFowxjLdBhl02lcRrH3xQWkO5+3QGAPW26AoQzcxnRIsLkUUys4pf/tU/xjg+hwblWtTJ2k+0Q8lR25X53epg49p1XLt8RWCAnHpj9vVKhSBV+g6snztuArf94axZpP+r23YT228mK+gLSpGJ4c4kPcNwq4nhpafJ2zNmhn5qzl0MoJPouu/jD/vpGtP0wH+9HvaZ16OKgd4O9nxMwFUPaHkfDk6mwSadAAAgAElEQVTDXfSfAQB8DbZvUNdszbsPFLQJrBF7nAGvSwugMZpaTmpbs2k1UWzwdN+4BqOcRJnmjwc8p435UhE7lT3kynnMrc7hzP2nkchGUZjPA/0O0v0hrjz3Ikq5HA53dsUACLimFbvLjGea/JG07osaxwIgOMCJCTXnmjhN883153o2rNgwwI/vNaLvx4k/I8nIiMuuL2HUqWsSSNM7Nf4B8+Yd1Z9ruGWu2pEgJdA65D5FCUWG6RdxVJ55Dgdb20hwgksjMu5zNIdCFO1GSyw3Rqk2qEsfjRGks9g7rCJKkJhJBzINdfR+mkMNx2r2e6GZr7LhZzHVZQyuM1GVqew4gWgko9x5RnaSzERGJIciKrxjjC7sKRqQ0xoCAP1+BO32EO12TzG9SDHlhb53FoGXpqmmWAnUZMeQzSbxtV/71Th6bA2FIpOLWjIDnV8oY29nB9W9PT2fVy9f0eSWpm70G+JUlywJyngE6hFC4llImRGTByjvoM6evgSOAi8o1Zlh6bxXjFvSLIAEBBmtigAO9zNe32IypZ9jzwkETBCAJSBAU8rh2OIc2RjTLI9Ajxznk0nVToViCoc1RrXFkEimUSwtcofBC89fwNWrNxSznEtntO+wXsw5AzRLJxih1aFnxBhxGv6NowgjMWTLS+hFE8gvr+GwF+Jjf/5X2Ky3MExn0aEsMpFEZ2S1VsDBwQxIPcs+4xNqE0A3NLn9s2O7cHDjUxqYWsCJ+MLSghhbZFhwDycdnk0y9fBsntksj7sD/PB3/wCuXbiCX/7lX1Nsdrc/wiiawPG77sV3vP8DuHDtOk7cfa9Mvq5e3xDolQpSAmGNiUpKxNRE2e+QHgDgM8jkDT6Tatj39iyJQO+ZRhYDLMzNY293V274YjJgjLe85S1ic2xubmoAwYZ+eXlF5x33uRojHtN8b2YWzAaeOn42/Af7B1pfrJeXl5ed74QbGjm6NK8JowbJbCMoxH9DLX718FCgz872pnT1ywtzOLK2jCDBCXEEw7CD+VIB6VQSz77wEgqLx/DUM8/j5Mnj6HcpARqiXjnAN7/zGxQbHh0PcfzoOnZ3tvRvLr50Xk08G10CAOwvbm5uYf3YcXT7dOeI6Zlt9weS9JB9yQhJshUa9RruPn1akoeF+TLOvXAevUiA3oAs6b6YyTQA/qqvfDOqB/uSsLC3IXj4+GefkqyAZ+1BrYlYMiWWQDTs4sF77sa3ftO34PjaERzukulQx3333oP3v/99aDRr+Lmf/xkcPbqMsN/C0gJNAAPiuWLWsFhhzcF76wEA3lvPhDQAYJpaagWUk4xFhkgXUtpPuD55T7g+WVt4AID1yeyauuUEdoeu5LcivxkLQGZzAqUsEpaN97BHQXgSqVgG+9uHuHljC+OQXm0h4hFXk/H8klE52+EQdMLP56I4fmQB5XKAXodySwOZO+0QhWwB7VpDEXrJ0hwOuiGakQQube+J8dPhHuYMOLl/MPJasdOOtcB6sT+gRMoAeP+8sxbzTb+kfhMGgMNIfWqI0k5uN0J/JQBg2itMAQD3PcVGtvhvRyVEYhyiFAALaeD93/oNiNK4NzpAv9sSmAuy3DNl3Ng+wJXNTUUfMotjFGVMNM9ek5dziM8ejguEAKSYaKwhybx/51vfbnfKu7E76rG3heFhIUdYeVUzU9skACws4zFuwixGh0gEeSQCuuAnMRhxMQZqUkSxwghpUhlbTeQTcTT292WoxZvN5kQ6Q+YzJlPojSOotrpoc1LmcqZ1WYYhSqkAa8UC8iyYaM4VTwoxDYcdIFZDJ6zjQ//2x9AZVJDOxTAI20jF40gjhnh7iN/9j/8JhX4cQXOEoAtkkmn0Y1AzXi4Xsb9fw9xcEdvbNZw4sYyNjR0Ui3wgjCIovaW0m/ZQyAgwano7sgjY7FNWYO6oZiDIDZUbLm8EY9X4QPJh45/xuteqTSwu5DHsDVGptHFkfRm1ZgNtPpTUaVKYmY/jK9/xdnQTQ8QKgVD7i9evYP34Klq9GqLDCGKtJBKF1+DH/92ncL5C40DekwTio7aQol6khHEkQJyAzZj0udDlzROsMR2LLzz1QBscpk1GdE9mgnv6vxoxO0DECpjZFV5pYvcFIIBzI/6iDfSMo6YHBWa/PxvRyWbjy2+Xhev7ctMLGXRnNHJuUM5UjskTzkHZ0HR7z/o6uciTHmhr1MsC/HXybcCdQILZTdK/3tnCYvJ7fRPbLG0LNV81a1asIbMN6Na2yGuN6DDdGI6QLRbl+OynyqLeDkK02x0586oBjcSUmztXZqTYApqNhjZ7Tr55UBPE4vjLnJwtosjr+PwL8jTrWz5P3oJdI08Bu3UdOPs1ZbDah4ehORGfNkDOTVU51cbcsBhSAwCs0XFxU2z45fvQ12R+1ihUwKKLX6OrNNF4ARne7EokkKhoVvFBD1Fq6eJRFQic+AfJGHIZulRTB9d31ix8PjjJoZ7WNLV+cqvXFIsZrZWSA9GmSRU2Xa44HcqlNwWt1+SykJ71mJFOl/dKzYVdC3o9EETxh5KijnyywpgmgR0USgQOqjh5Yh0n7zqG8aCLfthGUGaT10a720amWMB4HMNhrYt8YRmVShcf/cST6GdPYr/F20GDJBpUEbgcY393T3RHUviK+aJYHps3buKlF85j6+ammokMzV85OuFhJKDDuYPPuMDPFtBTPZ2tcQlL+HzNLG9nTmvPhKMj+2fB2IXugLXdBwM63zsjHfUvtlgnnqEE+bQsJwj91NVfPjJkCMyyVJRlPP2aO+9n7qew0XTTfv+TjfLvM35NpeyNKJVmo2bfTUonbB/7mZP9V1GeLtBUzb+ZBcnLVXuXfXA90qhS7J8xC5wEUkk7d9mQccLeH/WRn8ujP+6hNWjhLV/95SguFBCij7lcFvFGF88+/qS8HtgscnIsVhKZPY4V5/cVRfjNeB3wFdUbXSSCDJKkQfPrWfDyepIuzgQNmmJm0ygvzOkjUyqo6RXYOupjZ+uaTK5Io2YcoAw5/QTZDlk1mKhUcbCxieruvjT95XxB63Lj+qb2NplTUqdO07JwoMKM70OpMCHB4agaXy4fUv15nvO6DjmNZVwSG/4+gTm+Rw4lCPDTm4DF0lhSBhbzeoK5PwoQ4RSOgKgB0SLecE1GAOLz4TiCVqePWEAT1xTa3RD1RkfaYk5SGVPVoJErwVs2A9zzhqFmQdQwM3mpmE/hjW94HR54zX3KrCbQQNov0TdGzi2tLulJICOnXq2b0/71GwIFKrt7WF9ew4hu0EN6KBEUtfUuo27GLne7oDac64a/aEbIfZ/3mT4fXH1sgsg04d7E+DI2gdRGK3437Eo6RQBaEYRuXXJoxD3c9nZ6GljcHJkRfi8jjX9huYhsjmynPnL5AoIgJfYKWUmkX1+9fE0RcSzaKZNS/UXqOo0PGRHNC83m1rn519pNxOiXsbKEVKmAzHwZ40wOv/hb/wXb7RDDLD2V5nF56wBRegQM+kg6h/RZI0A+937vmvgHzRh9ySOAzQV10wRlWT/R24NMT7pxMxZ2YR77+/syCeS1kMN6q6X9nVKNk6tH8f53fSd+81d+A3/6l3+NTHEO7eEYzXCED/7Tn8TN3QMsHz2GTjhAo9lCo9EUa5RTUu5nYpNxX3AsJ71esepYcdv5w6I/m3MG1a22pXl4BoeTyXECfuzIUTnjHz9+TGvgzW9+M7q9Ds6dO6fzig2hj5jktWGzSACl26FRMFmFJkNhzcs615+HXGasM/j/MhR0vlEECwiQnDl9SmcJ1y/BbQKauzvb2N7a1PO5vLSAu06dFI2f7CcJJsmojUfx1FNP4RijEXf39FxSfvDga16j4QbrUk77ZZoadnFsbUXJPPvbm1hbWUKv3VKiQaE8r2apUq0hXzTjv0JpTgPJCxcvay89dfou3a+dnW0cWV/XuqcHwM3tPdzcr0tO1GrWUcjSo6SP9ZVFrC4tolwqoNPuyEPg0pUrigukX8DNrR289su+DNs3t3BkfgFnP/d5/OIv/iKKhaKYCpQq/OP3fZe8xa5evYjf/73fwXECgPm0GIjLi3OoVQ6QydIbyqIy5eHAPVA6b2vCPfvEG656LwAvueQmkC9nJSeS3NnLvty9Iktr1gNjAn3789rSTK28nvgw2bnsa1rVs4OxJv/D7hiFVBkXX7yCg90aIvSL61pkaCIxQpqGnxysUCbD/Ts6Qj4TwbGjcygVuZc3jSQ/5jrIIB5JolWrIlcqo9LtC+C7VqmhyQS0Toh2fygdvHB4NrsuCm96hlJmzrVqPj+8dt73zddo/v1PBn/eLFBnk52Rf/tf0+5BtT17Eu6XGqy5Bp4gLWXzoxbOLOfx/ne+DePmLgqpqFigfG+pbBmdfhS1Zh/PX7yMzjCCw3YX0VTGMdfINrVaWrUOh1Py9RmaNw13i3e99WuspHLUDctlt9tnVEYaIVBDwc2cNCwnAYgwL5sv3HRz8aAgAKA34CSfB4eZWRHJ53aU4X0lNSqZQH3/AFFOFxQDSHpeaI0YXXNHQK3bR5vNJgtpyxVCJOyjlExgrZBDgYcTddA0dSF8HuUDeQDEGnjf+9+J+x46is6wiiBD1JvZvyPMxfP46K/8NoLDEOnGEKnWCLlUFv1EDIfNOhYWFrG1tYuVlWVcv76DkyfXceP6TbnochOwSaTPj3e6N+pQ1Oib4QmRXx+jYQiaxQgKEXcmgryyk0J5zJsY6N+Vi2U0601ponngcnKz36ggu1BENzbAa9/yCFbf+BDCbgUHvRriuSTqnF7mokgMI0i1AiD7AH7g5z6Dl1t5VGXCMkZq1EA0kkQnuqTYiAQpL+MuEOsZFQQ8vByN2sBBM9Rz9G810JzoOG29PusgNKR4WrD7Pns6IXu1B8M3eL75vdPXzxbgvvH1X6emcApQTv+5AwH4B5MHWBQYa6p8w2ZTWeND+UZTQIH0kPYhWqPkAa5Jd54Dr/bebnmNX2yCMLt5aJ1bo+Kd93VdNOmw3dVfJw9WEAAIY3F0SfcMkigUSyq4yfoQqyYWR6PVMiq6JkCUppRFs2s1mpZIsbcj2YAca7kRi81jOm9eO/7e9gPX4vhQhsmmr7gEh/i6qYKLJbNr4GnDZrhomn+HcorBMc2M9T/Tyy8mE2klgNhU1q9PaxBJmCI1j/SuKAK5eRvgSKss6a49/d86QJM1GBdKgACHjfw3LGDZ8BMw4KQhSNLAis2jaXN1rCn2LKKpC59vTse8Dptrin/G9JJEkj/d+VM4BN3TMXVFXLSoWAvORM2vU+mInWEXD3ECCjJvcQ6zouI6rwTTYjDbuIdiKYN6Yx/33HccR44uAokh+r2G5EksHkkFY8HbadOgtIzxMIpnL+7hY09uIpJbUSb28uqSolCpXV1dXZHsQM0FG4KxUfkImnKfunD+ZVy98DLCWg0FF/HE7GcWgAENaGgAx6grmYJZ7KLX2PI+8M8IlHQZ+TVbUGixeTmMB8JcE+yd5t3DxWs8GJtJ3RQW8Ii8O78csq+9w61HW5PWpLOQ9C7n/pm9fQr4xZ51ARQy2NFROkkP8dN9a9h5hlIfz8m/mVE6U25NbCQDcEZs/jX5n2+HNptWn81ur2QK1HKaO0Ipn9N0gyyCJCU13OtogJlOot1tIplNYBAls6yBMw+cxsOPvha9YQfpWAz5wRjnnvispsZiAJkxgQpefhZTiED8eCxTSoKF/D0dxdOZvLKIhQGxiOfsNpVCcX4BcyvLOsOCctG0ZvyQBwC1vx10e230wg5ypbSo7SmKPQkM8Ov6XY54gG4Xo04bBze3UN3aFdiUiwdinYz7AyW+0GiPQAT3ETVtms44LfdwLE0xncX53pRgQyd/t5757MpF3eUm0+l/SDAcBADG6PU5+ae+38B+FdJevqT1xH3StJZkBrAXVbQvXf3JVOBn4hyRmH7PCSNBBcoIuBdG4gnESHnuM/LKfI7olTRijCgdr8cDLC+WcM89J3H85FEBJTStKs8Xkc6lBX7tHOxoypxkgodctFPIUhrBe9jt4dznz+Jgdx+7W9tieXGdsGbR37OGStFzpC9pBdcZn1PuizwPCJIwbovniMR12rtj5nvU6+tsJCuBNRYbItYKotrSO0X7KPd7grQDAQwESHkJCSxYJB4bQrIZijoSyGjh/eMeUigVdf4cP3YSL710AZevXEe73RXYkk5l9bpjjGhsMZlohBj3asUF9hR3uXZ8FaXledS6bUTzBTSRwK9+5GPoBmVUwjjG2XlcubaBTII+TLYfvBoAoJrf78POJ2FEv5ck5a42YU8SiOC1GA5QdL4tpMgrc5wFuGrGQGD8u9/xLVhKlvDhX/9tbFcOsVdvIlEooxdL4IM/8c9wY2cfmQJr6iGazZYMejmx13Ul2ERfDCUzGGDsAQuxnsCBk0UQpuXwzu/RdJ5Jpm3W2SVQm/r/oV4Xv0+xVMCDDz6gSTfNEnXeCLiOarLs93HW/UGQmUT5yofCG8cpCtGAAwIi/BmlckmabEoLuI/wSZsrF3W+yDC030P1sCLfCjb5PE/O3HUaq6vLkscOnEkdv45JWqTi99tNsQgISh05dlxnXak8LzYC11utWsH2zQ1849d/DXY3N9Br1QX8nzl9AtVqHcNIEtlCGelcFlmmhtCYkwOR/gDPPf+C/A4efM2DGurVa3XQFJNr97BygI3tXQwi9ORIo1GvyhuIHkF06l+an9O+T1Dy/IvntS4IgFDGefzkSTz77LOiva/PLeJn/vcPYXN7S1KETDaDWr2KH//xH5XPxZ9++pN47tmzOHFsTfUJufTLi/NK6rHHkiwlA2C0hl16kM4W571iwLhJN9VweoA7OkauNAUArJ624ZjYJQ4AmK3obwfrLeHGJKF+MGSVovPRUnIbmYIJDDpjZGJ5XDp/HfUKZUpJAwCod0+aITPXNjfcyJADHoLRPZw5vYzlpQDjUQt83kYhKVNpJGMpdJp1pHI5HJCOnSvgxmEdh70B6pRZ0f8lwb3QvKpsiGc1vZa+nnk/nLJ1zfWrIZ9keV/Ifri9B/m7tP/TeoIgTUJ0fgxoqMnEjjhG8STIJ5EnzKCFUwspfO83vRXR9p4BAJ0OWkygzZbQ68dQa/Xx4sWrAgAq7b68KcaKD+d7YeqGMQdpJs0rQEB7BgB4uwMAHBX7NgBApFhJAHjh2Ay2MRpxZNRDMj7WtInxOImggHhQRJ+ojhgASW0q3PyTpLbRJKPdEgBQ29uX7l06/qi56wsAiAfoDIF6LxQAMFL2r6P5hn0UEgms5rPIUV8TDpGKJ0TZIeu129lDMtXDidNz+MEPvg+7tRsozWfQ6TQQtjo4Wl7F43/0KRy8cB35ThTxag+lbBE7jZqchg8OWlheLmFzs6r4PrqL93ojFAoEAAbaQKd0EOckOaJmiZ4H5nRMmhAfRO/+z8VEVNMaqKm2xE/46MTK2Bg2ATyYtzYPsLqygN29fU1UBtExUqUs6oMW0ot5fM173okOJRgpIJZNotatAskB4uMYUr0MmjiJ7//ZT+DmcFGTYbIz0qC2OYFudNEYAEPSohih07fnAkT+bgUArDE3/Tfvn5/8834SAPCTdD5QLGr/pgyA2wvpfwgAYDJ1JGXVPdwqokWNY1a202eL8m/yhlkAQPvllwAAzL7n26mEd/y7aRCnez2zAICtJDWwNELhhCueQLPbE42TcX48YIjycYeLU/87GODwsCqKK6mDxWJJ96/damOuWMDOjevagD2TQ+7d/o7OoJ3Tzd2BAbrpFvtlv6yR8WyiW9+bp1hxumbFCXW2dkzQjcUAFt0fh1bKTdpyQHWQsunxf0ZQ0jzEGCM6RlIMAPqQ0LuAAAAbf5bxZKiY/ksgita0S4ewgFLEIyyoInqOecAqvk8Nm2W2s0Hkxqzr7XLWeeCyMWchbVNFuwjSZDsAwDT/NuXWfXdFppo7d7gQACBl1h88t4ADkl5E9P1s8G3Xx3+/iW48QqCVkx5OL3vo9Kr46re/BdE4AaAx4ukEOk16tpD+RYdtNqWc1mXQGqbxyaeu4fMv3ECJtFmeQ8MI2t0+FpdIma7p+yYSUQEpbLjGg4iofDEEMnF97uzncOPqZUUrkf3EAqlHJ2dqRCNGSTf5EK8nJ5Bk1IwwoAv0IESSXgYzi2XKqPGjBc+AmTJAZht1SUz8meX/iWv0JT+bQQhZHHlAylYv14+ZCt3+LN7OurkTCCCwjuvT/aVv7AVSOWaP82bSNNpPQ91ysDWs4t3RNGd+iAcRzFhv+t7tOWDhIEdLac85Jcums4pFinBTF4DCtcOJK8HeMXrjHtphC4lMHN/wrq9TAznsNrGaTeOZJ/5apoScLgqcdlGPbFhYCJpkhR4kaWSyWX0NJ7ktAouJAMlMFqVSWbFYjM9COiOHfsGZXHD0i+h3VcRTVuRBtSFTbShFoBOzY8Sh3US9eqAJV6/VFIOvcVCRm38umUI6lkDY7mLIuOBIXBpT0pvFTpfbvcU2CgTg+2FcarurNTnU+uUkiHuHFboENcwMlsZkQ9H+CQJwyfKDUgBx3LxwlrpaH4+o7Y4SiYiBrmycyRZgvjtxDFop0HNgQMd0Ui6ZmqT8JgNk6bWSTokKTQ0xQcwE97oRY0iZ0R5gbWUe5XIeuXxKxT5Nq9LZlEzm+MrW1o/o/bIorNcaOrez6YwaeU5Vz9x1RuM5yiYOK4d6Tg8PKtje3tZkcnt7V1P3fDZnzQ2bRzcJU83D99EPZZLGYnVldR1MpWE9LRNl6lGd3I7NjsXpWqQui23up5Skcb+STC3G/PKMG5yQzUDg1CK5AkaTJk1Lz0EKQQi+B1KwqcNu1Ft44cWXsLW1LSA5iCVRzNDdvS+2CyehnGbSv3p+aQ7FhbLW1TBII796DI+/cBl/8KdPYJRbxKEK5w6S2uenhl+8lt73yTfJtzOCPCvPjiemeJi/C8Fbngv0PFDtl027rHE2t2Re2oCFzxqneP/Dj/wEzv7Z5/DxP/oTjBMJbB/WEMnkcfqBh/CVX/v12Ng9QGFuXgAApWHddse8HdiIezDCS2wc+GVL1csaDbAii4wgT73ZsLPKgR0G9o1QyOfVUJOuX60e4tSpUzhx4jhefOF5e28O9PDnux+k8LGLx2lsaOCbT5mYbZLIQvCNFM87vhZfIxNgXl1ZllQzrxSuCi5ceEkSp0I+h+2tLbzpDW9QRCQnmZTA0ayXwMCN69extDiPyu62amw2/WnGDWYYUUj6Pk09u2g1G5gvF5FLJ/VM1Sp7uPv0SVQP9rC0tIKDekdNF0G5Q0p4c3kleuTyRSUukFn5wIMPqjnnWiT4UMgXxC7YO6hiEEmqziJDYTQIVVOVi3msrxhocbC/h+eeew5vfNObtKaffuYZnLn7bly+cgXpRBILmTw+8N734eTpU9ja2hK7cGFxHj/wg9+Hiy+fx4d/6zdkfrm2soBUkufnSN/fEl9CxBLRVwQAbLhrH2KLWOdrn6NjZIuZCQPArw0PALAHUU02cy7dAgCIqepDmL8IACC2EYFNAgAjjHsxXL+0hVatjwSTyjrsIcgAoAElay/6SgGRoYJZKeLCPWdWsbrCaEUaXPdARWZkRPP0DDrNGuJBgEOCurkiNhstbNVaaA14MlLmS+DAvKom5t4qMpwRrUwBXQU7O91373nWBNHXebNDyS8VAGBNxgHcODS5OZMlxpSdjWNq3ONhE8fLCXzftzyGRK+CfEBZeQedYRTxdAHhIIF6O5wAAAetngAAyb4FilMGTdYVPVOiYunRnFZyYtbR73orAQAnAXBGX1bO+1XjNjkHAETGHQyHLUSifSSYWTHkJk0aSh7JFNFKSwDgLsyJoxgAYwMARp0OCkES9b19jHiAU2NGlEy5tRzFJdElANDtoUnKnYuJYwFOzX8pSGI1nwOjLxPUqVACQMSEgVqcdMfbGIzb+Dc//U9R7+6iOJdGr99C2GpjrbiIzecu4cmPfgZL0Rz6mzUs002100K93cHKyhIuXdrFvfcexQsv3MDpUyvY2NiW87IcT9X4+mJUT5O5xTr01SPIfLDMEdbFTChJQFZ1uqqKRHLukopioa6YU5ZoDJsbVdx1elUHHHU9iUyAQWyM7VoTpfUMkuUM/pt3vwOj+FBGgYP4AIN4l6QvJIYFXD3I40f//WdQSayjo6lFH+kIDVWS6EbnBQDQRTIypm9D36izMieyqY+fQPkm2KK/LPaPH7MAgNGyjS46++vOlNk7lc+Olusb7zt/yaS50pq87QG1DesOjIMZBsDk2zqHz2lMljXJEcKomrB7B342ibOUf2rMX4kB8DffAr4AANA/nXYtk+vv9+xJxrhTF7v35TXxfJi7REvpyksXZjoNp1MolMuiaLIoJYJNnwsWcZzmkI7H55IgFelWla2bau7MtMydFZ56PTMVuRMAQE21DABnDE48zWwyb1XBawAAmzFNzUxpYe74nBsy/ks/wGQYpParmeezJAaKrUM1bNSJ8dmQzp9Tf4sIVVMk2j+/luCimf+x4RBN25sFqv5xOla+mmEPQcLo//zg9xTNTCCATbPYpHGJEADQlIUMgQkAYHAJvz8bIz63k7xtBwAY2GTP/ewBbDQ9p0v3iLNjhQhko2qYZo2apLkpj5t0ilkUiwt8ZXrJ/sEOkgEncmlcv3EJ3/Jt70K7U0c6E4iOyj3M7+ks7GOkIGfnUBmk8V/+6E/RD5MIBwFGyAKxAI12C0Emgf6wiXiCAIxRqSNDFt5ZBLGcmqjBkJTWEW7e2MDZp5/G1sZNZIIUskEa43CAPCOvHCDAQ5j7hQcGVGhoAjt9+D3/zB3JrmC1CYYV4rcZ7NzWvE8Oadc2+28+iS9zP8w/iwSg/64MAHofcHKr3PSZ12aAk7MFcAwermlP/dc6cM/+7S7Lt4MJXt8vYyCt4RkJQXSs2FiyNbKZrBpcjgTZYDivUzWK9BlodpoIx8D0aKEAACAASURBVD1UmxW86c1vwiNvfATN6i4WUhFcfP4Z03uLXm3nGmn0E0MoZtO7pp+AAH9fnp8TnbWwOG/NPhtvPuuchnf7AtA52fNmkfTxUTypY0UId4mOEcYsSUCNBkE2xpn2OlYUkR3i4tKoY+faofN/t9WR+zJBj1bdwC0D1uw5UXPN83owMsYCG2+BI+ZHJBBwSMAS6CuznQwHMwrs9U37L/JixEpQs3p0pFaXPMN4QwIEoLEfPXxpRMcoQfpmUJ9Np3/uc5Govh9NAxWeoXQBA0cEJGj/s3BB0ocJWhZzaRxZWZTeNxkHspmkAABGAUZ4vci75ZshPb/VlXcIXdf5QXYXrwVZBbxXbKLI+srl8nqkuN5EyXY+MoeVmqMp72N7cwv7u7to1BsTeSMbR+a+ZzJ5ZUtXaw3RpQlilGhCzCaaDB/tx/Sf4NphTcgY2T4K1BT3CQAQTLXMGxqHcto/GhJoLJtXwCgUa0BSAUkmLe9b7u0d1jgRxeelSW8dQ5Ppl1++hHyuKKkbwS42gpK+JKICMCk5WVxbBRgD2BsjUlzCh/6vX0F+7TSevbqFaJBG2O+ohlNL4MBh37CKAedc0P1+cUvxrzKQEpCh7iX3fk68eRaz5uO5wamb9n9O3sK+PrP5J+X+3d/0bfidX/4wnjv3olh8AbPn2z1893/3QeWYV1ptzC+vytCrQ8f8bs8kOi7KVn4N6vFtA/UsGJvw8syyqC+eIZ1OF/VGw2jermZV5KOMTI0uLibAcKjpPzPqn3rq8wJtpnWXr7X8Lh1BNMEm0QAAL5Xwuzn/TO756bSuLZ9Frb9cTuAOp+hcm7xmBKAICFCGwOhh3ks2z/ecOSPNvvxQHEOFX0cGBSn325s35F1w6vQZNFsdUff3Dg70+vl+uq0WFuZLaviH/Q7WlubVnG/dvI7llTXUO/TvgJiSB5WqzA65D0QTNOwM0e50lYTAnynGxSDUmuTfkc0TiadlSMoVRBAgl0mrZjl18oSAjG6njcXFBZx79jl5HPD7n33mHFZWVxAbjXHh7Dn83Id+GmtHTFqwvb0l7f8DD96LT33yE/jMZz6FFRog0vuCKWgJ85OhsScTZFhrsLbge1XPIWamY2Q6sHKWAeDlXDaUGCNTSN8CANzOALA6ZOZ8npXrOQDA/nYWAHANNscVlEFSox9JYtQFmpUetm/so1PnWRBg0LP1TAZAkHSJNtziRnHVcKnkEHedWsTCPAHNhs4FGhzHI3mkkxl0mzXFnHPgiWweO+0eru1V0COLK8JoS9k/T5nKrm+x6D/WbQSRZ93/7Szxa57XdfaZv72/ebXq/5X7IZ5ZTOAaGAOAV5o9bZzx7UlLPRm0sJYDfvDb344grCKbGOs56o4omf//mHsTaMvXs6zz2fN45qHmulNuCAQTICAzAgZFgtAusBuhUVptRZxAbHHo1YrL1TaOrba6WI1D07Q4xaBE0JYhGAKYAQgkcENy7617a7hVdeZz9jy2v+f9vn12HeregGgvK6tSdU+dYe////t/3/s+7zO0NJlWvIafe/5lMwD2McV1X8zZxRmHvGboteI2B+NDjj8zUUsXAICU3/g4ACBLAGAAAADAAEACQJo1VLJqNTwAggGAThWjuombJ1r0Ooux39camdP7B5pB35tg1EMBFVQIOC0cnGeDkTrDod2Lxzjelkue8m3U67q8smLjlhIUd24OtNZRT/Ua9MIT9QZ9feu3fZ22r+ESOrE8YDocqK2qar2Z3vld/0Tbaqr78omu727r3v6+Nne2dOfOgZ54InT/ly/v6GD/MD1UNPQskEwdTos9oUaZUp4R0LzxB50G9sT5xDyK9kCbPfWbz7SyuqKHD0915fKGqYo0VGzWV65e1d7hvjqjgaorVXVmI9U363rjp/86PfOWT1bn7EjllbLG1ZEmmHjNN/TunzvSX3r7h3VWv64RxTlGQgUyVasaFjcMABRNaYa+FwAAc9LICFx6jO3yn6axnjZH0ZQBgECEczrEo4/Af60AQHanziwAF4zOp04xdHkL8/vNzWgc5K8OAJyb2b0KfvHL9PuPft7ydPMcCwhdUZr6pWY8Q3JpHBzZ1RSXaDuRoXDAknNbLqmNJ0C7FQUxUzy0ekRqpgQAxwBBCTw+0rRzpirNSQZyUoG8PPXwfrDQV5//3akL+KyYApaCh5Y+79zQIBIXgsgf+mymdgYyhIYwRTUmEMZu/TTgrmpo5Gkc43Dg4MsZ0+GsHp/rFZxTH+YAAHH9ABE8NU0yitwsWONVZPhI/ixFKSaKULTjgDVAnhzYQeWhd7K2R8QuIUFKxV7OS8+xURSBob0D4AgnZk9G+B4J/MsIvPcHXmv2pEiu6XnCwhWFMmkwkO9rU8HzfSgKLihhPdMghyPMmg705FM39JGP/oLe9uVfqvFkoFa76RgujNZybrQLtnpT/VJdr+wP9PZ3/Kh2Lr9B+wcz1drbjtBRmbvT0Wze13w+dAPWKK8IV5Vxr6AukqcVAN+RVtttm3Xdv3tPP/u+D1iHXJpLnaMTNSvEJzb9J1Nmpv82rKtgipY8OnKZsVg/2cU6FSAJj3Zxm+OMUrKDb9PCiDD2o/iqmNz6MM8fSwAQn5Pjzn4tAEAJZD2LCxIIEM1/SAJiWhgT53Pqf/YNfhTMyLp/r1dLB86BhPTknAMNBsdnmpRmNhxDOzuDkluqWWvNpDvYLvHOT04PVaoVdXC0p5W1tn7nN3y9zo4fqDg40OnBKz5L0dDCfqJpByD0FBaDUOQAxYITLihUVzCprKLjp5JAQz/1hBGaMoZh+EaEBx7MkZAT2UiYNYePDrcouVUX0yQ7T5H5PK5nNktkimd2wmwW1ODkwzOnwR4M1ao2UnBSaJ55HTE5DhM7N0GA9TT8dlINMMDTPNgAeEQkBsCC9o8UwJQC5IzGCha/swM++62TAlRLEgic/yfhgTAHCJh7qhimgcEwMPiZ9kAzU2gekTAR60gTTLpHtayru9u6vI1Uq6rD/fvWyK+vtdVKLACMqzDWo628efmGOqdd3y/vQdUwBONerqyuamUNWvNMnV7XU2Qa//ZK23sT//3Uk8+4fqOx4TrD0gE4gDV2cnKqBw/39PwLt9z4w3Q47fQMZHCG9M76ahTqcDBTgx8gAHupmVSlgjonJ14ntVoYs07Ijne6ALGF6OerbvzbK037sGRZDnrvRgPKc+hX2fvRitNsYsiMHh2p5J3793VMjKnBJaIDB6pVyrq0s22Qan17R6s7l/WgO9LhuKR/+96f1/3eTHuDuR6eENdXfqQm876QwVYAdDNZHv+LM69QLmg4Hhrtsw5+4ZPBSw92AOsQc2gAABp42AC//au+WsVZSd/79/+RDvaPXfNuXb2m7myuP/TH/4R+6aXbmperqmBcyPmNTANJFYMaN+2PGXwk2VmcOWVLN3xW1aqOmIUW7+o1vT/2mVohol/XNzaC7TMd661vfaud8m/fvp1q4LSfXeh2bCedgLcMoHjAsmQKyzXJUYqWntAop2hFKPpQ6xvNVvLw4HojQYQVPA6vimJB62ur/hgsAeIPeR/IF/EKgK1Hg45Hxcrqmu49eGCgiLVhScNsql73VDXuy3SsjbW2ttdXvQf1hyPVVzadPHbIhJ9B3yySl1hTnB0wisLbIMx7iRWGVUB8JecLzB7vSb7P0Nirllo8efOmvR/YRogdvH79hg6PjnVq88Sm38Nnfuqn6du/7dv04PZtMQxkTXc6p/r2b/+zOjh4oO/93u9Rt3Oi3Z0N91nNRkVN4iUxb63HEMSYInK6NCTIZs2urS7q8j3zijSP/2IAgM/cxNqG3zkeR3oQJvHjkvbuHGn/lRP1zyYqYRY/mnuvAAAol2N3pAcKAGDmFIAnb2xqc7NoBoCZRfOyCtOWKsWKZiMSsubqgp/WGjocTvTig32NizUhPsfDxZw5S/Uiis+1cxqklEsAkXFOZxBrGcB6nAxgeTf4tQIArDfLVMlJZIhHAk2hpGkZGaVUm/W1UxvrG7/6rWrNO0Am6vV7Zgio1NBkVlF3ONVzL9xWbyLtnfXdEyMBCL+NiEyFAWAgyDWkrbOj/zlnALBgznWSeVqUJQDErpACgA5jMuk4i55MSn6fAwCrGk3RHnAgAACweceUxADAAAZAQ2cHR6bwFaczVUCxTN8jXqTsAxPTExxyR3NodVMvEArttXpN282WqhSndkCtaopmfog7Ng7bJxpNuvqi3/QWvfVtn6fRrIOtgJveeXegrfq6fuS7367pg45mewNtr6xq7/BUK2stO/vX62ESRKM0hi5oWlOg9akPjnu/4NWwHgP5ZIOIHPChD2E2i1g8UHfhMqRGYNlJOj2M3e7AyKHN+SlOJuh0284H7wwGWt9d1d2DU21fb+l03NVnfcFn6+YnPsvq0LDSV7+AlnZD//BffUD/6uc66lavmBoO8l4r0LBUNCquGgAIp3tihii8TVyLji5Nnf0xNMem+wd9OgMAFHJhkJci8xJlfvmB+K8dAFjW8C0zAKK/iFWfAQD+O0wQX40BAADw2lvAx6cSx0HuyeZibaXCP/13GIvFf2R5hlkaBjEqpghSmDryhKkSsZWtplY31lMUWNUFBEWrs3yJDiwW9crLL6nB5C8ZQPrePZKFmtDQtDgusgBczD8CAKRHIzkZ5gMoJv98r4hkSz8mxZtF5JXfIwW7p/gxc8seIdVS0VFQOPDDAODzbNKYvEmCwRCGYfk+Ztq/pzsL5kQ0itmxnOKh3SB6Bp16aLUpOHLxak0WJp6wAJznjdY3Jm/8d8RroSMPDR7PPx+nsU8YvB8tT4CcOpF0ZYkJYC8ATM9SMefGf0l/RjFJU+OfBRBgycqj6w36MNOOs7NT/37mdU/p5Zdvqb3aVL1R0es/4RlrOunG+/2OCkTslGOaMmatcFCU2vqljx3qfT/9kibzTQ1mdRXrRIuONC0NVa6AF48cE4ibb7XYVKOyalOwzuTE5C00xGirV5strTbbOt4/0O0Xb+neS7fVOz7VsNNzugTGXdlgkqaMovARGckjbIBzUGmxQaV/93XNAEDagGLvyU9KqkOt2U6I/tJGlZ/LPFl65FBfMgF8reeXdVo22JSzg5MfRqL65ufae7+LrnNgIB5nJtVJ4pMmefYMcBMSAIDbxiKgFCZ2eEaERwe/8ccp1ItqrrRcNNHYYoxbwg0dU08nuACwzXV6dqR2u6HesKNur6Ov+/qv1WR4qsrsFHMeNxdmB2EEilZ5PvekjjXXXltVe33NjtPDfs+TRIp4wCtSNmgaA9SOfHveE68PczD+zewYIhB5TpAY+L3H1JCi12A4WfE07sOBJ//eA6BYm60CU2TkJgYgsdlu+2tx+F+thUM8d4DXxHQEUImizs8piQZONAlQ29G3SQ5kh27rIfEOCJmoQQDT/otpIBEmf9Ql5iCllIkAAIrqDGn0w8cINkF8Pxr/ubWW/I5GLKRPGZMJFhLrgQYiWE6tRk1XdrZ0aWvDvia4PWNI2mhWPAFE/w9ggKzDmnMVVEdqOYprBNDHnoIxqPcNG5DODQZDZWYS3EgyDkdg+drG9ed6co9iOl9d1D1oqqGptlbW9XDvQD/6Y+/W+z7wM27cysWaCsOKCmjxU1oH95o4Oe41e2pmvjSbNZtVUpNQg7DOmZRmkJWGyt4B1bJBAT6H68EeDzDbhAllGRJ68XiWOoOeWhtrbvZYewCLpwdHGvHa/MzLGvr62qaOxlK/0tZH97v6D8+9qGlzQ0NAuUpMvzMrM9dpZsEkACA3B8uguPdqzqgqa5NYXlIMKr6WuRkDiGJ985prpClMxt4ntzY39Ad+/zfq37zz3+jH/t27bSQ5pckslPS6T36T3vI5n6ujbk+VZluTYkm9wdDrK5uZ5nMuJAhL3CYDWZHAQeMKeIwOmDrZAECH/T8Ma/k46wdJDX5A1ARQvvf39/Q1X/M1+omf+IkFY83D4lTL5rXiawIDcTwyyzBPSt1EGfyMhiv7EuShFxJSjrs4E2MwwPPh6MqCzGKh7gTUxhgUyj0+HqwXpAB37tyxUR5mhc/9wi/ok97w+lR/B9vR0sdKRYcHyF1II8AzAoZB3Rr93c31YCU7srEpVRo6OD7TwcGhwUAm/ju7lwxkwpi0ATiJOyl+juQAWDKcqWY31ONzqBMBHLiOeJzAbGAfBUS5efOm7t695zUafj5zA5Vf9Lmfq9/yBZ+vm5cvq9NlTx3oTW/6ZH3D7/p6/dRPvUf/4l/8U22st9VusfbpCfAogvXHwLMS12cSSUR5iJABgBAdh6b/tSQAFxkAdopPIKCNXX9VDIBUQXMuWW/PpkmjX1QF2eCsopc/+oo6hwMNOmiswkOF91KrhWTZTDdh0BwxrUUN9PST29rdrapQiOS42aSocb/sfacMT5zQo0JB5L2cTKVbD/Y1LTc0nDrTyWatAAARSRf+ZX5qGLijwV9KGor6MPVD2Qx9uTi48PdfKwCAfAbfA94HtSYpeKN5UfMqvi4lNQtDrRd7+qb/9jdrtdhXeRo+PCOknzjGzCvqDef6yK3b6k4K2jvtaQYAgAQgee+MEwDgZxC/G+8RsIMMAHzxPFNGFlO8RSsUlMNsAkgKwDwxANCbIgHAqfYcAFjROAEANPM48HIIELMD1X/S62uj2dbpwbFmw6mKGJoU2IigN3IahjbOL9LYRcQM2XxkNlWjXNIah5MBgJHNZOzR7fFuFKrD8bHaG2V9y5/6Jk+vMALEKGzW6TsS8KPv/oB+7kffry3VVZ7EJJ6GHzTyzp0jve51V3Xr1j3ThkDpkkFC0JeXOyAXbDFdyg8MD2SOCqQYAc1kk1vkJKOvSwiUi6JKVaedjiUATP/JLK5ASUl0KdgBzCIOTnravbGuj9461o3XNXQ66Os3/Za3qr7VUu1KUyeFkg7G6/r2v/MOPT/Y1anWrQMxGGGKISZQTc2K1aQfB8zBsinMiPLB4oXvSL0AIdiIHU/HZp8SAHIM4ELvvYT2BlbweGT6cc9QNLNpo3iVh2z5++WDOH+q/+3jSADyA52nhPkA8/dYkgAsGsc8KU4bGOY9/2UBgPOufxkEWAw8M514cX0yIyPpmcsV9XGypskgsguXa2hXtZrjJ/mzhgZwPPGBjT6OQpD1fvuF5wWO7dxvN9Xn925x3XMzn1gASxhFMFEnafq+bAKTGuDU4yTNf34DYTDpSbzN+tDyRpQfk3xP7R3nWPCfaID5O8Vj/hj3Y1lLnCdEQZeOab+j1izHyfrqTOuKn8wzD/DQrMi0OuMEeFrACgBoSOZwnuhYxWBKQAAZbuZ5PaVIEkDLn6f0KT8652Y7bzkBALmA5N8CiY+pUeRnh47UyRbpEGZfYQKbGQOREsBkJwpWXu9kMvL0H9kQUz9PfKplT/shGMMG2Nhc1dp6W/MCDs09BHaeCo/RENarOu1OdemJN+tfvP1HdNJv6P7hWJNyQ2MKObxb8BeYDaOYqjSMvKPd6/Z7aqw3I0qnUFSdInc8MU27UigaCIAFcOujz+tjz31EJ/uHCzdeGkSow9Zkp2UXvJf4FRDKOeiV/+XRhjytvaU9J4CXcyEB9znEFL/8qI77Eff9PwkASEaTF2MQz+Gf9F6yxCbeWJTGC7AiPekLA9Dz5t/wcdIYR0PFRCoAAHwwoB8jlEP7DGWfa1nl/EBzz/lTkOrEQzEFGPW1vrGicpkovqIppmRKtyoT0W+dnJ6a8s81oQiHscK5xAS50+06xpa1HNGWcw2GQ437fa1D7x0N3YQ53xz5Dk1kve4GBF3ugn2RmE3hQo58cKrSNGInzdgB/AM4N2swWBNktfOMcIdohGiunZTBeARctg8tOpo1ml6a2pjoxHWmNqECsO9ETgOAbUiDPp150DCgyIcXyeQFqjaUUK5viTSV9HfWkU1LyVCOocdwIp30AREwXON7hA8AT1dEIXrces5CSXHtnkl5TwAYmmlIo18u2538yu6297rZaGCKPBPAer2iZos9G4+Rsiq1yGs3K2oKhy/qmDA0xEEfE1KAiYn16NxHota45jYcxPOk1bIsgMEL7vtrq6tu4mi4wrwzpp+AH5wfJ6cdO6Tv7R/qZ37u5/X8Cy+qUV+TxnUV57WF14abHBvB0bBC6+VaYzAX6SpuvpK3CqAPewYGakxO2XNXWg2trbQ06HdUKxe1vtpSYY6JYMWMLbLPAyCTBpOhys1GsBrYa1TUqNOzbAQwsnPWVRO9dqenw9FcjStP6P0v3tPzBx2dFapqb+/otHNqGSa/Xk0CkBlZPlvS9JTPZYqI6/9gNAimFuk7o1FiYtDU9u2rwLMZ/jXEUnb0GZ/+6fqS3/hW/c2/9jd1//ZDezBB2e2Np/rd3/hNOmXaz3sBcPaUObFVsoQsuY/zWuz071omvGXMVgXMqdIg1m3AV/Gkve/n2BRvmBhI2eZSjaFbYmHBGCGi8Yt/4xfrx3/8x7W6uhrT+rRP+j0v56SXil7nlr4lCjpnVjZ8xUQS1gbnEmsCHT3PHQ09v86YpK9t+Lnh45yDOf0nAIM4WwFRIj2lZJ8APhfQG4kAbvtMwvEguX3nrt/r3v6BB2jQ71nPaytt+6R0z471BZ/7OXruwx/W6kpLaxubenBwqocHR2YhsK8Q0QjAyMDEZ0ma7ufXQocCpRqQ7PTk2KkavD+uE0Z/NlNOsZrskTAT+BhJFkh1ACd3dna9z/7c+9+v7/ue79Y2HgewtE6O9bv/h9+lJ5+8qe//V+/QL3z4g576NxplJwDwKJWK1BPhUWTjvyLSq3MAIKJXg13poRASltcwAfx4EoDMnlvU3K8qAYghT8xGzwEAA3HsrXgPTat64Rdf1rg717gvzcY05QA0rFW+jJh59n4GKwCLnBFdPfPMJV2+TNxt35KC6big6RAforKp83gyDZGzDun4inrpwYEK9ZZO+2OVmQAzLU/TqIBFgl3oKmNK3ZnrqXMpgPfnIt4kEWP9aoOAjwcALDzIHqkwzmvhqSV7SHEArcf2jRkrMwAKWilP1J6d6g//ji/Tenmo0qRvcGxSqtmAV4WaesOZfunWHfWmBT046WjKmmCwYwYihuB4kkQiCGeS/WoSO7LwW7/gi5YAgFw85VnoowAATaPm/QUDAABgPuW/QRnbqtZXNZqAQkYzj9YYKh8uh1WicXp9rTdXdHZwotmIaL+JarhYOtohCiE7JeOuXS3b2Cxcr3Gippmdq8UUjEJjGBN3NNBkzHJQrq3Vddrd18HJUH/5b/0xqTJQrY22eWjJwDqxES891Du+61/q2e1t9Q8wlRhpfY0IwCMfKkz8oUGORiC5gSJnPdXy5J/X6sk/ubroI4cDF1Ag4/wZhoDEgZ1HeOVNLZBlQAdiPCi+umrgb3Dpim7fetmvh/fGjaZIH4yHqrfqmpIxXJhqdXNVH/zQkX7r17xFT33OG3VcqOj2aEN/9H/9exquv14n06ZKlbopk/Z9BIwpYgzBgR4FL+ZnQQSJqSxXP9z/Zzb6Y+PGnMUO1WlkG14AqYpJpm8XH4D/vwGAVGY9+nhd8ABwoZ+zwZdcfClWlyUAi0l7ctznKQBEeVUAIEViPa65yC8o0wkf9/z72ma0cZlGvOT4nw3FzueaqWFJTTTTf4oP6D4cWiziGkaARufH2tjetkSAh57PG7gALLsAvPfSLTWhWDquMmWlLTEa4mNBP3hU/ZdqDv5AW+tx7JIGbAk0WMwnEriQ15qn8LiczkemP0WcWtb4l43WUxTXKfQpVtjAHHPE2g0d9CInPU1MY08PACBv4DyHMVM9R3VpCk2Xhe6vsbV1FKWmHyc36gAEpo7ICspYTDy4viV0/lADeR0UKbwW5/HSnKdIpPR3ivKYdCTaHa/EMW4R5+fCIk34DRYuRU3xdnJmc6anWQ6QYkXpgBrQhI8Otb62kdzPk6TAfgRFDYYdbe9u6Kmnb6i1TjHa0YQkkKLbMGtLG+11nXaLaq5f19vf+W7tncw0rayoM8IOoOlnBA0ZhQ/ACyZU0IW557aHS8Z+NP8uKtO1MYtoOLYnQAOjpF5fL37sef3SRz5iIzLo4YAABpLSA7Ic+Rek6eSu7wWY957zp+kiAcdGf4lKw5f4+Qsy/mINnB/oAbb8pwIAfB/WQKb6p9rnl3tiJEbAxdfqyK4SzvcBvMbXx+T73AQwMZMMxAZ9Mejy4PszNVq1kHU4ESMAs3lylWeCOuyd4ZFvCunm5qpWV5u6ceOqRuOBdrZWNRt1tbMd9N/N7S2fO+2VFXX6PYNPAAPsLTQMNJQG5RNIReNZ9dg8TAKZGKEXh31EtJ31hjTEfD3nShwyCyd96NBNngOMpijscHIGcJ1M7RtkCVCalnHOhmQLiWHEGPkwSz4DIyL7fF7F5bdvzwQjzEoMFzDCG7PPxTpAAgBoAVCO6SUafaQAmYUY7KqqwQGmKaGpjPfDPovcisz24byqUQIAeF2O+0zyH/5OQ5Kd0QEmzN4ohByI/a5RL9vNfKXV1M3r1zz17p2duundWFvVyfGBfRxMoa+WEhhAMgOU2LEm3TOttVvRUJ2deT2vrLY9acTQbXNz3fRiPh4RosiOTAANl3AAo7T2aChagD4rK6ZRMznm2V5d29DLd+4aDHjiqWf00z/zQX3/D/yA5vOajg6RmoSPUKjnzqHrDIQx9ednk6pCaoW9ViolMz7YKzC3W2k3Y3+ZTTzlpGbc3lyzHwJRr7AC+HiwBkgSIPlhqt6YwQ/xl/XweBjPtNJo22CNZm5jZ1fP3XpZo3pLH7l/qJ95+b5GrQ2dqqxDUhEaNV/L1wIAlpveDACYIQDlG4+C0TDiXzGVpOGulA2w04DG/hXeE+ur6+qcnOorv+IrdHn3kv7SX/xLGnZGKhWrNvLF8O87/vr/rueef1Fng6EOTk/9cbP3qDNT1J4n6MnHhmfUe57PIAwp4/mE9g/wQ5NN+XlOfwAAIABJREFUpCJAQKfXW5w7rFXHmCXmkKUj5ZK2trZ05coVffRjH7N2PwPVBvFS8+99z4abAXh4Z04U6ljXBde/3U5Xuzs7/ntmFsEIWoDyxZI6vb59YLY3Y+9hak/yCODDyfFR2uiDZUdtzdc68m4GkNBSswH4VPAEnzUP0wFwwJGD06mY2LOmiP37vM/9bD185Z52d7Y16HdVqzd1eNbXSy/f1dXr1z3953tQH0DT52cBhiE9ODs7MUjFswmDgz34YG/PfkTPPP10pFdMp3oFWUKFBLCJJVEkM8Ek4Bpgwsk6ZY1cu3ZNf/uv/3Wpc6Lu0aENMOkhvvWPfbM9UP7hP/gudinNpkODAFevbms+I5mj66he4om5z+32up+9hYyQIWMCANh3lwGAnPC2nAJw0QTwogfAfxIAkOWrCKRgpQ4mmvQBe6v66Ide1HxU1mxI8w0DgKQZIibZPJC4YArIYKViWVSpMNTrXnfJDIAJtQuA1LSk4rxtD4D+2ZFK1bJG5YoedrrqF8t6Gfl2Y0VHZz1V6+0EAMQEKwCA87zt0QAme+zH3G/u2/L6zv/9aiDArw0AcLZGeFxNI/mCrgxJ97hYca27WpmqOTnRH/26t2mrOlFx0jPDBIbDaEpNWVN/NE8AgPTgpGtWvM+rNNyAAQAAEAxWGG6cn8kE8Cu+8IsiGTRRmhIhOUV1BX3WE2yK9CIF+ECzGVOkocro68e4zHMZaiqUGioUa1KBVj02VdD8Ya/nQn6jvarO4amqhYr27u/ZBKNdK4XzbYpUQr+ICQhTfTY35wJb45tivch8ZTNMdNmR9ceZvj1Rc6Wql+/d09d8w2/WZ37Bp2he7EkaqDgeqjktqDmv653f+T2a7HXVLtS13mzr4Sv72t7esD7HxUKi/KPFj4zI2Mazo3QUGWy0IQHIk6TIpI9fsSGGhun8Y3nSlCdUudKjQY3fy8VwfB84iwBlTCLwTI+cTyiJg7J0/VOu6y1f8VX6v3/8Y/red31I/eY1nU2IJyvbARm6WGi1SnYkxjneCxxJxzLdZQkAoJBCp0bsirVNuelPU+I8LTfNaDlD+zEMgNdCwM5LhcdMntNFiwI9Xa9lV/o89bvAAPDnLjUUWcOTPQCWJQAUlC6FQH6Wo8eWcrxt4DgFDOEZCDAkF/JuCM1aefTXq6GFv+wTY6UsPry0UpJpSTLWWVCKz6GGTHcOLX3WOGejqkD67Pg5m+rytWtqtNs6hrpLlE677SKcDNURyHQVehUFchQTGc335pcb+4sRbAaFzunLmRyz/GfeSPk+ocenRYGKmxpFmu7+qeolIuZqPmBxjXeDmZ7pkjNSQ9Nvb4DEDLCu2mZITDLOaVsLSUaStXBtIsEjipY8hee5rpYLqpACQBQUUyDo3HakDQYAy4KmBhZIxDyRvx2GYOwReBHU3QxnEzKm71UXTmZjJPoc+8IyAJBlAXHYnh/eFGB5cS2olrhG54if9P1crJlNxEQ29hic/UNicU535xpBGz462dcTT17Vs294UpV6wfGA6I7Je7ZpFdFn5YaOe1OVW9v6gR/+KR33SjrpF9QdlNVe3XZ2OSBAqTxTq1nR8fFDF7+lUkPzlCICOOg1nP7k786lh5KNeRXgiI0LR3adphj+mfd+wCaBTAP5twAE4jyAYRHGcZHYYBgnG2O6u8d9PQ42nzULI0Wmu5F/mzW8IUE5B4GW9+Tl5/Xi5+T9axnYzE0A94+JTqQ6cA/SOZETMbLW2cBVPFchCbPC3PTD6TjLB849CSIyMCQAvV7HzwVTfaiSvAWuFedkRK8N3TTWKnwvHJKxPwpfC/wx5pOhtjZWdOUSWcpN1esAVJhecs7yvFXsuM2aPD45MdWexoEf3mV9cBYzTXZzuyifgmmjglbrTd9Xpoc8E8QD9gDdKiWDjWOm/Jhk8TwAqDqilL8F66Ywg+5P7vPcjT9gJE190YaTgE1ls+No2E01xnRsPnPzzjoaQB1Oz6MLvBRvx7Sfo4lCPmIBIx4w03DtaUPkcKfvOD4bAZoXQ/IQjX5KAOC8hBo8CKYAeypgAXtKoVI3A4C4KUcZc05mgCOFH8bjEKhEgFvc22QMZ9wn6P9Mh1uNupsaGEiajT30IF+c+76Kdnl7U+vrq8HwGWIK19Fam0KRwUzItwwEJYCOPQyjNSj5MWEvx3kehYXvq8tdpqwVmnKMtsJ5n+kxzQu65XK56rQBrv2Jm5oN3bl3X29/xw9qOGurNwRQifQEaNVIBgAPmNbSCAdoxWtMcdJ4vsDsLEDtbwSDKkXbsQcDflDvYe5aKkxVr5S0ttLQ5vqKmQAAH44nZhUhM/C+UlERL6MxxmMJHFLBDA9WyKTZ1v3BRB+8+0APhjPN2usCGuZ7LVI4FvGqqb5jz0rGeOwDeW9YgLEYsVnnH+ywXPcFgwuZDj4zRZ2dnGp3a9uxiv3/6JHxZ/7kn9aP/vCP6F0//C7NR3OdnfYs39vc3VW12TbzBODi6s0nbOjLbuHGPjXgnNPIsQDkCtVq1L9J6mRnb4PU4QHAr25q/k37T340OW6RZJfV1TW/B1IC3va2t+ld7/ox+30AKGVZ0PHpia5dv66DgwMPuE5OTrS+vm62F/sZH+NP9O+wSR7cf6Cnn3rKjTixf7x2mEX8evDggf+8evWa2Yo8yzTIW5ubvkbso7xH4hPZw12HzOd+PQADvFca7163a+CIcyh7VrRXV/x5gAAwDgAA2BuZ+G+ur2ttte2owe2tTR2QinHctfM6wCUAA/sd4BcsAnsk1Kp+JhnGtZp1dU6ODUacnZ6oDVDRXtHNmzf03Eee0ye84RP187/wYe9xHroR+ZiABFKXMGod9umbSn793/EX/rx2W3VNel1LAS9d2tXXf+3v0K0Xn9c//sf/jzXxpBwx/V9dqatUdrijUzNgckX9cJ7CwLMGG4b+IJ4NGBoMAJMu395G50OG6Xyita1V8Wc+35brlDy8WbDyUgRqPjtdvy/YdxloDx5fjJBnPrdW6m2NumPt3z3U6V5fgzPAXuI3ATLwTUDi6IC6qPGWAIBycawbN9Z1+TL7xNjStvmUTHnMFqkJApTuzuc6hmkxGOlsPNNgBnMRf7OIMM06iFwr5zSDLA24yC7OdeJrT/CTnOzxhf2iJskMol9eQxCbCSmK+CW82igKKp7gM7rlbGgVR6oODvRtv+erVB0e2QSQ/eqoN1ax0tRsXlanN9bL9/d1NpqpZ1na2HtId0D/GvcDbw8Sbzi7nB9JehXL4m2f//lBRnSvHxEh1pH4eOdFRAY8WrUMAGACOBfmPBONh2feVCgEyxUmj7hOh77MUSg4kBLnUyprrbWi7lFH1WJVhw8P7UBaL81VYxPnp2HAQXYotEX0Xmh8HXeUtJAUw6CWoERmLc81TdM159Ojd6oVdXT2UK9/0xP6fX/4d+rw7K7q9bmauOmiRZlU9NPf/8P6pfc+Z0Bgs7Gis6NTO2njfgtlx9/Xzv/hFBkAQDbKO6cS21MoFTOm8Sbqz/Kk59HpUo5KO18xASpEK7zswp6bwVg05EPGOjZN2P+ba1Ca6rgiPfkbvlDf95EzveflM5U2rqkzCjCBiLKcUg0aZGkFD0WifQPOeINILycK2KDlh3tz0PgWAMBi+p8puv95AYCPxx5YfkjPN6xfLjtYNCKJupMZAPkAXcgCjJZGLMqrAQAuXi4AAAvNdgIALjIAfvUAwPl3OJ+ExrbrJnexQs4npfn9OwIrAS++PZ7Wh4wmT6xh0sAKaEIRh60yGnn98KwNDo80Tw1aTIcepUF5L0gfiwFeVvfFGjBAkr1Dll1n08HgS2sjv6BAssGHs/9c1cJMmw3UYZE/TTNCMejmh3dh74XQWAcwlkxiEm6WjdEWNe3CASCDRlEc5gSP3Lj5uuKOXCbycOIUgIsSAIpwF3GmS479nFBU5UaB68IE25GDi8YzmnWKZyb3QYeLfSGimRKVjAIxTeN8tzLl3x9LpnXp+lHk5cmP1y3U+ewHYCfwaSQJmDQd8aReJWYcMK3saW2DaKSubjxxWZevbKm2WtfpwX03fjSg6B2bayvWoHYmcw1mNf3gD71Pp72qmis3dfse8Uibfk+V2lz3H9zSU89ctsN4rbRiU55X+5UR9JhAhkkYv2zUNhqrWalr7/4D3X75Jf8JKIC5GzsXZ8Z6e0UTR7hhJlT0xJC1QQHMgbaxs22gmILRcXVJkmWtPFrXcUyoHtfkL3/81f49P1vLf+av4/kqEtuTgMkAylN8Kt0nTCsm8k6FYWoZ51oYi0YeOhOQzAAwI8jrPnliMEHBUK1cMvXZiTO4z9Ok05iPxz47aZAAzSgYwjiponadr5Mu726o1YAijTEbTTfrZe4mk7Ou3wPkDePK0LVPzbzzWsfobdB3IemIPV5Lreb1x28ajGq17iY/or36bvhglfC5TC3NFrBkJgAA9itHEHkCDUBJGzb1/XakIuAglGSAFUcFUxuN7G9giziA7yEO9xG1FhK+HDNasOwwJv1xblPYcI6P3aCGBjc3UwAAAFs4fnNj4v3TxCMFcC/pYgkw4Kw7UA+GVaFkIIDhwKxQ1qRUtwQgwL7zjG3+a8GgSvu34aFkRpVIKr6nNJH8NvuRPcnRa4DOI997N8s06fWKVlZaNhdDM99o0ICeWTtrz4i0RzppIfp6rbXb/j5MzjDIAzTiIrLH8gnrO1uWc1A/xZS+Guweg1gYa7f1yv0HardXtXvpslkAVTf5Fb2yf6Z/8I/eqXJj3alPjeaK7t3fVxFfgXnBUWpMQUP2aGGESe3R/AcggpEhAJIlDWZHxOsGVLU9yow6BInRzDFoNAtOC2g0HN2KBCrOjprK1vqSEQ5QHzqBcr3uxuB0Lt0+6+lD9x7qwWiqSWPVFHumjzyf2Rw4P9u5AViebC8D41FDsDaRRp0zvLyy017Hx4mfxCD1YO9AO1vbeuMbPkm/5Uu/VP/zn/4z2n+wr/KsbGo4X9fxmgJEW9UcNgGAgeV9sb5hGdB0M1VnUs95Xm237EuTgS0zU6nHkxkkHg6OxUOSkaIyOUMA0XguguUREhZqy8/57M/Ve9/7Pm3tbC/kBezVfL6lOElqwl7LfbtClN7evpv7vb29hWyAJhwg4OAwzLR5Ru0zUK260ea3X2eF4UOA4JcvX7ZxOPUnQAJpEPxysoP30ZnfdzYzNBPA6wpQ4aG/NzIHGCxRw4eEgKEC+vzLl3ZT5COMgrKBh24fYBsX+pq6AACwmJotsxdgIgAAYPoHcHB6cqTdrU3devEF7WxtaRNfFA8ApZOzMz351FP6wAc/qK2dHe3hcwYAWa/r8OBQVy7x3sYGpzCE/Kmf/Em9+4d/SO0SPVBBd+/e0X/323+7Pvuzfr3e+f3/Uu97709qa3NVk1HP2v92u65KhX2AAQV1TVShOYaRNRcmlI8CAFGDRN/AfhuMuNQ7zSdqrNQ9w8qDMjMdc6JDSos4H1Et7MIWx32Wv2Vz01zJ0vzzb8jS2vWmBqcjAwBnBwMNz6aaDqmfqt53iP+rVNnHI+2J57iI0Z9r755uPrGpa1dbqpQnPvcBAAqzhiUE0xk0xaIGhYKOhyPtdXuOkR9SCyF5nqXGKZ0dPseX5KyvBQBcPPMfV+OEYfer/3pcT7MYaM54VsMbJKcAzBkKFMsGAJCArZSnqo8O9ce/4bepOT1Vsxx+LUc93ndds1lRZ72xbt/fV2c8V4cYZ0DQBQAQEavjacQuh7yNjSDO98KXfd7neQUTxeWF4veTXGt5gbwQ61jPAQBMAGezgY3kkADE9KOuYhlzMbRmbCixqXKgdE9P1ShXtdJomfJUVkUnB6cGADARrJeLqhYwiiDHGxAgHJNDq+FTwrfN1EhHRERD4MaEg6Ja1XiAfsQ0Ak2KA538R7TkL/+NP6v+7ECV6li1wkS18VStUVGHz7+iH/pnP6iNcluF3tC0MTLSccUFyWRzY7IDzddIv9GR3IYlhmcMuhYAwIIFkAykoq88n17HEolm/tFfjzb/+d/yYHuxgPL3SxEfvJxhSXqJ1//M0/p3B1Xdmq+ovLalDkUd925O4QbFlOs4jelFiiCCuskDGk6RcS3DKT1pzFMKAIXJIj89odAGCXLm+9Kbedxi/5UyAC5+7aLBTw/Y4qFZYgN4bzsPMFi8j2UGwPL1XEbifL8eAwBkt/hAMNP9splWuHTagCc986HxDHOn5V+/OgDgfF0smn8jq/Hx8xzw7Bye1k+6DnnDdvOftM6xwYXAg8kCdF6mcFs7u6o3yX0d+r63SA/odv18jogoShNymimulTVmywBAehStoU/rnI0l6UfS1cqOqtEARa40E76pp/oVp89EfGStKO22G1iZLLT7C7dzvwkmRUu06ODmLBxKIuoskU6T0WBQcKN45V94D6YGJ7POkCGnghqnaib+6KIdBx+uzTbYqTFljyksDvpuZKwRSoCdowrZHeUpZUzkA3V3g4RplaN6Ig0kLxqvjQQAhJY/Dt8AUYNWv7xvmJKYnaUT0+Pc8TfcteNbphm596mIf+LjI4xAG+iGpU7vRJ/x6z/FE4R6Iwqq6XjuDO3j0z2V6mW1Nzf0ykFH08Ka/v17flF37/PztzTF+X8unXYP9PSz13Tr9i96MjIfMHlLUZp+HgLwyLucp1QJIInEyGCr+P0yQe8NDP7aSG4219nxiV65fUd3Xrylk719h7GTHgCVkL9TcLP3U5w1mk3dP3jooof7nDPsc9HuV7Ekp0kzuoXnQAbLLj6vrwYGLO9B3kv8nMXzH7c4zPo8wU9AFg2XQVQmm7yAJLGKUzbJVbLMIRn/uQHKUYHkw1fKpoUyeTKjC8M4aPbWzI/UwDytVlWzXlW71dDGWkur7bpqROfgjVMirpZnjMlquOvY9BKzoDlU6WAx1Ji4aW7zWfYN9P8UDXmimGPO8rWeQQEGRJxM/AxAbaXQpkjD3BHfGBvvpTUZBcY54I2kbVieaAYo4UjFmQrsPTTaaGl5bkkL4qwygj0TlE2ab87lnPBgX4yUFDAZ4QHA3hPsLMACGn40/rjyBz0/0ZltwkiPD4WdiT9a65jy4wEwtZ162XRJ3O8x3CrX6i6iyAonBeDMiQEJRM5aUkf8hV56wThK/7bw0PF9DMNhS+4SYyWa4/BHMWvEE+5YU+x1/MnEsw39uVXRzZvbNug0EOt9DjAF9kfRe22/c2YfiHa9rjp+I+xngGWwmliLbDn+/gBIYc7HdJLf7IWwIgF0YIWsrRMv21SrveLfk2JVx+OK/uJf/VtqtddVKMHOoAGpqNZY0b1XHqqR9N5mK/nqB5s0i0yps7IkIpgvAALByLILNjLKycjeAdm/mu8VrAGmiAAFAUTBAigBAsQYw/cUKelRf6CjyUR7w7Hu9AbqVRrODGd4NB5A0z/3AHkcS8h+SEsMgAw62dgypcykMc0CXMrfx++HRCa8d8pV/cFv/AOWPPzVv/JX7FmAF1alFE0wWKANS0kzmE7duMM6AzyjUc+eNh6uJb8J4AFAjlarrdX1NZvPrfn3uv03eEZg77C2YamQCATLh8k8NXprZcVrnmd8e3tHTz/9jH7hF39RLYAFg0KkCMEabDl6D2YAk/V6ox6+VaWKTo9PzACCFbCzs7OgUgNWvHL/fvKkiAqJ6+Ic834/pG+1ABABGdZW1/wna4/PA1SAGZA9tPjY9va2IyB5XgAMuNOwEng/1O68xt3d3WCcEXUJADyb+ZnZ3d2xgSAJAsT6AeYT+WewEONvzP4qnOWsuanW1la9zjpnJ9raXNftWy/qiZs3dOuF5/X61z1tgIO9Dv+dy9eu+om9ded2eAvsHzhql19nJ2d6+smndHp07An2008+qW//X/6s97fh2ZE2V9t6eP++vvVbvlnrayv6a3/lLxv4Wl0hkrBnmVCzWbZJea0GWGZNiaU9lUrday4DANRwyzGA/m/LtsLk3Y1+rqkZIMAyQF6UrrmBoASiU3fk8zrXt/kMz/99Xn4vKjf/UwxwAgBoVhoanA60d/dQ3YOhPQCmQ5iTNOikH5ACEAwAmn6eYSQAbJDT8ZmefHJH16+3VSqODKh505o1NcUMEN+TakUjAIDRUHudjk4G4aGBhAt2ImeBZyXJxJVnNbMbgnl9LmFZ9AsX+o4LTdviPz8eAGD2a+4Jl76n994pfi1InCIGkPdLrH1mALDvrVZnaoyP9Ee+9m3aKA/VQHYPANAdaV6qaTKeqzsIBkB3IvWmRXVhQJWriQFQNDCPlJx7B8BNXC3nGtKgBACkRioBAIEmgkKzuUaOPchTMAD6Go86ms7Ilx+qXo2JxmzKwqr4EAANDhr93A8gLqO4Q7eqTY37uD8WdHbUtaa3Wpl7gtFgE6dgdzAdRmC8ptSgpv47moGIwA0AAMSeh6Cq+SQmk972q1Pd3ntFf/zP/G49+Qk7jgcsTntqoVnszdScVPXPv/N7tF1dVefevlYq6HzDRRj6LofSYDDy311oJBgteq7zpj5kFNnZ/DxKwjc8PRmBrJ1TlC8CADEJWJAYLyhVY2G6IVgsuQTUcOyXCjoqznR/9YreNdzW3cqmphhisBkWoY2CqnE/+JqhNSGjYsgzqugRg96QHDFhekTTZq2/Tf+Y/ieDuGwCmGQABgBovl7lQbnYsD/uAYr3vrAOOX+HC1rRo1+1DBIsAIILAIC/ZaYiL0kSlh/yfE0vAgAXPQCyDjfctKO4CspTmronpsyvHQCIZj/f5aBWxXsPBoAJzAlmeBQAyJtZMEBzRFxqk21aFRM4Q8ZQz2icWk1PR2iMedYwJsLQjeuyyJNdklssdIz+YTmGCIYBz2fKcV+iQAbl09bb1vKLJmI6dkHKxLJZrdjVucXECVf65Aienq4s4U4u6AtS0gIU8ZQ1UcE9yYrSIpHOUoGfNvXMADA1duHEDv2ayQCTU/a4KDqzBCCmo0hoohDPrrFe63xsaUPHtNP56WnCz6PMNWRagw4zP7eZcubXnRyQPQFJjXoGAKJxXwKUEmDAO3RTsWBWxB6DQZgB2OQ0bhp0KiQDXOCwm7iQ2L28peOTfX3aW97kSaLXs0o6OT3S2pU17d1/Sa31FVPL5qV13brd0ff/6/fq2s036+V7JzrtDbXF9+gcaGWjpl63o+q8kQCAeCq8VyXPCL/3DH5w+CSjNhMUmPrxG+dq9OzQv+NNutEXxlmzuX7x5z6ks6MjnR0fu5hAKoI0AH+TXq/r+KrQPCL1CKkOa4/CO9zyOeCXGDZLf89A2UVIdnnXuXh4x5aV6LiBZMSn532BptyrMRo4wC7/SZSlGy0uSURTBtMlQAHr+hNQYODLrxMKZWShWxuNdhqwqViw8aMjsLY3/UxB37abchUTLqeOW1NJE1UirhevnSLfM8AIvGk448sVDK9g2hUNqPACh0TC1aqCTkvTn2VAF/d6TCI7TA8L8lQLlkar2bCkAykHnhBMeB3B50IrWIU2MITMiolhHdOjsWsBN7DjkX8X2DNYB14LyAFmKkDjH8GAAOyHRYMB6jg9e6HxhwHg9U9E32zuqC+ONZp/N1huzqMAZPIHA6YCOsbZ6MhDgodxx2DvLOgU+vK86Om/Ke71lr+ODPB5oayeEwPO42DjdAhTvsU54+cisqgzVT+A8XgtuabIDBAemRyHBvDDJJQpJusom+sZNCzjQj/R2mpDO9vb2txYNy2ZNefrCDCTAFc8VDJAEEV2GGAORn1TrQGXbHiLz1KarrOvfOyjHw0TwVpdtXrDscXIKlxzVepqbF9xMfo3/ubfVbW5IpWaGoxhUzCFxnw2Z9VH08Lay2AA12e6YMCkWiBJS3IKBgMI9uF6FRNB9mSub5jAOk3AQySaokguKJr2m03QoD8XdTLo63g80vFkprNCScNaU9NaQzPOwGE3wAbkEQkAz883dwZGSwYA4lFlch5TZ8fVDTAlDIZXUPFz4k3s4e1WS/sP92xSeHJ8oi/8gt+gl168pfe9973exy5t7jo204awZp8Gw4VlwTXn7zasTXT+WFdpn+X1W6IS0jHAA/ZYfgPwGwgHaG80nOTBXgmIs7a+5oQP/CkAF8wInM20vbPrn/Xg4QOfM2jiw6dq7gb/8OhIW9tbnrLTbHdOO7qyc8leGwwQaB6RdnHNmOBfu3Fd96H7Q9mvVf0z+TlIQ9hLLl+54sl9ZggAXgAM8CvX4jR4rHWAAH4DMNy7d88fe/rpp33PWKOXLl3yv/N9+TekC/w5djJIz697pdXyvURGgNcA4IZNQs1AiDBXvj77GvA88fwBqiKt2t97oGaSBKyvts3gokIgKvOZ179eL9x6icJCZ7i0j6c2FmSo2Ko3zFwjbnE+HuvK7q7+pz/2rbrMtTzaV7tR07NPP6Pf+uVv00svvqDv/od/XzdvXNWgd2aqf6WMlKmsVgt5ITIo7jO+ECGLygyK7CuUB6auRWBtmOkbTM3wdEimd4AIGqtcpQFPAFOurTwgS5+3dCD+MgAgsLYFzT6Y42low0KdEk1bVfeop707++qfTDTpFTQbYqJMgz5Vrcbaj0j5YHmGB0BIbgd64oktXb3atP8cxppFVVWccy9L1rNPMNecTXU8HBjs6xLxylghDTvj3OE15RSXbAIYH3s0Rvi858pn/aNdyKP/9drz/3Nj0VxH5OGE+xdeV5EGmvPtHACApc2Y3EkopZGak2P9/q96q660i05145w47o01R0IxmaszGOv2g0N1J3P1Z3EmESHaY1hSLKjTObMZbDYJ58yEIVBvtFT4TZ/1mWYA2IR/oWXiYAIRpkjBlR5kmKkZDdBA4/E5AFCrRIFsqkUBd9669ec+ZKdTu4pi/rSzue2M4tlwrmF3os5p300VNx+31/Z/1MQ0oLeCPrGxM/0scQiTMxZO/76Iqf/CvMTmXCDDbDDFumx0SAEz62ugU735Mz9BX/3ff6lGkyNVCkP8xVCTAAAgAElEQVRtNeoqdyYqzWp653f+I82PhyqeDiwDYOMJ1LBiAIDf3vyoHhJ9JPel0XwmDJsCNnkoLCZPMWZcTPd8xD9S0+eGPxWmOaYsaoELK+xRSnB+DWzQo1JRh7OpXmpc0n+ov04vl1c1mPSMiq9iAtjjYKkFTbjQs4ng0P9dMgBg+o4PrHCA537FvUwauuS27gPV4EBEBIYRYMqYXvI4eNwD8zhWQH6DFwGAx33uq3394wCAxecueQAspjBLJoDerrzWObRjQ3w1CYAnCUkCkAGAIEqEKZw1oxdoQL8aBsCyhUFmHFwEAIL9El3VYnlwbxJ25L48FZwZpMrrk0IAXSavEU0QYMDa5oZdun24UuhOp6bk9Qd9Hxg46PL++Bivj0mHaaGmvNCUhCaPzZsjxGhcbv5SooD9AQhhIcazMLMJaLOM6zjTqKqaFHTwPZk20ugsN7ZLDXZQyGOK7uuaNO4uoJMngDdwF+GpuMfYKLEA+BI7oGb/AH8f6NclF9UsX2jWudnnK5EGUBTSrGVpQOTqxgGKa3TsAKHnzRMsXp+dd9nHajUDAAABfi7ymkkT8HNfgOT6nlgAi4SADKylzSNAxXOKcbAGMCHFdRpdNwUwHgdhZpPBoEazpoPDPV2+squTsyMXEACrn/IpbzKAENTlsSrVqWrtih7cv6tL12/q5ITYyLYe7M30Q+/6adWal3U2nBtph5s7nMWUlwmWD9bFzC3qgXMzvgv/nZ8VTzklct5paqFkRnMLYsHkYOJ1hkv4qN/XwcOHuvPyy7p7+461n+Tet5st54wDJGRGQU4tyV4qTDszrd5Nz9IzFHVLuCS/5iG/tB6X2RlBb0/SjjTx8JQzS1ccQhTNP14VhvzNaklOdRhaJS8LDmrH5AFM4UHh6L+CtjbW1axHfCvNNf/G+4AGznNTh3yR2AVmrJTCPRtq9HSKlhswHgAgsBh+NmuZZ96Z1038QEoqQME2bThy5AEAoBGb2H5xf0t7KYVX16ZFUqvRNDuDNdHvdGPqSc52reEFwFsPzgNrlDONr5trXCa2NHLorcdOsas0sVw7ZA6kDUxx+09MAMePOj6sErp8MKPxVCOadExJvafNNRwBfPHvwB5RWlrwRuOUGqlBL+KEKZrN/CMRwIZeuPvT2EztETAcMZGloayYCcD35udbs5kbQ8sbovHPnhNRE3D7WBdL/hj8vVgwq8a67bQ/0PDaO8iNTACQcQHjzPVads477x8DZCROI01hcNFwNhva3tzQ5d1tbayuhHeGfWxwxsczAvlVfB+WLqAR4BJyHP5caTbd8PCzANiQnlAb2QxtZcUTYO4fmunLN65r7+xUm5ev6MH+if7+//WPVWtt2hOgP4bGUk8AQDTHhl0cQxxyAONnZTxIgkkJYBNlRQDefFEGAnI9Ra9rmQQs0cWk0dOi5IGSALopngxTFcsFDacT9SYTDZB21JuaMJG0Bpb1RZxhMgvNwN4SeJMbUCakNLbsu5YvpXMJhoJrpySfYarORNvP15Tmpu6zE+13u9X2MOzS7q7uv3Jf25ubkdxRrrp5ZnrNGiY+k19M+Z3MkUze8kYV5WecdxTzpvMa7U0jhIz82mQjrj3mX2YAjEde45n52WqvGlzg/aHxh0lw5epVT9otcWJPLqdJdhfpb9yrMLnrqN8d2IEf41CabGj0/PvDvT0ziII4G7IEWAM8dwAAgA4wBGANhDQqJv6uOWwiODR9np9BM28TvaMjT/0xJvXrvXbN9+LFF1/UjevX/Tn8N/cs/Gki/QM6/5NPPuFrCnOMe+h0g2QenJm+GQDK8Y0wBY6PDrTaahqAhrlCbXDtyuVgpfjRDWNt9qG9g0Otbm7o6OxM/SHPy6rfz2qrbWnbbDTSE1ev6cff9S7923/9r83IweMCM8yv/9qv0+ueeVrf893frVfu3jYoMBpG3F+hSJpGSe2VupotoobZv8ZO3wH4XQwPXCOwmKPfcBzkBQDAAEkGuhIAwHKzPM9sk1h7BrqS7GMZIM+DjPMaPlh2KZR3MaqyjI3nmJ5KJZ3tn2nvzoGGpzPNh2XNx5xjxK5jpFlcAAA+H5cAgKKGeuKJbV26hJlq14BOpdRQSSsaDAvqjKfqTaY6HQ50OhqqN585Gc6xrT4nAGnywDheda6b442m+egFtvZr9S3LtcLHAwByvZB7w8V1c/0DAyX87YqzYUhqSeVAWgYwADgy76k1PdHv/LLP1VPbTVXmw5Cc9GGqAZIULWO5/fBQ3fFc/XlZPUDVSs31Pu+WeOgMAHB1WasAhwCDhS96y6fNrV2HasaDaFMqiiIQCND7mPCHDi0AAEsA5kgAoNeA2FFgYPzSVLFMdqT8AFs7lLJPr1+5puKs5Bzp06OuBp1AHYtlcqVlAGAFAy0OBZp6aMIJAAgWR/In4HbasDwAALRh/Het1NSEZAGyqQenqm2QIHmsP/e/faumIuv4TKtM9noz1YZFffBd79dH/sPPa2NW1Vq14Y0IFCy8C0JTtUz99+G0NGGNhYQG5VFdTBRL58aA54vl3DwuF1RB1s16+gXR4HxqaGQ5TTZTwRLT7Vh2o2JJr/QHutW4op/efLNeKvNQHKlRLqgFitQdqlRte+pTKhAPMTUAAMeiZgAgJiOLyY5pKUH59+bGJASXVw7GJQAg6tdkNLJkDPKraeDj+58zAC5+7a/0AbyYAhDI2nlNfxEAyN83AwApjHkBAFyUAHgql1y3TWVfAnM4IJkS/ecDAPKqOn8P2bTJg+C0e8WfCQAAHEsF4qLYzDtcmh7bD8C+ADzSYRDUaLXNBDDNEBrvYOB8b5B6DmZ+nZ6c+v067i66RU/5+E1BS6b8dM60ItviJdghaZhp/uejgdrVstYaVbUqJbX52UxceM0uRqM0X5iy5Il3Apayx8GiuFli4MQ0LQC6YMngdx4gQFoGcRCmopppf5irhaswVEPWdQAAbDKhTwWQxBgwprZBvfWE1vsc1y9NXGaY9MBbOjfyy+/DtPTkxGzdXTopcnOem/nMAMgyAGh3oWlOJqoYVSZwJKcEcJ/5d6ePjKBSBoJPIZMPnGjAmRiOtL6BmdeBc8L7g65arYY/75Pf9EbVWlXVVmp6eOcF7V7ZVu/s2Hvg6uYlnZ0RJ7mtl+6e6gd/6L1qb13Xw5O+HXbn5YqdpZFrpRW4tD9mAm40aqYfJraRZQ5LkzS0l1wa2Cjh4s41Z70F0wrwKTwkojGmuNzf29PzH3te9+/c1bw/8pTYzzlNjSMkQ16AtCCAqOQdkVrQbBqZAaOLU43Yls7LnossgPOGmD09z3xT9JGbNCb4nE0AZmM3GGF4B5AOfsIUPBr3tVYzMqmrVdUBxhp1tciTrjH1Dc0/75uCEwM056eTnlMD/ccdvex77GTf9GxnLxrWRbffjb08TcYiSpDYrjC0rK+03ehbB8yzCK0awAF6NCBMOo3yNciyhWB6kF1e1Jgknipu7tBV66Zp8mzRJNBcuPFORSLNuH+nKpVGIAP5EaAXjWn+PRkO1MO89KxrAAAHiGwYzIQHc1sADFIAyBIfIxlgH5jO3KRb82iQNhzvszTKjv0wBDo9lZgUAUawBtnjgMQmROZNDJRS09D885u6CDCAyaGb1+T6b1M10glMF4/9jPrBwKwxoXMQPV9DXlOf8zYZgfrgWniwBCMse0iQyOPGP/sMJUaQwzgAixLbxXR212sWcmp9dcXSkJVmwyZmZEvzuRkOqcFK8QBg4ueMtWpTU3Y7A6fxZzZyoyGl2cM4bn1rXe2ttu48fKDt3et64eUHevv3/VttX3lKL907FDLVRmvdZ2QSGrrgD35FgJRILezZ5/oqE2kYPgWOBuvAeSVEGgJgTGGcxbPJ2YzHVDQrCQQONDzAJDykqFsrpQB1aHRX1jWr1DQAXKiUVC3ZhctrlcbRlGJrqyPazjRyx0vG3uS4SRs+4rAOS/Y8dYVmv8qQKdH17SsxmWpjfUMP7z+0aSVnKk3o0eGhAQHWLPsdbFNANDv5Jx08bxOgAMZMbtKD6RUMk2DyIvEMTX+QSYjhxKujbtkfDb/ZCTnG1r4lCTBl+o8HBusQc7V5GIFyf1nHMABoCGEOIPm4cvWaJQZPPPWkXy97t40hT8mwH5ohgFSAP6kxLM2FwcHegORgOjGTwAMGA/NTnR4f+73QKNPwI+/hT850Gn/o/Uzs+VyAA4CJHE3IawCcYm2yf/La8CEIFm+AkTwbw8FQ16/fCElyva4upnuYO46h2bcN7DCpZ/+0r4AiZnBtdUWHew8dUwkwyXP0xPWrTqswWxBACZZ0raH3feCntbG9oykSnVZLD/cPzbAAqGYACiMHtsqv/5RP1Tf9j7/PkhxABUwM+V6/7/f8Xq+Lv/Dt364b167qYO+BNtagvfNM4AMkraw21WohLaTvwJcIEFIGARbMTa6ca5YAAOwJ8BoMACJ+2VDze8+GwwawsodNamIyuy+fJ9FN5wYouhkzALJfkwGAuUqzoo7uH9kDYNSZqzCuqjAOuQ6RxLU6skm+T8QALgMA9Jc3b25pZ5eGuG+GX73alqYNnXXnOuqPdDIaOxq9iz9OuaiZfVsA5djLYE6dA69RQmcz22y+/qhH0MVmfbnhv/j3jwcAuPZbAhaXz2IAgP4gDE+JAbQ8CymQY9urUX9OzhwD+NVf+Kn6pBtbKk37vrdnGJkycFdJnf5Ydx4chn+TKiEBIN3GSRgTA7lD1iy9JAwo+ltYL8g+vvjT3+IxtI2knIseAADIlk0AEwDAhp0BgDABRFuIQUtnAQCUyw3rLkDfPVGkQKRoG0/0xPUnNB3OLAE4eHgsvBtcOuEtoJkBgI16Q22aA3SjCXTgOA4X/EDK/WIXo8+ZY2VgA5RV06jPYmppMOtrXO7pePhQf+47vkXtdWk6OlZ5NNTqvKpKd67C2Uz/7Du/R9ca62qwQI+OjHBjWhMxYZEJChobfUagvHn6H1VVKTJMPUWOpbFcHMZHzqejGcVeBgDQeibhQmoSgjIXWrAwsvGCjIFnagIjkWBcLGt/NNVzpS29b+tTdbu2punkWOX5SLXRVEViIsogyBgMnWpWnGlQgmZWVh0AAGqkdQypgeJQYRLDe7oAACzi/5KbcboJ8Q7T9GL54fiVNPCGSlLh/mpf+2rfJ19DqKz51+MYAIuGPzWOrwUAXJQAZMplBgBic8qUdB6m0In+WgCAxfpYjkJL81T+WHgApHWSwY2YMlGphHFfZm2cF1F+YIIRQ8OOIzyZ3ZhbIb1BR4r7byXiugDrOFg5MDh4+f5MZ8OBHQ0VYBAurDiNj8PAyeZ/FPChS2KBmr4KvVlzp3u0KkUDAIBvDSZOxZkgxkOFYyLlZjoBAF73CVBe6LMdjZcn/OcgWbABqN0o+LPkITvRnqs6+TRosxEpkwroBC4GABB0W3uOzKJZa9Yq1t3hDcB7XJ6acrhy4PLzaRZqVeKCzg9QrrebUTMFwrjJk4Ular/vl29kRHN5ypUYAMsAAD+D+xHTSjJ9Y3KZdWUuTqfjcP1OFFZT/Cx/jukZBwDfgxtGJNTOzrbBAIqk3cvbevoNT9gbYPvKrg5uv6RWs+bpSafTU3vzkoaDuUazhu7tD/WOH/j3Wtl52iaBJ108RRiAom1PWdT5Bi4RmZjqLw7UdHPzgZh7bFINeN05qiY/2xQh4S8Tx2xkrY987SnaWpWazu4+1MnegXWhxDIN+4m1QtGMpIz7kACAoNwH7d6Rp9bEPbp//UpBTDfENukL8z3YCm44WFs0+W7KiLUsOL4M6mijVvGElqKP4pRnZLVZT3Pp8wlvNknjdfM1vH/eV90U6KKnvUzNBqOe1jZbpt9GBF1AcTnKyvRQT4or4aBvk82IsPS0h2KJ3r8SAFXo3+lxSy7+oMRTEC7uX053yNdxXlQZzfcYE0A8AHqe8vF6WPcRORR0Q37T9lF8MJ2h0KEwLPQmqngPDV3fPLp7N25EVWKQhInwsNM10FOczg0E8E1gu5BsU6nWbRKIiW+3g5QpPDEiodCwnaP8KH5shMtk3zpqokVjVJRNJO3BQQrALACE8ASkkYIVwHqv2zcAwIFrC1MgHri47ria87G8P7NHeH9aTLbTxCkBsn0a78Ru8sQ/ncXeE5eSabxm7RERPj3Q9WE91OvNoAAndDjWTjCcnKAKOGQH/hShiuzKXhFNS7GqeMHgH0EcHmtgODDYRLOz2m7q7OQ4JCjzuamk7G00cUyKZ4Wxdi6v6snXPa2PvnhHzZUdPTwc6O9+1zu0feUSfuWazMqazgFmM0uNeilAMq5bfzxJ07qoabKZabACwmshTyYjNjdqVdY616BcLXvtA/QE6yLJfizXm6haYq8IHTtrr1RvaaSSBrO5Gs2G+t0Ds1sXEq6kf85Gl7mmY7+hEeU3dSK/+fonn3oiRcAF5Z41wPnKmcs+feXK1aikOD8nE+1u74ZL/cZGTKJHA334wx/Wz3/wg2Y3nRwfazwcGQzY2tjQ+ip69TPH3HXOOgYUQhIQTBrfWqumIqbT6SdmzMHqwe07cUgSKyCij2NE7P9NkVeEaS1MGF4/z64BAQ+gArDFMI9alGab5wPJIOD8xua2WiurZg1cunxZz37C6+0hkpNEHuw9VLla9eefnJ36LDJwDRNhNNTm+kYYYbKuVlbdM/D+eJazVCzr020suLbuWoX1CKOBP7kWsMKQB5COkX1/DCamWN4GNPxa7E1IGAAhALbwxyDm7/QkIjTrjZq/fnd7x74qJ8eH2rv/ig0pa+WSPukTX6+jw33v695nSiRj9PTCrZe1dfmSp//t9XXvLwAopATgsUQ8K1DNequlP/HN36w3PPOsjg72POB7/bOv02/7iq/UL3z4w/rn/+Sf6PLOjtM/YAEA2M2RcmFivtJQMwEArrkKPEuwTNjbw1zX5JAEALCHLwMAgbmeJxKx5yIBAFBYSGDS4CHX9TFYWeprHtmjErMpCPZL/i4xCDJTi4s0nuvglSMzAKD/l6fovpJfh9kNmDAGE9FSTUwAybg3k66vGzc2DQAUNDS4Vy2TplDS/tFAh4OpetOZunhcMPDAt4DzywkfIUgI89VzGWCwOeNiuRpIkprlPiKfeRfZb79aACDXE4/tY+aA7Bx3JNwFUxE4IAAA/Frmqkw7Wpmf6cs/6xP15qcvOwaQeq+Las4RggUDAHf3jtQZa8EAyBKADJwORgPvk5y7nIWMMi0P/s2f/ZnuI3wAp0I8nOmDThoSgNBuAQBoPrT+v1AYqVRiWtyLWJYZhxD0UjwD5m4mMB9gkmEA4MaTGvZGGvamevjKkQpzTLY4HKAhT9Uql7XVbLpRMAAwHXmKEuGu0RBnAIAJQnyQTX5kCm5hVtVoMFOztYoSQQ9O7qjYGOjrf+9/o9d9wiXVqmMVR31t1VqaHPdVXdnV//Et36E3k308mhtdBPUj9gZkkwLNsYApWit8ESL6Lx605DC8iCA7nxh5yueiHUlBbKBRMAYLYAEAeCoT0WhlTzJnmuJ7QHNhWjrHIc1XfC9+hbs796asfrmpe6rpZ4c1faj1lPZqqyoVadomKo2matVaGpCTiEtwoadZYaoR1JKFBICfmDaEJNlAWwsI4MbcNWk4Vmfd9ULrugRuXFzcv5LmPwCGQOtzE+zrujR5e9x/5wfwvElA97H8LfIYIT5MoRCGdRTq0XjZtCuZodgHIIEdoRSKr8tO3Jh4ha446LuhncwT50wtfRQH/HibxmITySP9bCO4TPFPHwOdX6ybBWsiSxDC2TVvVvZtWLz9OKDsgs01pnjElC6RSm3sVa1qfWvLhkM2f3FxFZSyDCpA5WUjp8EZ9wamY/P3MG5jMSdTJ9BoUjiwgAJsgNJckK7t7qgBtZmfjJvzbKQqlGgyrEdjZ4Z7TadYqlAZBP3MbqUUOdmkZekw8kQzRRfm5ytmZiHJyNu9p0dez3kqxloJEymj5glkMV6On0ixoHazpnarbtfp2YxYokC6KRis1UxmWhSdNFcUqrkp5fot9L9oEdutcDum0U96/wAAYmKTG/YFAJA+d6FHTYWzwQDEgIsGL8wGo2AKrZ6b5fRziAozuFAq2vCIJrvZwiTpZOHG3O2faXWzpU/9tDdpOOiqvb2h7sN7bhC6xM812xqMZ2qu7upsUNYLd070Yz/5IfUnddWbOxqwbjT02RFrPjGfMkvGJI8wwfEzGCOqiDtNWkRHveLwTEHPfco+FAn45LDjEEPDyINp6q9p7kYv1ZxWbOJq+RI0337PcoF7d+7qcH+PDiho0J6IxnQzkixYWhTD/OzF0b9gAgXTKlaR995EwV40ZW6CQ7uHFh8/CfTX66ur2t5c1+baqtcRGv4wtYVFFSi/89h9fE1UmEDdDsq3m17bTIQpZabssxeRW00jxnnKnsnEvT/saVYKZopp+ym33YWfTX7qGqQpdqPRsk4a6n0Gsy2rqxY0owGyI3fZzX9MyWOKzcfjPEvyrxxnB3g1L6qGIdN45gYCCVGtUVeP/HOMC7knrHmmahjq8j6YrKcJREVlVQdzFJ2xjyWmH6B/GG9O3MgOoaCjDbZHQPoNckMo8Whih3ru7tHhiY6PT8JcqRJSxP4gnPtt1grIBGQ5nrgBoelHn0t9AthvurfTDmiEoPmPVa03zFiIGMyiatWGm81+nzpo7shDnnlPWRNzICIBAwQIvXg65/M6S5IAXsusSuRgMgyMpyNJnWLgwAQrwNUEAqazK0teeE2eEGcQ041+yLNYc+Mxg5owEgzANmoJ+2TMZ1qpVoQ/AOuKiSdAFWuPNQtwRYPUOT12I4LpJ9OkXqfjv29tr6m5UrSJ2NbOFfWGc1P/X7x7oO//f/+9qu1tdcdFjedM5CLKLvbhxJYhtY/ppKfXQeFHw295iFOYWJfhr4LXEw2j2ai4k5sVwN4RzW8YobGnV1LcYRTW7PVtjJ1pjmdSc3VdhUpNxWpN65sbqtXwvqi5ocf9nT2V/R09PucDMW7c29CpB1MOZ3uM8Jhq83efrSUM2mpmz/D13j2Sr9S+DeFKeuMb36juWbjUkx3PPdu5tK1LVy5pY23dAAH+GaSrvOfH36OfeM97LBlggs3PtR8V4xyvV2Igh2pUGl4jOUI2AwE24U5NcjawzSa2Bq+TlLMMFy+tywUwUCjae6C9shoeUcnrytcGxlZirAAOANBAJWZSz8T/8PjI4Bl7x+b2lja3eX+X7Qewe+mS6s2GXzs/v03CxL1XDJQgf2D/6vUiScTDiFLJX5//znOF3IDrwL+ZCZBkcd0Og8i5DQD39/cNcB8dRQIB0gKeeeQD+wcH3vdhObLPnh4eaHtraxEB3mjWHZ9NJCHPHPtuD+AL4Hk+0xM3r8fzNcUnbKiVlQ195GMvOLYRMOuoc6bhdKobN59w3KFNgp1eNlOtWNDPvf/9+uEf/De6ugvD7kxH3TN95Vd+pb7o875A/+ff/js63nuoQedMl3Z2DDSsrrcd01eqFNRqIwFgX4vhC8CVZvg04FkUaTTeFdnDAf8tnw6JcsBTKSo3ncWc20MNVYFtRhQ0n5v2rZAYAaKmYWBiZubaN/+Z97dz3590ttLUwo4A5B1J+3f3DQAgdS9O0b0jAWDQHEbGJBwE6wivmpINzLnGxeJIN25saXcXWVJMjQvzqk5Pxrr74FSdedHG5sjQ+A0Dg/4pGJeJLZ4YCXGWB2Nv+cg/B12jj1jU0xeAgYvNf7RA533f4/7dkb+p/1gMLbNc1y1d9H9Fhbaf3XsyL2larNoHrzofqK0zfclnPKtPe/1VFUYd1xp43k/nANAFewDAAAAUID8JKYAqFXUZ1sFumhG1OdAQwIw9FqBvHp45hS///M+Zm1pFoZu0VS5ybIxR1myaijWzKaEaokFg2sBmDBqB4oICpiZ8/HElBB0HeaagGQ67unz5kpoNojVGOj0e6ux0pNm0qka9peGwY8otVOGrWxtqMDUsFzU8PVarhsN0xNTFZS5Gs5BmOizgYjEoW/Mp1B2mFRQwNNIDzYs9fdKvu66v+uovUbnUU6M603TQU6taU7XW0A/+vX+qzs8+1NX6qg6OTrW63vTE4969E7WbBaN3nZOOqjYJYto/s4MiF8+Jtsl4Km7weQ61J3JGaOWCFLMQ6F+Y7eCJAI3OmxqSAxb7dKYt6qhBV4VWRadMYmotzacFtacFFfp91SpznfYnUls6G6BlWtVeZV0/Na3rTm1TR6Wm+o5zSvcrXSNMMtzyFlJcm/VlJASkAjfFEtGMRcQGNOgksVh4AcRDs9yQL7Jz00P1yGT9wsce++CkJptNNfv4GW1cRGqlKcprPGB5ShzfP/sSZBp6+mgKNojPCGdoo9rZbT2JgBbUVoMSyZAPNB836tSYB4qYGB3pikClee0t4NXefX595199TvE/v97hMhr/nWb6S5LlJCsxOHQeT5n1rQarsuGLH5+kCfTfo72Bruas4flMJ2cdr8mGHYBnRtr5mU0SMo5P1Ds9UxMuGhrAwdBGeSCLzXpJdehbvVPVJgNttRraWl2xYRuTucBZabxw/5+qYuO/aAxpz7KJVphzBWhDURzUpLQ6vE4T8Oe1E/+Xt/LMQgm2QHSgnoh6UkR2bnUxOcBUi6IDhJ8GkcbKNOvkNA3S7xjAojwRZ6LLYZQpsTQl3Beef2JbiIJjImvpVFCVEm2zZEmFX5GbrKLzfiNyNSI4c7QSL3l5im8KJQkGNFFZerSIGc2Z9jGhcSRTiphjCsQ0ttGop8Zcfv9IqHjfgATWr0JVrFadZ/zmN32yGs2KWivkCE8dzcZsgCJCaBxV0XBSkUoreuHWnj7w088JM95Cra3urKgSdNAaEUxhNoNRGKwLGAcrq2ueVHraOuN1430dqDtrrgjIkp5x/5EMuWlq0m100xDTPyZ1Idv3Ep6VNB8SpQdLKozBPO13cWS/Rh0f7tvF+cpLb4QAACAASURBVGj/ofOfe90zTw4BFTJQ63tnQHlmAAiqPecOzTsMAibvrAmaodV2Sxtra3bhrxbnur6zpnatbL07Rk8nBwdOLEAPj9HlhKx6JuN18ppHbhA8IbeLdk+rzYbGwzBiY69p4WRN1rS1xZEcwH3jPMkT0IiJY4o9VIFIKMZTiSUR0XwR0celxIsix+FlsytP/1LhTLHq9ivF/PHMDUbDxRpxAZnZRgZNohmCPUPjMekBYKSJor9nipmK2ssgQKbdZ2AuS5Jg7lUwQmLaa4lNgLOLSRWFc6mk/YcPdfP6VX3ogx/Uld0d7T18YGqtTUyrXCewAb6yrJdfuqdmc8UMRhjs/T567TDkQuIE0ADF+fjkOLxBLD+Z+Uw2DRgmTbmiw8Mjx9gBAtBMQf+PZRosI77niJ+ZXLh5/az5kBAS65coe4/d/mMv4/0OZ2MvVGqEeC5iEwxzqhAI8veYZEZzGtc4XMDHk2GK2QuafDimJ6+SZGIak1DqufB7od7jY/hNrDcbZmPRZLMfVtifLHVjr55re31VK82amlWMuYjpIvEh5CzTycCxoqPxQDduXLfEgv18Uqrp373nA/qRn3pR7d1N9WZVDaYUq8EOo7AtmqI/VqkaDuUwJbh20YAkjwObv+FLg6lqxXsazTrPXtssmoqu7K4bvMBkr45cICUzAQTQvCMh4FmAqm7GBuaT+Dskj4fOEACz4Ilzs9321Jbm98HenhtSgJ4MBbIumq2W6fVcR6biOL2TQQ/DgI/dvn1bzz//gpvhJ598UpcvX7GfFJPzJ554QtevXdOnfeqneb3VGjUdnOzr/oP7enD/vu8BMXfQ3J999lndeMMbND480ssvv6zbd++aVQvwwG+fncORbj33UR3tH+jevVcsY+XZ5DqwZvmZVy5fNq2eNc7rA7TwvpqiWL0Hp6hcm9+RBlJvhEM+Ma3UqqOQxiAD6KYGnfXOqW4WHb4brB/LH8I3hLONP886nYU0BrCXvYT9Cfkh4NqTr3tWO5cu+zoBjAQYTApo+HBxLzi/BsNBMisM36pseAegkEEAWLx8fGNj0xGx+BFcurSbXDTS4CbJ64JBCIg8Uq1S9bVyEz2d6dq1q76+7D0HB/t+LvDC6Jye6ebNG9ZUf+Ib3uB7tvfggfBRoFLqDseaQatOshHoGS2em9lEtz/6S/ryL3mrvuUP/iGtNpo6PjhUtd3WyXyuP/RH/ggRPfoHf+tv6+rKqjpHBzEYi0g0pila3dnQZDbW1vq6fVHatapmwzNV5j3tboUkh73KBoQMK2GNAQBUy5omOYB3LwB275QckHMNCiMVqiE5ZACaTRgBaex5kdZGlI8xaOB59UCC551n1o03PVcElPOLfb02q6g+rarQl17+xVs6O+ig7le/B9O0ajAIQJFIU6dkVGr2w2AIGcTQ6DF3L63p2WdvGsx7+OBAa6vbKhYa+uBzz6tXLFsKnRnTGYiIbffcsP3REd1yxX5ea6eRZB6z+Tt48JtMPzPLIjf1rDVe9/LHMyPFQN2EVCmuWTZ2Po/U9vf0j2aPZ0DHPgNwRi0D+6Fm9kRh1FV5cqwv+6I36ZlrK9pulTTqnqkwBbBvajQv66gz1MFxT6cM2GfI8oJPQLDnWb/r5w9pD/28B1YAM/izwGL70s/+jDkF0cw0Ex6sNAV1NjUUWeghUTgy7cOQQgXQWPJFoemQ4wsNHxyfab/cSHpaRoNemjl+g8Pr5Lhnc6leD3S7rmq5rvkMv0NO8KE22w1tNGpqQP3rddSk0F44r59P92wvZnOTAAB8HWegrhkAYHoxlAo91epD/ck/9U0ql3tqtQoaDc40HQ/Uarb0kXf/rD7yfR/Qteq6Ts5OVG/i3F0TaCIMAIabg+5A5eScP8BoCBQbYMRZqvRCeYKdGkM/GImGyy1NGaZcE4pAaJJofVgApVpdnelMK7WaSsf72l5v695JR43ttvb7YzWrbTUHU1VB8QtDDdA11uWsx2JpVffrO3p3eVP3qsQ1gfjajSE0l2hvM2Mgt+9L7AM3lNGX+DAAAKBo5fVm13c7c7sBjSlY/I7Z5aLhd+G89N/ZDX3pY6/WAnvKnsyz8ueco2/Lnguv3kR7Spwm+Oc52o9+PptCNIbRADP1M0XOLPIwmVvoMkPvkTLoMQmiZEjbyYJGlCaDWVe/1JK/+it9/L8sIlvyz1h8Wm7487aUILD0fvN7BkDJry9Pyj1F971KKRX5xE+52P4RCQBgUrexueVDq08hyAFG45l0SxQFNPKD0zP1Tk+d1FGgaaDhAamfjlQtztScD9WeD7VRnGqrWdNqrapqKT+PiZpvV1fo+OSVR/E9gzHkKLXYDx3BZYfuoGZnl2xHuaRiOL8dt9GFJXZMgmKyZMAAsKcgE7N6rDdWFCAwHjjY5+NhGKulCRn6bLupcwJZYxpAgN3T2dNcOKMx90f8nGES5imM2TwWTAS67WxeNNA0WCSzlFXCW4BppwGAiFnKPhXLTtQZAFgAYolp5MIl04TdyIVGNQMAFE5M/9lr3E7BKGIPTdF0wSCOh57X26o2dO/ubX3hF3++mis0+TQk0HJHKlWhakJ1RmdbVaO5qW7v/6PtPWAtTc/7vuf0fm6fudN3dne2cpdb2JdLckmKjKxqJaQTUcWWrESW4sSxEAUJFARBjCRGEEEwBCFQEMkOEsVSJAuxKEcURVIsEou4fZdbZnanz53bT+8l+P2f9z3nzIikRVG5wGDaLed83/u97/P8n3+Z2IUL1+zy5S27eP3AOsmqZcrLdlirWblaVlG7u7criQmuzwCdPnFmv2FvZMKY0p8pFrrE33B9xQoIhoqABCFei6QBjiTlhKcp4txITLvQhBiukqUSsMkC9ZfvSqEJLZ8mYzyUlh5PB+mfdb6F1SZjSLwg0nKtl9s4CQ46dzAhHNhKpSw2C34V3XbTOs2GGvd+r2ujbsuSg46aGfZRpDEp3itFgRb3VHs9AAC0WsARzPWgxYtm2+1IC0pxyTqJILHi9Ar5IDNBRx/cmKPEJsRCgu6ncmlR+WUKFmQiFOGuT3WTQl8zyNR8Tbr/ia8jhS8FGrsMoOQkHjw9oOaGvUIu5GGSMdv/8cBIYkTkFPgIU2rwGv6uaWCU6IQHN34ezwkgwNzEM+5qvka5UxihQVff3b4pQ8SLb5yXbrd2eChTRPTkAEww4qaTlG3f3NcQIJFAisj3wd1+5NrfNsUQz0rKmq1G2NShiGOI6lGfNIvDocv6KFLVwNCcBrd6N2hzGQGfNpi4D4ybvgUfCzEmXBYV/Xrmu//sNNE1SuUy1uq0xTLDfZ8CeDRAmkCEKgDgRLUIr5Hvp0kOjVqgwlNfaaKl/drTHXyAE4cSzpbxAcW8DOYaAHQNOh3LYcDMzxbgSMoC9UZC8ZJQ6IvZtECuYiYpIKCQdZBgOCA3PWWVSkHTyI0j6wJQ0KC2pxl7+pWLdq2ORjcpA1HME6UJhhkZwFZAV9Y+7497RPPK3sWf+ffN45sB0MwJBKBGZU/TAGI6smG/FTwPXCcvAADQOeHJAHUkncSBoXPvD6zebqtR4rkg0nGSyloqg2Fc2lbW1gSYcV7UAMNV97LumbgN7bBWt1q9oSk1n0Pzk8sV7ejRTV1zJr5cd6bLOzs79sILL1i91phF1HmqlPspHD9+3O6+5277xE9+wjaPbarp5/9wuH/9wnl308/n7dFHH1VjTMRf9GHg9zfeeEPN3EqhbJlEUteL946M4LXXXhOARYPywnPPW7PREAiAtIB1DoiUB5wUKwJ2lQPRuTxnJGBFR3sFoFmzSeQ3Z6jHYYsVQ8xtYMliYqiBSaCWR22/8Hn8RLIYbPpeIwZcaMAVT5dMWq3VlQSEPQ/whXNsdW1N1xQGAtp93j9sDZpc7glnHNegP+hbs9N2KnMyYfsHh3oO+TwGCPxM5CraG7W1xGguBwMErwEaI32hqS6XVQcjgeTvrD/AGQwGd7a37dixY3pOuHfURa+9+oom/DBHAABaAADUlmqaYUSOLDnuWyWbtkGjbvecPmM//x/+jN156oy16k0bp9N25L577OMf/5g9+/k/ta/88afseKlo43bL63Am80tLSvbqAU7ns6pLVspFS8KcG3bs2Greijnuf0Hvr90fWBP2Newjkj2QAdGgR0Yp8c7q1GBcTW1aTNkkNdX74b3R+LsHA++rGGIYve5f9O8RAMCQkwFOEn+NsQ0xNNQMG5p/0nLjrOUGGRvVhnbllcvWb+LLUBQIpQEPQwmGFfmiDehzSBUBvBr0LJUAdEJu0rf19YqdOnVM51ar1bVScckmk4xduLqlaE+k0N/q49uzkePEYREQmA+ZtGRg0AZJV5QJRT+QeD3i7xEo8OGFnwk+9XcGMh++T0eGOHUPZ/fYJgAAYuFzcGYsMckZW3uaGN9x3T70vgfsntPLtlZK2KjVsNSI86lgrWFSKSwHtY61eiMbjJMyEWQsDruqM+zJ24d9Sya8ibSAcaSrA/xyfuRDT05de8nByDeNFGcKKjZU9wRwBJnpC4Vr31rtmrXbBzaetN2ddgKdNi0jPjYa0aVTJs3K2tqq9Hi7uzVrNtg4cZ7NWZLCjcqJiILJUBrhkxsrlsX0gmIJ0yQ1DdpOvLEVvUOkSdeSoT8VOwHUhGLbczAhtySSXds/3Lf/7p/8A6suJU0pR4mhtZo1aTGT+wP7o1/+bVudlq3TY9MjrgRtCoVlSgZB3CDUpLx+HFeHOrWp5jN6LZgORVpJXIRO5/RXLF00br9sKClQVWKdeMCmAgBwbBz3e3a8lLXGQdMqG3nbafQsx1S2D8XVLA+SN2oJEWwgqcnwdTkBAF/LrduNdFkAAKi2XyPAEdc7KqYwnPvxKsbXqX8Ouk4KkBkAoArNTYu06EOsjigqAdmNjYnc4f8GAYC5m/0cVPh2TfW3BgDiQx2jP3QizQAANkvuC1OIKMuIFCFFDMk5mXU91w7NdUR/kwCAtoUZw2IRqYxmZZF1EGrx2eWIjISg0gqTYm96owt+nMgFzvPMnVq3nvU7Him3NofbMFNkikAAISii5Hz3KAaT1sPxt9m0FNeEjQ33YhgsTOGHXSvbwI4W03asmLaldMJyijJjv/DYSZfASrSvjFtAAK7iGIkRG5Ooaj5Ad3M2nwb69Hs+/adRXAQAOHBiARxZAP51gQEmajmvNecMANDpLPE/QwEANIuiXUtrbpqKAwCI9j9x1183zuLv+Ah4nBvPuDO4PAde9NMkTSTJAt4k8FwIHeb78z2g5Wedls/epYYj0O4cLKCR9fE2co0YjxRvuN7SQiSoPFsCAOCSAZ+caGKW8/gfeZ/JHd6n5FEqoPuv6LWJLS9VbXvnur3vqSesWGZfG1gyA8AxUtFMI9TpUjiWLZ0tW7s9sq2tPXvh1Ws2zp+w1y5t2+raqkAVpsdr6+vWbLdlEkgREWUplFxcozjd1+tJ4ZyOAZknkXhknO9LmshDbYfCrG0Iqu/QvQICxVlpMSGdgaaG2EkZ6GH4mk5KS+kATog4JZUinVZj7kZ67Mv8DGKJkmr+oT8Dn2L8RIMEhROaNIZ0ShUIrCXOpt2t69YnDjGVtm6zZSvVqvVaHQEJ0Hlhl2iaErTxGO4xCcsVYQB05QRNrJ2mCfw74BRTqeA4TlMXMT8Zj8kw0NeJKPqspyAzA/TT/VUj75P7WfG7kP+soiQAgExGedY9DSLK04JRGA73MjubF+56toJEh3uVz3h0WfSpECtmdhAu+nfMdzEvxnlsqUydbRhpkrr1YQrsBnpjW6pUNPXfWF21ne0tazUbegZlApw0RUPRiI1HCWs1e1artQUAqDcZE+uFK3heoKjWTmKqyTLXmCkuFGHRtOV2nlCxxPQf/wCaGBkJiqXgyAYF4QC6NoxAqUPYbzybHWaGSybjQMDZLosAgDPR/J/xDKDxAAShUSP9Aso667HfQ17p8Y+sVTmuQINHjinXbuQRmBjGmm3uT+NGoh5p5j45zhaLBSj/r4YfdlAwAubvau5oENkHAS9DfGuepKZ81pZKBasU8kpJQZvc7jfEHmI/39hY1b42nE5t7fhJqw+mdvzcA3bYGVmjO1QGNajMBIBhOjYiVPEYkXQ0SL20tmTC7MwnpJmSg3AeA1fJH4JrPta6XVlfk5yD+EeaeGW44+mA98PErLK0Yu1OT87X0NcryytWQP+NHGU4tG5/ZAeHdcXR7eztSU7A/Wcd01Q1W22tEUwEiT9kugxIhNnczZvbWnc3t7ZtOJzo/auJHI1kuArlnOtJI3Dt2jVF1QEMoFUHLKA53trdspXVVTt9+rS9/e1vtw984AN2x9mzas7Rqj/zzDOitF944w07dfqUWAX8DBgCxXzees227mEDcKJW18/S3hbMVc+ePSt6PtNrmn9YBMQRXrt6za5cvSzNPKwFPFR0doRnIEoqFCEMa2LoppnQ/aG+Y2ao5w6fkQX2mvYbknVysGxz1my3Zs1/dJ/nWVCSANNVeC+w6ILkS3WZDl+XKYgZEowXeaRgXwCwcA2ry8v6tby6qmtGAxsn1Ew8ed4Bbea+DLA0fI/k2nPe8mzxjPALoIHX5Ya6aVteXrJXXn3F7r77LtvZ3rGNIxu6Ttwv6gcGhSRu5ItF7QP0B4k07Cs3ruXcACReYy0sL9uX/uSz9tk/+pQVs3kb9Aaa0H7kR37IHn74Pvv9//3Xrb93wzLdhnVqXVoiK1bNhumCZSsrli6WxR6bjvuWz5gVMlOr5JJ2enPNxoOeejRYzb0xMoS2tXB6T6dsQLoJ/s1hE5J0M0iLAQBqg6YVl5CHpfX+Oat4/wAsXAvAEH7/VgCA4th55mnYAQLoyQD6J2nLDDNWojI8HNjlV6/YsEOkZ1bPk0f3Mvgd2srSitjO+NNQ6SG7yGVJMOCc79jRzWXJjfwcBLCHlTK17cO2XTxofFsA4Nv1DmHkNKu9/XO/OQDgYICD7D69j4ySWxNEeEszpoTkzf49FwGAuAfreJ7yfAUAgOH6bQBAZjoQAPC+d5+zt9x91FYKUxs26wJYksm81ftTq3eGdtjoCQAYigHgAMBgMrYecZGwextN9bCTCRIivIWIUZxY4u9//AemTudmSuQUSy8S3QNAWYVCL3yaRJ4wmdKHtV2r13dF01AhR/M9TtgIh9y+62Y5oMqVooxT0OLd2NqzXocLRFHIVMnpYNPxwHJs7qO+3XVi0zLjgRUokKF/hfmB4r/U+ONmHmydYAAEAyoBAPpsml+OCuhM0ID27N/7+IftHe94wEbjhq0sg2o1jfiW0rRkn/mf/6WNttszlJwyBUScq9Xv9CyfLWhRUgSgN4QBgPBsIo0NDKKIrUXUPWhMVWO5S6w2paClodGeGX+RDToYq+BMD4m2Slp3MLFMIWOdCQVszlLQF3mAu03L5BK235taolK2vUHabhY37OupZdvOlFSMaHAjI0cmeTQe6L+9+ghDmmC6F5tOr1OkMmdDplgAeQwaRRqE6IoftYPRwCzSdmkOIxigxuWvyQD4Tif/s6Yo6sKjBGDBOGnWWgdN+O0MAE1EREWfP/qKOaRIoVCUgVM0bXJfgMCH8Pr1b4QBsNjehe8fCkb97AgkhU9bTF2MryeW1q479Om5dP8qMiP6HSUQUXDhLIAOOsIyk9uC5AA50O8Qg8UhyfWAaogT96DdsZS0o1PJVvSRSdlk0LVqcmQnlwp2opy14mRgSQ4lmbiFJzii7zEWLRxJGGs7a8WbEglWgu5QAEE03QgbswMAca4Wmsc4+V9gAHjL5xIAn9RgAOQUxAgA8Jy7ECLGbmGelQwTfnfRhv7NL89Wd+2qgwWeQsJG5xt5oOmm3NvEiSTe4EtPl0lJKwsIQIHgLABRl9xROjgQS6cZqNboOqO7b9SpxedOnxQAAIqRRQYAX0fjTBEJoAuFHHCTQjoCDbx2Js5MHJmU5/MZ2z/csac+/KSVquiccW0e6P1R+LbbPZswWU0xLSOSJ2E3dvv2+59+3k6efcguXbmsSWmhWFbRhTEUhbLHZcVDcCGGL8RIYvQWnEh0X8U+CqZmrG+m47DSBAAowx5fFSYeuObTqHfNJrAM/FllJSlGDzPZVMI21tYECDAtBhSRi7rYn/6s0aB7Zq0/90w2uceKo6MY5F5RiBKH1mpZ7eDA9nZ35DNAw3b86FEZYypRpddTjBoMAKZyPDdQ+2k2KU5pVJiQAgDANqPYAmj2tRNSH4JEw5/jie7dYgfJ5yFZELAkveNUmk8tpdB8Awjo2WGKDMglt3V/bhzbdX0/f+Z+0UhRZM8nx3hJOMgQmUTzHnbBP0X+JNGR3NexnldtUmHqt0jPjLvnAsoJABVmcX5OhvhOvUaeH6Q2AmmgWw6sXMjbm29cECsAdggRiRj3YoY3wBl5nLQb13cUScx6RUfO2mX9AwLw7A3xHxmRpJDztVoqa9KpPYNGnBhDnovQcHD93P/H/RNmcYGcuQseJd74z31sHH9ZKCjD3hUBEAcCeI2u20c6As0V5glyKVgr6RTgg0c6opflWUiLReT70RQDxlRMAQEUmLvXs1YA4PgdbTONYwSWtC+JscSeBwg1UlN75co1NZy8+QJ+ANSC7JlELadSMg6slAoCZdAkj2xgzeaBHaVAh003ZW3nlM29fvK0HfYG1hxMrBf3eaQSw75LCZI5I6QiAa9MdQR6fvebiPv+8sqqgDFeKPs29SReJrxP2FfJfEGeEqwVafeDKz7NLlPrm9u7mkmiVd/a3rHL167bzZ0da+Nlo/cO26BgR45uyq+FKDwm4Lrn06mmyQCb0s/iTF8uiypNTQuojMRk8+gxrf1XXnlF0/fdvR27eXNLzWJ0sGcZ0IgL7Ekk9D04o5HbHdk8IgYAQBSNLVp5mn1eyx333GM9TOSKRXv+uefs61//ul26dMm++MUv2o3r1+3UiZP24AMP2OOPPWZ333W3QAe57E8mmqrDwGJ6fbB/oP2ecxCd/Mb6hoAe/g8KNq8fGcGVK1cFhmzv7Nje/oH+jhSCph+QzGUEA713fk4+m/No6DDZZLqLBwj7SWy0Y+RtbKJibF1MG5s1Rz53mkkV+n2m0kUBCZ5Tn3LDR8lsHCBiwNUbDHTvuU/8zrWFMbB57LidvuOMIiuR/bD2oz+ZQCPSB/o9Gwz7uk6SVdC4ZzJ6bmiI6/WafpevQ8KUcACIg5yD68jeTlJIfzgOsWtBigkrD+B/MrLO4aE9/paH7L/6hf/cVkoV276+ZRtrG3ZwuGf/4//039tzz3zJPvWv/oW9/2332QNnNiyfHCv9Ye+wZbvNiR22ofKXJckrl7I27DdsfSVv68slW6tWQ90+tVQ2p/2o1etbrduz9mRkw3RKAICUieF8TcmcDwbAxAapsWVLuRmLkOvAOoxT7ihDXKztZ4xFah+lY4xtlJzYlL1KCSJJS45Slh5lLd3PWvegbzfevCkAAKkWAAAAOKlMo07blssVG/bHenZZk8QfZjLURCRY9Oyuc7BACpKbwhLIZJFS9+2gPbQLu3UbwkL7a33czgCYs7NizeLgR/Bwi41C2MAdbHKPBK3/EBkfazUfDIeB1QIDID4r6q3FQ5kEBgDMMw7m9IwBkBr3LDtt2dsfOWlve8tpq2bGzgDQj81aa5QUAFBv9q3dw5PJYwQjAAADgHtfb7V0FjL9FwCQZ48wS/zcj/2wm5jDd3f1Tpj6esqq+wAwrXINJhIAAICDgx2r1XZNvlQySXJHUhpiTHXQyYJal8pQugpWb7Ts5s0DTf8zLOYpehuP6ILmj57S+l27++Sm5W0iAGDYbslJPE44A2F8DgBgfhQAAGn/BQAo1MYmXAIM8TI9Wz9SsH/0j3/G6o0tW10t2nDYESW3Oinay7/zJTv/5Ze08KA6Q+3koJtinkQjrXvIFMAdfnHNp2ShSQJl9p+3OLf1xl8gyswdH6opBhu+WGRko0Lf9R64jY9HLcvnkipicqCSY+jCeRXnBYxuWk18HayGsmFpxbbGabueX7NnE2XbTRdnBQpvjChEJoPxdfujHz5CfF/8q5oPXgfvJ0oAFgAAH9+FLnjRPMM7YG+EvwsGgCjs4esXQYC/6vMc2Q16HSFRYHFiroeTFRTME6MEQMZNaq7DdMSfYl/r0nB6HOK3AgDiBqGJ9W33/6/62vUjb1k6Ya1/WwAgfgHN6FwmEAt0n5hHyUNIlAgLIFJxvSj1n41jMSg/v2jaqsgBUimxSaRPH4+tCe2x2ZRW1IU2yvCRaRtMmOmwZ8sZEwBwrJiyErSlQU9THqaE3gy4/MI9CcJEFmaMXNhjG85A0NkL7gUQr+3CxvyXAAD3uJg1QMHzIYIhNDA8u7cDACD+NFeKvpJnR3TSBgxwEywm/w4AZPRnbVgygvSpukw+oyGd6O0pNdQ+xfdmQYeuDNacAQAQQIPOr/lELhRLom775JZ7JElAxk2wIjPAG8OQzb4AAAhkCM2jDB7TSRXO/ByxmjTJxMQQYNad3WFqwUZS8sd0ZPlCxmqNffvw9zxl2Tz0/56aJQpumkky4inMoY5lyJkd5u3STtL+5PPPaDLD/tzu9K1YrlqnN9C+T+EY11uUHblUx3/hlD9/goLMI+yd0cwsRsJp/5QZbUKTm3x2asc3S1bIJ1SM4uZMjJ4kHaHdZcIVp/88L3wPCmESLtjvlLeutICUm4fxNDPFJQ5sMpaOf297225cuWIHu7sqtjjb8MVA1ga1FrmHJF4wYvp9KwCcDUba81lXNPoFtLQ0dkRuDvtqyPo9DGydfeAFVqRru36QvZmmR49OoFy6+VvwgCC9AymZdOFB7xhc7HmmVMzyWqIpZsgJ9yPNnznuW6T0CzQU6BhBf9/J4rM0b2gXgN7ghTObaugbwBgIz3w8duIevLA5OmDjZmm+Z4UouPgatCVPZt40GCzi51Aq5O3ypUsC8TmruwCTaYzDmDDlxcpn+gAAIABJREFU7fq1bU3/AQGQMdbqTWu1OyrqkUf0+t3QoEAppQPF8wNNJKkkRGkmrdFsSQvN/zs46dfEr4WzAdSoBpZSfO3hGJnRjZ0IsDhVEsVpBs4CKugaBGZUMZ+xUgFQrmvNBlFxvAfAgIQywJUFLqliWvnyx9c3NUnnmfbYOmdrRvZQlAZI5iZDzbEbyOmsD2dFiOCjweI9Neot26IB2dkL3gQ0/2k9I5ImpFO2trJq62sr8krhdS5X8jIky6RYj1CRe7Z+/Lj1sMrEQylXsDHnCt4J0svDvEpbcpoXA4DJs0An/FQyORlYOgiFkWNPTSW/+DPyjcPaodXabRumMprudzs9UfPZb3iu0LeyT2F41YOabQlbXl2zTaLs1tacfQFAVyjKXR+/khtbW7qO9TqGdBntvVFexX0HuIOBERNz+HoYNPxOo3/33XfLC2FlZVm/M30HBACswOTuzJnT9sKLz2t6vLW1pVg9Gnsm/eTd82xz33Z2dzWVRxpy8uRJ7W0bR47YD/7gD9rDDz/sE+ps1r7x0kv2G7/xG/bZz37Wrly5bieOH9X/wS7g/jz++OP2nifebWfvOGuPPfqoLR07ZtN2Ww0szApo6Cq7e32rN+q6drjsAyJwhgCKIQ+E6cB64F4oKavdEdhx8eJFu3DhgqbFvH55CIQhkBsG+nQ9DoVizGKcJrN/UmNz/fS1AG5ZB2QALrkWEZjja9zs0fcoX+sZsXuQJcgLIHxwHVlnNP6YEjow6qymcrkigOXEiRNij1TXVqyytOymgAFIhbkGU6Ipv5ihvAQiO2BpZVlsDuQAJB10qSPyAOKTIBuADeNnCCywQiZtezdu2nKxbL/+q79mWQC/AVr+VcunE/azP/0f2B/87m9aMVW37/vgY3ZsJWFZdPlKzsjbQStlX/zay/b1F163Qqli1aWCLS9lLZce2OpyWRIsN850ISueRESzHrQ7ttdq2jiXtSF7vSLg1JqHGFVAgYlNsmbZot8nrhu/LwIAns7jfUu8j7cAAEPu+Vjm5RRGkngk0pYYpS05zFh6mLP6zaZtX9kVFYEmFAkTcZkMfiuAl4AWjbaYK8tL0PsxxOtZr1czgu0efuR+7XuH9ZpYDrl80ZqtrtW7Y3vt5mEwNv9Oqu74uV573ErRuhUE8MQlN2SPH7c0+GIyeErb7LvOjOGDWfFCfxCIYc6GFbP1NgBAPjABAKC/GnQsn2zbW+5dsyfffp+VU0MbNmuWGvO903L9b7SHVm8PZgAAKQIRAGgPujMAACbtDAAokIJhlvjZT3z/lIKK5h56JWiOv8GUTYNpkxeznvsNADAcda1W37Pa4Z4o/ExK+SkcKBgA0kRRDHHgUjxycQ4OG3ZwCB2oIO3CVBP7pBdOFMO4/g/7dnpjxVYKWTECxr22wAG5ueo2+QE8YwDIqCZQgDGEUvkWJQBQ/TjQB1Zv1exX/tkv2XjCFJ0cV6L+JlYd5+zwa9fsj3/r34jutlQqWb/dsTyTq/7AlspVHZRCHsMGROPPT5STMFF7abS28ym439j5vMSpiuQk85D1dUDzkLGBcQNyGSZDPSsvZeyw1rKN5aI1ah2rVtdlODiYMqWbWhKDQDPrTVLWL6/a9WTBLqUr9kqibAcRAFCt4SZ3nnx9K/XE3fyjZtBXbCxQaPQoiGUCyE+iwAH9ClMNOIqumV+IBAnf4LsBAJQDfxsA4EVoaFIXruU3e8RnAMDsukfAaE7BjGZ4Xsi5RmsOAERqsK9jp3AG1/8wfVahGpxEHfSI69Hpbn9zAED43pE+OmMA+OrXJjy7Ce7hsIgfxFUXWQACwiIld8YGmH8Fn+/JACZKa6FUttWNDcsVivo3CrBOq20H+3vWJ69YxmsTy9KMJBLu5kuxPxnZUnpqm6WMbRZStpKeWIF1KyM1KNPebCw69McJJNPLKONwE0A3ANSftUfGyWV43TM5gF8TpzmH32fTzdBUhOg4jzYqzGOD0mmBFzIGZMIc6LA087E5ZT+gyaSPEQU3m3ZZiLLcfWJLY5kBTldR4t4fyKbkYiunOpcwiE0l7SrRgEkVllB4adIduPIDln9T4xQZAMGJF0p/TAVYTBhQoyVzUib9DhLMjGdS0H8xasQYNNIqg/Y/TozFdEEziWnfQGZexWLOWp2mPfXB9ytmCI0uRDD2KABddPtMPSiUiQdMVe6wvfrYPvvZP7VWp2/VpTXt9TRgTOAo5uayA6f1ywU8xJWNBv0QremTZTcxZX1xLc2OHt3QlJ7ovGqlZKUSeeaeaY7pffPgimRdkZ4HcCc/EyY8TPHlmk1kmsfssA8DeijJASCXeCukGkg4mHhjONVuW6/dsfFgYBffuKCzgHWMRIDmh4UJyC2AJ+nNI8ZFlWLJWuRoFwr6vuhsofNzhogJgPka0V9DZwZQ+OJfgCzCC7CkikjOTQB3UfmjG39giDhVNjTqyaQAaZ5TxU8GLaySDQIAEMTfIeKXs8GjfvW73MC9MdQsJFDv/Vr6JE5TYsml3G0+6hdZZ3wtngbRe8QZR2HvDrR+fc8wfZrtT2Ej559dQuaTX2ct+V6h0sgRMk0yKahxnm83G3Z884h94xvf0P2ApQHISGE5HCK5ydvebk1AlClnOm2HtYZi1CjY2Qd0H2gAB5jfce2HVi5VBObQeNCE3NzeEfOFpmgxgciZPb4/6c+zPTYaTs3TirSbzwAAPdVz9lK4GDwj+D1k07Anu/IoSiXxAyAbPmXL1bwtLeVtbW3JqtW85fJM+1NWKBU0sBh3hpbmfYYKyadODhByz1h7AH+eSBSYI6GYF8NjYgI5aJp5VqtLK/JOuHzpql2+fNXazY5qO3yQxBTQszWShxKGZEeWl2yplLPGwY6Vi4ClZq123fKlgvV5LbmCFVbXLbeyKqounglM7l1jlbT6AY0jdPeONRotDYqg7GO6yGu7du26pwdAK88XNIGnphSYwQysUvXabIB3AQbGxBzC9nEjOzX/xA32BrZ/ULOtnW2rNRq+dnk/MhyjJvC1TSOvBhUWFckpxaJAB55PGvm19VVNmNUsiXnlzRPGfDTVmDwDvLJHcj6ePHlCjAogbbwNjh3bdGAPcF1ePWZLyyuaKNPc33PPPQIfBDxkMvbmm2/KAO/pZ56xP/uzPxNDgPsKW+N973ufrW04c4D7DC3/+LFjkglcvnzZ/vRPP2evvvqq9iDOJn4mlO4777zT7r//fts8ctSOrm3Y0Y2jdvzECV3bdqstKUGsUbd3dvV8cCu5Nru7e5rI4xfAVJ3rEwERQA6AC2IN+QXIwXuP686ZsC6PEcCdJGUCGd5cY85ew3uPpoo8iy5nifHkAVzU8Q+7zQEYwIbZ2YgWniSSkCChWi8w9bhnEVzVugAUD0w79t7NY8fs5OlTdvbsnQJtz5y9Q/ugYiTpBQSwOWDbww+hWNB94qyhfpY3EExDGEbEHbY69vADD9pv/vr/ZlcuXrZ2vWGnjp2wi2++aT//Uz9m544W7ZO/8+t239mqPf7QCTu2lrBcys3jOr2ELR85Z0+/eMn++HNfs9WNTas3D+3M6U3rtHbsyMaqddt4GCEphu3Lhpq1aSZjjf7AdpstazMAIe6Vc4P9Mjh8IW2Fuj9IIEfDKDahtcG9hClBQgHXCfDpdgDA9xhP5EF+AAyqJCCdjwAg6A5SluinbaWwZlfPX7erb9ywTFIOUnpuqIfa9UMrJxN2ZGVFa0AAw4T6omXFAp4UDDLGdu/9d1uhlJNPG4AeAAD7e703sZeu7n5bAGA+fPim3cNtzX/8nDkIEFlxLv2as+T4TP4uJpJ6Y1+j8d+5RPwdJlL8mLcyC7Xst/MAAFMZ9QQAnDtTtg8/+bAVE30bNBwAGI+TNkhkrdEZWa3Rszbyexz1khn47/IAaPbaMwBAnNYJz9fU8tmijYYTS/zMv/+RKW8iiRYT0yTosGGhgBhgtCTnZk0WuPE8nG2XANT2QySGU9/QYQEA8ICD5oC2cYji+ri3X7dWm8a3ZIY+b+QmgxTgJRySmfZPBrZWzNupjVX5AGSmxKJ0gmN9bCLmAAD/4omPNAAKewogAWcWAMDAJomuHdQa9gu/+GN29q5NS6SIIOlaMjW28jBj+S2zf/HL/6vMzSq5vI3aXVspV6WtwpFZFFZJD6YyU4hNCYu4B/0/gTbvNgBgYeKuid4YCrIbAHLYayJUKKhwSUySloV+263Z8nLRWrsdW18qW6c9snypbDWcPjNmJYCX/sgSuYodpst2JVex10Zpu5pbtka64IdkoBTGKQULTuZNfASKbDTKk24/TFk1B8ffQJF3HKJO1eV1a6kuMABmi3mhiPtuAAAAB9Fvb2v0Z5TnmY7mmz3AEZgLLXiIFFxkAKiYDc2nU6YdIBEIwKYY9YUUdQsAgNO9/WfOWQDh54TJuzML/oYBAP3M+VRU12EmInVK7KKmNM6W5pBTnKR5sxe1vVEOECGDRbowTQzTDZgjq+sbVqpWg9t3RrTF2v6+Jj8YQ0GF5nfo85rkGK7uY8uN+2r8j5fTAgLKibGlR32XAegtBfmO8kcjI8MjazxyzDfFCAK4j8GcBTDnOsQ7Ekpe9QjeEEV6fGiPdJl4Tm8HAChIhELj7quphRvcoA1XcwrLIU3kl/+9kMuJCcD02af+TNgwrMPVGt/rGDUZI+6Y5LgRm9a1O3D5XaW5hQ0AXVW/Ui43iSY7To/Q6wEQ4EMFFJPghZQMFfg0etJnugQgUrb9IEKyhKEPtEcOZ6jDsAncxdcpwEk98zT2AAVkUgMALy1VbWdv25588j1WqhblPTLsNcHOZAALWICmfTRJWWuUs+Eka9lc0V586RX7xqsXrFhatkyGfHKKaC8u4jQfyQ064RhNtr6yqiZQxlSYgBWg9uc821gTSyaFHo/nAAxGaxRxaJcHVsqnFNEUc9wVb6bJO5PypPW6XX1/9kF+51pzz2kqYUCc2DwmUz/itsiShu1SPzjU3/GHyEMFV168Az8xEpXGmNfcAhgLKQJMSHGmV9uOf4rMC725jwAARRL3heKSxgcAAKlXBFU4Gyi0R6J8e1EhHX6UiCzIyZATkLGuqXWIe5JRH9cNSYLYAW7e58wn0gIcANAawSm6DygNG8qLcxUuHlOhs4/rNmvGo8QoxALyuhK48N+2NQfoVWvuFslK+Lz4+bO9S/TwyCQLeFqQ+bDfDcRUyVmzUVPTiUkUTL2D3T2b9IdWQPvaI3WI5y1tne7AdnYPVR3QSNJQ0sggc4IJxCQRgzW+JpvNB1q/04ppMtmDmAJzpkLv1dAhyKKY9EmjPosm9Xfj73NeowiED2yleVkZwL2FPb5cKdn2zRuWy6bs1AnkJC3b2b5qJ09s2BPvftwKhaSVSOgoAeSRzAJ7AVYNBoxpSxG/zH4qbaqzRiIIwD2ODRpNoHbO2X127wXWJnUaDTPXA5MtAAAYFThFv/zyq3Z40LBOq6fJntI3qUMwWMvn7Hi1bOdOH7d+p2H5bNKK+bQovOlcRmZk6XLV8qsb1pwm7ZVL1+2Vi1dtu9a0eqdrrS6ghC9PN5gEmM9YOtB8ma6fOn2H6PtoyQFsWL/sndFbhT2LdYqfBgwAznBAgBgliLGcmyMnBGwXqUmLAAgOPNUPDrS/44XD6xCwBeut1RQIgOM7qQPUa3wBSR7sPQ6ETdUg8YtnlgYKMBXPK/ZQ9tTLVy6LDcD3uPPOs3I9x+kfZgDrkrQKwKaXXnpJ03Qm6Swbvtfyyoq9613v0s9++JG3qvlHYsC0mvf/a7/2azJfBSDoIFsYA7jmBVCsrq7o3gNAsB54LbxmQAoYANs7MDx2LZeeJ/Uw5caL4NFHH7N3vOOddve5c2IDYCgIQHf2zjslQ2CpA3jw/G/d3JpJ2Pz9VwVI8Iu/ZzNEttX1fiNj4Pz582LwHOztWwKNP6ASe5WSLvzeUi/zrPJn9nb2KTVgYeSh609NAgORAVs+H2ISYbjhWdPVnsfXyuw0DJm8HnSWk2JBkclOYQi6VwspD0gcAH9Yb4CFAB2Ah8gKKpWq3XvffXp/5aUlpSbxGscYqeNlRocE4DwYilFWO6jZ448+bv/w5/5jsQM5mddXVqxZq9l/84//gV348ietagf21geOWzXfs9T0wLLpkW0ePWKFyqrd3B9YrZ2wi9cOrdEZyugQBhBSGwYTvOaZXFtRp1DAU9YlonQytRuNuo0A+gBAAjNRBQYbWGJilbWqWH6sO9aOn1VF3VOuie8rtzIAYq0OCDcaDzQkAASI3mlE+GE+kOgn7Eh10y6+eskuX7hiCfTnAN3JhK2sLcv7LTHo2unjx7ROANVJwCGZaHm5YiurVXnIVZYrGpwM6BWSaXV8AHrtcdJeuLRtg2TumzcHtw8r/9JneZ1968fiSM33ffntKGnGm/noVyGAPMTk8m8xDUCGsjqzfSATu4hFSYBXsclgArggARADYG4CiASgmO7a6c2Mfd+H3265SVseAKkxa5s0xaLVOwM7rHet3XcJAAwAJFgAAK1+xz0AiMmUN1XKhsjMSQHoDizx03/ng1M2B1gAMACYfnpBQHMEZYBGPUygiHoYD6zba9r+wU2rHe5bPouTv0+KuYE8cEz8aJ7J58Ukpd7o2N4eGxX6WyLGEnKExRCCgqlCPF7tQE1/JZ2we06fsBxaMjTKjfqMARAP2MgAcADAFcTk4frm4IU25mDTJMUmTqEH9qGPvsue+vC7LJsHWYX2PLTCIGWF8Zr9n//tL1tyMLICpXynbyfWj1rrsK4CUkuEgyEa4AV6PxsW8Sj9IV4AMbIqHPAzCUAoHILekAOKCRabmbRgFD7ctOnQJoWpdftDq8AM6I6tmK0o17I2bFk6M7WVfMa6nYFlqxt203J2Mb9sL/emtpdfsnYKFoIXeVFzreZp7C7X3sSHmDy553pzKwAg/JdiAPs9aXqUYhAmHTERQNNWZQgvFjwA+d+dBwBF9u0AgACocA3j5vOtn/CFuVKksC481I4AemEm3UcAADRtpUHmMGcSKsOZyHhwloTrkWOuqTfm8bv5j/j/CwCIP2ueqz5jAMxm/rMy+5ZLo/UaGTPSMbq5l1d/vt/NaEgBIMBchgOeJry6DCVuSbo/iqTdoHXW9BNUGiNAM9FwfTLjRlGJfsuKk74dr2QlBahgaNIhNjApZ3S/ByGhAoPKYOgpE79ATY605Cj75y7QxNzKArhd4DFnZ0V6vN8XP/Q50HhvFH2Kw9N0x5sy10e7AzAfngYgUxK9R5pUfkErBwxwM1LAAdfYK31t0rcM3ihBDy1WRsijZh+NAIADG4H9S6GjyC3M6KAP+oERp/z8FNfxuwmbiiIm1mFKxfd0WYADAD6J8ukezb0X0+ZGZwXX97GOmdwwYfeDKykGBPs9LvV8P7SgvJZOty0DpHrj0B597CFbWSVWbWTJNLTnnhqQbC4t6m0iW7RkBvr0xNKZgmWyRQP0nkyI92PqRAyigzTImSZj4m6cxu8Td2lAJONQykiI5VTJ7vQIp0eHBIYZGBBAuH63P89OZ5WpgfV9GLojVH9vYDFmigY+fv0ABC689rq1mk03ycIDheQT4jFzOaf5K9rRvR/4PxWi7OcZGG4Fa3VwyXbjrX4XD4CStOlZ6appSt2IjQaAaCreFACAT1vYa7NWyBV1Dym4oNOSj02jwH0GKND9E+vEXfzVeMPCAZzAonbm+j8R2i8AAKkGBnKl4kI0n+vyI/uGazT3j4iuxQ6eOACAPMYnHLz3SP2ksFGNgJxhNHBG+wJja3H/cRbDt/6QYXCUCIWJeUyN0PRlShQn+v6eDXpdJQBQIJbyebty8aKYFqsYvbVhpeBdAZvA7MrVLRtRv0w89m3r5o6YEjSVrP9y1Sf+BGIxRWSiyrCCZpimkQa+0WrOzg63iXAHZ6fbMhDh30KaSZQrRblFMAJdTAGYnUQzhhdsSth+Ret329Zq1O3MqSP23ifebqdOHrFOuyZfoKnisFhLTAa51s56Yl1mlDoyl+HFiZXvD97gxyI0Aj0yYAuFKUao+jvPIbFuOWQSyFNogt1x+803Ltu1azdFH8VRH/MokhfySbP+/k2798wJu/OOk9Zt1a1KktNSxfb2dy1TKNjWQc1Wjp+yQaZor17dsje3D6yXyNokk7Mumu2ca7d5Fpjq0ezDrHRzea/wPH4Z+rfGagEx8L2BqEKBg07HUENIegJrlyaBxi2TywvcxuuCe4vvDfUbHwKziTBtNb3hMbO19TXtPeyBgJHsowxv2H9p7KNmHhDx8ODAbt68qWu4sbEepvM7AgmQAmAGKBC9dugMKhhkeCkUi7Zx5Ki998mn7MG3PGwPPfSQmm/MeK9dvaJp/0svv6ymmbW5vbujPQOvgOglgCTg3nvv1TOMCSDUf6bu165d1dfd2Loe/AZWJCVQ1OhwKDo7coT19Q0r5tG6L0mi8PTTz9jzzz8vkIBBnjOXigIAAB/+3k/9tN7fk08+KRCjuuSDggioMjXmawEHaExZi+VSSc8Ma4+mmde/XF3yZmk8setXrtjNrS07f+GCAQyQbkASAg0pH3GdxmuGX0eUsHGPxdoMsZHIdtzbA78f9OM0ZQ58uGxunqbCWuIXHigkfURGBw0+caEAfywCgG4kGuxj0VxVpoT4kuTyMgsF9FiulmxjddlOHtu01eVll6RVl8RAeu318/bPf/Ofy7SRehN/mY/97R+yezfL9o1P/x/20Xees6UiPjP7Vi2OrVJOWaVatBEygGTR6l1i/cr2uS98zZZXN23/oG7Hjh63nR0iCDE3hkXHUCEvdnQH9gyDv0LRzt+4bgOGLIAU1OrRk0QDw6kVKpij+n7A/eFespcjgYhgzCIAEAFE1cUwCzgeAzAvnxBeCVsiio7e1M6dvNuuvXHVtq5s2bjfV5JOpVywtz78oB1ZX7Fcaqr+r9dFLOSyacA8Biz8hWvf6RFtONH0H/ZQs921DjKmRNZeugID4LsBALzWnhfIsVD2f+F5iSw4vw4uzeTD91GvKSNAz/+7xCkwGkLh7UPS8FPCWanEKDEAbgcAkADklQIgACDVtRNHEvaDH32XZcdtZwCMkAkmFMVcww+h3nUTQBgA7NHJpEwmkQBgBlgnAld+XA4AMHjoAED+1Mc/MGWT0yQKJ1ty/EL5BDMVfRYHH5sPL/TgYFcMAA6uw4O9WZElPrsyt11Xtby0IlSZaJ6d3ZodHqK1y1gmV9KhDA1Be/YYJDuhKCXQoGo2ZcdXqrZRKeiAGWEoEtA/p22DBDk9TFTc0FZEffMMhUebAYXVcEHsWLGatP/yl/5T6w8PrVhJ2mjSsmR3bOvTDXv6Dz9vL37165Ybmq3mSpbsj206HNnK0rLt7u9ZDpoPByWla2gW0ZYCaCQpOig0Aj1Ey2dhUgcKeOvHHGHiDCcvczAZWD8LjTdluUnKksOEpaZZTVdakw6sHksNe/o5idKG7WSW7MVpzi5Z1ranaRtkoEm587NoHiw0uff7tDhOWqKJmRdzIXM3GAU6/Z2osxDrEoppSQC8hHcJwAJANqN0fdsS79b/jGwBFZMq8GLKw62Na/yqSKvRK7iNJSA2g5/+/pjNOlsly/u/Be05mz3NJAiiaw1pzsJrCJ+r4k7IMuIYBwBUUIVrMfs5Mxw6mGp9Nx4AKn5nl3hh2h+lBnOBgTbd2fQo3JUweYrr7vZbEZ3xHQGfC5UiwALCDXquRACiqCpVO7J5TDRKGhbMaGiiAIayTL15BogLlNMv5jegWGNLDbuWnw6tmhrbej5lR4oZW84mLNnvWgJkPDTFmsoxQSONVvR/ntN5jJB0qKJGBjPDmRzAGQFR4CFjIU0Hfb9aXJcOIPi9AQBxKn54HALzxRkQnugRGxun9csAQ40/gABMByaOTKNXlqsqomSMCGNiOrIiz2Y0EZylAThNUJIA2AbobaGf5wtBR49VLAcJDZ2nCqg4j07IfjNnDb8y2uX6nREFcf5MBGDrtuaLayPaf9CUcw0ckfZYJjchVfZetIWbUYa9kQvIeALwZWRn7zxpJ04esWQakKwr+RSGZKD/TKH1tMHAQtOLQeAkYc0WcoKKmBYyge10bDDoWbWCnwATeGJZy9Zt0xwDMBDjtGfLK+QZ9+RbQHNQPzywpeUl6zRqHqnHhExAHW7NNM7QDgua3qspRn6hot5d9tGBdpptmYQhZ+G+o+Gsk6d9cCgAm4OIO0/jCyjA14smOmRC76aQNMJqjIM0isJA5omFtM7MGJkqk8GQsKCJMu7tATjSmpvR5LnJgBKADYDkdblLU+xTJFMA0/yLMhsmpA6MBnA0FHOKpxPw6xF+UKud4h/SX5QIM+cUxbzk2T4Rnz1RhObTEE2V5MjMhMnBpkh9lQSCc5AnKAMLYU6NlPHtgicM00uKyThRYmkhl9DUjsg1NaguFWHyhulXq9XxhJHhWHsPzBzHgsaW5rmBudDrW6fVtOZBTZM1qNg0fKL9JzP2zLMv2srqhh02iPEzazTbavBpJinMmZpyjTBEivnzvGeeNfYK1i2vxzXHATQJ04CAZzpIrOimBaaSAIA4jPCoTSWGCMBy9pBALdFHAfqGaujQ9T7x7rfbA/eds1RibINey3IZCViUVONxtchCHNybIbnB92Z21oXJUqSv3X5m3nYa++sXqBFkUxNeO4WipyrRbKyuHLFavW1f+9qzPriBHZDJWr/dsFJyYJNewzbWlu3U8U1bLhUMHwPO9VqjbtNkytqcEcWKpavrVtg4blf2Dm232bVrO3t2eWtLMXCsY+4FTT9T8VSaph2AK6F712h11MDPTsMkvh1JT4pKmLWabdGPm42mlUuY2pmzTzm7wv4PZfvosU09LwDd+AgcWV8XACrpVDqp5lMTXTGF+opU9ZjCnEzf2PcZmLGumY6TM3/0yBHVx3zt4eGBJv58zTdeeVk+AHfddZfdd9+9AhNWSzXYAAAgAElEQVS4d0zgn332WTlz/8En/8iaLeQPHktJE3bqzGk12e//wAekNV9ZWbF0pWwv/MVfKB4QkPCTn/ykvfbKq6KSs/ewZ7z1rW+1Bx98UCAFzxVNOJIF1TU21RT+xRdf9FSBCxf0mmEhHN08aj/7H/2sfe/3/i19f+RSGCF+6UtfkpQAMOHOu+62P/zDP9QzSZoBRoRve/vbND1+zxNP2Pd8z/fYfffdZ2urq3YYIgh5P6xtlis/k9dURyJFPGyvpzoLXw/AUV5LBLHZZzgzeZ/8fOQ+gArPPfecXh9Ah4BS7rNASpdASYYXWAScBfG5dkYsDb+DBf7hbD0aMHoQAHa+hqk/+yXnthIDApgqKR/pMPLX8qGXb71pySZWl0o26net125JoiZvEE6VTE5N+f7hgS0vVSyXTthSKW9//+/9mG29/GXLbz9rH3zsLmscbNtKNWf5NMBR0VbXK9aHbZLE5G1gldXj9szz5+3GVsvGE5gRFZkXZrP4VQ0EAADOAbr3RhPJbcbZvN1s1q2bMGsMBzaYmvoYlyumLI8OP4nPTFp7NB+AQ5xBADysG+4Xaz2CLjq1RG0fWgtz29Ul7f90OWrD8bUZjK2aLdl6adlG7aFVsgXFSDf298Uk/NBTT1rtYMdWVyoCNuWq5pMrpW75jNLBv0azY/VWx1rdoaXzReswdIVVmsnY9f2GvbHbsmHShwzf+ce3ShqbNzpxwr/YwAsADn5CkW15+/9rhw6gU/w/7cWhUPX6233zGIgQAzgxBjWcu8C6BUuLSdG2SnZgK+Wu/fjHPmr17UtWxMeJPjGRte4EGWDK9mpt2693bMIwGHCVAfWU4TLR9SOBnpJDybQsZYM+Z+vAEj/+t98rAIDYJBr8GBVFGUMEYCrJIe0xRWyKjSaxLH35AFCcQd0YsMlCA8F1cjjQ9ARUka+FzrC/35RLYYIMaChH06SajaiRk5YPitqgY5VM0o4vV+1ItWhFzPF6UDWd5hWbXJr/EF08SwlYaJNmxb+nAZBrPbThpGn/yS/8jK1s5Cyd7dvYOpYZma0Oq3bthTftX//WH9hmKWeZ7tiyI5PRGcVhD+MmOc56ZJo3C1wqGkqzzoDINJ/K+CEcXJJ9j7ntvI2teNyCzHJoeCdDG6T9AEqPU2bDhCWJVUynrGc9aV0T454NQW+KG3Yzu2wvTYp2NZGzGiUC1CIV9NH6Khh+MGmNTvZxlqFJFvfK5QxC2YPeU8Z30lQGR+3ofhkmeNFsbWGm/B0/c7cDANED4Ft9o8XJ0uLnxKI6AppiNMhcLDQvYaeXw7JoXk4DBERSI6a4G5/yir2iKYjrG2P0VixmbwcA5qT/GczwHV+H+AXO3AgLZSFlYL58YpMWnEhnB5j/wd/mnHni3zf8X/iveM3jNXMwx187E2Om/dHkkqJpdW1DE3PWOo0IzRv6NmjxorihK6UBDmtOVGfi1SZDy9vQljMJO1rK2louZfmpe3vg5UFzRXFMgzilyMtkrA+FLAITIUvYgazQ3IaCHPdfj6CMRoHhCi6ar8xMNyMV199fNBPUph2vjf4Mip3xHOGQk+0O8e70j/Eff+e54L0TzyVXdlHoE1bIpS2LBIA0ErVL7lw+8xSIOuvQLEUtYmQ4KNIt7wZ9opGH6VZc8xEEUAMWJvz8LgfwsPA9rsnv/yLdWo1CiBiM79sbOcAEBwDEgMHzg891oYZ/r+D3AThRLDMVG8h8CBCgsoynC3RMDLC4aARpQJtls0hbOkfWasZthwslGzZb+llMcPV+KyVR/0YkvOQKZmOn67IWR5Oh5FBMv0kg8H7WGRh4BbDn0ogPO11RNNmuBqOsFZbWnDc+mggIYL2K6k2x0B/Yzs1tFaXSrxLLNRrbEi7e6azy5GEKSDJA8Rh0o8GVTp0d+4BYUZFEE2jWNGbUU+MR6SnuRSPvu0Cf59qKPrgIvIVMbL9lLC7MJomj66r4YvrEFEomlTBzwqTWH/OY4OGJGfonit9o2hfo/zF326Vr8/mGWDH+VeEAclNEXefgwj7fK5xJIUp18LSYAU+hwVdMF98xmBRGgDJORPh6CkWaJ16FgEQc5dl7xc4ha5sJnbt5Q52EAk7hLunaFP8GJjCuXOVsglWBZAOqaLvRdHO6YCCnrHJy3dM5e/GlV62ytGqNFtOigdWbbcMbgTOSPS5O8Ukt8jrEAUdFyOEjEaj+MU1l0ZDUwcO4Q7kEMQ4gSCqaDyP8c6iLYPrwP0zAxCxKJKxe3+cRsbe+9Zy97bFHbHUFoKxp3XZdoGI+C/CkJ1uLan7mRW8f/g1g4NYJVnRV9/NhDurcXpB4+om3Krxvx6mcJsrvgADFQlVyCvSma+ub9pnPfl4NOc8svhzjQcv6naYcvVerZVstl/R7tYCocmLdTlv6Y57Ry9v7Vj1+2k7d+4AVV4+obumzdmTUNxJL4+LFK3bjxo7+TqTac8+/KEPGVhf2DKylnDdg4Tkbw/BhkJLJavIPSIgEIBoacrbBfMLRHsPL3YP9makjeymRmqxPtPkPPPCAGkEiTdmTuausT6bqNKT8vrq2oik3+wjygKuXL4shoOg/KO+AlkTQjUdqyqHj0/weHOzb6dOntBdCy//EJz5hq6vrdvqOu9Rso51Hr//CCy/Ys88/p68BmOf+0YCtrK3a93//9wsMgC3A98WBv8SUuT+wZ59+2n7rt37LPvWpT6lZZi8h1YDG7tw95+yxxx63tz7yiBo7Xj+Rg3/y2c/Y7t6+PffC8/aVr3xFzTXMJn7mqVOn7d3vfrd9+MMfFrDA17z++nn70he+qJQAmAef+dxnbG1jzW5ub2s/IRaPa3TPuXv0/fEo4POObGyIQWAMGjod1RS8LvZGmBeSVgyH+jf2PdXY4Xjn9UJN53NhXvA74DE/Z+vGDXv6L56WvweABIkFXHuBpsHTREBmYAKIRSejSwB8AN6x5VNQoR2Q9NQs917hrNb0F4lBYBN6zcS5GgYKtGrEqA6G1jzcs5VqSfHiAC9pTHHTWRsmUnb5+nVdp1RyYv3Wgb33XY/Zv/OhJ+21P/839t7TabtrFWf/nuWYqI+6trpK3O7EsoWktYddG7FBZ4p2batpr53ftfEEE/WKv+Ykz2LfUlPOdc7qlKLKR8mMTXJ5u1GvWZ1rC4OZzUSGz4DaPkxIZdwriHXukq+5j1CMsIyU93hdY60yZFpPQhlxvXhDwbScTK2YSNlavmLL+ZINml3Jq8fdrrUOd1Uvvf2xt1izvidn/zFDhng+hqEgzHMGx/CbWp2RptvN7shS+ZJ1SfdgM06n7crOgV3a73wXAMCtZfste2Vo1BfPw9i0Lw54lVASPvzroxeMn7P+uaEqn9WqcXX7+c/+Pk72NLD25D03R01NEpYcdcUAWCq27Sf/zvdae/+alfBJQmk/SdlgmtLUf/+wbXv1tgAAsasCAEAMIFIAgC0Y6xEAoFwZsMf+2A89OSVSCUpnPGg8p9kBALQC0Ot4MIfEZQxAikYCADiEi8SwkO1HlvMEfWjfCpi1lCp6I53OxJpNZAMUCtCKs2reQY1cZpDUYUgE4LTXsXLKbHO5bEerZavk0pYcD2RAxgbMBZXuFSfNEDsC7UST38hpn5G0PQ4QTWs6N7Xdwxv28R/9PnvyqcesM9i1dG5k6dHESv2CZTsJ+7X/4VftZKVsw92WlSxlecziuJkcNmhdEui/vHF25gHHW8rqRFtgbLOQozwrlLi/otrEjzkAoCE9Hjk0OCRuJylekpYcp4hJt+kYjSaaYfRIHpXYTaSsUzpiNzIr9o1p2W4m88bdQN/jxn+LdHdMm9CuhM10ZmLn0zNN0URbdOdfGmDoSREAiGicJpMRAFAz5YVIbKQWJ/S3Pk7f/G/fKQDwzb7L/EH1xs0fp7nEYd7oOo01ZgxzfYhKAQBgw+ODeyn6PzTEvtMlHQRzeUM8jG6dvH9rytBf5Rosfs6tAECcW/v7mW8TDmrMGQDz7zDbXGLzNltqkQExn8j5tV9sCTjzvNn2KDBoVhkrlSuiwjIt5jCDIs2UJB1czeWSHhoHUelpTgG+JiNLj4dWTk1tvZCxtVzSVrMJsQPSNEPhNmnKQ6HOdB3WEdFXi9Ra78Z1IHMA86wrMxhDm8gICEU3zdtioRsNx7xgByh03WBsuhfXrrwIaDhCdKRHsVGwezKADF5kJOe0fxnqhd4LLw+obCkSDzC088gPPVdiR0BFJUc7SKp4jZJMhOgidxSfqGCUJ1aY8ovmvSCridR//l1pAuHz4jRYrJYgl7kFAJChHho9p7pGwEdKmEAPlq9L8BuIh7yj1sHkUANvtOjkjsMCy9rRzTU7cnTNkpmkTQY9G/a6+v5MYAWqIQnjGQrXPF0q2xTH/dDI8bmAAawfIrhIhAEQUuRdLm2DMcZK5B27JEleCyFWro8ze7Fs/XrDcsWStestKy1t6FzxnGufXFE8E9FHbBXmQrSPy0vLM+otBTLgAGsbo1c196I3BdQ+ArnB2DFSrLUnOjnDgV7pHmn+ofw5Ay7KFnw/Hct3IRz/s/ug+NEwARj1AdKcJu+mbN5w654JPIhJHl54RrAwFqN4LMwKjUjFD8+Pr/8Y1bJI/Z9TjjizfR14oRK1zbHY49kWwEALHoHKSDmXlNSn0u4b4BT5uK9qotbFhwKndyQp3Hcc7TMCygBnkKwxwfMJW1pTd94/aUL8XO4NfgyY//W73dkZBbjgBoLu3+GJNy5JAgD4xiuvW65QkUdJrdFWAwm9PBPM4bhuTP4i2MBrBYBgYszvOp81BXSAYK7x151xSjGnp4+uglQwgJYzHpc3/+UicXcNGWaVijn9TsN86tQRe+zx+219vSI9b6fdUCrNUqUklkO303I5UkhU0N6lOEKeYTxCGKRgdriAgvrKCc38XJrxl6cReheWwECT09yVgYEqwj4oEZQlcPQ29mCYnAe2ceSYfe1rX7ed3X1PKUplNUXutttWTKft2PqKbVTLtpRLWTWfspVKQUzRZqdjR0+fMSuU7aU3LtqdDzxkm3feaYNs0pY21m11Zd0d9fFVmpJ4ULVCZVkpM43DmhpV4hmh3eMHQM47FFYmhC2MCqcmTTvX5ca165J3HB7WbGVlVbUR2mlkH/zOc4Wue2193Q4OD7QmGVyx/qDzl2HBHdmwzWObqhWYeLM+aGL5eqb0NMTc7be97TH5qLDGOVtporlPUM+hxLPX0LTTkJ8//7qaXJgCn/70nwjUJcP+oYcetnPnzsmZHiNANOZ8D9IA+H5ff/rr9qU/+zP7whe+oJ/N/sb363e6dmxjw86cOm0PPvgWfQ+501OTM0HvdAQW4C/wwgsv2le/+lXb2duVHABzwR//iZ+0u+45p1oOY0DOgK9+5at2AY3+5cv6fNY/QAbP2Ec/8hG768551ODv/u7/bV/7+tcERsAsgCEBKwJAhevI++S6Ma0HxDhx6qQ99thjYinwPnkd3AOZ4er5G+hz1UCnAJ8Ks0ED3geAtuzx+CzAGuA94hoPgJoGZGQfGAx0fS5duiyQ4PJlAKUbAi94z9w3nm+Bvcm0VbJlAQBsUNSE2nPkK2C6fmr4xaIKDvczM0I3RwUMUxRsty0JDNGZ3LtWf2jt4diKK2tWb7ctl0/b2krJ9q5fsP/6F/+h1XcuW+Lwkn34gVVLt3flA0MtA9twY2PFEqm+FatZO2ztWq5UtGZvZJNE2Z574Zq1Osh2QszumPXmEgASZQDh6UtGqYyNs1nb67Rtu9m0PrVNLmd9hhkycczrWhaKOWtIc7+s2pfnC8Yea1es7yDDmGvZfU9RX5DLWlNW8mYpwNzh0JaSaVvLl2wlX7IyjITewEaAPZOhdRv7traUsztOHrFBp2b5YlY09VChBRkPNRJnMcAwCR9p2z1o22FrYKl82frEsCKDS5i9eWPHrh32bfhtJADfcT2+qI9dMMb1umguTY59zOJ1iT8rAgH83ZOg1Lku1Klzw9jE1PvuaQopHWcNPTFpK1lFNaZGXcsl2lYttOynP/ED1qvdsHIa7RWMKZPeHwDgoNaxvVrLxjAw01nrTSZiABADyDVm4A4DQHN3ej5k+ADmP/kjT8kDIJP14ldTDBWgoP+eSYh2nYUB2kExCP0TH4BG7VC6lkG/6xo1aGqJsVVKZSuVqjYapWz7Zs36fabnFLY5b94VpUcUniPNIhtykPU6RrLskWrJji1XrJrPWDYxtX4Hl1qKh6lQfH6JJoyWNRhMzWaxM+Od4GzM45CZ2t7hdXvr4+fs5//R37Wbe2/Y0lrGpv2BlUZFy6er9nv/7H+xyX7L7HBgK1AK9d5N2hPQpinoHNQ9mkNehxr7lPVBYcSic5ptbA3nhZvffv+Ireq8ABP7QVMUX2DSziKR0HOln2AMHZmOtVJpq5eP2OXUsr0+XbL9VNGG0o/4xN8LE28dI1oVF2XUyYnmr9hGL2wU4CDm/9gLd4EDkZ7vTTAfsXH0SUmYMC9oP/+qD9rtAAAmgJG6HwvM2wvNxe9960QjAgBhOqIqxu9R/Dxfy84YEXCYBezyiCHdM8aIMf4vMAEEizB1CgaOunN6y9F2P0J6t97Xv+o1uOX9hI0h/tsMzAgTptnPjlPZxYFOKPRmcMRCgR44VTPDkjmS6dfn1mvq18ZNEjFZyoo6jSswX8ekA3Sfa6Vc6OAAS1Pc6fiEV0g709LJ2ApJs6W02XJ6asfKWStM+5YDHCBGTznPTp3jwHZpjd8vmWuFAjc4Q6lYE3uDTV8ts1PvZtFmiwyAQLGOszm+p/LNY3OzmDbBQHGaEEIPuCDibpCTAJo5LT9IApiF8fdgrsfaiABAYjIQco9cQE9KyJFHLhGzyzEwo+CQOQwT0AxRgWm5c6fSPLtOz1d0EvFTYj14MyXqHbcmGLcpPWAGAqQctOFwjzFwYRd3gIB9BP24m77pGscGje+BGWFwNY5A3kxfzvvNpOQ6XC7jqD2xXp9CLmunz5ywDU00Epp06EOAmhtMjDttSzHph1EzGAa3XM9x1t6CLCpfcMYSEnBcjEcDs/HAdne3beMoTf1Ummj2HxJltF4wF+B3CrZK1azZsd2Dhh3UG3bp4iXR1SW9SKVVkFMglgolObnjOM0ZFv8dgIsGUs7hYuH49RYAyDoORoIODMynrzofOc7lig+S3XWKdtgTw2DedZGxOfUd1E+A+IzOptp+bkQTKoFumKfNJuMhzUXGpSFJYsEjRd8v/tDZZD8Cwd6gR2B4/iriaQRjIYAWoViJQFx8rREgXBwkz/fnyJzx5t89VHzv1B5MFBbmWl2ukcfH8SHPDT4vlbZWs2vFYtl9OvIFq9Ub8jYg/gsAvn5YE90fqi9fD8wNC0D6d87lYJLp+nD2CoCvrL1+4aKa1nypYof1tvWGY5kBI3FiEkJjx/MIDTiu/QgACDRWcsYcAFBlFFkb4W5qzwhAgP//HKDxpL+JFXIZO9i7aWsrFVF/t7euW6WQsfe+55324AN3K6pY/hphWJGYulQgE6JJMTt0N3Ovm5TljPwRSUYafXxXJXT8mE2hwr4YmULfDAAQJw6fJEk4oiOwJzAoooqBQxuT0IJLAhIpqzfaVipX7caNm/bSqxft+n7PVtaOaaKIxjcF4Dke2LHlkt1/9qTlU2Prtg7t5OkTduXGDetYwoqrG3bs7F32lifebVZKk7kq93KBDmzuqBD1+j1+GZBTrv1ENRcKkp3woWuRyMjokShO2CKFfFFeHormZDLbatunP/1p+3/+4A/spZfPW3WlLCCVRpX8eKj3TJlpqGn8Gw3M/7zm5Tw6OKxpTWoyzWT89BlbW99Qs8s639u9KfkstHSYO29729u075w/f0HA1jvf+U418dDvob5Dk3/88bcJTHj99dftwptv6HcaXKbX0bSOZv4d73qnffSjHxWN/s677tIeoYi/tTXRtD//uc/ZuNe3V156WU0+k3ntHemMHd08JkDh/vsfUMIAxn7Q+KHTX7l6xe44c9Z+7/d/T6a0tXpN+xLJAEQHrq+tzfxyVldW7M///M/FLHjzjTfFrgKEoEEENPjAB95v59+4YI888ogkA+wBvN/jx4/rOjz3/PM+vV+qavLP++Na8MHZXF1eskKxoPSDpz74AXviiSfs2NFN9RqwuWBSyC8l5NMj8UB+y9rnTMZjAMAAYCVOsGF/xWaeZpZzNVnACyVhg0ZDPgOkFFy7fM1efvYl29vetZ29PYE13HcAI64hTRPnhEd+zp3e2U95n/x/oVDSILSKl0+/q/qI2vKw2bHqxqbtNzu2dmTD6vVdK6SG9uj9p+wTP/IR++Kn/pU99eiddjLXslHtpqWTLqvh+66uVa2yBKAxlH9ZsVq2ZndomcKanX9j3y5eadg0seznZxJ5FWcnRxhnvgMAStxIpkT/v7K/Jx+ARD5nLSRVDC+qVWt32oYHCNfTTRdzuneAAQAxum6B7u9HvBsu8ixon4GFF6QTGQZB/aF6p6OlqlUANIZjK2Vz1jw8sExibP3OoZ05sWaVPMVXV2kmg5hSRQ+kmGVqCI9Hn0zzNpoWbHuvZbv1riVzJRtSk+NtMhnZ61e2bKsxtlHiW3sA/Ntq8niWxfNbvzvdbkbhnw2nFg7B2O8t9irzP8/7AnkqzMDzUN3P6lDumXuRTcQAcB+WCcPfcdaSyONJ07KmLRU69jM/8UPWO7whBgB6Dobn4yQgSsr2ax3br7dtmMjYBDncBPH7ZAYAkFqHBGowoNZOehwgw5G/++9+WCkA6bR47aFxdPd/wG8OaDZjv+ljy+ZoUAdWbxzIlZfIo36vbeNJTyY1mQzTliXL50rG0P7a1T0bj9GmQN3KqpBniufNlCPNAADQhKe9tmWVBJCzYytVWy3lLU+eNZEqAiDQcHvOPee9nEOZXsixPSItXFQuNOCCTz2QAXQHNctXpvZP/ul/Ybu1S7ZxjMi/ppWtbMVx1l740y/b1z/1FVsamq1lCzZqD3So9WkKtejCqJnXTia2WAcp60/TyjLnoIrTDxUDM5fg25t+X1z+K8ZhQXYJB14ibeNE2kYcwOORZUc9y2WmNrSh1dIZu1nesIu2ZG9MV62ZLTtqpBrRpw9O63dK4mKh5jVooMiH4oxbIA2pIhydFaCbzjQm9LpRQqApR7DFn4EccZ3/256yhf//6wIAtzb+kdr4rQGAGMwZ0Vxt4gIAcgIARPciE7nbEf3VAZOAzIX1GSUA85c/e+deas+E53+NC+HtwEJxPl+//vMiA2AhjUBLcBEBiJPtQAee6bfDK14o7h3bmxutzQEBvy5y+5b+3h35uUZotN1Fuq9DQkZc+HFg9AkrLQ1a6c2P2+a57p39vWAjmQKeXsrbUmpi1dTUctBVMU2RAY839UnlnMcG1RFTFfNBd6v1DAUv/BIIEExsdYWgiy1szO55EK/tPLIruoxHBotecyJpfUAA+ebFhAVnN0gPruZYmgDdbxgCDgy5fh+JAPwdpAAcpFn+P9DAYQVQxCOPgsJO86LJYgAAOFhpztNZjy1l7XHAKuM5+IbwWme66+AJEJkATsNz1o/WbpgOR+AxrmfWuMCAEEd6i6GPPAFceuDygzABjzGHaK0V8wOI6skHGMXy/tfX1+z45jFr15sq0lgB5HPD5oC+f/+D92lfkpmP9PXQLwFJUpZgat0b2N7ugShwNH7EhqWXKlbf2bJSpeQ0S7EE0gYFatLq2KDbt1dffsVqe4eib7Y7XU0EipWKJkYUg9x7ijjeD40j9HD2ZcyuKD65xhT9ru3zWEBN80O8niP9zoCIDv6zHdwf+tm+Kur0AApy9LDwKb5fe38GvXiYg25aq+H/+Lq8IqRGes4woyoQJdgmgz6vAlMu1/J39YmTnpUgAXFsYpHR85cByTi5/qYTYCaV6t0DABcZKnr/SE243yH55hZqo583UWgjmjvnX1hrAGWaquKgXSrKewGadHymnCnjuvN2G9fpspo16P8YjjGdh3XIcQN4g1Eg5xHMARpuAQAh1q4rsAQwDQZJQc8y0bwXL1+zZqdvhVLVWh1okDQ6LcsSIdXtiUquSWBgEQj8QaoTAO74XEk3HG7mbOeNPg7sm1G2tWiuGGoSqnJ0/MVcyva2r1s+bfa3PvJ+e/yRh2zYZ3J9aJMp0sixvEWKhawmgC1ynpPEcmEAifySvdk1yXgYwKByt3z2FBg4wacgAvNh/5ufW7eti/j/gA5JORsFvNi1uKpOgpmpsu7TWUWN5Qsl2z+sWSabF5visDG0V87v23Cct3q9qUjnEvK6yUgmzuvVvK1Xc7a+WtZ7LFTLNi0UrDWe2kd/+EfM7r/HrLlthg5YeyNMEkAd1g94n6cnsfbnspYAsuhFEm+W1UAI9h7Peq/DvcVR3J8dJr6ra+uWWlk263qc3/kLb6g5ZUrNWVSv1e3lb7wiR33u+/LKql25cs0uXb6qtUjs2F13n7PTp++wI0c3JSVinaL3f+yRt8gs8NSpU2rwqVFpOk+cOCkQ/fxr59Wc+tccqAEn2hDAgTV37t5z0uyzL9MgS3bXbtuly5fs8pUrmlrzwd7AdJ8m/e677xYwcC+RgRi5Zb15BOC8cvWapv3PPf+CXb16zW7e3LZuDz19R2DI3XefE9DA+v+BH/h+W9tYtWvXr9nTTz8tEAG2H69N3gV33mlHNo5IAsB9WFleFgDAHorBIQADzbzAiM9/3j72sY/ZlStX7I8//Wn78pe/bPfef5/96I/+qN3Y2rIr167K5E/R4MWiEg4w6nv9/HlPMeh0vIkfD21jbU0/8y0PPqB9mX0dXwX+H9kDIC7eKjJvbDcExnPtafy5jnqvsBZpdjOYOPb1Z/ZlACQ+l+/BmbGxshGi2og17uu1Xr9+Q7+4dq+++prkI/y5Xmvo/uh51POesGy+YM16zXJMwdlHAQ0qS2rMdg6bYsgUinkr55O2d+2C/VC6ag4AACAASURBVNNf+jlr3HjV+vuX7SPvetCm9WtWTGGA2dU1ljtSNinfnYPDHRtPkcXlbThhrZes1jJ75oU3zJJVaf0zBc6xkRz29YsVkUjb0JKGxekol7Ure7vWQ+qazVij27ZsoSAAwBlZRHoW1fDT+HM2xkQhzstFGQDXjI+YyIA0GgW/jDSRU4ymtp7N20ahYln6x97AVqpLdri/Y2k8gwZNu/vspiUnHcvQK8rZP/QqIBgCPx0AmAQAYJIo2c29lu3gIcf+ziA2nTCo7d9446rtt1M2SoQhxHfQh8RPndf88zoy1saRWRfNX/1r5oxa1oIPjRY/bt1rhwM3iY0D2cW6W0wHpv0zBkAwmJ2kbTrKCADI2kAxgMvFngCAzv41y7NGJtSiWeuNiVXNiAGwW2vZKJER+wMAYJhwE0CqswgAEJVLnQ4AIAbAT/zwh6YcJCp0g9YMxEJT6OHUDg8b2vzV3CaYVJCh3bWDw13rdduK8AMA4CBLJgEAEgIA0P9D/d/daQnJoSWYgk6oIafpgEkQJQBJS9IY9NuWHnZtOZ+2zaWKrVeLVhINdyC3X4oE+lUAAKFw3IBYlEXlnQ63EK8gh8WUDcc9s3Tf2r09+89+8adteSNt1dWU9bpNKyZLNq0PLHnYtX/5q/+XrU/NlpN5GzZ985im0tafAiGEPGOQQGiMmpTmrUZxIQaAT8bVdIdpvECAMDVwbsXiYvGpkx7wRNLyAfHuc9CjHQIUGY+s2O9aLj21fmJg+5mcXS6u2oVp1S5N1qyXW9I1J8JRh6S0SpEFEGP+lAbvAEksFsPvACVDvfiECjLFbIXoPwEAgPGzGIvADwyO7bf0v9/Bg3c7APBv8wC4vfHXz501fPP3pCI0vseFotip1qFRRkMI/T/rqQlscIOuNwux0dLr0/TOm75FhG9BTRtV9zO08Du4BAuf6oZRseH37WWxbAurJlSe2kSix0HYjLjf8avmBIAFoCJQ0+P3jc3ILfdBpnHKeAt53J5dDxMA9B2KnhvKYRxCVnXPteMY2MkMbmIDzKMC/TaLfh6n+EHbTlaydiSfsPVs0gqJsaUU+4jZqNP6B9OJu3MHDXxkAMzMG8NkzVtMSurpXAbAXiCgb/EKejnsXZODYWLFLGR2e1PmAMBAYFuczjpIRiOj6bam7SCyfjDxZxr5yBTg39wsMGUFtKTZtOX4HExaUm5QynA+G6j7TEEpOKNGlz0wnePAjk3nPAZp1kgGBk6c9KpZD9/P9Y3ecKrJvz12LQBa8WtnoGRsWAEdNF2H/BEpjnGi7GsPB15FFuYcopxRw/k3DAABZXkfWeLtOjB2ETTZE0++2yYc6OQiE/U0RBqBqWJBoPIbF960Ny+8acvlJTWGx0+dsHve8oBw20Gvo0IoX6lYt1ZX0TcdIk/J2Ytffdpq+4eB9ZywtGLbpiqeI9uHSSDFijf4XgDyMyiQKWgU91QsOgtjYX+LRpl+Pf2XypPQ0Pvz5fuMgAJHUD15IGZVzwwWfe+ITAClIAQzLj3narQmAnnxZMkXC6ItAwAQYcVUDCBMe9XsDPGn341P/bXoewRl/yIgGffIOAF2UPz2UkUbfNCwh3sbwAZfY2nDe8P3z7mLcTQV5GVQ9MJik4yKiTpFsSj+xNb2tV/Ijb7XV3PB80ODxLqhaUwmmdZ5lneXuLdWW3/3MAtYN2lNdAEB+J5iGSVMxoBEY2qYoJz3vvZ2knRYJ1evb9vOQU2mw4DpmI62u0xxydem6XYtMCwQyTWCVIZvLu+MAKTHGNV4zecggPv7U6QJKI54sMC4eF9gKI6s267ZOx590D70/vdYJjG0+v6OVct5W1muCDDrdtvWxyzVJooDZBiDtp89NhaP1DEc0UPVGazN4BkyRYPqAIB/RBD7tlrj9toj3PVxkidtMmMyaD3JFFNVlAAIADqepZvbu3bunnul1aegxIgsnz9qF97YUvynpwZUBNa0a/vW79TsofvO2tJS3u574Jw1hz2766GH7eSjj2mQ0+i0rFDKuBYyeFAILMTTCJAQ4K/TkSxNkrAgU5TJKc8m8hCy2AsFrQ8Ya616QxJU2EAZZEmsYzwAdnf1bLGOK2tr+l4AU1mAlKqDA8bPRH7S7tgf/b+ftj//8lftd37vXysuFuDl6OZxu3FjSwAIe9rJE8ck2VhbXVYTXDus2ZkzZ21j44jWE9cNM2z09Ezgq9UlOf1Tx37lK19VE90bMGDD0DSrhhoggfXX6UI/Nz0rv/Irv2Lveve77bd/57f1c6C4AyTwDOCgjpEetPoPPPVBsQuWllckpen3mbbfsNdev6AmF9YLP5fpP/fz8pVL9sgjD9l73/uEQAgau2qloib+s5/5jCb+X/zCF7RHqulfXra93T0r5POi4V+/fk2fD7Bxx9mzel2nz5y2t7/jHWIpbO/s2DPPPWvHT5ywYrkknT5eB/ic5PI5Pbd8b4F/SU9Y4Bf3loEfw5kf/qEf1s8mFu/FF1/Q3kITz8/c3r4pVhqeCkgd+HXmzB1iKNBMK4EmgF1zkHeqc8B9CIjURP7hyWdKDAh+Eux9XLN8rqB7HZtBAJ5GvSkmBsZ+Fy5dslazYa88/7x1G3W7eumK7ezV7OSps1Zv9S2VKwnQ21wt2Zn1vH3i+95jN1/9qp07WrD7Tq1a++CGra+UrN6saRiQzAC6d+2++88JYPK6BQA/b70R4HnVnnv5vLW6Y2sPxjaR/CkF8VoAAE0hJpqwkjvTqfXTadtuNqyXmtoQV/1B31LZjO6HQNp+XyaW3DvORO4D5yPXL6YjOfvBDRYjkzDWIZ1eRwaApQl9U9bWsyVbIsZznDTkbdyrVrNu0yleLgM7e+aojQcNy6edvT0eOcMNz3oZnsICkFsKTAZa3aJtH7Tt5mHbJvjNpaY2ySSsO+7bNy5cscNuzsZGROdf/4OabLGx18mqmtBrl9l5H2R76inCMI1n9/ZTdbYHhyS2uHbi580BhqRNMFKAfZjsa5grP6QoAZiQquAMgJWSAwDtPQCAsWWmDKAK/x93bx5reZre9X3Pvp9zb93aq3rvmZ7Fy3hsg8Ee7wsOthnbcSQSwEh2TFAgUhaEEkAkipQ/QvJPnCgSUgyBAHGUKEqwsggSg40BMx4YZvX0THdXV3V1bXc79+x79Pk+73vOqZrFg8lipaTq23Xr1ll+5/297/N8n++i8XxtFtRpPwAAPAHwf2Bsw6UlBpAUADwA5qaVA16RUASTY6nCT//4D2ysfS1ghBYGaDbCmZM5S8G/dJyfD/jVwlqW6Wyo8/MTT/9Af5ZLMjfnqlTIG8Ucpu0P9uRkJMwlN5u6GQB2l00GLhSHQXPFA6AY9ODpSMX5RJ1KwT4ASAFaoP74I9rVFPPBlQEAo7/bqT8fVpjxRGEFABDygvi5hdaFqSaLE33n932TfvQnvluz9akNcMqbqjYXcx1Vuvrrf+E/V2OwUU9VbSY0OGUb1BgAoEjnOrEZsCFyUFVqOpuQMkCht6PGByrx9HR2BwDszXALePsuVCsU1cQBdyVNiKthOkFTOl+oi76stNGkMNPjWk1vNC7pN5ct3Vtd1rJxqA0pAeVoVrIjd6zneJ6ggIbTb+yGfM1If0GrBdOYyK12HnnWsjr6KlEZ9iUAqa7YFkJfgoB99RvxnxcA2AcEeIdGP3Pzn2nzewBA3McBAtDkZgDATSu0Pk+z8wRwByJQsOc4sd072jXWudgKUsQ/DwMgAwDb8m37dLnZT8SLaERS4R+fJWssNtDdZHL/NabGdm9qGQ3MblNbQc1POl97c7DhmRKdNuY0CadwD5l0xLkZGPK1X1qbv0AnKqaVVR8IFQwBl2NdKi10vVHUjWZZXYa5PJ/7bBp52azEqQxMTtOGaSKUJ5BlzaFkZwYAqSAJBAhH32AA5OsfyzVt5n4PacUnAMBu+NnDgv2MnGA0VP6HcchFXB33fiEoy6np4/4JUCCoh/k6wp4KMy2muWU1cYiuAQSgUd5YIsV1opj2BNOZ4kkr7So7jdySDjvT+zMTYAsq8i7z5Dc1mxxENIi5+fTrT3rk1DlsWS2Wgqfn4O8yCIJBlpvZ4i56sFAK6QC/oZR2k36ezHueE6os66R/dqYGjt/FtRotGtWlmp2KAddv+8i3aTQ4c4PjdbqUGnWmNG09uPdAX3j9TY0HQ+EjyPXG6f/G7Zu6efumRtOx3aW5BjTw6PjrlYZUqurzH/+E3vriW2oiG7D7XNCEmQ7lyQ7NJL/y92yoZ/O/pZsDplhMwHJTGx4UMf3N0pl8jzBlCjw3X9k952Aa/zWsl5gIxfWPvRddvL+aDp9Bg2zBF/clu9IS/xz7REQcGoAMk+ho/KGTRtTjztsi1ncUKRhr5j09M1+2O5MXP+s4U7qf3Zl5tejR7WuRgCavEyNCCchOUbjZ+T6DAanVVBH2AlPaglxYm37N+uQ+XS50fnaqFqZ767UG/b7vMz4n1t/gYsRdkcyrCjo7gwKNBKOgajUAHPT/yAgAgayFhyG0XGg5m0dG90Evco4xBKzXbfiHueTx6YXuP3qiQgl9cEPLTQnRoSOJfYRDrzRQEca+uci15GF7dgbL0FtJ/mzT55tUIyraSTz9fd6KkPTAptRS9QpT/+/Re16+pcnFsarFhQ7adS1mIzcOjVbHk0vAQ7wkZrOxViuGKdyP3Ic0+InZR0Fqw8xoz72GGKRsWWE7ECADPwbs9kDivDr8mAVp4bCgANK9jwHIwoZKIAC1IVRsmsPDS0eeML/86qtu2h6+81AvXHtO0/FSF5OlHh73defeQ/Uvht4na9Wi6jVcqqe6dO2Sfvf3fJe+8Ts+osGmoNrRZRt6MfwIDw5AJNgdIUegAeOe4N6F4cH6pD5labLnUutQsw6G5yqWC2bx2SDQt1/Rk9gMIhVaLS2HA5U7XS0nmI8myvBGGp6cq927ZGNRg+AFAIOm89splg+ee1GDh080na/0xpt3XDT/g3/467p/H335W3Yzv/v2XUujbty46VQaLjneAzDoWM+8J/wIAAAAN77hG75Rf/gP/WFVqiVduXakdrvlhhKXe75Ci2fK//wLL/hsbh4e6v6dt6y1bxwcaD4Iv5O7b9/RL/8ff9sSgs985rNurk9OR37+69ePdPu5F+I5KyQYXNe3fOvv0o/96Ef14MFDgwEYIP6lX/iL+o2P/brXN3vd5z77WQPg73vtfdbcQwlH3//8c7fNDDAbJ9PCqZEshyro4aOHTs5gikxkIfcQjSSpC1euXtWly0e6fOWKNf+vvudVSyi4PnyPteTYwPXKrBfSt7gmAMzEJ4ZBM3KNvnqdrq5cvuz95mJ4oXqDpj0idHPsbvbtgMHLZJv1tUsYiGheAw/0EvWaI+U4QyiNeR3xemZu9AFQhsOR+md9Mwu4bwCXaZaJT37OwMcT1YoF3b56zakkv/iL/4N++e/8Q125flun50MtpmM1NNMf/0M/ptHb/0QfvNnQC521erWVTT+J8ltp5vuk1iJ+tK/niG1skJaw1pwtoEiyQEWlZlv3Hx/rC2/fcbM3sDVa1YB4YUXNEQDAdLnSYLnUcLPRaLM2ALAswXh0QLrBU/Y/PFq4npmBAXDD/7O+eI/s6duzIQEBOU40S4lLy6XaKulyraUr1ZaaG6bXMYTlTOMsX23majRLunXjQJvlUHAHXPqsqpHGUAgJOYAav5BvrUWCQlOPzyd6dDbQolzSjGS3KgyAiT7zhbvqT1taqfnb7v7D+yTO46en86m+Tqy4zAzMhrsZANiX025rz21zFL1onlc+PcykOCUFiCpgpVVh6hSAMH4jBrBmE8AaHi2LM3VqA/3cT39Us/OHajB4W7Gma5ouAQ+qOruYmHGSAYAJpo+lghkAk8VcE8dh47NTVbmEsT9rb6bCz/7UDweTdkPGcZg1sWlNJwtNprgcN9XrHfomROsPqIb+fzg8dyG8mmGCNFO5ulC1tnEsUrPR0mxa0ONHbFQUmAAAQe2iuOTAofFw9jjulUSzUSjOJyrMxmqVNrrRa+kKrprVsrAnQJ9ul1Cs90G8jNbtNNmBWidNngv6dEhCKStK08VIKk105WZNf+bP/wk9On1dzRa65QLkAPVql/Q3/7Nf0PydvjqrqmqrsjOqLcegAKiXw9AJ1AwNqs3lSppjuMEk3dF6aeqe5HTh/7BrDnM7tkWCAABgVRSKaiwobFYaQ+vFSITJ3myh7iJkFf3SSg+qNX2hcaAvzht6tDiQGgeazaDsFGzswaTOAEue2KTCLk99o1EOICDcqgtaGwAAfFh5gvOsB0AUEqmABal6Rke9pSh/DbegH2mvATN1lqlOKmD2b8QvbbpTm7svRnUsI5tG/NqmAGTDwzQ9dtVg+mzJAAAaUzYmG0ua8ZBc8fNkz67fAQpsJ0PbF7R3d7sv+O02/7mE3jWw+7T//HT7lP/wId+1u9Hw5n+/oybvMxUykLFjMuwmmHbicBxVROBQ3GTjPf7M/ZldzMPkjCY5tPJ8VgABbkBsyhJGUct1vMpKAfx2qdL03D4AN1oVHRQ3amulFhO8hKDShDMmdwwhuiWAKApAT28oABfJdQ0+OWacGJ/EPclSWAF1m+mzc8HPmmdfnzQFzxO9SAWIa8AnP3MKR7oz08TW3iI0+xiOurmPa24WAGZBSTdvr4gKdKqF8LJwUkC9ZtOveqXoQhpmwBLNIpTeemgTudcyfSxM1HbZ1lx3DliKjErK6A48L0l6khQgf57QTHcU/j0aW1qWXsMpPSGj+D5gDejG5xtTfcDbip3nOYMwZCKbvtPreW/jNWDamHW5/Dt+ns9/OsVhHa3uVO0eNMaZPvLdv1cnx4+931OYQ/XnLFnMNvr0pz6nB/cf6frVa5oOB76+yAbIVv6mb/4m01JLRBONRj4bRoORI934nN95/U39k49/QkcHRwYGWLM8fl7HNAycEzHhj/dGUZddjmlGI+OYeNsc85QYP6b9B8PD69uNeTbiY91kw4nECsC2qcC9EyyMbQGRb960Vnb7WoBM2UeA9VTZRjEmw74E03LWsF9RVLsbTN8PRlNaD5bRxWeXcar8/y6q8l6xUx08tUuz/y5mE0/BtwycvDZS/KA9d/ZZX1na5gjXjebjkbrtlqf8NPiYLwIiIwPw3+MwTYRlKfSj7LnUGGxbxBidn0N9bfnzOjk+MSV/Mp5umRtMoqqWccTkjs+ZxpD3N18tdT4cGYBEp82Elz2k3e152v/g0bHP5lqzE9KASl2PnpyaTs9El+kU739r3phTRNI19oQyMwP2Gv/dkQ7tdg8cSFIc7xlEZWqpP/7HfkYQchtVkoUWds0vrudy6BL3XKXhJoUkiSqT//Vcy/nYTIBOp2VJgGUYbHMGgnLKQLAuzLLJCHGa2m/PDvblNL3c7WD5BAnuyAqj4CQlCUkHCuJkK8HnN5vZRZ/1CMuCpg2whbXZo7EmdWM0VaHa1KZUsxP1cDx1ksJg0Fen29D7v/79+tZv/zZt6lWp1dGEZh8670oqe3IZTTsNuNMfEhDMZ91sttzscQ1YS1yFkEhRQy7UaFdcl2aGjz0eJpjIVXzft3oHmk/G3ls8/e9hBHiqbq/jKVhZdVWqTQNNADEh/SCGbq7WlWvqP3zs10B1menk9VY7THO4wWBGLeY6Pz11E/7xj/9jffGLb9kD4POffz00veuNrl69pitXrltTDp08YvgCCHv55Vf03d/93ab14w3wuc99Vp/69Kc1nU1Myz8+OdbhpQPde+cdffjD32SDwm//jm/XzZs39OILz9ntnz2S58QJH8r6W2/e0W9+HtPBqV5//Q03rxhz463BVxgcnOfveeUlM3m5t2Ak0AwyXYfaD2gHm6B/fmYgBh8uHP1ZrzATbt+6pVq5pNu3buqlV1/RSy+/rNvPP6dv+PCHbThnDTCfFWamUPBp6DFJlLaxhwCzMCWy+7zTqVakR0RaAAxEmv+HDx/opRdeMIjL52qGlud7MIHD1I/7mceLvRJQqLQFG9l3kD5w7QFKHNl4AUj4SOeY5MEwYtqOxGa9NhsLyj+fBzup/U18L/HWaiE5aDY0JuGoVNKrL76oz3zy0/q9v+v36sb15/Tv/Kl/LwzOS2W1ygU11iP92z/7L+nzv/ZL+sFveY8ul8fS4lzVBgOImZqdqvqDE9VaGLqdqNPq6JVXXtNkwhkXHmqVRktrWFkF6R/+49/QptzQxYiLwJAhJPSOQS2UzYzpw7oC3K7XNAfULxXcFE6pVwryngsI2cXwuVKx8eOLL77oz5o1R8RllgFk0Ic93NIwQJnpVIfNhuV8rUJJlxtdHZYaqtKcrkuqFCpOeQCgW25m6h00dOWoJa0nKqwnSUrdMIiKGRASclMZ0gm5Fv5QNT05G+txf6Q5Pj44RlVLWwbAxRRghGHAFn3dlr+5Zts/9BJvbyfr8me6VxPvnW+e3Jvdtvv7mO5HH2OJIrXztn/ZG0Bta8rMFggG3VNAggGA6FtWBWIAnaljGUdxgwmgVIdhO36iZmmgP/bTP6HVkP9fqwSjErY4ng/Fmk4NAMAAKHuoNQHkwkh2Ndd4NtWIND18dCo1lQoVD/Yts/uTf+Sjrn6n86lvSih4mAM407lQVbtzoNnUmQM2CtyspxqOzjSbDYzglCEoXJwIw9ZKDTr6Su0Wm8ZGjx8xXehJTNldjPO4S7/RKLnZaIk5adrpHyOobr2s9fjC08Kvf/VFO4rjINmsVPX2nTvq9A499RyMidoAOUsu19BfkgmZjY1MbAPlDk3MyXlf7QNcMB/pP/5P/7SWeqBWd6PReKBOuan2sqk3/v7n9Kv//d/TUamu4mSjGkULE87CUgsWp3uVyA8FncFMgcnCbBkxC15Lyb0cbNS9airefOzuUdfdjNNw0OhvCqp44h60DV8Z9Jn4D87WWhJf06zpDRX1uU1VTwotzVZdf9hhdRAGORTvmLpQBHFqlioUOhETtG0TbQCYOdEbFWz4F9FnAADQZwEi7LIMvSj9cpGQ5BvbSevWgT9+aL+B384iMg05V7Dp59xQkqhggtMOgXuqQsUwyiYa21eRpuDp53cEBf9AJALsYJZ4ncEAIIvVAECtYbDEsXccJExQkjHa07TZVNg9BTjsXkf8385d/tnX/TX92YP29IE/ZTQW/9oWdNtowPSMT+EPWXLylZ7tabAirtHTgMWOorz/GHszpad+fvd4+8BErO3d9CmvkwIgAG7xkwtdKkvvvXygl9p1tadjVQYXNosaT0fWhtpvlyZgNFa13dFksvBG1aJpnM49PR9Oxqr1WrqYjVVoVDTBeZZDYhEyhLjdABkjyzv8BOw46OYtNL7xMxzyc0DNzC5Ig9WdTCf7tsY9b4o8rzHJjuwHQMNYY2KbAQCmwRTPa9XLJdVrZfXaTQMBWKwgF8AYcJsYgI55f3q81Z+X3PxzuOS0Cs95E3jB689/l5vBoOSFRjzfavkjCV+H2AW2cgFMzli/yR2Tx6s1Yio+mUEgw9C/5sM+m8+xvXEN45qi1yUqFUdZzGHRYMPVmun2c9f18ivPq98/U+/gwEXXtas39PjRiXrdI/3K3/01VfFZmS/N7DrAIAoH9MJGnW5T3/zN3+SigfOI6S+vFIfjYr2l84dP9Hd++Vd1+RAAAKPAoRlnvP+cZUxhYy3tcOgiZzudB/RJQG26fZ2FDIhIocMK2ukfI0ebqVfa3dIes7uGpp7PdwyirQxgz6SPBir/ylIC05JpeGhsluxvOwBqb5tMrJ6IPNv/tQVRWS9m76Rm3xP/IDGEOR37eoAbNn/dyhnCo4CfW88x9oy0CMdDVWum/fMZc20YCuTJGtM/fhEVxmcP8EXzhVkjdN3DXjcm9hWasmliu4SxJ497dn6herNlM6Ia3kFzTNaQZzABr/geAZDFO4AJP2eEZQCVqgH/+XKtwXhiV3+y06eYasInwk/D6S0br7cuWtbBSPfuP1ARYy1acaKxAOqxuTG9PwqvSLLcKwIzSL0FXHY73Xb32/PCAagMkIZkk5L129xHH/nId+gHfuB79c69O2o1KqpXClrORlovJqqUNjYHdOzXHBalVe8qQudfzmyIXFwvhCEgf+dXkI/tfJoT8VuUBsuRKkSJcg3waUoJJuzrFPK+F3jD3EWemgdjhmQVGJLVUlPzabC4TJuuBjBGg2gPEhiJmO2lRAm+H1JMWENM3SNGr9qIiSiT5Ua7qWa76UhP/r7Vbdt4LPhi+L7UnayEIVW1GGBOMCz2wfDYrwB7cjIKNagbMZoQe0FJk3HfTIn4mZjg+7UaSA7TWPYVZBmWQhaDAWnv8U1Nlfo19Qdz09qpfVjX+FaMLvrqtFsRl7xcqtyoaQMDqlHXejTytaS2YgBEspCjhgGOSxVfA17cBpOtal2nj5/oY7/xcf3qr/49fe5zmP1dWKN+cT7Wek4EXJiPcu0xw/uhH/59+shHvt1mqM8/f1vn/VNNZmNdXJzpU5/5pD72G79u9kHED/IZN0zjfv75F3Tjxi3VqnVn08OwefPNt/RP/+mn9OYbbxkohRHgAd84IjnZ+xyJt16Zln946ZJTDwACSANyssDNW3rxxRfS1L7lz5vakuqQBDF8fdw/jIbOhud+pBnHkJGaMmRiYaxq8+4EvNKs05T7+ZOUhs8tzL1DDudIw3bLzAA+GyQp/OZ1x/UOgJYGn/0ecAL3/j69zGAYxoUT9owL/x17meMaWecbfCaidvDzcjagSfe9kZhQAuCe+N4CFJ9MiSqc+Zr3Dg9Ua1TtC9HtkTZR0cOHpwZ6/tJ/9ZfVrtVVQBY3u9Cf/Td+Vm994lf1YmejD9zqqVOcqLgZqtTeaF2aJwn2RoPRhWV3vd6Brt+4ZTM89qxStaE1wBTndbGkR8cn+uxv3lGxeKT1mgErq5rBKLrwjU6HIx0PBurduK4Hp6fasEc06hrMxirXq2q0w2um5DHAlwAAIABJREFU4/2BJJiQwbJfIDOBgZGlH3RSfOaYBvKZcC4iUSvj0XJyomahrFtXrms1nOmo0VV9XVa9UPHfLyYw3KjfNup2kZQiJ8UHKrxzSutIsaHxNwU+AdrRaJN00tTDJ3094l6pNDXelDRaS+fTuX7zzXsmyBfKyDQYWjCswY+pEfJlm4GS1AKAs9QM81nA6Drxg+w/c9cvDG94r5Yq+rx0sxrnfYqRzEVVdvX3X3PNPSzaJeSYWUl5lAuMdHBnpnCwzRIDFCNcxA88d4HY0xiGZTPd4nqjdrWoCvL66al+7o/8pBqbkTrVtSbnTwysW3pbAogq2CjxfLzSVAAl0oj7pCgDAEiKeF7Y9jAzXDMj2fvX/5Uf2UDzHE9GGk+m1g75fuWlFarqHRxpOo2DpVphk55pMjnXdHJhBAcEdTw8U/dwrUo99Oj1elfnZwWdPIZKe6DNBso+Hy4Iz2Ib/ODMyjmbCFQTAICFJ/4AAL2K9P4Xb6lNYaml2tWqnjyG0kdsVk3DcaCLG2ASPqhV0YgJmsSitac8H5103foZXDnrrbLOB3f0b/2pn9b12xtVm1NTb6BTdBcd6Xit//ov/De6WumoMieDcW0Ac11YaFlYwPeMApobzVmVHKZMrzamE7GZGI4wqh7mV9lAyMdZ1o2maaJhCg4tHjHgIW14DudqAgCQjlDQpNbU/UZDX1BJX9hUdAqjYtnUas1sYaU1hmO1qupk4GKIRKPA8+3FgJnOvu2Ig6LgCZCb4KiIDAK4Md9rg/YMkAAXeFw3Iwk1gwWy77q/baITLTJunLSh5lJ66xi9MuXQibvPNNqxCTNlDh2kL6sP8x2nYv/t5Mb22cY009mZnHAoAwCQBBAAwMTRdVyHZ5//2Ub56RJ896cst/hKf//Vvs+VzCYi+f3u/7xfQ0IS4/2n65Ar0aQd3038f+tX8aUAwC4x4dlr4Od8BjB4qhFJnwqvi80qAzlQS1dsukU8LlYqLGbqlTZ6vl3Xa92mbpcL6hGFNeNAkYbTsYagqQddXWDiM+dekjqtnjZTQCIoQAyACxpvFlpVCpoW8OQgNhPqbNb6BxvBSy4VlHzOLs4SAJD4vF6SM4qJorNLYok+U4Qm8rQfMlgAwTAyxTnRvNm0l6b4Y1IWzb0Vx4WNapWSowKj+Ue3TP4uU4Fo/iLbHGnBDmiLQyf5D1TK4XqdNcb7DJUcCYiJYtLnZYO4TGHm4V3Qc78l8CDLIjJFmLjCxSyybM0g8jSedIKyjejmZM3YET0ZcfGDiR7OF5q95SLMhIgKXCzHunnrqj74da/5e1Babzz3guajqaq9S/q1v/V3vG8+eXKm27ee83QJEyeAWEyAisWNPvD+9+r6jWsqHvSki4HEZA535mZXdz77eX3iH6MFjalH3Yj2vuFprNDcJOc1nNdxlj6kpZtyn9Oa2QNg+PuYNsdEch8c3GdjYA67vR23Ep14DVv6fTzAU3tMnCOAVDsG0vZ59sz9MgCU38c+yGofnGzeDmDsx2TyFY00k3jSKdzErHHR2FrDe8+2emDBFJomjzhOQP6q1wBFOs9NsWt2AGuQpmoJaLOwpp/mnxgpIvoohCgmOU/CTijOkBm1g82ymhrP5qo3OxpNZ/bduLiYqFRseuIRwPpa6wUT8BzHSkGMHGRjkH3E1GK2sPmVrWvsdxNxt2awrZaqNTAvbbmOgRXA9JErDHUeyZHBgGD7ukjk3OWezlTOzCrM8kJrXt2X7ku14hO3nxF0aACxlA1OsYU0gfv24IA4ucu6deOqXnj+lq4c9dRuwGiIPYK839kYGQxeKrwOklLiN4KqMq+WRsegPNTyaKIMaEKXp6GtA9CFnGSVzRHNXgomlt3KSeMABPAZmOKCiyXHcDaqHQMAHhRshxfOQAw3c64hP0tj32wZuGGfsNN6re5YsXhMGqmF04pYWMVy0cahl44uqdVp21TWq8+NHTTlUkh7atB39xCu/evMvr2MJs8baDaP9HXgeyxU1legtwGVsNeHK4bBc8u1kuyR5t9Z22GGTPW6UctRpNC4r928qbPHjz0Jx+AaY1c/on1gYUtR8wVryAeGXwOMqYiNyyk2Pm/CK9rNNqkJjp30PcHnVXZsYv9sqF/+2//ATuA0qZ9//XX9o3/0Md29d8+0CADd6Wysn/iJj+p7v/979N7XXtH78EnhWi8mevOLX3STMx2N3Ugz5UfPjuQArTqvBwCl2zkwnZ/vnZycmtLebnV05cpl3bh1I5RUiXlmvxekaqmpccws9/F87gabSTl/j98CkXfTwTAm8rWKWgddrweiEgGJGjTAq42TWDrNiJSDPcLknUYLycHVK0feT3ht/IZ6b22+ee8FPyf3NYyAfv/ciUTBVGaP4OfjK+AvDT7NVAYa+P9Ll45SrG7saXmPBTBgyp817anc3DZ/EYUu+xzw+dPwdzuAHxV7ItEgd7oddXttDUdjXYyY4h+qUKiq0znQf/c3flGF+VSN9Uw3uhX9vt/zDZo+fFO/+323dKW2VmHCEPVE3WtVjecXXk+AEpz9Ti6iAytX1Or0VKrQARVsYA3YxH3aH4z0xhsP9OghYC3gAEMuMuGLBgBGy5WN4ACsTkdDGwCWGjVNGVYAmFUrjjwloQhAJU/6+WyZ2gN8U/cAVHF7Ag7ZVLFa0Yz9rdlUlS1lOFav2tCLt1/QerxQuwwjYKninJh1RAvUQqwFpOEV2UeQ6NzNPGqoNQAgrz2a//hNb+Kq0gAIXgoPToaabmqaEX2+qehsstBvvnlXg9lC5Rr3MD4A9JOw2hb2iqH5hz1erYSHFWsO02Ca/7WHu2vNRwOfV5kBx5ulZsz3Dz48IS+JOiu1SnG+O8Et1Y6ppwnJFSUT/XMwEHejsRi4+DH8cxvHRXstUycDAFj2FaA9uxPSeKDTymKon/mXf1y11YVapZkWo+NIcFhhDlnXeFHU8cVUp5O1pqpojHyOWMflXNNFYt0Z8GacgvdA+DIV/vgf/Bc2oGWgQRwCgdBR7UJ5B8VrBz3Gjsy8twAAZtOBdValTVXz6TABAOQe42bd1smTtc5P2Tx7XxUAoL4ME6CpD7sGDeVkqE55o1duXlGvWlC9sFa7xvPMYorQ6GgyIxezoA0wE9vqOmLI7MLN7WJ3W4rZgorlhmZLdC/Saf+O/sBPfoe+/4e+TptSX0vNtJosdLA+UOPgJf3iv/ufqDyUOoWmlrAMyMI2C4Apl2dozjwGcHBUIo0OngnQUdGVe8oIdSQ0zFkWQLXx5QCAjQEAboSoSNZGwHB5BAAIrvO42tS9Wk1fWBf0RRb/pqnCGvoYMYRxALJxYyTFRJJGyVOcJJHYNnF7VFCj6Giwh8OYgJvSuXcUJ0Ag638yKMbXzN/wJrUHAOw3kNwamRb75QCArLvMJlRp543KOf+yId/uBkokyKd/5pk/fclk2s72NHdMhisGAKAye5LBlCoBAM8W+flhfysg4P8PAEB+7/+sIEjmYXir3k+OoOCGmkd95jJrrfp6rkMt9WKzqld7bV0r4Rw7VqvOYXZuN1lxANbrOh+CVkLHrmo+mbtIhGFTb7d0POir3GpotIxMb0tkoVLZWDRi/3YNMIVYmO5xLwQbJlBdmh0mipYU7MkEDBT5guSmMrFltu7+IQ8JAJjC3z/s+4BmK3TKqI2hQaN7r7rpR+OLRKCSinN+Fpp0VvPur7M8KabQhGqYUxK291OmgCeWzz4AQDxS1jFTTGQAwDOvVADtwkoLnuZ6opelIMgxUvoAoCJ7yf6979eQqdLQrXEqX8zsD4M1y2R6oYPDtt7//veq3giH/VrvUIPHJ7roj/SJT3xa7VbPFDRis8ajoa8d/x4DWZrKbrelw8OeJ06g3Lj8jy9GavYu6fVPf04PHz4xCMs+bC34eOJin6aLXxTTPC9/zu7P230sAY0BquCOO7fJFwVANoPjZ3emlLuicX+rydcBwPVLeTa7fTRn3n85gC+KiHjUp/aZbBhIk77HJkgLc297NJ0l1jhFB0U8IAT7pqdqS0/WzfIBALAfTDYRjCjb9XylZqPp906RjzYU8Ce8YwIYZjJqhgRNxSIM+ehuKBBr9YpGw4FqxFey5+Omj29NanhYLLMFE+ZgSwAAILnh/huPpqqUapag8RwU5VmDuwBsQKKzWPusH0zmGs2WmiFXgzVjE7ySnaZhqplG6WYlCjaupyd8dvHn/qdhz81h0N/tkcAZm3CRgLYTO8Afyo6hFRO2RAVNzSVl0inAVWYcWRJU8TVEPjMaDdXrtV2I2gRjs1SrUdX1a5d1++YNXTrq6YWXbqvRrNrMrVmv+DwiU3w+Hmg5n1hSBACwXoZRWo7tdLMJ6wEPGxurBovAaOhmbbCRnw1mRBSrZlIQl5dkViqV7Zng0sPIOhOoMBalYcdTwSk6RkCZxmHGF9eVaw/7wWlFjqjMO+LS7J0a+161bCYAQCLXJGohvJNSJChrhSnUNrFoJ3NKN4XBApudphQTP0YCQpjCG0jgc4kSxjVZGMjusRe3qVOxZs0IMAALHWQanw1riYnh9Ru6uHNH3dvPa3p25jMGFgk68Wa7owFeI8gMcEjHrND+SVGDGpTAXBjJlE1ooUpzD5ctXaXh5Kzi2nIlmCyTpkKTxX7TPbxkp3MDHdOZv09T+LGPf8yGdzRH1Om9g44+8IH36/bVG1oPZlrPQh5L4+xaHWeNKrKNAFqQMNDAWNIHM63RNFCIAeF8M/WlMsgC+Isx8nzu33k/BLzYAaE7ZuRqyTNRd7ZtNDaYjD1cweGf55uOJuoDOFwMbbhomUcF5h4JEn0384/v3wuw0rdeXDvew2JOulDs5TlSlH0Mb5VIlolITMzGuaY7I88U35xiwrOfCfsvYAw1QIBisL5mfu95xpH13aZ+pwkwUYeW6mCc16gbBAKQAATge2dnJ35fmI3euPmcB4JvvXFH/8v/9Dc1G/R1WCvpO7/5g7rVLaursb75PTc1P3tXjfVUraZUbbHPwQKDnWIyuvfr+XJm8P3GzZvqHPR0DmOSpKFG09eP9ffuw4Hu3EFu00xs4rLGc/w4pn5EZBjFekPDxULT9VIrBoK0FLCj8bQpFNQ0e44455B1mNq/XKhSDRCI5pRrV6/X/FkA2jAw5mxlSLk47ZsBcPPKdc0xAS3V/P1msaxmpazZ8Fy1EiBQSa1WWZUKE/CZmeBuRdeAbAAAufkP8CN8a9ir6GXKuv+kr/5krWWlrWmhquPhVJ9/6542yHem+DkwSAk/GRpvTJirpYIuzp6oXICdWFK5inwCgGSpuffLgrowetKax7Hfkkyad58v0ZvlesrG1QbWEus81ZVeNwYrkjmw2ZHxPUtYo8COVDpLBzLLZKOqzSYDADCb28dRgOfuZVcLNYvUz1P94X/x96uxGapeGGs9O1Oj+jQAcDKY6Wy60XhdCgBgsVB/MorPO8k8GZKzX23wDlhtVPijH/3ezXm/7w0kI90glzjc1+ptT2sCueRmAxkZajLpa46WjcuzQAM7Ufdwo0qdC81Fq+vxw4WGF1wIAABoevbvTgyAeIu066tlbJxsPBxkNW6C6Vid0ka3j7q63msaAGhWSqoUS7p7776ara6W60R1TwBAcY1uwmqdZMADEo2jJqgv1FaoWhudD+7q677xpv61P/ETWmxOCQjUbDjV9do11TrP6Tf+8v+sz/y9T+pK/UCbWWTycnBDT/G5sgUAEv27HF8pwmABTKG1pgOSqJ6INIsmYavVTO8+I9am53l9IAEIOqInE2u+X9aoXNOdckVfWBX1pqq6UFOFVdtmEVBH8G/gvULZhYYX2elrMwFMkcpFXxqZbxu9xACgwADMYZHmSLyMtnuKtedyvD/95//ZCPdN5YKyHvTgLwcA5O+FqSQO2skZ/ZkyOrvw569xD4VcYX/ivT/5j/e1Yy9smz1uOMyGKlAcYYSUDABANUUCEBOgp8v47eN+lQl4vJKc+rDfHnxt/x8O43l/yI3m7t/+v8UAiGub2vm9Bum3ehe2RUvAVkzS4v7wZNIMABgurOGVysuZmquprhZhAjT0fLepy0yvZgMV1nOj3IPR0IZzTB3Ynk9Ozx13BerNFLBYrzvHtsAhBNIPMg7ti43aWsCgUgbwFXR4MwBSk2SjH3ddcc8C1mXbGYNELv4TDTUZf1lD73sjvAB2FP4U7ebo1IgIdHHuKWxIkKyn5RyuRkwgEgCGRzT+NGaAABWa+GRCGc3erkHjpVI850i63Njkz8sgns0ZUy49SLW14/HebfqXTNwyjTzVWanqiX/neFUYDGh9aYStLQ6aP6Ci/QLSn3MjbTnFauUJAs0lxxaNzHjSN0R44+YVFwvEN52f9zWZzPXZz3xe3c6hptOFet1L/j7XIGQoK18ndL2Yy7rIAhjAZK7RcsHWbvf0+NGx3a1rUCJXa8fQUlxGkRJxQLnpZxKcTYzy1H7/Puf6oA0G6Mga1JwKkI2OngUO9v/9s8BIbtYtBdhjJWxNPNMNlfeWaDihJ6cox8xeMSCbjDoTaJNBod1Zku/O+LcxQY/Jf6LEhGyP/X+PARCNXvxbvkyShIL3TfoAhR/rgL056IzocTH3g5IeoAHT6EqpHLTp5VyT8UjtZsuTewAIZABcez4fGxXNF3bnn+GbUwpKPvebm/7R0MACn+9kil4Rc7+lY/uYaCGxw+hogmsxU1XnXMeE1eDwYmFT0XxNKV7Du6Hs5olCOaSAMR0GBPC5a0Yc1VZQIl287Z3SWTbD+R37QsSThvloUDiXeBmVCs6lp3GZTCduprln7PWx4dqNfK8jBwrv0EjNMKxWxDyV9VdWu9nU5UsHun3junXdLzx3U5cPD7SYTny9V/NZmPQaHIp7DzNirJWhS3mKBcWaz2M0tLTEOeltarjsVL1rsCyZKhbcXLCH2HSUyS+eD8ibyvw/dUSiqyZjSN4/DCGKXhfc1VZ4MhnIYp+gmeZepDGse8pM4c3nE41xJBZ58mo6LPVarMZYm/leyHyy2KOysXLcf+lnYR4UYz34IZBmWloT4KC9xdPelj/f7b1G1Knm0noolUzjlAAQATmmMwmdv2VldmPUFKf4Wk1T1lstIjqrxbIqaMZnsGuS14nPiziTHHe64D0yQc9u92WzJ+JMmqveBUA799oql6oxwYfh4kZ4oWvXrrthxwCPxqvVbur45ESPHz/SYaur2qKoOkaX9vGJRtgAT+I9AERZ1gOzbjLxfZf3SeR3DMpSUbVtYADUWA/ZG4jPJRrDlc9CABgAgulsofPzgR4+PrY8DzB0MBrp7tv3LEEgErJVawbTyKldGwNy3DdIQPDSOWq3It3BMdoRV0bTBBjJ95jqZw8I7u3sZ8X5wM9VyvXUqMVzRF0ZdQDNPq/ZZ2HaW6n9su8ADXzJA8tgtNDU4keAhKKagCfWEXViyJHCJDZ8pwL0bzJVn0715DHMiomePD7RF1//gqbDkY7aTb1665ouN8t65zc/oSvNgr7jQ6/psCa1y2sdtJnCn+noqKN2u6nFEgB05PsHs3X2BQxxb96+ofNBX7VmXc1O29caMGA8LesffOyexlP8lyhCymZInSHjhrXTbKsECI7h6mRiM3OYGm6xmYzXGzrtX6gOY2o6sbdE9llBess9wzXKKRXhnRNsFa5hablWt1A2APD8zdvazBbqYF47m6nEGeGUm5mataI6LVKSuJfpV9D7c9eWAgAwAyBFkgIE7AMAy4Iq9bbuPzrX8WCmWaGuRamu4+FEn3vzrmabirCVXm2od9hnYLzBhiKueqKb1y45hWU+HxuYXMOqYe0kmcm0f6FWFU+HTgLKIm6VtW0DT9Y8j5dAU4NYyfPH1aRrz8RCY30DliMXAUxYrb2eAlDaMQUCqEygvesvJFVLEHxfh5AtFTwsKq1WjlStryf6gz/+Q+qWZ6pprMLywufJcsPnWbMEAPr/2XSt0bKoEff7cqk+7A9PmSLO2pKcBUB+0OAKf+C7Przh4HfkgynegVxWa+R1djypwZiFmxWDmun0XJPxudbriTdbLdiMl+r0NirXVqrWKlouy3pwf6r5tK6C2m70n5IA+LAFtY+4waBPocXGlX+l4mKmTlm63KrqxWuX1CoLX35Tju6+/Y7BCdwMFxyEhmC5wBVz8oKyxU2fqOOFshMJAAAKpZWGkwfqHCz1Z//9P6b55kSqLJ0v/XzvtnS20eLBTH/15/+KDittNQpVa9RdUCVtShwwMTXgQ8TEL5riyK01AOCiAdpJmj7vdVL7isJAuTwrDz1JcRMxF3bhZR+AaVDSoFTTW6Wy3lgVdEc1DdRWec3BzsFLw7MMKmsFl/sEAlAMBBfFz56pjdwcuYBxq8N7mEfWsnOcc/OewIJsPOftlalKkgD4MXiXIPP8X24cE/V/W+QmSoyfa6+ZDp3LdvSSqDT7YAkHen7c3RTWb2avWY+Df+euvX0dGVAwHS8AgHIVw5+6jRJB5NnYoV+Ge8rTNN/8fn+rJjjK6D0K42/9D7Y/8TsBAMio5f77/1rfQgAAQae0/4Zj+TIAUAyX/STjYJtuaqXOaqbD0kYvX7mkl68eqDg+V3U9V61c1rDf12Gn43VB0Ufm9KZS1pRJZbmqMUVXsx1RX3ZNp4h1hl0yA4rCyQirDbmIzmJKH2sgTEfDTZ/vw9gxHcyU0YgLDLZI1qMGNSwbAIUxYPgBhANuuP/n4Rl3WvYLyFIA1hZxTWYHmJYbRoLWzlJ4J1+RcCkOM7YdKJTid5g2oF1jupg03/lz2wcAKHTsmO0p3g4AMCMiARrR+eWEBKK0IpWA7+XkAX4ktHCh8/VzGeRg6sf7CN2l92xvLpElThGzXKE3G6jVosgNanUcmiDdbJrQtSPGjEOVRpICg8YfJkG1CvU4KNLQz73n4NhexsUf6m/ZnjQk0xArBwoe6TXZoC9Wb9Y0UghmgCSv8e0egabUU6XYI3PTm5t+HhPtY/61D5LlhgJgZAvA5CjADACkgnRHAXz6zgqG2s5DIIMUmenk5zODJWn2n/Fc8Wum0WNtuKFahXbe+fYUELHe+D7XKBvAbkEgfBL6F87Z5r1HgVcxa8TXIhnD8hWvCvLGATZg4nGPAi7A3IBJhQ8D5mvIdTBvhGLsAso5z9DkOddKGs+WBgSGsDbQZQ7OozBh2r/caLYqaA64j7luoaL+aKb5pujvoXFl+m9qdXptzI9oIJDlOM0I4NvT8ijsaYDy/bxvoBd+GDRMUW7GGbnjmOVwRRqSgPN2kaKG6Hk/XFvWqmNSY9pLk+YGObFIAMEcFWWGAiyAaP7tIVLx6FUF3/c0rZFCkgEb9pcPvO81XTro6daNa7p29bI6xLL6bQL0LFQprjW8ODMLg/MMCQV1VKtZV6/bsSwpmuyQFfl3peJiF+nNZDxMU/FEaU17hSUh3Fdb1kiwYmzinPTcFei+BdIa2GtCa28JQAGDxZpanaaOjg63pppeU5a9pYbM07Ys7XsaAMiSC9aQ/RViPBrbV5IgYZQ8T5N2vz8a/yDZu6nwI7uOCdAH9kOWOcQ0Z6VSs6jVeKBSq6UNfkNo0mB0oItuNGx0xoAfkJCm1FRonPD5mcVKzVpLmswtj4Haz2ukafAEkWl+8l8wVYxmwSyKSqphcJs/thFcsdUNB/DxNP4eiRP3w2RmQIBrf3p6pgcPHzoNAIr2fYZhlYYnqcF6i7hODBN9f8AEqdXdLHINoXyTNw/o6XoRDfdgrFo5mn32Skw8T05O7P4P8HeRNPp4mcwARpJMylN0BiiFla5cOfJzADAANsDc4jFhbR0/fKw6dVel4uYfj4AJlHN3GgVdHB/bh8pNezKs5P4yCE1N4ei5OJ8zKNxo0qzXfc8wleeiA1zlRp492ya6lYoHChkMNCOX+zDtqdyz5/3BVr4BJZrmDdmSWXFE/l1c+Dpwf6GjRqrMtBwAhP3r+PFDN8U0VCTWNJE6ob1vQJFfq1VSsJg3U3Ura7UKC3WrBR22a3rp9nXdvnHJjOUsoet0mmo0KxqO+zo5f6KDSx3dfO6GFut5eH1Uy7oYDSx1UuVAf+vvvq6T/trybcBNQFISAAqVmmrtrifdOLeMkHazwvw5IBtmidV1cjFQq9v1FBrvB5p7LgigBtcbqQP7P9cSGYYBgOQFoNlK19uHKi/Wun75SCs8c+pVrUhzW8xU1tIR5u06ACfSEh6a/TQGBk8DAEH9f1YCsF7BrmjryflYj8/HGi4LmmMeO5nrU6+/qcG8oHrr0NGvMMWo/2xQXI5owen4TKUS+x9pBHPNlnO1D3t6P7GRH/igXr5+W81KzT50NOusSXoDpCiAdkhmIkrzC7p79x37d8SQICLXudYALwYct/GA4YmVk03caGfzwBSnk8jZZodiYumdkbYSACDVv0RKW9I+H6uyHOunfuT7da1bVHUzkpYXPvuRuC83VU0WBV1M1+rPCxrMNxrAQFtikgtDDcNM4qwDwMN7CQaAZzrf+82vbbbot5leQe1CU1Gp1J0GABpWxrBmNdPU+n8QS9yDC4JTUobi0V2rVKFgqoo1dP8e5g8YKDUTAMAUHQZAmPVg8ADJIRtwxPS5YBYApn8AABgBvnzjsg5Y+Di+Vio6PTkzOgMI4CK1GHFgmzWrK4pV00sMAITRzXJOIQv9DcvAcy3WQ/25/+CPqtKaaV3m0FzoZue6zu6c6srV9+q//Y9+XrOTiQ5rndA2M2lI+v0AAOyGZ5tBf2BJXk/jzwKk6AkUNhbBs3PpDAK4dTRoEQUI9JxZCZfzmKL7EFuWdFGs6k6xpDfWRd1VXaNCW+VVx/9WmpkBwGbPWYjB3VYKkHPQ85Q5UXdz82ATJAqXhFqhu/JUJUkBbCaVkdNgsDzVKBtUSDFCbu6fcZs2KfAZP4HMAAj0f0+znQGEXbW9BwDsmvxdER7SAF/L9Nm4Ydn6CUS1wPV3EcrUtd40CMBGR74bAAAgAElEQVS/pLBjshIxSk/TfJ+i437VbvgrlfZfewv9/zUD4NmmZv+VbxkcX+HtGAAwAIdWKYNWPo5drLu5ht2zDKOrRmmj8myoynyiGwdtvXzlUC8c1KVRX9XVWtX1Sk1Ag8koTPcqRQ1BMeczbWoN9cczRzaNxjNVK00XYptK0U0sRWFm4mSqKYU/9ZdNCVNh5juLxsWTrJWWRp/DsNPTrtwI+IMJcynfL1sW1M5skrWGDBUQIO6pxBKgUU9RgW5bQHLdFAYItosTLKhZIQY1oq1owD2VSA1ppgMG8ECsVugzc/KGP7sc7ZdYAFkCECBAwdPcLQMoT5jTvebE3SrTg3j9uWn2v02P56LdQEBiGeSYtD3Aj/c1m0/VbNY4Cz3FgAnGVB9pl+nCpbJTAJZLJsgccrznis2oODMAji8uzlWpELNI1FItZciXrFlt1HBLnzgaCd0nDcygf5GkFaG1y7nFWcOajeG+HADgte3eIIEhe9cgm95lE6Rnl3/eP7NUgsd5auKfDBK9H+75Amz/XZJcef90Kk4UCBkkzZ4TPKZB2QQAeD/bfzGboPYz+eUs9j7OPeHpBoaTGMMt3MyEaVaAAD4r0npFKkARzXuFeotrNWstgzsANKb7kz3P+wIsS5PcbGLIdUfvy8RjxQRzjqEZ2tK1p/ow4nDl5z476w8NBownmP8VVFxRnqLLLGlKDO4yfs/WRTHbH83XWhgA4B42adv7S4AjAQbTfPFa7K2RmGLZ9DDAq/isg4y3YwDwx6XZLnFWZPAvAMFw3Ee+QNO485JJVPkkApovaNAWXt948HBv0ihGukdcx929tQOaAhhD1xuxj64b8IMoFN28YLIFw8JTfwrExVzrZVyzw27H2umDw45UCubNwUFPBzT8paIWs6mW86nNOY+OLvnfNKgLMG9LcgkXyciQHAkczb4nmym6kiYSTT+NVn6tme0X01D2JJgi8C+4v6H2hxcATHgaGTwQAszLDLuohILJFPvoGsCA17DjYUezn5l1vimi+Q+Kduz1/jxhFST0NbwvWJ9poJ1G4AD+dkanqfbXMEK09SN7d7uhkyePdHT7th6/fcexdGigeS/sS2EOtlSz1XTj0+h0NB1cRFynAYG6GRjmfqci34xZAACafTwOmCbOYDXZJXobywjteV1eWqPLv4UBQM3d8B631PHxma5fuxV0+ileHMHOeffdBzbHw6Ee+RMgCfcu646zFo02PhSAX/cfvKuz83OdnlM3A04t3OQxWV/Mls6BpHnlHjZwiBFco2HmCPf05aMjg7QGGfGF2SYGzZ0eAFuLfXsG8FQqWuZwdnruedlBq6tWvWmvB84YBlT1TkfVVoO5oYHDGvWmp//BCqb3oIGnWbcniVkpeGrFdHXJfpHB7M1aJyfHKcYz6NnW9hPrl+R+jx4/2YJGNP5cJ4DO/PfRiAHgBYjntbeVk2zCwDAeIfYXa7Z2cdEwe/jOPMmiapzTxZKOuh0V8TQrFzV48kBXey1d7tTULG3UrjHsOLE30ntfvK1b1y7r8hX8AzATh5WxVL2JqXdRx2eP1D1sq3vYUbHC/rfShGQQBgvtq/rMmyM9Ol2YFTKhyadnAAxptFSFlaWi4zbZgwFgRtOpwVc+L3xYukeXVce7ZTG3BCAD6U54Y+BSq/ga1KpVswSQdmH4aknIfCUN507yeO7mNZU2S3WbVW3mY5XWM1VLK9XLUqtRVqOGPxJ1FIC3Gx/3NzAAOAAZftL8e2iZPQDo5zC5K1Q0nm10Pl7qIbGKxYpGy40+/unPa13paFlAioQXkynJrp8cVb0Yazo+V69T0yuvPK8Pffgb9NoHXlMb02HAsIuhait81pJxH0PCcrBB6BWQpvP/GOMTUYu3xfGTEwMCpG08Oj62KaM9ZmACpb2es6Bahk2JnwL3SGpFwwRl+9uQHTXnBjl7DGvdU+4BAFVqgOnQAMBHf+i79NzlugGA4nrk+69ca2u+KmnC1H8u9WfSYL5Wfza39ON8NIiQLJY1fRDAtU1wUr/2HV//yibnrHKTgRhi9qICBkAYCWVDA4o2zASI9htaAuDoqwJOr2hJMFxZGUUZDld65+5IJRIADABwx4LER8xDUCDC/M5UHdxXiSLioF0tPe1vl6WGlrp1qaNrvZbzw+3YWyjo8eMTb5SYeJnWwQJaY3aVpt58JM6VpCBZa7NkgtZwNM+mOFR/dKY//Wf+oK7ebmhZGmi9mKlb7mrdX6l38Lz+/t/4m/rkr31Wl9FOLaFhpFxcf0Yp9zdPBOzCvyP4UziYvjVf+KsPgeTz/DQ5PVHl0WEAYASWomk5vnqhbHCoLOmiUNGdYllvrYu6V2hoWuiotGyFfnEzsbMtN052csZxF5Sfzxi31m2hGyy5aOLztpaKUYooKJl2ZAVBTI17zjh+qvDMsRjGQcLycl+r6uJs2zTtKtb9ItlULQMAu5zMeNe7YiGeM3Gz9yjq2bDJZVoS/z3V/G/jukLvjZ6UqqTOpogDaKKaUcigufxqDIBnJ4vPNgNRrPx2f0W2uIGSdM2ebcD/nzYB/EoAwJbB8Yw04qn+IwMANLnrbKgVRXYAAEw8qkkGw3eWKi7GKi4napWLOqoV9HW3jtQjGnC90SFmY8TGQN9az1VuVDTW2gkB00JRE+dxVgUqXGKXKBRw8NAqsXBiqpOBAAYo6eqmKDwzAFLB6IYRehcMoZyznQCAyNreSTvyBDYkKAEy8TBo/Jm2MWkNaiDNGg79TLFj8obu3+s6YV0AGwYD/FVqczAWKHRokCl+AFujQDYomoAET3QNEiSTJheb2d0/lSiJ8u9iJjXx6NtNq93TkufPltJm4YMnKLl5As3PGkhI3gj573bAYdCieYnh1lz2VIRc62oVUBejqNBle8poTT4u/VO1W11TW9GoUrAxXaHgg9pKJBEMAKLPeJ/8u1azaTppxPbFrRr0Y8wfQbRxUI6G8Fn6/v5Efzt1zPte6rJ98O4BIzlPmh/L7IEtfXTv5/K14DptfyUANN9TfJ+IvXzsezfbi0Gl8aw2Gt5DAUSzxCmDRNFgZ4p07BMZVI2tkUaffwuin9y2uUjpNytvMYM6nqa5iQoeWvZ4vjreFNYhZh+Iapj9MfWh8DeVGq+1hRt7r0moz0yDOXOSVtiM9kJJw8HQbA9A1zmNBSDAfKljctVLFV2MxjaP4/vUCjQBvLMF08g19eTGTf+EKT9skVI19hKbqqXpSAKnHOeX4vF2jJwgvblpTk1AkNmC4eNtNjH2WMWW0G2BbUDAXdReQMMRUWpj3yQdCFCfZnOjFt5EaG6RP6QJe57C8jysW9cCMCxTYxvnXlD2x8OLxLqouVawXwE06QRMAAAwTe91WmZAQhoAtOazp2hek5pEDeJzbG1GTK/b1kGnrXqtotmMe6ihK5ePdO3KFR0e9CzPwFW9Va/pyf17TiyJ6MuoVGF7uvzYELlG9nnsQ9zTQdePJp4CGRliOGOHWR5TNl4LbCB8PDCJzBIhG58CJCaQISa3Ow32ti5J4Ct/tvTIL2YvwWQLAEhrohN5TRTN0V4HE83rtqQCU3jOoVItfgME2L/eYlGzS5CYobc/OjzUwwfv6srlSzo7PTHQ4tcOM5XnxC+INWBjYtbTwvndGF/7tVqXEuymoKMHrd+SWiQVzXYwAOwczeeFMWVR4+nMDQT0/8FgrAWNFefSSnrw7qNkVlfyV0xVB8OhzfGePH5kzxTWCHsVDT5NGt4TNPg489+6dcvryz4nAD54ANTr6vV6arV76vSuqFZvueFvNVu+r6kDp+OxU5KGFwPfR8isAEC8x8KycWLUSsPBRAeHlzx0crQga75c0ag/1MnjY50dn9krgeYT87/T4UB2nXAKRkkdPgXSFHK9nLwmuKJzU/iXZspEuk1IDlmnswWMBHwYSAeIps3O/jD72JMS84zv5yjPOAOj3mT9ErU5Hp3beDb7UISem8869grA0ABxw/gxvAbCR8DMmiJJPkXVkdCw36Klr9ftWdauVnSp1dRiPFCrUvLX9RyW1EqdVlNXD3uOPZ+Ph+6Lrl490iuvvqBr14/sCzAaJ4+yzUIvvfqiUzVgHFdqFUsCKq3L+pWP39HZmFjFgUaTaRgj401RratYhg3c0PlgZFYyqSk0rSSVsAeFr0UrwJYE/nEN2atIXjDgkgBkgB9YIMTozonVJSJ5vtKsP9ZBq60Pvv+9ajdKOuzWtZxcqKSpmrWCLnUbatTwR+IKhrnd1vgazzaY25ZoBfM5DD1TveRrXtJkCj2+4Yz7N999pDn3RqmqX//EpzVRTRPqwUpDtWbbSp6L4cD3arNR0Y/88Pfp1Vee1ysvP29/uuOzE/sp4O7erjdVmCwNQEHZ5/5CwkL845CUmelcDx89dt0yGIz8Z5p72AL8RhJ0etH32gagm06mW7lceJUUzArZ+ZPkBix5BFCz4LEAWhb00fCxIh2tUFQVkNYz3rHqm5l+//f9Ht263FB5NVC1yPofq1LvarYsaopZ/LKowZyEhKUjIGEADKbhAWDJZvJPCffaqCYK3/ra8xsKMJu44HbZaqnbPfAehWkT+ksmClBUJDQ4ZPGyOVz4BTSqRPgU1cDkE7OCekMX/aXu3R2qVrmkzSayVXF+DAAgaLhOBoAauJilw7PizYfms1rYqF0pqrqaWQZw++hAdWE4uDat7e6duyqVazbJKEJxYzKwqTqD3K7IVvbO3IZgTVTclFQrERXB1jPS49Nj/Yl/80f18vsuq9ycaL2eqjgr6mrrsjSt6K3f+Jx+6W/8n7pULatdqhsEKGI4khyWc9CWm240eT4UYzLgYma18nQSCgmU2Uw93AIBqeDgoAJcMAsdamWxwNNr4QPO5bXWi6IBgLeLZd1Zl3S/2NCk2FFl2RJMmlJxphKyAQyt2Ph8qBKRE+Y4jVYr9B9x+u7oc6lqZWoUh2VEWoBkcgCY0ra9EYPavQUB9gAAu7zvTQeDCYDBRNpBc8HtafzOrZu/j5ieNF3Z/lwy0kgQxZ5k9SmvgdyIxaGc/o3XVehn+UVdwsFrJ1sorM22aU+8NMccMV1Zzb9qCsBvDQA8BY38MyIBO27I7wQAIDcoXs3PTIu/3BsLCUAy3kpu2qH34zNl/ZXt2E2EF+sP9LdaXJkWRsxVaTrQc+2y3n/tsq5UqjqgiDp+okuNqg/myXKi6mFHy2pF52iQqw3nhjfrHa3nBTtSn8+GXvOBHAftn3uHA48mJIr3JAEwVT0YAC4UnNrhAK5oLtKaSb7sQamksDTyHwWyUylgPKC3Z89cLrxRuyBMyK21k5jt4GnCBD5NXF2S4o6diwp076VIDKAws1YYCc8WAGA/hYIeoEP+GQMM3mtwCk4mdAmEjElG8gBInyGvP1P3ee5tQ18s6gwX8nrdRSENjLXP6b1sm1y74IaONze3lgMUSz70QmsfrA1AACaiZoxtoNJNUhZz0PhBxMm/puAD9OV70A25LoAI7O/zBABQgPK8nmpvkOi2dHp8Gv9+tnBkEXt6vr77azTvNdkVOr/vvLY9yYG5YBA5wA879qZEBe8fSe/tFb0X55qvy7P3ROqNdoDeXhLAPgshA36eeJmBEX4omLrxRrdMEe+lIbHZMZ3S1NtA1FqFNdPFien3NupFX81PUzzjq8OemKIA9997FFrxGCbyIZWA6oxZGPrF5cpTY1gWTAJ5XK9vRbY1ZwWUYNYs1wOqMqadj5+c+CssHQAA7rHZfGVjz3bvwBI5QI/ReGoPj9OzASe7VsWiZtBXVwUzAfAAYHpF0RrazvCacVfk+EwkfSWtSAUqh04V4AgTQgzwAIYprvJnuGNtJDDAohVi2pL+NOuUEwCQWQA5RjASBwJcTMSDeC5qtwx4ZzmIfXfCM8D1ALIkp2zU/F4yQxDmEPc/zTwgdZgjxv7Ee/IZDhAAFR+pCF4q6IMrUFxLfFha1xuqt9uxTyRZEp8p14IJ0UGPJha5wNoTTPYWHM1hDNDgfv37XrO7ecSs5VSKAIeo+ZAQ8PpY/uVKlpTEfYLBZY608r3v1xv0XkCIo8uH3iP9PeqExJbaMiBdKkT9kJv/VP7vqoZcAOwBAMmMKaSSVfa/dObTUBhYjetndIGGP1PqMwBgnTCa9PB8YVI6HQ49nWY/nw2HquEBgEO10xEKWo7QXdc0vRjYz8XO9+WNZpuRyvXYP9jTHGdneVM41E/GU52fQ6s/tecJXx8/fmIqMZjQeLrW+dkwmk1PDIn7G/kM5T4CQOLvPGFmnNYKlknIMzbq9DoGWWnoSS84unTJn2230zaY3D8jzaDmvZnUI8ABjFcviCIcjXV2MXbj6BSBwSCo7eyDBhE3YZScJLoAAdGnBOAKY4C8eoDcuWUvnG8R67jCx2O2UAN3dhAaomsbDTUPeqoQs7icm1bfYF0m6R3vGeYQE2nudzT8TKr9FVYLSTN4gVHz0yLPlqqWW/4aem2ABOL6FmYj0PyHDCkYK35tPC71LWe4AfyIituem+yebvh3dR0gt88HSwhTopUXcywxQLJOo6EukpHJSJeI0JuMDQBs5jMxxV0BdMLIOejpon8eAFpho26tomYCzmHDLJaA30Vdu35ZV68f2Tvt4fFDvfd979Fys3TUIufVG3fe0qrU0PmqpVWpta1dLIXA54p9fA31u6KHT4691vFgefDwkdkY+EpMJ6SwBDORX7AnOFMBl4jmRe5gid5yaYBjMZ2pTWR7AgCIkG3QVy3mOjxoaTo6U6dZ1EGnqtdevaX3vnLbE/h6FTlaSG1D/hSgOJNoRjlmaLr5N8QTAEAyYiwXqzrvj1Rv9VSoNPT5O3cdvVlsNPVrH/+EKe+IDUgCIJHj9HzotIQf+IHv10/++Ec1OH/iGFbgvtPTY739zl29ceeOvvDmm3p4/13VAQMxg3YKBWslM8p5Edxn9FOxbkKqTlxkeGzwSssYt1qeicdT+A94yu6v3LeLYDi4Z0p9otl0OQaYVLxIFqFOo5/MgyTqSjxuisuZWsWlfvA7v1U3L9dVWFyoiXSdOqne2QIA01UAAP3pQmeTmcbsZZulaxzYQLxHHxFukkMeVfjIh963YTNBO06sBdm/oY/mw+IN8bmFxnOznmm5GGg267tpNtK+XOnoqCsVZtZ88W/efvtYo0FFjfplEYNswLsEAs5mH/RPonOhCOIrwAbGoUiMCQvu8kFP7UpB69GFirOhvvkD79V6PFC9XHScyOOHj3xjQ3fHJGNdYNrd1KpQ0Qw63WqmUnGuCmyY1Ub1Ut2/0ZiWqyudXtzX9/3wt+j7f/hbtCw80Wo10kHrQMWp1NzUVSp29F/8uZ/XAYflpqbVYKY2iQikFVDowpSolk2zwgXXbrQpmmdnCAgii1QhGtAYQgf9LMlAbJiE2783WCCLgjQqbTR3DBMLhkVSCwaASrqzKephuaVZsavysoXSQYXCdCerSJOOHPnFp8bnSUHh3FZoO0zLfNAH1YRGIt+QbPAUdqZyprgn/rwvCdjq762zZsAbuqr8K8cNZumAC+dkJJSbB25uNh6uBQXePjMiT/LjVsk8hfwT+c/xbIAAYaoURbKjDNP/u+BLEgwT76CWIQGoYQgZh7/psIvJFkB4asK55+j5lbr6XPDnv9+f/OVm+tnG4enHyq83vZ8v90T/N8cAfqX3sv8e9q/D/ut/9t+6UYz5eUoByJ9TZLhuPF0vR0SNATL+C82UsJqlaquZ6pO+Xj061GtXr+oqsXfjkUqzoYGCcq2os+lAxVbDrqYXEzbTijaEmy6LcciVNyrVI+qOCYipetWaqf8AcBTVBubsXxHTori30j23iOhO/zkV4KYM2/QqOaz7hMwRlFEAGMm2WWdMngJn2JtSxQg/pAx5Yrk1+ws9Lk616/ko9GppMkZRjbEQ9Fw0tTRY4YWBlICgBMx0KqbicU/b4yBJfbZFTGrU+RyhJfteSSCdG/f0e4MZZoHJwMJABcUTzTwUyWwUlZvGvJ63U85Euefg4+CMSf/YzcVoPPTrtJswwr+nfu0DZhSlsAGC9eAoMYyeaGRhO1QqnoCHHn1H0zP724cser9kO5mlSs9EAn7p8+9ejNdCQEe/rV/5nWynR3uPkv/OTTOsENgtCUTwFMnFxsqazNBFF4ItQOOVgIAtpZ0GnoI/+Rm4kcNAslzUyaMHngIy6ec5o84CVArfCCb00egn9+79d1pAWxwmV3yG1TLrqm4AYTIa+3ebAQCfNfFfnvpjYFlL0V0xCePsg1p7MRi5GAeQn0wXGoymNl4lEheKP/fibEGzEBPuJdPjSscTf6ip0CnRcjKd4We5n+3XgQcBZprIQ1gl1rkDLJY0tQwQWQKAB6XhxveVvW0YLmAYCU3XjtaR9RyAHnO4jd2xeRwzUjAdG/Oa46yAKZmjAzMAEFBMYvVgnMkZkwwTt3tEBk+5jhTVrY5BRtgKTOUAR2d8luyBFWQZmEAx+aHKisjCKDALvsdjb4izjnUQ035ePWdvQ5tCNabyKSUAY852q+F7Mp+PFF0BjicDwjRNhervQLxySd1uRzdvXNdLLz6v5567pUuHBwYAKDRXS/bWZE65NVmk2Yj7DwqxWVFm44QHAZ4FNP+AAIFlEQu9YzW50M2AZdIEeCiQXbK9X6bYwrR+M3jq/XyzceHt95A8S/LZFTUQLGUmnQtLSNBFw/hCK4ypH3t3dTlVqxZ+JGdn5+r3B26+iUjEM4D9yX7hNjpk/QNywDZiDS/VH57p/OI8tOKTiRt4tPpM4F2e0IQlCZQlXpXsqB8DHm2YuAZ9PZgUIbXKcgeYCVlaRkNPc3/9+lVdv35N7cMD9edLjTHkIwVgNNLjhw/17v379tPhHhien4fXEsBZAs9yE89nAY4U3hSxfsz2YQ+GBWqQUWa4xV60a4vZqyrFlTp16d13R+odSt2DtpMjmKA+d/t5nZ+eW+KFwRrXrj8c6mRw4fq2UMNrAXCjai8rjMgPDo/08suv6qzf1/1333VKDN9vd9t698ED1Ru1MMYbk4TQM7jM9eCcODs98x6Gjp39lCa2Vm8YVCHXnnOQs+3Jk2O98sqr+sQnPqGjg0tojVQtVXzmIX3gvADYRPbMteff8Csa5dg3tmByEf05IMNca/xqYERrbe1/gUhOhgM2QfZCSPVpAhsA1SmBFxPVK0WnBVkuY08hUr2494uWnjAhvnr9mu69+45efs+r+qef+qTBjD7AR/1Ai0LEUFLnUOPTsPL/7F+5DkKKRV+XvZBYvySLEIPXM1gEIy/2c/uTeE9dOT7y9MmxWpgRs8sADLNXzuZqNztazjmb6RumOjyoazI81nd++4d12K3qoFtVrULM7MYAgJ0cfK9Gv8D15LoiXaG4gdnAQBFwja2mXm1oNBhbEqNiVacXQy1L0P9XevfJsdawe5o9vf0QE8qFaICL1ab+3J//D/XgwUOv116roU9/8hP6tV/9Fb3++udtCsu6oHfk4MeEmbMkN+iB74RfCL/xzOAeZrDE9N++bklKMltwViCzhLkZxpH8DIa5g4uBWRl44TglAnbXmlQLIpMZ5gCUBaOca4I0hz6Ks8jPwXBqvtBhq6Uy3nvnj/Vd3/YhfcNrt50A0KwyrJ2o0T4wiDjBG2FT1tloocf9gQaAkQCyyHIWM59DNjRcRHoGfTqvqfAt73vJDIB2p+XF5ux4u31aAesD3y7xGwozHmSo+ezCJoBFqAubtS4ddlUoLhz5sl6VdPfuiSajmmqVQ80Xns9KxbnRLBY3xn/zedE0Igm6aBj7gKByEQ86HTv/azpSZTHWB156TjUhDVir22yqf36ui/7AoAXF62Jd0mRV8QKYWnu/UrnEzbdRHeq3yqqKxQhas9Bg8kS9KyX96T/7cxrP7+rgoKrJcCLNNrrcOpSmBf3iX/zrOnl7rOsg4+O1auuSIkIBgyU0XhQzyBpKCSFKZlqJOmw3U24oO5+GERL6JqNKNmqB2Cgx39sHAMZlVP07AACq80WxorcSAPCg1NC01FVl2QZPwcfZrtu5QDfVMUWiuQVO00AmTY54Si7hGfajsHYznkyw3IDnzOcV0TWTQHDSRD87Wmc6/9ILJRtVBXK69Q1IbIBgBewqz21xnJqwf2YAID1WNrjKEzJvLAmM2FLbk8Lf2rJGy80hb4fPJAwQAQB2Job7ze/X0hXsgwDPAgD7zVP+fL4EALCM4XcmAPDs6/9yAEAALvl3ljNEcZNZAP7qpjoYAxS+oFeV9VzdzVLt1VzPtdt675UjXasUVRpfSPMxqYCOuaRI554oEeFYrOmiP9Zqvla719OE2KzUxBmES/eOXXExewRkTDTeKBqTo7cBovh7QxgUdWYB7PS/2Uk5uvu0xrMkxdFeAQCEJCAbte0c3T0lq4IeP81+yQ04w7X1cuLmJk/5afzRZJM3TIFGk2eHbwow/9zakzYAALvXm2H09CezT+eHDeTDNhXa+bndjDKprJYd4ZRBQJs14XSdGlamL/ueA/y7rJF3Y1auuGhgAsnBnYEA3ORDG71HkY9dassiCGpvdmjON0HyUog5erASkkY0G+sEEyFAGPbh7eaSdcRp8u6n2/vel7ufs6np13Kvf7mfyY319l7Z80HJH4v3hdTUZDAof0ZQWWlk+LMb7GSayQQbailTMiYBfOaWyBERNZt6X2bK6xx0F/Bywx/Tf4r98EY3ndvLJq7v02sF07owdjKlE1nWHL05rvLFNP2J5r9eww9oqm6n6+Kax4PN4WJovkyu3bBuwlCdox12zXSOajWm+RSkdgFPjvr4RD8ZrLUs2i86ZGzWnsPYYnmGGeQGlgZex+jMAXw5g5m+lAu6GI8j8S1hwdxL1QgFcUToiy8c6ujoyMZkGKcByNDo3XvnHT14fKxiteFM7XALjxDhSIlZqT9YqN1rbdMDAAEMAJgJEM0aUrmwkYh1mwWfblTtf7I2xW0LH/8AACAASURBVHyyWDnSsFSjxqoaBOHgn876IYvkEXxWYwoIgwhuPPTwFIO2JyQN+RDnbFXlYsdgq1MJEqjk+8asHYrWKObzhB7Ax9p/1kWpaDfsHRskQDVkNYApsDNhB0CJf+XlF/XKKy9ZRsD+RDNbq5d0MTh2xBZTd54zMurn3r+QHSBDYB8DCIDFwLZTrwfgx1WjjqNo9n5jdhL1VGYwFW1ulvevvHdlXyWO+1qlkWYSUet4v0upATQ/J+d9rz/2eRImiElzokypolpxo9P7b6leCkCYdRxlTsFJJYPBxF+Ho6nOzgc6P7vQxWAcMXWLaNiZWIe0ZOejwp7I1Jjv8d6yM32mVPtravgrJEUlEzz2BoBX1inmazT8NPqOkK2U7K3y6NED3bv3tt598I7pxwOMjPFQAShy2iQ33topUqzNOrIUmnjuZ/buGFwn36SlWm0A3AAPeYwwrK0YDDTQnPxs+HNE1/JZR72I5ruynuj2res2G3t8cuz7+/1f9/UajyZ68OCRHj96bMnQjZu3df3WLSf4wFxp9mACHOpsXNDFZGVmRI4shEX05PjEzTcU9R/8oR/SeDr2mnrplZfMYmDNco0AK/hFk88EG4NEru/J6WmKzazo2vXrNk8EROh2e3rrrbf82fzvv/S/afCkrzqg3Gbjhh8ZGmeg43cLhZCvxbGVOAG7w9YyakB8mDkM28oltRhiEPfr67/SbDxObMGI0SSaEZk17EVYPIMzro9dTRxxmEF+zlEaYpgd7Nn9wcDX1tIGUilomis1ndHQeUIdDIfwTMB/J5hKsT49d09+ZAWDV1PMJadTtcoFe2DAAHGUcRVQJiBOzqPzk1Ndv3JF48FQN69e1f07d8MMNsmpwmOZlAj8eYraLAf6fT/4EV251FCnVdZ82gf6tFkkgIeJyPkgTXtaAPFp9u+5S/JhoK2x5C9ADVhkC+6rSkX9ydi+UJWDI80KFd1/fKoHxxf6mZ/7k3rj7ftqtwEvq/ovf/7nNbq4MLuFzxDmA2AvpyMMuRa+RY51Dt8R7kvY21D62bsBGF1XJg+pfN/GOY63zYU+8MH36UMf+pCuXb3uPYF/G55RBX3yk5/SyfGJvvD6FyyPOzq6bBAQwImVRFIG/0/XyrCWBwUk4PUgUVhPp6pppcXoTN/+LR/Uh97/vFbTU9UrpJgBQDQ0mZOSg3dOAUsG9UnTQVJU4Htz13ecq27jFvhgII9Lnirf+MrzG1C03mEvNeIZDQGZYEHGFGG15EXxdWQPAKbmxONxoBwckFW9VKPZ1HwmvXPvTLNpQ5VSL6ROBgBmBgBci6zIRwxkn0l9xMcEyuo4DpBSyof5xFPC25d7utyu+3udesMmN2ihWPBMF8foHiYFXcxWmnIulyiY56oWVrrUaKq2KUNQUM+Z2kutSxPduf9Av/BX/4yWm/tqNTc6OzlVrVxTnUN1Wda9z76t//Gv/F1dbxbUKTRVnK4dc9GosRkzQcboB9M/JvtJ55+aZ08XaPxxVp7Owh/GtDR0yyVPP6wL8wQh/AWcecwHVoLSEgeSGQCbivrFiu4UinpzXdC7BgA6qq7DBHCznriAiD09ae8TwBBT8IiAgE4IU8FMgOQUzo2W9VCmdKV8y/1Jlem3vF5T5plAhDQgpwVgOpMbnHiqROdL6LEL4zTx36eVm4Hgz4qtc7epbun8XzL9j13YU//9X2YAZNoQtJud9CC3BhQCAAD1ZssTKd/MTETsJM26TsXx3mN/uWb+yzUA2Y9gu6c98/rye95+PnsPkovG30kAQH6duaDZf/1f6f0nS6atsjbKYc8ZQiPK8eYpvImxsV5xYCYXm8YaFLogvXJ0qFcvH+iQ2nc60Ho2UrNV02I51wwPEKhtxbKjhybjmWrNlgpVHFC5Y9Jhx9RtOvP9hNbYU/00VbPJ39bpP+ifNCMZ32La5ymcDQFDlhPxYdvUvJiBbHVqsR79ezuBjqsUf45s+kzpjr+J5AwXsz4MmYpFHFZ2VmcaAM2U7zOBowBEL8kryRFEUPIo/JhsANpmen4G8HKxnA27ssFfnqDxZ94bkxi+AkgCBMcEIBoKgwFLrjsNCYktgdxvp3BuXIM6z0FJ4UUBgXt/fowwHUt3YjJLjIY99rhqrRGTB09Ew3SR98L75IA2E8HF9ZfuIz5LtmS8/eu+W6lf7T7mVcS//+f/5YIgr4G0RfHclrWlyNP8WmiWghEQBWY2Wcu6ek/6KSq5DsTauahPU057tcwNAjg1Aa+FRHElU5jJvyPigt+cCv2gJcbqyyTL+BNFNZRgihC0ut1Wx69thvP1YKQa0anlsqcZB71DnUMprtddcFPsVKsNXQxHLpqC3g6tGdMpJlh1T2CZ7PPb0/RUmDJtZ2IxVRMz6fQ58N44L6eqlAumbnpOv5xqQ2Y31wESEDU/lOmidHSEyZTU69Z16eBA169e1pWjS55qmUWzSZFl06kZAFG4hVHfeEqxV9bDx+cu2ijMaf4zE6A/HOnhoyc+swsU2TTnqTF3EwpDyEd7aONpcO3EnwA1in2mntV6y5KGCQaYBQC3ggGADQ0BNZPZNMugabLuE9WYj4wGyHtW8szJq9Xw5aag2RipY7CVvJ6T8WS43cd9tAOdIkM9ZEixZzRa1ESYSNI8B1Dgc3FJKtBShwd4doScAPMvPh/AvqNLR7p01NN73ve8vx4dBvWcRAkew74DVy67SGX/CpUURWiY6rF+cVtHhx6521GAbyUb25ogvFjc2Kc4OoBG7pu5tSIVzSYL637Jlj/t9z1B5rrTJFl6AZKMhwzvY4pfA0Z55N1z9q80X0w9wc+GXVWMA5FuzJBw1V0Hx2Se5rjmBsKJLMWanjw4VaPejshSA6JldTG6g4VmU7CIYjYAm1lhaZ+DkImhthvAtL+is6bBHQ4vNJ1NdHLyOPCMIFJa/QCp6/Cw6zXfbUqH3abTIUjloKEgSafFe4DVU0RHXPQkmqQdQAB+O8ELtmlxbh8MAEA8aNzMWQIashHART4ZwB1LK1ISiWtFanswyHVB7zx6qFsvvag7sA/4bBcr/eRP/ZRqh5f18I23fD0uXbuh4Xiki/FInYMDVbpXtKhd0TuP+3r77j1Pbd988y196tOf0Tvv3Pf98DP/6s/qR370R3X9xjUNhgO98849PX7yyCaZc0uVoOZLp6enPkcODw8NqAAAcD8wjaXuzcaCsNx+5Vd+RT/2Yz+mX/xrf00//D3fp//1l35JDx89SD4XOLpL/f65/w3nWa7PgskaZ5Hvx81GzV7bTBBYQDT8DARKsHRgBSwWXgtRW4fnkJOHnIgSrB5S0+1clrTxALY8b3gBReN76fJl703Xbt7UYDjWjdu3Q1bE++odWvCcz+Wo6cMPjDO9fzHwfuKJP7hq8qfwWlouHc8MA4EpNvfU3bt39cUvfvH/Yu/NYy1P07u+79n3c+5Wt/Zep3tWZsb2eMYGe7CFbYxtOZAQxwYcBxwTNmUVESJEQYQEC0QEipCQEtkydgiJITJLLAzG8W6PGbBnYs/aS3VXd+13Pfsefb7P+557qqZnxmAJ5o9Uq3S7qu5yzu/3/t73eb7Pd/GQlT1ht9PVYjrVGukW4M8KV/+Gp9NOSIIBbRnEubRmL5rqG3/Xb9fBbkPNutRgwrmaqrCeeb8G9LBBcooz5X3DIob6jtzDXl31uk0kx8OxqoClE6Is6+qPJxrOZioixWFqzvXp7miismbrim7fP9E73/uVqjZ6Orh0Vf/j//D9WkyIpkVPTwwrrEpqGwDqoNrjrwJDyRN5P4MA2nODSTT7533YjDzvsEyDecg1BpzC3+RrPvxV3ttsIBmVn1F26hnWGpIcJAMAga+99pp+7md/VvfvPfA6BaBYwjAy+yuS3Gy4TApfqaJKsawZBsg0irOBvuI9b9NXvOdZLSbHqpWQPkas7nxZ1GCy1OlwagBgAoC5XGvMPotUBoZGSrmaL9Y29l/MWcd4ALzrxTXaoW4Px34a2og48GbsePmS6YVQpZnWr5ag5fweGNevN6rqtBsqlcmubGg4WOjOm+dazjsqFlouCELjEB4AptouQFoqLlTKZdDQqVaFsotBMjgxXOEh8uJcz7RTK+qZKwdGQlpMsgsFvfHGGxG1V6n5TT/sL3UyXmjsvKoAAIrLia5idlKsajnAoZLDbql6q6DPvPaq/uJf+j5dvrzUYHDPGrhL+/vqn/RVXpbUWNX13//p/0WHVelKq6vSZK3lCEMdaB5rzZbj0GLhD1AEcUs69HxYWfsX1EYPZPy6KiK6JrSBqF9kypABAJqRYkEjkhVzfBTRheuyzgpl3SqVDAC8Wa5rXGyrsoYBADKFBCA5lWbqXM7ujU7EyxKEzY7hbP4bAKBkhHAjAcixe4lCzAOSfRlY0IAAlglYSxIFpg3Ltsb7+TpE0R4PS/zoC/3/ZsrOOvPU5eLXhQlgFKihQUnFfSpht39envjn5iohJ7kbCJ8BilEYAM2mdZgZnGEnIC80pwD867QBb6U/3m46vhAAkN/flyoA8EWvx2b4ymmSlPib0zJMLAMEiGlPaLzgYjJ1CukAGqcWyPN8quZqpuf2d/T2q5fUxRH39EitWklNzG/ms0DjTRUvmJrFRKfeRgMV699mNuxSTGf8HMYByk+C8eEJf/aUTMpqxwulxoTJkN1yU4JHThDIJp9ushOdPpECLqIsNxcrgwEBazFFeZwBkOjegHHOog5qf2huw2zKzT06Zq2MUGPUVuOZTU2G8Xzoc5WSQVeYPVmjnwvoPKnPRnYu4Lb0/9E8F5wLzAlG897G4Xoy8QHMAQjDKgAAmAZ4rYTPwYWePiaGvvaJGpcL2VyIZLZAtJ7BqchmY6yJAABCf+coL2RSiY3Ea6Io9U5gbfwWwyjdgNzWPrlW8zP4RQGs34IEYPtn5p+zAUCzieoWMJDfh7flxGAw1TJN8G04xXqkEKKYTDwatLvjwTBit+w/EZ4UhtkS/d1AT5KTOb0lgbTEWm2m/wmcDBPAvOui5077s0cxKXrQzDT7Y7v5pxF69PCRdnZ2de/efbufO5Wh1TVtHjYcZxy608kcejTOzmWVqnW7UI9ouKDKp0QOwHG8ztblpkbjmQF1vITKRVIEhqanYvq7JJK9Jh3sSNcPd3X98FBXLx/qYG/f2dKL6bHz3GPG5aolziNT5fFVSPpfm9bR4DDdX7iZOO/PVK1e0skpPkBRv/BvgBnZeeHTn3kp9gQo38vQ9UfKCDLKoiO2DO4DbmHGiFY/MVcAE077Y9XbLa1LVY3mK3scjGZLmx6Wml0djVdOO8jMAQCLiDSMhpdotfBQgkUVfiVOG7JR41xNbLbTk2XwEtkC55oN9CIVyM9T8rPYANZegG5rvRb8mnGvrlXs/cBzxzqbjmFiVQxI2hkcA7Q0dcXzabYcuLqgcQ0mUEywrxwe6saN63rm6Zvqdlva29uxHwHmgJYmMPTBo4V1QkE+D3d6DMqgzzNlp4nBcRvGCQ7cTCnZl3i9liIVa1qMMCKtWtpHnrn9EKDN2kk+tPKAW4P+mSaYnzkfPAA0CuOH52eqpEi5yPCeBwiRvBeyiWcYF0bjzPNiMHRVUKvaUrlYcWIC6QHoqpEtBZMCY7G4fk5vMVganjkhpVppf7eqRh35RdcafibY+3s7lmMAzl25CuMChi61MSs8IlNhVBTXMzWLczMYuJ1os+eTiU3NaNiWXCvORgNnGIUuY//A7dzxk0UtyzAjxr6uPCsBRAf4GE7w4SPies5SrEjxiqk40Wk39NM/91F99vXX7UD+bb//92hRLuqrvvbDfobq9aZ+9Vc/Zm+EZqutT3zmM/rEpz/txup0PFe5c0Vno7kns3i7MP30a0l6aw49ohcHw74n9PaJ2elp/2DPBomYAALQsEaQgjQYEC6J7+v7HnE+ZnCNRo6G/tGjR/rABz7g9fDn/+yf01/9K39Zd+68aXYyrCPO7Pv376nX64Z/Rv6VmB52U09MWxpR9mCGlt1W08AjH5s8Pwm1YV9pd7rq9DBd3FG72zXwBhMGWVPIYhLLK8WB+nxerdzwn5yee5D45t17Oj450znPyGisl169pf5k5qSSDPSxNg2em3280s7Ojvc0wBJAgGxSadN1rdWplmwsSv/z1DNP693vfrf31jdu39Ynfv3X9eDOHcfk0cTsNFuaDkcanp6ZG448gGcoYsBn1vp321V99Yfer71eTTu9mtaLobSaBAAAo5Fm2exJt6S+suUafVFIAbjaNONsXrPJTJ1G22wS1gbv84RYOwwJ1ysNVksNCkUd3HxWv/GZW7rzqK+v/vDvVrN7oB/6W39bJ8fn6rW7Psegn5FQA3OHxrdUqniADMtpU5+5P4oBhM/oQkG7e/teP+xLI+QAa2l3b083b960TwMvtVwN3yWD7Oy5ROkmzyTiNHe6veR5VDQgBBsAEOr+nXu6tANICod1leosfFVIeF3GnIyUnnJR5dVELzx9WV/1Fe/QasqwGmlVsO1UrhvMfnAy0NmYAXdVM5tmL7SwxJP4Q8BljHnZq9nfeM1lFb7hqz+45uaz8TPNjQIvXEwXOOhTOIOkgsKv0S+AAg8sAUDLS/QTRSqaFYq5k6Ox7t8fqahdrZZMW4EvKfonNuczcrbgIGGyw8+a+PAn6qHWaAv01Q7085mq63nohNczvXDzijogVSCg1Yoe3L/viCEofKNFSY8Gax2NFhpwOCO110iF2ViHNPatHRXGGO5U7PhZaax1NnmoD3zwef2pP/b7dHb6ugqkCbBpz5eqqqJOdUc/9gP/p25//E1d7+ypPi9pOWYyQT011WxJ8cDxSWEeAAAbkOl5TNCYJtJQ4BCJWyZNcyH00Cb8gPKwSExvjLEIAMAEBNZOs1DDIzO7X67q9XJZL68Lul2salRqq7xqqbBiPkIJkjK7vWtEkZ4bcA4sNzkuChJV2YYTMc1gUzQrwMZFQREFJIBq5BisErq30JUC2JhmyILlQMHAJWVNb/bIDITkon3zYDw+uQ/KdIp12hSjmUKePze7w1x8bbRgeeKfWA/bzVdU2fE3m/gnIopqNp/iI4goh0QUiIZbHusfvljTsP3J2wfEk9PGPI3dvjaPNyoBcHypAADbDI38Xr4gEyLcW1w8rorR1BNtFAsmYixZw/5oR1fuCU788bnmAyxWalOALeda9E+1Vy3o7VcP9fROR02K6eG5evWqJ4CYjlbRylXLGs9n9o+YYiQDswa9JyyV1Pg76hFDUdDq9RYAkBz/o6gOOQAvK6b/IQ3JTADLCdJqM+U3mdR47boBi+L1c+7phtMSzZobLOs6gwLHtMiTOBcIob+N4RCeHHJ8mxuK5UL7u10j1DAAAAViApP0hE5tqblRZ2qQp+75nmUmj4vX5PURz11i6RAVV8cANlzg8YAhQokiHv013xdUHgDAudfW1UaxEt87N/VheJNBgJj6xwG6+TyHzoayGeQ6cyoLhcyeiquYPURys+zXmy6wL1FiW/gtpInakxKI7ectX4Mn75K3B3+/3xoDIBD7i4Ihf19/TOZZ2+yAx17HaqUmOfHp3PUMlH3X5y2F90rjQaTtYOqHVtH3P2lKbVroyKMUQUSBn+LQ7Ntienqk1mw/z3kt260eoJ31aPNA9nkACJheQWEkZowrBSV3d3fPrsgUY0zY0MnP6GSdtBJSgLWzzqueco+mC5XrDT+nQ2LJaKo2kbk0gAEmo9nnXNWSqe5CzYr03NNtPf/UVb3zxWdVgT5qxXs0+VmLXFhjwInJUAAjQeUMA7NsfMedcWPH7xTVZso5DVm5pTffOFe/P/eZB8hB80+RiJaZqdtnX3olAGMDAGEQxTjWaxz5Xw2vAO4ZjSUeScTvJck1lNNmQetyVVOiDHkHlbq9TE77I03WVU2KO2ZC0MzjbUDUH42WLT55T0hskBxQYxQrBhK4xjAKqKdUmmq5jqhFa37tqF2MCFbrgGPamK1k/PxkTxMYOBSBW0ezVeAMAtwAr9RpNze1ROxdyUPEjC7qmpFqdQBLaoioI2jkR8ORayGanNgq8PKIyD8i9sz5sFHWhd6dZ2MDsKT9do+YMlzVmWq3qA+rBhpoFJnQ95o9zadL9Ydjwdg4HQz9sY+L/XTi5AT02cDAxK814C4vZiquFyrQSOB54cx4mDo0SQAZmPnxG1AKaQy1DkxH9vNIY4H5ytuolNA4F90sHhzsa3dnx9T0Xq9jQ9ODgz1LJjwx5DrZiymo1pXyWsPBfWeU5/0ugM44I1jPMAF4HSSreOLHHUaCmqLSVlOo5oAgRdUAuLiyc8CBtaVDPF9O8JhMnVZhhoob/Yj2LLGeeNY5C3hfaTqb9cno7P1ceT0EqMGfPVGvXdbf/8ef0st3hjqeDPTdf+yP6l0f/IB+8Vf/hQ6uX9fl6zfcZHzkI7+i+/cemmFBnvoj6PmlskbjsYF9mnfuLV4BNFnUBNSG/eHA9/75t70tgKfVwtcZUIV7yzVl3WE8zjnIn3u9HbPu7LGDoSBspUdHev755z11fePOmzo4ONDdu3f1F/78X9TXfOjDqlXq+pN/8o/bW+HVV16y2eViMdPly4c6Oz3e3JvMRLPRW2IOmkFosBRTwTDnpK5nkh/nu9HxYCOwbqezYKJMZ7GO8TyiZ0jmswGgL81+49+7vR2dnJ5pd//A4N/hlav+8xtv3tVP/8zP6Rd/6Z8n0GTi4zBSg6IGCzAgANCYUAdEChBAU8sZMx6cao9kEDON1r6G165d1SWo6qWSdtodrSYz/djf/btq8Hwv19rv7ahZrVsugSHhbDZ2M7rTJfqzqadvHKpRla4e7qhRpelfOhKwREdr0+3wAvHr46Uyya9U4hpZygSYHQlDnEqj/tCgInvZ2Wjo55aWmXSo8s6+fuPV19XcOdSD07Ha+zfUHy31S7/8UfV6exqcD1RinTtdMA4f9ufs4+LnLkXvGfjj1EtyySzT45rs7sNw2o3nuNEI0+QqXi5jRx7zPD/WF1jWs9isNfZFQFT2xuw18fDuQ/3Dv/cP1Ov0XF+d9fERocesCWlQAaBpNlcLWexqqsu7DX3973ifND9XtTzz3kqsbq1JEkBBD47OdTqaaVWuaVkOkGRK7OdipgkpG7DuZvF7AwD8vm/6hrVpX4V4wS7CmMpywCzXgU5gCuINiHzNvuazvmP2QDCJWqjVuQAcqnU9vD/Qo4dQEy9pPgsdMABAoRgHVbgogszWgkpeHHkqXyjVVK7CJKiFfnE5VxUDmflI1eVYb7t2qINuU8XFzJv6bDzWw6NTox8cpMeTkh4O5+qDKoOIaiRNh+oVi3rm8JoqU7fqztqcE53XWGg4vK/v/wv/ia5f62gw7uvh0UNrBaeDiTRc6d5n7uon/vd/qv1KU91CQxXTDqGxTbUqAgCUtZqbhxAbApuqve2CWk/BAHWQSSWmM56KgOTzFVA8eGp8GEWx5Vga3MOjM1FhVRR+P8NKXbdrFb2igm6RgVlsqbhsiPyfpfXUaUqeJADWm6YJfZ62b7SuqQvx4nbTT3McE0QzBEwRDF1xmG/xaoLeGj0KTVtiAdhU4nNd9HPR7olpoqHm6xPrK9HhXKCYm5CK/DTPS9VKLtC3J/6PTf9TQ3Dx4GVk+gIAiFi4AABgAMAEMBKW8n3ZjB5nEVw44OdD+a2ah02h/0QD8YUa5s/9ty8dAOBJ0CO/1kz7fstrQGNPFKWnYQuDAAYCjP0HAEBUZdFSFsCABAAASSHFYX0UQ39HnFl5OVVlMdFOcW1jwBcu7ak+Hqo+nzkakGKrUi9pNBtrgvyo1tDZOZnzTT9vUD7z1ItnDICQGJygHUP3DyZOLK/QHEcLGywR2tJcSPsjDdLG9dvHxEYOEGwADLssTLloAhNAlYEqT2JT/JUPaAOE4cbNocBh5+lQMrOzMVMCA9YL3HW74fxdLVuPCeU7wAEoiEsfHEgBKMicPrDl1M//h7FTvD7/fwIA8usnmzmiONemVQIUZgCQfYDnE4aB6XEeGV7Q9E1bNP2t4IICeiz0Whop9nkagpAVBdneJpBeBPx/PKPQRwFQtynA3MwMWHhPzXtPAhd9xZPnwudr/n/TIN4Ww+jzPeef9+8TgOTV9IT5YN4r/Tq2QNEMingPZMJPsTedJOdfLhGa+6kbyqwhxaXajW9q/D09SXRB1rwNitKZ4Sz05AMAUBu+Ao8DAAFkxS+mk7A+aBIAe5mgUShB/0ezyOWhcGdCxxSk0+1ZT0txzUSmVI64KTTWOYfaU//FSuejiY3XpqulJgDHXAd3NwkwWZOTvdJidGZ66I2rXb377U/r2RuX1K7xAI4s42PwWc2MB5hzNkukPqEpQ6I23wAArn+T2RlACQUXaynAokJM8VmbTGArZLsXdH7OZAc5Q8jDmLZHIgbTx6AaM3HjOgwwR0xTStbueR+NesGgXbNe9TCE3/b+KBXVaLcdNTddl1Ru9VRqdPTG/Uf62G98SrfunGpR3dFSFXscEO+XbFNTNk6AlAwQxvO12QOLAq1sRbggEAlWqFABUNwhL4DW7ZGU1jCfiGVMcijXFOlJDLPSeARhiLgwTuBbuFOntA9qGjMoIgo6ppQx3WIQgH9Fox0mo6whlmc0X+GazTUIOUSwmWiwaV5pnl12WzoUedluiKlDbKSVUkeKJT16RL75xE0ik3xotZmBwZqf0RCgcWa4g163QpxiNSZ5MFrHQ9UKKzXITV/NbCpdWizVrkrtVk0Dps14rJSlTq+pS5cP3Aj2djs2nLt85ZILfTNde211e217ZVH0Q9Joo3OejgwkGkQw4wBXf9gQuPqfB8AGUIdfjVOvwnQTUGSn23B0qgcxNOxpyGIz5hw/yOmV/GDwAjD0A2A+X6te29FiEgMgGC6sfUA7Xge6fWq7zcNuekhMhz3EWax18uA4olWd4hCstJjyBwfGsgAvnEijoEewOh+iXwAAIABJREFUPpyzpnyoP/cX/o6eevGDah7u6z/6U39cv/SJj2tZr+nmiy+ovbur07NzPXp0okYdmULH4BqAMjFqw8G5GSzj0cDMX/7OTJwU6cdzRtN+fHKso6Mjr5lOp+X1CADAa3HtkEApXqaHAOnMcNNLRF+9YfYIMo9Llw/9NR/72Mf0n/2nf0Zf/v4P6N7d+/qe7/kP9cEPfoUBoL29nvr9M81hIDOdNjuP958ltvlECJd9i9MSy9X7uiU1AZKzZkN2W/VHioFgpcacqlknJSF/3xQFm4BpzgrWO5R0eojwBAlZy/37D3X3zgP9kx//Zzo/PQ9fBDoLswmpC6LOACy5AACCF5bbBN4XDBM+x/K9Ws2eA3t7uzrY21O31dLg9FyX9/b04jPP6Ud+4AfJZtRygsHh0saAmICSAAQw1m5W3Q9W8dRYjHXj6r5eeO6GmjWpXQcYsRWqZY9OXiCRgVkGpxsDSZiIlivAfgsPGlBNIihJsuC8Gc2nflhn64XWtbruj2c6X6z14HSk1+6dOBqx0tzRm3cf2sCTlDoD4Qa8YgPkPlKnAIREk599iOJR2Wb1ItdkwbHekVvC0gFAwlem1WlpskRuGoBanKdVS6Rysg5rNIyVh2bTwMhgz2UttmotXd27qr//f/19/fOPftTf9+DwUKfHZ+qf9dWsNWwSj1cJflmt6kq/53d9lQqrgUoF2Oh1G+1WGh3NFkQcDnTcHzv/bk5ENsME0uFSygzLl+Z/PIbpFF1X4fd/8zevMbGwFVaKgeEhRIeAZmKI4Q8LijcJQj87cxJAubRUrYZ2Ah0nGhsQ9Zru3TnX8dFcjfoVTSdBXTMAkCb9XHQAgNWqHgBAYaAKJjKYuYByO7ZPNvspLWbWApOB+NSlHd083NdyMlStVLTW6fU37hg9X5RbOplWdH8w0xmmXyVotVMVZkPtlsp69uCq1oOlao6EARUZalHmQD/Wd377V+jDX/t+4sU1w5Ss29FystRubUf9N870Q3/tB1UarNRRXTvobREhFuYqVcOBGg2e9VRuImJBWRoAeILEgWJoNt8AAHgdoI9ELxnOqqC1PJZM3aUFtCv+zD1YFrXghtUberNR08uSbhWrOi/UDQCsAADSJNWbdN5VNkJn4viSP0Cem6fJWUxi0AiuNsaAVimAXtaqQbXeljVkcz/+LmtLmZbivO5s1HgIMj0sinYAgHgwtpvfKMUCokRH5YI06YSzxn/z+dn8aAMSPF6OZ81jbriCmvY4AyAbMGYAgGkOLsxxmAUV/V/7FxvLE1/8+UCAL0UA4GKi+uS7iHvyhQAAGnwtU6RLcaklTX1xEbmmblhALuN3kUbPf5to4AU+HwpiUxOj1EvBZsX3ozod6lq9oud7XT3XbqtLHNViatdhMoP604GGgAX1utNEMInxWjbFHzAz8rtp4pnShY4/3enksB2HcG7/ATACGLA3N4VxAgQiGSAYNL4ebl6jgGZv41neZB8kMzDjy+n/TdVMjb+xNzsKJy0uBlGAU0kPzqvmYEQGwMyAyU+9Ula9WjINFOYTBy1nkvccLj9TYdgB0M4SkJeRa16im6Us6kpNav53CgqeU95j1vlbw8/02RNOXMsvTLX851Sc84QxkUGrTaEBZZeYPmKvmk0yhPGHwQgwMrMNwaTJVUiWoolfMgFk9zPonKNygglAgZDXZ25KLiQHwS7IAGJuwrc/frFnOvaKC4nRF/v8z/n3LwAARJWVmB9be1feUz3pY9Kamv2IY7XGI6bJxHFtvABkSi60dssF0mSfezHAMCjrD80a43MxY0JPPw8g+cn9aevPFJgNpt1MmhcLN/5E+oVPQdXJPJxlNMCdblfng4F/nj0DGhja1UxDpDgz9d/PDWa8a0eAwq9awMBMMjTLqZOQuKqpJg9O9KH37ulDX/k+Xb/cU3E5VHE5UL04U70U+n+oo3ZKRvPrrQXWAw7vS7WJjZwzrY3GJFIU+PPSP4ZpS2C04ewMC4AzD1CrVmvCn3Rcm79rMs/iI0UhRSIU3GgkwqDOCH9Wey6LqhbqKiy5b5gkMymehfN+AstO+30t2CeKVRUabS1LNd26c18f+43P6I0HNoEXcu1eq66DXlv7vZb2Ok11m5iElQNwmC3Vn8CikIZzaTBbazhdaEyCyTqSdKgxxpgxci+49lwf9pZ6I/Y0O4KnRiZHffKeie100xlNpBkk1stGYQygxPvlfMe0mXObRpFffB3MRvS50XRFjBtLn+ef5zOiUKseluByHuE/wTxxxrvNAQJw4GdEjFskZNgjhIm/995EIMsAJq9vPbcZlhtr793s8Zgsh3wVV/ZOraw692N0ptJ4qaf2ivrAu17Ue972nK73KjqoDFUvTBzHWW81Ve+0VCY5qV7WCq+EZkPrctFmqYz8KajH84kGMAxmUzXdtIaMJkDdGDJ5Uu94ORrU2M+2/AnTnohWtSmxfmCzMRUmnQA9PmZ5yDdM449axWxB76HxCBnEXrFHpuQAfkCKpE28Zk3P+2EwSjPFfYupihs4x/11utLZuc5Oju2uj6M93xuTWRoZ5Ed2bk9+BjGdnpmmPx/X9fd+5CN657t/u+72T3U8n+jP/pW/pPP1UndOj9Xo9cKjazgx2ICzOc8wzb5TZ2AfITfj+U3aetZh2cOxMKPlFzRqzBBhKt+9e8d1M34TBpur1MEBArBOYK5FukT8mTMGVgHNWwDTyAPO7WHyp//rP6NnnnuHZSZ/4k/8cX37t3+rjo7u22yRONtOh6g8wJ3t2jZFuKVUAPwfIkY7N9Yp/jMxC528lW5YJBBF7oyJARgl2+80mIBmRAGYpUhNmIEPjx6Zcj7CYLfV1mu3bxsQePmVV80A/qkf/xmdHAFunG4ANoDRjVlwPQYsuennGc2pFJzx5+OBQVn6nuvXr+upp58ytZ9lgtM/507/6ETvePY5/U/f/5f1zLXrZgHMRxN120QCAhJj3o6/RMFy8DLyzuVUN69fUqdRVrtR0m6nql6nqlYDw1la/nimC6SzrQoaA3QkU3XAMErIxXTu2EGkK9xf7/Mlnqy1BtORyp2e7o9mOp2t9ZM/98uqdQ+0rnbV2buil1+9HYCupS/x22bKNrGMATfnAiBB9iDJIH4GfDzIShmJHpikQU5OQgK1fuqF57R/eMnyca+18dDPEGAgE/8AjgABGFKtHMvJwASghXj6+flclw8u26DyJ3/yJ/Xqq7e0t3fg9J3z4zOnFFTxglrPVV6P9Xu/5etUXA+1mp+r1aprtlibFYYPAMyy4XRpqdlgPncMYKFSMgAPG9aJEPjkTTAQTADAv/tN37RmUVI5QM2yQQuocCEjZ6cRd2WGwEjTybklABWm/020a1BE43NLpYbefPNUpycLtZtXNB5TLOPqCvKPOQ5UPDRkPCyBkmg9VKMV038YehzwFLem9EF9Gp6rVVzp6k5bz1+7rOXoTJX1Upf39/TyrddM/1+U2zqblfSgP428cDQTpchPvNRs6vrOvoaPztUogw4XtCzMdTY50V6vrNL4RM8/s6ez0bk3pEdH0nvfva8/8b3fp8H9U/3ff/sf6PyNY9XnFe022lrPQbrHKleCkoSLtRdQVJOJvhXFrDezBABgikJhNAcASPmzdublcEAPmACApSUAQesCml5OV5rXm3pQrep2oaRXC2UdFeqaqq4FlMKNli8AADfQiQFgR+ktjnKmPWezCc8/g6sbB7AneiXTgimQ+Hvua27gXYxvjdxcy2W9bspf3fgDJKomh4dnkNta2K1IlELpIls86tLEAki6xAwMbNewjwkCcq8f/s0Xhn6p68lmbpj/5VgYUEY2Uda6Ab4EALxV4/6FJvpRim4BDulFvtXXPO5tsPVu0v353PY7fU7mbqY/Pv55QfG9gPj/lVuYZDpy4cS+/f3fGgDYuvoAAKsEAED/NwjgkNEoqKFemQFQ8O+Ik0w0cPYT4sOIsnI8JrwsXIUXamqh9mKu1myi9127qqfRjjLnGp6adVQGdV6MnQBSxBODrFXEOM5MLmgypUwr2n2b546qM4wI89Q+qOzhOh5xlo7npCFNhoEUlOEdgGlPGP74ucnyE3u9wMAJSU8AXltRgen/Qy+bs92Dvu0JQTICpNkwpd4GeQCXBeeYu/DGOXs+9USx227YC4BDjDVLsZlN+uJQD3f+PEmLwjp7cGzJZjaRhMH04udTiJP/SzPdaretwWUPsONwctT2XXfOMyaoEV1HgUZUEYUKJmpMcNDrQeWkOOPzAgBgK4F6HB8DDMirluuXV12Mpjek/y0fkQioyvvZhQzBxkGJIbA9hX+Slv9WT0ZMBN4CwPsij1F+AqKWjj8FoyIxAbb2BJpwO7Jzj22Au3TxjFYYqn+zUtZ8Erphgx5M92YzF18ULeNh35MWxzAxPcIozgVzrERTJ2m4pjNrgNn7KfbLAF/ZCDDvHamZu3h7sfZZo8TluSGgMKJ5ZEIywyUc1/9RNM78oGLJkUJMFmHX9MdTDfAAgLZbIqenbG0/rWKpWrX2kDfOgMHa5TX3iyJ3rYam+t7f9006bOM+jubzTFoObRxVLsw0Jw40kmv9fqkdOG9hcbmZh7oMvX4Tmxi0W78PS2nKnm45htFO81yrWLf8MsMlObVD6WRPYOpofawbECaMFPzJQTvJjJh2B2tiqTIgAF4HcXPNSmCdGpBz8k7NXggUZUzxh4uVTgdjjWcrVRot582bnZMYAAUospZ8xP3gzGJKNl0BqhQdmXgymOjodKD+CEd7AJiSzcW4HtQXyC+mCwYasut9gJpIm/gde5jlH0iwmEwbi88sici6hr3IR37ROGU2D9ePIjrAO/eRyfAOkzMaekDNeC4owB0PaO07DT+RenxOyKHYX4JwEdr6nEee9QoXoF8CAFKtsnm81nOV1mNLEZZFGnaadCRNkV5Voanqn+pSrazufKL2bKovf/qyvu59v01XmnWNH9zSQW2sanGsZXGtGWdMaaXqTku71y6pfrgvdVsu0AwCwKbBFI6pOk0E5xfNSTliaN08mx4P8wn9P9TlltbrAO4M8BoASU56tEHzoorlhiwm5kExTS0NJBxvEQBMcp7bsFsunAGX1kSbZRRoeLw+qNTTqSUkqRRK3LSL+irOh5h4etJJhONsYgM8surxSUDGQE0Xcl1AMKJbJzo5OlL/eKnK4pp+8id+RXUSeVTQqw8e6Fv+/e/Qc+99jx6NhlphZluvqdHqRPxauWpqN/sM+0nsGyE5htXGLcaLws9c0sHb0G4Je4J0iVqYp06Iqm3azZyhYvbMiDjKGMJlbxnWI+wIaj5YPKzRj3zkI/rhH/4Ru8U/OnqkP/p936tv/dZv1tn5sTEUehpYAIAgngg7rSnAMfaG8KAgeYFpf/xdjvj2z0VOTD1u+n9IgbOEjjeGp06piIHlzO/Xz4SHawFcWkZAahcDwdVKd+7dU4nzdLVyMsZLr7ys1bygn/2nv6CzY2RM514mgGx56EATioSDWj6idivx3CfAj+t65eZNPfPsswZYfIKtV/YgYi/Dd+bK/r4a5Yr++l/+q+o1mh5MltcFmwP2zzAKjKQinmc8MBhU0CtqNdPVwz1VigsDAAe9hi4fdLXfa6rdKKuwmhsMqbW63t8w7jw6OXUN1+vu+Ow6PT6x8SDSFpsBF4o2RZ0t5zo+O1Vjd1+DYkOv3j/WrbsPdDpe6Gy61pWbz+ro5FzT6dzMOFh1DCmDaR1GftQlgFJQ7a2oTLHoAZQkGSt9b9Lys9+F8WNIKjy04fquFgYPO+2WLl26ZPkEUiD8mWD6kKgRUowYhITUiLNsbhP3WqGh+SQkaPz9yy+/oo/9y1/T2cmZzTxXs5ll76TgaT7U7/93vsl73nSMGW/Z+v6oWdmP8FKoengF82vIcIFoeYxFYaHPIv7Usr111H6F7/y2b1vjPOtJkiMtIosZJIoz4fT0xFSD+WykcnGlo6N7pnlgdtNuMSVg0yPapatabUcvvXRXsxmaeNwV65rbJCJMwqyxt4sx6CONHxICqHhhyuCpEptA4t1mile9IB20anr6YEc7VQqHmToVCv253jgea1psqFBt6f5JX0dnfR90VDGdZl377ZbYAsum74cWh4NvzmRuMdZeZaGrezu69+BEzU5LnW5dL730mv7L/+I79dyNq/r1f/4x/dQ//CntVfa17E+1Czq8GKjXlSbTiVTBWLBqt1s2eT8MKQ6Ihw6tT5FJWEbqMSgD+UtRKkyBeFXlFNNBxLkHCjkJYMZrLWtcrOu41NQtlfXauqj70G3Rr6HBtr4lNaLpZ4dJTSD+bhJT8RdNXbiEelN3PieNSyoAjHSleTouwTitu1nBUI3JSIpSS54CS6ObkRHr6ct8YQorNBf+n2tuWmpySw8pQTaaYsqZLJ3fouiOt5S11+kTNlVC/NkMAOrS9Du3EjabKlD4kC1dsSM8uk4KDdYXpkV+CJOu+1+9dd4czZsvzdM9H7gburLLlcckDts/K4rux2UHj/17ZjNs/eVFk56ajw3H71/tXeSvzl8VTdOTE8MwGIoqIgAjH4jBlQ1KmdkcmU6fE6zj+3DYR1OXvoU/BAIe64yWJxdEMRWF/VNbLlTH5Go50wtXDvTMXlctmDezgTfDSpFp41Kj9crOsGV0x9OFOu2eRsOpCkWozdC81mp1OqYvNzttx2qhPSRbmPXhKaXNs9j0IxovtLMXkWURvxNaPgAD9ktrv+0qG1P8RB67mLam6L8oVnOgYEh9Mg3cckthXBSOvzmPmWbR0ySaZtgPZUyGoGdj0MV0hMz4LMlJAGTaT/h5NB8YbVEsOaM3TSSdNe+c2XyY8fzTqEScoJ+n1Fi62EsRcrzXRqsZU580tePzas2GEfnIrg0QJLKsYz1HEbZIEocAl7NZkdeA3W+DIpxNDI1f2n06imAoxXbTzuyix65r7F38CoAgNeJbz0xEkyU2S4oyzZ/HxzmNbwZK0/cGBOW1G/zwJ/sbX3yf/P1phpSazgSg8r7CzC/ABRp99j6kUkz22RPNmGLKCe0SA0wbhEXcrqeJrDE+fzrzfsXX0sCi37XxKi7206kLRKaQ3E8qZwpPfvmZoznDRNHJDlFw+Gy1V0OYgFH0TxcTe/+EDhjJGTFBKebM1OAw0rSnhuP5Qq/JuXY+HKjcbHj6ytua8dbWFRci1szPZzbNxSq8WpqZukj01MGe9IH3v6gPvOMFNfojVVzEIAmCPQSQiGsxv5darOeOw+J+QAM/OLhkaQK3Hfr4aX9geUJM/KKRtZHxGioxPzvUnjbaSok7JCx4ykNZT4qC1x/smpj8xxEalF+mkVGTxIQ709tt9AYNexExsl7/ZsmFk7SbADt/U/iHDA3JQMy+Yt/z3sdh7+lhyDoy/TTO46IGw3FcfxyhlyudD8Y6Oe87unA8LWhZ3NHp2dT+CzAwLUsYAMisncJg02GoxPhJzOeash+k5pt9jSz2kD0xoEi7WEo3CFZUnPfbIF0G2iwXiBL7QgKTnqF8ZGTGjq+3TYbTtWdPhRlSLrpGxAsDU7ZOo+GPLfYuABgnRUV9wR4d9WQU4LBW6siM8GgoF7Wg6C7BOAnAtVmUmrOx2sO+nikW9N5eVy9WyzqYTXWwXqvbqGpSXql7dU/tyz1ppyb1+CKa+RPdHzzSulFU52BXO4eXKHJNScbXqthoSS2Ms8NbiYhaDPgAvKiVuJ40j7xO8rq540giAHWnw2HUirWKygCt3uvCqBiAK0iPRYNb6xkNR2Ke4K/hs8aIWCr62FNDL24TVfZxGuq8d6UEEXfW7IWe/sfzwfSJ5247BtLhnb6HcQfH52ca9geWFbRb7WAJDYZmPuDjtS4c6v/42z+u8+ORxoOlPvAVX6PjwVSzel3Pffn7dVxa6v5sqOP5WAfXrmpnd1+VUlXNSl21QtnabBhLNPzBgErmlK6Jij47gnkXhrNmq7BWAXeIXBsDKl4AsTlxJ9ZoxEjiKwbLh8QS6oQHDx7pV3/11/TzP/Ozmg0YZhb03d/9B/V1X/+1Po+X9lyYmtU8M8CcZyxBoY/f1N3UtTTrsO/wuqBZj0FafmbsRVADCJvbkJDaA5DdUbv5vWVDbXsBIKukPsXjgqQSvNZCNpC/L2uM1Iv++Ug/8eP/TG/cvuNnAwo/e2SZKMJm0+An9xZpH0A516+70zV7Arr5jRtPOUWBswLAEQ8TUgy6zbou7exor9vRj/3oj+rNW6+pf3KiTr1pSv18AsmcaX/LSRWWFFlSHElP0RIwNMbfZa16aaVeq6xOvaROtairBzu6crBn87xJcakzUi+GI19TznsnCk3nYahpaSGRlPh0EHEYPRxrYlas6nRV193zsT71yi2o6FK9pWqzbXk4e/d8PPNw1YIg+88tfd65/yGJLfUPmb0cTJSLIZdZUUnO4T3ZfmoxiODf6Blx8Of75fQXDPWvXLuig0sHunr1qhnW1F32vGKoQ2/tQQz+ajzTmLnHa2NAcPzwkT7x8Y/rk7/+67p5+VDL6VjF5UwHvZZeeOa6nr5x2Wt2ND5TqQaDm56zaHnNkgYS9utSZobhHQNIP8L4djI1MIA0jD2fa174vd/wDetMXY8MVeoTHqqY5J2eHqvZpMFlE1vo5Pihmo1qOFQ3yCYeulit1XdVre7oM599U7MZl5uiMlykc5O1cacE9Us1Vatd9+FsnV5qmqKIDJSQxVZeLXXQquvpg572Kis111N1yys7Gr5+NNa0ULUZ4El/ZE0ELTU3qN1sqFFBHxnUWveOTEb4vmTBLqbaKczVJb1giPFPTWtN1R/e0+/4He/S7/7Gr9Xx3fv6Rz/6j7Tul9QrtdUtVzQ4uqde2yCw5sW6ipWGaYeADhjCUGDwZx5+50bSiDr6B/w73JFdEFhfbwWM/Qk8iS/GAbbMkVl82xXIXUPnxYZeL+AFUNRrGErUGiouY8IaTVZavD5oo4A2DfRiPW/odlHXotXBQTmKm2jNcmMWGmkQZBB1Rx0l9NNTS1zBQWJ5EEzHS02eI6hiIVM0gULb1JFJWwIlTIdzsYTmNZCx3OhHvvLWZM2cwUQi3gID8kPqv+Js2wICPGNk00SbbACgbKqZjdJMj0V3S6RlFEO/lV9PTsz9urbvRbrOn9tYp5/6xIT/ydfyhRgIufl50hfhN/t+LmCJeBcZW3nMcyFJM/L3DMfXAAV8MKfGaPtnZtaGS5WtxvStXle8hi0afSrSAQFgA1SXU/XK0s1eU88edLVTXqs47qu4mFgPPy8yRYj8Zg75YoGpM2wmnKaZ5FVNn/MUYb1Sb3dX5/0zH5YYRZWh5XpPiEl/UKWYpMUaskM+0zBeZzEiPJH2GDB1QRb7yWMPWW5S0+J4ksWyKaANvs2tM/RUPR0qMV0I3ayzc7kWpbWatYrapAJQODr0mWaQvTiZCJrIEEUgzU94C3BgRtEdB3NEfQV1JbT7zidOSLfvbUoycRNskGZtCiXMMMcEpmg73LZBwKGWBuMg1kRu/kMKFfS9MDeKPSlP5zkMAZ23Xcg26z09Fy5osxQpU+q3mvHs35ETAtKL2Cw14owiVgnPmYKBycxKoLEYDkIjaR1p8j/hZ+aJEmtm85rTz820QDOuUKWk5AIKCx/wjjCEZjdVuxFnw3Q0dCY0xfcmhovnBxpscoumKGTP5L3YvAvKNWtxihlZzbpdlhQ/j3tRqWLeiItxsKgi8SGKaZv3bhJ9uNNRtPI4Z28XJjCj2SjMa5maOc2GNcH+zX0q2UejXKv7TGXaSVWArw1FOFMFnIYbna6bIrLSmS7g9k1RvKBmWE1ULy20mp7qUlf60Je/qHc8f0WN8ko1AL4pTD38AWgIV1oxbQW/KHBWAs7RKEU2NaBtu9XxR64TADtgHOvRjvJQ3gE8aAhZ16WSDdmi3Q72Eb4K4QLFe1lrzrXP6RiJyeP1lqaRBmZMl75Y134yzQxaqFqDQh/gSsS+hXdSTJR4csKAKyQuMeDA5CzWeRRuPBYxcY/3AHhJ7YS8YkFqwHimk7Oh3cDJoQcUoLGB+HQ+AUSDDQTDrQlBXzNGaoWKPVJu37mnarOhUr2udTlR2BczNyLDyVSlCswfBs+RHMBZzm9OZfY/9lYDFRt5TuzXwXgKspehj6DCbZ67/H/2l9ryycnO33F2oCADsJmrXq1oNhyqXa9rPh6pCZsLHTs1BxR29P25+LcJa8RGM+KydIu6iXpkOdd0PlFpvVRLK+2uF7pWlF6olvWORk0v1iq6vJqr1j/XZDjSrNXWHOCgMNOsOFVtr6b9m3vq3tiVegRPT3U+G/r7Njpt7V65Iu3sRhO4nMmLmivXaIYLo6kn1Mtz76sYDM6RC0zGwTby2ou1W2nUNERr7sSKYGT5GbXEBxCyYgZOtlCJQij9ju072Ame3KYrnnwbwqcpsa8SI6XIZJd92sMfb6YhoTJ+SE0ev23Qls4LPyvsb6B73O4Z0g6kC1WdPhpo59IL+pt/44c1OpqoWd7RS59+U+953wd17cV36q//0A/qG77r35P2OmpfP9TKMpBo7kKzsXSkt00Gk3eJJXKZpm7ALYBpihO/wwuMwOsV4/F46wkIToa7GZDG86PT6Xk4QFOETI1n9Jd/6Vf0Qz/wA7qy09NyNtEf/EPfqa/7ug9rvsDoPJgqAKzRB+WLzVoOG9J4djmD516fAIN2gvfjEeAd14lawcBAprETSwgoR+1PDe2ha9y/PMSKvLn4u825yrOSZEU8qwADw8FEP/p3fkx37tz3hQEIBbwF0IfRx+cwja412BtqanWa2tnt+pxjyMuZsJxi9Dq179Dl/V0d7u1ocHKkj3/0o/rEr/2aGpWyQVtiDmvlimqAUimmNORC8V42AKLBgIJg9hJj3CDZBUZnragaCWzFlS7vdnXt8oFqtZJqXRzsh97PeA/2nPD5Ntd0Mt3EOnKecp5xl1kTdeIhBhyxAAAgAElEQVQ5qy2Nqz197LO39PLt1zWiLitXdPn6TQOir7z0qna7u04UQBLHeRp9BhG14XexGE0M0MctCDPji19JWpNkX9krIOqXqIvwXsAIkWvOecz34DyFAUA/yT5FHOqNp27q8PKhWu2m30OY0i5C7p3kj5bvIb1cLHX04L4e3bur3/jYr7n/JUy7Xa/o6sGuruFR0mmrVEbujvljnE8w9liupJJQ+5ohV6pqMJkZADgfT3Q2HjtCkbP8rN9X4Tu+9festwsz0IzpjKkAujgcA8emGjDhXszHGvRPPYlCi9qsg8wOrP+oN/ZULnf1qU/f1nzOxa27CEe3kQEA6DkuclZQWAMVwVyFV+1JaHrQfDMcD8ONI+t1qkvtpp7a72q3slJbM7WsxirozZOJhkTx4Uo5BuGOyZxprdwAKBpMuhMN1zQdCkFrxGbq4M1LnnGl7YUxHJ2o0+VQOtN/9Z//ERXmS/3MP/5p3f7EHV1q7YsjdnB8T91mLJrJqqRSlSIjNk/0umgBoXHy/uw2byoxE0WH0tqoh42JKU5MJgx3RCGHBACNXGoeMIgtrAMAGJQaeqNQ1a1CUbcqZacDFFZBHds0g09MjDkIeKG5ucgNam74HFuUCmw3//4vGrJMFbRWmMbB+l/oRKQ+YLpT0QxkNm5wOo/yV8d43lRWXKqNMGaaaYqdCi5E/KTc+Oe9dquc8IOZXtvjAEEqRL4IAABFBwDADVECADC9+lIAAPJ0/UnU8a2a5Sf/7t8GAJBZAJaZ2NQrAUdPrLv8fthkP9+vuKfBTtnmHbAeyzABeHbnY5VnQ+3XS3rmoKfrvZaaIMurueo0u3iFFIvh3r1aOZIMUzImXzQuxOcAYEH/63S6jpPCiMXMpm5P5+OpCs6ARTsaWb1hVsYEhkkOkZ8pbR7KP42IN25o7NC5KApCq/7Y0ZGdthOr4vF/TSWFtaLoGKHVQ2sOIME+Ii6wV5YDrBag2EvvLe1mXa1G1X/PPWhW2ZEuimw72DrXtuzDBybARXGepvOm8odswJPDpOt3AbMFAOQ/s3d4ipAAAA47/x0mQWRp28PgwkgnyxE8/fI+GMyhzZpIYIEpgPVIn7mQCoRZYVSbScKQa91ksJS/F98PtlGO3stNyWYvWa119OiRTXgoiHjNTBXYd9EBMlkYY9KE3j3RJGkmc/Mf/U0CJNO+9Nh9hhKe9PJ+LUyykzEVtHr2u73dHev5mWri6G8AAPmGjeyC7s9SoeHP1P7scp+LQApmCiMOePZy9LHBACi7AY4CPr6HC2l7JwD+BiAQ4G6cpwDSs+kstNYA/eFeFdRWr2fYB4BFACJVPTo+dZIGzxM6/ymFKywZn2kFm9qdnBMFJ0+WuGIMCXCz77Wrmo9OhTDgQ+9/Xh/6sneqhIxwcOxsY+L7Wg3WRUynvPYMCF3ExqLpxaOAa+AccqY5jiYmOoxnBhCJywpjsaRGu+Pim+fdzDTLi7aYHMZng8Vk4K5Y3ThC+/nL4Hnynom/iohOx4SlZsWFHhTSassNfDT/6ZTKLKncRCWaNWuc6x5U+Phc3lMASERxSuMJOniuZl3FUlN375w6rpCowtGYKRPrE/lkWSu8lerheUQ9gdZ6MBhrytSYzwFEwA16tXYMI0kMMABs/GnqP/tiGKMa1Nz4NAQ9m+IUGcdWP/LYACGa1QAW/Xg8joan7TDeZ/x77G8ZAIy1CvV7aVCMYQHxaTBe8D7hwmL+xT5GvQFV3AMSJythfEicYjyhsGJg45RXUo3pfqms/WpJxbNjve/mVb2431FtcKzC2UN1VlM18HKaQsMF5IQ+myQR1DN0Q9WSVtWiWgc9tQ53VD/oalqc63h8rmlhqfZuV/XDjtrP7WlcmMe6AxCuNyVkkzyrxZKncAAX2dzQDWxy04d1Uy6Urft3c7Mxm4uhCGcADbLPhPRMIB2zWR/srFIlJCto5j0dDRD2sV9Q051OEVPP7T24UqlrMWeBhwbd8jxTnBNY5qlkpD31z84DMyjgR9NUrdbQowdnarWu2Pj7b/6NH7Tpt9TWcy/+Nj31wrt0Npvpn/ziz+nmi2/Tb//636mTlKkOYF2hSakUdLoeaIlp9wZQSkCbPchSo5wA2qy9DqO9iMkkWSRUqRfjjMwC4LnHw6TeaGlOEtd07toVliDRhP/zX/vrutTbsQnrf/x9f0Tf/M3fqOGobxBguSRuMgHnqS8JtmNKNPJHEi2QHyRmXwIpsgSB1wiw50kzIKUTFKI38XAQg092TGucwrjbUY2pseZzwlwzpv9zgzExAWeiPx0t9f/+i0/r0b0TDySyiSK1BAATDAAqF2oAzOuqdZhbQ81gK9ttn+i5jgGSermk44cP9NKnPqHXXvqshicnliIVV0vtEFlYqUa6BKALkhcGIcj+ytUwCOeeeA2GLDmGvTMPKoATvd9bsoPmfVc3rhyq06hpD4kN0qkM7qeYVuJPhzZQDGkFe3vuAQIsXWqikq6/4336iZ//RT04PdFosdBgvtCV6zd06fCKPvXJz2i3s+sUAIaQXF/vwTTfTvnAbH4Zsjfv3RcsQoOcaUBisDKtgTy8sdWuJRcxvQ9ZTyTJWV7ASimVbBTIPcjpSaQZHF45NDNgd3/XjAY/u6z1FLM+m0zVx7Ty5ERvvHrLCVjLKSDM3CDAXq+jTqvlWNCr1/fDA4Uz3b0WQ6FIZGHYfT4caQLQ5l51qT6Gj4y5Fwud9QcqfONXf3DNxbS+1WYBFAc49seBt7/fU4VYjPlE41Ff0/FAdZv+kWEJUti32QEAQKHQ0ic/9bqWSzJjiVy7AABA0nIcDxexBmINRS+bgiWqehR3keXNxujIyOlEV3e7utptaLe8Uq+Mqyv0yJIeDRfOPlS5pjFfg6N0KQokUGUm3AAAptq7sIxW3SA5qC4RQsulet1LPpiXKzInC3rt9Yf6b//sH1CzXNatT76iX/35j6s6L6mB1ng1VbcpnZ0NNFsVVXYRHsipXUNXCxd/bNKmIzruDv2/PP1HO2xcw/rglM2apg/2VeOQSHs5kupo8usalhq6V6zp9UJJt8pFkYC8EgVM6H2DVbG9iHPedOh+PLXYNusDYeTrtihU2wWvJ+npgA3kLLRVbhjsaFryZMGe71mHazQ6sWbTwWzqTdKuhvYmFXtGxOFEXBQFuYrI7yODUzm6KsDurXbKaPUXZgBsAwB+r7AyoMekXOrfTLP9+T7nt8oAMHSzxXrY/v+Loumtf/q/SQBg08BlZkqa0G4zAJ5sgnNR+PkggAu2SaxeJAH+Gss5QgpQnE/UwCCQom0105VeS09f2tNOq67aYqYqUyOkNvgBVMo6OT832IPuyQ38eq2zwUA3n3pGd+6Q7bur/vnAm26t2XJRYgdaA4MUw1H4elKC8QxFpiUCAQrwMQAAmhUmj5nCe0Edy2t382byxDqXxJtpDXssFLcwXLMOMDl0+zzBWZpCjwiqLSlAqwELoOzpWAsHsQ2AlxrmTZOycnwWh1TEA2VJDWBeAHqeNiXj0pj2pz1kE+EXzY1Nm2hwoRqmKC5MNUfQ0jexgPEGrXm3y3pFo+Ew6Q9pVmPy5ALO1xw8NKYRMb3OhojBBuPn8rMySOZCIwEJWbNHjFL2DMjrzI1keq9jDKBSQgI/A1d4PtJQk3dOUZbf/3bjb3CL/RHNXnotpp2m/TMkVkzwQ8LD32dJkU3PKhGfWuF90uhPieEahwSAs5b3DDji7j993w3VPN6RJwLlsg/3aqXqXGT2UgpjgxiVcqKFXkww4vmJZj/MfBMl3ROUkOAFGMwwkWl7MM/y9JHJJYUy0haSUyggnJyCwzaMLktfwi9jsSqqP1qpaSr0XP3zY2k1Vq/NpGip5WSk97/rKX3Zu19Qq7zS+PRIe+2GakVpOuirWFmo3GHWNgmzWKeBkD+O/CVYZUyBGtCrpwsXuEyr0P5OJzODR+Pp0B8zawUKaRRiazHx5OudcuGuJuDmHMsV9ls8A3l/vYi1zF4lfF+DE8kk2eyZxFgjSmmFix9Rp4n1k9enDb3WGC5RwAcjLxqX8MxAXmNgZiUNadqnsAlorNrqD6Z65eXbeu31uyqXWvjAaTplD2J/qKpUpG4K+nZ/eqzdSz3t7u6rjAeDwciipnOa5JUlEnitAAJgtDXjvZjizz5HKgLPJRFlCzcYAJ6O4nLKSNr3kuxvUyQnenZohsN3aPv9X+z3YUJ8ARAk89S0x5g+TaGaDBv5aH8BGE+WH6W1ZlZiALKsO/bkwXhs8HFVJxVBKq8KqqukxrqonXJVV1ttXW009OLhnjrLqYrnj7Q4vqvOeqqrvYZqhblm52O1HaZ9EYuFVBcGBRTZFdGQOx2dzYcaF+eq77e1e+NAtd2mRsuJjqYnql6pikTrvUuX1Oz21NjZk/b2Aw1hLfINmZJSdMMOSkaqBrqWBTUq3ciapQni3phBhCwp2KGOhkQvvQBcDIDR/+7BUlGHN56NBj7tP3lKmg1hxxMkJOEXYz8A7mWa2HpaKIZIASDHICYBAQl0sE8SZoRopQsFDR481Onxqfb3D9So9KRhXae3T/Tf/Hc/6EDqQrOgwaKoRbmuWqdn6cSNZ57R7/6Wb9Frt98wW208BpBYqtCoaNUraV4Osz43WmlvCq/dlD6VQE1r5c1UClCTs4phmQ2tU2rBk7GunFc0ut4LedbXUrvd1auv3NIP/60fcR/CGfI93/OH9PVf/2GdnpI2sFS9Ufa5nGOeAxyEXeX2PGQ7BQBsHvzMEvDum/CuXBPHXoTbP3tBC6Pc8dhUd/bSPrGTVosl2VtikGbWnNNIYCrhzUYvEY7C0cDP1jq+P9LRgzN78PCLJhC2gc+60cg9Fm3P/v6OjTgHgzP/2ZPoVVG3Xr+vN2/f1asvfdYAAGzDJmlD8AMAPZdIqZseUE6dLsEgIqS0IUnDXK+gIkOABLaa6eSkmvDY4ne9yk4bUYCHAADXrqhH/DPStByLyOCnil9ES7ALzebiDMDQbjo1AA3YQ10BkIN76tl0qf/nF35ZU65RAUZUDHTe/Z7f5r391kuvGgAImUns82Z6GgBYqgBrJwrRDQs57rXz0KOfsnljlr9GgkMABGs1mxhRT+PebA0t3SdRj56derjA0AQvhsyq9NyruFa727JBIAkZrAlMazHgdP0zm+sRcfeDgYZnJ1rjgcHQvEqyD6aaM42GffUAFS5d0v7uviNHqUkABgHPSZ9gv6RMnSznOh8PLVPiLDg7P1fhfc8/ZQDABU/WQ9sQsOyDtdtpqoyxxHKms9MjxwGCPDSbDZWLIEIjm0ZU6z2t1w0zANbrugGAIvoyb1QBLrjBTpQYFhFFJVOTQB2Z/MRDw+FD9A7GRBwIQONPX97XTrWgbnGhAx7Oxdj/Nl6WHH1ALM4Ep9Ei0zzMf8bOsSwSEZSygeNmhmYZt2I25/JirNJqpW73wPTQZqus6fREx0cDffcf+J16282b6j881Ud/9l9o8LCvOnmrpmMU1D/vW71fqeI0HLRCQAcWBhsnExpytSmkmKBgygPwELm+Ye5hww5aeLT8bM4UZRtvtbXKHPrQjtY1jQp1Pao0dKdU1q3CWg9w/C3UHAuUf2W9f6Ze56YsF8SB/KEbC4p+UOcvFncGO6MRiJz0C2Hz440odVM4QQcokAscf1Z6YDzZTMU4C9Ngk39+ZDVjcpYb2Sen4G4E84R5iyl80WAx0YLKtP6CEoByreqm0HSyxCpxIZ6MkP5/ACB2xreSAFwIQ+IqZQlANmr6/BKA+PzHmuEnLnTsu3nfCRZAzmeNe7pSaTVXk4n2fKz1uK9Waa0bB7u6ur+r/XJJveFQO2WiAacqVcs6G5yp2qzpdAQ4t1R3dzcos9OZet099QdjXbt2Q6/duq0mU5sSeqmg/4dSP0p/F8EsfShwbnyC2keRnA3RzADgYc0xoNsslvxeUz2Qr4Pf8yYWLtyiI1s6aPhuMJIGM6iYILpMisItgY8cAOjvWpgroVvOSRkJiY/HL/b0ZqsVdDSodWnCH28l6G0cfnl6nw+7DALwZw4u9gunA+DrwT0x5XrpFAZ7J2xN/zODIE9rMBRk+p4NAaNJLgQoUAEMXVlDZxAvx39hMJb2Cc6IDdskUSX9b+k3DIDtX3mvyZTY0MZG0ZgBUIMU1hCzHwQlN9+XbaYUf8fhbRPIFM+1AVKTDwZURNrI+N4LG+liWMSZyHnmnGfuR5IdYeLHz6TRZrpXsaww+2wEtTwiXONdYYDEuQTziqbXAACMlmTwFf4U0exnjmw0/9HkO+85Rd/ZXyCBuNayF4saTCd5PusiBwopUppITsHsDJCB54HGMHTE7Pem2S/WajZ2dHxEXTDWTrei4mqgwnKkF57Z01e+70U9dWVHb77yaXVrFV3Z29P49Fyr6cz50svyQuflc1OvzfbAOI5JLrWAjYALbhSIlwS8YJJH7KcnekzKqnUN5wunEzCEcCe/JOJo4mvK5Cv/ypp7zl7O4pjZ0eURw7vFQLOGNcXkbUbaoUGO/exitZl1kdjX8ejzPYPG7VuY6MfcAyaQwT7FGZ/6BuPFlSqlrirlhu/n7Tdu67MvvaTjk4kZ5TAqmBBBJaXe4lluNIneCnkPUgHo/0z8Hz48shb46Jj4MnxKChpPFy6o1+xTBgFWbqBppCl/+BxRP6xgAIQPVEic4qNfJ0X3Fjgbhr5RGNPAVzxEiOuSY0YDqEv7f6qK449bbICtvw8MLJhcXLgMVjJu5HXZvJCvBrDEV2QtNwTni5nmLQyRrWFwMV+er9RYSXulii5VKtpdr/T8blfPd1vqLSaq9E/UmI3ULspTSYxnKUGxImLwXykhSQVQYsBR1smgrxIs1XpJ08Jck8JUxUZZ3f2eWntNzYtDTZYjG90Ru1VsNdS9clm13Z6qVy7Jk6I6OZYkQaycLMD/O3eLEfCsonKhsjGRdi2cIhNpoGhCeY3UidTg1MsLJvr4dC3WenjvSK1mJzLKO23vazG4SVxOm7jG/Uq9ZdSZ3nM4T2L/CRQs+9Nnb5XMaqI+L6rW7Wk9mdpBH0ZA/7UzlT671NmdiT7yidt6uJAeEglZr2jV6uje6bmn3Fev39B3fOd3BmBx6YoGw4nTNdC3vfHwjpMobLaWptvZ/+ri4U2AqJNkQ55jVuuatAtiHLdZJYGcBsMmUiScSEEsJXW4oyqbdlv/4f/t76jV3TFA8r3f+4f1NV/zVTo5eeRh53KFNHapdpPhXpgtO63G5oQhP4naJQzjWLtu+pJhqJc3z4bp/yuzmDDIpcEjQYUzAqk1EerZw8GjhFTv5vPNn2dp4twMvJzEY1BgAWMI871JAJ1Z3pXYZLPJRIeXDvTo4X1NRn3HLT58cFdnZyc6OTnWnTfuq1nb1XpeiMSZ1TJc55HcICbi/HcTADhBOg1s4RQX6fe/VLUNEBLyJRIeAFvslVKpbuJCSUvD5whJAGBJr9fRpYM9NUli0VoNR+fVfbYgS3pwfKx7Dx/qpN/3kAbvEv7ecqTEponvX1Wn0dW9+w+0tiHfSotCUefDoZ555lnduHZDo/OBZqOpm2hkOEgV3AYyFKEnG83CAyH3QJv93RD8xYZvdkcyS8/nK7WDn9UAsNzrwGRKCSfcNwYwNghF5uZeOEBNQGCuS7PFABfgL62XUslyPwPgIiaynryD5n5WScBjv2R4AEBw5dJlzcaTiEgl0hTjeST5tZqqtYrPDH4qfiNIoifzabCokJEQEfneZ6+vc8QVqKQ1pJWSKZ/NFtMlNCxsEHMdPbpvh0eM7nrdttYrsrlnqoEuVjparWr6zGfvqFBoGADgaAjHedDNMD+I4qtiGomnG44diQPDLsfJzAhqqqOkimU1ykW97eZ1ladD1ZcjXd9pWQcMbUyVhh6e9O18CwCAWoLJ9AjqD804rrqpyIsiPCLCmMgDAJAzDC2z29l1odXt1HV8/KZKxZne/fYb+rZv+kZNzof65L/8pG5/9jU1iqFVqxWh55YM8GLQFFSpha9FPtC46KB+IFlEHDJBAZnnMM6u42gceVWlCGIIAIChH5058IKz1PmLskaq6qza1P1yRa+tV7q7WGtcaiJiSPSVWLAu6JN+F7qL3aVzBnhCWXOhucIuOC3oPG3PgZkZlc3ofm4B42GJhskmUeWLiR/Uk4umLyLGMjBwMdWP6V6gXBRrKWItmRYCFOT4wPw1+bncGNKlgiKQ8t8cAOAJH+/VRlxxiFhX9Vv49VtlAHypSwCeBACelADkadqT0/8N8LSZfr8FDyAd1EHhC2aOC3X2g5QCYfbOcqYq4FphZe0/0oBLO109u9PVc+WyegUQcnxL0H/iegv1Eo3sTN3dHR2dnKnd5eO5dvYO3URQPDu7vobOFgZUrARPmVIUIMipZS5MfZMngI29PEEJR3Q0gY6USQXJZgCQ1lTqCzblb2jHcnHMkRKmSxS9dv1lMmhGDM8NWvCZ9xmMAL3ZELlTKhkA6BJb5WibKBxcPLi4iz2X18T7o9EGNc9U/A2ybcPAmFRH85+mFllvyV6dnPzNAHAGN7THsosRGhEXl5sCMxpPg7kJFORrONwzABAJMwEAOMVgSVHD5Df0nlnzaJAyTectIcp7Q2qQzSSygea2eCTtUAkouAA/Q1awLVPwiuOsmTF9jmtlMCPfm7Ru2dvyZCqDA7mV4X2EQ/qFY7XPMce7xlSHGCm8TyieYEExqXOEo+PquJ/BCDBIQYNDEQcV0F4AIQYANLEx0gwJFTnqgNRTN3fQ+2aecIWRmN+Hr1dQGmlC43LExwstd7BuiOBkj/bnMm2hMeXnUOwCSKHZJbkAX4DUPNoLw0aGS8oCtetVVYozVYoT3bzS0Xvefl1PXe2oUZzq9su/oXe/7VlVViud3H+gZqWhWqmq6XCiZWWlWWepeXGeknDkKCmKzuwpw1TJHmlc40pVZ8OxKo2mwadVpaH63lV1dvdd0Il7OTxT/+RIc5iKSC1syhvOz6bqMyFPxqN4GpVo6DyD23Jp2ZJNxPMadUP+eNHaOq83DTf4HhRnTHkwdUSeQIzyOCTXAPk2OqPgX3liN50s9dnP3LaWFwdton96Oz1ncx8eHqjdaZjhYDISVhjCwRkjTqLOqDeQsDDd7diPhCJ8NltqOJrq0dGZHp2c6c7d+xbaAd7gAO1XaaYR3iXsF8gLYxjBPhx0/+RaTryaXeQzM4j3l1MRbF+lamIRev/xECfbcSaVbHo+L87tBAIksBSAAYYSDS0meU7NAHSlIeHZI/PdLCxsIQvhGcB7wdEdp31kRmmoY5ow74MEkuVKLSZ086W6C+lmXXrXwYHevrejXR7O/rlWwzO1YaLbd6ag0rqkEutjvrLEhPOht7vjwnlRWGm8nGm0mmpehNMNC1JajBZqt6XLN6+q0GpoVSloVFzq4WSgSVW69vZnVOjW1TjsqXLQlToNfqCn+pGg0JOKtQBHNv4UaVCSaNTMwNhTcnrCZqVys6oNaTjW4PRUp2fnZmnRTFP41xt1G86FmWnsDQa3ch5hGlqlDiheQ7hJp/83nUvr+Vzn531PKKvdnhfj2Z07+tRP/Zqmv/BAnVlXxyvpo68+0gMy6lFXgL21Ws4jPzobaPdgVw9PTrVzcKhmp6vdS5d1ePmqrl25HhPdes1u6py3XG+/xuS8HnGUAIPMdMMQ0i1JYa3xAgZa1LfZ3yYnzOS6lbOGmtJsLYCMak2f/OQn9YM/9CM67o/U6fX0Xd/1H+grP/BlBlsYcCIBwDeMpjEsc9z2hzeDm/zYD9gjub7IMvg5MAq2a2AzklLPYx8AegaYLk5uYJ2NfC7YEyCdm3w+5yS/oYzzb+PpxJR4zoIMZNMQ37v/yD4t/fNzDySJbR/ysT9w4/jo/j3NpiOzatgiC+uFBw5cG2L2ijOM8Ipm4tR4D/aI4BmiwZypi/EjwMMS6RkMDCLcEwBTXGksgByGR7iY8W+RXsZeR2+Q1xy1DfvbjFquXvXUm75sjcSFeio/45x/9u8qagXTjcaZ555nPDGAACeZuK9mS1WWa3U7PdPaTwcD1bsd69u5lt12V297+jk3yBkAoE6k1oPhbpnchO8eAH6AZpsKwP+TU4Z8xnM+J7wsaoFgfW8D6/y7E3Qs6Vl7fYQfRKqTnICSa2Ekp+MYO5n9iFl5JZIDkjGs/UIqZacAwS53LUETzxoqlDQ8H4cRPAAE53UCU+O644s19mQPDwgGQQCPeOrAlnUt9u6nLhsASGdcoFnl0I4CADD9xyke9ObB/TuqYupQkmkHq8VYtSoGVawANJZ1vfzKPZVKLRULFNaxlYTzYZgBxpQHLXaKknGhk6bNTgkI91zHc6VIkN12S+987hlNjh6oMDzRM4c7Wg/PTVGpNzt6eHzq5p9eFgkABzwHLFMB9BMBAMSiCOpO5Hc78qIMtWWone6uC0GKAqYZzTqo8kh/+Lv/gOrFso7uPNDP/tOfVqPc0GI8VRF0BwfX6dQPDZpPbgo3y8UdaBoRTxSxTMyYZtghlM0tFsWcGJRUmJUMcScndTwArIuS0bii7XKLmqiifrWh40pVt1crvTlfa1DtalIIk6TQU6fmP9GkbMJox/B46HNsnBcnTATMEDwhimsfWswLJ3d/ntdrjpwLulX8vOTCn4r9KPqhAkVuMo2cHW4zAJEegvwQxZgktG/+fi7u46OvxZbb5mayt0XFiUYp2sYvZAKYGQAusDkIEgDA9/y3DQDkSfrnwyCebKy3P+/fhAQgAwAZDPpcAGDrVTyhg8+v9aJFexIEiAY4mEfBzDE4lopt3193RDN7AjTKBRUWU61mE7WYKDZqeqFZ034FbTwmaSOGKyqug/WDky6IL/FD/dFEDUCAs6FlOKRyQCPjc2KzzCacMTExQyfsnVxw2hcgxQJStHoiyD4CfTIxANwobrX3uVGMiUZ8fUwXE+06aS0d/VMqGbEtc2xDBsUAACAASURBVEon+iUFH5s9TvEMgnxgsq8Ui6Z60Xi1ysipEsUTbTY09ZxDnqLOQp8WDTaNZEQWxWtBU5oLpQtqfrAQMhPAlHmQ6HSoeQI9iyg4PsfPfGYXZOp8YgTxvjPwkJv2zBayVtDvPQo4N8YpicAMpa39IAMAvqbZtT/lln/OqkombnxudpH2c7TlhRI/CDPQUbQ36VC2lnELLPD7yialmbqcpj18TY4J4nv7/SVgk/tkjxG7DQcAQEFGfQ292dIfzkQ3cuxhkbTCr4if4xZEpF1EKsLAyABASNzQZ4997sXeHXR/GF5RUEU8ZFDc/Rg53g2pQjDALHVxg58ymd0UBkXSsi6mrYn94s8xQy05UlNMr1aqLOeqaq7Dvbbe8bbreu7mvrr1lSqrgaqa6Kkre3p09zZVkRqVqgsu9L/Q+qFET4pzm/85ozn9pvAOgJmovLqp3uSxT2kGKXTaLR1ev6ZFra3a5edVbnZdXGo2lsZ9zR/e1fmDOxJ53sD9bqzYSyIzfeOqTnI8JkrowbNJootBW5GFtA6Azyabie2TvkfoUplCjpNWOECCoBnj7s9txyep7axptPnnZwP1+0ONRhNPy3hWYQlSZ+FLwsSfpo1+Df1sxJ7xjIU/f5YScEZ7qLIkhqyr2TSyzgEbYDid9zEM7NsQmVqngllwGd5iwcwJ/FKGo7Gp2Mg047S/AAG9VhKrJGL9EvshyRQNTNnIVypB883PxSaGN+34PugvYja9lyckwFI8BuBM/KmT5jPXnBSsgI0wJwHf0ACz9vg8s1Aoyg16LTwBXSzKmmKwTD54raoZ4C97f6KyV6nx8IOaTNWZLnQo6elOR88fHur5Xk+6e9uAACxQJCvF+VTNSjHMowtr9fuzoJhTstWKWhNtWCxqTL03WWgPCQjms7WyJpqr0KyofXlHxV5NtUttHc/7GpVmUruk2l5T1d2myu2aap26yt2u1ICFxn7sjS/8Ksy8iWGF0R9TkoN6DJCV6cis6/VwoBoPD7Th5JuwHI/VHw7MgsUVniYShkC92Y4kA74nRhMYQFRq6funVZAGn0ENK+j89FTdvb1gyk2Y3A99ftDYrm+fa/1Lb+j+x9/QWBWdLgq6N17ozmCs08Van717pEqvaqbGrFLSgHVbr2vM+6jA2KlodDRVuVgLXwrABlhhRC5WSgbj2V9zbj3DQBrVCrF76Qxt9dqeaNL8Z/lcAABx5nK+AUA7lSpLT1XQg/sP9Cu/8lFdufa039OVy5dsdH4OQ6SG7IoeAOAAcNI7QJIfRN+SmTDIkZwalxqwOF+jvmf5G9ig7kzUdeoRzk2eKabYOUWIfXtb4uZaHJ37OORRNGsME5GDWVJrhhz/P08ywTjfMF+1qThAR7mk2WRk82CY20TKTsdDf32rUbGrfGFyporlEcY+DKwQ3NJpNNWqNzQeDmPvTMsjdPT4lPCMEdMTcaO8WUoXEh6w/SPdhAQUfJc8K0GuprUmmI5Tc5Twtxhrv9MJbb6BaIg8+J/hGkBliEVLzWazGNkxiEG+ZGNygBfYJv2Bdvd21R+PNUJ2Xa+pUiUNYej7Vcec0THrEcFXhj5PUogTiVZaziIZJ8wlc42WPGOS7xnPwWZ4kAdafiSDtZaZ7QbYc4pAYkFwTnOGhiFsTP9jPYdsbDZHopMYkQBgDH2ceBF9kXvACr4bNdd8/CvSC2oLGPCNatvyONa310Q62yMRJABRD1sL1BUzA0kZjJhQj7zn6ctrF8BMLRI6gblqBgDIMAUA4Pe9u2/YEJD/3+l2tZgN1awDEFA41M0AePXWA5WJxlM1udEyBQ4AgDcXeZTQVrMjcZB+KZ1BtUEwQXgormkiQUMu7e7qPS88r5M3X9fi9KGev7Kv5eBUhcVMrVZbj45O3fxPGKaAOmEvBJ2/UdeSN7lBOrnRtgOM/G4/2BicnOhg78BalWH/VAe7HVWK6C+O9Ye/+9v19LUrmg3H+qH/9YfVrDbUrLXcGeBeXMVRlsOHnFcKIl/0kDtkOpanMi6sMIao+MHnJk/RalC0gT7PechS3AmUmtTRgsohD+Bpm61LGlWbOqtU9eZ6qdvTlc7rexoVIdKAIwWz4ML8CF31Fr0lTVU3BT/aGJWN7sXEDeQqYrHi4M5ofehds/YxcU0TQ+bxNjSyxdE4gozGx0yd8XdILIwAY5Lb7FZX6/MnwXAs4ixPySYpRt7SRDDoNzM3iV8MAKg0GuFEnvT/Tib4EgAActzZBSr4OBTwpQAAPEZ7zYaNyQMgpvcX07PPYQIk/Ug2+3sMwHAEZpwe2wBA/v/8nZmA4+WBOzTHCBp4qNOlyVD7mutat6mnrxxKs5F2OezGA8sGZtCvMdVcrcOAqN1RpdPT2Wiqaruts7NzVTM6y6FjqtaFCWDQncsbOYB1zxSj9goJE0CYRzy/MWF9HADYXvcZBDB91kAY08CAOtg7WJsg4wAAAWxRz6GzwyU5mqPIsV0bAKhVKy5Su7WyzQEpciIzOJoDg32epIRvAQcQxTwTa6iQEWcGDRjl5oUPQDYPDEZAcHvtAWDKYmZwhTkRk7psbrNxK07XYbuJjql0NKmZ5s/fOY/d21WSIySq/Hazn5t2T29So5GfFa+1nJmdFlZu9P1xtbYBID+Hg5iC2A7yyV3ZsbDog822iAl8pJ0kNkWSCmTQIcCbC3aDD/PEELB2fkIUbEgOQioedFXuGW7/4eofUpvsiwJ4w99zsTMA4OQY9mac9DEtQgpH3v00GBisHRvIkm0N8y0d+nmSAesrAwA5+i8XITR2F8BcZMbDIGCNGMxgj8wJGIDUFKJp37bbOo2Y3Zg5O1aO5H3vO57TO198Vr1mWYXFSLXCzL9Ly7HmozP1mjUDHXggMCxgAmdAMUUSGsD1Gl8bwKP084RUC1XbDR2P+6rtdDVYL1RsN9XY7enyO98h1TsaFVpaVxv2CqmvoagutD66p4evvaLJySO1bBTKOc/kME3oixRaANU87wODB36ykqEnE/HVKjXy0PEYKtAB2i8gGARu9q0NjRhka5LxLprN3HQxMcV/gqlcBmVYhxSl3W5Ph4eXtbPXVb1FuZ5joSItIDMW+H685sgzTxICAxRM+meaT1e6d+dUk9Hcmk/2LoMPtCd+f1VLAqg9RkRBjYk3I+4ZoBFgoRCgVRBANr94pt1okrRAo+YVHAMZw1KZHeN1HCbCmSMRk+xoRnjOqIfCIyB+wEZmlg8V9OnIi+ZTTwWDHl3zx2ApQLMO1iagbEgnw6dgTQLSsqoBKQnzqQZFaVQpasBkmCLf0vilajB1livVYQOs1totV23m3BmP9WV7u3qu29FOo6bCZCANT9XUXA3q3vlUdUy+DJx5sGkK/zJJKoqLonqrhlYT/GeKmq5mWuJCiDx0OdayJt14+3WNC1MV2iW1LnVUaJY1WU/pfVVo1XXKwIkmMaUtEd/W7u1IjXYAAaleMjjuzZJmMoGUBi4xLZjg+Bkon6ds4aHCb0cyT2fq9/sanA98nzqtttMxAH8quKSneLPNAkgytERNiwkt9SzgASxWwEdAhAcD3f2Jf6lLq5buvnGk/hnwTEOTeVFzlTVkSHVypEmtpHvjgc5JFVsvNWTwVSipP1qqXtrlRHNzOAO4SckQjudE2meJUpq22xeE6X9yPSXlisYqDRCzGWCw+WJCa1kWjKU5aTvVjdnqTm/HkXaLKf4sc+3ukhQwjuFmt6XB6bH9WSowL/zk/3/UvWms5dl63vXs4b/n4Yw1dFVX9e2+g30HY5zRCUFJACXIJgREFCQSvoQYEVCcRAkf+MAgRCBBIiQBkUgOUYgEiEghUSaJQCbbsS83sXNtX1/b994eqqu7pjPts+cZfs+71j67yt2Nb8gHOOqj01V1zj57//f6r/W+z/sMMTzLHgTBBij5LKYZ856YGRZOAwigdDybmtkwJRO+2XB0Kl9pvugD8DrLfgb5rMvnnCNFE2PMf0f/gFM+LGNfE+5d/ASSzBZ/HqbI1BLliiWCRWmrw37HzCoSyo4Pe2ri31arGrS9c4RROk74kb5gYCUNyRgO8jvxZNmsNkLOxxkKgIzXALnyk+VaL84u9eLZmSYj2IqF2s2uimrD4IZ7Ldo5/Jh4jxmykn4AGDCdmHVAXCzMszhrSCEJyhNAQE5goq8jTt2+S2YAhVcdHgd48wxgZbfblgYVDaTlK7MX8PuCwWAWA/tsSigAXOZxahX09im9wdtbgJuZEQk4aanHS0bpIaGMpitqoqgfTNPyvmlZdDUiZDP7ZichAITnjHfkcjAP/On/xzRUqmP0zMS/TITv3Hhgr4uZccP95dwxkbAKgxjqYQe9lr0BAvEHMGPw4NqPOjix9ujBzXxlOPyF10+2aDShl2BSYHrEZuXIAqd9ODo09EdIAFhM/H+71VS5BK1k6UOi072lR49eaDItaQ5UD/a+LUUKgJN2KHCCxmQEwiOmlCNrYxJMLuahRTMSU/bXg96B7t+9o8pqqR6uoY/f1d1eS7d7LV0+e6LDfs/vwdOzK5WKhibLjeNwhuQD12t2+AQAyFm9HIr8iaLHelTese1aPVwVbbg0UQPNbGWt8fWZvvdXfLd+3a/9VaYV/t2//Xf1+N0X6ncP1G4caD4cOpe8AUCCNsVxeKGXWW/QaMGCauwWTy7Esw5zXa1qktgI5UUkHvgNhFZS5IBKojOqqqyI5JFmRUOzZlvPtdH7y5KelDuaFi2j+xz0XmS8cTjSuvkJesnu04KXYCjwv9wA2QUzsogTE8D0DXRqAALxMxkE8H2S2ATZ04G/cK67DyFQOm5Y/BGYPETMUdBs4iYLsCmlkaWT5yWafypUc0O5ixnc8yvgPUWvxQIoJ6viSEcLwzaoZGw4jXbLRjZuYDY0UEFzcjPwCS71ufB/uSV/+U+vSgD8MwYX9kzhEpCSC6f9R8gAwCf9jo/7t38SDIBMZYvSLk96bpqEzADYNfZpM8wgjTfI9J5EFmq87qCj7/gDO/XnTtKRJkiyU2zQq7zz4SKrsrWnoJXOgYf2BsC2ZXoY8TKeu69n6hQrFcup7vS6+o57d3UL2c/wWtXpRN2iovJ6pavBwAZNF+OJDu/d03vPn0v1hgt1TPRoSjBrOb11Wy8uLnR4dGwzwVano5mjIrm3whsgWDxBF3dcIEZge+Uv1zFM4+LfuQ98T7Mu0/XNYEhQvM0LMOrFoVKpMpUP9DZcx+N9CdXyXmKIi5KN+s0AAqDPgnCnJCk/Do8X71sqz1MBXylHA2DZQRFggrX2oM8pijB0auEynyeAAfTER34fM/19f43ug1lZEpB/Jk/v45owBQnWgj+yN8Ke0WdeW3k6kh87A4G4+jcBNZIxYd6Pgk4fKQAcdHxmd2UOygxA1gvOnqBV8jM0IzxWvvf5e64Nj+toJRsr1V0I2dk5gSc0/00mJpOx9Z7kZkOHpvhmCgWVFL8ATBHRgeLQzLpzSsYueziYGm6B09TebBPr7Tmvboz8vP5UMgOAfT9AkzAl9IQwgXLoT93Mec+PdZgxAKbDOPm76PISyeybiICLxLFkjunYu8TOS3t5abtUq7pSVUuvRRpt5HoYdJ72uzroNNWpVz1t6rbrLkDd6MMwbDfVrTe0upqoCb2XOLPVXNsVlFv0/hXVWoXGi7GW1a2mUO3rVfXunur0jQfS8ZGnnquiYRZdZbVQA1R+OZeuLzV8+qEmZy/U4uw0+s4xz7WGVQHIkZp4znzOupTDDn2foxFXfcMGSIVW8f+Y7PG+jEYTN/iL+VrTCc0RpktjDUcDXV9fuj7q9prqH3RsjNjpNnRC9vXdEx0d9j3VJzpwvpjiXezCtKjWNRyM1WkfOKYdX4DxCH+Cmp3ah4OJnj0914cfPNfl5cB0f/ZNSxysda5rcD0024lmH+NGvrY7feut8VQCRHJCEq9tw1aLSTHkWfM9kgQlyfMSs4fhTr7vbyQwqZ7Anmm9cA41euN8fzB4MUBIA79e+X6haaS2MPU3sXzarbZePH+hdhOfqYqnWABjeHPY/CzJXey54nSnSngaUL+5CYFVWtUWkLbMhHmjK+jq65WwBoUtcj2buTGA9srjQwemPmO631pvdGez1cF6rdf6PX3uzqlex2B1cq3aaKD2aq7Waqk6poQGY1J9lUAI5CSrDQ1C0M85vkoVJpgrLbZzLRkz1T27ET7OzZ50dPdEjdvHco50u6Lp4kKbZtVmXa5ZqIWpjfhztVD31i1oTJKN+JisQqOOJA7WkbDeo9BMDf/+vuW9M3krOGYb+dpsrtlkoslopBlmn0VD1VpDvX5PHRgJ/K4cEwjgjXN90ucnqlhQ85cLlaZLlUYrfeNvfVlPfvqROpNC3UldjXmhYl0YcKod9LRq1/X++ErDoqSz1ULPmM622hostzqb8T7B4ljZpXy23Whe2mpBDKgTsRidxzCJPc+eJo6/rTo9w7O9BFCF3Dgc2akvYTIDgGTxDu+fG3omsNCiVVZjWXJ9DXM3mFkxlABwZ43QOPL/NML8MnvVpMhykk66jahHDGhb5x1RdUy8afxLGO8tZpqvlypaDTW6bVVJJ/PBzlSaezfOI59R5bI6nY76+JpQO6f4Pcdhpjx77o8mSVzNipbFQhu82BKDDnCg4U9kWYAl9Gh4CLF+ExOaJtM18krl+tasBxpFHpNh4HQ0MUu2gWcCa4b7xuaCNxI5yxCWZW2mmEjWNCaCfTDSdIyD/VjjIdT2CDinZiI61gBSpRySyjQN57wMn4OthuOx91dMZZGCIDvj3IvUNuj0AVoiC8s+TC6dHKcYjGrkAx4+eoa5iXh13jc+ueR+M2E4hfTNXh+b6JN2MsPckFtKGevJ521q9l1bJIkf4L2B3cSCpu4LFjSspohYzh8Gd1NNnBkPMLZu371rPX7IITdqIkMfnOm11+/o+77/N+tL3/UF3X/9jopa3PP204MZWm9oOJzqajDUo3cf6W/8jb+hb33jWy7STo9P/X7Uq3UtZgDPFU1GE50eHdskcjSM61760sNbW/4HylUU80EhJbuQph3TBlDe9Wquq8szo2MccGzylfLGSQDcUM3Wkd5774Vmc+JsfKv5zeSm4EYsoFQlqmcu9jC3QzMXrpXEEi38u30cpZv+3r3X1QNsWC3Vr1U0fv6hWtul3cDXk5FaPOeN9PxioE05KJFkg47GExe2SxA4TA0T4gxl10R/AzMlo3foYzrNhqm0AAZoB+sVaTK61P3XjvSv//bfqvlsqG/8wjf0V/7S/6lWU+p1yDIu1NxOVWXyYOQbTWoAANA7PUVPRiAuOg163KBJK2J4ajhdllVZcqkTEsTGA5JMUYSvADQ+U2qkRaWueb2hc231/rqsDypdDatETYS5IIcRhZ0bKU9zUlOXjY0SAOCmniKgxPOKo80fSWObdT6YTWQAwJTcRNePBjBhs0EpSJKA9Pt203/qykDDOEjsfZAmgtYT2+03WAq7ZnpninXTVjguKFOV9kzUyJr+JACAmKAWmZmpiIcB4MhFimpoYa/yh7/dTnx/opZBiwQA5IfKTIqdjGH/d6RJ+rf7az+uYf92HidT0vOV/8cBAEznSsCPJ7359aQphf+cXKR3zy3di5lC6nvTgAFAAOuk5kkj4GFeh16fySBpZ3onJi9LbedD4UP+sN/XWwd9nVYq6q3XaoL+p5hLqGGPnj0VN+9wtVTr8DA8AJyZvjECXcegZzbzc8EllW7amkRPnqKMMEXNNEz2SVhHIesJNDcOF09KbawKDheHhRuvTB+LFjqmaXnVJwDAoKtd+8OpP7Vn4bSbjlT+35Q7be1FAsWv1W76cAA84BABPDAZKB04ERXIjRYUtB0AkPZmu+0b6Ihixnp8F+FxAObGf0cV3hsavnoLvQoA5OZ/f3Lv4jQDIglN4v6+6U7jN4ZZ0g21LQMC+QyJ7WzfiCcc4WnUmb7mey7vL1yHiKDlExkI1zKAVwMA+NlY05/19MFayP+eD3sDDdBioW5S1CA5o/GfTgxI4JgMAEBhZckEAECjYZYAjZJ1/Wj5p9Mkz0qsEMs4gtjAJ01dBgCYFmUn/wwATBZB5c8AgCf+Zpwl4CdNpjMIFVOIhLfQ+CdA3EtjD6jyRMKT1wwaxJrPAF8AOyvN54OgftJo80pWW4OxzMvN/cJFPA0lzfINSblfG8zo15tSt4zZIY8hNapMKKXDg4Y6/YbaBy1VmoVKrZqqvaZ6t090eO81ichBzg6yul3cJg019+/1QIuLSy1HE63GM5XR328459DmN1SpYlJMEV7Xs7NLm4QyMAha/MxMCwBrirWz8wtT5aHNZwAf5rTDfba4W3dVqzXVgL1TUE/MtNlSnAH+F/r8d76l/kFTh0dtNRoYRM1cSxncSxJBAM8GNP0S+s+WLi9G+uAx7tzP9c7bj1WUm37emzUTQRqOqpMQmJTPJoMkQZBG0HUtWcHHqe73igKTuMJIhAj3cupYy0MsO2K9UavEhJM1sNOvEhOK3DExXQIsjp/1vewQA8ZPMB9pYkJyk+nQLLTh9cAAQKbQAobBXgAAYx12Wh2zPKk7OI9z9B9NFrWZp1RJWkFhDUCDjMNyFktA8cFYOuZwjoklCQgqa0wsIvfPYul88CGAAeu01Vat3TRwt5xO1WI6OZ2pupiru93qqLTVvUZD33nrWJ85PlT1+kqt5VLN5UIFhT6mw9z7MK1KZRXdnhMWzPABpLaeN7whkIjMlgtV62VVoJVv15ozrChKgrpesMY/f4/cwljL1urD/ixZ76x6Vc+uLuxwXm02dHDrRL2TE5zBgjXH2YbRZfLXcuPJEMoJTZ7QRDMPY40Uktk85I8YuabzmQbr+dmZLi8v3bggRen1D9RqteMMSD4vPA4DE/YAQFve55AmlPTiq7+gp1/5ptbvDNR+vtHRoqGDcluVUqGp1poXZT0eXWnbbanS65tBgQTvvbNLPQM8Q2oEDMbABt29tprCBtBWo8U89OA0yKzNNFENX4CqFmi4E6suhlCxj4XG+4aB4lo8ecbEHbK1fry5kpoG0gAU0rSfxpzpP9P9BT5nTMbDd4AJudcrF3s9U7GdqlYlDrQW/j0A53j5cBbXa5qsFuoeH+r0/h31T49VqheOrgQgKJpVFS0MOpkYBzOQMzHuD9hqDFrDgZ9PdrDsaG/XmepWo+1Eq1L4iPGZp/gAHPS6SABgVtED0edEDYXhJkDTRssKdUzcYwB2QCCcqaSPsR8QPZub3PCVuelfSquqnr9zpeqmoelkpul4ps1yq/l0ofkMwLGu2RSAsaLr0UgXVyN7tTBgQRrBtH5ZJmY5gGXWXw1vl21Jg+FYg+tRMBUrVZ2c3tbzF2ce7j57/kInJ6cGwRhc27cJsJ33PdH2DTJiCmrgK73uoDmE8TB9rifj1D03uvz96T/nOheV/pVXvvMdSnUcZyDvD+a8ubahpvRjYDAIqwEDyj1J4e53+XsKbcsNPXn+Qr2DnobjgfrHPV0NL/X7/9AP6nt/w6/VcjZU0cSvaqLpfOKahaEsUY5cq1qjbclXp9NVs9XRh4/e15/5oT+rH/67f1/f8ZnP6vriWr12X5VNWcvZwr4J88lMt2/d0WQ0Vum7Ht7ZYtCAqZPpEZE/pcOjAzftGGsBAKCPGV5fqttpJqMMjPykRj2251r9QO+++0yLJbRFDpoAACgk0LkxaWLiZGqOGySrHq0DIt5osYTqE7o/prKgRbh0P3j9obPka6Wt2mjuRleaXzzX3YOumhgSsqGqrLMBRoBBaUTv5hQA9GMzaIdQdyKOw5MUi1LQgkCRwO1zY91PDebUaqUGZhhlNCojlcsz/cAP/E4IKy5E/+h/+b/4Rms1ejrqHaimiQoakTTRhKZrbafRwo0LIJgB+ARAKbIOLhW6q3JZE1O6KqquiN1IsojyVqsKZoERkwedpwjzaC3LNS3rdV1Jeryp6L1KT4NKKzR7zAlB3XlM0CZQ013XlaJ63Eglv3O7/iRN8ksu8DHF5gN6TrAk0nQpaVbd8BgQCBMza56Sn0H0N6EhBQCy4zaIZVGL6DHTnoMCEwY1sWnntmhfF39DHdxxzfeaBA6lMNn6OAYALIAmdLekYbaTqTVNEVH0T8IDYDcdT68jMwBeBQB2lff+670Ztn87vXu6Vr94Yv/tPMgvBQDwet21f6HPcDOVm4i9+Ks9SChRqCh4ucLx3mW2wW56zOQKdpD72dDS20CrCnsIzdIyNng29VglZiOx5iwaKq+1qTM5nKmYzXRUKulhu623Dg70WqOhLut8MlYr6b4G05Emm6VphhvMeDgAQJehWDNBpnGp190IsAfFPkFhxj0VZYN9AZJhDI3/gilQdt9NebHBTA8wLxucmB2TjukwYosGDfA0NGgRQcZhQ+NfTdNS0/OdCR1GRMEyCmqwZ7NMqeqFOt22qYBMWSk8bSKYZAABMiTKGhRKu+InvdkWfXkUdLlIpzExTYwYtWTal3NuM9iT79nYG25W3X7zz98awHmFun8DBAGUJP7a3j2R75Mdk8R0ZAqX+Lh5DiUXJzDQeE00DEwa+WQCSSEVhjopYSV5i7Af2SW3BggQBXs+pHdmqbHc/GF2QDkaF/495zj7zvA1LnutQn+ErcJkn8m/GT9uvErJyb/iaB4MeSyHoBA2Cy1N/tMeyoSWWEu+YljJV0tTVshPUmJFAqDwsqFg8kQmswASjhI+Fbm4eXn9+eUZ2EoAV/r5YApQFAZfxdTWPYDPk5UE1gLVVyhgA5uLCTvnGCCTP7c67HW0IVd7OdZ2S2Y56w3QBLf2rRrX0u22dOu4qdPDro56DR126up1CrVamFcCRGzs9j3bLFVtNdQ/PVHn6FCVes3FnzW30C+ZDo4mml6PtRjT7OCZSRLDSleXE52dD3V2TmE51WS6dFT7tsQ0PtzPQ2od960Zfa5b8EFIDBE06XbSijWIV3aj7rXS4AAAIABJREFUBnWYeMmx5rOx66V2u6a7d491equvL37xs/YYKFcAkvhkug+4x2OwBg81GMz1+PEH+uDxh3rvvfc1m8xUqdScV45zuA22kDbC1rCZWfr9pDgMB2ZjAtbReEyImtxsNZpMnKBwcnrLkh8WKiwA9KK+JW2GiP8KjStrMDmQ43ey8/oIbw/LdnKEVT6vw6FCFYzqoDfXarq+HpixxddIeFrq7p3b1vVnFg73kL1IiGhO3i+sRXStNKisUqax1OrcQ0xBLalJkY3ZZ8HTtOpGw/mlM4DDeJE9DHllVcs1e3NFc1U0Xm90OV/ocjbVcL3SnL3djWZJsxJNbl11tMIwI2DsYL5Wkg4kffroQLfLJb1Wrei0LB2ul2rBNoG5hlTF90ky9EyeJAYSk5zGZmXob3k9TIm56txPNLXFWstipmqnrFa3rXa/q/ZBV7WjrnTQkTpM/enEnEuj69lYF6MrG981Oy21D490eO++dfxMlUUSBuuT6aajyeaxL5FMwr859cVTOde5RJFabe1uiaNyovPzC11eXtngk/fp9NYt9bpds+GYxO8yMxPjgAaxqob0eKjrn3hXV199pNn7M9UWUrdV08V4odZhUwuGWWWAnrKq20IHrb5m662uyhtdrwFwZmbbrRh+sZ8i4QDIXS61oPF3qRoeJJZDeB8q2YSUheRprs2vUzxgpv8nQ1bPoj0RD9mps3tICeIcABC3QbSjOzy3pl7ns4OBrafrHPz0GtEo+4zaLFVZR4Nteamd+VdOtbFcpCK1D/u6GF07qeLOg/t68zs/K50ckdenq/FAq25TQ5JLPKEm6pIhSNnsAc7kzFrdgQ9u0ktJBrv2fekaIUUlZsNvGwt7Sr1yyolBbmRV+AbERbOLP0IraPSWSbAhUgMBFK6QjyxVOzgItBbEk+QJzqWU5lZal3Xx+EKEBgKcTscYnm49cV4tNgZZZ9O5nj878xlGdCRDnhcvzjSbLVXrtzSqymAP5xQ9Au8tsX/8SkBMgFeAAKIB0fXff/1hsLubTQ0HQ9/3sJq4p/D9cCqV/Ygi7tv3dTKYdxyypSWRtsZdNbxGJhoJZpkVyFfvp9Wqrq+vza4E9NqxEfdMj1l73GNRP4RBYk5AAqwH1Mig6k1dEhJSjOFrnWO1e32Np2N1Dzp65/239e/+vt+jNz/7hhqtmio1K9AMtGJuDcvTaQaYpjYbBh+LOtGJPU1HYzWRDpUq+mt/8S/rL/zPf0Hlddm+ddvFRsfdQ12fD/zenh6dajQcqvSlB3e2pp/keAQbEhRqd4luYkLPgbjUbDzUDG0tTwpKiTUlJbWavGia/J7ee++5lqua1mtQ2or1Lc4/LJg4UYTxWCxEFiw3FdN/jCpA14OKZnJIpaTOwYGOjk90cHCk2XisJhQL6/wWun7yWKfQCytkvwaaeTWeajxDNUhDXTVFzNoVXFGDc+Y3JzK9gcpAMNG2BCJWq2w8gQBlQxdcUIxtMHC41m/77d+nRls6uXWiP/4n/3s9fcZm0lGNSUIpEEDoM6QOBO0mGn82mILF5wY1aCiYB9rwiE2kqJquxvOob4gsjGacTXBR3mhNQoEZAGXVKK7w64OSWCl0Lej/Nb1d7uq8TJQPZzpIGIhiAgDcSKWYtdTIuc1ycxAuPNywMSVMOr1XUv92s79EU92ZBSZzK3RTuSjPDXyeErp+dtUeBXg2GduPDHSjtKOe3wAP+42sEbU92vHu37YbLabjTwQAQNaRAGQAgCKDi2VK1z/BFIAMAvhr8INurkuOaduTNeTvv/FM/nZa99QIfQRl/9t5lH9cAMDvaGoEeO9y8+RmKclQ/MZzkDvfPemqEih1I0fZujm3nCp7ZCT9qrXPGKclU8rIPU7TlWSIhTPzKtU1jeVS9flcvfVKdxt1Pez1dKfVdNwTLID1cqo2rtrLmTf/y+uBnysIM/sUa5JJKptpnv5HHGBy++dQySBAZgGwc3iaEehwNP2R4BZ060iZiOuczAV3TuyhqfVEy1G0AcpR+TL9Z8+kXmOiHy7EHOgpFxkjM1MNIvasUa+q1aqbAcCeDNhK0cfP8uAuCriuGctJLAAbzmyZUAf9N78vBuwaNCfs5e420r2bjBJ3DJyduOClPWB/De4DAPnvd/eKB1Q3ENwOSMtgYNJU+0DOGv29mCQc7j3RN5Ue49eZta58zdIDmvIdAJH2EL7fXjQ1wEgO74gF3AEL+fWl37uCDlnHWGjkxuYmxglTooAlHM/nXPfIsudc4f+z7CdM+m4kWcEXiVxp1g3FAk0+TBTyjil8SIyJSLbYpy1bS9OSjCObUZWBx4QtB+srCuXQxwbd3ROyvSSAWN8h3QpGS2r+MwCQmuF9dlaWYrkeZgniJsxaN45DcVpYVlYthxnVBCp1ExkAsyXMi4ZaryaqVDbqlKTvuNXTaauu06OuDrtNtaDEllcqSkQAM8UjmrehRqthOi37OU0/QBx7A8U57yfu3LPpQsOroa4uR5qM5losSnr//RdarZEUUY/AooOSGsZ+1AlmAxoAiP06G+BSA+HJgdFWNt3LuuLwK8KkizqImMrwsfB9V6tY9ndy0tfhQUetFowSejOMnGr+//l8osHgStfXMz16dGmjucFgppOTnu/Ddquj0XDk59NHDx7qmJ2TeY7xZY1DW6YoJO8dwIL17+in7daMk7OzcxsuIl8AEIDiS6PM2oP+z6iP2is0o1EIhwlvGDaHe3esHZrdaHDSxI58c87m1SoSPZiUtxr+Hu4TrmUAcXO12i3rTrN+nMdFHz13jCgNVei1mUwCADBxNVuP5wMNeAWzMg2ODIhQcLM+xqpWnFnhWDyy0amY6w1yxDt6djlQ0e6pgpwLR/rpVGejoQbTiUarrRa1tkGCKeAaNQ7UaUAH7h7AuvlMp9WK7tUqul+r6k5FOq1IJ0VFB9zug0u1eM7WXoe0kCm7P9cbNVttny8YF0J/oQ4hp5z7er7G6HCuLQ7Q9J+ljdOftrCSGiVt6yV9+ouf0aqyVpn7p9OQWnBreN0rzUtlPSXijDqOFV2rGkDAcb97ciC1SRzggZeWxuC4HrHbNGdINCM5gxxEX1tkozR/eEIxlFss9DM/9TOq426PQRnGcvWaet2OjQUNlo9HHl6tno5Uu8IUtCM9u9azb7yn66trP5/BaKTReOs0xG6lodqyrOoc4H0htQvNt6ypjZtfrj1sTfT/DLKenZ8bOAEMIAKS7+HeXyALWW3UqLUMapmhw1kH0xQAaWdKyxQ4tPxu5J34ECAAzX6nDbsmJXBxTwPIWiYaQzui1rIPAO+pdfiJjcqmF2aRcT4aPPTeGcbGeIlejRdq9ArVu23NN0sNpmPHSj5881PqffYtqd+Sem0mqSkedqaxJQPEX258Dns/T0OX4OtGSorxXVjUHpzcxHBHvRzf4CjhNNT1RoW53CZYvdRPRFciqzFbjeSL+TLut8Xa99/l+UVGwQ2Eci9zn4fn2VabKSbFce/jVUOlQuTpesneVNh4lU+YRFDS2XKIMYYlB23/yeDaU/swSkQGsfa9UTSavndI+2BNeMAIIDSd7+aDDBQBEuwLAKiXpL9mj/P9MDzwm0lDT3pPZDkLXsc26rVWsxXRjilxIlg8iQFZqejq6spr3gzJxH7YsQQ8+G54T4s9OnyNcq+T03ty/bE/ZDBghLn8eGFW0mwx0+j/7q//6H/1R9Q86ur8/KkOTw4M4rFPLFYLMw15Lv5ZAIRySePFXHdeu2c53Px6pPrhsa4efeD9sllr6i/9hf9V/8df/5v69IO39NNf+Ul9x1ufU3VT0jWJWL0DGACvbbO5U0ygKtbnUUzWG9C5QJyXGg2vTP2nwIxs0rWajarXLeuzqPXtAZABAJx0mbYTJ2gqq3UyYVDlwwUkq1TTdByAAP8GIrWCnlKv6fDkRMe3bkdBvVyqSwzV9ZX6uPZfnQnVO5q/LppZJumLjS6HE080MLaPeGpulLXRTmgToT+vhJGM3Xyj5ibasErBUdqqDtq9BaVEtkC82EC/8nu/qDc+c1tHt4711/+3H9aP/ug7KlcOLHWoFkR7YCaBGVdh582GTTjIyN2o2K5VMWVsZT1yyRT0AFCgw0wtHyipvqmqasOhAADmZW7Q8C6obaU61D/rNStalKualMt6VmnoW5WunmO4SP5mtaZNGUMVNsugzritMAgQG4JVHXaXjIY/m1S81HB7NUdh62ze9JEn/FkrE9mgaPBz8ZTNf5Krf6IS774/ySEyQgYb4EZV9NIg8Rf3sdmYY++5cENiDPdJDACQcUxBSinODAAAZBBE1bjQ/0sJwCd5AORNIW/GWf6R/56v/18HACxr2X+Rey7OPH8funs58MmKYdfwwgDwtMbmkFA4KTIyIJSmYamJoqCmyGCdQauCckgRG4dOMFHQtrtxJUsdQM/+IdwjGJJtVMxnqi/nOmkUutNp6eHpoXpM8Yh8qlcMZOJjMhwODBLWWl03AFNi1YrCk1fTt6CkMdH1sAxAjQMoaTQNcpAMUNKCA8/MotAm7oMAGdwKaUCK/sz3Y2LLQPvd0dqx2i1zPYN2xlcaESPYNiBiP6OyiI7AekRrGuM6cmlhADTqNBF1NetMpAFAU676jgUQjSfva7XG12RgmPX/dpCNeE/rxChwksYtMwFuKPV73hEvLZSbSX1+fftfDRbt0hFeud33AAB7SeQOaG/67z1lvbWhHFQ2tPWmC2epV6IPU2j4uSaXZhoTpoo2sYJRZif4m/zl7C2wA+iSCSKPk/X/GQhwI5YkE76PUxNlgJG3KAv5raeOCQJri3si7p0Aoz3ZXyyj6efrAj8cCiGm3zBVYEpQ9EY6Tr7HXr2e/nMC3qLhD7lVmEzdSLR2TIEkGwuafzYiymaWsYf73k57ZXyNdefXV6IAoXmh4ALkZzgQBr923F4vddht2U+nilZ5NfFnq17SYb+to3ahT989UKuKlLCkeoXCGwYeRWLJnwwdmHADALB/QAOOa0NT6NDf+H1MMKc00hNdXA51NWDKzxoD2KMmqGixAgDA/wcqcdyrxELRODO5Zm1wD9ttG4PK9BFbXorYtT9H7GOco/Pp0E0rTbhNOFcrT7yh3Ru0Q96AUScabmIh/W9hxE7TDKUV3T6/l3vtxdm51wrTsNu37+jRo0c7sQ2FqqfhuzN5q+lsaFrofAmzpKHRZGSdPU06r4lYMBgAtD4AWVwrwBnuHZI8mm3SPcL41xTg1MiEy3nJPizB5ovJamY08WdghC6u7CV8n+Z+Pdb+11LEFOy7VlOz+cyDIOpAZAp5XV0jf2k3VU7u1zYhXgfgYuaMpOPDQ19TJtJmKSQTRGQami71WrvqvT+bMFp2SgNrI8uKmp1+NPcAzAxHACo4X5awWqWzJ9dal+oas5arVY1rhWa1QsPtRuPlPDwryGtfzdVZLy0RIH3mdqel1ytVfU/nQO3pzBT7NQwGy8pKahU1M0nxAsnnnz1j8OhI8XH4N6xmw9CQMxzLAEAVEIBPaQRjETnJQaHjOyfqnR5IsHDRzLBeAZ+Tg/66vNFsu9RwPtZgdq3RYqLeyaHavbaObx2qi2ymGV4vEf0HAgtPHGrpigsXBRGeF2aLLFXr9ECsNCZm8PJS49Ew1gvN8mqug17DXh71bV3NSkeqH0hT4rh4806k50/06Ftv68WTpyrNN2otKyqP16ovKjpudXR9de77BPp9TgfjXnAcKSwEzMrYm5IcD8kPD81eyZ7ZbrY1n7NnYiHIGQgAwFQ4OzZkWrzzOTyAs2TC5zUAbsqFZ43Th3jKH1R/AB2+jymyKfdpcGQ/miSlms/9bnqnCKA9GcU6mzckgDjfz2joOWcZhOLZQ9pHp67aSVf1g479AWClVJFJ3D6VDntmc2yuLtzoWXFg5/80pU970HLB2k+xhGnYFiaeIddlX6Beom4ycAkDchEN5UzSBW+7/RQKFZxRgM5Q2u0PRnoA7LeUspAMoH3d6B+0VquBLj3MY/lk32Jd0dMR9T64uFK70dJkMNI7v/AtPXn/A68vrm11uVV7iUdLBqAxSQ/p8ggwH38VD2XCRJBPGDWcoWZJwDLC2QApnuNCaYox5gV0ZfJOMMwsMSGDakriDMyMNQ2AZQIAoolf6rM1YsXZZxkgc+0AwMxeR/aTznaf35ut6s1WxOklJmA2OmYPDwCAeNac0pPMBZOcAO+aRVFTrdPW0xfP9Lv/7d+t7/zl36Or82fug+vthsEKpCTcqsPRyCwuPCKIPgTo4l74iX/0VX344RP91E/9tM7Pzm3y+Yf+wB/UxfMLNWBFrbb6z//j/0x3Dk80PL/UQbOrdr1pxkDpe958sGWD9gRsvXYOYafbcVHUZLMo8aKX1v9HGsDGeYT8XatZJAAA3T0SABgA0FYADkICQKyNXXatyYkpno9Tpli42o+gkLOA7csoRuZQtg9OTtU9ONB0BsJUVZuN+fJC/aKk6mKq9fjaIEAbH4JqoflaenZxrVIVh00WCQd06F6cs5ncbh1Px9SOfcADN9BBnmJQeTAFg3FF9B6JB5P5C93/1JH+uX/xV6tUr+rRB5f6c3/+f9d2Qz5sS6sKRSCoWhQjSAfaRaF2UVUThkJp66xuPmvegEI/5mQCcjG3uFDT4CcAAFJWWZohA4ABsF0J7Kmxhklg0p3wDpiUyjqvtfXNoqcna/Iy4cxgJMMBV7aDJi7RYagYKUdBsjaBKhgAic4ck6Eb0zpWWzareJnSG87N+Xv9eDGaSBrUQF5iOsKiDxZGlE8Jxdyb5LuxwGU4Fe2ewCV6ZfxQNjHb0yekBsr/TMNlk8ePlwA0ux1XYVCEspY4AwBOGdjnL7/Sh8RT+GSEIGuM84/62ux5AHgSmdDYj5IA/P8BAMjQjK/FKwCAJ5mpoQ/6bND588Q7pkfhkMrmzucuN967QXiEpJl2AADJnwF9NFRKaNJRpEZkXDSs4cxcVFvWnnE/QTlswHIkO5uJf2mjo2ZVX3jjvg6LsqrLqeaXZ7p3cqTVdKzr4UiVVldz9KL8rjqUd3wFoAUzUaklw5rkAcDeYdAo1gRY8dzxnjGNzBpha7gzSyCEmbuJrCmMO0dZK+/SsqCrohDkQIciHa8TAMDT7zwF9yQ/QAAX7RgNpcPY2j6o1Y1CnVbNAEAYGqFnpHlgz00/7xuNhhT63Y1Ld17zeaLgzNikYbOxZ9IqZlaOgYjMRPmYeyVPRrKJWG6u89p5VQWzo/qjsU7SHe/fydB0p6lD6zsaaz6dufFwcZQ+ctqAp0zJzR/zPfT3oPmsOGsfkXOmyXd+njugzphpNCJMzHh8fneWAtgUKLEYmADSYAEUIFkLAzTOtgCoeD6cs5w/yFqCLkpBFnFJdlbGUIjGNLFhKEU5ywCaYAGwJt3Y3FCrdntLXNN9F4+477IEJ0AD7s8wYg0ZC3h4RFTtMpAtRbmR+rgRS/pw9npTZzMjawtbkPM90Sf9K2FrhCa/WlqrAsC9mjoRoFMr6bTX1munh7p9fKB+p9Bo8ET1Gmc4xSMDS8AAgKxwrUZbT8FJ4YdpmV2zMcQq6t4b6kheUooIxn7gEZP5SuMpTQEFMLdKRPixX3CtM9sC8AbzT96P0Wil6STS0XhbeS4AEMQAEm0FJR/avPsHXPjnUN9n6iCBwLwpgSUUywb0PTWtmd3IRJ2UCK+fUslmkdCqaY4n89FOYoCOk/uLFQf1lHVGikXeL2J/icjG+ODeRZPN9ah4yk5hD1g6HF+HcWWzaWYK972ZCoR0wX6EPEQiQBGJSV6rOYpzj72GDwsFSux7ycjURlthpDYaDNTgdUKb7/csvaR+xOWc4rd30Ld5FvsIIA7UXXTmh4eHKtdqahB9SEHbg2beVImJUrNmrxaaPQ2HKWvYOWoBpHJPXw+lwVB/6y/+ZQ2ePtfTJ080GQULvt1qODaTfdKyB6aZllkFEO217mtRqFPra74q62Ix19PxWB9OJ7ri3mw2VWq3NF7GZBkmKQOcGkAN9Vq5pMP1RrdHS73eLHT/9FS3en110YCziCZjleczdaASo7n370vanHROAiD1Gs2ICd1wn+PnQaO4NvuThh5GAGLubQWt9MZJV7AFDo/q6t86Vu/eba04K2oVlVs1lZANdLh+oMHSYHylOQze9Uzj+Vhzx7Cxr8IYazim8vjwRJUD0gAq0pR4QH4JPgJVrc8ugnKehmjhEYUJ2UKL2UjL6bUG5+e6vhqrUe/qsHfqn2UvAxC6+9ab8X71D3HGkx6/0OXXvqHH33pf7XKhxTV7Q6R4chShW4eJS82P9MWmfwZz8DbAKAQ3eeLTVs5oZ1/dDR3Maog1kptg772OFy0ZqDIdHgA2+3QZNoipPns25oKe6FvWFGyOOsAm50WSTpiNal/RsiqNjveW8P0K45YMlHrghjldmubDbGbGx2Qfyv+qvFGlXajRb6nWadnkdIXPmVZ6fPlC75/NDQLxPopbNpH+YjBAGgAG3tmPI9h5IcVN4Lqk23dvG+TrH/bVP+yp2+uqCYDUYJOtO0mFs8WCbDpt7hM2TfaLak3eFHnA/KKNqyRTcN4Jv1l0PuGB5imE5QIBDAvGLRx23E7RoH/jHX39qz+tF0+fqbYsqTUtq4mseb124gNDHdBR+OBT3l/kzjDvOm0NxiPdf/DAjJJGq6Wr0VDN/qG/d7xYaDyfaQaIFfoq79Oso/zB/WUGAO21L1cMRgJYDJahh8bJ4Jz30b4QyEhsFRRsSkvOEgDAPUMqlCVjMNPWIZ3x+w7ICMqYamTuB2qPLLdEKf9iNtG3PnxfP/j7flCf+vRbevLiqV5/600NR0P3LKRGsEIx6izoTcuwvMb6Rz/5Vf3oj/2YLi4HlqxyLlADAfpenF/r3/8DP6hf972/Rs1KTU8fPdbo7FL/w5/+Id05PNb4cqBGpdDw6lqlX/bmwy3xDjT+TDSgnPQP+taHETlAHM96PdfF+XPT2Iz6NOuOp+q062pCVbIOoae3336q+YJJB/TRVoqiCeQpYgB5b5JekeiipbRacJBgNoXWEAfElg5Pj9Xq9YzmMJ3joOce2E7Hbvo7la0GTz7QSRs60cw0D6j/Hzy/ULloajxbhPsiRfhiHgszx3R5GkJDaM6V6U51NtjVWEV5o16zbQoMMplut6HB6IkavbV++7/5L/mGLdUO9Cf+m/9R5+d11Tu3NdzMTSexS7knEls1yziLltQsSZ2i4q9tnI+hioHyMQk3DZ8Nf6LKdmMAYNfgJwCAA4CoDxxom+uSCjYamBWQKStVnTc6+lbtQB8sS5otiNeoaVMp7IMAAICTbEQqxqKOhR0AgO2dEjiwM+PaM44ybTuhnDvK7l7haUwh5TZzY2SDQBdjPiCCdeGM83ik6PPT5DLMBNkb0AKCHt5Eb+woNvvmYy9ZACSwwhAfaOXHAwD94yNvtuQIm26cUdxU1PJvn/TxSwEA+Pmba/SyBCC0y8G++CgoIWvpP/FJfMw/7pf7/zg//0uRACTBaMJjbgCADFxQHO1fozzt9tQDyl6OvEssgMjPTgc0+0IlzOr8GMlkh8eOAmNmFgCbcJ76g2CjWeWjsq2qvmnZeIbNvQL9vQZNHirfWAIIWIz1HfdO9cZhV6e4qE7H6gM4TCc2+1rWmhrZuAWa8FKFDVEjY511ybTR1k42RON8TOZK1iNyL2JgFJSsbJhmSrc11Ux8IsYqlCE3tGyvGee8JzdyNJKpoDfF0wsDqmbS4ELHpfFhCphAAK856x5zMgJrDS06zUvZzVGv3TSdESAOJ9iIUUogAEZLK3TZ7MuvUAgz4ybdl24ObAwYUXkGCHIj+AqI9tJ6yPtuYhfswMME9sV1eBlo2wcAMt0tdz0vPfZGRrzzRIb3AJM9zjGAA5Dy4eA6Jq3o5JrN8ARIIAyNZaVOgRZ0V8xodx+JdgmNkcLAcUzlQPX3TQGZGPj31RrWMHdbbT8H+wGgpca1myleqaSrwbUbp8H1ta8jzT1FMV4SNvczkBT9DqwStP0Ton6SzwSFWoRm5oSNoKpSkO1AlgwQZNNKithUEIbqKZk4JXlAni4FOSTkYi9xsdhb00TMpp07IIp4vZLaFN0+R4BSeT0bN8+tRtl93PX5Ux2167p33NfD2yf27uFMhBW3Xk9Va5VcG0Kdh0mH9RfRemu8hwTLZ2XvmFqzpaLe8hmHbt/Rm6WVigbnXkQjEm9n81uc4RPrwYOAHcCcGQxxJ3JfzpaAbRRlDYe9X19N9N47H+r9957q8nyin/vacw8IyogN1+FZVKs27R7tieFqHma/Niv3nND7k8+90lbddjvJcGhOSd8IEydYJOPJSM1OXY1mrE0YJsThsZ7anY7BP77HLIzkz5QTM+KMLOv2nXueqjtqGRYUE/Wy1GzV3YBDYbUUxQMX6hymnER74Xpe19zASgAABhqzvjnd0w0ace910VTQvPDpiSTShqOu6sgxu13dunXLjcbR8bHBjVq9pgo/zyCJopmGnsUBBYIm2TKmBJAmbwWHkfPJbwi0KZqPcEeNn+E+nc60wmjs1utmAuh6JF0NdPbBh3r7a1/Xz/3kT+mDb76rW52eapuSWtW6GoA4y41dzkkPgQkwZT03mnbAL+rUjnM9v7zScDbXslTVaMlUvWSa/RJ2KQX/hl+JRG1uAAgT6Brv2XplucDDbkdvHvR0r9nQ9vJcbaQRm5U6DIeqFdeIuMtTI20ZR+YYssS0YLoZ0Zv8E3vALE0bG54cc+0BE2cYg+ES35P6p30d3DlW9dah1KOxw+dmrTL/j66mySImQWBmEMA0dWKvF6y5oH7zJrfqLX8yGV1O5s6CLyFDgp0EYwPjRcfIYTgb5zLriXsHr43LF9eajWeuZavsYYuFri8vvR83my31jxjsHQnz0lajZc+F5XSm0eVAV8/PNTobaDle24SO3pIJv0E3WD6wUwAscWU3ewkUdFhNAAAgAElEQVTBcPKRSsMFJ2DlNJNEyQ4DvQABkOOa/s96X6/VoS5BGoN2m0k4Mgj27NnCk3BePwCAaxJHb4IQRi3HKiXSkOcFyADIDuQOeyBH9nKNImoTJ/zQnnP/GPyulDSejD29LjUK1Y96qh33VeWeOj1QcdjV5XyiLRN2IuFgegDAp5rAcmP0537s9LqTv0SWf1EXAfJV6zAjgpVgdCMR6wA3S/QLS3wjVsx7oz6gZbKGnT4JwISaK04fBjHIAWALbCYkMxURszufuu6ZL2Y2v+V68N72m201kVthSDqeqwTDbTx1mgpeHfQASDvYi0bIgpA+dFpq9Xt6dnHh6E0MMD988VxFs6EPn0GPP0lDSs7vrcbzuYYYJ1LfJwN5dx2wQ2s1Ndst+2Y0+x21+h01ex0zpvp4WyQ9Xa613LEa8ALkDQDXjJE00GRfpTzjtdZagJ1hAk89QRMeEi321VmknngL27q+cD9AH8jgplno9NMP9KkvfE4XV5c6Oj0BvdTP/8zP6LUHD4OFSn06menZi0v9xD/8qn7kR35cL15cqt3umHEHexCj2sPDI7835+eXBtH+1d/6/fpXvv+3qAwTbzbXUaujr/zIj+qnvvwVzYcj95KjwbVK3/OpB1t0Y+jdKG5AaQ8OD0zFarebPoRxrSUCkMkSphLoZuazibqdhj0AKCoq1ba++c3Hms1BpNBv9EwHsSGGBYLJWAfHxvXamhD0G/VqO3QjNIuYDzIduPeaC3E0Ys5a5qcXC2ERUSNip6jo2aN39OD4UMV0rGZRmPL+6MkzVepNDaegz0RobE0BiQlayullOs0O6oK3ovWc4q3QZjVVUdrooNPWZo7Zxca5i6PRmRbbkX7H7/o+m7bcefhp/bE/8ef1878wVaN3T1eg/9B1k+kG0302ltJ6qTLRH9utn3eDLFrogEgsipALNApoSTMbGVbXZVXc4Mdhu6ywsQRzwo+xAQAI0z6X+eWyBs2e3i76erzYamoAoK51mWxo2AMVI+ygU76GprkmbVDSQLlozA7cqfl3vmnaRKNQ3isaczxX1nSziRlcCYDFUUIRgO33mJuGRs7gALShpLvfIWwpV30/e3OnJ0+08GwS6FohFR67JsKGNpFDvIOBs0FMco49vnPL9DAof54gQptOKQCUuqCznyQ++KUCAFmYFEBAMsqjYEq05Nysp+Hars/4pSgQXp2Q7nUpCVT4+O/4OGAg3qWsD775rv3nuf86/LzdVCQru1RUh+t/gDf58XxAJRqWwSc3/9H48715AknLUG1A+QJEROMZCKs11GsoiAu7qpM4wsSCdYZ7NBmo/PpGua7p2VTdBgZFZY3nEy23CxW4LlcA8SZIDFWZDnW3VdMX7t3V7RQT2FivdNjtGmW9wlSm09bz83P1j4/1wdOnarU7msE+qkdEjVM2Qn3pvYPnDC3RFLQMlCUPBOohaxS35NWuAm7L3p9uvHIsJ1Pi1Pz6QKYpCeqe2VBpYgSaTEPpqCLidBItm3eCySjNZHgF+NS2sVPFEa1b3T49dpNYh6Js8CCAFmcpwwTCMDADMDsdXGb0bMLt2RTAACKyOY4lApi1Mu59CQC4obllYCw3pxkky2spr7oAOzIIFHdEvi+4Z/ndABjW6aUcajdLRDwB0uBujR66KAwW8/8wRvjwJLZe9+Sff+c5BDjJ+4L+sWpjvnxwR2MVQCW/izgmHpPJJnKD6WTix3K+eB3zo4nvcaa60H17na6bC76XIghwncdmTx0MrhNNe+yvnug7Jik0/jb7Y1oMZRk2gIGkmDTF5D+g21g/yVcj5V1bfuLIv5sYQK4ispas+09p9zvAhcdwasAN6rGTioWHyVYN9LRO0UFrH3I7F0r40nCNHKVZCcMim2MjtYN2ShL4Ur/2V3+Pes1Ch62GexBc1DGOazjSjax2zk+m2Ew5yirqVbv+Gz2ACpBNIp1sw1pkwpdM/+gSSqPIQjdDNxhIdMDsP8RBsUaicIWdFk25Nb9uLDkUGWYQdxt6/mqlmUZuTanckuZlXT671s99/W197ad/Xu8/eqrphIIPACzMw/L0nPVAo0PGNgUeTEkDAY4uxcgyikj+bMlBk/N5bi226frjkQ4OiAms22+Iq0kBadM82DwJEA8vFPbVqp49O/cECGNJzJbvv35PNSQHJ8eelprnPplaH3pxdqkPH3+oZ0+euf4CWLGemmaU4YVBgRvAhBuBJh4tbv/oyI390cmxeoeHTEekVo03NEa3AB0MW2DcTSbR6K/Qm6NfrGkzj8K41mx6r4cVUG22wx3PiSmxD7nYMxs0Z2QncCszGV1H4vnBmVLTcEj91vJ97kWwWMYEk0kgN82Hz/TOP/xH+uqPfVnP33us8mKtdlFXE4YALIZ+VxewLaaAdkSnVd384tBdb3b14mqky8lcL0YzDRZbzZBPVJuOHZxVSrrCvz7LPTEHhAmxXumostWhNnrQael+u6nXuy21MZO8Hmg7napdLalbb2o7pYGLzHifjwm4MsBFvWV5HWdnojQ7CjSMlRtNKMBjLbdz+xcwUVxzDzLIrUvLQvr0lz6rSreuKlpzgABMqfi0hMDUU4n7jYvviEDiGiMRhbPCMW31mvXcRI/h+YRhI/sr656s9eWcRrGh0raqzQLwr+vu+PqDpwYBTKE/PNRmODSjotxsakCMatFQZYVJWUMN7tclmvKFNpNFsAJg3OAPhmSH85R9ylPEMMvzuYQ5W5I9RSkSbEPuf9byrt5KU38m09sUK1xZsrmWAkAy9SdQl818bv+CyXBsmRF7eWZ0wQJwjUJCAAAiP0J97WEYQhs8MTZhsmgGWJxrPi+dGrPWYolcIeR79FLDyRh3FG1qFV2tZppUtrr91ut660ufl+6c3NAijERG5WZG5GKhwpKALMGNPZChTMQWx2AkKFnJ+I4a2ow/czy0Hk2cMgZojake3w5ln9cNUOa0gJTSFjZG8fvt2bbYqKWmqiq8h5gKD3iVhmoMZjvNph69/Y7mo4nund7yvTe8vDJoAcv78eBKQ1hGMJgOelpXK7qajTXGtwIJeqOuLT5R9cKGiiR6dfp9n2u8B8j5XMfb3w1GU821G3sWa5Y9LjaWqMs3TgIoW3YEoLgdjc3yyB49TuUFxJhOw68kRfly7sM05NVz9vHe4hU1Ja1qvbahMMMFaobcP8E+Yt36TMCw1gSNjVrtuo6PD9Q+7ulyM/frvf/6A6ciPP7giR586k3HSz9+8kw/9uV/oK//wrf09NkZrY42m0h4Yc0PLgfq9Q5sushgIb9GJPrb1UJ/6Pf/Pr12ciqu0OTySm88eEP/yR/4g+rUmvYBoJYsffcb97dsxjY/8P5T1mv372o+nxox4sHOzp67zKXIdL1n/eVKh4cdlUtLNU3zr+tnf/ZtbbaYqHRU1ND+F6akgYxTNFCgEBHBV25uzGgoxvjFUMOuRgP9sl/5K5zdDmXs8urSpjJG7tAaI1GgwAVhmU2l0VB3cOqFXVAv9PTizEX5YDxVrd7SYs6NiLYnz6C5v0NrRaHtj40tNMK1GEfM6kpNCpxwGVKn0dbV9RP9s//CF3XvrRN1bx3qyz/xTf3Vv/51rSvHgqBhT81EizG4ZjAgXLihBllzn+ikkc4SUVTNsnRQJY90ozqHL5/OioxmIFP1ee1spOiXeLyg45Q0rLX0qN7VE5yOF1ttK2hiCs0A7NiMGnXnj7rOsQljeOgGRSkKdTDUuA7ZOjoa+V/EjE9O7Zmun6n6Nk3JDKEdBTg1iSmeKmjxMX3P7v82B4Mat5MVpsI/m8vtYlxuTLyyA73ZAwELu7Diz6ac0wzYNEuqNtGNtq2TgUXi6X/+GTdAsSGwIX8SAJCblh0rIRXLu2YGzVDWxCZuZgYB3EQk0CHX2K82/J/EAEg2DP7RV1v8/Undy017foJ5mXw8xBB9zo1/g2msiSqSX68H8ztNWUT6uXhObBDoyfymbPAI9TJPk31eJ7d9v9+pkWSDjPl2SqD2dCu0rf79fuxIq+DRAQJYP/Z8SKAAzw+5zmo4cQJEPB4usBHBBMoNEwCX/EZpo8ZmqcNqRa/3+3p4dKQ+jfRsosp4YJMkDt9lpawZFHwOhq2skapjmGXqLVCorNODcrnCSRaGEoVamuzHpBVquYlFPoSziVs2Hw3CYeKEmAmUoPi4OXfvM6+Fj8i1D2ANzSg6PZoO9tNgUsT7HTTGaG6sW6VfskFqTCEpNPAd4YVxqPkZsJ8mk0E31zbiCrO6TFUDFOa1x9QfKnU48vNeMQXC+IwCkT+Hn0gYK/I9NM3ZXHDXY6bWPoC1dCjv1mB6LVnnjGyKJAJniEdRyoHK9JSmmvWBCRqNdgbagp4XZjzQ7+7cuRMu5unv3SAnDT5XjYg3njffv4s/47zxdIvpOr1ON65bpeIpbb/X9X0djVw96b5nbvZxQgY44rF4C0PCEMi/d90EgvHnxXqrs8Fc1XpLBXRLYtcWK/tRMFVgwhC+E/E+m4WSTCZdqJJNQwwq8VnzpQ3jJjSDuCcDXtVqMdk1PZHSlNeOlAagDcys0HzMYcFtHUWh1w/6dA9cuQ6sUc4vBgHch0uvPViAnUahXqOiClIKvCsqJXV7Lb12/47efOuB7t451QcfvpfS+iqqEa9bVN2scf7Bziygx6HD3U16Y0/yOW2GS8jCvBPQCJlVlD1FeE+4rgFieN9Ncoa83iJmNs6IGGsFwOYdBqR9y/mSTBLtCxQyGfOsc0yxI7Eo4AutF2u7UONIDVBz5/4Dxw5XmlDWkyMpe10uzPOZGJ3Ay5++WYKuGjdxmnZ740yvwEDWK7v//qEBIJJPCKejhON3BnDSLRYP4ZomGAA2KfX5R/5wNE4BtEXz5DeHQUCdyDnug9jn47nm18F1ZP1l5ky8jv1ny3u1/3Fzpnm8bfNIt002J8p7AgAkg5oYGgVTMb2HCVyPSwSoCTAcBX70f3vXmG8CEOBpwhq4Hmn93vt6+2e/rm/+7Nf17PETyzvazY7azZZp0JMRaVdjLdDFbyt6+MantVxBR95oMltpNJ7r4mqoFxeXOmOaeXJPV0xCk48Gmmv2We4fzSfqlLY6xhDqaqLP3W7pdr2i1nqpT792V5vzMx1A26Vp8H4eU9xIqwpTUIZoOxPPwOT8Xli3XAYwZMCT4v9S3RiSJhpmalMaSyghhUGA5klfnVtHqh4fSL0iog42vIdkrsLUAElbOlmBBmy9noUMAXNCPktA0zF5px5t4E0Frx1OtcXVgDAOLXAiSFiYRxoJngWWdjTSfQKFZMZrBrEoGajS+ZX04ly6utYWLbrTRQA3adISa9Q1SPbUebX6uakjPaVfRSrLJeB+t6sXz5/r1smpvQz6zZ5Gz4ZuZD2lTxGqWY4Ye8SNxDFkbzcAd/hOULME0GDZK72Nb+s4px1tmT/SAMXf68UK3Z1rCRhN+kF8MvFeV0tm2DT6HXWPD9Q57qvSKLTYhondnH2B6e5o7ihjzgwbKDp5K9YNgy9qX2RgSBsZskb+PHuhUwRV5udyBbEz9w1Hew9I987KfH96rbJts1cC/iSObxgTRzWS60d+HwlFrFWMSvFcgbkBsNg7PtSj8+eao83nNTeqKvda6t+7rdc//1l13noYmbC1G+Bjl0LBIcU9tsKEnDOMgc8qJCN5KEUtZi+aqAdcn/hsr4S5NOlPM/rJAM0BL+xLhjbf9cPS8YYGymEtIGEgWtD+dXSL0qpRczoNRspR0wD2Fup0Dm3uisl9q93V2+++rYurF/rilz6jh2/eUaVYqtlvm110DdtouVWj2THw+Oj9J/qRv/8V/eRXv+YaAQ5eZrTlvXW3j6a93KkCPi/DOJq6rihv9af+5H+ty2fP1CpX1W+0tRzO9If/oz+sh6891Gw8JQXg7jaKogwAlAwAEMvn2IRqSednz93QUoB64uNp7lqHB12VysswqirX9fM//67K1bZqNaIIqjv9eT7XuHjEQ+AQCSkHFJffzVQJzdi9B6+r1mrq4PhIV8OgbuI14MKWw4BGOH2umP6MRjrVWk0OxKLkuI3Jcq7JDN0aDr48V+gafEbGJhsY8WHQB+OuZflC54O8s1atOlMTyQpF0XKreomJwFStg4l+2+/8fg0WV1pX+/pjf/yvaLzqaoGpTDq4cqu1o3wTTWFXyEBx8+GYbw7MaxqLueo2UouszzDsQukfIELkkYaBSVAww2Wag3Fab+pZs6fzTVVznFhVaL6paG4JAHEXUKZiD079cdAA3YvFwUzDZPR9HwDIDf1u6rsrMcK4K84gf9hM7yMG0C+1nUkXn/O6symgkctlRP/EtpEfK8kFvAEnz4hdceC/9GYdDUB2xMSlveKBAjNQGCT1ZjuiEJMnQTblCgPAaDCDUvkJM/ZsSLZnQrg/yTRZLz3HjzL58+9MH7v18Wo991KJ9HHN/st//zJV9+UHTHVAwok+GQBgHe3YC7tk9pv3O1OwQzucu82bzY4s7X0AAD2qaWOZdrujr6b1n1IpvFn6AL1piL0GMsCQJCO0qqDT+HhQWIFGM2E1Ms/vWcwTCyU1DAb44j73hJuoUMwBcezdrHVQLXSn29WdTk8nRVlHeH+soXtKo9VcYwBLhKTbracALfR/GLFZL1toSgNVLzSF2WT6fYAZQbmLRs25InZmBgAAR0S/CTIf4IAnudnZN+nDdkr6RN1++R3FjC2ZirGx45bM9Mq/OxU86VkEwBheHw4mgrHVbNhIjckkyS4x0alEVKklOokWnpI+fF8nY8dcABhxNzByw2oJB3KawYafC1PrmMQHIJAb6peX96vrcf/+S6/FU7C0FhIrIbN+oNPThAcoAMsBIDnWVm7iafqg/7cAPcxUiGm5teRpUhEFH8PKuZliGZjkGQTb4SYbON8DJ8fHAXzUiTy7jokYBpVMPhPwAaA9Hk/8vqCxdaqLJyjEV4YhH/dLAABod7veuylcADUi/o8GONaT4113zX8wUbxWktKIPOmQ4VBsojNfR3walNtGw3U9jTuFcAaUyX0nuo2i5tbh7SjkErUTPTufrF4AtKOjjjpoSHstu9ibaZJBgvJW88mljg67unP3lo6PDz3Vtrmi/X5WevipBwafzSShK+KepcE0nVXaDs/seZEne9lkLiZdr2yc6ZDIayMOIJrTvbtl/zAy1ZfrnvfgDAQEWMBZaLO+dBZmWn3IkZJxJ41w0qXKbJiKWWcRJYT+tZE0p/vPg5sw7YGpGN29rpcAv3CqznwX/97EBNqBAh8LUIeEoYRRV8y2EtARQKlB8Rzt58IjNfE+ONL/c93DRXFHmw4QItOoadCd8xKyEyOUucHm/qDRnKZw1I9+s3JRvCt+die93zzncO/4PvmM3zuTaaqiub95D/Pp5MxymkwDEvTrZbuBO5kjhp6xNxgdRleDdGAqDcfS9bU0nuqDn/iqxhdXevH8TNfXI2Mn+D04UlBV+8usVjSgcQ3j7wPsnKrQo+ulno0WlpFRyfC5rsJ92YakYzrVveMjS1X7AODjocrTld643VNvu9KXbh+qhjEkrIXFSrVtyalPrWqhRrmqJSAqE2TrkGMPo6ni/uIl4amTXx81nOPunLBFMwM1oaz5dq3pdk2QdZhL21OgrGWxUeWwYh+rerOhg+MDNbtNVZuFah3MyZKfAB0ifhhQWI0MpsKPi45nAM2/6XFQVwE+oMAljjzrBU8BQHxYA+kTI7r1bK3tpKTtQo6+nF6PNBuN/Riw1etMKG3Mx2fEh+dl4Ek0+2NUOWlXTGtwX7LOGgC4Hc+9fw2vF+p1C+fTwxyubRtmK+xquj0/oyAWREPIxy6+Nw1FuO7ezzMz1mdWaPEzczS7wu83xbGNJe8SALj8oqhbjD0GEgueMsWIEuZ1jZi7ldalrYpm3VT4Ov4SJK2VK5pMZ95j+f2cJXbIx4uGHso2XWFUDDiQWXWYeOKRT7IAr99JMDSSmeeZ2BQBrmbQ4qY2vBlS5pShbFCcIBRc6olhbxROHCBysFTDsC/S3vCrOFvNdPTGPX3mi59X8zs/I50eRjZ0Aq3C5yR2uERHTus96u6tz6sAh8yASyBObPklr6swlg4gyb1YShdC4nJYtG34bl8nJw0knDQ9DkAKJpPj4Vjj63H0rpyXGFWu1xoDVCLt6bTMxHz27JkBiJ/52tc1nsz8zv74lz/U9/3LX9Tv+fd+QOPpha6Gz3XrzoGux2M9v5rq6OQ1s2G++Y139fd++Mf01Z/6usbjpRlIlkhTySWGbcRFh6k7+3xmtmd/GEtiYgyF/a2+/zf/8/pNv+HX67DV1sWTF7rdv6Uf+m9/SJMBDrkllb5w/7ZXNwAACD6L/rX7r2m5giJGQbvSxfkLN6ARLcUFDEo3AEC5Ah0JtKiub33rA9XqPRW1tlFTFhsXJSiZOG+ipXA1k1Q5MdkCzWP/+NJ3/1O6GFypf3RoAKDT6zrz0LF6AAU0fNwbTKqYAI2udbxaql8nBgKUdq6zwaVNvSAWlMsNba3bCwCAixfT/5cBAN8CfM9mpVp1YQCgxroDlTElcKrp6lz/2u/4jWoe4cB6qD/75/62vvHeQDNo93ZBjqi6VJ7F1DQVfCw6T5NSU5QnqsgF2qBJabrJgt5JCVJuKQU6oCzNj5kQgAHpQFjUG/pgW9G01rLT8WxV0nxNvEShFQU4FGvQM/7jQdKNHAaMUTS7WUrOzvkuZ3F7S01TN3/fnmP3DgTAhIyJzN4G+GoZkK+Lkx4SSpXNwKybWYSJnyf0u6Yo6hG2SGds5mYy1YTBtqCA4/dHM+ViOX0yvQAAqDVayZiNjSHp//PZ5QIpXvsnAQDZeMzbyd77F9cyvBxeBQBys5JOjV9Ux367uv8MtvximCJnNt78y6uP/XESho+DBfZ/R8443xnq7Bn+hZEfzJ1OMv0LZDWbx3lyl5BUUFWAATePFC+J1s1E2XSmbEqWwZ7sOsuTZKMl1o2IKK4/zTQu3YkVELK2OJ1i/QSo4wm6QQCiOEOGU4V+PJ+pV6nqTv9A93stvXlQ1/zqPA0o6m7owtU1DnEmqhgLEePUaLd1PZlYjzyezUxDtITf1Nxo2OyNm5p/Jrc2CEyabru68+8pLWB/nWQAgOuaGQUsHE/A7KGS3GnxA4JRBThrSj4FdGYAxJ3q6L+U/WskGIO1FBcGLbnZCCMa7+kOdEnvieOM4nX7HmXPha2R6LnZfdygrd/rsoEZEH5oyy4gkuGdzZkyKr17hje7w44lkybP8RpyMXfTE/ga8Byg5aEzRLubpvVhctZy45uzeGl8MUNDMsJrzBE9PBe+x022o8mCibaMMPi0d9+ADlkKwM+w3/B67t27l4rwjc7OznxmArDwOwAaiG+j2Yfqz3uIqZsj9swAyNOrKEa4VkTwlepdA9ZMlGkYODOjsasaXGKtBBcsf00nTJ60lIuY+uOWvVrp+OhIw8HARw1TLt5v95WJHZJ1uwZAMR6bj50gAYURYKjbaenwsKejo64b//Hoyh5Ai8VUq+XMA+t+v6uTk2Of/2+8cc/3GPs1A4Nmq6beQVfFQddu5evnT12s8HpXyHpSOkNIhzbqk3ee2HgB/kXntjMK9ZJIZ1diyPj8dEGI1pbyNdMf4/zd/8iN8Ut/mf5gXabBjv0p3w3ww/5mc2Sa4MQAYS/bTcDRCwMKeLoeZ5gnSZzTjiKLiOSbCX+SbaRC00BQ6mvzPn1DBkhNzUdt1Fm255sGRXl8by6Ws1NEPqOiSUlDiMyzT7RYYhajwY57b+dV4suIe7itizM8/1KkJM8Vv4aXZrD7tLXcEKX7/xe/B0zL4lyIzwT2J0mSt/vdHnJzTmf2kOVMbLCBCIXLN7ulG7Q439Ha46FEzWg2AFPmq4Fd7TfDgbrrOTeK5jMiKqm/KlrM17oejDQZz8wSIWZuOiWVBk+PMIE0a4hEhe6hJpuSWZcvBmO9/cFzDRdbFe1DVRpdLdZljcYzyy8YPJwcHqlVb2gxn2kxvdboeqw7B9KbJ6f6VO9Id0o1dZDGXo9Vn87UIO8bf5twptaa4RUNeRHSOryq0HB7gJMM6IKswQS57FQAQBF69Cy1NEs1UqBNEcdng+lnrVGoXMBqW7nJr9YBMpY2SuXvK/VKfC1uGBtm89kgAnDeW4oJBEgBuFa4wCfUO/ratBf5vlxjz5mGczSmSz6DfMC5hIGbfWtcO6Y2f28IkRSx8fbvLa4YgOyKxV3dZsA8yQyDmcl1S4zYHHXrtJ+o7XxOO6Y2WEi73SXR+uklKg1SgJK81IO5AJypQah1OBe8tvfMs/NTrW4qam8bqmLu7T2N3iSSlfwVXyDuhVrFYMASFhaSPTToZg6F1xH7N75F1qYDAMDsq1HLLM3GCxZOqjsyEy0ZAzMxA9CKsz0NJnz5oiH2/be7f8P/KIN6MEMWlZWZIR4sAtTs3qvYFXhNrW7bfcb1dKT5BmO/qk7v3tLhW6+r/+t/pdRrxKS/hek86xiJBP5QsZN5Wk9dQddofwVImyuvsVrzGFpmAEzpjDVjxPvxxow8XpdB+BTNaRPXBfLSpSZDmAGRKjEcjXV1PbA5dGZPTKfUmksDgcimgDp4DngmsB8QNzq4HrkGQBZRb1Z1eT3Rd3zhVB8+e2Hzxv/gP/w39KnP3NP7H76r01snlmo9ffZcRb2rVv++/sFPfE1/5+/8iL75zQ99HiAxrCAzwkvR21tak96SbwAAw74M7rPfzZ4s0AA+8vHyWn/sj/wX3vsYate2hZ6896F+6L/7IT18/aFKX3z9rmcJFJgAADz8vdfvabmcW4+3XM0MANidM1FQw9Bg6ZxbGACRWd3Uu+8+Ub3eV7mCbhZ34zCRcEZkMlmya2UkWvsmRddKUXD3/n0dnZ66acX0pG7zmaBQU8yiqaFhDgBgqyUSgCEAwFwnRGhAxS7KevzsiWm5kyn5kW2tWBxbQ5Y7BgAAgK87wlgAACAASURBVHWDrpfR8pFXidnFStXyXE0KIujQy616DeieY83WZ/qeX/MZfeGXf0GD6VY//pXH+uEv/7wm5YbWoMKJwuzDNCNpBtZvKHD7DWQusO2snOjoLkSy03Iq6oGevWlmIz2DBFGwLotCAzQu7b62JSg/KDAxC6lbCoGUgk3dgH5+GmngFowINrY8v0x0p309fXI29mVK9MrdMZw2xB3ssTeFcTmS3LNjmpKQh/T3+cDntYJS5QYkT+pDQ5QQv+TQmbdfU/xSwxe057RZM1V1VmxVFTRbjXDN5Mbf0X4TsOHrnZrF/ycAICPD+430fuPGlJXXkcGLm2ImbZv7w6lceKa/e6VW+qga9Zfwdy8XvK/Wix8HAOQHzpFku+/bM2fLB14uKPgepgpu6K1pI3++E2aO6QDN0//sOD7fo8DtCvcEplA8NOqtGwAgmZnt3mvqijw9xVsjKkJrrR3nyH5AjF1aD052SfTHmImF+SgU5nqlbPdmJkDlxUI9YrbaNb150lJLS7sxNwEiiY1x4xt6vcF4rFK9ptFioWanq+FoomajbWoY01cclql/eP0ZqYWy5ahRd69ovMPBGSAgmv8brR6H0a74TgdvBgDcSHjKH7RlU7d9T8YUlj2nYMqcvDei0fMx7uk/14o9m0rMaLFZmAAAddWgYJsZCp0tHssspNxscehut54i0+hac2iAJqjwobcvdD24slN5s9WKtbGbtkcBlAuL3Rawt0D9ytOf88/lvSM3L3x1lM5ypeH1tQEAn4MpwpQGJUsPaP6h6xuMWK/d3IeEIZp/Dun86YY8RQk6Wi3tUy/d5wpnXXTYPGa/3/fkn8eC7g/FHlZFRP8QpVS1sSQFBAVUo9G0rn8n0/ABHRMl9iXMxIYz3KwD3ODv/ME6TFuUY5ES9T96soi8C7gEWV04u9cbNU0mY7+nnN39XtvN/9XVhc/Y+PuI1oQ1wXXq9Ro6Pqqr3aqaLcGagi0wnY4dvzebj/SZT39KJyeHevDgnl577baODtGoQxF3dE582gmaqb75BtJ8qsV0rOl8ov5Bbxcd53NkV67T/EWDvL9nuphPNG4DAhbsx9R5F0GZWlZXx8j7PJWO3eqmkY6FlePAPnIj9dmHBDF14ftMgv1Gg3t3x+BI9NaUdJLBwli/Lztw74D/HXU+JoT5NcZ9fsMOjOf/8jMNzW3aiV/6t2h7iFsOQCL/bOKIJCxtN9k04B8NvtdOYpBsXAvFpDMzIPJ69fe6cIgzPOjPN8+fJ7t/yeJ55ieZfmb3gj4Ocs61xUvQc7rHY1/KYOENkyMGBNSBrt4TyOKmKzVeAc5RAJc1Gw41Oj/T+PxC68lEldXKdSQOV8Vk6HPBjSzswcVaSxpRlyAlXZxfeeqHnnc+o45dWnOLxMbZ3GVS9DYq6m3Vmn2tqMNWVV2NV3p2OdF8W9NiWzUzczhdGDTAF2YyX6h70LNnTWm5UG02V2My19Fyo/u1ht7sdG0iiJ9AE5PBEvUvBplzrTZzpwSgvGjTQlNTp3smJphbGxzylcaf/cN7czhXhAcc7+caaS1mpQGa26AbG87lPCaMZo+a6/2yeZzf2pDbEa/Iits13TSzMAFYl5uSfRWyvDSGVyEzymcakico+uind82+jU+yxDOmyy+vrQTzpSloAFh7IECWq1j5AVNi4/2b946UFkdVJsd231979/ou8cI6d/Lgg2HDGx1f077iOonpbzIs3WOK8m3W4bsRD4A+Ss6bpC3uteq6ovqipoIh5Q7CCzmJMcXUBJfRwNcqZm0ABFBvIAGYLcYqF1ED8doctZliZmGfxbQ/rkyuMXbnMeujBEAEc5b+Je5zSxEiMsPPIaeSmH3hcyjvsfiQbTUsL7RyR06tFhN4arYMyvFKYHeP51P1jnr6/Hd9QZ/9/OdUvX9XRr4OiX4JdMee7MlOFhZPnPHEuK9tQrmeLfx1gacJ0Zsz6e2vf6DZmNpgmED0qZOBYOHRvEd6z9rn8mzGe3JDGgP791JNEg6z7izTSzIzJMULPFvCeBmpkiVS7IEMD0ibGUz0qYefsuHfZDbStrxQ76imr3/jhX7DbzrRf/pH/6CeX76n+XrohA8kRJVy3Z55o/FGf+rP/E+EI/j3kCZRLgG4EqPKEBtfkIjNvum70tAyAQGADmHYHpKNYJuH/JMKdLOY6vf8wO/Sw9fu6qjT03a21nHvSL/33/m9euvNt2AA3Nm6eE1OtlBnYQCsVphpoZ8mASAAAAoJigeKbACAgz7aDpgCmMe09c47T1StAgow1Yu4L/wFOCTRwlgfUwo3au8oZE06wqbQpz/3Oc3YmJt1xzwcHh9rMBz4313xUGRtt47Z46cXs6k2g0v1p2OdghxhUNQo7BDJhjyaLFQULaMoXNBAsdkMWWyxzPyx4fkAAPB87K/vHGKoMazLdq2pSmWp6/EzfeaLt/Srf/2v0rpc19e/cam/9je/onm1q1UltDeeWhhpC/TJrDO0J3sxUxF5eDPRAK0L/TMFUUoUTY2QWQ/cCKmx2bntJ2f9FTQudFUNooJq9gFABoARIgYli/XK76E9AMxITBQdDwljGrEPALj4zhSanGG9u+ETyu5iLP3/R1ZVaavOTW4CAjIgsCtIfO2Doh2UxQB7cnygHbTTpPimrMhFQprY8DTcqMSUlQksJiBMaDFAdG50AgCyFt8llwfFbFLfHgMgNvJ4Dnkz/ygAYP/79ifyu9JoDwDYL3s+vkT66At989g3j/LtAAAZ2c408mBS7MpNFxWsZUc+0TDSSEA7w5SqwNG6qjpGRvl4TiBAoOepqMBEJQGAoemsJMOSoGRVvPnmDS5lkfOzjpaM98iyfte4W0+cvfmzPmzqEs2tWStQvAxg7VAur1UMTWmjMd+s8m+Yu8C+qWx01FjrM3dPdb9/qA0u7cOxTrtd73fPzp6HDrJa0WhFPGDdJknNWssO1OQNTyjK/ASjUfG0NlETTSvjQDYDIAAA9gTr8pJZW5j1hLab6xi9XYBzvl/3GoC49YLlYPoboGyK0cxxNZkhlOziPPnFjBMQgIk9un0mvWEoWLIRKUZvjsajyPH9lMwyU6Sb9/tUULtwSRR5Gmfohlljz9rgcVgnmf0RwMjNXPZluGprA7Sor7KpXQCRu3soTd85P3D0BwBAP+7JCpRb3KTbXYMQXAs3/jZ5isdw0kOi18f/ByDAMtmBqnkFv2R4mvcGRWRZakRevHgR0rRNFJU+XWiGt6QcRTZ11FxBo55yupuOG39G8mIqJpTh9caGtd67EthqOnpKvwnvhbg/goaaZ63R3dH4Upo4KnO1cErPYjFRrVbWcjFVuRKRvfwb64L4tTu3buvk5NS59FvNNRw91nD4wgZ03W5H3/n5z+m7v/u79ODBfRWYvC1nobW0zDppzO2kGmYT0HrD1RoZm1QwuuPMdrbuVvPhIJnQBiWe9yzrS0uMR6q90A5nUNad5p6OO6//xAzY7YS+Hp4Pxerap9bnb+JxmPrmpvTV7trNb3pNuUrPP7vrbFOCUJpE71gKCXScjkcRH2bzvBSyu2dWCzAUDfrNnHwfbEUOdNO63Nwp+8OChKB/xCFgWC/Wwg4AiVbCf07xnlky4vWTJpFJ9BFu5KkBzgyfqAfjt9rLInFz8m0S1yDAC//+xCZ8+Qnun0T7r3H/u1KTiWQp3f/5vo/JY0gj9xkCO+aQmXwblSxtSeeGnbnDzyoYf2sNr67C8469jn2L/Y3zCPPOBWkhHVUr9dA7I1ElEYbMh0ZT5UYrZa9Z1+Wm1HGdxFFyny+mGp1/oOvzF7o8v9blxbUGUGtVU7XoaLmp6v2n53p2OdIIFjzjDs6QLe77S7Vah9pMCxWlullqJQwhF1MVq7ma25W6WutWo9BxUdbtZk0ntUI96nCGYYAGgAjTpVOlltWSljtvmhSnzCSd5sUc8FjH3Kv2p+H3rcuqb5qOvA6wOVzivRd5AEz0aPagCIaGp9M5dYRqs83i4bFpXmIteJjGkC8VEzEBDzA+zvTwd4jk6sQwyYMnD8AijcI662SiHPdQknKlhchAsOaUknReeGnFWttJ45CFrpZhvjoaO12D5hDTzaXlflX3KF7vua5FauhmGPyelKrwIMmz8J2qB2ABG9fEWPGOlNNufE9x/YIdlU1budnyWmfvHl9OApRJ69/nTHoefJ0hmcB3CKcAbl5qMYyMK2UtSE6rlf1n1mT43ARrFvNiat86IHRioHlIY0+U+J7BVhodHmvKe8CasO8EXgGriI/dopQZpojvkAdwrbJaeFEqaQDgRu/DNc/mRx60xZqiNySucTKbqNFu6O6De+oedO0DsGR43MdUM3qxAO2XlnhOxhHvu5guQnHCEsP2YB6fDgvZSAd9GvzwX/BApCCyNYyA6cHyANaAOzIb+rokUVziiUO8PHK8JF+MdRPSO+Rh1CL1WjPqrHzkZInJSjagHo9GBs2anULHtzr64Pm7+p3/1m/RP/Mb/2m9//zn1DmsqdGua8H+sq5pPqvoyz/+0/rLf/Xvqd6O+hATYCdCUQ9v/y/S3jzI9vWqDltnnnu8871vfk8jEpaQsAUYiCcwIYXBUXBsoCAYbGKDyxAnBBL8RwJOpQIEqrBd5UpBbFyJy0hgBYNBiQVGEoTYkpgCkt783p167jPPJ15r7/37fed03ycc962u7nv6DL/h+/aw9tprM7Yxp5sWhwLkzoqWZKCQHSIQncKE5kbtDDTrDlvNKva3O/ie7/prUv+/urOParGMH//RH1eLa+FttwkAeMWWwSKWuHn7hgUUjaooXqcnR6KfqwXAg0QCAFtbTQMAlBC08crLDwQArMRRIgBgM2Yl/MCRJ94zQ9qXUl2OD6yUcfX6NexfvSY1xQmT1npNwXV/OFB7AY2X6N6goigF+9h7OMSye4Zm9wxX6hVUOeaiWsZZ9wz90RiD0VQqsQsqkzL8Z0+8lpkBAKYuYgKBBAAkqkS9AQIAFN/gYlqxBaCC+bSHUm2EYm2Fb/q2rxfd67RXwD/6J7+IQWELi1LDBCRSqo0Lh9GSBu2Rt8aCZWMMSElcYhamcq0qXMwJVyJu1X5rC3Qj6om5nDR7bBhMgkaOyDJhjQpWnN9aKNgIJaKHar3MMztStmx+KBc6KSSB4FrPvVXG8sAnqvwyUkl1xosJZnaT4CoVUZH4W4YQ58wAOyUi7aT4r9Prlfypd9P6je22JRTBqBpq4Rpaae1hpLE1pDRM2rbCQwc07Pox4TTggf+3Y0vTk4sx1hpgkST+WYJC+lygvxsAgc47yXguAwCIem4+b/MoNl+X/v1zgQZvxABQYOhCcnLs8cZxj6k/Ua1q1jwdtX6q8m8VYOuvvshwCcYFnQgTQiLuomITmfTkTc/hTG/Rry1AVsjn7SAK4kR7N0EdVqYZ0HEsC0XfdD85Eno5Meoo34v0Po28siBYyVmtijHH0tDZMwHmXlP1Y47ScoJacYzdSgFP7e7jTrON5mSCOqehkA0lJ7XAeMXhZCtMdLzW71ihssCKIuFWZbGelQAAvNffWQCmvWUaADEqkACAZr7L2Tg9T8/J6XcKZHxvhPqugWUmwqq16UERgzfR8l0w0Lq5VqLC67kaw0qQ0XI52tVapSQHwSSRySyvjwI0jQSzvlOOe2X7kc03d/aB+spJu59je2vbKu0M1IoFBVqsxDPQYJBnUzb8K03AopLi483MRiRUfL2EyuxWAZyTvj8kDX3mjp7URgJSdQnnRPDDIIJ0XlboeHykxzNYH49IY7fkn59kaDnFsOmHfCRqUqGxTckWl7ooeTElgAKEZAKENgKPjZ9NO9UfcKSW9V/S6HJmvajuDgbwdlEUks+RXyQoRJplYjdsPzEQsApkVGwjoHVrkdlUruVquYjhqIdmk3utK3He+XyokZjz+QTPPP0UnnrqSe2ZV15+Fa++8qqqIxy79+73PIv3fdEX4H1f/EXA/i7Q5Riuntr/CmThMXvythJFXbyfmTJ/wUS9lIC7HWWSsLQgkn6fs+GjrM1AhfY4F2mqoFJsqf3OnYj5kfhOqnMKwt3OhuARe9CLHM2b1yD9baJiyATWxBcv/6JPMADBqt8xLjev8skGJUKoxnSyFhnuK/bh+hPMp3ADK1cJRoABN5ulfQPGbFb12r2N6+gHnPufdegs9gvZi75Y1kEAVYgcqM5WS+ZJssuhBGUDGNHSczq++oodoM+vYhwLYypjV65/5Ql/7LcMWU6eKEE5thAI8woasiVR8b0OANgai2ti2lD0EVGDtpHUMRaTQTCZgNSJWbFgRCCMV4UZm5RSa5gPiATWFJPZmEGLSwkScMSWxDmVP+dTNmJP8rMrJVaxqjYz/f4BPv2p38HdV+6qtMjxko3WNtq7V3D1zhMoNFr4zKuv49/87u/ht//gD/D8Zx+gWbyF4qqhqS8Ug1usONuejLUVGqUVJidHSvqvlIu4VqniWrWOK7U6dqs17PFxJnvzKSbLuVHE5RM4tcN4tqL+Kg4hA8yNv4N3rGgux4wFmbhbnBaFGAOarX/e1lpqxiNoWWA65xQOv/4CgqzdJIQ1o/XVkmDuM5/2oHXOBNk0caI9VHIU2mM2Zjaq0eFfM8/ummA1FQb92OUvbV/FN+MN2iJS4plPUB2evkFTWJbsSmcF38b0qfUqBE7EwqI/tvZSMQAc5DcbZfAxdQsUn7gWUPgFK5rQB0Y936+txzgS00UBjc62ibwlQsvm183esR2aiT+LeWNOD2AMxckujO+xwkDaRBTKtbZF+iH+TnYeGQAjjqWbERS3c2RFXyKTsxnOlkvcI8uNgK3C4tDCyWShLphN3bVgPBaLmArrsaKu5So2CYHgDVmU/PydvR3UGpQ653nMMJqOtTxaLQqMss3GBHiZxLPtg8r+dSbp9NMcIkI9DBYWvH8/RNTLzM0Urrh2QRTWlFAb+4G0foEejLGiRcCFjCfLGYarCcbMTwkWcLJNtSbQnTkSk3LmQbQB/BvjBxU8OBGHDMhSGbVKVe2YtVYZ54NjTeX4zu/5dly53cHp4ACd/SZOzk8V57ER9VO/9Tx+6Zc+isPDMW7dvoWz4YlGNFYrZC1CbQlkIBEIKHEiSUYfjCJK5CtcI0u155jGA/eQrpgBL9KSY+Y7x3hwjh/4vu/F7atXZdf2d/bwM//kA/j4xz5uAEAYWX4EN8PN2zcVOBAAIJ2QAACrRZr9KadsDIDt7RZWhbE2TbXSxt3Xj1Cr7Whe7nRmfS9EfwzB9UTQ+9EcahS98rHHH9eipqsekp67sy1VS0OnjfZLeINrreoihINeD/PTE+yMh9guAVvbbRkXIsBHJ6eYEG1ZchMzGZYmv/W1ZNieJReM3rmQtEDmUxRWU9TKRIs5dm/FdBqLWR/buxXcPxjiP/uO/xAVjrIpN/GBn/8IXj6cY15sKRk3tImsB78ppK9yHJQjajSGVVaovdpG+slEwh8W+rKiFl9pxTwLjLOk1UX8CC4ABngMqRpN4gdFoYx+zOq+1P8FADi4ILYNUVoLUIhcZZUCh/Y0ws8psl5YsLaDRNwkKntGWMp7Z3n82XM3zIcUVZNgV87cA7D0vKN/T1VEUsgjMHeBkohXdDyOQijOLlrvf71JYIqG34xArL8MG3YwRdc4TvARIWIAGOvHlwchK05ZSACAC28TGzhxogEKPKqHTQ73DYCD9DM+FwBwgVO6FoAV1C4TMAizQyYzStIp7FkqoarxUlX9JFMnAKCYBa84YYMHSuNrs1AtuNT6dyQ/kO54DscuqaCdskCcASCT5wwSE3xRA2Y2h1cURI0dM0VXiihxpq+1AlgFQ8Qe73XkSFICCaS/axbwcopycYZZ9xR3Wm183q3buE6AYDhAp7jCVrOmFqjxbCzRHc5x51zi3nkfjWoDYyLmGgeUJ/95tcBV23n+ogRaYm9K7pYIEfmdslXK2jeNFRA6R7JZQUkLgMwesSkYFiSkaYERBizJNyr/yia0yP2Y42bSwnvBYLBaKeocmQTb+DIbrcPEXzGynk8VZRtjxmsfDAONaZzO0G515BQV+HD90DGSzsl+RIJLmcCRMxq8uhH2wyqJ9pXaGrMjLCRT+d/YQJYb+WQN0VoJSrUwEiV3rL1OW0lHzcoF1do1iof9ekr+vT9bfZqSEEOtRtaDgSlmD8wOB0gbkyvYny9l5fEYzWYr04ngPmCQKmqwKxCzf5/3kfdTwa18go/5kyqzJzgioBkLyz4/EHwfuygBUxrs6MFety6qgK5maNY5nYHsgwGKxSmeevo23vHON+GZZx5Hu93A/Xt38eD+PV3h27cewzPPPIvr12+i0aiiwvy9wGvEIIg9jVWAa2YxF42fopHBEssS/QBsObVAxT9PnCUOaOJjHM/FoJk6BJbcBa3SfjK44fqYc7a4v1+m4J4wRmydRIU3X+3BVFIf+NpXnnyK5ZH1vuVM34zxq6qV+UOtvzgPdzCR+FvCb5VlgZiuTM+iBv153Dj5TQe8I6HVffVjXAdxYtFv3FsHADZt6uVANUcHZ/QMf0NLsCz9t4p4fFmivw5GcJZ0VNX1U2vKXqudGaKE/rdM70bPiGRv4x6ssRqyT78EiFlisrCRrmlskVf8jTGWgiABVgRYQ4ZsRlfgR0WGYpEGqaJm+GjQtCa56dhcy1IiAPYQk8c+ndq0E5uXbAfNRIkzvl3DScmsRmRw/KGa5E0AbziBNeyyzK/BcPZ6gt4EB3oDDHt9NLe2bapCuYyXX3sdP/2PP4Tf+dQh5vMGpsuZKroUeiMYQHCEnnmr2UBxOkORtPXJDPUF0ClR0buhUYNv2a1jazFDY1VAe1VEY87JfhS9tckdVvByNoUr9xeZ7HCtEh8g7Z/AsCcOYgLE6EExWA3AjWp+VLJlJ72lQFG1bBd/i6ql1eWVwPt61EjxlYly0qZIsHBJVXXGpl4Fd9ah9XCzLZn2JxL6pLWfeSfjc+YFwbiJ56mY4MchFrJN9mE8WKnRp1tv/oJ19RLbHUyFP0AGk1Az0J62Sq2lWWXemX4EJ4o1LKq7mIm2TRtlQLK2WfTKx+hOgQmug0KF+cUcQwCnJQ4CN6p7xEzWR287+JxilUzasdLIX4LGavOgJg7zK4qpV+vyR9IrIQA+IRuMCWVUwG1/pj7G8osF2i0WI6lxYzpmYbdMy8D1f5L1T1CD7AxNOSjMUCuNUdHIYSsO8x9FCRVH+LQnlpU5upnroN5qyO5zWoYlqgQK8jZh/p9TYpQLeaIe21pTihQjhSA1/U6uybLGIvLYiXtasQgBE2dCSI9mPtcI1nKda9cnB6yiMGB9FgFU01cRCKKP5/UNBmyhXER/OlRh+OHxa3jT5z2Jv/TN/zEOTh9gvJhi/+ZNHBz3sH/tcfy/v/8q/o+f/5e49+AMW1tX1SJ/Qu2pKls5hiqilEoVNBotlEtkMtrnWWEjrkB2JVwLgDokFAFhLleWaCkBYYEw2l9LTMc91KtFvPudb8df/8//Kk4PjnD75i186Gc/hF/8hV+kBsCtlVG/guKzwI2b10WbrTUqmnNMAIBVBs23FZqSAwAoWYLPFoCHD87QbO5juShjOJhqpBGRJtpi9hdlDkiVDVuUe3u7uHHrplAXCmtZ9bakxS5jRBRNdK65CQFqSskU/fNzjI+PcKtUQGu1wJX9HQVyZBQ8ODgAR3yO2bvFpJgTCbLk2tSxpdEtSoeNt+IXAQBWOYIuRkhiMRnixtVt0STJQ3nmLU/gS//El2riwO89fw8f/eSrmBXbjg4a0MCgT7i0nBF7iXMRIfWNOgVFBpgVRHc25ujSMSNp0m29SkanMkel6m2hgBMFu0zkmaBVfXY0c2AbFSO/VXaKrdBWE9+hhdEYqaR3UvoFLpinoNsNfRZWrWUcpDYbFTuvoNgxBwigTZkmiQmFnp+bi5wlQoCuhRDJY1DIgnqWVWw8TFGlzBaZxkly/B8dAJ2XUZkscVLI4gJBbHVgUCf67loalcVLFgOEwn9sw0ywyO/FBgCwWU3JGoD/PQAAOeD1w3KnbA96qHPJM/KetfSPcQuVmDi6TaNMQ1n1melUBWYyxwCSjxEAkLCbC3DF/Y5gLd5f1doQ+lLitt6XG0i36T0sNYuU6yzG02SiTwSvuNcJ4lBcS0DQMlM45vuQRlaokbo507zg5XiCAkGAhY8zLBbQH49QazU1JpROx3RJDJ0mJZF9fFu1CnaKBTRnE9xu1PDWG9ewjQVO776KW1e2lQhtddo4PDzA3t4eHj48UBJI+jYJastgF0nMNPr3jDXKwENJvfFsbVKAVwHYA042EftCVQ3WpABjAXAtcw1LFNBUWmyfZgxpo+3Y3y0pjkBeu8FZPVHBFHtLbCq7PxJsq1awWkzUuk2mACcFtCmgxykBAiWXaNTYgmUj4Gh3CQATKJAiNR0qWRFOcSfdz/qCo2eD8S7n8OY93FY9MRuhfD4UlT1AsRDSaZLcfwyMXAiUQY3m8ipZZXBYxen5SDaPn8nKf4xoY4VbbVheIQj2Gal8RPRll3RNySbJEzcxtBykpV9gAMZj5edR1I/0UV5rMlpoa/i5Q1ZZuJZJP6QmgY+MpE/r9gcG7pA+LFDa7plawcpFTBY2Bz7o16wg8z15niaw5RXkDYDY9v0CtcoKpycPUa0Vcev2FXz1V/8pjRq6eo0+61jgD/02GR6WrHLdG+VQLTmVgvr/CfpJp0f73cC/hdt2Z9WanUyKvdHuYgGIrVEmyaYkbSOXqA0Rfp8+3xhZssRq/ypiqp/mKm3thOgonxWVtawYEO0inqR4z4wHuHZVwo+K1ZddvzQAjlIRK1fsUU5r2xkcmgVelvCbv2A8YlOPqL/AxWX3Kk8aYx+6bc6o/5da8BwcyFCJ3DrrbLLqfOp449BoIHPAwx419NNAmyjXxeP+DIES/rvTRmM8YtgO0zaVdLZVh5XcGAAbID6PjX2/JcClbgAAIABJREFUF71TnKsxHrO/b4jeqEBB+yKGycb5BQskuy4pM8Svt66Nn4BiuWhIj2virSqksXNsGhks/CxhLnxBCZhz3GElZ3E4+8AunQtCqnztFyxhJyxQRam2j8FwihXn27Mfl1RgTstiD9l0rFntBY6IJEDNvuzxDBUqch+f4H/84b+Hz77QxWRRs9YFiTIbUBwNSBw9xoSKVH72+pd5+M5yqy/G2J6f4Xq1iButLdxpbuFqqYYtjh+dzlCa0jtRRJp+c6U2gyJBcE1fmmFBZfby0oTlFJMneiWuFyEKfLYlcpFIxXhMmAigOeBjbWzms6yNzbeWFpOdkcAN2QYvFBm1x4R7zUh7oc6AcmOS5Z0YAXprtcgZ2ret+pwBwDa8YDiaYIQDkF6pl8Ad/xVNyyD8kjwC7TtHyrF9mbEMfabPeyfIy+SdrIJJoYzuqobhvIApY5AMbLNkX0k6JyI4bqSqvhNQuW0IFU3qRUx5vdIJPKreWj+3QoGETcfdp6IMW7hKRQwmljPRPzG3CF/F+ISXk76e1WVNYfEqP3/yuR3GBINTVFkgyMYwGxtZhSAXNEzBSMPvLWGvFGaoLPuoFqjPZIk8b4cl9TaJQjoI1PDRdaTQPIuyBoDzGBbULiD4IFzORnVHu53FKWXT9SAwSfZ31QQQtSTVY022oreGpCwKZ2nECGOBJtKDMJ9i/pbvMpU5EODgA70sP7Jquom42jHznmsmilizbKCbYtkCTsfH+KNf8i78sT/+bgym5yiROV8s495BF53tO/jAz/6f+MQnP4tqfQezRRFHxycqql27cQXn/WMjCHI9unihkXjM/wdLOS+TaFfZmieDyifokMVOAIDaGzY1g30RLA5w/C4wGnTxYz/6I7hx9Rr63R5+7Vc/ip/94M+h8PbbtzQGUAKAmg+3wtZ2RxV1onXDYV/jjogmagygU0FtkTDAJXK6RK26hYOH5ygX2WNDiuNSvVU0bNwYHJNweHSIvd19IRvD0UQ9ic8+97Q5I1e/tnEMRn3VpmYPKCvd7NstAC1qBJye4ujgISrTKfYYmBVWuLq/o54wHiNpf6/dvY9itY6Rj8QzFoDNf1fnnKhj5he40EmRt8raXO9DCjApWMXFRDRZ9lRSgKVcL+KbvvUbMF4O8Pzrh/i5D/8WGju3NYaDRofjHAbjiZxKrdmUIBRZABTl4KbK+po9Qmfbx0XXnjvQ/G8XKx1COSsV3H14iOWK6B/RTiZyVRs/WKIaMReSUXfNAFj/vwEwDMSZ5OfpoZyAVzKYJHPjKhg1TlKmDh5GgUGsWACb9Fl/y5hzvgYKhDcVyOfBYoZQmimPSkPWApCwSHIgwPp5aJS5WZqtNuqNpuAdPmbiYL6uMxqjv78EBEPcaP0OrBk8vzhxfkFNjP9vTgFIE2274Bfv4CYD4MJrkgeIosaIMlr0zFBHz7QHVVl/Vqakb0mFAlXvxxcS7sJy0qxgD3+jhVK1ahXgBoUTLTkKMRw6m6DxhUCModyWpEXiGX3gPFYKpDFB4t/aLauWSiXV+7Qi2ZEGgITMzKHGfFpbp1Zx0/pz5yKEWUUqtg+YQ2FfGSeFEACYD0aYdPuokUZG8TqGABzdNxdPwNRzi6WMlcQ+uWangyefeAy7pKj1ToHzYxTPT3CtXMCbr+1jcnAfbY4SJEo8m4ioyaIb6Zas3o+mFOJriVJdqVGHY4ItzmOfjA2t9wqGlC6YSHqMGhTAWbEsMTgFFrpP3hLgXCXRDyNYl06LbdYo5iXLK56VAVpZx3hoB7ilyd4DpJr62EAxAmxEYJNgQKOmdivaUzIErAXDRsmxKi9zokDUqHVaa+ovNNCMjp7tR5yqQEfPayOQyYFIAj7c2xq56EU8gUpm9I0CzB7GWi3TBmGgGWuOoMB0tgRNLRkAFOdjjyfvg/Q+pODuwat6LF0gx4XM7GIxEDEhr5hgYVvWVIQNePHAONtDPkM9QF1Sh0UdtR53Jv8EmVStcQFAGw+ZUFNld6IXI0L9XIwqmFJyiz5myuxYnoeYjSKASWbBGPVGGV/wnnfg277tm1Aqz9HrH2N7m2MQGUjbeEblPoWKrkulQkCvrL5EHYrauxyIcBV+nb2mUFiwHWlj5HGWNHguFWKy7teimh8U4vA3Cubl3Hmv6Vs4QtEq65ekuFkLWJo7rllUiQqnvtGTP/dvF/NKY75ZEOuzy1VF1yp06lC24xJwOP4W/sPQKwE5GxT4tIItdmVM0JHtysVtfalblZPtMtSncM0L+ri8/3ldHDDeX+Kf5Cg6qMfX24SMmYm4OfgQ1XJBNAHOGORigaZRHZTkE9zgWM8abaWU9A1AouBplqiHLgODTD6uYNPvCoPCGANrgZ1dzDBYcZlj0yvmzCckZcbO2/S8b9QeJstI1Xwm7Va00leADBIfM3p2Nh6Sr1EGy9dqA/iCdfFAjiG0Hpz8OzsID5h8/WeGKlserNQ1sGSbqcS4JBTgoIn3u+u5Nu6Ql+mll17HR3/t1/Hxj/8GPvvyAap7O5gTiFBmGIr+ljnz3rAPmVXOosTAjC3CS02gmC1s2+UJyvMRSoslGqsV9isV3Gm08WSzg1vlKhr9AfaKRTR5HVTsmUsYelWk3WD92FoorMHLQVntp5hoY+skxCCjJ1licGoAsQldDk9bsi4f50m5RAgdkBIbz1N1TXAsYwiKaJtviDnssjl+D+N9NGjAafoRn5F+PqgCg+VMVHPFfKHezz3hNPspmXo+ocP+HhVgXt+63z/T7AoAXgmjMxjsZz5PhNNZBHKwhlbhDrEik+0to9nLn1RKmnwi2+bghoH2PmqW1fJFURoMtL812WSbeMOD4b6lFoWuWNhHt9M8BhQ5oWGAQok+LKd/Z/aNBJc6RYJDAHRdhJAKNo3ZVGwRLfFsbyYaWy44Hj4p4viICccEwusNK6hQm4IMSz8HCjXbqOCKNOAIBPBcaNcYZ7KoUC4u1JrDZSHmoMeU2jUc3zixaUscac5SI+M4MVaoYcQYdDhBUdpyLhro4ILaVKtVTFiAjvJf0kYWW7rKCNQTbvNJ7hcc9ea1ZKzS6rRx2j1zZhvZBDOgWcB5uYt3vO8dePvnvxn9SQ/jxRjLcgnN7Ss4OB7iZz74YRyejHF8Ohb4TwCZibuEPBXP8y4EC8z9WLTFZtOJEp+zJnzJ0YozneOVvWs4OTpDq9GWHhbzXI69JKN9Nh3qWv/Y//yjApYozPnLv/x/4Sf/l/+NAMDtVUwAUHJahJR7CQCwR6bbPdWLmeaROsuxa0ZqZHV+iWrD0LtquYMH989QKXUwGpISyd5IE2VS8YvVjunER1dVMBiOcO36ddy+fcvQao3G8ZA1G5MT82xN7ZWINJ/RPz/D+dkpymwX4CgorHBtZ8fGfTlj4O6Dh5gXSpiAcyeDAUDU0i4OAQCeA1lbMjycjUoDw2CW4h5F9v+vUFlNsJpNNLpF3QfFBb7xW74ey0ofZ5MF/tcPfBSL8o6CmvGM1K0yVqWKgj/SxFj1Yf90JrIVNDtVuXg26xUHc2mbAED+/9w3FVS9nZeruHdwjJUDAPMlk/6KjcVisM3k31ltplLsYhHs1NE4wUDDPQTKxPgMlZd2g0pGhvxHNZ/XSYhehWic02c9iTd/bxbL5vhGDJCPXImYQLoxCSsgqpjRk7bmdHkcXsHn4zTYxVJFFTaCK+zvqtbr1uM0NxEQP6tMuCZcnLBqL51vQispACCbmBxf2p/IxyUAE/ThqGKmiMrnAADCuKcxx9rv7ghSelNKFyPYRRCE1fqYeR7BMt+biTeD8ei95zoUTZtCMsUStvf39TPU/cOwh/icRAA5+tNRT51/sCm8Cpf1vRFsEAWNiubURjBHZ8KOzsTwayNnySSLyrFeVbFEI8I6C0i5jokQE3ikg1H/v4+n4zkMRwMMel21ANSLJdSkcmzrkUnYeLlArd3CiH1e7PluNjUyh6Jxb37b29Ha3ke318OEPdSlFUqTHgZ3X0bp9Bi3KiW88+Y11CdD1GcTVDnupmTzbMdLU3SeTmi86WhM7I2AZ5lUcQbiDJII+gnQjD5CZ6swtC5QcaSAKdcrBXCIABOwzEYJRjUoH8+Trw1z0rHC08c3f4+qXubffX8qNdEYNAMBSf2vcFoCR8K5SODezrbGBjZYFdbcWWdmEJxhCwABN1ev19xpBUukybGSzh69mYlLWbqt36UrIRE/67uUsJDPQ+d6kR6Ki6Wy556Vf7Zpmfr+0ER3WK1eFHDeHUktl2uOj3E/RLWfSb/auzJ6ayiuZ+U8a49wEbKgTSiAVUXGNUR8X/MxmwUdzCCztdlj/jpWi0T/T3pRBQB4VSIXeKTvydvj3LhleY38kQdnMkEOAKwDlDaKbTobotWu4T3vfSemsz4G/VNUawRCRw6muSI0Ewv1axIMYzWFx5+DHClYyI9koGM2yjxT7NEIoIoU3nSg3oCldQoswcAAL8Q+yPJfm05R0jQe7+G9rEieGMOLAEHouKQWM6q/SWU8QQ9SCjOPazJKRAIDAEjeLrQ3sou/BlNQNyiA9PUWufA7BmDbkWesuETgkyy1AADCRgYjUwCZKKCeNAW7JmPLmHR2VG/t9d5GIp/P+MbZQKHz4zY2GELRFs6PUCyk8cPOlGcuOwf2doEr+xwL2VALpqZKMMGRRocVTaL9Jq+u2c1k24z5ertOAchEtZl2b7M1QsCF23CKteUgkl3HYGxK6Z6990o4bF+SrmsMH6ueqeiSVZ4tEbVKtMU33eMz4QJpAUO/e9LFEbQG1KxbWu3BVQnd86mBtoKGbUwfk1wWzyQ1vVhhMBhhPJpLcb+wqmBG2heF91i8IEDHmxAAgINjRgXIe+qZ8MXEiEiyqWNVLhHImAqEKc1naHA8d7GIa4USrqCAxxsN3KxWsUewfzFHucA1VVBsPxsN0eYUmIhvJGAbQEDE4/YYV0SW3HuCr1Y2znb3+ICMJzIGCARHQs9rwWvNWJGJFHvA6RO4VslPuNedYko9HVefl6CoEnFW5gsYUOtLlyc0LXwBs3ZbAiZkKROMJ6PBSEdZy4C1wZYyUMAwwTgPxocEvK9guazY/TcuazZz3VilkZPk4Egk4wVOZiiONaIx4jMDUtkKFzFVbtQCHFA8ViqhtlyhOZ2jrCo2E7OKfJ8KLIqdov0lH49KWxF6Y4UiR3hy5OskEdH1diaPs5h4x4SP0OGI4k2V8RBt8IUYNY+NY+KY2MBr7b1K6jBZsuWLsQGZxfSlbB00oXjGd4wpOOGBY5uDhRAAAFnmxA8JWHIvynb42Fxeg6wQxbYQtnGClHeuC2s7k0Yb8ysvQAg48lHTEfNOJAK77rfi/yxelFcUyXTwhIAu91zWwmSiiQQ5+uMBOrtb2pLngy5uP34Hv/38p/AV3/BncOPZGyr8MJ47OjvHjceewsd+81P48L/8GArlNnrDGYYTswdsU1+Itk9AkslP3TXzEhjbnWwAMraCAmm334MjNJqP0Gy30TsfKPmvFiti6TOHPT0+QK1aFBDw5V/+pfi6r/vzqFU4BWOGH/nhH8PR8akBABKb4wxVmykkAKCz1cJsMUWvdy4Dz8CPwSFvqHXYcFHOUWtZP0q51MK9109QLW1jMiLNlPOnOQ3AKFesBFEIYjAaqlLLuYuPP/GkPiurLQQAkI6+YdC1mKk6xYBh2OtiOOhhTmGX0RjNxQr15RL7W200SkU0OaN0BRwcn2BAtdZiOQMAeNlo7Kiayt4jPo99uMzseS8UyAkoNgCg9m9nKG43izg/PMKVHZpTUuaH+NNf9SW4cruEVaOJf/qLv4W7RxM0mm0MOS9yukRzaweDMcUP2SZmohKax+nTFrTY1XfFe5knyBF3rAc668l/GoAJ4ChWcf/wVFgskwc6cQal3GTWAkDjZGrbAgBscLmrTBLAt6DtYhJuwYAqrex9IaNA+jmSltHjHINDBoCCQyuXrX2JJuyGI/6Q9ranlNL08/V4phlh528fEUI1ETDSkXGTsuLbUPWf15qJfyQCASgEayAz45mi+kUCYxpgb/4eSG/W6xm8Id3L/AJk1M0/BACwftU8dPTbHsFQCGBl19ERTyb//AjTmfAquqOnNF5MdJn8s5LKqrjoYw4W0BmyAi7qYUJ9zAI29k0t6OR8YoQ/j87ZvsyRWW+VUTH5PqLGOlWXY8f0e8Kk0HN8fBMdQ0rhin7fAGi0fsSiMzV7JpsCXIhyFgoafUYlbvZgtipV1CmcMmd1eGYGl/wniuZUyuhPRqLLvfktb5US+sPDE6zKDaxUHbZ+qXHvGPX5GFuzMWrnZ7gyn+KJdgP73CeTAVCYotYsY7yycW87nauYjk3sjfRmtlGMplO155A6SFZQ9BDKhca0AO4NTgigDodTDE0XwNY07RIR46CEWuJ0WQp0kYG7/qz1NbnOwuX0BKP2WnhunZMEWwj0MuRsNowN0G42ND6QwAArglatpwo3ReEcxMxiHWvtEdpNcJhTB0SbpsaECSbxvhIsyea+axSfVen1N+/Xo90c9Ieq7oegG/vwT45PcXbG/khTkV67NpmRtLnMqnRm49byxJDnXeY8bTdcfJnRWM2n8XLzvtplz0GY/F5YOccYA1wDpH1aEBnJfghDRuUsgkrNZteECu4PfkCg/xftaJxbdnndphjdtqYkaz4fo9s9RrtTx3zBpJ+JCUf0WjIV8hmmAu+7lxoLpJJGAdjp9wqGvVqSsXUyYC4nI9KTlL3a4FbLghMXnMhxUE/+ZDaspUXny+BRZbQ0O123hmFHL658Po8RP9t4NmGw/B4zsM6/1pN1hhlVruXMcaVBlr0qkvHcueVHonY/P6eoQFklLkYF2nhlcw0Bkq/7Wq6X7Br7jTEQNte6yJgJlzkKATrhIwOEIAXdaa4+3ckS/tBhWomJw0Cdo6w4RYIgmCbjaDIPMzza2pnAwCu7O9jf25ZNWEwn0hEx4ID2wwa+K2lxVpidsCX7cW6xvg2g8Kk/bL3PNDHsusZ1tDVvauUE8cIPxj0h4MApGmeTKVNQU+dnnKIaAdtXYhKNJY+aJa7k0MAU6ycmMN5SAr8GANgJZMyYuOx8TfpFKj6TOPYZMbwnlX5ORk6RY/j4mE0mmk5oV8toVFqoUzB6XpACP6n9ZLZyKyjBoYYVNWb1u4X5ZmdN0K9EgIPFDh/lR6HnvjAgjpRboMzKKmNlMuM4+rYwx6Q3xm4D2K0VsVup4FqjiVvb29hnqyTjQWrm5BCT6dQkVPqzXs/0pHz10KcZhXuFcaGIB5MpJg78K6mnxgzZXVKLNxFYXnPZSFf/jxGnvHTlGnXE3IYG+0o728FW7703EMavid8EY4RRQ8j3VMLEWmsHCPMqmxtjRT3edyHoAH3on9eZMzFb11lDfq3oozjCujQfo1YpGMuNFWyv/ktwN1jVAYrGOEYHACqYozYboCQhbDLwOArR2gFEoddYWeuVzxgSzpQg0iGtI04n8r1ne8dabt3CZjpMsQ+thdBb7EpsP6b/8Qp6trhtZlok/MHGjcJvsACsWc90asQGUWub7R2JCPPesQWgXBE4TzujirqmFNQk+r6q1DCT5gHbu03RhcABbzaPlXoA0fcvmxBi0ZoWQa2LhY1tJnjgcQXZpHyutY/l7U5Bdc5ic7kQ7k3TMrF9ZhMNYg1w/Y5nE+zfuIL7Rw/Q3GljuphiMBnibe95E55+zy30FtSIu42XXj3C9dvP4ZO//Rl8+Fc+hsPTc5uQw5OKwXditpo2VrFUw3JuY//W86KLOcl6C0B4WwPgONmif95XO+be9g6m4yF6Z+d45qnbKBVXOD4+xE/8xE/g5PRcheJmcxvf9Z3fgwcPzlB4261bilVYvRF1DCvs7G2j3WlIJIEAAE0Cg0IDAJwsJMRsinrHKMalQgN3XztBpdjBfMq+XDohIrHWP0kwgQDAaDJWRbzRaOL2ncdEE02rC1ns5m2kpjcwVS8qHdLx4UNMxkMdz2I8QZUstMUSO40atklfZeWpUEC3N8BRt4c5K0eFMuYaX0jEh8k/xUPMmBO1kRp/0aYULEnJobJyYYlqYYYrW1X0T05xZesGhv0RXQnuPLWLL/+Kt2JaLuKjv3WAj3/ieWzt7EtqqzecoLW9h/MBWwIoota0CmsEIt5QlQl1Sek8DSo2vXyOINrWyr9EoSpUcP+IKCBpaEVVwxg0U4GZ9H8qy4rRLTaAjWfhYif5WgbDzbttrvXPNo0EU+Bmtc8ov/a0YACYYI0HrR7ApBtM/ZFx0GkCk/UhJqPnQvBN4oCGOMaXPnMTAODMBo6GrDXQarUVCNPwmyhZ7qxjhroZRQsAsqrKOgHCXP9liXwSxEWwoJ+uAWAVgX93AGDzbsc9jkQt7btXkp4EWjTqrKDEjaOT0Gi+Rl29t6y0NigiFHPbK4bOZwEnP4wjU4L1EQJWyaiaaBuIe6oKYaimC1Anzc0odXpc3/lYJwIAood7VYfgQNrSwIQ+WhV4DWlwjVFglSsi4gQJGHRyX9OJ8DUcEzMaDE2wjo6DRpXiPuol814tUs4qJcwKKxz3urh28ybe/d73Ksk7OTnF/pXreOX1A7S2tlFtVHF49AAHD17Dbq2Ca7UKlocHWD28j6c6LTyx3cI2haILRJQ5um2mgLlVaaDfHZizns5Qb7Vw1u2prYLJv0b/+S4zAcCkqs8TrFbEFLDRgAZIUr+E4KFe6wGZJaZ58hDrJttaazslF0vafF4+VtD+YvvTxb8ceGNibzopFtxS/4WtAfVqRWAAhVubBAR8rCL7S+VDnJZrAYZ9n52dSjOAAIBVB23cFNcK+yab7ZalvxIaytV6paDPca6DkYI87unT0zMcHR5L2Z82jiOORhMfs5eMEbM9bFvchP+C9h1BXFgW2sq8hUnAlCf82X1yEbcUBIi2AO47G/fqLQsSaHKGRwRtzpzR4/5eEVwIAKDujBvIBD/JbHFUP8MurQcKJfT7c9RrTTSaNUwmI7UDkB1arfGacURvTpWOpCqvcFC/bKTP0jWKaxhir1FxvpD825EKLNJM8QjA82qz7V8TFbUv1/1JqPmmPk4AIBEW2DCI5qMu/7JZ5XJSlzzBjzEE3ZL9EUkmXzed9i95/eVwwwWEO6FKC1rI2nPsmC1SShh+Id6Z+TG9KNcPyBJgZ8wnvsh8X66nouvvrQwZ5TfGb7mGRgh62nHHtAQLztnyaLaVxRUTd1ZrpPTy2IO8wkpxVxVbrYaAQFaZORVE950CsYwplH5vgIwCqKKKn3vw1G8aXbqo4J9aURYU50mWVkyhIEEzCZS5UJo9bgk7W6eKzbZEnjmCk4BsfzhW/7b0VAgG0F8klPToSNBIO7ZClprSiEoBAPPBFujIr2UV8nyZKcFYLdE2pVQQbqYeIEe6z0jxZaUvRKCnrIYypqygzBFfPHDGrasiaj6DnIm/gAMmZRzn59NlBKxodDEp/4xdNV9L+47z2wdzxq9l+cYigVxOdSKHrMipLAu1BhVXpk2A4Qj1KdApAG2Cf6QkSxDaoyIHHazCbZVwXlcnJ1hl3rsi+PukAMxaHUz8fqg4EoKd/pNVWWuRMu2TbFw2WbcoYTwkA420aNMrMqacJd2KAIVcra0wa/tXOy9HdTNeTyyEJ/gpYBBRn+5rFCJ0jwnRsBN/g6WaiFJGsmaHsc7yKbMtejFFnXo6LK7Ix4WeiwNNWXxvBy2RXj2ngAo1UOYDaUdI2Z49994Gx71LyjwBsAwACEFBB0iIe1apYeYMt9gzKVNMzOOk+BKtOvJBBKyY94gCY9fU7K0xvOXJ9LhzdDQe0mybp+q6VbOZjZlljCDfviBoRyZhFaPh0ACAyURMVa417ikWpCiiPGex0lujotVYd9NzDdoZFhvJIlWbqbMishjdWduKOVRwMI0j/kxZs5s6ZeaSCAz69SWYZAMZEwBghd6wj+39HcwKc3QnPbT3tvDy3Zfx+e/5I/jCL3s3DsavoL7Twmt3e7h+8y34zX/9PD74oQ9rBGixVkV/1CNRgnUKXWDGxsRZJdpX4DhhY2U/yseZxcllZFNHx2VPDTZOKWJv6bDfR7NWw7B7hu0ObXYVR4dn+OEf/kHlSLt7VzEaL/FzP/eL+MhHPo4lweO33ry5isCMczFzAIBU2SHOuyc2MUWIjleGuBBZ8cAEnR1WIHmADbz+ypEAgOWc4lKkX1aNQjEeqR+Gat38SeTnzp3HsLO3a2142RgPz2WyRWe445ITCcolzKcjHDy4j8VsotFVi+kcRSbsswU65SL2OLKJSvtelbx/eIwpfxcAYHNJmfzzm/ND+UVggEXxRWHmcTDRmIJ6m6qYol2dy+hu16+iezpAu93EZHmIb//Or0J3McYf3F3ig7/wUdSbHdRbHXQ5t7LWRp9iL40WCqSoJX28tqnMOEQfbXrzHxV6JG40WwMEAHrLMh4en6MoISwCAEvRsAjmEACgayqUzeiob4hBF52OFiApjAxA7VqEo8sCGT7oIw00GpDtABI+8nYA6twsWGnKhYEs1EuCIT+h2LDm0LwX0oEnLfEAD3zBx6KPCnBsBNspZpgI3tB91FptqbMzUIjqv8Q7fB3Jnfs4lpCLya6/I41rG+sRAEAcZxrISFE4BNguqdC+kQbA5WGtJW+hSyUKvlPq9LiSFEvCZayd/dBut9FstTS2zNT6jYrG6r/CMR/tl4m0eZCjCmxifuLeywwmlNMAN+TkveLJ05Xx1jgrBwbUu2lnZqBNUIQJJJkhj5YBrTmJ8hldTpRCnx5gPaxGJ6MOwIotBcroVlqHpGayx4xOo9Nqa7wJKY0NjovhjNw5K0MrzIorjBdz3Hricdx58kmnO1NLpCVgm7T7B4eHSkYJlBBc5GzpKnUwzs+wOj1CqXuKG40K3vrYTew1Spj2TkWlvLrTwXzQx6Dbs9dOZ2i0Wjg9JwBQE5WfFGuNx1UFOa+uqB6/THWEAAAgAElEQVTHC1ThFABTi+fzZpwKsLTgVsg4gT2vTBvVPEW0k4A0u+J25WVhvPcwEuy16r9TciWSE9RtDzb9KFXhJ4kolMHp5KkJQMdOYKlRLaNTKWi0IgMNXnfdswACsJLIq7VycHwj6YgFBUsMABgcHp4c+Zq2pIH0dFHTpe5bQq83wPHJGQ6PTqToT4E+AssMjDjOieyCdVbD+q6y9WcAgAUEaZJhKLMEqBxcywEAr+R7EBrU9aD7W4LDCr4Fj1lS6dzq1GXHvs1fG8cYYo22YVLg9OI5XQIurpjAKf+wClS1jOFoqOqu0b8Z3OTJpB1j7km4USn4F8lOTlbKPVK63jJw3t/CBJ/oV3MAwKpJHjSm9iPo3wm9MrPpm9Sx5BaG/cjcwtrtpU/j8W8CCAmgHslbZptzwVoea4kU6jUA4VGh2OWPk7US4K/5hbyf1gRnfXSmYicfleWAqHuyzPzmAWsAKVapM9/o7ZBJEhL7mu8TAGv0s9tUoXzsp6du1nbh0xpYoeNe5ShDrQtnADB+KpM1SPYO9za1nwgIsFJJwF1jz6zaNxz1s3a/vMqfA5XBwMlWvLfPmB8xH84kU60QDgJGLGCAolU1tdd8JHBcJwKmbPEssIo4X+CsP8AZFfc58aNgIqpEw2R3ffGGFpL58gImM4J2LqSaJvrOQo3CjSWUtq7W8k1vn5G0HSvdRf8pO2299RqpTDo0x4eZVre+K8UqJkOuPytCsfJPUboF30dYKEEEE/xi7MyfRq6x5KyyLKM+raO4Yny7xNS/mays2K5WXGI06GncK200xf8IWhgnise0IoFGCbRbIPsZ+lsa28v9lfegB5CZ2TKfJhVV5aBta916C2JGo3fwJrd1bD/gBC5vI1UqHuwjn5qzUVTS2OCsNzoMkQtcb7TI8ETSMcV2z/M4lydfrvhI8CwKsmsce4es6CwJdt8WVX5OSK0spyYazjG6Kq645pREM5dql+GHxmSriI2tKGLxdSTUtA/KDeR32TtPVq+JocsNOQAQLbcMYKo+rcdum+15O8/gnDkYacHY2pQS84uW79g98TalAACceam/RfKfFen4IFvGyboJv069KBsRTBYRj5+Jf5mt0NOZes8Fms8IANQxYb5Z4X7JhVN5rtZCYO3YHAE4J8ivcXwEulwwUdMlqkClhenc2VIO9gbrmHFlpiHm4Gm0Ydk+XmK64nQC0zKyGQauKaO2zRVqzRqef+UF3H7mDu4e3cWVO9ck/vf13/AX8PDsPqq7Rbz2kCK8V/HCS8f4mQ9+BPMVWaV1nPcHKizx/dmKbdeRgBvXBAX7eAzsu/pcWZ95ivQr9iSZ9NLZGo1wbX8fD++/jk6zhsfvXMf/85sv4s99zXvx/ve/H+VKAydnQ3S2ruMrv/Kb8c53vgXn3aEBANE7PKFqKZbY3d9Bq91Qf21/0FWfOJN/Q35tPjQX33w1QXOLySQ3TROvvnQgAGC1qAILUj6tV4xzuNkTw6C83qyLJvTcm96sUWNZy0UkhR6+GurktTOquC45z7CH3vkJVvOZAlFVd1ZVFKYLNAsrXGk2FLg3Rcep4pV790VTmolq64m9qv8rVL1CrDFeRFsLTIS5eWvqAymt5ihjglphhK1qA7XVDka9KTqdFo7On8e3fMefQKFdxeF4F//0Q7+K0XSO1vYueuM5lkWSeygC2Gb9fa3HLTqsZHI3I6q1W5z/J8U/czTIRFS6s4JGTZTLFMsii8MSRtLBy1VWIDcAAKLdNoDFDMuSFU3vrd/4fBX2icyrymO0/xWTOFZtRY8sCAAIev1mFZznlwUmaQTA3yPa3IjdLL83KmboDSThqL+LGTcGDwvSvlsd1GsNvS6ow0Z1dZBFb2mdgJlerBIbA2M291+GLiZOf23zJUGlKqVhWJMJAZkRTvZtnEf6eXIIyVJIna3G1xlcmFFymTQxeSLqRxpVZ2dH1VAm/aJc+zEHEk8WQObQHQiwwNGNfvp7OA/PdvgMMRB8JKQ5MjuhqJYyUTVmiamsRiuIAjwfmSKVfx8Vp4ke/h5cG3w8+uayBFcUZO8l9gSV63A2GWsWPNcf9UjoUEiRazcaGPX7mI3H2Oq0dEHP+131jBWbNXzJf/Blmgf92r37Glu31dnGsE9hFGt6PT45wWhErQQ63Zoc0GQwQO/kCOOTI5RGPdQmA1ypFPDk7hYe2+1gq1xAeTZCu7LEfDzQcmYQynaUwYhigVbdKlY4/5bJvVkzhYSEhEXLoZggg1ULFfkcvk6igJwXP6ddov3wvsVs9eer8WJQmvcqimWdAQbrlcYI+MwMKjpwfSz/yWsnvSxTALfqYC4VxSCIlY8apmhSZV70R0sM1N5kKJ+ck+qgBH48IRUjgIr0DHoZ2EockPaIlTi2i3F+MafILHDv/kPdk0KxgvHExGMJ8nG/E+wajdmWEWP08uQukoS8gmNtABkVUsQktluYMjCvowFrpktg+GE+p92KmtYGkPex2+tMsT+voKfr2IJ3Oz6bab0OdtKGXkgtMxAhM5pZgLZuogvYam1hOBgr0CELimK01mJhFEjpL/gHRBU5oWTlbJ44CA8GM0D2wrGkR8CigFX49XxR8a1SnXXxZU8PGoEsXoL0G9vnUV9rYPSFp1EwM8bgbQZJvsLdv0QSbZ8TlXRrL1z//Dg2e2YkoY9CmSLJ51q3trCoktle4XQNsV60RnzMFq+pnwttdqyLtNfdiAF5MB9rPECcWN8S+1Vs5vZcaJP5Xalyi9JvQp/W6mN9umrx8Wk9IepJlpXaHznpoFTQdBACADZukpSkmfy+it5UQZ9O1X8aBQ4jwa0DVcGcydc9e4VdMM3boPqjoVH92T8uzRjbL/rdJx7F7HK+T+gMaLoG93Slplru+WCEUwqBzhZqraIt5Tho07hwlotLRopRsFxKoDk0bXT8MofeksIK+HiSMXdijWbP5/qo2NQPnXeA7OGDaU8kfMvqbknfjBXms6kYldQHKJUo8hZCm7Y2FaO4WKHppBioYPoFLqpH7HhZRGtWUQ8zmQNTjsVlLMsaD0e3JvdfMYq3KUnFxyvaHMObxR9xgolBIp06Aw03NjXFxupsz9C0DUviDEjNRaHZdqh4wbVT0jVC18I2YU3riMgsFftL959XnZmoZTFTsQDOcieiZa03+VfQuHUpk8lauV3jsmUFmC0YPmLW7VascQMCzI9JO0yMOWMhMmdiV2C1SOo7p6A5iJax6Iy5QQp7MOzCj2ZsAjIfovLs43fZq6Veen5OpexCoKYTp/uQrDGBrdIyc1q/7+fsKvg9t6Q3L/MEWENBuBW1KHhNA1gMfbcARHzyWkitxohQgQncYWUpPBhbk+3XEtad2zXz9UJtAwIAnPhEMI8j7+o1tqpNUKxwY1q7iNaNYlRjCHK9thpNFQ4EAHC8IPctR3PyZaUqltW27XECKTFdyMEKrgn5/4RhFwCMdhqnYGCqa6t1pXuhleMxN0UH5yjUCzgZnuLqY9fwwr0X8Te/97vx4usvoVAvY14u4u7BCUaTAn76H/8SLwIK5Q7OumPUGh21AAh0oo0QCEhwlcKtxpQoEoAuEPbKgbdHOkP/QwrWya7xpcslttoNnB49VPL/4vP38RV/+l34W3/ru/GZzzyPx554FmfdCX7wh34c590F7t49xWSyROEtN26uondlPCHFPQcA+oMexhNSOOgsLBhk4k1lR0ZBs8UItbb1uhRWDbzy4kNUi9vAqobVnBRzp/+RqrCYqPpPI1ZvNfH0M88KCKCao4yR93ib+zVnxeSKtCZusFG/i373FMvZ2GbH8+/s92XCPl9J/ORKs4nSZIJmtYLt7R289Ppd9Dh+iUrqqlSQMsSWAWMA8DOnbH3QOIWJKxs0hNJQHbW0YoA/Q42zNmcd1ApNVbImi/v4gi/ew9ve+w70S7fxL37lE3jt7kOU602MWBAuVlBpUDCivAYAaM6wn5+N1eF/mJBbAJ5/reGx2W3fDBQXKKE7WeHwpIdKhSOpOCKLm9IAgEqtJACA+X4wACRSyAcIiDgAoJ6/vDSU0eGEIrryi35SbMMXMhMy0eikgOoGP6jhEQRIlCfvz7XkPjdEFhSzThuodoBhcnM67/VzTq6L6NFFFNttMS1IMyK9nAklHYvCLw8ishYABeM+9cB1Cz4XABCVdosLkoDMnbwqpEn1O5xgBDybyb7eJ7nVWUuFn3FoAPEpqhC7Ijf3Ce8rE3r29Xe2tzSGTCMms8YGu4+mgEpAgLT06Vr1P527nqHEfjxWwQq6l1170tKYKPNbRjZWY6jtapyZ7XOhrXq9BQR8jebtMvl3WlZcRxvDaEbbqkFm/DNDGK0yPDep/s+k+yENAIpLlStGLWMVmEr//Z4STArWDYYD9WRevX0Db3/XO9VXSQCAYjWklJLxt5wtpB1ACiudNKmIZ6c9tQCxjebo9BQnp8caUbZdL6M86mJ5coiblSLecesm7rSbKI+76JQ5Rs/mzDMQnkh7oyoNECqsiwGgRDMHACQ44n2+C80gtioU1zP39JSCzQQAFgxQrHZnHW+5lYi1GFoU1vNoNyfWQySs2a4JanesNTk63jsT7bG1acmbbAKPTArf1gKmkZnSXzBh13qFvK8pGhXvOVYAYiJhahWTE+cYorKCX36Jfuzj3lg9rzXrrv5Msb6C6MD9PplnAwyGpLDXBARwqgzH/tUa1lLFIGI6HaMiirtVW7L4NXqRHRhI9248xwBBApgmOhVsCTd3megVg/ugoNp1dQvu1zqCyzT40D5Kjmm9d9jvRgq2pYFrdg99Lr1XNcI8h7q72UYGReaXmag0mx2Mx1PUag2BUWyzY2KVVpDNAMdKol9nBc4rTAJ4rOIa1yzG+Lrp3ohNuOZ8Treuf2hBGCjKayJdocySb4ToovZ68BO2fiPJXwMANvyBrdBgxGz6T3M0McLP7HGskQAAgmqVJv0pUGFCXDlgkZy+EhENUvW94z3wqhIGEFZEo1H3mN2ezy/qAkgAleOTayaUrL3heyRaoEIrw+yy708lAt7DWyxgNGGLjE98UW94TtE1aSsD7rifDQsy0Uu2AGi6Ekcva7+6ijeTlnLJJoDQDpDmzCojK87sUxbwysSBwmtzLDhCzwHgCHR5LjwmXgdO5bjgxT0ZVHtTAegNB+oRNhZR2ZhimTaC6XjwvaOtL64T26Y0UYLTLJYrDCZT9GdzjEmHXSwx5oQLzvBe0oeY0VOaqIVjyeqc+gUJU8pKrQ6mZNMwomwTQJe9RajbywYrgTAdExcbsOmJ3n6gMbfsgWexjDE0WXrlIoazicU/EiCzRMR+5uP1bC/6WD1R661SrjF2jDDpTkTlt9eRyExgTgmeztMmk1i7Ek2+CbSy/XY0G+UtnB6cae/6Wo1R0OaBMutpfkB+TRWAzF5s0uSl2+IJZrA5svWgyi8nVvh0m0huVem2pNQquHliZnpApp/FaznmGFcfMW65ultorySbrzIAznJz20f6KApFOhNO76m9a7mO9ozr4YRwuAEAJpYbdHXmQ3bYPn7UATd7H9/zAtCsRdSq7Abu8Z4JN5JYrU/aYY+4g3oEAHylZdoV9mEuHE8P4GM4ZQOcAWAMkQgWDKDOAAAvyun5JbbLjrPQX9fJr4PLT7omiLWwZ8CLn4uutMRkrc2M02bCtvD8NDZVrQyM06YC/XmUZPuQAcB4jiKimoLoOh0UxLQxf1yz1iqgNgi2ZTPOZKvkhKL0Bf1tulpIqFaaDNF+4XFsOh8mzz3WHQy1mrS+glmS0Hu4vk76J3j2bc/i7uk9dGc9fO1f/PM4HZ5i5/oujgdjHHUL2L5yC//d3/mf0OzUJOz54qs9kOzQaO5gNuM6rvl4PmNUspW+WOQUpClN11rut3Z0l0zGifgjfKrio9FYyX//7BiNGsc7A5PREH/3J34Y3e4Zdnb3MRwv8bP/7JfxoZ//VyhXdjEZl1AqNwgA3FpJoKlUFOWfDnlvfw/NVh2DQQ+jcV99kgrfmIyXbA40nRKFh5pbpvhZQgMvv/hADIDCiuIGRi9hAMDe/27/HFs7Wzjv9XDz9i3cun1HStmlmlGU3TMmCTIrzyRxsdpXwNnxAbpnxxLcKCwt+CtRZLDYEBOlNpvjarOJ4miEZqUika+XXnsNXSYOAgBM6KG8ZBsAUJXqNDCjE2S6wN5eiVDUtUg5JaC0GmO7UdCIscqihau713F0eICt7RXqnWN83Td8HY7ndXz8k5/B7/7+y5guq5isqliVa2jt7mJAgRcpYPNa2LigoNtms6fpQC8AAOuLImcArC9e9q6dD5c4Putr/KACWgIA7Jshg6FaVo+L5kzzOJR0mJosf8qpUAXcYLHMiGVJrFTuS0q6NOKDvWdOwdEYLk11sBnJQS8yJDjp3895pZlRysNAq8lHWhP9T7YYbKnz/QLbtb2ZXwNu3urWDkqc0MAggMrgnEvuTp7OQEIgTsdSFSX5PGNhvDEDwJyvBwQbIAmPxfaF9b5Hb3sKAryhuEegd5mZz+n/FmCY2ml7q4Pd/X39NEo/e8a9cqmxM4ZI2/zdnOLG99B9zxIiQ9pTuj6R2IwalgA3Wd++j4KUDoQn33nSTiIJAxmjuSnZcAEbsw+k7bNwZNR/OZhE6ZWgAI04n6cZq0JuQpHcxocyOR8OhxgP2e9fEiLMgJXqtmQDsB+S1ecZRUFZhcMSZ90z7N+4ivd96R9Xb2Z7d1uJudT/2SpSKGHYG2h8IEekjEcjDLtDNGstVEsNvPb6fbx6964SU7KiFpMhWuUV9qjs2z1DoXeGZ/av4t3PPYZS/z62qsBMQERZx9ShKuugr15Urk0K+81WRUwXrDqxisx7YmO1imUbT8W1TDFCjoQiA4D9cfFTwECiHSBQyNdiKPDnSX4OnYWQm0Gq+RpOgYIYlSftBqca2zMNKJPmgo/5EqLPa6x+vKIS/9qSc6+t2mTUO+sFFPVR4rA+H9gTHwZFoqt7awrtP/v42dfP6j6BFLYxsTKi4F5Dcg1MDiqvBYcWeGn8VsLsyaj3vpbzHnR3McmsYFYdOCKKQaDWdBCTnAEQlX77mwssecCYJQkJKBgAmhK8oAC7scttSJ7ARTK4bmPcF6Y2OWxQNtrN7jb7tGcjClG2BWxVq3UMh2NUqw0BAhRFNTFUAySs8s3PN6E+hbjqw89B2jiHcMm5iFsW/SdpgPUJO6/Bk1Sz57piHhjnr8zXbSQBAfi5yb/Ihtj42DUXEBTpxKbnT88F/VINmPTvNuuZhYH1Nqj0eDP61EZ9UfdMvdk+Rs11L7iuTWTVxS5dRFVBuKpbThH2qnFZVT5Tqs4SW4GlpmAftjYDZ11rQxXPUgFjjslS8sD9kCeBojBzPTPGCv0m2Q0DAiwcKMhuMp7jPmXiwfnRrGxWmMBghXa9Jto4q/9sw7L3IoHdk0pWsxwAIEBsmhtm5+mTrYf5osaDEmP2+K+W6A2NAWAAAGm7ZAuxwGMUXhNQTgoJ7iOY1DLuIROAbKsZE2O+vlDEYDo3EWjXAmC13YT/7acx0cg+N+uRRxaJr9e+t4TbvtwyetmNe6pYcvpxAABKxC1FJXmPgnn0z7xHTChYESStX6k7107VimICACho7KNVIyFhghcaJmGfslF2hQUWVTKoqMVRQJG/curDnOvS6MxWOmaLHY/B9BB43RQHqIcnlUnLvEjW/x1nbQlkaD1ZfCdgOqbcJK1+upbB8kvEV7UOgomhN1xgthpjpfGJ9mXWw8AFe8A+M9a25b42TUq96zX6TWeaelHBEm1nuAiIcvsuQNpiNWPYuDYXxd+8LceA7kjwCcJYhV0ijGK2RV+8Ha2AnAD13H9yLwaoJu2s0O9wdpD2prOCbKKRAeh8f/pzMkTivWt1tlibbxZbLgBP9wXzWayPnF2UsYGCzOK6Ajpib9EUiKjpk9TQMQDGbIZ/B2NgjQGQaH2pEEBmIsEkth9TB4p6HQU0mxx5ThYa9/FcxRppAJDhQwbAbIZatY7FbCo2t8BHCmHyPHntqxX9X2J+jHU1XrCoWJCFSGpCMRZsSFNuiIVYzDZG0FhDPmHKGUlrPsPvkd09tmRZWwKB0Rwg5jo1XYpyo4zT4QmKrRVqO1V8zX/6NTgZnuH+8QG2rz2J02Ebf/cf/DSmizGGE06sWKLR7mA0WWA0WmoiXqXc1BhQrktN06twLTF+p21O8pks+00ypPWD9yKPv2ZVwnxG8cgqKmz5WbFVfoGDBz386I/81+i0W9jd2cPLr9xDudLB9/+3P4TZoonhiOySDk5Oeyh8/tPPriZ0Ij5erVQu4Nq1q6jXKYr1EIuF0e0pxMcbylEwvLmshHPu6WI5wvbWNubTAk6OBxo1WgCFJ4yGTwCAKHWJYn8c3bFY4J2f/y4ZJRleztF0FVmb923tBUa74eZYqfI/7J9hNZ8AiwnmM47egAT2zodzBe6r/gA32lsg4XTW72N3awuz5QIPTk6MDiYxJoIHJfVflRiI0yBw/J+ytKA3uwonP5sgAGaol0rYaW5hPOCohSom43OUKxP8J9/wtVi1gd/+zEv4td94EfPSFZxPqqjv7KPQAKYr0otYFS2isKQAhj7ZDCk1B1SJiRaBjdKHG0Rulny0Tt7Do4CyWMNRd4LJgpWzmdPFzbur5ztQOBoX9SdZv2LQ4bhZooc1M74pjT1GcWSiHz6DXTQlbrKFAgxboybcJ4dJ1NU3XwCWaeVfl9vpbBwPE5ZfBsgvQ2wB9fo7bZwK60xyY72sSmW0dvels6CEk0kqKXeOVfN360e2s8uq2ynbYkNsMPNEf4hfFB7w81xZNYI0KYLz2jgooGoI6X+BErtz1GUgWMNKhOh5RvdvtJpob21JII3GMMbsWNRmFX5+q3+TYnNRTXeKKQ89Zt0GBS+OLVZZoMQpdS6omRmQ4fNyo+IU7RxyRhkAYb16Qua9EsXz5roVc0D3I6eYZT1qjtSbPTaadAZMZEZ6peSf362mCc8R5NEouUpFNP0G19mcI/eWeHh0iGs3b6A3HuKPfckX48Zjt0F6aXcwwPUbN3BycoKt9pbW62gwUmA1nk1xenqK5WSG08NjNEs1vPbSK2opqFeqcsZsPdjuNHF8+ABXqVvCfvbJGI/tNPD2vRp2C1NsVcqYnJ9it15Bp1bB2ckh2lttHJyeodLq4GzIyQANFIotTCYUn2sKDV4t+ppuS0Vnrucl6XIStwQmyxXOR2N7nHtVGgHqCnVhUWqVxBhKC7oy9eQIoKzUYUF4kqzK9lIPJRhJ2S6xnRd005SgHjvJKgFUpV6gXWJPqQVUFvSbyGRUHRjUWy6r+owTcB3yLAAPj48zrk+2Rp1+H/FfABj2HmkSaeAbvyzZtCqZnWscrSUOmuPsCtaxvFR1IDAluiynmfi8Zx91qcA7gBN/X63zVAxKfiUZZel7OzvfDfAwZRHJ/hejcu4sKH/vOJ4YnbQJQmpPuqBtVJNDSJF/E5OB4Kl6ce08zS6FQJJVVtlaIcX0pDXHrntOw940hXEsBjbmVfX8eUlQE6DipfbU7udmhfhRpjeSCqPOWbIQgOjaa6JfVQwEV1zORCrziSdWobJXZucUq9GraKSjR1UzT8KNUsuAvVZhRdySftldr+YzRuJjoxHtTEwFyGn98RjpsmET03scWHP4f7U6tdvgBAyOxuN4TJ6/fESppACbVFnqa0Qyb3rWK9PsqHEfLvU869Hl6FwDERjLsYeZAACrnwRUl9OpWAB1VvuZ+JOtwDhCui2cCmX6MkzibWKGUfatUp9PgckYSolSeQDk1O+ZlivoM1GXPoiJ2KagRyrmG/c420Py86Tgm/AvQV6xArhv+T7Uh9DxWdLL5/B68uecIqO0MxyDmYwdjDUWnyERXCWQ+aQAxRG6p9Sj4SBXtlm4tkjM8LZV5UrkHoGsVfSs1ahSr1kLgTNCHH7I9p94PjGdw5O/zJazhcyFu+319CdmY2P2O6+Hns9sT/YxWsQslcz/d4GnYcn6hc0YIIExFOPbztarFv4apVViDWbRnK5ThF/yMRyDaJTNvHCk60vb68lf6Fm47Y/+fLEShN1F70a+l4P2HnEX/xJ+KeIUAlzVAuO3dRHRtOWWDAIWwWxtu8ixr3XT0DC/FgWrpEZkZy0mi4EHZledgcC1zlBdOUbSupb5i6RVzMv3cdy2Hu1zaT/S442CU+SN1MgJ9oGBX247w76XXaDR2V/G4CQL0IqV5uvN2mZ2ys27xYP5OQVIlLEcWB/S1LjQPXMQKVtTVgww/+wwcuhPCPBYanJVFhf6Hgn7H34/pzD4nfD4gcdGYFzTwYpFMZb4WQQU6eunE9qxOipkppeGmMyHyi1YsS+gKTYoY7je+BiT4gm+/pu/Fg97D1DpNNCbztDcfRz/w4/+7xhOqyoUaZQlhVJdmLtUqqrwy2IGGYvWEltCTbaYAOoIlZI1hrryBEus9jvtiDNiyKwguEJ7XauXNdqXgr8EFhbTJrbaOxiNTrC/V8fx8T184196P77qq/4sXnn5dRQLDTx25zl8+1/5bpx3Z5jMiihXm+gPOKp7gcI7nnpmRacih8VezloF+3s7qgAdPLyvygE/mAAAaflUgKaysM1uJCNgiVazhfFogZMjjiLgwqm50qH1uU5nU1Qo2kcBmXoTzz73ZiPPMXAigupjfITCOcypPhiCAIWlKv8EAApLOijOjKbrWCjxG85JeWiiSiHAQgl19lnMF9iiMmIRuH94iIWq/F55W9GJlVBQJU4qRvmgiKA+MXByldfYpNutBuaTEVr1CubUSljM8WV/6o/i2T9yA7/z2RfxkY+9jP58F+fTBkrtbRSaPDeia6SvEJ2tCwTQ2CNR7onykX520cSmNlcJVKJwHQ5VSFehioOzMSYLQ8vUb6J430RlrNrABW9aDGbEQhxPWcQarTicX/RzbTrcCAxjQ8qzMsASYDX9XlwAACAASURBVOOjfZjECgwwMZOcWpw7E2vxMJw3KJxhaIIFkBseC9h4XnbOVuGWA65U0dje0TxSvh+du/XcWVSn3320SBz7GqCmB1Ni9aNCz8sf13vpM9zBR69vMvc+VfGO6xrBEq9/fzQSrb9O/YqajejjqD4q+XNaBsXpBAD4/FfeW7YCMPgSuOG9T2mlLgKU9P5FwLl2Jl6FkivJ7l/eyxeBWvqaLAiP1/jPPMmz9xIAQIOX0UONbREgjK1DC/5T9kR+jey+kCEQe4BA5ZAMn1ZDjw/PzqX7Me73cHR2ip2rV3B0doav+OqvkpLy1u6uWiBokG/euoV+r4d2syUneH52rlGkrLTz2r3w6U/j5v5V/PpH/hUqNNiDIWpspfC1RKBKTKZBTy1M3F9veeIm2v0D7CxG2K+UsFsAdgtLLPvnmI+6uHJ1F/ePj1HmZIAxWUZ1FAkAjAm6V2VTazWSOfk3GwuoClaxhOkKGK+AISsCrrXNudczgkryfJZkk6arUX7p/fCQxNjr3hqQid+Z3eM/2leOQ7UU0Z2nV8LFPgnhtmQBZCmxJqos0SoRRLBEc/ObL6NWRdgL3scQeRQ4pmpYfE4emMTHpWvNnL2Hxxs2M0IwC1NsTYXolzlgT+yDemxL0assrIqRRpiM0XRFYe1db2m5YJc8KBeFOAOP8wA0jjX2Zdjw9X24RKPJxDFAjKQX05NGJn6P/OIYMiY53jOdvbfbfY3nJdPCg6nwHXEteQlMnywHltNrn9mp5ADW7omo5Eb/fNRX+pkXn+PJ/xuoOG7atbX30MvN1ufgkScoG0CyztlrPaoOCkRlj/cg6Y/NtQHi/gVjKY4jrrHRTR2Ecd8qn+PJcIBhb3z+K0w5hcG/LlvfYcvjPvI4AtSIc2ZAKXCH4qVsFZNbI3WfY3/JoKygzuoYAS7RZc1nMT6o1IyBoHFbYvmxtaei6hzFATn2k7OFpRrEhId2gT6HVPNySbGdVSYNABT45K1dWTUu0Y6JcxRIvCpgXKigN5ll485SHQS+5yaDZ30N0bZxDJxrdWRTKwwADIo6bYG1CxhrwYB52h8yEEx8NXxdXNNYUylgd5ldYtycJiSbazwVvN38W9ZOlPaoewIUdlu6JDESLw0Vvd3Ka1c5SGAEh8wOKunRyjeRXWt38DzQ+9rTBPLRxubiXxSqS5vA7Z4u2iaglx+0ic3lcICASTK4xEaxlhGNj5OYrFWiuZ4tFkwSUBUczGNxPW7anwxwcwAw7J3e02NpfR59IPvQkykAm2eZ2p94n2y/entN2O+LuifWAmufGwCA2ydOSCHTpsAJauvTPdK4Kweb8mPP7ITu9PoUMTeGGXiTgo+ChZI2QLnRtKUoYQoEWMIYehMIEhCQCGynDOUAXlR/BDQ6WOOCE7DJr4Tvz9DUya9LCgBmOUti49N7lN2f8APeCsmkm+uee5/sFya71MfhFRNYy/aSKSn5DZSYg5b7mK1GWs+ixq/aAgAIsJwNHuI/ev+XonmlhHFhhCF1Y6od/PKvfAK//ZlzjGfVTFwxin88B7W/OhgaRTXaNxVFtDanKBeDwWhsHdoyu3Lm18YEfjsUrJ5jNCLoy3h1pRy8Xm0D86ZQuHJ5itH4BF/0vnfhr/zVb8XR4Qkm4yWefvLz8Hd+6MfwiU9+BqPRCq3OLobjqQoCzDsKn/fk0ysG6xSr6Wy10Wo1pLA/Gg3w8ME9bc4AALjQUwBA4wFLSzTqDQwHM5weD4BFFaUig3aiIUshzKxsEgBQIH77MexfueaK2CayoB71EPFw1Xl1zKofZizhv+Hg3MQ2CGSuiKZMpfQ6K9TRqLWwW6lh0eujPJ5gq1ZX8E7H+ODoEFOqUDMIZCIuh1EU3Uo9srrOeWISaJXEc4hAcYzYeIjdTgsFzlhVO8QS42Efjz99HV/zF/8kPvv6XXz4Vz6DB2dldOdNrOotFJpAiexqQQ8EALgRTAPWdo+p738uAGAzmYsALACAe0d9TDk3XFMZzBhLRMPtcFaRc+dsBsIpU9osyfb1ykoKAGwi4mmQo+STzj4RgDGKkYtyuPiXPtMRvnAH/FRzSJZ8RMK/+TPzKWZ9DTRiNaJCnYUmys2WtBsiueDnZ0bBg/f4zEg+03g11Fn/XRxf+lwZt6TKFclOBpJcklzLuLJayvn0pDZxekWrpaSWyb1o8JZRG0vGE5KYma7qvyhj7IUmMmgtAOm9iQA0q4BtgEgKTL3yx49KwYn0/NLAOl0L4Vg2gYM4BjoOMhMC4Q2KeXYP/Mbmc9+NLRDHEZUJ9SCzzkMmhPcEsjeO15AMgMHJEVr1mpgRo9kMjz3zNP7kV/wZRqtSgO71+3IAB4cH2NneUTXs5RdfwtUr13B6diZg5ZVXXsGTdx7Dv/jQz6NJYcH+ELeuXMX5MTUALCmjId7e28GDo4eoNuq4/fhjePbJ26jMunj99z6Fa8US3nrlCkpHR7haLeHWXgevvPw8lpUCyu0mTkZj0ftZ+Z9PVygsOON3jEqDlFXSwagCbSAAAQDNtqamAAUBOSprvtTPaAVQck9nJiq3VUwyEEBMgBAAdPrjWrJkIRPpjbVgEGTKz37lYxRU2sLjAYLFXGQALNEskUiXC/CkQVYETOkaSfeH/q5WgDSyXd+JacIZgU8WgPm9MVXkEJqy3w3nzBXEQ+gvr195IOrCbVrPAtpMzE/gsBImr2ZGcBQtBKxG8LyDZZtU7uMabAaeWQUnnkvW0ngQEmA6rTR45e+bDB5d+rDTDIq9P1qPJRVGBZGuraF2oSQpU/DhgocE5ZNbnLeWuE3fvObx2et+4dEAwCaIs353N9gclxjhR71+/bgujsfUdWR47ABfMMH4fjZj20BUa5FyTN5bFtL3zu/HOgBlYpcUtJpkbLc4/PSYwy5vAhRmB00p+40SsGBmsPrPqj8BtQGZiC0GhRyH2ldMFtVSVRo1inUhtX5W7aUoHqrjYquEECvHKDK/JwBADR0DAMgAYH8ugQABoGTSeV90AABBYzaf/GgAIJKZzaKCrU8Gl02MHADg9UsBc177sP/puk+vL8G7ILGT0aL9wLYzT/JJTw5BT68tWQgkG0mmlQu0uo7Pph8MECOAnFgPijeoIbViu6VPEcjaqGwlBBjyRrHFZGIMT9odHZ8Do1nbnqaU2F5O97f+7n3uoSwVYqNm+3UEBu5JpM+qrKJZZwCopRn/fgBAPhUh/ELKG4hk7lKmD0cWcmwpExofVcy1GhR85pmm+eMeIj1wP+6sAO8XOe5PXP/N9bRpXz/XufP1EZdEUhf3ldXeKtsCN9yXhW72INtk01aosAP8O1k0FNI1TQADCjbjKU3LWUvaE0CFAISPZY/zXfspINBFSRPWmvyT/g+MxrmGSByzjs1bItICmt7biwp2uSksSQZv6C7k/ssAALYQh/aJs00ceOdZiMEV+zMZb51eh4hf02vwqP1kNoV5XsQDBm4T/KPI82BIvQtYnM1iy5y6JnW1oMzQ83YU5k8E1ZnDcgzxGd7yeY/jm77ta/HKw89iUpqhWG/ihVcP8ZM//cso1newWDKKMpsSBY5YK2qDTe4rfzfNPRYm2EppDIDYu7mds7VAm8bnB7DA32kjCGhQ5+Ps6BTPPPUEPv3pF/CVf/a9+Nt/+3vx4gufxfl5D/u7N/Gb//fv4gf/+7+P5557Mw6Pe6g32hhPaXNs/LcYADyYdruFnd1t9VVQnfD09BhHhw8zAICP8YD5PKIPEveh4V9ReKuO8XCJs9OhKlvlUkP5XhgzVZvKNLQrvOktb5Owk3rRScNYzVCsGN1EwZZ6TmwOLS/M2dEBxqM+ZpMhSkX2U8gq6DsAgHZzC7e2d9F98BDLfh/XtrZFYWs2GjjpnmM8n2FCiqOPvRDKwhmIEqHJgxfLmY2uYqqfNgZnNhpgp9NSoFtkJZDI92iIYm2Gv/ydfwFHgwE+8rEX8PsvddFftTArVVFql1FrV6Uyav1dpOIEAEDKEzfO52YAxKZMA6/YDGQAvPbwXP3FCugEHjmwoWBwlaFNKYvAdS5t2/q4lrXAMnFkqeNLAxwFMBLwNK2GTNk3E8Tj40YtDQQ3CxqzIDYHANJefJ1GElPqGkTfHymsrFJwDFmrgxVp2mxRdLp59H/pNX8YAGCNA/FGrvri33T+We10vQoVgQSpjanx4n1gUGh9ohVVqTWyz1HvGPFnFVgaSDJGPDlxsEaJhFo6rNuLRjptMeB1TpHuuLcRjK0n2nZel7E+UsN12ZUJRxjvuxbkJlSzjDLtjjFLYEIkyVslMkfrCA2XMq8Tx4jyswhS8jlsCSCVlQBhRRNI2PffxRd84Rfiq7/2z+Hf/Nan8Oa3vRX3HjwQsHLl6jXcu3sXx6zGF4po1hsCA1544QVQRfvxxx7DP/zJn0JRY5GWaFSqODk4wNW9fanXch8xWaAFma7mEi/9oi/5YrRbdSzGXVRnE7z8yU+gPhjibVev4Farjp0y0D85QKNRRpPqrL0uxnQGGonDgLqMKXvcqNMhVotj+QXTK9G3ppeUMKZgIUXvCKqacoCtWqK4pK97ch+2Iii5coSZezbbYFV921y0cQ2OmIzKkPL6RwMAa72FBACYwFD4R7Q5C0w2HXXMMb4sQKHtEfXvkh7h1NY8clcGaCF74oJw3uebYXJOS+aFCJaDHav3OoqoZEJ0KegmRgA1KGrm3Nek/7OMmWP0uA/tvANsTYPMNPHe3JNMphpiva0LGKbXkPYjtc3p79J8ke5FYns8Poy9KD0Yto04MKqA2IE0VkPzFrT1e5cBcQnbIt5z7RgenfvbGstasC6/i+lYtsueERWUdH3F83hoAgb9gfT6xu/U9xBYzAp4Mq5UQTATeMUFBoin6zc+LwI4cyc50GD3iCr57HVNxrIGKOWPbQIAqS3mTmMFeRP+ShPcsIkEUskG4U+uCSUGYtrN0GzUsuCTCb89TgCgrAocYyqj9VolNTRfSL1uNCmyRf0IAgA2j5yVf7Y+aTyg/Lzp8JgQWCRj1nbD96DgcNxrHnvaAhAU3stbTJg4VzEeWwtA3JO4D+Er09hnHYBifz0/32w0Rd24vrk9Wfkm1V9MAN/vQXjXWcjmEXAtqzB0GVBhAbjpEMQ6iISS50Pm5aRYFwhgrALX20jaHR5pu/wPTDKCoUlbOGF7mfRwCM4YGCnz4z7R83qzt2RhRDU2qYCqJSmSfPoTb38SECjaeJRcos74uY7y8r9HjLIeQevuZS/I13K+v+KPRczRKFMZ3ZiCAuWiEBhUdP5/rdrs9TMH+C6zH5v2d/PoY29zbRQ15vDRAHTsbcW7CYNA62e5UKt0CiK40kf2kb701pLAzH6Rnevifyk4nNqILGbeYL3Z4+taK+nxZTmCV6A3fUiwVqhBIgbGhg82gM+H4oVtTC6kiP2cUiWRxjgOy6kEKrnYYZ32ORuNmq4UF29VK3j+FccdtnazgLWWD9HnJ3tOe5AJv//kOj/v9sT6oSYO4y2eU7VWtwo8R4AuuPcXWBSpRcGcUpZSKSZp94vVBN/733wH6ttzLMpTHPbOsXf9Dv7BT30Az798CBQ7AFsGnPnEeCdsRYCH4QPjnKI4xxYiFtcjqrMIxcZ+CiBR2xXtPsekLlCvNVGvNzEcTPT/TouF7jnGo1O86bkn8X3f/1/i/OxIoPL+/nW8/OI9/Bff/QOYzyrY2b2FXn+CuTRRvFWUfuFdz715tbW1hU6Hc8Qb6ocYjwY4PHyI87MTVTn4GOmqwQCoVGkUjbow5yisdgfTkQEAyxmpyQyajA5G52Aq1yuN/SMAQPtTokyixnhMbToAHQdHgpFVIDqQms1w77VXJFTHnoISxbLIGBCFjW9ionvbnV3c2b+Cs3v3MT87x367jcWUfW1VjKcTDMdjCQ5KrEbG2ucxqtLqoyeyXk8fDSeK7EpiOJw8sNWsCwBYTseaMkBUfDzv4v3f+JVo7O3hNz7xGn79Uy9jgDaGqxKqnRqa201M56aCW1xyI9gEWGMAcOMYtf2NvjYBgHCOul6oCABgZVEo8SUAQFSQUqcalJ5NAGDT8IRTzAzm5oGyj1sUIRcB9F50BY9qBYjxKp4oR2uAfZC3APj2T8X4AlzILKWDNa4MymvGCkiL2hOFEiYc++Mq83E5ZUj0Obk7khH3x3ILHWnB/z8neFkLQRrA8Vpww0eVPja/ifaVUK7VMuTfHLcn706pZhKiYNYRYvV/eQVLxowaAEGtD7E/T+j52fwcQwzzCnt2WROk+mJwa9f8MgQ2rZJEsLeW/IdQj1dwouKW9f97kChj7ZTMWGtyJj6Ugp/fbNRVBZqMx6YtEckLqdG8XvOJ2Erf8pe/FVevX8fByQmeePopvH73LopUn53N0D3vahzd+emZAo1rV6/i/t37XnUo4x/91E/hyt4+VvMF+mdd8aKbNYrUWM+YqFKlEgaTMcr1KurtFt7zhe/FZDhEbbnC6PwMr7/0PGa9UxRGPVxv1vD5T9zB6vwE1xs17DfqmA66onzNVnN0h33NeZ7RS1YamlASdDVJiilopUIx569WpWY9mswxIW1VzU/GZlJ/oiciIfaoYFGjmKJ1Jij/tjNSe8OAvs4qaAIAmAO0rxiHJ9vhD+ZCnU5/JgCw5sLX91FqO9aD92g5yLUJLtuBAUBe9jcekipaSVXcgvvLSOn5eUWQoXYGYs6s5jE4ZtAS7TVeHWYLSbqfqVPDapXtY3XymTBUEhymCXwGtiQMnCyZ5ZGz9/lCYnkxWE6vY+YTKKLGAMiNXlYBTBhJtBeqHqQAAMVvKeJKf1sKEdq8ChVrKILeNHhM7YRdawNTHvX1xhRu7+F9gxaCR1Fw7RrEGD/79PQeBPWWSbPuF/t4PUjLg3kTmAwAarMXP0Bn6zF1fxVMNq++ssKlCSnOsIge9kgI3wgA8R2ZXb10ncX1jNezTZO23tiaZhMZIzE2og6B2t+WS9lLE+Ak08GqjMHKk5gZWxcczODzqzX2lJoGgHSd2HblDABqG5jauddvXTxNd9wB+U6nk016CLpuCgDwPALESPeyJVA8ljomY4o6G9CVrrWovj4SACiQxuqBOuMNdYSYLaVf4XeHxSC3XRkrKv7vk4Ti75s+MI4nKy4kbQ58bLwABqhhhrxKvFkweSP7xavKAD/GcBOoo72RzXE2igGkztgKcNb3i1rfGR/EChILLB9TGlR/8wU+5tT5lmvCjJ8DxHvk5o42sTcInXT+EbskWkB8CeP5VoU0fgOYMhvnraMsKnHCjzHcIrHM9TSyZNHtf2ZXk2r3ZWsns59KYm3M7qO+uNciOU9jHHusoFwpBQBSvQO+Z+yJdF3H79xHEdM8CgDYBEDXfKj8xjp4HHYwfkpIL9H12vx9tqBIZz6uO/4e7QLU1Uq/dO2ymNqzfNu12X2y1xoIIAHGNQ0Ae66vaIt1Ev+X2oBN1s1mLMH1IUHHYPQ46CVNG29vrbMFMXTE2GHPkdkEOJcLzKdzrDRFgbnkyvLQaJ8TqDnGc2+6ge/7gb+Bf/07v4o7T9/Gqw+Ocf9ohJ/8h/8cra2r4NOkpeO+ReCd+4j0noe9jHONIp5NeiCT0JL/QpFsSit+6zWaKkEhZl7HCsrFmsYk03ZutauYjF7HM09fx/d/33+Ffu9cRTKKXO/9W8H6v/7Xvgef/v17uH79Du7dP0Wl6hOU5hRapgB3FYX3vvXtq+vXr4tGxiiPQc1kPMTBwQN0z0/12Bu1AFCFueMAwMlxH4upaQBovqWMsalXUpV+7+oV3L7zuBCaaq0hRgADYqrUMys3BHqlqjtH/VFo68G918QGsI4uIu1UGqd4D8dF1DBZVbC3ew1X2x0Mj48xPTtHk06OM15dKbc/GGIso2oOn+0JPD4GBRRYWNs0dtdEeQsWACtcjQrFA00NlwwABt6T2Tne/b434x3vfQ8+80oXv/CRT6C3aqC3YItIC62dDmYULpQgMdF0DmixcViKPBNFz0cZoFg48ffYBFxks2UJbAEgA0DBH6+Jq74zmOW1p2BQtqkjSDXFlT8UAyA9rs0AxSaFMYJOqgr+fxm2jNpvhkoBj29MvRdVnIOC63QlS9BzZf4sCHUqHDcuLQspkc3OlvoIAwCQU3GdgzTZj/D00QDAG3iwN/yTGbLwn5sOiC8Nuo9V/M1QZAkCg0c3hfExCkLjOdSu0EgY66+OKn8ACtEKcBnFN6oWuuRJhT2cUjicTceU7gX+TgcU1bR07a2xCBwhTg05E6UAEAJNDmHIaNcw+nFejQgqWaRvdCKDXh9bWx0JPLJvX7THElsfqBg/Fnr6N/7md+maUWCUavq1eh2jyRjXrt/A+fm5VuHDe/dxdf+KquZ8T/ZNd8/P8c8/9M/+P+beBNrS7CoP++48vrmqXg1dXT1J6lEzUgyIURKzFKMwSiAwIBuQMRjjeCVxjO1kkZUV29gh2OAYG8fYxljYQcgRSAhbDAYhiZZaao3d6u7qruoa3nznMev79tn/f+7/7r2vulvJ8pN63Xr33fsP5z9nn72//e1vy2l+5vLTaNbq2NrYwv7OnthDvH7SbdfWN3DQbqtl6TgPsQs2tjYx7PRR6rI/9gh/8vCH0Okd4eLFM2jdfBbVfhf/1YvuweZ4hC1WI7SPwHJvtn/ZO9rBuDDFtFSShsmErdhcQEuZbEOhaa/y5Rr64ym6I2acqAFACDTMG9qphPQTdtykxjOtrTOdjTQw9laQ/K61+vJgPGzjSWY9cm1C2ZDmR0hDWQd2arUs9iDnAQDJJh9AhmVLzDfTrO3RXAsAQDDgUSDK656rYJXYenMo8+h3WYdnLTYZUUnIJwAiZq68U4n3Viet2kpuLDlHBym0scpQ+H2tZdeUrzmOIxkc88JntxEOwM3sUZ4NEpXf0DLtE7z2iLrP99QZJYiz6lmEwM0ohRNUqvWkhDm2TQ7yxQ5sbCvseeRk/pcBAPHzP/6cmbVdDsDGNjX7fd4xRYmTNrRhHsadV5KgX6C0zVMHCnjdIzqAAUE5dq1J4BUE3sIFaJwCpX5EhlCg1PP9mInloEB83Jk9QgHC/Ofv9+rHI/2foDdFBRl0kwWlmv5hT1lEA8An6kBSI2tFPgyfT6KyIYdcczcBo0iPpSieteDjK8eLn6F9JZDA0gDZ8sA4sj3WZqxnR1XqGe49niO+Tzm4G69h2yusRVavb+J8/jnPpPOYvK7EXkR2xvZy0tmZLTdwW882H7obBd0PdcFwAk8Ijs2mBGDUg2qfO/H+HAIL3+vi9Sz/a5rH0QBq9RyD4jFwdhIAYPuwsfkE1AcxYDOxwY6FfyfjEAAcsjNIwXZAxuyVrUezj27zU+aXAQuxnOsy63vS3xI+yNwPJp5RmC++7nwNMDoggE8GVGJ7NOahk5Qhu/KQXPhPn4uABHu2UWY58/xiBs4x++H2c8ltcr05s4tj6nNTc7uQF1jmAEV6GAczcqZkv0ADg+/PAwjjID8uYYjXgR+TCvBaN1GQ73NRnxfrLy0bmw22yczmevE27KkQc2KzonURD5MzHdS9KGEjOIvMdgTOMgnMxzzEhM1hZpdxoCcr5t2fj49fTzw2mveJ4GsoofCyv6CsQ+DL1xLnvbUUZQv7EWi7WeZk42RJtpFo/AT92WWui+/7/v8aD778DlzbfQKnz2/j6etH+Fe/9tt49gbHqiIGljMA/dr8mv05+GvsP7stYRmwbcvcC7kODAQw0HWiEt86y5zZQWo4Ra3aVOtetkrutG7gNa+6iHf+6NuVDGs2VqTHV2+s43/6mz+DD/zOw7h08SIm4yKKJQrIWizBkmMCwYylcl/60pdPz58/Lyoa2wCWqdY/GeHatavYZx/sAmsWjAFAqgSVuF0E0B7sGPVqHb3OSAyA6Zj1DSYCqF6uFBBk/1OMcdc996DWaOqB0/HgQxhORkJeVLc2NhVa4gH9Thuto31020eh9YYLygVBCbH4i5gWGjh1ahtVCtqxXdj+HqiytcI6j4mpSB4eHqrFFGuCCQAMHQBgHUaiopk6UZblCqCDqHR5q//PA1VSdkjdY3Zz3ML66TLe/G1vwbVD4Fff/Ts4HFdwMJyg2FxBbaUph9ImamgP4yqo3nlA9nqxAx1vmh6IuSHqj3K4ttcVA0BOXgAAYg0Ap+D5pqRjBCEWOY9RCYBv3m4kYgMVLzxfqApWgyCQvhMcIQb/thM5Qpeqj7oQnCOX6WvIzjt3LQyJbWTm5BpGZtS4GlXhGyvafCnm5oEqAQB3TG6JAXDSHrfs76GtoKP1vsHFAbMDADE9OHmmBpGmIjpB+CYZ/4B8OwDgBkTUyOA0UBU+drr8crPGJzZCsaO6zMHOBl1yMGK9h/BcdDwJTqUbZLLZhwvSsYLYmOsBGGgVOhukebAgFhhaDalnbFmt+hi4k3lE+j8dw9Pbp/DD7/xhfOLRR2TULtx2UW1GWdt/8eJFXLlyVcb+Na9+DT75yCfQPjrCIQHCag2T4Rjv+c1343B3B1sbG3Iwdm/uSLfgzOltXLt23aiZpRKq9QbavZ7609bXVnD/Qw8qe1qe5LE+LuHhD38U19t7KK1VMSpT/6KH6nSIc7UKvvqB+1He38fw6tPYLAKNwgRH+zfYPRGlegPXD7uYUi029KNN0GvaMzID8kVpAQwomDWZqMe1tAACwEIbl4hQ+lirqDlYZ+/MESnr62PKYCJ0EVgMABhd1H7c0TRKZuj8ENDqePOOl8w8FN+dPatRDeq/wdHIBgnxseb9LaFvRvXvacB13K6q5VZC9yYbzJwC2hSuJXaFoNPm3Ta2z52dca6cPm0BCLOsDGTSNla+sfs9ugM3LxBORWjtLuPAIXGSQ2/4eWbItGUY6IUOIyr/NhZREuRmegn7iLiNqdUMAMg+p+z1zDeDBCitz/ein3k2JJ1QZtHn8TWy82n+cdj5pWcMNLctkSMsJ1R2ickFo2fzPQbLkH40iwAAIABJREFUBEaG/SEqJSo+G1Sd7HGRwywVeAUVqdhgbOcVDM8JQOZd7zEgQBTW0AUnYmPFn/PjcH8TvT0wyvhqwCoUpKuuP/g7ZDxwTPhKwT7Bet4+XIE657yLkxkbhCKAXm/PrBQBAL4yyHEhV5V9BhaB9gJ1WLD91t5PRQD996Ojo2MBkM89qvd3hhMMRmnZgILgEDSpRCOTgYznGZ8an2HCLHNmgrKU9ky9DErXGwXHyfyKGE9mFiOAPhM4ZW2RDif/6fj897W8dP4LVAn6LdEhkjUa3tN88DrwIIJsYziRL+rzz87lXwrzVXuBhRM8TrpU/YSL1+7CRZ0Onq0bg4fSjwfHS1cT2DNhS4oOadc6IA07XLPvYz5XeUh/z2rK7Vr9mKbVEkDrYPOyz9Dnktuz9PsEvllubFpfi348aZP9u19DvH79M/Y3u1YxMINujLVzNFvifpR3D4l97tgnmzf//bM8Axkkfm9+HhelFZuUwLbn3GMALTx2a7FnmwSPmw1Wswyu5NrCMRPrHdHuzE8IMyM8f08lJK9JAtJKVHydxIF+vB/6Pca2UXNjRuMgALVBAJTfYYypZ+E2XJl613ybSuTUYgxrM0y/bjRm2dgA9cYAf/1//BEctp9BuQ5UGit45NPP4Fd+9X1orN6Dw0MmdzuhhaCNnZf3CiAcDvW7s7Oc6ZMANKHcwCZ5aE3J+SifiqDXVBovEhoNLc3JiGHiggnQc2ea+F/+5x/H3s7TWF1dV0X+0WEXTz1xFb/8T/8VbrtwN0ZDPv8KNre20TrqCPBl7MSSL3bny73uFa+aXrhwQTSuw6MD6+FYyIkBQA0AdgaIuwDEAAANEFX6K6Uq2q0Bjg56KOZ58DrYn1LZS/VZJdV9gpe+4uWqQaBBIvLDrDxVlAsU1uMcnLAHrSG7rf1d7O3eRJkq/ZNR6EFulEHfCAdjMmg3cPr0WYyJ1LEu62AP/cMDnFlbU2au4QBAp2dq8WwHMbK6yRIVlAkABIEVGUjfBEIJAOuMK6UCRr0OaoUCVmpVo72rrrJLOUD8wA//ORyNS/jn73oP9ocF7PRGKDbXUGXLsaCCnrS3C8Y4saFGD1hogGLHzLO2vkn2hsDNQ9KKUw0AIXpRFwDWCnpAnGzSCwAAX4QxgugObGyg/GJlOFgGEJBa35QsyHeROWpFeHAfeo2Hv8cL3J0zZwj4gk+D4ZDqDBR4aQDUGxLgcQBAAVtQSXbtgRNLALQjnLjVzf2A3FcFFJH4SUTP53zyRe/O0cwmQXQ2MBt87J26KkMXahA9R+QGWn5HcApYM+glAfx7UgoRUZLjzS/rkHiGJQ3KZrUMPAPoc8ifRzIHghaBasK8PWBwCBPF2QAMKCMWZ+DIomE3Eappu4MSgCTN++lECtas3We2noE7jSHZAA888AC+6U3fhKevPYPVjVWw3c0+qf7NFXVT4Oer1Zp9/8YO7rp0B/Z2d3Hj2Wt671f+r1/BoNfVej7c29XG3Gg05Uu1jtrKspECzz7xLB+qNhrYPaAgzAM4deaM1Pjr+TJ6V27i8c9+DlMKp04HOBi2UamzL+sEZ1Yb+JG3fRf2v/B5XPn4n6I56GJ9MkT/xjU0CsDKyiqutTogGuCgkdSphVpbKcCAKu2FAvpsWTgFurRxJCKp5WMBefaJ9o09ytxLFFD4nIk+WSbbftyh5PMphkR58I0Dkc/aO8mBVgCR/qQ6AAYACJJ7vgyASNk5u95nnSn7LQnQovNxDFJbmn5GbUZpdwKlL/lMBACIEcYWotRbCGrbFHg8tX0Gt126HafPnAmq2ZZZV+DY76sVG6nlbJsmBzA4kG7PYrZOnMHIggAc4z53x5DRy95zEsTPuXeeS73CB9wzQwbRHbjwjFW/7CVEAfRwMbHk2BIIsxp2nxuxExY7o8eNoGUYl/0sz4DqqS4FALLHjueAauj5+MNek7VNnMIM/GObIw2RdlstQVsHhxj3WIKRxvCysQ5GBVqnTT67V/XkTgJFIaLHKPzxejgpAEwUtTNCXz7unnEkk4/ZSAL6zP5TDJBWgv/m3ziOid5GEOG1Fly+dsIzDtk6K2Gx1mas9xcDgD3LKbhaoc6AAQAM8q3TQ1rvG9fBkz2TpSnHWdIs6CEfK8xTiujlyjUBmvzJZs4WlX8k64QighOCzyYKy2O7hk4amAZeWYhKPAjzYyyan74f+pr2+5hdJ1aCkRJyjjsSy+a/qlgpxhWLB4pdYsfhPEwYQNH7yRzl/hiecXqe1Ieln00w0+45ZEjDJdpa8WD6BThAM/T5GARwaUZ7EpboCd2fAvuTec5SZUXlbLI9ttAiPQ6bc0YhP2YJ7DsSfZy9/hjEmbdnuJ1TF5wp1/9iAMCZGQLcIhamnpnei0j/PhH8buSDWXJOvk/43QEAtSGVGNxsAOx+Pl+txt5+fO1olBzMJABL3ylk+v2zslFkkBJMCzzVWGjObdyMvxkSPPH5fG37+eOnoHME0U35/DPJAntgCfM3eUr2vkNGuTwD7xT8jtdd/Oz83/53jZEYUKENeTIHYvaLASDpZfkMIzBTUnv7UZ8BPB34GhWJBRjm80OsrE6wvj7GT/7U23Fz9wkMJ12Ua2v4zd/6Y3z04afR6q0gzw4CeXZxCbodEQAgjZB+X3ZaLLzxWDbWu7lo/pCBRjFhnzeBHcFY2DonTCQyOZ1Q8yWPcimP3Z09hrV485u/En/pnT+IZ59+FLedP41ed4hOa4DhIIe/+lf+B7z0oS/BdFICpmWUS3U89tgTOH1mW2PWard0PSz5z331l7x2etddd2F3d0dAIdsAsgTgySe/IJE/qqwy6B6y9r1eVQau3qgatcM05IRC9dojdNojYMyg2ursFfQUWKc5lgggqbN8g8qsg6H1s86r/p/oNev6adByogUd7u3gcH9XG/yA9W+BKsFBZVBbLldw1Onj/KWXYDg0an6zXMKNpy+LAVDN5bC1soISM/Vs99XtoT+wfts59tpmT23qBAShm9QBTqe4HAwun/EIlTxQY4BJYzEayfA26gV0urv4sq/6ctzxwMvw3g/+ET7++NO4dtRHobGBxvopAR1C8dgykcGS6qqJFrGPrkhQSwEATniOo/U/twwAJz8n0/WdQ+y1x5jkS7ZZhC4AQrt4LqL3QR1+xvmMugCwHCNBl4NhiTe92AAkxsW9PikqWxscqrV6ZtdrivgqimTonxprArjRyyKoll1Mf8yJt5aRov8HCgtp3jSuVBJ2YTMLGlMU04uB4+MFcDo5wUkaDDEAkr1/zpl82US2YmfdnxHH3pyz9McdFb16uUa0wblh91c5QWHzk9GMUVypHY8TfQB3rOJAJDbmvnHEr3QoY2Aha4DjGv94E8gGBllj7dcqACFoQ3gpAI+jMgA6l8w2jYwCetttt+ELjz+m4JvOLimoOzduaq4fEdQ7cwaXn3oK3/s934u777pL3UO6k77aiKosYDiSbXFhmI21DfQ6XbDwZtjrS0fg6Sefwu9/8Pdw9cpVnN/eRvfoUGwjoqLcmAkiUDiw0Wxi7/AQw/EEtWZT7KGD1hG+8mu+WmIyhWIJtXIZv/87H6DiFApsxRKcLIFC1QKKtQK+/89/L8q5ITrXr+DyRz+Mc2xR2mpjvT9E7+AQ5Y01PHP9Gpp1gqZWx0vbdnB4iDrHgbXpFLosFtFjSQIVbcdjWMVsDsVU8jkJXAQABuIdn5OaBYUMqWeH6RyYsJc5MK407Yi+lw3EAbbAvjCh3GcidW3Zj89Fn3M+T5yJ5PM8PkZsq04KIImGS+E9obZTcyZk+bk/MbM/Ci0pKb5ZsU2Yx2X9fItZzHIFGxsbCvovXrodjdUVdAd9dZDg/PQsTtxmVNRydayxOj0eLy6L8fuJa5uz48S9aMT9LtMi6pidXTDA+QlQYolteATHnsSc7H/sKGqNxi0Alj7J+X/0IG2es8ZvzKO4nvR8478vC6DFwLC6otSpdLA5XK50hcJ+Sd9BDncAOz7xpw+jRDB/mNZtqmwxUEQpHmXnt4xekpkNx3Z38nmGT3bNJwAoMRiTtd9cjWkAlB4ouVpvAxqCfoVkWsNxwBHfWbTven+5Y489BWxkOdT3fvFPFvSKP0mAkxo+1B15Pj/OqiQnU8GRaxt4H/lQX6xxM3OZaVOXfaLP7SpYMFSgkv2SNnLLj+ggajqhstNBflJ0kNhfscA4BaBiz8mfknxMxbcufOhBv73GDK951xqvv3lgYLPelEgZ7Rz9PJaPyO8bUQyNGVCjmJNJ7ECAHZMijEW1siYQmwR4uln7uwN38kl0cd6uNKx3qdelAJT7ar5nePJi3t4if02i3gOJCbutcv/M19o8/zcGGBLbk1HZt6yzZ/r9jkLZrZcwJG0EZ5/6vHGeZ185jATgknKWCGDhERXwxy1+/d+xD5lh4PlYxWUV/t4xn08halq4mXwuPMLjFjMFeeyzabveRetkmf0I3I8IMDJ2s+xioJHQx3T2S8qOccCJGlJdlMtVTKY19PsTlMolFEsjtDqX8Y53fCsu3FZCrTHF7v4uKvVN/NIvvxufe/wQK+v3YG+/jVqN6y8FabL3kY0fZvz3HEybDjmsrqxhpbmKRz/xKdx5+yX0WerV5DW1UClNUCnzPjrY2+viO77zK/Ed3/FnMeq3USvmUC2VceWZGzh39hJ++m/8DDbXz6HTHqsNYLFAwUOuSWPo0sckaNxqHSmRIQDgjjvuwN6eCf55F4AvfOExjIZ97VDLAQATMum2R/qPJQBUuBIAoACXIkVTVOoV3PPiFwnto/PM2jshH8qASvpK2f9CboxBr43WwR46rQNRLInyCKmiKjYpK3TkimWMUcTmmduNRkQAoFLCdQEAXVQBbDabVhowHCkQIONgQue4VLTe2qS+kT6ZIP4pkcm2fauxZdBf5j0woCYFj8gh69OKUykw3vWSu/H1b3kL3vMfP4gPf/pxtCYljEorKFVXUarWA4o3FrNCKDVRn0lB6NRJAAAnlAU31i7Gqe4OAOx3JgsBALWKCxTS5wsAOHIZT2wP3pNg2hHMRHo2Rf5ETVQASKpoKsKnhRBaEs0E6JkdUJ+L6v8JbDD4L1etlYcAgNBxwlHZZDMJDu5CACDjIM8zQlkHNruAc0XTX3CgxjcO0fSLRSGA2Q0oCbLNUzPBn4CC2j6XOrRGYXUP31FVexXoQxZO0AjQe559D+8lQEumNji70ckcR46YZwWXOfACQJIasPS6kzGK+os7TdPHx8eg1e3g9OnTCvhplHjv6+tr2NvbU+af2XqOIbNU/P1v/+2/hRs3bsgenDm3jdaggxb7o1Lzo2SKqRT04zrptjpokOIcRP0+/vDH8J7feLd+39zcwhOPPYattVWJaLXabQEpq+vrOGq1cdTpYGNzU4H/YbstfYHXfumfwdr6Onb39zAYDLG6too//M8fRJ5lCgOgNi2iyFotzutKEeNaAe/4qR/BE08/hovbm2gMetj92Mdx9KnPYqs7wHqxhOs713H+wjnZuIPd3bBGrDawVK2g1R9gxExuqYhuLofudKr/eqqTzKFAoevEPbKZZk6jOcSyGWoFlWYv3dnR9BMBydpNymGgU5jUvTOzYBl2DxaTteTanSdFMGHye/bC56Mh+AyeZ/M32Q1/WQDIQ48HpDCaRobWUuCNuj4Gg38G/aRa0hlgO0cK04raWS7jwktejLXTp7B16pQ+x7+zy0OhXFJZCUUk+UP763XKrjMyYjeHfFmbhtXUm9p+nNFbdv10HajiL3c3k0o/6b79mRQXBGBuRj3j7zZI+1occMXiq4u8sIXembGffNecsY1uw5Jyi+NZOjmA2jOOB4DZwHf+JRhN0h1NgUnR/sGj0l/g8+LzH/RTEJ1/e/Thh1EmgyoAb7YuLGPEeSMAIM4sKX6cgafD+U6I4heMXzD/S0c9Ow9mwBGTTE7Wuj+HLMhtCzjKvibzjf4Ws/uZ6/d1dGxeOjrv+5FbnsUB/HIHnnZnPoXeB2XZ93V22o8AvLrts/04bavmBizdVe3oNlfmEfhvbSHo6gUALM4gn3Sk7MidNJNmAQDLFIa7mTmVHyddR2FfCCecXV8eUB9/jvH+HgehZn/cfmt3CHX6qQAc32M9NbPkzHWYYn/MmCTzinY7lKOoPZ3Z8kBwlE31Fp72fGeZSsbeCmyvSN+E1zrPx4nvQXYjiFX74Pl3fJ+aV4Ove4/ajM5aBBuZpPOEspxBG0R7FFk3wd6zBGGO/mC85mOANTv+xwAAL38Kgb4H8d5Bwvb3dK+xPT3Nxvv60Wu4qcSXjuxeMnekwTMHAEgm8SzA5uPkr2I5njThT1pAAsAc8LfB9HItAVzJPuRSpukBCdzlpOFDG8S2qpY0naCFXH4Xf/HHvgtbp4DRuAU2zHnk0Sfwvt95GLsHeVQa59HpcW8hA2i2BDC+5Hn+s48zb71YY0e8PHZv7qFcrGKlsaqE1cH+HrbWqX3VRrnIBPIRypUhfuInfhCvee2DODy6Ie2lMxtncePZPVw4fyf+4jt/Ehtr5zAc5DEa5lCtNPHMM88q3iQYRzBcPgpZpmTBk5XCEoDbb78d3W4HY7a4q5QUqH7+858VE4DI3TIAgPOiXKyg2xmLggAKI1BpfzwFW0zwmMz+s4f2bbdf1GKlovaQ1FWJBDI7NQS7+5HuT0SmfbCLTmsf41Hf1BB9wcg4FEWbYP/IxuoWipU1PRzqB9TKRVy7/CRywz4qkwm2Gg00SfMfDNUGgh0BhNWUS6LQjodjlBlfRi2ivLWJALzQAqecJ1V2iuJ0ggoz0Kyh42Ia91HOTzAtTvEXfvLH8Acfexj/z+//MYalJlrDCgbTMlbXT4k2mMuNTIJAQk1cYSW7/xxX4OINhAswBgA8IKdDQwbAYQ/HAAApxgcGwEkAACkviYhUXD+5oPdoMnlDMM+JNLNtBGqUOcE0cERBx8YQMMunMfC/u8PmTsuxDTEAAHTF6MBTiI2OOQEQjp/aTbK1RXC+XWNACG/I0r0QAGCZA6LAXRQjM0BeL+bPjM/I+7hm7Zg2GAl/mAM2g7RHFC+dP4n/bfziz6pGNdRz+rOJEepsBnUGvY5q+pNNLaJo8rteunAM/XXDGtoUaTPJXButO58La1E9AKQR4o8oqKT3MKvd6YhmqrkN4ObNG/o7x45z6OrVq7h06RJ++qf/Bj76px/FpUu3Y393DwRfjnotnDpzCpubm3jqyac0FzhGWxub6LW7ql8lCPDb7/0tfPB3/6P+TdXu/d19nD2zjVG/q98llsPMBdsyUT+EtPvREEedNs5duCD6FOvJ+CjIFuCz/cAHP4Dmeg358RiNYR7VYR7lIftmTzEq5DGuFvH9P/4XsNfbZwNB1PMTbBeLWOkP8Nk//CO0Ll/GXdun8LmPf1xsBJUWjUY4s7WJG9evKRDNl8sY5fPo53MY6DUP9hXpkpJONhDVYSOv0AMUz+gzg23U5eMOoDZKGqMAAChrMCN8ZxRG/ThNL3GcbVWJ3bPY/w8bsn92luoo2+BtQjNZwFsLAIF6YFgxOPe1wGfHNaHNn84XqcwETvo9fYbAzt333I3zly6hXyqiUKuq0wMdJQIAfO5aU2awk5pxbpwC9gIQO+zT+S8JiHEAIBYM43pYSgEOnlY2hzovkJ7nByUA3Jzxd7/KVcS1/qKDuAP7wjww7l1ZGdPlHtusPWUAQfu3WIV72dG8TvKY/Yzmqo8/GYSkuEsBOvRm/vTHHkaFfbBHxrxx55FrhXuNAQDBoY+Cfw8Zbc96/gGkHXn5T0w5dxvtr1QpGk9N9X7RGoyfeay34+eOKcyJux4hCNn5OzOHHEBccgsnBfA5tmNeMgrLv28igN6FY8Y3iQCARTFGNiA54VEc+7NgVq9xf65fjtdi+PfzjYWWgQixHT0GKioYTIOXeWO9LAGiyx5PUCqQJWW6E9Ye3NrbifEqnRSyhNmJw0AAS1jk1CPehGRTYU51nQifMSaBMXjSoNM1LWxv6g9Ys52CArxHL0Hh95bZX64biur63hivL7fdXoOf9W3serzTVGBXhDI7fZZ+aQAUHeAQMy/yqwVYhlp5nw5xkO9+5PHAP4F3pBDv7A4He2Oqv64lLPaktCkCm2PfIcn6RxNKejhZ0JhvJCUHfMLz7Zjitiy4mJnkzx86CyMWla7pnUhwMr3u+Sudc7/INqIMhqd1FNmRaTpEv7+L09s5/MUfeyvyhSN0OofIF2r4l//6N/GFp46A4gZGqJP/g8mE3tjiu8iuqRkAlyUMmKJaq6Pb7oH+xPbps+i22shRb48dWnqHaNSm2Nos4Ud+5Htx/nwTu3uX8cCDd0sU8OrlQ1y88BL8/M/9E3z0I59ErbqOK1d2cHb7Njz++BMqiSXLmgKvE5XTmPgx21Br/r763vundK7pgCtYzzM+LuBzn/uMWlywPn8xAGC9cItsx9edSAcgNy0ruz2d5JThHo36KJYLOH/xAjZPbal21jL5EzEBlMUkVahAAAAYdo+wv3MN/e4RSkW22BnI4SK9l/UipGt0iOQXyzh7/hK6QwICph9QLRdw7eknkRv0UBqNsFmtYqNaV50sazc73S4GDD6LBQw5gScTVEjFD0LAcoBDRtYn9YQtcqj6T19yPEK9WESjUkaebSR6Xaw3a7ixdw3f+8Pfj365gH/2rn+Pw3EJnXEdR90cNk+dk4XLF4gW8ag0ODxJWeUQUzpQSwAAD8KUyQiOJyeRAwBH/RzGFEOMrt1LABhguQGfzfqEth9BJCcLAPjCWRr8OljAgMs3cGX0lY5PAlUac4kwcWMIDAEzrsYIsBr9lBlwbDOTnbWsKhcL+7ETAKDDLgSR5RQBABBdKxg3zzDSaT8JALiVjTcei2QzovFmHWXIhMeCMXxWfEZxwJ3djDn3ub6OZWAiAGDGr4gudFGGMPu+lyNYzWcq0hTXabpojJ/Lg3Wfe/Pmg28sM+PiGaMIsEh0AIQ2R2JcQaNAz0ydRoo4PDxQAMZNl2NHym6708Kb3vQmvOrVr8L+/j6azUZyHwdHB1hZXxE962B/H+e2z4GUxN2dHWX5z2ydRqfVxrt/49144rHHRXmnNgBBgPW1dYn+lYssr+mjsbKiNqW7Bwd6ntVGXQHj+tYmHnzoITz00Etx5dmr+MQnPiG2AimP125cxQg9MYJqoyIqozxKAgBoR/IYF3L40jd+NW6753Y01mqYjns4uP4sXnrPXZi2jvDw7/4uxleewUvOncMTn/88Jr2etEuG3Q4IOvK6chSRmU4xyAFD2sFiEX1SxyYUz6Jw6qyqswfxWmNBBMg2dkfDAz0ulABQhErLMIhLOQBgmQLaiZSe6UGDdwEwh3s5ABADR7ETZQCd1VDH8y7rRy+zQfxst9MVI4hgETeqPoEAMrTYdaNckrAf2Ry0Iedvu4B777sP5y6c1zM+7HaAag0tdZQYaL+q1GoCDAajoeaixjOAmjyfwCzZHbYZm6DfY9Y/VUSPs//yj6M+zMfujWK4+VJC4fcAJv7conXOz3Cv8v9mvuMPKmtZXFErfNjLrW6RxJG9/CDJan2g5zqJmQzycWeI7KbjAMAMGLqUHu7Z/4wFd3DSQS/1U7bAPwYAPvuxj6HUaaE4HiVilFwnak+qEiUrj/MQn877sXrjW9k85oxc9IhmALzsR7PPf9aBZHrEAAB7AMd3Enf+NbeyGX1X0A4nnQcizIBR/jmfP9z3MsyVBbc6921qWND34uuin6Xrn77TlBo4qbCn2xjX5Vm2fgznWF7CsOx+NJ4hifVc7vukz874K0vm/61MPc/gHwPndRE8QgrgzfVxQnLD/RgPxvV7IISUgiI+y3jp53FFWweJIirsOlHI6T8KZsbt4cj4HTHGiILEGFDhrSfaSUEDwUGsFBQw/Rb+zBOhFM05Q8/373Lt9KixQxZphrHk4+UAwvzxA7rtbpLR157rHSdCZVK+wCRoaMPMWCfqRCI/K9Id83kRB/wxAHMcGOZ4EkJJAYg4w59du1kgwXzvVNw0Xob+2bgNpV9fCsYk7vZJUzr6++xaP4kBsGz92p5j8UPYgCKWv53HgRo7TpqIMNSCgD5jFu7TFeSLFUymA/SHu3jJfVt461u/CYPhnvzRmztd/OqvvRetbhml+iYOeyOUylUMB92oOGzxMMR+UPIptpFU4mKKC+fOS5umc9TCSr2uWPZw7wYunGUZ6y5++Z/+HDrt69jffwb3338nrl59ArXqKpr1S/jNd/8n/NtfezemkzJ6PeDwoIPNzdPqgCVR/8CwVwku/6cEfc4ESB+8464pa29Ju2VCaDjsSxzhM5/5lILv5QwAG9BSsYJelwwAUhWs3z3jO9X38niVIu560V0K3ESqmwEAmMEdgo0AivkJukd72Nt5FqNBVxl9liFISVFZuoJ6GRL14+Cfu3AH9lvs30wkZoRKMY9nLz+B3LCH0nCI9XIZZxqrKJICMRii0+uiw/YPFMcI6r01tisUABDqWYJTlTyk8dio/8zij8ao5vNoRgAAdQau7VzBK173SrzuG16Pf/yr/wZfYEuA6jb22znUmxsKWoslUk3I1yVqTbSU1I/nDwBwTK7dPEB7WDgGADgDgADA3IkXaQDEDABtCSGwd6OZdcayCKUyhFpARn/lJsCfpHewaL5Gj2ULtuQcQeTNAvTIrTqWYrDlrfZcmIqmS4efFF2uadJwOZG9BlcZmWDw51KMfd+TdbCWa7fy48dMjUpAG6nYsQQAcBGfeOP0MTTE1kCh7I/Ol3XY5tBpGej657LP2oCWqMWOtwsLz5jnZ6BNDQMPXBSYzelZPnPf4WKzDmUykm6Pw7jo2BFKz69rY2WmoFhQTRKDav272zUaFtkjxQK+9vWvx9mz21jf3BBLifOewRrnQK1elVjpS17yYjz+2GO4/eIlXH7iKVw4fx7Xn72GteYq/sHP/n3RzKn+z0wuf2rdAAAgAElEQVT/KoX+xhN0OjyfiVyd2d7G9Zs3sLO3h9vvuKTgf/dgT/br27792yWKxRaE7Czw1JNP4NSpU/g/fu7nrP5y0hd7SYjqJA9ltNTxwzJbK6sr+NEf+1HsHe2iM2ijVCtgOOlLG2W7VkXxmWfwqT/4QzRYFtVu4ejaNWzUqshTwDT05mZrGmqWkFXAUgAyAnrjicSzKH9iG5utE8v2p63rRDkMwb1vgKoHcxpj+H5SAmDNtSSGo90145zrTCGqkAOjVbn8J3YsZ0pUAgCQXYEnBf1+Nt0DwdzQ554dGwgMMtXEjZWMr9X1DZy/eBF33H0XVjc2rAxgQN2InGnRSPzPVqDGwIUUw0V5Db+LXHK+SAtAjCaotQ71XLKBf2wvFo0O8eAiXbC4/MfX1i0EVmKsSGDXvuTPYeaRzQsgPEsS2G+3ZgHn3UUQ98ogCNnnfTzw9wu2eRvnj7JO7klzYbaaIZ2Jfknaz4I4E5+dqzLTxn3ukUeQPzpAmfYvaaVFXRUC1ibGqfVjxi/oasxmkxIBzlvZRDKfCS7qiToA8ddmHeKg8J59/tEXZuZG0vIuXUHHr/+5zAbrlDRv//IzLHt+BgBk6uCfyzgycZIFAEKSQYFBRgD02KFDN5PncsqZZ0FbKQDguYzZCbYyO0dO0EfQ6C85vYP5MyWG4RzGoFHIqnfm+TixTxH7Bvo3feYg0qf2vEweFouolouoVsoC16WTIBYAPz8N9fY8LyV8plipliXCp3kdylRiRo/sr3yS0MYiAhvVBSAqM4wBAF4ff2cSwe9hBrxQ8F1Ef8JGthZA+/0lqyNq0zcfAMih1+kntteZdmE0A3hsQT/BRGMVMRtrVOwR5yoZys6iXFAuFV/P7PRIOzwcBwfsk/FzzwIAVsKRHjEGD3w/kU7VghXO4xFs9/PM3SFC2UG4mmTm+WfnaQ0stnfHzxCXoOmvWZA7MDV0DxlgWPM+N0a+wA4o1CKh39nHNNfCa//MPfjKr3ol8jmWXlfw/vf/CT7+iSfRGhSoPI+jQQ8UIh/1+s/JfsfriXaj2mji6rPP4tzZMxIU3d+9jrNnNtE+2kEpN8KrX/kgfuovvxNPP/k5nDlFnYAyKmW2n6RAZAkPf+wZ/PTf/HtYX93G/n4XuTy10SryqVdW6uh0jqRRwnUudg05N+MCJkMmToHcA5funFIAiU52mQKA/a7Quk9/+lGj34u2s0gE0CxPsWAAADUADAAgwmAAAGuAyAC478H7JQZI1XOiYlwEzOLLeLITAAPjcQ+dQ6rz3tRgUH2fIAQHTUgRe7zmy6r7pgL8+tY5HHbYSsxQDoIIVwkADHoo0vkrFHG2uQo2+iFVqc1WYqOBsml9luNMpqhPSednJsUAgIQBEOqyRVPiOqVi53hMwieq+YLh7sORMnat7j5yq8Db3/lDeM/v/R7+04c/iVLjduy1gGp9HaUKHVM6yuQfMAim21eTwsA0Z6DAoh86lp61cAYAP8t/EwDojIoCAJQlDyKAahtHamtoAeLGPTlHBACY/x9axMwpAchSEH0h+WKimiaNMLMrTvO3mhxr22I+PlujmVq217O7YKCpeC7eQo02BYxCrSzrotXHsmjU5gFbIUQZuFiUJVFYjgbXUH97w8o9lp09mK0MgpwsYnakKC0vAXAAYC6AoBpVAkNpBsMvVecI9VoerJmlTZFNja3oL2kGLlv3JiMd1Sf73FHHBNWHk/5kAmayn0E7IN4sY+Ppc8nvZy7FLhJy9PNbrWbaJ1vXNBqh1+3g1NYWHvnEIzr/PS96EfYO9sUQ+d7veztW2c1DpXM56QLUG3U9e5aAkDGgHiPjkbQCmNW//ORlUfv3d3bxs3/3Z1Vbv9JYEU1RitZBmIdz1jQD+qL7c6Or1GvK/N7c3cX9L30A3/3W78anPvNp3HvvvQIQu5022q0jlRX841/8RbGA8gQ41ZqECrK0U9bmh//jc9lc38DXff0b0VipodKs4GjQomYsVk+to7NzHfetrKJwcIAPvu99KI9GOFWtYuepp7BeqaDEZxP6Y9NJGRMAIAuAwqacO7m8OgJIQYW6IoG+71Nc2YVIDyDM5jjfErKP3hPbSDqxHkDsXbqf6T2A7TyyOgvtVzzvYydKc0EyvimlMz6Ir7FlGQCu3wEmKFEQtFBAhwr9/b46NjDo3z5/Tq/MURNEkaNFO0/xPYGSpK+yba2VovC+6aDRqUkAEh9DBoXUkul2pSdj65oOQ6qE79car52TSgBMg2F2+BY5c8cG2YOc6ADZJ5E4aHNKAGQLMqKrCx/kgj+clKHJ/n0hGBA5aFnQedE1xXZx5jsRoMI9QJl/qlWHvdQFdR979JOY7u+hFEBro/4bi00gAFtMhQDPs/+xJoBs4S0ANYuuP6mgv4UMeNZ5t98ZWM0yyJLnH7EB0iAxZjN4cJCFwBdEk3OWuB3NAPyF97g0gPUs8uIIdjkARICbKveRrkXoMGR257i2xoyNcSfghQTwFJV8Id+fQ5+eOxpzhljA7sLxtS8kCZ3M9y3BwC478iKCazHbApGfybaBm1lnQcRuytI4CQAWUCuXUK9a8E9yI7WyeAoG/1Lbn4SuKWQ/equ4ZA2ZMYyfuZVQeqo3LSFzG+st1nhdrqjvvoz/np2byVoSgEMWcvqJrAZAvGcdt2Vskck+8g6+u/ZOAAunkPC4SgCk9k+94CG63Z4SHt3hCNNi1dr9xrT8yN9cXsLAU89+N/bVUrDe7k8gR8zSDEB+Mk/CMMywCNxddmA8Y++WQV+WkEgHN2s7s37lc917TAKEAPhi+xPrRyTHd/+fjOWpJZMHI/PjR9MuprkjfP03vgYPPHAnVlcayqz/3M/9CrqDCvY6I/lgffTQaNQx7PSXMpjm+TT+HuHTSr2pxBY9OnYfKPG/AlubDvG1X/VafMs3vAEbqw302y1UyxSermCl0cSzz1xBqbyOH/8rP4N2p4h2a4iNjW3s7XdQqdbR63UxGvfQqDNROpCdZKIhz9hzUkR+yg4BeeRe+eJ7NRwEAFZWmwkD4NFHPyEmAHNJywAAPlQCAP0AALAEgAfmWicAMB4PpQHw0Mtfina3rcBUmZfBEHmiX8yAcNFPR+h3DwUADLqHyE2HMiA0GJq4/KzamgClSh0rqwysV9AZFJArEhQYCQC44gBAv49mLocztQbqBd4w0CWleDRAj44erc9kihqBCjm9dAyPAwB0UlmbW6A6N8sd6ERMKAhYQK1QxBoVJHN97Ayv41u/7ztxpd3Cv/0P/xGT4lnsHk5Rb26hUq2gVGGuhgAAA372cqybgN0JAIAbNqcvxtTteQAAEbCYAeCTbWYjPQEAkGMTjJAHsPFEjp0RtrER8slgJanzt/p//ihzJmEs1WnYVunUTFHCh6a1sMjBDIG6AIB8Ti3eGKhZR4Qp+l3qTkT155HBEf08U2H4XAGAGLHLIsgEx6hz4bWAsQot/+2b5yInmce23sppAB92YhuN4Ni4IY3NnJTOCUwl45tu4vyqnkckSOYbGe/Br43/JirtAVwc/Ltx9k00Zgg4Uj6vxk7jFQUVvhm7jXamhomRjEkdwc7NG9g+e1bZ/1b7CK957WvxDd/0jVJhrzcbuHrtqtYQe7JTL4BAAM9dr1VxdLiPe1/0Ijz11FOaB5duux2/+Au/gD/98Edw5tQZBfx7N3flKLONoKje+Tyq5aqcfLYlJZLb7rTV5u+el7wY3/LmN6lk6cnLT6pfKp8jaxqPDg5w9x134Nff9S588pFPYNLvo9gfosw1wJ7VnM/KSvP3nEArqsm/8evegFe9+hVodY5UY2ZB8wSV3BjFbht3b59GdQo88kd/hCceeQTnV1axSY2PJ59ChYGypbMwpv0jGMZ/U8MkX0BvmsOQNegBxNFci3reKpNvEFPIZAZ1YK05/s8cE/7oqgIAYHPOe2eHtpMho2DOY3B6QF2EWwMAfF7KLgQRwJx0H9LvZx3+ZQHmOAc0ttZxY28P7V4Pp86cxr33P4Db77xTOg7dIdvMTpErlZNSCpYIWDeRAkqhjSLnoZgyvKagS6EMTaCMs3zM2v6NBASxe4y1gMoLzI5rLmPbyXuJ2zhlTZzivlBClDgFGQdr2f1ze6SDPc//8ZhS6zYcPAFVgrGl3bWChsXPb7lTxrVuXK9FoIW/Pz/wJxvQAlm3N9lAd5GIkhvIYDlnLtMdXc0zrpnBIGm/RC0A7wbw+KcexXhvV3u63YMBAASBlFnkUgoBntXZf7FLAAKYe5KIRnR32QCsGALw+Am6X+/vpUC3HUjaNSFwjMcqttvJBhQ2ovk+trWqer7zJ/a3Fs2zpQDAlBlgq2qN70f35ABAYCjMv/5Z9snyuX78rxKJjh2K53qAWwj+k+c9B6hT0irMyVn/KXnyaTAdAPjYPtHvLhUCiBMnFqI69VgEL7s2rU0vLYjNAQIA7KteKRZQKpBqbG0K6ccXyAQQA8BKRDVn6EAVSvbqdO3QVtl/Z7cx7Wcz7ZJDtp7+eHG2CwCv0X2VrIBf9vo5J1SimmnDF9uieT6c+8YKpoOEgsrogqgdR99XBf0rMp5NTNfavvUH1jWhN5qiNS6ARROxdozvj+YfLtNomKP9keHU+/S012BnE+FdvpvqryQaAT6PpYlkDL+km0BmfxKIv+DHfYjZP9vnkxl6wtazbP0bs3FRF7VUGDJ7hUnRT47sDDIAShiwfJOtnAcH6A328Z1vfb2o9gR4WkcT/L2/+89RKG/gaDDBpEwdppYE81lDsqyEaZlJYPJgMMqJfd/p7CCX62JjnftVC1/zlS/DV3/Fa7G9tY5xv4/V+irGgynuvu8VeOQP/gSnNrbxfd//E8hVNlGsbGA8LuL6tT2Uyg2UyhUUS2Q4MqHRxpSMU5YBMF7IlVHKVZGfllU+kvvSB18xPWod4syZ01hfX1U2ulQq4NFPPqJXIQeFXGgDWLM2gHW2J7DaGtXvBgCAJQB5ULiLhtmCo/GUAe8UL3/ly3HQOrQ2TMy8Ub05tNyhc82Mf/twF93WHsbDjtRVyQrg/JIjVq4KAKDyYnNlHavrmxhq8ZRVu0EGAGvsrz71BeQGfeT7fTRyOWxWKmiUymrRxUXXGQ2lvDwKFOvSiMhkqKUUImjuLP+TWB0XwGiIci6HaqGAMl3myVhIzHqthuFRSwN9ON7D677xa7B56RL+xa+/B/3pGnYOJ8hXVlCp19luGhMMBVQU8iWSP6wkXhoAmVUQi3qJJk0mhfUMlfMaGADP3thDNzAArITBRK/oVDJLKoE5d/YygbCrsrOEn8aVzzJrCPneMgaAO19J+C5hRKv39xp/1symXQBM0NENLA3SSQwAaUR4npEAQLWCaq1m/T2p7RAAAD+mMerT8cxmSOIFmQRFJ4gQaZ6HMcqCACYeltag+QbEz7EO2a/LN6WsQ+xsicTmZmhgXsOntmwRQ0PGejpVCxACL1wjDg4pgxV+9yCGVH/+55uirlPoqYvyWNcCy4YagEB2gLdM8w3Kg39+Ts55Ql5JxzxW/FfWnRugBBnZG7Wn9iO8Ll7DsNeTATxsHSm4//M//OfRZNu9POnzq9jZ20VzpYlao44nnviC6Pf8Lj/Tblm9FDPwn/3sZ3H3nXfjF37+H6J91MaQau9s+zkco16rKXhjtoDMAV47AUhSx8F7Lpc0Zx946EG84eu+TmyAazevY3v7jMCGlWZDbQgZ6JcLBfzCP/xHYi/kR2MURwQDi7rePtuJ8UFybtJmEvAqE6DM4wff8YMSWN3f30WjXlX5wKDXQik/RrNcwLTdxoXVdRxefgYf/+DvodwzBtOo1UJJ7VaNCTNg5prkApZJFEpgk8MBQYDRSLbBykos48DveM1hUibgzk7o25tj+ZS+w1rIqIYxIP4MhAyktW1TGWsvDcjx87MicLOWbKpyDnfmsvaF4AzH0NvYOX1PSzihKwfl4kwmgsfkOHSmY7z4gfvx0MtehrX1DRy0WppLFIllG0XW//MKjeHFtml0xkhMpd1nF4WptW8MDmYsIMXxOzo6QqvVEqWOBttodLZmBEJm1mUafKQ2dZETMK+GPxvwLwUAuKGTpprdPjInjOPLWYfqBQIAOnCqrhw/33nXfdyZY9ZOu2xiJ58LAJC130l2K7r/5QDApwwAkI6NbRsqJ1FJSeiT7i01EwZFJtzNZmCjZ7EsO5bY+xOC/3j/tURoAA20HqfIMwM+Q7M9XgqS7tNecZHew0kh8JIW6YE75wU0y1zd+X/j/JctW/LVpQAACeZjBv9pqaPPQesCYGDn0ufwAjQApMBAF2vZIJ0wLCfNkSxAM3O4UMIoQOfYIJpNVwAbgQdJ8CoKP3OQqYhi/De32XEGOp57+js7EI0HYhFwX63qv6LKAAgAMPNPhp9K5AQCOBMgzGOCcwE+SO9rFsri/uEMgNj/cdYHfQpPUrkGk5c9yl+eI2KX3AdBC84/dqqaETBOS7rmAZA+TtLVCRo6rrEj4DBpwUcGhemcaR8N4Lqr1E/yRVw76AnAp39PkWGNt/xNA7VmGADBVsR2IFuAZ4F+Oqv8XyxJ9Lk0AypJQyD45CHQj3/X4fSwbS25P5t8RuDp8RWc2Bx95/gsT75xwt51EgAgouWxNeZMESv/SmztvBJa+jAa/zwaKw0cdm5i/2gfP/COr8fLXn4fDvYOcf16G7/0f/475EvrGBcqyFUKaA0YbBeQG7GEzy/iuK2Jr99AojDW+ge7uhWxulLHUesqcvlDnN4qoFod46/91Dsw7B1ivbGC9ZUNjHo55CYVVAurqFfW8M4f/Qm0OkB3XEdvWEDrqIdz525Du2W+NQGA4bCLQp5sgrHWIGOxUr6CYs7K9Jnxzn3Vy147JV2AQT6z9dtnt7Cy0sBjj39WzipRDooDsj63WiUdxwJp3grrfCbjgXpRdjsjdQIAAQCpI9IPpUrtCPVmDfe8+B75Ct3+UKqH/T6F/wrqd9hs1KT4f/P6FfQ7B6iViRpO0e+1BThUKlW1ixmx73GljubqOoqlKgYUzZ6yb2NFIoCjXgfXn7mMRqmI3sE+Nup1FEYjnD99Bt1WC81GAzdu3BT1kwKEfKXzxx+n/lsNqEMA1CcYyemnZuJ0MABDumoIBAgEbK3Usbd3A9VmGaWVGt72Qz+Iv/Pzv4AOKtjpjDEq1VFd2UC53rBe9mQ+sIVggV0AmLmzNomxQxD88aDOHdoAEgBgnTCNFVkX1ADY2UN7wCQMFfFTDQMpXxeLosW6wBup996HXc58yMJbK0LLoM/UscYibdECm8n0MCChOKMLzDnln6JKpC4zgCTyqWCDymhW9+3q8AQJiBonGgHBwLjR5XWJjst7C+XIpUpFGVteN4O7cW8chKjDok/QzYjupB2QaGmglwUFU9VCB+dv3j7N8yvgD8F/TL+3bHlBmV89vfCZJBMRDkghssSpnTOOLHNxBkTWaU6mRahPjQ2/PjuZonV0mKRpjyH04XwetMcZfo2x5l/UBSJB4dMNwQ3+jCMagh/eP4NiPlObO6Y34AESz0ExILbv4yZNJ4F0JwbizMLRnhSKOXQ6bZzePoNv+KZv0isRcgZxDPZ5PH6WP3zdWF9XBwDO/5V6A4e7e6L8X3v2WfzTf/JL6JNe12rrc4PeQOdiG0Gj9RKNz4t+x3m1sr6GIYWIphO87W1vU3kBP8NWf2wVt7uzK/GwLZ5zZxe3nb+An/8H/zuuX7uGZr2h83gGVrT44GgZNRNghjpfLeOw28Jf+sm/LKBodXUVV555WrZoNO5jmu+jXLBSpPp4iuZoisnuPp799Gdx5TOfxUa1gj7FDusse4F0BKZ5XvMIneEYxeYp9CdUMx7rPjzY5bTmsxWgI5A80G05WePe8QriA+1foZi3BDQ/Ql1bPEOjcI/6Bh6IWCeLLAUvsWY5o9Q7i8KeQdpzvcxjdUaokoZfsjImdj7gfxy7CddpPieKP0GVLrMmgz5qzQYu3HYbtm87j+1LlzCYGp1foodO2fa2hlGJj3dIkLNHW0WnaDjS/sX5ZIAJMzR9BfwEqjhXlGM8FugFkcVQvznPftzKe5adfX4/cqsiB2feUZYHUKbdkjiJJ9Sgzjv+SX3Es1m47DG4B8TMKV5v/LvdotUIxwEIf1fXh5NqpAOIyWdrvcqnqFarer43nrqM1tNXUA7rhJ8hZZfPnJ/TnNAeynVg84s/SQDA+RJYM3o/Q3kVYBTa8Mb3nbjD7lnPcZCPZ62O+9muSuDHXjaP/FTZz2Sz94mDOicyzR7DROCePwE+8bJOioIXLQ/lO6wgyVg49kHZq2CzFH5ov7cAyFvG2ZYd2FWhBj3ef7PBcOKfRfMtXX+LR96DUT+en8MTCfS5jz3r6Bz+/Zl5lwBBdOKMWcnjKukQ7Jivm2RuZOauMbAYmKe+7vz1bUyn7Drj7yzgrUx66kW+zv12MMDqShODHvf2qlr38vqZJSbwT+pym1TmSkW2lcmTYrloXaJczT2TjErWWsRKSDQCplNUyhUJfLtvQ3vmWgC8HrV/DckGf99BXg4zy53dAts1GHBrCY5C0CYyFqAzHq2k0kqErJOZwWgOIqTsy2noZOT+UWrL9HwIYOVL6A7H6PZ6ErAlY42+A1uG0bc0AMOcXwPgQ+tLz3PRf45tYJiKHkPYY/dNJsy04K8lCZ6EJZiWWPg8nWGAhAmSrpNZhkI8f3xFcJzmzUG3l4wB4w0wi4ceA8Sjk7ifFa++9PP2VLR+YpsdgagmLm4MgLEYAEUcdnbQ7h/iB97xLbj3/rvUDva9v/VBfPQjj6HVzqG5ckq+Y2fAJAN9f86LgpimtDLSOeN+EjpZGPAT7I6zJjWXWUZeRm5SRSFHXaFnUa0dqXT+r//334paZYxqsYiN1dNYbZzB4d4Yp7Yuotueqt1ft8dORXUMp+xcwIA+8BrU1tHaW0rdYjJCrVIUM4dXy0QYS98JTLFsNve1r/yyKdWmOR37gy7W11fQaFZx9erT6Pbaov8zO1YsEQCoaviHA9Zd5aTyyVZ4DPLUBrDLyUoAgIvaAIARRiotuOOuOwQAMPPPGgVm4Pg9Bu7lYl7B/h7V/zuH6gbA7P9wQJYBUcySpERGkxzKNdL/N1AoV9EfTjACqdZUUp6i3z7CzStXUC8V0D86xFqthtxoiO2tLYwHQ2VLjw4OFRjQcDA48AWcTqYgRhJIswxOizSsXHB0FqfQg2HWsTAdY7VKocIecjQkxTze9gN/Dv/3b/82PvnEZQxKVRwMcyivbqFUXzVghBkvIY9WozaRAx3Naj1AF98yWiKdEGYmDAAwSicD/Os7e2DnRaNRBUqukjKLAQBmsJwWL6cqYgkklPEQ+KouNuNgZgEA1aCFTVibBCd8CPZVH6nfqe9gG5X/7gGjdQkIIoGRgB9HhPcpwCO0y+BkZCaYJQAcBT7HwohUsyBZ7v1gZShtY9P1hjSHBStGm7INzVQx5/kfblQcAEh0EoIBcQCAwiFyMpQKCArr5l24N5I83JSMG2weRfhoKHxzjqaBB//eckwZ+FHoNR7oydpc9Z3FDog/L99IYwaDnKIABCTvZwRpvB4szaxo8IJTwLG3Mg/+33R67L51PkyVQa9UysqicjM7dWoL169fx8rKikDHwaiPL/vyL8NDL3upHIKbe7tiCSlTL+p9Qcfgvd9+8SKeecpq/JmBbx22cGptAx/6z3+M97///TK8ZObQyDFIZ+BPpgBLCTj2PD6BI3WQyAGtXgcPvfoV+LKv+HLs7u7i/PnzWmvXrl0DW6Oys0C1XMEBQYbTZ7Bz/QZ+9n/7Ozr/zWvX0Wiwd6xtMBqHqJ5bc5b/FXLojAZ403/zrRIYpEMiZWLSjSd9TAp92bsySxFGU6wgj8ZoitHOPro3b+Izf/oRrNcrONy5IbpmrUZV4b7Q51Z3gGG+bkJG04m6BXA9KngOmiaiHgYAQFBn6Dpq8yvNrrt+iDNunO7sHQTcYeZG49oe9v0AAGgR2ASOZyP3DdII+bzIOLHMuYGuFF+tjAscCMu8qm4sjzzLLiiEWC4rQ7h3dIjuaIiN06dUonGRQo21mphcA+ohhFIXm3epqjE3X6cHxw64CUeZXaI+BJlE3AvoMBJkYgDIZ8Tf484eCbgXZUKWU9TnudRf3PeyDlL26CcGyBlKp38/e6/P96pPuj7ZsBAk+17jv9PmOQNpHgAQB0cnXZ877/wObQuf796zz2J4YwfoWtaE/4lJQ38n6Iz0uqQge8ZydqcQlhb2k2TcIv0B24rnIzzBSjpBfebyE0Bmzn6w6D4TLOGEgZgHALiOgfsh88AC7aaZ9W0Bybz83klP44v3d89fpmU4YQ8WCGDMKNvDC9a6LBoo6z8RuhZlLsnn/3IKdloateiO+P04gJ7dj13SZ7a1b3ys+PPJvupAHfc0xk+BJp4GriGpFcqUZJMzAIDZQ/7hZAbHvOCfa7Scm6CJASr5qfZz2s4a7fJgoDUmsd5KRSCj20m+yu8O569UWEIZRAA94RKVp8wkHqJAV/aA648lO4OBtRVWnb2BbsbyS8/PMciWM6r18NQ0JGyM0nS3gQUGGvqeMjuONqcozusQmK/bxFdKOsikyaiYCardiR3URiPTrxkMVVA3YVIpAADupwoAkMEx7TKxahnzjIdRE7rYPqVz3Z69xRRJck0geCjDiObHjH8fiSDG9+7zU+wa+b/pebP2fiapmFkkso3ZNgC3AIjHICUTBHps8/axwOqIwfsZEFnDyQEtgFJclVpFJQDt3g6+7bveiHsfvBNMOL7nP7wfH/nI5zEYlFCtrAn4GY57YnZSv4HxD314xjGmyWXMdYu1rEyQY822svkiuxOV1UGo2xqgVlpFucC0zU0BAHfdUcV3fvsbMR62cfuFi1irn8HhPv2U8ygW1vFDP/RjWF07hSefuqwOc/stzhhqypEJaJw4vrL8hq8UsNilZFAAACAASURBVGd8zW4cfM+02KiFFdqWf+VLXxOICVN0ukfggqxUSzg83BPxmgglETo6cszkqI4l9NFl/Q8mDOSL6HZH6IgBQFxwFgDY3NrAhYsXtFtwENQ+gW0AQy/QYb+DTvsI7aM9jAZsC8IBZLbYeojrnBNT7aw2VlQCkNPCmWBMJIVo3XSKzuE+9q5dQ7WYl6L2ChkLoxHWm01UiXawL/nQAgcapj7bCerhWFBo2RjPaIUAkllqoqUcXDIHJlMxAlg/SliCdbykQA2oLTAe4Fve8q24dnSEf/fe9yPXXMPBCCg2N1Bp2jVz4ao3qlfWBGpv7EDMBwAomhgBAKUirt/cnwEALMttwaeEzUJwr8UR6v69Lt4XdLYeMJvpVY1N5scXm8wKKWaOfrrSe6jxcjq+amyJwgoYSHvZm06AtQRUqUUWAJD2g2XlGBxQ5ZsK7RQBJF2KAEB+UjANRQcbwsbgAIAu3VkdZOpEDpuLtS0DAJJNN+l7qigjIM4BfVWNGhkBhpRbxsE+5z+J8+R9WUO8xLnkCL7GNYAYYk0woBsZOu6otWfbZVg5HwU0zGbH4g07m9WYcS4CJTq9H1LHwz34tXtpSGaQdJ9hw7SMf0p5tus1in+lXMbe3q6y/XwOTz/9NO6//34cHh5qrX3zm78ZK2srchxanbaCczI86EC0221twKc2t9QiZToa4/zZc3jyiSewe+MmXnT3i/Br/+pf48kvPClhNl4ig/KdGzf1yqzEM888gzNnt5Udp8YAASW+3nn3XfiGb/5GNDbWUKJoEUGB6VTB//b2Nvq9HiosVer11Jrl0m0X8Vd/8q/g9nMXcOXy03J4mHmQ3sYSAIAMA/53z/334vVvfIOeJYHUbruD8biHSmWCEttYkd5Ex2kyRbNYQo2x8HCAfL+H9//mb6Cam2KtVkG/fYhKIYdRn+3v6ugOqT0QRO24oZHeHoEAcXbCFkLo+ZdsmClwKCfa2wGKXmoBtdZ5cPSzwpq+hsMyOwZFMZgWPbRSCW1MrRTDgjduThUF45yDLMWgRgwZAAedNg47HbVhfPH99+GBl78Mqxvr2D86xN7+vrIk5VpN92s6BynwlGZipiiXeHwrifEMjxB77hliAE0w7A+TjD+vzdcajxMH+Fln3G3DFy+cee5HOinAPgkA4N+XHeOFHj8LIGfvkOf3MXZnMQYAVGaxgAFwKwCABxwGPNmx+G/Oh+7+vlg2ub49c98Tfa7w2tT2MSqTSpzfwAjw2lgDPC2AmDGVC/pc+Weshvv4z4wrHz6Q3acsKL/1Cvw4iPf1Kr8mSZ1HFNX4klwAbJZdPP9+n/sUfkHfCNtfqkPiYyUgkH4ZtaasHMpKTtPTSYN0ODAWw0yGef4lzVtL89MH6fd9viV+QDYTH2WgE78qush5AEDikzADzwxwYAD4PI3Buzjgm3mkoQ2rdW06OYEQJwAIjhHIrhaAzWoBlTzkT3vg72WHtKX8LME27u/cCwjIc+/nHki/TwWeriQfdSByuzRvzOMgjvsSz+NBvzMA+Dvf9+t2hoD7UsaWKGAw7CW+Szo+JuSr8dSrtQmMOw7oGlgi1qWiWNpK0udRrD0loMznV/DvdDwl91h/PhK7jUAAn8aYa5q2Sgte37bgnSCA1RcY65KMS2ah4/qPmWwimRdkYXgJwuw8N3dzOYcnC3Bn94Ms+8FtaHYuZ7+XzNE5DLbFs3F2XepzoQwvu2KTdXPSwVjFyhKAAAAMJ210Bzv4mq/7Ejz48pdgbXMdv/Hu38aHP/w5FPKrmE6ZgGFcQholn1VIOFCEOeicMbhmCQznYK/LLnZkOJrenYBmtZctoJAvIj9hCnKAZnOghNOP/PBX4647TikpVClUUSmuo1rcQm6yhu/5np/Q+snnq9KzYzw8LTDhTlamddZIgAD+jgnW2d5aXaosKapyJe6BAdTOvfLOl0y5OAmQ9nqdIMrDdhU9FIsUp6BoFTdN6z3PH6+5Ib0XYwIAJWX/WQaQLQEgA+Dc+bPYOr0ZhCQYIFmJgI5ZYN/CXRwdMMtHsQKqupMmT4VmC/6NbpNTrX99ZR3V+ooGcEgNMaIv3NxzUxzs3MTR3i4qdF77PdRZBz8eoV4qY2NlFcNeH5ViSQPNexn0KQi2HABgcKbaJS5WDpyytgYAEOqoUURlOiRUgv5oiPte9hBe9NBL8Uv/+t+gjSI60yIKjTWUm+tiLRjqxfZhQdyDSF8CQSbLPcDt5pzlQxtEZkQTBkCJbQD30Rky42f0JG+ymmSjA7igwNoBgCC+ZQbI/stqAHggrqxJlO2aCR59kwrqpmngGur8aZzCORX8OwgQK5FqZo1NJJCLIgYAwrWpjisI1bHUgF0AmCEWGMpFp3RnQACDYdRxApwrQxMDAO7EBAYADWqiSxB5WG433MlMj2OjkAb8IWBm5tKpct5VIWFSzG6x2pRC3Z4C+JCNTAL9oEStZxSAEd/0RTWKIOt5IoLxprksQykVcztwQqFzFoPf7+zvs0hvNgPE61X/bOkPhP8mY232LDPi69lz5/CRj3wEX/EVX4Ev/4ovR76UlzgoA3Y+axq4m7s7SVDA4P/py5dx+4XbFORzDXMN8fVf/ot/qUw8TejW5qaCd2bsSe9l8H9wdGht4Qg0MvM+HGjuvPq1r8GrXvUq5AlqNmo45OdKJTkx+/v7oukzY81ynX6ni/te/BL8d//tX5MNYNuXUX+Arc0tfZaMgmUAwKRI4b4p6uur+M7v/i6tZwbELFWYjHpolk2IiXNgyPZ0kzHKtItcO6Mhqjlgq17Dh3/vg7j51FOocd70e9hsNtA6JGDCsgUDALSegzCUShCiLs+BORgCfJvDZheCiFtYF64HoNr2MDfE60iCELMl7pok+Y8FGy03PwXUIYhz28L3i+UK9jttFKtVAU8EZiiauLbJoP9eXLr7bjTXVtHudXGkso2pNlI+Q36e10rnKRSJJm6YO2t2rlTkKLKudv1TqMxjNBjJefV6UXcmPVB0JzJ2xt2hOylAfkHRzf8PX84GCPH9+LNadhknMSBOGp8YAIj1F9zPeKEAAAMQBh68Tq47ByQ0R3o9XPnc5/XqwQLP64ARkwUagyyFNKwdltVZgiL98YDQAYEEUM+sD4Nt59fAzzAAFgT/Wr9iIBDwe24TxS9FGfAYAAiHOUbDDYs9SZBGp3uOp35uF3oLnz6mQRZ3oDGOUxJ8CfvM9GGXOFZwhucFOw5GZQPRhYBP5pp9DXlAGwfSZkP8SUZCxosymjF9OfxbInwRYLAI/Hd7P3N51ABwBGXBWGdtn68j7pW1Uh7V6RDlvGXdY7YDr4O/83MOBNC+WhlgN4klcqrBTkt8ZhiKke8Z25E4yOa+4gBAFuzz8/LzMf3fQQImNNn1rFCMfLdQK+8wnokGG4DEyxFLiFR9+jiTqSn5i4pgq8qvze+DoqMEERSjBN/bn4UH4EyK0jeRiDBdAZa8htLSXt8YCDqGmrgZZ9XsxxTTAnWc4iSd0xksIcNrp76A+WQp08KugcdgAireI9OJ4Lb5WNDvzyUh3qYMlti+ZveSeIql83S5BTlp/1CpxBIGwgziF12AHdfgW8aAwxFZ0wRdeuiP9/DyV9+NP/O6V6OxuoL/8N7fxZ986DNoNs+g17PWh4VSYD9qXhj1PxHCLJclUM1nT1/04OBQie9qlZ3fcuh0yWzPy+cd9fso5OnTHuHSpTW8/Xu+BZh2sKHAvYJmdRtXnz7E//oz/wjl0gaGowL299vYPnsOewcHagWt8mPP/oe4QgKlANZXmia+7kxVPXiLtVSy+6LTZ6cU4SIdRkgcqfdDolqspeFmSJE6AwDcGCZOHLOFosgvAACYvcUIl+68HY0mVe8ngQ4hlxlc/HR+d3eu4fBgT4hFkQZhTFR2ogHkLjcc0rktoFxtoL6yJqdX8iW8j9AGh1n6G1evoNc6Qom13kG4r8havilwemNDQQMDhKPDQ02ZEeshCAA4ij6HAWCIim2UDgLQ5Wf5AjNxq5Uiuu0DlKvMXhWQK5fwzW95C/79e9+Hz1+5hg5VA6pNFBurKFUb1ppPtfBB+Eh8gHQRuNiWla2Tgk8AoCAqm9oq0pkmoiMNgH11QSAAoGx/yPw7EMDPmeGyBWo1byFgDXVzzIzG1PV4g+LnFy1+X0tm90L2TbUnRoUx2r+1hhF1fTRMe8HL+ITsf6B/SaxDKpVJvxGrnSFwEOhKWrKch6WiArsy6d5khgQGgI7hfYDnAABCSqNnnURDkXOWdX6M5pRS+402FQXM+nsaRCeBQRggZwNkx1HlAFRvZwATZf1nKGLMoJcsMx07ojq0lzuckEFwFdsYNfeNis/Ns6/JPWY8KjFJPEvnWgjuAIc1wWt28MIEtEIXCKqsSgU3j43NdbVo29ndVb395uamKFdH3SOUK2Vl1Cm4xjXPjAHBgmF/IHrfi+66G5efeFKt/AjgPf7YY/h3//ZdqnuqV6rScTg4OMDa2pr0BqgdQA0BXgfXDjPL7W4Hd9x1F775zW8SI4DXwfpD1s7zlcE+GQe3XbigDEX7qIWz29s63y/+w3+E9uEROoctsYC49nudDhrNJvpD1uAsLgGYlgrWqq5Rw3e99bt1X9I0YBtCjFGZdFHKCQbDiLaPzFUKo9E4j8fSM+ns7ODus9t47GMfxyf/6I9xbmUVFQoodlg+QIql9RjWcwiBuwX/kjlWGzwDBKy+0F9F55/SHtn69QyhzfEQYETlKearptZKuYPk9+xGbpkL1Vu3u3JCxASoVjWXWQLWIYunUlJng8ZKE7dfuoQ777kbG1ubyogcHLW01skKoFijaRKYloPZrLyVVEVtk2ytOCUwtIBTxspUb5X5ZbeJVkvPgfR/BgVpXWhUxhM53L4GYyfvFuKT/+I/4oGJX6jbKX89KcA/6QazgVP28+6Mu63XWgplSK4b8kIYAFkAwJ+zfJnREL29fXQPD1RmdHR4pHkg6mbY+5L4LKwDOd9hvnHesbQwAcScBeCBQKYcIHvvCuDzLoFof50J/sOinOciWwCQk5jxTA3wSQ8kyvc6AOAlaMk2OIeGG/9t5hQnZdhu4XpeyEdm8L0k+E8vKgbL40y5gXx5dXdxbaSZfT4KPucF/6nBXD4AywGAlCQYr7v43/PWT7KXBwnOmOKcDZSXMXA4Hnm12lr8kwUIOW4M6mnHybQtTQYoq+NtYCxOKCJuoC/P7bR7Bs2WCOjp7xLkrZRV+85dax7V3/YJ0+1YBABwrdKme4Dv5QXeOttr950BwOvyzxMAGJJlV/Caf+telp4vp30qDoStVCgVCi0QVNTGmarOuw1TlJOzwN9BZS/B9REfj2zvJutNrUe9lDcI1VKThPtcQUKXDgI4AMDPDxMAIA6qHfhWlwSVuKUi0baN86IJolshzCI7PS8AT+ZnsFh2+7Mi1ek50rnl35u9zsBwWDAFTwQATihBiAGA48eyILhYLGM8MTHkMboY51q4eNcmvvHNb1C88Qd/+BH8/h88go31C+j2xvKxcgW+mm87oY4by9UKedSqZaw0Gmg26qhVq1oH16/fwM2dXfnalSo7mJkuxXDYR6EwQrk0Rrs9xI//pT+LM1s1iUNvNNew2jiFZ585wt//u/8Epfwmcmhgb7+Ljc3TuHr1WZy9wBKAfdM2C3GIRdae6iBDqGjd2ah/ZVwB2TvtqQQF7tzYFADAn3KFYkgF9Fj7L2CbVF7WyVu2Pn1wFhTxhoksOADQ6YyQi0UAKSyIMV5874uEsnGg2AGADisDb1MhHWBv97rEzKSqGvp6i/4v4Y0ChgN+voRGM2T/C+w9r4uyGnrW9RWLuPLUkxj3eygQoeGDZbaegzEeYWt1TS3HKOpFIICGSBTQEIB7HGuYUFrMa3WzplTtTAC75wKq7HtamKJH3YJyEY3VplqJvenbvg2f+Pzj+OOPfxLdXBmjYhW5WhOlWiNpDee0M4IYMX3VBfr0Lh+UQJMIABBtKgUA2sMCxjBBQVHd6NiQgh6ovG6AZZRC+y4HGTjhGQCp7jZQmWcMbWgxd8xxiRBn1dnGrahYZ6KMvi0KgQieAeRzD7XhTmFSDbEbzwAASKBQE9Qcc5uJJvpE9I2Lrlavod5oSghSWgWi4BDpMnrUvBKAOLBRoK8AKK1b9608BgFE8Y4BAN67ZA9o2HMqbdA9ZtB5GcDQwSJ2EbJGiJsJ56EDPv7cfVZozQXF9vhvjuCZiKOdId4oYwc+Dv79Xuw9+y8RdQvBf3y9aosWaUL4XEg2fJV22HNKeo5rLnJOhTkpqt0Ad9x5B77ma78G12/cEABAQbiV9VWVz5BqzwC8UTPDaboiHayvruHalas4s3VKz/bfv+vX8elHP4VGvS5KHAN1lvEwmCOiyuCOJSIUEmTHCM5visa94tWvwstf8Qrky0W0SUuvVqRNoFISZp3X1rC3s4u11VWBAbQTBF9+57ffh49+6E+U9SfwRx2RXrsjEUB2LbBepcs1ALrjoRgA3/Fd3ymgg2AFvYbNZg2l/hFy475AAjIFJhRFIgCgxz4Rk2mlWJIewMX1DeQO23j49/8Qo6OW2ptSBR4EAALFPd6IaSnUpk6tA6fSBhDI4Joa0zwKk2JgAaR6AM7t9Y3d+StaMt7KUxl0U5FP5oQWhnMCjFrInscsXaKQq+zYcChnhABeZW0Va5duQ/PUJja3tlTXz+CeYKe6GNB54RhIDNRLtBy3D7N3bII7Psfj4J/vyRkNDhDnCO2+1/ePKazKDhVR+YCvIwe0nPUWOzSxs3RSgLvAr/kv5u1lDhb/dhIAcKKDdsKd8vsx5T+xNYFpyPF/IQCA1wJ7CYCzPPRcx+zkMcKg0xGbh8Af7ZCyiuwSQmoxAfTAThMbLADzOh7nDUv6PEufFYgL955VaPcVQ7s9Zteh9I2Z8gEHHxYDANYS9LkCAP5IPLERFxHMC2ezoHi63r840/j5sghsz7VtLG1ManYhW5qkvTM4yZwT7FCVZmQXlwDEAfTctX5Cl4HsGorXi62tdO+O99ZbHlmJOy9qg2iOfuy/zOzfAoiXn8kBjGTO5PMJW44t/hrlvBhr3l7XywAErobEAM/PTCjZfQReyTjm37lPH1KfJxJh9GuN97F5V2h+kfm09D24np0BoOfLwCewztymyJ8O5ZT8bInlZuwYFgAAO6bVzvt9e6cy/p7eDwN6EwhNSnji2pJo3YsVkYgKMpA3X9v8O2N/Mh6in0If17V7nLHnbXxN5C3k/p3pSmY2u64HBkDq5/lDTe93xCSqCy0m/qwDAItXYLqvzloGPZ/QOjUGALJ+6KLvxyBApmhq5nHPrL+5E8GYGVmbdGv7kgINlFiGOGUpBsGUASaFDuprU3zH294iVvdnP/cUfuu3/hArq2cxoOgD5xxY/qknJltD15nJzka9hiZjEzIAyPQMuhidThfPPHMF7VYXtVpdcW2ne4gK+z9jgIu3reP1X/s63HPneXXGqpXr+MgfP4IPvO9DKBc3cLBLUeouVtdPo1pt4PqN66g1quwor05yxjzzYhRjaVqCxmIpJvKDtz+rAXfPqa0p22xRiZvt/Wq1KgaDnsAAtgB0hCzd2yzjKUSNr9rASXWwEoAUACBKYgDAAw89oOB/NDYUkMrxRF0kPNjdV+1/t9MKrfy4CC17bKgdRfYmKJZqWF3bRKXaFPWfyBWzQ5z8pBsT6Xjy8ccV7JOqL3E1vs8NfDjEGmvHaRTofBYL2L25gyq7C0wtAx8DAOZihnoKBndB1I4dA4SWMwtYsJ6nGHTQqBLJbGFlpalWh6993evQGo7wBx/5GHr5Cnr5EibFCsqNptpT2eTnuDGjH6lshwxCTCPkuM0FAFQCcIDOqIjRlAwAC7ZsTKRHqYCZTAEZswAAiEoUgkoBAHToAwBgRmlWMEbU/Pi9sNISFDBk7p3i6zXqrk4t0QmCBIJWI9GcUMOknKUzFGTijJrrTpcbbTM41hWA75VJQSOFhm3MQjmAguLgrCW9ZsNNpcBOmumksSfjYKaEKvm83ag7p0mLMs8EBcBE9TSRYbLrtNIK3zSyG3uUn0g2gjgwjwN2OqKOLsf0OD4nr9l2AGCeA5EN/nV7yQZgSujZc/P32OmLgZGZjVklCkYnYj9VZ5wo6y4NihyG4yG2Tp3CK1/9Kly68xJ29/awubkhw9hcXcHO/i4KpOIXS1LGJzWeWX8G4Qy2WfdPYb/HP/d5vOc33o2N1TW1/+Mz6/f62lBFzRsTRW1j6/QpBeZiyZRL2No+g699w+txavuMSgvK9RrWNzZk7GnbeK801gwAtk9TbXUfo+EQd995l1gG/+kDv4v1FfZgHUp34Pz2WXUOIThBQ8iAWg7GAhFAlgC0Bj1pDXz3296qTUG0sL193HnhLMr9FnITBwCAAbsSsDtDiCrIbGrt7OA8g/92F9PDFjYqVVx/6mk88ZnPSBuANk8gWwhGXHtDa1QlAZbk57WayFAQH52wpSkVZEMnC4Jx7rzMtNdxJ9UEDxMkP9xzMu9C8G8tSa1HtbqtyEPnXgCjwtVryvZfuPsuDKtlTJjlD0wlBfzSJirILlHAkUI87G3LZyV2CW0ns/oEltqdBAAQpTIoOScZn9EEvV5fjqdrSvB6VYLA8qJh2Bij+lO3d8uc/+PZjHneyf/3750EQNyaI+SiqM/9em/1+MuO7DbWxzsGBFSG9gI0AHz/cCCcAQr/bcDQUDXUhDh5Drc7DPx73S467Y7YgnKgxGJjdxvLpAmYnkxR57yMbi4pJ4uYM8d0ASJ3lf7LTICd0RA4xqvJOLtWAjD7qWXAge/xtqkHJzFTA34MBFgizJXde57rDHq+wX9ynnDvxgJKg38DKhWaWAbWWXt69f9sbiX4iz8zF9lboI8xAwAuJwAc0zXy6/Y910r4Fv9k1/fserMAjyBmzPR00MFLmOL9PfYR9OxOaMPo5b7yCSI2pNZQISeNLYqMEVR1ej8DfO5xvDb+29eLl/P4NXBvUIcnV2uPmFxug5NgOaPRoHGQD9DTeWIAwIJ7Aw55TZ5EiplF5tuRPWAMAEuAzQaT/AwTNFolEQuBn1VdNxMPDBpd7DN+jBErQP6BX3/SQcewF/oS9KG470mNQRhEGBOVitrstO47Bk4k+zv51dNZBkDSsScAJGb/ApP2GBhkavR+fz7m8RxZNv8YVaisIHwhnpvZ/TG7T8QAQFZEcWYY4/KWYLNmV4uFtUk8Ehm4GHyLE3SJTxwYjIxFR5Oikkb50gTTQg+98Q7e+vZvF/vwxs4Rfu3XfgulypqY6GRx90csv7TOeUxkc74xdq7XKqhVK5YcZ+eqXk+MVCZAdm7u4tqz1+SP2HNioqOP8XiAN7/5DWrJ+SWvegUG3T6+8Lkn8a5/85uolDZwsDdEubiG6bSMRmMNO7t7in/GKj0nA9WFPL3VoyUNNTIhpkznb4CR6Jtxzt93/syUi4QUOKpmswUgW+/V6qSWku4ytDohZWrtROZckUpgGwj72qsNYOgCgGkhCCUwkJjgoZc9KLoDM36G/g3Uuo8u4d7OFfT7R+j3upZRCpQsPccpM+AcZIqMNLC2fgqlcg3DEQOOHNRiLUcBuSEqpRK+8PnPK0uYn4xRYW3IcIAaA+DhEI1KGU1mBrsdNGt1XLt6FfV6U8exu7DIM7i6yRxjdokbP6/NW34x6KPRrVLAYNDD7Re2cfXKZdTrVd0ja1cL9SY+FBgAHfbpLpRRJAOgUglCazRAFJSwVe8LV3S0ZPHSxyADIK9MpWkAWBtABvoxAOD0f75v7RctEx8DAJwM3sdawSlrttUTzChKyWYcZ/gzbTw8b6y16LXrUvkOTlFEvTeRHapOBqX0OEse2jgtAgA4MLx+bWJBzMWz8XxGRHg5lgW2V+S1BAaAiwHqnJHRNqGUNMvp/YGtfcfsTwoG2fva/IJhcUOjNcDnENE2fZEJKQ7njhkYsWFNz2hnn2c8+b6L08X9TP08DIa83MOvM35d9J6fW1mTCADwoCnpeCA7EoCMCAF3JFybqChQal0R/rPsv55VIY/Xve7LRemu1Am2TVGuUgF1JCCQoEGODngxj06rLaE4Bv6nN7f0zBkDs9Xeh/7zH+FTn/gkGtWaFPn5GQbg1UpNTJNGoylK//a5s7i5syPaP8Ui3/gNX4+zF86rrpzj1FxdRZk2YDgQYEAKoOlPsFVKFbs7O6L83/eSexX8f+D9v4PVekM6AAQOyU6g9oe6A9AAi7Jn970IAMhVSjiiYN9KA9/3574/EcB76okncd89d6I8OEKJcvjFggL/AajsO1bATgCVbAPasNxgiAJFlYZjVKY5VFnb12nh0Y9+CDmWITD4Z9sxigfyuQp0szamyibMlABMrK0mGTABAEhAT3nRbgXN1ptVtPdiTRCBimH31yeiwN/a+OVF3e+NRqjU67hw++04d9ttqNYbxo7h/eZZwhSBUKFDgJcW0carBVtUYymqHsdoPEK1VJLAja8h9mXWvBTFt4jHH/9C6hwktN50BRQpApvRJ4izFnEGLX4/AS1fYBvAjOl5zr++UABgJpiJAh+/kGUU4lu52JOuj8G2A5tZAIC/fzG6AGjfCz3BCTzSWZMG0KCvLkRk+6giKzjILDUSqElqMQFGrvPhSKKf7ApAcIDHIYBwuH+QBpChBW3i/IY9clEGPxTZLBxG/14MUMfHslXphM/Zw8ycM6zR5HgzH03XdrI/3cqDDcGK24Vb/Mqxj31xAADL4BsVPvipwefg/kRnnGChWKwJU84SG5xfM6B2uMI0QA9aTXMYfos6PGRvMg7AY/+B73uL2+y+nVioDLhz3Feg+2YAgOxzyPL6Xs7ja2zmMBl1LWKbLUYxnFrv540DYe4zU9r2spXtxUJ/BFt5LYwpfM3xM/ydf1MpGEtYgh/q4EJ8nXxPHXPi/cFFiYMtJ4jrdsLHk69uDSv/XgAAIABJREFUNxwE8WDQAUE7H8eLXSKsVt7u0Ubez0m2movGpvY/bIfaAK301sdY39WB7GAOnMQszmQOACjl2AnNSvfkMwb2LsdG5d3UeFBr5SBKGHK9SpKR1TclpB+LQKdsEH7PmYGpCO4sXZ9ARhYASIJpJgiHw2Q6zwN74/LleTYg3jPjv5tPbYLZ6QnmcwHmAazhKR0r8Xf/xB+BJ6KyAIBfl8TxQD05slSHKNcKmBb6uL57GW99+1vUKrrTG+Of/fKvY5qrioleKpfQHRyiWiuqUx2ZJAz+V5oNJdFLZIUS0KH+XLUmX/X/Je/Nnmy7jvS+PPNQ851xAVyAAEmQBKce1OwO9mRbksMOKWyFZMuhB/tfscOPtp8d4Rc/OByOkMOSJYce3JLV7lG02exZahIgOAC4AO5Y85kHx+/LlXuvs+ucUyDZaLWsQlxU1alz9rD2Wrkyv/zyS8b5YP9QYM/D9x/as2fPbbmcWqM5NavN7L/4z/+evXj/BTs/ObXFbGn/w3//P9p4QHKtZ4f79+zxoxPb3Tuyi8uh5vvh0aFdDs6thn7UCosoQIBiJpbMfSdH6/coS6m9ce/WMhZdGE+CcG2SbSgyI6c41Mm6MllwvrwNYFs9SKA/NAUAIATYqPeQhk80f0Z3bl/56pft9PzE9vb3NMhMRoLv5WJqD997y2o1F9tRG4VEmXGjBpCA0W7aZLqwT3/m83Z6eqmsfae7Y8PREP9SKF6v07Z33n5bDjyU/QXUC5xDSgGYavO53b5xZAuowc1G0gFA5DA20ah7XTWG8u8zZXn/3ScqbRUOem1bTEZmtBOxubKbw+nEvvyzf8V+/V/8v3a5qNsFIl3Nti3IhqF83etap+u1u91uXyijav1TMCpHhLuGsZAAgFCzdQo8FLaWPTk+t+PBwhb1tju8ZNIoAZAjHiJ/SSAkf/ApeMVwOfUollMKRCNwZn/INg4tmkRH10ZDGxLaJGX1coW2QRIBDMqwlzZEtOCTVotVrXmcXiWLl74XgUUGQOgqk8HgWggceodHSQcigQCpXV4AAIGM89CKjgZJpT/akARSlj95GQzQ6RyBXOkg4MwBMUKy+8+NZ9XgrWwGaRwJUqpfATbkm30YrJUgJI3HtiTEOqNdOBeYvlooJCcQKDkccd/Mu7huHSv9nY3B6U0E9jB0WvoO1X//4MDe+Pwb9vrrryvbOxgOVGbS24Fh1BPSKnCnURPtm0w8xw6K/dnpqQJf5sM//6f/TCwAKPigqcw3wAEXmMSxo94QUZZUz99q2eff/IJ9+ad/yvYPD+zs8kJABK1X+M7ao+4QjYA7t24JgVeIO18Y533l5QcK/v/0j/5Ywf4ECnsiiYuAFxt7aGik9N4mAIAWgND/R4uZAIAPPvhANZRPHj22N9943Xq1sdUXFAA4zV2Z82yeAzxoTaGlgLHiO2uEWuXFzG7v9ez9d74rjYT5cGz9ZstaZAomMwyjmBWF0nO9JuADVgYwoubenBYyzgBw584ZNuwBIN2i47tKloyegm/adqbezeolm+rwlOE3WrN68D9v1O3G3Tt2ePu2Hd65bY1uR39DXAZ6f43yBGFHyWlZKTPzbR8gSY5CaJckB9CFBcnCeqYvaiy5B8pAzs7O7ZI5VHxV05gFarDOb/nYr10X4H7sA31Cb6xmYqoB/08a4H9Cl/3ndtht9s8BYd+LwmmP8jjt8Wmtax7Gnh/lIukKWSfMRZgFKi9ByHIQAMFMNivseDAZCsFbZaCuZqDTB3z+q6Ym1UBX9iKnvTsAsLI/ZEw7UbNT6V+xl6dr11qmfrXCAKgOfukfugC0rougRB16ygB520OrPgcFWNn95Z/N37tNhI/HQ8tGMYIiKZVK88TsizLVAAUKtaWypvwnXb+cd9vXdeurYBhWkgAxZ6oB1Ip/USSOriYRPs4CYtyaElR2FmYOHkQAzPzZ+FWwVTbDOAGwxP3k1y8fK3Xh2nQO4pAcoKn6V5QK/ijzbvW9JGrYkZyFWwINiaKvvSatQc35eD0985opMecEt9UxiLRS8fyTv5ffC0fBtwBwJFHHcWiHS5JPyR1AcjEsS+BKAFYCGrkX8eEq/me+fvK1m5877jWSN1X/Mn4PACbWfHxOzzMAkwo7I+wc58tL6NY9Jx+fVRgh11QRUJM+eBUIdZCkem15Ai/AIV4rxOsREU7MMiVIiDFrXVoy2HQ+tuny0np7S9s97Njf+bv/qf3+H/5L+63f+gMbjZ3ZSPkx7QIbTUDiqR0dHdrNmzeU/SdhjpizytkpRanX1QlL7MTZwnb6O2KeP3v61L7//Xfs4LBvX/7ym/bCvbvOSJ8t7X/+n/4Xazf6dnoysE57z5YL4kDvYFIAGXSOUonxJoAyL+y6Cv0Wr7xx7+Yyf6j+s1P8lY1vQCFBKdWz8ypXpsYep7rZsPkMSl3LBpfQ5uj32bNaDWq7gwb1xtK+/JUv2cXlmXX7LorAQ0OUaToZ2qMP3ikAALUFSZObINcV+qFp1azd3rF7L7xkw9GM0j21EgRIqDcWNpuOhfBSAiA0n00KZJKgmMAigQAHuzsCAzAZw8GlU4dnKYWXPIBqMFUG/FFXkSac2FMLiXQ11AoRAGOqSUDdzquf/ay9/e5D+/D00kbQ1Dt9mzdbNoBR0WopEyqKUgtRLEdxRWNi6iS1zgheqeNVP1vGW9nWugKux8/P7JT4u9F2+j8od9IA4BpY3PkGExT82HhF0U6aAoUBS7MsjIULMfrmQJZf2ZBQps8p9zJMQREOtdGiSciKcrgbqFUAQKOaAQCq5Y/XMsuR0yUJMrqHR6JAutZA0h5IvTjVGiNRi4PBEguoaH+YGdMwamFQ4j35nCgJT+4ULugfktG6AkyIS84ziLzG842x1e9bNjCvA/ez52u02EyDMrZlB4zMwLq3uPuYb3zltbmQ31LZcmr3+KJ2nQCSOnaJ9M2mdjm49Ew6avW3btlnPvMZZfyxDQi74WRQ6wcwABgA+o8BxbEASWXNkxXg2TF2x0+fieb//Xe+Z3/4rd+3dqOpzPzTx09E0cVIohHAFyKeMHFAUw9vHNlXfvqn7I3Pfc5u3rktUR0o/2SQoZD3d3e0qfYQZ+n3XYyIrPtobMfPngl4/Pmf+5r91//lfyWQ4elHj+zGwaE6D0SZSOhzxKYkBs01JQDj5dwoA2j0Ova3/5O/ozFEq+B7333Hfuanvmi9xsTq0PjmXgvonWTSpp70NbQMtE69lgv7i+PeWM5tcnZsRzt9mw5H9sEP3rWzJ0+tY3VrQygbDq0HACC6stepqVMA9rxBfXzHJiMo8JFBCraH22jNucQm4rlje5iNgC08X9kcNk1UjCcTm7D+aQ+1v2u7R4fW2d21naNDa/R7BhMCdgPmltahOH7Mv26tJWXj0vlK9ji5BaqhVGvKhpGt532sqeg00e1A5XcqL3OLUg7q7fCeeL87GOtzn7GOtiyfa//0kwYQ157gE3hDfs3bA+RP4OR/wYfcdn8q1irSdX5hscZj3w9wNwAAzdN8Q1AskL2Q9krZCKoFU7kAoCWAafyjtGs5n9n5yUmqTfc5WlCFq7TirH1YDKEowTNPFuR7Sl5yEELKkfmOAEIBn2qOHQTJ118eDHC9EUREkMj3EM7Dx4s2buvWU7H/ZgFufnz1zU5fVXCKl1f8lzVZeGyR748JlEh6AJFYjDa5TvHIwJ4C8NwGn19fGnPd+vlx7MM6AGTdslGWWH7SZrHmEAFe/3lsOYGF+3e5rxHPPACfTctWAeoVDmX57qqGShUAoB34ts8zfvncvjLeGSi29h63/p0M96gM4DM2ZBxr9ePZ3pRKUqHAuZ5UECBLICDWnI5VaQda+BCUQ6e2tApSly5yq3umoLrTKZ5vYaqyi5rP1szfDIvI/c8QwfT14qC+2jBmDILqWqwCA9UxVqneGg2KeGbb578HsRGq5uOVgwCbAQBi9pLBU9gfBbDZc0jt0PEZ5L+oc5l3rOp0SJAQ85K4ppyYvnVDq7WGVm8v7O/+vf/MPvjwqf3ar/2OjSd1myBm3G3ZaHImAAAAkKTWDn5lr6PsP/4I/pFKFCmNwSfqwAzAF/M4ivvzJIvZvbt3/HomcxuPZvZ//KN/Ygf7N206wR+DjQbL1jmaelYIRWuAiBX1NJMNTEDgGn8nl27On2HtzZfuLv1h+curzgEUnl7Rr9OpMoo//eJTDQ39DIcDeik7AyAHAFrtun3py2+KroDatiMyLdVeDgZndvL8IUQgXyMpq8zFEhghFEjIRPb/zt371mr1IG2pbh7WAQHvckH7pokc+A/ee091nV6nP5dIn7JllDS0mvp9r9e12Xgkpxh6z0wc3lKMZa2hi8WdMgHxHoCFbqNmnQY9G8lAT7wrQrtlu2SmOz379rvv2wiV/p09sQAupxPRhlsdp7a2mo4O4UgDighRTsKATFSCAiY5k1WiWKntA4ghAMDZ2AEAfg/6f9HLG4EL2qClKaIWOIGoxYTKs9paQSUPinkhircmLcAL/8qWXrw9VYf4kKQNNgL8cBSKlnzZpqtNJzEAinkn2rJnYwEAig0pDXiYuvguBsCRMwCEuNLvFHAiAQDO7UibY1HCkryFmOupG0Np8LN8CHYktXnKqc8rm1C6mOK17Lo1PilDkDt2WdFUasOzaXt1hDfGR5th9tZkDrbmb6oO1Mri15hddXKccu20NAJ9idbVanZ0dKT7Icji79TwC/1u1OxTr71qL738sjYsBP4I9p89f6ZnfOMm1KVL2zvYt6dPn9j9+/fVoq8gr6ZSkpPnx/bSC/ftT/74j+07f/Zt+/D9h5pz7VZbwF4ouKudECBax4GA+/dftK989av24oOXpfbPP/QhYABQQw6L4YiuA9D2k0Ou1mDc/nRmL9+/L12B/+6/+W9VfvD4w4/s1tENe/zRI4EN0XYnBwBkr8igXQMA0AXgbDSwOy/dt1/85V/SuAEA/MG3ft9+5Zd+3pq1oQCAoADUSPijTD9PnTtCEV1btW9Prj+L9sRCbQJHdDVZLKxLy7PjM/vo3fdscn5he52uTS4uBYK2QaLJ1hOEw8JC3FUIE2KWKbBODICiqZDaRKbOGYnqmCqWHEiwpeHAiZEE0NLrWm9/z3YOD2336MBaO32BH6j8j5eIHIpzaygnQ3WszRbWr7WtWdGhyAP2oHLi6LJUPdMXNMel+jiPxy4gCagDIh40N7/0UhBpdZWlzbKy/jevxPV/+XEc/B/1HP8mv/+6AOlf571p+hcgQNkONgcB8myb7HCWXSdwHk/HRQAh2nVe65uyTrH/xr2G6KTsH6DfbKa5S900pVB8J/B2kCvTqMgCrQggmmrjVXaJCZA/sv6sdX1F15h0Ecx+hV5t2hCvMgyKII1OJWpjFmslE+wN0H252ke++rzXrY+VLGICfjcBEOsA7PyYzngsdu8VT0GgTYgOr9BkM3f4Ey7h2W4fInAvxzdfD3ngmwdi+TFVR7+lW1OIXm5aZwJUMxG+3Nfgb9sBADR+XJR609c6Cnk5RwCYvQ33pq8cMKi+JxfMvu7z6/8upawCwCvHtQSM8/ms55F8c/0McMbyyyHmjAkgmn6ewc5ZL+mC1Nav2M/c3wtfc9P4F8dcOjAeIiLeztsPHPei9xYMhdKn9nNyvqgf376/bXoOdC6ozvH8vdsZAMRxIdidrjvsU57ZjwTYOpAl63Km+NEb3Bdt0Z1pGuUdDtYU4BbJzMVUDPPlsqNood6s2bJOMoMOa2f2N/+jv2k7ezfsH/3v/8wmk5qNKMVs1WwypcU0nmHSWKu5iD5l4HQA6BY6AN4ZjVIyfNYW4vdid7fk0wIUICgtXQDaxg/G9uv/129Yv7enxLcToH2NrjDWoJwq0EsaDmJLZomOoEHE7NafriZCaj/9+itLb0mQet6Khp7aBJgDAI7wOmVXfqAQCBYvE4qsP4rd1OXOrNnoi9hCoApg0O217AtvvmGD4YWzB1TX3LGL84Gdnz6z2RT1fwcAmDgKcFUb4sgSJQA4ma9+6tMaHLQAUkJLKt7z2UgaAKiBkykUspLECduAAdBpJmMF/gABNw/2bDIcqAxgPJoKXNgqhZroN8XwZSI9uMedmlm3WVMv1PpyZvPJSBnT4XRqL73+GfuD77xtlzzIbt+s27cxrjuOgkQWQe+pcZ+leveGKNlkrgAGGCeeC0YepJUe2IyPAJJmQ20AL/Cqmx0xAqTYnujtYUhWEODgkCTaugJ8auBi2ww6e7T0QDxEKu9kJl1lP69l8jFxCUUZmgiGi5phD8DjfbGhxfcQsSs2f9EuHQCImv68hp7DR0CsuYKA29ENpxSLnu2frba9KAEJp1VFIC3DFe0YK0hx9EPPg+6V4Lt4fxJQW7e8xOxY1RhYQYU187ZsnyljWxjYRMNe+cRKH6QtO/HaP7kGQL7pxzqMcZZY396e7oPAmjkL4skXQfSLD16yz33hc4aQKGMLO0CB+mhoh4eHNhwPBSIQiO/t79pwOLDbd+4IRCCjv7+zqzp/UPAbR0f2D/+3f2AP339fWfhbN2/as6eenXdBy4Y0EZjrPiY1+5Vf/VWtC7UrbNRVUgAwwfuh+cM0oOzo7t27Lkg0m6mDgDoXzKa219+x3/2t37Lf++Y3ZYgv6Nk6Gqvu//atW3Z+elZscFHzGRtc0oDVWGwqASDzfzK4sC989cv26c9+xrUrmk371jd/z/7av/fLNpucWMNm6miAHFld/fuWdF7V1AwghkydAABET+v+s/rOJrCTfrKwnrqNljXmCzt98tiefvCh1QmI6SU8m1sLan+acwQfbEBqg5fE85QFEi0TFeWWsvQwQAjWDUcNPRRcJtDqBVTFhTXaHbW22T3Y17/uzo41ex2rwwppNowSCNYp5QA12FKUYiQm03Iyt13Ay8XVGtXYrLhGmaXUniltFM5IWswFKI0nIz1n9otOuyuEP1gCDgCsczD/7QAAckcw1nZuCj5pAOMvNQAQFNrMYY6ZEqBfUHg9kCyT/Z5Bw6HMOWGpjCY0JQigYSSGU1tJsLBfUmIkUCH1CVcpS1Z2B7AF6I6tLECCwUA/z2FEIZQKQC9NjFKHJ4ALOpkUoH+6jkIIGA2OBRohKTuetS3MwXe3tKtZ5qi397r6EqQu7jVKySrK44xbXudNCVYesFQzjpsAhDiPM6PKJZ6zEXgZx9tP4Neo+8p8ukI5cMPWed383c4fKGvyN+3M6/DH/JzVAD4fD9hZBOAR9VWv9bprj3HPgYb8+V0HAHDvM6eKfSzH42oQ6d7jNgbAJpvlvtt1n7zuspbWpF57ZW6Uk8mZuT5//Npjz4jjsg8z/q6+Xh0Fv8ZQZi+vNQA1z+CuziBpU2VlrrlfvWppXCMN/bXVLjapLXUKCKMtoj+iVQDPW1Qr47dxoLaWqBRx2uqd5/NuWwkMZ282PH4IG8OFFGVYqfwplq9sR5pr3nnLs/grIqqpNCmhHmKprsQ3SmKnBAK6SEtY5LCxEYsk4VezZgdx9DO7HJ7aF774BfvyV37G/uE/+DUbT5Y2niDch+9xaZ0u8Sc6C7RZpJsEWnUuBki5PHb8zq2b0gHAzgHGYq/3dih/X6rtbLvVtH63b/P50nYR+Ht2at/4xu8piS6/LGKqVKq2AgIg3pySOOvKUOLGy/FZAwD8whc+u6TXpSPO8E9zQQyy9WTinXLQoF1GE8TKKanUz7Ra3hJjcDnxEoBGT0iGMtd1s53drn3ms6/ZeDxIaBNISdeePTu2i9Njq9dox+c5p0I5XRulGmK7Sn69aa88eM1OTi+s398T7QFQAPXu+XSoWlAowiDnbIbKEpH1IiigxgMaMw9rMrZbh/u2mNI/u2mT0cRGYzXLWtmki1+KjSKC2NW1AgDQrpl16oh5LKyNIMN0ZAdkOo+P7dNf+JL92Q/fsyeDkY1qLav1+zZrNeQIL5sokDo6j6iZWiOmfp9s0M2GAwCEiAAAiCGqhWKiBhHsf/Tk2AYLjucAAAFQkf0vnnUS2Coy3qmQJBOpCwOnAKAS7E/GUUPoTkBkG3wjrbTbSwMXAXe0Okxm80otV2QRcwBAXIwENgA6FAY4BOmC9k4GslazncMEACRqpoMH3oJQ+hTJcXGQIgU4CSRRcL+lhpG1J6G6vM3filAWCLiXZIToDkyOyFKqRY3WVNYRIMAVbQzehHKtAU4ly2G83OEs2QvatN2z2brLXZeBEH0rK2FwZDuIIEtlq58/fy7gZZ8WeamP+ksvvaTuHt3dviv937wptolT3PsCBAjOCLq9dy5iJ8nRhbkDjZQSnOHYHrz4kj179sz+17//91UPRzYexw1hUsYVxVOCf2r3qblDxf+zn/2sPXj1VQX6O3t7oqqjLRAgQKvjzBeewXvvvidQ7s7t22rtB0sIQS8yb7/zm79lf/anf6qgEXHQh+++JxYA7QDfefu7+q55Xxn7sFfqCXtNG0DKAH7+l39RHQo4D877++++Z7/09a/Z+PKJgEP1CwaBxuZoETuhhg1cfZIl5OeBPw67kHuWIJQ00emX6lSA3aNzAO0DxxcX9uj9981ArecLAQB1ADI0GCSySIBSin962Yc8BwX/7Gicd7pY2Jggg5tuNl3DpNeVCOf+jZui9KsFqfYK6GF1Bfl8l3sef+O5AyJEO8/F0nbbPQdPIuhZ6anhIkY8LwAJxojfCYrOz88FQCHk1u24rYQlABAQveW9/rSyRjJvIVotXucmbvv7TxpAfxwn/c/z+qpO+LYSoXXO909yLX/ZPuuA8upX8TxTcFF9PqvPmzexb1+9s/gcc9fZ596uOAfB+Vivi7+UgL6kfyPQLwXOIUyYswsiGOdzz548UeCvEgOAS/y46VRAJ/un2Hcw42JvT117BERrL/VMZjAGwsmO+wyKvpu/vBV0AutTf+n8b/nPQUGWLU7snfjO+wIA2LQOCiCiMsh+fYVrvxoEZPtiDuD7U8pFsjCNpcjZuvl53foMWvGmuX1dBl36KWto6tX7zt+zAhAkn2bdWlXweE1wXgUI4z6qQMz6+6PTyyaA1T+xGkBfPUqusbTuHJsAoJinjP9KSc6PYmTkj2jk9KkI8vPvikMy/0gzKIFK7B8osVf9t1wcsgj24xlHQJcABWdveNmfH3tVz2OV85nYBpHp9QW8evoiUPT7Yg+MtRIlAIV/Xjy70oBVxzvq5uPaVq8xQvcNsyOV6216JNTJtxqUJpYinrr/1KtedlFtsrNW1VmZFB4w7M4i+M3aWMc2T1xEssITBmXHFZ2H8nabW6PVseWiY+PxXLFuu0uHubFNF0PrdLv2K7/6V+3Xfu237ex0mLoQTW1Ro+sFJayABx4nOJuERHliyJMAb7ft3u3bKicNP7HbhlVat5l8l5aSFqPR1HrdXXvnu+/ad96iLL6peA+NE4VdRZyQbzbELymey8HldfvRhodQ+/oXP7/EycRxmk7IRPsELzaAxTxpAXBTUBdcFwAhwMlkqACfRR4MgBIAgBlQs4PDXXv5wX21OnAhNp+UH3702KajgdWXCQAIMThRS528zdMAANjfP7TDo1s2HEwkmkcwPEUNG+Gx2VhB1PvvvScHkAkjBH3pLbrrUOcXc/UqrS9mdkDv7XpN/7jfywELeA0AUAn+142fHOja0tq0gTBKDsyai7nt7vTs2cmJvfja6/b4fGAPj0/tjDiQDGSrYfNmXY4wm4/k+kSjIeh3NA8hCOpS0EBot7tqgcU9t1E9T7WxMCQ+evrcJjQCbXpWlOw/AQkgAYGQanyy1i1hjELciL8VZRcRpEqQ0DPwUfuvBilhmEL5v2jNVNbwlGNUbszlXCyNrDtBSSk/C6gL0aVUqrCy6fnenXELWG416+0fOAUZsCe1D/QyABdPU/69KE24HgBYQdhrsE9mJSJbIIdupDHeoIc5ha3YONMQqKQjtctz4bLSCZR42ToKVh78V4CclWyHaJ3bd7ztFKwSfY+5oO8xF9LGqFY6qe769u3bqvMno44BXTZrtnuwp2AMO0KZAOCg2oqm4N81QxoCARgf3gewgKo/wnUI/X3n29+2T73yqj169EjjRYAn+mmjocCeuX3j1k176cEDu3f/BZUYMO5QzyUdoQ4DHbENRih0L+YSXMER3t/bE7Dw0Qcfymbcv/eCvfWd79hv/cZvqKvA/t6uTUYAAm5TYABAxQWpVQeQKJNJQFBALzFO2wCAy+lYHQAAANBEYG09ffpUx/7sp1+1+fBYDIAVamGiu/t9sU581TtdL6PtLcz63R0hyYzx7u6OAK2L01Nr1syO9vesVTM7fvzYnjz8wM6fPbf5cCQgYKfdsR2YGafP1UbP1Z5hXIGqozHggoTtXs8WsLEoT+p2rN3vK8vf6fc8m49tSjV3sa6ZktEJIii62nCzVn8wj6DEheirOz6x75RWA8DGRdbYo1brqHH+eF5u19zWhT5JHE8O6GqKYGXBxJj+KH5j/t7rHOzrjntdgHHd53/Sv193/T/p9f2kn/8k70/+c2Y/w7bmY7Lu+vO/q41YYpWtG0u6B4RTXwDDWYZ/gIhu5rxFIK7gKamZx0UGMBD7c6x5V5z2NoUCW2EUpr2GLgVed8rrLsAcf/e67/jnAEX4A/4dgAKNIgcR4j4Ueidajod/uQr5ajBRDWTz7H/o9uT+6qZAd/2ac5ZpPDdhl0XA68FJsJquZm/9iNdR5LdlMPm8NJm2fG2f/yHimHlOlQ09B+gCPFJol4B6Wt36PF51BOL37RnY61fXNvvgSvXVEHX1mNeN33UAZBwtn0f5PHQW7eav7fYtki+rAECMr+8pfuxVQCT5f95s2+uys0vIfcDi/OlAq8+Jbl5t9wCT2HV1jUlwPZ1/5QkX5QQ5/lAol6b5UAIATkZIvmfyol18F2H3zSycWB/FdeUgYAIvqiBOPlbbNChIoNpipFLGuMciw594Dfhk+lvqEPB/AAAgAElEQVRRzpOehRa72TxroxprYsV/TSCE9LxSGSPvEwjZrNlgMhQAgNr+dOr2r9laWKs7t2ZrqYTTL/7iv2N/+AffsYfvP1LsOp2PbFkbij29WNAZoO1Jcfgg86la3gsIIGFD2/lGXbpW927fsf3dPQk/wvTutJpisNNdajyaW7uzY3/0h//Knjw9FvOduG8OQ0sTMP4nb7OYlyQ6rzKwghqzLjhYfa32tc99RhoA8xnCStwAQWGJRuHMi+alAWRCcWHUpuOUAQB0NJiDoZcASAOAEgDVrpvdunVkd+7ewlR6zUlCLB8+/EADtJxeWkOKhqFcH10NdUJl+l986YHoGdBd6g2fsFynNp8FrXrMvocAIMKC06myh66w6T2yCf4N+kWTOtiaIQaIkiD0m/OL8VUA4JrgP4YQAKChloM1a9vc+rAhEARs1Gw4mdju0U2bt7v28OTMTmcLm3c6NibwBwiR4udEAmM8TcaQfpRk/+ZMxLn36ERgEcFD2BAAAMoZy5l2AGDZ6ZuRHWtGKOkAAL/jfAshzXrgyk6lIJ7nPh27Aru+IjudMvC8nrfJiwBdDkDUuq8gjjpIQdNxytHVDTJeKzUA3HxWjx+ORr7Br/wMbbLbLwAAlcUkIUBv70AGJLy8VQZAGHWywE6FKtHX3IDlpQBZgVUBADTbfa8iyzMtWYkFKul59iUUoOXgSQUaA58tyg3Bf9qFrmQ6gsK/aQvcpgFQFHBkDIVwMiJmIqCGZkX2/8Grr9gLL7ygIFvjR0mQBFFGymRBdyVw57m7doj31oYSxRdsIrLfXBPvI9D+3X/+G7bX68s5/cH3f2B7u7tawzAHeB9lB3fu3lV9P+J+ZJ+jV66o6u2WGDIhkglocEkP4vlcYATj/96774p69cKdu6LcQr9/69vfthuHh8qgqwWp1WxweSkWAK1YuBfAo0DANR4JCNAGUzjB2xkAw/nUbty7Y2/+1FcEWnD/P/jBD+wXvvbzKh3q2Mjqi6nT6kWtJ/iOysS0LjhbUruXI+61AQ4WzhGh6QtMPL84E1i7vw/FbG4nx88EfjYo22g0rYeNGI3t9MlTe/rosV2entjRXl9AqdTEFaA7A8Ap/w2172t0utbZ27XOzq5+NjYubAdlIKyfVNbgrUTTeCSXCHAhNnH+HgUx6jLTadlwNhazgeCfDL94RlnWCpuOsvrFxYXE/dij+Dsbsdg2VpPSutTO0TmALZK0UyQ02XQmyCamzP/fAYDc4VznDP/bDAAwK7zkMKuZTVMlxqUIYNZkoFmd7PVXkqxJ8Vs2Phcxi0x8AbAiwtZeqeHOs5kcX/YnOb8RPGsdyRFf2mgydGZVnjmMgIJkC05Y3q5XbIESIBhgrxOAwOsBIqikAGcYFlD6Ofio2iPEKJjbbg9/b7sSebGnVNFqhj4BDdX9K8a/CiDE+/R3aRdEDbrbyqJEMJGK4/mKbp2CBvd1toWNm3bT1ddjT/h47173rrL9c/z1OsBsBSABwOD+M7Hg6nG2BWAeWF3N/n4cECZsqhjsW4ZyUxeHuM7rAJi4lqod0/PP9Dh+vGfgAFJOIXBgK/aLvOwl7cUZwOR07LKGPoLY4loqJQpFLidKCWjTl8qegylTsAdScg6fKVL8K7Y6tbT0FrgBwEX5QPm7t4Fka/ezc38ey/HYYCeRwFoV4Y1gn/e7CGF62pmh82shKem+XfX5hK3a9nzhB87G5+qelhyqUjMhxLlDFD6v/w92Fuu/WSZJwi8r2lDX6zYaj5QcknAxSVI6FSVtFVyeeX1hS9Xl961eJ9kws/liZLXmWAAAyaevfuVn7dFHp/adb7+jEtfx5NKW9aHijvkc8cCWJwkBI5aIJVNO7/2cep2ODWC0mtmdm7fs3u278jG77Y71Oi07ef6RQAGY6K3Wjn3zm39o8zm6d9QjlPxgT47gH9GWFlHAVHq19CSyZmzxfHIAoCzNLud5GW/UfubTn1pKcE90ZWoZ5goafaKUk94N7UKUf6l+q+XX0Po7oB+1BABMrVHvphIAygFqdvfubbtx49BqdS8nIAtIdu6999+3LnXw06EQIFdtdCPtQnfe/omBeP3Tn7WTk3Pb2d1XzQP0CAAGnHeUsFFd/O7bb6vWQjXzou14jSyifG3ECkcD6QDU5lO7c+NI5QAM4fmZK0aHQdNAlpDLyus5diIxCYzFbGr9VsO6dbMuJfgIEs4mrmHQ6Vjn4Mg+PDu3C5QOOl27XC5siJOfuimgGomDjAHwenFE9wi8m9ast/Q8YAGA1HV6Oy79JQCgaR8+e2aN3h4tFVK7rBJgAZ1qtpqiBcaCduPC5l2i/TIQmfUMoUC9hHhFqOinzwl/SmJHPHfU3cvJF0hoOVIR7Jd1T2EsXEQMgcPCgGSK/O70eIsl/T2YTlmwrswj4EejKQaAwo/UsxnnBGG0UoglAQBZyxaBTtRIZxkc9a/PnCnpKqQvBX0rUG/dRqjYpsxl1HEW422e7Q4GwGr2P035xRYAIDO8HDPOHaPLpbTEGtn8tQ2B5zhsQMX9Rd/aAEN4vpOxfe7zn1fWn6Cc+wljP13MbP/GgYJPXsfZEFuAspvl0nrdjgL9g4MDu7g4l/Gk9p/jfOtb37Lvv/1d22l2bHw5SK1BvWdwILiM/RtvvGH7R4d2cHQoEczRZCxKF2UBBKcnaAsc7Ov82C1KETrtjo2HQ4FB52dn9urLD4TEfvMb/4/a5QE2oBlCexZUWnFS6NXa63R9Ds1n+jtZ+thAowTAcwbpv5QF01yNFoEJzmFuLrDXzYa98OBFe+W1T6n158X5ub31nW/b3/5bf8vOj5/aLvHpcqbAf4YCcAr+XWwvle9EqQ3zWf+8KL6GOuwckALAzzuDIO5H20XWXafdFBNmiugpwXCtZh0CbY63WKojyvGzxxJMVQZRui0N1fQjotjqdK3V7XmbTej0bHjsE2yirDMoht2u7JGDXB6sYI8BXsTKIUdCFhTtF9aqQAtXOaZEwNpeZuAgpa+13NF5/PiJ6yAUjKOs7ZZvFr72U92/SiZ0HwCqvuEXBqSyTP7NLwFIXJQtBiCnYOdjGw70dWHQdQHJFtNT2vXr3vQJ/n07wBEq6n4BsrHZtWh/CCr+mlZfbD+zaLNX9CpPx0rHic9LUyBnuyV7Pk2aPnH+vByL11wDw5l68U/vTX3ACUDcwfd9K4LzKD2D+cTeW1D8YzkkkForLu8wkJWo4QtQKhXsgliDrp8CiDAzaY+kzGJcX9j/CPyj80iACvE6+yIWomAmZv3eq3Zg3e+8hl/q31NWPAUjjuvEnonzULYxLZ7QtSxPtyPbviROmt5QrqXrM2/FMRFxy59J1Ual/TmfO8VcTWVh2z6/PQOfRIArNtfHcxUYWzcG3p4113D3d+U+UlkCkeq8I0jh+CHWtmWAY06vuyaFQAGMXzlGehrXlEB4AL/uKwv4y07PxbhEtlklNBno7aBKAsGZdkVmvwTpwj/UCNNlJwGD2gMTsOHdtmZpXZfXV9iz0N5I3X0U1Cuw93nuABkBure88/LgMnnofi7gIMGvx3+5HfGPr4pA6q4KsCkBbun+NgEA20pgAABqs7FiNGyI5qp8Ay/jlX3gPivLSefS3J+bNWlpTNmfM4pJenLPZM/xh27evJXiDHwE2slPPZkwHEg/gziMW2g2dqxDMm8+t+EI4ehLKfSfnZ/bpz/9OZuMavYnf/Kv7Nat20p81xqUHhCI0wabLkQuJuk5DPfPxHKez6yL+P1sZpPhUELMlKK+cPee7e32zJZj+aHHxxe2WLTsG//iW7azA4uWw8Mw8ISH/yNoJEnjtf8cv16DAVC2ZtVMSaBQGMaVPb4ymLWvff6NZQgokZXhIZBpwWkLpyomgxfDeDtAnDlUEK0O5QERwYVaGADJNBBVmHs95muvf0rCCPzDvxuNBmoJOBxeaoKDXuAwKhiBgSCqmQe5Xl7dtBdffNmmM87bUiZ8Mp5av7+jfoumetaJnZ2c2OX5pXp3ewYoPRCutwnWtShKAfagCuOcyoE0Gw1Qkh57L+nkNDoA4u2liolfjq5njOXcDnWsfr1m7dQVADVuHs4IiurRkV0sl/bR5aUdU5sH7bnZshE3V68bLqoQ9PRgNNZsiiovrFmv3bPFjElKzUrb6p0ukmE69mA6t9bOvs1X6mYzulLUYInh4SJBUeMfG4O+ryAAmbGJzgwV+7i60bkBjHnH39Zl/TfVaeWbhQdSUS8ZaKUrZkK1G0+mRY03weGY4FrtKr2OOZyeAIAQecO5CcEiLdCVewFwSvVHoS6OYcxABm08RdBXllt5QI4GgF/0inOXOXsSTvTda3XzCGRzgwprAOvVjT82/2KdM40CUc71BdLmmm/kxcYTbR01R6fOFkn3j8EhiKL26datW/bzv/A1v/tURlFejxsagC6v2Eh1pIXIk48JNoW1RdCP4aWu/4/+6I9UMsDzHp5fKvDmfk/OTtVCkFr/lx88sC9++Uv6mRXI5zHeBPkqJ5hOrdXr2RltfNLzhy7eE7W9Z91mS4J+1PMT9H/3rbclEhriWJyf66E9IOsCi+sigKf6DPVZ2JTQuZCjWUyeGA9X4uc+JMaEmj4Za+yYmXV3+jYYj+yXfvkXbXBxbq8+eNm+8Tu/bb/yi1+3Gwf7Nh5f2mLhpVFKholZ4EKocvrZAFVDHOsr7YQ44FrLYPdk6FKbzlTrJvQ5OT4AOP6AYA0k3QmeUXK8y/q7pEacUOc0ZSWqqFWjNeEsLb5UngDpjQ0qE9aRlkGh1F9mQLV1ZCwbOdZiGjibKc8YsG8wZ5iHALr5VzUgDZtx1YW7LrTd4nX+CH+qrq9wVOP16wKI6061LQDXrLnCwLruiKt/F/i/Rvxt3fWvuxYHrcPEXQ18qgF49Rh5gLIu6IjPF0FjOlcEHlcTFZneSqWN3NXrT2Un+fVnQXo8y20jqvPHJlZsclcB8Hwc/OdyHYVhWWfrQwMgv4b8WHlda6yx6nrJ2QERrUawIQezEgDmYy37U+lsU4xL0nHBj+PL1baxX+574SdSjgUoeePGkSeVBMw17eT0WD4k9h8QHrse617lqALyypbD8XP+neuiu0kkC7S/ia2aoqHk/6yUeWRUbJ5bfeldl+Keq/PM2xz6s6oGOcmi6Z58Hbhd9jIk3/dJlhUl27LPDn4yBiQuhhMCiRIEqM6T6vXk1yA7n3znTXN0m/3wKKrwJFYSH/m6y++9ejxsPUwsDkU7WHHJAGNTOZbmBfuDpnze8z3toTV4uuXYfhzgIe5VySilxFZtvY9ZYSj0g7QWylv151mAFVW7VR4vfKYYg7BXGp8GIrdTUcHVcppgnBbniO1yr/O59YqEiAN1LlznPgzJEtpIM35eqlaWsCmZJGA7K09eA2ZEuTP+iWu1eWsuldsRk8CulMx63WZoqtHqrt5U+SwJhPoMpjTge3pGSVzY528SDdR1+/4vzYL0M6cKDfqrdn4d83d1nBmvBglOoQqUKdESmXiQJMzEJpORAACSxphYAvoonab2n3Z9vYOp9XYb1u32bG9/3w4OSTbTnp5kdUftib0UiGz+1IbDkf6R2Y9SR1jlDUqpDcY5tmieau8BQEzi8/VaWzEo84r5jV/V6XTln7hgvc8Zn3uuQ6cpUidEJck6V0KGdcCzokvA7m7XOp2mEh/gqKcnQ7s8n9hsktT9mUvQM5NemE9fLxsSY1PxGfajap/KWIMOT2FD8rkcdrT25VdfWYpOmXojBkoLABD0DXfOYkE5KgqyDELSaKnq3Kb0MBxPlZECAACp4FgOALS936JRG3xu5xenNhpdFgJsHI+LDBEqat/nUOExlK2OvfDCixp8wABufDKdafBZPPX5zIbn53Z5dm6z8dTQ4fN6Vj6PI+5ihEJJZlPrNOq22+5Yv92yJg9zYVL8jn63GOUIaNxIJNTLzUgK12Ms2Dlm1q1D5TVr0YqLLBtGeTFXcLV765YNG3V7NLi0Z5OpTdtdmzZaNlLGv2GN5JRLTVhU2NRqiGtD+E8bFEgT4lptmzdaNq819Pnxwqyzeyhkr7r5FyBQQvpDxd9BgFIN9Dom3PYNZLWNikYocyZzQ73WOckNctZqMSVWiw03uh+w6Fl8BCVsfNTnMPUDAJDoUaJdiraoMg8XEVGZRaHlFuiuo69yhry1RdE+JDdVMUZRDpAtBi3+2MDWOanSAFizwcUOpfKaKjUy283FDKkY/uKZUK+dSl7yxe2brmeEImtTPIsMdSfzOpiOjTpCaP0ExRjbT33qVXv99dc1rk7fT8jm6p6q32CoQLMOrYGoweaz2BXWFfX+CLf98R//scT+YjwIyNuUvaTgd2d/z9788pfUvo9gn2w/Rp1jsllK+RpROJS1cf76fTseQseqyZmEatVvd61HEH45sPu379rvf/P3bHB+ISaAA53uIKrzCfWwKaS9e+u2sv7379616XBozVrNfviD73u2nCecNsRw3IPitdBG0FHmHjYINfGzet0mAHyNur308kv20ov3VYpks4mdnxzbX/93f9WOnzyynd2eDSbUk5UGvOqIhl3OHaMiI54AAFoGMkbcU/V5x3PP52Z1ruTzpRqExHsDIMpreKVLsMT5v5otiuPkGhTxWpGthITYcA0Hrs/FIj0QiBZo2VJYWUeF6fiJlaCrZ/jRfs8D0HXX+okCAJo3VW3oj3/9DrauMGBX2BcKsjPbdDWIZUvdLqKWf2bdXhIU5erf4nN5Bimfi8U6TgyxfJ7n9nb7aHjGLarUqsFH9f7XHeuq6U47Rwboa65mQb8fJ6UQvOZm42VuCohifCLTvekAwQCpOugxfjkAs+rE+n0wf/P35POZ1xHxk81nH8ZZVRDsgADBS/g0d+7cFtCs0p92ywbDS5VltZOKeR5k5z/HflKyC5wtqftaLO348VMlNQAM2Gv4FwCCsnkwwRLgHTYlgnS1wJ3h9vteGTZOJRbF/pl6smcAfswvZyhyLe70419o3yOgI4iRTYMx52zUPKBzBxwI1Zmu+f6cP8sY77V+WEX/bd0cqD731ffgH5Qp+3yPiPNVNYRW7IFayk58PybIhJUrm066zfekmPuSpNI4eJAauhlofP0kAADeV9byPe0RvjtEcqcc31IvIlbgx/F/Y63k9651AfDT62leKwU193K7DsG7AICZC/LOKLN1HaRifaBDRswlHbBSX2N1f73aReLKOnYam8uZqryawAFMqS62HgkJNMIWrY5Na00be88hgQAwjG0y985AeiYO8cs2AeIlzTYHSlyymsRsKr72OS0B5KrYZCr9rZi16hyu48MtljYdDKzVqNlOv2uT4aWdnTy3brtut2/ftA8/fGg3bh6KbfjBRx/ZeDa1F168b7fv3bVGZ2mdvam1uu6esR7RgWI4JmNKn+tKEmIjCeoDAKDlHv4l6zbaKPIZgn+VwMMMoiyg3rTBcGKDy5HKs/kbYB1MAuJd/L5perZx/sKGykZRPs+10c51avv7fbWs73Rb0tPb3d+xyWzkJfMzWKgLm45qVlu0rQ4/k2uRULyXE+jGoo4p8ooZg6Xqu7n9Zmb6gyhZlKWtq33m7p0lCtnQEKZSo0f0zzPoONw++VdpBaWxXFqbPni0ppotbDJBiIaTEqh7EP7Kqw+EdrTb9LKf2MXFqV0OztU2QZTRlD2VURfz3+veCcyg/3d7O3bz9h3vhygaF2UE84S6oWy9tEcPH9pkMLIm6NbEAwQM1wQ6fgpeaBW4nE2lB7DX6dhut2tdjPx8obpgNg05c1lG062X0INKjrvYvgUAQIQAABADgKwngMZiZtPF3Jo7OzZtt+3ZdGxPmXjNtgAAMCFR1xVgoPKdqESpK4m3FUO4kMeHajoK2k2b1R3Fm6KDUGtYvbMjte48wNZCS7VMBEw57d9b+VUoXj92sgzQBpXKMlz+8wYAuBeo31rELKgGFOWujC4AgJyQpHQa5Qs4dQEAcP85AJDTDaPkpAiIgvqf7SggqWVdYWX7JNspwKikaObv0ILcEtwnzLAIoNY7mFkrxayeNDZr5nm+QVUDwAggcwppvIf7anTaqo9irVMz/6UvfdEODw/0XNXOkkx90MsKIKJEGDGM4rBEL2rQ74Y7ejyXs7Mz+/DDD+3hw4c6ByUAqs1utezWzVv27PFTgQ0YdJT7Ccr7e7sepC+gY7lIFtfiWe8kKDiZWoeSBOrUel07efZc3TQW05ndPDySc4m4IC0GlZFO1xj3LtCIkqS6qbwARxbHraterXX76OH79vijj6zD3NKG6E6c2wTf4NR2csq9NG0GmYgsQ7NtY9Xx0/WzZ1/96a/aaDiwZm1p7//ge/b1n/85u3f7hk0GlzrGPKlw588+d8TieqvOWTAAkt7MCk0+Dxo2OZCbHMOYS0WAlWmIuANbOse+L2zvIwxwE05gdYMStLJ0xzEP/PM5nAccV4LE5MX92OZr3YL7MV/bFMD+mIf7WB8LBkBJQr76sW0BgDsGVymW+Weuq9FFyHFb4JEHjzEP8vcXJV4VO1kEuEHBr2Rhi7mUAaw/6jOQH8OaTToAm8CObQ9jfWAW+2FOIb/KCqiWHsZ51h5zDU3bp3/hnK29zCoAkNsG7n8lo5kdIb+Gqj3JgRHcS61XMQCc2eB0WM/84oPh/926dVP7jMa8QRKHTkwt+Wtk4vM5l/8cySHda16ekOYDbWSrDJT82rE//B5Bfw6U4lNPh1O1QgU4YH9ivwsQgT2Q0rX4vLfLdhaaAxNm3Y6XnYppBeih8kgXF+TfHu1xC5FGpzWHzyuGaUYv37T/x+vr1vJ1AWx1/a2eg/nvwXs+vvHzuvW6eg1LJVm8JBQf1QNFbjB8IkpYPOhP/DGJSztY4sFukpGsACzbgQu/C6faOwCwkrAp3V+fM8UMWQUA0vaxVQ5iHYAW8Q9+9+6Nm1ZveWYXAMCFwZP+GIyP6cTmlMkSVymr7+XJYt7g27JeKEMtdMA8GRv+WnVOXAEAVAYh8StnnaQ4QrgAbSKJM7o9q3d6Sh6OFnUBAEuy3o2W0YpXbOMMAIhx9SLdlJwIAEAsAAetdP26hyrAWfqHxfVfyVJzqXNrLhmbseYRsFEDxraE0af6h97c2fmpbMfd+/fs8OYNJXy4v1YXAWJnBkSLVJUR1rw0mWGBwi8/P3UBIMlcsH5FPHD9AQnIJwFkj0OxVXWbTGYCAIjVSHYJMK+jZTX2ltTNZkq8RNkhbBAHxsWkVTcqnvfE9vZ2FPd2e/6aEkDjgUCIxQxB5JbVl11r1npWWxKDwzBPNf5LBz4dBChLnmBJbJLhdAZ7CS4VwCfJavxcYofXbt1ckqFDlICvmPB8L9p3+WorjIS2HXl/CwNgcpFAF+YDAPA6fTcKL738ogTBWq2GTaYjOz8/sdF4IETExWNcmTIAACYl/0BjRuOpHd24ZfsHh0KdvLUgrQFxOmsqHWguZ/bD771j88nM+u2ejQECGk1liQejoTWpv0j0Euph4SHstNt20O/rew1DnZBjJodThUqDuAkA8ImNAaS21gwpDYL/Hm3LVJ/jNb0jjFS/b6eLuT0bT2zUaNkMcAIkiV7bKoNINcWMsQAAb5EmAACaDjhbramFO1k6lWcZyB7UFShkOX2+EOnxWr0AAFKh3Iq1lKO/zcPZ8jfQ/b8IAACxN54JZQBSD+90HOFMc1R0upSpyBkAlAB4jZinugqktbRKbsjyNn9Z8M+8lHBI1hYvNkXP25QtXHInPDYIBbGMf/bloEBJhw6q1aZhjvWY0zhjvfAZkNECwMjbSaUD8vk8e5ufRzoWbcC2hX3uc5+z1177lJ1fnCtrsb+/lzmH0cJplebEdaBP4cjpvNAA4BzhTH3wwQcK+h8/fuw0fsQxd3f13htHR1JDvXfvnoJlDPeHjz5S1p9rQ3yQZw2ltN1qq04fwTfOi2o/rd9u37mrtoEEIrx2dHBoz588td/+zd8UpT/aguZOIOPFcZvdtrV2+9IYQPgPQSuYA2xq33v7baHgzdRStKRhCQ8vsjpQUGfTuWriEchb0hJ1PJFK/r0X79u9e3dtcHluTx59YLeODuxrP/tT6n6CHsnJybEAmKoTFw5sYRez+t94LcAQOobkvcxiLkQm4boAqwoQVD8fIqL5nC6dEC+vqn4mzh1rJZ+fscfoPhASnDJ3fK+JbB/viTmbj8XK3I2A8V8zAyAwsRygqd7vj2ler/1YSWmtUliv/Wh6g6sRx9e6sfZWiqsMFTen/pq6ZFR2kNxJrdaAVh1YnJDqeYvgPgGy6wI/nTylE/O/53Mu5lrc37qgQuWHayje2z6zMg+D6Xqlxi1nxZRiuNXAmvK2TRT1uJcr+0f2wo8LAMQa4/nk471ujVVBgwAAtNcG+JtyJWEb/dq9zSBBMKCy9myYefhjEm+uW7+Ds1sCyDG3ques2pK45khS5WOV308eAFeBFU2fubNA8ux/MGI5jlgMCUCoAgA419gut19essB+g+PPdSGASytc6aGgHs7rCWDgeqHnogkTbR2r6zCfv2ufkcpkt3chuM4SqKw2rd/qOYpANwOf8jXE86WPub/Pu8iE75x3yPESEsrsZgLpKd0l8EK7BeHJbetv2/ULbgoG0IrfFvYpH59EXS/aJ/ttJ8u28TRcW9jzfP5o32w0JfRNNxzsiJfZ4TPAU6Y0KAEA6Bqp7e7C2pRb+iTXGCACHtpQsSZjDTCfQkRxkz3y8qMKQ1FtgqmRrykZASux0dtRcmJWayl5iJ4PcQNZ5vCZnaGR/OREDQuF/1X6v5dT6HO5OJ9zOXSp+fotfNwUaBR/U/Hy2Br1hcZnOhlau1m3Xht1/LFdXpxZf6djN27esP3DfUPtnaQNCR8Cf4TzLi4XVqu35GPSXYmSo+lsaheXlwLm9g/2ihJdPcdUWtFqN8XA4Nw8OhJ5/F2ljUmTIUABSuIlNB2sAUpX6aaUABIcLYQAACAASURBVIAQzecYUbLJvAYEoCU8iW/KGhQvtxpiDfAd2wIHlfLu5Rwtr6616rtWr3VtibbTlPd7AkpjKE0BL0PQ47FlWkur7WXzBArJ8nw+5YCv/LQ37t5b8gO1SqHuHUJfiPYNR1Co3Mj4g8vo40systQzJQV7EAeY9gijpcDqxRdfVF9wGADD0aWdnj4XAIBB8HoIv3gXcXDkBeBgPJnZaDK1lx+8ovoO6jSg/rtQFAjPTCqKy+nI3v3+92wxndtOty8AgOXX6/dtMBp5m7AF9NipSgDAO/vNph3s7Ng+LW6mvjgD2dV1JzEqORapBED3fwVtZxFTdrAwMJ1uo65yAAABFjtrk1r/1v6+dACegjBzH82mTdSSosFgrQAAIKWcKQCAxZQJSpDvAMB4UbM5tRetjtVaHVvU24nG4gsykMOi1l9tIly1v0Lk8I1/S4b6us2D65xBAf6EGQAhCMmEcXHDlpwJjBObcjAAAiFzWiesFECmtL1FXUGax26LwtwlBLPCJeP5s8g179XBYpXqrA1PC3J1G8lpXLkDEpvniuhRZjTXjbdEBDNKf+4kcFYoUYzLtqArHOScno/jzVju7u/aF774ptb+YDCwfr+v9TIej6T8H7R5B/mcDRRBaNSrs150vMQcOj09VcCPUeacHIPMCi0Eec/h4aFuY3dnx3q09Vws5DBRj39+cWG7+3uJuuVUTz7P52jNR8DBteI87u3s2fnxqcBL0NjDgwP7g2/9vv3Zn/5Le+nFFwudAYGZomO5UB6fh75Vazet1m0LqOu0XTPgYHfPvvfWWwIF29wPZQOCiFMpQDwv1f56Ax0cuQmMKfQJ2h0h0wc3btjde3dl6ybjoT15/KH9x3/jP7DhxbndPNyz8ZD6f9egX81e5PY1dUdJtbBRniU0W8rcgq9WMmj53ON5MX/WBT5hz6sBXjg7Vadn/TFcRdlrD0snOpzpCBTyeR32yTcpLyHxDS1jERU6EqsiRLljUThE1xupT/Ad/nxiD8tP9BcDAmzC/ssrqQY9K9eoPdprqDd9bc8gog3pIq7Vr5gv287PZ3JR0dxplHVe00c6n5+8h8xQDr7E5+J9YT/X31/Qh8s1F58v5teautvyWKslEqsrubDUFac4d5AJMFczsOvmePWaVn//0RgAuQPIGAUAsG6+Mq6Rga+uT61fhERTuaV7LanGu3D0vazx5s0bAgF4VspCESS1XFsA3Z6oZ10XgMbzq9ql/DlXMxhVkKU6J4p7DfCwcPhLsdF8Tq07t5/D9Ynimekz2PSUoOL1o8ND7Vvsb+xRlK7y8wcPH6otLYBzrL91gXD1uVTH6LoCoO0lSDF3kjdU6UHP9a9jiJR7wVLxAV8BAMgnSuAufk4LgEtizHOJ61JuOxxcKuMLuO7G32OAGMdN+9W6Naz5W/HLQ5bP/ZSyxCA84OJcqSZ/WwYsH+/we/x+XVSvv3cosVwx3VJXiqLEQWDA0ubjkc1o9ykGct06sOiYK1mJROyVEbzFc48EUH7vxTWl5yMNhFQ+rPhMmmIOAEyY25SptmjZ27Vau6fsP+KjrrHm8dRK4J9xJjz283kStf96TskuugZPMHiqAEDZjaCwa9lmI92CGmUkI2s1G9ZtN2w0uLTL8xPb2+3bC/du285OTyjDbDETS7rH7426ffDhh/a9H3xgx8dTa7d3E4NwrBIAaSukmBX9ES9VjC5gfk3EtgT+Oz2+L91/TaXwHhdFUO3JLALxmGuMBvNeLHOAnSQ4nOvpuG+2TCzaS9vd6dsZGldHB3Z88kwx8RSWAvcPNjZvWaPWt2YDRlNHiXQAAO/C4HV6AqMK1N/XLGCTwKTsXw4AhL+V23l+DpZT7YsvvrR0Be+GgmYcbRxuTsrJR+OhAoIyO5NnA7z+HyeQdk3UAovSKVV7H2j6hZNNBACA+n98DEoD7cFpQVJ5LJAXTuuUIOj/gACvvPqq6BdqBzWe6GcXTRirZuTy9LkdP3ki0cIOCNfYQQICN0ACkCJ3luei4UC5p0bncGfX9ukKMEMky6ldlEBw7uiKoIFccQB8ERTOARRqnshiZs3FUm0G29wTyJ0KzBDfqFln/8Aul0t7PBzagPElmwndhAxqMoJSE9UiDgTOGQBIF9SsKZRLDIBaw+YIO7CgWx2b0wdDOLxPhCI4UA18qrmqAACxYAMw+LEZAH/BAABBvxYpTmcS6guUVMY5qYurc4E2Yqf/a+F43UOxWPwZpj6vyWJXNx45QEkbI3fMZKylJ5AEcNKEkPnLApmqQ6szJpDBjQwLv6yhXrfBXXHAU9ZL1+MWICm/lDU+4fDk2d0wCjjsMH4I7nv9nr3xuTfs+fNncuTJ0PM+1PoBBAniMaalA5SUssM4Ykhb7WKMqPN//vy5hP4AE1h3ZPuDBYFCP8eLsgXAhtCjIJOBvRmOR0Jx0Xvo7+yodIDnSScBlho/C6hcLAX4nT09tsO9fWkM/O5v/45QV4CGZ0+e6j4x3mI6oB1B2U+/p/PwO+yJeRN1EKhndQGBlAM9eviBzUYjMQKk8n0FAHAEn5dHw5Ed3bhp4+nMnp+eCsS4//LLAlbYiC8vz+3Zs8f2lS9+3j792is2Gw+t06Le61zj7TWQZQYsnIx4XrkBDxtcOCIwVNQFYnUFV531dQHEurlZdTLyAKwaePl7ExMim9ObHNbcSY57k4hhckDWzf3qa9cFkx/nGH++70kOz5o2XB/Lif0Yifvtx9ke/F1/ry4ntCkDyOeDARJzqDoPYm2vs3vb5l1cW15jvG5O5oHBunm9rg97NUiKc129RgK2q/Z3XTC8fixzAGDdw3S69+pXyQZIObRi/NddZ3VNXr2OpHC/5WHHeOROYh5gVJ9tfh05AKB9NN1Q2CC1S03Cod7/OrVWU3CCZV3Y7du3RIUlGSNWKcrYvY78LdiaZSnEageQfP5smgeUjPEVwGeV7RYdrcL+5N91rdkDijHJQdRCG0pCf6GWXj53BZgh2pr8D0CBTssDEUrg+r2+xu3Z02f27rvvKVOJzUas1mnjVx/ex7HP4W9cVwawzQ44+HKVgRGfqTJ44nXNgxoMSZTKPUgMECB8FsprYO2xV6pW3xYCAC7OzuT3kIH1TPkqALfObmy6B0/KrLZT1NxMOeoAmmOIxaDOfTT53ZtHqFqCtgKIqDV337r93cRgdMZLqeVFff3SFiQZ8UPGI2tRNkIWmlMmpf8oreO6Y7w9qHR6+UYbQNkhrOhS81JgPB4F9698fr0hEGAKqN7uWqO7Y3XapSPSTpzS7nhZedJnkJbFFY9CT6QAAbSGdFHuP7tLGoMY8WG0pivf7T+VjBWuk9hRdfQqkVCDd2s16nZ4sGs36DAFxb1BmWdbduPdh+/ZO99/x0YTmEX7NpnSIQ0xPjoBzAUy8oz43YUWHaDDDhXJUQGbMH9oc4rNcgFFWBz4hvJRm64LQvnScDjQceSr+2CpiwAxM2yDRrMhP0xzJUphk64Ix1Ryq99zAODGgZ2fndpOf8fGk5HNa2aTKWBq21qNXQEAtGakvTOxtI+Zn7McY28RL384JYw3+QlcU1D/w64R63pb5YHVvnj/paUcS1o6pdZxqlPRuf3E/B1DGwhvTEiJHCSUnsUOJZcMflAouCiQjqOjQ+v1OgIATk6eu7qjBtgZAC7a5yUEDtygxrjQvwcPXpEeACwAsogIwnGdOPwHe7v24fs/ULZuOYN+haHBUKOw6urkI5T3UwspWBj12Vwqnfu9vh3u9Ky1UDW9i8iMxqmFVEOBGhTkaE3l91zdbOmziwzAVAsd8b8Okxh6W7qv0WRmvQMHAJ4ORzaizrndsUsym7OFsozRBUBiYAosU3bRYTzP8NeaEu5AyGOBKj7IKj+vAQAkBgbSjlZCUmkOBkC0GdFmFyUfW3aIbU63SwC6WEixMXwCIoChPMri5rlC4wmrJxpSov9HNknCewIEvP2YfwV+mYdLUMTUTHaFRh9obL4RVcdB79HDSm0DkxWOz4azlS9MbVVVxRpX4SmvsrIZ5fVggawX10WP9RBqyXQIOGfUajMmGDSCXwJuAnIy8PwjA48hcJqjB+BSaD45EZDxwgsvyIEpnm3a9PMR7fb6Euuj3R+Z/wj8QwQQMBEWEOdHC4BrgfLPdzIgAISsZc7DpnVwdGRn52eq3YpNECcTAMAzRk4Vvzg7t3a9aS8c3bZ3vv2Wvf3226KGRdBK8P/k6VPdM6gwJUHK+ifVZI0ly6vuZR5k/6n/h/q/Q7tOjo+gkxTz3cnL4b+YD+Pp3Hr9HbXxw7G4dfeO3bpzS/oU5+enNp2MrNNu2K/88tft7OSZ3Tjat3NEbuiKIse57KJQZvZL9etQw84zA8XzSOyDmNFVJ5nfQxA1D2ryQGDl2W6xA9sAgG0ZuAggtAIrbKMyc5PKcNaAZ9UShWLu/UTMpS03+iP9qQQANtmKrQF8geZvPulPCgBcC0Rk9YTxjGJ+8HtoOGy6wjwgXPf5/LlX511+nnX2lc8GBTaff/wczow0QrI2rtXrjBrwddfmtEoPWvN1EMdfN2erx/frXh/8b3q9jDmTCFueVKggBpvGpVwHSsdtnEDb1n3Yyurars6Z/DlVwQT8CenM4EYnMCWUyxED3NnbEQDAWLB/S+tjOrFev2vDwVAZ9JwCX50TOcMkt2++o5tA7KCbBygR33kPNn8deBDPLQT6qiCEB7gxrqk9m6KrrCXjfCEQ11u2pRrdpNItZXyur9u3h+8/tB/+8Id2eTFIe2zLBpeX2sOO9vaKGt51a/U6Bs51GOKmAD4mTACwV8Y22ddN61/PCf9vmWKDpN/FOLrwcl0tLAHWCfAJqJowYi8H6rSDeCD6OlMYBCsM49WpfJ39UzAvf6/8nALg9HvQsxNeX2gCFM//Y2S/Vny4jAWKUBwt2WhPLt2iJsk5/Aq3CQIXofkTVFOOSvyCP4ZdAzSqtPnLz1O97/W/e217AeGmmE3BrkAQwgYYjmZT/HLAunYX2pS3H4StQZcChi6JUTAuYjZm5Vc+suksEZTyq0p3EntkpVtm3jUqVmpZq1fMNQW1DgqQaGEe3Dg6sLt3booyP7g8EwNgvpzZBx89VOA/HI9t/2BX1MuT04HV6/s2X3h7eZLE6IN5AnqutXlJSWfq0hH3oXtMJeyL+diWS8pQKJWFsUKyGVBTg2IH+7SCHlmvi7B9arlaowSAWJQ42WNnlbwr9lztiuMlUl7iKF8G0CGJWHv6fGkTYdBta9Z3rVHfseWCsjBKEhpe4hP6cC66lAAvBwDQmIjS5twHifnCPeW+Iz8DauJzS9/rzXv3l7zZkdm5dbpt6+/0hYiMRkM57gwuGbmi12GGAnPTEXgBAPAQwjfj5BigW7du2O5eX0jK2Rm04JlRg8Hf+Z0sgIADJemZttR38/PSXv3U6zqGKMpD1Bhd4O/88tyO9vfsrW//qRx3NADmtJRoIMxART5t85p2MRwWIm4IfdWk1Lm0vV7PDvs96zdYoA4AMCCIGSrrK00P6pqTyFGFeuFLwoMCHgIKmv120zqNmjUWaA24RsHF5dD6+wc2qtXsmPY2tOWgJRq0Z7gflADwIEMMTNiLL0LqeygBYDwU7NMdATVKAADECmuMYSe1hSgZAKqn1T+vs9JazUoAImAI8GabDdy2AcnQIgL2CQIAclI02HVXW2XxFByrVL+XqIwRLGnBRwYi1TjGfl70Q071QNSvV53LfAvSoq2IRBVOUL0ugIn5EiguAWbuOKrGNTtg1VfrSiQkAwAqrhyCSaF14PTJQFa95RF/93tzp9hRz3aRaWe9sHYwhpFty1FsxD8dtHCqPX/j/RwLIxFlQfllxf3z/XwwUPDPP35XwK3WN04zAnDA4MI44DUcMoJ90fgbiKl4Tb9aBJ6c2N0X7hXBP59RBodranf8+jgG+hfLpe11d+w3/9mvG93luTdo/rFuCcBhEADucA27OFqIT00mom3xsz6DbRuPJAD48N33bDIYSNH35uGhhAUBAcjQuKNYbCFOc7SatXp9O7ukpMnsxZdftJcfvGzT+VS1n+PJ0C4vTu3f/+t/VfVtB/s7dnb8zHZ3uoYoqfeldSp8nunP6+FzpzaecVnugbNFBsDn3CZHJf5Wdd5jnlYDgDxQi/KadYGPb5oOHm36WhfAlBk2fx658129Vp+bq25u9feNJ//E/5BoeWt6xMcYfjwK7uYLvc4BdlB68+erNaQV91oMFuYQ8y/mXd5NIlgn+fzMMylj6nkrFMQ8iAsK96b3bJuzXKv7Br5WA8iMLA33tg8zKDmr1Wwd54wSl/Xn9/rPIp+VHSeOeX0AtkkE0x9KXmPvWZzyCYRIk2cwkyNdyUhXz1+dD9SEVtdPdf+qrvtYP9pb035S2pRVOxLOY74ui2tIJXgfBwDAd/RyTBI7U9vd884wYjBl9qtqi9aVAMRz5r3sH/m15dl7Xnf74veUzxPdA+B5Ai1yE+P35+/355dA/nSdhU1OLYYjoBDojtOOftVobOPh2N566y33FNWpxdeZ79Gd1LnmbKWJc/5843pze1f9WcmQLQ7cdfZDrZPTAeJ8+V4SAMK6ayBhBSWb/TT0ubSXzb0NGro8iPCqY08LMN0BgLOTY5uOx9alK4Qew1UGQHU/W2vhJBScsVI8e5ZKEPwTvu7j5zL77wBGyult2ScUYGelEXFdHug1bDya2t7+gfX396zewS83dRbiPyU3U2KQDmHL0dAa44k1AEgAjKa0M+95t6psHXKOSAbkcz2/zHINpnmdNoHIdMOMUhe1TlcBvneL99r/WrNldeIaALlmy2bM96wzmM9+NNzyvTdPfpaeUHQhSUsjXWKwnDzTrrmTQJF4Jm51ASpQ5B9Zr9Ox27du2p7aMk9dXL3dtIvLUzs+fmYnZyc2W+C3UadP8pRWoVxoz0YjykwdAODfpdinC9vd3bPxaJKE5V3UL3wtnxOxP7gNdza6q/bDIJjOxtbvtdWecHe3rzJR/HXYTPyd65vMhqrx93lCdzwXSY6sO2uAMhhYsUc3juzZs6d2984dOz05lQ7VdLm0MTHesmPN+o7VrK+OAIZXCzsqJQzLNvGAXd6JgacQXRiCJVBdp2VLaF9j7O3YTP6pvPcrLz1YxoavSd3wnpDQGtpMaLJtF+dC+sjmSxcAIRMFvQ1r0UoiGUs3vjkU5DVk0NodEE1iIKmmgcFmAXAx6AZQSwvqQV2o0yJq9sIL9zVQkQnlroVqSBBhKnEtgnpktyWIQVqPnpei2CuFUNZuc6WzhXQAdtodO+i17aBTt9noUoEJGUzQo16vr83JBYrcP0jb8ypdLdHKHQhA0AMF0KUEAdUKhIVMEN7t2YANoNu1j4ZD233hnl3Wazakh+SMGpiZjaZjIV0e1CVq5gKGNxtkw+bLhk0pr6BtFtQgtVqBekIPDHcCWbA8L3U0EDLotfBVAMAvO4l/RB1WLN2sFmuLXXTjCno1nwgsKgxjGqncyQgySXWfYmh5jjJmWRtAMUhSbb2Cee6XcgY0FmgBiLpp6qXqiv+OwIez6rS+sh+nG53SUZOBSxl8r8Hc/LW1PlYiK3NrdToeYLdbzk5IrIRwjAjSAQkcASwDdX7f6SOM5z3PefZRhySHHOejDs2+5bR1DEsShItzOIqcymjSZhXZ/3A2gkpGQI4TDcWfsTo/PbPdXYzO1eAxnl90EYjzhYMVVLqHH36gun0YBRxTGZGl1z7R8o/Xc/V4sYlSyybsDmwDsvV8kc3D7hCs88UapIZyOp44GNHpaD0BAPCM/+D3ft8aiYDCOdUVgk2v3VLwD91fAVACjIo4KRlV1me/3bbB+bk9fO990dAGZxe21+/bhGtBp6DXV6aGMWQDYAyZO2S5LscT6x4c2tnlpURi/tpf+6v2CHtUM3vrrW8Lxf7613/Bet2WtVuUpUxVC0nNGYChRKRQ5Z2F4KqzG3Knu0Sry2e04tRVgr+qwxefrwYB65zLahCSBwixQq466GVrxaqjFDYhR6Bj/kQQSQYqsg3xGp+LOZM78HG8+L4CrFXZBVe5126zKu+rBujVv+fzPwdj4lisvfiKTEMEm9yPAySeNcyP7ed12my8ngdh+VhEYM74Fuq9cs5wtl0HgmPE2hLIlVopsm4iuF+nYk7pXOxucR35dW4PIMBlV1I/120ZV/6+HSDxAHrbl7r8JJuqNZpsMd8Zqxs3bhTAaNjF8p5cxNf3ivX/qnN6Jdij3Sc9niUitUoPd10If/75WiP5ka8HEgyIVXFcbHPO+Iq5c80AbAUArnt+1z2w6nqovr+Y3+qg5K3/Yjy51xu3bqiVLE4zQYnuHfcVQS/t3Q5gVK8zfg8AJdZWrDtdl1r7bgfAtt6/2HOrDEY3EmWAw/PhGpyK7es1RALJbkNxB4CNeUzgf3J8Yo8+eiQnP9itnpJIJYdpv/VAgTLFKK0r9YRizoSGS253czvhZas//lf4PzH/V8aXCsOk8bHu76K7kx+RQ5nCxmTPoyPTbDwR0xCWLIFUu96w89NTOzs+tg4JHVjEGYB8nX3O7xTLl1Qn0suuiZILMkcJe7SazZkAutf4ZBbshj1hnKsAVJzfr1NFoEo0tvs96+7tWK3TsinBd9DbJyPrEUuxp9GliO4/aJOhn4GCfRIPrNrcdXvpOvvcRgcslTjHdTOh8INU4siaY5wk0AgAULeaymhb0LvETEYjIAfhii0SMfccXdLv5ZfG32thV14N5njQ1llj6nqgNpnlWlkaXdrObWfHy1J3ej0F2ATio+GlyidpGU/LPNqkUyqgu1GLTX5nzyP+hInhCWN8KcAAiQvr78RXxAfe8g/AMXRXwFym1N+nScBsclcRW+bl2GgTAAgAFOLP4QNKmE8A4tysTgmAiwhq5nm7umLPQbQ67HqxhvBVJ1NdJ60kl8Y9dJT9r/Ov1iW15IKEMZtTu79CxwIAQELxKWGcYp5yfpaJQsbf7eBSsTvJOuywynsDACgdRcXPqnloCQCYiQLBwFMPQc0PqL9n/RkDYRBZa5OcTp1qRMWUDqpcWrKwuOu1hKaAIGLMeZA19Vjk4XJc6jzIBKrXNqJuNdN1IApxeXFup8+fwj3zblQko6k0Wjq1W6hXEsOQ085MJWM2X1i30bDdVsPuHvRsMabGw+u12IwRamGgAgAog8CCbKNxdsa+wliZImpKWghK6HGaSg04X7PVsRETtNuzR8ORde7cskGzkRgAnp3nfqaopC4SHUXUY1SaoflTPUX/zoay/5QABADQqCGy4vXIXF2xWUH/xbksVPALEk/R9kgGsNJmqeokb9tAnQLmIoDxviDArBi0ZGnXAQCFsQ6QJSG2eW/mKgAgbQWoVannLveQZ61isntv3kAxY/6Vtgqjtw0AiOe+CWBHZGVKgN7xjLucNzlCSRCN6yODlQEAsXkHICB13NQjWLVH7XYR6FPzpFWQnEiC/6h5FROGFoTTqWqm4rl5cOrOaKDXrvHhTACeC4BbaAGMJeKTh1JXWzJpY0lZkACYUEHFgJFCIyhmjcZ5AgBQ/aNEBVcD3NyZYF0PBpd6frQBzEXpNJ5JxZRn0O/27NnjJ/bk8WNRC58/fe6tPxMzAopp1PkzZ9gIuS6ABWUqEyUUkEW0zcnETh8/lkAP2gF0DZhPpqKjTUcj67U70hbhvZEJ5x55HthH+uy+//zYXnzlFfvaz/2cnZ6eaPP4jf/71+3ll+7byfFT+5t/4z+0ZpPxo3yBdjdT/Qz1GJR6MKD9qM/RddnGHACQzalkI6oO07r1mn8mxj53KKuORf77ugAt/2zUKFaBgTyozQOePBgSQKVMiq+wfF6EM1Mdk5X71b5yVcU9xoDv65ym3F1Z52jlNjAc8AhA4nt8ThlNtQHzGkRej2w18zcAo3x88mfkKr1l9rcE2DwYiAAr7oNzsH5hzEChvjhHUMsDqwBBcxApVPbzsc0soAs4baCgc53VGtRqqHFd/fF1GfTrjr9JZDCuI0QAc8Ak5g7fcXZ4DowDtoZ/2AgXLa3b0eG+/JBgFgbAEmABAArPIJgU+Rizv+CLxJ4b9pYkCckTPhN96Hmvj4VnneI8PP9gruV2O451HUCS6HEbI8Bt+/fHCRuvAwBijbHvKXEhQMznLk7/zds3NUY/LgCQZ2DzewkAQF2utzBgtvovotY6hXf1K/l5dGHKADqfE7TnctFaus7cvHFDexSlb8+fH6u+/5Ks95LgjmSWa1I5FbjUXA57MEvOeYxjjHduJ9c9p8K+bkv/rwE8q8e6MqaVz+Tz78o+kVRwRTdXKzlPABY+Fz74dKbAjlZ4y/nUWvWGXZ6fiwXQNJJlLpi9EkJmIO12/xOvOxgwpSCqygI0DUvARYFUxgQo7uUaACDf31aDf9+vHACoWxOW5f6u1YlTYD5rr3aNJ7qCdfChiJnwt0giIF69XAgEcE39ygxcA2Cv28taJARTz3mOoOeVAADds/SqPEUZTFqSovKB0FWjixH15K7k6yBVaIMnUKfYH4pEqF9vCQCEhxw+dvmd4BN7GEwA4kkxI6ibb83txg2YXS4mqr8lGwlYJJG8hSe4iDPIyMMeItjDN6ZEXOoSqRRBXRC5FwrBKQOvN5UQnk4XNhmT1Z8LDGBNjunINplbf/eGx1ewR1N7SoEAKW8kNoIALhetR/Ae1iz7CB2QGq25LWupk0UBSpYJDMVfqS0o/jLPUABiatE3QqfOEL7vW73eFwOgXiN6ZHX4/JZ9KgAAeYGJAeC2T/9WAABXgeDLExjedpJ9BjvFP37XfvPVlx64BkBS7pTxriEA2LZuvyuqBQ9B6A0PMiG8vD6bLGw5JbMVDkymBi2EF4Y7QXtOAfEBkTHVhhGOnxpX2mwGOsL1OMUG44moF0wBECAmA4gy5QnPnj2xGY59AQAwIN5blQWIyJ7KK1INiCge84UtEZ+hPqtusYoB5QAAIABJREFU9uD2gdVp09BsyqmajgmWWoXyuLfZiK/1AIA/JtB+UL2FaE1dAAA2gSUBmbfemHY69ng8tvqNQxt1WjaG+TFByKEh0GUyn9p4igDaxNEdHI9aU20i5kvvMb6IEoBG05Z8TroJ/i8YABJuUn0wdLRUB59l2KPvsQxGqonOnd7cFG3PwDj4ETuwNq1MA6AAldxaXNmqZLoTRSgQ44Jpkcade0H3QVT9CgNAmhWUQqTs/6qzWQb8bjjLRREu7zYAYF3wX3U05gT63Q47fVFzH/eEgXW9Am89ooA/oZ8KIlLZAG10JEiS5miwIsj+E/DjrMo5YDNJvUzFChAA0LD5eCyUMhwIvkfWkvcTmJCV5/0RGER21UUic2AkwDvPWq3OCQ+meB44tRgRjCgBPuNIoB2BXlD9eU+wD6LLRjwjv1+/D4JzvgBLMOzBVDjcP9B5CBLHBOnjiT356JEAgF6HrFJX7BnGl+PAFKLeHxAlNkGfet7oNpx6xgRlZuj+w5MT67UcTKGd4AKDjE5IAs+YXwIlsv6xISzFs190u/azX/uaqGs4Nv/PN/6FkGL0Rl579YF98c3Pi842Y11PhjaHBaD2oVNdO0wn7yWwSlON8Y/1lwe18d51a3adw5QHuTH+6wLfPEgMZyMCn01AQ+6wrnPi8gA2P2ecywU73aGo/l0AAQyOzCldCWSdulKcdt21XBfAVMc9zhXnya/fg5pVMSHKzSLADJCI+cEcZs77+ihBtfi8r8Wl7fT31jIE4vyPHj3SeiMQJejI7XEwKyP4Xwe05BT0uI4yK123pupY12e/tSY3qPzHoK8T4Vs3D/LX8p+vO34wQDZ9nucvFyljWeTPPADFKkCgsYAiPh454zGBBATm2lfoX16r2csvv+y2JYmXFtnfxOjyjkZll6RyLP01t2XeeQTle66D1/jHPKE9Xs7A5DP5c/zLDgAU60ULKXUFSTRsxuX23dvyJcmayUtSTSt+h6/b6xgAm+yOTqda6q0M+I3Txv+Ar1st4QgfzynPXC/+YDAzAGxYdwHioBVzenxiT548FZtN/gr7kVqC0c7MVepDHT+AC9lpGJtO3Sz27yoAUF1L+XjwM4HEtq+PY/+uGaTNf06aVcoyZwCARjbVlKsTAIkKhN6o0240bTwcCCxfIOTNOqu0MvzY1+zM9ZUveTOeD9P46jqy93mMVjIt9OHKHhIAojM0rjKQ4vPMFKIUEkF1AMa9Xevs7Fit5XX17rMhBEibcObq3LUAiFmgX88m1iGEDRZsxsSsjsGm34kdInaTrxl+mzxz93vcF/IxkbcBIEVyBRV7GC7EEjFHU2FzUPvLtKEPs/vABW8ihZnrAADe7CwoKe7T8m5OZh7GoDO/e/2mtVtT63UdoMXHcvaa753EjrxfoGIq1xGlPbHJ8aVmS4JqL6OUHoHiRv7DJ27YdExw7r8XoEASqqf2fjip2UxxJ7ppUYqRd4dxbQD514AEMBlSaVqrXbc2QSSp5sRMh9HhNtv9ahJL3Dufl2ComNc12QVsiaxDrWP1Wk8AAEBADQ75MgAAZygpoNfghxKV32sIiJZ+32qsE4wsxjHq/gVqRVeBn3rpVQEA2nSM/qwgGojudazT69h4SraQQIZkNm3/UGKHGjOx4eXY6ksUucssazj2IfI3mznFzi8+6BG+4fKeORkxKChk7hc1m0xwlnma8cDqohFDWxaDOtXsXVyc2cnxc7cAGBDE8njQAgDcsAIAEKRJDAOUjvMAdkC3XiysDwBwc986UHLrdS9tGCFGkSjyysKXBtaV9kuHU1uFaonoFgCwQcZ5bp16zbpLs/bSrEcGn8trtGzcbNlzkCxaQACuKOpHSR4OCUH+XKUVDrq4OlMD9X/KBDA10H1Q/m/4omUwFrRcTHT/AADEzoB+irBiBQAoraPvoKF3sMnobsvQaCqKKlPa4AAAVjayZDPWMQCqAADXJyQ5jbvEM1IJAIaMThVVBgCLbNUx9kUQ16Vr0YTP6ufThrWOAfBxgn85LziR9HEPw8t8Sdl+gtloe1R0L0hOI2MOk0aOeCiSZkAMf6ecABCBOSmwIL2/ULBNtXOoCKu3bMqExuYVwTrrLK/J52foVhha+tDTnmkV4nJjFeKXHMczXJ6xDuc0HOrhYCQ0lGOGsyo9kdlMwbvvr1cpnjE/EI7CvsgZSpttON+cQwaUbP+Tp/pHgI6DhSPBPKHTx86e1/iHyjQOicYsiYWKFdDxTB0gH5R+qFnqCkI7ItReOx07puYfsGk8sT20C1Kmh3VFZwI2KcoKMKSM396Nm/aln/sr1ux0bH93177xu79jH77/vrqTHO7tSviPsiBASoL/KWrAieGD3eN6Gg1cg9Ua4E1rcR0IsM1BDud8GwCQAwLxrPLvsbLjPNrA1mQnNmWSrgtgooSH467LtOYU1Oq1pNqVK1n+fJzWjWV+rZsyjOvG5eo9MmdduDbP2OYUXYGxlRaJ5XFqdnJyJiCNtcK84h8/q4/4dFoAgAHsxTpXJno2V3uhPPhljHKWQtxH1en1a/A9M3+2+c8cK1fpXxcJSIV9E0UqMlJbIoxV0PbqG68LBlQmldV35z/n86UMzMuIQWOwRr8if86yv9E7OrEIAHUAVQlsb9++KT8mLy9wQAZn0luP+rmDAeDPx0EG7wkdbSTXre/rxudfNwMgxtizrr7nluZhaXfu3fEOAAikRbu3AABSz+2yjVjmR1wBoEufrNhTmMGpj/mmKbbOVpXvrQIAZea/nNQpK5oo355cdnuN7fqXf/KnNrj0rBp+Yy+xS1SOM5kqCZN3Goj9U6+pSxSLZDMAkD///F7i52DIbbr/6+zvdetry9J1H0sSSak3eabGHzYJUTUnvE0liEfrv/l0KiX04cWFAAA0ufKvj31NWWvm/PPRGSBaeGv9VTrtxN5Y9U/i3DkTq3ptuS0hqSiR8UZTwX9vf99anZ5q7Yk/tF+qzGGpnC56Y7QDnI1HVpuMrbukg5jbier+cv041DS/ggSRj2KEgbEYBUaEHkLyUxeNps06vQQAKEjyMgF8sZT9T9C87xUaiORbx0+OtGSgQJ7sRYRY6Q7P7iehPWJL/M5ev2O1JaXk/H1R0NPPzy+0phAL5b0RXDtQS/zp38m8L2p0CYBB0FTMIH+V4Fq0/4X1Or3kX8FMSUwHlQvMbTon+KdloAM9JBnDd1XCR6wAF1KOdRSCnz4nFlZvwnwiq0+XqY5KBLg2+XeUvUhHjtIDP4bKPucL2QZ8arq71RtobhH8d6227JktWxJ9Z1xVTFLQ2xPzIj0b37+r+k95rFPGQSTMzy/OBTxHGYaS8z/z8mtLftAkzgCAdoeMWluUdLVSoBcjbRBUz+/iTQAALRCLpdMMfDE5tZ+HJAoMyn5Z8O8OSjxI6MOuBAv9n0AXqgZxAK3v1M5Pwg4tTRjaCTLfqQ1BPBAnHuE/xgeRFaYolJyCAcAjIrBOJC89BLKePBQz69aWdnenbXtdFxrC4aKGazqh3sORtZwBEABA7u9IIAwAoA4IAE1kLrQPBkB3WbOdhrcmrLU7Nmw07KRmdkFdycGuzanvn5FdrLtyKMaUgIFSAET8phgGMqSUBhBsdm3Z7toUTQAmPCjeBG4BewhAgk9kZYoU+PsmpetN0Gjxc1q3Ux/sjV/XbaBkO1co5JmYSAECpPOvAwCEqah/rvPjPKlXAgDczzYAAOhomui3sUgdzGLhZvTgSsd1d/4QaryqAVAFAPLMf34PUn4QPclRZs/+Y6A8+BTNSvWO8bsjrw5+NfW8cI7ETFEtkPcrlbOPg9huFXXx/J7X23rd3UIbCwyAcDR9ffl9M4dQz4eKzzgCorGWcFZYv47Mxh0l7kUEBuk7x/MWmcxJR8MBTWLDQtQnaMZ5oOkMgXERjATrIDbecBAAGbE/AnrQRNjZEWARLQVZzLTmOz/BYbhUGUCn1bLRYChDyhUR/O8d7Cvzj5NJUOJaGrGGTeuBrD9Z/hmCMY2GjkNdPqVEiAzCJIFZ8Iw2TTJeS5UlaAxmlAZ1pPcwQMdjd9de++xn7db9+zaZzazdbNo/+cf/2PZ3+nb89LH9lZ/5afv0a6/afDJWn1uCf9DjUHQtnX7UXK8uwFg7QQsORyX/7h9bdZ42Bee8ngeB8axy4GxdAJI7SrlDkgexYTziHJucq/z1wvESG6IE5qpU6/g9P0fxc3K+qsfNx2jt5zIAIwL0PHCsBsH5vI5zuSNv1u3sOMCbi3NmCsoEetorh0OBT1DSmdueAXZHpbCT6k9M5rB0OFhHEdDH67F2dA3MqcpXPgeCDVQFAPwjiJMJHi9AirjXsKXXZeBDlHTTBnJdAHudk1t9/ivnqZR/V+dfjFMAMNXnyLFY87GG8muJn4NBEMcK++olBFD8L7XPBLAKE4quR/sH+6mFlPdJDxpmlQElRlBWA16sizSHrhu/v2wAQAQIvj+Y3X3hrvxHOcUJAHBWXGSJfR5W7Vb8vm7eFms1fJpKFjifI1v9l6SunWc0i4xnCmzwQV2jwTtisPdRdkN72sePHtkIAJwuO1G6J2AuUYLFwvRxiC/Wm/xKPXT6T2nD3sgA+OQBgM0CrpvWdHY3okX7M3JKuJgOwbekzjhpKEChViAsf3RpA2zh8bH1oWpvYQBs9z/d9y7GNv0QAX8U6Mo3Uz4tBVDJz/KZVwI61X1k3bnz4F+Al3rUq+Lfmt2+9Xb3rLe7b7VGSwCAgrikcyAKOSfEvx+PzMZDa08G1s60QuIa8j1h83NwADfApLB/UQKhsweQlnWL0n0Ta1A+0O3bjGBTJQBoBOCzEo/g16YRkq+criKJ+ZG40vim72WS159+/CMOxL8j8QELCPFPsv8C9pco/Q9scIE4PPX+7IsT7YtyqdN+GPpdAS4yjmIFNObW7JAgXFi7RRmu25kA3FS6mXxAZe9DgyR1CCNR3OzQrjlYhvh5DgJQLsDaIx7M57b82MS6IGHr/hNMxboRM3c6iP5Jglx7M/69YjkYBoUOkAM3HtuRVEcAEACA4L/jAMDS2cOUUAgAQG9gxdcLTZE0g8PIpOcTYxZaNEMAgPOz1C2BeNfL+2o/+/LrS+oqeEhEkl5xALLhQoAN1DtbTtdHhdHptK6uOrqcWKu2kwEAJQIcNRSOEqZ2DxlIoAfVqAkAIMgHAKBWYzoBecFIOAICOMAkQ4Dw1s0jg3ZB8A8DgAczvByV9f+J/uGSfKhxmtXaTZvSj5a6kyTMh8FBpb9XW9heY2E393b0N76obR4NxzLqeriZfRTymzMAkvAegzyv86AwcAtrw6DAOVyY7be6Nr4cWaPXt2GtbmeNuj1bzqxx88jmjY7VZ9TwpFomyiaaLuDhkwbKSc2Go4nBFK53ewIAYA5MMKRQzNVHFsoKtDPaYTj9lAnn7LLNAIAElLLMcxia3PBtR5BhKBRm1o1BBQAQBVVWbX0JAM9Ff866FLhJ9ufBotlWAgAAQC2eZ1N9IYvFolrLUmCrygDwkyYEtWJhcwBgU/DvH4Gajz5DoqCyEco4eT0VY6uacZXOePvCYAjIkNTrEuHDMErtOl2/Dp3aChKAJo1HP2bKJvJ33sK6hXaUO795ljDGhO8YXcZT6p8119/IJ3hOU4x6Ra7f614R3SyNfmyE/U5XGXroj0E39rp+D1z4edPGGgEs+iJBs40SAyGn9YYciB9+//vqH0wXD543dYWUA6C+e0kXgXpNzll/d0cMEcab6477BCzg8wtABieHKfDBuM7NAU42C0RA0QEg+884PX78WGUJCgJqvjkgNNhqd+xTr71mX/jim3Z6ObCjoyP7p7/2f0pTYD4e2b1bt+zNz71h48GlLJGr2kIli7nhVlaIsLRO0mxKRjwPxKuOQDVID3XYdWtXMzTLjubORbyeO5j/H3tvoiRLdpzpee5bbbfufhu9AA00AIIAOYRADqQxSSbpFWTSM8hMeizJ9AI02VAayca4ggRBjGEZNHpBb3ffast9kX2/H484GZWZdbsbxJDGybbbVZVLZMSJc/y4//7777mznQMQ1fsXx/Xn1889zqMKFlQd+iIYy8Tx8gAtD97ya1u7fkmsZA5gOplNjlt13OIaAgDYdg/CWa+ev5fNYT9UxVqsvwj2g7KPEGawZUoHIBwzAMh20TY3H7N4b3TCCFE/zrMsOaDEi5KSUncnd1CrwVM+F2RHEi2xdOQyJzmN5e4SsPWe2hUz6hZyA1skf9/OAD/Z/03HLe5Xpn+SX3uMH5n6/N55dt4dN35XR5ENj7gXAqCjPOtSCcjSBnsuepqL+/nhfGHQAhWH9+BwX+Bm2GC3qzNrtjwZwjnGOcf5au/L94RNJ+qFvVuH6Krx3zW2m9b9tve7y++UX08CeYnXnXt3ihrgKBdR5xp8TcAnfXA7AFAFQL7s9ayff2IJFjmMxADwmZuCN7KLLhwGEPDy5Yn2hSdPntjF2YUd7h1oHxdNOJU4FDZbfk3JUNHziQ3iaxFQRIP1hUoA8LUEtOy4iVcBbFUA+ar5UB0/fBAHIpMgaAAAqaRYtd0C9z2fuVJnKhfPPHnyVCxZyjjyR3Xv2H5OidUpikHqAFCUi5WaAJ79T6syZeVdO6Csny4yvFl5wLa5VthVArP6Qv4fU7nWoGx63wb7h9ZodYmiPEmnPY7YwP1lBosa98ZsbI3zE2upxDpPwGxomVuxo3q/uoQl9kDqBlHYwDRo8gUTKyfXIVF+A3Cm1VMi0oN/SpGbLhhICaT01KpdRoMBkAY07l2h8p8BAKkEAB+z2SK505ct5NxJUhJrffbpQxuNpjadSNLfGiqp8/Xmaw476YCaAIBgILBsmlRAI8LqQuIE3q0W+isINjvDCgY6PpiE6JOwn+yTZxptigpgHV88dQmQ7o2LBuJahKggMRiigl4+kUQA1ektBfjExugdtNAIaKjrhWfaYQkSi0X2PrSe2H+b0rprNfv6BwCwWrZtuWBN+3csiWIV/CeRu8Lauw4A/xxAjVVymQGgktcRbf+i9r8UJq794I2vr6jBDYG9epOAhv88M0yGjkAdmhssAAI2AixKAOaTldWXXastQZDixvsG4FG5Z2FLmng4u34zBSrMyUQSjuO0Q/nlYy4syA2IYIY2EfR/bLXqRt0dyDsB8mxCB4Cavq6g6CNsgbAeE4ZWDdBuQd+oORZtzIPmHloH85Hdu36sjVZtS0ZjIbwDlMBpIXMFACBAD2QpAQCUAbRrZr3VSgDAYbNrw7ML6wz27Zx2Z+2mPZyOrXXrulm7b7UZNJgGYYIrqtaT6EPyITCsF8OJTWhP2B3Yqu2CghNCZAJLet1nJQAYGymXJhFAZThSUVSxvUUdFGNCgJnmTm7wcidkmwHWYgTZTQGwTjkh3OHM8HMXACBWSaCw2eR2ARc/s5wBEF0AQgSwrZoyr40N6rgr6kNfRT8hZdgqJQD+naUAWX6NmwCAjZus9B28htZvl9dcBQLOT6jjovglcZb4HoEBqEhPxjpPqOVQS71W1MsHeE/UcYmG2vLaVIEJamPoc09rM2s5lTMhCHDIVvOc2lymVnzOeJnKYJaBlzuh7iTzcyWhP20qAnZ81IqARuUHLWXNET+KceD7+C4c3mJsYgeuBKUXowttCgAdziqihYu3/eyjXVBv2M9++h8kzgcAQOAv4Sdl/g9sOJnYNIklqhRhb6DxUS0ZWVbAAtbDAoHOhnVbbastV5ozo8nIlm2zwYEH/ARE168d2ze+8Q0d/+mzZ/YPP/0H3Q+AnrOLc9Hj3nzrLfvaN74uRkWt3rDnz57Z3/3obyX2czjoCwC4e/OGPXn4QHoAmHGojwiDqR6RNUFJEsBCWi/5/At2BfclL8HJA2TdCWlDrKe/qk7LtgC2eqzqfSrWXgJGcyAi/6xobBWQoerMKdisqOEXFEv1jPbVlQes+We22R9debTJyeZXjE2+JuK5TY5W9XvjuznHEPGLIDDO09eA2fNnpzYeT5XdD2ZNNZAv1nyFqu41xr6mdCnJJui+Jkc0BDsBuCIb7RkKd4zUdmiD8xif38SgyO8X6zyyYxEch+3mGDtLAHYLsBfXtO3+xf3Z9fpuANrv/64gJ79/cV/z64/lk8///HhOmfQa1ct6GCsJmJIgEc0z6QbweZ8f3pEnGALYNJiMR9eOVNbY69ES9YUc1qgxlx3K1spVAIAnJHaFgLtG97fzmuZrAgBKtW93gAEAHODAWXdnag0ASH5b1W7F39sYOprfjh1UOFDr17QbMIha31iDGRsuKNCpVJDM5LNnz+3hg0da6/is0P1pNcX+ogSaSmZ8j2ZRMRY87yyANE/zMsTU7jraDG6yQ9vmdmGf8+zshtu5EwBYK9e4DP6FTYrDVvcID0GyVntJBDD0d+L9AADyM4gqpjND9wjb9eLxE2vSMnB9C9u5ntcv0f3P8pHmYeGPpU4TMtoZUyELxuIawybkIG1ut6tDq2sTAEBswXp3na52p2/9vUPr9vZdowuNqlQeo6xwZHJXS2stptY4eWYtCc1lV1HRjKmeRzGnqWVXSSSMUm9dHr6ZB/0lqKBpkjqTRN941P9njY4DAJKyRzi56cE/4soktxIAUN4ib33ufI+ym1ie9fdsn8d/rAHa5fX6tH12NgDgOJ3lxtOJjSeUOzvrV2D4qu6MZ9imKxI7XroJuKj6+sSmUkzaoB2fgy9q50ksUl9aq1mzVpvXV7a/D72eBBMxZ8qkk1VP4tshYO4iiC5iCTNgJVY7CTsvwabdI+XpCA+qS5l01wAdAIAJ8me2pItbzcEOQAAEAwWIiiHQMMphmDcly4EYoK1jtFuu/r8kIQwAoHIFRpr4iFjcAQAf++QvCQDw++73uoyvnRnjsSCBv4J/CY6WGjOyen/81jdW1Ae4ujWqhkxY1MYX+ofgHqPuqo3+GnVrqjMn8J63FcB6pl/hcNFyDYXVUIDMhQALNCeVCHidZ2Mt+8+gzqH3J/EuDKtQnRbAwNxBgOHYatBXYAwkjQSnIDntH9NQb8EASAAAATM3RG0Dl9ZaLa29mNjrt25KSR2QgUzh+dmZlEvVpkH1SdkmGxmvAkF0gQpyic4AWIkB0FnCAqiJAXBxem7dvX27WC5t1GnZg+G5OgFYp2+rheQCXaiDG7acKegT3VP09LqdX4xtQpcE3k8pAYEZa4wFQbZbLWr8LMP5gBEAoKGsbHHOyZREX3syyC6dWVgfGcIscxMZoBxgKgwSYyyELevjqsXhQXe++WxzURjjKFUoOmrJvqRjMjOg0RYigH1dN7WfBN9Qt8ejURLrcdTMW7d4WyXRswqRppJqrPHyCPqSA1W4Afm4bWAwaF+JDgwKyIPKn+5DalHlvoQzO9xxcedFDmkyzAFUeGDvyq38DjCA80lmuz/or7XExKHq7/eL0oC4V0Eb5z6QQSQ7H4JkHIvgHMdKtfdJgCZq/iM7RraDue8q6yXFWXod2Qb1/MkTOz66Jmpz1GsDABAMUX5A/1McWgEXKcDRuKVxQAuB4J9NATElsu+v3XtNQQ2ZFkoMfv2rd61DmRCmcDa3o/0DtV/iO/cODotWKTHnik0wAhjV4Tk7hZ/cDqkyw3I66NijF08FLvzxD36gtn8wBl6+eKHz/9GPfmTNVlvdRWEbHN+4bj/4139it+7csUcPH9rhYN9+/KO/tT5ijcuFXZye2s1rR3b/00/szs0b2rSosnDl2LZsBaCXxkQlCM5WKYCqCkAiwx4CnpsYAmmyhpK15o4WqP+/dKCltpqVPLtidy4C6fd1vabscgZunVXAPPG1lHd/KZ2ZCGiqAEAR4M/L+scIQPm0av0Sfc+PVtqT3BFFfCnP7sS5xM9NbZzy+Rusl/w6g2ofcz1YVTj+lNPwj99xCjqdQZHBzOd3zMEobYnrjZHxueo2aM1OpkAhMtTRVlOMlQTOxZ6o4LDizFadxRjDfE3ktjnKetaC4mx972IAlI5H1T1+9b93B2iXM2GXjpwBANU9h/fmXRDiHufXSjlQdc6sz491cCrP0od4K04uWiYxVjEPggbPebld9bWiLgECdBr29W98VaUC/B37VAHgFu2byvV86fqTAPO2Eb9qfK+6UzsDyNB48NScnP0cACCZdPfuZQAgAAHdj1cEAAIwLPaOEK0u7N3mK3F7WIkws7e6vlgOoqTf03ODwZ49evTYPvn4U3vx4mUhCiggHF2c6cz6anPogQqONmueIBd77wBUxoTJAAB1FJgnzaMtJVpXtQEUuP0lHmpDVwFf83WUa7BcAslSG8bi+dQmMQcAeI2gj/Zu3Ana67IXYs+fP35sLUQTg26Y9BWK8wkhuyy0yf1I9ztz+sA6AOALe71LjH9VkfKST7YJ3K0OaR5MF59XUOblhgSh88VKmf/+/qH1+ntiBDhx2+vgxXZNgTHHay1nVj97bm0Fr65lht+jOZnKd6sJAC+zcFFo5q38OMUKZecn2ajwC1K5SQAAvl94AhYAYGpNWwoAaFgNtjUJrUZLIAAMBg/j130Kl6FLXkbYn0JMM8TqImO9sv7A9VLoJgcjDp8QYJtxbHZ8/1ZmvU7CzrPuZOQRefaWfsRh+AnenkCtM1VmTus8NHCI+VQHbqsVnbM8aK7V+EnpZsN6vbb1erTww6/wjDnAACocgAFlzOJzxgEB4l0XcXdBz5WNJ5SJU6aAf1yz0ZBzaSVNL29PyNjwHZT27u8PbDrzBHvh6ydWWbPZs9mUOG1g7ZaL/y0pB6d1Hepz2tvK4D9AlgTrbGAA5ACAz7yLi3P9i9p/abFIzDCxh/7w3hurArEGIYpgTgqpJVrLBtVB8byOUN9UNxABuma9XdBYy/pN3+jITJLhB/1rtQnOfMH6RblirDJISbFRSMrcqRfeWcBRU9GDW6DkoDNstCBELpTn5QJOg4pFmhLeThvRZ8qBifdh9jA8jcXCBq2G3Tm+pmyQ+/AKAAAgAElEQVT6fqdl5y9f6uYJAAAN0kLwRec3wVEdP0NfeIHQqGHf0tubwGuoa4wa1mx3bN6o29libheMQa9rjcGBjWtdW9Q8cPUjw7Dg/xL4F4K4qDXswZNnNjg6tnq7q7YdQ5AzglyxJypZwKIthNdvh4MTxjMMmOrNCQLDgednFvRqI0j1uYWXHYItqteHvgKd2p0flS0kamXubBVO6aWNCjq3lwi4weMNKUhP85D7p+A5GaJGC6X3rgJTsldkYMO5zR25mMfuTPlFXXKGEtAQZR2XEe6rd1YJS6a3RUYiPuWmNmUqsgxl0abGt14HULLzy8/TT9FBFZ5nLbAOcThgRuxfO1RGJVSJo4Y4nFgWfihb+2acO6qNpJ1RouNqNZh1BeEzME04noNhTvt1CtfQUdnU1SOvV49NnPMsSw4QdCmz2tTsM4cBKJhft2/esv3+wE5fnoiSf+P4uv35v//3SUKE4DUJaYVqPM40zAjmAsBkmuvqwAALaOEZOAQVeSC8wr3S2JHdXc3t0fjUfv9ffc9uXb8hPY3j/UMbw9hpNAU8fPzRR9IXqDdb9ptPP7b/5X/7X+35yUsbTid2bf/A7r/3oc0uRjZLjt58NjVaKwIGYLN8jTSl04BN8TZkfD8lVbSASbVdSQgqAkXXwSgzwRjsPDuhVxNCLyAwAYgqLRAVrqWffN/JixPDke206J4yUQ0bmy2lCePhiYBVbCivifIsjQfa8nhw7iJV4eAnmm8qZyD7ULUrce9jzVUdx/JvGmi4COJ6Hi+MkK8gtyklGBwoNuu/2+0nup7PjXL8/KyCGRQA1JqdWqxsb++gELd0R9DZI4BLBPn3P3tQUMYduHbWj/Y6jSP2s7xPYf9iDYUDvc2SRK1ebp/WwNIMeFwbZzIQEAU7Hc/SZOUPeYDLtRT7e1ZuUdj8Kyj6V1rAbcjulR/0N3gt6Rd/XBXgXhXAbgOoIiio7gmFbU/n7SrLWx5kvTONgcvv8uAIpwzQ9Pj42K5fP1adrAM3zGn1MfKxEobn4LrveSvrdfvKKPF8lFth83k9GAlffHSv/mSw3vg+B+1gzYwVFFHeduPG9aTF48xR79ji1+aBcrvgGEfguQbwJQbStjPJBfZkd/I3FuwAFSes+wEBcpFYST7EYu69sdEkmUxmdrB/aL/85X+0s9MzsULdF20VoB2lb4jbhU8ZgX4OIHF/w24ECKrOACmxFXvqtuvLgck8CK1c5tU3ass7uAfsT5xbnkDgez1JcFkjKT8UYHYOHPOa2gImW8M+5Ocd5Q/JnvM5Ov68eGZtfAwljdX4XOMpHS8SkWrj7QmU4vr5MzRXEvVdjNENQE9VoyQAgJhjSrJlNjAHP2Kd5cwszbFIbulgqYyFOaSuDmaNdluJib3DIyUNRBmHzcmcl56EJ/gQH29Mz602H0vc2EjkLRwQQZhYliVK3KJGX75wau23WllbbEc6jTiDkkf8zs91AKm8c7o2joVYoY5Zpw2T1SjZpNMYbEueSz5GbNG6FWL1KjixBiUEYjEChHDfZzZfoP1k1mo3xHgi4QRojrgf5dX+fl+r6FyF/16o5MNoSC03oyQUtiW+ZgDqulbdt2hf6KvfY4go7SEJ2HK2urrRedlrAHaN+tLajbnVAQoyBnvoNHnmJYAOHzv2folPT2cqzR5PCKZd3E9ABPFo8gvw32B9ehcBjpUDFBy3Y83Gdauho6fECwbeoyFPPvj+4dMzOQJZbMfxKZmXkHnNGUd8j7TPKG6dz+zp0yfFfhF3X7FmCN3/wd2vOAAQmcm0selvOfYu6hF9dHE2vVXDVA45zqQrkbpjxKM0JIkCIZV9F25wbYAAAsosCPx3F1NiDahZRZGZ9frl1EuSqogkKuETJ2Vy1wCAdNOyPsprBjOyVbyOknKnbdepH66b9esrmw4vpBAu5fMAAFgIEaCi+M8yTK0nnMKVgAHGBGYBCB8oznIlAIBM1bJet4v5zEYg+wSxg30bNno2SwBACMkxlqr6kEpsTYgcAEBv/9CWUHRqDZsuUDpHSG63B5Y7QEXgHxl6gQxlVjwnxKcOLwUA4EstsCf/XYjuhJ63ZR/qPEgJY7l9dwI8AF5RPjZNdEfy/LME+C6WIxVThFYKAAAkC4DHKVabAIf82quOojYt363WMnBXOYzVjVf1t9mTmnm5ZkoCdtbGIn896FQVFkb+PbERxXMFYl2v2Yz7l7Kl0Vs6An7eBw0/6v9zarlUqOtN19BIAYw2/egIkmwC+iBc03Q+E4rojp7TjgDiULzn1Mus6bqaLZ+B7srrBFR8nlIHNqbnL1+I3YHjS+aflkpkVO7cvGXDs3P7yY//3p2rBNQEXb7YvGFIpCz6VCixO71k1tlsKb+gNSBOCnOE5wFLsE8qN1jO7Ts//L5NVgtr1xt2+/iGtaFljqeiJ37w6/ckEsk1PHj8yP7H//l/sna/aycX59bbG9jw5Mx++aO/t8VoLDExAZRLRDhHWhOigzbqqjNmIwIQoNwBx7iHui1tUCEwJdAvd4DXM/FlNxKvNwV08WAVm+tlImym0PecFg3oAe0OtP3e3dfs2eOn8lUO9w/t5OWpNppBr2OL+YXNpq57UrA+YA91unIk2Lg1b1DzTfWrofYtcKDah2mHK5qvQf/dAd9LAECxGfseX/7LzwEDgYYMFtIBKulqpExIvmbWmQWefZWgY6ttw+HETk/OlJmgvhdnhXFgfjBP9vZo01cG2MXaSz2msT/bAmyZgp0BNranpLDmDm4MI0FG2JeqHgkjJ6nXJBroG7vbwgAiqgFsDhTsuFW/s5ccAPjiIMCXBQCqwVnsX3nGedM+FuN4FUV/F4NCDmWzrP8PhgAAIYLHAAH37t1JvoXvh07jBAj2tT+88C4s2J5otcq55yywjTezqH34EghOUhZ3cNjbZXEeZLx4jms4Pr6m5wTkJcFKMc8SsOf1q+ttUPN1kwfAl66D+vFK+cMlPdW8TCq1nPZt35lg7r86mEKJBiWg3S6lZ037y7/8K40xTFPAY1TEHQDwMVNGL6vv3eRjhE0PYJK/3al3e7Xz+lKwWfVdf1uLk6sQQJplj3VdqQSF13bN70hORPIi7I/GNwWusb7ysYkxaSzndv7ovrUkkkfn85rVl0mbRK28V4b34QnRNE/x2fkzFPZVq365DGgbcBdrWXZSAs3Q3ksQL/9cbivzUqQiW7xYWhOaPy4rAT4BG7as2bTBwb4NDg5syr0WWOxMSsU2KS6hZXhzObbVbKx2zgAATdrmARAkgeeifDe1QMMHhh3qIbiXFpJ0iGCf68P/U+IjMYDz9ZTfI5XPoNHg+XKjK4C1OlZD/4xsvKIc/z4dI8BosSjZFNEK8ABeQnhUvhh+2Ey/k/hlPwWgYF0BVFJbr1Z9jFuw3ZKYXuHXpZIZD9g7YofChGM+4ovxiKQSJcEsZM2vLDiOawZs8PmYOjKkdSc/sbGyvR4dpfDVYLjjU4mPqWtwDnmUMjgg5raXoJ74w2w05nrdjxGxfE67wARMWC21Aeb2K6UrdgJgidf1d63RvG1m3io4f8T+EwyQjfGLEuYuNOoaZ0nroOHaYOjrnZ6eJJ8g9tjoOJLKN7575zUBAIGeFQuA0Yz6yiQ8xCQT/Tq1+ZJqu8pwyswIF+HZj1IIhqw9J8dGACrE+Uo4LzJMTCcGccEgBk21REJ8Q/NNRMJdqaWEOztOoconeb6Iw5hVjagCQE5yTta/Y/vtlh31OhLmaBk1wiPRJHIAALGxIvuPoAQLOtVwSudAaOBSOgMt6McgZGxSOOvUf9TrNlzMbQxVrtU0G+zbuLNvM6IAv4D0g4Xl/4a0kun07MHjZ9bu70kMUDQdq4s6DSU6HKhNRi83XLnxK8CALDuuTSoC2gTRaXKlGnCCnKCiAv5wrSicR1Yijr/pXmzatNS2UdFyZP+TQywqT3IMNQ2Ssix1Qi2U2KknIvBxhoRkKysq3Pm5bN1AU2CZv/55AYAQL1w7hgbA70os3Pz33GdRl4wqgyMzBmF0qg6pjBqzAAQ1sx3h/EVAHgYkAhdvP+UZTGWCi4p637QBAIpAVOr36CmgqeEMD16LAMrrXn1dehZg/V9sRgT+fD+Ueh4hGIhoHywAjDydHKD5U6P/yW8+0r8e9V8zQpyUEqhMIrW9nHlNoc4xMVFYRy666D8FcqUxBRTAET04PLSjWzfs7tfftCcvnlu32bKv3L1n589fSivg4w8+VNtBvp9ShD/54b+2u/fu2d7hgT188th6g779+K9/ZJPnpwyS1kBk7UCc+ZusP4aY1jAecDZVUnWwvyf9AECB6Xy8Vsef3z/GkzKoZBwK+K0A4mo1sWHU9aBRsxagAt9JdoW/U93y8OLCbl6/qW4KlDpcPzoWywKTenb2VHoq2NFWExpyzYbDkdorci6+2QULwCluDsylsD0T4bsc4Jdg8KbXPHPugfzaIwMAcCB8nnmQH5l1DzZa1qSGkW4Qad7mczD2ogCvuQ6YK+hVPHjwIFF63SnzfcQ3d79XofI+dn5S0jHQXpNKYuRUZEF32KBYa/zc7eBvBgCS+dCQKMtYdEdhzyrLLdif5U9mXQfy4L8KihYAQ9QjbzLKv+Pn/qkAADE2m/aRTXtJ7qzuGrKr9hPdW1E9YTA5tdQdX0BDRKKmduvWDXvttXuF/cShDrYL6yeC/XJteJY91sul86vohlxaf686BzIAwAM9Txhxzsx9AAD+RfJGWkli6SQVb/mK/F36b/k+t/X84/xeAQCQ26skYeJJql47lSgqkKFPPUKvLSmRI+h6fn5hf/2Xf636YyWB5oRbUHqdGRUPLx/wgC6/z/nvEXB9UQCg6vhfNZ9e9daFjRGgnwKu3H4FkFj1H6t+jj5TKU3L18umxIy+G1u7WtjJg0+tSRxAogz/Dl857XQkwMa0U0uU9/CTJHqd4hkPRcv946rxyX1kiWBL+G6dxRP+T5znJvBC16VzLgEALzvWgrQuID/aSyQoEscVrDySLZqWq4V1GnNbTUfSNjJaHqfgHwCATDvXGufhfrBn/1WCIp0vr6tXuWsqBY7OMzl7I7/uwidVnOqdKPCylgAVzbZAgCWC0eoG4N9Z6IysiXWnLuzAEbRAl5gD7G6YgyRc6vbixfNMdJUjYZdK5lwwTqvAa8w/rgkAgERW7Odi6aRkzxiNqrVJmfsSDkxG1yr2a6fuO/291SCKmhqhGL5Yp9uSzW02I1GNPzwruomFILb7aF6ejVaAktYLAALEHZPkGgkCmODEzImkQAysGZICdauhr3fTzHruY2WAX9iLvAQkLrPYx+U30Uq8yJJpKhNvk4TCr4u9wu9/sGj8fspmf+f23WL8isUTlJ1UX8dN0oBB51GWKxlyzkgKoG7E1c/+EgDgWTEunMMSMCDgEDUpHqA7k8YBgJTVl7JyiWT74DgCngdNXxYAWM5mtg+l2lZ2++jAVqNz22u3bXh25hkq1rmU3sMJZhJTq+MMCUoEfGA9YGXREp63aBuD0wg4AhgiJfG6jdEvAACgFoMWHAfXbaKejwmRUbrL1UMBAM6GY2t1+2IAdAAAVPuPMjw1MAhGePARn6+CAOEQF0Ykm2TufJTGr1g6aZFL+E2BvrfqAgBA0EWOhhR8UznHlgA2/+7NG1MJAEQtshaJeqX7pCiMtDZwKEdtZSdVl62L8hKPcIjiO3dtBMUC2oCwf94NdFsGNJgAui/poDkIEOdA7WgOAFQ3/LiuPHsf56gsRrtZagsEKp5tyBwvjGsYlQDFtBktvRNCOCpRi+5ZX58bBOmqpU0tf3A4MWxSz0/lPPmmmc+1ABw4h2gLCJrL84AN146Ppb6P/ga19x++9742Q7oLwAjAIUgc52IjzO9x1INFsKVWU8KFHACY0PFAQqRJUBG8dTCw23fv2PGtm3YyuRBAcDDYMwQlQ2zwP/78FwqYHz14aH/wve+5MGC9rnMFPPi7H/+dffLhR3bQ6dly4jRP2AWitqrWF/Voxom6s6Z+hlgYmSa6DbDhIAQGfasAXVJLuXCcsIc4nTGOUGYl+sNmnVq5AExyvQAAXZTGU/tWUHKYBggeDk9P7bU7d2x8fm4nz17YXrdrv/zFz2y2HMl2dXt9Ozw8skF/X5sKFDdAAKe8uWxugHJ+bs7iiu4p+bqpOkz5xlZcZ9qQLlFMvbgxWzFlwJu38fG53FQbvdjYcgZAzGe+D8AJEAc2BHNQ90p2T259Mb4qqUjZcwe7TFnBcH50XUmc1DPsJQAQ1xVzM9brboc0algzJy9d+basv44viqAodXJg50n41Z2b9TKITQBidY/4PDav+t6qvfq8x/qyAMDn/b7P+/7CWa6UKvz2AICS6RbdYDg2jhsZHBhDF8NzgQO0F3z99dft5s2byrazvmGooLfCfQa4Yj15R4LLvcXdgK6vLUeqvyALIAEAYXsjsHenuWFHR4cu8NoicHaKtju0Xv7pGfDcMf2cdye0UbIIoHopOb5YUMTTGJCA4LYiYkv5E2P54Ye/sV/8/Jd2dHgoIKBNRjSxFLzPeBJxTfma1ECsOPHqes/tQp5ZZ169CgMgD8C/yLrd6QdltibsZezdVwXS4deI4bIBAIgByQObqo/QsqUNnz8xo2SEUlmYZ/giEdyzf+MrR2bdwxb3p9N7XIJpff7m574JQInXnTmX6r0rUy/es+3z7p86exVHlHPEJ4eRid/e6nW1F/cHe2oTHUG0H899MlvNrUMd+mImHa/lFBbATK3KiSHURBpat2tLF0CZjpU0pXieNcU+lQMAIR4bc26Tf6atFv2CxACA9k9rQMPXIxlAkk0AQAIeKuvNEwFJnC7LcAMACBCom02m4/USXbXcY92luCmVnuT7FrdCyShKhNptMUe5Pp7D5nFN2tfUotO78YSPQaeqMNUOjob2lDP1ItZ0/4HhHia9ALdJJKhp5dfueHJLz6n8vCw1dgYpooAzlSDy/fKxPVRKflJk2iM5FqUjzDoHQWu1rtUax1arrXeqiTXIOeYMsupcVAJVAJSXKkgjAR25+UQii8MhibfS//fjBrO+AADuaCkVxiWhcy7ol9XzSLzGBzMGUkZdAhYJABAqAi0hep36e3ViKUCONjGisCWVRH0PHffIuCf1cUeKHACIh0RmlB1OFeGpLvmLMgAU2M5nCviby4XdOTqw+nQkQEAAAIIU2p9cEMMZER78BwCgagWMSGrvASIMiofkCSBAM4THeEOjAUHGJou5zdjAOz2z41s2ruVK8sF5hXpTt+FkZq1uzx48eWqd3p76dFIHjxqlWt21vJ5uk5O9aTvNHXABAOFqp1XjgX0KqFcmgT29pyKCF0aaOuKYK/F9uQHehSC7kklMSA/4RbuRmFAiOQE+AZ5oLnqbELKeaCqwgqP+tZq52WbAv6zDmo+pNqIoJcheyF0sjXGBYK9Tgv1cEtNhi++zaQMt7iHtOAGAUv14nj2Jw4VyeG5U+LwCmAUOWYmQxhySc5KMHrR5gn8hmWxwKcvOupRhbHnQW33EOId6eQ4AgOZyTJ4jI3/j+nV7eP+B/eb9D8QCgNZJTf0AQb6LoWg2GsfEKopjSwMDcZnp2CgBIECH+s5PsuKULQz29+z07MyG45EdXbtm3/z2t+zO3bv2/Plze+/DD+ztd74uHxgtjbPTU7t146bO5ac/+YnO4+b1G/Y//Hf/vZ28eKGgnc/94mc/FzWeMoVmran6vahRj5Y72DxsHHRezgmxQ2XCpF5bt26nK2GkwcD1AIKx4crwQeFGxZYadae+kQ2HSocAInQ62BktasxQH6cMpN2241u37dbdu3IQqGOndep05DZtcnZqg3bLXj59Yj/+0d/Y9eMjW9RmOidtorWGHRwc2o0bt6zVRLsBEKCkqOegVgAAgBzVdZ+v/3z+VW1PzMkSAAuaZwkCMH+4/nJPKTdWsRZajF8JYOEguMrwucYLan+uexH7iVhsM/r0ohLsTmDMKy+ZcQaAvjvtSd4Jo/wn8Dm7/k3B4lX2ZlMJgMYlPOwy9+IMm9ifU10EDDUYLXGNYW9yBlCAEvl9iuvYaZ+32KQ1G7izxOHqA/zLBgC8fSklJ6EiHzbCHWBvLYUNYY9FzIlgH/bQ229/zd588w3X9EglIEq0pEx82Hin26fHpeA/OYT/CAAA9h36P0yGaIfF5HVgzcsFnKLsAN62/WNnIJr2352zTIkDL3GVzUoUdwUAyb9UO7/DI/vFL35pH37woe3v7YspRCkAAV7ofARTKCjcgseTL1oMcWU9VMH3uC//VAAABzXXcqjldLmCKSSfjMAnuwFh76o/qwEoH2msFjY/P7XlaCjgHcZsm6gs0bbVRhlAXSLbZcTPbInSjyoAUJ0vmwL48HOc9+wMgtxG5sfYBCYUviUHEmPZ6+mlj0ZyFP+Jkr9eT62K+du/o9xjXEV+bhDtm9RtA6ZNpzYfD20FfR8WEMnWmYts+3wt2XKRjMF//qIAgKCThjMJoPur7h9GBGKAAgC8O4D3+QomQCHTpUx/zehy4iDAGr29aF3nnQCK4NtxE4/1YFDANMgSV4Vvl3wgykXZz/nJMQIA8BIARDQ5XrS1Q5Tc2XzxfWq1mbWwdkAgwXZibRJDsMd7Vx3Fdw1CNffT9vb7RYeXSDBwbOwDTElahPqunHn9Nb9f8VzEp+4mO/Dh+y5loIcGEyD3HWIPrzIIq3MZ2yS/LQMAQiAfAAAGAD46xyvZPR5XF3P4O7dLACAuQWrmOQ050StDXMsP5iqHqmdIAABOE89Dm3LWraMMTolkouHYpuxYonU6IOBIrLdXWGcAhJMYBiQAgFiwjhx9sRIAz2zPtdC6NbPrg540AHqNhs3HY11HKQIY/TRzBsDK8I9FyYkelfSCXEnXP4EAdEoAEaMMAKEQEwuAURi12rY6vm0TVDczlFC0UlF9GlK/b6kE4ImAgFXNAQBaUkDLBgAohCoyQx43OP8ZEyGvDxXdKoJ/3YQ0WdLvmozJGV0n17jV3+T/5U7ybgoZivcJEUy1NkKCxAIoa2+8TsvZGDXUQbu0jcMp8vqvoBZWHYGYe7sc1urWd5XDvnasAAAuHaQ0BwLMhBFVpRr9SFXwJnfSq3M/dzJ0nmgAUGNGBriisB+OB4bKKUuX66PFnFg57TkCI91vSnVaBK1QI0v1fr5TWUYYLq2WHNPpvFQ5jjWZ/+Q8CMRwdG/cuKHjEZzxwJHFkP/8Zz+TjgjB9uRiqFaAZOO54QTXzAWVCyXDGXZFwn/LucAKUf1hGSQabafXVeeE89HQvvr21+z2nTsCL4ajkXfcUDuWsd27e0fngjLxycsT63Y69qO/+Rt7+viJvfH66/a93/+uvfmV1+2j9z+Q4j+ihCiH07HgYP/AZsr+xwIBoCLId1FG109xHQtEUGFSeO1u3cso2i3R8Pmn96fWLw6Eeq/yTz75tHCQcwaJ50JWNqULh1q3mtVabbtx+47dfe0r1qKedXghIOX29Ws2H57bQbdtZ88e2/u//IX1VDaxlKFSl43Z3EajiQ0G+3bnzj3rdPpSu4UNwEYdm5KXVxSwoQAwdcLIHruc9ksOmfIPa6tqLSPp+4Ej9w46eUlCtOJhAyYIwkkIdX5+91r+mRyHAFTC6c7nOgBAOISlXfS9K5gXPA9YkDvzBYUuWnJmhvBV7V+5/rcwADK6/yWxs7RfDNP6rjqwYevD/saaiWuNn//SAYAYl5izVcA1/3vTHL9qv9j9ugurRpbKxY1d8Zp93QNkWj5SO+uCbGTCmL+8j1r71157zd58802VB1DviTBrAKz8viZSmJXWlHtJCE9Vd89X+DsxAMpMtpcBwGqDjYCgIQ5oZPyxg76eXdGb6wH8+DIlANV1sXaPsnp2nhebcK1MrS77DdX/r/7qryT0d3ztmuwIeyKlAZyvAEa1+nIgWtornvGR/1g6+qWHtM2h/7wAwLYA9hXuTmHXtr3XGeAIl0XCrsykuv3bXcIU+1Epsl1+U4xzXsOc2yjZYhie43Obnp/bfDyRaDaJswD88Zep/1/QOUfs3zL77/c9dVbaUQKwafxynzhSF/m55T7YLkBBwaXK/9IMIDMNYCEfqimB1oOjIyXyXAegpGBrzAiSlnNr4y+wj85nNh+PbDkdO4s4PZf4x94doAjS8N3wK7EFtNr7/CUAntXzEg4XMKxJYBydMYEAAABJEJBrcF9bXqmGCIWyxeLCWrTYSwKAgADQ/13wzstbnbWdgL4MANA+uaV7UH6P2MvxFQOQD22Deq0p3URYrOEPyHdSAjqy8Yg/o+nj98m7DTRSebcDQLr3jualLnbedpDzh7nJa6wFt78uwC02woR26/E5/yzj4LoBEb9EibpWm1rcA1w06hwX3nkfx20jALBt74jnncGEjloqyayttFcMRwDFzhrD/obfwplGsqQsAbhzVxoAhWNQ7R9pjjDxDpzbEG7gMy5A5wCAO0uEvbzfs4vVReVBbmTvPXh0hcRSmMBPlpuXengmSmOcXzhXngDxG18MSHLC8usJxsKai1ksRKdg0koPDYB+o2Y3Bz1rsEERTIwmRasFF8PwbcQlOPw6oORD+fGH6wAQ0gYDQAZtvhBiSZAC1DdZzoVsjpptmx7dsDEoUmrBJYkTid6x2Go2RZm217cHDx8LjSMjRxacliPOAfC2G9uc7k1AQEwIbWaZiF0E+vpMQuXUskXguX9HMZmS0x9zouoclYjTDpVkRjHQUY1d6uuaNABCW6AAAJhTdQKpjsoAyHxGCUDUP1aN9ybDvrawKn2E89dyp3nTJooxVv3cKwAAoQmQO+CaTRVl7up9DMEgX7xJAC4TSREDIGZfto5jnWwK/iOYI1CdzHAsSwCAoJrrJliNrH8AKV7j7vNAddW9jo0mw7SO18X/4jqgXUNZxSn1VqN1CbqQ0SY7S7DGHKT1Jobs+uGR6H1nJ6dSBVtRLT4AACAASURBVGbdRNlJjAHnpwB5ubThbGJtqO8Sg6kJAGCdqsb/2jU7ODpUXbzT/WrW7nW1Dl+8fGGPHz6077zzDWs1moVwznvvvWfvvvuu3bl9277+tbft7q3b9uzxEzvoDez//bP/W5oesBL63Z46WMySg8gxlYlLAb5YT/WaNgzU/vXdqRxAbAAAlE7bujjISR2Ylk7TyUQBLcAIQae3MYt+18nBVBDuRfizxVQMkGaH9kP7Ntg/tO5gTxkInNT9fs+GJy/s3o0je/rZJ/ar//ATqQ8PQIZtbvP6SsKGqPGzzvb3D+3oEMe9q368UOxwfGFUBL7o7Wk2sz6q6y3sQKyf9U2t3A8y17FQwi03rMjC+XphHrH5Ejw8fPioAACK1kJ0jRHY4gKOeeAfa8jP0wRGecbf54Ccg6JtG8ATpU8OQJXXEDYNAb7L9u2qoHDdVvo+IocqAxEK0DXtVXmgnjNEJmlNFQySxObzQMvXcvWR75e7wJpNNm/bsV7lvZtt6G4G1FXHver8r7oXYeNjrIJFFXb5HxsAQG3ey6naidrqAABzgr3VRa9CIDd5GSHGKcXvpt25e8du3bqVsj0IobotyrV53Nm/PNauaXF5jlw17j5hnSG6CQAAqKADAA5okfQRGODisbq+DSUA1SCxaj/WzmsHA6DcE8sSIvmLRQcFV2/HjP2VxP5gayECOFLmH12r0LISy0nMLD8qqvn8zXV4EmzdFuZzMuYXP8MX/V2KAO4EY5O2F/ur/PnEZorz83KSKkBb3oFgUxTtjdMGkduXOFbc13hNPshqYfX51MZnpzYbjqxTrxcAgGIK5gfuMztV6lCW3F2xN5R5Tfd03aauO2S5DQj/xWORdRHsbbai6kOXtppWkKl8T2KsAACppS9Jl3bb+nv71mBfabVS7JQStkraeCtJ2MTEDLQoV1vv2VQgAOUAPA9Q0kjv8RIIX8dMR7oTAd5/ERFAXwBzZzYDZtRgXNAeMLUCJFve6RqpFy+DjgaAidHAnVmcW7vlAIB3ZoOJ6QAAWXWnoOfgee4n1uRXBADqtsHnW/itXBdMxhABDAaA+5LQ9fsuRpgSyIGrKDCWywdLADYV5+MM86DqE1+NACABBVLG37dLH19iK4Lo8HeYH/hwXTq4YV8XLoKvMDiVPUjcT+yHBH5EiZOU4bAbvB9/G3vfsaVRAlp22ijj25LpmM/tNR8hAQBqby3gAWbC0C6GZyof832j7FAU4xqAq0ogf+9uxgDIKOHxJur6Q/zL21mk+hU5LHyBKyWGQmoVAAgjEobAs0dOC+E5rw/zwIZHsAACZSoNSJQelNkoBwBKJyc3LrqNV3QBSA3aRLM56nets1rYvWuHZrROq9VsdDESLdbpLw4ASMAhdciUXqTDQ8mF88CZRRsaAJQAQBPg/nCtUG7IWk5XCxvWm3axf82morEmJzd9nwfGdbWa6A327f7DRwr6zy5GHvhCTSMTsPSe99uMVx6IV42wxjtlVsOoFa5AovwXCzJAk5SVCuR9LvQpB3HWabK72siAvhFAuRSPGzYBKxkAwHl5m4uarp/rpgRAAAAGik0qObu5s7CerVt3Z4p5kpyYAlTdUcu22Xm9ugSgWIDBbq6wNPJsZHzHpk07v79xbULEVXdeBhCxlvKAIJxa7qX3VHXBOoJVkF11k5Cyvzs9Hqy6U5oDCaJzpwBM94V+1l20Acr5VwYnHoAcHBzosjgWDhbfDyiAURebAIYLFPZaTTX36qvc6Uo5fzaeePZfFFlvLRp2QteyXNjetUN7eXaqWv+ja0d2684dte1Tm0jVqHntv4JkhN1aTb335emJ6uK//53vquPHiNZ9tZr9+V/8hQLB7333uyoL4Bxo9/f//dn/Y6vp3BaTqeoUWc+M2xxBmcSUEBMhgTMLaGXLhepgx9Nor+ftUJX9EgDQsfMTWiC6oFAAb3lfajnJtG9kHGDnaFdL1BvKD+lI0qjbtes37c5rXxHtcDgaK+OwPxjo+LePD+3pZx/bx7/+pdlkaAedph32WUNNO7x1XWwk7zvbcCCAFoGpK0u73VOgrZKD1CEi7HfY19yurAfYQXXLWiclu+xz1nv6riFoRU9uXzAFZY/NejRWPX8o9gOUAF5V53/Yfp6PwKrcX3xehq1wHYv4ex2IjjIZP34uBOjZJzmxaf3lG3c4L4zLLgfaz7MMHqo2PIDFCB7iusRIQIslAe/xfNiP/H7EugnQL16LebpJZGiTrdv23JdmEKR58Hm+M3/vlwUAIsu5CQAIO1kd3/zvVwEYtl+bC1lyD6JdV/hD4R95az13ULnWdZ0H5he1qBO7fv26fetb37Kja84EgCFAa8Gouf9dAQCR8cNhDwDASxmWqVc2lNxSNNUBNx+hPDiLMds5v9LnqvBFHv7h+Pt6dNscAKJ3TFjYP/z9T7VHAbSwriQwJhqxJ7XU6UqtTqPTgdtJWvkRjNAFp3rucR1yL5ID/kUBgNynyQPrV10vuwAUxk3++Q4AYJd92AQA5LY4t1thd3i9sL9kv+tmFycvbT4cWZeADn8a4WEBYNDPnf4PACAxX+W7agq8nHZ7ufnfLpuQB/MCehMQsAmgCH9jDTSoCD6q/l8BWEN7Ab4oPi0xAcF5d9AXEEDSSoJ77OHSwHC/S62NPY1trXpNbADaI9KJbDo8tw5gnoTFXRNAsUdqwS0AoNWxydRBxKvbAJYrJfbf1dJLAOG9E+AjBrggoObcWDMkOpIGmiKfECKUEzK3Zm0sET1uzHQGa5r2fAT8c5svpgIjWe+RoPM54SV7/OPcQ3A37BtHC0CezwUAwPP8He1O6eIjlmIK9oNe71uKt9UjLgUE4DnW+2Ts615uFH5OvSUh3VJc3sFWT0y7mj4JGzGbCruV4tXVyrpohGj4QggRnzMBAFLId9+KnnC24jhoOHWsUac0qm2LFbFNWcJYBQB2JVBCw8RLktgf8GMpfzyz2YzSsIiZHaSK0gO3I4nF8b3XX1vlTruMVqYWmLpRJnsTNObIRGEcna4GUOCD7FkTbkp1c5QTkqgWkcH3Cy41AzYFOqUI02W02hkFO7bYHTWKCnjoTgARo1G3/XbTjjpNlQDUyDDOaOk1NagmTJYAAITYyfCsbIbjrjYMnvEjiG1I/I8WHyuqPPQ7mUPPCnLGdP9e2ajZsmfNrrWu3UiCZYjnQA1p2owMP5NYoEvDXtKq6uWJtz0U9Z154/XXBGC5U5IbwE0baGGkg2KaDV81m62FmjZnvS2h4DGhkppFcYSq8d21gWPOHCdzAEAXB21IIIs7x75pJyOfwBHAKQCAbr+vzxPkhfGIoCSMRY5Ah0GPjZlzp45atOYMhIqLCad5k8MnQ8Y9z+jP+cYfgZquP8CTTK07xgnjp3rkeaiuezAcTr7TJOkV7UF6OClyVFKAG9RlzjOo/vwMI8uxcXBCEIzv5AElfrZYWm8wKAz0YG9Pv0tArufiJHFusEE478nYW7F0um2rNaG9+/gra51UrGP8yf5Dw2YcENB79OiRsq4YcWotUf/X5gCQhOEH2Rc07+KiU0CAtOkW2bkkJiU9gkbNrt+6afsHB1JwZi6MJmP1lyU7CjvgYjj0sgZoclEvjUMxntiNwb5dPzzUtf7pn/6pAuwf/vCHdnF+btcOj9QJ4NPffGRPHjxUjWIPldzE6KEUZYHhlQYIG7qj204Cc7V8zplz0T1FILTtNDKuCX2NFQBcovbF9uy5DTfS6srAFiKga6XMPtfNY7qYWbPdsD/8/h/Zo8dPJQp6cO2anA1aA0FPPRz0bDEe2k/++i/s5sHAFhen9tZrt23Qxq6YjbGfCjCYd2S6fOOsqTUp4O/SfvPRxypFUL0xYE3q4hJrM9ZL7kTF7wQhAVhFlg2HG0ofHREYqZiPPke99VS027q4GNrzZy/s8eMn6iPszoGPZ5RKqEniBnYM7wkQq6T3l+FBUPsCAAjHtKAPFms77sw6CKB7nUUfuXOZj8k2+6HnE4MtL7vLjxOKx2K8ZC06w4ZdFQDv3Bz/Cbz4n1oD4KoA/qohuurzu+9P6oJRKvFUvm69lvTSuVAbvcD5b8m+s6a+/W0HAdALYHtibVHqpK4AddpnTWTr2E+wx5TAwNbM98Zt7L1LAFUqa4sEUTjO+IOse9qdRvcmByD8CkLDyffXUoQtD3Dj96qIZQTUsabIBEfg44Kd5G/Yn3zt8zsZfR7zqe+xrKNPP/3M3nvvfRsM9sphXdM5cgtMAOHliL638lDAp5IkvtsZRrEeqz/j/MMexnlXGSbb5llVQyVnDEYwHfti7mvFnhnnvOn4nLWAr6sm+ZbXC5ZFhb2U27tN87/YJySaPRftfXx2ZrXZzPZabatL88XndWgciZSdNMIIfGjT6OC482DjkQfrcS+q96e0r7gZrmEQz8UYVo9TPVbxehJ+C/FhFcwmcVZpfi0XYuYhBiiaPePdcBCJ92oPpY06vhygh8bEWQD8W0xGAgBaCKjTao/3oEHmM07Z+U1tEOOaYy1fWrupRr2uEgCnwrPdheA5PwEDurQyXFpiOid9AFjeKhWeWq9Ts/HoTOuAcgJvGlaKvvM1vBYMhRyIdx91PYHFfKcEh3JR7FOIHweAUIB0CcT3JHJLSYpeD72AoX4S6KMP5OBAVmKetOa8whkGAPFYEqovGLSMiWZxWtvBnCoF/QBN8NNow+iJcBgrtEIkGHdxRIUHsh34VbRsJ/DvWl01/84GQNOtKmKZL7eIQar2Q/NV1Rt1la9iUy8uzuzs/MTvRRIapBwr/2yV7VX7/tffWolSOYW+weRyZ0ot8Ahcpeyfm4jSGVL3yDoOm9cRBwAgqtTnAgDWs/qiX2RiS559SWJxRYbIb5A2kx0WbNcGnTo+WrNRUxeAri3toN2ww27XOtSmk3E/u3CEJnU4CPo/IIAyWKkgwE+LV71FiQCA1cp61Hukdh5aqgIuHXkcNpr2tN621vF1Zd2g8tQaiHq1iDF8YnLgRtNOTs/s+csTBQEYDw8wnQp8qYVjlmXeBMLEBNMGpxXrz2waxgig89cLldZUh5xP4M2GZvMOEi1NvD3KBgAgdZ8QxUzD62wMPBkcF7KdapeYmCCRHdH8zfrtbtoI4jzVm7hSh7RpzlQ3sgBGcEAubXiprIDPeGa9pEvGe3OwoOr4BCU5ap65rsjo83uI8ikLnpS/c0Ofnz+BNu/DEWKd8wgqPyJ5jCGBbIxdiK3wN44ixxUAQFkAdPSFq/nzQIAOKCsMHcevAjBxjAA0goEQhq3b9noqmChSu/XlocA4Ok94sOeCgZwz5w9Q0dsb2L033xCtXxm0Oj2op3pfp9/TGuH9YjR02gIJTk5PtV54D+377h4e2bW9Pfvwww+VWT46OhKQgDI0rfJ+9Ytf2vnLEzEBBp2uAwDYRTBdAAX1/y0dQM1TmarodLLS+1inCBWy2AIQIEj3lkdJIzgordEeM4mwEvxzn7lXF6Oh2AOwNwYHexIx/OiTj+2db37Lnj9/oe+l9nd/0Ke/nR0O+vbTH//Iru/1bXpxau+8+RWVAJy/fG6DQV9tSR0AIKgGYFrZbAoA5PT/jz7+VGrYIPXRHk8Ci1MHZrzsa/0RTmqAcgFKsZmHAx/vuXnrulgSx8eUHZDFmAkgCpbIZAxA5BQ+zJqvgxIx1zacrd9tgOPaJpidLhtkrMUSAPD9y+eyf1cJQrvTFmvsKgAg7MY2u8j91/cn0mF+LTIbKWsZwf+ljGBm67f46f+kn/7nDgB8ucHNfalNR8pDrA2vKysFOFyuBzoFvPXWm3ZwSHeAC4nwuQPutay0hwqnGkFB6t93AQDBYNk4f5X5cnVst+fuk8FyAozY3wf8SxB/Uhz3qwiHOryKzQF07JWbAjhfs7CilkVGENvBPtVpA7ByrWOJqGLXCRiPj6+LQfTznyPieqa/L85RAffHJS83tW2LNVcAAAms9r/L8ssqAJiv/U1+WOyBrzqHquPA5+LcNtmZXb5vXK/OYccJ7AKwXgUAyAGb/Gt4HuBbHZ/mcxufnNhyPLYBpVgE+9rnvaYe9h52Ft+X/SkYAJRfArTnj/we5L7IttUFg1WpvGRHw7bn8cem+6jXU/DvQoThhSeavJJ9HigDAJBkiZZ7ShQWzJfUXSeJXnuOkJZoc5UDTEfnih9omdiqOQvAQYJUepACyE3+qe5xXlZ2KRmaSm5pjZm6KYRPLnFZwDkYcmID+E8JBdL+XHNvbp2W2XQyTEAY9gBfLTqTuUg5NiSAt1hpzrBxnxJ/Et+Ca4hkVz7+4a+GLYrklkpwEgiHePHLlyd2dHTNXjx/aXt7B/IlFDMU6vwOBBT3zep2MZ65zluh3h/d2NZmldssBfpl2bqeIx6TbXMAQP9oCZ8AAF9fgFUE/wEAqEDcYxmxx7evwLARG+O4pI0EgxY7C+h7fnGq7L8n2JPM5VpZP7F9eW21H/7eOysMZdRPiiqVhPygOSGyVJrGZKij7QLtq4yFCpUtdQAoVPzXa4JjicQmUTIAokbBz8pbGaxTRv10NwEAjjZ9UQCAs5+u5tbrtq0HwjafWr+2smPad1D7DgBweuE3KhzNVP/PImVDZaE4Xd9L6UKVHg0BGAAD+miLAVB2DxALYLWyi3rdntU61jq6Lsou9f6ubt+0OZMSEcDZ0mqgYmcX9vzlSxf+iNZuCDGqHGD9kRuDXQa8aiCqmyB/rwEAG5BuHPPqxlRFq7btL0Idw7kWvcsZAF4G4OUUvoHEooxyDO9/3qZWD12KVJYSwWVsOpx7lCBsM4Q5+lsNxGN88mC9utHmiHFcZx7wF4FCcvCrmyCGMLL7HNsNo9fJRwY+aud5nt8DGAiDuBa4VKiUcb7xnvgsz08BE9RRwQVkCO7DEPN6kX1MFMEmwFNqxcJ1tDsAVU7vDBVyp1uWddRcv9MtHcQIEbcABKDBiwaXMv4K/rOSDoAB6Y6QwUmtrfp7Azu+ft32Dg9tXqdNIaKYUwXGqounLU6/J+eQ71U5Q7ej9n+PHj928TyUds3szZu37NnDh/bJRx8ra/X2228LgPjg/fftvV+9q5IEAD1ECaNDgWquUqtB5h8JtJgjmvtJlFEtdhJljUBuMnUWhgexbvcaiHhmwId3lShbc2mt8wZop1CAoavXTNd//fZNq7Ua0j1Ax4BA+sXzZ3b3zi17+eyZvfWV1+xv//LPbTWbWLdZs9du3rBBp2Wjs1PPKNBCUsJFbLwI3QHuTG04HNvZ+dDGo6mCf4BJBtaBC1fy5sG8FWi5JqxV1pzlcyjmXzWAJUsoIVMYDdOZzaao8ZZtESNIIVCJeRW6L3xvq+ndKaq2LOZ9OB85wyd3LuhZHvuNBzIpPvEjppKTssSptG1p084kADbZ2pyBlNugeC+Ae5xPzhqSI5raHYVdyO1Qbpu+aAZvm13+XT7/zx0A+Lz7a3Vsy3rMzaO+SWujeCe5gUZdQX0IU5HtpzsAXQKgteIEQmNVx5amv5dzDnEolfvsYADk13cJBJDnG+1BtYr0j33BWT57Yh+4r+dCuL5+4r3hcWyfwVXgLl+7YsBlLB9sF38DKjsAMNF+dXx0LNvywQcfioEWauzDi5HAgkv3pJIQUZY8gY+8dx0Q2A0AbArCrwrM8/PZBOxvGpOcGZDb49zeXrrO9MQu+7Hr868CAITN3rROlDhA3LJWkw7A5PTUerWa9fDpkk6EWLcJAFCG2vEkLLMzMNnNU4AT35HPkV0MVC4fhp0ggAoAEGOVg9lVvzayyFEOprmRBiViAk6XdoC9wZ53s8JXTQvCr8dFzHXsFJ2yrJqs7drKJhdnVgMMWS6sJSbASrFEdMoCuN/FANi1fgsgzhvJ+z6YrkFJNdg1+DrttjUQy6Usk9gQprdAa0QwJzabjlOc4MkP3+vLuABbA6hPm00AOEA59nWVRLNeu52C5o9PwRp966237OHDh9KOwt8gMaUWzAcH0o3ieWxLvUGSzVnCxKAwAWDtRPtk1n2wANZLBHi6btO5C2HHPVzH0yMxnexXsALSni8ZZmkbOgPAg34XAizawiuh3rBWs2fNBm1ae1avoauWSliK8vFt9v+yll74KwIfECRVXIAQ8rkEAL01tt9NbGQwGUq7g3Czf1/tv/zOOyucYafv+k0TQpIYACCnMXD6QJHyEIHIFoZIgqsL+iA6wuKLpRTHc6E6p0X4CUV9VCiN+uYRG8S6sxMZmCgBCOqcltx6DWllHHcZ22VtZcP5xA4P9iQCWBuPrGcLOyIrSrAz80zYIk0SBprMPxQdAlWceK92YLF4Hk8/CVyZkKuV9RGtA7Xj2pcLazA51HpjYcifvWh0rXlwLAefWpQ6nQHqDZsS9zRpcTa3Gi3KzgEAXhQAgCgx4Ei8P2WRNk2hasBafc/ncWAuBdHpWjd9b7x39wbiaKnmVwIAQgMgAIBgo/hsJbD0zxD0EbyuKECSAfBgLwJorisHADYvr7JGLxZVNZiJz1Wd7+L5TERwzcFPvk0OAATTIKcriyKe0fsjS49DF/TlKgAQnwk61CZ6cFwP6GpeDkAAHpRr0d9Yp1kWJw9IOHfmvICGRFWOceY1zzytBAJE9j+yvTH+vD/YC+E8aX2QARDQqD4uRRCUEDT9XQg2AcHRUq/fl6jf3v6+tTptZa7PRyOJ7PD9ZPkZGzLtrmxfBneIBPJdlAPwPBsK3TruHBzYYjy2X//qXftv/+v/RtT///N//z/s+tE1A/BYobBLjX+qB5XwS6Kba69n7uUlMgl1j3kk2n8C6QIk8c4KHthD6ddYZCCAOwPlhkz9P4DXy9NTaR7wnfdee03Mh+Fsajdv3bRzHKjRhR0fHqiV0EG/Z88e3LeP3n/P3vrKPZtNhnbr+rHNodlPJnZ0sG/nFxeqTxxJRX8kh5nsP8JkPMdPQCiCfDZWroWMuVTKm02xcBwcWH/k6yAUe2NtMhfUAaHT0Tykvo+9wOeLi+2xh4Q4LM+HSCW/58dhw9dYBSEyAQH5Wr3stJU1qJ75KVuoyhZmKX2nJ5YiYqUzGfuPawAUFKoNRiYACN3jpHOTO6i+3soPhjOrMUzgmTOg/E2xdpJ5cZB0m3H7Z/D8fwYAdt+9q/bn/qCn1qSsR9Yq7B8ca1gAd+7ekn8EAKBWo02vv/fMmQtfsp8ikiVTlonA5X/HNLrkSyURwGKPS/5dt9eRow64h5Ne+HtFd6kSZSv7Uvu3VK+3GsCtBXmUbvadFcU1SO8DLRkyfyv3jfBfoQU/evRYZUSj4UiBgthI4TdVRBBLXobXagvE2wIAIBIW17/pZ4D0l9ZuVg74ZZZpTqneFOztmj9X8U823Y/8XIvkSQWAze9RzKnN/hNM2KV1yQKfntr5s6fWtZXacuMriz2i3FspFo3ie4g3CoRPCcO188r8iU0JGtnOVL4FACD6fvJJcjud+ytVIMavJwL+bMboOfddJGdHa2LKVQd9dQXAZxE4kNYO+cuS0eZlj1wyrGQ0ARbTsa1g203H1kCjIrEAfHzIOHt8Vr3P2/zvS2s4A7AFp6ikIpUxUv7JTabkrtNWl6EFyUmAE+knLO38wvVGws/jkoOtFnsvvhmlNk+ePLFbN29rHULxPzs7lY14/OSxffWrX7WPP/5YgtGUAOCfheAfdg3ggM88fvxYgqeAAd1u26YzwM+2xDsBFjz7vy+QAP8Ev0Xjk1rw+V4brDtPXJcAQBm7xnxyENVBy/jnyWy3mW6/BJtkgX8Kupm3C8BW9LR61m71xAJw+r9n/rd1B9tkE0o7676A2ySOlYv/YW+dXcE5uuBq6cP4cdMawrf542+/rS4AohMr2GWDcKVEV9oMnfjSKS1T7ghzQL31geC9ZcCZMwC83YQDACWVgs8sF5HhdXDAL9I3CA/mSmDBTzwcpnLgL8uwl8O3CwBQe5H6Sr0e96hHmYysPZ/aQadjXTZDAn/qX6YIerEoUXBcqV0H7jsKsGTNBACA5MhQ+Xfj0AMAQPboqOUJQRToFA4tAmULu1ianTb71ji4puCWxUbQT13PdFkTGDCZLSoAgNfNBQCAZsAuF/BS0J6GpjAQaxVUl6ddXkOWG5n4PdoMrW3MRS1N5tlu3OUCedteAiCaV4JVofMEXafJ5t7tyjCtkthF1Anlm+KuzdU3kM3ikvlmvmkTLQK8DIGOhaaN0/+QU6K/09xWUJ36NvvvpXBcHjTHsUIDID4TYAB/RzkAPyPLvsmBCuq170eeoWdtybEhsBWtyderxlAsnqVsgRgBqS+vriNl5/04dbWwg2IaWeGCJpkJrQXAwTE5z5zKlWsGaKDylnKpxpTgn2B3cLCv4J9MNLV1EpCh7rNeE6LsgbXfzxAc5DmCftpkQSuPvrJsIovJxIbPnqkE4GBv337ydz+2zz762K7tH9oERzFV4kOxkiOY2BkErlL8XXj2OzewZXCXZp6CypIhIPptQr4J7GttF7gUvykJdYsFkJxSwAxaCT188sRu3L5lL8/P7Hv/6g/tYjyyujZlb1XV67Ssvpzb5OzEug2zW4f79u/+7f9lv/+td+z548f29be/Zh++/7599atfk+4CjjA19SDE48k0E8dxezybIzSHBsrE1Ya536Lwe5svF8RBB4IyEd8/IlsSa4Of4RiwDoL9oduc5gfOeczJuHc+N33j2mR/mHc+p6KN2HYGgBy9tL/lTJlYJ/GdsSmGvfD7WnaZKWn/ebZAm+RGACB3wOKzmwAA7nOMl85FS8Ad0hA3dfeitKXFnNOc+eIU3txe7bKT/5iv/XMHAHb5F7KXV5RofGENo2QfmDNhV8m8s8ZoAYW+xltffcNu3DhOvhS23p3Y6MvNe/FvdjEANgH4xTUn8Luc196BoNfvqgRAHVDwlSLjX2AdJfAW/t2rzrG1fdlWcv4FAMC0aqcWiWodi1p/y8bDsX344W/syZOn1m51rNloiu2KDwXjbiXhfwAAIABJREFUazxyvYD8USpdOVC9iwFwFQCQZ+bXvuMSHftVR+Dy+6q+Sg4w7sqAe8D3xQHEVwEAqjYvP3umMAF4v9ux2dm5AIA2NfMI31FaKCQYuvmq6BalJ5Sg9PbVsI/z25dfe/g7uW+6ZvPwdzI7G6+Vtr7s0lTd2/yY623xgqkqu+0l2q4wT9Kl17UOWkisucTqAySoryiFKFmsvt5W1kSzCCYhewEiwqOhmAAqBRAfGVZKtJi7bGeqYNT6vuZ/cQVcv/+Rgtb0ipcEEI80Vf8/wyeh9JCkW6NpE3Sl5lM7vTiVP8BYOAsc8kZ0oHHfnXV2ckJQPzBK+qIEyX3BufV7XTEECPTx2z777DN755137P79+0V7wygV4HWSWvgTxFB0HYDF599xYvt7B+m7+gr+YQ7GveKn9MRS9pu/g6ESyWvXQAr9OvdrtD8rye1J7wAA+DwMjHI0A9j0bI4DjAhg0zrQAQAYV3yHlzOXDJZtqz/8l02vRwtm/HTKvcj+O9jr9H8HLzYE/wkA0Bl+/523VrFIaTuFcyjUBKXNVKciJ6WizhwXvUwa0r54kjRF0Lo9BvJek0kUK/ok+ok1bLnAYXcFQwbWz8URFg1w1P5rMEFySjaAo3ZfnAEAANDaRxCnbi1oE5OxteYT22+1bI8ac/rAzhHrmkqBXoFAAgBgALBIFwAAGAKcNwLRFLQInYFqt1pZB/QdYQxuDt/ZQnFzYefzpV209qy+dygAYIkhQHmc9n+LmtXbXZsyAZstOz07TwyAclMSglQrRSQ2OSNxbzcZBE2uLf3pdX9TYFg1oPnfbPjh6ITxDafhKudHEzDm1YYSADdweZ9xZwBIVoPWdZ2ONfo9syRClweWnFM4/GtGP6FhYQFj69+GoFY3bc6n2CBi/KqLLNHAMQcEnGFsY6MKh7+wu+mFeD6Cc36GeEoE8aEWHQAA50IQHQJ8ucMRgXAE4LEhxpxQ0JaU/wn0OSbGVWOxXKklHRTJ3D3KewYDgEHhQ7Anz3TmtDmpDKfgMMAPjs8559oGa2OS5p0XXNVUz9/f3xMIQEs/0QL1GrT6mWrsGRfEULg2lQOkFnCcC+gwGamXL16IOgY6DCAwPDuz20eH9tmHv7EHn36m+v76cmXz0cR6qQsBGVoCdmpdle0V3YnuFQTIM2s1vQ2Mzj+Q5WhJo5IWB01is4n2dMx91Te2kqBnAg0LuDUc/EbD6PV++95d++izz+yP/uQHCv75++P797Uhc8/2um27fjCw08cP7I3bN+yDX/7M5qMLu3Pj2M5evrS+9Byg5/bs5cmpuotgW73G3lv9aW2lVjmMq7fOSQqy6tuNVoDbZwcBpHiSlej42oj5FlnGCPDDmeb+uCbFXCVm3Lso3/G1CtvQW/nlmRdlMSWgVKYtAtHPbV9un2Lu5cF/DlDE+l6ri0v7V4AApe1MZWiFUaA7Q+KkZoaiaoc3fl9yIAHXRONLop3BehFbJNgJGYC47gi43kwELJuchKts8FUB7DbH5Lf1/L9oAEAxTNkGctOYrt+f3BJ79D0cjqSfQaZdWbADRFznagd1cLhn3/zmOzYYIObqwJ3TZV1QMhgAVwEAm+Zz+AcSNStAUFNAPtjra99bEwCsiAAG8yZKR3fNp3wOr60llXth/70TiPYTGJe0RpvM7Pzs3N79j++mTOBC9f4kFAAnGHYAULKEa3t8+iPWlIIGfLA1EcCSMRHspfCBqj+rAXjVl8oBzk1jED5Nvj/mv1dFEnO/J/acbWP7KgDALvsQAIACxQqgEdcZAcxGO6R9dGldgrmLC5u8fGmtxcxQFsJfbuHXSajbowwvxcVnpI7ZAQDlB7N2Z1VfNC9ByM9J5yt1excCjOTRmn+XBi78MY83SnFzzY0io5x3sUhsYF6jHBLwnJa/g4FYAEoUxjwDAMCCJ0ZAAL2J+GBtnAu6aKBZhODkfFqIArrn7Y9X8V/jvXGviB/I5PMoGvxlLUaVtMKPItjnQmmt2+3astGw0WxqF5OxzVYzmyt2I150IXiJwKeuQgBsN2/ekujm3bv3BMRdO7pWJJj43ihrBQCAzXT79m1l/An2uS6SO/hvaHmQuIEFgP82nSJhvJAIOvdZPmitURyPc3EbF/dm/adEFyGVp1Z9PhSeyNaYpIQYWXqfYw7Fl+1UvVNbdVxLRKomwLHd7kqItEm5YsxhYj2Bi5z/dutX3Kus+0RhA4XboNlEqeaZOgBwng6KOfMrbLB/pvRfotSx9v133lzFi649gWOOCmdyXpWVugwAqFaX/9VDxd+nUb5Agvq1GwBApMHpCq5cmMSzChVt78HqCE0JAPC736QvBwC0Dwe2YFHNZ2oD2FnMVIe01+7YoNuXsRlejG06cyowE4a2gYiXtNULMi12wIAioHaVWNp1NKE4QbejLdiUmhXv3btcze18jg5Az+qDI9X9owgJzWayhHyA0ejZBPp1IQL4oshCuvghzjcTadMkXEd+qhtIGrwUTG2egJFzUm3qhoffgYRjZVn/6ia3Y3q7WOSWEoAcAPCFQObaUcsAANoHewUDILLQOQMgN/qxqGNRCUHLstv5eW4yqHmmUiAAWeEk+KZjp5rIYqypUW4nhHAL4s9aC4MRnwsghZ85A4DvCMVjBf5TF93TRpSCzLiGCHii7j5o6BGgxaaBojxt8QgQI2jmPKgpR6WeIFEZ6dCdCPEZ9fEFTZ0LBOD1nEIq8C4Fg5H15+/IAkfQF1n7yH7qvFTb6gE3FPlmp22tbsfqjCUOrKaC11ZBVQe84N4LbJjPRSvXxnExtHt372pIdK9XKznJBZgyHltzMbdf//wXaj04PR/aYjy1470DG56e2V6vL+o/ET4sBMAHehJP5jMBAMx9UPo1EEljkvpaUAbEPEnMC47FdXrWC8Xdmi2adVuC2Kbsf7AOQmiTTPzewYGdji7sm9/5PXt5dmZvfO2r9vDJY2tBk1MG2ezG4Z49+M379tW7N+2jX/3cXjz81N68e1uthG7fumW/+eA39rW3v2Hv/+ZjG44pl+iJmjajjQ72JgntEZTzL4L/6ApBUDEX0o/AjdOJ2VDGE6+5i3sd6L5fp9ulYKgESFWuLafpRk2/mBWp9Q7fx/cIdCgU/r3ndsx35riLECZLlFE/Yz2ETajaoNJhLQHGcPDKDIDPaT/fAJ79SP75ywBA7ghv+738PPtqYs8l+yDqaCj+F+qs690G3Oq60/afAYDtu8urvLIrwHmVz3+p92ja7gYA0mxLX1P1FGsKdHGcmaMwsRDhYs3Qjos2XHfu3LY33njd9vb6ypSFQ8gc8/Kc1SuVAGwEAVIGN8YAgA5hUUAICcYW4EYq+Sz0nfJrzktF1wPJ3PmN/WptD6+ZTWYTawNeJyBcAOZ8ISrws6fP7OXzE9kp7IT0rKhfhiGg7N+6wHWMbtkJyXWIXMiwZMmJERB/Jy2X/Pxy/yfPJsd78v06yvG2zaOcgRHjkd+LHCD4vHOxuN7P+8H0/s8DAGy0v/Wa/NsOQdp4bMvhhTUIcmlhtlpYv9dRK11A1qnU+n3PqSODVwEA4vjhD8VYy69YExTP/OLUwltlAFmSIveV+XzY400AgJffBlMgBeLsyRIoJMHmGjv4MQAAMAF4TmlDriUhAc5QT53Ekq+Fs1t0ACCbSwtn2hWTSKQ1YBJSzOdejEPMkV0MHjGX074Wbbhdg8sz2SFsztjDADA0lqQDsLIL2JPTsVkbEIHPpM4GAgDU30AdzSgjBBjo9Qb22Wf37etf/4a9++679u1vf9s++eQT67RaYivBzgTIxD/DT0CImYw+SQDARNgA6DP9+te/tjfeeEN/Xzu+ZsPRhXV7XSV1jg6PCiFnfEAABAcjXFLs8hpdmSSYvJA/xZnBACjFvX09e3zqwX+Usnvfhjzgr1X+piMBDADYR8GQ8BLHpPEDk3LH+rsKAODDk/FYAMB4ApsSnwqmNH4c5fkBXqwDADEmtR986y2VALjTQwsur8uVEzhTdFtkafP+1MVEU3/aJJ50CQlMqElSzCfL77Fq0P1hAPAvWAK5BkBkzYLyH6UC3M2ybjJKCsoxzIqyCypHlHauDzUaAPU+KrljoY4HtOgicJlNrVdv2F6nrz6Pw/ORxsODF0ASal7m1mrQo9MnDAwApyqlySYdAG/fAQDAQl7MxgIQAAAYi/Pp3Ea1jtX7B1LZXDbaViMQgQGwqlur27MxNdIN2gCeughg6jnKlagfbWoFUV341c0i/7vYQFD0BIHKJ2DFx/DgP2Xis/srIym6z/xyBUZ2CzYiv/n3CQAIKlpSeUkynQSYBG6F6JdBw/Y2PPSgr3c61jk6kBAghk5Cdino4isK+k6G2uraQ7SM7026F/mmWt0wYvOP+vb4yXHmMEJyBkBW68vrTrMv2wzyPRmZt6DD6/kUyMf3KaiqO6IZwVRk6Hk/hhLRtAAm4rx4TeI2KTsTQXZOY4vvIsjmmKjeY2yhR/J+xPnGo7HubzgxQsKTzoLua7RtFOroAn88HzoGHCfOIa6vCsiwCa1pBAQiTYBPL/ujQ7UCkgBgqykwAAR9PJ3YaDwWABfABaCF7uNqJcSYh7cz7NqIMoCjI20c9+7d804Brab16jX7xT/81B5++pkd9PrWVdcOkwgoZQBtaWysFPxzPmQsEBmUJkG3m9TwywyC7zSO6vNTGX/Wfwr+C2AGdXkcdRDo5BgLNHRLnMhhvu0A0Ny8d8cGhwd2fPOmPXnxQoBIq9OROOjNG9dtcnZqB72W3f/gXTt5dF9sgINuR2VHCwkkdtQqEHHRg6NjOx+NrVFr2viCVoQr1fKHDgzjxmYlRsh0moJ9pw6TLWHBe41+3bq9PQEA+T3kHkdGhWOGAxXOagmkuVhP6EeENoLaJ6r/ubc5Ldab1rQ777FGfMTK7EvOnsnnWu7UlQ64l7k5uLy+NwSbrcwglVmWOBY/vYtIGbhsC/qr897naVnDp3MKIC+Vv/F32Au3W244A5BVEJO5H5v8iKvs73/SANjv3K4Kvh2u0W/npS/LxP5S45uUmnddSQ6WXX5fzXrdvr148VKZd+zc2fmpxpT6WFgBk+nYvve979qtWzc8I9TEUffMkzQ8JLrpAe4mDQASQRuDfz7g6JUHC4lOS/CP7ZWCO5nL1B1gjYqqeezrLR+/fI3Gd3oAl1Gx05rQ16e9FhvDubOHIQR4//4D2fnz03Pb3z90ynhBly5b9/p3rDs8a3+pK4v7Efn4BADAd8JA2OVr5ftfXG/OSoqe5tvmQASw8dkqw68a4MYYxp4d5771+FcsgKvmd9ii6hyp2rv8++Mc2fvZT2ml5hnusTXmU1sMz+Uv79PJZzGTL0OignkApT610koM4XIuxXeUGV8HeXJGYnQn0zngjOMrJQZAzjbL51++p+RzVH5/0gGI0shCIy2BCwT7tFpmrwcAaA96Sl4obSYVcY+dpMWUyjPF1kn+G8nGbquhGKJG22bKXRDWZNwQ3ISQmGWHYwy2rtmAsgth5dRhS6UgSactAQAci+hAnbYYR7SW6DK0mAsAGM2nVmtTRkGciI8LWO5uIR4QGW8YSnfu3LOPP/rEbt26rU5FBPT4igTte4O+av6p/X/w4IHduXPHPv30U/losAFg64ToH++jSxNaAjwvllzSQnD9k5HAUBgD0f2qHIfKOlf8Iu52avMZr0f2P7V0LsAjRXcJBEiCpvI9Umcy+Wzhvck6yT/q97hWNI+6aXxcO4Lzwn6gR7WLAbALwCI2ms9mNh4NVUKBrSf7jwbMYklnv9T9pWBords72cT/4ptvqATAAwwPttACACWVE6ebmeitSZxdtzd9JgxMrlZbLhJ3FAs6vwIhz1iVtNOccuHTt2iKJOcvU6lIszsWeLzb95NMUK6SrYmAL0Sf/Py4dyCQZOVr1mMDJcBAqG++sM6qZt1a3Q66fVvixEKJZSNIDjvggVBg/D8VUSeWgk7KgxBlsKFxN+qi8oD7gdwpUQy1SRnAtj2/GFmzf2Dtg2t2Nl/YxBrW6PVtRr0K9c0jzrEpBM3qLXUH4J9q49MGnG9C+e8ROFY3Wt8g2KQ9A13sA4mK5BuO9+hWn+zklEYGzvf/mnWa3hs+Nqi136OetbRK+i1HxfNlqTnEgmOc08JbiCbs9B7usVPK/X2tQc8ah3s2zwIo3YW0wFggQZnPt4liwYmlUcngFnPMr8mzkusBfLEZA1AgRld5XRT1NCaRec/HpRgr9XfHgOSQgJ9A+EiiHyYgQdlMqZ162yfuv0CPzInR3A6xpWzha05UBHMYJ44fgbM7SX6tjDclAHGu+c/8djqZbf3+58fh+qW4n8YxwBXVbHZ7rmCflJgJNrmUDp0J1Pd+aZ1eV7Xn1P3zk/po6uJH0M/o6wxQRgu7VPJBuyuMP/cdVPT111+3+w/vWw/Rv3ZLQTwCgmcXZ8o8oAH993/9NzYfjqwLFXux1FqdjkbWhbaXeksXziL2UM0qnP43Tar8QYMM2rtYBklrQfczQKhMMV8gnroIeJDLw7N4DQkaKjNhK9s/PLCD42tiDMA8uHnnjj16+sSOD4+sMVvY4WBgL58+sU6jbr/++c/s+uG+9VoNG5+fW7vpTI7heKRuBd5lBMFRAu+5jc8RjSk7bUR9cNhzIcip/Y3mBmCGavCjHR9ZtTIDH85SODBsyjGncqekCOKhq6WHpmiR7Y8NOMiSxduyX5wRxjoIYKXqxG3KgORHqpKbNgXE5fp3NkAAHIxVTuHd9tm493GOfL8AkxDfTGBlHDufL9vYV34NQd/cNDa/o+fWeqd/vu9M7NnP96HKu8ts7Rc5TNjdXTmY3ceN/XWXndx1hKCXbnuPr5O0RjacJmWUMRecFeiAffxjTU1nE/vjP/5Btm59TbtdvtxFqDwXB5nJnG+iqquDdtPBBOwd5VXU/edrOLLn64FTOmOymGISpf1DT+cege/fOM/u7LudBFTFdzk/u7BWvaXAnwdACIE/gQP+gVocpjKsaqC/Pt7+nVV+BWPoFOKSYRdrXPeF8s62s8+0D2f7Z8yHfE0H8Bn7eSQoYrziewI0COc/bFi575clCFX7Vg3Y45xy25QHxBKg2zFBN9m0ePumVXMVYFAdd/xaMpi2mtt+v2ufffSh9Zo16zZqNmg1VT6L4B1MTYI99kMXoHPD02m1XaUsGFTJJ8KvZV+A+RFlbXzAgerEwCMpR/Iy+WtFgkTxjTPPglruxwvhtzRiqSVecY9dDThZ5kSql2yZsxah01POSPtifEa6MHkNecQuSRI7bojKB1EEU6Gd/rFUSEDOp1Orzye2V1uqOwAPfCPFKBIR9KRDwRBJAx9+ZfYVfr5F0m59T5EWACwGhMlXZhfLhY1gZBDXKflLAJRAjNSWzocgdTkSk3Si9nxB4QcEEIV/Qut5tx3hL0QSibHmdxJSOlq6v1U/evO6LWfZzvmY2nzq+itrIEZBn8+AzqI8Xe+HjdKWD+LCosRkziahXBy7FeVG0bkiaPgCSvAlGLsrNrEAL/OW4/4cNnzkAtCTSRFbA7zyoIxyexeZdIXff+d1AQBhoDkxAqylhBxSNi8Cf+0riSmQ0NPyhpSBQG7sCa5jgeBMhrpzAQAsy8W7dpNT14ASAIhNrcz2FDe/iOh8mbgpT0Y9IV1stC6u5ItF51Ff2XQxtVaHm9UWpYZ6m/psbl2r26DRtGvdHjuoLWZTR5sIkBv0yPRvAABQEJlH0G5RfFlD4wbtIWtG8A9SjhCgygXUw8xeEuD39qx1cGyni5VNoNR2ezbjGI26DVE6bzTtk08fWK3essWKuiICJMbE2xHGIw/+/TrLDFn+Hj2fan5zwKZEAnxZuCpoopln9UFO/UfbIEjLZdCr+x1GJfs9vqcMCHLRx6BPOYW6AACo6xNQMS/q8ByYWlmbFmJH+zZTPUpAsSKKiTnAz7UNMukdhKa2/CUBXJsfXEdsupHhXFsrOPLdjqPAGQU/f29Q9nMjFt+mhc/6yI1zFvwrt5JYEPwk2y/cqgAA2BQzBzEPNFOwH1lExjyYCsXVwiZhk8yOF+cpAIBNJlHoNBuyaMnnGfOCBbBeF5cDJnwmav11DhkdD0eOzTzPIsQ5KuvbbEr5VRTAGYgm+iTeUlD10Uuzbrtvo4uRKKC0wfNNw4NOHFLa7L08ObG9gz3V3MMaIOiGtna4t2e18cR+/vc/sdnF0FA7oN1OBwBkDrXWa9AKQCfNFwoS0QpAkHJBAB/trVLwGuUL0cM97WAOzGS2NtYnc0eZ5kR/B/QjOOQacXi+8c13VOZycO3ILsZjOz07s8H+nnVxzCdTO3/2zG7fuGn/7s/+rf3J9//IXj59avPJWOj6i6fPPIucvhvHaTx1AIXsX6PWEpDn9yXZ8OQlOJnCQVwJPupfqlcneYJUE7icWDnOgijo65WSlNwuFfMoZUDDdFaDfz4T63fTRq4ln0RkI7iO95X72e7grnrcqsOb26x8/sZ6zwPAbc5yfi65cy/nEgApCSJuAgA+n0O9xZD9Iz795QLwtaYLX+gsv+z3l8HyF/r6S9nx6lGuun+7AqyrzyjP6KT1WwEAYAEcHh2qO8C/+Tf/lZetEEDMZ8rEUSaw+1F22bh0LXJeXdgZ0BUhLn7GNbE2qhnwdUeevSch9o6gXoK0CMRoRSpHOmvBR2bx6OCa1RaAtVPRhQn8+Rn7VjDQrh7H7e+IayiCwywQYTwAz3NbkCc31jLP6Svi9RhL3rMNAAi7ETawmtUPdlLhT1TRzGBWVrL8eRB1VRvKzzs/r5rv6yNNPNAUU0U6XM2aPXl03+qLqbpyDRD/xWdWFyK6wyxtRpCLeHeaKbTmjRJFJTAB5lMHM2eOIjTu7qEo9ynxxXkK7E7F9viTYX95XwAFYZsDAIgh1l7gDauL1t/RHljYUCiziFnu7OAAAOgIgA8yhX2aiXj7tut95QtfPYF5OW90KYFe4pSJ9eYj66bSab+m0E5zdpsCxdy/rAC27sWVAECEUm5X0zVy/rW6jZZLO1vMbUgSRr0KYTDgk3riqIy5yoCEJA0dAJ4+fWqvvfaaaP/8RAsA/0w6QM1m0d0nAIAoUcpL+GL/DV9UvslO+GrdZ728ysvS9jIL73FmNSsfCZ78NcrQm42uzSbefSwSI8GgBQAQgFi4VZ50dXDE41Hw210AQBm/ENOUbEUHANC3OrPhxbkAAL4/kuu8Ln22QHwuXbxfZw0AIBzRuIma5Cno58CAAWoRmGgOTvWIHokRYP62AIC85VGVAZBuTpZx9uuLKb4dAADFCXVlLlxgRIM6XLKMtKRq2gp6M3SyxdJ6VlcZwBHUDeg41N8IAFh9LgCgoRZfTNSU/U8AQAtD1GjavFaz08nUVp2+NfaObFRr2JTevK22hE8AAAhaAgBQ4K+6fwcA2HxzAKB6n/NFUxiVyEauCTtm2ZACHnQKflD8ykx1ei8/xIAtLVbubodhiVsUG1oeRPtz5VkXAWLqta4NEqpLop7LaRZrwaw96FvrcF91+DJ8c0eKFSQnYy8gxvmH+oyYDKmtVgAA+ZhdFQDEucvxB9iRGmnWxi5T2uc9YcCqwIxvIJSMbEihpUHkjGVYkiPlLIiUPSyC6bK+SdeRZ5il+KwakcsiPZ4E8naVCSTKwRK+i2C7ymDI55AbQ2ehVMctnJrcCcoDKF6Xg0ZN/dRbKanjABmrROmkdR+O33Q+E2UfW5TTMUXvW5ho+lyDi7nA2kBp3xF8gIPxdGx7hwc6VzoCSEOAetV2x7rLlX3w81/a6ORUzB+12lHd/tJb4C1mac4kGikeg0ufOASmtp0e2K/NjbSLh0hWBP/BFimcZDXO9RrZABpENkvAA50Pvvb1t93xAZzo05ZvZv3Bnr148tQOaTGzWtnf/ehv7atvvG4nz56KEYA2wYvnz3w9JPDHx2Iqur9kerT75PbTbQnv92vxu+1BvwMA60EwAPEiZVjKOkrfnPzDkUHbZJdic8oz/3nAzWdKhlnKrGR0RwcAEva3AXB4Fef1Mqi1fqZ55jMP0OP3qwCAGIvcDsf4yj7IsS0dt88LYFx2an67z1zl0F/lgF11Nrvoj1d9VuZuN77zCocoEwuv8ObLblSFku4muEw+XEXBvmqO7n49b4e8HQDoD/piQ9Ea8Pd+79v24sVzAaVS6V+QLdo+iG5jfX7GtRXnVCODSmlkQ858UHvzOZzP/8vji38RfqOPmcRdswdrHEc66L/z+VKBPvXCQPzz0cyeP32h3uGh/RI6M1fN3Ve53xFkVwEAnWskHTLgPfaACBxzwKP0md2+qoQglffF+/JEQtiJvHQqt4lV27Q+binDl/yE/LV8fkaHpW1jcdX8rH7u8425Z9rZ7ylZWcwnNjw/sfHpiR31uwIA0OgRAICIdgLE8fdIwPFoU/ZXnERqYR4ivCmZ6W3JnTUZgIezxgIASHtICN6m8lr3YcqOSUqMah2UIbXq/B0pzxJX6wAA71GhLeyVXmoJ2KboGC8jlQMUiZ91AAChZWfGlkw4sQAQvFtMrHZxYh21fXOtJmlaEVgmcVj57/nyzpdXcj0LACBvae2L0YXaYR6uzM7nczsHAABERKCRxIArHWwM/jkEtgMbwj32ElNX8HeQzpkYsDTCv/fOJJ5MiBbC1TmY78NX7T9Xz8cSuCiHKWX9s8nt/rrbdn2/OpfjOzeVmOOcYRxR80/5rFqQNlt6TyILeYk9DlYkXJKe0i4AYP38ozg0EjboXb1QCYAn2dYBAP29pUtRwRCjBCCu0wfa/0W9v8S6Jqg00xmA8hVvieUGjkA6VOB/SwCAMv/h7Hk/w3xTjRMvBsYLaIrz3sYAKAEAP8+ohWt2oBd7X25o/lD2O9S2kt+aLewAZXECTvWnXjoAUPdafx5XMQDQCeCYAABNKK4qDVio7on+5dT4j6jBpf6/t2fzdk8AwIJFkeqUAAC4KDJuAAAgAElEQVSYTB9/cl+dAubLuq3oJcl9Siqom4x/sUlt3elAsLxuxxdVyZDQxi0VTTL85T0p74WDA3RByHPoMZmKjS83Kul6ygCjrL3dtMj5LgJ5XsNgRKZUDAAofoO+dQ4PXHthASo6t+XMNQkICJWJTeUAAauqzrYoZ0gCl2l88nMoArSUAc+D4whSpOKZ1W5F5r8AMURD9DaA63M4GRIpM+9WAeW6IsgIRwBlUddGcOpVOMFB4yrOL2sfll9bAfWoRCVAnnKSREDC94WTUQ2UwiCCZBcM1UzDIM6Bz3EM7k2wCUT/pyeurj9axnh5B+cW7fVQ99c1ZjFqHiBiTLFLgz516DXVgPF9yvxL22Bs/b2Bgn6YABIQRLgPCinOxXJlnfnCPnvvA3v+4KEtERRkQ/KGptKZgCkQbYgQAPEsQiPNS9ahdwaQ45cJ34k3k+yYxj6b+8ECUOaCTnJiqjiTguOowwBj32raN771TekdkP1/8OiR3bh1UyUSXBOFD+3F0j781buKhPudjp29fGE3jo5sfHFuo+GFMlSch4MoUwEA4CSwK9ikgmkT89Oz/aVYYQ4EYDdxgrh/YmHoZ4jFrl9vPgdzOxTPF5kylRdknTXSNIyxi3WXr6m13xGQTfarus5exXldu0eVDV/2J4kA5t+Zm9NNNiN/fVMGNJ/D1LbG+OQBwlaT/Tt+4SoH6ioH7KrT/ecOAGyaC/mcyPeNTWNx1Rzd/fq6dsV6CYBmVaKkzu34+jV7+PCB/cEffE9K2r6HLq2BU7IVAHBgN+jtYRfKdebl2J1OS8E/Nj1njFXXxuU9PvXO5vsToLqe0HNlcWjA1P6SRcT+Ui/89Okzazfbdv8Tav0vFPxzTdFulHGPPeeqObjr9WAR5GuzCAI2ZCBL37W0h1VQgO8LAPxSG9wELMRxgoIen+Fn+D+byjJyWxs2PQ+Y4jhhg0IkbdsYXDU/q5+7yl6sv98DcrLZiEeOhme2Wszs5eNHdjQIAIBAl5aALrqrvbhRAgAtlTCU6yD6vXtZK34jOhSOrkftdWTxda5JY9yZz07zl81ONdxKSqTXCtZysa+z/3sXH41xwSLwqxQLIJXU6uwRQe52rNvv6SdC1sisFUh7Om7OAFCnpUC5i0y7H79BcuLipbVW7vNGQkdp0OS/ewIvzqfMNkfIrjiPc0xZ78J/10fE8bVVvSGxxvP5TAyACe3P8dXQM+Nko1tN1u7Y54GvX2ryEfV7+PChOgFQ6398fF3Pe6DsDIAI+gMA2MbgydfYl9t/EugYRic3hVGWlAG8xTgGq1nl3IAALmbcVfDfF6vFO9t5kiUAALIrEWMXpdTEuzsMUPj+pf0B6AlhypmdnDyz2XRSMBCCAeDr3MuBN9t3B75rP/jWm0W+sXSGXAxQlBpqRSfQb2ea4FxQGMDfLgDg6tK5AZMY1CUAwJdWUdtQRAd+vqmKpghKtSH5VpgYAC5E6DWsNWt121Zv+oCS5e+22nbQ6yn4n19c2KCOLgDZew4CJbcEAZQJxIHfUQIAAwAAACmDDt/JuUPfUYDRpNupTVY11f0vu31b9fZtRhsb6Duo1CJ4Rn0HAMCn9225ImtE0IEWADQSiRCUi3wDDWzT/CoWaKIPeDDp2XNNjAicszZFBe4pMRYPYtUtokLD0fxIb9bEzbIiyoCmTKIHkWXLjU1BQwRV0SYssuocl76qnf09F15ExRywijpyaO31hupw8g0ppoqMvAAPYkLPgm5z5Mu5HuhvmSHl3iBQp7ryVqvoQx9zWCBFBgCsnUu6TwIAMgNdvVchIMjzEUwI2GCuq74xNWyNjES2XnRcLYsSRCsCq6CGBXJd0WbYlPGIcyuC+wR+BLgSwIG+NuscwCYa4oK8h3vp9C9HTkMfoHA01W8ecR5nIUQ5QKj3xyatz3Y62kiYF/t7+7rnMAW4qfSj5t6gMwCo4O13VtIV6A8GtpxMbbCq2/NP79sn739g84uh7bXaCqylXEI9F1kugApKNRTkew1hmR3AbpVK9cV8SVn8MOAR5P7/7L35kyTZcSbmeUSedfXdc2EGA4CLQwJWIAGKxxpp3DVqTWYy2f61lEm/iybRCKwZL5DEgjhm0D3T011H3pmRGbLvc/cIj1eRldVdAAbQTg0aVZWVGceL9/y5f/755wQCrGSAtYv5jtcMYUGsGfa7RVvF3Y7gxde/9U158fIzuf/wIWn7GDeUNEB86oN335Mf/vVfyxoU2aOxPP/4Y/nG7/2ePP/oI9ksF3xtMZvzsZFqbr2J8R3Hx7NA94f4vDBVgNg7VVLnchX0a3cA/UfHKIholkG9z8Xw3c/hzBAvY3H2kq8/n0PR4Y7Bd2SU8NrKtrDVyvFj+bO4YX+99qfU4U0zgBEwSN/b5CynmdPUxmkbwUNUxde5g1/tew859HdzwH73SwAiAyQ6prd9CocCrEPjX1G4LeAsSwD0CtyHgr+DLgAoj/qLv/gLY51AX+Z6titeuwIAWlPqYrIegMJ/Oj6F4r+27IyUdJ/ncS3uAwDUQa2yquaC0ArjXKenKvwFkAHXMJvN2V7rJz/5qVy+ulSlVNfVsBIrD+YOje9tnlPTvuZrtocsX0MnHrf35f5lGi/xuqJzn16n240UAMC5IiMgfq5prrgNjH9zO03/bU8XpLjX32aM/D2H5mv9WJpoxD47HA8JAIBV/urT53KUdckAyOB776D1gzkC31tkiwSc+TldZlRtrts8KDOtIkwQMNtv7W0dBNA9HJl5OPDGDg2lWDyGaQHos1aAwDPVeI1MaBO+Uzaa7qnuW2tCRrP/GmBr0g8+C1g5GUQ42Uo3chgqPIDnMBan++aaS9D3Y1xa65m0txuyX5Gk7CBph38M3Y09YIOOTDN95TLoBDvZxs5AAFxKuRoZxMIh6MoK9P/1WmYA1rKu5GzHbGXNjMc8ieht9SpmHsXKLZmk3ZrQfQSJLWcAHAYAon8Q98u77T8ap6TjX0XkMRltjJqacdwKJMAGwz7FWHs9tFsFgwHiwFhbAAdgH7RMRH0/baOs8+QmfSM9kduRyCjyGGi9WspkcsEuXDieK/77HHwtAKCKGy1YMACAG8AaCtEbTnBX0fRJ7oa7avkSBK8wSQ9qAGhtjgpNXQcA4oSvG0ljCUDZSofqBgCAZGsCAEi5YWCwIZIiQXXvFh1w1NYcj0dy//hUWuuNzF9dCORlskIkw8OjGF4FAuCMAADYJvEGDQAIeYCSO+xnNGQ5Wp2YwB7cvy1Qsq3IpjuQ7uk9ybt9WYAWbPRyBDCgmoMBkO8QGOG6IT7XlnWOGr79GFIMQKKRLh3ZcjK6GrNSwmF4sLiguu3CJiTBENVSVIn1VYb0pZtEBADiZuJgAMfLKTFem+W11D4PzDFmVtQmudPmSLkZDKVvgioIhtEWDwAAniOYDZ79LIPeILdnMg3a5i0a4ISC6MYmBiS+KFGewV7uYaE6ta8McJKawWi8omNRPsFA0fLXEMTiizVDod0e6d1O43LWjC0FbvwW1F+bHYZK02iEOuuUwdAUQEXHjn1k2ZVifwkAAn/UhkLJVdH0gmAAlKIRuON4LrSH1/F3ryMFZd2zOFTIBRsl6cNLbQ+jp6JNJxktQOJNnBDr+ujkWHqDHjdfiOEh6EJ5AUTyTnpDWZ5fyr/96J9ldTWR42yg6x1zLl9LO+sQAIBav7Z8ROmOC5eqzfGgNgYDXmYS15/O+apVKqUrNrkM0U1gs6Gj0IOS9WbNnf/Bo0dyeu+M3QuuphOeB5kSZLvADrh48Zn8/F9/LO88eSK/+NnP5IMvvSdX5+cyn1zJAC17iFCrkBaOj+fVQbkEWueRyraj0KGu5boN88BCkfkKAIAj5XuFBwflekjmOp6lZ6n8+L4+ynlk5YL7gnzPKMa/x5/rbXfqQF5ca7dxYpuChehA3xT8+2adnidmgH2eRJtCLYvf4q9DDv3dHLDffQAgBr0pAIDfDwWgh/5+aPyvBYC1mgh1ChFgwbaenp7IdDahrsq3v/1ttom6sQ0h+2ub/o7tO0wIbVT5HoKr9x/eK1t1+rXGwDYGm43TvCwBsI3LHAffBuFYI9sPBoDvl9g3fvSjf+alow0iRGC9VM3Bieg432V5+fr3dZwCPj7/o02KPgDG3dd9PJa/P63jjz5wZDwy4LNSvVgGF326eJ/xWaRzyM+B759nCYAmMTRTCR88z1fS7bTk6tVn0t5sqAMARh5aAhIAQBkA9+EKAEBKTaPPyG1Pqf7KXIOwuesCeFnbwlpn1mMPK3a2wFXHXcEST1pw/7KOBNQBsOy/zxP3i003ngCAsgA70kXru9GIXQEo9N2QQCufpbW91Weo/pq7qG0wiVu5FJuV5Ku1tDa5dKCN1YI0nQEAFAU0yjr8PoIAzmCG5pHFXNbNKvUVEcS2uz1ZFYVMViuZAvxH+UIPpciFFGg1V8YflV6IXz+6coAajzULnw+lPOr7LQgauj7UvhIAT3qlc9vnNBjCb/4FBm8FAMQE577zaVtsZXx2Ols5PulIv49kIyLFjuTUJAI7G8lHZP+rThEM/j0xyu4DVfntvntwG4D7xbp3uwa7spij9n9BP8/nR4wFNcQ6wAD47tfeKyqD4IPprVKUDgoNAG0LqGIH7uxQ195EyN4MAEAWaY8IoKHXPtnrDmo1XFUf930AgNZa638KAGBT0zrhLjODoASz3yiChdFYHp7dk9ZmK7OX59JG7QpqjYDeYeFQiVS1ALgYc6BgUWG9LOZlFhEMAAiKgWkHAAA9Mrboc4qaZ7QaQ/1z1perzVbWnb707z+STbcns3zLNncIMOG8d3p9igCCMrQFttfpUc0bgET8isa9fE5JBrjarKx+JwhRefcCFdGzumd6rEr1LUfZy0VMDCUNbP2a6obVqzXCM29rttcndikoZ9eM5xLVsjEfESBhMQwGQ+kNh2qIIfyS57JervgdgT2Cwehse121B8bMrpOicxMJpy46WRtT1GcRvNK7dWcnbvj7FnbpLFpP4bh/qalXXKIMopzyb0rp+DOAjqzdrdG4KyDBUGI3Og1ABMYj62n9Fc5zPcPjlCWbB2EeaTCrPW4ralP1Ph8DtCeB84ag1ftVYzPAa9gMxoNBySiqMkv1HvJmcMgc4RiX9fZCwOfoaMxHMJ1MOU+RJcf1QfgKgfLx8RH9A2y82PDx8zE2o8tLUvm7RSE/+ccfyeyzcxmB4bTOZYjafmRnAWBC9LODVp+2zgPYRxXlOH/DA48BQLouOV8AoGzWcjw+ksV6TWV+1PhDpA9Zgve+9CU6Dk/fekuePfslnaTRYEj7dXFxLv/0d38v7zx6LB/97OfylQ8+kNl0Ii+eP5N7Z6eyArgCFgR0DNZrtseCqe5CM2CAlo+g68Ic5RRDrSv5q5CSd5nwnwkAe7tYc0R0U9KbbgpmIhDWFAx4h5joQKdrJgZW195nbVjj+Q+t56Y1mV67/x4D+PR5ukOf2rq9zkMsEbFsk8KHzWN3mwByn335Tb1+1xr83/USgF9lAH/XZ8Z5nwAAsBVwFj2RAlv47Pkz+f73vy+np8e0AXsTCNbu0x1Pz0Zjv1DRv7EMx4OyU5PPVw9qXUMm+m6pP6D+e0hDGvFYN27dBJExdAAZNvunP/0p9//Vci39DMWa6j84QIBPOZjtwfKbji3936Av4jbMbQy6FMX784DFQQDf0yJ4yL3bjhlLDEofyP6O9+A4acAfwYgmWxdfa/Kboz39PEUA8dwAKANIWq4W1JIApXo1m8j84kJOhn0ZQyuI4tnKUIVmFySwtkwYtlXE+ZoRUS/V7SozsNYdQDtIGcsNZYLrFTt7xXnpZQQKkOgzwLkIIhhVXf0b+N+qO4bkjD9TZ5cq4xTZYNs32f5PWxmC3Tc8OhJIWzcDAPqq73fVHlPVoQMQ6XUL2W1W1C5DzJLtCiYwoGMGNoAyJ1SrieyJWMJcQMQbiU0AA7ETQLVawPjrZH0BBwhi5egCsEXchH+7rbRQ2lkCnT7mVVCuyQNlearWA1p1qg6As2FuEgGM6zfutz4umsB70686AKDWxnwZm1N4zlxvZMxqWTHo/lpqtJXhKJcMlAuBngc+i3gG5a0AN4BRYm5YDhVG2AJy73jWKbu4NN8DErCuo+R2GOMAH3pydaki8GY/tYOTJgn1n99QU3yj86L177/yLgGAyvg4A0CHg8Z8C9ouAADNyGHwaeDaoG7o5H5zAKAumkO779nMcmKlGapqsPYDAPoeZpCso4Aq1oLKVgEACK4ZmEiLPRmHg6E8OLsnnW0h8/ML2VxN2B4M7UhQ7QOHmU3xrDVWO0fmvBkAwAD3exn7cMOA9WDgUMe0QWudtvatXS6k0x/K5SqXJVraPHgim6xPwQ0AAKgHhmhXtz+QnwMA2IHOCwCgT1ERdC/Qa6kDKdc22lgL5LXanCwAVhX8IApHhX3UXFlBBeeJ9Qg1YT5nArCWGQvE9++aQJe+GLMBfLYBqOWCtoCibKVnvVnVY9GNEgCAOjctVU9FsJTnzJbiHyjLOBZLAAAAAAk1kTltEIC2MWagMVutx3wcs7hpphtoDDqiQaaJxkYAVBet6oy6jmt2mnQTIOMbk4Mp7gD5Mi3ZEy4oyDr7FuvCec3sj14QmOujBZ63FAlABsANBzqCL6V+lYsWirbci33Y8femQLzagKoMNu6dPWK9cCSIIbo9AQAAwSYE+6Bw4twOAFxeXMg9toPRzH90HDFvHDDw8fJr0A1WrSq6bIACBbAHLYFgMDGHsdEcHR8x44UuGj//+c9liXXXy+TBw4fy/pc/kOliLj205RkM5Kf/9M9y8exTydY72c4Xctwf0laDao/SAck60mIPbRV/LKex1XVVRjdmIurU7qZgAQAAEHEAAGtoI4xGstrkBLa+8tWvynA0lIuLC2bZ4HCvFnOZT6fyj//w92wDOL+cyMl4TME/1ILhZyDDaP+HNaBUO2xcADx7bCcKwEZpafibtg6DgwNEGnO3yvqrzgstgVWbuMNY3UudyubAjwf+5VyP4pTBTmx3up9cd3R0nrmz2wQC+HWlTmx8b8zY7XMT9gX/vhbi3I/3E/eqdI7Gc0WH3a/HbQQJoAFYi5/7AgA47NjdFYBQ23szAHz4KsxpbHiOEUBqOs4hAOHQ36/tWwkAoOesqKxoM4ruJthD//hP/kjaWtvYfItWThABAA1ydhRnRV3vZruuiYNi3btD745+umb8ZOpH1u0lLWtwEuB3Yh/A18cffSzPfvmM+zy+4ITvcld9170R5051O277/Pa9z4GF1MZzfSLIMmDP3xeTZC5kFnUUPJDxPc8DxxQAcNsdxx/XGMsD0vmVAgJN+5KfT8f/5gDq0PxLx6wJkNhrdwkA7AgmXU0uuL8V8K83a3n1yXM5HQ6owYXW3GgFyHZzLS3BVS1e1dBxAKDyeW3W27PR8dZx00yzxi/8hySRrZnSb7MOaD7W7l96V7QS5IG+Dkp3UR5A/zJ2yzLL4rlULgIWANNnhi80PD6WrYnsxTHiMwtrMvVHfd9BByaQ+aCbUKw31CoDANDNd/wZwTmYjBUAoNl/MCi4xAwAILG3EQAAK2NL9vG6aMn5fE4RwG2WUQQQrNwBfG9LCuseboQM80Wjv9CUZ8NnmtoAuh4AfNN9c+w2GfRD8xcaXtH6WfRbzqmSoWMdJVjrPxjwX6+HyXdJJkCxQ7cJMFkQj6BtKUq3tcsDukVpx3aUblf2mOvvRgRc5xN8P8Yw1uIR9wRRV4ChCpop+Anf1wEABa345PfYdwMAfv/3Pijc4XfjjRMgiMLDhwEDSqGIK1pHadsYdWSQw3KRg9hir1LEZolO2TEg6l3ozblx84dcf2DV5hCdRLynpCvboHhuWoPR6nO4zpxOJpAsVbImLtPRY0BhFuJYCCpGR0dydHQsqCtqYeLnxgLYbCQrChlkEP+C45yzdghTJ0M2Hu3ASiqnriQ+AIrT5XzmqG0CgMC22vgsV8pOxgjyC5HzxUb6Zw/lCknH41OZAFnu92Sz28lqvZHZciWrzU7aWV86vREkBWUDCviNIj7NbQDdgPA7AiZ0N7CMFBgKVvDEGnPW/1ng7yyAEhCAASbAUqGt+xZrpIpGBx2UqDKA9NpxDpL+A+3bF2gZ+DmFXVry+MlTlqfgCpARX8znvF4GPxCutC+e050NQ+J8w02BgDjX/FqbDAnm2gBBbThHDGSiA98EBOg14xr1CNRjieUP9ruixnX6OIN7bChrqEg0u3B4DxgUdIq62u/ZW+5pXX2H7JLoJKT3md5/7e989m2Zzmfy5MkT+eijj+T9999nsA2aKbL+cBSRvUHfVwSycBohAoO/A72dTycM2LFeHEDxzg1ez+9/w2ZdA5R2via17SOcCdio+WzGcy5XyzL7BSYA5upmi+x6T95+5x156/335OOrc3nw6KFspwv52Y/+Va6evWAL0D5qBAvR9pMocSDoojYO58K1YQyRtU/nfxyjGoKttr/6ahUynU1ZojBHl4M8l7OHj+RyMpX3P/xQ7j98QOcX93JyciwvP/1UvvLhB/J//tVfydNHj+T85UuqIK+XSzIJ3KZgDWfdDtVofSNF8N/hZuSyEdoGotdDhiInQwB9ed1RdXuq4K7r/FSZFb8J2A5vD+gMkspBURvv2TAfl1hL6SUC+wCAeKzouFaDeBcK4HXXNK5T7oPl/tLsxh5yMPB5D0r8eDGjeCgDXjm1dSHWavzrvamjLWu6ttRBjwFE0/sP3d9dA/BD99886rUldOgtB/7+qwMA7nghjR8/NP7XPpQAAOnzjokaGKPv/+Hvkw2JNQqQ9uHDB7Tb9PE62rbZs9Sa0e/QpiOA4TYKx8b3r+Dh+3mdmt/s36FGe6OCsCLayxr05Ux/h695fHTE+v9nv3zO64MFYlIHvuMGtkfFkPd9xf0i7mVxXd32ucWx9J8PUZBvGxBrkGp+QABEbwNg3vb691iwu338Dp9WBgCywwCltT0l3Rz0mp9cyuzVK3l67x4Zesi1S5FLu4skUEvWu5xJSZR/oBu7j1/1jP21pgus5gtKBDHP3W4qSLCltpUDMGCgeN065qTHQMjk48pMiVtyZLuRIXeWdAdlhKrxRM0BJHKQcW9rxyOUsLYHA7Io3VdM52XlDzbM8RY6A62lCy0zgF8oh0ZHseWKsQuYE4B3IFJHweViK7lo7KLCxR0pkFEkAGCgQK0EVktEUAKw3O3kEr4VrrXfYxtACAvj2biOgI70dR+hfP0NcNZD6yeKHO6binFd1d+j7ZFLjSwjOrPM2ZidmA/a1m/IZ5Z1s3KuiSyl051J1gVLBN1SEOh3pNWGuHLX9NoQG6oGAAWkSy0QLa0cmK1L134F2qr/xGDeEreYf7P5VBazmZY+lXZDBe4rH6ZiAPj8qhIQxhb43tc/LPzAbr9hhPkYrW2G1oJvZblYVJPfULUObnYPA4CfNwCAU6Ma65Iuc+gB6zXVa4x9sTIA2nmQpxPPs9FxwwEAALEbKIEj+686ABpwgAKOBY9sOgAAKDnCqHcg3JcXMnv5SlrrNVHIfqfNGiWilJTvA+EDPNqqhZdTZH0pIMDGFgncASUEWk2k4AE7DjDj3ZHL1Vbax2dytWtJdnqPJQC7bleWyGpvd7Lc5LLOCylQ7wYAoN2jwRE8/xuM8L6NjhPCrgGBvtNxCADgiKRKackDTY8ZNc26qrgQvhgA7Tl/adR8LgWmAD7CvztNv3pgOu9sYZL+YsIktUVi9Kqzew/IkGAQjHFaLFQEEO0CAwDA85X8HmVs3AYAaNw+gpFERjWlcPm94bsHOPG1cpMygEjtZrgeu3fP4EdGgF8PwQLWkIOtUUcxqzojzeZToDDLOKZc6xaUkV6IEoSgvbAPANBLrDYhbriY/wCwjBKKQBX0e2T4gZCSpdHrCVgALgSIbDeAALwPxrvLwF2zwK7mixIO/A4QB46mj53bKafhgbkyvbjgOgKIAEE6fieLRYN19pUF8MZ1hvm6pdP66PFjuf/OW1KcjmW2Xkm2FVldTOSTn/5C8ulC+q2OrKxOjZoYGCPcMcYLzBnW7qEcp+oZG4NHf05lgNXQ7ZE1fQAVUYZRFPIKGgT378vldCoffvVr0oNi8GCgYzefyztvPZX/6//4K/m9D7/MWn9oXADwgvYFgUavUDDU2MUVVfBIgTaK+jiNvy2yXE0V0GTWw2mMvqe4U2qbum1iKrJU1SIyEPCMijnn/szSAN8Dff/uznxcH3Gu+VppDv73ORs3GMRb2Mo4z++awcXnHaxWM1oXE91vPc1taijdibcQs40+buk6LW1GQwrmCwDg/88AQCou6SBSCVnL+x+8K0+fPrHseUdmsykDfJQNoFMSwD2fs7CBaB0I2w3bQj+Be0c1V9038zmYrp90f/H6YByBtn4n3D+wZk5OTuWjX/xCJlcTuby41F7XKNkycV840Hq8/QDAPv/nTQCA1EZxfz9Qg3zYv73uPcUxOvT5N7N08VP7x+7ux775CO6zqY9XkOHIPazYyWo6kdn5K3lwdESleTQMBgCAcjWwpuGBww/I2pDsrUoVoz0kq22PRpVfGRJ3cc76XPf9EAAV5igyvzgW9XSsIxUuBG5yi53RtFQE/gXuw5ShbM/VrL+3T8d8xfoBy693NGa77whcpKOmM+T6cyKtX5A8aZH23wJDdLWhflkL7SWR/AFEgcQzk2batpOsM4AehE4gFeglAMqyrb7QRSFnFnu128rlciULAG+9TDZdbbEM+O06AOBHCMd6Q6T30Pw/BABE2rw/57iOaf0tuFa9c2VDAvDB84LvRdp/V9v6cW1aIL4rljLor6XbBfsIz5/wpLTaGecFwkotDwGQoj+rn2/C50ifWwlAEwBQRXbGlIL/iq5xYIHC74P+Als5O3B4HQCA3+uxWn2eGwDwnQ/fLRRhUApoiWwabZQODFt15IfBKuMAACAASURBVLJercq+5jqIrNAyh5KvlHOndIZDgsYBAHfkceyKAlZvaVM50FbrE8Wz+BAs71mq1DcDALgmIF9gOqHeuYMUvonbENnOtYYZNBdkc0EpZ60HhMB2hUw/e0VUrZNvpNcmE5hsAjQkYWBvAEAZpFhW3Jcs6fRSaAtAnJent1aECHJAX+6B8l/IujuUWbsr2ck9mRciSwb+G9khUAO4ByVT6UoHapOdvkDeg3SoW9jwdCEx4CKyCvVSDZxUxbTqBODylWV46e0+nBEAlJ4ihPqVIm0xGVHOh0BBd4e1/LwHmUHJnhQcP35yn1hQo5NTAgAMJMCWmC+0fSEAAGwo1iImDf7d0KEUI35dX4jXNzFdL05RrkRcmgLAa8Y80vRhEtIuF1FQL2QFYls5D+I5vlsNnOurz56HjRc2G+hceDBWOmXedaME+66L+aUBRmnabaNoA0TrdNiCD8GqgwDYJHneLCMAoOqvXRpUZxzh8kZ9o+2bFgKCeJYkWO3dq5cvy7lVBajWl3pXyNFgQPVbHhMOobdYsoCUtCj7D7sgA8mWyNHxsQwfnEn74Zkc3b8nu+VaisVajjp9Of/khXz8818wyKeNMvII1jA3PFhzaxkEgUDY/dSxTTem2loo53Mhi/WS2gLZYCCXs7kc338gnX5f/t03vsmNGk4xxu+dp0/lb/76/5bJ+Ss6SLhvKPxzfWDsAKZQKFEdcjAUPPvGTYLOkCL6TuuHbbyanl/jj0Qan+8NvlbpNATdg9T5T+0AabomHOYgowNvOLbTKdM12LQOrzsDdwcASpCyJoJ43ZZdtwL6Svrcm97ntiKCH2WAdIB+TqAtKa3aFyA02Z99gU5qq/fdy6H7+4IBsG9m/GpePzT+jWeh3a+yydV7UhYJNGDa8uUvv88yLQT3aLWngnvIZubMziLwxu+j0ZDggGbsASSDSdncxed2AIDO7VjCA1YYPgtWH0CIn/7k36g9hWyv7+tOy6UtvyH4d1u0bwxx7kMZ9tTmpMc6NP8PBTDXfKbEzz3EQLr7LLuF83j3k+ydphRstiQPkxEUn97JBgw+lA0iMZd1pA9HFcErQABqAGgL5HahgrzRzkWbfkDeqcF+e3tlXSveqg4gAM6B5+ElqB7ktcFCwD6MAA3ltF4CikRU2YnKdSo0UUVWGMA0+B6ljddVG9fDTfObPq2V8LDTGFTneVEbkfVGJF9LhywAdMUi30J1FAz0oM1nUKqlCVoG4BlkjbE0OdplLHK1XMoUDAckLEwAW3UGGne9EA7etE/fTAs4tH4OAQDuX6TBv++p1bzx/VwBxqzXZ8Dfp1ZSp2RMYEwqEH8t/d5GOugF73bIhB4xbmBuZxmErwECwNdREABgAVtJo11gGXPX2T9emqZ4g9pZ/IwuLmBooZRLE+BV4iyWs+l9aeIrAgAVI8pivW++95QAAC6mRq8NK4d06nxLxCEOKG8IivRENDBxLPCo1SJXjtJ1AMBqmvk5z0ylBqne55kPMtBMMKmrr+sMAOwa+A+OcdZDsGIDCqe725X1CiKAA9bewgnnYgZVYwf1/5asLq9kN1+IrJbSY89H0PhV21PpSnUREi7YaiBMiVuz/mz9Z0AABQIRXIACNxjKomjL1bYli05POsdnsihEJqDlwigii9nusP4/hwJKty/t7oD11+hT/sYAABVWKw0AFfmy2n+rQ+LzxmupE6phWamrX9vI/PmHz9jba8ImnKKJCrYawCoQLY/bEGThyo4fPCR1moE+AIDFksgUsqPIJMcNnkvMauP9HKRHJc5SdLhTB9yDF61x1lrqm5wAr2Hy8zl4wPFgz/XYFsTaxSRUQLzVqfu1IMIw3PT8zpjgKYzpAgp8HAsaCFOIj+OdBgw3GWAG0iiZYWumGZ3Dy8vLUuEfwR+AAVKWjB2A+eRsAFzCYqr9m3Ee2Bl8B3PDnTMIZXJDJz2r0rpQO1Co+q11M+Bm4Jl2p+tbHbzW3sE+6BgDEGmNBvLl/+nbMkcf4t5AdsuNzM4v5f7pPVLrf/KTn/B+0B4UOh5A2KEFQkFQE9fZUJjoeiBY2/Ias/+6evBciq5qKaxRciAtefv99+Wtd9+T1WZDB6QHMGu9lr/74Q/kG1/9ily+/EwW06kcjUZyfn5e1r6C9g+WE+aUZ+R1HFEnpkAtNiY405t1Tgcf/+ptRF3ThSvR2lhWtDIP/nUuYc3dvIGTZRI0Rvy5qgqzsq/i/ONcN4GsNPCNbkbliN/NgXVnMa5LAmx2DW8UgIULLWsIG4BPOpS36ALQFCT4Kfz6/ffbXG9c0/Hnps8eOt6hAOhQ7HCbveumY9z1/NFpOnStv41/3/t8bGBS+13/vZD1eiH3H5zJt771zZJav1ot5ezslDRTCLTB2dSM/DE7ujgdlSWtxuCL87F5nTbYyFab5Zcow4TtZkaXlH6RTz99Ib/86GPtOID/UFZpvp/6DcpkK8v69jycQwFAWqKQHmYfAFACHAiQ7vhV29MjE/AWJUh3PPWN7Im7H/vmIzDzjFJbC57xPBUAKGS7XMpmPiP79qjXlSE0eIpc8i1E+6ByZ6xJxB8NJQD0Y2vZ7Nvcje8l1Z4C/0X3KtWZch0AzEso5G8hRgDhYJZDqhYAQICtAe0uIlmymBHwOSus15OjBw+A1vPi1A9CPG4JWbbQrmfka7utORlk6VIoESXJLSYodhA3hH7RZkUWQEZmhSb9VMNLfX0EpHzFOgTQ3y1nhXWJaAMAKORyBRHAXDbYtzMWZWgb9KahrRn2QwDAfh/irgBACgzFtYYbRaKQ1HxjaGi5bKZtTdniU4Ucy45lIdmGBo/d1hpelcYxYHiDWdEuqCe3WIIhMGR5AFgBO+gEkCWA4B8Jua624dRMei0W8lItdnEpVGgZ/+bzGX1SCrFCSDFHFOTJ84rN5gCAXq5xSGo6TAYAfP/rXy3ghEVxP06CQFXU+lpQbCvHnI46lCbbQIM1iEoBADp7iHjtS6milq00ern+yR17nfjuEGqwpU6i037L+nrPQJY3qMdN/VGenwrgbekifd9CvbsOKOo58s1O+gO05DgiC6DAYrYWGgAAdrOFbKZT2c3n0i22ZAAAANB/2kUnqpDWAAATYNBFByaFlgCACUBWAAKAtW6A63ZPXkEIsDuQvD+UdatN1c0txgDoYzerAwDZQIpOR9YQALnBtqUBXdyoCSBulQGAoIubpbJU+KXBr7aac2ZA6ozGDHptI7OLcgCBxzNBPkx4PQ6MoVJR4lcJAphRrOZPmEuoUmi15N7bb8sCdCfM0VzLVGIJAEAeXwIeGHNMLNNufQKuZdniOVNAoKppBoXKaWbXs4YeSPhYpoG2BgAAcCoRtPJchgw2OuXVitrbR6tuf23cAtXfA0RViL6e+eeYNdR0plONtMyOBnmu9OoiUDguDCm+EMjCecR3ZLWxsbL2FHPA6qwJqkSRI9DqjM5P1NX67JbjaQASnj1YSo4GA2EHJd7BBrayNLoqJjfZFDgPhPWePpZ33/9A8uVGFtOZPH7wiMgvyhTwnourS1nMZ2yttwY1FYa31aZOAKbRqsgbATg3S/XtWy/DX8Mzggpxt9+T+Xoj47MzeXk1ke9873uSDYZ0IgCqHA2H8vf/9YdydjSW7m4nL579Un7+b/+NQAX0DFy7BfW5+IcSBweu3GmBhpKqGKMdEhgTKPvJqYtCkLSm02IaJka3jVS0WI6l57D6nD02yNv7xDXkc0+VlWGL6y7ETQCAr4fXd+6aL/A3BQD4PUVbwP3qAAMgtbdNtvCm12p2tSEd9gUA8NtdAnDD1q57dOp9J4jKjQAAaojzFR3Wr3/96wz6oTkymVyp4Oh6SXuC9Q92FzoIABDQrLR2kIm+R9N+kWbY47qFF9RFizHU/rfbMuj1uX9//PEv5eWLlyUg4K23mC0L4CDtzwEJkEMAwG0YAPGa058rEer99uWmZ1hjMyS14G7DD82Bu/39bgDqXc7NqMHKOMptBKASxgEZ7PVKlpcXctzvybgPseONbHdrCgFC+4rjs1UqewnIxC5lgUFZuUzN3nLlgoY2vQRgvMUaV5sJCSpLEQBA0UKtd5VYYCBNcErjOth3zkHTBWPDHSbVWkzsDe/fk3a/V3Z7cMCefgoLx6sJXoIBAdjw9aAtf9G+uKWBPnTPcI3LOVkA8BsYb7BmX/8RQOtkDHDJJMYt2uk0pjEGQLsra7QBXK/lKl/Lqt1iFwB8rmWtqOvzIA349wMAeit3BABuCIB8DVVZe41rNOndZqJH/SdlcTDBQZFwBO1o6+caT3XBcpbNcpzBMoZAJfx46EmAxQLhduhPwceFfkRPuhBtb2VS7KAVANBKSwzoF3kitDYWui9pTksTzvDXkEgDAwAxEwAA+HU+fA4aVD6SpWhDmYsnOsgEQRz8v/7pHxVsKTCZ0BDjyx1xDfKVwu4AAOeIZergTPYyKLQ6zaB6Er4ZoI7Mf3YAoDKiLn5RZX0VAKgWNB4M6GC4NlDBSFoxCjavNVGRvaYBoAwX6fVRB01sUbZbKEsWBADa0pX+cCy90ZhUF6/Sx0LtQkxus5PNZCL5dEK6ftZRFgCZAG7AbNUoelbVY6sio2XUSa0HCKAIJ64bCzNDi79OV3b9sbxcrGXTH8lkJ7LpZOy7WaDuJOvx2pwB0ELrGwAAEDWDHsENNvwmAAAKlBCRgxEuadmhJUoEdRx1r2/yYDWEr5C5jnO5vDxaxBjsohdmXqGR9nm/ZiyTCCCUjq5Ns227JWfvvCOLXLMEmKMoAaAIILKm1g6QJsbilBj8c/7wj5WRP4Q4+vzXoBkCF8pHiY56DHZihiG+7guf1WKWrakFi3aPDFDsxnlOlmmVr5Q92WuPwX4ptQPM2Mdgx4MwZOfToCreS81hawggOONDa0KCGhbQe9CDMQDQAOcSdHZ8V4XojC0xNUBXNJZl9gEQ6BGFVcevAo7M6JkiP6+3RLY1wFbdG70WbzXHYfMOCiwNEmlRBHQjTx49kQcPHspyuZJ21pXR8TFbBnZ6XdZcza6uZDm5ku1szhq7LssNYCTatfVX2joDvNRtqL7qGUttTYqWf4v1Rk4fPZLZOpfv/s9/xK4AoKF98sknMr28lM1iIV/90nsyefWZ/OInP5HT8cjGCUKZUPgHkq1ikaB9gU6pJVZtZvwX8xXtKIYRwq1uQ7WNqNttBWw9Ox/BWm4lYZ3wvuicaAZGf6/AXR8HPGcHmCLQpO9Vdpd/RQDxEPj0qwIAmgCFeB13PY9ngGIpTW2cDvjfZbmO2Zh4va9zbTcGgsG+pA79oXPcNQP/BQMgHfHX+/31AYBojLD2Qaveyng8km9+EywACJT16LzCZ8K6x++o+0eJAH4HawjzAs4t9F987V9f35Vifbl3x+CFXaZQlome2YVMryby6SefyMuXLynw18vQzdwy/1qoSxDYRWLhqLMj0w1D5nte01vifvw6ox7XRBQ33neOm47tAEC0OdGWvs51vdl7P18AwJNCEQBgZwVo2uRbufz0EzkZ9OWoD7ErJCDXZABACJAhUgIA+Dj6XKzZvdJYpXGKjYEZo2q/0jhEy+bUR8R+VZUBIP2NFuJYE8osdIYp4hAP/jXL25IMCQ5mHsynA9X85Fiy4VA7ZzAZZt2Q6LsgIVd1afDkol89x64MeOCHab0/2cYI8ne55MuFdG0sO0jSIO6B32OtCcE4RCKNPqixY91nwf6ONo1kHxfCDgBXm5XMwbzEvaC8AQy+xgXYBAJcn6GHSBqH/PFD6y8F3qtkSVc7RwEAMHE+2hMHbizz38l6Gn7jdy2iUOYv/TsUwDMFKNJCInYtrc5G2m10y1vKar2gz9TtoGXgUDrtgcgO7aUBApDCQsAlzMbAxnRgGsxV1WKDTUasDoYWPtWF3dwpI17H6ToDQHW/NMFaJV70Ncan/9uf/WkB55yq2ctl1WrAHDqcDM40J5rVTHldC1sAFkAxqgOmhh4AQEWnBLigvRR1kbnTWA2BO4buNgMlgeO6XgFxU7qoAxC46bSGOwUAWKvfaUl/0DMGAFBvBD3KAOhnQxkMx9JFxg0ZKXIxgKLhmW5l1O7IEgI0lxfS3m5YiwRQnCCAZZ2jA5wCAHSimUW/DgAAbuiu12TjtMfH8mqZy258Ii8XK8mzvsyxuQJlB0CAPpMoAWh1pdUdSKvbZ+0Q+nrexolqcgApHrfK2eaxXuutaUrW+GmjYEOh0iy3iaI1BDi+/DU4C0FQMKYaeCsAEINoTlYLm5jVtYdavkchM9m0W3L6ztukcJM+Ds0EaACw6wKYI9oeTq9fvzBWnGOYR/hHUMKNe1Uj2biBXHOUvRxlf7ZcxZL07/hXy24yIMVGFpQ7vQTCGRSmY1CuKw+0+Hcrj2nYw/1+oTwbjaCLDcbjxTUbg383GvuCMe1lqiCQB5uecfHvzpbAs8C6B+DgbV+oMN1R4MbPheeKciOcE5+FyB3nUthkaAO4abUkN8Td+9TZPqZGnUClUd0w14xG5Sg9Hn2Xiq1tmc0WrN0bn55KdzCQ4emxvP3+e3I+udIMOYCE9Uo2k6lspjPZzucsDWj1VKMiHSO/Zs4jnzfXNko4tMrgwSa862QyPDmTtz/4MoUAodwPBsV8MiEl8r2nT+Qffvi3Msq62htZWjIYj7V7AsW6jE3D3sNAoTcmXAT9FlWdxcrqtIE+m3MDQdKSdqqq315v5lRf3yxqTB16HzhGtwYAONLucy7NwNUDSgXR0sA/jiXen87JQ0Hp6zjCtRKhAGC+zjEOOfhp9sHvifeVANjpsWprN4AsEVRx+9J0HU0O1D6nqmlcD431FwDAr2qmvNlxXg8AiKKeOB8CDNUzgm/1la98KPfunZHqjzZTgyEEsNoEB1z1HzZG24aqQ0kh4lC2lwJqvv7j3ZUAGAF+ocAaElAf/fwXgtaw7LHdyWSzxr6urDAyLW0jp201m3WoBDKCbU3XcKjGvlYW2/CIDgUghwKYuL4OvffNZsihT32+AIBrNDF45p6u5aagsSNr/fKXH8vxoCfjXke6zFJvWMYLB53baUMJgIM+NduVdMfwUdExr8ag/Iw51Yg/Smq+z7kcXXMAqIP9p4JvWo6ians4omsBaAkcEl2owzfGqIFYYPCiDHFwdEQWcAoAALgHDb28VisvrgAAOD+2FoyOvIOkIDqeMbm1kxb1AFYqZI4SRpQJIPEPP7wQQSrUAQAe1zWp3L+Ej4kxaLVlDiHA9YpAwKb7uwEAeCcHCvkxG6/aSKT6gznqpUWGROQEcizkAEsA4o/wzQD8WBxBi4cWikik7LqSEXVBJ7mFFK2FtNrwuxBLo6sSYs2OdNsD6bTQWhoac32CABSQNP9fn3FVT6yXU+mwbDYr2kgkoxw0ARiK0s7blgBEAMATOq0//94flF0AoCaNei9kTr3l23K1YLZas2qoo+9JfwBBDJSY7GQ2Qw9vBADaSs4pogyN4Ey68rgJfGBDIU217MPJsE5v3/tIWu9pD3CwEFAGwEDZHVdSglVYzHPuFhfWLF6OPrVoiTXsS68HOrj2S8TG2e1kMh4esQSgDXEy1VRTpxQ/5FsZdzJZXJzL8uKcAECvJdLvtkzVX2QHFXZS8TxQrvrXcz0ZAkNaDnUAGPOZcicYBivSibLxqUwAqIxP5JOrmewGQ1liXLNMth0gcGh9gnkHRgC0CnqCydrqda8xAMo4A/ZBlScqFoaNDgMstC9cblTRPMm+U2HUlf+NohIDHRpZa2tY21jt5NZ5pGqjZSBApPBRUd2ESVIAwDPdteAv0SHIWy05euupLIFwYvx3hawXSz4P1BKyvZzX7FRpdHVYOKcV6HEGQC0jUIr81dtsxXu10p3mDWTPvlsLFIkY29JP2BMq7mHz3WxDbZz9OZb31wjDWusNsy0lwqvPli1eCJAkToCropbtPq9fI8cQaDKC+LaJAA4rEcAlM/y9UjS0hsSa+BvWL8oA8F3Xij5D0v4B7pnzx73b6ZGxjATrFR8x9Xs8a7WbNneJptu6BLBA51VvV591S7arrQzBAOoNZAnhqXwt3eFQiqwj09VCHj55JIPRkE4wa/EXS5lfXcryaiLr5ULbZCYMEEMEDKU11P/6KOs8xCa83cro5ERmq7V89RvfYikAylogPPSLn/1MCtTGSiHnnzyXzi6Xp/fOZD1XzQXqX4Al1G7JJleQFAsegMtyDSdFAUbm/S3bxhwBQL9iRxaGKhRbpwMr+0FWUEGYCkGOYjJqsxG8aytYd5zwnL1cC9fiJSB7lkNJg4vAWHxvBHv3HeMur8cMXHyOtz3mIafdwS5/X9y/wNJwEbV952sKUGLwfyiAaAJ+953rTQCAGrh720ErbdeeRXHb4+zR1rjtx82qBXj49T75m3j3ofkVSyzVENVtef3z1wEAiBiBEQmfDLbg29/5HymUzHUvOxkOBywHQPYffhNshuvWIMhh9j7sH6UfYT5d7IJzfX6hRGwoH/3iY7aGzcGGVJEmFXiDZTG2KZIVDqY67I6gETb9pgRIDOCjj7MPGEif6SGA8FAJwKE50lSi0AR6HjrOm//98wUAANRjDABDeWYVGxa8kkx28ulHH8lRP5NRryMZRbSheq9ZUWTdW2i7ZozhlKHme0eZ/qlCDTM8FQOZO2RgVupeUCVudP/UuAU2GZnYBYSDcZVELaD+rgAA7gU+PVoAokSPQnrwtbDHIulm5YzoPLbDvZ2cSH84oD/GPZeMGOj4wT/qJQwXf14KXDALDR8O52ULQpQ+5gxuIfwHFgCCf2iYoXyxhxbBGFtbYzuUWZr4H49Ymw4t7bDVzQgALHZbmWzWMsW9wX9GCTV8taY0/jUNAPVB6l/aFj0tAdB36f9zzZpr2zRTVYmofHdyfP0Eg/8e4j8kgZXqz0SYIjVVSaYF/kisgnmBDmWIsXB/yr5wtqfZIiS/Nyq4DCB1u1sSBAADQFoQTl3JbrfR+GKnIEC3gy5zQyl2AI7QXjrt4FWV0gMAgH8JJtZms5bz81fM/ntSEa2bAZRqnFxl/5W5rZOd/1kJQAUA+LzeSes//OF/oLVlX+t2SxazqVxdnMsGDnwGGjWcSlCsteYLgXQX9R8MpBGUK7cajuZquSbapUJRmtmpDLDS4SnGhwwWURhkJ6siBl9wrlStARYQOOvNWdbjWBmABSH+1NMNBr9TWKanfdA9o4UJgY1tOBzJaDDiA6aivv3j5KBzXkgPC34+Zy3SejoRLMcxEeqW7DZrtjGLS7KkXdtFaQCu4husVTYghZtbsZUBVfhgALuSY5EVLZltC5m32rIC7T/ryQa9vtGJwdQkkXXLsoF0ez1ZQo3cqbfeLs/WjwfsKbUa10FRx/Va2lCRL9Pj5Q/lQirR1GAg8ZqCA0YLtnd7DbZu1Hos9lFngGbW14IzOrZWi3Qoi7RviwIAcPLWU1lZwAhIDVoGEIbD+fpZj05FleF0kMZcP95HnWKfmiNSeF2kI5gXjovF764B0eSs3exUmwG0MYFz5WJ/8XPx5/h33YysT70xGxzE0IBqp/Oez8n/VXoLzKAjGIyii2Z0EZxo+zxlULhTApEbnxMAtbpAk8Pn+TmvayqzRFtzHFFrpV0DuOnDgQQYwJp9bd1HepzVycG5yqCWajRQD/ArQGDnNRzVlmEbRnW/Og/LMbR6d7yGjXt8dCLz+ZKbRH8wkA3Q7TynMj/YNehyARYFNujj0xPWwboKNurfiuVGXn36gpoBTi+DsSb45JoLBjLZrKs2NmTjuwNZbbD+RYbHx/L47bfl7OF9NgpFS65dvpGLz17I7Pxc+i2RB+OhjHtdlieB/oqiLcAnnmXGhoHsBARoYJNRbuHCfViLcEYwb7y9YAS9fJ3oa1pCAPBUMyDazs4dehwbwOxwfMIsnh5bdRd8fqR22Y/vr9fAsND7uva8ki1936818K7mzNU/ka7HNEBIgdBDpy/ReLtvv/YIiMT7STOkTQyIeE4HABw4SMew6fqaQIG4HiLY4j3YD93n/r9fBx6bzl+zYYFxBfHhzy8EcWu/Bzx980H5rfmkszV9z9ZkTcV4G4+G8urVK3n06IFcXp3L17/+e/LW209IXx2Nh/Lw4f1aZuraSFnJZn3Nms1llxv1A2GXYN+9rSs0YI7GJ/Kjf/xXWa02ZO5FhqcZybqQW0MgcBv2400PA/6C2zVcp683zxJ6Wey+YzTt7/G9hwCc35qJ8jldiPIfOXtqQBJo1eh2U2zWcvHiuQy6bXl4eiQ70KrzNWMTfHC7ReCLuMITi2CVVFR6zDNme4117LEFu9mYNhh8qLqdVT+R+5/5KnqFGvjhvZgXq1Uu+Q4AAJgw8HFU1Bf/1lu0a1vQ//LwlLbbMs44HjLvK3T6OT1hiQ08UYIFEBnu9vRcloTzQNj96rJ2vhTzYzquDIc9fqH4327LLmayWUmxWpIVADAF2hpkLFjwWOsAxj0UjGiUALQFQAF8xeVuKwuUFG42sgSQAYq8bYLlnhcSdXgN4xLthu9h+NgWZZZkRpgOlSciDfCDH6WAnyXswrk4Y1CDr0x6ZfSWPbF0QgNMIe8Rwn6DIb/jd/hbCsiYwHRJoEfwb8KIZD+4SKKVnKih47NikpJbiEIQ+g6w1AEAIPMPEGAum9zLkiEwP5DWridZF0mnsVxO52w9D18Rcwpzju2b21XsBH8SgT9KAAAsOdtWYyoXyfdEpd63szbhvzkwhnEHyKtJCWWxtP7jn/0vBWkSltFdzqYyuYLy9Vp6XdSPIoOE2pttmUnHQeF8Er0k/R8AANq2rChKANVDNfw6yL4gcQwAvFoGoP8AKHgwQCcWNSdGP9HWhFqDAxBAETK9QSo32o2mLMo0ePIJ5w46KWakg2QyGo11glo7L/rqFkwhaAeKtl3MZXFxIavJhDSaMYAQoIGgKdFWGIMhAPB+HF6rtcpgRtcEBhUMQD/xwHrTpgAAIABJREFUlbYFhJgIgv6dCEjsC2RVob6JTgXow9nCAlQVyQ4BgD7pQSsEAqS061UYHlOi4g7CMPw2uh6uASyPLfqFss2ZXX+oN4/7gQfoJdBh79eF7ZJqVZDlwT7e70CBggWqAVBSYgkA3Kyif+Pm3W7J0ePHsvHsMI4NhXO0bYSCOdgTQDCD+qWvV3WIje0R7r80VGZoGPA4sOKTL1wU8JtUeTINbG66B9NSryjkQagPhkYBFFNptbpubZejDBstdjfEz+dtuF8EkXWMsUqb0fRBdRkbDuazBXgIeFWJtsXsd0mfMgqVt/cDsLTGBtvWwN6p6H4sZDexAVIVl7X4Ogdw/Z4l3kGUDsEjUOXVms8PP4ONhPqyzXLF7/4a/u6gsRpJtKG8XkLhY14CWMkmpUZSiMLCduGeUOsKR5UOMltcbgh6ss4UQw3RQij24rnAyci38va9BzK/mjAj4POMn4dtKJ0HFzlVPRK3T6rA25dub8AN6ej0RNa7LYEGnAPO8uWrlzK7vJDNfCqjTlvOhgMZQe3fuhmsWi1ZokUrA3JlAPj68qAP5/MA0ksy3CnaFzh7wFBeazL3dY4jC4A2f+o4OwCg9rkK62LQ23Q8Xy8pGPE6Pml6H+k1+LGaAIC7nF9B5Sqg8vNGAKBpLHwPc+dwHwMizRDeBgCI9x7HJYIAfs+eTXidsa6/N2Yeqr/smze67pxxVvVBfvPz3/WTzdd/16P+tny+yoJW417Nd1QYehtWwogyGPbku9/9DuW9T8+OZTwe2gbtPk61rukEkylQh3BcF6gKVjSTj4TP1dUVwUf8+9u/+YG0i4xK1rAd+PIsa5yrv86xhE/kwaEDAPjuvuKhEoFDAf6hv/867+1349g2ryyYcceV4Szs6nYjFy8+YQeuBydjaW/RjWcjPRMe7mZDiw201JeV91a6yjbfAZjVLUx1mzSWgJAa3qP+Cf8a9MXcd/C5GNlbLAHY7GS1UjlvJEbgD9N3YuZ4SwZeWnKpUYt+wW9ftQoyAAAAwDlgSQ269iBQMnaE20wNOJV56wAAYir1TwmZsCyPreYsQMUYstQYMRyuZ4PuAGsK1zEZCdYCS5QtU2yrmT6nidTiOtmKvNWmr73e7mQNEGRXyAyJnKQOyT+L62L85+WvwYfgPqYIjrUoDFpa1tqOzA5zyAkReGLWv/NpKosYiVh2CUniCafvQ0cNwsrtbs/apzujqIImdCeoAwAo6yh7o9mY8HnQ5uE5qL4DM1FkQ+Jx4JkAAECt/lzyfEYmANhN7RZKTjPpdVG6OZLNti2b3JN16odzbpivj+cM3w7Uf4AA0R6pBpO3CY5MZddr0gQOC7gtZkDyHf8cxGr9pz//y4IoCzPUIhvoAUyuZAmHFpOLAoCoadCDoZYeTjFLs3lQBKVoJ7ORBVTrc2075S3SHF3SwYoMAG1XRRTInEdFN5QK5MdwQEDZAfrPIzIqv+/yxjLK6HT6zWPTgRI5HGt1fEDrwfKoROJKIQzQZ9jmYidboC+XoP1ekk7T77Rl2OlKD0J+mo7kQ4tBf3lMyxSDZu8AAGWzWH++lQzKkeRRdiRH301RFgAYALNWW9ZZT9YQQmx3WQaAgAUAAJUls941AMDFVMrvxsKIAAAuGQAAg6kDAADH0YUV0iCAsa8GdjUn16hEPKcZFjrJxuBQUEAjsLsCAKOHD4mk0njjvtYaPFLEEe1lTGWWs8YU4CsnFA6HChAx4HHHNATQMOj+/rihsmWNnTNlMMRNPw04ag6BibZ5AMFFXyLierZyQzJgwD9Px67dktlmRQVXzj62FdQsLTPt7TZrOknvzDLp9fsMckEpoqOFjhegIRnaSl0ErEnbBHHtQLF9geHcpHz5PGC9uNLPfIxqwacIN8FrAIwr0IJ5lGXs3oAAH9/JBMB3lPwgWw2jm29lvVwRIABrhX+za8h3Wucen1Ecc+9yUN5bDEyLlvQ7fdb3a60p9AdyAhr4wr1TqBBiOn7f6j/oXNluZYgWnZb5Lud1eG7+mlaWWUWGzS90HCk6fRmOj+X+w4dycnZKQUCMJ8Zl0OvJ3/w/f82WPt3dllTII4CXmDdbXNNOZuh8YTWJHoDH8Y7zxYEbDwoUSTYlWkfenU2UoPhcO7EzDOrjwEwyYNaBBz+fX4M7Ub7+4hqKzywN4NN1k34u/p4+//i39Dj7fn/z8+vaS8GLfQFw/fyVBkIKAMRx9LFL19FNY5KOD+1bKOnyY0WK822PV3/f7QLo5kCIebg3O+2v7FO3u/5f2ek+5wPVn4O28cSesFpBsErVq7/znf9B3nrniZycHknGzkl1J9lvQV2xCl7GsSvtHt1v4dMNBkMZ9PtycX7BsiUIwf7gBz+Qk+NTWS/yUsjM967U1vw6h4zJmVBW6mLIDpQeCuDv+vdf5739bhz7ZgBAIDz38oW0dxs5HfWl10a4rR214Af0+iMFAKxVmgY72uXL/SBnvrm/7+J2zLaaSLnbxgiwRgAg2mC8Vyn+hUynyPZCSd91ABj10o8Dm9Az+P4sUgAARQTQABgfH2m2muKBti8kpTUOADDctyxIqXHEdaiivOzM48o8CLABACB+Y2eAlRQEUXJqXymDWVnI3iKQgbQlvRSQAAOgLRDdBkyHqBDVysjNo1U5qqV9f6kz/9VniGLUpV9gGfs+/FQTbGbpj/sYFNe2xIUl6phwKIN/vW4mlclmUAaAAwDGN5atdWSIAAC10yweiMmx1wYA2M3N2oAWEKk04IXCDGgPCAAIzKY5AQAFb8B4y1QToDOUTjaSxWqtYFQfpfXKBMB4wvdkKedyyfZ/KM+PflRMYNb9hWYAAJ91AADPhQLgf/7Hf1bg5FCoZM/tPJfJ5SX/rVH/D9VsE5ciANDvsa7FFaI1S78j/R8AAIQBXcnf+3ZrgKjOb9eoOlCtVlEw0B68zZ9m+TEIDE7YJkp1BfRLBfqc9kDHi4q0dVOXOnkpAABarKqza5tBOqL4P/Rc5OF1omFS8a+bteRQX6QY15wiGoNuV/qkrmiXBN8iayUAMAoukhMBAJuondZOBl0KiZOOvNkWsinasixaMi1EJshoj8YGAIAB0FHhCFEAAAwA9A6PDIASeAjduTxjqkrpKujIlo6of7kFAIBFRQOZBAkYJwcAak63jagOpYq8YQ755loGJRgHo3y/yWYFgzS4f5/tELmJGwMAAAB+VkNmtT6h5VYZ6Nvzj847xq+k2yLodm2HhMbEJ+7096CxUDpHNlY31RAq60RrsTkHQ+29z2Esfm5kRt3xTY3zt9OWB2+/JTuiKCaqicAMGWJS3mqumiK6xdYy8jkFL+4fnbH2xYM7LzGw1aY13M4wCTRtXB8BCAT41ne+BgLZ2AMZjzTrmCl2v5L2xdWdjaCA54fdEOUcvA2qsGipAJ4vs92GukdmQRrIcZx8HhBw1EHh+sa5cijiorYQpQgKio36qNXqyGI2k/NXrxjouw1RlXxVgcUEoI00cIboLJg9RjfE72AZ4fq0N7CJmJrSfquTyaN33pXZYqXZ/slE3n33XSK9o8GQpVjPP/5YBt0O2yCNAd4AgMhzArWoz7tcLGg3YqYjBp8APf1+PbvG4bSNlh1IGjRAeHfsy1w3rmmAv9yAHVbRin3GHQIAouPcFMC/LgAQj5HOw5ptSu6H8zgBkOIme8gueeudpvfFY8dxqd5bdUHYxwCIQX90Tm+6rjQo8TURn13MdB26x5v/fj2AjuePczF9XTM8yeZ9t4t5g0//9w0AwD/BkhgMejKbTSTrdWQ06sv3/vAP5OzecVnvz80u6fiJkQMDoNwz6F9Y+aTVZasOSF9Wi6Wcnd2Tjz/+WP7lX/5FTk9PZXo1layDjJg+NtpkKxnAelD7qW18f11fpdaQAZy+Vrxe9hAD4JCdOgQQ/Lru63fnuDcBAErxnl2dy3Y5k1HWYTeAHjAp1LqzzE5bUWrAT06wtTTXeQ3Qu2IPa3ISe55PZtWkqsoim55nuufhd/oxW5GLiwXZu55wYwLHtJaQfYYQb23/CfYOfjsBgPFYRhDzpa+FjDly2paNDoC8+vFRe0sDPb5cAgAGBHh3KiQ0EHeRp4BavZXIdkOGN8AVZs7tmMq60OdBgMHKHcgAcBYA1jsiHraw1oQkxJMxHiidZCKgpGnDZasy02UNOuIm+GKQw8u6ZWcr+iTmazG4VbEm6zZU+W1xPJEAdkAkBQDwPl43bgklAKDag/Fkgn4KJtyBAYDsPwsjcAmYU9B70jnYEpQe49kvZActgC208lSPDaKA7VYmnTbYn0cEbnQ/1mw/fFvYPfiEAEuRiIJIP9ipEZj0ZLkmxvU+3L2JJQDOAMB7kAx01h/O0/r+t79LDQdoAPR7GZ1i1GNNwQIAvRdZVDjoELCD4JfRgEk/9soHKLJvUHu6VmExC97xQL0GjWUAZcupQIm1/b8ylBrg25agvTADAuSSD3ROifbhAfjN152JdDH7BuMOOhyQfm9QLl4uYsJRDgC0JENAhSCGNTRrKdD3fLuTfqdDx7xdVOePvoxPqxKxop8REXJlAPTZUlBj69wAgE27K1fbrVwhEzo6IgCQI9uGWiMubNQ0ZQQAgCs1AgD6cJQ+7h0c7GcuMvzLt6QSA/lT25KS+fTzrwMAVE/ORoDgIgIoBQAcafV6HdVHeLPtCgBA/949oErM2hI93OS8Lz9u2Rs+zfLb7K3mmq6e0khZsOjz0nUA/EqdAVApQOhf0g2/TtlJgimwX7DgLCAkLdsVSi2IRO25U/CxcGOGHyIyE2RuKLZJbnmtLzSABdQNgcXAzwFtBUXN5gUFEDfYZCt6qK8ZUDbxBQSyHBODhf13nHeCliQGANQ0IGwNwXDRaBlNLAaqivwCyVfaP+dHYAEAFJhPpmVtF9kABgLgvRABKjdbBycSBgXskkLMVX9fPiezXcNuX7qwA2gJikAWGausJyjtQOu/y/NzZUcZtayk3uG6i53kBXq/2vix5gxUV6UertYQ8tM2QT5/FETtkwLbzjJ58O7b/I7tcL1ay/H4iKDjZ598Kj/58b/S/hxBf2A0lGEvE9nlslouyNBagRq2hjCXtcuM89d2AoCdMRhPgQJnaqXZ4dIeBMfYNx+fF8ysaBqwNu9joBpBhH3BdpOTfMix9nUYg/f0OE0B800OXs1RS1HlPSaKGhy2rJuOvQ9A8f3NfaU0SPfTlWBkAK7ivd90fB97fE8zXL6G43N/MytcD6BTYMcDugjMVaDGFwDAm4357T91qAQAnZCQhOn3ESipLVsuZ/IH3/99+erXvmyW0gIk7xVup1cAwG2pzWivh+V8hUBZJrPpVO7duyc//vF/k19+9LGcnJyyZIolY3CYE3aK2x7MGafE3v6OX/Od3mEoWe++7rw04TWP+sXbbz0C+wAA1eDqyFZWs4msZlcUBTwZ9akHABo7fIE265k9468AP2vZIfJtHZA8cejt/DzxB/2RHIGwZ4MDGByBy3RfcFuG2v+Ly7l1AVAGAFv/WbYTpQDYo93W8zzB18X70AMoQ9eh0Uj6gyFb62lXAdUki8mTNwEAkNRAnyIHAVroupVDo2gDFXeKATLoR4zj4EJJb9cAnmAEO45prMGuAcZnBoCHGB/Bv5d1lnuyt4f2eApBbkgWcclRCFy/HPTTRKHR7EvWsUZ5cb/D70gCOQCA45CBFHS9qF8A381KAPBdee2uORA0sV63BACOc8vmDxkAcARd0wZzErEh/r5SgcAtMvtQ7tdW90XRkV7/WDpdzfx7uS/8fJZO7HZyCeb5ckkQAEBW1CtR8BYMTo87gvifMa9jCQCOh8/DJ8X5uG6+8cGHBcW30JsetcDM2O6UIr7NWSOmAVyoMSjpyCbaZQtHs/VKq3ZxI3f6qlZSlcoh/8Y2VJ519aaIXtfgN2Y9140BUDl9KufQ5Kv5RPHMnV+HB2T4HQaAm40LVRjqhYDBA1/k+jq7Hen+fQAgGMSikH67I/1uWzL0JLUWY9FQ+Dpn0OJBrqNrNuWxMDsFlBwVDWNXxTZU/zOZ7Qo5X68lHwypAbDBP5QJ7DBmCOigZqnCgU0AAO/LDIgKaSiihu8Mtjbo9KCL/xAAcFMJgFq0qouAJQoqVNUmIhWErR7LA0Xeddq38dYbB4LnlvTOzqTd62mAafO21szT4KRSnM6y7Gr0VafCgSH/7sEi6Y32zNJuwxEVTi85OsFx/lWOr84vBK+98YABtAfoXptNw2+BPWj2MWNXOvYkxKhRLYM8E7kjmlrs5PjkqNyYvBZ/s9VgGxvo2fGZIa3VXZSgFQP+SoWVG1+ggRvsXmpm8PniGVg9HY7I+/BjpFR9KeTy/BXtjNf4ux4A56exAvx5spzD5jHnEI7NDL8hqIYsR4OAsUkZALQNRiVDtw9M4T6MbiGyms1lh24o87lML68I9OHvFCLkoqrqvVmw0TElaqwj29zItOD4F0THWdIEJdp+j4E/NnuK8/UzeXF1Lm+987bk61weP3hIQcGH9+7Jv/zDP8mL589ZYgChrlG/R6YBNA/WqyVZAgBce/0hSwEwbu4wR6p/nHMeCOK7BoBeb1aJX6XBu3/GNw8HdB2pRougGogWnKl9SzkG7f6euGaaAvebjtV0PH9/SnHfFzC/6fmByjug9iYAQGRfpI6mO6bRQa3tMQlDY984NN1bpD2/hslteGsFANz0HNIP6lh9UQJwt7E//OkYQESQSZ9VS0bDIZM38/lUTk9P5OrqgkLNj58+kj/7s/9AtXUNRZwBUM+YeUTDvdOsc5mkYZfYgrT/H/zghzKbTOX4+ETOzy+YhRr2Bzw3WYkNJUfusx2+yzu8w9hPvnbd9vi4HQLIDv39Dlf238lHbwYAWIGdr2V2+UqK9UJOx0MZoiwF7dUENOk+dcoUiFV2HgQBQZ/W0pZVWU4MrQmUKqt/ouxf+BkxwZHayhRUjn4f0nmTKfq9a8tdz9oj1UmfpNtlYKxfFuYGfxdY2QZ+SKcrw9FQBqMxy3rZgAzzEtcYuhg1AwA2fpaV15SKiQHSNGuNPPx8MI4Rq4BVISidBAAABjB8FAbiSAbZd+4t9OyttBkZf2tX7KW0RVt6YGBYAkmD8fqXM2jd54p6Wr7ufe0xqeP/fJxsn6DrFQK90gqVAnCaXKWPFsaYgAXKfAIA4K9pjHcXAEBr/WkbEfgTBEBMyeaWpgUA+waK/1I2+Rz0TY13kfzbCQEA9rtgOWabthJ6EAj6z8/PyQDAnIXgsvtgCurCx+QMCQBAZABoTIa14AwAjK0nEx0Ybn345EkBI00QwChcyPp7EOBtWdIH6xlQOED+fg120GcaAIAhDOGhqQBWoFiDAsMaYcs028PWzcDPqLR/37B8IenvtjkZrNbkgMUMJidRoGbDAKDXrIFGNS0Av3+IVGDBoO4WznifvSN30sOizTrM4Cthp/mrNCCWhce7vE6O4hWSU2wR/4EBIB20+evLNN/Jq9VK8sFAGQDdvqwK1QlAkxSOcacrW7bxqEQAOSrOqggAABaFdgMotJYa4nJUsb8ZAKDpsmfhSF3N0VOrxJtnYFqOsf6saB5KO7Ruu2QIeL3OXQGA0zPp9vsUGYIxVz0LnSWuOeDOBdHZ4DR7qYoH/jHIVoFDRdR8Kpbfq8lpIkj1Zx83jZjBcwq2bziwAoOjcZXBN+ApHo1Ze6tRZMkABPSsHp33iRItu0bOWcfQOA/QLkeFmmCIcSwggthUWMLTbpN+DsNa0vGrlCSdN4wjVVoti6/AmbWNg0YFBBdNRJDjaOudxrjd5ga8Wa9p0FjHD/AJFHZ+3xCdRhlPqSDPnrmmFwGjCIADc9DmCWlepqGBdFXBdaDsBirwWosX32iAwLMdqYkcRoYHnme312U2yksMwDhYzWYKAkDFl6Kduma9tSXXhK25dgZQTjd5qquiPhBrq92WXl/ZRbg2/DwYDqjDgFaqRGY7LekdoZtHJrOriXSLlnz6y2cyaHdken4p2EqWs7kMiAi3JN9urO1gIdtCQVkwmDyzoQ6Q6j9EYat0PvpadSBJKZKVen8JJtlaSVkD+Jxv1BEAiE70Td5rdPZTB8vHtsmWNx0zBjWlDQp7ziEAoMmBfx0AAs5nyagx1ky8zpiBjfuP/qybePyKgE28n6bx8Ofnn79pXNMA56bn83p/qwMAKQjg19g8N74AAF5vrO/+7nS9gQGA/VnbS3VpXwAAbLZr+cu//E/UkOEmY+GN+hbVnIXt496APcprl31eQ52905W/+X//lhoA6HV+cX6pKte2j9BnDBpCcb7gPb/uADvd9+L6a7JN6RP4dV/f3Z/4b/sRWNMaglZnFisDAAAAFOsn5y/JAjgzAACdALrWUtzbCLPFeIZkScvaWvYUYGIGWrXKAAJoW3EEVGAf1rvbpHtl/D0FqaDbBSHA6Wwhc+ifMZuEomClxsAvuebeli8oH5rZ9DYywX0ZHR2xXR3SdWANmmKwjo/7zmn7bSQkKmlA0+SohDkZxMM/QfCHWnkmerV2voPuANDLQmki4z8FArxludbYq+A0Uy/wsWkJ2Lxb/bCdsriMCMjJFveqUrDahKxxH16Ci5+7TBZrfOfi0Oyo4KxuSzCUGguBtE+/tSzzVV+19P092YRrxlB2M8mGIzIBvOMbPxtbnb82AwAAAOr8FQCAuJ+CAJo04qhA460FnSoAADOWA3Q6mrjebsFwGrGEBO0eQflHYgifhFjq5eUVqf8s2fZS8giIkA2eAgC6fnyu0g9EbtQ6XeCewQBwZlXrq0+eFDTeHpC5miIfCljvitCqMF+socWJ0XZNe8jiy50ZBNZO+fY+0Po8PFMcVLuDBlDNeQhUsljjoMcpQ1GdjnVmdZ0mkmQdoxOG8+lAWM1NaF+mCouFQKRiu14z6If4Xw/BDjUT2jLMutLvKAMgXlWTA6iJ8mrjZLDEfqcb6SGLiQUAPm2rA1hIpputvFwspBiN2Qpw3enLGgZni/ob1JB0tT9nR3UwY9Aff0bQDyNYiuLtCgZkVMdX8u6NDACMUSXsU02uihFSOQTx+XnYTAq2GZL0/jWArTvAr7NdwXj2z86kYwCAC8khIFV2URAetOCf11gG2soCiQiwzw/Wl1sJC+c2jXv96ggmkHqvr+9zGDwww3lqGX6sObTp8Ex/EN/z8y2JYCtDQA1xVe/NzPQO88ifvwb8BBpMzA+QqCK5WtjFgIhif8pAAIMENCkG9Va3qfPCvlItBe+4YBmfYo0OIuqoYVPF3ILNoO5DUTDw9+w+rh+lRjD6HK9dLuvlnN8JFBngQPDGQEmqR2ODROmRbRb+bEF9n2MD66IcRrsQoMRBl1rVn4LPt1t1KnBGBdins9VcXr56xRpVOByr+YKbJcoAQL9X6r8DXEEHI9jCHDQ7ZPizTGn5yyU39KOTUwr7oWyqPxzS8LIFIje7rWwgytPZyWIxk6ePHsvyaipH/aH8ww//q7Q2W7IQADRiPkOIEGAKHG6WYfWsNtb6C3sXBq+Z9XIbXJODKz7/8ByQwcc/L1dwfY40AI1AQhn0O4iG67JM4m2D/7g53bRebgsAuB1KA0///G8aAPDzxg043XOq3wGS1+tPuS9EOxCZd4lxpG22muk4rqkt+vUF/2ZbvA41ZHH9eTgDKvoO8f472O8+168KwPhcL+PXdPIaczM45z4nYJvxrM7OTuX582fy9ttvycXluUxnE/mTP/1j+drXvpIAAPXxAgDm+5OuNfUbEVjBH/z7v/tHGY+O6Mgi+BoNR9p9hVlYq2cOwHcK6N3WDrzp8MG2xnPG890GAHjT837xudLBMAAAu7op7Jr/oQBAQcr/1avPZDG5kJPRgIm3Xb5i/Th8BzDjkPFHRzGAAGTfmRCgz0nyXw0IyDdbdixDZlUBgOuAeRMIHIFw9aOwL4tcTWcymc6YwEP/ePJt2WIPgsrOkNPYh7GiJS/hp0NBH/47kgLjo2OWA8CvcTCBLFT1oNUnSwEA9qn3laTMRl1V+oX9G23cC4j+Faq4j/Ei4xst9NAy2wEAsCjY2c27wlXgHJimuB9NMEL6zmoUyKA0RmuY1LxHE0b0PU2R8qpc0tm3zhb35BbEE1VHQFPlvJ9Sf8TGo/Q7tFMAeQ84vsUT5drF/TPTk0lvZABA0AAA+8G/dJxfowtAaytFG8J8GAPL/pMJAABA1fcxUp0OfGFoNk1kV6A1JMZVQah815V+fyT3zu6THYV46dWrc5lMJrSTYAA4o6rCXd1D1zVDX9l8VLVfzqDX+BavUcjaOorBD2X5FdbDN996a08EZoJ7/iBslBQoqCIhF+FTFKeaAUDhsEgqOnCMnqo3RgGOulHUG7m+AXg5AFeDBjehN3l0wNz5SB2i6w5ZNcnsqOWloCQCvQ0jCwAtSCCe0W3tZJyhbEInnz8IOmaGTKUQYBwFhHOZ0XI006ktPNa7Qha7QuZFIROobfYHsuuPJe9A9R/oPBZ2Tzq9nuTsVx6eR2AA4CYYNEIsBZlM1JWYojqyrJgcQE89wOFNx4foz3wPA0DfrgCMG0waX9J4lLKiz0NrjOJXCTgdAABu2oRx3x0oqJ6eMqtMMAetSaZT9o/3+eeoI69X0SyrrdIuELVnkmT8S+cgvMnvFcMCoICmyp938jNRTgtOXZm/FmTZOsH7EJBxkzBQAQsWG4P3WMd1d9GKzuqDAOIMewOyR3BsBofo246SFQabyEL3pENUHJuVPgO8jvIA9Kq9Wi6IOuOZ4TMetMMxWq9WfI1qu1nGYB60TWTMcTwK9OXaSgpfHvgzyDfxJgj2cR4aI4PiOWjzR8GYDWvTSgDAUG6wjgBccfOCBoEBOioIo88Oc2u92Up/fCRZX1sVIqimkTOgBUE/ABRS4vta9wQDi9fwHeM1mcEoq6Iw1gQRcIIb1lc2lIyQE2Ibke5lLekWHck6mQblWVcGw6GMj45I88d1YIxUT9fOAAAgAElEQVS1r6+2WXRKHMYfRnkw6snLzz4l66AHgG86l5fPnqOoTs7GR9S0wHXh2bGMBee1sgb6S7uczwi6Ak31sm5/fR5j3MpAnuCBdgFwm+hzs2SdWH2uOlXKEnC7QpuftACq2/B6DaNfQ/qeJmfrJptdbtgh4PTXUgAjfd2P69eSAgSpvYn7Sfys/0xBSNt/4rik9+RjVx+DqgtAvM4mQDJ+Lt4jbVt4Nn79/vzS+0vHPv09vX//fHw9Agqw8w7sx3nk4+Ofb3ounEphW4jHjdeVHnff+w7dW/Pf7wYAHApQP+8g8mBAW+73Pg4qdkLib6uQ//Jf/ndpkUlmYQj8FfgcRrmG8+7lR7BBED1dzBby/Pkn8uLFZ+xYpF6/FSBaYkf3BKOwBUbBmz3DN//Um+oPRRv05mf/4pM0AIyKvSFylX5wSnofyYrNSj756Ocy6mfy+MGZLKZXMh5CQBIAgNb7Y/4BCCBbLt+QMUdbioQZ9zloGilzTuNTZQBvoKNjyR76xF6qGuKXpj0K4R2o+svVRqazuSyWa90PcS5pywZZ9676Rh70c87zf0atR7LUOqEMx2M5Pj3jMVabXDrokGQtidXHrAAAD/FL22gsgAow8GSdJyedqaxBPb6QyBwi+bleMcmJkgCKBbZR8qjlwYgPuJcg+LeKUOv7pWUUmprXezQfOQpJN7VoC2lQLcO18UHrRJQz8p7NTwcQojlfPT/PY4LejEO3Qg0n+mN6oJqPwmIP+PhZT7qDgTIAGBDrvpmlZQU4loE7BHiYSDJrlbQBLFroeY8SACSGEPTD1jkDAL8jJgYAAJ8Sag9L2e6mst0tpECHAKryj+X8/Eree+9L8ujRI3n27Dnn6HAwklevXhEM0DjYdAMY7FtVLRKALmgZTAltvg0WkkaedITN1oSscK2w68A3Hj8pn0d9M6uQBM2G65eqpnpOWB1QDwCrzQ6OpQbvFUWqllcsj6fdBFIMwqOtZgCgfLsFnnD86whIvaasWoDVKDHQsl+NPGJIm6JUPoC4PN4jW2ZA/b8jPWQTKQ64laMewAADADw76krmAZFqMvUAANDWhLQcUoy1jQcAgCVAgELkEpQl9AnvD2WLMoAdDAvWQyad/oAAADsXlPdi+639zlaJVjvNyhSodaLthNGroe9QG/83BADK85szCgTWAQCnEvn84XdbeIcYAIcAgPZ4XAIAdDYBnMxmzBqzLMDq0Uk7MqPCc3N+ArypMlA1Z0nXvGYHzEB5oF9eP2yfvS86pamD6sIdaRaMGqQGxOA87kixtV4LopCqguxZewSNvp78mECeQR3COSG0hIzM8ckJj4WWnSuU2JgInmcLydwBhRxt+IA4mwFHsM3gMMc/rSnHkOF3dAgBIDAcDCkOivODSofxw78SwLD7YXCITLcxTWrPPmyIq8WMRtKz/7UA00pI8Ez5euhCwMBH2nL24CHFMHG+si49bBQ0clabj/FUsVIFADD3iZDapqzlBdZF18xAb6AbODcFHAeBPEp2QLVvdWTY6kvWRvseY2ZgahmrCAH7+ORYNvmawTvAHNT6YR4BRFnMpxTcAgsCXUXuH59IO9/Ji2fP5dUnn7IMAZtbGeDhaYRyBzxXKHYrEKrjHYNB/Ix7LddmGD+fRxDpivYxBQD8bw4c1ANBbMoRPqvsUFwDHrymQEO5pwTwLNrJeK7UDuz7W1Ogue9acIwUNGkCAJoCWx+X2wAA8f79Z9tNI9emojMmgpVN+1c6ThFgiGPwqwAA0vuP9tsBgHg9adDZZBv1mG5AbTT2zKU4f+O505/jNdz+5y8AAB0r98HqAMCf/MkfydOnj9EglUDAOgeF1RxulnlqK1fsU8ioTi4nVrs6o65JGzpLHvyzN3mSCGJ5wZ4c1O0f4hu/8wsA4I2H7lf0QX/+ls00Xqq6VRqEIiiFr/3i2cfSla08uHci2/VKBvC929rKD4E/QADGE6aD5MCkthSHrwXmiXca04TbYr4kAOB7QUwapXYrBftw5cjwI/C/msxkvlgxm49e8+zqBXaBtRv3bjFlPp9+pdL/NQIQGQxHcnJ2xtfQ4Qd+jSeYqsH2/H5VbmuQvHMEyj3Z/VbNRPsar9jKGNsMLADEACi9hNB5rmxngABMzqBTWCnmp6KAPK4GfYrfeMY5zIiSwh+C5tqeZWZAAQD1XeCfQTNJQQ/10fG7TglnH+hRyL6FXTEAoAwjA0MV73MAoN3rkykMJgBaGubUs8LcqvPJWbphAEAFmdhsvAYAoP4WgT1YExq7MfPvYIB1YmhTLBClKBABnMu2mJMJgDnRzYYyuZrJ48dP6L+fn18SAIDfOp3MCKKSGePrIpTDk8xsOk7pYmTMjjloHQV8XruoqSeNWt96/MQu01QWrYWFTvZ6AM+acQ/caMh18/S5YByV8jXP1NWdHedy6AxAvVnzBlCBALWbUzioOiQeckN2itO9gZIYnQkexY6njqxjY9UmxYll9TFYqqjXR8tElAAQAMhaFNdw2jmDphsAgFp9PhgA7GuqImNUXgf9Bx0kt8CLWnK+zmXV7UkOECAbEABYAXjqANEayoat5MIIJv542UpDVw0DMpRtUEGV9NFkA34DAKAs7XClfWutgrHgfKGxwyKpniSdVLumm3aSQwCADIdydHbGgJXHLIQAQGZ08Sj66AAAg3/SbLVukYmI1PkMve1LB9imnjvYdGFDCUBTZgqvxYyeB2k8FKFMdIFQgI00bK4JK6mxgE6vtXqwpPmDwtPtyOmD+7LcrCkccnFxIadnEHK6khOCABur68x53KyHek8wDbTPKECS8WAo89mcWWR8jtn+Xo/UI9QjMfu83UofZSjrNV8DE4AOH4J71pBaWxwHDexa8TmcQ0EFRR9Z+0+6v7bfGfQRvDuwWPWa90AW5wM7AV9uxHAMqpmixh7ZfqC7BpTAGSX7wajRLH8x9dl0Q0dwLcs1a/z5nCzwUrthkj7I8HKfs+y/NpylCepi1S4LydAGyEpOcC/QIiBijnEptDUg0G3U2ULNdYVevAg+2y15+8lDOTsay3g4kvnVRH764x/Lxz/9GTfe06Nj2aIEy6iLEBUi2EHdD7Vvw1Ffsx2saayy+zFb77YwrjMfi0jMiYFjBAL8WaRBJveHAOZxTvv+EJH1ADz4taTvS9dfU9AZbXdqM2h3w7n9+pveFwPy2GbsJluT7if+exOAHccx3kcKhJSbemAN7bvufffRdF3pc7zJvsa/Nd1/OU8a2BZqs5QB0DR33KbFe6IjXu4xaUB4vYwqnr9p/l6z27e92fJ9dwMAXvt0v+EPxPFpnN+1/b4CAaAfA6v33pfelT/8w+8pWytry3Q+kSxDOZWVTu6EDCjYdOw/cFgnV1Pu7ahrZXjg5Zwh+6/D8AUD4Dc8HX7rTucN71xV3pNx5mppPfo2p+A2ygBW8ysKAYKFm3UKGQ1QHtimnwNbzLbULI2C3+Xdcbw0BRltzaAqKNCWxQyty02fyvYP3+eiTYt7mw8i8ibwQebLpVxcTmQyRUeAtnSyvqBDwAZdtowdqWvPQ0pNaOgrHdXygp7PYEgAQNpdWYO1ixa9Bo75ynQAwT3+urte1eKXK7lxfesdUP0fPiL8Sbg08CHQax76CsYEICNSQ3x+pmS8mvA0tQocXgjnipBeDfOrRXtWKuEAgHUKY3cnE7hG0ktDNC9zrUoAYFfa0Blh7FR1O4u+gAMASJa2+30pMKYGAGAidENlr57H2A5WxuHqJ4wNrwEAWuPvTeDJG7W6fAUCVNvNtQAAAEhryeCfTAAwVDrQqdjK0dGRHI2PCaLmOWIzMFEK+eXHz5Tmz8miPqUzAiroYt+ybrHsyrXHyL5FhzQR+sjUYvn2k7ftWXn9iPZ25WlMdEwxHs2KK06nwQgROsv0uyPkrf5KUMDeGRGMyvE5tAF4Ki9EtRZFlhmEllJ2vOY1LtRDAADf6+0mHNVyKk2Fuag4Bto3gODRQWsbqP+3Sd8fdREAmKq2powPAgCKoGEBAmmDEKBOYgQk+A8o4hrtGKUtl5tc5qAGZ33ZZkNZFx1Z5oW00b4sBQDSZJwBNoRY2Fdkxx7qzMoyo2rgUkTg3wAAIAXWaFNV4OGm3NqymP6DJuFt/hxgSBzardiWpN+Xk/v3SSvnccGeQPtKthjSoJqvW/affDGK5amAhgMA5TQ1Y2Puibop0bDVBCubAYB0s4iZ/xhE4eykL9mNVv1TK+YLBOK8Phv3BBV56mqwHUsheacl/dGANZYPHjyQVy8/k/v37zOYHwz6XJ+eBYYQE+5lPkfWvdA6dyjZXihgANVRzF/8DGcO3xGwkk1ABsBaRuNRBQCAnt/vkwaX1pA7KBAp6P48HfzBY1ks5l4adi2L7VlqfMc9g+mAsURQj9+Pjk+CnoNqPvhYg7UAwIKvhTY0bgxZs99qyxnKB0IbRA121SGALYO6b15sufEhmM/53QQiUYqzFpYBsPzAWsKhFIBUQinkxYtPgjih9io+PjmWx48fyf17Z7KeTpjNuLq8lBfPP5GLly+p8o/a/x7AlS2cFvTYxTxWsKPXGxjI0JHLyWVJWXRwyZk3Xv+VzuHo2IDF4Wyn+HqkfsfA1dcCAzlO3ABM3TL4j+ujBmzZ56PdTm3AoSDdj33bINwBgPS4+85TswXmaEYA+xAAUj+ugs4RbPH7je+Lx2x6Ful7U8f1kB1N50f8vWINmdOa7A8lUBYFmcLPEYC9/izhS1TswnRsUzvaBAa8LsPh+lh8AQDUx0TdQQcAsl5X/vN//ks2XBkMMwIAvR7sG6j/KC3symy24N6ButX1SjWjaGfhm7l4lZUB6LncZhzy/24zc+/2ni8YAHcbv7t8WmdBxQDQTLjaRMsrKw19s5ZRryub5UzOP/uUmgAnRyPpSC73T0fShQ5XyPxXZamlx1HSpnX2WfIHZY5LJCRCWVxS4ub7QxPQCH9tMBqRAfDq/FLOL64k34IB0KewG0oUAdg7k7QOABA6p6B3q62tDLN+nyUAUKzfwG8JAEA1zmavPA5q0B+POdIyTmp8UAUZwYDyoA1ALQBrd97ablj23KO4p7IOKObt48OOSx1m7aMP4MCGL/MKUmy6ANYzaiRpDAD4Ucoy0EQLy1bNd68xtU2wvr3VJCNKtRnnOD9eNw9m+qkRZfR/AAAsAdBNTjKL2fgrP2OiWfzOHhQ3lADo/FVbGQTOEScbAMASKPqL0FzbSKuzkh1YAFuUAqzJFEGwr779ULIuEjoaqHe7PQIABbL+6P5m1H8vB4gj2uyvtFjigjIBTcY7yxjgrLK2Wv/+8TuKKUSKRakkro+vpPwbWqJZXQMAuNkDUdPvoIpFZkBl8G1hW62PPlVVoww+5LVZ4vSSckLVaslxDKBnGoB4wNCUtWhy8KptyFX0vXaiHkk7FQnfET9SZRT11e1CRm10CFCFfQsnSwCASydxmJi5s8NrFwAV3EAlOoJBitKwcURLVtKW6VZ1AJadTHb9kWwkkwVam3d7ko3GspZdxQC4AQBIs/9OvefjuCMAAIAkpQhHXQE3HvHySqc2QoWvuZtwIfd6cvbwYUlZx32Cqs52ZVZPpGCet6DwDK5tMlysNksN+PLL4LrAa14jbX9QQMFAjLINSf3i08DGf4/oMgEAUiRDG8X4NOzYZBCYyJy3eOPG1GnLdDVjgPrk8WOZTK7k4YMH8vz5c97/5PKSxnG5XPDiEMTDiC/nCwa5w15f+q2uTK8mBA2mkwnfd3p6KueXCgB4xh4BN34ejccMrPn7ditrqN6DPgZDyxY8laqrB6TOgGANvNO9bUzBXKAdCLX2cew864/P4pw4twqkFARD1rnV+ZlQ4gD3BN0CgF2bjYxHYxXYhH2g/kDVr7a13cqzn/3C2kdWrREZQNuagE6A5sI06Nf1S8oI69/a64J6EwR/DeUnRdaUV5++9ZS9tXGtaLN1fHzEqTOdTWU+ncoIrYJWS7m4OJeL81faVYFoNtSKN3SiqYkAFdsumA0ZSy9mcygPr6TbH3Cj8jov3ncOLQgFiwD+NAXU/hzg/OiGUgWiavN1fqd9sJsC3DjzU0dpHwh703HiZ/ZlgCMQkZ6/nGPhD/sC58gAUJ+gbpAOAw62+ScaIKUNaWA/+N+0tE7HOS0PSs+b7mnRjuy7/yanNTWxh+43tVtxjHScdf9oAnL8vU3X4Y6pAwBNwX/Tffkx/f1Nuhevt43cDQA4PD9uvprbPKPXu5/9+1DjtZb+VNydrVwOAOh6KX/xH/9c7t07ldG4L6sN2F/KHJzPl7Kcb+TyYkLAGLYCIDO1ZEC3JiPMZni5rOrn8TbCd7nHu3z2CwDgLqN3t8/uBwAUFKSHhuTSdsOgHwHqy0+eyW6zkvtnx0zAPXl0IrJbWztxzfprXKFAPuxDrJku9zoDAbYbxA1FyU70JIInClzEPK5TX0csoez3GeiDAfDy1aUslrkBANntAABkiTsZA2mUCwAAwJ6OWniU+6XZc4+t3Glt6LzHsaszAHzNpQGCCkMDBECmH53OetD7QJvo1VJ26yVLnskUYJlkBQC4T+flo9xfw+GrZFYzv9siS+1jzwy3sUjLOC4AANwgFYbw/dK70CGOQcxUuuFeLmqgAaLRdqbl0oKW9m3ARmBNK2DgDAAHLlwEUEsONOu/XwNAr0f1UsDbVrhAGeBaCtBpaZtEFCMUBervF7LDvx06Aqz53LUrCspY+hRMhU+2XEKguSfPn31aAwBKcMx8NsbP9hXBHv8ZiTAADMoogG9YsWkJAHz38ZdKl4fiDhSAcQRYkVxHN7yPvC5MPavW0WpbMQcAcFHOAK0WDj4FLznUMxgJpsYN32tTqg4C1UaGidMt22ClTuE+5zN1Yvg7Jy+8e0ch7f6sDlrjZDxkBQFAgQMAMGznBABAOaeSupbQ8XvTlwMASuTYSQciJgYAOAsAkw8MAKj+z6VFHYA5aMaDIwMAlAGQIRg7AADA+uG62J89ZP9djfSuAID2RVcAgP9Mb6CWFfN2ImFAfh0AAAM3dq4wdXOjdpWq/+RnV2IiRJm9ACYR/yvnbQAA/PJLAED3mhu/MAdjQBLnqHbfwLPRuV3LthlowaB7NGLgDTCCtetFwRqh4XBAg9PptBg84n2fPH8uCIJfvnzJ4B+t9nITFwRIhWe1QV14gXKWjMyT1XLJYJ9MgVaLgeN0PuN3D8Chao9zH50cKyMAmf/tTk5OzgjA4R69zaDu3hpQessnpc1XdeoO2KHvKY2/d9IIJRN4/4sXL3gNg9GQZQ6qaguj1uY10ACagCJKE1jikudkKUDZ/8Wnn2o7SJub2m3DQIB8K2enp7RhKgKox9LqQAuILUGpIIC1LHIWCF5EyQTAP3Qf4FrQtpcQIFKFbMWKev0uAQAIvTx69FBOjo+k38vk6uUrdkZAWcbl5QUz+vhZ15O2f1mt1rKcL9klBBtmt426fSgFoxwIKLnaaVf09xIJAiRriNRUgW3dRiqqnAb/cUOJGdymoH1fAHPbwHJfcOi2e3/wqFcZmQrx+vye0sA/va4YQDYFSIcDvDoAkDqK/vm4F1V2RNe/Lpfrejf7rifek382PcYhoKbuNFR73T5j1nT9eC/2/mgE02tOgYH6eNQZAHGexutL52e8/xTAudkaN/31CwBAR6UeHLgI4Gazkn/39a/Jt771dRkMAfquSF1db1Yynczl5YtL2iW3ySj5omcDVqYBkfuD7GvowOs/vjt+4gsA4I4DeIeP3wwAGO0cmkJg2O5ygRjg5avPZHpxLvdOj2TYa8tbj7F/Y7+ETwBRZ9WnQGkSGHnwP1ScW+d4lT1Vyrh3JIJP44xB30t9b2kCtXE0Zb8D7O/KdLaUT1+8kqvJAhGnSCtTDYBDDIACHZ7w3pzigcdnZ9IfjsiqZBvBazF7nQGgus7G0G5wRqugMD2QpjgQHNOnRCkAWp13tbR5h+5Ny7n0WB7gncJUY8j3XYwL/VtP+XqirAkICPOkAgooo1xnAKBc1DSpkLRz4WoNKD3gJsSjVktzMdrZwOr6eU2WzEO4C7H0zmDI+n90XWAbQAMAIgNAW39XXQBUePAGAMDU2zR+RQkyoAXtroY4EqKAbVFfTWOjleRbsG8X0motWT6wRfxnmlEomRqPjxiMrtc4Tkc+/fSlKf3bvfs8JnNOGVSVkL6zBDwo8fJm9TPUn/QSGevq972nH/LdKuYIFxdZLs/IVSruxF+cUh7qJhRlUwCArcXoABsLwKjxpr5mfHNv9WHTxugT++yITjKddNV3BwNwU0A2Kgc3zZQ0OTrR0ahKVR1hug4AuDgYugEg4I0AQL+1kX4bdXBobwa07DUBgNZW2tsdqSidQlkAmHR4/OtWW5btDnUApkCUBseyafVksYFx6En/+FhWWKx1WYVqKAna4XoVAIBqO2qLnanALNIdGQARAPDWbWp0QmTsOgOBXlU6rAcC6JsyJGAArDsduffoEZ0NBwCQ+SUFm7RpRRJLIb3AwGAtWAshcPJlJQO0705LDm9RAEDNbi2f0VA+4feZzkMcQwN+xJA6v52yTSNriv8Ietm2w3onlx0BWDYisp3PZDXTmsvLi3OK9C3mcwbvKPdg+xddILpjmWK5AxOoTcd9loGQ3ZuLvWyopqu6AGhxh1olvAZAgOMLkXtcLrL/NGSqyUFAIAM4tyP7wtvwIZPv96nPpmrDVI6Vd2lotwQAgfeNhfFyET9cCxzR2eSqVMfFHMDNuO4EwACWPQCUgmKqtRQsNRegy7rLdZP9/9h70x5JriVLzCI89ojMyszaF7KKrCKLfHxbd0tPo8ZMzzRmBGj0D4SZnyRAH/VBgn6CMCNghIa6NWiN1O9B6rfysbnvVUXWmlm5xeoRIZxjZu7Xb3hEZG0stsAgkpkVi4f79Xvtmh07dgyK+LahsGMGRTm13J/smQzoUgRVEWg4EAp8qsOBMhSIYqFWX+3WmdPbcvnyRblx47pcunxBOp22ts3ixlqRyxcuyqB/LMeDPudUqwN6P4SFhnJ0dMx6f7YpqiSC9kW7Dx/L559+IR+8/5F8ffuu1Nun5KivooY+/g4SwfnxRxwQumOATWFZ8OlzJJzDYQDncza0p/HrDmotLjFdOWXOVRhsLnO+/HhlFPAwYAxLbmJQwddgeP7xOl0V0PqepIQg7yyiR4gD/7JgniKkSW2BdVA2LuF1FPev4jjG47WOIh/frzI7Fb8n/I5yEd/4bgd2tKDLg71yMSsVHt8Dy3CO+n3EmIRzfPFbT/LMswEA7hAv+6ZV+1fZfT7JGT/Je2JAauGzpQwAp8PC4U+l1WrIf/2v/yupJnMCAPv7ezIc9aV/PJTBEfw/1VxxUVudq9ZNBc9zIw39gaAIQL3lJ7mk5/reHwCA5zqcT3SwkwAAyE63m3UZ94/Z/m/UP5SHd7+VjW5bNrtNOXemI1UGX7oPY//FfHItAGUAQPBNmcwUpcwCMvWNvSVa2C7X962y9Z3ZH7Q/nlek2erIcJTKvfuPZHfvkMB8pdpgW0Bk93WGm6aQ/dYYCQLdSJw0yWSE+j8AgFana629tVVz8ZEDAPzL2xJZLpo2JfhABgAU7KyNPGKrupYfCMA6iJJXROr49nQscyQP0gkBAKXY5wAAwQN7jslE+9Jwn9PzKzIDiqsd90xFQuGeencipf1rwsgZBmrHco02HtcS1Q4AMKKMGAAoAaihQ5IBAIirKADI7hDo4mRcdJSaRACAliFoGQC/O9YAYK8E1X+qVMZSqSDDjxIojo6JAaLIFn7wVCbjgYzGhzKb9SWpTaVWx/xAUA7goEKWp5YBgKlblcl4Kg8f7gaJc9OyMNCHpS7MNHt3pvUAgCdqdS1UpfLnr75J60sVawcATHqClQup1VYbAKB5/BBxUiVlR97YfdsBAGoEhBn/MPhXACAvGSi3HZohKWb/Pc7C5E9TLEKdaLGT4LWwocO06OD4MyHClC8hHEMDBmtlx43N2o4kIs35RJqJsGYX6Dcb+RkI4NPVJ72vVf3NyIIigKi1qc1AR0FHAUVr0oqwUcSoWpPd8ViOMdnAAKg0pQ8AoNaUZm9Thg4ABKs++xMxnwmxIQgcD0cEAJQyU9Ga5azcw8ZhWRAb7t8eyOO+sIuALXSjgquBNFq4ATi820GWF5/R6vdFBzCcCQSAwlsUvAgAAGN0+tw5FUFDQGq0ZQgT4bmsDtqE/xTo0iMC7IpVNOOA3x1ofsZONZtngShmmYO/cB0m6sdr99Qw74OOoWfLnYaGjWlra4vZbNLBk4QBLYwJavz7+wfSgGIojRko/k1m/HEuaIUIAMADTZRkgP5OAMtYPQj+gYQCXOBYgRIElgHaDwIZ5nNQpIWYYJ1BKUT50FkAgADoc5i3sJAcZ+vBi3PFGOG4zPRzQ9Y17ONYNOj5SIUZUdwlsBK01Yk+MG7MdJMyNlExTiByPrbGeNG2nNDYQCtB1b1gdh9gkJXmAPqYNaoEPMnG8PsJMMB4g1pa6KI9YbCg4qdwkGGEcdxmsyFnzpymcBaC/s3Nnmz0utZGy5BqtBAFe6hek3otYUcOaDUAsMHcHIyHMoLwH3RG6g0CAKirRfCPerJmvS2tRlsRXanLf/ff/w/ycPeAoo0+Ng4SYYzdBnqAGgKk4dqLAwV3clTISx9h5tUDUoAd8WuhvQ0D0DJAYRUAgPfHAWy8ztYBAI54x6BCBogYABWu1YITUxKbFM7Z2qAuo/C7A7kMAMCmH44rziMEMHwsfeMOjxOexzIQZx1FPhyX8D6H41H2d/7d+ZqIz8fPfdncolNlas5+3eFv/O0aLuH40o6Y5syzAQDPGHhy/ecUzNXjVD6iRQh53ag/+etPDgDk+y3YoNXKXA4P9+Xf/Nv/VqbTsYwnA7l371vpD45kNJzIRnebQYw779zRAf5a5xXsyVmAn9FGAwCAN/zJr+u5fCJIZPmka2oAACAASURBVD3t8dbt+0973JN+rhDsnfBDT/OZEx76Kd5mReyZT+wxgk4LzB8E+4eP96TbbMh8OpZvbn0trUZDzm535fRmXRo1bbWMDRz7MdYkcwsE503InL3qEfQYQ8W6HSHrr+0rNVnhgHhoe9wmLYC6gjZxIp3uhqSTmdy990AePtpnly6pNmU6q0gFwRwp7jkAwJyyAQB4D1oFQlAZAebGqVOCdoBQHGNQvVCWWmTNnBgAoDEO77x2D5vX0BKa0bd2OrOQlp0A0CqaHbXQEcB6FZggupciZD68JSEzwCFjBeRTwpLX2RPMtptavZ6CaTEEdf8KAOTsuKyfgccpTDKrFdUYw3w1NUQM9lFSAb00MACYo0dcZIC9AwDun2qQb+152aXBug8w45dLMCqbFa+p/6PBP4Ao/LZzxuszLeEEM3o0Opbh4ECmsyGD/2arJs1GwhJdXI63C0c3CLBCRsOxPHjwiKxPlhRYNwCATjqdAACoA+7jrm6rfn8I/jgDwPdNH9PKL65cU082cDwwT3TjUNGAjN7N2ljMSUUP2A8WohH2yLPpurEimHAKjjoD+sa8rSAy2Sq2lWU4CP54PWqueuibSHhxBACwAp9gB1lmsBcnbu4chOrgFPmzyQOkrJvMpVWdSxMK3a6siSBL51+AbuuC0xIA32SBrGGhafBPrAgpeSCLVZFJVStGDqZT2YOCeq0llfYpGUyAedal0d2QEe5Bdr/0+/i1yOzZyMCIzpAdNYq83gsDNIL6TQbbgXOFvx1B5WfM6cqdRhc81Oxy7Mj6WOnsUtFBdxCyeWD0LEXfbN4Y+sdxNkV8p5QzmHTRR3wmqUm729F+9aibRm96ZG85P63Fn9NrHUU0O6j3Q781CwiW1PIum2IUV1zzcOfVz9sDG9TMk2I0n3ETgpFAe7iNXk+2t7WzAZ4fHPcJAOAc08mY76EQHsCi0Vi6zaYG7BOtjx8NBrz+BuhvABdgLQJQxjOWtkiJcvr697nhV+VzIry3ZAcY9QvBLJHhslpnG+dAHiUSPNONuzjnbDBtw8Y1oE0PapkIKljLP9gljEG327EuAxgfBSK8NZtJp6qonzkF2irIW+ulAgVAdqjI5oAL3jhbQjduz2rhfKGRABE/3KOLly5QFRslFKD449gw6NjXENinQNJnqPNCTX5TanUrqaKTDEM+1dIh6iNgM9ZexUqrhfhhixsA/g11WPSH7XV7cv/eA3n/g0/lf/n3/7sktVZWGoExwdi4jQqnZpnt0+eKNdz5Z2zjzVrP5K9wPjjDywDaeP37PF+3Pp7ldQ8QvWYznq8M0EJwNN+k1uQd1XqG+4KpBBVOVwkzuQ2Ixzj+dxHwwBzIwa0YDKEZj2yuHy8O+MN/x6+tOicfL7+o8L1c48F4ld2nWARw2b3M94ziO7Q/9+L4hdcZ2qbw02Vz/Ennkl5fPkHicwkZLOH8Lq6bYN8KTqAMlInPr+AiPOnJP4f3O00fh4LQKB6oRcYVIfkDABmif9dfvyYXL56XO7e/JuuJzqfRSuNC5eXx/Pq98jlcUuEQy/y95/09L+N46ucpoM9kHcB299nQRtgSIEwoIISgMKMC4/BbWE5nmdSXcf74Tu2SwxWuvoHFCV6iyuQbAvMJhIihg5PIg3v3yHK8eHpDruy0JJmNNBaBWC/0AtrwhzSwwp7rjxBsc/FvJEHcBoUq6QzGEm1tieeR+IDQsv7u0y/jekHioFqV0XAk3e6GvPfeh9IfptLbPCNHw6lMqw2WBMCr4L48T6VWhd+v/jK6BiDzj/2fgXi1Sv+i1e1kiQBfNSo2V3wwQIYWkcVr2bU6c5V+mT4b21QM9gwUcve78YSVLyOJCRAADIBKOqIuQG0+FVwJSp7FgBbU1GsCVnW2OJZkWGA+qpp9/nDLYBGB+96m4A+WJWnq7l/SH1qM79yfxFHQRI77rzMCkHhULXCNsxBD1BtSbbT4WwUAMVf0rDL+rwMYWZmBfhZlGV4erp6hbhdZdJWTFZQKayWgeIcyJFSEezg4lmk6ZsCuOXF9L8pwbfpnLHrtZqHzAx0mAC4h+AcogOAf/wb4oImviR6LN1hPLt9OzYeh+5/vc+pvq09b+bNLr+jHIhDAb9qqDAo+4hng8BjhFI0diDy4R60FJo0CALmDkBOrscHACY4flpzjTUAf2ifZVpZtCOucpNhRYoBVEelWZtLCJllD9h7CYMjoa92SO4fmHgQAAKUitIsCso+ox5ZEGQDsIamBaQoAoDKVw+lEdicTGSdNkdYpGUwhHdiQRu+UDEE/tk4MKrxnU9MAAAwOWABzADmkmgT6DREIEF5j7LD5+IROEMEgd5+C+pvwvdxwMsZA3u7N5wXaVOhJBXWwHoSzrCQP4mmwDKBgZtkWebvToUGmAZ8AkFJlzWzuRQCABloawEwx/wIApcyxXpiAwRPrHIxwXenCC+YzShjSiWzv7HBzgTN27uw5GjPQwhFQHjze100R4MZ4zOsDZYjHSafSgTic1REDAED9uG40WhdFJ961NuC0mbOrH8EaVJEc3yCWOeplwR35OzPUABSzluEYeoYuJpb4e3AtDrBlzrgqAhK3gCgehaXQBQMoKur8U+0K0Gw15OAQqtRo/aeZVIwBzgnGET8EVmZKz/fMgCKtCR3ZSQoDO2L9H4JnrB8cC/oKyOhfuHiewn07O9u6MbdaJrgHwUPYp1R6vS6fQ5s/zEE4HTwfOxYMOv6N4+HBe8RyAUpSECHGIKLWfzSasH6s1epIu92R4WAsnU5Pjg4HFP/b2tqR3d09+au/+iv527/9peycuSKVSt72EPc+rNsPNQDCe8t5C9tjbJBwjudzWgEX3V+LVlY/r2Vj/li3Flato6d9zRkOCvgVFeW53gKRHN2j8m/KHCs3QIWTMCelcNlFBwb2Vp3WkwEAi8G0je8KexIyCMLx9WOto/iXBfBlAXfZ+NN2nAAA8LeE7w2dzWU2xW3AsvPB8/H1xeez7vpXz6ti8F/23mUU4OIsWhyn0O6vOoeXDQDANyDIwVgSe6HWwOKhiZ8pfZRLFy/IlcsX5RFU2NGFxkqi1jFMnnZdP6/PvQyb9LzOfd1xHABQNiHcAS3nQxca/EYgxcw2srsIdrDPmAYOAADe9yV92td99/N6HQLGruDm4uJMHNGVtWQb/HywEsGyrdXk8d4eGW/b7Zpcv7AhtdnQxP+0U0+9kRAAwN6s7SrzFIS5mln3LwAgvikQeDcWq+sAIPmAdcFEzGDA30jANCnUN+X44ZzglzUbLfnyq9ty78FjqTU3ZTRLZFptSqUOoV4VYZPZRNAfCJXoXF9zMPkAAOgaxD3Z2Nyk5tFwNMoSYByOLKGiox+CJWVxlu53vo8V92/6+ogxphBQ1Np3PaIyIfkXwCT4jJMRQYDabCI1JDNkynIBPFhT7xoLzrDAc9h72QE5trFBIMpSc42g3TfGsbIstQvTl0w2nC9ACugWqEihjg+Zx2zbrAE8An3oHDgAoCMPST6dFShtoH+Tja2VghsTwAGArANB1nJdP6Bj5fbfmc/KEtdSlFQmYHWOBgoAKKagjJDZXBoon+J3oesDQLAZgyoOGzp4sS0gBKwRK4OlgqQ3Dl2lED2EBF2lwAdBh8PHWQEBtL/05woAwM+tDWC8YcUTJzakfJ0oVjFAjydi7LT4pq9ZUYyBOsKOwvPzAY3BAYD8uDnCYZ3tvhMAIJ6DOH+4+AAAmhD5qiVsDWialto2sLC7G+WGk1PRKVwoBU6gJjpLBJIRAAGA1joAMKykcjibyu5oLAMIATY3ZTxvyLTakubGlgwQhBmtWad0kQHgAMBsMskAgLzxHCYGsoVmUIJg3e9b6ADFjprNUWMD2SIMMsHZ5QfBg07LnNJDVUoXfrPeoplT53XyNj3ckXQBOQIA1ao4AEAGAEXytM8rM70OPpAmlFN7sD5ITs8ZZwUQzO/3egd4NfwUrqPQ4cW1YIMG7R6lGAhooVgPQTgYBDheyOSjpSGy4Nhg+sfHNI4IJKE3AVS8BTBjogI22CTDYMTr/U1/zwApHX/fQdSo5CKOobOO8y1zgLO1QMOV3z+83wMxv4dZDZ4b6XAugNFgfe7xfq/N5waAjQAIsh0TxH1FufN6a/yz022ron7/mPcPNfYsT5hhTFA+oD2C4QhgTFFOMRgimNbMfLNZl+2tU3Lx4kW5cOECKfybmxs8Dj43HKGDQl7S4uPhmifIkvF+gAGUJBlwgPaGUMbe3tnm570vsTOZ8H4cHxkNODP9PlgbiXQ7G8z6g/Y/GIykXm+y1vb06bPcCP7j//G38stf/oqZiUazK/NKU3sJFxD/nI2TU74Ws8l6H4s2XNd4lPn23TXIIvj8ydR+SzIMdDJi5Od5eY52HA9SQ9BpAegIdojQH1kOAOQoweL556/lW2x+UaVASeCIFe1KkQHgnw2PUVZCEF5rDHrwVgVjvq6EYtX6Xmf7fP7EDJLYhpTNgbLg38dm2fmXnc/JznHZpAuzJYt6FPhU2AUj/K78bwXdw0f5+8rP4fsOANBHm04oWnrt6ivMZLWbTe4zsH3PBsA8Z2NQcrgXbX9e/BUs/wadO9r61gN+sG61lA/PKcOO7Dmr2caeCl+CoADBHnisL++xDgDAmaGMj0AVgu2kxuz//v6+JOlAfnztnNTmYADkgRWSigAAsL9qic5yAEDLqdWmI9bAHuvAI8YVyQaYUyQy4GMp0K9dphDkImBFmZyKBlfl6GggH3/6paSCuvMNmdfaUml0pFKrm0ZVKlWAHkhITFMZjdE+OBetw33bPLUpLZZajlkKqLt0OQBAb86EfMtsUNme4j4UE2BTaA/wGd33/XgGACDDngAERPCajqSajlS4nGLoppTPDuMI5LV1njMZPRCNrGMW61Fw3lT8HAAIGQAU4fPkVL7t2mXqdYcAgAZcmtBzAABiig4A8B68EAAgu0N+p9QPr0DNXzP/zgTF3IROBfdIllygRKAqlUA/D3+zhIo+K0p30QYaYAL8cYg+w4PH58AUWA0AZMly0w1Q/0DBXiZPfnr+YnZ/yjau0MEKJxgnlmeco5uzalP2IEHfg4zdkPOGGVsLDNWB8HoO/dYcSdIv43tINYm339XGbNmGsMxxy79bj+vvcwZApzKXJrsAGACArJpl9rP2GXoFOjGdamLXr50AROpoGWEAAEcGi7Myl1F1LsezVB6NJ3I8q8qs0ZMxnP6kLY2N7QIA4JneDD3l/qC9PqcRAJAFDGYgw2sLHbiVAWBmMnTe53MicEJ5I4NxC4I4fCeCeJxLSOEN50+htYhRg0IAoFKrEQBotVsMqDMAAHUzRqUJHWZtd2lzCDVjWvidTZp47q5zMNc5GE4393XkGRMvB4CYHtHsbc0woxUfDAOC/sODfQICVLUHGDAcMPCH2j/q/TFvRkdHMkX2eowMN/QqAjVx11ywADTb64ytwc0DQEIEAPicx7U7xTp8LttARJjZdgZAuFZ83MoCGB9slmoE4BPnvSPAln1itwGyHtAXNZE26rmsXm+SjqU/PJZur8MOAdjsvTwCQXmn22FrRDiq2LSREcDYXb58maJ8ly9d4ucABOD42ODVqdWMPYAEAAwAOZV1oai9rg8tDdjaPsXn1BGe8/vBBEBpAlor6vzQTLSWLYz5nAIAdZbmIJuAH7wVdV+TCZwzFf/rtHuyu/tY/vqv/0b+7v/+FZ+HUAwck3anJ1JtcGMI7VJmH+17lq1tv67w/b5B0F6ZamyOJheDSzqdAeAX2o3Ybq62ys/2qs81Bxzi88iPniP1tqsE7GUzzNFetri+Y3fmZEKg4RXmNiUHAEJHrQwAKNub19mmZXuXnwu+J1zf8ftPcnxzTUsBqGVzIAZrVt39dQyAZ5w5K+n/3J9CxpZ9WfFecMU89f7xsgEA7DX5FRSFrvC80kynBCpRBgAwoEGQWksE1u1/z3Z/nv3T3/fze9YrzAB/pZsqDdu60rivzTVu+jYIpMGqcwCAzvdLfDgAkCWGzMd2HxanBgDAy0/BAoA/BHB9sP9Qfn7jkrQSCFEi+cAVy2CrVq9yD6aGWQzQGdWd857j5hlobyee64mxTa4xSt0WuDAp/MghgPhGk2tCmYltefcfPpLj0Vw2ds7LtIb2c22WAfDzCJ4rM6mgvfA0leNjsA8nQj0mE0zeOLVJv0QZBnpznhYACBMAvhYy+0WGqLJGQgAA/1JBZE1OIttfm6dSBVgwHoikY0t0qrAyJQ28hJcggEHjLBGCfcmp8y4I79cF/9v3bfVD8xKAkwIAWZGBAQAwTg4AoEU1AIBKvakgjAEA0AAgi8AG9+kYAKonZQX5WfCv9BIASbi/aFmt7FN2kTNmOJmJKMNB1McSEL0X6AqA4as11D/E2IHyj44SKcpAiWch4YMEJ0Qk0bnLk/CePA/up4XpWqpsIE8RALg0X7XRhwBAFjQGTl+Y5S4LnsLPuJ3JHTagbmNePBkBGQCgE4qUNM/gBj2T3cFjvhvO7xMYsOcFAOAagD51gDaCwg8AIKmQBQDUDMQelAIUKKchAKAEHr4PExgTAdl/gACqqjkjWDBJ5gzyHw1HcpiKpPWejKtNmdc6Ut84JUPQo4wBUAYAsP4fdHn05DXBolzEMTMtC7X/oUMa37fw36RVh+MfBfwO4WX3MWIAVCneYvc/GKwsoAkym27MsoAVNx4Bca8rTYiokQI+IajA2iOrr3f9gAUQiQVPObJatg7WOcHrHIwyAADHdAAAv8+cOaPBVgomQJ3oNkoAzpw+zaw/fsajEcGAtrXmo5GoVKW/v68UqECDwW9HFlwXKEqWzWaWHcw0rcENNwpl5+g98U3PnfYimGItU8ro4XYSsQMdHodimgT+8oy1O9OB3AoDf4qMcrrmHRNAwUfHHWTpXQXftSCghXB0hPKAhly5ckVu3rwpV69dZRcDbOBgDExAt5eKNBsNo+03Mu0TD2wQ0MM+IZvgpQbsyoAsS0Xk4cMHcu/+PTk+PiJ7AOACygRAFwQLAA/9bCMDuZQNYGKfk1QG/SEzD2gBc+rUFi/x0aNdCsD8u3/37+Xzz75kGcClS5dZEoD3ohYRmgDYGGIR1NDmLpu/+nwurupZf53Pnhl1MCnI5NtOSRsMEU62mAwUfK3NTDYHA1r+E5jpE781vr4w+Pe9KzxY0R4bEFiwYMXdpLi+i5wBOkrhAWOGRHQVi/dCS5X8EZ87p3tAwy8DAeg0RqBqGSBSNNH5NT4vACA+/oKzGbxhHQBwUrDDHccTT5aFN5oIlScUIjCLblTJnhQexrsglPk+Jzmv7zsAAJCwAd2S+UzeuPG6OrYAY0FZXtaE/CQX/h29Z93+/B2dxgv8GgvfTOSYWjImwMi6cu7ztmci+YFe4NCJmahOzAsmaK29bgAASNTQFQt8vbgEQDWMtOc7gk6IID+6e0t+8voF2erWrdwRejoQDh5QXR0llKpRFrJ0rMSYeSlNyvna9QBUfSE9dQX3Mf9Vu8ztpdrlqozGKDOoM2GDQH5zc1ve/+gzebQ/kO1zl2UIWb1aS+bVmmoGAACoalCNewEh5cFgyOQDxJbxfQAAkAyi/2rRzTIAgKKFKxgA4d5S3AeN9eAd1gIGAO2eAQBzCC1Dy60ykwSgxWQk0/GQGgAoD2hWa1IxHaxs/zLKqWqEOMDoIIDHa+bh2fi7D/qsAIBT56nqVK0KAAAkCaXWEEHHHegpWRvA5wkAUJGfg2atoGcoxRzLcf+QFH0E9yilYvaf/0YJgLbBBatFNSyQZEI7SPUZAQBg7qHMfTQCoxUgEeyudrNg4cDMNQCy2gSbuzk/kSHZAgCgrN/Kzy5eWRk/u4MRb9o0rFwExQ4vyzbC0LnJ3lNBGx+gGVqP5AGavledH6XgGXU7oBFzwvDMlf500sezAADhNeB8UWnVxs2CMAY0AVBzDJVvAgAsvAiTy0ZN8YAzBwCAtAEAQPCf4OZyJgEAmMs0qci4WpHd4VAej+cyTtr8mdXbUkcXACwy0m68FjWon4KgGCjxU/SgVHq464jw2+3+YTKGwXU4RqsCYN1ArDe6Bf4OBvDY9GCNcxI7gOpdSa3eyFDOgkNnRoUZoMAx0w3NFOWtlqfd6zIgAh1ZRSu1h2pm9r1G3VVHnQGARQvkbcXkWQsArJl9bEdoWWN3KH0tYYyw+Dc3NhgcDgd9Bo7IICPchegNtAFGwwE3PrTEQz08RUUgNIfNfDCUmrW3y42oteEjwqsCd35PKYgXlmlEGQAP/P13PBfiYEPrzZcxKIqaBzGIgBmbjkdZDRWmPUsBsIasvR7q6/MNHJoZ2ZZGw1OtQ0dhTBYFgBOcz7lz5+Stt96Sa9euMSDH5opxBf1fmQQ11tc36xhLDWB1XGzckoSgA4wytABQToDxfvx4T+7duyfffHNH7t+/z+9858c/kuvXX+d3gXXgwksw3rin0ANwOwaQwrMHvAroNFQA6kBDoC6Hh0fyxRdfynvvvScfffSx3L/3kKDAlSuvyuHBkdy9e0+2trZlc/MUSwaGw5F0uhifRYEfz5y6eGQYzOT3UJ2f/B7nfytxIc5Q+6ZizhHWG+YgqZNp9hODSSe1zU/zvhDsCMeh/FgBO8beUCSHWlFf9uEcgM6PV6R8lwEQZd9dvi8Wx9PvQ9keFe6/4XWGgXa4NkOnNjyf+NirAqR1tk/Pw9Sto0DZj0t6ckmUEdpAP7+y7ysDA55mniyfD3kb0tAu+jk7Yyu8hvBvZshXlACsO9eXDQDA+HG9sv4YglegmOa9vsmaajdlPBrKWzff0ABrMCAjIMK+1l3qS3l91fx+KSf0nL8U94BcWOybAKWNMq5MgCptMuv9jWUJpxlaQqoLkLdZe86ndeLDEQAw8b/QljsAQKHCCYJmEyo2tXQA8w+//VqununK5XPbUq+hbdqQTIB0MmRp4tapjawEIF+jZnMZ+QfP2j6oPpSuCf9Nuj9addfq9Bewt+s+X1M6NkEJ6BTMpNvblFvf3JOvv3lEBkCK4L/WEpDmJ9OUgSABAMZNM03iHKM93IhdluDbIfu/tb1NvQEwA8xVKNUAWAcAhDFLuFeoPxBo5njxsGlCeG07RKfr6AIA4UKWLqDbFrqJTaQ6TaUJH8GAUu/8hfmouhR5CSn32Vhoz0l3pPoXx5xtlq0EgP55cK90cmkJQAPJFAPJFczR2vlQA8ABAAoWIuWK83pODACdp74HqqYdAn/MwUk6ktGonwX+rNW3NpWafIF+AViwScYAQOIX16Bi1soCxT0ej9FFAGLYsNN1MgB0vKHBpSxr98P1PhunxsewAAD4WJcAAMsMZpmjk+VPogiqbCMvdVSqENxCJs0pN74ZO/1flbDDC/MJzcVpqNzLAABwjdBvbhEA0IXcrCXSqleJmDH7XwIAuPtIsR0YbnuP5v71P711ELOAtavKNElkbzSWvWEqw6Qto2qThiXpbsoERqgEAKBA1RwiaiMCAFTt9WySt2TjRq9nFDrtqxyyBcvO+DygQEatdRh8Rkr5DC7d0NRUZZOAgR3GY7zws04B80w3zgNnP57NpLOxQQAAH0ePehUHhDprjjri/So2B4aFzVxrIbIqcFjnBIftAct2PQ/EikG3ljxAlAe1laD3s73eaCT3796VbgeU9o7cv3eP947U91ZLWo0mjYOqig4kRU2aKZnGgRDZJWxTlQMA4TnE93ghOA+6IazazZdlEPLzMQQ4Y/LkQRhmOjYYbEMa9GumH8E/svuwC6jHR50aRPNwx51qD2ofnvvy1pcUUbx69Zq8/vrrrOPHWCLwxTihPs9RaKfdw9ElHX+cys72jtZZpSmBF5QMPHz4UO4/uCf7+49lb2+Xz3s2H8r/169fZ+D/yiuvMPOPTAMo/AAYvD4QmzfGAJkKb0WJ3xQvbKoyMb7/+HAgn376ufzhD+/Kl19+JcPBiOBEp9MltRCWAA6C//vx431lC3R6HCtkO5TFmAvp4Ni+gYQ1zLrpF/g6QRav+LxT9UL6f64NoDOCyzVJCABgvL0DQZktObFH+IRvzAGMdXoDen3F688UU4JvtR6u9sxilvPJAIDVQe1iBi7ef2PAzW1V7MyF1xZ+57LA9STDTJu8JsrLamyXvM8BgGUgQHgey651HTBwkmspf08xAFoXLJafR7YSSubX+jP7vgMAuL+9blsO9h/Lj96+Ka1mXQbHxwSncctjhtf6K/5u37Hunn63Z/MCvs38L2T7aw1kDCHKpkJo/NsYWUggUDcIgC2U7a1TjGm5vYATO9khIdpXAC5DfxHaWPW6jJDksIAI16Mdjyayd++OdGUoN1+7QnbeoH8oDUSrAsHriWxsdDKAMj+bIgAAEdui3XF2pibFGPjb96H0rn/cZwme6gGgzbHGf2y3jHOsNaQ/SuXDT29Jtb0hldYmSwDSSo1g+UwUAGAwOE2llTQobIzrQZICSQW0T945vUMdgDyDXgyCPcSDW7WKARDu/4t7hjIRQ/p/GEupur7GDtAtwDnjN1jLGN8EyZTxROvwCfQiOacJJvokAYN0AQBwkT0DIhwAWBAB9Ng2mk7UKkAJagkA4BoAYADQ+4XQMdoxRgAA9QqcsWzuT6aidiIRQBd00ziKmEcVyZCRjIbHMhr3GaBXre6fRBcDC3S/rsp8Cj8d9wAt/UxGwYAMvE4RZqnIpAAAwOtHK2xyGeyHRzT2pt9FTeCQSZ8BAM6uzxgA2gXAHYuTLdvsExkLoGwjX7a5ZxRjuzck42T0nzygdLGC8PycnkOE7iUDAEC+Wom2ywADoFWrSavmAADqrpTe7zhjiGTpBEbQiwWFyQAqNLL/rsKpaBGEIOZQPh2O5dFwIoNqQ4bVFlsCVtF/tIbWFs4asOmLL7IuAAgUHaXC97gqv9fRK4rkfSQX1dzdaCwFhtASKHiEDk0YyBffY3WzQOJQQhQwO7xWzUECW4Q2DwAAIABJREFU1vRbnxFvX+NTHSjeBABAb4OtAHHZUNXnXOfi11aUWXCrRSZBxlrF2VbN/7UOMC3w8lXjcz1HOHXDwaaCejb0g+91OrK3tyd7u7tEf6GyDC0A0NSxUW/i+lqtQg05Sjsmo6F0EEyixMOyNnkgr+vIFeH1desKkAX3mhnAw89z1fUuBhOsjiuMX3G+zKXe0DZ/i/NHAR+cPzZPgBwU66MQpGdiZ3Jw8Fi6vTaz6wh2kYUHWo5/tztt+Yt/8c8FOgoIwJUupWPhwT6hNNKkqwy+8QP648HBIVsmfvXV12QOIOjHv1Gj79+PdYEMPkCF119/TV555QqpeY2mZvfxPjgeYGnAyEJfAMeHWr+34vOgH7/x3NHhMVkEn3/+uXxz51u5++0DqScNAhVu7OmksRUgagoBJFTpcGCqwfkAYozv0OALG4zeP/2cdvrwnrKxgx7fw/L77XC7U6TzlVz4PG4TRSynCwCATwqff0+2rzzpuxdFC8P9RI/2BABAkNEFXa/4eDYAIAYgtM9x8RHfE1/T3Ekimjr7X5eUHpQBBPEaxL/DNq/xcU4CACBD7Pt3fJ5uV8LzXnWtywCAwt4RAQ3r7PPqmVThOuLsiNq/+nHDjhq5bc3nkgMg/j1Pej4vGwDA9zNLTJtRJwNgEtgQAK1gADx8cF9+/M7bstHryBAq6AYAfN8D7O/7+T2ppVt4v/lPSS3hPohNCaLC3g7QwVgyAKwLgHYTAiNUKcgv87EAAIQdZ+aqvn98eMT9jGLIKSj3Kly8//CuTA8fyk/fuiHtFnymx9JsIrEyl3k6ll63pSLFnN3BHhb4gNrFxlt7q7dOGjp0s6wvPfZm7L/Y39ECsN3SZE2tBp8E/qnQb4GIM2OSpCnvfviZpNWWSLMn0ujIrNYQCNIBAmDwP0/ZmavbbLF1Na4HAAC0DbCXb+1s8/to7zPjon8Udgy0Sy4B9vP9T99dDixXGIBqjX6Yoc9nBK4LInZkEIOxwK5FOOCUAID0+wzCydCgtpSWGudJCfM7OfxZkbJl9NkT3TL91t47KEd1MUE/m+JOqdeNZGvIAGBmnYe1DheIp9BqOql/BwAAmDhIhiBhdMjsP7r8OvXfS12zMlewt1O9KmW/qpAlYhKNyeBfqv+nAACAO+AZ6HiVyJTjXPRH8iSNzncAAOoz5BNH42oDAH58vlgC8CQbWHA7l9qQ0ImIN1kMRB1cmKgPtU5WzY7gMxo8Ge3b6dSo/SdSUiwBKHNyVhm4J9kg4vdi4iHgr6KXt4g0QS1uJCwDoBCgPc8bbycRggB8HiIldD5AOVbaOhc0M7cQC0uY5R7OK3I0rcge1lylLvP2ptQ3t+QQEygBiwKUGIyT1uR7Kw+gp1SZxHdZmzwGRKyTxyLRmbEY3OkJr6JwcuJSvCI3Mhpeu6aDZfYDx9UtmN51Krzk5tkGKVN7F5HhACoHZr4jhgCMVop70O1SCBD0N5AZYWjxPPqKghanpse/0M9Qn1AK5/LHuvlUxgAI5zkcbASWCAw9y4/XUYuOu9Jrt+Vof59BJJ5HMAzQA8wNZPgxFqgpb6I38xy1QCNrdQjjVzUGSZ5V16BfA1Dc55zCWqSJ+zlSxC/SAAgdXS8BCkfIjQc2Ps5Zrk3NzvuPzik1MrzNcFCgzo9gMR1zY9/s9bhmspYpJsaHbbKGtpo1BPQTeby/y8x8p9OSq69dZab/9OnTdATgsA5HY34HgmPMPTj1uAaMG35AF9zbe8zA+9atW3L37l1S6PEejCce6sgLN90LF87La69dYwtA/MZrSnGfZK0FwVBQw6qAjioIazeHXnfDjj0mwPDtt9/KRx99JHfu3KG9QikHHv0jiDq2GNAT/DNdALXBOVDlBtxLbslioc3A5gKgsMiyCO9V2KarbI0zwzICoKJtjnB/cH4AICAsCTYCahTxvLMavKwAmQoCbmY/HIBgO06bf2EGOGYGLNtrwvXjJRV+HJ9PWipSo6CVt/wMg2MvG8vHMtOszete0QnE2mGF81Y3ZLVQiwBGzhBYDN0X7UhZUEvLU9BayD/3JPvvSsP1nF5ctz9qPH6SkXj6E4oDb/UH1LY4wyq/Z0WWRxkDK58nRRpseIzwbMN7sng/nwwQikfhOxi+1fub2Wfvt+2iaDkAkhq9eiTnz52Rs2d26Ee4zV43X9fNn6efFT98EiPAABolgPVapv7v4sd83Ure4AMi6KdfMYEwHhT1E00gPsNj3f2NA1H/qhygLP/yheRRZGLwejKfyFcfvivvvPm6nD+7I5PxgBJvlKyYjpmF3djs5mWDpiMWaoeBku+lh54s8CSj2gMF1j0WCYHBaTpnu97x0DsKtRinNFpdORrN5Ze//oOcv3pDKq0N2R+MpEmAYEZhOLBqppOxNKAjMBzST8EDPgrABuhCYR+GLgBZHNbRQX0VbZ3HjgSDUQG8XLAvC4y/Yo5f2bD6U0xQZnfK4AFlLWjSUm1ebQ4GwFgqiEoZU2hvezKNkfXO6KGqF6Q7hcVr3n4y6E+v1+ZAgI459niKIfKY6qurDoNqQZB9YKdaVgIAIMAZACiVDkUAkXIPRQA5J00knN/F92ucWd4GsCK1KsQfIYYKXxvvS2U4OpLxqM9SAIhRYkxY22+J1nw/gyaH+pFkV5BFAvYr4idPXILFA2aF6t1hqKkFgO6ZSHjZ/PW9y31Fn7Ph/ljIVBoLuvIsAAC/tCCwsbiYYwAg3GSxiWDQOKkKNYR2ZK/tMFQQvQx989bJpDSTLLgu4SOvM1DrXg+vqAwAQN0/KksAAODvdr0mTYiGgeZO6owtmsBN0gllY8fWbQb/sB2CBvIAAHBlUBdFjD+czuVwVpHddC5HUB/obEq1e0o1AKpoIGghNRehUj4wucdD1FiroidVzLGYWFZhjhJFKZY7cOE1+8QNs8WYgOHDM/jZhLSafd6vsFRA3yBJPVEGQBCE0sARptL7HTpJ4caAV6bzitRAq0bbtkZDhRPRDcBocA4A8OvcwjkPwPlTKzbAVQ5O5vr5Sdlxws9grLwXu+sBIJACANCsN6QySeXx3i7p4wjGcY7HR4es0yPqXatT/I90S2ZaFb2H8aMQk7X+8+90x1gZMgbMZPVAalTyQJ2cpAWV3HCNxfO/EGTNQeFXERytmc+D4jwr6O3nZsyc47p1s4Po4YTzHL1YSf2vqyAh6u1BrQftHmDBa69dlbfeuilnzp2hYcSGgEAbAT9QUQSi+t06pxG8PnjwgIE3Mu2g4aO+HsdWZVXdRDBGOJ/z588RVLhy5bJsbm7yXICuYr0ATEE5Bu6NdxMAQEEGR71GwADfie8G0HPr69vyySefsJZ/d3ePNfwK/nR4P0HxR0CNuYDXxkMAdkrDy+dNkK3IwLUAwMFqBwjATcPLeIqTOHewoskZzXXvfoBx8DWqLAYwIVDCcKhztdlUoSJs+Kb9gUwhahRpy4IMajhHHGCJ7Yifhh4rB3fD+YvnMb7+8MAvPJYi3EVwi/PbAFXUbHqto56jjp3bJ2iQePkCjsv2O8amUL2GXKRvIdC1+tsV5iOil+bv/AEAWDVqxddiAMCBJIyh70XLjubzy+d2wX8wBmFh/1rCMCgDAfRzcQbm5NfFOeiHeLKPPbd3h10AuI40dZfNW9g/ra/+AQB4boP+HA+UzsAAy5X/Cfiyx7vNTl8jlKTSTjdgD3p73e8DALBsh1q6c5m7CmX6u199LJfP7ci1V1+RyehYkgoAAGhqQewQPpVqdFCv3bPC9KwtIAUD10R5MWJh8J8DAp4g03WRA5BohVdnm0UEwGBpwv2utzpyNJrJ//v796V35qI0N3ZkfziRpN6kujv8G2ifzdKJtFBeMES7Ym3lCyYokkHY905tbfHegtGBR9hBCv+GP4F2weHeG9q7smlWjGGMiRuBAHnnrTBtmfuJHvPVEN+Mx2wTyHZsCHJR0mwsB2oBuv/C4VamQRZM57y87FQByOMcUcZCFgsCbPhiNo/xRgcAwJZGfP0yAYCkghaVuD+g8CNhMJLh6FjSyYB6D0jOkPERtaLEtkHWNz+PcVY6PwEA6F+xbEABEE2ponwHCVEAWxP0P5cEJSje6WtBg6coILw4FzQI/U4BAHe6MhSdGdgYADA0KqsZtqAC8ytrwZWFz1mddxycnzSwP+n73IEIB7KKEn0T/MNvZP5bBgA0geawxl8BgNB59AXGxWG1WOhnjx/lH4M9gPaAM2nV0dN8LqOZyOFUyADYn1clbfWk0jslY7ABqprl1kmmwTSDfPaQxGSZswuA6gCYs0wRRaBqzNXy02XZqhjAiY0NGQdOo4/Z8BAJM6pZHABolh8lDpBS1BKELLMM0UIDAQoZngUGAAy5GvNGqymtbkeq9ZqMsdGxhUqFJRT+UFaEMQB4rPXOWwwAFMbISoDInlpYgHqyXrOmlDLNoiIAZos51I0fHMr+3h6DS2wgbHGzt0eFWIgDguquIo4a/GtN34zoPcT/IKLnc0ud20Dwz4VULLgMg38ATTCc+D4VbY03N70nYYC2sFbQl9Rq5Hxz0tZQqluAABlzC0J+uA7PpiKYxnvgVEI3Q5V7R6S/HR4fMeB+9dVXKeD3xhvXtbZ+opskWBQqyqNZ5t7GKQZp+Oynn34qX375pezvH/B4cHYw3j63kNHGY2t7S65du8ruAOfPnzeHV2eJtiRVdB3X4BRfZPxRDoD7hkz5rVtfy+3bt/kbgT4ABoACGxubsr21IxcuXJSzZ88pgp2m8s0338onH38qR0fHLPOAM3J81JetUzvUpFgMVPQ+hgwcx8/yABZLOqdgr/Mry8AsjB3GCuOqNk43K4w57h9KHiB62B8cy9bWFscTgIo6MTWpNxuMYnBvMGauPeDzCUyNMIAL7UfucNmmb2sE4+UAzaNHjzK74PY/BwlcKIiRS/Y9yCJoGcaU2glZsG29cH0e4/cIIkcsv1AWlTMXcG4YG9JmF2p83DVVuuG6DHhsV/PvV6cofJTdo3X39UW+vm5//C4ZAH6dIcDkJRBl+7M/F15D7ACH41++PnKGWNnrfv3hnHqS+3mC6fMib6/6CkYzDgEA9wd+AABe7PA/69HJQLMOAEiGeQcA/g0xNBdNZj27JX8KSZXVAPG681tvHzzQLiaZ/HNBBWbRDq79YnTOSuXg/jdSmY7kZz/+kUwnQ6lVUqnKRBp1+Dcoo9OSPgd/UTsNv9DD2dlMXwdgnNuL0B9yurSff349XC8skdeOX50W9tCKVOtNGUwq8sePPpPhvC5b5y/L0RhtvavS6rRlPBlntfVgQFKTwZgaAKN3d3e5JtFGuNlqZn6T2x9nZVLjIV3sAhMO3eq4yAEA34cC4Cg7iMUGOjqFvQ7JzQSlAWwzqZoGFbSxMxCACdBoerm/7nY3jC90/MHKc1Fy+GNa1ulCl+4z4PPYm2sok7ZzfRkMAHII6DOReyzjcZ8AwAzd7VieY+LrAdiR+egI4hPVqCJYAACgZiwABJemjQcQRGv5RQbHQxn04fNX6bcg0RkmNMr2vOVLqfJyAAA/IaW4Wy18RHvNN3T0o16sfYwpK6sm/Spbss6ArTous90AMYDGOQAAIcAaugFom0DS5UoCTSwl5v2AHoKKSgDAyhrYexOqm3Np4PmZyHheleO5lgA8nldl3OqKdDclrTZlasYrAwBAozFjry0A8TPJRAARfGPSYaEF3RUXHHVcexiAh06OO2FZe7bcO8t7uRMA0KArv+cahDMY9QyaiQDmh8gFAeN7F7nLUq3UZTxJGfj3Tm1KvdWUUZoSAGBk6aq4Zr/43VY3dRIAIAZAaCo9WMZ9I4hSPKvQQUUghcDJA1bQuuC0wtCDwj8+OpZxH3Qh9LJFQK9iMMj6b3R73JwQpEMsD2AKqUZOtUcv5smIBghgTk6wsIBSVGtAKW+RoBecBrWmBQaAB8vhNfjf4bX7GNQTzahzPjk4gTXQakqz1WAwjyAa4AXegwAageNoPJTjw0NJYTAHfY4pAv63f/SOXL5yRWv89velt6GZaTA5EHwiKENgj3HFGL733j/It998yxp+PPR6vb+5nhcCbgT6OD46BHQ67SzLS/XkRFuuQK/AVb0VsEEgmsre41358ssv5LPPPhMEpJg36A6Aa4H6P4J9/N7ZOc2gE4r9uBdgKIC+heOj3h9Cf1DyBxsAtV1gA/Au5JC7brNWWoDfxRrvnBlAp4YAk5Y7FNZY8O+y9RuuM5wH2hfhgaAe14+f4z4AjRqFEE+f3uY1P3j4gL9v3Lghb775hmxtnZKNzR7nvwf+rj3gmVnco7A0JD7XsMbarz2fS3OWegCg8C4OuO/aYhHdMsZy5843crB/kIEwmrVX8RzMFUXXHVTmDC6OldEKFVTQ9+JaHBRAzWd+f/Q4hT1hoQYvtlj67/i6HZT4AQAoH6+y+VwGRq4rcXFnecldyd2yJWuoSKFcPEoIAMQggAN4q66QQPiLraBYPcC2afj+ocFRPl9hu39gAKyfoy/rHdm0NdE1qv8bG49MAGRTrUMLEgnM/ON5o1qHSvBPcw3r/Ge3e2WBKK2p7WMn/e5wqUCVfnywK3v3v5X/7E9/JnUo1VcmMksH0qyDno1rR3mgq9KDBYAGfKa2Rj8BFHorBbLaaD8XjI2ywVwk27OqOSiI/Z4cg3QqrWZDRbyhyyV1+fz2ffn63q6cuXxNUmh3pVNptNCtaipT+H/1OrPHLIucTDKNIvgyg35ftrdVByAunfOxpD20Eo4YWF92X+Lns90s6oqQ348YIMrvgIqYW7tzdgiYSBWMFCQFZwADplLLupNhkPAJZTtmJQEECQxUMQCAc9ZbMVrrRZxPWAaIz6OFdPI9AADUYk5lOkO3qSMCABXMALKbkXg1JUPNzeo4cBirUq81meCFVgW0ApDwR1IcOhaYt0ywotwBDBGpyniUymigelBVJJf42eUg3tr1+c6Fp9cAoGNj9SAnXcCFjd00ADQDWaTB+omrgmEOAHDyZNRm3b8zokpJCcC681o3QAVnLzq+B1DQwUMwB0GKVoKfRNomBgiBNpWj09sUGjAaQAAAmD6oX0dGmWikSA3OP37MKUWQP5BEdgEASFWGzQ7LAKYJWoxYj3RbXuwvihrcdEp0Er9Jt7aMYiYEWAIAhJTK2KiEDnoGAHggaZlnfrfRq+l88UNFc5JlBE2XgG8JsuhhxsyzE5xr8c0E/b+qomsI9FsbXWm0MR5CDQBVA7UPGjtBg39tIcITW6OBE86PcDxofMPjByUOMVCCoN9bwCnFPGFdOubG+OCIRpIq9EOtwYbYDYQA8T5t2ZOyFY4H/1kwgcDf+tyyuyjnp9P8Qa1Rw0HByczI2voxepYrvYaBfzjMYQ20X78HdPg31IU9I4uvwKaGbH+jmWfQEVACycbroPYjWz8ej6j2f/nSOXnt2lW5evWqtsI7OuZYIXjugCI/1gxtowkRxCkD6I8+/pjU/v3Hj6XbaXOOO4VuDEBERM6ePSMXL16gUj+/n0KByOArYIFuEQh8gcAiCAYrAybo6OhQ7t79Vr7++mt59OihfPvtN2zRgo340qVLcuPGdZYK4BqVYYC6Pwi0jHh+MOjIOuNa1HZV5Ne//o28++57nKfQB9AuBKZ+bJtDca15WY45LplDnq+AXJ3eVXz1rpWBAcvAHDiBOA8vTYECcbuDsWjK4eE+0Wi2pKyKXL36qvz8T35KfQQ8p9feyBgDbjfiYF/peqYJEpUJ+KbOeZRoCUkY5OF1sA0cvGJJTCPP1ut15ZYB8wZMjG+/vSu3bt2Whw8ekVJpFUZ2PwImGfYfiEICIJ2hrEPFGAEaIPDHz/b2jm0yHvznIIzarfISjNhUvSgAYN3+tY5RsO7z6/bP74IBEM7rOMguH9dF0auC3xFETXEAFB+vDAAo7gm6j8Q2379v3fireNa6UX5xr9MnMTYgKc/Bdo1z/wEAeHFj/zyO7E2Mlc0J6jAy/zkTgHsd6sjhI7HtMAIJLf3TWvJnEwFcZz+eJwAQLxMo0svwWO7d/krevnlDTm9tSL2aynh4KLXqVBLYZu/ExSADgX8NwlXuKUuSWP92S2IoYOx7qY6N7zPF8gDda5m5x35ONiNYZPiORKr1rjw6GMgfPvxCts5fkXpnUwYTFG7DL5vzfrTaTRlR3Fe1neCfgImHPQv7HrpBwXf0PZH3Kzs3K50LAIAyO7nMPmbHWYhIFnau6Ili22zOO9M7Q/BfQeYbIAASEzMAAMbwzvZpL7/w4+RdINSSGmvF2rxjPBlPlJUAIHnzkgEALXnGmSOhOpZ+/5AAALSZ0OEOjFhlWeEtWoJYRUa/irmiXSPU90Yi2DpEsBUgmL5oWQ0GhK7daqVG4A4gAHxJZWwZo2VJ7Lu4PourqPLMAAAp509nysgAyEoAXNgqdHJN8IKIidf/B99FtFoJ7GUIY7gglp3hOgMWfq4MPWNQhkxrVev+UXLURjBagxigtgM0KYnsUCGZKIHAA4w0WQBagwdAAQyAOiYXKfTIZNdlUElkd1aRvVlFBgg8CAC0CQBwghiiioAImXdkk0n5BwjgQh2GAGeG2dUCg8x2GIy4Ax8+58GizkCgMwrdOVKpmWCFu0DT8TuK5zzjwePhg+wjr4+wbk2NgYlALgO45hh3UGjmBE5qzYbUWk2pNqEFAH0AFQLMc4D6Jei96ZjjzHsPLpkgoQGN/w4BAJ+foYHG38g+Y1yQucTnYdARJCODmQ5HMjo4YPcIbNKo/cL4IPOP7CvuIQRikKWnyJ4FUF7GoYKP+hofBqmrkVEAwDf57P5xgzJGAO+R9rHJyi+MKeDvDzO0GXATBHTQmFDKPLL+LW5izKJXcMwpGQAHB/tycLjPoB93FSAIWuldf/2aJAkytgoAgobX7fUY+GPOI8ObTufyD//wvvzu9+/K/fvI8lekyRKKpmamoLRqddvIymvQf4XfC+M7naGGX0sQvNUfzhfPdTo9GQxTeXD/EQP+23duMeONe0kQo1GXt99+i6UCly9fotASAAwYZNTF4wf3MRQKqiXoCjCQzz77XD7++BP5+KNPafA3Nk7J1ilk0isUIMRvnGP/6Ii3LgfenFGiViLMYHrconbI+sgmDeMSFW2g2ypfi+UgQIU1hC5AhGvrdFusQTs82pderyPXrr0qN996Qy5ePC+DwTFLAcCgwFjj/kLxNwyAYpDMWx762gnXEO2BsVlCkCBciq74HGoDhAwBF4fFscjkqAE407o5PIeAHvPoYP+QLIFHj3aNLXDINfn1118RSdcOEtr2CZ9vNdF5oiUHB7g/NMwZkyCEItcBAA5elDlnuI3rAtB1O+u6/WtdALru8+u+/0UDAO78ZnvEiR2d8jMvjod3uTDzGbEAlvkPqwAA7lvBOa4b/+8LAGBbeAEA0GtB//MfNADWrYOX8TrBGxOvJYMDFkqzaQYEKPCKGnUwQfF+1E27Yrv7Bk/pvqvPtibp9rwAgCzJFww0GABJOpb9h/dko9uSN6+/KnW0YRsdSmU+lsp8ohpcyvHPAACloas2AACAsITSW6b5fqTX5wyyYrtsji3KOht1GYO1WU3oo01nFak1ezKcVuXdj76kj97bPisTMHfT1AB36BjVmaiCppF3N3DfEF2gcOwzVkKHy3ZfzH0F7onTnNlZZmtOBgAsmwG252Uv5ww4F8bTWYWS5VRwP6oOAKRgA0Ac3Uj/AQBgkID5DcZCdl+flctIZuVd3mIAQIEQFbFE6UFWgWzt8/CEivfh58WKAGr4hHsA1kKRAYD7C59XRw3lhAj8oZelHZ8q0G4jI8UAAHSGEHSVmLCEYDpDK8suS2XJECZYB1sMMU/1jStJQ68z6A603BYtrqJnBwCe0HoUNkeQcYDgBDXI+aZrmcos+LcgMTQ4QKgtwAsv+kk24HUGbNlxPd6i44m2bqCkIGivzAkAQAwQpQAZAODnbcEshg0sD9T6FwAAq80GkVkBgIlAaAJtLIaVuuzORHanc+nXWzLt9GTe6NGwxAAAW70YAOCBOsoRPAj3jBu6AIQaALED74rf4fPujOfaAsZuMAGPcEyxSLN/I7i0+eIAADopUOxPzYEGPc7wcI5YAA5kjqDmuqU6Qy18zcT/ppK0GtLq9aSCxQcWRIBO8XAI/gkC6PfN0TJmxe69yoEja4EZ9sWNwY00EF1kvFmv3usx8KR662gkR4/3KaKCOcC+9KCBGdUdY6vBv/VU9bMMxljbiqRaK0SRG2z8utE5AMC2cCYuaW4uR46BpQEA3p6kbC3E8yF2xEFlQytDZI2xeemmmEoKAzZNKeSHQBzB7muvX5M333xTzpw5ze/v94+k3a5Kmo6ZhWUmvt2R4XAsH330iXzw4cdy9959tj1ptzcYsOOUEUADAQV42GxU5MrlC8zOIyj1bgPI2qODAIJ9nBteQ0kCzgk0/s8//0y+/vqOHB6i4wI24AlLAHBur732GgEKiAOiFSOOSYaBS8bKPCtDYDeHasJs8ddffS2fffYFM9AUn5NEzp49z/MH3R/BJM4fDAE8jo+OZaMHPQAvK3GaSz4jneKv8zA34Grw8UF0cXDxRX09BKPCPsCLDptS0bgZQTwTqsRNzM2BzOYTuXnzDfn5z38q6RQtj6rS2+iQ1kYhShtbBAc5GyEvj/F54wCAz5sQRAqfc7tfBhSETmRIh/QWlN4VQa/b2zipc6QdAlQACkBM3m3By2Rm7L2MEo1PPvmU9w8gAca00WgZZU83XncEHanUdkOrGQC+psodsWIAuizgXBVcrNu/1gWg6z6/LrD5LgGAsnONn1t3vcXrycc//lwMVMV2Lz+O7lxP+6AS+9N//Gm/NvucY+teAhDP5h8AgGce4hd2AGeg0q57Iswd07CUI6j5D0sA+DlXY3/Ks1xnP54HAFAW/ON0EXDWZhNJh8fy6N638p//2U+lBYJfOhCZjURmY9UZNa7OAAAgAElEQVThIvJhmWdkTJGSI6BLz7uwfh2wVRFZDfB9D8Frzm7F9+N17IVgIaajkXZlEnQlmki92ZN5rS2f33kod+4/ls3TFyRpdqQ/1Ew/WZ3aP1DSqYIU+MH+huPCPzzY36cOgPvQDgC4Xg3B/SUlAL7XrwcAiiu+mGsLyxMNBAl4uFDVh5eDuUcwBj+zCXUBAARAHFCF0NXv17SbgulaAoD9Ghpi5plaSYOCWQABdDKrBkBYlvT9AgDY+aCC853IaNyn/8Q2iYkye1Wwu8HkBH7DH4RvSCbKHHMRV6dZf7R1nk6HkqYj+l2dNnTBAApo6S/eCl8Z7Rsxj8dTfK/Om7hUpOhPlK+iyjsXLhe2n4WNcJlhyBAdtzjZFln6CQ8yii9aBjnrw5mrMxcI31Y7UbbZxwDAkzkEeTnBSezfMgcErdtQ7w/KPgAAlAF0agoAsPGEK60bmOgDTvqI1XCkQJAgGoE6EAAKBgCg1yZQ23m1IaNKTXbTmeylU+mjryiEADvb1AdQwwWGERDfvN0LQQYuPdRDaUkAHgjWkDnVALmIIuZzQANbr9HB5zz7poYQ6p8mOuiL3LPUgUFzmiHPUXcrPvC3SmxZ4GI3IZxaBTAgu0mGdiOYn4q0Gm1J5zMZjEdShdI81FMbDRlh4egq0E+aESIDwAAAtDEMy0iC09OPhNmcYJL49pE06qxXylgP0ININGD0DeT+/fsM+s+dO0sqOZ5H5vjRvXuyCSEPq2cH9Z+dAERkNByxZQ/r3jMKhZVXWBcHajmI91zNGTTeFg2WFfVFutFbYAitFivRQPYAfV256hAk2RcRgTXBTcyTQpYyeA2AUqupavgU/JvPGBijvh/BNwb86tVX5PXrr8mrr77CYBwUewpL1YGEau09292MJ/Lxxx/Le++9Jw8ePOSmC9o/srETlLDQ4GnAihp61PO/cuWS9DqoYVd2BcAWfAc2ZcxtBP640QjiQeX/4ovP2QJQA926IFs/HKas4UdNu7cXxL1D+x2cEwJ8bwGI++YihLh/oJt/8MEHrENHaQLGFRlnnDMCTQb+Q5Q6YIwgRqg9txGY4n1gGQCocwAgrpfxNoo5QOCbpqnm0/CjDrCIAIcAgDs04WYQgjo4J2S9aTuqwnE5Pj6Qzc2e/Mt/9ZdSr1dZFlCtzmWSKoOj2VSgB8CN9qG19cxjaNlJmNnPFp9t4oUSEptzYeCv4JnO51BDwOv0ITzpxwCFkurOWScBPR8K+CUQcXSjm2fwwzXtGydAEJSdpOlMPvv0C/nVr/4fefcP78n29mkrAQhAAGcDsPxsZq1Uy3eQ1QCAKgGHjycLYGF+V/fxWne8NQm8NduigvdPH8EW3c2yL8P5h/M5fk88vuH1+meXfUbXRN4VIp/H+XmFc8X/zp+LdFXWjFbZywQWnwkAeKYPaz24lQC40x3WlCoAgFK0obYBPH2awqO+JxWBycUrXBcgPsWQ/fARt7fwn9y3QTliJubo4qQ5g8yLRLMcrk2blwkA0E6vNwHqv5TcdYT0c+zl1bm8/+7v5C//6S+k2wB7dizJHKWTEGIzkQFr76aqXVoGyl7rVG8vls5xD0N21vw07Odaf66+U8iKhI+wudGT6XhIpgz87aPjgdQaHUmaPXnweCR//PALAgDtjS05Go7YshoJkv5gIFWIfFtXI6wV+AfwMfA3WgJChJcgYcAAyAAAlg/n5Z3rgn2OY8HguxRisIcXdyMb+CDzHwEAI6WxKRhjTAAvAWBJgImZm6adpe1yjwC1735I9zOzlu/GvmAbvEgDYBkDwGguWkrgTg1E0qGYD0YsfGJ7jX6QxSSMgugqoDW6s0Xw/mLXAp551hbQOotlIoDQchgRAIBvzVZ+lCGrSbPRzIJ/JimscQL8WoyfsmjxJxIXSLAABEB7SVD9URqgnbK4FxpIlCRN2T8aywwgAuYlGJmmH+VrK7fP5UB15a0z5+butPHNgZI7N9Cg7qTgqFjLGG1WZ6s428mCTK8t3WLlSD7hdELmCs5xBiisQV6cwPlEWrYrrN6AfPEUe9mHG31ZDWDhuxhwT4g0diEkhuk1GUunXpPNTkvm6cSCLMW/FGnX66fjOrVMlAX/DOjQZgyLigFyRWbpjEr/81pT0Ol0fzyRI9DKqy2pbl2SUaVO4ADWdIr2J9azHMIkMwh8IYtsdFs656oyodQdFyHyrDt7VWrtPn4jKIWTTDo11blT6/tugaXRWEPtAHfYeJ1GKY9fJ42H4IFlojPvS/8oYWPa2guMFb4bZWw4W6C1WmYjCeq9u9ADaEt/OND5SYq5Zv9ps+z6fGvhXLdVo3ZA57Qafm2ryGvhMOdGtz8actx9DXF82aJNzxOKrhSmm81kY6MnFy9eZADKfq/9vsz6AxpOV1Dn9800kEbw4yJwy/ZJgA9h3bWfL74bp4x/h/Tp0GGm1gRRWOvCYGvax0HXom6WPJ4BB7g61mPXazLoH0i3B7p0g8E9atfOnNmRH73ztrz66hVpAZKvYGNDQI1yAZFOVynk1UpTfv/bT+Tzz27JnTt3aOBOndI2fKPxgO/HbxjHdqdNQTjUoO+c3tYxnc6l3QJ4ACPpwnwIuofy8OEDMi9u3boljx/vEZRA/bjPKyDrFy+ckb/4F//EWrBo0OjicUBnVVkewWwio/GEJQig9n/1JfQBHrEFYbujDIBiwOv2hF5ZttYxnqBxOUCDf6NMxd6SgXgeoIfZkxh4y+sR7R7ZhcX2U9dShOsHgNjcRATxlLY/hCLxRC5duiDv/Pht2dnZYpCvbWkMLCSrTgWSlDmgZQQ6t9C6D4F0Sq0AnCdbNraVIRKeiorAIkNvOjkOLs28JEKdrgIIZ8G+z2nO98CxKdgeUQTeLIrdh6IewQTUWLbqhCO3RcCmWW/L4eGx/E//4/9MQKBWRVoJdh7AmJ4r1JfRngkof0ghjfeoUKQu3qO0jakBFMs2sBXPqzIyv7EwRm5rcd/9+uN54Wvb6ZRP8fV23abzsuQA8f5Z2I95b08YASw9wVUSSOuvik7ninNY5T84qBomK8K1y/VtJW7L1mAIUqwCM7LtsbCW3c+K/an8utcBQCwB80wwA0iwKmk1rIRG+1zDAW23GvLmjeuqVQPGVB3K1CfTwFh/J/5xvqNYoqVz+Yn8xzWXvQ5ACZMz66Cg7FgRi3bVKYR7UPi+ZcDm09zFVRaA9nzpQStSTRrSridy69M/ytleXX5281WZjw+lMhuRrQaK/Rj+MxMcCZMdSMjV0Xa4lsgAItUGNruOkPq7Ks5HoT4TAfS9NAcl4Rk1rQwW4PgEOw63A8h4z/BasiG//t2H0uidlu7WGelPJjKvoRRgzFJG6lcFQXVsH+Fz4Rw8aUO/x5gIWh6nJPxlj2X3yZ/3oNLnbTh39XrLuqDYPMcVU6ROBb09mYegH6W9+A2ABiwAFzWnXoAlROl3Qvg8O/kQaNAnGfy7vlhZrMgEpe2B+E0hdf3BzlSp1amqN4eKfiUhCOAAAEuUkb0n3wCZeHxeNbOYnadvEcS3dp6WhuG/MgFD86EpHD1LM58bPj/H1LrYKbhhpe2YPWQZWnBuHZhok8ksnMl41LfuABqyQVQQ/hlagCe1jiSNHRmNtGvTeKSgAUszWZoNPTHtsjbjOelc4f0COIE45q0zZwkA+A+virRjC0xLAACP8xVlSTJFRx0fcxLtruYNNwq4cvZOReT0Uea86gaTP9YZxHghrAMAwvRv+N6TGDj6DRkAINKpJ1IH5WU6kU4tkY12UypwEuEwe9U5nNwMFEkMAEAaFqjtjBldtoNgZ4GqAgCYNKAuJXVSbg7HEzlOU+kTALgsQ3QCqGodPH4rSpminwYZBvjtCrBwdnlCVis2g4I+W2qoM6+GYEYECz8UEjSRChej8ICRwWHWgrD8HsYOUWhoaNwzBz28ySV9M23G6Fq3oMrLKIDswVjAMGJyA4hBu7gmMsBVfd7mNFVaLYgA+JC1ECHyhfms6AMAAA8sGPB7A0FnPOA3VPjtcyEAgAAedTsI9CH2h/FFgHT2zGmWABweQrV8ly0gp/1jaVoLNQ/Wswx9rNwfTe5M3M/UapeBMHr/rLVisNZIfgBKq01W9IfXrx0p8AAtn8EmWAem4aDTHoAKApBUjo72yWhAnfxPf/YTqsNjjqD9H2rJwWpAUIgyABiee/fvyrvv/kE+/OBzadbOSC3pEEDA/IP6/PHxYUY5RyCKWvTNUxvM6Ktou9bJo36qlkB3oCOHh4ek9XuGH+eDLgJgXDjbBfcAYoM/+tGPCMTUajMZDHdZB6iMhIYJ9KGN3FQm6Ux+97s/MPC/c+cua/uRuW+1OpxDYCYgy09wKRRazMC0OQG0cM5n0b7dh3oLaL+3GiqncYWfd2bGSexTbAtDG+uvmSavqc3i3msLx9dfvyY/+/lPrMvAXLWLiLPp5qFZ/orU6lXOcR9jghwGLuJvjLlvNgCCCC6ahgQ2MdbIcX3lWX+zJJljBPunDBv4WnmrS7KTknydFsY5mOcOCvheEtr5BOwVdkIYS7e7wfo6sDXS8Uz+t//wV/LVV7fI4GBTV8hlEBQC4q7ZGoxLBqAZayak4nkAGDpWGUjhjkYA3sR7YLj/Le6P2EvcPiuI5w+3u+sA7GdjAODbil1E4jkXfv/iXqzslWd5FBMLT34kLyNZ9sl1/oOrWYef97Hn6LBNU36N5UBMsWynbJ2G97XwXe482pPx+a4GAHIGptaR0rJmAAAOSRGqDABoyhvXX6ejCQqzBg8/AADxPf0uAYC1AE8wWeLgbtU8i+dbPK+edv950hW6av2h/1al3qb6/NH9ryQZPZb/8udviIwOpV5FG2hNnIEmPTdKP0M6dLZA6XEtkT6SB4H/5PbK/SWKKLtgosUoOQCAPQEaPHgMwdtkC0ItyMDnmjKbd+WDT27L8bgqG6fPC3sS1BMZpFYKkBY7XsXX6yDEMgDANSDW2a94nvj3xPZ5EQBYtF35d80lhf9osaIyjTV+9NaISICinbn+oCQAAIDqouExZZVBsAdkWjv6LQoAhPpvQbIYb6BPimNYQtLiGgIAdFgQNyHhWZNZtSbwdsECwGvYOxK06SPIZGUhBgDM6fBkCgb5vsq/8mx6qJHmb/Lzxb/jLjXha3idbQTtmD4KrimAvXU4PJLZDCAVGAVaZgAAAPAGAIB667zM5w1LaGrcBxYC4o/ZdMIYhFAIEzj5budlm5U3TysA4OgXTjATG8MQRQF4uF1zs2BLjfAGOq1ELysEAPTfNn6sPVdnahVyWRaUP4kRWbuBlzMjTvQVzABAcAKboYgq/2NSzVKWAfQadUW+rK4f1+71LQSb6FRaHWIJAIDgHwqj2GPJtDAA4GiSSj9N5WheF9m6JOOkJdMEE3suKCXIAvTpjCACAQDQhaiMX2GvWPhdRLImoIEDAPIaJKU4se4EKvWg2NoExVjmpRx6/6qJIpLhOBcYJYHRDNFk/wxRwiBgyr/DWQjh7PASghwAUE1bVS9GoM+u6JjPUNGvN6QDCvd0JqnNY60BNl2CCADAUTku1kMX85riLKD0m5ghABOgskR5DQDCeHr7MzwPWvegf8wMKNV3oUp/5rScO3tWhoOhPHhwn4gdpMqmw760AVgYsuvIswZSoDAvp/jGAEBo5MOgJzegno3O2zAKukN4BwaipwoO+ai7XsF0MuZc1JKEikxGI6qd1uozee21V+XnP/8TBttQsAXqidaH+Bu/kSlCnfWnn34q77//Plv2KfV/S/Yf92Wjt0VDhfcj0w+l/Z2dbQvKOhwHgAgapEM51TPuFfnNb35D8UT8IBMdjh/ej+9HTf9bb92UM2fO8HW8V2uzwEaok7pH2v94Ig8e7soXX3wpn376hdy790Da7S5rrGCnwA6Ayj8F4xiUzuhE+MPFGcONwOl7uldhmylS9oBQe4bBs/zx/YqNUVlAsczOrQsISIEDUYEqtPo37hdKNn70zlvSagEUwTmbhpKBAGwXWJWs5o3j6aBALaHQI35wT9hWrwEapdGNg3q1BlVwNdOQ6ZJYnZsfE8G2Z6phW5SloSUCj/f3V9pqzF934EJHjuNSERmOBgTlBgMwRJrGeElYr/fRh5/I3/zNfyQAQFvtjBDS9jW7i04Jbm/jNYcTw/WH9zOs1cMppFmbktVbTuk9t/vlgHJ4r5c5fPF+6v2vT7ThlbyJlmIFh90dzNIAInL2nuYcXjYAYIhkRK1dZN3Q9wmYY2VB42pfxfypmM3zjACA7ufIkGr2Dbi2MwDUgQXYBVuJbFWdDAB1Ln8AADA+L5sBcFIAoHT9lbDDlu01T/v5p1nT4WdWrQkE2dVGW4bHR1KfHsrjbz6Xf/LTG9KpTaVRhSo7ukMltLFIqdEvha3C3EUwWktkjGQ19x/vnpQr/+PehvtHuIbVpgP9bRgBDEA2hAcR4tMJlRkCs2RT7j3qy8dffCNbZy+KNFsijbr0J5pMSMfTgvmMr/dlAQDur5TtO5l/g7JiYxDlAtUWMwbtARH8VwCWgxbPO2EsACQsrTw1u+fRnhCK/BqhOLtXngw002UMXk3g5QCAZv8VAEgs+8/CbAaiNQAAxgCY4rufAQAIk51+PTGDPV6vSLD6vMJvZRQgBld6M7UA0hG1vlAegAhHs/zQ9mpKs31eqtU2y7TUv8JnxrTRYN2CraVsABMLN6ZC5rO+cVpLAMLNiYY/aMmUvZmzIieseNYwSB1nwaKtguDfOQPA4QKSHyMA4KSO7Ek2y/XGx/oxliAQYbC67DgxAADV/wZo1bOpNKtzCgE2ERzSuCgYkjmDvPZEKlPLSAPdQTYnYABgMtSt9QMRqmoiKDboT6dyPJnIwSyR2eYFSRtdmUFwAmQPFtvYCEPRGt+KSTa1DLBn/tkGTqQO+pMFmQgCMGHZNiadaFCgaQGtk8ruv10HkbfFGlafTyG6uMwhxadDB5n3NShDKAbAiwCAXq7SdLg8YJiRJgaCl1Sls7FhFC+j+ARtJCmIY9+PzxILigAAjAeCOOowoNbfAAAGcmB/4H5bcIprhHL/mHQcXYAc41oiFy9ckG67Lffv3WOgy/WGDCaolOy9rqCEI73OyFm9AcJhUwpxuH5jQKYsCCQaiBvKNm3msOIJ60qlQNWMwfJGt8set8P+QA4P9mmkzp89K2fP7ciPf/ImQFaK3m1unqJozYP7DxnwX716TR4/PmDgDyX/vb3H0ml3GRiSVj8ashwAbfcALNy8+ZacPXOWx0Lwfu4cWs5hHGH8tJUfrgUaATjmN9/cZgB/3D/UEoBWm+OAzyLT/+abN5npBxvAa8lddwB1dmizg3NAOQbaCn755Vc8R6irIhhs1FsyGI6k2+2xPhz1WkdHxzKeIEvcIIUPYnicOTEIFhDzMmSXJShBIFCpyggURJuTfp/C++XzPw4eTmKfyjbxcLPB3+lY9RI8+MdxvXsDyi1wf7DZIFOPcYSeAsopMJ6zGVoBVuT69Wvy6quvcqxR2uGBO46lIkqgq+Ugc7jZQ8OA+g4EnlGCgfY4AN5UGRkMgnv37stnn0G08RZLTFCTCW0GzCVoQWT704pMa2jDs7GsQMxxIN1eR46P+lkJCICdetLgc3/3d78i4JCgfRT3PmgLaJcBoO0ApOISgNiBjQGADCgAQGDXHoMU8Rr2e1k4Nm9mEdQLnRAdRwUgyxz4DEBcSSJdvYty7q9I4pcFKNm5ZMJQ63fqZe942QAARWCjtb9sPoZBfxlYW2br4/Fb+PdzAABUyYKTSavyTGuFDimcSmulBjopAAAVpdIa1x8YADnDI7bJtGlKWXvqxzo/dx0AsO7z605s2T7jx133/euOv+71kwEAh9KpjuXhrU/kxuUduXbpNEsAkAEFAEAdJCvlo5cIhXokf5KqVFCDbwy8eN/Fv7UEIGdPun3VNQ8QvG0rB4H/WKrwwsmghU8KAGBDxtOG/Oo3f5TOqTPSOrUllWZD9aogAPg9AQDCa1825gs+vAEAjJudI6u0WaKIGuwjeQ02sgEAJgwIQBG2m35mIausQKQ/VMPHW/eqjeL/mcHnzhZKfJlWb14CwFiAJQB1QVYf2f8UZcAUbAQAYF2MrAQA7yHtH3GNlwNkBb2FYo3sPOI5vMx/8/MO9wdPJoavOQMAAT9OHz7KdAqACWMxpX4E9QGkLq3OORFpZgxuL9/2cfFkLvw3JCZpu23P4BheP30+AwDCE9NaVa1/Dh9ZBj97s/2R+QH+/jxLm9VZ2w3z2xgDAGUO8KrBXWc81r/+nAAAtLuYz9kCsAFBQJlJgx0BRLrNBtv6sVQ0CBT82mVmIkSs70AYqiUANFAGADDDDcEv0I4riUB4oz8Zy+NJRUadMzJrb5BWRCFBLAjr9QradsI5oxRuYksagej7ZmArwIdE4AlkSeueVF1UF0aesQzvp9FerdUGKfNBa7hw3MtAgHBOlQEALD8wHYJ1AAA1ALy1HRBF2B4ggAxmq1Kt1ygmB5ov3ofAwmk7BCqc0OOGSKPhrJ1ONleN1sR2OlZbDy0FCDdCCBAgwWQ8keGgz+AfY1oHtb9alY1eT3a2tmU0GMid27cJEiCjDfG/BjahAJV7kg2VNcQAbwInI15D4fFiBxTXoRqIMJiWCc40ATBDoAGBGtA0o4ECDDh/7pxcPH9BtrY3ZHO7LYNhny3TEDgheD99+gx7lf7+9++SQt9saEs10ubHCOwAOlShyyLVZCKvX39VLl++QvQFnwetHgE2gEv8DRMExgQC/9u3vmGQjrryU1tdefDolsznYxNZPC/vvPOO3LjxBo8PoAXH8VZyAB12tncY3H/yySfyu9/9Xr65fdcy8Lh+rRN00R+gXvgb5wu6P84D/2Y7lwT9VxWlpWatC1xmm5NuUBmLAzRCA+HCgMGzD2Wbg298oV2O3xeupRgkwHt9rhdseBAoOwAwo2qtMlkcdEHJxXCoGgwI4JXZo4G8alZgAz+SX/ziT6nP4MKOuDc7O6czUCoDFb0LiQn0aT9clOlo0I8HxTEfPaKo4u6jPfnwww+zU/d6RMwzFVNEjRwYLMU6xTi4CscvBCfRq3c6G5HlgDIGHEeBHuiSACDT1pScD3AQWEakcyIfW7PrSzabZRRL3lvSwBLTUc3LdBwMwHvCAD4EEvxvUvwi4dVl17+wlxpzav0+Wf4OBUxXRP9RhrHUsVyNH6w9tX8MAEBod8P1q2BbTnHlTPLyNhvXOIB8UQDAshIA3YeVZouSHQAAXh6op/gMFMq1d/f7/4bvOwPg/98AAPy7lkzHI6nP+jJ8fE/q0yP5s5/elHk6oF+FTRgAAHwl0rHhazExo8B0DcKvVuMfB8H4t+/fMRDvAAB0jDQYxT6EclpoZAEwwKqBIlhLksam/PLv/yhptS4bO2clabdlSIFqKy0NQqz4fr1oBsAyf/MkYKSmiMAe0swZf5k9J7MQDAoE+vDnMeYGAmiVvVH3YxHbiAEQ1v9ngr5hubgBAD6EtElksGoJAMsAcN9rdQb1U/zArGjtXq4BQD0mrf1HnLUaAMhvmMfIod8d+2SrYtiwDWxm+80Hd+o+AAAIA4LGHwIAs3kine45qVSbOpNMTMljMfhq+FtLkieMO9jBybXccI9eO31hHjqOHBvQj1nju4hextu9VWBGLMAcBFh0D4qiPc4AOAkC9azGbHE7WQ4AnGTryRgARm1BwN+oKAsAWgCgvmx22qYBYKURXs9i7IfKXNtUgb6fAQAwTlR4hUibktxBP8WzU1CaKhU5Ho/k8UTksH5KKj2ginUZI4OPcoOa0lUR9NewMI3Xx3uFkgXQRLAoAQyMJhk7QOtsdUNXSo86JLqwPUeQJbxUWZ50+UhDIsjqO4WqbDw5YU0kyZ1efv+JGQAqskbTQ9pPXr9OEAA1+rO5NFttaeE+JLWs17c7YtlSVopGzp4IRACJAENQ0ToiYF2Q2o0aSLR6NKE9BP+D4z4dpFa9Ie0mssh1OdXrkT7/6OFD/uBvBNag57Qg0gGtBWNhhHX8cf1ouQOvm1v4WADtVmRGAfQpCKLmXOnMmAcwk1PS41Hzieu4cvmS3LxxQy5dvGDB2jFaX7AOG0HyxsamNJttefcPf5Tf/vb3zOyi7ynn4hzsCARuqpS/tbUt29s9uXRli71PcW8QmJNen2pPd9Ta7+3uMxjEDwTaMA0hzAa6/nQ2lGuvn5M33rzGtn3I1B4eHKnyfg0dFZoEFK5cucJz+/KLL+Xv//7XzPZjrrfbPZmmCPTQEaNmQa0Fd+hDO9M6b9WPAGAB5X4VbUFbP9DHQW1Xw6yPDJm2jdDXlM5rE5PM360lOUENuL90Ulu3DODxc4nbAC5s+BSRrJDJgNfAssA5o/QHzg90GzQw0Q4UzlDRi51Iuz2Tf/3f/CuCPr7x4D0IpMGW8NaQLJFJMM6wTa6mDJHMQ3n06LHcvn2b+g3I8CtABK0Bza56i0wFM/JyGwTnXPuk5udroCwAph2Lau0BAMxmQ9bWsZ7fSlwIuE7n1n4JJlMVXNwBCetEqTIdsZjKArlwfmT32ArkVqXQ46A/DhjBxIjXfviZZQwAfIYWHWO8OoZfsRXm/ZaXvcnHPJ7Pvq8U8z0n2XWL73nZAMC6EoCFgD0CTMp0KXzt8vZEGeTnDQCwfnZFCQDYQCqkjvVQpQYAxzyr/f8BAIjtdxgMvGwGQBi4hitn2bqMV+Cq9RvO0ydfuSf7xKp9EOkpQV91JM+GB1KfDeThnc/lF3/ytrTrYNupbXSbqfXYqjvFABQJTlDDzScPgdTYppYDAFg86i9UqxBYo4fOElFt7wYhubYkjQ356PPbcvv+nmydvSC1Vgfd3rX9H1Ns+eP7AgBke1SkK1MYlxAAYLl4/iq1heZzqSEPR8HvnAUAYIA7B0sioxLXhbKwvGzQSwCK8y5nAOjzKuBN2NJKDCooAwRNFf4/AnxjAFrG1n8AACAASURBVNCumQaWqxJQa80AABUB1B3Kfex4vwnXerzHl62d+P11SP8HwC80jrwsi9+K7ksTaK5MpFKFv4IgfiRI2LAEJulKrQ4NrRbjCrK4DFR2rTNP5uN8mIxBpy4KBqYAAC7Se40dKNKe483H/NxwwgJlKw5K8KYgK1YwPtHaDzkGyxZ8mQNxEhOyDOHSz5r7YSdQBkKs+jwmGNX3caPQLofBv7cEhABfKlu9ri4CZFiz4NY+g+BrjuyXAgDIKIJuy7YPVNVEn3t8FvRzzWwLFEGriRyNR7I3nsmetKW6eVpqraaAFALDUsWER/g2mUodk4TBiIqNIMhL4eBPJ4J6dgAAeN2dRh9T7Q6gA5ONiznRGWAEdA9gg30o3AgzNMvaDJXdK6JTAUU1O4dCJ4LC7LAyBGcjKKVaVVetJh/njYDcslMI3hLU2Dca/GHm1hYJgBCyw6zcBZQwXq+XBTgCPFU6MsZEAxnNWCL3W2kkMqHiubbtw/U0anX2hu00oXRfkVa9Lv2jY9l99Egp11hX1gGB7OtABSMOVFZvgGrkXEW+sMbM0QzvQ1lghOCG76F2BEo+lIGCzYwtSWYTuXLpkty4/rqcO3Na20bN0BoKzIqGHBwfyfbpHbbm+/CDj+Q//af/i33UEeAj4IOwHoJ17AFQPNUygdNy9uxZ2druyf7BXWm166SUow57c3NLtk5tk/b94Ycfye3bd6yNXsMC8qn0ehvy1ltvy82b1+Xw+L7UG2gB2OH7mK0nRR/Cgz2um9/85rfy/vsfEPzpdLpZmQsC/wbKZ2YqtBluemwQNIOQ4QafxjxyWjrGC84EtAigmu8+fTa+QdcIBNLhxuCCkgr0VIUq9EEGt7AZnIBCGm8yZTasbF5kz+Fe1sFyUPYPsvd44Noxhrhm31jDc+P5V1Op1cfyl3/5TzPWBOrpcV3b29BwmHC8cT8G/YEcHCDYf8SSC9zfg4MjOToeSVJrmIig1utDiM9ZCKD6x+PjwAwVki0bv+oalwFisMmNOmIZUPn1u3WNK+3TyzXYtSFow+QgHd7jpTs+NmUOQXj/w/M0ctYCMKHjnVMdw3kZz49YxA/fH+oM+Pxz2xoCCMSFn6EPuCotxyLAZZa++Fxmk3w/WakCtPp4LxsAWCcCGJ/9Oj9mWRCybA7Rp4j2j5XrvXBCeRvHZSUAYAY6XRcOMxgAxLx+AAAyO/mPAQBYZ1OWrbLvOwCAFmiNeiLz8bE0ZCzffvWxvHHtoly7ck7GgyOpQRsLnau4l1qW2trekt1nLTB9fMIEjPtiblP9PfRbCRogmabdpQAmEwBg4kCTBwAAavAvKi3ZH6Ty2z9+SB2ApNURSeoygu8bx7+RQX/RDIBldiXec8L5k70GvjIZkB4q2J7FTUrl3VH+DOE/lACACYCAW1vpzPhv9cZDCkQREvYg1sc0HB6dm+UAAI5IUXScS7UmDgIw0CdjGPcNHwcYpB6vggYhAyDvAuAgeSx3swwAWKl9Eyy2QtydD7ra14qCrhD9gx8Ofjf0AND2GklDCLCPJxVptrosh0RiTUsTdf4hOGDSEt2tslaWVmaMbgW4J9d2cgaAXwypniYMWNhMFgAAFXPIN6A8888Js2BVSvgA0QZWZojWbZqrXIR1AIC2ASq2bglv6ioENwMAENzDGUQ1RgIhwIrUmKqcyM5mLwMA2LfUJr9OXAAAzgDA/QIlVenvAAAwtsjgA8HJAAC0/qB66VgeDVN5NGtKcuq01DttAgBjOFWgu4CUNJ5kAADRLnMOJ+lYhuORTCcTqYPqanXJoRNL1XeqAKtjzB9zTL0+HTXwFBTMVDotMA/KATxDtcwJd/2B7DuCFiHKPFgPAGQ0Ia9lZ4mD1jICDAFNHufZaDYZKCboCQoQBK0NgbghmLM6f7VdWpukiwcLUFFdLCIESDVrf4TgDTd3OBrKcDAgSwCZ8o1OR3qom280JB2NaR13HzyUo4NDCimhJAMBDurqAfiwpYcJ/iEQ8wATYx9ncMO57roHWrMZZaGjTFO8DvL3ewZTM//cxFB7xJKAmfyzf/bn0mrUpddpU4VfRSk1yIahuXL1NXnv/Q/k17/+tTx8+Eg6bUUjtRWl9yUV1tFfunRJzp+/wDHEvAC1qVZHMK2ZZ1iMBw8eyFdfaZs9GDH0wYXCP4wY6syvX78h21vbXDvT2ViS2ox96fFdCHaQ6UfQCSG/3//uD/L117el0UCnANCkVPMen9WNHkqvaNGo45cBWwyKdA7QSLI0wH4CQEvZEuY6B4ALgyyj+3sbR8yBrJzFwAbaD+9OYSyaVRnDGKQtrFdbg2GAh2vymvplQQFqw7rtDq+fgp/B9SmDArVnSiXz78PftAHJTFqtmfzFP/9zji3q9XFvEdyDhbG7u8e/cYxBH7oBWo9O8ASBO+h4HHtd5w7CkJoJoK1W4zm5A5Z9bwBMq/0IbYReaZndD4MrHquCMh20t9Q2hukEWgdjaTYgTKj3i0w4y/JT0IdlILDZurmGJUplQfvydef4s87JZY9ldtPfz/nDDgr5MUJbGopY4VydwcFzl7kcDdAm9ekezN9Qf+Xkdc4L9tzUmJ/uDIrg6dMc41m7AMQSrfEc8zWz7He8puPPF0vgSlp6focAAKwiAAAAAj8AADrbvu8lAOvsU2xf4jX0fQYA2Jp1phpL1dlYKtOhPPjmCzm92ZI//enbcrT/UFqNKunnWV92shE1++++oeooFfcNt/9ePriMAcAiWbb3tYZxZE/qXoZzS+odGaUVqbU35f/85d/LqTMAALpSbbRkGJWvhTbCz+e7AgCW7ZmxX1n0P1VzTP1/HiH3o4wB6QAASi4Q8IPxy972BAOmLJUuyMBHDICTAQAKBOg1KAPAo1IAPAj+GRN5cE/heut65hoA7BaG0mEFANgJix3urM2w769RUttZioX4JWB1LvO7fLypExYyE+mf2lw0JjYEAOGbAwgYjfsyGg1of6sJAIA5WbctJsAAAJiPi/Qxr1FLFx1AwTgpu9/aIV8/e2keoxje2xAnRopC4CG4m8GNijdZGQDxxh5OqGB52cU6UuSfW1yA4QJYtbE/m4F69hKAKVssaA9MBOzQAsDfqgWgfdY3Oi1p0tNMGXSbDh8XTZVa8KrgDwaAtrNQYIX9MtOZtOoaHKEOeUbhkpoMp6nsDlPZr/bkWGpS67Sl3u3IcDZlqwvUMmNuN2sNZvrTkbaGwIRD5hs+J6ZKDTCZByROhQqMode4TINAx2uAERShD+iyTQPPx32o/b0Z2BSAB9kcsuzCiQAAWk0LTmxyKhtAaTse/HO+gnrfbpGejMcYWU97Pmv1Z/X/MLwaxKYMarR+TM8emV/S/mUuB8eH1kKtwox/r9uRFqjsyK4BeU6ncvB4n+J5+BsBNDHOTKtRoYqnecQAQBjEZsGs09IDoxQaKxgGpT8D7KnKdDIkav7KK5fkzTeuE13f2kQWVoVe2OeUdP8Nqvf/r//hr+Xe/UdydHRIRoC286tQNA511QANbt68KZcuXWT9+AgK0tYbnkJy0zmV+o+Pj+Sjjz+Se/fuKshSS1j3j5/XXrsmb7/9tmxvo1sAlP7VaGIeg+K/vbNDJffHj/flk48/lc8//0L29w+4vtDaLW8xF7SaY71XLqK4AKBgQKCpgaDPx64kyFLjqgaWxzBnAqwd3ueQmh45GW4jCxtAxAaIKcLhvXuaOXPiz/iaIjDiIrG5QrICgrA0I7aocQeA8w4jjnlum0/mHAQsC63bhwNHWNE2b6zRoiMWB0DF8wfoqv1yfb57BicGLErHGt9MOmJQHpB9gYa1ygrKQe4VgvelQxuuQ39DPicqLMVyEc/wAOscc743c5ZODiAUvoNFPlb8Y2CG2wNnhDgg6Z/z8cX5ucMERym8ztgZWjbnCDaV7B/h+8uAnMLrT2k789v81PUPum8HazoM3n2+8TaV7XH2OQ8g48/G4102NxjI6ETILyfKIK4eP6Xyk+xHO5V3AcgPA+2SlGA1StYAAKguzITMoRAE9Tkb2rMTzeMTG6V/fG8sC6BisO5FXpV/V2xHwzKm2C69qPMLxyLz/9aIJOK8c2HYPDmCc0QCAmWG0ILpdeDn9uVw776M+3vyX/zpTySZjQSy2VWW1CLrnF2pCb0JWaEufh3eBwdK2cGmXqd9c5uoADY6NMEGKv2UZHFfj/Y96p8BJK1L0t6Q9z78XL55uC/nLl2VedLga7iGVXZ/VQCOzxk2vXQKPcn6i+NAHDRuY+f2TK2OxSsMaPLkCk+GwDQS/xPdR639H4AAgofGCKjPU0si2yWUlADkNtQ0yf8/9t6ESZL0uBLzzIw8q6q7uvqa+wJmcIOXTGtruyZxbSVKRmpla/qxK61JuzKtJK4oAiAAEiQGQxIYYICZQZ91552y99w9wuPLOLKqemYgEAUbdHdlZmTEd/jn/vz58zINoLB/zrKGPbPfZkjCYZ3AuiGZCRDAupf1kBxczunTanc0aDbgTMbfwd4Yqai4lRMUg+ytGz3xVi5BjGPUan9L9tvjYgM02A0JSRnt3A4RQAT/F5doDahdl+g7dbpMco0n+yy5ZZ5iDR8M9jn6CS64EwT53zl6wOVal2lAMOOv8/bsGvp+pSi4A5Xn/6MqLiEZmxFeqTxYLjZXt4LbFvBvCgDAzU8AAMr6Iv1ul38CANgbDWUMAGCzkvUSSqGo7dB9AABAF9jGQAAdZL9WZ7ViEA+nmhlVZJ/6PZmtlvJsvpIny4FcdAYyONiXwf6eTMG24fW6slquZb2AAMdK1lD2x3+g4JjTR60HLJTAANC9W3Qr4CKzOcRYlxxsCmc09wH2NhhVhwodmFBm4I5SriuxAwOAK6oCAPDckMZ56qhhfUIMkHoAYFJAhdtUj531wud3kTHr4ewGH4E/EeHNhmJl55cX3H/scT+ZMGjFWGNNg7Ux6GWk/c8uLtkZAPsH60Lv2eUGrt5HOTfUmGdqOpTFo6IzmTMYTGPAW61xPqhyC9E31APNZTIeyt2j2/Lg/l25d/dQDvYncuf2LTk7PZWDfbRKuyQ9GgH73/7ob+Uv/uJ7cnaxkvHkgI4gu0YIjNSUyupvv/2mfOUr78nTp09kMMysvEWDNVzr8PBIRsMD+c53vie/+MXPZX9/j9fB+9FK8N33vszPA1QAwHB2fpq3pYNjAI2AyeS2/OIXv5L3339fPv74Y+4RMAD29w6oAYA6dEIX1ms+L/shWo02frbaSjar5FLzI36glA5JUv2LDDYBGDNkOr76DwcC8j8bEOISYGBZ5tKhm5bl1B79V3mhIgiqAABiplr3KoQDTUXXsgAFiKcBhT6PAa22nwvRPif/+fdHNpmNnWmR+NOUARWUKeAzBQBQF0hxHhJavWk4loCafP70rk0fPT/ZmjreVQ54zBBWPQNXjDOXwhXazj09lHG3V2MQpDdJsdR8Xoq/O7tBHW1rDQsmlLEIWEsI0KuTaWla+KkCA9pWY13w7OdH3edvWgJwAwGEFwIAxECoCSyqPT919vLhqfPjqsfvagAAtGDeeetNGY+GBAV43gUW1O8AgLZV/vm/TpAtOTO+KIDmOgAA9n8KABQlWAj+NQgeDjJZLS7l8vy5nD1/JL//9S/LrXEm3fWl9Daq+l+kHWE1VPsEPh38FgdIIjDiv4vfT1aYMcCKBAICXPXpXA7Ic9ILlKAOxzJbd+TR8wv50fs/k/svvyGdbMJsM4LT+FO3f6vGDp9rAwCusuKaAICq71cAwNPuyrhVZ8nKhy1p6MlMxD9k7IElAeYrygwJAIQxuBYAYA61gTD50UgAPyPITgCgB9VpzfSDPq++/FKz4+zqlamKA8wpBIoHg5xJXJR6hWR1nu+5AQAQMwrGoqDfZBOHtal6FQoAQMTv8uKMnQD02NUEStYHu3lP+tnISlpxT0xL5wnSvF66OC2k8959BQBiD+t42GgtuDpPThvwno/4HDJ9HhhqpizNEvHq/Mqo1szADL8MFM6qRdaMoBROXbpx0sOoeiO8OAaA19j31hvm9B0AQIU8OgGMB6jFR3uQheKCtBBgUagmJqg0dGWBYuWIGSAgAACuQr1mwIe6e2TeT5Yb+XTalXPUMu/vS39/nwAAepsyuIXiOmhGiBABC1nwHwEArHZX+nfqjE6LUns0YITYhP4ZEWXSn/VBcifSnUkf70id8t95oM81EVSQ8zmzcGs7LLEAyw403yYOAMSN79+FTD02L5gAS1D6ez0ZjVUUsNvvy3S10d9jE5HtspHZFC1kENxowE8hMwIhCo7gUEIJBbLTh4e3SREGDQ21/9gbAFouLy5kfjmVy/NzXgtROsCyjFlRpYl5z89dndjUQHM0IEQYKMTRkY5zVep8YE4B7gPChQj8J+ORTCZDBv+vvfqS3Dk8YHtCCIbcPToivR/t+9AC78///D/Lr371icymSxkOb8nFJdrBDWhMYaDeeusNefudtwgqAGDYP5jI06ePGLxDTR42AwyCp09O5P/8T/+v3L51l47k6emxHNzaZ9D/+uuv8bPT2YWcn59SjC7rd+X09ISOJ/57/PiZfPABuip4uYauUc4P2QMz6gnEoN9pagrcr4WsKTOivnYZhoLGFzLDWD/8nWf6PWgKBrYcnAZg2oLPvFduyPK3UXxTBsBVDvTd3lsf/Ot4uI0tDrliHWrlXJnBUgZEXPQPtq4qQNDRLwJsL6nwe9c2e6F1YunvEJTEZ1VHIb7P/90UQJKpgC4spf3jp5WCEXqdWKeYsnUiuL094lUAqN+n3vA2MBH3eeP5Z50KIjCT3kETg8KeMF/nEeDNwdhQ6uBrH68xQ7YRuYS+h7XRinsj6iTEeyoFshBpZT1uMXelsalITKTPt6vtrN0L11dAzAGAurXnwVeczyo/JY57OhatFHM9efPH+6wAAJSuLRdzee2Vl+XWwT4BALYPNcXqeO5/UQHmbvbu832XMyjj+MT1cFORwLanISid7K+d7Uvbxa/4ehWo2ebfx5aybl/cx6EbuLYyVVix9UKW8wt59uhX8var9+XNV+5Jd3Emvc28UHtn+s260XNc9PzycYoMJzxe+v24h/w9lkjD+7oblPMimVa0p8PtzZZzGYwncjZbSnd4IP/5L/9axrfuyWjviOCpMsCKn3SMYi252+Q4fyzHafhpG1//aF38lK7PrfeBtewHmZ+UnpBC/IDI1ToCIOhnZwYEtShzRrt0+WwAAL8l+O3OAOiyFaC2Awf4ouUdS55/5FKhqxfF1hFj9aUL9nQ4/SuPCmIX1wcAUPatP3YGBlafYytamqsgAH326SWFuaE/BQFjXZOZDIcTGY32EckwrIbYIX6vvc3zFJZh3jZr7x3d8eittIyUyGk1TjF74lkty+wgwIoZYgb5uYPbpeCcLsIit0LMwgJH1xCoOyTbFrC//kUDAJq1FzIA4LL2ux0KYCC/P+5nZABkmAQDALR0QjUAaJAwkbkvWTAABBR0tB4z8TUCABCGQP3mqiOfTjtyCid2NJLueCKX643MIFgGCYL5ChKAvC+Osy0kGD1t+4ZOAX5AWPYnn2v9NzoKsGbaRCTcqQFAwBZBpiLsB9xWkOrBeqgh3hUA8FKUYB51FeUUIFulTa2krN4C2wxrEXsBtKDx3kT6o7HM0XpugRoxCIKhHnwt8+mMXzkaDgkCgCaG50bQf4lMfhd6AhAuy2QyGrG0Ag4xWyUB1V0sWO9/fnbGNoBkWhiABtoHtAJ0nKzbQguNNQXG8jHGaCALkyjJ+wGJZ+B9mcgh/u0ZPAYGyKIPenL71r7cObwlBwd7/BMsgL3xkOOMez89PZPXXntd/vZvfyz/1//956qiuu5QZG+xWFMd//nzZ+wB//u//3tydHRIhfzBADXcM1KW8DsE+MPRgIyJv/zLv5RffvSpvPnGe/LrT5+wBvsb3/i6vPray+w1j/IBtEq8vDyX0XgoJyfHLFFAb/onTx/L97//V/Ls6akMh7dlMJhwnnBYoyQAP+PxWMajCUEAN7BeT+YgAJRUBRlsBmHlOneVtrE6bwv8HQQonCoDR41hEEunGDaSEaCHgxrz4qBw8KfObvmabwMIGk//1hcLddu6t7JaKMnw5u81hX7dYsoOSlkChX0OgEhwSMsBv6VRws1gj3kgnoJbBB86UHreDiJ5pAYGhdun+JycG3Pc/P1FQKkHnQtHVYMAxZlWO36J/fP3RXDOvzteIwVLKq9Pu9fsAFY53fFaLIAIZ3qcaw8+IxhQsiWykSm0QECFTVgC/r0OPJbG3c8ChW5Kj5baurYA6YsGADwzlIIA/lBNwX+c97R0Jd3/VXsQ1/6sSwAwVaDxAgBA0H/v6I7cu3ukNbxO7rQMXrpm3VdoNUO/xW8oAV4V7K02//amQ+Nzku6jNOMd7WPcgy/i/ppsUNv1o/9S8hut1IyJlf5A5kuc+yrE9+iTX8jhJJNvv/eWZKsz6RMAUOV/D/7XUHvnGW1qUWaTfJyifS4AhzL4q03wwLdG4N/jWUIAgG/Ts2y+mgOhkDn8pdv35Ds//Ikcny3l7oM3SDWHH19l99Nzwucn9a/bGABt49t2PrStv7J+ApJthSAgfGoXDGXHMQIASIZp2V22AQCAFuoBBLkOAyDPhJvQeqBegukLAACMaJZFIwFntHnENqT/MxerAoAMtZHoBFsAZR4AjFwotwrrf8EAgLZTLOJliPGrMLx2a8IaBxALBu1ifim9THWqkOkf9EcyHh9IlqFTFWJvgAbaZcA5rF5i7uuz89///re3NAByhzXvnWkiAskhzwzAdM46GAYWnh0zJgCycQi6YvCfnxq6otnCwxG4qkXetoC/WABAVTDVdhiV3sQAlQGgHQHQ632UdWXYw9QC/YIx8hYgxgBgR4E8l644JVbmYiVDZKIhRmF0e9K+OyJTyeTRrCvP5htZIhM8GMo5Mtpc5KjnXku/1zdgQiuSdKwR9Jh4GVttaWCoivigx0AEMmP9KwEea4NRzEXhtGFxRg2IaKTTgyR1hhggJRlVHckiOC4boDIDwDO72gos0K/DkqcTa8+BcoUlQItuV4bjkfTHE+kMRjJfrljXzqAN4m1QQ8/6DErdCQZSO53NiBYORyOZAEBADdF8puAMWsNNL+Xi/JwAAklmYB+sQBlTEGBDARSrFSfrpmgy0hZAxAM6dw4xX6jDTOrG455BzTyQTi8FwL9xr/jdIOvJ668+5HpEsH3/3pE8fHBPbu1NaFRQ8wnxPuzj//V/+4/y618/luFwT54+OybdCD9YHienx/Luu+/KN7/5DaUoXSJ4h9AfepcKqf0I4KHo/sknH8sPf/hDKz1YyKA/kffe+6q8/vrrXN8QjNOssf4d94l7gRggQIbvfPc7vBZU5gGvQVeO7VBMtDRS+FBf5z3b1aaVxcqY4zcVW1deyfcC54lQmf4ZhUJDRp8OSgjuIwiA8dHWLL4gy4e9I7xVzld60HNfJJmctsO5as2UnI38oClYPOk1m5x4gCbLueox4NaqswVldlAaKGlnlAIcMfw4f1YG4BZo+BjkQAq7pgAASLPyxVPEGsZiGoqcRZdwrf64H1EAjy7c6LbFUfQ4ShHc3p6RuBerzrIqhlTbvJW+Pan53mVNxPewK0pSQhTHyec/De6UNgkBVdWwweuxPMBraF1DwM8Fz+Lx8wBGB8OtNqalNdryfF80AOBtAOvmuYnBk6/jYD/SNRIZJFXr56ZdANo0ABwAQN0/xnpvPJJXX3k5b9WL/ekg3u8AgO3dVxVMV4ECV923u77/iwYAbhL8ux2M+8TtDH7Xo86VagRczuf0V3u9jTz59a9E5mfyh9/4kux1FzLYTFkGoAAAgjr0g9fSW/rhNcIuMbZI74HPhfOHAAASbJkBAEjq4c4BTsPfXFLtf7B3INKfyEefHMvfffALefnVL8tsiWxhSQJvqxSbPnIdAM8BSmVIyyujLX66KQBAf9bZ3V7ulxdbWAtG+r2h9t8YdSjCHcnyRgCAl7DlZcOWWHNcGec/AGply4LFq/+G3VZ2ANrrQacBpbSIq9DeG8E/2gY2AQDmcyAQe4EMAC+hcGCfPhXPVohRa0KCYoDTS5nOziXrIV5Bl4COZL2hjMb7MhhO6BtrdYn7vIW+HNal8jY20vnvvvVVxaviQct28QGZNyeNfazDf0RSegNSqNG6abFcsCWaHlqaXSq1KHPvrvAwcgAgdc52XZhfNACAzL1TiFkHRADAsv/QArD/Rv2ejPqggCsLAAaih8WGbCqFQsoAAEYfgoIQARyArkLRRa1JRZkA3j/vDuTxPJOnl0uZoUlE1pdLjHuvLx2IjKg+ljIAQBPxej0sANThYPr6fZXR8okyhXQ4ht4eTyn07mQbM4DlAGg1OM/beFQFLek8xvXjAEA694pqRmJ7/o4tBoBK09n7K5gAFAFEdhKZ8m6HpRPotNDrZ9IbjmTv8C5rfqAAvoIC/3LFwH2Anu+DAYNQrGmsbRiM8f4eSwggQIe6fnR9QIYEZQNoA8gA24XFMDLWZ52HD5BIM+i6sdEKJWmDkpzsTfuAIxQYAFV7wTNw7pzjegjOEYzvj4dUyUWSFfX+yOwgwwMnj8I4yyVb8/27f/fvZTpbSi8bUrW93x/J6dmFDIdw/mfy7d/7uty7d09V03s9bYk4nzNox/ednZ2xHv8f/v4f5Be/+AUP7P2DffnWt74lDx48oMo/A3/S99dyfn7OTD7GCIKNeO1nP/uQTAR0AMA1cV/7BweyWK2pLu/ABso1vGZPnQUL9irq7hX51QHXrg9AU72NjwFiVIEtgjxlLzlbABoAqqlBByGUSjGgBAMoAAARHDN1FqXIBRHVON9tzmNTcJ7uqSqH0YqNIoF46236HepkpA4+QS1P2gcnqtjjDo7q/vQfd6a4Ly1jwr+z04Jl3fPzxw6qhCrPtQ6RxgoRuXTP1DlBo2ydRQAAIABJREFUOqsFKOSznGfVHREoKf8W4EFhpeqz8FUOXCkAYCZVP5/u31bnL3cA6wGQZudRGSkOAPi8RCAn2uv0HvmatbP0z7qDzgDfdEf8dy6ilbMFwMpSRZzSumtzWuObv2gAAGJRpftJnPW0ZCiOYb7mKxx8X8NpCUA6Np81AACHExknlLixW01H5O233uSZzxaBCGB+xwCoMq96rpj/kc67/7upRKf2old4IdqQa9mXK3xX5RlTAeBdZX/Ha+aC1MYqRnYUPhWA6CkSHUPU863l4vSpnD75lXzzy6/Lw4O+DDYzyTbqp6psLAAA7ZTF9n3h7Irz4ffpPtRW9xcW/eNsRCkZGAAo8y0DAHj99PJCDu7clfM5ynOH8t0f/EQObr9EEKKLBE54yCp/OZ6b6d9vKqJaB0D7s7cxEL1bmDK/NVuuPwoKI0HAsx82wlr/ebCebZYy7tyMAeAAgDP03B7m5wKSoSzn7JDFTG00AwS0gxl0oDQJCzwGZRmg/+M/ggLsBGBXCwnafMo+CwCAzMQCWKB9xVlK1rb6Q2DWzmbnIutLLWOAcKFkMhzty2RyIN1unywAD9vUz7WAEPGfJ4D/7Pe+nq8/X3x5FgsJ6AWQM3WJIk1NHbCuTNHZgSXm2hoMjv+cSt0ItCB2pwek3kCClpDCdnURtKoDt27jNBubm2oAaBuMvIYYlBcTAiH9n9l/VmSQATAeZJLhDasF6fiZ1WdsAwAKn6CcoLtaS1+UTYDAeAUhQQTyPZFFbyjPFgN5dDGXKeoys0ymQLGQ9e+PZMUVrTYKAADpN6o0QHSSbn2mlBh1RlTwz9tH0Dnkonehudz86PtwLdJ66h3QFBRwhzKnoEXxtcJ0aNYvBabcVQwlAHUAgNt0tlrD+007AeMH9X/8uzsYysHRfckGQzIAULePjgkI/PswAiKsJScjIkPf94xdBAAEQM0e9f0T0NTPzvhZPBsoyziY0IIR9fOafde2SZot7uTKqqyj5N6qH7/UQMdgQbUjCAuqyQ1lFtFwuzOO1xH8kx4PHYR+T1aLc3n54V15+aWHcutAWxeiruzi/IxK+v/L//zv5f79l+Tx0xNZLDcyGO5BlkL29m+xDdwbrx/Kvfu3qA/w9OlT9nZ/+OAltuNDC7j9/QM5fn4qf/3XfyMXF5dy586R3L9/X+7duy/Pnj2Wo7sHrGXiOu32ZD6HDQEzYCgHB7flgw/+QZ48fsaeu2h3AqDRFeYhCtgb9Kg/gG4DznJAoOHPzzpVO5NiwMyghJl9NZI+RhoMeWMMnRnVLlF7VxKwY0nNknuJjlYAAPJgqoKinQfSefVcPQ0wDQ6v6o+1Akh5AJauQQdOChVzTdXTmqu9YOmDAnAuBlZ8n7F4wILxSro80LWSAXwSBxdAAGexsILMSyW0zMjBg1KcxMPQ2tzYrae2BneaUtDjecDvCToP/njxPQh61IGxR98iSzQzAGIAsH1uWe1pvAd7Uwq21M27O1NXXRd+KLuN9ftMqegYv3gvuQCWgWYA/711Q9VZ6047rlFqQUgGgcj5XLUEItAQg+bf9BIABwDq/AzP4NeBeSlDJQVcPIDL90cCFnyeAABAAAD+7737ZfoiYHi5ECCtQlLuEu3ttdbn7z504xFIz7zoJ3we81MVYF4VAHDb5K2S3aazQxm7GK0o5jwYj9khaLOayuNf/oO88/KRvPPS7QIAwJlPFfieLDtoQIdFu6TCutsptz34N/7zxAld5cCk1O5AYEA5AAAGAAAAAAE8eegXdLONnM0uZXxwW04vV9IdHMqPP/hIjs/WMtk/lM6gGQCoWwBFrHazJVIFeMT5qdKwyX0SxpR6+HqSRG2523PvAoZSAE10edcdnOsAACbdFw8AlM9ES14y46+CtSq8aKXUiEGtzBnhEoqmwUoDAIBoaU3/xUolGQu5n0TPULO2L5oBEAAAzDPjBwLqqzxBgnW+mF/I5cVTggIAANarjvQHE9mb3GJXALAdNHevIvMe97H3jwEJnT/91le2GQBUlyzE/3gImYGPhzNrgYGqwInMQQD0KlwwyMLGJCqETzOtWzhLXER0mpsBgDZjoa+nbQi3D6PqbVLUP15nG2kGUdso0ZUkpV3rXnIAoNshxQUAwGTYlz4BAK2F0Z7qRY0JSwA8WKHDuRHYFwT/ZAAQUdYMNr5k3R/J81Umj89nrP1f9vpygdp/Ulj6sgB7AGIWxgBwDQBj6pBJACVngDQUvAPNz/peao2/S9V7iFqMF4JqbgugejV1rtEpiM65ryEu7opAX4N/dc63EMhSsGzBg5kgHm62Px2HRLC+sDofR/z839jok9tHMtrb10z16SkRS/SMZxC/mDP7jOAWGXNcmoyAlQaYeO7TZ09ZnsHDFC0YwSJgvU6X11BgRYX/IpKMzy9mM+o7RADAcoH5cgSDIT+0rUWh09X5nU63MseQHRxs3NR4oNWM1ljhuSZ7eyxt4M96IeP+Rl556Z7cu3uXQfT+ZI8aBn/3t38r3/vuX8nR0V158vQ5aUV7+7e5pqCZgJYjL79yT1579bbMZifsnDAeT6TfH8r5+QUFKPHvv/u79+X5s2Pp9wdy794DuXvniGwAzPBkbySPnvyK2gNYb8jwg3kyGo7l0aMnDP5v3Tqk3gDa/fR6felnAwUXAYwNwHRRVoxnodxR5t5EqYPVkOtaLAINrkHpsBcvVzLXsAeiFuhbq6FcH8CAAHXSWS8iGb4foJyVdrjQX14rDRA0ddo9ELZ5agKA2gKgNrvVDgBUBbDFIadmumB+8TghLd92aH42FOtU17y29HP7XATxPsZ6GqzmEEQNWfgA1uAzuv8dZNWn5TW50QGKQslXf+/3Ge1OCqAU4IJ14YjlBXadyH5zNlIc5zJjtNiDVXORjv/WeeYtT5M1sgsAwJlzMd2ahdA0/xhW6J4U4JcxWcK9pAGp338+1izXiesjlHNYB4F8zuwe/Rqs2AUl03wHb7vqDIE68KR+LmyV1RMyktMjUIBqN1LFxfJMELJKZQZAehkHUOJV4pqk8Kz9+DjG8zEG/nHt+mduBgCoDcvnlDRYB0B1MwAMZqDf61IHYHZ5IV//6le47hQA0FaAdXuucf21Ga/fgtfjfq8CKNv825sOQb7XzI/w68VSuXwtJUykOKdN99Gw3XL/LT7nVZ4ZYxYBAPzbW0tTnHmzlulsLmuIoE32ZDafS7+3kU8+/Im8crQnX3vjvgzWl9QBAN1f2/IpA4AMZgqpFeVreWLKAID4fUieYNycyaRnkAWTpgFATZmQZEOOb4a2xdlQpsuO9PoH8vGnJ/KTv/9I7r70mqz7Q72PYANoL3VH5WV1ZRur7YvxPQpQ1/+07T/3L6ONrgIAql7n+WPAuNsNJH09dvCYkNT1jrXVdTYA2KIAAHoJABBiRDXWNhJ5l6EitqMHgBKkkBgsTmO1XxSFNl8PCTz8lvdoCW2UqIMNDGdljt93M+kYAMDiZhMRz/1sP0Hy5zaP/RrnN2c4F+cLfliuA6DPStAdTZeXYFOgMkFZV8vFVJ49+9jEAaGtCCHzIQEAlOji2Tkv+TFHirq1bzR/7Y+/9EZ9+tEGidMQ3lUsKqdGGOZC0Xo4wxsKEODLESxgEimmwCxaMBdkADR+/VZdaXmpe+Bff43mDaCD3nwHbSZ4KyXkxQ8U3kOGuLNaEADYH/ZlhHp0CAFiA5COootcM+3WQcO+kiNFOrnS+EEXxmfcMUaHzXPpyelyLafztcw6fZl2MrlcdWQNtDLrK+3GKp98c4BB4N8JVKwIfAqRMg0ufbPVm3g1AgUAkzrhrQaIAhbbP3WzUjpIsJ5BB7OgIM5jftjareevGYpHMEW60htOeHAM0dpovWZrP7BYsOlQF49gmX1MHYAB02U+JzNgiQ4YRYE4H6KCzWm/1zmOhl4/i7vQH445z5TgUHuPVfsTlCdfK7hcb4NaOAUglIUDVW4NfGHwcJ84tBj87++RAeBtHnudldzZy+St118l1f7ll1+Vi/Op/If/8B+p8r83ATAicnp2Sro9aPvaim8ob7z1hhze3pfF/Fz6fXRBQGCOuYQ44J78+tNH8oPv/4AgwMH+LbYO3JtAN6BDtoUetEBnV3J+gXKCIYGWk5NT+fDDD8kEOLp7l+CBrk8VcQFA4Og8nRgzTB7Ac/3paHIy0LaQFDAYTGqYKBPDHXOtMY9GXMEAX/vqKKXr32Ea09WIII3NYyomRGMfmDL4uwNcnoWO93EVJ6nJQqmeQjlAi+8vwI9wsNp9pqCKg1lFIKI9wmNwHx0F/B7MmdL35WOgJxP0M/IsQkUGUVtLNvw4munAQPJWz7BGu5Teo4+1gjdF+ZuCHMpCiHPnRzXWJNZTVbGS30ZKp0/XgYoM1p9AbRTNQhC1WqyxbR3VlL82j3l4VV2p6/3o7om00e3roBzI5y5lEKiDWQh4UljYxShtT8Me2gHhRtYEiI07xrZUobQxZ8MpCKgq3YV98LWfz7khMFr2tQ1CFYBJ4eZHlgVZd0YVr9unKQgQR8kBgFagyT6UrmMHuNxm6pwouIZ1D5o/6v8hdItuMevlQr70ztssCWDZVcvUtwGYbf7B9VbW5/cp7E+3MQ60x3+7/Y37Ptp5ngPGePJgN/1d2V7ps+06bm37/8Yj5eXBNReqOwd9rcNniOeKX8ZfZw23JTDScUbwu0E7tG5PFpseRfWQ1Ol1NzI9eSKnjz6S/+qPvi6D1YUMOwu5PD+Wwzt35Hw60zJZfG6BLmYKAPi+jPsQIAPm2FmFcS/SL8mDtQI0V7qYgtYoH4XoNHqDnZ/P5eDWXXn2/Fx++Nd/J+PD+5LdfihztCS0NoWcV1sTeD4HO+IaYLrR2Z7U4Lrej8IXzTvY11kl+Aj/EwlD+FQW+EMPTsfPzK0lMqm14PGegfoAAEYddAFQEFKfyWKywPL1+VivwnVzR9stcfEcem7rj4sU5uPltpysXAU4QfGHF4N4aomEdn8gneFQNllf5igxQbmzqxsi3kBSR02kluAmtjXuzWb7VzVzbbMZn3Mlp6dP5Oz8hGxyJMjm04Xs7R3IncMj1v97osvLGPIY0w7+zr9445XGFdBkaLz6mgNtWXgqArOWVgEApR84jcJBAB8x3GLeTLFyFTcOYK5Af30AoMl5a99WxULTOyiMAJw6kOtHWU+6qyUFAA9GAxmBes42GEoH1xEogsMUBFCWhK41bDYGeyypWXPRznqZnMyXcjLfEAC4kL7MQHGikiWQLe27iU3mgiFaw6x0f3dA3MCkSG2agS85H/bI7vjEgykPwBvKA3SDNjv4TeuPInpLFWHLRdw84PcgpmYSHQCQbCCTgwMGxxjky9mUAIAGjz2WAyCzz1onCgQuZbVYMkuOdn9a21Q2Pj6WpXt3gx3uzwEA3/LIhPIzvKSBKubUEokkVK0CkEQwRWRgXR7c2DGbh8/aRXF4Iujf299n60P84FDCT7+3ltce3JaH94/kYB+Z/KX84Ad/I598/GvWET1+9IQtEPeYoV/KfDGVW7f25OFL92V/f6K9SbsbdkKA2j4YDwi433//ffnk40/l1Vdfk9FwJBm6WBDF7OhBurSAqtOVs7MLee31NznmP/7xjwlYvPLKK9wT0Au4deu2djExlkXuLBjooQ6EAiClNqN0YIVtC/2Qi/Q0XRZFJ4vSAZsHwAUCX7WMuMcr1nc8LN1+xQA0XxfeJ9fmqgxENKjvtxum/B11+7AITLZtZ1y3VSJ6xddra5r0J7Uh8fXy/UAEFswZs54VAEDroybnZerweoY1fm/p/oL7lAMxwSlyleW0PaEV3Rh20QCQ1iGC7sTnGYDWJ83fkK8TY7Q4AFqyzQ3fW3pfWwTXclscl2uiCAqBVQFsxZfGbLgzFfx33t2WQasxcJDtgdgr9xtsHDq7WEtP/mkMKbWzGxlsZfDLwLeXLpaCNh43mrrIW+fyHCgDAP4Uej4qEF8O5hF0lAG6aCfyzweR13R9vxAAwJxZDVk0o+YAKM47lLUt5lMCAMi4vvXmG8xCOeDbtIR+BwDo/EbfqAoA8LlOKdkxAKuyo21W47MEALiuqWFU/1M1/3E86vy7HJQNDMYqAGC9RIlmT+YEALrSG4wIKs/Onsn504/l6289lJduD6W3PJfV4pJ+y/l0qple+FQMtssdemgnzJ4gMeFlAPrekDCA7bISNqdXKyO4YDWzxTS+qwM9qaXsTW7L+cVU3n//A5l3RtK/+zrFvBWEVDDVk00s+TXwo+SffI4AAJ43PTtLYIA5VWwbztbhZRuosYtZerOBRVJzKcOOigDuBAAgMWZ4c76HEnZgHKeqPVeyqeZDw8avwAAAEIBWgf0BBdUBACxUGZ3ljt7OEAAAvFksnGXeBrF6D7TvPwc92nZyxeudlczmZ3Jy8pwABTS0ZtMFfW60v4Yv7vicAgD2nzHNCST98dvNDIA4iFVObO5IGlXUAQDtQ6h9fn97AQAuN5uZ8jGowQEE/JClXRMA2BtkMs4gfLUmCKBUU2QAdgMAWD8OpBLfudnIAnWVw6Ecz5ZyMlvJxaYns+5IZp0e0SzUu1Cll3X6kEu3HqbsgakIaFOAHee+annyyYPwXuq8tF2b12xxHuOBuHWQWheB9ABKDVbqoOToILLm3UwmB6hhP2DGfL5cMAjVFocdUmQR6EMIaYWe12jhZ4s7VzZNBic6eTGDl8NDtldSACCHkwwAsNOAhkaDf1PMsNIjDB0AAFzHxQ4dCEHmCocHGAw4xCBciGys6nMs2dpwfzKQ11++I2+8+oo8fvxU3v/xB/LkyXN2j0C9vbeAu3N0KMcnz2U6u5C3335D7t+/K7M5xEdWMhxkFPlD9h4aID/58fsU8Lt79x6/5+jwSB1waxXGgw4xAw1ol6UBj5885TX0sBHS+HDYgz0AZ94ZKrlxD8E+66K8BMP2ogv64VoAdHhdQ5bdcded+2IBgNRZS1Fz3x/5+4zi5xngFABID7OqPdi2x6oAgHhfVQBfPLTaAIAeVMHCT939VN0H9lgfWZySUmxxsXT8tp7fwTR7oeqw9drOqrFje04EgNFAmIeha8MBIFs9CbhYUBTbUPvyM5XG64oaOCXwwrMs4YLpGLStj2vG7nHGW214vWtTOCV170kZHHEPaQxflB/C3oHlgxKt2LKTx1SyVvzkznU7DFD061Moig6/trZycDEfX8tWcQqchZQAWf5M+tXqfvme1rVdaIqUnyvxJb5AAAACt2DCLRczGYHB2M/YBUDVqF3suX6GfwcANAMATm+vC7TqGEBt+zpfezsCgfUz2LR7dwMAqmy/XzWtvS/vDw22Iy0frxf/7sh6OaMfsYTq+aYrvf6IWd35+XOZnTyWW9lC/uBr78jy4qkMeigbzORiOmW7N29t7Zo23KWWeHEAAMmT6Nf6mcRnosCUC7aprlYKAMB70fLFIdlKw8Eexdl++tOfy8dPz2T80tsyE7AMVGsF13cAAI5SnOfCtqsl4f+3dAFom1fXg697X9Rwif6N3yeSYTo+XjpUZqf8xgMAFsADAFiivAMaEQic+woArDDHpgOgWL0mZDFHGBuIijcBoJ81AAAZ3WfPn8hqAfHynsxnC5ZU3jq4TSauM9xzAMA03VzbrfM/fPNrrTmAuClivaAvWF6A7WAUAVI6iAIA5xeXNwIAGgfQI9CGKWg2lEXFSNtGuerreuW19Dsg/2xk2BEZ93syziDop5lDfU8zAMBHNJTVAQBnBCCPux4O5Hi2kOPpWgGA3kgW3T772y8N3VSyO2ptzcCQRg0E1LMPBY1z14PFHagUAPBxSoOh2vFr8UDj/aQBlKq1gU3h9PkCaVcD3ZzBBUCChn2T/QMGsKgpR3Ycdf7srQnABCqi6AKAFoCo7wclCAaA6DfMZ9GDPB66flCkB3gOAjAroCUATvnKdSSgreExhdMDvRbJhBlJPN4IBSK1TUiZzOWfZ7s8hbhJt1dKbEcODg7k9q2JPLh7wDaVP/nJB/Lpp4/l6PAuhpRCfIeHd/gdiyW0EC5Zq//yKw/I9wEYAMcQ18PYPX78WH72s5+xfeTdo7tae2UdFTxJjt/RITS1fdTyA5B4/vyYYz6ZTKSX9fl3xOuj8YSggt9/ESAXyuFdC0AJMJjyuDvv/F5nXqinrpQwR7W5B7d7yEeHpcn+aGmN/lTtm+jUVa1/goQIPEJg4A7Qrg5c235NHcv0uqnITwpCxH9HYEt/Xxbpq3L0UoAhHU84a7GEaNfn1khKOzI0faZuDvw+2IUhOQFzYMgurM5OUd5T2CEce8014GlGL51fp4ruer60AQDp9dvWB9/f6gE03Z3ZsV0foPQ+t3PNDIr0DCguAZ0J1KBrkKDAn7YjVuBQ2FGE+zM/sMJetWyV63ZwraiPZ0Kgpt9hTlMEIv2a6fqqHm8dYGeTRDtGgCHprpQO5fa+CyNg50j6vXV2qxRQ+D01MAAcAFgt0QmgK3duHbBbDCt3rIzrZg7wtRbOb8yHbloC4LpA6Xz5nFeJsNWdN5VnzBcMAPhzeUAd7RNeS0vUUr8xahhtl1qgA9NcS3VM3b/bg4ixyGp2LsvzZzJ99on88T//A5mfPZa9ccZkGDo6AbqCr+ExTBy7uB8jAO5z4uOv5CckYHA4qC8IY1oqiwIYMUe3DOge9aTb6ctgMJZPP3kkf/P3P5f9V74ki+7QkiTqi2hnIPiXyo5tjIFuCgDQH6rfTul3l854ypkpm9RtZuSD8LPW5coTorSwVi6FEoDBF8gAUFAWCulg1XbJAoAmDdghm2zAMhG0A2QCO9dHKUBcAgD2/Om63t1A3YABIGvJ+hu2x55eXpKlAJ8aCZXJeCK3bx8aU03LHHi2lf7sSOd//NY3Go//qGKbHlSkinnNrZ1uKQBwenb+TwoAKET8tAQAHQDQChAMAND/URKAv6NyhC3ijAIZMxRe4537LAYAwFFzBgCWzRKmpt+Xs+VajmdrOVt2ZNobyrI3kLkAnVLnDCqRfXwnyg8czcJCz+nL5Rr+eMA0IfgpA6DqYGpFwFq8T/98NDyFEwOHTwEAGvIEwXWkjuNYscpXULtfb2S4t0eRP2TKyaxAHT0BgA03FgN9bHSUAYD+Y4aNtcEI4oIQiyP6XlNWdYCrk2lkSwMAdK7zqN+y1oU4jYuRkFzmIlSo9WcjMw1sY51afzjI2/1RXAtq3rZfmV2fTGR/bySjQUd+/uFPZT5bymg0kV4nkwn+7GV8dlBoj58/k4ODibz26svS7aEFyVSyrCsQVYQIG8T7PvnkE34/VP4R6C9mc34WFOw1dEFC/Rbeh5aJyPTDQR+OxjRUGHeM22RvwudBqz/ch3am0LXrhDI3sLgHre1XAUYK0OixSXqui3QZQzdf8z7+LCNJxI+uCgBUBb7R8fHDITrypYCgAcC8aQbNAxS33XXOY3pvfv/x+6ves1zO87Ouahyig5sGMlY+nZdO7QwahtO1anxKQXJwgN3Zi/PNMh77ye+PNlP9Ir+nKgAA79gFAKi6n9yutTAASgFb4swTOiq1KHwxZSO7Oy/QprkhAJAfctXfWleCpsE6bIL2887Xnl3G/02bgJZ1VscbBQbVVhcBeO4Jh3KjAlZV3iS/NzjMJfJIQ7lbGvyrTTB7lmjoxPUY12wMQPL3fE4AAAInJBBeefhA9vcmOV3ZM0x1a6b1/L/KYvsNfO/vAIDmEoCq8yeeh+nf0xgD9r2JAYDyVtwBCkGh7k8AAFt1cSmb+Zk8/fhn8i/+6FvSW1/I3rDLUhb4w9jDYEFCsLwpeIsJHPdBcI+aCEVZLjwwGARvsZYX0PC63SwjIxK9wAhWrtHaeI/dkr73ow+kf/SabAb7JaaDlkuCOYCOR/Uif+7D3GRbaEKk/gqp/SmeHeWwa2157aXedC5c8N3OohYAACUAO2sAvOASACYwwAVhJy10h+jm6wjB/wYJq8GI7NsVEmhanWtdxQrhb3ffUj9yt3m5GQDQyzZyfn4qF+cX1mYcoMyKsQzacGd4jpT+T8a5np+dP/nyOzvj/+kD4t+uqO7wtrbWguOkirLHJ6f/ZACA6BhweDdQutQygEG3I8OusgAAAlA6YoUlpwugDgBgr20EnhTQKEoAaHKgxNsVtv47WQh1AC5lIMtsKItuRo0ABMgI/DO0IzRVehpMUhy5Yxsd+KsCALsten+XZ1jql2B0INIAA59SkTAL/vN6JDVMWIDM7tjl02INIH5n65UM9iayt7cn4+GI78c1QfUHA+D4+XMV/TBDh8OFBg/GD44bpBSMPursGGceeNuaeMDkT+6OWwAA8CstC9F0Y37geAaK4I3pbXjxCZ7RHGB3biEACMo/Wv3hHtmZgOqh2u3B76eXdeTs9BmR5iEM3aYjo8FYxqORXAC422xkBhHBzobB/+HhgVxcnMlwlMl4PJLnz5/L5XQp//jTn8neZCIPH74kFxcXPATw3ednZwRWENjPp3P+6ffoSroI4J1KCsAAPwjoASLggIbIGtcAOyAgW6uzyIwC1v9yyWyfjr1PdCHoU9TQGW0uCaIwr3nb05wtUDBJmh1YXRflOS2CMHd+opNTCoINkHEGQNXeaQMA6gKkeE9NwX9s6xYDDH/umAHZ2n953WIxXukzVAUwLrak7y2Au/jZXQOHpgAZ14g1lKmjh9cd6Ivz4sGa/0lHLnGStF4Trl+zCnP6HOm/20T0qhgEpXFK2QufYcYvndvIgLma3Y/vLhorVV2jan6LMWReyQTr1JFNTxIGECYC6rW8OYuRXV3meRcEBQ91ornv3B7YGV2667QcpGUA8r0VOl6oA28FAlXtcI2plAJn5flXACaOU9V5k9oovmcHBgBK39BmFYEW/nvnzTcoAOjinLGkqmoIdt3H118/X+wnbwoA/LaXAMQzMF2jtP5OezcfKj/bLchuBgCw95F1R3BmtqCT0VZ3oe64AMmbAAAgAElEQVS/msqTjz+UL7/xUB4e7cmwt5b59EKGA3jfKAcYsIOA/8T4xv/uzIW4Bz0Ihr8EAEB3UgEARCtE/2YJEcGNZNlA1usu/wSz8Ucf/FyON2MZ7KMzEnwdFUf2dty+Nkr73fRE8ntuJKC37402ACCuT5/LHERdQchcja7WmqvvyrHzA9MBAGv5zoSLCR46A+ALAwDQPo9tnFULjSlblJQZmAQAoINSALQPBAiAsicmXvVZuSaMiVs30u3272YAwEaQ9FrS155PZ8a8VeAILbjBBCjo/1EHwACAf/3Wbl0A0kOFiwGD4TUQpqadAgAnp2c3AgAal3BOy6wPIKuMTnHNF1cCEIN/PVytxSEFALsEAcAEQAkAOgNk2DfoA9/RvqFNAABV4T0AtU4ADgDMZUXlyvNVV57PNnK66hEA2GRDagCg7z32I7P/3KyK/ug8VaO3TU51aoxiCUC7uUnf0Z492nKYQ5aFmXD63znqpGCJ159YvY47O9FWqvBHR85xEIzHMplo4ItgGrQmtAME/XF6cWEAgHaswOukLBvlVJAJDwCAtgHcaMcGU2CvdMiMnaEOvjtw6gzCqfLADweI7jX7zxxPnzsPEDzIw3txmKD2H3+CTu9GHAG2B0X6ubWcnp/ISw8f8DuPn53I3aN7fP5f/fKX8tKDh3J68pyv3z06lM1mSQrdcJjJfDGTXz96LB9/+lReeukVivgBNLl//z4D/ZOTE5YQXJyfy3Kx4usQTkwDmvlyLsMRwAdk/C95f3t7+8zcQ1iQoIABAJ7p84OSWb1Q+qBrpdxpZEtEx1pM5nyLFgCgaU07nS19Twyk83kMgVnuaHwOAICvx+jkREcnAgBxndbtu20wQbPldT91FEq/fgoqpM5Ys/3WMhzaoBTYsX9HFWV/vtyZy2N354wUyRD3X2KbJb+XgrmAr74aALD9PM34e1NgR4aCgZwlu1yx1q5um9s/UYTf7e+tfofb/+bzO85tXLta0lM4UFybak35delVq65zcQm9F8/obQQq1oV+gKtIFws8X6+0Myrul9r3YjWVAxz2xdR36/35WVYR/Ps1qwC00lx/xgwABwDYQm21kK+++2UC48hO6j5q6+PUvDbaHeTrrq3P53M3BQB8fv1u0/OxsDllI9tmF1M7+lmMhtufBvOff22dvU+fP32f+yu4UFW3BbIwyTQnnKWBGbtmraAKIM8f/VJG2Ur+4BvvymZxIevFhYxHfVmvtIUlupVVWZ9oZ1J/2M9AAIYFAGC2LBd1VZYBtieysBcXU/ZmJ/d3owHnhx8/kQ8+PpG9o4dMQCHxMV9o63QmjwI7kfeQ2wv1GXcZ97Z5bwMA3E4Vz2yJL1OXAwCgGj7WwcpsXL6v6YObCKB1AmBnMrCZRUsAvigAAHoNq83CmKwoz4AeEZKjGN0e41a0jIRQ+AZisllPlhT+09iBa5J6VvU/bfbNQZO2eao7P5erGUtxL87P5OzkVOMGS/qhsxdKgIvYoQIA+JMvvd3ogUQHrUC+CsSZEgiG+OBhUwDgEi03btAFoHFgfgMBAN0K6n6AHrlGgJP1CACArDjudWVvOEDcKOvFQvvAXxMAwAKer5ey7g/kcpPJs+lKTlZdWWYj2fSVuqIURhM7o9Ohg+bN55qyjyUnpWYi6hj8qSGvm0d1oHYmoZQcfdp8puRNJwFAiQEA+mdhJNP7xGeXXZF5ryvZaMiM9QiZjvVG6ekXl0TUBmhjZnLTYAIwMHCmARw3AABZLw+sGXCB2dHtSp89ks0dTKOkXQCAvGTDVaf1Wb2NH8bUg2F8D74TQT/+Y49cU9D1INjR9OLfHdm/tS/Pnj1lsA4QG7R/0PURuI8GAxn2e/LG669S7X02vZD9vTH1AH71q4/k7OJS7j98XaazhUxGY34vGAC4lxHaqIAB9PzYpA4sS49SBG9z2NlIr9+T6WzKXYM5wH3zmUzBWynkQGb1uSODgBn/nuoK5Bk7q031cYl9tvM1yClRR6GNAdBofwgElbtYxEwB/u4q5HEv5WvCVMHrhHwIJLX0GW9jAAB4ic6MZ9/9z7rA2Z+bmhFJHWL8TFUAFF93VodfL3VcvQypLtBNM/il4MczSMF8pM+TgnBxfmB4qfURF0ZwtGAbtSwoOD02FloSoM5CkwtQBXAUz4o9ezU3bmu+KkxnfE8bg+R6jod+iuY3lxm6zpXaAYAqBkTxfCokWjX+KSCfzoP/m3XA1kUA37WwUiJlKKF1aLnNoa5XP+EdbEhtfK7qUcpw4l7VltmkWeDPQKqifADP+ZsEAKDe+ptf+yqBcfSkVhvyOwDgn2obwKsCANEnjJl1Dy7dguB9kSVW1waQQTI83CL/o9ZovWZ3GWhtHT/7VM6fP5J/9S//mSynxyLLS9kfZ7KcX7KThYQSoqr7gP+Q/t7PcvgfLAFzGxyDf8uMIfuPQOz09JwsS7RqQ532YDCUx8eX8hc/+pncuvcKdZSQzJjNkZHusXSgZGssa66pdu0o8iJ+ijLg6qu5z+iMzcgIcHat2i+XOfUklp1rBgAQmvH7/g0CAJabpXRQHo2kG+YSYQPITmCwS08WSLyyLeBIBCwNlJwaCIAR60IE0oau6qxvO39vCgCgM9f+/p6cn56Srayixmsm/rB2Hz586D0YklIAYwD8t++8VVpJdQdRdODihgAAENuOOQDgaNxiuZLZAqq8qJVW5Xn05FZES+O32EbtSouaI69ORJ0j2+wgvxgGAMcj0A95aLvqL5TYs55kqMOHQ4luAKjPxkStVmQFNAEAsQ2gi/8hC81sPoJYWVCwggDAfE0GwKI3klU2oKjFbDGnk4mWduoMd4h65ijjChlrDc64oEPN0c4o83Vt0Q4ATqzBioEIwSbMPPassyOIr6JkYqUZ/MWSQThr+tdr/h2fA9KKn3XWlfVoIMPJhMEnfPHZ5ZTBP8AZIJd91KCTUaD/eWkBcYCOyHy9kvH+HgM9AAceMCFihdFEFwH9svIg6dg6kOalEE79L+in+bo259H3Hv808M2DXbwXmX/858E/7sEPU6fAOliAA3A4HnFscN9LKLpaj1MqpHc6cufwlgz6Pdmb4PDqysnxc3ny+NeC2u/ReE+ywZ6sMBBsiYruEqDECZ8dGf+5UWwxbrjPFBDpZB12J4CCKZ1jjHNXxYHAAsBhCUccVH/NZlvwwZKAHjN2nu9jLVdNsJqvZSt5839nCCAiq8T+XheQRidFOxoUQj1p8M9pt31VZZ9CmFAye/G7PQBIA3ZfB+5IuVOC3/vvHEDw+3KgxP+Nz1SJMMU11gYQxHPBxz514OpsOndAAMji90YHMT5bafxx/0mNZN39xsO5eA9reUJrNmsHpV/IrwJzis/lyhIJkAeNiiKeC/3kPbhLNAjiWMDu0glt+EkZFOn6Tu1Keqk2B2TXPtBVt6hZnOYq8DJYZDu1FOw6CFA9CPHz6dzy/LMAPQe5wmXwu8YuAjzvQP202aUvEgGZjswWC9oe2EcvYYIpx+d4BrELiZ6beYBj5j468LqINGB2xhi+iW1MG1dA0aIs7lv/CGw0QCwva0j3eGpL/N94H/aOdrJRTMM8qVIbQDiTCPZRQvjg/l157eWX5OmTx3J0dIesLtjmpuM/2hffx1Vrom4Itua8Yayu5YA36Da0TMtOL7edI20XiUFzfG/d79Pr1Y2131cESH1+4p/p/Pn1aJ/Xa57bPAcDiyWeg1UAXtsz7/q64fhumc1Oa0igLABkmhfy0Yd/L1979y15/aUjmZ89lfEAGw+ljfCfFUQs7d9whsazDM9Y0PS1had+Ew2H3XbZnnkCA9llsm/tpimS3B3Jf/ruj0UG+3Lv/gPqEUCMDm0CD+8cyYIApPkXbmdjbLHDQLXtnzr/xC/tDLqS3xnmm/6TjbxHPaV1ivtGIoMOs5bVIulChqwg/lloi/L8x8dTf6F4vJ8b200PTNquNBJ1Z0ZqH5BA7fa7slojaYd77ErWRQkJBKw3HH/p9WUNkUDEAegIMRjIOutpB7YVuhjBvy80aGjmQ6vIpgSGHgmIybYBYL9GcwwGvbK5jEZD2vHTk2NqapGZh3terymsfeforizXGwryD0cTfifApv5gKJ0/++p7HN24gePf0xrQ6GCyts4Id6Ve2xwQDYGxqOdLtOdZbwEAWkEZqC07LOjyTPPOv1AAIF9UAQBQhXYTeVsuCQAg0IcgIP6OEgAAAD2KuOl760oAmgAAiJmsIAWY9eVik8nz2ZoMgDlajmRD7W0J8Tp8N0AI6wupAIACAqD1+ZxGw111mF51etrf30wfxudjHVTu5HltJmp4jIZJUASOGZbTEqJzK/6Jz3jg6c4wKJ60/llPRoe3pNPPaJAAGCADvoRoCzYINifq0bHCYIjdWbCgjqUU6OowGCidDFkjKwHgWFLwFGhtGQDwjI+L8uGNOvaWTfG2drE/rVFd/bN0+JD1By2J4nfrnPrvWWcXYHOBPA8mXQsA44EDxoEBHgZRa6Ijcnj7gAYGxvvs9ESm00sTk4Tzupb+cN/od4UTjOsg+F/MF+pk+oGa18sXgEevX7TZioet9uvuqKqpZ/5Day7OZRdgjmfoNirmUkEH93Xoebs86CRpUFU46tZ7DFC3HDBD46PRj3vI16+/nn4eFpJzsgOaHw+VusM4Hua+V5ziH+8rPSDjs6fnQOpAtDkU6fdUORgxUOJeDNoL8dlS+5HOBc8P1uGVf6ocgNRBNfdCNhu0Yy0f2jnF3/s+5wCzZXrd5aGAnJ1ACXAUA610/uP9KQNgdwQ12sDcVWr4eKMDUVEz326zE1ctlFlVfbYx2IPda3l2t1lbey9xuTnG9ibX9PDP5GOQJ94dRdSg3L0IfX/hgOJdtD+2PmiHDNhVYBJdVVBDXExAXhvqYrsmXKrfodfOGVwOfrUMet3excccAIhisxEsjPMf98BVAAC2/FvO5a03X5f98UgWc6WdKkjXvHr9zI3fndvj0GO8bgji5+N76uxys8N8ldX9Yt6b3k+b/Uy/9bMCAOIcbO2TcBMY/yrbyeciAK46S1U/N332thmg9QhfndZjawSylo8/+lBeeXAoX3nnNVldPpdxbyW99YzljFB9hwBc1fmK9Z3uJR+L3F/bsr3bAACCf85jAACY7OiN5G/+4VN5cjKVuw8eygJ+OVq5gTUwnsgUAoVOqXcityWOisC3DT5sHsWqfRTn2+1KlY9AkMWYlEXwX1h0z8/iNw4AgAWARBr8QpRoZJ8xAND09LTryMPCR2cpKAAApBChDaTgcrffJ0iE/9ZIbg1QCpDJpofkE/wG1YCoW+tN9kixoKBhE252VzsBcLbfz4iMXF6cy8XFORlamhQHZjGQo7v3yMK/nM4l6w/40DkA8G+//c2N32TMHPnvnMLpi8KRZn9vGwCAEgAAAGACgAGAB/bA57cDANAiEHdlOE62J1ECsMEEgQ4O1dHOhgDAeNCXIYJOBJlWKnBdAEA6K1l1e3Kx7snxfCPHq65MOwMFAIj0aJ9KZGdBd8SqwMLeGACAlU41z5CJw+L7XA7SnDJVv023nH47bHiPAgkMCMZpGAeKPoJ+/AduLkFHCyApIGf0+SXa+yHrPOjL+PaBlkSsV8zgzy+nsl6gqUxHMhx+CPw9iE8ygQg9eyNoLRRdBhwEwBOBPZACAG6u9bmUPWN9DFUV2uvYLfOYA3BGMfGDF3OGvYdngJo+xgNoH7L/DOhDexLS5plpAhMkK7JisqEIDq6ZM0Co36LZIWQ/9/YmDJAQ+INmhFGHXgKcQgjZjCa3WAdNsUoL1DEG2kkBApSaYc/n0YIpDeBFuv0sb99Hp9SEKmEv4GT7feUEChcENJQ1zQDmLnzVuZi3zPFIQIv0YgjZtu5LhhlgiX1PKTALCHAbA0DXxzaDqcpBYxCRZPjxu2i3HUQhg8JKI1LgLDp8aYCQOtm7AADps8drVGWAIgDgGg5+vuw6/nxOLcLWsKpGA6DOuS0ca83g5kGWHZy4j5iLSOdI/w0ATcUAue6qdB6CvYqBnL+/rQQqjkeVU1DnfDc59XF+dnU06iy0At3X++HQtLSxqloPJVDBNzw3h4uoFveTlztVzJFOWlEDXMA7xRPRCcz3UZeCo7BNzgaAA4Y51MxgzkXS9QRWALKEZtNVw0RLmRxs5ftahq8JAKAM2lrBCF9TLxIAQGYJAPByMZMvvfMWJKYpAgjgQ8+mZggnBrBta7lqGKoYiU3XSddzawauScDkesu69KnrPHPV/rxOgFG7ZxtYSelnnAGQgsvuh0Bx3Huix7lOGVypfXwBQ6taVr6vzY8OfHx+BfyUJ48+kc5qJv/Ft78i2epcRt2FZGuUOi5k3YVKugbo6VrFM0YGRNyHel6p9F9pvsyv89/BByLrx0FuKxnDv9fdofz6dCM/+snP5PDufem48jx89/WGAAB9dttlTqHP2cU59FhvQdrOU7/P9NmjT5GeJYUvZ66rsRoUkAn3YkwMAgC0z+ZLw//+DQAAeEuGUtAHyO9XfVl6hr2M7dSX0GyHf45gG0xiJFO7gDC0ewCvVVPG1bTWXc0htVt+rVYGnzNMqdGylMvLc5leXshqtSC7EJ8HAyAbDGWxRKyqjDeAF1hbnX/zza/nAIA7YfFhnNIbHTQHAaLYTh0DAAAASgBwkKINxm8zABBLITjppI1jiWzYBYCdAHpdBQCyTAZIQq9X1Aq4LgDQ7a5UzG7dk5NFR54vO3IpfbYCXIO+YkEmgysHAOizGoUJ5RgJNTsag50MdZsH03iRZgpoaqBisIFPolocveBZRoGszHyhmX9Tx0fgSwcOysXcyCoa08syyYYD1u8zikMZBBw7BMT8vG3rEPwz2AvBAjQWhnsTsix4WCAgWGITauvAQW68TaPAHsbbFuKmCQB4K3I/KIzW7E6kriUnu2jBGwNB0yBYUMV/QCEZPOtsOmPwjb0LRxXXwb15UEhGgFFbPSPFw5KHoLWaBA2/i5Y1Qzk7OxOIQSHrA1DD66ZBIeoPxsYfVXocSwnISFhZZl0FX/RHqUnuMHDcoZIblPR5MMLYgv4GcMp6TdNNtuC/uJovvGIBqj03UMVDM+U45fdTWo5cftsLuMkAF8bacO8Q5PGwDv9uAwA00CzSCOlB4BkYNSdaqlMFAvj3erDiQErVARJteZuD0BZY6/cWDhTeX3WOpE6EzojwcPWMaO5YJOMZ56sUDOG7Q2lNVTDr95OaIL2OOSUGwOjnY0Brfw9iTHzeANg40y0N0vxemhhM+DpXU68zkXXPpPehPzcxvxyfBvvctD50HJq/Pz5/uje4BixwbbiF0ktbAV4CINCJKzmhDvZtgwPOHixAgPKIejafZY2+73C5MODsGGPlTdpu1bROcoxRDw2uJNcr8PXtDLeWh28CAADA+D3QhiegXwrwRbu2SwkAnEqcAcNBJi+/9IC0agDDAAAUaGjWAKiyB3F+qtZ3ut+vujbiNdsAgF2vfd33pTbNr7Orj1X3vl0/X/X9cXwiQFu1P/38qWKX4ZwFAOAAbBpEVtnc645j1edU5Fo3I9Su4Ee7NfOMNDoinR4/l6ePfiX/7A++LgeDlYxkJoPNJfW5VgEAiN/hZxjOUWeQ0o8yYJ1ncV5+GC0wGL3FlSjebT4jyc4mmIffoQRgKnvy/3z3b2Syf0sG4z3WnQ8ne3I5W5C2TQBxCwAoNADaasjT+a0ax7ge3LdwXyOuia35pO/kz+vl1AkDwKQZVatb/Wr42p8XAFAFwBXPqzR5tWNqpXXeDdbBL8EMBusLZwCd4x5BAQIA0HPoDlQoMPzsCvoxfqGvWgBEfpm4/pr3DGzxgp26+lmX+lwo010sIKCtCcjbdw5lPNlnog7sbwhmEvQC2+Fff6msAZAaqPTLo/OY36z50I6aqE+mipw4EIFkATUH+sCaBxtoUmPYoHt3CmTZG+Cq+kxLANocZJUBUrTIYwlXaKczwpoXrfUfoOa615FRlsmo3ycY0Ed/3WsCAN0ODuMVRSkAAJyuunK87PLvcxg29oDUrAUWfbeXsW8ynG4KjTA7q5ScPAOcaAC0HdAVsdMVbfz1AQBlXlgZARwhAE2oOV8sVWXUAnIcAsjGgAvBsQD6CCFG0HkAkOD5kcFBxhmZc1KCVMSxcAltlvPMjm6ikQEAeGiyZdaqZo8AW8nl5i8mgoS6rkw7Qr3WnO4Fo+OOeV6jR7sZ1G7WWv4wx5HRR1s+iBgOFYC4uOQ3Q8AM/8Y1ELjjO70238sGAIS4kXdHM6dEC1rXZApobCCINrCyEUW1oWrL1lkM2DXrryUQut7gKDLAVRuX18oqY0N7UGEtlroo0IHW0iJcA0CAZ9Cig+FxH2txfZby+SrWFEM6V+oO1YL+O6i+VoUw/l0xgN7eC+F7KoJWvL8NAPDDPW6a9ECOAX+KzOM1Z06kzn/V4d0W/KfP2PZvjF0MUNIDLAYA6XeToGkBqL9WNe7p2Pj38fnCvmo6u6rABUyZlgBUaMi4cKpnaANDqpizIqjL947tXX+O1AErnyftJVApgFNyLuyBbwIAtIlANRvzdtvd7IDp8V0nJFu1fkt7I6jwx7m3pE4RmNiL1Dcpu2rWRsz9D321YAIIKZOYQ/gxUUzV99rSSuh8j5K5ZO+l42g0efwdNss1ALhnUYJ1Qw0A6tKYhg/P+GT93RQAAJ0UwO/DB/eoBXNrb8ISAN07ioY0eW9x/3NsUzCtJQMf963Pfdz/TQwjfF9bANTu313RnWl5e2pP277/swYAInOkar9VlQDkz2AlAJHhV9qH4fyruvZNRxb18go/qOo/a/5zRSCUFnak1x8wI/rxRz+Vb7z7hrx6NJaxTGWwvpDNekEAIBfE9ix9Eo9ENkMKAGy3wDGfz5IOVQCAW5lVdyjL7FC+84Mf8x4mB7dkuekRCJjOIU4HIUAdJS1vMLYgeQ8F26gJgm1b/yWwwpiaMdFQ5f/n+9D3c2AARHvgtla7Z/1mAgCo/Vc2qoL/ACmgUef0PwbonACNZ8lwsOCZa2e0L8uOaovFn9SfqVrrNwcAtJsEEn7wYUajPgP/58+eEAhA2fd6s5LxZCL7B7ellw1kvoBnjefFayKdf/n6K7n9LjlW9kCpA+sGyx/QHZQ6BgACfgcA2ETttwwA0FClcAmVcF9UEgKhh9gfav3ZDrCnLAAwACb9TAZAwywr7c5HFBRs0gAAANDtLNib8lIGci59OV505WTVkXknIwMA472A0B/o6lmfZRhqPjTIxMKpYgC0HUz+kNeEbsJ+aHYi46EfDxH+npR+dYBY979Y8j+q8HMONACDyJxnmhHvgTbfHw4oMoc2XxAzml5cymI+Z+kA8LyMAaz2qNdiA5sdAgCajQYDAG36nCaKehuADp5hB6DAPUVPJIAJhpwSUmBpWAAACpqBHmxWgwcGAB1Yuw71BSBaKGsZjEcM/vGDZ4CYH0o+vO0fnTAI6bEuH8JNSs2PrWYcpS4O94LcBpAA4whlURgcMA36/YHWx5qzi4wQkXJDvJnpN/o/gdQglBW/a47xNdo/An+UFQCkcQcbjnN6wGnGWHFDFWExx9LnSKF2XaJ2EKtxjzvVa7fLAEBqyFMV/vLr5bVbdVimgacvfF0Xpv2Q9PGOe8/b+KXAawyUHQBw56QtyPfXqw6luMfSv2//2wGuaiE7d/bj/UQAg+2brFa6NC4JHTPeZ7QHpL8nInDxOr4u0ufMg3UuDlhDBaxKP6X2bqbpkrxHP6P/pcFJ01oo7qu9C4AHUPHe8jVVWvfVs9lkx/n0BIPrVsJ2aUUySEW2pP4Sta8wGG5BkJscULWP5rjZt7i9jSAA1y0HPdoJBQYV707HwN1rd9V1ft2CF2Oq2XecB74WYK/AaAJwCdOFrgKwazgjAA7Qbtl4wwJUw4/lIfP1Gv0zf4ee3coK4nnuHVEqKKlx3zsA0SYCCAYAMklvv/WGLOZTOTzYl9n0kuO+KwDg670KDGpbNlcBAKrsVZsf0/Z62/1d5fU2m1B1rZsCAE3XxGttAWJqe93f51qyumksarfrPgcOREUGRtXzX2X80vcCAHAJTfSUhx/tfBT8Da93s4EslnN5+uuP5XDSk2+8/VD2ulPpL88E/vOyUwAAdfcSg7n4DC7CXHgoxW7OA2tLhvDaTLaZ7g8ZAENZdG/JP/7ikXz66LHcOrwra7Cks4Es1wpe5CWOuQaAnVcvEACoOp99zzbNWf601wAAXATwi9QAoP2FirgdEPTDEc91LKagyCwYxBCpNraTuZYs/+v1ZTG6xT99ved2uaa1a1xj+m3KOawCEPR8axIJhr3PKLSNOG446MlqvZDTk2dycXFG5xd2GnEfAIDBcEwAgPpvfYABS+n8qy9vMwDizTiFLw38+ftAt9Oel5oJjwwAoCUAAPBlRB6YCvQxxwT8/5sBgEpsdSHgRpZ7iuIxVUBuyXp/1P8j+M86Qg2ACfQAEBjdAADodRZUpJx1hzLtjOR41aMY4BSFBxR86BIAgKNHACBTg4eqHMxzD4u9oQSg0WjfUERKjUxzG8CqDGzubBsVEdlnAgCoRzMhQIoBGr2428NhgHKBDSn//dFQev2+OnXIXM/mMptOKQKIz6GFDMSVaOBY56VzXCCDJj4DkUX2QzYwBW34sj6z5siE47o0DIGqXBwMxhyxRaI21JBIoI1eauAKoTZMBACs1hXPRBHCsar+e3CPbD8MFsEPCD3CIQU7wrohOAXf6W24wZwGpakdXdO2n/k86FE7X/DZJnv7NIpsMQd8y9pCuRMa6VQwQISb4Jg67Zq0cd0zAK9YpoKDcQ1KVOhGwQxCmmWK+hSYJzAA9EdtVBL82/qKeaqc4sV3G1QUgru45mNglzpDLrTS5MS0AQB69pRVlKOjHjsn+PfELF+VyF/6eXfKSs7LjqyrdP+X/22BkWFFVQ5+dADTMyQCAMQwAU4AACAASURBVHVBTrxmOpZcTy0lAFX3lAIAODy3fiyoUgBIAQAfx/I62G5DV7V+qj5LDZCkjWTdWopj5+/xdd/EAGgDAEpgc8WXNzvtgS5Zc+NVAEZx/6oC1F4Fb/7CVrbYGBTJ/JUC6xDb56BAfp2NZDD4BsS6V+IOCl4ByMkzyIVZzc4o82lNAFk/r+6w+j9qs1jKZGAlHHllBqDVoHZFoor6DTUAyFhzRmUD/T+357aOdwUAABBA8+X1115hzTTLGfsZNWFUbLaouq5aAqWAMbE5TWsjXyMtDIH0Oz/PgL7J7qev1dnRtgD8pgBAm82vGq86m+tnDZ7NwX6yeEvnbxk0vA7os+u4IsBfmOkGANAjAIB4AsyyLgX+un0AAAtZzs7l5NFH8s9//13Z786kvzgho2UBKboaENLXZxoP5fcHEEwPcMMQqwAAgw2dYm6+Nq4JDYB595acXq7l+3/9Izk8ui99ZP+XCEIzMgD83syyGMiB2MviDstMt50btWMKZpIxgFMQp20e3D/Wx79aCQBLUjtfrAhgZ4N7gJgpfHEw1CGqDd97LcvNisE0E6dIlhGsdhaudoFZ9AYyHe7zz8i+rDqrq8aSa8cSIOk+3A0sQwJXxccRffYznDlgAJ/K+fmpLFco21UQaW//FssAAACACQBNAOh/df7sm1/NvZ/0Jtyhjw+ULhY18HboMSOrO4J1BnDwWQIwl9mC4VfeB5doNaOAVEajbdltmfwax0zNUpuBbZMwajtQPP+fAgBEk9YbOghoKQfjxG4AJggIBsDeIJMxKNwVAEDuhASVZd9wDODIoEb4ogyARQ/GZCgnyw4BgItNV9bZkGUAMwTHoMT3M5YBeN0QAQATEapC2n3+0wzRzbP+YQ7dkMVfuVENCJgl/HNnkU68bGQ+Q+COFnYLwmlUFzVaOO7fVcYZZGKsob8wGTOQhQN3dnxMRwzggW90uvygfVJhUzPMZBoEgEeXubXtA53GjChq8SHEh8w4qPN5jVRwfnINAHyPxQ/59ehsWmbVnR8sJWQ6XS/Q1FfZLm88ZDkDDuSLiwvuqckYwn0dmU6nnDrU6SmTQcUgOXIER3T1eraewXqgwVGeoNeTy8spxwAig+hfyzICc4w37Hyw0OuzREoRVYAyAEHYQYBDpTXXen0DGEgNgOotdAPAHlDRHQA2OuaBZmr1dhRKtOvRfhhbC79zAIDr1jP/BgrklLl8HuweyIQpUNY04G8K4F3ToMlilfZVeKOPA+81AAAevMcg3j/mgatn+jGgep2yaGe+b73NmL3PP1/chnch2Baw8ftOEegtAABgYtIGyiaImdG8LebWsxegqT9HFYruH0vHQ/d/IdwTxyjOR9XBWoANGDldt+lnfE5yAKCiUIRnGNv4NFvEuKbSOZjNZ03LZ+u+inXOBV8wjGqu0pRBUAekCT7YhQFQZsGkt1EVwOR7gl0cvJVW9QM0O0baBsm7qORrwBITOUBi/1YAsvgP71dTE+evGI8iM+P2UtEE33MYf3we54hT/fPWfwYYkGYJMNaAALAAAJwiIQKbWS/iWNwHv69033Y+wG1dLXMfKi0BqvLn4r5G8EbGVjICzgpRZsFaDm/fkgf37jLwPz15Lkd3DuXZs6c8D9pwxJu2AUz7sLs/5/Yg7VJV2h877KzdHO0dLtTwlrrgn2dc0L+pusRnBQCk51pV0EIfgYw+ZZZEhpn3hccaivvKx9/nJz77ix5rMgCoZ4VyTS0BKBgAPYIAENZDm7d+dyM//ckP5b/+L78lt7KFdGfHsjceyHytQoJ1dga/d+CD/qR1TeJeS/SL3Gd3VhP3lZclGgCAUlO326tOX1bZnkh/T/73/+PP5ejeyzK5dSRnl0u2n1PNtuKJcKek07MUwDbtTTRcPElmGiYRAPCzuOpsK+y3dgHINU5wSzkrzgBzmkykG+GTFSKAAD6RfMxUXz96B8mZV/gmyvoMFCpziOnb5UhMsM/mJ+oFCyFqJoA4OWBkD2W1BFsLTC4hAIDgarlG2TqE9HrKXjVfE349vqvXzWTdH8pZF3M4INOatsh0XvBELAXPNVLUZhcnjZ0lSZeN6Mc4AKW/qzqnrY0BzxbELwCVlzKfXZABAJAWNno6nclk/0AmeweyWG4k6w+lPxzTr+/8228VAEDcvL4YogOROqcMEPpQIdcMf7EpLKNnqBDQbiiV4304VF1YEOAA1dmv+cOl14IQtzlnpHKHsa06NOOhEh1RrCP2QY31/1QVdlE/rdtBLTk2AKnlqM3u9VgCMOqK3O532A4j0gv5d1KoVYAk3+w2TgUZERkEXRsUpOhkcrZYy7PpUqYQAuxP5HKDfqN9ClXAbNCIdABMqDCcHuAmsGbXLznbiYOYurrN7qMt3TBHpWszUHN6pTmjNh/+ESJYy4WKdZhAHXYRgksAK4tL7XuZbxJvq+HUXGbCtZUTqIwISLH+KJy0WlIgJiaQdDjdwcpNR+UexDxphj2o6APg6ff5H4CI4+PjnB5EoMHEpOiIcvOrkXfnzZ8kDapypq69AXcIBsDerQMNoMGwQVtJo9O7QI+q0NoswVBEyjQABOogJKbJ6Uv8UkP4YfRQMgEFVBN6w7WX0ykjdVKNTDCHvWM7HekPlGXhgb873/5sMJALjEcDBxljq2MVwAmj0eGuvU97abwCgyGah5yx5MNB0kVzABJN07atqaBwB4+Y85GL+BRXiqKIK6xNq+GNzqAfwAgW8Hfv3hCzMMxQUiNhO4BvAzL4OmM3ZWBFhy0GSe4A0kokwBRbGUFO1hyoOK9anqMOE4MXy5bEQ00BqayxirjNvqcVyOn7m+y/fraop/RnjM+v12sK8JX1VefkeyvOOH6Fs62ZhKaftvOrkr1wjfO0btzaxh8Z4ghqxMCi7MBU3dTNKWTqn0TnrhrUiuPoz+SBS3ltlwWZYMejSKUHRbrpVD9CmUAOLBSCmHhFGTCFMCY/H/o+o+c3u7SYeKAG+6YBk7MKQpeKwDbDfYOWn9rXKpul36Fz5Tac/tfGEjEGqKuvo0JdBDaWC3nnnbfUziKJAbCZwrp6Ty3xay21ddclGs9LD0L1ewvdIp/P6Fvgd3h/W4CN9zTaiMR3ib4g/t5M0S2eMgbY6VpMvz8yvNIafb+ifyZlWMT9l95r1ZjXUfdLfpp7V2Es4h6K95/+vcp+VO3FuvXQNDexCwAy/1ojz92soTKDYwAXOIzm8vjjD+XBrYF840uvSXd5Lt0N2uw1a1jgarEM2s9fX3/5mWjfmz5HfP4U6MfROd1sZP/2Xfn+Dz6Q58cLufvwLZmvMlmjhBcaIZulSBdnvHWr4Q0B89DuSmCmuWZTXBtVe8HXAxmhBmS0nS9N+1TjEgts83GM3rgy3BS00DJoxEIEaqjRBQBVU6f6sx1NxLHXsTQwloZnw/IO/J7dpngO98ylUb+kdH4bxZ+3bX5+F0xo0m0jezvEb+7z+IdCfADx9VWGNoFgGCNmy6SXDVFrTfCJ4BQSBLl+gLFqLSkF++oAdJV9wO/UFvizFbEy5xcAOgAult4uOZa43no1l4vzU7YFRMyRZUMZDscU7AYjptNFNzgwwHvS+Z++vc0AiM50XMDx936Q4WER2APZLjYHxNaKgw4AAAAC9qTnTXuWEABAswPUdlAoi6D+XY0LHHahIfiPV6004Dg8GdYriICsP/7j0jTHgIqXVIjfSA/0coEGAACAvgy7aznsd6RP+km536rCUdUHWE5HhUgbEEIL1NZoB7hcyfFsJefrTOa9sVx2huwIsIJBMdMI5A2IqPZoV3EL2z38IzceirDkw+BYQQi3t8snk6moM/Z0mPBdSxgwpejnYExg1fKAM2VOInHs0bmSJcCkxVw2i1lZ+ZUaEwUdycXk0BIDYkbDATL6G6raL2Yz/pemMdqc3uIR1clwZNI3LBws/IfXEMClxtYdY74fAVCFcJMfzAQ+XBTQAjV8Ho4pavNR0rCEMQ9toHB/oPx7BwQHypBhh0HAD8cVQXU/2xLBp9hg+C6+38COeACifGI11fFzAAP3i/vxoDX0yUvYBaqeQSpsIwCgGYjKAIX1dZoJTQ8//3fpAK4AC28KABjOpNsnyTzid6SOOTvBgIvClnjwXgBDeC0GoHqoFRmYkrOblx3VZzCqLGPhvJlGgtHd45jF74nXKM8DHHFtbRbthjNlaEfMPGtgY+6ZAUjMDLRQoJv2YlGpXcx/5TqpPR6i8+EmsJwlbrYF5jQYolP13ioApZh/bEEV4az7aXPQOkZhb7xIw4sORtWNW5st1AxymTnka9bt3HXvbZfPEWy0PeL7JNoLD6CqAxoP/rbtiz+3JyvidxT7RzMukV0U/YTcztqDpK8pgAeQDIG2BuhgrOl5ogAaghgXDkwdYL2eAuOpzUjtXz0AEFugmZQx7IGpdYMG+/bbBQAAhhsYX+y8g318BQJn1VpuXV+hltYBADxbDMBKNjGU6uwCALR9f9sabPt8WgPv7/c/6wAKn88YAMV72TXQb7UfSdcW/95dAYB0fNq+z8+JdH1ex/5pgK8ALf9m2Xb3/xB4wZUB1X85v5Dp6VOR+an84Tfele7yQoZon46s9FYzv+JuIkCEsXHGCeMf7NUdGRzxuX1s4f8sOivpD/flFx89k3/86SN5+Op7cjHrSLc/JrN31QEAgAQWMtSaMEPnmc4mU4YxmQXFJowxmtus+Kfft++fXearfg9Y9jGHyMvJVAKz7HIGXS1lOrNMgwlRlYnX7tz1AZyDltGmF8+4lhXnj4pmBiA4pdYEqN3n83jMqu6JW2w0CVrVBWqX9Um2AzTAqOaPv/el00NnsQG1HHgyIO6KAIDHV7wPlJBhLrdLQH296HN74G9gi78fPrkzlFFKuFlKn2DXSqYXZ3J2dmrJTbBV+jIa7clgNCFIgbwRAeB/87UvcfSrNnzd5vbghO4T6qARbBh9FzesLbw0s+dIBXvnGhoOAEAXosmDt1nZhtdvCgC4aF+6EfzfKUJcHqcAAFjQXwUAcLET+dqQATAwAGAEAGDQFcryBUPsAT3rQyo4doq8qelD6wdmlvEvgDFrkZP5Wk4WQlHARTZhq4oVxf/wo50rUfuoDADTZVArwXfkjgopNi8OAIibKj8IuRPNmchBgFC46eJGTHmrwUXwrwyAufRA3clz2F0K88EceFCJVnIw2gz+ofyPDbtcUBl2Pp0yALkJAKDzVixQd0I9IMZ3U3zP6+9DMM/gPgEAogF3Yx2DawcEoPA/GA6pQcAyh3ATDMLn2o6vbyr/vk98bilqAvAI/yUgmKtlRycjthHkKgLqCPrpAhRUHQA6XGac8NwoOaEDkwTefC7L2hFraAAAqhwdHyNF1B31rzYSqcOVGnalaG0jz1VX23b2NPsX9Ro4/+F5vVc9nyPU2+lzAQDCHlQRr/y5At3Xs3WpY8YxNPaIl8GnY9UUgOl9OoW+yKC2HXzRHtH+W19jtfOuG6FXIbRj6z0vVwigIrMXdNzqDXyTg0KnL2Quq+692cEB+Fh+9jSQanbwXbyzfP/xM40OPADkGzIANCnSxFBoODyNnhkdRH93upbqrnJjAGCHDNxV3IN0vquCw3g9nZ/q/Z/ux0ix5/4hg0VL0eL+jWdoW4YZZiDvGmAsAP83/SycjaQbW9ceFK1AaJAZPNA+txlW6XipT7bNACC7ijVo+qNgqjJiHABAbSwAACUAaLtZBwD4nFcAAOK4+HemIqvpvee+SBA5xHtKTLrgt8R1uwsAEL8v7tuqAL0t2K9ap1UMoHgmVdmH+Mxxb8a17GOZ/s7f3wYwxPEv+7RmuwP9v8qu1u3JdIyq7G/8XduYNtnvOgDAKek4XRAeYo+u5pfS28zk0S9/Kn/4zXdlLxPZG0OrCSVY7YsY9+GJGB97/G43z0EBujiv7gOtcP50waLuy3e+9xO5+/BtmS0z6Q0nTIqVGQDOtjPxuvVG+qaxlPqNPj/R/rg/Wffeq9hZsxi57cyZq7nvY79hO20E/ascANB4yMoZ7P7rvpv17aG7Sfl8UoaBajo5AGDxhDOLnQ2aAwDqdzkHQPtR1c9i0/rkE7K7GAAAVBQgITdA6xjrwKbBP5+UcYn6RPqnMhiUWVVmsOn6cpvs9xbiMO/WAAa+JRsxDsvFlAAANMzm0ws5Pn7OUgUIawM0AgCwd3CbTIDFEqLec+n8N2+/yq9yQ8RFHRzQdAOWFg+zOj1m/1ljbvRjotnuoBqlDYcWAABNVluN7wsAAHbdgFULjBS9ihOszkCVnF/OUAQACkV39Yltuol+lQGAfrcnfQgAdkWORj3pI4gNAECua9VSHgFAAa0FieZxMWay7PbkfLGRZwYCrAYQqRjKirQURtGsewVySArkRjPmXOgp3S0hV9QxAJoMR5UD5r9TMbqihILXyf0RXYcMeC1QAWV/heDf6idRU6SFDd6GUWvKCwRY7wxBFHvY9wH5rtnG6NIAAIgxpgBk26FUPO/25vS94wcx9ADgBLBFXhCA8dfdwYuf8wPG92Ua/OHfpIRDnI9Z9AIA8P1JgAQInwWkGijZD2uYFABY4ZehzIOfNwaA3wez+Vbj5HPCzBvQXdZEqbXijjDbwdoptCGxfrnRcPvhpwFjMwBQ5fTkjnkCAETHqslpKTt6zQdAXNvb62JbQV3j28Iq5XoPHuCvQrCfAwD1AThKYHyt+HyUgg1jUzUFPun+jOMEG1I+VMPqrlDjT51FrShxoFfP0hiORnaLd8/I58YogTcBAOzbayn4bQAAzV6gkKf7t9UBSAa3zgGu//31S+B0XTRZ37bXVDAz3TfRUW2jON8UAChqRtvutfp1z9CnTq0/Q+oAp88aKdBp4OUOc2pL8mugNeogCySnbY2BmAGOdt2vqWKC/p9l/dk4CO0EV+qkoc7aAQCciQEsVH+tngFQfI/Sfv3sUDteBgA8k+plQQTWO2t56603FWTfQGgKQdPuDAD3a9LZi/PTNPOp/Y9+ktvFOh9jFwAg9fXS9ZFS8MtnxzbzqulZou3073UAJH0GX5e+/+rsR9X3RRu2awmE30/dWNY9l8cLVeet+wp1cx/Ptabr175WwwCIAADDrM2K3bdkdSkff/iBvP3qfXn9pbuyN+zKagmdpHoAoC4W8L1cr+FRvxLy/c4M/1pW0pde/5Z87/sfyLqzJ8PJHTJ2O/2+LNYLBA95CQCfjcRBcL3RrUpRuLi24vz7fcaM/3Yccz3b6x5lXr6sSfXSTycAAAj6UQbQY+nC9QCAsj1wEV0rObcABWMDVnG0t9qxIQb/Hr9dHwDg9U33TnkkPdmg1Xp/mIMACgBQZVvjEiuNVAigEBeuii0dmKjyaznfBINF+gONa+Zo/dcVnkn4++nJCdl5i4V2okEXgMneLemzfbdYF4C3Xq5kAKSLKM5qPLAAAACx9npovM8BABVE0DpblgEgKMGh8wIBgLal2+wAlhds03urXytqCLi0WAJgeGJeG1gE/9gMCHf7yEj3Mhl2NgQABqENVb6Rk4C86jnhvENUkG1YsCCwyHp9uVhDCHAlz+drWfT3qFK5yobac5sZ8xVLEjQ7abUglomJB00UveNi52QmDn7LBKQHi68r/1ONh1sNRcdKsgPWOgXBP1r8IbPNunbTb6fqqwMABjbpRlNeAFvzsXZdxTxWy7nM5zOZzaYCBWXMxU0AAD0At0Xk/LmRqfcxRdDsTACvp9euGAnzImkhEp0lLy1gHRcyRN2iHjI1Ino2WHuoUMtE7W0HAEoK2DqZsQQA/+a9djUDhe/wbBIAgMyieO8n7jRNLzHQLFbBMHLRTFzXBbOacPTo8KUOus6wraBAL4+ORdMBru+7GQDAdlj2fBzvBM314JbrxN9nNcDOHKirYcKz12XI/AAAiBMPutQR2xqzZJy0RKGcQY6fSR3C+BoPIDuIynbD7oLlzIVoI98TwZHcGWh2luperWIANAXsVdfp1KAPVYdu9X3o2FV9rzvA6bXiGLYxANrOtxcBAFTdf2q3a++D67q+BKAtANE+fPUoRuv5nSQs4vmivoiWCMR9Ed+D7Igv/8KvMUCzgn0X9xpLWLpFDa5nCGMNd3x/uhfxb5bhGeLPvYJsPevblWJ8fn6h+7uqPpZdBooSqSqfzQM0nhcGAHh7WAcAijE2QIjBvsLowOcBADDIWK9KAIDeWDMCFWvU0zXUNrd+9vgYRtuazmd8j6/nXQCAqhKdOI4phT/dK23PkAIY6TO8KAAg7terAADp/VSVG9bt/SobkQIkVfu/7UyO39c0vgUDwEJ+W7NYk17/jz/h6x3e3pfL02dy9vRj6W/m8ntf/7KMB3DWZypOV/NTBcCU/KyWEgDff1VrH/7PEoFwfyTSmcjPf/lU/vHnj+TBy2/LxXwlg/FY5isAANhmprXCEgCuQtVeYgalDGBgDnwevfy0ivLvvlXbGVP3OgEAcx3c3y6bA7StVgYANdBKJQCWpjMAvu47UgZACgA4C9S7SDkTwDtzFesvBP85EKBdaK7LAFD7p7EvIhI2aIQ/aSwAMgEgEG4tw2nD4a8Hjapo18trXeOigiFUlGoVe6zDIB6JTeq1LGbUAAAAgL+fn5/JYgb9NGWLZtlABoMRRQA7aDeJc/tP3nuzEgBID82qTam1ah0TolIhMw0QNCONwF8pwF0CAOgGgNecDtqW/bvuwtzVgMTzKzU0bYZdvwNoXAheqQNgNA/+2pwDo/+rICDqgjsEAEa9jtwZdGUAfQBrN6WLSil4lc5soEyyZZ23GjQAYAVV9U5PjudrAgDT3lCW2UiWUKuks6XiPliyoL90oUpAJWZNJ5W+M0er9OUqAKBtjnwDu4Kss0TyoBjgkWX4w7cYLKAghWf+PfgHfEX2AreeAgDkASQAAK4HFUxSNxH8ryCWBwBgahRHbQJ3EwDA10GtkbR6/aKV3pxOKcYBjhgoPEql1jrwFKl1JwbjhfcDUMBnVYl/aXX0xef8PnKAJanR9Qw1DwhQ9hMAgA4BQAMPVi0IdTE7dyTpOGE9h/fSoTWhQBq6JPjntYO/yADJF1XDQkod8+KtRqGyX1QFbXUU7GhEmw6AJjvI/W39sOM9lpwqd+4DAFOyT8m9p8OQOlS6TXUQeYAHAcDUIWs64H19EABImD/x/qMDtxUgedeXCIAFsb+4Ft2+eBxDx8hKom7CAOA6TjbwVUAA7yOf2vurAgB166TKSVYTr57TFw8AGIhWUaYT11rt9nSRzgTE9PXVDACoQ3RTAKB5jxav+pxGKu9irgBBXPPp+q/agxwbO38cRKpaM7DXpf0eQAWSr4w94+/x/eyigHovKBPQLI6zyPB7mBY4lxHQSNe+rzM/V/wcoe0NDAD9HmXTabZffZde1iEAgOAf5zAYADhDd9UASAHMdJ+1AURR9NSz4h5Uub8Zg4K433YBAOqCUb9mvL8qu9LmJ9YBDL636mxv1X2Vgx9ds+nv0uvucn/pmDWdG9F2VdmHuvVXuwdaEMym+y8BAHk5mWZ2VSBQhQCns6ncub0v58dPpbO8kGe//kj+6Pe+RgbAdh/6bUsX7UVkDPFZa0DCfD8HTYrtMeiwhDMDJXuVyeW8K3/5Vz+W+y+9KQu0qBuMZLFeMsnDtCLo8qYPwrGnAbD9mvgRbhOQcKKtMPHpuvOo1r43vGAhTlEGYLGJ+3iqy2BNxxn7rNkOnclHBxiLi1R+k4OWcQ6KNWjPbmVcVmUZygGKc9Zp/5408hIAV+2ve8wmX4I+MkBV+LpWbsKeBkBNs750sj6i7i0AgHedJ07qSlDVxwNArXOpYoA+r6ZiqGWgXIc4HyAE2NGSF4t1jp8/16CUn0USD/pkfbIAWF76p998t5T+2XLyKhawLyItY9Waf6eR62JT8RrUN6sKdJcgwcV0ygcqta/auYrmOks0LoDqz1+lBGDb0UBwasPnotq5mqS3DALzxJB1HrgbZp0RUI06IoeDngxRj892E6rS79K6Wh4SKLo2Vk6bhDHorSDoh8wBhBdFVt2OrLqZnK07BAFONz0FACD8QDqKAwAq3tQTiOJZEHBNAKCcPyyPMwyPZ4VLCuasBUG7DUUvS2R6q02lgwRACSKTsxkz/2RD4QPWhxnCKPq/AADk1DCRvb09BmlA6lD7P5tekMKIDeT1NzcBAPSw3F5b0QCDheBZFw/c8Qmiy9TD0HlOjbS/xw96FxfEOOJ3zBS5/oHXBZmh9zsqiahYdl9LLxQAAAJNarb9cP+HEoB87kyk0rP/eB+rmlZgkxQCll77T+NFtWh9zWv+tx2U5hKAaI/i4cXxtQC8amdXOUb+vrJRbw5Atvd86Ri3+rOgm+EMgNCfPv3eAjLUV3KjnmSSU+cnBhj+GbdfTe8tDszm7/P7rFqHhc0vsqOK3aiTFZ9hC0jMB0D/kt8rnIHQ5rRpHitfCxoA6UHddHDHa9UBAD4vVd9b/l2x+RudhdoAu7kEoO05bsoAiEBzVYDRVgJAB7SiVMR/1xbg3RQAcPuS2gn/t7dxjes37iM/v6vWN+a5jgKu11ANiQhApddxux/3eWkfM7NeLgHye8fYaQCtYCr2Os8P6xqApApT9LVtPou9VgcAQMS4GDtV/2fJnQEc/UFP3nzzDQIAODfRZQZ/KnHNMh4Nm6Rq/bQFpeX9WQCU/gx4naC+iSTHdZsGs23rr85u1j3SVe4d10gB6JKdDF0EUr/b10sdgO334eu/ysa3267CHruP4ffn91PF4IhjkM7vLuMT39Nm35qupz6f2k9tjeeUaoOxTIkdzFz0SJflTLqrS3n08Yfy1S+9KUe3RjLsLaULpf2aH/dfcz/GkjQ+Tm0lAA4AVT2nA3sCjS6I+mUT+e73fyyd/p7sH96T6XKjZbtJZyzOFRcXAmnOfOnuow1yBpTPZ34U3+zg4GVKAIDHP+7JOwOafqKL/xUlAA4A6G3URxBxR39MxQAAIABJREFU/OIY6vMoo9qDefXDVfgxdlrRe3U7rQlD/0ybBlQrAGA+LuaJYoBgnWEMqAPQkw66bJmguzIATAvAAQAo8tuYVfmlPH+oZ1AwFXR+lUkAnS3OMcorsq52AYAuAsRpOyKPHz0y2rZadFyn3x/IcDiSHkCKP/3WV9SPCwh+zEJGBDOuMl9kvQ5a1aGPoomAGX0ND4ovoAEzoUAAAHO2AvT2KTotN/nZxeDUGnNmhcv0n/R6VQdYMVFO0Shk6JwBYKZVgyureVG0DnU7XemjBKArctjv8k+0E6Sgj/X6dApeej8Fvb3Dzd9drikqiOlbrpc0GKssYxnA6bIjx9Bp6wMAGMiSrQC1/7sSVnANtGrD54tew/l47cAAaEvgeubfD2w8D9YE+8jCwQF9xTG7PLhXYTequiLrsZiT+g9gJEPgiowIPr9aat9O4lC2lmgsi3U1Ho8FHQCAkKFn9Gx6KavFQrMbpP97D9FilbQdSuGdtm+KNk9+MPifs9mMSBtV+/PuFyrIxHEwQxANMz7r666KAu5oKMc007nDfxhbD9A9iHMGRn7PUUzJ6kmbAICcuQHwyGiknoUibrBcEszyAN8ZAGzxt9A+qpxzq7OO6wyHJxlBDT91jlExzlezHttzu3srsqp1gR7DXH8JCrRrVjtSDOsCqfQJ4/t2BQDqroH1wf0X7L/vUfzp62/LDtkhpH1sCg0RX0tNeygPeEgJbBYBbD6AyyKA6Xt32cd+v9Fpip9rvkY5+IvnaNV4V52fsXyoaiW3PcNN/bjfDACgfg+3ne9phjYNsKL9qLIlvR7qJ8sAaLwbt6vpHep9KQDQ5MDCBubBggWtfhYS4GZyT2t449nh9+r22+8DorYKIkMjYK2U05AZSteL+2/u0+G7vYwMtrcNABgMMwIAZOEZABAZAG0lAOn97OJf1dmqFACAbYoiezHI8TO0DQCo2pPxdzHAjnben6N9fybgeqD/4nrwC5rOuBSA8nvz748BetVeabu//Hz2REwSB1TZ//g9/vn0vnysqr4/fr7t/pr2/xYA4CUAvBkVX5uv1jIcj+Ty4lT2JwNZz87k2aOP5ZX7h/Lqw0MZdRfaDrDmx9eRrwP3ffgNLN9p9l+qGCDFWGHrI5EDZ3TE/370/k/l2elMXnvry/Ls9ILK8gpysAWW2hqzPYgnekn5lZ/d7v+l8Y1/d9u47+JVqY+u79S4Z6uY0Ep1vQMAWgGaAKDNld5HPQBQZxe5LiwJBT/SCkGtLt470P1/7L35tyTZUSZoER77ey8zK6uyFlWpJLQhoBE03X3mDEP39MKZ5of5v5k5QINgRmgADYuQVFKtmW+LPfp8n5ldN7/h7jfee1kqKGXkyfNi8eX6XeyafWb2WerpBADUaaNevhfJCd2vfv0DxPvm5IIzDeowOMag01cjOYwqqSYTRnA4COBQhI4kk8gov+tX7QpNRr8RpddywswWRFBOxrJkJbM9S5xDHUOEM66O1AAAAJijuy0iylESE5HHSAXQcuiDP/qtbx/6Nk2tma4bVFzkCSSwOtDNMnYDGcDYgeG/XidEBiSA2LjgGdSHQYgZEJDTB+BIEc3wg7YNxjsuPoc/c0nBKP2uCJKF4+IxbEXAyGaKDEPplBkcA3HYIvR+IJPxSOaoBrDfyKPZjHkbjBRgGIcavyyhYc/nQEkOAIz2ooUINcpDdrKXNeqLSiXL4Vh+/uJWZHEhq+FYbrfIGR/KdDYhF8ByuZZJNe+NAIj56cnYDyHINOxCuHhUdvA+biBHyhilqC5JFyZcygBKGLqOMKe9bFZasg85+xB43PRQOx1CBOQuRrCBz0pGOSKwwBB7hqJr+CLI/7brVepXXdzMYG1MwNMNACcB6gaxoocKN/HQf7SNaQFWy53h/CEFQAGOnYBE0DehfM5ybtoE8Tbnaxn3J6GUXY99ZuPCtqEkoqUTuMEHMKrBZA/F1bxQfh2d1yhRaxEcMSw9GJSeo16L4iyqJQtN4xLqISHNJUUuoEuf8/O1fIxtYi3lWBDC22dE5AaItz9e0zfINik3tPSbrnZHD9CRnDYSRL9unAP5/bskrIejHbU3U1Tb1gTXLQAeOzkCSX49V9JdEQI5jwI/QKl3liPYnUPedt/0nHbnXO2Iz9qnbEbgo6t/2hTsehzKVSi6OBxOHZ8uA4RzypipcwMirp82BabxneWPdu1zroC19Y/LJT83N4rwe5cCWssDXX/epnytxTJ8bW3o3V8yACu2s37Pu3cNf2sVnvrgMgCQy4P4GaoCytImpZSkvM2mxPXvyn2S5weRWzA8mxGQgAUDg6Mjx+/r4LHOH6QjIgVQnx/7pEcAuAPizbfeUALdEcByJXxl6WFRTgGwTPtcbJvTuQLvx/o4495x3nj7/PfOgXGZU0DA2jzYjTHIgM98/vmxUfbGY0oRMm4gx+dpk0n5+muT5W19UdJP8+fvWqulfr7v76X23fe6nEfmxsJ7rS3vKaGE5vgfYfSXV1cyP5uzFOBsJHJz+bG8+Pjn8vv/4Xsy3l/LYlLrSJ5iSbslpOG67eBRmPhMB0eBqLvv+VDSjzr4dE7SP5T++4d//rn86J9+Ko+eviWT+SOmArifW5V8z/nXSOHBXvdOH2d30rieVtp/Sv3vUTZ+XEMHtTQ+yo5k0OqRjMklx4mNDSqWGOcP/yINgGu/aVvGfQDP0td+ll1mFKg5AY2TqC4trQ5adhuBE+0zd/7hPHdIl3T++HuSXVbmmc8PZzJ0aThi8ZffDZSjC462UM4VIfha/ati1Dby8d0W0SbWVQ1gLzP0n1HaGvXkqQC8L9PDtpTRcHBiJCYgAdysaGO+eP5Cbm8Q9Qz+Fo02wPXPz87lyeMnMvjP3/wqAYAo6OKkiMIudoIuCG2Bh1HUQk6NMjwgc1AMf0G4N0sEJjb0cgmuvOPzCZtz0OQCJxpgd0GD2zaz1sXiG1CTuU6JHqzElCu9LNcHAID53COZDYcy2+/l0XSibMIW/g+nNnJncgCAIIChXdz0mQKAxYSNnNayGnTIe5KhrAYj+fnlUraThayHY1kzP0UZhQkWABWSSSMCwOcB+5HX1LnBseWPFjxj32PSuyLtgij+7VLsXEigjiWvbXWHNa/JuBJYz34j23UdAYCloNfUSAaSSFkeqZeUo5eDrP8KACD0H14LEGMARNBSR06e1E8C2KZA1/OgDADkCg/a5l5yhOCPp1PLg1dE2b0zft7l5WW6nStLrgii50dWBzTOzdhmj0BAGgLGHeO33mwE32OTQEint8mF7Wa9kfUKRIkrefTokRrkHJa6Xj3PQd+uVgoW2HzIPdoxxcZ125QjZtfkaGbEh/39HkYgUwBPPc+vEAEA7/PYl7kBmBtbVHDr3THJ0ZKcSve3Khh5u/1zI4XjSNlVAzRuzkf37clRVN+lgmBRbnYpbblSqsA0ypTlKGzH+IQ0F4oSR/B7SOTa5nVqx0sCAPo8ANEAzw1cV2D6AIjWPSN8WTIgovwsXStvn8/ntjWR92Hp2l3ypW3NxPlYNACC96PN+DqlXW36S95vbQaYLo2HRCD6CuqbQfoEXeubQLeJTxgT3AOGHtVVkxgmmR/WEFb+cqvRl7mh7c8bPZZxX9ZxUwDAxzAHALCs333vHeoqkPXQR7BPM3UOKYe7nYwqdeCU5EebAY3zcoA8Ghj+TH1zoDS/SgZQjCCIbfTx8hDqrvaX9puSh96f7fMEALrG5pT+PWX9PWR8HnL9LgBAtUONAEAe9u1yJbPFXNYrBQBWN8/ls48+kN/9zW/Ko8lGFpO6TKanDLnx6XxNaKeDmdHYLqUA9D0fAIAXn10SAJienQvcW5fLrfz5X/21nD15Q6rJuewGE2h5wUuslTkOh60a2EzhqfUnByruY+t0tTXKzrg+CQa6HYA2JGdlBAAQZQyuKHj/jQiQfj91IHXpfS7vSutX5ad6P2k6mOHtUVFJ/kHnJyGhggGUYRxTTaKN6zi3OY/0nuQcsah32iJK6LgdaFQvQAA1/BUYUJBWjXe0jXMIkdejEXmA8D96/N3QB8eecs0lN2kNALDvh9TnUeJ8s1UAAPIa7/EX5c6vLq8EOr3vK0ilns3m8vjikQx+/6tvp93LBzf+dRIJ38T8N59oqkBbhkUoZ+MRADhfE8aUr11DXlxpdRKw7mXSpQAloZblL+dXikZTabNoa0XfORwSOKNbNng9T7s2PoOXTYLhNRtWMj8c5GwykvlkLNXAiDKQV9gBACR2UyrQA5KwYQvHuUpGpJNvM6ho9H94s5abg77fj7USwBa5QxU4Gsay29pEDEac91kbAKDlNAwUMOQLBoB7HxzBzzfGXAFzQKEaa4g461lQk6mNf3j7b69vZL/dmOFeM9rjHM4j5kBaVo8NCFHaiXrY0VSw/m/WS839JwKo/auvJgtol6LWPkPvDgDEdaQu9Er5MgAGjBW0YIk/SxdACgNejuxGbz764Pb2NjWtTYhNrQwhUw4YlaJRGZ6ScHV1JdvNJpUpxDVG1YhkT9G7BuCq4f03AAAbQNsacW6CGp3VZjZIAE3yRADgyMgqIOyl8Sqt+RwAyPswRg1FA8WV3lwBOJIFuXF8tNmEEPowybwdEQDIZQnNd990Owz9kvyK6TJ9x7Ypx5QTbFRoeFYZEdd02YCNZ2slPGnoVEjnUU9ALucbikaHAeWG90MjAE4BANoU9FMAgOL8u4MHqWRstO2VbfeP12mZng1RV7qnr4P4NypMpeeHkyCuq1whLCmyUV7gvvn+E8/3Y+u/XgWkrH90K8fdDOJtukj8DvMWqW3cBgwYJodKBXAVymIEXRV8dbSYa28wkPUeW6ca49Fj6fdhio/Jhtg/Ol7Y/ZocAIzKYWrDgEry13/tfbYH3ykRoEUlJueGEQhHEdAii6L8iGOce8jjHC55AOOc6x7B4xKJ+XyLe3I+f6i/hqg0v2e+T3Xdv0t/9Wvmc9Kvkxsd3fOvH3xq08P6+upl/1Za/w+5XxsAQCuDxqjXX0eVsoNMZhNZ3l7LFBk/26V8/OHP5P23n8jXni1kVunaQVs9Yg3vEX0JJwidJ8MhdaTISp9vfXd9lsFhKJfPr8jOPjs/k9vNTiZnj+SP/+TPZTg9l+niiWwPU0Hm/GBgqbJDtBNeYU09rA4gWq9TP3N5+DL6P67Xxr4cAABWIbM0ALQL7FRQCxigiz2+AQCo09IoyRv6413Xv/OlwXhmKT5GZA/MsNbIDoIAnicPZylln5WvboTf6wjGNdO3zsnFBkJu9D9SjPdbBQFAyGfGP0IgVOd1vpTaXmY/0YECQKAGAfAewCr+VkgBAbCx04h5tKcmA1TbDbx6iACAo5N8F+MRbR6UB0Sa9CWiAG5vuaegz2GDIgUdtsXgD772LiVInChRCDqCojduKmoHqzPO882LlCIDiHDoonEAgMycGQBwHw6AxqQ2DSaf6HHguoTsKQu2pEArAFCzsfo143k+obzmrxpZKP83kAWY6keVzBCyDvJI4JYwUG0jrtkFamITj6jgvNoCAMCCsvOsFOEGyNBwJJ+sdnK5OchqOJFqfkaGylumZcB7DO8z0EX1OETjhe1viQCIAAA1FMb41ABAl8IYxyD2DSYsc/0ZxqURTvpXQ7quXlwK55kZ7D4H6Y1mCkCVPOhcZlg0YzBdqgGLhY7Qf5D/AUiAUqPkf/BmYNwQkNQMQ8034e55choAENdX89lRxkn5C/y52hQQfIdNCP+xKTmpoIMGHo6GsDVsWPjLzQrCD6FXIJ00DgIildstj8HfJ48fJwMMbcC1aKRZWkB69sBmn5TV4UA2S+QbtQhOMwopP+z3uuydHZ+MRT2ibc30r9GsakWLoVha4x5G1nYc+sNR/8a4JQXX5o0xsUYEPMkBq9Ed+yhFzOh2o2koHZEMvRsQS4DpldtkXGnzJ1wY+DK6+iBuij5Pk0zLlf3sMzYbREBRvoQIEhojjFyqQxg7FY2OQaRENDLIrnHum1MKXjRLE+bX6VLg+b3nMfZMsrIB3a/At7W/qaA0SSTj/tM1d+rz20tIxccpGRB9ERIuTzrHxqogaNBXHV3UWCs9ESw+L9vmuX8X25fLGD3/IWWgmhE4JVkT15Gu/IPubT6Pw1qov/P1bSlx+hC65mHkIMoyA2djO0oRAG0AAEB4KIsIIf3a17+aQmiRRqcODJRyLpMA9skuHwvsTRFkjesN558aIdPV9xFAjZ5blzVtHsZc1vfpNOX13ZTPPgdyuZLP4VcAQHk1tQIAjO50QxB52WqHwCF0CwBgDI/0Vj756AO5mOzld7/9jkwGqguhzzEfvFQzDCS8V0dSHSXgOhptonIzO48AALBba242nXaHg0zOL+T7P/gbubzZyuOn78hmP5UDowDMQzyAmQudCsDUQQY7cDPVAGCUe9xzC/Kz1Hw8awRRff/nda26Ga7hAIAF2zNFCL9D124CAJYKQAAAcbhNAtS4Lk4BAClDTSRClyYAwCjnkaYnwlEIXRiVSwhYiIxAlI6y4tsdGfG7Xr5/da1FAg7jiRr9MP53W9kiCZvV4a2k+chTJFXPU2+++obRbkbIkvvNGf4VDGCawABpzJPaSRm4ALTNeM4JAYCxpwAMNbrcAQDYP8+ffyY3V9fUtxixYbb8BCSA/8evf+vgwrBNAfNJlAtF37CTwhFKmXHOGQDAECoogCQK05ALTwGIhAilidi2eesm2Dwzn/C9Bnwoo3LK/fNjVIE0DvpMgW9XSlJMgHp8Dwe5QDWA4UCmYwMBhghVAdu9IvH9AMCACgQQLYiQagB0Xj30OyBDw5F8tj7IZ6stAYDp+WOR0VSubm5lAybfaiyDasZalXyFZ+gCABwUcMCgmox1AufgkEWDxBC4tjHEBKUHxCpyIhIACxOIHUpsrG5vCQokL1/eRggo16ERWjPC4lHjX4W25v6vV7dyQMkVelf0ensCWDkJx3G4ZvfcKAMAvfMPzw220I48RNwXBj+u4evNPT2+VqeTSTLwkb+WAAKG/A9luVySJOT6+lpubm81bHM0IjHOZDwmOggwKvaZpktphIRHAGGeHbUBqG6ePmRzwRWdFC2SVbTwPtW8vbrPc4Wq5AFsEqh0h9p2jSHr6GYGdLux334FGLeRRSYHAVgfJfRRBNnUiGRPdQIAftc2Q0zD/2sDsg0E6JNrXQBAvFfb+7jWj8aHikG4awhZJgJtHAA6f5HjF0rbhHHwe/SN/0sBAIyV9z7yXwPw+oPI+w0YV366QQB//jYlBIqjen2P+zDfy/Pn0+sZAOClhOygtjFvXRMZQBzvcbIBQ8eBAgCxzaeORyQh69Jj+q5VImEst+M0ACdfv6l/wmKhKuPeepVKFJ+paou997xZloAajUkGCDnte4PLs9gfLo/dePFbjVAe2FIy6cpgmP+Oe8N8NpW333mzzu5lVKICANVIw1i3G61PfsqrCxDwduI6cb2cYryU7g39MwfV/X6YcwDTo9zM+6ytPaV75n3RZ9x3yeyT188dDby2feSUsbvvMaeM4b2vHTgAUGOeuoQBAEwBYBUAeINRkq2iDjgG2f7wIC8+/Uj2t5/K//q9r8s0AACIjMScwXrydIBoAzFyDaWbjeT4YSkAQ9mtwN4+lhfXlzJ/dCGbwUB+/slz+du//6k8ef1dkeocWd1MA2CqNSoWDAAXrLl/7kD4ZUpHlJ/e7yUArdT3dwcAPBrXKO4MABjstyEFIEYAtDt+XOctpgCEFARoQyTVRvRU5aH1cEKvSSSuAABMbfj/4ORSOXeqjRjBCfQbqqotERkiiEYG+9pedgBn6MXUUioABvQ8Y/I/mL54UOiCFFAWIWCYCi0hjQiAHTMS8EQhEiClCeBc6k9wZk5lvdmS1229WXMqYN7iPSIAMEdeAAC4vuLaQAU6cs2BjB7v/89/8xtHAEDsEJ/seShdBABwOUfxdTNRACDhYyEFAAAASAD9uFMxtE7D3kjkohIfJ3VUoOIApgVy4ubVtlBOBwBqJM4Je3A9MGA/rsYyOezJAYA0AIQoDXYbwYJplhjyuqbar567y/KgiBo4bBgFgP/QGvYGAFztBvLJ7UZuD5VMzp/IaHYm6+2OxuAW83S8oKB0g96f0wGAhnrj+b5u7AMxZZmLundyIZQDAI3rkxRPwwuR+w/Dfw/v8xoLVsP+uXQCAKBhRqoc+aLy/qBnmnn/Gj6JF4n/thvZIT8GBqtTBqT84ToCwJWkklCsfy8DALkBEzdg9htyfwysyJV2HAtPvRtDriBBKLpSs16utDdyIIwPIzL2yIH5XAAQ4BpAKgEKYJNDtAW8/R7ehjYgBWA2nVKQOAChZRf1P6MEQFoIFNXqzKbvIQidzBAlL8fjo1KFPNbrwDIM9diLedIGlry39cN3KdptY0pQyerothkP+C5uoMeKnxNI6v2TMudeeYbC6WzluV6twaIC6pq+pwMAUWHkFhI4AO6qbBEAYAh6c/LcpQ8b9zTjH9/5FUn4h3WNCh4GNOEvPmPTBEdHBBT8ev5dl4Ks99DxuX8KgNah79uD8vb4OPv9UQLzIRwApi51ipx4/+OD3Kugv+QKCr7rkz/4XddekGh5KVj7qW0cFPo+jj6JxkufAqpRg7XC2DZ/S3O6ZIz1n+/rrtuA7T/fwb1uECCe39ZWiyHS8QspPTQsICdR6cbTA2ytYM1rBBwA5FEjBSDJXpPBUS75/lHPExhDNQDAWxoAAGD5/GwhT19/QhmjaQEGUMDYqgY0hDbruoRa6/OZFzLvR1/fufc/eldj27sWSGl+cJ1mZUqjrC8ZSNH4i23I5VNJZ2hrZ0MXyAz5VwBAqUcDCSC4LKzePPLNOW+MA2ALgwteXnp9EQF6kNFwL8vrS7n97Gfyb7/9ljye1/u3V2WA3oWXk5D6PPWKTviMYx4CAAwPQ1lerQkAXN1eydO33pBLROcOx/Jn3/+hVJPHMj9/JnvRNAA1EBkrcAQA5Huot7dkQJd7uZmn35j3KQXAWPeD3uP7IwxuWi6JBBAOSyMB1KLnD0oBULtFSfaQEuzke9SpGUJfaQUTVGOxssMcMyMhRl68v/pkSb634liANVcHkTXbsJfDAFVZlPzdA8sAANjuzJRtRH2o00h5VAaVh8E6EK6h/ijQ7pwBmhIw0aiAwBVw2DsAsJPJdKzk+gQARrLarPgXvC5XV5eyvLmyKmrK50V8AmPzR7/+7aPdywUkFQSr4x0VEVf2PfQ9BwAQkuIRAJwIzNNWDgCvAnAqANCnFDgJVdtG4eeph6TdQ+1K02n49fFSOQUA0A1EQ2Sipw+GwWh/kMfjiYz3e5mOKjmbTRoAgFYDUC+fqbs01kFlAQHH6zkDqmykYtSAIvLw6m8HI7mVkXx8vZIXG5Hx2YXMH72G0guyXK7kdrWR3RBlKupqmo3FECqkJQMGSoiRFVFzHCME/9iLmisDrRsgUaghPf3ILdytNzQoAQIwCsCqIKRSI6ZwqmfESt9pDQTLbVf2f9+0MflR9k/zfXaaVsDcJJzvhhkEq6lhdwaDygBAXEvet6lvhgOCMVDicqAEnx1tzpW6qNQ7sUci1vNoAi7egZFw6mLnNUea/+8e//P5QpFAC3FDCsHydikbgDC7HTc5NRQQWjRupB+gH+fmQWF5yVDFQBVULQXoYV4uNxguxt0MmwEEUlMERW9g7wZ2AgDQt8FRbINl1SGl0I42w+tYKVMAIDaf420ChesiVmlw48qjJNgFTbmQzxGXX/E5agVW57LLsbZn7TOQKLfZh3UZmt7jW7xNHDvLTUtyOHgxYSCzfSatfB5qW9FX/XXko9zIjdBfBgDQu3+g9i425EbIQ3MUSgaKLtd+L3K3gtIEANrmbJQVbWOLFAyXp3EetSk8Pr7pmUKZ2DYDr29e6lNr+1MAVx7dlSmHbfM7f+b4jHjfG0GS5v2DNIDe8evql3pMm/Cbd4GZJIEjAypVrFejOgHXbyDxxP2cJybWAPexyCMAQALox+H6DgDMZzN5dHEuF4/OqEQyfBR7NSI1kJ44VE8TIgCO9rUsFatrD2wzrqOB4cZ7nwwvr6/+sY3n53Mnrru2cfT29+4xGQCSX6fLQfKyAIC8D++yPvqe69TfSuNz6nVa175HAGQAAEZcNT3khVdMk8E6IdZ9QFIA9Mul3H7yU3nvyVDee/MR86G9ZCfGJBL+uQ3ke4FHHTG95AEPMDxUsrnZ0QGzH+5kerGQJZxU83P5/g9+JC+ud/L4tfdkLzPZ7ZUDAADA/rCS/WGpwNweJNbqwGvTEUoA1ynNj+u3AQCAf4zRtAhlx17uUsty1WHjsAqApjTXJIBaPUVTAB4GACgPmHHMwa43xn0KKANOYV9AZsHoR9UqVhmzKgVwgLXtrz5v8/7zvsBc2AwreXEQ2WgIszIfgKDR85jJl2aOMxLgMWhfgQD8HeKrLaMAOH4H7FdRW0LEh0YOkA9giFLiFhVAxweiAxABoAAAyAAhqHMA4ObmWla311pFjbiD7rxMv/yvv/a1VAYwTqI46HERe4dQSYcZamRlGgEQclFMseSiMdSCJQu8BjxJaxQc6FN/ktLn6FKuhLbkucT2ugLQ3PjqvBNO6FNWQcsxNQBwHHocFRMaPvaQ3sfovWq3l0cOAIwrOZ9PZYrJsNcIAOSrOACgipIKNSW6CIo1DVt4y1XkUfHBccORrAEAXC3l+XIjw9m5nL/+TMbzhSw3W7m6WcoaZUYcrkp9qeEpdQICbARl+3bjn/MAqCqUwMyAciEBpI397+QVWR/6IlRP8paESAjN4QKl7TQgcpcWqLFtUnW0chgJCKk0NMtD/7Vu8VZub66Zh8Tp6CGvnJMObtUe0FyInrLBlyLwIoAW5wSvzb7Tkplxk8FxDgD4/M0VFf5u3lX2TwBr0prB1xYhkwRXaLCPD0KzlXyqooF/dnYmF+cXAiUQAAD+g0QqZ2AMAAAgAElEQVQElQE8UoClAzE2XubSvLsNEkNsulAazeCHsHaQgG3kvK0VYK4TO8bDUl057VyiGYnLKcBTUlgBSLag+I29NPSXz2tMI609ixdSUGrmOz6rbWoYX45riHBg+xyQNFJUV87jM/pztJVRS7KZglxLjEYl/MigygRclLesUZtxYOQyMc2nCPSFUH91DNYgIJVOfAcFweYV5hg+O7hDr+ZoaFEAFoEUruFAQZz3eTsgB0iWdqIBfjQ32PGmwXRMsD4AQJ8vp5G862ZymvGPqx4/f01i16akxXPaZJv+bizKWRRO2qdCnWu/R0OpD/tvlG8+p/P5G6eiros6fSHXP07pSb1nfdXc4Oh67lOu3bYu8/NiBE7bNUvt8bbXY1uXxcJTjUZ1yGaSOB7hBkPFqjBFxdyBWycAjOOSAwBQRJn/bFmbDgCcLeby+NGFnF+c0YMGEaMAwEG2iFC0UNMDy0Drq2RA5/tfbuxTbrgRYXtByYOZj2/XuHaNQ/59PN/34Xzee7tP0Q/i88Q16vf5ZQAAcWxyYKEPIDt1jfQd19e/D72+cgAYbxQ0Ysgy30O4P0O3RerxkHnaMIwO8MgSBNjJ9acfyNnhUr7ztXfktSePyROF3ynTA4g/GqNSlq4T55TQPbeZv37X5xkgKnc4k88+ey6T2UhWiFJFxY3Zmfzon34mP/n5C3n67P0EACiJ+kZ2e5SyXlF2j4bTBgB4isy6SzsxP3MQOc17cgBoxIVyAEQ5bKlCDLmvqwDgeI0A0MizvYWz5zLEdcHS+kf4O20B2KFVlQAApgEE7z68/4gAPuB40ztZOQ0gjokw11t0X9QW1fatOnY88go2DyIArkE+CE8tlUJ1aCjZNuR4ndaGyHdlwVe3Len4hogb2DKainZL0obdITlEk9P+hjmIVACU81NbByxyKP+3Z6Qv+wJ8F0wB0AgAtOF2CQAApQDXmsKVStOLDP7T++/xUbsEZD4ADYXMcoR1tSjBXxJyNLq05FyN8qu3LCHUKMEQUwUslDkK9WQAtbTxFOFSUirua/yzz2xsTlfhmksPyNgE/4fCCAAQAS7GQ34eQEgxbMZUBI0Xt/qmygDMFxcg/a/myKP5kY6tRlO5We/k+c1KloehVOePZPb4iRxGI7nd7uX5zZL5MjhZ+Rm0vCNqU4JIA6HiZNSfoHal1v91gwbjvoFn3bzVUTAgv54lgxgi68+QeTvkINdXLxgB4KgcPYbY/C0K4KjOakr50DIbO+TBgOAO881qFAPZAuM/vP+ILHDSC/prrd/Y1kwSdikwvj7ifNNjlcSk7ZUrw7mAS+cYa2mXUD5VwTk636YHxsZfUQFJ7eP6q423xrMehICAly10IkL89XKFV5eXCfhrgAPGPs2Sk2bweupCncKgMzoqWG1r2n/PwQHfJPz3XDHLFcr4bH6fUUgXwTxJm4AJSRe/NJQCkMV7wvSsRkqk52UyLWoqtqWxKUdj3cN+gyKRP39D3maRNtiRQOLVgDBdgbbxTwqmKeiRiJHjbhEKMerCN0RKHCLT9tdkMI+1CA8n/0ngiJ3DeQvPjAHE9TZWz1QlFG1GMHQpqPn33Jwp/uooiLY11Lumk9HSvQt0zUcTvkZCWN85X6+RhCz2kZ/RBvDE53CZ6u3I25N7KPL75wp+ox+N9Cq2C9f3XHKcmwOTPpd5X8rfYABawxt7Lr0tzVfjc2EDLsm/EgDbJVdP/b7//vfd+fO7eycc92UdAdSMlInt0rBQBdt9fnges5Ob+bg1ZKRFZCI1DOAuwPfJuKKiuJhP5avvvcu9WQH3dnZsLuFTO7PluNL4PuDS/yJOPdYZtFkRGHhIQ0v9V9KRS78/pG0v49y+9rn+zf5MaWcJ/tYIGRh+9PaYUcVIReiEMEo38tnP/lH+/W9/V8bDncyqg5zNKrl6/onM5hrtSMJsgvyqc7MMtVXJoL6QtKd7PO2hElCkbTdalhrRq8vVWiazM1nuhvKn3/9refLsXdkcJrJHuU6AGXuw2iuAgYgdRlt3RE5F/aerdQ+ZP9SAmamkdet9rDRVyMLMyc2ABAarcOZuTNv33YEX2xf1QU/BaNeLjKSZUdGIeh6qPoa/+E8HFFIAEGWxo76gJHh7yrUDUkIO4FszglWqI16uz/R72CI4BUDIQEjUCDBps995IgbTDlIUHwEAt8FqgF71FdfF3cAHAAKj3VIZG1w+UaqafmnRoq6PIyVgPJ4xEgC1DQ4HRIPgvY0FUhLgTB7u5erqOXkAMGewX5CcGbrvfzQA4JQJ0rYYtaRfTeSTFEkiPIoYJ2M1AAUEAXZ7GYKEISL4brjYpNZIA8tDCX3Cye1e9Z61VwIA7rFs0ykuavL861OvCQAARIDjwYEkgOAAmI8GBACQ04SwGSX4M2REcfrAAWAkThhoW3EMP6FA1AlcDYEM7eXFciXXEDRIA3jtKdjl5Gazk1t43gnK7Ik2sRJfSjNQhBWLaDQBq6ZHBnjHI+GgFkA+PLyzDpqSFMLb5zwDABmMYV5ZhVGaT2/sXn+8x6JFePYRAGCeczwjAAAsyAqIGMj9yCqORS6MHFgvlxSWKqjM12xzsA57Lnsw2P1ZnXrfxLsAgLY5kAtb94D15SCXBHRprrkCnwtYnSRO1tnNIt8VQuztOlucp1QFz4/zEoO49wcffKBMrFaOJY29efoVbVcE1AVbPL9kIHm4nqPz8T5oO5RbBwris6gnTDepBgBhrNzqWdY5rPNaQ9Zqvz/Cb4eyxlwNXlBXsKOnrXsMcU1l020z9POxzY1ARZKVHMhfvvV45Ef6IXClNNpjpUPT/c3YV+kBIE23txwlZ5966Z9Q6SA3cksIfh7+nhvsPmZtAIBGEMUg8vbVkPf/XfaEaGDfRVn2e7Stn3j/U+Z3lD25QdEnHxw88F45AiBs3aV9LHB8+D4egSG/dzIi4YEOHniVs01z0FNAXNzEucQcSPOknaJ/HB9jis59N2Cf1D0RJA+VvyX5XPq9a7xju3yNxbkWowB8r4priHMD63u3Yyg/U7V2G5lUA/69OJvLu195h/swj0xkESoBqX+pWHwFAPQMYhcAUBr3X9bvd5Fpv6w2teoqnQKiH4RrM4JdniLK9pOf/li+8/V35c3XzmUsazmbiCyvP5PZbERm9dvVWg5Dmq8BAHDAAeXf7qIB5g9RyWoN3Yh13mQyVkb3yXQhq/1Q/sdf/VDGZ6/JvpqRF2C3V0ADYEcFo5Ekcwg5PwbnkjF+xzLKXTpHt3wOzmNDY1XTNs4QlBwng8GexrYybmnFMhUfycVZ6zCpnPwhcTB0AQBqH6osQyrzniBApWnNFn1JkATt0LT7FAmM8ZftSgnXU/UxI+szZyGMfToawZ0Fh7fsEwiwHRxo/8T9s22Pivtv83cHVvXbuD+3rcs4phoBMJLJeCrD4USGgwmN/8Meef9+PehoiNbaydX1c7m5AQCguiL6BOcP/vevv69AWguLe99CTMqoNj159lPZQO4OliPrXlcjnPIoAISvUXluAQD83g4AcLKYbpEUkS8NAIDIn6HMx5UsxggLQjlAzZtxijo36B0xsyBbjQDoAQCQHyTDkby4XctnNys5zOZy8exNGSwWBAAQIrXa7GS1WrNeKo2JQcWamhgf5KczRH2EBaVsBIn8CSMMwyIYMFqEYECDnyHmIcQGi9DLy6nCsZUxrHWmCbgyr4ySzDUEQBTyinyephxrW5SIVJiMKkX4WFx0RwBgs1pZ/qKaM4mAsVH6qR0AiIs2N7wa6+IeHqyE/vva6VGhXqYCenQtph0pW2nXKw9RzPsicNC1XuK9995rfJ8LtssXzxOpoHut3IjHsTDgGS5eKXeB//coAq9S4Ddxw9vnJDgNHACIubEkMTQSOsoWhrSrQYIppIz1Gsaus0e3Kyuywc8egaJ5uLUQ9zaUDE1VoK0erZ2f90+aK5mrU48DmquIb5xTkQ8i8XMkdC601fLANIqo3sijIYe0HP+tgUlbBI17YXID3T+XchD7FOTcgI19bLuORRid5oltW0slBbjU/lIIrT9Dfp+YSte9+pqewpIx0QZ0uAKcz0muD4tWcU6O3NiPa70h4z2FBQzI9BCbR6MAALgsT0kTJxjgfX2TBNevEADge2Aubxrr1/hcvBysnxN1vAgApNrnTDtUBf3R+ULefuvNVwBA/wS816+ldXyXi5bkV0l/KJ1/l7Z8HscW25dkSEFSZF5yysX9Vj77+c/kyWIsv/ntr0u1X8pitJP18lLmM1TIGsoKaanwmCJRm3XUlZwTOqtRv/WmMPe3qgYAUKIaod14jadzWe8r+cHf/oNcrg4ymj9i9S448mC4IWpxDE8XPNHwZDuhW0skQGn8S7+X+l8jAGz//aUDAKoFcP9iuseAAAA4H5AOAIJtEOORUd+cN+qcVDAAySGb22sCFAQICA5oLj7lIxyJLLooavyjvw0AgOGPiABcyHWsONZdkWnN/kYKPS5yWhn5pIc5n9ewkulkJqPRTEbVjADAbotIbr1eBTA3AADX15cJAIDDlwDAf/vWN8gBkOfIx3Cy5oM1la08AiACAEwBQBRAMOK0lIXmUiACYIVQ4QwAiJPOFRU+fFZK7MsQAYBKAGPk0w2FAAD+T6showK0tImGp1DZsTQAN2Y1uV7ZJ+n556RtRgCQKXI8lavVVj56fiWb8VgevfmWjC8uZAnkcYh8kT1Dj7RuvLGrMrxTZDSZKE+DEV1gqTHhwBf7UUizERNaCDANpd1ONmvU4oTRD0IObSMvCdZMy5XhI3BymEc0hI9GQ8O9nJhXWJgIhYEnGYIRixnCFLndyh+QMpxrsrMMAOgTgrkC7wq1r4lc9+y6Vuv3RhDZFwHwsjbV3PvjUypxjoQbxbbWIahNkDAd06J8x/V7eXmZPPxALf2/G/BvvP6Ud47yJvbxhx9+2DDgY3gyjnv27FkCoFzBjWOGY5zbwOv5UvYwn2/L8oiey8f7erQH2bD3BKy4/pzEIyEeytYKQk2N5LBV2iJL2+Sn3yt60No22765yfva/dM9AqCTkGkTH5ShoTHY8MaIdLD1Rm9GQN95mqU95EprAloy8Ci2Nxoc/fP4NAM+vwZuzbI2d1gkeX+WFJy+39sAijZDH9/F+R3naQlAiBE8fu2SjGkDApxTJK4NVuJgGVVtX9q7Tbb7daLx713N36BwhaFrZcS2A6hj2BqhMsbzy2UQC2q9/vwrAgBwPWZgI8YmB2k9KspTsuJ5UU55BECaxwyH3dEZ8eTRuTx97UlKsXkVAXAHIdOyl+Y6bWMd3e/SOvULOTAPNfAe0LSXcmrp+VJoWs/dumQ+dOurTz6U7c0L+V9+77dldFjJdLiW/eZWplOEVO9lvQVzmxqTEQBgagydb2oo3u8FA3Ug2+1e1stbmRiH1Wg6l/1gIn//k1/IP/7sY5lfPJVqekZHHQy3cTWio4u17C0CN65rb0ub3D7aQ7OIrfz3Uv9/0QAAnptRy0yKUBJAGP8AAaAbgRiPxHm0O62MKXRCkOWBJHt5rTaW6UDqaPVtRdMKEGWMkP81iP9Q6g8+SzfHWkAXPbt2jLbtx3YHS62yMzquFfWoph42ZATAZDKXyfiMAMB2Q1oDc5oBokIEwF6urj8TBwDUAW8pAH/47W/2AgBtAiQ2wgEAf+Ck6BgHAHLBnenRTNM6WmB/kDUMwqDCxYAav4+HnOXl5tzb3Lf+YvtLk/muizgp2PcUAFDAAQDAyw8AYDYaMgIAfxEFgInJgH8Ps2PtSKdNU+QI5jg5ADoAAETXj6czuVnt5MMXV7IcDOTs9Tdk+viJ7BAys9f8GQqhzVaW662CAIjWQFj2aKzIGtEuEo5qCCDuCeUDAEOo35sMBnIJqCefnlfUKSazv5JO0QCk839DJJVjwzQATRvgEgrhhQ4AUODq+mK7IZQBUMAQUB6AnWzXKxr/KX/RUgA8AoDzLbGTdxsf0RDtUoLjnMyVs7b51JiPGmHeW4bsrnOy6/i4QSSBYiFkbRZUVP6jopHWZEJ9m95vDk0whksbynq1TB5+GOjIu4tEgo8fP26E8OcAAFIM/J6eQuDGDr73CIL4PDEN4fGTxxrRYqR2IMFiJMJ6zfqxIJF0I13RY/ZGeiybqY1KI10y50gJVMGW2l+aL0d9iYEDL0fTNR82sCw0MFMYcdqIAUR1ecdUocGukjzV9szReOVzkoSsWwCWPOinKHCda8B4Gk4Vv20bcWlPKKXAlOa3M0bfFwBom0sNIy6bP1FZ8LY5WBMNRYISRtyEPTxG3cQ17M+f95O2YSDVCBEoBg6GzvA2Io3Lf38FANxdmpdAwbhH+Vg5cZdGOVk8aItc9hxpB3mZ8LfbyGw6ltdfeywX52evAIC7D1njjHwfjXtpXGf3vU1Jfr0CANp7Fv0C/Xq7vJZPf/FT+b1/8+vyaF5JtUPdrI0MK+UKoO0C7z+5jDwCAOsE5c4t/PzUDeioKZXs9hU9trfXl9Sj6SAZz2Q4PZOPX9zKX/zg72R6/pqM5xeql7NssqYiory11XNr1bl+FQAAGPZqASEdGYY5IgDAAYDKDyBJhaGrJNuI2lBOMNhVCgActqsUgZwcj6bh0XFNAGAvawAAiAAwToA98wk8YqBpQ5wK9qmPFPZQ7VzL93YHeKMciY6A4aCS6XQhs+kFCQG3G60koDYWwJE15/L19XO5thQAnI/qLdQL/ss3vt6bAtCXA8kJZsZVBAA4zw0AYA1o9/CpKpAiABBiHgEAXi/z8vs9KDhtoaUOsHDzf60AAPNOQJTH0PWDAQCaCoAoAIb/YwKnPGQDACy/X00Ry0Ixa7mOAPDJidJvU1lt9/Lx1Y1cbXcyungk89dek9FsQQZJEP4BRdts97Jcb4h6sjKA1ahP4S5guwQPACcu2gYAAACGlqxjezx/n6X99oIQbA8phgIYPYoHEggqnEA4gzwExgdghCtuIPEoWyj+Hmch/J/Ml+gvhOPsEPq/VGJBejM1jSAFcjN8VXkUbDYeieUmylaTm7RutkYuk5TgzEPTtv2kxWy5OF9UBADSNxD10ed/jTncbc8/m82T1xiKpP/3zQfGvCs9NDqMqMqvhTHzYyO4EAUe5pbzC0SAAN+jYgGMF3i78v9u6EeBGXkK8H65XiUPPuYQI5ZA8GLXu7p8YRUkPKHJCfHqXlPimPZ69nH82/qPhJvBgu9S2NqMV4ByikQ3jXBv2REPgDUmRe8AUFxtGPrmrxhOGCMbcpCBzxu4Ae6nwLr38phNOY5ZVx8yuoihmN2vEih3qoKcg1r55xwY88+YY22KWO61LfVfLpPa5kOUQV2/N9YiMFfsIFadIQcpim2yFAI/ri0CIEbo3icFoN/AsUiC+7rgTkhBKM2PUh899PeSgecKIv7G0mUe5dTW/nr/0ZxiyEkF5EG+u5KzxUyevf6azGfTVwDAQwew5fx8LT/kFqX5UZq/pfMf0raXcW6xfSemALTJT7DBIy/94w9+Iu+++UR+7d1nMthcy6RiwXIl2wPACZ3Aqk5pCoDyc2Hf2cDR9QAAYLvTEm/Xly8UACDRdiXjxSMSAf7J9/9aZLyQ4WQhg2pini+s9a1WcDFunxz47do/8zF56Pz4oiMA6Nk3ZyCNf1RrcCBAmUsTRxL7xAAA5RtTJysrBETd1Fyr0H/g/AQPwIqkf3uLMlC9S0EkSwnJOraeb03tOu9v2G8OALSljjo4m4P3vtcjJWQ6mRMAQBpAGwfAsNrLzc0Lubm9TkDRluWvB2USwC5FJT2gG1QWKuphhA4AkEjKw0oDWEBD4SCNFAAaCBkjORUW69y2FABXRLuETZsH5WUIprxd97kmbXYnyRiITKuBLCbKA4D3SA3A5HSyK2NtS/nsallpOUaNAMBPxCyt1qTXmxzLaneQF8u1PF9vZTsey+K11+T8yVNZ3W6Y8w8hhzNh/K93GvoEckCW1vB8FxC2oSwRhZSCEyOEm9jYu/Hnnn73/nvIp49VbQQCnfM4Y00VoMfIwhq5uM2D0QYA4IFRokVzoRFiKrLfrGW9uuV5SAmoyzSZ1599ZFEUNQl6Jwkb2hwVeLxvLOJY573g/T5e/ErG8XkDAG1GkH/XGnETwgpdqYwGbny/thzx6GWMggzlA+Px8TdtQ3cVAPzuZQCjwRWfBwADrom/s9lMFosF//r3nve/XC5ZyhCAFHJjGUmAqhGTcfKSEWhgSRchus5IgNVaJZCFxzthH+cBQ8lQ17XMoeLyoTkHrHajaRC5UenGWn5uUuCZo6ZhiI1XAMrya8R8NRr+ayuD45eIKQwxv83meQ4WRfDg7jJQ11IspZYrfOlZw5xMyo1FNPTpXxHAbjOKSwpmPia5ouXyIRrWsc8dQGsbW3xXSgHomwP5uo7rzBWECEzkQJuW5cU6aBJh+rlUcAzYPZJdodylj3sOAPD8AM+kKZYQqjIJ4CsAoB2e9X5xeeopHBiLGAHQNud9vDwCAPIQwCoAgO3qVh5dnMlbz15XWUjnwysSwLvLNj3jZRr7921D33kl+fd53PMu1yy2rwAA5MBsQ7Ypd7pcffqR7FeX8u9+57sy2FzJYjKUw874owDgIs/cAX6WvnPaOchPdVre71XJcrUXOFGWKFfNlNiBrNZbmSwuREYL+csf/kiuNyLbwURGkznD2bdrNf6rCulboSqXNSLqq6UIvFw+5M9R6v8vGgCgtkZvvHr9kbDJ/7D1aR+Mk8OZh1r0hDoIUaXMqgKYY4qlqumVUbfkegeSdBTrQzB9M/yfZfnU3Gq8ovHvOm48oNnn2AOP02vjvI06RwR26MDbbmQynhEAGI/nMhwAtPWqVDtGWFejg9zcXjZIAAkAgJj9f3vvK6n5bahRzEGMD5EayC81HDCGEaonSbvbUwAcjVEeAIQgimztrwvLXzUAQCth7Um+4wDA2XjE9xNMbJb88IoH2s9eCUB3mC4AQD2Wo+GYJUw2h6Fcrbfy6XIlSxnI4ulr8uT1N2W1XMvhgDHCgGmuE4z/69ValqgrORqRC4CI17iS4RjlAQEWKAAw3imIEVnYncAPzZtOJim/lMakhQzrpIYHykJgjCsA4AFWrJKwBQDA69xbjrPHDUynMxrRJPWAwbhZEQDANZAWwJIvPkdTTXYFANgGMyyioGsTevlGkhZxCwAQlf0uJJaGA8uQahhZ16skgEsbT9EACrfOgQ5cuy0CILYJG5Kv3dzYwPd5GZe8n7GJ+fn+t8sQ9vblYcn+vRss0WhECgDAgPl8zv/+mc9l+Xur9ZrAADkqmPfv0QRrPj9L3jE1YEOAKoXWmjLgRo4bg9HQ6jL8fE7q9KtJ/PipJxcs/11rzoZohAwMSCSALfMca3GMNW952pyJfn7IbWQkgI+TiXteF4REVuazbW8ozU39XdvepqjhuxyAPp4//RwAeRWCNkO21M44hvl45u3O1xDr+4bokLvePwcI+tqS3yfORwddG1wbMiCJVD5H8jnW9cw4Ly/zmD/fKwCgNLv6f+/bi1w+o88jh0MbANCm6NOMORwE4ChTpQwAePzoXN5+8w2tnPYKAHjQAHYBAHGPesgNHmrAPVS/eEjbTzm32L4TAIAok3HP5IQwEtzby8/ko5/9o/zn3//3Mtxey9lsKPvNUsm1LUXTS/2Ss54s/LpP0z33AADg+nYjqKS0XS81lRalsW+WMpqeyWh2IX/3Tx/Ix5dLud2JTGbnMhpNyKeFfZPlOzfrL6wMoO4TXywJIDV5uvLBUwbv/5DGP6ozoUT4ZDZNEW5MeUQ6AHQbRiijBJ8CAHF/9OpG+IsIUdg+AAB2YP33qEuzxKqDpYU0wL5ap3HjPqIEcc3CcemvXCZEvTb/jWmu1YBpquPRVKbTM5lOzmRUzZmnrQ52pIAhnWUvt8sruQXhIZ2isNeQAlDJ4A+++i5bmy+0/HOXIguWRSPQbihxEQBwEkBVNNyIVb0TJIDI4fY2wCPhip9vZDECIAqNu5IAtgmckoDpEtRuwHGQMiOq0cY+kg3U8bYJOEQZkOHBKgEMZVYNZQqvduABqPvOuQCUDtAjALSudh0xwNBkJO6jfuhwJMu9yMc3t/JivZHZ4yfy9Nmbstmgv1mMjAtmWI2JpC23O7mBt5TpAAOWa6wm+E29RhjGGfgBACCst1pGKNQhJggABb7DuNUuY0IT0UzNzQmzw8NSWeavqsmqDPFE7unYvP8K2Ck7Qg4AsAyghwEZAFCTKFpd0DBguRHrSnRXDu96u2kQ2+FSMRQ+etDiXMJ96IEe1WUw24ygUzbJU49pNawLm1dpfeiIdb9yBSX/DMM6fpe38a4e0lyWdfWpr9+ziwvmMWMznc9mMp1OZEwyHi1PyCwtS20AAABwACAVwazDQdY3twKmfAIIIec2Cm/vnWNjMZSnDIZ/jJLAuoqGXQRBsG7OzxapjZxTIQ3D52I8n0suyiSrLcs2GsjGvnHAzVJvIshtmIWu15Y673E29M8fhfEe8mIYWyZj4+dSGcLy/G627nj+KqeJKkP133yt+318LHysHCA7kg0mP+GZjXMaxx1H0Rz3oF8P3t3mnKn7m54tln09VkLaxuTI2LD14c/u88qfkdcILIFtEQB6n+450D8+5RSA3vNPKENYmptHfZKdcNf5ld+vS//wOZGnaPpYxzHvegYHACBjAI6uljdkxn7rzTdYBnAyBqv01h1sHCWNWLPwV8iJwvov9V/p91L/ls5/6O++/7etX3xXal9p/NsibOM5JQ/uKftjXx+U2ld6vvh72177ebf/YRwy2jNIA/jop/8gX3njQr799XdksLuVcXWQzWZFgBMibGzViLarFQ11lO1G398s11KN1Qni0c/+zPg9d6A09Eskz1ZTGmM7GPL7LdOBqa9LJRsZy2B6If/Xn/2lVLMLWW4PcnHxmHOOqdWoYgQHRc8Aoy0eRel7TfyMa7negoWScJAAACAASURBVPc5UXLuwPFb1XIpcIzYjwBIrDCfRkei/N9hx1KAKPrFEoAHtfMGQ6SI1mm2+fV9/eV7oO85/vTw9pOtH3n/jAKAk3Jo0cpqc9Ieocqh0Ztqf+ge4nsXUmLRHyAPhJ2z3W9JgM5Uy6GWPUdEACIFYOPMRrOQQmnygBudjoqG8DvoZLsd9TR9fjin4hr0vdP3+Fgm+Hj/hYME8w4O06mcLZ7IbHpOh67OxZ1sdyvZ7Vb8u14vg46qfTL4T1/7amP+5AKhbYE35psxmWNjiPm/FpjSqALQBgB4BIBvWM5E7R3A7+2GR4zr9kOfCfKyBFxbv+hcegAAYMz+NF73WxL/zVkOUMkA8RmVAHRBuaOvSQRYAgBAEsESGcNKVgAAbpdyud7I6OxcHj19nQYorHoQjKQogGokq+1ObsEHsNvLBpMd4dHTCQUOFgUWAHxvg/VW9hvkS0EgqTLM/1bpoUs21QCA5YUbw4mf66HWZKpGbraxVWN+YEWNxiMSFALkcAAA/QQAYLNecpGPILwd5YOn0gAAF08aS6EGURzfXIlyYUPULfxHWzdgYjWjK+Zgap1OELzoQo8KhF8D7YkRAG0b6EMVmHh+bqjwt2Do3edepTKAudBqfCYJZDsA4H1eUnC6FOR8PNs2EMyjlRnYPiaJj8I2iKdPnzK9xLkDphMtRUiyHpBPDisqyc647Z44j4Z68eIFx94/x79QnisAbibHciUzn3eYT149QeWjyGcff5QgmLbxdRI6Pj83LS13qHMSOYQACEMImpeDtdxCAl8t8yRBuQ8CAHyjvC8IUOf35YpD1+d8jpcU3L79sOta8Zpt188V/PyYKC98DvhfKisc+3bOiSi7cI4re/j+KHJGKzKfBAC0r2MoIAE8aBEgpQgAU4k6RU///v3lBwDaOiZXGP0Y/75OsTvm1ojHeuSZAwCInHMA4HwxewUAGNCR798RFLir/DhF/pR01vvs013nlO5Ver4SAPDQ6xef9UQOgNZ1RN1vJJvVjayvPpGJrOV3fuPXZLhbymwyICAGfRc652QypcwlACAikxF0NxiIommxVnqTRmaqtV6Dw7kcV91rJNu9RqNC/z/sEGGoDtX9YCwymsmumpMI8Hp9kAps71NwLum+SQOafFbdL7TL5X5sF87oiu6OV+vSr35ZAEDf+GsKpurugCF28P5jHJjOrCSAIOtz/i+yFlFfccmn6bfJvoSett8mAADjjghLZ/z3vwRC0f/7g0yGaoM4NXoaZ85LHyP93XF2XRPxN31K39Pz923joSdoS1jSbziVxfwxowAGAJDoQED717LdLmWD/xuktWgpSZVpIgNUAYg3aDV0Q/hormAQgaKx1wQAEjdC8DAY+GJRAKpqE7XZKRENG236REOwWAO/jAAAfeSsBLBj6b/ZcCCL8ZCEgEgDAGqGnCOON9e9R1AYgqNTiRwAbREAFdgwgQgNhgQAnq83BAAOk6nMzi/k0eMnvPJ2d+B/CCWUNgO5CUAARAAgSgPjVE0mUo3BXAqOgA0N/yFySUDeZ7n6ybi12R4RrDTP0ozT3EKO+ykAgJUfRBfAa4vwcwTgMA2aC2pPAAD/0Tvw4sYIAAhLLXtnQhNVGLQaFV9xo/d1gPa74eUl7GpjUYeDiCFZ4zUKAnM3Gmr5mklzm31UiyPvn9KmWdwUOw4obeZtp5XPuXv8W7ym1ghpvsr37O+BXEHOgZVoKEP2RAGoUa+ErXVjQa6YhbrVglnvD+DoyaPHTFcBKABvLSIJME98cwUfAeZEnCOYKyrvDvLpZ89redhSEQCeOT/fSQ1TpMF+LxdzhHzV5fscjHJGW1USdIzQJqbW2H98fwu+jLD5+CaUCFezrm6TwQ8BYOPGefd5rQBAH8hUWkuneKja5mMb2NLVfu9vB4J8HkWQu22Td6UyGv1+jl8jyowIwLvMiUZ/DiyQ9yUSorZEq/U9O8YO6WBp/FvSTMDj4q8vYwTA3efs/c7I57F/7gKP8j0n3jXJQ4uegTyCnAJwjmpEiAA4m0/JAQD5Zym2ryIAgpz0/i3tVSX507bu28bqfrOmfFapfaXn6zIQu+Zn3qLS/YtP8CAAAFVMJnL1/DNZjPby/MOfyL/9rW/K2XQg88lAbm+u6N2HDoj93QEA6OMAAAiuDqEvq4yLDiD/HPvvaM8A+LAbyHg0JvB2QOrhakliZpTnHowXchifyd/8w0/lxx98LBevvaHOPKTeGbms6o/drxIAgDbH/cnBw/gdrt5mF+r3n28EQNRfjuYaUpDBRwaPPGkbYeegJ2H4j4wTwDm2GCsYHKnqwiCRcuIwU+8/QQCWRFd7NJU+N4Y6phx4VPFWU62jga+joTpkvaVaxEE2WhhL38sjAOAjGiOIj2UFHDgKAKACwHRyzggAdSoZyCAbWW/AfXUtuz1SR3g32W218s/gv3/3O0fzJw52/j43kqJR3ziWuz1Y2dGJTkqg33k4hgMAKD+HTYjKioVk4Eh8piJtzb4PAFASYCUB1IeAvYwIABjnkGHVYE9jfzpAFMCAUQDOA8BCfWmUUgFKm3g62doBAMgmBQAQErM+DORqs5UXm42sUdJkMpU333o7AQCoAgAoAgAA7HE1/nfkacACg7cQ3ngsjNVmLbvNVkYs3WfF0MwrFT1U7oHqFlHqkcQ8IfkfUyI0TIdzDSfanMD4g1ASn9UoH5GFEyCA1vhEuUGEYq+VKYHooLcNnk5lBeV8RO8xA0H5FfoUJjyPe/Q9p9eFIjaIqGxjzjqDvIMHDgjEuURPMQTYeFLjkYHorLjxPeCA0pq4y6VhgPW9uhQBb0MbAHAs6E5rUdta7lu/unIsFiUzlD13C+UAVbg7ylu3Bd8sb+oyhg4UxXt6GUIoEHiP/17JgMIdiDUANeMhQD5uBJOQWhA34DhPARxuliurBIQwNvBm1B5iVt0w2Us5nFVgoDTW7KvGyz3+bb2ebxattd/Dif3y1TfF08a37aghFLDweplzu+1+fWBDHCc/18NAPRID8hB94nMlGWMB/HFFICqMUabm50T5g/dtHuB4Tpqf2J+RO1lIo+juX40ASIZ9S4d92SMASjP3VP2i6zr5WPtx/n0bgBVlRNv5OQAAGQOgEXvnpBrI2289k/l0TLkCmfEKAGhG8LlMjcZJafxK84Sy+MRUnHitUoRc6b4PnZ+l65fk8UPb/5AUAMq9aiK311dyNhamAXzj3dfla+89kwqe081KRuOKRiFBfYSXb9ZWtnsgm+0mlQhEP9KgCsSpXl0j37/9MwuAD8bUY6H7D0A4R/11Sw/2bjiR6cUb8pNffCbf/8Hfyhtvv8eIA7Qb+wf0TOdgKo1D3/z0/SbfI+LYfVEAgDvUIvDtexzq3Y1RlQx9b6R/2M9g/HNfG1aySWW2wz5lqcZK7ojIgTptFw5DLf9oDiCzQ3YHTbnwKknanqFsN1plTF/JUjXDXwFytUHUQVnrkrrelYyvWUUqjoOnYLTvwUiPtuovh7FMxloOcDzWaBWkAOz2a1mtr2W1uiEAwP0a8xhO981OBv/tW9/QgJIW46NLOMTvobyqQW9dYIq0cwAgTKIPAEB+uQMARNB+xQCA7V7zT4BbQQhMBnuLAhhYFADN20RWpzHb7v33QHqrAtDgANBKACjRB9QQAMBmMGQZwKvNRm52e9kNh/L2V95lrUswRyICQENC4eUfEAC4BQs6OBoQrm750MyTwWLYoc1Kwhk3sDihcwDgyIDANb3AqRthvkADAMA5StJAJSRThLKSIfvPUEAwt6Os297y/o1fgIKMnkIFk3IAIHpLfaG58POcqCgko5I9HGmN0RgdgGeGUgUBDWPON4XoeeUCVZzjc68CcN/NoUsuxOuVNqCujSMpsi0Ifjyn5KGNx+b3wmc/v6sdCh4dlyf08V4hmsSMf/0uzvWBTMBDARLNkHvvBhiOhGKdNvwUem/gFiJ+ZjMCawAIHCQAQEBW7uGQ88jTCnw+OUiA1ANUukjpMpaXxufBmkKoopVhbOdLUc4Q37jalDUqNb5oW9JFEFHQ54LoVTAtTO6+81MN15rQs32T7L/6qQpwl+FfOh/95+Ahjo0AAL5vU4CjnMg9AG7c+Rzr8vB7u+JcPOofhkgqAJDLvbzX2p+/LrOK4yMHQNoPvuQcAKW5W5ofp57fJttwbl5lIhr/+D3OL/8tySNWz1EZw0il3UZm44oAAHKcAagTSLcCOgw4fcUBkEDVVwBAafa22xXls+5wxAMiAOgplhH1xWp3K8sXH8rksJR/973vymF7IxU8uMa0jnWGlL89OJ8GwhryyBPHCkF6rOsQkJMO9mK/jmWQox7A93C2Da2KFYwzrDcYbShrvBNZHyo5f/q2fPjZrfzpX/61nD9+QwajsfJ0HQ5ct8qDdf8X1n9M340cAO7AatMDayfH5xsBUAIAQJSuEQAa5czwfwMAEN3Gz8leMse8uaEhz5ZWBQcGv4fNa2+q0lPvtyDLVRCg3ivRdxCO9fGqH9befvCX9QEA9N63AAB+3wbJ7lGEngIAbPd+xDKAAACm07lFoCoHgAMA+wMAI09XQbr0rkwCWFTA2RtQgLNyXlYeER5oJxlqSwEgc6OlAHAiBiZqF7APiQAobcAlhDJ683IF6qERADDMoadTaEAcHHYykZ3MKmEEwHxcyQwGJogAE0BTAwA1AVs7AADCiwFY+2DQDyrZDAZyvd3J5WYrNxAyIvLs7beZSw9PGnkAwCAJwAACaLOTq9slBQ6IGpHvzrrxxntAA8vycGI/+bjhu5gC0BaqFGtwNsqped68EZKRP8JDbxByhT4Di+VOZFRBiKN2+1p2AAAOnlfuYTheAlBrhjIVIFVN5EM3ALDobXOSjjYDj3PL0A+c42Hgjtp56HYM4fa+ce9vTAEozcX7i/nmmaU1EY8uHVsCANra3ECWwwbedq9Sn7SdE79rQ7Hjd+MKHBgu6DWUXgEjNYomU1TRMDQYmwX/e8g9jlBgqd4UVAFwo+/TTz9NAJCnhaQokgHW2MqAoON8XbQDQACOd94B/I3M8lAC1OBH9ItyEQAY8E19zQgBRZhZsrDh7cUmsFRSHnulzcg/13ubSfpsRPtITjuA5cYVHqDAadOa/c/dKLSp5GEq7W9t8680J/M5H8MpfWPHd5GfIbY7KgSMgAuh9dHwx/cN+ZqB+LnB5/dIYGaIAMj7Lc6H/Hnq5zceCevzX0USwJJ8LMns0vz08+8CAHBdZOkYOTDAz+ZJRHlUAAAwhBbTsbzz9pv0rIHwlBFFrwCABocPwXvbE0qy4C7zo+1adzm/NNfafi9d/9Tnuy9AWrp/8ZkesH9Az90cKplNxuQAQAWAy49+Iv/hd39DpqODjEcguYReCaJnBQAOBN1BHn2gc+dA0mxjXbeIZRIHWtpf9OB6H9XyF2XrKjnsDjLYran/s74Wom+RgrsbyOzRG3K5OsgPf/RjuVntZTRbyHS2SCmF5PDqeVFHD5wE1FjCZ7TPK3i5I8tBAY98iPIk3xe+6BQAOE3xgiNZAQBETpjhD7cqAW7socnbZpVNlPPserPmuSoPoU+4R5+eOeMH03x6rxZAEMCq18FeIoDeEe5fYbIEQODYW3JMYhxlfpwzcZj1e1jLW3592KO6wVRms3OZz5AGgDm4lc32likAm80tqwJ4BAD6A2kAg//4/nutEQC+MKMHLW4q/p7EahrF3Qij1nB9zbroqwJA9IwAguYkOAmgT1QfGD5klmx6ShWAkoApCbjPGwDY7LBAQSYmMtxvZLTfynR4kLNJJfNRJXOU3Qs8ADEC4BQAYL/dM88Jgmp1EHr+AQDcIuz4sJdHrz2VyXQmI4aiwzCGMAO6ueN/sJwOqhEN5g1QAQgQoFpOMIVamqhWkAkZF3LMZ+p55QBADFvmaSy1ooz5EQBgWTJEOOwHMka+z2Evq+Wt7LYI2UabLPTGbTOG/6OTEz+pphwggiUAAGi3K+z+t0HcZgaiPx/qyDsBHJrrIIAbaTDgfG6zrjwMNMxzr0MPAZ4ZkFHIluZvaYN0ZaVNkUzGbukifeNXSAHIN4yjDaQFAOgy4Nuaka/fvL/i8yeZ5TnxkE2U63WIfzK+jARvvdYIAP2PYBhjjeV8Bwmkyjm83OjGfdzYp2KdAATlyqgBhL0MoWRkhpvfD9dsMxJ9jjJ9wIwvEF56WLl7K7CWrq6uUooL553NQfJV7DYyn4xIBcc2xAgFI/fzlJyj/G1/bItk6Zoixfn7AAWOGz9SqFrmYJfczttZkv9daySed5f3cWxVvDXJ/LqMgDys3/s19/Dnht+x0lCXwWIKnnEAdCnw/f2lKpPPjTwCgM8XUN8vIwdAaX6Xfj8VAKD+0xKlmc+9fPzjOshBAOzpMAAcAAAz99lsQgAA3s8twp1Zjle3qFcRAPV6fVkAwBdh9Mc1XZqfp8jHfE/vkodte0QrR9Rd9JEH7B8AAGBkny0WBABGuxv59Of/KN/62jvy7tuvwz1H+bZZazUA8EUddltGAEADBgBQTeeNEHIH/+nFJ3BQp6gdGXODkawQ9CxDqQ5bGew2rARAHQFpu4OxHEYL2Qym8tGLpfzt3/+zTObnMkfZQEslK1VhKgEADjDnnnbfV0oRlJ83ANBrO1B/12hfgjDDiiSAjHaGgXsYysDsGgcA0B+IjsRehNG9pdO59uLrerA9zXQi6n38j5R2lA+E/g6ugIPsSbLuYaF2bkoX3Zu+SOmd0gKijIYDrW3P7lp3ze+V5I/Pvwfv1ETms4sEAGx3KG+N3P+1bHdLAgKqc6juyvd/+M3TUgByz4Ma5vA8Jwsrec/QDUqUMOQicKIKfVANX1flDbnlTqig3mLWJQ5EarxvNgs8R/UUAOAuAqzPwGg1LDxEJAATbcd1KsdmQBB5IwCwk2q/kekAAMBISwJOxikCgD2XOqO+qQIjOh5Q5n0Cc5JvdjTuB6MJSQARAXCz3crSIgBG8zOZzIEqzpQ9EoJnJ7Jab/kfaQEYIxj/iPKoEKo8mVje8oqLAWRBOVDkHu6SgAd/AGpyUtF2yMjJ8czoxzzhLPD8ZosAIHsqlJjhiDwEq9tb5mj5YuVZprhw0tuc9AULcAqsq8zudoPHCNLcgEvAFDysCIc2/gHmhFWVnJ2dsY4ylCgYV3glr+L+wBBwACbuycX1vO4814YBJ0ebgxkHpQ26VIS2CwDw6wYS77tsu3bsMYFhn8HQZmSAu8JffcZLV+NiiFSXkpxfP7ZjhDI0gRVf5VqtbINI0q/LFWaEeyq/AAggekbDqvhdRobpOfzR0PP3umI9P6zphY9KVQQNHKUH0IT5B4LOI5njJ++1VjDAAU8xQLRMXfXiINdXz+nlIHhhJXD4nutdeTm4UVjzMgy2l4CoNB5NZLw5wvl92se/Tj2L/RWPLcn/0qT3vM6ua2Ls473zdeyGAvsw8DN437is8KijOFejwRYBgHi/dEwIV6zvqWBmyuAwwsQEQqC8kW7WjW7o67Pmb+pdUgLW5i7t8py/Zxt4c2wjD/PxaPTLPytz2zOIJfmpj94Wm1aaGfp76fql34v7Y1ahJpdl7OdQfjLJKhsPl49xLnmbvAwtAYDphLrD2Xwm77z9jMYOCMmwt+t8UbUNSq/PZVU8YwLJaX12l6Meun7vcq+2Y33/9D5LsvslRQC0GVhxzpQilO4CILU9X2l+lvo/nt+mwzy0feXxs1DO8oFHRwAAWG9Fzs/OZHP7QvarK7n65AN5+mgq3/vN78h2fUNOjM3qlmoaHF175N2T9+Qgy9VKJiDptYpXeNYIAKzXmgKQ6zXpMwzVHdJHx4woQBUARLAqMV8lg2oqy91Aqtm5bAdT+eM//QuZLB7J/OwRIwRwbfBw9b3QprbyfzgHIELUS/Cdj1faI+ziXXZNY/xNjsYygIgQHsCuUV7+rAwgtp6RMvGH/YOiJsi09FuQPWgWddc9yiTTUyJ7RJPLgFxn6z3slqFUk5k5Ni19Cf4+r4QEu8Y0MBVqQb8z3QdVxOA1HzMFRBkDtRw0bKM974dUA8oJXkP3E/2sJOeDgXLlqK6t99D9HACszo+oJ0T52rY31WtSIwD4+QAAYEwSwMXinPsy2nlzcykI/cf/3W6T+jlFOf+RVQFAA3zw42DkCzwODJATYmQhJCp5O2nUWakJJ9oiqUzqJdtQGPSvRA7MLa8Z5ZVpUdWFfJtxKCFc7R4ioP2UKPT6BGRXakK8av/5Bq3zAfcEALAcUP5PqwAMZTEaMQ1grAUfRbCYqLXo3ZGXX0dGuDKVVD4lmrDcfhmNiYzdrNayRJ1LjJ9VA5gvzqgILlcbWSOEGJ614YgcACAe4biYsqg59Kr8MGzfJnxbv0UFxfulMdmBSpnxX/ebM5sqMueYXBJWMNJBrmG6K3oDFQk2t0uEKdDggVoKgjlWWYE318qF6D28TCHKfqi3lufQ26FKDciPOJcBRkHgm6EO7gMoTvPFQs7Pwbo5kY8+/JBo8HQ8UcGwxiahoEgSpFD+RxWrFyBqgABDVSnh205JMJ0d3gVAPD+SD/oag+2oOdjtYUTo5zYFIq3hpLiXFeB8E+OUBXklEMwTV17bWnBSlXiJktJx32Pbmqn7jqGhoRxeWttFYsbTTNWuLtLKHSd2YNthwYMc55yPO0Amzmd7DvKN2FxHFA1y1Di/Y+RLMBQJUnWUMYTMQtqBVyFwoCIaq17HvvP5uf7rKgZp7uO5QsdEskHfq7jv87h28ATXigroXebVaSNSl6GLBkJj3WcXiiBAqpSTKTyxnTDO/BW/9/eIUKEcjNUQ0CcWWed7p/OfxLJRCgSFHM7MkNQ1fry6m8qZpc10dFjsFx9bP58KEatsNI3K+Lz9BkpMhzttxJpHqYLWBwDkBkw+h/IUjVxOluYcPEkPe50uPKKi6e+59tmAA6Pn3n/3K4JSpyABZG3y5L5JTCENef8wEtBmus7D+uHLeXZp/pQM+NLvpeuXevUu1y8dW7pX+/59qvbRunmqMUjb7yDT8VB+/rMfS3XYyO/85rdkNtrL5LCRIf9vzX+kRNi0IQGI7bZafat1E9f9wdOjFbzXkH3aOluQ/+LcWp9PzjtzJOA+Z4+eyEYq+eM/+0sZLZ6ITBZysz7I4uxCVtdX6vAKumZc5yUAyeV/1Mmj8e/O2Hye6PG4bwDA+WRatlyJyw+MJEIKM8uZEwRgwriCxmY7Qgi7U4LX3SsZONth4vlIyrmnfgCSeXjiPQ1Ao9q2KM8MgAfpFXDyDBDFPJDt5iCbjTozca/JBL+5UQ6b1UjDzeqYjCsoEXQwAsxgEiUJx/ckJF/utPoASQN9J0tgQOQHUDJVMrLxa3PX6ubd2Ifrmaq2SXN/ivNdHUjc05lKPpLZdCHz+ZkBAFtZLm8g2en9x386RRMxusjgvxsJYNfiIpLRogRwoBhCaD7nEObK8gmsqagoBx/XR5B121XpVSPSO8BqZSOsIrDK2/JsLLB8yZ++BZ4mYn5ZAID2i3pfMKkUKRMCADD+8R8pAPPRSEB2MQAAgLJ0hkBSETZiPE1Dqb0pWr5CLeQtiXsGJBCBMb8E4/h6o0jZaCyTswtZnCkAwO83Wy0PBYIgRAEQAEB6BmOgbeGq15zBJHTON43QqAi1Cw8bRYalHAtxjwfwEXOmahd0FGxAZI3EbLDZEQDAX+RqUfAKELo9QgTU024l/zhfULoQt61GfG6AKq7MgNwwMaZb6gkVPXhFjKgSnv3z8zPWSv7oFx/KGkRKkymvCxCAYIKltiQjF30EgwsRE0bGMZ3P0qR0wz7WlGeeWVh/ng/OnPBhJevVmos/Ire4txt5iE5oGxsCMxaWdOr6ie3Q9a8bwF18QEeypCUE4S5KyV2ObVv9zlEWjRouGwceiwDAaTLl8zoqehDjOHv7vVxQbqD6+llTgWl6p6M3GhEu8ZWPH7lJDDz2FIiYCgED1pWLCBAoSLCX2XR8VMiIfl2TJyTRtMgg/y4pO9jaNpuGBzo3wHKStAQi2vh61M59xwc1SKijeKRE8PLnBvvx+ICFWhUoynLbN/1vvG6Sg9l83LoBCQAgRBNpXqL2XJKlXGtqbrtypQl4Tfmb73/5mMe1chcP31F/4N5Qrj5HAIByroOnQgvO1CSY95kDUT+Kc+9UY8cJou5z7xhNecr5bQCAV8qBToGc/6+++xWZTUYyGVUC71c+N3JZX5K/pX4onX/Kc32Zjyn1T6l/S7+Xrl9a36XzT9Wl7zuGpecrXRcRpHBiwBE0HlXyyce/kO3ySr77rffl6flEKpAB7pYyAAjAUtvQOQfUhWH0jZAPwDJSUYtqvndvr+plmhJAAGCDtGfIINWpk2yGkQiDU0D0t5SLR4/lUE3kf/w//59cbYdSnT2R5X4kk+lcBtz/ukHc0vjp+m8HUVy2dY0xt/60O9tOQ0NfI5Fp+GsGvkUxwwjWz/6C/XIEAOiFj0CApJ9be8n1NYQN5ACA0B6lY5Ok5UPZogT6XlM1kdoMT/kBY8fP2h6rI87tkuH+5q1nWxllANtsz6goggC2V0N3XCIiAE+LKBCMq5e991LjKcBOn5vEkikdQM9zDgG3g5r6fgSHqBEc6WM6TqqLgwBwPltohQJEei9R5hnOTESKksZdn9edtv/5/a8ecIGuEMQYonS0gaApyL1w4988ilRmrJ15lYA08IaAcHKRxV0VIOZVBACAud8hbeC4Cx7mQGsTEKcKreQl7LGg+gVUBgAQKTswTGZGAACVADQNgAAAUEGE3JvXSwEAX/42sWyCOABAkIaTE4lLSvS3Ajs9Si8eBrIcVlLNFvRok+hvi9x/BQDwmWUA/wUAAB6m2goAAJFbb2W3WssQnAdsOxbjXnYQ2ljFlqagxONIENLIkyFYVHGwhTJyjltVAgWqNAGIi2ygkRAw4BeLhSwWc4ZIAgBYLZcEALChMKIB52EuWy1RnnZfGwAAIABJREFUzDOmMmCuGJkhvkOItoeNRbZwNwIcDHD+gIjIavithsHGder14rHJkGW+BZzhxnBAeFjV64COCm5uCKohYSQopZ224/cjXo8CqVx+mZICUmrWv3YAoG2DjzLHxy9+l2Q9GI6xdtwgbMlH9+vHdZfeD1AvWVmIuwCUeP/cwMVGiFrLnlbhAMFuu0sAnKpFdYqO38vvRzDU+Ge6jOS29qV5ASWiNEl6fncAwA+JAENcd/n+yn0M4qUCS7CTTCoPToygiDmkfpyea36nhrfBI1kspL8BAGgLtd8SGk8wucsDnt8vf0bKNPNUxT7O33d1H0VhAK1zOdUle+rreQRA9wDlayFvWwkA6NIF8n09B57yz5194C6ue83BOJbtF2hrZ9TjIgCAVCAAAKhx/goAuNeAvPSTSvtbyQAu/V66fsmALJ1/qi59344rPV/puoftTiaTKfVe6HI31y/k+vkn8pVnj+Vr77wu0wHI+Vbk56KmDQJpkM3BsIS+Tvy2yyWpcta9zdCVPGJI+XigH0KGgShdDUHtr9qDfntzLY8eP5HBeCb//48/kL/7yYcyf/xMtiNUDxrJxAzUKKvjXl0qw431H+W67y1t/eZ9XY+ppZAp05v+p5dcS4Mrd5l7zg0MIABQ70AwSWMKWppvFo3JnzO9xNMSYScSAMA/RgDAG68gAEEaizlYbnayXG1p9FfVRIaDMccEDPypYpjdj8Y//3vePwolKaiBocZ/d3rAVt2gss9B+B+fERWgnALqdKzBdgNFHFRITvCQRttSFUnV4TaA5njOAVwCADCdqFPRq5FFAEDz8RA1YP36+++8TQDAQQCfAK6E9AEAOBZhzTRsmKuvZG1OyhTDDRn4kZAmNabUwDJyNlNqkFfhAAAXz68IAMCpst9xco0HiAIY8D8jAMaVTBG2C2DEAAAcrwal557EUoEeYVEjU8QTgYrt1YsNIx+cAAAABuMpiQCR3w+DCL8xMqEPANCJotDMLyECQMv41fOUQojh/SD1gPG/kcMG5Vw0TAdhQSwbSKGgBILwurMuNUN6FDFDVASNQM8Lwnyz92npGQBAMkIIgfGIAMB8PqMt7wAAUgDopTT00uvAurLuZIa6Umz+G1jgXnsnEXS29yjYNWxM0wWcTHBvJJJOAJeHfPVtAJbIUQQA4mYQN9watb6/CRUBgFyZKBsADw8hvatHq6RQ/LJ/j/I537wxVh4hEOdRMoIstSVuJfkYxMiSaDxxLTJ4kWpLM4UghCPGigXHxjFxOVsNakyqYqR8BP6ZOo5F5ThjsRvK40CylCsybfM2GmYMUWRgULsH5LSxVCM0AiBthn8EAJLBz9JDtSxoM7iLa8C5TTLPvrfd53eXoq4AQDPUP65xH//ckPbrdX1fMgxwHvpdIUyTJBlQWXx2l1w5ihgGrhcAYOgnJXHnUMc2dAEinfLxhOihO+KdLe3sl719AICuZ6y7Hb2fGAcAAGQ5R3Qd8l+zy99VXpYMtNI8OW0Nvjqqqwc+7/6/y/VLx95nFB96TaSOzmZzWcJ5RDB5Jx//4qdyPh3Id7/5VZlXWxkd1gQAuFdYSWzNaEcUmxIFHr9qMFblRn0EPmMfUy805N8oAQC+JikbD3sBAHDx6ImMZwv5+HIpf/JXP5TpozekWjwiVxcTCgIvke/Rp64rrP3cwI4AYZTzEQBwILmOADB5zrRgBTDQfvQnK4WZ99syclUPDxG1LmdxDyf8Ts8AB7VxkXg36r6k1c+Ui07ToaHvY0QUAFAiQJCZr9bgOUIbER2MKADoFJpqoPufluNTz7jZ74KoEPCLmfdeUP0BkD/miUa44z5bjCf4AHYAA8z5bZHSat8GkmkAItGoDxw9bEijmkCyQFrmWL1n6rgMmF4CAIBV0Uz3YwQxHfNIb9jZ9e0Zsd/+wbtf4ZVyQ9+9MW0bfVp0BkD7oMVcGHpGiKR4eAufrgkCWDCCG3dcGAihRo15WzFfdgDA0S8qQQhJQQQAeQAGBALABTCfjBkJgOgApAlgc8YE5CBztupE0T91TjG9/2SqVJSJCwN5MMbov9odZIVcGVQhGE8IAuBYoKEAAMD+f7vepAgA1tME62VK3/j8AYA0/8zIcKBKQ5ihe+9lu17Lfr2RwW4vFUBaL1OIDhlVskHe/kAZj7nEcZxoPhYWLJ8iAACqlKpxyQgW04JouKM022xKAGA6nVBJ+vTjT2SzXsu40us7ILK1OrAOfBGQMEJDAmXMYdYSMm7Q4J6xjByGFO1GLrWDAvgOx+si3yuYs1qlmvGaazZKNaK5Pi282Nc6UxQAjmyBbHe/2ozy2riw6h89V6CiH7TcIwPTQpFiC+IxpQ3+1I2uU0HK2v7Q691HiXnIOXFTbrtObsDEYxT3qsMH2/oaESr+ff5Xo2Z0Hsff4vvc6I+5ipgWE5CPWQ5j4ze7Js83gBGyzaNbHABDikuajyk0sNa22nIgU5956tVDAYAgmyIQ4GutTcHy9ViqkuIATgQV/D17PuT6N9ZQMKodbDRVJ/j/dU/O+0+3Ee3DaPT6cbEtvELGHZD/3jYvKRf+FQAA0QMa+6Jv3cV19HnLk5J8zOVvPq4RAIAHFAAAlPZXAMBDpPK/nHNL8+Oh8/Mu1y8de59ee/A1d3uZTmd0isEIROTLJx/+TLbLS/nNb70v5xMJAIBW7NLKZTBx98bh7PtNrkkZCWuIUFPD0/U9yFcosZpe6sa0vlMv+nq1JEAxWZzLRkbyf//5D2Q3nsvk/KlstuZdd2+5dWCUU237X+xncBj0AQC5XejyvhUAMENZw+Q1AgD2SgQA6EF3UlER2UC/tihbtyNTKXj7Pv1u6bj1/qQAAHQY7T9ku2s2BgMrQAhIhzJ4GFD2Dvqy/ic7uMbOauoFQRS9ju6K6vWHU0/3KejqIuMByu2pE5GyFalTSAMAAIDSj0jHNX8iI9sbVZJ0njQBAIWPGjryES9NijU/WiI4z6OCacMhCnmoZSjdYehpZhEA0HKAAxn8V6sCEJWAaDDkC6wpMNCZSmKTuPqtB32COMs5J6VPUHa4ohZaRUu9u2i0AwC+8X75AYBAdmG5Jh4FQABgPJTFdEIeAGCOCEdh2hG9R2C5tzATVdcaEwSf0J+uJDJMhTkqQ6JVtwj3H1SCOg0V0KMZGOtHsjYAYDgay/VydQwAmN7IMTS8IVf6ciMgNqyhVBY4ANJ8M66EZgoArrpjmRaG/4MUz9pDpReTfDySteXtw4jG+gZJ3/AAxGwkGwgIN9qtkREAIPO/McGDBwEhu7PFnAAACESW1zdy+eI5FxsAAC5GrQ5PL31iqbeycnGtoB+Qxx/Lr8XwXwoLIxOMRr17+9E3s/lCQ49CdECMEIAB52CeXzuBKJbzdIr/vlVRsNyj3CuUj3UOAMTPeY2P/D6lDf6hCkzOgH4fJeSLPKfNEOnrk7w/SyGe+fEN4yaR8DV7IB6DNRfXe/QoY+Neb7WMjc/J9N6MSqbIgKMDZZhCqVGf0wQrszKLvn+hVR4BE43U9J5elpqE7u7jqLl3UYHK+z56/vFbbGvc1qO8jO2IERhH92H6XQghtBOPI3s8VgfOIpVPqi4hjFX34bZXHMfcqPXnjApmvs65TfS4uFXJrSMw8j3E+6t7XKzdPREAvWOayhN0RwDECKq2/igp2HefU3c7oyQf2+RDXI/KSL0j8R+iAN5/712ykUOrQErAqwiAu43Hv7SjS/OjtH+W9ofS+fH3Ulvu03cPviacQdDb4OzZbUnqfPnpR3L56S/kG++9JV996zWp9kgBWNOgJWEbOQBUgtYpAOYNzR4ilqh1r7MbZ1SflaXaDEWvaqPGP+QjdFvoKNPFGSsA/NXf/IN8+OJG0wB28KxrhY4oO13Pw9+SfKo938e9j76NVZbaZAmdgsZegPRXJcozYILh/8ploHwAIazenHRwwNFQdsPdUmaT/g7CRXOcuQMtkp7TgeGOaEYDKADAYwEwACQhUSEcbehPJV9UP2mlpPSJl87T6uySzBz2iF54/4ckY09RayTZ1jGDoxCmFu1Xs7OadIIWbpW6WSPPiEMEsD7tmRYJUM/vdhAA4+sAAIAsOAnRekaYkMhcy7A7wKERBuqU47z5w+98J+1+bUpInwBQI1QBgEjypzc0Az/EvrgnojYYagDAz4FCB2KjZAjZ9Gp4KvJFdh/J0XPOqUIrDUmPBVUUUB7azggAy51hyAwmnEYAgAMA/0mogQgARr9bKYkQYeGKnT8a2gdkE2FLWJZA27AcEdqPiXoD5vzhiCUBcQwqAQAIIOM/sLHxWG5uV5rjgtBchu1YRIencPwSAYAjQ4Hg3V7Wy1vZLpGrpYuUpGSYd6gUMKqY54z0BubDi8j6diU7MPVXVSLt8LB9LsBAzI6FjTQXjKMDAIvzM5b/w2L75MMPZQXywYECCghdxgvGChjScZ6WxDQegehV0x2AAqUtRBjn+gJ3g4fX81BZpIlg0U+mLDeI53PSNxcAL168YHsiCODvce8UQNKxHvoMTDcrTgUAohHmgg55dP5qUyZK66ekgBRFQ1YCLb/fg69fbMDDDuhqn3+fG8DxbnhWVL+IZdpK/Z23lgqKGXpN736o4OLRXIaauwGCTakaawpZ0yipZxTXgHnYsaaiosOAPrIq10RG9bV1dvrz53sb15GVJqJid69XEwDI1zAu6Tmfvr/FdjjyX6fGNT3v3q85eOGfoYhqZqUrYbyLhdQrOWMCA9gd2s/4jv1k/DB9IFibER7HIJ9/fZ9zgECj3ryNx0SyLwMAaNvL0xw/IQWgLQUiTpUvWj6U1mv8Pc0bW286J2sAAMYPIgD2AOXIdP0KALiXWHiJJ5XGtzT/Hnr+lx0AONBQOkg1mchms2VU5/r2Sj75xU/k2aO5fO+73yAAUKHeuoWJM9zcSACtDpqBqMeGgBqaHmaufAA1zwv0eNXNtaoAuNB0TSI/gPLxsJPbJcoNLuT8yRvykw8/k7/+0Y9l8fgN1qCH0yk6/tpsuL7pGPHZNl3P96C2a3AP8egvGP+0Tw6MVHYggE/n0V743kjw/Howlj1XvpEia5W7NKQfufVakQvvuS+Y8ypGMFKVG9YggJLgWpQqVW3dr0kCyEpfA9ltsBdq6L/tkKqva9awEgVCz0BkLqJ/q1ECBTAfEDWV9lKMrUUDEAQgn50BEokwsSb9U7BCdXAn5Wvs+UecAMcgAGwY6DjQM6D/IwrAnYGe3uEcS5xX0fiHHfFfvvXtQ5vS64IlFwCNY5nPoEhGDRWjjJqxGqccx6Cg2cir89iqA5gSjns5AOAhzqkAbQxVzGbjKR7Mu8jkXy4AECMAzCAkAIAJdyAAcGYRAKgVCo8VIgOAqGkEQGRhd1XQoy3AfrmlcY9pTG+35fYDAFhud7KSodxutvRsLxZnMhpPElAwmkzkGsYyUgaQk8vx+hcEADBXZy+rmxvZrtaCAHyWSERoPOYkDHwrD4Kw/fOzc86im8srWaNkIAzvEfKvLMzYJ0ngAKDhbovcAYDzRxeMAICx/cFPfsqIArLyj0aptioMK+YzA1xRiDZ5w5KxYwQp0fiJAgDntdWJbhhB5HWoc70hEOB1xX+0B6UK/UUQY7tlZAJDqLcbsoT2rR9HF/0a0Ri5DwCQgwB9AACOfagCUlz3/8oBgFx2d8nyxrjFhETA1ie82hRJDf13j3J7HnmcPz5v/S9D9iDHWnIYGSbopEjOZRBqb9OzYZFMTtLp142GOIAxtN29Lr4mOa+YcrVhytB9XxoBoMBEGwDgRmwOTGh/GlCZhXDG/SdeM2+j7p9aR5lyI41HMPwJaGqZIzf89VhVTlTNtPOzUP6o/OWGZL6OVdE67sf8uCi7WPqJZQD1FX/zzyUDpkQB3BbCGuWte0juO/5t58XxO01+3VeDqct7drW/CwDw8cK8gOdzPpvS+wkAYLdZ0QAhOJ01LQd7P28D9GWOy7/Ga5Xm/xfd/3dpX+nY+4zPQ68Jo3Wz3tDARgUsloXbb+Sjn/1YzicD+e1f/zUCAKMDCvGpRx36IAAAtRu9ilXbGkZlDc0t131AUzdhfKpcgL6q3mkCChpQqx5dGlFa8evy6koms7lcPH1TXix38id/8f8SABhUquP5/uZyLe6zpT6FyM/1zyiLoS/mcrmWHYdUxYZ58rBb3PiH+m32oYIBxg0QvA14VkSgUf8G54jp7Uy1NQAAejwceEjj1Upkmu+v+z/0Q90/uA74FZGItJ+4Tr4FYQLy5EECiLRnVus6iFYhD5F5dSy77ktGDs4oxIGSo5Jk3MgAERyseIFHAtTpAFCtHATgjmup2Ow/Gv9KYMg2W4DA0X7ZmQ6gz1hVyvZfAwBjzjHo9+gb3f9qjj4HGtJ9fv9rX+Pd46TxTdOVl65JxPnPFABWF+RhirDoGZyY4b0FPajCQQjHCOeCAkCWTW5KxoasXdPMVcwadN/ts7Q4Sr+fEgFQukb83T3PzqaJxTRhKcBKziYjVgWAuuflNTA+yDlRD44qeXFxer45PT2WyQJvPhU/hKvIQJYg/duBTbOSCTzIQJB4tSEN6NUGCw/ebw1tIR6GhefKeDZ34v0x/tED5vMszQ0q4c0ygEnY8JlUqabyjoVoSnZNLIYU/4PcXl/JBihpNWIEwBqTH2eD1BA5OiICr/3FxYXs1lt58clnouQvM6YHcCoGr38eAQDSP5QzG08nXMTP3npTkHv8+PFj+ae//wdFCK22Oqe2LQQ8f9qgQ01TF9hUsArGRxsqG1FehFAhAsDJ0dAOv74ziHufOpcAnhuh1SR+UquBfQyhAS4BPBv+e741xsABDhcu+G4yxX2JyaZpXFJI4hzgSS1lAO+yZkrHtinAjXMyACC/XptB3XfPux5fav/L/j1vX38NCN0X4nyL73XjdcOzafy1zVtf90lG2CYYz0znhS99djlhj88xzDtGN9kBbXPPFRjM10iUydQa7O/bFdOqIkAQo21cfkXlytNyKAeDXPL7x2ibvhBMgwB6GQiw7uKYNccPz68AQHp289xqe4nEG8DRjAzgGHhEV0+YfqxC0DYXSyGmvfLAlIW8lnw8JwGoIZ0gzkG9f/cc9RDWeE79HGUD+hR59rA16l6q47aU9C+972ngVXyOqPBDgUSpMRj/b735TM4Xc0YAQK9DiVtEAcRXX7RXXz/k/Xiq4Vbqf99j49rzPUbXZz/AWbr+w8a2HRS7yzUf2r5SP5euXzr/Ls9yn2N9/Ucj1Ocv/kI+5fxJPu4Y+3z9xz0I70F4STI3tSq1TN9+K6ur53Lz/CNWAnjvzddkMUbk6DXJ6HD8ZneQ84tzOeyhMy0poz38GqWZ0QaEZK9ILqg6M47RyEzGfmmZaOSkb/cEIF5cXctstpCbmxs5W8zIUL/drOX6+lrG07m8+ZX3ZH0YyV/+8O/kZx89l8dP35CqAol1LQOiPD5t7E6TH11j5w4cOizNKFYgAMG5YDncmvfcrTgl7aNtwijdijqgGsQ6FjD43evv7P7+lwBJMPjq9Y0bang7rRc75vnz5/L06VOOK/LjP/n4U5kjbXa3l8lkJsubtQwHgHZsbDxiF+DEFgBMZZHZxjmO5wTH1hBcAFqxTVuvNqreXY19OAZul2t10CHigIdpdQDOUdzVDPwciPbqDFyfLdUBXPbj+VHJyx1+uLuvB0YvVMpvkM97H8/B7775VgIAouB0wVASECCM8RvUxr41Dwag1b0krYLGwwRmfz3OJ7A+LLPPkvfUvYwNpD8oLNwA7iNZXsI5LwUA8ItYFIr6vTQ3Eob+tBqSAPBsUjEaYOT1NRlKg7J0OtFSCEsI76sJ59TTg/HRchU4D17ygWwGQ1lZSTyGk0+nqdQJQpJWm62SBloEQEoBCKHsUTh7t7qQLgEAcf7E+aegRg0A+NxyRV7vCQG+l+X1FYkAx1iUeCawiON3eOSRpzWZyOxsIfPZnEDB9fMrdgIWDZDFPgAAfYgUABjEI6DDw6G8/uwNGsvwLv70x//cAADcGIkGgz8X/xohDAWXhSHHEOyuaZkrcFw3WCf7g4I2Fm3ANAQzaEh6aBuPp9T4WBGwIDGi5lbjsxv5TiCIvgYg8Nlnn3ETcgPKw6pHY6CNWk4xCZQeY6L1mFcAQK8kKsnf0iZfUrxZtvLEVzQcXO62hRDGy+XtO/rsgFnWBl8TnK/2WzQUOa+5oJRA6ZT5l/cFvBaTkRKqdr3qXDoFpZvrWpU6VhMxcNI32thXbd9pPxxYUSSi8r4+/W/b+NbPMVCOl9RDir57yB+7JZTZs4THcLQBKD3rtzT/Sr/3zU/33OQAQJSXruB1zeM8xSL2Nd7HCIC4N5045Xs5DE69RvdxNnGDByoe67K78/wTOAza1kWcm1i/IIJdzGfy7I3XEwCw324IEOucqV/31bZKcqjrGU+ZX1H/iPPFDcG+cSpd/6FjXJLPpes/tH2l+5euXzq/1P6H/p5HIOZ7SwRoXW74ulHZrO7g+BzxPYw4fNb0VgUAYLgur57L8vITee1sLL/xzfdlsF3KaKjs6XAGzc8uKLdHo4Gs1w4ATGjFgoMJbUA49hrk1BYB4CCze/8BQSN9FIYoyLan8zO5vL5mdOlmtZLpZCSr22vqnnDIvf7WOzKaX8gPf/SP8uMPPpbzJ0+lGk2Mv9q9yHe1hu6gALQM5s7K6NIJBn09RAGwbDmiGMw0TroCK/+gq7Rcn/H5awTAQcn0GPJvkQAk9LOcfs/vT7YXoiXUi2WGfzLBOVbQX2Hw6xgMZbVcEwhQ26KSzQrec01DpN3AMHkHa5TXS8My4HhVAkOMGyJ8YakCQKKlYlGA7uR2g58RAM4NwIo/BgbRiQrSQSUyjK9E0Odp1pzYeuX8BeAA+vp47KTfAFa8lLBGrDQBgOb8GHzvmQIAvnjy930CQp2HGlqIV2I7tyvSM8Hw6XTV1H4/VkkUwuQNAIB6flXBiWQantvhC/uuU/6hQsnPfzAAELzOhsJwjDW8RHNqxkOrBDCuZD5CaUCE1mBR6d13IBEJXkwP83SwBQoixgGeYoQZqTcfhiPAgIPsR2OmAsDAxsKYLRZk//fQ0OVmq6UDwaQPRQWIWPAKuoBu2+BdAEeB68fhOw110ngDGhQxBJULqiaHRPtcyXZEFcJ7KFtZ3Vwzp18XJQgOITyEAMDqsJPFxQX5DTARV9dLggDVQcGFLczonggAgnb0kqwYAQAA4PFrT1J7P/r5h00AgAtJ10J8Jiq5TlBoz84cfBNcJQWoS4GCgEEetBsnjojjs4MBrvA1FT8FmqD8KStrXX0gVhxA1AQ2oMvLS258eLlXkASJXK+vAIAkEzJjsqRglWRR6fySglY6f+DIWqkhQYlqrOeWTSn+nnvgYntUCWi/cSwt6oZiPJRKXkLbm9eI94hGlINgqX1Az4dWlzgjInTFsa62oek8Dq7ZjmkKZtOLG9dZ9KA35BsvcJD1FhSs3ZUy1KtUv5rj7aRRljcawF+9fO0J8T06722NILCnaUkBKE2L0vxrS2GK2gCjubKbNOZIvi9k87ALAOhqd97e4vo4AdAs9VH37188AOAM0ednC3nj9acyR2UbiwBAfusrAOD+o6tL8GEGVml+llpXun/p+qXzS/d/6O9thnubfIhGP1WwFHZ/3P85AIDjXd9FRBk4YdY3V7K6+lSG2xv5vd/6ddmvbuRsPqbOBF3o9WdvydXVJY307XZtepHy0cA5hHuwyhRD6BWEiJFhHgGwvLml3g09e37+SC6vrv8ne2/aHUl2ZIlZ7Bt2IJFLbVyK5DR7mRnN0QfpSPr10jnSTC/sFslWs5vsrn3LRGZijT107jUzd/MX7uEBoKoyq4jgKQKJiPDl+Xv2zK5du8aAFawCsH9vri9lMZvLeDqVg6NHsn/6VD76/Gv508efS6e/Q+aAVqwWGUSb7r/4TO4zPzVg924uZAFkJQDoWKbvFXxcjZa1gxf8b8YlNjYI/ploxN+MVY740buO+c/gN9DHzpiICiUAUlCSvgJAziIBGNPtDfg8qHU2Xwj8H4pAmsaXt+VFYgvPDs8wi73xWUYY5i/zNtBKuJmJdePW8uescwDHghghW9w7884S4rxbReoTFr6eo8AMKAEBnAGgyTnEgtbNwIBbXRfOAIg7r+35/9M773EG3GWhK3ChD4AT0B5MDPjz6ZVv8xrs2gUEegIXtgEA7qzN5qCIK70im9TBYWEQeV8rc8fv3xcASDO/FNRAT2kDfIgwNVak/qMMYNhpSre5kg6y/wicWTOEDFJkANjDNpoNhE0wQviPAAD7V2rtDUZ22erIZA7ndkkqOVTlUfuPQB9AgQMAROSoOK1FL3zWJUYnnUvRAXfD7J+JAEB8BD4PIgDgQaZT7fkZoI+LqcynY1L6dWFqTTyQRQEAsJzL3tERjerNzVjGl1egP7CdBw0/EbjqEgAHAIDqAgCAZgDKCeCYIyt+9epCUUErAciMlVGcOGd9QwoMAKhx65pTk1D1iuU46Wd0/KHpqDQ4nAvX5XX+Xv8UN8QYhNA4YxgDBTqCcQ64nJ6eMuh/8eKFXF5esnwAz+EaZRGd7r0AgLsKeN9lyZY6O2+4BKDO7tZRrOu+XzVO2ViQIr79aKYOGeOjYIDT64kAwHoAXD7zuWbsmnz9hC0j19Kwdjvx8tNnHM+/du0UoUMhVNilkoAvOpZ+rCKwpyU3qf3yvQp2o/IFAJMy0kHYM1DdU3uZAnl0Mq3kZxV1S7JjrD/YdHz03/oA0+ejDshmCnXd/NsEAOCcKQBQtkbT6/JzxueQ7jtl11X2t7r1VRcgbb9yyj755gEA1P8je7S/tysH+3vSA+1/MRMwAKiAnexNDwyA2z3xuvVRd7T7zr/7nr/u+r6P96PdS30Z2BcvycLnHLB1pugm+6XJS23zrEJ8Gn/gX4vJtcyuz2V6eSZ/8fMPZHeAVtxNWS4A1J4mAAAgAElEQVRm9K9GO7uk6reaSGRpmQyCPbwQWHr5QV4ObSXRbk/Nz1/O5/S9ofJ/NZ5KHywA1Px32mS1jq8vydS8vLqW3f0jefbBz+T56yv5lz9+JJOFyGjvQIWsEyHdWHaw+RndYvNfO5Bmm/FSBoB24dI2gN7JQInx6hfrz6WxLpDZB/ydAQAUH1cgQ9v45QmC9HcvtVX/wLuROeCQi1tjfxlPJvRf4f/v7O6r1gNaP06ntHHsxNVUNp1r0wGIwHPU/VXd9AaeGROzFouSEaAgu85BlAfkvgvuw/UG2CZwoXoHmnNRRnzGQPZ42IAr9R8M2C84F5r28JeeA8wVnB/vsAlhwaeI+2VaTt/4L0/fXZsBqaO0aQKlAV7cIBg8cXEZh8MOpH/TiQGae0ZZNACAGVQLkFDP/WNlADhF07wvU6NU7MrbI0H0LwIA/XZDOk3tr6kzs5s5cI7mu6gW3kUNEs0ctBVM9RmGDssW/80bLe2VCYpLq81WgNACkGabYMEUGgAoHaAAh3UB8MVp1q1qk/HNK74f/1YGALjj7CUAPvecAZDX/ysAsJreyHI21fZW2cISWUI7oNWU2WopB8fH0hsM5OL1hdxcXktHAKRor0wQKDYBANr2RYjqQkgQ4AiAAIjrffXllzIfo2US1Mhb0gDdxsbGDZnfb9ZaUJET9oIlZEYOdrURLgTsJdkoZSypToILACLoAGPBBWLS9UsD6+is1XCXBwYi6CJwcnIie3t7HAMAAB7UwIABPb0PA+DHDgDUOUh1DlpdgFL3/bK1F4O9uusre794TP3ENgFXGQBQBd5GUMI/k36W+3IN48ID0DJHmtUn2geo4EC5M1W2bopjl1+RO6FYc/4fGUZz7QQSsz85E0GzDJEBkNk/O3mksMaNnMGv9SbWrifFZ+DHcbppvO58LNazRn7PZba7bi7c5f2msbzS78bntRkAqJ5/eKeqhMDPpy2i3tTLtBveYAkAAIDhcMDgf3dnxF7XAAAgAsjmNQ8AwL0mR519rjv4AwCwHty6bcPPOgAgaoisjzWU4CGAzcZ19I9R4krR1PlYluMrmV6+lOPdvvziJ+/KcjYhO2Yw6LM7FoIufN/V1nPWmLWZy6j/OI8maxy0dPuNtnIINDuDoVxcjaU/HMnr8wuqy0+hxXR9wTJNBK/DnX1576cfynjRkD/86T/k67PXsntwoqxc24Pd3vl+VAfgbvI96+Ymw00k4YwarxoAOQDgIqLq56olQcZbBf1QWrySBcT/EJ9kCbFcF4oAtMcYjpUmF6Xrw1gAlv3nPRnQ4nsw4hoAAYPhDsEUAACwfY3VXEudqD3HXZK/M0GKvZtdBiFsr8XZuD+NzRw058gr26Ah2iYQGgEMyJuyJBikwoAq/aCMWfyOe/MW5fltxVhAE3Rrr4QJ4AAA9Q/4noIAvk6KAICWVvM/fPxvnrxTiD5Sg7XZABWvLg8EvD7TAnmrkUjr+L0NE0Y5Oy8cAisLwN8cAIjfTcOlHywDQFetPV9XY9YHpCAAULQ5af/I/g+7ygLooHVEAQDIRQBhjBwAwAQD2gVoiAbOJjnQTgUAGjKBYWIAqW2hWp0ug2XWFjUaKgIYAADqeZZQ3KPTnDqxmwAAbcFVXQKQTV6n3YAy6qtitZD5zYWORVYLq+MIw7KCEn9TZPfwkOjsxfmljC+vpdtsSx+0H5SYbMEAYHuS5VJ6A9VIwIYBYZE//fGP0lyqmIsDAFm9UkkJgOo6FAGAVQ0A4I57OqaZo27gGjY6UPeRnXcRPy8BqHTqQbmyEgBHjH0j8XHH8cB0wLEfPXrEQ32D1oeTiQxHo3trAPzYAYDv2gGsO37Z2isLruo3+/JPpPVrPn/SOVf2bwc6/b3CvYTSBGeYRTuf24X6LHfZ8f37UYKiuFGWuIsBbPDPuuimr1N3vHw9Yf2k9x7H/+bmmvaatsh0PGKpAdZd1UsZYg5i+P4RPg1HBnbRqf12s1k5HWyUt5u66wS41/cS+kjCfqgat+Jz2gygbvZntA70zb3oUvL0ZaBTmlwpvc5Kgajip+Oci+eCE7y/vyeHB/sUAqT6P4Iip/YmztUDA+B2s6XOPtcd7c8dAIjj57+nczkGOvEzDCADg2l9LJGImWqb5wYSXgzjFPgCCDa7kdnlK2nMruU///qXIvMJRfkAlr04g5jcgABAGkTr+nIBXY2BIPTnwX/uv0LkG9TttlzcTKTbhxDgNenpl+fnZCdMJzfMKmNP6PSGcvrsPemN9uSTL76Wf/t3tAM8kka7k4lteyD9vQEApsKPFnnahc9q5UPnGar1g1UhS5nLggAANMXATV4gNtFUN5dCmvCqWz/ZWGbtZK2s1pjlDsqA3cytsNmSm8mEP0nXn48NALAuDNTygSYAOjZgT4aOAbL6msLLgv9MlEwp9mxpzPbfDem0WgQA8B86hHm2v8EOag54aCk2WrMXRYxjS2TXsChJEAa7Xw0AWAJeaQ02xAYA8KQNafxNCQOgzijl72v6MM3wM2tqH2L7hQzG8F7ouqtQRRGhKIUE7RsGAPimiBIAfUu/g8/FrA8X//YX/K1+0u/xrkFMgQGgjTJU0dnuiArxSwUA+m2RnV47KwNA0Iusd7PZtzYWOgkz5xFCEKT7Kx2eFCcDAJQBoCyAKSYy6kAx4ZVPTgCg0+1ToXM6B2KHyQrUTg1kRtNJRFZS41vmeMfMEoyVAwDxwfAzpgEQAQA3ahEAmF69JosEcbQirIqyIfsPFkAD3RNGIy7qq8trmd1MSP8HAIBj12kAZJ0UVivpDwccG5RDPH78WH73299KD21FKgAAqi8YnZl19hUAQFkQlU7UiHpnjrEhkWwbC4Ci1+N/qNVn1wKK9ClFK37ff1fqks42dwo9U+lUOjAdzs7OeAzcMza9ly9fkv4GEUCnTKXO+qaFFjdi7x7yrS7McLDaYPc7LgGoR+A333mdA1i3QabPpQpIuu34MzhRA5Z9texa0utfC8iCLobbd34mAQB8B1gP/pRamJ6nbNzWzh0yxFXzN2VgxOAJv7MExjL8/l4azOFanJLqP/U5iAyGA+2hE1oV5gwBy0JEYdeYKVmilMnolmAf6UoPP63fsa9/Y+P52GgbPi2BSMGPbedV3ec2z991AMBtVZn9i3/Lr7dYQrVpvkXnUo+VaAvddhHc+/MOAORtqNJ9cPP4esanmkFWNq+Lc3gpR0eHBADgsC5m6He+yLyRujaA2w5BnR2oOs429i/atMj4SAPAsnPUHX/b+6v6XN36qDv+fa/vvuevu77v+n0yFSt0OHBvrgGS+p6pDU7tih5zJfPZWIVYmx36ufCNYRehs9VcTGRyfiazq1dkAOyP+rK07hg36DrVhSZAkUHmpcpuX5D510BSYxzfCzRwMhX5RpPZ/+5gJK/OL8kyvXj9mnERRQrZzg0M07aM9g/l+Mk78uryRv7pd3+Q9mBHmh1tB+jznX61ZaLrSrDuzQDIAABTyTcfF7GL9p3XTPdsOed/AABU4X/FDl1zEwJci+MsUUYgvehmFOI9+iGZ0K22UVdRXw0G2AUCTBFonKErA0uihYJ/yPyvlhNB6TwuFH494i8Vrlfw3AGAJiUO4cObv2zau9raz8sdoBGgTAAA81pCpXUMAN3xDJmcpOCgagJo/JWXt/t68rr9fOpXgwBkHLCjV5EBoF0RnBkIFgOOngAAf50wANINY7MDq9M/y87zRh0U0CPlCW6nTCjirQ8czgsaMSYMAL9rUK+NQknHxhwhF1jj7fgE+a4tUcnx67fdLS6KsvA+hlFQTccHDlqnuRJQ/3e6bdnpNqWHMvzlXFYL9OGECig+mWeR8MxQw0KjiBoWQ50oBmj1/14GgAnYbHdYm8LaJREGub3+UKTVZrsToFREq0BjIYiQPwu0RWFtj2e8Dfn0TTk1xK74rA7vgsF7fGn7jBwAKIA9qHWxWhsu+tVCbi5eSodTi8VFGjfAGQayiPqevmbtce/jmxuZTWbSthIAXMsc4JNdQOaOhgfLjhRsE7OS4WhIkcTFciFPnz2T3/z9P8iw28sE9IAqKgNAqUv4zw2bAgCKjmK+Z04+SxCqZ5JvGj6ehc0wM0bKUEB7P/yH4P/66jrbFHQdlrSZMmaDbwLRQfbfkeln25N2m+ACjo8XAAC2p6Giav6q3KyD2Y6f0aYw390rnqv02r5jAKBuA97WwasaozoHLwaw5XPo9qPv15wCAD7PyuZDGmD6Z1grGOanB8ImMpI5eA7ypsdxRy7dt/zfKQU8Bgv4XTVm8sxDehx3QOP3wmzX0iObQ3F8szEqKZPKnxkcAW0T5V04vBOHa534uo3sAP+dO/pirhkrt5sGInOPzMiR4f4C5V6FSUHhXC+BqLIZ6yu1OH+2BePV/fZ9r/itgn3YKAKYNR+OFqjwPGNgUHy27o+UgxDfnUUqHlkrZ+/KAMjbXtVdbzqmOi7qGUD872B/n/MIGU4qd5t/Zu6cXmP2vOrOtv5+aufq7FbVek6PHPdHvPcAABRHqG6c697fdn+6/YzY7hv3bQNYtf/7vjGba6kkS14JAKjSOxrDwce+OvtaFjcXcnq4Kx+884QJOdTmg5lF/xU1M95n3TWZXBHefGEXlPN9RvdkBQBge9kqsN1jG0CwAF69PqfPNb65luGgJ9MprlFlv9u9vrz7wU9kuhT5u9/8TlbtgTS7AwLR9D+pOq+gCZI7ACz0FYB62yOcOl8PApRbdUYd1D/QoJchMgF939PVPiN5OJ1NZbpE+I/Wd+g+AzXzZhYA4wpVfcHLJTSAJ7ARxNIzu8BEn1+585IUAMgzgQoA4Jki67+zuydX19rOGyUVAHCajSUDdbwYaxoDAHwGPDdt86t1wixXs2wvvkEf34B83nPW1UtBCHymh+diHQgUAFBmAUqrAUIAdELCkoBNK7TzDaB8/nxSX429FlmKQg0Am4sKHlhkHgGALM70knwwACoAgHR5lhvwSDssTpI1t7LA37TNN1WItC0pOnmg53g/cjf2rkLvCOC2Tsd2Jqf8U6mhzBy8+xyURRi2rRolQxtDanZNQTBsxkuyAEbtpuy0mzJsNUVDWiGFv0H0pyGzxZzGBMgSVSHbHf5NAQKtcdEenJpgw+SdsjWgXgME7nSPbzJo7qJt3gIdAFCrspTpXNulrEBlsUFXIDUP4jnZTdVzjdbjkyJzikGbsfpYOy+MGAN4r7EBwANDxswX7qtB5I7/nk1lcXNlAQTuyeYjlD/Z7nAlRycnvB/MIVDjWTMmEP7Iu09kRsVNpTvPVge0u7cnr16/kqPjY44rgmCUprx4/o1SnsyB91ILMjnolKMDhjlaZhjJnzA1cbyHsYfTj3HznuVO+0XNfXSE0iAE30cLQAbprZZAsR/Xcn2lrWN8w1lDUAOirqIhJS8zujgue6keHlL9dn9/XyAK+Mc//pGAgJYQ2PddUGwNsdcP3JU+ummJpY5tnd1KQY7NEmfrddXp8bWObDsjEG0IAzsyMIoUZFxfiZkvVE/Fs9U5aHXv0wRtd/nlnwrlWnF+ZoBgRfaGcxMMJbRMSjLQ0f7zmJXXFzfM8g95H+iKKa7stJoBKHOS+Tc6i5ahsCAuPU9ZAJp/xoOw6gkEB8jtS9QXoBZKsylnL18GjYG8fS5AS9j6nZ3djdl9OLP+iLxsIT7HCGCtjQOdLdXP5vp2tN/YG/h3JvKXMD18DIyflNmquvUb39f9UbNM+nL2XHygMdDPv+2gjdvn+yyBbe3T+ufW96DbX4fyBu/yQvAPBub7771DBxJ7aovlgAsVkwUbYMP6vcs5H75TPgJ3BUje9vGstJ2+Yst0jUKpVQqkZit9w/fiOSMAvg5Cw38ynRawOE3PCEEzfBqo8L/8+gvpUXh7IT9996n0WiKjfk+uLl5niarMVw3X5BYoar/QQmF/RweuOUTm5sz2T2dzDQhRbosKHIjFMf5FcAo/dibdblsAVsAX/snPPpBuvyv//If/kI++PJfh7rH0R7tyfTMlkNHr9WU6mUi/25HFbJyxFHhu+NLUA9MOW6rUv9GCBXBZP+d7O2v82ShERQ8BOGQdouZzBtQaf6iiPyT+CEzbCWG1XIFf29fmdizuQaXX5x81QcEYJGccuIKfm6UQ8s5DHmTZ7fO+ivyCMDC5uF8cLYU4IgCh25H6BxobKICg+xP+rq0BVSei1cq7/GR5by/Z8y4ABQc+dgtAAngpjaYyPvh8Q+mx/zuy57Pf6fh+qwDA3UxR4d5KxOVQbw0nxMWUaBDCjX5fDIAqAOBud20LKQMAgB4pvUQbSyCANNGMFYzRikZo1G4RABg1m9JH8IAafWSwke1GMLmAEZmTYsJ2Js2WTjZOPv2M0vdzAAAAAlvmaRrJ/KgGhQDBAgBjYLYUtgoEGDBfaZMNDdIV+cvoKs7sIBCX1zxxqsVAwwEAKwHgouBYKM2p4awFz/6oWheBBhicDtVYF7KYTmQ1GTOQoJAIIypgt/i8sgEODo845zF/ECgTAADipqvU3MbiU3TWAcd0Pmdg/friXI6Pj7nQCABMp3L24jlrJXMAgLixmoMwT3WOq6OmAACEY4z2y/IBNQIuaOMAQFQQd4OYBrytdpvoKgwv6PpwuC8vLmUSAYCgqu6bkN9xFQU/qrDjWDiuK45/8MEH8vHHH/MZMACIAIChnXFEfZTfBgDA79/HU4VZtl/FBTvAKakhzJ1f2BzC+VNgMQMEMrT7zmda+6Lb3lvc/voxSjad6CRsCiC4BJGhCJ1gCg6GqcRvumMN5DZABDUBTOIDVN5fYT5Hu8HaQ7PnwYHx+9j4tDLqYvWnHPT2+eobPamvDaFoFI2ivdLx/uqrrzLaaSxDYMYBWRu26TXlZesGgn+nzAn/TPwJoSWraMzPzxvXf3I3o4foKs35OKlFRxlaMXi9TcDpCY3gNgZny69Af6bHzQGAOgjwfuut7n7KAqRtzxiLPbb9TvwcGHT99kree/ZEBassc4if2IMAQNdd/13O+/Cd9RF4AADyMUkDwTJbWjYv1wN8sz+JfY7Hb7WReNE6bdLsEXQtliro1m7K1euXspyOpdtYyLPTY9kbdMnGnY+v9bMUdVu3v763wn90Xw+XoetMgVpkgOE9gA6O4H+BwH+JIE79V/jVCKrnCzAOWjJfTGS1msm77z2VnZ2hfPLFN/KHj15Id3gkw919uRojg92WbhcAwFgG3Q5r3Olzmlr/wq55Yftm2xJT5WvSAUoXK83tt+5LCHDVL+eYWqkbfEoP/r2tH2x05Gs5sM/nGADj9Do22x/EObHNnQXjIYD22CTMrnAK3Fc7y1/e3hY7f7VYgsjtzraVjO1h4UZxHxVpsRuZ7YZZ+JX7M3kLP7s3uIsZ228hjTb8bwca8rbA+hmflznQrPeoziQf2bfHALibWd8WAPAamuBfcNL9OQAAcLIoBNhqyG4HIEBL+jBYDRFo/FNNE/UqJiSl4IEZEQs7zQfLAADW/ANAMI0AX2iog8EL7QD7o1EGAKBVIBgAEQCg6r0JYPiU9X73pQCAFqS4FVH6rNe/JgCAqnKaOCCLdDSABgOAqOh8LnME/6xZ1F6iABAoaGj3jmPs7R9wvsOZAQBApPIWAADm3XA4lKubawr/Yb6hDh4U+Fcvz+4NAOB6UXNEEGSxyKj2+DeuNzr2ERX1TdEBAGRsAADg+iIA4Ai491VPV2kdAEBDb5T/w4MDdgX4+c9/TlbAy7Mzq58yA2igR+pwv0kAoGxDieNYBwCkgEvBGaFN3j6A8GMVjkmwSK+y+Hf9GwM9vllP1CuzwJtKuN40AIDrbSldiJde58CV3V8dALBpV4pOSdXnNjnmCmAUMyhVTkTZvVHDpQZ92eSUqMlTBWOv+Yw/ce1g7GAOuP2DTQGwiH+zBVxXa0fT7/sacQZAGQDAWkvromBTVOdxjOlDCUT6dy6fggOw/hQ2OYDpusjmQnb+DJl8AABKJjgAgJ1+S955cpqxSBjUGABQV750N4/v4VvldqxoCG4fjLyd41p2H2UBfrz6uwAA6Xn83+7/VL7fQuJFdcbIxrP0NOu4Ww1ZzSZy8fIFAYCjvZE8PTkQmU9ZIsA9K/jaa74GgvvpzNZWXv+vvh56w8/lmoxd/Te2QS0JsqyxZZfn86l0uvAD5jKbjeXk0aEcHx/I1WQh//j7j2XZHrEd4GQOYW/QwTsym0wJAMhyWgAAUBBA/S8DAKBiUM0gioGo5eAKJVnwz5Ut4SaX5cfQC0OCDiLTKEVOWvoBKHAAgP5lQmCKe2VkcKzPcAUAyGtOwHfdN/zAVQwp7HsKAESQJvqHm20gOqflLdjNi+Mc8v3SGZ5KCIgCf97y3cHpHLwo7nmFzZSbq18fAv9lAyWERaBLfUllBOTJETBP4vl1x37rAQDMrixbao7imxABLJ9g9zO6rNI0NUcVl8CkKDIA5ktQrEFBWkkfAABZAC0ZUg1fZC6g58MwGNJoAYW3hUZGnaGzSQ04A4AZctTFUwk/z5DMYQwNABju7LD1H9RREfxPFyvW7GimvW3oWy7gyOnGIH+dAZATZRUK08ASH9Tvs16ex8wZAHTQARK0MJm1tgjrDRN/PpvJbHwjbaoWg1zkLQqV/o8FgMw6+rVinOHwwvElzRFIL2uNrFVG8hgjAwCfB9V9Op/JwcEBHWUAAgiAL85f3xsAAGMBbA0HABDIg2GA8zqN34PDMgAAfcTxzBwAwGccAIiGpDD+IdisErB0o6zj1WT7P9SJ4ifEADEG//6nPxElz6pDLViNNdHcJDUseCMlAFXOlo/ltgBA3JQyW7ARPS+eOQb/VQBECgD4vzcBAHWO4qb33woAwAgQ8Trr7qkkTLy7Id6C4lzlPNLeJSUU2wAA2Vzi2tqMANBORmppzG5AxJUaBrmIkAfzbjNg92CzwBBCVhf/wVbgP2SXnr94rmVhlv2PP3FuZyOVPR/cOxgEXONGefSf/BscjgTc8TnHzzFzoe7n7Z+5PXJLcuTOjrU3MudHj/vAACi1g6uFHOz05Mmj44JImXeU2QQe3n3BPXzzAQAInJ17lgDc2W7YQ2g0vY7dgiXTMaNAMjXKFnJmZQC7g6785J3HMhtfS7+rPqSW1ap/U8ZEQ695pfRrLTkBfUv2oFT3/OraKOGwgSoKiqDUj4Xhmc0m0umyNYFMJjcy2unL48ePpD/ak//+mz/I1bQhw70DWTUgZIj6+pbMp3OWMKB8WHt+aZYegT9YC6Z8I5sBANh3+KYevOrPLABF8nGOMiH9GwN+o/7jd/rR3hY7/I7PYsyQLGRCLrHPMVDeCAAE0nK2ByWJlM3bu453DM59baYAeJXV8rp73388H+TzUsuAddyiPXVdgYwtZxtjmiQqXr/umQUAQKYIIZRpZy8lYygDwPe/2IayMFZvOwMgqxeJNMW0VuR72FO+DwCAjkoGAKhhWYC6Ax0AWSoA0GnLTrtNAADO47yhrRIR3ILur1R+nXQUsDDlSaXEe/2NAgIKAMAoqCK1GyaMOfpmggUAIUAFARqmAwDGgWbb2T8V3QgsS+xOZwoAcDIGIMs/T4qTMwA4a4slABEAoKKm044aK4FhBQDQQV0RUUZoBbR5TxBzQW0RBOpwD2iz5QAAzn0bAAD35HRbZNPw+2g0Yis8iLSwX3KmAXD7EoAGFEdZd6kG2oX2YEjBMqgKHH0Rg4UBUUI46ihVwOvi/IIlADS0Tle28U8zaniG5c6h/pVGy4wXbBS1JVotQRnAv/7hD4USADJCDH2MhvRNAgBV69aNqJZrbGdAfGPKAx4KuG58FTZMR74D4JYCEIWg3w26+RdlOHadA7Tp/bcBAEjnY9yc6p9KFbKff7NufFyUtOpccQ3lG2zu8mlzIH3dKvjnuqzo8xsuJqXipw5CHbBWNr5hdGR3dyfr6uLz28+Jf0cdkrX5D1EqaljkzyEbA7M7BHB9fEK5RLyGdOziOG66flZsenkYD2i0x8AAeAAAqlcRGAAnByN5dHSQlVhiL8PeA4Cobu3Ur8+HT2w7Auk8/7GMfdl91K3vsver9vH7jxOSQHRalJxqAIAnp5azqbx+8TWFt0e9tvz03SdkAAx6bTIHvBxZn3NOwfbnDk0uBn+LUA9u5Z7QAbi8GdNv1yBRA1K0i9Nj6f6wWMykTaXrhUymN9JuN+TJ01M5fvRUfvuHj+WL56+lO9yVVnco0zn81TYTZG2UeYETAGV8Q6rh669CmayK8Fbvo0UAIG/XTf+JibUx3Fe+kO2nXttyQTYyjor22C6InYmFh0Whx8lp7b7H+M86BoADKmXrLCZaytehZuE3AQCb12/swuLCekUmo7PScoaB7oZc74X6w9wXKNqCIgPAx1rvDQLuSwIAmd8Y9j78jV34DIDw+VlYX287AOCt1NxJYJs7D2o8G7Ktlb3H574rAMAV4HV9qsqki8hhfiB4ZTsQWQgqxQkAdDoUAmTbHpQBzGdG6URFZV77QYFJ1ijZMQMAgKFA+A0AYJY5ozl1BeIknV5f2t0eRf+WDW0JiFIA9q5E3ROBhtDBIWaWLaDNKOjqnhVpvgAA2AXBWjvC8OE/EwE0e8wMtAYrKoqCK3cAoAsaDOYEa+m7zP6jWwFUUQFiQCQPY+i0V3y73WpzRFBGUFZCEhkAHgCgVcze3h4/D6r9559/LrPp5N4AgK5eRepwLlfyx/VCdM9FzHLUL9KytO4K9wfgAAAAjuMAAK41awNoqGC6BOoAAN28FGCAuCDOAfX/X/ziF/LVl1/K1eW5BTK57kHMuDnaWxeo3HVpRmNZ5WykDkVxY9heQsuP4z/Nb9h46f5c3einzzEFIFIAgBuh+hal2/R9HKA3DwDUj/3GAJYCQNuXYKzNfZqSzSBC6oAU5lJKd68AAeJ34hyy3Hft/IkfSJ+33n4RhYpjFgGEFEwEKgvw0AFM6ny02/yP4n0oEWcfapIAACAASURBVLMyJHfI3JHxf6Ofc+bQuCMXQBG/dq4D2nCreLQ9x1WkfX+PP+NxSwcpKx8wQMb1IB4AgK3MKQCAR4c7cnywlwnQYi4A9AEA4JoAWx3s4UP3GoEHACAfvtsAAClA6kfx8ax7f7VUH9B9sLxCdSnL+UwW07FMry+luZzJqNuWp48OZdTrSK/TlAUEkMFQzhKS7j9nV2GsU6eoq5I8y2+hAbBYyHgyMwaAMpXAAI5ZYwWJAXQyHahCgI2VnDw6ktMnz+Srl1fyL3/8WKTVl95oT2YLMAAATqA1tnbKItcXIEBT2BqbugUEGSAiD895eyA9+jO4tuVqxiQgqf+MzbQUmfsDNGbaWt5KEcDQwtbPCN8+fRX2yBqGXh74xnvIGV8bAQS0Q19YP79wEdv7VAB1bPtNqLS6P3pgHtu85ns12QfsMuDlCnl23y+HIJP5FQpUFRkA3T6SpqpDZiS8oN/TlBkQocK95XOTz/+HAgB4IMYWSEYrzByae5ne7b783QAA3gLORACtz2QBAGB9y1way7mABTRqtWXU6cio0ybCh6YBUNrUmk4sRK/H1hoQpSjlyGQ+TyFgAg2AhkysZaA6fTYebEvRZga9gTaBTW0JOJ7NtZemSphnk7PM8GLMMgAgLGR3Hknph82zNnsEFTwgVnUArU117QADDGAAHQAAMotAHgwAAAAwZ1P0+Ox0ZTAc8R7g5DoAQDossu4wVFsAAJ4R6Q36mco+AIBPPvmEG8B9GQC4bt98MP6g1iOYB/0fZQZwxNwRThFNzkkDAAAcOABw/vqcDABce7YBBvtYcDYqUtixBACWBdeBNorQP8C1PXnyhM/lyy8+K5QAGJxeuOY3yQAoo7GWgSlVVmAt4CqtNau2IWUAQCGwSUQA/T1/XHUAwMYAuaTPfbzSNw0A5OBHNY1i8/3BNm4WYawbHxjIOgLIpjkA1XRu38m82M6JCGpBG7ahKgABX0GOJwXcqu55/ZpQ+OrdZvI6SrfPOD5sXdULjuoENa6BaZQ5KyU+ZcqUYBNhMtzKz11YJ2UXkQnQuhPlNN7c8dL1/1ACUDp8BgAc7e8SAHB2F/ZKzfwVy0+285QePnWXEXgAAPJRuwsAEG1FGQBa9T46XbDVHFvo5cksUtmnE2kg+w6q+/hK+u2moAzg2emJtFE6AC0AiqiaFrzZPN0KNOjz0lyyczNatopSQwRwPJnSl4bfnjOY8qw0rDOECpH0Wq6gVaB0/r39XTl5dCqN7lD+9je/lemiKcO9I5ktW9JsAbxD+ZVm/1UVC3ZQ2b4UqiZzq6HsgA0AQN6Pvph40mcE/xNAhjOQraTWQBEAI56hzwQA0+StpbSrgv66fdTjQt93NM0YsuyFxej3kN+Ldt6yjggWo0SQe/NaRpvCYheneB167b73FL0MvhcYAHrq3N76HFaBSn8BCMqz/YiDegPMXf2eAkvLrNYf96UJwDRBkIsDvvUAAGpJXKAID+bHCQAA2NGJq4EXgnMFBxDgM0uymLHf/dABAGRqUBvfAooF9f8ZjQoXvtHWWQuUTQCdBBGoAhLoAADGtsPMj4vv8SAyGO1IC3TAZofU/5vpjC1LSFvCxLKaJp+iEXndBgCA0ApUV1WbQOv4VQBQVUPplABosDaAYAzAhOF+UQIQAYB2p0cGAACKbrcnw9EODft9AQCcazAaFgCAjz76SHus3rMEwAEAjB/uFeUFAAAoMvjqVVaDW8UAUDO8YmAOZx1jHgEAN6CxBKOwQVYYf/885hbmBV5gAvh3AVQ8OjmRf//Tv23UAKBh4rffjAZApDOnGdDa4LAigN7me5nJLuljXvi+AQBrx4yAmQ5f6ZOqu5ZNIjZvBwCw7n5UOXDrm7E5IVtkMCriR60/3LDLR/HZ+DFfVx2AicmrzmlxZ5Q1pEtkaKpfsOmpbfXv054vrE9xOETZ+KVzXz+urZmy6ykpUQHYh+9GloDvx7DTCrrmGgIKQkPQKu8CwyxHuL58fFYCCRHqsZhjGMGH+gBUGSD5UlEAIH+iWmP6AACUzy9nADgA4MwPAADuuNfZlw1T9+GtW4zAAwCQD9b3CQBALZ96KEgUwQ81MBIUer4H7a1OS24uXkm3JdJrrOTDn75PbYAFxPnaCgDQP0qo1rA7TMx52zdj58LUaWvzhVyPoeyfq+2raFyeMcZYdDrIoqNLwMzo9ksZDgdyeHwk+8cn8n/9338r19OVjPaOZS4daXX6ei9gbjLDBgaxhuC4UvjIYPTi1TIqv+8HZXus+p7F56OJiaWsoEswnfA/JGZ9n+C5VNVQ2QDJ/pTvRwo0RvAlJrrq9tIiOJ6XcPjp8vfXg398Bs/B97MYu/i+7xo4VUvZExD+XQ/6408HfmLrWY4J90UHK3Q/jvs051Shy9Q6ANDuovRZR5cAwFz33vz+lQUefQY9hzLFawGAssWYGyutN48v38D95+YaDmFwhwBQJ4lOlEKw07RFtFhkdGioZ+LzGUp9C0P7Nn1UKe4WHhEAUCCADxP0f9T3L2YMyhk+LebSg7J9vy+jdkf1QtsNubm5oaFB3XuGuFFUD4E0siyWGSkBAKarJksAvFZThdydnNoQCAE2WgAAWgQAgFbCZUXmB/SlNlqN2OpOF27d4tXilFxEMNMAIEVJqVV8xlTaXhHwAGVrOh3LfIrs+1x6BBCgOIqp2M66AKAXqtb/C9vkeS0rrhHzjS35EjVSXUQ6B/0nRUqaTRpb7wiADQNt8DhKS52XnOesrVLwwuvh8X0CGET8IDc6Z+szd267/YFcXF4x6IcDdnJyQuo/zgWqvVNx1xewzmRuWLKSw8PDzJB9+cWXnEv4rtM4XQTQ16U/q7QLgF8XMpvOfuAahUNvhgVGEwDA49NT+fSTj5QGZxQwjF27DYEx/Q7no5qfUhHAdI582w5nygBIj/9tn++29gWORxoB8ppsx+VGhNGLbTrtJBg777ub2l2fy24PYoCVbTJJuHTba/dzbPrepvH1dpn1BMTK7deGafMR0jnm/6alrWEA1NmwVFzzNmOYW9nqb6XzN70eZwBUOyibxgY0zc1jt2n/pvsCwapmDhC4A8jSqkaDNoy2Ae1pjWkG5WS1mShwnatlSKiefp8pDT3Oc9yzloT5PawzANwRWx+fjI+w8ZHd1z7UzZ/bzJf0sw6cbMrg+frP9raQgQMA8Oz0UIa9DoFmJlespMOf332u7+G7P/wRSCn0aYBSZVv9zulLBoZPDJTw93R+pn5OtH/pufFZb53s5/FAMgMpQzyRzm/6R0axhs8GUT5l0moAhQ41LfrdM2msZtKYT9kC8OmjYznc25HFbMJGpq6fxWy/if0xiYfy2rmLXJsLaNpcANkmEAgMvrk6AsVAFeCC3mODcQBAgOVqIaPRUPYP9+mfvzy/lN/+y59ktHci3dGBvL64lr29A7m6vKQQIHP+ZueZPqNgnwWeBqDGIF+fl8Zk8C8QhKpdyBm9eA/XMV1OKELtz8n9PZYCoKuVMVjL/byc+VC1UuL88M/EY2V7OeLQAg3fNRT0HHpPegT/nUlPgitFdfwYf6bzv3gNygBQAKg4z/1ceSs+zmzbqnI0xYUQdWz173EsvQTAnw9u020zGACdHp6P7q1+nz6HGOsYsyQfJ2UksOXlbboAxAcUAQCgW+krLnivYa58wDAQ/oAMAHAjwPNA6C4E/HgPAEB8MJsyKG/aBG9yADhyrmJsAICBOcYAEJkBvfNel4uF9BoN2en1ZdjuCJhBCIonkzGpRm70dHE6LSQ6R+sMAAAAaCOYTboCACBkADTbXVmhnhxUJZg8CALOFjKZgf6pwboHju4wxjlQ/QwUAOCi5P+rkF8MDNYAgMVcppMb0vfxXbRHdA2A2AYwAgBAJ72n8W0BAJ+LAAAwD5FpBwCAEgC2P1kodfKuAAA0Fq5vFIVGUA0aPwAdZN7wXwQACuvCBjUFAPD5Lz7/ohQAiM8kc/DM6HDOBAoctg0P4h0AcKouxgElB2AAnL34hn10uUb1AkMLktDG7i0AAMqc+ToRvzr7UU8g33yEMg2ACADQfmgLjAwUiEeM9jU+X7c7EQBI12SaL62712/7/W1KAGpHryaALXMW4iaeqviX7WWbrsHbnt5tbDYLMLmzEn8WzgMH2koAqs6/OQC9PwBAB9aAVLcpuYPSkMFwoPbdlK/ZjnA61dpYsIsAHpBIpoCjf9ZtUZn/4PfE7L9RW/X+cwAg/7f/PR2hPw8AIAZcayOwWsjTRwcy6mt3CGdYcicuqc292xx/+NYPeQRSAC7uoR50x/srC/S+bwBA3RD1X1L7nwZCFNI2Oj4AAI3mrVv1ck4fG+zb5mrGloBtWcjj40M52t+TxgoMUKjgI+nRlvF4IujKBAABgd90pu0FlQGgHQNgo5yxq4BBmhhZj2Y8+IYtRECI/3r9nuzsDOXJs1O5uL6Rf/jtv0iruyOjg1O5vJ7KYLjDMlBcvya7nCuq51PeGetv1b0onDYCAJpEQrAfM9S0FQAGGki+hU5gdiB/5kiEle1fuV2KoMf6Silms8tjTb0PDWz1+eY/ccQ0MMZns/0ldLGKcyP6CD6fyuY52pLn95eCAAjqldGRvRKtgDoAIGUAoOtAzlgQaXVwL8q6U4Bd51g+vnnnBv8733OxyzoNgCpk3jfYMgAgPvA6AIBD49QZit4lD5nBrwaznu2C6j0cCfydzsZbbGHrAQBH4nSapADAwjxUUE1WUOeVpow6XRmipRNEm9AmZDrNRHy4CDLRiFx0r2yIUAIwbSCzD6E3VXunMXAkCqr0g6G0Ol2yAIBz4TvsCoCWgLO5zDLDljM3HOgqGN+SC1BTZP1U+T4brxQAAFBs2a6PegEAi3IAAMImqMXCdYMBwO8SImsJAACIAMLopgAAACcYvm0YAI4GHhwdcs45APDpp5+yCwOEYu4DAKALADYesgwOD3ksLOTz8/OMnhQNUIqCRwDAr8MZAHEDJIfE2y+Gvt8QN3TjQUPv4o22qvAdlADQENvadJGow4MDWS5mcnl5QbACmx/+U9RRGQg+H980AyC1Y3yuWebwrjloM/73sEDeBcBtXPasQ6eATQDANhnKFOH2pfimAQCdE5tfG+8PAqAFilz1sUrtMAPozbvH5gA6r8e7yxbEuw8dVOqOkV4L54w5P3XfLX9faZybXpvGn9Y7ODRlGTrs1e2OtiBUqq1ST3kvsNvTCbNwcMKdIYDjuC2rBTCWKJEoMgBo3/kqr7/09/Tn5hm4zfraNH518+duz83vILTTveWBaP9WC3lysp8xABwEvu893/JSHj7+Fo9AWUBfdbllc92DsjS48j1pWwZA2f6N64DNcB/N7YrvpWXnjoAYPtfttCl0qrX4KlrXbBgtfb4gCwAAQEvmspjcSHMxFZTMnB4dSLfdkMX8hj5svz+Qq6tr6Q8GcnMzZgtq/EQ9Pqj+8PFg8nAOBwBYr10D4MIOOnvVGZ2z2ZQ+erfbkl/9p59RlPt//OZ3cjUROXj0TCYzuMAK6LnKP+/DEqzlAAD2QbeFDgA4g1P1A9w3cVYCAv85WgyiQ1fC9PDP+lypmkcesFbNqboSPBWxyfdw3Va8q0IOBqhkQS6QngMU1Z144jVXxcGatS+yC3Qe6h0pkLqe+ff7rQMAvLxEr2UlDgBkem1NfVa57677XjrupPuX7Ie1JQARlV9/mCoyV/baehPhE7Mj2DhFh1V7wKtDEAEAZBBcuOZtBgA2OgeBku+ZqAgAoASABGAyyJeAEqW1FBl0ujJCizs4VKu5LFlPZJ09E7G9TefPAADEdlZj7yUA+B7ME1rpdXo9ZQGYgAhBgCWYGNoVgAhnpBbyc3nLkMzNikCYk8KZxdHspjqTqFYi55l6CASQ4KizLyuy/ajNumH2SOECxTKZCwKaiu9BvLA/4LXj2rwEwDcKBwBcgZRLONaghhKACABgzoGqD2f2s88+IwBwXwaAti9Up/jx48cZsHV2dpYBXP4MUwcb/3YA4OjoKHOanQEQ16A2WzCehbUtpJPdVsAhOuAc/kCXKgMAYBd2d3Zkb3ckL148l8vLS9K9sIFiwyNw0Om8cQCgyilRM6lG9a72w7bEexxB57nXyRXWqnc4MUAPGz63s4Cwu8OTzo+4+aYIepxD2HzS+uxN9uIudr4uAKp7f/M+UuytW3ftZQF0mQpxPM79rq/2imohkPR5xz3YGqgUMwx1pwzvb9OFYPPhPHuVr6D4vDJ3MiwwZIQ8gwGbDhAbYlURhCwDrModSGeQ5Q6Ea1PpdWu2ZK3Gxt7Tz9RBULcY0JKP1s2f+xx9mxKAOF/cLvgzwk77+HgvAwDwfsz4ptnf+1zrw3d/mCOwLQBQZltxx5GBFvelbQGAuvUTgYWqa41lAZ6Q9HIA2CD4PkhmETBsgs0JAADsTgcAwARYyBKlp+Mr2R8N5MmjExkNOrKYXZGJOhgM5eLiUoajkVxf39D3vBmDHQChVK33dwAAot0MbJlTcRtabofgQ6lv77ZMtOU3ywIW8ld/9aF0+33523/8vXzx/FwOT9+VZaMriyVipjbQBkue6fHd49GQ3pIg7rtnwawH/PppV553W6klAXNm/qdgBlhW2ttFw6fwUjAvKSp/NuttE9NVEr+3PsfgDyE+iN3F8ox/TvnX6lsV+8tL1rXMYZEJ66XgkANJcd6u21PbRULiWq9T0ysZkyrJ/PuehCFXH628BEDBhRyY8RIAL6GjepoBAA585GOYjwtArcLe7MnAOgZApIKtP4ycvlL2gB0V2mj6KgAATlZkOKxekGJwlj1ACQAWgYvV3NWBf9Mm2UApdUesPVIOAKxYBjDHw3WdgOVK0MCu12zLqNeXQbfDnqQwQI4ApUbW77GMKYtAft7oEEFUIxkFlRRYgxHRdoAAAFpK929AWE/FRMYwbqxryqvJGZhuAAByU6dtSjjHiCA2eFxvX+h16A4ANJAxmk9lNh0TsAD7BjQsomigNVHuoEnGAhgAaAEIAAAMAFX7NKSSdb+qAaBuYjUA4JsYGABAir1WHwBABwqg99QAwBhis8AYnJ6eMpOOsQQAUBbwp8aIY9kQsgcAkOE4AACUzRFWRkDqsI6wsXA9GQXOAYDMSTTAAAa8ay2hMOY4vpfk9Hs9efL4kTx//g0ZCwj+8R8FaJbL7Ho2BcrbOhh3XaubUNy3AQCABoD3x3Wb5xt19qwxbwMAUOUUlWVgyza1zCbYib5L+1nnwMF23ef8+WZbPkPK9qDCnKihOtdd/9ZAd+nl1ZcAVGUegjd3ZwCADh3ZVfd55QJDDlBpVYAetdfv0xbA6XW7gfe8TGA1n0mvC3utGigYb9hZlEFhf3cRJg8YsrlrrZPACCvTANDPPQAAPl4xUIoAAEoABl1t/Zj5XEEN+37z+z7z6uG7b+MI1NnD9P3vGgCIe2a0DX4dnjX3YM7jGU96QOiPLDBrPe01+fg8LBsy57BREACErz25vmAbwMePjmV/1JPV4ob+N7pOIfDv9nosx4VPhzJZBP4AAvA77BFCPRXr1jIBENiiP5w+c6zLTJPABGdZsjCDOvxMfvHzZ3L86Fj++d8+ln/96HMZ7J9Ku7craP++DQDAMlYXjXM6tsMEDE7zAFmDUVDNcf1ovb2S8XImzbYmafFCYo5jZ0mmWgAAQU7NqwpcMs50xgDA55Tun4MAbKlo5FX8rpR8feUAQLH9nu812wAA6wCysUINBEDbx3UAOr9nZQC4voKNoT0PnasG3GTsbAXVnAEw5/7nrIf8s8460HtQ4OPeAMD6YrM2cxtEFOoerkJt9imCJsUJEQEAPxbUJllLaD2K66dQ7VV8Zx/YZDB52+aAIrhl/tvGAkE/RQCXCwbiXurQXAAEaMqw25dRr0ujhDIWnCdSKDGoEcEvBwBaMm+0GcBjUa8BAHg2zSap9O1eT9vVWQsRXC2+B7uGINaFGZ0JwA4XIQj1QDXHsjQDCwcOWTgVLMRiUAAAC5UttqwFIDXQViuZzyYEAPChDgUApyokievBhTRbgrp6AACgYYF6BQZAGQCA7/EaawAALDZoAGC+eeDsAADKEO5TAuAAAGrqDw4O6PTC+UVGPb6qwAAfVzAAIgDAsokEAPDngc/BsabAi6wUAUdNrn2HQEkAAJwBQNDFShQw1/D3d995KmdnLwgA4Fq072v+7KnhwBt5MyKA0fFNx1MzaHcPgL4NBgAyDq6RWwBYQx1jVQkAPh9LrAqMD3v23s+7rMxDMerNKvh1hvG2DmF6PK7ctOwrfKju+I60V11nVQadzooBzJvuse789wuQbgcAlDpCBRGpuqdVfF9FTDfP/7r75xbhdsbLVrJ/676A+Qvhv0L230r3pmP0tc41AMoAK3XsTCg4MM2YvZtNAj01p1vqce5fAnC7EV3/dN343ef4t2EApOdRG7+Q9589olI47XQYW66PdA+5z8U+fPdHMQIb/dkSO35fAMAHrSoIdIDXfZvUfmD/c/sRAyVPmI2vrtRvQnANnSsSbdUnxL7UgfDedCzddlNaq7lMri7YGeDR8YHs7wykJVNBHoh0ftb7Q1ium9X2TyZTuboekwWA5BlsEoQB8UKADtV2S0HZraZMgNghQMHWrN57OZXHj4by3gfvyVcvL+X3//qRzBoDGewcyhKpQgSfGQNAeelM4AXlFE36mwheCPzVhJt/pPk5C/6RbESQv5RVcyVTcJS9NZ1puXnyKYLv6fNz+6wVfNURnAfj6eLR4zFiYoCfP1sP/pWGr+Uc+nsMhPW48JGXqY59dqp4zeVAvDEkChcX7wW+VVEkP79X/ZwyAOoBAE1eKmE019iBcOUio+v69Xq5Q27P87Z/8VK5ZuoYAGVOZX4QvSJfYJFuuq2IjINOvFgDADxTy3M3tfYfv2fHb2hnAKfC/HABAL0/LgHe/moNAIC0mnbHg9wTPJ6FNOYr6bc6stPvSxONP8yZcmQxV5PM27bVAQAqJLHwy8lV8GVFNf1Ov88WfaTZM2OPgL0pC2gILDWIxGTkwrLygRQAcBZMIGyS0t9GrXgJANAmFcuAEQMAEPzjvwYAgHZTlvOJBbIwrGhL0hQo6wMAgFF3AADzxRcOWU3GAKgDADDvMP+OTo4JAHiQDQCAbRjvCQDA/QZQsb+/zywYzofsv2tcpEYoXY91AEBmhM0449/YFHEuBoey4jrCvVUBAGAAUGUUqq6WpcP14bk9e/pYrq4u2bkA9b7q5CvK6iyANwkAlHldGZjyFgAAUQTQ7Z4zYrJnvUEEsMrORsAo2ufIFNL68/sBANHml431JodRnazNfYjrvGal9N1uByhckzErqs5TF8B91wBAueMT/1oOrPknNl0fQWeM/wYWfN3zXRv5BMBXfMKEAk3Phw4sWWcrGQ2GFHRV9W1lg8EuuWYA/u5z1kGA/N6Af6NNoVkYz3TYfMizHmXzw/+24eYDMFw3D+86f+56XHWb6zUANgFgAAB+9v5T6ZgD7+ProOIDAHCfp/Pj+G4M4jzI8jsr+HdJ8O9204GlFFzywK5OAyANWNJrwPejXciYRQYawpa4L+JZ/4Idsa4X3tKaQtKml6QaU01ZTAAANKTTWMr48pyaAAd7O7K305decy6Dvtb7D4cjOb+4kP39Qwo7Q9AabAB0eULHrAYZzAoAwDbh2mZTpffrK6bHdIWrT5AL6XlyheO5mkq3PZZf/OpDWbaH8o+//6M8P5/I7sGptDoDFSN0/Sw/A8usc+nUbQAA1J1rQhGMBrXHvFYAHy2UKeet5zJR3KA3lT4z3hn3iaYskEW8JQCQ78maMEw1AJwFgCFqNQEABQDAAnKNU5DQysc9naPxuksBALQkzzbP9T3G2Qf5HPbPRAbAZgBAQQoX/gMTNOoOrbiPFjdwlHXabLLsv4MlxVjCmHt3AQDywQCyr7Q9zz77SdwxrXMgWIeaIVC5eicXsvb4ybJcEQDA+RC4UN39Xrb2ft++Tw0hDY2d3gGArPYa1CN0STJdBGZQ8Hkoh6LPfatDBkC3uWKrD4yjO0tqBHOBFC644Of4HbOWv+klAFpG4P6bEzNQgtAfDqXb65P6T7ySWUutt5emZtlh6FhXZQDAAgihGbA0+x+N3YIieqC0tJn5dwYA/g0AgNdkSBn4UmQATMZEZyHgMp+NNSiVJgEAtDgBY6HXH3L+wAgiuPV+n5r50EVP+pPhTkWxDaMHWQ0bjn/86BGPQ5GYZlM+/fQzXjcumAAGfjeGhLYBVII5rp8MBw4oWuktWFtmRUkUVcR4QlEfLzi+X331Fe85CqDAXMWgTo0oQBj9+9HxkVLwW035/PPPSevijDEGBVopcsMmQ8IAgG6P58R9TScTskBobFxF1dYlaWgw/IuldLqKqGvbyaY8fnzK74KxAOYCnrnX/mPMM2qpiwrqvpa93Fj5H24fUJU78FWreu34vIDNQUCVedH8raL6d3oB/bUNKauLdnqXtVEjhS4Ao/E8dcEpPkuqoDlnaxscAezNInB191Vn3ze9T2HPguOzfrbN82F9Q02PEL+fjpeCzrkNLrvXujG+/XyN7oDNuw0MiE3Pm66TaURUPaeNAAC+D/u6JQBQGkZbgwo/hDLA8k+yFMwuTksDjNVlbAEIWsE++vzHtTDgN3sF0VX8nmW9wlqFaaMglpUcuLPsQJrbSJ9i+VWld1I9AHXPv259bPP9einM6rOkx0/vLA2wNHAwP0sW8vOfPJO2TQCn63oQ9QAA1D3dH//7KYDk8y3uJaV21Ybm+wIAfK5WAQDus7h2mNuIHspErQsAbFMLukXWtnkxX5ABMBvfKADQFAIAAB13hgPZHXZl1FnJ3qgvl1eXcnh0LN88fy4nJ4/k5SuURHbJSr28vFY9ALReQ1tz6z3fRZnARCncwSMq/Mtbe+OPXlqp2xa6p8zl5vob+fVf/YXsHJzIP/7u3+STL89kB6/NgQAAIABJREFU//ixdPs7Mplq2QFeCpPnGWsEv/iX6h1Ynbn5Qjo2edafHfYEoO0878DGpGRDlk0NQl2M0eM++J/4W2QWpf4Hxns+g/8Rs+Tb22JS/QODwLdRBwAQQKEltf97HUxBmSoS2OvsMp8f7r9sAwBkn0lECYvPt7gL0T03H6+sDaCWYFib3azUQscI40n/31tZWaCVPU+PvzJhxFyXzUGlxl+dPtWveU/0RGSKAUyoGXZlb11oCLo0EHcKsW/kvDivLUmmeAxk0Ie4iEwoHS2qAOc3lF8nJh3+fn11nfWuzVTHE/Sp2kzXO5CbTXyK2N1uQ/DMqH5rXYwM76PHpjt6GDfQ4hlQIjO9Wsl+vy0gcmOsyQAwWrAjt74o3MmLDgJp/OwJqoJ/BHL4zNQpRugN1JJBI8TvkKFutUzRFPRjo3uTtt+QGUAZiAKa2inoRgAEfIJmzqoFHd4/MzPaDDxNnAT3acgnMx1gFyxm1ADA7xp6KSpJJwdoIjk/LXYuAGABcArUdFst+jOjNerog8bO+cWMlAbmqiKtyADm1JOnT4nioqUVzoo5f/bypUynMz4LOrBUvNee99n6p9K8BlkUWcS5TU0ff2c9mDRk//CQQTfaAGIAXnzznAG3r0tSsfiPojOtD6khnW5Xjh+dsKc3REE+//wzjk0HZRR4xtOZdNrY2FoyhVHudqU/HCktFyhpoykvz844hyDKRZV/1IRCcwJ9Tk2ki9dhoiUOSMBBh/7Al198IaC79bGpoXYX6DZAAqstBdriY8OfFijo+ORtS4rOe2D9lC6t8vW3bThucXV25DJn3Te2UhuJ5wdmRZZxDMbd9SVCPa0b7ewekQXo9kk9dLvpn3HjHjP85cFEvhnwGpOs5YLiRrnGRfwM15Axa9LP+LlSG36fgLfcOt5dhFGPt+3Trjr7Zptdd791AV7d9+8KPvlVq0W4G4CFY6x1QUgzedYTO45yDhioKrGvZ3+StKdZGYBlr/xZWQbKjLEsVgAdtYyA10JWArxd+5k94TxMNj+H9hNtcmMbQmcfqT1XHZIyocucHbC+fgrDGXqYrzuw2K/uB6DVBf9pAJY994SuH9dv9qxYSoc6Y3XEYZfZiaGJ1sET2RsN5J2nxxTSXQMSEibH5lXy8O6PdQTK7Fvqr2+69zr7WHasaDMxT1EeibmLn9fX1zIajZhswIuMTItdHCSknxxEw50t7Bok+R6LksWOOmzB7um+iERRnrRBGz2KUM+nMgfouFrJoC3y/umhDHvQRZrJdD6lLwY7yJr/BoLPppy9PJfJdGbB6IIt9VoMPHEe+J+6YlNwpXxcY2evmcyml/Le+8/k0elTuR7P5L//3T+wBGCweyhXUzBiO0wyKSxrotnLGbWzeL4mGBIaT2hCzO8ZEYGJ04Fpu1rKZDahJhmEo2GqkeRbwtlPatC9pKB+TSBbXUygWJVE9lUdIwUk4ktjQpHJGP6NXn/2nyVl8G8XUIx+pfsMsN1ssU4hvXwPjcfy0uGUacnxgn4W5kJou8cYIDtU3oqyGMOGLL6B23487OUYV5xP9R90fwTYkjGYoy4A2qbb+crmj3fkqnoWjb9+/GyVOt1xMiIjmaHza5sC6q61Hj+25UtpOXHTisE/z0MaRR7Y5zeZswGcslMADkzwAdQbX9gOALjTGtHvqsV0XwfSdTXrJ/v9P+GLAUeikVst5XjUk44FZRRyM6G2/BnqykkBAA1AG4Llo0td+5Rq4IG40rKb4MggUMkAANRJ6WeQ+UZmmaaFAMBSposlgyK0CiwDAPS6tO7XHUU4bQ4OpAAA7xkTnhT0GQ0wETMDAHgs6igAAMBCUQCg3e1z3oKabhbKYnp3mN2wUEBB650IABgNwYOjZkMeP3kq5xeXMtrZZckGAIDnoOlPoV8A1VgX5ciDXF5fRqcAQqIAgA0ynwfGGAAABAYhFjKAYNZiIWfPX7A1ltfWupPPfcqmEfcMBM7LJsUOj09PFI1dzeWLLz5j4N/GHAHda7YgmwLdESboJNHrSW80UqOP59hosuwA1wcAAEatjZo4677gtWA4tc4TjLlCxHAoHx1DCPC5XKOerqldBSDshU27CgAgP4QCs0pCT+1CleObbAMKjYTNoQzo2rzybHTDBrDJwUkDOmyudRQ2X69q5EOwj++2OhlTxkE7jrOBp2UBZP63vF9vtgmHdo1VCv9cU1YGAxXcdGPd5IzUB7T3t3Nv0xHq7rfOwa37/v3uVZ//fTCQwvWZUGgBJAaN1C5ynSngAID3uDZTa5CEMsCsravbLRzNDqgkzBnrMMlW4pyETVtJgz1nTajVHWRPTuBYaMEKAI4tjdV+ZCAafVgFANwHSK8993lyB3YtHaDIxppjXvRD7g4AePC/CQSosoPcOzOGnQ+opRQCHgRw2jNxEQCA9sL+3kiePT6kF/AAANxvJf5Yv/2mAQD4tK5jg7WMfyMm8XJX+qBhjZbZW5anmvCe78UeQCIAp0FyQI1+icUk8C2MtYkVxnptMo8n/L3fEnkfXTS68D1RAqv+DszVjNT2jiyWLTk7u5ApfMUOAjokdpbSalsgj/OjiH4DAJDaAL/flaAl9qUcnxzKBx/8hJnuv//NPwn6Y40OT+Vm3pDpqiVLBPnW9rgtC2nJjHoGeM1X8O/hJWZhsdJwua9ohhkif3Mo/gP8wN/JdjXhbxIUowp/MaG7eV04XT0mTorfyJ6nJYqze2fSDmGB9rSPPpYfAd91VlMRAPCQAMlJjvydAAAeHwz0QrInjKQBsJlvloHFFnvQ0bP6BGO6c0802j+Tb2RSWxLV4mQdA9OOQBeENZ2BfAzrGJoZABCD/DhYXpecTtAMgZlq7V460Awkwwbs308dfWQslQKuWX93gj3o95rjFH3384/HSu/2c+H7PyYAIKXwxeUBAOBwiDIAdYBcyV3HMKefpwkiX25kAFjGmmjeBgAAXQDAAGDbOMt6snwDDiJXUbMAAEDbhD4cSwbyBarzYHsAQEsAqgEABtoU89NOANsCAB6bw2hqoK3GPgUAkCU/eXRKAGBnd4/3DzT3xcuXBAAQKMe1kzMAtgcAkL0HkMCs+XQqL56/4LWwRRkdPQMoKgAAKM4CAEBPVmxEX375OQN/mIYOyjwMAAA7Yoqsfr9PAIB+dBUAwA4Hpr/A+WXiM2aQXNQL6/7x4ydyfXklr169YqtKjAc2bddM0BNFcEQF2PT8ucFMjXRcy+UbiW7UsYyGG8EtvDFz/ys34BT5jQ4RyWutTmUrVHzWAc0Y+EfGC55JzJxGOxt/Lw8kFbSKFDZlmjilT0UCs/UeUW6u9bz8IXX0qgLb7zagvcWD+54+Wne/PxYAwEEhXz/ZfZkN4N9TooG1rkn/HCDWjQCAMooAgSrIADBQ0WcNvPG7tmm0GQwwIQMPSH6SBh1u/WO2rsypKjg/Sb9ifa5uo72WXidVgUVj30ufcw7O3n0ifh8AgPeZhh3Qsi0FrMEKOzrck9Pj3QcA4O6P8Ef/ze8LAEjtrP/bqf3OYPF4wOczmIpR/DrrFDabZa2xPZbg2nah0qz6zcjxGwAA9wsdAEC2H+PSa67knYOR7AyQhZ3LfDljkI/3AAA02I4vBwDgO6rgGwAAExtkG7uiUFxVAqIQ/NIvnMtiPiaY8Ou/+LX0BwP5/f/3B/nymxeyd/JUZtKW6apNnS74GGAxEABYaVtDvAAAkNtgWlueWPPEJttMox05AAAwcA0AYKDKhJYmcPya05+b98/gvFWsJI9/NJ7UMuUc8GGfhoIGQHqYGDem18I9bwMAgGO5Lk0KwvheAwCgOK/Uny2LV/NrM6DWGXjGcmDHCsZh6kMjLo4AQNotSkm0qivhr7J73GSkGv/56btkAETavQfiHozHA8SBwAWAGh0z9O4ws47PygfKjEi2EKlqqOfPNnADDzIKXwnC5wAAas9dQCg1Gj8GBkAZuon7ZECxWspOuyG9tmYVgU46ZTkDAELfy8JztBw6stALok7xv5wBgIAaxgNUqW6/J82O1uq7QEkEAJD5ny1XLAP4tgEAUOcjA4D0Hc57q+M1AKDZbpMB0OqooJ4zALKPBqVTfBsAgJZUIOZWoTuWGFgN1M7ujuztH8iLs5eyu7dPAz+eTAkAaPKtOHfVYOp1ZYsRH6xgACwaTTl5fMprQPZ8Mh7L2Yszgh5At9WJ3QwAQPPg8ORI5tyE5vLNN18ysIdpQHbfAQBoNsDd7gwG0h0OdX2CKdBs8py4/y6EE8EAMAAADiR+V4BpJnNsYNhEWwo6oQwC7QvxAnNhfHMjqKsDAICWhq4B4OqSDpCwdsmcfpehi8YrNbjlRqyY/XfnfVuvjNM4tIFLN6+642QaAGGNpQYY2Qq3df4zP48I5quLDnHWhM4ZKQCyfn3aFtPFwPi+Bf/+WddYyTaIQBdjAHJLqm9dQFw3Zj+09+vu9wcPACTReyH4pYHMnRWur/B5Ze9x9uljzfwQK9BisaqXAOT59ZwhCRtuvZiZUrKOQC5YStzQAABfp6bZ4GuXwlqmI5T5FMYAKDwbB8UsCNALVh0YX3f2S3GKBgAgAotxXqQAyLZz/P4AgGoqZOfPghi7AuvQAJ8Adjjq4CznC3l0cihH+wM00H1gAGz70P7MPvddAwB1w6mB35KixdAZQsmhlwOQYRj27xh7ICaIlH+apxD861pnXj8EbO6TJAwAE6p11irYmfSdVnN5sjeQvWFXmq2VzBcoeQRdHoEjwP+ezBdgVyoDwAEAsO6abU1UNpvrDIA4JgU7Y3FQFgQjmG8u5frmQv7mr/9GDo+O5JNPP5Pf/cu/yc7hI1m2+7JodmVp4t1oV9hC210AFUz9IX7sqbA3qbeRHauuAQL+BbS3lnOCAF4YoP3nSWMtyAjH+YLf0wTK+vMOWa0QOPvnPIaDn+4xZR5cw2/PAYD03Ok41gEAZf6nA1CpP+oxWDkAkOwpdiHps8Ts6zjT1pih2Esx3hqTQ+AS0Vle/rt2jwYAVPkhtf7J//zBzwgApBkqXzBxEfnn6BdQ5GEpl1fX2TiXTVafAKlj64tRe0jmNRHpQKflBNGJ1kmhKuZa66EOtJ/rxwAAlNXgZmMHgb7GMuvjS7EkUzX1sVir8SyswAZp6ErrVhqni/d5uxAEjZrpbBMAQI2ThqQaADoAgIUIAAAlACgFmC20gui+DAB9qFo7XwYAKEKG566ihBBxAQDQbHc5D66urnw1Mo425noWoMOG6Sai2dT5bJYBAACmnjx9Qj2BL7/6ugAAnL16pS0+jObjyDOuxa5IDawiC5UAwKrTkZPTU61jgyDfzVhenb3kdbK9YQUAoDeFY7eI/AIAQLtDMAC++eYraeF4aEnDNilwdJE9UwAA2f/uaEhBFxDgWAJAAAAlAEUAgMAEg1Sg2jNqUuDiuC5NDPD46Ij6BS9fnMnF+bn29AbbABu0yqzqXDFbr4m+dQAgG686ryB73xgAbmC3/p5NCeQevdSl4ru+AcRrcxvFAJ36BXkv9Ggj1YgreJKNQdzETYQnpSxEwCAi3u4MuY2DI4E2mBmFeB0PKVCYvVoibgoawFVzJtJNsy4gvuUjeOs/Xne/tRvsLQGW2w3I/UoA1jL6Sf0/ryVkzrMQ3kGkkrqyVBQzzq8ylZtGQxksMfi3jTwTqcqCXLKIbN/Bh2CHoEPjavju4AcAIHt+AQDwMXYNDN8rHfyg/xCBjqRVLNcn3jf04M0CAGH9pgCAZZgcACjomaxEnjw+kd1h+wEAuN2i+7P69NsOACBo9eQlrtWV/p0VEAO4NLZQ7SHNoLqWB1eT4eKENhmM0UJkDFF8lpnh+UyOBm053B1Iu4OAfk5NFPg2AADa7YHMFw15cXZOsT+A/Wy3jZIn6kcXAYCyiVUHAHQ6DTk/fym//OUv5MkT1ar6h3/6rSzbPWkPdkU6A5kLMsvKqmriGgEE0BOEk4mWhV77XwQA4N7iPmcL9fsY9FMbDHGCMggaYC9sMIB1+2fmx9rNp5IqjkuoH+Rq/rk/BR88DYrL5qz7VHGM+Tka8pCsc1/VbKmDGNzHkkS0xj82DonmU5qsiT6g/w6fv9OCBoUCJepTK+CCFwAAiNxavlVLAYI/4eV1UQMgPW+dsWr877/6tR4/Ef/zm40BuA8iHobW1SxkaiJT6UTNNtnCBedCDRk11lQYfRP2aylzmtPr1BtvkGrsCvj0Waz0gJSKCiHC4sS7DWm4MIV82taN853fTydeBFLAAEAd0rDb0VZ4AGVmWNgBUClz6rKr8QDIBD1MDFATMVrDjwzO3NTje4M+AQBVu89vfVMJQCoCqM95+xIAfcJ5CQCEAJcEezT/mgIAKFUAANAANXu5pGgMx8xsuAMA+bRsZAAAkF0HALQspSnvvvcuxfM++/wLMgGgoI8WLwAAWkRviz2sCaQEYa46AKDZ78vx6aOsFggAwPmr1+pbBloandxAf83nLwCAoRydHMl4OqZS64vnX6ug1mIhXbTkIxoNqaeGgHEw2N2V9lCR9A4y/NZ6EGCOAgAQrMlLADi3ZCWT6YSbW7sDVojQBuD+gMoDBIDgIsAL1P/Drjp9Kq5b0HZVc8cyi6YBcLcFgvvafu2m+xRLYDLRybCplARtMSjPbZOKT0Zb5XbN7zkVEUzv0+1TVaDt7zsQEH+idhoAgPYSWKeBrQVsGc0vvwqU86SNcDdt2ttt6Hd7mm/jt+ru900DAPft4uBzJL2PfH0Wn0q62qIGRxmYlPkVNj8jCMAqfmSkAEBDwCX3ZFS0yjqkaPcAC3SpGGiUWQTi1lrQ90WuU6vp9b/xXjYAADHwz/yQBPhIQQFeT3Zdd5u53w4DICgIVAAAsW7a/QkAu+8+eyJ9lAc/MADu9gD/DL71XQMAa0G5u5WxXM2AdPgraQmAtyb2OMUz/77/eizg5/H9U/1KyyBn9fcOXxJmVP+SItMKEKgfqV4EE6PTsex3mnK8P5JeH7HGnKZJBcrBnOyzRv3FC4gAKgCgot4I/D1RCR8y9z02Takc+Df9LAGzpyHXN5dyfHQo7777DvWg/vkP/yrPX19Jb2dfpDNkCQA0uXAWlA2j6wc8OozJHImzQubdQAALjJEkYu0/tAt4AE38QMiQr5V2J6t61e2fxecPTQBa/kwkGklmj/N0nIp6UVGENQUC4jVVAgDMirgeWH4faZKkFADgPqMaMPnxdX6U7af+GWe7IynXZgyh56ePvlww0YbvI/5QYXc9R1bqmgke6rOIJQe3BgD+j//0lwW/OJ1kHkRHJAROLVuHTTEpcgc4IiTR6Y8DFJkGuonqhKtypGINSDymnkvbWOBavI+5XwOO7UHxZju9fQBRfpy74v/b7R6RxRCDf04YAADtZgYAoJ3JdIKMoKo7565B7nYVr7YhK8vkkgVAcT/P3OcAwAx1+FTXVwBA2wDqSwXctAY/igCiBAAAwpzfLRq42wAAbnSRzdYOADkAoKqlGm4T52m2KFYIAECaWhsGAECvU0HcCABgDGMJAJT3EfyC6tXptKXb7cjp41MaSAAAR8cn0ul1yXqBCGCz0cpEADP62S0BgM7OjhyeHMtqruUHqM28eH2edQ5Qh9bWSDACFj6zkdpgOJLD40O5mdxwEzp78Q2z+isI5gAAQKkCSj0gmtJqyWh/nwAAKPo5APCCbI4cANAuAHi12uj8AMM0J8UNWhCYJ+PJ2OqUVvLk9DHbAaIMAHV5oJjqtftE0d+cBcCn5qJft6raD+sGRtKzcDXLuGyVYn6iCMJFxNwIx80ibmDp71xVQQSwbLNL7ZofO3NIKApUfKVZf99Qon3VdYHMKQC/6hx+IcubZjaBESUAwLYb9nbW64f/qbrxeJMAgAOgdx1lD3zT76fBbvp+BhqYYfUSAGfCpHu/fz/TurD1TnlA67zC0qk8xaMWmwCAa4egVtDYNiH4pg9hdaHZ+jWXtOCPJKUxeulO9c2ZgxEoyEAFL80JRuSHAgA4EItSpNiqGTb6g/fekTY1GB5KAO66hn7s3/u+AADf4+JP/I69cJMIYAQwlZWsczmCf2lpcb6uXV8kYQBkCTTtPgUAgCClJRPhcjABOr6RneZKTg/3pG86AI0mwExcQ1O63YGgRPzsTAEA+M1Ko4dPbIlKCvDlGgCpj5EmMGN8ZkqpIo0Fu0Z98MH7cvLokXz6xZfyhz9+JIP9IzIAFo02AQD4W/Dc8R9AAICAYOwWEwCeVFPxudliLpPJmCwA6D6pBpgWAvBaawCAuvWR6WRbMjcHANRCI8msUYbqjOkr7kDOWlgPuuNcqgQAKLi3Xh5SBwD4HhcDf96LBxqBlRbnI+JVxKX4rwVtBuqZ6z5EbRaITM6mQT8PmgA6n103K9tfrWou3W/jHNqcABdp/C8//2XWBcC/GFGZuIl68O4AANp+gYKXbfBJ6790Mvv3Y70/aktSCkac5HUigOjziEAGAEC6+LcDAOqm6NvzfsaacCVxEem1G9LvtEm5hoDcbDJVAbmwSCz0yp+T/aaAGuhBKjSn6v7awsk7AZABgAXfaBIAoChk0yhFBARV5Rm2MQIAyEniOGgNeB8AgBSuDQwA2qB7AABAGF0DAEYUIAro871elwDA/sE+x+KLL7+SR6ePOQYQBPzqm2/IAIgigNywbgkA9Pb25OD4SJkHaKE4m8vV5SU3HvxNRdyCkSuAAHinJcOdHdk/PJDx5IYqsy/PnhMAEAAArJFSE4psNwCA4f6+dKoAAKDUbFmjYjY+52CYgE4CAELJAVDJ65sbCstg/b377B2OHQAAjCePYfR/N1C8C7Pdbsw0W7e+xtwA1wVg2wAAfvjQnpUnJM7fBqNFafoeQPg9bxPQa3OgchVc3AMc7xQYzTcPLNW5thuylzsxXu+22frgDrR1ZQzmsrEzal/ERhAQxM0NAKAHZmVgRxmA8fZYxO/+Surm39sAANwHwk6vP86dbUY3diZxYbzUIYnHKTIAVtKAg0fhI92DPPNPlpk5ZpzdRG4VEHCBFm5f3ACKZX+xKjXL+FUAAK4jk63R8Lns+BUAgF/HXVMA3xoDwCdASReHKgAAgrM/ef9daa6QMHgAALaZ63+On3nTAAAy+pvaAIJt6Fn/SPf3/TOC+gyiDCxkLALf19teW/27+8qevEANNnwMdm0yaja+y3OOb2TYWMrp0Z4MBl00JaU/BJo/auO7vaGgm/OLs9cymcIPRpmsUuldA0D7NK13QXIbGsXVY0Cr9grZ8bn0+136fD/56Qfy/vvvy8vX5/L3//Q7Ge4fSaM3lNkKPrwq7sPXcBAAtk/5V3kArAk1FaLD/wB0ILEE5gKSP+hywLE1AIAlAEkCJ+6Z9fujryprAW463HpMFTbnGGVidzkVn4lESyBXrc3oR6Z7uQLO1QBABhSZbxjjUvUXlbav8avJKWXXo8+nWMKOktC2dEwjC9n/2WTmMmbKyDAAIIoPMqYAuGVzNxsxtllXICb6r/HfXhpfNT6N//XDXyn2EgQyIgAQKTT43Vv++cIBAODq8zhOrHn1BZlm/SNgAA2AjUUkG62uZnDdafZuBNF5rnPgotFIrxPfrUNQqgykT5YycUMfJ7wHdDOOf3x4+B0BROXDY2AMJXqFgmbjsUxvxgzEmlYbxdZzXsNo6UANxJQ64nR/GhcG/lD8dDBA2+qBnam1/E3pDwfS7w+0NMB0FxRB1C4AEAHEz9gGcD3Bq61W8DICjTpytqiyOlLUriNAgeG1NoDIeGq6Py8BwHWh5grXCQbAkO362qS4IzjFS2vsFcnNFitM9mwu/V6PtTbtVpMidp0WWCVj+fDDn1vt+0LOXr6S/YNDYyE15cuvv840AIjmWbkJ78ooY07/ZqYOtUJZ+zWtrQWz4tG777K1CjIyo8FQPvnoY44Nyhzw7FIAgM8py6Q3ZDJbys8+/JCo4WQ6lm63Lf/x73+Ug51dubm4ZBcAGBoAN1fjiaDk4OD0kUxNVbWPe72+pvjgAs64qciT7YVnDwGpDlrVQQMAm0BbhqMhgT+M2fn5a44brv3w4EA+/fgTjjUYAF6flwUElrmLG1mZhH7dmo3roeqzWbBvtVvKE7FyDe84gh6q+C/Q+KNx9essA0b9PRh03wDdFkSbECn+6XHYWQE1XthsTTS1LOCOxy1sQhQx87WgV15ArgMAkIICfp/NjnYxSDc7P1YEYMuAjI3m+eHNQs3eXYZjkwPlwGAKANRlAOIxqzRiUgAuBc/8XhJx/UxUL11H0afIHJnFkgwk2kcDTzPtGftbq9O1DiJK9/fyM3fQVcw/d+zp8MPmmfYG7D/3dQPp4hxWiq+WzPl89w4a/rdszdpnIrigtj6Uw93yAd8GAEjXNvdOC1oyaqhtDnE+AIhFAOVtmuFP4PfhYCDvvftUGtQQKbYCveVtPHz8BzwCKcO0bA+7z+1h/cQ1FzXBfM/xc7r/jX97Lf/u7m6W3IM/gvdczBI+DVoPx70z3cc2++9qK/zF76olyMtGkWKBQDnZ3upD+DUsJmMZNlcy7Lbk4GAk3U5DphMkRUQ67S7LmhaLprx6dSHjKcTcwIhdaE/3tvWoRwbdWNTRRvqYbfaFlAXYajXk5dk38s67z+T9999jGcBvfvt7eXl5I4enz+RqsiDVv9PuEcxYguW6XNBGsieBAaia+IBPDg0vdHcD/X9mrZYdns1Gy37Z3AY53lOcR/73PL6EiDmeLZT+NTbRzyjLQMMFxAK5rQYq0+moUn60j6n/5fOKNtNZHF5zv0AZa3GGlwEFcR45qIRsfh7gW2vypulSrSitrqVrTvFvIPvfFSSt4TdiT5pPFxqbWBe3yXTKRBvAKTICEAfY9ZUBzWCU5NeTs/F9PMrupfAcXAOgapHHRYqLKaJtqngZwYPUSXQV7LKsGj9bg+BsNj6GGoWuAZE+W7Zplh1vE4JSF4xUOWj+dzda8d9ZDYjGkNtVAAAgAElEQVRNQlxTDA7S8aweAw0s20QoVzKfThQAmCqNHX/PAywfa6dhWwAe2rBlAMBSQQCuQ7amAFJoAEC/L/3h8HsDADguQCUZECP4LwIAQGW9DaADAIPRztYAAAwOnKGbm2s1jsh0z2bM/j979pT2B23/Xr0+LwAAXz9/rsYIoEOnkxkCOmVawJ/XwAcRQOucRbo9xvT0/fdkulgQABj0+/LZx59ovSrAFc/ABwZANL94XuPZUn7+i1/IZAYGDNRp5/LFZ5/ITn8o0+trAgCgGiFzTwBgMJD9RyfaP3u1lF6jIZOrK7m5uVHaPhxl2+jcuDEIBO2NYECbDAAH/i4vXvP57OzsyN7Orrx8/oKlALi/MgCAazJoAHwbAECBkmwD5JlJ3oNt6LRltuYIrLTa0mh1tQ1OWINxvTlAWLYG1TYWW/hUHSf9Pr+LNYZsgdUXZtlK+3C0Paljpv/Gf4rhxz2sLMDLAqa4i2C+a3l0dv9RwyAex+36poB0s63+83y3bv+oG5W7AABxDlY59JnTHSo449TYBgDgDDQNDbpnNglDVfoaAKLzyBWkV7RPtHeZQCh0aXQ/ROYflNNM+I9/Lzo5VQAAWEiYy2AGcu7bzUX/hNeJ/SSIO3kQ4D8Lz89U9XMbrMyETSKam57vbQCAdB7wPvigc8fc2afRFiAZ0O1o33R8B3sVgqvRcCjvPHvyAADULcAf+ftpgFZlL+46DHUAgAMQMRHHtW+AeGTx+mdjVhysV1yz753Rl8fvaQY9vY9C/XqJXhZslTJE9Zr8+KzNnk6kt1rIoNOQg/2R9Htg4RoAAA0qCGEDAHh9KePJjEo9zNgaAICEClX07wEAUCl+MeN5R8O+/PJXHwpA0//45FP50yefy97xEzIAltKWRrOtLa/BykVyqYkMMuEOdwDIsmcdOoX/8N8ixGiFHcKG8m4AQP4cnAHqyVwtRbYLYpLNg38yLQ0AoB9p4IenEcvmqINFEXjy/RF/A+tXk4J5Fj3GYjxPMi8yH4lJUA38mZBsImGJPUp/J5hSKE9rSbvVZfCvAECTDAAKdBuwBQAA7AvcN3xU2m2Ww5WlyfOYLo2vI8BS5nv63xquARA3Rg/6uamzx7qibp7990XldXp+cs/E43te54CfcRNNHSJVk7w7iS6fLPltRme13gHTc8egO/5eZ/ji+cscdtw/xgtjgwcKQMRBkXRypdfqRmfjNYBmYvWMQPYAAMyhA7CE2EcuUsFl7noLsZ+8iYDwXCYCyFIAhBb4QwAAMKORTegNBlrP5B0H7skAyIKohAGQ1S+XAACk/7AuayFNIsPqMIIBAAAAowIGABxAdU7LGQAoAYAzdHFxbshtWy7Pz+Xp0yeyszOicYTo39X1DbsANCiCIvLy9WuZz5Dl1rnuwXIKABAAAoPBmBh0drGRAFRpNOTJTz6QKehVzZYMej359KOP6RDj+bk4CAJFdxZjJg4K9tOlyE9//iGz/6hVO3/9Ul6/PJMeMtNQ+TeAB1n8a5TsGAAwM2+x32jIzcU5tRKWc93s4I27DcBPBQCUnoQ2iAoAoBZsIeObKxlfX8v+3h5ZAChbQBkA2hA6hZZZxiw6sIxAQluNc7x+zeafjrRj3RT0VQoAOAMAwQFaGzbxHxg4xSA+nj9m8OM15gHSugpuev3RqYpBPv9uImjR/mbG2dDj6vWvG41qahTtH21aoC77Nfl4ZdeILh8bAIBYVvUQ/NftBuvv32Yulx39rgBA1ZWuOTPJ1pvuxFWZf19rDgBkTpMzbarqEgLYhTnLUiUDAJiHZotR7VjitH+9F8sIRVFhq81NwSk4VJjnTtXlt0PpS7Z2bwMABHvmY0vH7DsGADbNiW0AAIqktZS2i/v2riw7o5E8efzoAQC4/ZL+UX3DA/RsTgcw7Nu40ToAwAP8NID3c7vwX0ykYR5TnR6Z7BCguc8SgyEXKo57qpoZdYLJkFWPIbvddP/3VoOR0UyAYjaV5mxKIW4AAKNRVxbzMbW52MJ57gDAFTUAVuyUtRAhAGDZXWslXeUz1D0DiDVPxtfSbTdkNhvLr371C9nZ25XXV9fyt7/5f6W/eyiNLrpi9ZU4u1RfmL2ZstIrcxYIuoLF68J/KFfwRIMFudkF+XjdDQBQG6y1/d7NrRjLWclCprGkbAD/ntYt4P/0pmLQHscyY+EmIvce463AAAiDnAb/cd6sgwQAUFSImmLU7GiDjPwKcmSZir/ON2V6tJqW/W+2mJibjjGHFVzCfJ7OZgQAnAFA/ysDANJNdYXq1cIrvcbUr0wBPnYBqAr+fTCcjhN7a+qJmtqGx2sUTIADixqBoot3rJ00bOL3ZQAAgYk3zXltRixueNUOkfdZzz9RFsiXf18ZCH7O+NONjFNocUz8jjFxUMTHbdMir3MgPRBmpTiESSZTmd7cEOVTAMCo8hsAAG+zpIQipf87COBt0mgm0bYCNeDDoeoAuPH8FgAA3qdRfrwEIMvabCgBiAAAnEYAAP3hiACAClVCJb0eAHj9+hUNIsCAV2dn8qtf/VKpRQ2R1+cXMpsvZLSzayIoK7m6uZHxzSQDABysAb0VDizxSetG4QAANytr1ciguN0mADCeAwVsSK/TJQCA4JnEUq/prAIA8LxabXn3gw+0hKHdki+/+EzmE2xCIq0l1F7BaliSxn89nUlrOJS9k2NBcxEMd3e1lJuLC7m5uub1wlnkxhiCQjrkKjnHEoBev09hQIz9bDaR169eyv7uHhkMw15fPv/0M2mw9aAarIxmHNpmMbDQ6CGIVepKqJvzYaUmfcnzrTwCAP47jkvngB0eFACAWE+sYas6d9UGDUPtrxhc+e9pe9JisKKbR8yYbmsLsusB0pxdQB70Z3+KXVCSDCafDUVAi7YvOm0O8pUBFJuu9eG9287l8hGrAwDK5k78zqa9TPHgvOVdpBr698oAgGIeaJ0BU8YE0GvSmsucZq8VsGYGlOrYQp0/vCekUvCfuubIlvgr3pP68XkGkPYDbmVatwlGkr2y8SEzSzWI1A4lJTThkWQdDxO+aNTQuO2c34YBkB6zYGN4s17clOtPFdhA1NAxYrNRUWH7Dvb35ehwX5pLOKAPJQC3fXY/ts+X7V3fxj1uAwBs2lvgw4Hq72CeB+HYV1HeAy0LvDJQz9anxwQpdTv6F1gXYMjo34p7oP/LfThnJOA6HIxAgmU5vpFuYyX7+wPZ3elLYzUlAMAWzgkAgLJUBwDAAiADgGYx1wAo8yU2PQcK+U1upNdpymR8KU+ePJL3f/KBzFYr+T//n7+VZasng91D6fR2ZDZfyWKmbFN4LQA/mLBypj26G6w0+z+B8j9sI/1yD/5zO5kDJpsBgLJrz+JBgBHNDrPomklX3w8+lc4JDZxtJ7Xn7Ebcr8vbNFbvt9leZk5tDgALy1eRYEv3Wf+3x2o+nwoMSagTIJvfQQIQCdMp/eHlakYQQFX8VeRZv69aBhQPb0E/rCOzsc6BLMFuqv/+GQUAdIJaqjoMqQMA+fWXXWc6p2I83vjffvkXpel3HzQEUGlvzfyGdJP2xRGDXNcC8AVYOGlcbXy+d2cAIIOboja3BQBiK4l0wjp1pHwR5qhUmRHz8fDA39F3P5Ybx02b/KbFn40aECMgUcgqoyMCWt+hXtuBPZNXigwAd4dUXdMrn1QDAG3/IgCAZ4x/w0FDIAkAABOY98zJcHcNALYaDNkd723Ja/LWTXDUKjQAvg0AABoAqGXHEkM5wPXlpfzlX/5axuMbjtzzF2d0SoejHS52gAEQNzx/fUH6js91Mj1CCQDGJ9MwABhgtfHIyiAobvV7cvLuuzIpAQBwLXie3PACAJAtZtZqNaQzHMnx6anWDTUb8tknH3EDigAAjD6uezxfSGc0kt2TYxlb/UJrNmEJwGQ8oWNO4b6MARBUuJntavL5d7o9AiEsc5grANDv9ggAHO0fyBeffc4yFNwvxkD76uYsAI073Jytr/1tAQAlMeQ7dwxgYtCvJIhi8K9lOOhugAC6mgHA6w9ORXQ24nvR5kRbEAPoss1dsws5C2nTel+7DuvQEL+Tivx59sKvyd/ntTPq0WcUHaUiSKFHj/e07fPZdC9/Lu/dd6y2AQDK2B/+zKqAq2z8AwDA/ciXk2dMkqRDMfi3/c/2DwX8ius6AyiY+Tfqf6ZN0SBQSAjQxP0QUINdBO2ZAgPA/FRcN8+jX/OdrSi0GbL1DswCeI1BAuczBTitdjMB8gtZoXDTkXHEFRRENG87p28DAJQ5qOwLTQJS0TWM8wH3EcuY8Huv25Ojw0PZ2x0ZABB4tbe9iYfP/6BHoCrw+bZuqg4A8Fgi+tlpGS+SZrhOF/omdRtiadMp9ZtibFF13UXQ0FY3/CuU4CVJB342E5f2Om58Vn+HP88XgrWba2muZrK3O5CDvYG0GtDfUl8PpgWHf/X6SqYzKP+3qfcEBgAAAGR7Fa7MRYRjbBB9jcrnAYNNOwYgb05NoP/y3/4r7dLf/dNv5eXlWIZ7R9Lp7ykAMEfJMBToYThUe4gJZpYDQJdqJtPFjLX/AACg/O8Ud9Lc7UJy4eLtAIAYhGf+BcsfOrKYK8Octt1KtxwAKN530AVQr6QgAhjnsv+egTUJU8ScGul1O+pfJ8CRn5ei50Eg2n/XSaPdz8DmgBs3XyDhOOZPtmbm36YmpO36Bep3qoB4RxZTAOLWVQIse4wDpx+OqUnWTJnC9z1/CtB/MgZo3O/9GgvXajeUrncyAOLNx8WE30kNDu014sHhw88NWY/0dhcvwEPNFktJLQUv+lvQAEgXcFkwXm3QnOKSfyIO0mYHzqCz4CCng+/Bv9P+Y5lEfECbHL2qa+e2jzre+YLBPgSVltOZ3FxeygI9U01gSUWWtATA+8lnjp618aCjxKSzAgCs+6eivQZ+CgigB3yHJQCYvPr87g8AbCoBoIHaUAJApc17lACAdoSgFxoA1NRvNqXbbsvPfvZTCgEisP7yq6+l2+tLfzBkIA1NAIzJ2YuXzJg7sEMRysAAcACAdUZsWdckAwA0+Q4QwEFfDp48kfFixkwYGAAQAUQXAgA6cI41gM5LAHwu0O5LQ0aHR9IbDtm2ENf71ZefC2Tt2P5vNifFdj6dS7vbkelyJWg7OETHADq+S1lgrkwm2v4QRodttdS7hgHKg2psWi3Wl+FYdNJxDYupXF1eyHI2J3vi5PBIXr98JVfnFzRTRNAN4MlUvZPgP81ibh80eW2vyaHl+3pWAqC7irJLPPvvmwznHRkA+Ss9d10JQAQ4UxDAN7Sy9Rs3xGi/UlAwBi2pncMcxHNw48/3dV/MRIxoYxJWFI/JuYWypBzAzeaWt52xsqV4fP/M9s+o2vL+Obxz33GqAwBgJ+JzK3tWcZwLexvecJZRcIB8nVpyKj++/ZZjboQp+VfeZ2Dz6Lyz8hSK7cHRyYPwbK6yRamycgACaPa/pcAUHVPrZ5MnqqSRb15cvtzTAutPs2o6Ll7zju4qtKWRGWAAALlNAWAozEunJ9gf1wEA1Si4y2sbAKDs+Wc+mtWd+gzInfP8anC9YG46SI3fR6ORPDo+kUG/+wAA3OXB/Yi+E4Hf7+K26gAAxAiYmzFh6AlFXI+LYHuG1CndDlojmx1tXvT98XuadCvYyhL2odsyNzEOnnHLNA0Aj2kopgcNgtlYdkc9OdgfSqe5kOYKnQPg661kNl3J+fm1zGagZCoAQDtHAGBqGe67AQCeAOm0GrKY3UinLXJ99Vr+63/7r9Lu9+WTL76SP378uXSGe9Lu7cJ7VxBj1SD9nF0AgFBYGINuX9PljAwAlAGw/7zpWbngbGa3YXs0ACkwKKvmUPR3HOBZLrBHdGS5zMXW1T7nR1kLWBPNpdgFIH32OEosHSnGrkpzdQDAfcKoz5YG0GuBdQNlxnMtJ22ATTGT+Xwii+WM3RnAzkJXLmUNKACgjFOI1Hb4H1kiAGbQ9Ws+Z/ygL2t5m/FDSxgADcRkxmBLBj7uc2XPJIv5HQDwP/ji87p1oG6xPifW+yN4wgaNv3nNvyN5/v0yNKKwWd+TAVCi21FAc2rbILjHXDFzNwfmeQmAGw6nCPmESikkhXvfgu68yYFkmEaaCbL9DekBMZpOqf4+n0ykTSSpWAKgIEBInK4Q9KkTR5p30gWAxByjCcN4gQLeRXlHu6sKl98SAMD7LCkB4NzbUALAq6ZOhQqauAbAtl0AVFgECxXoqbCV4tPHj+X4+EhVUGdT+fSzz5n9BwiA4Hc8mUq725Wvv/pGOlT01CCMwjDGANDqC3U4HQDAZgWwBsF2t92R3s5IBoeHMllqoI4sugMA0ABAFr8KAMD5UJ5x+OQpuwlAmf/VyzN5/epMmsuFjLp9mY/H1AKA0AiAmxm6SuzuyuBwX65JTVrK+OVLItkUHGTLQNStAenGmu6YGKSyP1rtjkA1HseioWwBfJrKdDKW89evZX9nVw729tnO8MXX3xQAgHRjtbyfmboiC2D7oMlFLnMIIdu4nTqMueEJw8BC0HNgA8JGWHTg4/nrAQClrlXZiTLWT+aEECDJs/9xk0xBzLIxAXuGcz8GIJmSsTOu1xVydU6RAyjttgIAKdDg548IejSRdRvMd+FM/hCPuf1cLr+72wIAEcBPj7h2LKz5MHeyZ2oifNsAAIUiRHOoM+fCAADzfAoAgK5YQo7cXwhkOf0f+w2XNhhUCQBgLU3JZMG6huOVAAAAMB30QgaHPbuncMrytqYMIBYAZhfSsDaabqMK4/aWAQDxGSoDIJPwCtm5/A4QiMCH825DyJru7e3J6ckj6aCt1wo1sA8MgB+ibfk2rvlNAwBOsfe4IbKJ3R4BtIpaNB6Iq76S9ZGKZcWB6h2ZBaltVMZjsQtAtjd7MgFlc6aDFs/L1myzmbQRuI2vZTRoyxE6AbTgt6nAHpbVdLKU89fXzL4DACDfCKcEADCfai948/PiHuz3vun5OADQ+v/bexMmSa7jTPDlXXd3AwSIiyAhEiQlamQ6Z/Yw251/vja2ZrO2a6PRSJRESkNKIgGSAIiru6sqK++173P/IjxeRcTLymwCIsE0A6qrMjOOF+/5c//8888HEPxGYmmeNut5evtbb5MVerNYpf/xj/+cdqOTNJpepNH4hKZ4A60nlMui5fN6WQEAYLUuNksCAFtPFkYNgGYIuh8AEEFX+Ul6xrstBAxRpOqMCpzTS8Vw/5ZIBp2+9s/yfxt7+z4IrucY/RfFqZVPBn2rkRWXKa5V3Bbj2HzfrMoAwIzemG8MAAAaANstavhX/hOi3GDmOgDApm24VvjW0zQeTtJqsTamiOvExXJMlUDUvSkavDSWZmwT/PiawdBnE6p9ObId/vd3v08GgN6M9f45fTXSM/g5CKidn3OTZkDiyp04lgAB1OnoYeaONfthBgrsww2aqXxGEEDn0kPqBwDqCdd17lIJgE2Ouoc4Jpey/gIDNKYWS5s6ce7g5861fu8zADkAcIKAbQEA4DlbAsIIwRhZesPVgh0AsOMjg2pIkzl7xgKAUunahQA5IcEA8L9D88H0HdA/3ahS1poJInHW2m65ZpdQl+dosLSrpRqWdC3A6EGZRVSWucQCAgCA/7YIWvFvCqdZlseeN8RVrGwBQfrZxQWBqSXYEJh/qi0yt9DO58wmZP/hFKF/K8br+fOn6bvvfof3iOc0n9+ln7/3frq4fETq+3g2TbeoPZvN0odgBmAhe3sa0He4ScCRDUr3pjSKNiwjdhmAM4r+tbPz8zR9dMkxAwCA+nm20cPjcup/s0ZeJRf29AAAfP2tb6Tr2xs6dR9++EG6u7lh+cej8/O0uLlN09E4LRdLAiPb4ZAMgNNHV+l2tSCz4PnHv04jd7SxKYihgjFFOxlrCbmlkRuOxwQ+AASgGwBKDjZoY7fdpI8+/DA9uXqUrs4vCGT86v33bbQbJTqi7dr1V5tDtvj2DpqCVkE8hAJ+XnNo06VqWWufZfPfuH42G/PzEuASWyGv/VXtnI7UQiGLdlX3q+vURlddSbDBym6U7WGV86vGU3dVfbcjs8mxd4EfUbOjnZZ9kq3KryUCAIdmQMv3d/wn9tVXOOZMffdfnstN8Cu/jn4AILGnszbAtgxII2BsOVVFfzQjWa8BgbFZcrs+hKvfc//WhwQoiJJu7DoCuAy4rd+8n8rW3HBCW806StL+bS9SUE/fQnO4aqPqAl7wsbGfueNYrRtnuOD4sOOwtwgiqq4qKnuBABTbAIa7alnnDUq9M2q4nr0EIGqIPHwe3Wd3NWxZluG4DwDYlTRe/ivGGf4IWryCIYbfl8tFenT1KH391VcpswD/4PcAwMOf2u/KN0oq+cfep/ZQzVv50xFgjsGurke+M+IHJSGVecdaxvtsablEG8tawb1tn4qBv84rOwTdpOaebL/xc3RgLBCVbcG1mv4RRADXCU26l7fX6WQ2TC89vkizMWyyBLhTWtyt0rNnNwQA0HEI7FosPIAAYuaoC0kJAMjNt3VsgrFEV49Jevb0E17H+cVp+uYfvMPz/be//Ye02o3TYHyWJjOIWiNrbcrz8EE3DgCQ+btdsxwVP2FXsR9s2c4uhKCVbcl8qHsbl3kibQAAtQfY1x7JMSSSrIsWXvT3vbc9bBe0reS/84ixZBjaL5tmAJwHuQIA8HeAoPqPnwNDRIFA4/prf9DIZDXDDB9jDOcaNbut86uZ8Qe8AxbwMjABvJU3fWuUYOCBWXINHQHubuA/GwCgWLI+Z32/930M00AAA8Byp/XebddrSZ0KrPCx0+eqcfrfvveHVQmAlDUj4qb6m0hdx6CamJ3RwPteuAgsXGZHt1t+D3/DuaSQ34Zg9Dre1Qkz76TlQnSjTUcoR4y6nbBosHT4erAHDB4V8EvgLzdypTE69H2bKP7wGePvSPtHa8Dbm+s0v7kmnZ2uWnD4q/sgEDlmpkXdxJl5Qcs31wGgwcLk9WwlA9nJlI4VDPAcwTOyNK6OD1AIAa2+h3+bQxfcFFA+2VjVlfkdZbVnZQ5tpcuwA6rmAADoSsxW+uT2RYUslOEwtilApM7quzfp9nbO260nvmWE+bucUbibqH1aztN4NEg/+MEfMmgeT2bpF7/4IG13Q4IaV48ek8LFUojpOP3sZz9Lj68ek0arLKryMbwcdxZt7ayrcgE4ZJgzj19+KSXQ6cejBIoqAJxf/vz9NAH1HpsL1sp2RxYCrCAEGHHuBdRnx2Nm/c8vznksABWff/YZSz8QgANQWKHtnzvodKiHw3RycZFOzs9Zf3b9/FkacyMzhB0vUvEo+qdnNiDrAZlmPEsTgpxVpT3YRJZ3i3R7/Zz3ABbAFY5/d5c+/fhjGifVuYNSxs2kigBae5vsvxyMfnLv89VqForfcUR+bs8+3nFjqf89tHne89IGGG1H/W8iJJUDHh0VfaY3AIRWAzUMmuBF/L31+37JeBZwZmz1ZwJoWSDUdoumTpsxELIP9l2/1uX+D7ztk3X4Zo+7GaLaN/IAyQJTfB6OUN8u0nf9ZExRnKc9Q5GP6f2r13WV95+2+cAuKOsl7Vj9amYJ5FTUcy6WvHgNZYxw6bTVwJLA/eY6s/cZOpIFVgMAfBpEjZ155t1a8IkIAFD8knT/Sdph/3AGWBsIx6MHIIslA26fNqBZViVFPocroAD7mzNcYLvADGiUxGxZwvRgkCgYGJZJHVgCgJsyv9cOmM+10tqxb+bZ++ZsZiJyu0nT8Sg9f/o0PX50mU5m0/TKK6/4vOkHIMoA1nGr9/ff/s2OQNsc2mde7bP/4DP0Lzr2wPw8eXCmOa94AD+VQIPPJP2xGAtEpgB8FgvgDn/tOxb5OhCAgDbKdzfXtCNXF6fpyeUZBfmQhLEWv4P07Nl1up0v0mAMPwpCgJZsw95rCS3zZ+P+T+AkJkkEWga9oGEaUWMAn5xNB+n6+tP05Ml5evbss/RX/+k/pu1ukH7xwSfphz/6n+mNt95JW2SckW1OiT7y4m7O85vXvaO/fLdapBXaSbtrZgF03ZGK5Zw+3PTLq73DQZjM+TLWhD0j6LXBRzTWB0SYxykNJrxO8589CmErvcyncaFEJSzNjgMAWHiFZzNZIyq/4k/EBWrXLTCH1xHAI4er6dMwcEYMgTZ83n62WhMBiBix3SPo/ygxMxAACUroAID+v0sW2Ff/YWD5sg4IwF+kuXV/LtqYtnsHHishW3hv7xAjwH4KENCDiyDA4P/4wX9gF4AY/KtnrL6cowaq2enKDsXluB8AcD/7th8AcNjC7wID+o6WIywK+DCxNB5qB6dxa9vUD7virm9ZAGTBrKEByGIDAJjf3qT5zY2zADxIcBCgovIA3WQbMMP44MxFAEAggEoAiAXsDEkDAIAM8XK9ZnBILQLXhIDSKTLybB3nxxaOWC0mZZg2oJ5bn1UVIhhl1I0BOxkalQYOpKlIm8Ekc8FV3HFu/I7noew9Mtc3N7dVH2l7hhEAQHCKE+DYi7Rc3KZHj8/TN9/+RloAABjP0vvvf5jSAEZ7kC6uHhk7AtTp6Sj98hfvp4uzC0bKcZHnT0vgmeYJEO0KAJhY/WvabNNkMEof/uKX1hoLgn3oU49Wf8heeQYe44i2gZPZNJ0DADg7peGc38zT9fNrGtgZqPoYeyC97qAyG84WfqZjgGMubudpwCyYgRpywq21lW0UYHzg80SDSTk1ZgBR8M02nZ6c8pwAnCA+eX5yShbAerVMTz/9lNcmVXBzV7EhBGTTeLxHLIvDv8tT+72WLiB3XswwK3f28GuowS4I+Nw34l32L14nA1hsjB3x4z52yJD++8FHm7OWjxFPyy4ID7//0njv834VxvvpbRyaAIB1SalfNq4W9EgQse/q+wIgWlU4SNn9Pyxo6geQ7o15cLaZe0AA2wsANGcMr83XG5y3wdBAOTkl9U/7nADENgAg7hnm0piydKxtJ/vJiUn7+UoAACAASURBVGK13R7YvoT2ouMZgQTtr7Ecp3oujeC/flq4DXRJFrOnEsAUAKCuF9iDXARQAoKcBztkofoBgP5naU7c4fPfRPzofvdk+vvXgs1nO4r5A/Fpmv1Fpiulxfw2XZ6fpqvLC3YBYB9wtfLtOMnD5vI+q/b3n/kiR+BYAKB0rS/C8mOORfawUb/XBADiHkYfscoUbyloJ5Hb0nV2etAFoLuvBBCx13Q0TIv5DVsCXpydpKvzkzSbjKj+R+YqWJbPr9McyZjRNAAAVjaNxJMltQIAQLTT4eygW2J+ullrC4BHabcxMHQy2aXr68/S5eU03d3dpO985zvp6vHj9PTZbfqbv/tRunryahqMZ2kzGLFDAJisSPRCLwoWA74yAn/4hfDfGadqbPzacCbZZwWVtYabXa9djf4zVrhYlnzGFWMbm8IojWD/qa8gIARJJt+j/XnT169onQbaG3t5l9bL2zRCW0XvzqCfGFuBSZo3smVNX73JHsEYI56xFtHeqpEbWCgVYa5R+6OVoeD6GQgQAEAtP8oA7GcEeBjWVP4CdCKgDaAg/f4+UJrX0JKIwJF93naAOLWV4rW/1+to8L9+9/s7PBhMBrX544N0qjreiwH/Po5hvOgvGwCIBrBtMyshgDWCEhzLQPdFCUQDUQkLl4+ikCEsPeD+9y2gFQCAczHYAnp6NycAACeHgnJ48L0AgFHKBQIw+EcQ6IE8FqkAACwu1FaCbr/cbKydmpdjs9wBDIAKADAVS6vprDOuum7UxKhlE7XaXDBKIICRAiyDToNK0cno4pgxkKFBdprgxHhMo3Z9fZMBAL5lYZGjDzWYC0Dq0MJjOU9vf/ONdHlxnu7uEKTP0nvvfUDDnYYT6gCQHcFeril9+snHaQYtBFfN1/OOBgbrCNeGDU3GSayRxy8/SWmKIB+UfxP9+/jDj6jnMGIrQDNOOB83STIzrHXL6flZuri4SFNoEsxv0+31Dald7PMqh5kZL2vzBpbB9BTt+8amoAuEGq1X2IHAkXyihcYA4QiT6jQ2gML1HvD90WRi17WBovQ0jYajdHd7k66fPmXJAUoBMOfAMFigJaVcU9rM2mE1Q4gMwotwIx6+kh4CAMhwRhtiANTDArjcJlQaHS3H4Xp2h6f17pxB03cN/QGsbRIAZfJX3Cy7R1blQ1/O81PQQ1CxZfyYIfAMR3UPoWYQU5EZip6pUwIABnDiwvfzzx8bQN3f3H2Lly1HDfdRAEDlUvpdhNGo2lO1jZAHmq5BEYEVm+M2rtaHW8r9ckzQPsmU/rcQk2WNpJ3DOGH1qw0E0Lt47hvMXt/fqnUQGAAEBbBnuBNbnYf7GRw3o5B2vfYDAB5ue6pvtIggP8ym9AMAmP+o9UepFkCA6XiYvv7qK1RPR0kaSyMOnP9H3PXvv/oFjcCxAEDRfh25/2EYooiyEmsS/VMb7Xz/xX0hAZHr9zx0WEv3VwIAIMC3uL0hlf5sNk1XZyfpdDZhZp1+63rFJBSEo63cSQwA6x6VkDU+BgCAiDcZtGu2AZyiJiFt0uXlRXr33e+l1WaQ/vvf/n1a70ZpOD1No9mpMTm9bBU6YbhOlK8KAECSywRZ3b+R7WT1gqfpRDPPsw/3WJnwzbEPoxSM0IUBxSSKAQieOgRBjrGDoQYCYIdhsE+wFt+3HcJYe/iJ3zYUMlbJeZ6MjeUbEWSp9hB1qPI/CABAwI/7JzW/BwDw7ImzF9DpAWAOtMCQtFxTw4AQtXdccDKFn22Y0hYAQhMAeIj9t25ctpfF+1PwX2M4VgYeywUYN/75N9+pGABC4SKKYnSNutUZF14Qjep1UD0ALpcA/OYYAF0AgBZ+X409BhbXrgyuxkJ1JJp0bU7avsd/qMFqft6QNj4DV4xXEA0NAARfMEB9AICCGOaBENAgK+DZ36odIAWX7FxmbEZOtT9NJDD7LEPADcDA6sYtM2OdBAxc4JJ2qqcZdNGHLY9i1+6TGY47F70ZUiKEWIxEFGsAQOqanJNpR3r66emZoau7XXr2/NqGTEBJBd6YIWMWZL0wQ7xbpe//4bukbjGYTuP03nu/SuPxaRrPTtPs5NQBAKCkK3bIsAxs00HWOsL5MVcEsAl5w+aGvz966XEaTI3+iqB/vUDW/DMCAWABVK2rPIW+ArPChRjPLs7TxcU5DTKondfX15WQH0X8tkan20KkhCULs3Rydsp7vp3P2XeVNFzQ6NzY05x6a0cYFgT/lvm3jhB4QERWUfqDzDmNOFgAJ2m1WKRnn39G8AGtAE8gOngHccDPXcPBe95jqhIttedvKrIHvo4EDmyvCq3PCpfRDP79mduu1PmK37lnJwSq7fn9/GN5xs82gmYw0+XgVH9XZ5CYWQ4AZy+4oPadPSF0ycF6yGZ3//4FLfHOG28rD0r7Ub0s66uPatX2AQB914fxJ/uppwSg9/5jdNsxB/L9qXk9yIzUGXc3dOFITZFascUaDAARAozOce8qis8vUhSdXREPwuwNezvXcxP7BymWUMX2Onqdp2rxJ1p/qLmPZQB0dhy8Yk5MLJogAMi9CjNDLQBDNk1dMFDjehQAEBgVD7ZilfNcz92Hr4cyADCdjJj9PzuZJRTzvfXmGwycAH7/ngHw4Kf2W/WFLxsAUAJNg9bmK6u2n2KdoFx7jEGKvwss6/sRmJbY5zEPZN/1lttB2jXal21aL+6oTzUbD9PFqQEAEuAGzR46BsuVJcrAJt0gYUSaOcJYlCYdyACgsryp+SOBRTbBbpVmJ2O2sP7Lv/yrNBzP0g//8cfp158+S9PTi3RyccVuUEjeMMmLOnLP/LP1H8ToYE896cPnJ6FFZ1TpmTLo9Faszb1HGSSLGUj9Z+LO9LrkpyD5NwCAQd8cLrrZMnN3LWi2xGX9hPFZJJzQRg+fOzkBA9vi07Z6d80nBccMesN/sY08z2o11RUDoB8AMBFn2zVVTmcAgFH/N9Qw4HxmKTPYy8jyay9sMgBiXK152dXFQiMCP93u7X4Zp12TPxn5dF5ewd0e9/mX73y70gCIg6Sg3xD8WmBAF1lyDOKC/20GAKJxwZio3l8UEzloTfSlOV7HGKj+75qDx+fjk0oAAGrBEZRBob0PAGDO3Z0pGCVS+Zl1dgaAB/N0dkXb3+3SdDpjQLwbjS3A9/MDPaSQoAMAYgJARBDBf3UcUq/r3z0WMwedB0MQ6x0AcEwF/6r/r3YEMyh0ZJDhmE4JACBIJQDw7Fl9TgcBqsnvrIjNBoU463R6OknvvvsHrI1ar7bpbrFOH/zq4zSenKYpQIXJlDT6FVrfza9NmHDlKKVfj+aB1gnYCPgbsv4CkPAT1/noyaO0cwoPWxFe36RbABbIrI8ntXK1L3JQ/2GgkMkHAHByMqNziyB7Pp8TDGBJB4ztFuyGkSGY0G2ANsLpKX83AGBNFVibL3WtkYG0A1P6nxhBjIwOjO8QmTsT6wITAMbnbrlIZ6cnabtep2eff542qxVLAM5PTvj8bp49S6vlgpsINzyvScWY2GZgm8TBryNAgIcCAJo31dRjvTMgsO4MYl4m1XSA8E1kAQ67f4JppKB3v2IA2QVgtG8edszSBtTM196/jtI+sa8D1naHkUsS348U9MazEtXaB+xFAAC+vVanL93v/fvoZ5Dk45MDAFaJ3+AghFPka8tteFUCYAyQvitov59KlY/mujl73cHhH731prAyby9LwBMMgOEobWCvgkNm34L5d40GzzgZMIx9wW6P/6YtQY1mXc7hb3I/1HEse1SrhSN/VK3DpjrNA81Qczwf+OXg2XaXAJTnUz8AgLUNAAAMrXMwwAa79OYbr1elGqUETvn8D77r33/hCxyBYwGAkn1usHUCcKxbjN9vC/7ND7BMs7THFG/0XTs/4x2cjhnO0v1V+0dWKkAAACkiJEhWS5Y8jnabdDIZp9PZ2FtwbylSSGY1fDL414MRk2aUSyUwShraYSUA9PUA5I3SenWXkAxGMuv0dJqePXua/vwv/jzNTs/Sv/78/fQvP/9Fmp1epIvHL6fVdpfmC2+/OAA7dZUWuM6NtaETM7KvBADjwkQO9KKqJIjsqu07SlAQAHDxO9p912VBcooJNKerW6mYJ/gcmLUOzpb1Z+BPkXV0oYIINQJ/22NiaUiMY9U2Ur6b7FkNJPkOLo2FAAAw+cXx6CoBMF0DYzC7HR7gWSIWMUYDRFetvMHYiJYcNCYEtHasBKBZQhznZMk+1wyANkH7JgBQAR9Bd2bwn77z3aoLgF1ksyUUKZKhd64WhAa91GYPx/z3CADsazTUQoficrNZ1a80BvzR2MUJhn+XGAb7Xkf754xeo0mCYJB0bjhG6Cm5WrIMgOZGLZqqGlhztWh/bD5aNhSUdc8EkwmwSzQMdOZGllXHOZHBnp2dU9gEnyHNR1kZT8gga4zWIgr8jcFjAnPGC0V3AatpkhSX1bVaayZcGD7NzL/X/gscMOqXCRTi+xpnagCQ6o7MO+qvnvsKd5qp1/LYBgLaPcAF0LM26eWXn6RXXn0pbShYOUiffPJ5evZ8nobDaTo9uyRldTKDkMoyffLpr621EhOMzToczQ38PDs74/rBPFIZAP5OAOAxNAU21BVAwP/0s88p3Ad12bPT03SHGn04y6jBh9os6JqjIen/J6enbMMHlsf89tY6GcAgunFlr1e0ndlYGxKMB+r2sRFFMAKgAU1wBdrCmJoqt1rMCdRx/hCfHUVVZhCBvGMZAqzY7fV1Ws7RfWJIAEAsAGgDoPUhAAD1nsXTA4p7XAMqRRaHBtAPYwDka9DWVT8A0LW+OUeQP9hiXtZKxF0OR9txrAbaSja6vpdveA37RBHQmn4Wbf8+dmmfAHqf4xz6GQWuzfDXaeaNsNaFzirk3U2CB5KHzR5f95XxrB2JeD/9DmYdSHeNQQzA7oMB2Jvz8L3hkmfgWhsA4Pa4FQYQUhLPUY96nZ2R81GfmxiuavudwWSMoVCDiDpLgIzBJnMcxEYJe1v8ez0OCOyRMcyyHw4e8GqIJbtmjMDyKATYJaDhD6Q/AD7O/rAzTwdrYn870A8AYAAoMbNaUgjw/HSWXvnay1aesVpW7QH3mX+HrtPff+/LG4EvGwBo83/jNel9sSQVL0Tqdh2s1UCZgkLqQh3xKgFcfSUAWEMzCDUjcF4u+N94uKMuAHf07ZoMJPhgZFDSVwXLttaNUclujCfoEYdSYsVf9zQA0IZuvWMiZ7GYp5PZJG1WizSdggFwm76JdoBfeyU9vb5Of/ePP07DyQkBgO1gnG7ntvaHLQCAJQHdNxL93hkPeQkAjAtYoNpR/eNVYoeAAktkYYvr3vbcPdG2G7afm4Il/azDl7Ei8BN+pmJNKueztt+C/yq+CloBcRzxPoGaDGCOcS7FCMNYiwGgEoB9AQDDqcGd8HsgAr1Li8Wd0/8V/FsHBBsn1LAhg1/7YPlULgFUSMY1hWDd//H4yO6/3nMr/4+VFbtEAEAnjQNTTToHAKogM1Lz9ghwv2wAoNVxbqG7dtmQPOsfDZPAkSPsz5FfNQBAWToKMAUhQFB7QA8n0V4AgOfdRaesh8LzSED00Luebf9A4QcAgCwyyiGg2Gl1nWgHd+oAAMA9AQCWUvaWF8h8U0WzzvYz0pTwGkQ2WKBujpSu0QAA8xYNCPASAGRbK+dOAIDaldhQVgAA6O/bugSAE98ZAJVjyvyrOZGo3XnzzdcpCIjAdjgYpX/9t/fSYDAhbevk9IJjcHp+mlbrZfrlr95Pp6enRmEKCzgHhqARgRcAAAXpuBaASY8eXznqukmzyTR9+sknabe2NoHnZ2es6+f8mxqbAXVaCMzPLy7SaDqhLsL1s6f8CTQVI6KaOMdVibbCaOKcRGKpxO+ABVFso+Cjzp+Z/dCKyx6BiTniPQBAmy3anFg3j+nJLK2wySmzv1oRjEApw+lslq4uzqmGe/v8eVouFiaXBXAKwoMQrhlPyS44/HWcA34IAyBeK1dMgQHQdm/VhgMAgCKWdRlEV8Dedhxs0kug8Fo/eSbVN8YclOTzdtYQ6oKRbY1lK3EO9wGY+wAApQ2s5ID1zY0cAGjL/EtMlMcJAECVNe9PwFfOQft1DMi2EQvi4ffSBmE0z9QHAJig5hEAgJcw1EfIA/0IANSBZiUyhHkUNBT4iSpJ7yKZ9HvrbJDmnrRFBnCg5T7WBYvmnMSh0LMT1d81EGC743OtvucXAnvIOezfa3Z98FZfPZPsiwYA8vVSnlP9AAAZHts16/+xl77y8hNq3KDDDLRjRL/uGoLy+Q+33r//5m9+BI4FAEpXSJ8zy/zH3/MEYT6fpEHBINmTFbEkQHEIzbcnKPFvJjXAIFoDAj/8VZrfJQBggow2CN/LBUsB0AJwAqaktz8VtE+hOxo/sGyt9BX3Q9FuL9/Vs9ofAIBPt0vT8STNUeJzesIuUGBFTaYo0x2nb7/7nTScTNL/+9d/nda7QTq9eJKG45N0e7emD4qyAfizSC4h0edxumt2uTB00ACQXpf5CNASEACgcrP400oNrPRMmW4r/cS4o8wVLaixh9j+DK0rKwEgRDJIlnSVwB9p/iijYERr1+rASgziNT/M570PEDVBglp/hvPLGQDG1hA7uoMBAHDHhSjhA1PkGm0T/T5wCAEA9NHZDcxLAbg/DdN2bf5fl93vTyA7UBR8gBrssCHFeQ0sqXX96tWyS4P/5d3vcf/VoAgxUU0FAhchMFqAchbxvdIG8mUDAPnE0L1qEEoG4KWXXqoMjx5SRJRUItHwVYKiZ+n4h5suWhMaEj5gz4KzFSDrs7cMvp5+/hmDaQZfVfZfgIBqUTwgxIxlCzhTfCeNnyr0FsQzqw7lTUx6UJ3OztNwMkurjTNHsNCRbvCSADIA1htL2lftsnzxOsK48TZSvn6qzD83FhjGSvnfBQBVe+UI1xYp+FDXrzaARAd32/T8+sYNkGe/MgbABMZ4C6XqXfrWO2+nzz//NF1cXia09/jxP/0knZ5dESY4OTnjvaPufrlepPfe/xmz+2O0MiFG0aRx8ekMBhUDQP1shVyiNODq0SOid6BgoXXfx7/+NUEP0MYAHNxcX5uh9NaZAAAATuD6QP3B2vz8049dFbWuRzKalTaYMds2Yu6yrY6zN3B9q5UxOzB+YAegTIDrGS3/IAqzWpP6D7VuGGI47fi7RAyhKUARLmx64xGzyQAA5je3bDX1Eu5vvaY44N18buwUGk0ID1o7SZYWHFMCcMR3xUQ5hIFf2QJGH92rOBr23FHCuG92dRu9e++rzVLH4cmcYQbVA/qsvo1rIFCfcyAASxA6DWpjKbsemQB9JQAi+u17/223cZR9bKGvN+nw0hDxM1dop1gC0qHY7/m1firDr/L7Kd9fAYHITtp0FBDA9rWBsydUvzIGAB0zE3BtTmIFlW0AQH29xqCyFrM6gnMtqr2JdEeqKrtys9dX0kbR1tgTawU61D6JLAuVANT/NrYYAIB6DKrxkRAgI+CQOQxK1ib41M//KD+/w/kjdk/N5/ebAAAgUHYyRUnZIn3jzddpm6HbcnP9vFzik1Gfj/NXfv/tL3oEjgUASvNfGfgYqMd/K8Bv29vwN/gwMfEo5XZ1AUCiIfrw2s9eFABQAqi74gQBjeyyQYd3ndaLRRqRzTliCQD+BqFl1uhT/8o1a14gAIDxmIwn6fbmlkkjJF9Qcvno0UV6dv00/dlf/Gm6uLpM//f/81/TzWKVTs4ep8nsPN0tdxTLRuvr9WZVqf8LAEDKD/aRbQA7NQCgFQA/mym1urbdM/74K56/ab5Yq26KAfpx4XsndKpyMJeB/2hAX3ICFoVrTuH5w/ccKjZhchJ6YxCotzLVGNfx814WIA2Atvft2db2+zAAYG2ltxUAYMlKAhlDzO87anDhbwjGawAA5c1oA0gvrmEW4lopzU8Di/xOKv9PGMnAWccaj7o0vZrXf/UH33E/uLmRxWBXH267GE7AyYQLmUHLzQ0zowh4FIj0fX8fgyhwIgbe8W/x4eYLNkcNFYAJcUTAGFEZXDPp7TPrdW4TuFljgnPsWwKxz/095DPxGVjwX4tfsB0FUDwXdoMR+uzTTyoAAJl050RWNZK1gXdErcrWW9DOAJ7BtDQ6vWSZCNkwXT15Ka03QvrsPaP91MYOKCD+o5/oOgMMUFECwM8b/Uf1PnAqYThZ988Mm6sF+FxXfSfPgFaqEMfD5wYDzj1m5tHDc7NOT58+NQDAqT5ksvhCATp7d3OTHl1dpMdPrtJwjPFMDIRvbu7S+7/4IF1ePUnXN3dpPJ6ml15+OU0m4/T02afp9vbaatc2KIewVpCYKxAGxHxSq0R8RkKAqNNXSQkU/GGAJWCCoP/6+XMGz3ihrktBPAwsa5lGQ2b/ATygZgsq+6gxooifK9JX69brpXBu679qyGN8GXhqdH/cAwPSDYRL1uw8gOfI1oqzWZrNTvhVMDoICrCsYJxOL8/SfIHgfpBm0wkz/c+fPqMRf/nxYxp3UE1xX6hDxRyE+BQ+T8QfQoNHvfIgZ/+DVbmzHh9ezyDaQ9kQjBfmfsUoCVopXY7Dvavz5yzbpmPr9z4EmFsHN0V7VRmEwHASYykCvBUCjmezWHS2EWyzq/H6uS6dWbT/qL/YT6o7UHMrN2gU9oFj0nKNHnYeCT6pjPvQIDBm1dvHpdcBqA1h+HJ/CYCNkxqukjPUCQBUsR+p6ibKFNWGTcGiPp+JutZPgvoha9gtsIfALoITZ+2ZTBDLWGYC4Br3qjnstIJqH2c9vz1XAgBgIAUHKM5zbFoEND1z2OY/lDQuig6YbWoHTuqHgT9tJ1HvbK5V11OpGBVep4suAGAAAAD43rvfdtGwLe3yPgmcvpsrBYgHDszeXxPIqedUsSH9mZdqaEsnKj3/Ljvf5j+XznXI+8cG+Nhfqv0slFIqiFIGP64drnA3Dou7O/o38nGYZAiZ/Oiny2dmFyKvjdf8y+9jr3EP7UG7xm6f4+T3Fm1IznyOe6yHndZJCgmTu7u0Wy0JAMxg76hlYhloqsCL2q82cy6wJ3tWjSs7ZoW2gG4LLTvtNEr/YUJ57GdMJuqIXZUQhEIvapW+/e630kuvvpw++PVH7Abw8qtvpN0AyvszdnNarxdpubqjP6m9lG28Ke7iWi0+uG3bDUTD7SUmgyXDpPyv8TOWbPMpwTccod01klwI+sfDNJ2MmcCEX2xkYi/x9XbiiBlYSlExABITk/Cr4ffD/8ZPtdpu85+izaKIX2iLx9iFt2PnpVbWbGbJUPiuEIUnUwDlCRg/dBCzLl3ytRDo43fcA0QAYZnxt+UKawNJN3u2KN/Yrm0PPvQVh5RZfiZg7fjcI6vkUL1m7f59pz4WAMBJMChY0AhoEOQYsrS8hy7vsxjbNzndTK3guC8AgIci6oUNiISJ7qNGeC+2k8B3Zcw0aWJGTcfue3iH3vM+Bg0bvrV1M4qjMnJVuz/0IH36ubf/M7qmY5HmsrhzpX/KbTZ6jf0H+n+tCeAdoz2IRvR9cXllGgByhLxfvNgJOAauD1RvBZQVvQaGjjoAuH4XafKaTQEAVelCcOIbhmhozqmeE+Yeet3j2QAUIADAgZHaqD13Gn2o9A8SAQBQpgAYTGZjihvO54v06WfPUhpAS2CYZrNTquivV4v07NlnabVG7fs0nUxPadgscF7RYOAlJDtuejBK+BwM1OXlpYn4sUXgigEywDOrla/rm2hUfDIAmDg9O+UzB8BGuv16SQSSjlC1aZg6OcAhtkPEM1w7ABPcVUN4zSk35oYF5Qbg2LOm6OAMrRVPeV0AhHCfnNfDQZqenZA6hk0QtWgAMshcSLt0dnJCuul2taKeAQAAbJTsAe7ZacsMHvo6PPiv53y/CFrblVUOE0Cl0ZRAVu5E6HslBxkCZpXD3iKi1E8Bq+ulo53J/x2dlir4xwXCHgBYOnD4Ofr5rn7gsQ79mnrAN79f1/y7ayIXpeU0x8y/pkLxYffQDwL0AwBtsecDAYCo4p/pJpjjAoaVXWOdDPa6Ss6hhgtSZWNsLKzci5RP9lV2sFp1l758+Qyd4t+YnwI+xVBUL1ofaHwdjq75xPezG6r/j2swZldw0lIbsdL+XXr/sDmx/7dKAIDt91s61dhJvv3ON63W1gV2SwFy6f5K9m3/OznskxEAyAEeBbeHHXm/b3UF+r8tAEAcs8gAa1tPzbVj44MkTQ4gyM/Ws9Gx8Hf54kq6RcAmjnhp3vGzewAApfmpMt78c7JDCup0bff3WdD4kQhC6eYi7ZZLBv9TJEg88CdQSQDAgmqVyfKc9Heb2gYUN90XAAADluXmI/5H2IHjvErb3TJ9/fWX0zfeeSt9+vTz9Hd//6M0mV2kyewybZMxOndpneaLWzIArI+WZ9cFVoQtphUAEKNWYuJW3M5MYDVWZGPFfcnsLgCAiwk6JqAd4CCNSfUf0pdU4MqqeteOQdCPeKEqoVAZhQMA8P3hF+NnHwDAnck3MwEA1e/u9ypGUblzBADgHwsA2LCFeA4AWDLSAACwiwEkrJis26BkzedDDQDc14Daz/rwSNVHGdsC6a0Y/Sa8rVe9fnX/uzQ4FgDAwRkYrFYMiBD446cEzx68qFvuPAb70ZjI0OiG41dzYyXjo0kZAzP8W+r+Yi3g+21GPDrkJePSdl37PtiuzzUMEIX5ELhuWIui1j6gYoMJgP/mbA+3pQgglfVRDqCMCf9UC3hUThv1OgwAWK5NxI8tATndQiu/ATLSV97OzbL/FR3Hywjg/IkBIPVLW93GKCC7wBcEF6aDEthYcE8ENoKhr/BGzntcj12Vle4MuPjFAMAm8/TZ85CgUS2q3ynAq902vfnGa2k6mySUE5xdnLHk4YMPPkqfP71Js9lFms7OCADAiN/Or9NicctWKwhud5tBWtwtaXjEFonMF2T6cR0wSPgMnh8y+GDLgE2AWhiOKAAAIABJREFUZ4ZazOfPnvN9PkNvYQijPAbFG9c5mfC+8HO1XllrGdbVC+VDLZa1XuQ4VswQA8DM4SMXohJcxHFBIbe5bpsODBszy+6kY26x48MMworYMHZWL+bKthAktK4ByPBBlGZDuj+Rz902vfrK1xhkLu8WaX5zzc4UzByqx+xRFNMvBwConCOM8Qz3b2yNaHP2cwBF4bZnFoMffb9Ug481Hmugc0clfv+eU4WWkgX8uWjjDqmfCMZtL0evx2jmAIAy/3IQa1uXZ1uVuT1uDhU05PYw918iAMDsgAGMkYpeP5MIACjIdtspQ9wgFZmwazUHXZOF7T6D/krtkYCCbyrSPGcQIdZa2LBMyV7c710wljbLd4AcwovrEHZq7GwoAwxCNwA/dx8AVpqfpff3mABHfaQEAMABRAkAKLXoAvDWG6+xBAv7AZzu0qt0f0X7UDrBC3h/H//wBZym9RC/KwCA1lcs/2oF1bJRUKehvNRMx2FQ4gC5aP1SZo/AQT7PSvNO9r00g0vzswQAtAEDcQjoQ8HmIQmFcgboY+12zgBwb1jMKW+561RX85u9v31jHu0NALCA1Lo4bScOAExcMwsAwCLNTgfpj//0j9Ldapl+9E//M332dJ4uH71KACARlN0SAAADQAAAg27PvnN8/IbvAwDGDDZnXtwv/1l1J/O2u0pQgubPFojDBO7n1dkJf8INRNwicW+Nu3TI1G4cAooAAaqSCsgQOPs2xp+w+2yDXdCYUtzQBQBgrkLvjO3N8W8k1JjMhF+M5KAAALsnPEe2FmRyFqzgJf3CCgCAv+aMugoA2B0IAFTJIx/zislgrb+xN7CEw0u/NW9tTXoy/VgAoEZSDPXAgOukfejZQwzyPgY+Nxi6LhgdXI+QRiGPOD9pzP6eMv+R8hMBBhnI+FPH6LuX0gR8yDjk51YwXoEarG802hG7AAB1ms898DcRoAYAYApB7j/dzxyxHSACcaCCoMOIhiMa0mDIzLBUOWshQF8IoJehTSD6jjotKEo7mdCgtR2x52XvQliLYEEQH3EzUw+XMwK2O3MQRcNG6YZR603x/ulTZPFrxMM+Z04qEMhXnjxOr73ytTRf3KTnN8/T+dUFv4fsPzoBLFcQIjmnAKJl+BdpNhumq6vzdH52mn71y4/ScrFkgK+5H2vwBQAwYHdWDAJ51tRj4wA4cHdXtebTfMSxyCagnoN1DTg9O+N1395ZKYHpPdiQqPa2EpDhPdu9CgCgAYfxdQiA8yYghsbiMNoVNxWI7NCIoEQAND8rE8DxSOEDfWs2MzVZoLauLGoUPwAe8/Ta11/lOIMZgC4BqwVqzuF8iob80BWQf/7wAO5QAq5sC9V8R9OEKsAuZ6nfAQF4U/chfygAwOfODP5hd2JCtbAJ3c+gnCE87vnt5eh1nILWohHE5Jn/uDKaB9GYuTrK4TexRxaq++Cuftxz9r7xIYRxzwN+AAPA5D8cALgPQuWXFYGBqu7QW3lW8z9rtcpOKXq53a3nOQAAL10JQpQKHhTwR5ZB5YyKuQDFamkFBDZKTBSAmcT9H/sQO7wY7ZkOIgVJuxfAMfPz8Em1/zdLAACotYu72zSbjNPXXnqSXn7yiNR/AOwo2Sr5J6X7LwVY+9/J4Z+M1xivJ/ffDjlD6f6rqZ0txC5g4JBr6PtO2/Xte820jtrzs+uv9riM4ZUfG2tLvkp8D//G3+G34IV/q82f1t8XAQCUxiLOl657juOfHw/BMoVFkeFHl6b1Og03WzIAxsxzSd0efq4FZjUAIAZA9hweAgAMVsyuD7bTNNhN0miHkieM9zJtd3dpvb1Jf/Ef/yyNpsP0Lz97P/3kX95PT15+Iw2GZwQAdoMNAYA7+K+e9ScQgADRA9o+AGC9rtlbdYLR4hB4kSY+aklH/s66/pGBsoOUTkD15xhackrn4h7hyUaLPQbWMhYBLdvH2ifNpzWfVIxs/cxtQfs6qhM3nLOZCCDLeWczxgTy7wUAIIG3262dASAAwNjASLNZDLLyEgAkAe8SGAN4QEi0oTXibgPGxoEsRE4f7V3NUgbrRmDsfLJPvBSFYxY0Eo5mAMTBFg0bJ25zHEuLscvQvQgAgBmD4Cgo0EIgFlHKaATiBpJfexV0FyjMpQ32oRtCw8h6j3ZkZlkzjoB6vaIICPqxs/5IInosE7B6eupOqrWjJobPI6nHqwSAYhveDtBYAJivXkGLWp0B6PHQS7C2e6ZLYBMaiwaBIdAzLiChhU4tJ91INTeehSIl3hcb41M4bp1Vljs6cBVow4zTrGodgvM+f37NJcLnWtXDWEYKgemj05P0+tdfobDfzd1tOr+8SIvVOn3y6VMqtO/SJI1HU6OwJtDhR+nsdJqmE5tP7/3sfTKpcwQ8ZqHwOaHeGCtk/1n7tt2mZ59/Rr0D1F3FIFJOLdFYrz1CCQBG+HY+N50B9EQ1hRlrQEJRK8/oVaMWFP/Vgot1YhYcVZuSf96uO9CG6OAbIwDzTM8Dz5qlHZsta8mAKILixk2dpQJgRczTKy+/zCADar1oSRkBAII9mQjWQ9eD13c8/Gv+jX1C5y4n17ploG1mrSSbOwt9AXSdrb7fB1zH6bOZfEoqnelgUsR5GK+Ncw1zpqCivB8AUMrDdD+eQ/eE6oiVfQiZ9MqWWWY7FwbMyIhH1HDbGjr81Z/9jw561znuz82HAADGHiJzizRUO4ueSdz/2tYAWWIQYfEMX9Sj4f5SXXSdodDxLbg3cSSezyhIlZiq7Kko+pUPoGfLcxuDzBgMzSyIbKkCffkpsUaZGfACgFaan7mI30PngsDoh36vtg+u61PB5/Vsx/jD2b6b36Szk1l647Wvp7OTKX2E3xUAIM7RfL28CHCi9Pz1HPJzdQXW+XMuHb90D23fLx0z36Pye+gKnKJd0HdiCY3o/Xgv+tQqj1S2Pe4p+wINretjD/C1NBZ5kjLfI3P/PX8eYqDBl6Svjf10tWZWGyJ3tDHOAIAnDdFWWioE2M7HVB94jdv+JQDI1AcAYDtNowQGAHxBMADu0mL1efqTP/2jdPXSVfrw15+k//HDf04XV6+k2ewxiufTers8HABAUC6Rfdpv22uNVWjBP7xR/ISqP8tEobGGeAXlqXBD16s0YgvAuoOV7apsBsj9BeH0CuWpzP7bfwADOIzOHsuD/7bn2oidqv2iuwsA/FhpALQDAMiuRwDAhA4R2MOuEwBYo8W4lQAYAIC2tcZaPhoA4PjUPgirS5RY8y4NxiBW60HzNwS88eeLYAAoQBH9Hz8lCrIfCtO//R0DACjwV+YfvyP4QiCGa8xrkHKDEYEDTrjGAHubjJ7LLxmgh278jUnMDP2WgRkAAATPoIUvoTy5tsyGqdybmB5rVSjcZZOAddgUpbCXZQIVABpdHlQgZOoR/OM/UvbdaeRYutI9KOK2GZs4nOrJEfRb/YzV8sBpjE6gss4KkoESL+GgIMDM+0C3DJYAAD0nMA6kHIvvk3avftSiafMWDQCYP31KWuT55Vkajodpdnaarm/n6YMPP07Xt8v06NHLcKPSeDRmW5WTk3EagTY1v07z25t0c42+91bb2vaKzwufwbwT6AR669NPP7VnQlG9EYN4zlU8I7ZYCc6zdzbA+zgujCgMKp67tffjBLUsPQ2AbcTGAALwYxQrPmcSP4yCLhTRDINpAWBNE/Ec1xk8zhnXFsCptrtBWq8A8pigF8AEsgcI+mxo9MCSIOIJVsDijii5gVAqsTkmgNJ8fegqevjnIzgje2QItdHRDnYA2SanGSDlTkjv1RIAaI5hn9N47zoDMtx2njIAcHjw//Cn0PyG5jsBPq8jb4ydi+FEACDP9h7LALC1c8QcLtQQlPYP6//SvOv6t5wd41kTiQAyfWLrv070xdpN9VGuGS6yASwdQIcY0rfsfTkWJkpqjC4Af8ReHXCMth/PAsEo/T+niFZrS3YvghJZtpIAMq7Dz1fbJ7NTWrPRB8D+Iqee17nd0EntepXGP2bgHz6fazbaw79r3ygxAFCWtVzM08XZafrGm2+kwW7DoARaM3DIS6/S/ZcC1NLxj31fAED00+Lfjj1+6ftdgf5vCwAgtm4e6IqF01ajH+eENAAUcOk9fA9/QyyAICpqI2lPESAgmxDHujTvbPKX5Tf3nZ+yO/QoQjlfCQCwBtkIcFMaAkSFfVmu2N5uWiVo4K8hPUJtffpJlTYKkkyU8Ip+3p4aAEMcUwDALA22MwcAjAGwS3dptX2e3nr76+mNt19PN/NF+uE//CRtdrN0fvEKQ/V1MgDgoBIA1vmb+KBUw2BRMBYK+mFfkaQCG2Lq9f3M/jP+YLTMUN9805oVCr+KsQNKiJHoTMO0RuA/HDcAAIAHSGLA58/jz5iQ1tyKzxl/Y1tBf9Hn9SSaadZYaXt3CQDYL0i0Yo/DnoNgG7fkcdBoVIn+gQkgBoAAgPVqk9IWjI2yHe7cn6rtXwyAZnw1GluJXb3G6piV8/xFAAAYaFB9EGypA0CbDsBei7rlTo8FAGTMcMNSLAUIEJ3bfGLoMvCd+H05Fvh8NGCHOhClDSZ/PwcAGFQzEYgOABtu7KQ1svcxepK6KihV9a1lkvVj92Awiki0AABwrgQAWCmA1QfB+TMAIKXLi4s0m55U48SgkR0ErM0cRTyY/q/7aWqxmRJ8rbiJBUeqGIwpMjxBZKrNTcN9R1CG90VldRNw1NcbQZovGugijLfbdDqbpN1wl1ag54CSNEZv6lFabWDgEGADzRun2RTB/y6tVvO0XN6yvmc0QJuaGkXMHZF4bdwosCl4jf96uUoDBPMIwvy64Yxj3CjQ54CANlcG/rE1nG8yRN4rAMB4vSacAqq9aQgQbXaUlQ43ACECDwzPHbyxrhIYeAEA1j0hZLidMkzjQQ1wjA/K4AcEUHB9UJA1NoAFAQIA6Ox7FwBcoBnoYwPIY7+/3wpsBQBcVLTNydjPAXQhjB4Zvn4HBk+uLiHQZx8CupZGr+/8BEAqm7HfOOaf2tdBazs6cSyiXP5uMBAK9OuAPxYf1Uc7BgCw05Vp/P0j0w8elPZMzsvGIR7GAIAIVJChdEfUgQM4drTzBgxGAJB2bjBKKzhqgY7JDEO4BFPB9tIMsgzM1nDvxJkJVDdfAgTca7E3KwHsIAQMcBs0/khpDK0wueP4/g1bI/o/7Z6LwA7RReAIAOffOwCAR7PdrNLl+Vl6+6030/LOWrQCmMGzKQN8/fPzmPV7mMVofkvU3zYAoC+7+yLOXTvVtaiYjruf/a8Dv67rKY1vm30o2Yx4LqqaO9gf/14lAJxhld9X5R9n7Btdr/zpSjDYv5DvTfHz8fx73cMXAACIuRnjgeo6K/0q64ZCjih8V2gzoQwA2W5EwuwNj+AS/tvG4j3GfCCKj48EAJZpgCB86wDAbuYlAGivOE+7wW2anQ3T937wbhqMp+mff/Je+vDXz9OjqzcS2PtpbBoAB4kA7oZps7ISCNTvA1BEPEAVf+wDjDW2FvwPB2mCv1MAWlpf6PwFfbIgKutQAv1X+PAAKRBLBACAIAATL7s0HuzIdkZSTQKA+Infow6d5tM+AID54mMCAGx57RoASnTXIoAQ2F4WAADb/9YblAnfUbQb2TeVALw4AMD1JZmIrLsAmChga+TEaXw0AICDYJGoA4BaAeIBSIihy3jsa4SPAQAkzAZDh2sEMIGNQQ5BbAPU5TjLYYkZBoECexmqnht9aO6ocT7vqbxcriiyxvYTqqdxAIDTwdsDQqDNHC9jMhAQQbAcpPsoFmhTw/6PLgoI6hCwueQeWT/u5SGLDQCAgM8KvS43DFwRwBM9Yw96o8ib4FQTodLz4Xl2VveuDDg39ege3uv77b3uHTmkYjUubQxUz/QLrM2MnbMCAxxtheGxd7cMXiGut1ivWPMznszSYgnGBBY5Cxus3ctuRVGl4dDq8gcwRh7M5sixWCfREVGbSXwWTtjpdJYABFitPcymtR6p6rGc/o/rV09d1dWhzn42nRLYqUoprHeKO9mqAbIMn1X2m/HlnNiivgn3Z2POsZNCN+v2bDKI2kuRQO8QoDkyHEz5OQTyY9SU7nZpgRpTgE9Ta/FnXRrgcG65UYAChnm8hiYCn9VDV0GYo0cFoHt4EMFxic6KZQYcffOAIto5rdM+B5ugDCjUrfPTs6/OLGkESRou1hRS2bHBQIh2rMvBsucSNWTbjVTJATWNnRKM0G0AOT5HPH4wTdpeFQCg4LTjJAYAHP6qQIBDDlHZs0Mz0C6a1AsA5M8nslWwnk2UiPPBLH7FAsJvAHNNrMoDb+vVatxDPDtovDibh66GpbOqrIM5e/47Ba+wB3lLUgACAHDJpKnnMOeci0vWgVTGQkD2GkrLU4C1Eo+yOR01AYyGua7qj3mH1ZzYHs0AOHzyugX1veuQ6SPbqmvIIS4CLF4Cc3l+nr75jTfZOhbitUgUAJA9tg1iyT4cel/7fi8CAPiO9jFc14sAAPb17/Jx+G0BAASQMUkQWDzyeUv3P4UoMeYSSmm8bRy+QybnEn5SrbOFv0cmbrT9+XlK59131ykdRwyIGBjKj8PP2AaxYTvcNyWZG8kaeIr422qZ1hBzhv7BaEgQAAAAS50Y+G3SwAreLYmGUJk5ksAA8L05smOr/ZoOnPvmyH5XIoCmATDcTUIXgLs0GEGr6Tb9yZ/9h3R2eZl+9vNfpZ/+9P306NFrabHZpdHJON2tFnxWTLixrHhjnbkY1OP6Q6GlM7U4FrtBWs6XaTww3xixxBQtRz3jz+4jAAQcFAAAwH2ZsYmVf41Hzh4gjl4nFOB5M5oZTUj/B9C8BthMBsC4YhIjooAdQ7yJDnQQ2MbPvQAA74KlsZWINuwoEn6ISe6WC5YVxy4AnMd4vrNJ2qyh/YW5b123MGwUAfS1YPYIn1+nuzt07ZIGAETOMRbHagDUltLWb4yvPDnawjIUEF8BAF0Gt8uB7HMsozGMtdHxHNFBjou07d8KvPH9GHgL9a029BYhFn0Xmf+Y9Y+gQt9m0wYKlIzKvpsXs7mgS3vwpc1YqCl+F40F145rUYYc9zWdnqTP0arOOzsbDRbK+RCXsGw/XhaEQNAOhnrrNZtDiu2hXzvpS75QDbXbMVNrDoQ52MzyeLaH9eZmDW0StwQAciaj0XSXx5zNrM1J9GE5vh5TNBBlH9h6/K1tnTLU1WfD8Ut9joEK8D4Vw1RzyEsgKgaCG69A+QWViwUUvuja5mGkkN0LzGDwrNAprGL7574xETfu7PPxu41zhonpZsIDyO6zAd3Vs7KAMXwW9DXA2fTe8+tubmjx3YeEiyUH87i1qNZmTVqUhknOUed6vgdI3f9krcLarvIPWEZtbmyquWK6AzkaWD5nH/raBzAxmUPjb/odhYdRHP9tlO4pW778eNaytPvVt3+41u09W0EHLtiK3IZGOmoMGHQVcY8B2NY9x4zlFNe9nEfZPR1fx24ey+vXMwAnjkb8/P1noTrS5gjm11Cfu56Dtf3N9CeUTWd7UJT2qOuLs4Aa3S5AX4Uzh4XA2cSAs1Jy9nIzjqeD0GCpGVBglkSlBLXNM/aSOspYC8EhdUZIK3Z2F00Oy6CQaaozHmRDQbjWy6Ts+u6ZV80OM93qQuDXVZrzbc/n0ACwvGJKn7Bxjy9pi3BWAJC9m6dvffPtdHoyIxB7cX7OUkG1r9J+3DhGKNXTXG677xKDoC2D2uZTle7y0Pe7AvHofx567LZxy49VmkvH7V/12boC6Jya33Z91XrMBP/anrvuWedj8Ot0f6w90f25X4VOWvFY1ZiQLm0lqDHojvY0+k9tY5UzGCwIqkFdMRkEFEWB5nxu9q2DtjmCnUslALBFzHpTd2udtuiCtF6lk+mESQ+8ECgiuNbYIMus1tjS5LI1a1taNcaulVTpQsHeNfxjAxJEobfEBBzLTVqu5kzEXFyep+9+73vp9nae/vbv/j4NBuN0dvU4oSfTfLVOdwsTdTaSrrVsxVjiefJUTPy4iDiZrMM0QZAL+j3b+BkIQIG/kYEAfAoAPMgGkKpY016Zahhq+dEW0NhsAOW3qP0fDNMSMQ8ZAAMTAETCZGCgic29prZbPpf6ABy7L3uytt/U+46Vd9q8VAkz/q35o3llLe+tvbfALs0Vsq+227RY3jH7b0G37U02r3FSTzD6sfFdlanpXH32qd++1Fp8cb3Gf3/pAEDXxqmb1mKRMYmGW0YjBij5BKBCudcuxwGNhmXfAY4Dd8ymUd2bAwDIVOMlw1VnYw09BTon+olAAf5ts0vLxZrImYGKQJQcAKj6TdokgFO12qB9BWjfYwbzLAegQIeLdAxR7Y7FurEFi+DfxemsLaBEl1yAiR5cfyOxLgdexrbkDPTNjwpkUEuLAABpTsgAdD2vLgZInH9d38X5N57AbFtgXRtofU8wXgznDp5OJQeiZCDMAnYDAPkmXhs3ZQoNXOp6lca/dOPHOlCl76tEIX4u/rtkJzhyPY9P368Drnpjx5pklwwX2YSmQq0pYECAbY8KsCzooa3wc/6mAYDS82E9UGH+3gv6K8q4OSp9s1/2P64lzXncOx3cDOGOYw37rzmIYF66L2LiiFUje4TvanPHvyOF9f4zhONjDI64B8V/92ZYPePSN36l/ZHCq5njngMSbXYo3ouyTwSkKeKJQHtsHUjoFPkzduG96vgoofJWVhLwM1G/ILzozxdgs8SwuG/zooYJbZ44x73UQBomnPtwisDgAgiAwB9j7WKuXDt4/tuVOd1iujmdubq/UEJWYbwyd9AsYZDibQh/BwCAKviXw+0CrG9/4600m005n09PTtiVhft/0DSKa13P+NgAumt/6jpu0d488APHXn/pdMftv+USgNL5u/yU6CdH2xb3b21dDVsQThj963gdbfcc7WZX0B7tki1YuJc1g0vni9cYz9V2Xvq2oYQhP0YeP+T3nx+zy5a2PQcDAOxlQe42jUDzR2/4lbUEnEE4OWRlBUxahnnkLbCNSaidlK2aHWjV51XqRhBAD86ZWRVblwcQ+8p+LlcLtptGRvy73/0uM8Q//OEPSZc/f/QkzXfQAbBW3QAAViuwT802M16qwAimtmsh8cEgTQcpnSFmABCL0lnGWUbzpyCdxySWmJQnUwMACrh5v1sDAPAfxzUAAMtBIggA8T8wJgkau26ClbD6M8hAy9ZnFvZKDNfIGYDKw7G82fcjXWksc4x7H+YKgGkL2A0AqPdrgBPw37YM/msAwEAyY0QDtIF/UidqccyYED7WvuT2PV/rXzoAkD+k3OHJHXAtaAX10dmSo6M6ayEyueHRoEbnssvQ5hthl8Hd11A3DKkYAE6rzs8VhVRIrWf2w1A5tIGjiiQycEGEA+1IbHUYYseMTAAA4DACAKAzhaUD5Gpg7eRA1Zlg4eI7FI2jvL05SZ52pAigMjSO1vXl8KIB1vOJY9gWoJWMfmODcMpqm+HH50oUxxwhjM+nK/itPqN2Lf6HOK/yDTifH9U97pFFPmRuvajvxGehMcbPHKzqOl8pgH5R11lav93naT6AUsDVOA7j8n6uRttc1t8ocuMtNqGzgW2AIIBxcExc0HveKsPK87OtjmcV9uaKtI/APiyAzrF18XbYn31e94EAa0PYdwv3nMa41pitYK6k2njz/QDrH3MQP4HWQ6MGWaOYtYp2V9/XvI0ZtHhse4bQymhmnyN4gM8IQMi/y9+JnyJvVAvv5fMlZrOifdF4Q3xVAIRNjaYwbWQ4tIJhgYnF2kfv4oHrwr+RoTL31vcAhwsVxLNkjNT+AJxQU8SBHb7vaRabvOboOqjAT0lEkBl+o17iP+miVCwEHyerwTSwGwAA2GocT/2MTl5L9r/Ci74CAADGGyVXb77xOgMB1rSCWYh2ZZlqdL73aT7l+3bf33M7EOdcdD5L++M+9mSfz+g8XXa9dU3sc+A9P1M6fmn/2PM09/ahfHzvOf5KlsT1H07W5U9F+yL/SJn/tr2+a/w5Ll6K2HeP+fxpm19ibGmeRr8N55etx79jWab2hnjM/Hn0Pb8IAHAtkT2LTgAQAlyQBYBWm+q6FfcGts4m+O/7h7e9NhDAMuqwv9X+wZtTusL2PVrSKoFkkbo0SeT7g3qOQBSvb3/72+nll19KP/rRj9JHH31EAGCBlN8YZdEjAgDzuwVBgFrF3hhuYgnzXlDPPx4xVjgBzd9F/GzOKDlhHkyVmOwBAHDhIwcAWAZABsCwYgD0AQBWAlkL0Mo2aU7I/8/3Ts5jSCAwgelpMHaVaQIAFAV0YeyG3XOBbQDWdi6PkzyBwDGajFnygW5YYAnomeQAAEqMDRCoEwkcc/dd9l0fbZ9rWz8Nn14igJ1OXgeq0hUY55tFH4WzzWGJF6xgNxojGTIFIXm2XJkd0f0jBbPN2JYMdMkAH2PA6QCGPsZxTHXPcfxwLwj8gd7hNZ3M0gp16i0AQFX/50giJjIW9hp1PygnQL0KC1bMEaBSJ/6j/J1RdggAUBXTHPyaAWD0f6Mk7e/855tKn+HNF2w+L+x6rGbIqKR2HV0bfWl+t3239OwZelDFvXn+tjnV5rybQVcjmdLZflPv99dAx/Wj56e1hysyUZPu17Hr69i77j9/mYFxzPrGtfcFcJi3C2+zyTIAam1gTwdjx0tQPIBRPSAgeTkJtgbKdfx9Y9gPX9xfT/mxdtTHKL/y56DfjRpYnj9t69p6Ktt3u2wLNltk/hH4AwCQAKf2kcgKi8fo2jjv2yWUwdg1tK1xbeqRiionFM90CTG27LvxOPn+1XTkjYUTwYV8JOUAleyi6bM4A2BkLID6O2brnWPWCDZI4fUBqK7bRqN+rvZVfzmDxWfxCBox3jpW4AOvmfo2oF8aABHr+qH7wL8TqEYdfw0A6CzVfvAVBwCwx19dXqZXvvYy6blkvBh/1tuR+97ewSI5NoBu8xMbDmgmdQPFAAAgAElEQVRH+9KyRdnvE8de/35nKduvrk8cu79Uqyp7fvl99wEA+bXltrTLF8PnVG6jTLW+i++Idt85OpkETxyLHMCI9jUeT/Y13q/+ps8pMxsDcPkw+fgfAwAQygVrdr1KGwcAIDAtjmQ8P3WVRqhl933DgVTt7RXAL9sW9vp2BoAAAAmtShzYukkhA/3222+nd975Vvr5z3+WfvrTn6aT88u0nZyzzh72HywA7EfrNYSpbS+gjhvACGcdktqPOIElAClNd+s0IvAhcdZql6gYxvcZAPJcVILo2X+CAJb8AACAmv/lMJQAMMPeZAAYRaG9CxOD/Jay8GqP2IMBgH3GNLAQLxmAhJ9of27sQ21sdi6BYSyRmIwT1P9zAEDHoPMCkXGPoeJcbrv2tnVU8q/ztXBvfv82AABdGgBxgcOx039y6mSg2oxHaeD2NfzHGHAtZPkobceS4dbEAgAAFJ8ZrdlpVQLgxeQUtGObP0k6OcqPTBUWM8oNpOwulgCy/1TxpHgHFmHNADCqpo+GtwBUPodiGRTx6nbhcc4YOPaNe5sxzjP4lWNX1VW1hzD63L4Z6LbryhfPvY0SQwNGhV9CWwDRtqlpPjKAQRuuQiuwvrlYmse985PPrZ/C3/b9+j4JCVUiYm3Xecz62HcN9n2u//6DhkHHQXq/7zVifUF015rG6djDfAwKntGg2VYRmwwocOjEAECAAJMCsFpxvnKsY3L1oQP2AtgnBj7u/4rzFY4B7M4+32/fyFUL2XwCcR1i70DwD3EgIerKDrSt19xW5TX8TefTgu9o//LrlIZAtONyjun8eeAd96jorMPWRye/4YyjrGuFvsI1C6H0JOJnMWpoucqck2u8mEBVrf5vx/PMhCX7+dJ1GOXfwQFqt+RArI5tAb2ccZcjTWO2Ga2V/e3cYnbUwqdV/as7xMyYVN0FnMIfM/9yCr/iJQB4Pl9/9VUK/8EpJfhE1p9RdfPgrnKO99QAeMj+01j7e9B1S3N5n/djYBg/3/X3fY75kM88ZHwectz8s6VANtqU+IzbbG+0i13zQ8dQNlMZzMgMxFzr1WDyrkS5jxR/bwPQmza4mTWt9kW3iVEjIL+vNoDiXoDUA1DlDIAKAECQuFqmDRgAE7S8s3p4MJQwXhbcGciK9A/BCASUvheCTSU2kzSEjPpvAqcqBzDA1ro2aRO152wZaWPG0Vqnu8Vd+trXXk7f//730rNnT9OPf/zjtBuO0+T8cVpvwfQyXS9LqBkMgWOxhJqZKuiKWScxtRNHnHA+ccX/FgBA9rkJANj12P+1f98HAFD/v4EKf9ABwF6pjjQqAYDKvQD0uKa7/P+m/2HaA/TFvP4/ZwDsAwDgvABFFG9a9wFjAKzWpv4PBoA0cgQEAcywDmOmT6d4A+tGWhpx/rfZh5J9abN5jfXzZQMA+U3lN6RF2kbFxGdV44+FEqk+Mng5BYTuTE+fzy7Dml/XQwPMtofH8CnU4cVsvyYJJgZULRH446Vx4Ge9n4ipZ9YOkfpqSgnbJpEBAGaoLW3GsR1YJoAAgIMAVv9vDAAzVn71FQBQO3xAwvpeUWgljrucyHyClwLG5nOQA1NnMfS+zlUSAYw1wG2Lqe962EbQ2+vpfvINs20B18dE8N9fg3+MU1D+rgCA7meo+ab7i86Dk9Z7NQRKz7N0jaXvlwxgPwBkIizaPUtO1D3bQAp3//zvOz+FNcfjtHGhNSsJMBBgxTaOJjIHlNkysHXAa/etNoKlUWx/PwcgW21UT4mDUejQB3i/87fZ0KolUMcheh14sCFIhWx2pxBgjJ+Xl5esf1TwL3skhpjAgHzdRjuiPSPfO+B5IADvquFXoN/1fQwbaghzALjNAW5zxOVI9pUA5Bocuib+3O3SR5987GrUolJE1ofTdMPzjQCAXb9lRsjIFzgQogruNV5PCuaZ7dHGLrAxtj7S5hx5/WpVWrOr9BsEVud2iArMLgiVBzM8/lccAMAQvPnGG6TsyklF/T/KArD2ZJ+6Ap/e9bfHss+/3+YD7HGYgz9y7PWXTlzaf0rvl/a30vn1fmnvkj8cj2eBZw0C5e/h/S5av/4e7YvAPZxLLCf5X63X5wBA2z3o8yUAIN5XW4APAFbXgveVHBRzIU8wda2D1r2R6TZrRUswG/bQe9ujtBZaAChxm0AUj8G92TOWjbEUF5luA0WhJWPJtB3FuQHSYYwFIFvgb6VP9wCA6uL0LGtbWtPOV2l2Mk3f+953GZj+8z//U3p2M09nV6+k1RYds+DrmwCgjbmxa63jlAutUmB1TSDAiPqbNBsAxMe/Hbj1+3R+bg3SkqAQ2X7GXBR2MahKAKxH4mY4SOvBiCKAEgI0AMDEDgmSsFU22JLN/Z/z2uvxSyKAdL+PKAGgb8aYyvZNXJOdEx240A0N5dp3bBmuAg7NWbIZ0phi7upOp0QvWN7471gAoGRfvnQNgNxA9i3AaMwV7Kslmh54DMQ4QQp9TEsGNl5P7hRy4lgfrINfcPCF/kQaFf6t7DkmAiaVtA1qJw71NtZ6gs6gZ0RE18FFoUUGJiIMvdovKXig88T6nWQqnuqNXKl2qqbIOz8xa+lxh6uS89eeAKBtzKLB7w+Q+2usLeF0P4uhjSC+1/WAcockOuulh4p7H3kCPDrobXMm31z5O9u41H3cS+d78e/D0+5nAOj5ta9LbEZm7PrG95jrLhqwAoW0//u4/1rEMn62dN56z63R933uM9o70+k1JgDZABQVGjD4x9/xE3V5bM9TKf9aJoDzFiueC/LwV6mCp8+BxbpHm9kSANAW+OuKJTLUdQfKLMV1qWezTajttzr16DACFFbXF7SllSNLRWOAnAh+vHavDViO58oZAPm9MAOzB4ch2qRoE9FmqO+F++h+GQUXE6Rrn2oDQOWAYI7963vvBRqjn8m1Hey3jKFRtWrCaXdsuSpHTtkj3SsBAogJIruVBf+GKjuAVTEYkGVy7RrvKGDq07a31ZmtGqQw59tZB7r8UJLA7JW/Khxb5uoroAEwnU7S29/4Bv0Ac0rHaXF3l9C+LWozdPldLyqALgXCh1uw/m++qOs/dH8r3ffe+0xhgFoD7JAwwtfbziUAoO09XLsA02pNe3AvX5VrM7Rc7PN9oo/E2+kBAKo1G/b3rrGKzzja85jh13XG59F2vL744/4jMBFAfoc0ePjjJgZIbZvtNi3nt2mKenkkKAFWI4iG2r7v52wFCIo9glvfSQAAiAGgkjUxACxp6HT/zLIpsWfZf7su8/nRKQu96FfpW9/6Znrtta+nf/3Xf0kffPhxOr18iVX8xkCsBV95PcjCky1kiUfTOfA4g+LhLsKKn+6PiD/QTEgatcB5BY1hlCm2DgDu0wAAUAmAugAwSWL0fwMA7P6w/VblkdkDagOw4vMn/FxgABi7wPbB6BdUoLN3apPWmtaMjTmuDWXbBgBQHwGgj8eMwyFA2EmazU6ZpMBLAMDt7S0Tv8cCADGp3GZCvnQAIGYYcyOFB1xRYFzpUw6cFJ27DGxb4CLHRz9xvlKGuMux0mAeDQCsVnRWNXF0PjiroH9qEojpIGAA44b+lFCQrLIypEWaCIdAALQAmk7GaYx6FXe0mAlgz1zQkWyBI5OHRQwzhEUu50Dolk1+Q+xif9IpRJt6NicZ3vwjupYSABSfT3wW+b/z51RaOLqeNopvw0j0BJgMfNDzUw5mo0WW/TWKcEUDYl9hZ9jC1v6bflvbTvt52uZ3DZoEdkjHZR7r4JS+X3Kw+keP+rMV3U2fLZ2z+pzT2A55QgSnEOxjM6DiOfgUwNTR/9aCfzgXS2QCJA7TygDof36laysl7/vsI+/AbU7pPF0ggDQ0ur7f78Dv0iC0ATKbOGWtP/6DzRSTSlkgdQEAuArbenFxUdlFXYMc2uj0xuuL84NtVSOFPdMDieunzX5Zq7366CV7GK/RxZUb87demxYkxxKsaH/oHA4G6We//JW1eI0wBrMrarNkIkn8RNaxBL+uUAKgNqie2WeGnyJ+wzRBBslF/jjPfcKBcooXciA8NPd3ZM0MADBw2mxkFLWV3bSfxnGr2sD64MR9PjLUvooAwNnZafrm22+n+e0NxxLz/24On2BCKq/2ya7Ap3/9lVb9fQ2UfA3su0+Xz9T+iWOvv3Te0v5Ten/fvaZ0Hflx9HuXCFp1XQEsa7sWBoAuSMfV6BnOmEHXM5St5boejehbR4aAjl+dJ9MAaLvHUsCu+CECrDhOtPuRGSzGl/6W+39d66B9/K0NIO0N2LQCABQo73bp+tnn7ARwMpsywWYZflPTp/qTOptoLFxQNfepY9BPm+cdWmr/MirQA2ioRQE3G8QY43Q7v05vvPF6+va3/yC9//576d9+9n6anT1Ow/GMumCwyaj/x08AtxgjJh6ZTbcORAA21IloNNim2YjQQTMG4P7hGi3KjzQYALXXkQMAZtMBAIzSmiUA1gEAzQgNAPB2hwQAvHzWs+8x5qtjHWO25XOPcckeIoDUOqPArQFdYpBgn8JcmsxmVRcAJXLxd4uttgRdQP9fr1EKbQCArgUAABgAJydnNdPDy0QEAOQJ7HweluxL9D/aPjv4y3e+3esDKoCLjkXcYEsXkAeA+rx+5gGSbjA+MP0bA5wH/jp+zgDQQi9tMC/KAO9roDWOul5R0DWmQoAQ/GPxYcPOx0KfNcczy+BWDrnR+KmUXAECRrWse29vE2porEbHq8G9zFjlA/XzrenHVQKFNfBNEbzoZOLffQEwjl0CUPZ1UOL4t20aXQFIaf71zR8a6UAxLc2BtvcNTz38xUAyqwGOm2Hv/DavvvfkMQObP1s7j9Gx4rqN5yzZh9KdH7s+H/L9tmstj1//HcRNKX7SjmuImrXYNBYANjrrDICfw7TERuKlN/gOnAZSAdnuE8wdUPT2YwHkthfXQzvUcwu9908xHIVh3Qe55/j5R6V2HDfo/Chtc1sOKTbU+eKuanMEFF10f63bvhKfuKfpvPsG4Pb5KqQsTePW9yvq/0Hfrq547+efn6YGAMxJ4u7gzC7dWwXQ03H1OSuQAwJNyHyBYUaHf2IOEp1aU/Hn/KbD6uJOXi6gZw4RQcumqGuAZb/sWsyJ5OrgYFVesveLVh/uDMAIN6rZLYeP9+ngBgU1vQ1g1xz8su1XaWpY5sn7dQ8GVB2H87mF+OVknN5660068Fbvb06rsnEQ8urTuJB9kC8V7QdtkXfXaBu76N/ldifaA9Vo61z4WWfITGH7mNe+z+9hgd/+VxTHSGMtpx6/lxx8dm3w+mB9X2sS/iHsnbL08bi4HwVw8fnE+8S/0REi2r7c15T/KQBVgbXscun6YX/hs+MnwNabmxuCswhwqrr3kDjRcWWb2zKY8ZmW5sdD9v/9n2pte0XAM1cqsHD933c3N+yuNZuMyQKAPVuhnBd2DeWDGQAgl0w7i56tZf7RxttEo0djA1lrTQHQ3l241VlaBFRZ+rtI0+k4ze9u6Vn85//8f6bPP/8s/cM//lNabyfp9PyRAcWjUZrOTqqMt8Af+neVHbaSYWqIDLZpNLAyh+hD1Peg8ahNt2INbTiSMAYVf+BsVAT6W4APg2G6S1uWAoARAGFA7CdM23jZ2HgKoT0IFyJtYqB3jBn61j9TJ4USAIy3dAcavpxKEDzJoC4AWmtWEpDSs+dPK+aadBnqeQa7PE1nZxeVHcB6AuP7+fPnRdv88Pl6/xtFAKDLgX1RhlW0TAXE8XzRGOHvMISidirw2fc6ugbrN2sg3KEKk1IbXDSkMJB48DD2ePCo98fv+LsMXB302zGrAMJr8LUA5cCZ01QjdnDUxQpw2QxzrOhZeW0O+nAyKKmd+up5yHOqBDy8pgfIWMh6aRFqvHMD/dDnVZp/ojvF5/tFAQB8lj010uUFamjnvgFc2/GOAgBchLAPBOh3jLpLCLqeW3lMmp84dn2Wv2/zP5+3uory9/vvqB8AwKZnGXwL8g0AYPZ/JyAAW7bV/Ukx2FoHWeZ5OICGQb8OQdfaEG3vYACAbX76IazcgZNjx016N0hL1zbR+GsDj8G57J0Ckfp+duni6tJUiV0Etq0UrO3Z5naozS5pbXU/4RcDAJRAuP7z7wf+tB0DDpUxAJpZElsOBiwSYI7ietghlNEHndG8Qe5XCv6to0A9Nk7gN4opKMTeMlAOcx3w18wztp91ESuukApjjPMN6yWAEi03+VUBABQcRgAAWUcAABg/PCYroah7ctvf+gFglcrYXHCgxUHnfQCAePw2W6jj49HFTLJ+LwV4pf1kX3/j3ysAgOcqFlYOjAhA0N/1OQVDpfJKBistCZzoawpskL8qG6zxKiXYNEfg2yLwB+sKPylkTQE7L2cLiQw90zg39LccTCrNj9L8Ls2f0vtNAKCuc5cQ993tLUHy6WiYZmMDANbLZcW+2Xq7U2GbOQCgBIx5KaDxwxsAbmCtUpFZtv3NGAASBazb0wI0QPnwIC2W8wQM4k//9E9oUH/y039Lnz9dpPOLxxX9XyVbuBMTszONnyqjD2CJgnco/wMAAAC3DwAw5oDtKHm5oPk09newFnAfI/pBFAFEMAzGCdrRck8xXxmfZckAxmGCEsBNpc7/ogEAdb+p9jyxCTzpxTa+rl3TtG/2xK5vnncCALjX2fQsnZ5amaJsHsAxxIGluV2am/u8XwQAJJ4kxFcXqYF+yEW2LUZtLPnmos+KcoGJGIX+aLyyEgF9JzqRpev7TRuI3HDh9zz4B/qGoF9onsYan1MNqIxyBEVY/RhE+GIGxxaVCfnhJ4Q6rJeno3Kqq3QROtXfWFZSyzUKQkmBvJm3ghBe3ge8LQCPkzGOeWkD0ffaN2gVqzadmC8KAGjWZu+z3JqfMSfZ+oAf+zrMgcG4bcpF3OHiGudh8FrXQMegTc+gtP5K933s+uz/voL/LwcA4AZmUvAEAJD5zwEA6gNI/dd/2thacGYtZLrnT1wLbc5wf/6/P0CoVNh7WCRyIHP7ZRZGtMX6+jWHdK2isCvrX2f/zQm5fHTpDpAdo2Efqc57HxzJ7UNX8F+am/Z+//j3H+NYDsAx54b2xDD9/FcfkG3iZaNZU0mjkmqPMXDF9mGOK+Yfs1hyPjXWdXtWC0xjGz/b/ywONRFajWIVoMpR9Ox27jgKwKaT+hUHACjQhXaJHOdEsT8wAACgnJ2ekPJrgy1VcHOcGfh57+q+OfoiAIA8aItr9HcdAMC9tgEb8gNLAIWysPhcBFMJpDk4oCAxnkfn7dr/qmClAwCQLY12Ow/+FQuU7CTOBf8WAAUCf7AWcKzxaJzIAHIGQAQe9LfoP7SBtiX/oPR+6dpL7zcAAA6adgQTzlsu7siSnQwHBAEQxm5XBgBYFD0yDZbqe4HoFP2ujAFg3Vpqhi1tKOnx5o8Zbd3WPHiDg8E2rdZgAozSa6+9ml57/VVqAPz0X35JAABUdgkBoj0hbDvZB2KGub2wGMIvfbBN46HpHUQPpAYxPDno21wO5NrtGYBLq+S+DBMhADcGwwSFnPXQGACm9mKiscOtMZeHU7QvhLBizUSOgXjf+uL17CECKKZ1I8BvAQDsGdhISHsBrAtp1+hn7ScP08X5I2oA4G+aq2DJCAAo2YfS/Cy9XwQAcgdON9m2QNtO1haMxUWpOs0IMMSBhLHAMeR0RHpHbuQiAKBjlAxA6f3SAJbe14NtM254D4tM9R44liisAgUkDhE3TRlnWgDWAgEV8ysR2gZKv/f6hSiJAQCu2Mng342DOwa1I1svRJv4FmyYhaqzpWINEDjoSCLkkze/h303kPp+69Guji3PNTyItjnXtnngK6JYxTmXOyhdz9jCZ5VGlGZC6+o4mgGgox4OAPS38YuGKX8OQmzreWJX0zb+h4xO23N/6HH+fQMAhmYrbwD1fwAA/Lm1MoA0AoQHqQlTAMbGL3oZ0H7VoHeNS3wW9zaTPWowy/axH77qAwBwzdPJrKo3jzZS96MMkoT9xADjPsB4UyTCOvjv3fQzTY/SuilvwMcE4dGePnRm6/OHnx+O589/9SG7TXD/9WQ6f7hIn+3zDtR4hkkgjNH8DQCIdkh7OX5C5LYew9pNxHvK8DdYXJWgTe1I06Zke4z1fjCdjDgS+Sj+rjMAZAu0j4HWj6wgnsijq8v0yitfM0ExBBwEC0zrB4EX/laicL8IACDfE6Jd/yoAAI3AIeyPXAMFEdvon0RbJVsZAc78PBhngQPVGgksDv5N/mKL2B7OITZBBALiGitdv/wHMX1lz/F3lABEAEDzQuOS+x4POW+XX3Sole36HvF7f7MSI5XgHUCa1TJt1yumSWZjCG2ntFuvuPZo/dVLvgMAqEAdbwMoP8DydBJG9baCVJU3Ff0IAJBsl9Zps12lkxPoje3SD/74D9PdYpX++m9+lEaT03R19SgtV2va6xnKALwLAMUKVYrl9yUmMRgAk1EfAODNXgUAVP7GfeA7+kEApteo/fc2gAAC8DfvNcBSAQEAaWwlkZqfXX5+2/PbFwC4V2Ydy8gc/BZ4rfMDhIUdXq4WlaZN3ZpRbW9H6erySZrQB7Ixwc/r62v+90W8igBAXIzRwHQNeH7RuVHKjVgUapKxUqY/Zvwrp8MHKQ6YztF2rpKBKju4L/Yx5Ib02bNnrMPCdeL+1VdVoEc8+z0QoAIAuMU22iGZura3JvHAH1qfQ4j+OSsA75sInWiUcARFSTfHsgQADGHaeurgFQDkBjkHa7pGuW1TazgURwIAOUU5v86++YNRIx37iClC9PeIV9c47ju+JfpxLwBABg4o6PbK13bjOR14j8euz4d8v+1Z931/n+feNX/tuAEAGKQq6F/B8WIZANoMjri8RPvHtyjiid7C2CihKNzz6mPYaOb1zcDy/ffP3/h9CyZDL/jBIN3doR7SjqH348+zszNrkxTavGpOmiJCE8XIj9G1vvVccobKQxyImil16BoWsHro4jC7f2gJETIt7/3qI6fmh3Impngs6DdasaV8rKWf9gSjnQI80NrX3sZMoTun3IfyoEO2glG9gGhnAoS2FM1RrT3t+PdNEFFtewpfNQAA9Fw4ntPxOL305HF69OiKomPs3V2peX9xAEBpfxXDFHPod7EEIO6LXUBA3+pvC4Lj3q7AOn6uso9Z2Ua+H9PnRJY3C/61jvH5yErNr7PkW0e7IP9WgA/9QqsJCi1B6/JW2fE23yJeR+kaHrL/H2KFIwAgH9yssumW7JCdRgu47YYAwBR7N5T5Nysr6xv2MwByAIAW08EAC3y1/1uLvBwAQNAJ+j8AgF3apMlkmOZ3N+lP/uQH6fTsMv1/f/336Xa+To+fvMTSrOVqmc7OL0z0jkCCMYXIFhIAIAZA2qYpAACkKoIzZNn8Kq9fvVd3/Imek/0b3AgbNQghm/Af/wMTIJQAWPZ/mEZqHTt0IcDM/9Rc73v+2C/26QJQQdEBLNP9YveyGMf0VYwlB/HdZbq7m1uEBbBHwrYuWGifG5EBMBrVOm/4LrL/YAHksdMh87P0nSIAEG8qpxgJzes7SVtQkH8+GjSph0qtWefPM/86RqQ/RQMrulKfA5wHLaXBOuR9Xb9KGYDoggYlyj/dt2CA8XkJrmBc2tpAVUAAV466a7qDJCQx9CYFA2DsDIAxtMZJ2bEaSxgR8XcU/Nd16V0AgDmuRshBXVOTflsy0A8xyn0AgFGNBGDUZ803tHzji7+XHJQSAGBN2Q5/5QHMQ490NABQ6gOXXVD+7NCHNa6j6Dy0jfuh9/fQ75UcB7toBU91ANplm9rOz+deiP36AQC7BokAUvhvlyz4939XAoEKqPx8ZtdE8+senRKogWxg3wTuXatwIAuTP7//5ny1/sMCBWT7EXSK8RVLwOQURhAVYkj0N2KdelarnI9Obm/bxqjkWAZrU8LQeh4OJ2GlQfHwOS621sO/adN/mN775Ue2E3h/aY4xnBMHpaEObQCAdaqortjF/Mz/bAqRVlRHUNLR4Ua6MZ5NUraEwknO4tAdNMvJarDBHnK92MRLszaq9vqqAgCyA5bdT3Q+z05O0quvfI0CmSoBMLaA937/gkoASgy733URQAW+mJ+HABxtDAz5LBL5U9Chvytw6KPPa83Q/ofgKdL8aROcWt22D+xjI3U82AEJArL+H+3T1hCoVja0tiHyG4p7Z+Y7t+7RR2k0le2qfACHL6tEnMrjEDSv7u7Sdr1MJ+NROhkP6X8DAEA2P43GvSUAAnPE/hMAYIKA1t7PXjUAgLJAMQBMJBTmG34+AIN1Wq7m6Z13vplee/3N9E8/eT/97L0P0qPHTyjkCgbA+flFWq3QnhyCotayUG0N7XlZGQDaAE6G4CwCHGjsiC7W56GzAP57jEOPI9h+3ABmAMrwfUD9XyEpAjFAtOwVAyAAABjjzWBDJmAEvTBXo6/Q9RT3AQBwsy6b0jgMgGWcY+1CqBEAwPpD67/b2xuKrKscQAwAJbPRBeD87Mp0Dxw8wEkAAIAVHm1jeSYe9okiAFBtrh3UyZIRyDMs+WXiYcUMT57piW1IZJD0gF8EQvKQYPSwIa6/pQw/DCH+A7p6enJS/Rv3o5aAMJKql4rnbQAqXPcBAGAtZ113Q9IMlF7JBLBun6OKAQDH2+qDbH36caTEKcGN1hIAOa0AAMaVBkAb2FMCYPYd0/w52byraxvjcR4KAOjzbcFKaX5zLu57E9nnCB40yioefiABYBExjwFS//g3A+B9NtDmeKgNoEQpH379pW8cuz77v290uZiBbrNPvdd4BAAgGI1t/oC2gxKJrAtaCDsA4JW7nmzWuqspdKXxaVsL0eFDm7TDGQBWSNT3imvq3rUOhunszARwIgig/QB/A1Cq9yILjPfgYkiNfELm8OXrN/+9C0CjRQx1eaV5euj7dT37IUd4sQAAOSkIEEdj/geVahOf9G4fjplV9oWJIekHmA3wcC3LtUYAAARUSURBVMKD/l0aQ5naQQ5abGatRNnc+vKr3WeBcvVzCjyVe3oXkcH21QQABCApGSMA4OLsLL3x+mtWDsCgXyum5oyALVDyz9oC0Coo2aMLQE5Bz32Z33UGAMaqTf0f4xDvvWv1M8hAuUbQEoiq/5FSH8+Dz7d1eMhtsLoAaE3jePpP59R32kDWffYfXAdKWaFufnp6SiFACFyvV+tOAICubVZaFPetfa1l6fr2PU7X58x/qwpiKxiyZuDu0nI+T5vVIs1Gw3Q2HT8IANA90zZ78T3+TeG7FgDA7Cfq9w28QfCJYbSy/m2az6/TZDpMFxdn6Tvvfi89vd2kv/6bv08X55dpdnJCkcHT07N0O7+zUgDvGlKzAFCVaPaEMQW6ALQBAKTJqwTAEyw9AIAYAPB7ACksdyktEOBPxiYISG2Duv4fDADjNazZCjiCXnrmpfjwRQMAilVNyX+erq+fp8l0XAEAbG3rLCxLcIzJAMB9SXARzxuscAAAUQT+2HnaaV9KbQA1iDIQcozktJU2kDYUMjph+DcGI9Z2KtCPxi1uOjJMQj4jMKDry1HRzgX8G0YIhdIqoI9t53CNc3/QuH+xA3A/+F1Gs8vw0fTcAwCEuiGkMABgBBqQAwBkADgLgMRigAA0YhEACIqbnQCAq5CnCQqZzAiGsWxzrPNAe59J3bb5VHOQWVFKWDUO9UUCAFEhe5/7aX4GY18KofqPehwAwAnUyKzlZ8sduMbaHaLG0NqvRLsQfy/Zh9KYHbuB939fXQy8DVpLOcax589BJd0v7SnofK7+XwMAYAFYYI2VCoSZKDQH2FwNa5nmtXl7lpC0rSPaGSgx97xK49dfgGAUUtn4aOfZ2mqITiczBpnKFOmn7InseAS4GpdLTYQmgyNecw6AlQC9LoCgNE8Pff/LBwB+XWkAwHckyIJyi/GELIAl6lU597yt38AoqLQL2EmoIWrFZJWQFQADVzdBLaQ3CqDzI1fZxsvsn5xotngKoraY8GY/HKjMAADrimG17dXyyB7E73oJgLJKmPN0Kp0BcHl+nt568400n9+yxBBOu5gC+JdaA7YFiXEIjwUACAp1rE/5cTFzjXPH34/dP0rrPdrjeN/7fq+07o8FAGAnVRaK5ytfF+eFj6g2gfg9BxryNtKyqfGn4LXoc0cGqjoL5PtH176WjweuGckuKP+D1nx+fk4AgO0LUb62ZwlAvOb834fvX6WnV36/BACMAWLf3qT18o4MAAAA0OLarJdkAAzGk14GQAXMAABy5X8BABC/Y30//e6cAWDryMCiLYP+NNik588/T1ePzum3ff+P/jhNz56k/+u//FcG/fgP1zQ7OU3X1zf8nccWW8jLGmTPywCAlwHswQCoAACUNTL4T2mJccL8pwbA/gCAfNYXDQDEmEYMgJULccIOCwDAmoHdffbsaZqdoJPbpvovBwCgAQDGhgAAnAMAANYKAIBj/c/SDP7/AbVnKHakA/2sAAAAAElFTkSuQmCC"/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738801" y="1766745"/>
            <a:ext cx="1566418" cy="1566418"/>
          </a:xfrm>
          <a:prstGeom prst="ellipse">
            <a:avLst/>
          </a:prstGeom>
        </p:spPr>
      </p:pic>
      <p:pic>
        <p:nvPicPr>
          <p:cNvPr id="21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66267" y="959753"/>
            <a:ext cx="290286" cy="318198"/>
          </a:xfrm>
          <a:prstGeom prst="rect">
            <a:avLst/>
          </a:prstGeom>
        </p:spPr>
      </p:pic>
      <p:pic>
        <p:nvPicPr>
          <p:cNvPr id="22" name="Image 2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491299" y="959753"/>
            <a:ext cx="290286" cy="318198"/>
          </a:xfrm>
          <a:prstGeom prst="rect">
            <a:avLst/>
          </a:prstGeom>
        </p:spPr>
      </p:pic>
      <p:pic>
        <p:nvPicPr>
          <p:cNvPr id="23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566267" y="2792977"/>
            <a:ext cx="290286" cy="318198"/>
          </a:xfrm>
          <a:prstGeom prst="rect">
            <a:avLst/>
          </a:prstGeom>
        </p:spPr>
      </p:pic>
      <p:pic>
        <p:nvPicPr>
          <p:cNvPr id="24" name="Image 4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5491299" y="2792977"/>
            <a:ext cx="290286" cy="318198"/>
          </a:xfrm>
          <a:prstGeom prst="rect">
            <a:avLst/>
          </a:prstGeom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32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4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pic>
        <p:nvPicPr>
          <p:cNvPr id="11" name="Image 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678436" y="1122396"/>
            <a:ext cx="914400" cy="407822"/>
          </a:xfrm>
          <a:prstGeom prst="rect">
            <a:avLst/>
          </a:prstGeom>
        </p:spPr>
      </p:pic>
      <p:sp>
        <p:nvSpPr>
          <p:cNvPr id="12" name="Text 9"/>
          <p:cNvSpPr/>
          <p:nvPr/>
        </p:nvSpPr>
        <p:spPr>
          <a:xfrm>
            <a:off x="4678436" y="1122396"/>
            <a:ext cx="0" cy="407822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367820" y="1539240"/>
            <a:ext cx="6673291" cy="914400"/>
          </a:xfrm>
          <a:prstGeom prst="rect">
            <a:avLst/>
          </a:prstGeom>
        </p:spPr>
      </p:pic>
      <p:sp>
        <p:nvSpPr>
          <p:cNvPr id="14" name="Text 10"/>
          <p:cNvSpPr/>
          <p:nvPr/>
        </p:nvSpPr>
        <p:spPr>
          <a:xfrm>
            <a:off x="1367820" y="1539240"/>
            <a:ext cx="6673291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80134" y="1530218"/>
            <a:ext cx="914400" cy="431475"/>
          </a:xfrm>
          <a:prstGeom prst="rect">
            <a:avLst/>
          </a:prstGeom>
        </p:spPr>
      </p:pic>
      <p:sp>
        <p:nvSpPr>
          <p:cNvPr id="16" name="Text 11"/>
          <p:cNvSpPr/>
          <p:nvPr/>
        </p:nvSpPr>
        <p:spPr>
          <a:xfrm>
            <a:off x="1380134" y="1530218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7" name="Image 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3581766" y="1526560"/>
            <a:ext cx="914400" cy="431475"/>
          </a:xfrm>
          <a:prstGeom prst="rect">
            <a:avLst/>
          </a:prstGeom>
        </p:spPr>
      </p:pic>
      <p:sp>
        <p:nvSpPr>
          <p:cNvPr id="18" name="Text 12"/>
          <p:cNvSpPr/>
          <p:nvPr/>
        </p:nvSpPr>
        <p:spPr>
          <a:xfrm>
            <a:off x="3581766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9" name="Image 4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5804733" y="1526560"/>
            <a:ext cx="914400" cy="431475"/>
          </a:xfrm>
          <a:prstGeom prst="rect">
            <a:avLst/>
          </a:prstGeom>
        </p:spPr>
      </p:pic>
      <p:sp>
        <p:nvSpPr>
          <p:cNvPr id="20" name="Text 13"/>
          <p:cNvSpPr/>
          <p:nvPr/>
        </p:nvSpPr>
        <p:spPr>
          <a:xfrm>
            <a:off x="5804733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1" name="Image 5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8038551" y="1526560"/>
            <a:ext cx="914400" cy="431475"/>
          </a:xfrm>
          <a:prstGeom prst="rect">
            <a:avLst/>
          </a:prstGeom>
        </p:spPr>
      </p:pic>
      <p:sp>
        <p:nvSpPr>
          <p:cNvPr id="22" name="Text 14"/>
          <p:cNvSpPr/>
          <p:nvPr/>
        </p:nvSpPr>
        <p:spPr>
          <a:xfrm>
            <a:off x="8038551" y="1526560"/>
            <a:ext cx="0" cy="431475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3" name="Image 6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498043" y="362468"/>
            <a:ext cx="821375" cy="914400"/>
          </a:xfrm>
          <a:prstGeom prst="rect">
            <a:avLst/>
          </a:prstGeom>
        </p:spPr>
      </p:pic>
      <p:sp>
        <p:nvSpPr>
          <p:cNvPr id="24" name="Text 15"/>
          <p:cNvSpPr/>
          <p:nvPr/>
        </p:nvSpPr>
        <p:spPr>
          <a:xfrm>
            <a:off x="498043" y="362468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5" name="Image 7" descr="preencoded.png"/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-9997" y="369052"/>
            <a:ext cx="504383" cy="245791"/>
          </a:xfrm>
          <a:prstGeom prst="rect">
            <a:avLst/>
          </a:prstGeom>
        </p:spPr>
      </p:pic>
      <p:sp>
        <p:nvSpPr>
          <p:cNvPr id="26" name="Text 16"/>
          <p:cNvSpPr/>
          <p:nvPr/>
        </p:nvSpPr>
        <p:spPr>
          <a:xfrm>
            <a:off x="-9997" y="369052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7" name="Image 8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8"/>
              </a:ext>
            </a:extLst>
          </a:blip>
          <a:stretch>
            <a:fillRect/>
          </a:stretch>
        </p:blipFill>
        <p:spPr>
          <a:xfrm>
            <a:off x="8222772" y="304312"/>
            <a:ext cx="834299" cy="914400"/>
          </a:xfrm>
          <a:prstGeom prst="rect">
            <a:avLst/>
          </a:prstGeom>
        </p:spPr>
      </p:pic>
      <p:sp>
        <p:nvSpPr>
          <p:cNvPr id="28" name="Text 17"/>
          <p:cNvSpPr/>
          <p:nvPr/>
        </p:nvSpPr>
        <p:spPr>
          <a:xfrm>
            <a:off x="8222772" y="304312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9" name="Image 9" descr="preencoded.png"/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20"/>
              </a:ext>
            </a:extLst>
          </a:blip>
          <a:stretch>
            <a:fillRect/>
          </a:stretch>
        </p:blipFill>
        <p:spPr>
          <a:xfrm>
            <a:off x="8639617" y="4612356"/>
            <a:ext cx="504383" cy="245791"/>
          </a:xfrm>
          <a:prstGeom prst="rect">
            <a:avLst/>
          </a:prstGeom>
        </p:spPr>
      </p:pic>
      <p:sp>
        <p:nvSpPr>
          <p:cNvPr id="30" name="Text 18"/>
          <p:cNvSpPr/>
          <p:nvPr/>
        </p:nvSpPr>
        <p:spPr>
          <a:xfrm>
            <a:off x="8639617" y="4612356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1" name="Image 1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8225699" y="415138"/>
            <a:ext cx="834299" cy="914400"/>
          </a:xfrm>
          <a:prstGeom prst="rect">
            <a:avLst/>
          </a:prstGeom>
        </p:spPr>
      </p:pic>
      <p:sp>
        <p:nvSpPr>
          <p:cNvPr id="32" name="Text 19"/>
          <p:cNvSpPr/>
          <p:nvPr/>
        </p:nvSpPr>
        <p:spPr>
          <a:xfrm>
            <a:off x="8225699" y="415138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3" name="Image 11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4"/>
              </a:ext>
            </a:extLst>
          </a:blip>
          <a:stretch>
            <a:fillRect/>
          </a:stretch>
        </p:blipFill>
        <p:spPr>
          <a:xfrm>
            <a:off x="493776" y="4821326"/>
            <a:ext cx="821375" cy="914400"/>
          </a:xfrm>
          <a:prstGeom prst="rect">
            <a:avLst/>
          </a:prstGeom>
        </p:spPr>
      </p:pic>
      <p:sp>
        <p:nvSpPr>
          <p:cNvPr id="34" name="Text 20"/>
          <p:cNvSpPr/>
          <p:nvPr/>
        </p:nvSpPr>
        <p:spPr>
          <a:xfrm>
            <a:off x="493776" y="4821326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5" name="Image 12" descr="preencoded.png"/>
          <p:cNvPicPr>
            <a:picLocks noChangeAspect="1"/>
          </p:cNvPicPr>
          <p:nvPr/>
        </p:nvPicPr>
        <p:blipFill>
          <a:blip r:embed="rId25">
            <a:extLst>
              <a:ext uri="{96DAC541-7B7A-43D3-8B79-37D633B846F1}">
                <asvg:svgBlip xmlns:asvg="http://schemas.microsoft.com/office/drawing/2016/SVG/main" xmlns="" r:embed="rId26"/>
              </a:ext>
            </a:extLst>
          </a:blip>
          <a:stretch>
            <a:fillRect/>
          </a:stretch>
        </p:blipFill>
        <p:spPr>
          <a:xfrm>
            <a:off x="0" y="4631741"/>
            <a:ext cx="497921" cy="187513"/>
          </a:xfrm>
          <a:prstGeom prst="rect">
            <a:avLst/>
          </a:prstGeom>
        </p:spPr>
      </p:pic>
      <p:sp>
        <p:nvSpPr>
          <p:cNvPr id="36" name="Text 21"/>
          <p:cNvSpPr/>
          <p:nvPr/>
        </p:nvSpPr>
        <p:spPr>
          <a:xfrm>
            <a:off x="0" y="4631741"/>
            <a:ext cx="497921" cy="187513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7" name="Image 1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28"/>
              </a:ext>
            </a:extLst>
          </a:blip>
          <a:stretch>
            <a:fillRect/>
          </a:stretch>
        </p:blipFill>
        <p:spPr>
          <a:xfrm>
            <a:off x="4154912" y="4850709"/>
            <a:ext cx="834299" cy="914400"/>
          </a:xfrm>
          <a:prstGeom prst="rect">
            <a:avLst/>
          </a:prstGeom>
        </p:spPr>
      </p:pic>
      <p:sp>
        <p:nvSpPr>
          <p:cNvPr id="38" name="Text 22"/>
          <p:cNvSpPr/>
          <p:nvPr/>
        </p:nvSpPr>
        <p:spPr>
          <a:xfrm>
            <a:off x="4154912" y="4850709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39" name="Image 14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30"/>
              </a:ext>
            </a:extLst>
          </a:blip>
          <a:stretch>
            <a:fillRect/>
          </a:stretch>
        </p:blipFill>
        <p:spPr>
          <a:xfrm>
            <a:off x="7856769" y="4856074"/>
            <a:ext cx="787847" cy="914400"/>
          </a:xfrm>
          <a:prstGeom prst="rect">
            <a:avLst/>
          </a:prstGeom>
        </p:spPr>
      </p:pic>
      <p:sp>
        <p:nvSpPr>
          <p:cNvPr id="40" name="Text 23"/>
          <p:cNvSpPr/>
          <p:nvPr/>
        </p:nvSpPr>
        <p:spPr>
          <a:xfrm>
            <a:off x="7856769" y="4856074"/>
            <a:ext cx="787847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41" name="Text 24"/>
          <p:cNvSpPr/>
          <p:nvPr/>
        </p:nvSpPr>
        <p:spPr>
          <a:xfrm>
            <a:off x="346497" y="263347"/>
            <a:ext cx="8451129" cy="45720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3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Zakonodajni standardi</a:t>
            </a:r>
            <a:endParaRPr lang="en-US" sz="1500" dirty="0"/>
          </a:p>
        </p:txBody>
      </p:sp>
      <p:sp>
        <p:nvSpPr>
          <p:cNvPr id="42" name="Shape 25"/>
          <p:cNvSpPr/>
          <p:nvPr/>
        </p:nvSpPr>
        <p:spPr>
          <a:xfrm>
            <a:off x="4678436" y="932877"/>
            <a:ext cx="0" cy="286106"/>
          </a:xfrm>
          <a:custGeom>
            <a:avLst/>
            <a:gdLst/>
            <a:ahLst/>
            <a:cxnLst/>
            <a:rect l="l" t="t" r="r" b="b"/>
            <a:pathLst>
              <a:path h="286106">
                <a:moveTo>
                  <a:pt x="0" y="0"/>
                </a:moveTo>
                <a:lnTo>
                  <a:pt x="0" y="286106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3" name="Shape 26"/>
          <p:cNvSpPr/>
          <p:nvPr/>
        </p:nvSpPr>
        <p:spPr>
          <a:xfrm>
            <a:off x="1389888" y="1217066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4" name="Shape 27"/>
          <p:cNvSpPr/>
          <p:nvPr/>
        </p:nvSpPr>
        <p:spPr>
          <a:xfrm>
            <a:off x="1383386" y="1227084"/>
            <a:ext cx="6590100" cy="0"/>
          </a:xfrm>
          <a:custGeom>
            <a:avLst/>
            <a:gdLst/>
            <a:ahLst/>
            <a:cxnLst/>
            <a:rect l="l" t="t" r="r" b="b"/>
            <a:pathLst>
              <a:path w="6590100">
                <a:moveTo>
                  <a:pt x="0" y="0"/>
                </a:moveTo>
                <a:lnTo>
                  <a:pt x="6590100" y="0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5" name="Shape 28"/>
          <p:cNvSpPr/>
          <p:nvPr/>
        </p:nvSpPr>
        <p:spPr>
          <a:xfrm>
            <a:off x="3575304" y="1214323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6" name="Shape 29"/>
          <p:cNvSpPr/>
          <p:nvPr/>
        </p:nvSpPr>
        <p:spPr>
          <a:xfrm>
            <a:off x="5769864" y="1220724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7" name="Shape 30"/>
          <p:cNvSpPr/>
          <p:nvPr/>
        </p:nvSpPr>
        <p:spPr>
          <a:xfrm>
            <a:off x="7967167" y="1226067"/>
            <a:ext cx="0" cy="404378"/>
          </a:xfrm>
          <a:custGeom>
            <a:avLst/>
            <a:gdLst/>
            <a:ahLst/>
            <a:cxnLst/>
            <a:rect l="l" t="t" r="r" b="b"/>
            <a:pathLst>
              <a:path h="404378">
                <a:moveTo>
                  <a:pt x="0" y="0"/>
                </a:moveTo>
                <a:lnTo>
                  <a:pt x="0" y="404378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48" name="Text 31"/>
          <p:cNvSpPr/>
          <p:nvPr/>
        </p:nvSpPr>
        <p:spPr>
          <a:xfrm>
            <a:off x="352044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Skladnost z zahtevami</a:t>
            </a:r>
            <a:endParaRPr lang="en-US" sz="1500" dirty="0"/>
          </a:p>
        </p:txBody>
      </p:sp>
      <p:sp>
        <p:nvSpPr>
          <p:cNvPr id="49" name="Text 32"/>
          <p:cNvSpPr/>
          <p:nvPr/>
        </p:nvSpPr>
        <p:spPr>
          <a:xfrm>
            <a:off x="370955" y="2818208"/>
            <a:ext cx="2112851" cy="91440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Pravilno prezračevanje zagotavlja skladnost s predpisi in standardi glede kakovosti zraka in bivalnih pogojev v prostorih.</a:t>
            </a:r>
            <a:endParaRPr lang="en-US" sz="1500" dirty="0"/>
          </a:p>
        </p:txBody>
      </p:sp>
      <p:sp>
        <p:nvSpPr>
          <p:cNvPr id="50" name="Text 33"/>
          <p:cNvSpPr/>
          <p:nvPr/>
        </p:nvSpPr>
        <p:spPr>
          <a:xfrm>
            <a:off x="2525340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Zmanjšanje tveganj</a:t>
            </a:r>
            <a:endParaRPr lang="en-US" sz="1500" dirty="0"/>
          </a:p>
        </p:txBody>
      </p:sp>
      <p:sp>
        <p:nvSpPr>
          <p:cNvPr id="51" name="Text 34"/>
          <p:cNvSpPr/>
          <p:nvPr/>
        </p:nvSpPr>
        <p:spPr>
          <a:xfrm>
            <a:off x="4695322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Izpolnjevanje normativov</a:t>
            </a:r>
            <a:endParaRPr lang="en-US" sz="1500" dirty="0"/>
          </a:p>
        </p:txBody>
      </p:sp>
      <p:sp>
        <p:nvSpPr>
          <p:cNvPr id="52" name="Text 35"/>
          <p:cNvSpPr/>
          <p:nvPr/>
        </p:nvSpPr>
        <p:spPr>
          <a:xfrm>
            <a:off x="6854156" y="2252821"/>
            <a:ext cx="2112851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12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Zdravstvena varnost</a:t>
            </a:r>
            <a:endParaRPr lang="en-US" sz="1500" dirty="0"/>
          </a:p>
        </p:txBody>
      </p:sp>
      <p:sp>
        <p:nvSpPr>
          <p:cNvPr id="53" name="Text 36"/>
          <p:cNvSpPr/>
          <p:nvPr/>
        </p:nvSpPr>
        <p:spPr>
          <a:xfrm>
            <a:off x="2544251" y="2818208"/>
            <a:ext cx="2112851" cy="109728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Skladnost z zakonodajo zmanjšuje tveganja in odgovornost glede zagotavljanja ustrezne kakovosti zraka v objektih.</a:t>
            </a:r>
            <a:endParaRPr lang="en-US" sz="1500" dirty="0"/>
          </a:p>
        </p:txBody>
      </p:sp>
      <p:sp>
        <p:nvSpPr>
          <p:cNvPr id="54" name="Text 37"/>
          <p:cNvSpPr/>
          <p:nvPr/>
        </p:nvSpPr>
        <p:spPr>
          <a:xfrm>
            <a:off x="4697347" y="2818208"/>
            <a:ext cx="2112851" cy="91440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Ustrezno prezračevanje je ključno pri izpolnjevanju normativov glede zračenja in kakovosti zraka v notranjih prostorih.</a:t>
            </a:r>
            <a:endParaRPr lang="en-US" sz="1500" dirty="0"/>
          </a:p>
        </p:txBody>
      </p:sp>
      <p:sp>
        <p:nvSpPr>
          <p:cNvPr id="55" name="Text 38"/>
          <p:cNvSpPr/>
          <p:nvPr/>
        </p:nvSpPr>
        <p:spPr>
          <a:xfrm>
            <a:off x="6873067" y="2818208"/>
            <a:ext cx="2112851" cy="109728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Zagotavljanje kakovostnega prezračevanja prispeva k zdravstveni varnosti in dobremu počutju ljudi, kar je pomembno z vidika zakonodaje.</a:t>
            </a:r>
            <a:endParaRPr lang="en-US" sz="1500" dirty="0"/>
          </a:p>
        </p:txBody>
      </p:sp>
      <p:pic>
        <p:nvPicPr>
          <p:cNvPr id="56" name="Image 15" descr="preencoded.png"/>
          <p:cNvPicPr>
            <a:picLocks noChangeAspect="1"/>
          </p:cNvPicPr>
          <p:nvPr/>
        </p:nvPicPr>
        <p:blipFill>
          <a:blip r:embed="rId31">
            <a:extLst>
              <a:ext uri="{96DAC541-7B7A-43D3-8B79-37D633B846F1}">
                <asvg:svgBlip xmlns:asvg="http://schemas.microsoft.com/office/drawing/2016/SVG/main" xmlns="" r:embed="rId32"/>
              </a:ext>
            </a:extLst>
          </a:blip>
          <a:stretch>
            <a:fillRect/>
          </a:stretch>
        </p:blipFill>
        <p:spPr>
          <a:xfrm>
            <a:off x="1222678" y="1802594"/>
            <a:ext cx="290286" cy="318198"/>
          </a:xfrm>
          <a:prstGeom prst="rect">
            <a:avLst/>
          </a:prstGeom>
        </p:spPr>
      </p:pic>
      <p:pic>
        <p:nvPicPr>
          <p:cNvPr id="57" name="Image 16" descr="preencoded.png"/>
          <p:cNvPicPr>
            <a:picLocks noChangeAspect="1"/>
          </p:cNvPicPr>
          <p:nvPr/>
        </p:nvPicPr>
        <p:blipFill>
          <a:blip r:embed="rId33">
            <a:extLst>
              <a:ext uri="{96DAC541-7B7A-43D3-8B79-37D633B846F1}">
                <asvg:svgBlip xmlns:asvg="http://schemas.microsoft.com/office/drawing/2016/SVG/main" xmlns="" r:embed="rId34"/>
              </a:ext>
            </a:extLst>
          </a:blip>
          <a:stretch>
            <a:fillRect/>
          </a:stretch>
        </p:blipFill>
        <p:spPr>
          <a:xfrm>
            <a:off x="3394110" y="1822132"/>
            <a:ext cx="329363" cy="279121"/>
          </a:xfrm>
          <a:prstGeom prst="rect">
            <a:avLst/>
          </a:prstGeom>
        </p:spPr>
      </p:pic>
      <p:pic>
        <p:nvPicPr>
          <p:cNvPr id="58" name="Image 17" descr="preencoded.png"/>
          <p:cNvPicPr>
            <a:picLocks noChangeAspect="1"/>
          </p:cNvPicPr>
          <p:nvPr/>
        </p:nvPicPr>
        <p:blipFill>
          <a:blip r:embed="rId35">
            <a:extLst>
              <a:ext uri="{96DAC541-7B7A-43D3-8B79-37D633B846F1}">
                <asvg:svgBlip xmlns:asvg="http://schemas.microsoft.com/office/drawing/2016/SVG/main" xmlns="" r:embed="rId36"/>
              </a:ext>
            </a:extLst>
          </a:blip>
          <a:stretch>
            <a:fillRect/>
          </a:stretch>
        </p:blipFill>
        <p:spPr>
          <a:xfrm>
            <a:off x="5601022" y="1822132"/>
            <a:ext cx="301451" cy="279121"/>
          </a:xfrm>
          <a:prstGeom prst="rect">
            <a:avLst/>
          </a:prstGeom>
        </p:spPr>
      </p:pic>
      <p:pic>
        <p:nvPicPr>
          <p:cNvPr id="59" name="Image 18" descr="preencoded.png"/>
          <p:cNvPicPr>
            <a:picLocks noChangeAspect="1"/>
          </p:cNvPicPr>
          <p:nvPr/>
        </p:nvPicPr>
        <p:blipFill>
          <a:blip r:embed="rId37">
            <a:extLst>
              <a:ext uri="{96DAC541-7B7A-43D3-8B79-37D633B846F1}">
                <asvg:svgBlip xmlns:asvg="http://schemas.microsoft.com/office/drawing/2016/SVG/main" xmlns="" r:embed="rId38"/>
              </a:ext>
            </a:extLst>
          </a:blip>
          <a:stretch>
            <a:fillRect/>
          </a:stretch>
        </p:blipFill>
        <p:spPr>
          <a:xfrm>
            <a:off x="7793055" y="1810968"/>
            <a:ext cx="357275" cy="301451"/>
          </a:xfrm>
          <a:prstGeom prst="rect">
            <a:avLst/>
          </a:prstGeom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33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1734568" y="1532136"/>
            <a:ext cx="5733435" cy="1367885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96000"/>
              </a:lnSpc>
              <a:spcBef>
                <a:spcPts val="375"/>
              </a:spcBef>
            </a:pPr>
            <a:r>
              <a:rPr lang="en-US" sz="8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Thank You</a:t>
            </a:r>
            <a:endParaRPr lang="en-US" sz="1500" dirty="0"/>
          </a:p>
        </p:txBody>
      </p:sp>
      <p:sp>
        <p:nvSpPr>
          <p:cNvPr id="3" name="Text 1"/>
          <p:cNvSpPr/>
          <p:nvPr/>
        </p:nvSpPr>
        <p:spPr>
          <a:xfrm>
            <a:off x="3058851" y="2921312"/>
            <a:ext cx="3084871" cy="819245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96000"/>
              </a:lnSpc>
              <a:spcBef>
                <a:spcPts val="375"/>
              </a:spcBef>
            </a:pPr>
            <a:r>
              <a:rPr lang="en-US" sz="4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Smallppt</a:t>
            </a:r>
            <a:endParaRPr lang="en-US" sz="1500" dirty="0"/>
          </a:p>
        </p:txBody>
      </p:sp>
      <p:pic>
        <p:nvPicPr>
          <p:cNvPr id="4" name="Image 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2721726" y="3152458"/>
            <a:ext cx="337124" cy="356955"/>
          </a:xfrm>
          <a:prstGeom prst="rect">
            <a:avLst/>
          </a:prstGeom>
        </p:spPr>
      </p:pic>
      <p:sp>
        <p:nvSpPr>
          <p:cNvPr id="5" name="Shape 2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6" name="Shape 3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7" name="Shape 4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8" name="Shape 5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6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7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1" name="Shape 8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2" name="Shape 9"/>
          <p:cNvSpPr/>
          <p:nvPr/>
        </p:nvSpPr>
        <p:spPr>
          <a:xfrm>
            <a:off x="8215084" y="389148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3" name="Shape 10"/>
          <p:cNvSpPr/>
          <p:nvPr/>
        </p:nvSpPr>
        <p:spPr>
          <a:xfrm>
            <a:off x="493568" y="481941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pic>
        <p:nvPicPr>
          <p:cNvPr id="14" name="Image 1" descr="preencoded.png"/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205802" y="1978826"/>
            <a:ext cx="457758" cy="474505"/>
          </a:xfrm>
          <a:prstGeom prst="rect">
            <a:avLst/>
          </a:prstGeom>
        </p:spPr>
      </p:pic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7523828" y="2033047"/>
            <a:ext cx="457758" cy="474505"/>
          </a:xfrm>
          <a:prstGeom prst="rect">
            <a:avLst/>
          </a:prstGeom>
        </p:spPr>
      </p:pic>
      <p:pic>
        <p:nvPicPr>
          <p:cNvPr id="16" name="Image 3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6143722" y="3152458"/>
            <a:ext cx="337124" cy="356955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4"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4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pic>
        <p:nvPicPr>
          <p:cNvPr id="11" name="Image 0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2183587" y="959876"/>
            <a:ext cx="5225491" cy="914400"/>
          </a:xfrm>
          <a:prstGeom prst="rect">
            <a:avLst/>
          </a:prstGeom>
        </p:spPr>
      </p:pic>
      <p:sp>
        <p:nvSpPr>
          <p:cNvPr id="12" name="Text 9"/>
          <p:cNvSpPr/>
          <p:nvPr/>
        </p:nvSpPr>
        <p:spPr>
          <a:xfrm>
            <a:off x="2183587" y="959876"/>
            <a:ext cx="5225491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8043" y="362468"/>
            <a:ext cx="821375" cy="914400"/>
          </a:xfrm>
          <a:prstGeom prst="rect">
            <a:avLst/>
          </a:prstGeom>
        </p:spPr>
      </p:pic>
      <p:sp>
        <p:nvSpPr>
          <p:cNvPr id="14" name="Text 10"/>
          <p:cNvSpPr/>
          <p:nvPr/>
        </p:nvSpPr>
        <p:spPr>
          <a:xfrm>
            <a:off x="498043" y="362468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-9997" y="369052"/>
            <a:ext cx="504383" cy="245791"/>
          </a:xfrm>
          <a:prstGeom prst="rect">
            <a:avLst/>
          </a:prstGeom>
        </p:spPr>
      </p:pic>
      <p:sp>
        <p:nvSpPr>
          <p:cNvPr id="16" name="Text 11"/>
          <p:cNvSpPr/>
          <p:nvPr/>
        </p:nvSpPr>
        <p:spPr>
          <a:xfrm>
            <a:off x="-9997" y="369052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7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8222772" y="304312"/>
            <a:ext cx="834299" cy="914400"/>
          </a:xfrm>
          <a:prstGeom prst="rect">
            <a:avLst/>
          </a:prstGeom>
        </p:spPr>
      </p:pic>
      <p:sp>
        <p:nvSpPr>
          <p:cNvPr id="18" name="Text 12"/>
          <p:cNvSpPr/>
          <p:nvPr/>
        </p:nvSpPr>
        <p:spPr>
          <a:xfrm>
            <a:off x="8222772" y="304312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9" name="Image 4" descr="preencoded.png"/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8639617" y="4612356"/>
            <a:ext cx="504383" cy="245791"/>
          </a:xfrm>
          <a:prstGeom prst="rect">
            <a:avLst/>
          </a:prstGeom>
        </p:spPr>
      </p:pic>
      <p:sp>
        <p:nvSpPr>
          <p:cNvPr id="20" name="Text 13"/>
          <p:cNvSpPr/>
          <p:nvPr/>
        </p:nvSpPr>
        <p:spPr>
          <a:xfrm>
            <a:off x="8639617" y="4612356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1" name="Image 5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8225699" y="415138"/>
            <a:ext cx="834299" cy="914400"/>
          </a:xfrm>
          <a:prstGeom prst="rect">
            <a:avLst/>
          </a:prstGeom>
        </p:spPr>
      </p:pic>
      <p:sp>
        <p:nvSpPr>
          <p:cNvPr id="22" name="Text 14"/>
          <p:cNvSpPr/>
          <p:nvPr/>
        </p:nvSpPr>
        <p:spPr>
          <a:xfrm>
            <a:off x="8225699" y="415138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3" name="Image 6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93776" y="4821326"/>
            <a:ext cx="821375" cy="914400"/>
          </a:xfrm>
          <a:prstGeom prst="rect">
            <a:avLst/>
          </a:prstGeom>
        </p:spPr>
      </p:pic>
      <p:sp>
        <p:nvSpPr>
          <p:cNvPr id="24" name="Text 15"/>
          <p:cNvSpPr/>
          <p:nvPr/>
        </p:nvSpPr>
        <p:spPr>
          <a:xfrm>
            <a:off x="493776" y="4821326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5" name="Image 7" descr="preencoded.png"/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0" y="4631741"/>
            <a:ext cx="497921" cy="187513"/>
          </a:xfrm>
          <a:prstGeom prst="rect">
            <a:avLst/>
          </a:prstGeom>
        </p:spPr>
      </p:pic>
      <p:sp>
        <p:nvSpPr>
          <p:cNvPr id="26" name="Text 16"/>
          <p:cNvSpPr/>
          <p:nvPr/>
        </p:nvSpPr>
        <p:spPr>
          <a:xfrm>
            <a:off x="0" y="4631741"/>
            <a:ext cx="497921" cy="187513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7" name="Image 8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4154912" y="4850709"/>
            <a:ext cx="834299" cy="914400"/>
          </a:xfrm>
          <a:prstGeom prst="rect">
            <a:avLst/>
          </a:prstGeom>
        </p:spPr>
      </p:pic>
      <p:sp>
        <p:nvSpPr>
          <p:cNvPr id="28" name="Text 17"/>
          <p:cNvSpPr/>
          <p:nvPr/>
        </p:nvSpPr>
        <p:spPr>
          <a:xfrm>
            <a:off x="4154912" y="4850709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9" name="Image 9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21"/>
              </a:ext>
            </a:extLst>
          </a:blip>
          <a:stretch>
            <a:fillRect/>
          </a:stretch>
        </p:blipFill>
        <p:spPr>
          <a:xfrm>
            <a:off x="7856769" y="4856074"/>
            <a:ext cx="787847" cy="914400"/>
          </a:xfrm>
          <a:prstGeom prst="rect">
            <a:avLst/>
          </a:prstGeom>
        </p:spPr>
      </p:pic>
      <p:sp>
        <p:nvSpPr>
          <p:cNvPr id="30" name="Text 18"/>
          <p:cNvSpPr/>
          <p:nvPr/>
        </p:nvSpPr>
        <p:spPr>
          <a:xfrm>
            <a:off x="7856769" y="4856074"/>
            <a:ext cx="787847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31" name="Text 19"/>
          <p:cNvSpPr/>
          <p:nvPr/>
        </p:nvSpPr>
        <p:spPr>
          <a:xfrm>
            <a:off x="668860" y="186538"/>
            <a:ext cx="7806402" cy="45720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3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Pomen prezračevalnega sistema</a:t>
            </a:r>
            <a:endParaRPr lang="en-US" sz="1500" dirty="0"/>
          </a:p>
        </p:txBody>
      </p:sp>
      <p:sp>
        <p:nvSpPr>
          <p:cNvPr id="32" name="Shape 20"/>
          <p:cNvSpPr/>
          <p:nvPr/>
        </p:nvSpPr>
        <p:spPr>
          <a:xfrm>
            <a:off x="1569953" y="867722"/>
            <a:ext cx="6286816" cy="0"/>
          </a:xfrm>
          <a:custGeom>
            <a:avLst/>
            <a:gdLst/>
            <a:ahLst/>
            <a:cxnLst/>
            <a:rect l="l" t="t" r="r" b="b"/>
            <a:pathLst>
              <a:path w="6286816">
                <a:moveTo>
                  <a:pt x="0" y="0"/>
                </a:moveTo>
                <a:lnTo>
                  <a:pt x="6286816" y="0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33" name="Text 21"/>
          <p:cNvSpPr/>
          <p:nvPr/>
        </p:nvSpPr>
        <p:spPr>
          <a:xfrm>
            <a:off x="1319418" y="959876"/>
            <a:ext cx="631804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Izboljšanje kakovosti zraka</a:t>
            </a:r>
            <a:endParaRPr lang="en-US" sz="1500" dirty="0"/>
          </a:p>
        </p:txBody>
      </p:sp>
      <p:sp>
        <p:nvSpPr>
          <p:cNvPr id="34" name="Text 22"/>
          <p:cNvSpPr/>
          <p:nvPr/>
        </p:nvSpPr>
        <p:spPr>
          <a:xfrm>
            <a:off x="855346" y="1325636"/>
            <a:ext cx="6782119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Prezračevalni sistem omogoča boljšo kakovost zraka v prostoru, kar je ključno za zdravje in dobro počutje ljudi.</a:t>
            </a:r>
            <a:endParaRPr lang="en-US" sz="1500" dirty="0"/>
          </a:p>
        </p:txBody>
      </p:sp>
      <p:sp>
        <p:nvSpPr>
          <p:cNvPr id="35" name="Text 23"/>
          <p:cNvSpPr/>
          <p:nvPr/>
        </p:nvSpPr>
        <p:spPr>
          <a:xfrm>
            <a:off x="2062223" y="2112809"/>
            <a:ext cx="631804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Učinkovita odstranitev vlage</a:t>
            </a:r>
            <a:endParaRPr lang="en-US" sz="1500" dirty="0"/>
          </a:p>
        </p:txBody>
      </p:sp>
      <p:sp>
        <p:nvSpPr>
          <p:cNvPr id="36" name="Text 24"/>
          <p:cNvSpPr/>
          <p:nvPr/>
        </p:nvSpPr>
        <p:spPr>
          <a:xfrm>
            <a:off x="1598151" y="2478569"/>
            <a:ext cx="6782119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Sistem učinkovito odstranjuje vlago iz zraka, kar preprečuje nastanek plesni in plesni ter ohranja optimalno vlažnost prostora.</a:t>
            </a:r>
            <a:endParaRPr lang="en-US" sz="1500" dirty="0"/>
          </a:p>
        </p:txBody>
      </p:sp>
      <p:sp>
        <p:nvSpPr>
          <p:cNvPr id="37" name="Text 25"/>
          <p:cNvSpPr/>
          <p:nvPr/>
        </p:nvSpPr>
        <p:spPr>
          <a:xfrm>
            <a:off x="2882311" y="3247609"/>
            <a:ext cx="59199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Odstranjevanje onesnaževalcev</a:t>
            </a:r>
            <a:endParaRPr lang="en-US" sz="1500" dirty="0"/>
          </a:p>
        </p:txBody>
      </p:sp>
      <p:sp>
        <p:nvSpPr>
          <p:cNvPr id="38" name="Text 26"/>
          <p:cNvSpPr/>
          <p:nvPr/>
        </p:nvSpPr>
        <p:spPr>
          <a:xfrm>
            <a:off x="2418239" y="3613369"/>
            <a:ext cx="6384060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Prezračevalni sistem odstranjuje škodljive snovi in onesnaževalce iz zraka, kar izboljšuje splošno kakovost bivanja.</a:t>
            </a:r>
            <a:endParaRPr lang="en-US" sz="1500" dirty="0"/>
          </a:p>
        </p:txBody>
      </p:sp>
      <p:pic>
        <p:nvPicPr>
          <p:cNvPr id="39" name="Image 10" descr="preencoded.png"/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xmlns="" r:embed="rId23"/>
              </a:ext>
            </a:extLst>
          </a:blip>
          <a:stretch>
            <a:fillRect/>
          </a:stretch>
        </p:blipFill>
        <p:spPr>
          <a:xfrm>
            <a:off x="994158" y="1025525"/>
            <a:ext cx="217714" cy="234462"/>
          </a:xfrm>
          <a:prstGeom prst="rect">
            <a:avLst/>
          </a:prstGeom>
        </p:spPr>
      </p:pic>
      <p:pic>
        <p:nvPicPr>
          <p:cNvPr id="40" name="Image 11" descr="preencoded.png"/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xmlns="" r:embed="rId25"/>
              </a:ext>
            </a:extLst>
          </a:blip>
          <a:stretch>
            <a:fillRect/>
          </a:stretch>
        </p:blipFill>
        <p:spPr>
          <a:xfrm>
            <a:off x="1707987" y="2178458"/>
            <a:ext cx="217714" cy="234462"/>
          </a:xfrm>
          <a:prstGeom prst="rect">
            <a:avLst/>
          </a:prstGeom>
        </p:spPr>
      </p:pic>
      <p:pic>
        <p:nvPicPr>
          <p:cNvPr id="41" name="Image 12" descr="preencoded.png"/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2527983" y="3313258"/>
            <a:ext cx="217714" cy="234462"/>
          </a:xfrm>
          <a:prstGeom prst="rect">
            <a:avLst/>
          </a:prstGeom>
        </p:spPr>
      </p:pic>
      <p:pic>
        <p:nvPicPr>
          <p:cNvPr id="42" name="Image 13" descr="preencoded.png"/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xmlns="" r:embed="rId29"/>
              </a:ext>
            </a:extLst>
          </a:blip>
          <a:stretch>
            <a:fillRect/>
          </a:stretch>
        </p:blipFill>
        <p:spPr>
          <a:xfrm>
            <a:off x="920275" y="3247609"/>
            <a:ext cx="798286" cy="770374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5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4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7" name="Shape 5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8" name="Shape 6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0" name="Shape 8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pic>
        <p:nvPicPr>
          <p:cNvPr id="11" name="Image 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48071" y="4198779"/>
            <a:ext cx="705618" cy="636396"/>
          </a:xfrm>
          <a:prstGeom prst="rect">
            <a:avLst/>
          </a:prstGeom>
        </p:spPr>
      </p:pic>
      <p:pic>
        <p:nvPicPr>
          <p:cNvPr id="12" name="Image 1" descr="data:image/png;base64,iVBORw0KGgoAAAANSUhEUgAABAAAAAQACAYAAAB/HSuDAAAAAXNSR0IArs4c6QAAIABJREFUeF7svdmW69qRJOgYOMR8hjtIqu5e/VC/r+/I+o/WlTIlZVXlat0TQRJDLTN3BzZBkBskyGAMoFboxA1i2NgT3M3NzZPf/u3PtVzpwxsnIqc2IMH5NS9x0ufa9z+p0cFJ3fb39Qf+Vle1/Pbbb/KnP/5RkiSRNElkNpvJar2WOkulPrUDxz7AdP7IHrCBOzCAGO+hn75jjzl/6H2a40asfb9GXZ+6e+gVsBZO3oCwfUX6N9a+2Pdpmh7s1tj5sTGpqip2yMHvY+2LXT92fqxxsec/OD6JSHXF+YNlW0rN/dfb6c/j/+LviU3x7kqupZYkrQV9nCaZzeVayqLk73k+k7KqpML5acL7rItSyrqWfDGXm9s7+cP/9f/gKrFunr6feuCkHgjndd/c3mw2gj0AP1mWba2D2Nqm+ZgknP9+LK7jf8Pfy7Icdf1jHrqvvWPfD7H7j7m+rnqs/vYdGuvz2P267Q3HRfxdWdc6XnUlSV2qEc89KBVJU6kklRo/sFWznGNYlYUI9q0s5d5W49yqlvXLWrI0kSxPJEkTkYwWr9TSvtfwhHjN6ZPifYpr5Px9vaklyReS5EtJZjdSp3N9hFokrQqZp5VUm9/5I9VKsiyRJNE9G3sr7YfOJ7X9dOubquZz4AcfzPUsy6XCs8QG+cD3sfGIjeeIW2tv4uWEzkU/JImUm42sNxuRJJX5fM7n1PdLz3Pi/WsNUN8FI2LvO+vXqigEewT6KJ/PJMlSfWcnCa9tA3vyY6RZJuvVSoqi4PXyPNfhr2vuI9H+5csZ/RCMdoX5XfGJK4x3hXd0yefDTyIJ9yTfp05u/Iknhs+UTADA6fb/WADixPFrTpsAgLE9+N7PnwCAsS+4sQBA7P7RF8hIBzR2fTc49s302PmxFTL2+T87AFDRWNUPxiJ0kvB72D+7pmYtSZZICeO4gu2c0sCoSjVMYWC+rNaSzXLJZzOB6bkpC8lmc/n+809y//MvUm8AQUwAQGyeT9+P64G+uY35TfDKAIBwrsf2FW9NCAAwuGGAqTv/vob8Hn7e0OsPfep914vtr2PbMeb6rwUA9DlSQwEAOJJ0xrBLYT8EXl9XUlel1GXFvS4jUGAAAPFyddDphKUZ/a6qTvhDoCHJJJGMQECdzESyuQgc/3whFYAB9ekkrTYyS0qR4oeUm98lqTaSZRpx5L5tTuKnBgDQ33ByzQEuNhsp+N8KAGDdnQQA6AtRivVaQRMA2gYAAHjBEBEwpFM9dJXuHof2rddrAgBw/gkqBO/j2JXrEwEAXxNj13+sfX3fTwCA9crEAJgYAKcsoLdzzgQAjN1AHcQ7dUxj948ZaLH7Xvv6sfbFnu/S7R/VviszAGBIkgHQeYgQBHCHpnHRA8YbjI80TWi8wOHJLYIKxhesVAAAaZ6R6VVUlcwWC7l9eJD7xwdZ3N6KLJdSr4oJAIhNoun7k3ugG0nDf7vjH37nEbHQQd/nYB1qjAMNjBobuODAQLhXeTti+1fswcfub7HzY/ePtf/Q9V8DAFA/bhtg9L4HAwDx/n4GgDrr+JbsEDL14PgXZAPUFknHMQA7uU8aiQD3rOpKz80yc/yNVYAYc6LOP4CADE6/ZAQCqnSmvxMAqCSrS5nJRurih9SbH5LUG0mTiqArXFBEopNkl6H3qRgAeHzSKxTMI8sB6y7LyTLmehzIAOCI4/0WvBARneccwhyY5WQAOADAda14z8kfzEUyDOp6hwFA8CISoIkBAGUBcF4ZASEDYAIAfNxGMHDHRuAnAGACAE7eOd7EiRMAENugY8P00QGAmIEYo+jH+i8WwY9dP9a+2P1j3x+8/lsAAJw+GTxIYyC78RzYz6FxhFPSPCUAoPTYXCMudLLUaILBtClK/nv/9CRP375KcnvDqE2x3tAAnhgAsVk0fX+OHgjnte/boePva3Vn/g+8uTv/2HP8x52Q0BE99fp9zTg18h8CHQMfr/ew2P55bQCgC7rQXzMQSAn5Fm53J5EMDv+rggAAOXmdqpBysyYAQF+fNGqlUjfpBWmb1kWyfQLnHtdEeknOyDT+lqageoMBAIp6JlWSSVnrv8yYMgAgr9eSFM8i5TMBgAQAAO7R+C+fHABAykVZSm3OP9/3lrrR0OmPBADgMPsr7+XlRQEgROdnOZkdAF48dU+BodNXEN6dzpLEXsGUBXP6Q9bSvjvEAAAwIvDOdgAgtDdja/f0pzp85sQAsP6ZAIAJALjUInud604AwLUBgNcZ59PvcmkHPHb9GEBw6ZfgWwcAwv4LDQ43kpVCuf8Dg4UpAMiRzHMaw2VZSQkWQJow+v/45Um+fP8uc0T9PVIGwwn02JJKAqdPsOnMqQcO9EDXKXdH3B3/vuiwO4mh077XAA9ydbvsAvw3aMjhJ2TXDLl+bHB9/W4Z1Ufo7ox+f43QoHkNBkAfqNM4WA0AwJHQfajRvNGccY+UIiJfFRv+wJlC3j+izPTG3Z7nA+l5mlufSFnpPpckM0nSXNJsTgYAfsex2CdL8hBSc/4VUCAsAId/80PS8kWSeqUAAHOt1OcECAAAort/fkYGAHLd4UxjbMG6yPJZk45ziAEAPRp8wOJwBgBFawwkAgAAxxwpbACxzw0AgP7vTCHcJ4z6nwMA2KzXxmjw/P9txsKl7Z++/WsCACYAYBIBjL3Z38X3EwAw1oBSWtbpgx3bwGPti50fa1ns+rHzx34fu//Y54u1L3b9twwAYPX2ASihk0KDxJd5T2fA6fdr4FjQI/FDkaR8Jg9Pj7K8u1XnnwJHyg6gIVUhpxZ02AkAiM2z6fvTe8Cj8ZjX7tCFgn+NA3eCHopf00GDUBAQ9/IoZAgqnP4ku2d2AbwuEBDbH2Pfx9oa2//eAgPAgZluW4hBWsI9ncQmkt/uR8Q3agibKvWfaQPQ+kOuNn4UJTAegTr9EA/U62VS1NAGABXdAAD8Duff9j3kq0OujcKDaUZAgdeXWnLZSPnjvySr15ISAADQqrF/3IP6BHa/cJw+FQCg4W2OD5loAKIRSc9nLTBzgAGwDwAAowDzZbVaEcTLAeS59oL50Ph+LAMA1+d1sow+Ed6hvoecIwXAAQAVBbQ3LbvMgI+IyHNs/Z/y/QQATADABACcsnLe3DkTADDWgBoLAIydEmMMuCH3jkXgYxH82D0u3f6x93/rAADoh31R0C0aIjphj48OaiSPJbVVlalxveXNrdzc3crdz7/QaJayoPp/tlgQCCjXa3l+fpbbm7sJAIhNsun7k3sA+bU+v935b6K6QX54uI+H6yG2vzsAgH8daEBj+6oK+EMcc/3Yg+8DAMLI96FrxJ4vdv8x++9rMAAceNl1/p3W35DpuQ9Ryb9BhDQXHwrq3CcZKQ6EUfmHjA68Awju+GsVgVxZTqT+w/GfUfzPKwxQY6AyAACAAEEBvUdWF5IZAAAdgEzWULvTvdT2Y00fUMDh0wIAAEQAABgDAPNxNp+b+KICfocYANCmwTHUcWCaR01xRwcAEKFfLBaSzedkflD+z4Aisg04wWKrZP/3YBiQ8ZFlDVsIz8JrD3DOYykA0DDQtD3vBW3vBABMGgCnz9o9AEafJgIB1KkM4Oi+fpsXmACAsQbUWAAgdv+YgRb7Puagx86/9LyNtW/IS3RMG2PP/9YBAJYJ6ghlNREzrwwQdlAHCECePwsLeaoADLDFXJ6+fJHlly9SvrxItlwyWlYDBEDUH6kCLnA0rgrkmKGbzv0EPQCQCXuAK2z7evQom6tudwGA8LihDrQL/+F43A8/IZvGrxMCELH9KzZEIYAXAzb6rhV7f8TuH9v/rs0AoOtjdO4Q1GzeC+5Qu5PUcaZLUP4tGoyvyOhgKQA4ibXULKUHN9Ci/ybuJ3T6M0lyRI7xO8r+Wb4/qwJ4u8CWAljQUvnJB6jWkstakvXvMks2ktabFgCgSICfs1tG+zMxAFDGEa+kEACYA2QGMGMlOE8FALA2ASAul0tJZzMCACUrO6TN+2tsFQAHADCvwADApysgenD/iVQBOAQAOPMgtsbP/f3EANjjQB/b0WNFCI+9X/f4UMOASLihYaSa2EYKVO3l+UX++c9/yh9+/VWRcTf+kC+KvXRigI4diiudbyj6Gx7AmAMWA29DoyHs5H1/P3ogRqYAHH2/Vz5hXyTqbP33ys/TvV3MAB47/2KPF4r6xAz8rjPCABarArefcCkzz9RKHtG5sOiY58biLOTBou4yhP6WNzfy9PWLPDw+iizmqjrMKAboqhooaeixdsuuqGDseafvP1cP9O0T7tChJ8LoPp062BZlydJaMN5vkXpywU+4v4V11inohfSYRi1+fCNCZ/q1IngxgCC2//W9M/1vaidqlJ2mYycFY8i1Y0yHsAxt93rtfwfRUW+HtYkUalP5V92IYK9EDj9U/hkHVpV/lP1Dnn+WzUTSmRQlIvTI8bfIP4/1qLQ+P54bbqwCOGhAIVm1lrR6IQAAICAl/d/L3Tn938QKu6CsGTX+Zz4nQIey5JrAh4BYjqoDowLY4yf1iCtQxDFPpVqtuN7x4bqjIw0tmnJQGUD2u/HQCJ7UIiXKCRZFUEmA1Az+qN9jvcsKBLuVJkIA0an8eJd6tB9tA/3fy4P6v/g+BKxiAQxnALjPxfOhwYNKFShViXv2MABGdPvWqUPXbHftNfv6b//255gNfq627lzn2iJ8177/2I6dAICxPfjez58AgCFGysFRngCAd70IYuN/bQDgUISRAEDn7dsFAGDolKCpBrWPteSVOvXPL2vmXN7c3Mrd46Pc3d9LAucfxhK1APRY19r23yfH/11P+6s3PgQGQicwzPd3h+CSjXWDvaszAGYBfsZG+Pc50B8NAOgDGmJ7awgA7QMqHADY7/xrD3OHcgDCdAFILTenTc93tX/d+5i7nyoDgAJ/ntuPyD/o+XWr8E+qPkECvY7T9gEHoO2EQFyGoC4kqV4kq1aSbH6XHOX/PP+/2U+V/q96ANsz3PfWTwEAZImUqxWBDYwRgQ0DANzhPsQAICBtwUumAXBgW00BF/Hka/JMAAC1cgwAcOHccwEAnAlo/wQAxLf9azvg175/vIcOHzEBAGN78L2fPwEAQ4yUCQDYje58FgbAwbEfUEEoOr8iAFKMgrsPAHCHPc1SoVAVAACKZKcqVMRSSCpJdXf/oJT/hwcT+lPhLAZT/CXRRJrULG1tVlQBmD5TD8R7gIa6Rd76IkqI2DVCYEbBj191/BFh7n8YLcaVYxH0Y+5+qpN8zD26x8baH92fggvuRAv5nbrGQyOJ3fbtYwB02U7heWGbm9+tTjrPc2FA5mFrWT4FLtsfqO/D8QcAgFz8NIOAm5b6q2o4lQn/BTDgjr/qA3g2trbInXXkljcahHD4qxdV/y9+SF4XBgDgBACqzijQ/tsqXB9c81MAAFIJSt1h3WMsKaRnAACi3z7DvDrD1vwh+7gFAMBMxnhURUm2BNa10/K7AEDDghvIAOjuBWgvWAsAGHzPCOflUPuoywDg8xkAoKKV9cQA2LcBXtsBv/b9x7wYbOtpqZ1TCsDY7nyH508AwDEGUO8ATwyAdzjvhzd5LAMgOr8i86crEqa2bOCEBzWPuac7VZ8HGm0//N2iZIw6Jal8+/kXWSxvZHFzIzLLTWBII/8JIqBlmORv6QYwjM00gwEzAQDD59NnO9Ij7G5AhwAAfvcIL+Z5mDvrOfjnjMD39T2jt3ZvF/7zWt4x53noWB4E8Y4o+Tf0fuFxsWeI7k/BxfYBAI2wXXAsrhuO/b62dwGA7j1iwEIIAHiuv0aEtVoJ9ErwX8zZZ6k+pfmz/B7AgXQudYryp0gPQPxYAQAK/GGfC3L7t+19i0tb+F73XYAAcNg2kpTPkpQvkuGHAIBqtUBXoLIf3Zbx9+0d9DMxAKQqtEJDVTVaHwmrzSj6TDr9gSoASBkiU0CEqcl0njegz+t7q6niAaDA05WN0cb+t/fvPoaJsxC6LCUAANivHADw+e7zfAwA4CkAAAA4E6cUgP7t49oO+LXvf8oLYevl0DEMJw2AsT363s6fAIBjDKAJAGh7YOgL7r2tiG573zwA0Mm7ban6alaCAgsWAMJThaUCILcZ+f5w+r/+/Ie2drbls2o9bTV+wRTQ90LH+WcIBfTVCQB473P8Wu3H2gL11wX98N9OvR/iPJ6j3SH13wGAbs7vmPtc0/l30OVQ+495//UBAFqerOPAmvN/zP3DiP8QpsROtBUK76a+3jyvldpjiT7uaaboz/QORP5zkXyp4n4m7Ce16gE4INC0ixf1aL3usuqcpVZFBdfHMZVItRIBAFA8k/6vAIBFs1Pk7WdSesUAgZO3raT6mQCAcrNqnHUX+2R5xoEAAEBqr/BAbbKykmKtwo/YSxwA4IgZABBqABwLADhY6Er/qDDgn2PWUgMUmAjglo6PaQAAAEBawwQA7NnBru2AX/v+Y15Mtp1NDICxnfiuz58AgFM27a0hnxgA73oFjGr8gBSAqAiQURBPaUef9upWWpdmmNL5h/oxnHm05/b+Tr58/SqLh0cau06PZRtMJEkN4lpLK0HgihkBbowEQauklmoSBDhl+D7FOSHtvzF6A1X3rvI+KLtQ6fbSYKP350gve8oBp76lxzj40Nf2YwdtiDN77DWPOf7SDAAHALrpHRw3RFotEruvzWFktQ8E6Ns/u3OCLJEAAIDzrt45AEwV8XPnP0F9eUT8DQBI0qUUpPyb5IlF/VMCoPo3/Ri0muAPLeiRVOpV1jieAACE29YixQ+R4lnmovR/QBBa8m9GBkApiHIDegAAYOwAu9NnAgCK9YvS3A3843gDAAhK3R1iAPQBAOuXFa9JQUGCCS5g22HI6dsvKgKIQzzC79UKMFfRVk8xOGZNhseGKQDNTAOIweoV5QQAHOrYazvg177/qZMu3NIamuiUAjC2O9/h+RMAMNrAnACAdzjv2yaPMpDfGADQdf5b5X7Ngc3nEPu7kfuHB5nf3YksFlKtNlq/GgJJasHS1EVOK40clVWSBIaxgQCNIiD/MAEA73oBXLjxIYXWHWuPooVrL4y+h0DBhZvHPF6/d5eOPvrdYFU43IHwZznHdYf2y6j9rXOTPgZAVUH/XhkA3fSOUwAAUr49TamuGwduX985e8QBALajETnNtEQfxP2Qy59in5vpf5OGn0spM7rhzDFH5lOgb9Lk4Ae7oiSUDjQQAAhBIC7IX0uRai3V5ncyAOZJSfq/noMUBAAAel/stCwV+IkBgM3qmX3erEEbO5VyUGDgEACAFA+wiABU52ADbApZPb/wmqDng+3GdxrmVcAAcM5KDADwFCGf315aEO1ygCFcF8eChn0AADQMIAIIBoDrGjSME39BD90AIsfFUmz2rbuGAXrNKgBNX/SFQoZ0kOocjfoEGknHX+cM9z/+prtnKLbZQ+NCDpUksnpBGcB/yK+//qoT0ssAptjWVBhl+pzeA9fLoX0DAEBk7sSMpVjf7aOqn43CPgEAp0/8N3DmKAPZ5u6hORhjAHiOc/8yaEXT3IgJ/6X/bSWQzARvNQAMnGBsCcbKciH3j4/y+Pgo6XLJ0BYoswnLXSnlFekCpDayPKCKBTZGccgAaGSra6lTvDliq/ANDPTUhKv0gJfy8gga1ptH0TD3nfLvVN1uOsC5NAD2vWZeVivShF3NOxQEjK3dIR3arO8g1z/2Thty3aHHjNrfOjfZBQBqRikVMjRdEtL/sZ+0DIB2dwj2CWxesC99DzXtPubqByBAnsEC1WPdCfNKJPhvny+gftNZY+VSOPqg+2eS5cjxV8dfEPVHfXlJWbYPjn9ZgS2QKbvJTNlGR7DS7CjXOyG9vwEA4JYCNDCGFHL/U/ytkLpcSbV5VgZAWpP+j6NURDAn/V9LD4oyACw9oHG2+IulXjmw0lsGMLcygG/dAG+fpTtv16sXydKkZd9Y2Vkfy3atdBNN9ErZTAEAfGZZTj2Blx/PnH/LxUJSZwB4elugi9OAPT1lAJX5ZiUerRSoq/+DNYTfPf+f/lMAWh2zvoG581y+X03zAKl6pWoMZATlt/uPS8eGfCz57t0DALpUTvuca9lc+/6nPb1tqLZ3s54oEbL2aaAwPZNUitVK/vnPf8r3798kyVJGkkovfWKCKWPa8JnP7ZrPx2we4/vt8gBALIc6tn7PacCc0l/R+8ceIHLT6PUvLBJ1Sp9M5wQ9MALAwk4Lan7z8a3XxFjMtOzBV83dh7ELEcAkVUMnTWSNCEixkWw+l/nNjfzr+YfcPz3Jl28/yc3dreoCUFhJDeVeAyJgNlhT2ESX/uPvjREyuf+feT10I/xuNLtj5pE9eFKozY3a2TBs4XBT8TvTWujn/IRz1gXCOGcDYTq0AT/I4T10/9j+7CCBO63h8X6/cz7bsdeKtf/Y18vWc9aVZHR6dXfQdCJ4NG0c3UVJtdydhpqUaASxvFpSAghw5JGmhFi4i/HharXkCM6DDg2wEo1lRBfCb0JNEwAINYTfuI1qOb8km0s6W0gCpx8594z2Q3k/kcrF4CzWr/tfu4m3z2Iv9mZyOALRQK0mLpiqA5vAkV9LXb6IlGtJqrVk6J9GxT2AEQLWlHbF9kukYVQ4s8JSYtAHcD4xBgTOZjMTNzyXJ3Ps7GqFZsMzmyclGJPSmUWbkVbh+hp4js2m4AU8Vz8E3HTets+1b406gOR25ma9JiCQ5TNZLJcEuW226b+drkoNiNptf/sXMkowR9cbXhttY/R/MefcG7N/UWcHOj3AhqDVg31p/WLtBgOv/WjpSe9dn6lV/zv8hKHcd0rXhg//O7k2A+CMz/npLsXpZLO3NHqM5nPqpu4AwOZlJf/5z3/I9+/fIbVJAKAwtCoRRU+nz/E9oD29vYF8NgAgtnnGDZjLzr3o/c1OOH709Yzo9Y+10E5tyHTeRXogBoAVNcj2XRKVrwoYAPt2Vy0PtMzndKpQ6g/lk2gUisgGEf4kka8//SSzm1tZ3t3xOzj/MJzpziPvMngHXKQDpot+ih7YF0miA2DMEhfOwrxr8u1h9F7g05Rno3Gtc522vqn+M9IvNaN4YwGAMPrXZZa97vt8tyPj75fhG8DOc4LB0UTIDQCgy6KOSls2T1OF+D/m0GvJPLjkKUudQW8klbJWhXwmHvF7UORLESjok4qkAn249qY08BTRdY4vtCNmxmiaMdeeIn/ZnNF2AACag9/mgbMugKe+njQHtVIAHVtZS1qvRCpE/leSVsj9x/Ux70JABOVY8aNMK+7AOwCAu6wGNtABraW2MpnbAIBT5E96gNEndR1qv6CCGEbhJzsDcwU6CarvAUd6U+A9BPBaGTghmDakYexVsjZU5ya8LkQe50hxC0sJ7thS0LjRdoafrgaDXhvlBQFaGNuA5QrnVqVgSGv7j2GVCVQxIGEG9ymlWq94L85PM2+bNIggJUL9NAXSLv3ZBwJMAMCle/6C1x8CAOR1In0AAAEDbp4TAHDqEE0AQJy9Ezdg3jcAcOrcmc57Hz0QAwBAu+8FADCtGxG+PcaD2olqACPCWmtUDJGC5a06/V9+/kUNZzAEWAmgMtaBrpu8URl+H/05tfJt9QBzdANRP7TOHXyf+8izxw8+iJw53Z57u1u4Z36sEADwtEWEiUPRQdwbbTkHALCPAvxRAIDw+bjtWGRbHSiOOplIW85/ow6AY+DAW7iD59Atl7TY0AFG5B+58VDIByWfEVE4jUbW1xhTAq9fiiqRgqxpnXtw9tJsRro/QAA4/gATkAKA37X8nzrKDSPB99dx8VsDK3CHNRkAEP9D9N8BANVOMQCAkgHY7xUE0CdyxkS7ANoY78cAAEBTAADAMbX9ggyAAqyOjAAAWABdAMCP3bc1bAEANidx3aJEalEus/l8PADgoIHtHV62lGKl+exsAACdfZYxLKTarAkANOBGE5LF/G01EV4TAPB9vTsWEwBw5hfXa17uGADgH3//D/npp5+odjpbzMUBgDTJJwbAiYM2AQBxAODErj3baVEAwpyws91wutDn6YGm7F7fIxvmH2OAwIFnFDVhDj9szfnyRr58+ybLxydNYrUSV1D1p8o/AxqwRmuNylw+gPB5xvSTPWkIAISP7vR3GMyImoV5s66czTSBC+G3IQAAcTCug0Lb4jXH01ydjjEAgDv4fe+Jazv/7qgfmpLKKj68AXSdf79eeJo+a/vDeUEH3SL+QfSff0ssN77c8PYlnH867DMClno2KPSmuI/rl5Wsi1pV+5G3T8cfY4h/FQQAAAA2AfL7EZ0HhKCOfwsA+Cvb/nL6im0i+4huF5KUL1KXz5LWGwIAZFd5bq1pZREAMBDgMwIAPifdUfexAwDQXUvHAgCe1gMdCAAAOdhwYxkAxiyAMF+oT0LNEuhMjEhBV6daGQAa7cc7uZByg1QSgCPGbngjAEAfCDABAKdvH1c/81gAACkADgBUhtxPDIDTh3ECACYA4PTZM535EXrgcAbhtghg93mxf2TLubysNO8ROY/ff/pJ7r98RaiVDj6df+T943cHCxiF0SgeGADTZ+qBU3ugS3l3A99ZAYj8OyPABf9Cx1j5L+f/7AAAmPMGADiFGgCAOqr7P1EA2CKa3Su8Bef/nABAl+HQPl+wf1gJPQbXTfZOWaLGANDaIuYyIXe5oqOMP0EYD+r8BAAayTwFCUClh9hgUdayrhBFzyXJF5LN5jJfLBmF14QBgJ36r/94iVMjS3cAJ2/bifOPEwcpWqBwbySpXqQuFADI6tIAAMs5+KQAAHuI/aR97Sk4dNarWnKyNhSICx3+Q8BaA0B5CgB1IJTdgx9cT1kh2VkAAF57ozoGTfoSGXUKHo7ZwRwAYIqEAwCN5sX1AYC+/T0EAiYA4MS94y2cNgQAgAjg+vlFwAD49u0bNQDAAJgAgPEjOAEA4zbP8SMQv0LUANR328mfmKEYu//JN55OvHoPKAspLkp9AAAgAElEQVQ1NCG2nXGmBoQOesdXhwD1qkbufy7L5VLu7x/k4fFJkpsbPhtEiyD0pziAncz61mALqOw2jY7pM/XAiT0QigD6JZxmj7mNSJ8L/gEAcGDAjchLAwC4HyJrvK/ReHFvUo6pMHd4+z5m/3UHwZ8tFsE8scuPOi3W/qEMgO64KcMj5d7SOGSI3JtT3PRqwwDQPHDmshsDgCKANXKd1akHAMAUADjwjPyr84/8f4wdaP+IqyfZQtL5kmJ/8/ktxf2wn1VsjKUhoLSp6xCEwmlbAqcj3Tcvi8o0hbVI9UIWAAUA+SSJJNikuykAn4gBwLVgKfocR6sC4gDAHOMIMdpAoDNcP4eqgDQpAAYAuECfphSg1KOue13jWpVi+zNAAwAaJkgrWGvuv4OYZBQZtDXC/GsYAAQA0E4wAJAW47oAZlxeSwMg3D/6bNUJADhqO35bBw8BAOZJRgDg7//x7xQBBANgvlw0AAAQ10kE8LRxnQCAuO98bQc5akDFLMjI1Lj28502c6ezhvbAofkTSGUFjkgbkdwCAHoilUjDepFSvv70neBsPptLqXLY1ASA869iylDqMlmmjmDQRP8fOpLTcYd6wB1Ep8l2qwCEef9hVOnSAACdcAj+Id3A1wbEL0E5RgUCq4ix79li+7+fFz6T7+kfGQDQiC1Kh+o7vHlmWIMWKcWOU1VacK9x/AMQQCn4qu6PyD/V+kndpyfEHwqc0XHENpaL5AuR2UIkW0hlwn9azk+PadMQlF7N/248tF0HUEVUTlvbrVgc2gkBwDYFAMoDAABIv2IbVC3xs6UAEICzEosYx1AQFOO8WNw0AABNKXs/OSAwFACA2r8DAHgPAgDgNDoDAIDqJQ4AsHIJK1EocqipJad/CKKh9K4BABABBACAFACIS/rV3wIA4MBM+LQTAHD62F/9zGMAAGcAhACAvlxZQfXqz/IeGzABABMAMAEA73HlDm/zYQDAyvw0TnmQn2+RSc4Pz18NbougEgCAx1++y839HRkAdPhN3R+GE6KvMIRIMzTBrC6NsWIppukz9cBpPeBlvZr8WzpiahJj7qLMnn+6ex2d7wuZDo1zliQ0sFmBoKxINW4Ex6CHcQYAoBslc+cldGhO693xZ8UAjKEMgDD/2WnQ2FcKpPNrXT8dc1N+Jwjg0X4rdcrIf/A7vk8ZDce+pwyAEhR+Uv41979mlQAIpOWSzRaSLm4JApSCSlSZbBBhZ7Rf786Pen4mTKgwaz/QaQyAE+cgI9umVQAAgCUAq2dJqw2juRmuS9KDVS/45AAA+grrEO8lVuFAFZvlrWo+WHR+DADQCI3OF3zvQfPmHABAsV4TAEAbCQAgvQ4fiBuOBADwzi5Z2lEZABMAMH7Pm64wsAeGAABeBeCf//g7o0wAAFAGsM5s0U4MgIG9vXuYA9ZjEMShN+8aX/rfRpG6lBXWpTB3G0sdssNPH3OQY88/9vzo9d3giB048PuuwRY34A5bL07RpXnUeckSnYcIlqPkgeHux8fuP/CxPu1hMQCANFgri8aIGqIkpuyPlbHebGQ2X1DkalMWslqvSal+fHyU26cHWTw9SEX72yNd2/PB1/m+MNfEAPi0U/PkBw/3VPyuNb1V6A8fONiu9h/bP8a+ehpBP9vHXKU7B604ywTGuzMAskSdfy9F5uyDQ28gB8zCZ3ZnGN9RDOwNf2L9vw8A8Of1CKw/s78XmhSApuyfvggbWraVJ1On3x0xTTvyD0sBQsAUtHDB3ocf3b8gMQUHmilKBGlw8ExktpQqnctGcllXiaTZwjQA/KoGPtl7Wa8W/P/WYI8FAPR55jkAhpVsVv+SqvgheVLJTPO7tALACADAWSSMBAf0eby3c5a5C9K7LjAPw3nfN5diZQA5lq4HAR0Hc/45f9KMGgBNetqR7ddR1VJ5WPchAJDnM7JC2lkxLAWA6x1auaD4w7m36wI8xJ7maUycVc4yOLLd24cnlqJU4SGkKjfUu+DAvkIZwBBwCdu17+/dR50YAKMG/7onTwDAdft/AgAmAKA7AycA4Lpr8tx3jwEAMHDdZfeMVNPuo3I5jCQYMijfB0MJ+it3d3fy8PAg89sbKWda4ko/u5Gu1oDbBYr4l9dAH8/dqdP1Xr0H9kW5V6vVTl6/R9mHgK/nAgBCcLOlHSdat9ucTjgixwIAfR3NCLVdE9d7y59TAYDGceqUePS/OwCgYntbbpaxADQ6XlcmB+h9Rkq/gdGGFlDvn/T/VPc8jBPLk2qpQAUh8N1M6nwpVQYAYCYbBJ/wty0GaivspxH69tPud50d92QGAJzFSmbwFWtEiQ0ASCvJqeBOcYNdAKCpiKASgl0ajDu2zqagU/oBAICqLAgANKDaGQEAByEZpQdgTu2bzswcoAHgAICzeBCdJ7BZ1Rr9x3r364JZN5IBwEKQ1CpoAQD0E1NfJgDgLW+t779tEwBw3TGcAIAJAJgAgOuuwWveHUZdDpEhIP+aSatCRWZYAAgA3RBR/6quZLG8kcevX+QRQn+gVrMsdkUbMw4A2BGTw3/NIX+39w6d3pDi/vvvvze0eqfWD3H8G5fxROcrdFC3nVJzn0pNRWD5QRMYAwPAI3sw4ocwADwCS6ysh63mtcvf6sCOBQDCyH+3n7dFAD3y7jCm70hg/TsIYL6TM5yQngE8gEBnLgLldhOEUzp0JVKAwQHAJZE6cwBgQQbApk4kJQAQfgIAgCyEth2to63sR8sViJZB3De2KmII9XaUJlhJXfxgGcAsKQkAaCqCViYggEFJANDGUQpQ++kzAwAq1tcFcIavJGebYJ5gnbMCQJJQC+dUAAB3D+cMWAVkGQF8n83IKrISOs17eswrFWtIySKV1GBHGANAdTQuXwVgYgAMn28f7sgJALjukE4AwOUDkMcYo6fMhnNHUWMG27FtnFIAju2x1ztec2Cho1IyWkE1ZFBiIQwkIgWUranhl1F49eHxUe6f4PwvSRGEOjFSsZzo2OdLbdG1aVS/3vNNd/p4PYD9KaTAw0AmHTnP+ROW8xqyl41lALhj7ulM7pCjbJdXI8goiJkKAADS/+0DYjmBjQPD5ABAHwBy6XfLOWZPbAy6KQDd40MRNn/eEABqMRF3/JWqvsu019KjoUgfcvdr6JYghz9D6baZipfSLVbxP1m/cH9sAYAbqbKFFEkuBYX12vFsNzdyCth9/n5WRzu8/3gAABUKWKZQECFekf6PVAD8t9YgsOh+rZUNWgCgphggsxqYIrA90h+RAQAHF5FtanFY6iEAAGg7jEkBYOW83usexwBwVoIDAFwHdS1gOBFUIFshJ0OFH9OYGMsAoH4G2THbAADlKycA4Bxb4HSNvQhmgHZBUAp7UdUgk9icRCYNgMvNnwkAuLw/cmkjbQIALrc+PvqVVUDK0H88rOcdIq/anP/ZYik3oPw/Psri7o5RMs8FpdHCcxqPZqfLLj3/P/oYffbna+i6Rp91FW/P5XV1fzjY7vzTiA5KcB3qw7EAAO7jTip+b0QJN0bdhSaBCf8BAGhKgZkA4QQAtEZg6Pz772GEMAQAthylxoMlpNKgjCrCpk53AnE/blRaPYDsAUklnS0bAMCj/4x+1iUF0WSD8nolS/zViPbPDACQGXUD6It5Y+y/1PlvmQAwbNtIu0f/zwMAIHGhLlUAEM5/JhtJqg3z0lsAwBkAaBkYAJ8XAAh1QgAAJACBThQRdwYAVPNxXTrqeW5VBVCiclgKgJan1A8BRJaUrKgdAoCTmiYAKxD9N1FeZQGcpwoA2UgAuYwBAOBrAgA++5v3FZ5/YgC8QicfuMUEAEwAQHd6xCI2x87YiQFwbI+d9/hDDrirZNNZAp2fTr8JXlGsLJPvv/wiy9tbyW/h/GdSbwrZgNZsUVfSHnua7KbPBACcdzw/29XCyJhH/z2yjr3l5uZG3a4tcTfUiNef2H52DgCgew+2s4DTWLENDgA4tbd5plTBg0MMgL72dx3htzwnYv0fMgBClkM4pj6WO3sJqf2tw++OVJtcoRR/L4MHZw9Rf0R9WZkEv89vWfoPkdSmX0G5hvMvJVMABI4RxjTJRWY3IvmNFAkAAPpqLa2JAxw6/5aWwEmGSGvo/PuuiUj8abQoRP9zaBQUL1KVL5IK1P/XklSFZLwm7onmOQPg8wIAcHA9Uo8Rg1Od5VDTd2Do+FXkAMBmvSKzANd0AMD88+aiBBl6NABAuKPzbaUrCWLWmHKg46toIaj/AACa8/06ZwYAqs2GKQAAAKiBMTEAjp8U0xnDe2ACAIb31SWOnAAA4zkdAkkiVQJi43JpB+jSDIBY+2MG3gQAxGbIZb8/CAAkSv1T2wQltSqar/l8LsvbO1nc3Mj945MIqIf4qQESVPxBtIyKxAUiZZ1nsEmJP++9/wHWwGV7ZLr6e+sBluzCvCvhcunHo/0wjt1Z7AMBYvvTOQCAkKbvFGN4hu64egoAy3aZGB2/Q/pMBAAI2QV9aym2P197rGP97wBAN+Lfjfx3n5PfYx9qnBTtW93BFBDSkqRemhSAJqKzM0nhyKcAA5D3vyQAQODT8/XhWDsDoDIAAJoO0AmY3UhNAACudwgAmPPfMFgtqtt1+pmP70AAWjoOAJgltRRQ/y9fJE9LyZJCpFyrWwvAYwIA6FCHKQDodaYLwakeCQCkaSKrl2fuTbjmfK5VBc4BAEAAEOsf10RZQVXmN6Yepw5YKaEI5vGr3VMACJAEAAA5I6mlwrT1NUx0sNWwIItwhI0crvOw9fv+3n3CqQrA8WP+Zs6YAIDrDsUEAHwQAOCM06hrsMUMzJiBd3EA4LTgyRl77IqXYvqmRZmCZoQBJR2/vhi9BqSKuiSNX0sAKqX/5vZOvn7/Lvnjo8hmQ2OGQn9WFQC3AlsAFEXmNU8AwBUnwce/NYxrqOk3JfbM0M7ynFGyfZ8oA8DSn/u2kP4Vs3unMDrtNca1hrymA/AnYCO4foF/FwMAXFjM0wu8BQ4kXF8E8HDvbb8fur2K/Ybu+lYpWEZD7W8EeujItxF6Z4LYlqS5+na8M5g0Mq8q/XD0E1EAgDR/OFMEABAZnzEVQJ15fRaNrJciyJPfvIgwxxvCeZkks1tWAgADAHsiUgMaMT9jI4SshHbvtX3Y2QC+J+MevRyQhkPVO73RQ1ldyiLZSPHyLykBAGQ1BQDrstgGAEjoVkdRU/5VCBCfVpugvc171gBoNRdaZoinuRWF7iFO1QcDgNoOI1IAHABApB6OOgDJoQAAHGdnADTlRE3kD84/K4iI8Lqk/5uwqKbdGbsJTJYTXwHKYNDrQM+HDIli01TR6FYIUklALy+hswRVKMZ8JgBgYO8da5gPvOxVDxsKABSrtfznP/8hX79+lVJqlqKSXCNQZWFKpld9kvd5888AAIQjs+PM7urf7AxkzAG+9sj3RkaCRsUc9Fj7Y88fu/7Y8w+1T1/smgtHM7KDRDdU2wMXibUv1j+v+f1OlCypJclZA4pOuO+nNJjx3zBumj5RszRhyEyN6RK5/mkqL+bkL29u5Mu3ryzxl87mGnFIzZzlWmkNeDc6oNNyKAXgNftnutf77YE++wZz9Pn5WQ1Nm7ONU23ONapTnGoAc8/Y8w7oMqv2AQKoz+2l/dxohzGPaCCdAVt/e8+3IdsXAY85+Nfdv7jJBA6sPeUWrcKf3EX4OJr21JUkKaolaMWE7b4yYJPl+PRwd1jaAWfBdLt/xUolACaRlFQnM0mShcznd1LXoPwDBADQif0P57EUALc4AAAqpsY3CgX84FxDTK8mAKAiqRAMBAMAIoAlRAArXLH7OTQbw8mmjlS/BGQvoqoZBNa3aG9eb2RZ/Utk80M2mxXdsyxLJcOebWKZLQAc7t1Bh/Y0NwQAfEzg6AIJLjaa78689Plc++5EB/ocu5WvX4e527likWm856jQjzQOBbsbsVCU6qu232vdNrmmR5eRYgaHbKARYfPX0+KQOkfQPLRHQv0P3894kJXc89x+AFGVUv/xs0C1Hd0At0CwYEWcvP9xxmMCo2+K0gBWFR90e6qd3+bw+35l/153/xH5NAyAzw4A/PMff5dv375NAMA5ds1wEQ9wgs9xy+5G4S8mdeCGxlvGteSjAwB9znjMQY/1aGyDj11/7Pmx9oVcu762xO4fvf4bOiB8PhrMsHZmbrSaTUuHHEazGc7MLdQoQRhrAv24znL5/9cbSecLub29lfv7e7m9u5PZXGnVheU1euQo7IoGAKCl8IY6aWrKu+oBrE+PiodRXqf8e8QuFPnbWtNwTE78tBHR7Qu0Lmv7otx7F6P640i0ORQZg6MR2x/d0PYWdNf4+wIA6KnoozTv9C4AEPYk6O/MpDcgt91IVIW/TSECi0KvSxSzHTCjRWMvpI4Jy/ohwr/gT5reiNQzSQR0b9Q8x34IYFN3QwTw+wAAKunXJQGAutLa8S0AMJcCIoDEEdz1PG0S+hzcZlHtAgCtieRABQCAlSzL/xLZ/L4179xpDdl3x7Tu3QAALGuonxAAUDC8BabAEiIAIACcUoIXZJacGQCgroBp5wwGAMpC2xqI+4FBtLHKAoj+u/PPfJdQ4HTk3FMAAHl9haBqCe67s/+gXcF03NkHd3QNjplp44+dAIDxfXi1KxzDAOgDALCIKzC1rohAXq3zznDjiQEQ913eugPp7euLfp9hiuzP4XbbOJL/Feu/IQbywefoJNt1rxczoEff/xydfMQ1tl7QsHRg11q96W0GgL6qYQQifxCGD7qqsJJ/PCvLpchyubl/kC9fvlDtnxE1RNK8XBKoh6E97+Nu/xqD94gnmA6deqDtgT4AwB1pjzSyhJ4b7UZZ9Ygxy1ae+OkDAHacf11eey0MLEEHMDxfP2QpxPaX2L4d2z9j35/YNQNPcwZA5/Ad51+/b8vw6X9TLT8AALYYAAAwA9q/34E5y80nkWK9IUtJBf7xbyqCcn7Zkj91BRAGm2QmqYY7JcGPMReQrHFtAKC/s7dTAHYBAJFZvZJ58V+SFD+a9JiwEsYEAGg0W0VDyx0AAHMllgKwjwGggauaDAAFG1SXBPuUAlQQoAw956ACSMgAAAAQetXW3hJlC6uKLKIJANi/HU0AwMCt+i0ediwAgBQA5F3liFBZCsAEAJw+shMA8P4BgL7Rjxmdx8yYmIEZu9fY82NtZfxbEz6bT9imjwYAbD0ool7mgYd7Ke0Jiw4oAJBJinxpUDhJZ9VICEr6ffn5V5nf3MpiuaTKPziRJTZVBtoCY7vDFGIgLijjGhun6fupB2I9EIr9+RqGARzS/9WRDMT0zggA7HP+1Vnd/eg6A0Nc6bNoV6MEblZ9bH983wCAdUDvwO72mD5r+3e43nDGWW6vycH3KKc6UQzybJ0XphKg7zV6Soo6qO9pIqkBAGm6kLICgAkBU/yrPCgFAPSeNfP/d1MAXo8BsO3o71sj2yRJ7SMwAGab/y1p+bJVinJfUCC2/vz7j8QAQPQf845K+0nNXPoGJBkAAKAvwzW61bcGAGhWXav5cTIAYGkb3AdN0yIEADAHtu8/jn1CBgDYMGUhhTEAunPE97jtuREcNTEAhi6rccd1XxQxw3rc3V7n7FMAAGgAhABAXVmN1ddp8oe6ywQAvH0AIGZAhvtA7NhTJu+l95mxbQ5fUDFjuu/5L/18p/T54HOYy6pHbwn/0bI1M85y90GVhHo/jOX5Yi7I958tb+Th+8+NUd44VmZoKGugA6507PoTK1gNfsTpwI/dAy5+hXWIiD/qXnsOPSj0IY2+1xDv88wHdlnIABjq/HfnO9rk4n94BhjspAEHTIVDzXHWQGNgH2lQX3//6g7AvnygNse/dSYqSWpQoEE95i6mDH+mLIEBYGJnVFU3ZXWTfGHufI2IKyKkoHNrPn0Fij/E/rKFJOlcqgYAMK0AODx1YUwA3AxVAq4FAHQVAAZM5mAC5vVa0tX/kqxatfoJHbHEgUth67CPBAAg/1/fa0j7gPajAgB8RSpt5KCGQQgAhGuNrB+m/GxIPNliKFlCwtZK2KcBEDAAcD0vcep0fwcA2OAg3UkZCGcAAJBUTfG/ks8zAQCnrJhXOGcCAP7eiAA6AMCFXKtK7PQ5vgcmAODjAAD7nN+xBuLY82Oz8pwAAF/qPUKAh9pw6eeLPf+x32+1twvPd8w4rG8YPBuoqMMQShJG+h+eHuXp6UmSm1smzVIAC/3WERraojC2VnuTEnjw9sc+2HT8p+wBz/HHw7vwFX5H7ivzXzsRf8xTZwQwfWCEAEVX22LLijDrPfxb33x3g92BDM8D7tuL+gb4fQMAfQ5Im3vdPq92Jor0hR+o7QMAoIo/HXuj8NNZMsfM9EvopOMHl0DuN/f5VOazW6VcJ4iaKrsJ+1kCEcB0LolAlR3R/1YsUEQBAPpUcl0AYLeOyz5bVvswzG3PZCPJ839KzudpP2ODAh8JANis19YxtSQZ2CEKzul8PB0AIOPHAACILrqwYHtdTwyw2w8AAFSrAOkKFUuEuqiggmIQtgxW1LkAgNrV/8HE2QXvJgbAG3ktf1YAYCapbF5WAg0ApAAUKNFiKQBaIiabAIAT5+gEALx/AKBv6PsiZSdOkagGwKnX9fPODQAMNbzHtvsa54eGXWvE7BrcatiowQBjGE4SBI/my4Xc3T/I3f29pMsFUwDKl7XqAwRK62rEtCWCrvGs0z0/Rw/A6fccejo4SdJE00j/hjHcExVv9o0RIoCc55baEnX+9wS2vVRXmKZwDKgYAiD+/D7yXfpx34w45l7nn1EOAIS95/uRd5gjKc4AaDsSAECjgm50fBVDy6Sm46+6JfhXy/bB0YfDrvoA+HueLW2vQxUAzKXCdAKROgLtk5nR/wMGAEv8qdOcIIeqxv22qwC8TgpAu3erLeZOYwis6DHKltXyiG61ZPVa6uf/SQDA55+//7ao4kcO/EcCANarlY4zMkTytAEAmBZAzFvn05CP97ELlDoAkGcpmT+N+CKv2ynPNxAAwH5CkDPTagWqKdCy+bbspnMwAAIAwBkAW3aGGwOOY3Q76kjG0pB+PuaYSQPgmN56Y8fqpqaNKmmsot50u+FBoBIAAMoA/uPv/zEBAGcevwkA+HgAwLmBwksbmGMBAKhDH9IAiLV/7P3PvCQPXs6fZW+Ex+uamyEJwwaAaTbLqe7/+OWLLB4e6PjLZi2r1VoWi6VG20BlNgoiGuHGRzdC2Tgn9ss+wu9r9st0r/fbAzB4HQSAsbtcLqlXAS0K/N0j/i6shyd1rQB8l+YqUnnqx9+BzfmRyH/XVXhZrWj4h+0L2xLbfwAA4NNd20MduNj1T+2XYedpBLUJTTYlAUNQshUK1L22/S5tyqB59F+degcA8O+mAHU7I61ff/B7pnXREb1nbj8YTFB5h5I5yr3VkqISQALnCRVNjClKg9OFB5F68BYBgN269PoXlLWDfoGWt2PJP9lI9fy/JJOiobXTXwtYMvv270Pj+xEBAGhEhAyAcwEAEAGc5dkOAECaSugcHwIArMQi0hV8L8S+xncw9kL/WHlHH+NzpABItZG6KrdSACYAYNjuNx01sgeGAABpWbNk619/+4v8/PPPsqGYh8ji7lY3uokBcHAUDjmElwIAhhslZk6NKAM4/F493XSGEoij7t9DWR+5pC5++tjn7TYw5oBH79epAnDu63sEshth8Xx5R/3D+45hYHSft+sIhNfW31V8KIFxYBHNkiUC7b/TVL5+/yZfvn6lcGpVkg+gkQVE/kvl1B7jyHedoGPOvfgEnW5wlR7oglI+T0MVbRffwndw/D3a5bR5z50PnXwYwYc+I14dvOwWANDj/GeJshAINliKDH4P63T7/I8BdL5nHLM/xERMrzLYzU1RwlE3HT67B2+2eMPMzG+EG0l5J48fbnkiGQX84fSD1q8AACKzKs6XyGxxa6BAKkmWN7+ryjqSP2ccnzSD0NtGNutnOmOzfCHrspQUDAADAHjvBgBANQCU8VNwYB8DoFo/N2UACZzObqTK5rKRXLB1ZkwtGBZB3h0rzBztC01/aFz95lC1cdXpzyBix4NLqcpCpHiRmTxLSk2D831CAMCv6m8I0NSxbjHeORTqU4zJqc8/ss3GcNM+Qoq8lb6tajq1+EFbVZ0f86d1ynW+xqsAOAsnBFV8/cNhx8gBAHANAO5dtqkAiGr2xRgAgPOKot0TZ7nMkAKFd7l1085edwYGQBcACO0cnZgmumFt2BnpiQEwchJ/4tMnAODygz8BAAf6eAIAjp6AUYf8yCu+dQDAX/x9jxV+130O/+9j+qvv2L5IYHiv+XwhcPgZFUUUn0YubFo1cH769RdZ3tzKDJR/MK1olJgIEg2nYWXUui9+/HeH5HvkyE+Hf4YeCA3Krsp/N7rfLWFGpzusRNHTYWcBAILrhvM89GNpqzgVt1R2AkpqLhaLVhPDvu9j6Pia7f4be75j9o/Xn08AABSEbNuJ/UVdWnxYRpxOjIMArQ6AHqYizubm0sFHhF8p//gXIn/tf7fHKfsgldwAAIiybWQNAGCeyzxbUPsETABqAFBC3XQIWAHgbQAArYqF9YFrH7jThz3anH8cC8I6AIC62IiUL5LVK3Bkzzr0Hw0AUIARaSQ2IX0tHwEANEAIUuqMKQcAAPMbKQB9AMAWML4HAEi0jJmWKzQAAPdCmjMBllcAAAAmQQQQ9+oGOrawvD6oawIAzrr2PtXFJgDg8sM9AQCXBQBiIxgz4GIOcOz6r/197HmObU/s+aP3uzADIHyemFMfe5ZDfbMv8u/n9AIMjJqJ5LM5jeZ1sZHVZi3ZfCaPX7/I49OTzO/vTTWrEtQWhvOPY73Wehhh7b7sG6On03B3kiYA4NjZ/nGP74tqNxFxc+Jh4LrKP77zyL8bnd01MGQ9jQUA9o2IpyayjCYZNgaaQairUKEucGkgVEgXuGMI72PufDQAYAd/H8AAACAASURBVFc3zAEA7VmNoJrz79Hu5iQ4U+hXL2WCKK3S/VHKD45/iQh96kJ9bVUA5m+TQZALotJZZgDA5ofMET1tAAA4UaonAIYChQjBAngDAIBG1VsGgIIbykZoWQW1SFVq9D+pxHUTAAAk1ZoAAEspnvHzXgEAhYT0pQinltR2gkAtA2CLrXMkAOBsAAcAMO+QWuAAgK95ZwAMAgAogOkVBQq2l+yK+UwyAABgHzkYtEO9C+fJ8RMAs60u100KwAQAHN+H0xkjemACAEZ03sBTJwBgAgAGTpVBh0Ud8kFXaQ+KGfnR+0UAgCObs3N4SAEMAQB3WvZF/hvn+QSEvO+Ze/uJFMiMjkgJ2iMNh7ncPT7I07evkt3fofafqRVrPnWa5U1U1Y2j8KH7yvq53bHznWsOjO3k6fx33QOhU9s4/UE5MjycA05Uz0ZE08pxscyVG7iBN9nHfOnrpEsAANsMdmMhYB1b5L9JC7LI36EUmLH7Q3T/u/LM6QMAunsfGQBG+w/7gzT/BLn6uUYeLb8fAADSkwgAVKEugEbJ1cFSdvIM4EAFRwwgw5opAPNZ1jIATANAqwio6BTTAAgAIL30eikALQCgLApNe9gFAJD7j28yAgAl67bX5UbqYiV5spkAAEsBaPyJAABwFpEzAEIAYEgVAE6Z4B2O62EP8yoAuC6qAGylL1kKwCAAALOSOfia/+97IwAAgGGXBgDKzQsBCKQGhgBAY+twobWbzJQCcOUN9yPdfgIALj+aEwAwAQDnnGXnNkjfOwDQ57yoceoU2OH5kYcc/97vkkTmNzfyrx/PjP5D4f/7Lz/L8umJL/Xn52eZL5eNwRxeA+RZREYKGJQdat8+2l8fOOAq6uecY9O13k8PHFq/Pt9gLLtx62J5/p0zUNRJbC3NofvMuQGAcI5v0f5B+y30ORihg0DXLDd6+/7x+ugAgOb090Eguu+FInR6nKYLEFiVTKoM1UhUQR3gJFTZ4eDrDyqZePTe/iUA0CIAOXRMqsIYACEAMJcCEVoCAEgBgNK/i0yjVKAK6qWaL3UVDQAFADx63w8AMFW9AlhRIdlB6f4BAJAlEDOcGAAeC8f6ha4NQCHqJGD0CTaqCKDPHZ1/yhmIaRiEYH9D/4d4Z13LbJYTAPBUHu5jVoWHmg4+V/elAGAOlJr730T/bW8hCHZhBkCxfm4AAN/vwqAHdBUmAOD9vI/fVUsnAODywzUBAJcFAGIObCzHM3b+5WfIcXcYapgPvWrs+aP3uzADIHyOPqe+Gx0Y+tzd4/ZRiN2A7vseEf/foeR/eyv3Dw/y8PQo+c2NSJaSFlughBqiaokaKF5WrSq0tBoMoz4AwAJlW8DAvvSACQA4dcQ/xnndNRGyAdyp99rWXteaApTmHIaGswNn4VyPrf+LAwAwwi3y7+wFtBnMhQQVCCxHN+bo7xvt2PO97VnSKvyHoGdbsDyhU9N+4PjrPoTnZkb77E7qdMYUixS5/nBnEWVlmTZ10ppSba5dYtF/7Ek5AvglAACIvrUAwCILAIAaQpLq6FVkTYUAAC52LQAAIARVFJX6T0aEttOdUki5gPaf1KVkUkoGwLbaSLVZk76dpQAHJgCgIcMbeuQpAP7uCxkAWKtDAQBnELhT7GAmWUAiMp/PhGPkKUInAAAYy1AQFeAiygCagMZFUwA2qx+WgtCKnPpa5rNPAMDb3oLfc+smAODyozcBABMAcM5Zdm6D9dIAQKy9sfu7sdDXh24c9IEE/rfY/fuuG57TBwD49wAAnotSvv38s3z59ReR+UJkvaIOAHMIb26lXK2bWuo0vCthFDOFIQ6ggAkEuzrWiKQ01H9vZE+gbwIAzrm63t+1nA4fGsAu9uf/egTNaf/N/O2NHG/3QWz9XBoAIIhRVkr5NVFC5hSTog7Lv62gEYIfzZLpPOM+oO/9jTzdhEb5vwUALIPctP5UJFDroqvzj2is9V0yk3J2K2WSg7Bkjq//qy4dUpsoWsrzd6uVQNgdDnGWViIEAKABgBQABQCyBErqpiFAej1SAFQLQNX19T7XqAKgZf0MAEC1iQ4AwPi0AQD8ti4IADBvu1AAIE/h/LfCiueYR+9VA4AUdmMAOADgew4YACwGEVZeIqB0mAEQrnlPY3I2E+63XC44RuGeRn0Ki/hHGQB1JaUBABg7AIss/WelAW2VcVgvUQVg/fI7AQB0jFc5mQCAc6yi6RqDegAl/iiFQnoWJjmXqJVoEemWAYTyLo5b3t2SzoMygKeXYRnUxL0HDSf3Hr7PoRzCcS1sqch7HZIzKOF32xgz2trjrQdHWHEofzbmM7bvYw7kxACIzP2IExCdSyPPj43fwTKAVS25RTP7DP4tcbA90zScfyHl2K/XUGgt+tXUFuZemcp/++//Xfc/WosZo//4VFVJAzjPZ7LebOi8zPKcutm1lTWDcVT18Po92t9tch8LYAIAxuw+7/9clmCziG5flAyOMyJaMGzDkoAhrVYdRJ1tx4ADvUbxiC7tS31x9oI/J4ULSTvXyhtMA7B7vjYA4I7azvs0KMvW0pu7b7pj3nz7SNLqTLd7H0eQPy6Epg48FP0hzwYxNmiQQOgvlTrNpUwXqGIvZVlZuoBWL9HSppkUUCd3AAHntELu5rTAf9lIbgBAsVIAAGUAkVedpnOpDQCgs2f2pacAAABoxfc4o+iUI9c+k0K0DKCCPyh5J/Ml0xY2iMdXWoT6VPsT6v4evcdeTjggYAAwSQLpElKyPdomVABYtRoAMKBHAADdPb4Fg9UOb0dUEeEKaTBWBjDLZ4LSiDEK/YglGT/V7T+MD+YaeqME/R9CnSXfz5pegrHXy7VpAFrCsa/93i8KAECfQt+bXv7T38vL5XJHOV+DBiZY2aQCmgaFPRH3P10pUqzWTWoR98mZlj5126NZX729Mcz+7TsK9355/p1VJtz2CPdfPnunxOPOdU7QOIoP6vAjkt/+7c/H7GTDr/xOjowZsFED+srPyf0Y+jo0aD1HS5G8DD8AN4tS/vbX3+TXX39laReoWQMAYKmrUXVYRz58ECU79UqmF3Lq6dHzDjEADm8s0UvvPWA4LboFAGIUaDUCtrcfd/7f8gYwdv3F1vfpozTszLHtD3NA++4Yu37s+2FPcZmjuPu4ndQDpDXz0qd5XzMQhUeU0SiFeOGqI6XgHVTTF8sbOhrrTaEq/3kuX79/o9J/ms9NNdphU72J33sLIAsWCpo0ZN0MMS+GXOcyIzBddXwP7EZVu9fsrkGn9mNuYF4iT7VRxrYSWX4MyuThE5b48++4pwcR9FP2h7HPTyVs0x8gXdiANmcvwNnx9JlQ6Ks9x53SthQevsP5fQyhvvfYqc9gknh2uhlQTUTTHVMfXzdWEP0OI/ftxrUNKLSrurmCCfk1O0yzr+l+Rco+AzrY05TiP1/caK34BKlIWtoPzpGHeXCcg5rs06YzeuHHnT2LjlldyAyl/cq1lBABzDPJZwAAShEAACye15Y7Rcs88u7ie6q+rzunAgAFnW0pVlKAbg9nKJ8TACiSmRQQL0TwyRUJTxhEdbz0ifkb0yKcjWC7eF1JnlItQfP/LfIv5UaSGkwupAectgMb5LbTcrVJ7cVm04ZzDVOlBwBQMvzrf3DXsizo5LNKR6Wl9AjaGSji+8++Hmry9YPmh+sA444cf44GQHW7Pv+QpDJfLHsBoB24LdAEcvATlwBQ4ZVRAJSS/h/YuY1Dvrd7d/fvsP3NvcA0sAoDKYIWLDu4kXKNKhJ7IBwyGa4ztkNn0wQAjIyADe3oSx3nhugOA6ALAPz2m/z6h18Z1So6AMC1EEh7X5y8/bnzf9r2PWxEhgAAw640/KhLAAC9AMEF2AvDn3LYkWM30PcOAIxt/9j+GzZKpx01FgBQ/Sl7XRt9kf8FRX8TwlreLOVlBVp/IWmeye3Dvdw/PsjiBqAAcmcPR2Decv+d1uvTWefsAb47Bxh5fXs6QKs8hwq7RsY8Wk7b2ITeXOSvD0Tgc0QYXJeevwoAKIU6NMzDyD+BAdPQ2OoHnmZulAvbGZjgAEEfA+xcz6SGu+V/03v1knphZDMEANSpUwDAaeMHAIDE6oITjGxp5rqnq2eI/QdR/qIE6KG57Cjhl8FZzmZSJzN1wM35h9PkOe50qgP/4th3Be0mVAEgAFBJWq4FDIAFhNkCAABRdbjPaHBKpxv/pf2mufdh+T3tU2cAwOEuNqsWAJjdSJHmUoiWKQT4depHHfcGqt0CAPSamJtlAwAk9YaABKj/0ARIKgAA+jynfDz9wUkcHiFnqwImrn6vY+UAAIBqvH/qDNKE13ESeVcrxUfBPDq1DgDo3PUynXyCbjMt/aPbd+5A+8rR9VpLZUr9HtSAI53Pl4MYEMoKaPcK32+Q++/5/4j+OwDgayG2V/Tu3wGwFAIAADB4XwMAKggPbjCX9nsgsfufMu/Oec4EAEwAwKAFeM5J59eaAID+Xj0nANBnFDTXnwCAS0zrrWte+gUQM/ouff8xHcgY2wH0buurHhYAGU+kloIcaxFEdyA0LU9m8zkBgKKu5fb+Tr7+9F1uHh54DuiYMEIPAaBvuf/G9P107nl6YCwAgOiYC2OFJf5gyHrUv48a7wZwLPvr0vNXjfwg7mzK3Q4AuAEdpjnQmWCoWyPe/iw+IlsMhx5w5VzPtMMAgCOGsnZNTC+IDnpE15+36/XtTCdlCTROizGSmmekdohG+eF+IhBOwnCSUc0fAECSzqSEwJ4J3DEKD2fcwE1cy6OrTZ8eMa0/AwDAHk60lwEAKP1/pY4vRAE5jhMA4Ir5ACLJvrG8fDjVvrpHAQCIoAel+ggKIh1otjja/wjXP6L/XlkEYAX2zZCRFFsOMQAA5xOErLUyAvcqB0s2G6kKMEkmACDWz2/2+/dsQHMy2ut3YgBcZoq9dwbAwfZPAMBlJk1w1bHGamx/ij3A2PvHrj/2+2jsI3y39oAAYDM1EUZzFtrCBgmd/+Xtjdw/PhEAyBeIrKmKutMXJwBg7Ch+3vNPBQDUAa5Zasvp8h7lAlXeAQBf/06JD51lzPu3BgCgfeHzOO0/ZAc0TrCWzt51nSPlDM+1p7XgBRrhlH8FABQEaN11kz+zWO125Ll9AN/NAip++ye7ZntVRH5XqCiSIXKJqD90HvKmhB9Ki4MhQG2SJjVBAQDvIoqz2efYd8WnAQCM/r/FAKgAAFRMARiWzLU7Tz8CAyBB6hyne9IwkRiht9J8dKh9fp3AAGjWal1R+8AFAKkFQrV+AAxRK0Ad7wAM9Lm+Wq2438BJR7oCruspREP2iVMBALK21mvkIEwAwHt+/cc2zSGT6JrPPwEAp27fw0btowAA3XnM//YI6rCuuMpRY9dfbH1f+qHGtv8jawDE+r4xC3pAAHXgEbthop2W26HzocY3VbOB1KepPDw9yeP3byJw/ouNrNcbpg7MZnMK+B4SoRo7frFnnL5/3z0wFAAInbQmwl3XzI9247YBsgJRQM7zgBYfHovjtQbF/s+l52/IAAjb6fuupzD0GvABA8Cfs/skfe0/3zOFZfgMAPC8wsYpaZ39bcDA3ZbgPAcg3WECiGAizc0eQ9DdSdKpbOpEknxOZyjPZsyLx5giLYAVAExpvc39d6BC58VwtuDuHPnoAIBrFcDJhyZBUikDAFUP0qrQVIaG2XH8PvShAAAD7txBRxk9rwBwDgCA+f+gzFs1EOwLqtY/TASxb55j/gMAwL9oKwAAsArgnHcFAPeNbgwA4LVZohA6Q6WuN+y7SKVeg/5/WEPifHvV8fNzyBlTCsCUAjAYgRsyoY45ZkoB6O+t4S91D4m2Akp+xUMbT/PdBAAcM11POnbsC+AzAwBbrnng5zRBNep2QWEYhrYazNA4gUo2Der5TL7//Ivkc4hPIecUUQ7VQFGlbOSgHh7WseN30qSZTnpHPRAXAQydW4/kOwOgKFQkjxExiHE1LBYV1zvkAL8FAECrbalgn0f+8bye8x+WN9wZ1AAACGn/IVhwWQDAc7W3dho2U507jlxTro8jbYrfYe650jDseCu15+wi5Pa7aB//pf9gaQYQ9JvfCCrRt1p4eJe3Zfug7o9reyUAbVN/xPRYsPujAgBt95geAYT+4PBXa2oAQAAQ0X8kf6mWw2EQbd9m9BEAAGg6+PN7KhLXb97uR6MAAKPLg+nkAACuz8om8zm5GUMYACGDKNxDkQLQXM8qpYQCorE1cQwAYNEC3o99tV5r66cUgHf0vu40NTZB3roBODEATt2+h83Z984A6D7l1nyeAIBhk2DEUWP3j9j+FGva2PvHrj/2+30U5lAboMsECM3fGirW9oeSdMaUhsXN3Z3Ml0tZfvtKoakakQcY516SCOe47XfA/nvr/Te2/6fzL98DXRp/SJEPFfJDZ9kdam+dswNC5xi/X5sB4ABAWMUAbXVFbn/2roOvvrU6u13mQGjsXxQAsBQ47h+uRRBMBw1QtIr/jajZlsHv1QOCyDxBAHVs6L+r2h8ZSWQl4fcklRL6Iyi3R6aACpdqn2i/EOCxPa11+v1YbXAoknjsu+LjAwCIzqpgoVYAQPR/LYkBAF5L4aAQzYHt4SMBAJg7cGrxgw+qkwCQ5BKwPjhFA8Dz5QEAbNbrRkmfgn0AAKyM5L5udhA0nOfu4Puew/ZmGUulck80YUkvm3pohz8VAGA5w/VaMiztCQC4/Ev0UneIbZpv3QCcAIAJAHCjIVwj++btBABcaifpv+6l94/3vn/tzWHulAjdinnZdzBMaK4YZRoRfjgeN/d38vjli8jdvcjqRSP/HplrjH79hXV6JwDgdRfFJ7tb6OCG6vj4O2ir7tx3o/9ulPv3fUJ6bwkAcAExtBPGOFTOCb51lP2b4a9RHaDN2fW97DUBgK0MoJ2yxC1Z3zeJkO+hIKWnAJhuAPcZBwBSUvmRw68pSSi3hlJ+CgDUaSY/CpRrQu5/Cv1/xPpZZaAyVkXG/H/TejIhwbA/wxSL2Lugu+w+BgCgT8WKMC7e6NRSwDAGACT1mmUOpVyR/o8qBQSvrBrDKVvSRwMAvBIJ1h8AgEZQ7w0CACEI4ECYVwBwEAP/HWNQDgYAGDCwiiGorF4UslmtJEdAYQIATlk+0znn6IGhAMB//O1v8vXbV+bIQDAQNNj5zZLUsiEUnHO0tXuN95ACcInnPuaahx3INgVg3zUPnj9ABDA0Ki4RjYkZLWMd6Etf/5ixnI7d7YGYiFldqsAPfkLEH7WLsZdtkO8HGzrL5ObuVh6fvkh+dwt5bJPWrrU8lC8VM6c16pdIxuLM08hcqwdi6zPWrrH7Q+z6se8PRZnYtiSh+jVKVYUCWB4hdwErd3rDSBy+8zrcdHL6DM1IGcBY+4d+330PNBUKKtThXvH5mjxcCIeBIlsUTQqDH+/PQSe2R3+jO54XHV8w4Ny7ZsNCcr1H2C1fP6D+c+uwKga0n0yVv/mXEX+U7ktkvrhp2AAq5GeCazX2pEzKLJeSqRCa7pEyPcB1HxC9dgsP0MB5P9RQAWiK+8pGZPNCJ3meZwrMkCify5gygPVmJWWx1jxtKL7nS9kkGcsA1kjDiuy9ISgWPj3XS1BesQF4AaFwTSi1HdF/jQuvpFz9kLp4kUxKySmBpGk2sXfQXtvKUj/ecxlAigCiIk5Zcg3jQ0c60/ctRfWsA/oYAF0GDw6FHg+2Pt+acB1onWAf9GtCsT+dzVgF8pD/gfHx6L/vlfhvOPnI/ydY0UmfOmaVxAAA3x40Mwt7VtUyJSA+GEkBiLXlovtbz82775BPrwEQG6C3/v0EAHxs+30CAMaZPTEH47U34Le+n1yjfYcMMJi9rE1sSr+ILMIAIAWvLCTN5zJfLuTm9tZU/pewYFRh3XL9+eo2BoA/H178mFlqYE+fa/VAbH3G2nXt9euzp68d7sx36fGhyj/LWAafLlW+oeHuizK9AgDQdf7DZ6WmRrFplLi5Pk2IyyNxYUS/WX9vAQBoIsftAJi77y7Pnnz7ZtSl2KieCD0e0xXRKL9G+rXMKJx6TQnAPkSYgQBAKiVU/83h935ygAHOhoqbtnPknLvVxwAAtG9aBgC6vbGKCQBAZi6VtQIAmxfJEgAA6nayosKJnfphGAAAwgwAwBwMAQACnAcAAIfMtvYIxbiUjwEAFKkFxYYaAPg4XX8oABAq+zuQiGsi/38CAGJvyO3vJwDguP5680dPAMAEABx6g00MgMMhhms7EG9+g7lwA7fNW71Zw6y1ezNn2iNkRvenc1XXcnv/wHz/+4cHkeVCc3aNcsya2VoTwIyY1tJr2Ec9dcYv/MjT5TsO75gOueb6pQNhytCMUrmAn6lQY44iSoWPO3cu+NeyWgBUqYCeG2ehgF6MwtqE2cZ04oFz0W5vm6ci+N/o4DOMr3usG+P4NwQyumPUUNjhO1vE28/vNuXy4+t7gob/2wJ+3X3DnsmU/bWdqUDkzx3/NMsZOU+QOw2BPzj4mqOkUU7Q/oO9iDoBiGYSANBypvxxBkADADS74lb3nOi3Ntd47wCABvl1xBRY0ZnoAACrANSlzCgCuJJi/YM6ALMUAoCWmtKAMscvoA8BALDT2qi2AwDYV5yVcggAcFwyXKc6f1HkchsAAJCPj7OfhgAAXD1U4W9z+/E79h5nHXm1gpAtMnTfmBgA//bniQB5/Np/M2dMAMAEAEwAwP7lGIswDn1RvJkF/4EawliYvX08CtMYG/QIhKr+jCrmGaP+LPsjIreI+N/dy93jE9X+E+QbWyQDLgmN8UzPaWt8W7wioPrSWflAffreHiW2PmPPc83164YuA45G9wenNYz4w0gNVf63qPBQf0e5tyBHfiuiBefQjOZ9jvGp0ctYv/r37uyH9Fs3wLG28OyoRd+kBHSYCltsAfuuAQdMBLDP+X+NcVWXsQUAFHhsIQD+J1ImgSmCqoyoPZwPCxvDxclnCzr7CgBZbr/pAlA/sGEAqC5AF4yEKKmOfwsA0CczUcBtBsDuTjUGBHj3AECQFuNVFxQAUCiAZf7qghH/pFxLuf4habVm9B+lAZHTTRL3iSDwRwEAlMVTNOX0yDoyAMBBFf7bnWxYD5U6+VssH5vPWDQhAwAsAwcYlGWAtaWaGfs+4XV93/D9FSAAbAPfM/0aDlw4EHlor5sAgAkAGPoufJPHTQDABAC8ZwDgTS6qqVGv0gOk4DsAYHf06L9GdRQAoIOfJPx9UxQyX8zl6csXeXh6kmRx0+bm1coUwEsdzj8UiNXBRL6oRtYccGiqDMDQeZWnnW7S1wPvHQDw3FA+W6Ck7Ur/XZV/d2yV1YKoljqcoREd/h7S6EOnvDF2x3iAA6ekG97erlCnIEuRg6saHV22QNf597FuxtxEAMNmvIbj3/Rjp9yf0siNoe9Z5C7qV3v0PqDzQ7ZvvuR+o31jDr6SkDi+KVIBLNkoBCJZUVAlIiD5RwAA/6HP31YF0P/ev0ON2b0+NABAzQa49wV/kmJF+n9aAwCAY+qVYVSr4ZTPRwEASM83vQ445gSzLLWIa9/fzScAADiV4oLFhvnznv7EkqfQ9YmUAdwCFowF4GKFaBu1BFwEOACEwr1qAgDaHphSAE5Z6W/4nAkAmACACQB4wwt0atp+dB8AAOzewMCg4x/k5sJILs2xhzIxcv3vHx/4r8zmNJaR66+51ImKF9W1FKXSGufzhTn+KhoVgg702SYA4Koz9N0DAJQSr5hD605/SNv3CFW3XBujWCz+rl6gAwUhjbWrB9A1hulwvxJ85eMU1uDG3/IMjn9L0+3qBSguYmJrXXYAFDgiKQCXnJwKCAYpAJ19By7kBhx+5vPDYZlJkub6Q5G/TDZw9K1knzvvrMoTsAD0/dzvZKZgHNSlApVQFLf+IMnA0p7aPtjxwJqEglP66SMDAFBmJ1+j3ggkB0H9rzfPktWFzDI8eSlSFlIl+acHANarFzrpTW6+ldb1CPqYFAAKABoAAFSsof9bScwhAAAxOQPHPPffGUm+v4b7Znh87P0yMQAmBsApe+ebOWcCACYAYAIA3sxynBpyRA/AIYctFsa4PAqHf0G3hYOD31FSDCr/cP7ncP6h8m/U3NJzkJl76zRdAACV5FlOYxz3AtsAPzSjGX4DAPCx948jhuMqh8YMtFijXjNi3G2LM/+dQus02jCHv1umDc/blLCqkQ+L1BWP/KqhG0bKuw61P2/DJLgwAID7hzm4SGkI0wFmOVTwW/2CLkix1/lnrrtGzN1gD/u3a9DH5sEp3zeMIPdwzL/mHsT9J6HOiNBJhOO/CwCsAAA0zr06+nDiXVwUKue63+y2kGAkItEGALBUoDEAlMnEHIIAPNiO93vBwVOe3Zv0nqsAOLikz2LMCUsB0Px//KDkXyF18UwAYAZRwAYAKCcAoK7l5eWZTjr2KkTUuQcRl9QFcQgAiIkAUqw3AADgsLuQr76rTR/jwCT2PShU/8ffHLAIo/2+X+JvXjno0Pr49ADAX0YAAKcRZ07drqbzDvUAylyp8awxNI90ZQBBi1L+49//Jl+/fmUuLY5AGcDFcskatfvQ6aE9fiqFdt+Lceh91XL4CAb8/pUUNXAjSaAHzx/Qd30RnT5D7agxmw7+MD2wNf2CjWDbdOh/XByD/ckBAH0Zq+PvRviqKGR5eyuPX55keXcn+Qzlo5yqi9raGvFXqqIaLszFdUpyqeY5o/8AAJo0AGvhBABcdS5eGwAYZ8PohHcjV/UmVOQKRq47/2HuatchXixAId9T4s/ErkKn/7UBAC/b5ZU3oMHRlPLiM2ZSFsp+wCek47qD1n1mN8594rXvKAcDVPRry8HbMhbajYaR9r0GSHhcd5q3qUEtNV8dbDjFWjUEjCI4/4j2q5a8q/rDWcdxksClVLtL+0CfgRAAwZzTAAACRSaipk/RztQQrxiTAoCrUscAe6WsSZFPqo3MmNIBu1DLaSxssQAAIABJREFUAGo5QAVrtFdwloq8maVp3+vmCscb0oag3m+XAVxKNVvIRnIprT/PUwZQx4stsrQKzf/Hz4bPVBcqAJgDAEANQLB2sF5R7nBUCkDP2DT5ZTZy/Ae6A4lURUk1fPyeAfxDHvyBHPhzbc79+5zmqaxenimoB+c/BABc1JSt772Agl010pjsHezCfyBGoVuh1A8dE1QKwXpQAEBp+0qAGgYAZM4YsPJ/ZB/lOe0BjkCP8OgQAKDV5Nh2g8AgafYnrkP7L2MWugCqAk2nj1LUvj/90r1n7qQA/OV/jBAB3KqbeuaWTpcb1ANhzpq9MludWbLKdNP57be/yJ/++Ee+pEj3meUqsDVfCsrWdFG0wRNzgBO570HGGV/tVUesv0F9POagmIGrL9r9n4PjMEAB6uD94WzZRrfPyIy1f0zfTOe+7x4Io/Xdl+COYUp1fn/emkrNZADAlCxA4bccWIgDocxfVcmmrOTm/k6evn2Tm6cvtChYcowifya8FV7XI3gdgyr0Hfr2nLe8f7z1GRLuT929okthDr8fuq+E1Plz9wXmgqv4dx1rvxfel93v3NjFMS8vL8zjxwdthVEalu7zSBW+h9HoIAEBgvlcNlbKylkDzhDwdAK/VtjP4e+xFIDYe7wGQNYV8bKH9zHqljEMGQ6x8d8xOLecLewD4XucYYvGEiegx/eT9m/NTUarDuB3Hl21x7cGO4/WQAiZBpaUH04gFpGHSj++zfg76tLD2SflP8tV3T+bkeKv6v34PoiIWtS5L4CiKQDBZ2uT8e+8JkD4pbJB3K6Lzfmh66j3OhBgwx6cAwDYSFUAACgkzxLJAHowlQEAgJcyhFfnY+AggPMQvFyc596rAF9drKQqN6qHkC+kdgAgnZMBAvbMqXYgnDTcVUEbBSkIymhiGOn+87SUeoPyf89MBWBdmAppHdCJ0Vr34z7brVdYyeefOaa2xlhSD6k/GxXcQzAOtvchEbx423YhoPD+vA/Xt14pjJBjnr08/2j2pMViwf2Le1DA/OkK9LZt0vXqa5SCoKpgoQBLVXJ/w4pBSh6d9tlcAHoSuOek2AUAdgKD1hacD6ACoAL2xSUCmAcVMuK91z2iNanbUdEtSsGSGqleRclx9D3m+LsMPyO2fw+/Uv+Ryf83AgDwgTp1AY9t/Gc/v+v863i0hWbwn1j8MDwcAABaBwQSC50AABfjaQDALvjw2Ufk2Oc36ucBR37sBjAGADj2aabjP1cPOE3fLbgWBPCYlRrgdASxNZmj5JxYmp2rjSzmcyL5cPrXMI4SkfnyhpF/RP0XN3eSLBbsXOgBmGmvBsWJ0ZvPNVKXe9qGJtpTzx533ecghoboodaN3f8OXtsAAI1WmRUTzqe2xlVT4i9U+UcOf1GoMwGD1H98zsO5gKMPozV0/HGcO9UhS8ANdO+bEDwIn+OcAICG4docW79P6Pw74OF/C/UKYuM/DADwSHILALj53fTFlvOvyUFwNdI6lQR5PFuf5mxLX7BcoS2mBe4J52MudQ0nzBx/RKYByicAAPRvZAQQgHBnSwEI2lcH8vtPXXXHzPlzAADQcZAEQm0vktQbMgJyAgDo4Rw8raCCgVGpjPegPa/Rd+dyKbG7ZAm+EABIZgupc2UAVCm0WRI6UqeyGBQA0HkAvgFBgC0AYCOLtJRq/S9JCggAQoUezi3AZhWuJBgwIo1mH3jsPhH3gg4A0KQKWdnIMQB0jMIeAgBkbHQCPgAwXQAQ0X/sRx4UCkuM9rfRQDHzORQAUP+D/VpXslq9mDhoTc0TsB7mi6VkWW7pNd21q6smDCg0fVkrowD7KdMVUPZ31OjtrtAQAGiY1M5RhNMPtlNZckyVfDRm9OI7xDF7Qfxqu0dMAMApvfZGzjkWAPhvf/qTVGU1AQBvZPw0X9ByN/a0aewGMAQA6EaXxt7zzXTv1JCL9wBSj3peo00UhBFcp+hvAQD65oYBSOXhLCcAoKykuTx++SJ3T08iKLOFa1Q1DQaI/CF6oM5XIXPk/U+fN9UD4Z5zKEI8pNGX3IsISgX1qkPKK70fenhhiLqm8eeRfBfxy4zyT2VrMO6sFKA78DgeP84QAHsF1+H8nc+b413xX2+rFPKueGC3z2IksGj/WRmvneva87tegX8fsgX2XTsc/31zQa+nDACHC0MqvnOONRNeIb+GAYASbub4wfnfBQDap6GTZwAk79iUIgSQiHJnC83v98g/y/ap468Rf49wK73cuAgTAHAEAFAWa7qF2XwpZTY/OwBAzkGHAQAAIqs3Mk8Kqdeg/78oKPFJAQBNQdhONcJa8JQerBOAldjDuNpMlNJX0jEAABx/AAD42WzAANCqGA4AzOYLAgDkXoQUoGAT6gMA4HR7BQDm/y8gAjwGvumxXBp7xsMMADX4pgCFi+nU2LsJnE4AgPbLxAAYYsqc/5hjAIC//vU36QIAKKk1MQDOPy7Dr3h9AGCLfBhEv6KG4/CHnI78wD2w3wHRmYXcPWXg9iiBJxDyn8tqvWbkP8szubu/l4fHJ1ne35vKv9r6pBAiwgDqP/KOUT8dJQJDB+0D9/N7ebS+iO+YKOUl9yEHAKziVRvlD9kMBmB5ib+QDg8bEIasAwBoK5x4d5rx3zBYQz0A/Lfn0DsTIAQMaBMHVQHCce91rJvG98+QWP/15a/6WsUV8Txdp//QNbtjvY/p0TAHmgY0cb4tYR+ez2MAADjtNoga130aRh6NDmPLRg0PRPUYP07mjPYzFQ/OCCL/+DsZvyxv0FC0uwAA7zIxAA4yAKrNC1MAGHGfLaQyBkAhKO0KYHccA0AlX/sAgEIBAKQ2rH+wDGCWanpCWeFdoqydj84A4H5ibrJvFb6+se8gou77jZcAdJswfLcfCwBUZaEAgF0f5xMAyHIhAJDPlHy05/3dBQDYZgMAHFhFGjMZFmd8Oe5lAIA1EtL/JwCgFTeZAIAzzsAjLnUMAPC3v/2VGgCg4WJRYrGvIfyxvJlSAI7o8/Me+nYAgH1GXcyAPG9/TFf7WD2gCuIhpXnLoQGCnqUstYV5dnt3J1++fpM5nH8Y5BQXg+EPjrYpZLvYj4FV/QTCj9WL7+Fphjp+4bM4Vf7Q811y/3HDuDEh20RZNZkROba8XXfcXROA7UqQ89+q+IfggNPkGwAAYlUoT2kAAL6HA+IGuDv+obPd7ZfXAAC6QJ0/rzMSvH3eP97GoePfHU+n0m+HkVQfpL0HQIAw55ZZ3yZJ12Qdm6ujzr+rwsPpoFAZ0gWY6milByn0l0pJ+j9YRfguoLpTsgRjrAwjVeRvGQBsIP/kYMP5Vukxc34MuAZEFfjKJVMAyvWz1FWhAMB8KZUxAC4FAKigX039AeT8Z9WLyOZZknItORUHFYgGuAM2mdQfOwVAGaZN0lyTkudApZf/w17UCHjaO9ZFKHX+9300BUBBBmUYQACS0X8o/5dIK9moDQDoxXL+UZqXAojU3Oh34PsAAGgnOCAJ/4VswFcEAPBMnv/P9k0MgIkBcL5t//grHQsAgAHgAACNjwkAOL7Tjzzj8MvclVn2Q2jHGAN9TYulAGzRXnsuMPb+R3bXdPg764FQcGhLUdeeo4n0haq6Xl4oTeRHsZbl3a08PT3J3f2DpPOF+gKg/JcVjXYa7xTl0pxRzafWCM55CYDvrPPfQHP79pfDtO9tXYBrPsIWANDJ/fdn8Og8DE//W5Prn8Jozpgz6zR/FxVzgxr/urHtNFs8M+YwclnDaH+ooB/r18bxjkRfYvu3l6tzZ5vOESKkxtjpc/zDa/aJqO0b/7629AMAQQ6wiwB2AAB1GywH2at/UDTQAQHVE4CjRycldWV7AwFSAACZFJUCAU1JQjglblgRAHBtiNYFCisttWkL55vJsTEL7/TeAABoAKxruObqACZnZgDAodQKAKVkspG0fCYAIOVaZqwSqyk6kB7U9LTPAQAg1YkOegBoOhjpDKVm3tmch95O8/4+BgCA449yofi3LOw9nZABAAAO4qcQAxwKALiOWbHecF/y/RcP9BoAgFYQqigACBCCOmv4W5qonsQFP8fsBac0Y9IAOKXX3sg5xwAA//7vf2tSAMAAmACA1xnE9woAuGFxSRXu1xmB6S6X6gGPtYXhgW5JpYZOaETEMMJZgnG7nMvd04M8Pj5KslhC5U+qjb7oGbEDAAAWgBls+LuLFlGwaLSK86V653Ncd1/kt/v04T54aaNmaM83AEDoRDc54hopRITePz53PbqvrBToUSgoRcZAQN/33x0cwH8zcmWpAV56K4yqdwGzPgdvywGPEGBjfd0FANz593/hHITP3/29u/667fX7d9vh/72vigFj+JY61KptazqAfqfMINYRb6KATtfHvxbZ9/J9BBJ1vDTSzzixVClU7rdLGZGabp/Q7W+niZ6tn4kBcEgEMGQA5IsbagBcCgBQUUd8VIQwRwnA8plVAFKWN7QyswCXTX9JUwhOJ5HvO/OtiAB65YEQAIADi33N9yxX/3cQkCABQM0BAIDq/rfq/+hPlFcsNusGAFChUwUAKCtpAADf7QMYAA4AbFZrtqvRKjDx1tNHb/dN0U0BwL0RjAAAgOdyBgD2zQkA4IyZNACGGhznPm4IAMBgWlWJAwAwpter1QQAnHsw9lzvPQIAoRE3AQCvNFHe4W3cSG+1sduYqgvDIDpKA9ty/UIAoEoT+fX//b+lzpUOTUpqUFINhgjeL5tNIVWpyL+nFLC0kYmpvcOu+zBNfu8AgAa7AhOyAwA8Pz/TYfe5F0bpldGaCbR0QmqqiwE6WOURKxwDpx/vYxcEDKsA9KXK+N/2AShjywDGAAA4B4dAiCEAwD7nX121/eRiOvkNc6gLJToAoBF8p/yrE+g/mcygPG9gAGnIZAQ4dJlKMptrLnJTx7ytiEDbvwEY9f7bjKcGDjnreo6BNuHN3joDoFj90Cg7Ir+vBAAoLFQQAJANBACfJUV1AwIASkVn8UGAdZ8YAMBehPmDcnqowtOsgWMBAJYb98SbivR/AAAs2VuVBnqm1PEhADCbEwQYAwAQ/Lcyn68JADgDYAIAfDOcAICzbv7HXOwYAABlAJEC4KVXYID8eH6Wxc1tUxIlfPE4BfDQy6h7/2Pa/lmOHQsAnLOfdtpCO+htK3jEDJyxAEXs+ufs/75rHXP/fdG0MW30qCWNW6fmB05QXw6/H0dRIVjPrPnL17HSKs3Zx/4AcT+87EHh9xxpCP99+fpFbr48SZmJgAkA599kurxKoBrcpHRuV8rozthzGgBj+vI9ntvd8491LmLzd+z6HNunoQPdfdY+BoCr87vatAtj9ZX4Q0Rrvd5QmDL8PgS5PMrWTSHw645lsMQAgJCVgHY5xd9TGxag4pregTMV8N+MsuW5lEy3aT/dd0hYuSDcQxrXOPJ+2SciqrXEFfRzx6QVV+SGwX1mw6Ci5/Ujl78t36f5+6rq34ICrfOvDAKNCjft3Spn2ZYT3HX1QwbA6bM05uzH1lfs/IMtq9UZvqQGgAMAcPa8CsCqSqVM5srG6JSt7rb30POzDKAGaG0cNSecRQGrjaT1Wur17xQDzBPMY3VAMaoAADCCDgB0+zHW797OIQwAL7Xp0Xg43lwr6JMMDJTTP7EygLyPmXleBtDTj7B2b29v2/esv/+tOYNEAE0Zs9UAKBkpR+4/hQDBImBFExXWpKZnCmBuLvliQVaA3ye0RehgW7oGwH62eaVsLC9X2Jx3evftnLlPBLAuCynABoOQIZ6HIqHYfceM3hkbfuKlphSAEzvuLZx2TgAAi61bcihckH3POwEA8VkwAQDxPhpzxCgDaKsu9JhWXO7cfc/XddZPbcFYAACUuKa+MKizzMtTKiZV0mczao2ghB+Q/7u7Oyr9L26WUJ+SAgCA1262ty8NFnuvNqBH8J0bNW1M8NSnn87bN4/6Is9DjeKwV8euz7Ej1PccoTMHGqeWrVIQyx11d8ydAh++GxuavBm0DgA4WObgOe7TdfBDcOAcfRMDAPruEY5jBsM8eG63A/x5D82D8Dm5Jnuc/egzbrPvm+F2VtF2n8KBUAeeYAYcAzrwyCVSJyMlAIB9yJ1++5faAJou0GoHGPcjBAAsOUAbomkIYaHCQAmwnZojMPRY/8TWXOz8g+vnAwAArnGnQI7OCzIAqrVkFQCAf1ELILOyhdSR+cQAgK91Bzhvbm6aKh8+V/y9OkgEEMC9rREGBEz9nwAA0qIwFggImLYGxfMdAJjPkfHXAADhXHVmEu0TAQtww/x7jC9YSbjmazAAVEkkEQcAUIkgR7nXCQCYqgCMNU7Gnn8MAIAygKgCoNE0VecGAwBVAFxh240TvvKcEncAwZ8AgPgITgBAvI8OHTHKwBlw65iBNeASow6JPV8Yge+70dj2xwCAfQ6iGlpamofGOvaJJvLvmZVqbPFFnWVy9/BAsb/89k6Pr0vZIIJjD9ZyAPoAgDZQ5/b2BACMmnp7Tw7nVDg//e/7vu+7YGx+X+YJ2qsOAQBo3BmNP4yYO03f34UePfdrwphFFQCWpqSRqyKVHkn3a4VONR3XoCTmWIZEDABgqbOeEpyNg2+ltcK0BP/O0xrcuQ/b3gdsnAP42WUEKBTQCvO5s2+OHBwLKvgr8Iiov//LHH8DDFStPKT/75L59S++n22nhTg7SXGBMO9/HAU2tj5i+3vs/M8CAGgaiJXQRHy/XElWrZgCQDFAp/o3AIAeD60AAj0dOzfW711nudvPoQbAW2EAEOg0DR0XJnUAIGy/rje47uontBBYz1NW+qTKBqxEKqTrIVce5U6R+qF922UAoAoAggMctw6AxuOD5QdWFtMV4HznORkA+ECjgPbRGV8iMQYA2gAGAECBiQFgM2MEAHrGoft8lzoFAEix4CwH8fnlRXKqbit1qqtCPDEAxs+pCQAY14ejDJwBtx76oh9wqZMOiT1fNxIXtje2Poc0aCwAQIEcwuT+kofhoCW0qiSR55eV3D88ytPXL3J7fycJyv8YCAnbAdH/0ADwlOzQgNr5m73xL0EBHNJnH/mY7nroAkDd+RdzYGPz+7X6ss/AZ8DKI1ao8QxFcnsPwtDUKhMaxQ+V8RugPIF2hVanwN/8OD+WhjHpr9vvVr8m+jLWf7H+iQEA3f3Dr+f94cJa3lbXOvA24l8/1gGAUCjQ+yhs55gx317TMLLZApUZo5OnIn50KPB3pBaZU9eU+HNWgOX8t9VJ3HF3IEBb3dqv5C3Zj9GQmlJ/fqSnI+EsukqjRLBifRV7P8XOPzh/PhADQMXksA7VqU/LF4IAaQEAADwRg5l5HBQCzHG18f7IAACF7JhSo+BkuJ8h/7/7oW4PRTZ1/zI3r2cqAb1PxK+Pig5VadR/Vk0B4KB7KlmBjPYrYwf7ZgJxQJT7JXpga7FhA7a3KzYbAgBwulmxwEuqViX36GsAAM4ACNOHYnv1W/x+SgF4i6MysE1DAADPn3MGAAAAZwAAAEitHqcbKse8UCYGQHygJgAg3keHjjhmPp5yp5iBdco1jzkn9nxudPs1u1HYsQ7EEACge8/WIdDQHN/pcICYi6mif6D5CSKjeS73j0/y8OVJBPnGVUVRP0Zfcnt5uy29ZYzrE4ciZQ0oMAEAx0yxQcd210Ff5LzvmNj8i83vQY0bcVC3fVvR8LqW1epF48JOHw4E//A3z9cN+wPX5PsSNHMtB7/l/HPe2jF9DnjXoR7xeHtF9MJrhs9GYz4o9QcAoKtvELbfc/xDICg8PwQAzjHWllJsoKCL9sHp7+T214gcplJDCNTU/VsnwlX8cb67B83usbXLsJxX4+LA6XFV+NCtaIEDbVhbJUABgNNdkFifxd5PsfMPzq0PAADo6tN0EAJxTNsoVPjPWADQAEg4rpoMXzEhwDkdgJHacnfd92xsbe4b+bfEAHAHva7KBgDw5/JoevicpwAA9NtRJq9YM/+fbABaAtpDjfCmAQAs75umks3mXFINqOoNMTFgMhY2GzK08jRj9B+MK2y8r8EAoK8UpAB0NQAmAGAcABpbX9P3B3rgWAAAIoAhAIAUgIQRDDVoQgbAkI6fAIB4L00AQLyPDh0xysAZcOuYgTXgEqMOiT3fofadI4IYAwD2GUTabo0qEKQgJU9f9thT5sulZPO5fP/1VzXQSNXTKE03cr+PQaZmdxAdsMa4vT0xAEZNPTXMtkTP9HrHrIkYADC+heOuEDrg7vw3EXqWw1pJlmqEPox++129DKBH8bfekygBWFZ0Mt0pVh9DqwZ4NYAwYo7vQ1bAa4sA4v5bUUCj1YZsBzwL+yLLtkQAu0CgP2v4r/dbCBgc3N/tyyadxzQBFAjQiL/Q+W9/lM4PBkDaMAC6POLtqH7Ygu39RAEAi+QDvOTmEpaG011IHRgETzSVQH+cATABAGRjWJ+oCn8pSV3KpUUAm/cTb28AQFVIUr4QBJjVa8kACPQAAJoC8HkAAFDzu+VKfY8KV8ixKQCgxGMtqPr/iikAAADIxmDGsVUCaoAaEwVERYDFwtiDrQYZ9xkDALBXAQDA32ZZTgaA7y2voQHQBQC6KQATADABAOMslBFnjwEAsPABAJCCMwEAI0bh8KkTAHCxrlVnc2QVg2Ocncs+yZh5dHrLRgMAFgGjY0+Bn1QWNzdy+/DACiPZ46NFBkrVYEa+LsAAq69LBkGv/WxgQjC+EwPg9HHed+a+yL8f77T40LEL19zY9Xf+J9q+ojNo3EHfoulXlWRZ2gAA7piHEW4YoKHTHz4vGS9UtdIUgLCPuul0YVpANyI/pg9iKQDd8Qn7Ab/PmZKzWwHE27gDmtixOxG74CHCex7aX7vAHx2PBgBQNxJgYk3nf6YggEA1HcwLVXKXFN9vXwmlRD2q7195JLJtprn0DQCAb9T5VxAgLA7p+gETAEDVc/aP5s4rF8KqKbw6ANCOkjIADMwpNwQAEgAAEAAMAQCmpikD4DMCAF76zwFKX/tba9YWyRARQKQAhADAZv1CAIAVGpAWCGAgAABUJ8i0gWqR2c0NAYDufgkAgNF/VhRQ8T/sVUjNathYGdIKzqvD39UA+PAAwF/+x59Phy8n53/Mu3v0ub0AAKNyemm+BBmdqOSvf/2r/OlPfxSo/jrC//z8wpcnDHJQcvYxAHYnSPDC3aPiO+zhTp96w67/Wkfti2EOcFD31UEa2vT9t965Qq+xPtKBHtrMU4+LOehjI5Cx6w9r96nzWAXBDn3C5wupw37O6AgiKfw6iZQq2ChuadusefqaDdrquXqg8fM0famjdNjN3Z08ffkqcn8nxb9+ZxoAoolU7a5qiucwDxDpSI2x3u2F/QBA/5HDRmo6arsHYgBAnxDcIefv2P7tcwIPXaNPL6LveL+uPl/dUPRdoM8dcpTBCh3yLlAQUvkpOGX0eY+iU3neov19dP+wf/vW+uj9K1KIykUAuzoGbh8sljdSg7pbloFWQZvSgPaxr8wg5z5htgK+KyH0FXz6AIeD4+nifLQjGredewUBAKYoavQ/SWfq/FeWGmB04nAH1e10GwDwq7btsL0FDmxzcsNBaPL62+tq9J9XbQQAvXygS5geO/P1+BiAFns/xM4/2KqxKQAQeDMj1Cnepv4iaQ0XWxkANX63MoBVNpc1ygAK6sBrGcCt90qnwbHn5+n+Lkoo+yhSbkTAANj8kHlSSlrDgbT7mHZEadAFjw/egX772H118Bj37u3i10oBaPUt2ma0q8jnmB4FZ9oZANgX3JlW7YRtEFNXkX3cLOg8Kf9cib7HIQdQbGSzXjEFgBwdAgDOALAOc00B6AWKyOJWRcgb8JU3NtCADK019x98P5+b+r9rtcCmYPnhM37Mn2lYQWafYI/EszUpAJb2xSoy7/iT/OXfTgcA3vejv+NRs6Y7Yt5Zp1vvORj12Mx+++0v8sc//EEXOpC32Uz+D3vv2iNJmp2HnciIvFdV9/TM7EzPdWcp01pyqSWXNCRAgGSIutCWRNMGIZugDdj+YH2w9cnQBwP+LwYMf7EFG4ZokhApXpa6kCtxQdJLcUmJQ3q4OzM70z3dXd1VldeIMJ7nnBPxZlRkRlZeuqp6Mgc91V0ZlzfeeC/nPOc5zxlPJ6rUWdAW1VAPoyZVdN2pduv6rU0L6Q33P9cYJKtnwcoNeo1OXHm+5U5xHASOZPj3bQ3MNTpgtY0RbK5VBxb/xoYURt50/VenlAZmWo7P8EYFDYy5Zss/TQZS0/dN4xfg2qpPc/+vHj9N9/f2L3PkVj2fxrs8i1JoDJNJ6VExqJwjxxbK5rkZ+jZhMXTxm7SlIlxQ9T06OpLjOyeK6sMogBCQmUga2QtMcWPQxlfk0F3VYdx2/N7081dFWx3orVsb6sZV3e/qQCffL3yubtpH+i4DBLliaC4zQH3ZxDhF9KlwTs2ZwJ6n1d604o3nvsKAA50U37OWdKcjszQvlPxhTMLg9Ki/CwGGoEC1jyBIxShUsP762oWnC0GD6rrs+2zYj9Vr1Ynshf2tkpuLQn3VddJLf3mJQ2+frrsuolU6wKVNq8BJFDq9uTJ9ig+o1fbeQieibl2qjkPk8M8ESuAupBiU8YuUmYhj6HznEGQ0J7zILLbFqsYFKNeJZe6BgQC1X5eRLW2z5pf7WNVnw+8W3/um82Cb/Wvd/aH2Hg0AgD4v+l1LKaobWTIAnCmhx8HZ8xx8TQHADjEdn0smKfeHuNOTPGrLPItlngHQwbVXayisej7VmtE7MVKbp5JEqSDnP5+NCQIg1s90hCISrUJ0DlgoALHhB++fp16+xvMDAOrb7owXzkk8e5YWAAB+B/sf+fdkMNXswev0CuUUYf9gwUhTmYzHFFUFIIB7KHvM23fZzsF7IMAKMALCfia6KhlU/+cyp5AgAgaotgL1/y6vi9/D8cbvMtQR3OZTIMWLF3EAgONrMlVWg5UF9aCLru3bAYDbNP0q5y4EHHX+AAAgAElEQVS1Dz/cAgC4SgMOx+6+BxwAqJ/CnqmmpYnAAHj99dc1ymcAwHQ2kRRoKQ0IzYFUNoBFOgxdXUTCeXSx5HH+bDoHC+7vphfYfZ9e7YpusS534poczKb7NQEAvsLeVADAI1C6R9t2Wfl5ewEANwCXj9/VAEBhJiwdBusaeBsBANi3remMcZktpiCAuetuIFnwywI+mvMftWQiLUl6fTk+PiYAgNx/iRHZV8VhOjlG7Q0f0nsstvWoaR4cvl9i6DkgUzFkfTxUo9LLxklhpi1BZKvr0DLg6SrvSfcOdRuKbcQp4LrNFB+OIfudjx2OWTofYKrYHxilpk/hUS9Gv6n2n9FWZfQLxiZF5No0MKul+9z5dwAydMzd0Q0d/ToQwI1g3V/ro2x+/WX937x/6KStAhB+P2cqhO0rUhroWNteHuzFYU68SXdLxPx3c3yDfO88Uiq4KoHa+/S/X9KTWNwnU7hnrZ6kBADUwaSSv9i7wdul0GKZd19daanuvoUI31XGa907alqfN7l+eE7T+2+6/8rzdwAAaBW4SFqsB4+fWvgV0X8AAJPJORkALaq3KwCQAgBIDQDA2F3x/poAgMzKwGG/igEAoORfPhOZAwDA7gQwQmFud9ZKAGD7oaNtv1kAgK+mLm6KN8T8/9ms2JMpptduU6vPgfmrjlXCcR4YSFOZTuBPaMpUCQA0B8hwPNZb2g0WWZ/PU4r8ae/C2W9L0tH8f66Zkf4u3xIACMHkYn7bbqTrYCQZ++0AAFx1fByO33MP7AIAyLK5tbJE44ro6gEAaHiD1w8A1Lme1UjTPodhk4HiYBIN/D0AAE0GUNOzN7V/9fW995cDAKuvf/0AgKtkq9MfMgDUrsFmGycwyDVk75sy3ytK+fQG0j86JgAQw/mngE8qqTMzAsZA+C4OAEDTyNz8+5VG84qIVzhWqw7+vgGAqqCjO/veCwszraBp2pg1sEoD/oh2afkpCFQi55URmzyj04/IF1JS8G94/lkrkXmqYBXOrSrig6HkDjx+unHrPz2KXwUAinYbmykEC8KSgh5NCgGC8O9NKT6Kn2l9b3/v4fmTyWShjJ+3g+2Ha1QEsOx8ggmlgrfm06vjD+ecgI056+r4a90Pru8FYqNgAO2TYmnU8l/al2boA4BI+pIi2u+ggqvss+SfVhMBSOHfV52VfQMA4bjfdq/ZZEZvtz81pBi8AAAAxGUxWgE8gOqfoMBfNmUFgHw+kThSkb/PLQBAhpQCoAAAsJ5gjaOYHgCA1AX6rj46CwAAa898Xqy1vv5U9WPq7oA5VQCSLXW5YZOAmQBbAwFJrBtw9uN2UgALsEeQiuTVHa/eej1jHQAgJStsTvCY5f9s0TwwADbt9cN5O+mBdQAA34U//PBDuX//fsEAAAI4mY6JzjrNjUaBMQDQQGUHhfI5pcMSRmEODIDrYwCs4k744rqTwbbkIk0GSrgJ+LHhz21TAJqMsqb2NfXNbQcAmp4vQx5n4PzTQK+kptDJAfKOqD6iqHFLur2eJN2eHN97hWr/MCa4oSLPMLN8YuTohQyCoDGKrS+W+Wtq6+H75h5oivCHjqn/vW5eFiCwGTv7BABMvevSNhKCANV1jkM0V1K4lorUIzTaj5x2RPy15jU+SdwiAACNCoJZLImVyZwRcAO/A/abMwLCvnHnOfxZBTWrb6jqQOL4MCofqnCHoII6ykqjXf25zAAIxwAAkAWn32i3bBfzclyHRB1/Ov8FCKBGgD6DRecXQAD8WgGAUi5Ej3VdkNQpxqQF6x8HAkD9z+MORdncGndwwCuGkKVR5N5bHfEgbeS6AIAQbGmelZsf0bR/bbX/vQAAABgA+AAAiGUurWwmUTaRKJ1KlCEXHfT/zzEAgBQ+CunNiooeDgCIUei3YgBQcyGV1NgF6zj94WzA+C3W2AAAYOQdM9/KrQIAQNngYv8yILFqq1x1pjUCAAiCGAPgAABctXcPx++1B9YFADwFAAAAFTuDFAAHALCBOwBQRH8s9600vg4AwOILvX4GANDSVUZCkwGx7QBtuv4BAFhFgds/A2Ad54HORuBtOTWbDj3WAERZWHdXqb69Xk+OTk6kPzyS6GiovheFwiwSadoUBA+r1PRKd6jzdvhs2wPLHP9lDkLdvPXIjTuf7lCH//Z2FnvEFjm05TgrI8bVfqgyAXRMlmYg8/2tDS50B9VoBwCcXtpOVNuG9aMt2o/xOUcKa5wslOzz69CxMAcjjKqH/VF1BOv6FcfUifDhOojEhZ+m9bTaP9DwoU9tKQbhvXztDQGLhXcM61c53GREqF4HyhqCYqu/K6P/l0EAZQUZTbdS6svL5mk1L3P6I7wD/F3fBTPFoUHAPGUXIfNUCXX8IRhaCsxVWAZK0N126qw8vwrgFCPPxtxV39dVG9t0/c89AMCxBZUCjCaU/5tKBOp/DiDAAQAlkn8uUwBQynM2k/kMeeyppj+ZKC/39W1TADD/ZrOSaXXFAc7gQiVIoOu71hDE36kfAbahpQjwHDtm7wBAllvqhDIAYK84KIu+dA21Kz72cz98mX0QHTQAnvu72NkN1wEAQOGD0QMNgDoAABu4UhLNiAgYANx4t2QArNzAitzFVXHsnXXXHi50MwCAqlG+jUF51U5qErkLF/h9pABctb1XPb6JAaDje9PxexMAAIh8FSPI/lJmEc7TXCLXBkEd3m5HBsMjGR4fiwyHIlDpdSEcRBeZWw3HQtkClz4VzTfP/77qezkcb35bjQMejtnq+K2ux+G/6/4eUtTr1pUmB2TVe9JRVgJAy2bRpd8HKQCM/wUOtjraaVH9hmJXrGkP4DtnFKwQFoWafaz55x6Zd90KTwWo0urrIv5V4CTsEwcb8DuPduH4uvrbVeeSvdOgklsHAISVDsD0KyJs1WsB/EB+PTtYnX9E9HU+m4ldnOMU/jAFAF3K4p6FQQ4+huZYKzdDnX8TkSucf10jYF94ObbLAIvmEaPKQOEQWAeFEct9w4fLAIDntf40vf+m+bfy/BeAAZBCdwDzydT+kfcPEKCV449WItCRptVnFFB0EcDPgQZAqyWz6ZQAANY/rIfMt7d5DdhkKwZAlEs2HhMA8PUqXOua5omniHIcB/ovBApbAABzSdodAgDAKwug09KLWlbNoek+y75vYgDkYIkZAyBGVQO6U7oiHQCATXv9cN5OemAbAACGAUQAQwYAJ/ABALjCu7m5AECT4XCFh1x56E0HAJr6ocmAetEBAKdHlo5YaRxRpTvNiMBD3K/XH0hvMJBOtytRp0PV3mw6LTZuZxBhwHjEs6n/m77f1Th9Ua+zDNmvOpNNjv5SA2lJpNOv1zR/mvrdHbirQmhFlkqqNH+n1eN+cAhQgsqj/26QenTcDVVGxmPVAPDyWO6cu4NejfAr3lDm29etf2GOfxVAqEbjmyn+q3uwqgEQ3htnYp9f9mH0DMF+AwBI/S9E9eyNmKBfEYVfEAI07UWj46qbZQ6/gQBawg8AAJx+/aNlxwAUaL5vWEWAbfVb0wGoi/CHIsT7hgAu997zBAWa1sem+fciAwB4M2TwQBG+lZP+DwCAuf/5nPR/rwBApQwAAFaNplC2uOrCUxkON10EEM2Fcw4AwKufqAaKldqz+di0Ttd9T+ggyiUdjXgPX9t8DWoau74OF3uVq4lYypG+K5F2p0sAwAv+UVgaEpOwTTx9aJMHWEMDIAQAnAFwAAA27OzDabvtgXUBAFBzP/744wUGgAMAIQPAAYASZTswABrML/16RTm/dRbBVfdYzaAwA8ousMzI3+2oW7xaEwBQrSMeLvpo77YaAE3P1tT/TQbUbQcAmtrfKlSMLepv0REa80bTxQY8ODqS4dGxtHt9VetFXdz5XNoQ/mOZIY34+/2qlR2q76kw229/HdCmIbjX79cBAOrWhTAqvGqM1DnA4Rxumj+7evjQzQttdhi2XuYPhifGnee4OhsFObAeofLv8fxGjuM4dnEsqmNb+VGsTQ4E+J7I5T6oU10FCkIwAn9HtM0N43BOVJkEy9bupv5FXmyeKathAQQxJW5G+2o+fB7k/09B8+dTmc4enCSlTLs9oBF9F/TzcnC674Hk43n76uBb6b4IpGxUFUoK55/gAET9XFDQeAdayEEd/cV+UYGw1QwrTU3Y16du/B8AALpfHCfXWQUA7xwaEyUAMJfc1P9REUCdf9cAgK2EsV0UeOOQUQbR5qPnNgAALG06nzH9l4wgrAlepSdub80AAACAe7iY3yYAQB0DIAQAoAEAUUB8nicAkM1TE09MixSAAwCw+Xw5nLnDHlgHAIhbsYxHI3n48KG89tprSpdqaW1vFePV6AnQNAxsGE1u1MBAAiOgXB93rwGgm+nmK3CTgbTD7q4zo/R31wgAsCZqUGKqyeHdRX9c5R51ojBXOX9ZpPEq19jmmcPxdfmeqr+g4lklZVZ/V1J+l9+/OQXArxVeI2xT0/hf9r2OGZPa8YimKe4isk/1bYnk6M4dUvDAAAATAHmDRf5dMHevMoOr5vpVzt3mXd7mc6sO47Jnqb7vpjry190nVRV8b09hZCWJ5Obc0mC3nHx3tGdTqNzr792597/jC9Sm9n/7ubg297xMxeuc9eYOujuiOC4sY+ptC8ETAglmTBfaAkHZv2UOePVay95Dk7PJtcfS+EJ16qqgYLVf2ZdQ9IcHx8oJ6tCZsqKKb1EjQUtuUXHb1PphF1ClO0P/oDRXKe4Hh1+BADj+UGjXXH8wADQtoGQYlX57CTiU/eCrghOUl60S+wUA9j0/ntc+VvscO0oBoH6UlQHUeg7Qg5lBEVams5G04khiqM632pIJxgVKAZrjGZQBbNrL6p4Bo4KRWdD9c9UAYPk/YwCUSSaqdl8yAPRq1A/ZYgNqAgBwjzhqaaAD8yhJZA5KPsBz1rUP7WtrUwCKN/XJAoXe1h0vgwoND1QBoQ1m5VGL/H9qdsB01X1+1ae6BqFN+F0cicxG56r/E4Ci4bWaxvfC92EJWHtXXJup0VJqAPBe+vZk2xQADh58VKzErqqAJMvITmcqh4J1FnorQQqA7kf7Ax93sfaE/Rvq0BT7w0EDYBfdfD3X2BcA4AbTLjQAVq8sLmC3+QrctEDu981cfwrATQcA6t5P06ZQt4FUr3OVa2wzBq4bAKg1eoK873XHf33/5SwPlCBPOolp0E9Q9ixqSaffl16/L/2jIzr+CSIHyMMrNkAV6/LIXVMfV7fJEPbbfPY33fX2f78M7KmLTNY9bRND57p7aNm89vHiUX2Wg8LH6PowoJnrH2mUuFq+z51xF9ljdUrTCnBjFZdDZAkObhjhx+/9mFBIr3oMjvPUgfB9+P5ZB95V+7tpHau+5+o15/OZqfaXAOSy+1f7mk6b19FG35D+rx4V20UKvpXzs5odZY4/D5QWBf2sjJ8r9rN0n0f7VQtAz1Nn53IpP/Z40DWl86+/XAYCNAOo1z2+m+7f9P6bzt/q+xcAAODYMAAATr/MAQBMKQhIUUCDoHwUlQwA7bnPAwBAh90AANVDiRX02xAA8DGH2TwfXywAAL52+jFN47sJAEBbEYxwAKAAwvXtPRcAQNMltJSsAwAlCLzVDNz7yWEADX3n7IwDALD3rt//DXYFAGgEw6KYoUCRygsfGABLX+X1AwAutObGaRWtbVqANxmlV7nmto57uICFbb1KGzZ5Rj/npgEA1f5sAgBCh6HuWRCd8TkOlX8Y/KD1D46PpT8YSNLtcAPGHxf7Yt5uzYezoearOuc/PPTzDAA0vb9lAEC1+8Oo9HXMk83nWJlPT5MOUTKPgCECPZupaBUAgCyT+USjZxqFAh0UpWs13z9cKzS6n5PyiuEKoBRRa+9PPx7gV9VoDfu8jqHghhTOKwQFg/J6BQPBtDBW9U3TOhZG9avGHK47g7gXSnkaiBE6//idn1+3brTAftCqf+RCcx56FM4UuLXQosZRdf6bij/WBDj/yO33qH6QPrSY6++igKG+iElA1q4lIUTgsb5VDIDNR991n9n0/vfavlsPAOiYQBobGQDpTARlAA0AcPq/V4rwtLYQhIoay2yufgM3lQHgDisYANpHqo0Sio+uCwD4uhyuk1hPsDKkk1EtALDuuG4CAFC2FbYHGEioAhACAGQerWDfrjV31mAAVAGAxf11rbtc20F1AECxz2LPPDAAru3dbH3jXQIAMI5oLJghw8jRAQBoeEf7BwBWNsBElELjv+owr7sQX2UwVkGGdc+ttuUqEbJtgYR121g97iYBAFd1/pdt3OHvu4MBaYKT2ZQ10ocnJzI8OZZOr8+6u06Z1H4p86a9n6oR5rKiQNmTRZyuasMvUP42fUO3+7wmAGBdkTh3AMN3u878uv7e0zr2blwSALDqM0XbnGI/m9P5x3gCKKDGrOX2Bo6k5v4bhR1MAS2EQwcX16+yBQqjsuKM+rHu8DuFMhTa8xz/KgC7LkOjaX0Or+PvM4zkoNwhQDz2m6VBhNesGz/FNQkAmLPtZQRtTmamkaA5+6DyaxSf0X7/Y6wAzSVU555ttBJeBTBgMXxEX/meS9WBWvKxG/Vl6MHOeAExgKb3v9f5+QIAAAW0hNKVKAFIIUAwAFKJI9C40wKVfhEBgOoaz3XIKOueAsB1DCBpAFLqdu7pOevR2EPbksyoPJNsOiaLwhlTVx2vTQAAAFoHAFgW0NZoXcv3DwDMJtOF/qzaN7dBwsjHiO9beEcHBsBVR+oNPH5XAIAaFFarGMieGxLM+zswAJa/+usHANwmWmZI7MPAuCoAUOf4e582OUBVQMPP28dz1b3nmwAAbOL4V/upDkBhnW0aAdDmimVwNJSjOyfSGQxU6C83YT8Y94VzpJHAwmQgM2BRhqvKBFgKAJh8xueZAdDk4K87P+pAQHeqb+DWFTSpBACKMWsDguMGpeAg4jeZEqD2KJY7/8zVNGXvYk0JnEyK/1mOuuf667lWZi5VNkH4CfsS8wIClwAeQpE9P6YKAOA6IUDQpMHQtI5V19owj1OFC8GACAy6QH+k+t4vPSe7Hk5SVGj9qE2hTnwWtQRl1ujwI9e/1RbJFQjIICCIP5RRs5QBdzAQVTPLmAy1oPQnx6Rvm8YqqJYh5erCV1IyAeqARX2+sorAzR7n9a1rev97faZbDgBwlIL9kmdkAOSg/2cKAhQAgJe0dPX/igjgbWcAhABAsW5xDUqZs+7ifEmMdB0FCYvPGgBACDo6yFkAkKmlXATiv9V1dN39y40IZWeoRYF1oo3UQ7KNtGpIsacRsHw+AADRY7TKUgB0W3Kr5vZYL1UAgCDAgQGw1yV2rxffJQCAMU4DxwU+LPfmAACseoU3FwAIqa67HoRXAQBWOf/rOCifdwBgG+d/2XsvNnKJ5On5BYX+Xrp3TwbHRyKI+uM/j84HCt3MuYtgSICKh5QhGPPmAFRu5gb7QpZuzV7p99n1GL0t19sEAAjnVOis+jNfZX5eez8FivNFWwyMxthxpxvlmJI4VlV9GIesOjGnCBNSAKBP4WkCOGcynfHcbrdLAIAU0iJNQOtLk8YaBL/q+tXTDeqMJ68WgPPCFARf13D9Jgev6ftQ5Ct0/n1daLchulemAPi9w9SFunWWbYN4G4VAy9roBeMHKv4OAMRtacUwxDsU84PznyIlFjaDVQHwNUWZg+r/8/3BMVtw1Lm62G9whOkHFL58+ULABFgFHup4Md2Cax/ImzWg6f1vdtU1z7rtAADnLzYhFQCUdCY5ov/ZjNH/GDku0AkxkOhFZwCEAACYQQAAAIAChAQAgCoAC5+WAXkrRABxzXAt8fWIGixzpFvMCgZAeO1ldlt1ZC6M/xoRwC6qDBmAC7nTwh5yYdK6KqFrDn8e1pACMB1PCgYAAScHp28JAOB7kDM0Qr/gAABcZaDcwGN3BQBwGzWjy0XlVCwExsWBAbD81e8fAFiJoDIYa9GXSiNvIgBQZ+ysixAvi9Lte1peNwMgvH9TX9X1RUH3tQ3LDXW+CxgEcZe0/6O7JyLdDsv7zWE84Gvk3IFiTSNKKXeJRU5Zeg30YZb5ChgB1ghslJckug4AwKVX5DnkTeO4zjml/VI16pasA03Xv67vIT1HZ9Hp4WCjzbWkHXMvU3yvaxwMWDrbxkjBuVRhDpx4jElEnfEThmu/3y8MSI8s0fmnw2ma9JU1NDSWvL516OCGc8jLnPrvqv3YNGebHECPwIXOv85FfegkAUvPnsyi//poZVrFsjbhNDgGxfN69B8An6n+Rwmc/kTyCLYAlNsBAKguAIAABPid+u/vUX9q1CwDNZsOmMf2SgBAUwS0WkDxCrluuD5AuK6gbGHdKHURg+sawdvdt+n9b3f1hrNfEAAgwhjLUQJwShFAiP+xCCUAgGL86TitlgG87QyA8A0XwD5TpkoAAKBpO0EePVh9wSS6AgBAsNSYwfg71kUAAK1sTg2A6sfb0gRwNwEAECL2sqEhAKBgLnRhtpwhGwAAIei+rgjylq3c+PSq/eiAQMHyPjAANu7baz+xBAB8o6xQGYGvLy0DmDJyohRK/NRoC4x/GlsoB8hoYMWMJw9H6TnFZwsWjJYi3PzTZGBtfuU1z2wQIdl2g28CAAp1bDMKq4Zfk4Ow5lMuHBY+U9MCH96/2hchurysHcuQ5G37dd3nXg0AaKTLDWg3zN1oXycC2FTDurqAh9PO2Tp1z+JT0qNtTtOlA8UoHaz0lrz+xS+p1gdKN+FCjKiCUwzjHM4UWEEqEAoHDCWNGNkDJRoU5Hb3Uh1uTwGoZhZWUwPoqFToweu+lxfluCYAoG7O+DgLfy7rj2tfHxteFBxERvE9f9zp9lT5z6SN8k/m7DIKj9zTKBKo+0cU8IPC34xUV4DXGMMArvE9y1YWH436u5AlDVQyDGYLFQDQX2Wuv/4d86XUHNC9Uo9LaViHn6b+dhDCzykEDyv95DFyX1u8TZyiLI3lYMjlDg7HTHV8LbYvVwABZREzVHbHvp6o80/wP5Gk3TXKv0cLVRMAaQG4z5xVBEo6rN4bvwsdc/t3Qdd3MKAsD3gptxbjYcGuCP+9sAoWAMhtXBOe1z5W2zc7AQDAxlEIB+9rsQxgamUAWxK3wSBJrAxgImkGUEnHygK1+wovEbnnIQMgn0+KEoBJhHQhXB4eos37ShoA10+qu1/hptVDUcawcoEqa4VMIWiXVMoAdjrKTqrePhwTTetJ2BxenxH7VDKKnioDAGsomEKlrehhbMzpy1U5qtdkidAAAMB6geuinCHUQaoAQOggN9mH6wAArjGyDwAAPhDtENdC0X8p3V9EJmQA6L99+ToAAFvMl8Opu+sBBQA0Ql9uieVyQoJdqyXj0UgePnwor732muVQtrQ2KIwgRPCMDgnUUCcsIntlbeUCBDDnn8ibC/kUNTm3eK7lCX5bXHQ3p67coJkHWUZfqgsnl5Iliul+7DrnL70GfbhFBOVaDYoVXb7MkalSVf0SfrxTzrwvqwBHU45tqNLNDT+I9q0DQMCR8Pzf8Hx3FPT+yy2IkMLr86xsQ8DeCCJ24TMu9Fsl3dUd9oWN0cW8LEpKp4eCXqrzgesNBgM5Pjmh0r8kXo+5phCXUYsXPRz9l5v5TQBGFQSoGyLb2F+7meXLr7LKGFs2L+vmYF1Etg4gWjZP9v2cm17f95+Fta9Y3PQvMErD5yqc2TyXpI0ItkbjofjPyBKi/4FQkUcrCuEid8All/F4UrCgLh3HVBWj4fu8sL1OKf2ZJG2sn6WIFevbp4igadWAXg8MAoBmsaW+qLnP89NUOgkcn6ygkgKg0OdTJgIZBEWZwkRTBZjT6gCE7sO+tpT9CMfIhHkD6qtH2bUvWpLNS4ZEuKd4ygKAixLQ0HBZ0U8kTwDgE0mjtmRRV/KkL5L0FAgwz0y3Z3ei3GnAT1VX1FzssJSiwRdWqSF8puo4U9vi8ipR+5vaheL5aABU52XTvl7dxzadX9uet7KdZs8lMSueSzofM4e+Dcq4l3bMsb8Z6MM37WyOlI77HEMfgBR+D0AYivwoLZFCsHPGPxCTjRMHABCbh9vowaVKMKnywKvaTwUKgofI/5/IfHomscyk0wIgkUoG+rs/h4lUktFGIEBBKMLZ22xAdSlMBBbKB0H/ZDMFAKIkkRRg5Xwu7W6XRQrDGNLV7bcyROc8Gjr/plmCtZdpU24nGsCPfsUah3VtoSxn0R02M6myqvk+haWZ6rqmoMY2naf2mNuAADWxpjCwECcStwFAmn1S6ScHUgvB0Ioan/dj0zwlAM20xsCWByiQzmU2nSng7KoEXOsWP9s9/bazu/78atCqVvzP95wDA2A/L+F5XFUpTUbB4w19OJZxBgUALioAQEx0kCIarXYFAFDKXggA6KV9o1bxDb2bTpqbOAl21f9NC/I6DvyqtjSdvxJB/RwAAE3vsen9rAIAOIYbABp34Otyah0VX9XGcCOq3suNZjophkKHbao6iHXONGKebkAUfWEK3piXEDHTTTVn1BBl0QbDoRwfH0sL9DpQpRtyAJvewYv8/TJDomnc1PVJeE7TvL8pDkTTu4WIZJMDp/F9/SwYJx4phpp0ILSH46rOvDv/brjieIzpMKLvx4T5+OH89XsX9Ecy4KAVoNUF5nMHHrTuNIxjAHy4DUsIGoDmWgIxDHqojiPPHU6/PQcMWA0YKfjm+6U7/8X9AVAQiPf91PtIHXUAAKq14VoC7mhrlyMZAgAADNgQ2HSgMVw/QiMQx7INNN4R3YtkFnUlbfUkS4YicV9y0P2hEWAOvnJttb+xXtAspo6ABQwWAIDyXTetz03j66Z8fwAAvNJDFQCwscRIsCrvc1wVcwpVKuKAAQAAIFSfV1r+ss/qdRasNAUAsvlI0tm5xDKVTguigJnks7m0AADkaLuy3jKL2Hv5PhWcXAemXtrCSwyUS/o3ewYACGRg/jkwSgBAWQDOXqOuJHcAACAASURBVOI6yIXVBD8BuKZgN1UYTEVXGECiZVZMLNSWgDSVFBVZIAK4TddZQOZaAQCMWfSJUjn1JQMswfidqvAsdzgP9FWGwU30fQ4AwE3ZNfbcjl0AAKD5uWEGUADG0AEAKF9ckwHTZMg3OQpN53uOaZ1DwBSOyhhrau+eh+TSy2/KAKg63qGhW3Uo6m7uTJew/1ZFdavXcCO6zpHftK/9nYcAggMAVScxvMcl9NnKQNLJCNTMaNYj4g9bzej8SdIW5NMh+g9hnVanrfRDODcHAOBK06K6wfrJ4Xtd16BdeL81hvCmY+xKD7TFwU0AANrv9MpwrdMIeC7z+VSytFTYh6FK/RnP97ef7tTS8YcBij9ZLt0uRKLKCPpiJLp0RP38wvk1sbrZbMw9z8UGqXORtAvKPxx/rjMMgjnby+j3cCaoPI7UOTAGFMjgx5x6ptGpLa1gAOn7CiwwFccWcB4SlNMCmODTsmQIFI9qbyySPC0jdXXrWgggl9fR/joAAOsP/AMAcPMAAGUAYOJAkG4k2fyCAEAbIAQo3NAPgeNfAABl9D8HS8Hr2dxiAECXPlsDCFRmjMznAAAshQqRdKw7XL+uCACo82vVQmgsAAjNCAAgPfBFAACgg2JOkP58gQAAt5Gr4Lf//lAFYP094MYduQ8AgOVDsHgSMFUtAJ0cBwZA3QBocuB3AQBwo6oYuWpjel5r2bKb6jBsAwBUnaSrOvDeO3XOVtP7QWTQ64bjOm7kuyPRdH7V6QmNfAcAQtB9KQCwBGlXvwKKfYpiO9WfzACjbHa6XRkeHcvw+EjaUNUF6o+IJyIABcWufnm7qePpuhbj6vtuSlEJgaO6Nledsrqxel3Pus59mwCAIu07uBj70Lzi+WyiglUW5WbuPsv0BUltRlf1KLbPIWxSoOiHIGh1vGL+hmwCnOsgAnNkIRrWMs0b0xsgaAFn3IxdBSWMRmvnUwUb7YYSdqhO7fPRlKtD0EBTCVqkRLMqAR7RhLlwXGrR/uL5gpQlSh/anlwITznWUO3bgGkRAphV8JTq6REYBgcGQNNYPwAANxAAMA2APAeIiPSFMQGARFJlrjBy7QCAlqYgAwBj3tTjFCDYJozdUMaUdtr+UgA0JciyqNKMUX8453DSIaAKxh8AAIp5Y02juG/Mn0h14vOH60eFAVAFAHBNTTFQbaDbDgBgLQUDYAEAQF8ZA4Dr5y1mAIQAgNusoU1yAACaVv4b/P0uAACo+hYGD+p+0xhTAAAf5A8dAIDlg+B5AAC1zr+t+ips9eICANtOv2XvZ93rbgsAFFobFYfGjfxCBGwVl8z3p5pGhwY+N3U4LTiOucYt6fR60h8M6PzHKIkG1gg2cRgI2P6rOYCVexwAALcNFl9QiKj7Jhtutv73ZQ6+d/MyYGzd8Xndx9UBAKENSeMpGPscd4xSaZ3qDOW7LIcce43nq5a59DpWPUKP52VZK+a1KlV/1dSpzr8w1YDpQS3d4wA88Jpgglo6glcg8PrZ/h3argAAngE0YwXfQMX3lARNLY54HOZY+Gxod/GJ0UNIZ7A5aTRe/55MCDj/gY5CAUJRmEupq1VgsQo8FvoJQbWFAwCw/uw5AAA3FQCAozuRLBtLlE8kzmdaBcDKXBIAcBYA8/9fXACA1VOQ+z+bK8BKDZOeRCZUSvATAID9+yoAABIIoHniqQVYGzXFaf05VHckgxbGmroODYACAHCtAzTyBQIAqmBymEpH2/GgAbDdAL7Os3cJAOA5qB5qf7y28AEAWL3C7RsAqKOwF87D54ABsGx+NUXelzlYV52voYNddfDWcY7r2um/IwOAXkVNqyrDbpmTE44PBARZGSBJiPy3kkTuvfKKxK6YTm2bOfX+oZDeStqSTuGALf+s84xX7dPbdPyq96e2wmKkOgQDqt/X/Tvsi9vY11URwHDYhvpQTHEJo+9GUWW1uUid+oIWLyCoqCAtnHQ/D33lOa3Yl6D2TzJB0InV9xVDBA/VbZjj7yK3eh0wqDBHvN8VjHNOfqaq5ojeIUXAHP7CWGU5Qq2cE0ZWaHebAKC2RdkFWpUgAdqgrSXnP6Nseob/TDjQ8dyyTS4YWAophusHolcwYi+xI6xPQsffQYQSQDgwANZdiw4AwE0EACA6mEk2H5MB0BI4/1Np5SgDCLcfHn8JAFAvy6P/lgKg4MA2Xuz1MgA0/9/E9AAATFWcj7aFRNLt9yQyFq9S9rHmQfhP1ykX0fN5UHaF5i05AwAAAIUFZwp8an5hrfzLulOKx103AMD+K0oBOqVKGQCzyUTbeIsZACEA4Ey40I49AABXGq436+BdAACo6VsaBiUDQOszq4KoGiyHFIC6t79vAGC1d3bZd7ypTsSySGc1x9+f149vyuEPc1zr+mpZf6zLDNhWBDA01mvfZcWDYXtXRfxDW4XVaVQYjNs1pyii/l3pD4+kN+hL52joimE8dk7anjolcKA0WnAAAJb1QNWhXBd4qo7j6r/D8b0KKLjq/Z73DrXMdi6EsKgBUIniB2M+Tlo0wNxRDaP9ddGLkM7vGhY+fOv6CsezvK2pYocgAuZAbrmxLrZHtWtEyRB3h/9gzr8CAMqOAyiAaD9+qsNeTkoAcO7E46czGpjWwNJ6odWcSdbKSuq/iRr6fgyIQRkApUJ16KyQO4D655Y64IZdyBagzkAFqCqO4x5/SAFYZ84cAICbBwAgzz+OQHm/kCydSBzN+UeyGVMA4lYCjUtCAaWGfaYgQKSCn8IqB7cYAMgh5KcCgHDMZxOkQ5RVVMAAUKEEsAMVAIiQ887IezMAoOr/WIkUAJhPrUoLziXysM7sWW1fXCcDYBkAkKGCxXSqa+ctBgBC+9qBal//aVsfGADbDeDrPHsfAIAzADxHCpELXSgPAEDdu75OAMBVpsN2vWgAAAz3wiB2qq0Jg+G58f2qT11/hI5CU3+tVwZw9SoQ0nNDR5COO0vsLJ5fJ+7IKWi7UXg4FcCxPRuRAPl+oPwf3bkj8dGRyHRaVgqBIYBSO9jMEaWcp6wRfAAAlr+/JgCgaSz5+Kr+dKesKvJZddZuIwBAm9AFlaNIBftgPCJ6ZOVnPdrfiuH8m36FUe99ThdR8BaE+ZIFbQCyAkxKwOdD3VyemhFHNyAQFnQgYQaGgbI+C2OPkXm0M89kMh5boEsV+VnyjuL+VtsgilUrwMpt4lp6bY3co4yVXthy6vwnf5fLHBHMIvdfjU2ey/QcLfXnFH8+ML6xa6DNs/mE7Qo/1ah/dXQXe9YBAFjbfDsAADcRAEglieYyn1xIjvx/qP8XAAC2uuUAgEQ67287AABaPlhAYC+Bno/1zgEArLEQ/DWlRAqV4pkhTLoJAJCi9B/E/2CTUWD4BQUAAKyaBoCZXLe2CsABAFh7ib99B64DAChHMpMPP/xQ7t+/X+QrttuJTKcziZOu1l6GYijUQlHbFehXOlO7xYSLsJhqyRBEI7SvvCrmqhzM29erFWdsRYmadZ4tzEENjQh3Cv13VUciNH7Z10Gd+OLfmmC70Iwmh3adNjcdU32OpuNXfe8Rqmok33/f5AD5ccvu0XR+U3+FImK4R4FW08hvNQIQjffXiVQZdOWvgNY7vVdpy+pIkNKcplRBJ5LfiizX/0S6wwE41TZJkfNYMgSUKeAUg0hQyuw21/EMRfi8E5c55XXvgiBMoKNRO89WDOCm8bPt99vMrV2c28SggXDdAkDne4OJJzHybvR7jDPP30f0nPsLapBTe6aiom+NBwAXgicLaw/KiXHsK4vN10WP9nv6gKcNeJpB+M7nLIerzrZeAJRijfbjZ1gHOsjwt8BXJCkINbYWqLZhSfsne47z0PP07aGcsiu5pAQAStYA2hJD28AABF7Pc/yRd1voJypFV1pgAJX7dN0cWDYOtJgfdBgimaMEYNxnGcC81btSGUBqkHr/BTerzq1djMfbdo2m+X+tz5OrLZdgDgrmKYT0ptKGxgbK53Hc4ico4/UAQJrrPkhYOZ1LS+CQItw811rxaarpaO2OjjMmoUOETstr0p5cYWOt2j9beSpJPhVJUcljIpFMobrBaLVGbVsqAmht175WBsBNAQByVOLZMIrOhCUDAFh5EUyn2YxrUIza9kmsaUcWv3OWoP8E/V/LIJajsJoC4AwAVDpxBgDWRPKSWIVqO+t/YX5YU/SKWuKcAIYLqnIZLcFWljHftPN8KWYnekWIMk3N138Feq+vDKD3j4tPY65hT8S/AfY4kO17MEc4dHYCfyH8rromHxgA17oCb3fzXQAArbhTODEJxUFQmmkmGRWCNXpDw+kAAGz0slYBAOEFVwEAdQ4KF3WrMx1e53kYHLsGAKpOV2jwNznQG72UipHadA1fQBl1NDqzOw1N7Wv6PoyW2r6nG7ZvUAYAFGKPRpf2Y2ZzVfodDocyOBpKp9cX8agjNgJ3/rVwuGof86a62952AKBuvNcBAMsi+XUA3LL5VjdOmgCodcZW0zHX+X3TelLklZKqrgPXhf7wc1bQKNXJXozk56SlKuusLKHncwvHexWaunmE/Q9aFuG8DIEE/N4BhBCkCPsTDAQ3KgkYAIgA1R/MHBi6zgxg1N/TXovZKTCFF3mw+pwwvKG2vRD5p7FZCvaxYkdRCVBvpM9O2b+iNnUBApBpoEaqwR1e3nxBJJCvoSIOWzeGDgDA/mdW0/zZfwtW3OGWAwAxcv2ziUQZNADAhJlJFKULAACTeQgCuJcN579MAcivOQVgWwCgWKOyXFMAZjPm59Nmb9saFAAAwF9KnzmSllMHbZjUAQBeBtAZAAcAoJxT28EfzbOfYI4FcwBsh//WoG07KGG7mEpXjf77/rJgHx1SAJpfwk09YhcAgESKEKqBpEKAqAQAjg8MGSwoDgAo9bDMYTwwAJpHhk+2EIWrM9CWAQBVA2LBsKsJ3j4Pg2OXAICPvfBnFb1c1cvrGLqrzm/qr/C9uaMQvtOmEdDUvgUAoC73nyi7fkDdNx9LNwXMx1ZLBsMjOTk5kZh0P0xiO8PKAnKemiq5n+/tftEAgKb+XvZ9rYNppem2GT9N46Np/DWd/7y/v7QeeTkti+JlViaKxopR+qmyH5vCf4VxMZ1PFxTs3en33Hmns9Y9JwEA6FiYWGBYKcDnLcCxpeCPCUBhz3ORQE3JUZq/imtpHexijwx4bzqvYq28wbGigAXbHoOtYywcrd+nFzGAhFoHFOxUQS5Gs5xRW4iDWpTfo178p0Wr7HpgUPgnBLOa5gGf58AA2Pv0udHz+wUAAJJsJBGrACgA0GqBkWS57fB2awEA5MKXKQClPsAmw2E7EcCtAAAC+Az5qmCqMa2wXhFoBaPXmDnu+IcsAMb/wQJYwQDg6gJ7An4BmMKs3vL8GAAoYQw7h9WKjAHgNszngQGAPc1BbNeywZpSpNCZjwY/Db/HsdhDXUunCnwfGACbzPEbes6uAIAywpkx+g8AQH0LpThXGQCOph4AgOaBUecsVichF7QgYhM6nZ8HAADPX42kLhMHbO7xxSPWMYRXXVMN+1KB2x0B/8lSYlt8iK7b+RUwXoX94HAgukpeJYR8FAbgBpAk8tIrr0obtX47HXUysFFTGBAUQFVAV4plCSSEzbW47RZPcL2nrgKj/N0tcwDrWl49tsmAb/q+qXe2Pb/p+tt+730YXidss2aQuIq9/TSFfzjS7hAn0JogM1jV+It+thC7zzEHAGi4RpFMx+NLNMcCiJNIZtAVcAfZgOywokCosRA6yGxMDobCWGn/zuyx/H4K/cGQCjRG2MaiIzgzObecyuxq/4z8m3AfQXOAHpoFoGAHMQZV2UHFDhq4BsBHhbOvQIQhBryrJfJo5RCyv1TTQ5/FwMHKz1Xv/wAAbDs7ms+/0fP7RQAA5ufSAgMgm9GpF6QAYEpgwhEAiAMGAOaI0v9fNADAU62w3mFPZ9WRtouOald4l5T+vjIAmgAAlvyzlCgAAEqJVw2AfacAwLYBkPp5BQCwL1FA1oBzZxS7zgs1H4zyHwID3F9Mb6fqTxwYAM3r9q04YlcAgDtfzP0PAAAfdDTiYiBLrpjqBMSCiHgr+muTRu5qA68a0lVjdBkAUG3zQnsY7F0kIe2qvSsNx5rSZ5v07YIjWskh3RUA0NQfTVUE1LZWEIBGeAUMWOf8ZX3jG6l/HwIATsXj2zUnie+6pZs71H3b3Z4cvfxycfky90uFwtBWHR8la2fleNr2JV7D+U1gWtikdYCA6nhpGj/bPvK+r79t+5rOZ+3mbF4o7dPosCUJjioi8Oo4RwSjYLCEIn9JRyMWBd2/iJRrVN1FQN0IQnsoKog/qGoxt9JWwTXCvEiPjLjB5IYRgbtsLrPxRUnzJ/1ejS0HxkqAbxEE5LqAtuiiwKoAmJcU/SsiMBkjcbgn2qprhV6H750OPDQO9G5aEhT5mxnTEAwpUOFBgwO5FASVQoQinoXwQpkj2/TiDgyANXpo+0Nu9Py+5QBAks8knp0RAMhzsFa1rCWnEcE2OLcxdQxK4E6d/xcJAGB5PtdZyZS5y0gwAAD7bAsAQBUfDACgncarIAAAAdNtPlV71iDPQgMAqVQAAMD08oWaIKpaY6iTss3tlZh1wzUAqrpTtOvM6X/69Cn3GAI+qGpTAcOrNmvVXjpoAGw1fK735F0AAFFLRZYwcGYzGGcQ/8MEUyEJR5UcACjTADD/UAZpWwzwevuw6e672sCXOfj++88zABA61zSsKwImq95RU4S/KUe7yYH3RbUKSITCfE1jaNn3TQCAUoMRp4MDoZH/bq8rg+GQlP/WYMDfzeF0mXo4nxfnpCqspqCdRUQq2cq6h5am0abPcZPOa3Ly68ZL3Rxfd943Hdc0PpvOv0l9G85NbxeGT2oAAKpKqH8KITsTB/MyezYe3aF2Jx1CVf53L1cF653MFVDhgzJ2dKTN+WfEK8slSdqFCF9xHWtcHXshLAmYpzNBHnELlGFz/j1BtjSkfH6U6vv+7ATs8HxGyVR9g0WHH+uH0/3dTy/SBFqJZMxBBgNAI/ws6QdNBAAABAwwt636AICAEACg+h4cnEVtgXXHzIEBsG5PbX7cjZ7fLwIAMH1KHYBMwFpV+j/tVwMAJE8KBoCCaAYA8CdsDRc43PQdX28KACqV5Ob8IzqPD9YhpiEBALBFpwoAYO0C/b+JAQBQksr/synZUJoapayB5wEAgE2FcsWfVwDAWdj+XtEf2Btd6Pbi4kK63S4DQn6ss97CvTO0sQ8MgE3n+g07b1cAAB5LDSMoiGpdUQAAYfTlAABs9/LrHHxH8qqGdRhlXsYcoO/Wggr1IgL7PAyO8B5NDk5Tr2GRqoIgyxarpmvt43vPpwrpVLiPU4ZdoGWTe68DALjvjoUf+XCD4YBq/y3k+7fbVP0l0zEAADTaClqzpS+Y4N+Cq08LQP3/fQvZbNI3m5xTNxbrALZwvoUAUTiudzWPmubHru6zSX+tc463L+zHMMpAwNhC/l4eDwaiR9xhlHpuPs5zen5CDQulxoef6vtCBAg5p+74LygcS8QqGKxtHTB0wmuE8zcUCMR1oFxOITE61qWj7+NDyTPOnlEAwCNPPi/jTlsZAF6yz1JmvZSn95XpkhdMB64bKFOWJaawrtV6JEeOLQAARNvMoYEgL44qxAic1FNq8oT9wr1hDWDvAACsMwO2O2ad97DdHbY4+0UAACZPpJVNNKrPihhNAIAxBQQaAJhVtxsAQGRezCFEdL4QWmUFEi0hSnulkgLAdTePJG5IAcBaPp8i+l8CAAR3XVR4zwwAVlgxAMDTID+PDAAPxOLZx+Mxtdnwd7LOHPAxZkCYluq+xAEA2GKd3PepmxvgmoNYno+SX7oAqnNh1ME8lw+/+6G8cf+Ngn6YWBlAFwFUVAlCEhhUMEpymUwhrJLbBFQajpIjqVFcUIw3b/++e3b762+7gTu7YikAYAtoE0OgGiX3f78IAIA71OHbcsesyYFqivA35eg3vV/cP4z2V/OxVrcvdCz06UKHx/P/8VN/XynXh+g+RGA6HUb9j05OpDMcamkxqpWn0ur3BKXYFJBQ2nQclVHVNFV2AFOGFzytFx8ACB3VOidTQRMrRxc4kH6sz91tVpGm8ds0/pruXeVvrFyLK2CPj4u6exTusCbULqrXG+gIsHg0Gi04tTAOQwBzNtX0AGWjtAT7TjvpSMQ8ec3JhYPvgJoDnk7Fx7VwLgweTx3APgSjx6NDGs1CE7UkoX8YvQoYA1T3N4OYKQfoj/lYEEXTTxnl53UipDdorr9/5/PUppR0+x0+F5+ENH/swQjMa+QKpXb1Wtg/NZdVnX8wdTCP9b7q/KMfFAAAEKDUVNzdf+p74PXo+6tVj0cKAYDqXrFsDF0GAAaSJYM1ygDirSlwG1m1oLp1eBfzp2n83/Tvt53fe32+BQBgZmUAZ9KOW5KQWQIHslIGkPalKekT7LK0GYzVbM6ykvQ7s7k6jhn2r67ESUfSHAGLsgwgo/Q27/w51X4tP6vWT6YAFABAFpTE1LmYXxIBxCYIME2ZNTqHCf9t3M1VZR1PuAthddcSoc0MXR5Lg8K+niPYFuz9pb6WrQvFyqSt1ZZar6H0H2x0rHGM/kfUClI6OCjzCgB4aiE1AMwQKCj0tAtsYyj2h8CHIAAwlTnvo7YESgxyjef732EKQGAfFe+kpZVesJY6AOBprxg/KJe6TQRD00V8hbcKLdBRYinY1NgO1VFaWAj2l8u7buiTLQ6u6lgL/+1nubHm4rIq+odUiOl4Iufn58W+8uqrr14KoIV7qQPxBwBg4ym+3xP5yjdcf9S9tz8sbRICALm04Azg+mkmH333Q7n/+n0OItyz3e3IZArV1LaML0ZyfHQkZ89OaXTce/menD47lclsIr3hQMbTGRdURFv6nZ5EKXifSrPKcM89dlHTBtpkYG/btKb7b3X9SOla5YJWlojiMl9RIa+LUFaff6/t3eph93Pyvp+3aXwtL0NbPyt0vpcbuObUaSiei3UMVfFM5mlGav/w6Eh6g4EMhsfShiIurSu3CmBu6Qa/uIQsD+tfWmrWiBTu582td9WqE1GNEDeN/6bvkcO+6fq1yoFe7+m2O2rZtuF7SvW5qr9XAKocK4VxyTzC0rBj9NmAADU2zakHEGDKwzA6YXDmGVLJtP439wdG/RMacVjrvCweHdYMglWpAtWsMFM1rCI5vxjxlxgHSvEPUwYiyZn3aG31XM6gZN/F+Vmp4l8Yzm7QIdVgqqrhVmua460wyGF8drj3QWuALCCCGB3pdLrSSlqSz8ZKEiCHX9MBKJqNdAW4GoiywXhlXfWWaum0OyYggGikRv2p5M28f6tz7awEagKoQe79oACL9hXP2fBDy4FihJHMoo5kcV+kcyx5qyuZIJUBPpVaGDkdfaf9Km4BlpHiEIGugf27ad3csMm37rR9709bdYjiSZJwDZyWAEDSkgTjlQAA8sjxvbJN1EFXAIA2Cp1suoKaSoORkWsKC9PmosjSdGDncLZD+VJhLROr9WeAJanOqjpA1fXLwk6F49lKJxLPngiAALVCq2eUrJ5yrVw8rgQhrt6Ty9ff0oHDHAHbqQAKopak4zEd9s4A7CVtM6sBWLIPmVEGOrIMN9Y8E/il6j/e12wmo/NzidI5r49zUFUEoCLWJwgAum+gCwd71x6y7Cf4A/4cDiKSBQycBgrzk6nqkmC9hm5KAKDqArTp7mlNcRHYymXKykWiAAA0DVCm3FIiaTMz+2JD5yncazgOrYBSCuBqwnUxBjhj6ZV6uI513z1CAedy7Pn75Fst+lv3Xh/UwbiMYu6XWCc6HewTuUxnCLxq+XVqyojIdDKhns4HH3xHPvnkU/naj3yNe1KojcPXETCCQyB+2eg+aABcfd7v7Ixlhtr6N7AIAAVPc3XGtWgnoxpxnguW72gOAOAjed0BADie3Y6MUeIv6cjofCQnw6GcPn4kd0+OyQB48NkDGc+mcufll/gT+ZbdTl+6SUdaeUsiszsOAMD6b+vSkRYp4lKxhorzAQC43Nf7NrCaDNn6/efyRltsB8V+ZccgcEHL2iJ5zK1TBX+g3sd370q705NOrw+0iBswa6+DusfNczsAbt/9t8XsWDg1fA/L/l73LFUQzS9aHOuF3jdsaCVgteFVNjutNCP0/HDUXaLWL0RXSnOGIkpknxtTxE1Py0kn24TGnwpNkZ5ux+J+MDZV9V6NDwBXLnan4IBWpyB93gxbZ9UgEhfniLJgDqhxx/EN8MtSB7SihTrRjKobAOCO+gxzIYJNrGX0yCaYK5sNTog6sG5nL5jEliusjq2L85WGZ2mEu/NDg4pzU9lwMBAlnWrPOwvAAAA8a4oIVdI15x/GpEZLk0QBAGgQRC04/Zrv77oH4WjwsV4X1WeiHqOumxnh2i8AAFoyk45kCQCAozUAAIAbGmVtWdWE0Ng8RP7LN3ij19cCAMAIcgbAVNpJvAYAYNVvMgfuME9VrwIAACpJKWCmEdwoahMMI2QUKe2e48dj2ub4axCrPqgLsFKPV1ZeKx1LMn8qcY45uNmnaX9fddVi/bXpFwr3OhMX6xHYFGD20HnH3ycTrlFJr0vWgoIdSEhSEMCr9lDkDgE7rIFwylkRCGvOTC7OzmR0fibDXs8AHEAvCkLCXgDTQKGOoraoPUrxW90zAgc8ZMy5JslsOlPnnzYHWBVIRQoEUbdFUIIAxOJeanA0beSEAABKpnramFZ+UQBgOwgA6zKeSQEArMlgPAD00BLJJTtMnX8HvEwHwdbQgmYZwizFAzmLTPeZYHWQ+Txj/j5Al/F4JFErl14fpQ9zmY5HTPt88Omn8ur9+/Kvf/O35MMPP5af+nv/uVw8PpXBYFiAB37NAwCw2TpwLWdtCwC4iIeW91AAAH8UAMgVACDrKQQAWpIBle12CQC0Om3mlAw6HTk7PZV333xTV0AkgAAAIABJREFUJuOR/PH7f8yF+Atv3pcJREBwvaQtnaQrMZbhTCeO2Y9767+mDXSbBXydRjfdf51rLD2G6/Wiimn1eaqpAU3322t7m25+Dd/v+3k3G1++qV82zC9FZWHI0HnQiAgoekB9B8Mj6Q+H0h8cwctS5x8bkDlgpcOymfHvr2rf/bftkKgCY3XOEbfVCpPB/10HAITHbhtAuCkAQBVyqgMAwqgajqc9igUc63gQ9S9K0tHWiRj5mUMg1vIO8X0cm3J/u8PTXVyPhjmc9FidZIxlNyzJCAjATuxRLToNLtqlhj0AgHSuQILWQFan251/nQc6V6LYSlFZ+9X5B1gBwzWVDqNvngKzSKHFr6F34x8a31Y1Q50Qi1LyeUxYK1b6K/ub4ILS89EmPgk7Fca8GvswxknTz3JJ53jeltJz4QylU4lbMKwBrOjz1q3/YYTdnWulrVpk/gAAbLvM7O38G72+7hkAYNpP3NoZAODJp4xlg32SjSW+4QAAS6FGKKc9owMPGxrpe+l0JtQPwfplAEABTzIYoI4mbQMCrrgOPVSZXJzL+dkZ7fSXTo5V/d3WH0T0uebwd80AgOsHVfcx5xZPyQCA478IABR77g4BAF6zMGcWAQAAGgSawX6w6lc3AwAIE0iCYEzBjK53/ov9meyyuSRJLO1ehwDExcU5mQCDYV8mkwmZc7/6K78m5+cX8rf/9t+Vi4uR3Hn1NZk+O1tZlerAANjbsr6bC28LAEDBswWWFVj+sOMcAHB5EwIAlGmWj7/7kbwGBgBUJAEAdLoymk8lS5TWlU+mZAu8/fobMjo7k29847fk+M6J3H/7LZnCAGRkMpZ20maOMcAHTsA9i4g1baCbOWjrv7+m+69/pZojzcAOv6nez8Xn1r3PXtu7biOe43FNz7v38WHPWuvqN8wNnMMcOo+Q0meIKfI3PDqW3sDy/Ukf1moAXvPcnSFEFrb5NPXfNtde59ym97MKEKtz/Nf9nT+31lbY/HMTAIDSgQ2eozL2Fp4y+K5UgXbqeZmFyrigOf0wAGmIGhUftGHmJIIab/Xtve9VlEjV+T1vH6BBQZ0s9BZ0VMM4ns3mPNYBBM+XZ2oBcYhSgE8BBc3578BoyuYsL4hoFaLo9L0tTR4RnEJrg9+EIIBG9AvtDXf+eUN163E0o/2goDIPU3PfF511N+I1jERarfVPHKP9VpVjplUSyGbg7+AUQMxJWRVhBK4KYHkuJ5/A0wQYnVLnYJPPgQGwSa9d7ZzrXl9XtnYHAADK7HmKSpUBsC4AUNrBFv2vSSt1EK8olYl89GwiSQoGACpXbfZp2n9WXXUdBoCCrJFMSSvPmDrEKifQBkFEO1F7vBpd1vtCw2ROdlPCdSqTyfmZnJ89I7sJ1P9+t1sGEAAYxEkBAFAfCqlV3nnF+leuF7RBmApUgujmejP6rSkAlhJmdP/iuZmWsNnaY493qQpR2dQSAND1NCYrEusqWAuwg5RB4hySzd6/g8mbMwAUttGdRT8hhlH2Tgg0OxEAaQbCyD+A6F4fYHFGACBOWtI9GsqTBw/kG9/4V3L65Kn89E//Pe6T3f6Aqo4X5+cGkJfXPjAANh0H13DeLgCAxAIQYGJdBgDEAACIAH4kr9+/rxQkYwBczCcyiWbS6SZycfpMXn/pZbk7GMr47Ex+5Zf/qbz9zjty/523ZYYSgYhQIOBvipzhxNtiCWjs9aYNdJsFvPHmNZHFdc5Z+5jAEK9SPAsHpaLyH167Kbq5djtu8YHXOT5KarEt+gG7K9wSlkWZcYzm8KvIC5ydXh8q/0Pp9HoSgT5NUbEyr9gdE80r1ujsNp+m/tvm2uuc2zR/ww2NJtEKzYK675YxA7xtLywA4MZIDT/S9x1YKhQ6skhTEV1mNFrF6OBYUzCvhVr3AfXTDJ3xFBR8RLVBbUe5Jhxb6ioAQHBGQSgU5+99lkJfRivOIHqPNjiA4CAAHsUpn24Y4ydpqsC305nMKKyl18LzwDiGUYXnUzHc8kODzTatKEZusjn7BgBwzLASjqjBbqU1CRYU0ScFIdJc2Tt0/KEjYOk7hVgoVBasn1FOC32hOcGYu2ApTAkAlCwJq9wRUmMrOfYOQBDcYN71ZjvwAQBYZ4Xa7pjrXl9Xtn5HAEDp9qjAHgA5OK7MX0e6zIoUgALoshSlMv+/MqaZl24pAFYVBAyAdnYurRsMAHibJ5Mx06h6WE+wb8/mGqVvJwYAeI5W4V5zXmP97HU6ZAqkF+dM0x1dnEmv15W7J3eYKuUMQugIUGul3WV5UggIw3kOAQCTGS6GBUFOSz8luGvrDuwKrP9YV/kxO3RhHd1s2QkX4rUAAIIYnhaZKAjLYIgBAFvO0C1SAEoVtkUeQODsF38tYJXg+ZEuM5U2KP/zuZxfnLGkX3JyLOmzp/Kd73xXvvWtb8mjR4/lZ/6LnyUzDvsR9WQK8VfdMwt75qABsN1weJ5n7woAgIHhDICiCgDolRB4AcUzzakBAAYARJOyqMUUgIv5WEYylqQDGGomb7z8qnQykUefPpB/9utfly//wA/I62+9JdD8m0CJ2RBFiox45GQbBHCNzm7aQJsciDVusfKQpvtvdX0XX60Ye35N3LvqAOG7VWkBe23vVg+7n5Obnnef48MBACMhF/ldYS6gP/XSnGxGCpG312HkH84//s7cazoWqnJLmrVXjLCIKJ2gwJnZpIeb+m+Ta17lnKb3s4wBE0ZIcb9ljn4TSPaiAwB1YlpcQ1y6CwZk4GCiv5i/iyoTAAGwjyACZZR/dz6prk9EuM3oTAEAUHlaHXocQ4EqlrDDbFGWgasUI0I1ReUZivvhHirwV75LM2yCyaNiffp7AADnZ0/Lajc28DimzKgFbbbqIJemGCL3beXLIcqFPgHQgTaY00/hTQMg+NOjPcydx16aSA5GHO5jDAEVK1TJMvQhnxz9OQcAoKJrBAVYdldL71bnAa9XAwKEQMEBALjKSnM9x173+rryqXcAALQoFqlcGcDZVwcACnnLIPdfmQALSgDMgTdf1nPS07F08tHNBwBascwmY4rLdSBoR+A+04oA7TYBAH3cReeflU2gHdBJRGYzefr4Mzl98ojr3Z2TYzk+OTE1eNcOUIHSuNPlmjbDeoN0o6AvFfxUd1WzDNTGxDssKrjk8EdVQwW6L8pyq4Co2zr/3LQtxSzIjL/EAGA7VdsAjImko8yyGwEAmIiq76bOcNM5x4fT3cIe6lKXoSJFBIA9AH1bkZw9fSp/8Afflm9/+9symUzlv/vv/wd59tkTabUS6fcH1Ms5PX0md156iePqAABcz9q+9V13AQDEngJgOgBhGcAYIkRMAQAA8LG8dh8AgCKOsQEAs3gi8/lEXj46kWHckUGUyLd/71vyh3/wbfnBr/yg3H/rbclakYzTVCYQgTIVZCo6W/mhDQMQa/Vf0wba5ECsdZMVBzXdf6vr2wIYXmPZ/cLnPAAAZY81vZ99jg+PoPm27RtAueiHtLBSqt83AuTfdfo9CnL2+33p9vqSwPm38j3MIzZ1YE+1K8AF28TpZmyxGTf131bje42Tm97PsrFeBQCWzaE6xyo89jZrABS2xaKp3NzrCykAZeWRonwQDUIVP+I6b5+Ceu40dImk3RsQnHKHlcJ4jNApiNBBniudfqW5uzo4gYA8F2jJIr8f92kbq4WOdkGJV5FMd6i95B2BUTAURheqPl5xmJ2aqin+ixOknK/IJwUAYDos5vxrCT/8KZkMVJ226L/3RwYxs3iAB7A0HqUksC2WQEBj28rlpWBDADZwscO5Gn9VAMCfpW5u+ngmsFUkKWy2ABwYAM1TZdsjrnt9Xdn+PQIAzsZZzQDQlKKCOr3w99CdoqGpjB+oa9g6EmVTaRMA2LwSRtP+s6r/CnfdHqBOBJBrV9KWbDqRyeiCegAMniF6Df0UAwDQCXo9XTs0bQnrGgVW5OzpqTx6+IBpQ3T+j4bURJkThDUWklcAAACQy1IAAOuRf0CpBxCL9K6iZBzOhfA3QQAwqDRQX33ebeeGAxBFW0pfOYAETKIG/dhWTRnsF54CsFg9ZpMWbS4CqKCIru8E2k23oXT+rccCPYCy4/EO5hLHM7kYPSOAjuj/xx9/LL/3u/+vfO97n1BA92/9rZ+Q4+MT6R/flfMnT2U4PJLpZM7vUIIXgu0HAGCT934DztkWAFARQH0QOBMLZQDp/ItQAskBADIAEkmhzNqFBsBI8vZczp49ke9/5z2ZPjuXu72h/MYv/6o8/PSBfPnLPyBvvvsuAYBJlsrFdErwAMqUoCDTKYEhtpn9sdYbaNpAt1nA12lA0/3XucbSYw4AwFbdx+2yoYxdHYPiKjdddf1wo1Y3w2OLi86+KvEuxiExZTBn+ydH0uv3ZXh8RORe84VTzcuLgOIjSUBzlT1SWtD2WObzdgMA674ffw/VqGhTikAdgyC8xm0HANYdyyVJcHG5hpMrKH00L3PwfV6hn1B6qKDoG70Qxgrp+Shp1+lKmoI1gFQUVVP22Af2BjgArCAAHRmrIsA9Ax+kFnS7WsbSo/oYzxVKozMDaBKnGdMS8AfChINOotF1AwxwLlMW0EaUsZohP7h+g2KR3FaHJbj8mSleCMEpo5qyRBPTARYpnAQwolha3WPJIggVarsVJFEABWehP1gjIZtLPp9R8A//1ujaVJI2xLoWGQDV2s1cWyzvP9zvAP75fdYdB+FxBwBgk1672jlN+9PVrrbjo3cEAOj4xJwuGQAAAMgAamsJ0PoqAAAAqgwAm2e2YGFmIkUGbBfV9dBydBSlyybSzic3GgDAYzAiP53I+OJc060slQG/TwEOWCf4ulk4/6yokMtsPJKHn34qjx89lOGgL2++cZ8M3uloRIYggnJcdaNY4k5Hkk6PtPYpq3y1iwi0YqFlJRSsiljntGQrrQyumVzvKfo61VKfTA3QsRcGG+rYdVcZoQUAQDqC7xu+XJc7Fsuqoh8BEne16gzsI1DimeKw1WdbAKAUgVUUAO02QIYdRt5b8YBhucoowt6E/P+cTI4/+7PvyDe/+U356KOP5d133pOvfe1H5Utf+j6Kx6JaACvqUHU9ktFoLEfHxzKDtsQhBWCrEXBtJ28NAEgk3U5XHj15LEd3TigoNk9nLOMyvriQYa8v/aQro7ML+eCDP5O333lXOv2+PB2PJAPtuJ/Io9PvyZfefVvOPnsib771rnz0b/5Ifu+3f0dm46n8yNd+jGUA51EkUwiQICdojpxPNQyRjzJHLtMWAMC+N8hdAATVNladkDrjzA1Cd1Bqr1GJKNX1RVP/ND1f0/nXNvhfgBvDwEdeLyi9rsRLx4C+TYsbFcqieV1fRjznqP0d0eE/uXuHQi/qhJbgwWIkwb8LIiXWd9xqtOjH0s91v/91HfxlD7D39t/iMoDuGHrfVdcl/76IeFdKjerIwpiECB+o6HmQy6+0dvyedH9Egiw/H1oVmnfakgn3A6XuI+eepZQICqvxCiYAjPXiGpYOwBx5GHJWVo/Xg5ObqjPsNHoYfaxCMNU2EkRg7jvygVHm1iIwtQNI9QQQ4cL9fSyGAMbZSEvhYj9jxQHW1FYGAs6j6BRLb+okw9xU8CMmeyBt9SSjfG74KXNDWeqQVLm5pNOxSDZjOTA4Mp5ioay9QIQrSMlYNX9Kau5mG7DizxAaQxG4jrR6x5K3h5JKW9Jc3z8DDCY26FY6Y1cmxAgAsipQGI7Hpv2paRtYAOuCyGXTefv8vqlNdd+7PeDt2rZfdvJ8DKznkmBARgCkxhLlM+5nCdgtGVxCiFjqXOdqwUGHPc3ENhtSALo9paMjGRXXQLoMS97ZJkewzFJvSjULFZh2GU4yfFzn3rRJUP4Suf8JAYDNdXC2eQ8+f3z/rWMAYK2g4n/cYsrPs9OncufePTl7BJv9rszjRAW2RWi342cG0BFFAbEWzWfy8JNP5OzZU6r+v/XWmzJ8+WUZPXwovUFfxqDoo0oJ9FeSjjn8EGaE9jeugfUPYImumWRomTAqex4pAGbAk02If1vVF+T/My1AV74FO6NkUW0+ErX6gZk+FQDAi/vxGQByWIUVMADaKJ+IdQt7T6A3U9eSZvtBG6GpEQCXZkzV0j4K9VUKeKag92vIxwEAwt/m8Tsgo//EHtjtd8mqwHifzacyPDmWZ08eyvFLPfn0w+/IP//n/4J0fwABDx9+Jj/5d39K/r0v/6DMRmPUalTHvwAYtC26Z1wuIe7P3PzsItGHv/l/brZ7bP7eD2daD2wLAJAu1IplPJ1Id9Cj0ijVJLsdGZ+fSzdJ5OLpmfTaXXn29JncufuSZDBo4lieji5klk5keJTI66/ck3YWyejJmZw+eCS/+69/Rz578Ej+23/wD+TxgweSxZHMIpEpIkUw0CCO1G6rcQUHZ4sw2jqDdJsBs80CH953GQhQRn1KFe3QmPP7HwCAbd7izTy3YADYbkjTiLnEFsU08RqI8WBDxiaNTR2OBvL9e8MBBWC8AnsBAgQU7XJqXZb60gje7QYA9j3/G0fOLQcAljkjbqA5A0LVs7U3CFIZzX88GfF3RdScOfvmAFtkSL9LlIXiIlEmmCdggtl4d1o6I3QBAOAq0nTs3YE2RkuKqLlHl2CgWjRez7E/KVIHvLa45tSzzQTA6FaYiVp925o7qgeXESVfk+GERHGXTAYFBUxlGkAdAANcG4Y7RQI9JKl7LgGLCGy6LnUAvG9LGE/pylD+jknjnUk6AwAwlcQcGpb05MLgxlzJfvB+Xg0AOE16MxPuAAA0rg61BxwAgH0CAOZoFWAPItDqaLG4JgEAgIrITZ9Lkk9vNABQ7NFwBGdTGV+MpNvpENDs9AdkAERxmw4oWEFID2oBkMH6M53I6ePHMoL43+kTOT46kte+8CojwQBZ5wBWsZ63AHS2CQBozj8o8rqGE2Slja6RfE/R8j0AefVYgwoww9Z+RJaZsmQAwELaQDArNlt5bB9qAgC47rL8WKHTAg0A6rJQGFkFkle1odm+KAEAVrqBMCvYbGsDAMp8K5x/9qTuOQS2bAA8OX0iL7/ykpZoj0X+9E/el/d+8Mvy+9/4unzzt/+VxC2A6rF8+ulD+es//jfkK1/9EZlcjJnvbzud0wkCAOIAAGy2gt+Qs3YBAACJBw0IZSMuRhdU9O+22zK9OJduHMvd4YmcnT6Vs2fPWPpP2rGc3Lsnj549FZRtkWwsr9w5kaPBseQXU/nf/pf/VV7/wn3p9QbyH/ylvyRnk4mkyBNiJoEaRjDONOqZaKCnMMmu3rHNE/Tq1wzP2BUAEDr14fVDgzi816KhvESk7MAA2O7lXvvZmAcQ6dNoYUET5qZkZTIhAIQoqIh0+30ZDIfS6/Up9Be3k6Jerz5KmA9ZPlyxwVVKu8Gv4FZzjQyApvnV9P2+53/jELnlAECdsr4L4HFo0Ok2uXyt11dE4zUvH0rRxlgx8TqcA6YXVbwJWCGyhFzDVhFJZ0QTwACMUQMUSCU1R92dd1JOKZKPSLFWu2Bk2SI3WqW2jPq3TXMAFQEQ7UfUxGr+lT8tPUYZMA6fXTYECUwYoOFTpABslaAv/eERf+o41Gt49F8jkxp98lKdVKM2IASx/bTVYYxfZ6858ia0pWarMwCmCgCkU0kg+mQMAAcAFsUPzUD2cn9LBjHv5tGrxoF++YADALBBp1XSzurWtwMDoKwC0MwASC0FyJw8TyByZXoyhhB9BgAA2xPOP6pnIDcdDIAZv9v007Q/rbruOgwAAJfQNgEgCgYA1jWUbzsagGkTibS7rPiD76fjsbTjSFrQAZqM5fTRI3n86DN+Nx6N5N2336H9MBmPpXtyIqNnz1gdACwlAAAAMikaTJaFO6AtpgPQoQWN3jRa0C6IBDKabh98T7YT1nCkcNQAACWMamvUph1vbKqVDIBy0VZAA36HpQEoUytCdvPK+GOzfXEZAAADwHP7y12lngGAtBe33YoofZEOCp0bS4PpxPL40QPpDzrg3En/3kvy8//of+fvTh8/IQur2+3Le1/8kvzNn/rPZHb6jL4VFf+L6L/uMlX/w8dwNdjY/OwHBsAWw3f7U3cDAAiFMeaZGktJggJ9meSzqRwjBSBuy/c+/EhgWB3fuSMXsykXmIenj+XVV1+WTjSXl+6/LvJsJL/68/9EZpO5PHz4SP7qX/tx5hlFvS5pmvxDlBJ0IlQYUJqmLjbVZWH9vllnkK5/tctHbrPA1913GRMgvA8jYQuRsgMAsM07vLnnKgAAip0j1Z4KAMrw3KpmYH4AucbmPTg6IgBAoT8lU9b776vquAdbTpMA4Lbzq2n+NH3f9O62bV/T9Ru/v+UAQF3/FasxNhgTlAQFFFEjUuGLnPlM+oNeUbKrSFfiuq5OMUUAGUWPCkcdv1caPCLfyibwHH/QHfm7oLQUaKSgwOJaIWBB/7UAQcsoFPYXj/gj179k2pSK/krZhP3rpVQWgWgawIymxaQ5A2RwXQ0Yy9gzNeIPinNZBQDRsqIsoBGPtbwfGBDQDNByf2w7dtpWwtikZ7D6fDQIkABFi0A7AIBRAQB4CgB0QGDIhnn/DqjwHito7yUA0DjKaw84AAAb9luQc3sAAFZXAbg6AGCpBlZZQGE6rA0oVwqnXwEApAAoAwA/by4AMJ/NmKar0WVUAWnJp9/7nrz68isyAgtgMCS4yjUz1fQgrCznp6d0/rW86VwGvb68+c47XPNGowtWC7oYjSQCYJBo+T8CAIiWW8S8cEwtjYcAANdL5PjPZDKZSP/4qJgE+N7Xcjj/BFmsQoEzAJ4nAKDig1oCmeKvGAsoN9tRxhbADsbfV7gfzfaF7R+g/wcMgPUBALfgyj1gMWBDtQLpDroynZzLdHYhk8mF/JNf+kWmdUDHLWYVmZjifn//f/yHcv7JA6bfwE6ksGAhLnh5vXJAO9wr/Jmbn/0AAGy2A+zorF0AAMylIhKWSoIconxO0ZBeEsud/kAefPiRPH38RF595WW589JdefD4sXSGA6YCvPGlL5IRkH73O/L+v31ffutffkNev/+mPDu7kB//iZ+QqINSgXNJEa3RlYk5mgJhEK8LGmsZpU0/6wzSTa/dZECtc92VFP7gAuFErLtvLXCwAwbAOs9wOGZfPeAUYY9gao1aOB6IoCJdBqr+UPfvDwfS6w+kjTqucJwgLOZK5yua15Rdc90AQFOOf9Xh29eb2Pi6txwACJ+72PjxS3eMrSSeOtQwQnWs6rG5dLpwkFXbxd8ljSxE/T3KAqc4U/kiOv5eApZG65zne45/uV4qMd+Pp5Afz0V+alkOEKwA+NM09HCdmZaeMmqZlqEigyBIdbH0AjxmOb48VlPo71tZMc/SVHo9haQ6CgAwfYGaAhpd4jP6plwA23D+Ma8VAIDzb1AFDVIIcDkRH8ac0z9LAxIpADAuqwCAsi8oABYAAP4+XdRw1bg+AAAbz/qtTqyL8NfNw6pR3nTeVo3a5OQboAGQeQTVQMZCa6AWAFCnXxkAiPynEucABW4uAID1qwO1fzj/Rmf/9KOP5OWX7sl4OpXh3btcd7heYJFL5zI6e0rqP5gCWD8R/X/7rXdkcHKHgABLAqeZxLDdISrKKioKAGiuvK5RuqbmmlZla6amgmVkEVxcXMidl++VwSrYI6mWcKU+yQ0BAHR9tkCJscjAnkR1hV0CAHhHngKgwFPIyVzGAPCxF36vkxF6GePxhZy8clc++/RDeenesfy7P/62/MZv/Jqcj57J0fAIuLCglGan3ZOf+ZmflWfPzuXeG2/L008eyMnJXZlNUeEi9K8W6Z4HAGCThe+GnLMLAAACEVgM8iiTwaAv8+mI0f+TQV/S0Uh+6f/5eTrrb7z+urz73hdR10lee+sNmUUQMJtKazqR3/3tb8pnDx9JknTk4eMn8h/9nZ+U7vGJzKJIRoicIA/S+qyFxQosgLmKPLGUyecAAFCb+jLQUYe2FfTXCkBwyUg4AAA3ZCZu2oyc6Dtz0UwUC56Kq9aCBXBy5670h0NSjanIa5F/gvJBvfJqC5bR/hfGEHeZ1W3fFmBrivA3fd90/6bvm66/6ZsrzrvlAEBd2pFHdjE2YDBybFKYT5Wei7J6kchofEbDM8zx14oT6ugTNDBaLtMAmPIiVOHHteleWx17bwucfNULQGRKyxRphFvBMV8fQU2lsrdlKFCMcIryU8oiQJqZ0v8tTd5EmZzSyvQGGL3FsuzOv5YiwNSYIo2BEX8V+aO6Pw1k00Kw9BzAG5rOpu0Es430y+CPi1F5tF/p+wVP1Qw1qyjgZbzADyADADm1I8ktBaAQATQAgZG2gDW2zrg/AABbz/6NLtDkyNd9H77fEBjYqAG7OumaAQClqSt7Tlk1gdigAwBMYcKshAONFIAZhTSdAaAAwOaZ6OvMs2XdvU4KgJYBtTJ6pN/n8vTRI6YFwD44uvcSdQ34gf8/vpDHn30m52fPtAQfVtgsl/fe+xJth8l0zrXs7PxCjk6OZDLTUnD4HQIL6iyr9gnGHHyDBOsxehmBOxMBHF1cyNOnT+ULYP9alJ/RfwCwZIh55QVLaypSMkp31NMMNh2OTSKABQOAAqxWSckYU2CToeJBqCFT144m+8I3CuqxGABAwcS1AYAi2aLYJ70d8Mk6g458+smH8uoX7sov/MI/lvf/5I8EZuCdl46ps9ZvI0V7LD/7s/+VvPLKF2Q+S6XVSiTp9GVyAU03Zxa4sedj3WBn7GUVcd8DA2DTEfmcz9sWAGAZQElUWbwlMuh35eLsVPrtWI67Xfmjb31LfvPrX5c7w6G898V35S/+5b8s0ocOQCKPHnwif/iH35YH3/mOtFux9Lp9eXT6TP7Kf/jX5OX7b8jDZ8+k1e/LNIpYq9mNrBaQR0zImUZOPk8AQB0IsAoACFMBDgyA5zy5nsPtgPACAGB+H2nGtijHKFfTpeOdu60iAAAgAElEQVSBtJtOr89yZ/A6WDMd0f9cGQBuxC801365uVlTXq15A1zdUU0GUtP3Tfdv+r7p+lu/5lsOAOhYUifZHWvP5YQBNZ1omSA64TT0PFNdDQrUIIYBSU0K5t8HTrQ5yQoGaM4lboXcUfzRuvYwUsuUJxyrUX8FAdRpVutWBZusvXanyMQIkTpANgHKXhalqpBmpmUuWQ7MywdaPiuuhTQEXLc0jywS48xOpB8kbeoYoI40nwHpOWBEZCmdC4o4mdCf51y68x+1QKu1PExzUrSPrARfqywDpUBJi7ROe2IVLwMAkCoAgJBP3FJBM0bZiv65+kg+AABX77NdnHEAAHYjAqgzT/VxLgMAYPxoZBzzBwAA0gCQ9x+mANx0AABr4XwyZQpUhPVnPCHA+fTJKdmAYAZSC0hEJhdn8vT0MQW8kYNP7dA0k3svvyJ3X7rHQJsScFWjpdPryDydSLsd81osCVgBALJ5prorIQCAFINnz+TJkyfyxttvFcAjy/9NteoLHGJujabO75EGXV3LwEPhxG8wsdYBAHBZMiQirapEQj3Ky4KlhhKyrMay/OZN9gXBYDC/DADI5lNWTKBYrbElCnTG1n0HgLVPbP8wDZlS0RawVibT2Ujm2UT+8c/9XzIaP5XpHDptLXl29kTunrws0bwnX/vqX5Qf+ZEflYvzkfT7Q+oBjEdTSwEIn628n8dcmRRnhmKVrdz07NyjvrtFFYDNid8bjJY9nKIOuFIbdcO2/xeDvnrT0tDw4xcouEvydqv9FJYNqTPyqwN64ZgFNgjyRxJVdI4yQcDk7OljuXc0lF4k8qs//wvy7MED6Ugkd46O5Ss/9EPy/330XfnwwacivTZziF46PmY+UL83lK9+7UfltftvyoPHp9KHXgCAhU6bAABKDDLij0UZhhhKcGQAAGpSAKyNYbvdCKz2KI3SSies5fh4PzQcvK0DUT1/GQugahQUxrgZpwcAYA8TeO+XXD24OE9jVaPFJuWqu51uT4ZHx9IbDOj8Rx3NM4ZzwxKByD1mGRsYNs5tCx7mBgEATRT/dTaZVa+p6fxt52/TENEa75t9asGbK1xq1f65sk3BiSwVReq6RvmdOq4RfzBK50VJPUYTSNs3mmeeSruD8lFaxlJrDOtYLiKWlgaAx8K1prO5As6k30ekTBbHMudeSwSSUUDuPgCyoI69UVO1pndECj7qTUO/Bg6xMwLolPPfPEorjxGQ0HJWaptGEiXYfyyiz5JWJibGvVjLbVKez1IeFKwr+wk5tE77V7E/RM4AdigLII4h2uTxIK3B7KKAavwheodZ7aZxyQAwlYBAA+CiBADYjlTTECoGnA+hprlh5ssVRtzlQ/EOZ6gzHXWk1T1iGcDMygCy7/ny4HooB1CN9sjKAOZyKAN4eaZ+7hgARLUxPpAzrir9KNEGR7Lb7WksNUK1EC0BCIq6a4QspgB4eo1+rzNKRTQRhlINAAUAcA+U1kQW+HUyABaqqwR2r9rwOaPUk7Nz6bRjibpdyc7OpdVpyyff/a4cHw3pfwzwM8/l0YNPGf3HfKP2Cm0Kkfe+/9+nUyotpA4mcvbsjAGGOfRWoowpTQA4Ab4yEEF9LmVwIaIM/S+WW0wRXWbdOIqCP378WN56921dG4vyfzMr7a1VA+oAgGLdcZB10xWI55fzpwQ0zRPDWmvsSj4PAAATXMaztSGeiN/VMHPXW0N1X+A9TPgQOgyR7UMKAITz28DlYq3Xu6j+k0Mk5qRzPmTy0fe+I//yN/+ZPH7ykGBXr99R1h2OT1ty/5Uvyk//zH8tF4+eMI2j3e7K09NnMgRjFCUi4WfZXcqfpYO6PQDwW1uUAVzqKG86Ip7veYjgpQAAvA4vygIRE/CfpbJvofDNJmrpIpwWY17aMOarN80Gd3hhLOFFQgiJtj4mMqmPOukmrOOpysIoOcQByUGl5fZSGAr8gxwh2CVlKSa0Y3wxkaOTYxlNR9KKc5lenMm9YV+OJJJf/D/+kUwfPpbjVluO+wO5GE/kdDqRl996Qz45OxXpdiALKj/0F74qf+7PfT8X5/F4Kkm7y/yaCWpA83G1/qv+hxxSPINFL9PAWKQydJiLqTVGC40AiwD5MWBPMqXgqgBA1XLe1IKvDLdNnI1ws69z8rEJVhej4rhKCkDd6L/xOdTPd8o+x7vpoGIdX+QmW74+I6mod4753IpkzDroKgxGxfROl47/YHgkHStXo/PZooZFtFIFzUhzq3FBdzSkG/uLTlywyVXpZCsvwCXMc6Abb7XzA3Q7vr0wtO41lW4JS0DqVsPREa4DPhaxl8DdpLHImtFzGY/HBHR97OI8F9/DWjQZT0gtZZS+nUh3MDADyFMESIIvy+ZhfJsRBp2ZcD/Cyo62uKgenH/Gw7F/WrQcexp1ByyfFFIy2PsouDRPWRarhNXd0YSTb7vgHEZrS2LSWMtoB5xTOBKznHFBmcMJAUsBtbDb3YKBw2oDzG1VhyGC45BDUAyIQixzlPJjnWV9Zmc7IOefglrm8Ls74iyG0hhTuqizAuyVadqCKZhD+T9Csif+5FPmMaN2OdYS0HU31dDZduSz1S2ReR5J1upJ1BlKHg8kRVWDXFMlCPYzx1oHKoUPwQo0UAcih7BtqtUoHBRq2lObvt/5orHhBat7ezXatuFlr/e0rVMAAGqLJCwFOhOJUMYuk+l0xHrmyGtutwEAIDINpo7XxXC3T2vYuq3scn/lHAMICCc/18oZ+ZwimkijYRnAbG6/399uuWp8+vqtYKSzZF3+U19tms2lncTmTKutgHX62eljOX3ymbz26kvSjltyfnYmH3zwgdy5c1cm06mKrqa5vHTvZeaCI6gwBesqy6UDUUHY/mAWtAHgJvwdwVYKsipYR9sFaz1BWAj/QYdkxhLEuN+HH30o3/8DXxaU/OOaL8L9A/Od587m6rcEn1LktFwBNx/E/t7qVsDLOzvXq8DZxzrUPTpRCNY1ySz1Ae0MGbiLefRlixU8ULB5BrYchCWZQWYA9CX7IgQBWmRkYH+N4lzGk3MZHHUFFzh78kDe/9N/J7/+678qxydH8tmjz+Tu3bsyHk+IKfT7fcnmkfw3/+XflyhXBkiAIlTy/ut62Puu3AXWAYyrV4q+swUAUCI2mw+B6zwzAwDQQvTcup8pfRqRLoEA9egd+eYmaCg4HNgEAADrUeoiAFVfKhvb+4RDgMgJEFFMJuT+4Ccm12w+o6GCCesiSjCyeCoa0IroRFAsiI63OttqbpRVkXDM+eRckk5L5pMLudvvyVGey9d/7ufl0fsfyL3eUI66A4mSRD49fyaDV1+R9r07cv9L78mrb9xXinLclukMpZdg8LWIJOLvyC3SBqkrTyCAOZ9qMOYzULPU8WejzRnSPmUl5KJ/dZEszT30dVxTx7xxOQ+M5G2jcOH428QYWQUAcKysyk+rMEbq5sIBALiOFcKRTTd6y/dYRDsBhUWRTAHmxW3pdDTHGCV9sFkj8tEC8l4AYAbsBQAAzekt8hd30TPKXNMIsn/WnwdBnfVdNGaDa7jhssGp135KLQAQpFvxjVTXiCBPnFuERWhJ36R4U2n8FTn8ptTv71VL+yEfvi0zOs4RI7kORkVWNorru2kHINqEkkbYiTxiRCFL0PCh7s/604jcqVNL5xEO+mzGXP42nERGPUDz1xJTrEzAOk46BjXK7H8UMsO+iOiPMgpg4GqnMDdWIpnhnkw3iBlNbyU9sgKQD0t2BDcdANZwHmb8AyIpBMQAGCDynYpeW8UING3B0HZlL3jqgkV+/L2EFNDQwHQjGe4O7oWcZaQAAABABBN/NHUCfRXmeD7fIeni0gBR8rgnUXsoEvfZH7ABALIw8ujaCwUA0CoYABh/KC12AACe77vbyd12CgBMDQBIZTodBwAAAMYw+u/12wNQyejTaj87IKZ2InL94yiXhKUAZxKxTvuU8xggHv5szuFq7sUmAMAlQC4DAGbnwplOMI+UVo9UAKxxVPn/7BMZdiLpJJE8eXIqF6MxwVSsPePJjMGEd975orKqEqX3AwCgxpD9RAqu65sQUDR2kwYqFBCYTifS63ZlMhmzDZ12m+vy+3/yvvzAX/gKAWP6E1lObRdcg6ABg3yLjniT6HBzjy5Y3Fd+d1UAIOkPOWb09/qTLb7kROj31Q+rsFQBAARaWRUA46t6ziIAECcdOR9dSLsTS/e4K598+KdycqcvH/zZ+/LrX/8VSj6NRiOmcXzwwXfk7t2XZdA/kkePnsjf+Y//E/nS298vUa5lZLf9HACAK/ZgCACETr9PamUCLAIA7ugzKpNHBgCY078AAhgokGu+IemMAQDAiQoHGxESEwNT58JrMkechIzmBPWA/RgflkgBQBTmfHoh3X5b5rORHHUSGUaR/N6/+E35k9/9fRnGbRn2h/LDP/ZjcvT6F6R1fCTzXkfaEBGZp/L49CmRqXYHiC2oRTDyYqKKkwmiFj511ChT518NA9BJaZKZAeUOUiG0VDVo9WhDMMyU24ABsIB/NSIG6w2M9R2f8np1Uf9ld7t0/QMAsN6Lee5H6dwlDweboG0wYVQL7xJQXRq16PD3+wOiuu1uh86QOkScLYU4zKKRoA913QCATu5FAMC7exFBr3sJBwBgm6FZmCTV9c8W9/DXygcrIyA+FlMYbKkKN3E8BXXq8W8YeszpNPAYjj+df1L+wWDRFAFGcc3YQ2ReBZH0mjgXZWaZBob9CewBiOmxXKCW2mO0nA5tSalnFAsgN/I1yQRIZT4dyxzigaCVc1/xMn4a8TcYvYw4A58wLQHG1K0klKpdx5IivzVRESwy16wWtqtGg+2gFE8rF8bouwqLIeKYMsdfwYtyD6vUJK8DAPgywjYHkRh7cWQAUKQM4MNlAECzf/Q9XMdHAYCILIo87h4AgBUv4cAAME10jnnXAEAKEOxUxOgvAwDdTl+SBKXMNgcAEOlH9F9Bu7nkc8wjAGpICUB6wNJCujuZUpsDAHb7SCRBCe10Jul8Sr0VaHCNnzyWB598JPn0gqyJ09NTOT65Q3sba9n5xZhO4/1335NsMpM5wQP0Y8TAHGx0phImbRU5NbFVTwEjAGCVVZ48fiwvv/IyqwkQLMlz7gHf+v1vyVd/+Ktqo2CNtwosBbtFTaBiddqt868Xvyp4s5Beg3U56ej6b8/v6WZQR3N6v76JZgBgPpmQHaYMAGWtLQIAofOvQBXSLTpdpF9kcvr0M7n76h35tV/+Rfk3f/B7/F2epzIcDuXp0zMGWSNJyOz483/+K/I3//pPyPQC+8MBANjJZL3qRcIUAI/GFPR/js8S/yopvCXdBxMiyZAn56wAZwBYpNyI/CqKpLRHL8UE1BzqnBCdSFCeiBESzXckOADDZT6XI1A0gcJ7+SYidep84w9oVpPZVMbzifSGHdKv2lEuR0kiH73/p/JP/++fk7dff0NeeeVV+eG/+ldEjoYynozkIo4kRW3mTk9GGPhRzHJlwPwuRhPmg0KQApRRTAe0jMAIDDePEAmkAIzWVORZqpFa/AlybAkcBFFx5nAyvaDGAFrl1FcPv0YAIDTKffzVsQLqqNV0DSsUq+oY3gTVu+o8OBy/2APu/OO3TL1ZptCNyGlXI/6DwVC6vZ4K+lhJI1tCagAA3fp0zdnR4N3wJXJOBjt71eBZPf4OAMCG3V6YJKvOL5hexcKifynWEkRsJmPNUPc0MtI9NXIeOv4UTYJysuX0Y3/B2g3jCR93/rGngJ2m5f0s2m/zgKm85vADAGDUt0j7UsefCtRuMiJFzlSnqS49gxCeOv8ABFCeKp2VKVLuUJe8m0irDpCKb7WgGbJRqj4j/jC+YhiAaggzDYD7lKYnEBgxBoRT2ZWsZlRdo/pTtFBz7Aqhwirtv/h38dKcvuZvykzNFQAAWAClovk1AwCW9nAZANAUgJIBoFFWhTuQAnBgABxSADBvFQBACkCajZUB0Eq5JsFJhW26HQCASY+EFEJ1CwwA5mnnJrC5sYpL8+rdBAB44PAyA6CMcyHqDwASAEDSSZAzIeNHj+TT730o6eSclbsg6geK+IQifGANdOSNN9+S7vEdmY/GLBmI9UnLs7rav5D95CVbw0Ci7hMZ6f2ffPKJvPPOOzIejwTlWFFpZXB8LL/zzd+Wr/zQVwgGYJ1E9N+DjbgW1mcCx76i79xU2R4AmCII2+2SgYn9SH0n3w+hiRCW6XMgoHzvnv4NcBp9xdKSZBGYZkLhmzhz2XtDoYvpfCb9YU8mk3PpDzry61//ZXn/T/6tfPzxd+Xtd96Q09Mn3HNnM50PJycvyccffSr/8H/6n2X8bCStLJGILLDtP5v4Cp/rFABS9SnWUG7ci4O9NGZ0gpf5eqoBAKcY1Emn92rtR82XR2pBWW/ZBAAK6jyMESxgbRhDBgAABCCYAKOFTn8qZ6dPCQRkROdmKiSGMh38qRTK6Xwq81Yu7V5bRpNzoqPDTlumz85kGHdI7zw9fSpf/uEfluE7b4ncOWH5lU8eP5Y4grhGm2r+qGk8nWcynkFcBFGVLmlBjA05XR85/8zb15jUFJEi8odcFVkdG4r7GQrp/auLqVlyxJEjyVE2rQIAFP79OiDADhelTRgA4bStYwMsIJaVch26sq6O/mwyqbdfSj6/VwgFOBkjNICGJXKs3JmKnCEK2pbhyR1JOh1uQKwtHpRt8fhgmB9cFfjcPapeATMaAIYqAHAVRkv4XNc1Ym5zCkC1z8KVoHD+KwCUUzy1VJMysWBgLoxTi3r79eH4w8jTEn6lWCAdf6gomzAeRQRx3VRBaIq+epQfIkxJzPHt6V46VkIuVqD/4kr+yBdHaT/mn06hmWllvYwEhhQAJaAupIpxbDGlzIi+3Dbwb615TaMX8w0pamQv2B5uhq8bw+yvsEwnnXwACOrs8xks+q8AgAIZZA045X8ZA8DYM5bDsGBHKKiiDIBVKQDXygAIAQBqAAxEAg0A6hTZGDsAAIv79AEAUABAMtXnqAMAwACI496GDADdXWgnowoAdDsysJKmTANQQMA1Q3ZoBFYW5UYAgJ62nuRpr6VbqytIjHUzT1UwlRkAmZw+eiifPfieyHwiF+dnZA8SwJRIzs8v5LXX78srb7xJvYB5msv5xYjsAATpTk7ucN1CykDU7pYAAJ1dXbMJAs9n8vT0iTx48EC+7/u+jyliAGsguDo4OZFv/e7vyJe+9J4Mj46Ypoz8f9g1zk7GnuGVV4wQueNtfnsAYIwyh90uUy6LtlPFXwFqpEqUH5/D/rNkepYaAJkBACoMyDWw5EAUei0qBJvLLJ1It9eWeTqVX/rlX5CHD78nnz74WF555Z5MpmOmb19cjEj7B7t6PJrLT/7kfyqvfeG+tOMuhsUBANjxqFr7curUq5m+MDQ4Zv5/9t7EO7K7zBK8EfHei01bSrmnceLdmCr2Agw2m8FVU1UsBmobpqar68zyD82cmTNzqqenp86cU91FdXc16xRUAwavYHABNsZ7OlftUuzvxYuYc+/3+714UkoKpZQi01hhhFJSLG/5Ld93v/vdO/qN/zH/TD/Zhd440UAvlGeVDJuMrIAkrHz0KYoSoFIpixJEFK7fbeP49CSSThvNJi1A1tBYW0en2UTc6Qo1pGaAeX+klng74TArt0DU/oQLS0RRpyI6Mft8+iiz4jME2mvrmJ2ZFcIY1OtYSxNMnjqBubedwZGjRxF3Yp19QusJBn+shBAMKIXoKwY0gKM4LFq/PlsneRxUniYFukjtV/M38wm+KTkbayB/JXWddTHtektMSNqIVyfBV/3m4Nb4bLzsFwDQuW5K6Df3Rm4YnLtoATgEAHY9nffxRFdzzN27LK1Rz54lBOaJDiX6ZaLOlQompmbUA22VytHGYm0u1pOnREZ5ztWEt5sBANhqjO1q3DktlH1c+H2/9M0OAGT6M7lA0l+UbAfyAaarZDNJV4V/MEC1xgA7pyHDfaJQULWfXxy3XIM8HdKvcWICMPknqOyYaWb/ROqjrdoCcPlagl2+p55CeV45WeDESOFfVk36m+nVcOxTWEmCfxSjIh22ZOKXbG3jeUSk7DsiqO2zDkwXAFC0PUg9/sasYWWMitdk3TD5104rUIP7I4+dIn+uL9i3zklsj9sl+/xpG2WaAaZT4NoQ9NmjuT5K/u1aeAbgaPdyNyxrAxjtWHkNAAqV7dQCoPaDG9UCIADAhBSHVwEAXgPA/MA3AgB5EcBDDYB9L2I36g2ugwZAHgCgECAZAKykkgGwVwBgNB9MF4SJvhJ+KbS7/n9Val076g1kAGTxrWMB+7VsdEttfrjKHgZJD+1mQ4l5p7UuLYNWs4GJySn0erT0I4s3wW2334Hq9AzSXk9rV7PVETDAdW92dlYsgGarjVK5Kq0Arufq2deUNothMjHeOHcOnXYbt99+u8QCfZJMtuKLv/41ZueOYG52VvsJe9VZyGBhkWwA6gZk4npb7E/7H7b7BwCkwRSYBhOviY/VLH7ZlMNtykbsR9tcuReJASD9A+cykwEA/i6P9iZ9DoGpYIAgLOCb3/o6XnzxVxgMExw7NouLFy9I/I/3lA5rnU4PpWKEo3Mn8Od//T/h3HMv4NaztyHukHWwcxFwt9d5VzHbpjd7SzMA7Cbm63QezduIFG0EAPKBvMiX7gZ6eMCSf4mTDIeolkNX0e8rOGE1nwONAyPtdfDSL54FKIrk+jgZ0JKmEzGBl/Ixqwg2lAkcUFGUvze2QAFxtycxwWIUULdHYoEa+wP2shRRDSKhYN24j0EQoJH2MXFsDu3hAJV6He++73fV78/Ev18soF8oImZfIIMv19PJWgYBgOKA383xhV+qkpS4NFuwp+BRi/UIAMg4E07t3K6sAwDYQ8NjziVeWyVEu2IE7HaW7PC86wEAWAybCwY3sxvyP+8CALgOp3X4FjtegbyFiw/27QXZuuyELfXXYhHlShm1Wk1ofKlStcTBWaypkpkT69Qc0XDYutvtei3+253itYzpnVpXtn3/67N37XmM/jYAAL4G7i+Cr7Zkl5aCT67ibwm6B6yg/sN+mqjXn2uwV/1Xn3+OvbKhNzRzkhlqL8pb41k6bOOZ44FBoxJlUuudSJ4/TqOJWkua1cstcMoABe5r8rNmz7293DoCrL+S5xEwsc8AAKv6W1hoVHOy0gol0vvLKKnazyDWNDZ4TDQkVA9rn6KCJvQnhX9ZOY12G76XDMWK3CcJ2IXW2uMF7nI6Oxnp1Ykc2vnm2H9ZIDm+BWAzALC5BeDGAwAlJAOnARA5EUCpUhuYw+u4AQBwVosjF4BDAGDPi9eNfuF1AADYv8xWETIANgMAlXINxWL5mhkAmwEAUf0ZjVIAsN9DUToerPLeDACAL1+N9vcNNWetdxQA50KVotVYxdLCArqdtjGhhgOj5gfOzhsFzMwcwSlW/9lakSRqC2g0W0iSvirdk5NTej7ZusOSgaEBRQIdAFBgy0Hc02c899xzeu4tt9yCyclJA1Gl/wK1BnBunzx5MgMApE4/GEgvwP/bp7/XH2fZJwDA/IE7jmtvkzYN96lcm5y50Wwff2V7GV0ABADYesZ9QfvphqKQu8duYx4WUoRl4B+/9h+xsHgFfYHpCeKkh9kjM7hy5TIq5SqiqIIorKLRaON/+Ov/GUk8wPT0HDqttnK963VdDwGAPS2o25WWR5FtHgDQ4HIzwgcqfoIYJckmdcl9pXEPtShEcTDAytICLpx7HfOXLyMm2sde/XIJJdKDPD0+k6ugiAdQplWf98JkQOZ6J30XMSn8BBOKAYMloxtpceh2RP1niwAdCKr1SSCKsN7rIZqcwOWVFYmOpJ0YMzOzOH7LGRw5cQLDcoQuBz9VzWt1NGlbIaEiAg4EAAre8lXXIaFDgauOekqqg0U2WJzxavqpqDjStQAIPHCT7KrAN3c//d/2dIt3+aJrSZbyQfA42vRWiZVRT616dfi4UVfAXfsNVkRus3DTn33STDaUdJD6HwbaGCnsUqrWjCLrqMN8pbfs1Lu4NhgvHHr1WRq75iAfux3TfoxuHqujHrqtj/KAD3/spfltBwBUL2d1ggk+276cQjODOIJRBHzZAia7p1JJzBS1oriqBoMi0js9OMCEnvsJ9wyqQ3MtzkcgquJnKvgFiVqKEi8w2KAKq5ybYC13Bg/8ZsDugP2kZL2RwcYEwbRj1LZA21sxAWyf6seulzhrsTPKP4EAfo+qNVX9S5EJ/En4T8GZqWEXSVMlZcHZ/BUHBBxIu2do6F1zDEwYFAMMCiEgoUADAAwsGDEWfLAoS8ANFpf5AD83Z7MWwt0xAG5OAKBoIoAZAGD7/fYAABkAZh966AJwsOv32AVwP0+4iQAAnwqaHtSISWfJP8XYnIvHJgBAwqQH+BjXAjDir24FAFgyycRQbIVBHyuL87hy+aIs+SbqNRPqS/taj5ncs9f/rrvuRjgxCThRvvVGUzRyrveVChPKMiJS/6My2slALl4sDEq0jpeOaENsrQXPPPMMpqamlOQfOTKrWIXtU3R1IeOY7IMzp09rfyADgHEN1+l2u604J2t1OZAwdf8AgKwlpUtDG3VjvUnHxa3paodw42krprGHBuSiIxFA0z4wLTYnApi35nX7peWAKR5/+vs498YrmJ+fR7VW1l7K+837W44q2qeCIGKNFx9/8JO4/ba7US3XBWiTmcGi7vV6HAIAe7iSm5fvzeOcAVS319WNZXDFi0x6DL/Tfi8mzdFZGtHqKCoWwPArKgxRLhSwPD+PN15+GVfOv4FCap6mZAGEQYDJWgXd5iqSXkfvx/YABtQMnhjETUxN4siRGX02ayykfFpP40De5GZTYWJKZDKIctlP7PeFAkKJDLKnpSShJAY+g5JVTegUTXp/Payg242RFID67BGcvO0s5m59GzB7xPorOXmiCjN92QRG1To5/y0CnVsAACAASURBVGiurIp61KfQSJKov4jV+yJLQjyOOBY7gZUrRWquhiJfUW9Lxd+p58iqpgoofNLkfua52Ws3xKnZnR6X4OxlUuSH0bgEaBx9equ/Z8es9tPrtwDsYfi/xV/i6NFkoXBM+t5fL2JJu07+UhtMIJE/bpCValWJh1X9R/GK9Q1vfGwGDzf+dTwAMG787mV8Xs+bvl8AYNz5jTvWg26hGPf5u/n7ZnDFr3V8LfvqfT+/Ku4uuVY/fj815WZS+tmDL6HYkdWTgra4K2EpJf5O0M8fk6fq+589Ld9/ngIcrbP0snXCrc5yTxV2gs2qTHHvcboADgAw5wCrlNh6niro4RfXfK7zBKvNYmrEsrNjcaHYsCDnGYpekTKsuSatgVC/p8I1v5MFII/wgmkQeJFNvouBAakDAEgRNi9y7rPMJeSJTaCEVHvuf8VI/x5wT5QLh12D/CNv+Zun5/tnjVp68uc1iiQ8KMWj7vc6CNkdNKB/OemeCYIiCwWm43NjGQC8prw2oQCAYakqO8Ahf2aCT6Vx2TN61wTTQepzPPC3ZE8MBoplvACXWCGuwpgxoTZp3+Tnw7j9e9zf8+vHVs/NEphtWHkHvX7ud33bzfqy5+dcBwCALQCc3sUSW48IUHa1BhA8KxXJQrqaAaBZI+DMxX2e9ZO1lI0AAKd7L2YP51AhpWe9CQCqLWWLPfdarse48bXTe2n9EKUpFzu4F4iKr/Wnj6BSBpIuluYvY2lhXk4ongkVhK6wUCphfb2BE8dP4sSZM+g2m6hUa2iwNbjRFAgrsUW2TUVl6QCUa3X0CyFiFvgqZXNu8eKIUxN49tEfaC5euHABDz30kACDOO5Ls6jd6WivefXlF3HH7bcrdyBrrNVqYWJiQvH8KMi++irkrdOv5Xpvjo54HQg8TM3OYnVxUcxKPjxgvfP8KSDm+u5a1YwZ5vZJMdZEu3Ddl1yN+bB1a7QuGP2fSTtbra1QKdqGXssq/dTxY+g11sF7xT/FSYzq3Cx+8E/fwE+efQKVKkF15mYpKpUKlpeX1FbRarbFrq5VJ1EqhPhXf/0/otvoIgwqaDRaqNcmnPXt3q/gfl/5lm8BsMTSLTiuEpgPB3izmZhb4s8NHChHTIyBbq+HoEIFzT5CFFEJQ5QGKVorK1i5cgXttVWsXrmCuNlEkYr+lTJCvk+nIy9k2oOWI1ZoDFAI2S7AvnpaUUQhyrWqEnoFYmFJokdhRAEk+oJaFabVaGUDmMEWaZXckCtCCSO+GfoJK0h9JfCizDDICgMtKINeqkSe1iRtIpGlAqZOHMPZd7wD9dtuA6amMVhcQjwAKidOIl1tqJ9l4uRpDNYb6n9mpcd7UHv6J4WfkjhBtUKFzB667U6mMuppqkZR3TghffDkETwf4Gfh1aYMa9wCvt8NeNz7bzUBt6r4b36e3vcQANjv+rXP17veGqcK7gEAa4F2nuDqfy6JZkfKf6VaQcj574GbvDCoD3S3QKu25RnlVdO3OJtx4/egA9hxF/gQANj5CvkkyIaUo6TnEk5V7qmo72z5CJ6qYs8e/74l0hYRjUDSDbaw3AdK1vPvE37/mfzZjw+f/Pvv1hLARNkN9RJp/q7675JsjllfQVHQrmR/5PCiCrETrJUmgaP8630doMDP8f3j/krZdbD5ZS6yjlVA8IHVfu6jgdH9Oc+Y/KuqoznpWgTESgD6XqROtoKWGGDI5jXXtS/qP3vcSf0PlfwPBQDYdSVTb6vmnNF83Vgi2DyPycCwx9YMgCGVv4tMlG9SAIBGasWtAAAylgkA8Mwc3dqxNN5MAMC4/Xkv+/u4NTH/93Hr97W813V/7nUEAApF2omS5dOxth9WmksRCgUyiDbaAGYAgCj8No81WzONHD+XBlBX9zBBgeJ/dNAgCCCQz17lX7/Xa7Of++8BAJ9Qer05FzpYe5GLBeJOE6vLi1hbWUbc6xiAwUJDqaS+f8bIrMwfO3YM01MzcmdhjrC8vGJifygqQRcDrFRSG0ClPikAgGsZ+/XpsmKtxwP2C+Px738PtWoVi4uL+OSnHkIxKiPpJVpfuz0Kshbw6ssv4dZbbrH8IwxV+WeRYwMAsOni5vf8/TFzrTWM4oOTMzNorK4qgfZ7lAcSt7+3Bdkh+nY1AeRer4Z7mNoBckWZTONl5KTjQRruuVzvNgMAIS38FuYxOTWJQlDA/PxlTM9M41e//hV+8MPvAaUEk1NVXLhwHmdOncbly5fVasFcLAzKKHJtTYEHPvpxvOOedyIo19FcbUoUkIVT6UNcrx6APUyCtzwAsFmAR8Mlt+cz6eeg5GQhbV8emlTrHA4FCJitZ0nV9qTTweKlS6r2N5eWWMrHsNsF4YJKqYiISJUCPKKZZoVUZFO9s1eSyDEHMZP9KBDduBSR9kiaPHvliTQaG8ArGxNpUjXGCTBxgpNa0lxvoNvuolatqc+SiwzVk6WqPCBNpa8KhMT9ghDDoCgAoENxlXoN0ydPYOLoUZy89VYUqzUUjh5He2ER6aCAyaPH0G22UJmcGg0584DSAjWqMFmlh9UdggH8TH7x7/p82p04q5F89V9OCK6ylKf4bgUCjFvA97sBj3v/cQHGjp+vOPhNTCHcw4Jzc71kKGV/yyt8YsGefWdvVyiiXKXITqSqvyr/jmKmuERrhYFY+jmrRnhdgXy6sBUE4Lqmd8iix43f/QMA+xt/3kZnr/d13PmNe9+bnQGwVQUyOyfHhBKdn+OKNESyqQjkqje9IDDXr6kjRWbzeOZeQdDY91ZtrGzY37VnuYqK/3t+TSMFkawt31JAVxZPzPTtSdZHObLE9QCEOdbYPuJtA3kO1t1k+5TEqVQhM6qMqSdz2qhGDxbBSe1n8Mk9insR+/Op9p8p8nu7WLWNGRDi1f25l6kVwSWqDLolQkhWgBS4uX8ae4BigtIWYNIrmqfZcG6tzrH9yNswk92enF8D/P4l8qnzMb+5AYAIKFUwEAugAqZdwqcz3Z43LwAwjiEwbn3Z79/3u77t9/N3fP11AACoAcCiEwGAQpHrQPcaAAAn4JnX18gzNTRTOQ5Z+Y+h9hl99a11x4rvW4pI7/a67SW+8+/twzezt7YWKd1vuX8ZA4B9/P1WA431FYn/Ufiv121b6wxBX2qaBIFU/k+fPi26PtfbcHoarYUFLC0tixkVuDXSHy+T9PrUDGKEquzLyi/uGjBSGKLXXMePHn0U9VpNFfZPPPQQEEQCAAg6xElf9PNzr7yCo3OzynEIIhOI4L9ln7pFanqVi9FWT9rtxReziGlSLCcCst28JSHXdy9iu9Pbme2sexQpWjsSrOX+5zlaiu+Ua9v+4zF4mTJQf43WtwKrNzIAgqConn7maSzCduMOVtZW8A//8FVQA6BcDTBAH2urK2JO8PryIVvaIr8CUf7/+7/814i7fURRDc21FiaOzCFutYxBcggA7HrEXOcnusA9l/HnRQHtRpakpsk8PfKJf5eKjkXUKiEC9BF3WlhfWcXCpUuYv3gBrZVVJf2TVPwfDNUWUOIgi2NX+TcxP1Ike72u8w4viNbPyVmpVZT4kwnAxF+URDGtDAjI944LyWMgWAowUa1hYmJSzgBkKTDEWVxcUrLNgUkWgHpcCAhQJZr2LX36QQ9MyT8K9dUvFdBJ+2inKarT0/jQJz8lwZGUQENUxVqzhcmpGSSkI5VNgdQCSC3XltTS+oSLX4ftE1Y1IkLKY6GdCVG/uMeqiNkZmn7AqAXA+6vmwk7dewvaRsNgHAVsvxvwXjaIrT5zy+M4BACu83y+1rcbAQBKkpySr99EOJ7pl8vqf7VWRUHMHwk3mPCYBuSohSMbK6IyXk173jBwNY5tuxmpDV7r8Y+Q7O1eOX78uwXl2j/aIJB9ZuDjj2/nA9vnx+/prK/lRTsxAOzKOwqpA0W5PnLk+DVVlYkcZdFbULKH3gIcL0S38agsEC2g3WpZIOfeQ1Wn3JcxB1wrkpJ/o3nbfHBCSGo94G4yOlYm/RKd4nNY/efe4lxvjIlgrWpkq5kCv5tfrvJvrhmk+3P/CBUwyWnA7SEMehmkeRtCOzsCCaQZmxaCAjYdq5PtyyUPHnBgVU1/9W0ECtSdpa86H3YCwDxpdOs7LkjDtQ95Jpu7cNbO5mwAyQBA2sOg381aAGhtdlO0ADDZL5aBwACAQbGMVL7UZkksFfY3MQNgOwBgR2DuWib4mOfud327jody9VsdMADACijAdpKtGQCKa3MMAM2hXJWHq1FJFW0KAPZGLACKALIPVTN/1OO9l2u1l/jOf47PHnwClxGJszVpqHi+sbSA9ZUl9JMekriDuNtW3EsqP7VNenFfie/bbj0rNXvuAVz/2VdO5X8ydbn+ao10Xvfsz5+aPSoAgG25vt0osH4jLJ0/j5/8+CnLM4IQH/v4JyWWx89iZZzrK2f5lQsXxFw+cuSIPpPJOEWOxQDY7Fq0hWj19WAAsBLuGWw8P+2BQ/bOm4vNmAjAAOssozeRQ4nXsgU6K9JImdy9lYN8tUYXtA5rn3X7measQB22VDP5BypHZ7Bw7hUcO3EU/+bf/g0azQamZibR7rYQ03nNATosDjPXIphdZNvZsID3v/f38Hsf/RgGrR56HVoxkhljwHjhBgcwb3EGgMf+RwuPDTdPSgLCMECv21F/SIUVClL0k76S7olygGFnHRdeexmvv/KqKCxBoYByqajEv0gxpE4HZSXbfFv2SUHCSAyQOPCJ9nEh4OCk4JhExmqsNBaRpH0k7K1nYCYLZAve8gOZ1UlW2AcJF0X2ipLaT4sjQySPnTghNI+flfSMls/jHzKA4yQLo8zCjNXQHis6OsiA6IdUzq+srOD9H/4IZk+fQavTRTEso9nuYGJ6GjFbGeTLHGbWSqySZh7NBE0YcTHJ95ZN+tF6RzutliYfFx5NfFJ63GT2IIDyLLcOvFkBAJ3D5j7EQxeAvezZ1/E1OR9Y18fHucU5wbYY9srVJyb13Xr+TbE1A50cldk2/lFfmU9WNiK7GxM19U4roXKg2XU8q2t7q0MA4Nqu17U9e6sEIAtWfACS9LU+c53m8+Ub7dYKrzdj9HwLbkR1dCr9KW3mXFzjPyurkA8GquhkAWvWKzl6Dybden4OsuJ+4zFxn2R7T3gGSaqW0DIwHYr5JsZXaschdxonbmpMNQcouCo8+/pp6cc9glX5sFxTEO8Tf4kecgtwIk6ma8C5ol9iMOhnIAB/JojtyGeZg4DYBTwOqv17UHrDbfNWhRKh2UDfH81dHwfYb7aCCaxFYqRwkN1Xr3lDATPZlVGkcBMAQA0A9a/eSBtAMiKojVBGIawhLUZICyw8cJ0zEWJzAPjtYwAcAgA2rSRSJvpMH6kHqBi/MkEZiIMkMMjSRcahbi7SD1rE9MBcSQqJ3sMzADif9w4AeOBNXB0DAHhsqa/+U2+Kn8/925hEe32MTzDHp58ZzdwzCZ2gt/hOgxRLi/NorC7rmAdpjF6nZRbfAgCqWG+0pNJ/9Nhxyz6GQ1X+2Y/PmJjFPMm0sNDHSn+aSjBw9vhJAwBqExhSfyXuIIy4nqR47fnn8dKLL4iNMXNkFh/6yANCK1nIU51byOUAK/PziLtdnDp1SnuLF5NlMfI3AQDwGik3SRJV0LmHXQsAIKFWkY9H7kvU1aEegAAAV2QTiy0DABxkzKRdAAA1aEw/QTpm3l2iQIB5gKAcoNNZR3Wqhv/jf/9flIww8a9N1LDeaKBaJ8uijRPHT+DSxcs4OncUy4vLmJyYxtTkND7/2UdkidlnH/XAWmOSmGyASCD5jXy8pQGAvNfvRpzJ/8TqRl8JvBLYpA8K/ZXDEP04QW99BVdeeg6NxXlRQBhK1MplhBQ/6nXBPniurTbuLMQqsWezaL2ZhvSZr7H1WjLnDqQ5IECgTyTJKTpT75nBlyofVgGxHIJiK8YAIFJISj2Fjzx4EJQjVGpV1Op19QMx8Ui6PXSaLXS7PYn4kX7K91D/vquqlOirGYRoEzDgwoEC7v2dd+HI8RPokhlwZA69dlsTjCinVaMoymTHRNFBBnlligYyGCMQICFCF3DJu3mQKVyTESDhwF6c9cCqB5GvvYEAwLjJudUGsrnqsDnxz34+BADGXd4D/ru132ShPhOkIFDFn3R/btBUId8oPObhQe6PpBaPDtGogP6xMwPgEABwidU+W2BuMIA+dnxuBgDyNHxVz2OrPHimgKoeDOEI2lI01oG5AgDUMubFjBQpWgJKyntOaM23WPG7twLkcVwFIDgaPl9L8FdV84wNYMmtQAkNZSaxTPptzRZFdEAwOxzZvzrylxgAlrKjF8da99nTXyTYzL5I7ncEHlSh4fn6NhqKCrpmA0c/N40tWtERsCbrgCw2BqcGFJPGysPu8/CGdMJhO4Wp/HOvoZjdiCUwHJ2L7x+mJsC26b0jtHlAetPd3gwA+OA9A6tzAMCw30WadDIGAEGBmwUAKARVFMIq0mIZyZAuC9xzyfr47QUA8qDYTpN43wniPte3sQvMfp5wAABA2u8oZiYAEIXs5ybAeK0MAKffIUbowIn/WRsAXT5oA0hQQAnqDQYAlEpu0nHWmHEV5Nb6GpqNNfTaTQEAQwIAYgCw6l9GWqCd3xB33nknqrWa1lKurRcuXNSqxH9XyhXFxFzHWPknk5dr+dyJ00iDKsLaBPodvmdsAEDcxU9//BSWlxbFXj5z5gze9YEPCqhhypsS3KN2V9LH+tIilhcWcNttt9neoj3Arfu0E8yPrwNgAHCnYOy/vr6O48eP6xh4zr6iPm54ewAgzwRWziCGGc/TAUQqnJpuWhbvDakBU3Qaal4DwAmeuj0mrJXRaaygOlPH1/7z3+OFF59HtRYhqoRotlsqZNbqE9JkYKsFNdnIAoh7fZTDCt7/vvfjQw98Asl6C81GB0fmTqDXaDtXqdIhADDuBh/k30fCI06maAP9yPoDZefABJnoZz9V734aJ1iaX8DyxXNonHsJURqr6i4rDtLpqSjJ0KZU1ISN+z19sYdf/fykfpSIsAcYphyURqFn8BdFoVoDGNVoIjCI85ZLbgCLFq9Fx6qVKen57B2Nrf+EiXtUKaNUjrDWbroknSBBCdVyGfVKBbWoIqHBi4sLYhnw3Hi8bHPgxt9P+vIf5QdVJ6YQD4ZYa3dx1zveiWO334G41UZEh4JB3yybTAIA9AcWwsjgkkAAKz48HnqV0jOdgAYXbkf7J+PBC1+x95UAgAEBPZ2P78u5UQyAceNvNwCA7pRbeDz9Vu97CACMu7wH/Hebj5qLEiAzJgvF/qj4T3qeOWE4ETanDTCqT3gNANtSlMRlW+Z2AIB7tfUPHDIA9hkgv1kAAJ/4G3Br1Hr1qyesELskNeeA4h1fuI57On9+vfDrDkWEvPCq14PI67CwyuCTf88a8KCAF+HL21RyPmhoan8xer9aXqS0775cyZ37EF1oZB2oRN2EBW1tM1FB/SQwOEKBpsn8zr58VRMDxPSg1+46UhnQfsfgTGwAAiSW9A9p8ScZW2PSKUFVtb2gnv7UCdqhFMnyj8kBK5w6HanZmzsAg3OKcImRRsV7bqZbMk39TN+6FcCmsBeZGiGBfkz6FgAe2c0KAKDA/XkEAMSDYgYAKAxRX+yblwGw1QZyLbT8QwBgZwYA1c0NyEpYyxUDgAAAK7BkAOwbAOBc57yXA0CMkv5t64BWKM7zG8kAcMV0P860zhMkFY0pleVf2u8pTqaTQZqw9bWjmJetT8mwiJnZYxL/Y+zBRJ/J8OrqmuJ+tuiyj59MMK7bFJgjq4sgABkApdoMwkoNcYeWckMxh+O1FTz6/X/WfWCRkcn9vb/7br0X12ECAKUwkktXZ3UVF944h7vvuSdjlXlbb4qP/yYAADIdrly5grNnzyoH8nuk37d2CgI9AKCx4MALW/BdQdW7NWUbhu21tmtQk402jNbCZmudo+WLYZKqvz8IC3j+hV/gW//0NUxO11CuhlhdX1GRKE6GiKIK7r33Xjz99I8xPTmF5aVlnDh+CoP+EI984RFMTx6hLi267Rj12qSq/0WO2/zxHnCku93bv6UZAJlwjwII66/P+njUvzdEQBCg00GEAiarVQziHs6//jpeeellrF25iLdNVTHsGFWHVXTR7x0qKBEm+iGT+h+Yyj977XtJz1X7IyUAHAcEAKiYz958xTWuJ17BoUsgrRLjRI5cVYILASn4TNxF+3csAZ6HzicoqsrvBZ3ITuBz1c4QBghrBCgSsQKYcAtwcEIYUnINIrS7PVVWwkoV1Fc+cvQYbrnzLqBcBihCpUBtoCBMPVlSkTYbDgo6JbQFlF+6+UozwSqS5eBECZ0Km5N17gsE6LQ7AgIaaw0T5mCxVr7D9m+faIn64yKuLKfKLVujzX7U/2NP9z9fbd12LXNxPwCAmCBje5yu5Wjees/NKvAbtTu3DQlsQ3P/T6CLiuV0xAgj0erYUkOwSm05ZP5wA3EbOgMN80jnPLOq6eaK7CiTyG+dI0bRRskiJ+6xQwAzLgC9lmB269Gxd/qkJXr7mz/7Of799R8e7FzZeFVzwnXeypXBBh1bCDxR0soBvv1MvI5j0myNtOx7sNBRGu3SW5tZ3oWFY1MtY64vkuPZQMdR24BvsbLOLHEelawb0OD0LRyrQGA2xV1pMUUAXL7cBmjyPXm40swQE4HAhgPCHAWzTAYNq/1if1nVnwEo7fvUa64KvNkbOpKxWtn4OQJI+AGkzvI4xARgcmHnyM+Urg0t/egYQFcbqi47lX9+jhcJ9FZ23j6M7y+WQg4AuHomjObtdi0A1CTw8EAG8rqXcTckx0HV/sQYABj0ZAvI32uP37IFYfdjM9vKNq1/G3e4rd9P7ItCGcWghmJUtWpkSi0i3lPqMYwAAI/TsT2QY0YE7N8CG8BxV3rc+jvu9ftZ38a9977/vm8GAMU3I2sHAttZKfBM6+dEbNQgIAOA8e1GBgBjba8fY5VbRXjet8O2Fa89kQEApgFQ5Bfjae++IRbR3vew/d5fsrJ0vA4AVZsSr4dbt15/7WW1WIRcH1MWuLpIJCY+0JrVL0S48657dD3I9k3inhTlfQ5AMIGCfx4AmJk5IqX+TqeLmbkTqB45jqBclQ5ZOSQqOkRraR7f+fY3ETnXgDvvvBv33Pc7ZgFYroDCeSxudNttJM2mnADue+c7s9Yygs/SI8uzzdyCshkn3d8ebAWTRqOB8+ffwB133J4xnu2+UJx2qxYpGz9213MizDk5Pe8oQQDcpJaMeS1p3Q0AgDEADADgqsb7QpCY+woZ0XRPa+Or//Hfoz+MUQyGWF1fxsREDT1qF5QiHJk9ilvO3IJf/uJ5tFttVMtVJf1U+v/Cn/w51ucXJQQYRlWsLC7hyNET6DSbrp2PjOgb93hLAwBah2jFQC/msIiE6pkuWeZtYZ1irlpDc34BM+wLTvt4/ufP4vVXXlZFgeJ+0XCAtNdVPwfV9+lj2e12UK2akqaSci1Wnl7pega9sBP7OgOq9FMIiVR8R1HJ1FE2TrkNdHKOm6zCkRvYXryDCeYmOTKx+jxdFEB9chLTMzNCGbmwrKysotvpGqNBrQkl+ZAycWcvUbPVxsraGm5526249fd+TwkS0cqZmRkFDiur65g7dizzdWZyxWBPlVY3VxVMkF5aKKI2e9zomurRYSDsxAIZHA2AdrON9noDcbONgFaEvF78IGkYDDAsDiWQyMCZQAt7LshsYG9NL4nNG9uVtMScICVUIkdu+dCisPEaX8umMO65m+n/+aluC9LhY69XwEAuh+a6AJggUb5lhImFEpO87CuxXbbgEOCrT2DoxjrnLhk7svlzrxvBBbYD7uZ+bW4B8XN/w3lmb7T34GWv123D6/bBQjGG8M5XJKs2X5eDPYg32fmeKlhwa3V+rm9g8vjDcr2fqmAzMGQARZ0XVtIJgsY9MZt43cpsFSPIxAp4nCBOjO1kYBRtXg1oEiAgINW+bMkfavzScnZAi1myCgRiu3ORurTZ5oVlMggs+bdIyJS3xMDyHsl0AVCrlbUTMDiltS3Pl8ds1X+ux6bazD1KbIJiScww7W6kjbMdLSzbFyn/pdBq7kwaXbuMnpuJS1FoztZi6fMzfuW7qRfTvvNYeEyeuJmnekrJXyJ/dq5ZS98GVfG8aKwPGu274waMrSBuN0Is+TYgYQQoG3vBy5MRcCAAMOz3VP2jknlQGBoooD7bvQeABgyN5p+te76NwgZlJpQocMfGjsXNZGCw938Gg0J5g9WixlIeWXUAlA83vBMRx0Pgx4Kn1uYAbT9H8u0pulI5Nty4/XM3M97Pz/yczP9up/e4eq3ezSfu/jm/7QBAkVBW36qkg2GMbqep9YE9zwL32JZDAIBsHCfyZ+PWRNa8gj6hMsJi1g5k84dV/qFs/zhveqL/a0Vx+lE2jq3QZa/YOA/9zMh2WPcLv5bs5i7uPD65GAYq/jHJ5/HS0jushBh0Wnjj9VcQhSX0WEAkmFsooNloCX9loa/ZjlGdPoo77rkPncYaqpUIreYa3jj3KqanJtRWPDU5IYaFFQnNzUvV4wFAts7xs3er/akyVQU662CQ/MIzP8YrL/1a4nbrqw18+tMP49iJM+a4EoboUeDPFQLZAnDh3DlpEPjYp91pY2JyUqDDht19Dy0AO49/AwCazQae/vGTuOuuO3D69CndFhZjel1Wyum45uN1r6NE4NRa0zi+9PcMIHcq/248EMhgfiWNMjIaHOAka/UCndv6iMhMLgyxfOWS6P3ViSpWVxYwc2QS/X4P/8/f/lsxAdj3H4YlNFsN2QIyz+Pu9/GPfRxPPvE02s0uJmtTAsXSZIg/+fJfoFaZsHKqW+ezMenXQA3cGxcDvqUBAFWUOSsKQyRBQer3CauCA9rjDVEZAr2lZdx19iziy5fx7JOPY31xQQqkSdKT5UZUCoUezFNd3gAAIABJREFUMYFnD4gHAMrlKKdS7JYn2YOMbjYHI0kmpP0zIPQ9ONy0vdDTuAozwSr/8MiW+jjd52yuMOef4zqtdMz84uLCsRjHiVC5RrOJarVmtiAD69VhQk0aEoO9lXYH77j/flTOvh0J7UoolDh3DPPnzmHu6DG1EDAZHylVU1TD2x5SDyNQ32EhrIhdUIoqooeKzilLQWskpeVgZ62BlH6ovQRFKqiKnUBbjq5AACb/fQpiBQxCAy0ISUpU2ge9RlhlwJmpr2ciTlcnMbsNTMY9bycAwFE7drMPHT5niyvAsZq6wN+zQlQVdZoRWYKa37isfKl+6pRtKmXSX1n9L2uc87u3Lht3b7e7KQcdVF7PwbDfvWccBf+mDoB9HWGHNoStAACfaAjcdSCvfqdE2HrTLd9yiT8F/mj9SlBZAkVeOG+Afkzm2Kjar89z4zX/3Sv9SVjPsbwKaYogTiwgVvbMRLio4E797wKXjaGlHUjxk1NMlnAXNWkYdFs/urQIvL6M68Pkz1add6Jw7hxZWVciSIBV1WK20JRRLLHXn98J6gYKTnlMIpI7ZM5WW1fhIdHfqc0zWTYAgD2+Rj23FjBjFfj9yq5swWz9wogE9X1Mib0HXyMAwM7Ff20NAMTGAGB1lJZSGQCw92O38WFCpl4wt+gAgOyC6KbLZ9hchJxVqdhnBbY4zWJYqNjTfRJvRicZMGKfY+dnr3f3g1ZdhwDAjmPvpl7/rgcDgJoRKQEAYnUJOt2mdKjKZSZVFBLk+kIxNuvFFitVxTAriolLok3IBCmV0Lk83gAAJv9dgQC0/2M0WVILkkv6WQASa8nPY5/eb5zXm2e5afCMf+wUA1gbE/u4TatAzgRkKBVStBtrWJy/hJCUfMbN1EGhVXjC3IHgKkBB/rlTZ3H81GkM+4mS/7XVRayvLqFSDlBmIYtArKxOzQWAjFzCpYy1e2kRp2+/T01RUaWItLOGUiHBk4/9AItXLiNNUrQabXz603+wCQBIVN3n+y/Pz+PyhQuYm5vD7Nyc4mUyghkLeSeAUYJxdaeUrusOl3IcAMBtq9tt45mfPo00TfDgxz6q/KNaqSNJuPZzYOWFWi353y0AkMXYTg9A1osODOW4KxXKaDcaYpMVimzLGCJOOqjWy2i11/HMM0/jX37xM43XfpqgWqsoz6Ng4fr6Kn73Xfeh1+ni5ZdeQwkUey9jkBRwbO4UvvD5L0v0z3zebVzbWB3pRhhgu/c9aPwI3vkZb2kAgJsmFxT2wCcq+ZdAEyZW7klaqhWKqLA3vtfDy//yLF791XOoBAVUopIGLavkJQZURMKDQEqWZAIkqjyz/9ASebdUOX/QjTebAADBAk44Pjjp/OsIKvi+zs0Tyf+cBwCyTTz3ESMv59wv3QQYBVSmMMrkhzaCrPZzgel0uxrsonqqCmatCl6oo9VPUTl2DO/64IcA9ncOh7ItqZ88hcb8ghTUKWTlVdIVRuSYAEzVuvFQAWMQEQSooMSETCJORI0L1jdKTYB2B51GS2yApNMRQBO5a04fawpEqdVCPVmOBpv1pHoQIOdn7aphXsV5u2kyLgkc9/ft7pvf5DIJ7/3O5Lfg60cMgELWFuI3dh8Qi6bqkqpsLpCSR2o0RckqpL9a8s+5m0/+x93b7S75IQAwujI3dQB8DQDA5nvtE34DAEaAqxJVJ9Tqk2lr56ImjOm8MKHmXkGAlA4u7PPn+CPdn2tovgdSQYNjIHjrO7rFGP3auufFOPAsAbaosNKhNqy8RaVF1X5e2PFTRJD7nTkQsEfUCzBlzDKupRnl3/6tY6LoHkMbziNWWFzF3yf+rCAr8Cejy88/F9jnu+apNm7ZplX8PQPAE4JZJffz0Nr9jVlhIgAlDChCeAgAbA8A6Jq74FN5E0GAgQBQAgCFaI4RSEaLtSD1EAC4XtvpTb3+vRkAgGEXSJn8GwCgZgIPAKhl11ljZwHV7u/cuOTVr73bv6MpksiaL00EAtDtq9dex8ryAuJuS1ist0yNyIwqBYqR46SPcnUSt95xr9MgoV7ABTTXV4FBIrvA2SMzYmAxwbaWCtoAmhVxnKTopQWcuf0+VfVLxRRpr4E0aeKfv/Mt6bXQjq7ZbOPTD/0Bjh0/nWMAjACAxcuXsXjlival226/XfmHr5Rr7ObB8QNgALCti1vWo49+HxcunMOnP/OQLAlloUdWyJAMXiZnngXgAABdeeYkLsH2OESW2xguoUIP92OCNAFZzbSbNdYV87ZSWMPawqLykskpai10RPmfPD6LZ59+HE88+SMl/7QDTAiMVMvauw3ET/CJTz6Ix374I3Q7CaJSBRiUgLSED37gI3jvez4g6YdDAGD3c/I3+kzDHSEAIOU4YtLOLbLfF9V8MgxQHxbw5D9/F1defxWTEZUzu0I6qbbJQE+qdy4xZqBiPp0WFPrkwzaBTTZgTvCJoh3s9czU/nP+xl60yV+Uq5JJHn+2uY/qKvmWqDwAkL3eI2CqDDhajAsyuRDUanVMTE0JEKDgyPLKilA59u4zCKVoB/925PhxnFtYRL8U4ON//FmkrTZK9BAd0Fa4atfVtyA4xJWtEwYEcG0hGhdktH9WdKgQXaJgYFTRvwUte9QuTtBcW8f62qr8rQdJgnIQSUTLi1CZ+qpBG0YvyxPBDAjw1QzFRk4AaruNelwSOO7v9hmb0Gj/s0XWv9Ex/9v0YQpU3WB3xcWMpJ8lKkyUvGWaa+/hBkCrTY7RgB66VPun1V8uAfP3zQNw13LdDgGA304AYDObR2CTW2PybQJK1Gmn6hSdfXsXAQEGWF6dn0r4hcAcVDLGVqb9Yu4uGn8S4TN1aC+e6ivipNrr9XQJcO8lerdbBekkwzXOJ/FWybfZwQp7X/uZO1b179u9o7if5Y48hhEoYZV+F4wSzAhDZ7lH61lX5WPS77oGipngn63EI8q6rcKBWFlObFB9/+7LnYGff74jzno5ec2M4eAri9cyPzc+d+/r783KAHDdhnaahojr4qsVSi0kA9eiUhEDYECFo5znt7WGWCveiJFyyADYyxg7BACujQFAOrfNK/6PlXLa/5EBYC0ASguzxYD0f2/lu7d5PI7BNq4FgPOJ6yGp/1xP2bm1tjSP5cXLZq/oGFRkWIWBOX6trzfEcD1+6gymbrkNabOJtbUVrCwviiHE92ErxQTtwB2zTOtukQCAaab004G1ANxyByr1OgrDWEyJ9dUr+O4/fQtT9Tp6nR7W15sCAI4eO5UBAGw3417BtoSFS5ewsrSEZrOJd7/nPUpuWQBk3O8dabJxfwAAgOVSJXzta/8ZyyuLuPXWW/Dggx9D2mcuRbaDZwD4VikuSibQZwCNZ165o9wBAGBh0PauwPZbVt8HpiNDRndULonBMjVVV5//N775X7C6toSoHCAVu8VsFtXOlyR4+9tvRb1exQu/+hVKxQiDZIhyWENYrOJLj/wpSsUyoqB8CADsZeH8Tb3G9xSKRqc8fSBhpSot/YoF/OqZZ3Dl1Vcx7LYRFYZoNlaVj9IDkpV+DiD2kvB9fPWQVWUDAYxuaZRR4yX7BcVX0qMy+43tOXnavzZrKYVe3SOY31QstBs9/OLpP+eqnhOP6jlaHyv9Ohb3ObJ34rSTFzoFLo4okSdq2Wy2dJHYK8RHh8qklQo6fRP5e/CLXwJaTXTYElGtwcAvW9B9YMmjdfUILW60zCAS10+HhqUQBHCWUUz+ZUdIsUGJBtLiJEaj1cQqQYBGC4VeihIBGE5uXkMXlNOtIROKcXTTjFIr6pYtHAp0HQVnc4DPwx+XAO4GAPB35yogQH7be9u4flPz42b/HN//5yubudRT/5QOh0uONBeKVv2nd2tUqSGo1syy0lng+Oqrn4s2H67tcQgA5O7CTT6+lYaOOcbtgngmrvQJZpBHIb4sWeXK49T+eSWMdmj2RqJVkmwWhgq0ilGAxL1eADIJnhyvDi/m+0qEMjXRQO0n7vKSflooVzFwAICOM68ho3YB24c8jZ+vVVWdPf3DFHGvbYJbbj0cCXL55JFVfOsdV49/ENrewJ5K0f+N3i9g1TnBWHxu9nxK1C2az7RWDAQwkV0yGHRe6vc3oMPDFwrwslc54FaCf/ziGp7v/b+2Obp5ndjLq29OACAbHDZOxEC0EWOijybGy8rYsFhBITwiAMCutT2MJWAw+iEAsJeR8SZZ/246BgArvqNEj6KCoxYAAgB9hE4M2oV0G4S7edWzhH6bzH6zY8B+AQDGkSzgpUks+j/tCUn9X1tZRE1M2r76/Q30LaFYKKkqz2La226/E6A/fLeDC+fPyR2A0XLS60gPgHbjcmHxgCzXPhXNbE2m68nU0dOYmp0DBh2WMvHGqy/giccexSSFA3sxuu0eHvrUw5gjANAfas0m+6AUltR6vHTlClaXlnHx4kXc/5GPaN8iI41FPvOpz/cYX+8WAKPcJ0kX3/r219FqNcTk/cxnHsaJE6dVVS8VK8YCUKnWr1IeBPB6Zluxmx3gLDTUW8Ha2sZ4UKA8RRjjVIBAu9NEGBbRi9uYmJ3C977zbfzil88KFGDPf7VWRi/u6ZpwTezFXTz44AN48snHdX+pV5DGA8xMzSEsVvDffuWv0FprHwIA+1s+D/bVHNpS8pZyP+O4vlT/Kew3pMdjo4Env/c9TEUBuutrqv7PzEyhn8ZYb62jVq0KAOCkZmDHqjiFM0jpZ+XF93paJZ8D0vU0FqhuaXTQcqUMKQk79oBHp3ylyAMAW1aRt1D+zfpb/GbuJvCG1+daAPh7ggC8FhIhFBBgAayAgCjC9My06EfNVsvoL1rQBtIIODJ3FK1eD+04kbL/Bx96yAIOiiL2eqoQqV1Lvae2QHubJ+W/LviUnYcIoNbHKqVofj6vcRSiSI2EcqR/E/Vtd7votrpYubSIIb202bZBQIF9r6xwEDxR2cOaxXy/pHd6sKCVgbZ5HvuHgTWjBeV6AgDaoDZRqrgYHT6u9xWw+8fNnv1snN8hxxDRX+ptVCqo1KoIyxVAFOKrhd4OAYDd3ZPNAOTuXnUzPWu8CODmo/XVfpHcJfDGCkLikmSj46uCOhgo0GDAZWr1BQUQYpsocR4iLQ6RkCcogb0CAgWJBQySvqijtJxVes0+UL92OpBgQO5kpY40U2u2YE04tmMmqLdRgbFKwMZMIFiRpiZCx6BVjCzXV+/UuHmsXIMZbJKpQNsoOmWQ4i8nDO2d/LNZ/Qmwduiz9jtnD6iEUwCADyRdSl8wAIAChhJ7cQw0E3ZybDa/DGtvoLCiZxkYrd0YBf6M9zqm9g7A3iwAgN1wu++jlkDP8jCAS5Jq8gE39wYTlaxgWJraFgCQtIR0JQ41APY8um5mAPRmAABkt8axakwBDwBYXHg1ABA4F6idAQBjgOYfvs06z/7UyjFGCmB8gYexPMFO2n/30G2vK/nvdlqoEBhgTqF1yxg1KQtdyQAzR+Ywe+ut6LfMQezypQtiEdDOu9VcxwzFuacm1YJrbCxj8hRIjRfTisWyELXpo5g5fhxI2xJK/PGTP8Rrr76k86e+TBEBHnroYczOnUS/PwAZWVSvNwAgwtriIhbnF/Dyyy/jgQcfVCsa1wbqfXHvsvXbPa43A6AwUILdWFvGD3/0ffXUx0kXd9xxJz7ywMfRbfZQKlZzAIBb6HT2BDJHBdVcAJ/F+/yHWa4bw473kufDfzPXUYu1syNnSzeV/ftpFyuri/jqf/x7Ix4Xh1hYnMfMkSk5I3ibwnIlwjvecS+eeOIxzM3OYWlxBZWwhpnJWUzUpvHZP3qEJu0CGA5bAPa6eh7w65gMSgmcVl+0GUoS1NgLPxxg5fx5XHjpRSxfvIBKARL1KBWHOHZ8Dt2kh5W1FVXCi4Oi+npImeHk4cSp1aoCALwuwFYAAP+mr5CUHptknvLvB+tGDYGrqeR5qp9PLK1NchTUbLW+ZSwBFDKav5RMdTwWnKraUyqh3e4gKpcxNT2Fao2sB/YVtRTcVipVrK2toVKro5v2Mb+6ilNvfzve+fBn0J2fR2VySswAJvJe2UqiFxYeKmpJSe0qFtTjZEqZ7Nkx0WkyAgq8N6SZstoURQhqFQS1qpBfLnCtlSbaa00JeRTSgYkDUnmZ95UMLGerJfgls3rkv+2YikScpWDtAqYDBgA2gABa0w8BgP1M883hu0f4dX/tYmsDYOIfRBHK1aoAAFZfqeAr3XFXWfX3xs8/gQi7FAvKn8NbiQHw5gcAdh59m4HXfD++rJxIn3d0f1XaZX/nRUyNXUW6JscYgVPaS/I734dis8kgMQaYW6i1KvL5rPxYydZBla6KT0V/xxYjW2rACpJbS71a/qgBgDRK2k9ZSwKBCgakWameITf1U9Qu5RunXI+9o5oGYRkFtlm5Hn9aV8nCT0KEDK5GrjY2f2wt9awDnveobuQDc9egwKQ/iTNbwYyN566F5h7t/ciIkP2m1zUwdxtjJew9gXcLxJ6XnxsOAGQAyOhMxIDLPdTi5uj8VtW3+8sxWCjR+q9OAzKXoNhrPQPgEADY89DI5SP7HZ/7P4Zt3+GmAAAcQOgdAFSQsVHIFgBQA2BAC8Cequss0AnkcmKB1FgbaUy5Bk/nxrJxIviKsLGVPCtm/wCAfQrXUfb8ryzNo91al0C4gyi1lpM5xblIK76oXMXRo8cRTU+j325iZWUZnU5bYoFsgWq3mlhfXZUDwPT0tBjGssNzDAD/zmx/qk3O4sipk0DcQtpv41vf/EcM+j2sra2CDg1hUMGnPvUZzB09iYQAQMm0ymQBHoVYX1zG/JUreP755/HRBx7A7NGjYjZLB42FvgMGAIKS9fR//ev/qHu+tr4ihtnvP/zfoFadYoaiRrGRDoCiMgMATNZ04/DO7QfG6nb7k2vJ9k/2BR7lBRK+pRbBEL1eG489/kP88vmfK+lna0Cc9ET976e0oKWQY4J77rkHi0sLWF5eRDkqo9XsoF6ZQCWs473v/gDuues+lMsTSLpJBt7oyA9FAA9wQbvGt2aS0C9a5Rv05ux2MRNFqKQpXnvul/jlj59GkCYolwqYqtfQ7bWxuLyIialJTM1MYXV1FeWwouq4dwCgld7EBBUsYyFsBAY4aDwDwFsD+r5QhV2kr3thCl8JcUHe5lPaQFN3CUo+efUAgP/dVj7zHgDg33TuDnxgkEW6f68Xa+JwIlLtkvR/Ck8RBKADAF/X7fbQjxNZH6qqEAWI6hPoDFOUp6bwzg9+0Giv6tMmQmoVdxamiGhaXYpiAbQ4EUSgv6ka7yyluNDRZoogANWmB0FJLIOwXjO9BtqflCextrCMlYUFJO2O2gECVv8FAAgBcDCvBwBMNdao40UUKdqxDQBg7IidKeDjEkTfArJlgngIAFzjjL366bqNGvT2N1PmteYPDrkK21Vc7xct0SKK/dEazYmkcVNWZcwxcEYCMdZzvZcE4xAA2PdtvWneYCsAwIvxyaIucTZ5Ehwiq4sCpkUkTlCPYygq012iot+TOeXXZCXnqoBZdZ6BBRlkrPz7AEX2fK4Sy2NRe4ADaLm+9gslB7COtE/4XgIJ6JLhK/5M/vuJKPZ8D9+C5tXh5bqiiKloOizSFggQVpkgOkd79vbnk0kV7vIJjgMyvMUtAQYBnC7h90wEV50jd6Df6+o4PXBgbByr3KgHXYCK0f49CGBOCK4dYt/51d7f4MYDACPLKzsLXv+rSM7WnuGs/bgXk0nBcUoGQFqoCQBQyuXAA7IifQvAIQNgf0vRXvaP/X3iNbz6JgQAzBZUo9UAAGcBSA2AAi3d1DrkAADu86625OFLObA4Dag8Yd23f27UgPKWndtfs53iO8+0YvLIBLHXbuLypfPox0bh78cmBs5YmcAvk28CABOT0zh67IS5tQz7ePmlX6NMxmyrhWqljKTbxeOPPyZq+Qc+8AFR1UNZq3KeUpDbsGFeoerEDGYdABDHTfzDV/8Oc7PTuHz5MsoEbwshPvWp38fc0RNyIBgBAMaKbCyt4tLFi3juuefw4fvvx8kzZ9Bpt7Iq+cECACmSuI36qaP42//tf8WZW07ilVde0np1/4c/invv/R2kTNCG1AGwYo2P8jwIsBMAIGBGLIxU+QvzLL+vmpOO7b1RxMJnUcl8o7mG//SfvopSSK2ZgQq5zPXa7ZZEAKWLMBzi4Yd/H9/+9rfEEOgnfVTKNQSFUA4Af/mVv0JIQUAWF8365tAF4BqWpd/YUwkApEERSRxjgn3w3S6migU0L1/GTx59FEljDZVSAdWQlekB4rgn2z5WD3lfGazVq3UlzN4GkAkzB0sYcrLHYgmQFcCBRtoIHxyQbBeYmpoS8qfWTRfYaRvP+U6P0wDwF8u/RhVP0j5dFcbXA/IggX8O/8bK/+iznUUU39RVcnhuZo1maCAXjfrEhM532E+xvLCIqalprLYaqtQnpSKSYgF3vuM+zJ09q/dpd7pCL2tH5rC+sISpiSlNCvpqFsq0c6KnJ81NWJHnouyt+pzNitSei6p09ZnMlSNE6uGuA0FVVIFOsyUQoLWyypNCtRSgzMmqBN5kjeg9OzSzad1H0rHCQoShayT3i33+Wo1zYRgHAOw4mA8BgH3PdS+Upvukaj890Ok9bnedHq+s/hMIYOWfLACOyaxH21XItjuQzff3pg7o9nA1xznQjDvfcRWUPRzSDXnJVvOY5+4Vf72+C3/mminAiFajnRbqEpSsqMJOxlTc7yOMylr7df38GPNe9V4bhgkXmWcuGOG+4Kvael2xoMDFs8XIZMkeWt+Lai0QKEDGlnQsnABhP1XVn0C0En4JATphVO+MgQK6BBtKoYJLzg1V/FV1pwtL0Wz8xAZwHt2Ojm+VZLYJOADDp5mZJZ0l/dRmGQXntBk0sENsBdIxCf6q0m+Bkhefs3YwasDSmtaH9F7ANXcZdvKg2tVIOngAgLZ/FPfqx20M+3FmA8hrsDld39UhZ2GwZzn5FoAR28Kflaf8y43BfZEGzOtaCCpIhxXZr+UBAC8C6FujTFTS7k/eBpD3MaLq2Q187Gv/3cVxj1v/xn3+uNfv4hAO7imuEmR8GrYakTLe11QsuUKMT7ycua4T8fRK7KbFRoo7X09B0X7aUxsTE1atIakDD7ewAfTGnjauXCumvnON4LHwPVv6ruNyzE7bcxyzpcg1KpUjFHVEBP0zZ6Q+V7GAuNfFo48+ioc+87BTgg+UsFFAlMfIVqu9LiE8Tr5/+cg00rVVnD9/zgTCA+8KMNReUa3ULEeIKkj6Q5w8dcbmXyXC0sU31PtPtX8CBqYBU8D8lct48cUXceXSFfXEnzp1GuuNpgS6Daw1cDSIqjh28gRQLuLln/8Uv/jlz/R+KjyyXWAY4JEv/glKJcY9ZlnIqczkV/sCCnjp1y/htddekwvAnXfeKYFAFjQPXASwkCJg1T1u4Zvf/DpOnT6On/zkaRUZeW/+5Mt/LgYArSQDspXSocTICarwi/kYmRd5GbQtGc9ZcWjTVFI1PkV1sob1lWWJEf7N3/yfqNWtLbvTbYlBR3txtnmwXZu53F133a2ciayJUmAMO9L9K2EVpUKEf/WX/5rLvQAAtmDYvuagC8cA8JS/QxvAg1vexr4z8z4mq5x8s0xyOx3UBwM8+6NH0V5cRG99FQFNckLzSmY/MScQK4m8odbvXzGvYrIJGPiFoVAjDhwGdPyZQSNXGaKEPjEnO4ABYq/XzQCALGnPAQDeRnDzRrJdlXEzA2ArgatRC4DrG8yBD1YFsL5BBphm+WfaBRIxoXooqdTlMsphhKgU4NKlS6hNTqDZ66oftVitotNP8Lvvez9qp04h7XRRqk2ivd5Ebe4Y1ucXtJAR7I2LCQbFgVBdAQDUVFCflw84LKlLGYySesrAmP07zjIwIE0oiMBItbW2hsbKKuJWWyCAkGInBmjCU1Q/dkJZWhQINtCr1tVPNukl8BofAgBjp9ENfUIWvqvqP3R9ySWU2PNfKqE2MWHCZWUTteSmaYpkRmPesHtscSaHAMDOCdKbHQDIbFp93/mm79SNYM8813Al6G6tF2haoOovFaANFNAayX55sqocgFpiC5NbcL2VqqrbYilRt4lCssYK8MmVb1tRdZ5VCzKfBGyxj5uMKVO+ZrCo0ewFB/n71LkFOPcArwGgBC/fay+AITD7Vvb1O5spVtoZKIqtoIq/02URAGBgRiYUKJDN9GOyFF0AwEjIzyp5psWiueQAALWvyRrRqF++qqV30uc7yr+SCw8O2Jrtfe/dT/tcf97sAEA+1fcAgIcV8sAJK4d2bQnwqNUvqCIdRocAwA4jaFwC/1YHAAqp64GHWdelAwJcuwcAMvoeg0El/4zJHABQuBoA8OKoHgCQgkmBDt702yPoSc0f7u/0igce/+GjeOXVV/G5z30e9clJYzgFIfounlXAsFXWuItVRYAqP4+J4coSrly57JwACNz2FHpLVC8sq//e5l0FR4+f0PzjB1+59AbSuOtsWBPFrEGpiNXlFbz++utYX1/H4uIS7r33Hfjghz6ETrenQsba+jpq9Un04hTHjh1FVAvx7E+exCuvvoher6MVMyhRk2yAR6hIXwoz7QDi0R4AYJz9/C+fVww/OzeH9773vbLu1tqacwaxX1x9qTIG5jbXa8f5Q9tE0e5b+Po3/hEnTx0TA8D0awr45Cc+g1vfdge6HWrVhLKatZYy0+0ViLzJB327W7l1oWOAqBpgaXkBR285jR9+95/w05/+BLV6BWuNVQRBEZVKWSA3E/+5o3O6F/fffz9efPElFXqZv5FtRxeAEgIcmzuJL3zui0i6zAkDB8LYGOXDtwAcAgC7mGAH/RTmfV1ai1DZfjDAbBhi8ZWXZfs3FRRRYn9nQjsME8IhPZ4LD+lzvnpectZLXrHfKkZmBeir91ZtZHA4Ep+QH7SS6/4GAECDJKNQGjMg/9iKkrq5BSDujX4wAAAgAElEQVSPiDFwzG9Svs/SP8ezD0bggxf8sQWA9FWigZx4XgGTiCuvQa1K0YspoY0r7DkKAyXnq62mPNZrU1O48777UDl1GugmqlaFtBJEEa12B/WZKbTSjiaFV4S25N9Y+3KqVmHX1J4ZkBIEYO8rqT0IKyiU6yjXJ1GIKtJw6K430FxbQ7vRRLfTEQvABGUUAo/oqGq7IGrMzzgEAA56rh3U+2dOGQ4A4Pig8KQq/tUKqhMTRh8mw8cnFU6gzSdzOx1bfu6MCwYP6hwP8n3fygwApZX5/M+iCtuoc2AggV5R8xU0cv33NkIDAaGksQvkdSJ/dC5RVYvKz/y3sEfXN+9ABI096gKwAq+qjDG3bDOwxF9HIrG2otFFtQY6sMAksyRYS7DTOwwMFdDyy2kGOME+3weu83IitAVWgquToJgg54YJsear8JYwWguA+5vTCvCJuCzlyDjT9RoYnd+ts7J85fHxmEm39Mm/WgGsRYEAgPVgWgsCWXlkJIiFoL3L8wfcGp3pCe6ndr5hR93z9NptC8DBMgA2AQB0pVArgIdHHAig6h/3UbZUMBEhJZnBLQEAq+L7FoBDBsBoSIxb8w8BgKsBgFBgolWcWb3l+PJ2naLsC/2zUWazm8xTsj6toV/cH4mTJkj7IwYA1xiulVw7DAAoIhH6WEBILZJBXyyEkItKEeh32vj7v/8P6Pa6+IM//COcvOVtUsZnq2rMll8CqAQb9wEAiNyV9LC8tIDG+ppZ/7G1KY1VBOS6RpFw2vfR6Wpm7himpo+oaNVprmN5/qJYA3pVn2tkCl6/breDpcVFPPXU05iemdH6Pnf0KB78+MexsGhtyK1WB7XqJGZmZlCulvD4Yz/A4tI8GixcssWHInRpAV985E/1+QJ2tc9wi7A2M3ZZ/Muz/yItL+Y3n3n4YTSaDRUnlbdsWio3X6p9AQAwF4BOp4n/75++gYmJqoCTCxfOaz+6/ba78MlPPIx2O8EgpW1hxZjItMNlPqXNxkbRrh6bsF5W/8v1EEvL85icnMDf/u2/Q6vdQL1eEwBQqURiGvSSWEy6aq2uj3nHO+7DU089hTqdFuKu9MuisCoXAPb/f+gD96Mf09GGwABZGHkAYOBYNA7IyNjOuzqD6/6kwhtPfHXX12/zp/ubv3cM/bqfzzW9IUXhuv0eJqoVDNcbODU5iUe/9l+wfP4cinEHs1MT6HXbpvJJ0Tkq06GIkHQaqtQzcBmyJcCq/Jw09NMkasQBo+DQ2T5plSlYEi2lTSYs6jFWuJkxA/wJbKajazvfJHiUVagd3d/opl7UyW6rqlGbHp4BYIEugzbrjXFD0oJfxwDg78gA4N957HwwkefSwIWNTggnT57E/Py8glP2VrcohDg5ifnlFRw7dQp3v+/95HKqqtNstTFx4iS6zZY8sBP5uDpFaMa+ukyu5uNAAAkZibbtgkTRn0pIiwHiYojKxBQqE5OqZDEY7jWbWF5axtrKinqrWGkym0ACw7Tsoje22XMRpfM6J4ctANc0fW6KJyuRcskRMwra3FDdXzZ/1aoJfKoa6yuXrs3Fa22MEWHcah7m5+K4APCmuEg7HMRbHQAw4byrxeQ8CEvw099vroG2ZhgzyCfd5Si0tdGt6V48TVV7Byp4FpVnEXgAICAI4BhYVuU3ar1AAFaQHD3eAwIKmzl2pfg+AOIukBoAQEVjaaxIKNAU8/t99j4SAGNSXdK6aar+FIELMSxFAlTtYUrVfH+fq5M9Q/0WAwbYYpCv9/sA0dohPABg30e9uGpL4D7o5hw1YHiM2s7ogONECCXc6av/jolgAIAd29WVf8dW29ck23v0cvMDAAxT7L6lTK6kIE62h30VSqS6sphxCABsN4QOAQDrvd6uBYAuSnItGcZKvgfDRAyAvQEABBIFB6AwZFJMZpUDAJiwspCj+HAEALBRgAtJEanWHBbsiiEz3BRXzr+B7373O1obf+/DH8a973o3uu0OKvVJdKXNFbhWh70tIIqYwxI6ywtYXlpEn2JxbBce0u7VWMBct5j4U3uI9P8zt5xFUKYuUYDVxXk0VhaAQaIWLeqzsA0g4toMOmq38Pjjj6vyTicuVuaXlpfxyJe/pHPqdLqoV6eUiDLM//4Pviu/eooKMt7hklsu1/H5z39Z95D7AdfaElsUXAsAvet/9tOfqYh36fJlfPnP/gzra6vS/lKrW/7SXG8GgHIIuomt4qmnH8fq6iLuuPMsfvSjH6oNIIqq+MLn/xRRWFMrw0BsE9euxHYPdYHsff2m+CCCPsJyCd/73n/Fiy/9WuyJcplrI/d4OvcM0el2lcuxBePd734PlpeXcf78ebG7mRsSAChHNcSdBH/0B5/FrbfchpTIlATG7aKNGAAEAEbChaN2572Nwf2+6i0NADDx7A8SVIIiol6M/uoKHv3G1zBRBNorS5idmRTCI6VjIuhE8xAgIIo+tD7i/jBBVIk2AADVaiUTAeQksuq6tYJ6GyjeuDRh/71b8HYYyNvR/w0/HflcZpQdp3ipPlUnLphnCdjB2NAhA8EHoArhssqXJd0ENlT5Zx9+jv7Ka8GWCFYSCHyQhnTl0mUFeVPT07iysKAEjPNg5thxnH3f+yySiyJZ+NVmZ7G+uqZeWf/wqqkjERchFFrMPOXLDs8W1rRQQmdYRKlcRaVaQ0SEjqJv/RSN5RVN1JgBPKmmrM4xeGfgHscGCijgDpx91caqnw/6D1sA9rvEHOzrCeIZM5mskFBjrlIbJf/emmxk/zOq8to9vrYCwFYMnIM9w4N997c6AODryz7h9wJ//mcGRtzo+SWQlK0jrorPO0OLP65/DPD4YAAnBeVSUeORPyuhZjVlYHavGcPLVekZ/HEt0nrkwazcGq3XO9X77L34PmSo9bsCApzLn1XRFBSbowqDz2LA9peKxP1Y9ScA4DyOLDF0m4H2E2/Dx3lBcIIsqRxinBeZN3CCZz1K9gu+1cpT/53AIYFX7hlmZWiAHE8xTQnGCo21DZL7jBO6ogaBt2gdJf++8m/fPTiw91my9wDy5gAAPEPQtVo4BoC/Hl78j33+rP6z6l8smcAjwYCBBADtPQ4ZAFePokMAYHcAAN2cCAAM0VcFm5RzgQZD0w/ZngHgmJ7SfrL2T2sZYt+/awEoEAwgU4oAgD3PfOGLGJYYvw0x6FOHi3SixP7UbeMnP34Kzz//nBK42++8E5/69Gcw4FoblmVRXWYivo8WADEVCkOsXLmopJlrn1xVtM4bE4eV7LifKj5FMcSpW87q2Fl0Wl1eRNxaUwuAQJSUonix9g5eQ+YOL774a9nQqV2R+UMlQrPdxh9/9o+QxARFQkRhKPX6733/OyhXI1HTmeynaQH1+jQ++7kvklhgugESwjPWlcNf8fNnfyEA4NXXXsNXvvIVtLsdxfwGBOcggAMAANTusLaEl176FX7+i2fwwIMfxje/+Q0cOXIE/f4QH//Yp/H2s3ciKE+g02hpr+KxSdxWLXdmW775sZtVfVhIkRZ6SNIu/u9/939Jt43XhXtSuVoWi0N7m3OhobDvhz98P5544gntWWwLkKVvoYhKuY6k28df/OlXZAPIfXjoLSoOAYC9b88H+0re3AGGcRczQYCf/vBRLLzyEirDPpB0ZeUhtMb5OksaZUjUsIQS1ePZc1zooxBYRcjb/pE24lsAfIVQSFFIZNTRR23HdZWT0SQbt+FclYDkeKx5AMBft7xVkqf5Z3RT9YWaGMgG/QG92LEJKPQTlSU8wkWCDwa8DFYpdsUEn1XWeqWKkBNlCPS6XU2OielptOMY7X4fd/3uuzB1z92ytWq2WlLy55pWGhqYQkqY5fUjAqKuryvPW8Do3AMcqjZACUkxFBOAQW2lXkc4PQ1EZQzbHaytNzB/+ZKCcPbbVkoBQlZEksQUZUkxVa+rXa1DBsDBzrbr/e5ijgQU/LPWGiX/9bqs/pjoiDXiNS1cpiv3CVUZ7GE9zLsjQW01Nw8ZANf7rv7m3k/LDas0oqBT8deCCqMY2pjQBu8q9L7i79tOuOYQwPSv0aop9X0H+IJuKRSAZTKdqsLDh/1dyq+ur95cYPLrsL8KErV0x5RnD+gYB30Rq0Z9tAw+DQDwon3FoKyAtxgaAEBBP1bazVxwJKq3OWDy+ANZBfY3R8HPVObdnNHbWNsBA2BzNfAaAAQ9GLQbAGIkONOWUdgvMcTUGDzSl2GyYOuxvhwAkV0LnxxkKt++XW034d5242rvr73ZAQAPjqi1gmoRBYo9llEQAGCVf3MAOAQAth0dYyqM49b/cfHcb2612+KTHLC3HxHAEquczs457fdk6cbklZTz3QIA1lyeBwC4ZhgDIE1amTihMQNMJNrGbEktpzyNuNtWyx/SnmikydoKvvWtb6LZWkej0cDssWP47Oe+gPL0jBaXrnS5iojIGt3d9n/VBZSLSbeFxfnLoI88xf8k7DlkTO0FXEP0kj6iSg2TUzOYmjuBQX+Abi9Bt91Cqd9Fp9XIGFLUI+N+w2vI2JzJPCvTFy5ewMzsjATpePqrqyt45JEvoRpOCABYWprHP3/vOyhXSPvnfsYwuCYrvT/+7CNIErOi5VptLcpssaCAHfDC87/GysoKXnv9dXzpS18Se5KxvhjMeResAwAAeOyNxipee/0lPPnUDwUAPPbYD7U/EEQ6e+sd+L0P3I/67Am0l1f1ezKoybDwmjvXCgD4FX9Y6GMY9PHUjx/HL5/7uQTZp6en0OnS9SwxZ4deVwXN9fUGzr79NlSrNbzwwgu6RxQkZGGA46daqSMsRviLP/3vgEERQTFC2ie7jy0AhwyAG7rObf/hDFRShMMUyeoqnv6v/4xCu4FBu4mpaogeVeo5qTlRGASCyWoJAUGAgbP2K6XoU7FU/fwm+qeqesl+9urRBAUqVdpymFiggkvSK50VxeZj9BvHOAqyKfSOHr5Yk73e/Wl7nQBnGZWjQmdVlcyK0HqZfE8Qky2fPHcHA0xMTGJpfh63njqDermMKxcvYWpyUgtfwiCYi2K5jHd/+MPoUU1zZgarrRYm6lModE34TyJ9RQNcBgQBjOulFgt7WMDKu6B/K54sYlAqS7uWeCZ7b6uTUwjYDkB12DiRx2lrfR39ThflYgkRQQQqZ8sCsYQ+q1Bb9P36YP6QAXCTTl0nqBKUI6n8M+nnVxCVZRtpnuEU4jRBGY4cn8hYBcHqh7sFALZj4fjxcfNepZ2P7K3OAGCQxTXYJ9f59Zb3nEFQvurPf/P3agUg66RcRZpQ3yRREsx1nwm+KhSuSqH3VC+8I9I7QIF7ylAAlr1G4EEu3bYWetLnSe9PJfBnaMJQdH+KE5XKRa2XllBTRpUAM/u8Q1V8SyHBsLJasPgzWVPSynbUeuvZz0j2ClZ4LLa68jx4XqPn6Dj1dOOfGYLtVP1NhtN+n7M3FAjgZqH5d/v55wAYp33AVgQBAMLG7RhleWgnba/aYPNlFrNbBYC7n4+/rQCAhzVN/C+lIjWr/4ExANgOcAgAjB8l4xL4QwBgewCA464AA5p2YgCMAwCc/5NrDdgIAAwENhTR7bQUXyNhy1aKztoKvvrV/6Akjkk0iwO//wd/iKNnbpEgH8HbTqeHSlTxemzjB8OmZxAAWFuax/rKkiKJKCw5UbihuYAlTBAj9OI+gnJF9P9CVEXS66PRbEu4MBomaKwsKeGWbWvCxJyEKNMHYz/6z579qVgAxaCITq+NS/OXpdZPVfz3/M77cXR2DssrC3jyqcekXs836nRjTE/PolKewB/98RcQx8bAog5ZHgCgndmrL7+GV199FRcvXcLDDz+MW257O1YWF3FkdjYr+vkQfDNWotVzBwBl3Pwx9kIHv3zuZ/q68663y46PDghHjx5HUKrgwQc+gTNnzqLTph6bMfHMAcAJ1l4jA8AfMwGA1dYC/uEf/17XeWlpEdPTk4iTnnQjojKPrYtavY5ms4X3vu/9eOGFX0sPiNaOPg8ioDM5OY0jU7N45HNfRtwlC6aCbidGmQznQwBgTBB6zVNv6xdcVcVwT7sqQXb5pHookw7mJmr41TPP4PwLv0K8uoxi3MVUrYxe3LZeEOctXmT/3IAsAIIABgAUI6ATG2WGonPsXWHVx9sAerpKRPu8el3BpO8rZasAAzsLoFwQ5hBnX5HPJxhbTSZVQD2t1F8WrwlAuo9rAchvVFnrgCYv+zVN7d9PcmMNGCuAv2fPP09WXtaFgiYA309K65WKJkMljDCIExydnsHUxKQSb4ZsZAAgCpFQmKUS4T33fwSFqQnRSrkoRWnZ2imY9Ms205J/65Mhhcpotwq8c9UjoycV1MMqcUACFCiiXKujNjWNgihXRbQaTayuLKO1to5SOkDEVDDpg723YmwoZLVrf8gAuE4T8Rrfhld/N2G4OTmM9htW/sNKGZV6DRMEfuS17mBqjmeBbZxf0hbWf/q300nTm5GlOKYEsF3yz5e/2QEAFV92uF87beDjNv9rHAZ7e/rmgbPpZHYeV0Ot2SbSai/0In8SaS2xh9711+cEAL24K19DWqBnCPCzCCRQ/yXV68wVxq8tpreSs3xl1btMETYPTRlFfpToAp1W2yX/I6BWlfMBw9wh0sC+GzuKrQS0eKuo0stEjywpaqOohY2aAI5eL10MHZmJ9NlBcqdzs8R1iRHEsN+56+P3J+0RBhao6u+q//o3AV+u33w/9dgYK8ICfa7ntgFzn6EWgdwPpHdgsAPndWadmI0K12bgwAhTurH+9t2tHtsNr51GyLjSoOnXZAwMV8m0s3NHx/azvA1gGiMgc4n7nFO73tvA959i+7YXXhT7wh2Tvz7pwBgAHA/FwMaGJf/2ZYwRJz7sdCdyCg6uz9adkfQn2H5iz5Dg2g18jEvA93to4xKYcZ8/7vX7Pb59vX4DA0Amy9ZLr9o654Up8480AHwl00T8OJED7rNDsqZMKI1jj2ue+s2FLjugyQuMOhFAP2+y1jwn/CyRP/X60xKvjzRpq0hnX9YCYHu46RIQ0CQDNe40EVXLSNvrOod2aw3//u/+X7DbqceWz1IJDzz4Cdx+571iwIQTM+g1Wwgz/ZONV3LrVWHjesDjWbh4Du3mWmZN1+201dbLeJ/WfxTRJgBA9tXb7rxHvvC9bozltQam6nVUi0OsLMyb5ZyWY66fFsawys19iJXpF158AVcWLqNSo2tLAY3mOk6eOCWxubvvvBtx0sULLzyPuB9L94v96kygw7CCP/zDzyFJqFfGvcdYyIqneSVT4Nzrr+MXv/gFFhcX8dEHHsC973k3Fi9cwNFTpxC32xsLjJsuzDgXoHHxg4n6Jar+X7x0DhOTZSXh3/3ud3HbbbcriX7ggU/g7K23C9hmpZ1FHeZQZAJ4kdjR3cvKl2OnBgGAn7/wU3zz21/D0aNzGrv9vtlHyikhTXUfGQOUK1Xcd9878aMfPYZ6bUKAQK1WE0DP4zkyPYtTJ9+Gzzz8x+i3YwRBGa1GG5WytTj7yDUb94abO9eL3US/Y09nT0+44RoAvmK9p6PPJQM+GLXgaRQSKHlUtdDdBF8xpwLxIEUl6WA6LOH73/oW1uavoJTEqAWksifq/yfq5vuIFVwVKSpXxCDmje+jGMk01fplJOpXkC+qaFGOASAribSvqjgHLin0BAk4Ufk6VqL58NRTzxrgwNvKBcCDA0ahHAkIZqJRjorKv3uZJt8ekE1IggTueZnytbsJeo4L9PT5DlDYHA5JPJ82WTzXJNWmUStXUK/VtGmwP3a10cD03BwW1tdQmZrEsTOncfqO26U4GtanMIz5WQGSYR/xgAtlSaKKrMyRDsUF2pEDRmGVYkoLeWgLaO1R7KElOkhxqwjRxBQwNaWe2tbqKi5dvIheo4l6EKDMboMuVVqLGAS0GNzr6Nvn6zYlX1stljd1ALHP09fC6AAerYcKKu3hEw4fmKby9+XCTBsfVl9JGy7i5JlbpOOgSqEXwXRzPt/+YsnH5lTBPm1cmH8dTvOGvcVv9fhRnmjicAYQ+rHjvtN1zumWZIwobthJP0vsBWRKtdpYTV5EVTRKR10PwsCCWq4XuRYBjlHqirAy73+v7wPuOc6uz6+x7D2lnR/Hr+v31/qszcVU9H01ftCnpVZPYqV2/ARoRy4W3jKPCX2P0yKMFASzVYvnwueKHaXKgxPvG6WklmBn88xR8zdBcNYCYFa2foJk+47OyeZoicCI7DfZNmFfI+aWTTgmAgSZqUsglkImyml955lAUu4YttL4v3q2OlBhV/DhdlNwq8XfrwgbAWitFR7UyC6g22EzVpFvL/KAhQMABgnSuINhGqNUMOahACFHv9/bAuHP36+Xljx5QEL66sUAPfbpFWiFWhcAQD0AVWdJ03YuC9KYcFCo9nXXppHpgBNs13NztmkUQL7BAEA2r/O9yjkwf9x13e71u1033/wAgI0dE0PleKSYngcARtD8yIpz49oh0IBMzcHACkUMCdlyVGQPOmNTAqBco21Ht3jfl6Do+mEFHs/sYdttgdompPIPqANAYMLaiIwF5OemAwKCCAkF/aSdOiDegKS5guee+yme+ckT6KddJeQERSvVSfzZn/8VUKoBA2MAMMGTyPeQHvMm3N1pt1GdmWaFSsr+k8ePY+n8ecydoZtV1xJzxvKL81i8fN5xlozlZXmI03khUywI0Wp3cdsdd6M0NYPuWgMJjVvSISbrEwgKwMrCFaytLIo1FdI5IO1j6IDlEoGUQgHnL5zHk08/gTO3nmLfLJZWFnH69GlcungFx4+fxPLyCur1CSwuLatqX61XceTIjAqTX/jil7C6Qo0CU6uPe2ZRNzUxgebqEtrNdfzoscdkOcgk913vfrf2Q56Mb8H182gzY3AcALDV/PNzyxcYCQD87NkfSwzwtddewic++TGxN6gDwP3sxIlTeOCjn8DkxAza7Vi6BnGPDhEDCRqOHq6Uk4GyLg7IsZtN08bu9aDYx9/+3b/BUBoTHMNkSdi67Pe6KsUbkwRvf/vtAm7OnXvDKvoOMy9HgUCdJB7KseDuu96JYWquFp4NbqPetTj76DZrSb2x0ecNBQB88r+fS7BhOXCaRPlAMBO2yQMA7t/RoI9ar41Cu4knf/B99NbXMei0US4V9DUYJFkCbSTLkhJNKiyrcEJBKC5QBAwYHBIAcFUkAwCcQBRFK/oJOJg8csVBxcCSibDXBWCw5ScFx4mCr02PfPK/GQDgU/0m7p+n81c+7xbuHMOAz7cKzugOaMn3ParuXPL3Kb8xKvDWylsE7acYCBP8qJapvl7WwkXV/7BaFdW1QfBjehJnb78dk6dOAglVOGvqS02LQEK1aG4AElIZSLE/ZPDrrAEtWTOrKAYpspSRoMkQ7EXjf3LGLgYIaxMo1OtAvYa018P8wgLWl1cQ9lOE6QBhf6AWjFg6DuPChAP6+1scADBgzi5+HsCzcWnXnDQ6Uvw5JujdSwtK2k3WJydQqbHf39o9MgDA3Spf1d0MoG24k1nQfkD39yZ4290GsjfBoV77Ibj8R4whv4Y5EMkDAnJBIY3eJ+4uWTdWEVWSTbzPXycl/TmlfSbtGQDK9d718RMsIIUzZY+/0xBg4i8RwRzlTyAva/O085PVnoFYWucd5Z/7huxgGVW4lgT1OKZ9E2Niuqg83dI70d4ZOBdDFCITl+Jxah/J2/k5IMxT7n1txAdxnsqfm4GbdxvHcLH2hPy+oDlK8IQgOBtpxMhiAsB/W7BjtWIeqqsk/v/svWeQZOd1JXjS+yzf3sA1QHgPkARAiBRJkKCnSIkiJVKUm5nY+TETuxG7G7HzZ2JjdnZiYlcjcWd3JE2IIuVI0YiiA0h4gCAMYcmGa++7uqq6XHq7cc79vpcvs6u7qh0BEJWMZjeq0rx873v3u/fcc89R4R8GAFQGn/51D14RLICzeI8lXuqD0QADTftPHwAQlDShsQa/mdjveG7Y8Wcx4wEAFir85lYweCbGmXyFAQDAdU9772S2fy2unQhHpbIBAKDOvyu+LD01JlzQLFHSHM4NHADgbBkE2K4CAH2501JX8M0Qf1lcezcUrlcxAOwCu2I9GMDxgziOVUe2gHX9OZLU5ELjoGwiJXBJop9imDiQ1p0giz/G4DEAgB8j6U8V8QQAuu267PGk/B8CAPpQfAKLUWNpGXhKPZEOOo1F/OTxB7Br50uIRFqii6czOUQiaXzi47+NXG4MQNpsMV28YjyXjleaYwRNDnVjcXIShdERNCtlJFLs6C4gVyyi3ajrM9n5L83PuAFUz1K1L6n9hc3ABJnELWzeehGi6QzKpWogdJrP5RBptTE7M4U5AgCcO2czker7AlaN6UDae6Vew649OzEzO4Vaq4J4MoqxiTHMzMyhXm9i+89fRi5fRLE4rM44GRpUs1+/fh3u+sBd2reajQ7qtQ5GhtegVuVntNGpl3Sev/u972kPGR0Zw113fUAgAkFlxvJwhD63AIB3nGnhpZd+LjHAl156EXd/6AP4xje+Lms+AjJDQyO46sprcfHFl6HZABLxjL6LWdf6rk7QY+8lk45K4ZukNqZNgL4jl7Lnnn8Kjz/1ICJRY2Gr+HfAvUbdZENuQP4Vl1+F/fsPilFsQrls9NK6kiBoEtVKCx/76KewedPFOja1JAXEu5E4L84aOFj07xNnEv3PxWt+pQGA4EYcZACEAIBCq46jO1/DKy88j2iziVa5hHi3g0wqLmRTnQ3fPdFOafPEROY0e9SsIpZ0M/FSejb0iKgjgyrtNBhcWk2qe3JGiKhj0oKNmxPyFNLwQuWxe3pxuEAfTMT4O1/8WNCxrooHEjwAECS54e6PS0JPBwAIJ8v8LBbPVLsmNYudNSazyXhSYhkSyIpExQLIDw9jdnEBnVgUQ6MjuOz661WoI5IUjUuFPIs86shSoZTJJW23XGePIIBtG4YmGwDQleluC7YAACAASURBVF8278hox/nIdrhlxBBJpTWekBoZZpav7v/U0Uk0FkuI1JtIdSICZGrthpLq1+XxFgcAtMaD+WNPE+6/EgzWFAnjHyn+U0MinUZhqCg7HzUoB4oTPzLi742TXttVAOB1Wfbn8kOp4aCoEAKS/PX38+wS+Gs2A4YVn8uYzASCm7fYWw4k0LGRaeLYJOqEuHUafo4sASMRNKsVJQFB4a9s1hXLGsFijGPRzxnsntiqj2YCkVtUu26i224JrPDFFZ+jEbIOY6KzQGXPmF1+2aomkMgUzNvd+Pgn2F36or/HqekJEil3ckwwv1f6a2N7Qo9hFgbY/PklABBlrPbuBiohTRk7SBo9myxQ9PcOAKatswoAnEMAwPVYrUvqhxBiKnQQpRhkRtZ/cgRYBQC01N/SDAB3s58NABCLUCOEAGZHXW0CfLE4NSY4AmBNs9MBAOgBgu4gAGD54AkUvtD+LRYDAQMWc90avv3tv8fiwrT+mxT6ZIoe81HcecdduPDCy9HtphBPZhSrvNMLC0DR42UxF8ULzz2Ha2+8QTE+kc+hMjuLLFmlrSbKpUUsLsyhVSsFDIAwC02MCebXMYKzSUysXW822NUGkumMc2ZJssOBuZkpzM/NoEv6PgtFCbwaABCjdSeV7zNplCqLeOHnz2Fy5gjG14y6UYAqSqUKnnvmBfnOj41NaNSYxf+69WuwZs04br/9du0/pKXPzZawbt0WLMyVBTS0GyXkc2n81Ze/jPGJcVQqFfzu7/2+RmbTmcx5BwBU40Q62L79RdTqZTz55E/wwbvvwr33/lDMDLNNz2Ltmg244453I8GGYSemSQl18wPGk1UH/QAFRaJph2hObHwvfj+ei+zQEP7mq3+J+dIxcBRAk2rcxylKqxTAdHl4TVnDbbv4UjzzzHMCBThOweUo0d5uG/lcAfNzFfz+F/8FisUJ1Kt0trH6UJ1iUU/d36sAQC/9Ox8MAGHiIaqvL4ADrN6NAPA6kAEwhg5+9tD9OLJ3LzKcdy+XIHOcmNllsLukDoZDKk3bKIK4ox3XWzUBAEKXHHLH5JK0foIARLDUqXe2G77Lz7NAxI1U03DXP9xl6SvMQxoBYQpNeATAJ6rhLr4/x36z87/zV4GL+FQAgI5dL3a8z/CmyTklphK0yCJW68SqCI6Qjso/haFhHDxyVLPa0WRSNP96u43LrrgcQxdeAjS6aBKV473CcQt21dwsquiF9LFmoukOwncoPANATEUxBIggkD5lmg0dzr0mEsgODSM+OiaQYOHoJBamj6NBAZY2Qd4UGm2qAJxNF+osyplVAEAifKq5nCq4FSJ2TgkOEIUmS4bP4iaYHyqq+x/VbLWNf3gAwBcxYQDAz2sveZVWAYCzWLxvjJf6BCCImwoQzr4oQsYmO/T9Givecs+8ko1l5WOgB2NN5M+xuoLxEgNlvS4AGUpKb6X8bIKlvsPvX29gALv/vQ56eH02Ww2jHkrkz+i3fj/g6zQW5vpgHJVi4c+EktRSqbknMq5n5zvu/bT4no1TT/E/zJrzInv++9ux2T0Z3lvs/DrYwlFcefNFuX/516jw73UNtW1wf9HrvEihzRTzu/E4VgGAswUA7Jr0xiPCexl1Fnj+af1I9X/+4QiAn//vvWqVAdCfA6y0cx/OnZaKiCt9n9czmp4VABBlsU5wlZ1VkvGoNUERXmfP5kQ/gxFc14w7GQOAAECk2xsBsO4/c2SfwYeuE5tObdMcoCOKAAAOtaOOv/zLLyGd4u9rNk7KPDKawoVbL8d77/oYTb40FhBJxFGrVNQ1N2s5xmC7Lx55+CFs3boFF227BPVKGamREXRLJcVBMniPHNwPqqoQsPBzUkZu8CMPNn5F9f+h4RFR/xutjpiLZAboQcvqueMCAGQHSBaDbySSoZYwjS3mPtRVOXrsMF7Y/hyGR4uYlvhgDJVqA6++vAOLC2XkcgXtH5yjf9vll2J8bATvec97sLhYwtjoBMolCtPlUFqsIZ/NoLw4g+GhPP7iv/8lxsbGpAPwR3/0R6LYk/Wg/SC0OPsK7BNGKle2inv1i2MRpeJ49JGHMD4xgkcffRBXXX0FXn55u4AbPjKZnI75/e//IEZH1oJabKTYS1c3AAAcA6CPzWsaM9LkabcFjBAAILAxOTmJr33j7xBLUTTRdem1e3G9mU4PayPu95dcsk31zUvbXzFbx0ZT48adFi3UuxgqDmNutox//T/8W8SiGdSqTcSizjZ4lQFw8kVxzgGAcPHvO8aOAu/Dh2ZG3e2aIgAQaePH3/omSjMzSDFJazaQpABEk5Z3HSFImtlkwsWkRcw93tbWzWnzhpX9Bzs5puDJgORni/wMKotZrxEg+wpZQFm3SBt4qIvpE8RBymX4TIY3lvDzTncEYDkAQPFMiZzrK4SO1zMARPTijGswz+Uk16IxjI6OoVpviAWQLRbQ7HRQbzWRzefxtutuAPJDGh2oM4Cz4E9oC9BXFcKmBFMGAZaUKr52jf6vp5E2RicBXgOzwSLroBONo0W6aSqF4rr1QCKFzkIJc9MzKB2fQ7vWQJKz5D5pXVnsOrfPessDAKFiISTM5+lzLF7IImGBL9p/viAAIEq7H7Jq6abhAarwJuULlGAc5ySXbRUAOLfr+Zf8bip1xQBy8/buuvtOPS+vqStHxb5iHGcXXnHEjQBwblWcLrfhewBAhXsIGPCvYSIR2AFSHChBmx/PIfKewbZniKLoPs+9mRMNcq4DFM/q2Nysdbh6D76WoLPmaMmUore2Cn8WcWScxc3ST91c2396414GWCs6upEFi52+4OuR/vsBADe76jysjUHj2BAO/1WJ7843gZUIFbXdjmr7uaP9u0RMNob2DTWvZRaA5xoAOMcL7001AhCcXb87un3SgCAKAMbiaSv+qVgcNWFIgQCOAcLrtgoArAIAVq6e3ghALNpCp9UQkMpXx+O0mHQWgO6eXzkDgICqAQDUyiAl3to5YRq1zwItptBqLUFGLcXb9NwW6rV5/Plf/BlGhrOo1Ral8H58dg7Z3DDisRx+94v/Ct0mNQpMJJtjhrQP7jQNjGXTAfEYnn7sURw6dBC3334bRoaHESsW0Jg9LvYYxf4OHzyATFJeKaEAZPedMQAooN3G2nUbkMpmxZCgGGsiRSHOpBizzHErC3MCAJo1sslaAgB0c1KoOppQwUm3o3qzhpGxIfz4wXsRiXVxbGYaqUweBw8dxd69B1At1zA+ttaxkLvYuGk9LrxwKz7z+d/F1IFDKBaGEI0k0ai1QbJZNpNGuXQcuWwKf/+1fxD7gUDBJz7xCYEBLVrAOqDWf8EeAOA1lU6/eRYGAHi+k/kMvvutb+C666/G00//VKNk1F+jKj+/O8caWPS/4x23yxYwmynI5aZeo2Widung/A8yAAgAcJyOeQAF2vnvRDqNH/7g+9i15zV0orSN9NfP9jbVE2TvSfC8iZtvuhmvvPwqqpWa/pt1BhnO9WqVywSFfFGjFX/8x/8arUYErSbZywmdz3aHdpOrDIAld+jzAQDoXAeIeK+zEywRZ3DM/05xxnLxOO7/p2+rk9GmsmSUQnZxzftEojaPziTG7CdMMTcqnr0LRNQKcCIoLPB5QxNNpAsAP4rdIiZS6VQSzUZDNBQKUBAkUMfIoUxhFkDYei6sOB0+iWHq2tmMACwHAHgEUIl2SBtAzABS8aMmFEVAJBGPI865lw7BEKPF8kYZW7MGUzMzCs8NnvNMBpVaFWs3bcbGK66WRRUTxwZBFCacEhay94071XYDAJwCsZv/FzLQsXNObQazmibdkV7XMTToDoAIhsfXIEprwFYXrVIFM8emUZqjWmwXSaqwBAn8OU4kl3u7VQBA91hA2XbK4E60wman4wlkcnnkiwWtG44AyM6WdmsSGrICSqtjoIhSinAqH+dVAGC5FfqG/n0YALA5+p6dXzCrLzV/quNTJJSFj2mr2J+O018xtF9Cde6hGEyBVsbpVgvNRjOI5b0mg9NZd117sfAJWjrGgIBZ+QSbLR5pndwP/J82Y5fm9nuT4Jyb9ckju2gS1Ion1VXjH3b9Pb3USm+m7P0PG18IAwC9Tm94FMBIXV60zroxPpny/5ZAlpuLtHvMq9e78eC2FQw+Ovt7zo9QGObgjidEfzQg4FwxAM7xMn3TAAC97x1ekz36f1RFRyJJyjHngsltdBaRslk0cGcVADhx71hp536VAdBGu1mTACDjEwEA0f89yGeKkj0R7j4GAEmb5mLlNQAkkNnhOFTTAQCm/t8TUutnuDDPlNhai11Xdoo6mD66H//wtb9GsZBCo1FGsViQOF6hOIpKuY3f/M3PY2RiE1p1OrhwRAYqsFt1Nv1MjDWaTOAXzz2LJ598AtsuuQTv+uAH0FVNYGxeikrXaC8orbxwBLZYZ2BrVLoImzZvEWgryU8yU9kwSxgAwGOvLc5jYf446pWStELCAECHXvKxuBgAi+UFbN66Efc99CPMzs+gSi0CxPDKKzsxP19Cq9HG2MiE6gvmRSPDRVyy7UL8wRe/KGHDRo06ZAWJ1FEtkWPJ3U4ViWQUP7znHiwuLmpPvOWWW3HFVVehXqOAIq9lf3QxvrzFnn4T8pXF4T4AoNtCMpvGt77+Ndx8yw3YvXsHdu/ZgUwmhampKRXcFDdMJbPYsuUCXHH5Nc7eMOtEJvs/09eUwU91qB0n8JgUM3thcRFf+epXkMklUa7PCwDoaaFZezjmgG9+9tsuuxyP/+RxZDNkENQ02x+PmUVgOhVHKplGPjeCT3/qs6jX+NqkwO5VAGCZ9XBeAADLRIIlOxigA0o7AYBOE3M7XsHPHnwAo4U8Zo9NoZBOopjLYm52Bql0Ai3SgnQvM0mMI87ui0AAp2As5rkp/vNpqWRStH8iSHIJcAV+KpmQ5RTBAdJS+TcBAK80zeMKiwHya4hG6gqYkxU3ZzsCwM7YqUYABgGAcIInAbcYgxwBgIgAALEAOK/achZQkSiGR0ZVsFWqNdTojZriXGsHrUgE2665HmlS9LNpBfE6ETinuM1NhSKAPQZADwDwQjK0cjQQg4qlqgwRIT0nEkW9TYG/mKwB09kiotm8xgTmj05h+tgMW8hIRYk4v04qAKsAAMfiVFRIOV0tKdc9dR6vROYzvH75vHmZ02aNgFPMBVhSpAeu30qTN6OQ9HHGVraDvYmeteJz8Sb6Tv5QeeWkmEzFfifyx05mwIhyc389lXknkupm/rneOKYk8NV3x8kM8HoAZHq50a5WwxT5rTvgbVPDHQP+LETzdwfphVxNXbinNSCRSiabBCi8cF8Qwwgi0M0kjlQ6p5hGCzcJa6l76zr+HhINi7wOXEeL7f2df59C+5Xfgwf8bxxHLtJVPO/Azq9XSBaXgCQDB4SbNZfTYRAIQjHW3rv7EQBjAdg95ztL/RJTp7sI3f17+k2oU3/QmwgACKKXu8x2KgITQmlHJFMU/8soKfUAAIsTJvuch10FAFYBgDMVAYxF22g1qgIA2NVOUPzZAZO6x5cBAHwsM/YB88hBBoCz/wt4u/0AAFO+QGOLzZxYF3tefRH33f8DxGOMuWy2kSZPIcA8GvUI3va2a3HHne/XuCjV8G3EN6KuvgcTGMt37ngVjzz8MIaHh/Cxj35EM+nxXBat0iL27dsnBqkKdllvhmKsG39QMyoSw+atW00gkd3/JG0BKQCe1D7DnL9RXhQAUCsvotOqa6xMTgKcqXDnjwBAu9tCJpfCq7texms7X9H4ba0FvPDiSyo6CQCQMUChcdYbQ8U8LrpoK66/7hpcdeWVAgBSiYyeS9X6DkEW1BGNdfHQww9jdnZWMYGU93e+852o0V1Bc/a9PCns0+QUuU43aPf0evS2HcRiEdx//33YsnUjKpVFvPzKdnQ6LbkSeKB+eHgU8VgSN1x/M4rFEQwVR5HPs6PfL5Ru4LgrAj2czTHuSFejALRef+6F5/HAA/djaKSASmMREdYAzkkouA8ciL/t4ku0V7388qsSf2dtw+K/UqkKJCAAwFh6ycWX49fufB9azajAikad9wOv5KoGwEkXyLkGAMKJoUeoVCCHjiCcEKfbTex+8id49ZmnsWnNWhw5sB/FTAYjQwUBALl8DuVaRTPp0nWMRJFMJJGkCJNscTrgdLLUc51oHYXlpNzcJepUl1ck54V4Q5YWFwMLQHlIoiv6kR8T4Ot4fJ4B4P06LR5Y4PMFf/ikLjcCoO696/YoTwh1RZcDAEykw91UoTEFA1LYrSfFxrqwBAAEjKj4twKNh83vSMsSqrhXajWUq1UMDQ1hrlLB2KYtWLNlC+LjY+g2m6g0G4gRQCGq22zr/YS/DDAAPAAQIwDg9BkoHthlAcngiijqDA5EpCmWlcohPTLOQXJUj83g6NFjonwluy1EJezwOjxWAQABAALCCAAIPGexEzddiVgc4xNrBb7xiaIT+9lhJ7xmS/tE+uapgLPgSq8CAK/Doj93H8lLX69UXGHqSh8HDDH2kN7JB+M3tVY0T++69L6IVxxzQqMBEyWYce9KnM/5wJooKan90p6gDSzpogRpLQm1dep86U0qGAvz8y722vf2bC2L2Ux5GZBNGd8KNyv+YwmKtjF2mWAbRYWoAeC7a+YIwNhswnuD670fMO4v9fv2juDe6S/+rUGvo9EO5+djJZIUMB6MikUAoNfVse8ltpz2SLdvac8J5raC73t2AIAVu+dcwuXNBgAEGI8fb3TWjxSpbHUEIlEAEF0TBCR91hh2BHJWAYBwfhXkkKdijoVuoFUGQBvNekUAANlKBAAYo4xdcjoAgLkAhEUAeyMA5I46UHLgZvf6P225akVlA/jSs0/g6Z/9BK1mGbFYB/V6VUArf8kZ7U43gd///X+FSCTFEXwkEhTlbqtLnC4UgIaN/5Li/41v/CPWTIzjogsuwC23vVM/L80ex+TRo0hq/IscUwM/g0JZOQq1N6JIptJYt2kL6lUW2sxD06hVa5qv97PmzUpJAEC1tHACAEANgHK5ohHIwlAei+V5uQA8+fRPUaODWDqPhx/9KZLxNNpNAtRxMY3pP5+IR3DttVdhYX4WX/id30E+l1cMiHRjKC1WkS/kUK+R1dDBo489hoWFRTUnN2/egjvvvFONvR4AYLE2DAacCwAgFude2sILLzyHRDImsGbX7h04fnxaHXbus3Nz87ICpIPCrbe+A9lMHmNja7Bm42a0KrW+Jk5Q7bkYLhHpKJDKpLA4P4dcLoN//t4/4+DBA5KpaFPEUmPEIXabK3e4V195xZXYs2cvFhdKKJfKKOSHkElncOzYMbkUxClc3mrj5pveieuvuwWddlx2k7UK2RPcB11+uioCeGLidy4BAJcKWLIV+ighbPVG0LkhVZSFPNG30VQCj37ra6jPTKFRKjN2IMeOECmPnRZa7BDnMqKtkwnABynucXZklN91AwCAyGE2Q3SNcz8298ExAK9A2ZNgCh2cU+zna5WoqpvZVeHsmQODG1I40QpvXEEC6PKhoMj3xXvvjfrtnJxjgAcRBpspAjZCnqD6b823GhVbvXNHI2WyKPsM3+WR0GHcRgRiMQyPjmJmZgbZXE5d3FqrjVo0hqtvugmp8TGALIlaDc1uF4XhUSwuLCJJ2qvsHW0D0P+URxr9Ns6NxhPEXH6p7cIF4Wq9hWQ6L/Q3nskDaWMBHJ+ewdTRI8gxT21wlsgoqdwEeP55TWQv437eo6nbifTnV1oO3vd1QKjRFxdLJRjW7XaDtQO3hr8W4defePe8OX4SHmcJFz/WDW2ruNA51L1gAEAynUauUEQmR9/qsI9wz0/Y3+U9euAZnI83AQDwq9zB5xXz4OdgXPP3jE+w/b3gC2/zp++i06Tys7GnxKDyM/d876D47NWI/TOCFsMJIAbx09P02fGnDSnBXnYD3LGyK+PZWorbrt7X6uPxtNtKCCQUSHvSgMXVi6x+UkU9LxVkPPakukIs+jXzzyJN7ijW8ecHMan2Tti9dLghIv3JHva9BqxefZwKwk/IRtF1900Iy6z9vDoy71ff6Q/2C9eh8vuuin/Rfw3UsNjoO0iDbBsvMHuWLJxTMACWu3+WLOBCAMCJDMLwmfZXIfj24eFDo5JGKGDbVqewRcvhrglHyf9AwsBnIwJIBozFT2mheFai6Bn8Y7oR+pvCbMxwIgYoeSsrD6ieTAPAf1u9t2NpsQumkRnNya487i5XLC/1Tstdv5MBvWfyWYO51sq/2ZkzCE7nM87Hcw38ZAHr4Ud24LluLZ4p+Qr0Q8IFIPOuNugC0GrW1TmW4r0o7tb5Fr3eEM6TjgBYbDMavcT+ODPNP5z/V3Ftxqe9fT50syvXNfBRs+DM0WNdPPnYA9j+0nPodmoCAKrVMjK5LGKxFGq1DpLJPD7ykU9hZHQtOrSPjiYEcLJwZs4eoxVgvYb5+Tn8t//vv+Kybdt0DHfcfhtGt27B0ddeVY6v/DMGNBt1HQeLff5db7I3T7eiLDZs2hyMpno6Pe8jMdXIXlDO3MXC3IzcAMgAoLuK2AHqjpjVYbPTRiqTRCIVw75De7Brzw5Um00cnZ7D7r0HUas0kEllZYNNuj9jy7q1E9i8eYOOcWxkGO99z6+j2WijWBjWnLrFcirWd3Df/ferq12t1tS0/MQnPmn5WDDOYP/mz3r7iY1LnOrh9+3w/djLA/lWrHna2Lt3N45OHsbWrZvx0svb8dprr0i7YX5+3rH0YkgmUnI5uPKKq7XHbtq0RWwAChbynLKBynjGsQHTcoiruUSQnp/BP9Mzx/A3f/tVjI2PolIroxtp65qz7iA7gHsdmR4E7tevX6/GJef/CdqQgaBV32Zzt4lsNoNkwtjH73zHnXjbZVcDXe7jGZQpyJjPo9WysZKTuQCEx+7O5P5eLj4u955vehtAC069x+B69BROzm0oiSOq5RK6QgT48d9+GbFqCe1qHVl24HXjcXauofl/qtZHEzFEnYgfqaCUO03Fk9bpp2e9m4PnTetHAEwplMmZn7PsZyK4qKckNUz9DxfY4ZtmMEEe3PhOFwDwx8XV2/feA8h3GABgF42PXlJr8idKBo3YGQIALFDwHJGSROXNfCGvRIVKnAwkHAGoR6IY27ABm664QjUdf9YkdTeVQb1OWxQilh4AsHke+X4LAADiTKDlu23CgF4c0E3nyiYuEkkilkzLMz5SpH1KAvMzx3HsyBGkWg1G8OAaEADgmpH9lvu+WmMhYbng3LmO3uDvgmvuuov+9eGb8a0CACz13f15YAeTQZodWp2PWEybKAUiKfhHG0dZ4nhKqy9muLKCSs5sx87osQoAnNFpO5cvChf44c0sHPv8/RWI+/l7kbGTWhDuPlQh5DISAUyOch9kKdIt6T96ll+M22H9gLCLjCjwTpXZxz6CAgJFAwEiVUfmEOC0BaxYMgDUjr8HSFiH3BdoFGdLqOj39n4UirJCzRgCliS74p+xzn0FW74NJVEnewjsdq9QTi9v7l7BbyJKvoCxhN+ugxHDuYeZBkDvTy++eTE/ew8r/KmlENOfAB0JTvqJ2eISu+K5XF6n1gAJMev6PvRNBAB422Huqx6QtwKsBwBE3frimqIt2yoAcOoldiZJ9YlA0WkgI+d0xZ/em50PAMCzlJYDAHikpiBiQwMs+DmWKVo96ekCAHoaAIMsAHb/PaPVQjG94YAnHrkfL738PNCtIyKLt445SxFU7SbQbEZw08234cZbbkezTpCWhZ0V3QJCCCJzHLVWwZ/8yf+FC7duRT6XwYb1a3Hdbbdh/0vbXR5M4WvTdeH9RqFwgrSNFovPlEYXh0bGjL1IZiOBXceKUkym9oB0xTpYnJ3G7PQxiR/yJzwW7j1MaNmFl3ZWOoFYIoI9B3Zhx65XUWVsjqXx5FPPIp3KYmGuhJGhMRWn01PHsO2SC7Fx4zqp/GczKVRKZXz2976IY/sPoVAYFkiALgF04J4f3SsWR7PR0ud95CMf0XcyTQev8tIDgGy9nxkAYIAN9wqemq4E/6amJ7F7905MTIzp477znW9j48YNOH78uIp7HlM+VxQYcPPNtwqAGR9bg0JhBIl4KmAbU7gwaAGrqdRGIhkXCJTNpvH0z57AT376mL4zAZVmu2m6AAsLGBoqqlZhYd+o13DRRRdJw+y1V17TzxNcJ2S3dLoCHdKZJDLphBgaH7r749iy+WIBAIlERoKMmWwGLdYXqwDA0kHpXDAA/DsvVQL4ECw0jbMspLMTqYxwXj2BaKWEH3z5LzBM1f9aAyOFAsoLC1LHrNVrSGVTKNUqsvmLJ+31zXoD3VZbYwAs3MsUgshlRe2XkASTRY+ourkSK5CXBgB43F7oT4mm67AvtQn5rov/zuEO8UoBAB8wg/catBcMAQB+U2P3nmMEHgDw9Fl1EVj2iz/j7Ku8S4BL+nSOqhVZcFCtdWJiAkeOHLGkOBZHO55ArdPFdbfeiggRuFQKHQU8zt+KH+4AAKWpjgFgIIAAgI4DdgQAdNGhqFyw3JiSxkXzandjSGaKSI2vATJ5VOYWMH30KNoLc4i2mir4eR2oFspzI5FGdz18grwUIBNmAIRXedAhC41uvFUBgDAIYPeGKzpMGFwAGtdYKpNBNke2RlZjIAQE2OE1pwx2uHwnMczyMTDojB6rAMAZnbbz8aLB4t/fa4PFf6/4NLCR6L2CT0gA0hf/fK5RAC3h0MOBcgFox8KWFlYhAUGxmNwf/rujpILC0LQ3Tdooit6casotJRm++HfMfyUKEntiUiitAsfTVqLoHAmicXWjxEVk1iPlf3NBMdIrHU3CSVfvzNuK7yDCOVevku1+HS49gj3Q7T86rxrrMspjGPz1SV1P6K8L2hQaGOAYWH1Cm4z9Jthq50vO1WYF5lgAwZ0aYoX1xcHzsZhC77lcMbdkp/hNBACwYcHvyHViAIADirSmKCKZdnPONmkV1AAAIABJREFUFCXmvWLAzFuFAXAm13+51yy1ZN/KAECzQap2NxABXKkGgGV0HjzkvHtLLIBupxECAHrRMByHgrxf8dFE2wQARIHHH75PAEBU9O6GCrVypaL7IZnIolJtYWxsA37zM1+Qens0moQsp1V48/MdrR8d/Of//J8wNjqCdWsm1On/wF3vx+HDh4x1RqDANy9cDKfoJvWnsrkCCsUhjaMaM4LsG7vvNN8vIJZ7Cn/eRWl2GsenJgV+eADAuwDwtWQAEAAghrB7/05pANQ4wpop4qWXd+D4zLy6+4XckParyWNHceEFm3HppRdj9vgU1q0d11gA3+vjH/8kDuw7gPXr1qNWWdT5ufdHPxYAwKYb1e4//OGP6PiNAeAZcqcPAJyaIctTwvjVxSuvvoQjRw5hZGQIGzdtwFe+8teYmBhHuVxS8c09ZWxsHPVaAzfeeBOKxSExNzKZAoaHxpChy0KzhQa1KMTaM4Fo5obJVFzaAhwx+OY3v47p41MolRYwvmZcdR6bUKWFBYyMDGNhcQGpFIv4BLZt2wY2fHfs2ClBRDIAeBxsPhFkSSbjKBSzOHLkKP7wD/6VhACjEY6A0yGggUSSNYSziDzJCMAqA+AcjfB5MKEvODMv5AZJD/EERTIaRrjrdJHLZjF/8AAe+trfYDwZR7NaxfjIKGanp4UEceGxsG+ijRYTPM4n8aYnksf3dTRPqoUyBaPwH0cA+Hmkk7BmIaVEVKFlAIAwzdwnuGFlf/+dBlkAgwWnAthJRgB84RUGACzi9USzBCgssbuFAYB+hoKOts/K0Huo+rcxsSubfSWLYu3atULbeI6obo1EEnPlCrZeeinWXnqpJcFJqnM2RV+MOADAlYCOAUAAgJSxCOJd+QSgHemgE+0IBPDgAH8f65rdS5OWL6kcsmNrAFKgGk3MH5/FwsH9iDQNANC4SKMRjGEs1YU81bUIdzMHT+NggvBWYQCEKd7hxEprLRqR5kMinRJdKl8oCARQ4d+mQKa5ZISLiIBrooVsYM8qAHCeq6jz/PZLdf59ge71Rfwh+LioeMK46mwAPVjXd8/6WXXHTAqGiEIigO0G7aNCoFSIOcD3oq4J1xyTBMYHrk2CyNxLNOolM2KuVccSEiDKYsuKehZmykodJV5dftn4EVSNq0AzfpMVcBxdsmlYlxwHNnqhLr0v5jUOZRRZe/Sit4PYDDQNZg7cv51oZlg808Bkex+N5ogyaTaA/n09NuyvjT7N3Z9W/Bv1n3OoYgGYnFVo9t+A8PDjDKG7Fa/I5Yq5NzMAoD1RNG3bgyn4Z+WSA5MIMCUy6vjb+rM/vMy8VgGzyoYeTcvI5xDhuOvY4G/GEYAzuf4nYyIttegCMLsPGFvGfWbFq/f8P/FsGQBRNDQCoC4tbUrdCMBKXAAsYll8UcTjSIxYADYCQAYAOVCe/t+LHRY1grUqAIDFOOmeHTz20H14+ZUXEI+zmK9L5Z46VCzEOQbT6RAIS+I3PvVZ5PMT0sWICcA0AIDCsqTlxxIx/L9/9qdotxrYuH6dYtfll78NQ8WCYqREvl03m/cXi/9mu4t4MoWh4REUhkZ0PzLem6UrG3wuIrrahI1E3q6luRnMHDuq755wwrPW/IpKo0A1RiYpAGDXvh1iABAAUF4bS+Hhh34iB4B6rSlwgechnU7gkksuRL1e0mz9VVdegT179mDThs2460MfxvzUtM7ZULGoEQBqAJRKZczPL+ADd30QF150sRtfMHD3RA0AG9041ePUAAA1SLhuIvjhD7+PZrOOrVtJ68/jvvt/jFqtqtrJXA3aAgAIUqyZWIN3vOOdcj4goOMFAXmMngEg9glrvxhZeGwAdOUu8L3vfUd7ZrNVR3GoiDr3f17DCFT4M98olRf1GZs3bUKpVMK+vfsCZkSMe1s0JgCAowIjowXs3r0H/8v//O/QbtFuOIsE9RgE+Gs3XWUAnGyBnHMGwBJggqf8J+MJNOt1JDhT2e6gkM9j1/PP4uUHfoTReBSVxRJGh4Yxf/w4xsZGsVguIZ5KoEORhy6l/noAgDSOqUbeamHrxRdjsVKWhQYFo9glYqLIxcGAIneAZQCAE7swtoEwSQzPUCuV8h32Aar+yRgAJwAjoe6WRdGQarZ9QH+CFtIACI8A2I1tVGwlj16JeuD19WZD/pvlclnnRaMA+bxAACaP3Ugc7DE1YzHc8GvvNrHFVAZVBkvrI/WJAOqGivQAgFjXCRpFibwSBHBzqkyDuhFEaXnSjaHViaEbSyFRGEF8eFTsg0a1hmM7d8j+0c/9M6nnOfcCjOENfikGQPiaDK7zvm73QILwVgEApP/gxNNsuVlgNAAgilYsikw+j8JQ0Yp/rolOW2wTFSAslFyXwBpz/C/qTLjwKsDnDBOlVQbAGZ64c/uyUwEAQfz0idbARzMv0Yy6Z+t4BxgHDggwcGtFzABH1fcaAnQQMIfTnpCdZxCwHEolU3KcUNe/SyVhswP0r/cmSQaeij/qCa3qBJnomiv6OeMvn2xzd+HzzVrWFf+alY2AuYNpmBh2ENwzjpZvFH5XrAegrbuvgvPjUuuQbZ9r+wZsCTEAes6Hbjvw56inR9O/LfRKds2x8n71A2ACAVzxH0koegdZevgeDoEAqwDAmWsA9PhQdpq5bgIAgNo50bgsAE3K0dSqxdYI4p4DnlYBgL6osgoArFwDwAMANu5kAABp8F4EUBS/k2gADAIAEVHSW1b8EwToAwCskRcagHLxMSKWl431Mia28fADP8Irr76IZJKBtIFOl80ksq5I164jlxtBsxXB1VffhFve/m60mrZ/aB9Qd546HZzCiuLv/vrLEgOcGB/Fls2bJEz39ltvERuAo6zM800ozyw3Cb5l8kUUh4aRKRR7QpsceXWK9QKSuWe1qHlAneo4qotzmJ48ohEADwCwTiGmIZHCCMQAiMS6AQBQbzVRKtcxPDyO7b94BbVqE426iRmyk15vVLB16wYMDxfUaU8mE9iyZYtm2n/t196DLRs3qcFGi/IHHnwIhw4dEkhBHYAbb7gZ1153vWvAeJaXGy0SG9NfPc8OWzonWCp/9nstO//xXArThw/igQfvR7m8iJtvvknn9GfPPCWhPemMRG2un3UD3dMIUHzus5/D3NwikomcXA2y2ZzsAsm443nm8SmHZ03QbSGdz+C7//QNvPrqS6B0e76QcYxmsxsX7d+JtpPhQdcEft7M9LQ6/Nxu6QJH4JSW8I0GR0u6GBrO4cCBg/h3/9u/R6XcRCKeQzSSENDa5vWVevmqBsCSq+OXAQCwI8/QQACgXq0ik0iJtlnMF/DEj+7B/Cu/QBEdAQD5bBa1chlDw0PyqWeHkgwAjgBE4+b/Se9O0u4ydANIJlEYHUVxZFgJ3dSxY1hcWAgAgFaL8zVGnznZCICnpCrXCwnK+aLJAwC+aBrsovoTu1IAIMwA0GvOYgRA6zqgB8kmoQcgODCGyOvw8LCQNCbSDNYU12DwJF2H7Np4JoOjc3O4+fY7kCDtKJVBs2vTXwYBWGA2BDgMAEQR65ovdpvdfzEAiALTPaBLPRig2UEilkK7k0CjGwMyOaSHx4BMVlTYmT17UJ2bV5Lthf88y8E6YJYhB5Rhd8IHOwuDBcQgG+CtygDw59A6jFZc8KEOaCKBwsS46P5JquJyfZBWzXuWs91iAjhAR2vNCn9vO+YTC+mQncljFQA4k7N2Xl4zmHSH75/wveULeP+3RrOCjrYrRf2MofHc7d51hX9YR4AdFlI/RfsMaXxw3VmHno4iBBhN3I/jQepGMOHkyEoijm6LYlCuo+oEk9pMgJWOmu1TJGbiflb896igBpo69eFQn0s6Jo5ZxRlFL/1HESP/zkZ8jYI9sp6Qls2Vhrv/fR13d57CP/OTEf58+/MwCDwbzd9fele2yzCbSaF2J83zyFZLRrn2t92z4dEdX/L3unjnZUGdJE4PftabngHgvpAHAGRGzGtA8dRooscw4d5nKj0GiLlrYoyTX10GQDD6c5JFFs6vBnMpv++fan2+1RkAkW5dHfJzBQCIAdBmF9uLAHoGgHcC6IEAYv4RMA0AAFFz8eD99woAyGSYOzbRaFaRTBnwurBAK+6Cuuap1BA+97k/lBCg4gABUdpQO9IWb5Tvf/ub2P7zF5HPZXHVlZdj9vgM3v72WxWTmcNas49iczwOFvMZFIZHkMkVFPMJCvBzyZCQa4wTmCbLoFapotvqIJfPolEtiQFAS8W4xs7aalSy4+wZAPFkTKJ1O/e+hp27X5MuQKlcQ7VChsIWPPboT6VnQJCaBS0lyi+4cCMikTZyBf53B+Pj4xgbHcczzzyLz3z6tzA+NKrw/bNnnsH27S9p5p2fNzY6gVtufbvyMo35yommBwB4IcCVijAvtZ+zgI4VMnjyofsxNX0MO3fuxB133C7w4iePP4bp6angnPmm3OjoKPbv34+PfvRjUuSPxzhnz308haGhYY2PEsTg8Smf7zTV7W+3G/jq33wZ9UZZ+m5Dw3lU3GgBAX0yuEulRbG/Z6ancMstt+i87N27F3Oz8xIgZOzkdaQuApkIYnln42JO/E//4/+KaqWFZCIve0kCYSYi7tbr6gjAiWH0lwEAqMPdhdSca5UKCpmc6JuFXB4//NrfIzp5CAXSHSkOyI2wzcWQ1MxNiygd3Z1o9RQjUtSSdRyfl0ulkE5nUGk2MToxrtl2opDzc3Py0yR9RdSmFQAAnibtNyvfNWWwGAQAPBAwuFktBwD4bvQgAOBFhHyS7X8fToxONgLgAQBpHwRdXfPQ8Ligimk3p8tATVo3AQEm0Jw14s0bSSRRardQXLMWl1x9tQCAWqsrIRXecCcDAJhwxrrmO8vOfzvadgyANmICALqI8H2iKXQ7MdTaEXRSWSSHRxHNF5SmVicnMX9sSsl92HaR10Ko8CoAcFb5ebiw86KKDMzUzEhkMsiMjYsJwOaURNvYseRaEmsgKrBOBVAfABBOAkizPsNDXAUAzvDEnbuXDSYGQYkZAibDPwtT/VUCx8gi6vWRJRjqWU5dY2BxD+Dfeq2b53clq1E/HU2e7yLgiTFbKucGWHJNEsjkhq6ut2NnUSy222wIbJRCv0+QWOSTbhqJI0XnEan6sxthFGx1yFwXnyJIprJvdoUiDEodyUp8i/9+DpbfpeeLbSKBjH+mg9C7DRxY6pJav2d4YKCn3Gzq3zbz74CSgZa8AXeehWAgQADI8Bid5or0OQgAaHfkH+uWcE4zzNixa+mPNazXcu7WVPidBoHaXzkAwN0n6n1yXUlLgrPC7BYSdHK+7P76OAaVafb44n8VADjZmlkSIAo9eRUAGAAA4rTU415uoB9jwekwACJdR/8XA4CxbhAA6AUoDwCQLShXCn5kp4n777sHr772c+RycXTaNXW/La9gLIuhWmshmx1CsxnDZz/7h8hki9Kn6rSa+kNRONMmbOPBH92DZ556Ul1yquqvX7cGxWJBLGFjp5nlKbcVxuNcYRhDo2OIpzJotNisssLZ71tsGjKfrpZLWJibVw46OjKEdqsuBkC9WrLBKVONRZwW1m4EIEbF+UhbDAC6ANClrFSqYWZmDldfeR2ee+7nmJycVoeaYDFn+9dvGEc0zv2pgdHRYRSLRf0+lcqgUqrg7TfcjHw2h2NT03jssZ/os9hJJyvig3d/SOeFNLGlAAAL5dagOdkjDCz7faM3xgfU6mU88siDaHdaeO2113D99ddh06YN+PkvXsSuXTsDxh7zRZ5DAgBkW/PvO9/1HrSatBGMqDtP8CKdyUkokKAMP6/dpS5ADS+//As8+hg/p45kmnVVU3UJdRNY0JPZYbm+7Z1XX32V3BT27t2nOqWQL4gF0GyaNSJZBmInxNr6vD/4/X+JTjsmBkC91hIgobrurcAAOKut+1xpAATvY3iVLxhsttKU9ivlEobzObSrNQxlsvjmX/13pBdmUYxAowEqNtzco7r/HVJHsmi0Gqg36DfZlfdnJpnU87nAEuk0JqeOSeTuyiuvlL/9gQMHcOTIYVuAXln0RHa9ThuTVU9z9WKA/r8ZLLyNYLjwDzadgZGAMKASTny8HZY1laztZKwES+x0vhxldqlb2QMA3qbQd8cGGQB6byWursFgBy0RQCJrnLfxoMbIyIjmjbhZ1JotZEdGMLWwiDvu+gCQSqNaayCdL4oloIKwp4PtxhYYcRmYaDvTYwAwQEpblnYepKXRRiXCjSCCOn+VziI1NIKIPFEjaC+WMX10EtVy2c37OqIkUVhS0ly2rHPoi5KQ77VR+XuiYRa7fTLdzyAI3ydv1hGAwVp76T6eKzWc5zq/qwop1zmlzQzvk1i+QN6gtnii0zyPYsFQpkPPt/GBAADwzomOfibqdCCSdqZR6EzRgzP9vNN73XIFzOm927l/9nJn75QUb3edg4LSCYmGC/7wvRQGCzTzqblnJ7ITjoXuDbgHsBvAtaTYFQi02jrjdt+mCJAf25LdqQGYnilQrdW0fxjYYOr/Hhxkl4YgAAOU7JH4nhR8SiQRT6URjSVtfXet0NKMtuixrmGubpOp6+sYnT2UzpkDAOQQ422wlGx5mTcmtbxXrMAzQCN8tg004z2k2OmU/Q0c6a0D0l2Drr9zKwjvNRpDcz/3ILIXVSRIQnUcC4tkyBkTwpgAHJmISnuHc6z2jN5m7w/h7CGAU6/A5e6fsA5CcFZs1qhfP8Gvqb6PC59vz3LofTO+R88GsOFsAJvOBpBWw2dnA6hPMp81gU8GAKhjocLfAwAiT0t9vN+il+fGwKhVACAcGftyJ8dYO1nkHNRv8s9bbt2d+0h8Zu/o17+nv5savwllS18ioBT56NL7Wx5QnRra7Nh32XHluBSLT+uG9wEA4ZzQVqyLVt4FwOj/AgA6DbP0kwuAMngX24K2kr1esZrUewIAZqdHAOC+H/8Qr+34BXJZUrVLyOZSqFQriq/Dw2M4fOQYikOjAFK4665PYGxsPbL5AjrNlpqDovXHqQzexKOPPIinnngc6WRCWgd3f/AuHNi/DxdffLE6zF3O3fDe4/eNJVAcGcUwdaY4blCpydVIQnouDnv6/8LscUxNTiKTTGPN+DiAFqaOHUG1tBjEccZNFuJkL6iGSRFEbmPvgV3Ys2+ncqpSqaIxg0y6gEw2jwceeBj5XEEFdTqdwsTECOKJCPKFNBKpuIQAN27YiEJhCC8+/wIu3noBLthygcSXv//9HzgbwDzKpSp+9/NfEANAZoWyynVitS6a22UcdKDp3/EHGTZeQNz+Zod9J/bs2aVu/+zscVx40QVYu3YCi4sLePiRh/QdSuWym/9vCsAg3X/Hjh34oz/8FygtVJFKpM1yssvSISuBwFQqrXXBArzerOH73/8uJo8dRqkyj9GxIRydPKKm7eJCCUPFYbkNEFSYm59VrbJpw0Y1cjmGwGKf7AKmqLVa3QAAsjOirBFaGB8bx29++rOIRVOIJ3KoVupiDBgA4PcSE961h/MrD43E9t+9p8qa+n9n2gxn/jh7G8Az/+zgladMElfw/nw91d+FwbHo45+2iRIhnkC13UIkRdSnhU69gnGK803P4NHvfhfpWhXRet3U9501hZImCv4l4qjT4zPCTjD/O4akKD/scNhRk27DRckEk5QSitxtu3SbOka7du/G4aNH1O1ksiS1aEeD5gaRSabQKFeRdgJ0fA8W/J6CzmDBoln+lgwRtBuhfIn7bwmbkMIaSkrUsQmdM59cewq2/5W/ET37QMvSFfBhgCH4fUh7wIduhma6KUh0xAX4IJl3ugCeAu7SKT2PgZNFIGk3U9PHzeudYijxBNZu2oKxCy60xJkJJhNQrzEgUT8gynkcV4y3eD5l/2caANLb0iZGBkBEM05EUbkpEZFtUck7X0CCloSpLNCOYs+O3dJ0aJEFACCXTqNSKSGVNiaIv3GF9mqxQfoCKkjYgRxYo33sCc+xXWKMwMqK3sOfd4+Q6pwOaAes4HY4o6csV8jZBQ7FMPcpvvvqiwONtJjOptY6UVayK7j5prMZDI+MoFAsqFhSp4Az086H3cAp+87c3JicUIRtqc8WeOWPIdT7PKMv/zq+iHHmTONfUKeczfGfBQBr9pwDDYAl3i8MTIYPVXVwyCrTA5J+3YuJKfEkCi6ZlopGo9yolAGS5tvr4xlf6+Mo15ycXxzAyd9ZMWuddSpO55OcVXforAQF7XdtjnsJOHCMFK1RAx1MmJI1VQzVpvlfs1MSp5MIC3YmI9rjnSe0U2k3YNQBpA7UjCsv8BBnfy/Fg2u+c+9vhPCKUYIlEaPeHWzdJmetGbJI9MwIDzh4dpwaZ2EXhVCybo08995edNFft8CZY6nYYEkOEyEDaj1DgACBL5b94jmrO8CdyTO5CbxAYo+pZ0dkrIxBkcQgEIXissXs8PfpBwA41xyn0nW3iXaTlN86ohxRk3etB7HP5NjdPqf3MWCJQFOX2guxFKJMiuNpY6a42f9e4tljizgDNl0SLwLIFW/ileFdgcmuF5G0xgVzoqAcPIkm0VIU+74YsMz+tlwhvdzvV3pmB/fZlb7vUvvzSl+70mM7f8/zWiJOB8rlz8qdNA+/1CeHNXcIXFZVBDK/kvinU0oXsCT2pmMAqPvUK/vtnQkaus59l2MENaBTNwCg23KvDB+HByRMA8p6tRR57iCZTaNRmld3997vfRsHDu5GXOwqKkw562j3mRJb1ehUAlu3XI73v+/D6Hajmp/PjIyisbAAOhvkinns2fEyvvLlv8T4+BCa9Rpuf+c7sDg/r47wxvUbEY/GsViiU1gKuaFhxNM5DG/cgsXZWeQKZBk0DUyRA1kLMdYAzQYW5o5LhDoZiaPdaqpgZ7HKGoV7j86caOS2N3AUjAwAUtcfffRBGrSi2W6g1qC4YVxdZ4IBF1+0Dd/5p++IZct1SB97grz0vZ+dncbmTZsxPj6mM0Edg107XsN7f/29GBkZxYMPPoT9Bw7hbW+7Anv37sdnP/u7OoZCcVhFMMcZ2GXn/sraI5kguyu0/wcLprdwyJr2ltp8HWuh+fl5DE1MoFVexM9feA6Tk0dEv9+3fy/WrVuDW99+C/Yf2Ifnnn9WzI1avS4dMZ6TbDYve8Xdu3fj05/8FHLJjMYlhodHFOtIzScYs+mSbagvLNjodqSL//Jnf4JoLIJUmoB8C9VqBflcDq1aS9+Jn8+aZNeuXbjtjtt0zRZLJRw8eFBMb9YslldYHsJ9nhblnWYXE2Nr8OlP/ZYT+40LkEmms6hTI8K7FCl57lVOfv1H3GhWeG/p32fCIos+Affn1ydbFqfPJO6cFQBw/gLT6b2zNi8bbFNhGO9EkGhbB6JDAIDKnhnO6TQQqVcwlkygfugwnrjnHiTrDcApv3OBKEkkABDhnDKTz5YWTkx/KABhHSDRPyIGALBIIShAUUAJSuRzWLN2LcaI7EUjeOHnL+L47KwWWLNtzyGylqKVYAdo1Rik6BqQCZToOWsqEEIJpSleh+endZxMZllADAAA4bMXFOQDebovMk+g4LoizC8mYzD0BLKsa2ALkTek0Y16N3wYAPDH4Yscn2TyZqKYB1G62bk5JFIpoaUMoslsHpfdcBNPhr5bKx5HS0WSdS9Y1POcEQTgo83/OeV/WcqFcGWxQIQJWPLOgqDFAoIz5wQAckWpwR4+cBT1UgldMhSoBcDPbTWEAqvDFTiIRRHtMJgbyCRSwFkCAD65DgpodyP78/hLBQCWycNPBAlsHTBIBwFIAIBdL25jnhFCcZasU/pPZqh8zuaVpDWNYuYSSF+cebYJQaJf6UePj31GX/NMHRD9h52xgCLXKS/vUmvGLZQeQBNiBLkP9qDAEuhZcB74NhTS8Yr/yjX8rL7+NmA2HJ98t5/ov43w2Hynp2CqWJZwU0yzljHGd9FDnfgdWQNyLrFIwuTKk38M5+wxqLoUBUrl0Y0ljKlC5ShXPLfIYHHr32j99sf/m88TWE2G0hnWvza6YF2y8CM4R+6HHjgJ32OKK2R/OZcVvw60izpQ1b6/AZxKQ0MaL77wZeJswpz+WToD/pORjPP+7Y0HCAxQQPWdC6eSfGar/yyKf/tAs0IcSJ6CsYhe8tVLrhwsE4yoeJeSpZA08zaPR/l3wwEANbE++MeoEz2RytM/BfThtusolokAAFKMUyr+I7GUE5P0oEvoEwJlTOcG8DoBAKf/nftfcSZJ71Kf+VYFADrOQtSLLfuYrlvdjd71ny+3/hXjGWNropt7AIAz6LRKOxkA0Adxcr2KTcm9xAMAVdkA9gCAfg0RK+YJelqR3O2y4OogmUmhWV1AIhXDj3/wHezdtxOsvfReAgt6wIXyZs0+JRCPF/B7X/hjRGMZaQ+2WgQ1uuo88xhK5Vn8P3/2f2N0pIBatYTrr7lGDmLtZhtjw6NIJ9NoNNtodroojo5hfP0m6bKwgRXhGFi3ixbt+iIRxJMJdMuLmJk8glqlJLE/NLsBAMCNgF4c2rvYbIol0Gzyu5Ll0JKaPUXnHnn0AXS7BgDUW22UyhUd9+jIGCrlKoqFIfz0p0/ovGzZtAX5fE4MSwIN69auRS6bUTOTne75uePYu3cPPvmJ38DTTz+Dvfv2Y926DRoreO9778L69RtN3JEi6k2ju7MmITOOzDkBz+Htpy8h4Z5qugdeBDw3PMyiSVo6u3ftQLNawfT0MczOHce+/fswNFTA+97/65icmsQTT/5UDVh+VirN2iihGX+OLxw6dBi3v+OduHLbpSjNLwgUaPt4Go1h45atAgai6SSeeeoJPPDwA0gk2blvIJGiGGRJ146NvGQ8KQCAMYAN2zvuuEPHPD8/h0NHDqtR6QXZ1Yhwotbcx6hBtnZ8HT796d9U04ssCbIDkqmMNOcMAHB7ogAAd7IUtxn7uUgNHAu3tPxreiD0YPHv37YH1J5JLPyVBwA5RyL0AAAgAElEQVRa0Rjq1H1MsXvTRrRexWg8hpkdO/D8Qw8hUasjys46BSlkuWQot5rhTC5pU6HCnzSYXigUTShqSv0N5x3Pop6AAAUEaWtGEGB8YhyF4WF5h+7es0eLKZVJa46lWW8giShScUsg2eFnt5SfT9SMRbJXpefF5Q3Hh+/Ki1UwUJUNLgLrqobm8kOq/150UGmtK/J9oneuAAC9L6kyzl6Ln8Wbi9+Pf+oEUGgFOL+AZCaHxVodt9x2BzA6KmZBOxFHyxWVAgA47+NYALYFMVgSCDE7OCXdvHbkfwgA8MJY9AOJMd4KUMgUCohRDDCSwuLxRUwfOYJIqyUAgAgtbVPE2HDvbefo/AEA4U3WX4twd/RsE6XlXr+SbvJSAIACWrjgc6rgxgIwAID3BYt/0szi3Fi58bHIYkcpQgVd1+P03Vc/r90l4pxZ7tDf3L//FQUAwsW/traBxdOXMyxxBX0ewQ1X851Ok0MsKHaoKNSnMQB2+a3YH/zj2UdW6PVGdfRaAQBRtOo1UV7V7XcdTqOWGrAQpQ6LqPTsslo3nKCCfJ0J4GYLRrv2hbOKsY7px3CcjAytEAAQLpNZOjKenSmIY0U3qbNWqJ6qGxkGFD0gwvOoGCnXgVD6EdJw8QCA30P8JnhqAMBfUEuuzMrAMfLeYACAYOwT1maPAeD3wTcyAGDjwlwNpAhz9j+FWDwNRCmQa64UJzxWAYC+U7IKADiDXQfqrhQAaLcNAFBuJIs0U0BXh13BztvHLYHViUVpblkUE+x22f1fKQDgZ/pNJ0vFXaOMeDKKB+79HnbtfnUFAADHgjv4rd/6PNZMbEAslUdpblGxPVPIo8kiPQn8x//w7zFUzKJaKWHLxo24/trrMD01rQJyqFDU8xcrVRRGxrD58isxN30cxeFR5bbKsdnw08hZF6WZKUwdOYxOsy4dsnbDGoIU7JOjDWsV7meyD+RselOMsnaXs+cRFIeyePiR+9ElA6DVRDcaQ6lcFTV9zcRatFsdLMwvSjV/z569GBsZFdWd1HZe0y2bN2N4qKjPok05MeuXXtqusYGrrroG9z/wICYm1upzr7v+Rv2MzblCcciU7xEV45lOAdoflwEAjKEXw9zcnBqgzANp8z1z6CC2/+LnyCYTKJUWcGxqEoePHFZq+PFPfBSL5UXcc+892pzqjaZAEGoTJOjKE+X7zWPdxBp8/O4PYeropEYtuAtynp/na2h4GNlcDrF8Dn/+pT/FQpkgQRoLi3PI5rOoVMrq4MusNkJbv4ZqMo4r3377bdpLjx2bNDc41/T1wDpHom2+LopIK45N6zfjN37jUzYWQNCmRaAkrbqQ+/+SAIB+yL2fv7cxmOB5QWTqMXT6AYJQ6AoL7A5uZCvIjN/UAIDftyWA40YAegwA3k0xNCMRNGMR1GOkanaRaDYwFAF2P/00dj/3HKJU8lQnyXX13RiAFXwUoqOtn/3hYvYUfY0EOOqpny3lwmB3m6GJqBW97nOFPMYnJnDpVVfpIj/79NOYnJyU7RnXEItZWRQSOKhU9HreYHxPUmXEGiDNh3oDpNzw+zSbpj/Az3Ld+CDl8p3U0MVX8uIKDS3iEC00zACwNem8tR0ocLYMgKUAACXfcfPVJipK2k6t3kQ6m8d8pYoLL7scIxdd5ACABNoEEDSTZkW9BwHU+XDdfxXqDgAg4GAaENZlI1rLIB1LpFDvdFBttZAu5JHhrFYkjXa9gwO7dwuZpOZ3o1pBLpdBo1k3YOGXwABYCgBYwf17Tp4S5L+n6kSeWP33BS0rcpxgmPZ9K6JS6RTS2ZxYMYkUk1LS/lzBIs/0hM0+hwq48Fr24y7n5Iu+Ed/kVxAACHeTg1M+0Cjo9YiXqE1UzdrPuewUszodtKgH4pw5tC6IrjdqZhvp2FdBp9/FL687YWrNptvi15ritryZnWZHoL7vGCkEZckndNR/xncyAtiJkC4KLYfkYM1k19B9X+B7AMwX1sE5CZ0HxiZ2IM4FABDu+ocBxMGz658nNpkDAIThee0Wd9L996B9VpgBEFw3RxHvZwCceC37AQCy8vh93zgMANsu+7v6fgTAwIFBeuUbiQHAcMrY6UUojf5PAIB/G7jaA1j7r46/kqsMAK2AgVGElXbT3uwjAGfLAGi1KHZtTCu5fzgAwIsAhm0Al4r0HAFgnt1jADCeOwaAgIGTMQAMAACMmh2PMfdoKMd/5IF78epr2zUCAGoKnJQBwHiUwrZLrsDNN78T+ZE1gFgAzBdjGgNIpiL4P/+P/x2pZBSNWhWZdAqf+OjHcOzYlJpLZAMwR1/kvH8miwu3XUbjKQlYsxBkXSGnmUYT8zMzWJw9jna9KlhOwzlkS8iFpq1jFxPNCRYyN6pU69pz2IwiE7lQzAgAIJuZ+jdkUJKBwPw2GomhkC/ioQcfxk033aw6YdfOXbI8z+aymJ+bxZqJCWzauAHJFM9bC9mMdbcffOAh3HHHu/D8Cy9ifHwNFhfLuOHGm3DddTdg5vgcxsYmUKs30Gq2MTGxRjm7HmKShYuN/kLWGFYRFdcFsm7JuU2lpKNw5PAh1EqL+v5Hjh7GsaljqNer+MQnPy6Wxz9+4x+dkr+xPTiHLzCkbZo+zVodn//MZ7E4Ny+GANED7s22Z0cwsZbH2cSX/uuXkM5l9J1r9aqNBZCZQWChDQEAPMaZmRnEEjHceuutYgSQ/k9Wn1m622usnrHGQ4fjGc0YLtxyET728U8KdCFDotnqIO5cADwr0M/P9jIE22iXHgHonVBjADiUfqn89S0PAEh9mV1dO1H9AABdSiNoJ6KooIVEIoJku4lit4Pn77sPUzt3IV6vI+Gb5E4gyatBagY5yYSvBwB4NWmxAmJRUVs4SyJVewpGdTpIpikGYYGJlP90JqM5ltGxUQkFcq7/5ZdfVoFPpUl2Odnt53X2YILm+kglSRg4wFCnpJcFrdMCECDgFkV/YubuSZds+oSwR903y8Hworbav8cW8BsgX+Nf759zOiMA9p52PH4EQHO8TKajUQyNDGN6ekaIMQv0DtWyE0lcdcstQDotDQDS9omIysTIazwEIwCu8HcDyQIChKmZCBYTbLPjINiQQp0+p60mEtksCiNUoM8iEk3hwM6daFYqSNFztFpBNpvWXNb5HgEI5okHxiiC63Gei9bTKf5PxAd6wd4X/77rL7G0eAzDI6M2H831zSDK4C3/cfPPZaLAgC2F9ZBFoEddz/PXf/3f/k0OAIiANrAwlgQAfJxaEkjqJeDh9woX/6bmD7GgxNRSYdZFu8mYaxoBvvi3+WQf3wzc9cU/N3GvKcBEgkmTooWOy0ZX9Ed0ff6cG74BlqRBxhKJ4PPpXlFtNE2iyt+/4ZEEiRQ6kbZQYe0XnQDKM7aw8NoBxgA4GQDg43gAcoQESsMaALo33YGFwYAwABDS8HOFsQnL2QjA4MOCPkUArQjwDIA3JgAQPn8hGOdNAAAYO4UCgHSdIPVf3f9IQmwAYwAsdXUckGE75eumAXC2AXilhfpyn7MKAJwZA6DZrLhxWRagpDvbvR7oTngGwAlLUHQqaQCcGgAgTbpHc+6NAPQAAAMzSTVnodTG44/cj+0vvbAiACCZyLJvjN/+zOeRSOQQTReARlvFHLvjsVgXf/7fvoRKeUGCm8zXf/u3PqPcnDPenXbTmLrM1xHFyPgarL94GxqlspitZEZQW2phdhYLx4+jVa0iyT2MeSrp5NS4ks4UG5S8hzvOn55ONHFUOBobZ5OEAACQzafw0MP3oRtpaW9ZKFXV9eY4LT+vUWtIXLtcquDmm2/BC88/j2OTU7jssktx+NAh1TIT42NYs2ZCHfFUykZ42dH/2c+eEYuAeZnGB7ZegPe8571YWCyjWBxGrUo6fkN6AQR8xMqjWOMJj15eyOdUq2QoVGVBaEB9C3v27JEoOwER1lKc+TcAoIYPfPAujIwO4xvf+oZey6YR80kJ8UWiaqyKNTxzHB+/+8PIZ3I6R9ynyVijcDjz0PUbN+DFF1/EE089YUxekJqfQKlckvVirVJDpMOc1I6XQoRsVN166y1q0h49ekQNSh5fDySkGDDzDwQAwKUXX4YPf+zjej+OKBAcofuN1uVAfmeaWQGk7sDwwZujxxO0uLQKACwZvy0wGH2RPvC8xAYAAIm2BaIGxUiScZTadSSTMaS7TRQ6bTz27e+gdmwSqXZbAAAfXJh8sLsvMk63jUTCOkeGAvUOwxgAMevax2NaoLxYLNZZ4LDoYWCoNxu63Pl8Pui8X7LtEuRGRzF9+Aj27d+PhcUFLZZM2gQtSouLSCVTGB8b07+9yB4/j4fgRwBikahorMHke2iWMVhCip29AzeKvKO3OjEtX2wKEHCznucSAAh3xsLdKf6bN+nRo5MSGOGmkcoVcGxuDrf9+nsRGRuXLUuLNiru2ET/ZyHQBwBYjmlCgPbNVQSIG8n8mO8dQSQe1whAg2r06RRS2SEk0sOIxjM4xuswM4MMryO9vR37o0GF2/PIAFgKAAgX/+cqwTlZAhRqgPU/5RSU7fATAxFAXwQ53QqivNR2KI6NOa9wSaubkJRfg9GYZtfIAPAz/9wwvFcuA60Hu5ZL4N60v38zAwCu+B8EIf21OBEwcuPgAxcrSL59N8EV0yrWRfk3wFKAJzdfoffsRlBQjd17dlD86JbFNsZG/e2YW77ot+dZV8IKfxZJnqZqCv0y3uPfkYhshdiBIZilrn/MOuJiEZCISeAh9H36gFh3YgbPQ/Acnb+TICIrWNDyzqBfdl8LpjfP7mPtYPHfS2YMvNFuF56D9ywy6eD0GABhAMAOzwEAznXnhAAiEUAPAPQKf/vObwwNADFYBwAUT7cM7/dvzBEA29oFAHCURLZ/Jv5HAICaAAQFnJGuuzy2+vyaeb1FAJfb35bqsIfX2XKvX8FtFErue89e6fu+tRkAHdTrpMyzGWbF7soAgFCH0wMAaKDboQggRwoarK7MolUjQ6cGAGyfaCCZ5t7QxFOPP4znX/iZAIAION57Mg0AEyJGN44vfP4PEYmkkEzmEI2mjAUgMLeD733323j15V8glYzj+MwM7v7A3di6eSuOz0yj267bfH4igQZB6mgC1954Mxq1uhgB/ICpI0cxx+6yzFGBNp0GaEiVTmn/IL2f+SanyjSrL3FbgthxVKrUomJB3pYDQLaQxIMP3+esDbuYnJrFxo2bceTIUQmQe72rHTt2YmR4FJduuxQ/ffynUs6nFgFHkLOZtIQAR0bYUee4cUJF/T//83eRz+VRqVRx1VVX4/CRo/jt3/6c2AwEGWiZx99RmyCfL6j+EXjR9+hnALBpSSo9H/xMjtSVFhbw0ksvoUzHA567WBQ7dr6GQ4cP6d/X33AdLr3sUtzzo3swNTWl3S2TM6YFqf6eKV2aX8T1V16Dqy6/Ug1W7dPUbdNISArjaybwta/9g5gSC+VFCRcWinkcnz0u/YNatYp0PI1atabRazoBZLIZ3H7H7di3b6+au7R/980o1ofKHWQTTOAAaNe6uOryq/GBj3wM1cUSMrk8mhqVMFbBCaOPAQDgdtC+td2XWYfi0ioAsGQcPxUAEO8Yd7tJhkAqgflGGelUHLloB/lWCz/6u79HvFKWA4AHAMxyj3MkjirqAABeSBOb6s3K+03UZvd7lHwuVs7mUBCQD9L5OVdSrrCrbPZn/Jx8sYBtl14mFfmdO3dh//79WjCk6xCL5fwIk1+qYJvHaUSoI0Nh0M1qtyUkKDEod4Z8ER/uuofFmywUWkI9qAFgmYGNAJwrAEDJpj++Abs8BYU1E5pfWlwoi1KbSGcxOTuHW971LqQ2btQ8vgAA3nDq/vsxAEtczQHAzf87AMCRDuQE4DUATJSOYpFRdFlEJOLoxlIoDm8AYmmUp6dxZP9+AQDJWFRzSflCDjU3BmCn5txrALCo8ElEOJk4kXq60lTm9J63JABwksJF13KgXvEMES/2xzVF4CuXL0j1H0mK6cgk18AlATldodxW+JuNDh9+TfoZbT5Xnd9f5cevCABwsiJ3uUsn+8eA5m+CZkExz19QpI6FvGMM8UdS4yXQ2moocZIQmltbvvPPfrN/Xy8M6NXxA8cA0gmRFI3Sz/cb3T+mbgLnKykupCa9G6MycMALBnp16d639ywn0QXdmu6nSA6ckSVRkuXOmkseyIBoGwAQZmmFX30yBsBSz+l7D78uwyNlobhgscoX8uExBv8kS9oDEUCBBI4J0BdEet2OlX3rviM/axFA0/zpOSbYQnKyOc6RxK8t+2TXOX9DiADaujSLVYqGJRFLZhCNpySO5gGAHtjiz53xXOzbvL4MgOUK7VUA4PTvipW/QuWmWwVnwgAgAFByAAB1rJjLGCjIdSVA4AQGQLhAJAPA5dWoGwDQdSMAnbYDAPwIQA8wNBHAHgOAa6RRryKTT8lB4JknH8Mzzz65AgAgIpHZWDSJW99+B6688nqgSyAjKW95Nvba7QaefeZp3PPD72FkuCgA4Pprr8edd9yJgwf2YbiYwfHZabsHAdQaLWzctAVr167T+ViYm8f83DwaLDYTZh/eovB4p6M8iS5WLQIA0S44Lk4w2wpNAwA4GivaO+n+3RbSuQQeeuQ+RGPWXZ6br2JiYh327t2LzZu3SFdg3779CmKHDx3Bne+6EzMzx/HsM8/Kri6VSiKTTktVnwAALQI3bFgvij7HGp555hkVvNffcCMOHjyM9733/diy9UI1atjVVq6+WMaaNWv1vP77s7/45zrkcyYnj1rxnkwgk8th7vhxvPLKK5g9PoOU01d7bcerEgGkYOHwyDCuufYaPPLoo7JfJ7OaI9N8r5HRUbECBOg3WhjND+Mjd38IM8dn1XQl4M/ckqxrCvB99atfwdDIEKqNukACOnvREpLgC0cKs8ksKqWKvn+VjnCxKH7t3Xdi+/btqvn4jcgaYP7B68JazwsJRzl+UW7huquvx/s+9GFU5heRLRTRarS0riUcOADO+4aZ30eWawCsMgBOEc00H+SKwDADgPdGwgEAnNHspuKYrS0KAChEu2IAfP/LX0GGxWVpUarvyjWd7zgXifer56L1XaPwsIuSSfmaR7WwuZFxgZnCfzKYz/cFjMSgul0hTVwYqTRVemPYevHFEgskqrRn927s27tXghTUBVBnhoKAnDl1s/9MbL0WQLvZREbPO3sAIEhyBjQAznYEQAvYC8KFqLk+OU8kE8gXipg6No1MtkApFCzU6njbtddhZNNGdBMJifa13cypOQEYC8B4Gh4EsFEA69a7nocDAMxBoYsmrxkBE45nxKJodmIYXXehhABbCwvYu2MHsrQoTCUxNTUpGlKVM8bnkQHwRgUAlqpL9LOBWW6yXUwYzSzSeD2JNheHhoBcHqhWNdPGAst3Ulnk8V6huIv8ZR3F2iOt4aRwuQRw5cnOG/SZvwIAQK+sWPk57uFIvQJMcVYWds5urNNVx8Iqla6AUy+Kyg6/XFpaddXsBEoF1JKuF7Kr9GJFVtz67rizAozE0YmlnYI61zaZXgnEEyykKKSWMLtKgg5cwyy4Q7P+xhIj0NubFR8E8zwQ4c/MYL//LOp/xX26lZjchrsH3Qf5c+hB3jDFffAqeWDO7wECjO0/gqcuBfydFAAIuhoeALAAKgBAe3b4LLxxAAB/7fj9PQsw+FlwLt44AIB2Oe6NdFPpGgCQSGYQIQMAcbECuKZ9EdajnnoAwAq113MEYBUAWHnMPPfPPHsAgMr48QTn3Fk4M8dlqHYAQM/IzzUOBu91a+oEIoC0AOx6EUD5AzkNgH7NkKUAgHqtgmwxA7TrePapn+BnzzyBWJQjXkavX9oFgH0gCsC1kcsO43e++C+BThKNahPtdkSMXAIAu3a+hq9+5a+wft0azM/N4YItF+BTn/wN7NzxKrZuXY/9+3bLApx5TLVeF3uA9Pt6rYGDBw4iTeV8usmwgdfpIslWfwdotJoajQwYAEpq22hL68YU5esNdshjaLQaAmvS2TgeeuR+RGWFRZeymBT7CSbQ8m9makb1Q7lcEWV+8sgk3ve+9+Nb3/w2JsYnJMZH3QLO8W/YsA6jo8OIJ23E7ejRo3jooYewfv167cFbL7gI4+MTuPH6m1CrNZBjft7qCCjYtGmz5t2lX9C3MMP/ZUD5wsICRkdH1FEnEDA7O6uG58L8HNBqCpTYuWsH9u7bi5ERPq+Eq6+9Bj95/HFR9ReoH1AsarvZsHGDRgDkKsDY1ujg97/wRRydnFTRz/yTuWU8Gcf8wgK+9/3vSgwwkU7JUYCjFJ7hRWZwMpoSdZ8AAOM+f3/nne/CU08/qdyD7I50Jq2mMIv/pmN0E2iIMX9oANdffQPee/fdKM8tIEfLRI4FUgciThZW+OR4J4reDwUxnCIJ8PXT0k96i9sAegCA508AgMREuuAoULxtdkNNQC4A3XQM3XYDwxT1Ky3iB3/9FQyRAl+ryJ/TuwCYWBSpQaYqzUVglHuzBTSgwCikSq6cZeBgEuVzHE/xDgrssHRaJIJSo45169dj69atYgdwcR89cgSHDx/G/KzdrIY+teUawH/zZ/x8/jc71t7H2sSLXPLsxCp89z3oBIV0AXhMpnfQo416tefg+UvtOh4kUOfWkjnfPQo29D7+ZGjqZUCpkiMW9PCkhym1Oxrs+KXSaEZjuO7OO0E7LRbrAgCkNCtyjf5IiJMCSOYyZSKAXAPOVYMjAFL6ZqHJOaJEUvYqVdJ2+d/pAnJD61Cv2XXes307YqQPiW3ADnULkTjHDwJ+hWZ2qStAEILfvT1wPoNiKOgQ9dgUVseErxG/Um++SF3DEEtC3fJlfJLPNik4GQPAf2NunWG2CJFuv24ocEKASGMu3S5yuRxGRseQotIryxNqVwTz2iYSqM6/E3Hhv01QzY/Z2FwZ38vff+bM8cZ9LJfALnfkZ8EAd0XVcp9w6t+f7eerQz9YLPoYFProvnU9kDAYst4S40m6HW4MxKz1Ymz56/deJ0K0dSkQk0Dlk0oH4obuL0uirBOtNeXYBr1YGEe9G0cknkIimbbCP8ZZQtKmrfBXt99Z+AlsZBomlWYbPRD7IFBUDwwxgm84qGmw1NU4FQjgY4KPsX3xQ6MMZED0M9PCz/EA9CBDwD+HM47LHdPJ1givvMYcOXvpz7HzOfROCUySDDV0hf8vGQAIAyD+e4bBkkaj3gfgaG04BsDSSdfg1fL05KVtAGkkG2PHslOXDSALFK5ZmaQqj4idsQikL9w5PkfBsGQqi0girbnqHv0/zLpw90qkE1qyTo7sJDaAPB/GnLG91nY9U/9WTrQMgBnewwbBlF/G/rbS6Di4z4aZM6d6j7ON/ys9vvPzvOUBAMb3/rzE2YRq/KiFVrPmXLLIALB7nd1PLwIYxN8g0QjfP8YWYAwj9b/VqgDdOuJRMl079GM1SvuAaGgYACDThfc4GQCpTJye2nj1lZ/jx/f9EIV8Gu1WTQCAQE3f6HM2gBJYoxBeNo96HfjIhz+FiXUXoFbmXH9OIn4cM6tWS/hP//E/YN3aCQEGc7Pz+Lf/5t/Ixm5ifAj5XBrPP/+89qfZuXntDzfecKNm8ROc32+2sX7teuzbS8bAMPLZPMqlkubFFzXjznEANhE7qNfKikcJich1RLtX8zDCcbMGooku7r3vBxgZzev46nVeBxMG5wgA2cLzcwtqNHIWvVquSj3/Qx/6CL70p18S1Z/geb3ewNXXXIV8IYv1G9ZpRp9F7te//nWsW7dO+fDo2Jis/z5094cQj6WQiKfkBMCcbfeuvbjupptQWVzQuWVTknsNwQf+m+/FWobXvypR7Zx+NzQ+ip2vvCIgYnF+Hu065/njOHL0CF5+5RUUiwUdO3NKuehQQ6BeQy6fkyB7JpsVOEv9tPGRMRw7OInf+cznEI2bXa1p1nSlw/bMs89g3/69+nmj3dIYwdzcrBzaZBFM3THExQAolUo6vlwhh5tuuhFPP/0U0pmUPo91gLcclu4Q4zZHXaMJNCpNXH35NXj3u9+DVHEI9cWygCC6APDc8d+9rMCalL1HV4AFtSU41kAtuHDeS6bDyUWwbb/x5cFgHFppXHpzuwA4OjgTtDAAwOKMGgAMHN0Ek7w2uqkYWs0qhuMRtGdmcO9X/xbDsQgiraZSPSvwTWDKF8UMfOb/aDRkrwYZFivj7wZnBXtFsKc89y55X3czEkGmWMT84qKCB2/gSy65BJmhIVTn5zE1eQyvvvpqYAnoWQBcqHwf+oi2a3UpkxIBFCjQtPEDdTFCxZM2W9u9bRPvP+jgZwIyQpt6GMDoZbXOKeAcAAAMFGYrwlkqdukp7JpCKxbDdbfdJgZAMwQAGOnUxgBsLMJQNarOGwBg11JpjwCAmOhWohYTDCBdjN1EshJiaYxs2gY0dfGx7xe/QJsCI7J35HeU0+1bCwAYpP8LDGGns6eUHoiqueAsmz+q4eby2jiotaDEgb0lG2xzNmtG+w+6pARyyMhw4yievs11Fgi6OYDk/CRAZ/+uKw20J/uksy3Az1RB3h/P+fr8E5L9wRPgxG2YePiHdDv8yJNjlFAThWspLPLH5/sCpNshxBuUdiav40B1i99xFfK2hu15HtCi4Gg0lUc3RoqfFf7smHpbNfn6xszC1EQB2WnV/zva+NkCAK6bfJrL0BfvRv3v6Qz5gioMAHiwejDm6znc0wKf4qUP4tTrwzQTxOIR9ZfTPkzoOV5Gm0Yy17wHfRgACH/W+WUA9O23IVDWnw92dMIMDgElTgPI9AEGC/43FgBAnQrum1RfPzkA4GnUBmFZJqCdPhAJlI6SYxIS3OL7qtRfBQBOeXeebfw/zVv/HD99ZQBAEF0d6MN7QowoiiS32JQy9XXe8+zEsKi3WOuaH33YWPh+DwMA7JyXlwAACJANMgBsHZvwsOXrUuynBkC7jp2vbcc99yTPcp8AACAASURBVH4P+VwKnTYZYq4N5p2wNMrIeEQl94YAgGqljXe849248v9n7z2j7DqvK8H9cqxXGVXIzCBBUkwiJTFIoiRKFJNliXRbarfdltUOPbbX5D+z7DXTa9qh2z3dPcttj4M8soIlS5RJWnKQKCYxJxBgJgBGZBQq18tpZu/zfe/d9+pVAApQRGlBxap64b57v3u+c/bZZ+9L34vSfBmJREa5CsEJggv/7v/4XQwPDWicsZDP41c/96tYmJ9FXzaBeIxd+GN44403rJMcCmF8fEw6XrTXSxBcjsRthDUURTKZEk08zpw9xv2J9Ho2w0uYm50SA8Dm6yEAQDm4NK5qqDUruO/B76CvP61mSqPBusa0x2j3R9Hw6alpiRiy0ZJOpqUPcPXV12Lf2/uwe/cesQ+GhoYFVFx08XYMDg9oH2EsfOqpJyWGRzYBHQP4GhdeeDHOPXsbKmWyEWL6LG+99Q4uvOgi1OpV5XYeaGUdI4t0infTprDZVHFNAICv3z80iJdffEEsgGI+LwCGx0wLwJdefllaaaxvVGRHTPeHAAALe24lwyPDYgVQGwC1JvJTC7j1plvR19+n2obdelL8h0aGZCNIwb9KlcBJVKKJBEW4n7OwJjATjySwMLfQAgBSmRQuu+xS7Nq1UyKJ2b7sEgAABACUFiq4/JLL8d73vE9WiVb0E5TieIQJCgfbAkHbbF4IMlc4Dl4plXQNqQ1XXVhwNaiBr4u/2p3/xQw1e/Rq49JPNACgUjEWQ5llXCwkBL4/GkLx4AE88LffwAALPfpr8v5yRUiwUxXsRnLDDNpI8SS3wYHFdkFBECB4AYMXhlsxVenZ5fLgA1Eg0mA4FpAZHEQtn8e+ffvECOACCXbsiUZSv6DhFNT52mQw+KKdyWoweHccRwsJaFM9PUjwgwQAiOZxHoloJ71H6wJt4gIAtl9+BeKDA7IBpBOAhPxEC3NTjdpkHCvD2QCKBcKumMYEmijn85q7otq3zgYZEwy6VAtFFJnRLUAkLTrVoVdfRXFuTrrJsZgFnB8EANCr+7DaG3itGUEHA6DX7D8tGF1H3guFtVgLVk2JnsW5rRDp2qSjynUhIlCFX5yzI5WKiDU/axtAMD91z57p/szB7udaP+epev5ar9OpKsBX+3nX+v4d76O59zYjqBV7XAHOn739nNa81IfzQvTFvFLR2HYn4WM462+PdZV9gG0kCr6EW30xYzPNKmwCln5+vp9HJ7skF29Z+EeTWWkA2PMcHdoVsxp/EgDgZ/0JAJhok1MXNQXrZU52N0DT+Vg3urUKFKcXE8iYEG1BNx5GsPj3989S8UX3s+LqEl/LfTBLM9qJvhP2IwBg3f8YIgRUdN1cMenmh7rPwbIcyGUXcmdy1euhve5Pf44Um+qm++MfZ6NMbQ2AxQnYjxoAwG6/2alGYxQATKDRpKYF7yNjsqgQ02GLs+Hul9MAQHC9nGYA9NYACHKYLTe2GOMBAKrgW8HnNACUZHFNWnzQfdULAOCCdHoBxgBYCgCIdgEABGNtDQuUlYggWQc1cGKLIoBvv/Eavv0PdyOdivW0AZTjiWOQESBIxFMo5GvYvPlc3PSzn0F5roRoNGmq8rp9Gvh3//vvIJNOSny2XCri1ptvxfDQIOJMwJtkEaRx333fk9CehFMbdaxbtw5j69ZjaGhEnfPx8U1S9Y/FEmxhKe+nG1VTOi4NFAvzmJw4jBKtyaXtFVGnXuedDgGRJuaLM3jk8YeQTFO8lteCQslQ0Tw8PCxHsqNHjupnMnb6Mn2a2SfD9pabbsV3v3Mv3nrzLWzYsBHzC/O46F0XYv3Gcdlec+x1bnYW3//+Q2IHZFIZNXRSiTSuv/4jAiPIjCCwe+jQEYyNj0sniw1HAvQ+hnqRXRMoNTtzFu38b3b4d+zYIQYAz2W4aU5nBACef+EFpFJpc+3iuUkQNLHmk4HvdYyMDmNgsF8gRX42j5pm8C/BBRduV6HO45mZncHY+jH8zVe/qvl9jmekshnMsxaIxZAvFFVzlItlZJJZzE7PCgCgAwGZAxdeuB179+4RAJDOpPS+nQwAFvkUGo6gOF/GNe+9BtvOu0AAQCKRkkgi6xkKJxJE6gQAXAGj4ENr4zJSfVnUSiVds/TgIF5/+WXlyJs3b251+NuxqpP2fxoAkA1gUzaAfgSADACNAFADNBxClcVhLIRGrYSheATTb7yOp779jxgQ7FaRh6inGvsNvyUU5ZNWV/D7JJaLPQgAKNy5rnr3dwuF9tUBALBj36D6p/lKe5orFylFL4iGnX322fo9FzFvGtpTcIEzYe7LZGR/wmDTOm7XQfPv43+vIBLY8fxsKlE2X4C5A3QJkD26Z3J4EkcAmPxzpIGIWb5QUkeiTtGTWAxnnH8++jdtRINMBxaigQTSmLeO3quE32kA6FHW5ZApTTROXhBQq4M8LyX10SgqjTrmq01k121FMjukjG963z4sTE8jJC0I1rKnfgSggz7StT7WWlyupgj0KuC61r282nWKO+lzLV2IcAj9g0NIUuAlndbjSPuXLy93YwI5pZKQZlr9+bXItat5fxZjFA4KFIirOeYfpces9RqttQBfRe247Ola8/sHxlQE7nSNBPlCX0WXWwPBDjZp9KQRB9kfpEb7jr8BBtbx7/4KRih16RUH2hZUjAKc2Sciz38tGz8Xb+mrRJFYmzY1wao2Ym/Jq+JKkzAg+6N1Swb43xRuCsz+9yw+lwyg/tHLqPsG9otgUe/3EIvn7aPtLvx9YtCLAt8614qpHfnJcd9alug7BoC6/774Z/efibBPgNz+E9BnaO8uS0IQKxzP6gGAdnLaHi8ygMQuUhD4NxFc+/2PNADA7j9vYHWcYohEEwiF466r74v/3gCA6QadZgC07sQupkdwvSy3CNca/4/7hjupT1iZAaA6vWOcsRMAYP5pgH5UzB8CgIbXGhPIckp/p7vuf6DrYIwhPqGMWjXIABBtUCRt80r3IoDeRchEAG3UQFralN9GKFTHof1v4u/u+jpSSVoTungtfX0XZ1RQc4iU7gElJONUlqfjVw6f/dxvoV4li4GaGlTfp2V0Av/lP/6Bcu1quahu7cUXvwuXXHwx4lF+uLoK23vuvkt0dr4uae8bxtdjZHQM69aNY2h4HRKDI2gUygjHKFbo9jOyJVnBh5uoFvOYOHIQxYUFRHVPR1AslM3dLBpGPBXF/iPvYMfOpxGKscDk8dGKz4Rx1TgcHdF8fbFgluS1Sh3bt1+Eu+/+e/x3v/GbePONt/DYo49jdnYOmzZvQiIVx/aLzldRffjwQWQzadx991246KILNaI0NDiMaqWK6679IIaH1hnQE4phdnZer79pyyYBAMZKNtE/czFotMYCSLvvy/UpnpIJ8OSTT0oXgOPajWoZyUQChw4fxq7nn5edoRwYolFnn15CNBYV6E62dW6gT0U5z2+9XEd1oYpsKotP3v5Juallsinkiwui1t91z91iRlMTIJ5KoiKR97COl4ANzw1dAKYmp6UpwHEwMg3OOfdsCRdSKDCZTqgOUGvBMcNMR6ApBkB+toCPXH+DNBX6+4cwMDCESDxploBJsjS4w7Zzl9ZOp8SN5ygs0IjnjKOz00eP4qGHHtI4+DXXXNsaYWzd9l2uAacBANEsgFqEAABn22gFSJs4Ux2mCZ8BALxPyxhNJnDghefx4gMPYCgW0wIkAOATJW9HxsDeooq6mf9ukMADAD437VX4K9kKBO3ghsEAFo7GtEhEo3HUGX4eT+Xn7Mv6DRuwceNGRBMJLfzJyUkJdkxPT6nY1UIlnYh6ByxyeQNFIkLWRAF1s7A+7lpN5zp1P1QAgJ6aIaQSSd0sRCqboSjqoQhq0RhGNm/ChvO3qctMlr6sADVzLFVBN4tonX0TeeEH5edtyA6SDICwqc9RxYsn1brS7FSHQijQtaV/DMmBdfobnQB4A3oAoFItIxKPntIRgCAA0CuZOJUJhmdTtJKgAADgC0Ol77LAdGrTjglDpgqp/30DA7bZ+7ERofoW5vh7Kqv6HqkHzVoq/2G6bRgAFezK+eNRAXaKNRDWmk+t9fqsuQA/0drJffC1vr9/+44Y5wpfnhvf8ddIR92EU9vXtIlkMm4wo2eZOO0VskY8/N0CL92btYpdtxa1lTr7PnU8WXgyDeN9z0SKBX+UCsFx2RBJ4d/1QqvOflTdf09nJ6WdRa3YL1bsU+yvCc4CVvXdqNRGf19kjbEEGrC4d+wS4lUswuD94YtVy0fs7loJAAi+RRAA8LTv7kNYsfnv14+3AqQWKNgxo56HJYk8h20AoKW95PZDfzbWsoBXDwAECz0/Z2lsJF/sB3RsfkwAAOrZ1Nn957rWCEtM9n+y/msVTYsBgO4RAMHlp0cAOm6B0wCAMYta8iYtfSKLNaRTSzSbbEsBuNzLCfiZCKB39mkDAIuLf20T0hAOAgAVpwEQBAD8CIAinbMRNgBAWi3UbYqxE16U8N/kxEH87de/gmSCzM/lAIAGGlXzlK9V2W0P49Of+RwGB8dRrTIfZzFbQTydwBf+8v/B1OSExgF40GOj6/CRD38YrP8JYJOJdu+930E6ldA8PQFrMiM5fz8wOILLrr6Og+io1UOIJlLqprNDr3XGLnjUBG2nJo5oNp6jq+owF0ui+kdiEWT6Unhp9wvY88YrqDZZYCZRLhOItjEIqvpv2bwZu3fv1igCx2OZK/fnBpHN9uPhhx7B//I//6/4y7/4PPL5os3Lh+o4f/s2ZLNpJFNx9Pf34Zt3fkMjDCzM+3MDYiOcsfVsXHLJ5c5yy+ybDx85inO3navmJbvnXBdyNqB1d61mx1cxgT3a7vHvqVQSTzzxhDru0UgYpYV5zb6zsfn8Cy8hHkvIro8AAIXSebXJwMsX2b2PCAAgGKKCnFonxQamj03jt//738bk1CTiiah0T/ft34cdO3fovHCl1Cj4l0xifp7aCynHiqKrVxiTE1PSK6jSVSgcwsZNG1RnxeNRpDLJHiMAZADYCEBxvoQbb/i4gIuh4REMDY4insqsDAAIGDORylKpILAkns3i0QcekEXi+edfgKuvvsYB0IHd+DQA0I7TpgjPAqKJag8AgLtaXcVjE41oE81aCaPJOHY/+QRef+wJDCViCDVotedm9X0SGig6eGGCM/+tpHaVIwCktLYKmq4OL29Pze9RBI2WI77z1TRxCN4E8rck1T8ex+DQIDZt3iyaSGV+XrSZYikv1UzeUBTR0kJyrgFSHXWdf+NDtPWqWhuc7/C6Y1PB9wPTAGB3DlJJ7c/1Y2pqTjPjFRaR8SRSg4M4+7JL0YyEURMd38HJDJzqJLHwNOEZCvVJ1KUFADQQbTbx+qu7EeU6oWZCNI5kJo1MLodIIoFKNIF6dhTp8c1AoYAyGRb79wsA0IZC8Q/NXrXLnJMtAujZF0HwKFj0rrXAXK62WAkA4LH5AGodVhNZoTAKEcooGSgs6FwBYvRZJv0NIcKcQ7NOgLFlTGDTNitf+PO71xdYVIScBgBWLA1/2AyAFhskcKRav17rwWtHyDWlrVojgDVEuQ8TweGsvy/Mgir+AjAdoKBvbnRABa8Dp3zHSd1/Z+NH1k8zFEEinZU3My1GGSvYUyIrwLzTG/JvVgnt5tetTA0KdxKw4NxgVf9Aj2oqS/OVlLwF51PbJ6GjrO2lD9eCyJYvgJcCwIIMgKB14nKAWUeX23kULwUAuEi74vpTEs4ilHo8IZt9pK2W9wN3uos+cus8t5kbayn+/REuD1V0g4iilAacJqhB4/uTrRjsOj0qNn6ENQAIANRoNyXHioTr/HN0jVzoqGaIWZR1jwCcBgAWL+vu63waADAAwIt7BiMbz5WNALTHZ62QdWNUlkQag8q5QFm0DjKejBlkoKuJZNaqBUl2RymSKYE+vj+PoNPJwuaonQ0gm0U1ztNTvX8O8SgwPzeJL3/lCwIAOBLQ7QLQHgFgTVAWUykUSqFcDuGqqz6Iy664GhUW1hoLpk4KcM9dd+KlF3eJsp1MxNXJvu3mWyRQy71uYX4Ou3bukJUf83HOmNMNLJFMIZZI4WM33YZKhYqpcf1cLJvSf5RgdL2KJMXgmjVMk4Y/M60thvktPeU5w85GVF9/Bk/ueBwHDr+NYnVBNPZigSMHMeX9AwP92HbeuXjhhRcwMzMrcIUaLAQAKEq357XXdS5v/9Qd+PM/+wsTj4k0MTCYQzqdxPkXnIdsNoV77rlLYofrKQYYT6Ivm0MqmcEVV1yFvky/wF3G+X379mPT1s2akzeF/Ko664yvbEQSAFjIzwsQITuBf6fi/9NPP62OO4GT4vycQAE6C3gAQGMPbGASgOjPSQPgyMRhpFIJjKwbFgDAXJ8MgGg9ikP7D+FXf/1XxTQl5h9PxvDwI9/H7PysxXoKEZYrSGezskSkCKBYBqEoQvUwjh09ZgLDHPVDE8MjgwK1WAPEErRT7TUCYHoOtVIdH//ox5VPrBtbj2ymH9ncACrlqkYA/ChMe9cL7Hlcww26woVU61H8/bvf/a6O7YMfvF5OCxaHTgMAPRORFQEABphIVABAPUK0rygA4MXvP4R3nnkWw4k4wq7Do3TCKbBbomnJprcD5O+W0wDofj5/NqEq12l3n6CzoOMiM4pKucLEMmSWE1TUJH2nXlOCymVZrdf0O6JXY+Nj2LRpE5JDg6guzGoe5uiRIwIBqPBJARGuPM7P+sK/GwDgsSkk/5ABAFbyBCyGh4Zx7NiMunVlduUSSYRTaVz4vvei6UEcl7S2aOukaUmx21N1AwBAo45oo4mDb72NKlHUCg0G6QQQE6BAJkAtnkZ8bCu2bLsIqNWAUgnv7N2LeoXBi1RKEwD8QQEAHewQVzh5zYcVM/ETeMBqAQBv9UcQiowU2qoQQKGeQrfSP0VjGOil6l6nTaap9HYX/1bTWYKw1jLgBD76SXvKWgGatXbgf9gAgMR6VMw7yrx3cAh08FsFaoOK9W1mFfMPCkkxU2l1Zd1jfCwWYyDgpSPadnBkRF69lqoq6ST4GYsjFLHRn2g8JUZRQxogNi8tWz+JVBKYci4oGgGwhFSx3MX/MAWkPADQoNsFVePNt9mS3iA9tXNZ6aWWGqvRe9iRL/fVMcLVNQZhFkL2L8gACIKJXgSwu/jX/Rfo+i51DCsxATwAwESdiSEFophkimHBBFTjFe1zane93f0nPvvfesUV5xd8EdI9RuFfwa5/1zVoIU69rs1iHocHjRZfSq7KU+cC4AEAdhTJbuHcP0foTgMAxx/eTwMAvTUAlgMAqJ8RizIH83P4BgbaDOlyAED7HloMADgGAP+wCgCAoC7zjXgqgeL8FJLxMErFOXzxS3+FRJz0+GVEAMkWlu0eRxazaDaTSKeHccfP/QIqVTanONrAz1PFY489jAcf+J7N+6eSqgVu+tiNqBTLmtnnHnZgP6n3C2ID8Nywg83xSOpavfuqq7Fh8xmoc78Ix8XcYQCOkWVQLSOhrnYdc5MTmJueRoNicmxg1htiUVKsdWA4h/sfvhfTc8ekBcCO/8J8UQAAAQeOIVzyros1Y8+5e2NgQfZ9vC6xSAL/8O1/wm//Fh0M3sRLr7yMSr2kjnk2k8JZZ5+BXC6DZ599WrT0ocFBpFNppFMZCSWOrduAi7ZfgniMguMRTE/PyCVr/QazDaSSPYERxlx21HlMs3MzAoqGhob0dwKuPD4q3HP/qhYLYjBTqHDX8y8imSAQQ/eosJqe1DXg1nzw8EFdi4GhnNwA+DoLMwtIIImF2QVc+/5rsPWMrQIAyASn/R9BIeWiZBUy+49EUCiQ+eBGT4nj1wwAkFSFGH8NOSNkMnRfI0ObVot0iaPQoTFQ2iMAHC0O4cYbbtQxb9i4WeD34NCICQC2mDBmTdw5CuMZAKzx6OhWVfF/4MAB6SDceuttYhUwbz4NACwRz9V1WGYEwDMA6uweEwCoFDFGy4777sOh51/AkCwY6NlISqd1O61DSQVOJqUmWOYFLoIjANbVJP3I+tLK9bo0AHrNrQYfx/+u101cUCMITm9APVWXKMt7utEA7ZqIiHFNCfGMx9WJPW/7NsRSST1+bnJS8z/HJo4pKUyRQkMWgFPO9wWf63HZZ9YIQFvE8HhsAK2L6wCOgH2dOxkdV80XOt0FE2+mWDSqGZpjE5MCACqcm4knpQNwyXXv14BXlddB59fZ0tibaPZRiK5+b8MAmgImOt1oorSQR2F2HqUCAw6ZAjD6Gv87kcGxegSXXnWN0ErCvQdefhmlQh4JAgUU+IrYa7eTWHMgEPuAxcQabQD9uQqCT0qPf4gAgNcCaH1nPykeF6UtNzgAxOMamSjTMSEWV8FFQKVZraBQNDVT6/jT2sbogX6cxq9zH9RkU9Z13/hzrWKvx+z38ad3p+4Zaz6+JbvDKx9zsDO+8qN7P8Jf45UKvaVen/REXdsgAEDbPnoZs8MuW0eb41e8cWwQxVLqs7jkyXdl/WO4JoKFfi9WDGNPnV68Knoi2uCjsQQicaP7s/NP1w8WRoT/WPwbQ4D/ZGYmkFXv2ZpZNWaCNa540ET/Cb5WQMeBpoxlaQNEOIFHGLT5aZ+lVnkbBO97nEQPXyx1fv3eEyzgWyM23J9Eo3U+121PoBaY7Z9v7Jy2KJdijGlpLwlBtA59SYzCdhbny4Iohf9E/Y+oQ1ivmQuDabXYVxvw8EjL2mGA9gfw7xN4P3UhDWDid/9pTdbEaf8EPp/vWLb2mUXxpxcA4D9Z8C5ysFTTaJ6hRgX1SgE0jvY2Z+Yg5Kx0O7QR/Lmy70udfoJa1Qa7VBnpW4hgw3uB1osEvMQA6B4BsJVp18E0AE6PACx2e/iBMAB6XPPOCNIVFXoEaZ9/nVj8b+dMxigy4WR/V3cyAPwqFCm7pdHCznMLrA2yqBRrzNKXaKo927MA2qua4K6sVKUBwEK6agwARiZvA+j0WVpdVO2Z9opkz7LbnEgnkJ+dRCpBR4AC/vqv/wJxAQBsrJltG/8p5ilOWlzgDH+lVEEsnkUslsWxiXn85m/+T6jWmbdwlMbcDl579SX84z/+vTQGkomYmAAf+uCHsDBXxNzMHIaH+jE5NYGpYxOy9JudnUaOLMl4HJVqHeMbtuCD138UpUoDtUZYgp08BrJfKSoYi/BObGJuehLzM9NoVm0EjvE7XyhoBGBwZADfue+fMF+cw9zCNIZHhzE3M6/8SrphfX24/PLLsOPZZzRjz99T6I4FeyaTU1zes/t1TBydxO/8zu/iS1/+Eo5MHkEiwedmBeaw+z01NSlXBXb1R0eGtU9Sx6BcrOJjN9yEFIVz6VBQq6v5eObZZ2kNeLV/nmcCAGQxz83Naj8lADA3O6eaadfOnQIAJMDaJNs2iv0HDuL551/QKDCV+rlHEwCgDhoV/emyUCwXEY3TGSCKdDqlwj/K2e5GCGNjo7j2/deqaC+U8vjWt/4e2Zw5CpBBwFqpWCorJy2VK8hm+1At16Xiz7qDgILVQnUkkgn0D/QJGInHaW/YCQBoL6HGGJnbCOOGD9+AcqmKzZvPQK3WxPAwtRLiGpMwG8AgABAAvkXzqMj9gZoMX/nK32BsbFy5B1kaBAAIAJmFru0xnTuDX8uLVf9Xm5f+BLgA9BYBjNGgXQliGGEqQdZKSESB/jCw477vYX7vG0jWSel0is49I6j5W3raYLcgkKkHu0vS5d/uL4A67QEaYTCRUxh0Sv0KSa0Xa2/8UhT1dFdvyeNmX6PxhMTx0n1ZuQasW7+eUB7qs7N48803hSYpCXesANKNBEo0aH9i4oG8mXyyo4JLFnhtO0QKZrSSt0AyZN0tqncz8ehMUYKOCstRUhnmqWvAgnGAM0L1Og4dOYyhkXUoUkgknsTFV18rW0DqpEaSCZRlLdIQHUhoHvlZbvOyTqRzCeDvOKtWrujzlopFKZwShbRbKYxKKIqFSBLnv+ty9G1YDxSLeP35F5TSS43cbVjqIrWuT5vGbEVCYMRjhWK1lbgH14PmTYOU486F6J/TfUO3zusqC+ReBR73XSKMBJR4DXjyiI6GohEVTgRK+Lk5MsHCn761HpDSYyk42bA5XxaCHcJt7mOQbhXUOehOZpesLU4sozn+Z61QgC8XSE9GAX78B3wSnyFrO5v/DSqVGPhkDiJiEwU67r6A8+fFWP1uhp9aJo7Kz9ji5/256VOPxL+WxIl4H3O2kSCuS8qCXVrvl+vvvXYS2f78tVAMjdgAmtGU1rE5oNjx+mkDEzkNClO5xFT3MwHc4JbqN2e/Klk02vw/k0AmB0pWXekc3JJ7XZXVre12QhCMlcvvGQ4E5VOZZLhY7DsM2q+0Z3CUjHR8l3r3RHk0vN8VdHp9sl7VB+ejHO2fILaotKalQPCc15kAgOXqnSK0/g3XxoCx+eP2uuGrOv0GFxdt77Qk3sB6053R3DKPVyfNPls7pi53j3VeVS90ZsW3P0dOVNA4J8YyrJfRqBQEBETZTXLHJODUvZ0B9KbY33olD4I6NfWgHWsDMYRiOTRDtLGkCJufvXbrXc9t70/2NvZu7YSSFNc2G6RleRmgnlr+wzXn75WQc+toW1AudcY8A6MjhgQA3+Xyg5MR6U7166820e71WZZmbwWK7Vau0CuasKhtN2GO93wZy8kCoC0vW8GOT2X3ikbUjQLt810+xjP84olUYN0vLlB6BJbAr3gA3CdqaNYq6q6HQoRq2f1mAexiWwCcpTifLPwCOZk5EQClAoth2sqF8Od/9sdIJCKoVNjxdc06FxPlL092WCQsGzaxlyIEjRMo5Kv4xCf+BXL9o0jnhlErVlGtVDA7M40/+qM/wNgY5+njmJo6gptvuhWhZgoHDxzBps3rcfjwARw48Baq1ZJm0TlHzvyHwnCzcwXc9PHbkEgSaEhLo4P3Xa3ZQIKNSNrhRcLIz8/i2JHDUsfnOWDx/muj0gAAIABJREFUuZCfQ6Yvi3AsjEeeeAxHJo6Qf+4cTOxe5N5HG8B3veti7Nz5nGbqdc+pwRhFX18/8gtFpJJpPHD/Q9i27Xzcfscd+E//+Y/k4ES9gK1bt2J6alJMgpmZSaTTCcTjEeXmtC6cn8vjhg9/HKlkH3J9Q7K8O3ToIM4//3wV9OlMWhZ8rCGovs/ie5aC5ZGwGL75hQWBOk8+8YTm/ssUVKwWFYzm5ufx2ONPIJvJ6XiZ28fJAg6HcP72CzQXz/EBFuUjI8NyMCDgXClWkJ/PCxD47Oc+iyNHDul80c5QEdlpV0nvgK5glarcaVi31CpNHDs8o9GVaq0qZgHZA4lkFIMjg6jW6ExR0ciBxB2ZLzkdI8ZVjkkwP/joDTdoFGP9+o1IJrJaR5l0TtMhBGb5AaOxOOZmZ1S3eGAkN5hFqTQljfIvfvHLmJ9bENPiXRdfivdefR2K8wWJQcpm1/3PgCsPp1mjeLk8Y6X49BMAAJguRb3LBYAAAP9HAICDQYVqEYloSC4AO++/D7N7XkecHsBNbyPVO3waBcNtnQE11PbvvK1OQEQoUJR5cUH/+N4AgNuUexRzJjToZvkdmGCJVcREAUm15nx7LCYgYGh4GIPDQwo87NS+/NxzQkgLC3kVwbwB41TYjNO/lEGK4hpRPV83C7t3tZr+caGR0hM89uBZEoWWNPDAL4Ofb6XFx+ezeywF04GcCvbDRw5hYGjYPlckjospnkI1TSZ28Thq9J5t1nUjiUbUukGcUrhTDPfChxLJYlHAufRSSUwAaiWw4C3WgVoyh01nn4vE0CBQKuOtV1+1BEyvo/Za29rMAXkt0Mark7sEcsXP62/cHoCQbcKLk+xlAQDt1j2z+kWLueejmKizCKMirhODVOeOx6ffRZDtz4l5kkinEYmTFUH6NC1ZTIchXOMvDCxQN999Dj8uowLEvXk7rTneVOXUPX6lAmSla7pWCv6p+2Qrv7JslHhR2B0OKO17Jg3XXqeGSfcVtHjBHFKouBJFX2DY5msjLJZI8j3scRQ9rSkWRTSnaEiqnWuzneSa0RqjiA/XpFtz7GpQFZhjUs1oGqVQHxoRo2R2OAk4Bs1yhYk204brwLa6U4znbas0Kf9L8IoAAONw+xy0AMKVT/USjwh0A4IFaBBwCY6RufjvC15evDDrdyE4roh1XX0lfwQyY+343O3yYSVre/9qH6Rdh86vxb+jyG6zwa5/UNvDik8VjI5B16LId72iwwWWTWCWP7Vm+arP6l/MjXK0uoXq+huQI+cGESFM/Z+2kxzh8AyFEykWVYjounQONQiIdm40EQpICgAoIlS3GWfaD3Mf4ziamKKu6CejsSOm6F4w9oa/J1r3RygORHNAmImyUa6DnWsB+svuD8yQTgMAJ3z7LrFnr/b1/HXuseu3gJr2muyMFXZ/EwCwcZsT+fJjTir8fSPLsUM8ECD+oxhcZKu4dIPxWIB/E/FE5sTfXxtCTf9YxAsAYPGvf/aeLcCqxTZ1lq0O2OK9TACB20y5OA+gIgDg83/5p5xQlL6AubaYVlGbBWC5HaM/wWkKcasH34zgwgsvwxVXXKPYFg6RRl5HsZDHf/wPv4+R0T5Eo3XMzx3DRz7yMYwMn4FioYpavYxYPISnn3kMHBubmbWuci6XEygZjSRw8UWX4cILL0GpSJAijTI96WmByyYcAYBoGPk5AwAiPGYxk+vSFEhn0wjHIvj+o49gYmpS8d4akjZWx/ucwn2XXPIu7Ny509nalZXr1msNxOMJ2Q8mE2ns3LlLs/B33HGHxo/v/d69GBlep27z+LoxFdDUBFjIzyKb4fMiGBgYEGCaSvThw9d/TECJhLtnOcOfwujG9XIvkECfw1R5zmempwRw9GX7ZPtXzBew67mdagZU6xXUGhU1yKemZ/DUU09rXIEAQD5fEHjNc7N5yxZMTEygUMiLkk+tAzWsaKPOEYxSWeDAHXfcrqL9rbfexOuv7xXbgACKxCrFRCRxtabX579quYHJI3PaA6izEI1HpO9DZwSyLSrVkvYKfiY/KqbGqbQb+BohZLJJXHfdtSiVqhgcGEEkzPOVxED/iDQAqjz3fTksTE7qGGOZFGYmjmBgdATF+Umk+mO4/3v/hN2v7UUqlZH2xO23/xwyqT5p6vAWoI4DNwl9D+QG2gccq2X5PGfp6PBTAQA0YxEUxQAwAGDXA/djZvfeVQEAfhPtLtzbRbFPtew33Rtu9wx3cJM2dLwTQOi+VB4A4O+Dlk6aqybVNZFEpV5HuVoxtVDebLkchkeGke3rw8CGDahOz0gjYGZ6GsUCQQATLmHCzsVNtXs/VkARD98VJoJH1kD7s3ZuNCcDAJBSN4D+XFbAxJGjh5Hpy6FUr6MaiuLi91yNcF+/AABID4EFal20JQIbhAQNIfNppptHdnl6hRYgUgFnJ8qUZVWA1GooNUOoJvrQPzqOMMcoqjXs27tXhQnPD0VKeI5aBJxTBAD4dbNkl7/HujJq3eoBgKVCAHUiFGjJBGjUpcDKoJJIpZHKZIzyr2zZQAL+NwMPRzcatQaaVUv0PYWbn4FgEoEhz14JzkGvrit6IunMiT3npxkA4BmzFKs9w29n0ZI+1exe/blVpgWE0cj8qJl4n7EArJvE+yZYkEuwRwmjFf2+gFWnSRRpZWZOOdqVTaYj6JJLN9/P4j9Kv/O4aP6IJFAJJVGjmE9XodN6j0AnePEK8cJV7c4t6aItAIDJoxO78gwAe7k2yBHs+x7/ClwaAFgy5gbm/RnPKEoa7K3ryByrSAmvA/Z01IvYLicPAPDjc7anOWkCr3Ldis6dZ+hkAAB2rdpUd81dBpxIlCQ7yyWBBSr+reCxM9ceUfiRBwCMGC1ATPOqDgBohhKnAYAlbr4TuabHcx+vBBAv91o/TgCABwoV/1w8560Vi6dPEgDAZpwv/pcDAJzNqx9tESuWQt4NVMoFNOoFAQBf+tLnUVdRziKQ1sQ13TNUrOfNz2JXGgbhsEZl2RmmbE08nkYslsGnP/2vUcizUM8I6OBn/sM/+PfoH0iiUpmXZeHVV1+LC86/EqFQDJOTR5HtS+H5F54VE2By6qjE7XK5fnWzaaHXlx3EjR+/FcV8BalUH4qlCpoRy5cataoAgML8HI4dPYQwAWfaUIeaKJWL0gYjAHD/Qw9ianamBQBoxMvZlW7YsF4AwHPPPaf9cGpyEnTTYbFLQDabzSEWTWBubh7f/e69uOSSS/Cp22/Hgw8+hJdeegV9fTkMDQyq4CdoUquVkUpF1WzjiECurx/73zmMm268FYODoyqcWRAfPHgQF197Dab3vYP+gX7lhtQsIwAyeWxC1oJx7tmhECaOHMXre/aiTgZgqIlKjRoNIRw+ehS7dj0vvQHu8XQ/IMjPrYOjFBxvYGEvN4RMWiO7LOYLCwXnpgC8//3XYf2GMTz88PclPMj3p7WfBwB4Dpiv2GhqGKVCFTPH8toDJLQYY55Rl/UfAYBypahzwRqJ614gkrP1o0MDQaeh4X68+91XaOwqnepDCGRjxQUGpDJ9Al/YtJA1diopjYfc8CAqhTxIDth/6HV861t367P09w9ioH8YP/uztyM/XxBY06gR4HFjXI6n6WPaaQBAGgDLMwCq3PNZLDYqiIWb6I8Az933PcxpBMAQx+WmED3tP4iwtygYEglsqwivBgAIFnsnAgAokXNJOQXtStWalPOJlIkRyoTVUfnZPSNyR8HA3IYNyqjnDhzA/n37kJ9f0OdmQU21UibsLPhFkXedf3b/2TEPJqNBCECFQyDB7NX9X26DVPrpxGIy6STSyaQAABafdG+oIILzLr0CqZF1JuSluWGyXqmBYNR1zvV2AwAtIloTIACgkQSXJkuEjDcUO4uRGMqxDJJ9AwhJD6KJA6+/jhrV6+tGzWKg+kEBAMH105249AQHTgIAoO6Tt/iTYipE9c8N9CPdx+6Sg/0d/G8jADabxgVXK5u4oj/2lto/AReiruwQdzEAjifBOtWPPQ0A6MoFuocOonHFvP3VdVmZ8XWpqFPwKNixtM5qWxjKM4mkpOucAWzZ8v+pEeAo2k6ATyJ90nUh84lrz2zlYnGKo1LtPG52U1yzlFiLxMTyCsbk4JppgVAubnYyajwA4J/hVaodCOCcRTx9nEmRdZyDNOoT7b95IKGX0nz7EwTv+zbV3T2HDA1GNk9h9+dV867WEQ7O+K8OAOhF4+31O9bS7KDHJPQXHPvyYwBt8cZejILWZMCaGAC+796apZedo6es8zuvGZkorvOvJopdQwMAfvQYADy8FiTlafxujXvLWwE71FuIDdBNunX/Wk6xWpj1NANgrfvLTzoAYKCum9NvsQG8pga718ERgOM7m9pXxACoBhgABJ6PBwDwGjPsdJdQqSyAqdzXv/5lFApzCEcYA+gE4BhpbGR44Vg1wuoS4hMdn91W6sbUwviX//KzSMT7FN/4MOaC/+EP/z3iCar8TyEWbeDSSy/Hle++XpaBBBnyhVnZxH7r23eL1s3zRo0kCqOyuGNx+IH3fxgjI2MSTK0ShGA3mVbTFDJko3KBAMBhuZNptIHMhiqBjJge953v3Yv5Ql4aK3oHFaRMXetYt24UV1xxOZ555hkd7/79+1WAkoVAECPBcY0GdCz33/8ADv//1nuf/OSncNZZZ+OrX/1bAacEQ9hhL5XzSKXiElHcvGWDCuBMOiPRwWy6H7fe8rMoFavKpffu3YvLr7wS8/OzYgyzEcm6gl9Tk8cw2D+gOJxJpfDWG2/i4IEDEk5kMb9QmFez6O1972DPnr0aUSBbgV19Av3MHxjrtm07Dy+99KKew046xwD4mNnpOWUo1WoF55+/De9575W4666/00gAz78xAIxBbaOHHHuOC6SmfsP8dEnCfQQAwlHumw1Z/xEAKJUL6vJzNKCl9ybKpOl/yQ5yfFgjEIMDw0gk0mg2CDBF5QbA0Q/mynQ1SI+Ooj43i9m5aQxt2ojq7Ayq9RK+eddXNTJC14Z0OoPrrvkAzjrzXLk2GMDCY7cmqTEBWnQ3Y0qeZgAsDwCU6w1E00lUKC4SaiDdqOLZe7+LhTfeQlZdgOUBAN/B70Wv00VpWQZZ8OvFAAhuyIuZBIGEcokRAE+t9rRq/3pEMytOaIKFuJI+Fl2a7bU5UKJovru/Yf16rN+8GUgkUZ2awtGJo5icmQLn/Fn8a7RAgl7tjrre0+UT/rMF+mWGjLkishdLYjkVew8A8DEUIMllswIAqG0QISrbDGPrBRehf9MWTVOS9MMAUK3TYsMSvZbqrCetdgnr8GZnBFch4gQR7bqFUQ8bAJDKDSJCBkATOLh3L8rFksCAVDIhNdRTCQAE18xyycSpAABMpDRsDhNkj0SjSGey6Mv1IZnOaISkpfIvmnhDDAGKvwiEYmlIpd5wWzMiKGjpk9HTAMDxJUY/yEcz+vk5Ye/+6UdcbNOxo9H8tAN+TCDVRIokceOo/ooF7uB9sWpUvXZc7AAQQw0lSmKTyJaPz7cNNMTuJov/aBLhiNmcqfgPU3OEmznLcQYEbwHaLqSDsTo4gtWizreOpwsA6Jjvt86xNACYjHkK+SIGwGKy/OqvX1troddzliv+7f7jx+d4U+DZrvj3gDUTxdY1WZEBsPri34SJCD7ERQ3tpKC7gt/rQ5xSBoADY1yXxK6xGzVxbAmuS/MqZ4JniblnuPzoAQD+BmrzOozqzVEYJ/rE+00AQFwaAB4AWP268488DQAc/znrfMZPAwBgbBkHPTGeuFEv5l5rBgBo08cirTUCsBoAwGtdENVzGlks8ptVFIuzoEHRPXd/AzPTExJtJcnUTbmZWLQIZ2EbbyNFvkrF/pT2n0KhjHR6AO957/txwYWXo1rk5w1JDO6P/+//jGJpVi4D6XQE5567DR+47kYszFNkLi4WwNj4CP7y83+GRIINqqpYqhs2bFKeSvG88bGNuPa6D6LOziRp6GSaRqNo1CqIRyMo5RcEAAgUYfMpbEUsxahjyTi+/Q//ILYvc3afWxvgHtLs/rXXXYNnn31Gi3Tfvn3K6WnlxytIHQCq1bPInnUsAIpv33bbJ0RX/+adfyflf+7t69aNoFRekKDi2eecofOnxmA6hwP7DuGWW34G68c3oV5tyMKvf2AAI+tGjelHZnEsKiHA+bk5jAxRL6CKTIpWhK/hGOn8C3kBGvkiO+FRvLp7t2wFeaweAOD8POM5hXovvOhC7NnzmoAF5v5jY2Pqms9MEXShfFdBAMhHP/YR3H33XbIPJCjA8+IBAGN92DgEgYDZqQUUF6oaz6AGALvJBAAyfWkBALRY595PPQM2epUXidUWVmHO5uD27dswOjqCTZu2SBCYAABzmGQig+HhEeUqZHiQvbwwM4Xs+DrMHzmEvpEhPPrAvXj0sQclYEgA4IwtZ+CqK98nEcE4wQSOKNO9zO1tXlSewLraJ6cBgJUZAMsBAJxeInVoOQZAq+gNFOfBgr7bRqh7Q+j1c+drHh8AwJu+bQ0VlmgEF7O3CWRgEyrkZmiN8tRmDZA6MzQ4hPHxcUSHBlFfmMfk9BSOHTum8QDO5vA9quWKuucJUm1dBhl0NRATTLRSR6fsdgFw+6R3Tui10XoAQCADGhgaGBAAwIid7OtDqRHChnO2YfjMs6XtX5YbQhSVGm9sPxLR7i753DxYZMhmRXPKpOIwYbXkUGhgKIpSJIW+oVFEM2ljAOzZg0qpLLCAfq/qcPoO9ykYAWilYj2EAIMznCcbALBrZ4wRfmeQyqj4zyGaSuuwmqLNcfc02hy7+eVKWZuPF0CUEqoTjdS1DlCuvbtEqwBZa7Z1Cp7/084AYCfdi2jqmvvOgqP0c06aCV/bps+KfytAm6JQSgfeqcyrn88Rm7rvEjlBNL8uBCZYsd5gCS/bHr6vylmxmVTwRxIIcZ4uTuFJdmhYAJnNmY39+A4yGSauGxKYee55vyxaP0EAwHf/fTzuBgC45k0IS+/MuOeB0RNel70BgO7C366LnVf/3/4xZAC0JN0CWgr6u0t+VgYAgh8gGD17d/49pYfFc4T0c12PNguoNfN/ygGAtgSKb3q3WRJe1M/2JwMo3OMds8MYAAEGxao75+3zJZBzDRoAbPFp6bc0ANrFuV1sK1a0V7qxGCaEYTIPw3GEolkBACf2dRoAOLHz1nn9T/Q1fhxGABj7TTDT4qJif0vrJSyA9kQ5UGZjWm0VuzYCcLwAgGl0ka4eiTSQX5hGIhHCd/7573H06AF15CkCyO2JIK7EipkLRsIab42Fwsr3aK/Nbm0+X0YuN4LBoXHcfMsnUS7UEQlTwDaMv/7C53Hg4Fto1EtIJkPYuHEzbr35DszN5hGLk7FGICGKe+65C9Mzk3rP+fl5nHHGmRKJGxoakTPKDTd8DNlsvwDtCnVSnBVgkppc+QVMThyR4wydBjSGypELMnWTcdx1991q7lWqBgAwP+V3drx5bW655WY8/8Iuie9NTk6q272wkJfw3fr1GwQAsPjnfz/22ON4fe+b2L79Ivzar/0GvvbVv8X+fQdEsR8bG8Hc3DRCoSrG148gR0V9quknMygVKxLr++gNH9fnIcvg2NQULrj4YpQLBcUzNh5pRcgaYmRoWGBIIhbF3t27MXH0iJjFdDZjPhlLxPHczl04evSoszQ0BgDjnmzYm01s2LhezgoEDHheh4eHVBgvzBVU/0gnIZ3C9R/6AB555GF9BtL/qW9m+6aNfTDEEwColKuYnJhGrcSfU2IAeAAgm8sIACgUF1ClRWOSI7K8vhSn5DQsARuOnJRww0eu1968ZQu1IDiSTDZWVKMWo+vGEUum5GJWWlhAkjWGGzF86aUX8Pjjj6DRKMt1gefoiiuuxNDgKLaevx3FyVlpNhAE8A2aVl7gBGdUh55mAKxuBIAaANR4GIiGWiKAxzMC0KtQM2qhL4V7iwD22hw6O+XLAwB+Hp8X23up+5lbdurZgRVJ13VzW4Ju8rTkjE3VqQM7gSB1QszukBnRRZdehrgWZghzU1PY/84+aQXw79l0RlZvPjnRcfsPZG9ryXcXAyD4mVcEAEB0lSBDHetGRgQA1Nh9z+WQrzYwduY5GNt2gaoECgMyCJISxbYXz0c3A8CjY63rRWqXczKg3aAowa44IX24gAT6SckKaABI6IMCZewYOaooX6/NwPGJuBceDCa/S6cDS9GU9dpdAEAnVXkxs0R/X2YEYKXCtg0ANBFPJjVjlclmpCmhTLlmon6atXadXz/v7fJSLQAGU90HotYFFKed4u6i4j/QhQw0U080h1rz81Y6Tyt1eH6cRQC17uSD7mTzAzR5CafJoqkNmFEwUqKYbq3ymZJkCtSMYh55poBEattFpCfO+yKtQRq/anDGoxjCtJGLxvVdXuYhanckUW+E5KXM75oBspaUm07xM/v2MVZLf7bjosZHgM/UYgDwSH8wAIC3kQ2us+B/+6I/aJMYjBdSjXcjHF5I0YpSf1nd+Ib7uZMc7u3geu5S7pf+iUFgwP5EACAWSXU4ofi/2ObQisItkCL4TvrzGmww+fSgLk5wRKK9X7sjcnuUB2/aIwA/bACg0wWANmydX961wgMAQjMs3hIko385uA8upv17BtbSQfI0ALDWDWSl/WG51/9xAgC4TZiWC2fTvfX1WgEAUr66AQCZuy4jAui8CiQKyH8xMRDZqU4kwpibPYZkMowH7v9n7D/wlr2+7Nb8qJnjADBnaUIAAPM93k8EAMJhMs/4mil8+ud/EfVaBIl4St3ve+7+Jl586TlEqVyLsjq8v/CZz2FiYkpe9pyV59z4U089gddee0XU8XK5JMs5xsrBwSHtX+ecfS4uv/zd2s+aFLHmjHiFzbYoyoU8jk0cESOCAIBnLpH1mkglcOedd+rxpQot7aJi7nIrI22flnyf+cyn8cqrL2teXvoA4bDm6XmO+P7c79htXrduDFNT03jyyaelgn/rrZ/A0OAIvvvP31VMjcbCslEkmJLLpZHrz2jvZ/GbiCVx7NgUPvD+6zE2ukHsgXf27cMF2y/U3s+NmUALrQjZeBvm+6p7Xsdbb7yBQwcPSHyaoxi0jU6kknjyqadlhcfXV4FeoX2j7TmyP0cD/f19ODZ1zMT3MmmkUmkUFjj2UZVAIB/+rksuwjvvvN0q2L2LG8Mj81duOGQZEGCYODKJZpWfMS0AgLUMGQB9/VkMjQ4iX5hvMQCUEteqGiXm8TE9qFbKuO3WmzA9NYWzzj4XC/MFxGIcPSDoAAyPjCI7PIxmhfpsNcSGBjD59puqYb72tb8xwCgewcED+3HllVdJo+G8cy/A8PqNmD82rTEAjtf1BAA8A6AHazwYc1aKTz/xIoCNcAS1MJCvFJCKRzCaiuOFhx7E9Gt7ECnRG375EYBgUtlKfDtmXElxbXe5Oov73gnpyQIAtH2Hoy0VbSYBnvKpBJBBjsgVizHHAtDvIi6BCEcwXyxJ7G14eFi0mgzVOstliQZOThyTBYrytEAy304FScM1dVg/A9qR4DnQYqlNUHO8DUjQgwDA+rExAQCVWl0MgIVKHevOOBvjF1xoAADnpJJxlColJeh2c7cZAF6KOZiqxonslsqiIOkY3SyQrms0gXI4hdzwOkrBAuUK3nnjDd3kpIVxoyPy+4NiAPjEvnvNBX/vz+VqAYClpkH9PHCTQE8uJ62ICLlzTiCRgZKbBjcQqreWSzYiIhAqyi6trSsizEo0Pa3aFWf+OM0ztf3VXXD/sAvon3YAgLFAXwE7v6Bvuqhm6uibGr769C7+RdVWMVDAF190kNB/twylfAy0AkabmdP9oABolRcgYsJ+EveTrWdYBX8zFEaNIndKkswOx8Ol0mWqN+WfbPTUdqwNdss9ABkE1NrdanZQHJLZUfx7AMDZAJIBQSV3KWH7di0ZAPbcxaXxassK66h139/dAEDvwtbpNvgudoCB5WN9sPPfEZdbPywFAHR1/ls3SecnZfc8Hk13AAB2nj244lXoAzE6GAv0wZfj3618HoMAQDdIotllh061rpvfzLhCvX6M11D4ATMANFZChk0LWLc11cHB8KMNYgAQCAvJnUX2iuE4wrEMGtRi6AF+nQYAVg8IrrzSej9ipQR7udf9cQAA2GEmy/XUAQC0aXYaAJzVFgPA/vV2ATDoTvpCUu0PAADJCOZmJpBKRfD9h+7F2++8rhn2RrOq7r/sP8lwjZBN5gShqzUxAchq5P40NLQOU9PziERS+Mynf0kaALJ0q9XwvXu/gyefegTJRBil0qwE/n71c7+Ft9/eLxq40c1reG7nDrzyyksqennuqGjPx5JhOTAwqDT1Zz7xSXXSI/GU8qyaAwBKxQKOTRxuAQDMP/m6HL2kEODffv3ryr84V24iebaHDA0N4o03XsdnP/vL2LNnN1586QXl1flCART29gUwtXS8RksmncUzTz+L2Rl+3jj+7W/8Fp57diceffRR9PVlMDwyIDClvz+NcMQ0sTjjX8wXlXePDI9pZj0cjuLgocPYvGWrinJem4V8XuKHPKnDQ4PWU6qUse/tt7F/3ztqrHGnmJmdQzKdxuNPPKnHU6CPr8F8XQBBoSBW6uTUMZxzzlk4zBHhKIt26ioMYH42LwCAon+k/G/eslHjAHw/5qrt/cEBAM0QEgkDAA4fPIpwIyY3AwIA5FkQAMgN9AkAoBsCUxzZA3L8tVKW9TWPj7xHjgd//GM3yApx+/aLUSxWkExmQKvKQqGEXD/HItYpXtOJrl7Ma4Thzju/jnK1JPZGcWFezbfrrns/nnl6B+745c+hcOSY9BokkdGDAWB7rBt5XGTz2hlxVopPP/EAQJOekrUKoqkYyoV5bB7M4env/LNEAGOV8oojAEx8fcfcz9x4Oiy/czaIC483G+d9eLMtkO7BoraHJkD3BWlRSns8dqnEsJXAOgAg0MMkN4AgAAAgAElEQVSyRMAlVX42X+msmmfuka5IY5iNJlOokRKvjndYNzjBgHWjowj35TD99tuiMZHOUyKS6K293GwOR1B5Dqwb36ap+uSDv/fe4F4gTvP3VPmnMmYsYTSfehVjo6OYnZsRAEDBP2oAeABAMzeaV69qDICiKybw1U4ufUd52YRcIh72VQ9FUUQCg+vW0/AcqFSx/+23VfxTCJAaALxJWxWsUOQ27bSV/C9TRfo1E5w/Dv73choJPMZl/75M8uzXAM8tgynfU7RRfm5HJebPG7duVcGlQlCL0ReE5mtFq0XuxS3WiWhZLNjYsXWjAd1ZTnAW3P9tiWM91QDASgFwJQBgpcTwVB//Su+/0t+7O6Sty9Fr5MTN9vtin+g9NzyLQ2ahZECBiQGaBoDfjJxqv4BGZy/YNbts+jlMaJiE8R/tJQfRoN2Nk2Wz+OWcANidcT+3AAUdggFOSgGVNC4Fc610doKFqYcW3HdH1SMF0KvIu6En97Mr1ETEWTriLM9IcLPoXeNTwYJ/2eJfsZj39OL3X6r492fE8QJ6nLulin9/ye2Z0v0I0Us72ePzu/N6EkcAlipmeRxek6I9GmfMPP4L6lnYQtYKs/90e8da72GN0bgz6c+79Sltbca4lhoV1MsFkHMaCWmoxRwmNF7lRwD8GgyIADoPdHY7TRwzrDEZzseGYkk0Grx32k49K634zr/zZjIbOZ6KukvKxeJxn6kNqpi7g7EAzXvc0ogTvfeO70iXenRwXfRiza2WEbTU66/0/JX2l+U+pW+q6PJ3gE+9RoMCa6M1TmWz8CdMwXf350o2gFJRpx0ax1WaDRU+/GLnV+yTE4RA7f6ooF4tKs+iSrxkSwUqk3rPgtryb1Putw4u8xbltI0QotG0ZulL+TmOWWN+bhLZbBzf/c63cOjQOxoBIO3aO4C0orwjUMaYA0ci6lgbMB1FoVhFX98QzjvvQlx26XsQiyalC/XQg/fj8SceFgBQr7PIDOO3/u3/iCNHjrmOdBILC/OYmDiKBx68X91/7+Kl0duhIYyMjOLQwUO44YaPYnhkDIlUH2q0U4zZGOz83CzyC3OoVEqolIvSxrIcrqLO/zf/7psCytkh55phV5oK/WQg0EL71ltvUQH8zI5nVI+IKRRyrjxyA7ARPL4mC2EKFN5/34OolBvYdt52/PzPfQZ/8id/ovOVziTEdhgZpSVeASPDAxIUXJgjYBBT7Hj3FVdibN16sScYBwcHhxFLsBaqYmpqSs20vmxWaycWCeOFXTsxPTWpa0vnBepJMS+49777xFDgqAJHF3h8HA3QmgNQKOaxYcO4GAAEAAh4aPY/X9LnmZmZUR3SP9CnuO87/z7/IWDCIMfPTCYAH18qVBALMYaqnEa9WZNo5MAQBbBTqNXZ9DINAAIM2WxG2gXcc2KRmOqDD33w/ZianML4+AZ18OfmCmIx8vzQWvLMc8+RgxbqFSAWwY6nn8RDDz+IzZs34sD+fZoIOHPrGbjkkkvx/PMv4pafvQPNchWhaALF+QUTLFx0f3XH3JXzj8V1pz3nJx4A4AZbatQQSUZRKS5gQy4jEcDZPa8jIYX35RkAvMl8x94S4U6V3WABz0Xn6eZ8rOw9XLEVTLyDm0L3CMGiWipA8Wh3rtzF40YcsEPxCU4r+VO+bVu0AABPDQ0AACEW7iYS4BI7CziJWFzHf+62bRLRIxI3PT2N2ekZKwr5+eIsAs3EmMGZn12CfrSB46J33cPgZwouRL4vfTIT7Dw36xgdHsbU9KT8UUPxOGrhGMbPOlcMgHrVQAECALEElVmto9/BAHBMhVae12P31fV0J4gaAAQAhsY2aE6HDAAilKSESRiGvvfajNwLnSAA0E39D/68VgCgnc52flgPAOjvjv7K9yXSza5+NpuV0j9nlJpuLMTWNjV5bH5byV8LMHETs24ui3NrBE1kKeniT3dYCv68VKG91uR7pTRypQTtJx0A6HV+gvFMtP7WjLkJ+5nvvQneaHbaMZz8jaD16zr92j1d4LE154ZmHEWTIJ8SKxX9xhyxcREWPnGEoznRONvr1bGV5BDi/9tubAc12PG6Wi7qR/dXWghL/n0RfNqi/xP5MgAgaA3YBgqsluy04et+m5UAAM8eC+4t3UV/EDD0j/Nxg8nIUgn4yms7uFMEo6a/oTvBAH8cXD8eAKDv8WIA5NQAAP7ctuOnMUrsuKygtvNjon/8bkypdlkerFdbu+gaa9gTBwCaaGhsyhAA26mDUFgn3VkAAPUWwnT9iSMUiaPRPA0AdO+vwTxppQJ+pbCx0vNX2l+We/0fRwCAe4OckVRUxtYIAJBRFgAA3MgltYdEN1d+12iNqRGQ1v3tGhn8sVRqIJlkF52oZB318gJCoQoeevBevPXmHjSaBCtI7bb9wzOOxEZjDutyX9MFsJHSSrWJZKoPoyMbcNPHf0Y2f7VyFU88/hi+d98/yWawViso5/3N3/gfRP1Oi5KeVPHNhtk999ztxOegQpxFJJXrWeSSGn/eeefh3Ve+B0AClSqt+ghmhKUBkM/Pq/jneSbzjHPsxmCN4M47vynbZllgu04wYwYp8RzP2HrGFpx51pl4+NGH9TM/lxcHF1gqDSwDAOKxhOz59u5+Ay+9uBsjw+P45CduV0f9q1/9Ci688HxUKnkkkmGNAYyN2Sy/gf8G5Pdl+nH99R/GkaMTGBgcUhFMjR4WwRMTxwQA5PqyVheEQ3h+13OYmZ4SAEBWQ7lS1xjAo489LnYEi3OuLdUSAmaMCcARgOHhQczOzyr357lk7K+USP8vmHsZmsj19zk9BNP8sn8RFAslNa7InOI9fezYJKrlOiJN1mhLAwB8L147dv8JAFC7gK9B5nV/rg/vu+oq1UUcqUin+5DPl1pORWRDnnHmmQhn05ifOCKA4evf+BpGRoex9/Xd6O/LIT+7gM/+689Kj+Gcc7bhvEsuQ2VmQQyPvv4BVCtkmHcX+IE9LciAXqLe8TlD8M+tGLnviW+ucftbKYSeur8TwV/JBpASblWil8koauUC1qUT2PG9ezGzey9SKu5qrY7AUsmyT5CDYIBPoj3NhzckqRy++8+fifp5Bf9eF4G/C4oI9tpMgr/rBgA0hRmYu+4srl1a7gAAPxLggQALhMQc/U3ibKN84eeoiDx+on4cDxgZGUGIn6lQwMTEhFA0m8dvd/4ZWHzXnygl5/tNgMnUOCXI50YDGHClSpriHGlDaqETx44KAKALQDOWxPDmM7CeAACL0i4AwNDVYOLqPrNb0b1wseCGTgZAOZTCABkARJuLJex/5x2bea/SAza6ZgCg45o4kCV4DCslECsBBEsW367jrvMu6z63eUbCWpeDg4OI5/oF7lgC64TG6maVIotFVwBSa8KE/kxDQZQmp6jlAYAli/+uzn/wcSoTTnH0Wen8rlwkLR+/TvXxrzV6BrtiwcLfvy5HfHwBpaI+AAjwMeYCGSyS28W/b1oZRmQUfwllqGPDNRIWwBdmTCC9nxtwlDOWBAQ4/kMBp4z6QN0j4yqDBAA4Izs3w2lbtS0adSKb7RnuEztXP1wAoHuEr7v7Hyx6/XXw8dROQlsEMPj5V7+ul+gmdLyA63C3VPWdjgxdGk4xANANwAf3Yst/HdjgxGiV7Ae6/MGOf0sYwQXNFryxxhh0UgEAJ0pscSUAAFDtnNaYnAkNkwFArQwCAFLhOLGlr5vuNANguZN3GgAwcI0MAN5XXgTQcte1AwBACY0a/9VamkvagxwA4JXcGfusmKUmseUftLYLh2xfYR5frxVRKefRbJSxY8cTeH3vq6g3CADYmKoHqHns3FV4j8WkH8Duegi01a7VCCSygOVYagy/9Iufk30fRwBeefkl3Hnn1xCLMlcqqwj/5V/8N6J9s0g3b3oDR/7qr/5Kv2PnmOeMNHKK1LGIJEuYiv3ve9+1SGeHUCrxOU11sDn3Tzu9UjGvc8CC2wMALHg9ACAGAEcyI1EJ4GWyKYyPj+HQ4YP41O2fwuNPPqb8nOLgHHfw45wEOKSKHw5L4JudbNq5PnD/I5ibLeB977lWrgBf+MIXUKkUkculUK+XMDCYxaZN41iYn0N/jgr7ZJVCfvU33ngT4omUtHuGh0c11sv4NDc3rzzaAwCMNC88vxNzszOIRowBQABg3/6D2L1nr0Yk2FzkOCrHAaRhVqUYYAipdALJZFwNQAIkVPzXGFQjJPFAfiae675cVuAAAQGp76sRG8fCfB6ZTJ/pIoTCOHLkKJr1EMINqyFMIYJjIk30D+Y6GACxuDEweP3IBFEeHIpg/fgYLrnoIjkdcN4/lcrqWvKzM3yTFbFx0yat2Xg6ji/+9f+rcZRKrawRAIJK52w5F7fefBv+7M/+HJ/9lX+DWCKFaomfsYCB0XWo0pGsGwBQLtTOgdr72uJI1s2K8o/4qQEA6LZRj4QQiodFwxiMhbHrgfsx+cprsgGk2uZyU4j+RHUXbcGkmMGFC4uFLK0vfAHM4tcWXGcpGvx5LQwA5c1dAEC7ZxN4T9kCWjbvgQDL7yzBUHAIUIKtw2OWgiz4eFMy4PBz9ff3q3hkEKPVBylP5UpFwEc+T9sMjkVQNdPUWX0Cp6DrwAX+twEFMWMAOBHA4cFBzfpwBIAAQCOawODGLSsCAL4D1VFcLpHUdQMAtUgGudFxrYFqvoAD+/YJtSQLIMYO9xoZAKccAHD4x6IC3BXevEa8dqS4kVJFMCeTzSJG1gUjE4Mou76a8TaAhoHLK7X7bp9o/26mKqj0Hyzcep3yYB3R+nug5mrZcp9gCrvS004DAJ36JMECite9xo1cOg3OM92DZ6Jj+k2mfWVblGpH+UOYKr3GHCEAYK4CjB1R6wTQhpPdf+lG2Hy/UY6ZiJD2mLSGQjBEthT+vWATnSq8W4t3QjcAINxs+7ivtBZ6/70L3PBd2NYIAMWITh0DwM+odxf+vbqaPka3wGc3HtFrBODEzkXgWYs6C22Q0O8PHAFgcrwcA8Be0RXpXQcV7MgtdbxLAQBGTef+bVoI3uJPVF+Xzi3a1zs+U3vXWCuItzYAwNP3HQOgAwCw+0n0f2ePKZVpimU6oUxzxjgNAPi4ptXm8i1+X6mAX+k+Wen5K+0vy73+jwsDwLeKrNHTFoLl7PfaRgDIPiuiVi2yWhLYrCkz5szS75D3XMCL1rEN3SirGhQU6GNnOz8P6sbOT0+oQ7/j2Sfw6qsv0h/AHFv8WKwDmz2xMU4r7XJZbFYK4pZKFTnQ0N5wfq6Ef/ULv4IEnWjqDRw+dACf//yfI5VkI6Qhiv/NN96GM7aepdzJ084z6Qz+5E/+VJ3j6ekpCdLFObbaqKpTz0J9/fpxZLL9OPe8i+hEqGNkoU8m7MzMFPIL805ToC5gQKJ4TQgAINDAn+u1OuIxo6ezkXj2uWdhx45n8cu/8suYmDyKJ598Qkr7Ak4cC0/7NH8WJZ/xGxgdXofnd70qFkB/dkgWfxwD/tM//W/YtHEMfTnS4YvYvGm9sP2hwQEBACzSycwl/f2Gj96IY5PTGBvbAOoMFIplNZLYMSdgIFZWsyEAgGMOBABKZdoZAk8+9QyKVP1396sXAeRxqyxv1NGXywi2oQbYwsKcRgD4uHg0gbffNtE/Oh9ksmls3rxZLAvPyKbo38KC6TCws85zcejgYbnXGAOA9n/UV7ERAA8AVGs8JlqpR1pADB0jDHgAzjvnbGw75xwUWawPDgkEIXZFAIBj1fzQqXRaHf+XXnkB33/kQeUx8bgxmfkan/7kZ7D3tdfx5ltv4198+jMoFyuIxZIIR2MaQ+7F7mNjpDXGpgS8V6vTIs9pAMABAI0ILauayIWbeOnh7+PICy8JAFiJAdDd9fcB3Z9YJh6k2rDoZdeU31kw+853rw2gs6uvy2RpUg9Fx87HOtKi79hKQdvNwzohIRavLbu+buYju9wOCGglZs5SQu8T6Bqz+OdcOCnj/CzyKm02VOyzSOTNxRtwdHTUxEgABQUCIAxO/G/PAAgmtz55tS4Wlb0BqvMT+aQLwMzsNKr1hkYAqqGoXADGz9++JANArM/ADRC8F1ZkAHASM9aHLAGARh3l+QUBAAyMBAAowLJWAGClBGOlv6/IAFgBACACzEDE4p+0fwI4ZHEQ9iTqzqKMgZZrl/9svRtlW2uCyDgRT4pN8pppDtDZuDlrxfYKDnyapTr/wYvCvb3nk1c6K6v/+0oJ2uo7pUuUj2vsHq7+k5z4I7tBqBYQ5zr+vCTe2s/HoZayf0twpqGOiZBn95kp0lcPua6kE/dT8S+BMgIAYc0DkmVkwk18rJ9ZZdyiiR2Tnh57mNaJK/pbiLfb+NwGKBG3Zu8O+ImdLf/67YKfyH8nANC2jbVG89pGAFYDAHQX/i1QukMfYfEnXjotWMXZ6QIA2lR7A5TECArx2jGJ7H4nV/B3IH6Lj2Y1AIA/0iAQz/jjrZ0IANhewuVFMICxyal+u5GA9l7ngQi3j7oXNzHHE/9aOwCgO9AAty5bYoMFeM9E0QyZRSY7/wTY7Pe9NSBW92lOMwBWOk8/7QAAu9CKUU0TgTU2gHctYk93LRoAfL0C6vRi6wUAUAOGwrOOeSChNupm0I2Ax1PjmEAE2UwW+YVZ5MZHUZw4iFQujWcffxjPPvuECm8/ZhVsekkE0AnakmofT8SVRkqILkYv+gzyCxXc+LHbMLZug4ptdr//63/9v9CXTUpvgM+74tIrcdVV7xXF3OJiVIUmGQDMk9XNLxfVvY7FIupQ8/t73nMVDh48jO0XXqHOMQtYFpqMXwQN5udZwDLnriMZjyuvJghx5ze+qeYb82s/vsfnEgTYeuZW7NnzGj7y0Y/grHPOxBe/+Nfo68+p+aM9RMLNDgBgTkh9rmoFg/3DyC9UsfO5lzBxZBpbt5yNX//138CXv/xFvPnGbmy/8FzMzk1i08ZxDAzkxIxl/GfDj1R4Cup9+CMfxeDQiATwBoZHUS5V1XUnhX2gP2drqF7TCADPIyduSf0vlmr4znfvw9DwiBgVZFGzeGdtwevMtKJULiGdIbuijP7BfpRKBTEeUsk00skM3njjTZ2rmZlpWfadccYZYgDwMxOEiEV5/qjPlhHDgxaAHAHg/hWRYr8BAEEGQCqbhAcAIlFbhwRZWJR7G8B3X3Y5RgYHxQ6RfkE0pmYIAQDWMKyZsn1ZFEoFfOsf7sHAUA4HD+3H6NgwDh05hKsuvwpXX3EN/uZLX8MFF2zHe6+5Vt1/CaMPj6AwMYkYHQf0ZevV1vBpAEAnYzUjAGQANKJhVJpVuQBkUcfuJx7H/h07kZGFVTuh67UZLAcAGJU9ovkQ3pQs/FlkcQGb8qZXQXYpSM8Cv31xTwQAaESsqGfRL49KdkMCIIBmuH0x5j0j3XfDPyi2Qnp3Wx2VwdFrt/O7KFeuIjBUjihXBNEIkUmKkPTpH0EBiftxtqdcdhYlhsJ7MaHOz2gK3xxjIADgRQBpA0i6fwURbDhnG8bO365gv0gEkHAkKcAuAV1NQtnBAEAUoUQ/0gQAalUUZmZxcP9+6R94G8AfdwBgvpBHrr8fQ8NDQiMlSKJ1aIVcpUKqvwEAsnDhWopERJvid9LitHloZrvdBex9Pdt3UHdh7a9Nxz12GgBYKf88aX8PgjZBAMDph9vm4pIiP/MvpV5P+/Yz/w6o5JpohMIoN6jWz4SAxUlUHX91+gkAqOB3zs6kHnJRaB05gEk2fN39a1+MdX5vi421N79WYXfyzlLH/L80AGqkkPI9PRhx8gGApWj//pp0AwD+4wY1F5Y6BScEArRu3vazPQCgfddpADD5a4rFceoAgO7Cv5MZoSEQi1mcH5ZWmAEA3ME6GQC+U9IGAVw0c24OJ76I1gYAGFOuFwDg+Tc2+09rTJv7JwAAgi8CANYCgJ0GAFa66qcBAAMAGMVJR9fIq9MMsvW3FgCADYeCRAAt36JLk9Bo4wyFQqhy1l0aU1UVgtUaC6QGao2axAir5SrSiQRmZ6c0oz47PYHRESri78azzzyJSNRyHe8g41mvXrlGGxBhtGhEDlpV6k+FyXZMoV4L4+KLLsdll71b70Pf9z/8w99Hfy6NUIjDxU1s2bgVt9x8q4pdvgcLVwrN/eM//hMOHz6kwvHgwf1IJGMYH1+HgcEcDh8+iOuv/wBm50hLH8amzWdKyI86BTzXc3MzmJubVTHLfJoMAHbSWUwTAKContfcYt5mtUdBnWteo8HhAdz6M7cIACADVAKHPJ8SemYxa3UJG1z1WkWFcDKRw763j+C1V95AJBzHTR+/BVu2bsZ/++P/gjPO3IhItCkRwJGRIZ0H1jkab2aRTjeYRAo333IbJidnML5+EyKJNA6+s18heGhw0DQa6jXs2rlDAABHSuYX8jh46BgefewJbNi4CfV6Q/R/jhfz9bkIqAHA6x6LR7QGcgNkE0iyDwP9g0gl0nj77XeUmpKNTBB4y5Yt+rwSQeQoYouBRjeLmGwQ5+cXZLEXJoOKJVIXAJDMJAQAMC4TAHATr6I5MjdmPXL9+z+ACkcNolExAExEknVUDBUywtNpATDf/odvYXpuUikRLQanZ6a0Lm+7+TZM7JvCnlf34rJLL8e5F71LMX124hj6B4dt/r+l8m96SPZ1GgCwBb0KDYA6raSINlWLyGWSAgBef/opvPnk00g3OUPjT2jvraAXjcwnZJYMWffMi96xG8EC2GamqVLfu7vfpqm13/94AQDO89dVAy8u/n1Z3EqYlCW5NDoAANDSlDYoDIC+wDPijaFN/AzsIlPMi4+hAIl8Pms1BUsKifA9+DMDAmniBAN4A5M5QPcAf748ONBWa7YEhjSmZqMmBgBvDo4ANMkKCMfEAFhHAKBaFwBQoaODdwGQQFk7AV0NAOCRX6Vc7KgkB5AaGQcqZSxMz+DQgQNIxhM/1gCAwoPLd4lC9g8MIDPQb8W/uvzeNo0f27r++uf8xFn0GyAUFXW7Vfg7cq1PTNUR7uiyte+h0wDASqnlD+bvHqhpiTr6a+00PoIAgOKPv55eYMiJJbUF1hzlWoKi1NCIARGbwxQA4Lr/sjejVY5GA5g+EgywmXWmDBImUgw3uqf/8rPPi0rKFoLkV5/FTekEnJRT6TdVL7BjLAADAHwxGezQeheANgDZ6zCWLyAcNTVwTYKgsd97ugEA/5qCYlehAn5cIEDXLEZL+T1Ap2ai6xkAzUavz3/yGAAEp5XuOe2Y4PkUU4kgrgM0mUDbtWrtYIFL8uMGAPh1ber/9A1g9z8STQgEIAAgQO00ANDKsbpzrV652/GGitMAgFnZkQFANhT3AbOmk+reSQAA8gYAOMcZsVdZoLqiXYgAhaYbNdQrZdQbNZuvJgOgXkN+bh7Vcglzc1Mo5OdQrRSRTEQQi4bw3I5njA3UEsN2mhper8Yx31jgkWbO24mjjrSLr9VCiMcyGBwcxa23fALVMjUGqvi93/s/BQBQHI8joplkFr/4r34J+YWCnktLOXadd+3apX+1WgVTU5OylxsbG5W13pEjh7Bt27nYvOVMvPXWEVxy6bsxNrZOIwLc08gamJunqn1ctQW/U32eLlwEAAb6+1XE+wJcYtg8XxFotODg4QP4zC98Gs888zT2HdgnAIBxXC5QTuiZRTFp+PVaWW6LqWQ/6tUIdjzzIkrFGgYGhvArv/JZPPjAvXj+hR2a/0+n4xgaGtAl4SgDwQrqJxCAmDg2hQ996KMYGhpFrn8Iif4hHHl7n4rYkeFhiRw2qhUBABwBYESbnZvHcztfwqHDR9E/YJR+fhYW7hQG52eiBgCZAOwbcMlxBIBsClr0rR/fgGg4pnl+NmH5j+tjfHxco66sPVifsOtPUCafLyKbyWH//gMCG7hVRGQl6cTSQ3yfpmwAgwAAQQXvgMEdh8dZq9Rw840fx8ShQ8hmMhgcGtborAEAUVQbDfTl+vHm22/imR1PIxpno6SBWIL1VAVnnrkV27dtx47HdiERTeM9V70Xg8OjQCKFhWOTAhnidCzgcXoou6P738rCfxJGAI4rRelIFm1StYl6mK0k89FlHhAx3zup7LIfQBrGYF8aWdTw+rPPYs+TTyBZryFBdGeZFNLbeAQ9hoO2gKT/y6ezUlHRS+oJFy9/5vflRACtk+K6sSc4AkBwg3ckE2dZ9LnuvyemdmxgAQDAABQgrnkWm7VloFBxrm6Ko3tzXj9O8a4oao26zR5x3ike101VKXNmyujiPC9+TpyAAG9kCgeSGcC/UfXT6wkIgYzGNCuUTqWECNIF4NjkBErVKhBLoBFLYPyMszF6/oVoVGu6luUqAQDO5FSEGFOMw77awb2DeRpAy3QjqbCxBJUuAOHUINIjY4QLMTc9hUP7DyBDiryjpHlRNIc4OSVZG5dQ/r2KGZylaOi8XksV0H6RW3Bf4v4I2u0FHtICAABs2rwZ4TiLNF7ndleMs9+cu2LBpkTadfl1LTmz7ax3uA4ImhhA0FbR5XN05xwPANAj+zo9AhAsX/1FXCoeBrriWn+LH++7mv5UewtIH79UYPqRI8ZKiSHJ36t1dRQN3Ey/EHTlZO69ZeNHJJ3+5VE042k0w6au69WGSSShX3mdcdjR4vROZA2419WaYlmj29cJVDpQ1/a5zr6y6P7Bcs6NDTDMt/Dw1jB3JyRgQIOLEgHbPg822I1sr6JV3hIeNBcAm7lrAw7td+y0IGjPkrtj7SIrtN/PfxAHYEjB3vn6BhgWrQKm2yawxczwGjCr2z8Xzbrr3HXDJ8GZwoD1m1Pb55HLxlGxl/atLii4GOxjsdHODCxa/OUvho/bPR7ifkWWAb2TpU3iQAC/1wiIUCfcro2um+voaU35t26BR/5Y28dka21tENLaGAC+Q9U9AmD7lNn/ETQjABBHJEaxrbgAtW4HnKXP4lJ/sdeXgGcA5tJ/u+vmtWDsNDk9ESc+3IiUiPYAACAASURBVBoTOv43PmnPCBb5P94AQKsnbXGoY191KKxf5q4r2LZGXd39333SDcC3IGUToN7DhcxYd1+4gp/H0wYATBBYjEFZuK60b7kDbx2AL15qaDbyGgHoZAC4T8b9gmOKUa5Ri5HK8cVINaYAK8MSleFrFezZ/TIhZ0xPTWBs3TCeePwRUc1VHDN+eZcatw/5uMHijsUjO+QUoiuVqygWWNjmUK+F8Eu/+FnUq+aK9Ae//3voz2U0h06XKHaCf+3Xfl0UcxaG6VRG3eV33nkH3//+Q3IESMSjqFRLov6PrhsWKMGu/gc++GE88cROXHPtB7Bx4wZpChAEIADAeXaKzzHOkpHK1ykWirjzG3dKLd/0TxpyDiD9P5UhKFEWsLDz+Z34+Z//ORTLRTzyyMPK23mpzIHH8jnlbxxfprd9OIJkIotMcgCPPPwUZmfyii233XIbLr3sXfjd3/3fcP4F5yAUamBkZEAgQCxGFh/ETOAXae8UQyRYQgZFPN2HuclpzM7OYXRkRKARc/ZdzxkAwIbf7Ow8HnjgUcTiKe0TvmjnZzE9qhpq9ZrOg2wE4wYGk/5PUGXr1q3af2g3yLqL64PngDUHRctpx5hMJQWc0J1genoGQ4Mj2Lv3DROwrHMsPGZxTfpoZDsTAMgilUmiXC06RxlrhBJw4nHSOaFaruATt/4MDh84gIHcAIZGhlWsS1MtGkGt2cDA4CC+8tWvINuXEZvj6LEjyGRSaircccfteO2VPZidyKO4UMGnfu7nsTA7p/UndwOOGkTt2Pz9FcxDTJfD54BL3/8rNqB/+C4AJxa82omGDy4UigpmXIZQkk6eTCRQLhQQqVUwGA9j9sA+PPDtezCcSiJOn1GXgPXalVqbXoD+rDTCJWVS+IxG1PX3IoAU6WDxqy6qE9LzqBZnebxaqBXLi4uoIMPAJ4be0oLvLREPzhvFogI3PADgj99itwuyi5JHd+b8752athWAGu7SA/wIQCs1Cuz2Sk0kTsQEj7Qte07ruP3PjipmCGQTiWRSaGF7VKCGaq2pQFYqLkgtlMGJAEAqN4CZYhnnX/ZupIZGCP2hzBuQ4ATRRNqDKLD7AWJeb6+I7EscQw4ZcOnnaa4JHDngjRUSfTmcGxZdKZbJ4PVduxDWemhqJIC+pUZxaqWYTpTJbBUlQsadaBUiHP78dHz3ojotwZv2FfQzrkQ/CbawEPMJsAdcSFnjDscA76+bL/iISA6NrUOD9jEs/rlpNgjykLlRNUFGMjeopOucG7gePQDQOhK/7pfOIU9SB7b3G6zUgVmVRsJJSzdP7gvZKvWJny+8gpRep9jrFqAuhStOrZA3CjRRZ30xjhHM8zZ+zifY1pwBhH4l8/mMe+FGzU332L1PWr+5gxh9vyaF3LB+zxZDOBaTon8sxlnkGKoBEbLO3rwDyQJSghap2/Ge91BDn6cdzXVPu3zXgxmt4j1A5rO9jwyDqO5FS+4MVPCGgTpd7h0jji0W5owe58aVS7aLXXGeaBXlnAdqVJVm3HCvZ6/feas3QzU0I+zaMLZYPND/pE1g/4iC0EXD/udgWZ5TN0pVA62efHJr79HR8RcQ144/3SvQvOxP9MsS6jYIEEzkfQEfnDGnvoztafxMjH6MJ9wDrNj3a9fHxK5j04X0Kv12zN5BojveBD8R16qPffy93wtlE9ayKfVFUrCYb4Mqi4USA4Nja6v/nYuK3c3ttWx3EX8b45hho4J6uQDUSoiGTc+fWTwZiv7q2lr1IK1buaGIhLIQZkcog1AsJUBAjSHtvSd67T2MZYKcPtH0QB3BOwO5LQZpHtfteaKAt953DQdw4oe+6Jnd+8RSoPtSb7nU81faf5Zat8HRlaXesx3XbNVY0W+NrM7xFYsuHlTz/22xwgrbE/3yAICivITa+N0BAZy3r9fU1OG1N5YnGQGMAdx3WEy2zkC7O9BDtbwDNPUANGqolec1hqu7h59fL2jHonOoPct+r8/rGhPWlLCH23psYn52Eof2v4VD/x977x1meXleCZ6bU93K1dURuummETkJSQhQAISFEkLBHtkKloxsr7322OPdmdln18/M+Nnd+WPG3pGDLEuyx1ZEEooghAIIkBAIkaHpphs6p8pVt26O+5zzft+9v3u7OlWDJKyufuqp6qpbv/sLX3jf855z3gN7kM0ksPXZp9TLXcQ2bV+8V9alRiw0Fr3oMu/a3Gq4u5Wc3iLMH0gTf+dN70YqlUG92sAnP/kpFPNsOQcV+CrVEn77t3+73f6a1X9q9Xlyn/3sZ909I9DRQCIRx8CAGeLxHl58yWU4eHAaV1/9eqTSSRSLBaTTSWncF3Jzeg/vKZZKpfHCjufxve993wEAtm6Ho2ynV0FczyiEs88+G1u3PouzN2/Cq151BR566CHsP7BfHlDzuQUlpbxGxoyOPyU3egI6mXQ/ioUqHn74UQEC9VoLt9zyu3jiySfw1NNPYPWaFSiXc1i9egyZvjiSKfM7y6T7ZLKXyfTjytdchWwfE+JxzEzOCLQYGhxUi0R6Gzz22COoVSsoFQt47NEnMDdbQDhE5kRSn9yHRd2PhHVP5IUQj+uelatlSSV4LF7z8PCwsY8bDScDCCOZSMrQkV0CeB/JvKA8gs+K7SLziyXMzy2iXudKF5HlipJ7dcpix4Qa1qxbJZf+aIwFTQNKlN8ljRlMLwFOUUoAJg4cxqqVqzS++vqzKFZLiCZiGBgexK1fvlWG2wQiaIRIBgm7CFx00UXYcOZ6PPLwY2g1E1gxthqvpf6/ymKqPUcBIM68sXtud29WnT136RXglxwA8JHNMlewdgW0s3F6SignOh+xDBVicTRKJcQaNQzFI5g/vB/3fPtbGErEEOVNP0oV0xbljou2/7+W4yUAAJ/4e5dOLwvgV88IIABAoMDLBE4FAIiyP6hL/oJBY2/wFAQUghtW8Of+e1tkO+657YCmq0LoXuMAAL/ZBc8hGMj6EJMIZDvJ1PHCSKYy2i5I40ql4igUi8gVS0hks1is1HHBFa9GcngMrUgMZcoQRD+j8SIBAOrTPJ2dlSBm+64vtsaGUXqaTbppKpMxM7tQDM0GO9BGEB1agTABgHgcL2x5BuFG3cYDkUeZ3wSReauMKIzVkGX6xfdc3vg1jXWjHUzZffT3ntVSIpI0Y6TW1jpN8F76ccUFghKQCJ1eGw0ZNBJc4cKYzdJ4JWKJv1z+SWc2RFXJn0weo6jKAMXkKp69cTLB0zIvfbnxyhF/dzLn+qK96Yt2oGDA75Mmn0QFKrHSNXeCQ4JeNh3ZAo/PN9ALXZ02GpZguv7onbTbJUQMppj8o4kEnYf1Wm44aphkRn3Ud7O6o68cR+Y+TiYJE3/zhLDWZL6N5MneFgUiqtD49Mz5mTt5wpEAgK8M2TvxvdlKkGPQgwCWsAd1+vY3FAqFlfizdaB9r9DSt+ZkEKpe0dZxoN5qyBXYu6F0xnlnrrdCDQcAOJppm8FgG5OBAE6qpnDLvtemLAai+xcAoPk+vsLN+yIGUGB5CW7/drwjU9sTfQ5dbIcjqnguatbPO6CUIE/HAOB5MiHwQQh/Z69dCgDoSCts7Pqkx9a84Dz2QYvfez0I7n/u2yAaoOUYLEe56BNN4E70ni31upNlAHQDAC6xa1dfO/uNZkOIGl7e0gSi8TTC0aRa/9Udu4KJz5HJ4oldjQe0tArJEsY6ePCrAQC2BhkAYGZserpHAADL2/9O7CxP7FUvfwDArfFtT6peVMoDAJ39wUv2TmUPtvXPWU3y8VPjL6CHpq8ElJ0EgGs1pZntlnK95pNBgKLnmbXHaFBKJQ4m6uU8Ig4A4Hv5gks79xcw0En2tdbol+oHKNq1FdnoZ1VWF4DDB3Yj1KrhoQd/hGiMY9uKg4ye7NMDj9Zfg6CHYld/2vaWti61wnj969+I1avWoVZt4l/+52ewuGgVcpPHVvDWt75FZth+XVJr7hbwxS9+UQAANe8q6LSayGQyqnQzB1i5ao1kBhdfcqkS1HKliFQqobZ+8wuzmmcCGUiJjyfx3HPbcffd92BgYNDONNREjbFtiz5eYSXj5597ntr/UQ//nve8Gy+88AKefOpJJAgwlEpIJNn9KYQqgR3u4dWGGAbMR0g7j0Ti2Lb1eczO0IgvjQ0bNuMtb3kr/uZvPoaBwT70ZWMYGx9ApbqItWtXifkgoz16/4RiGBoYxlvf+W7kZ3NIJVNy2x8eGkZ6cBD7d76A7duf0/XNTE/hycefQqVMhUdM4AjvCeMQav4py2DBkOwGMgD4OJjIZ/oySCbJsK7I14qvMwBgn+IgAiaMgVeMjwoACEfYHrAoxgUZy4u5EhYW8mJ2dAMAjH8IANQFAFTrPAcDn1jgpdGfvMHo+xaJYGRoGBecd4GLI8IYXjECFg0IBITjYezYuQMv7HqhHduwe8CKkTEcOnAQ733Xe3DwwAFMHJ5BrR7DprPPxXnns9W5xeb88JJNH+sfbRU8DQC4UNAj570AACucBABalQrizToG4mEUpg7jnjtvR5ptJajXP0UAgEkpJ5AHAHyCz4SKCwC/Bn8fBAhOFQDgROaE7tAiu4MpzxboTZR8su4rqO1gywEA/vU+QO4K0DxIcAIAgDYMmY9YH1d/PrwnrCLSBJAmGtx0EokoFvN5LJbKAgBKDQgAiA0MtwEATkZDo6tCfY8OAFgwTwRQplBys3XV0iaDmjCqiCK9YjVCsSRCzSZ2P79Dlf8IRVECAIwBEPw4WQBAAbxPMnq+qtctLzygyde6riDMQBYl8dymXBVGaR93O26fjQbq3DxJ63K9XWmiMjQ6CrD9WoUO5mRLNOThwDHo21IKiCHFSNRtV9WTm7aNn95zPtoCdCrBx4mFdsd+1csdAAjWDDtykk4wZRIQG8M2TixRtfafbG1qVToGT37T8G7NNpb8s7RE2CdT+l2rhXjUxicTObV/VGDFMRFT8t9O+qk9posNwSifMDAJEUCw/ATAU/gt3LJzsu/9V/f8lei6n3mGEXdbmtAxn3Z4iRgFoSaaquQHwQVXlXcVektBW2iGRTDXfbVarH3faJElY3BIRzLhJD/ulEx25ZLdQFLrjx0cuS6ebIMyukxlXcZ4aK+/TLLcPPQg6ksPAPgzDT5HAwDscQQAAEq9xAIw2ZcZStnvuwCAI6RRxwcA/FjlvfA+Mf6+tM8wwGjrAES9yVLnzr/cAIBOpdStAQQACFxFkqL/hyJ0x46wY7Uu8jQAYM/6NACwvN10OQCAyb1MO935WB4A0KgUWKazvc3J02yfsnXXaiK2kLvl0uJdrj8RgmO275FFEIsxMCxjfvoQCotz+N53vw1aGFkk6PYE7qeiFxhzlS74gryOAgBwY9m0aTNedcWVAgBu/cKXMDs7LwCA70tt9/nnn4fLL79csT4T8UQ8oeN961vfUuGPyR7p7LyUvr6MpMIEAkbHxrH+zLOxZu06yxHqFenbWfWemZ1ySauTE8eTeOqpp/HjHz+gLgPG2GnoH0MBvu/k5CQuuehisWx/9KP78dGP3qLzuPM7dyKeSuq+0VSPsQMZAExoq4US+rNZo9A3gf7+ISX/Tz+1FclkH0qlBv7gD/4QDz30ILZuexoDgykMDWeQ7U8inYkLpCAIoBZ75bq8Et7//g+B3jCxaAyzM3Pq0tA3vhJPPPAAZmamVBHfv28fdj6/C2jGxci1Cj39xJpgtwfGvvFEQrITdkcgiOMBACbzvNcjoyNK0plX7N27Xy1hrb14VABApVKSeaEHACjRyC0UkcsV0WwYuyPUtIKaogD5SzSw9ozVKFeLOjaZw+wwILmF2/NYqb/w/AvQ39eP0aFRxU6pvjQy2TRypbzYA3ffezf6+nn/SkixE1Kjgb5UBulEEm98/Rvx8IM/BZXO9WYMr77yGskW+KwYowfj7+PN6tMAgC3/HeqcM4UyKqsxAKhzD9friLGfZBSozE/jnm/fjggNQ5igB5K83oTiRBgApiGqtgEATkCf+BO98/0oCQx4KQBfb1Sq5UsAPAPAV4qWqvT3nn9vIBUEACzyNimAPxYnl08k/N+2WQInAABocY5QL8RnYVpOoWiim8dQUyuXMNLJhJxSOWHK7EyQSqEeieG8y1+FSHYQzVAEFWmemPyaKyxxBYQYsJubcTcDoAMAGP3fqD4MZs28NIxGOIG+VWtV3Szn89LztGoV+doSALA0u7PLWcXEUT1dtf54EoCjVbZ8kmMMXwa8ba6F3pH3zCP8nhUgkEd+C5a0kf3RCLVQZRubeFyLSKa/39BxPrdoFOXFvKsgepqnvbPOKxRGgp0BvAdAj8zlRILn0wDA8Zbo4/2+89yt4uArglbYU5XTUactOQhUUThyjKOv8dM2+ltSlBGoXHsGk6o6Jo3Re3ODY9JPaVKEbZGc844DBBhwkVllrYSszm69oJcPAHSFkO2p1plzwSO375Qbp6zmhxtkQXjTS+MaEQAgENyRBtj1ec2svSflDrwGX+X3DQq5npD6T9pmXTIJkyXYX8tnzn2QfRFqxlUlsnlg1TSTETjek/uDtpSAoYZjZqh633DAhEtsJefyIJx7n58PANCT/LcTeHfvfEXMeb0QBBAFeEkAwI/hgElJ+/54CYB2ETNgcjR4H/gEjSv93hMEuNv33+/9x9Dwn8gadrwZerzfL58BwKTEgb3uWow6Yu+ouiz3NXYAiND8j7Ib0mQ7AEBHMnC8szzy96cZAJ17cjQA4UTHz1IFFj3DY4zNbgnALycDgBPUYlQDifnVAwDeTd6vpx2JQs9YOyoDoIFGhW7sxkDzjhRypRMrynUDYJAkwJtAd0v7j9YM/Tyq2LtZJw0eqvhX8/PI52Zwx+3fIMnfJKB8D2+Y3fY5CqFe6ZYA+GnoGQA8FerHb3rHu9Cot/DV276OfXsPKHZlUt/Xz4p+Fu94xztQrVS0B5OGzvj2xz/6Efbt24eJiQlVd5kn0KCOVH/Ga+eccx4uvPAyJJIpgb6sPnsAYHLqMNLpVFsuy1Z2P/vZI3jkkUfR15fVafL1ISbAjbpkzocOHcKF558vyv0PfvB9vO1tb8Oll16KL37piyoWxZMJ+QIwsWYsTvPtBvMTAimqPgPxWEpa/p89/AQq5QbKpQYuuvhSXHvttfjbv/sYRsf6wc50a9auQCzOApUl0FG2vqs2kEyksHJ8Da674UYc2rtfrfr4zIZWrsbdd96pLgXPP/889u7ejcVcAWjGHAAQF+DBVY9MVeYgym9qzJM4QigNKIsBwNcxjxhfOS6JB9exffsOyA/Am6+vXLUC1WpZDAB+5d/wmeUWClhcpOkkWxBH5PXlAQCxnMItMQAIAHj5MP9Wez8h7nAY+cVFvOm665FfzGPlilW6t6MrRpEv5pHMJHHPfT8UCECpcp1dJQAMZvuxMDuPt/zam1HI5bF/736UKw1EE/249vo3a89nnuil43y+fK+gh9xSK/xpAKC9Vfo2TaYV8gAAnXKjRPsaTcQadWTCTTQKOdx71x2oLcyhjxQPp6lvBxZBuvsJSAB+kQCAkcKdXuooMcBSwMBSDACLi19cAEAboEdxfZDbrkRykicMHUunhLiVymVY68aoAIBLrrwaSGdFTSZd3QMAZABEHUXHhkAHALBg3zl2s8IXAAAYPFH/w8CKesr0qnXaWOYmJpCbn5NTqUQENHd0mjgfjCkm9oGZYGpWw07NA8DaPxnlpw03uCqgBwBsw7PFRxRNVcgcqs0cLRZV+5QsW5HQnKdYVMWfmxD72raDaNL+9WkVfx4/Jt1VdwIXrP4fr8J+GgA4+cA7+Bf+3tsTcLpr94JOZZjGRw4IkE6SFH8z7GQbT6vqB4LNtj+H1/d6qnvH1M3WjLAAOCbxlIPQlJOsEFV35L7uK/w2VnwCrUqMA8CsTc3yAACjxx/5151k2h83CMN11jr9rZfMBhJwx78PzNWAvZU3gnK32zTwVvU3FgABlbo8RlrNmtPDkg7bgRA6+ArlE0kDHh2jIGggqGOGOU9pwiSVoQIZgQSufRI1PKpE9AAAdjz7eGkBgF4bwO5Knk/O25RYBxaKpSBmUoABoLUwIGE5Yly41TMwXDrHdfV8Z4YYNN31a59nRvjE6uXPACAAEAD83Ii1fabtXoFw2JJ/tgFkO0B1AKD8RqBUR+5ysivRaQCgc8dOAwBOd98jAfAAgJmyOe8pegoF2snZXVwOA6CBRrWIUKvuqv/GwuKYpvcA9zhqyMUWVQLHYMfKMiZZCavtrLwJWLhhMhoPoVVeRCE/j9u/+VVtEKzsUs5lni4tk7c4lpUBvE5V4IdDQAIgLKIVwq+/931IxFP42le/jm1btyMeT2rNJgDABPwD73+/ZJZM4FjoY0V729atuOuuu8Rw5TkWCgW8YvNmtbljpffSy16Jq695I8oVxrK8p03E44zZCjg8cVBsAR9/EQC4//4fYcuWZ2UUxw9eVyQeEaWeVfy52VmctWED0qkktm7ditHREXzoQx/CXd+7C4cOH5aZt2Siibj2I3onMDcq5Belq2dcWMiXsXJ8LXZs34W9uw+i1Yyir28A73vf+3DnnXegUs0jGmsp+d909plooqpHYmawYQz2D2FyYhq33PJ7mJ6c0bmWCmWsWLkK37vru1qzHvnZIziwfz/CoIksDYWjStBZaef1siODqZEM3JADf6glACCdSRslv9HAqtWrZK7InOXAgUM6B/49xwkBALGEI2bky+SaXkkL83nkF8sIhWLm3xUAAIwx3BIDoFjO63vu4Tw332adz2kxl8NNb3+Hug+MjIxKqpBMcY0O46lnnsLhycNy+k+lU6iUywJaOGCz6T5c97o34IlHH0e1TDP1MIbH1+E1V79B7S65v3lpOO8mr+M0AHCsXa0dSNiD8jY80oR64yrpZIEIq86Numj/4WoJ93//LhQmDyPTqiPewwDordoGE2i/UfifWQvAX5wEQCaAS1Bwe89zKYS6nVQGvA58dd+//lQlAD4wNj276cx5bC6IbM/BtilcNAey7PvZRKlSFi29xgU6mcaFBABiKYECNQIA1CzLnKYmgw4L3j0DgAGo7wpglUAuTqQ9cbsgSkkDJRoPMpiipjK+YpUi7QM7d6JOJJkbiTJykiw7lT8FZBpvfpTZhmcAwNEHqZc8+CQ8+FUWA6K+WfKve+13I5egGdXOnrGZ7jTbrUHkjhuNCH1MDQyYUQ5p/jT7c10YaNjmnZy1OEa52MaV7FE4p8Sxp1IRDIZ+0QDA8d7/ZIPeX67X+yDfJcGBTE/DwLVZlOGWNiOV3tFq1E2vRiqL7byWJbrEQa1++B8FOVaxF73fVU/0QnUECSMaz6jqr+TfOfmbBtgqLfy5d+53Z2DVFyWCXt6yfACA67JV8H065w39fFDptckBsQTngptzvkrkZ6bM/Zxu1IMqPpkKsnfaU1Zz0P2NtKiM+Hhvq2IA0Pm4w8DwYIVLmuW/EHcAgLs7vWwNyhFcX/ru/vSKQoFW1Bk5OlZOj9nqzxcA6AAuttgZ6GjrQXdHAJ+MNxs9AMCS+n9/XLvrne2q43fik/rg13ai3yNx6wAA7ngvYwaAH5OBVNSxzKzmpDlKiVqE9FgmCTFVPcVX0bg9DQD0jpngHnui6/1pAGBpAMCHI0EAgHuC9gh2SlJl3q/VwQ4igTt/LAaAAAAn0aQ5nmO5tepVVc1ZPWcCzZglycQ6yblAvyfGS0wWLeHjuk1PATA8LOdRzM/jG1//ijEABMAa+GoWsSGTAfAo7ZaDnU4xNp7smsjuqlRqeOtb3oHxFatw+7fukHkdTfn4vt687zd+4zfQn+0HPb7Y1YoAACn5X7r1Vmn+WQU/ePAgzjv3XMzMzCjmPeusTXj7Te/C3PyCM8Cjlp5+YRUcOLhPAECbLRuO4gc/uBsvvLBT7837zrg2noghl8+hvy+rZHNkZFht6WanpzE5NYnfueV3MDk1hceffAK1es3MvbX3m1lwKh5HbmFe5nrcz+fncxhfsUZa+S3PbEe4RRp+E+vP3IArX/safOlLn8fQcFYgwPjKYQyN9qFWL2vTZoWdtDsCJpdfdgXO2fwKlIoVmSeOjIzh3nvvQ6lYxo9//GPMzswK+DapAHX7Rt3n3mBxsDM5FCPOtkpjT7MFqpnCEgDgsyW7+ODBw2JouFAZq1evVEeFUJjdY0jjjyn+mZ/Ly+iQfgXqcKQxLMhJx2W+4AEA6yrDZ8I92saHvBpKJbz1xrdgdnYOA8PDNg4yKczNz+He++/FipVjmJicwNjoCAr5PEaHR3Bw/wHceMObUVhYxOzUDBYXFpHpG8QrLrwMazecDXYb8xJd3z5+qcJt73r2q80AaC88DEI6jWyMAcCEjZukOQXLIq7RQDrURAINPHDPD7BwcB9S1ZKkAT7R6P16IhIA3wXgF2ECyHYTPqJaCqjwm+HRAIDg9YqCyYH+IpsAMmmVo6XriOCpLdZxMCr3S7YWIZ0nXyoikkiiEY0iOTiMcy5/FRBLolKnMRc0GZkws+0LF8tuAMAM0VxGJEAhEqOuhq28rFVJs2muytFoAvFUFuGhUS0CO7dtRYSaVmqOmN9I/+vqsz7ZaCcpnWqoKNrHAACOFYCYCSD1a537ztcb6GIoN1Fb03vZhiWXWXZUSCTU+oXmLmmCJ0SZy2W1D+Fz5GJXrlSkB/PyAlZ5haRzoXWUOoED/o55/fVJaLpfagbArwYA0Elo/Xix9MuPPwOJKHuxyr9V/U032bD81D1PeT4ooXZVewIACmjsaO3kXcLBOKKJrCqKtnaYV4eCJFcF8UyRdhtAB0wJAGgHSicaZne/jrT6SGDueJAtyLKxKmWwStquNWlO12XrZPdJAh+6+rpWsN7p3/yeLaDrvEcPaGFTTh8MGhsNIvRV9VYOygqMWRSozjtpgP24DTXYu/mWi+45WcXWEDevbW1wZxKdvgMA+GTEVkyCrQAAIABJREFU2jV54LG9qrVvog9Klge/2HVZoOUD+MBXBwD4+ecZJhwjfqy09w5Xt+sEIz4RCAAK7bO2a+p8GAjQW/H396MXyA6OIA8ZeTBoqVF4ohTu5Y1g90y8eWuAtWFj4XhdAChV6Wa3mG+Fn/0OAIinZP7HWIb6f/pzsJolt/HTJoA2Z3tAoJPdN04DAEcHADgiTV5mc/fFBACatRJAMJuFtHBIXlDc0wgAMC6cOHxIz1dJViotV/U42zSLgQBUaqzQ0oCORSHSxVvgMcvFHL7+jdtQrZZMJkrfHCWS1lmA806FqGrVC+C6+Eoe9IxF6HRfUUJ7wQUX4fvfvRsPPfhTOcozYaVuPV/I44Y33aC2dJQjEADgsUvFoij7B/YfkHEcW/mtXbtWQAA/mBS/77c+gKnpGWSzWcW/sp1qNbH/wF5V5fnB62OV/M47v6Me9m0AoF5TS2xWxgmS8JypN9+w/ky1IZyYOIwrX3slzjv/PNx7/31YyC2ocxhZAKEok++Gil3q+aMiJp8DkExkEI+l8fyOvSgsVuWcXy5V8e/+7E/xzW9+DbnFOQwMZlBvlHDWprXS2fu1v1Kqyg+Acf3N73wXCvkSknFKGZL44T334fDhCTz22ONqwVcuVfS6WISdhQgA2D5oqb91HuF5SQUZsVbrvBe8PwQ/Vq9ZLckHC4sHDhyWBIGgFD9WrRqXo7+ZgBsbtlFvYm6O7RQpH05Y8a5BD4UOAEAWsgcABBw16eFmRtqRUNiAmmYTb3jd61GrNyShZWvywaFBfPvOOzA2PoqDhw5iaGgQlTKlBk0M9GXFVHzLDTfioQceBMUHtUoNyVQfrrnuRvmbkYlbXFxsm6R7OefxulydBgCsG7l0m0LD2x4AVuGSD0CjKapLlIhXqIVMBPjJffdgfv8eRNnPkzwfR6M/FQDg590GkJPmVE0Ag9eta9dnZ0P18XlwQ22DBCfgAaBk1AEA/lgdKifRvwTYk350dFguqLML8wglEoTakB0bx6ZLX6lERQBA0wAAJUFEP2kO4hoWhlgdUfLvAQCOBXoGhFCtV5UshKNmoETzjWgshVSmH+gfBBGB7c88jWQirr6o7FnqAQAL5H3w7TaP9lbhgvZjAABd963HBLAT+plRYpCKz4otD8uE3SqwDhQgkBIJC1XuHxhAeHAAzUJe6CiTei4c/F56rnhCx+D9pksrF09QZ8WAu26II38eBAB6ASFvxnW0APk0AHAqqYNXPXoAIJiKuWSStMdGXf2Q2bKIm5k3jbSp6tJln/D7ygifMdc/zwZgkqluD1FEGVCQARKOox5KqMe44q6uS3HplcAn65PbHsvOgVxD8hjV1+PdGSbIXlPvE31v3Neu1nsAgO/pDuiL5DyvmgAAo46qEajYXnT5N9IEfQKC1+bvh90162Vs19E5WwYOpP+3AQDfetF5C/hzFMW/RcDNfBjaMIWvHvGwqjC5tn+O7eCTWzP7tPaK7YTXrb1Kil23jpdWAhC8dI+AHJm4dwAAA4qCIIDGRbsNoAcR3N1on3wn6bdx1GEFtL0r3Fjybf6ki3UeNP7pBNfT9lkeY/19OQEA3SwzL7sJI5ag+39C1TIy2OjPobCdXObTAMBpAGC5CGC72GB7jXLjHgmAihNkXDoJgOm9LSZhMaLjUt4734MYn19ge7sANJSsHw0AYHI+MzPt3NHJFk0h05cVE4CxTo0tViPcy0glr6JeLyPGTaBVQ61Wwre++TWUK3krEtHvRTIsK0aZD4u1aLUzD7QFbQNKISRidKKvYsP6jbjyyqtw/70/wk8eeEiO8lyfWKVnYv+qV70K5593npiXTBLJXqiUq4qxbrvtq0jE4xjoH1Dc9uyWLXrN4NAIPnzLR1Whp4RTdHbXJnXf/j2qdvM9WOwhAHD77XcogeZ94H2nnp7SBq7gfD+Z0obDeM2rX41HHvmZ2AhsO/hvfvN9+O73vovp2RkkUkkBFvQDUCJdKWNosF8gAiUKAwNDMvMbGBjB4YMzeH77HqSSWUxOzOC6a6/FmevX4pvf/DrqjTKGRrJYsWoQ4ytHO9Vrtatu6toJAKSSGQz2D6NUquKu73wPO3fuxo7tL+heLMwtSH5IDwIzpTZPND4QMjYkBfBdR+j2X6/pXvC58fs161Yjnoi0AYBqpY5qlV4GzTYAQJNteiWQAUCAwAMA0UjSJAD0+XEAAGMBDwAUSovWM4Jduhj7MLYIhSXvINhyxeWvRCKVwkxuAeddcD7uuON2+RXUZRoY0XypVsryn2PbyGuufC1Wj6/CM09tweJ8DqtWjGOxUMGb3vM+LM7OIzs0hMW5OR0/Got1mTofK476FQcA/NTlLfIAgEjxbQ+AWDyJQqEkqkurVlWyn41HsGvbVjzxwP0YatUQrbNXaIfuGHRKDwYgS6HKVsxwgbt3pw5UODiwveGfzCZoiuf0R/y5KtrOhTT4oP17BRGgXnBCE0W3oDu4Ohr6fcTft43xAh4CDgDwr+2u/Pmai2PdU0PuWmP00sa5QAvNc7R2i4m7OxSwikGKEHtkqqdouahwvsrgNxbD6rM2YcX6jaiHY2iw4sHFuu0Ua4wPaoO8BIB0LQWnFhJIAsD8qdYg9YkrSQwNZ6qUSPUj1jcgJLmcy2FqchKVUlGgggxo6nXEY1Fz1+8BAEz37ALdYwSfHlw5ahCqDclMdqi/snzKqNfeDEzfy5fBqrOs4vtWMqG+DFAuydFVHQGYKErg5p5nKCzTlC6TPz0TB2g4+v/xErVj/f40AHDsu+cZRL36Zat4alA6LwmjutmccbIQt4nY+PHCRFf5d2PcT/2OPt9IwRwG3rAvHKXcJYFYPCEWjCWeNMGLotaKSU/sE9jOcHZpc2B907hqv8Bm2SnEnqarb+ecJoHxybVvs2lVcKnkNT8IFiao5wNQLBeRTqZQahQQj8QQR0xBFPsaZ5IpxKMxzYlalZWAsALFRquJClky0YiCO4ZPNcWlDcTYchMN1KoltFpVqmvkAUAtoZkSRbTBk1nDdT3N9rIoiALJYNiqY6QodtgX1l3BtZ2iF43aJzr6drOFOK8sMIl6k32Nh8BNDi43WvpPqQ2gXycDT7JrQi/1dLvBAb+WCBAgoOK9SjzbpA2LeNqE7dltloMSfNeeMgDCtzshHANgOhEA4FTWtvY66g5ytHX8WCaAjGejTECaVTQqRbmUd9oAmiOE3xcF9DJFkZzHWgAmUmlrtalG5jTcdF43Qum9QehxNqGj3AQD3Tp+A7bXOJNPiXBDqprZHm7rj3quKyD2+8zyPUBO9dlo9B6Ftebjl58HALTc62h7vDgQ1xbhoMlrV0To4pyXpg2g5V2UY5kZKtc9fs855hlnQeBPkIHzJmrHQn5MBk7bKrr+mjr+J0rGSdFu0oXffi4QwrPaBK62sGfXTiRowuZkozwHggB92SwiyRTqNWOWqntLi3pxsjhLWsNvv/0bAgDq9Yq1sTTlmhJLJf9hJtENxKNxJcuZdMoxkayIwiS/WW8hlcooTv31X/8NPPLwo/j2Hd9R9d5NXVXvmbi99z3vUXV/xdiYqukz0zMYGx0VdX/P7r0qwDCJvu222zA6OoZ8oYj3vf/9On+2brZnb2739AAgLZ+JK42xM+k+fPazn9Nx2eJ5enpayT33I0oGyDBg4Mh8gjKDPbt3K6nfu28f/vTP/lTn9fCjP0OVRZ8Ezbfr1l6PMSO9BCLseR9VYYiSB1bIU8l+bN+6CwvzRRkDThyawF/8xX/BX//N/0B/f0Z+AJn+ONaduVprAs+Vzv+LuUXdk3Vr1+Hqq16HYqEs8PJb37wTO3fuwfTULBp8bk5CSxNw//5WCLOqvffLERBM4IadFEIsApofBMGPszdv0DWyfeH8XE77L0GY/v4+JFM0C6whm80gl8uhVmuoC0AikZEMgM+9Vinp9zTwo5yCAMDY+AgqtRKiMYIOVT0HyitqlSqGhoZkuPjqK16F6bk5DK4YxdzCHJ577jl5BczNzYgxQBZIjc+FxspN4F03vRPPPv0s8vOL2u8Zm/QPjuLSN1yPWpHxQ92YHmIqUB4dNC4/+grjpSrHWoOWKmqLVczYat9DX13e7rHcVa/r73orDid7UP69MQCk3RQDwAAAbspcykiXIy06Sp0rdeB8oPEoDu/bjYd+8F0MNWuI1St6Y6+98Em//78/qxcDACC4IM0Se3GeAADQ+/C6/v8iAABHAAwOAPDBT1fAGdDper2xtanrfPhKVlCW0KbM9gAA1OBwASeq15dNY7GQk/a4QX1TNIpNF1yE7Pgq1EMx1Gl6pOTedPl+01C7L6fVIgAgWo8+BAMhFKHpi5ktsa85AYAmYkimsoiTAUBq1sQk5uZmTfOrRItJvwU7nQCiE8D2om6nMoGMde1aaDn9kypijtisli3snAAglU6jf2BQSb2v9tPYhog2QQBvJMhn4t1Q6QHg+MaOXuXiiO7uhic78dqvPw0ALPvW6UEIhTbI2xIhOSK3pAnj/0mDXKJG235Tk+swqOGIcaIBJvRMMsn8iCc1xsORmD69aZ+BBNYJw5KKpZJ5X7kJzO+ewX4qAIBfYzqz1Ru4Oto9QogigmqzJnlOVMZnBsjFaWQJYH5hGiMDgwoQ5mZmMeoCMwY6XGvpk0GNIU+7WC9r3kTZ4hBAFVVri8l9gZUWAQ1sAVpFq1FB2AVG9VJBQZm6lWTSpNZQkIhyIYd4qI5wNsOoBCiW0Kg1EKFNMoML0/DYukPDxWYLVQICqtREFbSpB3Xgnv78AYCAyeAS1fojR3f3E29rZdvt+WwkWUtA7/Dv5CXOIND/ja2tLsF0b9RhR3S3I11qlr0cAACOrRgjwAAAwL7nVPFzLAs8cPeuDdyJFWIO5/FEygAAxTmMYMRzcYv4aQDgNADQDRCe7G7k2wD+sgIAB/fttfBFXQFY8Y8qMU9nMgLH6oz55FNigAK99Oo1Jpw13HXXtzG/MCMAoEXHfE0rLzcicEAAoKlE0Lfw80mmte6ua69IJFKiq990083YumUb7rjj2xgaHDF2VwjIZNKqyr/73e+WER+TRBZicrlFGcA99uhj2LHjeeQWcrj55ptxzw/uUVJPJl7/8DDe++vvxezsrFrXEcAol0vYu2+3ugAwNiaLINvXj09/+h8FWvC95ufn9XteE/MIxr00Tkwlk9i48Szkc4syGzw0cQhvetObsPHsjfjOXXehTiAkwsS2bqB42FoDEvCxfvcNfbJCnk4NYOfz+3Bw3yQymX7R+a+/7lrd6x//+D4MDGdRaxQxvmpMXgj8e1bJyVxg/Hno4CH8h//4f2Ly0ATSqSz+5Z8/j717D2JuNif9P/e/Kg0QeR5ilpg5Nc/P6/6tfTfHOHX/lhS3zQJbdZx/wSuwd99eSXqnJmckjeJHIhFDtj+DZrOm58M2hywEk/4fDsVRq7UkPahVishkUiomEBCJxSMYGRtCtV4WGMDnQbYBE/pGrY6FhQVcfdVVyKTSGBwZxlxhEQcOH8LuXTudjwIJmzXEohGUiyWBBZs2bMSm9RuxdctWFPMlZDN9qFfrOO+Ci7Fu83loNMzToO2rE2iXfjwJwPEAgGAByif9Bn7ZvPlXBQC42pdrAWUAAClz0r82m8jEE2iWikjHIijn5nH3N27DUKOCqKg3vk2cd2TvAAKnAgBwYHtnR+/q6G8+f+5d7XvBhaP9vxcAsJ6my2cAHMkqMApO+/17ju2DdQ8AeBTYB25+wPqYVv9v587dDAACAOwBysR1aHgAcwuzJmmgs2ssikuvvAqhVB9qngHgwR4m5w41brhLV/W/DQC4xMUbeJHiw2pGixU8lvUSSKb7EUvTeDCEyd27rDVLjG6tprOOka0hxNFR23ThjnHS5Xze66J9cltw+34xEZA5i6V7AkKU1FmFKJ5IIivafz9CTEDqdZSrFYEDns7G+0w9FFkZhpKqoWG74qYq8VKduU7ulLtefRoAOLGb5xdfn/SqUmqNZVTp4Jjzzv5tjb8qXEGkxo0/z+DQmHaNAZ1PBA39SO8Pq5Vf1LpsKPIxV38Bo65jgFLfsDexOz4AsJTW+sUAAHwlssMA6MwpVmv4vlHnWGzO/9YUOtJk9SaKZi6HcCoNxKIoLswLCp6Zn8fDjz2K7S/swFVvuAZXvPrVCjryjYLAMgIDoWYdAwwo2waydUZTYtU08znUCnmArLGBQUmSUCgACwuoFIooFgqo5QuIFEo4uGcvZnM5ZPoH0AhHMTk3j1yliki6D9OLeazecBbOuehinHH2ZmSHR6g/0jvW2cITdbUj9B8/fwCgW4Nu53HiTzUIAHQz4Tw7zwAuqx6aR4v2Y10yAxH7GkzkgiDAsSRInoNyLA+AE5udR39VcB9eDgPg+ACAre+duWl7Fecx52wsbgCACVzIFvRil9MMAI2c0wyALobQyY73X1oAQLLcFmanJlEuFZWwMqbxJtKMh5I04kukrX2tOgfQ9I10eDqqN3HPPd/D4cMHpK1nIqi20fy9SyS5JjUaIVWtZRRHh/fFnBLYvr4+LCzkEI8mFE+RXv7GN16LqYlpfOtbd2Cgf1CJsq98s3p78ztvViKXpklfiK3Ba6jXGti+fTu2bd2G7c/twPt/6/36/xNPPIGxFeOYW8zhmtdfg0suuQSFIj0CVisW3bptC1asMJYBP/qzA/jYx/5a1X+eNxkLTIR9BzJKNciOy2YyGB8fx+DgALZs2SKgYGhkCB+55Xdwx7fvkMQ2HCXwUde6w/xDHRfApJ/rMgGAljoepBL9mJ6cx5ann0NfZlD7J6/v93//9/CpT34CsUQUtWYVqUwCg0MDGBjIiknHtoi8L888/Qz+/f/+H1AqVDA4OIK/+9tPYGpyDgsLBUSc9r9YzOu+CzxQYZTLnjECuEeTVi9ZgDpbG1PEZCcs7NVx6WUXCQCIx1PYv++g9hY+C1buCajwudOngWDO9DSLfGHUqmS4JAyAKBeQSiVQrpbF8CMTeWCIwEZFAIBvyzg4MIBWo6lWize/8536fmzlOB567GdYyC9K7y/gIxzC/NysxgCvKxmL442vfyPmpmexZ9desRGHB4eRm8/hjdffgETfICIxk5Pw3gZNw/ncTxUACDLOeTy/n/K4ut//WhgAog6pJ3yjDQAQLa83zbSEOp6BTAZVtrwgXQUNfO+2LyFdnEe02gEAgrpDQxYDpNglzNGOJwHwAID1vbeJtxwAwCcOwa8mTDFquP9oV+CX2AmWkgD0MgCMBRgIAI8DANAYJqjZbFPv3Pvr/8cAAGiyQiBkeHQIM/MzAgDC1FBFo7j0DdeqeuYBAKt+mLNDhIsBUUFHYQwTAGhXVDsAgFp7sI9oOIJqnYtGTM7n6ewQQokUUK1g7/bnhIJSz0WHT7qr0w+A1Cq7Pz7xsq++9Z8F6y5JP9mdN3B/NCkd6GJUf3XGVaJWrddEdxsYHFJbEW7YNB+xUwqhWCpZschNaFKION7l8u8cejmEfScAn2C0x8Kp0Bc8JrLMaz+RP1uKdXMif/fL9JqlEgfNU1aCXSsaJv9y9m8zOSwJ7jBsfNLU8Ypg0iD6ujPvI+ATJvDjnj8r/mwH2ZABoPVN9oCQN0Ky6qLTP/aOhXZm1V2lDt7bjjJ/eXfcKKL2oTHv3tN5NYvWX2/V0GALoEQScUqB6jUBAAQ4kMsDiSRo7LHn+R347j0/wEOPPopN556D9/7W+7DmjLVo0elIzTrsSp19ISKoIY4K0KxZ4l8qKeEHO5HMz6O8sIDZQ4ewMDOD/bt249C+/SjmC+ahQdfeUhWRWlOIPruUTM8voIYQxs84E6s3bkTf6Aqce/nlSA+PoH98HOg3yRGfCVuakuQYTlDa9IsGAE484e99yt0M/SMGkJNkMbCzT+vSYialfCLs5GLU185He22Sn8XRqUomnTjSQHN5I3Hpv3qxAAAySpqUlpBaGqYpsTEA/Douhpq6bwjFVfXfwLyEKv7GAPBAADc9x3TTo1veIu6BN88cOi0BeDFHzvGPdVoCQAkAV0xvuByQAAgAaKKcX8Tc3JwSXiZyBAEoqzIH/j7E030GeCs0tFarNP6jfOu+++/B/v17nEs9k3Uz5lRXFjLJ1Og9KjYWE//1Z56B3bt3SWJJjX4+n1eiyn2VUoGLL7pU+/XXv/5N9PcPihKuxNV127nxxhsxMDCoPYagAgtcBA8e/unDeOH5ndjyzBbcfPO7lAPccccdWLV6NVqRMEqVEt75znda8jmQVRGKDIBVq1a2uwAkEyn8t//23zE+vlLnYsmhyQa5F4lRXK6AiSqZAZs3b8YDD/xYTINypYz/5Q//AHv378PDjzws9gTjSsaS8nOQ4XVDhnnqsNVsIhqOIxHvQ7gVx89++rhMAQkAHDhwAH/0R3+E53c8h/t/dD9GxsckqSCDd+3aVTpOpVISI4Cx9Oazz8Fll1yOUCiKv//4p1SBJw2f0iIyL/haVsv5XFXplwzQyWKj9IDhtTnzxo5blYsXDACg6R5NBvfu2a9qOo2vCSysXbdaZr7WAaCpTgFkNvAckomszLdrlYJaL9InLBwJiTWQyaZQpzQlQrYBQQ8DhyiP4LN73TXXyNl/anYGjz79hM6XyX+9VlXFf3p6SgwBfn/G2nW4/NLLseWpLUr6OZZ43aVSGVdf8wY0QjFksoPmG0EZb51yDGOI94IBR9mhjgnYewaAzxsVb7G46MGGlz8AQA2lrP66AADTuBoAQAoP+6FnU2lUaYBBI8BoGA9+705UD+xGlNo8xwDwOn1/w5YKTLp/1tmAj5Zge/SSSRqTXZ+s2cO2pPZ4DIDg+XSq86cOAHRMXJz+uAcACIYWXcl9wK1Y1UxPKQnKBPyNOgYAoFYgrRYGhvoxuzCLGid8MolwKoULr3mdqh+1kHkAHAsAUFhP86+2JMQ5iaIh51OS+8vVJlphuuYPIZ4ZFD23PjuNfbt3aUOg1ocLJjcIbjY08TBJQQ8A4CiYHRftowdgSwFIwWetie7obVbtp8kTpSvmCRCJx1X5zwz0K4GjT0GpXDG9MY1N6kS9TX/lQSavM7bDWdJnLeCOBLNOtXp2mgFw7EDPP/+gplk+D/SWYBXbCcTNKNMM7ewpuWflxp9gL5fIy5BN4EtEBplsi0TmhwIh970XPFbp7KtDmSGg0Y05vmxce4bBUimgjcfAuRwxzH36v7wE0jwALJHhJqp50H4/A/oY1AykMpL8lHI5pFiJj8TQmF9AbnYOW598Cj/76cO4/4EHEEsn8dabb8KbbnwzxtetRShu/ir85IZOoyjxwvgelGLRVHF+FqWZGUwcPIipgwexODON3NQkZpj4T02hVa0g1GwKfBjM9ouSScol95Nio4FSOIJyCDjr7LNx7Q2/htUXXKiOHIpa2JqTVSYAZbRQarDizxw4gmgiIYOgEOmbgXn5i2EALO/5+ZHfDXD5ar6rz7vKP5NXBoEeAPAMAA8AHA3oO5aG++UAADCgXkoCEKN0zQEAGqHUuYrNQ6AughDntZIIylWM9m8AQPde1Jkvx084e19xGgA4+Xv2Yv7FaQCgJsM+Fu98x4y2B4ADAJrViqjspUJBSZLM3Go1hAQAZBBPZUCZo9pD28KOSsl6uN933z04eGAv6gTfxAAgy9Kx7eQJQPPbmPZGJrbXvvENeOKJx1X9Z2yu2EzeLsa6WTm+GmtWrcFtt31NlXgCAKw223bSwDXXvA5nrd+gajMNmCk9GxwYxFe/+jVMT85g167duOKKK7BmzRp8+ctfwRB1/wRAZUbfwHve+y7kckbtX8wvyEmeYIR3sP/Lv/wrnHEGOw2QORwVA4BFKtUBIxFUSmUBAPy45JKL1W6PbAL64Fx19dW46JKL8PlbvygWKa+PLFOTBPK+cF90siQWpJosdMUxMjiOxx99GtVKAzV+VqvYsGED3vOed+M//5e/wJozztRex3u8cuUYstkUJicPiTo/vmJMpoV/9Id/hKmpOfzTP35GgAtbDLI1YDxG7wX6btm1+Mq+bwPIC2NV3hsUWWHS7y/m8fWKczcht5hDsxnCoYMT0vnznhEAOHP9OnUAI7DA+3vw4AQScfo51ARu6GiU+pEVwvEWamF4ZBDxJOFZMiQINBnIIoZFtSavBwIAZABs27Edc/kF1GgkGAKKhTxWjK1Q3kBQhq8hKMSOB9u2PqevmVSf5aJ9/dh8znmo1OlDPqwx55NzX5T1XnTHXnMCDOUlXugL2txHeX8904CAGj//FTAAjgQA5PjpAADqXKmjoytlnNQRGjOgiUSohX1bnsLeR34iAIABuTeXaBsk9FT8lwpSjscA8EgOj83vtXiJekNU8cQBgF5woV1ZP0UJgAcAOqBCtwTgeCaAHWMYAwGCIIEf0MdiANBkhYhdOBrCYnFRXVvZBaBvbBQbL7nMjMooAWDw4yy7l2IALAUAMJyq0xgmzioiW8a0EI5n0DcwhlAyK+703L49mJ+d1iQniscFlYtMnIgek+t2FsRKk6DItm7bfmVq/aN9HA8AkM8EcWtnCifnbzmiRgVcDA2PiLIlzX+LhoZ1Gbn4nCEaNxqYuagSRTXWiqr+otiaJsqSwCM/TgMAL2ZId+SxPIobBAC4sPOTSWi0YUCAU//bBueTYFL8+eB8O1PNAUsCDOCMIJEZkLmlADiOJWfyaE7HzCVMBmIAgqXDNkddf11qI48Yv5a8+SFztNHtKdgnQxkP3iHPgDBLMTX+cS6D1j5Nhp9M1Fmp4B9GoihPTOCbt30Vd3/v+8gvLqLGrhe1Gt520034yO/9LqKDA+qawH5SrB6QPhqjcRk3aXp8EPgo5PH81q3Y9tRTqMwvID87i/nZGZTzeTQqJdTLJdTYwqdel0NyPpdTkFEoFmUg2NefxeZzXoEzz30Frr7pHRhevx4YGhaDoMmEPp0GXLugcqOJOgMQlROM1k1L0gqBmWoNWRqzKQQYAAAgAElEQVT/BIrcv9wAwNIjoStJbzum+jHmKOuqWDOJZctJG8MKrNSrsXkEAH4i5m0vZwDAMwC87MszAAQA0K+DZp3y7PDdbXjvOl1uvHHkqQCwpwGAl3btP97RTwMABADoXt8QwNtlAugAAAJoc1OTWMzl2kUO+WhFaZCZQShqHW1YsAkLBGihUlhUMZAAwKGD+x0AwBaB3PvI3qo5t33OJ5riRrBjxw7c9I6349lnn1VVn5pxOc6rrZz1uI9G4rjogotw661fVqWfZm3RSFQMAILCF198MV552SuV4NGngBpzxse3ffmrKJcrmJycUhvAV77yCtz6xVuRTKdQqVfRN5CVB8D5F5yLM89cJwCAcoDVq1cpNmaMODc7j09+8lPYsOGsdqtntgnkeXoNPTXnBAB4fy688EI8++wWHD58SNfB97rlox/FrV++1Qz1XHwgnzTVBciQMBNCS14JlEQwPLAC+/YcwsThGZQKZYwMj6jF4H/9r/8v/v4T/4CFxTKyAwNYXJxHpi+JleMjKBYX1UEnk07KfPBP/vhPkc+X8OlP/bMSb7YVDLWMOUFvHUoPeM99/mX5gnVqYGxrRREy/oIAALfSFtasHVf3gPn5RSzML6oLAK+XEgBjAFjBlfdpZmYO0UgKjbo4GmLyRcMEPeoqQPB9xleOWS9h/pxZR4TgQV1dHBhQMXZ621vfisceeRTzuQWUCSzFrHvB4sICskrkCSw0ZQb5lhtvxJNPPIXDhyYkd+5L92FxsYD16zdgfOVqlCpNpDNZAQAyAXTVf1+lPz4D9tgAgC9oeyaAz0FZ6OTnvy4AgFQimQCSStphANAIi2YfDOgSYU55oFUtI1JYwIPf+DIi5UIbAGAipYTJtR/qrdb2LuonAwBwIHKh4IdRmUxDdCwGwJKJvw/iXyQTwK5BJv1hpyJ0PAYAKS1dQb0HTYKGf8dgANANdGxsDLn8AkqkSHLCx2JYs2kjxjZsRCMca3cBEA1SbI8jJQDHAwDIBqk0gFiyH8n+USCcRL1YxqHdL4iGpoRHlXgzHWHfUQWhxot0VNOTBwCCNJ6lnqUZ2zhXdrcoR+MxGf5x0U5m+rQA0bWViK1nCci9mX1fU9QPCaJUsi/QhQa6+r3TSLoqq37nHpZrzqD7eSofpxKAnsj7Hn8BPJGj/OJeE0xkfOXftz1jZTnCVkrtdJsZe7cbvqH0BICYPEbVN1eViwhTiCjCiYxkMrxPHiTixun9I9Tuz5sD9gBBJgygsY5RCjuJ/NLzv/s1/p4eewM61p1ni76IpDv2QeaNIW6dYFDrcauJB77zHXzps5/Drue2o1WtCRSIpJK44to34IO/91Gs2XgWivm8Oh3EEglUykVUS3T4zUq7P7VrF7Y99jh2PPkEZg8cRC1Pd+gGirUmFvNFofaCISTDqCOdSaJ/cACHJg9iYGQYGzZvwisuvACbzz8P42tWI8njJhIoNpqi8zMgVQsf+sw0G6jWKUUjGSCOOkEAUu4IHzoU3uYmA41u+OXnCwDYswu2Hz02ndyzUtzX3snfiyaqNSAZXipxy8neAACOYxpTco0lKNPNgOs1KzraGHo5AQBHkwAEAQBr20kTrLgAAH6ah5El/pJR9MgeTmX9PQ0A/OL2Ba22bn/uOP/86nUBOC4AEGohPzMjF3euC94DgF/jyRSqjZAKJizeEAQIxcKolgqqaBMAOLB/L2o0BURdDAAzHeWeR9CRXblYQIlh+/bn8IbXv06aeVbN28C9i/1isQRyC3m87urX4fOf/yKGhoblK0YjQFK9WU3duHGj9N6FAsGDpIzHd+x4AQ8/9LDWwJmZWQwODuH6667HF77wRSRSCQEA/BwZGcHE5CG87nVXy71/zdpVkgD4YuG+vfvxla/cpsSRDAN2KfCMVdLTGXYTAOjPZvU352zeLGPrp9neOpnEwmIO//ZP/gRPb3ka25/frn2IcYX1fOAuwCq2yai1DwoACCOVyIIe6c9u2S4GQF+mD1NTk3jT9dehLzuIb337+8j09UtmEYuFkMnQf4qeVTT4KynfefUVr8F5512Av/2bTyDbN4zcQgHxaArVCqvv3N6tlSGTVUkBJGu2GIbAAOW5jHwjZEs4BgCvMRILoX8gjZFRghIHZCjODgaWX0XkASBOVTiMubl5dXJoNiLqAlAqVhUgpxKUZVfkN0AJ5uo1K9EgKyXKeIQsEJMj8LWJWFx7/MazzsK2Z7dKWlyoFpFIJwUQqFMA87tWU92JJBUYHcWjjzwmE0m2PJfkot7CmWeux6rVa1GuWnzH5J/MBYIXPv8M0vePvlIdO/5SXOhyMo5pFqD9pxgGL38JgO/j6doAOnM4j6jTdZlGWJyAtXIFGeqIQkClkMfKdAJ3/NMnEC3naaONBGk1nEwMoKkTks9Ox2WVN1J9pV1/aQ1G6+Jl4bO70fbVgqQgA4ADUf3aQ0bZZmJndI+jSwB6NfrB95F5uJ5/J2APPvDeQdObgB55zu5YJ2ECKKM5l0QGUSbvbNxmKtibdVV6WEtv1hpCRQ9NHka5XlWferYAPPtCdgBYKQDAWgCaVln3Su1irK7ZcLRmPgT1/XZ6ZjOEJPW3jmgyKTlIlWyQ1ABiBAAaYSzOL+DwrhfQl4zrGqq1ipmPOC2SN230iZFnAIgS5nGBtm3fUlPUqN7t++yAleAzYkWRSZp62boEn71a+wcGkCQVrVrVz9nJgIkEF0Uu3qT/85OtR3T/vZG8uRS4hJCMEzN78e+p8ah7Z4uadT1YfiB0KgHoibzrSw8AdEFc7pSClGj/vb2u8+rutCmYDrdf5Vq0GZrLxNL0dT7B0Xh1bSYtgbdQ0NzA1b3YEn9SxVnlZxUimtBX/TxM7Zq1PHUrkPviWnCGrFczj2ngUFA37Nn9Vg3pnH/w2pcaGr33JrD2HGcceWaDfxlx+CiNO3WfZFThqKBNm9+tJr7wmX/B9+78Np55/AmsW7UKfak09u7ejatfeyX+0//zfyO+cgxVergwIHBtVqm7bFQqmD50GN/5xjfwwrPPYmLXbiRbQH80ihYr9eWK7mMlHEexakyslHojN0TJHBsfxdoz1+GK174a2eEBRFNJLJaLWCjmReHnph8m2JDOYmzlKs1XmjDx2caSSd3OSrFo7T0DRmXteahWtTQCJFBtd99asnX2E92nAEDQ+3trAWj7UddTW+o5+Pc4YtJ1P+/jLQa9hz4aVNTZawwAkAdJk+uQgVjcNwywMsC+syY6NoxbN31Xlw7bhLFhcMw5EOMIKpObn+1702G1HLlmLbUGdO/pJpfpvnod0S+fDlztjG2/ttYhun+jgkalANB0WF0AyNIyejHPp02CDsUEAERiZAA4AMB1CpGMwj3pLqLFiSykS7zmNACwzBvX+2ddw6J3PgV2DT9g2qs154TfR1yrxXY8sdSY9MGmB+5MQnUqe3BbAubaAHo6vueZqRbr9iybo65DhZsP7T2l6574e6DVqd1G0mIyK7IQZKVTPyjO5DzwUKS6orhYXnFNC8X5eSzmFmQIx2o3k0LGPbFEEoVyQ/sj/5+mEz2N6Sol6dnvv/9e7N2zU8mp9XPnOsOknb3i+X8adIfUKWfXzp0499xz5aLPFnsEE+TU73yUKCOePDyF66+7AZ/77OcxMjym66IEkxX7cqmstndv/rU3o5CnsVxa69T3v383piamdN8mJiYEALztbW/HZz/zWaQyaeRLRT1xgg4Dg/1q7Tc9PYnfueXDul5zx4/ihRdewF133aXEkUn14uKiXlvha2SCGBIAoEpyLIoN689QHPvjBx4Q0JEvlPCRW25h7R93//AHcrunjKLVYgGPu2/d2BjhhozstM4wuWlG0d83jIcfegxohlEuVjA0MISJw4fwf/35f8ZffezjeqqxWBjxeAQLCzO6z+MrR1XdZ2JMvf9HPnIL/uov/weGh1dgZnoeqURaSfnw0KBYt7xWfjAR5vP1rv908K/VqwYASBprzD4DCyKIJSJYt24tnntuh4AcMr2rtSr6+tKSUPBvCBxMTkyB1gmUMmSzQ1iYzyu+yKSp3S+ril9v1mTCSANAtQBk+3BnargwPy/wY8P69Xj++edV6WdRjp7i1nGojnQqKUNFjplkPI63v/VtMg3cuXOn/BPicf6e5MA0hodHsJ4FzlYYpbK1offtJLViuPbHRzLhuteX48XHQdCMiT+ZEBw/AlBe/iaASq3clmgJYTuACWjUXSruaKW+5tFCslHDI9/5JloLc8hNTGF8cBCNUgl96aSo43l6AySjqCvfMwp4tBlCrBFGzNnPN+MhUTpVyXU6eJ9AcqAy0XfhXTvwV1znXuudLXsfZBC14aTwyYN6dbpEQjR1GZ+4VnI9CbYfPEF9vq9C+vW6V7tv+hs7nvQiDMoDx20nkO7+egDAJ/9tGYAzmxAlXYZ29umPxZ/HWO2o1bB69Wrsm5hArlpF/4ox5OtNXHblVQin+0wX2aY9+yDZ9D/aOsNMnE3Ty/xadF8FXBZYUh9W5ASLJVFphjG4boN0qKVSDYf3H0C4UpSbeCcD6gnyguBK107bnRgeGUrYcTjp1B+ViTq3O1byXXcBudfG4yhX+bMGkqkUBqn7cnoga/9nSKhaGap9mLl3SiIgulCnfhy4iGNHNh6fCnQEeJFCoSPTiyWMM7tftFTAdDJncwrohRHp2+GYrQzO88FX2nwCJ82uJSeWRzsgypuQ8fcumJPBkI7K/nx097cetqLWudZBNk+stzdp/uoX75z8W3xP6ftJc+zTGNf/w6QE86sHwzrtA3ufve5K16098j7rapRJdNKWrj/rubVHHqFTPVYA52JYf+38yuvMLS4ilkyoUlKolWW4k031o1QrIlRvYoCdPki5r1Wl61Ti//G/x5e/+EXMzkyr0hFPJjA9O4PhsVH8+X/+T7j0lZdbz2qur6R0cn1ZXMSTjz0ueQC/EuAbp4SGySTRbn4yeFBezX2DVRDeWw/odfYQAQGhFnL5nCoSrBCoeu++qhoRjaGGiPxF+Du256Suc+XqVRhfuRLZAer8zhFFku2ekErZM6H8g+ssE2D1BKQRVVhznB4onPWU/7CyVa5VRYDkz1hxIM2V44btnNiWiM0Q+ZXtptRTwq/bbGHFnsIccwFgIQgw6PnwHh6FBeT3TetzbyM+kM707LvHmrOdhMB3UrHjhLuAXd5v76vSBtCdT4SEV2rTyCt2hq+SxtgrCaKIxulMAzUyycxoAyQOXHOAi15PUUKIr7E9ims1j+erjMbQ87r7IyaULlhVXH3TqePaK21toSlWlE9PJoBF9T0nAMDaW7NOwZtL4jSnOe8NAAjTGToSN1NAvya1J/SRc/ZkVkz/Wg8wuaYaFuO4taXuPWPUscEmNs9EyYFLFn2QulwJ0HLO+WT/xsdRvYF0EJQ72WMe8fquxfZo+5ksTt2fasS2pVdL9eE48pwsReaAafum+LT5uHvs0a6wo6d2RuttKj4zFb6jVcJtHdeOp/Fu58LzYEHMPky+Zdfo9wUv//EjWL1PVIGnU3+LlVYZd9vfdJiW7gh8s1gUlYU5LMzPoFIuaN7EonR6jyIaT6La4PodRTqTEl07lkqgVS8LFH70sYexdeszzmSU67kBEB6I4LvEE2nMzizI8X/N6rXYeNYmPLtli/rIMzFt1JmE29oTjSQQj6WwZ/c+NBs0qGN76SYow0wlkliYm8fv3vJRFAtFZSVkADz44EOYm5nDvn37VP3l+3zwQx/CbbfdBrIKarUmCvmiklyCDkzq6YWzYnwMb37zDZicnMDY+Bjuu+9ePL/zeT0LJvlmYgjtA7xN8WgGM9MzOHPtWuQX57HujHExCL773e+r6t1oxJVwfuSWD+Ov/+6vEIpW5HDfapoHgsoNngHQBlN5DQmUCzWUi3XMTC6guFhGuBVVO7sPf/gjeHrr03jopw/pvVhAY9JPQ2MyMvjBijmTzg9+8EP4l3/5jLonzM7OCSAhAJBOUYvPVnt1SW45zhLJBBJJSjPYbdfc9ekFYMCRxeqWxzQQT8Swfv16zM/zGS4ISOHfs9A6umJU78/X7tmzF33ZARQLZZk+EiygFMRAqIYAEfpIjI4No1gqYGh40PwDomEdl5V55mGs6PP/HPv0V2LsEFN+Vke5VEA8EkalWMD7f/N9qFUq2LN7t4pwtQr3aLJ1YzqH17zmShUAGL9wz+dYZJ7A86V/hOVZ3IuswCcAXXPOgXCacraG+D3P53L+/vhcz7ez5/5Gpoo3GtQ+9/JmAJza0p1o1jC59Uk89/BDCJcqSCOkT/pO0Hk6lIyg0KqhHrFlgwAAk/94I4wEUQEOnUSI3aQtGHDBl2cAcID6YMKoK52ex0FNsP/b4NW8FABAcGD49+w+Z9JeXlwAwDMAfHU7WIkm9phECwMDAzg8v4Biq4X44BAimSzOufAShFPs46kQyW0qDPTMKVymYZoMUaO8s7VXqNUGAAy1Zq7EllsRFCp1DI6tBKJJIDuIqYOHkZuZVQtIdRQ4ysexELZAWNvz1xY6+8qW5qoSePu5TdSQ+rPnK3UtAtR6MfFnEqHOEfW6AlKCAEQ9WS3rSv5pc6ver3qSy54Ip1I9OJE3PR5C2dn4T+Rova8JBsLL+3sG6PbhnbW5GXaMHzt1fguCOwmKmckZqzBwHr7a677WKmUt1AqWPSvIjw7qwZsMR5y/BUEBJoPU/6qLQ8wSJI5x1xas3c7PPXOvnVze1TsGUc8fB0dTb2G1d6QZ1GHq5A4AYPdDOBMr4jHzIWAFPZVMo9IiAm3MLVooVfJ5JMIRJOIJPPPgg/g//uzPMLn/ADZuYLWjgnyhgIXCIv7w3/4x3v/Hf6QWrsnBQZTn51A8fBg/vOsufPc738HkocPoT2fEEmjRsbdSMd8X63vYXn99vMygzhurtSvWDkRWdVaVaSNYmdWKIWecuzZ/o0A8qSTNunaYf4NnjvGP8sUCIrGY5Dzs5jG6Ygzr1q3DmevXY3R8JUZXrEY8lUYqkwEYNPHvmw0Bu0xSQ1GOEVa5LPnn92z/yZMizTQejqsKxf7LAqgINtUbVolgK0gG7hq3RzIMeH0RBpJHlQF1RqyYcO2U30aBT3lPLIE5coTKupdj23V30YqpIL0zfrReuvlo6b8DACQvMFq8AQDmIWGAFsciWWIAja3FMGEiS08NsebsK19rabc9P663vCpvlkRwxpItn5x0X4PuQhsks+P7lb8LAKAssV5WF4BQkwwAvmdDAIChiWEI9OM6EI4jHEkgpM+4F8MEaIYdkKq9bi1n8vtTl+TITZHTAMDy7mQbADjWPiwoP1Ck8gBAL5NsqWN0kn+N7SAgx3m/7P3f1kQdXY1STF5JYJWfilt8AchVwh2fUePRAADPPrMEUgCAcAqCqub7IXam5iQZL6w019BQVZ4AgNG/bQ3ogO9tOIDu9qUC8rlZlAoLaNUrSMQjSKVYVEmiWA2jXKlLCsmqLZNa0tiZkP3skYfw3HNbA+bgBgAYiuK0/eGY9OOk9w8NjuDSSy7DU08+qY5QlA6wrZ0qzwK/4gYA7NqPVjMqwL4Zpns+K74JecV88P0f0GRSi0CElXg+t22bNOBcnxcX8/jABz+I2++4HeVSDdUKGQkMBY0JTCYD13MCANddfx1yi/PqDHDv/feqQwGr42y5p0Q43FKhkjKhVLwfC3MEMVaikJ/H2Wevw1kb1+MrX/4aalW2votjbMVq/P4f/C4+8/lPA9GCKvWtBrXw3CO4dpoEwOJWxy4DW+U1UC+3MHFwFpViHc1aGNVyXZ4Hl19xMT79T59SDG9tza1A6cFnjlUCqddeey2efvppJc+8D0xC8/mi7imTcb7OAEUmvdYOkNV3UvAZP6ioKtmGGR7613OMrlq1Su9NvwOCQPw7AvI8JybUjKH3HziAdDor933tKGG2P6whkWD+UJMcjSADTQCLpSL6B7LWBSxK2XZF1yPZieQeBK8swiGrgD9r1Gto1MpYtXKFPIiufd012oN3PLddOQylzmSRkP1Wr7fwqle/RgWAKuUPYgZbjM9rIwDAvZ3MYDOjtDlu+50zTVY8Y/lOb16pbcn93rMieRxW/m2PMwm6DCx/lQGAeLOGdGURd3zhc+hngE0TjXhclSjSQNKDfcjVi2IAkGouAKDJ6n8YcQcAkAFQl3umVbc7ib3Xk1vi5r0Cgkh0MDn6eTAAggMjWNUPmve92ACAz618haQdaJOCQvf/JDWzTSxUqqhTFpFIYfVZmzC2dp0xAKzPmUuZugEABlzcWkwN4JBqV90zwMEYAqRP11ohZMZXm9w5FMP+AwdRyucRb9ZfEgDAYgJjhXjTN1WcWL1XH1MLRMuNFlJ9fRgYZOU/Yw7izaboxFy4iGTS5IQVf2+SIiMzTXy2gHHJ6/JCl1OiD57IW/7yAwABBsAR1TYvl3CRfptr7ROUFiJyfHFSDxN2o9kw8EnUfxpJBhk0Hr3ma0gBb5GKxzHKZ0zqb8AALBxFheOfSY4SBDIGOtV/Hp8VzOPRto/1nHwlNPiaYwEARx6rkxx1qOidBI7aTVbwufGPjoyiWCkKMeeGlI4lMT81pZ9P7t2LP/3D/xXPb3kGI+x4UWWQWJWJ36azz8an/+kfERpfAeRzmF1YwG1f+yp+fN/9yE1MYCCVFiWPs6qQW9Qn/RWo2YuJHhlIXXuqZZZcWgDcCwLwvrJFUXDtlkeI1nn6hERQp4TBSXhYteeVq5Ivz46m5i0r9+rGQUkGDSDV8pGMDy4IMWT7B8UaWEtg4KwNOHPDeqxmFwMaGlbpYN0wDwEtZxHHAjCPm1yhjCSB0kZdlRauEQN9/RoTueJCm05pz80DWO4pOgnBsedxZzT4yp/PeTsAwImsBEe+xnfq8efWxeALgGUKfNrad0v6beEKIxo2ZlWTbFUHdLj0wwAA2iwEAADeQw8CEAAwBxuyrNiCycBAW6MNWA5WJnuv4FQBAJqIWZcWm9cy/AuT+k+ZT8IAQM9KausMTwMAJzPafn4MgOBY6T1De2ZWHQ8CXN1Al/3Vv1YAwDNiggBA1TEAlgYANDPJwmE7wGIO83PTqJQWkUxE0ZdKCABohROYW1g0AEBxEtlYJGeF8dOf/gTbnnvWsROMadAGGEXdMY8S0sEtGY3iumuvx+OPPabjSRuuGM5hBqRxx9LYu+eAAAACZ42wtamLs9V4sYh3vuMmDGT7JQmgjp7P84d3/1DeAkwcC4UC/s373ocf3nsvDh44LDO6UIs0dcoRCIy35Nrfl83g4ksuVmtA7p+PPv6I2ADU84+OjqBSLUuz3oqQPdhCPJJBPlfAyMgQFnOzOOecM3HBhefhG1+/HXOzRdSqCcQTGfzOLb+NR594EJMzOw0YaSWWBADaI5HgQCNM5RJmJnPIL9AcN4JWIySJxL/73/4YH//E32k/5wcTbsasTJYlkXAMWLJ86fX1+OOPKzG3+8GuPEysWe3vAADGoKbk1eQV/v/8GZl3BARUIXdM6KGhIb3fvn17Bdywgs+W2TwX6upJ0Z+cmkI8npKBIrsp8bkQAOjrSwkAUOevVBIDg1nd20xfWl4MXJpVwHAM7xKd81l4k+9PTAAAwYZ6tSIpweZNZ2FsZBjnbDwLlXIJO59/weZ0k6yVpO41ZZyXXHqZYr4KOxMpxjC2tZnR0w+gD+l0Bnw/L99U20onqfEJfiJKHwuyQBzwHYhvrPgSU+LPZ8Kv/me+o8avNAAQa9UwHG3hrq/cilChjDjbPBDxFF23qh7N1XDDAQAc3mFJAKKSAFjgSAaN7+McTG6DwYyv+Fqu4GlXnYDTAtDuhf/FZgAEj+/BCv+znxcA4L0K/GQnADA+NITZuVkQl2vGk6hEorjwilcj1pdFxAEAQYQ7yADoLFJ+3zSKjNVajc7Nyim/ZkZWCAxAIoWZfQdQKJZQZmsZVXHbZZwjYouTYQAEj+IrUb6VRxc45JB1bknZkRFp2dKZtJI/gz59KzigQhTSObzLEK2N/pvTvxlEnWYAnExQ2Hmtr8rbRu2TCo99KzxzqHRXcuKSbqsQGwBgNH9z0CUAYG0XPVrd0ej7+S96FiVFiZTo/dbpge38zCneaP6khTtZgqPmdtz8VSoWJfdUAABfGT7a/Tt+l4hgdbRrBmhUWgJuSRZ7LQ9mB1ThUO/iehPJWAL/8P99DP/w8Y9jdGAAxYU5JCJhDPVnseuFHfj0Jz+FS99yIxoHD6jtzue++AU8/uQT6B8YRKlQxFA2i0a1ika1JmJ4JplSq0BWVyulkuaSrdwdmVTw+fPkfJVfc1TP08A7VpG5Ifc0WtF8pBaVz4rPkECA1lDfClUmRubpIFmHm56+UOhNGvm77MAQqvW669dcUYU/RkMrUgFTSVxy+WW46JKLcd4FFyBCgLBuCD5XiCKvOZVBzdHW06m0fj45PSFaKgFFb6Bk9YpesMiS6JOvIPr15uT/MjjOOmOvw47xzBFfWe9+J3+unlocQoyyGAZzDBoVZ6lWon9tBoCKknYkAgCeAaBk39GWmfyrM4djABAAoFFhkIH2UgAA1qVDXAzr5uGq/wSpxfzx7TtPAwDLWuJfegCgA4c5LcgS+/GvKADQZgHYXCTbToy7VtUxAAgAGCDSxQDwUgeCqXVKKCNoVIqYnZ5AfnEOsUgImRQp2Qlk+gYxN59TwsY/q9UrSoxT6QQeffRn2LptSxsAMHaCA0FtkRcdPDe/iEKhhEK+hJtvfjeeePxx1//dtQ5U5wAm+gQAMti9a78SdxHLIublQbp/o1bDNVddjU1nbcTC/AKa9abMAu/41h3I5wvI5/MCAG58y1vxxBNPyiAw2zcoejj3GVLoyQBgkZeSAJrbEdCglv3QxCElpAQmaBiYyy1Is54dYIJLkCSh41C6QABg48Y1uOTSi/DjHz2I53fsB1oZ0A7qhhuux8iKLO6+75tIpvIlH6AAACAASURBVNhm1JLSIAOAbFWLrU0mFw3HUVqsotWIYP/uwwi3YkiQCbFnD9793ndi5+4XpIuXgZ+c/UtdLec8G+Dqq6/GAw88IACAhYFSqSJGhZkxNgUiKMl3PlymvzcwmxJK/7tY3BJyvb7Z0msIDExPTwkIIJBCg0VKByiXIPCSW8w7Px7Zvdm6rnbfMY1JAsDZ/j70D/TpewIvrPyTVcZ7zgSa1za/kBNbl/sF5cWNpskXCMCXCjmsXDGGV73yMqxftxYH9u/D/OycPBrof0OmA40Ks9lBvOLc84xBAGMrMIbwhUICC+lURjIJ38nLcWgMPgzkK2QA9AIAvYVlnrun/vP+UM7Az195CUC0VcdArImtjzyMvc9uQ6YJVOfm0B+PSwZQqhQRSkTQINXG0TTkXN0M65MhRdOc55ZI4H0uZy6Uqhj5QHAJtOalAgB89TG4Efqf8bwU4Aba972UDIBeAICJ9+qxURw8dBg1VsrZdiWVlv6/EY0hmkhLLttmALgAL6hdVnsvJf1WRRFx15sGugCKCXZyxUquqqos7t61S9pb0tyi1GS/CABAd+rj8klHK1WLPlb9NVltcRWNKRLFynXr1ANaz8d/GiKky7ag1GQDvSCOhd/LCeADKdDysYMTCsh++RkA7sk5VNhvfB1nT6OluR1RSTc/jTppCSKTZCV6YmS45N8pAyhBCeomubu3GQGhCCLxhAEAShqN4mWUXBvTqkS6JMARNAMosAcATuhRHPdFR4fBOgzkroM4000lYLpxrktFu3rbQj63KJpKOpFEf7oP1VIZccdymT54GDe/+W2INiG6fpIbe72KhdkZvGLzRnzuh/cAi4v41j//T9x221cUQNEgk4j/4YkJjI6OSVPJ6guXYboKs29zlAZBNE9yZkae4tq7FnrNqqwYRIG1By0QwH2wAhUE7/z3fA+2MWIAIrDHmzs6vax3++f5sgpiRkENsQE8xVysKJaXCDwo6HHAARkDrvUn3ZspgaiQFrpyHK+84gq89rWvxRmbNgEMjjhuk0nMz89JDxqRNjaGeCqhNkWsalhnBVdtlBTFVlRLPNlNwtaaJT/c6wMrRvtb+5PlLyC2jruWj6IeuyqGDaXOM2iDumFHora5QfpxnJp5VeIYxxLwtaszAIAsM2cO647nAQBjvpBBw4DQPFgs2TfDTM47VgSPDgCY+WIHfDt5CQBpwmb+ajIgav499V8AgBModMEsAfDR3v1U7r+ZTJ6WABx3aTza5Oj+eXsP6X0mpwEAxnrmieEYAI2SUa/ba5PnafnVifOLiXcd0UQMqFWwMDuFhblpmfgl2Ds+GsXg0IiSMxZQSPvPF/JWAU4l8Oy2LZIAGLXdAw0eBLBHFwlFMT+fQ7FQUZu4d9/8Hjz33HNiETQaNNjj/s8ElJFlWAyAPbsP0D3APK1iloCJFdYKYfOms/Ha11wpPT4BAJr+3X/v/Ziamlbyz/3q8ldeoeR5587dGOgfVuLOfYUAAKvN1KKXygV9LRTzGBkZtkJQhFXkGIaHh5RAc9Njz/panRltVNdCAKBcWsS6dWO46OILsPXZ7XjwJ48jmRhh6It169bgNz/wHvz9p/47Bof61OrPYkjvq0VfEh8TcXmIKtmfm1rA0MAYtj69A2hEkIyn1bpwxcoxvPbqK3H77bcroeSHJfKdijS/5/lec8012LZtW7sIStZFLJp0FfVuAMBLAJjAW8HQnp9YHhHLW7ivEpghAKCiQqshDwJW/vnaJEGAZFLgC3X4NNGWC78zpeV4pAyCalom/cMjQwKOCNzTE4CeBDSD5zMxUCMqP6Nstl/XSPC2VKaPQFPxRontD2sVvP1tb8GmDevx2KOPIMZ9hN1b3GelXMOqVWux7owzrcVz1MX9fidR4SCCGNmgkSgyWV6/mX/6OMODAooXHDCinbhLgm5AAecGz9W3nydI007++V6/yhIA2jelo00Upibw1E8eQm12DoXDE1g1OIBUNIJyuaAH5AGAdm3BgQB2048PANiD6QAA/mH5Srj/f3A3ebEYAO1kI3Dw4ED5eQIAwlxdcK1zaLUwOjiIqZlpVEiBicfRv3IVNl98CZpM3pU8BSrcPQCAwiZuIpw8DNZkyBWRrrRJaijdpqNx9A0MSW9Dev3U7j2iFXMx7qNBSL3RFWz27vQnwgDwQaA3ywqGhbxmJXdcGGnIRZ8D1/IjybYfg0P2lvJeUPZgS4EqyubgHrxnep5Oj2ceAM4McZkxzK+2B4DTMS9BhW47jXuerx6LOdObpt8M/byjqh3JdFocB9ZeJ2SbM0coK+HuU10ffBse76qs9cExBbjYCwAwepkSmgD1X/IWn8gtP/43KWRg3HRVqnvG09HGiTeB0vbsjdhsQOvYCURFza+UimhWakjR26BWx52334E///f/EauHxrAwPSMH/lIxj3QqgQ//9gfwrpvfgb/52Mfws58+iIP792Pz2WcjmYijWiFtEELh9+7bj6GRUdRYva0ZEEj3XRriMXDka9W/12kag+uuvte+6oyhfKeMoMO8uwfy3nDAjb8tAnVF7VPn9o4BLCn6bTPYMIqlkjEGnIaQAICvXnA9oJ6fe4P0+hoT5sNSdzIBmglSk1gncBgC5ubnRZ9k0LNq/Xpcc+Ob8cqrrkJmdITRLCpseRWhkVIG0/k5mSe2AzoX6nWeuyWeHe36kYMpyBrQ90cAAkEGyMktQurv7IJz3wkiaCTZASms04WReCl9sGQ73Awj0bTAu8mgkCwARu7ydqBjQFhxP30Agq75BgL4VdoMOo2p1dH7M/hij+9uACB4f14kAEBVJI5QAsKUACUB0v8JzMgEwkt+3L31AIALsIN7zsndfbdrnQYATva2BVfMLgCoY3B5AgCAmCpHm09HRCG+oqBftIs5Au5OpQDwUnoAWHHCfAA8A4Czl4atBEM9AODnoa0jHXjS3QO2yqXharOGaiEvM0DuE/QToNs6q8nSZpOyz0pntYz5+VmZw+0/sA9PP/Nku8e7B0I7Pj5W4Z6bZYu4KqamZvBrN7wZhw8fVmtSmsDFRLp0AEAogkQbAGB8GZJqR928aAYXjmKwf+D/Z+9NoCQ9qyvBG/sekXvtu4SWKq2FFoRALAIEZl+nMUYYbAP2dB+P2217PG772O3T7faM3bbHxtgYDMYHEGYxQmAWIUsCtCBALJJKUlVJqkW1ZOUa+x4z977vi/gjKytLqpIthCqO8mRlKjLij////ve9d9999+J1r3kdjk0fkxc8WQr7H9uvjj/p5wQA1q5bJwG8o0enERaAGRZVnUUsi05+XjK3KGbHgpYCh4bamv7M1NSkxr3iyRgarZrJjbYjKjSzGfrc17FqdQHbt5+HY9Nz+Jd/uRWJ2ChCoYRYA7/3B7+ND3/0L6hh22+w2YCKaQAEGQD0ricDgADASH4Ch/YfxfzsIiI8boRRqVXwzut/Dp/85CeVC5Fazv2ORSe7zizGWWPQteA5z3mOCmmOA8qacKEkOj4p774Z6YFqWV+3Wvp7A8y51g0ACAINDTq7ZdmRNx2IxeI88hRS5AhggvE0ivn5eRXTnP+nyDBDJ9maZkHYkm4Ezzd1F7h9MF/n9RfrQNo+tBc0BgBBBObvfLC5Mz+/iHwuryYHmQQzx47iVa94Oc7atgXf+853bDSRY8gOAGg1Ozj77HMxMTklEUHWl/3zLQtY0zdgLOF1HRkdtbxRo85ODJB7sBocYTFkfP2xVASQ54B1jgdjdJ/IZcFGKBRLns0AAFOKONtP9SoO7HoQe+79AboLi5jMpBFqNsQC8JRzdhhMLsUCGgsEC1nmGy80xlG7tTicUNSAAm71XVArYLDo/+1GAILFo99WPADg59P/LRkA1tm2pNYXs30GAhP2WAzVeq0PAGz5//1CJzZsBCJxNNghiRjF0zG23JyniQDyhou0m+r09cIxFf8tUJmb4EFCAAKVP2OZLHq1OtqtJg7ue8wKknoVaSbHnNNaoQo+OQAwqKJ8/6pPtGU9L6sVr+IJuQEw2NPyI0zFc99+tJ3dBEGEfLMjZTNBwevVZwr090endXCKacyzHgBYaqHme5r9DqS7mqpGmKlbV8JfGyn769JZ4a+EXUm7Ff20eeHviBaT8WEWfixSDOyx5N9Q4KClUpCU4guT4f+/Ur/+iS2G5ej9S9fDELNlGbBBIoh+stUVVr7g1BZGRkSjhdF0FovHZlEYHcPbrnsVHr7/AawZm0R9oYxeu63OBn173/a2N2Nu/hj+5cs3YWFuBqsmJzA2MoJycRHF+XmMj4zi6OEjyKUziMbjaLL7zjTOF926fciMCBv1zilv2yY46Ep4XRY/E2r3uf+AA09NRXy9FjvCtgn34yh6SCcSAYHAwYiXZwRQ2NCvFc/mYYdBDCApHsdMD8Dd7z4d9teBiQffkYnu2nVrkc5klPyxo1LvtvHwgX3oxqIoTIzhzW//33D5C65Gi4JGmTRKtRri7IyJFaUAs6yP/KCLHJTz8+W3A8n6IwTGePFnaiCY+cTWXPBZPPdU0e7vrH3BvuDrW7HvC38W//Zl8/3JVlcFfofXhgU74y2TLScWGPYaAH3WA8VjnWOAeaz0O1ak/OvTyqCBiaazWB3q7A7WyGkzADjfHE0YA0BzwAmp/wsA6DE2WDwZgun6DABjktn5P7WHVvIZAODUTp47+0EGyIoAgHSi/Py/daENAFjKoVkO0XWxyYWeZyYA4BkAQQCAhfNKAIBp7FAUVRyzXhvVUhGL83QEqKl5So2WXDajoo2xkvvI3MKcxOAWivO4+567bcRAIncDJpTP1aKRGKaPzsg/fm52AZdddrlehzGJIoDhMPMvB7hrBCAtz3k4+zwmkx4ASETjyiev/7nrMX30qEQAFUsQxmc/+znt7xQBjMUpJFcXBZ4aTp0Wrely6kKT5s/Pwm42c0W+9iDgmgMR5+krlTJSmSRanToSyRQ6TbLReD7oWNDCqlUGANRrbdz4ha+h0SD1O6dz89v/9b/gu/fejgMHH3X5tbGhaBEoUNYJlgseoSZJL4JWrY12s4dCZhQPPrAbNWrPxFOYX1zAtS97Gb7//e9jdnZWua1nufIzsuDkXsfCn3vYyMiIbBbZhS4WS+iRTc28yFlv+zSYn98E8AiOG6gu1qUs1B2jlk21Vsu5YjHHCun80SGCtn58kEHA96NQH7v32UzOtBs6dJOIoNmqIZcje6SDVWum0Om2nB0zm3W8T0Oo1Wt2t1NzKRoV0CEB3ngCpVIVmzdtwoH9+6RLsTA/i0svvhAbN6zDkUOHzJ1HMdy0azrtHi686FLk8wVUqSdAAMDFAWv0uD3Ysd6SiZQAkliCzgDGOLReodWcZMPYORtYfUt7ilpDHTIiBg0Idv+9MHA/h3k2AwD0BA2HO+g1quiVKrj9S19Cqt1BBj1UZmYwmssICTLFeTc/GFAIt+b/ygCAvxm8kJS/WEoq3dyH/11wJ3oqGQD+9X3y6pEivr+oLP+GIwBapCewAWRCrUI3FEKDCz6RxIVXXCknAMSSqFXrEgix1NVhg26GywMA0XbDEnMK/SGKZijuAAAKxMQwTuq/uNldHNq/D71mA7VyEelUHG3O0FIX4BQBgAF1wBcFAVksb73ljps3b5Rq/5mMglIsnabpKflS/QRPHdSAU4BUQiU6MlCmdiiSFRUuUT2dUvAMAODAdZ+HDKWD1qHxqLSews6sC668BrJYCeih+5l905CPIJXJO2V/2nuR1suIQcqZaQSoI+yKjqH7XxuOn8UzcvpSz+VgMXoqWawHAAbFnL3KEwUBhgtBP189GANgaZJEDGWq9iOCTCKF11/7ckzvP4hkJIZ6qYykOiBdbN22Bc8592zcfc9dWFicxdhoQfcoEe5auYR4JIpsMoljh49ianxClH+dnWhUivk+hvH53KC50dFWyTZuA9KC2icDAGAACtind2JETsSRrALrBsc0WjB8jXoaZ/BlcxAs7P+b4kG0r2PB7wDiwbHwM1iiEdzA5XXsWB78HJ7CxyTx/O3bcfbZZyuBfHT/YxhbPY6p9Wuwa/du3L93N2bKJWzdfj7eev07sXbLNlSaTbQZZwUCUEwvqGpvIKotfVsFPjEeLsE9CODo+n2bSzd6dYo0dHk9u8TchPpMsE8lrQ7EroUYCvoMNr+v7j1ZE+zy1An5EgCIoMNxGbq+SCwpanaBek3rQPr72PZz/oJCjEw0zf6P15mdFnb9ea8x8bLb34NDwe+eVRCI/U/SBYAMEAEAek8DACLxlAEA3ZABAGpTBYpCd9x+zZ0BAFaOfP1iecmY33KiWU8+hg5Axf4usuyG6hxkaC3qdTg0+mI/Dpf8z0AAQAj4UhcAfjiuXYuZgxEAdiydC4BGAIZZNcMMAPN+Z2dfE3IcEatVMDN9FJVyCdFQCJXSAkYLeTGmOLMtenxpUSe1Wq/grrvuNAaAHwHoo946aCTiKRw+PC0AgB3p884739n+kT7N7joLQh8VI0gk/AiAUckZWFikE2wmAFApVfC+X3ofpo9OI6aZ7w6mJqfwl3/5VwIUq9WaOr8SzeuFkSYwPr+ggtgIZRwLiqDeqAkQYK7o1ehZJPN8rFu3Th11MgDmi8dQKIxIzZ8jB5EQZ9YjWLd+HBdesB21ahtf+MJXcewomQSjmJmfxS++911odhZwx123I5vNWYxV/99cHAwAML4zRwBYY6bjGRx+fBqX77wCd3yT1oaLAsUXiyVs2bJV+xutDvk5OKrnu+Qaz0intV9xL+Oxc3SA9yXtDyMce3JOAYzDfJiWgK0LcxZgw8Rm/k0kL+acAUzNn7+n+F+lUtL5qTVqyGbTYtfRIWB6elqaOnxfFt4MBZrhj0ZQq5cxMpIXo3Pt+rVoturGDKQDAZu+vZ666HxPijNypICWg9yLk0l6xoVx3rnn4o5vfQuFfAbtZl1ODNQCSMR5/Ql4cR8zvYl2p4edl16u+X6O9kWTzAm9npcTk5atMEER6gJ0BfCQCUHNAbWcNUZsFZFpQA3rGzE/lYOYo/7zvNs5M+apb1br757NAAD5ge1uE8loGIVYDHd9/WYsHnwcyXYL0VYTvWYNKfm3d61Lw3/17ZAMcRmk/4OL4JNLxjZPg6nXa6Ko8MHf8aYgOuNvlKWd5qW0b785+UTR5aqWDAXQH78YhjpVgSA79PcBOln//V3Hvg9AOHeD4Pv7+XRhukqWBuiTR6b84LRYDj07f7yZPPDh1fB5I1LVOzcxgVA6jQsuuxzIFRQcEhQBlFhHIB11FoCaHe11kQj30GVApUNsJIF6N4J2KI5EdgS5wrhsunr1OuZnjumr16wjGSNdqmsAQCS+4hzlSgwABiUWG1LpF3XHvLyVa7h5fksRaDFigiT0Bo9oRklVoOy9vLCHzp3/O1ew9G14gkryTjHVb5Y/CQDAidbvyYvUYOf1yaZgwQRs+b8NijAet/Z5bUgF62svBJIR1+0XB5AFPwspBVXbpBRII84KyNloCeUNU6U9blZ+EVP0t1leQYUqwgbXzTqzg6LLf4ZBOTbo0nsZsyd7jk78/CAA4NeQq7v6fyQqXTSGGoEzofgj2nrI2kklUwLWSEVbqJSRzWRRalSQSXBjpAVeEflkGj1S/yMxXHXxpQg3WmgslhFudzFWGJEKO2n/THaK5UV0em1kcinR8kRvYyckGkGSOhqMNZ2uo3Xb3HyLlj9KEEK6F5ks8cHin5vm1Kop5PM5jI2NSU3ZU+D4nRtine4j8iA2GjjnsvlvUgt5vW0j7aBcLItKyNjNa68kxc0msiPBn3mu/Myd6Hbud7zAPtENAgN25Zk4n/gO9iNasSi7QR0lfqRP7ty5E1dddTkeevjHSGdT2HjWNoyfey5A+6pKBe14HKnJKdRbHXRjBEXDaLQZh7l2YxqN4vxtNExRLtI+tXN4pYC+i4UlC56qbDFXzA4HTnHMamkJ80RXKItwb8enKOAKdT9+oxRHI1MJVBt1jVAl0im0Om3NxI5S5bnV5GwVyvUGQvGkhGMbHY5QcBwkbV046qjwg8vC0eoS7uZcc+w0OW6a+xxeDNTiEpWbfSiwDo0VNIrx0s8ZMAKWswGkyBkH05azASQIyPPXJpswTFumNEIxMkYMPOTepDlRMTf0rn09B1Pd8ADMEz3jw89bjgGgsTImyPKdNtKT5RoEskISv1Q64SyNB2MTp3YMp/tXJ9tfVty/T/fNlbgHbGQdJ9QEuwKPfufZz6G77qIDB59uAMBikynM8IttabVtXL7mVp6te8+Uci4csgHUEmWnOmgDyGfbzSZLPI47a8KJM9N0NuEolzHq3AKz13fn0H7HNWdFMeONp4F363UUF+ZRKRUR7pEqbk4pPLRGi4JnnNcOI5lO4tZbb5EgaihCOzoWkNRhsTPOuJ5KZjA7MycbQB4rQb/Nmzeh3eZeUkckyq67uYTw/yfiaezbRw0Awo5k6Rh7rc4ZcYQxkh/FjvN34KxtZ6FZp4tNE4V8AZ/4xCfV/Wdey0bQHLXGciOipVu8c4LC/XTIkFDmG9yrONrA+oH7EdX0+YglIsjlk5iZnUU8mtEIAONNqTSDiy85VzT0TGYEf/s3Hwe6WUSjGTRaTWzZth6vfeO1+KfPfEKCs3zvxdKiRGNphcfCVO/VbMm7vlZpIJ3IYH5mERftuBh333kPwr0IZmfmNeJIezvfTPRde3WynYiuz2G5H/OLewpZbOVSxVHjvUaanQf/d/xutoIOJHdMa762GmCdrtTyBaA7HR+NZlLbK066uznw8L3MjYAWkRxPsHuW+zaBKzI86DYwtXoKxeICsnmyGNrSZKhUeYy2XuTSJRZHCWvXrsP3v3cvfv/3fh+f/MQn0KRjQI9CgCW8/NqXol4j9b6rEcRqpaZz1GqR1ZHElVc8X0CQRv5oaOM1F9z+62OqHynlexJYIVjD88FREtZTqqHCJkLIh2z9XB7EPMU3qPr5imOpC/DxGg3PZgCAyGA4HkaHc5iNhhwAvvbZzyJaryHLBdVsIG6OaybOTmqFC4K8OPIB76dNwzQMX1Nw4TFhY1DiTAovEJPEoF2G9tchJPT4n4PP6YMDor57+rAV4f55/14AgI/fQRDAuv6D87GUAeBRKCJcDSbYTIOjUaw/62ys2rxZ9n/NDmEXE0VT6RNIgAaIbhcRp9ysmf9wAm2KJ0VTSGQKiKdz8mQtzi+INtaqVxGlUBZfmckfkTTZSC2Hurttacl1OW5jFyBkWZLTkOpTupltEsAgapjJ5ZDhDUykV+IdloCGYjZLNkBc7Trq2FwADZ7b4PX1heMZAGDoqgz94Def5e4xXjArPIbvN3XenW88g20QMdXm5J4varL8xU3ET6itKP5RhOTY4AW+eD/4WesTAQCDww7wSIZqw+FVOpw4nfgMnPj/DAutLfO8HlCrVlHI5Wx9B5g4TCRYlJKiSauaWMLs2JiElOuc0QQKqSyOHjqEdavX4FXXvBjFo8fQqzaQjsTRqtaQz2TU5fd2O+k0WTs9CSB1Oi3EE1HRO2sUwatU5NeeTab1JeG3dhuL5UV59RKRX79xA7Zt24YNG9aLbsgkkOg9VYGZBNCFgJs3v5iwUTsgmaQ1kNnksMBmkpBKJPtCOXweaY1MNBiHGM+rlYrAAL6OAD936vzGSnEqAQzRmN6fCbbuYRcTda/rjwbiVCe6SgQNeQ3arbaSCT9fyRiaScfxshdfiWJxHgvVKpKFgrr/63fsAEbHWMUBmZwK/yY72qkswqE4Gt026g0m4m1Ew6Th8jhsVIUAlq1ry80HAECw+8/jJ3Bg2iunDgCYJZ+fY7f5/wHQZY1+u4YZuqREIlgsLkrwKxlJYO7YQUxEwojnsnjkwd14fGYOl139QnTCMcQiGZQEUqUF8tEWUoMEqt97Apr4Zd0v/wh0+F2BszwAYPH6qQAAuG8RrCAoE0+k1f2n7g1HAhhHPDBj3WIDAKz4N2DgqWYAnAEAnkwkXQoAaJdRVzDIoAmKcAowEKXcxGRJD/7pAAD4uYxC3k/XXP7WaZsiDkf52f3vtmt9AEDnKrCVLc3FNDbrRgAEVDDfbXfQqlXRrNcwM31Idm5eR6XZJlBd1Tlmvv3tO79l9HI2fCgU50A7sYC6PdHYZ47NY3GxZMLQoTAuuHAHyuWiQAACAEQvWIQaIEgbwEMCAMSfcgAANWjo65pJZbFpwyY8d+dz0ag1wJnvTDqDG2+8CYcPHTErNoQEBnBPoSr84PrbiTAmqI0saLxAts8DMID1BBuIDL3xhNnxxaLcEwnQUXBvBjt2bMNFF12AiYnV+Ju//gcUF7nmEuqKF0Yz+N//08/jhs/8o/KWRDIuAICigwQAqFujxqQY8GG0Gh3EI3EU58vYtH4zZqbn8DidtEo11GqdPgDgmZG+CegLeQtdVsyz7iFYzv3W5tNt9NE3Te25A8aeAQBOdNnR3v3r6VpK/Nu2L2onWN3VkwYEPxd/ZrPCOv502TJ9Aj4IAHR7tnYonjgyNiLWRzTOsd0u6mSGS3gwqr2ejg61Rl05AlkOkxNTeNlLXoabbrxR48W0Acykk7j6+c8TAEBQgOeR64D7CLv/tOx97s4rBACYnbeNo/lHv+jvM/Ls/BAET6bSff0D33jlsfsc1zPKfROCr+lHMIJz/z5PUU7y7AYASCuKoF4hFTWE8UwKu+65B9+97VasymcQbbVMC4CqkM4PmmrfvtATA2AZGy4r2AYz/96aQoiTU8kkosNk0hcXJwMAgsV9v5hhoPgJBAB0rEFWQkADwB+7naMwas0Wkvkc6r0eLnneVeglk+pYheNJJakUIRn0iK3j6wEAUWc67OpElYh2KDiWyCCRyiGcysr2r7pQxOzMMVSKi7IXI9uj12mh22raDI2cAk4dADAfZ2M4WCRyQjYuiU6k06L9U7QrzI4p30qD35Z4dnUMllCqUBCwZDe1zF9iMQAAIABJREFUblSnARDsXnt0dahr+2TylsBzn6oRgJ9UBsByVM9+AJQIq6d1W8XjNx9Sg72qvxBZr/FBYEqdO+uZRBIpJeqcDQvL7cHWk1fx99+tOzisdKyf+wyAlQGA5Yv/YOFyigvAF6/LlHHcl6huy5XNDY8bJ5MPbipcl4xf3HSYHJEN0FDyVcNIbkQIeqNcRT6bwzve+GY88L17EeOyrzUwkR9BmnOQFar6cwa+pXhJJo1msrvsekSFys/PzWJ0pIBCNiemT3GhiFajKQ2AQj6P17/htRgdG1WHn6X4kaNH8Oijj2L/wf0SG6JdEjfERr1uyZTTC+Axk17HG5JJuBfpUzzu2Wfj52Ux79k9PFWkevrf8f6LpTjDPXzuZQnpbOV4voLF/9AVc+Mlwcn7pVeRIIfvxHkKn48NUbTRrs5hzapxnLvjAmw77zzEczk0wrQ9nUBh/UYgX9BnbHVDUM+NWaPipXWL0OWIkSp9AQAS23MilDw7EqtUpb8EAHBuJnIxONURAIZCp53hwUwrdO0s8N/sOLODT92NWDiMeCSCVrOhoiAbt2Pbc8e38fjMLDafux3rzj4H4VgWRxcWMT6ySraKYmColc1OkRVtBgAYJdu/9+BdPe2eHUHO4w+AAe8hrePrW4Ta0Z4KA4CCtb2QMTKipP+H42IACAAICAB6AEBrxdGZzwAAw5ZYy0XAf18GgK2D5RkAAw0AaxhYDkCAa5jbtVwu4tafvy9cU8K0Y05fBPCpYQCYRGdPowADVpso5CrU+Fn5mVvotKro9poGk3Cd+yEq58wRvI66fk541xl82P9m/Ol2UF6kHkBVzCyyv1jAsXMbjYbVxb7jrm+biF+XLK9mHwAQzbsLxKMJzMzMY2GeBT+LviZe9KJrcOToIYQ4/0+hEZLjxTBgIeYBAAP3+brM6/kpuuzwRuLIZXJ45XWvRK1SE80/Hkvgjm/fiR//+D69Bt+jQYHaRBIER/T5PaOKxa+LSDJHjFguSDcX6r7Qqo6FNq0AGQc6PWOkEdjlCEA6yWJ1Flu2rsELX/B85LKj+PjHP4sDjy0gFs/JcrbRruC3f+dXccfdt+GRR/dgZLSAcrUspi6V8+lYwzwmEaNWQYMEMYS6ITSqLaQTaWzZtBX/+o1b0W52USryXCdcHjA8ZucbWV5rjMftwQv+mzmFjdkHnJEcA8DnaBqx9KLHS+bc/e+1P0YIojqx9QiQSMT0WUxXoSH2mEa8HABgI7kR5R6cGKPTAkcquJ21aAEfDqFao15DTMdMFwe6D1VqNeUae/bsxc/97M/h8MFD+OG992qfqpQXsXnTBpx7ztnotJtqPNChiE0kAgBcL/nCKLaffyGqZH64DnIQgjaWmTVQbZmTgWJ6NBSPJhDgWeM8h7Y/G1DPdWIsyOYQ4OJHvrW1BjWMzgAAQI0d+kQMIdqNtJsYiUfxtS98HqWjh5Hn3Ee5hFSEFFSzfRKV3VqAWnTLNYg9AGCUQ1vcsgpxdEFeBH/hlitQ+gW+u7DBn4eAAFoYKSEYUPD9c/89GQDBY+oXqu7EKKEOzMP74K6bl2yIVgeJXA65qUlsufgSbY2kq0aTaQcAkCNjW4TvjHpBF7Ovsk4rZ67ZzU9nCojkRpi6oltv4OiRI6ixeGnWBeQQBAiRUtQxgRG5DZwGAKDCX/Whm+XW/m0bM2/cydWrJfoSIdXKaCRaP6L/RM37U7CGG7XQdriEATDoIC5heCxzXp9sGfhsAABOmAR2OUMVNeqGs/bjfcpA6ju7no4l4RjHWOTvGIxJ8Q9JtIvzWkYV8vP8ovfSLcQBApas2/UL0hxNjXzpIzgC4K750FOWcj5ODGCdbD1o7bk/D870W4Fj40qcfU+zkOX4ElX4pbZvHX9/JKRe8nkUqeHIQKNS1dzdJ//uI/jd3/w/MZ7NIxmOIBmKQJBep+uo/w2buwtR2Z+dd94n5rLAeMlie35+TnTKNatX45KLL8XFF12s2b5ELI4f/uD7ODY9jf0HDuDI9BGJI5Eizg3f6IjWQeKDm3EqmdRrMoG02UFSCPljoMvgrPz4OTkGwOTMC/jRDcAX4lTibXCOmxoBDihQvHez/kMx2AF7wevhQb/BWVxytcTG7fSVkL2fr84/u0CJCCKdqoZLFkslFKtVrNu0GZdffTW2chwgkdTX5Lr1iExO6TO3eLwEcMIUQKK1lHXsmAUxTSf5V84AElB0HTfLHIbo//0RgKGs/GSrbfj/e0BsGBzzeIKNfnXbLYwms2g0y2iUyxgjG6XbQataRSydxK5bvo7v3fMdrNt2NrY/9wpMbXsOetEkOoihLgcOU1W2NMnmlNn1kfVfz/YAY+AOYOagejk1aET7d/9fAIC7YXzh1O/GL6MBcLIRAOrW0PovGkuYA4AKJgMACDD2BUCHwCIDY+y8PbUigGcYAE9mDQcZAG7fd/v3EANAt48Hm1zx34eDf1oAACnbOADACxNbMUOqNln3wgq7jT4AQPZYqGtjAq733e+G+n2lP2EjEMADkQazaOlHQ+hVK+rQ0jKPnftaraKinVZu937/uwKjuz2j/5veiu3C/C8aSWB+bhGzswsq1NiZ/5lX/wwOHNzHbR0IG0XcAwAxjgA8dtCNAIQEIjIO0O6NAECUjNJOD29+45vRqNNG0DSmHn1kH26++Rsq4OhJ7zVHCBQbADDYTaXG7/ZWstj4USliR2aDFX89ienFExFU6osCynvtsFhihXwalfI8JiYzeOUrX6Hj/PpXv4Uf/fAx5HKTAhdm56fx1re/BvmRFL78lS9ibHxEowHNVlNFM5nOzFHTybR1qnshNGstgTWtegtveO0b8alPfAqVUgPFxbqcDEykL0Atd/k/91XfxWdhyuPnnsvfVypVl/cOW1z7QtXXScF9dGl949/Xai3m3SbaGEuYBhDjPAENgVDOUcnP0EtbgDaAsTDGx0fVeCBoRO2IWIz6AFUV6WzWkkEoUVjlKRkV2e9657vwqX/8pMZROF64MD+DC3acj0IuKzFGNoe51Mx+MK5G0dSqNdi0aavyKOsSm+bCIF4EhADJMHHWhQL6ehxtTCKdyep88xj8SDX3MeYozNeY17C+5Lnmsfv8d+n1OcMACIVQb7VMQKK4iFwyhminiebiHG798k3SAQBtOMJhJa8UHTF2sIUnAgAqbgPibYNi2K6vdchsfsmjfIPfDVSlT9RBDQr0LWUBKI9+mgEAv3CXggBa0h6YUGE0SHP7yB0TbAb/eBwXXnYZ4mOjmtlv8hxTzMm1R60w8QCAUaNEj0IY7VDCEqhoTPM1MVpyxBISdaQq6cLcHOJkbxC4IaOj27WfldR3pRx9OgAAxWcYJHiovhPIeX/ajSRSKeTGJyyjcD7xvlNE5gC/+PdaTQ4A4DkTA4DHFmAAeHaAD4CeQbBcB/lJpTCnXjsOvc1PMgPguPvGHbnWFV0gBMqYRSMLfwEALiyrSyx7llif4h+NcH48rnndBpN1BWeLCf0xEBOCEGgYLP6D3VIrvofxX59G9r/rZZeb/w/wJp/MBV/yXPNDHzzMjs0enpnGIpQJDlHudnPQkW5329IGoA1Oo1nHxz/6Mbz3Pb+AWrGMTCqFR3c9hNde90qsnZhCZX4BqWgcKSraEkhttpCIR1FvFDE+ZnT9UnFRiRvjMRF03r9E2y+77DJcc801WLduA44cnca9P/ghHnhglwp/Emir1YqYB7x2ROyjcc5n2uwokyNeg6jr3FNMUEYbLPh171nh7+mKTMjYbfa/Gx8bdbOjRrs2FqoTp2OB5jZ2D9rJG1rKxQYKcEP29/TS5EV7yEkKOB9D/fENtFPaaDVqWDVZUALCWJJl95/UynodGzZtxkU7L8XaTZswW1pEdnQEWy/cAUxOANWKAaC5LNqNulhIXON0rFA8ZtIaYVxlh8Sl5hKFMvq5Ot++oPGWpKe4Bm3+1VT+NXrgFPpt/fXQbTaQCIeQSyTQrpQFyCdHR4FyBQ/f8x3cfdst2LhpAzqxJJ5/7SuQGJsCUjks1ltIZgtot+x6WCHBZIvFAP2dm+p4KXbbal8i9mcsAFLzyTAzGyYTc/JdKyZ4A2X3U2MAUK+Gyv8xFv8aR4v0XQG8cvTgXnQsjOAIQKBb9GQvgT73EheAMwDAkzmLHgBYmsAPQBkBTA5c1nyyu3YsUmzl/7QCAHZP2f1C+j/vQRbx1FahuF7TRFXbQh+HAAC35fXnwQURCMmlA4+h8Bqc0J+6zJL7dqeNarWMYmkBFUfh/+49dwsAoN0b2T8+E7X9nqr5SRQXKzhyZFo0cdr0vfKV1+HI9GEBAL0QQUKXH2gEICUXAD8CwMMiSByPxgUAcKSAYPWrX/UaCccSAOi0uqDn/ac//U/KUwkAeNq7Yklgyelj+hs+ZCNnEqDrmh899xOOpFF3IJdPo9EsqWilQj+Pf6SQQbtF8L2H17721XIr+NEPduPmr3/HAQBAqTyPVWsLuP7d/wGf/swnkKDYrijvJtTHKMniMpVIKUemS0GlWBG7obxYxnt/8X248Z9vxN6H96FR5wFbl972XNtL/V7HYlSMQVrbttv9MQA+j3v2UmHj4+++wWiz/3++WTa8nzLOk51tTBTS+NVM0LiXEzLxzBnt0RTmDSMcDcmJhzpB1VpFloK1RlUAAEdGmOPwzyjaR5Apq1ynoRGPjRs24guf+byA9TSBg0oRV111hUDrOF0IXF5htP6IWF6bNm/FxMQqswDU0ZkjSJCFNjgnNoqnJpIaUM5C3GkB+FEGYyiaFgCvGx9e4yiYl58BAJasLiYcnMmYnjmmJLTbrKFVLWIqn8HDP/g+Hrr3+4gStep2kOhSV3g4XIuCvkSk1y9KPwLgZza5GLmgfHLIC8Ub+2QMgKXFy1IGwNMtAmiUlUEI6yes7lx7BoBR4+0xAADC6EVjSOTzOO8FV6PXaiOUSqMVCgsEYPLFuay+R7SR5p2lC/cOqv4nEU1kkeZ8DJX1OedTq2N2ehpzMzOij2apoElxDNKAWy0kSNd2XqWnCwAQ2pZApHy7zSaECN3o2Bji2Rw/hEOuuR8OqOT8GwZ1QyXtnPQ7/TxXDgAQeOSAFOstunl1H3CXoZA/qRTmWQoAaBNhUK0T2Tbqv9gcblzFCmMi/ESIE4glqMKaFIrbFzei7aRGT8yixj9EuVLRbsyf4GPp3P1yAIClTh4xW1r8P0UXzL28FVx2hJ4BEPzO4l8McRa1YWNBMQlT8hoNo9lro1Il1T+L7c85F1//8lcwmskiPzGJt7/yVXjkwYdRmV/E2Zu3oK37j1TuCJLsaFRLiEbb6HYaovPzNUpFejJXsP388/DCF74Q55xzDmZm57B7z17cd/8D2PPoYyhSZTiRRCadxbEjRzV+QLaBzUm29Z1IOecNyQggeEHGAr+TncBZ+qREACOIxS0BSCdtNpGfi0kX6aSaGe209RrUD2AHxv+O5ytMj+Q4hZMS+lvGOKLwVAv2AOhyAO5gPXA/WZlCv9Rxgog+v7h+STFsNE1bRp0QMh6YHIfD0pxhR2x0YgzXvPTFOP+i7Sg1qqh3W1i3eSOya1fZKktnBZiK/t8Dmp0QWpxBd2NVilmeoSTxPwcCcF0LiHWJ+JMJOu65XFd04RUAwHPnbSQdFZhcBDK26sUi0gASuSyzbfT2H8DDP/4xHnn4IWQSMTyy7zG84nVvRHJ8CkfKdZx36eXoxlKotgi8m+2muau64p8iZBTm00hAAAAYAgHMw5zFv76clVPH2cZSv0b3gmyYrAB88iMAQDtM6n/auv9eKJQMDCXV3hqUIoC293kQZvCeA7rok70EZwCAJ3vGlj4/CAD4qO3zIb9X295uBacBABq5ESXexgV+OkYAljIA3H3t5Co8AMD5/1aLHfqWmFihjlmkBRkAHgCQdpQU9sMg80p5phcncclks93UHLt1c0lCaKPFPL7JTmgDX7zxn9GmSGCHzDXGRmOECfilbV4shVq1gf37D+qlS8UyrrjyclBLgGAhAQCNAIgHTzp/Evv2UwOARZlZ1DVpPxiNo9NsI5VIq2C+bOflWLd2PXp082ixAxzDhz/898pna7R2FQs4qq79cQKxIpCK49N3tOHsPjvnpM1znJTrJ5dPIRI1YKDTIluqi0yWzTBSw5t4wxteh047jIP7Z/GpT34ZyeSoxfxwB4uVo/i93/8tfPHLn0exvCCxPLLmVJ9QvZ7jb8y/uz20Gi0BAGQ3lBdLeOc7rscjex7FzV+9Fd0OxXoHc+hqokiXy1ixvhttQJgxogkyeEBgaXd/+A7z95Bd+37dEGiWGZHDAfOSk7D7zIsAmpaC5czB+oPxW4yBcA/5QlbnkHZ/SbqDaSTRXpMMD34envOFhQXk8gUxRd70pjfh/vvuw8P3Pyg9L+YFiXgEL3nxNahWShLYZR7DPESgKtdaPIlzz9uOZDLTB9aNNeP2D8vCXD3lGGla99b9l6gf8xdZEJJRYHuzPzceEPDNB//74HOM/TCwEXxWawDwCtOm6/FDj2PdutUozs8gEe0i2mkhFwvjvrvvwpE9exFpNBButhDt9pS8MhjxoTlhKgoHcnJ1G0T7NwYAHyz2KWLEhI0PXrygA4C/IMHFv2Lh74tAlzA9nSMAQQRvqAt8khEAflZ2TsPJJDafcw5yW7aIFuztnNSJko2TWTgNMwDspm6FoojmphCOZ81GhQGnWsHC3CyKC4uyj+HMKOeYpWXNeVrNo3mNBna8BtTs5dKBpZ3toecwSETZxWfHkExws/mj4F8iw8SaQioyeneB17zhLSEwZFJzQOpI+k7VkhEAp1KvdXUGAFhyiYK8kuWTuWAQ1Jrz2grcREjTb3IFOFCqn8ORumMjHWGqvUdJ0U0iFCGizI2S1w8qlNh55DrWL1ynwq4VH07DoY/vBh0tHGIeKMCH7v9lZzP6vfnlP+yT/C2PoCNFdAMc9OW92N2/OYOeYcHZBRbm51EulpSEZNJprN+0Ae1wD48//jjSiSRecOVV+OoXb8KGqdW487bb8cvv+UVsXrtefu3HDh/GWVu3SkCP4BbF9cZHc0inSZ/sYWFuXufwxde8EK+67jpUK2XcftttePjh3bIaolMIx4XC8YRAtWaHs31NjOXH1PngPZVIJQUEEBGnjRIL9qmJSbu+HLXxavAE6qTf0kM0bomrksyIdQ3yuZw6AmQPTIyPKm77Ti/FfhYXF6QvUK+3sLjIWT4WmSZkpC/RNu1ameiTY0P1+ax2oXhOIyGyFU4M6lBAVC4qbqTBWyFxD4kT+MjndH6YARYyWaTZJaqUJJIl+nkUWCjOYXRqDJc//3JsOnszmr0WpbiQKIxiYutzEErlEKewotZyFC1E0OH8Ocer3GiTUVsCLACtdwLgx/mYPeFVyD+NU3iLQBx1UZlw9fdTAxpSTOwJHBWLSFFDp1bHvTffjB/fcw9GshkcPXoEF166E1t3XIjf+R9/jL/555uAZBalUg3Z/DjqpNgqieLyIvW/ofljP6us2Ns/YonquOthAIA6N66Tx4SfAICum2PEyKf7NACATiSJWCKDUJRaA6SLmiMAAZmB3sAZAOBEi2rlAmJ5MeUnvEBP+kQCAIPr76Oo5QzHAwACi7yNo2MS/bQDALaGOYgjOB2dVg3NJinwFJGNIBaiVSv/r9svfTfUgYCi7DumlAeirRoywzru02y+MK/jTiZnE6oN6jbu4nOf/EfUa2U06hXFE/5/A+VZjBLEoxZXB3v3PiqGH62nN2/ZhMJoXh7xAwCA144AQAqPyQXAGgEEAFquW96o1tUlpxDuujXrcfllV0gEsNvuIZfL44Mf/FtUymQ/AA1Hh6fSvlZLoInmGQC2b1jOInabc5XxtO9kis0mxicCJE60L0zWG11q2njzm9+IaqWFxfkmPvLhzyASySoWRuMhLJSP4B3vfAumZw/hwYcfEADAPYz7VTqbsWIdBJI5stFBu0FwOYxqqYKXX/sKrFuzDh/+0MdQr4bQapp9ndcz64/LOfZzUKTOM+X4nfstwXZd+SU2nb6uMNDAOtyeBac0jbUDC2O3D9EJiBoABvKSAs/PyRHbtrSF/H5Mhp7yNAcAsNifnBp3DSCyeXuIxMLSkiDLQooMDrjQ90gUq1evUXPiSzfdhPI8nSh6YiFOToziyisuk+A4NYwoAsi6hH/DNRZPpHDhRZcg5MaO7TNZTPAMALvmA6tegtcaOXfAgBpXbKAkUxIX98J/PI88z1wjXnfIAwJBFmGw4azfH7jrc4P976QBb+kTTuNP9VIu8XmqBpGf9PGHJIpB6uTMzDTGxgpoVEtIRkPI0nO0WsE3brwRqFb1FaWIBf0+1dV11nZ+htBWpWvyDgAABjDeVNlcRkgh0T4mmRXXxTL15RO7AHgRpiFAwHXkeNrogf30AQAmHKXFaVIElgz5jqLAEE+XHWYJ8EkdJsrpNC685hpTd02l0ajVVThzBKCpmSpTmQ7gd33aNBkAhbVbARZmrK2kCsvO/zFdn2yKdmQ9tOp1bRj05eRRaDaY9K9EQoWEL4D6KzKwrIObuT5dIFe3AsoKeRb/DPIjo6MIp9ivgkYOaAmnWVZS1BwQYMVCxFBXdrSWYQD0XQACAIBfA6Ige2ruM5oBEKTd+pt3aUw5WYGx0gCH02Zws2k8p/5LmxSpiQ7MG9QAXLN2beSbzll/CadxNp3jIry3owrCXURRlR+99XB8sqIg61wcmCAMeoxPDAAwlsByReFTDQD00KUoWiBuehAgwhjTBZLRGL55y234q7/4f3HrLbe6Itk2npHxUbz7vb+A9//K+7H3wYfx+le/Gn/31x/EFde8CK++8nkozc4jznPY7iCTSkrEj6j4WVu3yZs3k04gHG5hy+YNuPqq5+Pcc87BwX378fWvfQ17du/RZkZKJpc6zzGtyUhXp9hiNGFjGJ1mRyJLpP7zHuNGyPPPDZibb12FMNkLHAMICbzlFbGOMDd8m/E04U0DEkxRmsI7TBCh74WRPFatmsJI3sYV2BFiHhmNJjE7t4BDhw5pZMEzu8hQMPFXJjgDUVQ71X7mk+vTZkRPWOCwD+U6M97mh/FLHaRYDOVGE/lCQUBno1JWhzybTCARoX4B6bZ1qUXXmzVUmxXkx/PYfuEObL9oB8ZWr8WB2XkkC6MYmZhAdmQU8XRWdnogoyEaF+hiIy5BoNTFH79Ylhz+4I4Mriwb2woMgiFMin13IAJGW0B7DkHaLiLsvnAEj4U/WQ179uCeW/8Vh/buRbjZRL1aw8at23DN696AD/7thzG6YTPe9uu/iTZZPaksai2Ly7yfZfznAACp/4ftOltC5I/TFW7OAUAUfAp9CgAgW88BADxuCn9yHXQZv/n3w6M+drY6iIRogdYCOg10mlWEuk1Eud50PCF0o2kDACIxxXT+TvGmDwAMVobFEWMBDKLloNh8sumPXuUZPwIwYF4t9/lXBPCf7Ak77vmM51ZMBiBUS+DdPW2e4iYi51kAZlnmAP+hEaATXcvhuO8/k4rrp1UEkHmf5y/w3rUi3Icz3RXaX8niZCOEY0tlNBploGcjAMlYxt07DgJwMcKvcIKp7Jor3wnodLAo4vlkp9cUBzxAaW4fdAZg1//mr31Z4myVSlE/877z+jIE8UiRp+bG7t17ZdXM7u7o6Ag2bFqHaq0kplBIuiFkDYSQiGfw2L6BBoBiCCngyTQqJTrVmGJ7OpnBdS9/pcYBCBqOjU7gAx/4IObmFszWtErmFkE/97mD3x0LkcvN0/5p18fxLtL/qZ5PdhuPK5uPq/BNJaxobzYqyBdoowu87W1vRaXcQK3axYc/9Cl0OhbD+Fma7TLO27EVV169E9++83Ybh0VI+y1n3GVp3enItpDnPsLcp9OTPe6lF1+CV7zsFfh//vh/Ye5YBexrqjstkT2bW/fjz/xONp3tyeZj32qxQOeMftIcG04KAAwYAL6BowKex+gU/ekEZIr4bc398/6iqwEbbKL6U59ITA5332kEtyemx9p1awTy00WA7kOJVEKMP2oIeJYY6f8cR6Rt45XPex7Wrl2LL914E+qVKjJyEmpg/bo1eM5ZWzB99AhGRwsCuCT0HjHrPgIAl+68TNaJ2vcFAAzbANu4gB8h4l5gOmEaFuLoJOsV5yzGeoNrie/BZojEIpNJjR5zXXnLYs9CNMBhINQoQP/0AABX8J1yIH16AQB7d6/o7Vpe+uZsS7od0f/vvOUWTD+6F5kQkKPiZ6uJFD2om0w2LTlR14+LkEgak68OF2JLyaP5ndrGzUvL2UGxCIi4MWZyxtAhXP5m0KwpF7QufrA73MeZLR4yuaHYxDI+8f6yBDfB4POCl63/HEfp7G8yS9BJ/d49R2JRzg9V6Y9QbfNuNXME64CSulSpVRUY5L2ayhiyGI/hkuuupToXM2mjoSptIh3UGADq13tldTdjrRn7TBrhZAag2n+lhtrCAkrFImrVmiheTOi1+VBF388kuQ/scQqePxbwwQkcNbT85u1sv6yrSIpQXQJjpPkLvez1UG61kMnnZRHCz0mPV1HXXIEuFVP3vjyM4yCzICd8mftIIjFOFyAIAnkkb0A7PeWbcMU/PHkCdeLi5aRH1E+0lya5Pq54URm7R612Gqx1FW3cAALosRDSAJrOYpGdX+/1HqRA8bVqjWbf150icUHFd6/gTz9uznp7AKCv8C8NiuUZJMcruzuMd8kCeCLY5xD4FygeT9b9Oun5193W1SYY5ZyeBGvaSEbiCHe7SIRj+PSHP4bf/Y3/C9lERjRHnq9EKo1Ikt7EDbS7TSwszONH996LV1x7Lf7pU59COhHH8y67DNvPOQel+TkibihkMxq9YWefFT077DufeymuesHzcfjIUTz44EN4aNdDmJ4+JjVmdl/ltkAggn63nN13SD7jK0E0du3NX9p3343Z421bRfdk3HXz6/Z7K/7CQ5UfAAAgAElEQVRNwd0h7VLi9uvGJWT9WV33GtJzCWuDJR2wUMgjnUlp02cix3XDZOnw4cM4fOgQ5hcWtT+QOk6ggrQ9rkFu1MlEUmKEzXZLHSzaLvFa8neM+Uz0+ODrehTflv7x9xpnD7mXaGMXu8nOBz8PkyMPynJfImONCRdjWC6fw/jEKN74ptcocW+0m6i1G4gkYshPjGFkahLIZoEkwUwW0DF0QjGJ6/UQRUcUdTsnon06FxTfrXFD92hx7I2ztxyJdNZ78pQXdhxHsxNHtxdRgZCmdzOBmWYVYVrz8uIyoTt4AIuHHsc9t98mDYDK/BwWjh0TM+cXfvcP8PG/+ygePnQU7/7VX8OWy5+HbiSOCm2f5LpCpxh2CFsmBMYCgNuC9kxzZBlWqPE5yYAJQCVzggCcdRVd2RUimtel6rkiPj+goKU+Bk6Fm0iojQj9F3oN9Fp1dNsN0ZQJRhFUDKdGKVfW35n8ZLhhgEFBqOFcqx9fVq5/VwwBKpkC7iSqseRgIkczgxtkjWaCx0ZZ94WWi2f9btXyb3WyGHXy/WWljzDYH070rNN7/ZVdBjwgY+/ti/7B2AZ/67vNRgpgXmCUct0DypGGsrBlZqKPBwV8U+KJAAADsGB44/HA12CCx0Q+xXtz34Mxp5/DeHZDP0fyC9CtjH6Isn8oNpFK3yENvyGZ0V63qfGvarmMXKag8c0Q57UJkjRMxEzjWCyQWxzVIeBqzjo+i2ZhZLG+I70Yfh6Le4yDVgBGoiHc9a3b8OgjDwt0aLVqAp2btHpjjt5mnphEtxPCgQOPoyHL3wjiiTg2bFwrcLjerEpM0Nh8zOs5JsDxKuYNUe0jUmDvdAT+0gFAzb1oAq99DSn4nKHvIpPO4XOf/TyOHJ5Gs9lW/pvNZG10VCwi77jCPdgo9F4o/IR3QKiL8cmCRtgMFKYlH/ebENaumcJLXvIS1OtN9LoR/N3f/gMatQ5abYIEbXna15tF/NpvvBc3fulzKJdpVxuTon+tRt2BJKpl2jV2tXfRy75Rr6meOeusbXjZtS/FXXd+F1/+4s0o5MYxOzuPXDYvsTuy42jfy6I4zE6CB2hcvmfsCRt9JcCyTFbc/8jBfM3XLn79i6LvzpVfq1aemEDkoKYxvTYBb31yngSgEImHkc448WHm7a6hymPivWvORwntyXReWCwu4F3vehe++c1vYv9j+zV2UZyfVz5zycUXKa5TMLnZNPFkDSW4vbEwOoodF1wkxh6bjxIDD2joHFcbBMarg3HUuyYwVhfyYwIU+FkJBkio0DFdbcdwgvUu2BgI4oUwgdCBOz9//PuePHO0Z/SLl1N9iacbADCa4dBGqEOyyBxhUkIaS62Ce269BbMH9iHd68oucHH6KHKpjCicSnpoH9Fuo8VhHHaNYlEFDk8fVYKpOW9LUD0A0HbeyycCADzFRYu/X2TbfLEJEpv6+KkCAH4BnggA4OJdCiAMAQCkcNEHvZ9ke7sov8H1RHfKZHOa3R0bG8ehw0cwMbkKqfFRbLjkQnQSnLM0D2pZUBlZS0rU7D61OpzsCalLkkxn5IcZosI1P3u1hlalKosUjlV0XcGsxe/n6t3yDKbPXLrsOHXCJiro5549AOBxbQZhbhQ8D/J5p3coWQW81iw+MlnR/VkUEJX1qqQ+cA3d4EtoTnYTmbfziR4McMOBbzDz4wcjnujteirPO3kCdeodKEt+AoJJ/nwMIJPBbP0SxwN/P3D+yhd2FpNMLMhff0+Z9p3/wUbB+8d1+GWj4wpKx64QWKMOSwQEAPjVEy3aRLqYlDB6aPtapjA7lXN9or8ZBgAGSenJkuuTHQPjEYVrCvkCap2GisBMgklJE/XFEo48sh+ve+l12Dy1Du1KE9FwHPPFotY7wS/u4aRJrpqawJHDh/CG174Wv/tffwe/+ev/GY/s2Y1DB/Zj9eSEqNv1SgWLC/PYfu65uPr5V+GSSy7G/Q88gBu//C+yAqX6MumRXA/JZFqCOUy4iJz7uUEh2c7qh4WyVHapMiwAwFuyOhDSwqI6dEoKXOwN4Jduts4xjJx1q60hd1+CXtLcqG3Gz9Ps+BoSG4wwSSO9M43JiUlRA6nOzD8vlypKqh5+cLe6Kty0GR+YX0hokBogtPFJRFEYGel7DXN2n/oIvOZMOqQt4Ip/D776mEIN2kQ0bKKmzjlExZpLKhg7lJz68RT3e39PEF4tzh3Gc87eggsuvgAbt25EupBCOBlFl/pc4RCaoRDShTGkx6eAJGdPrWsmRkwsqVEOzdg7C0wWwNRCEdjb5UxqDu0OtQrqAhqIVzMp4e+a7S7y2VU4VpzDRD4P+kwcO7wfmUgI6WwancOH8Pieh9BYmMfe++5DkW4Pe3ejkElrvOv9v/Yb+NJXbsF3d+1GeGQMv/q7v4/cOeeJKdKUMTRBCgKEDgBggSEAwNhnOldS4bYkdfgxGAegjgAZAFrwDvgwSiaBBEvedU56LAhsl7Go2EE0RE+bJsK9hvzPO82G1izBK4rXhpOjAlWWPvq6HMHZ1eOPUGDaqUKwPx0AwL8tA2ClGDsAQzw10K76gMI7AABsfXHlm0iZiqKlBg7K1Zdqghx/df1znn4AgOCQFavWgx9Ql30ObROOZEvVDQDgWBLt62iT1mhgZnpGgChHZEk9BwVcWdQ1G2g2moinMpbnCQQIoy02JZNoxjz+wPazjXAx57Z5IrvniQ7fc8c38fBD96PRrEh8MJ0is5QAAMlSHAlIykKPIwACnEnuj0aw7azNGhVqtAgAmH23uRGGUSxWUak0TOFf1FOLHYyrBHHrNRZ/UVx91QswNblKGgO5TB63fOM2WQHy0FiEC+QIW7OQD1/wByn0K+7xoR6y+RRSqYFzTjxBxlIIGzesl3CuRIy7IXz8Hz6JxfkyCWJoNDpIp7JotCq4/hfeiPt3/QBHjx5Dr8t9lOzkhuKcwAPmuE7Mlp+V4xWjYyN4y1vehP2PHcA//P0NiIQIqlDsLyXAQ02+JIGEiiS5+qwljVcRJHV7COMnyJA7cf47XPgu1Rvz95dF3CE7wWBNZMvFQDdumt6GM9RBLBWV80E8YXps5vYwGMMlwM192BgX0P5+3XWvwFe+8hXMzsyIxVarVpFOpXDpJRcbVM5mpgAj5/zmWBFTq1djy7az1DgRK83N9q80ArgcgNev9XohZHOjfbcpNh/5uuZAZU5zqt/6SKOxdFRNeav6MwCAs9xgAiUxIreYJDDaRTISQpSIfbOB795+GxYOHURldgbrpibQo79kjXM/JmzBE+1VxD0C1bf+C8yEBZM0JiSeotHv6gZoKh6pHQiF+C6Ww59dRvt0AQDg7KIfAZBCNEXDAiRQosnhCIqVCtasW49js7MIR+OIJZO44IrL0ctn0ea5k5KlIb1CfDVaEVHAJwBAFkAynUUqP2L2Vtwk6g0szMygUeW8r6GVEipz3qFSHeXrLgMA2KZFSrHZcPhtdsAAsN9Y8OPcKGeMU+pGNigOxqOMJ5Afn1SniYWCT9aXKqH6vG35YP7sBgCG05ulG8HgZ1NPtkQj+FBcD/5qCd3fq6IGiyh//xEAiHItyft9QOIk5e0nCQDwxx783Kdb/Os1eW/R+ieZQgttNMla6nSQIQW80cTPvuHNWHh8GvFOCHsf2I3J8SkBcAvFEhYqZazdsA6V6qJABHYxrn/HO/DL738fnnvppTjn7LNES6e7SoLZVreDd77jHRgfHcGd374DN9/8dXWiU3TtcBshE1rfbWXeQqogaYNBAIDx1OiFnAG0wl6MKqpMO9sdo/Q7WyDvX7+EmdTvIqiraxu+xWrHBHDOLj4hsPf1X5ascdlwnlXvJ6/eqLo6BFToGZzL5pBOZUQbPHL4MPbufQTlUhkTE5NIp9PqlPB8zszOaqMuFAr6rKQb8jtfg+DB0Np1onU63lAP6XhYbgpeWMnPK3pA2c9fBl+D/+Z90ajXMTk6rvnFcrWESDyENRtW4exzt2Hjto3IjxfU9C7X66i12rpXRsYmUBibQCKZ1phWmEr7tIcSqGF7pynnm+1RpVq3eUsxvEzQSOyNSERJeL22oK5cleeC1zSTRm3fo3johz9ALh7Dow/uwtzhw5g++Dg6tRpS0agEXt/6lrdgavVa/MEf/yk6yQzWnHMe/ssf/d/A+BRa1JKhFaUExHhJqf1iHTK5tbBzpP8BRI5jAPi77KkAANqIhqhmwyKlbl3QVrMPAITptJAorAgAWMyzxzIQRR+4HgqKT/CHMwDAyU/UEwIAjK7R/wrqIhn45sQC3XiLxZhlRtue4QCANSQCTAgHerDo58w/C3CCARRI157d66I0v6gCit1ijmiOFPKIZcg6kiAGmvWGAYxkgapoIghvFsuMyR3qszihXQLBfE3SuFll833vv++H+OEPvot2py5xwGQignaHxTsZUiL1i9a/a9dDLv+0onL7jnMFFLS7DTXyuA5OBACQaeVzTlmFtwlIRLBx/SY878qrUCpWkEllsfvhR3DjjV+UTgDfm4UywQXrENu4Ih9BwNb/e/mV2kM8GUE2R4FiKSAiFidDqYNznnMWrrrqKuUxnN3/58/fhAP7Dkmwr15vI5lICwDYeeU5SGfj2LP7EaXUkXAc1WpDGAoPiwACP1tDDgHc48ICc9/3vl8i+okPffBjOHp4Fol4WqORZAown+BWSgCAIrvLAwC8lidnAKx8hwaBWw++uT3ax3cxcFn4W8JjoJuz4gx1kCmkEY3Z3q1RHdcd94U3u/8c7ZuamhLT8eqrr5YF8Ze+dJPA7yjXI1kS8bgYAHwb6SZl0ho/lBZBLKZGxpZt2zA2MSkmI689x9ME0KwA4Z4MAEgkM2JdkKXB1+N6ocMA91zWI17Y2mKQCaibVaLLdZ7tAAC7ILYkTInYq3/bcqIschOpaBhJsgHCIdx84xfQosUIZxMjIcRJLWzWhQKa9YJRaZlgGX0k1SfN9bmpbmTAUKKWdbKOGwEYdHKCBYCnuOj5bimfjgZAP93xVdSTGQFg4u7o+WIAMBn39Fq3qFkw03s6FKMvcxvxVBq1Vgsbt27Fmu3b1a3pkCrjZtk0a6pj4GhDVABAmJ1/qvxTVZ/FCWeJiyVUSmXNvfKG86gplb5914s3ppL2FQCA4blUt427DV38EPcalsCGVCSx+KfYH2dmE7m8mAneisNQxIHS5smLtmczAOBFxRxVaZloP0TpX0Iv5PXlHLTbmUXDC6qm+7/1BX9fpM3df37cROvN6Wq4bcR1YtjN5Pp7ehkAwfvfn6KnAgDwc2VV+hXHIirYF8olZJMp5KJRjKXyePfbfhZ33HI7EqEYFucWbZMJUTyTt2cI8UQIc/PHsHpqlURz/uxP/wRvedObsP3883Fw3z5R/y/YsR3vvv56/PUHPoBv3X47aK2X5Exjs4UmRRk1KOuFeYwNxO6/5gpdsejt78Tuc8U+4yavvQn6eWFPeS/Yc9R9sihpzCtLGIKWmgb8WDe4j4oHxPoYw23dDMdoJWykl3dJBR38P74GwUAKCdKlgHsCO1xr1qwW1XXvnr2yMCRgSWuhVDqrJI1sAHaC+Pek8XHjJuOAtD57uH7jEIuIM+ZtpFKxvtVSP165ZJLdC44tWBLX0P3BZEcJa4dMhZqAilQ6iVangUqtiFC0i/xIBvnRLK58/hXIFXJI56hc3EWZlot1s4uKpdMIkQWXTCNDAUKyoUi7p6uAdFkiFq9lleO+VH330GtzTreOyGgcKM1p3KB7+BC+9a+3YCybxeqxMXz/7rtxaN9+PLZnD3LJtKwj2T8695xz8aJrXoQ/+V9/hsVqDTGJGZ6FX//D/w4UxlAjqy6ZQq3VEMhAAIAAlJMNe0oBAIqEqVsvBgDBZqfMrCvGEQAyAGg/S/p/HT2ORFB7hABSNIleLBsYARgEwKVaMycCAE7GAFiJwXUGADhdAMCuyoDANyhC/CsPRGc562vUW+8CcFze/4wGABQRh0Yh+rwAjll2WyrACYJJV0Uxk+3SOOoL8zg2fVTjYfFYVHRqfnHuXS3k/thBTwxP+qpbl5MmJlk1g0wzyY1B+UIv0sPeB+/Ht791q8YQWs2q4gH/TSCCe0yvG0MmXcCPf3y/KP0EMgmKX3zJhWINsEPNolfUcNmARvoMAHMG6ckGUA1AsQdNEYiMQqrNvPENb0K91tRIQKVcxwc+8NeyCiTQTWCYTLKV+NMr7/PMfyA7QKrXUxMgGuOMfQMXX3QBLr30UgNce2Hcftsd+OG992kcgOwFuhk02zXkRsO4/MqduO++ByRqS4vjRoPXioJyponAQpIAALcUFsvHjh3F+9//XkxNrMa/3PQN3HrLt5BO5TQ2QLCDs+kUy+W4S4hCQl63REHNMQCe4AhAMH4Fz0VwhMXvjx7I19+4PdxGcFn4W57t9TdsDKeDkYmC+53XKnM1gxsloF4b1f/Z+af2wtvf/nbs2/cYvvOd70jQOElb42hUzI8d28/Xp6LOEXUkOAqiscFUStd6x4UXIhyNSSScTUWOMvv5/hNFohUBADUuqKWQlm6DiQ22lVcxh+C+z8Yl164XMSYA4MeRlFWcAQCWAQBcwGFBG5VrRhvpSBi1hXmsHh/TLOLBxx5Bt1rCqkwM7WoJbSYnIXY1aBboAkCYSI+ph/aopuwEA/Vvl0BGOYfi5lWGGADU4Ax6LPc7UAHrB+ds/PQBACG03bHz/vIEH3m0uq5ai8qUySRTIBxbXEBhchL58XFs2LoFyYlJNDtUfzaNWCW5bg6R3SN+Uelas5ycRWXArTdQKpZQLJakshkijTZAexVSG2Ag+M5uH+gYutMG8/9L/7/vNMt/lUl4mMhnU/7wmWwWIyxiqPRPqnLAKstfwyAjY+Wi7dkLAHDWUPoYCsa+wzU0qGEiXewMM2HgTeN5k74QEsBM2llbX0vZF144rW/H5u8pd483qSC/BADg5m10MnYLiB4/fQBAEABZuhkMgSMnz2WPewa7Ne0uzy1QqtSRzyY1nVcuVRFutHD1zsvxoiuuwtdu/DIKqaySGBM/DCmeHZubFgAwOpLHzMwxnfv//Gv/Bz76kY9gcnwcczOzeNE1L5AS/8f+/u9l88cEyWx1cqg3GqL/c+ZYQn1R0uqNxibmDkuoVst1i61r7AEA3/UXCOS7/94a2iXZzmDDBLccCNAHUL1oqdhWTqVfIICzm3JnawAiGZXeA3y+A59KRmU55en2Zu3aRa1SldBTLpdTx2DtmtVKEqgTQjEhdvl3P7wX+/c9riKfopPcvG3kx4YVuXlrpKhfKdh89gC05cwnxxSixwEAfq0QiCYgwZ8JAPD4vUewrImiKR0nRw8IZHCelIlks1VFvUG17jZGRnPYsmUTzt9+LrZu3YxUJolKuYSFxQU02lS1tpjLWOnHpbz3MRldufwYRkcmkUrnEY0kRBVFtgBwlO6RByRUeN+PfqwxsuddfjmKc3P4+le+iiPs+rfaKBfLGC2MCagpLpbx2//tD/Hpj30cd9x9FxLppKxj155zHn75t34bodEJ1Oj8ks4pVrfa7DqSmUbY1sb9iEFwvIEPOvuczgiAqYTrlQzwWAoAhG0EgCKAPVqLtVvSrSBQDQIA0bTERJc+zgAATySgWVdrpcdKAMgTeodlx/YGJYcBANqY3MsN05R5X5hwlwEABl66SbWlpd8zGAAwKMSBfH02hNn4xaKcze/oPu9QlFRjAK4zzKZbpy1tklJxEZXSomI+WU2kZrPwYhElujwbRfzihuWaRp0anbXs3JO512d+iWHRw9HHH8NXvnKTRrWazZrem0Up45rGlVphpFN5PPTQHo0AsHvKca8dF5yvUTje34yLJuDI6xYVAFAuG7OJ7ymrXO1fUf1bxX8ojOJCCa9/3Rs0/08wIBZN4o/+6H9qH41FTQjQxhbc8XutqiU/n3iddhGKdJHLZzTHTgZAPBFBrVbGVc+7Auedd56N1vbC2PXAbtz8tX9FCDE5pHCkifo94XgDL7/updj1wEOYn19UzkM6P1Xr2bzk/sFCkjPtZFaQKj83N4O3vvXN2Lb1bOzbe1huACzss5kCqpWGilF2vynEy3NoAICnMHEteA0ARuaVNQD8SG0whx4AAbZ3D+5G+8EDAP0cXKWF6W4MBDj57y7GV42ZxWNgv9dKdmOFOmzdw20x8t761req+3/s2DHMz81JaJzd/4nxcWzZvAkR2v9VKhgZ4bmoaM2k0mkBKZdcuhO1JkV7R5T7kBlgzcJhVmvwep8MAGCDKplI6ZyzOcPrxjXsAQCeoCAAoM3H7dcSODwDACwPACiB0QhpB5lEHPXiIlaNjaJZLiHa62LXj3+EyuwRHHtkFxI988ykxzS7G+xU8OdUIqk5Jqk9MpFzAgBMQMg20Iyg5gSNdur3Gks6PQDgFocDD/oJqlv5SmkCwmj+Blg6OzNIGoc3qNPSAGAixRkwUnJpiUL6p8KqFVC82xbLZYxOTuHowgJi9HFOxHHR5ZdL9CWeyaHRNcspiw8GAhidlkVXDFFShAlzUrS9WhMllkgck2WdszZRy2FvUR+QrZAb3FxLbzMXdo9PvvyxaHYoomunmX8KGko8awLxTFp2Zjw2FUQOePDn37/viRDMwZs+iwEA03b3PJb+9R9Kr7S8XXfWB0rj5/e9ZKUS7xT+/XN9t98zM3QdhmYF7F2kcO7m/j2J0/IyvidnqJ5eBkAQUAou1BP9/okktf3NjqUJgxFF0XQbU625J+X+6f0HcNWll+HP/scfY9e9P8Ln/+mzyCTTKFdqqNbqGBkfVzdgZvYwsrl0X6H2hS+4Gjd/7evqgL/w6hdg3bq1+PQNN6hzw2tGFf2ZmRkruiNhUck9ADCYgewq7krIkzHFqfJL9M91+iX45Dr8llQPRgKsyz8QA9TncqCAp7557XkmhJ72b2rxg/jYx5g8MODmDEVfZxc9TAp72TEOwnJ3IfWvkM+L4k9KKwv9Rx99FOVSUUkBE1qCAqT7pxIp9DhesfdRHJ2eVpLLLlSpTJ/skObnKZ5q8d3iqRfZU9wOdZFOUbTKxp48QOHvAc8G4HevJcLi39svsQvBmEuAk0kME1/SGmlrlUknkcumrWvXa6HZqCqxjEZDWLt2Fc477xxs3rQBa9ZO9imVFNnTPCsLHQnikqYbwbGZeczNF2W5lcuOgjP1M7MLmD42g3Q2pY7bcy/dKe2Dz9xwAx748X2YGJtQcl2r1FAojMoab36uiLe/43rtC3/6Z3+OfCGPhcUZJEcKuPylL8frfv49wMioBACR5MxmBM2W2X8RADC7JWP5PXUAgEseNUoSBABMIYQuF+GeAQASACSjBCEJagoAiCRWBAC0r/jkdMnN7ePVSjqyZxgAJ06un0isXHkEwGUtfZDAFyCD4X5fPEjojcJ0EVMlt8LCgRf+EJ+pAEAflPRgZX8n1aw/1dD5f7j+pcTvRrT4+aV5kkwgFIuiXS1jdmZaWjH8O4a4TpsdaHY5E+4rKfuzOAUCaVvaZKyJ2xifTqpjArSb6LQbqDcq+OxnbhAVnQAAmQiky7cpeMrcrcXcMYlDjx9BtVpHrc7fR7B5ywbFVRaoFCM1oT7ruLKALju9GinkO797gb8EiWkXHo1hYW4ROy99Ls4/b4dQR3bJ/+RP/hTtZkeddhaFHBv2fu5LtVpWpv8re5EIaSabQiaTUkGbSsdQqZTw0pe8CJs2bVQhSPDhyOEZ/NMNn5PeweIiBf+oZdVBo13EVVdfgenpGRw7NqPfy+q0RxHapEBj2eFRjLXTkrAi4/Vll+2UzWGnGcGf/+lfYWGhiGxmBM1GB/E46546ksm42AhivvTvkSAAIG+WFTUAniwDoF//eMFfAei8sZzwppgnToQ23MP4qlG0O+Yc5Gsh/Vv3aUSjKXReoPXvzp07cdFFF+GGG25QTrowP4d8JqtmxVmk94+OCABokzWeSgrI4jWWZlkojIsuvhilalX7uuoXNTRWjk8rAwBkDvbE1CAIQEYBGdRkyDCPYGOB4wbe3cgTq82VxOUEZwCAEwMAusXoN12rYd2qKTSrFXQadYkDjuRyeHzvQ9j7g7vQKi+iS5sHegazGGm09D3uVEINkbKE17MAZD7Hwp8BSbOrXrzMikkZELHbJhlsF9ys/TVUyJgg8dMkAsiEShQf6kKbIjdDvYSQ3KxWo91Fg/PzIwVUOm1sf+5OhKikPTGOWruHTiiOnrPE4E1CYRUu6Ci77lIQCaNbb6HiOmq0IenTXGUDwg1lMD+lAOzk9pd24Ze71XT6mGS5/2n4mBWLZtBAHQJeqzAS6RRGxsaQIu2M9jQUkApHVcCcqCA7AwCcOM0yvweKwBgK6gEgP0+p3pwXcvSjHAxe7Nqz4Cd1mgiqA3qWUvxPFlwloimlVq8w6AR9/AiI06N4uhkAflN7qgEAE9oMoVRrI5eKSiCI3dcNq8Ywf2QO73/Xe/C9O+7EC6+8Cnsf2oNWo4kmY5vEMGM4dmwaYxMjumOq1ao6zS9+8Ytl40dLP87D33777RgbHdPmym4ClfE5AsC5usnJKanlE8RkR9SzNdgR4mpQl5QU/3AIMRWTjA82qz8Q/bMErD+j7zpyngVojV4PAPh/u3GBHjVDbETAYkVQxMpAICZQDp00+2mH2PP5zOMJIGQzaX3xfZgwMFnkuaAQEv+9ft06jI+PYXZ2Bo89+ojOAz8r/ZVf+uJrRQc8dPgwDh58XP/mxl1vNDE3P4/RsTEnXeznXt13FRGk0XMEwYBOPwbluyae7u9tAwla8Iu/53gBPZAzOb5XTeJNtFNkd4p2T0xSufflszkl4Uymba7WVLfrjaqS92wuj4mJcazfsBrr1q/CyFgWyXRMCXcoIs1hCaRGEikU5xZx4MBhlMpV5HOjmJpcjYlNWynygu/ediu+8fWbdW+PjY7KMrdeY/IYQT4/KgGwkbEp/Ieffc8rg3QAACAASURBVCd+7/f/G+rNFsrVMsKRNgqTE3jT9e/GJS+5FhgfBz0UKF7YoqCTHGGMAaIHz5PsWy3gR06bAWAWTeYQQADAFYFaU22EQ7Sc5dy/zf9LtJQAAO1hYxwPJIBsAPjQ/e33o5MAAEEHlOUi7RCLcJkn+CEsr/7/zHMB+ElhAPiTezwDgMAarcmUJ8mv3KnKqygKaAE8EwEA7eED9p6xIQfexJzP13gWZ/Pb1MLgyKvreVKXg/em/0WnhUaVYrAUdKZoX0PsKgF4RLncjLYHbAkKrl2/Rcr1PuZxL4AXA+y20a6X8fGPf1QsKboAsPBnYc/CVLG9G9VcPAVoZ2bmUK2xg53G2PgIRkZy6PDeFQBgdq4ELwkAlEq0r6P6f1fAJfc/6dUw7rDoSyRRq9SlAfOaV79OAEAqmcWHPvR3mJuZ1/gBX48uAARK+QiK//mfV75/aUHdUvefAAAV9/N5gvSL+JlXvVK2tWrHhSKoVZv48Ic+imgkiYUFgtYENzqo1BewZdtmMe8IAPCcSJ2etQxBZWkqGAtCE/udpgCZqalJuRwkohm97r7HDopN1mpRlDeuvcOYEwYIDwMALlbqyp4aAOA3ZZE3+wycQIZ/ghEAuZlIH5bASw8j4wW0OhQ7NK0Da8RaQ5b7arPVFKjPkb3rrrtO4MdXv/pVa3i0W0jFE2KwXHbZc/tWww7eEzBA1x9aApNNsX3HDgEAsXjSbBZ5nnVeV8iRl2GDBOsaby0up6Ek3crIQLTmsVwqnEuPARzck80K0Isan2EALNEAMJGgYDECJXLlYlHd5lwqhUQsYv6PsTDi7Qoe2XU/du/ahXqxJJGiJAUYOnQRoCKpJSA6+ZpD4Yw7dRhNfI6xTwksL7Su5jAAYB0Aa2epLnEAgBaqXzunAQD0ty2PRFlbrY9M6YiCXXTfSZUDQQ/hqNN/pR8sPYy1Hw8s/MLxJGqdDmohYPN552J8/TrEc1mUGg0ksgUxAGivZguWnTXOsyZN6C8WR2NmVv6qpPwTNYsKILCkXECAfF2t6Oc51E3sZveXRe8D95tjifU3sD4I4Ip/gjUs/lkkkfY/Oj6OZDqNjhdpZBJHCtgQLdfxCvwoQuDcLd9NeDYzAAYAgAddNGcX8NQ2fMt5MhDcoQYDXRnc3B81KDj75OeaPZruGQLLIaj9cEsFXrd5OAguQFXjfWjH8tMLAITQ4WgLN23eO9Tw6HSQppUMZ9S6Pfz1n/8FHn5gFx68bxcefvAhjLAbqwARNp/ZWESjMexsT09PY/v27UqEKN60b99+5PMFPY9fpBLy/maylEmn9Z3ouLrTskf1Ik4Ub2ORFJXNoxg++rLhoiAI4ME/G/GwDhC/efq/kk+JbjlYyRFB7P8TXKA+gN3AsnALjCJZvWgbqUT/XAe+H6skOkVq0kBJ3ivu2tiB0e1Jl2fiPzk5ganJCWRpwVSvY/bYLPY9+piAkHXr1gk0OHLkKA4cfFxJ4dj4BOYXFuyYHANA6/u4eO9pigP7KLkMOHEqFbqyUmRHo9l3F8hkOQdalj0eE0Imfd0OabEcfYsjEU8q9rKDp4RJdrYc5qKAkYEjTHKVUHTqaHdq6IUaSGaiyOUTSGcTKIzk0KDyfSiMsbEJbNq8DRs3bkZyZAKIpvCdr96G73/3XszPzaKQzymetpqcE6bnMZMys9+Mp7L4pV/5T/jQ334E3/vBj7BqzVpMzxxFr1dDbnwU7/yV/4gN2y9AfuNGIJVBtddBqVoRlZhivv4a8zwKAHBxmWv+9EYAXAFKDYC+ABovkbGbPABAtfIuu2GyagwhEUuCArqEzk8HAFCyukICuVIB4Ve9BwGemTaAPwkAAC/AIAmwGOBKFCXbRivng8WTZzr5udz+BXwGAgCmoeXyVv7Ljdb50+HjL8X6Olz/vQ6iBE6dRWI4ZoUUgQLGSGFozToW5mdRXCQToGEAgLP3k286d2XFwSjmF2u2Pztb2Ew6g7HxUeTyWc7ZoNes4SMf+RDSqQQazapGghIJUqUJAMTl4lWr8v3DOHz4qBhuZGfR4nVyckwigAMAgOl3TPT/YpEsLQMAsuoQL9poFUWja3Wkkil02z3MzszhPe/+RXXhKZT3iU98Eo8fOIRWkwrxHDE0W2k+vOUrcxn/88pWgAQASNWPiQXA+f/R0Rwq1SJe99rXiJYusTk2EjshfOAvP4hYNI35+aK5mXDfC7eRyWUwNbUKR48e1R7IPFsFboeW3UmUKyXR+amFUKmWdf5Yz7z759+DZCyNz33mC3jowb0kN6HZ6Gq8gbk4gQPGwRMDAIKwV2QArFgdu33dAwA2ouHuPT/iRXG/gAaAdfbti4S/bCEj5zbeizzvph9mIx1yAOPYg4SIQ3j961+PXbsewPe+9z3tobTgJWOSbIcXv/hFcrWIhsNIOM0Ejvzx/LMzT12Ec849D5V6XXt5LJYQq/h0AQDtZwJbomJTEmhgU5J5tGeXeCaJaiMHALBRwSbAGQAgAAAweHkRQIIAg9kM15v0Vnfue4Q3X6iHaK+DmcOHseeBXZg7cgiJHqCJnFpNLgIU6KT1CZWIJaRBX1EWl9220CFeCHk2ixpIy6FBEStBKBY7no5O+qIEjSypk9/8aQAAwQShT5N299BS2rRHnrzoLU9RtVZEIZdTcsxZTc4bZXMjWoSlah2heAK9WByFNauxdutWxEcKqHFDZFcvnUWp3kEilUEum0Uo7Sxf6k00Kuww1bEwxwTY0vOgxZK/NtbZCVTgKymqBLr8ekV29FodBW0GYUIyFOPi9xBFXaJmqZHJ5zTzH03RVzoklVfDYjina8d26g8nTrKECuTBAj9b3D/3Q8CCB6pO/O4n64Kf+nH7BGflz+/ff/njYOFk6tz9Akc2e7TnpphiT64OLOaZJDDAMuCyIOHrMbDF05njnAGe6GfyYJ/vWPTv+P41NVeKkwEABIR8kcXvQSrfShTSJ3qcp/O84GiKf50+KBIKYb5SxmiuIKS7U6tjKp9Hs1xR8c8u/w0f+Xvc+Ll/Rq1cldVds97UBkjNE3Zn6RfO2TNukvySD22XCsdtZ3c3iE98/2FavbGcuIr5N1a8W7FuNFHmcPb/reMfYABYM1djCP3P5VBuex4HkUww0O6SwbxgHwxg6cUuLRNSAQimYC3Vev9zf57VJRfcWF28lZ2r9zh2Uq9idfVlX1nAGrDJ5zLppJgSRwXWr1+PjRs2IJfJYM/uh8WIoEXqyMgoiqWyxiTIAqAQFu8DAiWzc/MCP3l87FLNzy8gk2HstfvBd/Z5zX23X7P5TiQ1eA8KbI2FUK7MSZCLyTBnMykSxWRRHaqeMQs0NhDl6zc100nWA7tNyh9bIfO0l4tEBc1WGb0wj5t6AhFs2rwemzZvxubNW1CYXA1kcsBCGd/61h249dY7kU6PC3Tg9Rbdl4BUraokioCRPI7DUfzyf/xVfP4LN+HOu78nNfCFkgEX1ECIpOP4rT/878isW4+xs85GJxzF0dI80rmsqe5T/8F1W42Bx7Ez5wKgvXy5JHTgAkDaL6mxTP5tftUiRV9VWQt7GABQ0ksRwDA7/i2Jn7EAogAg6f+cwWWnpkd70YAVql/LfTD6ZAyA09h9DNw32rYv/vlv2ThKi0cVnY3XsFMVAEu89ardz6ez/60c3U4E4Fpc9V/Dr/FU7nknGwEw5qZRageFqU6cmhLyQncjSksbKda9NP0bPfrMs8HnsbGkpZ/PgMonYgO48tnt8x2N90igLPBdV9Z3IP0h9gt86/vz3mdMM/YWC8QK5sgiW79RzCIDD8Oyv+x1OK5J5X7muxQqoxCmbDqMuq/vnLXnuJh9PX5wH+pVdqxpLcdYyDEldt97yGTyqFTZYR6AKsyjWfBR1JSdWxbGt976DRw6fNCK0TABGXb1mZNH0KzTui+rwnX37r2Ixiwfn5gYw+TUuGwATWHf3LookMd4cOjQUcVMFVqB8+QIZ8rlmQvPzy3gule8ClMTq6Swf+edd+HOb9+lIplFG2N74/9j703AbUur6tCx27Wbs88+3b333L6pvqN6oCBQiCLyFHwiBDEIoiYEQYOCaFRivrwkJLENqC8+NCBqUAlQJkKpKIVIUwgCRVHNrapbdfvu9Pvsvs0bY/7/Wmvvc25fBYWcU9+t0+2z99pr/eufc4455hgddtVJ3a9pX2feS9s5Kbq7GXy/t/sRLmPBcuKYdoIp7c/lclGCgJXKEn7sR1+v9UdQ2WwJA7z/fX8olt/c3KL0CGhHxxGHQrGAyUnq0tDRJqHjIO2df89imOwVFsytVgPj5RKWlxd17d78pjej3eigWqnjne/8FUxNblb84B7JEQhb++Z4oV6/RJoZ6xlv+P7JQvAuGZZD+e772Zizvks/fP/H67WQiKXzWGc8ydH+sSVgiOwSY0wA45MlAQA8Ns8CsJrIxLz5Wnwf11x7DZ773Ofgox/9KI4ePaqYSsp/hgzKyjJe+MJvs5yo30OQsXE6jtXx+nJv3bZtO3bs3OVGAMbFaOYFTGn9R2Ou8fvVn4uz3cNsCNj54JOkBABQWFjgkgAGJ07pEy+mOAMKDLe1tr7lAQCfrCkx8JrR/uuRuKYlFiLuNi87oLJ9MoGAm1yjgdNHDuPIY4+iOj8n+8AJqivXq0ihi2KOSVYP9XpVN1aWnqGdrqgbVMXmTHm70URXnW6zcZCwCOnOMQCAVoO83ppPj89Iu806ukFs6awNPNEbOxcAoBGE+Abn3Ad8pyufy6jD1e8NpEbJJKne7KA3SCIje7EkNm3fgdm9exBMT+t2b7CLy45ULo/C9BYT9+NHtwdS/OuO7s8uorqC2hnsmIf+bxmKu2rRbbIuBjBS/PvnSjEJY8LDAM5iQSg0bQgl54DJ6Sl1/WkBmKBHLYsbWXf483qpyc+3BgCwNonheTMdfnlzK+HUnEyYkIoip5lZzeJoLpy/ZWdYtEFeM+dCcfZEZ/3fesDvWxEAEICiIjuNaruKfrOFLeOTWDp1CuNBDnPHT+Db77xTgCSR7CAToLJSwdYtW/HM256p+/JvPvFJLC/XHEvCifQxheRohis6/cy6U9qzQt/N2Qtl5/0tJo8JekWz+wYAKBF0+tLW+Xez/m7G39PfbfwjEWMJsM9qbAFXroVjAr54ETV8YJRUK/idCKAEWA0EEKAxNOMbUXy1LsVecDoCoY1gBALY/CRZYLQU5T5H2r73fU6iUa9KPZgJ15EjR5Qw7N69R8nB4cNHpA0gYEXJRF+JA7tcliACy0ucy884YIDnPnIh4eExybLkxnyBdSu5xMZ0FDhOw5EAJgW8D/mes1KJJq2Qlk8USeK4AFWTMwF1G+x9DJjgNXtIaqSA3f8uxsYD7Ny9DVdctQ/bd2zVew62zGr/Pnj/g/jCF76MU6fm1XFLpPJoDwLFima9hqmJcTRrVTnJNOscEyhpX37Z//1yLK/W8YE/+RBYTldqDTmvMJnvdSuYmp3Bv/yZt2PzFVeiuGMH2sk0FmoVBPmcge5cV2sAADsXxgA4MwBgE3gs/LkeDABQ0eyCDGdwoxEAZ4GmkOAYAMmuYj/nnzWuJgHADNJJsthS6CfZoYpmxv1OdT4AQBQPL2b3c3/jKNsbAMAZYkR476/9ve0rBoxYIe8sRL3l1mCgRHsYAHAZjAMRDfx2zx2CKVFOEbcU9EfgR5W+8QAABAB0ydhhTE4k5BBy6tRJbN+xXefF9pgE+hIAbOv7PgsuzfZTcDRc8Q40MbcO7vsEJJqNGqqVJRVZHHeioCD3azUEOpw3p4aM7dse7GRXPRuQEp0VG+Czn/00jhw9qEKU92uvzyKe6V4K3VZPnXmCng899CjS7Mx2uigUcti7b7eU8gmU8jrxfQgASKZx7OgJB5qa4F94bSwltckOBwBcftmVeOELvh3NRkesuD/7yP8SAMi9niCAZ5QSePAjWt7WlXs3gVDGU/97vgS/FgCTScmmkIAsRxYIADSbNbz+h1+rDjz/ljk1C/4/+oMPoNHoYH5uSa/fpFNZ3wAAuriwIIwDDfaebPyBhSqBE7LXlpYX9fPX/dBrMTM9hdWVGn79134TqWQO/R4bNiaGzsI5kzFbQsYYK2h5vrhWnPCpK0h9o2IUvDPqui9yhx22eF9JXFMf6wMAGrXr9wQW03KRa4tgBtkMdE7I5rMCUbx+TpQH2Hvn9wRkvvPFL9Io2113fUTnlCMBjOk5nv90ErfddpucDzQG7ZpTZCxqh6Al5K7dmNm0WfUem77UBlAN56iKvqkQ32XODQD45oqtfcYRsqfzBVoDMr7Ya8fHk5lrc13wn/KAb3UNgPgMVpi2uSJXS2C0vov5hfP3nJ2hUhjR/XS/j0I2DbQaOPb4ARx+bD9WTp/E9HgRmUEf1eUFkoYwVR5HLshIcIQUZs0xM5EccENNIi0LEXthL+Agur0UUBMgAKCuPwUuvk4AgG6xdcYEqqsrUrUmpaWyWkOXqpSFEjqDJBZXa9h31VXYSsrn5i2a267T2qqQk4WUZvzzJQw6LPybuql4s/HmoPqzBRBKC0YfHmGNoIC15f6an6xT/PstgygwZ165CQvsoPpnJo10kNXnzbOzUp21OTVD2jzlfxRoubg07JsbABjdeM/3HIQdHHdt5AUgyr3Tj3DWbKQDM2mQzSTnCcm4YSHlGgfcRZ3G7Pm+9NBiMqaPC9geYPpHxgDQ24slsiGbJDFAs0dacg8T2QJ6zabU///k/X+A337Xu/Ds228Xrf/hhx9GeWISr/j+V+KG627A6soq7vmbe/CZv/ssOl12DLkFeiqu37cM1PEB1bs3xBkAsuPTfuqK/ZhYn83XR10+LwjIy+VBQU1N0WrI0fVCjQBrrYVjBQRtzRbQ6wcYQ8CcAYwe7uf/bF+wGTqCAMMUzMglgK+pPhzn4vVHbsxLiX107ExA2CFjcsB1y44YY47mgnvsIoxjYX5O7gCXX365XvfosWMK4Hv37kVltSJqJimm9CKmCCqvpWwECbgm2E026qKfg/WCmJ6JEhb8jlrqAQHRPVvsymXE4uA7pw0W91/S9kl/3LRlWkrTtMPqoU2VA3WN2u06+o06to+VsGfrLC6/fB9mt80qcSbNkCrKyGRQXV7FocPH8OCDj+L48TkgQdutcfR6CazU2kgUx1FttrBpZhpzJ0+IEF/IZbFrxw4cPXoE3/EdLxKQ/Od3fxxHT5xCT7TfKqY3b8HpuePIplq4/ubr8b2v/SFccettQHkSjWQStW5bgvwEDLl3EASweO4ZAOcPAHgGAD+PAgCmqswn5vP5ERL+zDQAqHGSSlBPgSMAbQnkUmeBCTiTi37ogDO8fZ0vAODj2IVvfo64vQEAnPXUnYsBYMWe66R7dX/HCFD3tEeGkQGXvkg1ANSJmFpXKYxBa+Pp2gbD0wUAiBpiBoDIyaTbwZGjh0Wjn5qaCJV9CABwD9TIM89Pj0rl9F6PGkwm1mZZuJ5Pz5lAu17F8uKcRgIIDDB3ZjPAxsryouE72ScVsGRxMk+2WfUZfOW+L+GxA48ai2nAwsvGCLSD9xgXyLrN4oEH9ktglKNH3LNvu/0WMQCYdmtMKgHNdBMAOEoAIGV7r7r9YR7h2WwGALSabdRrTfzYj/xzEPelHdzv/n+/Zyr8YpKarpfRuK1r60EA6z6biwvPEx/DeOKBDhXAgz6yAYvpHqamy+BYVzabwg+86hVae3w8NQmymTw+9MGPYG5uSWKq3BxbdJ3p95ArcHbcYh2p7cYs9jR4Fv4dMYAYawuFvGIRf/aS73oxbr/tFuUD73vvH+HUSWob2B7J88LXp2gsgQPp+jinH2M/GYOTDBAfr3gT+IZkXNR5NLZ5UOB8AACB+Jm0NGvGSkWNM5RKRYFBdE/o0iJWAdwYO77OEWuPrEO6vzUaeN3rXocnnngcH/3YRyVsTJYE1zENkffs2iXBRYr+0UpZzkWOucp7lSMAl19+pVh8ZJ+FYzKqJwwAvFgAIHQKcnUJNQD4OmzGElySmxDPs8sPCPhwbfP+EgD3rQwARAau8ZLRzdrHiv/1Osq2LRMd6kjsiptVo7aKTGKAibECEt02qovzWF2Yw4GHHsDCyeOYLo1haryETqOO+qolcgEtIpgMttvIJFMSleAiGnDOWZuBq3SkIeC0ADzYpfkPL2AVbUJPJgPAv3e/wem5uW1Jk8D0ClgQpzgPn0yjyg2v3UWhPInprduw+7IrEIyX5QfN4JDgvDbdACjU0umqs0OaJwXGiGpG3Sm7AQUEuA8fCuOqx246PHxM/FrF2YnrsgJ4BQfWueSNQiCGM//pXIDSRBml8jiSmazz0jQ1Zt/R9MfiGRIXk4BFlafvHETP4jejp/sIwIUCAPGESmmyn3t0G2OPgUEXK1JKzhL15wbNQMT5Y580UROAHbSR8YnzvRZK22LdlxBD/kcIAIyeE93P2k6YFLVQm1/CZK6AX3zrz+DQI49idmYG93/1q9i0eTNe98Ovx1XXXotPferTeM/vvAetOkcxErILLBTLQwBA2PF3LxhR+vz1jIKsCnIxYL0Vn6P+q1g3717rmpu+B29AgQau4+IBACWNsRs8HIxh19vpq6g0c3ah9hz2GrmAycqwcJdexyXs1mmxcQPPCgg/Jyj0GmMkuOcxsMH/jXMIccUAEyuCAOwikJbYbNbF/mLix8DMzv7MzIyOjw4C+/btxcryMiqVimiV/OzViZn4MslkDFjbwbCF7d0BPEjCzx4AYCcGPbZgTGzWm6Jqvp8gaCaB0/MnBQCw+O/2m0owd+3Zgauuuhy7t81ilk4FS8vSc2BCQY9jdtCOnziFEydP4ytf/hp6fSYhZLKRjWBmsey60d51pd1EcXwMJ44fw7Ytm9Ft1tGncngqhZe//OVSSv7gh+7Co08cRmlqE46enENA0DiVwelTR1HKd/Cd3/0i3PHiF+Pa59+JTiqNRiqJLgWc+Dy8FhLVZVeR9zuFeCPnmXMxANilO/MIgKlJm42oBk4chMjFyASaNGaOTFAnoiM9C4rkEgAgm0AAQFgiXTwAcL773XqP88XkBgNg/bN4LgCAjCa707zFmFFsrcNm3Wy/72gYycWWyG6UIy5+s/RwzpqWx9DBPZ0AADJgaWfGjrwVc108cegJnY+9e3apwGEntNdpaISPsZz7s+W2pjhvGyzFTf3b9ICIzf7z9uo061hamENlmUVmF1l1XlNmwdrhGKExYnkxCEarMEolJL766IFH8MBDX1Pnl4JvrM1YOKvN1ue4UxJBtogHH9yvcQI+F0eynn/nc9Fs15Ek06jfUT5KcJS06mPHTqqIZ8HlR1NtGUQAAGmkBBmOHD6G7/vel2Pvnssl8vp77/nvct2R7SDtw0WXp3I8LVnrig3S13GAAIt4XxB7oVzu4ZlsJqS3U9xw85Zp5AtZbNkyje/57peo8NY5lsBrDnd/9C/x+OOHsVqpo9uh1asBJdlcoPhDFhqLXTouUODVGHAUTGw7mnlf1owsfvn4m268Ad/7spdo9Pev/vIe/P3nv4JkgvP/BEas88zrzzVBBoDFIwIEtleqkE8b+BEKe7tuv40LUBfCmALx4jxcJQSIwltlfQYAH8tYxutHBgAZbQSpqWlA96J2jzWJxXuvJeZjJYt/HlepNIbv//7vx7333osvfPHvNaZB20qOAKyuLODZz7xd586LAlITgLGa8ZnXmKr/V111jfKkDJ0VnE0fG7gSl3TMofXYD6M/G4kSto6lRWSjWzyvWWcLGNBlyOmhqTlCgKfT0rHza4I5GwCAYT+2B4VnN/rqTIWj27UMyer1tcho+yTrkXpNG115rIhGZRmTY2OoLS3iq1/8Ag4+8giyiYRcBEgdWVlZkphEIQikBUw3AYIB/JrzkJYcc3dziD3FmFgBuUKcG6hHj4aK9JGOn39ro0jTuUYAhqCREQYAE6mgUMRqrSFqC+mMfc4Dl8axbfdebN+7DxmiXtwkyZSgeJ+8XXqym6rRf7pDShY3TaLCjlqved+4M0IUGIwB4K9XiIQM3Rf+mOPK/uEzxGMr5xvd3K+SX4pz5AIUSiUBAEla/RGUcCr/fF6b57VA7rvYZ18j50rPvjUZAC5lQpsArDqQnIVlMcpJEAZc66oweRDtj6h9jyra7KiZqqyCBinaGwDAWRfZaBIb7QH0bu+gsVrBTLGE137/qzCoNVBdXMIzrrseL3nJS3DN9dfj1//ru/CHH/gASqUyMqmsusZNaQJsQbXOOUK7qSzRjdvomauC7mQnyhMP5HI6caJoKrAViF3x7xQ6TX3Y7bZ+Rj+WMbNYNVsbZlRxcIFbphcFdSCDJwp6UUlSKakyHRc9jWls8OdMxuzD9lnPDPAMgFyG/ieu2JfCsNEV/c8Y3AOCuhnrdjGZ8rOGpG8yyfDWhp5KzMSWCQUFmE6fOim9gOnJKdkJtpoNJbV0FqDd06GDT9icpqP5j+7vfhSD78Afm0+2eC2pDu2TMUNYyIZg4sfORRJbtm7G7LbN2LlzG8oTY04LwCyhmNxQPZvifhQ5IiC0/5EDSqSPHKXaP491Fs0mE7wU8vkxUXa73QGazbYUucdLKVQrC5id3Yx6tYIx2ie1WnjWs56F2a3b8KG7/gynaCNYaaDS6KDeGWDbrn14/PAx5IMEBq1T+KEffjWuf84duOr5d6LR74kBkGQS224qhmoEQNX/UwMAOA7LGgCAIxODPsfYJDYjpg0B54B6CwnncONFfkfu4AthAJwrwpzt9xsAwNnP3oUBAAZk8n70s9PRvkFqtGWZxtr0I0cxEeAREUBr5Kw9vqcXANDTeJKNARjd++ixw1heXhAriPsei0gCAK1mXYApGX0sCNkM6rU5zuqETSXsF2Xi/JLn0dLdAdqNGpbmyQRY1vfFfBadxqpGazwAwD2ODFlzz0pIB4BioV/80hfECGh1mki6mKG41E/KijWXNO018wAAIABJREFUK+LAY4fQbJmHOplvd9zxLHT6TQEAVL/nvuhF3Y4dO2EsHhpfx2nCIwAAi+/FhWXs3rkH3/uyl2vO/k//+INYWlwxyzaK9DkAgIVlHADgezEBOnPQ8ewADwZwxIEjF6Syt1p1bN22GdlsEtdceyVecOfz0G7z2G3ElQDApz75aXz5y/ej1eyi2WjLQo7niOMbBLppT2v6A6S4E/iw17eOscU/FuTeVWbr7Cb8yI/8oPzuH/jaI/jTP74LmXSRxrLhWATjhI/pdtzM9RmLbGREFsTOucvHV64A/owxjewHE9E0YUIbGzEQmywEaxD4NROr20YwNIHtrQayAa9ZH+VyScwJAgCyrHV5S1wAkNebgPsLXnAnrr76atx9991aFwRHyJzYsnkGC3Mn8MJvu9MBP33kOP/facvlhVphfL8U873iiqvQaLaRzeUFAPD9s2YkSHMpAMCAubBriqiOGjDnyaKgMUFqqhkQ4/MCxkSuJd4LXG/f4gCAK/5jFKwhHOlMlV3kcqJgzo4HUUctJKKgzmaBm1whyKJVrSKfSmOmPCEv+yf2P4IjBw+iWVuVPVCCVhkcAaBjQL+PTCKBIJ3WZknBEykwM7Cwi0FqLFkB3jTAUaXjid+TyQCIqL1rRwBY8C9XG8iPT4jO30ulML1tB/ZefQ2CmU3SMqALQIcL09HeKEhSq1ZFk+EM1nod5DChd3OrcThG/IPwuvA3vusSBco4ADB6CYdHOhISYyGti7SxfLEgf/PiRNkYCorUvJ7Rs/jiX+r/LECpqnkpGZinvY0Usd8sDIDIOm39kzBKPY+KOVPYb3d5zwQCAfg9WRikIdu6M2o40f40W8UU72EglsCWAQQRperCL8K3AgMgBL7WGQEw6j3DdQI/96/egi9+6tO487Zn4e1v+Wk89LUH8Pu//378zd/+LfLjJYmmMbh02l3ks3kM2mQomQZDpMPtAo2j04l6ppk/DwoM0+zEACB4quDrin/po9q1lfBS7P5S0ixoNHo+sx2JdEDMPtVR/JmweJFBBkE3FhBfkxQAHQUADMywf+GoStgfj/ZB62Wb54ntvxHLwLMaeA4kBBhaVRoowZ9zVpVJgNgABI85m9elzSI7UpzrT6NeraKQz2Pr7BZUK6v6GRPovXv3IJNOYN++7SqkSd2sVquiZ/If2QOezhm3l/Kxwbo7aTf/WZSLw8REWQkzGQkS6BKNlorZbSWEfD5eAyZlou8mkmh0+3j84GE89NB+HD92Cp0unQ/ySFHhfkDXARPxo7iWCdqy+9dX0VAIUmitnkJBHt1NZDgvPBjgn77yFYqpH737L/DYE4eRH5/CE8dOY7XZR748g9LUZhw6dgqZZAfZ3jz+xRt/GDc85w7suOUW1DlmxumDfAHNTlPuFuz+i6m/BgCg84V1GWNBJUooqQ+josxEANcbAbC16p1LhhkAIQCQ6jsNky6oOSMGAAEAMQCcy88GALDuBu6bGqOFePy+HP3Ds3fNLixOnAsAiI8ASPhRe4ZR/6mdMQwARAyAaA+LaQfEAIDoPTydRwDUbhfLiuNCBDRJlZ9fOIUjRw5i545tmJ6ZVDOn2VhFo1rR3iXQlIVnmlaoivLG6pJnuwNJTF3BgQd0HjF9mHajLv91WgWi30I2QYFNipNGPu4UyfYAALvkjVYDn/ncpyWW12jVkeEIgZyjKCPCRJqFZR4nT8xhYbECdk6Xl5dx5ZWXydKU93G3R2o8O8Kcu8/i+HFjAHDagABAeL1iAADZWfVaQ+wg2qq+6p/+oEYW/vx/fRQHHnsCCWoQyEra4oHttdz/bRQgZI7QWtCxY/kYXzAzbtTJIMtlUauvYueurRpXePYdt+P2225W4W5nk446Ab7491/C3/7tZ6R30CBwTwCCwLlm6ftOV8ZGEUy7wgAAFoyedm/FpHWTmSL/1E/9S9Uoy0t1/OqvvBtBpiRBVNP64YexpNSkliCtFcXclckGICU9XvjH8xU+3gMOngnrlfovBABgPUYxyMrqikQACUpoPCU5QJf3aKgB5KCEWBxfXl7CG97wLwQ4/Mmf/ImOVW4NiYFEKZv1Cp73T56jBiajACUQbbyQzBKLDVu3bcfOnbvRpIVyJqu4Sf2KQNoOtLqNCvT47uQL9zPvWMx/Xf4jlyDThOP9FGTzGgOg3oBnTHINkRXH5/WizRsAgGjALoGMzfdHYn9rT79PTxnuG9UqZqamkcplsbiyjAr9QPM5FZOkeLDTnSNqRcpNtY5gkEQ5X6SUkNDLowceQG1lEZWlJXSbTaR5cZgQkxbDgoeUdCZG9CLVzUq6vVGd2Cn1SNpTBQCwMI4zC2xHMfpwL5FCJxWgn85ienYWu6640mb9Eylw6xmks2hxnooIXpsoXg+dZgu9dkce38VcXhQogS6xImFoHidW8EeFgd9beJuZ9/IQCBv9ek1xPgoAMLHj1afaNj2txyYngFyghE2IK2/YaFeyhFDrRJNqWjsbAMDaJGW08IyvIX0twCOF7oCjI4GKBK5nrRUyQVxRyMDPhIEAAOcIEwzEUuS1sy6rvg0GwHlltfGAYl1qW8Uf/+jH8JE/+mP80tt+Fpl2H//+Hb+Eez/zWbFhkvSkJxrPwNcbyL6MIwBBMoO8iqy2G5Exip/2TXWuImvOsDgOqXyum84Ez8hNpsTvPHplT+SF9aR1YiW+BwCse2ajUezMeBV/2QRyabl9nO9Xhbdel6yRmBaCA0S0/8SYC/5YzbY1IdEjb9cVL/L1dThfbomO3xr5WSMLXkmYhPBuV97ITGDoAmCdKtJU0yqs+UEmGLv/1EORSnYqia2zm3H65El9TcohO2oUVxqTcFMWk5O8DmlpCPAfUX0BCkEQJpR+BtAcBIzWyOPniGB3UEe3z/Grrsaw2L1gh4YUTgrVcW41l80jnyuqCG41upg7vYAjh4/i2IkTmF9ZQlt0Z75dqsUbkCdRwW5P9EcH1el8mu0RidF9Fd/ZQQ/lYh4LC/N6/6RaUvPgc5/7PFZrTaTzY3josUM4vlBFaWYrkvkJDNJ5zK/U0GksYVOhgTe9+Udx0/Ofh/Jl+9BAAlX0kSnkNVpHzRDTAHD7BYeJEmnN3us6nQcAcDYRQMfLC61LDdDma7Ey4PiauSYwjpuIaRKZJP3CzS3DxIfXyTHclioabZhKn9dtfkEP2mAAnP10nQsA8CKAYiC5ZFytmgFp6bYHRgWOuWt4BoC98loAIC7893QWAbTsKyHxar7fVJZ08xYarRr2738A5fIY9u7dpeJ9ZWkeSwvzsgAsioKdQS6bk3CcaPcahOZ4joFpflRC45m6d8walrdFt9XAyvIiKstzyCfpLtAyxqDE18zJiXme6TZZj+iev/2EaN/1Zg1BPnDaWgYAJOXskRY1/tDh4+qcsugdHx/Dth1bMEAHnS4p+REA4BkAkhuIiXgaQ9X+EQCoVeui+3daXdxw/U14znOei4/9+d346n1f0+uw+aQRWifWyvjAQs3v077wNSA5pcLN0+O5z9caNeTz1N9axq7d2+R08KLvfCGuu/aqkMZPED6TzuL++x7A3Xd/XHoHZG4x56IDQadHJwGz9rOCn+r9nqFi3XaJ9yW5rxOgMJX/Wm0ZP//zbxGLLsiW8LNv/zco5iflBOCdsizV80KripBOMsM2OL6+d6zxnf34PWOvPZxfRnlM5Owz2kiMM6hIkSdTkCAVxwBoY0jQhDUVJ7cs3zCGXMRgtGYFz8sP/MCrJGx51113Ka7yvHN90NEiFyRw4zOud6OGXJttWRy3W9z3TUdo9569mJnZrFFnki5yZE2v1pCnpThZrRcNAPQFAEhkmDpAjL1y0GL8pjNTgLFSWSM6jDVkl9DxwBf/uhpH7v3wpdUvl1T++Ch35gLigqLZhT441sm3FNM+fPF/pt6uP2F8fF4+z1UlQbmxItK03eh2ZbHBDU0zOJz5QBK5VAZZFqydnmb8U4MuCpk+0ujKGqW2soKF06exePoUqivL2uioKEkKtAUVzpQNnJrlQJtimjT2mKq2JaE2dxq+n9gNFAcK9FjSsfx5UxsunKBVVm6zoU5y272OHk8aTjKFydmd2L7vcoxR6ZnpDqnZmSxWm20srFS4sxkzV+qYTH6IHNKbmXounMu0makw0HpPbs3o+rw6tkTjw766y9cqKPthDjvOqLcz1PF1fUPOQY1PTGJyagrBWMlBlTzX5rSgQOTOnxUSVmAoMCmZpu3MpXz4wmHtJsdnPbsGQHRsZzqG4c1z9D6zCxP/6fDznKWwd2/ZCp34nRKuuuj8mcpJSFXylCUF/gQR0YzWSJsCZJ5NIxoyxy1om5UyIS0qjZPCN6BLhru2lwoA+Hs+/tkvHPYOnQ1ggn7kROoJP0is0Oyz5Cnuiou4yroPKGdLIC9l1UR/e76rb+RasgAEkEsk8cYf/TG84bWvx/77voZf/ffvRKfWxHhpXDZ0KvyJ12coWtrGRHlCwm5pdUT5c1OZ197k6P5e+ZlLw3cyHGYYm+XTVoOMBwBU/Bsl0N+xlkCz8+MBI6LrZpGqVFCWqKRsprTPers9Cg6RfWSovPsIOxLue3fNmDwRODDBH7PT81/zs/y7PTvBPcZo+8YyIIAxHCdi95SCcQ/5IGf0USLwtN5xHQaunzoVmrOB9kYTSiL5yHQPCAJ0ORuaC0AxTJ6eSmUF27bO6jhbrSoymQ7yeRsZ4D8CAKRyUrHYgwF8xzw/nk4aUi5TfXT6daQyRu1kstInSNum5SaV6wdYXamiXmth/vSSOvwrS6sq9NlhyDBZ7LegqKTzQLFUXgvaBnI+1uxurRtKUVd2lxgWyZ7qot/poJjOor66iuufcS1uu/02PPb4E7jvqw9iYbEGRs1BOod/+OoDSAR59FJZZApl/Tt2YhFTpSwmM8v48Te/Hre96DuQ3rIFtVQKVTrs5PMmrCXgxzNE1Ed0BYcDAAQ0eQ5LPLIzcFh8YacusgGMxP6iLrRnANheaB8OABi0NQJAsUgCABwB4OgFiw51a4ZyEPvLcPtxgNmZ7vDzvfPPts8MAwBWeDFJlQ2gBT9LjB1ww3PpmVmWZ7gge9Gb2dnfxdkZANFeEX/5rycDwBdqJtZsHX8CAWZltx4AYKC1MQCcDWDIILJcJtIHsK+jD1tb9v6eDjaAZFgxv6WPOkcB+HULg0EbDz5wH9KZAa65+nKBAnOnT+D0yePaw0pjJRQLeRXAxcKEmDUhAKCY60Z1YCJ4nI1nHiwRQefU1KyuYnH+OHr1BaDXMh6NQGobh9Ienkmp40lHgL/+xMflClCtVZEr5MQwZHwQpyzB4+Zr9fHIIwdRyI/pPPcHHVxz7RUSQG13OBPPfIz5dyARQDWPlA96BoBTpHINIgIAq5UqVis1BJk8Ou0e3vCGN+Kj//tjAgBovcdRKE91Z4HmxwA89V1ArWOMqeueoW6Mo3Fz9KLH/T/A8soCdu/ZKbbCd3/Pi3HFFZdp5MJimrGOHnxgP/7szz6qYyEAwIKRdUqr3dbrmg5AQeeIr88P0f2dWwGfi6/NOMFYMj9/Au94x1s1gjEzvRU/+RNvRWlsWiMA3bYTXXU6ABLMU8y04/EUf74+n8tT+/l6HrBmTOLr8Xf+HHgmBH/HnzO22MdI/ux+xOcKcgFa7Yb0C9qdJqanJ220JG35S9iskDuAMQJtjKePXbt24eabb8KJEyfwqU99SsdBoL1araFYCDA1UcTll+0RqM8jaNTqypFq1Zo79ylcdvkVGpEzxmsPpfEy5heWpC1waRoA0vR3gL659ygn7dq+zRhMa+F0kFOtRVYgGR/ME3julJtdGgBwqSHoGw8ADMctV4xdwNvyyy5ebPo/9yiUNggBCw6ncp8tkFpyosDqkhVSFhNKXvs4euigfFBXV1ZQqSxr1keLlzRRAhDdHjIOZRb1RJ0pOyorzrxwlkubVVjbhkXkq6NqlroCpF8P1LUhRYXzWUz6aXJlRY58B2UxwZmW2a2zGJ+aQTvBJJDFWxcddm+dKKBEXZztlL72t6mrqn03TjNKo8mDBwHOcR2UPMUSqPj59RsCWRieLUGQht+nszZH1O71UBgrY3xyEmMlFv8UxTJVTr60VLRH0Mf1SuILWC5r0iQP1vhfxBMe36nzQX9NYhOjdcePwa7tOhtidBXclmk2fKLAusVqn+JFvH1tOEgswXXojIm72KiElUKWNEt2ixSznnU5JRLp7LP4OxOLMzo3n5vsEM3+Ox0IBgqzfaNtFtXiqY3RQKLPEQAqrzvrJfkknxmoOFdeGk/5w8euBwBwc5VidwoUKpSYmPPP/noDANE6YCfVEnJdgnXeLDd5UvbrrQbyQR41zq8N+hjLFzV69OH3vQ97Z7fi9MnT+PVf/jWU8mOYOzUv9WL+o0WpXSOXnMrf2Bgwfl14BF17jafnO/p8WCQ5t5LwENWpJ/g5sOur9eCe0+1n9r76Ko7Z+SabqpjPa35UgXZqUiKqnKkj3VEe0Oro8pQwwfPnJrIP8mI4tLhjnV0MDGSKaxfoMaLAW6Ii9X7XPddTe6s9ur4EGR2fJVqW0Efgq9FSmaQQBKB4EpNZfmYyorUet5Rz+gNiHBiXzwSY3GuGIwmiUtocfr7AQN7WcXoAg+fRJ0gEAqL3zK6AJVtSfU6nsLy6rGSYiXan3bbksmVAhacw2t5geikc22IHyIQQeRHd/a/Cmkw1/tzOnb13KlAT/qZTThv5gPRQzqDWMF4cQ2VhGVddeRme9bzb8MD+h/DJz3weQWEa/cQk5ldaODm/ghNzJ5HIdLFj13YEuQLm5ypo1IByPoWdk2287Rd+EuWrrkB+505Ug0BCgBTg6nNchaJTvF4J/uOPXVE/MP6Lscr8Sg53Ybcf+v2ObSLGVhsFMG92E7ESW01XyOiXYqOpKmACzM4az1xXDibmsU6YJIXkgF1HguhkAQy7dPg15vf90aOL3+aXEnvs+S0hV+JIO1w54hgk4otPrn8lxVqXtLQ0cN7i06Xsv+ud+zPv2BcDpl4IGHAxz8+jtYLFYhWBUHZEeQ/zvHnxsxBMcSOLYWEfUwCPABWXezjRtOiMeADAC6q6rvlFxz+ntu/6CNyPbY1yzx2+DlFO6+4JtydwqYu+rj2BmpdNdNt1VJZP49SpQ9i+dRqpVA/LS3OoVlcRBLkQWBsbK6M0NikHKRYrXIPMF5i7ZLI5JDJZMUYtl4yAEF/spxJdnD76GGqVBYED7OryGGiDRwCO37NAJgj75fu+jBUKqHLenWKcadLszQKWAECnxUZbEQ/c/4hEATl2Vaut4JZbb5BIbq/f1igBKfzMAebnmIu3ncq+7ZUccSKYLFcCTeuyE95HbbUhq7xicRzXXnOD3Fv+8i8+jjwZsA4UZsHtwQ7OnbPLzPXAWBEHbvkzH4u4ptqca3fMhs2zM1itLeNNb34DxidKGnmwjn0GvU4f1Uodv/2bv4Nifkwd4lqtobydWlwEjQWgdI0N4LvfXgR3/buyi1e+8nuwZ88OiSj+l//8a1iY55hHDokBC2nGVh6DjbZZXLLYwJgohm3Wxh4YrwiA0D3Cax1wpM1r8Ph70zcwPUPBj7f54/OPi3BJk7YlmJMrBKhWK9ixY7v0bTjWpi68Yjbt2WuYmCyj02lJII9g+80334xbb70Vf/EXf4lDhw4ZmCJNnwDp5ABbN49jy6ZJzdzbfspxGBPl5YgL18Stt92Oer2pdczHVWt1Y0/KccF299HGbDwGnGVHdOWJWQDah8/B7T4lA680NYVuo4nl5RWNHeSYQ7nxisSRez90qTHkzMd3zt98gwGAcx7fU/wAXSMrgEPrE31tvsUqzBz1STZG1BbotETtoRhUv9lA5dgxpJwIFCmm7N4wEfZIGpNTfngwQB0u38n3xT87rBzooXKnK/6JGqWyWZSnZ2TDRPEK/owJHndZFnUUYGv1SWVda+VhSYIpfMbSKpdr2ZILLSwu8jSLfi8QwFTAQ5DFBSfdDknandC6JYUcUc5BH/VGQxtPaWICubFxUXIyRDyZKMbEtOIF+EUe4jn/7MkCAGwbcVvAaFc+BEmiwt62CrMx8QWkzuDQYy3BiJ7bK/RbDLfS3c/PGuhggj5Mhp3aNgOhuue0JIlmlEg/szVpCCaLIYIApt1ja0f2f7T9GwEAqKpNaq95L19KAnqGy7MOAIA0AQzHAHBnzlwwvv4MgGEAIJrAj5Nj/DvLJDOot+pKvEhVXKqsYIKuHACaqyvI1mr41F/9FX727f9aNO5WgwI2pGjmkQvyqNfqTuQoAhZN2M/dyraQhmh6nqLH4xSINrQuo3MuACDhNABcZ8A6W/75mGoZU4D7IZPpQKwQK/Bpd1NvdwTkqVPvGAhGFbW7gUCpDjERdcEZlBVwySRBR+MloXifK1zNBsjtne5n8WJC+yifkx2a0ObL7hQPAPAoJPRHVhW7KM7uyZ6X4ICxo4Y5OOsXg6KCu3/SD1CnxMBKggReBJCP8bRJm+X0LgbDLjEezPPim2e6Rv4c2Dn0LB7/XAQdrAg260RjABAg8DZKjFdkqgXpJIq5AEvzp6XpsXlmGo8/dgDPv+N5uOmWG/Hpv78H9+9/EOXN2zG/0sOpBZoTjGP/YwdRb9cwvSnA9h2bBVLMnVxCp5lGKQNcuyfAT/7MGzFx3dVIbduGFY5UJFJID9JI9YCslsEAvcRAhgcCAFiEs6C3wLs+chbGEAMMIgCA64LFu/de9k/CYs+ezPYlrvteCAAkKXqmUQSdKUc7Pn8AYL2d6sLK5/WewdvREdiMAQDUtwlH8mwO+6kDAM4//byYAv2pBgBCCMiRJMlsYQEhAIDsSgdIegBAeUo4wsRzbhRnD5qtPd54JW7rKwJfv7EAAOO98pc+7as1DCCdHs7m15ZP4+Txx1EoJJBO9VCtLqvgYkyRA0YiJTvQfp+/zyo3Y3GUyBUs5+AeR+ZsNqd4wLupI3FgN98vfZc+Bq0KVgkurFYMjKT+QreFft8o2iz0+Df3P/A1LCwuIsU5ewIAqbQcAdIpNuFoh5pENjWG/Q894caesqg3VnH1NfuQDZgpddHutARU9AdJLC9VNcfNvUVjU3KQ5l5PJpdRezhCJTC12UW9yjGvFLZv24mJ8Snce+/nxZ7g/sq9PO7W4h0APADtgV2f0/t9WE4AFEhOJ1CrV7FpdhrV+gp+4i1vQmm8IEaGnpuuJ12gvtoQAJAPCjq2Wr0pJ4Bao6Gutj8WrzPgxxHOlMQS2Hz+nc/Ed3z7t0kD5o8/8D+xWmkglQyk7UAxOsKdcqmh1gHXuRP6NUFA0x/w8Z6xikCIf39ew0Y7eKzZZfeLNTt9fTEamy2FcwCXRgh7En/kSiIDIJOlPg3p92bHyTjN+5ZjH40mu/dJAQIve9nLdG7uvvsvsLi4pIKexT/XT6NWwU03XI7JclGggOlQWEznPz6WQNaNN90s+0fWTcqp6g2td41axBjPo/f+ufe7aATCcojhvYI/Y943MTmldVCr1aUJwJ+FzOINAOCcNdpT9wAVW/FU2vVPlfA6UQkXWMKklhsgxaJYqPa7KBVz2iw9pYYFrFd+Ju0jTEZjHTi/0JhUU2xQVlkps1NT/4zfU7cglcFKtSorPIIB/F0k0maq+SzsIvQpEsESy4BJxQgAEB9N8F3l808BRi6F6+r40td3Jr0qq54/SW/rLhKkwAY5AQCceWLHf2rTJqSDvHX+uTXE7EhGC/OnahFcCgAwei7PlMRrA9UyG+0RG4ndiiVLjCONBEMS/Vrx3W7N2bnNWOW+E3dRceI6/wrg3OlF7TPKbbROPEjA4p7AkfmhM0hY958JAQOpFU5ckRsAwPDqiwMANp8+/BHXuWCQy0p8zcCVIENVX3ZLcvJx/9Vf+iV85H98QMkMrYpe85rX4spnPhsvvPE2PP74E5iYmIwAgNiN6gtsrgXfLffFpwcAfAJzNgCAgo68vioeXXdsCABwNm6iwgdZAaIUyCvkA3UWVhtNYx05myEmogKOlCAwKbPPTGo4d+q7J0pKqB/QbwnJ9wW/71zHv/fH7wOy76grwWeC5RSEjcDggAcnBMSOII+XyQztYjkuxoRC10UUTiZBUXdrNAnwiWEcAPAMBH6mZVO43ztmAhMp/k7sqhhoYEmXqSvbGABvN+sA+6TKv3+fhNnIwmjh7wGaPoKsjSvYY4YZADwf9doqxop5K/4X5jBWyEnsr1Gr4pabbsGWTVux/5GHceDIfgwyKSw3OkhkJjFIzeATn/oi2v0EgnwGey7bgpmZEuZOn8b8qSWkUEQ+1cPzb92JH37jazB5/bUYzMxgKZFEsw8EiQAZMu84Q8oknRo6jgGg2eW+AQAOD1h/ew9HzDYAgA0A4AxLxHNA3Kyzxo9YBHNYTMWNOaHYh2NPhQCAWdZFXU1jQQ3vAU9vAMADg2S1cNg9wcqPDs+VORw/egC9XpXEZ7SaNcV5dtAJoDEvyAVFR+G0vIPFNYXLCOxKvCyTBUWj0+y2skGjdqmxn7j3s8rMB0m0VpewuDgvYcCB7Pr4MApzdySayhj56IFHcezEcb2G8kHN83eRTJHRQpE+jqcWcfDxY3JGyWUDNJpVbNu+CROTRSRSpjfDxgVnuWtVCq8a84qjBPoQGmQq9ykKnyYzaDZa6HUG0k5pNNoSnd48M4sDBx7HoGcid76Q5dcmtGp5sxfA8wCAB3l98asurnQO2NSqYmrThPQXfvpn3iI7QHM7EN9SrIZmrYXfevd/k44PWQ8c6Wu1u6jW64pJ8dfV+JTTJTgbALB9xya87rWvwYc+9BF89b4H0Otyd82g3ewhS/DGgaKsiA0Ydaw8P7LR5/u0/MQDEF7nIP66o8Wwv0d8g2E0RlnuT0KviVPydQn4TEyMizFBAIDPScazxG45vtLryCKwTnoZ799UCq973Wvx+OOP4+/+7tNhjupBAFoAvuAIa7PRAAAgAElEQVR5t6OYp7MA2Sv8GxtnIQBAlmGhWMKVV10tpgd/TvBAzJFczoQWn2IAgDF5vMwxG3Oc4PgKj8vnABsMgKeqsjuf5w2V/D3TPAIA/NwiF4ipQ3c1Q8hkJqSkppNoEG2OiUj4Tn+kHOQghnUowpzDD7hZOdoIqcxEsZhQC5kjtZWLhcAuaacUxqP3NCmeadq7ZITSKrDFKOdhYer8tMObNywco/1SBfD5nKv1HuMF+DRP4GnJroXt4iYDLBWn+d4oMMfOP+f9y5MTSGSzQmWF2LnkmMfjN1yfPF/s4Z3P310qALDuaYldCzVLwwpsTakY5w2Ev7THR4ii/14db9FVw5IoTHLMKlF9TccSMUaJxK5Y6JMiG44HWOdCm1KnGQIAWnYq4CIAgIj+BgAwfN38vcY9IuwwuWWv8Bobi2m3WijlxtDutoyqThEy+sE2W/jK5z+P9/zGb2BTeQJv+OdvQLk8ic/f+wW88Y1vwtYt21WQE7k2oSvfd4quve92EwDgPeMBAN+B9gXouQEAV7CfAQDg++y0mrJONep4QTOki0tLNsCiaG+dHBb8vvssZF8dafOMFmXd6WoocRj0kEszWRsGAEaLYeV2rpDm13xfEi5iEik3E/tZCES61+XzEOU3v+su8rmczjs/+wRP9MPYDjgKAPj9IQ4+hKCcA3V9EuSvgZ/x5zGxm8QP/zO/z9n74W0Y+SzHQQb/nn2yOQqQ2A4xQC6wGUr7iBhC/prz3mXHf3V5GWUqMHeo9p/CrbfcrAT5ga/tl294diwtAKCbDNDu53D/wydw/GQFqWwOpXIRey6bldbBsSNHRGXNZcpID1p45UufjZe+8iUoXXs1euPjqKTSaPYIAGSQosCXG1EiANBnY9F1UFM9J93lRuHW3atDFgCFyOJaAEbft/1ugwGwPoXifKKfLwbO57FrmTHn81ej99PZ/ubcHbe1f00A1EhythezKSNdINLonbp6VMJHAECYM7lfxmf9PVuAz8qCIvoYGQGIx9PzORlrHnNpIwC8Pfy8trrM9LTniEiWPPyKAIBmYxH9HsezmsbmE/vK/FPY+df3HJbp9VBvcLa9q7EzjplOTE0hSSsz6UW5EUE2xrT/ZrTXg7pA7aZEARcW5pwgHRlIZrnq5WOOHD+KRw88JlFnzT6nyAygKjsdOqi3kkImWcCpEwtYXlqVjRvHbVn8b5mdFgBAHRPmvgQAmo0OKpWqAad+HE4MUhs9S6cy0vogA6BebaLT6kkYleDC9NQM5ucW0acoHF1w0hR2tTl8jYc5kTkWwp4NEF/HPj4pzXM6Oe1uE+MTY2j3Gvi5X3g7kmRmUXtEx0cAM4VOs4vfevf/K/YRAQAW/1SmX61xPKG4BgCIs7/WW14aDk608d3/10tw98f+EpVKTQKDFAGkBgABAM6jS0AwZo8pXR/1iFJotdn1ZzHc0fsm7Z9jcvzeMxHCjCPGAlC0CceQhu8LX1PEAQCyJDjCsX37VnX6yQwRwOIYvxIJ7FIgj+fFrIG3bp3Fy1/+fbjnnnuwf/8j6vLTxpGHUR4vK5Y97zm3IEsxXTfCyuKa+QjrKK7RzVu2Ytv2HbrObLASGCJ4RcYxX++pBgAoismxba4lXgeufx5XWO9sMAAuaud8cv5IAIArr+xuti09JAXYDKxGLT3tRY8xOijl55oECHyHxtE0VYC7Ik1CTP413M98oEuxe9emMnEksmUCLHYk/EzRCtI6ebN6mxZD18SrEb3TOil20GESqQTbaLdxAECIpC9Q/d9c7Nkcmt90BavPx1w6rp4ykUx+n0ygVC5j0+bNUvoftInKMRDYjHC8+3UxycDFvI2nEgBwV+Ssh+WvtU/gLZXxH66D4QnVbmEqgBt9Q4+WUKT+yGZJWVSosGB30aH9NjMf6QRISM/R9SQS5ixT/Bydib1pgW0AACNXMA4A0DaUHwTalZDJLjSUdEAWGQnFKIFqtjBRLKGytIxHH96Pf/eL70CRNPF6Aw8//Ih83IlQX37ZlXjiiUN6kiBrM5uj3BHX7rDC2xXdPA6PLFuA9uvHra5RPQ2p9McYAAIDrbBy2v2mPkDHkXYLE+PjaNRWsXl6Gv1eB/MLi8ZU8rT9GH3fuvK2/3iRPx4bEy126UwZOYFCjr93QmcjnfjRrkJ4V7i9WAwAdi5CAMBN4AlENPtDdevpZ+yE/DTr2WojyGaNneXtwUdojvFL7vfUKPGLrgZntv2oEt+r1oJbE+slcKPdxdVqbYheGd/3+LUXZ/LX2J8TXV8z7lS3xEkW2GcnIMffl8vjOHHsKCbK4xKlmpmcxHXXXoOlxQUsLa3g0ceOIFcsIBkksFKvIVMs49DxRfz9lx/Fli170Gz3MDldxrYdU0gmu3JEaNQIIhSQ6DXxtp/4Qdz6T27G2FVXoEmAJVdAk0Jd9Nnp9JBRLHMMAO8mQZZRz40ASPTWAKS19ZEHQT0DwOj/1AGIRgDsTEgDYGME4AJD4D8CAICQkmP+SDiMHXCnyxIf67T46ItFY8soYmpMYHTt+fvbmhFRbPaFjo/sbt19ozQAnC6EtEHIJaTtM/d0AgC9BhZPHsLK8km0WrTs42gZGwLm4CLtCNdN8Kws7s2cR2eTKRsEAgI2bZlFml3LbCBdKumiqNiiS1YXOVHgU+g2ajh18gRWK8sCZtkYJxND2gypJJZXlvGVr96nEQAKDfNvSOtPpDqKB/1eGplUHqvLDZw6OW/Whl3TWNmxcxa9gYEJmlnv9tBqdXD61LyKXG/xaqwyjiGYWC0BTl7xxYVltBrUQsnJaaCQL0oYkLgpdXZYWPr5fwIABAKkMp9Oh3t5HAiO9nfnRSXBgT4KYwG6/79ewTv+7S/KtYBxXyNwYiRk0e8M8Jvv+m2mVAIBCGTwX8XN2nsGgBeI8+DvmW5qAgCdTgObN83gxIlTGjOgEF27xRFNAj2mgaDYIT0dG9Vj3pfidaOoYItFN+3wuir8KVRHIMCPA4zO+PtjsXsmsn6M569hDkuGcJ/XmoVvUgwAAgDNVj10PCAbhEpKXCcGTJhbAE/ajTc+A3fccQc+/OEPy5mGc/uk7/M6U8gyyCTxzFuvQ4bsEFlXM15m9ZlrhLnsvsuuUAeei0fVHa1fOQ4oO0envxUbrxuN+2ffUM89AqA9J0Xng0DrjF/7EUg1ajYAgAuMWU/mw90+7ztA4bYfJsqWPBqKGWpfa6GKysmEO5sZmteLCnA3FeKeK8IUomBDBkBGNii+mDPejJ7DCROx8x926V0B6JhOCjsivISiXSMOBDEGgHXc7LVDEUJ3Li+WATBc4PpEzp7UOqE2zsAZYVqaTW+awdjEhDkTSDCMX2bMdk5ouwXbOBvgQjoIF7M0vh4AwJk4FqIqOQGo+AY6fD3cWR6a8/Yq7Nbx8+tBs7KiAbP4Ny0Azf37ToV+xkBgCCkpV4M+aXRu9p8OERJnM6V3RcgNAGDNsvJrUvZmZORwHzA7Y30WEOD+igDA4vI8pssTyFG5vz/Alz73efzkG98kenSy28Njjz6K6alNQrW7nT6OHzuBrbPb0Wy2nNHTaPkfo/F5u8YYdVVFb4xR49/Amu62BwA0gmRrwzqrgpEM6KTgqdoHPRRyFIVqYu+eXSoEa/UaUlSvpy2RE7bzhaqfyzfA0XkQ0/JIonoENjLIBRRtIksgAgDiyXh4nh2wEH8f/J35/VIwK6LIW5pviYm2HyesRFEhJne0FaxTDDBHlfpu6OiiPcvtj/FjiI8A2DY9DLRSSdsLZ/q9RMrNbk+WZ7EvIeLMIPc1z93ZOrj+eUYXoV0j3sg8n+zKRUVNNJUyUEdn08w0lhbncdm+vbjissvwxBNPKFmv0Ys6EaDHPSOTQDA2hgcfeRwHDp9EvrgFJ08vI5PLYfuOrZjZVFIXsbKyhNpqDeinEGQGeOf/89PYedUulK64DKvc1wtjaHb7yDIysdOiAr+PbspGABgTqMRPAIDz+ASFFX/PCwAgUyUOAIScjw0A4GKCnxcwPc+/vRhQ/kLi94U/PwUTrchiTqbiRr7mBijZ/uVHAAxMGtYAcAyS2PaqfUPOC6PaNtGDwj3ADFSHRjDP81SGmZdnkCnHvFARQLe/URySDAC5OjGmZHhcbXQq8zh27ACqq/NIJsiAyqjbrk4ku5AskkTFNwcZ7ZzO3pqxh91hFkoUMpuYnMZ4eVJ6VBovVKe9p5GwRCFPnz0snziBxYV55Xbck7i/MqRwDICCa/d+/l4DANh5VQu6j0Gy7a4bKfsBeu0EDh06oq65CrRkH5ddtgedXksvS7toiV13e6AVICn9KvT9PLoLjQQ6WGhT8G9pcUVuKqWxCTmqsAtMFX6uDToD+I4sn2O08B8Ff31s5WM1o9+m3kQPmSCNTJAUAPDv/sO/VZGrwpZqjtRo4Dx+P4l3/9ffFBuBAACbMMzPllZW1CH2z+0p+KMMvtG1pdiXAlaWl1EsjInhIB2hZkfWsaaRYKLj/GfK+vSMMdo9n7/TZay0JiFjuB854/dmSRiNoMVf3wMANuIRdf3CGKpgaReD54EAAM/RxERJBb41B1Ki5jOB4vOYXpAxrjm698IXfhu2bduGD37wg6AwI2NxOD+fSKFcKuDmZ1wpLQp1+Dn8QOFKxwZgwX3tdTeYCLYbsSYgonOixqgJvfu4PrpXnXs/OjcAwH2E9Q3BFQkVSrCYIIDZTW4AABe2Yz65j/aNd78djyDBXL5SFXXJtCF/UbJKOlKbCyqmJDt0gCIQrJ0Rjj/Gd+gNoLYgw46ut8GQPQi7h84Wg7/3nXJ1uJhQjwh06DEarrRX8htLyERwzyFULOZzfKEnd01ZEgIqlujxnbNDmA6y6vyXJicA0v6dAqlRk4iy2oF6Cq1Pmv33F3pcF/L4SwYA4i4IOtlRkRD1CWIlffxLijSGBfrao+aGls4wULjgHCtQbHNygn/Oo91o/VbIqeh3z03bI40GCGAxxgXPMRMmCskQpeXfcWPipsnCStaQDiHdGAEYvjZxACAVAwBY4JjQWQQAtJsNlHMlzUu2V+sYzxdx45VXY++OXVicm8fpk6ewdXarqG3sRpC6yLyKwBi/9iM+UZEYFf/iCTnk3N8/HkSz69sNhfR8kIu/E+4bFHNMM+lNubVjY5SOXGKK1Fw9nBsfMHAPBrjxhuvw4AP3m5K9+0evWyu6nROKK9q5/1GB2FTtLTkPMiz+s1Knpw+vOkYx0T9/jKMdd3+vhjoBkv02qm/ULfEigA44dSJg6uYwOeb7kIuLCavZNmk35RqAxItsDbHE7Og808ISkshujPelBwB4TEyizvYh/2wHuvi9Op54eFZBCCzHRiG4w2bocb+OirF/PF9/tbKibsrkRFnzlMuLi2hQxBYp1DoJjE9twvJqBc1uDyfmFnHo6Cmks+OoN7saH7riystQKgWo1yqor65gtVKRgNaOHZvwjne8BZPbp1G66gqs0gIsX0RD6v9ZJNh9Ijsh0UfHAwCMn4Mksr2UtC3kA30mAEAnRJw852/hAAACnBQ5DQUcNxgAFxLzosd+szMAPABgeUyna4KXLLp0X7v5cOcBNQQA+BEA0yiP7n/tOS6OMnlfWwTEdXm+8QAAwU96i7MIlugzVef5flJ9oFvDiaOPYWnxOBLoCACgYJ7sX9OB9uU8O+rtlgoxxhICuswdaE3Hfyye5BZNTf1UBvnCGMq0bZ6cQmpsDI2507LBY7NgeXEBKxwLU15hOSyLOaM/J/CJez4hS0C9Fos9Fm6JjgMAaDVM2n4Ojz5ywOneQLP1119/LbocF0jz+FJokUKeTuPIkWMSvCOdXnkzWaSuUafivtVVt59F/sLcIrKZvLrjjKsEABhbCbh70VRP9+fz+Pl/n/v7sbPwddwYWqtJx4kesgRXkj2NALzzv/wHtNp1xy4xjQKyD9KJDN71G+9Gs86c3ZoztAJcXF4O2QbektAzYs9WhDIWp9NJ6doQiG40Wmi3qOc0QFHfN/W8im1uXFFjMmLNGBBEmd9u194vX4txkToIZktrAomjTLwIKPfsm7Wx0xFuVNS3OHaWSWJqZtLsKjMG7qjr78YI+LoEBLzDGsGDV7ziFbL/++QnP6l4y+szRUV9aVB0sG/3TuzbPTsEABDMkZMaFfiLYwIAyDihZS5DbbfD1zU2tRFoTSQ9zqzz++OTAQDweBrNljQexsfLOgYD4JzexAYD4OJC15PyV25231fKUR0dCa3F52kj9Vg3OiAHPyYyw0cTT9ZCur17SDzJZKHApWrMxSiJ5WMMqaPNCIVPrOj3VFs+v6g59LhmgimBj3X6xq4YjQMA/FqIoOz5njwAwN/wvvMvd2duxukUZrdtRX5yUh0hCgDyZqQoIClr3Kip2qqOXmyOWRsubRBjHbQn5ZqPPMmlAgBxwTfbaIc3w3j33zEVwyNgct31Qn366fA15HOTOuQp/vE5YltjpBeZOr4V/q4LGLIKuI4d9SkEAExtuk2vcarqEoUfkOWSFHoqAEAggYldbrgArF11awAAali47n83BgD4M99rNjGZG0OrUsWdz7wD02PjOHbwkM4zVeArlVWJ/VElloXNtq3bcfCJQxgbK7nusKdC+zUSgQAsaL0XL+8fX3AyQLLojiis6xS4DgAgXdIYAPY66i47lwmxiwZ9BOzi1KuikT7r9tvwhc/fi/HxkpIbJo16HcdeIqCn5kaCnf5A9oHNBt9bD/lcVjP40gQQsYA2SRYQ45RHH5D98cf3t5BlwP3CgRy+oJcIlGuB+1Etdhe6HQoMkUJo85YmAkgLJIo+2TUeTXTCrpL7ndcm8UmgJWlUWbYkIs5g8vvZ2W2c/Bx7DDQcGdOIJyP+HITnhuMf7IDGApDf6/1eQTrnM5/5TK2Rr953H07PzYniyXNSqTWRLc3ISYb78f5HH8fJuUUgmcVqrYVSeQqNVhPXXXeNxAYX50+hUVtBZXkJpbEinnHztfjxn/hRFLdMonz1lVhtt9HN5NBotVFM55BhV44WiQIA+gLHVEj0k8h2acWX4Giss9I89xgAFa1Nrd2NAMg9lZWezTRvjABcaIT8xwAAUMGdhQytNJsO3PPq+BRqNjaT19SxW8W7Lxg9XWau4RidaRnFhTnd7uAzuCFhXq270ALsws//pTEAuE8zlrc1784uc6dlIEiWszfJDlbmjuD06cNAvym9EI4B8b1SjLbbbqkZw1SQjQYvMKwCy838cy83a1HaBNJizawqmbPx2Ge3bhaYy9uwUauh1WgIlDXWl7Ey6NHO7vLH//rjYlyFDIBUAp1+Bx05yCRVyOeDMTz80CNhI2VpaQm33HKzo9NLnVsFJcVXjx8/iUHfxP78nixBbeZVnS7azQ4y6SxyQQEnj59Cv5dQV5zd8Xqt6ax22Y1OqkMbn3/3OgDmdR8VidxXpV7P5iCLa8Y69BHks+j0mmh16vjlX//PaHcaTtiO4w0Ua80hk8wKAKAmAQEAP6q5sLQUCv7xtSQQ7Gxlz7aiGJv5+GKBrLaGCn6ORtD6jxR50uUtJklka0gEUNumNGgokGvq/3xfjI08D/zexxIPxI+OtPnr6+ZRh+KnxX9zAao3a7JE3LZjK2q1VeQLtOA1d5xcIafX9XUW6x6+f66Z1//I63H33Xfj4YcfUgG9sLAgAIBAAM/Ps2+/BeNFXn+eh36o/M+OO4GrUmkc11x7vcZaONLC4rvTNgcKMdG0SJ96AIDaGrQDphuAF9rmuWw0GhsMgAvdMp/Ux6/xII5mv3wpFrkEWODwnTjXfxXQSir/mT5Gu+Txx7Hw77iCYfjvo8A8TLN3L+QrSTfD5VX3fRLrj9Tue1O55UdoReheLHqPZzn+2BzxeiADN0ib46HfvCFrFPyTSGGQxezOnTplHhiwd2bIX+hnPlpFX+JFjoMs50bx7MWs6HGJQ0y5O15A+cMaAnFGuochPdDpQBiV0LVVR2jGZgKYwsD5dtvrDxdqngbmN2MPLukpVUDmrLsf2gXGrYmswPDMAF4Xbo7WseR75rycqfYaCk5FXDf9LeokA/nT3wZQRcA5Pi6c3hWtC39frekQkxnUbNk8eSqJDkET0tkTaZorojvoIJ/IqguKVhs//1Nvw2f++h50qw1Mj5XkC0uWHpMqrhOCLwR1CM5wMIjdZVIdhyni8aTdlEVNw8FQfO9ZzCRuPfre0P2gRJCFuCv8Y11wDwBQ/Z/FXrO+Kjo3u8633HwjDj7+uPN+Nr9kHojGSsh4kt2Q0dx4XJWVZbSbTanRU4guy8KdAKe6ANwyIuHP+D3mi2h/3uMFur8mZA/4q+9HmwTsuzEtxngmM3wNWtjx/WecDSFVpR0OOgQ+xK93/H4bPTZ+79lL51p/6//eU43XHz/w4KTvCvnryffDJIjXopBNS5hRzIqACsct+TnTV3p2dhZXXXU1HnroIRw+fNh0bCjS12zq/RbKU1jtJlHvDFCttbD/scfR7kLWVGOlcYG1fOzNN9+kQr5Vr2L+9HEVEv1+C6/70R/C5ddfgWe86NvQS6VQ53hROpDPcpmjEW0CjBT/66MdMgCSSMcAgD5/Hwc+R9B07cuOASC6tZaXWR16NXMW/rQ99awAqx7OzwawmyBD4eKu3vnEz7M/s6Ol097UCVfx9pEorgPpw6Tb0WmdT1Bos2nsiIt8A+cxAnC+8fPizuCF/9Xw8VDDgxo4jtpMINu9J4GA4SiTBzb9pEmUxxlhLtbVd9trPBeQQ4rb43yuoCOXBe6lAQCWDVk0j48AmDl1bOTInSqLdW7OTGvCUZjd+hdfRkG/K4E49GrY/9CX5QTAcT+ysOjm0qjVjTmlEQqzH1YhzsKWtG6pqlsnlUUz/7FbbAAcfeptZjudTUnMj7twliwwuTlxBIDd5KTYBTxkFnX33vs5FYPGNEgJKNQIkLdm5GhQMoOFhSUcP3pCHVyed/7ttu3bJAKYziZQra+KDcDZ/gQCFdOMd9z7uEFQQJB7PDtrpHwTBJg/vSAAQHPxHVrCpiUEyNl8xlkWY14IkDGL+56aLyM2uh6k9p9bjSayAa0Ju5zIR7Ndxa/8xi+jWltGLs+/p1UgWRZdjBfL+M13/RYW5paQTmaRyxdlBUhmJvdsHj/jt2+EjY4ArMk/lN+TxWcgNMc2mNsRACCoz98RgFZ8dbklk25zfTLdpyBXNFaocy+zTrzFbe+U41+Xj/FOCMb8IyMrfg9HmkO2pxIk4ngEQZQO9uzbjeWVBYFWxWJBtpR8HMcCN2/erHPA1+W1vOWWWxR33vve9wqUmJs/jenpaQH4rDl4rl78ohci0WvITliwXZLnsaHYxRi0b99l2LR51rFhIw0AG3VRlrAGAIgzAeINgPV3qigXcwPfsYdFekrMvwlgcARA0cztJ4rnGwyACw8CT9pfXAoAoAJ2gDS9J9eIyJxfTBYDgN3+ofi9PvQQCdv4d++oo97mw/04TJbt/rtkAOBM5zrcFOSF7cRyOFNEzYRUCqWJMsYnJyQgI3/6UCXdhTudPzfLfhYA5WKu9dcbAIi/nk/afVLmrdWG34edA87/9+jZ4zxVPQAw+p6t+Lc5vXgXkMlHUgCAFypy6YQv6JxHsI5PIjARAGCBjRvgBgBwtjU22nUdCnf9PnJOJZrFkgAAiR4xKTQBnDQSWJmbR7LVwfOfdQe2TkzjxBOHUAryeO5znovtu/bhoUcelcpttVqTb63GACSMaTS94Y/hrh2T3/gxhuNBbk0xUMbBrThAxe59LsvuSfQ62lVEo7QZWi6dfoe2TGn05THdxQ3XX4cTx4+Gs/c2AyWYQ8ds4yc2CsDEqlar6u9KxSImxsc0TuBHCzwA4BOqNV1upwuyXvHP80Imgf8bT/808MI2QCVRzqKQCYuUq0PAjzUCO2AR+2r09dcrgOKAxKUBAB5AWOvi4u91X9SzQ+WTMj9+MDVZxqnjRzE5MS5NBWocMKlgl2T79u1KmO776v1KsPlz2h/JKiljoz6DdBbLbWC12cPJU0s4NbeERpNMCbPdYpIYBBlcc/XVaDeo9L2AyvIcSkWONbTwtp9/GwqzM7juec9Fk9daWgKBqKjlII9ui3O77Pz30U5TNFcDdAIAAscA6IVWsi5gjcRkFQdhkctrad3ZCACwzv96AECCApdplTJyI2C8JuuA88WcweUzbwAAZw++T28AwMTXONNsjBc/0+vi5LoAwEgBTRaoyE9uxwgZAtE96UcC4qM6Vp1zLxm2Yb6wfMW3Q2ztXxwA4DqYpNLQKcNpt0ghHm30WiuYO30YS4snkEoQICFztAvatXIcgCKw3BepIyAmmbq2ZHMZAMB7jSMA/X5Co2ks/E1A2KCWRqeuvyerK0+glawfWq457Rjbe2mXmsXXHrgfJ04eRzZH1mICTQKyCSrwU4guix5FQ9MZCfQdPngEhcKY3hML0h27dqjoJ82+2a4jk01gfn4R9Wof2XTeUdgdekb4o9PRCIA67+ksFuc5msB1kUS/S3AijeXFCpoNWiOa6B/XEPdZrnmviu9dXIbifkxvp9Nqi01FQUOuxU6/gf/0y/8R/UEH2RznvDlyQUZCDxOlSfy33/4dzJ9eFDiRSgdyAvAAAF8rDgCsNwI7lGsyv6egoHSd+iqK2TBggUlQIN788yMAwo7EkLP6wUAsAwC8FWAcAPAitD5m+vNgeQaZytzV3XMpd3Dx1e3jYpemgCCXwabNM2g0zeKPHX6q/fMQ+Fwe1OYxEwh49atfrXV41113CQBaqSyjVKLOgYlB8nd3Pu85QLehNeyZKlT4p3hls9XG1Vdfg9L4xNMGAKAFJ5skuj4Uf97QALiw7fJJf/R5AABrC7c4qZu9V5vBXFO0xX7gYsq6hx9nGBhoNtxXCLEB3wGIvZSl6KNiNfYyniRwqQyAsxVA6j4q4ec+YiMK3MyCQh7lqSlky2UMKJLirAaH2RR2lHH2wqllZ2cAACAASURBVJN1fb+eAECc/aekPUY3VMLgvvcdBCf56Bwdkur+cxRAZyPsZNtcom3aJuhmFkeRYImNcKSRSOUoNRMWNWHp40AAARJuRfjZfxVp+iHRYi8IY+j+BgNgpNyOzX+PIvBs1QUp6z50Od/OoEhfYZuAtNl5zTwP8KqXfi8e/NJXkE8k8bof+Gd4zatehc9+5l68573vx1JlFbUqlXFTGgkgxZKBzKxs4jZUa4skBnxPTfeFIdeG0ehom7MaWtB56rwHqUhNZGHvP+K7mAcBWFhWlhbAYrPN4D3oYc+unbIFlOKQ27K4E5ruh2lMsBNBiz2i/OwCsck0MV5CqZBHWm0izu7bDB4TidEC3wMZ8WLb3yPxn1GjxY7BjsULHunvXddDHe8ElNypK8UElSJHToPAAwDrJXlnAwBGk6IL37/8uIWBJeF1cPe9qLpBgJWVlVD3hd9zTbDYpzYHzyXPrfyrQeukrer8828eO3DAEkJSHkkXpehsNpDPN+ckl+tNNJNZLFXbeOKJE+j1SEvsYPOWTWi2Kuj3O2Jt7Nm5C71uD6dPHEe7uYpiPolNm4p46zt+FqmZaey+8RlY7Q/AI0hmc+i0OgIAyAAYJLropvpoEVBwAEDGAwDs0JEBEL51LwYYrUQDr9jdV29ThQf3UA8A9NX5JAhk4IDtfyzq+BwU+NoAAM68LofBxPUe97QHAFIs/o0BJRXxsPPoGQBWFFvxbk0HGxkxCiJX5TAAYMVMqGXiZsq9KODQ+XhaAADstnPJmy6GfA50z/Bu66BVX0QCDRx47EFO9oP6gK1GTWAsx7LI8PMK7AKTQwFVMrqMm8Pin13/XFBEPj9mSvOdnjQCGt2GhBhNjbiPAeevyUaj/gn3V4LG1CrJpnDy5HHcd/9XkC/m9bN6o4UgP47V1ZqKO46KZVLUagEeefgxBEGBKkgq7nbu3oliMa8Cu9tvIcglMTe3gFaDowOms2JjsY7xyuKYs+1OS4cigBTH47w7D5fvgbP4q5UGMhlS0g1E8rP//N4L83kw1l97D6jzNamFwq27SzFldNEdNPEL/+ZfY6yUR4pjGMwE+Ny9ASbHp/De33sfThw7pWMgkEL2H90VWPQSLPdiunzu9dinQzFKp9w0K3i8jGvc76Wt5Ub5QhFbUuQ9SObHjQmOu/sirnXg/4Z5TXwEjzEqPqannFTjo/6oYkyaUF9tIPX/LbObJOLIfVlAnRwsevrH0TzmOwa82Hz/W9/6Vnz2s5/Fl770JWkDtFpNjVRY/CbIPYmbb7weg05DbgD8OxtVMTYV39dNN90sjQVrSJw/AyCei8cZIGv3x3MzAHQtNI5QEtOEegReA2DDBeDCM6Yn9y/WAAC69OsnxPppSNZyqJenGsadpO3PR2mFcRDApzcMRsxTfBF8JrV4Pxu+9vemQBsvrMOCXQcRUdt9chx/h8NQw/qndj0AINwICT9QKZQ05QSQzeUwNl5Cfqyozj/BAO+yPVr825l0VLYn96quSabP5+njXVK/4Z9pDiteqCdSMdqT23i86r635dMUYmi/45T6OS8tZoR9jn/YxuoCqgusZAD4axcWR0k6UGTFJNDljqmxOl3FUAROFFOH8vqupZBUedUSj7DNU8kPn0uzk/xnNnGJQQe9dgOJPhFtmztW0SUEefj4z+d8n/Ux4c3CzoTTOUib1gGFy6zPEwWvb9QIgCKNozzyJJICKZK8Rit4pMDS3Bw2bdqM//hzP48rd+/Bdzzv+fjfH/oIfv93/ztOnTqN/PikgpTm0pBUl5bJFTu0pEDWOVMZxddw3/E7Dot471Xt6XMeUfdzfV4QkE/jRfu0xvtWBDsy3MglsevPDnujvorxYgHtVh2ZFFAulbB1yyaz5gnyRll2Iym8LmQB0V7IEhJT5ubrlMeKEp1KiKrb10gBqYFexC/OXvBghQ/AZ2IAyAlgZHTGQAAv8mOdbD5G71Vq0abML9GhnlEkz8RAiO9/a9fspVGXVJaMMDxGCy4W+kwKSSFkgshr6SmQvG+LhRxOnTiByYkJ3HTTjUpg77//fs1LzsxsUqHPGUR28zJBXrRT3i9U+K51e5irNjG/0sDJkxWkkjkkExmMlwpodyvo9xoYK+SweWYTirkxHD9yBP0uZ4jr+K4XPxcvfOl3YcsNN2J8125USMGVaGmAQbePQtIYIx4AaJKqHQMAch3TAOieEQCwc+vpwRZQrfMoBgDdAPgaLP4pwBHTADDs00YANgCAs+203/wAwCDZEQBgMdsDAA4QdOCRpXkmGpkQYOSAojMCAHZfhlaBTOLdKJ/PDbzY7jeaAUB2i90oZADQvccsgsl+ofBfu7GEbNDH0UOPoLJyGhneb11qBvDxBEl8N9hGKdR4IKIYCzqtFvfPNKanNmPL1h1AsQw022jUqkhkU2i2m2jU62jWG2g3W+hzzyd7ADY+SJYVC79Op4lPfuoeFMfy6A26aDQ5cz4lO9KpqQlUVysCABj79j/0GDXdJfJHhsC27dsxNV1Gs1PFINFBNoBGBbrtLAY9E6uTeLQ6rMb04n+81qTEtxptNOotzbtLI5FjDL0Elpeqem9+3/UxlN/LwtaJ442CAHbOIY0bFd+9lgAAAhRv/lc/jj17d4S6BWQjUL9kvDiO97/vD3Dk0DETQEVKNoBxAMDHZz499/mzfXBdixHFaOqo8zYy6Ni1jqmgwt8BAD5XCwt5N4LhNWN8ke8bTx4M8I1EP5LE7+Wiw4RgSETT4vHANyxJ8e91sHvPDlTd/D/vUzEjZCbRQ6FYQKvZks0fWZDbt+/Aq171Krz//e9XHLPnN/FCaj80mw1cdtk+7N29QwwANjHkmJQ0lwCK7pEFcMstt+r8ng0A8C4AOmcxZofP8S8VAOCeQ9C9XC4jSwCgzTEbc5DQOd0YAbjkcuHin2BdAEBLYc1zrnEpUvBwdn3uc/yPRgv+0VSRMYjFf4oI3po8cr2Cam3/3JdoQ6CF71i6DSqOVl6MBsDQexqxydKtxY4nZ49zAQpjYyiWSkgFgW7aNhFEpyo7VMNog/Ln+cywx8Ve2K8bA0D0QSufbKbe5vJ1pQR3Eo20zpUX6hs4wT5TYHVWvP6Nxgt/1wUMqVte2Cw+G8rnT2ZDESJPHjFU1zEzHLhgG7af4bLNjoVPOu36I2HCswEArLfm48EhvFxMMB2l3HpKJirDLgi7/lnjt2P+4CHM7NiB333nf8Jdf/o/sXhqTn7s7Dw0uwPUGi0J+LBzbomnWTcKzXZdmJDS41WrdQNZN0uMg9h4iNJdVxh7T18W48OCppY4+A66D4Aum3Rvkb7KXRSoHt3izHkP+YCdph5uufFGPPjgg1K2lfsURxZY0A2AVoc0zXZIq5RYaZBBuVREQN8/Fv0Jggs2CkAAwLMYfAISL8jjHf/R68C7i/OOnCm1x3m+i7EB5GeczZq/MLVK+iwKTbTQ5oStgxHvbIR7ldM/GU0MhjtBFw8CRI3vyLbRXwd/POxCsTvE732HyjMA/D28Z/cujBXHZO13+vQpxxZIqcjnnkDrraQD0DqcC1XXKSVHlvseeQxzyw30OgEG/SwmxifRbteQTDXQ79awY9sWFII8ysVJHDl4EL1ODf3eKn7xHT8JlHK45bu/D73xCTkAdGg7m8og0Rsgx6SU3b9kTwKAwwyAFPJrAABXjLrE0V/HiAHgLSqtOBMDIJFBj8U/i591AAAWQakUC6GNEYD1Y+k3PwDQT1DXwzQAnLqQFSAuIOvejYNHIwAA12dcd8fHULvnDTQwMDHO0HFnU7HcxPEu7sPOf9hWitkAnp8GgK1tK0Z5D3BvJgjAD0Gx6LRWkE510Kgt4OjhxzDotdQxra1WpO1inVc3PuEcOUwl3ucI7L7yMUkUC2VMT2/GWHkKoPgwY1MmI4cqCjqr093pCAhYXVlGrVpRgci40e01kc9n8Tf3fBzZgJR5etJTRDUvyv/EZEmPZyzI54o4+Phh1Kot5IISms0OpqansGV2Bu1uHYk0AYUOqtU6Vlc42mM2gLxOBDTUzRcbgCNiWSVZxOSp/N9stq0xRmu+ZBbzcyvoygrPRg1GO+HxvX70GhNsIYiuvGpAZwPq/rTwz177ajz7jlvlXEAAnNozPI5CUMAfvv+PcODRJxBk6AmfFVCepFJ8oxHu877IJgAwqgMQB4htqzTAxx+35Xh95dfW1DFbcQEOrkEUfw6V1i7vXMNw9FmAmAOmkeXjkr1OxwAAIRHDLD6vAeBMqbBj5zYsLS8K/OEBt1oNpNLefphalL0QAPjO73wxpqam8eEPfzh0kiBY3+vbSBrZADfffCOmJkpI9tvIpq1xwjtJIEKtjumZTbj22us0YnE+AED8vZ9//XBuBgDvLxb+ExMT4AgAGQC8DFxrGwyAi9s1n7y/cnSx6Amj5HHNzb5mzt91/zzF2sWHsKs+UsOHSyX2OAEAQxbI/o/Ot6Ma+Riu2aisGtWHX9AXAwD4YDr6/IbyAd0EUJqYwPjEhEAAKYGzKOY/ziaN5MfC3jXXGbEpLj6FXn8pnP8NHLvyFyMCKPqc30BVdlkyIJsRquoSAHA/U1HnbPtEK+TX1qkI+SNewdxtyNp03SiAn2uOFytEkPtkATgNgGhjt2ujvCA2RuBpbvy52a6xADRxBut2WGckvC3cTOUGA2AYHfarRu4MEsZzIBAV6QcD5NIZKA3T8HUHH7/rLrznt34bBx5+GJft2oNiEODhBx/UjGO9zeTI0kB2PviPxTQRbc6xsYDXdQwLo/jXTHoy5qTh6PjDCH1P6rP8nXXjrVOmlerUksM9wSW4UbFtSSTnRMvjRdQrK8ikE0oe260GbrvlZhw9ckRrmoU/xxboiMoCs9XtKdCx++y1BKg1UB7LI5dJI9nvinkSZNNIOgBgmFro9mHvVhLbw0aZAHIhoHARtRj8/cRZb9cFootKnvsSeE6buiYcBbAAbH7VnnkQ30386/jOh09+4veUaSecu4g6U8ASNOiKFS+uxOsTH3+gABKZFvwZv/a0VD7nzMyMOgunT5/G0sKCkk0WQn4WVN0b2iGNlZBIZVBvtdEbJJHMZFFrNHB6aRmH5uawVGmhkNuMBHKYmpjG4sIJZLNUVG/gphuuQa9NLYsARw8eRrdTxeZNebzznW/HiXoFz/i+V6OeyKBJSifZQOy4kVki7zAOqBoAQAYASzR25TJ9AwDoBkB7wH686D8TAODALs8IMACAFmXW+fQaAEbfNqopGQAbAMDZ0qVzr91RRsqTl3xd3DMNHw/LSGqcmG+4RWBTH18LALjxkXUBACtu/JiAz5kMADBQ1u+r9rx6hAP1v9EAgAn3aQTAAQAWw40B0OtU0e/RvaWLY4ceRb26hGw6gZXlRUyMl8NRs2hshuW/gSkGOvL9p8Wy6fc45plBaWwCmzZtQXZyWn9PqMHcYoC0dId6aJHSXq9icXFOgoS1+grGxwv47Of+Dq0OWW3GHuz2KMrXQ5CjJkFLjKwgm8fi/DJOnlhAPjdOowJkgiy2bd+CRKqLZKaLdreqrvrifAv9jgHlHgDSHprgeBTHCcyxgC4JBACoT8LrR8vdIEM3AAIJDV1/FtyMkZ75GW+eDRXePlaKaO9ceKhFkSDwXcVLXvpifM9LvwvtLi0C+6BVYI7sq0wO/+MPP4CHH3xENn0EADgGQbYsY5NU4UMtikE4DjBUsMd1oJS3pTCQI4P982J+PL3WvXeFe6ijQraAsf9MuJuMRSvw47mDj3drcgZn72tx0MZvlDq6hFPH7/S+dB+ih/HyOMbLY1itVpDLm2OEHKjSCdlC0pLWaXYq/3nNa34I//APX1KDQc9A+97QpEhKQ3jOc+4QGzFNGW0JG5oLAP+eDIA9e/dh69ZtGrE4GwDAEZjRj/OvH84NAAiAT2eUh5GdoJxIALYJN24wAC4uDjw5fxW1YGLP5xDZcF1EffawovYcgdCj2Bezbi+OecP7J/YiePre3yAqhP0LrTGMG2EirN8p9wv4qQIAPII4ShHSbFAygexYEcVyGcEY1URhGygLTCb66bREp/SWTbA8LP4FGjo3gG9aAECzps5CSNsSN7+07F0MACCt22b8+6FYkKOu+1lVR572hYXm6Bw1LyzWSNV3NGcr2Bz4hBR6iQgA8H6U8Q3MFxYh/d8BHaK30X6Ng9hxNoa7TkZPMLL9BgBwZgCgTV/bVEbnqt9uSxMgz65Dt4fWygre/Wu/hr/+2N2YLBZRyAaYP3UKlaUlFIIcskEelTqpa6QgEiugknFbAAA9l3mNGDDEMImxlSIwQD18FzyjopnX39+v3hXA/4z3Z8gEUMckcr+w4G1Ivs3SGqU2STqpiuUe0x0lavv27kZ5vIyDBw8LBOj1E2j3+mh3KYTEYGylP6mYSuoyKZQKOeTpOsDCjKr1jODsIqRNeTje9fdrP269N9qJ9/eMn/fnOASTGX6wY8CRDHYWyGLQKAJn6rNUfQ5ccuSE4f4Pe28CZulZlgnfZ99P1amlq5dsZKUTErIACVvYBFH/KIIBt4A6CteoIP6/OjP+jj/DDKLyuzAoizqIIOAM24BoEhUFFMNqCEsga3d6ra69zr6fmft+3vf7vjpd3dVLMp3GPrkqVV11lu97v/d73+e5n/u5bxfURIMv/1k+CNwMAGBwYwSQU1vBPAAQ3PvRXcgBNdRwYOJPlWQKVbG3n2PCisITnvAE3P3Vewzg6XZMIInME6ckzUCD14LXh9eGlf9EOiuWxqHD89hz8CD6qRRqrSEyyRlMFGdFaV1fW8BwuIpsZoDrrrkKrVoDzfUu1ldWERu2cfOzr8OP/viLkZgqY+bpL8BKd4QB21+SpONSGBdI9PtIMjCL99FLDtGh57cStMRpAACRFoAIAOBbAMSGsWhUAAAZAHFWeM8xAI4RL53lAECMldeOBNcCDRAHAJ0oAMAWFfNE3xwAMDBgIwCg9jitlWQAhAy8kw9KHw0GAAEABlOki5MBwC+u4Tbvu501xNFGKtlHs7qIhfn96LRqAucEmsoHni2cVsxQwiVVdaPAcz+iLg3p+L3uSNXyTDqPqalZlCanMUrnEaOrCuMZgrEA0tStkc5LHysL8xiNelhcOoxcPoV7vvZlLCweRn/QRzKVRqc9RFYWbWwtNMCZSTW15R64fy8y6RKSiYzYpLvO2458MYlEeoBaY0lAxJHDdfTaTChtDphwrbXjscrORJ8K/PlsYQMAUKvWBQCkUwUsLa1qDfWtVR4A4Ht6W91xIEzXf8TPMacAiaaOuqg1VvH0Z9+IH/vxVwjooEBgo15HPsf2txw+8qGP4htfuxfZdNb2TAofZrICbQkA+L2AnxdtQYjuEcGxOEE5DwDwOUyEpS7PxDORtLYIJ3uqbMOkMRxbldoMBFGNReJFBz3oHXjVR6jxfF7Yqsd4vxswAOxeCQEAziG6I5x3/nmg4w4/h+uybDsJ2DGuSBgzjzEU7ZAvu+xy3HLL9+O9731foGtgAtgUDkxJRDCXy+DZz34WBr020vGhmGZkOwSsyRHwpKuvMaFbz8g9hgbAZgBAcB6ugHbs+3prACCZpEOEuWDwZ4nwJpKaa48DAMBloye/coWZ7qm+9vHwuvFCO68nN4MgpvOMgOhCHR64UcuIfkYAgM2SfzfMATsgeu5BYD+e4EcPLqyWbxw2Ip1hAOpRQKsch3HpOAMg+h6eqrPhfSMCBvLJJbIYqTBS5ZxWMaT+z9Lmj7Re9SD1NNkpekFRQL5Giuiu4u8BAA2HfAAtdD618PnYE+jEEbxw/lug7xYwV4k/WgPArlHw/u6E+Fq16ovvlBQNlgAA0XJL/kMmgDEiiLrq/1Lm9VY+bvV3lDyP6tqC6/ukVa0Xbctk5ugiwM8Iz9kHMzY+HsH11X9dk3hcCxDp3xTrUXduQJO013nAxgIF/ts0ADA05WBu1ubJdboaAJtcfd+jqXEiTSytCuaIibLGks4ZBqTYuG/NmInOCd0aRzF6Np9P/nnR5NM/U9eA9HVVAkhj6yJD8aNYHLWFRcw/sg+/8vrXY7Y8gcVD8+g02EOfVEWAGxYT/ma7qwoANwW+HzdwodZuo+YNblPG80RsvAwE4A3ECmjI9NBTI1Q9Xn8GMb5yzKDGe9OberBbK3y1XYJ8VkXj2pLNpFBbX8dEKS9Rt17X7OfKpSKe8fSb8NnPftYxfeJK/rv0iaY4N6ng3JRpPSm16REK2TSy6ThitP+LjZBJUsCJNk0JeUlTAdpU+sN114sQeXDCzi+c7z5Btx7IUMmYST6TfQam62ur6hvM5bKivfLzbIyMpRGtuI9f72jvY7QKaGst76XIQjs2hbaelRa48jBCoMPYHP5+pXiQv3b0xK5UpnDRRReBP+99ZJ96HRk8EuTQvTwcCAzgsZJ62B+O0Gh3MUqkkM6X1HIyv7CMpdU1tGkVOaJewxCjXga7zrtIrJNev41adRkThQSu230hWtUqVpeaFrCkBvix216CK3bP4bKnPQXYfjEONftI5nKislJhm2lFXEFdDMP4AH1nA8j1indKcphAph+XBsBAzAG3C4TUIzeStgaGOgkMYL0LABlMafT7BLEskbHExwmqCgAgQOMBgL5zASAHgXesrVt0AdjownNygcnp7V0WP4g152wA1UrjapkbmSk+Bgn3fO/VcXJHvPHZWzXgneg6eerHEB3Bre8Yn+jbGkgRsY4SVkv+rPY9zgDwrVJBz517piUopgHC9SAsooRrKF/rqdS2bzh9HO31j48WALttjAlj9wGP3+Z9s7mKXIbtOA0kEn3sf+RBLM4fwlRlEs1G3anv91QNZmLGWMQ0U6yIwzVVhRrpbHB9se8E24axJLZfcDHypTLyubzCGLYCCFSWxswAyVyGNjI4dGCvHEG+9e2v46GHH0C3Z5Z3jUYLE+USOm0eC/fGFgjk5tIFfO2ebylBz2YLonUTAKhMF5BID7G6Po/Z2e247959GA4S2jv4flxKuKZyPZQUXiyObruLUqGERqONdostAHFZCGZSWWQzRWnxcB+0djnTi0kRnOh0AhHeaGxtc91o76YtQTs9FmL6qDXWcMNTr8VPv/ontY5yf1hfX0OxUEAuk8dffvyvcM/dX0OSDgBtxsvG/OMxsw2QD0/nPxoAcNpQXsmfbKu4Ucl9jM34IbC7FcDjrKCdQKqFPWEFktM4CgD4mNHHiBKXjWgJ+OKB2QVyfzf9L/8wRqsbITq8DPu4/IpLsbK6IrtEAgZ8nWcH0NGBe3U+V8Ti4hJuvvk56t1/61v/q9htZPDxorLoUCzmsUbmykQZNz/nWRKzpKYFYxJL9o11zIr7DTc8xRwWnK6VRTn+QMMDNqbYqT7C1/qIJXwn+zzmP5xTEtimRfpgKOCLc/VxoAHgD3frhfeYQ3SqJrqnOuaP9uv8qUfmwVab4sZRO3rstppSR/39hIZ/8ycdLT9oRxcFAI51lXnpKMLBJF99bi4x0sR0FHXe8Kl0mhEqOj0KlNHeJIPZbdtQnJkx9VdZnrH65pFxugHY4mvUrFCJPjiLrQbpBK/zpsjsCb5WoxQ1Mo3QyDx12f5uiYJxQYyL5BMSCSCKTs0bnCJjTMjJjjDK/0BiD4ZO+m4/T/qnf2k2PsBo0NN1YHIeWL/5nvxIb759ro2rreN8f8ekiCS0WrDdf94GzleEySCwxZv9ZWwViFjCuMQ7WCaZHOmoWfmlmFsXIOI7Iu3K+gR928AJD/mGJ4ZJbfiZ0fc0ejmBFOthZu+gMSpEPaegGyvNkeAtmOsRKt3xji2a8EWfd6zf6+j8ezsrR90TyTiysQR67Try1MBodfA9z3o2rr7kMux/8GHUV6uiAPZ6Q9GvKfxD0UwOojZtVanNm9cj2by+RIyVRLv5EWxibi5EN18e2/j9EO0b9wg/P0eaAP2hNk5j7bgAUGPKxJZBEAUCRxj0e+rdZ2WHdnB0AKAK7wXn78Rg2MH9998noIbXqT+IIS4v+JbslUSBE6PA5hEFAAkesQWALIAE+pgoF6VKLTSedL8YezcdO8WtL8ILOfelbcDvLol3glXzRxYFmuzYeZ7aEegHTBu8pcUFdKiunE6gMllCLptGv0sa6EAgGAMd0QcdMGatMbZuce1jUMh7iBX3paUlVeN9OwV/lve0e4yv0DwdJe/uvQJGj2MccIxb9JumLZaojlZ54/SiYCHfn8fBZJ+CkNu2zaFarWLfvv2itU5UKtKPkHuE3REaU9ossmpC9ohAs2QG1XYfHfplx7M4uLCCgwvLVvHptdFrt5FPpfHCF78IH//bO5ArVdCsA+dPlXHNBVm015Ywf7iOQTqJVVTxzj/7AzTbi7jq6TehlamgHc+GIJxU+s0il3OHQBWvHZN8g6ysJzsu8aqoBsr4hjD+7+joup9HSSTiBVU/vQOAtQjwg7iu9ZFMWp80Vw6F6zy+IQEAC457scFRgr0nupadyBZ2rHXEV5yth9wU1/t+nvAAgjliCYZ52vu7n9fajYFi+RM5kqPParMY4UTP/dF53ob+R7fPHh2k2xg6gN4BbqoKko005P1nrJ/wEY6HvZv9P4r5GlHIwBSv4+PveRt+E/7zFoBREV9Cvgbicz8+gzaAms8eKba7yzME6eDB+d9qVlHIU6iOHvEEcFs4Mn8Iq6srKOYyaNWWJfQppfUubeQo7MZ7w6zw0hkmVg501phtnIWd4RD5YhmVyWlMTFSQSueVFA+71ovO2JHVfrIsWp0G9u/fi3/63Ge1LjQbNaRTMXS7LQOE0ymJCZKun03nsXfPATEPZPOp6z/EzvO3oVjOYL22hGQqhXZzhD0P7cdFF12M+UPzqExUUK/XkUomkc9lUatWlXw3602USpOYP7iEeCwt5wC6CExPT6FWraHVNFCeCbVAD4LYDsA+eq57EJ6hnSV4BE/iyTi63Q527NyG//CrvyTdA+6PJMtyxcyZ8QAAIABJREFUXIvFEj75l3fg7q/cI7CG4SatCfl7ir3yfWo1A2Xs+UXtL9yH+P68LtwzmLBz/ks4eGitLRbf2f5PAGXgWhm8g4q1mrmajQPQLQn38V8Y10QB6CgDIgTIQjtqXl/GrgJBMil0uxSc7WlP43fGCby/wlYDu7c435KpOKrrSyiWCnJ+YNvjz/3863D77Xdg795HkE6lZedI4J5th4yX2TY4NzeLCy84T0wAAgNiKnR7yHFv7g9RKk/g8it2m75FZL5aXGz3vc1ja4MQbjDGctgsljrWPAh/H+5RgbJH2Ilt4HQw9k4z4cyKAJ7uMu434hPKYE/3w869fnwENmEbhNvdCZTWidD5G0B7rFvYPEoIIJvLKfFvs1KVSknorzw5gWwhL4E/Qxi9VV0IAEg1Vz6hHgDYfI5s0oJzUtf5dAEA2vDZmBGxdhSyIF2XkoodT6Dwb6r9qhi4BJ/voQCBnd+qUvM5ViEwSxLqAoSVXAIlCmhGfaRHpGsZLdtXfyzBMQ0BS/aNbsjv/t9cVH0F/OjFyiptPCvvbxskHwQA4g4AUP+Xef8GqHBQR/FBvIzdTGxo2MWo39HxMokz9kkYEJzUhXOD6oOLjQCAf18CADYWTCqtpYJja73N/JnE9DMHAFipnIF7iqwKGi+1a8in07j3ri/g13/pV7C9PInVwwvo1ttSoG53B6Jjj1zFn164Uv51isOeysYpwjuHLgBS2Wdy4JgmGh23kfgNzI/9sSp2XuTIt/Qoie25IMKUrrRRi04+4MY5QkqK/QwoWM2NI8MKb6+Pfren4GpqqoznP/+Z+KM/eqcooRI16g5Rq7cxWZlWgNOl6rJTXWLST6CEleF4XHcPUokRivkcCrmMwCZGApzpeo6cunzvkKH7mv9scXBrlfUTmr0TFehz+ZLuQxO3AlZXlpFm+0Epj8pEUWwWBsF0JjDtgJRAF1/pHwcAWJ2gCB97+EjR9JV6Bmj8m1Esw7UtCnDqzhD4EbFH8mulbBIHKJXLWF1f1RgxwKOwEgMbBrCijubzshDieS8sLCpApPAiK17LK2vIFUsmiMfKy4Dq27ojdM0YDCGZRr0zQL4yg2Y/jnsf2o9aewCkshqbUiqO5KiPHdtnUZoq4/NfvxvlyhwG7Qwu3TGH8wsdLB/cAxanav02brrlZrz41u9BYTKNy6+9Fo1ECb0YNRbOwEMAAL3CPQAQEWNjBZRuJQlbuzYDALh+9llFfgzDl60BgLS5mggAoB6I9bJz8kcZAGEHkPVa+01JXTynOPQeAHgMT3+LI/MuSn7/ie4lkUTTKdWH2g68XwfqVWeCdaIASHRtFLMkuD9tg7fEx+jQHgDwiT8BfnMCsH3epAC4Hp05AEDHr1DCc0acBR6jOgEAA6ytLcspRO1cEv1l9XsRRxaOyEItPmwgMTIdAd8mpnFyAseqfNvoOHB5I2NjpOZs9jSTwZVFJltAqVhBsTiBRLaAfquNZCYthgar/tQE+MtPflxL5tr6MopFts+ZdgmZWbQQTcSSyKTyOHJ4EQtHVgRSyw43NsC27dMoT+bR6qwLnOi0Rzi4fx7FQhkYxtHv9iUEV11fE9ur2ayjkMuhUW+gkCtheamKUZ8KPVzXWwKi2X9PdwDPLvLXOCxgjU9jGxGB0gSQBZgb243nwUr1f/4vv45evwXEqHZvv6fmz+1//Tf40hfvlq0i2VJsUaCAK9Xh+XlUweeAc68hAGzjb1aNvuKudjauGpyPIzIHNwr8CXB2dow+PvO2gH6v8gkv53v0vvBMGM9A4x43HltEn0+2r/ZO2tEmCE6wmEXhO7b/9jEzM20aAQ5os/YZY/Dp8IdtZLNpCTpefvkT8axnPwcf+chHBcK0W22JOZL9qqIT6FoUx2WXXoyZ6YrmMsee14DPZ0GFLEQWAXbu3GVMURe7C/x17bO+HOmyHbuOpwQAHHt58wAAiww+P/LsX19A1GeeAwBOcfc697IwZ4uMRTQA3XKIXFXGes4diSVif8Mgm4lJlwsORajKZVRmppEuFfXZgx4Xa7/whUqhvOO/EwAAbYoOAFBC5kAApzJliTmp6UrUXbKuPlSjqYv+7xBAoX9OZdcIBZZYxwdtxIbm+e4/w8ZOpqmut8nrBkSq/6qehayCoxjtrihCAEBroFdxDQAAtiqw2utUhHVQLhDzzskKks4BAOP3UcgAcOCDdV+qAjvqtpBNJPD23/xt3P25u9Cv1tFeq6Hf7KLP5J+Kw6k0YinaZ/a0ian33VW0mYyagF5P1X9T12cAYVi9F9WMshCiLIBxAMAq3IbQM4jyPsOyLurSGcCCRrKAtJEOmIQwwPA9gdbqIeo2q+OczwOCP/z3CLfc8kJ86UtfwL59B5FK57C63lASXpmaMZvDXF7VCNFBEzFZ9kj9nwHmqI9ijv7SKVW8WZX3ooCC5SgQyMqKGx8D0UzEyO6XIdotqtJT7HASuXwRvR6DJfa1DlWxZ0VmcqKEqUpZIAMDieGAfaYWEDOYF+sionLsGQAMbCgYyIoSE3FWQ1iBJyvAV2UM4Nz4iNYwjZLsK3OuQiOmj62XvX4fpYmyWhTYw19SNaSva1CpTCo4VSA6GKlHkjRRVoZov0h7P7ZbyNWA4A2DuSHphpYI82+NTg+ZQhmN7hAHF9ewXG3q5646j4ZI9tuYrkzggksvxr3334fFtVVMVaaQRgJXXHgh0r0OFg/uQ7/fQi/exX98y39CO9XDlTc+GcW57WjFcug7H+4t95tH/QlJJGKeAeCoye4zqM3CCmgIABgtOc71mW1FCidPvwVgq1PaCgCAU5H3AIC81x0gFwUAgoq/2ySUGPD+SHq9+K2O5Oi/n20AgEBzUXbt3Ll3sXf8VAAAv9PZd89iNC94pfaOaaSqupgAdA4hw89aTVR1FQX7DIoAigHgGrq9EauSnBAAaDRqqpqSqk2GfyKbQbdexcGDB7C+uojJfBzt5roSVCZ7XKu6PY4p+5YzUlyX2K0SUb/WeRAgLELInhO0zcuIVp8vmOgZk/diuexE/6AK8cc/8TGs19ZRra4wfEI2S62BlvYYARrDGNLJLOq1Fh64fw/y+YLWX4Kjk9NFVKbLGI7aBgC0hjiwf14q+7T24x7LPWdtdQX5LAHaHgp5AwAk+lfvodPiHmBFEDoPaB3uDdDtGAOP+ju83mJ5bLK+W6BkAEDQK8e1hG1P8qxv4fff+hYBAInkQDpRfH4uV8Cdd/wdPn/XlwWYkD3PCj/1AAgAcLyYCHNf9qCzJdfWrsYvXieek1r0lHy7NsgAl2G7xtEAgFo6g1ZJx4sRK8BpWAXxv2fLhHvi8VYWtbIqfuB7GSvHCt0G3M/NbTPwKFJpF84vpuMA6RTHO4b19Rpe+cqfwOH5BXz605/RNec1Y+Gh22mLuZd0ekQ33fhUCRL7tkhfu5Tm2BDYfeWTNJZsQ2TRxLfNngkAICqs6NkIxmI8xwA4+R3r3Cs2jTTD5dj9+URLAq6U4BcB7wUvJFg95iPUGw1Z+01MVVCcIKrLSqxRshisEABg5uoDWqPGnz0AACv8qqxvYAAYbKjtzSG7+pfrNw/o/Ez6UxwP1wev796uyjZHjpFRf3yR3TYPie7IMq6tqmewjzuakAcBgopw1Pdel9kt1K5FwQLNsI+RmaJtbCG6z2vDHmtf5RSd7BwAYKM5piNwrMA9+lxeX4qsqWdQdhA9JIcDpGPAz932KhTjSSzs3Yf60hp6DV5nqT4gmcnKKpPMAdLmmEwy6SdYw8o1k0Ldf7IZtETFAwBuPwvWgQhZJwB6ootEtKrjWQBMGIX0022g1XLBHQMKa2/x76l7XAi8uimNQu2F/dhv329j27YyXvTCF+Ddf/peecyz+r9tbofUjS1ZLdnawMSUbQZsLfAsgNgQk8WcNnP1/ssRgPZMqlc4mqNR8g0gMUDNqNL86qFVJ8Uz7+inWfR7/P1IlRR6CDOIrUyW5W1PHQJWxpJqb7D7h20QnjqpQMZtzh61Z7JNeiaTfrYB7Nu3L2gdsM19jMbs1l4PAhBw0fmT9eHmijQ9EmQLJdRz33YtFbRUWlpaFH2SlRMG35wTS0uk6ydRmZzSPOC5pRIpBcVeFJDHLqCHM0ztPWyVSaBHmmksgT37DmN+aRXpQgmd/ghrVWtViXfbuPiSJyBVqeDL99wjej6vSSUfw4U7dqGxNkCrXsORI/fhKTddg9f/u9fjgSP78Oxbvx8NzoFUUTokZ+aRRBw5J4DGfcg7mfhEcRwAcC0ATNyknUJuwOlpAGx13icCAPgKnm/zERjlgC/fmqL7z1NY3douEJmB91YHcYy/Pz4AALcfCoDejAHg6caONecAACZC6v1na9oWI3AsVpQXjFN7H0VcndiYX+N9m4ZabNiGphY/DwAYA4A6FGfMBtCDF44BELQ0CABgLz4dQVpab0dcG4ZMUONq6VpeXsLq8jxSsTa6nbpmiFH/IfDZNEQMAIgmiaY8FD6s7ZMVdd57zpGDTEiKISMh5lS+UJBNK5lNHOOvfeMe/MvdX1bPfKffRrGUQ7PZQGw4knL/oDdEOsm2hRju/eZ9SKey8opn/3ixnMPM3CRicZ6LiR7ufXg/8rmSkudivqR9x7edEVQlW40+80rqh0msrzXQbVPHZgK16preh4AxXQKMzm8AANfazR8hAMCf4qSVISawNp/PYXHxCN7+jrciFmd7LfdyAv30qM/hU3/3afzjZ+9COp0TA4D3dyIWFxuBLXONRlPHwOr31NSU9h6One+b93OUsRvXeYoyGhgexn+yJnQMAM9M4Lq+scptsaKBCp7dEVbC/T2zOQASvf4WNxCop7I/E3+j+/eRy2cxu21GrBoxmyJim3JnGPWRSpol4PT0DG677VX4wAf/u/Y77u9iqibi0qpgmyCLA2wjfP7zbhb1n21ePGtvn8z1nK2i113/FIlXkhF4pgEAczCwIgYBG+VY3PvPAQCnuGude9mmIMDGjOAEB8ndkCas4/vLLaCQIBlR9uFIyf/U7CziuayCWFKEiWJpAVaJ++wGAPxohS0AHgAwBkAg3Ge1ARNtYlJG6ls6azY44jkxibEgxhI1W1wtkGBQau+r/5zCPpVMNeI++BHSyw3VMQDYpyurNQdJbOj5j4mZYY+NyK0SDmcL4xcbExN0i5ESHZwDAMaQ72AuHOP3Pjj0z+txo0qyp3gkCnaGlfH+AP/2la/CbKGEgw88hOWD8+g3O/I3plAa/dIHSmaZgDeN/stkygttJpIS2eSGwd42d4sF33mpPQV+KwDAzz9P/edxM/k0EcikBOPYZ0cdA26nYgjQD9kl/6YhYCrPrLRzlnFjVp1p0EG3XcWP/PDLcffd9+DBh/agVJ5U8l+rN+Xly8qGNj/G96TXuiSftL9sOoFChsdhwl28aQgQBMFOn72jdr/ZOTM4td522U8NekjG+jh/1y4kk2mBKAyySJM/Mr+g+U/BoFIxj1w2JVVqBhAZji2FhRToGp3XP6JBEl/PqpiqNNmsbPceeughVXr4b9H7xmwAfVLl349rJNcVBVIRloFAmDirRV0FyBSK4vEwYOL3anVdwSQ/i89hJS2XzRv7QcIfFEZiK461XfH3HbZCUBk6aawkrhtcn+5/cA/q7Y5U+qu1utYrKk+36zWcNz2FCy6+GN+aP4LDSytI9oFKLoHztyVQKpRxaJ6VrQH27fsSfud3fh0XX3oRDjfW8fRbX4I1qk0nC4EN6QnuOo/i03jfEQBghdPWX7VhCYTmuhuKAJKobQwAp0HwOAEAKJmo9V0tPtxvHZPOAQCB6JZTolcVKwj4DXw6qwEAX57T1jgOANhUsfjEA232swcASAs/3ggcK/nn+1oLG5ckUxn3iW4UDLb1gHsmWTb0m3dMP/Wln3kAwLdXBQULaSsPtdYRAFhfX9V6x/56/Z5xR4w2eC00ais4fPABJWFeODFshTJGmBUQbLyNdeLJzcacMLaUWe2xGk2RXibPqRR1BayXna8he6pQLCiJJ7nxIx/5EDL5DDrDHvJFAgB13Z9MhgkAUAOA9zUt87rdPlJpFlqoN5DB3PYpxJNm/5rN5HFg/2HZ4bbbXaQSbAvgXpsV8EHRODoC8H2Z5KeSeayv1tGodzFRmhADwBTZR6jXmtqvThYA4LQlQEsAoFDIY37+EH7v938bpXKOjvfoDzrIUOQ2lcFnP/M5fOrvPiNhQw8AcNUiaMGqN4EArvf89+TEpLWdJRNOoNHFjZKuskIb1z2LD+zamMUf3RTofjNQjO46OgI3C18U8Mm9B7t9bBOwC72m13FWbCtQ8Pry/JtK/rkmsRVgx87tyLJPv99TUUPgkdcuEoOGPf0xLC8v4gd/8GVqbfvoxz7uWld7yGW5tg8FAJDFN+x1kM0k8cxn3CgAgOwn5SnODYErQ2migiuvutraO5LpMw4ARJmXFP8Ti4hFRx9fnmsBeBTjgX9lbzXeu3fcQOAYjX5aSFwCqYSRAYjrbeICMzu3DYl0GilW/iku5dgBRD0pkKNGX9dD62m0Zw8DQBx/bxzs2iAC+Q4bFZcgGN2eJG8T9ePrlPjT+ioAAHyZf2NPVujU4Gl0tpCLMjU0r3Q36KJ7hWIhpiPgwYSAheDoBPq9AwBU0Q02Aas4RlkZQozZa+4qnEGiK7EsByCcawEIVpATYQBYzMrqOG8Bo69zNsQ6PfzBb78F8w/vxb5v3Y+1I4uI9UcKOAgaNdptNLuWdG+8LUMbvhiVgxS0UOk6Av4EYpQW9goIiLzJeMBrVHUGEOaV7BMKBj0MjCgYxyCPwQs3aVYeGTTwfc2C0OaNTzJ9EisWSWyIQaeO83btwHd91wvxznf9EWZmtmFpeVWbOVsYePzsZzfFfc5Jov4J5PNZFHNZxGQD6ChxjlFpAIBVtLlhqg1iaMdDOygeL5N9BrnTE3lcRJuh/gCNZkvUv5WVVbUflEslVCYnRR9k64HEB2OsMrHy31N7QDabO4r9EU0AOGb8YgBLUcH5+Xmsra2Jhp+RiKMTEoooAWy4pp4i6XVDovco7YFyeZjVn2sxqK2rEkfhI/6eVX6eL9chOUd0TNuAXwRv6KTAB+n+TP6HzoK0N4qh1x9hcWUVq2tV9EfUdDA9A1aVeP3LhQIuv/BCZEol/MNX78Eonka8M8BcOYNLzjeV6v2HE+j0KYa4gg/+xbvw8J6HUNyxDRfd+BT06EDAPEOiaGfiwTmYwWjISmDYn60gU5XiEwAA6ALwGB76VgyAzQAArcYOAGACJeaW75vlubmNXonxWQ0AaAV1X9HGGbcfufXAJ+eOH27VenqQOyuxkwUA/P3tqf/cg32CO84E8wmLQAA6/DgWACvenPcm4hjRnjipueRYDQZDIKZWq/C7T8j8KNl+E8YY1rXnlN28RLFaq8gAGAgAWF1e0npHllQinaQane0XwyHa9RXs33+f2mSk/SIrPVKyXcJJQMq1j21gAQQuUwbYGoLKNqVQF4FgiZxt2NLW7SqBJRuLrU07dszhIx/5sBw42mSGpbiusR8/ZnFLf4h8toRBbyQNAIr18b3EIiikMbdjSm0DyVRCn7m+XsfiwjIqkzP6XiqW5TxD4LdaXVNrFIUAW80uUkm2A3TQahAsSKPVaphV7ZCgCB1yeL8ZiLGBUbnhukZaAOJsmehpH+EeynNcWVnCr/3Hf4fzL9ihVoVOt6n1ncDCP3/uC7jj9r9DoVAW0MEEP0d/+F5fQq9M/AkArK9XlQBb5diYZmF7ihWUuC8SVPAaQT7+IwOA4DC/e+BfwqtinhnLw9tC+7ggiN3deQZgzxYOS2Qh9Ppd1y7SUmhMK14m99c8+WqsrC4ZWCc7Wm857IRLYuzpJ3OiiVe/+jW4886/AcV8q9W6CeCq1dD2OepY9LstnL9rBy695CKzp04lTDhbeyxbbOPYdf6FmN223bUYMEZ32OEZ0gDQ2u0KLhwrL+Dt44pzGgAntWCee3J0BE4YAPBI99jwaStxtFfe8KTp8IZKplMKTLP5HEpS+rcgaSS/KlP4Vwyiioo1Jp+dLQAOAHDBe9RiyJZYW1h88i9hP0etFXAQJ8XWAAEvumdMgFCY2NXl9Qu1GTDpl1WKVRzsYZu69QubYKAX+wtVTJ0OgEsA/WsESGxILpyFGClggce7VX0FAkRcDxScBrHLOQ2A6O1xMgAAU48uLQCp1MsxbXfwtS98Ee//4/+Gh7/+LfTqTaRAFf00Oqzo0n5tOFR1n/2Jisec0J/1t5sbhDY2AgHOQcJ6MS3pt3aUrQGAgELsUGdu/HwoyIvFkM+mVf1hcs0AhjRkr7TPAENAlxPy9P1swhzUTkLSJ7UNOnjpS1+KL33py9i//4Dea3Z2m2x9fF+pVfhtvqfTpK/n9NmDTgsZ9rDLLtQLHllCqcqEC1Zojcj3NaaEtSexheb8uSlMlgtKjjvdrpSECQA0G00FfTt3bBfDgEAHk3+CAFYhY7RqLRbjVX8feHtQzVfFaEvEIJltAAYAZFSFCDOyDVjMxjs7KgToqrwcR1oVkerJi0C6KgFA9d0OB5ictM9j7z+Pk+AGxaoYJFKUjEAKVfxVhdM6lZLo3yCWVO9/vdnB/oOHpIpcq9fQ7bAylkGjVlPf5eWXXYbJYhmLa+v45r59SKZzSPSHuHjnDHbNpbF/3wEsr6e17v9f3/8M/MBLX4Svf+vr+O6XvQTDShnDXB7dMwoAcNVNO+9zU+FgH7IHAKgaHqPPu0QAxxkAbJGgBkDY2fxYRBcnAgD4FgDPAND8cwCAPyaf9Gs/CajJxio7exkA0dTW74PBGdv94/RynAKK9bezbUNJBdeqEIDb7Pr5Kud4Vd8+TcGLkmUvhhZtATKKtK2/oRiggQD2e865MwcAmAGXxRE+zjC3FRYAzHFlbXkJ9do6sgT8SgWthVTP5wva9TW0mkuo1VYECvp9wcv+KSH37SZuzDWfffVSefBA4JTXR+A6zWq6W14DgNU7nBDcLZWL+MY3vo69+/eBEo7tntmYsh1OLWmDEcrFChq1llH89+zTNaCNXCqTkAZAsZSV2B4r9tW1Og4emMfc3E4cmV9CqVQWw4HaBwx3WOXnGru2WkUqkcWgH0OnzZ5/OhqxWk4RZsaw1hJGpgBBAAMwNoMHPWhl9P9avW6fKcs89vW38OrX/CSedPUTJQLY7jRQLHKPSuILn/8y/uqTd8qRgHoFjUYdpWJRn8v1vdWi6v8Qa2vrYtp5ET7OdVP+t3YA/iz3obQBAGNVAHO2cQC+9i/pWVshgHOZwKIcvpxIXXDXuUKSFwH0e77fj6Pf+XMqQxClpf2cLQCJJIHnrr4/7wXPxb/8y1dMv8CB/DZ1bLZSB4iaPFdeuRuXXnoZPv7xTyCdyakFYG7bdgHtBO8l2KsqSw83Pu0GaTtIf1w2nj6G52cksfuqqyV+y9bDbo8OLxbX8hPPhAaAjyU0jk4N0TSdHNPrHAPgsdh2/3W8ZxQz3ywIiK4LxwwSnA+26iXOw5PJ/+RUBdmJCdlyWaSf0JfbMl1fL9XPCfltrDafTQyAIGFXcj4+SmYTqMo7K/FKzk2dX7+PJeR7bg4AFPryjgHehM+l6aZsY56prFwElEPnMiDtAKfsroQ+XNRCAMA0BcIecAMNWDMIAQC7DlJIZuXYWZtZ9d9R/yP2eAoctLK6RfkcAyBYOE4UAGAyyrGlUE0+nWI6ghHp1q02/p+f/Xncf/fXkRrSzCguxd9mu424Y9Swmj3oWtVF180n1qKJWY84AxwDoOwaBSCAmDrUcDg+A8AnsdEV0aP7vG9zmaToiQwOWu0O2rS1cwJDHoQiUMHX0BuZAY+3KyTbj8x6btAMJF7x8lfgfe/7c6tYx2ISYwrmozY8U0smAMDkmdaC6PcUnJJ1YFZoVG+3gJvjQQE+jjEDNPU6OjtA9tHRA/gJu7YBg64pJiOmCj374sU6iFEx+BIdX0wOH0z8e1rOSIvNZmhX2DwuAOAtmXjOrMbz69vf/ra+J1KsSOUcVOjuomg7gQNaxgFScx+wAJNCRRxfsdZ1PQ0gZMAsQMa1QaRox0VXhS57VCm2lUKv05GLAgMbenLT8m8QT6HdH2F5rY6V9Zo8h+vNhlVSOh3U1lYxWS7KRonnwBjx/of3gERfAj/ZRBJXXHoRyoU47v3GN1FvDVGcKOENb/pV7Dn4IA4szuP1b3oDWp0m6gwgs6XTqICe7j7NdZcTkNGgKWL7fmQmhiEAQJUCBsHRFoDHBwAwHFmrhth3rgVAd7pbryWyqyqvqwDKY92Pm/XbfmcAAOPlDJ8kWAsABcO4fzJpOBoAOPY8OhEAgK1E3gt9XAOELiE+afFOP6zk8kvVf12/U2XAnB4DIAAARO13lHwPAGjNG2Dh8CEcPnhA7VdUTmcv9US5BGQyGDTWkUh0cWD/HumlMNnkeke1fo5bJsVzdBbIgUZCGCdp5sl1xO1NHrRm8izNBIKyPa0zBDXpeFMulyR4ygTznz5/F5L5AqqNutZm2fatryuWmixNY22liky6gPvue0CAODUJqBtQKucxUSmiMjWBTCqNI0cWsbZKsUNaECbQbXeVdBIEmJwsqSI/OzuDpcUVJGJsOaOIK7C2uq5WgQ7Zb13OLe5tAzEBKGrINfbomNAST8e9kFPO6toaJiYmnWWfWR7e+vKX4Gk3Xi8RwFabzi10ckngi1/4Cv7yE7ejXK7IsYDjQgCAVX+2LxHA5txiGxv3L9/DL4BKVPuUvnh9uFcLOPcFJN9XLoIHQSC2uZmwoSXAZPfRq8hsCfnlGQFRAMAzBXmNPAARxAwOmPfjQgCgXq+hVCpqz6K1H69zOpPALT9wC+6443Yx2tJZ0t+NzRoWC4nDd3Hbbbfh7ru/ivvvfwAEkDgG01Mz0sPhnCBoL7u/+Ajf973fjXarLmcfAuY8M7ZK8n2T6TSuu+GpWFhcVgF3I8EXAAAgAElEQVSi1e6ai9cZBAA2MHN9fO1icMU55wCA0w0CTu/145Sv8XfbfAE48c/c6vVRhG2zdz3e68dJc+OBADcIvd5V+bV0sWroEnZSbPI5oy6R/pvOZjAxWZEqNUXK+CDlnxUgqeEr6Y0WIChpRtqWVZv52IB0OcqPr2Budn4nYgM4fo2ii1F04drseVtdqeNff0uwmOhLrnYs+fctARIRdIMvqTTvhe1RR0eJYvLvGQBC6aUj4CwEdY2sGqnl2lH9TIjGkv2wOSG88h4AsDHxAIBVAPw1YYJqX9YCYAmnAwhEIfa0QgcERFwAWFGgWwGtemgDyGQragMYRXS3Guuj/74JfTqYxNqytrQBZC+9rtFYz75PqqVT4R5b3Ysnevwbq0nWAkDUu92oY2ZiAmvzRzA5NYsXXnMtsqM4+vUWBrQ3IgsjmeJoqvLIR4qUPK/yT4q+q+55oUlHsAmufUghs4SBtO/jtQAcCwDQh6vncohsJh1UElhFpwiU5rDzOLZj8WwYS1S9cGY2GVOFiQn4Dddfh8pkBXfeeaf5FQ9ofWQggKoj8ZgCCm3a8RgmikUMux1VstV2QFHCbleVfFb7vT0fqXMEFVXVcKAW16MEBpibLGLbTEXrFx8rKysCDRj87dyxQz7P5pU91HdOdwIXrITxXmCbwlYPBsU8fn42z5MVD34Ok/XtO+eCBMwzqnyPNucbE30/74I56oQUeS0ZpFhRzQSNvE6IgjCBQmb3pIojk0EKSTrHEK4h1FBo0SkgmUI6X0K11cWB+UXUml2kcyYqRdq/MNwYQO3DndtnMTtVERi1Um9jZXUNyRFdIdpIZVO47rrr5erQbtawsrgXL/+RW/G9P/gy/NH734dXvfbVeOJ1T0KtWUMyl8UgThu7U6VAbzXyW/3dlMeZiHkggIG7VWytwqTqf4JE+6GqjOx4YlJNii/H+7FmABz/DHiQKbVv6Hr7OcDA0LtfBOmVc3LRpuwXSUuG7d4ME+joz1vGDxuXj60G/DH4uz+XcQDAPkogtTBuA9HZWxwA6E5XJxiNMQD/qPsuGgdxz2CfvHGMgv3Qn6AHAix5Mo0fA5fMK94q3kyQ2fR15gAAJl1yM9Fcl0WLAZ68Kwko9Tp4+IH7sbzElqgCpiq0EE0gk86gPJHHsN9UhZqgKR1OmBT6lsVBj5Z67MOmgwx1Y5LqK+d6wuelEkbdJ6uI48Mklq1ZBIpJiec48dpQU6ZWqyJfZDsTWU5MbGP49Gf/EevNjlOz7xqgmUzK4YSWfu1mF8lEDgtHlrC6uibwOZ1NSVU/lYmjUMjqs1lJJ72/zcR9aEmu9qghk1/e/6Z2TxDZgImUHAYIAGTTaZOAHlLrhG0QfQnJik3k2m7GJ73XpCAY74VzueZwj+DfKOb6zGc9DS9/xUvRbK1hBI5jVgyDb917Pz74gQ9henobmvWm4jL27KvVLs7knO/TRbPZVsEgZNBJFtdaRaQ5wAKBY+dpbyQ7zhxgOIact7TrZTJNG1k6C1Abgcw1vpYxf3i7bH7v2f13fHiRgL1ZHGYVA1GYl8d5/Q3XIp6M4cEHHxD7gY5HXk+HLSEETMh+OG/Xdjz/+c/H+97750ins0ri2b/Pe45jQ3egem1NTkFk+l375KtkBcj5TW0B7okEAFgoufjSSzG3YxfanZ7mIJlVPekWmQuPZwAwFlB86Oa1AWlbn+vJLH6hUoaLlwILZx/bu/X8HABwMsP66D/3sQYAtjri0/l8l7Yd9RHBhuh6+T2ix99zwbIk3XrGadHF4Jv9rFT7zxUKiDP5dxYhIgxzIST1X5WmjUrzDCq/UwEAI9O56r/rrQ1aAJw6u+/Pt3zOlNKjAIBP3dkTtRkAMJKNUJj8e0aCr/jaAhwqJFsPoFuwHANAeLSvIrtKK3cb/i6o/MtXnX2M1txgKKxnAJy9AICFOuHi7e8nDxJxswvGa4vNbKt71f89es8yACN9cnqiImOx5YUjmK1M4cPv/jO86/feivQAGDTaGPYYiCQQT6Ug7WpHhxeDRm2cRrw0IUCz9rGpFNr8KOmW8I9tXgQ+qAc3JiSw6aY9vpHbvylc2Ncmy4BNgkEEM3o9BSHqh5Rqranwe+qaUma/oQ56yKYZVMWwvLSEX3z9L+DDH/4QlpYXZWO3sEArwJzrK02KZUBmAPvpl5cWUWKg6IBKJuPcsBlEeltMzWFVLQxQUMe52lkIvAwxmUthx9yM2pc4p6luzUCMPf47ts9heqoiuj95PAyICWglXfsC34OgwvFCHI4FBf/8fOK58GdWzJZZWdo+q8CYDAitj67FgmNpIouhDSdfF9y9+lBeS399HRDhhUKdC4tsGh0bRM8fchxciwitFeMjVKamBCTuP3wER5bWpAPAdaXTG0hHgErc1fVVjPo9XHbxhSgX8ug068jkC9gzv4x6rYZSbIDa2jJues7T0ej08ci+VcRGXeRTy3jL77wZh9Z6+L/f8EZ89htfQTfeRzZte0hHXstnDgDgmFAAzLcCmBjgOABAsjZFsaIAgLHZ+gS0T/TGf9Sfdw4ACBsYNktCnOiZAwAInqv3f0gdDDKgrKfY73/RyxNd76LgcNjGZAAAkzNj5YUteb4lyPvAW+XfAQBSt3dJJkUBQUDzzAEAYv+4pF+JKVkSAuxNk4bgPROoI4cO4sj8IZ3z1FRF62ImncBkpaTqKtcJAgAEN7XGOscJjp0Ag0xGsQSTSj5HLC8Q4OTyasUGqZxL6dwL05FVyt8n0Gg11AffJzhBS+lCAXd/9Wu47/491mY26JmyO/vWOd6jhHQMU3GKujaxvLKqlo98IYdYYoREKoZiIatKsFx0OkN02kz4fSJN8mpXrgf8Us88k0HaOcaSaDY7qFXrSAvI8esqXZMMAPBA4mYJsAcA9DeBLxY/GUg8kCDejTddjx/50VvR7lRBoUpqA3gA4APv/x8CADqtjgFQTkMhwRgTMbG8JAbYtkTWQPxQCJP/1h5I5iH3l4iOF3+fFnOB5Iy+WuHUJiDb31C8ltfPmHq+ALT54rYVAEAQ3NoKTPiPQFGjVcf3fu+LseeRh02Dgey7hIH/jCv4ngQAWOH/Nz/1E/j7v/8Uqut1tT1wLvCcjZnAe5RuQwSGYrjgvB245OILNb817wSSQyw3AgBXXX01kgQRqIugVkproTQ+rg+TfDnD2icFwDyGAEBUg8kzeL2As8KocwDAo76rntQbnk4CflIfdIwnn87na1KPIfiq+vsEUVReWyCJ1CnklKWWS+bZ998fSJ11gmJZpSLhWpcginTnfE49aGCBXhRZ59ZnKrrfaQwA83iXLA8rbwqqSRtNquc/GvSGSb9fSQwKCBcdJ/jnWgACChkXdlWifB/yZoF01B7J3j+8vqa6ayJpTrDH9QS6KyVKn7dfsWOKVI/cBnY2MwCoqO8BgDBwCwURN+thO937NrxnjXmQpBZEvyOBpWI2j4e/+S28+Obn4vonXoW1QwtAp4eR6HYEAJIYxOhQzuruCEn6kvsOTocSG03OAAFPhbckJQx2bYMbqS1nPIXdLPiN3rfh+VuAzQcTVlLiU472yAoBqweayU6IiBuYF/PxrCJur/1uVyACPad3bN+G2175Y/i93/tdvTeTZz6sT5A0fSa9QHliUslxikwBBl0MUHx/v9c4cHeQv4YMrhjwMsjQOjYaIJsAdm2f0xRmdWlhccGq/bEYts9tkwWggmIyB+hAELNwnf2totw7wOVYc4JBkpwRnIgix4msBrIM9h3Yh1QmKYsqVlZk+UcdFWf9w0oM+0t9auNBhJAhQPoi6ZxOFNTbJFFb1a2nDG6Y8LOv0YwEjPJIarJVgYBqrSbhxVqzjZjaNDKotzpYXVvX/c+xYAWFiT+rKKVCHt12C0eWV7BQa2k8KrGBBB2fevONOLi4hv0HmlhZPoSf+Ynn4mW3/gBe96u/jee+5FZ8zytfju07dmBlZb8cFrpUoT5jAICBKGQB0I5NbgBDJwaoai8Xy94YA4BVQDIAjI5qDIBjV8BOd604/utPHAAI+q7dnu8BvM1EAL9zGADGcFB1W9R/69UnAOAtwGw/3Hj9Ngc7Q70jvxaqQkxmm9flcWshx88YAKZwb7u5AQAGOPn2ncwZBQAC4p5rKZTJrCSEqGvAangPrWZVWiutZg379u7B+vqyBNUmJsqq4LMdgOsIq8cEAQgGcl02uScTiC3kcqJieyYXE106x/BasEfbNEuGEhkli5R7g1h5TGb7bK8YotFqap3sqUIMgZIHDhzG5z/3FcWgo0FXhSQCt6TGEwCgoj+BPSb1y0sraLZbKJYKSKUZhw1kH5igCBUFUXsj9Lpk+fjrNtR7pdIGAMjxSOCsOYUwyW+3qD1AcNgcRBgiCwDo87Wms7MZQ9eLb5oFou0jfC7HilVpAgDXPHk3fvKnbhMAkEwx+aUjwhD3fftB/Pn7/kIAwKDHqj2p/7bPe/cnPo8AQKvZUTIczFfnVMHEX3tgggwyCu85QNz1+JNVqCLBgDaQXbcHOdu/WCLYk7mHWaJ9qgwAa8kjAE5BXd6fPM9uv4Mf/uFbccff3C5tAFb6OS+4d3LuMA4g2LR79xNx041Pw9ve9jY84aKL1fbApN3cEGiHSNFGat3w/hvguidfhempCfS6LQE/fLDK78X1nnzddajSCrJE7Zy+NADSjD98juSKHoH7h/IhxuC2Sm8FdpzMXhCwdV2LtWdG+xZeL8x8DgA4mVF9DJ57Ogn4o3E4p/P5IkmPla/GAQCjkpvnja8cKhBVYT8myn8ml0Mun0eMFC9HRQwEyHxfkaOn+xtFdWRO7rMcALCKeDQlcolWQMVn8p8IemwJBrDaFvRdqbfUL6F+JfEpnf3eI/OhYI+hudQUoPJ26CIQOY6A0s5EZ3OuhxIyYvwUrxmYqIsFTKbtx8WNC7IIBG7xYx/shvPVIZ+9DICuBOHsEQUAgnkaZUw86gwAVgy6slhKIoFOu4n8/w6CfuM/vgGfueNvUE5ksD6/iHh/gDj9fslGoHBbIoaua8EgACAMPqj0m7BNQPNW5d2KBKaj6352YoEGSm1ciY4FAIxvcnwvBhJeEIjHl0mnVUHgg/OJQIAJElq7hsDDQJmYQvwj5LNU3l/G7EwF8/MH8H3f+2IFmLff/tealwQB/IbMzbnd6SowueCCC1FfX3c2hJy/hOyNbSDCrwMC/OznfUQ6J49RQZcquj3s2r5d50EK4qFDB01xOpPC7My0klQCBXH1Tg/E0tDPrufegJZjB0BM6hm0eDVlro8MXvnvxaUFLK4sau3k7yg6KKDA0TGNJmuidP4uU9DiLDptOlq1jOBGsJC4CEXMINI5pX9gyb+1A1jViidxZHERzXYnEDxiz22jTSoqxb4IHrDCOcLO7XOoTE5ojnIMe50uHtr7CPrJDKYnJ9A+cgjXXnU5itNF7DkwjwceWsITd1+MN/zaq3D7p/4a7/vo3+Mfv/5tLMc6mKhU0GwuS/sllc0fd/wejT3y+O/BAJwwlBcD5Nw1wNpEpjwAwIC4J69xWaEGAIDJs56Zx9YAgD+uqAhgVAPAtwBsdvybtf9En2fA9fHC//8To+L3o2MwAMCqre4aJRhM/g0A8O1jYWvc+Prmj/54DIDBsCMAIAKrR/YRAwB0rwXMEoL1bKVjApZBPEartzPDANCoOFBUHZocE4EZTKY7AgCSGdqfttFu1LCysoD5wwewtsp+/5QcUiZKkygXy2JpcZ2rrq+jUW9IRZ/UdMZHdFNhmxirzdoPuL6pUt51ckhWYZc+C7VZMhnEuM85IKDVaaPGJJDvMehLMJefV1ut4yufvwfNakOtBLKDJTuu00NsFEcmlUenzRa1AlZX17FeraJQzKkNgPM+X0gL3OP0IBu812PibusBrzkdB+Q1n7KWAxO2I8OArVS0GyRzoBOAO1wzKcbXU2JOMMHYZuMPT8UXoysQ0ba+eibCBAAuvexC/NzPvwat9rr64ZkkswXhwQf24M/e835MTk6rFUnWeUH7p4ETBHop9NpstAUAeODYvg+l++EBAPbbEwCQnowr7DFeFKPFgdu8nub+ZK0C+VxByTjbPk4XAGBln5/LOEhkxtEAO8/bgZtvfhb+5yc+pjiA14G2xuYyAV17uvS89rU/jztuvx1H5o8I/JA+gROUJKtSbArqB6TI0Oji2c+8CZk09ZaaAgCM/SNuH2ZmZtUCsF5rIJsr6FzrjZYYzWRXBtY5fLbb+007y7mPPkYAAOMHb4XJvZvnyJYYjr9Yg+cYAP8nNpljf8bpJOCPxpGfzud7AEBJpjuYcQBAfUq8+RNMFJ0NWDwuEa5UOo2Z7dvN1k53BSnIFlIYQTgUpPM2RD7xV2zF95amwNnJADDkdfwqOrE9V/2Pucr/MJ6S37XAAG8HSOGRmFUWgzDKBQobgg9P33KBhgJTBTDctQ0AiIZhUYZFoEK8CU+Zr2O7momkOXFBHh291F2fHQVjLM7zasGGmCshiXuq+TkA4GTu5SgDgIEpqyH5dFZU81a1jqc9+Tpce9luLO47gFGzg+SQPci2UTL5ZyM6WwB4zZLm5GXesBJ5NFaBp8CLHukumSev+d54PYd0y7GDjwIA0ZaI6NM8CChGgktY+UFsU8im0kqyRfmUD72JA7JHmRsXAw5pgaj/IK7Et16raqOmTy+DzFtvfRlyuQw+9rGPiUkwNzeHtfWaNB3yxZIondu3bUe70QwCM4mHUrPBVVSs+uZWIiUqQ4Et/GKUxAoPq0ZM9EkvZLC3b98jUrhnxWp6ahLTlUndrUz6jRJrAECUenw8AIDgBStjpr5sFQxu3KSwMrDZf+iA+vT5d44D+y216bPn0gEHChI9kBrxbLZqgPPRjvR38vx5TXn6PfX4sufYaJEEAqxHtIVWt4f1RgupDFkWMbWitLsmDEU6qQLA2AgXXHC+EhYKVfK6sh93aXERsUQS/XgcuXQa7ZUl3PqSW3Bk4SA+/4UvYhBL4U1vfiN6w2W87Y/fjquedjP+w2+8Gf1CBh36cVOxutMQE+FMPiwINztAiQGOQq92rzIdagAwsSALJMoAOLsBAF7fKKX0ZK7F4wMAON4RW9XfAwC8v4fUABhRaM3fwV4cdwzYjmjCHBsA6KE/aLsmMtsltV56Js7IKrtGkw5BgKgGQCJOACzUmTmZ8Q/WNrdDn7QNoIsaZMWntj7S6NnbzaqyaV/EE6TG1/VzIh3H+soiHn7ofqyuLiOVTGOiMIWZqVm1ZKk3vNVEdb2KhtNRoRUdnWq4LzD57wpcNNo6tWL4laWdK+PL0UA93Dm2GPX7WKtVcXD+sET+as2GFOMZW3KN4jh3G10kuymsHDGnAiZ1dGuRgPGA+jhZtBsEkIuo11tYq1bVX5/JpQU8ZDJx+ciL3u+U/QcDgghkRpHdxWp+VxV4XlbTPXKaDozlSJMn28AxAIwFQFbsUDR8ggGbPTYDALQ7UZiP7gOZFHbsnMEv/fLrpQGQzZGtZVaDe/fsx5+++30oFifkCtSklopT5jd2ibmZaI1vtEPiuosL1LZJdoZjAPAcea7cm7g/aF+XE4O53DDhrNcosmhFBrItmICnUxmx2ILiz8lNXJ9t6LYwmjuBewr4NfGCFz5PrIsvfOkLGotUmpaNKVX9+dl0tbnmmmtw9dXX4IPvfz/m5rZjeXlF1yaXLwho4h5qmhO0M+zJLvCZT38aEnECM9SGcK3IMTJggSc+cbdamLnDs/JPS8X1av1xAQAQ+OBDzmq0HXY6XIrBzwEApzTzHrUXnU4CfiIHsdX7b/Uex6Ol8KZO+FjWbYjaBv3PY+0ABAB4PLT3o6UV0THIEsYk6RR4u546UyQ2Gxz1HDlBFAPjnQSYW4zOdgDA0+J9VV+9/6zOc0EmrZc0e6eyzZ/5N1KPuGFT0s2ZIhpgMlatD2xkPAjAepMV7yz4Z/DgXABcWm7hgFvwjRa2eaWGr++QriYRKVMPtx7pOJLSejCkWLUS9zfvfaxp4pLLs5kBcKZbANhPruBr0EePCr5D4Jdf93o0F1fxrX+5B4V4Emn2jBoXJAAA2AKgCjEZAEoEDWwzlo79W1V/X/n3v/O/d0ydAYPUcRZLhOlwPDowZ0uXfZGcK64RgcfCcDdNhDpBunsOrU4rEAr1PY9S7B/QusismGi5xL48Uk0nSnm02Af4PS9WReQjH/2Y+hBzhRI6FJaiWB1VjvmfF8x0fe6yPXTUWwGMpOpzbWK1OWFUdh4bq7ms3vB+I/2+UMwrONy792G1ABB8IP1/+7aZoOrvAQBj7ISVx+NpAHjBJOmkZDKO5tkXtZ4B7Xp1XdUtCe0lEmICUNVZrRRe/NDrJTiXB7/mG8XUqlU0WrVr5bQgBAINkc3nRf9nQMrAhvoItAIkfbXV6yNdmsBatY5mw5T+WTGxlQUSg6IIIo+Jn8GKD0ECXi/1w1JIMZXE/PxhPPeZz8CTrrgcd37yE+h1GnjpD/0AnvPC5+F33/GH+Mq3v4E//NM/wfXPfgYWajUUqDkQT6LT70pUcJxVtNWe9mj+3QJiOj6QAWCOAPy3UWop7sVg0YsAegDAAm1rAXh8AwB+/zebWbdSB/MoFAH0e8bJjO3ZAwBYZdsAAPbtO1CAccsmDJ5xAPSYAMCIlG0DAIIldFyVmOuT9mcuzgYEcG6ZCCAr0GxrOnMAgHU4W+V1QJFegSN9aRZT3LDTWkMsRgFadosZGHDkyGHMHzmE6loNKeRRmZjBzPS0xNrYzsY1m60ABAGoks8ElWsqWUPqOXcAKoEntpYm00lVNeOphGJL9iHMLy3iwOFDqLUaaNIBoN9T+1sinVK7Fy3sEoM4ioMclg8uYGl5QXxGWsJy3SRxKTZKYtDl+ZlQZqPVksUeFeUJAsRjTGZ5LxOMpssOmQkOsHFADkERXj61kHgnDQfm8J37HRO8dZxJOa2YGCDfy9pmxx9RAIDvaULDdn82mw1ks2lMTObx6//fr6LeWEEub1a7/IxDB4/gT/74Pdo3M6kM2m2CqK4FgQKlcXOY4BpNAIDfow/fsqd9kcUE7mNxhvHmpCOtnB41MqzVif9ut4y14c+fezGfT4DD3v9UGVBkfRBsMJFDMvBGoz5+6OUvw1fv+ResrDKppzNAQsVGAukEyCmg+9rXvg4f/OBfCOwhEEFNAAID+UJRz5Orjxh/ccUUO7bP4KrdlxuQRevPoY0LCwos0lG4lgLC2XwRtXpTtozNVueMtwDoGLmPZ7Oy401lcxj0TEdDDj/nAICT2bIe/edulaAfLwE/kaPZ6v23eo+TBQBcrqg1zXJRRwcSakixryyK5RKyTP5ZNSPVy/hjjnbrnHa1yIfidAQAVMVygINnADB7+c4GANKi//NrQPq/ZHWsWsvdIsN/RRgAFnr7UM33ndlVUa3CiXwZ9Yg65i6oiCgGKD2JVDCOBwC0uuxj9M/3CrEeAHCzwb+BO4ajq59nLwPgTIoA8np2u20lQIVsHr1uB/P7D+L8bdvx3/7r2/EHb/ldbCtNIkP7HVUIBhQ3RiwVR4+VO9qoDWNKgi3ZNz6umym6/6SGbw07QduJNvkTBACOCl4i4ACpz6zUEAAQpZWfIMTB98nHFRRKQXlkKsOsSFNxX+ciSjp7+1LotBsoFXMS7OHmXMhnVNV5xStegXu+9jXc++379PxMNo92h+8xMJXo3kCf7fv4AtFDF5QYMcks3NLJOPIEAFLs4exqE2W1h/RC2hCVy0UBAAxECBRUJsrYtWMuAADY/29WcBtDnuMBAF7ER3e0E1/i7+ShnGElKimbPSbXtJOigFUhn1cAw7XWB166EwP1du9JLBqOQ/dCQTOCrzbGBgAwkKnXmmi2zB1BwoEUaxzF0OgDbQlMxgWMdNtNtJsNzE5XcOEF5+uYeWwMDputNg4fnkcmm1OARMHEfC6NTq+LH7/tlXjovvvwz3/zd/jB73sBXvpDz8Mn/vZOfPzTd6OVSuKur34GyXwS3QGw0mwhMzmHaqeBQjKOhOud3move/T/TrCMNGUCAGQAhACAAdcc82MBAF4DwIRez8xj6xaAYB9wSb+lKv54jw0ARPePY53b2QAAyLbB0f+pMB4CANaOJF2MyPUbj5eibRCerq17UQA7gTBSwF2iF0n+g/ELev83AgCcX3GufWcQAPDFGG4eBACYGFEhf9Bvod2podutI5kaoVZdxsLiISwtzaPdritJ4zj2OgOkUEAmaesVWwKmqAWVy2l9JajItZlMKwrKce0U09AJropCLar/CCmuy0wCBwMsri5jfvEI1pt1NKgPwATdfREAYFxKIDMfz6LYy2Lt8BIWFg5bexJDUYmdUgiFP1G/gL389t5cs5LpBCYmJzAYtJHLxrT20Y6x1x0JADABP25jpMszSSX7kcCIa4OVKYxVx0Z9UuX9a/i5jNnY2mcAwGbxexQAEIvPJd5k+LHfneBzJhvHb7z5jQEAoFaNeBJLi6v4o3e9W04EBAC6XbY+mC4OPzeZYHKeUTscAYB6vRG0GYTz1oHFcQPIGUJ6SrnYg/R2JTuVjDExASAHAFaiAwHdeALZTBb1evO0AAAC12q5y2VQq61jZmYK3/WiF+COO/9azBDes9zimHsQPOJxXnLJJdi9+0r86Z++B9u3zSnhn5qaFjtBrDdnI2waExnUqqu44fpr5PZDAIBMQ+oAiFGJhHr+r7zyKtSbTYkAEijX/UkLT4lZnjkRQCtimOhlsTyh/Z7AmrkwjM52ACBMdE5pAx1vXj2lNzm9F22VoD+mAMAx444wJN388+3v7PWxYDZS1x2r/ptt30i9WXlSVMtlZIsF88fk7kkGgKOQiQqs/lQ63rGviIG2LYK6oQIAgIG0UybV24y3AFhC6X3NfVKz2ZU6kzaA6iCKXAOfeLE335GFEU9n1fMfVP7JAODGwVWNPUpjLQDj1VijkYUZh/MgVXgAACAASURBVO89tv4lJnJqnNPQcHzHgxmbn6HNYHQM+VlMCqKv4YZA4RTSoPkzRWk8rdHb+3gAwOiNkcTSW2h5CEM2cUo3pQjOYBpc0Ed92ccpwPaUk1O6Dc92G0CbP9yoeu02SpkcmmtVlJIZPOdpN6FXbaCUyiLNdgxVdPsKflgJGcbNo5fqAV4I2Kr/FtiKjUMAoEeAx8aZ18qzNvjcPm0fxVQJAaOgFcj9EKwfmue8JyNri2pEIdtEM826U3TdOU8YnFBHQnS8oWkCdHtdKU/HaFsUS6uSYBUm9i7WUShk0GrWMTlZlkfw6173C/jcP9+FT3/mH9X72GhQuCiJDDfrThdJUtxZMddYUhzREmMfsCnpYXWbAnw5ChUmVAlS1dvR6dhrODMzjX2P7EGr1RAjYWqijPN3bRcAwPmqeojTLeH6Fdbbj568tixYwOut/3ju/JnrotkaxlEol9Hp9VTFWFtbQ6Pe1DGx0kFmgoQPvc2j0zTwuybPT73/vhVJiwOCChlBnsWlZWvLIlNENqRsyxhIR4EtAGTAZHJ5gZGk+JfyeezauUNCXzxegiQEaFZWV1GtNUSx5NrFwBKDDrKxDm582g24/Kon48P/46OYKUziZ1/zKqzXH8HvvOMPUU1M4qnPfy5+623/CaMEKz1ldJDEao+9nEXEBk0k1Np0Zh5mC2k2gN4KUErfAQBADQC6g5M6aoJvBLPNDpVinFzrzzQA4ERcPZDC/VaUWnP88Im616sJAQBr7fKPaKxwIgCAxRBn5rrZp9qHh4cwfh24GDkBXd//P2J1kzGJBdYnBwCEom5yERhRd6SjzwjYNxFLWcVBzqbXIENLEC35ZzyURipZOk0GgGcjGcip2ejWKCNlOjlfNzThduuiFTkAUFiPyuhcT7pYXVvEwUN7lfQvLhxEp9sQO4DrczxO5hkrtYxwkoiPslLb5/0yNVnBeTt3YdvsrKr+HToCsOWo3VbVUlR1Jmhd2r2ROZZAkjZ8FHvNZ6U3ML+4gG8/+ABq7Qby5ZIYAEz6ueexjYyW0rxuBABKmQKy3SSqi2tYOjKPZr3Gfkak4ykkyeIZJZCIpbG2yopwSWvfgUMHRH+fnp1Gu9tENmNWcWx56ksIkGCI9fvTNYBWdINgztiarxY6ivwN6HBAppaFwp7lwb+bGCBFCemq4FdsN2sdA4L3mERi5Z5jbEvud/lCRlrav/WWN6HeWEMul9bezz1vdaWKd73rTwRwsB2L4+oFZsk84FqdSee0D7ZadGeom3uTqvm+ld2uPf9LpgxAlutMivoBQ1n+8VwkQssYI5VCs9HSXkvmmlT5Y3GxgNdWq6cFALAwkCvQ5SeG5eVF7L7yClx99ZPw13f8FaanK87e1gSPed25H/3Mz/wMPvShD+scyT67/LLL8cje/RIGXl+vCpyWdlCGArl91NaX8aIXPk+JP0Eu7u3UjFDRIJ7C7Nx2XHTRRdoT+9RtSKbQaLbEKmhJ4yHSgic2bPjFueSX/5PP9YJoa2wMPb/Q3BrIFiKoRuCdjItava5rwGtxljMA/OZxGhvoYwwCnNEEf6u9NUrbD9aY6HYYnWDjO7Ul4bGhU6p1YiSsFhIpZS9tMp3C6vq6emMmKxV9T1B4wmW9llCEyYOJbvlqox2QiaCEvvRB7UGBidF//PsEY+16eDcks0c329uyepLCbJsh/McbZn9Mm71OKZayAOvh96J61uNvyv9xirBYF7HRxJxtimuCkIo5XRCYEJkyum0yXPC96EwAoCgoZS+hURdtXE0sxxV5IwGRjbQQXFaQXZ+YEF7Sr12FUBY2EX90bgJm/efSm2B8w37qMOqLoh+OBeC3O4dZyAeBIAftkgZdgCAAaXXkLrg2htOikLnwzx9JGJBawOUpXlQ2hxwTzJVB9ozs9yIFNDK3trrft7olT+bv3ID7YEIRQ3YUR4rskNV1vPsP3oF3/M7vo5hKq7+aVQ3r0TM1YgZfZmHDZJ+WPTb2wcYUSeiNIh62BphdlUvaqXyv+rglEPpyEaKBPrY2OLjQWEHu/t4s/NYzo+uxetuZbtDpICY0XkHLoIdGvSaRnXSm6JT9B6q00KLJK3aLzi6Kdgwve9kPYXlpFXfcfqd8nrkpElzkxsjkNJ3JolgsySaQ55FMZ4wmmkgpcGT/HLUEKIp06aWX4r7771OSOxqQ3thT1YiBDgFR2kkRpErFR9h9xSUoF7PotZtoNWrIUCWf49IfIit7JO+jbVdeLTsb7pnQ5cTuY1ddkp7KUMEvaYtUwGZf/soKE+26AFb+jn+jyCorWLLzcyKHsq7qdpDPZnT/MpDkeVIwy/y02Z/MClZC38UEcUGqqLd9pyA97CCdTAiYKJcnNIY8TgEEHRMHbHV6WF5dxWRlWgESx5EB0s7pPLZlavixH3oJPvXZL+LIchOvfs0vID9Rxmt/+bWIFVJY6bXwqbv+AfnpDD25MKQ6d66E3sjUvuOjjjhR0cfJ3IMnH3RFPimgZzsngFgKyQRbAQjOhho1FEezOr8lk6aWbvdHf2jryJl5kEGTlrYGadF+LLyYl/bHY+2b/oC3SODHxzf6b606pxG6nfaYSQdnw8wZC6RtLfHUf6/+79cXOxdbH0PW3MYT8vGNgQYOABBtmdV/guNRAcDxMzLAVfGNcy/xS4OuEaiVUmGzjUvOjr4YW90LWh8Vh9gcJZuQZ0A+FuexWFKsDmt9t4SWjHHuPJ1eDaNhXayoIXrYu+8h3Hvv13Do8H70h12JzxHk0M0gJoVXkYkyykjv5xuanU42lcF0ZQrn7diFbdMzaNWb6pNne1uz1kA+m3O9600USkXQJ6ZUmRRDbK1RxV1f+iKm5maxsLZiLlKsbvOT3cbuwSwDm2MYdAcoZYtYml/AkQOHkR4lEO8D/UYPpVwRvRavE/dJVnQTaPe6chQYxkZqBWDbFxPvNKu9rNx3qYPAvYgUeWrtWIub9hIB8dC632930WmzIp0yK1jFO9bawZ9ZreaaTKFAE4K0IpjiL9kJUmcpiU6zLfZZs9VQXM08fcioYNDDb73lzegNurpm+WJebWJcl9/5znfJZYDgA318rZgWnTuhteDiwrJL/vkcm4e+15/MDMZyiWTM9j4521gMb/e2sX8NKCNbsYtuh/F6XPsu+9HXVtaC7c7OMXT68q891n3Oa0oAstGsY3Z2Gqtry3jRi16IffsfQbW2Jj0EtkPk8uz7p35DCjfeeCO2bduG9733zzE7t03sNO6R1LjRsZHzQQZEv4tGcx2ViQLarSpuueW71QpAK8lWs6GkvlAqozeI4fwLLpIVrooi/YFYihxOfp7GIhQMsevoFr3Tql25SF3MG8fgEKXf2RgyDuO/OasqlSnkCkXNTe693MvFpiTT4exuATjdLcDDmo/dLrT1Anx6EPhW73/cEfIexMHpRxN+e2VY248epw/pY0hTKKVNamhfCT+/+FeCAP3hSD1ZmXwOxVIZGYq1JM3P297bXAQ8NdUnIL76yOcQAFCyq0pj+PCLDAEAr6oZAgBWXdl4xB5E2PAmkV7cE5tLjzoAEKmgMNlUfz/rRRL9iyORps+v6QHYiG2cqy7PdpUYAxSkxMuKEzdtBvGuYmDBBBVojfIdAgp27n5BCq+OUb395uODHKG8DgBg8smeOY4LF29uhglne7NxrCIAgL/4/goFugV2fuEm7YISVlscABAbGhNAlYpzAIACtHaviUGtidmJKbz7//89vPU3fhOXnXcBes0WpiukKrJ/m4JJXfMiV4XHekvbpCCOiUCGdwK9hc1HPlgNPHDEsI4Vc4odqUXepDs9AOBBOyaPHtzyQIlmQtAH7+eF6Q1Y/h/OcetYMXupTCqFHGnvMVItGSAN0O6OIB0CVpSSVK1nUmMKzAyC2BZB9Xn2lP7bV78G9Wodb3/XH+KiHRfpde0BdI+trK5p856kPSB75NqG4FNt2nQ0LDih4OIVV1yB/fv3C2RjsCWqJ1sBqI7PwxVdtYdkfIgLztuGciGLDCslDAYZTPcGGPR4TlSalnSxE8m0O4+/J32S7AdaXOk+ijgHmOCWgS0MLo2tYGKN7NcnFXG9WkODLQGJlNoeMvmCQI5MhmAABQttDFeXF3VMir9dcMm+WgalBIgYoFrPLAMG55TAlYNq2/EhKsU0irm0gih+Fp/X7vSU+DPVrTfbmh+sPhGg8DonsuHaew9++vufhWy8j3/6/Nfx4z/58yjNnI9fe9Nvop+Oo58ZYWJ7Ee/57+/GzPkzqrS35FaQRaNprRvpFBOWMwkAUPjP1lWJs8UIw1mlVu2xDPh0VbleWdWXP6vtlqrYQ7+2n9j+82g+i/cjq8gEkeTg4vblEwEAokv48aKn4wEAeg+/2D+aJ3aC72VrTQhQHr2/hgAA1xJWue06mjigxSBRAGDj2mXnZ2tTAABIPIx7c1++5Y4Dtenebq+3ezsAEhzhwgMA2fTUaQIADpw6BgBAi0uuBdTq0Lo7JPuqh3iCFe4GMvEuDi/vwTe/+XUcnj8oTQPS3pl49nodJYcWWWxMMG3krZVI8QlXTocTpOJJtbTl0lnsvuyJWFtelbtNbEjL156ex3U4mUmjNDODWruF0uQE/vmLd6FJWzvqiiwvojxVkQ2gxTVMdN0VjrRgcY0jFb6+UsXq/DJGrQF69S7QGaCYyqPX7mpfkKYHaeTDPuqtpu4ZCsuRes59KaNkmtXvrvzutdfR4YbtVM6ikNTriWJJYEYmnkSr2dJaLNaZ22MsWXSOAQOyqmin6PcfBwD0rYJuLImOmF6tdsNiwBhb9syt4jd+800KsAkM5As5Vb8J8r7zne/UZ8rijyIkuhHC2N/H0fwMVsS55ErPVW24JhJobQs87q4Sf+k+pbgGBpFk0PNvAID1+1NLhp/H5J8tao1aIygo+PslBM1c8nyM+5kAALUYavWqzo/nTPFf0v8JVrEVgiB3kQBJsynW3C/+4i/i7X/4duzadR4eePAB6Uak01nEY9Qk4Jk5dXwM0Os2kUqNkM8lcNNN14v2b+0p5iaQzuaRL05ibud5ugbezcjrbsmW18XPQQTlip4nuERt8TRrT5LWjFo4bF4QoLG9nFX+jBgNjAEIOLXabe3niuHPAQDnAADPPLKZFtTqIhPPFu+gMuqb8PX0uJRcOx1uZgOzA0mxSuq80WNxbNs+JwoWg084gShf6T8HAJg1mH94mv9IPf8pgQEeAGD/8maVbrEwAvEup8TvBfecSJFP4BVIKGDxFV8LQv1jMwAg9Jp1oIpPEtwi4gEAfgY3AVGOWHJ2VKdwIkWDALfZ+El1DgA4pf2AYWi735ZqfiGWxP98/1/gV372tXjGtdfjga9/Exfu2oVZIdMWYBCZZkLZbbfR6xgSbKyGCIXfXRpfqRfwFqGsqaIv33iGrhQVJBsi9I23RNKmqjYh9w8f7HlI0UJlV6E3gz/9hv7NlhV4VooJ8IkFkIiZOGAyYSq8SKDZHaHbN1opq0zGPuG7m3ovo5diPoNRv4dD8wfx0z/2SjzhggvxX978nxFPFBCb2IFErqxElwrUHB8GdKxqD6gWLeu+IQadFkq5LJq1Ki69+CK0GnUsrK6iRxFCVsqcsjvto2T3NuojGR9gosTkP4bKRAnFfM6cCxg8JLNaU8kAZDRl18g2Zj4IAvBLa6/aLH3lX6Nu88UxnQSysPWGPtjprCr26/U6avWGlIi5dvQlmii7B1WzGBzQOimXoWq9BeHRwIvXmdeOQZMBNgQd7LqTOshAiP37s5MFXQsyiUQvbLRkC8jP4lWrqU0ioeevrq4qGaaYIdsDnvmUK3H95dP44uc+g2tveA6e/+IfxBt/86345sN7Mcql0En08Lp//3P40Z/6YaRLKV5RNDs95HKTqDf7yGWyGI0iPdTuLjoZUPz0GQAGAJj1XxLJOAEAgqxnHwDgg9XAzmuL8ny0mnqsBWyz8d3AAnjcAgAu7pEzUdj7HwUALGSyfdHAcft+9COIiAROBve6wCDPADjG/n5GAACurAQmCXomVTXMZLMCANq9BhDrSw+lN6pjeWkPHnjwG3jgwfvQbNaRyZL5SSq49fnzfDdL/v04sZDAhEVxA1sRByPrix9QK4UFphSuf/J1KGRzOLDvAIq5Aor5ItbX1pBmYWmqgkyxiC986Yuotupo9bpoE/ilEGuxsCUAoPiHyWx3iHa1ifpSFfXlqlgA+WSW24iAT15bOdZoDWIbWk9rLgseZNnlBFCMJAxLAECbUDKBFm35cjnUG03ZGa6vrGJqYhLNWl2Ch3ye4mGul2591Szi2McoQGcCegZA27riC2YEVclYY/LZ7jQFMvWpKSHWSg9vfOMbUCzmxQ7NZjM6Nh43AQBR85MZ9PsOdY/ch2KcuHa/eq2h66/2gATBd1r58ZpasWcwoOOD7VES20vRDtCDXFYYsn2FrAYCAAQ0uIdwr0qjTw0ptkS4IpL/7BNZlwkAiJGSjIsBQRbALbd8H/78/e/V+VKTR/s5z73bxe7du3HZZZfhYx+lPeCkBHQJACgeHpE6YfEx1z8CtFT873Sq2P3ES7Br1yxG/xtUMVermBh8ZOdecNGlKFemNH8lUBl5SOjQsTX8r/35nVLAd9SL7N6y8bb5owKaE1Lnv8nKy+XymjvU4NG1jAgynmMAaBE/xwCwueX7/UK0NuwmCRHCcB5aD7mCR7eQ9SWfGke+VFTVn4swq/7e6k/YuROjCnr6XdD7r5IBQACAG4BuWlb+rd+f9H8CAUELQCS48AG5tBfUL82g3rQQWO01wRfzovYLsK/+h4qz3sbk+ACA52i6IqRRx9Xf5mz9ZMVolH/2M3Eh9FWdzRkAG+AGiwOCczvHADi5jWGE7qCLdCKBQjyFP/n9t+Ev/uQ9yCGOxsoqKqUy+s7Shuwbbl4SDGKyKUr3SFRsbWiewu8242jVO8r8CFoAZNep+EhMAL96BO0Cjg1gTBxnleUS/ZBtaLCAKQv751hVaBwosGZbtoOQFRRTKwADoHiSojtkOFBkiP7TnPsMzEiRjCn5Xpg/hIliHuV8FrW1VTz35mfhhuuuw8f+6k7c89BhdGLmMc1++cnJCbQaTfWDFnM5UWLVY97vIMtkvd/FVLmImalJ3PvQwxiWptCVCndc3tFGZ+Wxsru7j3IxI+XrYiGLYiGv3k9WnMrligCAYZ+2eRZM+fvVRK4GoubTc1kihe5e5v3t2xr4fPb/K6hwPstUJOZiIGHVWByLi8tSJ2402+gwMCV1lG0IVM1mv79UtW3EjwJ6ZLXV15xhsMYxZ+DGBN6snBKIj/qiWrIdg8dCsIHMCjHABDL0jXXCVS1GACeO2vo6zj9vJ275nudhz7e/hF6nhX/zml/E297xHnz283djaud5WO+1sNZZxxe/cRcqOybQ6NXRIatjFEelOIdqq63Apt9rOhp1ZFc6CV75iQSax7wnBb7atTe6NJOYpAAAmwePfwZAjJUvL64WsL1s79jqcSIAQLDab6AY+1agxyMDILo/mSCJ7avUurHef2OeeeCeDDhbAEMAYDyeNADAv84DAPYejycAwASFefTWAmAAgHQ8UvQPp+BnHZk0tf8HWF4/hE9/5pNoNFa09rIfnOdkySgdWlLWmhhUlyPArsNKQjaoOT3JItO5s3BAk0jIFvDSJ1yCHXM70Kw3VYFlK1W+VEKmXFLC//ef/gcUJyewVq9hwOSNff/JBLqkQbuJuhkDgHokZHllExnEe8DSoUUxAWK9kX7HFoFeh+ua6VJRQ4BtAB3qEAwH6nNnGxVteNX+FWEAMO4lENHu9dRfvry0hJnKFFaXljFZKgfgqpxt1JZJENh1TFjKj267K40b7tXSg+BK6lh1XMMbnY60tXpdWvYN0Ok0tfdRc+H//dV/j5075lQFp3Wt9sfhEO98xzudIF4a3Z5nADrASzR+V1QaGQOQOgB0fkmnspoP3EcYT3JP0H0hHRnqASSk12OUdIsTwzg0BAAIghNwVywi0cOQgRSyD8bbEjaB1QhIdVuY274Nhw4fxI03PlUigHd9/nMCAFwZEinOhXgct912Gz7wgQ+gXJrAAw88gNlts4o1CEpIh8K1b0lwkuyCNLVq2FbwHNUuGXfwwb2Y55DK5HDZFVeKXWcMB+pchPs4z89o+eF68OgDAH4N9S2cXlfLxmt6esYYAUO2StBNqRMwsJUbnGsBOAcA+CQstKYKu+fd1mYheYS67wN+0jxF0VfAadU/Wm5MTE0hP1WhopQp/G8QBwwXGVP93hiA/utqAXAAgIXIGBEAYI85A0sCKwmnAeCqqlEinQ2475vygYpRE4ViSj/BHibmEyoJu99uQOc3YwB4IShDacNebw8AMKgnkGP+7EZVPJryZ7NlYyXA/y44woAGGQaW51oAjh+Em+pyGgmsHDqMbdt24CkXXoL0YIQKRYuU5DvOqOsf92q9adr2uJ5CQ48NrY8CAZwvpM6FcyV6NCbo1+Xrop7YETq5Ufod28QJAJp0kPO31pwIA2C5STjxQf+c8BPVK6QvviNZAPxiwMF/+w2YlEkGFJz//Ds9e4nm91nBL2TR77bQbbdw3bVX48anPx2fvONvcfjIou67Xn+EpbV1TFVmMTU9i8XFJQV4A9r7pJL/i733AJIsu64DT9qftqqyXNtB97SbHj+YwQAYAJqBNyQkEgRIQkEDiaKWG9wILhVLMShppVjFbiwlKiRuEALEXWmXXIEgKRIE4b0h/MANMIMBxqJ72ld1+Ur/f5rdc+57mT+zqz3GEV2IQvdUV2Vl/nz/vXvPPQZho4bJYh5Rs4GbDh/C9x9/HGGQR4eFWZ9TL0ND7BZg09vFjh2z2FhfERuB9woLqVw2j0KhLBBmcqIoEymCMyyoDEDjPWWvnBP4tAPzWBAbAOA1oQnkCwXbBqg/7RAIMdNGxofSjIj/yOkTmQD0BiAYIIMpNwWQBEGTJ8f+cvczizi+EFL1+ZxyQSDKJic8/BDdsRNhfX1NhQ+LQjb+6hKSpLabHjKTSsn7IJ3oo1wM0AtbSn75pV94Ox5+6NsolTJ41atfjfu/+T382V99GPtuuA1PnjwF5NL4ybe9Gb/3zv8dzV4dvVRXPXWnn0A+NYG1Wh1cw6kkWSyjednPLAOAeywpsdYsEQDg5/MJACA7xEsAfMF+KdfwcgAAfx+fC7hsdS5ceNf7Uf2rn/ucc6b6s2oQ3RaP/3PPd7DmCADohI35m8Sn+UMmgaQ7MoQzto8BCo4qsoW8z5/bz5wEwAMAHEUYACBWFifQwrMYadcFWf3r9SU88uiDePyJ76DR3NDrod6aE3+TLXW1n/nYuOF7NnpteB6xkWYTzrVBAECApzMelpN8xDjBNsqlMm44eINo9murazh4+DByE2V84CMfxq7rduPJo0eQyeeQKxVQbdSRpuEc2VW+shiTAOidSSbV4BcyeRniri4sY/HkArrNDlJ9avttSu39UKTrJ5MupDSALLPugAGQoQyLMik27HzBfGxeh3we65tVzExPY3nxLGamKqhvVgWi1lsNi0MV4JZwTAAHAhBMpV47pBkgZUMEF4f+TQQvmp1I6QfUrLNpZRpOLp8RXf1//I3/AYcO7hezjWCtGltADIB2q6n4Og7wvAeJmGVSytrhY4zRJNbXNyXzJQOAe5wYEXSg4AQ/omeOAdYEAHiO8YzwrMM4AMDzQBGwnJ5LlmqAz9UAAJSkTM9WcPr0KbzjHb+Mr3/9ayaHEABBD58k2mFb2v+9e/bir//6AzqvpqYq0v/TQJCyBJoiMv2A5zcBE1bjmUxC4NZbfubN6HZayGZTMjIUQJbKYGKygt179iET5Ab0fxnrJeyekYn5MwAA2O7j1o9pK7WmeG9NTU3pvlKso2Is22YE7QDeawCA+pAfXwaANkFlKQ8bsuHU33q2ERBgcJJbcZ/KZoVwsgAnzb9YKiFfLFr+JVE4bpLc2FzMnwwAnUGYHpeHy487AOCmBwOnf03/DQggtZZSgBEPBL9Bu4bemADWwMV1nMMpjj90PQAQX+/D8ud8AIA1haMAgCH3Zs5mE1dqBP0kxBc9W/+ekaZufDpwzQPgkutbHlLMGe42W5gsTqC3XsXh667HDXuuR7LT07SERYYae2W9W4PPhs+35TS1MWBvfA+0/7bGwCZ2Xqs4AAmI3QmDchQ09zgDGYB3EImZcnr5j/WbZntpbH8DEocggHl+eAMkD6L75Aw203LW74cqbkh9Z5UatrtqRukPwN/FyXouyKJer6ooYkJAp9MWMDA/O4Vf+cW341Of+AQefvRxZPMlJDMFtOk3iRQUw5xIq+AkG6C+uYnKZEksgpsPH8bi8lmsNmpi7ZA+SPKTqKIy6KJGP8LOnfNyDO5ENNdryyAqlaQRYNqc/PvGWJBW3IF2fM4sogjQVCqVmHGQpw87joQAhdbA0MdnkluMX1efMu8SC4MFAQ1Y6aliz1Huzy6lQ/4dSfu9nPTzTxZPpDFqrThQgu99s9lQdJI3laL0IE2JVyKFNos8VyDyPePQJGzWUcwmUQxSWFo4gZ943WtQIT0zbOLmO27HUydP473/7a+RK1YQJtLopFJo9EJ88gufwvSOCXRTIdJ5ssw4feN6ZAwTUCgU0HMu6iPQ1DPFAJC7s1FIzSCLDICMAABlt0uZ8dz2AOD6JlizFQDgJSHn25CuBADQXT/CBniuAQCuDnLyNGtujFUXZwDEQSc7CuMSgOFeamC8gYJsijkR9ywec/9/jgEAStxxAABz6jukPQfo9qmlJ4hJ15Mmvv/Id/HQ976FVIYNXdM1jiz3QjGC+MFmUODB4CPe/NsXLQzKUcWt7bRaVJfFqPHct8qlElaWV9WAHb7hMHZs365zp5dO4WOf/ASue8EL1PSTnl+cKCtelvp/MhfsUYcJM/5ZeACA+2a6n9JnY6MuAGCDMoBeQj4E3LNFX93XUQAAIABJREFUrxbTMSnTTIIATDgiiBukUsgm0wjISHPPXckp3HWDjLxYmH5CIzrS/ykDmChSMx6hFbU1IDPZDVlkBAFsKm4yCAIUHXnGyIDPm/KaeQJazLnXdabJINBi+kExQKtZw6/8w1/Gi+56IWq1TWScLJO+Ae9+97tlZMc1m0gFAxM+g0o8EGwNJRv16mYdjQabYkuf8D61xlgbyk6VAJVN68z1W7AHqw1IokeC+ciY0i+JjKbTVyoB6CETpMUC4PP+1V/9Ffzpn74XxVJechTWNmQCnFk4g9/6n34LH/zgh1Cv13Hq1Gns2bMHS0tL8iXj86EEgJIIslnJMGEFIKw7EeG1r7sPvR6ZegmEMgnuI58vYsfO3ZiYmkYqkzUwqN8XO87XTU8/ABBnz/ohn71/jAgmGEHQns+NtYbp/40FOJB5XWMAXAMA4g3ZOc3+wI3dfZfrFzV1I1Uok5HJCRtARvyVJiYs2o87ADd2Nf6EnMz1WEWF0wdzF9CM+scZAHCFhpom87ZX4+8BAB+z5t3/lX3rP7VFUxfmGjuH2o6aODlkcGD24IsTjSkvygAwnbE1f0OzGn9M9JEhRVm6a3tvx7VcF+5m/Uk/OKKtAPA1mLMJoov2NRPAc69kgpOkqIVSLofG8ho++YEP43/75/8Ke7fvwuriEipTFayurooqzwNBNE5OmHXP2USdjbAVRGa0qXciZlTD4k9r00s/HF3PTOj6VoRJ1uMYBB5Fco/HQihWz5necQAUmDO6/CKUrmDTCJn6xSIpPUQ1iCHT5kO4LEKmV6M5PDKZHNIZ6lQDGau1wi7aNKLrQzr0+flZpQTUm1UEuQyarQYyvQYytSX809/8dZxZWsV7/vx96KXy6CYDLFXruG73AdSbNPwxPSYn3gFpfWELO7ZtQ76QxbETR4z9pKbUChu5JAsA6KBQyKI8URQNnk1zr0uwLKs/eQ1VmCkHalgEDcw0U/ydVljI5DB239t9ximF0QwtrYOPbXGGbP7ZiAdszMXQYgNNA1ZzfGchl81kJUugIz0LQ64NL0UgwMItvFGviTbKpoXPhWAItaQEHkjzzxXKkiklUqSSA802DWHNBZsFaTdsIZPoIUh0MZHPIJ/u4w2veSUe//6DeO0b34gnTi3gP/3RezAzvwtnVzfQ7idQqEzhTT/9Zvyb//C7CBNNJAMyTdpaZwR5qEfNZgoqcKKo9ewxABwAYNrdIQBAHwACAD7q0Yxaydp47pkAEgDgdNPv235i58HjC0kkbJ92+/V5NvpRUDhWaQxAAN8AX/ikeDr+dWsGgMsh1S80Vp0AABrrOid/IzX5s9NN/kcAAH+emVGanY1m9Kn7iEW4JivPZQDATgUDALLo9OgFYsamZ1aO4dsP3I+FxePIFWjollHjw9fFOFIaqPJ1s1k1/br/iNcedn05Qdc8KF7XDAZyCTTrTRTyltrCLHnuW5xmMub0npe/DI888QROLy5gZXUVO3fvwtLqihpjJk6tb24OGjK9I3prXSa7k77TMk9O/GEXiW5CU//Vs6tYOLkoLwI24GRXeenbQF/Nd5NSraijiF06fxAACFIZOyuY0MJ9Nsig0++LhcXn3Go0UQhyaDeaAkhCAvguxloGbgQPpTFnVKCZy4atSCwAz44QIO8AAKlPEnyfQhkuMnKxWMxhY3MVP/dzb8PrX/9qVKsbppV3gO673/UfdRbxMXxqiT9jRu93Mwpu1FsCAKj9J3Atw1lR97s6L8zvySQuxMLNC8pqQu8rYj9D41n69ThAhZN0AaijDLS4F82FmEg8z3OFLFbWlnH48A24+eab8LnPf0ZMlGp1U3I+XuPKdAWveuWr8Z73vEeyMZ5zm5t09C8qPUJgRJ91kUsc02vhfdvFrt3zuOGG/Yqv5P1PJ33W2xPlCvbtPyimHaUYNNTj6+C94gEAgudPKwNAIIpFLxpYY/cX/ySwQYDc0n5C837ic3QOQtcAACt1bWf6MWYAuG04fjVGt+uYY6pvzPyV4+bT6vWUAz05NYni5KQ1/9wYOTnkLUU6kJvw+eaVhRyLDm7+LKh/rAEA+XyZuRabfTY/JgFgQ5TW4cFjwJgTw0ZbG2Pf9MGkVBnSzk2ekzubxhv66h1bY+vdrXvF6Pns5xiY6DBguz9cU2/N/xBo0MxY2eim//cFo58Oa2J4UR3pNQDgagpb6jUznNhEHRUOr737pejV20iEHWkSeVjl8nk1aqSHK56m1zeX+SRd65nVK/7IOXugBwNYbA1BAQN5BoZxgEyOxmMAfWoHH0P3uXOYt6GOsRFs7O8cteWCz6bfHNGlCtLfbQ15cCFePnJ/SfZDFDMWD9ljrnFQRL5AQ788og7QCjvYqNawbft2nDx9As12A3PbZlBrbIomOFsOEDSXEdbbePm99+DA4Vtw/7cfwqM/PI5UrozNWhspAgvprJD/Qj6HVr2OPKOFslns2bsLjz72sMxPe72EAwAsupSvkDpMfu7YsU3I+8rKqqbXmTTN69h0ZxCGTRWMFrNpTB53KA0afu6TXvdPnSw/PCDDAkfJnq6IYtGpYkBaREevdDFSxrCwx6ffAc2jlAjhGAgG4JFuGlnMZ6ejpAABRfq6gQBcP/KTIONrchp15kXXGyY/oH7XRW9xlEWAqkBtcNjATDmHn/7J1+P4kcdx+003YHFtHf/pve/Dzn034OiJU8iXJ5FiLGNtEx//7Cexfc925MsZJLPARm0dyXQS5dyEvACoUuY0hxnX42Hyl0Jf9/fdVXkAsNhSATYKAJCqq2mZs24UcHUOAGD7eZyCezV7wZX8rOQ5PxIAYJw9FGv5YmyM8Wtta/05BgAMGntr8OWp0zcGgOn4ncRn4IpsZ/eQARA/Z+0+HcSvwqb/Ax8PqWyebQaAjwE0MJaRmsYAsPeUz59NXrNdQz/BHHfgkSce1PQ/keroM5m0uiDOFiNQyKkj65PR1THKChymTHmjUZc65KQAdKqnB4GPVGMz7gcRlZlp5MtlHDtxXMzT5dUVzM7NYWl1VRN3DZqc35Rnso4DAFGvo6aQQANTBiaLU1hf3cDJY6fQi3qYmpjSEo3XPpp8q3Du48RTx5AgPZ/xfqmM0go8rZ0NVzofyHzN7+oBIwCpFSdgxPWUpl8K2QTmjs9oPp7lMgXs0CTafADIAuC+wv3f+zFZpKv5PHUY95fieVxHsZzHyspZ/NRb/h7e+rafxkZ1HSlm2JNZlk3jP77rXaK/83dkGCHpIkv9GWJ4pZ3RBAgoW2vWCfpGAgD4nhAMoNzOGz4PhkmMBXSeNlw3XBdWL3gAgBF0BgDoV4zLzy4rBpC9R0ag/hve8HqcOXMaJ08d13qt12s6o8hG+bVf+zV88YtfwokTJwUI8XdzTWlar/rbZDwEJ8TgU9nLdyzC3S++A5OTRV1bxR7yKVNiOTmDGw7fZFGTlHo4FrRfpx4MeCYAAHP/H0qBef3zxYK8IZqNxgAAUG3gAKMB4Hby6+/3A5Ytz5CrPSCv5GB65n7m6QcArva1XE4xc9m/K97Rb/HDPOO42VmepKe22qHAojUTBEgEWZQmJxEUi/oeRZY4UyptIdKhs6n1Za11jp50zCZGTIEYCjiQCHBRs5h2uuIBr8gdTPxdPJg5wYpPvX0D4ptXPS/XzI68TMX4XHD5X/SSXur7M34f6QZ0+bsCAOzo1RFMPXJXRl7m0O6Mw4fmHQNKrmm0+F4MGzNz7x1OWa0gUUPnaFf+RbE285uaXSPWpEMBiJcd8P2Po7Zq7F0hlMuSJ3Wl1/D5DwBEdMN30yzvueB190aRu9Jr4+6XmDZ7cEC7aUmGAIxcdHr443e+G7//u7+H/Tuvw9riktyTC7mCMovpXsz3i9RFNiVsNuVATNkItekxAMd+hzECjO5npYs/sOOvR/PYjBnM8DMeHyeCAV3uVSwY6i86ekzywccirU7yFZ+UTgBMCQPGHOJ0xj8HrnEaGbG45LWmg33YrhldnckZXdNhF/MllIoToq42GnXU6pvSRjKeCklOxpsyLyKdNdkNkctmUW205Oj7sr/zKpxdWcOXv/p1NFucNE2gtlkVlZ0pAJxod6M2piYmMDs3jQhdPPLYE8jlS6L2N5uhRQXpsDWJxtS0TSKYwby4uIKpqRnUayxACARYAzDYigeNhRShxsyI3V+jxTTBFO63525THsRzSh3vFDTC7tDeJeM3N4HT+9wVMEvtKffXopILKKmwCEmu6XwuJ0drmh8trKyj3emp+SfbgwWpAAA+ry6TEPoIUn1ct30We3bOYbqcx/bZCtZXzuKDH/8UaukS6j2OjdLoClHMYPe+Pfj8176ApdUFUf/5niFlMZP2eix1QYAF+bKxa3bRDftH/A0CbUzwa02/8wDgnxYHyKmZn5ITyLHpr48BZPSr1+D+iJ/aRR/OG89uJQG4OHjrlp0mqucHAC78JAbcIKsdrnKvvOgLHvsGSR+1hvwezfXr480MdGPzP2TKual/rPkfPqSPUxudchv2Y2wdi+Y1DwDdHzIUHDIJtrqR7anZY3rQf/A7+9zjZ5FImO7Y9mmrpfzHhd9Hv0twAfvqo2egoHsIe97Msqc+nyBIiPd95L0Io5qa/6jX1B6uwYObRprWm+Z1BBCdEdxgkODiE11qkAcX+XxHzk8ZENr5k6b7PgdKvb6aTyWUUGPNrycSKJbKotfzfKM2vzRR1sRd5wdd22MsFa3VeAwgnZdIQ6fUIJHWtD2FNE4ePzU09JQs4dw1zq+E9SaWziww91osgG3TM4qaHUSxoS85AptEsmT5GggAcHcIclk02g3rOHUDuN1eujo7g+mGQPo/QQA2qBYPa9GMlEPQYyVst1Ao5VFv1pAOWDtS/tDGK+57Of7xf/+PcHrxNNIBDXOTkkl8/gt/g+PHj6PdaGEyKKG6tqnJ9erKCrZt24aoHWpCTs+FKKSPSxbNRggmAnjDUz5Xns1hZDGAtvxsLdO4lq/VUgJ8goHt2Xre9AFwkXU0ur3SDzIAypNFPHnkcfzO7/w23vunf6Lfn8/nNPGemCjr3H3729+OP/iDd+osZxQtmRjLyyuYnp4WO4JgOH0AioWS3h8CdMVCgOWVBbz+Da/CVKUkGQXPddYCvAa333an1ifNzmk0aUCfO5NcPaRTwTFj46zKuLRqq74gfj3GGVT++/WnaizH+iMI1OH5nECB0ev5nJ4P03YIlPNczwaBBhH0AqA0gK8/cQ0AeHoZAFe6uP3PXWqDeSW/R4XlCAhgm6M1y/aIg8UqSifpUHbAcMOgzr8wOYFMPq/CjZN/3tBmCmhlK+nHngEQO8tcacuD5uoAAKPGDm8024Zcw+sOHf+1OIDgKo7nBACgpsuS7ccAgNSADu2LlJFzyFGTBQJ4DZkKYxdDNWIsZJS+QSHhoh252Rko6NoMhxA6qNDywmMAAL9PG51+nzEArgEAVi094wAAyzYeTLkCXnHbHdg1M48zR4+pEJmeqOhAp0EQiyBNqbnOiLiTzcEkhw4j1ah7c/WHMwHUwaVcc0Ptdf/EcIzBoUQzOFJk4zGBtsIGmn5r/H1EjR54aEgJmtOQWuoZACYBiMsBNN1wZoZs9PnJp6vpdL+PXKmM1bV17UvUVXLe1KhWkU0kMVuZwPa5GXTZ8EcNRCEjjTbRalZFHde+lMig1mxjkk15o4XVdh0veeE9uH7fAXzzWw9gdW1DU6xWo6FnViZtkNrPbgcTkxPYd2g/vvPgQ8jnS6hWOaniwct4pqabjtBAq499+67H8ZOnEIYsFLIyHTIdpNtn7Sq7bTxWwMf/3YNBse9ydlPn3f79++bL19GCg1d66B9i32MMEb5mrgtqRSU1SKdRKhVRLpf091azhXqrjaW1TaSCvDk6GxnU1pPApQ5yGeriuzh4/Qtw8+H9av6//+B38IW/+RtkimWs9bJoIoNcsaAYr3Yvwgc+9iEcuPEAcuUc2t0WkKSY3opLP231oKcBIFcHsl3J2Tk8n9290ed+yKm/gVECALgPizYbBwBskkzQjd2mPC80hnrmP8YBAH82eBnAxZ6RNVNX3v7beh8yAJ4dAMBi2IYTTHs+XvPvJ/9uh9xirY018CORtnZ/++bfjNEcAOBe97MPABj0agJEAsSjAICeP3PlHf1/s7WEj378/ej2mugl2khlbZLt1YT+/vQHBnPeRW13h4wHc/0p4Q0Rzzk/WdtQAuXkpX7qTwCA60QAAOVY/T4KxZIAh6gTqRmj3I1nBsFnRd26M8lVPyPlCvdPeaH0SEc3AIC0+xPHTzvTPRuo6H9j24y2pG5PcrtWtUaMElOFkqIMNfRiigrBVF+TsiZ2ptc8p9ggywNgxNPJ1eDy6VEegp4PTRIb9aZYfWQC5HJ5mdy2eS4lgCCfxfLaMoJCFkExwGZjA/sP7cc/+e1/gmMnj2FpbVmeNYxJPL1wRvUbfQsmUjl0mqGu6framjwN6vWGjBeLhaLAB/7+djPCyvKa7Wk9puvYOdeij00MAPDAlo+ENiNIux58Pd4I0Hv7WGbwlX0QAMjmUsgVAtxzz0vwpS9/UVeaTb8Gg6kkfuIn3oQnn3wSR44c1UCgVqsr1WBubl5Ne7NpZrJ0xy8Wynp+BMA5t0xRrvbGV0tWoWjFXk/fR0DkJS9+me4arkF6TdgwYwgA+L1sMGmPySqvBACwGszXYu5Pelek7fragIbJG4EAADGv+31JPchOMGAmJQCAbFDKH64BAM+ABODKlvbwp552AGCk8HQloDdzc02NZi8GOJnjeyajBVQolZDMFyzMmt/gtKiWCGBNgOiwrrn0wIK/5fUd1IDFGg/bq02zyo+LMQBMazZKN39eAgAD+r8xAETMS6ZgMa2WsDBoD+JmfyzhnUmgTcXsMx735w/A4YTBI//WEI4DACppHFrjAQAvAfDmYXxfuCmq/9+SATCOmG81JYoXgB6geH55ADybDACqzTLdDj79gQ/ht37jN3H9zt1YOn5KCQBs7Ij+cunQDZkHgv/gv/Ge45SX0U12uAwpmLrvHKDE7xn1Bhj6BPA+bYctq/3cIa+/m0hWDU6Qy+tw0oRYTABzVOZBRPCJRZABYKb79w2R5+ZwL1HsJJ8HTSfl/s+JTQfNTh9huggG7nEfCZJAPp1EQAOfbhvJThP9dhVTxTSmS1kUMn3kMn0U8xmUC4Ea1+PLNWn+zywsot5sifJPBkA/mcGNt9ym/z55+qya3XbYVdxdeWJSlNP19VW88I5bsLKyjFOnFpBMkI5v0xmh7+0W0pmEpAc33XQjFhbPot0mSk9toLk5Dyd0o83/8G4ZspTiRq16zwbSKvfOuoeI32kshPwZEgcBvNRA0z6XEOHXh5hVMkYifZMThYIafyYB8L1oNZtmABh20GSBSPMr6YlsWsjpNuUl9idw2y03Yef2eczOTOHIk4/hq1/+sgywmgxAKc1hk8ZQdF3OpfGSe+/Be9/3Zzi1eBLT89NotOtG0xyMJO2Fez+EZxcAcJFwWvR8kgQAzAjQAwDeCNCuvenIRxkAzw0AYNwD4FLqjiEAcDUMgGFM3DMPAJifjgcw1YyL+muTf4EAjqFjY+NYszJwTj4fAOBOXSfr8e7/cTaARhVXyQDIBzNIJoMtGQDxqePWdaidvwb9nw8A4D5OdlcL2RRw9PQj+MrXPodEMrLpPwEAl5YgQNMBIGpcEwlUN2uDMYQxjdwz8Z4nvPMdy2wrAJ1MKqOcG22cFGsvN2AdSno9k1BYj3Cyya+xKWVjFuTp8E7ds/+ldi6NtJx9c2snpT2VJKOM+2UKJ4+fFpvMol2db4ArdfyjcUsi0662tiEQIBF1kUUSE8Wy9k8+9zZNVgmOSu5jLAYBrC41gueg5J2Odafn5+jxwlEleaB2npslLG2JiTXtUPtwPsgqdrE0UUI/0UW7F6LWrCJfzuG1b3gtGp02uLvSKKfRbiJbyIspwXOVjX9zZQOZfkJsAjbC1fUNgQyZVEa/Wx69BDf7aSycOiuQhEZ+pULZmcySNeNNLg3g8v4YXH9MkfEadV5HmvMqdk915yi77XJ7JQIA7aiBV9z7Mpw9u4jllSXznpD/QELDgl/6pV/Eu971LkxPz+hcpoyB7IYd23eKHUhnfz6/ditEsVi2OoPxgq06Dt2wD3e88Gb5KVhLk8DmZg07d+zGDTfcLAAk6oSScPAjDgBYG+NluLFoxfhQ9RJecHwfPgcAIOjgZX7yY2BfRuPDnN5jgmI8p/0+QDCNa5D3Bt8XSravMQB8JXUJb8az8S2XchBf6fNy9nyxBs4psnzDrlQnMwniwmFTToSJxS9pNIliQQioubVyEmhaFHUd0ir1LTvVHQHWHMTADQcAeAmA/xcDEIzWbhon15DG9IQqWJwR1lYAgNevD26a57AEQA3QCABAHN6AgEj/Zien31A8FVzXV9MlM2vRgcWjJQYC+Pg/PwkcFll2DKoZHGMAWEFk11ybBhswnz3rqGzSGDOkgBv+OQDAkG0Qf7eHnhvuqyp+xnOQrwEA8fs5jiT7991v6AIA+n38+i/8IsJqA4899DBySKJIpHuziqnJCUXg8B6UHEYxekCQych9l8tK6LXef3+fjSLy9JcwCYn/HJ1WitSvyZY3AqSsTzMh/VyzxQm/o4imGRHkou5EE+9Lq6fWSD8vVaR7LDMP9IAT7/WIfgPMXqaEgXFMzIiOksjki0j1O+g2q8j2I0xkgGRURae2jt3Tedy4byfuuGk/9l+3HXNTRZTz1D1GaLQ7aCWLqIc9NNttTfupRT/y1AkcP3MWS+sNIJNDZX43NtpdbDSo6Sxjo97CRq2FylQZ0+Us9u25Dl/64lexbfsurK9XtV/OzMxgdXVZLsXdXoTyRBmzs3MCCpi9HtJ0KjkEZcbvoYEQx5OxVCD6ZsNWCPcFyYNiLIHRKZVNLUzTaE2z+0m7Z7l/OC8G//v9eaOvK0d4BtmcvWftZgsbG5vSFWrvoDwjwfhE6let8WegMmUlnPyXSwUcvuEgdu3aiZ07d+LTn/4UvvXtb6EyPY12GHGmiGSxIi8ATq5KUwX84R/9oab/QTmHXrInYIAAwOAc1MbkAQCuta0lEFd6Jl7ez1kDZ/coQdchAJAgE0DpEAaaG33bjKSMASC91XOGARCX2cTldBe6HgYAmHP5FX24ZttYAM+GBMDYSIqKG1Dy7T3S1FvTenfPjY9/BzfdmIZ/7FoYs86kiqP0f75i/7M2Id1SyxP7uq2h2LXuZ0AAgBKAuAcPn/MA9IvVTOe+R8PGfwgAUHfuJQBuZp6k630LQRr4/pPfxoPf+wYy2R7a3QaifqgGkE2pHOqFG/ZkYCdzYmrZ5QllzAfzG3Fgs9ikBFvs/d8KAPCT/iEDIDNgALDhIb2Zk37SsxutpuQAG5tVyQYITKqWceCyZ6ZprQ2uuByWVMayfgopWUhkcOLEKSRoeGc0sQEDYPAuUU3GpINkBt12iIUTp9BvR+g129g+u00Te+6LrSiUVJbFEunykjGk0wIAzDneya8Gx67Pc7cvKKGALNo+NJmndp3XmjIsTrprtQ1kiMykEmi06ti+axv27N8DmhLkSnlUW3UkMikk0kmBEZTscRjAwXvYaKKUyiLVS2BjfR3zs3NYXV6R+SHjuc8uLEkWkegmUcyXsbSwrL83akzTKSkaMMHYV9vKnLTFQDNfAXBQaJWADaoIZrTblDOYNORqJLgEPOhN8daffQs+9elPavJN6j9BIq6z66/fqyn31772NTEm+Hv5HCgPJBOAv5uGiZQUcn2VShMDGn29sYH77ns5SuUcskFKUgGCLwQQXnjHi5BMZMU8iTptGQn69StAMQZocf3GWQC6Fg4Y2GrPHAdBx81YR0EAxwRQH8DeLKf7gMwZSmG4VsyDwYzAuR4l4SsW5P+TzuWuAQCukrqi8+uZ+KGnGwAgiskbwU/u4n9KiiR3ejbyaQS5HErlCTOPYsQfDxduYmwQpSW1SbyfWamAdx4AHoUdBwCoE+WBE1/4lwMAiNoSkwCIDuO17rEb7bnsAXD5AMDQM8Hrd9XKK7eVCDGBAGWYDOnW7sJboWMHMGsamfS4Q8hYG9bIec23/d3MUfiD5hTOw9UYAGykrJCJF4GXAgDYZOEaAHDhXeRCAAADZ1KNBv7xL/4yO3mcfPIIQGMeFhnUYlMfWS7qMFR0EY1qeAhQxqGih5FOltAxlJBYY+5jwbRcYukAwwPI1hCdh9XwuzXj144KL+dKr0z4gYmkPTanI5QPcC/x96yBCPap0tQ9LgE+RRU6p2FF1MtIlL8/0NcziS4SnQa6jTVMBgncedM+3H3rQdxxw/Uo0KgqaiKqbwCdFnJp+iBYVn0ik8dmvSmjQCTTOHlmEdPbdqKfzuMzX/46Hj9+Ft9+9CiWGz2gMI1aL4NUcQqJbBEry4sooIWbbziI5aU1NJohqtWGiuCpyqQVDVkCoF2xAW666WasrKxjeXlNUgFjOwyIqbGFMGQDmIEc3wOPgg7vNCYweHqp/2EVVPHoVtfAmN+InzSZIzm/L8PrIIDPphikbBbzRU39CfbyPSKThJMEOR1rPbjYR0pANKHqKM0gz6zpqIl+p41tc9PY84LdOHBgP8qTE/jwRz+OJ44cRb40gY1aA5lcHkhlAF3/Giami3jxy+/GH/4/70azS+f/JFqdNhICrwwMtrPaPq2pfi4AALb3UYvpAQDKAMjy0JxPz9U9/+cwABDfZy5F/2+nwfMfADCqtmvE5crPWoTDDNJ6h8DAObv0OQCAXRE7XIdnoQcAZCYYo//HNdPxdvTc02B4lm4FAOSy0yMMgJE66oLNv7+ZTPvvmQCq3gQAxF8DqewGAHzv8W/ioYe/gWwAhL0mOojUCRv7UF2gmn42kZyC09SOsWrUqZvc0ECAuJxHDZPM44z1GffQYZPMesOfRyMMAGrQSYlnDF8QaOI5PTNusXJtAAAgAElEQVSLaq2ODqe6YWQMUsdGHfzpBlGqf1y6CvexZCqDiM77qSyOHz/p9O58rkkRkGQgGEvF8oQRGvqtnFlEp95EWGtgRwwAaBMAyOU04KFEwQMAfDzS7A1acCw8v8W51Be9Qw7MYU3r0174Nf6dOv/ZHTNY3VxFebKMffuvx/z2OcXi1Zo1VOam1ZzS6JANoY+HpS8Xz2mZlLIe6GEAAGysriOdSOlzZWFJDT/NEEu5MuqbDTSrLdSrDWMAMO7VxcoOUzFsgzYQgIw9SzUg8K+0BU3hDQDgh5cfXkkvRQAgle3jVa+5D5/97GcwPV0RIBQEBMQSuPfee/GVr3xlkBxB+j7Bk8rUtIBsmZAHFvPLtUuQgMelpX6EeO3rXokoamJuflosv7W1dezbdwAHDxxGsxHJZI/mi7zGvDfjDAD/394EMM7GuRwAwJ97W03/PWhPViSbf07+yUrg72TkH89rPwDU/QMmduQ1wOU5z/vsGgNAd9kVIthXsmov82eebgCAvlh+IYmC6yZLbP75TzQwyQY5mV0UyyUUSmVo96e2iWZcaWr/ecOY4zzRYNG1nGRAsVR6zXaNRwAA3W2dkRQAP/VXbJWbfF+IAWB0yuGEMg4AxGeZzzcAQCaAdFHni3egiq+AzQzLzVgHS9cVYzyIwemuZwMY+jf8GF4VlRacpgk88PNFAwB8Vms8to3vLzd0HdR6b6gXjGIC8VGq3ehSjxdGfmTJ5+IZBL7QucYAiF+3CwIAvH02NvA7v/GbOHPsBBaPn0CZ9ybj39JpRbjNzM0YIi6dIz06Ouh3ujIiol6ym0wrym9oVmNMAGsKOdW1RInB/Rtr9kW3S5vhm6w8YlIhz/rZrNUGDCACe9wPzESSpWZfdM3h/mAGgAOapoC9BCJ+Dw/rbAbZDKdMXbSbTfTDJnbPTKC1uYZMsoMDe3binrtuxi2H9qBSSCIR1dBrbiCX7CGXSiCbJODlGEo8EBXdYyAnCwd6muSnKmg2Wlivt5GvzKPaSePxUyv4zNcfwvePn0UjWcBSvYNaCMzNzaG1uYJMMoEX3/0y3P/1b8kIUNOqvhnycEBiMokeZqZnUanM4Iknj6KQL8t4qO8cpcfhM9/pDgeP8V3U7wQJmYXy/YtdNRXw9o5Z068ZpE8SiO33klSIqp/UGrFPFmpGM+WjLC0vxaIbh9IggZYuTZKPQ51/shch3e9gZrKIG2/Yj4MH92NhcQHfeuA7OLO8hmozRKEyC6RzOLW4hG07dkmPOTFVxuLqGXzwY3+FF73sTrR6TYRswBgjqBdm4KbWoNOMPrcAADNjIgDAOCkDAGjzZUkAQwaANZfPRQaAbzTihWp8krxV2fK3CQBQxJ/6MC8BIE15SGcevn7fpfkzbDzFYBQE8JPRofu/mVaOAgAx8OCcC/10AgDO/M8lETBWVncZSw63D9t66IsBkE538eSxh/HV+z8nBkAvGSGRZc3Izd9PPp2BnWPp0LWeZoBhuykjUfqCjEgB+s5odgwA8AbUbGK4L5kEgLGnpu/mf3OvYhNq/iP2+wkAsI6lCSATYIJcYCIH1bbDeFlTcPRhNstsrnmWZRE5IOCpYyecN4cxXAiIeB+AAQjAGpeRpMkUGuubqK9uIKo1MFWccFGAXTEAyJSiqFxME2cKak63BFrMyHlU4unNcvtq3Onez5/VmewGbbw3I3RQ2VnBrut3Y25+Vo73ZAFkg7R+JupGAp45EWYdRxM8Xi+ew/66aWLOppHGhPS6qTcRpLOYyJeQ6PRx8uhJtKot5Kj576dx5sQC2o028gFlFxmEOusMUI6/rx48s/XD8yXrkhwg0IYAgD+bLrMlGnw7AYCpmRJ27NqGJ554XDI1XgOeu7lcgJe+9KVy/+cZzwa52WxpnfB3VyrTqFXpn2RRfaxL/ICr3W5idq6CF7/kTnQ6TRQYq7ixjmPHjuONb/pJZNJ55HMcXPAtJIPShp+SO7v6iP/NdXkxAODCDf7olRkHAVgjcF8hE4STf75GDlGYvsFpP58fAQFfy5MpwzVAaQz/kYDZNQDgGgBwDgDAglIRKizA0xmUqBeZmFCBDDmK0wywIx2SFpPLwJRe1zWPuiF0U0npNrLB2bJ2Uz0BAOYMq6862v+lAgDcdDwDQL/LMQD0C2MI+HMRABB7gRE63gRQEYBJ9Gi+phQAxgIa1XfUBDA+ITT2hBWgEsuOAAAs5P1kYlh0DN4Bh2p75oZN1Px7qOgb976I4qeIQTOHM5y3S1sXRyf2m9Wwkd8aAIi1OupurgEAFzoALwYApP9/p/Z/98/+BR64/xs48sij2DkzhyRj/1ot0YyzAc06A6HiuldE+2bh0kE76qCTYk6xNfzxItdTLgfMAN9SDgAAY4Y4q47Yfefvd2vYNG3o9qQX1ATDMQXEGBBFaEB29y2rexo2JVJWcrulKT+bfxap3SgUGDBfSCG79hTuu/Mw7r7rdszNlFHM9pHP9hE2N7C5uoj5mUl0wzY6jDPUFIcFHTWCZLLYRILXiEAkJQa8RpQ9SX6DNBr9NHrBBLq5Ch45uYQPf/5r+M5jT6He5connTKPzVoTd935EiwsLqPd6uhgbbVpCMjCjY7HkbKJSeHct++gdKZkAVACEJFdM3LlPT/VN/FeJxn/LrujWdDS/4B7hbvq9qdjdakxJ1inwtNp+h1bSiZNbP4BA1aCwDlsm9ERtbVMLWABmqHhKycGfUff7BqtUIU3DWEJykQtJLpt7JibxMHrr8PsVFnTka989Ws4s7SGbiqDqW27sLBaRaObwLbde7G8sirvhsnJAg7fehB//pG/RDeqYrW2gtxEHj02HqJzmcGeAQB2opiswVgiI/jmlVaTV/RzbOQco6pH7S5LeU7+CZp5OQDNFL0E4LkJAFhih60vDwTamTKkkv84AABDV37uTR4AiDf4MYB74AEQlwDEGnk36eCtaQ2reQoQVJBCUg81BPIH7IGxCz0AvlxtNC4BIAMgLgHwNZAHcsYpxaMPHwcAnPnfOACg5rSHbj8Ekm2sbpzGxz7xfqTSHaQCoJvsygPAGZLE6PIOyJdU0yQAzKrvdhjZajprc/lPiDEQZwB4Z3iuRQIAngHAvYa6bp0d0jzThC5EqcDGjyBrQgzVyUpFMoCNalXnj+qnLQEAICPTQ2LmPaSY204pQDqLowQABjWVAwAEBLh3yllC8PbPsFZrR1g5vSgJACn1xVxBe5NicnWopNSUy2W+Q9YrNGUHk2tiJqBmiOua6gTB47b0/ZTxcQq9urYm1tyhQ4dw3cG96JWAlfqqrlOxmNepQMDZTBf7CDKWENGoNxQ7yzOI7C75KWSz6CrZwarG1aVlQZZ8TclOH4VMXhG5jc0mcskA22a24/sP/gDNWlMRhfl8UQA02XxdJwUdMlINdPbDA9aOSkHgtSZzQJILMkauJgWgi53XzSvWl40/J+H8/fz77OyMXien9mz8S6WywGZOwJlmwEaY65IxyDwbg2xOcsVCsSBjwBfeeRv2Xr8b3W4L9UZV156U/7vvfgm6nQQqlTlUq3UZBSqom4xLl/rEWsqfj1cLAGw9+ff7NUGhSIAHDQ7NINNdX0lqDBhjjUOzQHocFMtlrUXWf2IIXEsBeB4zAGLGcOMHtJu3X7CsMaTXCk01/EJI2fhbbB//uzIzo+Y/U6CWx6hH3FCV7ekoPD26YguZNKSRm4uo4kSk+P2+QvPnp0eXudl1mTPtJQCWHiADQO8B4OimXivl2Qo+eswfdHGtjN00owDAYKo4XmxvaWB36dXgpTI0xg9i+zkfO+RSANiI+cbf/an3wl2fYatghZkvgg115CFsAICPpOL7YXIAr9t2hagHWtg80KTcMwAsrnow/SVtW89R6Cab/6RLADCpgJxWY9RkDysMK/Jz55pjFJC/JRKA82sYL1yAxa7PefoYI9INadeWemHvIyUA6R7w6f/2F/jdf/2/IqBpZL2FgABSFKJcKtqkhJntPBw1qaUxG2eTELskGeTFBLBoniEI4Cfjev4uksm/v/7e0/vvphPG0jH5jZW2BgRRW+8zlOVr7A5KHzEpdNpNkv2fA1MuFWdd+UwE6T6CZB9hbUNT5v17duPOg9fhbffdjnSLKQBtJDmFJiW110Y6SfopF7Tl12sKkQ7Q7ycVbcTmm4dm2G7LGAlRiE7YQtrFWvJnkpkAzW4CvXQeLWQQpvLoZEs4triKz3/5fnz1O49hsx+gmy6iHfXxorvvwaOPH0GrzXzspDSfYdQWEMC0heWls9ixbQduvulmfOmLX1EcYLPN/ZFsH8dt5/sd+7vX7VtTb3FU/u+CzwZnwAjPyq6+GjjHBNAaMhMpn6ZALSpzqWXO2O1I38jijJ/8GiUSzMhuhcyANrdqgklWyDHOqo2wWcNkqYBsOiFjxdtuPoSD+/fgh08+js997rMqNghS9DMFtHtJtPtpASvtLouWLIJsAusbS/jGA/djfucMuokQyPaRyFICEFm/7zxlBIXIPMq9LidliiMAzyyZz5u4ORPNnjl20wBQkYA0BGSagvPQsHPOJsyjKQDxffLSz56r/k41RUPvDz+t8xTV4Znrf9MoCGV7+XBCffnPR3f8wFzvwnvluY8+1A+78378W1ydcb7nFbvjnAfAUALQh1H2TaY2DtE5Npvu03gDE2fAud1SSZs2sWaxbhoaNr/OgJAHsD62WgMeOHIMn8FAw1V3/TRyQQUJWs85oJ/7Q5zN4U0n7eHtLBl8uKxzq/TsGWjSrbpwGH1HoB9JWsm10OnX8b6//lMkUxFyxTTWNleRyqQGFG+uCVL/SW+XrIgyMbcHiQXRCdHhdVDTlHIEUHsnDKx0UdJsYMYAAPm/ZOgBYNNwArhsYqYmKzJ205kY5LBr93Vq/jerNZCCL18ZDwIM5AC27MQAEL2esYJZAQBkAhx96oQkWjaoMkcU7b0OINEeRAlVOoMEIwS7fSxSNkAAuN5CZWJKZ12dVGzqwNNpAc3cv3jmCDhNZYHIAQCUnvBT7SSTA+y/U9kUWoye7XdRnpjAzl27MDc/p9dabdXQThsLw/Y91uch0pmU6OC1WhXdiIZ9JZ2BQSYAUxlKxZIkXWzcU7kMwk6IYr6ApbNnsXPbdqT6SVTXNhAks2hs1NGutVHIFHB4/4345te+jc3VKtZXLT4vq8hbmvuaZMbALZ8sY5NxX49bg8z60r5ObwMCOVt/jO01W3wTTQD3H9qDY8efQibLM6knc/LV1RXs2fMCuf9PTk7pDGPNsr6+IRYen8eZMwvYvm0bGnXG+sFdrxompyZlqvj6179G8X+dbhtnz57B8WPH8Kaf+Ekl+JRLU0incoqezBfoxBSTP/NcdLp/1l0XBgBGAVYPusb3QUsh2SIBwEv7OEAk0ELoWWCPXWP6X/C/CX4QyMoFeUxOVZChJ4OUu65nO3H/X138Sl/+zv48+Qm36T6zVcPItbnUBnKrC8qnzY1CBnEeIbbV4tBl0+YG2ayKR0+jYiOnb+t1lUfKiRVp5tQqMbakGYYolMuYmZ9HnpR/RwEedVP1Bxw1X0MAwFNgbGJsujBrYIbmYYPpAje7Tug8CMzwz3YQRzEfo66bvtUmWdo4+LqpI93i8HyuLOqLv7/2/vHaStPrPns8HBMJaXD1broJjW+tBsR+Tca2+nCHlziI3iSQTaBN0myixkfh9TPdN9eKabWdmSP6ou2xyWMTw3UzdC02F1dzC9y6eDn/JhBHgnwBNSwm3VnmwuTY8LJF6gDdEIkeaYShxRWp+RmXOFzO1mMHbrz8GlKuVQ6BOd1sFpPUmidYLrBZcykNjv8w7gLr17dHhC90HTQdcJMFP12w7+8bA4fuxlFbZn2k5fGjHTWRz1CE2UYulcLJ7z2Mt//sz+tryW4f9fVNbJuZVRyeZQ/btKSQD2QAaLo7czHiAWWsDqNici9gMeTXDCf2aiGdBH38Xmbx4O8/tWaOGu52B/0b6Wg8FLWGHbAnXwnFJZnREYsvTmu49yj6KcP2qYduq4bJXBL9xiqyYQu375vDK+++FTfu3YkJ0k/DuujnJgMioYBPlJM2vgZz47cCftioGCDm9/5hAX+OZJYFaLePXLGswnCj3mSkAvLFCSUG/HCphn/7ng9jsZlA1EuhMrcTc7v24vGjJxGy2e30UZ6cxOlTJ1Eq5FDMZ9GsbmDPdTtRmZjADx5+FKlUGUGupDzoqBciFaTQS3aRzWdVyLCQYzHOT1IwM6SY99RaqvBgw0wqpGsJnA9LAqTe8n1mEW0DKBYERvPnf/MsIPuA7AVO2WXyKaDHptcG2vRRbzREL2S2Mn+m2TaKJR+j06phRyWPsFHFddftwh133qFC9Zvf+iaeOn5MxSGfWZPmWEnSaxOoTM9hcWlVxTWzqxvhJn7t138Vv/3PfhupLJ2q6/LTyxQC1FsNY2MMthe/qw+TEYbrzN81sbstnpxynpvwvCEml7iNWOKF20EGNGHvHM64LMZs8r8dUcpNvAQK+GjOZ4vCwHXg/DbsTHB0ZHevWDEZP0l9y+wvztU0//79Ol8DcClvgE7N2P0d/5ktJGcjO71/S4zBYSUO7wNOqAnKkZnmwYnzv+7ROiMORAzXKPciNkg27fT0/6G+++IUlvMBRJwqU89bQBr0FOHWJ7s1t68SoLVEjmZYU5PUaDZQyBfR7rSV155MdEAnGEJXAQLzrWCtyDNATB/G8fXRjuoIew3tYX/54T9Dtb6K0gTvb2M48Rzh66AXgMwAHdjFP/3erPqiw+/lz9APIKEGlSCkpv2kLnMq6WvZHtlFtmdxH6InSb3ZkAF1TdnmlFVV8NRTx1CpVIzG3etrynv9vv1iARw7cRzlqSkcP3UKUzMz6KdIjaf/jEWbJljrkJZP/X/EVJwAnaiH06cXTBbACzgAuoa1tV+92lsBhLUmwKi8kwsoZ4tKB0gnGTHbMBYcfXXUqCVcPd5HjxFCUVKvP+yG9p7wTEt2EfYiJDIJafm37ZjH9l07UJoou23EVh0n1/RwESBivAH7U0CCPW1eV0b78Vjkc8pwb1fUnWs+00nUGnWBwp3IgIDaxiYKQR4ZPv/1GnohUFur4w2veRMeeehR3P/lb4jlRK8YMhSGH/H7ZLhX223n/nv0FjkPgDj8WT5/7/9g/YSxVK2WAAolOt4b00ARwayZtRbNVJJ/5/ohgG0NMpMIIq0lAt0EoflRKOTU+LMF4Xp/61t/GrXqur62vr6G1dVV/L03/5TAoUw6Z/I9qXONChJnTKnmd8a7YsnpHBr1OYufVl7Oa7WTe22u5uf9FwcG/H3lf37ooeDuPSXyUL5nNQ6fJ193qVhWehH4ehnNTKNH9k/XAIBnlwFw8Qbx/AfhAABwq8Bv/H5BmWmWaVO4WulMygVETZCWZLenAoXfE3bpWEqX0AzKU5MoTU6K8s/C3C+mEcMqFTsmFiOqO4paGb3Lm2LY3eCKIO1cjl7I5U4GgC/QiRCq+fdAgC/S3dRHqGtXngGGjHGkxed3vgPyUoqIp/d7LvX99Qg1AQADAkzb23EFo7++BhX45Ghr5B2Hw72Q+CYcNwE0Gq35AzjDHiUG2PvLx9fUT868w8fgQU2ddzrN6T8fb+hc7GOgrs5Dw2/2z0MAQB4NOCcG5lIBAAN9LIfBR52b9tIOFQIAkaIW02CYjxVmITrtEOVCERnKbdZWkStP4rYX7MH2uW3ohjaBKNHQpkPHfIvMYxFGOn2QNSYHmTb8GsE7K9CSavhE06eDsw5qc+0dNPby9fDTKAP2ODkehVDi8zIDDjT9ckkBujYKDjFEIcsDlQVeq609KCjkBTqFrRqK2QSSYQ0T6Q5eeut+vOpFt+C6yQC5bhN5hOiFTYcVjsbs2BZje8xWhmbDe9IBiipQYqCAVaC6nzRZ4/3oYqjITuK+RqBkJUwimj2A93/2fnzy819GLerjBQdvQaOfwfeeOIbK/E7UGiw8Muh2IkwW8zh5/IeYm5zEq+99BR741nfRbCf0PeWpCayT3ZDLIJFJ4uSZU9i7dy9qtZpop2z4SS1N95P6U+tELlZW9llFOLxvbZ8wlpBenthAozRFgr1q/vVWjIOEBthyysOCnWkNBKPyhRzq9arij7ZNl5Fqb+Dwgb3Ye/31ev8eO/JDPHH0KDZqdYGZ6WxODthpZ3rYaoaYnp5VQVWcKCA3lcE3v/tNLK8uI5fPIR1kUW/WdT0MADCvCGNFuHtjYDOrVzYCAI80ZCMAwBYUG+fkfeUkML8TD88fz9LwzuE6X601summa6hTDuQeny8/vafR2KMLABgCsAYAxCVjNk2KX/f43e3v+yEIcrnPPk6Bv9yf9Zw+iwcdbaLdmhggR/H6YLhe/LzVAwDm1m/U/wsDAMN1p9m505MPX8EwMlBxq5x8k01gG98gjcMm9VcOYPPcTmUKyGSKAgDIbup3jFDOV9nr0zclhWpzDUGO5z5/wvbtetRAIZPDRmdF+vz54jyaUQvZZA5ppJElvx9As1ZFvpRzUj3qnUN89HMfwuIys+TpD8XHM32+NZVDw854HaFJsK6vBwE6YgrQy4VnFIFKH5GnxpxnIxv1KFKTRlMzUtbZcNJ8jdIkvn9Z5rCH4UBzn01n1LTPzMwqEeCJJ58UEFltNJBkJj1NT510iM8voMM+zWQphev0kE6Zr8DCwlkBAQPp0dgQRvUzAaN+F2meD41QAMDSsTMoZfLIJrM6t2uNBlLZjIBMct20ZTvqO2n0UbOr5qzVaWGzsYFsMYvCRB7tXhu1Vg2HbzmMXDGHoMB91Ix7jX3ZA1FpQjYEPfhVrtquqxuMOWUAgJzoCXJwv2NRQUp4ikMdAyj4wZogDNsyx+V15/7Ujyili5DspdCqRXjdK1+PVrWNP/+Tv1AsIK8bfQNGGDID9tr59w07kDwgsNX6H55j5wAATlKjeyeZQL7IWEMDAGQ46M5qe03jAIBJklnjeADAJuUZ1OobKJcLaDSruP32W3DbbTehVtsUuPX4Y49hzwv24s4X3qnm39aKSRrJrDQpT+zkkYzZrr/5ZZ3DvRnsqT4tYQgCDA2++U0GANjXzIzbXRve4F6O4nwWWKt4M06r6S3ZgvT/Qr4gCQMy9GzjANVqo2sAgGqKZ6+BvNQGccvjMcYAsCLPzYHY+GvDMm2K/d1yv0Udl4bbFhQ3VyvkZeUis7/K7IxR/rUp207iKb3+6LMCZwgADKfGVod6wzh73tcAgIuVN1cOAFjqwkjxMahorbGzPSPuD+CkAQICqBtyrt46nG1Sa8WJPa6o/2muG/5XbCqiDcimXVf+cQ0AuBAA0IxC5HNsd2msyYM5IQQ/nw4Q8OasbqK5uo6Xv/QezFZmBACwo0vQgTnFQi6NbmTTJx5WjAzi+8mYpAxlATw8bfNwU37n6E93d3o7aUJoAJHJAoyxombGcXfiTZc/B31zIGmKVo25/3tvAds/IK8Cas7JOKLfCJu/Yi6FbCLCypmTeN1LbsTb3ngfDu6cxuqpo+i36nKb5+SjEKTR7zSRdAVAfA1eaF8d/NtIsRKbGMasiSljYpGqvTLI6X4SY4qHc24C1V4emal5PHL0BP7qY5/GA4+ewv7bbsVTS2s4fnYdvXSA8kQFYSvUZGV+ehq9dgh0Itz7yvvwlW98QxKrJ48cxa7de7C6XkW3l0ChWEajyYLMCoyk9nS+//YnvRBoEtrj/TtgV1mBOSgS3P4/lFhpzjug0Pb7nA4YQ8ARgB0byCRe3vejWrPpIYsR6isnJydQKOaxvryI19/7UpSLOSwtL+OBBx/EybMLyOVLYo61I+qDk2i2Q+TyBWV0ryyvaCKxa9cunF07i99757/BW37+Z/S41Xod07PT2KhuIldkrBeLZ+oYHVNHz9NNVgeLbgwA2HIrGp1G6b9cAXV1DICLAwAEuLxkx+jZtkp1KnM652LKrnz/vIqf/FsPAAyqlRhAcCEAwGj6Rv03s8ZRd/ORHUaPeTEAwA8rnk4AIOsAgF4viX7XmD+6U/pdtEMa4SW1Xy5Xl2QK99gTj+P0mQVkAg4PQqxvrKrhX1lcxtKZFcxX5nWWTE9N46677pQhWpBPoxlWERTS+NJX/waLywuIOg2kUvQ0MBBpCO46Lycn0bFpra8n7HzhHqppv2oTG0axkWXzzz2P4ACbf9P9052/IwCSAEBOtHOTn20yvm6OeuyafF5KRabeWCO0/+BBPPnDH6LB6W8+jzrlaAS7M2TyUSsdIc8B1xgAQDncmTOLkkd6AGCkwYu53HckT8uI+p9sd3Hm6Enk2fwTREln0aAXTyYjmQRBcMnsnIyJvzebJrOqh16ih1SQRNSP1PjPbp/B4VtvRLtLDwF6MHRNSkAQ15nNdcMIebF77Vw2FoBrKd0E2r8vkvryRXPAQ4Zd0gAAXjcyvORPQV+vKEQhn0fUjtBpdxA1O2KehfUOXveqN2D7zE78X+/+z1hdXkcnJMCUHVPIxAdQo6DtyE51mQCA9kwxhIfeAhxk5grGAPD/PpQcDAEAAgNcb3y9/BgCAAS0EpiYmMDpMyexffscVlbP4ud//m3I5dJoNGqoVjfxyA9+gJ95y1sxOTEpGSHXhHyNZFDpzie3sdv0fwgA2HO+MAAw3vz798yVZQMAwDME/L97Bi5rEs/i9OxGL1/JZg2wIMskyOWNUeeSJ7iWrgEAuppX08BcxQEca9qv6FG8CZLb8YcAgN2EauKsZho0dH4KJCTWdjjRi7k4ZuZmBQCooORGkw20WWjeHI+FcddMAAA3p4EEwAMQ1wAA/35eKsDjAQARD2MMABMADCdHowwAO6AuBQCgQdVgypcwmpAOt4QZhQhhVKSXofRGCTX2iGiA8mbgM3HRSO558aC98gmaW5x6hb4wex6lAPzIGQA+f5m3GycMjFrqIJsJUCPVnRPYVE4TF9EzWy3ksln8wf/8r/Dxj9Z9dPQAACAASURBVH4MYbNtVHE27NQ0MrVBU3ybPqnxT7OAoEFnClmCAGR1xKIz/QHqNeDyjnNO+R4AsGLI3esx3rwZRnrNn7Vq3hvEao+uDk3RzeUfkpaREGNEibZnUpzIdFFfP4ubrt+Jt//0G3Fg1zSWjz+BYqqHSimHTquBUj6HQqmE5sYaEr2WmuPxD9HbzpO3eyEAQD/jC2gKZDJZZzBFnaDFBJFOyH00KJSxcHoV87v24NTaBrbvvwEf+cJX8cfv+zhSU1NYaXYQTMzisR8ew66dexG2OpIUMzt6bXUFd9/9IqCQwJfv/wq2ze/Exlodhdwkmo0OZirzOHt2WdGrBvV30U/SfyXSJ/+b8pRej/9usUcmgRgHgb12w/aRgfzDdhUkU0bz1cRNBlU2ZeCUip+UIVArSffuNo2WUqRQhpjfNocXv+guARLHjx/Ho088gaXlVfm+FJin3Adq9eZAI8pCiU2QjxssFgu459578Id/9n/j+488iJtuukm0Xsb+aZrV78r4SnRPNg/u+frNxupHc/U+/8cINOW+ze2nce5A/Nsu6yAecrH8/TBgAGjIlUAmRcmNMS+8Ptuo0lYoWlrOs1R//K0DAMYm/VuCRMPvsSrJJAAOonQRYI7+/yMAALi3qblik+IGM34gYwX+VTIAUnlks0WkE3n0e5zeurWlV0QgI0Q2lcDZjdP46v1fxsr6KtY21kFHcH5H1GuKAcZJ72RpCt++/9vy5SX927TjjPnrY3KqhEOH9+O+1/wdrG+u4KnjR3Bm8QSCgMCyTRM9i9APgzz7yk8ulYqiNBqLgmNTxgk+a0xKAfin8eEYLGXeLWww+TMyj6XzfSeyJpj7UyolevbOHTuwsb6pn1OiCd3pwwh7r98nSeuRY8cwOT2N9VoNCaYIuMEZz6EcjWCjrnNL576XUb794uLSQAY3yi6xwZrtngTJO8gxOaUDJMM+zhw5jlSHPEuer4HYgeb6YRR9e8/J6LLziQw7Mhvqrbqa/fkd89i9dzeCUiAngDYZstR5u82bzSzfO15DnqUyeHXPx8BEB717jykHsPA9ZtOv+Fx/rWl0G4bIBTn5EnCPJtOLIEqr0UKil0DYCNGPEmhsNPGWN78V22Z24DOf/Cy+8LkvKQmArI3BgembDa93GuylowCsXQQXE7alhHMIIvAaWT06CgDo/WcNk8vqusYHVv57vRyAjf84AMDBp/zMkMDU1KRAsEIhGND/2+0GNjfX8dhjj0qG8nM/+/O6bgQACN8qUrkXlxgOB7DyzXSR2l4OIB7l4KwaHjjaF2JmoH745kF8q2E8K8A7QrmfJ6Ds/Nbk0eV8QESudAyATCYw+V86K1N2gvBiMSbN0PsaAKA7+Vk6gH9EAIBfWKMAgG1UHrn0k39fFMvIS5QhiPY/MTWJ6dlZVrnoyxCsh6T0K+6AugAAQOOR+A1o1BOjytrHNQbAxepKn+ntJQBKzHVmjFqiHmEckQBcHADwjbV5iXCdmwO62kTqvmP6Nq/7NXmVxTB6WpUd5i4/PLbBe9nJxV7fxYv0awCAd+j3eDG1fLTy53ZfbdZUDAXUKrbbIuqm2iGixSW89U0/iampKWyubajJEADA+9efE3LjpQEc31ObxhA9JwMgH1A3aQaenr7JH/NrQRph10MO/+4PMCPf+vZ7kFQxAAKMYmxrJ6GpDQs4Mxtk85bBRqODQi6HyWwPnY0z2FFO4Ofe/Bq89IU3YvnMcST7HUxSK17dRBpd7JzjBL2OzeVF6epFRhjRKfvpk2+Ez+3utgIALMPagxr+AHesej5baemHEYl8DGoqEZLG2kawazeePHIMM/sOYaER4T/85z/GcquHtTYQ9umgT51rAa1GB+lkIP3k2bVF3HXv7XjkiR+gWW1jIj+JsMZsgUD/TcMisiNYCHaTPXSSTG3ooMvPJBuKFBBmkeozWtEAAH+XW4Vq05Jhi+nEXB4c4USfAC8Lau4NbFRomEhtqaQnfZQLOTTrm8iyCO2QkQDcfuvNuP76vVheXcP3Hv8hziytqtnPF8jiCNBoRQg7Tk/b7aJQKmiVbGzSwTqPyvQkqpvr+MTnPonyjilMVKawvLasmNl6q6mCmNnVRXojdJruNY2+jwMAwAOHQ/OOGCV13Cvg3EJ0ULOeZ4MaX1uj32ZTfDfiMdDUNf76O03GWJgxEYB7boySrt97DQAYNC9Xcn743WdoBujruBiCN7gjzq3xRgCABIFvM/5jUW5eNwQHzifSsPPqYgwAsq9Yh+kxYzzKoUTJSy4u/wpIAkAAgAyAJAEA0uYJAHCAw6aR0q8uwn4dH/jQ+7CwfAZRL5KRJ/XA6+ur6PXaikxr1dvYtW03jj5xFN9/6AeolCvK4CRoLL1+qo+w20KQz6AVNnDdnl24/Y4bUa0uIJ22Pd4AAJMD+HqTr0osMoKKPkFITuURwnZoXk7KkHUcU09rdiCZBlCieyct2owNrCIASfWnFKttE+vQwAKyrGgESICBJq+33n47vvPQQ8gWC2IApIMAbSYSiB2VkoN/HAAgKN1strG4sKTJaXwwEZc0eCCSz4ksgmwvKRDg9JHjSER9Rejx9xOgJAjRpekhjbEJwMeaOtbg69VNBPkAB244IABgo74hOUZlriJGHKe2xvS3SGhvpsfrQKBUGw2vueur7U/b+yyGkWvQ2BU8J0yGYXJgMgRZKzBFgaAso4M1MW+FKAQFtBshuu0e6mtN/INf+IfyLaitN/D7//7/QLk4qTSAcYDErs34ubsFCHDee3P05/0eHGcA8L2nyR6ZFRqWDIzE7ez24JPFRXoPAPrfxD0AIjXE8sJIAmHUxF133YGbb7kRrWYdx44dxUMPPYg3vP71uO3W2wUAZCll6zHKMByAWYblehmilRGOJDng6Y9eDVvk5sXjU7CGskW/zuLrLe4NMLi2AwCArBkb6tkAxk581itcg4qkddJqY5AM07yuAQDPcwDAGm9X+DnDPX/DxIsXv0C9g7fqj3QKqUIOU7PT0lWpjuYCCQKtsbDVdlF+Q0fYQYHpJQAJbibnAQBcTNQ1AODih7sHAOIMAJXujt1xaQBAfJONF0NuU+j5Tco8APjJeDZriIwCregbZxIoQ5+U6arse5zWyVGn9fWx5uvir3T8O4bNpD9sfVHurBGfuyaAPxIGgE1fBx4A7uAU1ssDgoWpm55T30j9PzWHRWqrGw38+3/xL/GJv/qAaHwy1ePl5J8ub1jo+WD6T7aIFaN8uwUAZDmhtAMzrt805r5Nhfl32zeGf/et5lAGMDSriTMBjLZma1EeA4oMMplJDyn0k3lFweXRxIsO78EbXn4bimjg6A8eQG11AY3NVSwt1HFgXwX3vuJl0tG3GzXk6EshTwp77HGmzTgYGl91cQDA750jEic/ReelpJSC1EGXxkGWzODn6bEwPYfNxx5HvjKNDLXt7Q7Wu0mkp+bwX9//EXzx299HLzuBzUYfrSiNfGGaylW0mhEypHwmq7j3vpfh61/5OtKJDMJGJIOldjNEZaqimCtNrKg3ZVGf4p89/V1gTyetLOnBvanr7GgbTr5jnkRWJPrYJU1WkinUWX/LqZ4PQdCojzTpqDAQgD4L5WIgo7/piSJefs+LMTM9hR/84GH84PEnsdruoq19hWBxBu2QUzogyBUVH0v5AJuoXC6DZquGVKaP6uYa/pd//S/x3/3T38TpxaewfecuLK6eFT1hamoaDXk7WFYazbP0/rptYrCrufXp3VAG3zB4o62ItOYwXn7Fpkt6zRfesS4NABgOEXxWuAEA9NlICQDgPuq8xE0idw0AGJl8Xf654db0iB+Eq07OeU/HgAH3y+IeAKZjt6g+/p0AAD9t9jr+gMPHuxgAwHx1DWIsY2nAc/tRAAAG5ucQZEtIJcnWZMycM1PmPp+I0I5qOHLsMXzqcx/DzHwF9XZdRnpsKhuNOmamJzUF7rJp7SZQCIr4/Kc/j+t2vkBNIKfpm9UNNa48pLK5DLr9DorlAg4c2I1SiSUjXf1HGxjfFNkZYoxCY5+aQSCZRjIiDdvOENDd4wQLOFkle40abjHGSPe3TPU0Y2FdNCn3MAIAmmJncwICaptV/Z37Nl3f73v1q/DYk0+q+WdiSooAQCdCqESBrEzxOiGNcBkvyPcnhXq9ibOLJlXyFhmjXhhD0JnPiYyubD+BoJ/CwtET6DHZJaKBYVb6f4INBPPZrHIt0VNFr5tnaqqP/YcOYHZ+Fq2ojajfQYJyy3QSiXQS7YhmjWxyDTThzyhhi7KDJGNgHUOKQDvnBS7Zy7WCGhQY647RdAYSazU6iWeR8kJnvkijV0Z7C3Tp9lHIFRX5xwTITquHf/TLv4qVxVVMlSr4t7/7e9hYqyKTIgNtqwHqVhvrOAiw9X05DiD44aJN1Y3xIEPbLK+B87L2555nCsTW44UkAJQQkOZPKRyNh//+3/859PodbG6s4eGHvydGxD94xzs0MWeTTQaA6f8NWOB76etjn+zh/WoEjTiNmU4dt4j0p6uhRwwAByCG9xSI/enOsfhAV/V6r694R64HDwz5fov3GlmLFgeYlMeF3vfYfXgNAHgeAwBqyZzRny+CiTjGFxrfbF+EG+XIim+aYASlAoLJEoqTEzKHiBQZAZn/EQiIWqS6Otf4cQaAYU3SmVnGrZ/02SEsXco1AOCcxuR8hY4UhzT9G/xpDICLAwBbeQCMb6zDBj+OaPO50EyHZipCCF3jb+wAIooWIThq7ONobD7LWJ3iRaroC1Z3P74AgIojBxXz4Fb8kpVSavp4kHB6wCsuxDuRQrvVwESuKCunIw9+D7/5i+9AHklF0rBY4zezkJGOklMBTe+N5i1DNd6vmnBBEgBGAhII8EDP4ICRRMSMAVWwyRV+CAIM9hgHZauhd2+lj/GzotBLCDxK78EEGtF01GSm+j3s2L4NlXIeq4sn0Fg+iSLaKPWBQzuBN7/6Zbhu/x6g2TCjqUwOYdclV0QNwggxBH4IRJxv2Y0DAK7FdOvfsQAGP+ygehd44U50m0r1+qgtr6Ny8BCwWUW1FSJfmcXiZhNRtoDM5Dw+/qWv44Of/BLCVAkh8jiz2kCuNAOkssimkqgvn8be3dtxx1134i/f/5fYtec6rG2uawLOybwiUR1zhz4eyphXK+ljHbmf83NYgOuQd+vI5DtOF8xGRPu/S9BIphElAnmAq/kXhZYJAuY5kJTXQBdRu4GbbjiEO267GSvLZ/Hgdx/AysqSoq1qLCyzOSSTWSSSpEfSU4aO2j15AGSDAJ0uo6mATEATqyamZybwpa9+ARuNNZS2T+Pk2TOYnZvH6voa5ivb0Oy3VPAS/JCLsns1Iq8MwADb0wYAwDlN/rBBHAIBvuO/9P3qkgEAV0eMMgBsGkszsCEA4Dxy3H1zTQJwrnznUsEAD+6c035s+faOf5eqF3PwTrCpcPp/3Usupz5l9NvR8230bL0YAEC2lh5DMpYfMQBAQ9BUzkwA2YjRA4BgoDTI1I2HiHoNfPKzH8WR448jX2ayRk17S6FUFGvszOmTkokV8yVErQ7mKnN49PuP4dTx04jCSE0gm1xzSW/KQyDIZ1Eo5LFv305s30F2D6NePQ174J8aY2Z5oDZeh9i7TDC63Wqp0ee/somlHIAbmsXspSW5ImU7jCJlu9O1nv/Nfc4DAIVcQTuiDPbcGbi8vIIX3X03Wp0OTi4uKAGgS5M7Jphov0iIURcHAMiqqtUaWDq7giDIWyKOibjtY8A4sy8owaafQLoLFJJZLB47BYRdefGwKaOpKU9w1nE8zzksY9NIs710kMYNt92IFr9GL4F8gBxz6MOWGv8gF8g3QDU8YSk9F4tyVVOXTKDebhi45Jr/NJ8PP83NBb2oY78rY9P/sEtQiNGIZAHSS8ei+LzZnkCXMNKeRQmA1IbtPjKJLH7m774VYT1EkA7w6U98Bp/99N8gk+b77xO+LmVfPR+YFr/rhzVlvOEdBwB4fXjdBJbEzP/89N9H8J1fAhAp9jeKCMZE2L//evzUT/1d/PDIE7ovnnrqKF74wjvwqle+EpsbVenoFa3XaDmPHNZHQ181MQ+4Z7iz15gANjgzecaow/849d/qpaHRnwcKhuyG4bXzvj2c5dC4kmsiDgCQ7m/R3TQBNCaLJXwRADB2r+IYr6UAPH8lANaA01XWb052I6oQdxsVb3JRd90U1+tWaHxRqkwiWS4YHUqLl3oscwLnh8W5qC081wPgPACASQxMAsDf7ezEr6UAXKSqiQMA/DtTALTd+8jG80oAjCI+/BgtUAw9tXUxQnN2P8RDnQWDyQKI0HMizI2DiCLXg4uHGmiLrYj2euNzC6RLLd/89/04AwAG+nBS6CMAOYHVPew8ALhZ89DW4UINZLOFSqmM2to63vfH/xV//V/+CNnIKH3UPXqqMePjms2mNVCu4UukOI0xiiupndT88TF9PJwVNB7gsSmDBwBEG3RO+HYgGSWREUdqtThc9ged+3dDvYcNv48A5Nf4fHucbnRayBCMyGaQy6aQ7LZQSHZw14178aoX34KDO6fQXV9AVF9Dv9NWMZShGV8qUD499z4NAcRgGBb5w4L03OnEiARg8M/ON39MU069ZciCiZMXoew0ALJCTDq60gQ2Tp1GJgiQK5SwcHYVO68/gHYvhYX1OhLFaRxd3MC7/9+/wOmNFgqzu3FmvY5scQrtRhO5bigQZHpuBjfdejO++JUvygQqkwvk0Ew6vCzjOGF3AIBAAGVTk6ZvDYtR/2yfVwPgPpst0/iazl+RDANASA7BmRw6THpwecNe6sM3jsDuC16wG4dvOKTX+72HHsTJkyckJeH6abTqygIPGfOoFDDqdQuaSna6CYRRV8kA89vnsLa+hFwhjX4yxDvf9fu452UvQifVQ5QFUvnA1hqA5dUVTE/PqADmBI1rzuqpeAa3drMBAOALLr+jDCnhcQbAuT4CtpNd+OPiAIBratyDDT0A3H1NH5WE3Uvmz+4+3HjoGgBwNQCAO4v0Jl7snTz3jLSZhgtPc9GhnP4ZAKDwii0kCrH32xLAbeA2woQbpgCErZYxHUgBt2/VpwBTTXOHANflnpzcD1LJnEkA0mQAjAIAPURohBv44z/5L0jl+thsrCGTyyhilCwA3ev9vjTsNHRjwcGI0fnZbfjohz4qE8CwRfo4jB7eaMj/I086fZ3mcQm85rUvRq/LTHljAXi/oHH5qY+UFMNQcaNGZaeGno/VbrbMmZ7Xg2lEpKh3eygWSEtv6IziPlwslQR2pxhbx+l7QBO6PjJ03N+sYpJnY7Um9sL6xiZuvuUWzO3YjsePHkWHDTDNcHOBQIAw6iCXzsrwzhgAolyiWq1jeWlVAIB9LXbbDug7VmTz/5nKknIAwNKJM0DYQUePyShnoJci9YAAgMlMeO4yvnB6fhothChOlrUKG9yrs9Rpp+UdQMCDr3MgpXXALutysSd4jTg5kEkskCJbTXGxfaQdE6DZaGCiXFK+fSZg2k5DkgP6frE+91R21gubGxsCWAiI5DIBGrUmyvkyuu0uCtki7n3ZfZjIT2BzbRP1ah3veuf/iV6H63csCeCyF/L4D1wcACAARACAMcRkVsQBAO8zwfXBNXYhAIARuuWJImq1Ku699xW47fZb8cAD38LRI0+KIfOOd7wDszMztgZdU12vNUStdweTZgJ+Pau28BIPAuluACsvG9evWf3k9z13esW+NgICjE3+4weI7qluQgwAi/c1iaIfvvLMYU3I58r1bWep9Xk23LkGAAyKi6tes1f4AOPU1ct5GA8AEOHj4xDhUWHtUELqW9j8WwapLTTeOKVyGZPTFaBckq6zK3NNR6Ud80NwXz3HJ8FPmGgOtdVmP5gauwnnAEhwL1AFunJRnUaVi1cGXOePATStWMdplokpcIMdN8G7nCt49d97Ne+fyljH2FDTr8bfrgjpuSYLiKN+VsTrc1BwDMtdm+CPFii+MfD/FtdGKZ6IEXGuiSNFiJPFICgM3E4tPcA/ZryZ8s9ruFlf2dV8fgMAjFG7GguRUQDAOfU6+j8ft9lm05tAMSigSQd8bt4dpnfk8Hv/7J/jyx/4CNKhiIBOwuGmEi7mp9W03HY2bPzTjAF4MFlEHO9BFl1eU8kvWtPjGiw7UQbNtdyGFRdJyiyUJe8BpmFv45rRmCGgrUPzBPA6UVINOSGbLATYNpXHTDGDA7tmcfftN2JuqoTlhVPoESBAB4VMAlP5JIrJEKmoDvBTxVUR3YS5+271cSEpACcyvC7cizK5PFpsyAvU6TcUSWcRaXFGwLnFv6JTk0n5AVBPiSRjdoAo7KPVTWKlHmLXoZtxbK2BP/ngJ/CZb34XvXwZ6XIFm40GCrkA66urKJfKKOWKuO2mW/DgA99Fo9ZAicVsvaEiktrVWthCLwUExQJqzSboAl1MBSrWFDXYA1phKP2914qS4cPiPZnoo9mo670vFQtm5tdoIEtwqUu9PrWQaWzUajpHDh2+EXfceRfaUQffeuA7OHnqjMCeiGABi0sa9HXqqJS66EacQqVQb3SQy00ikcxjs9qUGSB/hpT+iUoJteY6brz1EN7/yQ9j5fQxVLZNY7PTQkfol9vHDFkcsI7oBq7lKCTJ3g3Sg81Z32JjbT2ZrGWoM7aoWDEaYvGHBL9E8441bBdqHS+2vw9NCG1KaCvEmhxJe0BTMpfN7AyzjJHhDQDHGVxXtote7KfiNFq1y2Ls8ILGAWM+b2N8nbvn+31+eLXsbxczYrzQM7vaGEBrzuKAz8Wuw/DfrSFjD0xKu4/qG0z/nemteWjEP84PAHjQjT/DxlY1jopu54KvPXrc8nH8vL70VyAAIBFIAmDmZPT0cdQ8moQixPLGAt73gT9DN9FGL2UNI30A1Idzws7GoB2JNt/v9NTwT5Un0ay38NB3v4cgndVEnIOhvXv24PjxEyiXy2om0uku5uZzuOWWA9pHz55dwOzcDKrVDa0vmqv5xBS+KvOVUQsy8IhqRy0tQUrbeFYx4SbD2FDWJE4OoPhbarmzGdTrdRSLRTW/nGQTjOQwa3lxCTOVaWyurSOfzWHxzKJe3/yO7XjRS16C7zz8MGrtFpJs/tNJMetYP2bJgmoTYLfkANL/V1bWEba5lxVsSupNksWAcybJjhTAmNTF0wvYs30XmutVNNeq6LcjmfAyupAMAKST6CX76PQiRN0Ihw4dEOOtGTYRpjpAOqHXQhnuZq0qdi73YANa6lYjOllXPgiQl8dBW9T16dkKwnYL1F1lkykE/x97bwIl2Xleh92qV/tevfcswMxgBgMMBiAAYiE2UhApEuAigJSY0JRF8cTy8XHs+ETOcaRE0UkcWU5CnSjKSWxJcWLrSCIlmRRJkbIkbiEDSVxEggSxzgLMPt09vdVer169eq+S+33/X/V6mQUzpGOKXTiNmu6urnrLv3zf/e53L+Phvo+QTjVBiL179yCbyYj2zsraCtYa67KfUFyWYAOBgNE8VlRf1y8hrcThdTwBAWYn53DHrUdQypcEEEjEk/j1X/vf0Kj30Ki3MTU1JfeItrVy/AMCHSwgXA7gs+vOdqvvxpgyGrNyaWKxQAobQhlRpuTlHmx/qFarAhrZ+ckxWSgUBOjruE1MTU/In//kT74Pbq+LZ575Ci4tLYpI71vf+lYBorTQalpYGPf4BL1pJ0jm21h3YNz7r8el8b1S78cAwFjUL6phFAUGrD2gntflYmw6QsVEbJLXw7IttT2CYLz+bAyW23cbrzk7DAC5vlurRK9jGb6hl14twLjSm9uNzz5Lr66hNrFSJhU3sU7pCwiQzeVlMuSLRfJGdGAmNdHUYaLCRXbI2LE3AgG24OysHKnC+EaqToQ2vgMAXHF8fO8BgEiVyQACujCoMI+lJKkl20YAgIq01K8l8k2/U3EJ2AIARBfuKAhwvdNgBwBQBoClh47rmVyWuNHaXtWg7yHNqm08AXe9hi986o/x2//zr8MhACCe9wwANbBjIkSwTyvjqv6ugSn7ARW0E2YAqwVUFhZaoSNggw0I7B1V6p3ZPEzlStwiWMlnQijI88ZNeNQOwH8YUMq+ZtQiMKQKs4PbD+7H3tkq5qoF5JwAx198Dovnz2LX7BRePfEK7r7jsIAC85UMkv06UoM2EsmAUQyGXhyDGKvk2z+uBgAIYG+E3Hj9bNWA196KF45H+abgn32ZUHvFFAmX7J/ssWFyiEQqx0wdyBaxttaAnykiKE7gL154Gb/36c/i1HIfM3uncXG1i3J5Cr7bxfxEFT/3n/59BN0OvvyFz+PYSy8J3NenoGMmi0bPQ8sPMHAS6A9jKOQLCDq0QTTsBVL+kmkRb41x8zfViLW1Nak8TU1OSPDUqNdE5KiQTGAmm8HA7aDeaSDppHDH0Ttx2+23iyL/y8eO4cLCgqoHJ9jf74uln4AFZKb06ijlPHTbPjJZjrks1hsuDuy/HQuXVjGgSCGdK0r0HwbWm6v4xre/Drffwd5b96NRX0WMPcUM4qLbsEnuZWs2rWVMpK1CuPgYm3aUBIW27Ig1S5NWV1WMzJbvbHAlTBphRDiiM0A67o0BANHdUvdPOQwDAHBuk8nA5EIUs8WJgcnGDgAQpcBez+6h13kjRDd+n23u6qYwT6jT1NUg/d/2/xtVbq3qkTF1JQCAIoAaX4vo2oglF/57AwDiSCGTJgDAXmzaSmoxiJVNMgAuLJ3Cp//k4wDXy0SIIEYBvED0n+R46fzjB5Ik8mQoaFrKF8HLcO70WZw7c17aACist3hxEbfcchArK6tGF4XgZxePPHKfaASwkrqycklEPmnrqXMwSpE2DdtD25bK26dsC1b8+25P6OfkIhIA4Fxifz89zOv1urQsrK+vY3qGjKK67FmkgBOQqK/VMFGuiAgg2QA8VgEA5ubwwEMP4eWTJ9Bwu4gRAKD4KRkLK5PQSgAAIABJREFUbM8RwVzeO9VPINjRoBUrLfqoJTCIgMAbvNjVUoV7B+n+VV4z10dnvY5LFxZRyOaEscBCGwX9Ov2usC/uf/A+uTZM2rOFLHwnEOs/Ahqs1LLyr8wI3ZcpzlcqFEWJvud2DVOCbUU8XibiSvVnY1jo+3Cbbfn3zXv24sC+fajXauD6v1ZbkxghlUtLTuB6PRFcTaTpimAAV9mqFbSU/5NRMhhi0BvgsYcexURpAg7bQ8MYMskMvv3s8/jYRz8pMSOZAwr2qOaDANKWvbVlcm9XSIq+aCMDwDIgpGIdAQBk3b8KAGBjXgsc2WtKkIJK/05qCM9z8YEPfACFYh7f+Q7b21ZRr63jF37hFwRoESBKAABTFAlJpNP9JZVWYcHx16hmYHIx0/oYESrckOhHWoyiVH/d06Jr2Ob1jN/z/lDoLzMCAJTxQMV/1e7aHgAY71k7AMAPOAAgFBMJ7MNR1YezZFT1lyoJkEilUKpUUK5WIdGaqLD24GQzggiOgxbtRb4SJDIClRh6GYuxHQDgekKY7wUDwC4TpvY08gQ3sI0kZ1G6kenppm7DkGImSlVjoi82gfSvTWVGAICCANsxAOz5Xil8vpZrsgMA2N5/Ve41ibZJiBhEULGf6uysMCdZtRnGJND4nd/4LfzZx/4QCfqtc98Z9Yur3ZLQ5NL0rdVglgm/tACIZoeqUpPSydfayqlsDcYKbwwYKd1/A4VNKP8x+GIbZ0QmRdjPwAeaWWuiNvKmH6vq81WJIan++7GyeJFhILpdFxcvXEQmGUcp7aC2VMOH3/cQjuybwcFdVSTRw7DXQiwk3VTtjJDMSvX5agDAdr9X9eAQyTSt/jxk8wW0Wy2pMDHw4vWL1us2QjSK8A/gYxj0hX6ZYeDEe8AF1fPFIQDpLJvf0QhjcBNppGfm0BrG8JkvfQm/96lvoRufxeTsLfDdVXTrF/D4Q3fggz/xBOYmszh57EW8cuwVvHL8FM4tNtHoxoHMDIaJKuodbb9IJ8m9JwzhyDUMhgoY9ChUxIDJSSCT1TFASiNVybOZNLIZelUDYacHOkkfvGU/br/9MOrrK/j61/4SzeYabto9z4Zc0QIYeD0EvieaEaSvvuGuO3H3PXcgV0igMlHGSy8fx/GTZ/C5LzyDhjvE/gMH0ej00BPwIi1H+Mjjj+F//e3/A712A6u1ZVSnJzFMUAdjjMFvXk1YwRFBMCbtRhl85B0u4003L0up1r5J0xIirBcdg1b7RjERbZsa2z1e/xo2rh2Y9da0KmwGANguIlU86VMWEzBjAbjDALiWXWK712wEADYnEAYdiP7Y/sFojVV7zVAEAC0zRFXVDXYW2Ts3MyV03F0JAFDPdwNCGQ2A7zUDIA56fOeRSmXNHh5lAPg4de44/uTPP41ElqxCJv++9KRTTE9p06Ek3dlMVuI+2r/x3+lkGq16Cy8+/yIKOSbYdZkw/Dcri41GE/lCCkHQRjoTw9vf8TZxFchkkxgOaT9IZfmu7D/aMmhbtBivxgRoFTV/tn0RdKY1oNsT3Slqqwhrh33LPvvlmdJCqriTU1NgW5OlWrNViAK43RbZSCV0W21xwblw7oIkPxPTU3jo0UdxZuEilms1iXf92BBdn8w6R8Baaufw+HpuXwAACrRyTxNAfeSetHV8iU6JTwHCNIbeAIVEGs5giOMvviytCKT1x9mqEAuQyCZx5913ouexrSsh55IrZBHPxNH1XMPIAVLpjNr7mXa8qYlJrK2sCCutXCqJYw7jdlqyJmMxZMn+ZTuA15cEdXpiEvOzcyKISCr/4uKiWCWy5UOqwhQlpB0ve7acGAYUejVrosT9rHLzPwJJQzLbUli+eAkf+qkPwXf70u5AgIUDP53M45/+04/I9eI6S7o5Wwm4j7PCzpaRDU5g2070KzMAuJ5HAQD22BPE5s+uBQDg67iX85qSKcIHgQoepz+g1kwfu3bP4qmnnsKpU6fw3HPPCQDw5kcfw9vf/nY0Go2xta7RuRA2lez16qxkYyYbL6m2iDb+KAiiLNEoU9rmS7aFdvS98VTS7y9X+Y/EzKEKE1oRQNGKSpKVoPtelMm1tVwX29EAkLv3A8wA0B4TKoEqqiM3mTefdFujB1AolsTmjwIj2thmZiItXiI4k6R5G4SWNs5YGcQGPBrVKXcAgOuNX0YLByf79bcAmOE7Uu+3DAALCPBZFxJdgJQaS/qnPNPih5uzkVONx1jtSyHhsG+IG+PlAABJOV9X5+X2F+qHGwCQKq0A2Ur/3wgADIVGmGayRrqibMxAr1ZHpljGh598N1ZPnYbjG59c0sAM1V43At0oSc9km5BDpJobjEGdLQAQ7V8TFFrABO1lG9k7RTY/HbgKAHD6q0Cg+RKV2XHLgD0eYZzIe4zVcJ3hAMlBB7GwDz8gtS8tlNTYwMPBvTN47I1HcO+h3eIKEO/VELh1JOIhHLEuJKWdlnEEAKKsl+1H2XZMKwEAWD1hz+UgkM9nsGApjETR5XhHb7mZ7hzCDzykEjEkmIx6HsJeHwkmgZkckM1phhCE6McT6CdT6CCONimF6Qzi+T34Vx/9Kr7x7ROoNy5ifjqPvlvHnXfM411PvAVvetMbJSgmnb7V8PHKsQv4znOncPLkIpZX2khkWEHyNYmGA1+Sf1q7Ooiz7y+VQq8/MFUlWno6EjyykkRRr5nJGdy8e78Eq3RWuHj+NLxuHcVsAvC7aKwtSvtFPgnsmqrgofvvxYP33SO+4m16iWeSWO+0MIjHkcuX4Hoh9h88gn/zu7+Pz/z5X4HiDsNUBjN7b4KTy+IPPv1HGKYSSBey6A8HiCfjxhvb1DtsBd9Q1Pkt6bwi0EY/cvY4sBJj/L55T9tsY0inDCuBlmUENQcS5HIPZNBrGQLayqLVR95vTUA4Z74XAIBOClb8owwACZR5LyL7rujjcO4IiLYDAFzvBnp5AMAm/+a+jqoZG0Ngnf1sn7LJv/FUj6lIZpSeO16ZDRhuvL4UANCWPLvG2BYAjkVt1fv+tQDEhgmkUzkDAIg57AYGwMWl0/jsn30K9KgLYkz+AwzFckYFXpnMiwc8WT5ki/Z6kgCyJSAchJJYv/j8S0hSGwgOMqksarWGWJSKqwffN/Swe888Dh8+iHDYBzuhetQHyabMNYwyRDWeEEeYMBDRNO5PvKpsAxixAEQ7g0m5i+nJKSwsLKBc1paCSrUqie3k9BTaXbWtC3o+ckyeuz0BAM6fOy/nls3n8ehb3oLleg1nFxcEAKAEnktgk33//UDOibep1Wyj3XYRiLWdLYhoX3W0wCWja8hRMxSCJI+91+ygkMhgulzFa68cF5V/MqW4NjP5v/v+u4XyT0HU9do69uzZjVpjHdliVvZ4Jm1MoHP5gtD+ReSQ7gcEQeh64MSR5vsNBrJ+cz8v53IYdjsIPU1od+/ejb179wpwcf78BZw9e1Z0DmR/Z6Iai8lneb4ve1y2kEPXV8FVdYCyQ5XIFlmJceRSOawsLeNDH/wQ3FZHWhF5fd02tQUm8JnPfAFf+fJfKnPAVJ+Z+LM1gnvpRgBgc1nxSgmuyTCE2WikkQkGJFjx1riGbkLUNbpSCwDvFZN/y3LkMfFBgIJCmb1+E0++8+3Ys2cP/vRP/1RiJjIm/ouf+8e4dOmSjDmt/CsbzbY0jIsmW52IrLiotktaAMAq+utqN2JDGpteO6bM5hFhVG7em6JrGBkAjPOUAUAQwOo58bOVzTi2GY2q4Ng1d4cB8AMOAIjJlgm4hZIrNjZU/E4inkwinc0iXywhWyqCKzNpQgx+RAGUKqNG8M/sYyPv8O02ZQsA2GcVldppAbjeAEau+Q1rAFwZANDP0IDIJv+kO1oKuAQpRulfVf+JyDMYoLIoa4OqJ6uP7ahbm0UIX+/V+CEHAMzlkq7bDQCAosac26TdBWEfzJKzThJhtycMgPc+8U7kghCO0BSNJganpNk0uSmIOnBckz9JnKwatREP5YZqN29LzVcbP30wcIhWV0cAgdIKIgCAcQiw3P+xMunIRlABALsR6ljy+z3kUgnEBy5iXgepoItKOoZ7jxzEjz5yP7LxEAn0kYBPbXnEhx4IHKQ4LMUaiiP78gyA0UYXEfcbUXV5LRwmYtRUSBvBnJTQ/iRxjIgZWsAjOgfUWo/zRy2+GMhKLzurWQxm/YFU4wnWDKmYT1ZAMoN0voiW28Ol5Qb277sTnV6Irz77LL7z0ov46nMXwRClOgk8+ND9+Lt/52fRqdcQ9/pIBwFmcnnkY3GcPXECZxaX8ZUXT+LVpTWcu7iEXghk8gWkckV0+gM0O130B6GwvhgsMTCbn5vBXXfdiVKZrQlNnLuwJorX3XYd2cQQqbiP+KCNUiaG2XIG7/6xx3D04M2YKmUQuE3E+i4Cz0VsOECmUIKfzqM9GMLzWUlKIJktoeH2MTl/E37xl/8HnFlaRXsQ4lf/xb/Aj33wg1R/xOLaKuZ27cFaYw3pFBMWs7pI+8nY05nXn+0KbI/hcKJaeSqREDpsmjRHh+w2MbaUe8iAh2Ofgb/0uMZTaHZb45YW4XUrCMAxrpZIWqm53sfG2kEUANCWOtKLCQBQqEmqv6JfoM0MIs4rAMDVAazrPT77d39zNQAM4DK6QNEAOQoARO+xAcQ5dkJyU1QY034piS7KmrMMOLsHGsoK2zhM4BQVAXw9AMBYb+E67jAHX+hoC0AyI+w9OgEIaEtmQ8zHWn0Rn/zjj4sbgD/0xGIultQ9m3ohmWxOQEZW4ekKI0kO40Nh28RRyObxwndfRHO9iUQ8JRoBBAJy2Tz6VE8f9jE5VcHZc6fx5jc/jF27Z1BvrKJSZQW4JQm+ZVdoLKJ91FJwoI0dVdwNu4eK9WJJ1/ME7BOZ0zAU8JuJzaWlJRw8dEiSf67PBG4pkCv2gNRD4KzyA2mJunj+orQtcP967PHH0fH7ePHkiREDwBsS/Esj8AZIJzPw+wM0Gi10uz2jg0FtETIR1B5wJI5rFisRxR0GyJU1YWeHhd/pYX5iCgtnz2NpcUGs/YrVEg7efgjrrRqctANqHkxPT2JpaQG5Qm4ERmZ5HySRz0offY6MDABup4NquYSU46DdaIhmTj6bRirpYOh5KMYd5FMp7L35JszN78JqbR3Pv/Ai1ut15AjsCoNQhSaZG/D6S28+HRTovGDGgkH0pTagGgC0Jo4jEXNQyBbw+KNvQd/1UM6XEJpr3PdCdDoB/vk//4hcPzLnlBqvYJgKK9p5FGGRjkK+y1W5x8CAUO8NAMDxk0iS2WjYK9cAAEh8GyNrICVAgIwVS4+Hj5v3z+MdT7xNqv8nTpyQFpMPf/jDoKsEQRUCTqo3o2NR2hBijKe0bVLZLRuBDdVW0f0lCgBIFB7VnjGtahYgHK8AUbBg87qlsbyJzjAcUL9JNYAsACCAWEh2pwIfZncdt3EawEfm444LwA8uA4CDjP28MkGMZ7IMUNI+czmksllUJieV6kSatwQ+VifADCH2CG+u+m+Oh2xlxux7dnpqAKyifDstANexgd8wAGCpRpZDq8GtnfBSoZeg01YzSIWll6wCABJuG4aiVKVi7BtiQO5I8EwAQO0BrSjUKJyUf+gwudEK1g4AsIF5Y66szDFSzCXBZBXAAy1+iqR6/n8UvP/uP//H+PKf/jnKFBgzAIAk5KysULjIbFIE+EjbFisgfsWApPne+gJbBgD3ffEmNkm6bGxGFNDS10YbmGyKBCaUyjymWRvrP7NmhMF4jEb/VhtnHalWtxrrKMT6KAxdzOWAd775fjxyz+0YdOpwCHyEfUqWIMlK94ABYhcge4AVETEBvHoCZTfp6LOI9JAGGQRIZXPodbrIkP7fYfUqK0mzuhtYklg0ETDCqUYgSGyeaLPoxOENQ7i+DwoEOmmKCVKjKUS/P0Cv1xfFbc4rWlytLC2gWK6gMDWLibmb8Nzx0/jW88fwwiuvImQgu9jBo/fuw9M/9jgOzE0gF7rIhh6Cdh2hk0Y7NQHXyaLR6uLEqTP49kvH8OqZ82i6fQydJCpT02i226KevW/fzaJAff7cGaly0AFgGKOgVB+xcICZyRJuPbAHdxy+GQf2zmK6nMGgW0eKBH6vjfjAQzGTQoagEe3SYg5owjigCCO1KpwUQicFJ1dC3R3gwB134dd+8//CmeU1/Ms//hME3R4CsizIYuF1iw2RTRLeMkKTAhoZcTqjisx2hRgp/Kzqe55QYXvdjgg20gIsmeZelxFh21yhIEEQ5wDBF7ZAsK1DSRhGvNKIdhIAl/5droVXAAA2a1tsXuW3AgAmgDZ7qgUAkgKm6vhRAMAQGnYAgOvbOC0cbbQW9E2iFcUIEGCpApt6aikCSFs2tQEcU/X1faLy768fAKAqvtqwXpkBcKMAAFXAM5kCUklS+OkUQgCf8aBqADS76/jEp34fbr8l2hvxVFwKPwwKqDqfztDqbqBisEnSiSnuye9DqcBTGJC0/2989a+55GJ9pYZb9h/ExfNct0qS0PpBHxMTZbQ7DTzy6AMolkhjd9F1WyiW6Aqi81qBZP1SnVmt3opNrdGfYosSWQAUOLWCNkyGW62W0NqFEp5gC0ID+WJB2hkIbGYTabW8k8k+xML5i1KF5hrw+NvehmEygW8+/13Ec9oCQACA584WACa7Xs9Hq9WGR0FAYVHQRlf1Oni8tp89KkhHAGCYjEsb3WShjObqOqrZAhrrNQEu99+yD9Pzs3AHFB90sFpfxczsFOrNdWQpMktWk7ReQsAKfg7jMAIyBDnJhuP6x8Sfa18mmUAmRZcEGreGyMTjOLrvACqFvLQaLK+t4cz581ip1URMmvG/LwKvKZMQUvA5IYktz4fABRX0FZgxwqVkj/Fu0HFmGBcGyAP3PoCbdu1hdVGsiMkMmZmcRr3WRqUyh4985Ndw8sSr0ophLRtpn0gwQ9sZbIK80U1MBce2YwFsBACiezYZWxYAGJC9ehUGQDQv4bHwGHkP2YKRzjj42z/zH8lY/drXviatC4cOHcL73vc+XFq6hHKpLGNrTCAyEW+c9pvaNrm5T1/GuLX8kzYO1RDRcT5O7C3Ff7zuRBP7CBSwyS1g4+c5wgBg+w8ZHfaYlB2hDIAxADD+S8s6lZ1qBwD4wQYAJGDifzI2afHgSPKfKxaRymSRpOAfAyhjBShWf7JGDgXpZV/xhp7/UfIfQQF2AIDLBinbUYtfT0RzYwwAm1xxDGuSvhkA4EJvrXmkMsHAxHod24XfWP05caX8c+MjAEBkUShEIw2A6CKl1asdAODGXAAkDoq23pggVSqhZr9kr3s2lZJebYlLux7efN8DyFBgbDBAjMmUdP6Yhd+i1MYuSBgAROTlWQEABnoEBJjkjuhsrKhK21Bko9rQu7aRxsYEnqJTHAdWHVnt93R94UMRc5Ogm2e7shCCWm91MT1RxWQ2jltmSjiyu4J46xIq8R4ePHoLnKArdHQG6hQroud8LJlGn0keK1hkNmwSINxu/kWDiCgDQESEyIxwEtIPKwJMnDMCmGq3xOUBAAcIkkimcwicGFa7Layw6lXMYdctB1C56WZpC4hTB4AiXZyjXgB4A/GKRuAB/jpOnz2F06fOY3WZ4nwh7rnrPuQzBZx45TjWlpdx8dxp9NrrqBRSuPfu23D0yEHEwWqZj0JpGq1OH14wRKZQRr4yBcpoLaysY2F1DS+8ckyU+1udNmq1mugAMICqlEsoFwqYnZzArtkZzM3NIJcjVZ0CTqRZslIdIqRvtNsVJ4FqpSI9ubTZYlUkm0qi16qjND8Hr9lGujKJTqeHYSqH1gBIV6bRDGLYdesRpOb3AuUJ9Doe/DiF/7R64oTs8WclXpkoSrs2CRlptsYzOy3Cho6qWZJWKf3VdCBw0eq0UG800HVJOU2ALW+ViUlJ/juuC0dEkZIiVinUf6MALn2StH27XgDA9HmOAVcFhcYtABgxACwAYHtsee7jFoCrA1ivZ0/Z7rV/sxkANkTfnEyYlWbbRIPrqwIAZACMEpGYTfyj7/X6AADrKCDriAUmLqMBcMMAQBjTFoBkDpS0IwAg9s1UYyHlP+bhE5/8fbEAbHZqCGMhUhkVCiUDgOucrdITrBAAQIBPdYehQ0AxV0Sz1sazf/0sKsWqOASw75hK6Ew8G60GZmYn4botIObjx596Eq++dgzZHFXgfWRzaRQKeaMKz8okxYd1z2ICyuvFW8RKP4MP2qMSBGB8mk6l4Ha60r9Nm7rp6WksLS0hm8tJdTudywg4UM6xjckVFXyK8lHAMJ8vyDm+7R3vQLZcwle/9U3EchlJ/nvhQACABChm6qPTdkUHRpN+tbazFsgqmKyVZBHKJfODDjbhAE2vI8BJIZWB33ZRzRXgtjvI57KYnZ8RB4C15jqQjmFiegKnz74mvf8Ziu+R4s+iC90bwqGAAOzb59oaMDZn9ZYtTV4PmVQSxVwWfbcDz+1gdnoaR7jHMLnv9XB24QJeO3sWXhiiODEBPwasUvMgxXtNhxfqGVCzy6j8mwZOm6AqAGDZSRRgJADAVq823vPke8RhIMN7TrYI4tg1Oy8AQDZbxYsvHsPv/e5HhfLP6yLijHRz4LFxkRs9bhwAoOieBQBEH4mg+xVcACRiNfEME2IKRjJuIFBx9M7b8M73vBWf//yfCSBOIPyXfumX8Pzzz+POo3fi1GunVDfAxBdilW6S/2jRfxRPGDF0a/nHZ43vtUXbHoc+6zqzVe3f7CY25xppAWwHEDD+SCCbLRitp7EYIe8y70WUPTGCROW99QNi57/+yc313tex19zAn76OT7n6Szf3llz9L0av+P+x/1+KYEZhe4SRXeWS6uHqi/h/2ozQykNo/Zyk2SyK5bLQf+LZDIY+UTLt/yHyI9U6hV/lPYSMFf3MqwEAG/CSzS0Aph9GBF9sQGcswdjnLLNGm2qtDaD1dlJhJhUOU79wFS+UQSrHxL9T60Dray4iLTdcgX4dY2Wbl34vAAABraUbUX3h+TxkcGraA0aTdSTWqDdJKvh28RsBABGqFfvqBmrzZwNrDU5URE0WNLJCJPGhVzU9dSkMROob+4kMAKBSq5taAFR5/IZ1AEbHv/G4FZSSZUwszJjwINBqML/059pDu7E14fXcT+0CldMYWXjZ6cUfGlXleAJx2izFCJ7xvqj1pCQUTHg3UcBezxGMRVrGFoBKN9ftgb2XHbeFcjYv9Ol+o4VLZ87jw3/rp5AMhsiSTmmSbFUPVsEz3ltuxHp1jM87PeBp+8YqivGuZXWAVEoGMYJoj5Ss9QiEth9ZbzZQ2GTuaY+ZbRNQPYBQAIDxa8f2lEK9NlQ6CtYVq5NSzSgnQ8TaKxisnsUtU1m87f4juPOWXYh7TTgZ2utBVPZZbXYyeXAEELHPJ1mxYJYe2QOsVkk09DDnJU4nFpCIA32hgqbQ91RtusNqec5WMtK6TnG0mXVa77s140wgkSqi1uyiSzXqmSlMHzwAzEwx80O300GuXIbf8+mXiKQElvQd47HSzy8GtBeBcl4BgT5lr4dYPXkGZ0+eRprsDqmOUe05xLlzr+G1U8dEvGj33nnce9ddcPyh9LAy0COboucPBQwISPtk4JdKI0YBOhOAcExkMqwWxAFWoPyefMaIJcRKBecbKxykmZp+eQaR3GO8PoOoklAqm7U1zE2WhMFRnJxCrdZkkwZm9uxDL5YUu8NYvors7B6gPIl2t49cdQodP+RpIpMmBdcVgT+2uqgZg8559v0zGrfzXK44qaXcBjRzVhaTozR+/R8kiGs2W1iv1aWix57acrmCSnUCpNny3cn4kBU0HodIom0KH3Qf0sFj22EMvr5pvduYcFoXnTEAQMZKKP3UDIZ570VdW1hVas37/dQA0FMwsYLpUR8Hqzq31fUjsvZuYwM4jjY2J9g2kNwu/tomkNnmZUKXvc7HOBSKvvHmzx3ZMkSqdeY8YiH6AzbcbK7+X+08x3sht11l0+m1Hq2DxmVHQK1RlXNTFy7BItMOMo5H7dDbFJRts6bJuhtA5j8BgBjXl6FaTsbIDmU/fmyIz37+k6i3qQS/AormUQCQ9Pe+mQfUmCEQMvA9mYPW2pnJtxNzZP1KO2msXFrHmVfPYtAPUS5VpF+esSap5Kz+53IphENPxAF/5PFHcfzESzh77hQmJ6uYn58TByq1hjMMAF4v2hIOuCdRVC4lz0zkex21OeU6Q9aPuBSI9kdMK9dOHD3PQ6laFfBvolKGR3/2WAL9rifHmc/mRfzuHe98AtWZCTzzja8hlsvCDUN0mWDT7SieEL/7drsjSSvnpu4PjEGZNHM/1fY27q9WbI3f98MB2n5X/Oi9VgfpeBwzlQn0Wm3s3jUnbXcttyVaKf2wL0yAcrWEHnVYZN1LIJfMCcjMn5HFRIcAVnO7nZYA9L7rYrJUQmIYol2ro5LP4cihW7FrZkb0AFaXL+Hc+XNYqzPZT0niT3vZoeOgPDGBnj+AK8BGKBV5ugqxoECAgcCPsutNPsBpwGIQ9yhpAYiJC8DT73kaA7cvWjG8L7xPdIpoNNrwBw723LQf//XP/1dYXFwSHQlxEwyU6WF70CNpy+Vn+2iMj+efZbDKSsM2lXRKAAA+/AEBgMjxm6h4/AGafBPo5TMZY2QA0D6Riv8f+MD7sbK6gFOnT+LkyVfxcz/3c/Kn1coE1lZXBSyQPcAwnClMSfaJrfxvZYeZNlux/TPWgaKlZFgBIxcJxhTRdW/rWmlDyvFnbJcYEqRJI5vNC6tDroRpM5N8b5s/2fyj2IVvfOqKKefVKHAbKQnXuZLf0J99f5P/G03wrnj9BBAzKiJmn7J2YKO8xIhy6R5tKFNm32WiyEoKn6XyUSgIYkVLDhV5ifr88k7ZjNpMeXPnN1/B0WSNABR2cEUHi7YAkKpFDoIGYWw3YMCpj40bs7yeqx0nlGgV8Px1e9RNy/TaRAKeW8UvAAAgAElEQVQwWyHnQqx8dUNXMsqyNhi/niF0TYvSNm98o2Mi+pZmzZV7SEVWUrdssiHBgYyLsT2jLQLbfMew6zYkW9Exx4Df0rPH1lgGZzHAivpk242PvU6Gxj2MIZvJa1sAKIjG32liLOKAsmCLFM41X/7N80F7cO1YMTS00ehh0M9N2QAAQ18E4zjmmPQpqLEZmLjmQ9F+YwNA2LEwGrHyvmMAwEmkMWQiZZJemwj6lvIVCbDtmLVVtyvveNqfp4J0No+1rAK193E7LZTJ5ok56K+u41//xm/i3/zGb2HPzBz6HU9YPNLf5vclYGIVh4FSOpkQ6zcFzgYImfCJ8CPpqXSBADo97VUnxZrXk5srgy0+MwkUeqiordv2AD0bJbZxZI41AkahK8ew8YvnZkkaXTBkn73a9RGB57hkckYGZodiSGEX5XgP3aU1PHb3DD78/neh31iRvnRJ8OVubUzE+V4cu5oMmnYW/tBoovA+2AqEXVtswC2/Yw8qHRbY6UCAksCIebY9vdxEPXoaZ3NIFIsSfJJiOTU7B3cYw4mLS9h94CD2HTrIyEEnzkCdFgbsXzT9l9r1beaxHbMcv4lQVZjlc0fIj6qH86vTxqBPSqwnoA3ttnj/Ou0WXHpGa9+GqDqT7sllUtIRXhe2fCQpgqe9tzbPs+uXgERxFVQUai1V841YlAjpSRWH9H4m6KQW65et1gsow7bjGIUUVW/GSWYQcq6k8hhmSvLlFCYQyxfhxxIYcA2R9UbnbSqRFDpvIskeZAb1BGBUDLLZWkOWgo+yz+iljdkAVdYgRe703mvApZoXqiDO96+vrqJZb6JZb8hPquWqeFanigWq88m47Gu9VFvlDFDONhoyBWgzyN/xdQJu8SD4/o4yaKhhYd0J5Nnmm0YeXmwACQA4vA+aWLDCKCwZTsDR+nft69bGV27evcer6XhljfapRqmoCmLqQqrXawyo2u/t+9u1cuNaz/PbCsDa12xKYjefoqzfNxJByiq8KdYwx2s2SBkTxqfbJvrqy02RSM4XT5gA0aO4Mp67CWyIqY3dWFySADtFK6krMMJTZYLbvXoMzHD8hEglUkL55nFRkZ9rMee6KJ3zZ4E/ErOU/YpEMNo6pzOSoPdcD9XClBRD6ArQG3hIJ1Lo+m0kkzE03Ro+9ZlPYHn1knjN81jXaw0R0+O4VuCNiW4fsXgAJ6lisXQIoitApVSFAwrQxXHy2Gto1jtwu32UhQ3gSfJBwG5I+M+huGYPc/OTeMMbjuK1UyeQTLKHPyGidPfffz8mJydFpC6VTSFVoCVdV4AMJsQ+RVQZWwRDLF5cQCGXQzFfwNrairCWmCDzxXy/Hnvm8yWxLE06Q1m/86kc3KaH5fNr0sPO+XnPG+/CrUcP4JsvfBvL7Ta8WAJObgIhkqIrwut9/vx5WesYO3teT/YngomMq3nBWRBhewABAMZAtVpdWr4GiaHY+cUGAXL0px+GmJ2YQNxqwwhpj/9RI0VFA7nGCsAaS8Bvk5aewzA+RMdrox96SKV5vfiHPmK896TT04EhlsAjd9+H6UIZrdUaXj55EmdbNXikwZv9WGQhDEgtMfuGGNwK/ZkRyHFPvdeBL0BHtVRBs9ZCNpUVbQRev8nKBN7yyFuQTqSxurwqLgPUNKFgInVzqDmzsrouTgr/5J/8vKxzfj/A9NQ0ausNGdcSJ4xyjejawOPR66uHP44kNS5TK0QWrbhOMn7QlgVdwwhycczpvNZ4bVyosqwqMgU9pClIKZXOAOu1VfzMz/w0qpUyXnz+Bbz4wgv48aeewu233y4aALSb1NYFgqSB7Hdc64UtY5hqsudY6MRYy9oiG1sTZA0QgW29CxL3mnYXzWH0lK9GXowCtltySUEfUygWywJsWGtCLfjR4ta0h29adzfkcBe+/unrBwBG1ItrTwCud5vb/u82Lvbf2/c2Y/KGqnsbRR+2HJ8BAJjE2ornyA/cXNKRjZFsWkZ1lKqprPbF4mj7gQSnTP6JWHEg6MahlbYbTVajf78leePyEtAyRWm/spNQSE4oaKbx3IxyWzNj76gABtIbE5OEl+dvJ9bm4x0BAJt0BnQS3Wj/uWUXvL6Rc6PXNPpp4tQQi0lfGsmoTEpGoIgElDo2FKg1CZBqtChwotnPhhOI3ieOhVHFlYh/VODNUG4ttUnPKwoAsErHgEFpakqLU00A+V6CVx71tVdxtixiI/arDST1xGz4yYRVhetIE2QC25fnGAOX7yEAYPafyHaplDjxVY6rv/rQMAC071zvk2/n5XUBALyApoJuc7/Rs24vTOozTJZjCXiNBrK5An79F/8b6f93Gy2x6WEgyCSb12OiWoHnugKa7N93M1rN+ogFwJ/JPDSbqybUqoDPz+GGIWDB6Gso6wnvmbhUSAKke+yo5UjUknWtGTFCIgAAf0eGklAD2dfIQDcM4bKX23WRy+cw7HdQTQ+B9jLuP7wHP/nEW1DNQPrPHXpWb4OWjwJ/UXVXMMKyAEZkgE0ouLKSxsykkBVgYdroPIpTFZsJpCSSejby/0RSqJW1dgfZShmV+Xl869lvIzc1jX13341ksYSk+GgPJfAXYIL0TTKURGTVrIWR3IFVFs77wAAQMt7NZwroJccQwKdCNDd0vumAdHxX7hUBHrZyhFQ1pg0UAQcCD1Zo0YBJlmEmV8g4O+jaqTNM57dRDud9Hq2zCsaSlhoFaIVSKF+qDxGmaXOl4AFp9mwLGSCBIJlFmMrDKUwiRiAgnQM7V8kMEWkJckc4lrwBMuUy4LbRbdWQzSYwIK2/VZM2BPYEK1agICVZSqQfx5NpdbSRAFOyaV0HBTgxz/y+XAG8PtDpIux20W13xOqx1Wyg6bq4+Y47kCzkhVJMq1zRChCxKRXRrTWb8uwkzf00QBgTJ45tVvmElcDzIkOBq6O0ASgEoRoAGRFV1QVT1xM95BCiHfH6tp9Nr94KANifjCvPhn0nQejYjkr3aLNXj1Zcy6jazPAyAaxdnDVeNy0P24EQm8/Khsvjw5d97gYBgLFYX2T/MMmQZSZZdovumJr86xpHkM6LCP69zphPgAMmCBqLWPaVUsY3FyuUCTCUBdSKoQKFfEXcTMgW4j5M//g0K5zGopeJrjJdhBcjSSQTNtdVK7xcKo1qvorVeh3FYlWGP0E/iusx4Wl366jkinj2lW/iG9/8OtbXazKXOI+y0iNP95OkKPdToZ6ACOKsmmo1kwAPKfKTlSk0ax0k4hm88tIJUHug7waIhWwn47zpIxYL4Th0rmlxycT8/DSefu+P40tf+gIajTpuv/02nDhxXJLsBx98E06dfRVBwkcml5bKO8EGOpOQNXPx3HlMT05i5dIy8rkc3E4buVx2VBnXICGOeDILj/7zwz5S1CYZxBB0h1g+V0PGycBtN3Hn3bfhtrv24+SF1/Dc8ZMoz+1Fq5+EkyrI+kKw9tKlJbkOZEcRoOZ1t772HEd0RfJ9XquMAHhkGcVTSbihJwDGZKUsVP39e3ej126hXMyhz33YxDeW7K2Wp2p9yr0/gZQ4LxB0yRfSGAQumo01sNV/ulpCc20FuyYmcetN+zBXmUQ+nsL5V89g+cIimn4fNScGj2jRhsd4Bdi8tIz2Sok7QwRxAp3UCUqI3oPDFhI4Iqrotlzcd899OLifLWcO3I4rIAHHOv+dzmYEZM4Xiui2u/jsZ/8d/u8vfkUAklQiLS1qBAY2xlYbQbvhkDo+UZBRj9gCAASKrVBkMp1UZwUzfzhGYwIAaCQ8BgCsqxWxeB8Tk1V0uk1hqXDO79k7j6effg/OnT2Lb37jWTz8podx5I47JNYh4CAMjZ6LSrWicZXkW9r+IU4yRhdJT2wMNMhxCXtN8xsBCSJU/1G/f0Q4UAtYl39cGQBgXEAAoDLSdeD+b9tULgcARD8ttgMAXHn3vdFk72oMAA6gcVeOopjRIWFtuIQ6a2qt3AQk+GKAyQSAPY+Vigxg2590debGtUUdOwDA1ut0o2Mi+o43CgAwEbYAwOWOa2N/tsGKhf6vPbeXAwCkQpekaEoyAgCYhZYLrkRWRP53AABb7R+xWKJCelde4nW+GzErCyxwjktlGHHU6muYr0widDtAq4v/5Zd/Bd/88v8jlHhaA9EnmDY2FBa6cP4c5mZnsWfXLrz22muYqJbl0yX3E6vBCAJPEFEovxqcSuDKdiK/b5SbtWp/ZQBAg/gxAKDrmbYAAF3XlV5MZQJ0JHBloFWiaBs9g1s1rFw8jclsDA/deRBPvfVNmMrGsHzmOPbOTSLoU3E+qrNg0nI5Df58HOyoleVY5NRWvsdroXo7j+wNCQAY3ICfwQKBJv8KQGnKEhP3lD6TlWQS3SDAC8eP49EfeRypmRmgWBY3AlPSlQDfJt1jrO0KAIAULcZK5qJnwMBb6O9kELBlwPiJG0shifLtz/jvLUVQ+3k8djNPJVgx1PZR+YGgQiDnJ7/zB/D7fRkHYiFJxoZpydJgh4uFaRPRAQWxY7A0bka7IeCFMfhORgCA4sweBMmcCBb2JTcnLZRrD5D2Azi8AUzIL5xFGPRRnqkCQQ9dskKySdUsoeJ2yMqi0boREMdBSHZTJi10V2t/xIqTCB+JQBPPydf7wy8eP68XQRlev1gcC8ur6PR6AlKxfY6iuXRNoG6AAAG5nHx+r++jT1YEgUeHQlQpxJMpuIEyaQhq8R9MmNhWZb+G7GOmSnMiKb+TGS3WqtoCEAqr6MpB4FUilE2/Hr/bDgCwUQRXK3G6X31vAACmdWMAQMYpnSiohE4hVqnwaRHGjnlrjmLXJIqCUlFfquhhIEKktOpkxZHrJBMRPrOGzMSDPe9S3aP4MoZo1+uYmpjCSy8dg+v66HY90cJYr69JUskKKXOwYOgjlUnJWD5x8lX0+0qBJ1ggbTdkF1H7I03m11D86rlWl4plAQA4GcrFCQx6AdZX6zh/bgGtRge5dEGgLoIHjkPAMCmiarQBJKunUiniQz/9U/j85z+HhcULuPfee/Ctb/61iK0dPnIrFteWkEg7aDdbmKhOyPrZbjTF875RqwtYpyK2amfbbjVFGI/95jmyiqSdioJnXeTSKXSbLhJBCgunVlDKltBtN3Dglj2458EjWOvW8OnPfQG3vuE+XFhxkcqWpL2AAEC73ZLrTECP95Drifb9q10i5yxFXBNsBRzGBACglkI/0LYJtk8cPnSLMA7KxTyada5facMtMnuCFG7U/YOjkOtLrlgVXRXf7SAZDlBOJ1Fk6xWFTpt13LRrHocO7JfiXqfTxfmLC1hZW8faeg0DroOZrLzntQAAOuYsUKbMLQIArFZn0hk0aw1V+fcCZJJpdBodPP2e90qRgUAm2SakmxOgYRsBnVbiSUfWzny2gIEf4Bd+4RfhewGa9Ray6ZwKnspGave40a66iXGkHD8BKG1t3dj0ErAT1zLeHwKxEQYA40+NnyxwqSCrshOV0dho1KRVbPeeWbzwwnfxn/3Dv49KtYg/+cxnsX//QTz1408bDQAPs7OzqDfq2n6ZpCh2DDECANKdrECAfSi7KFIAMcyiUeQgDESdp3bNGW/W6ghzLQwAu1ZsZQCQhZZFPq8teTbOt9aL11IA3gEArpIH32iyd7VEfETN1HjW9D3rQclUEWqmI4NQrDtIL5EgxJHK1MTcPJJpVYG0Alb2xtvq77Wl+tu/agcA+MEEAOx94yZmK7S2OmiTVE38LRAw7tMeecIS+Wa1Lca+QlYlGLiqP66grSMA4NprWDsMgOh40mr8qJJmrqsk0NqGJ9ee1MAKN9NBD4muhxf+6mv4R//Jz2Iin0cmnUCr0ZA3ZY8lqyW8xkyEWGlRKhsTlAjOPtp1YhIsMmFi24CAh0xoBL3WwNW2AFyOASCEPENnVmyf2h0aNAlLwFDReBx8P26q/AwKN5H6X8k5OHJgN97+2P247/b9qJ0/juzQxa59u7Hyyguo0r7U0P81otYN2NZNJTA2/u5RAEDGvLGEiwIAWkk2VlmsLhhwwVbfhSWoyIHAWkzyBoihT0umcIjTCxfxpre+FZiYBBh8tVoIHe0LFAq5iGYOReCJFHpeWwF4bfI9uv2qcaIVoUhbk9wnrWDLLOPf8Z6Ixouh9vOY+32xLWSFXqJ3W5m3Cb8tezLZjQQtI+6h3WHEssjQThiI9vty3RhQxPjehtGgf2c0WiyiJM9Kk5R7QtFJ1mSGcQwMAFDZvV+Sf59GjgEPkxa1DApDpFiZT6TQ+cY3pLI3PTtJBEbFEalWOfCAvu3RHreLqaaNIwB4l2JihpYZvbfcL3nMmUpZrw0fYklleNkEN5j8NLuyjxLE6Ha6qLdaMiaooVMolxUESKeRzuX19bxnAXvHfXi0WqLrgKlkiwCgYZmwYibXJNTeZhHbNVVzaVsRYV66tqWEun39jx92BsBowm5IbkYcMrOOjam4Sv3Xah1jKc7sjQD2tcZ82rZlNChMr7Ak/0ZFX+FD48JjkproVOQ9T6XTIkhG+zuuQbTi49rtGPGwTpdCaxksryxjdX0N/UEfHbcjffdcR4cDX0T/CNQvLq4glyuKur8kKvEQfb+jloAUDfU96TN3XQ9OIoULFxfh9vqikVGqlGSasPrJlgNSrQX8Dbiix9FpuZiamEa31ZW2oZMnXkNtrYFMMiuXj5VWzm1x7RB3KgKJPvqei6NHb8fbf+yt+Mu/egZnTr+KUqkorymUCjh45DDOnDuD2dkZYYUxEZ+ZnkK33RYghCwxv++LXgj3SbZgETxuNJoolSvoeUzKHbi9JirFIpprDWSdAs4cv4hiqoBh0EexlMaPPvEIOoGL3/nEH+G2ux/AuUttJNJFeD1XQG+OB9UnoI2dAqDWzm6kzk8LxLiKxTYbLWELUJ+FwMf01AQy2RTy+Sw63Zb8TIUYrUaJAZON5gbXfK4b8Uxa9sLsEJjKZhA2GuitrOLAzCzeePQoKsWCJL7HT72GMwsXsVCvoTA1KbaGYrDDlqgtVeStDIANe6DV7JF+KW0/JAOADIxcMiN2f/l0DplEBu984l3odWiNyHubU30AC3IKe83YqUqxKINXT57CL//3v4L52d2o1xpIOWPgU1NyU4AyIaMl742SalmfdU5H/6PYXzpN61dlN/P3HG+cy2P2n0n8DdDKT+O9JDOFujkUtz1yx2H86ONvxhe/+Hns3bsXDz/8GPK5Ak6fPo1sLitAnOt2Ua5UUG/UpKXahAORfVQPXmn9Y/0jqfgbcNGe50jQdkT/3xwrXxv4u4V9LXu2g3SqgEzGCmyaNjjbSn01dIFXbocBcOWt91o3g8u9y5UAAAkINqF3YzKM/ouCRaQfEmliFYQAAJP/XCEv/TeVqRnt+TQDMvp5N3rsEsBEjm/LINxpAbj+uM385feLAWDv26iH2wiv2XsqVQlRtTXdsuY+CyA16utUqzf2vykLQEXMhqGVlmPQb4T0rvFK7AAA4wsliR4RbKk+q+quACxEjg1NcGV9FfNTs6DSh8OEiD3UFxfwtjc9hKpQIhvi7W7R/cmpKUk82aPHyrvqNZivyL8tdY2VFFabSCkXBJkAo+ld4xixANL2AICKiGo1UwOcUBhNXKtYECWARBHDrrynikrF4Pc9+T4TD/Dm+27Hk295AMNeA2F7FbN5B06/hSyvy4DUTu3v0zVuXL2w1U1R2jUU3MsBAOPgQhM0pbFrldwGGVpF0LqBsjAYoFEkLgaXlaB0BhdXV3H3j/4oQGXgvo+w7yMu11iTy5HFlWiyaL88acHyrtHKgayr6rggSYTVoRiRM0i9VWTFJ8uDyXjCwbDvC12Uc5o/SzJBZ0XKthjoJiAnIvov5jEKsrbsNQSSyWLWfn9JXgzgLAKSdIyxxzQqXY7vgaVpEpAWEEZavyjX6UgLwDBdQGFmjyS5/VCBIfFPJp2ZehReG80Lp9FevYRqKY9CpYR+bRVepyVWgwzeqV0hnBK5X/EIZV7ZBonQkf5h0Tkh6MQ7au9tPAa372nPLZkB/KKHtAGAhOE0uwug97eAEQlN8sMQrWYT9VYbmUJRdADSxlaXbQKmaRo+AQjqZMi9JsNARTEJkAoDXBTF4yMAgOwOeYVhIjCAD2PUGFCw4PoeOwBAdEXVNUJ2ucjltCCBVuxHFF0MJDG+fgBAATxh/IjOCvvoCdZpKxVXLa6rImgpTD3D5DFxFecPHQiYyAiDhar7fh/ra2tYXLiI1ZVVEADYs2c31tbXUGc7F/vOA1rYseADlPJZLF+6hDuP3oPFpRURZuM8pEBaMBygXM3BDzwMwj7q9ZqsUV7fx+zsPBrNNlxvYFT5A2lbIguG80TFWlWxn5VfCuqtrayKQBpV+dnqRCvAXruPkEIuNiHi+hHT/YTnnMuyWt/B4VtvwQMPvhHPf/dZNBvromWyXl/H9O7dOHz7bVhaWpDrVCjk0O40kaddn9+Xz+q02R6hrBr25ZdLVayvraNUKosoKZPtrtvARLmMbqOLfLKEky+eRiqWQjGbhttr4H0feLcAAP/2s5/F1J4DWG1Se4Vr5xA9t4tMNmP6/ntKdDKVXctuo4gnK9zUBBgMQrGRK2SzCHsERsqYnZ8VS0RO5W6vg2RGWRvUl1BXHcPfNcmZtPbGY6i7bcxMTiIbAu7yCqoxB3ftO4DDu29CPpEQrZfF5Ut44eRJ9BIxtLkx5LOoeS6KhRLQ7cPZQsAcz4HN8daGFgARYdT2W+4zxVwBXteD7/ZFB+C2Q7fhyOHbxZmAyX0qqW0QvBZyPcjOYsMXafkBiVwd7J7fg0998jP47X/9O5if2wWvx5ZN1b8Zg/djEH/cSa/T1e4pZjNWNoBo3zgCANiWaF5P7rG0eRwDAAqGWK6BEKUFa/WRz2fElvJDH/og1tdXsL6+iieffBL+YIhGvSnvVSyRZdGWvYT/JhjGzxxty6MlxY537jkE0MdLjV1bxvuvBTOMjtEGHbPN69Tld4DLAQD5XAXJZGYEjESZqFcrPsun7wAAV952bzSJvhoAoMr4Gx+jLhkG4KZCxUVE6IcJRzydKxNVZIol2VcYSPAx8vOOoNFRG4jrCTB2AICtV+1Gx0T0Hb9fAID9DAsAWBaAHSebAQD7+s0AAFdfAgCOkzLiVQQANAmQyuYOADCyzbPMCg0IrVDN5RFevYJKYVMU34AvRsiHm2DKceB5bfQa65igoB8Dgu8+h0/87u9i4fQpiDkz++RjMRFFovI5qzulUkWe+yy7MioxegYqbKgbj7CLrEq19K0pAKCouQa2VwMAhJBn1iB1SKBkHwEAraCzSk3Akn2tTObIVmASdMv+/bjnyAHcuX8Sz/zZJ3DL7hncf/QQMmEXqdATtgNFlbSXVrTgTVCv1VJpZaB/Nz9FsmWjXrxNC4DMVxEGNL2BJpm1gbvCAOaaGKFBngcplq1+H042h8VaHW944gmhlrvra4hRAIksACnjWtVMArZ6HcVaUTzpTYVic/JtAQDyC2SIRMaJEeXjTxiUk0ZOBgWDcd4z0mEpxERQQkxRjK6BDcItc4xXR0T8zGNr7YFAQ18AGb4/R6Mk6IYuLxr1IvYZ7VPfOJ4JIGqwoz254oxBW6uEBQB208MAA7KHYnGpcPJu9rtt9DrrOHviOdy8a0r0DTqNGooUnwwG6DUbSFP1mQHqqC1OE3wGXUxOmH1l4impgvHcVKDPtD0wgCeoRRZLGIhbB/dPTjMmUNRMGPohYn6IUr6EYqkkdlkUUiQAl0hnEc9SEKwvaukUguR7xJ0k0rmsOCE4+Tx6pApTL4A86ziDfkeEDgeBggBk8AhYI44OKmgpc05EBXcAgBvTAJARbyk7ZpRvBgDGyb9WFbXCKywnggExpehGH9e6vyteS9BLF0EBT43QKtdkumtQbFVEbKmTIWuQIc6J9lEoNH1W9Kk6vnDhgiT+rHLTEo/JBwXMjt55VAEAUpkJank9YQ7wvRPxoXiWHzlyFwqFMl586RgmJ6fQbDURi4fw/K64yKQzCUxOTcp6urCwiHy+iGQqI9o2pJTX1uuyPhZKZWSyOdkj6AbE9TufzUkvN+n4nO8Zrj2AiGueefUcPFfF8hJOEn1J+OIi7qlMKB/UFWVf+5NPvg2PPPIA/vAPPyrMtWa7jUQmh4mpKey/ZR8ajXX0/S5y+bTQtsvlkiRkBADcbk+0NCgwRxp6p9UV8TwCl6zwkunAhDzoBcjE8zh17LzoAUyWS7i0fB4/8YF3Y5iO4c++8mV4SKOPPPyQa50jyXy5XJZz63Q78jM+7DqufupJBES1zZ5G14BSPocMQty8Z7eI6WULOZxfOI/yZBmdXldAAAI2dryRFaaRk1rycjDkiznUV1eQRRx37D+Ao/sOoBhPoLO6jk69iePHjyGWSEi/f59MB9Pz36YFYjqD5CBE4hoBgM0tABy3nAXcn2ldOD0xhU6zg0FPrR/f/MhjAvxQrDCbyYp2CdddOkjweniei2TaEQZDtToJr+eLIGUhV8L/9D/+Kk4efw3pJNXpLUvBnP2IsWAzHZNQm8q/2eCVXWPCIjIHhZUWodVb22OjkDX6nAj8IWBzq9VAOp3Aj73tcen/9/su9u/fJ3tF1/UEsM1zLe+5sveRCcDCCJ/VpUT3nc1ZGr/3A2VYjvZYG0eJlg4FNnk0psxg3msca4/B9E1vHnm/zZ87LsqyIFcqTmpxbkt8MS4KX+69JerYAQCudHm2Vuiv/Oqtv70qAGDwKjsnxhIZWoViruVzw6JHayaNQkmDFQYhpC6GPn+nnytJnaFD2n6Qa93MLndeOwDA1itzo9c0+o43CgBcTQTQJnA2IY2OE1X/F9+fyCEZASv11pLchgCAbQUQJwBbqRbar+3ZuraZscMAGF8n2dtMiVWEgYwbAF/BnyeGAVLcQNj7T1Xgxhqe+dTHce7kMdx75xHMTFRRNJR/bljlShWDYIhPfvLT+PPPfzSm+iEAACAASURBVAm5fAml8qQIGQ6H9FtmYsKclfdVxSPpNSy2T5bGbTdd02d3pRYASVCFrm7yYHowCwDgCChJBgDV6VkVY8BDkSYGxcNgIP8uJQOsvvYyDu1K4v3veQKH9s7C8VpIDX30uy1kCnmELjXa1XpxLPJj02VmWFaD4vIigNLDt8HpQpNFaVgwz8peUAYDz4HJPwUC2WO53Gzi1ocfht91EbISMTsnN9FtNJFgIE/xQLHNo9Abq9umTUvK68qM2LJmyPziwq0JiP5eqfgyR4w4WiKTQa/dhkv/5bgjgUoiQ9otBQcHQrcnHT4KPsmcNi0HIwBwm+nJEZd02M/pCauACYDaHKmLi9jEGZEjpUFGqepaZ2GwzPsrAkdy7ynLZAGAvAhuCQBAW6l4HEkm5QMPrdo6mrVFZJM9TJSzaNdraK6soMjqEhPuRhNSn+t7SNIj3LQraZU+qdV6tgJEnW4MjUPYAEywCYDQWzvUBF5qcHyfBMUEE0jG4kj2h/C7nlRF2VpAb3AKOg5pf0ZXRs4TXhPeW9PiQFCe44fyBbnpKQT8PcXBEhkM+eWk5ZwpsElGABMtAgAWNhUGgASK1Pmw7gDXtn5usxtt+tEPkwaAzq6NK+oovDb/iAAABAyp/r8BAOAOfL0AAGM0Ry02CSgIAGBcagwDgLoW7EZJsu1FcgFV1+d8Y//4mQunsLK2LFV8z2WSmxRdFyaLTP6Z9LBvfml5CWu1dUn8SfEX69I+/eETaoeaK2HvTQdw5vQ5SdoDighKXz6p9jm0Og3T2gVJoLnE0AmAArBsd0lRSNb1sLyyhq7bR3ViCnNzu7C2yl522qO2UCmVUFtfw8REVXrxaVF76eIlLC+tSlWcgqKBCH2oCBzblgiEDEMfe/fM4cSJl/C3f+r9SKfj+PjH/wB7b74JAzKD4nGxCtxzE1kJa+j1O5iemcDq2rLoWlFMbnV1HYWcti/ExRuHbQ8UzeNnDIAYHYIoYpdAPEjg0tl1AQBKuQwuLpzGO979I5jZO4sv/MVfYrnZQ5goI4xr2+zq6qo4gzBZo0Uc2QBcgxk7kRJOMUCudhaA5fcUh5sol7BnhiCwj/JkBWv1dZQmy/KcL+XherT0o4aOsa6mlgBZ94ZnluQa0mlj3+5d2LtrF/JcdwYBuq0WlpeWBNghoE+AJJ7KYLXRhENRVu7Z8bi0gaS4R22hem9lAGzXAiCgqbBAHXjdnvT9Jwhg9vqYn57Dmx99i7Q7sT3AcSgUyUKQMp0kv5D2O010yRQlYFQtT+A7zz6Hu+9+I/7uz/49BL7qoggTcdSnb47P7L222j+eh6Oau2z5vC/s/ac+BR+cP7Y1mjFGdP5rMcXkQxii2ahh1645KbQ8/fSPY3qqKv3/FKXke6QN2MX1nPe0WCyIoDqZN5xrEjebN1QWRyQnlFYXKyhqhJBtPGeSfYmPN/0sumBv3FO3ru7b5Y92r2cLQLUyowWeTQ/7migTcLsdZgcAuMq+e6PJ3tUAAKPvrJuIHMtYBZ7JvwUAiNKVKhVZDFh5oLhRr+dJG4AEg6RvWiskM6mtJsD1hhZyNDstANtOrhu5ptG/vVEAwJGgIuq5vtF5YjMAYBcGYYtYwEjewoIAUW/iawEAxvXTa7kmOwDA+CqR8k/qP0P2AbXe2E8tte4AqWGADNt9aHuUiGPla8/gjz7625ieKODB+9+AVruGTDqJDKl5iRSKpbIwAJgsl/cfhLu4jI/+wcdx4uRphKK0yy8mJKR1m2Sa81uq/tpPyodUJkQQUMWsLJthuxaAKABAFigTfybqWgVVMXb2t6aStDwaYuC5GPoekrT0ScSRHXaR9Zbw8//gZzBVyqK+dB7FJJCJM6GOYcCk19in8X15bhpEWA0A9YFXWu/YUkzWLEO1FNV5A3SR0m43XKGt05lAcghNDG3VfyDuAI581XseDj1wP5DNSSLI5N4V4Ty1BKIDQ+j15FoxOGLF3FLimbBLgGoAgA2pyggAYJMBR4Cel63SWFC33aXnNStVBOGS8v4jkFeqiAl1DYmsARs/ZysDxc5BVWwYSOKiujFxSYLtPR9pKGwCMEZghRGXHAEApLVCGQDDVA6gCODsboQhxSa18pXgOHA7WL+0iPrKBezbXUKnvoJCJoNEOMSZ4ydQW1hCNu6AAfKw56mtIhkKxgpWAkIBAOJw8hk4qYQkCgzWGbQxwRdxJu6DVvzPKGXLdTKMD7FmlAMzwoZS9WO1x4gdsgWCAa/oOzDodlRvwFghhk4MbdJ+xSUgAydTMF9FOXckMuiHMSRSOWHjWNhKqkJGBHCswn8tq+e2IdymH/6wAgCbx7n93gIABKgiAIAAAdTHsL+PpBHbsDK3u/Iy7wTkYV5P60+OUQsABLKOs5ischQE7Kje30Wz2RDry67XwWvnTmAwVI0PrsGck6TQi+2YoaETADh99jRW19ak9ZOgKhXYVTdAky8m7Xt23ywaAM9/9wXM755Hs8UkZ4BkKo56cx3T01MSMzKJZlJNG1ZqWXDEcHyK8GXIqmgfvlS7E8jl8mg1W6LdQvCCPe4EAWSbCIF8Oo8Tx16V1oN0MguePugM4KSEOp7PZeHEQqwsL2B+jvZ/r+FXP/IrePmVF/Dss89iGEui2WqLTsGuPXM4cOhm+AMXa7VlFMsFE5fEcPHColD/Wfnve4GIztF9gAJ6XP+TyVAE/VIE33oxNFdcOIGDdCKGxcWzeNNjd+PI3Ufw+Wf+AgurLYTJirgAEBxcXl7GzMzMCACgdo4VdOS6QltAMi+sqjp/R8bU1EQFu6Yn4HZbaHXbKFUJKgwRT8aF1UFGAVs6yP4ggJkU6AJIyL4/RCoMcdctB1DIpEVxPpFO4cLiAl559QTaLpkQBWlrarY70u/N5W9mag71ekMYfXGHae1WACvaBhPdF0ZpsdkgJJk11q50AOi2OpidmBYhykP7D+KB+x4QDQha+pI5QnCUVq8ESwkyOUmuoGRkECTx0W51RdCyVKxgfb2Obz/7Xfze73zM6AbYvdsy+cyMsuyuLY5yY+CO15GtWzIGKWvJe27Y0LaVTmMCc4ZGS81qcLTbTfzs3/kwspkUyuUCUinqW5CdFwqrq9N11UK9XBLhS95fBYEUSNZ92TybD7FLhFL+VfzT5l9Wn0CldUz7R1R8ObKY3CgAMFGdxdDERNE1agcAuN799CpJ7+a3vRGAgGMp6PuquEy7F2O1xUGpRdaYTLZcUSn/uUIBjvRnaaAo/R5SZdoa5N3A6W/403EvVNRL2Kh+0yfZiF7IQDY2gIIQRu19DNKnKuTaB2etA2nFxaAz2qoQ7WPhwVg2gwUkxtfcWhVd/9mO1p3LvMWN3N/oW27bw2MQWIpO0QaQgraho4GrrNGsLErSc3kbQAkAIh9kx0UUDLLgEF/GwNnahDAIlYXCLpwbAh+tqIpqumDW2udKNoAocBu3Lasfdr13wKKr4/7ujTaA2lFOirVaAFobQPn5fyA2gFtJWtd2NeIUcXESWF5tIzNRgB8P0Au6KDtpJIcdZD1X3ui53/ltXHz5u7jtwB5MzRRR76zBDUm/SyIVz2B2eh6pySk0Li4glckjOzmDM8dOYt+RN+CZL34Ff/BvP42ZuZuwstpAKlNEu90T5VgZYsZmjRUsSWLF7oYestzkaYdE252NNoBCvDdK+SMGAEGMkKJ6TPb4rFuyLAmiEuUhxcQ+9DHodVEt5uDVF/Ff/r33oxBzkYkFyDqhVP/jskbwi1OA80FBBUnURIBIO/VV7197eNWeUBNhW/3WEEKr7+q9rACAvV8EACimxx5G9n7z591BgN4QoPQcRf8O3ne/VpxZAXYSCBwK3QG+NIcOkWIgYqFb6+hi59GImr/V6k2PS6CfkS2YdC8yyRwy51WaOgMrUi5ZoeNc1PmtwKxNcq9FRX7z+iNrrDAgQgxN8MKbJdoF0vu/dX8xt1QHt628xJiAKK1ewAMniR5bGJI55CtTcAoV9Ho+Mvmiqu8PB2gsXsTiudO47eZd6K+cB2UWaR97/NnvYEDNg3gCVBxpNxqYrk6MbP3YY83qLRXQpbIRBOi06pIE2SBMRC+tjgEr+uk0yHQiDT+byYyAgriIADoI0w76MbZKpODkcsrgCALEmbATaO/70tbAxJ/jkNdIWi6EZTGEkzBtCbQ+jCcROGkMk3mkShNIFScxoNd4tghvAKSyefgBrQPT8HydW4FRc7+2FWO7V23e+zcCACo3oHuEiA9S20IYGyZ2MDaAYwDNCGmNLHbt2L1xG8AxyGyHkOVEXP/Zj6uG28dAloarnuFc43wRDlMbYm6sWwGAaz0arje9foBytoL+sIPa+iqK+bQCnQGp0ClJ/pkgUjDu2We/iZdffgkPP/wwLl26hNPnXkMyxz7mvoADQhFnhZiK5wlq7ygYd+vhW9FoNrB0aVHG3ajVxaxtpF5Xq1PotD3c98YH8a1vPSvsAX/goVjOodGkmBmrmh2t5ne6UtElYOb5rlm9dH2lK0zfD+H1A+mPJgBAdhkfmTQp2BBxPl5HsXgLgF63j7XVOurrTYQDtu0w6U8IZZ5rCwHggd+VvfvwbQfw7We/gX/2z/5bfPGLX8Krr56RinJ1qoz+oId8MYObDuyFH/TEiWBmZlrcbKYmZ7C0dAmZVA4+dQs8sshU+VyazWJkWlCuMIHABdrrHjr1jmgAeF4Te/fP4A33vwELa+v47Oe+jMm5gxg6OXh0vRn4si4w0WcyS3BGHbUMq9aJyfUkmM37uLi4iEceeQQrK0tIpymOlxSUp+d58AJP9k+Jm8MA2VQSg14PhXQGmXgcbr2Jcj6PwPNw75E7cGBmCl6ng/NLizizdBHrbhthMoEgEUM/DEXgWxiXYRyxIAZ2rMTJppLtcYjAoZaBKR2O4reNDAAeix57RlqaOAaE1UBdMRXvkT7iQiaPXruLYX+AD/7Hf0vYAByDqmGjLVxWcFZXGe4RRHxUKFIZbNpmZ1miv/kb/wrnzl3EhXMXMTe7S1gCZKxkMlkBlvI52tDqHj0SzJN2ZnWK4eqqNpUUX+T8pbe90a6KWwBEQXw+uKayfYb3sttp49Chg3jXu55ELpeScUKmSc/tCN1fYgaOGSehGhz8HCMey/XRCgyPOK6jJWbMUCCgZx/jPdaaPo7FfcdrysZo0QpN2t9H8w3+O5r72Ljd5kdOPCUtANsxAK51DdthAGxzpa5U9d788htJEC1dRQIb6aGMSb8PByVp/+xZpNIpUbdsPi+2I5yItjokcdj1Zh/XOEJ2AIDvDbjy/QIANrcAyMJlBP/G1CP9Ge+lipOp9duVAQAb5KvtHwEA1QFQIIALvCSBG/qDr3FQRQGLEQJjKNCGBm1Dw7/JAEBsmECvGaBYTaEjCSy30ACd3hLmUg6c+jo+91u/iXKviz3FLHbNlBDPAP24h2E+DiYxvWYf33n2eczOzePwG98olKHQGyCezKDd6UvCf/zkWfzv//L/RHVyHhOTczhzZkGCPQaBrKqKA4BYKWkrADdYQb+ZCJkqVJQBsD0AoH3/vowLapfI6iTJWTIeIhULgL6LFHwU0gl0mzX89Pvfhf2TSeTgIh0L5DUJAj0iKqCBCSEwZRWoAKUK9Y0ZABIRGUDCWgJKSG/FuYxAnlaFGVCr+j7nBmP/hMl8bPW/S6cVUsOLJWQnJpCZnpHEf8geUFMBZicn6eVEwYTAbdkzRmxRz1wp8zo/bNkgGgYYEGOoPcKClEjPrFZbKG6knQBaxWaCKms/K9RSrY+JRaCmLxs3gY2kSJNs2Y3CVn9s5UWus2EQCSNIq+f6iKj+m28tS20U9Ig9mbYL8BxiiSR6gQIAheo0QDFAAoepNAadNpzAx7HvfhsHb9qNeLehwpZeD69+81uoVOjX3JNK09xNNyNwe2Ijqaw4bdtg8k+wQVoWAh+FFL2/Sb0mWNKXilvoDxATS74h+j0mY4H8jA4HFLti1ZAAlzcMUL15Hp2Bp1ZfwhbgOSRQKLJ9poo9Bw7odTCJv/GD0mvE+z7oqu5AKiPnihjPP45+PI0gkUNpehecQhXIVxD6Q3Rpv8a+Wrof9FykU7zW126junWF3QEARmN1y8XR6pswLiLV/yDUCuIYAHj9+5bM8VgMaSeP9faaFDami1Ws1i4imybjieKVAdqtOk6ffk2+zpw5jZ/4yffhwoULojo+jIeIU3OSYoQi5mEcYchcMXs09+tbbz2EeqOBS8tLCgCYliGuDUzQux0qnGfRbrm47fBRXLq0LL3ztPVrd5sigEbwg0kse9fn53aLYJsIqSUsI4atDAQX2LY1hOdTOV3bVLj28EFwjfojTIKZiFGgr93oYLI6hb43wPmzC+i0etIDTkLZ+uq6tA34Xg+TEyWcPn0SszMTKBYyyOZSeO9TT+PrX/9rnDp1CknuCV4Hu2/eheXVJbz3J57CuQtncenSEubm5gQwof1cu9EWeznS8Yv5InouwQlaetJlhq1CSQxcoGMAgDSZZIMOqtM5PP72x7HaauNPPvdllCb3oc/91+8LC4DJMc+PlH32tPN7ATv6HnIU2zUVfSZ8k5MT4rhD4IY4odvrCCuDFHUykETrgVy7WBy9VgvNtTXcefgwWqtrAig+eM+9mCiV4AQBWpeWhKa+0qij2XfhxobwHcAn44AHIO1YVLKLIx7E4JB8Jv/WPW4QD0YAgCzRtpXMrt9GG4wgDs+JDBBqBxAQsG1xUl8ZBChk8+g22rjztjtw+JZDAghoWqItZepyo4xF2dNocTJUDRvrgCJrtdWIGsaRzeTxD//BP0LCSYmTBO0Tp6dm5Ri0DaW+QbtMN30Flflv0U9JaoIuu6Ech6r7E7ihjgZTdQK9vOrrdMrwPBw5cjsefPABae3Yv/8m1Gpr8H0PlXJRwAEZ+yymEq4QvR46XRG4UWDD9vyPKv2RSqEVdeRV4HttDwCY8sMWNtHGvXpz/rZdPmmZmDZutwBAwkmjWJjYAQBG1YjrW8e3/NW/TwCA1SypsBkQgIuw0EsplpRwMDs/L+JEZAiIyJKh1koASB9voZh+/x47AMB/2ABAtAUgWv23DIAR3deMl1H136BHWxkAo/qo7DDSK05811gBKs1ZNyUFAMYV1esZhT/MDAACAP2eAzqM6TYSwu2vYjqVQLy7hmc+9rsIzp7GXfMzmCzlgKALOD6QBXpOIAFC6MVRmp7HM5//AmqNJp56709I33LH9VE5dDvgDTF0A3zpy1/FZ//dF1AqTdHuHW6P6slJCdyEgWQojtYSKbpvXYkBID30TPiN8r8FAGQDJeg0HCCfjCNwm0gOPUwX0+jUlvH+p9+Nw/vmkPQbSA89SfwTw4EwBFTZTlJooYiOAQDLDjGsEKOyvB0AYK3vNGgxLQG0ENoktkexqgETR35WMokula+dBKq7diG99yYFItj7zcq/6XG3QAMTTEITSsNVWMLOh1EgZn6+xanJ9IEOabmVMOwpoZYOpC/XJt/s9XXIXjCVWtknLHNHmBBXTh5t3DKm/Y8BAf6OiTMrNuPgwsxiK5oYmd/j0GW8JloVc1Ilde9KCAMAqRxKk7MIYgk4ZJuwihgGOP3yC0gGpCvPAWvLYkPV/O5zOH9xEYXqhAjv7b3jKFCuAKWy9vlbYT8TFIJVc2YYrOR2GiIgKNZrxi6RVUeyDWKsqLIvWBXN5Hv1rCSEo8khe34Z1LMyJgKOIoqVQL5YlLaafKWqjBIDAuh9MefPJJKReJ9uFQRxCN6nMIglMUznAVKME1nEsiVkbz5Eepe04nikSGeycMmwSSiT5fofOwDAlQAASRqkyq/0fzIuSP2XvmzxX73+/Z1zOumkUWusoVouot2soZBNwvfaSDnA8VdewKnTJ9Fq1tB1uzh65x0yfI4dPwa352Fu1ywa3boen+hXUixNwUlJQ6j7lEyOAADLAIiCmwTswoDVUtrWxTE1OScVXoINVNofBJ5xnGeSmxYAoFAoodloo1CgFkBfXRE4LYyNK3VkRDST1Vppw1JLPHq/i0haNivAMSu5uUweSwuXKBWM2Zld8FxfWgK6HRczUzMqXup5KOSzApu6Lj83i0tLC3j04Yfx5kcfwcc+9lGxBKw1a6i36piYmUDMieGhh98k94stE5zfYgnY64tWQiaVEScCBVmppUHxQa7HDsJ+HO01D+3/l703gZIsPasDb8R7L96LPXLPrH3tqt6lVreW1goNEmhDBgFCLGPBsMwcGObMmDM2nvGMfebYxsz4zBnjwQabATRCIJtFCEkgtICQ1N2SWt3q6rW6umuv3DP25cWLFzG+3/f/EZFZWUtntZBEV5yTJ7dY3vIv33e/+91bbkjjGxCin2zjB9//XjS6Ef7sU38FJ5hBGCfRJmCIgSTHBBUJdpAGzqozhwYrxbxOYbdtQPEIx47fIsfkBS4anRqS7sjFgcW8Xhgi6oSy3sxNTKKUyeDi6dMoBGm8621vRdhoolmrYXnxogCU1VpFwEAn7SPp0zJ1INX/AVXuZWiYIoy0DohCsGkZ43kbIGvTAnI5A4DgKJNkCwAQEOCa73ophO0QAds/aAmZzeOBN74F3WZHAIBJrn/8TGl9MuC5gOiaKFPzQix0N7EPRjpRBJqo3fBL/+AfipBjsTCJcrkiDDeus+lMbujMY9dkyxTiW1ITw4IBnA+itUPgm45oPQIwZKx0xR2H45KJ/3333Se2kryf2VxGnl+rVcTaku9HcEycN8RJxx+yBO05cBfQ8FgtckfSN6r9IrG1OO1o245lIW0t8o3YSde/um9XKLR9/Dx3PS5aICbhuQHoAnCTAXB5dHX9V3ybZ/5tAgC8udLPyACcwi+k4fo+csWCCP6x+i/VIUOr50IsE8GK/X2DKQA3AYCdBwjjQ+sbxQAYBwDGK//jAIAFi8ar/zbIENTYHKiO++0AACY2Sv9n0shkRNoAjF3gjZBQXs4AAHssSVdrtqms20fgxNhYfh5zswWc/swn8dCf/hG+847jmPNdIGxiELWQKARACmix09oP4Pt51Ms1ZHN5XFpcwuc+/3n8+E//HHohRc18kDLQDgfILRzAb/3ab+Irj5zA7NxuRBQ/60EqPQwimWNZF4BhdcyMi6sDAKZgz/CO9H9+N2sUa1WBM4DX7yLRrSPvDeBGdfzgu78H85N55Pwk3F4b7qCLZD+S5D8ptm+m+i8JpS8AgKTaprePSZ0mvlp9ls1YS+46eqU3V78TsJKKP8e2VLaNgaAJsh26IzC4ZXDjeeiyAp7JoDA7h+TsnNLPSZWU81PFff0IYxjICuOQgmlokCYY4mdKg822LBmda0b6UVmYsbIuFPvQgCvl03veMAkYpFuHACuKt0VZeHzNGYkhjXRBxgEBHoH0cjoOXKk0MXAzjAIDGI7zLbbjGbCySCYC1ZJFxNIAAAk/g/zULJDOq01NIoHKhXNYPvsCjh3aB7TqUvnH0iJOfvkrKM3OodzuYO7wEZQIAOQLqrvA6j4ZcQ7FGVW0Sv3XlS3jsi2IvdcCZAzg8L4SJGFSzl5RVi0J0MR9JDluZOxYGkRf2zvYNkDQxbQVyD0n4E6bRakw6qfZsaMgAPNHE3xHXdPeAIRMmrrUiQC6An6U5Ku4sB/Z3QcBPy/9vN2BukT0+uFNAOCGorWx/eqy9zHgClttmCT2e9Dqvwp36dpxI48BGq0GZgvTWK8twXeT6Hbq0ur05Yf+BuWNFdRqG+j1QkxOT+Et3/EWfPRjH5Xebq4NpOQnU6YVyNjyWvtPiRfYYpRK4eixW8TCb2lledgCwDnHE2Ai56fSIvAa+DmQFnzo0BGcOPG4nLPrJVCpbIjwGdkxZAxUyjXZz7PZDGImtjQjpHCmWZGE7SUuFexHcFGrN6Xv3nVJo04KSMkLRwp+vcb/kVUTw3N9UX1nTtSoN8SKtlgoSILIhDkd+JIwUYBtz+5dqJTX8dMf+AmEnRZ+7df/H7zy3nvw/JkXRN9g38H9eOKJE3jXu98hFeBqpYzZqUk8+fjjmJqcQK1CUUMCJGTFck2gmruKACJKolnuorZWExFd141Rri3ix3/yx4iH4xN/+XmE/Qx6SKEVhaBIrFaYdb2WVjgyxmRP5HmzyBGL6v309BQKxRyazTqSHqv0PWEviGhjO5RmyXyQkda+QdhFo1xGNuXhDa9+DSbyOQEkLp0/h9OnTiGkwGk6hVbYkdg/FQSSlLIlVMBIEQbmvTDWtHYvGWuv1bbaraN4BAAwCeb6TgBA2xy6Qr8nA0AAANdFvVrHVGkCG8uruO/ue3ALNYSqDTgsADFRJwBhWnztXmpSZGTIlBi2wOnn6uHwZ20H4LLa+i9th7/6r/61sEcDPyMgAEWLW52OJuAm4bbJPxN0Xv9iIS/vT8aJCtXyfjJeYZxBm8sCZudncdttt+Hw4UMCcrQ7LXleJptFo1FX5xyjE0NGB0Edsqk5t6TFkbuw9NXZfVKr9/IwjAAtMihbhvdK4mtpI2KssnMAV1sfRvdv68/W9tDG8BYA4D1NeWmkA7Zy7txG9mYLwDcRANABpyiT9B4yRvU8pHM55EslpLJZWVg0ADTUGxmb44jbVgLojWxol7/2JgDwrQ8AEHXeSv23bACLFipyqj2FdhEZbRN637cDAGxSwISflX9RgxVFaxVlE0DqBjQoXs4AgPS2U0SqFyMVd5D2SH1voPrVL+ALf/oR3L1/AW6nhulcAJcUem42GV82vrDfR6ZQQKvZkg03OzuH5vq6VI8/8od/hJ/5x/8ErUvLyBSmAL+I8y9cxN5b78av/tN/iWYrQr3Rhutl0Bu4UulR2p0mtUr/1z7rq7UASB1CLPDUzFBkr4asEQYmEVKDHtLJCKVUH73aCn7ive/EgflJJAlmxKHQ59nzT6aAgAC0NNTRKJX3vjAArL+6SZjZpiChkYpjmCVRxyGDQbtxS++/aqsoKDBK4nSjfnKdIAAAIABJREFUTYjIEcWvqPrPbkYnm0N2egbJUglI+eq0Ism/0T2gz7DpWWSALTTIMQ2ATRVioYmPARObllc9SwY6pKOrsJEi+xT7Y/LPwHacYWO1X0afr60aWx/DeW3iCltNlMtgc18TdNACkJ8n1QWr7mz2F9VlMddsuAza6rdp+RxQ/DCpDDYGrFSUpnNIkEV2Zh7IFhCXqwJqP/JXn8Urjx1BkrT/XgdYXsLSY4+h32rDzRdkDGd370XHSyG45bgCB1PTcu94b7QapuCI9IEmWfwnxV9FLJncSzsGQYNuKA4CFNhii8Ag6iLuduW7BG4x2036cEQzQFkeChCJzLQZW9LbcFmSqGCTXsuHPv8FrC0vi30bExsOsVyxiJn5BRSnZ3Hw2B2Y238Ep5fLuOv+NyNKpuFNzmNxcRXzu/Yi6lO480YeL3cGwNWu3QgAEJ0QAQBY8Taprl0rdnz5uT6yMk4FdRcba0vwvQQ+/Rcfx9rKJQQ+99seJqcnsHv3Lpw+d1Z0PaKY4qUU7msJbZzgmSW3yGyzbU4UjvM8HD2qLQCXlqgBwHnKKaBzIIo1oavX2E6SRbcb4647X4GzZ88K2FGrlYVFPlEqYGlpUQAA1fFx0WEvNpNbI3bGXnLGoEzyKEbLcU6HAAIAzSavG3v5+wg7BAASYstXKVdRKBSkusvWg0yQwf79B6Q6f+b0GQEHuF7xGKvlCqamplCv1eS1vFaXzj2H/+V//kdYWVvHr//7f4+DR47IOnLh0iUcP34Mi4sX8Z7vezc6rboABvv2zONzn/5L3Hr8FqytrcP1AqFwEwAQtxm6APQ9tMqRAAA0z0ml+lhZP4f3/sgPIBlk8KnPfgnVVhJ+toSNRg2en9LKMplevDemEKLrrwrSNlt15PMZzMxSSLGl9o5uAm7gCLU8jnrwEg4Cx4PHhCzqiYgtk/47bz0uWjtTxTyefuoJXLp4Hgtzc2h0mmhx3aKNKPdNxvp9aoRQd4fdAmSHcf/hfSG4LnK3AtTwPoleBMfLWE+w3ddMRDe0MiQAoI4G0RgAoHsZk/zATYn2yqtfcQ8yro9Bh/sx31+tieWaGGFVJSHoqkXNlqE3jLW8MwAAz4HWkNykmw3qRgzwO7/zQRELJEtlfaMs+ma2JU/WYbJeXDqnKO2fzA8m/JLwpjxMTU7iwIH9OHDgAKamJyk5IAwunjfbL4hT8LoR2Mjms3L+IZlWKV/mmQBmfgqBaDyY8zeg94gtqyA477/Gylrx16o/mTEjAIAuCJcr/Izi6VFCv30ecT0AgKX8WzCA787z81MZ+KncTQDg27UFgDOYixeVWBlAsdpfKE0gS09i35fAR0Q6DAAgKJDA1tq/zYeSFm8shLja/ncTAPjWBwC4cWwFAOw9HdGmRkKLW+nAV2MASAKiGZVU/oUBkFS1cwUAtI6508fLGQBgoNOhFU0SKJD63q4B3QYe/De/iny/icO7J9ELq8hP5tnciF43lN59VmJ6EfuhYwTFLOrlMtKs5lAxuNnEiSeelL7rB37o/UB3gHalhXRhBvVqCD9dxC/+4i9hYWEPmp0++k4gok9MoDQIYtsHe6yj6wIANPhggqy1bKlWSBmZFdcu+p06dk9mEVUW8f53vxVHd0/Cj5tw4rZUZ6gbIGJ0DKgECCDgqUkev8gqUJk9tc1T5XrzPGPrZgEA9aHXhNvS/i0AoC4ro358JY0x6ALcFGmXCYTsqZ2cQrB7N0B3FaH/G1BjSM1lTUMFiqRClNT1d0T5NwwBSS5GENvlK/QobBBbMCaiiQRSFDESX3ltsbH0v8tqPEPhpM1VzE2gnkkkNIjRo9kKABBM0sulVHuphFiGg7ECldfrX4ff7W/sfRYtAiMU2U860gLgZvLIEACgdsNggHPPPotWeR3Hjx9Ff3UR6DSw/sIptM6chdOPUdy1G/ljtwmrqO2nURk42P2Ke6icJzgAK+sU0KPlIitSQpe2LbKiFmlGibg7xNIWkKCTRdgWrYAB/dnp2cyAm0CLjKMB+qzkmcBT9lNL8Ry7DqOzH61yej2SaDc60gJDZwt6TXOeylAV77cUOuW6tAOkpxbwpa8/hft/4P1objSQndkl8070JW5g/Rzxt4Yr/qZRp1XMv8sigNcDABj1f6rtmxYA09Z8Q9eeK55DEba4K8J//V4Hn/z4R1HdWJGf2eve7tRxx523YX5hAZ/6zKcxMz+PxZUVifvo6kQATsYdE8+x5F9aclhlT6Vw+OgRVCoVLC4tS7VaPENEPBkIu02xhSYAEAQ5qb7v338QjUZDKv+k3JNgyjFMZwG2AFBNv1ZjL31a22OEvaNicgOHyaYKoBH0ZPspnVg6nT4q5QY6nVjaDchiibo95LJ5lMtlqSiz+sqxRqo+j3tycgq1ah1Li0ti2VcsTiDsdBF1qcERo9tpIEiGmJ4q4l3vfg8++alPo1JrIC9aIG3p8c5kArzw/En84Pe/B3MzE3j6ycdEaHF1ZVGYa46bVpA3QStT+o8wAQ/QqkSorlZlDXCcHmqNJbzlu9+Cqfld+OsvPYLl9S4KU/NYXFtFQEtt6LUW1xpW4VltlqWcDN0kypU13HLLEfRpOYi+sAECAeMjEXBkAp0L0mIp2ixXkXZTmJmYwG233IKL585KywNdIjIZH5NTJZw8+Qx27duH9WYDfiYre0q33ZFk3CfTgja0kQqEc60RVgarzxSLFkBAGSIu2ZhbAIBRQVndUrg3aeKrLQAjBgD/3kapUETYbOPuW2/H/OQ0UgMHg06EbCoQJqFlAKibn2XC6byjzoF20igiYXMRywJQXZY+CoUJcZ/otLv44hcfFCHKaq2GWrthlPJV1JmgFvv+maQz4d+/b6+4VywsLKBULBqB4h7CTltEF3lMRRZLUym0hU1ABX/uGVT3b2FiclL+TiCFx8J5R60ZAnG8JlbkWM9mtPcZ3NvoCyndn++5SV+LxQoR8iUIP4qBt2eQX1+MfCWm8BCsYMBtxiptN12HY/cmA2Cn+ce2r/vbagHghBFBF6JbgS803kw+j0QQSDDITUGCWjMaNeixAIBBpsYm3Ut6Ecyb3QQArm/iXuvaf6NaAEhDHWcA2Mq/PR6OZVv9lyVuzC6MbSSbWgG2aQGwAABF/6wAIEEA/bv2pt1IAPtyBgBiitnQI71XxTR3v6WLqP3NZ3HmK1/AHQfnsLpyBpO7iohTQJxy0RVhM09UpxMUGWs0EQ3a8LOUokug3Q0lmKGwzl/9zRfxyle9Bnv3H4bjZeHmptBtxuhGCTz++DP4rf/3g9i19zDaPQKQGgRKFdj4VKu378hebjsRQKFMKmgvSfqQrmgt9gYRikESiU4F7/++78buYgpFJ4QX1YFODbRbivpKvbRJPXkEtv+fa582BGjPoQbIapMoQMEQAFDq+tUAAAZNQjUUESMrXkmwIyFgCZO1JMVWWXGentbqf48mS9zexTBOUz7ryCFsA1ZiYmPRoQCD9KQOK4ubE+bxNcLOGVGtHybcOldVjGgkVmiT8q2EZcFZtrjAjNP+RcBpmBea4GYTA4D2h9aRxQgsOco203BotPZtAjPMn6n/IJV06U3UwJRMCtJsvUwe6bldoPx9rxvhqw89iHtuvxX9ekVsHi88fQKN5YsIpIIf4+B9rwHyRXSodl2YxCPPncb97/p7aLcj9MQCi9V4ttxTAVsFHDk+Y1ZghA1ggCQyEqQtw1AzmfRHIQZRBz2KP/W6UlXSalNPqrREgUQocEw81XrFC2tqE8Bu9a95xqzGsrdZtMdlXFIUMA4b8p5M1pLpLDA1i2alhU4ywEY4wNF77+cFAhIpRAPjcHGtDeSK/7/JALjypbMMgBEAQPV6MgDYdy/rm86+HV19rlVOIkY3bCIKW3jwi3+NF049jcSgiz0Ls1hfX8LUVAl79+/F6toaqqQjk2XiOGiwn11E54IhKGdFABnnSdXVBPqHjxxBpVrBpUXDAKBCugAA7NGviEMUK6xsAWBfcCoViK3ZuXNn4fuO0NWpl1EsFsRXngB+vdbC3PQseu2uJJBcx5j8D5LaV855xYSn0+0hSOeQQArVahutJucOQT1lAzCRZ9JsrUApisYeel5bUs6PHDkqzIAzp89jbm4Bq8vrUgnet/cAzp89hd0zZBGs4u5XvAq33X4XPvXpz2GjUkfCcYXC3W41xLt98eJZHD28F29542vx8IOfF76Zk6QHlQcn5QkAEEVduAkfqUSATq2PympZmT+ck4MGbr/7Nhy97XY8/LUn8fyZDZRmdmFxfRVp0UIYSIJMXQMeN6ni1tiKFf9cPo3JyZJoKvi+h1a7gTR79sW2Ue1EY7bdRXSFyGJhehYzk1P4/Gc/i+dOPoPbbjuGV913Dy4snkO3FyKTTQsQlMrkxWJUxiLjfcmxmVSrAvy4/ZwA3QacsYCwrNWGBGZjzKHeK9dhj7FaQjzumSQTAGD1nWOPzC32w7PPP4Uk7r79DuTJqOgNkAhj5IKMnJMUHWWa6J6kDXh6BLQPlPE6NFcdQdXCTMzmhO7vBxkRBNzYqGL37r1o1JsIo1BaKNSJwzguUMjRZZFDnTB4nNIC0GPSTxaB6lCIcHHSQTqbw+oax1SMiQlaO3oCfvE4C8UiIrZmRD2kM7TPjOUe002NTg+s5BNsGD0skG9gDLOZxkz+5UsBAL3OmvjLWjJeABgyafVdr8UAuFJesHVBsho9VvON9zJN21mqQt8EAHa2gF9p1X9RAIChiWwKtrZ5Y604mUlj/s+glv0/xYlJTM/OwKUaGJ9FKhADD5dIq9o+iRibUDN1cRgOLtMDu6Md7DpedHUAoCfO4posfHNsAEdVqes4mS1PGbslVw6vbkAkaPxNt5vovP8xWR7s+RJUV21JRETVLB7WBlD/ZPqXxbPcjCcDAGjwatS8xxYhm0xYm0X7HAEGBAAYUYjHx70eAYMQIzwpnSpJoQ+KUripDrIaoNXZnTzUWkrPRNK7zUgqtS4MwpoQcTi1Akz0e/r3IRFmZ/Nf8OoxdVdLvbTnTn4Zbei4QTuebzyfDR1dWnZ47y6nCI9fiasdWY8UZuLrvSpKpEVfOotnP/gfMOv20O9UMbVrGt24jVaih1SpgGQqQJkVxTCBCb+oln0+7SMjEQ11fQ+1Rg2FySk89rXHcPbcRXzfD78fvXYPrl8AnAw67Rh+kMPP/je/AC8zgVR2Hr0BRQDJRmKBlBWajtzRlEdwIpZcSar7fWMHKIJRfKjdjx1CtvKfMGJ+Xj+E063jp3/0B6Tyn+xUkOhU4SOE0+9KYggvqxUtptlM6k0LgFRiuc45DPKMiJ8UGcbGhFX/tzR1jiMtIwzFvcTSztQlhuwAwxBgYh+SDZ5w4aUzyDPxp+hR4EsAHnFokoJJ5pWAAJrrD9sCmZMy0TR7gCYUBqS1a/y2ycUo8WCVgvZD3NDVOkqPVi0BDWAhe8Bmqj/nO+8HK3Sbqg8m/hpf2yQ8s6r/BhTQ9YjHzuusFpCyJhg1ZGFLWLDArAUyT8cGtMwXE5AJcMQqVcIRoCqVK8CfW5BjO/31xxG3Wzhy6AA6l84j8JI4+eAXENarct8PHDmC7OEj6Hd7SM4s4NLqBppwsfvQUbHQo9c61xmuhVKNkihUBuWwN1X2VooDsh+fSb82U+vPPeoBdOQ7qbhsAeA4ovd4m/ZkHPvC6lB2h5wnBZ5YObfXbYz/MNryHXRjR/ZjNzkglCetDQmuURR25DjqxWi2QgQTs2gPXFwqNzCz9xAmjh4HIrZMZBDLGqotKpsTUuWsyEpsWlaGa9MViaebeSfXxwDQNV71H8wabNZ3+fQRimTWavsZKlq3/Rq3lbMy2pvs+mhZOJezY65/L7kc/ti065oWHQbq2v8vAoCE9eTAFcDWhxkvQ4qMPXH7CZrkDJ/LZYYAkktKfA0PP/QlPP3k42LryQp1p12XNXVmZgq33n4rvvjgF9El+8TlekbTCCrz015OK6zK7uT1NAwqAVY1KSUDgFX2RbYAGOcPCoeSAdDvd0Wkbn29gkE/KQJ/URTj2LFjIgTYi+hw0UM+n5MWACZ/ArgyeY768Ai4ibaJrgVC2En00aPAJvro9rjx004zC8cJ0GpGqFYb8lnpdA7tMEbUjdEzYmicMwQAmg3VBiDj4I477hTa98WLi5ienEG1ymvjIkgl0OtsCFuCbWjf/wM/hGdPPo/TZ84NXYZIv6/XKpicyCPudQRwedtbvxOLi+dFB4BxCO1wuQcSAEglPPiJNDr1HsqrFWG2tdt1pFID7Nm3C/fe92o8euJpPP7MGRRm5rFSqyOdz8v6x8o4k0eCJ6wOc4ykMz4uXjyPV993DxaXLqJQyErix7FE/SVqjhRo69ftoVNvYqY4gYWZWSydv4jHHvmaCAJSeO6d734H1ivrWNlYQSrwZH2gEwhFQdsdtleoECEBRzIrmPDyZ7VgNGCVYZ0pgG1XAi3iyOg1VHXtV9cxbeM+sjI4lqgBkElnheHg026w20XG83Fw335M5ouYn5pGfYMgrQeX+/swwR8JPm+WHdRxO5w/w7mk64kWEXjAaidIh4AumSM5jp2OMOhEYsAA/JusAE2L9BBg4H7HFjnDOOM5MD6jkCH3SqHms+XD96WtwwoASytLNifgjox9xxH9jcnJSQGv7GNcbFB0ZiTfMo4DZJMZkFjvh94D1QHQvGz0PmPA+ZCOsf0qaR19tnvteHuAxtwJsdbkg/cync4imfDH1rDrXzeHn3fhoT+56vq7NXHZ9BHD4PlGlvAXf9CjV9hMaWcJwPV88uVJ0dirDK1UN+jRRqjBl14T13OFqkL7IqF2uqxmKLpKQanphV3w01kJAIVMKppTxt5JvHptH6ad8HZjssdxYw0A4wN38/W4fAMffqKtIgvNVyeA+MUbr+Qh1dauUsZzWiYLgzSxsdIFpW/6iizFZfwYRojmKHgYWthJkLb1WlzPHd3+OVvvs/39quP/Oj/OVt3Hz9FSZruc1KZiaGnK42+r1YARkjiMAy3qmhjRkqyAmAQTrBCAFDAmCMPpbn6w88UGcuP3enwujTFOxhICod45KgooVTBhArz4xxA51VNUyrMFyaQvksme+sizqmeDeaEdm0Rsc4D64o7hpQIALGCzFVDauirZ/9uxRfAnYnDVrSId11D+6IcQnnsKRY9qyS0JSDLZoiDcQSmPZtSVvmLa6biRh9L+fUCH1NDzKE6WkJkqCf2UV7O4ew8+9O9+A3fdeTfuvOsexHESztweoBmiHfZwaWUNv/gP/nfM7nkFilO0hVpHngKD7LYeRGhWK0infHRbXXi0f0ymhILN5C52kujRgqifQMrPolFrwHOTYDG1XV3DVNZD3FhH3onwS//tTwrl3+t34PZDEBwQ73mZvNZmzljiGZL+aGXTZOTy0TlKjBizyrgRgThS8pOyxoonNCsWDGCYSEuPuxHxYc+rVKsd9FNZJIIMMoUiHEn+lX0lo47ewyo1ONTOEOq/QF5GjM5U6kcHaRJIM1HtnFefZJ3HttJMiq32no8q/1cHn7euySNA0O5Bl+0Ow57W0f4ka5pEiJs1DETx2GqEGLbZpgqG/d9wFeHs1+CUlZYwiuFn8wKckNdQPHQY9bNncOrpJ/HKY7dQCQrodnDqi19EotUQW9Fgeg6FuQVkZmcZ1aBLPQnXg5vOwg3SaLZJ6zSJvt1kZb3kZyfRb1I8UgNQAaLtGOLPktGSsizNHuZ3PW9pdXGATiKS5csqsEu/gcmFeI/DNpXOA9nP262mrKmsTIouQVuVwRU4MDoaVmBONrgkOuwNpte1n0YyyCJ2UvjKY4/j/u9+GzAxCyAjrJwEab+kWpONQIUVsXzswWWboFhNGp9QowiuV94kbtswFHQcmHssayWDb9suqPdMksC+smusvoS+52hejkac5cBYQMIMAlMNe3Errz7brt07jR7NTDNvZjMiu17ouTN86vUjqdzyeiJhaLtSOOHGo+KXwjyyOisGgFMXHN4LXicKtXpoNOvIZ3NoduoIvD4yToi15fP4yEf+ANlMWuzGqHhP6jqrmLt2z0uLzJNPP4kgw6RfWZ+83m7KkzVVP99U/Y2wrl0RSYM+dOSw2JstLi9K4kiFfJ4X9/hGrY5CviBV1qnJaVXdj3o4cuQILl26hHqjpi4ixjGKSRP3b8abQjWPYtGgYYVTl2Nd17TiyetlgSmzFovERiyf0e0lkPBKWFmryl7VaTGZSsBJuFhZWZUWA1acOW2Z3HI9pm0fWxa5PlMccWIiIz3xpUJJ+u/f98M/gk9+8s9RrVQkFmYS7AeBuHX4aV+rw56LPXv3iNNCY30Jk5MFtAZq7YZ2F/lUDsnYwekXzoulqwgahiEWpqfxtgcewNefeBxfPvF1lHbvQZnst1RazofXhOudMjN8Se5WV5dwYP9eFPIZESvk99MvnMKBA/uwvrqMGVbPkw5Wl5Zx5/HbJPl/6AtfxNKFS/CSDtZWV/HOt79d9qSNygaSHkHDHpwUfe255BWFjbG2vi4sDyb8aserCQV/Zt4gQuFGnJHXhNaEaT/A7NSMsi8YI7lJeCmuCwN0uh10oxC5nK32Oyrox/2GoVQcI00mZ6uNg7v3CgBQyFEokq4NXVkvPIpHkHV4Wfw4mr/bx8d2Rm+OJfVVY8mxAZS3jz7NOjMswI2vRKN4VjV6HQHGhIEoWENSmAAEs13eUzu3NkGVdnUcRpxDtwGtZWrLobUMVPE/uodovG2CcnNfrpx/XquYbIF3C/IMgR3zA+NsEd1kLE/bZu6Psdoe5nNFw8Ldef57UwTwGjvXjgAAo1bNt2afrgi2eBroheI72keaEzhXQFAoIRVkZJJzYbSI0Dj6s5PN9XpfYyu5m58/ChxGfx+r1loAgH2XZjLcBACufMWvBAAwiQq5QdmS0jZvsXUcKCppQx8NJ7hZ26RCggkRydKqAoOX0cNUdzZ9zvi9Hq92mOXa9gGPsU4sAMAAMmH92a93wG1zNHJ9jHK7Itn2mLTay4RRAQBW2CLp8SUwoNjIFUtQ1zyilwIAiATIG7vCY7vZ8Gpu+Zu9f6ws0zfcaa4gtXEG5/74t5FuL8FPROiTdUCafzsh9LlUNkA9bOPxZ59BpVIXAICiSvP7ZvGq174KhV1zWFs8j+kDe9Epb4hq8vraOl449QLe+e6/px7lMVXaPfQSLmr/xQbon/3LX8epc33s2ner2JinMw5q9TXEUVuqpVOFEqIW+ypdxL2E0EEpxjZwHfTdJKJ+AmGXlYs02kLtjjGRdtBau4Bje6bwna++C7cslOD32/AGtAviBqr1ba1QaB/3lUR0rnUDJU03lUsqxItKPGnXomWQhEO21HgAw0hULZXluT3HQyvhw8sVkSuVkMznpRWASTnBWdGVl4DYWr+xT9Go/5tYRlTpTYI1GggjEMBWYJS1NWqpECCA10IieQUAtgKE43P9Stfickhgy0o+BgAM/2PLvcMEcRRsjdYWTQLHAQBZi8bHOlefXgQvYO9sBIeAUU8Fq3ITJaHcP/vUUzi4ewEZ7n+1KqKVZTzzyFexd2oKZy4u4c43fxecwgTAPlxaLRqWCa8/RwqDcq1oaZ8yK5NCT5aEPgGfFODhQZnBICc6SvS1qq//0354reCwT79DUThpHzC21qThxnQSUFBfPl/QSfZ6jyx3GbiRLSMOjqKhsPneWg0LAgAEMvqOBz+XF5eEC0vLyOQLmLnjHiCYBHouYiaZDi0COSaU68CE1Utoc42121TVS7YNqLuF+NtvshHczACwVeurAgACMViV6xEAMH5ZLTtLPtIMOisYeq15etWxa8DfnbyH3QX1eEbsiRHbkgUU3k72nIemf1vp/3oSvJZW/V3BAU0hBPIzwLba3qrivItmqyFV4bDbEtFWL67gDz7025Kora2toljSPmX2VmdyGRw5chj1Zh0XLp4XG7Ikfemp2cOefPaaU9fCAACyRpBxNsaEI+hw+MghrK2v4dLSJSSMxoRqAXJ9S6Lf0/Yt27vONadUKknifOHiBRUUJchDATMRuNSKK9dHdaEcFVjsekJWEOec6HuMM1fFTUHfJ4qTeP7cBiamdkkxoF5tiAhhkEpLpZc0bx4b6ee8O3QaIfBGZhk/n9T6TkhBOB+tRhPpIMBRMoHiGBcvXFBnAc9Drd7A1MyMCCESyJ2emRXbvN2zk5jJulheOQ+vlBHQfDqTgz9w0FhvYKPaQF0scUMRtksnHLzvPd+HJ58+gQef+Com9+3FGjELEU/sSp84z5X0f5+icTFbhFxk0tTcCTFZyuPC+TM4eGAfpiZLeO6ZZ1HM5NCo1vC9b30b1ldW8alPfFIq6gRV6tUaXnPffTh48CBq9TpW1rTdgP7zlVoVK6sbWF2uCchkx4S9N3Y+sFhoWZxqAaui4bwutO5r1Rt6TX1PxmUmlxZtArIiONZ4jWdnprGxvo5sNivCjwQXnYQDrz9ALgZuPXQY83Pzek+jSO4D7w/v25AiP5zzm2eqVc/fyfy1bKOrAYBXzb/GmX+mAMC9m9fXpbAjxXSNZoZlTeuaYZg20s5A4MvsDxJLmr3BjPkRAGBb5bbwH4TZcOXHtQAAq/Fj2QdbAQDG2r2eMqw5x4T41h8g8NPIcT8xccVOrr9ciZsMgKtfumsDACZR2rQxjt5TJoihckrwMuhLsl+cnEBhYlJ9kj3adTEyVRsouwi8FNXnaw2MmwCAuX9bqP5/GwyA6wEAxsfA1rHIzUp8jaWiajfxzQCAiHsNH9cCAHRxHI1os1haepOhJ4ptnPQpKzV3RKO81mjb/H9Zdg3SLZvAZarM6vd+OQDAFgALAGwClV/UAXyzAQCpYnLDqi2i/8SDeOGvP4Z5P8Kg25AKaBQlgK6D0sQUHnz4S2hFHbKGRf3V7bmSAF1YvYh6p47jtx/HG7/zzWi0aiKeQ/s4BiAf/9if4R2RX0SAAAAgAElEQVTveBfyew6gW64hVZwQbTtWWf/sLx7Eb33wc3CCKbg+UJzIIen04QcuonYLLqnNAwfJQVL6PbsRKXZifi3VdlZ6BwlfggomKrlUAnFrA263hh97z9tw+4E5eGEV/oDV/whkblgAwFLMX0oAgNX/vqO0eY5PAQE4nqnkLoETKVlJDBgUJBPoJl004SE7NYv0xAQvrHi5k/bP46PTgjAHrDo8K4pC1TUML761FvA0hDd2fTbRlyFtdDasKJK2SeihSIpqAACb/FvAz877qwdAI1KyHfhbawHsK73sPV5CAIDClH4+h7BFLYosao2m3OPiwi6cf+IJUeGe37sX/ZUlSWK//Km/wFypiOraCg4dvxW5g7cY0MVk0saNwFaiCJRL1MOHcEqN7K0BfKijIW0fNgUc4oEaVpL9MVzVxqo3kgCx7tvpigK3VMRtA8BYUEUqrvShJmjJSJXppIiTMRhnHyqrhMpG2h4AiJhcsY0l6SKdL6LvuEimfHz9iSfwyte9CZg9KFadXEOjQRKR9NnyyAi+xDS/VKcMjkhV4ZIkUa0xLQAwHkK/zACAcaFLc6NHV4OxF/fICHHcFQCAqt1DdEeu5VYGwGYAgMwnud5sa/E8NNsNpFLsPyYE08G5Z7+GD/3uf8Dx48eFYl+amJBKbCfsIEj7OHb8GF4484L0O7NSy0IQ92weI6u60to5VqFMkI4i/f86bimGdmgcACDhzra/IQHfS4ugH9X1Sb3n3GMPO8csrdGeeuqpoZCoTqERA0lF5FRQkw8BJPl/yygxjgD6Om11MoREec+472C90kGtEWJuZh7r62VxCMhli1hZWcNEcRLdMEK9VpcE27JiU6bNKOyy2t0Va73VFToIpNHthDiwfz+Wl5bQi9T2Tazx2KJk2KIECckooDPOXUf2YW19Echyze4j6AMT6Tw2ljbQCiOstdooV+uYKU6iuVHGB973Ppy7cBqf+fLnMXvwIDbCJJJ+Vli6jGs4r9lKEPi+HFs+n4bH6nIvRJByENBHvlEVETo+587b70QuncULp57H4vkLAkZW1zcEmL7lyFG84fWvx5kzZ1Cv1+X6Ebg4ffYsLi5ekhaKfo/OSkxW3SFdfyT8qvap9qFtcXp3JP4ihimD3QBdLARRi4TWhylXAIBsNo0ilfbFOjwhQMuhgwflePfMzOLQzBz2zy2IkwMTfoIAGaOQ3za6AVersXwrAAA8BrZiSuXfS8HzfThsqRN3CLsojK6jZduoBpvGBbpHGn6OYSjymhEM0g3btjqb6NgymMcEGLcLPq8HALCfPWotGB2rjEkTZFgAgNsgAQDqK9wEAGT8bw17XlQecNUnXwsAsCHYWCvxpoyEvShUoexQdMNzRYCiUCoim88BflpsqIQGKkUGSy8xPTFbktKX7qxG73QTALATevMY+lYBAMZ7hLYDAHq0wDIAgCx1Uv3XaqJUHzfNjesBAGy4PAIC9HNNvUUAaH3vEQCws/nHVzEAkqRHonX9bs9TP3UrAEANgHEGwLcvAKDGeV245UVc/PSfoH/uaUy6odjjRUmq1ibgDXxUNqr42qNfQW4ij4V9u8G0Nqx0xXO5Peji/NJFrFbW8MBbH8DhW49K9Z99hxRne/BLDyIIMrjvLd8JRDHAHtGwi9hxsP5fTAd++X/9DZy9WEG330VxsojSdAnT05PodjoImwQBHO29tqJErICzBWDQQ0j7wqAggjqFtCs0/7C6gje+6na84y2vQb+2goIXIzVgz3+kauum1UN0I0wWvHMGQEIZANJ7rroYA1JkTcWLgS0DXCbBNoCF6wgIwOeGCQdtN43i/AI82v5ZgVVpx0qg04uFpjvseFb7dwm8lIROAECDNE3gtdI2TnO0Cb1qb4zWGqlKC7tAhZUsALC17ckyCK609n9zGQCqV+Nm0ugSMEp5EkhTFTvnBzj97LM4dMsxoFxmtoOTDz6IOOoIrZ5e2ode8Ur06MBg7pfQewkAsMLItjn24bLvcwhY6FUQ4MQAAAOCTpIQ2ZRpFMzZPdX+T0FSHYOSWLB9qdOTFgJ77yQZMswHwe79lFDnBQhyHGHvUUGan59ihcm4XSsmpAmUBbnkfZKqiUD9Dj+bEyDAnZ7Bk1/9Kibm92DX7fcB6aIIOXUpJJb0BITStJCVKm2ZkaK1HLn1L7gJAMj1uAYAIFwR9v/HtFtkQslkyQb6vKZkmIy3AJieXsMASLLqZnRJWQ3tdJpiq5dyHbQaK/jj3/+PaNfXpKhDUVNqsKTTATK5rFTPKQD4+InHhQ3QDtsyRyyVWMUzVUfBViUJ/AgAYEQACQBQA2B9Y10ZAAQAJBnnS7jeeOi0Q6n40ymAlWEeR7PZxO23345T9JsPQ6mqCygqn6kUcIpMyxpp2EdMpITZwmTKgPzarmAKDGaeDeeHiLP64mZx4dxF0R8gI5AaAYV8Cc0me/Zd6Tvn+/I7wQDeM1KY+QOvFYER6XmXFoE2XH62YSgQOGByWq5WpG+cCXqt0cDk5AQ6DVrk+rjzrlvx9LlT2LNnF2rLqyI8emD3fjxz8nlUox4q1TqmixOorqzive/4XtDf7g8+/oeYP3QYjdiHE+QlRufUF2CD4nB+Suz9CACk+XPYQrtZw95dC2i36gj8FF772tehUq7j+VOnceHcOVTWN0RNf8AWjIOH8Lbvfis818Xp06dRrlRw8tRzWNtYR75YFCZwP04g5WZAi2V+OD+XCTi/26o/c4ZhEci2aHHfUGEwGYfCkOK6ROcegpzC3FBHH7Yt0DbvzOnnsXfPbjEpIQODSX7e8/GGV7wKPpkgxi1AchCjB8MWgGGF+gob0Eig9sVnJyMNkCvHj9cCwG3bKFd1Vv4ppk5XH3X/MTGrLM5bAABzuCKCOxTxkyupiv/GBpk/W2BgPEG3x6UA3pUf1wIARkD/cGfbBNhLm7TR3xLrbQNOEwCgpedNAECu284SkOsZslcbgBK4ioKKfSdzHEPLKU3IuqR8JROiRMnKf6ZYUJqp9ORZOqwJbkyUaJOsbzQL4CYA8K0PANiAdetiwoWeAICl6NkkxAIA8vwbBgB0DGsiM5oxMj4TZAJsFiHbOqfsBrLdXJOpY4ViLM2am9xY1U77X6/WAvDtCwA4gwiJsAxn/QKe+KP/D7uTHQzq7J300KA9OVLotwf4ykMP4+ChvShNFrC0toxBb4DJ9CTKG1W4uSz8fBaLq4t46rln8AM/9P3Sa8rqJCsB7M//zGc/hx/50R8TZXvSsweeh1bUhRPM4J//qw/iy48+J20opM/zO9Vz8/kCMn5aKqRs9KDH+kCskbSvVgSiqLAbJyUYGoQN9Bob2D2Zwc/82Hvh9+rIOz04UUPo/46I+1khu1ELwA10cGiVTBgkmtCz+q+iEUYDwyzPtgZMYIDP6fNck+z/doDiFPIzc0r/pxo2ASm2Y9HOrtuTgF1bFRStYG12pPoLRNI7e2UAQLanMSFXm+hLYm+TzW22r28LBoCQ25JIiFozbbi6QkPtddqoLS/Di3rIBxnZ6xovnMHTTz+FuT27sF6v4o57XoF6P0Zqdhp9z4HL5ISJBi0RO23E7TZAOiptyCTK0958w+Q3LSRkN6gt11DLZgtobtcXC8RYCEEraLybnr6vDeS49phEiFWlkJ7S7F/2PETSspGA6/tCMWXiRADfMgfGAQAtKxEASAqQRG2EpB8gGiQQlCaEnXPyzAXcft8bEczuBrwAUbePgRsASU9aB8kOonjdTQBg+0jt6gCAtoDEtP4T+z/uk7b/X4UvNfFPmTRhXAPAxASm3YJ0do4jgqpsJUgkYkm8Tj9/Ah/+7X+LWw7vxdLSEuYX5lGtVwWAZMI/Oz8nVOynnnkahVJBAQDPUwaAiJkaO0sDYmgLgFb/LQDAhJ79/BvlsgAASfaccBIYDYMw6ouwH/dZoWz7vjAVmNxPTkzI3wgGsLec41X6uk2xyV5VJosKwrPPmSwtDl1qDSjIJD30RiNA1zorPKdgJ0XsPNfDubMX4SRT2LP3ANbWymi3umIbTJFATi+Kv9GFgGssE05hzySSYKWZ9HQm/mT+sEpdyOcFYOuGoSjVT0xMSCsFjy2XzwnYUcpl4A96qNbL+K73fA8e/vLDmC9OIJ8K0K40RVfj3Po66q0W8n4Gg1Ybr3vl3Th89AB+40P/EdP79qPdT8NNF40YnAXweE1pj0tnBRfZTIBOs45SIYvK+hre8PrXyV5GYP2v/voh6cNeXlzC3PQM1pZXkA3S+NH3/Qg6zRaeevJJPPzww3I9c4W89P8TxCAAUMyXUNmoS4uJUNXHYn/ed16jlmF1SAzICrcwpIxDAMWQOQ6EFcA9j+r5ruqGKZohgr78migV0KKOQsrBwtwMAt/D6151L3YXp6QwYNvNZA1j2wHFFamBYxnJ3wgAQAPbTW4zWz/mWgAABbTZokedC1b+Ka7J8Sx6AEY0cGsrk40HJLEX8ctR7mXdX6zgn6Xma5uVrinDbG9LTLxtjDu2H109l9P3vrzmayBmKU6o6DLvMwEAnfdyEa8nld32OTdbAK5x6a4JAKhGtTxUyVdviFYpdHGkvV9+oiTVf5fKwFSm7sdiS+F5Sm/iw/Zt28lohVt2fHev44U3AQCz2X+LtgCMa0LY2zmk8QnaawzONiUhSoHWQTm+OLx4BgA/S8flSMTMjk9hGyTGNQYuH3BXBQAM9VEWMCN8qTRDs0RLBZcsTgIAVPTeTgNg5+vfN7sFwBt0kIyriE99Hc98/A9xOJ9CY+WCqDo3Y27kAU4+/iw2lldw7713odmsotqsIBtkMJObRafdw2KljLVaFUEuizMXzqATd/DTP/czckkbtapUTT784d/HO9/1buQZENJbeXpKKJlhHOBTn30Sf/inn0OzF6PR7aHcbAtFeWJyBsV8EVkvJSoP1lN9EDOoYzGUSTc1rxnANZBO9JBJdFFK9fE//Nx/hfbaBUxnXQzCOtyBrf6Po+U6Fi0z/zqWqm2eojaEEhA5pl9fVSNHFeE+A211rWDyJkwBPtdJIvJS8Od2wcuX1HqV/edS9iVlm+JRrBZqcGy3WUv3VuVsDF0gtjIAxjd7CwAMa7imRUF2+zHB151cg28qA4DBiImepM86DhHkAsTVMtbPncNscQIII6BSw4kvP4LC5ARqcQ/7bzuGKOUhvzCLFu+V58KnsFncQ9RsIGzUgLAjtdlWrSY0V9X/JxdFvwSUJOG1R2VnTeY0mNy8nuv904BY5rvRoJBqaMKBI5ZmxiXBVkg5TshC4OBkJY2CYAQ5ODZcF34mIyJTFGNSlxazZhngQNdHtUclABDGfQSm/58AgBek4ZUm8JWHH8HCgWPYc/RWIFdCPxogkcqKOGWX7BNxASIAQPq/1rPUccWyABhvbO5J1SjEXIOxgPXvrAbAtgwAE6hTzZ6VPNEeYY+/XiuCmLJvDtgHb23AtgIAGngTJ2DlTXJuOvgJe4DobIzPf+YTOPnEQ8ikKIJJsTZXLPkarQY6URevvOcenL90AevldVWqZ2LlJiWpspRsARTtOZiqvyb/+neOUwIAlUpVRADJKpB0T3qe2Ts+QL5YEPV6voZJG/dcodOHoVTPa7Ua2s2WtETZqu6QWWj2W65ftgVg6EbB/d2IVsv/TPpjiwEEgWu1qni0Ly+tSrJPDYB6rS1taxcvLmF6el6YANI+1qdJBx0DSLOP0CAtXtoY6HufkKo0dW2ymYysxTLDhakQ635DEIIAHDVo+jF8x0FYq2J6dhLny8t47f2vwaXnT2PPzBxalbrw6y5VK2iwRW2QQNZxcHjXAt705vvxWx/5Hbi0HR1k4WdL6ilvqN8EzjMEALoETZQdQgbA7vk5zM9OYXpqAsuLi3J+g2Qaa+tVaTN77tmT2LOwC/v37MXjjz6GUqGISrksoMzk1BSa7RZanbZ403O8rCytYqIwKTpNFoQZ3wNYCIkoCDiijg0tZtWOjkwFgoSMA3U/1SqxCjVS9I/ivPlsWlgLnijmRgICfM/bvgtH9x9Ar9ZCzk8PASR+PsEYXnu2lKgN6pVTTDsudrJ3aXh69eT1avmXFE+57Luu6F+wVUQYezIvKGI5kOPfFAKbXww3QGwvld5v2l+k+m81tXTcKQNA2WOXu2Zd//FvBwCMzs/Orst3dGGIGAcFrkkUBiQAQO2lmwDAZUnOTofi9q+7LgBA1KXHRWj0Z3bukYpSKE2gODkpKsdq68e+NE7agSCnVpjFKn3apImL/9USqJfiTG8CAN/aAIBNtiUBMX2mtlVE+8FMb7P5/3gLwEsFAFg2ikw1M351Xoy7BLz40SgBrSh4G+Bs6NE+smby2Rv3dxQA8PstAGWU/+YvUHn0IezxHXQbZaGFhw4VlAf47Cc+g1fcdhtKeR+N+gYmZkpkMKK51oDrpIF0TgT9zl46j+n5WTz+9Am8/d1vlx7JUqkoAdynP/Up7D+4H0eOH0fsJOCmfVmL6o0+1ssefuVf/ybWGh004wRq3QHavQEcLxDV2alCEZmUh4B7EK0KeyEcCpNJHpKU/u311SWUgiRmcy7ScR0/+cPfh2wihNdrwQNFBFn93xxEWIoz7/8N4NdavZWKPqv/7O+3uaBJ2iUIYH+lI3abrAPCo+1fGoNMFt7cLvQ9pQyySiUVBR4RA5+hA4uR5RIbwpFiPGMJCYCGPYRbUq8xyozVALBsgSEDwAB1W4MDu+9ciwH2zQYASKVgwNyLO/BSCQy6TdRXFuG22sjIJpjE+S8/As9Tqr83M4Xivj1oeA5mDh0UtW/6aKdIL6Zydb0qAIATR0jT2lLSMNvKxOoXEzbjPCJNsPSRtuJ8o+s/pCtRPVuqJ4apZwTP5Pralg9aK6nkuIwhGdfifRnLXOz0ItG7SGUyonPAgDM02gBkyQytA9mja5I7RYyYMSqY5PgBBgIsOaIJ4E9M4OLZi1ivdXD7K18NZ2YeYq0R5NEbqHuAL2JqIkWpbRC2yGABAFsCH6tK3QQANFi3yX7E3v8x6z/dtiytnYQh65LDTF+oIEP4RAAA6wLQU4tS9v/34xCdTgMf+p3fRNGPUS0vozhRRKPVxPTMNMJehLDXxW133oETTz4hjCzajpGezAeT12GRx6wpelhmnZEWAF0vmcAcOXJUKt6XFhdNAqjJOHd/AlHc85lQc81n0sefc9kswnYHpWJRnALooU5GCVkAYp8m4nIKXI32dNXhsGuKumzSClfXOVtZ1lRFEyJeW9Klmfxz3YyiPhqNDlptWi4mkM9PoNkMEfcJMPD/CgCwHaBWq8OlHWCQRqvZEvG5erUux0wWgDpzDFDI50RNv1gsCPBBR4CZmWk0KlXk/QDlehnpmYK4Pdx55BYsnjmLg3v249LyChoD7nFlAQD8AbB3ehLf9d1vxsc++wms02HEm4SfnUC70zasEBY8ElL174bs8/fQoXtJP8L0ZAmvf91r8fSTJ4Re3+nEOHnqAur1UFqVCLCw5YzMjn7E6nxSkmleb4nxEwlsVMpS1aftdz6bR6OiwI2l0tvijm0FIGvAPkyniN4LGcjU5WmJKwT7w4frooFLVck/iXazjkKOIsBdsVx83WvvxdHDB7AwM4PG6gZyQVbejwk/HwRi+KC2j81JrrRHvzQtAFeOHa8OAHA78IRVk0r50mItQC/zKwFFjAbP1oMfosSqEaKJ/UgbQ+NrzlG2UhioYEyYevPRfmMBAKlHUGybY0pakSgAmRIAwPeDmwDA5UnOi09ErvaKawIABlUe9ZsopYXoLLkB87t2IxWkRZTC4M9C5bE9P0J7MsqsVglabECGldedh8fXcyVuAgDfHgDAeEJgEUrS8qxIv6UWK11fE+jrbwHQ0HL0GEtkzGZjGQU2WBi+/zXSt6v1MDPgsQIn8ukSfIw+m3tcQOtM0iWHLgC9bz8NgLEdXAI9g3r7/QbQuoDnPvZhZJcvYirRF5/jcrWBnp/HykoVT3/1BO6/917EYRXpgMlIG27CQXpApd4A680QUSKBC0uLmJqfxtnFC7i0soif/8X/Ds16TTxzH3vsUbQ6LXzHWx8AshlUy2sozkyhE9GTehr/+H/7P7HR6qGTCLDR7mO9HqJnMulUMompYh5ThYyAAIleiEGvK4kJA9BG2MXsdAntjUtI95t47W378fY3vVqs/9JOjH7YQsKU+beupeJ5fYMAgOzLYieqAn9sAVCRrLEgmsJ+tJ0aDETYLxn4SBfySLJCPT0vgakwwAkkkGgiPba0VEoJldZCFEN9bs4xRTBUMGuoZG5+MNU0C5iZFcb4jht67bCfc1xpf/NaJFU5K4B3hcX8mwsAaIWUlc8wbMAvBGheOIPyxbPYUyyhef4CyucuYjKTR7XWlJ7blTjCzC1HMZgsYrVaxUx+AslejETUxaDTQruygU69guQgllYYBtGkDHOdiKM+TUBYFGc8jngQozNoi5e0BUqsuOR4PcX+jYmHpTjLvZHqkSPVuKjLMU0goC/sPDJkuhF7aoFas4lUJosjx47h0NGjyBQKUtmX8cw+agNuSRC5BQBgu4B1lmDyT3aNgAKk7KYCPPjlr+He174J3q69QOwA6QL6fQetbk8oxkyw1LxCE1NrsasuCZtSA/PLy5kBYKp5QwCAPvbs/WcwT/q/0VR7EQAAEUUp0nQjcX1IB64AANXKGn7t//oV7JnNIzkIEWQzIvTXDkPRd8pNFIQNcOLJJ7F7726sra0hl88OKdWyrqg/pe7VY20Awj0wN5fVYwIAG+tlLC0vyfNZPLKuDQQXaB+ntmD0Om/JsTKZloQ0Sa2CplDrqWFAEID99goAiJmp0Z5SLRNLMbftANrvr+OO7AN7EfXz+2i2aiJAuL6+IXNFBGq9AI7r49TzZznBxLXCS2Xk52arI8wZMnNYpQ47kfjes0WBxxb4AXrdnhxvwF7uBBPRFvK5rAjv8R6yP7/ZoA1jSvQ7KH3X9emq4CDRCXHs4CGEjTa6cR9x4OHC4iJ80fvoYO/UBN7yHW/Al77+EE5dWkIqv4CUMAA6pjWDjgpJZNK+AADddhN5tnPMTOHYkcO4dOEczp85g6nJCZw9ewn1Oqvwqq7PloU+gcGwi2w6g1ZTBVFFk6HVku9MUrmuEAwqr5dRoBCgWZe4nvD6W50GvrZL1yOzV9j5znVLNQIGiOIOXLZQOb5hWHAtZOKfAsUWBzGvJfV86jiwbxd8D3jXO75X9uylCxeQI8jYY6VbXST44PHzsy2bxI7P7bagoWDk9SQbW54zzJmuEkNeFQCgHnE6EDcNtkxwTNniqlYcbJ1/K4VheCUNALB98j8SGDHgq8TCoz1a9+etO/Dmkxw//u3A/FFcfXmLgcYP2wMAaTpDsaXzZgvAjWkAXG2A8QaID+eYQIYVUlErFJpiGcENoZrQFisSQmKuWERxYhJBLmcqnMah2NAU1fqFC//VB9AO5tWml1zr/HQH2g4i23pcW6ky6qtMarZurFo5kXCIAbkEyAZhNoEVgysqgQud0apoGmXXrcc5PlksZY73YZwVoUrJL/4KXfuavPj3vNIrhoGpSaTtYi7j5zpsAIcbtUkGbPIvi7IkLOrfywV8RNUfQ/Vtg5OGGVcgc40tiMMTuT7gSewfd/gYqrEKA2DctXr02a4kcn0EFAhjhaHdkmDYM77GWpXY2QG8FC0A7SgUQG9o96ZR+pCCLpWescOTQM8CAHEdaJ7FqT/+IKZbDbiNKlKeg3a3j2R+Cp/8xKcxFRRwaNcC0qkY3bAOx2d1oY9uNcJgkEJILWoRGXNFC+DpU8/gxFMn8T/98v8oasa+54o39Z9/6pP4+7/4C+g1axiQBZDx0QzJRCrh6VPL+Le/9Xtoxj6SuVms1btYrTTgB2n0wjbSXhKlrI8ibYZcVjgG6EeR9CnXwhAzkwUk2+uI1s/jZ9/3ThzbNSHif9QFYKbG+T6esNhtmQCAbS3d2R2U2qiwHJjIEQToW2VfAyWR5i39p70YuclJ1JstUfsfeC4KC7uAwqQILg6XEQnKVUdA7pMpCNrqnPbo6pBT0Mp8N7ovqt42qqJZn19LRR9W/m26dg0K5LWuy7UAgGFvu2Hv2FVAv4/S5MuCE0NhH62VZi0fH8yDJFw/jWa5jGzGA5w+Lj31GEpOAtHaKtpLK0CjhVyQQW56FhfX1jFz7DhSuxZQTZCZ4SHXTQCZAtBqAhvrOPPkE0jEEaq1DeSLOVxaWRGtCfqlk0WQ9nMI3DSSA0fo3el8gFgSPIIErIj1JMDmFxP+IJ2RM2WgplVMrfyLurID9HK0tKQYlyt93b7rCOjI5II6GqXShMyDgJV/emUa4ceeES9t1CqYPHQQ/bU1JKen1bGA1Gbj291rtZCk3zrBJK6VjgcnTcuyNtK5PBaX17C8XsUr3vQAkMoB6RK6nRipdB6hEePi/NF039KwjXjkWPPhaJxsBgA4vOwaJACHTYJlmDJgZp+3Wr0NR4MAWAYgkTcY7R2mgG52E/uKK4/SqzFY7NvuYAsf7mYqTm/V6TVGEeE/6bOP0RMve1vZN8crjE09pyR3FTlXZQBoSwUvtWm1iJlMUWivhalcAY12GU4yxukXnsWHfvc3BQBgVTVXyIlAJBM8ktr2HtqPdtjB8urqpm1XprsJWqR66lC01GhbcEwZ6juTd7ufHzxwSPr4z5+/gE43RDaXGwoOUnuDFnDWw16AClLmDd1f2pqYcHpMmhtS3eV7ETDodbvg/spxYavKkliKfoyJ48w455qmloAqIKjzKxJQI+yywj+A46Yk+aQoIJN9L5XG2loFfbrIxBh+cZ7y+RoWJsTmrNuN5Iu2gVxrydpiJb0XdZUBY9YrtZ4ko0ytOlO0aEwM0HJ6iNFDgISwAiZyRYm9a/0eTj53CjOFIjrlCoqegwceeBMefvIrWKHIbX4BfYe6GzwvVuojuRmey3aKpFT/85m0ABmQDF0AACAASURBVBHc83LpNArZLMpcq06fR8orYtB3RgCOtZ01ieGwcGNmr62Yi1MNE34hGun15zWXRJYUdsMaIFBg+/DZJsAHAUs+HCeBRquKYqkgrZj1OoGeAbLZvIxZtoCwhbIfhSjmM8imPbz/h9+LlJsQMVZq+lAI1YJNMuytDoGJY9Q2VR/bZQnCILH/32YvGwewL4u7jYSPvLcFxO2+aOcIP98KWo89T57vJJHO52W+bX+Eo7LWcAkzuIDWDXQ9YLWfrJlRbK2uCnJuw8q//YzNq9VQe+YKSyDvoz3v8XO8PAcZh6zHVnMDAPDqxz2OEWXM+KlA5shNEUAZqDvMAMaqcVfawjiAt6vM8/lMvrLZjPQPyaSkmmYqJRV/AgAZKv0LrXk8+R+1CvA9LLXvylvojf3n2snuTQDgxq7w1V99owDAeAuAVagd9u9JbKaVBKsaaxkdQ1rfdQEAZrXXyOdFXQ4FAHY2/+RVZu4qADDS0LCHQnEw9v6nKYpD6zkG1Nygv0UAgA5BQMG+DOti7OpJfeVaAEDlFF7409/DRLOOoKM2Tt0+xJ/+c5/9Ao7vPoiFiQK8RAedsIa+M0CvGyNu8DPTyE3OYKPeQKVZR6ZUELryoycew/1vfD327t2DfCYrXsB/9Mf/Ce//8fcjQV82LwmkWBH3EHbT2KgP8I/+6f+BVGkXGv0s6pGDeqeHkD7MFGXvtpGMQwMEpJFLB0ixiskAJh2gWd9Av3IJR2YzeOPt+3D/XYdR9GLEnboBOMmIsnVSHWO2p/lGAABdV1WsKkF7PwIA0t876otOB2nRWkkY+nXsusKYyEyU4E5OYeDnEJEhYPtbDQCgAKW9f+PiXBoKWQ0A0i/18/TvNrEQPa/xdhmyBtiPPqZxYa7Ei5pvW5/8TQUApEeXXxGCtAc0qzj51YeQjrtI1GtIMaBvtTA/tyB2t3GQRnJqGomJCYTpAIEXIEmXpeV1EQqsXryAsEmRsBhe4OHi6jJKC3Nyv0jBp33lIE4gESch2n8JoNquI+lpD6gIoPmBBNFs6eB+zGCJ+zdpk7TxEys/VuE9D/Qo7Hs9DDzqRKj4nyBS1OSxyHK1pi49hlUlbg68l2wr4WdkA1TOvIAPf/j3UF7fkGSKfdfs2961axfufsMb0a3VkJqaBqIekMmhVa8jncshMTuH1rnzOHX6HA4cuwuFY3cCMcEoT7QAuuL/rFCTMgBMkm7Xym3X3ZcxACC0nL4I/zFJ5N7IJNW2AwiaZ+ya7DwVDQjZhiwAMExnBARQgCCBqBsinwkQtmtIDLp49JGH8Ocf/yPsms2DSigBrdPEHaUvWiMHjh4S33fb6qnJhWmFkm4lraY3wo5Q61l1FiCDCaQ5BLGeTPnYvXs3oqiHaq0uavXsC+da0mq3MDs3hVarIUk9xyyr/K7jSpWflVyOHrYF0LKOVXZWpvldAIO4h26LSv2aFdk9TIoTphfaT/nqLMTjowidadOTWGRAy9jUEABQGz0g7FJ3IQnX84X6zy8CAAQGqAXA/7PqLwAACOQNhA2gfesGGIi1KqusK9qv8tYxGSVaowAAnWnoUsP2rw73m0EPbr+PIOki66dFu6Mf+FheW4XbG8BjNb3VwAMPvBmPnnwci/UaMtP70Ev6whqzAnB8b+baHtd2gieuMikYc6T4j7iPWrWCarkh81WsJEWnYwTu2Hs4jN+MsPGQQWntZCMdE+NJtE0UhRHgjYT4BACg7ozRDJMx45LYQGZEEplMToCADlsbyDxg2xFjJ99DIRPgx97/w+g0a3Je1O0h0ImeUWLeJvnncW1qAdgmNOQ4sY+tucZ2DLZNFXFTxFLMfKT9ZN+P52CLfhyblqbP//PvDjVS6JIwtiluH4nadXP0RG0T4j3nONSef1to1O4wBRUvZ+C9OABg3NZdIoQxfavNe/nVAQC7NRE0twAA59tNAGAsidhJJHWtBJmDbtw6Zdyig4PED3wR92DfFysFtPjIFYrSYyqDk3T+sQ17uD2bWS9pw4vLuV7UaV7r/G4yAF7U5XzRT75RAMAuGnbxG2cASDXH5FU3DgCMD8TxATmmsrRN9rF9C8n1XabRYj0SzdT5Yb6oucWFuN8XAIC1ql67/S0FAHRZaRrzAN2u2n9VBsDq0zj9if+MYr2KPAZot5oYuD7OrVbx2NdO4HV3vgIFL4lBr4aw20CUoLIvS9oe/FReEyvHQZu2QtzY4wiPPPYo8oUCPvDT/zWa5Q1RNP7Qh34XD7z1O7CwZx4Jnwr3bXjpPBqtJFKZWfzsf//LyE4fxFItgZ6XRy+RwtoGqaVJRJ0mok4DibiLTCqFQjaHfLYAzw9QC1tIewNkogrS3XX8wvvfiWKyjVIqRpqCcI2Gpi+momzTZA3mGJ3uDDzS0apiaNq7zaiAbVdKj1VFXe2XE7HVII1Ko4nMxCTI2youzEsy1vey6BkAwOTwRpzfVBWF/2p9uUeWXZYDQABgmJiZaTNkBRqNAFmDJWk0goKbKiU7P//tto7L3m2MoripuvNSMABYlWBvPKnEyQE6F8/j+ce+Cjdswws7KNGSCUBhbh6VcgWlg4fEiaJHans6I5RfJ9RqYeviJTx14gkszM2jTjZA2keqmMd6t4NkNoNUPg8/yAhokE1lUAhyQv9EMafOD5bfbYNw2/Nve/2H/G9VuWYVkrZwUb+DZLKPJDOXXoRB2EE/7DBbQSKOpa9am6D7kkgxWbFAPwEABtS02nrhheexb89eSbRoiyl9190uTp46JcWAfYcO49ZX3Su9wUmKcW5sSBWXTIHnnjqJyMngtre9GyAg4hcAJ0DUM4wFGZgjiqiAS4YTsF1dblSxU6bdy4YBIGJebE1Syr8AAOwVGVfwHgMAOKvJJJEZbKr/w7VcgGkmfimhpCvrjG8VinXrxz76n/HsU49isugjSKkTBsEl+ryTjXXLbbfi2ZMnpWKvAJQnAnzc6eJIKe5kDARSJFJWkbagaEImVc+EI73/xWJJbKSFjs9Pp1d7NidU+Ep1fahbIAmjuFuYpiUhGFDHQItYYScUDQCyT4RJGfUwWSgIuMG/0fN80B+Ii4CAZXQsYLW/G4pKvsS+xI+l51p91pXSblwNRDBwICxYtlWREcAvggEEAdj/TwCgE2q1n3OJY5wSHHrq2hLGdh86BsSR2uFpewT3C23RkZ9ZMSdAE4syo7QAkAmU7EVwKfPCDcH1kJosCQjTWN9A3vXQWVvB6+9/Nc6uncfp1VVkZ/ejm2Al1Qq8afU3mdAZJgyJXg++64m6f9yNUC2XVVQRLqIOj2UE/o8zXtTlaLCJIWgBAH7nqwikU0/AKvvb9l/eL7ZWEewZWvHJOqsCpXxQq4CCiAS5CJ7o33i/2YrUk3akbOCjmM/jp/7+TyBsNbB7YQ6V9XXkqU0QRQISWV0yOdYh+MTxl5BWqM0W5xrbWdCCbBGbwI9HfTbv2K4FdDwnIWi2XfJv38sKo/M5YlFpLBLFJcFLiauCCAkOw1STYZnf5drZar6o/us9UfFCilF2VEdrHAAZghEKQl3tca38yjIA7Xtc+VyvDwBw3ZQAAClPgTlrSnx9Efflz3rZuwBc6waOJ2Djg1IGTILU0p5aA6VSosZKAMBh0MABayyixvUBtGFUt+hxOt1Ob+C1Xnft87vJALjWNbyR/98oAGCrkEpxVaRyuMmQqSzB78hB4jJA55ouAFvPzi5E5u8Ka1/hEkgIdQMMgNH7avXfagBsBgBYkVMGQGIEANDqhUi4BPY7u0MvRQsAG36sT7JswOPJnbGhuSoAcOkEznz6T1Go1zDpMuArI5XJ4ZGnTom38v133AW3R7peDfGgi26CVZQk3EEWgV9Au9sVmyOkUqKmzor8mfPn8PQzz+AXfv7nBVCYnZ/FR37vg7jjrttw2713S+WzVdtAOkfhqgGypd34J//8/8ZKPYG1todkelqqIhvVqthnscKV6HfFno0UUzfpIUeKZSaHBOmnyS7c+iISlbP4jX/xD+F31tBvrgFRR5TMGerEpBubGyWNQlLFsSKQO71/6rPOahgzTWEA2PFqdAD6TNgkUPVR64TwCwW42RzSpGu7PvqpHHriZGFqgqM212HyNBpgas81PscUgNPX2pzTfpelXjeQYYuUbYsanfEOB695g28mA0D6gjnmyIDodFB+4RTWXngeHtWz6aGdTaNQyIsI3kariZl9B4BsAQNag5n2rV6zicD18NTjT6JWa4h6eKY0gcLCPKZeeTeQUcFKjm8p/oU9JEgxpkaFWJrF0vphA2up5AyrOXyZVXnX50hF1nxRTMB32cYWi8vFgH7pnTZA0CGKkKAnt9Bo1XpJA0dz/401qhN4cv8bG+vISZU/YglUEooEK1TZLJrr68gWSzhz/gKm5uYQZHPw5ucAzttkAtWLyzh5bhn3fcf3AKUFBQBizhnjZT1cgw0LYGgzvP3e/XIHAEYMAK0K6yw0X1sAAEe0TiwAYNS+5QJyrhMA8ERMj61UFFHj7XaTPfzGv/s3aDfWkXIiZGl92Y9FB6DWbAjz85Zbj+Oxxx9X73omLowT2fvOqibF+LhuOQ7q7bawBkh1Z8sWwQHZR4wjBWm+ZLXUmi1paRFRym6EXC6PIJNGu9OSIhTZLyImZ9pGyAQg7b9WrQ7fz9K5oy7bxwiExeh3u5rwp4zeBttt6BATdoQWTTV8smMkIRUKuvrE839sA6AXufT0k9UgrButUKtmAO0sCbQxyVN2gFT7qeXRIztjgFqro3/jOi2ZGh2ySIHXlh4yBeR2WNo/1xrDBHAGSSSIi1CU0x+gTw0dWuPFnNOO6nTks9IGVFtdQ5rv1KjhyOH9iP0BnjxzGtm5fQihrgICq5FNqci0MA7EpYFAjetLst6qN7Cxui6gEAVA+6zgj8dYZvINwdahO5P+Y5wVRqAmph2vWC6OKty26GjbxYbxnmERDNsI2HIchgI6kg3AFgbCIB7XZNExjbF392781Ac+gNWlReyen8eFs2exf+8+NCnAyNZmc0yS6I6BxQpAkXau+/TWh/2buOaYX7bLNbYCAFsZAAJYXKUFQO6EWc9tMi5jke3AriNirDJXZXNQDt54XqVs2fFWPd0DRCRQnNg6w75+3apH92lnUcnmV42PA/uf7XOyKwMA4y4ABABo/+e53NfMie00AOY7XHjoT65afx5HtC4fBfal38AS9lXvgp1tOw+irpUgc4BaaohdlO2g5OLW6fWQLRRQmCiJ+EuSAQeFWsQ7lfoA2gIwHvDZBUMXtp0f+/UM0Gud300GwPVcxZ0/50YBAKt5cFnyb+qOFIAR3fIharklKHxJAYDL0w2xSNrUZnD912pTD/ImWuvoHKQ+E8eiRC9C9BQLAul53woAAIW7uZkoMMMNSPtRh1GA+qRvmv26XfHhk8d/4QSe//THMNFqouQkUauW4Wdz+NyDX0G33cU9R44CpNL3mxg4MVoMFgceXBSRTPiijLy4soxUNoNKs4U6PdQBPHvyOfzUT34A7WYTc7vm8dH/9PtYWJjFq9/8OkmW282q9CA3O330nQI++dmv4GN/+TAiZwoIptAZOFJ1CqO2UV3rSrWAKs8DUX4PJMGZmp9Br7WBiUQd9x2awtvvuwUHJlw4nbI4BiSlVYC+vK4Er6KZQnVdVmuGCdX1j5nxZ0r/v5fSQI+tCom+AAAqAqhBNNWmg3RW2ioS9GF3HBTmmWSRBp5G38kIOGETBFsoNjIAGrBpZGDW6s0AgHZ+6LywtQIbR2muaMaD0UixwY78TwKWG1v/v7kAAMf/AB6TmijC+jPPon7+AlJsCXATyOUycLI+1shumZ1B7LjI0Xc6QbEstZKEn8SjDz2IerWJ6ekFVBod8ee+5a1vAwIfrX6MMOWin2Ki7Yiad6qfQCom9JhAlxTqLUH2kGYpGj6a7Iw/tKqkVb4obAqzpc8+5nYLA9Jpo1AqiR738LAjLCT2XhpqyCagh4wTL5cFuqFUHDvrG0rnZiWWlUna+aVSaIZdpNIZrFUq2HPLMYTNFny6cUj+6eCpx59DbnYf9t33JiCVxyBKIOEFUlHVqjS/mAAasGmoOWEdU+wZvrxaAKwmh7BwhgwAa/1HeThN7HSybQacpdfc7F3KABgHANR5ggBAt91BQHsx+sKnWLWN8Sv/4p8hE5CZ1UAuG0ilnwAAGQBTszPYs28fnnrmaWWPcp3rxSK2xu+svEuVltX2TEbuMZO3uMdKrvYiK2sogVarLVpSzXaIkK9ljz2roI6LKI7hp9MIWcmNdJwLuGC0kvg721FswkSQgEk8q6d8MNmNu135PK0Gh7KPsSKdSrlIeWS4sLWAa76CF7J+j7Y3Q67QxJnjnomsbYkiwMHWBau5wfkrbDCpUBO6S6DeDtGhCGDIc+f1J82dwJc6fbTbHa1QS/+P9AANWwEc3r8eQeAkOqk+4mRfWgBcFn3JJki6aFFImH7p7Q76jSYmfQIjCew6tAuPPPs0srN70BXrPD0vu+4Lg4zxOxlOjivCu3G3h0aljla9JcdD3RBt4d28voxXxMcTYFu8keSaAE8ygS4ZI2SAGM0HW/GWXYWuNabfX/YXu47ZdgLRvzDMDo8tAL4ktLT8m5wsYf++Pfiet71VQJxSLo/15VWU8iXxCFi8uIhDhw6hE2rbIZP/TewFrqk2Md+yyYzvWNYFZzx5Hl9rt1bQt+Yj3CuvTItXqj/H9nB8k/pvmHQ8LAIQcr0Fhx/jj/7/7L15tGX3WSW27znnnnPn4c3v1aC5NFuSseSJwRgbMJjQOJ0OpCGdBOiVkIHAH1kraZJOFqHJIp1/0qS7Q6dXAg0JuDGYtsEG2gN4lC1bsiVZUklVpZqr3njne6Z7btb+vt/v3vNeVak0GIylurXeekPd4Qy/4fv2t7+9rWuK0RubzW3yvrJUgCmxAhWGkHVV0CPfx9KwdtqvcZ+21+Ta+dhLAwA6zNgSVBIGAB2abgAA9qa8hiT6egmyHYBWjM0mZDJIaF9Uq6HabErlXyj/RFUlE1BLFZn0MwjAUrMUsRIV7Bnl+dUFwdd71fXO7wYAcL0r+Nr+/7UCALx/Kjg594O195QbbdHnZjlfofOUfGEP7GMwHQAHrnpqBza0WfB5MNUwiL31XXsVl8maZcqie0VVS7cZReCnaglGBsDfQACAG4oEbXThNRu53HfS/K4HAJx/Gs//2UewHEcoU0V6PIRfLuNjn/pLEU+798gRTMc9uBhj4kzQZzXJKcEBxcIYmMVSfTp0y83oDkd4/sXTEiieOXMW7/m+78ORjXW0G3X86cf/GPVGBW9/5yNw/ALSLIZXKiGi9d9oigu7KX7lf/0NVBZvw8RrohdOUCgWEachomiIMByC1XTHDcSKLY4LCJMJvLKPoBDiziUf73noFrz3gZtQTXbhhHuoNWtIR2MBACZQf14VNJvAnaq9mRIhX92Dr3VFVZ3VHlaAtArEnl9rccUAMqAOQjKVyvJ4CtQ3DqlgqVcCijUezSxBYFI4CwK1PDKbXbpWW8aLjs/CPoaMaljMGV8KAGhAaOzlrGiSoSKKxd1reHwrAQB2b4STCCXug0EF0Teexd7JF+HGERZadbi1EvbGPfSyBDfddw+63T6CYhl+oQgn02ph3N/C41/9Cuq1BcAJkHkVbI9jvOvv/hRi9twe2sDQUWY8r2uRSdMEKEZUFUvh+sremDOkGNSxSqkJA2nStuIv/ZgmYBe6NMELvj6JxIEgHQ8xoeVXNIabKQCglgNaHTNxsjD+pKWj4GAwGkn1lcdAFXBW1uqtpnw2qdXFSlUszir1OjZ39lBttXCJlmbtBSzddAQY9YHWIraOn8HZ7SHe/K73Ac1VTDMPBb9sWhU4gFTITgNZjf1knBn68XwIvZEAAKvNIemR0vhJBM9IQWdCTBtH0zpxgMcsIswzAGDuHqAAoqTHcm1pU0faN/u/MSEbJEHRneCX/6d/INasvjdBpVyUSqQX+FL4WT9E56cAFy5dVICPa4hJ/tMolvdjMskKd28wkso5qdzarqG9yAL4c3V0PbQWltAfhRiMQtGjsPoTBAXYnCCtRcaVws4DWzBghZgxLOdAuVyWOEIEANPUiM558nc6CDBRJICt9HGKt2YCfAg7IQzlOxNwqZIzgeXZzXrITbsJQVhW6M2yJhpBhkGjfyRAQG0VJm8FUKWAWjOjcYRxmCCK+XoFAQi6xRHvo+oYMLam+4xtA6ADgD8tsuEDI48SgKoB4JL0JQwAF2NZzF2UHRfRXgdH2wvodXdwxwPH8MRzz8Jvr2AiLWCqM2C/a3xOuRz2/nvI4gmiYYhwQDYe1wOhr8GhdsRMKdYAxbn1PA8A2MRSRpeIADJlUPAhv47beyi7oxF3tgCA9KbbpDQjG8U3bIwxJpNYDEfWN5bx0IP34+67j4l7Ah0KRr0Bbr3pFkyiKXqdPhbaCwIuzaU/Da0/B5bK8XIdNY9Z4m8PVi7tXAT6YK5h2av57e3gcwh+HdTFyT+fyb61RORrpfef+72wuTSzUgDAKALN3DQ0jp3F30YcmKxszlFlqfDcGLeJ4aV8bD75t/dJj+fVAfXXz7/s2b48ACAIysIAcDkmRaDz1WtwyVndYAC89I21Cb+9TRbFE9GhSgW1hSXt92cgYaglYvMnlmbqR6ncRa32KFKlA1Z3moMMgdcQDV7lpdcfgFdLCq9ENS2Cnqda3nABuP69+mYAAHYBzDsCCDBwAADgZ/31AAC5HUAAgFeXxLw0AKDXlgg8AQD2nlsAgKg70fdvfQuAMgCSiVZtOKVpnWM3KOnlPFDj1dlmGQBDYPsEjn/0QzhESlpnF4XCBFPXxR//+SexsbKK25aXUAgHcAsh4mmMDgO3oIWC00KvM8ShtSWcOn0KF7e2cXlvj2R91FttUYx90/334+jGOkpFD088/hjqjTK+gy0ALi2THERZCsenCGCKcFLDf/M//G9orhxDXKhhdxAKmylJKXAaIZ3EQuHMUESSsjeRDIEMTuCiEHfRSLbxpvUyfuHv/hAO1zJMhzsiHOj5pasAAAzS2Fowh0avP5OufIYFAFgBUvp/JpZwTMotA4AVKAaCmUP19Soc9s42W8iKRVF/dopUEVZqqwZ/1qHEDOtZcKZ3zupRzwOCueAg555W/XU+KBhggkIjBptvWeF8/fYGAKaYMNqOIpRZ2X/mODrPn4SbxKgvNhFnMbaTEYqLDbQPras4WJii7leBpIDo0iU8+8SjKLkuyiUqrGdYv/lOnN7t4cEf+9vA4SOA5yJ2CgIAEEwLGPQy5iZlmMBbFiLlMUg8bnpjpStI/0Zate0SEnYOQUWTLHGcTEYjpf/HIbJwhEk4gEPmShrDY/WYmzVZBKJcToaJUEuUzcLkwC8hDCP5jHJQEgCg2mwIc4Dq6I5XhFv0MaI9XKOFiVOQn3f2urj9zQ8C/T2g3kS2F+Jrx89i444HsHrbvcICgMuEUsLYGwDA1WIbSa7takoAgEF9DgCQ1HAu/Jd/izkAYOI/U/0/CABwfnIPotuRV5ggpd2lN8Gv/so/RLXiolp2EJQ8rUQyQQl8HDp8GJs72yK2R+p/HEYIh2Mw+ed7UZytVq6gHLD6T/xSq+1MrOf9ympLurm1jUq9ga2dPez1BpIsk1Ui9pSjEE6pBtcviWUpH3mNIDJQ+HfuR1b4bzAYSFsMf2ciKWwpk4zKxzsOyn4RtWoZlcBHmkQo+R6q5bKIyXFlox0f3ycejdFiG5hpSxRBNV7zmeuCuhNJImjaoKTP3wAA1IXJWOHN6BxAECDBcBQjjJkQ83VMzAlIqL0mLfYmFHWctQAAfsZZOsXQSTEpTMgzE2V96gOQZ5b6gTAlqq6P6XCEtWoVnb0tHLnzJhw/experQ14vl57SRgVOGTbAwWIy0EZyThGNIwQj2IUOCEpRJrxPFLAoaKMYWxYQq9lAAp5US32bGVf2ojYyjGrVitFXbgVQkvXNcwmurQPnLmQUY+MbkjGKYAGUFnMLqMqJlmE4aiDVruKBx+6F/fcewdarYaMK+oVtOstTOIM4wHB2WVEYzIuUmEpieI9/5njVjajJs+2TUDzlysfeRFA3er2P2vOTJ2/dkazz3EnDj7Pxs3UIMhfP1nnZ9bUrlTy9aHCwhIvztgAWtnnGkCmApmadI6x7GyuFbRSlDhE/YSvYIvljvrVhChXXI9rv8m1AQDJEYVd6iEPAGjrzQ0AYF9P/Su+S8bG6cCwnb2NoCymH4uDhIInHFSNltr8MaAUESrTUyJoJ61gskx8YVVFU4MRAzCamv+3FwBg6dp5AEASNMthMLYxUn8w3rF2QdBFVdVblcZl0FY+j72VucXHXvg8HemaNoCi0v2K7/grmJTXf287bmaHkR9IMqdNcCq9UgoMcfwQvWT3UszCwoFF8+CnWgBAEgZTYbbPKfq0Oct9hrmWssjOBV7N0+3BXQv0smexD4+eD9zZgeUBACtEcv1rdfAZitoq+n0lA8Au5Ix9VQSwyOsWxioCKACAzsVXMQT0UCjSZipD+bmp+4mCcxQwooI8fY1JKVRpIB2zrIBSeIgAgLV7oWe0FQ3Vnsv5tZ5dfXO/S5MQGFzCc3/0u7i1ECG6eAZB0UUyLeAj//YzOHr4KI406yiEPfhOJNXWvWQKv74M12tje2sPJ44/JdRLSlOxksEkt9MbiAfxLUeP4P677oDvTHHh3ItYXl7AvQ/ep84RQRG9fg/VRh298QT9qIRf+uVfR3XpdkSoYoeVDvY8jvooVyg8UzRK1EMMhwnrnUJRHqUZyj6Q7p7BenmCctTHz/3kD+KB2w/Bm1BhmlR/FfxT5WZW/0mtJDWUAAqDUBXXm4Oj+9i681FnAqV8BZRe6qzI6hgyNl5SbGelhL3/RYyjBG6lirjgiiBdUnBQpJc7qegoKd3UUKwtDVRukXyemVuzM7CAqQaMNHd9mwAAIABJREFUsqZZCqEEkcoj1aA3t/KbN7bHLkOMuclr2MD1veYMhSvGsEZLM4aqXVPnq8A86Mivtzo3dGUX2zw7H+zP5moxefCrAbqsaDdayF44hcHpc/ClH7qMC1sX4S630Di6LnZcZMklnSGa1TbQCXH2y19GFvbl3ZKJA7+2gEKtBbe1hI3vf5+ul9WqJNwxkwxajcUpPGZN/GKiERQEAFDGjbbh2GqQUm3N8bNaRHYe6c5CtU6ltYiUf47HAhXaWfVMI2kJoC4Ax+qULh/mfTXf1GSGCRgPIShV0en2ZD2qNeoYdroSkMva5ND+LBWxzDBmYpOgddNNCPf2cPrcOawuL6O1sWa0DHwcf/4sMq+Ou97yTqC5JG4AyFwBHSaO0tPlWDmDZd3KA1KzndNwJeSm5ZwseBp6v+WeCvWW65iuZa/FBvCl1t8rxtWVm8CrXr/nNrIWIFHKP6v/kozKGrOf+m8XfgUAyDAzHnz7AAA7+R2Z3qSAEySiHWo06kgbwD/+tf8ZgZ/Bc1MUfar4u0LXphvA4cOH8Mxzz0rsR+CoUa9jeXEJi60FVEplGTi0aEuiFKWgYlgCFC7MQFFR9uOzSk8BU1Lj640mxmGM1FQ9O70uRqMRuoMRzlzYxuXtPVy6fFkE46g5IDpUXlFAid5gCKdYRBjFKFdrGI1DERDk755fRMQxzySQI0CYhokUsmiJWWQrC/dnVt4nKTzXkX7zMr9KdIJxhf0jrVziGsB9gXuyAqm8wGwt0OVE56Fut/ozAYCEST61MuAgjFL0BqEAAaJpRxaAWxQwm0lzvhAiu7OAgcqKiRy6L4i8jTATCACQYZB6LsbUfim4CKYFVAsFDAddtNcXcWFnC6XGgrSRkYGhybm2Z/BcWf2vVaro7nYw6FLxn+5DdAEg+Kjzi6CT2snpMnuwU4xaCmR4SF++VK7n58HrygHG/yv69LFX4JjCo/V6HZVqVVo4eJ8sk4DvxbFhxf4WGosyx70iv3hYMcJwgMGwi5j0/myCjbUNAZp3t/Zw05FbMByEaDUW0G61xCLSMjokCZeee9OyMgMA8iJ7dgKb+2mW15nwpC1wmhhHCiN2H5zt07MtaQ7GmjHBcaLrlD76gz7o5EOdCz6oX8EqPucWW1mYj+mIskXWeYFVxgjfz1T8BQAgO8iwtPl3l+vqLIm4EryYtzBcPWbWl+bj5lxsTEaoMCQsE9eiKHbfnc8FfY/8381ZmflCXQy1AKygRIcLOn0IAPDqNbjkE85+4Q9fdfw876l69W9xcD94Ob/PUSaD2ORE9a7YX3LJ1cEASTZRemIaGwjdUAxd0wR8UtWhWIeSzGRhpQ9rc6GtQSQFVQ6Mjfkap2qT+dtsV4pZEPYafNRfzrW6/nNsG8L8mfPebIPoGdqkKqXmaDUGNduflBrrrJyNliTwmSrIalJKii4tTDwVVbJ8MXMI+c9QEQ8NqO19vxq16FrneV0GxCxIv/6VumJsEZUzN99WDmyPpk1o5r1V6qvLZIUJP5lzFP+ZzDUhZ2+fP08ioAeDqLwyqm4a+fl3reR+/8J97bO91lw+8HdzL03a9sovng1fbX5hLAD3tcRIDMFImxoAvlr/hZTs0f7hjLY+sx6tlz6Eg9dQxpgMPYG/TeKQxzr2AwCOR+q7AgCsGKtoIWOBVFR41e5FF3wRpTNINRdq+/NsI5RAwYGfJfCiPp7/0w9i8cLjaLNvPk7RDwv42BeewZGbbsNatYiaE6EQdxCxml1dROLVcOrsDp579jgW6wGO3HQUQXMJL17ewYsXtnD2wgUcWl/BzRvLKE5GeODuW+FMqeKc4NY77wbqDQwGY9lUqWjdHycYT+v4pV/5dUwrhzHKKki9Crr9IVyPq2IKJ4tx+60UD+rh0vmLGAxG8EoNnN0bYXF1HfFogEk8QLvqIRvu4J0PHsN/8KPvQXXShxftoV2cIB3soVkNNGnOqMCbYFKuIiKKn2bwHReB40lvt0wQMSOXBdkkulNhXAgFmywrigH5ZUmQRqMh6vWa0K79WhXjwVDWbLY5JKx0+QG8eh3FegMOe0K59sBD0auJpoFWfywNdB7Iybixe4it4s8qBTy+1LAGlBZrV3tp/DKAndlUdByY8a5znGslx8ecQZMHCGYjOvfH/XsNx7AROTLjzVZuZI2QwMO4LeSmr4Uw5JyZ+OaEj2ZPM64F2sKm43XfCmCCuWQSo0qacK+L6V4Ho/Pn0XQ9bF+8AK9SQvvuO3Chv4fmTYdErLKeeahOi8BzZ/H8E09iWiqisbaK7dEII9fBsYcfRuuWWwTQmhZLAkJJvC2Ufm2Zt9ZgPHepONoKjmm7kScaP27ZP3LgUh6MJzBFocoC21Gkz1n7izk2CQgw8WePtA43VavWucxrouCzKPVLm4+KZs3WfVNNpAimCHVVy6L4P2UBoVoRa8Anvv4UHnnv9+uatrGBnXOXRAvgu/72TwC1JrJCAGdKj3IfIZMHJgdsNZpVWjmejFCgvTumJcXCojImJbExI3O21+rxc616LQCAshOuv/wfXH9n1cZXg+DnPk7f1yb5HA9UTVcxNPGLt0HfvkOczwC7f9v2CtnH5bkKbJPozqRvShr8eCC0/3DUwb/4P/93+R4EU2FWMTklnZtigayQk1K/sb4myT9F9cgE4F5AFotQ2mU8F0TNm7ZtZaIKBC8yJmSqfN9qtOW+UfCLon7D4UBo3pVqgCgcCoBTKy/AcwOESYyLly/jhRMncfr8BXTJOCi46I7GKDfaGMYTEZcdRim8UgWjMEapVkM4iRGnsXwmE0+O7YjsgCklOHw5dtoK8ooJOEDlejryFFyZI2R5Vcu+6H2QNVCkHWuWSvJJ9oD4FpBlYLQDhG5tgKgJK/SFIgpG0Vy0EAwboNsfodsbolQmWEGxNq5BRWEFcM7RKYDzN4sGcAgEGqV3O/dFY4GMvMAXHQG253Aut3jO4xG8oCigYlCrIpXj0fY9UqulDYJsgzQV1oYAh2liwAGu96pBREG2mIQEgu8TJqUEnB2Mw7FahNcrou3ANVLGJGno0wx+4KPVakqFnrOvXApQptMJhXxpeSpMB6Wq00mELRp0W+AYYz4hWg5cS1gJt84RnMWu6jDwOOTLdVCrVjEe8V7o+PNcf1aU8BiD8IYKtY/V/iIq5YpYRUqfuaP2qtZXQpgLRrtCchrqI7AwwxgqmyIJI3kvAmb8Ox8CDBGw5H7hOZCZyTkmDgYeHEOysjESz8myWLh28/P5PDJW6JpC4IvXw7a2UANLEnqhSul9VDBY2RwECdI0VtA307aguS2osgm0SEuXCtXRsIyDmVjsNZc3FYfl58taQzaBER+2LURiQiAuExRsDNFuN9EfdIU9wvhLXRRtMH0wjlfxYLGezXi9fJRLVWEB8O+qFfLq2LezbOD1CADk96MrKCm5a8zFPuGGIYqfmmBqz+68z5PVP4qu8D4F5QoarZZUzdj7Ij1as6Dv+pvg1Z5x3QT11b3ty36VVuwPIhi2s2Y/ACBiMDkAQIG6uYDJPGDN0WjNhJbgyjxhVsn+GwAAvAb5CFkA8wAAK8JWsEnSR14fSWIYo6hYTUavYAMAJJKE2trL1W8ZF6X8wwIheRDgZd/sv2FP1BRbHzOrzDxgJ9fNAgBF+Fz0IgUASF3jJv1y59/VAAAZkAZAmAFy8wxoHwMgDwBMRdTONDBMubHohi1hI4M8AwBws+ama61n5DzlWbqwe9kEbjTAc3/+QRzdfhy1vbPIRrTza+L/+/hjOHbPA1gqF1ArUFW9JxWmyGuinxZxaXeEne0dHLt5Q6jJvdTBxc4Qpy5uaZ8oE/ajq3jg2GEcXq4jS9Rfvb22gdTxsTtKREW67KUYhSlCNPBLv/pPkQRrGGYVTLwq+sMQXtER2msa9vDgvXdioVFDPBrizIunce7yLpobd+D46QsYhJFSX7cuoVEpouFPUBhs4r/6ex/AQ7euoDjaxEYzwO65k2iVGVSwillAwsScXu0MsqMY6TgUmiUFnpj5UeHZcrg5Uyg6lwcAmFTxOTE9rivqcc0qHAMntlKwKTJm1ZZK2a2WAACk/0+E+ugDE27+CtjYtdjqB2hqocwdOyx0nBoaIgEGsfDSfeAgvd9mRppA23Gu35Whwz+qMJZ97AMA9mXcJvnct1QrACA03gMJ/qzab/6ez4P2AQCiXaHHo9ZIFnDh9SG7yPSnHgw0TEVPrKhYwe930Dt/DsnWFurS299HUKth2qqjvL6C0/09rKyuIesMUdjqYvPLT6LMgL7ZxPlBF8HSAg7fcxeqh9fh0TmAtPkwkViNayzXUtmZhadMQJ67diYWXTbZnV0DY2clYZX92a4lNtwSuugE02QsAIBlEMh3Czzx3FllsQCDYRFIQi1BX0Fo/QyMhaIsz9VjlMqPU0AqiuoRSiUqdbtIKC5Yr8u6duncRWz1Brj/fT8EDPvIsgKeffI4jhy7B/W77gFKTSChqHCAkbhpFFCmAByFwQraIy4AgAwukwjb7+aGawsjA0gNjgWsMEnoHADQcT57B8NwEIDU8pNtQWRWxTWrWY6B8lLby7UAgOsyBK6zZ6nwn3FHkKSf91JbAaSifk1wQpuzVJDZzHQrIqobg14v6gAUHDjZBGk4RK1CTYABfudf/UtcunQanpdiYaGhsU02weGNdUSjoST/MrvJXjFCe6Rvc3+wOBXv54ULlzAej0R0b8J2K+pRMGmKUzRqTaRxhoXWAhZaTfR7e2g0Kmg22QM8QVAswZkGmE5dSfwodqeigBPsdPvY7Q1wcWsHF7f28PTxEyBBni1f5XoLe92BtKNMAxdBpSTxLAVTNZEtynyIQnbok5EQzI5bW2AhbgVJHKJRLQoIysSehkSBX0Sl5KNS9oVFIACp2PcRZCPwa1igXP+nnMecJ1zjucZy7eGaUxDGw2AUYWu7I+u047HqWUY6KSCKeX89sWWcxH0F8IRRdUDIzowdHqvVQWBCSFBDhBDdgiSmZEBwz2aiq0RVk0xmUxUZNexVAhsUjeP40roBkz+yNSqmykxKPfV16JBAAVwdRkHZR6NVk6Sfwp8sOAoLj4AAWcJM2nNVfplzBBMdB4tLizNAgKr3ojdCFsNwiH6/hwZtJHMi0Dq/ddBLjOG6iMWVRNsKeN7KjDIMh1Jg9CmsiLE7z4FEvDITMKBeq6NWrQtAQAE6eY8pMOj2pDhDm0RplWFLizAwCD6zHUdZLWyN6Qz7Yt0akwXoFzEehfAJuOT2Lptf2FZrJv1cNzmHCFDJ/l4qye88HxY1NFHPA5xzoNa6I0gLIxkqMwBAWwdoTWnbVPIWjLbI+NL5mag+6fpDJgjBeAtESZuLAy7Vvl+W6x+GY2FSphOOjakwP5JYC0cmOsitdrpLWwBA9EgEAKiJECD/zxZHX0tY/7pkALwUAJC/WFxw2KdoKZsMQueBmdLraL3C2c5KUr3VQqPdRoGTcJLKIBTrk9fwuAEAfGsZAH8TAICDFRS7CFo01A6v11Pyr2nwGwMAsBI/cl/NxsyzJwHdDYc487k/xuqlxxBsnsCElfn6Gv6fD30ad9//EBbLBVSmIYJsKAlaN/VxqRuhHxVkY16ql0SILCs18NQLp3H60o4kxIfWFvHIQ/fgzqNLCAoRpulQIHu/Ukc4dTCauBKM0JCNvfyR08I/+JVfR1xcQS+h7RodAhKprriFFGnYxR23HMFCvSK9oWKH1BniGyfPozOKUa41pLd5aXUVu7tbaFR8+IgQ713Ed735Lvzsj/87SHbOYcHPUEyGKBW48UKqMwyMp0aJWgPZsrKC2OsqMsGaIGsqpuuy0CkJpjF+ZBUgnUjwaXtdSX+lhsHEcRFSzblcRnVpEU6tLq03KZO0IgNbUgtzO8YseFL6u4oFGQqr7O6mv98COfQRZ4IwE/uzwYcGJHN2Yf4zDiZW8w3kivXoCheP+eHKaKL4oZYRZO8S32+Crqlaj1nF7zwAYA9KAlvDALABjzDWZEmmEBdbYGz5fD9IoUGq9uXTegvRCOef+Qa80RBOHEplKSB9v16D124iokDudIqaV8Ln/82fYDF1UA3KCItF9KdTrN9xG9bedB9Qr4o1VmIo9sWCJxogjmEyEJBgZSxm2w3tQUu0P1MARNZHk6Dan20yz/+3lSG9L1pBnKYEAIy1qvUCNyAA34sVPKsurRafqgFgwcPOzp6wAiW4JhglyTVtzRj80q+9KgAAfdUZwFMvgAEsyEwZjfH5Lz2G7/mh9wNlBnUuLp46j71xgnve8/1AsQ6AcyHASJhELgKChlL1Y+GCAID7qgEAc6Nt+vttDABoG46t+rPaSuTomwUAcPz5BJyTMXyHLJEIf/LRP8QTTzwqZiILC01Ze2i5eteddwgwvbqyjO3tLakqjsdjDIcjod0PR2MMhkOMxmPp5V/e2MA4GiMIKCBte9ynmCQT1KsN1CoNbKxvSOL15NefQKVChsEAKdurXA9LS4ekPY3VelZuWfGtlquzCi5pw36xhF6fnxvizNnzOHf+Ik6fPocwm6DYqgsQEEaRjE3X86VFgGtsGMaiX8E1lwr9tO7jusDWBH6x4hlHAxmLcq3JkHUo21GQ9oGiyz2KYC/F8kir1756fuc6z7WKc8POGV3que6wnYJ2txPsdfpI0wImU8KMHiaZJlWcAjIdGb9PjWiiEeucAbkstJB5YeYk10L9PF0nuP+xBYL7B0EP4hQ8R157AR1pszeORK1f4SCeo44rqfub9w+KAYajobTUEehrLTRRa9RQKgcoVwKE8VjagfmhrqfuIPzueQ6ajeqsapyP76zNHQEZ2i3yu3Uh4zrC/6cWwICipSbptGu4ZZjYpN+yEwly2Ocoa5faC1pgYu7Da1B02W5gaetTlIKSXI84ZqJNlwnS0Eti/1gq+ji6ti7JP79knSZoT80GshXTDIEBHLiPeEVPxSpdB4m0jDC2IPCSc06yqbDZOOX+GSFAsgGYc/G7/Tu3YwsWiB5IDgDhOhzT3YWq/6myMKyYqq4PvIdszdAczr6PBQTsPnHt9I42iVx3COZwbswZADIUJ9wqiiiyfdS2yWSRtGtQ64njgJaYcwaAfKL5uP0AAIEGJv6BX0GxqDHLGx4AUIqjItuzJCl3tzTYviYELBc7FaEfnQD22iuTRCcB1V1p89dcWECpWtX+P422ZGAetLl4pVjADQDgBgCgJIx54mCpR7OFzYxjW/XPV/9fawXllY7Xb+bz3wgAgPiHG8X3+fJuGADs/0tCDI9/GfFXPoJa5xwwYgV7AR/+5FexsnYEq40ApWmIYjqQTb8bOzh5YQ/DiYeNjUOI+h1Zj1rrR/Enn/wMhglwaWsTP/HvfwD33XkzKmwfSPqgSgDp/OIt7gXI/Iokd940RpgCqbeAX/pH/xSht4i9sQv4DcSkWqYhKiVSYAc4sr4EvzBFvVxCnQFAuQq4JXzpq0/g+IlTWF7fwPnLm3CDEtinurKyhHTcR8MvoB1k+Om/8yN44OYVTHubqBRiONEADVqhzapC8x5+HhsTHFaDhObGBk+5kAwYKKrkokCBOJYcPIo5MMjkpqiIvlhPkf5XKAgA4FUqqKwsAwxuWc2jlST7cQkAiJL6vF3LqCLJdsDjkP5VU5FRNf8ZwRpZZkjpV91ncholVxFHksrNLO3SmbUfALhOf5JMIPU1Fl0Vq1VDOmZMy8ZE6JLzhN8kwQaZ0MoWpbLMHsnLaEAqCQJZPbag1UGmm12veN2pgO5Mcearj6HKLtR+F9VyCV4pQGVxCSnfi7TVRhPHv/AoLp86jYWi9jjvRgnue+QR1NbXyCcFmnVRHB9QuKq9KEkyCcgSsjO7KGplXVu3p5iOxwp+XIUtIf9hVaz3VfYtXTTDNCYAoACK1aoRMUEr0iX+7/QsU/0AMgJUJIuCgEBQb6j4r1B2tR2ARQGK/1HAkD22cZoKAOAGvlTjOL6oEk/K8/ZOBxc3N/HgD78f2OthPIrwzKmzePO73qsMgFILmVNC7JABQNaQ0QEw2hO8ezpmrs4A0IBfKee2+m/7RjXOUXbLtycDwFr/qfq/VP6FsaI/a2X0WjvWfgaArDbGQlSHkrYAkAFABX8K44FU7nQkIMCXvvgZfOxjH8bCYl2AzIV2C91uBxvrq2LNShp9p7OHza0tmZ98T6/oS4KtAFJBgNrxJMUwpJNEURPMApNo0ugLaNRb2NrcxbHbj6HdbuPLX/oillfaiKMhXFYQgwC7vZEIUZKGnUaRWBZSL2d1cQnL7QUB2RaaLXjstZ8WpJ2ANHcm+2QgfvHJr+HspUvY2tmRtZZJBnvnScWn5g1BUtWJ0Mq8VO2pX5SynzqFX/IkVGaSLGQRghi0MkxioczzvGzHlrRIiL1gUcTpfI9VaM5dyyy145HAK5XaSc/2pRVgtzNAHLN1lKKGRQEANLHVqv+Mrs01IddDzrnMdZHrYbVSlco5q+hcGwkAJGy58AgoKzMj456XcJ6rSxfnjW05UrFDBTpY6edt7O5uYWmxLdoLnNPVakUq3nEcyvWRFi2ypKjrQMCdSbCQ2whuUy+BleP92k75nKBcqag1o7QceJIAkwbPcy6WAsQEX4yuVD6GtCwTSWZNJTmf5JqkBy5bT4xAowrSauLJe8wLksTcKefJqO4VhmEgaxEECKhVamjW6lhstrDYbKNVa6BcLAmIzzaK7u4e1lfX0NnbEx2Mfr+PZrMla6NWuvdPVBvX2mTcXgP7XZhdhYKAa9qWoBX9gwCAXGsDrAlQPhOotOOG03EOjMzYyabli4DRSwEATO61BUnvI0EABeC1TaVWbQp4QiCZYFCahqJREkYDOS7S+a/OAJCzUQaAAAkqABj4ZbWkfTl9Vy8jWP+2ZgAcBADyQ2iGo7wEAGDp11agZN7fwmBDe3lJqao1mqi0WrKhcyGJKexT9GVTp6XLa3ncAABuAABXAwCs8KFd6CxtK/9dg9Z9ke9rGYp/7a99owMAFBoLSJHcPomTf/QbWI52UAwjZBMPT57cRrc/xu2HVhBMI7hxX5DvUebh+OnL6IbA0ZtuQTLqyxrVS4C//OJX4FXrOH/xIn7xF/4L+IUE9YCK+yMEHpOUBBF79GoNoFiWSlStXMQ4nmJSXMR//6v/DGN3ATvDgjAA0owBUARnGgPJEPceuwW1ki9CSwyGWPHkRkT66OXNbXz8i4/i6NoGxlkB/QQiSFhwfVFrrzgTTHqX8cgdG/i5n/wA6hihFPfhdLYRUGOAQECJlmxj9Md9YeWzRSFJubG6EogXWG3PqBHgwS0YCmcAxBkdBYQDOlNMZqVBQgKqTBPoqFVRXFgAKhUtHzEq9SuYRnylCQAk7if1XZN8pfRbZX+lZM5aAaT6WkDm+iJmdc2HqJRfGeDous93yzVB5t5kf0J7jTk+U482lpMGAGAwRJExBosMTLXynaMj2DVDfK6N6sZVWgCkv9HKIF6jBUASbOkTBk588fNo+C6iYR/thSY8P0DQbCOLUzilCnpbO3jisceE8kq6MO0uq8trOPbWt4nY36TbkSSZ1509qwQMRA0s0QRcPU2NqjsDOc2q5lfNJvkG4FAEx6hEHwQAzHhBHOp72ojZ/t30KRtvtpl9oI4JywKgDyKt2Qw4Yf8umkEUCWWS50qQK24AflGtq1g8IGWWVbdigE9/4pN41w/8IEBqZ6mCp596FgtrN2H9noeIMCB1mISZRIwfzdYio1Yut/U6AIBtATgIAHDuziGob8cWAAsAUPjPUP8NAGABkZcNABgBUQFCTHsO675cd8guKpEyntG+bwAHCU6deBYf/L1/hdW1BQwGXRza2JAefVaj77zrGJ7+xjcECGLbFnu6tWikosdMbmXWuS4q9Rr6o4GAs5IQSjuRqwBAo43xKMGdx+5Gs9HA5z//ObQX6pI8sOLI8ZTQYpV6F5zLBD+51hHwZNJIYGoc4tDKKtr1ulCzF9pt1ClcnU0xZuzKqmo2FXbC9s4enj9xEidOnUEYT1CmDgU8RExmRFXfFQCDwnxc85l4JtKMoywkrUgqGMAqP39mBVZbaAjQaqGD85/V52JhihW2M1CNncCZsTOUVVHo/CyyeRgMx+h0+xgNqWPDy6hMG4IRBAlsMpQHAgjU8XcBg6dTSRQbtfqMQk6mmOcTueDs17YGTYDZV8AWB/b96x4n72XafMQhwGU1lpVdoFZmb7bOHSveyOSe469ar4kIKMECrXxTqE9tF8kO4POXVtoCVlkAw54DgQv+zOPudrsi6qtVerV9lufRZtx3RUdqHgvu4z9rlZ3tDTkNEwtiE8qIDZApu5FdBnNJvmUDiLi5vI+x4BNXhokwBHidBGiBI/3/ZAOUXB+BU8RCvYlGqYpasYRGqYIsYlvXFOFwJMdGkF6xhoPaYnpOti/furHZoqtqmxBXZnU9xwIwu4F9P85JHZvaFiQ8Qtk3Vc+ANH0LQFh2hIYBHKOOsXi91u5ewKA/MgCAWgoSiea9nJBJMpliOBxjOBghKBVxyy034ehN6yg4E4RRH45n9deumrkaQMMVAIDzoFyuCptHXQEMKH7A3vSVBvGvCwAgr7QtE8EOgqsxAA4gwuJZKii5mVRcCERcKhDUbnl1TftQ+cXeQypKWhsKCUznKstXu/jf6gT/egPihgbA9a7Qtf//m6UBkAfz9m1iJlB/vVH/7RV9owAA12oB4FbuI4U7vIwTf/AbWAx3EIQj9PeGGKYBvv61p3HvHbegwip31JV+vmmxipPntrDZjbC+cUTE9xaWl/H0idO4vNtDdxSiPxri53/+55CMuygXUwROqgBAFotNYKlWl8S1PyAAQIsyIC0u4h/+LwoAbDOOLdaoyyeVXVa9EA9w3123o8H+fW6mpJc7Dpr1CuLxCPfeew/GUYR/8s//L0yDMsZuBXtRAYVKC1PXlxqSPxnj5rYPd7iJ/+gDP4C33LI+ub20AAAgAElEQVSOZcSY9LaFJlnwpnADRpBsJJyKoBL7UkWEyAIAUwIARXgEADwHk+JU6ODS65emolAtdElPA20vCER3o0DBw0pVqNeasDH4I/ugKOKOUs6Rv3GtN9+NWvqsjGgTLSMwRCu4jNUoQzE9CMbp2m+E4WxrgRn8FgCY+ZTnk//8JjbbzTRdyz/kN6na61/tOsFKNdWSqcBNAMAGhwcp8EJtN8yJa7UAyGvlNK7SAmCoo2AVPonwjc9/Fo2S9v0urS5LTzKt7BAzsnTw6Kf+AuVKGaMkxMQvYPHQBu5605sxKbhwDVMhHo9VQIqV0l4PYMWcFZQoElEx9tcyqCZzT8S7SIE35z87P1MFlKA2BwoImGr+pj+z2qr2UfYazV7Day09sCokJwJhIrDlwaO7BJMV/s7KLRMaVohpwk07Nn4nMMExxbhB1NtZYaaAqKmusT/X8xCNQnR298Sr+/Z3fqe0TJz5xvO4fLmPh9//7wJBBYlbhpsRAPCQuhqrFCXgVtaK1Z3ZxwKYgQIG2zBMSRvEy2iS0MVyUL5dAQCt+Ivqfy7I1/lgJ9J+luisgpnTABALQavHI4PAVEMz1QkQ4VlqBKRjpPEQvc4W/t/f+b/RbJakN399fR1pEqM/6OHhRx7G4088IRXhoQjCUbeEjCQfBY+NX+w712SOQBdf47oFqRLyjjDYpx5EvdZGrz/CLTffLtXSr3/9a6jWAhQof0+IyfcQUceSABPF5VwHZY5PEccLkY5HcLOJMAIo2Dfq97G40Eaz3sDa6grqtYYkQKS9E2h1fR+1ekt0Jc6eu4gXTp3B1556BinXXtdH0S/Ld66r/EyK6JHZQ2E3Gz/zmnOf4lzhmsJzkmTLVOnlvhgB3iImqHuEGKiEr84HKsimI5ljVYTrKOA3ydDrD9Ht9KU1QSq+BQqE7mdgSfJl2ToZ+6wpAke9gliTOYICjiuJJZkL/GKlniJyBCFIceeCx6SW2gFklQksILaArgo90gWhXBLCUrXCo1XtBOYNPG+yDGiPRzeQJtuGm3W0FxZEPJwCgNJaRoHBSYKLl8+LXSgrzSIWabSE7NDlZ3Ffk8q0CRQVgPDhlQP00kh1cWRPsgUhiwjo3J9pElkw1OxLtNAjQDljDtjKPtlzVsuoQDZDgjCOhPWhBSjzGgE8uc8SnGX7ma6L7On32LM+dXDbkZvhxBmyYYhPf+zP4SYZ4sEIRzcOodftI+a4yCXwtpJv91LeP/6N44L3TDQckmSm6cBqeB48sfujpdzr6y0zSBk2yhpR0KdIoVmDEVvBVFt042cSgHmJDECq8doSYlxpzFhn8s/EXZw8whC1WhXH7rwV7/uh98j2MCUjk/ENhQev+QGiKCMYNmn/lXJNvvO9+ZHSBnmAQfhKs5nXHQCQv5hXtADM58XsOtmbLRNImxoRlMqo1GpSWfMb7MPTiUXKH3cV0acSYZ1MFoyXAmFuAACq6nlDBPDqIoDcXQhC7QvSc5V9Oz5fD6J/BxenNwIAYL3h7Yam65NSuxi0lZjoDi5j63N/jOLWaRT7HfS3duH6dXz2Lz+HO2+9GQv1EtJRR6yYgmoL5zc7uLg7xuLSKkaDPurNFk5f3MQwmeDspcvo9nv4uf/874tgFSv3XiGGW6C6NPvl1XaJSZcUUB1H/NfZAvA//tpvIPIWsT2gv3sFCRWo2Q3gZcjCHm4+tArmd2XfEy/riu9hY7mNL3zmU/je7347Hnrgfpw7fx6/+bt/gCdO7aG2uoHtxEfkVqT1oFEpYbx9FsfWWygMN3HvWhP/5b/3fjQcBolMWEcoEKxgnJYxKBpqACYBi4IAIABQKMJ1mHi5SBwCshPxYKf6dkChoDEptYFQskUQ0S9iSsEgUvcZDEsg7pF3gGKlLn7R7McT1SYmdqRwu0UJ2vklFEkRDeTzLDOA99GRArj6Ws+DYD1eucszho7dByz+PAu6DrD8rZ3R1TbyOQAw47eZFoV5cq7VB6Wr84s96GZx2XeMsq5IJVkDS9t6oPugCRrztH/LhDDBue2jZdCMcSgids889iiqgYtSuYjWcht+qaLJfzTF6a8/gzRK0AtHaG4so+eluP3BN6G2soFxb6Cq47T8oshnOkHcG2D30iV0NjelkulJ5ZBUWiptM/nmMTOhtka0c4bDrN/fkldnFYF5dGDnI8XX9tUETOVfqb4MvFj51b1erc7YT8pkU3+v1CoYRyEG4xGidCK6E9VWG42lZZTrDRSp4M17IKLByiihwQUBAQbSdNVYaC/gi3/5Gbzt/T/CyYVwFOPprx7Hd7z7fcDKOmK3jGIaiG1lTL0MzltWeJnoiQCVBrWvFACQPlJLDvm2FAEkqKKVPVvlE+s/Q/2fAQCWbJOrbOqkmIsA8n3UUtNoXlgb2JRrIK3oEqGr09Z0PORaHOL3P/jbSKIeCtMElUpZKL0UeXzgoQdxeXMTWzvbwhYV+z5hg3DddaQOSXapVEtRQDhge5fqSsi8cqj4PkWl2oRT8LG0vIZyuYITJ08iSUMUAyawoVbepWde0gSNscgCINhq+vDLgYfO7o7MnXa7hZtuPorNzcvY2dlBOBjiyNIGDq2uY2GBYnMTDMeRtAAUHLJVgEqtidNnz+O54ycEFKCtIMew9IDXG9gZq12srZhyXkk7DCn81BgwavB6ubVUZ+Nyl+J98QAu3XA8ozjPqrZpZ+LfykFZes6Z7BAMZkWVSRlbGCLS0x1uFuQ2mBjdVM5nlHA6dYjVHdsqVBU+idRbXmIv29NvRTKNy4i0AAmQOJF2hZLvi84Cq/b8ncdGIcZe7zL8QME8gq1ra2tYWl7B0vISlpaXsbm5Kce91+lgZ3dHWHcCSAgAQGvUugAB4ohjBVnNisRrSRB3bXUVK8srAkKSDdDv9lRYktoEtbIC3NZ61rxWz78gCSgr3Xxvjk299gR9JkiiSMAhrv98tj0u3jvrciRxiqu6DwS0qDtARhHPaRxH8CplRKKTw89SLRRlXgFFuNi+cBlHllZxqLWMs8dPYtIbS3xTdovo9/pajLgKAGD3P54Hj4uAB+872RP8bnUAaIuXZwDMgHUD0lvmgAr12ZagOQDAvdtI6OgYMeOXP/Ncrpe/iZWqfJYCxar/zNZ0BVi5xvPaE+ArlT381H/4d+C4bA3hPEtRMCLR87K1PXNTPBAAYCqtOdVKXVpiCNgRsLJskCtf+/JhgNcVAJCv/M8uY8672CKL+y+P8Ww2NE0GyJVaFY1WGwXSJ6kCaoJD2WqMp6ROOCrEkgXwEhjRS2oQvPwb9Vf1zBsMgFd/Zb8ZDAALAOQpUPkjsgCApf5f7f9e/Rl8a1/5RgcAuO2WmWD2LiI7/ST6x78Gb28T4fY2gmIFf/Gpv8DRQxtYX2ojHu4hiUJUa01s7Y1wcXeE5sKKKC3vdjoIJ8DlnT2MkhgnXjyFn/3Z/wTtVhUN2vIlI0zSsfhVcwMfRaHQPiuVmmwiveEEsdvGL//jf4G4uITN/hSZW0GckrY5QSVw5PMPry4IA2C53RJrrEk0QrPsouxO8MCdClQEXkE0BX77w3+KT37lJIalFoZuAzFBgCmwVC+jmI2wVHFQHG5jMRvi/e96O972yEPwCyn6ncsoIkbFp5hQJFW3mVOEKq9JgOzQzohBIYMm10FQrSEZDsVPedjvgb2TXNsSqlqXShKAj5IEmQi6liUYp60iBQe1CsqeV034RViN9HfHFd0XqewwuGHgJ5Veb84WYP+hEeQRlxQKIeUsS/MCfbPk31TrNU6yIm66O9lqtIYRBx9zd5ZZgGTE72ygw2BD1IxNIEwVZXnnHEAxq9ZRtfk1AgBIMjhJDAyHOPHkEyixKlYvoVSnX3FJfOzPPvEMeue30aw1kHjA7jTE3d/7NpSW2hhHE1SXVsRCMOz2Ua7UMN3ZxelnnkUyGKDGSpdU4FREjECN2v+R0cLESl0ULCBhr4utltm/5wriubYpo+9gVf6lOmmraLqpM+hWEEoZANoVYgCe6RSjYV8susg0KTC5YF8qE6l0ItoTBJsW19cFFPCCknzxLlIAjudCOzGkKZ78yuO4/5GHMSo6qBy6GS9+6RtYOHIbGve9CbFThj8pAQUfIXUFqMzO+ya95Uo3fikAQIQ0DV0kzwB4fQAAavlHYIbWa/nefy10WnqIBtTzLwMBGBcABQBMw4tkk7rWTJIpKPIm9qJeQb76vR1ZAj7y4d/D9oWTaNZVlZx091KlhFtvu1X6s7/81a+IXTTvEJM1Aq9kYKnzlyOWpxXag/UH4gIgEicGxxqHBEJryKYems0FBKWKgArDcR/1RmXWY14gUCkMFqXYC83eetQIFT2T1oSVtWWsr6+JON1Xn/gqhqMRVloLcMcJ+jsdOf7FpWVsHDqMZrMtyv+k+7MCTzE+Vh0JEOzudfDii6dx+vQZbHV6qCytIcm5mJhVTJMgsy4quGjaqQzbRpJ8ZKi4U0wn2sLFtgBN+BKZz5JQmmoz7yWTUIIBXOvYQ97p9OE6gbAlxInDrHl5kJVVdbIsZgryQYDBYCCJpPSHG3E9Xje1uePs0rWGloa8lrR2rLDiL2AhAVabsMe48+5bsX5oVTQaqI7Pe9Ht9nDuwnns7u5Joi2JvLEJ5jlwD+bfR+FYdBx4fciaEHaRWEXqdRA2QEabwJK6SYglIVX5S2rZ6BQwZqbN15kvFVG0lHiTjIqR0sS0I+jnCEAThmiWSmK/KyKlpgVD1gjjWHHy1CnEaSIJv5wDQQexvlMmdKXdwoh6M/J/KvAnLSlcoyjgmmZYrrWQDSMs+FU89ehXMR1FCHsDbKxtYDBmT/x+8GYGlpsxIHoNQTCzAKQGggUAOEflvpk6ugVCbJV/zu7WIpu4yBjFE2ICTKh5LfT/jICrcZcShtZ1NAAse4BRAN9bvwhIKTOF4p8i+ooMg+Eefv4X/lNUqrzedHwOpag8b+HK7/dXAgC1agOeFyCOub+rqwM/9zUBAOe++OGXSF+v02M89935lmQSauGilRZdePQxO6H5SjCnRxqrI+2xpvhuZTa46cW5sLSIUrOpgkN8jgg+aYVEFud9FRu1u3g9AwA2EFWBpP02gLwu0hOUo5/OA1cVmJoltrbBKPdc7dOdK2vbQZRPhrnQHBS9s0nxtQbd9VC7/Ou+mS4A4kg982Ge2wBKlYw9dOxtLQBUjeA2w6REnm+ZKXkxG3OdBKn+K3y8kmv1zT4Mjc90tl7LBlCqqVT7pmhQ3gaQ7TivwAbwqscui69dQ2xAaJ+pAWBG+iMTToq9iOe2Joh5G8DEWNHIJmKoc7yuIiCXq5zO1ya7uE/hcwwMtuAnHZz5xEfRGHcw3d0W2vPzzzyLTqeL+++5C+PervRM1usNnDpzCb3IQaO9JAECaWSjJMW5i5fQHQ5l815ZXcK73/3dmCQjlEvsI4tEOIrJC+l8ZDeNwlD6ysaJi9G0LgBAVtlAJ3TRC6eiAdCol8UGkEl5LXDQqpaxstBCrVwRAGC1XUHYuYjve+sDqLsJVltlnD17Dl5tCY8dP4f/44OfwqS5jN1JCTEYrGVI4zEOrbRw7y0bQH8TO2dfwIN334Gf+LH3w436KE0jlKchCvEQHlh5M2r3dPmWnsWC9FQziactFGlx3AM4HlQHQHseGYiwQiwBuPTfOlKtYmLPvzmTDBXOuSiRaxiy75PPc6kv4MlzLVDAXl4G7UXfE9Cg0WjAbzZQPLKh4nVpivFwKAEaq0Tsc1WlYgpQqZAQ/y40DCNeBZfHT+aBob2K0r3OB1tR464TjjSIYGDM9+VD1JAJXphqtEthq7EGlFQh37y8iaWlJWNPmNsbc0CAApgmJTLzQNZyu+cZBoPueQqUS0BlpogkxX4J004HhdEATz32KDZWFlD0CyjXq8iSCXqXd/H8409jvUq/8iIGSHHrw/fBv3UNnXiMaqWBQgq4PI/BCG4Y4/mvPYmk28NKs4kpbbKMurhhriql2IY+FMfLKT/b/cfGBAyc8w/rFjDba3Ioy/61UIEc6W01563t/7NysiYK5vVcz5ncxRQW5hgrFjEt+uiMx6gvLKG1sqKCgRI8K9tQ9jXeAM6JwQhPPfcsHvzRHwbGCbIh8OyZy7j7B34QWamJSZ/aHQuICy56BN6CilR7tXZ3bQDAVgIJTEk1TxIq7Z89qAFgBR9lTcyvW+a5NtKaxzscPDb0vvruYJkW++7BKyiKXG2vn8cHtBjT1iZLNbfV/5lWxL4bfSUIoMfHr7w/uMwCWf9dWoVKfq1+9pgmSOIRxuMuklEHv//bv4FaSZXRt7Y3sb6xhsNHD4v3+TPHn0NQKcOvVNCnE0Acodpogkk7QVjq45dSsjnUzlP3QX4c7w/jKrYn+cL0ajQX8PwLL3AFFAsxtTpkVfPA+M5FwXLYZAQUXdSaDXzP974L//r3/zVqjbrqDrCymExQMnsW1xSyqDhmyKii88BNR45KZVuSRuMqwp/3dnbx4vnL+NKTz2Hqah+2iJEadgN/Z1JIrQtJ8Owckv1TE1yhdovooYnfTfVVWnPYXmOqp3ak6rqo4tvy5Xjo7Q0EnBCaPO+R6XVXxs6cOq6tPMZ7XloT1DmADF6JMQVgoAUe3ysS9xuCPCvLC8K2GI8HyCYJWs06jhw5hMOHNlCr11GuVbHX7Uilf2+vg/GI1091JNQdxp0xFgigqPBmAUFQQrlaRW8wUlaxEbLjlWByKzoBfiDJv4xRw0JiW4K0D5BFkE3Qj0IBtfmQvZUCt+KeYxgAbEkyVX9ll1i2gCMMIi+NEVDbzIAkFKrk6komHRP/Hu1cy2X5nXGFbTezQAYt0oXhws8n8CBt0lN5Px5rLaggHYZYKNdw3y3H8KVPfRa9y9tYarQw7A2QsM/QrN92/T1I6c+vy3lGLO81z3X+mLPwlOKvQoH6OJjm6hzXIbufqWf3Xn7nnDgYI89/1/fmcyjuSJo/4zWyYxguJHEmzJ1er4dqrYTRuIv3fv9348E3341sOkbBFblSkzNcbf3UFgCCcLQSpOAgBTDVflLPdR/IefUl+CX/Wni9AwBEtaQnyCixEnW3k4DzimgKFyn263CRLLNnkkJEDDR5F62KtwWFc0PJ+sjeAADm/ac2AJMJdwMAMIHDKwcA7CJzAwB4/QIAnCNCbSZNf7SH3tNfQf/Zr6Ia9iWh2rxwAc89fxJ3HzsGd5qICnUlCLCz18d2P4XjVxCYDZuBxJCCZK6D50+8IEHfz/zMfyx+zINhB3E0QpnCQwGVhEMJNFktIGAxSj3shT5+7Z/8FpJgFbtjF91xRmkmLLRqiMd9+E6Cqu+ICOBis4FmrQZnEuHQUhXh7nm8750PoRjuYblcQGd3G5XmIk5t9tELlvDPfu9jeObSELHfRDRlVb0mwVQWj/DwA3cjKCQ4/exTaLhT/Oj3fife/fAD8KMegiyEOxnDBb3U2VcZI6iV4LeYSNF5LqJYgbQEMOBjUKTBo4JmBABIw2YFi4JXIWmPfJ6pTjH3Srp9oSqyMutXqvBKbFdwEaYUyUrRo31XkgpbgKJerJSwqi5Bca2Ec4NdLGysiAhYvV5DgXsHk3T2TI5VIMjzyRgwgDLVsQ3nkCJWTrEqINMssNlXqmYVKIVP8cJxiMHurgQZBBwmo9HsPCWAZVUpioTtMOx2pe+w1WqpoGF+78oBAIxGyeSQvMa2HVmAWxILAi0K8AoIbqt3ttrCvk+eAysoBAC+9DkcWVtCuUQqqCuK5CefPo64M8KCX5f7ESw3sXH/MSRLZUwCtqgAWRjDi1P4RR9Pf+ovUIWDcqGAEo89pRUlky+t5sq6aLzfmSixqirfc488G+CK4M0wJuZ5oQU08sGi/q8tK+wHAOYfRPBSmAbmuqQEnWhZRd9q9hnz+BnEN1uotRdQqNTUWlEqTqathBefsUkU4flTJ3Hs4YeAagPoT/DiZgfLD74ZlaVDQOSh4NeQuEUM0xhVLxD9hjc6AACX7RiJ0O+1F5exiAIT+4J+FbK4ggVwJQBgGoLlnXh3jQcFwTKprCZI07Eo8WdRDx//w99GMurKs0npXlhsIUpjvOWRh/HZL3xeWq7K9Zq4SY3ZuyyVW0eS44BiemEiLBwVH7SpikBL+jX1sbi8jkazLes6acMEAAhYUGzOOjrYzgU5xxlgo6OYSeGDDz2E3c4ezp4/J9X/RqshwGLAhNokSJJ40faS7SWcWgUH4XAooGOzXsfK8hJazQZcS+V3qKvSxnZ3iLNnzuHUqRexvbsjFVU/KAmDQNq0WG1mUipzj9RqFRHk2sRj0XumFX/xqZe4PJaeeF3Ldf4rADd3TBJtBq6dBAAM84nVYnHrkCq0FjCVrs8WACam9ILXPYICf3RHCMdj0W+gPVvAFiOHDACCB1NE4RDNZg3ra8s4cngdK8uLQufe2d7C5a1tbO71ZH/h+/Ja89z4pesu2SIUoVNdB7YWK6NCLcSZfJaqdRS5RvB6Gbs7VrjHo5FUn6NxODsPXkC9RwpeMPUlAEEAVFNc1RqZgX6ikTo/lnyhjj8TACiT1eIW1KrUV6tSAhWk+4v9oFDnda2SUSfgpUk+WUD1SxJHUD+iSOeXsrqdyP1lASVOUHKKaJWqCLICHv/so9g+ewHtah0+gXYzJ+06fZCpNq/oz1kClunBA7KihKozoXpu6oajQEe+r9++zn7nss1z5inO3tOMRQsk2VYSu+pfARIbzQcCAKKRIGw0Ol1UxLIvSZSRR92OKWLceddN+NG/9YPoDbaFKUf9onkR8iBIofQAFjjoAOC5gToASMuhBTZsC9iryP55rq93AIBBmywO1ivZqDvqhCkgSaeoN5totdvw6zWlds5EI+YV/4OVYsWPlAFwBbh0IBh5dbfmr+dV12sBsIHQDQbAlffjYAvAa2UA5JFPu/BxIfqrfNxgAHzrGAAa+UxBkrYz3AO6mzj1px9Cm7Z9/R2htD/6la9hfX0DS606sngsNnysep/bGoh6f6Nek2R0a3dXgrtqvS4bysXLl1CrV/FjH/hbIpBVLGq1cZLGUoQej4dCa2d1igDA2e0Y//w3/wgjZwHbwwL6FAaEg6XFFpKwj2IhRdkDAhdo12toN1uoeFOsNhxk3Yv4wHvegWT3HNpeCrByX64gTB30nQa6bhP/8g//LT775AmguohxpjTmTr8Hv1rCodVlvOcdb8V46yIe+8Sf4+6NRfz9H/8xHG5XUczG8KYRptMQk4z9phMUqJjN3n/2FEzoXUxk3FW6qFgAKhuAytbjMJYqPqturOqz9WEUxWIzN4xSlGoLGIYpOoMhulSbHoyx3R1ga6+HvcFYwIBxRCs3rWaxOkM6Iit+flDA297xADbWl4ReSwsov+iiXKFPMkWiPAmI0tEAKZXyqfpLYDmbICgFQK2JuDMUAEDSDVHP1sBFKhi25zxOBOCotpqqap8mwiSYSC+rWR+MCCKZAJfOnRNAm0CFCgWZFoCcWJewU0QDQvtn+bt96E9kJ+WcD0zl32oE6DMKovRM9kO4s4lnHn8M991B+nMR3YsXcfHMWYTdMZqlOjz6dxcKOHLvMbg3ryPEGMVqSQShvCQTAOD4V59AJStgtL2N9YUFeEyMmJBIMdYm/6KsIEcoCQVpkAcqyrKmHYylcouo1Wgw/ge5fOlKEECTD8t+sMJy+mbCnpAyq/QoSCUuJUWfdl2Oi7hQQHN5BcVKTdoJQf9mCTZN9CCiHGqDxmt4afMSvGYNS8fuAroRdkcJxo02Dh27HygQNHMxDSrCMhBzL0ly8laSOSaAAZJe1wwAEe5LxFZLhb4MVGXAolcHAKgttFG+xHTCJIKuIwTpmHyRCk2nlgjOZITHP//nOPHsk0KzP3L0MHZ2t6UN4O3vfLu0Yp08/aIo/TOjZrWUdG1WTDkESmTrJKmy4AyTQs+Ac1oZANm0iKXlddRbhgEwpXgdn0/mA3uJdTYwGZZ4NFOtFGGmisaBI2J/b33rW/Gxj30cZLnu7e1hdXUFvWGfam0CKvDcmNgXuZ4wiaRvehKjRCG0QV/mYYlWdvzyXCwvLWF59RAubPelD1+ACCNwyT73S5c3sbm1jd29LhzxrGdLQVGexwSYCSe/t5dXBQxR9gFV/lV5n4kZwW1bgTVvr2murI30AczADnYaw/LBREt640nrN207BBEEADCW3axKc05YAGDY66NarqBSprhajPG4L1yexYUGVlbaOHbsVgHR2bixt7uNC+fPotftyHGQ/RRU20gydS3RqiwJXplUwJkQ3n77HYjC2CSBqqJP8T2eK3u5O90BwigREILXxB6bPWYe7zwG10XNArH8zkSba8+seq4UAwPua//+bD2XNgxdu0z9G47D2MCV6ybtFSyYTrMZA6Do+/K77A+G3s77LKAzXRLI3mLSy3WP7FYyKGZgFsGlAhrlKjaWVlApeKIH4MQTaQFgT+BoOJqJ8B08N1njcwzgub6EKeiSwUCaxowBpWcmvfgmbp63AFirSH7Xn3lKYTieCVQeBAHs59ut42pMAIJBBH+43w4GI1TKdZw7dwnbW10BAcgg4nUdhwMEJTIIJ/ivf/E/w+bWObQXabXM1dyygK8GANCJgDoYFXiuL4m/prIW3Li6i9DLzRm+7QGAfPhuL99+AHQu2qR79dxugmj8wuIKSpUafFZWpB8vFrCA1H+CBzIocjTB/IW1i+4NAOAGAyCbLXy2XvbyWgC4d1lElQucXYT+ukT/bgAA3zoAQNajAg2+CijGIdxphAsf+R34O2fgD7YxDcd48tmTIlV89PA6vGkKb8IE3sPpSz1JXEkRJDWcAGYYhThx6iSiJJbAcHt3Fw+++SHcdsdtEpwm0Ridzi6ajar0LnMtLDXqGE2KeOrEFj740c+iO6lje1DAMHUFAFheWkAcDlB0EhEAdLIE1VIJSwuLWKi4aLsD+NEOfvz970G4dRZNL4HLsi7p+Bqab4gAACAASURBVAUPQwQYODVM6uv40Cc+jz/5zGMYIUA/yuDWGkj9CvrDAYJJivtuOYrvfPA+PPX5v0TW3cJ73/kWvP/7vguTcQfIRmDOzJJxnLDNoaAe924FYAA1Gs/EnliBUQ976YwVYavtvR52Ol3sdftS1ScwMM4cbIcFDBJgEMYCCISTAqLMQZTpd3iBWCeyWq/2UxpsMYAMvAnS8Sam6VCS/aNHj+CRR96Ctz7yFtx00xGUSwwc2cKk9GFafdFzmjM+Hg0xGAyxsLymqtOmssOkn1+WJVBi8sDK42gkwVl/bxd1WtLW60i2NhUwIGXfMtw8Dy+eOiliVAQrJEA0Cf6s8mE6JpVgqONfAjy7zxkKuFhtSXCilVPZV23/O68DfcOlIjFFtLOFU888hdsOrQLhGKeeeRaXz17AxtIaSkFFrl+p1cDyPceAhRrCcVdYKg5BjAw48+TT6F28jKbrY7FaxaizJ2wXii7KiqpS3BoMSyxq/Ovl0GwFTHfn661p+f+X+2pYBVcP9DSgtPddP0ojDSdjwmU+n4AMbc/4vehhyt5eP0Bjbd24A9B9QjzHRFxN6biq4qxtqRMMBn1c2t3C7W97BzCMEBV8vLg3xB0PPAKnvoIkysROEdRNNyKF2kGWS/ztz28QACBDjGxqVOFN8C/3xyijz+719RgA1ADItwGYBDqbcK6TZURrvgliiu9NYqabKBZidC+dwsc/+iEZE6VSgE5vD0tLizh89BBaC218/tEviF0fEyTVGFGPe7YxsdqtuJvev3ktyTAApnQMKM5bAE68IHaH4jVeIAMg1R5iTfXVrSCjCrsjQAC/087uOx76DqG6P/H445Ic83MZX4zTEGlxKo4a0ipAaz6quLOSHIfIkkRa7+j24hamIhqX0DbTJNhcD4NKC71BqPT38VjEs9c3DgloXa01FATodHHh4mVsbe+IojxZVGxlo0vIZqcr81cTXmPvN6H4XaoWdqwk59pueLZW1V0AsISih9rww/XNsn2l+msWNILBUoXlNaewG9N5VtDTBBXaILLtgYJ8tTLWhc21KgAAxUzPnD4p5xyOhhgP+zNbQxURLAorh04EuicocMEvtjsx2Wc7HNlY7AVnHz0r6HaNooBc0S/JeYoAoGlRsKAtz4mCrvnEOL++8fk8Z7s2CThrkl+uLaJdZtdtQVDM2jhbO8nyi+F6juydpTJZG57sBWQAiNhpThyU7ycq/+aeeHTTHcbwOTcIQBemiNmCwPYUcxxkNoiwK1kawxA/81N/D7cdOorBXkfYY0UyuPKstAOZK4GJeTuc3uP5g+wOXvv5mkxQjPGQbfHYX0DjPqnJs8W7RXvjgD5O/hDs510t+ScIN2IrDWOBoIQ0IdMjwDPfeAGf/MRnhJ3Y71G4sIIwHKHoTzGOOvhv/7tfRK+/hWq9LCweu15dkbTL3uRI8l8uVSXuE1mIibZzKajFOOsl0O7rIAGvCwCAC1++ED+nUmlg43KQcGOemonmOBIc+UEZS2sbYC+mcJ6yifi28qZwkAv9MVcZscHHHA+YKThc8zJfLxi5zv35K//vGwyAV3+JvxkMgDwAYBkAElzmmCqv/giv/8pv5fjUQo1BtaWSoVXHWSAugf7rtwWA61RCf+TpFOWpg2AaIfzin2H3659DI9xB2N3D5e4YW9t7WF9ZRrMSoMRgdwKc3R4gmWhVKo5CCTq5pp04dQIjBmL1BvaY8Pb7uPf++3Dr7bdiod3EcNBFq1FHNB5I9TF1HbAb9TOPPY9PPvocduMKtoYFjCa+9MK3201E0gIwQckDJuxd9RwsLy5jvVHEirOHemGAH/2Bd2O0cxENj6JJBWSDrtoPBRV0www7sYP6xq34zBPP4bc//DEMUge9rIguynBLNfgFoLt9CXcfPYIHjt2KdsnFc1/7MlYbJXzfdz6MB++5DdN4gEncQ7telmr6sNeV6oMQdRnUst+Rnxkn6A2HGI7GeOHEi0Ll7w+p1B5hFFGBeSpK7NG0iOcv9RAXSkhohwUX0dRDWvAxcXykhSLGKUEaBlPsx2U7Gas7KlJFd4R4eAntBhkBgVQBB/0OKhUfR45s4NDGGr7/ve/Gm950L9Y2VtDv7GA47KPZqImN1Hg0lMBT+lqNlSAjFAn/RYTJkTaQlSNHkPR7QrFEEmPYH4iQ1eqtN2M66AkAQFooIyEe26VLl3Do0CEJABnQ2QCH+9/B/Uz70XNaP4Y2yaodA3OhUJokYxZmmSnKfTcZJ6gSPM9iXHrmKUy6e+hduIDx1q70qQdFXtsCSgttLN98BF6riswroOA70sNOC8ELx59H//Imml4gLRms/jM13t3dQbVR195S474jXvaGeScB8Ez+SdmkUtnKryFX6TfP/79YZ2mIbYCAed3YJh77AIBcsMkqq0ubOIkfCogIhPCdAh8B9SFqdbiNprEEFClDdY0QIUsN7tgOIP3VWSwgwIkTL+DYI2/VINWv4vjpy7j57gcRrB1FklIEkVRhX9YNqfTNcJsDIMAbBABIszFVFwz9P98Ta3tkbcnT2PodEAJU5gtfx0rrXAdA9aWIzrPfnH237DdOEMdjpGkklF7fnaBUiPFnf/JH6Pe7OHv2NBaXFpCmMZaW27j9jtvx3PPPiUsE7xaBAAIA7JGWTxWmj+52VsxL5xpHP+ct2wAsANDGC6IBQLE1IkhMtFJQQkQAALbiyJcm/xYI4N9/5Id+GH/x6U+Lonyn0xHGmJwLAYQS2VhKG+e6Y3E2bS+hX/sApaIv9ndCxjdaTtQZYe99tzfA4uIyms2mUMd3dnexvb2LTreHURjhzrvuRqvVxtLyKuqNpgAAFy5cxMlTL+LS5mWZ16VKVZIkXgtJktOptAMxqUooeGYTNAuUGKCHiT+T0GmqlHi+gS2iCBCQTtQNhv3yZs2WBJZrGkEY6X9XK9u11WWsrdEasYLxaIDz589i8/IlYQaIMOB0Kj35Ffbml7j/kHnkoViuYRQm6Pd6cm17vT76/QHGo1BYAOwHt7ob8/jO6AOwFYQtTkZxnsCMZSqEZEjEsVSWbStDvrBp17C5S87czlMo+4wfyTYRIF7ZGQIGGxs/qeI7GSZit0uHhUj3UGlPScDKf5xEKmBnei9Ed8UMWD6vSCHLlCCwMu9YzCBkQGcSAre0BSSIxJWPQE1ncws/99M/i/WlFYy6XdQqVdPisN9FJx+1WlvE/N+U4q+Wi2xptO4sSUKmhdrEqiuIAkgKmnCi6HWXddOAxmR9KKvk+kn0FSAAO7zYMiJtAGNUyg2kSQHbWz381m/+LlynrC2KbLV0aNc5xiQb4qd/9ifRbJWQTCLZ5+c7Tg6ENzebWgtkALCdgABAmnCu3gAA9KbKgmcQnRzr7wowwAQBtp+FlSMuWOVaHShygM/7JLkYyusZLOWCCZuWzGh/egRzhO0auda3MsG6fvqnm8fM59q+wHgkzxKx2cJ/QwQwf02/WQAAF8x89Z+fMduoXsbC9HLu87We860cn290AICJDXvSuRkVMwf1dAyc+Touf/rfoD68hMH2JkZTH+cubKLke1hfbKNZnEpwsdmLkU5VlZgKxaQlciNiMjYYjTAYjjGMYvTHoeiacKN5xzveLirWpDMm46F4mIeYICwE+Ognvoyvn9jF5ijApf4UcaGCqReg2awjHPUReBnKRSZ8I+kRXVxcwuGGi1vLPaxWJviutz+CYWcHNa+AeuBhGg2V2ixVASBxS9iLgPLKEZy4uIff+tBHcLabYCdrYHeUwqf1XmGqQoflIm47so7lZgU7508BUQ/HDq3gex55EDevLyDu78EvZFhYXkTa76jyLgOyLBMRnlMvnsbJF09jc6uL5dVlTB1W0khtdAUM6PZHErh2wwRefQmjiYMwyTBKphhPHAEGCALwK2YVjaEvqe4uhbAUAJB+T+7dWSSiUekklmp8ELD/j/sJe4Uj+blSLuLmmw/j4YcfUnbA0cNyP9J4BLeQir2Y0tLpHaxChuomAHiNOrZOnRSAZzqZ4MN/+Ae4/fbbcccddyBNImk1kMKyqYyQ3ssgjarUsoaIcJMGOLL/mYdWjRxRdrYqzLqdKbWQ2hAiziSCgLpPGJO0eRBI4J3BOgW7CinOP/8ctk48j3hzG9V4isPLaxiOWGX00Lr5CJq334IwHkrfY2N5CRgNsfmNb2Dn7Fk0aG/UH+DwwjJ6OzvSa0x6ZOZp64BYOJr9lpCPBX6kgpLrkpI924qKXYMNsA8AyBeUjMZAPhS01OMZAyDHBuT6z7SIlVBacdHTOiHoUqmg3G7BbbaE8i3AkYjqMRBX1wLN+ohskCBAR4qxjJXLZ85i9fBhFBbaAgBcuLCHyuIG2rfdiYlXJmIH1y+LAJjcH6lUW2gmBwK8QQCAZDISC1FbRdf7NW+10QqgTeY1Xpt/WeYLR5YFALQipwCApJizvlvatUXRWFoAqDPgORO4WYh+Zwsf//jHpL2KFTlWjmnrd+ddd6DT2cPm9iZCCoUFvoBZYpomQnSk3asAqBUt1DvIGrwm/1nmig0glfkpAmg1AMgAmAMA2o6j8fC8+s/f/3/23gRKsussE/xeRLwtXuy5VWZVVpVUm6TSvtvIkmzLGGMMg5uljRlozmma6W5gzjBzuqfnzJlpGvrQwzB4GAb3AdzDYmMDtmlsjMGYsS0wtiUv2kul0lJZWVm5Z8a+vfciYub7770RkVklZVmybEmtgnSpMiNjecu9///931LIFfC973gHPvTBPxCAmA0n12QClh36kaQ0wKdN5oRWbhHPogGiYhY06nXE1HK7nGwnVSyb7SCbyaC8vaWuPtMYct1gtGE3QqvdESd88TphooqfRrFYwtTUNIqlCUnbWttYlehYTsrDboxMJicTz047RK3WQBBkdtRGYp/J9ZJrlMRhEgAYTdBF60/XfQIU2hiQ31PHWwEF/G+XUi47if0zReQy1Gun0KjXsLm5IcAsGV1pz5djlklnJMGErKNqpYaN9U35m74O27W60sAPm1JeL0ndbFoCCBDIYCPHxk1F/SmvAO5bQeCCjauRLnD9FUd/m0k36lib42sAAAPYyoo45onA4y5r/TBOkgCDcudXhqP8UsCyGA8mLER0+rGV2z0/Kx8T91XsHtdf9kpmGMXXNXuIsBV4jXAaLSaPKlJRmm9tkczzw6SBXDqNgMwIWPjJ97wXLo/jdlkSjAxLY1zWMH49mbXa1MemNlZgiQIAePxI5e92KRNUkjH+jF8KQBi758Vvx/RuNI00Oq4xb4kx0PhSAMRo/+Dn7cg+W681USxOE5+HNfDw/t/6f9DvpWjzKT4A3Kc73QaSdow33X07br/jBtTq28oYeJxCviu1hACSGC4mSX8kYKwkZCJLks+n7ucX++dVzwDYCwAQbZ5ZnFJchHxBQGnMAtcXHYpy9lbFDx9PZ3aaaRhTCXNwzbUyqjdGCrxXYoN1ORfF6wDA5RylSz/m5QYADBr84t/h3r/5OgCgacWmMRqupapofDlTADj96JCGmArQDSNMsJCtnEX9c38Gb2sB7fImqmFSTP+ajRr2TxYxk3XRarRQ7Viot0Npmlm8hN02Ds4fhOe7ePiRR1GpNzAxNYN2r49Gq4PF80t497v/KxRyGZn+Wz1u/T303AS6CQ9//InPY2EjxnItidU6qcwBLNsTsyiyBrzUABnfRtjiFD5EIV/EfC6Bq4Iyjs+kce2114kLPumiaTsBx+qJSWC3WUM6n5NmpRn2UYkTyM8eQjW08IGP/hUeOd/Bai0S0MILfLRDTk668NwkDsxO4uZrjqHfrGBz4Wn0q5t447Un8AP3vVmYCfXlc8iWAvRCZZgkGlAaLEUssalLdFBvtplUB0ZGEwRA0pFEBxpUsQDaqGyi2mpiq9JAudFFtR2j0o6xVeug2orgZYpoUbNIFEP08qqAkGkObEQDTxgCynWYtFL6FUTiFm4legjSjrACYEXIBB4G/UjipG695Wa8+e478aY7b5TmmRM2FgMsxkSDy6hGmmCRllss4Ikvfxkf/qMPCUDwsz/7s1KIl0oFmVpKvamb/KWlJczOzkohJ4ZaSV7DWv9oqOtjTtDsf/lztd+pyaQUizIpS6rvS1OtikYDFgvFlhOgpItOqwFrEGLt7LNYO/0k/HaIfASkE2SRpJAs5JCYKSF7YB9acmz6yHg+6ktLOPvIQ5jN51FZXsVMroAUkxkcB+sb65g+fBCtdlOlpnAfl9JZtf40bhRTNka37SqApAF8gaVPfm4aeU0J3TGFGYsOHjceMyDAeLQcqb7MTWe6S5/UWN+Dm8vB5jUfZORdUErDdAk1iSNllXRyZozLIBeO76LRrsF3UujXm2jHMXLHrkBkOYiaFiqdAUrXnISXnUKfMoCUh5gUdwEAhiX0mBZ2pCl9rXsAhDFz6RUDQCtXngcAMGzNcSbA3gCAZMzL+aJ0g2ZvXTEj5b2e5MnrMcnCxd/d/3lsrK+iVisL06obtjA3tw9BNsDi4gIaraaYgYaaVs1pK4f59oCUfSUDHCUqjFIA+gMFANAEUBgAsq4MMEhQAsBYU30ty3WgQADFDFFV6vT0NO6552589ON/im7UFX8O1eDRDJZyLTJfzQTWMGjY/PP5lMs6gQquBVxP2HyQ6s/JPPvIwCUoGolslj8XB/T+AFtbZaH/B+mM/D4/t+TLa8mMYvr1MTc7JawJRpxVq3WcWziPzc2ysHNzuYIA2cMGWK9P8g2CdTxuYax8uDTYJ/XMGBNAjATZ9Gq6vDEAZGOb9lJi5JiA8pDgZ2byQS6bhed4cjDCToS1lXWsrWyg2ybI6yLFdU1H11n2mK5e9gUFPpBhwMeQLUBpABcc0+SPIvsI+HZlOqwa9NG6NazLzFo0XIjUNavWe/olCHqsWA0CxOhrWvsCqAQGJVNS6zrBkNFaHpKBpL0W6EvDmpPXuesSAFCGiebYGvq/RLFqXwCj95f9gEw2OyFAOP0kyGzk4ekzQrDdxv7JKbz7+96lTGN7fTUg0G3XeKM/Tsm/lAeWYUywASbbhuC7mf7zvhT2gZYryLkwQ2Kib3r/FiM94eVQUvP8sjEDwJhjML6tWBIbyt2Jd1wSnpcF+g6SiQC//R//ANUK0yTIYukJ4MbH9gYtHDq8D+/5sXejWtvaxQDYvWlZyOcLOlaQjCBe28LRkXMoDLj+dxIA0Dfi3m3G8z3im0cudqDz4mQ5Gv0bQxRFr9JbumhBaZaRQDrIIJvLwQ3SSu/PK4PxXlo/ZNAzRaFRV6aiRqk/47FJ5hNdnMy887N+JxusyzsvFxdLZqIwGnbsdPQfp8tI7uhYRJR6TePAuisG0BxHk5MtWiQVOTT+xywA5ryM6+HNz17ouH5Tx/yF/aJe8BAqs2GtP7NMOJXayBUwpZyqJHZJikA1Z2CxyKKR/5b9d4wBYExPDM1ptwvp5Z3Ty3/UN3WsLv9pL+uR4/wZY2dlNGvm2mPLRQqeiQGk0zmvODZGRPiNy/llveDF6+sO9ssYu3c4NboUACANn44GZRFG2pkptMdjAOU+GV7bxuXZXBjqviNN0HcyqHXamHItWI0LqP79XyG5/DSSjSq2NqtShK2tLmOymMPcZB6tZhetKInN7Sp6UVso5ZygT01NIh0E8pnW1jfxN5/7PA4dOYaoP8ATp57EP/pH78bERFFyl2Xi0awBThKdhI/f+9jfYqVhY7E8wGqth36SsT8OioWcNLCcTmYDT5yjqZnMZ3M4lLdwRXIVtxydwVXHr1LnQ7Lle5IYMAhbcLVjNY2eIh4Lj54DCbQHKWRnrsCHPvH3eODx53B+bQupXAGLm9tIF4sy/eDrzhQzODI7hSPTRViNMjaeexpeL8SbbrsVb7nrdiCmP0Bn6PjL8yBxS5xQ2K5QriVykzGccs+pCSy/Tz1tkE4gjLtqym/7iBMutusdnL2wjqX1Ch47/Sy2qk2U623EA2o2fWniGF8U9my0egGsVFomfmLMxXSDQSTbi+0k0O0wwo+zD9JQ22DR4LFo7kVoN6tIuxYC38bM1CSOXHkFThw9ipnpKSmmWXwsLp7D33zmr5G0+nL+S/k0fuHn/yVsqy9Z1ZYuALnGsFmnU/g1J0+i3W4J/VWaBVMwamdsoaRKXnRC5G/8OZkoLNxNRjnZDvycQjcUCmNKTLx4XmgeKWsyi6moB4tFiJ9E9+nTOPPlLyIgQNRXDtAO99vJErasGKlCBvlSHm7SQlyt4vTXv4G8Y6NTrqAUZCQOjV+kF2fzWTTINnFtRBbLNO7pfE22LJy76zgr8QgQiELt0cavwDC/hwwqc9+p6etweRamhf5d+ab++ZDyN8I9hG5r9jB5VUuMwJguQSIpaA5JZmGhgATvQ1K+9WxZDAvpISGRjyp+qh/3pX5xfA+V+jYC34NtJbF8YQlz159Etwe4iQwWVraw79rr4E3sx6Ddh2WnJWmAlYkye1Pve8eXBkXM/qHMvF/tMYDqrJnmh+hJGJMBIFeHmt+I7tnoxFUsnPpjAIDnYwBIkJncw6wL1VGltGb0eEM17vXZGKnH57MB1lYvYHbfNP73X/0VXHnFPNZWl5DJ0Bivj1tuuxnPnX1G4tR471AOwPvMS/vyUlZICRiv7fHK1gAAZO8ktQeASgHg61osXUW53wNtSuSDa88Cg2yZqyKXz+Ouu+/CZz77GTRadZGq0KSw3qiJ/CRNBqxMFRUTjfuXaizYnA7ESDWTycq/ya7i43L5gujc6SlDTxiXoKVFNU9b9O5cJwgEkLpMNpY0xdSAi/5dgWDynyInYMJLR/Y4x/EECGA2e4ceLa2upAmY+lJd5ercip8JgQmW8AKqqQk/2VnC0JK6y1J58fp7vBbY+AfptGjPCeD0uw14lCPRvyMMEXZDROIpQ91/R+5Trjc0mmXjz2i3qMvrjc9N8I+AzHhcuvaISSQFpKXZLBt+rrnmXjSDHabxeD4TCtS6JUCtbooVC0tHQAt9XzXtw8cJMKuGlGy8VWPP59B9jxloyqWvBpym8TdAJvdI7vE8XzxvxhuCjT8/WzfkuSeAo443WQmSKkDmYkRj3BBeNhA2kpwPildS6lgqxIwMmb5EHdsD4OaTJ/GWN96Fdr0OL2Wjx/PSU3I69TUCso1cQhgpmsFg+gBTG/PWrlS3h/e+/L4+JspsdyQBUHKe3Qwg7o1KQz9eB4+zEXancO2slxWCy+uXGv1WK4KTyiCVDPDHH/4EtjYb6HZ4HylAgtLAemMTubyHn/v5f4ZWpwKLIKIACaoXMiw3w1qg15KATQLSKQBDGCZcBGQf0WvfWN+lNjf1TGZnMEvgjn/zGV5SCoApqF8CBWEH/WHHGx7LR99duGtUjDd/rx0i8AO5WbphV4o/uUhTKSlqqIfN5HIoFCfEIVtimoYUD94wOn91/DUu0RSONwejxnjXAb5EF/KdbLBeVFM0VuAMCyrtSD3emJvPpYyMRi6keqsdRvLsptCMbnaTKW0u+tG7HUcAxx9vNn/zvqSQe5kp8nsfQzNBNjqinZCQAqPECmzY/LPx57/FPJo0LCLo2qTGZNzydY3By97v4cU/Yq/r86Ue3xcEanYsT+OLn17+TGQXI5M4ISXliYi+AAAJaTglBmbXx98BUF1CA7zjVjcZaBcdwhEDgDntyZSLQYK0TC7UqvgWkJFFaEj3XhX1IzEtAlqojUuH5uji3ES2qHcsvTGLCa5nno+tyjKmvQHKTz6MtS/dj2KrjmzUQdyo4MLyolD209ksDh4+hvX1OpYWl5APUiIP4Oa9b3ZOopNIh6/VG+J+v1Wu4tzSEnKFAiampzCzbx+a7aY41tNhmEXKRrOPX3z/H6Nwxc34xrMbqHT68Ggghx5KWV88BlIOm0k2mcoMynOSuOnwJIrNp/HD990JS2/2E7mMsATSbhJx1EHKJvW+JwZpnMgTcGUTHvU4lbcQ5Kbw0OkFfOLzD+DUhTIabhHVHqPO1CQl4yTQa5RxxXQRVx2aw8kjh3Hm8cdwfmEBU9kU3vldJ3HrtUeFssnzEIXULbrIFArYWl8VLaNMYEh3j3vCtJD7ijFQrAm6daHSd+OeTGopCUu41Kl7iJMunMwEVrcbeOT0Ah586Amcfu482tEA6UwBHhMNIhcxUw36bPwpICP4oF2TpTbX8jIWagQGE2wcYmVcxvvfySg0n1pE0nPpCWCaWAEu+tg3M4m4U0MpSOCf/Oj34YZj+5Gze8jlAkSchpPpsV1GNBhg4fx5HDtxXBsP9uUzQoyCLAy6ESzK3joRwnYIJ1vAlz7396Jlve2uu5D001gtV5DyAjFNDOMBVldJ8U2iWmlgc6uMZruDNnW61MS6LoWNqK1eQBDW8K7vuhVzzgCob8Hux2gR/JiYQCIXoJ1gZJWP0kQerbVlrDx9Gknmiqc8mehLHKZEj0n1KEUZP7sXBKjUanDTaTHr7YaxUIR536+srGFialpYH5wujlM9ec4NiCJrbNiVqRbTL1jcirmUgDZq2knKszD89BRNrdssJ6lnTSi5he8iarfFBHPA6annoWNZqNHJ3fNR2DcHuzQpx5rezjR+s11bohyloJX1TAErIgPoM1WDGdyhaPrZFPL+5fENSnkkeM+BMZ1AO+Fg6sjVgFtE1AUSXk5c5Tlh46RNFbFao22c0jXwY0ARNTXSE3DxTTIMRgWiyABE71emaRgt0XqyrAchw8pHu9c/3w601/5x8f6ws7oye7xquHn/qMkdjymnf4MEJ3A7jcF2ru/jz3fxfyt+C/dsPscIJFKkehbeKjKOn6PbITuJpmSmWeFhJyjFCj1CrbaJT//lf0Yu66DZ2EYi2UM6cHDXXW/En3z0T1GamITrpdFqcV10JTuccahjc1/dpKgpn9lrMrkCCsUSzp47h4h7HrVH9JyIugoANDWbBoNkKCHXsjJKfet99+H+++8Xc9hytSz7A5NKjC5eM6RBWwAAIABJREFUtkC5VkYNmDpvyluEE3SyBQgossnnfS/sAWrXucfJlFU1oiaVxLCx2LS06L3SCdEJKTdi869AgKGJmYA3CbXu6cmdvB8239onwZwLGZZothK/Rxo6T91QgqBrQvl9mcLzeVQzOD5MEYkDr12eTw0qiVlgFKtzLusC9zBF2ZfzbNgVUoiqdUpBpjsrEANH6sHzjvpYrnf5Uq2Yua5NnSuncjggUydWTdd1Oow+1+rfHKTHO6TK4/5nfKhcKwYY1VNj8x74WEbiknUmngZkggllHkg5KvGGGfamJh0CEvr65/Nwry1XK5iemcFmeRuWNm3lvu+7LrrNJjKUFoQR3vGWt+DklUdRXlvHVKEkdQXXV/6fAfV2rxcGFDDHwMT7qfNJU05xXdFHZfw8jMBCfRTNXbJjqRpneV8KBNhtAjjsezSDRUw5ec3RC4Zru8gyXTz28Bn85V/8rfgAUL9PsI1+ASmnj3anhl/4738Wca8O2+ki6jG+2UGKsYE0IQ7JwCADJi/eE+ZeVoNE9qwcZGgvgyFUqR+nvTvMym7MhM1QfFzuLtfFtwQAeLH9xxA4uPgGMjQ7tSWN/hh9i1zcdJFkMc4CgGgPJxNJ5WLJ5p9fdCV1/QCZbE4irwRuM4uduQlf7Pu/jN/bq8G6jKf4tj/ETBRkYzKUKnGnHplImUVEMQAuptCYG/mFAABNs7hkAzc+6R9fHMcpSa8EAGA0K5DdU5vaja5ZY2BFDaioDEUDyOJLuZRz0zSupbLwClqsNvXXOgCgLhx9rMbQWQO2SQvOxVUDAIwo6rNwl/gyBQCoSebOovGyAYBdXhc7bzQFAHByzKld0nalURImB02a9BSRE4AopnER0WbqslS2rRQvguIrParkj9Ad1/zN2KUBYIecJMfoZRy04xayjoVoeREPf/RPcTJwgeWz8DnlSsR4+InHMH/0ODL5KfTilBjEORZRZ0vWt1KpJNRMNuqMrVP0bku0nsyJX9vcwNETJ9BkE5NRBjxcP59breP9f3Y/EtPH8dj5CppscJ0kbMTIe0ob6QZZoc53JGc5RsZzcM1cBpOdBfzQfXfAYwPXi5FzbXSbdaHwiz6N0XecTpDymtQACpsPXW/HpJKmC9juefjwX38Rn/7KE+hlptFN+Ki3u9IQ8r00Nlexf6qIrGvj+JErRJ+5vXIWreXTmC14uPOO23D7LTcLHXdrY0VcrPdNT8hyT7NASiiIsxD4YGMosVPMw5ZJXB/xQO0XEUFlnnc67iZsbFSa0mwlvDw6/RQ2Ki2cOXseDz1yCk88s4RuqgjLy8AmfZsaSAECWEC5cB0fjUZHaHvi2itDHF4HNCuiNGEAL1uStAQa4sVhVwAuthRMdyBLIwrbIr8InBhH95fwP/13/xROr4FEWJXMcXhpARMTmRwef/Qx7Js/gOJkCZ12S4ChJC+yQR/l5WUUr7kWWN8W0DyZzuGRrz2KT3/qb3HlsWtwxz134xunnsSfffqvsbpVQbnWREwncYufI63SB2M2w7asXzx9Em/UrCMYhIjKG/i5H3gb7jgyC7/fgtXrID+RQ73fg0dKNBu4QU8AnfbWOprrK0g7Lvq0iLI4LVOaTbIauCbKTU7GVBwjyOVE1kFTMQJvpAXzfRw4eAiLS8vyMxPDRQMxAwaYXG2eb16LmcCXtTbI+NJAclCQyWXltqevmkzTZU3QVNkkCy2FCoRRGxnfE2lGmpTZRlNkCb20J6CKk80jlcnDSnPyT4o+lBt2n42SYiyJkzzrFTZAWk7CBp5NFfcJZmkzSpATONKBGU/MDHWCZtvNELNX3QA4BQxSAdoDDjJS4oWR0F4bplhWjYWaDnItHDe+MmCAGglyLTOl4isJABit52qPV2sn11A1bSUtnTUfM7T15P55qqS96q8RALAbRtZPKFPEhOzFociMomEsJHvkfG4CCwsLmN8/jWplHQsLT+Gzn/kkrrrqMCqVdQQZF0HgSfzewrlzKs/b9sQbg0agIX1fLNKhR8CMmlZqAMBKIJsvojQ5ibMLi7L+KpEzzdpi3XDpuaGWM48iACFr3b333ounnjqDp848jVwhj2qthiCbUcC1Bk9GIMDOxolngvcRJ+Ns/EcAgKLWy+9Jo02Ak29NASoyjRcTPh+tdigmrAQAeoOU+KnIfSCaeNVASSnA/xmCcKqhIQAx/n1zmo35JV976KRo6oVhzJuqyXgPDAEAze6QhpKgTrOlUgQ068GABjwsCnxQfhDqPWheCBt0eSPy4Xf2J7t6FV0cqxp3TK8vIIGeWI/XzzuAACPHMoCArgmHj1cF0o7yZ0cLrJ34zfd2PDclVQQqaXCoYxLHa86kraITBXAyHgJCsTHTerVOe66D7XIZ2XxOgcJpH20yQ2S9I4MpKSkApP9/71veCqcHZB1XvAG4JnJ9FVBHgwByVMdYW3yeceYEQTPhv2hjR4Lulxoim9OwFwCp1kd9/Y3Vkeb3dtfg4+uJumaUR4PQ8mU0lYI1cHD61HP45J//NXyvIMwRpkAwIphRgFHcwnt+7IewbzaHRKqOuM/70MYg6cr90evzuAbIUEJmzDn1BcS/2PxzzzdmsuqeGUgsrEAE2khYYN3xAbf20RkBU69QAEDfWmPmBqPLWt04ZsGgA6UtGZqSq+r5QoUJI+pbScF0MTmzTzbWFKlENOQxiOBwJXmeneNb9O29NqBv0ct8S5/mdQDg8g+nIdqoKQCp/2oDNH8uBwCQYkYjr8b8b3wxvvx3880/cq/rc68FdK9X3Ov5X/0AQKgAAGrpkjSmUQyAkSxGG4qKZk5NSrhpCPLcH8AdJGUy03HYN6Tg9EMErTr+6N/9W9x96ACy9S34vTaQiPDc4llsN5s4ed3NJCBifWUNvW5DIAnGvvnptEy5+UXDpXa3K1cip6es95986gyuue5a1FtNKQD78YDyWTzw2HP49EOL2EIeZ9ZaaMUJabqT/RCT+QBbmxsI8kU4HiP7WtL+FQIPR0o2Dtmb+P67bkSW+vU4gpcAOo2aJAGwYI+olXVtMJ9eTPRYrwk4omiRNEOiN0Cjl0Iqvw+f+9opfOwz92M7TGCjHso0nuAL6YJZ3xOjwUQvRDGXwTvuezMa1XVcWHgW7UYNiNp40xtuww++821wEKHbKKPXriNwk6JVJVU97LSEuqpc81PoJxh95KhCmiAA5RyKL61i2hJJ8RCggWDC9mF7AbpRH+sb2zhb7uAPv/AwVlo91GpVmQe5EqXkoNvpod2KkA1KHOqjxycZDKTRtVM0emINP0ClvCkT5oTtwXEpJXAEkKB8woqayCRD+FYH15+Yx/d9993IZ2xMFDMiK/DTLpxsoOLJ+sCjp57ErW/4LqFkkvbKZtqh0SMpl8US4u0qkikPtVob61sVfPzjn0azAZx6agFxIoFat4uOBeQnptBsU1fJxiQJm6yNWLsPsxkg/ZMNtJOS9xHVtnB8Mo9r9hXw3u+5F3F5BYV0EvVGGQPbwsS+KdEqM3pyEHXRqVYwaLeQCzLodBWLh8WgTOJTCggQEJQUXs+VApPnIR1kpehpdrpYurCMM88+B8dPC71YopEk3olTS7X+GgCAhou8R9NpH6Td8m8aujEdyFCfbWqcEynYyZQ0Ojb1sJyU0iDMo0yih3w2AyuOUcpmkGICgOdgu9NA6eBBYGJKmrY+5RLpDOgQSWMqUjwFANCTzH5fyVEIeoiuOplAq9kUh3gW5G4QCABQqVaw7+A8wnYHTpDD8kYVcyeuB/wS4BVQ7/The1lY/XBotvlfCgDA9VPo+N8GAEAAIQmiUffUbgCAOd9ssuu1bQQBU+lD/NWn/xybm8vIZhjD2cd2eQP33nsPHn38MdTrdXHDJwCgQENN4R2mDijgWWmVFUCTK5QwNTODhXPnJdJUQAuy4WQhVRwz2XEuAQDw+r7nnntEj//o448LaMdhGcED1VztamCN5ls3YkKjJgOArC8CfkMGgNbWa7bbsNkg6GUkjQO6pHsIo75KYWnSPyEpbDo2MGRjCdinur5h2WTgH34eAfl1QzD+fd1PC9XfNPk7Jrh0+dcRefz5OKVcjpPIeQaIWh3F/NGmqMLn4ON7PQE2uJeK9NdI+YaSG9V0kdW1+89wHm0+2tgDht4jmj8wPrvY3Yiaf4/r4HcMxthkU4+vX8c8frzhH8a7jr2QeZxI4iXNwAAJJhJVMQ7ED03YRaOm3wxgFSjAPdJCKM53FlyC1p6DarUizADuYxk/LY7/333vvbju2Al0aw1M5vKolcvie0Mm+4gBMAKf1Hs0rCb1fRUVqZOPKNcgWJ5Uj3u+P5dbv+6uU83vXcxI2Dls4v0zAlUJ9Nvi/L94dgUf/9in4Lt5JC0b1WoNrmMLIBj32rjp5mtx9z23YdCviYyA9QVliATEGSWY9gO4tiPFksiJdXykIsgQSWLqgoqeFfmQHj4OXekME2Ac1NAA1LBD4b9fiQyAIXqjVgaFnI2d4/GTRWqFaPGE5kk6NV0o6b+TRa5YhJ/LkQejNP/ydNQ6qt8xF9leTcxL+fmeDdBLefKX6XdfBwAu/8DuBgDkBhyTJewFAPD+NJo2vqpBW9We+PwL2+W/wxd+5F7X50t9D3s9/6sbAFB5zJINTf0yNygtATAAAAtGrVzU+cW6QOIqxQlwwhYqb4ONf+Bi0Gog12nh3/3UT+GN87N4y9VH0d64gChuwPaS+OrDD+PENddibvYgFhfOoUkXfGuAw4cPSwMlus1OF9R+1ptNcXknDZAMgO1KRbKpyQgIMhlp7Jq1Lv767x/CUxULT21GOF8boNPTAMAgxkwph+XlC8hPTMNPZ+Q5WDhN5tKYz/Zx6yxw7w1XIkPZVRTCIfuq3YTN5TYxQDcm+yAlEX2cNKhppEbLuYHxGk+kEPYt1MM+9h+9Bo8+ewG//rsfQqVno+9P4GtnzmB64qD4JVhxiELGR8ZN4dz553Dk6FXikH9wdhrltWWsn38GGXuA4wdncPv1V+Pk0XkMOg1pqBODiJYHEmMoDsWwUWkzDonNHt8TqcWMYzMGsNxnk6KDJY1VzAUTKTGoIoW3awcIC/O4UG3hmeeewaknn8SzZ8+iWm/DtgP46QIadarDKUNwZQIs07E4lIlyHLUxWaLGMkbYTwrlnug/kxDyDlB0+5hO9zDh9/GjP/A25AJOskM5f9ffeitqjRrypRzguXjsoUcwvf8ASjOzaLTayOVyaLcUWBPk8hh0qFtOYHV1mymJ+NOPfxJLy2XEcQbPLa5jQAkFgEqrKSwIFhjF4gRa9abQYRU1ti+O9dw/Oblx0x7Cfhd+aoDu+jLm0in8/Ht/GEdn8rB7TTQqa0gm+5iZnZLCsNtpIw5DdBpNRK22ZJNz/5bmRQ2XhmZYAookCI5FSDkOihNTWNvYwFce+Co6UYx8oShGl26QEVkKp3XJhIpcUi7JKipKjBQpD+xS45oSU0E2Xvy3rLUsQvl5aQYcK12xrHmiq7VQqdeQDtIC3lGCFDYbmCoUUcxkUJgoYPLwHPZdcRjW9KxIJaSu8NJSWBNsYFylxaZIYsr4/2QsKdaDpDDESgOdyedlHaCBIE3VLlxYwsETxxFycpTJY6PcRHbqALx9hwEnh2aXEgxOiKLXNACginvzxbpNZdbLFwFVie97/n1yr/1nLwYA93KjJ2YzKhNrvaXK+Yv60uxwEhxFLSSsGJOFHH79ff8B0zNF9AdkDXRxYH5OgN+FxXNyrZN9QqBRlgSpGXYxALTUjIBpvjiBmdlZnFtcEkNX+qmQQcLCXxgQWsZmQACxA9QyADa+V199tbjuf/XrXxfaP/cEUrwJUKkYsov/mM8o8XAiARgxACgFUAalMjvXTu6k2qvzotzpjbeTArsYlVepNsVMNZEkm46Dulj2TDWU0xJKPZE11pba1W7Y5HPPHDbBeie5iPGnG34+VmR4+t9GDmA+LYc1CTb4whjQa4amVsu5prdHlwCbhvR3gQAKANA9yq5DON5k7ZjKD5EL9QuqPxs94uIJM70ZdEM+vO70v42Z6XhzvysBZdjI7uxb5ZnYJzlpT9hvptE3dH9x9R9LFDDvUDonrrU0PCWo22kjl8+JhwAlAwRym406JkpFYe9x/cr6Pn78R35UjABzflpYnARQycriGivml5qpMTqMBgygtESt5SL/kYQHJZklKPdyAADP1/yr83UxAKC+r1g7lAEM+ilsb9TxkQ//GQY9W5iAzUYbvucgyBCA6yKTdfFf/8SPIAwrYrcjKUV9S8AxT+JzXXV/6UZ+CHSpJkGxt8RTbNxbauS9NrzMNIl7uGiZA2yG6K9kAGD8nhq/T4YnwQI6NBryPDkxNK3gIaDmnwueQyMeQxEmnYjbhyBaPGHKGdRQJL5VDdXu59lrA3q5XvelPO/rAMDlH71LAQBqQ1fPcUkAQHsAqP7e0DXVwmq+5CevAwCvcAkAF1+6zhMAMBIAE+ukNgsWSuo8CoyrnWdVgykgASOSkim0eqE0GMlOG+1z5/BLP/1PcSLw8WP33Y1Um+ZLLXmtRreFhXOLuP32OxFyEnp+Uaik8/MHdMQQBACgeU+90ZBCkw7NbGRJS2cBOjkzLQBAGPZQ3mrjU5//GrZTk/jGQhnlno8uUsIAcJNAPvCwurKCXGlapFTMZqchHSP65jN9fM+1JVw/X0SahVzYgViqsuk31GmmDbC2lUg6WyJtxMSmr2jkBAZYlA4Yn5XLobxdQSo7gV4whfd/+M/x8c89htnj12Bpq4lWt48g7ePC2jkcm9mPDcbF7ZtHuVqT1IHbbrgGs8UMNs8/i051DVanhv0TWVxz9BBuPHkCc9MTsAaxNKGcxDvpPKJUAWFPTYiVVpuFhZJ1sFDeLldEWpZyfCRtB3HfQrvLPPBYtK8Z6mA5/fBd+NkseokEzi2v4WsPPYEnziyg1ozRiRLo0NOAA7sUz0NKXLiTKdLZ6zKB4WSedFlOihG2kOrW4PcbuO+Oa/BdN18FdMvIZVyZ7h+48kqUW23MHtiPVMZDp1HHE089jVvuuhv1egtRbyCU4S6Zcb2eOFo36zRLS6EbJfA7H/gDNNo9LK81sHihi07PFrO9kMWG64jPRL3RRLVSQcDMa+6T4lFCnztbGg9+Dj+XRrVbgzWIEKCP9toy/ui33ocHPvsp3HLiIKazNmqbSyjlfficoktzbaHbiVGvtdButuDZ1EyazHbNbua1wqoooVyQy7UaTp95Bmsbm8JCYfHDZtnxfSmCCADwHhM/EE7YdRPPwpFFogIAtAdApwXHdaTpJgOAU35pnGiERimhjg9TIIfKbqc7dhR3xYeEDID5ffuEBZAtZNH3LRT2TSM3MwukswIQ9ZO2UPmFXk2TKTpTk/1BE8Ckou4TqOOwotVuyMpQmpqSWDHDADh/fhFXHjkizR7TOLqDFGohMHf1TUCSEgAbKdsX+r8AzkMPALXWvDYkAMNZqlDLVfNvMr4pp6LfxgtTgPeqv/YCALh0Kb8BBYDJuj3mjE4tfKlYwtrqCiZKefT7IZqNCkrFLP7g9z8AP21LGgjNxianS5IOsLq+KvcR35vEWMr0Xk/+zd+a4kt2S744KQDA+aVlNFpdAcUsyqkMAGBo/JoFIM2znlSzeWfDfucb3oivP/SQaLq3t7ex/8ABrKwuw0/7w2JnRyOtv8vP/bwAAB3jo56SREjBooFTQ12nhl48uZh5DlRrTdSbXWl05P2LOmnkPTCc5JuJvBRQaropT280/cqsQL4nsX8GPNANmnwO3fQbAGA3cCDrBV3q2RdE+vySWKEBADG1ozFqrE3A9QR2SP4nSUwDABeRAMY9xHSjNdTm76jpNNB4iebcnBS1rmlG1BgAIHWiWWPGG1PtL7CDDaF/bzdMxvdEcJ71Adc7465vomPJMKGHzrivgAEAxIMgkUClUcXs3BzqtapcJ55DUeFAov9oAksPgDfefjveeMcdIlmcmZxEvULzW1fLP7hajaTF6q2qd8qPIpGTDlk2yqOA67aK4VVgsXLyf/EMgEutD+NgxPMxA0Ydgtl7KBPilsVUjASijoXf/72PIOxy4EAfpUh8ihgRSlYY4wP/+c/+NJpd1heUB9rCMqG5puf6wkbj9SewoGbHGK8QlRiivCSUOa6GSHVvO340hgl4hiUyutvVffudBgCMxv9S98Dwe0M/QPWdcaoLdXikQ0mecX8g9KqJqUkxNOIZUW7dyh1TDsZQw6JMNeSsvYx/9tqAXsaXftFP/ToAcPmHTsXZmJtUFV+KBTC6MaVI5bRAu1mPmwCq62+nC+mOa/xlBgH2uj5fKgix1/O/2hkAPXQlGso0GtLcavCGGxQBADPBUgOE0USLVwq1+o7rqqQSausHwFf+4i/wyd96P0phG288dgXuvO44ylsX4LgW3LSLr339QRQKBdxww42i7SxNTKjc9LArBYzoJrUrMp+X056YmdOOjS8/8BXcctttoi/e2GIx2MVn/+ExVOwpPHBmFc1kDu2Y5mRA4NnI+C42NzeRKUzAdjyh9yUHMaZyHo5N2XjXTftwRSGJwHYw6HZhMw5KzMgIOrDJ74vOkBsVzae4wVEqwV2LjZslG3uMpJtCWN0WyjfcAOe3O8jOX4Uvnl7Gr/3uH6OVzAFOFuub25iemsLZpTO4Yu4Ynltex779BxC1G/ASfdi9DjI2cM2ReXiIceHsU+h1W0gOBlKUz++fRalYlMKxEwOnnl5GNwK6YUcKEr5vTrHoTswGLZZUAbGCg81caC8txSsnc3YUYj5twx3QkZu+Mz0M7CQyxQlMzR1CYXIf0rkpbFUbWFxew9LKCta3NtBsN2QqKLF2SQ/ZIAvPtkU60dzewHTOw723XY+7bz0Jq72Ngk8yRRu16hYOHj4omfM0OcxMlADXxuknn8TkzCwmDxxEm9GQKUfTJVMI220BW7a3KrASLj7xF3+DxaV1bJabeGZxC51+CZZXBCkbbeac98kYUQZQpCyyOCYowSm2MjGkeSPN14CgkEF70EEiOUC7UsFv/Mq/xxve9mZ89jd/DVfPFbD69CO4cioDd9CFbfWkQLSSyjSxWg9RrzWQYozSGA1ZfADo0E1ggI+3kjh1+imsbmwgky/A8wPxsJD7xmNSBc8FGyyldedTsemQ+0l7qXDKKBNMZp93O9LQ816hq3VbtKgJkRImORQYGmYpSkKzQ4020Om2kM9mpfE/dvgwfNFwDNBEC3Y2QGZiCk5pSqKFxeGfx4xpB1FHz3I1jXhA07++5KSTyZGi14ZryzUja4hktcfY2FxHsVSC6/mImBSQLWJxrYJDJ29GLxXAcnPoWylFD33NAADD2fqwZRnG+2kAgOCc3KfK4UQMN19OBgCvBxUxZib/ylTO7NE02VtbW8MVBw5jee2CgD25bJoKEDz77FN48vSj2NhYETNAAgEHDs5ieWURnU4LSZvmguqjGoO5kVu50viyWQ6yeczMzuHC8pqY6dEIUxitHDoikmMxTo83cYACbMESicLBg4eEFfYP//APKikGQKvdUkaYY3/Mfi/EaprCsYHXTJqhB4DnCaDGCSWbb2lGFb1F+QAMzx6PHae0SvNPFkCj2UGbbCRh7VJao9n/ZgI8bLQVsYGAnDo+ozc5fpWMIvHGtNw6ptWcp/HfH5/uEgBgPstAZHOxov1rGYV6nITba2NQaSA08GC8AYxZ8cUN6Dgtf/jTXU2OvIIJp3ieklMm7bu06Wqt09p/dZI148J0eWOm3CO6yvAVhv2TvLYymjXPKYwovW7y+6wZTLMph8O8tpYIdPuxrFOVrS0BijntT9NktUnWXYQjhw7hXd/7vYoNQNaV9mngebXFeFABeKM6c9T88w0TiGHzL/GEvViuOwIACqygn8rLBwAY8OVS94f5nmohVdqAxGVajGQewHNy+O3/+HvoxUkMOGAIFTOGyUAuU4D6XfzjH/8ReHkCLH0Fnti2yM8cmkmbdZ0ggMhV5I4cfUliBG84xTpTq6ExHDeWpqO4W8NMluvGeAbwN18ZAICxUtt5F5ipv1nIDNBjLmBppJyU0CB4QQRBRqiBKVngBuhRY5SiKaC+d+WJRjeHoUxdfrv3zT9yzwbom3/Kl/03XgcALv8QPx8AMGz1JKtaAwCS2k0jQMGOFW4vOrWd1CKzGJtG8vLfzTf/yL2uz9cBgBcyAeQMihsSm8feEKkfUhRlOmlMYjQ4pLVtgnuLCY+aXHLRt9od5G0X7/tX/xqNZ55Gtt1ECTHecsfNSKKDbNZBJ2yi2ariueeexcmTJ9HshDhwYF6i00ixpjkiN1aawBFYaDQaSGcCYUrRH+WxU0/gmpPXiilVvdXDs2c38cDji1iNM/jGs+uIvCIaXTbxfeQzadhJTqlb8LMFkVl12k1YvS6mMg5uOlzAW6/OY396gEI6wCDswuJ0XYrAvrig9zhxHyilK7tH0uD5PDINtRKod1rI7ZvCoLql6MxMDeCCnS6iDh/VRB4bkYtfff8fYqsNtHtJVBttaYy2y1Wkc5y69dEn+ME2vReiH7bh2wmh+89OT0qDyUKWEgJOz1jsiW58wAi+nIrY0fFBxsSKuyQ3WE5A6KXQ1YVswnZkP4n5P5xCEwlgXrLFYikJ23NkctyibKDLBs+Hl05L8V2cKCCfpzTARjLFosfBqScuoFlpwu21ccV0HtcemsHhqSwm0gRV6KHYk6jHfr+L/XPTWDz/HI4dOYRSIUAil5Xzf251HVefvE7SFWjUSNPKJnXlZCYkU7iwuATH8XH//V/C088uifRhq9LCN568gMiZQJwicwFwsxmJrmPTy3XBdz1lFEkRO3Oy2XMQbB/E8OjoPzOBJ54+JROMD/7+H+Lk0SNIDyIsPv4NfO7jH8T333UTBtvnkWhuw7d68OjDk/TRg4NWnESnHaJT3xJWhjF6Mr4QnMyzQaB2+fFTTyLluuL4X6k1hM3n6WmEAAAgAElEQVTCfZ70UwN0mWKNNREHAbzbjHu7kQIYF3MyAKhbpas1i12pA7gY85oQrwM2lqqYctO+TFrr9SrSnovAdXDFgQMSbUVYKzdXQCqbRrrAtIOiAADszGRtl5qN2RIqEkvixToRYmosyP1OJpAtZpF0UrBoMsomSOd5U6pARiM9jAhA2fkJrG5WkZ89DL80CxAAGEgenPp61TMAdjf/ageVXG8ObeQOVc7/4nxO5oOco5cfACBYxDVDpXMoAEBdb+o9yzSUa4KmJWczaVQrZUxMFPDoY1/H2bNnxPmb2t/JqZw07fVmFa1WU8AuwwQbts6aBWAAAD/IYWpmH1ZWN2QdIgBATwwFABBg1oCE2f51JKAMIfqUKHjSnNxxx5148MEHxSuGoAUNUSnRkj9jFOxhk0yTvjhWZnBhqFIAWiYFQElrTLydMgGk8Zu6n9hMi/yM8gFKp7T0hcBXrdHWwAD3ABVnJn/GZACm2RYd/ygQbNTEGoalzqMfNWTSpe5w/5dztIsDbRgAKWECKLCDr8VkHIk+lefn5zHPp9+fPveCDwggoN7f7j8GADAgpGr2dw4w5bBf6pfH2J/G/Z+/a+qKIQBgVCP6ueX59YBT3r2JOx3iAiZ5a/Qz8RDQr6d8QfVgVAzjTHKeihmUJBmzrvG/+ZiUYpg0azWkBoCfSorrf7NSxoGZGdx71124+vhxVMrbksLCa56gmYodpPxj3MRxnPGj4xRF86+iH8WHo0cpm+r3zDH5VjAARs+1MwnD7CHDW2tsIMf3YQxC5R4hWJ6w0e32UMhO4v/+zd/FoOeg3QwlzYX3GIlt9M3hGnDzHTfh1rtvRYeMPwyQ8VwBTxK85rnf6uQikbdJhCvXQRrL8otrIK9Qgmv0gaAfgOkzVEqAwIJ6P1G9rhpO6gBfNXj8TgMAOyNcdkJkIwBAUWV33OTcr2lAwUXYTiKbzWJiYlLieEATQE4yZINnWTj0UNBolj7JEvfxEoLgL6Pf2qvBuoyn+LY/5HUA4PIPOZs4tSYqlGlowmGwul0AABshAa4Y6SEmsrrA2YXyDlHa1xkAr+AUAEoAQolxkQJRU/VGFDK1cekKS9dZumKX4YKFPh3K4x4ypA3X6si5Pn7me78PR/M5BDQsizooeSm8/a3fhcrWMqxELNnB5849i83tbRw7cQ0OXHkEre1tdFrU3ieFJs8CNJ+n2RSBALpNx4Lmr61vSO64NDfBBP7uy0/gibPbuNBxcWqpgkR+RujqZABMFvNoNeri5uzQ2IybStxFImpjOmPjDVfN4PZ5G7PpPqYLRQy6IeI2NzOp5pDyXHTDthQKsjlprSUnRzS44WTK8j20G1X47NapB6QGP5lCbKXQZqOYzCBVmMNKY4D3/c6HcGphFZabR2zZ6JBTDwvNZgMZ3xcAhE67mXQa1fK2TKjUzalMc/j+2RyLg664QDOHO4SToCkfJWFs6hnLpY3bEizqlTRAnkZiEGkMxVi9BFy6tjPFgJusxSSBHmI2YqmUmAXyqye0+55Eu1FWQLt56sJTzJ5OOMhm9uPQ7AHccuwAjk5n4HW20d1aht3vIJd2hfLI3G7qHl03AdfuY266gKxrwQl8nNuqIj8zJzp/MjTYSJKewIKMX8VsFtXtMj7//97PxD70LRcXVrdRb8VYqYbY7PkIpvej1m6j3GwgyZzsXE6kI3QubtbqUrjwfVDTzs/IfIlsMYfZA7P40ff+CP7Jz/w0Lpw9DzeZwOTsDLC1it/6n38Btx6exsSgBru5hbxtoZDNYZBw0e3b6CUDkeM1t9fEnNFkTbPzljhNfqVS+OQnP4XJ6X3wM4GULrZHk0VbqPFsOmgyZWL2pKAWXIYNB2sfFmXR0AuAjVCrzextT5prmdpIAaoAAB0Br9M7+PpJAUMcz0G705KYwmR/gCsPHsREPo901kfPH8AtZOHlixTUos9GPuUI0EuHagJoZE8w3aFRawhDI5V0JZbYKRbEiYLXPT0WeE3Rv5DSBF5nK2ur4u3R7fXhZovYanTQc7KYvuIEkAoQD3TsqFTu44ZZr0YJgB5lDrde1QwoAEDtrwoAYG3HJmAcAHj+/Xqv+msvCQDrQ2rlec/zPpd+UK49AwDw3lDT8EK+KMAbH5vPZQU0cj3GVZ7Dl758P4rFAFvby9g/PwO6ry4snIXN+3VoLKdrXPnoigFAkNLxA0xOzWB1bVPFp0Y9qR9UAp4CAHZUzhoAUM9iiXFfoVBEIV/A/Pw8vvylLwtDiFIkYfPoG2e8wdRdodxLhgHARq/TakvDZ7w1hHXDxlm7+fOxpOrzvmNDxCgzAshkMtA7hQkYlWpd7kMawZJModzTzTap4/sMyGLiGAXZG9OKD6kTl46CNiCNiVeWpmeXflsYwgSszb7NtT0iWEzZjmZPcEotxrXabFCbCwowoba5FwQAxpv+3QCAXEs7Iiwvln2awYKa+I8ABPk3JQCSLDSSjyrz2lGjL+d0DCAYPo8Gr3awAcw5UHEOAibIxJ9+LJqJYOjmcsmw/yK0w5/Rv4TXZBQh57tIxDHuu+du3HzDDWg3GnoPVXp1eT9s7Fn7Cqa2M8Zz9DlV0gwBON5jco3R+ND4HFxGbbzXAGu3waKc0rG0M342dXuY9Wjn36wbFPszoQCApI12K8RUaRb/12/8Nvo9G7VKS3T9ZJjRa8i2k4h7XUxMF/BT//wn0GiWYUVd5H0HQSopRrkJ1o0pW1gUwsgQSZy+4PqRigyWXFlPkgeUJ0ASIUEDSm+4lwhLYwSwcQ2laweZL0NGwF4AwF6t0F4H+AV/X9Avg+BejAArAIAXs9iaSKHME8LFiyepQyfiXAbZUkEWGhlRaPTfnLSha+IouGMHR2nIyt3rg77En+/eiL5dDd6Leds7AACDDuoYQFVPa626ucB25A2rV9ydu7rj9/Tva+/aixQ84xvR+A16qc+y1wb/Yj7/N/M7BgAQJFhvpEobptBSZVvEqb+KARwHANQWM9KzfTOv++167F7H91L3/16/s+O97xEDKPtDrwffsWUSyUiZvWIAL/vYvOQYQE7xu6Lr5CYge+ZYbM2o3tg1ItDIJq+Jge2gsr2NI6V9aK+t4swDD+IP3vcbOD4zDdQqmPQdVFbO446bTmKqmEEmnZJJUt+KZBprJagpU6Z2LBkHpMcS/NSUTFbPTENhlnquUMRWtYpas4mDhw/jqWcv4EvfeBahPYV/OHUezWQW5S6b9ZRo/6dKBQEAhAGQK0pj1ChvohSkkE/F+OH7boVXO4PbThyQBryxuSWaSjbGtL6nvjXpkrXQFYo8gQjuo/Qu4JXPPHZOzCUSnXTTfl9o2RIZiIGYvfWTDuKEjzCVQTuVxW/+3sfw1ScXgHQJyxtlaQb5x3U9eX/0PyBgIVIMbohxH6XJKWxsbkkxPTt3QKbK3BiZWHBoIovG1hr6cYR8xsMgaqNR3kLWS+DAvkkcObwfUbuOq44fQSEbIA47KBXzAhiQfOeyCAq76MQxVja3JQLu7IUNrG63sLrVwno1QsovYmWDUYo5cYnPFgpYWl5CJp9Fo9lEt1nGgbyLnNXB2++4HtcfnUervIGo00I2l1U0SJcawR4GcROTeR/7JrPSOLYsG36+JAaNBFg46aO7MmUYVi/GEw89hK21dVS2K5Iy0Ilo3NRHz7KxWG6i6max2uyi3GggIIhj2zi/sioT92PHjsOxPWnIgyDA1Mw0Dh+9EldfdxJXHj+G7EQBYbMmxT5TA2TC0YsxUcoiXngSH/gP/wveccsJ9DaXEAwi5NNppJwASTeLdj+FThgi4wCtegVbvHZSjkhESOHnuWx3Qpw+fQY33HgT1re2xJmf6RZszFvttjQmFvW7ISfrBChC0bOO1iRLppCGFSAXis7CVtOsgbBTZNLXN9M+eZDUVgIj0CvCc1Bv1pD2PEStlsQA3nrjjQgHEaycDTsXID+7n/EJ6HHKT2NDRhInLDSqZUmeIABAL4Z8vgQnyCtjYhZ5jGlMkoZLaUVP/CYIjLHgpYcH0zp4rdIIsDNIoTlIYeboSbS7PfjZScVekVQBBSyqvVPVVCbjWuonkxut0whejhjAF1MLjvaKcQBgNAlU8jil/6cBppoAcq0diAEY14wX+rPXXiT1oYnNGnc7NxpyQO5v0R1LE6CqFmVMxuZXxdgNJ9lModAxdOL9kGT+t4WzZ5/C4098A2FYR6/fQTaXFu+WjY1NaaiZZMWUAUpvlIzMEpkI6fN+Jgs/nRXWUrXekjjMnnjHcA0lKKlYTabGkrhJPdXmc04US1hf35BYsTvuuAMPPvCgvE65vC3riu3yv8taa22jUW8g7StvAHlebdJnPrc53tIoaTNtxsG1Wmx0XGxvbsH308hmc1hbWxdZLkELJh8wIYWGqg0C07aHAW3MVWej3r+mPgsln/eDpqMro3N9XexqxozOeQi8m3pUewmoO3r0xzyPNEJsKvXzGX2/+PKIrEGBG1KlGQBAfAGU3Jjf43tULcxODyfzXnicxxMIhtN7rdUX5tn4BH/XxfyC16/FiTJ7ITVk4N7JdY33BH9PUlC0S/1u8GE4yecZNNN0tWoMG3Q+V7PdQr5QEBCJ6y4ZcTzPXKO4R9DDRzwlZmbQrlWRJ6BfreId970FN113LfpkWun7RhyQeF8Z0Y7KeRTjwHGGA/+b7AD2eWQMKBBDsW7U8Rv1IIY5dtk13ws8cAcAph93Of2HpAfxcwqQRFZWEqmEj4/96SfRqEfYWCtLlC6TgJhA0+nSpDeDAbr4l//iJ+E7fWTSBAIjoE3AnbFBPaDVQq/ZRrcbSg3WbjUQdVsYcEgiDAAOEn30ky6uuetNch+FvQFi20Wcoq+Pjw6vT81QGkYFcp8W/4zL8ADY68C+mEV/590+TuHajQKrf9NAgZt9Oh1Ioc0LkBc3Hf79iYKY/VEPyCtX4tRM3IFGv/TSIn+Nl+KKFrHXJ/zW/Px1AGAMOHiNAgBqo1EpAOZ8K6sild1pAACRALD5ky3mdQBA3Zjm3jeGQlpf96oBAJRJ2kUAwPMuMGoqzlbYhoV8PICTsvGf/sd/g+ceeggz2QBZRsb1IqR6IVrbG3jnd78Zgc+pZhPduCnNIQsrpRHjWkbxMWOLlDGYFD1WAn4QoNZowkrZ2KrWUKnXMXtgHl9/9Gmc24ywXAMeWdhC6BRQ7nCCbSPrO5gqFbG9tSGTKGaRC9lqECLRreHITA5vv+MECvEyTh6cRJqFQaUKmxMrFiUEIiymAETSuPH00k2fZ5XTf07fWVhTJ51yHSQcDwM99SXK3487iMIOfDoMN9rw9h/GynIZ/swR/B+/+xF8/qtPoDh3BRaX1+Glc6hUa6LN94OsmOApwz4ZhovOe2JyUmisi2vncHBqXuK4Dk4XMagsI5PsI5v2cGDfNG48eRzXX30MM4UMUv0uet06us0qJgsZ9MIWwnYT+WxanNrJDqD0gkUWTd+CYgndfkJiFDt9F3ZmCktrTWzVYzx7bg2PnjqDeruLzXIZQSZAM2zD9l10O020KxuYzQeorGzgxuMzOHHFIVw5P4f11WUU8hlJDuj3upifm8LMZAH9uI1u1JWJ89TsnHgA0Hk+bjZR3tzA+vISKutr2FxZluJse5Pu/334GYJALXQiwJ6cwZlaA/lDh3Hjrbdh9uAh7KNWuDSJOqm+fiCgAbthekjIOkaWBrWXJn6JkwgWzLYrRSFf2xuEyHoWWk89jMc/95e4aiaP7XPP4ODMNGrVhpjauRk6pPdh9doYxCG2t7Zl+kYKMetFpmnUanVsbZdx7PgJo/gWVgCvJTb7DgvcVkeckk2RzXgz/oxfyvFcxReyfmdxJtGOA5IEI+Wmrl3QmZ0uMJrm7lPGIerUhCVNUqPVQNp1EDEGLZnCTdddh35yAHcyAyvwkZ2aAbwMtutNVNsd9buDPqYmCmLUx0kyJRBJJ01nQfU6BCdSygeDAACBK8obaJTJ99duc3LaQ740gS4dooO8sGLsbBGZyVnAZgQkdbSvdgBg9/DH6BoMW4p/EwDg+aSpag9WQk3gRS70An9eLABgpoBcR40EwAxGTLOnpn7dEQAgQItq3lVdrEwgB7wfsh5WVhfxhS98RqLAhGWUtKT5p+FjLpsVQIG1Ld+zXN+uJyyZpO0hk83L9Hy7Wpc13yJjjAwTm0aXivFqmktlhqkOChvQynYZaT8t9TNvhLe+9a34q09/Wpgm5WpZ5GCddkeafjZdlI1J8xiRdeSqiahJx9DH2jRLwq7t99FqtsRYlQAAP3a73VGSsU4XE5NT0sA0mm0BAwhglCtVZIIcmvWOrB9yvMRDQDncjwMB5r+lTDAggIlF0071I9bdTuPAYeM7xA5G14vUamMAgLA6eA4FOKBcTUWKCsDDFxclj2IIcNrLYyLMZOljTZqJvko0gMTfHbnYK6BDUdp1TCEZQrpfGaf7m0vaxEOPX+I7rumEek/yOnpKL6wmI4HSv2iGdgI2DJMC1D0kjAENtMhxlFJM0f7JlOI1pIAFZRbIa4JfZHFwMs1rheyvuNPGVD6Hm687ieuvuQoeWXUaXBNTUqWmUMbYQ9CF0pGdNzCPh3H9J7ArvzuWaT8OZryk/nPsZZ9vwv/CAIB54wTeVdqTuvcScFJp/OWnPovV5TLKWw2ENDD2M3p43UOQSaPfreHH3/12lNKW7Jnd6ibC8rpEF0dtxhWHyOWLwu+R+GQOVAgqspPohbJnwM2jHgFX3flGYHJaAcu5IjrNNiqUIPqBkgvpXpfyAgIyrwIAQJGpuZgqem1SLkROOLg40uU6PzkJt5ADiHzJfsqs7RESdzkXx+sAwMW75+sMgMsHfcYZAAYAYIEgDAC90I0DAJGWBGh/z9cBgNcMA2A3AEBkfRxyHN/lVNFABgABgKxtw63U4IQR/vV73oNiKokJ6ortJPo0zulFqK2v4qorD+OOW65Ds1GGZQ/ESV5pU4fJ0aIdI7XRmJmx+fGDjHgNMD99u1bH+ta2aIu/+NXHMcgcwIOnlrBYiTBIl1Bp92C7HtJ2QhgAKysrSDMxIFYxT0U/hdbmEt7+hutwZMrGkVIf+wsuHCuJqNkWHSAplTKFZNMfhUMAgEg2v+k5rgAAEZkBPRoAujo6zZUJOWvoRD9Eot+BnWAOVh6dtU2kspNYbVk4cPVt+OXf+AD+8v6H4JTm4GQnsby6jnhgwQuykpWtGjAyAxxxb69Xt5DxbHgpC1PFPDrNKqqrF3DfLcfwljtvws03XA+rH8v0H3EXSdLSO02knQQGMc2L+hK5SPSdWnDKDbpsID0PfdIAGSEIyPcynARbNmrNCIWJOQwsF5//whdx+qkz+MVf+kU8fuoxLF1YxMNPPIULWx00OgPMzMzhzFNPY3ZmH9aXL8AKe/jue27HtUfm0dhehZvoIw5bqFS2sW9uFlceOyoF2bEjh6WYZLO8uroqbJJe1EWqH8t1Mzc1gY3VVdkbqSXeqjTRsxyk/CxOXVjBybfdh6O33Aw3kxMAZnlrG2EfOHb8anB4ENO8SLwFHDXxYQoAqfO8wPp9ZB1PdMGkHHJSJDKKsAU71Qdqm/jor/4ybjg4gyKjAivb2D87g8XFRYk2K0wUUdtaQ1qyo2tCkY9FUpGEnbRRqVRl+kGTy5nZfTL1Z3FLZgkLUZuSjGYH9PFXBS69GXqKkdHpSM44f58gAHX0wrgiRZl67agnSQKWQ/UlTRYVAGDM2JRMi4wtZaLZ7jTh2rYAAG4igWtPnEDKd2DlPSSzAUpzB4DCpPgIdOjrwdhLSkiYjGHz+NE0kFN/Vuy6N2SxnewjQTM4GK005Sg03hrIVGlzcwMHDh1Grd1FujiFKOVho9bBoRtuAXos4zyJkHr1MgDM9HfHjNYI6NTfFqd/CgDo9ccBACXJ2Tnf3d1M7Ooudm3tl2IAjDdpvMZ5HoSKra8xYy4nAISWB6nFXrFVhxHT1kDSLxqNKnpxRxp/Tvk++ck/k+Z/0KfRaBcnT14taS4bG+vDnHMybsgOcn1fAM3ixCQSSQfLqxtyLbvpQFgidoqMA3U/GCq4HkPIJ7WTyg8k7aWlSeXE+o7bb5fvPfb4YyIDYONIBoL0uFrixAaPAICdskXyILIaAyrrYyhGm5wEp2yUt7cQiPH2QCb/5e2yYiHQbFCDiTw21VodKdsR5la5XIVrp8UTw6QsqDeh6ifz38MzOO72P9ZIj59SU/PvNg2U9z6GFanH8Xs6RWIMSCIIoJ1BlBO7Tgzj2iDHR+QNkSQg+K6vmAC8DrVXgWnw+XfYVWw3E69nmlfFniAwOfKAGjJrd0sVxpp4qTH1z0X5Q6ByV8NvpuJCzdca//HfG3XcOhFNaPVjXgAaJOD3PN/H+sYG0um0mKeSCWDYBbzm2ezmc3lUtjZg0xjWs/GT730P9s9Molbelug7lfIyDgCMZBuCO4yZEI78sNS0n4wfcz+OJ7aNDtEL39+XW8m/WABAgB9hMIxkMARkfSeDv/+7B/CVLz+EbLqE7a067KSrDG6TCWECDJplTFtNXDc/JZJKO2qgkOojnRwgSTPllI12SINhVh8EpBg0y0SZUGqUmIBZbhJL5Tom5w8hM7sftUES3vQsvOl9aDARJ+lITcWBI8HMVxQAoAyXRgwA0/BrRfUQAOBB48bOCRIRylJpQvStFpEpz0E8lvNpELfLodhrJu7lXiMv6XGvMwBe2wwARSMcu3L1CiUMAEE9NQPgVQYAvJiLfq+py47nfNUDAMzx5qRuHABQRcWlAQDjOaJ8ICzHQ7/RwETSxgMf+TD+6g9/HzMZH1MTeZmAc5LOzPQi3abPL+LOW27AwflZ9CxVDEvrQImYNDG6oKErrS5GmbVM47qk66HZDbFda+DchRXkiiV89bFn4M2cwKf/7iHUBj6soIRqKxKTKC8JFHKBNJUyfUJC6GeclqOxgZ/5x+9E+dyjeMttRxBYXSQ4KYmIUBtWlbaETibQZhYOPQc8VxosItsEAEgbZXHNxiiyqPunkU1CdHK+YylcN9lDr7yF5P55oMWxdQ7r9RjB9EG87z99FJ975Dy2OgmZQA8SDiIkBQjgnkDXdzbtE/kAcauKnGchSPawubyOd7/rHvzQ97wZmV4NYW0TjWpVisFcECDje6Kx67QaGMRkn/GccYNXUT5ivRV2pSlOpjPYrFbgBZ4U05wYl+t1BLkCrJSHWqOLa669EX/8J3+Cz3/hCfzeR34dzzz5GPbvn4E/MYOlc2U8/tQiPvKxT6HTS6EVWaiUa5KqkHeTuPrgNK47Oo/y8jmsLJ3F7NysNOKNThf7ZqZQWbuAbOCLAS73RnpAsOFMsVBgkkGnLdPner0J2w9gOQFWNqtoRgOEfhrf/89+GgukcB46jITnw/bTmD14GL1ogGSQI4KDXkjzJY7lkxikEgIA0HfHpr9OqwsnyIpeNGYaBqezjLQkjTFqA1tr+NCv/2+44+pjSHbrcKwY+ayPbDaNpcUF0DAt8H1pEtqkO7Y6QrF1SBVuMSqQBoh9nLj6BJqt5hAAkPuLIAAjxXraRVobN3ItZlHM32OcYRwr130CAmpirKmabHxIpTRxnDo7XVZxggsJCxGn93ZKPBB4bHtdAg7AEWFK5AQASGUDTPD6LE3rHSAhcYo8JoO4q9YBrWHuR3yv1NTaAkYwDooAA6MBRdsth5nafqXr53SYDvC9RAputoCBG2BxvYyjN92m9J+kgIoG9NUqAdBOZjs2hXEGgBLRSfyfTNN5vpQEQPeKLwsAMKRt07wxUlGuuz0AuMXzntNHXvvWaY2w/jw060qnCZLVJfmDjIDJiSI+8Yn/jE67gVw+jeXl8zhx/Jgwis4vnZNzz+vND3zxwuhEEWb27RePj+cWzqMbxcjkCnJ/cD2S693olmV7GTFpCRLkMllpQgmwZYMMGvU63vGOd+CBB74iJoBsvjlUY6NvHNY5bBP6v25ujeZdTcM1ZduCyMlYixNo40RcWAO2K5N/xSLoCfOAXjQE8IIMWWuxMLBSNCyFgzhUvirShOnXU8IA1dwZpu5uCYB57O4aZcgnGZMN8HsXDwTFhElLQEb0YAX0KCaApByIf4D6t1wXZEMxdUzo/0oeIJNzeazGLcY8DIwfwYihoXLtRxr+nZ9gnM3A68s07+OTb/Xf3GM165nHi+syAQEti5HptZYamOcYlxtIjCSn1pQSasmqOUaGjUAvmHqjLgwSfs+AC7xegnRGzh0B/e3NdQFyCVL/xI+/B0eumBeAi7WJcSrV6g7x39GJ9fJzc6/xulcTd23ISHBNS3QMCDA6Uuo+U9KmF/9n9zWx+98vXMtqhggJkiklBeTjefhpLvzEY2fwwT/8KL77vncKC+CpJ5+Re4GfMZfLwmpso1Bfxd3XHMa+rINUu4K8TZOPFnqNmrAYwT1YfIYVwMDmn8ORZD9UPYWXxXorRIfJSrkiVjsxqgkb73zvT2KQzqJKACFhq1pTsFTWaK8QBoDon8dcXEeacDU9NZZqvLDFQGowkFzgyWnS7VSRNiANS99s483/pZDAF3+ZvPTffB0AeO0BAMNrVNZi41arkeVLAQA6BpDUb96Qoj2Vpu3bpEN56ZfxZT3Df1EAANhY0AOABjVGAqBGfBcDAKPmX3TGSCDleojLVZT+f1rdr/z4j6EQMQkA8AMCmzHaYSiNlsv8+UoVYaOG73n7fUi6bBBiJPoRbGoBtQcAF3g2RjJB4QbRGyDs9cXEj/nkF9Y28fTZBXiZHJ65sIVB/hD+4gtfR+wVxFm83onFpTdwEuzxUK3SyMqH7fqIuy1E1XUcKnn4+Z/4QXzlbz6G9/zAPbA6VdCdSiaxsWIfiCkNr+1UUlgAvFeYSkBgglMRmV06yvmca3ukvwiYMZqKkzPHTXGECvgewmoFzvxhgPR1amnsNMr9AL/2wb/FZx54AtnilGjhyq2uaO2bpBlWps0AACAASURBVLQGvm6EW7C6FVidGmYyFv7Xf/XfYv9EFjm7h87mopgacurMYosT6EajKdMdNmJkUIiZHM2wtD6XhSybt1yQRatcF328RdF9KoEyDQ2zWbjZPNxMHrV2KI33Bz/yESytLOP//N33Y31pAcWJHJYXFzER5PH0mQUcufZ2PHJmCb/0q7+FmbnDKOZLePLhh5AKG/i+t74J85MZrC+dFZPCfCEnE2VOXA5OFpHox/L+Ot2uFOGcwvOaYHFLtgKLwHqzDTudQyOy8NyFdbi5EmaOncBbf+y96NOVOYqQzhfx5Okz+ML9X0Sj3sS55xaxtryGbpsT9a56jThEK+wiJMMACRS8DHzPgx14mD98EG/7nrfhzffeg8npKcXMi0J8+fc/gPLC07hyXwFRbR3HDk7j3DNP4PjRK5SWP2WjS1+IgSUNf41SEkYt0vG800a1UsGJq04IyEbds8pB7kvKj5+i6SEpmGwQNegm177MQ9FsEUBgzGMslFXqjwkIUGJA6n2zF8kIQkwABbxSxb/ItBIJiUUkVTqKIwFSBlEohlcHZmYxPTeFRNYWAKA0ux/JiWl5LXo+0wOABbbnpsRfQiQxBCp4BzDzOUmPANK3qYtmA09vD3Uv8HqjjwMnS8yX55S1ODWDXspB3w2w1exiYu4g/NIcMCAD4LULAHDyPwIAOA3kidJTW5mg7paN7tyi9tqLxhkApkkSYEHXlD1JDVFTyBcEAETbrBvBoa80XfQj+J4rySzMSvddG7VqBXOzc/jc5/4GSxeeRWkih431NczP70eplMepJx8Xw01KT3hNk6kyt38erhfgmbMLAmYRAAjDCCnNnzaUaqOx1jpYWWsd25G1lgkXzXoDhXweUxOT2D+/Hw9+7UHFNHDVeyQAwGNGEI6sAH5fNbcmaWBkRsdjV65VZeJPwKBarsrUkusF11Jyamjitrm5JQAlgbSNzU3xB2AU4crKusSkEWzka/Cel0m0ZhrQ+ZyN5g4AYEgdV80539elWLxDcrZ5/FiSwHDaO3RokrZYNZT6cdJLmPA1rfEni4rrq9L/69clTcgADbtew7AO+NihyenQP4IJCspcb1yybBrdYf8yxgYwDIFRM0+6vmYfjFH+ha2hafQGTBhp/hW93zTaYrwrdctInmCen9c7fUimJiflmqjX6sIE4Lkm+OSmXIRNDiHY/HY0G6WLH/zBd+Hmm6+TqThrI5Nfrz7bSO6pwAfFYBGASd6XOg9c6420YadwWwNs5ry+AgAAXjSM9qNZKN9OLybdP4flC5v4zd/4HfwPv/Bv0I9T+PAf/QlSSbLYewKaOe0qes89inuuPiQeQOleAyWfCE4HaNZZMCFqR4gG7HHVxUlg35YcH+5bzABxMPBzqPaBKJ3FajTAA08v4Of+7S+jF+TQGCQQUy7EN0aWm7BDuQspA/w9UwD2qvgvh2b/fM9hbNKUycuo4TdxE5JvaFmijbNdF6WJSYn/odZxGKDKok2bYBjUytxsyshjhCJe6n18u1qv1wGA1yYAYCQAwgAQQPbSAAAdOVm2sHd5HQAYuxNf1QwAlqMEANoyHTa6VGXKcwkAYMznQHFFEqJTzw2AzunT+Pf/4r/BDXOTKPpJ1NpVpAtZ1NksW0nEtTaCpCO67unpCdxy581iCpfsd2FTT7qLAWAaGTYxHWqr3TScdBaPnT6DhaUVcZjdbAMbcRpfemwBfa+A6P9j703ALTvLMtF3zXuezlh1ah5TqaoMlZkkEIgILYiAkADS0goKAk3jAPfhudIK13ZGEW21xQm1UbvFbm0bsAUZEhASk5BKUkklVUlNZz5nz3vttddae+173+9fa599TqoyVbpRb87znJyTU3tYe61//f//vd87GClJAOACP15Io8sEAGbusqucyggVvrN0Fi85sg+vffGVuPtLf4W3vO5W9Ds16NEAJrWckhuvtNY+dfKDSEkASI8XOiSQZiFNCUDPF72zbKhIY5RuAMn03ORTV26KKZpN7SoGWFpcRCFfQGpsDMtPPIG2VsQJt4Tf/8u/l8K/4fVR9/pIl8ZQa3Wk+ZGyNehhByU7xKaCif/827+C1uIpdFZnBQToVOcFZBCKL13myZbQ2PH14ZJezqKL16fny7HwZ9frIV8sSKcrY9HMK43HzzyOsakJNLsdbN+7F0uMKCyOoUu5nmbgk3/wB6i3mvjoz34EC0vzKFfy0MMeUgQfBjqOPT4HKz+NqR2H8Isf/084fXYR+Uwepx89jl67he/5jhfhikt24uFv3YVS1sbhS/dhefYcsvRQoOETTefiDTSrUHoGsHApFPNoNNuwaBJopvCN+x+G2zfxqu+9HYdvegl+9rd+B984+iBWqjUsV6swLQeVyjjqq3UxxkuZttRbju0gl8tKZF0QhfCpR9QMNJZrUmCYGRO1Vh1tryP55oV8Eft27cZ3vfRWzD76CPyVeXz3S69DjuGOgzZSWhf5jBXT1w34HAuGJQyA1eUVDEJKHlh0A/VaDZOT48jls7CYFhHbq4ppmm4P9wJS8osuvK98GUjXJXNBwChlqtbpdMWMjPnkcpcyk1n0OGzvKQBAGg8sRAgAENij+ShZNRy87Pz1fEyUy9ixaxu0rA4rn8HY5i0wxqdEgykyFhpZ6sQ/uhLZpF6VnT/qaan5V3RiQ1OGh/I3WnjE+mPqqdmZ67SaqDWbmNqyFYFuCgMgMGz4moXJbfsALfcvHgBg5z+KAmEAsKhQTaPYFEyJnS64TX0uAEBSNElnkh4fbDQNBuJDJTZpIw0neWxMy5ZIN4nmU+OQX9TEr66siDFquVgSg7zxSgXzcwvYtGkcDzx4N44/+iBSjoUuI1b1CFu3bkarXcdqbVU02H4/lBSAVCYrEgCO43SOviDSklYd+dixXZgvSbWnUU5ioud5Mq5twxID1nKphNpqFTe86HosLi/h1OlTwwQbSmcEAAiocw9kblP0dtXhTr74N74X52hOtKZhCgBQKVfQarbl/5lsQW+BQqGAZosJGF0UyyUx5qTPQDZLqUBH9NE8aEmFEfBBsQGYjc57PCnMh3v+5DhixsA68chIwZ8ca9L93ygBYHJLEiOp6hhVLYjleJyXriQQKg5R4mPD/tAPQRswatZaBwAk0oVEBsDzOMpIGAWXBA4U8C+RMK39TI591ANglAGgTkqcGCIyBqWbV8WzAmto2pcAWQlAJH8fRv0BAWdB8S6KO+nx+Uu8GMh2yGYyIhkh0EtAqF6ry+unrRS03gA2AU2T6RRdibd9/Ru+B1ceOYzV2pI43qv7NQZXpaUfH7wcjEpKSu65oUQiYWaMJB8oAEG91trjn18GwNPVu+v/XXJIBaxIpwmKtIW9SNZL2smh1fTwyd/5I7z3R34ME+Nb8Pu/+ymcPnVWAGYCKaleC4XGWRyaymEqDWT7LYyZIex+F/1eV9biAKY0NgaGBdMyYOuUB/SgESQQvzsHyJXQ7QNeKocVzcLf338M3/f+n4A9uRk9O43ASHaImmoOUdbG8fJPBgCIxTNJx59FlQKKlFkai3+ahxTLzNll5585iJEs0ETHOaHwJksyGwXFlIxG6v3WaDkXurj/J0CAFwCAFwCAFwCA89yB/+wBgHANAIidqUlXXQMA4s+8ofhPLA7Jshw3THzml38Jj33pCzg8XcZkKY1zK+dgFzLoRgN4bg8GzSO8ECndwOy5M7jhxTdg01QFaT2AJcUY19nEBFDpHRWAyog6FatnZvL46j/cJcUx91yulsJDcx3R//eMLLyIxYspZk4zk2WsLMzLwTNFgDGC1M9rnVW8/tbrsCnVg7f8OL7j5isQuHXxACD9P+z6Qt9mQUrap5iosQsdAwBkyqRjDwDf82WRY3fURBj7sZFuHooOnQVPqjQuxzu9Yxf8Zh3d+gqiXgd64CIwi5jXZvClb53CV++6DwuNLgbpEvrUlTI9QOiaPgK3irLTxx/+xi9g/tF7cdWB7chZEVqr87L5SFiKEaPYuJaQjeD14Hc9odhyI0q/Aj6WG1duliqVMhbrDew8dIXo5mcX5rDvwH6MbduGXsfF4mod2/ZeinbTQ63Rwe9/6o+lu/vRn/kI5ubPCmVwLO+gvXhKOvpRqMMfODh2Yh52fhpfuOMefO5/fRW2k8Pc2bOoZCy86qU34PqDOxA15+Eun0bO1JBzMtJZpuyBAAD1tZKkEBcgS6srgGnjzOIKnMIY8tPbcc+xE/javQ9grulhkB9DdmxSuvt02OcGt7pSg0kQJ+hjujKOgR8KyJBJp4Sd4VOLzbLTtJB1sqg36jBTPH4fvUEgoL3r+SjmywIQFGwT3tIsrtizCe//gdcjFfJ6eGisLqJQmRKTM4JBBBT6fohWvSnnvlmry/n3e11hM8zMbFLaacobSK8X9pQyDUy0o9IRE0o0x1EkxpASt0kaZTgQ/bTn+SI5cH0ffdsAjcjZHY2dBhWXRgAATQAA/pT1m3IA6lK9HorZHC45sAd2wYKRsVGe3gy9PK6ABt57ZC0igsW4RwVzxCaE7OoSUFBdZiveHBMAkDznmL5Nh2Z+k9kwv7CI/NgYrFwekZ0RacZK28Ombftgpsb4Lv9iJQCi/Wfxz+g/of4TWCVgGBcNzzMAkKxQoxIAAgD8f0mdkGGgwAfF4OAmXMUDqiiWuCsbFyosvjeNTWO1XkVttYZdO3aJQRcTL7rdJiwnxNLyWdz/rXtF3pDOOGg0qshkHRRKeSyvLsP1KBNxJEaP/iaUANAEUJgq9OggtMREggGZVCr1QuAmXVemY/2+MGt4TxfzBawsL4teP51J4aprrsY37/qmFOdi5hc7vLMg53PXaf/jjbKwtpjJzrnTZiRniKAXCEBArwH+zuKf97Pq7KoiLQiZDBMJoMy9eRRpCH0dva4CG6T7HymPLwEE4rSvpCuf7OUTIEJO+cgxDZuRsWO/lJlJATnyuOEuRIsQxf4SQwaAwHRrAACBjKHjP8E/Me9TUYWSEsCFKr6Xk7J2FEAiqyGRGidAhBxnDByF3CskxofDzvzacW80AVxXR7BwlySK2ASQrCGhoKtkAal/hEK/Fp+YsAgoP6B3aECpligFYpgiZjEkzVMaQxL4aDWamJ6aEhCfY3pm8wxmT51DwcrBEgoBz2UAL3Dxxje9HpddcRAr1SUZz8Ood0a8Sic6gVrE2nOovUjuOTmPQzalYgaM2iKMfp6nAv+eSTGfSBqSxz4dYLgRAOAYoE9BJuOg41LWwr1CKHr/fqjjc5/9Ei47eDUOXnol7v3Ho/jzP/uvKJfH5GVsv4mxcAUzToBNWQ2bsxomnD7yuoohZvpLpNkSeUwav9zPcdMHoUvEBTAy3KHxaqPOZJ9uiEfrHRy85Ttw4KaXog1DAGM2IUTMsg4A0C+SAZAMrgtisE9dWiun6rXHJJRqBQCo7j87SVObNyPN4j/sS1eJ7qjUjVKDI0ZrCX1EHIQVWscNAvUr/P3pbCJeAACefKvEEIz6B0F/lVYqmVTlRpEs2rXImVE3T0H1YiQyVusM4wOHUUzq1dYlM4yie8ki+1Q38rO7YZ/JlPDMHyNjb2hWozwAVMamolnx39ldSrr+8lMSAdYMLodxbc/8bf+PPvLpGD7nO//P6poMAYBk+YxZOwkVb5gCYJ8nBlBF4W28f9f//xB/HzlvCStIZpk18d/azkA5a8c5zDAsGKQayybdUDnykiXPRc+HF8cAJki6WpBjc591AKRCjBOTJn2gI6VbsLsePvSmN2BX2sBlm8cwlrewUJ1Hy+8hNG30qJFkVREM4NFEydAQ9Hv4jpfdhIzJ7T8L6IE47oIZsSxipZOpw6NhVLYAr69BszP43Be/JGAA42G6ehZ3Hl+AaxbQG5hwe8oAkPPyrq0zOHP6lNzfpLgz6qeYsVC2Q7zxlTdj5cS92DudxRX7ZtDvNuGYlmzGeh1Pul4sRJvNJjL5nMQAyoJHY7TEGCkaSCwa6c4hox37vnQRko6AfFzdlOMmxZmd24mxMQzCLrRBgFzWwpnlFlr2FnSMEv7g0/8VJ2aXoecmMVftwMlX1NaiT0O8Dl7+osvwplffgvu+8lmkQxdW0MP1N9yA7NQWDExLUWnDAK3aKlq1KhxDQzmfRdDtIJ92JJs39HuoV1eRy6Slq/WtR44jzBZx5Y03wZkYw91f/hKuuvZaOed2uoCVWhtjk1vw+b/7Mr76tX8Q874fefc70WxVMTZexMrCaWyqZBC6bZhmFhg46NS76PZ0DNIV/Je/+SI+/TdfhOFk0Ws2MJYycf3+bdhcTqNcsLF/zw5Eni9gBTdmokmVDa2Sy7FBGNAPQTPR6IY4u1zDvcdO4PRSHel8EVSzt7j/s2w4tgnHZEdLR6fZlA3u9q3b4XUD8Q8gfV7mOqU1gZ22kcvl4bZ7MjbSWXowREjlMxifmoLXUzFF9ZUGIs+DHXowujXsGk/jDa+8CTdeuR9a0Ebfp0aZRQNjBCVwW8aD1+pg4dwsMgSTdA3VRg279u5GpHF995Gm+RgLoFh/K+uN7JmUo7VoWmWDbIr23/epHWdBZMlzBATo9bDabskcTcaBYqKsAWdMdqB5JgEA2ZEOOBJ5L3rIp9I4eGg/NCeCmXFQ2bwV5sS07Ev6ZADYZDewuxXEZb3a9BNnEAImHwNN7ltVDHAXvhbXJ0chUV465hcXJWVibNOMAFt2voiVZgdjm3bAKW5hwGZslrcxBjAxRFavrUzqCJwk664CHNS3GjNJ40UMvoY86tG5eTQ5SRl+JPPt060V59tlSHGYvEBSKalNxzBENzH/U6Aq59XYVEyO9yIkAPLU2LB0XRb5mi6ZEbQJAJBIAJJO9LBrKvtU1fknAEXwSfLZBwOknZQ45GdSWZnv2CUnY4YkMXq4WE5fYgLdbhsPPXg/zpx5AumMDcMYCLA8NlFBo9lAl0wwdot1lTdOVqzEnPYi6JSzUJ/NvQaLVMVJkIJh2BwjQCsFdnzGNA1d18XLXnor7rzjDvgSQWhJ8U35CYs+RrGx86s08er1Eoq+AAB8L/7dNEQylM1k4bk0TNXFGLRYKEmkYKVSQbPVEmlVLp8XOQ2lPyUypNo+Om0ychQAIIkj8e+ULQh7QRSWsWp8JApQCBeCyKwvcodMgRikGTXnGx2DyfUSxllSw8SvqUZVwh9WHfLEk4Cvp0ABwKK+OvYt4JwpIzdJJSGrKPYnIxOAQAzHhESZxyAIGR7r9tQbbpIk3jH588Z7LGE6yfVJtPyxwSGvi+j2BQBY80BQaSi6JPAMxLQnYQCo45UZgXMPgVzXxeZNm0QOwmtAOdaRI0dw/XXX4ZO/9UlM5CYQBQSDfOSLGazUFvGG216HK6+5HJoxEFbLUKMh51YZraoAbPpjKe8kfgmrJDlHpgKvEhnARgAgKdyfkXp2nf5h/Qm+OABAgSxsDtDUr91pyR7H79GYmUxCBw8cfQSNehfXXXMTLNPBT/37j2Dnzp0CuBl+C1NmF6Wwjj0FE7srKZRTAdj3FzAxiBDpjjRDPBlHlFlGsDUFHBvCbrNlXwiuxX6E++eW4eYqCMdn8IoffBfavQgBWYyiM1EeANynyfXlGDj3jf/+3OvfuMAZntINE/ko8rX+tCclIRF8DTbddZn7GWdEqknFEu3T7gMH1K0pC3q8XZfRsFbWPxMN9YVAgOf+4Z97HfasCqTn/jbP7JlDvdraw9V1WwNnBHHbAAAoGhERRhV7o2ZhtYGTdsvIgqo2pNICkYKC32vXT12BZGLb+PN8MRz/VM5fUuDz+DmPyo01Qr+jPCzQBgi1AXyeA0EI1CZPndNndome+lEjwrPn4eWebhO37tw/xcT6VIey9hoq31V9rVHDuEhw9ymni/d9vw9HNM9E3ANxQ6XTPAsBbviFDiovkUiJ4jpbOn9c/Gjiw66DKfRu/o16Pl4AXYuNpeJFUh0KkXSVI899Fot/00pBJxVroDoX4kmihegbLnr9bkw1jpX4YoAfSdeUMUOZNGlzVaGAkj7Obo5Qk70QRdh48Av/C3/y8Z/DzQd3YWvewP5t03jssUcwu7SM0Eijb6TRbDMCC8il0+h5LurVJaGBff+bXo9mbRFj+RyiHk3T6igXCtDSGVTnl2Bli4hMB63eAE0vxJ3f+EdUJqdFS5rbvBuf+cZx2OUZWZA7BBc0DZVSGaZhCW2TsXrtTlsM8iKvgRuP7MOV+2Zw/9f+Fm959UsxYQVwol7cjY2ngdj+WQA85QKkvkaGagKWUTJA6iclCfB7cENf9OSRbaDRbom+MHB7KKTyqmNkmvBYpFo6rNI4tNQ4+kYWTrGM93/ww+Kq3+zqqExsl8K0UrCxfO4kPvvnv47FR+/FmBEhqtVx/J4Hcc9DT+CMloVRHhfToisOH8Cl+7ajmDERdGrotWvIWkCnugJHH8Dsh2gw49oykc9m0Gh38eDjZzCxeQsOX3YpHnn0uCQu7Ni7HwEsVDs9+FoKn/zUH8u1fONbbsPV112ObJ658svIZSwBPlL5MqpnqiibOWhNVyrsk4+dRDdbxq//jy/i5GITZ06cwZbCGDJhiAZ17ZVJVNtN7J+ZFLPAiVIWU2NFlHMpMWMiAMNoxVOzy5hdbuDYiTPindDpBsK64OY/k83IJi3wmrDCDvZtncSlu2ewf+9Oid4DZSOVKex56XeiXWvBKZZgsViPyNxg0UNn+wzQC9FuNjA7ew4PPvAgvv61r+POr38dJx49gW1btktcn99qAV4XZceCu7KMy/btwb97+1tQ0urQezV0WjXsuXQvFudPi3M+TS/v+9pdmMqW5F7sUm/sudh/+WEMuOFcbaDCYqLfi2m8wyG2fuqRgldtgIcb9XgzzG5916cswJXHUJ9M1+sebzTbQYMRg1YKpfFJ1BsNWQNNuvN3O5KucMn+PYjgI1XMIz02CX1mq8gWeO8FMvZpEBbG8py4OCBzQSfrQBXk9NRUm+E1bXVc06htj26g5bpYrdcxuXkLcqUyOj1Ga6bRDnRU9hyB3+1Ls0PYkJ4nm0f6VahCKllrYxAjllomEqQEjPx2AQBrmfVKMqXWhrjDH5v/EUJPzP/Y+U/AASUVvRgKsGo+JOwOkWTEhRkLL9Lhuc4QAEhc6gnIKCAgPk4W/GJWpuj2/Ktk2MeSAX4+Dj6OMXZTvW4PuWxWdQltE65P3bDa3BfyWZw5cxJ33/0NGHqEYimHZrMqP23LQKvdkGhIsmD4/oz1NFNlNJquFPDpTFrYP92eJ34gXChZxKsCcO2bf+fhE4AuOUXceMNN+Mxffgbj4xWsrCzJcRFkoREhU1Ta7RYsm54sjhTqYnw4gKR0lCpjWFigLG0Kq8ur2DS9CctLKxgfn8D8/IKAHRzfBBDpA8Bz6jgptFptMdDTqWoOlAmgdLvj7r3o5sO+Yl2MAABra4mKGCA4eL79YwIC8HXJ4JLO+EgBzvNBEEVo1nxf0qJNgiRqv8FxRiZcsh8athGGBUMM5KsBpAASjsf4+Emd5+9KgtGT85YwBdiU5JdIHMiuEmd4xZZICl4WkhK/F48nSR2Q4xyh6zMeTt5HjWEFAAiEp0DgWCaTNNxkWZZNaHy8Im0KYVqUJikmAfdUfD6p+/Tg4RzCvwc9plUcxKte9Srs3rVLzIH//U9+BJPlGbl+Op3rLQ1dr4U3veWN2HfJbgHrxLhzXYtmrQmiIDPe2wq0lq1XXOmvGQMm3gQqNSF5jNQfErcZz/sbkICEdbJW4K+vAJP3S0Cx5P5IXj9hSowCMEM2yQgaQekOr4vjpNF1e1hdrWN6agsM3UG/T98EV6Q6j598HHfddRcWFuaF/k8pW69ZQ1ELsTujYaq+gBddMoNMhtI95UFEFoE2IFiswbeU94nVJwtNQcc6VxbxoBiIKW9gmLj/9Dzc7Djumm3gJz7xSTS7ffS5F2BjgNGBvqfGnkNfp9TzAwAovHH0a4gJD0011q/KajfI51BHWavVBBmksRFvStKYNNPEjl27AW4OFUdFdU7jOkF5c3LP/+0o4Z/8aZ7NX/6pFLByFS6AjKxjAAjC2R8W9QkaLHldCbUkBgAkVkUocqojzq8EgWTxyzafsAaG3gz//AEAKWYiBQLEO4rhePUTAIDTcdxxEPxziMg+mQHxbMbSeR1wntULrH/wswIAnmoAPcUxPBkASGYQtTg8GQCIRgAAfwQA4AY3KfxVdak6WGtAgG0r/bjogYmo0oiLcnOavlFnCy54iZ406ShxviGzhY70pLCpmK5owM2c+p1ggmZE8NCAF7oS1aRa2GbcrVAxZaHnopBJoxsbLZFizSKRVE6r10fWSOPPP/JTmH34HuzfVMCNh3Yiq4dYXVrC46fPohUYiOwcOoGOTi9UlzsKEHodDIIuQr+Dt77pDeg2a+K6zgKQBRTn1KnNWzG/2oCVLaHhRTj+xFkcPfYYMvkiSmPjeGSujjueqMMqTcEaRKI1tzUNY6WKsB0aLReaaaus4KiHlO7j6ku3Y89MEV/+7F/gp3/sXbCai0MAYHQjlmRAyUIaj4WNU43k0UowcCTvQ8pbl/RyRlvZGoLAgxYEGLg9OU/svxrFCqxNm9CrFOFUJtDv0009hb5p4Td/94/x15+7E22PLA06FIdIGT1k9DZ+79d+Es1zx1EahMgEQFgL0PQt/MXdD2KJtPNmDe1WHb7vYqycwbVXXY5rjlyGKw5dgur8LPxOU7rwzeVl5B0H4+WyyCLue/hRoXtfdvgg2m4LS0vLKE9MYvueA8hOzuC3/9Mf4NzSMs7MzeLXf/Pj0I0AXq8O3WCnLBBWQdrOIpebhje7glSuhOa99+LRs6dx79wixl90Kz7xqc/A0fKozdWR11NwIwMnewEmtm1Bb3UBBVuD366ikDbht1so5FOoNTxhHhUqE2hRIGjYYuhUYHyY28aerVswP3saBw/swXfecgNuunI/yk6E6uxJtFtVOPkCGn0NWPUcVgAAIABJREFU3zxxDu/60EdgTMwgyuTR0wF/EMKxuAHRxUDM0sgesMQnQBaUsI9Ouy1dwB/+oR/GnV+9A1umN6Hv9hC2XaQ1C3akw3BX8YaXHsKbX/NShH4b1doCprZUUMg4mD95EvWzc8j6OkzdQsfQsNztYMfB/bA1E0a1jWIqhWCwHgDYOO0kc80osDz8nUBenwZW3FyHaLaaMB0bLhmETgazS1XQ4iqTL0mRQGkPzRW9Vh3bNk9h25ZNsCwNTj6H1MQktC3bRTutpbPw2Wkh+MWYS2HnxN1yarUJXkpcnA5DiiB1Zwz3lfGNoiSQmorvbDRQHp9AvliWhAuyIJs+UNx+GH04Qy0xTeso/yDNmoBHEksXownDjrla9xXQ+u1kAOhkVUlxmgAAam+YmP/1+37MalHu/0MAIGaOKQDgQu2dp18Ih8BLXIQkXW5u/MmqYReUY4P/L8s3STAxAECpCfEVSpY4zpRHgCZykqTTy3uElz4pnEX2EXc2kz0tKfQswChzIXPM7TTx2GPHcO7sExgbK8J1G7KBz+XSYn/ldujN4sO006i2fJkXpcAdDND1XPENsFIp2VO3aCY2mrWVuMKzA8i88r6NKw5djqMPHJVIQpq5sYgkKMFUAlWkRQKM8XNwXeFnYBHP4jPFnPEIUtAXCkXxO5DOf5seLCwq1RikMZpNI0IBWZTHimA5oYrkDHgPxtp/uZrDaL21+L7kKq+57a/VGaP3twAGMfNO3k/YNiNu+bHenSA813cVEUrJgZJyKM8OHifvUeV/oMrmBMSOi/+k9TCi4Rc2j6SS8HJGAm6rhAV6RCkwUhXVEuwm3XM1RuIkk7gIJiCQNL/4GmJQG4NSYowojAyD00sM8tFjx0PImFoCQaYh8xkPmpGLBPSl8y/Np6Rw5rVRcaMs1BnZl8tlxI+C/x8EPbhuBy972Utxw/XXY8uWLfK+BNYZ8/i7n/wDIEoJAMDxYlm6AABv/r7bsG//LiULEDkkmTHJvRifSckwTKQ8CthQc6A6R4l3wej8Ldd0g1/CxoZh/CpD2cnaXjMBbEbqxYRBMtKAHD2O5Hgu9DfOnL7fjUEuEyceO4U77viGdP8xsKRIP3duTkVGxvc4wRaecw5Bh99hD7sdHdvqC7h+zyRShT76g64Y1dq6Q5MG6Sz2LBoph7DCCBozeKn9B1lmCswz9T5Cw8BjS3UsI4MHq328+6d/CVGughbvrV4HtkmJjvKcaHsB2l3v4gGAhDb2JABA3YVPOzVzMJNOWW80kaabckxl2rJjp8QOqSJTXbxRAGCo2XkBAHj6Ve4pHvECAPDcT1/CAHg6AIB+nWQCvAAArE3y6reEAfBcAQBKfZTxjXIGV7E2YsYUt5upQ+fiSZRdujFxBJgY5nAW9pl/vLb4JhRgZeeoy+aAmwSLhjc08CIIIAs2N+chfK0Fr+8hIKNAgC0VlSNGK9TYeR6y1MDHHQ0+j+ZHzXYHRRgwF6v46R/5YeydLmJHJYVrL9kG9FoIex4WV2s4cXYZoZlFoKfR8QKhk7JLQesy3+uI8UwmZeENr3k12vVleO0GCtk0xsYnUGs0RTvWDTXR93/it38Xlx25Fiv1pmwezzY83LfgwciPweiH6Hsu0qaJEmP/BjrqzY7Qw9lF8rtNbJ8u4sj+GeR0D1/53F/h4z/zQYRLZwQAkGswuolJujZPAQAQvGW0mu9SE2tBS6WlcOohRJ/rFDdfpEj2aIxDJ1wDzsQUHLLCKkUgVyQ3DrCzCKMB7rrvGP6vn/wFDPQCavUAuUwOKTPAi6+7BO/9we9Ge+EEvIU5DJounIC+MmOwyiV84c478Y177gN97TPFCrr9CLW2i17QR7lckW7/wf37sH/nDmQtExnLgBGFqDbqMPI5PPToIyiX8rjkkn1wO20Bsefml3H06MN44tSscnW3DPzGb/4a+m4VPbcKS+dmuy1pB6TwL5xdRGe5gajWQcpOY9nrYj6MUDp8BB/7vT+F72ewstCBgxTMdArLYRu6YyAk1ZadxU4DJlH+KERZwIlIUH5S/Zm9TTO5Si4tY6tba+Law9vxvne/C57vwWvX0avNY7KYwkQhLZveRi/EqWoHK4M0bvvwzwNOEW0/Qo+bTgJn3CwPQuR1Q0QxpGkPQppRqqJSNnAsFLI5LJw5ize94Y1YmVuAHWkCAHSqDdE6ZqMGJgo63vWOt+Gqqw5hceUM3PoyHN9Hb3EZ0XIdKZovWhqWOg1M7tiGMlMWWj7SGuUN4ToGwNPN5usZTLxXFSOLhQ/NszhHu/wcqSweeOQxaKms6CeZhOF7rgAA3VYdhy/Zi2IujVTagpnNIDU2AWPbdkThAFpGAQA0D3wyAKCPAAAswp4eAPCCUIwA7XRGAAA7nRYWEUE9e3wH0qVJAR8ZWZlsgCWjfQi0q075Ghig/JUUYvpPEwCIBjTeU6CLKvzVz2Fs9PMEAAzliCNZ5DyHSTQeAYDEpVz2s+ycJ6wSzvEWu6gxtVuh0VIAJk0SBQYoqjA7hSzmlCxVFzkr0zcmp6YwvzCLbCaFVIoUYlcc1Y8evQeLi3MyR5hk6oSegAQ2O/QYSLyq4aRRb7YlVo8FueXYInvhutULAgGGBOCJZYfJjlw8AriB6fUxM7UZTtrBsWMPIZ1mQcw4M9X0oakZ481UNKUy6+RPfh4CZ8MCv6+0+/I5WaTQu8uiz0FPAAIxBQwJdKiOuMzuLMBjBkBAPw523mPZaOxkuN7lXzw/1t/ho6Zw8SIUdwHWGkuqW6wo5qNFnVqybWHzyR3CuioGn5ikkkRxjtYxCgRIKOwx9zAuSuW1+c8xAMDPkFx3bkeSQp/XX7EdlD8ex8jQayF+rWQt5fPJBKD5Hr9YTBKYEpaJ+CQ4Arak0ynxdCDlnueECRJJooNiKCggShogiukvY5lgQb6QhWnqaDZqqNdrAjQdPHgA+/fvxQ03XC9jmdGRPH+UfbFB02g08asf+wQ0rAcAvF5bMQD278JAWwPsLgQAqOaLun9G5+aEAbARwE2u38Ym6vrGlfq8/EpiFNWV2QAUyjZx/fuOjq6NrIQnAQHkL4Q+ctmc7Avvveco/suf/zdEfc613G/aSDkZAcd4TXJ5JihQkqZMo1NMO4oCbDci7Got48i2EgpjRGwCMaklAKCFQtURAICG0wIARLyWNgYa5SeUVprQBj5CXceiG+KxWg+ngwxe+473wR6fQURm0sBHRKlqQHNBC5lCGVqhePEAgAzU8666T1/8y9OYE+15KFfGROtE1HJq1270Ox0Y7CjIpBpr1YYdvvhWk6bfCwyAp9v0PNW/vwAAPPezJx4AwnxQ9P+NDAC6/Qc66f+RyABEparpqsM9dNS9yBF8vgyc5/6RhlSsC73Ek9grFxpAT3EMzx8DoA9dI0Moif2S9ngMAKhcLwKKiW5RUYCVHEUWGHbjHaVL50sop1yFjos7wIALCDdUtupQ0zuVxQ1N1/osk0IMLF9JAFjwSFcvBiPYQeCGInYPt01LzJE4YTt2WmLVKk4G//BHf4Iv/fmncfX+bbhk6xiykYuiQ60mDZbSuO/YSay0AvQ0B1SAcbFPtMjUZ/bCEJ12S7LX3/POdwilfGHuHLihomu064fIlsbxO3/4n2GmC6hMbeaeD52uj1OrHZzqGhjYORg02fI9AQAYb8cNZLPlIlsowmNXqV3H9VdegsO7JrF86iGsnDuO97/9+2B1VmFHSse4bhGOZQDJpmj059rQGMBi1rrvSzwOwYYeDdxItLCoX/URuR5smgcFlMQZ0CtjyF55JaME0KX+sm/CdrKiu1+uu7j9Le9CJj+NRiNCnrq41hJ+8oPvxK037QfcRdTOPIHOUhXdVQ/WQIPvVrF1+1a4IfCVb96Hex46idDKIlOZRmRmcHZ+Ce1OVzb9KcsUpkSlkMdkpQTDMWAVcmh12e1uyQb+1BMnxfGbzLZWo41KsYLmag23ve41eNE1V8AedOG3V9CpL8mi3GhWhXJazGZFL1/KVtANBghTWTy2WsWWq67GRz7+SdQ63NxZaNe6yOUddPtLmJgsorpUF9NFMmGZUMDisNpogX1nJ5NHZWISqytLMKMeeu0GtuSBj3zgvSiYIapLC2h7PlK2BTPsYKKQwVgpKwWElimgpWfw6b/9Gj74i78Bc3IHPDsL37DR7fdhpwwwsSj0WxJFyfmPmnwxgDRUl4FfBKzCno9CqYy/++9/jXf9wNuxdWIT5h4/g2LKRkrzoYUdmBqwbUsJ73nvD2L3zATmjj2EzpkzSLVcAVxChwBADemxErZMTyPnRdCpqzWS+/38E85alJT693U0Tprx9UkytKV7xk1zNwjknokMG9+49yimt+1Ao6Pyy5v1KkwWin4XN153lcRk2jT5SzmwyxXYO3Ypim0mgx5TJUzjyQAAu6Kk3g4ZACN55xuoMgkDgDGerU5H/AMysRmybjtoehHC1BgqMzsFfKR3AoFOKRQIYsjvCU0+LgLijXBMpo3//dvoASACCeXurSQA/J0aeuX8LwVeXEisAwBkLV3z0nmuS56SIwpaOZzDpEsbu74rhqkCiNXlUT+V0dpAqLxkAqh/j5kcEiUZx0lyjEaMCXOUk7pIuGgu6kinnnMeQTgmbHhdVwCPXC4l6RGFfAbV6goePvYAFhZnUSxkkaXZWKctHcVcgfO7KzGVfI9WuyNSA2GrxP41jCtV5pJqD50kBChCCoFkTWJmr7jicnzhi3+HYjEvry9dylhqwEKSpycBARRdnd1PX0xRCZIy1YDAY71eF/o/mVBjY+NoNtrCiEvFXgg8D3wO7zky8ojpkAmQFP+yLgutPem8x0xfderX0r/iCz5aIErxvcErYJTCL7WKMBLiK8nXMyxVDMt/Ej8gFaUqzDeRTq+vMeSI4n1Pwkge7mmkyo4PM36v5H0JAKihpgp+Po6AqaQMxAaDyfEmBTCL/wS4YKQiv/lelFJ0u56cR4I/Kc5BtoVGoyb+Eyzsg35srDiUmyrWAJlafB2JbmzU5HGZTAp79+zCVVcdwYFL9klOPXc4i4sL8jsTWvi+BJkoX+E4+8TH/6MAAKGvvGds2wABADIA9u7bKfujBLC7EACg/DwUAJDMzwn4sVGfn9zjo3vQhDEwuv9Qxb+6B88HAKxdq7XxlDALktcZvQ4XmlsUA6AnxpeUJx576FEBADLpgjAAeImzmYKAEVxfuI8iU4IgH88XWZypKMQMfOzzarh03MH4ZgeWTUkMnfpN6HSo1TFkAJgBTYp5L9OTigb48euFLkJNR0ezcd+ZFSwaZVx562uw+8prxZPGtuICpd+DW6vhzNwiFldWLxIAGG52L3SKnro457+yM0qXf06Ou3bvhp0voNtsIl2uoN9lRi7zdJOJfs0vRhDsFwCA57ruDZ/3AgBwEaeQHhjxxJV4AIxKAPp0keY0SA8AFW4mk8GoBEB1ZS7i6//XAAAXahbmnPAT/QUXo6QMV6wAMUSLUXdukJ10SnXrBU1VAE4ysyRxOcOuiVDVlCRAdFe6KRnewv1EhG7Yij0A+rELNMeE6lSJEalpwPe6yDhp6QywQ0jtlmFYyAYhfvGH3oGtloZ9MxXsnRlDv7GIvKM0i7qZwmKzh4cfn0W1HUCz0uIhICangwhddkkjAz5px1GIRx46hje+7l/h0IFLELCgsW3cd/QBfPnOf4CdLUoOfK4yBTOVkyLnrodOoGnRIyANjV2fgOZqpsT0EQBou10UShXUa6tImwO85NrLsCmv4b47/xYvunIfrju4GyUjhEXjwfhrdMOVDOwNdc3aY5UNkHxWmimxwPExECM5AgDspveabWQpw/D6iHQLg1IZ+euuA1ImumJslYZOo5z+AKv1Ll73vT+AXH4TwjAlm1a3vYQ/+5P/iJ1bbNiGi6C2hKDlYv7xJTTn57Cr4qCxsgg4WeTGZvDEfANf+No9OH56GUa2DFgEF6ipJgvEQhj46HW7CIOebJxMx4LpMN96AaVyHrlsCrlMBo1aFW6jifF8Efb/VyD81Ad+HF5tEZrXgOY3hbJPc0HJ56bsYRCI9lyzCihObYVdmURjoKE6iPC9P/AhbN1/BGfm2ui06EA/QCVfxY++9wfQaQRoNl3MLa1gYKbQ9gd46OQZHD81h2yxgiCK0G7QiT/CtvEM3nHbd2HM9uEunUbodWHnKti3dy+Cdh315Xnksw7Gp6bhGyk8ttDAqVaE7//AT6GfKsPV6c3gKFNTJj4EHtIWoQYa3Wni18CigsWB3G9RhGKxJPNdvVpF3knjsQeO4VXf8QqU03mRDdCLIPBc5NMGOq06xioGXnnzdfjeW25G7ZGHYVerSJHZkNaw0q0jsIHd27ehMjAxYHfRZHfzwjPohTaRapySmgzZDHODZjqOGAO6QR/1jodvHXsEO/cfRI1jMJcTAMCImMPcx0tedC2ikIWcjgGTIsoVpHfuVp44lFk8jwAAz7Xr9dByu3AyWYxPTsGwbXRCDW1kMbV1t3gW9MUoThX9St9sK6ZS0v2KN8ZJJyz5+7dTAsBRE1fgCrCNC4I15/8k8o/wudJqq/ot7vBu8IN6tiupMjFe73ckBncxHZ0xgFIExkwmASTiNZ+FP6O5hHWWtFVFwrbWgVRUdhVxx64pAQABZ52U6PbJ6Se9fn5+Dlu3zMh7zc2exdTkGNqthtCq6TC+vLyIhx46KnNxqVSUbq/bbQpdWFgopilGl9TaMyaQ3hZ+wHOmin8yuhIQIGGC8DRSpkbg4cYbX4Qvf/lLwvZyu53YC0GX2MBUipRydvCZoNGD3wtkH8MCMokKpDSAn1F9Vhv1al2eJ4B7P0I6lRbjM0oHuNcnEMC10KXMTGYOBSBT90+tvvpWyQvSpd14iyfM30Q3kwDO8d83gtHq+sQd+qTrK/GgihmTUP9Z9HIM0mdBAIDhvmJtZI0CAEReFS6xBqklAICkFySu/JIcEFPYE7ZczABIpAEcd8l38m48pzzHnMd4vnO5nPzk+/Hvy8vLAtTwcb1eVzECs2lhBLhdxX5M0iB4zjOZLIqFosS0ciy+5Jab5fGMi3Vsrm8Bui5NXzsiDcjncwL00KSVOnf6OBC8ajZb+OhP/wekUyUBAHhvEgDwA1cAgD17dzzvAMCTmk8jgO6FGABJNGICCiQgQ4zlDRkA52MUbGQljM4tCSDIc0TQm3JRSgD+6FN/imymhEFEc0B6f3iyBnIfyGvDsUXGBecRMsnylo7JsIODYQs7sn1s3VmAk1FRgvToYFwTlxTf5h6rD7MfQRcZqgIAOM87Dv2TOmC9ETg5/OPJeSwMCpi+9Grc9Oa3MYsW7vIczp1+DAuzZ2XcFCrjIim7KBPA5KZdK8ufJARYPx9vYGAQ3GBhpJkGdu3aJegkESqdmllOlvmC0ArXFqq1l1MUthc8AJ7tgrfx8S8AABdxBmMAQCQAsQGgjMpYu0kGAMc3vwkCsDkUh8wMPQBeAAAS1H2NkvrMPQC4WCsAQEUFJRnRCRigoodULJrSIwodjs6tklHcQyFLtJbmPQo4EA6A8DxVO4rrOg1J2SlQmlmyN6j77COkg60Rodf3hNIlDvYa85EpzBuIyy5fis7IaTsFh26svVCen8/kcO7++/CbP/pv8eprLsemYgrjWRMFyr7aDTFoqVYbKE1tx0Mnz+LUfBVeHGPGTZLGvGfdgq856Pohzp0+hamJCk6deFTc3NOOhbnZBian80IFb/dCXH719VhtsWhKwY80fOnu+zEoTiHULRj9AFrow9FpymqKcY3nBxIBSM3pvh2bcdnerXCXHsf9X78TH3j3bZjIGCgYIUzR+Z1nqo99Li4IAFB/OFCmUpZuy4aV9PJsqQjYphjLdesN5EwHYbsnEYVeOoOpF98MZByEmRx02NB0G70gwupqB7fd/g44zgQMo4Bel+ZLDXzus5+GZdC8z4PO+BzdRP1sFY1zszDq52BHAbq9CF6gwcqUodsFzK+0cOL0Ih4+cVrcdT2CN4y1YheEnR3DkK7L4tyc0Pvr7Rp0xvIVMhJnyO32gT270Xc72DE5gRdfdQXg1uE3FjGZd5A2IliDgXTws/kcZlfnsGXfPiy1Q2y77Bo0Wh6MQhl/c8cd+LXf/wx2Hb4Vd993Eo5hweqv4q2vvRTveOtrsDC7CsvOSeF/+LqbMV/r4vNf+SZ+9bc/hVqnJxF79IyYKqbwb277buwYd7B48igumalgZXEBTn4cR666GpHXxvFjD2B1eV7M5Cqbt8MsTaKpZfHy73s7OqGBHk0wrZRQ0al9p8bUsgcwdCGYizZaJAAj22bSkFnssMMWdnvQvAA/8+Gfxv/8y7/G4uIyCqVJ8ccoZR1kUxpq1VlMpDX861e8DEc2TSG1ugIjcKFnNTTDNpa7dezfvRuTZgYDUolZHzwFADDaIZKycV2BwPteUZVp9EbJISnZjMg8ceYc5lZqGN+0TYqpTDaLLiMgowAZS8O1VxxG2HORyVgIqbkvVpDbsxcD+oAIA4AbN11cl5MerNLCkgGwZgKoR2sdzvN5AHAeoryF35T0MP6NKQs0+eubGdRDC4WJzUgJDZWfkO79LGyUgWAiZVJa98Qwb+2O/LanAMQaedX9Vwwudv85nyb0f0UTHp3b1/wSkn3gc13FeY5EshUX+fw9Kbj4miG79HEMpNrvrgEAsQmVrC2qyysRD0pzLoWfyrJXYxDS+ebvvE9ojid57YYpKSk0BiO4yDFAF/5Ouym0bLLIxJCNhbnbxpkzp+SbRVk6Y8AwlZRIWAYpVaBxfqo1W6jVmxJLOfotJbCsbXFSRr8vAMDBQ5fizJkzQgFXCQAqdoxxfjxWetdwTSBwzd9J/1dmgIwO7IiMl6Z/27dvx/zsvByHS7+PdEaKWoIiPU9p16n/5xeNzgZ9no/4HAlYwPcJBQgYau+T4n9E7pvc8owVlPv6Ap3/xG9hzTcg9geINfR8G2E8sYSljIlRnyaBe557XrcnpwQ9FQCgwAp1vSWlYDg2CP6rY+X1l8/P5BF2dONrkQBPidlfUpSOpi8IWG5ZUryzoKdOn8dYLpewd98eTEyMSeHOv+XzWRQKOblOfCyBA851LOB5TelRUqtXVYKFgC80u1Qmy2QT8DnscNO7gaw2+nW0266wALh3+oWf+2XksmMImPhyHgCAoPbQlHBY+63t82JDo2ckARjt0I/O4+eTCKjuvzrHiY/CKCtgCAI8AwnA+UCHUbCH4zSdysAyUzh7dh6f+PhvIZXKk1cjzSluK0V+KkCRksqRvSNRtoM+HC1ExW3gCq2LSb2FnXsryBdt8S/SKA+LPQBCm1I3AgD0k+H9mxafJu5DLRphh640ykMnhwfPVXGypSG9eQ+O3PwyLKysoL4yC63fQ7nA+M+M7P8IKl80AMA2S3JtEwxseL+OzsrSxV//RS+D0NSxc+/u2AWTBhl9mVCtfB5utSYootpQxO+ywbX+eW6APtd15Fk973yD6lm9wPP44BcAgIs4mU8BAEihQABAi4YSAJIGCQCMSgBeAAAuBgDgXGENEwNkhhnp5qtNRggjk1Mu8wHNnFRuMztjBAGW55flOUrnqbr4suDSfdjQhc5IHSW7aYbIABLTKdV5JAjgh9QP+2J6Q1+AkFnoLIpI9WWhTh8BGEgTKe4FQrskIPCnH/9lNP/xDtxy6W4UHA0FG8jS0K3VgJ3LY3W5isL4ZlTdEGcXa1hYrsMP+zJHcpNEAIAmgezBFgt5nDj+iOiAB2GPH1xMjPhZMvkCZrbvwtmFVWzavgdLDRcPHD+JWm+AlpGRwpoSAH5b3IDGsitqJCVuqh/g+iOHMJYBTj/4DbQWTuND73sbilYk8W4mAY/nAABIpJvJzHYaJtrQaAhmWkjlsoBjwndd1BeXkWdOfLuLyLBQ13TsuPEGuNkUzMo4wpAFXFpi57rdAW6/7R3QkYehF2SjUqvN4rOf+zNEgwXkMn04VgQnlUG/MwC6PpYeOwbT76HnunCbbfhuT5igQtccGEhnClhYqeHkmVmcW15Fte2h6flyLKV8CYOOJ93tTDEHM21hcssUrBS7iiF2bp1BJZvGtskxBPUVZLUAQWsVEwVq+zxEbg+5zDh8v48g76CXclC5+kaAC6NJxoiBf/fhj6JrlNEIynjwoSfgRAH2Tlt479tuwFShj/17L0HPH6DmRjBzE6j5Fv7sr7+Iz3z+q3AjE6aTkw3nyvxZvO3Nr8ct1x7GZN5CY+E03HYLj59dwIFLDyGXMqFHPjqdOs6eO4vItFCYmkFh83Ycuu5GDFJ5bNq7XyovFuwsSPx+iB678yJroqZYAZxiNsXil5tfaFhYXMCWqRnp9QYdF37TxYHd+zA5vgmrdeUOHvU68Lt1BoihbPZxZMsU3vO674a9uIBBpwo9C3i6j1Mrc9i3ZzemnQI0diIlxurCcSrn6+wMh6rwdxm1p5zSmTrEHjP5DN/81gPiA6CnciqyTzLXe3LdxgoZHNq7G1rErpghrBWtWEZh7z4MOEcwDi2MJQAEAEgnHnYsmb+tAABu2NaSY8S0XX3FP/nvPIcs/jXDxHK1JiyZsYkJGNzI58uoByaMTAHFUhlw0kBA+rwm1HIBqsSkV12H0S5Y8kbfbgBg6OUkBfh6AIAsgEQjnLC6kmZTUhDE+S/PfREXozoFACR6bTFt498YA+l5snmXQiIxK4wLC5ot+kEcz8cjJeeXtHoxA6SPADfnpooGkyhKX6jbTAOQIpL7g/4A+WIBtVoV6RSN9UJ0Oy6mpielo8uijCuOAFSDSHLVeWwnT57E8UeOIl/gy/hDnxsWBIy9JLDhpNNoNJsiTyO4SqaYUM2HQgZSupUBGzvLlUoZx44dizvG7OZHUryQ8t2o0UxQR6U8Jiw4FoIsMlmAstbiZ6MWutloiE5cCpg41pJmePzcnCN8j8W/orBzfnaYrhNT48UFPy7+E8WptVonAAAgAElEQVS2RJuOGPDJ/4wAAUqKsdbZX1ccxhpwghgEZ5JikM9R9HBL1g0WxXKOKTkjw8cyRNrB6y57gidVLorppBJ9EznBmkyE/yZFaAKAx2xl7gMSAEiKfenyKrBglKnEAjMxwePjkmSKRCYga3omIwA0zz/vE16/q68+guuvv1ZSHOhpMj5WQZ2spXgfwGPiORd2Bc+1sArIZlQfI2E7yFwuoBclUjRopGeFSlIiy4Q1GefMX/qFX0Hom+h1OQMqBkAQdvGWt96O3Xu2C6vt6QAARf+/sAlgUqwn93sC6CZFeAKwrLvuIxKAtflffZ7k/+WnrFdrXenzaf4TOUIywYwyDfhM+llYpo1MOo9atYVf+dhvwLYY6UvQJQtDt4Q1w/uaLACh/vOe1jWk6eHTbaHQXsVVpo+Sv4K9l06iVE4JqKL1B7DpOaUPEFh0EosZABHT11LCSuW6RS8erkK8iKHh4Fyrj3vP1mGMbYGWLSOTz6OSd5BxNAGw2RQLBjoino+LiQGUsjyhPsW3qdLEJGqpZEFLjGbW5mkxUNOAnQf2odcPVUZ0bFQhgy6OGxE94QbNzehs/wIA8NzXPrlpNrAykld7IQXgGZzXpwAAWPyTkqOsOyIE1AnGDIAhAMCbV4yaLuLreb4B1lOpnnxcTwKvvq0eAKFskJNpXDH/1+IEpVtvOeh3PJw4eQpf/8ZduOdbR3FubgGdrqcieFh0clGMs5ulQRJn0BIEsFOOLMCpdAaVyhi2bt2OPXv3YfeevZiYmsT0pkkEoY8+jfB0uq2vAQBs33DzTv0ckX6Hm/FuF2mN4UcDfPBtb8Yrd0/h0okcjL6H8WIWzeUFOKYhHT1u5GttX2j7q00Pj5+ZRdtlV7sv+bx+X4MHB7qVEaSeKD2NyrrtFsnNou1OObZ0NgM6PmdLWG556FtZfOvYCXQGFpqaLSZn5iCAMSC9OZKuVeIYTACA8oKbrrkcA3cVTxz9msgA3vbGV2E8o8PoufK8jV9JPrNsttbXNcOH9nnBUgbaXVcAgLQANYyvs6E7phgnnjtxEuV0DpHrw0xlsBKG2H79dehkHTiTU/B8OqLn0GnTjTeP1732+xH0bERhWhZmP2zgr//nnyCiN26WwIkr1NKgZyDvZGFpGppnz2KRXbVmA6mojxTNvejs3afRIoEddnkNRGYK3YGOc8tVLNWaQsXblB/H8WOPYGbXdqRLeew+vB/l8RLmF86htrKIbn0FOzdNIB35SCOAGXpw9L44yeesNCIX0lmvZRwUd+5E/si14oztnV1EKzTwzg9+BHZ5O+ZXI7jNLmy3hh99+2tw2S4NUxVNun4DM430zgOYe2wWmbHt+Pc/+2t48OQC6p0IDUYRBn0cumQ/TjzykCQFHDm0D5snStixfRu279qHickJzJ07g3NnH4frNlFrVBHQWTibg1Uo4+6jD+Lx2Tl84EMfwm1vuh12NiPCXbfdRmCnFIAUb3iHZkvseLDbFwTIp/Lo+q5EeI7RuDEcYHN5HGkri4GWFkoxDZEsnfnJXaRCF+XAw6/82HuQXlmAX1uEmdMQWH08Oncae/bswaZ0CSbHpq4cuy/0tW7DNhLfpDaAZACoZ/Jeb3e70JjRbtj44p1fx+TMdgSUmVj0X/BUhFLQxZbJCg7s2o6Uye1jHx7fn9r8/Qdk/A4yWXRjAICpONKHT96Ic8AwBYBwyVpM9vkAAB4X5TiUJyytVuVa0i+JLI3s2DSaIbd+Jirj49CzeQx6jKDTYaTS0mEU/mjsA7DGABhd5b+dJoDD0i6m2ScAACNPaQrHAiLuuifGrqoCHLqBi2TrAnuYZ7KqCgBCw8TzAACc9z3XHQIACQOAP/lvBAC8HmWqScycYgDQ8I6vyU46mTEs1jh++DdSp4uFgnTWOQYZ69h2OyJByWYy0g2nLIYvxMKNf6Mmnww1SlVYOLB45lcmbeCx4/dgeXkWTZpEOrZEe/KcSDQh2Vw0FSStm5pxryvfIs8hME2vAp3xfml5j6uuugp33HFH3P1XJn8coez6N+ttMfSjqRmJCywESTOnnpkMgCwZMt0ufBrU+YEkAnDuFNYdIJ8pm86IiSA7ply/eB6ZmS7cvbj453lhRSxsIo0RjCp9YZS+vzZqEluAtR1UUrAlz1GmhPRhUAAA/y6MBL6+weIsUACAromsSwz0bAIAlPqpBIjzAQBD4Crp8McGuPK+EsunWIlJHcM9X8IA4NooKROeL/pxfubkmNjd57jg85LovwQMSKj8awkBNKHUMDExLlp9Fv0v/85bcfPNN0rh3XXptWAO2S1yGmNZgkgMeexsYrAjTTkLIy4ldlGNXTZIeF1ZwJLbJZKOuKPN8fzh//sjKBc3PS8AwMbie9QEMDnW0W7/swUARhkAQxBAQA1ljjha6I+CDRuBGXUO41a3eESZkmBhmYz4DPHxX/1NWGYGPa8vLADbTquoRiaG6ASbWQTQMLMnErqsYyLbXMY1VoCcO48Dh6dRqmTQJ0smiMQklgBAGAMARpwCEIE+AuKUrKRoKk8Wfc1CrW/ja8fnoJU2wcyPIVvIo5S1YWoBBoGar2h2nM1fpAmg0GYCfnilM5EPyuMlpUaokpFQFMRMix00i+6k6mYslUooTU8yv4BWWjIJ8DUS/aAgZTGSOtxUnGdGf57rn2eyZlz0Y/4lMQCG3YU4TCiJAWRBtcb6ifFcmXCIgiUdCaWxSm4ydf3XslB5c210bh1uXUaQ14u+IE/xAuenGMWTgJgAKlfg0U4OMWnRycYAAI08IzYQ4lKVCDEfH29lLgoAGLI6L/AZnq6gfyb/vg413fg+zwEAWHuJmCc3xPDVpjwhxSpav9ogU5fOjHrqXDlm6B4f9UPoKROtalU2F3omh369BYNFRssVhPEzf/FX+B9/83ksr1IvacBK56SINp2U5LamJKc4RsD5S3whVZ4AJP84QfklcSAev6pqUON48+ZpHLh0Dw4e2oftu2ZQnijBSjticEoDL3FBhoai7cCv15HLpvHgHV/FX/zWx/DWGw9ibNCRYsKmBlbc1JVxFCnnmp2BS1O4gYl6u4sz5+axWq2rDYaVwsDMoOX6ssmj/tdhbCpRddJJ6ZwdhRIZ1qPRkJGGp6XQ8IA7//EokCmhl8rLvxXSFtxmHd1WAwf27cPKyqrM29wc5TIOrrx0Dx666yuwvBVctnMSr3/FTUgNPDgxcPCkcTRiAihgQHyfjC6gQoRzNLlXDEbDMZs2nYVGLSIvetTHmeOPYjJfgt/oyNyhFUvQp8ZROrAXPepKQw12Og+34yGTKuP2N74d1RVS3WbQdT34/Rb+5nN/ikzeQ7u7AMPi5pjAdRqm7kAPI2SZtxz24C7Monr2FMJGFWkaKRk6mtVVWdcI6A0MC4FuCkWchZ5jZbB8Zln0f+lSEVrGwa6DlyBfKcDM2PBqK9D9Lqqzp2H5XVj9HsywJyCL12kJXpR18ljxIzTGJ7H7llukg4tMHlht4vN//0187A//G2b2XYUH7j+BsFHDFdM5fOTH/w363SdQmUgjNz0Nq1BhtY5GM4Ab2Hj/T/wUTKeMx06cg+XkJMaSm08WE5SOMO6qurosxmPcHc5s2YxGswa32xI2S3G8jFWyUPI57D10CJddfTVecuutuPTwIYnqHUQ+wl4X3JqTGRCykCZdhIWUtJNIo2FpzCLGRi/sid5folLDCCkrhWsPX4Gl2SUYA3ozWHDbTUxMlNBsLaNg9jEWuvjZ97wT+doSdLeGdtCAVUqjFrIrGmH/pp2wBVxjwaD2FKM00WRDl3T9zjs9SreW1GoXmXwOzbYrqQWnZudx4swcTPHMGEez3VWfbdBHY3keN159JTImMFFmIeeJbMWzHYxfdoUAjlEqBZ+bfOZDW4Z0/0cZAOy88Fu68iNJSVKKi348Xis0Jl/0YdkpkSawYFut1cV/ZNuOnegycaAwDi9iKoOJwvQMBl4AzUkLuKnTOyNmAKztodS9KN3JoTu8Mi5NEp2EVi8MhXidk7Uq7mqOABbyCvG6tvH+v9C6+eTrkBjmqeKf3UxG/yWGf4r6vybpetLyk1SGz3EToGSnZLCoLmxi/pd4AJgCMI/ou9e4qHHyTHKthquW8viJTwwLXxbuLPCov6ZhGzXDHHPc37qk/+ey8jv11yxIyATg+7fbNHdLxRuFERPCuHjTNUbI9RCFXayuruLMuTOo1VZFeuY4LGDJHPCRL+bQaNWl00onctL8a3VGkdrodGkWqVgFl1xyCY4fPy7dfBZ4ah9PiQTNPBXwbOjU/ZNlwAQeShkIfihAhN+cB/g5lPO/Sg3gPcb7xxOAQH1GfitARX2Pmv+JlCIGDjYW/0rLzyeo8UopTFIo80RJcSydbuXjwNpkuObErvyqVlEyBuraacJHEJ/nih3xTDYlhVoY8TPKUW4YXQk/AVLjrNvPj5gActgmxbrX9ZAWoKUj8zDPMQFqRqVK9HEsC0g63KPrJB/Lb36xUaqkFwrkKZY4vw+ku8z0Bpr6vfvdP4ytW2fgdVU6AKUl7DqTJUBGhchHaEYZ+MJSTCRUap1WYJg6aYoxoMAMMiaUcSN/8tz94s//iqyj9ACguR0ZAD2/c14PgDWmThxBGMcAqo+9BuAm83Yyn4zO68n8vrErf745JQFoRj0ARhkA8vEiftZnFyO6DlCOhwUTjPxeJEX/H33qz9BqehhEJmxLgWU8ZxxHBJVYF0nUpk5jUAsD7gmWz+GmnA6ncQaXXcGoxa74NDA2VwAAAgYmYwAjWGQnRszdsSWOmvO2PqAJL+VwTOwYoGcXcMexs2ggJQaxumVivJiBrYVUVornSN+wkMrkL54BwE+YaFpUsU/qq3IBJvWIKwRjB3iJSU1iR21sjKhEQQ54QJQtvoLcYCeT8HoAIFmAznOpL6p9+hxXjYt82gsAwL8QACBuOAtCOdKIoDEgi/7EAyCkbDyeVJUBYAwAcC07jzTmWQ2vi0TA/nkDAMwybaAwNi6d9cjvy7dVnsSpex/Ar/7yJ3DkyuvwhS9+FYsrBABMMcBrunT8zgjCzS4DFzyhvMW1y5pXFrvLTkyfVYt+sjmWBYRFfakisS5et4mwT5MuQzrAY9OTKJTLePEtt2Lb1q2YrowhZ+gwey7QaeDD7/+3uGr7OK6aMFCEC8egFdJANMOk6Kn6mYWCiR6NA60UwoGB5Wodyys1iXZjYWKlsugFA/Q5plhkCTDSFyCBywQBOZoBin+AnkIrsrDaHeCb9z8KPT8Gz0yLXjmfUgCA77axe9dOVFdr8lnpLH/l4UtRSht46O6vojM/ix956ytw/aGdCJqk52tDBsBGetxGE8AECEgeRwZYlLbkPiEAQFDGTGcBAgA6NbV9eNUq3OUq0n2mAgwQOA7CQh5bb7kJgabBHZgChPheiHxuHK//nu9Ht8NucgFe10fXr+PzX/gLpHIuvKAKJjmyizEYpGBotnjMMNrNZKc29GEGPp0D4a4uw61VoTEekYZ/7Ihw8SbFlgZhGqP9UjC1NLL5MkpTUwhMA4XJMWhcZXMZmj8A1WXUHn8MaDeg97pitEjtf8BoLboDez3Ym7agPj2DLZdfidDz0FypIxVZ+KVP/B4eWgqwWPfhNTsIl8/h/3nn7bhsZwVOyodvDTB92RXQ82VoRhpH7z+OsbEtePe7fhT6wMHc2QWJFNw2sw3tVgee5yPsR+Joz2Uzm8ugUMwiiAIsrSzh4BWH0fa7+NbDx/Bdr38trrnpRlx9000CyGjsJAmFkZtaDRYp/poJj3Od1GhqU06aqKL+qzkvWdv5WRH2UbDS6Hs+Xv/q78HD33oQKc2G13aRL+SwuDyP6S3jmD87i9tvugw/9KqXw5k/C62zCh8u2lEXHv0Wqg1ctvMgSiyOIheaRMbFRdoGSu5TAgD0LdCYQtRDOksgzYWdyYnc4/Fzi7CyBemUtF3Grw0wCH241WXc8qJrkDGAYi6FiOwfQ0fHsDBx8BAGlJek0ghNQwxiqc9k8W+MSAAEABCt/noAQG2+FQCgqnQlIaLpaBIzulprCLV/67ZtCMheypbQFRTaRHHTDBAMRArATTkLvAG7REPZktpHrS0ZcbRybOb87QYACJtT9085FSU0CpZIRlCy0VsrvtQcnIDIz2rVXHtwTAseBQBGO6+MAbwwABDnlifXa7RoFdaqcnxnscX0Fja96I5fKhSlY8+/U0ZDucxwnMbO8UkjJDF8GyU5JPtH3mV+t4UU2VKMBex20HZbAuTV6yuoN1ahaeziptALutKWIDDAAsSjvCDS0emyiNWFyTA1NYVz585JUSteXHGsba/XR73ehEt5FCiXUf4GBIclgYZsIcMUBpp0kAf0kWH300G72VJFOFMDej3lA5D47NAYL67nE9p7Utzz//k4srUUUJB0TNQ8M7zf2eGP/1+eM1oPxCwMsip4X0kzSeIxlT5cST9YlNFQj2wFguWWOOLTz4UFNlkA8SgbGWBrY1Ao2CPMInX8cac9BjbEoJHMB0cZIaYcR6L8DN2MEw/Wd6CTN0rAgMQYcLRRJsCCHFskhSTNKNvtJrZt24JafQX/+q1vxuTEmDBLKA8kkCagh8dIR0PAAJoEamZiQq3mnnUAgCL+x34GStpF8IfnjAyQX/i5j8EyKPd47gAAmQpKJhBjDjGT4p8LACCSEdMWM9kw0PCnn/4MlpfqAgDQA4BrJAEmfpHRw2Uw8TchCKDrA5grs7gxC2Sa57B7Xxnlki2AOSWrBjdJQwCgD4u+ACMAAFlIlKJpZKCynu4DnpnH1x+dw0pPR3HTNpi2halKHpZGAK+PVCYj8dCUhl60BCDBT4RSxBtR6HSmFPzcbGjMIJQNgaI7FytllCYmCWWR/yOLoMSjSUPtqQCA80/wF1n/PMdV4+Ke9gIA8C8XAOBITvyKaQ5FCYAUOnFyjCr+nz8AgMYi/zu/ZFFNDDdHF7rhjD26NXm2R3KRDADGj6UNtGtV5JwsQMOzYIDlJ87hPe98HybHN+OKy6/B3Xcfxdm5FYSwBABgx9yktwidjC1TzH6EnsVsc06olF3FyD/ntaT/o+iiSYa2KtC7PV+Q3UyKr8VJjDpiaqzYtScRoYfxSgXTlTIu270db3z5LRjL2fjo+96FN7/iRhS7c8gNXHUMsp6TMcBNr9pkkPLb8/tCQ7ZTWTH8YxEwv7iEhYUloVP2GWfGjT6zltk8IQAQ9Umugj5gJ9AU05ceHNQCE7P1Hh54fB56bgxd3ZHjzNB1v1lDFPSwZWazGEgRMedcvmXTBJbPPYGiGcBbehzv+8HbMGb3MVNOQ2cM1QYPgGTzNgoACHo/Mjykg0HwK+2IKRq1csy01khpty0EBjdzfaR1HSfuuQ/T6bwsbo0ghGtb2PfqVxLegGel0Dcc9IMBCvkJvPa734p+kGINL+h7o72Ev/v7v4Sd6SBEC4bJ8cz4QEe61VnHQNBzxeWYUY0pAhDMVG+30a7VYdPHgR0UdrwDRdvrh74CjUwbFWrb80WhgNOzgH0adlgypgEr8GFk0+g9eBTe0oK85oAbP3or+AF0y0C1U0Vx314Ur34RXDuNnGnj1MMngHYfH/35X0c7vQmPn52H0W3gmh0T+A/vvB0LJx/A5l3b0M3lsell/4rZcOwN4St/92VsmdyKD7zvx9BvuuisVGGGIW5/3euEot9ptcUcjLGGy7U6Wp0WCsU08qU82n4PS60WbvrOl+PHf/7ncdddd8EqlnDgyJXCeCDYQh06/TB4JdkdY2fJsSmhoSmlMgIUDwCJHovnQRa/ZPJFAyn8K5k8ei0X737HO/G1L3wJ6YEOlzFW2Sx6ZBboAfZsncSvffiDWLzvm9il96G1V9DrtzC7ugCjVMTSwioObT2A8XweBro8488RACDzhNFVPdipFNyeDyOVwfHHT+PMwqoAAOlCGV3PFy125HvwW3W88qU3I6WFcAw+P0JoGGhpOib27ANKZYROCn3GdxEskQ7NGgAgHVUKdOIOu4qZS/pVcX78CAAgRXnMFuB4oxEgAYvJqWnYuQICJwNPnP51FMenAMMB7Iw4rEvxz7EsfhYxC2ddw+SfEgDAeZYu6D4iAXTo1UIgdNQjJjlTw8X0fwsAkCTGiAb+KRkAsct7MtEl0b5yTSkvYfydI910UqmXl1ckKu//Ze9N4CW7yzLh5+yn9qq79+29O0snIRuBrEBIAgioLAoCAVEcHTcQHJcRJIA6H4uOuI0yM364RPSHIyjKN6MwoiwCCYQsZO2k03vfvmvty9nqnPF5/+fUrb50982GZvxyf7+bTvetW3Xq1Dn///s+77M01uoCBhBo4BoQMfKVvldkPA5VvB7/rkzYlHHe+JdqjiS3FuwBeYyqiVLxiVE0QKO5gkadEaYNROEA0CL1Tb2wqEIS2Vd0owgviGUyzUuEMX791K1fpvyUryW6rBkD0Xob8L0wlTQorxTVSCvGrloDMkDAETaASMo4EAxCoeOPR/HRJyGjYG9s/uW0jjeEKcg4DjQrn4v1hj6jy5N9wHPIhpvrukQXpi77o+GikMw4SWdzrCLrKJnI5RxhTzDlQZ16Nd1Zv3XWAYARLCVGjylLYywGkNeSem36HajPk58zAQCulZweZzGAEoWY1lsiV5DYPXVt8N8zWQCPiFIBSj4I5LD5pxSD90ylXES9sYIL9p2Lm9/wOpFnlIp5Wb8kYSFhA68jn8vL50wD9nUGgHqv625tSvevDA1VhGAGAPh+KACAY6kUgCwGcJwBQA+A08UAyuWbMgAy34+NzIeNU/5xdtc4WHCGrnC0op6dAUCi2vra+Fiq11OHHAo4YqwiXf/5/Td//Xd49MAxiQHk303TSUGUdJ0XjykFAgSRD9M2YCwfx1VOhPJgEVMzGi68YCf8fk9iiklw4zo4zgDQYvbXigFA8JDsRSP2uBmJb1FgFvH1gys42vRRnt0GO+diy3QFJhlD+lAYobHloFiuPnkAQN0f1BOpjHM5IEG4yWakJIBUuBhuPofpmRnkKhX14dB8hDcNad8jAEAtJrxp+LN1CcCZP5pnAIDHctme+TFP1gPg/9cSgHQdk6nNWGFFAID37QgAGGcAPMUAABf0s309WbDpaQ0ADENx4BeHWpoBehG8Vh/v/Nl34sBDB7Fz+15cfulVOHDwGB5+9BiCmNpYRuANpdmURkW0WarhJx2O9EllgKPoraOs6TSKdNxMS7bKVIoQR30MI2ozQ3leg87nlBeQNuf7iPsdaeIu2zmD86ZLKAy7uGT7BCa1jlDpsy/ZfE+hP2qSucv7zJZmX4MXRiID4DSJzuScyNBakCAAVadqysfiFaL54hvhtNDXXKz6psS7HVzuQsvXENLZHfQkGGLQbcE2IMUpM6XJKOCUZ/v8HBYO7UdJDzBp+3jrm78XltdAzUlgDwenAACjyUxaN603NynfM5v+sFxlgcNGySBdlbr/HJBj82SmAEAksolDd92NqmahYOfQ7A/Q03XsvuZKYHoagZ1HaFDGYSKfn8AbXvvv0OsAzXoosrNG6yT+8m/+BLUpsiQ6IvHgphxHjrB2SnkNw0jp5CUSynBgWq4YPkphSRBbgqpDYVVws6W/gtzwnD7RKEynDltDL2BeoAXbMJHXNbiBD51xXXd8Hf2FBRieB0NifDTR0w5NTo5DVPedg+plV8DTHfRXWwhbAf7XJz+DL912L5YCA+1uE9HqAt7/02/EJZMWGiePYXL7Hmjb9mDyhS9F3yoiCmLce8c9aJxcxUd/53fRXVhA0mrC8BP89I+8AS4NrURTTdadIXKGYBhicqqME8uLiOkSXZvEs19wAyZ27cbywMfff/U2vOZNb0ZMXbyuwCV6Wohcz+D75PTBE48IxmlKE0AGgFDcxb5NlZMpOJCEESpOXrSNP/i6N+Kr//AF1JwcmmyIpqfhI0IzaONL//C3qEZdfOnPb8X5NlBJBugO1nB8ZQFasYhBL8R8bhbT5TIch+vfEwcA2LDQ58KwLLmvNNvFffsfxcl6S0kAqlMSqyaazUEXyaCL737JjbATX+4tJm7EFr00NFR27II5twURJ0KM6uKaIvR/fub8U1HrMwmAxMKe0lZ8KwAgQBkZFmJE6qDT7aPd7aLEKK/pGfimLbKUYazBLZThUA5i0UCSzgimGA6q9BLVtCjpmWpUJBc+ZaD960oAeExKOJcBAEpITe3s+P6WNl7pe1FNWSYReIJ1UMoAyKSImQQgayQVQHMmCcDpGQDKpE51jGwOOO2fnJzC4UOHxSX/xPHjmJ+fFxmAJMlIXKyZNooqE561r4BSopUnO02BAGyeVXOkDsu1XWmqw0Al0TA20HUZjREi8LtoNpdx+NDD0vzbFp34e0welD2O3hK2W5Z1jyBYp9sVMKJeb4icbK3ZFHmAppsYsOn3FADA6W+31xeQKe8WxeyQ1HIeoUyrGW9Ier5OYFcXKQCZNkrJsc7U4TrBpnakwZZI3uxbgWLrLvqxyAtGEoD0UxGT2nSNyZpGxaJR+m4BIChRTptpWYso+WBTnQKxlEdJHWBqcHOOsAB42/DflBxncwBgdPWNpQAI6Jk28HwKro1ZIoKYL6ZNNS/hTPM+qgPS95ABCHw//P/MoFIkF5aSyJLmTxYiXf877Qa2bZtHfW0Zr3jFy3HFFZcj9H10O22RfPGxlGKMzplIAMYb/4wJoI5ETa/VuSQYQPkcmQvrDICy7D3jAMDrb37tY4oBzCIXxyUAciQbWADjNezpwbCN9/46QPPtBgBENsK41ZgXjIXP/+NXcNed90HXeF/S/6MIx6ZpoqGiRRELg47MAT+kRDGEtnwclyddzCQNGFYT1z7v2ejV1+Dy/jkFAFAMgHUAgDeyJvuQRQCApR9NB7U8Hljs4oHjayjNboNTyGPrbA2mwZHJEJbrIjYdlKoTTx4AyJxRs3gt/inTf178vNlMSzqI/NgAACAASURBVHQ6lWoV5clJimqF5jgeNZIVjZkGfBwA2NigjgPY8jGfgmg/wU3gX/jXnmxT9lQe7jMAwNnP5lk9AMYkAJlenZcjSxlJ7dQ5dY3F1DuTAKjp/zoD4FtDZh7fp7sZA+DJXmtPbwCAdOxQ4oSo1UWriw/+0vvx5c9/Ga6VQ7vRw8tf9kqJeLvn/v3oeKE4e4s1k+UIFKs0fGQtpY0/Wc7KoFmQcTl/mV43jU8iRUCoccJeUjFNrgWYjHocBiJ18qJYHJ7ZVBRzLmaKLnJhR2LnLtlWxXdedznCtaOYsBmjF6os6XRGnhVKbBoc01TTGR4nKYMSU2DAD4eiJ106flRerxsA3lBDpFkSUSf1IjcXUmrZROgOQquIpYGBbx5awVIfiJ0yIk35t2jDQACAciEnxkGMPmPDwcgYvi+vtQo77OD8LSVccd42bCkauGDHtIAXNBDcKCWRBiOls44onKcUf0zJ0BEZljinG7YLOA6GroPI1hGkDICyrqN/cgn+wgqquSJ6no8kn4MxM4nqc68UUGfo5KVhN40CfvZn3of77z0sIEAuV0C3t4rf/i/vx7Mu2wrPr0uTQcMeDF1phuKoJU7ujEpkU0xdNc0VGfvI52RxywLW5KSNmzdjoiT5RrnPexjC/2dDxz5jsoQ6YqHgOMgNh3BpGhf5WL39NvjLi8gDcHTq/hL0Bj4Cy4S9dRYzF+1DXY8xsWMvjtxzAGsLPfzmr/6/iLUcVr0e1lYO4srzqnj3j9+M4MQhTFdqaEQWjB3nY+6lr0Jbz6HXHmA4iPDxP/oYvvq/P4e1gwegteu4aNs03vLaV8JvLiMcMC5MGYCRAUOjxWa3iVe86U24/8GHsefSZ2NYrCIpTWDVj9AeAvsufbZMG6g29kS/yCmVIXneLmOKhyoaj9esmbp+ZxM5SSFnzJnnidcGuQMmo8RMB6+4/iYcevARuLEuhmGNfg+LrTX89h/8Ll764uehWDTw2f/8n1BYOoLzporw/SZavSaWO10UnDLyvoPtM7MwHRZVZ5YAbLb+iV6YTRULbF4PhoW779+P1a4HK19GeXJWJu4smsN+B3rQw6te+iIxcwz6bTh0C3ddtKAjP78V7q7dch1ElD0KA4CYk2IBSPOdRknS30OVLuMN5qkAQJYQw/x1uv7T2Z9NGOU/ZGJMzM2LJCaxHYS8ZnUb5ZktgJU/DQCQxmJJL5O9spI0qT3oX8cDQH0+ateU+L+YRmwcAKk89nUX9mwKnkaxZkbTWgrGPb5tc/RolQyrvIi4hmXT/5FMic3sWQAAeRwXW/GuyZ4rffr03+g2z0a+kC8ImFsq8nr2ZZ1tdpqq6WSsY+rOrrxmVBOT7b/jdch6g0TwMoud43QvgWVqck2aTKQhNRghvvLlL4jWuFhg89dVppnJUPYJxqdynecXzQhzhQJW62sCnhIA4P5FAKreaqPR7Iw8JcRHhQBTRIaUatpFRsFpOhMLCHSmU3HeY1wbCAZkzvjSpHP4J1K3dVr/qMHP/H+UC6TS/KfeAOvTYU32Ng4YszQDmfyLsZuKFBRWQnocmRGgTOQZ9xiEYs6rjAop9zPhuI6YAKqblffj2QEAGXyOf22QAGQ9Da8OAg0KeEgTCRJNtPQC2J+OXTlmWJj9PJOGKLaAipgjnZ/af0oBXJcJDS1smZtGv9fG2972E8gTIPAGkhrA/88MGKVXE1+uUwGA8Z5KyQ4UAMDGX9YiAQDoAfAbsAwFAJDOTvCJDIBxAIAAXuq3mp6lMRAvTf04mwfA6c7L+L9trDvUi/zLAQB8f7yuYxb5sHD3nQ/gH//hy8i5ZYRBgmKxIvub6+SELcDUEKk3OVtAgrVmA8niUZzTXcTePOOIj+Omm65Gv9mAw3POTUkbIhQPgCHMEQDAwQ2v0xQAEO4h1yICADkc6QDfeOQ43IkZuMUits5NCADA57IoUTMcFCtPAQNAbo9sEZTJv7ohOdnn5p8rFlGbnJRYK1IF+TNOyDIjDi4MGSooploZA0AmckpzOH6Lyf9nJjl8v9ke+gQ3gH+NX9usKPmXPKZnAICnDgDInkkYAIzm3CAB4M/HAQCuf6cLmXk8n/9mAMBmz7XZtfj0BgAYj8UceAtht487vvo1vP89v4xes4sqG5mhhgsuuBhbtu7APfc/hNVWV+LNJKqL1DsusKQ0SzGS0v71Uzd9yWrmgiNAgJpujv7k5ys/p1urctFnESS5r3ZOdPvMBaexXtypo6YPUBvW8T0vuBznTTsoJgNoQU8mzNKEpOZRsn3xeYf0KEgQ06wnlR8EdJamuZfB+J0Bgl5bXHpXuz4avRA91l4sNpg3G/go5V2RKYSahcipYLFv4Ov7T6CFIiIzL8UdDYRi+hj02pieqIrenfuO5bgSL7Zw7AhcRHDjHs6ZzkPvreCK87fjlTddB/TXBAA4tQZKoYy0uM5onKdOf1h8mIjJQCAAkE7/A8dCKAAAi9QIJQC5cIjl+x6CMyQlMoFdKaOeRNjxspeDQ/coX4LFtIehiT/700/j1j/6JIaRK//mB2287ad+EK+/+SVotU9C02LYErGXk3MaRR2JkqNOTrcduSZ8TrHEzVZXUzLLkmkWi1BOuiV1TjSVIWDGMFwLdFygMSAntOQjGF4fFdJtIw/Ld9yOuLEmrADe//RV6PshkmIFc5c/F87WOXjDrjRwiZfHr//qH+DRA22s1tto9ZcQ9JbwG++5GfOFCEa3g4nqDJY6GuzdF2Lrq1+PoZlDfaWD6Zl5fODdv4w7vvBFNI8eQrh6Ei+64kK84oZr5LPLmXR6VsAFk3d0h1FyRRxeXMa1r36NnMswXwXKU3jw2Ens2HcREtMRYIQMDWYdW4YjukbRPLLxN+kUzjgr7sUq05sVpUz/OQ0j3ZUGWLYDl/fcIIChmbj24ssxHITI6y6OHDuOqa3bsPeSC/AHn7wVvfYSpooa6rd/Ht/4+B9i33QRjhVKAXTvw4+g5FTg9k1csPdcRBggprvxGTwANlvfpAZN/YrketRNfO3u+9AJYpj5CiZmtshnyqz04aAHPezhFS+5AUY4EEYAbRHMfF4AAGNyCuULLhSmhDBbxNwyYwEofbJiR2QeAJsDAHwEvS9MXpsCVkDYOQQlJubmkBSLMPIFREMNgyDG1NYdgOkiIQWVUhdJARhnAKzfm8Iif5oAACykxwEATR8HALLVRWbCkHQXqfwI3Dy1AEDWhK8jBOsQfTqDH0mZ1EBbyV5Vk5QaGmYsJ94HQ5qmKRCMMXkiB2BKxGAgk8BBMBAAQNzEQxogqhhsoXzTxI6mrmOsKXXFpABOzPWLEhtTXWcCWMeyZxjU+3Jf0mN88fOfA+IQhbyDMBiILIXa8FzeRZeRngRdh0MMqBevVlFvNSVCsO/7YoxJoHat2cLqWiOVpEXo9Zmik8C1SiMAgDI26eXpKs8UDB6TSCGUqV/GlFRxicSx1f6rSCkZs0Fdn6MmNNX1Z8CAMCBiyo0JGHErpvkdpSNsNDWh+2fTcjIjxFU/1eJn0//RNN3nvsrmjeAJE1WYRKP0/xmzZDMAQNUHKRPkNBIAfq7C6CBLzAvkeMhKIOBD4KHfGyipXUr5z667DOTIqPHCaEgfI+BFGKqYSTuHTruDWo0ysFj8IDqdphiqNuoreMlLXoRrr7kKpWIBfaZJkOmQSgjo0SYAgLxoRv1PGRjZVS3giUAUwgDgazIGkp4GH/rAh5FzJkcMgI0AwEYJgFqLTwUAFMNHGSlma/g4A2Dcw2VjLcrfGXfpX69B/uUAAFmnWMcPeYZsHDxwHH/9qb9FqTiBgHuI4aBcrsq9z/tWoj3TSECa89UZ07lwBHMnH8Flc2QLPYrnXXcZdO7PHD4IweVMAICS19MDQNdY+IUiAfPhYi0p4Cv3PQoUqnAKBczPTcCylN+CmXMRMHWp+GQ9AGTBUVoZ+WAlszaWjc92c4ImkqpmFRnvZEq0AX9OUyqinJLRnWqZ5MOTrNVMAkD52npEWtaoZvKREc7zJD1gNmuQvh0/36wo+Xa85pme8xkA4CkGAMT4SjEAxiUAGYiVAQDsb/j1DACQTcDWN4bHngLANaKITrOHgu3iBVdfh8lSBXnTQXOljl07dkuh8vwX3oCHDx7G8eUV9BgrZDsjAICApLCXRgDAqdN/UiHXUyvSwjOddIqvg0wYaCIXqckwNfzU5IoBl4UgSkQrXNQC1LQ+LpjS8YIL56HVD2PHRAEx3b2ZfKHsd8R1WRmqscMKlJkfndtTDSMn4KRf0xOAmvSCpaicjcEQa90AbW+IUOLNSMtkWzpEnQZOQw2BVcbiwMKX7zuMqDALD9SpUZtoyXTYH3SxdcsMutSqaybsXF7lSZuGND6dpcPYVtRxzUW7ccmeOVywfRqG34SZKIficTR+JJ3kxi7nJCss0imZwOAWhobLzUIAgISTCseCb2sCAJBqX0hiFDQd3iOHMVipKzfiYgErvofd11+PqDqNYaEs0/ow0nHgkSW87a3vhGVWRKva9xr4jpddh//ngz+H5upRca2m+38SMkfXhO7q8KOBTMZJjTUMFqqq+WAsEimXnJARZKJZ1pBIPxurhIY7IfrNJTGNIpPBLZalOctZJkyvB5u290vHsHL/3dD7baHhc/JHdkVi2yhtPQeVC6+CZ+hw7QFWl9awfBK45Zbfw+zWK/HwI48g8I/gxmt34O0/eAOaxx9Anp4NQweJO4t4Yh47Xvlqmfi2mh4qE1vwhx/5KP7sD29FUF9DZ+E4fujVL8IV529DAdQUDmBoIWoTdO4fwi4W0R4mqM3vQHX3uUC+gnZsojy/E19/4GE895oXCuOEoBPduzmYdQwbpm6JaISzdxoRRmw6hBNDI0slQWFhTKaBNEYcBkCDq5vQhwmOPnQA33HDizBZnIDfYy65idVBF3c+fD8awy7mZosoUq7RPIGHP/bfYTZOoOgwdszG/oOHMezHsDuaAACJTeYFY6zWqcXZtTheMJ5xlaeJsWUJi4YAzlA3cdud92Aw1GEVqqhNz6HV7goAgMCT++C7bnqBMABEXiM+JC6alEeUypi99HJ4pM3mcjJdZ2PG+5kmgGqFM9Kme33ytj5h/lYGgOwRTE9ggkioNNls/tfqDVSmp2FP1OCUK4hiHY12H1t27pV1J9FdkbPQH0TxEFT7qsxqZeyqZORPIwCACQBxogwANXo/jBgAo2pPvRd5T4o58FQBANK7juWvZ02d4k2cWQKgAID1xj87UvVranLKZo1u/nR8LxZL8icbQTYDdo5aXrU+Zk3QMGYFIWjRtzCrsutYHivSACuVA4j5C9tZ2Y8suo7rGuqrS/jmXXfCZawd02HiSKJhSQnn/RQNfTg5W1hmNDnNlwpodtowGMttmGKMSXPW7sBDo9UVRgD31NW1OvrdALaWR+hz6h8p0xVer/x/DvoYhGaaov3nfiQmc5zkc3qdOvKvW86rd5aBBorCz6m5koAoloZiGGRaftH/c19MY9z4GEoNMiZHxgAQ8DadpmefMY9RUgAIHItOX5fmn99q+p9KS87CAMgAoPG1Re6yMQ+ADGygFMTre3IdkE1Efwc20xLVmbFZNrIJ0ifO1rZxkECkFlK6mFhZXsXs7DQsSxOGx8zMpEgAJicrcg+97vu+F7t37cSg31OsCF4bBCK4LwurMGU7CGjL8UEKCWTRpUqEkjIAyKpQDIAPvf/X4dqnBwD2nrMTsQhhU36RzFDWAQAJQJX7O3vM+lkcBwAkWSIFh8avfbkenhYAAP1veOlTIuFgabGBP/3YX6BSmsJgEAozgDIAsjTI+GEaA+VkBP/sXA69MERw/BAK++/E886ZRKv9CC65aDemKmWEvb64/isAQAHgpzIAlNm+wTweYwiEjKK2MYhtePlZfPHu/QjtAqxcDnNzNTg202I0GDShZPxnvgDt+O2fWmeibdglx/VpZ9xASUFIF0Fq3pQhrYVipYxKrQY9X8DQJ1ESYj4gUxVSb+JEJiuauFal7RH9A4husUgXpqu6ccen/uN/FxRxfX0+4yE+3X7wDADwb8cEMNucsmuMgMpGD4DMAFA2ONICUwmAYgCsU78f/3W6eQby6SlS66+02bX4bWUAjOKd0mp0HB1O3apl5pMkKgaQWb2+L39nQ5xEGoYe6dslvPvn34l//NznUStVuV6CemPGBtKl+HWvfz2OLSzgyMmTqPf6gMP4PGp0adzC/j5F11MfACU+PKUsV+7/MoVP/+TmQwmAbsAyIBNyusnz2EjNCjUHiW5JW0TDsELURsFbwXdffR72VjVMGB6SQVsmECxkpHSSSQAdk6l3pN48HKUDUM9P1L03GEgTwGgwggdJyGKSOmAbXT+WxkW3FKWU6PDBgwexyNQAP4ZnFHGyb+Ar9x6EXpmHlxBsAFzHklg6f9DDju1bxQiKhmMEcaVICQborp3EXNnCfFHDq266FnNFE3vnKkBvBVa8zgDYCAJkRW2m38xoskKN1E1JJqBruenmEbsOyADwTYgHgAAAGlDk/tDsoHHwsNDIea5agY+ZCy+C+6xLMSxUoBsOwpDTpBK+8ztfB8etot5oYK1xAs9+9nn4+Mc/gpXFw8i7NiyNBrTphNRmDGEEQ+iz/IRDydUlCEBzJd/zFEXWIADAmZoF3SR4wL1rCEsmGAn6ng+rkBMX7qJjIGnVRSfu7b8Pa4/uR4453nTFDiN4moni3BZMXHA5UN4CbxijvXYUpXwN733P7+LI0QH6fhH9ThMztT4+cMsPYbB8F6aKOmyjgDByUJ7cg0OdAOe/+fsBt4jhgOfLxVc/fzve+wvvghMFWD3yCP7Dv78Z+7bXMJWLoQVtIPIwS5An8JC4DuxyFbnZLTIpiMwC1kINnp6TeL8t23fBY6oGvSA4ZeRNMUzEjFET40kNoamLxEnBVyyC1P1BAEDRVWOU8iUEPI90Bzdt/MNf/0+85Y1vxvz0FuixiZ4f4oWv/C588CMfRpeMCiMAmidRMyPEX/8SHvr836GQDDBZzknM2cqJRcStANu3zEvkIiGEcXaJUFtlQniqQ7eaLKpGnDU+b2WOKwjyhX4kDJBAM/BPd9wNhjU6hQompubEAZ2RWjTURNDBy296vsQ6EvSjo7qRc1EPIwRuHluf/RyJ1TQKBQEZ1Vc6/ZdGRu19KoIvK17WOY5Z46OICdmaQ6yM9H8fVgoELC0tozgxgdzUFAoTkwgTHSuNNrbuOgdRQj2SC9PMCWiV2TNmNPVxTqXyAFA1nPJsyOwCxmIA5TAVgDCaramxraydIl/a0LyMU9bPvK+pAZLS+itGDRMAZCI4YgCMm9ymAOzIA0CEC09KB8r3LpNpOQcpUJmee5XXvr62ZQyAje8nO38CSaTnQfZNegA47siMLp/PCwMg56Q0bB3IF3Jixqm03Dn5zMkWYP3LuC4CkBsboFEjyJQI0Y+rK0py3GXqThPYCDpjVA8ewPGjh1Eu5OH1eiKpKJVKaDQasByC1LE0vb1eG6apw81ZEhnIOt3J59Dp90QuRIPMTn+g9kz6nfQHiPwhDjx4GMEgREiAMNW/y/HQwIyPZV+SMhtE2sC1IdXt20zKIKCtNgWl2xfmMPdB9XeZ7KfAgOwlXFNk+h2JzJjJOOw3xGFdaP/0kaDRYMrcIMCdphNkGnrlU0DWQCzO/PyT565QyMPN0fuF53Q4Cs+gFDC7L9b/VIBEFuec3RuKybDOaMjiCHO5vAA/jAAkwM79mYZ6rlUQ3CRjnqh6ax0kz6QNmURFashMMkCTw5BRhi6a9QYKOQcupSQR5R7cuz30+21872tehQsuOB+5vCOmrawjRA7BfovG6+nyo15Dydsy882IVC/6F+gGTO6BQ5X+wGP/0Ps/DMuonJYBcAoAwPs7XfvUvZPGZIrn8brEZlRDj7FBNgcAGEY7vjKNsQxS5/2sRpcYwBF/J2M2yAha1XanXajG/jWLRR09TrE/Ze2I6XWRQ6Pewx/8/q2oVqbR65Lub8IyHTEB5TfXK8/rK8YJBx5RhP7xQxje/zXceOFW+M2DOGfnFLZunUXYaoAVpJh7GhFiDtzl2mLdRuCQEhqyfWLOUgB/IEOVXmwjqWzFF+58EL6RF4bazOykxDQalgbTdeCT4cn15tjtn1ofAo+fAb6Y3HiKoi95jKNNST2QFw5jiy3HkQNhRJJuW6hOTqBUrcCwLdHojN88417QSgKSRd+kQEL64WcIz+iQ1Kc0+spahmxjOvMm8/T+yWYN2Lf76DdjAIgZjpivqIUh23wUAq3o0IJEZ2UNV3wp/tTCrcoElfAgEo/08ZnemR3YeLGQUXqyz/9f+/xki4e8jw0Tgsz5Vu6PVAYj5lcazei5OSWICYqNy1hSNCujuMnmvuHafrKf+WZN//jzb3Z+N3uuzX7/7O8lm/5nCzA3hux6UifNIj2dGfdJgnI+h9Dj5C2AUyoBPR8IbNz9pTvwQz/6Vmzfsw+NtifPUcrnZEKnRwPs3DaHZ19+KfY/ehAPHzuBoZWDni+j2/dhSZYxY3Qsuba5VY10fZIIoBJNFMiZbl66cl8lNZoO3K5loIABjJCGTbHQ2n29IFrynG2hMOzBbh7G9fu24PoL59E/+Sj2bptBv90aGTplNLts0sF7iEZ+wiiQiYn6zqYFYs7DnxMokGWUr0xNpC757JzJRjDxyJETWG4P0I1t+FYJD59o4KGjyzCKk0Jb59OweGLh2GzUMTszjdXVVczMblGmNUmMcNBByU7gNxZw45UX4apnnYP+6nE8a/ccpnMaEPSlgNlI3SP9kdMf0cix4KAW1LJGBZzm5tFj/F+pCrdUEjM1sVFkwWVyQ9VhJwlcbnJxgiN33YmKw+Y9gN/vA5OTmH3+9cCOc9Bf82DZE7By0/iBt/wYHnj4ANw8M+hbCKMm/v4zn0Te0RD1+nA1C/BpvMW0AdIgVU4vCWhct4Zp/rNEcKUzDBabqqRUDRWLXCPSUUhyHM/CR4DIpLlkjGG/jly/KZtyfPtXsfTAg5imJEV3seQDmJjFzLMuh71tuzA9Ykm/MfHe934Ia6shVpdbEo3Xa5zAh//T21Gy2ijqHeg0IEwcGNRdxkWs6C4uvPn1GOTLyBUnEfsavvA3/xsfevd7UNKGWD72EN79zh/HtikXdtBElVPAKBZzyq5hoLxlBuX5SQG3Aj2HoVuFWdmCb/4zjfHyq16APrW9acE/yobObmihliunc3HL1nUYRMI0HYGwWtiQKNlEMPAxXZ1A0B3Adgq48Yor0W+2kbcdVAp5fHP/A/jC/Xdjau8eHA8aSIwYs4YDvbWMomVg8a8+gdX77kJVC1BygVb9JBZOHMaeXbuRy5UEjJD1WfYp1avSOZ/3qOIjqsZfufFTtaEm8vxsA0s15Cb9M5iUYdr4yj33oh0mcAs1bJmax+ryKkhnDcMuLCvCC557KYrDADo9NixTEhLECNJkFODFLIjUdyoz4rFIl5Pq3VVJtV5sjbw/sqSMkR443RgIaKgKWhg5/F1SyFt9D5PbdyC2XTilCrwhUO962HHOBfADMi3pBZAyAAg8p27pcn7StYyAYzZBVYkD6mfS9PCQT9nFVWMzwi3SRmm0Mp4tLeZ0G4EWY0jzKn5KXN/kM1G1RnoUG7TRI/hhrA7cHAQ/4x6UUpszNsFj2Xc3ggAbNeDrNbJ6ttNRm4WAoRb8UzLQx1//jFM5tQWlhZWiZXOKTAkT1/HAH8ik3zUT6HGAw488hNbasnBAOOXnmpcrlCSdhjK1XGUKk1NTcEx2oQM4eoRer456fYXuRWCE8UqjIeszmxWmUEjjmABry6so2QX4PR/1tSbW1hpot3oImXvOdZ3yocRUsoGIgByvX1NqQKHOByFqTAgYqohVMh+GGrMg+FgyiIYoFAsCTPCa4F5C83CJHU8S+OxN7SIiYbyx6ae7DyeylEEoJgQTEggKMLFEGTymTvsp287Q6dKuIec4KOSVLIx7GWVxBEb6HiVGiXxnaU7riU6ATbAjjXnLbgzFiFafE9dFgkjKJF2Z/YX8O5lHmg0bReUgL33PGADF0pr7uNTRmSwi3fPTS4fH5Jux1Jn6UIOZ6LBhwGJ9InqjCIadwLASvPXtP45cQSUFkAlQrdYEkGDykRAOpZ7geVTyNvmAUyacACJDykks+VwTmkYOIvzWb/weDI0GtFkKgPIAeMMbv29kAqjSPDKb9+ziXS94lcVDKulIGSR81JniW0+tN8kWH6CYL4g3TRjEmJiYlsNfWDiJyakJhKEv10/msSHRzwZlnyrNguBJti5mIMD6a6S+E8I02ggPqL8ToCAYItdRYtLyBx+79eOIQw2BryIThfdlmBIpzbQGDhakzhgSOBsgnwS4/0t/hxsu2IlJbw2TVoiLnnMRBkvH4NoEtrLPAwhkJq7BGvLfObxQpoIJ2VM8fxxsWQWsDTQsdSLcvf8Idu+7BP0gwPSWGQEADIs4Ps2qoQCA0ZqSvcf0zfLCExRPoqlORUd5gcgNbTJjlOgEkC8VJebPLRbEAZcUQImZGFvZxnudzOxq1OyP64BSRPCsi3KGBD+Wlftp+pgn10A9+Tf1DACw+TncCFBkU3Fey0rzmk5P0maf9wIXZX5nrBildMlgq/W7YLMGe/Oj+9ZHPJ7n3Oz62+y5Nvv9sx//OgCQEWQlg299zoRgMEC1VIJrmDL9HXQZzWYg8j04nB77Fl585QuRn9yCtq/BLU/LtILu3GGvhbwRYqLk4GUveRHuvvdeLHX6qA8imKUJdHo+ciYp4czUTR1VZaMmPV2ZFAlolU3rZE1iVKBqLggANHqBLNIl9GHGnBwDielioBdER+5wwuKtYTZaxg9/9/OhrR3COfOTaK2uCPCQNc7jQKhaF9OppmgeSedntZOW7Wm+NB+TMEdaVZSZV5K8Lpt/sgIePLSAlW6INgEAs4j9x1ZxcGEVeq6CzS70igAAIABJREFUUCLJ1PvkFdlu0TxoDmtra5iYnFLRZwQBoj5cBHDRx/XPuRB7t1ThNxdx9SXnoQQPWtA/RYsnhoWacrYmvZIgskQTaqSEKg0kizE9V4DnFKAVSoJSU07B/piTZZ5fccZOEhRJp+50oPkDLD56AC7ppGGIjqGjds1V8MtTqG29APAdoLQVn/3U3+Hn3vWLyJVcxLoHP2ziw7/+K7j2uZehvbYiUXsslEiFZA4y6fCySQsFQE2v5TLgZ5yCP2TqyLWeTqZkDRgacJO8FLyRqyPUA4RRF0UzguN1gIVjOPwPn8OumTl0Tyyj7cWw5nfB3r4XlX3PAiYmgdDD8UPH8dAjC/jjWz+BpZNNWJqGxuJx3Pw9N+DGK89F0SBo4clETyMAwGsLeawaeZzzva9Bt1RDoTIDr+XjwNfuxXvf8TOwvDZWTz6KW97z4zh35wScsIsip7WDCE6xAq9QgFUtwq06CAnY2kUMnSoCq4KFuofzL34uBiELX3UO1rWwKaAvhl6aNNRsvHleKNmTtS8zqCKbhQwAJ49+p4tiroTmiUVc+5yrMFObxMkTx2DqEV5982txy2/8Gvy8jRP9Fqy8izJMGN0WJj1eEQnu/sjvYN5OEHeXEQ3WcPLko6hWypiZnOcnqQjh2S0jBZuu1l7pyDg5UQAAKZUEAPjNva/P5ZsNQGIijBL4loOvPbAf9SBCvjCBLbU5tBoteGEPfa+FfFHD8597KfJeH5ZEvGqITRMDnkPLwcTec4HqhDBGJIJPmC6G/Cl4eWospops9drZ16gQzRr19AdCdU07iswVnVPiVn+A0vQWGMUSjFxBZCiNvo+5bbuQ6I7KoeYMiekW8uLp9ZyC1LLOJirmKwM4MxaAsg0Yn+xnkMF6SolqcEfkgLH38Vj3N+r+PTHmHAcPT2ERncEcLXux9eL1CeyUpwAAT+D3s4npJsc4OtYxKvP6exwHwR/fMQhvgUwcTrAtmpZSbuBLogsbei0a4KF770KvVUeeQ7rhUAZ2lHcRnC5PbMH2vRcJA8bWQ5gxjUQbaKyeQLO1ohJTXBdr7RbylSoWV1Zkr2D03H333os9O3fj+OFjsE1HppxaYkhUYKvZlW9SoD0vUnIpkb4YCgDg2qGbcg9q/R50mvjxXBKrYqpGCgII+BwFAmzI7JbyYe4hTI0R3w5NzMy432UAgJrIqm++6qDfR577R5Kg2+kq2r9NdowlpnyB76NSKqNSqYhBHu81rl9ewH0jEFNAHk+iqxova/5Vip0mOe1Ueq1f/NkAQXXpZDELIyEFALh6ZsC6QSA6NEXSQtAgY+Go+4q1hrovZc3IpDscmKolDUMtxoD+J0xaSEyYQwPGUIdBmZzBWGMSgRJ0B01cdd0VeNX3fDf6NIHk89JXhAApDYjlulQZ8vIhyLGq6TanzzIYEeBFpS0RsPAGQ/zmh38Xpq4AAGUCqJ0CAIw8APhcGXbHzyq9aTO2QwZ8ZGtAVlOerrYc/zd+xi4lfAMP5fIEuh0P7Ran6wampqakyQ4Cgs4WBvRwGQ5RKBRlLYxjDcViWUAxYUalTChZEscG3cIEyWQg451sygoxmKbjk0Eo0AviUMdf/Plfotf2EXhkiEWwbRe2RdO+GEHIJI2hSDBo1skRg6OFePT+r+GS2Qp2D/so+A1cdu0liOoLMAwFaAn6RNNdSx2fQ5/UlEGskvdS5rx4XOXQ9nXUewnueugItuw6H70oweTsDJwcgQgCSwPFstoMAJATrqqgUzWe6QRYpmBhJOjG9Nws3ImanDBmJ2cAgNro1oHLU8CUlKaXIaXjF8GmzcUzAMDj2zFO8+hnAIDNT+GZAADRq2UMGdnAVMF5OgBAubxnUNuZtX2bH83mj9isaR9/hs3usc2ea7Pff+IAgFov6BNSzudl4ycAwKl5npNZmqS4FXz0l/4zPvrfP4ba/G50Qx12aUKcjWnIZ8Y+zKgv5mcvefENWKmvYWGtheV2H5FVYBqZMACoG5TiOBu4pQ0+i52QzUwKAIyVwCl92MDQsAVsKGhU1FOnBcS6JRNVNsJVR0P/+EP4nqvPw9V7JpHzVjBdsNFqttJJRtq5CI0z3fg3AQDSkZ10PBkAoNZNxcrizCBiQ6NZuO/AMTS8BM3IRGCV8MDhJRxZbkLPlZVxnUx4lW6TdPe52VmRAJRLFdGqEQQwtQia38auuQquvngvrKiDpN/Ad914DYz+mrAs+PpqMsPDUhVRlr3MAiJixFpqPsTXEmpnriD6/SFjcphNSyMsNpAs9gjMUJQ/HKKUcxFzelUsYOmuOxF22pgoFLDQbaE9V8G+a14AQ6/BcWbhDRy42/fheRdfQfoIYjPGwtIxvOGN3433v/8WrC4dRRL5qBXzAi65di7NR1bURoIAol+nI7dQnJWmVPawdKKT7VU81zRKbPV6sAp5mZj1Oy3MFfMweh0s3H4bugcewXaaFi6vkNOL3PadmHjuVRgy8cAsQPdNfO0rd+EDv/rbmJicw/LiKoZeD1NFE7/yrp9C0j2BnNaHnfQVAKDR+CeHWMujYRUx/cKXwNy+B7nKDDr1AQYLTfzYzW+C1mmguXwQ7/rFH8PF++bhDnsCnERdD8XaFFCrYehaMEq2mH9ZpSlEVhmrA3oszGBqfrekSqR5B6cHADIqvcT98hZipnRatNJgkwV/nMCCIdMpmv996s/+HP/xp38GW+fmJX1hqbGAT/7Pv8Luiy5E3Rugm0TSzGjDSGQTVVJQSRM9/Age+MynUYOHsLGIPlMN+l1s37pdpAfKYTyjsqelKwGPlKKuuBtZ8y/ejbJOe1LoasjFJshMJgBw78HDONnpo1CcwFRpCn7fkwSCVmcVtakcnn/lpbC7beQNeh4lMJgCQGaSk0Nlyzz0Hbuk+ZfIPwEACEaoXG85jgyteBwAAFkaQjJLr0d6SXQ9H1q+jMLkNBJeu/kimv0A+cokiuUJof/T70IYEqluXj6fDBgRs1BVmWdMNNmn1EI0BgCMjXCECZjpMjMJwJlX+dObdGWP59oaiMb1/1YAYFxOcba9brSGjEkE1OOfOgCASTZR5MOi0akRI/lnR3YCAINOU9Jk+LlR0kMAoFybxq7dFyDRC/D6PvJ2jIIN9JuLaKwuIAz6Eonb7vdRrNbw6OGjmJiaxh13fgPHjx9DuVSSNAr6d7CZikLlqp+QNST7qinDEU5Aef1x8s5maOB54rfB3oA7HoeG3GODKJQ/2WwLmJjeL0MyyLiWyCYVy31LaZ8kuHCKbqsce2me00QBJclIRUmaiVarg/7Ag+PkkM+VpGajp0kc+ajmCR5GsFwHboEgNNOEA9CgzS1S+tBfZ6NkcF3KgknogyJUbCWlUx/n+r0iHNkM/E7Z1Ly/hNYvHghAFDHilyBJmsKRNaJZz5TuqaoLVdKKFNOU+9Tj/kyJFq1nQw1aqExqmUxk2RosF2i2V1CouLjlPe+Ez881BS9k8i6eGwQfuH7ShD19/tQHgX4cjxcA2BgDSHAgAwAykDYDHTMGwDhIdqb6dGOtqdIsQuRcF+3WAIN+iHPP3YdWsyMMKYJHU1M11OurcHOu+C8QBCLryXUZmdgVWr6KpkhBgLQGzBg4wkYaMaYy1s46P4fnhgwAVqcW19rYxGf+9nM4fuSkeGNwfSUAQFCCcp7+oCcMQ/rgUY6Ysww4CNFePoSJsIPLyzaGy0dwzfMuRTxoqFhpAQCULPVUACBlAJB5BwUAUKITGy4GQwvtwMQd9x1EaXobApiYmJ1BoeTCcVnTEHgNNwAAp6xg6k0K9T811xinM6mCSEOQUCuUR7VWQ65S5khUTY6YA0oJAKcpWWE9to+MWEzPAACbd3Tfxkc8AwBs0qJuuD7HC5rHAgCoPGyFfo0ayHFKzLfhs92saX86AQBKQapOkLTAIwaA2jMYHxb5AUzJbM8j9j3xAaCBWePgCbzixlfiskuuxjceOIDK9DZ0fEmXFT1+nmjpoCWFze6d87jwWRfhvkcOYmGtjTYpsrmiTBXUVF9Fqsgmk056hXJLrwGB8jMKr9KKSaOfmv3RbMnR6CjMjTxtwDVL4tGmnARW+zje9pobEJ58GPvmq2gsnUAuX0LoB0LNlGngaQCAzD1Z6P/inJw6q2eALNHpVGqjNnHWSMSXUwaAZuOehw6hHRloBDpCu4K7DxzDUtOD5hYFABCJQxIj8HxBzAkAcGMkNY5O0aRPspiMeg1ccdEeXLR7Fo0Tj8KIunjza74TSeukOKLLHmGoQii7R9iU8VrkfUIdKE8cWQ+cgEjxRupejmkENnTHEWp6xKaK55vRewQA6FocxyjZNuB58Jp1LBw6hKlSCcvdJuruEOc/90pUdj0L/loEZ3IvEBdx662fwK9++HcwM78Fq/UlJNoAd93zFRw59iC2zNfQbC6JpIQ0frBoTeUJpLdm+nX+q2XT8C+jAo6V7HTpJv2u5KA9UD4MpF7qXoAyN/sTJ/Do17+GMo0CV1dEX0qPg/mLL4a+YzuG1ISGFhYfqeOdP/s+2E5OKJl5x8bS8UP4b7/5AfTWjqJi+nASsksUtZdNpUZqre6gaZcwPOdSnPPCl2Jo5MRQz/EMvPKFL4LtdQUA+Lmf/2E857I90AcN5EitZbFfqUGfYsOvwyw5ou3NVecQGAUcq3vYfu4lMPJVhDEtJNVOrSa9qlmR+5WFaebFnurthbSaFrAs/gkAmPxmAzAIpHi/6vLnyIQqGHgY6hFu/vdvwC+89xfR6nSkeKExEYt10iMLtom8HiOoL8HNmRg++E3c9dn/D9vyNvonT8BrrGJmekJAPIn/SotkdQ+SskszzkyCpWL42EjQgJXHwPcRkCo8AgASeIaFRxeXcWiljnyhimquJgX1SmMFq41FzGyp4AVXXQa91UCZABOv71wezW6Xgm4Y5QpK+y4QKqawSRg1mjKJZKqX3g+PlwGQAQAZW1KKScaNwkB5Zg6xZSNXrqETUC/qYGp2mzBTSDNWmlHFXsommIoZoYAB8TVJzZzVZ5tN9VM39PHJVwYAjPqddXrvxiZX9UNn2exIMdY5HT0VAHhc+1O6tz6hbfQpYACcbvg//p7P/v+jrvEJHb44s1PGxeksG3ydDWUAm6kmiBD22zhy4EFJqxBvGsbBxhosJ4+pmXnMb9uLMLLRJ9hlA5YWor50FO36ssTZsoGiSVy7N0C5Oolv3HUXDh8+jIUTJ7Bn1y4cOnoMCSMn2eTLhJ5U9JRpI+ZkGuIgTKf3ir6+PuADQl1HlwavEhtONkg6ZU/3MW5oJo1Dee2yiGKjxfhBfvMmj0PQz1dRzCmT4b2uiwyO75ONeUQWU8xBjSkadk6+o4DpOgYKVoykv4SZySKKE1XEliGxroGeINAITcUCCMjuQFzilG++loFAeECpjjz1fZBLUiGhypSQyCIbftkPqfpSe7luDBElXUDjTqK8oJSjzEhQO4pKVAWk0rBLvG66LnPP5nsTX5uIkXDqOEl7pwWJLtpxhlEH+Nmffwccx5QYwOmpKfFTMcxMdqMAAPUaXBr4rvl5Rcpsj7KINAEGiYlBX0kALKM0kgBkDIDHAgBQIqbujdQHZMMdkN03Z2IDyDqIREwPc26OtEs4dkH+7PUGqFarcg7W6iuo1Sro9TrSgE9NzYAyADJU8vmCrD0jEC/1Xli/K1OPkfVHnOI3wp/KcIOykliDbbiy3t5x+924+877aOGEPP15okReU5Ib5DrnuqdkaQXHhjEcwAxbCE8cwI07ZuEvPIrnXnEeDM0HkiAFAJTh3bcCAAl0i0Ab5RChSoAyXIRaDv3YxVfv2g+jMAEjV0J1egqFch4WtwTQn2C4DgCcfgVSaBXfpOj50gU9K/Bkwy6UUJ2chFNmDEUixTmvfVJfRIN3CiK2/irjGuhxWuUzDIAntBc84V96BgB4fADA+PWZmQedTQIwDgCcTgKw2Qe32YT9dAXW/y0AQEZdV+BIyhET+mv6/6nJZxIOUaR+ilnxbFZbLWkUPvxLH8AXP3Mbup2hmMmVJubQ8VTUaM6xEPtdoa7nLRYlAV7+XS/H4loTX//mfYhIkeX0V7LqVWQpKcwyYeOwQdDxRJxyxZyPP5P4UtIYlQSAx8miQyaLdB4ULF814QJeaAEKQR03XboL1+2twuouomLFiAMfXsS8Zldp+NOJQMYAUKOMxyYBEK+A1IQri0ZihJ9IADRbgBFPc2WyG9ll3PHgITQGMWATAGAzyYn3EF6/L8359OSUZFUTECEAwOOw9CGSoIurLt2HLVUbi4cehBMP8ONvfg20zhLMaCBNvjTsPAuixVYa8AxAJpODX+I+nAIAbJx8x0VATR4b6FxefADon8G9hUWtREsNhygXi+ivrSHvOmgtLKCxtCzFi6/1EBoGLrjmemBmF2BNYvFkD/nydtz0olci55Sl+Go0FvGD/+71+Jl3/QSW64fgo42Ca8PgxDvWBbzIDId4fAJomOZo4jq6p7IJAT1vtBhBXkcgkoQYJd1C3rCB5VUsPvAgmseOQBv0xI+CUuzAsrH36muAc87F0rHjaHcS/Nav/D7aK10pUOJogHZ9Ee9/33+E5jWxa7aCuLsGKx7AiEUcoXJ/aXhlmug4FRyzp3HtD/4EAo9xY0XogY1XXHe90Odby4fx9ne8GTe84DIMO8vIMRqM1E83B22ihsSxoZkaOkEEpzKNfpLDyVaA8y69CoOhgcSgt08GAKzrIMcBAEW55TWvrlfeDbxHOO3n9Etn8c3LzXLxR7/3X3HLL/witszMoVoq48DxA/jsnZ/Djp07sba2gmqhipyVkyQF3eZ0jRr7GAh7cMI+HNfEsf/1aSzdcw+22Q7qhx/FZNUVgIq04CxSOGskRLPLCbxMs9VKK0V8rKQL/IoN1bjkYkPi9ga6gZPtLh48chxuvopavibNwmpjFYsrJzA5W8ILr7kCZqeFEjMA+b4dBx3PQ+zmEJAJecGFAJOPCHwx7Ugoz6p452EooEKdt80kAAKgiXdOalqVSiN5jXrREJ0wRnFyCrqTg1upwYt1DCJgZutOhDRwZMqGdDHppH/EAFANBzXkmQdABmyOWABKnT8qf5UP0HoNLFNXgpNj98TGpv/s+5cy+8sAgMf3u+rzk48xmyZttplu/PlTAgCcCnBsbPjPtBev//sTnwbwarIMtZ6KXEmMFCPYjLKNA3idOpaOHhRJABm5XJdNJ4cCs8mrUzDsIuLYkaZYjEuDHtYWjyEYdOT67HS7ck8QMLj/gYdxjGtWqyVNLdlTmmmj0afO3IVrUUagQ+dextcKPLr/oUz2VuDLdxKFAmQTVA4DH904RsfNi3cGAUWdkYDCuovlm4ZzoksX02SxGFXriRgpM2KTTQ8baMJ99PsgYEkAgNc0pcuqqaXTPwEEgo5WQl8eBxqZff01zOcGuPC8bcjVqji0vIi1cAB7sgbP1LFQr8MqFARUYGMsxyBrB9c05WIf0seCa2Baq0jjn/pSiucN76+IpozCE5CfkQHHJl43CFJ6aZIFJdNpKoeQKDIQQEkQ1x0JFYggr8N3baSmgzHZVjRqJRDK9Yb3LfexEJZNOeoAb3/HT0piDenwk5NTaDbrMG0RNowYAPI+xWtEAQCUCJyNAWCb5VM8ADy/iwwAoARAeRGkwiI5ZNLP1THzHlAA2qlmrdltmq1947ftqRIAXmo+JqoTaDV7AgAweu+eu+/FbbfdBs8bYM/eHdgyP4vLLrtEQIF6vYmcW0CtNoVWqwU9fZ9q8DNaUUZrSuYhMzqmsfVGVlBd9ci81mzDgaXncPDAUfz9Zz4v8isyDAnE+n4gzBeZ0pMrmNZt5VxeGJQFw0Nz/z14+fm7oDdOYM/OSVTLlFB6wmaVZVhL4KW+skoCoCm5pMnPjJ4CkTKU1jlIKSLQ8vjq3fvhwUVxchbF2gQKlbzUTZoeZhKAvzrNXH79lI8+hJGz7jq9UzMszO3YASOflxuYudNS+HFaQ3Q9pH5HAQdy3ja8khpkKcrPMxKAx7t7PTWPfwYAOPt5zBqYcRmAWrjW3YMfCwBwJgnAZg3+Zj//NwEAyOKQMQDUZFGmidwswgh5xxXa/3DAxVAV0EGvj9e+6vUoOjN4eP9xMTMqVqfR6HrSgJQKLgadBioOxyI9cT9/7pVXYOfec/Dpv/sszFwJ/YAGbJycmCMAQJrAdCJBLaBLbfqYBEC5eAufT7k8c61jBS2eARLIIgWtY8Qoax7szjH8wMuvxSwaqGh9mEO6XGuiByc1zIhCaDLhT6m12TrJaYkYAbIWO9UDYFwCoACAdSMdxQDQZbrP6cQd9z2MoV3GUncoGu/b7n0E/ZjU+Lx4ALCxiJMh+t0uioUCapWaOFVzgyJizgY8GfoColy6bxfMoI1+Y0GAlZ9482vgDFZhRaQVUneo1noaBvGYRuZ/gpIrN2FO1Pn/Aizn8ghzefS5pRgGLMbSMB6J74dNpGVJg0HXbHoB6Mx1TpkY9912Oyp5C5pHfbaHge3g4hu+A6jOA/kZDKIi/uITn8WvffD3UKtMSV770vJR3H/kbtTrBxHobSD2UYADk07SLEC5h9EhOs1tpnGQ0muqjYsvnT2O/xYaQIcaTB7+IECN1xJN7x45gIWHHoTmezC1BJ3BAPmpacyfdwHMHXvRHYQobtuF7/muNyBqGrASE8OgjdBr4Dtfci1e9bIXortyHBVSOEMfOlMJGM+UjrCHbJpMwHMreKBr46afeicGvQC5yizQ0/GTb3oLjtxzl/g0vOrVL8QP/cCrEHaXYQ4HYrwn3NNiSaLqIgwRskWwSxjARTd2sPP8SyVOUrNyo+5KubWn+n+5PUXQnka2pSSWLPrLoFZUTe5YMBPA06IElz7rYmyd2YLmWh29bhe3fPC9eOUPfy/q/TqKuosijQgHvIN0WMUcVrpN5Cp59LwGpl0XSXcVlufhnj//H7BWm7A6DeT1PlydLBWyDRQ1WEBa0RETAOAUXkkZZE1Jp3M8NvkyCDDFKCTMuI7R13S0oiHu2n8AjlvGVGlaqMzNTgvHF48iX7Zw0/OvQp456vzk2fDQuV0DfHoBmCamdu2GOTMt0ccBQTBxW6IEgE1EllykyvrHAwCIu3rqlM59yR/G6DC9IJdHocYpTxGx6Yh548TMFsQxWTScjqXu+cKwUr3EujEthzSpwe0oBUCdP1kHed/Kl5rWnWICKOajaWTdGbbRs+9fqoAWVskGianaEjbv7J8eAMC6PPZ0LIizVRiPB6zf+Dw8O2QeZZ+RSt1QyTFJ5KFbX0Fz+TgsDNFu1MUrIF8oYXJmDjNz2zDktDSANMg5Ewh6LbTXlhDS+G4YYTDwRRazttbCpz71aezcvhON1TW55tnsN1tdmLmy0vhz3BmF0KNQZuI5HeDW67VbMOIIthYj71gi52PqDKefA03HiUGIZjiUuMG+7yvwVwBhRwCGcEjWAq8QArSk9KXxPKnOPQh7si7RB4DHwWZdjkeafw2uaWHQ7sCMh6iR8cXYtW4bOdPEjgkHV+6qoGCF8DQNK14fJ70emjQYdF2ETG3h6+t8R3xtyhkMaf4JBjBBIdT6SLQojdfM0gOzpCc2hfQaIADAAMsMAFAxiJRsBKwH5C0RpCQIoMxmhV2Y3qzZcESYOiIBUM9PQNg0lYFeJDn0JkzR6StNeCINeAjLpCFogne8461ygIZJ4zpKrSgVJBVcNuAzMgDOBgA4FlMAlNGfxBCmAMDGFADxOJD1Ix3ujFC7dF3Jqr6xe/5bKP8b1gO+41KhiONHT2DP7vOwuLiKj/3JxwX43L59OwZeD4NBV4DjwaCHyclJPP/512Pnzt3odgYChOTz7FVT/oXSRozWOrW2ZAzVbBUcW5M0wgMZQ4Kxmw5MzUGz3sUn/sen4DDhIfVV8IMI3V4fvX5PQADK3Fg7FhxXYpRz6KP58D142bk7MJn04Joetu+cRuR1BQAQxgslHyMAQMlBRF4mzAWyqPhNuwATQ6MAX8vj3kcWsNTyUJ6ZR65cQXmiDI0GoYwNVAyAcQBAFd6y3GeIeUr1E2RBpmHUNNiinSD1352cTIs+ReMS7U6aWc0IiQwA2Nj8j7aUZwCAp6aTf4LP8gwAcPYT92QBAJZHZ5MAbFbkbPbzf3sAQDpxTDc54tm2bsIxTCR+gJAxSm4et33hi3jfLe/HoGeiNrENq80uTLeEnhdJUaRyjwPk9AhDryNT7IlaBTe9+MX4+l13YbXZRo96SMuRyUE25Zf1SjZihdL2Odnjopr+XWkL1frI2tVmgxFxG1Cxdmw26L6c13xMGn288tp9eN55M5jR2zBIw3Ys9JgPaxVVpA4p/KJzVsV1uucox/9U1H8mCcDIrTf9XSkAJRqJYXYKAPj6vfuBXA2LnRCxW8M/3fUgQiOPkOZJmqIwc3LEuEQaIZWZUz3wEDL+L2bmL6c9PczWCti9dQrt5SMoWbGwG37kDa9CMVyDFfXURIasrzMAAKL5J0jACX9IvadqXIxKDW1S40hbdF3ojqsmpoYp6TI8Dpd/ep5EQUo0Yi6HlWPHEHdacBlZFQVoRAH8XA7nv+ilQH4ScKaRmJN4yw/9Bxw6vIxGvYlCwcb3vfbl+Omf+RGcXHwExSJ1ezQEWt+7ZF+iPCE1IeSxjgMA2Xvk44i+exR++AGq9MEjUr9wHL1HH0ZvdZEGFvA5NS2UoJUnsfXSq1HvJJi44Arc9LwXI+dW4cQ2XIMR8yvYu6OGX7nl7bj/G/+EmaKDHN2sWTyygebeapLeR+O5EIk1hO+U8GjfwbVv+lEEdh52dQuiToKPfeQP8Ke//V9gD3vYujWP3/rw+6APW+g1VzBRKrBrQEz3Y9dFIFKMErqhIQCAVZlFeWY7eiHDDSgaUPcjHbWzL1UYsfAgQ0aZdEltR4IC7wnTEQYAR1o2oxCGCd7zrnfjY398q4A5nNbzmv7m4QexptV/478kAAAgAElEQVThxR4qZh5mAPgtT8yZQh1ohn3YpQJ6ww5Khgk38eC2u0C9hbs++Snke004gyUUNOaR6+ITYvB8Z4ZbxP7Sz0ny7mWSN15As58gpXiIAkGYIU21NGFq3HbP/XDzFUwWJqRj7gc+ji4cRmKGePH112FCB+wgEAkOY8m0QkEmmh4Lu6lJVHbtFGZASEmJAAB05k4BAJUzNsrOyc7r6UwAxxkA4wAAf4dT0l44lO/prdvEBJDGmn6sI1eswrRyMIUBMMaqGvMAkKFSxgBI00+UNltN/oUAKzXfOgCQGTeProX08Wdq2M+6f9GcMXUBP90+ttnelx3VvyYDYJRzPqbtfyxN/fhA4QmWbgpkpSFuCtIIA4xxozTSCwdorSyis3ZS4iobK8vyMoyPdfMlbNm2AxSI2yVeJ7bEyfrdFvqtBjrNBgIvEIB6GGm49Y//FOfuORcH9j+CuakptNfqcAwDnWYbtlVQHhwakzXIMKKZYAQ7iWAlMaoFVwAAxqUyypYALmFi3v8B78V8DS0vQLPTQaPXQ4cJL5Sw6SYiAuqGCT/mfUxGEqEMDaEkCpBlbAljQIA+TkNVVMZIdsamP2g34WKI2aKLqqPDW1tG1GngvJ3b8PxLzkdlsIioWwdyLpypKazFCfYvruBEf4DAKaIT6/B1RxiGkVi20QWfTDfe0yEirQXowQgfUxr9lK5PkEJM85QuX+QAIgEQREOo+34gRPKRB5GwD0cT8swNX/Q5I/BSgENJTyNYOkgn7EqKQDkGkWoxTiTjSwtRqxVwycX7cO21V8qdzYSDbq8HN+8gSnyhpMv7EVTwVAmACBrPIgE4HQDwuje8RlIAMhNAQrGsJTIAQCSX8p0ZHaaGqGNy20zqtFEKsL5WqvPsGA667b6kwXziL/5KjAAJlAiIb2ioTVTQ7bZk2s37g4Z927fvxFVXXYM9e3aj0VhJDQ+VuE35r46BAOnal1ZmGUyR9shMqgjlXBNwogkgJQA0AvzDj96KUrGGMEjE+6LbGwizklGufC6aS5IByvq2QKB/2Eb30ftx3WwV+yZzaKwcwiWXn4+o3zoNAJCMTAATk0l7vCvkLpBjpy9HqLnCADi+NsADhxZQnNwCs1DA1NwULJcDL34m4gHwl9/CAFBaXHUalOmMuii5JZAWyRzRiYkJoFIRuk+QUiZpbMDiiZMjfjm2ch6VzeE0q9wzDIDHhnI/0Q3isfzeMwDA4wcAst/ITM/OxgDYCABkDqjjC9nZjmCzIujfFgCwnn3NQp1TOpoJscEquXmYtou43UU08PFrH/wQvvDPmedJXEbf01GqTWG13ka+VBWK2TD0UcxZ0IeKPm1wzmkAL37xiySm7Mu33y5RXUMzJxnaArAyDo80f7IAZDAYjzwAMmMssgv4c5rFceLIBp5ouke9tGYgomZ9OEBF72PG6OBHXvE8TGtN5P01FM0h2q0O3GIVg9gSQzcjCp4wAKD0f6qZUHRcbnIJQkkBIABg42vffAhaYQKLbQIAVXzxGw9gyOgkgwWNDoK0vMYIAEzUqijkCwoACBWdzLRMMbbbtXUGM9UcFo/sx47ZChwEeMtrX45KVBcAINM7ZgCASALS4lQ5IadSMtuS889vNqCFuXnU+wP4jHp0HBh0XZbpvwPbdVVGO5twNiJxLFRT/r87O4vugw+gc+CANMpeEsAoFXCkvobLnncjzPlz4UU5HFr08H1v/FGUa7NymzFC7mN/9F9x2SXnwhvUJbZvECqH4EzqJjMKYfgoP4P16aQycMvYapw06VYeg2YbE7kcu3jE99yBzokjsBChO+ghyedwsuthdt9l2HLZdQh8F6/7/p9EEDkyrbHiEEFvFReeO4tffvfb8NUv/DUu2jsP3esj6vRQMPNg/DwLM15zicGJvS+NaOQWsJqUsO8lrwJmtwKlGfgd4JtfuQs/95YfRs1hssNRfPqv/wSu7WP5xCFMVcswGZFJ6YdBuQWQq0xgtRuJVKQ2vwdGoYp+xLzggqL2p+yHbA9XAADvEVJ1GbOkNOZJxDmdDse0YZCGy8jBGDh2+Ciuvepq7Dv/fMnAXlhYwJe++AVMbp+CV+S9XUQQ9MVRe9gfoliqoNHvQcs7GNrMuu4jR78C38OUkwPWGsDyGj73R7+PrWYP5cSHo+uw6PIvUX8qAkwMtyS+i81/6gue0nnleOVnQ3EhL9LMbEgGAETL/5U77xEAgB4AcaT0wEcWjqAfdfEdNz4fM3Rd9wYwOfnv9+HUauhEITy6ixfymN13PuA6GPLalxQABQAojzNV0I+kTllZmbr/p1Vo6r28LgHIAIBsqEIAYBDGqHd62LZnD/qUdxTLQgGlvMl1SzIVVCKllFJMRg/XNjk/TL6gzEPFXxIMzKRPoxjA1LhwpJMd0zlLsSkeT2l5/HhjAFUZrf57Gq+Azfa+pw4AeCyV0ukek7EX1huYjQyAM72HpwoA4ClXAACp1SpCMW+bGPp9tFZOorF0HHlbR9CnVpqxdiHW6k3kSxUMdRN9OutTh5xQOgBJxel3OiJ72TK7FX/6sT+X9WdtaRXVQhGDVhu1QgH1xUVMlstwdFs07pE/QMIEAkb32QZKjiUeHjI71wgEEhyUwPtU/sJzRwDagsbITzL8DB3tIMRyu42TjRbW+n2EhoU+QW2mB5i27LEBG2SRr/HvtqL9pwPKLK6a+Tb8iZsEqJgJotYSouYK9m2bwvVXXo6Zch6DxWOYxgBVl/GzGuqeD9/OQyvXsOSFOLTSxIn2AJ7hwtdzCHQHkbyeKYyEoU7pYRexrlgyKthDOTMobw3V5BNYFI8ZGoNKzCABAO6PDry+dFUpFV4tCWLOJ4+hUWDGGpKbdORDoOSTIeJhR6Ld6AnDPZ9gCUERyzZhW4RmApx3zk78wPe/HvW1ZeRyvAb6Ko5XEFslddwIAGQRgE8WAJCpdAoACNDAuo41lHxzXVL30CneWikbT4CH1INu/O7L7h2e56Efo5gvSzzhO3/hFlx++XOkyV9eXka5UsLq6hLihHF/Jmq1msTxdbt9kQFs3boVN950vZLWZZP/lOn2rSDAmEx11NHGCJMAFtODhHFiQE8skV39t498FLXqlEgS6vWWRGT2B76Abbk8afjqWuBHMFHKQfPW4B97GJflTTx7xxSOHrwb1113BcKBAgB0KVDHJQCKAUAAQFKMYnpQKVYJPTDCxIGvueiENm7/5n7YlWkZuGzZMY9c0YXGazfyoR277ZOJTO1T7WsW4aMyZ2kkYcHzA7nB6KJYnaihRL2/pbgIWTamXPoplJAVChv/vnEJHSEPachwVsTKcz0TA/hEd6XH9XvjCZ2n3GRjN6bQkEX/pyiIGQ2RRaBoRFnYyIJEV/JQ6SLFATW9EoRaoyLVpHAU7bTa9LN86azIHp+4nykL9HG9wW/jg2WtkEJOgacKQCUWpyIA+U1TTOrIMwmAmvKkLJsNRc/pioUzIaCPZcrwWN76ZkXWZq+z2e+fFdzgwp9OhjXprDKnbEVxk+8hC3oNBScnETS95TX0Oz28460/BW+QoN7kJKAkhQHd/9mUUWfOiBs9CSUPOfZ7wgAoFhxUKiVcffVV+PJX/gntgQ9P46bOCCULtsvc4kQoWrwwCWgS3FTXrjIBHPcAYBmgBz6KhRJ8zUKj00OxWEDZidE+8k386Gtuwt6Ch3JURz7uwBhyHaXJnQmP7sGMEaJpE1kDYu5DTWOktJqcQLOBpm4s8GFwuplS1JWamJ54HlzbRr/XkwKejQEphJwCRJophoh3P3QQgZFHN3FR94FvPHQEoZ4HnIIYlfn/h703gbbsLMuEnz3vM587TzVXJZWkMieGQEgEEggERGgiGhRwaG31X7oc23bZ/mjr0l4NilP/SttO0CggqIAKQkIYM1GZSFKVSs3TrTvfe+Y977+f99v73lOVqtSQANpdlVWrKnXPPXefPXzf+z7vM1CfmcRoNRvYtGGDvBdNbThd4Z/cD2qVIgZrRcweO4Chson1o3U05o7hF3/inXBax1CCr6jxwtpQFAllkJkVpXmuL58NshTSLLaqWERcqsiUp81c83YbVqGAwZERaUza3S5qdRr2rciGWaIJJM2IdEM23aRL1/tZRI1lBJ0VJKGHhFnQhRKK4xtRnNwKe9t1+PXffD8+/s9fgGmX4JKaHvj4xIf/CuOXb0TQPoql9jwKhYKw2piRzGvgunSXoow1UJ9FZGrqc60+k2IyBZRo+LYwj2RmGvrSAjpzJ9BurMAoupj1A0SVAVzzxrsRhjbees+PQTcH0GrFKLIJ78xhx7Zx/M5v/yc8/vDnMTVsAd4KNM+jOAFpwOKCXgSuMCJSncZRHhI9QMRrb1YxcuUNMC+9AubYFnSaCTqzLbzllldjql7C8WPP4lOf/Cu4Lg0nlZ7QrlVlak3neBjUC9qIzCKOLbSx/bqbscK4wmJVJm68BzKCah9pM9enpghiD/ViFR2vg06jjfVjU1IAN5caqBRpsglccdnlKBaLWF5eEvbg699wJ973O+8DnBRNNMQMUPS1Mn2SpwqxpiPSyWRRLBSZbwUBClEEhwOHVhdozGPn3/wpxi2qfNrQ/AAj5RIcDQh7zDzXESaRJEowE0umhQnvQc70s5hAI0HQ7aJuOjANE43AB2jqF0TYs+cgpoam4NEx3NSx5+BecD75pjtvRyEIUKUXQ8TpXyqASsDJGtd+x0F1cgKF9etlzwskJYG1lK1MOiOakOmw3YKknKytofl+qWRQ+YBEvi7Fct+9l+2pXPN8NkiGgeLAsCQBWKUqpmcXsX7DFsR0BSf7IKcYSzmuItd4PmxHSZwIgAU0fRNsh3rqVJ59YXf0Neq5d0HuC6j2tbUZ0ovZD85lvzptDXl2pcDqt520n8n2nH++7FOesifnqQtyPU4T46dyzvtmaOfzIc5Tv/A8SrQ0TrFEmbluUdZ/0porBcqaIswcPYiV2eNCv9eSEH6vB59ru0nvD1vow4ZrY2mZE31NTFGPHz6E9ZNT8tzufmYPnnt2P5IgQb1YQXN+AUOlEhpzs1g/MiwgQNkyUaBjPhtOAuic9LP5JkOGgII0R5HI3HjPi0yMIHUYIg4ico7k/mQEbMRnhf4Cmg5f06X5X+r1MN9sY2Z5BW0+h4YFjaAwpVbsuy3G7SrpVs5dUUyDFDah0sY8JmoOto7XsHWsjqmai6oZw4p9WGEPJXVhVWIH4xFhItBtmfr7hoPILWO21cPRpSZONNpoBAkCGhVz8mrb6OkaApEvZikEMizNKfxKv28ym53MBR6j/CgVvRmHrJczQFD6J6mMM6iOTCZ6m5BRGAvzDRLJS1f4VPxODMa4aQEqtSrG1m+S88Rj49pZKHI/c/Bdd70OjilwhRg78l5VAw4eD3XgecyrSmvIGQCZgAqaRjacIfsum2wCBYwB9L0Ef/B7fywmgPwceQxgz2uBDIBcAqCej5M9APqBT+krMlD9TI/OmaQAPF4DvL8M7Nt7ELueeQ7T07NiyMeUlLvv/nfYsnUjur0WPvGJj0kdMTAwKM341OR6HD58WI57x47L8eY3v0mZXqYqApLHRONePk+ULfLKMEKS9wn3MGIZQegLAM66IfBCeL0Q9eqgsAAe2/kkvvLlBwTc8bwQnS7TL7jWG9JTs7bkfWGZLkq2DidpoXtwF650NVw1ztSg/XjZy69F0mtA53WTfTiBZ6vFzokUABBzXxM2Ksc56jVifqk5wgDopi4e/sZe2d8L9AAYrKI2WEVMwMDUoJ3Y+cmUC5s4H8uDoLSsysTPQLvdkQMulEooV6oolcvQHaXxF9MRQdfXJvz9Tb/Krlz7dcZl8iIAcD7bxkv62osAwIWfzm8VALCKeGaAyvnqDF+wCT+LzvJbAQAIUJT7gCgbMTlk0emSJg8TJRaqfoSg7eFzn/kX/Ms/fQZHjs6j6zMSjWZ+EGogASYCAPKxkgiOQfqdL39aRopqpYhX3nIzDhzYi72HjiC0K6BqkQs7J6y5CaDCtVgIZ8ivaPyVwVluAshWRfN6ki3bjTUEUYJapYCocQKbqxHe+sodmDCbKMUNOIknRRDpWWLQx58pzsa+TBFzam0eEaQihDTRDwa+d0YAgBnHbNrlfImDPbtvE2FqoOnHeOyZffCNIrooYNHX8PiewwII0ASQk3Yax7Bp7nUYqbZOcpPZ9NEXgfR7ftaCa6PoGGgvz6JW0LFxYhDLs0fxc//+HpR60yilPSmkcxf2fMrZDwDkyQpkSOQJMUSk00pNpi8sjrwgELBM5wbpFMRLho7ww8MjKJJi3W6Lg3G5XIbjOPA7XRTH16PzjSdxfO8zsLkZm5DN36OuvTiAyR03obLxCrzzP/wsDs8sY2Gxie2XXIbD+/bjD/7ov+HmV10JwyGLIxTmGoEX/qIBIq8FgQbGIZKymt9X4uYrrDcdoR+ibtuw2220Dx9B9+hxtBcWxNE/smxsvv4GDG2/Ev/jrz+O+x56HNNzLaQ05XFrsJIA124bx2/86s/gnz7+l7jzVTdg+sA3JHFhamQEneUubKOCJOb96cCkeZXBR4JGuz4S00DiVhEMjmLsta9HXBxGjBo4xr7r+lvgxgFOHN+L973vV7DtkjEM1B04DLsgRbSgGCAenxmrAJ8u0oU6quMbkVgleNTua7zD1ex4tfHLngcp2nmP0ojR90TrWrHL6LY7EvunxcoA65f+43/Ehz/8YYRRiHUb1sELetj52E4US0W0/RYSO0BCk0k1v1AxRpIZnoEMSSKAj0k5BK9HEsMmdTyMYHQbSJ55FId3PoSg2UCd0oZWA2VDFw+QkMaKdLHmNRUzQD4fqjinR4HE4fH4Ox1UyMbRdbTCAFqxiIYf4bm9hzBSHZWiODQ07D92CCu9Bt505x0oJzHKGoTazHPD6SWb8A4BRMtCcXgYlbExoFqTxlGcDSxLjM5Wp5WMNGNY96rePQOGV9MUcqOsMwMAYlwYchKpozgwBLNUEQBgbrGB0fEpNZmSCaPSiqp5XJIBAAZMmwAAz0uUGVRxCWUb8nwAgJ8jVyafDACs7TD/lgGAF2Ih9O+5a3/PstLPA4B43l58JgrmKS/sP685EKEGMqmsiYy4495FULjkWAIAzB8/jLDdgK0zSSWSdC4a5PIZC+nVRzO+OJD1nXtT7PuIfQ+OaeG53Xvx9Ye+joHqoJry9wI47BNaTaHUD3L96LbgamRlaXBoAkgzMsoASJQ3yN7T4NNPgKavBJMo07HY+HB/1iWNI2i0ZJ3goET2I4PgtY6YDTYBSMOEF6foRjH8OJXoXoIYPY+marGw/pT+X/lWCFhoGXDZVBn0rdmMkhmh7gADToqKTtDBhxZ5dONTE8zcI0OuBdcf2iZawjroUU5n2PDpJaDpWPYDzDWaOLG0iIWOj65VEUPh3ANIpQmxwVZ/9vxAwEca/HFv47HmyUI8J5aM/DkZV5G+rFkEFWBznrJ+0cCejy0ofyvuAQEAvo+Oq2+8DoOTk9h+7fUiR0vcInqU70GxoPxuU9Z8MjzSRMUUs7fj+sp7Qdhsst786wAAcnZdfvufbj1ZrYdTZbyXRjr27TuErz/yGAzdxsLCktQAd931erzs5huwsDiLqQ3rcP+9n8dnPvNZbNiwEYsLK6hWaygWC2i2GtI4X3bZpdh+2SUYHh5CoVTA4uKCKls4CDctJZXhdRSDSsX6oYyi02nDMmyRphIkoR/PY48+iS/c9yW5n4KQEZik3BM3smHZjgycuAcxoaLsWnDiJsJje3GZEeHK8SqW5/fjphsuFwYHAQDud+Tg+7ZKr3FXAQBLojN5fTlaUkUl4R4CAAV4WhGPPL0PncSCWx+QtIv6yABDA2GYOrSZRz+VKu1o1gpmAICa1upizMGmn5P/Eo2Dssl/Tnvut4DJ2RP9f+YXsr/5PxX47KdD5VSQiwyAC29Mz+c7LwIA53O2Tn7ttwIAONNC+FKBAGcr2L5VAICacmX6fxaroqnWoAtLTUOlOgBvoYGF6Tn81n/5TUyOTuIrX9sJ3RlBmNIIiUY4imoni6sSyglKzlzkAmmQvRYKjo5X3HwjHEvDVx/eCc8sywaeR/0R7SbguVoAk3LOTfoMAIAeeHAdF00/gmNbqBYMdE/sxb+79QpcPVmQ6X8h7shUhFM4bvmkLHIb5zggockbl/RM4yfAakwKIDdsFVF2JgCAmxzRaN+jWz+LHxYaLIRIk9Sw0gvxxO6D8PQCOqmL5cDAE3uPCACQmAWZFCjnaGYihxgbGYXX6yFidchijBIA2xYtXRr5nI1I3CEBgMbCNH7yB96K0XQRJZAKnTEA+AFEn6gYAOKQK+iEMjkSAIAFDB3o6fpfqUsMlBROmiYO8M1WSzbJgcGhjJnhSsHIrzNpQFgECZkAFrQAcClFC1pY2bcL80f3w2SGPOUdsYm5pQCbLrsBA9e9Eq+//Y2IynXMdD0khSKqAwX84Pd/F37wnd8jXjazB/YLmk+mQbfbgc1CmpRYGvdQokBWCafSGQCgWqkASa8LpxcgWmxi5eA0kl6MqXWbUNlyKfbsPYBfe//vY7rVxsi6dZiemcG2rVuxd9cufO+b3oC3vupmLB7Zgyu2TeLY/qcRdxawaWIUQbcnhQ2d/aOI19USVoZpcXpE40EWcwmcchUHvQCX/YefhJc4gDUK16jjp9/yA9j72KPiLTA84uCjn/hzdLuLiP2OTDb0YhHNlYa4x4eaiW5sYHLr5WhFOsqDE1jpeYDOn0nHOFWgrmZcC1OH14uXOhQWShImYqbo6Ba6jQ6KxTL+/E8+gPe+973y86yChSPHj+DT//xpXHrFdjhFF43WMhyXA4REpv0qMo/FqdLqKxNBwNEMGKT9SlFMEyuCcRoKLOIbC4i+8Tj2PfEkgqUF1HUI8OGkESquhTBgRKWiuyvDy0znynufTTsBAE5NUyYXaOjEIfRSCc0gwpHDJ2AllkR29tIExxdmcXj2KO6683YMGibYOrs0ZCSwx2PnBJYGYgTDiiU49RqqmzarDEXe+1wBKB0gbTNJRGZjcRqbLfK5B0BuDJjXTGdiAEisX6LBowQp5XNQh1WpwSpVsNLqocJpFH0BqAsW89JUikWRpRHnYnKCVWSrIM+TcqjuBwByD6dsyp/ln+caZIVcnGySdbb95Pm77Yvpns8/BeBUBsAqS7HvwM605z1/z+XZyj0SLrCOOAcA4HTNv9TJfBYMDX7gwbIcSXTgnlC0LRhJiAaZSEuzsLRYaPhsLAnssrbnEk8Qk/sSPQNiGr6mCWrlMp7btRs7H96J+RPzKNpFOPSKIRuL0/x2E3XbwEilCD32MDJYgm2yLVCSODadpPoTSBUD2TSB7wXwSK/3CZwyr5yAqzK2Ha5VZKIt3jV8JqTJZ6tDwEqx+gho03BcmmpN0cf5DFmmSv4gC0KaMk6TTYJaJmzKD0wNrq2JyZr8TnxYsQeD088klHUmdcpC6ae5sMQYCuKvzPYyPj5CJg9pCXzKLSwTsUWwQoOvu5jvOZK5Tm03Td5oZkjmWpcARZzAzVIEaG4Y0GBWWPAKjOO6QbYSxww8byoilJVBApOT9zRGEngoOxYGyyUMVssYIMOwVESlUEDiFLBvpYHi5BQ2X3k1OuQPFMuyn0pfRjZGqq49rzOvv6wpWdQuzzmTWsQX5dsEAORU+1P7vRfS/q/WxGQAJAYcq4AnHn8au3Y9h3VTGyWtYnr6OG6++Sa87OYbUSzZ8P0eBgbq+NjH/haPPvo4hgZHpAFvNluy5/P+HRkdwtz8DBYW5/COd9yDyXWTsv/nYD/rKzr58z627QKqtSqWV5ZRYJoRtf2Mp4SJZ3ftwUMPfV1ABu6TYUSmjvKsIIhPHw4xVmQ8bgSUHANO2oI2dxgbgxaumqihsXAA1+zYjFLBEABAzwAAT83eVwEAsvcE+EqZ6ZQDALyjbIkCDPQKHt19EIvdCGa5htrYMAZGhyQLVycAcPyRvxcJgHLh5oauHsYcga8ODIgTtlsowLBJAcnMNrKCWPQHfRr/fOrfP/3PN7LVuJi+tTLXW0rh25e3fBEAuMAN5Ty/7SIAcJ4n7NR795ssAZBn6xRt5emmERf6Kc5WsH2zAQBxupfPmGmrpR5ckwDEHgv5MrQwhV2o4Pd/47dx72c+j1tedgu+8MUHYZTGkGiOaN85uZYJOptR0hvFCEfmWyjaBrzOCow0wBXbt+CqHZfiga8/imONAKlVUrQ8iZ9XAAAbVhbEdKJ/IQmASdMjGiJ5ASoFG07SxbDRxjtuvxZDaKAUrcBhs0ZNIKlZxPAlTziL+iPzKjMBlPidTB8chQGiMIRj2asAQN5QExTg31nsiWSBzWnuYs9GSTPgRSkWWx6e3ncUnl5EJ3WwEpn4xr7jCIwCQmoGZWFOEYU+LNNArcJInwBBNrVgs2Q6jkz9gl4blaKFxGtgcqSGoLOMH7r7Tmwp9lBOuzLdEQvATCPcLwEQZhknPCygCABwokEAoFhGVKnLlEVkGyb1eR0sLi7K9SSzYnhkRNEnw0gkGpSfdXs99HwPlVINtlGQYzZ0Tnoj+IvTOL5vL7z5RbipicHSCI4cXcK2q14Gr1jHPT/7i+hW6piNE7T9LgpxiEs2juBnf/ZncOfb3w60WgKoOLUKvMYK3GJBOcULSMN7S92sSRjCC7qI4SHqMaYuRSEia64IVoqP3P8APviRT2Cm3cNir4fQSFEbqsLUI0wfOYxf+Okfxa3XXYnmkQMosCAN2+guz2HTxBAS35NYRsNwRbYQRJQRkXnCLGt1T2sJ0wkimaTv7XRw2Y/9BOLSKJpBCRVzCJ/7y7/D+3/t16Gjja43jw/8+e9iYNBFveyiUHCwvLyCcq1OVzAsdz1EuovJy67GfKODytC4RMmxUBVGjKRRrAEAonElrZwu314XgxWaHflIwxSpHwtbZ89Tu3Dn614nkpie39seB5cAACAASURBVEWICO/5zffgHe9+BxabSxgeG0Gn25IJF5vSUKfxlyZTdNH3EsgjOYH5yjQZ433NQp+TTDadlo5iGqPgdYFuG4uPPopDTz6OUuChEPZgeG0Mlhj3FWQGSQq/UAnanIjTnZ8WWoHokgkA8JlkDrhWLFDUgoWFJpZnllEfGEErCrDUaWHXwT149W2vxPpaDS4puny2eS3IDDItBHQ3Z/1EjafjYuzSS8VTgIMTRqBFlPLwmTJNNYET07DVknZ1IqeeTPXrjACATO4M9IJQAACjWIJdrcEuVeGJcslCoVCWz6sWWJqp8fmjBICLHaNPCQAQ7FsDAFgYKgA0WtPpyiOQQRO5E+q/dQAgj2Q8gwfBqXtf//+rv6+lGFzY/ps3mmf/7nyfVj4v6rcAAKaSKRkm3d8NkZS4bIzTCL2VRfEAsDVFyyevQ1HQTeWzwhuCEifSu/k1xvYVC3jmiacwMz0Di1KyHgHOHkq8b70uRl2ybJaxaXwIUa8Jy2Q+PJksIqpRIIPko2e0YJGuswEiRZ6eMzzeBEEYSW758sIst4bMFE6Zwxm6JWA2wSvLpCxPYZCBHwpwwP8XGZhpoOzQUDRSRr38+TwOyxQ2H8ERaah1TsxTkQWIoYGwdti36KL5pxku1xcmzZjyRkITUk+giuERx3QR4BMsYaomDUb1AlpBEYnOPBAlYeRzxbWA8hqCGMdmZkUKSrNVP4oQyXlgf0XAIYEjpojqfFkmJRKKOWHqqTTu9XJJrAfJApCIRdLUQ8psY3TojzAyAYyOY3zbpVji+lIqCwBJSYVE6Ia0As4AgFxWJECr8j1SIRz/+gCAvB/sr09PrVV5x4XdEEMDI/jkP/wTLKuAyYn1woK5//77cen2rfiu77oLh48cwKZNTAXoYmhwGH/6p3+WxQFybVQgACV/1VpZkhFWGsv4gXe+A7ZtoVwtC8OGtSXZK7wfybqisR/7ZAJRlAbQO2luZg6f/9y92Ld3P2yrkIHkBmICAASzCVrR+M9UQyXK0XhlWJta8QqcxgkML83g+vWD6DaO4pLNYxioumsAgBarFAANcCnt4vMkwBgZHvQAyO5tAc8ogHERWTU8vf84jiy0ALeE+vg4BsYGYTqGkgDQA2DN+VpJAYgQGvywzLQdHZObWbQiYqSjkHRp0DkZyhbCbC9YNYzN8DNZ2foBgOx+y6iF6ga8yAA4+wbwzXrFRQDgws/sRQbAizOxFOUcp9y5BizXD2XoO3WINHkZqg6iMb+CerGGW258OUYHRvDym27G/V9+GHAHAaMgDTAXaeatinaVmn7HFnp7EoeyyCZhF1rUxVCtiNtf9QpMzy3iq9/YJ3R4vj6XIZAix79zo5Zs4owBcKoHAN2Mqa9kAxEmCUpmCttfxKuv3ohbttbgdmdR1n0pLELNluaf0VysZszYh0Zzl8woj1N/Ns2yFlMjGfgCALi2IwAApwPqMyr9MF9LyvpqpF4GAEhToVtiDjbf6OLZQ9PowkUzsdCILDx94ARCsyisB2qTuTqHgYdquQibtMsokmabzZ9MWyxbeofA66BWctBtzGOw6qDsaHjbHTfjyqEU5bSzekyynmfSr3y6JvRMns+cgpwDAOUqvGJVtJ4EUQQVZxRbp4NOuyMbOfeGzZu3SPNP52LuSdTPsdhjgeh3QxCkjhBhpbkkE59y0UFwbBqHnnwG0UILzYUmZhc7uOa2O9CrD+M//9EfY9kt4vjCEsZLFXSWV9Bsd7Bx4zrcfffdeOtb34LRzZsknslbWoRbFaWomCFyvytVKwB1gH4XmssKPEDa6uLpnU/iHz7yCTz6yBPodGOkpI6mGobGRtHpNbG0eAzrR8v4tV/+GYyUDRzc9SSGCgUMFV20F+cxUqsg8eh7UMPh/fsxNDIG2ARqyJxQGnCLOlpO2lgMJhEKtokjUYTa7a9D7drbsNS1YIRlWHMB7nzZKzA84KDTm8Pw+jJ+53d/EwWmWcURatUaPNLdbRuLNBscnsDAus1o9CIkNif2ZfR8sh7YJhBwyFIpMpMrYQBI4xSj5BawsrgsQIAOE1/53H14+1vvxiXbtmF6+hgGRgaw6ZJN+NBHPwS9aMJPA3jU4FJywwkfG1Md4vzPxoTDB07/CQCYMemvfFc1IKCmP6CplKFJzFidx9NpA14X7b17sPfBr8FsLWHEMRA1F1FzLQFLVGOiDLpEEy+aX6AdUb6go0ZgLorQJU2W8Y/ij5Fg+uAJ1OrDaIQBOrGPx599CtddfRWu3rwFFhkJCdk3yieEEx7WRzQpC1ngaQbqY2NwRkeBIaYJ0PQpEqYAmQCiO6ZR4gtIAM4GALDpYzEqoIPtwKnWYBbLMOwSOgQly/UsgUBGjWr6r0LUkXIaTDaQmLGdDgCgMWYOT6iou1MlALlZ9CqEcQ7RfRe+4z7/O89TRv88s0HxLOn79UJN//Nf91IAACd7ELzQucmp/zkAIHNyTZk3smGW+1qSaXQBAFKvgwPPPgVHTwRo4zPAPZJSNTapNKXj3kTAoFQoYGF2Rgxp4yAU892FmTlU6FPR7girphD7KKc+/MVZjJYpsVlByumkHEfmgkfJTSacU+ZuSl8vUbtkbNEVXxgnKlmHZmSc4Id+AK/nodf1BIAWbwwZWiewTEuAcJvTUzJaCLaJ/xLN0QJJIBB5nmUKsEapDWn2wjrLTeQyjyEVV6IYd/w7qf0E5SSeUwAAyiVywJNrU5bbmZvECT2fMbYhokSD49aRpFwLlWyGVH+VSkBPKB2lKvXWXLcSAQJyM3X+dDawXM9VD5RJrTIPAL4jz2vQ6wnt35TjU0a48pt7su1iv+kAU+ux4cqr0WR9UKkIE4DmrrxPBGBgvZFLCgUOVWAr34SfWfbrbyMD4MI9ADSEvQCjQ+N473vfj9tufbU09Fu3bsOHPvRBmei/4a7XIo4DlMouHMcWdsCG9Zvwvvf9LiyJSLXQbLZRrVZQLLnCndh2yRbcRJaoY4vskPUGny8+OxzkEASQBIpUw9JKE4cOHcb9X7gfx48ex4b1G2Vv5ZpcLJVxYnpWsT6kS1dx0wTrVIyuiGVQsDVo/iKqvSU4h5/Dy7aMIQnmsW68iuF6CXrsw6CMBjH85wEAOQMgBwDIAuCawvu6gNiqYd/0MvYcm0NgOBicGEd1eBCFiqsAADIAcg8A0kf5IHHiX67WRPfPB0qWfQEBFLKl2AIKLBCUia/oMwA8nfZ/tfHP0gVEY5shUHmheJEB8FJujef2XhcBgHM7T6d71bcCADgTFepsk/lz/VTfbgaAmirl8SvZUa+C7zoKZgF+20OtOoyP/tkH8d7fei8KposfftcP46N/+0kY5WGkpisTAZ4TUrE4XeBaxaZRaK2MJSJNUSPlLkQatnHry29AbWgU//zVx+DTkE8csZUHAAsq6uty0PNUACAHCNiICbWOcSqahqIWYMTq4m23XY11xjJcbwElg08Yo4RKIlUg6qvHIeyoJyaFnBqK8WoGAAgbS4zCQgEA2JRTR3kqAEAwIGcAcKPPncEFADBt9PwYcysdPHv4BDqJjUZsohnbeObgjKQAMCGAAAAnDl6vg+HBAfmZyoiQ0w5uVtSXKbA3jgJxk/Y7SyhawKapEXzntVtx/YSJStpRjAs2WJQy5CaA2WxTmY6tAQDCACg40MpVdNwKYstVkgE2uCxk0xStRhPLy8sCAtC9lx4Apm3Jpkr5gMQySpGlCdXSsB2h8vFax90OCtyXikVgbhZod7E0PYev7XwKvlvD0ObL8Jt/+AHohTqOHafOz0KtXhV2ATd8agIHhwaxZdsWvPK2W7B9+6XYvHVzBihxehXgxMwJKSYO7DuIhx98CIf37UWBLAbo6LS7QvuznQJq9UHMzhxH2dHxtjfdgZ/7+R/HvgfuxcFnvo5tG8YlFo+6W8b9DVWqaC0vw+95GJsYw2JzBU61IlR1mSjxOicEneh4r0EjGGRomEeKmY1bcNVb3o1OWkPccVFFEffc8lp4nUXMzO3HktfEr//GT+H7vu9uLM+ckGhF3ndBGqMdxpjadhnMgVFEsNDwYxRKNTS7XWFliDpfTGBzND/PlWfknymu/+2VptD///HvPoVf/oVfEiqtTSlNGmHzJZvx6S/fi+WlE4itBLV6HSdas2K8aGV53TGbU0oKMlMqYblwFhGRCqsitMTkUksQkAmgK7ZO6ocoUQ7AQ1qYxcITj2J215PQVuZRTgNU6IRNEyU2C2S/Zs0/xyYs1Luxj6Jjo8wEgiBALwkQcEImRZqFldmG6OTp8N9JQnxj7y5MjI3g1TfcBCOiN0RPldRihKvOi0SScTrFrxgGBsbHYU5NAWUFJLHOCmXz4DOjYrdUo5+b/+VeAH1myKcxARSeBE2/6J+RQrw07EoNhltCcXAEK0tNVGsDqjGUuk01/zkAkLAZ04tINUs8AGQd4iegt8QpDIDViXfmCcEYMjlmNll9m83Z9pNz3ZfO9XUvFgDIDYtfCAQ487FkaOdJZ+Bcj1zOXl8u+gv8lMx8MAcA8j9V1nskzt/CyCFoRg8c7kuM4UtCPPnw1+DoqXi4WJkhMWnMAofpJqqVOlrNJmqVMiwd6LXbMpkmtf7E0WMo2w443w6X57FlpI7FA8/CDtpAh/F6BBYMeb2ywOefBNtyKjL7kMzrJqZEj42Q8vrg/qL6CGUCJz1ADhzLsSkJctBui2EpgWnuTcn/jhQVAIR0+ijA0GBdGAQiWc68PlYt9eVmVvspfyvSnWp8xRNDPEBUKsZqndUPcmVxsMp8T/kY8LvZxDHhQz5bl/47CuRYdbTOzK6VRkrpxUUAyHU8f9oJ0rBmoQdLBkbIMdALIAelKKWwHTVB5WvIFxd2gopjTx0X+2mKuG4D1l11NRq6Ab9cRosvzYy2XV6fiKu6MrwkO5ByhFCMbXXxhvh2AgAKL1wzF8+fgnOTAKg9ouCU8J9/5T141zt/CAsLy7j11tvw0Y9+RECaN3/3XcLesCw988pwhEXSaffwwQ/+NdZNbkOr2YXnd1GtltHpNvGDP/guaEYKt0BmqdL6E7jhOkqPgZWVJp566hk89dQuTJ+Yk+doanIK9WpdBlClQkkM85eWG5iePpGx5ZQnhAxVKL2ybWiGjSAkAKch6c5iNO0i2v04XnnpFIxkBYM1C5NjdehRADMKzwAAOJkEIJB6UgXf8qRaiDUXkVnDiYaPJ/cdQ08zZS8qDdRQqpdgWAY9AD6ZcorEwpHTLkYUlKtVuKWyyrGlvlQMAanDUXnZfGByF3fq66SAzx7eU5v/vGaQhyxzS8//zsNkQXMRADifTeOlfe1FAODCz+e3AgDo98Q4XZHyYguus33/2YCGs33/C51dZS6WJUH0OynnAEBCZ+IaVuaXMVQdxutuux1mYuLogaP4T7/wS/jghz8Gd2ACAR3Eif3S3EZiSInOq81fDOdMHWnsixtu1dXFzG7rhnFcdd0N+PqeY5hveOh0e0JLp6ZeDFGJuosXgCrUc1PAfhNAmckmoaIXGhoqmo/rN9Zx2+WjGAqmxfyPWcQxjWH0GhX0UoCYSYhC1BIdorids8Bj455NAhXrMF71AMgBgFwCIM0QHZODIKNXqtx65eWSCgDgBQlml9vYe2wOzchEIzKEAbD78BwSp4JQc0Q7TNpht9PCBKfU7ZYcAwsWai5Ni9PnLKKH5k6kkqbMXA9x7Y5LcflkBTdvLKKStlWDlk1SxAMgkynI5ilTR5WQQT1lSpqjqwCApl1CTFpcJiGwLRMWTao8XwzlwiDAwuKiFE+UA1TqNQECCPCENMQrkcZMkyqgt9KFnZioErjWI3R6DaRmgOpAGZpjI22HSLom9jyxHzVnBH/xN5/Cw4fnYQ2N4tixo5hfWsD42Lho4xrNFaH/zczNwC24slnSMJHRSWyKed8nkY64Z2F8ZByWEaPdXoRpJKhUi1J3krnhtTt4y12vx81XX4Ebtm/GU1+9F0ZnEVdvmYJhRJheWcD45AQWj8+J38VApS7XdbGxhPENk2gEbZgFOl8zUSGGFiZwoMNODZgyWkiwbBh4bngU177t3YjcdTDjOpz5BJ/+qw/jd/7bf0GpqmOhexy6FeIv/+cfY2p8FLMnZrBx0yYsMyPZLWB4y3aAbIxYF/NIq0gGgEpAYH8hNFWCQfLIKi091wZGdLKJdU0HP/T978buJ5+GQ81uAszPzWLbJVvxqX/+JLpJD9WxGhp+A6mjwUeIEq99GAuVMa8JpIjOG4GcgcvCmyAAzzubGJGRpEJzXWp3MVoehBW04LRWYHgttJ96DEef3Ily4sOOPHnexIWcwWM8NinMKUdhvF+sXMz9GHHgIzY1kSNQAqAx8stLhQnQCiO04gC7Dj0n5+Ktd7wOWugBmg9dI9mXjQbXA2kRpNAmm6FHcKpcQnFoGM7YiAIBDB1+ZtdEA7S1pU+Bbf0eAKtSyDMBAMqiUbLTO3R4L1agO0XUptZj6cQ86gNDonXNJQCprqIReQxkACR6STEARH9NJoMCAHg9aNy4tr5nDX8+Qc0HPpQQ/x8CAJz/XieuCn0c1/OtJc4dAFid+vcxFuhgTq4Jdcqk1/NQeH9zgk0AoGhoOL5/j6TgaEkAk7Jd7hNsENkT876wC5ienUWlWMTmjevRWlnGytKiPNdsGlMCsAUbWruJydE6Zp94GFp7EVp3BYM0Yl3pwKD2WRpnAmF0i1dyA+Xwnmvp1ZrBSTOBZSbQiH7BozO9YqdI85tFGYonDjEARp8KdZ5mtSrphtG04G+dKSxZwyMABBmFBCBoqKcYSzaTTjKrBtmEZBXIAQg6B3cUvT/z6ZBEdTE2z0xJKYPTLVhkL9A4I6JUglR8de4Nh2w5SvwUwCC1g3wGJTcibVyMeSUNQHlxqKQrTpINYfrlDbC8Sn7uKiQoJrPU6Qu8LuuiAspZh/i2jZVyBfrEJEYuuxzzYYROoQDZxR1HjOto9qBHsTA9CK7zc5GhFFECwiFH7CsWwLeJAXAmAED6RjmuPoHUKewifsXWTLSbHfzhH/x/uOeed2JpsYFrr70ODz/8EPbt34Mf+ZF3o9lahuvaApQZOv0hHGnmH37ocXz6k/cKE0C8GykVsTS8+93vXAUAlJTUQINN/9O78PjjT2J+fgmVchVDw+PC/qjVh1SqTJLApvdQRIYI64AaHn/8CfEzovkfm38OLSQRxqYZYAGNVg8OXaB7c9jgJGg/9gBuvWw9bK2FkhNhw7pRGIzaDV8AAFBWgxkAQBCAZ8YUACA0qmgEBh577hCaEVAfG4ddKaI6yDrKhDbzxD+m1JDyHuXEn+i8zeY/M//JgQFlIsOMQWWowwJMFZ1K85PhmWdMRMk3+P4/RbIjDUCGeF/0ADjfHeRFv/7kEJ9sErEm2lCLVRYDqKYUazGAQqNkdJNcP4Vekm4tjtF9D++qhnGV9sLiMX/A1c/sp7f1/4wX/QG/iW/w4gEAhS7mv07XTHO680IeAC82KnF1gz7DeTpbUZQj9xd2mrN1QzbfvnMhzDtOk3XYuoOSW8GuR5/CW9743RgfHJNG6c1v/C584Ytfg1UbQ4/a4zSGY1MHqfTiXkBQk5E3lkSQeV1mG0cYrLhYmT+OogO88rZbsdyNcejYDBaWV2C7RTjFktD1RN9Fmne+umUpBQRBZQIgsXxAGnRRogsyQgyaAe66aTs2FkOMaitw0x4S0vQ1G75RRQTl4EIzIjdqi8kPnY2lXMoAAHnGBABRgAA3ewEAMvUyNxehy9OBnnr9gNE1Kiucz6qs15YDPwRmllo4cGIRzcjAcqCjGa8BANR8EwCg1rDTamJychKNlWUpQPge4lbruPJ3iSHkZ4188QEgCHDzjddiopTi1kvrKCUtmTqxMZL1PFvTpUnONI8sqggAkMjGP+2CKwBAwywgNB1l6CRTEZY6auLLe2tm+oR4HHDf8INAJv+TU1MYGhlFJ/LQNiOZZpVQRMkoQQ81MZxiRrPmArEbo8koHV3DcGUQS4cWMOqMwIgKlI7jawdn8LHPfh57nntOfAjIGGGRzL1tpdmQ6+yxMWRRzWKUZR81mJy2mgUMlEfh99h++ahVOa3pYWF+GpPjw3jNbbfgHd9zN4oGsHT0MBrThxEtz2KCUVRWipmZ4xjbuhGNdgfrRiexPL+EeqWORqMhgEMn6LLCgV2yYbqMYoqQBhEs0hBZEkrmfYxlw8TM6CQ2verNQP1ylAqjWHr2OAZrVdz9mpvRai2gFXQQpqGcw7/+Xx/ElXe8Ds995UsYmhxGcbCOwsg4YLlotj2WEjDsguz1vA9lck4qqUy5laaX2AMf2apTwsyxabz97rfj2OEjsElxzIpb0iq/8sBXJCs5sajbT+GlvgBtDb8pRSyTwvms96+Ba+WvcskPfEZVJgp4kQaGz3siOvuAQFAQoK5rqFCz3m0CnQaC53bhmYe+jKqewOYEJQ4Jv8HNKLH8AGIcZtBJ2oTu+XJ+jYIj/9aTIt6ECRsrjQ7aUYhW4GPv0YNoNRq457vfijToiQbayNeumECemhTJGkFTTtNEi0AdowHHx1CaGFfMFMEgVGYzJZX5zntqAyB7YZYKkG2Usteu+oVkU05aQDUJ2BRKgFPAwKatWDo+g/rAsNRqwi4QFg49QuQBU5N/nSkqlrAIoszjggCYAgDyiMIMkc2a/zUmyLefASC1w9rtc9ZtqH8/UxI09dnORP0/0/66qsmXaffJMoKzHsTa3Z6xAF74O/LmXwxVs7pKRXfzNooEEOWl43NJBgD/h1Nf6uP9ZgMrC7NoLi8g4jqeRcAJC1430I64X9ji4j86MozFxTkkfg/wPQzXq2i1muJSXnMs1GksuOtJzO5+AgNOgrptIu2Esh/TI4RNP2eEwmnPGnKZWqvuShogwUuy9UOsYYSdouj6WaGZTcFlMiggFN3KJTed92zmVREJBR8wsxhL+XlZL8LrqsKmqZIiIMG1i8CfYukQhGeDxum3bvKAlI+ZTNXJ/uEeyE/DPTZKYeq2xM3RNYEvpSkxQU9OL6O4Kd4z/bWx8khRwAf39dxEjuuXgKYS6ZYxmMSLQN0/6oiz9JNVaoti+dDgkesAGRDqdtfgmzZmDQP2ug2YvPpqLCQpOq6LFj+SmCRa0LkmkSkm/8TIOBVLSt8PAQASShEVAKAiABWiR6tQEXzr2XCB9wkBo5SeC4wBjPEHv/cnsPWKGDtyEGzZGrpeC993z93Ysm0jOUTZ70xKkR33qsGimq1kUXHK16j/UVL3+ppEZq0+VmeA10BPdMwcn8EnP/lp3PWGN8LzAoyNjeH48SP48le+iLe97S3YvGWDOPXzrajHp9yzUCjBtsr4r7/1+/JZSuUiVlaWxDjw5lfcLCaSx6eP48tf+Qqmp6extLQsnkQjo+MoFkpZGgBQq4+g21FSRZoHs84Qxkf2PB44eBiuMAIK6tzT+4LMEg46bBdLjRZcTuL9FWwumVj8+ldx2/Z1KGIZrt7Blg2j0HmNJNmBCTPqMXF4/9IDgAkdOQAg038CYDw7HF45CPUyuqmNx549hEaUojI6CqNYQHV4ACbTP/Y9/A8p6QrlakUolFxMVPOf+wEouoz6TSVenkerblk6+Mod2ScBON1y1k/VWlsus1s+W8AvRALQf4OcrVk594X5W/fKFzNBfUmOsm/yevL5U1dJoZmZS3lOG1rNzlUtitwJeZRJtqAJ+puXNVl8mrpRFAKt7id144gpSv5zVvWQffTHl+SDvvRvci4AgEw/1XrdD5NlB5M/CWcuIGQi1Jc/fOqn6KdKnXov5Y3hmT957uFxHhVU35up7erCvjd/GwUmyla9+jnZEJiaBSO1YOsFuHYFP3LPu8ScqFosYXFmFj/4rh/Al7/6CEKjBj/hdCGAaZLGr+4vZq96vQhuoar8fpR/DwwthKmHKBY0FF0dt738O3DfffeJ6Rnj0LoxUKwNIWA9IRu5igNkQ8YiRCYEMmU3VaSa10Ah7mLACHDD5lFsqxu4ZuMwjO4ivMYynEJJTIYiw1Hu5kkIPfFgxF2ZSjKtOE2VplFRAEn/5/RfTTBkE8wasdXCm69hpjDdxzOjLhY6Yi5IYyA/RKFUx+PP7MV8m9RlCyuhgZXIwO7Ds8IA8DVLHG2ZY150GblHKQKNvzj9V0UZn1FunEUxAqT2kUkAMYqOiYmRIVw6VcelIwlu3L4OnZVF1EsuXHGBjhF5njAouOnR2ZkFlcjHeK2Z08wJDh2LS0MITEc1mDQuyo0Q2eAlCcr1GmaPHsXS0hIM6sOTRGQBtVoN4+unEDIGmMABjZyy/UnNohTrwCzYynCJ0bb0Vw5S8ZXQYq4/DiK9iEKlLpnAjAj64he/jKNHjwvjrVyuiEEQWYD0xLEtd9VskkyRUqUIt2ji2LGDqFdKGKqWsHF8BD/5oz+EbZvXI2ytIGg38MwTj+K53d+AkfgYGaiI6y+SQK5hqTqAhfklDHNSm0KmNAXXxeTEOBYW52E5NA7Kpl55WJ404tSbxrAKBpZJaSzWMXz5rahe9gbAGQTCBuLGNN7zMz+MJ7/+KFodC73IRm1sArOLK3jLd38Pfv2//z4Cfx6BFkqRLnRT3VRxVUJ5VOaMUrSKKaUyhWMxIw1ImOLnf/SncO8/fw7LjRVMTI3Dj33EiHD51Vfgox//GMIkkBqBv+lWrAYAeUOpgODVKXf+DPQBzZyqCCMgb5JzCaEMIiBsEk77jDiBnSZwGK0VeECHQEATD3/206jx7mssgxDcACm/7QYcPt2VKnrNrjTi1Biz8fUog6EJnq6LuZ5jF+EFIXoEFNMUzzz7rBhV3nDt9RgdrAsbhvIi3pM8T4yoZIHfC3zYdOqm4zplKgTCLAv10VEUJyYADlmgfgbNAjmV4rpFeqqAjwZdzAmOsGiNxDGdq4RtZc2UjBs5safom5IYDe0gRKibcCp1OJUqUpM+HykK9f55twAAIABJREFUxbJcW5H3ZNFfnIbRGg42JSY0smIEZyxNAu8rsgEMU7FeMkRyrUXpm0ITxFmbWJ7/Hnu2mu1866MzNfJnOjKpW17Mr1wbfob3ON2e/EI/7tTjzxmAp/seFQPY/xXFKMjbSAKxZFNRqkafGurJKStjU5o3pjnLjeA31+VmexlJp4FKSN+ZCC09RpBFDV4xOAT/gUfQ2/c0KnYHNnknzICXfnYVKle1YN7O5rWi3DNqVLjKcF+lxZ9cVPR/Jql9Moq4vCr7vInUlwQE8hokGybke2ZfJ6n2zX5YMWuhM7q/WoTUm6v1SfmcCXFA0nkIRnPGmzWj8gUFQurUJ6kKL6uDT+LDnPTvJ1/bjO1zigeF+oZ+WU1+rHmtlr+lhq5p47hmYerGmxANDqBlOwiLJfQIUlCMRnPdzFsgMZT5LiVz/JBiASmNPsFsWUgFZFAgAH8phJfRgWrQSw8isikyAKAX4Q9+74/hGjVJGYkT7iH0l+jh7fe8DRs3TRIpQSo3hzo/Ustk1yJvGekjl39m/rmaypH7QOUMklUQtO8eTw0UzQoe+tpD2LPnWVx/3TXodJq46TtuwDO7nsQDD34Vb3rTXdi4aSO6Xk9iohkp3Gp3sdJooVYdwuxMAx/5m4/L+nfZZZdLvPAjX98pTTz7YrdQlL6Y/bEkEBEo5YCEaROWo9I3CGDRRFPqOYImBOsZswi0mj0+empQyn8XHwi1prLm8in19H1YSYJRU4N3YDeuHSvCWtmHTUNM1elibGpU9t5IPJSAoOeh7jD+kD5DrLFUxcOvkoEjawCvEyWnKCAxS3hs9350NRPHV5rYdMXlsAcqKFQq0I4+9fmUE7JShdnKpClkhaisIpzgKLqKoGdEgAQhWkNqEl7kC0ZAs4Ujf64ugAFwEQB4oe3kXL6W69jWdFD935U35v3Ic46Ky+QmWzC4GPLm5yRWIepr8TiyeMpDogAA+VIW6yW6xP+rAYAXnh6cCgCcSot6cQBAvhlfWBOvtGMXDgHwk/NuUQ2AWguUizynmwQAbDh6EVE3xp2vuROxF8qG5hg6br3lZuzacxCduCCZ99BCkFlIYxO+r+9HCPwUplEUxFreU2iGgRBmTTNCyYrx2luux6EDe3Foel6aYrc2IvF5xeoAOj1fkFoxGKJbubj3KvYTRx2OFqOU9uB6yxi3Q9x86RR2TJQx6hIY6IB0dprxkWpJQzCZ+dGtNfWhxUrXD7iy+WY7ZKZvzKLFCIoJAyefqGRYK8FZToMEAAjV9J/5zlnUjAIABvDY089hsR2iFVviAdCIDew6NJMBAMy3D5EEvlDmTdtFwHgmkYIpgzKZXJBGSeSEZktsOPUUtqFheKCObevqGDZXcPvLd0ALemKCSN2pEYcIPWZTu1kkoTJE4sRJykAdIsugK21QHhYAgMg5N1gxnctoxTLJ4ZQCEIOoZqMh+ngWCVyX2GTVR4fhlooSUZvHq0kDxbg1ShjIuZPrpyQNQn+V8TUpmDZCL0DBKUrTJiY/CXDk6HE88MDDeOLJpzA7My9TBWb5Cngpxa6GYpFFAZF0F5dcshHXX30VrrzkElhRiN7yIkZrFcwePYgv3ftZhF4Hrqtj08Z14kZcq5eluOJ76crjHsuLS+i1O9jz7G70Oh2Ui0VctWOHPBN0I7bYZaotWc4VZzgRDbdcDQ3Ph10bhT58OYZueTegFYBCD3HzKB781AfxqQ//LT5370GMDE/ieMdHdXQKUWxgZmkeH/r4X+Cyq7djYmpKtLbNZlOuA/X5/MXCiM8nr4vt0iQJeO7ZZ/GBD3wAf/0XH8KgVcHo4DDccgG79z+LTtDGv//JH8Nvv++/Yq4xD8tVBUpeI8g0u29kK/tExq7Ji0T1OVWBfDYJlPQXGdhM3TL9EUyypjjF7HWApXk8eu9nUGQqACdSy3Oo6Slc+m8QXHDK0uCrelNDSGM/UuCZqU4atO1KLBmLR94Cz+7Zi9nZeey48mpcsnkjzLgr0aJCoY9Coc/zuPO0C0Z/6WQS0fWfH8yks3QdhcFBoFoDhsc4ake358m9yUadJlE8NBahBL14aLJ7klmTU84z82VpjtioMw2ABm9sUwolONU6TLcoaSAEIWmeqTADRcumhIjAZGqXzwAAcPLKdIB8wq1Am7y5VF2coiK/GADgXCqU83nN+QMAFzq9z/uWs+/f+fE/H+zIgbC1T3h+AIBqftd277XGUV0nrpuUvlkCHknDkOn7lcwsWfUFMO0CmOi11JhD3FpCzesgTQM0XR2eqaHdC7CjPgz9gZ3wdj+Bst2ArflICCKfcgr6P0NeK/b/W/53xUSR7ICTfvWDJv31Tf+L8mYy95w59Wvnes+otejM9U//cefHtXpMp9wCpwOz+r/n1K+r2k7tJ+fy69Tv75gOpq0iJm98GcKhOtoEAAoleeZtqZ/Yg6umlHGnsa7qFwEGWBPJV7JoQCWiXFubs6aSJspMeFAAAB1kLcUA6IXCAHCNKgyNsaZrAMD3vuNubNg0qZp/LRuBCcFDrRlrySf0Bso/uToHCgBYk8as9XdqEJ2zB6STSCxYKOKJR5/Al774Bbzznffg4MHnsG3bZlSrBXzgA3+M19zxalx++eVS35CB0mi2BNxnLfAvn70PrYaP+bklifKjcR8jKuM4Rb0+hFarLVHENJN2XEoqKJWKhYWYyza4TotPDs8tq1kxpCRQoAn5pdX0EAQccDKeWoHMYiAZ+8LGMh1L5Daan6CmpWjv34UrhyzUOodwybAOI1rG5JZ1itUqshhTWKUlpl2w56KRoADrmQdHFjetsaYUzymCAC6Ozq9g/8w8fMvFwIb1KAwPwKZUsnH4kbRQcGFxw2dRRrMBbqCiF2KEgTK4EZdbKWL7GQC8HhcBgHN5eM/0mvNFuF/Mzzr9914EAC70nMpSdZYYwLMzAM6tADmVBfC8zSifnPZ9mLMzAP41AADiGKfMRPPxQKIAADO1YaYOdj74GH7kXT+CgXINFdeBYxrYsmk9mp0ACy1ubMwrJ61KsQy5z5C6F0caopBTAk6WGaHGnxEi5vRdC+DoAW66cismxobx5Qd3wksMlIbGJD6vVB9Aq+uJL4qY/jGrnA2xrgtKzH83Ig9u0MCA5mGyBFw+XsVN28ZRTHqi2+IktxcwI5zaO5oUklMQQmMWcerLFCFJSU1UzR0PXBkcnR8AIMU8tYnU3q8yAAaEAZADAJz+t1JLAIDIKiHQTKGj0YCuXq1Ko0PNNwEAmRYKi8JDwXEEZEhCH65FurSSAlTLJWydqsPxjuHtb/xODFVcwO/AJksgjRB6PUHQ2YCH1IxL7jop9ML5kY0+dYtI62OICACYpE0rWqJqolQT6BRcoVzzWSuXSuh2ujh+7BjazZaYPHJiG3JyaVoYHBzC2PgESnU6n+tC1feohRADObXpiwZTej1dQAiv1xZ9YB5VRVCAexwbflIvnWIZ3WZbnII5OaC8gAVKrVbHwNAAvLCLWrWMlYUFuJqGsmWis7SIheNH8cQjD6O5OIfR4To2bpzC+vUTqAxUZQuNgh4CL0BzuYWh2pCAG6QQNlYa2LN7F+ZmZvHym2+WSYMAAHS2zqLcdCmamZsdCIW15fsojExhMR3E1jf9BOLYhjHoAN4c/ub9v45yEOPgUyfwD//0ZUSD45hu9jAwPCFT3tm545iYGMV1112HV73qVbjllluwZcsWgM2+xE5F6LTb2LlzJ/7u7/4OX/va18QokdeW+trWipJXHJk/hit37MBHPvERbNy+FQsr83BKrsgOpPnPRj4nAwAZMJCngJyGAXA2AEBy6LMpLqUHNuPBKI0IGK3oM7pBJlFHP/8ZNI8ewJhjIFxZQFGLBQDghKfT68l7iEkWmyIBokwputTkxlK56YmOvQcO4bm9B7Bh4xZ8x/XXwIib4i3C68PYPEaycYpO4JAAlcQpZ7FcKgucJp2W6EMLA4MwpjYoPTSRDGnKlJO4xApS40z9rkSasfZKlQyE6wh9GbLjlRkk00TIKKCkyLThlGtwaUoVp7CcgjzfbNTVRJM/7v88AOB0DdjZGAZn+/pZa4NTu98zNLOnByZOnuCf7/H3T1NPd5xC7SZBxLTE1I8+MwQBxHWe3yARvFxHKANwBfxaWp5B0FhA1e/KdLjD1A5DR8cPcUV1CPZj30D7qZ0oGcuwdR+JfzIAcLom99Rj+7cEAKht+fQ1Wg5En2RfdMpr+wGQbwYAcNwqYuLGmxCSAWDZiAoK9LNTJjxQCa58KhQAoBgALyUA4OgVkUgQAEg10tt9KABgCjFBVhkQrzFCBO7ojz4VHwsFgigM9iwAgFyQLM8loYCshEcfeRQPPfQA7rrrdeL4T9bC5Zdfij/8o9+XRJ+NmzfJxJ+yxtm5BXzh/i/BDyLUaoNYmm8Ks31oaBhRGKPb86WGGhubECZWr9cTIJRMGdYm8tiw1Y/pSaFkETK0IKCfcr9Q/g+c/tPgzzKL6HRCGUixOKXunu8Qxj6CKIBTdIXhZYRANYnR3L8LmwshRvzj2MqAq3AJmy7fIjVhs+uJsbBGlhu9p2QQcDIAoBI4KJ/lfkFzV5o9m/A1B/c/8ihKY5Owh4bgDNRRqFagxYu7UxZcYqohfLMYCc1fVDaX2jByAICTL3HxzJEr6YAuMgDOukuc+QUXAYCLDIBzuX1OBQBkyczkAfnfz18C8G0GALRUJmVca1SaCJcg6tLo7mrBSGzY/zvK5Fd/6T2477P3icP61OgoVhbmsW5qHKXaEA6daFAImE3/1YRUthwa9sBEp80NgdN/uiCT5kaqvA+N1F0twHBJx+tfdzu+8JUHsdz2ERo27FINHmlbbCJp7EJZFBf9iIZLnI66qlH127A7C9g86GLETVFJWrj1mkswYDO2h0YwMTROoUk9J/OFjQnLdE7TqeuiYWGkNH4y0ciiexQIQC1Xnq6iGAD5nIBNAkFakQBEgXw2FVGTSQB6IdxyXRgA9DhoxjQANNGGIwBAaBZAi6eA7sZhgFqF03Mb7W5PNj2HjbmmiWtupVSSlIAkolu6BdfU4bNptkxsmqgCzYN4x3ffga3rxxG1l+EyfVanORw3K0dN1mkYJ6wJ6tJ4bdhcE6AuQBsYQ0gaHZt/AQGUmzP/n/cFX8tmk/e21+1JU8/z4HueNKKNVkuaLxWHFqLn+TIkKBRL8nv9hk1qUmkaYshE9F8qDh6P8CN9JWanMzbZD7ohTT6BA77++PETmJ9bQKfTQ60+gPXrN6Baq8tx9HqeNGdVGjGxGOD59DxEnTb+/iMfwdLcDK66fDsmx0cwMTEiMUMshuQ/FgvMFoYJv+uh1WpJ9NXoyAgef/RxiULcvn27NNcEnPgZM7vsNUd3ieAK4HMyPDCCE56DK177TqA2jqRegZ520Nr9CP7wV34F73rD9+Ibuw7h//2f/wthZQB2uYZ2uwu6RHdbbQG3eJ5ZsLLo4ecT0ypAKJD89zx1gozBvOE1XTa6Pfz4//Pj+Mmf/SnMLsyIaWGpVkLASQfjyFZv3GxiuTr1ykzU+sDLUxlNZwMAZPqRFV08VjY6kukdRbDjUOQTWF4QL4XWIw/gyDNPYsA2EDSXJTmAt0Dk9UR6YrMOIvWdVHvq95nfzLWIVPpENczTs0t47BvPwHKKePnLbsBIRUfsNeUacU3o9brC1iA45Qc+HIJW3Z4AVZQNiS8Aayo29LYLuz6EIoGAgUGAQxjJIRdelLCMyE4g2CishKz45OcUXTQfIpnqikOieCL0ohRenMr1LdUHBXwzHXcV/MonjsKuYApAHwOAgBDBC96fbAb5LDIeMEMnV2neyrxV/euLZQCcrf451wb9fCf/+Z57ru9/xj36LADA6b5v7WeuAQAXcvw5AJBPkE8mjmfSMUl6EcK3OMgnjHgVZlfGx6QvC41yyQBIIiwvzyBsLqIaUdISoeVoCEzehwkurdRR3r0XCzu/irK2BFcPkATqvU7XKJ9tACEG1N9mBsCqPvMMF5jrXl57nbo2Sf0lsXzPBwjy134zAYC26eCEXcL4jS9DMFBH27IQOAUB/XIAgOubzKZzACDjjCgGAKsa6vTlSb4gBsDpAIB7fuDtWL9xUgBq5e20ZpSZG8mu3rMyvVbMAGns+/xQZLd4ngQgAwt4/yYWimYN933uC2i1GggjD3fc/mocOnQAQ4M1PPjgA9L8X3XVVRifmML/+NM/E3bf5Tt24PCRYyiXasK+ZCIAo/sGBoelBuiw0bZdMe8jA06kiQLCCt1MnU+hAqrUDTIkZEDEQYmkWjDmkl5UJHwV0W4H6HR9YRZQ8qCGVKyLVLQfGdK8HjUNaO3fjdF0BZPJHDZWYjjxMrZccYk8J41GE45bElAn6bUlgUcGK9k15jHka7MwAED5ng2f19qp4h/v/wrckXEURkaQFgqoDY9AS1sH6ISi6Lf5qiCTqEiMj3ItKD+UWuxPAQBelAuqLBvKCCJD2vo3/LNtDuqGWTOJeNGL+bl0Yi/xa876GV/in/f8t7vIALjQU/ytYgCcrvk/9Zj7dbT9xc3ZTALPh4L2vJ/5YiUAGq1mlEEMp1mytIv5nyHNv8WgIU/Dq195u5gBpkGMiZERtJaXUK0UsfmS7Xh67zGZoJm2LotrrjAGTX80E91OoKSykhJAIIAILXVtzMiNELXm8YY778BSs4OdTz6NyLBRGx5DywvFHMlnI2FbypycBTKZ644lzuhW2MakHWN91RQpgN5bxCuuuRTDFQemrhgDzILn9J8aXXHHTyIYRG+JjiMVlFh8EITJrDT/bO7FAyCP2lKjwb46fE0CQNq2MAAEECADwEanF2QAwB6seAkaoQIAunoBuw/PCBpMAIC0Zi2NhW7OY+j0PGlOaFrDBoUNXw4AxJGPkusIC6DXbkr28tRQEZY/jTd85424ZvtWJL0Gihrdp2mGxuZUxPcSiSYAAJkQEh+rjGMT24VWH0VsKXodmxzJbib7jP+fRcIVigU5N16vJ+dAAAGkAgh02h0sLy1jZWVFPr/DaDnLQs/z0Ol0YTtKt89NXNx4xcFfeRHQ8TeMO0jSMNvo6RDM7N8OFpdW1PRVN7Fu3Xps2bIV9YFBlaMdhkIZpIY8arbRaXVQouuyZcObm8PjDz+MJx5+GNu3bsHI4ABGhwdQr5WFLcf/LNtSDrxZIxw02mJkt7iwIIy7o0eOoFqtYYrRcakmFET6T8hGTzkeZRGCdAXQaBRoGWjbBSxrJYxtfzkGrnkF2m5JrpU5fwB/9Z5fwXA7wF1v/h4ctuv4np/+OXQB9HifpDZqxaq8H0EIFjyk/+cSAEYx8p7keeN5X9VBUpeuxXjr974Fv/DLv4gwjVCuV6BZGjpeV0CAdq8jHgYZ8VOVGPmsJ28a5PlfK/zOFwAgpVKZAuY/RWVb63EMM4ngclrOeKT2ClAuINn1FB5/8KsSD5i2m6iQtu91BdBySXn3ehTiSz43HznKSGiS5yc6EtNB00/w2NO7MbfcxBXbt+FlOzahszQnjt7FggvfV2wCx1VpIma5BL/dFrCNgBgzykkzpf9GxMKvVAVsR2QsLkGA+qB4AsgPJxAgzt20dqJ7P58NDpKUyZgIMvkMc90gu8Yw4cWJAAA6owCrA7I2ahbXxyy7OtNgi9mgYSM2i0oCEPoSA8hJl/IAUBKA0wIAq1POXAJwoTvo2b/vfGu6b/brn3fE5wEAPP/Yzi4BONsZkp2jD2FTWFtWpecZ77LvcFbIvZXPg2KPEHRnpCnd+U2nIAyWxcUTwgAoRT1Ai9AgmGvz/kixtVxF5cgxzHz1PpTjBZTNSDnin9IA93/O09Ulq/VJlgzz7ZQAvFgAILP7XzM26LtgAur3GZy/1AyAtuVgvjiIsRu+QwCAlmUisDMAgLaFVFdxDWFz2g8AUAJA5qFIGl88AGAZDsI4EDAhTgN8/7u+TwAAP+z2AQBZ7Ht2PqTOEz1b/zOw1vDn98TJEoAcSc7kAomFijuMT37i0+KNcuTIIbzutbfj6LHDImdfXFyQfXrHjivx1x/5KNqdHrZecin2PLdPGFH0+Ol1PGVGa5BlRz8mLscF8WJptduo1+tST0jdkJlScihBSagyYg6FWcqGnqC+DLPo3SKsCA4yXGF5iiRAfPXIrs+B7wQhPaHIykhMAQC6R55DvTeHzXYTmysx7HAZm7dtEOPYXrMFg1JG7gedphgVKgBAQTkZhTaTWYh1L5KESS80AyzgyzufQCvVMbRxC0LLxvDkJLS0fZDVpJrKCNNfXCOkCCWiQTfbVRPADADgC/JnXlEOzo3GfPrF7CIAcLZF/pv79YsAwIWe328FALBKlzvFCPBU4OjfKgAgJqJ6f4wotU3Udjmw0gKeemw33vLGt2G4Noyh2oBoYQeqFbQaS7jx5pdj51N7pMil9p8Fa2YZBAUAMCZIGWtx2ir7jSDSNDNLYWsR4s4itm3eiCuuvgb/ct8XodFVmJpJ6tOz/F6JHtJVFjqj+0wtESp8GQGuGqugGLagBw0piK7YMoF62YbjGFLwh3QcTlU2uAw8OGFklBzzm0kJFk1ubqRJLDaLEaJ2T2Lesg0yy6MVoCAzAeS6TVYCqc8EAPhyUtLaHhkANTz29B40AmDFB5qxDc8oCgDgpRZdEMRFmXCuIMnUi/qka7PhZOydpXLnNU1+BuOViq4l+v9epyWF5EjNxlQtwRWbR/GK66+CnfgowoejRWIWGPq+NK4Sdcx4KjYzbGSoi6ZvARuTgVFxLZdcXNFeqxgmsZOm3KJQkEk/rysN1nifk5LOk1kplRH7BHOYNZ1IA7u4tCg6P/4MyY1nigHFeFlSgkLnM2NTFreJL+CRmPtEsQAALBoGh4YxPj6hQG8yN+gUT5M8ybVOkXieaMSLw6NA11MZzZqO7okT+IePflRo6JSrXH/N1agUCygUaaBE/SALMkUjpLGb3+7KtJkUPxblBw8ehGUoRgOb8GKpLIUJJwAEZ0gnF4kEC3hmOPfaAgAskiFRqCN0h3Hpm+/BilERDwbt8NO4/0//O7bFER58+HG864OfQGS6+MzXvoTP/Mt92PXobvSaPXQ6zLNW4ArPG+Uf/LeRkZHs3JDeTlaEhR07duCee+7BXW95E2J4oMGUbhnoUndvAF7oo14ZwPTyCZTKNLtbm1GuxgRnTYvQQ18EAKCmR0qdrp4jBaapRIoEFpkzfk+eV/BcMf7jyEF89Qv3YtQ2YMzOwOy0hAlRcUxoAY3NQrgy7VGO3DQE5fMSmjZiu4jnjhzHM/sOYqhWwV23fAeSblPARXp+RFEgkhlhCCmDAvX5CdoQqOMzT2mBTO0NkS/RdZz3vukW4JarsGo1oFpVjICs2ec9SBOoRJz8lVmZmLzRR0IkA8q9nMca8Iv0EnBocFlDQoNM/r/EX6n7SK6I6SA2CwIEKACADAACAIoBcGYAYG3HVEOhC/91vg37C/2kC3mvC/mek47hHAGA00/4zy4BONuAqB/Az2N1+adEuwEo2DYizxejMYkHJHAkhnYEb3gfcWXVxS+C6/zC3HF0l+fgRpQARGiTFCMGsRo2FMqoLS7g2H2fQTWYQ9VMhLX0QhT4/uN/HkPx3wAA0M+yPPXeWzOsO6nrP+0terohzov1AGhbLubKQxi74SYE9SqahoGAXj7CADBgErjlXkemJQEAwYqUBt8UAIAsR+75/HUBDID3/wkcowoFAPhC+U8Q4p3vfgfWbZyAH/AeynTxovRUNRAb53zor4bO/Wu4gojXAIC+3aNv2Cv/mpgYqa3DP37qMzh+9ChKMiiIZN8aHx+TocAdd7wOH/vbjwuTirT/lUZTolEZ+9xqd0RWWHAJfimzWcq+SqWK+n+RTKn0mVz/H0RkCrJ+VAMlMmqYgMBnJaJ8XkwAWefQP8VApTqEQrGGQqkq9Q/XWIKq/M1zY1iKZR/7KRjIGkwfRLE5jSvrETYUQrj0ABipwx4boyZTgGNGTse9NiyL9H9dpVtmu2B+tpS3BesfAr0OurGBPUdPYP/sEkY2b4NWqmBwbCIDALJYHTntilek6KXKrW1VAiDmVxkDQJ0eFf9xEQC48A3wbAv8hb/zuX7nRQDgXM/Uqa/7dgIA8qD32eX+2wQAGAmnKGCy9rAh5fRf3P+LsLQifvnnfxV//9FPouSWMTU2KdTyoYEa5men8Z2veQ2+/uQz0lwKtYrO5KLXVw0388rpXEtzF07jlcqACz0bwhiWFqOgh4gDD6/8zlfh2IkZHDkxI1paamgJAFAPxrWQAICtp6Lt12NfmoWJkolNRQ2FsIkkaKLqahiqOZia4KLvCg2YzT8n4P8/e28abMlZngk+uefJPNs95261L5KqSjtIQohFbDJgmzbdDDYYu23j8bSnF7c9jpieP57o6ImZCcd0RzfT9rQ33A4HYYyNwRjbYDDGLAIsCRDahaSqUu1193v23E+On/fLvPfUVVXdUpWECYeuoqii6qy5fN/7Pu+zkErMxpFu5dyUzVzF7FBzX/4IjlsAACIBYKE+AQBsMKlLlgCB24IBwOaVhT0/LwEA268LANBPNKxHECPAyPDx3ZMLGBEA4OcSA08FMKgzoCb2pN9zs2IjyCx7ceYnUGDQOE9DHI6keW16Bo7sbaBuJ3jHm+7BTNWGlfRhZSE8Sz2OewY/lzpH5obhp1Ar2VBzY2QkD53lCToQGGCDQzaAUKBjMajlz2DIxl95AXDKSuq6Z1cwTlVDr5x5FVWezAg2rGz2OV1ngy87m4AnSp7B78umyK1U5LuyYbabDbr6iCRAjj8/I/c4vpbIBBSwwIhIyuY6q2toTk0JADAeBfjcp/4Mp557Dkf278OOdguzrSnYpgaHTv6kjwjWUyY4ZJJewPfpra3J9J1yg2ajqeiFpiVMAJ4PNnjU6oondWFMaeZjmHQ3Ro6uYyGuVLEyynD7T/9LDNw5aIYDv7+Ap/8f9NjkAAAgAElEQVTw91A/8SzOLa5i9l3vx753/BDO9VbRmJlFFho4fvQkjh8/jtXVVZw/f15ij/g9mbRAUIVTkEOHDuGOO+7A9ddfL7GavJ9SykJqFk6fPYk9u/ZiubMC169Is7u8topWuy1DBFmrioZ/Q/+5wQAQGtEFk7JybROaegl8XWh3vqHLZdPC54vJ7MY0hEUuo/IAm9dTGAjgVmEiRG8dvCORxvjuV76MJjPPF85L4181ddjjhLwjaDxXct5jhASHTBsj2jXWm1geBPj2U0+Lq/o9R45gZ2sKLpukJJLqSHp2goWkVyeJMIj4egT3OP0vqa1iNJikMAjU0HOAjCDew24F/lQLLr0sCALwWuMvGnNq9NTgMaMEgIAio9/UPcPnKq8NCynBT+hoTs+JQSDZTJzyCgunuI4InG4yAGIpTkl1Zd1HOYDymijXJ7VOqJpvcyeU+/hqN9Bivbvc06+0ProUhX6757/cAMDFXv/FSAAuz+ArpLi8t8o9tHC2FxYMmAKgY9DpYNjpCvWfAICs5+q2g1cj28uE59Xl+lxbOY+wtwJ7HIiJ24CQLRMqxjp2VXw0Rn2c+KtPYypYQsMciwngRvtxEa38pQAAaX5L25+NBka90uRzJhlBk9eJTNflkixlcpv/+qLOaRnRdAXX8OQ0v2y01Np24ZO3MiDKfeelZgD0LReLfhuzd92NuF5TAACHDjT+zOmFUngAaIw7xYYHwEsNADAON05CpHksPgA//cGfFAAgDIfiASCMlDLOtAhjLNdATs0vMJEvKf9FH6qOecGS3LIHaLmF6cYufOOrD+L+++/H/Owsjh87Jvv+jh07JK3m4IHr8eBD35RrnPp+sh7J5KPvC/ex0bAvJ4+AN/dammYqFZZKDGAK0CaQW6SVCc1fwRSWpBdJJg+SNJYJP+88EmN4a5iWj1q9Jb8o5eLayv9EUpozwlMZLCbRGFXu8YungMWjuLWZY4cxQMuM4NsaZq+7TvajgJJHsg/SQAwFy7qtJAFtAOzCDKJ8RUfMX7BxvjfCI0dPwW3NoblzL2y/Bm08PKEsGRQHVbI0WfDKSTOYCV3kkAv1UEkANhkACml8BQC4gtXjEg/ZboO6+le+0me+AgBc6ZHa+rjvFQAwyQKY/Az/GAAATgyVhjcvtP8MsHEEALB1Hzdedytc00fVraHdbMkUPokCBKMe3nLf2/DwE09Kgy1NgGRvsxEoms4xezTquMrGjUamXOaolx/DyNnEmlhZOo+bbr4ZNxw5gr/8q7+C32gqfSzNBTnBTkkJzuFZgJUGMNMAM/UK9reqcPuLmPdNZMkQhnhwR7jttiOo1qoIE5q0WQJGFEw8KdilcePSndMDQCHwZQ0kxTlBAMoHpIlRzcxkrKZEBbKBFQAglckxDWyUtpgMgFgAjIeffBa9GFgPcwwyC7HpSwxgkJtieEgIgq9VrvGkyHONF98XeiZYFsJgBNe2VUyfrsHS2ROpzPSqA+yb85ANl/GeH7oPB+aaMMIO9HiApmchDobFRFFs/xSYUlCQJUbOdjCgi67nwfZ8mI6DjIABm5gCALA9D8PRSEAibtjca8SYR9fgV3wEMkGnQY+KCOS54rHiZxfdPJt5HkvK2YrX3NivNBNJkCoaNpuzMNxoRpUfgDISZFyPZDhPNCwCuLHTM2kWlwgd25ydw3//lV/BtO9jsLKMN9x1B2anGtJsanRTNklqkFeR78PzFvQDuJYt5/Pc2XMyjaAHATOHyUQgoCHnJAfoKC+gBfWINKqTCXCOMAoQ130MLQvL3SFu+9l/g3HjIMJcgzdawxP//f/D1Mln0AtC1N/xXsy+8c0wpxtYjyNYRg0aM4MZ/Vfs9aXuld+LLARha8ixVUAaf+T8gY7JgTTWIaOMbAv94UgAmyAKNzwENovkovGYcL2Wte0qAQDJcScgI5noahpCqY3yKFL3DoEg1zZFepOGI3i2IZKAaDSEZ5qIv/kQBsePYbCyJJ4BThqhQt9kMoXSSLLHhSZNaUiWwW5OIdQMfPuJJ7G8vIK56hRuv/EmMYIc9LpizFT13CIXXZn2cVLEa1L8K3TFDOIPpSSUugg1lFc26ytGTWm6ovKPc+w8cAA2mS9+TUAAAREIivD+ZEHJpp1RUJTEUN/NZt92pfkfxSlmd+6WP9OLxHBLAEAV1AoAIAOAFO9YmDKUplBSoTwAWO9NAgCbKtHyHvp+AAAu1fxvbSYvts+/qGbxYi+wDQPgcp9NAJUydWvitSefsy0AUDawlwAAKGvpLK+gu7Ym66BNNpukeikAIIhDATMZicbrdNBZRTRYh23E0IwxBlkq1w5pzPMVD40kwLHPfgrtwSKaRoZxxFQd9XOx7zr5+bfWK98PAEBOx82J9eiip7hYn15A5y8Aj38oE8C+VcFycx6zd7wGUaOGvqEjpm49YfibCbOQHBKhSA2aACr2EH2WFAOAgOG1MgAasE1XMYjGEXI9xc/87D/H7r07MQqYKEO5mops5H/CPREGgEp+4jpzQf9YeEHJ9VTGXBZAUQkGlOeIAIBnTeHJx5/BV770FVlf0zgRCR/j+V579z149NHHMRqFUhexFhPzX8uWwQsbdg52KBcYcN/yq8IAsC1HgG/uvzzFKglNAbqmZSjmjEi0OFTKRX5gkmLGPUOQAUNMAOk/HMcaKl4dTqVWNOtMWeJ+xe9HASyrMO4PBuqUhy2fwejEEzhcCdFK17C/YcLIQhy46SZZ/2WfsnQ6OBXSeY6RhPOzwX5TIG1xXev06MmQWRWsjlJ86+njCHQXu2+4SbyptKh3POeG1Ouso95uIeisi3s1Ki4GS4vwfK8wHVJaAxlKFdMiRekoYqqutou6Rg+A7W7eq/5Y36Mnfr8AAFtR13Ixv9YYQNkApMZTN/5GjKTISErfCVWwlVM65aqp/u4f/vhc+kJ4KQAAaey2FMAlXWzy+2+lkJXHRblDX+YzbkFNX/hIRbm6mp9y47vcsy/GTCivKaKhNBjrDZQD+qA3hGO4aNVmcObkAs6dXMRPf+B/Yvy8TBhd5q5St8iGJxnhta97LY6fOiWNUUjau8d4NUNoUixqJD0vhxh0Mc+ejSMz72maFzE6jYcuGYphzMmTz+PH3v8+PHvsGM4tLEnR7NUaGEU02dPgWbpo3KcrBqp6gut2TiPvLmGXRP71lLcAN8A8wo6dc5KJznkt4+kkXoYbi8ENy0YSBBK/57l0XlaN/sYvyWguQFhOtYWCrlIB5HooCq1SHiDUTugSWeOQysYNSzclA/yRp57DINNxvhNA81pYC3Ms9mOcW+vDcGtgXCDPBRtsbn6O62IwYkKCjnq9Lk01p8JTzaYwAWam2xh0u/Jn13VgGyl2TVdgJF286vABvOmuW+CmA+hxD+2qg6DfUe7l3DdkHqUmlWotUFT/WDfhNZtwmVtOM0M2c5YtkYExN11mnEusKM1CywgzTnwJ5kiw8QWXbpmNXV53lCGU94qibG7mVROGMe2a0PW2AmuT0WYyYCtyoSeLXe6HTq2G5aVlNH1P3HX/47/9RTRsGzuadRzZtwd110KDKTvaWMwTSRV0XcUqCUYjJDELANUYE3hhgyfXQqH+4HnYSKIo7vWycDZ45sNUgSXtOvjq51bXcdP7Poigvhe55cFLejjziT9A9fhTWOx04bz13dh939uRNhysR0w0oN68jBh84Z18ufVXPIi1VKqBguheZGhvHk0CKXyNMl1aGP/FlE/+fpsJ8uUaNJm2F3R2ld3NhIdiKlKsexJjLOkbLJPogJ6J7wU/s5fEMEZDYGkB3eNHsXziGLRBDw0jh0tNaziAT8PAOETK+CfKLioVaK6DxfV1PHf8FJaWe7jz1Xfh+usOSHwj5TFTjbqADp3VVdQ4YRUPj80xYRl7S6q9YVtyfcvXYMNNLT/Xp7FiA9AngEAZqfzN6RmYrWklQ6FRZRjA8djUKwCUQCPvf347Tv1J/ed9NDU7L74CNKEyKr4iNlDvX6lKGggBAxbPEZMTeC1RY0pJqGhbLxxvqglT+Xf5tufvcjn2V7PnbH3OxabFl2pIX4r32/oamwDJxV/9YtNgPrJsZtSw7Wp/NuPSLsUAIACQBiGCwQDRcCggJz0jCJoJQ4XhlJQPhZkAkUhCIAtgmsrVPSQwCLLBXExZFtpNH8c/+VE0Vk6hOebec/nqoazptq4jJQOA7z2RCvqiDsTGtLPQI29lC8geUzC/LvXC28UAvuB8T9wP5V58OQxo+/p1s/662KCnBGM3mt4JT4GO4WB9di9at92BqF5FT9cwKmrsmulA43BgTFBwjNRgUohK46FBnJ4Ve44WqwGEONMxLlntASIH58qUE2DlcaRETcUAcr+Iw1RiAKvONOKI9UoK16PvSw//+hf+Z9TqFWGI1RtVrK4uSw3x7HefxaOPPobp1rSY3TabU9ixc4e8n3gYFbG/Ij0ajxHFofSelOVxLSK4r0DqAoDOTZhaFSeOncFnP/NZpHGKMIilgU+TMe6++x5861vfVtFQ4vuzOTEX3xjZE1JYFmP8lJGy+CgRRBXQW8kOV1ZW0GiQwq+h01kTRlet6qPbWcOP/PAPYXZuGo1mDaNgiKXlZaytd9DrBwjCDKurAwxGsYAAEkOMMQaDPlrtpjzedkyRJkCzYJL12V1Gpb+AmfA8GuESrm+7cPIYB179apr2IIlDJPEIFUvtZ2VdpQCAAtgr1mhZp8mMM22Jtg41Bw89eRwBHNTn9sJrtLgXLuTLy8uYmZtD2O/JtCdPE6Gu8cAQYRYqGKcyG4TRIk5CJkjcYF/UfbvlwdfmAXC1zcu1fOKX8rnbLxAv5btd7LVUE/4KAPDij/M/FAAwea6+3wGAi15xE34G/C5szGfa02KmlsU58kTH3Nw+/Mz7PogHv/4w0ijHvj0HYLPwpXZqnCBJA9x40xGMwhGWVldF7+Q4VSRiyqvkALLgs8gmMh5HYmpHsxcu8KSNSyBcGqLmO4iiEfbs3Y3rb7gen/7Lz2D3/oMIOVUnEODaGHZWheLuxF0cnKmj5QJW0MVcRUewviwmb93eGtrtJqIkxOEbDwl4yiWScWk0d+O03mJDL+77NI9RBmb8UU1fGQG42fATAOAaK4Vi+diiUWTXQH0nnWhpWMOcdmkAmCpguvjOU89hmOlY7IXIK02sh8DyMMG51T4025MJITd2atk56SUDgFQ4MikIzPBHKOCNuhy71lQTvW5HtP00OXNMYOeMBzsPMFuz8E9/4I2o66HyAUAkAIDo8qTt3jSQ5XnheScYIC1otYZKrS6NTla4mY+plyNYQE0yZ+YbTLPN4lWMzLbsPVsBAAlULwruEgCQ2YIUAKTW05m/iGEsLlb64JQvK0a4iu93waRaPj90dIMI87v2oL+0hFqtjk9++MPonD8LJ0vxmltvxv4dc4h6HSQ0xDNysL8iVZxNpUg2JDM4l0m1xO8WOH6Zh6z0hrp4MnDqr+KICldixhRqSjYR2EDIAjDOMH3zXajc83aABds4wMIffwTjpx9FJ07h/8C7se/tP4gzo3VoIn2gxEEBIC92L5K5Q+E8vJkQfyGgqGLnFPNGkQyLRxagpzoPl/653GcSMzNp8JU5YjkJkUFFcSTV+VOsCzlj3OuKa8kep/A55ee/dzvoH3sWi889g2R1CW4coDJOMB72MNOsibP/qNuR9cav1eTaPbfawZcfegy791+P/fv2YNeOedSrHvqddcRhgHZrCsN+V8kYSvCK0hqJGTSkqKVfgiRjFDp+UvQFCCiYMBFd/smc4bolZn4V+PUGqs0poF5DHoeFT4BqxciAEHER1zh5DQNVMqc8XxXCpi3XPXkcmuWK6Sm9LS4EAGhYlQrD5QIAYMPEUVYsOWkyDbvM+fteAQCXn7S/+L39Sp9xtQCAev3NCMsrfb8LH1fca5eRALhMSOH1x8jXOBYAIAoYQRohSSJkmgIAxinZXQYMeliMQ2hmLCafci3lNAysoOHYaDcrOPrnH0fj/HG0s0gYOOUVcDmw7rIAwNV9+eIOV7fvC4CqolF+uQEAWTcvcwNsxzApfUsmD8HFnlMOgyZZCOuGi/7Og2jc+mpENR89msgVQ9q64UCjQV1BNxcPANYbYgWpQ0+V/E8xAFj/Xx0AYORV5QGQRrJ0xWmgJAB7dsBxTPQHHURhgE98/BOyDranGHnbQ7s1jcXFRURRjD179+LIkSPYvWcX3Iq70Y+w76QBbrfXRRiFUnMwgamsl2iDauQV9LsBfue3PyzMBl0zsbbawR2vfg2Wl1fR7w+VNIxXywTYrHAOJQeldJB77IUAgAIhyDqkEa7vM/lGx2g0FFYDWQPcT/6XX/oFWDSiRSosCO43XMvDMBX3/z/55F9IDKBlK6NlghuUMtbqvhjG8nwydclyqzAIMneWYK6fxj69hxtqQC3pwhmHOHDjTUBGdiNZeCNYOusFpiyI202xhxfMioJdWkbkcqDST3LERgUPf/cUuokJv70bbq1JMHAlX1tfQWtqCoNuB7VaDelohCgYwZ9qiq5Rpriy0BcMAKFkKN2eeAC8AgBc5RL24ouuq36jSz7xFQDgao/pSwEAbL15JlHgrQyAyc+5MdUs3PMv9R22L+pfXgbAxVDt8rPysxmaiYpTwfLiEuam5wSdfv650zh03c2Ya+9GqzGPNM6xf+8BWaiJgJLpPx7HmJmdwtyOGTzx5FOiYeQiOyKl23FFa0vqNucXRKfZUKVJKtN4g2gr3flJzc6VqV/NdzEa9fGWt74J33jwASmUyQKgCzj1vf2VRexsVNDACAenfTT0GEbYQ9PWEPTW4fkVoWK321NYXVvGwYP7ceDgPkF7GbPHBmA0GMrkhYUWzZM41d+ICWJGs6SvKAmApAAQ1hA3ciVZKPWO5ePo+peMIqECD4ZDodAnpBMXAMC3n3wGASwsD2KMnTrWRmORA5xZ6YoxDKlhypmWOea2MinLMtHCkzVBTTp/1es1aRCove901kVDT3q955qo0fegasBM+vjJf/YOzPmAr4WwsxHyJNgsDjcAgJIJpNz+IwI0jiMgAKnOOenLlHBw2k0mAI3SpEEqGg6VTqto35zwSPO3efWX2u+SAVBefxvT/1JTKI0nX4j0afUC8g4Xm/YXdET555JRI5MrSzJ2HcdDwKKmWsXXv/A3+PJnP4s97RZ2T7dwaN9epJwypxFcm1GUZOLGkhfPrxSEiRQMBXFdMQGyFGmkHkOQSH0X6gktmYY4rqMiE3UTtUoDum1hMA5g+j5cfwrnYw17P/BBkfNh6RRW7/8ScPYszvUCHHz/B+Hf8Ros9pdh+h7ylA3xFhbFBGtouwJW1QXFgStL8o3XUxplmfQXkVllw8TyU87fRSK0LrbOXWx9IwBAl2tpAIQBUB5FxVZU9UqhXafRqBJxyLFUn5gO5jGqjgmbj+v3EC0tYHTuDAanTiBcPI95v4LO2dPQQ8p+qmKCmbNpT1OEMHAu0fDId5+D57l41a23oObTkyJRkYL0GRE2m7peZdpJDkim5BZssk1HufxvyCrpwUGAQKZeFoI4lUaeaxEN/tjgc32r1osc54qLnJGAEptJtpACpjjpo5SAbCAavDn1JuB6godphi3SlYhLjFPZBAAoWRLzTU3Jgi4HAMjYUA0OLgfhbHv9XO3me5nnfS/fczsA4GIfc/PzXat8dvK+K5gZEx4AcllxPTdMOLymeCFSxkP2yIgsuhDDsF900CbGYQyTUWZZiMxS4IDGdTs3YGguqo6N6baHY5//NGrPfxczWYRxEisG0ASQfcE6WRyAiwEA8k/bAEiXuzxUD7cJoF9s3dgOgLpWBoDqgS79Kbd7/wJZVuvRRdiak8zPck+TvSrP0bEqGO27Ef6RWxD4FfR1ICii26u6DT1m1LHAi8hMbAAA1Ibr2UsDAGiZB79SkxSAbMwkgAQ/+r734OZbjgj1/+zZ0/jsZ/4StWpNBhWry2RF1UHpBesM1mlkGXII1GpPYf+B/dizbw9mZ2fg13yVSuNXpOnmfsg1s5SkkXngWnWQEP8f/5//JDVdFHCw4uCuu16Lr3z5fjQaU2ptlf2hOE+KlFzIbxjzp2oSDmlkaK4rkITHmLI2Nv1cxwkCs5bkHsJozT17duKnfurHkSQ0BB4JQ8Gp0FPIxzjTpRb9rd/6ffT7lBZaCMNY/IbI3GI8rdRRNPTl5x6zLtRQRQKzcwbzyTJubttopn1UkGD//n3QWDxIwlIA5COkSSiAhzjviqSDQH4ps+PirpIJCPCO6ElgeHj8+CIWuims+pwkRWmnl5/Md07PY3V9CQ069jKvVqJCirKIfy42L0UzUwdP3CSFgrlpYnV1a/krDICrO24v1bNeAQCu9ki+1ADA1ua/3BQuhW5PbgiX+g7fTwDAJEVPmgJSljIDNnX6QQhTtxCOYszM78U9t9+DUT9FEmnIM13y16nDHo56qHhs2hLoeoa77341vnb/19BozsA0PfQGEbxqTabalstpF5t+5rpaQrXu90bQNQuu48kUhFPZnLpfR2maGw0f1x86hK89+CBsryoTN/oO0BzMR4ibdjTgRevYWdWRDdbEG4CxLMNgKKZpSoOeoeLauOXmI8jSGFWf+d6kpwXSrCt3+mKzKfTKXFg3EgBEu6AAgRIAkJQWWXhVtSGFRTZG1B/BsRwMaXRmM7YwA6fnY8PBt574rgAAa0GG1PKxHuTopwZOL66T+CZ5wdQNs9EoKW/8bKXum2wAvg9pcPydx5BouGjhTEuYE1k8wL4dU7DTAd593z24ft7HuL+EJlVknAgQ5WZTS0OaQgagDIBUfm1MR1xDh+NX4TWmoFV8SEAikx1ctzA2KzfvIi1C0hxUwcRJbKkCUIVY4ZsgU/tNEznxUtjCcBdLvSJf/YL7Z0KHSDZEWYRt3J9CkWRRYaLiTWFpYRXTjAsyLcR/Lwf4f3/1V+FTa5hluPHgQTEC9F1bTBF5LfLlaRYUBCF0096YENPUTXzjU173IVIa0/meAAJZligQwDSFmccceKL/uu7A9Sq8ysW7wqvN4rmlNdz8zh9EPxpi5dlHofd6cCLgZDfC6/7VL2HUnkbsUCMewuVxnihgt18vNo+UWBkJEDJBRd6cy6kH5qr5L42FVcOkqOPyXlKVXZ0EiVdUznSP4vNPshBUNNKkzKx0XGe9oT4PI/VixmDR5DPNUGeUn2UCpEo/fxydE8dx/DsPY1fVQ9uxMO51kA26qDsq0WF5vYvlTMd6GGNx4ZwwZZj64Fcc9LtdeBUyi0IVuUbARkz1Jii/LEQJTBSJAaqXEbRADCCVcR9ZPboAAAQCcpr40Qwwy0Hybm1mBpqtXKpLI0QxQKXVIem+pMNCh99qQ/Pr4hVCyr/uuCIB0ivVqwcACqrw9xMA8L1s/tVqc/n6d3JiW945LyUAsF0MIIFmav4dNjCc8JcTa5EapRhFPdmzDM3G+uIyTDFODRBbIVKN/DcilooBUHVtzMx4OP21L8J+8juYiQPoNNQt5Glbm9WyUb0sIDCx1l5NHcZ0n8n3KV/jStexawUA5LtdwwBUSaQ2o8zLz13+Xsoly2O4MTDIc6xbFcTX3Qbn0E0YVWwMdA1hSV1n6k4Uwy7YTymHJpIUQpq/AgDk6r1GBoClsQGnlM5AnIYY5zHe+2Pvwa233ohnnn0af/7nf4ZdO3dIsk04CmWP5C3T7XSxtroO2/GEbdho1qWv5IAhSiLs3rMbNxy6Hrfcdoto9cVjII0lVpZJNbzW4iiFZXjiYfNfP/Rr8r2Wl9Zxz92vR78/wonnT4mjv/Ss0rsqw2kB+WkaLWl3cVFLFGxCMtSKNBl1zJU3nngASElRAMoa8Ja33otXvfpm5etDmQUNackntBxp+MeZiY985I+xusJ7jGzKIWr12kaNqK4driAGOmEqaUzTnglt9TRawTncubOGRtxF09Ik1aBS8wCbbJ0hsrQvjADenwTpRMYnIEBp7EygguyeTMDecKwh0j08e6aL4ws9aJVpuNUpaJ/6wkfzt7z5TdL0e7aNYNCHyyKD8TdBIB9KRQOqjUtq0wkGgEymrunnFQDgmg7fNT/5FQDgag/hSwkATG6ek0WMTFi26jC3mNJc7vNvvxFefQF+JR4Ak0XPCwEAA/EghWf7guQTCPj6/X+Hf/Mvfwl1fxoL59dQcRuC6M7P75R1KAj7cLhI6gmisI+3v+1e3P+Vr6JWn4ZueBgMiRjXEcYRTIeO8ClC0nldUrZ0DHrMkjfg2FUkESNV2HQliIM+mnUPve4q7nv7D+Dpo8ckFcD165IRXtFStMwUt+5swuidx5yTQY+HouGveJ5Ez5E9RamBQ11vEmLvrh3YtWNGTX1J1UUGi5p2GoKlnKLbskZzUaWmvwQANpz/y+KilAAU9OmSAUAt53C9B8/1EFAKYFsIBQDgBL0AAHJTogBJ/yIAEGkuTi2sYcR4xFyTCSMzwtVrEpV3ZIMlQEH0vaTBqQmjJgAA/52bZLNRQxz2Md/yUbdi3HlkD9542wGMlk+KJMDMYxhCub4UAEC2AslzuRiUEQAw/brIAHLLFXd0OrBvovebpoiTAMDW+qsExiap/JtgmWD/CkThfVWkUFxwDxV7nQAVwrBR/PXNSXc5raF8JUGTUwbLRry0Als38Ue/+3v47ncew4Fdu9FdWcP89DQa9boyctR1eF5FjPxoAmfbjhjrseknAMCkBV5vtqkLsJSEgRQpBJIYLyezbp3MEKXnNCxXEicMLUHFIzW9jk6Ww9oxhSDpIVw5g7pbRa+roXbwFhx+7/uxShZK3ceAGkQ24sWUfvIYbL9uFHVAoatU0MXWhn5y7VIyFsYfFdiM8nGQZKFLAwCXa+hKtoT63BOvMQkqyHkrzNZkYl2WMioWC5YjSkpKcqiZdXLGMQEuK7Y4BrrrOP7AN7B24hhaloGaNsZ40IfN6UWA0IAAACAASURBVD5poJUaTp87h7W1FSwvLIhE5sbDh3D7bbequZOEf4yFGio6V5FlmsLiIKOjP+qLKZTyvSkiKvkZaTpJKc7MrKq7SNFlJDOLywIESMigKIwoCQAwqpJrXAGxqOdYNsIsV/dWvSnmVJrtyv12dQCAilksWZ8q0/rSHdD3qiHf+j6Te83V7u9X8rx/SABAnYfN/XtSjCH8lzyHw4aL6xwbTUqOZMkjPMS1jewrCDBpGxWcePYoHKaZIELkxAIAcH/KEw0mAQDfxdycj+VHHsT4ga+jNerB0smioSyv8C4pjfGKGuVSKR4b68s2AMC21882DIDtnn+tAABf/1oBAAWIq/Vrct0ta7+tdVMJeKxbHsZH7oRx8BD6jonAMpAUJr7VAgBg2pA4zjMFgBKAgupfMgAy8QC4egmA70yjuz5Ate5LDGAUD/ET//zHMT8/jb/4y0/LnsWdod/ri+zyugPX4fChw9i7ey927NmHaBTh6LHjOH78GPpkYCURer0ueoO+NP3cL95w7+vxmrvvEglAr98TQECMSpMUFacmJoS/+Ru/jWAYiZv+q26/E0889jRsi/K+wrS+WKVU7DQB/NKAU0krlSlhEf1a1FlSI4zHqp5jfB/ZMWOaBDJiGvjAT74fM/NN2A73MT6WUcKM+eMayXrTxqf+9DM4+txJpImG0XAkNaLaD3hcGKkcoFJtIIB6TU9LkS49jz3o4N4bdiA68xx21iuYajYwNdsGLJow95GmPTEw1MYadE7+LwUA8P40aCoLAQDOrCV46sQK4E7Dq09D+79+/X/P77zjDtz3+rdgGHRgc3LBg8UJGqkQhXZtY+fcwgCQqMBr+nkFALimw3fNT34FALjaQ/hSAQCXav7LDWErIHAlk//yO21fyH/vAICtDQYj/6yxi2q1hbWFRfziL/wSvv3N72B2eieeP3YOFacui6hfbaDO6bChNGamxclthijs4a1vvBuPPfIoDMOHYXgIohyW46kYK4tuq5lk1DKqheZ/cUSHfS7QDsYSoUXgAYiG67CMMVxbR7VexeFbbsWX7v86NNPGdLOBuLOCG3e1sdcbo62NYPbOo+roCDi5p8MsXztOUKHZVsK1E3BNDa+69QgsVl1juiqTcW5IOkBEupjlKpBWaN8l9b+QVBWNs2z2pQRgCwDAoq6/vC70OubcMkYvpJacTuKGg28+/rR4AAzHphjAdIIcmV3DiXMrGEZjZJqJfhDCcipF3Jpy2mdjxuaf1w5/p0EgjWK51hMA4PsRLJhqNZCPYxhZgBlfw762g/fcdzectIu2pyMZdgT8EHYDG5OCBVDSHgWNN8jlGEtjw+hCq1qH7vqATZMFWwCNUrsn171M+FURK8dGsqyL5q/oQ+Sa11VRJQVoMWG58F5QEwHdfKEJlbATikmt5LUXZnViXigNa9ly5kLDowqv3+miNTMPVKpAd4iP//pv4jsPfVuSKwg00am9Wquj2mjIsSRbw7TU5JbfSeXWs0AfQ6c0hNS9PEOt4khsHY3rmHFMSp+QvPn9uD9TrmGbsMchbMtDnNXhtdvoZGvQrBC+mSCINZxcMfHm9/0ctMM3YkApDansOoGpaMLUrfheE1SJbdcPMXnl8S/twIr1pOBbytqlUcJRRB8WBSk/v5pmXd5G7PLvnwsldAMAKDXq5SS9nOAUjb80qhN/Fl8jw5LcZpERpGPx6SCp0qc5Jb9KMATGCbC8gLNPPIrzzzyFSp6h5TvQohhBp4uZVguDfg+rK8tSLzE5IxgN4fsV7N+/X6ZWcs6ZCFKwlpUmlUUjGTjFsSgM0cQkkNcuoyl9H2bFg1atiSxJWA2UCTCekvdHrJIESEmVfO2Na7eQAegmIknaqIrmc0ypj+XIr5hMATKcSg+AbSUAqvnflIyoydflXRyudne9suddrMHbul9e2Std3aO2AwAu9qovFQOgBAAuBZ8JAMDzLaepYE/x9yJelgZotscmpI+K18RzjzwOj/W8niJ0E2SMcEtyZCHXJ0cM3eb3NhE89zj6f/05NLprcAya7rA54v1dpPlMDCguBcS8VABAaS56KZbky+0BsB0AsB0AobaxzTO4db2bBAEm6z4e6zWzAuP21wP7rkPX0hFaJlJJBslAAMCIY9GVXxIAoPE2AQBZE6/OA2CqthPLi2uoNaoCACRpiB//iR/DYNDFF7/4eTH/IzNqfm4e977hXmECnD5xSuL1vvH1BxAnuWjvKe9kchI9AGiUx/hY8e0zNBw9/hyqNR9vfdtbcOPNN2JEE+U8w+zsHFZXOqj5Dfy3X/8N9DpD7JjfjX53hH4vEEkAZXJKDqam/zRE5LorBoAlkM50HZYiZEeIr5BMLKR+YENfcRmDmSKlBCGJUKuREZnh537+g6hPVZBkobATCPArJpaJfMzzYOAbX/sWvn7/g2BiARkLBDEUcV7JUrWxDs100Gcjr+twyX/snMN8torbZlxoy6exf7opA6yde3cBjo407iKKOxIvrKWsGTj9J9DHfp2/eMNzWMDiMpFaiIlABADWQxuPPHseud1GdWoO2n/4tV/J69Ua3nnf26TQnarVkAUBsiiC77gymZCLsvw1Sbcr4hCugQGzMdEoUa1JxHDb4uMa6INXt9y/9M/a9ju+9G+55RVfAQCu9hC/1ADAVgrd1un/JEpcbgbbbTDbX18vLwBwqQKNf6+PTUxX5/Gxj/wRPv5Hf4zjR5/H7p17sXh+FabhY2lhHZbpo92ehc21yOAqTWOiiOJf6FqEO289jHOnzyAIcgEBsrEl5mdsDGlipOl0wS19AHSYRgVxSPCAhmx2YQqWwMwjpPEQNd/GYNTHna99Hc4treDMuQU0azWMVhdwy+5p3NA0Ma0Noa2fRtU1ETMfPOPCrxgGbCIYD1MxdYkbu37fTsy06qhUTKWR0xjjlSEWaZUJk9A8n8JNSMzCFMKqzOxUTB83G/EEmJAAyGPTHGsLy2jUGgIoEACIiECzCDBdPPjokxikGgLY8osAgOZNCQDQHcYYGzZ6owB2AQBQC0c6HrV2NP1jji5lAJ7nw/N9iQpbX+uI1IEAS7vdkul0OFjBfNVE20nwg6+/FUf2tFAzSDsYFM2rMmYsqcmq6RMCNzSTQAQLEVP0yIwvdDlRd6h8I/VZNfjqehe1mzo2pSkgJ9CTFbAg+ZsAADWGZerApLO/7DdQUgb5+w0QgX/ebGYlWrHImSfIo5TkyqsBeQzH4/mKkHb7MHUb3/nGQ9i3cx/IoVs8u4Sv3/8NdDp9dHojyQamZRbPkZi7SbM4QLXiCsLfbtTRqlfRbtQwVWP0pY1lGgpaGlyLOlyCRNyP6dmgjACHki4BGFEfvlNHps+iUq8hzJfgeDEsI8bZtQD+/jfhhrf+MwzqdYxcpQGPc+a+q/NQgo1bQbrLrY087Ewi2JiibezHk2uKokyyYMsKAEMkAATkaHYn+o1LMwAut37xc8c53cpVU6qa0+LV5P9TaqB+F7CpmI3LuddYONEMS+yxpYmmHIO0e55z+oVkcYQpz0XS76DKRsfSgJUFdI49i4UTxzA6ewa7aeK43pECljpVNv6UB/A9h8OhGFjV6nW0ptuoNRpitCneBIVu2rYpMWHJW8QhkgZikKrL9gxC87fo7VBrQK94wgJIWKTKdc/PzSK3bP7L46iiqGgkSJYPfQBS3RZwzak3BPSgLEB3KheaAF4OACjdwQuNqbouvv8AgEs1gle7x2/3vO0AgMuDEddmAlgyMSbaxw0uRnlXcU8iSZgyAFE2cy2TW4FXYYaxFkgWeqM1h6ce/BbqRFeNDCMnQqJlcNi4DBkY5qLZqmPuuhngzFGs/tmforqyAMckuyBRkbQXAQBebgbAhvznIixJnrvtNPjXygCQdfOaGiB1pi5Vx21lAZTXYwkAVF7zFmR7DmCd+n/LwFjYhyl8zRAAgJHDLzcAMBrQAFATCYDtGPihd70Djz76MOJoJKZ97/rhH8b1h4/gkx/9GI4fPQ7LtCUR4Oabb8V6dwjbJqMQGI64XnbE8I+gqee7Ers31W7KlkyPpV17duGOO+9Aq91Ct9tFs9ESBsBv/+aHkcZjTLfn8dwzx+FV6qK5ZxygnB7BqVUEDX+nNxTXLxpLMzqQlw/BCdYKam8XlzuR31FyRxkAWQAEAOhPQAf/n/qZn8D0fANRMhITxPL1WFeyIScA8N2njuETf/xpWGZF7kQBjFTjIPdgtVJDP4jRTXLZzyv6GJVwDe3gHGbHPczmAQ7OTsn7Hzx0EJK9HHcxClbEu4oDfgUA8D2VD4CqjRJAY0RnjNyg15KOWPcwzGt44NHnkZot1Jpz0P7zH34oH9GV0HHw/ve+F1Oeh3gwgMW1PctglXFLAgCoNb803BFTm1cYANvtEZf99+0btGt6+e2fvKFp2TQzmWxELxYDKPnXxSRAadCKLHeWMXI9bJrClJoloddMFNas2lThqQofvuc/nhhA9mZjpPxOpUpwC4V488RMRMBtcce/HABQHtcN3egGQXlyN9oaozhZaBc38wX0zclifKKYVOhc0SSUr6/ohMyaVS7cKpFNJlcFM1HWCfEIoUpJFR5axgmE7MzkpOF/++V/j+8+dRTNZhPt1owY9D34d99GMEph275op+bndqkpsM7pvo4oHQkA4NoaDh/YiWGvh7W1IQzLh84GP4UYoykn67GYBlKLy+NJwxr6DAz6oZjQkI7LeLaGR7fkGL21ZczMTnPwgTtfew++/sADMp3Ngx7mPQ1vveWAaLTqpGCRvM4mmU76YYTdu3bjxPHn0W5OIYtDVCu2sACuv24vWq0aomgoIAA3S07T6Yhu5Bb7Bdl0JAau9F4hVbO4LzYBgCJxpUgM4POXzi+jWW+KizwnygQCxjQwtGw88OhT6MU5Yq2CYGyhG+Qwqy08f24J68NQogK7Q27aFUkDoOGNX/UxCkbyfeq1GoJRCK9SkVjAIAyxtrYm8T1REssmTGAi7K8J5d/Nerj1wAze8OrDcHPuKRp8h5uS2lBVkVNOjAvKIz0YGO3IQB662tebqLanobmeHFdxQC9iA6URl2avaOWLbN4tV7yi8skDS21lQe8TBoH6UTFAvKbId5t4XEGH32gmCwO7jSaV5ymhE28icVmrC0fhOzq6611U7ArSKMPq4hpmp+exvtqFodPMzcFgFOLswgq6g6EYuUVJgt5gKPpvgi2cIPfW1xCPSMfVMVWrolHzsXvHnDJbrNiwDbIDqNdNUbFNKZKo6eTjx8MuPKcGw51HPwqhV0Yw3ASDuIezvQRv/1f/JyK9jrjRRF/T0J6ew3JnBYbLCcnFAYDtNo+CwLEJAKjO+oKGXpp8znRIjySNkgwGMWQmAMDmV3aS7d7qov+uAAACfAWFcxIAKP7M91F7TLHXbHDXc2iZBt/w5P7jOSHYxPue1xud+DlV1zipGSdwkcHIIlhivDRG2l1H7+TzWH/sUdRZGAYh0uGQphfQsxS2ziRla4P1o1u8zoSJLd+ZfieM3LNcrlOZ2vt4rdErwGLzLhaF0HhPjzPxxbDokzHVguHXRAbAxBNNV0Wr7BUbR6m49mmmSYDGckQDyghAb2ZWgAEaChJsi3NLPAGiNJZ7WnwKaAJYmG1tTHC3nNcJIc2mHuCqzuK1PelS1P/yVV/e+qqUP1yZBGLys5R/vpYYwBIAmDztG7hMAdQwEq2k/lPmK/eseO8pACDNyVYZoDG7E0//3YOoSQJFhoERIkEK3/IRDiLZp6an25i+bgeweBaLn/wE3MVzaFjcx0NhAchmrRxNVTSloQuQxr+g30+5PAgwJ9eTbHKX7aC3G3Bw31L154XnYHJYcrkrrNiFrvgi3Po+G/Gml3gFJSG71A8Lpo0rtaixuFqSAaSgZuGb8TvK45TnTaJB0nNWrAqar7sP45170KVwg/cuWQBkInJNYJKbKtQxJttIUgD4iem9pLTiGWsYYQCIIYk0vfKU4v1VDCDNgcsYQPKjihjAD/0WPLsNU3elOQ/CAerNKt547z34wt98DnfddQf+ybt+GM89+xzu/8pXkNF/hHr3Thf1al3Sb8ShXyJwx7L2NJoNzMzOiCEgEwBW11Zw8tQJBFGAapUMzxBBMMLNt96M++67T6b2o1GAP/jIH0rTPxrGwgDIUk7veSQLrxnRvhSeHQUAwHNJhgylBKyl6E9AMFWuKQH+FftS9hA5HmMZjuzZvRPr62t434//KFqzXIu5dhf7i9RwZJvaMmw6deIcfu93PyKSU9viQCVS96CA36qBJ0ibM57V0JGEPXhJH3v1IXZkfTRHa5I6FUQDHLnlMLRWVQYro+4SdJrIMqGDVD4BAXi18JfsNNCY8JFzWJbLvhbDRaA38OVvPYsRmvCndkD7t7/+K/lsuw09SbBrehrvfuc7YVGfypxYOkTHMWxGQqWxTA34Qy0DHafpSMzC81pSABQastkESW5vMfHZmoH5gtvoHwEDYLuV5+XdwDZExkWiQ/FpCoqYLNgSa1EsrkI7LYpr6Qm5QBWdbWFaJlviRLSTiqlTBYn6LmqBKRdSNkKlqyfpNvwpDY3Ka0F9qksVidcEv253+C/49xdsMtLOqAVeJjpsfnXeejmSMQEA4oxqRrDpo6Fesnyt7ShqCjEsF+ULtWKyJGksLAWrLGaam5MuVRKWx2dzJlDSm+U5QhXiJlrScZVZW7kZFAxeeR2hXks+LCegKcw0RZUI5HiMRMuRsGglAs0cV5qrFW6q8SgEwgQtrw7X8RGcXcDHP/KH+NjH/hS19m5Mz+3B/I6dOHduAevrPXzzoYeF9h9GCTyvKg0ntfPyGdg8s2AeU78/xuyUj0a9ivMLK9JoZdzyDAujOIHlKm27cnmVi1m5qouBTIThKBTzOTZgVpbC5fVNl2Rqy3wP9dYU9h7chy9/6a8xXXexdupZfOCd98ILOjD7q9g9M4W1bqdoQApiuwyfN693Noq7ds5h1+55zLRrWF08g2bNhZZFkgNPQ0JNo/6Lxl70BlBAAOnd3IzEfI968TCA69jSJFYcW6L4XM/Dc8dPY352HiH/nto0XZfiIPV8fP2RJxHqFaz2E1Rrs1hY6SO3KkhNG48dfQ6N2R0YDFKsrvfh1+uiaWau+OramtyDzNX1HBe2Yarc224X/WEffrUqjQqvoxpNdmhslw6xo+Wh4Yxx2w27Mduw4GgRjhzcg2TEeFkdwx4R+zqSiO0+48xJiyNFTZe885SFhm3BqlbhNpqSCpCxQedxKP1npL4kEKCLZl5jFI7iEmx405SZv/yd78HjSlok7zUpf3QyQWj+YGGUQzVSYFyjKXR60vCpvU/DEI6hw2T0UBLLrdQ/fRpjZqYHQ1RtExpBnShQRYTybkSWqiKAm3G1Wke3N8QwpJ5Rg25Yct11el10CMJUGhjrFpaWlrBzfqest1EYYWFhCWfPnIHrsoBP0G54aHoG5hsuZhqOyC4qti3awiROMdtuIclyjChsr7jo0im46uD51SW8/1//IlDfgbP9GEazDZsgiz+Fle4qLEc1plf7UwIlqmh8YbFbgsnUwEtpW0gKSxPAyT3hxX+GXLw0lKlfeV1srpWbr3chRFT+vVxHY/5vuVKWSQIT+42YP7FhUfIMSobkz5QOEczrr+LsU0/g6Qe+iV1eFUanCy+NUdEymBrBvgzJOAINHSgDsHQHjlWh/b74DoxdXVz89YKJogB3JfGg2oRrHb09An5P20XGLGnLRbU1AzDr22C2NPeBgsch0hfGYSk6KxEIXvVi/uVUYPo1xSTgtaMxArAphqHMgw/TWDw5NMpiCtZGERB5QdKCAL1Fq0DZipo4vTw/k/XPxZv9kvJxde+/XYO5/atO7rEvfPS1v/42n4DXr+w3ZbpFQV/m+RlThuaK9prNOdcLsojgWAhXFuHWGKlGn5cUQW+I7uoagl5faaTp4GoxsmwkKT1hP8D1e/aiMtWiDg+P/t7vozHoQj/3LKbMDCRwdVdXsKs1LXHiuWuLHp3sFa6DhpjOAfyN94/Dz8SVxyia3aLm5xqtst7JzqLr+oUS4wuuBzFTLarD0pS8qK02gKsJOdPFjiTNWOU2KcD2yfNV1qUXY2ZKNKtGZ/pUyW/EfI8NosqqL+s2/n9Vz6p/F414YazOiTM7MzrimzR0tUwkyDBKmcIAuI4JM07g8fiNDQzX+7BbLZn2j2oeFmwHh37on6LHPV0Yj5sgoAxbNphypW9boYkq9lCpQws21MaauHErb/Ll2GQLAMDPK02mjvjv67lf+9Bvo+7tYMANBsM+ZmfbGAY9tKebuOuuV+P1b7gHn/zEJ/DII99Bo96E71XR7w3hCONQNdSslk1DE7Yhazw2yIw05pJCr6FDhw9haXlJTG/JEKAZXrfbwdLyorjp/+zP/qwc87/+/BdFArewsEIfewxpBu3X5HW4RxB8Zu3quJZy86fMIE1lr+b54+fh64gnTTF8oRlyv98VZhefy9jMeq2KI0cO4YknHsf7P/Bj2Hdwp8Q/sxfmeeW5l9hnDroIlMRj/Of/9F/hew2RJTi2hzimSbSPjEANa2WyAg0DsZYhziNU0iHm4gHmox72jwMcaNEMuY8dB3fAna7J9RrzWuC5iuNCDqlOHDsy8s/IIBNjwqALn/d5EiGKAaOxB1/81lGcCSvw2rug/bvf/9WcCwPRoppt4/DefXj769+ILBiKi7HFG8swkIyGUlwyj5j0M+rG4jBU0SLXsP6/AgBcfoF/uQEANf0pzbXKFUEgVXVeCQBsTE0UPXEjukUAgGI6XEz4yua/XD7UBGhzAld+23KhlWLHUFrdDQBAXMlV87P5/S+cLKnXufzmu/3m/eIecWkAoHAYlUWYOewEAIiuXxwAmHyd7QCAjYV5i0mMmvgQ0VUapyLoZCPvevPYlGdCxWKVE1hFe54AAITKW2qfN2m9REUZjyIGVqShF4UGa26y/xqkvmdEGDMkNGYhnZsNaMEMMmHAyjU0/SrClXV8+g8/jk997ONouB7e/LYfBqo78OjTx/EcTffOnEOtPoVz5xdRqzdFJ+a4nD43ZIHltcKNgL/LQmsC9YqBvX8fx3Ls+VMwbC6UNNBixF0Ky2UGfVEgyRSamw2nb3RSpTY6RsDN1zDhahpsORyZymOnOZql4/ojN2Bh4RROHX8K+2fq2OECh2ea2FExMR52kI85m6NGWyH25Q+niPLehWv7kSPXwdQyzE156KycxVSVyQfKkDDncWd+dw6J5eOfBYQpznmaJKiwCRiRLl4RzaZDUCAb47nT57Brfifi1TX41JNzOqBrSDwf9z/6JIZjC/1QQ8VtodOLkMBAbJo4tngOulvFYDAW40TTdWFVXHHF53SaDQTBXc92hT5a8z0x52GGrV+rFu75SsPGO5yli2eN4SLCXbfdgEP7Z3D0yW/jx9/zLqSjDkg61saxyCPocE9dXRwx5o6OuYYUMJxspCymKi6cWg2G54nGXdzPiwSBErzi+sC9h9sd1yhhoIiuumAaFbG1NNoT2mtRsKk7oHCm1wxEYswgMKbQ63NKKZj6wL8WffsYea+L1fPnYJLRE4aouS7C0RBGlsoeOWZcIinjBMx5DlmVEtQh9Zp/oZvoDwPUGlNYWV0XGjijj6i/9md3Y7k7xMnnT4i3ArWYfI7FZm8MDAYD9DurcE11bKtaAM+IYY0DtGo11CpT6Hb7UizVWy1U222c73ZwfGUZtd278Y6f+x8Br4rjC8uo79iD1s69WFqn8RybRzaJBC5f3Dp4uUdv3a8mGWSTRXkJ8l/r/ja5fpavKe37NoW/PKa4XS/39ScB2K2vSwaQng5gjPqoaCa++pGPQltawZG5GWCwBi0ZIMn6aE/XkYwpq4lR95syMYsHCdLxGFbDRSrTKUNAckXn5zIuCeyy3dLln9cx74XMJIDnoNqeRW660Ax3IwmDIEDJfJGYTMLzYizIglAXAMGs1qB7HkBPD6MCGE3khouYAECmjN8IAHCdF/ChhN6LYYtK3VAFpkBcYix3DQXgNpdeeR4vOem/Nv71JanXV3ZHbF9/vLwAABl2xbVOYKqUuQhYpYkBeMX2SG8R0JLmojk9S7QM58+eFDYdTzCvM8aORsOR0MeltjAZPZnLPs4aLugPcHjfdXD9JqFbnP3iV/DsV7+II2YEZ7SK588cx97ZGdSTMUb9PlIm9bgOBmz0cx1WpurAxCDrbQyflGdG444ZN6hSQdgo82ejQbYYwTZ6gUHexjUxUfVsvd/L414yJS91PrOCkTRZl5b3PF/zUhKGAna4IEJ18jOU654agG3+XAAwcFLMfT5VaT/cuxI9h3AvTA4raEaawQxT6IMEU+1ZnA9C9Koe+u06/BtvxPSrXoOheINc3Y+qAzdrafXHghFWDN0Y1cyGloytclCkAIDfQq2yA2vLfTSaNXHDHwy7+Pmf/znMzLbx4Q//Ns6dO4t9+/YJgMDUG6/CplwT4MS2dMRRXyKduQmZlo1qrYbp6Tns3LkLMzOzcu5XVlYwGA0kIYBJRMsrS1IDUl7ANWrv3r345jcfxnR7DoNhhNWVLhr1lgyQuOa6FU+093zscNiXyD6msnDPHDGZwGJtmUuNKYOYROnzCQjU61UsryzC9z25v970pjei3+vi9JlTuOnmI3jjm16LTncLAGA78n25l+djHR/6L78uXlZhkMJxqojCTIAAJthISgPTkMgE1DKEiGCnAWaiAXaGA9xe0THnpIjGHew6tBNWuyqfN1sfIR+Rbab8ggikyCCd9QNtrQn4ipdfH55LB8gIeaph7M3jm8dW8OTyGN7sXmj//mMfypMwFHkbjf98w8CPvOPt2NWeRs11ZLrHH/oCKJSMAzab8AxG62twaEZzDT+vAACXP3hXUshcw+Ev6J+vAABXcgyvFQC4YA5VLLLbadS2Fp2TRa7CeMsSrWxAZVZ6EXDkq2LbGwAAIABJREFUhQwAwXdEE1UYBElRrJ5fPnrzM9PETZlTsTkmdV4zLawNQ2lWPNMS2ZBO9/00Q4UIPjc1FhJnTuNvP/9X+Lv7v4KZdhOvfc1r0O928DdffRgPH+0ihI9GowmD2n0YePg7NPWzJCO2zXWoVpd8aglMkWxqVZzSBMXKQ9zx6tvx2BNPwa74GMUpDLuCKB1LhJYiszBiTxXU3FQtsgBY3IzHWO0NRArgslzmZis1tC4AThCHqLcauP22m/CVv/0spmygpcV47eEDqI0jyWfVxqEswKplFy6bvKdS3mmiy+dnrlZd7N+zA626AyRDpEEfdd+TCTjZv1xmy7gaeSXRzLMm0JHEkeSKc+pc831pPvkdOFU+euY89uzag3S9C6/IHBcAwPfw9UefwlqYI9UqMDQfYaxhEKWIdQOdNJJzF4Y64pQRY7oAAAFpg44jU4kkjlGv+LIZEnggAEDtW7VeFwBArr9MkyxoakErBp3T+3j9nTfhyIE5/N2XP4cPvOddaHgm8niIhudg0F0XQzsyAQjwkBFCsESojXmuJhmMuatUJKqs2moJAMCsXDFtK65ORfNX0iNVvhRmgMUUpGTclBMYMbTl4woOdskE4Htko5F8V4tu7Ix4yzKEnXX0Ox2kYSCFKvdGpuSMeS50HcN+X9hxpNWKXpCvz4Y/1xBGKaJkrByXSfW2HCwur+Hwjbfg3OIyqrUGHnzom1jvDxDw6ZqOql/Fnt17UPVrOH9+QYqXIIqEGcBjNtOsYt98E7taHpx8hNH6Ilxex2MTURhjdm5OvAXOLi9heu8e3PHmN8G+8w6JtFvLxjg7GGHu4CHUpnegO4zgVGjapNhCLyUAsHUdnQQAyn+7cPp/JSvvpR9TAgBbKb9Xsm9eCQBwsXcuX5smjfFgHbPNugA+WFnF+kMP4W8/+SfYO+XjpgO74Ds5Fs6fhGMbssb1u0PJiG7W25LrHOchklw5Rxs087NsGASvCtdpXpMlAAAWlhMAACf3Bp3A2ZAXsYZifikgAkEuNlRcR8RGUqI1tYoHs+pDr1SQW6SdKgYAAdwXAwDIPiAD3JeXAXCx43/BPvwKAFAwAC4OADimq5pMAuak5IdDjNMQzx97BrnGvZLrImO/ZRivpHoiEclkPdG4f1EDnY2xZ2YejuECbhVYXMGXfu93MD9aQrJ8Gjt2zWL55Am0shxsR0NKuxxHTHK5UFuZWrtjUzFp/FiZnpKNwNwB3lMl47dkAJTN86UZkMpbRlLJLiEBoInt5X7oS8K9YhJomgQAys9SrlklG0Akexkd4lWzx78XkFn24M2BFhlok94IF7xORnYROaRq4MJ0oJR7msUGLkWexagaJoLVDma8JlLNxMj1cC7PMH3X7ajdeARBfQohJ/NX+XOtAIBnz6Lut7HeWZEklL37dmHXrnkcPfYs6G8yNcVBTk/2tF27dgsjrrPeQ61GA+EEvmdK9HK7NY2pVlv+nWsgjQHZvJ86dUqc82fnZ7Fz5w5p+r/zyMM4duwolpYWZRDEGpHAxOpqB8MBowgNiXvmesvLjz5GPLaVigO3opiknObLEMmpSNNPvxZO/Mv3rXq+1Dt+1cNwOMDMdAv79+/F61/3WvzNF7+AMBxhz75deMc734b1zoUAgDToPLe6KbT/3/hvv4POulr3CQCEQQKL4C0loJTOUHJFBoA+RogYZjxEi+lKQReva9dRS7tI8g72HdkDreHC9avAMEG0ysEK76ci8k9YyAoA4LXCvZ2yNVuSOsj0NRHqDZwemvjq04uozu2H9u9+9//Om/UaFs+dRbvRkClS0O3iX/zMT6PhVYA4kYKHR5JFfxZGopcwq1Ukw4HSMlzlxaeam1ckAJc7fFdSyFzD4X8FAHgRB+9qAQBxKZ8gymyyHza9Ei71MbYWtpOAgPJfKHVbZdNfUOtecFduAgAFOUyZUW3QdicBhE0QgawMNt8SMcVGrWi2eONmpo1AqyDmxJxmcfkYDUaZ8DnDIfLhEA9++Ss4/TxNWSo4cuONWO/18Bef/Ss8/uRTMLxpZO4OhJktr8/JJ3Vbx46fgO8RUSZKWxEDOurDSCNmM61A6jEs0geDDt507+vxyGNPwHI99IMItusLE4BZ2sp1uwQAOO0nA4AUWdWk9wLqFwGDMWyk29M8h5QwTqPzsUSl3XnH7eh3FnH6mcfRMlK8+uAeNPQMs74FLRvCzGlXpwAANoQ8v9x4JKGYx47NezTCjYcOot2ooOnb6K4uoj3VRBSEyFIyGpSEpPTK4DSZtDSZjOg66NPCqXk4HML3KhgN+qJZ/u7J09i/Zz/ybh8VaqqpUyMAUK3ia488gaVBAtOlR4CFXFOa/4Cgc83DiXNLSBIbMBi3lwoLYK3XE7OyOIwRBiFmmB8+zlFxHEG+qcWrN5vSvEhsoOli2O/B1sdo8ngkA7z5nttRtVKcP/E0Duxs4967X42wtwrfMZCQWabn8D2i7wFM05XpJ4+VMEd4vuj3YFmAaaE5OyMaZpOpAIy0IpWSk3jJz1WTTeXyW/wUxZy6b3g9JSL74ISFLA2aVbFnKGmbSacDy3VlIoowxGh9Xb4ndf6UGBCZoQ8O89PyOEEaRnI+5JdpIooTmf4TrOKwK4gzDMMEEd2zNROW68N0fZw8cx6WW8WD33oYmmHh1Jmzcl3zM44I6BRO7tPtaZmONKfacv3yWjx/9jT0LMKumTpuvX43dk1XEXaXkdKrYcTYSWowI0zPzuCme+8FdswBvS5CgkRk7DWaQL0Jb2YeYc65tQmv2kCn14PrElh5EYvgi3xoyeoqn1YCmJOF8It8yQsePgmgTu6VV7JvXi0AsHGp5WNMeVUsnDkBPwdqLMwY1Xj+LP76d38LWXcZ+2ab2D07hSyiLjWR6RYLsWGQwK8xtWEohlRcPVhfcR0UzSmNCcRMcCwAQESwyXGRmi5Sw4HfmhEGgGl70tyLBEA0WgoAKBkAGwAAGwxO8JhG4Psis4Fbw1hvKAAAYwRphFQnA4BrLD1KyADYNFdUs2IFtIl3I1s7sVe4lgrwxZ39F0zUXwEALgsAWNQik17OCSfpxtFIAIBjzz0t7uXsE5iQY7JJF6NAaUfFv4hGtXalAtt1UKvWkScZfHpO+A2Jz1z83Gdw/Eufwa6qgVMnj+KWfXux+Ojj2N1uI9LGWB8N4FbrAgCYmbpuIlMBRl46Bn01hWlQeN+UNPkS1CvTaCZrnsmrhesWm8UNkH/Dp6g0jb20uZ56nSKBbIItVDb45Tp1MVPyDUlAznrCkn5oK+NAefooYONizCe+uwxUOPLQCbDkiBkHy73KtcR/IYkCOARl0hxNr4Hl3gBpqw3snMfc3XciajYQVTwB9K/251oBACNvQBvTO6giNQ4n/77v4rmjz6DVamJlZRnT09NSxzHyNo7pqu+Lgz8Zjfv37YBtE7BUDCg+znE9qS2CIMDc3Jw08KfPnlYxgVGIhcXzsq9zb2Hj3ppqw3U9kY8SAKhUfCwtr2F2Zk4aenqsiGw0TyWmOcsYmesIsLC6RgNXS16HPkdpksnkf2Z6WiSP9Bto1GtwHBvv+7H3Cojw6T//FOI4xA2HrsPb33kf1tbXlFEga5gskzWcAACNoStuFR/9gz/Gs88ch6G7Uu8wiYrDLmHPk6FoaEiE/QFEWgozGaIx6mJm1MHrp+vwwlXkWh/7b9yL1NMF2CBSlKysQ8to0JlCy1VE8CQAwKpI7F6zSGSEsCroxzYCZw5/+dCzqLR3Q/sPH/0v+emTJ3HrLTfhzIkT8B0bVddBxTTxP7z73fBYmHDRjxNU3YoUQjSZMCvM7uZFnrwCAFzt3XcFz7uSQuYKXuaSD3lFAnDlR++lBAAmdWWX+wRbKWwXFLmC2pe624mpf6kHveCFN+n/hVp9Ys6vWAClHkz9Wb2ebITF3FWNqQuDFBrI6BbgNKR5tccJqkjhREMMF89i4dhzWD59Fgd27xdH1MeePIY//9yX8fTx86i2dqLWZuPPBllJGBihRy0z6dOLi8vyNr1uX6hgjKYTlJSSJDaGlBnIRCNHNlrHG173Ghw9fkK0rgQAON1kc0yKc1kcbHgYqLm18uHm5myYGA5GdAmEa5oCAEgBQjTfsSWyL4yGuOXwQTECPPfMY5gyc7zhtpvgZCNUtADWOBIxBifFig5batJVwUydoeNYskjfcfuNYjbo2Sy0lKGcAgAy+TwEPSTLWwAABSaQmkZ3cWrUB72e6NDoW0Bt/LefegY3HLwe2mAEt9QZctJTreL+R5/AUi+GW20jHLHQ80R3PhpnqLSncPzsAoKQ2kNPjMY47Vnp9lCtNxAGkQAAc9MzQlVzbUeM6pjTS6MemMqzgLIRTpdI76+6Ouw8xLvefi8WTz2Dlm+gs3AS/+JnPoDh+iKycICKpcFgJFxKHwBlwseNX6jFbNAFZKKXhi4xaLbHBrpS/O7KZ+RxUmCBAqEUiFVq4Ao2k+qFpMiwqEWlSztBgGJiL7AZzxUFg+vr6HU6svGzoOQ9FwWR0E9r1apoaHkM4iBSryFa/xxBFCNnFBspg6aNar0JGDaOnzqLh779GJ585igOHLoJq90Bzi2uwa02BMyoNVoYCZCeIk8CMZojqBMFI0y3WlJAmJaD4XCE+fl5LJw/i6DfgaunuOm6Xbj5+r3Q4gGiYR/zs3M4eeKEmGjecvttcKqMULSBqYacZ2/nDpzu9oF6A3MHb+B8AYMwhevVhAFzrQyAyQJXAXMXNoMlAFAW1Ft/v1aK9KWefyX75tUCABsFvUQHZqhYFny3gnG/B300kKnm45/8I5x9/BGEi6fRNDXccdNh1Ofn0V9YEn+SOqdWjFnLQzEpFX0tr/2CxS84J6eBvE8KAAAFAJCZDvwpBQCQ7aQ8ABSbi6aSyj+EcgJTwE1hABAAINBmWTA9D069Bo3+EwZ/UQJABgCd38fisyJ2WQUAoPTE0oYpRoEwxxSoLevd96D/v5QE4CK2E1e+oV/ken1RT74CCeK1Xt+X/zzbSwAIAFiMuWQzT/Q7CWXlPHnsGYnUzcgCIFGPrT8T0ihZYl1B8NG20ZqdFTCgUm9g4eRptOtTkiYh7padFeDZR/G3f/JRWfvz9TVc57jw8xxnzp+B63siF5YkAjLFNA0haYLIUREAQBlvEvjn/Vpq5ctjRvBzsv6ZHJyUxyWhBKtk+V0NACABMJdmAJR78FYAcwMgkCn+5tS/fHwJcHL94/eQQWlhdM3f5buZzGdn3B33JUWLJ7POJCsiZ1JRIBrv6ak2FhZX0dqzDyejGHe9+0ewwnSSehVji0awV4/gXisAMD99HU49fx6zc9MS/TeioXKjKq74ZAC8+90/gttuu01knAsLi1LXnT1zDo8++pjsefNzLdSZeFOtiTSOe18YxVhZWcXy8jLOnDkjyUSUALDpZppMaeyq2JEZbrjhMB544CFcf90hofSfPn0WU61p9Mmwo+zA91Cr+2KSzNfgZyQDQIEwyn+AQEGl4iFLUwSjoJAHjOA6/EyUKgT45V/+JbFN/MIXPo/V1RUBO370fe/F6tqq1KU8DTIwK4wEmUDgVar4/Oe+iPvvf0CSAGjWRyaATgBAPGgotKEfNmWQQKxnMJIA1VEH7eE67mlV0Ui7MIwR9h7aicBMJS7R0V3k/aEwFMlEM+j6L3AS2V6KAcBza0tSQASNHn6uj84A0Fv78WdfexLwWtD+19/8P/J2a0qKjKlGQ2IOGP1X9yrYMTuLf/KOd6JmuAhGPTh0HLYcIIjUAiDmfYwSeXHL5uSjX2EAbLPEX8PNfSVn5RUA4EqOUoEXb6WZbZgAXt4DYJIBUDb+V1oYbNWQTX5akY6WBtfCMChAgNKXcePBqnBTjIFNJoBIRovvxL+mf1hWmMmINIAIIs3eaM6YqkxZiw2prolkiJtgGKdwicJHIZZPn8b548dkilp3PUzV27j/qw9K83/s9ArGVgNw2xikBpVOcKlnH6yiUfOkAeZEuLPeFZdYorj8aGxsuDArO4qx0BFlwWQ8i57BTIc4dP0BBGGE3jDAIIzh8LlchPnAorGUAqMwAGS0i0zY2OTbLoZ0Y08S+FzsoUnjx6kEjU45VRuO+qg6Ju6+/SYsHv8uzjzzBF5z82Hsn6lJ5r2VkSaeyWJOSxcJkRO6Og3mcokIo5OGlqfYs2sWc+2GOLtrnBaK4+xYKGpyjqSYVguq9KdijJnLRtRZXxcmBZ1o+fswSvDNx5/E4RsOwxiFcKn3pcae71er4/5HHsNyP4Hz/7P3JuCWnWW54Lvmtdee99lnrjGpSoUkJIFAiAEjEkRklEkRENHWR1u7n6t096Xl2uJtu7232+u9KggqIqA4EIQgBEkQJEBIQhIyT1WpeThVZz573mtu3+9fq86pk6o6RVW49O2uw3M4qap99rCG//++93sHrwG/z/7CFYlEL4pgVkuYW+lipRUh0Wyh3se6jlZ/IN4JBCD8QSCJBgQpCAAQgQ+jAJV6VSaOnHwzUaHZ4GOG0OMhHC3Eq15+A44f2o0t41Xsf+oh/Mp73iGmdf2VeYzVy0AcIOgryp1P+uRJc9AMpGKDL27sasJPAICNreV5MGiKl/nQJIYFn0ece9FJwCoDeEQTSykzfR+44WbRflGIeEDpwxAYDODPz4t0gtNXFh7dfl+0/Lz+Cl4Ri4tLsEwHBaY99Dn9NxH69H3Q0PMDhIySpElWGGH/wcN4+LEncOQ4I/iqaE5swtHZBWiWC7dUwzBMEcQpVto9YR04lgEEPYmLdEwD7ZVlVMslmT6wMOF1yPuf+cO8/6JhB5vHqrj68ktQcnS53jzXgSP+EH1s3rIF01c8T/TbBHT0agVD28bRThvOyCgmL92J2HAwkMghV/x8WAhdCAPgdADA2rVtLUV/ffN/7ivv9+eR3ysA8CwAmKaOMMQkjcZUBctApVKEf/QQkrkTuONTn8Qmx4C+soSVY0dQLji46pprUKjXsNzvSaqJo5MOSvo/qam87tUaTmMsToZSNgiZB0BKurGYeDooN8Zkck95Ce8RtV4TUFUAAH1NhE2UKHESAQBJhmYzUijApcdGqY7Uqss1QQBgIB4AiXifyOpP468svUWi405KbRTYcHKl+j4CAKfbJ9f+3UUA4OweALZB40lT9nCL7JA4gGakOLp/jwAAYcJ0HPr5cD1hB8N9ShNZnON5qO/YITIi1vuHDh3G9NQ0TMZHdnswSwWgswDsfgz3fP0OlIYDBLufwZZKGUHQk6loEIXyfEZCI0pG1alhg5sBAIbpCBDJc0oAIF9Pckp9TuE/HWuSDQ6bw9zlaO2k/SRAQJPyM35lqTtZLbN+KLPeBJD/nksVpIHXmOASwCTjZk2Dz5fjZxHvhAFZbuZJQ8PcBFDADstEP2YvxX1fF9kdATxJ4mCrSVYehwKGhROLLUw+7wpo05swcd11OMJ6o16ThvZCbr8LBQDKhQkEQ54/UvYHAgQsLc2jUi3h7W//KVx++S4sLy/L9USDv15vgIMHDuHRRx8T8+ZuZ1lqMU7MxUeH9QDXwVh5gnH4w4Y/71Msm6xQB4cOHZRj/653/hza7S7uuP2fsWXLNtHHP/74kyiWlAGgavL53Nzz+2K14hZc8HnkfJP5wiQADp8i+hIoMz/WB0wIKJdLwr5sNOr4mXf8NIrFAr7ylTuwuDAHzdDw87/w85hfXJBrnUABn0N8BPhctisSx4cfehy33vpFGLoj8wb+JACgJFTCExWT1pgpAEz6iQZiNN3oLeNFlQLGDR+W3sXUtlEMLRpUF1CgFCdkAlNHGABm5kVF1FhJACgL4bAlgsUXGvYAr4wWb+XqZnzlu/vQDg1o/9vH/kPKN7/cWkatVlUbGRkAti2RRK+46Sa86HnXQHwTB0OJOgJps4z3YHNAs5iLAMD3p0I5RzOjC3nxiwDAuR+982EAKMdk1dPlaQprQYCNJlUbAwBq+8un96pIy/r8kyVa3vgrGIAP4E9q8CxZOEhXVi7sNA+J2DxzOs7CgJtTFMCMArjU7okLNrNLfMDvAsEKZvfvxczMItwCo/w2Y6Ud4Zvffhh33fsoDh5bguHWYHhVJGYBnF7BcmXyzzgtTowtNixDX2JYut0e5k7MyWbBBmjbtu0CFPAdkwFg2krvxgXW1CKU7BilgoNGs4kTcwsCSNgu87INcUVfCwBIGkC2sXL6a1Kfx+cNIqFS0RyQzTiLDnEXFgaBBs8rYGnhBHZsnsKmkTJm9j2NuNfCdZdvQ9MJYcU96FEAPQ6zmDYoehcbcgImjotur41arQJ/0MGVl+9U2e6k2pLCla2fLLjXUhBJ4+V74frtOI5Q0kolNf1nAbHc6eHh3XtwxeVXwBoGor2kiVNkmUgqFdz18GNY6sUwnSrCAUET0r819MIQgaVJNvjScoCen0h8UNcPMGQGesohsit0uFqpipggj2Oj2+0gjENUahWZUJB2TiyFEjKyGwoWJz1DjNYKqHsGap6O4fIJ/MgNL8CmZgXJsI1m1UMS9KWhpTGPAADieSAk6JORcrkfgkwaGc/jOjAcR37qjq20+pYjTua8djMXAKVnlem/CvfTmHnPIpBZv2EgzrvDPrOve4j6fZi+Dy3MNdiW+EbwN9nQ+0GEYqmC/iBAv+fLZIEZxvxuNkcloeBEq4eDMydw4NARrLQ70miR1RAmOsJUh1euY6XTF0nKMEpQKtfkuhSfhSRC4vdkk6bJI9MUbMvA1OSETP95TAhCkP3h97tYXjiOgpHiUvGS8FApOhhpVEjGgGWYmJyaQrVeRW2sCWfTtDgYJ6UiQsY4Tk3BYLIGJ038lug7BU49VwDA+gkd/7w21edscqZzX4XP7ZGnawbW/+b5AgCrDAD6nFji11BrNHBifga1UgG1ggv/4F7c/vGPwTh+HNdOTaBhanj6sUdw7MQMdl3zfGx53i70Bh14VLoIiqsosCpJgY0G6cOZrjtrpMgAWAsAkAGQ6GbmoUE1GC98So64tioDQE4WJWqLzt1c2+SecFCoVGCW6gLIUlIQaIkCALgiEpg6DQCg9hklt5GaL994zu2UnNejzjT5z5/sIgBwdgCAEi1KAGgCKN6OcQDD0hQAEPbBgEmJOks1yExSjNkVLd1yXIxt2SpTUT+mJw6jX0dl4k62FL3FJGdueV6iAO/8L/8J1qHD2F4qIg37KHqkfNOlnGaR3G809BhXrjEFIIUpCX6GTF9z4z+uEcpwWHm7COPvNHWwAAUE2KNVBvJaHX9+fWxkApg39WuBh/z18vey9sJdu4bJ5Z8lyEjdtYaBoBg4TAkIT2EYrAVEeb+SccO6kGACwWV+KLLLxGQ5A0RalAm6RUTVOq55409iJk6wQh8PfhMgvIAo9gsDAD4Czx4VAIDTfoIR5UoJfZqieg48z8WP/dgrxQOAAMCxYzN4+OFHpOGulKtYXlpAqegqJlwWL89FhWC85xUF3GH9y2k72RIEGDiAYJ965MhhbNq0Bb/wnl/ErZ/7Rxw9ekxkAFde9Xzcf/93pXbkfkgJwouvfxGuev6Vkhx17NhR8SqglJE1JJkGZB3wu9vpifEgv57Zs0ckAfRfogzgJS+5Hi996Q9Jk//Nb3xdnodRqb/6P/wa5ubnTwEAVH1K1qcrU/9jx07gEx//lEz/+71QjBANw0ZCzyk9T00zpeYOTQ7lfLjDFuq9ZVxhxtjmEUBrYXpLE1rZgF1w4FC7Q5bg4qKACDZZqDmYIACAreqqMEDBoWF1B7pXRt83ELhN3L9vHofm2tD+70//cXrg4EFs2rIJw2AoEQxEXMgKYL521B/i59/5LmwbmYTfa6NsOkj9EHoUQ/MKSCNfpkHn+3WRAXD2I7dRg3i+xz3/vYsAwLkfwecSADi7u+zqe8qdcU83CVF5ujn1ebXpXwUAcmSOCHNG4szpnETlqaOnfp2u+mxWGcNGJDKbKAmCKEYlMew4QpFgADu+fg/DxQX4rXm0TuzFpskJ6IU6ntx9DLfdcQ/ueuBpLPUMWKVx2KVRhBI3RboqY/pSoZFTh0UAgJN1dpHDwUAQV05c507MyuJZrVRlE8wBAE7J2bSLmVAQCAAwUjYRDrrYsetyHDp8VFBkTrBpUEhdtjThWcY2tfhCbWXTTVq4ZcEfhqKXpZEdF3tqxIXORR0XN3fGtnW7aDaqOHHkEF545U40ig72PvkIGi5w/a5p2FEX7LA1OizHJFnT1VfFAfIz9/p92czoPusVbFRLHi7ZthlIAjkH+WP52oqdoKIx+R7Z0FMCwA2NGjpS2ohuLywtotXrY/fBw7jyeVfC9gkAaFKsxaaJuFLBtx9+DMsDTntLAgBwkKxbNnphgHbko1AdwUo7xHJ7iMQ0sdjtSRwfWRQ06aEfQ71cl6bZsW0xwwnjQJrMIA4xIErOaRAlYXqKLVPj0tDufepR/PBLroWZDLBz0xhGSiaev3OLgD2elSLotUS+Ie0EfRqko5DMBBWrmWWlS2HEz6Kp4jHhgbIUGMAJusGIQq+ScS5UayJO2JmzrlRnNIzs9dDr9OAPhzLVFIPDkIBABIcmTKRHJ5zOJ/DDWDTVnKzSKb/V6ePQ4WM4cvS4fDcaTZiGmtaeWFhGO4Qy8mNOOymMdBQWGh4BNBMDn7ROCzaj19iscbI/GKpoUA1wOYWnKzFpfJyEBANsmpqUY03aJJkt1D2Spsu4QSZJMKGLezF1fcWijUqxgFq1ipdc/2Jsv/QSidqqjI3AqlUxsHQs856o11Ggr4BH8z8CHDRAcmXK9FwCAOtBgDMBAPnjNirQz311PvWR/7UAAMZzeeUyDp44js2TmzHfOYEiEjQdCw/e8mnM3HM3GsMhtlZKmB5tYLm9jEf3PIm+nmDbpduwc9smyVDndSHafVNRSQUcihkhpoNxJ5yk5gBALDGAY0gtl8KjVQYAqcQyQVQAgOhqY/qIZDIrXt9cWwiZ8YO2AAAgAElEQVQACAOgBhRGBZQN6AGQhGwHlcEn2Z3rGAA5AMAjnQ99zr/yO7czexEAONtx2lgCkDMATgEAbB3H9u+BH/SgGYl4UzAxwDYIAegCiCeRyoYvVqpwS2VJBKiNjopkbhD48Cpl8QqjAAVFB2gv4PFPfRLR40+gzuaqvwKPUSoCLqTCLsgBALr+OzFBATa5ljRiPM/cd/NJ+tpp+9qGfL2BqFwfa0z8Tta1WSrVWevnrBbKmUlrGQD53+UmgGtlAqvGphATQLrG51Kn/P3lHgAE7nMglO8tX+/k30nZNrn30NvIhE0WEGNkuZ9qipq+0ukgLRTQ4mCm0cSu17wW85qOI2GMQq0GPSAF/NSoxHO7s9SjLhQAqJen0ev4AlZyzaDUcWFhDrV6RQJ5uL9wmk7D3y1btorungxP1nec/NPQmAw9HieufZRBcM/j8WDNxCaccX/Tm6fEbI/mf5zKc418+9t/BuViDbd8+rPCMqBc9NWvfg0+/JGPCOgihoyGJs37tddeDdPShQVgWIYA30xWIbuUgAR/zs8vCDBxfGYGf/d3f5fzMOX1X/GKH8X1179YpABPPvkEHnjgfvSHA/zmv3s/ZufmTgIAOXjFn6yNDN1Gu93Hn37ko4gjDd2Oj3KZhte21GpkeklNkhgiewwt1kABbL+Nan8ZW4dt7KxYMMNlbN7ahDdaglN0VMqHV0L7xCzMDACgF5WszSkHeaxRDNDgv1QsIOqswCxXEYYmeloJTxzv4pkjc9B+809/J+UFKnnlGr9XLx+WyzVmMf8rNffXf/FXpYLUhwFKPHmB2DXJST8bAHC6xmXdVn0yj2ftDZgjaGd1ST9JZ/5eLvnn9rEbNegbff6Nfn+jd3uhzy96b3F+V6eBM1K1MtDFLDM0y0hG1CqtjQEUwi4fl1G4Tp6/NTno4uyaaQdPVyzwodT1nOKUmmcYn/Lh85HD2r/Mde8bHaXz//fTIcQni1dxWla5oflUhKju2hjAnAFwUlWfN+zrfuab3Pp3erbrQ7TsGfiWG6GJI648iULIZQqUR16JY7NqTNW0lec4EI004/WEPs5pKWPQTBMOc3iHgSD1XHDgh1iZmcP8zHHQWLTByW/o457v3Ifb/+UuPLl/BgPQZXoMenEEiVVEojtiTCLNMMtV5mPLT7VpkcYtOvkolkb88IEDCKhvj0nD9jAyMpKZHKlJloqgzPWnIVzNl0b6qudfjb37DggAUCiV0SP1jmklKuRXHQ9xC84ce4X2p0uPKIZwzH4PfKHXq42Retwsjo8TDD5H7KNgptg80YSjJ5g9+DQunyxjqubCiIYoWkDQpmN7WXLk+Xzc1NRkT5kB0fmWWfPjYyMYH23I9FfljGdnTNIKeEHRBIzvQlPZwUwFSMgmKMhnc1wXjz31NAJNx2ijiRpfJ1BgxoDnuVYTE8BOSNsWC3ri8GBLg9uPAgSUB5sOwshGZxAJ9b/LzZdNAl9aY0HioMKpcU9p4RcX59EYqSNOY0HQTeb2+qGYn3muJQZog+4KBu0ljFRcXL5tGnrYhRX38aqbXoxNY1UYUQ9lx8Cw10Kp6KGXsRmE/kjmAa8H0v/YtFqWoocSoDFVUoFIFXg62RixoU40VCt1Oc2kIfKaHQ560jSXKBkwTcyfOCFFLQssIvMqQtBArz88GdcXMoZUEm5cmf4/c+Awntq9V6b23T5pmia8YkX8LlZW2gj8CFahhA7N/uiSk12X6n7Np65aJllRiQ6yVPL/MlkXxSJ8PSYQMEyZ10LRNTA+UheJR38wkOuHSQD8iiVtQRPtf7FgIw4HGG3WMBx0ceTgQUxOjOGtb30rLrvyciS2jsrEGLq8u0olOCMNJEzsYQazbmIwVH4HMum9IAZfdl2viYHN1zAei7VRrmuL6Avd985/RV/9ze+VAbD+NXnPJrxZdAORYyI2FVXVinxUBgO4/R4+/du/ja2mgYo/wNaxBgqlApZ7LXT1CEePH8Ow28bNr/hRhFGClVYbo1u3yjnxV5bglDykwVCKWInJZBymU4RVrsEsVpBKlKOtvDD45hg5RhMxxuhKDJQmIBZrNYKnjCQNQHO3GBbN3SoN6KUxJLYnxqE+Uw3YlAiTQOWWG5Q55FKzbGWU9XHdPnO+52PtdbBRs3/a11g3fNqoHjrf93n631O10w/ua5XZx8Uzc2dQYb88b4mGtQAAJQBcZzhoJgMgImitx2KoxrWRni+u5WDYH8raTwZYmckVvQF0x0JzYlKiWe1iAaZdQKe7Ak83YUjj4aN/77fxxC23YBMp/qkveyRZbko+wtpRQ89RQK4dqxhhiYFeE3F88nrI/i49JQo6O9JrZbEbSWTPxaByTS22HsDMkwlOqTpPxuTlDIDzW0ClJtRUCkteI5MpIdh4dlmJ102hgBXbgbN1O+wdl2HRLqDnlRCkjC4OZYhwvl8bAQA8HqbOJAMuLyoGkAlFlAf+8X/5CDxnhCWk1I8cHLMepdGeQyPDMJCtjjVlvV5X0soolqae0gipc+hNQcYiPY9SiBcAAfLLLrtMQIFNm6bhFhw88N0HsG//XmFRHj16BG9+85swMTGFybHN+LM/+6g87xVXXIEbbrgBn/jEJ2XvZGKAZZviWfSmN79R6PsEEQiqchgkNH+3IP5Tqo1J4douvvOd7+CRhx8+KUuh9PFnf/ZnUauWUSp5uOuub2HmOIcCR/Hr732vADj0SyGTnixJvm/KWYvFMnTNgmk6+JMP/Sn6vQDtFv0FiojCLHZQql8O1ihl1BGYrBUYBdhFZbCC6e4SXjQ9gt7sPuy4dALVqRoS3lccKHgl9BeWkIY+zKADm2MHqXEp52SMMAVqEJ8Alx6FloMwNrHkG/DdUdzxjbuhfeAvf08uZwIA+XdeEMiNSx2GaWHXlm34sZt+BEWuHsNAdJQ0cVC/dWYceOMFORcxZ3Fd2c11EQA4t1t6o+O7UaF1EQA4+3F+LgAA0XXmuvysUM5fde35O925Ovv5o4ttbt6Xhf+t2UykUDvZ9Cu/ALmnWQxmDQn1ZWz8Sck20wi2FsNGIt8yAqfRX8/H3OETmD2+iHJpBM2RSRw6eAzfufe7+OIX7kB/GCHUdFjlKkxSnEnlZ6MZxihVayp3nRsJAJtTfE7IxfDNQET9FRdfAQA0HDpwAGEGAHhuYRUAEEE3TeOUtp5rFBsmGzRmi7F123YsLi2jl2nY6c5OvwCZLmfUWrWuqbVK1heyA9hoUi9L9/zQF4qZcs7m8CLTpHO6S2OtlJStGPWKh7LnwE76OPrk/Xjtj94An01v0cZgaRaeAcl3JQCgTAsVtZfnIqKXgg7Rv9WrJWyepoauLzQ+mjQxIi/yhwIAEJhhAUSEutXuStwivQ0G9DlwC3josceF0jvebKLhuDAkekbHgE1zuSoSgG5ESqUJLTKhpZwk0uwrgq8nAr6kmoe+n8j0XyICNR39MEEUUwfqCQAQDOk0T515T2Jx2JC0Oi1hY9CEqVZltrmGfq8jLv96EqLqWRivF1EyE4TdRfz4j1yPq3Zslvz6kNMhi+ALY6i4QZpyHnjJ2QZNcngu6N5PFoZqSOiOTCYAp9uSQS4B6Tr8/lAcqlmA8HiTQC0xatk+wuuK55OGPCxiVlY6GNDDRhIETEQ6p6FVEADYs28/HnrkMRyfX4RXrqLenMBiq4P+kB7puhjzxTG1+UPl8mvTPJH6a2UCJddVRotWf06l0Fh1Scs0p9nNH6XU/RUQ8ryJUc9QIntG6xVUSkVhuXilMmbn5kXvSJ1/gXnGYYAKm8OEEZI+4nCIsZGGaBUp4XvN61+Dn/jJ12Fp2INZLcM3DYxs2QSnVsdKfyAaQYtSPrkmLywGcC11di2Af7pV9f+LAIDBjHXGnlls0Cn/AOwkRjXwURgM8M0PfxjJ4UOoRz7Gii4ajQpSK0XkGuj0u+Lh8Phjj+PSnZdhYmoaS0vLkjntVGiyHKlUAV7zuib3Zg4AGMWKeEvAoGEY6zcuiAoA4Jpu0EyUum7e4yxws/hWNvgBWUeODbvcgFkeR+x4SFgQM/qNc0kC/VxnJU9+dd9QvfYqYLQWaD63auXZjzodbTvft87pOS8CAOownQEAyE0A6QGQSwBYwh878AzCgMkUQ2Gdkb3ENYZ+FgGz07nWRZzouiKFSsmY8yjhM1Gs11BpNgRsN2DADMnG8xE98Qge+5tPYbutw437MOOhgP1qE1bDo4EAADrsRIMpEiHlXi4fYY0ZX35dnIkpuVFde07XjrrQMs1kxqRcN5g53eus1mzPMls655dVD2RdSAmc8rsRwC7hdw4AyJQCA9fBgm2jesWVSDdtQ5vAs6HkP1ZMicUPCgD4MKqlCUQBGXWq2a9UykK1Z4Se67oCxPPvKF/kMIfDDJr7jY2NCetzrNmUibtM4m1HpJ+1eh0333yz1ABLS4uYX5gTp/2FxTmUSkWRtr397T8te/p4cxof/pM/FbDy2muvxXXXXYcv3nYbjhw5Aoexf/TacSy882ffKeAEY4wJAEjCBK9bmigyxYGlrqaLx90dt9+OQ4cOCXOUzTwTAt7zc+8W7wHKGjj93/PMbgHmf/lXf1WGDDkAwOfn79BE2fNKct1z2v+xv/gkFhdbAgI4ticAAOs6nn/xyIhyAICJSD6MuIvKsIWx5Vlcv6mJcP4Atm5qoDJZgeEaMgDSyQBLDHSWF1FIByIDEM8Yw0aYWKouYdEbBbBlITcQpibakYnAGcHtX/82tPf/2b9nCbAKAPB+WGPwopEGWiyhu7SEn3nzW7B1bAKNQhkri/Oo0J1bMggvAgBnuvMvtEHfaEW50Oe/CAB8fwEAYdbI7naqB8BzBQCIU3TW9OeNcY4m5w0Jm29l5sQpqwqdJ+2IbqGGV5eNXxt2UNQiVOjSmwRAry3mPzO792HQj1GuTMCrTODhpw7jM7fegQcf3YNUZ+M1CuikYwO6w3QSH7HuA0YMw6a5lcqL1wWNtGDEJoxEQofU5N+maUmChAWKrgkDIBz6UpTkAICY5LAoPQkAqGk+80+NuA/PNlEsKxfZ5ZWWMpVjpBEnXnSol4x2tZmK+0FWaHAToL6dJj7U3MZxIGCIxPMkNIhnXAvfK4mRZHuIEwGQhmjUyxJx98zDd6PuAK+48UWYPfgMmuRnD7siBci8tOR1OXWW6MQoRJLQbMYQJsAVl+8UKQTDVMX/nrnESZbbmjnWExVfWFyR/FfGzPG4BVGCx596SqZ2E6OjGCsUwVNHBkCf57ZUxrcefBQhHb4DDQi4GfBVUgyiEL4WSyyYpnmIUhNzrTZawwCp7aLrxxJTRgMbNtdsonm9iC7R1mGR5re0IPGQPJaNRkM29uWlRXnvJc+R6Y+VBtg0WgP8Fl7+kmtw1c7NKBoxwt4yKgULASOpCKpI0x9Lw0GzQRZCdN4XCQQnQDRFEnNKFRWoiF/qPPK6JlBFbV6uueRPyV9OGe4QIk40dLoD0fIL/JRqCMJYnHIXBzEOHDuOIzMz4uqv0QRIM0QOQK0875EgShl+oxghRNfFIEI1VwrOUgwPxchRTA5lOagYOvy7/PLLEzUEDKIjf+zI+bQZ/5MGcPQI440qGtWKypPWNCy3OlKEk0ZJM8hhvw/mw9OwV9MTVCtF9OlAjxQlr4CVbgvPu+ZK/PKv/4/i9dCJI9Q3T8NrjGCu1ZJmkYkFct9nsZob7TNn+vfTAQCnAzXzQnr9z/N93efi9y6cAZDCyYYnfR2gHRevUydNUItjFAIfi9/8Jh667YsY1xIUyNgYqaJYLQhDIzU0oa4yx/rxJ5+GUyhg587L0B/0ZYLmVsvKa8VQ1z4BAE7rhQEgiRIKEBQGABd/JqrwPqCDuxR/jL+kiasymhIGQBojlMQPE7pXgduYRuqUENORPEngc7+S+02lyzACNDealeOVM86yE5AbsD0X5+N0e+KGz3sRANgQAKAHAJNa1gMAZBCFw57sebbLKNFAtNcCBNiurMFkCrJBonSMHhIDSgHrNTQmxmCzwdFsaIEPNx0SVcDjH/sotpsp3KQPze+KUal88QI2dPgOpYacXCsJogAA2Tk83dpw9gGJMuU73/4j90Na276sBzHXAwDPqrfPv/dW+4MMQujBpGoTMgCEHJkXjYxytW0cNw1s/qGXolcfxcCrYiUyJFHGSH7QAMC4YJSMsuUevHPnDkSxatwpXeRUnDp8NtHczwkG8Jhy+k6WG9N2yMAUvwOpw3S0Ox0xf+axJgPgyaceR61eQyzXUoJqtYK3vPXN6Hf7qFdG8aEPfVj2/htvvBG7du3CY48/jrvuugsFr4BypSwU/l/9tf9eZHX8ffoJiLSDNQWHYWRWMcnKdsQE8K8++VcCRMh79Dxh6P38z79HmnwC8Hv27MY999yNdreDd7zrZ1GpUS4ZwrYt+MFQag+aClLCwXqBIZv/8JnPY+/egyIDoC8A5ZXCqNCVPMaMmIZkYUi2lxZCSzoo+y2MLB7HjZtHgaUjmBgpoNj04NU8WJ4rUj6nMYmFA/tRNehFNURMiYPrwQ8oX1XyE973wtIh09+w0U9s+HYVd3z9Lmi/9bHfTaXgzYurLOdVChoBqFIMu11sHh+H3+7gbW94IyZHmihbBbRWFlCSeKuLAMBFACAzs8gprhnt+f/vEoAcAFgvAVDg86n3zffOAFgb35czANbQ0Zh3rqvGX0AALnYs/hJu7DR7M7DU56LmoWprcKMhwuU5DOaPw19aQNwbolZpQNMKePSpw/jcl+7EfY8fRGxV4ZSbCJICLHccunT/bOMHCOMOElAbnsJxlUmoGrxTKkG9P9cLUslUnBv/WrRwLFAyACAYiGOdoLfNkZGs2cumUllkHAtP8TuN+igXbJlET05NY36BRoBqQs6FnX8v4AH1sWIclKObmkzJYlK5OXnX1TSC3gRqUh8jplt6RoWPw1iZJRkp+sMuip6NS7dNoWol2P/Eg5L3fdX2aczseQLXXbETx/bvxki1LIZzspZm0VziQcAGX6iPKSbGm2iO1FDigk66bxzCE1+EUCa6zK+nVjsISeG1RZ9fKFZw8MhRHD1+XFy7J0abAgCYTBzQDfT43gUAeASaW2bCIdPGOMOWzxakETgHpt+DBk4RXcyutLAy8JE6HjrDCO3uELZTlBgbbmH9Tkcmk8QxnIKNBTrf2ty0NKXT8310aPZj2ygVXKThENGgg62TIxgtO7juykuwfaKGWkFDyQbaS7NyfFg4kF0gOtAkEfRcYhBjHutssi70+lUQjfsVjympowXHwdLCgoA9Si84lMkUC1pNt6Tx100XK50hugNOQi3Mzi9j95694qycFsqIOTEVuQHQGQzQ9wPxbnC9ElrdvtL0JzSconxERbYpBg1BCF7XPL9qoqPmOMqLILNLU6aEMgDj49XUiZN3Ai+BWZHnZfIzr2X6JtRLLiolFg/KkJHGglHCZpFTFU8+I7WD4hJt6gIGkBVg878NHd1+B9WxOq568Qvw429+A7xmA3qlhNSh1pvyCUsMvjrdnhRpF/K1HgBYL9lbq/Ffu749ZxO8C3jzFw4AJML0IcNrIBN6NckjKFCJY3iUEx05gjs+8iFMsdDrrmC0VkK9XoKfBGLmJCwWRoWZNvbu2y+ymssu24nBoAe3YMPiY5RJCIbEZm1KrKoCAmh2QWIzWRYLA4CFLA0AaWqlkfFDgIzu4tkabDIZhQkRnOhqAO/vxmagUEZimaAzBbkxjKRaBQAyaeDJvUrJ7tSQaA0F/QLOw9pf3Wig8ayXuQgAnBUAoEnl+hSAnAFAvxFOB7nv6fSZ8UndVm7tlASkUSKSLO59hWJRmtQe5Uq2Ba9WQWNiCoZdQeL7KKR9YHkWT374g5gIeyiiDzPsw2CDn+sjDQNDWxe3c5EAiF45kilo/rV+jdi4Rjp/GagAANlLr32dM4EOz5ao5NjF+UkA2Dcp2QYjlVVtQsmNMmLM7i+mw1gmZmwLu25+FRYcD4FXx/IAYljLSGH1HOf3dWESgA+j7I0KAMBJP/e2G2/8IczNz4pRH6fo1Nrzu9lsYm5uVpk3mwZm52ZRr9bRbXdRrVSEhk+wn7433V5P9r5qtSq10sFD+zE2PibO/cvLS3jxi1+EG196gwAAtunhz//0o0L3f+UrX4nRsTF0Oh3c8plbUPA8ce/nsOK9732vmAk6ji21Q8CpOOsORp0aprBeSsWSTOX/+I8+iHK5gpWVFQHcaU79c+95N4YEZh1K8mbx5S//E8Iowqtf+1ps2rJZGBD8XPLTMkU+Q0AhBwDuvPNbuPvb98E0XOhMXWLaBospPRWjVickU9TCkExGjU4sPQEAmksn8NLNo3A7s6h7gF01MTLVhO6awtQsbb4Ms088iYYVwQx7iMn682gUTe8nJkbRwNkSdmEskbIF+JqNwKrgX751L7T3ffQDwk+WDGah16pJG9ERTr2CwRDVYhH9Vhu1YlFoO7/w7nfDZkFNJ9CssTjfBljRYFbpN/lNdlECcG439EYb5kaF1kUGwNmP84VKAERWs04CcLrmX5b70+jZNjp/edtxUmKQN7jZBJLUP87gaTDGWSU3XaHgy3TSgFluIukP0F6YRXtuDmG7BYM6et2Aa7i45ZbP48mnD+Cp/TPoxRbg1hFbJcBmPrsnhkBiWKfTxZbNiAGbpmcSi2KIU6ra/3OQUf3Mo9+MNHMeThIBAI4ePAC/3xdGQCEDAOQYiJZfTaZYZKtWK5amifpzGtJt334JFpeW0O124ZU4nVAu/LkPwOp2q865TMlYiEh3lgp1jXNZNufUjEdBDEOz4FCnPQxk87IcA0HkI05D1CoFPH/ndqTDFh769tfxEze9BFp3EQ1HR9FIMKTxSgaErXoyKCYBNzZS4G3XwuhIDWMjdRQdS2QNNHfjrkrAgQZ7XMQr9RH0hiF6vvrve+/7rkzyYj3B5GgTTRrOZBIAAgBJqYxvP/goDI9NcSoAACeCLFWCJMJQAADSR2xBipcGQ6z0fQS6LQBAZ0DqsQXPLcm5bS+voFotSyNrOxZ6g67K1ZWNlF4CKsqHqD79EoJBH2nQR71oS3TdZVvGsGvrOCaqDjwzxn13fwM3v/yHRe7A1Bki8n4QyDXDL27MctqzSb9cA+KhkGlX5PrV5PVa7bag7jSLDEPG0moKLOn7GPgphiFw8Ng8Dh2bQ3cQCRjQ6vSQGDbMQkmAEAI+bMSk7uJUNaWlgvpzHtHGx8iUhqZqRNOFVqso/mryn9/D6s+rchMyQFSsm0rgUNpXMgBik5s15Tc+XC2ECx/1soOia8sxoaGlXShhGCZiRsiigQU6zbOU5lITd2Tu0YaWotdpoTnagFW0sefoAbzjl96DV73pDSIFWB4MUCJbg1rDiMZVsUxenouvVWOsU0HNM6WYnMu69ly8r7M9x4UCACy8eb9yDw10U44rJ/JWksKLQpQIALRX8PWPfAherw2738ZI0cFYoyrMDcelJ4OFjqRHALXGCJ7avVtAseuuewHarWVUGlVGPAgA4HPFswqrAIDDeFThJClmDCdKNAAkoJXRP8UsiveMupmQaAlCeu5QVmC4cKpTMIpVSQbwdQ0DJIgJJPBbNpU1DIAsalMZB59s2dZGzpz3KXt2c7VKCz/rk14EAM4ZADiZAkAPgAPPIAkGYiDG6aVuW+j4A9j0HhkOFAAQxKh6ZXRbbRTZHDkOwjRBn877loEtOy9Halbl+nKSLtCex4GPfgTuwlFUTR8FTjJ5D4jAWgFUQ1uZndmxSiHi9Xjq9XRqHZRfF+vXi5xxpT78+Q0ghR6dmc/m19jpAIczXZvZgc/iML73S1+o+xIjkCqTWzLaCNrxZlYZxgK2LFsG5ooedr3yx3GCULFbQ3dI/xiC5QLZfe8vnv3GhQMATZEAcP3ndXTzza/AQw8/iJtu+mF89atfFUB/167LJEKY65qkQhgaJibGsbSwJAAMo59ppkjDXzKibMeRiGAVDc3cugSWbcF2TBw9ehhvfsubsG3bVlnjuu0B/uav/1aMAV/3utcJoM064C8//pewHRsjIw2cmD2BX/+NX5fn5vPyi+/DppyOdQavy8FAmn4yEP7oD/8Y4+MTWFxYEDni+Pg43vbWt8p7YdrB0B/g1ls/J+vpS268EVdcdaWwDMiAoIyUMY5xNuFnjU0fgKeffkZYAF6hIslJBAaknjVS6JRbhgQmLAxZU3GYlnZRCtoYXZ7FDZN1NPwWSqYPzUsxdekU4DC1KUZ5+jIs7t+PYtyBFTKNyocmCU6aMMTo0cQ0DoR9RPSkcgsUzSJxa7jngYeg/caH3y8mgMpEjG8qi4/JjMIckwhgAI8xVAsL2LZ5s7hYv/G1r4cRh3BCZhCeGYHaqEG9CACcH3p4pgVr/UqwUaF1EQA4+9p5oQBARJobX+IMEoC1r/69AgCqx1g1R1w1k8nox0L5V/RykpUZqGNy8iwsAMUEaM/PY2F2XpDYkldB2avj+LF5fO2r38S3vnUfFpd7gFmA7pRgeRUYhRJ54NIgsZC0CpyORjItR6TBNl14TlEZx5A2LaTzVIxL2KwmWiQ/Y3beqQ4rtUUewPdiGUoC4Pd7ElvE5m6kTgZCbgC4CgBwpkWvdSMhhYyEATIApoRq1ukoAEB0/CI/XDVlIyAg4EG2vhlCk2VxQkmEJGVLc5aEMQImBKSmGClxCsLPaRJNNVIMggGS2MfmqTFcOj2GuYO70Z87gh+/4YVYProXzZKDuN8Vl3eeIdIo8+moOAUTGEpCmDY3iATjzQa2b5qEa2rotZbkHNEnoN1qiVnd6Pgkljt9+ByYmA7ufeBBeKUiYkSYHB1B0/EkmYXPnQMA33rwYRiFKgKfAAALeVLdqAGOEOhsAmgEqa6MITS0/QhL/QDdIBUjQD9MUZBzaaLTbqFaKcsGqKY2RJhJ12vJxJHAMZtS0t7CIARZHI6Rwoh9NIomNo2W8c+XKL4AACAASURBVNIXXoHtkzUsHT+Ee+/6F7z9rW+C3+uiVi7LOaIrLx3IlaFeIgwA3n/KtFJNzllsCi05kwEQBHG9gjyWFFbS9N1iGe1/Ta85dHQWR44vot2PMb/SR8fndeiiN4zRGTDqURNqPbV6ZBDQP4JTMOYzk0FCDwkas+l8TxmpX63WyrlXtLMClOfGfso5O7OdyH7m8pPcATpjM0jZxivYgT8cwEp9FPQQZStGo+yiWvbkOqT/QGN0HEGsY/+howJG8H1K7ZhxDhhT2W+35L3QWHK5tYiVXgujWyYx+Fer7d/5/f+AiUu3YqHbRbExgn4YKJYEIw/PsnefS1WZU2bzfX79fv9cAQzn8l6+18dcOABAEI/RGjTps0SPz9WWQJwbhSgGQzE7febzn8XMww/AC/pwYx9TI3Vhv7CIG/S6Qtv3yhVZt+jRsfivEys2/y/6oZeIaRtTALjIUQIQMdYtZwCsAQCEaL0GAJAUADHwOxUAYDEdgiAZEOpM1BiVOECrXERg6BhSMkqQNR8GnQzVyBktOQNANSjSRF2Ai+Tp6sOz077XneWLAMBZAYDcAyBPAeD1RMzvyIFnEPt9WAlTAAKJS+0GQ5ieiwGZAEwzCWLUixW0FpdQFEadDo3JOUmMYRLhkiuuRmRUhXVmJx0BADqf/ww6Tz6Iuh2iYHITGahNOAMAAosAgCEAAKUlFLStBwDOdB+ftj7aQP9+tv5D1nJS7s+MHzzrrZz6fHntfn41vBhoU5JJvyCmAXCfSwGLf5UBAGTmrDg2OqMj2PKymzATGRgaJaTMGpH0UHK6flAAwJ/Ac+rCAOC54YDkJ37i1fjmN7+BN/7kG3Hffd8RnfzU1KRo5ykLmJufkyack/lepwvHKoj2ntG63IOH/lDinmdnZwWc5kS9MVKTv6cs6siRQ3j7z/w0pqcn4blFHD08g89/7vOSLvCmN/2k1FiN5gg+/vGPC6OAcgGyFX/xl35J/o0AgWJ4qnQlGhqLbxLBcZpHd/v4+Mc/gYnxCSwvrQib4KqrrsLNr3iFNPmsf7gvf/Zz/yD3w+VXXokbbrxBDA4p9xMGKf9HXEeGPwZMDliWWvjQBz+CcomSW4q2TKkrOBgjAOCGZOLZAgCERoxY66EYKAbAdY0iJtMBisYQsR1gy2VbwAzObpiiXN+CYaeLeOko7LCr0pVoGE0XL52ShEjMDxH0EAYDWJ6HQZRCL43g8d17ob3/E78r5K6Tg5Ws0OGTsPCiQRbjk2y6y1JjKLqNHl5w7TW46brrYQ2Hsoic6esiAHD21WWjBn2jomaj47vR818EAP7rAgDrqWYb0WLPdv6E4pkXYCf9aE62KNJkSlSvxsl/AoPTeH8oTVfQ70MfdDC7+1FsnZyCU2risd1H8YU77sGd9zyBxS5geU04pToMMQxjXA2j+6hfJ5oRYBgOERqpRJwVHA+mbsOALfp+Ts/ZQLukg2dutxy3pxonZvyZ5787ok0nIGHpOo4cOoCg3xNTOBpkjdTrKhs71/9nqRLKNEdRp5M4kE3FKxZlcRettOchkoz5XICt0igU4U5Nw0yNfgSc6FJ9Hwo4wfcn7WcYIRyEsDSarlEKwEaOdNuYhvBI9URi/Th13bVtMypGiGBhBl7UwTWXbsbx/U9jy3gTCRFvTt4yWYHU6YaSI/B48gQx7osyhqmxEYxUikKb5HTAtbkBhqJXN20X/YAbg4kjx+dwdGYObpEGckNMjzUx7pVFAkCvgW4YIvSKuCsDAMJQgx5o0CK1SQdJgNCkrtNCGpHRAJj0eYlSHJxdwCDWoVse2p2BnFM29jQC9AoOypUiVtrLsqHrpobF5UVB+eWgcLNjlA9No2ge69B8cAAXAcp2ghtfeAWu2jGNvU88iKC3jBc+/wroUYTmSF1Qf59RZ9Sk8/gYNO6jQaUyh1RmZNTL5RNJFf/UHg7gFD0BWGj8yCasNwxw6OgJHDmxiGpzCnv2z+DwbAv9yEBIr1ydcX2exKMxOpEaaRYdpEeHcSRNmFhritmgMhQUJR8bLO6VWW41zz3vK7mq8qSJzKRSrlcWdFlsZf5nlcmeMWBSgiY2hr0u9KgHK+nDTikBsNGsVUQ/OQgiNJoTwsrYs/cgiqWqioyjFCbVMAgUUEbAKBj0hBVjMkrI0cG8wEOLJ/AfP/ifcdm1V6NH0M910SHgwIkLgZsLBADyXOszNW1nYgCcabK30X73XP77hQIAAm+m9JWAFFspv+kYkgAuJQA0AS2YSB97CF/79KdQZcze4hwmqiVcspkxoCHagw4qo034Q06OmM7gY3b2hBS7hYKDeqMqoCMcW1IACADQAJAggE4AIJMAPBsAyCQAqwRLNSllyqZOnhNXPBOhXoFbacKulhHT6FOAAWW4mTtZKFf5nGqtnlCtrApgeC4BgI0p3xcBgNUjcG4pAGQpKSYgQXoC5ikO7d8jDACLaxk7uALjYX0YRVdYfTQBBKn/uomgN0DZK0oEreU6MDgMHPSwecfzJEbSMixYaQdYmQXu/zbmvnEHKuYQrk5ueF81F3RvpfGaTXMyHXak0gHkOjtN/3y2yf/q58939DOvCmcFADJpgkgBzuHrdM+l4pXP7ffXv4TsGxkDwBcAQBluMnXJzACA0DLRLjgIt27GyDUvxPFQRy8twCuMChPMsChry3wWzuEzrH/IBTEA/vBP4JpVNfzJJK1veMMbcPfdd+NFL7pO3Pc5Kadx3xve8Drx+6GB3tLSkjACapUauu0+RupNtNttadgbIyMCBDDu75JLLsHMzDGJ76NWv1gqYH5+Fj/2qptx9dXPF+DmwL5DuP3Ld4gE4G1ve5vUC83RUYnxW15Zkbqw2+vibT/1U+JVJOB9JmcSyn4cKs1+GIrh5dEjx/DFL3wRzeaoGPkRwLjppptw7TXXCBjB2o3r6D/+4+elXth26SW4+cduFtap2g9iea9yPOQHvZ4o59Pxv//730Ol3EC3O5AoYZMSBA46Yh2F0IauOQIA+Ezm0PrwAnoAHMPzSxa2GiEqJtObBti6ayvSgoFBQh+IEZQrNbT3PQo7YN1rI+31odklDGMmQKWSXJD6XcS8970COgMfTm0ch4/PQXv/X2YeAPmUKmNY8sLmZU1TJqLUlRKpoJpM5xjftLCwgH/7b/4NitQJ5RqzPMziZEyG0oXnX6v621XSjoq8Uo/Ipwn873OSAMhvnd/Ndx73yml/ZcMGe4MYko1+f6P3+dwAAJltXDZtUxUq3VuzGED5DJkRG2+ArMg9mUOfRautnr+csk3q60k7rNN+lJwOfUoMoBimKROiUza7Z53r89d/bXRcT16zojdW0Xnrp10swlUMoNJESnNJbS5ScRXn9D9nAJwpBlCa23yWR0b2STpbZlh3cvKYX+cZNZKNh7yomsKof81i/qRgS1TDJDZl6jsJfAzabawsLaC1tISw3cY127fjO9++D1+4/U7c/9h+dOMCrMo0dG8MkVGUIpFFJk+jxaYx9aGlPiydulVOpAyhDRo6m37Gt1GHbsMyuKDpWT5uNqtUsSLS/Cv3Wy7sRD5ZDKRrGAB9YQBQAqAAAMVMkusu08qJqzVi2HoCf9hHXRZ3lSXMSRrptaSlC7DJyUV2TeVMJ9Hk0yiQrrty7hiVFQqKS/02qfeRH6Fguuh3B3BsVxDjTp8eBwkcj67ysWjfyq6FndNNjJcsHHj0Plw23cSWZgXD1qI08za17Jz4R6LUFa0YQQeizz0i20L9j0E7r8lmDVumxuV88RwR2WZjsNLpSTSfZhVw34OPCD2fE+qB38WmiVGMl8vSzNJQp8f37hbwzfsfglVuII4NVvU89CrqkCi1mYgDbhqlklVfajTRjTU8dfAYBqkBt1TH/FKHVgywxW02Ea1+o17BiRMzqNYqMqUnAFAWwzoTAfOjs4KI9wvNGbXYh0NgxW9j1/YpvOB5l2L/04/iBVc/D2F3BZdMjmByrCEAQG84QBCHsrHysudxys0HCWSJGZkAAArY4rVgl4hoh0J1c7wKEt3GE7v34dGn96EXpGj3E8wuqw1RdyuYX+6KDMAr1+AVivBMW47zYNAXmiEvNSL9/MmigrcnqY0sNqyMLk9wimsBtfcEwmQPy+U7mV+BaONpmshJmrJ7ksfISpqBANRnx0Mf1OJaVgzHSlBwUkyN17Ft8yZJV7hk+06kqYFHHnsKX/v6t8TXgOkZPPekeg9pCsk6Ugy7eK5MRDR64zF3dUQO8D/99m9ix7VXIXEsae66fiD53px6MHXh/HdQNUl5VmG7xs17rQfA2sf9vwIAUEvm+X9pXAlUhJR4mkiLRdNQzndSuHGAohYCKwv40h/9Z4wbQH/mCMaLLnbt3JEZNplyHdOslNcIi0JOrJYW59EcaYiW1i64gOOINj80HeglAgAV6C4lAFxH5NbOUgAsWS8Ibon56skJPq89psYI8UomT2GiYxCZ8GqjcOoNxI6DgW7AFwCA7BQVC6z2+cxHIN+tsotGAQDnfwjPTq8+vSzu1LLg1BffqB469Z1ewBvPnugHGwO4tv5dZWjkcc6iLTYdWAQLw1BieBUAABzctxtJMATheZEArGUAcOBH/XIYIfFDuKaNRq2O5aUl8Q4pVipYaC1jdGorvPoWJUeiBGDlOHBwD45/8RaUwxVxJuf6r1ztWdNxumlI029k1HuNoOo66ePZGCDr62U2XOe9fvH0Z8Pzc6nDn32t5rHZ5/cO8hg83qQ+bX9Ye/A2JgAgOknehxbaJQ/x83bAvmwX5mMdvdDEaHlSWJuGS1bl+TMAcmmiSpHIe7G8xlQ1L2u7tTGA3NiGjAH8ww+j7I4g8BOJ/uOJeP3rXydNfr1WxRvf+AZ8/vO34siRw9i0eRqvfe1rpIYiFZ+T+cWFJVimI5+DvjYEmGZmjstrHjhw4KR/ANfDUtlDpVbGysoSrn3BNbj5la9At9PFkUNH8ZXb/1nYAm9/+9vld5kw8JnPfgYzMzPy95QWvv71r8fWrdsEIJDPxJrM0DDkPcAhlUhBTex+ag/u/PqdElvIr2MzM3j1q38cl1y6XYHl0h+n+NJtt4n8cdPWzXj1a14t8X/qMqaZNOWLPHZsoTQU3JJ8v+9970elPIJ2i1ICV+ov7iC8T2kCqOs2Aqa66OwbfBkmlZeO4TI3xU4nRsP0EaOPrbu2ISk6GMCAnxbQ3LodS4/cCzvooVTxEC4uwSyUMfA5EDFAhmAc9MR82ip4aJPt2xjHwkoH2vv//P9IgzWTF+p0qGGgKRcn/9zOhJYiTo2ZPjMiiSyFo+n4jV/8ZSS9PkbKNXS6y7IFCu0103DKlZMvlpyVZEWQ0gCzoGPhoi60fJogJydruM5/a3lufvNcFoazvdL3tiE9+5ku9PU3PApZ3A/Pk3I5zwOrSW9MlBN1BgBIF7imkSJIILLWJJIGQSZlUvypaSv/zBtwLXnwlMZahcOczGZfLQpVbNqpG8MaA7fsSTLbuw0/4lkfcJr6JW+m88JGuXkz01otHnLdiglZVk0JyEHDLi7GqhAjNZlF3doUAKkTT6k5VJOvpo1q+pzl9GXTFxN6aol5nlCQxZ2eufE8VyryjaXmgNF3Os3VHOgxjfGULEeLAgXAGBr8+Tns3bNH7rFN01NYabdw/wNP4jP/8A10e7pojGXSb7gIU1JALfkzN3xOV6nl52sTtabxGB3sWazmDflJ3gHXyFymTVO6XGMsclKVl5oNS2VaTTMUyWVnzjWjzrpdHNi/XyYOZB+xCJbPmV0PhA1UtB/BpRQWAQCf8XQloalv2bxFUFuvSAq1eizXHAII+U/VjCk9PL0GZMJMPXVm5LYmtB29Tk/eB2mO/OLxi+UzUNPNaDgbS/Oz2LV9GrWCjksn6/jabZ/Fq3/kBtjxEAi68Oiw3e1gojmCY4cPYXxsTCjynN7a5apMn7U0lKiWgqVJFnyjUpKoNx5MmtSEUYrFlQ5OzC1hpd0XSIeTQSYtWCawbWIUBUMXTb3IIwpFfOu+h2GWRhCmNqKYMXmczAfiL2BoBBwYPchIOAfLfR9Tl16Oex55CkuDGIHuIkhNtLpDOAVPjn8chnKdeS7BHYgWrs0os1JJNG000KGxHJ2k+cVrhNGJaeSjwNi/cIBmtYQd27eAYTeDleN44Y4xvPRFVwk9kBPvKI4EhKHhIM8n9x2J9eMxT/mclkyUojAQN182u9KoWJ7Q/Bc7AR58Yh90t4p9R+Zx4Og8xqa3YX6lAz9kfi6lIRosx1aggVsU2YgCnGyYAv4MZf+ieQ57/NAfKgNIRkfyDpA9TYNhGYhiX1B/Xj8EBHhviIcEIyWDoXwO/pnXj8votYxFwD87uo4KGy6/j9CKUJusC7q/eftmlItlKU7d1IGrO1icXcYjjzyGlW5PdLgz8ycwDCMsLrSZIYCiV0O7PURtZAzL3R4SCn4LGrppH3/7hVsQ2EBkGSL1MOj0nWgISPWVGYWSxOTr2img/VkBbCVrkSjBNeui2gNWn/PCFujv72+fX+mu3hOBzESP5Lo0YzZBSk7DBicy6A8QombEcIY9PPQ3f43h/mfECyBYXsA1V14uky2GsnMNjYXiokAtXtut5WXx3bhk6zbYhaKsXXqtjsS2EToOnPExBH4oGdNsG9QwU5mNig8A1918oc1GrAo0zSFmtXuKz0SpCqPSQOxVMbQ9BIaNgAylzKhUwEk2WtIfKJ8ogsJK1ybuAxdwkjJTjPN8hgurr/IB1YW8/3N/46d7rxsxHs5e/6mUEd6DMozguZf4WkJRulprYhr5kWFHZ3Ey2lL02stYmD0uzCMBaQXKTcWAkjULV7cojOT5HEdRtHvdHkrlisgDyITjtTExuQXlyqSAU0O/pSb+e5/E05/+OLZrPZjdBRjE90XTzv+g0ZlyPk8NMmc4xFAmqj+IL74qAebz/7qw9y3zEOHxUwLAtUSB2xJRyzOY2LBDF51SCcEPXY3liRH0TBuOXYLZilC0XNouq7XjvL/WDpby51kFAFQfpsCIPE43TTQsLi7jL/7skygXxtFpDVDwHHQ6K7j55h/FzPEjsv+9613vxL59z4hh3tjoGIrFIt7ylrdg79594qPDBphO/QSRa7U6Br0BLt15Oe647Uu49XO3YvPmzWI0zBSBcpUGfQb6wx5Gx0fx1rdRkz/A/OwCPnPLP0jT/853vlPYBePjY7jtS1/CwYMEEUyZ/F955ZW4+uqrJfqPgJfqS1L4CVOZEhSdkkhR9+3ehy9/6Z8wOTkhNe+hIwfw3/3SL0ity0SAhNrXRMM/3fZPcs80Rmt445veILUQh0GsA/hFfx2CaHS5pgSAg5RP/fXfY/bEInw/FpPASrkifleULyZ0/5fDbsFkdCuHRYM2Kkkb9eE8XjLuohG3YccDTG6ZQsrkAc/DiZU2tu3cgeGxI0jaLdj8bIzb7LRRqFRUslUmxFXR11wZSDul0TKg/dsPfiBl8dwLhgjiSOiUnW5b0TrjGNNjE+istNDrdqUAIqXCdBiVBOhxiqlyDe96409hcfkEisxJZNGXxOittFAuF+U5sspCUXDFiCb3S74IAGx0337fAYAsn1y5kosdZGbaciYAgIWFavAFAJB691QAQHVSfKa8AVS56mu/BCzIAAA+z1r2R56bvhYAyCdo654kc9re6Cie+d/PtPesBRfy/OP8feaFsjSlXBilOVwLAOjCADgzALC6caijQAYB70Zu5BmdSt00cqOKkUguzcnwbjnCjJ5iVIljSxoHzfzC9go8IuzMGA1DJItLOLj/oGTIT2/ZhmPH53DrF7+Eb3z7bszM9VFqXIG+T103M38dtblzZaChn22J06miQmdRZ2x6TVO+c412fnTzYmYtUyIH86RgFvfzNQAKKfURGz41uebUfdDr4yBNTQqUFBiSAqAAANVQSGJJBsjItF6PhdpEd1ff9zE+OiYZtAQrVcyLWmtoakXqIYGAHADIqqWTZnOcyisyRg6CpTIlVRGAyjBI3v+az0BNdpfGa7USmhUXBSPENbu24cu3/j1e/pIXSOxdPGjD5GR72EeDsTS9nsgd+J4CihgEBKXhoGIBUMdVsE2h3NeqFSmQ/CAWR3vS8nuZfp16eRZYlGRsmRyFZ2lIfV82NNMt4a77HoZRHIEPFnY0qInELV5YCVoMW0tQck0Uih5Wej56iYGlADi21EMr0JDaJbSH1OXTzRZiekcpWIkZtGmCYeCj1euiUKL0ghN7E+1OVwyjeLg8IutkSdDp32Lk4hBlr4DN05PCskh6C3jdTVeibIUYadQxd+K4/Oz3Ohhp1PiCwliolssIfNVMcx/KgUV6BhQrJfSGPvpBCqNQw1e/9V2h+6d2FUvdCF0/hW4XsbC8Io0/r0dF97PFCK/V6cue5tBojZp+xrVZZB4EIkXh5+X6RhCCEUHC3CAIRNabxslHVwAYgheMdqThDlMd+BlHGzVMTY7L8xIo5TkXLggTDjRNjHSdhBIaC3rNQehq8M0EUhonnAQZMHwNVmwg7oc4cXxWPBKqow34jPUxbOx75hjuvedhzM62ML/UQ6UxicRyUKiX0Q572HHNDvzPH3gfejSLKtgy3dXdoshJmIJhUmKxxoB0PfB+9gZLJVqsv6//WwIAzn/nUABArFOuo8GJVgEAauiHJmG4EHUL8DrLWPzOvXj0S1/ASBQgbi1g+9Zp8dTQ6LLOglGjtEiHaZtSoK4sLqK1uIzJ5jjK9aZa7MtlxK6L0HXgjjelYKTciuvDSf8XNnuM0yJ7JpNLZY4w+Y6SsSbJHKOPRQDdLQDlEaDchO9WMDRsMRxkg0ZATNamNBJsWgEAXENzk8Czx0BveHy/FwH2aZ7swgGAC2kAN/x0z6p51v/GhQEAdBJX96AyG6M2TTsJABC4ZpVPxR7j+EzGzTILvbWE1tKiaP8jfyBrrMpsD+AVS8KgIyOLzBLulYZJk11fkgC4hxAw5j0+2pxAqTwGWDa6UQ8lm5zsp/HUpz+BLcMFeINFGptLw5TE9PohCEAAIEZqDcUHSE8oVVnP9jz343ph5z/f68/99Z7LRyoAQKagiAQAoEyTxog6AvpzJA4KAxeD+gi6L70KC2M19EwDjuGisBKiRACAv3v+h28Ng3otmzYv1lXNJQBAljdtWcrZfnFhGX/x53+FijuBbodTdBv9fgcv/9GXYebYYQyGPbzzHT8ta9ltt92G1vKKTPjf/e73YMeOndiz+xlMTE1i5sQMRkebaLc6ygtAt/AHv/8H2LxpiyQBkYVHF/8goA/SKDSTsbhLeN//+j4cO3oMg0GAW/7+FgEAKAEgFZ9pQF/96j/jqaefkuuaf96+fTte9rKXZmkFCsTnehuI5xPg8H+6g8cefBR3ffMuMdJlTb7/8D78yq/9ivhUcMBhcCSeGvjC52+Tur1UK+An3/xGYUCEUS4RyAAAYU5S0WjLEO+2227HE4/vRhJrYlZcJLA79KFZOnwrRSiG+hYsymgjDfB7sMJFVIN5vGTMwkTagxf2MTk9gbTZRFzyMNtewebt2xAuLKE/Pw8vJQSdImIaQIEsVQIAvKYUOCz/I+iWGU1qv/nBD6RemUXUAIMoQK05gvnFBaFoeI6LYwcPy09GNbBQ4g1HjRCnnRZ0FGLg8u2X4NUvfyXihDFWEULKBKpV9BcX4LluBgCoxeQkA0CoZQS/uFFeZACcaWG5CACoI/ODAgB4vatZMXfDVaBCJsCCuF8IAMDGX00TFRKu0DlFKWZhRUMRUqvYkPNhNCBxgZSLMGd3NDWJ4PeWYAQ+CklMaxjoNChbWMTskRnYBqf4ZRw4toAv3P4N3PmdRxDqBRTr4xgE/EzUWRPDMKTh59LPpp/Ns2VzSuqLWQmp9aQdixGQfHa166xt6E8HAPAxuZwnby7W/k5ujEcAgNRqxuYRAPDcghz30Wbz1NeTyVuOKfL9hyRcyBSS+qySV5RNh8CCwSI4u3Y4sSJ1One3VkaAPISrbvPS5OcDKeFvKYozpwSK/qUocnI1ZGAGAYZ6vYY9Tz2GG667WrTcU40SjKiHY/uews4tEyiZQEFPEfTaMOIIY406jh05jInJKbSGMaIsDoiGYVpKQ0VfCjUiudwA2XBGYSJZ9DSukyI85efh9RPCsTRsmx5DiQY1wVA2N932cPcDj8IsjiCADT+myV6ElDE1aQTXSOEaCWqejUq1gl4IPPTUXoxdcjkOzq7gyEIbsVXEkEgx5R3Uk9E4zjRQsOnzQH1ZKABAsVxCIv4DOlptxgUWhS7Php2sATrTO0KXpxxCR6Nelc9GEtvLrtmCzWNl8XtYnJ8VNsWNN7wY/fYKpibG0F5eElo7afnMBl5aXpaNmBE/nV4fPbrcVhqYW+7gS1/5BuxSE7sPnoBXn8RSJ0Ch3MRKd4BWpyuFq7gVB/SMcBFHCgiQGMLQR6+1LCAFvQtsZq+HATik5R7FeEN+nkqpLJMAFhaeo2P7dAO1sqMMEmlwxSSJOJDP6doGWst0OlZNtkPgTFg7im7I+4nTfDgG9LINo+RCLzrQbEuKbhYb3fkWkmEEV7fR7w2Edkj5ST8cYugnmJ66AocOL+JDf/IxOKUG5lb6zGlEoVHDfH8Zv/V7v41rX3od2n4bOvW9BB+cAlqdgezn3K953X8vDIDVojuLtFyzea19nu/73vVcVuPn8Vw5A4AAgE0KpzAAqKvXEZhcYULUbQ32ygLMTht3/Kf/C+OcpvdbqJVcTE6Mw7SckwAA6Sa5M3V7eVkAAFszMTG5CZplI3FdJDQ3LXpwRmpIKS+htvq8AQCaVYWI6PhfrMGsjyMpNtDXTPginaI/Cj/HKgOAG9EqCCAj1AtjAFwEAE658tbfM2e/h04FABj9yOksk1I4MCAAIAmS3ONirr10ePSxtDCLzsqysL/8AfXIujRO9XoDK60WKrWaGI2SybW0vIIC91QxUOOAwJD1DCA7HAAAIABJREFUnWAv9cyWXRY2SB8+iq4OHN2HQ7f+LSon9qISdmDQCHAtAMA6JwMA6KdjgJGq59/BbgQAbPTvUkpcyAD9PNaN/FdODwDwcBEA4Hriwh46SCen0b7+csw3K+gybQkmvHaMkl3A8AcKAHwSVW8C3TbjIy1hsr3sh2/A8eNH0G6v4B0/89OyZx4/fhz/fMdXBKRaWFjEb/2735af/SGb2UnMz89htDmGvc/shWu5+NhHP4arn381Thw/jpGRERw8fBCGoaHWqKFcK2PP3t34wO98ACeOn0AUpfj7v/17TE1NCc1fhh+mifvvvw9333O3NP/cq8kCePOb34ReryuDLg7OLNcWIJ11PE2SK4UKvvm1b+DpJ5+GV6THEXDw6AG89395Lwb+QGocGlxzX/7Mpz+rWH8FHW9+65skkldMollzZn5PlI3GgqIZMAwX333gEdz+5X+GZboIgliSNnRmDxuAb6dKGpNaMFPrJACg+fNoxEt48YiJaX0ALyADoglzYhxpuYS5blvYChz2LR08iBJlgOIQzP5ByUM4cFeeWVwVaA6rS0shteyHP/tn6aGjR6DZJoIkRqlelVglFjmVchmvfdWrsW/PM3j6qaeEXsFGwKHrMmO+mI3c6mCi3sANL34RdmzbBlvMtXTMHj2E8U2bAMY4KFbLmmI8m27yR0Yz50G7KAF49mryfS+iLjIATruE5wyA9QBA3rA+FwBALrcQKCwlek/BTR4rxsk7HaYJAIRiLKKgCFc1/6mjjOJM5SDucFLZ7WJ2/0F05hbhMcLNLuKZZ47gS7ffiXu/+zQCzUNaaCDQCoBTglsoioaZRRwbexXbF2cAgGIAcOLOBVVpjhUNXqbwmbRHpubrvtZOBMXEjTTuPNN9HRMg36AJANBcjWZzBADoPcIGnABADiDke7UkqEjTQl09pxfcfIaideK74QJPWjf1ZiqFgBMyfucsAMVgUcc/swXMcuXVucjcSqhTJJ03DAWckMY6AwlUlnsqTSX14zaZt2mIimehUbKxfaqJg7sfRzJo4abrX4ClmcPYNNbA4sxR2DpQLxexvNKG4ZURZa72QkBg9F/oy/viBsPXJBJOWqd4JegEYZS+V2UshLDNFNunx8WLIA2Z9xrDcDzcQwCgNIJIcxAkegYA+DL5L3IyaQI1z1I0dauAex5+AmPbd2G+F+HpQyewPIiQWkXEui059JRriCSBLs7CsNBlE6f5olwPGsQ1nwWiY1molEuijet12igVHGELaUmEYsGVHPuSA1y+tY4rd2ySCfy37vwadmydxo3XXweNUYvBEI1qGcePHZVmleZALETJZqFLf5uxhakJkxv3Pffjzrvuh+XVUWpMoeMD7SFZODoWV2gwlCoAO4kVsMIioN+BzuSHOIBl6Ch7LkqeI/KLqfExTIyNoF6pyO9wnyILQK5lTtHJkNEiuGlHjCh5LhSDikwOenHQ4z+R9BwCDUTZlOtzKteSXHps8mtVJK4Np+LBqpVJm5BzH/uBGGlaqYFeq6skAVEskxXGMEZJCD/U8OBDB9DpAfc+8BgGsYm59gB9aNhy+WWwa0X87h/8nzCKJgbJEDrjMil1KJaw0upKYgNBnLV0/fUMgLUg39r/Vvct74FnZ3j/t0L/v4DaXYGfIgHgeQUsAQBMJJqKAwwMrh0RiohQiwPJW7/r9/8jnOUFlBIfVhpiYmwUpVJV1qaQTZGhZCU8rqSGDrt9LJ6Yx6bN2+CWyohsG6hUgHIJeqUI0ysi4aToAgAASskGcYLILsFtTgoTYKhbGErdqhJKyAXgtczc8lUAIGcB/j/svQeUZWd5JbpPPjeHuhU7t7pbLYFyANkYEGCbYBuMzSCSDMY8G/w8HvPwmrVm3npvzVuz1tgebIzHgAABEkEgkiSSCLIEAiUrIamVOoeqrlx1czjhnjf7+8+put3qIHVLC4y7tGq1uqvq1rkn/P/37W+HMwDAs72PXhAJAJN1WEOzcqCcZAAAoATA5L5HjX8UCghL5//Z6UnUq8vIpBzlGdNQoO3i0jLKlQoWFxdRKJbERJdGcwQElK+ELusuGV5cB2lMi1DVCB3e69xQZg9i8Qc3I3zyAZT7LZiUBXDbCG1ofbJVuFH20Te6EgEoBsAnAABOVv8mdcizvQZHf98vFQDAZB3OHbgrcY9njddz4G7Ziur5mzFXyqAppjQacp0IGdNFl/HFp6VEOL4EQAZTJ2QAEAAYRavZk+EL5XBXXHE55uensbQ0j3e8/Sq5r8i4u/5z12NiYg2azTamD8/gz/7s/Tg0NYnl6hIuuvgiPPH4E7j4oktk+r9x/UaRp61duxYHDhwQKv+6DWvRarcwNFzG1PQU3v3uP5JBQK3WwNdu/Jp87+te9zqp/XhP0ETwe7d+Txp/9qysYd/73j8WqSGPifVhOpdBy+8o4+Kmj+HiMG766jexOL9IxyYBAGYWpvGf/8t/Rq1Rk2ehmCvB1Cx8+Us3ygDJcIC3vPUPFROORtusw2MAwLZ4LMT/WTc4mD48j09/6nNIp3PwJWLaFMNH3v49uy+MLdoSCyuGyQp+F7q/iFKwhIuKwEY7QKpbR7GUQ2bdOkT5LBY7LRnWW6kUqjt3IsXBPOWKBn0/uspkOrFspUwoBgDUMxlBu3vnPdE3br4JTjYNnwW1RnZAJBctm05jrDKCTes3YNPGjfLG9uzZg6d370Kt2YBLSkTXR9owpdB54++8AaOlISms0raFkLnOK4SzZJKbPILqxmNjkxQdZwCAMwCAnAGJzzjSA+AXyQA4kQRA4x1+ihIA5fiqTPyknI7j7tSEW9TuSk1BHbVooCMB19iI8MNi49JriLt/u9bE7PSCbLKOmcGOR5/GrbfegQcffhKGnUOuOAbDyaPeCdDxI8l+p346zU5QpAexJpSaXkINhiENNJs8LibJ5J/avyMovwk9/jggANcRKRYoGRhgDQwWQ/x/ARI4cfd8AQBs0xJAYGR4eIUBkBzjCgCgKwCAbtntVgu5bFZQ2Fw2I9naKuYlSQJgCRtLAJJYwaMAAOXIEBsqSoQi7RwMAQB4XIm5izAA4tgUKYk1iL6buspiPoXtZ23AzKG9OHfLBom803pNXHTOFrQXZ5E2+rKwZ11uXjVYqSz8kF4FjL1Tm0diVHME8CGGwX30pQlfBUA0jbr8PjatHUUhTeOmrtA06d9w34OPwRAAwIbPBp6NZ+DJ9L+QMpFzdAxlGIvTh5nKYufBabQ4kcmUsHd6SZgAZA8wL5zmemQBMFaG9HdutETWu922AAg0XCRrpFqtIpvNwjZNMYutVpfRajZQyueQYuPKLFoxHOojl7KwZUMFm9eN4uDenVicmcRrX/UbWDdaRr/TQK9Vlyb8qSefkCge+gs46axcRyEm6w70dAW33nYnJmcWUG15ODRbRa40hmxpFAemZsUkj2Y4dMonTZ8shGwmJeBPq7YAeHWMDOWxecN6rF87IRIF8UmgYY6uodumB4TS7ydsAaYBCDDY72GinELfa4oRpfgS0IjS5PTfFFCB/gH0maB5YXKPE9Bh0xbSgJBuwPk8iuUysoxDNCjHYWHhAvRSaDaxNDcv6TumrgmbYnFhDjseewRP7tonOdxbzrkI9zy4AwdmljC6eRu0bA5752bx6RuuR26kKM2/6RjCviVVsVwaQrvTkWkekxfEJPM4HgDPbPpXWT+q+V+V9Ay+xqkW5P+Wfk4AANKYoSkAIKKrBk3OYgCAYJDXxmg+AyzOY89NX8P0ww9gxNag9VrIp1MYroxKUkTfIJRHPwsF/AlYFPSxb+celMrDKA2PIGKGdS6nQKO0A8NNK0r1KQIACswDOkwGMVOwSyMwCxV4nFDROC52vFYtCZs1NbhZ8QEQsPQMAPBs79kXBgCIJQBHAQDkEpIBIB5bZCBpkQAApPwTAGhSKuiqGFDucVy3aXy2sLgkzT8bpAzvNdMS5hWBbq7xZAUQDIjxZ4DypCiCZwAphwjwHMJ778DMz25FJWrDAdfSKAYACFzTDJDSma5Q3tnyvJAAwPFMSJNrlhi7Pdtr+Hx+nzAA5JmKEFICQLlNLLMhABCS6Rm4yJ13PqpbJzCbddAxTIReH3lPR9p00GMN9EsAANAfimPlyy+/BNXqAhb/93r3rne+HZVKReqcfXv24c47f4ZsJi/30IEDB/Frv/ZruPDiCyQa8LJffxn+6X9+WNiW3U5X1rQ1ExN4+OGHUCqXkM1lsFRdQi6fQ7W2jN/67d+Spn92eg4333yLMABe//rXS03CmnN5eQk3fvVGYRCwDvQ8D3/+5x/A3NysDLcl9q+QQ73bFCAhbIcYLY/iC5/9PPyej1a7IXHPzW4DH/rPHxKzY3oOlPJlMFpzEAD4D1e9Ra4hUw4IABCA4DEIY4aMMI9rui1//s3/+LAAAKK/ZwpQxP0ihM/sRw7aOP2naXNAg2ofmreEYrCEF6U8bM1ESHc5YHGQ37gBUS6NJlkHlolspYL2nr0AU5Eo0KKvjNcRo0MFACjzYWEYs4BW+h5ohzuT0Q033oh6p4XQ0NDsdUBJAFkAzAKlGVd1cUkmX9u3b8eFF14oms/d+/Zi99M7EbW70BjZ5TiolEr4ndf+NrQwRIZmNT2aKdGNXK0XCkFWm0jyISnpseHfGQDgDADwywYAyNT3BBKA0wEAyKBJ8nCJhtPMhcW4ksmoQosbpDihc/KphXDovh/1EIUdmJwU19qYOzQj5lOamcEDDz+F79x6B3btnQaMDCw3j4BxIYYsC/A8XzZzmYZSD+h31YxcNELKqZybJif+bNoZzbLSuIsM/siCn8cmz/ZxnHypy08AgCQS7OhCiOeYzRELTDb9BACo/+ekdJAB8AwAQGTbjKdzFaLLggZ9iZ3ptFrq+DmpT1zYqYmN49mUBCApYFdXJHWt4/UqBjfYsLF55p9HHHsUwfc8kUeR5sY4O1Jm6eA/WinARoCRQgpPP/IAzt20FqbfwnDORdbWUF+cQ0auASfzKoZOpWswHpDvgjgYPRJCOReqeWRms9LicopNWlzUZ0MdYOOaUZSyKQEAuNkx5u7+nz8OLZUXACCMdAEy9L6PjKWhnHFQTNNN2EWn3URkOlju+Hj64Awyw2tQ9YB900uYXua+kEJkpsSRmIkB3R43HRvZTAae15HzT3kB7xPG+RAQkBSAlIt2qyk0U2r6aQrI/4/ohxD4cB0DQ8U0xoeLeOKRB3Dlr1+Os9YOw/DbsPs9rBsbwpOPP4puuy1RPI12BzbR8xDwOLXUU7jv0b244+6HkC9VcGBqDlaqgGavj9GJjdh3cFJaF1L8SkwtYJHS95BxuTd1EHbrqOR0lHK20PRJ1+eelU27cEzefz2h7PNcc1Lm2jZyuaz4FAjIYZmwTLr82vLJTZcAB9+bSDj4LIdKQsLrx+so97CARxr6ponJel0muYxCGhkelQKJRj2SUkGfgnYLvV4H3U4Ljzz8AB556EGRJqwZH8WGzdswuvkc/Pjen2PXwcNwSiPYM7coCRB/8O534/Vv+X34Rh8BoztdSn08ed+UMfBe7vY89GOt+IkAgAQEGAT+EgaAiLOOkhA8n0XyL/Nrcf0UAECAXDIA2CYz55wTfZVSEnVamCjlgblpeDsewd3f/ComUib0dh2urmFsbI14KkWWBq/vw6PJq073dspFTBzcvU8kWiMTa2AXiwhTKdjlMvoZF5rjEnpQTXnsq0Q91LP1AFAAAH8vGzgbUSoHIz8Enawk0+agUdYhcQg/onZLIgKV9Oq0ONRnJABH3OLPTQIQmwCKjJaDARn3CSYjHiOUAEgSRD/2IemLSezC3Awa9aqwtLg2kg5NqjSbopGRUTRbLRRKRbULappIADQCAIwBJOuk1xNgnWA0NducUoSWAYu0424NePrnOPDtG1AJG0jDg0ajvZBAlfKrUACAMgGkb4EYHB/n42QMgJNS/I+qS47+Nb9QAEDNeeT5CvW+1GNitKkZ8IVJ5MJHCuVLL8XiRBlzriUGoEE3RCGkiawF7xcKAFyHfGoE7ZYnGn3Gz15y6YVoNqoS13f1u94ptRilJal0Fh/8y7/CurUbJC2IkXtTU1PYfu7Z2LhxAx5//Am5/xq1Otav3yAG9Ky5fv7Iw/ijP7oa9953nzDfOCjhUOGlV7wEF154EQ4dnMIPfvADafQpAWANQtkmI/uu//z1GB4eljqw0WgIAEBggMML8QFKUxLH+tSE7uso58r4zDXXyrpbb1RVKpQFvP//fL8AAPTIyKXzsA1HJABc+yjvf+vb3iJsAAIAXLvZx/L1ybBjf0C6P9dp18ngv//3vxFQgKwAcvNtzVKpPVYAncbaoFsvWR7U6oeIvCVku/PYarbwopKFXJd9OVDesglh2kXAmsr3UCHbfnYOdQIcZOczjpDMHy4JUgMrzitlGDJwFHfsCNqSPxM98fRT+Mndd8GL+mixoM7n0Gq3peghJZeFD08K3xTfXKFcwvYXnYvtW7dh944n8Pgjj2C4XBa65MLMDN72lrcg76TRatXFgVTiyMTsMqbWSkXBhYCF7hkA4ERFzskWwNMukM5IAI55ChMJwNEAwNESgNMBAJjb7oQqYilk9icXc4PRL5wkcbMkHciC0deF1uNEPdiM2+ktwW/PIWx5aM4w3zeLfZOz+O5tP8VP7n0E7dBGqjiKXmTCcpV+T+i61GCbQC5DZNnDwtISUvkhFS9H/RHpzUQhY3q3TKNJL2QxGxvwrUB4/H4aorEhHXARHzyZ/PkEAOBrJ2Z+yfckzJ8EAJA0kLCPA/v2yWsyFYAMgCM8BOKlQ0AJncxqNpKWbBhEXzl9pb5bmmD6CsTxWrLyxOBKksWezLMSGmACS0pDE7MBpMDgAsrmW8zfyMZQTQ/xEmrdmTrAjYYbD7VgNH3btGEtes0qCq4hcoC7bvsuLj7nLKwdyqE6cwhrRspoVpck6pDrKvNaxbRLI+gSCUDL46RxjqGxAVW/j4AqWVWqKaV3Cl3IPWyYGBEAgNnOfO+mncYDjzwOPV1U03vRYQYwQk8m/8OFNMppCwWX7v4eemGEwHDwxL5JBFYGWrqI2XoXj+06hK6wAFLQ7IxICVodelMYYhRFgzCXkYsEFygJoLN0Oi3ngeeGhnc0mSIAwGtDAIDHwX8jgGHZtKUJUMzY2L5pDTaPlzGz7ym85PztaC3P4eknHsM528/G+Jo1MCxKGTTopotqs429U4v40b07YKTLqNZbqDa7MOwMxtZuxIFD06KlJGrPyT+lBFrfgwkCKn302k1Uig5SWgvrxkoSWyRUf1LoDAO9TgvLiwuIwgBetysFRKPeAtn8lkUNP5mYBmqhBVhubAJII0BT5AUEEeS8sMmO44NY3JFWy0KCLA36fMzMHkYua2LT2k049+wXYc3oWkHp2+22FDF79+/G4tIcavVF2dDP2boFF533YgwVCkgXhjDnAf/wqc/BypUw02ijvHGT0ET/+frrMbm0gOxwCTo1J2xGQ1+Kd/ofc1+miWPE6XMMTMjzcJz0naT5H/xTNf8JG+VI5//k+17w/eu0N8DTeAEBANRknGu0mmTGEXqx474e9FA2GfPkAYcP4Y5r/hfGLEBvLCNt6BgZHpNECuqCyADgJ4tIXh9OcVvVBg4eOozRNWtRGB2VCWBmdAR6IYu+yeb/dACA2PTXMNFlpJRmQc8W4JYqiJwUPEq94sjf1bOkVsmkkjvtGLwzAMDzDgBw8+DoQCQAOiW5mqzx8vyHPtqNOjpt0vPJiGOSjSlrFOnSBJxdMpHYtKdSCNstaZBgWui1O3CyOfSYec51IqTjBaMrbUSmDfTa0IIWMLcfu790DYb8GgrwJJWIAEBfogDFVAV9rSfNHGnQyuDo2B8nneCfJGb7pE937Otz0u97Ab5BaowYACAbQgEAnNgaCCjD0R30rCxGX3oFZgopLNDjh9fEC1GgVpxSgZi1feqHdzoSgOuQcyvotH30vI7EGV908flot+qYmjqEq9/1DgGWuAePVEawc+du3HzTt7B27XrRxlO2SdNT7iFD5SHsfPpp+X7WL5zKk1b/xBOP48Mf/jCuueYaDFXK0vyzOHNTDq6++o/w5BNP4yc/+YkA8kwYIJilalkdn/nsZ6Qu4wejB//0T/8P+Z2UBPCDjTfXXd4CVt9Cxs7g2k98GiknhSbTWoIu8uUc3nH1O7BcW5bvY/PPz1tu+rbUOEyBeevb/oMEpA0CAKwTCQCwpKB0kgBAIV/G3/7t36PV7Ip3QRRoSJkp+P0AoR3CIACgWej7lO0QDKCZ3yLS3Xls6C/jouE0ymFLoq8rWzbCd3g/OKg3GxjfuBHo9bC0ZzfyKRdBl7JUlU42CJIJs1qUnHF6yFLnUMSMwn/+7DVoMiecmkDLlEQAKYTFaVaDQZfRODKOBoCGbYkE4IpLLkXk+di9axdmDx/GWKWCNWNjuOKyy4Q9QDaAAgAUCKB0kMntqjbQMwyA4z++L3gBdQYAOGUAQCg1EmtzaikAROksTnxI/YyNOliMxy0etL4phiDUCfH77L4HvVeH15hHY/kwOjUf7XoW3/jGbbj9p/egGxlIl8agp3IIJMZNmW52el3YrolcNoXAa8Knu6g4lzvwQi4zip4/6O4vNCY2szEjYKVZj9HEuAqUrXtlan4MFgABgOS1k808mRgOSn9EVy2pB9EKAEDw8VgAADtheS5kKB7KZJmbBosbTp1tehfEUX2SU56kVlBTHwMBqzN/VcoeXYcmxmj9OCaI38PX4qeAQmRJcHrW6YgmkoBqvdFQaDI3KMvEuokRBK0axoeyyJl93P/TH+E1L7sMKS3A3OR+rB2poN9rS3HGX0NHcFLAlSSAUz1F4+RiTU25GBbSr0EaSqXNZfHGqTZTAEpZV7Kdec4tJ40HH30SVraIULPltTg5NiMfBcfASDGNStaFEXYUgOLTmdnF5HwVU4t1uKVR1DzgXx/bibpPTWIKZroktPtWL0TXV/GEjm2IiR4BABrgJAAAqeYC6IingSdTczY2bKYJrvF6cS9yM2lY9AOwNWyeqKCzOIWLz9mMtZUsbvnqDbj4ghfh1a9+FQ5NTiFfGsJitQk3W8Ch6Tn86M5/hVaYwJ7JBaRzBcwtVFEeGRfaf7vjiWSAx8TXLxczMBFIUgLCLvxuC9u3rMVVb3o1bIPmPeq6EZyg/pCNv8gEeE1534SBgBfi9ut56LTbqLZ9LHQ0LLc8iSxkUoEYNnoeWk0W2e3Y+0IXOqDLZAsat4mEg9KaEG5axSRqvoZ+lw7dbfTaPaH8l8oF5Itp5Atp5PNpFHJpbN+6FaUKz9MSWoGOxw5X8YVv3YoKiyo3LYyC/3XddfBpvstCgLpy25TpPw0NJZWr20YhS7PMEB1Kfs4AAKdYP9OEUxUzNAIUaqUiywv4xL/RVlVrNVCiv8P8NP7lI3+HEfjQqwsoOTbK5YowADSbkhZOAim/YvQyYzcYc2rikZ/vEABgaGINWpqG3MQ4DJoASqKJ8gM5NQaAut9NR+0VDb8PPZNDbngUWiqLLtchk74GCSMtNsMd4HAmjLBTPIHPXHif4wudbAJ84pc70sPiOf7q5/ztL4gEII4BpIO6AOyxtjeRAERBAIcNPmVIEY38VDKArG+MimQ5ThZf7O9DBknIqD/uF9x34iQdro+tVhvZYgntRkPpqnUlcbIpVzJTCFp1mJEHNGbw1HX/hFJ3EbSgNX16oPD1DHXPykF6wtaT+uk0AICTXYSTeQT8Ij0AVusOAm0xTVt2dUNYe23TQSudx7orfg2TrolFgv6UOXoh8tSKRxAAQKKnT/nj9ACArDOEbseH51OKaeOCC89Dq1nDwYP78M53vB1jY2MycW/U6DORw2c/c72seUtLy1JHTayZwL59+6RGSAz8KEUhG4DeSguL8/j7v/97/OM//qOAA1NTk1i/fh0efOghfOQjH8G99/4r7rnnHqH+X3XVVSI34O+jXO/az1wrzADuyfPz83jf+/5EGfcJ80VHo92EnXVlH2QKgBmZwgCgO3+310aX8q01I/j9P/x98QCQ2i4yBAD43ne+LwB9L+ziqrcTAOAaqcBbvg/+TrJsqfXvc2ihWSiVhvGRf/gnLMwvCysg9CLk3LwAAIHlS6wz/wt9lndMHIgQ9Kpw23NY4y/gsvE8hvtt2JqP0a2b4NF4KuVgfmkR6zZvFgnB3I5HUcpm0G3UJZVPTAgGfXpEpMj6MgYAFpZ3R9liETt2PYWv3nITnHwOgRah2Wkjm80JDZfUIpbnCaqvss4VpdFrNHHWxo248hWvxD133YWpQ4fEJXr9xBq85sorxcyI8gCXqAu5bOKKEKG5vIxsuYh+wEJwVfvK+zgxDDvZw/ts7vmkgT568T3evz+b1/xl+p7TBQgSJH9lixcetjhXyNRzhXYtYmddNSmyOSThQnRIP3YMIIsSRftWuesrsE9soKbKJWV8ltxb0iTGHgAqkS2JxVN0tCM+CCqd1uKnlPbH+hg0ATyWB4CaSpNfw0aUj6qKAaRzsmQ5c/rNZlHkNkoDE5PnkxQ5Mfeznb4Ye+mRBcfKKO2P/MeOk3ptAKRXoY/G4jJqc4tC/ZqZmsWPbn8At/zg54gMavSUc7iAaZzWJ0UhF6TY1yMeUMXBBcoVlK6mqnBd/VDNtTrf0kAPUvwTqUCil4+18sd7Jvha4qQvefaxiWB8XyVILBdLUpJFsxgBSwsLWKbsCJrQzInu8nWkyeTibdJtPbb3UzeQavhjTSsXYTbGCR1L+UkoTwlO2QUQSDTPg6ykY7wJPgPUfLMA4jGyueZxyDpFrS4bqoCuKYxKpAu4isvjsdh6hInhEtImjVk6KKcNPHb/XXjlFZci7DYE0DF7TaRMpWn3wz5CRtWZNkgaI3IstE5xdeW/KGhIKJ2kh9ETwib7oYWtG9eiUsgIAMDN003ncM8DP4dXO842AAAgAElEQVQpDABS5/hzAXK2juG8K9P/lN5HxubUvqEMaNwMlls9HJxdlGlgemgcM7UufvbADiBVguYWsdwJodlMjQmEtUAWAqfnTF5ot1uileeppdyABSIb46Ghslwvsh3IClheWlL5444jWvdsxhUjS8NvYcNwXlgAu3Y8gPFyHpddfIFILLj29AKVbvDjn92Dn917Py77jVfjnh37JK2g1aarbxqloRHU6k3Mzi3IsXBtKhezyLoGIp/T/jJmJvfjN1/1crzkkhcj4/hwLXVvrlDco74UJOqT+58Ce3hN2TDJp7BqyMDgfUCTyxgGixkjZM/xNdvdLnqej1qtjqVqHe0eTT0VmM6s+Ef3PCbO71knh5SekkLE4lSOa6fGey/EunWjovtbXJjF+NiYMp0zbLSRxhe+fz9mupRrTGPrBRegsnE9/uyvPwTPslDzeqLjZiScSBl0SAqFOP/3CfAz4UEZYw7S+5PHIAHqxIgy/kzWY/W11SX56H1o8Pt+mfbL5/tYEgBglUUU0+Pj3Gw28jkmXjC20WvhqS9fj8XHf46hoIuSbQkIS0mlm0uhb2rwokD2EkuAKxvwAiwv1XFg6jBefMmlqHNSu24dUMjKVFYER0pRotY17tFcMzj94XobR/Ku7vOymq+4MvM55ASXcFeXulQ3jVRpCGYmhx6pyNQia7p8fcV7RVYr9UFn7NMxUVdipxfu48QAwWD02QtzDGLQdxx5nPiIHMNE99nXdIqBk9RpZIpJby0pAEoCoAZ4SsIhd6YQb9X/q4+E0XH0+19lesjxJBKTARNfqRlpGuwHcNNFRAR1ww4Q1rH3hk/Amd+Pit+Cw0ECp//S2CoGAKVoSoScuIQd+/yfHsBz8mt6ugCAgPMnuL7JvpIcydESQu6TNFWnhp61BQ3pNMMW0L5lp9EZHcXQBRdgMZ1Ci6kxmoFOs4OinZLryxSZFxIAYO3mOEx/U/GSpJBns3ns3bMfX/rCjSAAUKs2ZfptmhouvexiVJcX0GhU8aorX4l169YK3Z/9Y7frYX5+EQ89+LCse2zWOQg4++yz8fjjjwtzc3JyEhdccIE4//P+yOVy+MAH3o+HH3oI3/rWt1YaegIBf/zePxE/IkoAaOz3xje+ceWCU6r3sY9/TKVXGYb8rje96Y0CHghIzxotjgFkn9tcZB2WEgZAucg0jCXGZ2D95nW48jVXIugHwsbMuFmZ0pMBwJqz47fxtne8Vdh+/LtPMD9m0akhEdd4Jg6x4dZx+7/8BHffdZ88C0xwsfWUAL6BRUkM01bI2lEm3wTmgqCBdHcRw61pvGxjBebCIUxUctCyjuz1ng5J8CPIl14zgdrTT8n+nmOsZxw3vTIwiqV6YgHA/Zz3bqc9GfWoU7RNfPaGL6DdD1Brt8SYho7gYhswAACInkAAAAOGpiHvprA0v4CJ8XG88fd+F3f/7C6ZoHSaTawZHcMbXvVazM5NwTVN5OjkzH6m00G6VEK/2ZAO8AwAcPKF6kQN1qn/9CqV7wwAcORZfD4BgJiAvxIxn2y6oeajGTRQKjDzHOjV2khrNqgccqIApmsCPVL+u5g5OInAp5Gbhe9+5w58//t3ItDzqAUZ9M1MTAlXlJ9VZ/s4eWOFXSCIjHzS5I8LlSMSnaPuoLjJ59cTXw5VK6wWC6s0+ZMPcdgwS7MaGwEmhQ8X5pXmYgAAqC4tYWlhUYoXmrdxEzgaAJDjIjtBaPDxRFwKqlgfb6qJCBvTQQBAviFhBMSWVid6fgQAGDhuvhd+KmmIWBoJgiwlF98Pzd0E6IxAQ+9KMYtyzkVEvXneQdiuYfbQXjEKTGs+0n4TRqAoYVwHFVChXof3ibSVYrxIAIDEe0Xb5XuW6EPLgtfrYPPacQEAOE1mIeGksrj/4cdgpvMIJT4ygqXR/M/ACAGAlAmHDuZ9Try78rtNN41m18P0Uk1iAekf0AwN7JpaxL6ZGnwji9DOoR0Y6IZMAPCkUcll03J9OB1X0gTKCniOQqGaJig8kXk20zSc4ruwqZGzaK5nIe8aEp3oRj2M5By0q7O48NytWDs+ih43ODeN8sgYvviVr2HHk7vwm697A3YdmsHhho+mB/T8ANl8EdlcQaYL3PAzaRf9sIdCxkEupSNtRQLGTIyU8LIrLsVZG8fh2JQqJM2MggPJ/uCxCyiVySrgmhRaAlkxMMpzz42VVLvVsEkFWEpSRBITyukYnznKYOOMZ7EXZlQcQgQpYLFWxdLsMprLLUS9CBnLQTmXQTFDvWcN2RQn+F1hanR7jC5Modfr49G987htxyxqSKPhd1D3OvjyLTehZ2jwDB21Xhe646oEDHEKZ7tII1FSGfk+dZGaqHttFWwdfB5WmD8DAEACDCQSALU0HAki/nsBAOS8yVtXjaxKEVGxrkoSoMHVgKzOyKQWZm77Hnb95EeYQADX9+BYLrKFPJxcSmTSlADwJfhcmWyO/D6ajY4AAGvP2oIolUZhzQS0Yl4BANrpAQDSwMi6BfjcOmwHVjYPM1tA305JHnkQgwACc0ovyIZSNbaxuuWUS5BfdQDgRFP/5wsASNJpyNKl2SjdvVmbE1BX/ltKW54AAPLcHrHnHw8EiO/oFQBAXeYVeQ8n+BGbKe6RWVVH+G0ATcx87wb0dj+CkV4DKZ9JQ2q3ZEQmfz+Ni8VXQoYnx5/i/FsAAE60/iVDj8EHZPA9kU1mu2z2AnjCorOg6Ta8yEIzlUFv03qktm1Fw03Do5ldH+h1eii5THBS0/9fBACwZ/c+3PDFr8YAQAt91qumjksvu+gIAGDT5g2wTFuM/Rw7JSlGN9zwZRTyRaHI33ff/TIpP/vsbTh06KCY/T618ykZ3jCN4nd+5w04//zzpab6//7bf8O2bduE5s/9/RWveAXWrluPG264QWoMAgBJvUpn/E9+6pNiAMjzTY8oMgn5e1gfyX5laPC1UAbd7eW2MACu+/TnUMwX0WjW0EeAzds24WWveJlI1ZkCkMQAfvPrN4sEIAEA+B64B4Q07osBAP5pEsSNY5uZgPHoI4/j5pu/DdtKweuGMPqO+G2FVk9+HwEAQ3cBMEKQNV4HdmteAICXbxpGankKIwUHWsbByJaN4HiO/n2MIM6uXYvWgX3w2m3x4KPcz+KOxL1fGKPKsZr7FYeVAgB4zUMRJ/5WOo0Hn3wU3739NliZtOQ70+0z2dBYLIhuQB5aIs2UBTBWpAvHtOSicCF673v+GPfcfTd85izSyMvz8Z63vgtB2EHasNFp1aSI5YXxO6RIKodxvvbRJoBnGAAn31efPVp8HIR1xfQstko7wwCIC7kk5irZLFVjnSzez5YBwOckYQAIeJY4KTMqhC7jNin/ETIaZKO0O03kWUz6HaBeg9+k9rgDNzOEe+5/Ah/95A1YbukYXXc2dh2YRqZYlqmP0tcrPVM8DlKNbzLtiRuSRIuvWDb8snJxHkSyFeIf6/7juL+Vuyfeq5P6QfT/J7hN+bqJdwgbaT73g1KAhGEgjTYnqZqO2vKyAABkH3FqTAAgMXehR4EWO62KFEBy1dW1kgZZBl+cdvKcaAg4fZAdOk6V4JQkNtuLy5kTPmRJkZY8Zwm9S6QA1LnztWLKvjBjyAAgn1/eD1CmVtdrYZymgFoAPewCQRczU/tx6TlbkAsaQLsBSg1W7ykxAFgx/pOIGRrOyAVTUxz+nSguGRGkYa4dHcJIidpNTxgInIY//NgT0N2csAp4Y6QsHZWcIwBA3mIzGCjTulDFQHIi7/cjLDfbqLU9tEINoZVDq2/h7p/vRNXTYRdGUeNb0F3UWx01raQcjIkRglWE0rzw/bP553HSRVp8HgTwiVBvNOU+cNMZ2OkMatUloeZnLU1AgHLGRtqMcNGLt4uxYiadkujDz173eTQ6PZx/0SV44undcPJlzLZ8LDVoZKmhPDQsexbjaglqkFmgR55M/0tZE5WCi7BTxe++9lU4a+MEUq4ByyWIpO5/MWKkppVFGJub2LyP55NAEv0MkiJa1gG5xrz+pPnFDWAsmUlAJgITuq2YDpFhQbdsxRTRdPh9HxHdf2nYZaVhOWQAaQhrNXSWFxF16jB6DdQXZ6CFHkrlISzWmsKCoNHht+98CI/NRWibGQxPVHDZr1+Od/3Fn2H68EFY2Qx05sbrjPZU96R6xpXxG9kFavqVrBHHBgAGC/7B/ThhAAymAByryD3d/enkO+Av+jtYUHEoEqeniNeRDp3Gq4SGmAEd9ZG3NWG4YOdj+MkNn8NmPiLLi3DtlHgquYUMPC1EQNYHTZxYqLGxoolUL8DU9Cx0Nv8Ta5AbHYVRKT0vAICwQMimEtyCMgRdpEBWvggzV0KP7tUEASRCVRm4KTYS/TKkojy9Bu40PQBOdvV/0QyAo3//0X8/1vPx7J8ZgsYka3Jv0GXvFE05/06AlcC13I+q+VeNqjzRq3u2fG2VD3Cs83kscE/WEqHwkynKpZCRghb6vSZ0vQP/4Ttw4Ke3YqJbR1oAAHV/ebFc0iILif/2bxwASBgex7pmCVCSnNNjfQ+HB5Qs0jiWNYVo30EJtolaJgPrsgvQHRmGn8oitFy0u75c42I6I75HZHedDgNnUAq5qs1eZYcIU89yhAHA60wGQDqdFQYAAYCcO4xatSVeTJZ9JABw5Stfjm1nbxU/Gw6SmT7D2L65uXlx7r/wgosxOz0vA5QHH34QGzasx+j4KJrNuoACs7Mz+OAHPygDg7POOgt//dd/jZHhETi2g1q1iqFKBb//B28WKQATAd70pjetNPelUhHXXX/dyuCI1+m8816MK654qYAHlAwwcSXQ+5JK0Kv3EHZD3HD9lyRyt91pigfA+Refh0suv0QG1TTQdi0OsU0xAWRd1ujU8Y53vU0YCMoHQEnnk3qasgGu35rGNd3G4kIVH/3ox5DPFdFq9GD0XcVotXrkEAvoSwCgj4wysI660OuzqDQP4xWbRlBszaOciqClTYxt2yxrsvTqpo7ChvXwZ2dRp9EhBzqsT/r0p1H1qDz7jJrWCPby3UfQust7IyvliFaw1Q/wte/cgqVWE4v1mriFC3s5nkbJDU2cQyjCsTc6JyP9vhTpLPTbzTbe8pa34KEHHkC72ZTYMtcwcfVbr4LXbSMnLpYdiQhkfjQBhMRb4AwAcLLt7Jlff/abxRkA4Fhn4IWWABAASBgAzwAASAXOFrFcXUbOCFCxAae9DLNdh9Ztw1+uw9Jd7HzqIG74+vdx3yN7YJfWoatnMdfwJBtaQw+a7PLcCBjJQ9onY3pIgSeAx0KUYCeLfkjDSlMgkU5oKnoqobEmSPbqhO/4TYEAgaIUSBwAjn1/qcmwJ5ub5Ag7jkzU+cFFmf8uNDk2iKQ+6waa9ToW5xfEgNSxbRQKheMCAAkrQaYcBHUJAFACEAMAjAVUgEYSK6kkEiuU2JNISJLFXGEIivjK4xbPgcAXt25S4xI6OCdpYhrISbBEZ/UxVMyi06xiuJyHY5AZwPSANqLGEraUU5IVLtOQeKHmNeK1InLLTSYBnhR2FNMxk98hjQIzbDMYGyoCgfJc0C0HO57aCRBpFhOaCLmUjdF8CpWchawRSlPJzVeQYN4fsfljL+xjudHGUrML30zDMzJ48sA8ppa7aEUueloKcLKotbroeL6YOdH5n67SpM3TCI9nqlZdFmpcvpBXDbJGGmAP7U5XUHdmSpsO83EnkUs5yLkmtKCDSj6F0VIBm9ZPYHx0RGh8N371a/CCEGdt2465xWUE/Qhz1SbqXoR6h1IaF/l8QZztG426NCmOpSHj6sinDAwXHGFg5JwIf/B7vw3X5F7miQZQTrZE0vKephcGpzCk6CktXwK8rFBnVxgnqrBmckWyd/FndVIKRCalQWeUH/PbaZLFyb/lAMIKoP6W9vEMAfbQYzSnThMgFu196jWEXuI/cBem9+wURgDvqC4sdCITk0tN3P7g01iyRnBwuQk7peH6L16LAD2kSllJDqAmsMuECbkTaZrJh0OBSCxUhP4t68MzH4LBRmWwkD0SKFTNRLJu/HsEAJLmiSauEqfK+Uhfg8Es50j5q8izR7CpWwdqs/jxP30YW/Q+/LlZOKaDUmVIrpkwQrg+2JaszwHZHnTnj3TMLyxhtlrDmq3bkBkZgTNaAegncVoMAJplKXNnkRfR+4mJAJQhZYtIV0bhyfNviSv5KgDA9UqtS9xnTmuC+ysOACQA2uCfg8/J6QIAMtGLk4qEMcINiMDlgAQgFnyoxv8ops5qusNx9u/jsHvU+sB4QYLTGnzPhp3KIOjUYaIFTO3AE9+4Huu9JrIeY91UzHEvlgHacZrNrwoAcKw1kP+WDDgGv75yDWJZhQDjcR9lmQ78kMkcJmqFPNJX/hrmUo4A+X3677S7sC0b+XQa7WZLntkXEgBQunyuQasAQCqVARkAX/7S1yUFoLrcjAEAA5dddhFqtQXU61W88hUvw+azNgoAwEQ5TvwbjRbO2rwFf/d3/xNRX8O2Ledifn4B5XIJTz79JEJhElA618bY2Cg+8IEPYMeOHThr81n46o1fxZ7de7Bh3QZJXeK69cG//hD+9m//BuvWrcOb3/xmBTbousgOv/b1r0kqESf+bPgnJsbxhje8XvwAKCv1Ql8AAB5X0ApQX6zjmzd+A67tIgg9NFo1vOq3rsTW7VthWCpBKzEB/OpXvi7P01J9Ee+8+u3S/9LUmPuq7K/ScOsC6HTarMm43zMO28V//S//D0rFIbSbPvTQVddQGAC+9MumkUZfy8ReUB6i2jSGGlP4jfVDmOjXkdW60NM6JrZvEalvvdMWHL+0bq3EAC5MTUlqWJrx25SR8lik/lIAABkjrPvJatCC5b0RTf/g2lhsN7DQbuLGW76JiC7B4uxsqnWeW4RM/2OyuIx7aFKjagA6PY6Oj2F5uYow6OOP3/Nu3HvX3ZiZmhKbmnXjY3jdq18NPQhRSGUkKiKTcgQIYOF/hgHw3Jv/4y06z+WVzngAvPAeACpKKY7jGGAAcEHo9DRMDA+jtTSJqD2PYeaKz03j0NO7kTJy+OH378Y99z6BmaUAZnZEJp7LPR9WvoBUyiKCJ9O8PuNENEY32bJRwHCg6Zag8hJTRXdzyRYI5ZOeAsyd7dLJ/+iiIJ7+s/E53gQlMX86mUsvNzcu1GL6RlqiRU2UcmFNXPX5d6Eoi7bZlNg3AgDc4GxL5RATNBAQgQVEbLRCJgAbQX6wYOanAADyp9Ioq8Y9FisrysNzAgD4/pIJGY8/ASsF1KBbrQChanNMGn9psUSYq4z6GL02Njoka96aiTFxyd24cT2efvg+bM5bGM264pFCYDTye0gzUkkagK6aMAvwKst1nBTAtVhJH2gkyWuZT5mYGC5LU8/pOsVbO/fuR9+wJb+Zp6CQcTFWIP3fgBt1EYXUnakCXiLyGF3H6b2ho97qYrHRRqdvYbHdh5apYM90DU8enIeeKqNvZ9DshWh5Pnq+j3Q6JZp7FjICAGhArVaVjZGpAAn41Wy1JfaQ0UBEvrk5e126BJflvbQby8ilHWxYM45yMS9SgsceexR+0IebTsNNZQTsqjWbEgm4a/8UNNNBWnwidKH6cVqvsxnr9zA+XEAhbWAoayFt+rjwnE14ySUvkkkVjTF1xqnxeAlCxV4lUvAkTA5JXIh1qmKeFTMBElsTTrck/YHsAfb1TAVQPiny0DspwHYEAKBru2anoKXS6t/EAIt0PxOIvVUEBGLz7nfFrHDpztsRLi9iOJ9H1+uj6mlo6i5+eN/DmPEM7JhuYv32c+CHdbz97b+PTZvGMLFhDHQS6nQ7gG6JBCRgA8dCk/IMKQLEChg6HcNjf5ZBsCtp+o/1/K82Easa6n+PEoCEHUkAlQAAWQAEb4xIhxFaAgBwxSUjKZ0yYTaXoAcN3PPRD2OsWYNVr4pyoDRUhlvMMPmJseqwHEsxfLwAKYv3h4Fms42dBw5i/KwtyI2NITs2AtDokdf3lD0AFNuFks3EUJSyz5bfh5EpIF0ZQ+Dm4BkufIP3EddUNv4BNK4XouE+AwCcrN5KnqEV6nziP3O0p1H8Qs9pqMOJXswAYPNACcCxAIDkGNWvVBN/NQM4vg9CAguq41mtk1YlACE0jbIoHf3AFQ8Zj+tqvwHU9uPxL30S69tV5AgAUJqga+hwf+GqR2bUrwADILm2x1v/jgX2HAEAiJG0hj57LV4RgyA6/aRstIYrsF79UhxABMcliG6KBCzluHDp/dPpyh76QgIAigFJCaGSNrGDdN20AABfueEbKKTHUV1qIQh7sCwdl7/k4hgAWMYrXv7rWL9hrdQUTMNhHTg8PCKN9OzsHK7/3Bewfet52LB+E4rlogAA+w7sRc/riQEu180PfehDeOSRR2UINHlwEjd/82aMj43Leycz4P1/8ef43HWfk6/TBJAAAOvJfD6HH932I+zZs0dqTxoLckjxtrddJalNnNh3/R76JvF5B+gBhw8cxvdu+a4Y3nOotrg8j7e87Q8xMj4iaQX0urB0W1gAN375a3J8i7UFYQAcDQAk9YAYbQsDwJDrmssV8X//1/9XsSoCE5HnqNrD7iLSfEl2MIyUAABBn94rPlCbQbk+hcvHMthi+0j1G2CJv/bszQgNAy3fg98PMTQ2Kn38wr59iHoespYNKwxh0ORTXKaVZjUBAAgBaFHtQIQ0c7Sb6LsWAsfATbd+F/unpmIAwJAogyRtY8VsRgyQ+rBNegTo6HR7qNbqWLduvSLk9vt4/WtfhzvvuAOVYhGt6jKGi0W86XWvk2zjQjqHRm0RKZo0nAEATraHHPfrz2mzOMarnAEAXlgAgLrJBACIZ2UrzxLpOWUrjaXDhzFcodFZiLndTyHyQ0weOIyv3/gdPPTQbvSRg50eltzzZhDBKeShuzZq1UVxlJctQAzoDITM5WUzYZJqz0aM02RmAbNRjKTJYvEmyQNsckwWdqrJTO4laXQlxur4AIDqrFd9AY53gyaNe6KbJyDABZq/Q8z/+nQmplkbc4U5tWVGe08AgGadDuy6LN78maMBAG5+NM5TQJhq/HVSnOX4Y0ZA4m4cJwfEQhcFAsjmdmIKgAAASfLBQN65RP7RDFCaa5WWIpnCNGBSHH2hw9ON9sD+vbj44gtRr9cEgc3lMpJpi3YdVmNOAIAso8C8LvTQQ0qnezhdYnsCDIgenWR7jdeXBoaGmATy9e0ogGtEcPQ+1o5WxFyJZjqc/O49MCnxTJyck5ZfzqUwmndQtCPYYVtSE0KdGnF2hL6AAESxefxdP0CdTvo9YLrawdD67Tgw38K9j+0WRoAHR4wC6RSugGJNjGiEZcKihPr/Tluce8n6EOaYJCU0RQtfHqrItadUjMdBI0FKGdhgU882VCyg22kLDZB0QDYqNNMj/ZDMAUbYMengyV37UChVBMVvtZVzMKf/NqPX9BBrRgrIp3UUaIpveHjFSy/E+rGSMAAy+TS6egSNMbds3OmGT9YMjfFYR4fK/E4YMWpTA/jsCMBEzwdNrhljH9VDrQxBOXkXcyv+P5t9TvzdtGIBEBBIfAGk2ysCmi2v3fJ6CNBHWo9ghT25P37+hc9hYyEPN9LhZorYNVNDTU/hum//EM7EZhxuG+QAIZuJ8JpXXY6X//qFmDq4CxMTw9h0wQWiIWeYMZlB3QjoEJCic7SpwCydxYGkEsTJGjHD5WgAYHBtWAWeV13U//0CAHweKecKEGkhJMOlr8NkPGRfQa2WbcN2dJjtZVhBE7tuuA79p3agGPjS5GfyOZEAwDXluvAhkhYtjGQaxYgYGm4+uXcfMsMjKK1di9LEGEB2CRvz0wAADGk4fGicvFmGyGC6lIvQ7Co/BC1XQc90EJiORAJSMsa9Q+N6IYyZEwMAJ5NxDngDn3INdKIf/EVLABJQTUDkuIgefNaOdezPqabjQE4AAMb9EQAQs5EBBsCR/B45ngHGj7CNTsDhOHKLVxXMKiOIa6Mvy5+h5aFpNjyyqsI60DyEfTd9HkPTB5H3OisAQJssMwEA6D9DUICpAP92PQCOdf0GGVPPYFwMvFf2UspMm4mwoXitkeXV6YXQzQy8tRPov+py7I/6cM0sAo8mtMoXiftr8tovJACg1npK91hbUdKkwbZdAQBuvOEmlLJrsLTYQBB4sGwNL3npJajXF1GtLggAsO3sLeh2O+ILxA8OpFg7pVJp/ODW29BphqguN/DGN/0ePvnpa1AZraDn91Ao5OAFngAAO596Wvb3erWOG2/4ijDSy2XKCWp45WuuxCOPPiLGx1dfffXKtJ911/0P3I/7779f6kx6BPDUv+c975ZIQNacPUaz2orxZ4Ymdj+5G3f88HYBZR3XwvTsFP7ovVcjlU3BIUue1wgmUnYaX/rClyX6d7mxJAwAMgpYO9EDgM+TxEEz/I+SjlDZCHm9EIVCGR/7509gZmYelp5G0ImHDwQAmJjBel13EWpZ+ATW9D6M9iJKtUmcn9fx4ryOVFiHZoVYc9Z69B36RQCdwEO+mIc1XMHS3j0I2l1kOWyjjCyIk6NWAAD+plgCEDUORbAt1BpV5IcqONxawlK7ha9/6xb4QkElnUHdePIhhbRygZcILjpdAchkc1KAUbdAusWe3Xtx1ubNePOb3oTv3nIzfJpB5XKoFPJ47atfLT4AklfY6cqbPsMAOLX97zltFmcAgGecgRdaAiBmG0c0y6uEvEzoIbM8C71URHBwDpPTy9CtAu59YAdu+s6PMLPQgJMpIOLGyihdcXvR0eNfoCOVziIMlUkn11dOPanJ46chcVKqaeH8mOg7KcCkAvNRlgE1cQOD06bV05IUJ3JfxXT25KuD95oqJBIDrOPfuyvRoXGEHn8u8QFI9PSix5KGmpFFtmiq6QFQr9bEiI35xPwZcW5lEcqih807tVMrxQwbfwUAqNmrAgCIPq8cd8Jeit3b5bLE9JKMLuUAACAASURBVO/jvQOyDBLpU/I9Kxs86bLttkyIxTpDdI10xuff1SbAz1TaxfzCArZt34bFalUo88MjwwhbNeSDNlI0eDN15B0TKV7DoAsj8GBrTAFQQKust6LRpSu3Ia7cpOE6YQ85h42cigIkAECku9np4cDktGh32XDTQK6Sz2AkayJnhbCY10wpgwAAbNyZosBXVX4DzKv3+hoWmx5qPS7wFdR8C08eXMDBhRbagY7QSqOnG6BkoEc/Fw1ivEcAhlIAvg6ZAdJcx8kL9XpDipzSUEU0jDQhDH1OD1QjQr0/wSKCCKTqjY6OYHZ2Vn7+3HPPlb1nZmYWKWEV6Nh/YAqV4TH5erPVlOl/GHhwTB3DQzk4RoBi2kAxrWGs5OK8beswWkpjzWiZ4jh06UHj2NAJmglN3oBuMjWBTVdfsVXipIv4ERLJBaemfrcDnyaAYkapvCmYDEKNP010JRub04W46Q+Z7mDZIgOQaXwQwQ1NSWzoOTbapA86BtL0JFiYhve/o5R23/EjbK8Mw+gGsN0CDjYCPLB/Bj/bdRBeZhTz3RSypSEMly0YUQPbN1dwxaUvxqb145icPISNm7ZBc7OAq3Lj24gUCGAo00mNk7i4+U+ek6RZ4X0+qHE9GgRQ3iGr3geDz9DxJmOntsv9cv6UYgDEAIDhCwAgDIC+DjvgfWPDj0xx+Sa4m/ZbML0a2nfehr23fhvjBDBppOk6cApp2Lk0IoveECqC0jYsMdAKe8yIdrH7wEH0DBOjmzahtGYcRo6gMUGGU00BoIeKJeuWEVGiJeRV9NhDWimZ/ttD4+gx4s10EMlaSuaI+n4xIo0ZRMe7QmcAALVXDQIAUkaLZ8+xAfbnVNMdAQDQ8EuQyxgAIAslNqZc2cRX05jkOISldqwWchUmOIIBMCBxE8mLEaLX8eFYFfh0kXR0WP060JpE7Y5vAzseQqHXVqlSuoY2+4WIfkd9mqyvMNqOd/+cGMA5/XUhtkQ45Rc6FvCZXO/kOiegydG/RJmxqcQGTmk5eebVaHUCOG4R0ZaNaFzxYkyaOlwtg17Lh23SNNcRcJxTbElYOuWjTwpTOcIBlseqB0Dc9AkAYMRMADLkCAB87Su3oJRdKwCA7/cE5FQAwIIAAC//jV/Deeefi4WFednXyQSkQS91/GSKkyH1mU99EWsm1isvC4Q4MHlAuI6VShnVehV/9Vd/heoSG3YVJfiVL30Z/aCvEurCEJWxYaQzaezcuRPve9/75N94Xrg2Pb3zadx5553y/JEhwNqAAADBAl63gElKlmJBuZqLx3/+OO658271+rk0Dk0dwHv/9I9lap7JZaQPJhjrmC6u++znpbZs9ZorAMCqB4DqjWWQJglBFjptejMB+XwJt37vh7jrrntgm1n4bVM8X/omd2bGNLOWSAkA0Ouz3usj7TdQrE5ii9nBJRUXmX4TsHwMrxuDniab0Eaj24bl2shvXI/avn3oNVpIM6Y5JACQSABY8DNyUgEAYuoa9aYimgbkR0fR9bpoksKZyeCLX7sR89WqUGx5kxKBJlInRQOLOQEFQkFK5ufnMDI6JpFHpGAWC5zY2VLg5bNZvOl3fxe33fo99L0eMtQAa8C73/ouVKvzyMvf1cRMoSbKxZsnL8ngHmhP4v8dRAxPfPuvoGSDXc6ArumFXmBO69l8Fj/8nDaLXzoAQDVrgwVnsjHKPXbEBPqZ29SzGECf+AwORPQlq+gK7S2OylH3h5obr0zFuHEaynRHunsujNR7JRsaafVRXxDMgKGesgvH96lMURQNneY4mU4d4aHD6AQOZhY93HLr3fjBj+9Hw9ORLlVEj9nsdMQohnR4mmo6lgPbtNBodmGnmK/O6BCZ/8PUSCXzFBCgU2PvxdGEceSXTus3meHIQJO6wcGn6WgAQKbaA8/LEdMLiRs8+faTTPuT+Dw282QG8HzS+ZZGf9zISBNzHWaXRlheVAAA6VuVoaEjAABZGxj5J5r1pMGPY46k+VfHzIbtmQCA2vQkrU2u40kMkGLd/yCqn7Al2Dgx7YQNv9zHsbGRmOCxlKZpnAZ0usxKdlCt17BmvWJISVSfHmFdKYvO4izMKMBEpYiCYyBsVqF7LRRcC31OTyTybxAAMJkkrgCAfg95x4AW9LBufEQKcwIA9WYLk4dn0OO6LWkKDkaKGQyTCq8HsBnXxEQW3RFGAesykZKILwB1/SzOLNHZR3YOh5c7QLqMpa6Ghx7fgxaH3k4OLZ0Z4rrQ/TmVEL8GDegxH9o0hQHBabns8LqOWr0h0/HiUEU8Yih5IJ1RKHndrqLVLS7KlKPXVX4GKou6j0KhiI0bN4qPwMGDB5BJ5zA9syjmf7x/SP/jee92Wki5FrZsXo+l+SmUsyZGiw7O3TyGSkbHmkoWGzatQau2BGeopDT68gzT3NaELnp9XfY8AgAEp1gom8LsoEyhhrnpaSzOzyNlu3IvM+pI8oUZGcn726W0wIGbKwgIwMY/MExETgpmOi3GgOKa3ezAyeYRWiYaoQ/NNuAgRG3/Tsw+9hCy1UWMMUbJB+aqXQTFNfjkTT8AxjbhqdkmulpRDB9ftH09jKgJW2ujUnBw0XnnYMO6NWK6VCwNoTI2DqdYpMYGAbXmel/YJK2e8g9REhq11nHtksQCYbXwuWI0qWIMkBrJJjGKc6sTdPN4DADln3Dij5OvICd7hV/M1zmJots/pVSB4aOvs3Gn8ZICAPS+DT80YKfT8HUfGd2H26sCTz6Khz/9KWxwbDHhJHLmFDJIFXMCAJGayuvB6T89IfyOByudxdT0DOabLazduhXlNePQmR5jUPbFvTKmQa3EAHJtVM+cauWOWOXVCYtYZynDToJ/yfUPmFCh2+gZDlIja+BZLnyTWe9kyahmQSQAwow6cqJ89JV4YQGAk985J6/vTv4ap3N3Hc0AWNk7fikAgEgA62MzAFbPyxHA/wADgGAxVUzdVgduiut5FxYjXdEFOtPoPfBTtH96O0q9OoCuNDP0AOAz43pkK1Cvd+Ic+5Nfv9O5OidPMDrZqycSyEGZx2A9y31/cMIy+H5YOxG8E08mqSNVWky9F8DMDcE6exsWX7QJc5zkRim06x1k0mmR2FFjz6k2JXQn8uA42fEf/+vxqiEglYr7ZKQd/UjobL97914FAOQUA0AAANvAS196WcwAmMfLX34Fzj57i0zFu922ABel0pDQ/0vlMqLQwF0/eRCHDhwW6r+bclEaKmJhaQHjE6N46qkn8Z/+01/GvlE0O/bw6U99SlKz6rW6DAE6Xk9iA++77z68//3vl7eTzWbg+awRDuL222+Xf2N9wXP17ne/W9U33Nw4seeQxTAlAvCxhx7D/XffL0zUQjGPA4f24U/+7L0IIl+m61I3+rTtsXDtNZ+R2tGLenjn1e+Q30kWJEGMFelpDPCRMdFstOXcFfNlPPzQI/j6178J28gg7NqS5ORbZAD4sCIyFx30o5QMYDwCAOgivTyJ9VETV4xmkQ8bMI0ehsbKMHIZGJkUau22yPuGtm1Fff8BdBsNpDQdDmsY1qGSmiWZoIgEAOCR0gSwty9iAet1ekg5KTFoslJpLLea+Ni118LIZtBmbiLdzPnwMwtSkENVEBiWhi6pm/QDkMxFlZctkz7TQr1Ww/DQEN5x1dvw6WuuwejIiGhn87kc3vEHb4FJKpnvyaSr02rJBppyHTEDY/yT0gvHm1esQRnMtFUTiBd2ET/1h+j0f/J0G/yTHcHJJABx9xfTWxX9OHG4Fva0mAEpKvfK4kZdExezFXr18YqE2FlfXM5jgvyKzloVLasAzpHv5Pk4L4LA8t6RjO9EExfr4uLYrOT+UnTHOPNYgDDl0yVFfJ+NA42+XGmaeEf6kiFODXeAKOyh0+GC5cJn8UxdPCnw9S7c5R7Cuo97/vVRfOOWH+LJPYeRKYzByQ6h1uzBorEOqdJ0IRf6cR8W6c2U3hgmDDOlCrkVBJfnUl0TcY6nvih5fBL9u0xjVSOsav7Vc5+kBCQMgKM34CPOe5wnOnhljr4uCWDAxZfPMulXpPQnDAI2d2yG0zSEM80VwxiuIQcPHBAQkEaAXC8s0sDjCBe+lppODpa2SsawKvlXngNS4MSTdDY2/EiAJv796MnmESCHOk3H/pDJcChovLjl8nromkywZT1kwzeYHMEJMb+HgAHp1/Rl0CLW/Ii8DrKOgTXlnNDzo8YCciYp/j2Y8USQDSr13ErTrd6XyyAYvyPSjq2b1yP0uhgql0SvtnfffjHF47EUs2kM5TPIOZo4kluRj06nJY0FAV7lV5BMASJpAEn2nVuswUhlsdzy4WkONDeHp/YcxL6D00gPr8N010AjNERmQNkA/yS9j/Q4mr4SeBgdHkazUYdp2ZicnsGa9RtQbxKA0CRGjyAxG0Vl2EOTI+URwSk7gQA+a6T7bd9+NirlisQF8T11uh66vVA0iQSPaf7HP3P5jIAghLkcE+IBUHD6uGDbWoxldVQyPAcRhteNI6IcZWwcaLbEpb/V9ZHOFeBJMoJit1GiQHjAIkridVCbm8Hs1CSqS1U4dhb1Kp2vafhjyT1cKBaRKxYRsHDSDWTLZVg0HSKDw7RgZ7IwHVfyelNxtcB1o9ruCCA2unYChx+4G/sfvh/bhgswGQ9lZ1D1TexY9PHVOx9CbtvFeHjfYfT6Jrafcy6KjIAMe8ikTBgRzYQCjFVKeO1rXgmvXUPYa2N0uIhyhYAEFy/yEg10sxNokM3htWHofXFyZmHUCUJ4fiTFCKOJbO73fI6MAIHmITA4Q6CkiDFH6jwlHwnWKdtDzJ447j4krJx/mx/K7d9UEgDDR2AE6JN9RbmGb8EMbBiRg14UwS7m0AuXkO8tw16ax+Mf+SgqnQ4MSrhIQ82mYJEBQABQYj4Z16jDoQN/z4ftptHqdLFvZloilDeeczb0fBFI5SWmTy3jakijjCwpZVGpJMl+veKFErd8SR2n8GkFmnKto9bf101hG2iMBCyUoKVy8EG2jwKMyDrjR0QmwICR3wvdsB15pyhQ/nTqv9M93sGc98EmMDnOQeB45fkYkNuc7p0vDDXKeKSRVBIAsgA4nGA6F2+Ao+Gfo8/hiSQAz2hwSdtf0QMrTxSu9WSRETAloGTSXLi9AGt2Egc+8ylssHvoW0sIQf+XPjTfQlqrsPhCpHNAEd97p3syjvHzCeAy+KWV69Sn5w2b2tXhjjwCA4yowXSXY73GoAfS4L109H2V/I4jBiyy9hGE4USAQKCJLj04bAeH+xrOevVvYrlSQc0kQ5Jmorp4rpmcoGpBPGU+sQTnxKc0qWnjWnsgEYY3jmJRqnOTAACaZsE2U9i1cy9u/PI3UMiNSAoA+7zKUBmXX3opZmemEPbZmJ+Dyy+/GLX6IizHlGGOk8rIPcK43sWFBqLAwY1f/jp6nicSyXXr12JpaQEmgXCHxoEO3vnOt0svSEPnj3/8YzIM41CBcgRGUF566WW4886fCADAprxYLMhr8bg//vGPY2RkRGoSAg9MFSALIZPOwCMQoNHAOIO+F+FnP/4Znnj0SelbnZSNqelJ/OX/9R/R7rbk+G3q+Ts+XNPFFz77BQEZNLuPq97xVuTyORlIBf1APvm7k5hr6v1ZoxM46LS6qFcb+PjHPwFLS8EKszLMabkhdZ/SsJtUJkS2JAY1NB/9oIVc0ER6+TB+e+MYhoM6XK+GQtGFM5yHWcyib1iYXV7G+Lbt6LdaWJqbA4WXDutSMmcJ2Mowj2xgDgN18QLQmt7uiFPAoN2TiUpEwwI2KNBw64/vwINPPQU9k8Jco45MoSDTkE6rg/HKKKrVZdgpC37grVAFV4zDBDFSRdHy4hJeculluOD88/HFL34Ra8Yn5OQUs1m88qWXY6xcRqtZRzGbR6fTQHVxAeNr10n+uUwgFbyt0ObEXGmlq1ExZr+qH89Ho3uic/OLBwAIHhwNAMSmW8nkWQzPjnwXz8d5SQAAFkbJkF6WwsTATTaGxMNfiPRxwp4CAPgzBiFw0kAjFlucBsVRcH06iPPRDhEGXeTLecwd2i+TSTYoNOiaPjAHs5PB9275F/zwtjvR6IRws0NS1HM/oH7UtNMqokmcOAmshSIxFoo/F8G+YuQkDbWwUuNTpUCLIzpkVePF9H3+/6DRn6Isqdc6HnMm+fnkaiRmgIPFzeCVSl6Liz+LUhq3JK7+agKvq2m448oknf9PpJgAwNTklDSBlmkiR9d4RofSTFC0VaSukuVwZIjR6gar3roUwnIO1FlJNnTZuGN0OzlfRwMBR7/Xo58jaV2Yg0ywJ2A1s3o+ee7l3MZai6QA4O/lMfE9cdrNH6LmXWOTGXkYSpsouxrcoAGHiz56sPq+coYnQZ8AAGj4qJpkk5B0QBlVH2dtWIe+30OxkJd1+sCBAwLE9YMAhWwaI6U8srYG1+iDNoGe10XEFANVyavP+DypCbAGP9LQDYDphapQ0rKlYYmie3rXXsy2QnTS46iFFnoh0Or58mm5KaRTrvxe1zaQy6bl/xnJWG+2kc7lJc+Y6QlEph2bhWokDAAx8IsTZnheeY4IqhA42rhxA4ZKZZEG8JK2Oz2YTDnwCLiQveALAOCmXdnU+Yy0GsvYsmEcwzkTF2xdg7LlI2/0kDd9uCkLdqmE1PCIHItOSQ0d3AmEe77Q+CW+UAZVynCRk1K/WcfsoYOYPTyLvs8CnIVIAMobqAXs+R6GR8dlo80USsgWS3ByWXCySgDAoqeB44o7bxYhlhcWUBgehT42gdqePXji4YfQmp3EWaNluGEPxXwek3NV2MMb8Imbb0c0thW7G8DhFj0cNGzbvh2lYlF2SNe1EfpdYY4Usw681hJeetGLcMmLt2Jxaj+C9jLO3boRznAJKA0DURbNPkFCNvdAq9sRxpHlpESv2G50Ych/MUPACBBS96sLlAldAIAjacVHAADCIDg2hibP3a8EAAABAEI9QGAw21kTAMAKbFh9Bx26tJdZ6NWR8+tILS9iz8c+idziIhC2yeKHmXFh5zMKAIiLbjZ0actB4Pnid0Ew78D0NPSUiw3btsIeoQ9AXmL61COsJvJs/AVkpMxEmDyxIaWkNyk0k+deAQAxiD2wv7I49BnZZhgIuS7nCzCzBfiUokUGIsNmWKYCxLn+SPac+jjdhvq51XGrEpTn9nOr3326x3usBvDoRvBYIPrzUb/I/vQMAIDsjAEAIAbgjo1hnxw8OdaEe2VYw/0i8MU7gvesaKQ1svsMSbmxFmZw6NPXYCJaRmjPItJaiLw+NM+Bo41K5Gmk0/ws0Ref6lU8/s+tHOtRTKTk37k/Hu8eEKbhMRiQR/+2E91DR98LR9cYpKHTClbv+ZLqwcFQO5vFYcfFWa98NeatNJo6kwE4JdCEqWeKfEutvzSSVjzaU/lQ8aUr9vAR2RnxncL9QKbZajiwAgDAhmWmsHvnXnzly99AqTiCRr2FWrWOYr6Iiy+8EIenDiEIOjjvvLNx5atehmp9EY5LgCiEZtgwTBsG0036Fpr1AJ/8xLXKld/z8KIXnYtHH3sEY2Mj4ufT6bbw3ve+B4VCHtXaEj760Y9gZGRYvkaWue9FuPjiS3D33XfhT973XqkXaADYaDSkRrj22mvFL4CsUwIA73//B9Bpd5HJZOGTnatzz0wJyP2jW2/D/j37ZcidyaUFAPiPH/wLNDsNOC7ftwWfUjzNxpeu+6IM+fqmj7e98yqRCDCSmfIFXhfWxazzWNOI51UMAPQ6HnzPxz/+wz8KAKD30vA0A/VUH5GpweXAywNSfVPShOp6AD9sIxV1ka7O4DfXDGNN2EKms4RiwYI7loeWp89QCgu1BirrN0pdO3vggAAALn2i+iF0sutFx68MsZWXlA6t1d0lAIDXYjRTnqIUBD4pKDkcXpjHV779LSx1O6j1OpLZzIvEirGcLwrKYjossEnfV1Ng2VSUGEIKdE7DxkfHsH/fPrz08pfgJZdfjs9//vMy8bMNQ3Spb/2DN6PX6aCYy8LvtIUSI0FhPPCV8VsMAHAOERuZyK0qb+oMAHAqj78qBNQDn5xdeeDFzIz5rslUIC7hYgOy55cB8IsDAGTaEZvfSYkUswDEsTaeiCYTBlKQV5prGTFL9SqLGBtwNmAKyuX8huC2Lsge49T4XNWXFrFuuIygtgC9XcXsvqfQ9y185ks/wp79y5ieXRL3/gA2WuymjP+fvfcOs+wuzwTfk29OlbpCJ3VStzooghBhEBjGsgHbJJtggndsr9dhPN7xH+t9Zte7M47D2Pt4GFiMhQUmGgQSGIzAFhICgSSQQEKppc6hctXN9+Szz/v9zqm+XepWGzVaDKKkeqq7uuqGE36/73u/N+RRrNQlCoSTSGHbmMyGZ2NJrb+65qlTzgAA3tjDUx65PdK4vuHr4yxK33kSALKfyTTA5/v99XfeuRgA/F2JU9N1mfKyORMJQAoAcKrPaBsChvJnUrKTBAvzC+i02/L9UrEk8gA2tmz5+fvrAYBhdF29LYXCrukt12mWVazf95eBfNZxSAmwvF9EwiBxWvRVSKdjGXiZakB5DGSyJ5RxR+X/RiEsU4fFHHG/Dwc+pqp5jOYBrbeCgubDTnwFACQaYmr6aeomwJMCAPSYaQTApqkNYs7F5pv37unTp+W9+64raytTAor0iIw92OS+JJFco6qQUJ/Z0RDPAWjIFSsS9ze3tIqeH6NQHRFq+5FjJ/HgoVMYFDagC0emgx03xGp3AM20JeKVm7FtEPkGHFuxOyQKkPuLnZOiwiJAQYZZwBQCdc74Osj8oKRAIh1NAysryxgdHUWjVpfH4blm8oydK6HZbME0NJkWEIzmRKpcLilwxu8LAFAyAzx/3zY4fhNRZx4bRwooFCxYpSLsEiOWDBSqDSSmIxr9Pv0oiiW5v0i5lPWQIA3RgDjE6uxpnD56HCunF1Gw8hgMXJw8fRr5YhmHjx1HrTGKdm+AjuujVGugXK8jVy7DKZWEHZArluAQrOu2YesaVlotPHnoENqtFWxoVPG8fbtRz9nQeU1xGqvlcN/BU7jz0ZPQxrdhNnRwZKWN0lgDM1s2o1wqybHjcQ4DD8Ggh4Kjo0A1Q9hH0Upww8tejK1Tozh9/DAcxiAmMTbv2y8SBbq8dxOKh2xoZDN5MULXQ962pEAPrRgRvQnS0EA2udJdprnC2X0xnOomDIAUAFj796Eb6McJAIjIANBDSQMgO9IJLZEBmAQAuPY1GOM4QCXpwWouY+GDH0Vy+DD0qA/DTGAIAFCA5jBuT62qXPds3RRKqmHnEYURjs3NyZRwausW1LZeohgA9HEZlsvRSCplAMj3zwMAqH1/HQjA00pmDkEA3YDLva1chVmpIbYLiHSmzCjDWVV3KdOr7ONiG+rvr4751wcAnGsK/KMOAJwP0JBY1ESB8GxkaZpqaGnKT+wDzSUs3fQBlFrHkNgL0I2+rCtmlIcR1UEL9kQbPKsAwLCHybkb9zPDjvVDDwHx0xQe2ZmGmJJy76RGxk8H5gzXT+f6OQKvMu5yfWEAkHXTLRSxWqth+vnXYTVXQhsWgkicAmBTqmdw3SXwxvWVvKwfHgBQKY+g3/PQaXcFALhi/wEBAKLYFQDg37z0Oqy2luCwTzR0eAFl45T7BRgbncKD3zmIj33kExgZHZFB4BVXXCGeAYuL87KHHz12BK961c/gZS9/GR577GG8//1/LRF/ZAqqiD0f+/cfwAMP3I9ffttbxQCZvkOq8TZx4403Sjwwjz3jBt/85rfAsXMq+o+M2tQMt5Sr4DOfvAWrS6sSZV+plcUE8Ld+9zfR7rVRKOaF9RR6EbRQw8f/7mMqotmO8MY3vQGFEgEAxQbLAADWgUrWSImoIcPCwAvh2A7+7E/+TCRimpeHl+ho5yLENHMOE9hhgmKipAFNqvUTF7l4gGJ7ES8eq2CL7qM0WEalaKA00wAKDrR8ES3u19Ua7PEJzH7ve1Jf5AUACGEMO/nzuhX5rgat138iyTsOvO4AOaEqkJLrIVepIDQNfPXb9+Gfvv41IOeg1aOOARgdHcPywpIc6DAOhI7Mm4MFMKdeNPLiB6d1NPiilpebWa/TxQ033CCa3s9+9rPYMDYGr9fGru3bcMMrXym0henxcUQ8udDg9noSebH2IS/6DACgtGg/kQB8f5vm2T/9nAYA0kU9c3FfOzLSuKXoeLroK1wvM1tSDAAu3UFoyOTaNJQhDkVCpCpxchokpGxbWFluYWZsA3xGZK4soj93Evmgj//xnr/F3Y8tI7QaCGMNAz9CrNuwciXR//QGPgqlsgAAlMSwoWKjc0avSwCDwITaxORTJttnQ2Jr5VkG7g41/eeb9j+FBj902QxvZP8SACDbBLlGZDEtmTM8GQBcN7i48jywkRbEFBCd1/LSkjSzeZkq0/1Wli1ZVAkGiMb/rNeWUfjOUPlYoKxNMlJ/AMUKUIamw+9hfbH2dDGHChajNlyX1032gkSjpikHnNwJTJQe7yz2kM+tAABbtO2cXOcdE0bsIxm0saHiYLJsw/TbKQPAV9NnAjpQJoAEACQ2EcqQi4XB1PgoHHG/VwdkcX5BXpfvuahXypjZMI68ESPxuvJ7XLd5ncr8JZW8KNof3WyVBpz68q7ro+eG6Ax8eLGGfKmK3sDDYycW8ORKgC7yiK0c+qGGpVYfbgQ4haJswDSJJXhBlgMRc37QK4ZyABrvFfj43Z5cAzwevMYD35OmR0AvnaaRlkgAuLlz0p3JjRiNRuopgQCCHo5jieMwqYMsHtgIkxI/US/CCLt4xQuvQNyaxeLRR3DZtilMjjdgOBYCTk4pzXAKMAtl6Lm8GKFVRkbghzF08auIkUQhbPo7JAk6zRW05hcRLK8idn0sr7Tg+hFgOlht91BtjOHIidM4vbgij023a0ndSEHHgOZN9ACJI9SK3OO4voSY3jCCWYmowwAAIABJREFUsXoF+3Zux+riIkYbY+i5MVAYwXs+cgsqW/fjoVMr0BozODi/iO2X70WpkcVkpnRcofuFci3Yegg99jBayaOzMo+dW6bxspdch9DtIeivopqPUW3UYIxMwrcrGMQOYhYmJLSEIQyTXgEBPCtEKHiZCT1mvjDPKwdQKv5OCuL1LK3nAABAIyt+8BhFZEfoZIkQADBhEQRIeF+E0Bp5aPBQwQBmaxXurf+IpW/fhzyo949gFGzYpTyMvC2ZzrJukAmjkDgYjI0CML+yiqV2GyOTE5i8bB+QLyOkZ0UacUrAVwBh+iiRps/17ZwAQLZqZpLOMwC4zP40XUCAPnHtUhlmuQa9WEZEQ0DxkUmNWJUw9DkPAGT7xvqvw41jdpCebm/9fmu5Z5sBcNZeP0TD5PuUvUJkeJSLkfGoAAABSWko223BveVm+EcegGbOwzE9wAthxQVoQQVI2DA9uwyACzXgBKGHBwfZ+coYe5zqZvG+640c15+rczEIxbh4ncnq8HPolHLyG37I8AZ4po0u9epTU6hetg/dUg2tmHUm6z5DwGKDe7hBQ2T6pAmE9/1eNunPXzwDIJ+riglkv++uAQCzp08ijAbYe9lOvPT6FwoAYFq6ROmxbiiWSNHvYfOm7fjg334Mx46ekD2ex4nT/Ze97GW46aYPYMvWzTh16qRQ+n/vP/6vePTh7+EjH/2wNN40FGQ91e+5uPTS3eIX8MZffIOAA9z/+W8cCLzvfe+TaT8/OCh45Sv/LaYmp0X6ESWRSNh53Y5UR/Hhmz6CyI+FsV6tV7G4PI/f+O3/GavtFaH4C9c0BPyeh5s/frNKwSuZeP0vvg52jswGxaSTnTwdeGUMEmEKxxqiIEK1UsNfvOsv0G260IMCvERDx44FALCZ2BQCRThSI63GvD98OHEfpc4yrqrY2JXXUO6voODEaGyZQJy3oOcL6FGGmQAju/dg4cEHYfP1BT4cvs9U5plx8VQdAmj9zsEkXyohGXiIg0h0xX4QSjRSYlto+i4+fustWOx2sNxqwbJzQqmYOz0nJ4YUDcmOFt1zINojyfUmIDAEANC8YtDjNLSEd7z97fjOd76DBx/8LjZvmsbxI4dx/YtfjBde+Xx0WkuoFYqSY8ipIDOW1/YXAgDpZ0ZhE+3qen74M7wd/jX+2g+KKna+9/ZcBgDW6P6Z470cpGwamrIf0mtLNgROR+SXVMY8kVehMnFiSWst6rIkyEtp8FkQF4pVdOYXRNcTdT3MHzoO00/w3r/873jy2BzC6kYs9iL0iBRaOWmcGO1EQ12JiGEsWeqpwHtLJqLi+q8afpkWCZv9DAiQKmYUzTPTGEuFrq6C9QyAYeR7GOXOmt/zTfX5WBeSAPAxuAly6s1FWUxrkkSi3TLGgmIOqbgioVzTKEg04D4WFxZSGYAlBjhZPCEflwBABhaod5Zt5mdAAIXiK8DgzLFQCQFZ0fx0/KF/KQDA90a0l6+f9H4+F9+3TO+IAKd0wowFwO9xSmfalpjWFXMOSo6JaNBCQQswWXFQMULkkwHsmABAqJIGRGJCqQk1gfTgJoUwgq0nGKtXUS3mZFLNn11eXpJjTir9SLWK6YlROFqIyKVZHKUkzJlViS6ZB0CGDck1zUvLsNDpuwI49L0QK+2u+FJYdh7zHR9ff+QY2rGN2CqKoeBS10fbjURPzwaEHgAEJKhB43SaIAkfmxsktfuFYgWdDt37GQ2Ul3NFeh/PLdd/mmjm6JAvaQsmqpWKYjX4Pjpdako5UcijXCqm0YM9cRymB4DvDQQAGK8XYcV9XP/8/fCWjqN1+kkc2LUJY7WiAAU0aaTBWZcxg7U67FIVhCqKtYaYZVLLz2tFMTvIkAvg+x4Mz0O+P8CRxx7H4aMnUa6PYWG1i1JtHJpdxHcfOYhmpy9yB9LtHIIUuZzoFKUwCH3kSYsM+shZCcZHK9i4oQ7a9O3etVPO7nJzAKc2ia/c+wi+e2QBSXUKJzsBjq90gUoVu19wNbS8AtzJJlH0b6XX57bMx8qZwMr8KYxUi8IY4fde+uIXYteWMcSdwwjcjqSPNMa3oFifQaLlQG9ANvy+5gu1PWDet4z0SRM1oZH5JPJyMjfUWveUgvgcAMBaE5S1jT/iEgAamsk6SEqurswVuZLZAgCYcJDHIAyAGtc7D+VkAKu1Ctx9H45+6UsoJH3xbNCpMS3lYfJcSjJJOn2kiZOpWGbcFzruAKcWFpAvl7H5wOVApQGmSwiQKXuS4vKxMWTzz3vwqQDAGRmAYvwqHTI/M9d4vguCAB6vJFJkS1XxA4hzNDQ0xZyWhS4JyMMcqucaA+BcDfL6Y/CjzABYPxUfvsd53intUqpcpRPXwX2J20kIs9sC7v0alu77JxjJHEq2D7gBLI31fQHUkyeg+dkPTwKgVJJnaqfh5jxjAGTv+ULX9rkAAGEFPg0AwJuOLDhhXnNLyBXQL5dh7tgBc8slWLEctEI2qWTSmcKoE+cqArtMQZJD98MDAHJOFb4bodfto1qp4vJ9+3H61HF4fg+X7roEr37NT4sEgOeYhoid/gCVah29not6bQx//Ed/jomxDbIfUhpKc98/+N//N9x66604fPiQ9JiHDx/G7/zOb8u+//73v18GCRws87h6no9NmzbJ773q1T+LmRk290rWwQH1X//1X8u0n38nS++KK67Egf2Xy7VKAMC0yTr1Md6YwI3v+wBsw8by4jJKlRJanVX8+m/+GhZXaFpYV2y2WENnpYNbP3WrDCtyFRu/8PqfF3CDAEDGiCPAz9fHmkGGG4xRDRkNnaBcLOMjf/cRPP7wIThaRUyUu5ZiAJhhIgBAHrYAAG0OheDDivrS9O8yQxyo51HpryJv+hjdOgEUHSROTuKAlzpdbLzqavQOHULY68IMPDhxBHNN4qk2XtY1Ighw2wcTh1ECzDz2fGXeppG+zAKAVrQOvvndB/BPd92FHt9IviB5zHQilyKGUSCiUU7EjEQuR9Emp7RYz8fk5CTm5+awfdt2bN+2DY8//rigPF+543asNldEIxoMBvj5n/lZzIyNoWLm0V5aQKXWAFxmUKXVhbinqyZMGjHRa6sc4x/Xj58AALy4nh0PgDUAYG2GnF5IQrfO/qy+qjC9IQZA2ilxMsN8Dy9iAchpIXPQVSQf4cLBLHPMy3jyWw8hpzP2w8B/+oM/Qr+fINDyaNJATZzHTWimiSCOJNueTuK5Ql5F/tFtWixgmDyQMg7EZFH5b4l+d/0mljb8iuaetcfpPbNmzqj+vkaRlyQOtRnL9DWlsj+lsB9iEPxLAAA2a1ywuRDyk38nECga/LRpz7Tya5uoqkuFAdDrdqFrugAAErGXOpIrBoAqOOTtpsBM9lXOG2nkbLYFABgCP1T4+UVKABQDQEX1EfCkBj2Nf0kdYAl4ELBZ07UTFMgMMzVS7NmoKqp1mcU/Df38LkbyGkYLBsqpBIBmqenREiPOjILL9ABG/1FC0Kgomr/Xp5lqIh4tEhMURxit17FhpKY8A7w+bGqVaVhIBoBIX4ZSFNLXLkBNqYxmqyM/50eJNLSkKtpOHu1Aw7efnMVcN0A/sRFaJay4CZr9UGhtTJARpgM9DmKyHBiH05Pn5eviY1gO/TAUM4CIvWzU/Z585TWjqH4qO5iXreTtarqkzfD3vCAURhqNA/l7wqYQNoAtMpmcrWFqrAZ4LWweK8NdOobJqo1rD+xCTo9QyllSUBi2g+Ozc6iMjqE+PgGX+4qdE8o+GQJspEjJ47lzUxCrAEobLMzd/wBOzi5hZMMmPHF0FrnKKB4/OosHH30So+PTGMh0hwZ71BGyaKMLMZ0cYhSSCPW8idGqjXrJwHgjj1qlgEq1hsXWAJ5RAYobcNPNX4YztgXHV10EVgkPPXEY2y7fj/E92xDZRup1QTAnBbdSfwp6MPS7TYzWKsK202If5YKDfreNibqFn7puG2oOYPomrSRQrYyjMr0JKBTQdHtIChZ8mWooCQoNTzVOM1IKOD1JstSNp6wTP+4AgFCteCy4M4Sy/oeGOk5WZEi2dI6iHtZFFU7pA+TiHnKtFnDwKA7d/ElU4x6M0FXpD4WcAACaIGZKbEEzz1xe0f+ZTsEovuOnTss1ecm+/TA2zCCmJp9acK53Wc57mgZAPyflmyRojfJ/kYJN1VKRyNbOAAB8+ZkokGzLkJ4jjGbNF6FXqojzRfgmrwlFIeVkaZiBdaEm6Qdbp/3wJQDrAYD1dHk53udIoPpB1XXPNgPgQucrEs8WShPTn4w5laaEK4Q9aANHD+L0F/8ednhafFc014NllBC7ZIDlECc0g332AIBzvf5sup/eFE8xAR5mcazt56k30vqBwNNd79kQ4FzAQFaRcVgkRsU+yREJgnwRvVIJpX374I2OoVsoocUSMNIlAtCSWoPmdQoASNRE6kKn6Tz/frEMgE/DtsoCAPR7A9SqVVx9xZWYmz0lXm47dmzGq179b9HpNRFGvgAAPZcMgAriWMP83JLE6W3ZvFXqo6npKdxxx1fw7//974jc78///M+xdesWHDp0CFdffbVo/TnR56CAw5ZyOY0CHB3B3NwsXv7yl2HHzu1r0bSsAyg3l2l/pCQqG2c24eUv/ylp+rmnEQAgg5AAwPvf+zfI23k0V1eFzu8FrqQAzC/NYXRsBFHIqsvA8twSPn/LFxTDsWTh51//c9L8G2Q7mrqcFw44+JEZWxdyRSVrJKBrWLjvnvvwj5/7MnJGTZjCPXb9BuMgE1F35GGJV4JEA9MoNuqh0F/B5qiLazbU0XCbsJM+6htH4NTLiC1b/IVOLS1jyxVXAO02VmdPwQ4D2DQCFGPwbGwu7g6yV2hJ/0jCoobu1Er7zR2AAEAiBlEu6Y6Bj8/e9kUcPX1a6IydXh/lalWKedJ9ZPIgmeJqykZNp0z1qFFNJ39Tk5O49NJLceTwEawsL2NiYgIbt2zC7V+9HY1GHTndwOrcPH7vf/ktxP0Bqk4eITWedDIdpphRgsmCZA0AoA7pGV7/PwK/9oPaKM73Vn/CAFAU+jMfZ/TQ0kBmDIBMAiB1lKKPy9SEjXgUIqTjPvVEFqsqF+i3gX4HzdOnMXf8NCbHN+Ourz2ID33sNpRHtuHY3ACwimh1WjBsU56HmiRSiZgb7fkeWu2W5J2eAQCUjohAAP+T/20aO6lpkTS+6de0Iz6nHEBef7ZfpxN3/j7v2aw55b0sOvvMB2LoCJ1V9Ky7sNZfr3xcNsFZzBsfj80b0V4xIyE6KXp+Bbpkr4MAIidfdJflgsx/JwDA6TrBgGydGQYAhkEAtVErQEOM5MQL4IzeT142KXSy3p05HuvZEU+3RKjhmUpbyACYKAiVISAIBCnnW3mqbJNOQRY+L5tCW6beujS3NGB3dOa2DlDSA4yXLNRtwIldpfXnIp4mOXAr4vMLMyDywTTwWimPSzZOod9py+tqNVfhcg21LIyO1NGoFGHGPvTQk+fh61aRkE8FADLaIyfWXhgJPXHgByJLEc2hYaBLyr+n4+CpFcy1XXhGEZ0kh6aXoBcALvNnNU2a3mLegk9/F0NDID4PpOCRhsYZoiH0fzbt3FPcwUCOCWl+vHZ4HoVyqqk4Hz4mvSSi1JGcjLTAcwUAyJOKx2pU19CoV0UaUS1YCHsrMIMO/NVTeMGBnXjRVXuR5xQl8JDQZNGy8J2HHkJjYgJbd+6kQbWwcHKlkgBz/OQklVsNfUMEkOD76HVx6vBRBLCRr4xjoe2h7Wm48xsPoDWIYDolRATwqOcmMsi1wue+ZqBWyGGs4CDpN7GhbuGSmRqqBaBaLWLAYtCqoKvVcfcjp/DwyTZ6RgVL/RjNfoBQ07D9wF4Y41V4BgRoMWhSlPpM8FixCKcRabFA9+K+GDLqMSUhA5SKefiDZUyOmXjB3h3YOz4Jf2kF/ZUVlOpVlDdOI6lU4OfzAlBG1Jqy+Vc0AEVTF+Dx/HeImgReIKTqR5gBoBZXxQDgXcQEgJD6XN6XlElEBpzEEjmNVnHIJREmSq7dBpY7OPyhm1ALWjCDPjRDg5135FMYAGlDJc7ZpbIMSOgKbRTLmDt1Cs12G9M7d6G8/VIkFn0bVNqLMCT5utLoTZGvZMbJqeQp84VnDUUAIHMi537Ghl5hAopaTM8RmlRFdg5GtYaYgJjtSJwb1wCN9/hQA/JcBQDOJwH4cQUAsn1SvH00+hKpOpzO7BwEcv82GWG7ehpH/v5G5PunUDd96DQYtdQghMaWccTo1mcvBWB9PZI1/2fMgM8kmAyzH7NVLaPwZ15Cw3WT2pPOvwCu//fhv8vv0TiRjTEBgIiZ8hGCQgXtQhGNq67Eaj6PsD6CdsC+TJfIWUoA+DsRd26Ro/1wAQDLPAMA0J/n2uc9D4sLc+j1Wti6dRo3/MxPYeB1EdCo2LLgBTEsJwfHLuC2276MRx9+TPzgCIKUyiXcd9+9ePvb34aXvOQl+NjHPorjx0+kXguxUP0fuP8B6WMZBUyzP+71xVJBfANe9KIXYv/+fWIkzCWJA4VPfepTUt2QTcqpf7lcwete93phA/Bn6KXMP9fLdXzg/X8Lx8ih3+uJlxBNcX/l196J0/OnMbFhXAY8lm5h7sQcvvi5L0q9kq/k8JrXvkZ6AgIAZALwvEhqV6IGIJQvVstVid3mpe4NPHTbXbzn3e+Ho1dluOKZ1HkpA3ItSGTfILs4ZEy1FkILOii4qxgbrOCFm8Yx5rZhRz3kRhzUZzYgIUssX8Tx+QVs2rWLGbJYeuQRFGgyTTaOmABmho+K3SWAcBKcSoJOR6YT3DQin8hIIiYBdCvmJMR2irj3e9/Bl7/6VWEB6LaNAadWhYLQIRnrxwtaihDDkO/xzTMGi67f1157rVA3jxw5ItN/ojs0qHrL296K1V4b3/72fRIzVKBDchjj3/3y2+FQexYqh0zV/yuHNtFY0H02u+94wH4CADxjKOO5DgBIVN66NXwYIRbzP/EKYKOoLrSs2RPKpOKtpxmb5M36SJrLWDp1As2FBUEMZ6a34uN//3nc8vm7kG9cgqbnoOXxfnOkIGf2Oh1JfbrJsxmh06ttSpMksXds9xm9JLpv5dRKV1Fqb628cmNWJoEq+3kNDJAGe8i8MLtKhjYtaZCJXtIx+hwAQNbMrt/o1v5+DhPB4YsxM0Lh5Dajf9OhtcZMctLkOSmwbZlwsWgQbT+bmJjxfw66nQ5WV1bEJG4YABCgQJr79R4AGZ1PnSduBgrMOGMGuAYopgBAtnxk5zU7xxe6qdSp5/kL12LgRObAzQWMl7flNa5dT2kEIf8u1HwaOMoGVhLKe+i5IgPgZDqXuBjJ65goWgIAWImSAagPzutV9CPN/5LAExoxteQ7L9mMXmtVzJkIAPS7PdHHjzbqqJby0CMPVhLC0RNwesP4GJUCkBq4ilG4mlop2txADP000xLKPT8FACCwkxgwquN44OBxHJpbQV8roKsV0YlMAQf6PqPk1OR+tFHD4vwsxhp1NFdXhNrXHbgYeJHIytjsswjg9S6sCdMU7R6fXzZ0dReuAQDcVEl7poSABnit1RWJChpp1GSiT2+MTRtnEDFTPXZhhAPkMIDfnMV1l1+Kq/ZsR9XRYQQuEAfixXDn1+7CxOQELr/qShiODY+buK4LIEcAgHGcfN+W46A/GKC/2kTDsrC8sIxYz2Oh6SIwSzhyehW3f/3bmNi4HUsrHeimJSkXOQJ9vitRjWS9TTWq8FcWMV3PY88lo2iUNYT9JUxMjuP0ShtdrQR9dCfe8/EvojB9GQ7Nd9F0IzEW3bRlE7bu2QmvaGLAKZLtCBjppZRTggFcs1ik9PtdYV1YlAaknhOUheQcHXHQhum1sW9yDC+94jJsrOexujyPQRyiNDGB6sxmuOL+biEUsEbVnBoBJGHRpA7z57lZpKg+3/6cMnJ+dLfv7D5UKRHkSQQ0SuT7inWYsQGHCQtsqks5Zd4a95Hv9oBBhCc/8H6U23Nw/K40/E7OgZMCAOrYkp0TwyYQw4hk3YBVH8HSyZNYWFjE+NZLMLrvcjGtZDMufKQUBBDaP6VjQwCAMovNzpf62YAAAPePVAIgAIBsZ4olwBdGP4yQAEClCvC1OA582xTZTBJktpDpHfr/qxzzXw8D4LkEAAzXAqwveBeQkyYMNQEA+HcdiDygv4zHPvQ/UGqfwJhOAKAPyy4icDVYnIoGzy4AsOb9MyTlzIYcPGf/khhAAeiz1CBJd+I0WX2y51H14bl9MNYMgdP9dJipqekJuv22+JwxTaUXaggrDXRLZUxc+3wsWRZ6uTw6QQQ91lF0aJyuS3PqxwEMi/XgM53+q/304lIAPo1CvgG3H6yZAD7/mmuwMD+LVmsJGzdO4HWvfw38cLAGANDrilcHjbHf9773yyCLDE9+MMZ3dvY0fv3Xf00m/5z0v+td/w1btmzF7OycyB1GRkZx8uQpofWzPmY0r+0wXnoF1133Alx99VWy//M4EwCglICTf0oIeYoocX/rW39Zmn6JhjZiYRNUizXcdOMHmbslYEGfEcmOiXf+6jsEANgwOQ6fcayGjVNHT+G2f7hNmIblRhmv/oVXKxBVpv/qk7U8rzPWNUwwGmmMyH3Bur3dbIsM4P/+wz+GqZUQxjpCky9OLiSZPJixBYveLuKnF8g+nXObqHYX8NJtM5hwW3CCLvRigoltm8TIF6UyTs8vYGrjRmB8DLP33oOqZcKKCAAEyi9PSAD0hVHiLS1pH1YwfkbhYYEgWxktiQhlm9CdHPqBj499+tM4NjcPELHiNEPTsbS4gI3TMzKRYbPAN7xW9EYxXvrSl+Lo0aMSSUU0m2jX2rRRS/BL73grbrvti3DbHTHCKGgmrt67H6944UvRXl1GpVKB12rJ5iiFNulxzIXudFAdGUEkxlsXKtWf+b9faAL/bCPeF3r+Z/7Osl5CGTiyAVDm9in9PU0BEAQ7vS5Z/GqGJedd9Om86GkAw6Z3CA2Vf6Nena6YKe3k3HMg9fukww7HrZwpUrK6/2yU8wd5THSLNCr1/NmUMV3R13LmyXBhMZ3p7jOjNE6ipfl3B2p8O+hhcPgJHDt0GL2Oi0JlHMvdGN/87kF86+FjWO0niO0y/JjRazosMweLEJfcl2wUSf/3JZ7N9QeiMybFWKUMcPLP5j+lfcWcREYwc6QbKZ2Z0K1JfWZznJ4PobBxAxNNaKr9HEaus+SA7FCvy8RlIza8iWYa9mxTXH/rnYsBkDW8WWZyN13w642GLJRpb3e2mZ/an8Q8lD4ArWZLYgDZ7NEwMEsc4VW4Fjsm70U1/hkDQG24mcwhu1vS3F9NsZaGvRKy1599Hb4us99e+xkSfwkwpMwCvk+Z7IfKsC8rDAhmyCSUryttrgUAiCOZgpNuJkaSRJHZtCFEXg+EBTBRslFzSCl2oYWkT5JhxWuVyzCviQRev4tKwUbiD7B/9w7026vyWN1WUzY3Uu+r5TLq5YI0/pQZIPTkddO0TjmI8yJMP4cM3UTnS5BFJ6odw/V9iSPjpkp6cCcyYFRGcf9jRzHbDtAzSjjVdOHrNNLT0aZ8g3F4hZxIASJJSlDHYuAF6HsBSuWK2jfiWPYIiRwSxoY6z91uBw1GxfZ6IgvgPkOQgE0vM3ZpDrm0MI+RRh2e2xewp1qvqXxqGgbZOuZPHMLOzRNozR7BxtEyXnvDy4VpMVYuyvFaXl7E3d/8Onbs3IZLL92hTH0s+i3Ecv/0Bor1RhlAu9NFLl+Q90I3/LnZJQxCHS0XmG/5+Nb3nsRyl4aARXFoKBTLsKgFdAdIAprt6ijkLJSMBOUkwN6tGzA1YsPWeiIB4AR4qR+hOLUTt9z9GI51LBxpAYcXuuJPsLTaxAtecDWK9QrisoPQVFpvNVXiFZGu2ZnNhVyJ6tyq6EpVCMjEl9dlOICldTHVsHD5tnHsmh5FIQrRpXlvroSxTZcAtQZW/RBWuSKMkcB1ha1h5QsICN6l5pdrDB7mIFPucA4G0fCedaGt+0L76w9yL3gme6lEKclxVEArG2qhVpIeH2uwOYzSdNjlvPKJ8bqoOHng1ALad9yO3iP3wnFb8rvUrDJuSgYdLHPEVZrqzBimY8OnbCZXgDtwcezoMTHn2/FvXiamoJSwsC6TxkQWTmZSExtwVIqMobxk2KBl0xMCAGQsiIQsjYsTg3F+ircyF04yMHVhAfg07qzXodeqcC0DLgc0TIzgKpTuG8PH8Adxbp7+/Cv5wsV8fD/X17l+dnjCP3wMsp9dTxn/QRyTs+4fKd0VB0MGElw7mZJDyRIBoHQtP3ebeHHHT4GBGjTK7AhOs3dIhxNGzNrIA/wmTnz+76EfewgNvwsncMUnINZyIhEzKCH+ATEAztRwqedP6hMkq9/QcCOrD1Q9kkqWhxr0zLdI+hUORtd9DA8K1vb4LE0qlVyeNURKQYNMVikSaakVaLKq5GWDXoTYKcEtVBGMjqF2xeVoFXJYjmNJ2DEoK9IMWFLLaQhZd5O5/Yzp/6rAuhAAQD8ZmvIKUBKzfuF+W8HDDz2KT33yswIAtFa7cAce6tU6Duzbh3ZrFZ7XRaNRwpvf8gbMzp+UGMBqrYbVVhe1+ija7S7e+973IWc7mJmexje/+Q1s23YJ7r33Hvz+7/++UO75sbiwhE9+8lOYnp4Rc3oOw1ZXW6hWa8owOPDQGKnjxInjIgHgY3D/Z53Amubuu+8WFoEMY+IES0vL+N3f/Q8CKNTqpN+TYQhUi3X81V/+lTAB+r2+gAPtXgu//bu/iblF/mxVDbgTQ5r/pdklkQ7Uxmp43RtfJ7V4ocTIbtZILqzU1JDnmUPwRr2BkFLAgMlEHGYV8Sf/5b8CcR4xI8TTdZjnlLHCtubANnNSa6n4bxeFqIvk9BN4zRV7MNpeQSnuw0UHWy/fKz5G+YlJLCwvw49CzFx7LWa/dhdKBmBRAiB5Oz06AAAgAElEQVT36BnZq2iVZe9qH0ltYNMLgq2/mJopE6iQZgrlOlq9Dp44fhz/9LWvoeP7YpLEvOOpDZN47NFHMTMzg5WVFSnkWKBVyxXs3r1b0I+FhQX5yg+hu6SxYNyAzIKNt77trbjp/Tdi48QkvHYXehjjNa/8aVx6yTaEgwHiIIBTKjJWQAyzONVgtyo0zIu6AS68dVxowb7QBnLhZ3j6n7jQ81/s40vB+FwFAFhcpdT+bJAtX1MPAJUtHkrxzl6Jf2bDTyq5fHAyye+FPrzjR7F46jS8Th+N+gQ6Aw2f/NxXcLqTYKEPtAIDoZmDTwr8QGmVHdNG5FLXb6oJNSlAjIPjqxJQgqZ5rqLURfTY4GvLfl4BaSFU6gA/smadzT7pVlz0MgpbprfPJA1rm5g0DUNmgUOFHK+LTNZzZtNS68Oab8A5NsdzFYEiM0o3RwIAfIxavS5UKfnIIhjTX1b0egUAkAFAAIDNM5s9MQeV05RGIKYouOp/VMN/Bmk/4w2QgQJrm7bgmwQAzjA7+G/rQYDs54ffV3bfq6lHmnWe+jBkIACB0KxAVBBWatyYFgRkP4gHgkgUTEkTIAhMg76CFgoLYKJsCRPAiT1ogQub9OAUsOL55ofv9lChf4A/wN5dl8DrtmHqCXqdDvq9LvI5R1IAaiUFALAJpW8AQYeIm8/aMc+iAM8cAwFa6Ciu6UJlpv+L7ysvB1LXYjuPpV4AVy/gkRNLONnyEefrmG97CDVbNH/cnAhkkQUirAyCH0xNcD2hJ+cLxbVrVUkmVMwjj0mWrkAAoNvj2u/I80tahG3DNEiV47QpEiCSRRXZJaThkVEgIBoLpkEL47UCDK+Fkhnjhpe9EAU9Ri1nwYgDPPDAtzA/dwp79+7C2GgNlXKB2DfC0EepUkar3RagggAIp+tsqAZuANeL4EUajp5cRD80cM+DB9HxDSy1fVQbG4ThQLNDeYm+x84ZjqWJ90DJiLF3ZgxbxsvIaT3s2DqB5cWTIr1rxRaWoyLufmIZh5rAqYEtwIpVLIlk6IrL96JYK2GgM54vBUhTAEDd0AQCsis7vZnSGy2DUzXS1Bk3xKbV6AJxEwW0sKWWw9WbpnHpJPfjjjJ8K5cxeuluDHivcSBAMy+bRTzlIQrQyQC+jDXEHPqzX8P3v1tdaH991vfHC7xkpaMErJTdE7DvSWUNBACcSDVlTrmAWIsllrLCyc5CC71778bKvf+MoseoU5V2IYAvaZ9k9ojHC2n4xOkcePRSyRcFYDx5/ARCy8aWq54PvVyFlsulnip8fiXrEY1+Kg/IAAA+WGZ8lkkAVOxgah8oMgACGikAEHNTMhBSFmrZch1otSqCnA1f1rPnNgCwfk9YzwT48QYAMh0xG4xAaiMRhCS6JIWQWQV0sHDXF9G79w5MJS4cjxN/NrC2AACWrsCnZ/oxvD4MN/lZfTLMhsya8mxYpdaOs/fkrEnnzwjAmRqan6um4e9L8tmQ7HJ4YJCBocM1xfBzS3oC5X12Dt1uiCRfQ9sqwNqyFYU9l6KVs7EqMj0FJjopAMD9OEgBgLP5j9/vUbx4AMA0Suh3PZmOs+fbu2cPmqvLCEMXY2NV/PQNL0e1XkKn2xTvHKdQEmPrxx97Ep///Bewbcsl2LlzJ2q1ipjCM87v937vP6DdaUkv6Tg53P7PX8HRo8exadMWHD50VDEgZQBiiZExpQAnTh4XCcCePbvPAgAeffRRfPOb96QJQ5RkBnjHO94p4CZZt7HO4V6CDaOTeNef/TcBACg5ZQ3tFGz88jveKgBAucJYYxMFu4BbGBe4sCrDCu7Br//F1wuIqgCABK43EDkAH5d1DOvdMqOGw2hNAlDIF/C+//cDWF7ssXJHnLATiWWtp8eOAQc65WUxr0+y7QbIxV3Es4dww74dmOq1UQq78OI2tuzaKhIt5PPoEXDodLDpmqvReuhB6L4rEgCCAPqarxnvWzUoOBsASM1+JPJobRKoSU7yoD9AYtv4wle+gu889piYwNC5vJRqMjmdYXFGBJrU/2tIBVlYwMmTJ2UKlcV7ZRRfmSSmGrRLd1+Kvbv34JZP3YyJ+ggsEkPCGG/7pTehUsgj4aSFdFfLhNvtSMFnlUvwmk1xSnw2Py5UYFyoQLnY13ah57/Yx38uAwC8/mi6x4lbpsNm082pIZss3iJxGMBiAyQ54CFY1AoDhiYfdLmdPYaFo0fQ7fog87s+uhmLrRif+oc7cWi2jVZoI7JL0Fm46Qlcn+ZlHdBlg6YuiWfBMnJyTbM/JgtAXHE5nRZdfiSoIfVHCkFU019F5+TZV1Rcvq6sSed3iUCKU+qQCSCbf/7Hr2ubVgoAZJvUcAEzPMUYNgRca35Tdsi5Nsfse8OT9KwY4lrBjbJcqQj1Ou1LzssAoCaLAIAnjaQNLp5ZDKAchzUAYKj5H47SWgME1gEdZLAIM+LMO1iP7g/ff+ea8PC8ZZ4nMsWXyLhENgdSyXgOs2ObJRjwvXM9JHCTzWA47eZ7ol7e1hJp+J14gPGiibGiKXGAejgQoglp3Fw/xV8lThD6lA4YAhDs2b4ZsT+AqcXodzvioVAuFtGoVVChyRivrcCVr0K59/kasteYqoNTpgIvMJmqpIeH1x0n/34QSDPiUYKRK2C+1UNhZBpPzjbxvWMLSPJ1tHwNrQHjMIHVVlvAZDbQbGS48ZCq3uv1YVsqDpHXhh8qYEGozhYbe+boenKsCAD0B668Z6HvpYwXiY70AykgqD1kYgAlZswbJrjD16klIYq2Djvx0SiagNvGC67ci5mxGiq2AUsLcds/fh5jI1Vs2zoDQwvlz5RYkmIoSQGei25vIF4Ipk2qdlGo+IlVwPxKF0utHu6+77voBgZml7uojc4IZZ6xjQKiEVQPKUcIkDPJADBRMSO88NJNqNshNoyVUC5SAtHDyYVljG7dg8997Tto2xN4eK6PpTCPuY5LsT82bp7B5i3TsHIWQpN6vrW7bc3oLQMBhs7e2kWe/TjZRBYKMjHwDQ9R3EPsr6Kqudg7UcWBqTHsGqvDJCspjtCJgamXXC+xT81Yh85JNt2OeUZTmmxGjeWTMeXixxkAyAyJOXm1QzWFDWjonZoUs5HO8eSEIRzKbwxSQ12UOKNtDoCDj+DwP34Cjagnsn+ydnj/S560TgYmc6ZJtacHhSHGVflcQcCn5dk5NL0AjR27Ud+0hYJXqZO0nCMyFRoPaoyf5BSYLE5hiChUQaae6drNPUlJKtWZUpPkRAAAnW9QsGU+jgmfJrWFPFApIy4WEHGqBjq5q2J3fS30g6hdnr6+urgJtsBiF2g+16//56u31jf+w3vn0+2PF1u/CUnjh8YAUHniGmUqsS8UYzIA+IoEACArwBjAe/x+HP30R7EFPhyPDQ99zXXEXOd5zV0kAJDt2WqqnjE5VWMvQ8IhWWT279lxZ1PHnxuO6BVfofR76xke689llnA0DH7yOfgY/JRktKHabDgFiJ5RrttGrlhGq+lDr4xhIbEwsv8AsHkGq7aJtkieNVgpAGCm/keBDK94513Mx78cALAI/klZyvqrgkcffhw3f+pziCML3iAUgzz2grt37hIAIIo8jI/X8AuvfRV6gzaKJU66E0xu244nH3kMn/nMZ/GzP/Nq3Hn7HThx7Dh++7d/C67XFz+4b3zj69i1aydcz5W6lyDARz/6cRQKJYk9JItp9vQcpqenpVYmFf/kyRO48sorcM3zrpYBXcYAmJubw+c+9w9SP4hEzvVx3XUvxGWX7cVKcwXEL1mrbZrejD/9L3+KiZENYjxNcGBsYgRveuubMLt4WuQE/GhURvCRmz6M7iplCxrsooM3vumN6wAAV/zAeB2wtiFbkXUrAYAcwZ52V4ZYX/7SHbj3ngdh6LawYCQamLGQVg6ITUQ+kNMdAQAiUMLYQ7hwGC/bsQlb/QFKfgchOhiZGkFpbAI9Pl+1hrmlRWzcuQNoNdFZXBAAwI6jMxIAGeynKWOKAcBug6AIMQhlaiUVGxEMakSjGDqNXxLgyNw8brnti2h6ntz81Jjy4Ip5k+uC+t5XvOIVWF5eFup/ZoKV3RBnaJ40TTNQa9Rw9Ngx/PKb34InDz6Bk8eOC5WplMtjemwcr77hBjG+6DRXUS0WRAPjEWwoFpD4NKQaDqG5mJvh3L97oU3sQhvIxb6iCz3/xT7+cx0AYH2mJpxq8s8pP5t+FbamYo5kyi8eAKkWot9HZ2UZ/soSwvkTcFtdmMUxjM5cilu+dC8+8bk7YVen0Qvp4MbGn/rZCH7oCuJLV8+ENpus7/QCTI0ZosqEj5RySg64iGWO99n0mJMffvKeojs0fzZjI2SxcrwexZhHJwvAlNixjPLGrxkIINdVWgQOmwJm11N2XWeT++FN9Kxi5wIeAFnzO8wAoB6Lr1G05Rmb4jwMANHZRxE6bdXMsnAtFUvKGV7Qd+WJMAw4DDMBMuDiLIZH1tCyVOG07TwMgOy1D99jTy1yFb1Qyh4ec6EVqukBNy/+WRr/TJYQpzIBGqUqSkd6ThQLgCAnAQAWVFbYx1hBw4aKjZIWCADgaBICiESkHQaCmNEyEXJGLI0ac96ZDMDUeW/QR7vVRKVUQqNaRTFnQWesTODC4nNYJoJQMb2GP0Takh4wKYSy1IJ0WhKGkUz1XV/tAVquKA0/TQAPnlrFkfkmLBYzrZ6YDK60Oxh4ofgIGE4eTr4kCHS3y8aH17kCIFhMkR3Axl3YDZou1EJeI5VqVRognm8i6iJ3sW2hufqei2qlhJWVZVQrZZEGcGopR5eNicgADMReF/U8zdkG2Dozjit2b0c1b6C9PI9vffPruOLAZeKlYOkRRhsVAQDoKUB2DqfdR46fRL5Ykel3Y2QMKz0PvdjAifkVfPfhxzG72MRKx5cYQC/U4UVAvlBSr0E0eMpykcaElADUrQjXbh/HaAHYNDOBdruJRNew1PVQmNiCD956OypbDuB7J5toaQUs9n3AsbD3in0oVxXd0MzTSVudQDb7ChhUmSFy7jKA7VzMFgIUEZNHEnpQwXIYLxpA9zldaKOR9PHq5x/ATDkvZolWLodDK03suO7FCIoVLHR6yqRXIiPPNsTK1hehs59jk8pu2Qv591xof33W98en2WBlgCH6eQ05AgCcKhEA0NUnKZcFTtwDH3Y+p5ylxZUZcHoRsHgaBz/8bozFfdA7lo032WaWYwmf26UfDKUoOVv6cE6vCk5epvr9lVXMrjRhbZjBpn0H6I6JuN+HzkQnQ4frUyPsCAAgCRZsdAToIwig2EgC8PG/FATIgAAxb05ZAJrPH+brMRHqBlzHluZfr1YAJgIkpHM/dwGA4evzXH/+cWcARAS44wiOAADc03gfMPWF6zdlUANg+QQe/et3Y2s0QM6l3wXD/4SyCJPMwGdOAHhKgz9cB/D65tBgbe/N9oN0vVTAQZqMkdZN/F7GrMtqlnMNRbLagP923gafsi+fe1bqIZBKETIWABmfA7eFQqmCZjuCXpnAbGJi07XXoTtax6qlo8fpL31oEsUAoOiP70ulcKT16TNuAi4MAPD00i8mAwCQMI65KgDAp28+AwCEQSR12Z5dl6LVXEYQ0o+njDe8kRF5GvIFRxgA37j3PiyvNHHgwJUoMSJ7tYNP33wzfvqnX4k9l12KO+64Hdu3bxNTvw2TE9JHjjToGTeLj370E3jhdS/G/fd/B5s3bZVek5IpMqfm5+ewc+cOXH/9S0XArpgbytT6xhs/gKmpKVn/OMCYmNiAn/u5n8fpudPQHYIwA0xvmMGf/Oc/xaapzWIC2O13MDo+gje+6Q1YWFmQaF1eNiPVUXzgfTcidEOJJSaw+4ZfeqOso/RvYS3phx5M1hsp6zWrD8nkLRVKaLfa4n1w6Mlj+NCHPolCrgSHrI4oRCBmgjmOuxG6MXJQaUaR5sLW+oiWjuLamVHsTmJUgw4SvYtSo4zKhg3wCKhVqljpdsRjqDDSQOvg43CSCDYl3qmWmyUBjYyFuZe0j8oASChnQwAAb2bRE5Gm7AUw8kX0XQ9RLofbvvpV3PPgd5Erl0UHQWrn0tLSWmzYnj17JLsxK+oyWg3/zsJYaMmc4jNWKYoEDeFB+pV3vhMf/OCHEDCXcWQEg24Xr7j+euzfsxtBrydoYamQh99qiRZGs20phJ89D9Gh2LDz3GQXKlCe8b2Z/uKzXuA8hyUAUoSm8UmK9q+m/5ywslBfg5ZCXwEAnPo3V7Fw8iSaS0vQXOpyIkxPX4K5boL/5wM34+GTXYxs2oO5lb5MALkBWKYmWrckYX4r7zVGqjFOzIdD40vSnbkbEJlLHeSlGTTMNP9cmdipZpaeC6EYnbARi8NYGmHRg2VGNUMbHD0BxAQvnahmIIBcXoIsqDioc11nGaKebaDDG9naxOcCAIA0wGnCQMY6IADAdYDxViyK5eM8AIC4CRuG6LIoBeB7p34qM9iTFIahBSB7H5kMwLSGMfKsSVFfUz+UtSjC4YZ/mLmQff/MY59JExieMLDRlwmDaPTVRExMHEmPTmmC2TEVqqD4bigtH70AyOIg4Mopvx2zURig7sSYquVQNUPofg+OFkrzLteiZohBF5/XTHzYCLB1ahwFi14CEQJvgG67I81xvVKBQ8fA0JNPPoZqvJWfx5pXm7BEsven3OsVtXJ4yhvL+6LWjUh5rlzDfHsArdDAqqfjgcePoh8biBnnOvAxCGJ0Bj5WuwPxDaiOTcDOl0XTH1GzL5trOr3hLZlOZficNBFkQVYoFeXPLNjoN8M9h80n8SNqFCmp4T1Sp86w2UKlNgKXZrRUnNIcMwlFWmGGfRQtCGBy7RWXYbzi4ODD30Hk9XHNlftx5IlHMD5SFcNEehbU6SVg52BR6tDsiFOzSuZkFJqJo/OrOHp6AQcPHZFpaJiYcIoV9AaBoOx0Hea1ztdnsFlEJGtBIe9g1Ilw/Z5JbB4tSgJIvlzBk8dOoTw+g289dgIPn1hFXJ7EkeUB+lYRbSZhjNax7+oDMB0dISds9EkYpmgMmZQOT6/OeW1DxyAMkcuVYBuOMIy4ruiaD0MbwCEIoA3wyqv2Yf/0Bpw6/CQmN2/CwqCP/MYZNDZuQdcLJR6S94EUPGnkJp9P1qRsfR3aCId9q360AYBENfoxkA8VE4kFHEEAegFwHykwGz1iQWrCtC2RgNHlueBp0LqreOLGd6HhtaAz9YTGVfw5x0Kix/AY8Zmz5ZNMNa73jsGC10HU6+PI6QXEtRHsvOIqRkcgcQfQ8vSQMGRvYWoAzZ4UAGApUCgNqhY2ABdJsj3pRm7EAmaoWEDAjGlEBRikM4g9NVkJJgaUneVzMGpVkR4Il4j/9hxlAJzP4+K5wADgZJpu4uwVFAAQpgCACS2mV1QM1+oh567gyfe+G9PtFeQZDWhpGFAsYJsww4sDALgPDQ8nhgGAbP3LvmbXqOzH4mujw3O9tQZ+mL4v6xd7E5r8rZNFDj/H+vM/zEaQsmbIU2kYiFB7KuNgB0KLb/UArboB83Cw5UUvwVIpj6aloc9oaU60oSOnGQI2chfhOkMAQFl6PlME5cIAgMgUyIJlzBw3tBQAePzRJ/CZT/8DdC2HQY/GvYE0t/v2XIZup4WB20alnBMTQKYAzC/M4lv3fwuWk8e1L3gRHKeATruPfbv348a/uRE7d26H5w3g+QMcPXoYl+3djcsu25MOlj3UqnU89NDD+OpXvybJKzQGPHr0mNQB3N9brSYmJ9nYvwY+jX/FZyFGvV4XI0FhAGiGsAn4+ba3vR2LywuIDeX/VSvX8V//5F2oFKqKyRX5aIzW8do3/jxW25SvE+gxJSXgg39zEyyNtYeBQrUkAADrIA7xuJZGNFnOq55Wmn/WmpKwx/61JMMsSnoH/QB//Cd/gVK+giL9W5IYLuEL+qyBkdAa7JhyAO4zHmx9gGj1OPbVC7g656DqtaEZfUkicOp15BoNuJR/GboYKk7v3oXV7z0Ih8yAhFxEnj++lkSk/cIkTtrH5CpSJgSc/zMvMJJNi5uS0MAMm5CBOA16holji4v46C2fkSdaWVnF5NQUZmdnpVAbGxuTP9O8TwqftDHJphEZBYbNPz+7qy05OZ1OF3v2Xoap6Rncc8894uhcyueRt2289lWvwsbGOLx+CwUWrdSJktojDrdKh/RsfVyoAf8JAPAjbALICU5Ki+cNymZMJTApMADU1jOGzBsg6XXhdTvoLC+j327BZi59voogdHDzZ/8ZX7n3u6hMbsNqaGGh7aMxPoXFJTasgWS8k7lCcIExXUTJE51aTxZhnGKrOMHMQVcodLT8M0xpeNNhvfrKaY1IdJSRF01JKM+hW3oGAnA7yDZFoYrTCZQZ5KkB5xp6nco82UUNN7fD1/R6Tdua9j9t2IYlBsNNRnY/8vczehy/x9/nayWLga+J5p5PBwDw/dM3hNP0VrMpEXGMB+QEWMUBcvE6ewPMNmEeIIsU2iGq55ljmTEg1oKvz6n9H37/2eMOf+X7GJ4A8DoSxlQ69ed7zQAAvo5hCqJs3CyayPxI0QheB8z6zWlMAvCk8d/YKKBqRdAY/ZIEouMXR1dO5GJeJzq00BVwYOMYo+RsSZeg5tzt98QAsFIuyuMyB56xgQQI2DwbOpHyjPAlLyJzxRAgIJNs8RBn19QawyH0RcbQ9wPEdhHtQEeSq+H4YgvfefQQ6htmsNIdiBlgz4+x0Oyg7cUoNcaRrzREIhEN2tIorRVnaWQjkXqyXNi8UOZFSQspcjw+zdUm6o26TP95DEPfQ6fNfaQuKQFLK6uo1gkA8H5TyQFJ5Ivu3u+uoGAmCPsd7Nk2g00TZTzx8APYvmUjdm3fggfvvxc7tm6SyDxSCxnDWSrX0OnT88DE/Q8+BqdYxZHjszALZZxcbuPk/BJMi8kAPkbGJjG7sIRSWcVc8oM+BFxPBOggA4MO+4UcNhSB11yzFVWLUgkdVqmKk0sddEIL93zvCMLcCGa7MVYCHa6Vk+ZrascWTG6dge7o8BhVpLP5ShG0FMXhtbcetDrX/ki9oZfEyOeLsGILft+XDG/eM4lBb5Me4t4SGkaEfVOjeOULrkJ3ZQ6GGSMyE1SmZmCNb4KrK68RrjUSj5qaXJHNIXT28zT/8hovULteaH+90P78bNUFcsTZOOuky2vIB7rUSoGhwc8AAMTIhRFLOcXmMg0VvxQAjq/D9Do4ftNfotCcBXxKQ0wUaOJqGRIpGNAgjaaAtikyDWkgOAnUTTHpO3JyFv1cCZfsO4D82KgCBW1LjJsZ3SlJAATTdMpQVMEqIIDKcEwBAHGOEwCACQZ8P1w3TbI/I5qPUs/AnzdlvRnQC4CvsVqGUanBM/II5Rp8bkoAzgcADDeJw9fgD/p6/WFKAFh30xtCJwONhn9rDAATWkTwKUbH7qHit7Dw4b9D+fgh5Hqr0BwDLo3NbAtGSIf7Z36XZtP0bI8fPh/DzfhwI54NJAlW0lBT+c2oie3wepPJ7Ibrh+Hny9bY7PeyBj8DHIYnwNkgJGMkCtstZBwuSew63CiHuDyOVr6Oqeddi7mchaapYaAz6UhDkTGy9H8i/y9JGQBC3L4YDvQzAwAoATj42JO45TOfh6HnMOj7Qq0v5ovYf9le9Lpt9ActFIuWeAAcP3kEDz/8IPZffgBTM5skuWfj9l148N4HcOc/3yWU+Fe88uW4555vYHFpDs9//tX4yh3/jF/7tV9VMlaNUdI+Ns5swh/90Z+ikC+h2WyLEWBWf3GKT6nem9/8JvT6yniYwAnjpt/znvdKP0qWgtQ6cYI3venNyBdzcKOBiomGhQ/e+CGsLq4KO8omQ2+khtf/0mvR9/oixS0UilieX8bNn7gZ5VxZHq86WhcAwAsUU5EdNEftuYKzBgDIfpgCAJQAEHRiXLRhOPjD/+vPYOsOCunQo49Y5DGJZsNKbNjcV6jE0un/5CFun8T2nIYXV6sKANA6sDnRKJYwsnkz2jRsLOSxsDCPLfv2YvXhB2ETyBIAQO23IuVMfRS0uHNMhF8EAGhSI97/nExxEhoRveba7xDOJ58RbhRLBuzt3/wGvv3QQ+IDQOr/Jdu2ydSfB5o3AGmaPHniQp5OGbObS24UTrtI3+z2xSCBmtDZhQX87n/8Pdxx550y+ex3Ooh9D9ccOIAXXXMNKo4tU9ccJ6GclPKG5Y37EwDgma+gz2EGgFrYFdJL7b3EZIlmO1LO/v4AXquJsN9FZ3kJbqslNxIlKW6ni9lmgg9/+THMttiUh+j1e4L80b15ma71hRIMi+7PJmLGQcXUK7OwTpCj9jlvwNNcxHKTcZFQ9DliDwQDOFFioyublxgDhqlEh4W2ir/MmXkEfigLoYqWU/E0LOO42YgGTQwGFa062/wyBFw0wikN/0zjfLY2crgJzkwB1xq2IY+BcwEA2SY6PBHhekHknhrhPDWlaf8yDONlJoC+5yHHYxAnEhfDT/5ZcuNtfj8zgj4XCEAvhLMBABa33BikEBMWAI/AGRPA4QKNf84Q3OGGahgskaZnnZY0e+38mk0olHpETbmzxyL9nbpwgjlhookpEgtzXocFAyjqIUq6j02NImpWKHnxThLAluliJBpfNzaF3YGUHTBZL2GkkofBayXgxjxAuVREqVCQ65ZuzdT/6wmlLtyEFACQssMyKzCZjqh0AEXvzsySMsBHgI44lHgfms5ouQo6oY7QKkkE4PcOHkU/0hCbOXT8CF5sSPO/1PXhaRasQlXOg5MQkCArTF23lIVl5n+cYubp92Ba8hoUmGSKoezo+JigFow7DDwPg35PCgC6FbPhofcAqcl0Qi+USlKc2hRlez3EbgeOHmOkZGK6kYPXWcLuXdswUi3j6KHHsW3LJmEMlEsVcfB3mM3cC/DE0dP49kOPw8pVcXJ+BbHhoM9oH8MWQ8MNk9NYXFqViKLeYICRkRF0u8VuIpAAACAASURBVG0BAAguSgpC6CGgDrxYwMaqgZfvbqCAAexyA/MtD65exHefOIWBXsGKq8lnUqyixzg2y8Ceay6Hb8QwijbclJqpKDxn4nDVtaZkKWQWnQ8eV5FxigrIIpwRSI7pwNQtBEEkGkxWDb7bRMn2sWOihNe8YB/s1izsFr0eijB2XwOvMiLg4rCOllcMz5ky2Uxv8XO8kB9lAIDHTgCAREPRVwCAT3aXAfgmhycxHD9AiUZ8UgNpktdMl2fDTYQOvfip90GfPQy/20M5l0cpnxMxR0AHAJLCciYSy4Af0Uwyh8gPYCa6GMiePL2AFZiY3LYDYzPTyptGoq1M0VcHrI8kAYB+GucBACSyJ0ZoKgAgUBmAYgRIAMCJyBpS5rOUAZBm6pJRUy5CK1cR07VcQMTnJgCQrf/rC7DhPeLHGwAg3T9EnoJl8bQhq0QBAOwpegUPxc4i8OUvwf/2vch1l4G8AVePpHY3o1gZTj7DD/FkSgu5bOI6vFez/sn+flb/kdLyCTJz7ZIBZVo7rZ/iZy9tuPlfD+ScC9jJgID118IZFmAAJ6+j16e3Sx1+rgG/MY3a3v2Yz9uKAQC+Ph1F3RAZANca7mkBB0Z8D6wDnkUGANciymLJOgrpPxWbIgEgAHDrLV+Qvwc+PapC5J08Ltu9WxgArttBqWTjqqv3Y2JyFCOjNalNc4Wy7M/d7gCN+jj+7I/eBcfKyeR/x45L8OBDD6BUyqPVXsVv/MavKxYGPXecHObnFlEslvFXf/Vu5JwCxscnlIxQoqOVbPYd73g7ur2OnFNKAxgleNNNH5S107FzUk+wlrnyyquE4u/FruyVSajh4CNPYPbkrNQVTAEiCHD1tVfKUJxy23q9gQfvfxBf+sJtaJRH0Ov2MT69AW980y/CJ0tYAlbEPEX6gMyAW8Cf1CyWgz3WTuwDbKeAv/iL98Dr+9BcNUjyTR0DkgVgI2cUYHIL5sxbc+GYjNWcw0Z4ePnYOKouAYA2YiOEXatjdMsW9OkPZVBe2cHkJVvReuIxAQDMKFQpAJSMpgCAuIdEnSN8dWI6Q0SbCAaLKo3NPwsDviuZ/udkshXRiA8a2p6LD3z4w9AcB8utlug7KpWq0Dp5IzKvsdPtrml8syJ7eIJIUMEiujPwUKpWBeVm3M3rXv8GfPQjH5HJFWOx/F4XN1x/Pa7cswfxoJ8CAMqoTRx3hwqLdW3AU4uf75MtcyHE9kITime4rq392oWe/+IfP4vwGYoBFN27osZkzy9rtBgKqRhAoY+I5jQWzbw0CamhXBYDqAzRsgbtXGUoacUXEwOo3CzlpYmZDKn72ROmutg1ozqlpM9i46RITusacfen238Wkey7QKcJ9Nporywh8jx0Wl2EfoRqZUTM/++88+v41D9+A0FjH7pxTozEOKxhsUxqF6fb7d5ApoUD0VHayDklWKRLBiFiTk0RILACRLpys2cagE5qkZgqsflMHeYlxo5NqyrWlF2TchSlKoxTnUxryIZTKPahigZca8rTyZzo1E1qzemgylZQ3ZnDU+31G94wlemsaXdq/vV0Bc65AAChj7uuvGb6AChvhbUva/csv02EngAAKfSDXl/FjfqBAAA0A5RjpDIpswvtzHsmkYoTsbMa9DSOTyj5sr095V5bDwKcr7jj9+nerdD8UK5/8WJgAT6UFywTWYnfUv4M/Mhi/3y6IqdaNf4b3wpNJ6lZLxoJipqHzSNF1AwPSW8FVuKLiZy8J2l01blUTW2E8VoRE7WyJFNIOoXbR7lYEDYVEwRI/ecnG1zG2GX3xNoaqqk8cb4XXpPctNUal4ImKXgijZvGRIuOyFmaPQ92qYFeqKMbAINQw93f+i5GJjdhuevC1xzEdgHzbVdMAyOTm3EeNVLlmO4iRrGRopCbhvyZPgOk0BMAEDYZmxLTxPLKKiY2TMimbzJOsN9V01ECKlGMDVPTmF9clmg03SRlmg0Y8bwucgbQWV3ChtE6jKCHshVgQ6OImalx2HqMbnMZkxMjiAIXlXIVxTL3JR26VcInPvMFNPsx+oEGp1hH1w0kCz2MOUUvSCNN/wGy2cSfQPwgIqHVk+zjcJIbuPC9AUrFPDY1ctg9kmDb9BhaboSVfozHTyxjth0i35jGw0dmYZQaKI5OiLtvZJt43vUvxlxrCU61KAwA4QoN3+dyYaSTLNLKWdymF3C2V6195T+YdEb2RH/uECCk0ilIZLJj50qS+GPlDfS688iFq7h6poobrtiOiaSPpcVFBDM7YY5No0BDT56LQKzrZNp9tv4523jTcnXonn86/t4F99dnEfy/0N4qdE+CcbHyACAAEFICwJ7ZiMXczPB8VPMFOQchmx07JxP4ZBAh57Wx8oWPIDz6KILVFuqFgkQBxpEPN/GRWLzu2Mzr0swXS2WRu1BiVCyWMDu7gGUvRn1qI6a3bpEcaJk08Xq3CBAF0iRwPVqTAPD+TlLmlCyAquGP0uZfGADia0BpgwaHKBHRNAEADPgc2vBiLuSAUgVJdRR+BiKmQKLaY9V6cebcqn1GrTOsNdXRvVgA6IcdA/jDBQCGgOu1GEBlCmg9JQbwDEB45rpWNf+5PobPm6qv0u1VRojqN+gvIXPFOJJ9iZMLtbvpMCJLBopxMYa5Mgfcfz86d90Ou70Ih+wleiDp9Jq4OAmA7P/pVTY8ic/qFA5G1ksEskae6ybN67KpPPeYzD8pW7tkDc8OUHbNpuw+fpuPTy24ijxNhy+pL4A0dClDkMOObP/Prhnh1eQdtFbbMCvj6DllJJObUdixC8s5Bx1TR59SQMtEUTchIh6W5vQYEgBAxQY/UwBA6kg2rNK5DsmD1NlNc0SU4bBKlGKtpaNUqODg44dw663/AM9j/a7MgR3Lwc6du9BpN+H7A1QqebzlLb+IhYVTGOV+a+giGW80RqBpBlaWm7jrzm/g1IlTaLdbyOVtsB5qtVbxK7/yTqnd+LyMD6QBcLPVxvbtu/Cf/o//E/X6iMQS6zrTsLjPUgrr4Vf/3f8kAATNgLmWNuo1vPu/v1uMg7dt246rr74G1WpdxRiLSSWluK4wacdGxjHoUpKo5CESxR0qQz+aCU+Mj+P2f7odd91xl3gBNJstTG/dil96y5sFIGB6i5ha6wlsx5KI60z+Ko/Jmp7RqQb3XB+OlcdNN34YSwuraLd6MLhu20oeHMeUGxQAVw2sAp1GghHQW8Bk2McNkxOouU1J2fBjF5XxcTRoipjPoUPgXgeqY6NoHz+qmn/6hbH2FOmpUjTLOh11D6UZVrIsp0gukR6lWRB9aS4vFy8Lb50FhWlgcWkZh2dP46Of+xxGpqakWGPRRs8AHmwu8JKVLAWk8iKWBiZDitOJRblQloKJ+k7qbZizvGXLFlx5+RX4yN99GLVSCdPjYzjx5BP4wz/4AwTdDmxer3TWLZcQev2nLGLZgjC8/Zxrs1GL2tOVHxcqAZ79f382AQBph1MGAM+RGgSrkapyw0/1K+mkXJrUYQBAGgMlGSEAwGaS9YLkS3LywMdOoy/ERISmbSyQV1dRrtfVuhP56VT7zARBGbMoc5Z0p8m2oLMOOCd8gWbLZMWMQ5hJAD1hU6NCkGRfoFkctfXywgwpmGmkwkJXBC8Op7R9FPl8RJPbTXYIiE4cgcc8dUPDsZOnMb5xB/TiBnz81v+PvfcMsjQ9r8POl+79buq+HSbP7M7uYgMWYbGLLAQCSwAlUwRNFimVzCSTLJYolmxL5XJRdLFcpR8qW7JMikVRtsuiyFIxgCIIYgGQMC1KAEgEIueweWdnJ3S+OX3JOud933u/7u2emZ0hAYKFW9XT07dv3/uFNzzPec5zzkfwwQ9/HjO/Da+6jJFU1DnSuBATjTXXz27NCpoIo/E11pVXQY/iXyq1J2OBZKaybs5bVXr2e9nqukkMDe3f2NwZtXvRta0Fl0uAmAzz9U5rgxVzJfzWMo6bH6uCtZgBflWbiVoRbM8b38cp2fM9nJWg2xidYrv7jCpFyA547JbHrKPWKSwonQ8XQCbNBADmyDrPy7IRVFFirxLHjITiCHQQk7FigPBkE2PUrc01KbuXuOfKNj7uc3StpJewPwJ9oXONG284D2idwKKt9GkUsKrABZfnYmwLVbXmtRAoYMThaNkX5DNMRwbNJuLNa18NCty23sSxaobVYIRq2keQGSG8POS9s0JvSYLQY38wO8dy3HPHbShmIxSzCUa9DtqthgRUySzwiJQraDDjdHl5CYPRUBsS761AIWoYWFtJHgefI2jDhJ3gEtF0ATgEg1P2urNXP8eM+4tXpcwdBpMMe8MZvvbERUStVaRRHVe6A4yKAKPcw0anBz+sYqnRUsDK99emWK2az5lMJAB06tRpkzixHUYWmmOtL6yym4BioP5qMkV4r/lgMr69syOxHzefCBbMRL2bSmiNAUIcFIjzCdaWYpw5sYbQm2Hc20G7VcWZU+t6X9IVR7McH/nYZ/DkxS3kYROJF8MLG+j0BggjHkvViG2yp5Q2idIqMPOI6yiDAbI9ZrOJghRqL9RrMRpRjruON7C63ECnP8HlnR7GRRW9xMNmb4pB5iNaWkXGZA7AQ69/LartJmZct2yllslgedy61hMXpZdb8Bz7xFH0NTTVb6iuUo1D3yOISmcL2j6SilgVXTGZDrAcF6hlezjZLPCj3/829LevIkuAqNbA8fN3IK/Wkdfr2BmybuUhZjKb0CyOCaUZ9/pXFkRmzTHtVkfvo9cEANz2cAvb8PXm/LUBCJNASXKR7C0bMktR35AyBM8yGXMJmZJ/FVeAMOkDX/4IvvLB9+IkQrSUUIzQWl/G2KNoJnsJuGbQIjA2YI2fSySQ87c/HGNjpw8/buBFr3y16P5otHR9Kc7GBCEz0t3ai8UC0P5N2ynDbpKIrJTGzTE71wa3NBofeRcjmXZLrR4eMCbb5sQZ5JzDQYQ0I1uIa6t2WOnTkH9i/tp8hhgnPkWtDGjPItP1QIBbuL3XVfm/3nu7uXIYw0HRUonRVX6voxgA1/u8g+PtqMqy2f0ZM5Fha0QddZ9UFPAR+sZWljFXTQy6XP+X7ouQGAJFZO2wEGF0hbjHUqcio8iw3Q8IYinBnLsFWQ4x0Vi2hmQiFgMBqc+sPnKLY1WfyaqNwwhyP/k4nnrPf8BqMUE7KpCMuwh9o4ukVcHGeu46u2RePfgaPmaR2H8fuEaZ1av8u/I13A9C7r/6wj8Z85nW6EMfdLwpPw6+jm1oehwxiM2xmPNzukTuXIOCLWkZ0qCKYVxDN65h+aUvw3RlFbPWMoZqv+Z9jOSMZhSgaBVXIKdaPB2IktQROM1hHASDrzPg6F8vsF+AnSummesse1MBxDMTF6TMCyEnksceexzv+8AH1NI0mrAVkDIkbawfO6H4gBXobmcXf/+nf0piukU6QzobW/HhQPkb2yNpgUgWBrXg6IBSj6m9Q4FnxrDGoo+RSlxv4NLVqzh+6hR+83d+BxubW1heXUdaRBiy0EbB6yjAT/29H0N/bwe1SohWgy3kER5573vV2vaGN7xRjD7u0Wx7Y9++x+KbBLdD21Jo5rRi7ty0X7hVkXHzH/3RB9WGKhB2qY2XvOJVWFpdQ6vF1duOfZ4w6+a22OPui4nRF7G2nxT43J99Er//3g/CXz+FLAxQ9WbwKBRbVFCN6sZuN65iSAHNio+838XxSQ/vWK/jFEaYzfYEYrSPHcOkyHH6lQ8h+S8AyrOXLuKuB1+BZHMDw24HoC4C9bMqkYCA0WCAOmOWdPh4UV5kDk5AHjwDQz7vLC1k5ZSm2B0O8RuPPIILmxvGI3nKqiMDawYOTAI5QV2PrZ0IAgAM6izRnCRFtWIsIjgQCSIsLy3jJfffj43LV7B55Qqqvofj7TZqYYAf/Tt/GyGTqtnEID11LhD7nKwtXLmQHy7P7f3z1C6a11uVv4W/v16AciuHpk1eokDmnpixuQAAuJDr8+2aPwcArJKw+YUFAFSTNhs7m9rZb8jBzt5Yle7yAslghGh52fQq+j66O1tYWmrcEgDAyqJo00WKKCcKTR9xQ5HnJBQcwMCIPfdM/QnQ0fmPKBtpliFp0Dl8sgA6e0B3D3vPPIWVeozO1Svy5Fw+fR6f+Myj+PXf+2Nc2CtQXb0TI88IfVV9o+x91OPa1eRCKDg34DJ9TXZwcxu0iRHxs/T9BX3MVPmc1ZbZAS2w4KjmBGXoGjCdSg2X1VFX/Ve1lFW/eg2RFQp0x+CCHv7swIByb51j8fAj3ecf1it/cMN2STkXxjkAQNVqs0Kajch6aGvjtMdv3EgY1niYjMbo93oCllRltdfFAAD7aah8zgEAZfpfme1gxvwiA3kh843BkSnGGyV9E0DbIFk/KywTkEGgRj6wTK4JrOkjCyWieTJGkI6x3IixtbkpEbvT525HLfLVAnDHWox1f4BgsqcqtR9GGBcVIIgEQFBlnMJyZLCERWYAAAZdyQTpZIh2o4alRk1K46zW8Lgd2BdWmNyTBkebVUOFdLRJXl/n4sJ77kAg19bFUU8RNMJehsLP1i4qj1cwToDeKMVXn7yIq50RvEYbU7+K3clMAEB/OsOUpAkQ5Y8FyLj35b5BBgurBcttovVkBhjLQwIAXIeY5HOssPeOSQyTVANeGHtDKgSfOX3a7FlWyJCaAww05gwYrjzDHtqNCtbaDcSkbWcjtJsVnDjWRoOgSaWKx556Fl/+xlNIiipQXcZOb4qEG7Qo2SNUq5G0LDgGyIQjgEJ9Gl4/G21blgdB1dR4vkcRGlVfrgQEA/rDKbZ7I6RBjFEWYHeUqFWC1D5WXesrbdz78peh0qphVpjqmSBM6iKUNjg3tt16dC0AgFRS3islscVU9oeB2pE49UirJFCyrCVemhLUoEAfrTjBy198FveePYF4OEZnexfts7fh9pc/gEvdPlonTmDIJEIMDSpVs8pnAkoBAL7thWeV+To2YNdKwDWFjnAZuNF98Xrz/XoAwGLtMLupPaT5WizAmYKu1LJgEE/9F4I2XLvTAfDEp/GVD/w+jk9yrLDSk45Qbzcx8Ni6FSJIuF95CCtW3I97VZW0fopITbCx2YFfqeHOlz4ALLUBvo72nkzuqb9gnUZUBSUAwBYEAQAmNqOG6jURmGtcyHEQITt2EnlzSfu8aWNiIqEUVECHVm2bRJrkPzcAgBUbDNhC8wJZmTd6b93+80Jef/C1hwEAc8D6rwQAwPm/KJR4TLzhS0CYyWnORJ7gP2OuIhczkXvAbMxu4wIztl8RJFKyZ+IMggSywqONJG1U9yXHrvzPUjT3bLaskB1C5IH31sT2ApmZFRKwJWWys4Onf/9dCDsbqI66aAeZ9jLtmQdEiF2M4xInd0+ex2Bir3ZUMwWWQ4T6+Nz1AADuGybFW9SYysNR7XXucdhaM3dZOXwQL9YP9/vF64Kc8Fhd62s3jjBoNnD8oQeRra5hUqmhy020CFEJKhKL1v1kKyivW2hiJbYEcSqV16lrr1mL0zHWn5b96VauUgzJeUmB9l6vr/Gw1FqS0j8HxMc++lH81m+/C6snzmA0TTBLczneLK+to9ZoImGr+HSKN7/pjdrfqhUKGKaI2c4QVwQ2c4/vDYey/2U8FwWRXE74nWkj2wrEnPADMcS393YRN5t45AMfwMXLlxBWY9QaKxgNRmI0khn5I3/nBxGT6YgMs9EAK60mvvj5zyl2JAOAgr5iEkZVTGd05aLOkLsGitYWY8nmP3RB4OPkyZN48skn1WrIfYMuK/RbokYQQQ8HWpm5Y+KZ8upaBrkU06Qenv3GBfzG774Pe41VTDygMusZ2z7Gd0UoPQCvGmFEBygKWg8nAgAeXvZwLhgjjmkfOMbKsWOq/J9+zauA8RC7W5tYPXVCzOadjSvwU+YqHmrSgcrFpPer1esDABIOs302DDZMH6bpKc6CAB/6/Ofx+3/4h6L8s/IxTVMNBFYWWblZTCwDAOjOKlMxAADZAu3lVW1GTEg4aNjHSTHB+++9F5/8+Mex3m6joNpnnuG73/QmvOj87VJT3N28hBZ70Q4CAHPM2W3JNsd43hz9DgBwywCAGAC8dzKQNHdC/VWm2p4n9LE3PUT6VRwjZf+3ko1CdEcGKeUF/EYZAFz4cy/SOGJvM1tX5D3Lo1DpwsOUP7FKTBVkVids8s/Kg2EK0JZvBvR20bl6CVvPPYPT6+u48uwVnDx+G0ZjH//7L/0/eHZjiPbJu/DYc1tIohpWT5/Fc5euYrnZ2mdDdzCAuB4AQNVBkfotPdy1XTgKm+u5dwmuW2TmtDYmN5ZCzkSTyY5L0E1I6gmxpLUJhfTM7TEoJP+uwt6oWqwFjA/nQuA233m13DIEysmh+n4twHdYgu0CsIO/4zkYK0MisbV5P/5hAIC6UeQ1Tmp8qLHEcyEQwPc1IjFOu2H/RuiqsOVAcF/yL9BhgdCX7931EgMTLyxseFQnYQGG4IvaTmwyYBk2TDzlDkBxLvbmWiYA6dc0rGvXQkwG3bnoTX88xUMvfwme/NKn8Mq7z+B4OELavYJmHCqI71McJqruAwCUbOUp7j5/Dl4ygWd955dqFfUW8/cMBJV8KGsspD4v9o9vXFkcOMPzl9OCrClT3Se2d1F11+m70NJMfsRineTIGPz77EOuIMl8DBPgym4fn/ryN+DV26gsr2OzNxYAMCUIMJ5hMEpQjet6f2lW0OGCLUW8RqAGRqwxxj2B+wlBAbKLpB2h7jTDdlG1NQzn45cMhbNnzhimgu3vTG2w5+YWg1Sq/9ergdgW1bBAowLUKh7arTrW11Z0bp/+/Jew15+gvnQMedjAbn8qNwDq3eQEAKzIJo+dugXErgiqkc3AzyLAklGwT5VYDjmCLQGatUhtHhwtveEUo6RAHtUEAPSTAinB07iBUV7grpe8GMfOnIRPIUNRF+1onTO37B5XoqdqjpdEeA9jACBg4EIIZwoPZNu4oIWUVtavDWW9Hlcw6m6hFozRrCTwsi5+6HvejnxrD1tXNvH/fezj+LGf+VmcuvtuTCli2aRrEJULrKuK1SRQkxYZLLYSQmCAX0c9/roCAPLfSIfA5a/gsUfejdZeH+tiaVHEqYJBMUNAkbSEeZU/BwBGZAZUOFd9FU82NnaRIcSJ2+9E8/Y7BHRTrHlEfYh6bIot0j0xAICSOrahcdW5RQBgEkSYLa8CrWVEcV33dZYTWGa4bQQHlQ+6ajULBL6xHaTjgPaiv+IMgIOV6fJ45O++9QwAx9w0bFa1IJcAAAp5c71x1f8wrqIYj7C7uytGEudoykqolMpNIaKhVhQDzNe5P/NOHlhXdO8YT1HbiAxLilaSCWpbiTm+o5w2ZkRFhwKjN/7kjzC98DgqvW2cpHCZuONGW8Lknw7IsBWnI1cFt/ZZ0M221+nZElPAxTDXfBvGQsqCj1yB9v2inMYLT9fa6R7PX8ccgLSIhRaaQwH3Ynq/Zwm6UYButYKle+7GKK5jEpBFx4SZ4r0RqoEMALXfkbqeMpCVdeji8A7GLOW46LCzUwRQtm9VKOQsgVzhjzE6nZjYtz9At9vTvsev4WCGev0krmx08NSzF3F5cxujlOKOMUKyMysVXNncQK3ZkA2ggCFq4VQNyER2EnvtGV8UZAtRpT+qGgCA8USaSxuOGXqlVhPbUFa0Fy4ItGLMMBuNjdZK4Evk9+E3vR63nToG8hC725sY05FgMJAIN1mv3G2NGHaACcGxKgFwc3UM62HhFOWYU8NBX21ybAHY2tpStZ/xK+dKlW0KUWVewOD7UPjWFTQcw7V8/RftoRVMkzp+/T3/EVeCJjIyMJM+GrQdRhXD4Qx+XGfgi3E6MgWeWSoA4A31FOcrBO2HmEx6WDtxAqNkinOveEDMnsnuFkbTMVbvuhO7jz2KgCKG3F+SKTjuVDRiG+z1GABCM6xon3xjZUFmFow8irCTpPitd79bfZlM6oajMRpLlg0gCqQDAWyV2TWFa/ZwYzI9zCmpqQF9qU2wServgw+8QsHVZ/78Ezhz/ARqUYjh3h5+5qd/Gtl0IiXldEL0pzzxStPR/vdohPk7AMCtAwBGMZ8WFq4KahYeGwAwaSOSV6XN1Axpkaufka+NiQQymL1JAMDQ3hylzQJMDgwiOsogk+rhovTkQr4qqk1o5QbIGMAUO1/8NLJ8iqhC0bwZNjf3cO7cPXjf+z+M9/3hR9FePY/u0EN/kqGxsoJhMsHeoCPWS84SaFG2mtu/1F4PACACT7TQJfrl3nEuSJwL7nHYe2mhcXYjJfV/QzG3tHMx/qx123ii+SstAPrAZ9kcAHC9cOVNgf93a4Cj/bvnygCAAygOHmu5Iune17GJWJGVmj9V7C1w4ZJobd5alYkEUzk9N7ZvTFUmE4kBUk2V16fc43cwQHPnVA4G3HXUsR1gANxQ0GBPksdHhpj5TAsAzAlj7gxs25Pz2rMtAU6qgucdejlm/V0sN2rodrsC0M7edgeeeeJRYLSLh1/1YpyqTDDZvYR2o6qe+M4kV9BNhJdfZAAwwWfSTwCALTFsK/DzBK24It959gsSAOApc/EXtY0gnG31KSsUu3tsporpJXcUfQPS0j+eAR+F9oxFGRN0Q+qmAJkv9f8srOGTX/yaAIui2kJnSn9zH4NZKmeAvcEUhbXn4b0UCExbP1nQsneZyYqn//MzCADwOGuNul7L42e1n+CQY6oxoOAxHj92zAToBKOp02ABAMd0oCsHQcgq7XtkjZhhqcZKS4ZmrYIzp09hY2MTTz5zAVFtCQVF/xIKucXoDie6jk2CBxRFY88gWQ2syLDFoBarpY3XkUKM7BEU/VatVRR0Y/tDjEZIH+IJhtMEmReppYnJ/zDzkNIPuFqTsNyr3vB6BPQZ5h5O4NJSEznPb5YBwNtFkVKBeMVE7Cm2AGgus26fh5hMGbRFolIWyRBB1sdSLUdv9yK+PqoWDQAAIABJREFU57vehAduvwu/+C9+EWNAQMV//0/+CdZOn0KlXpFAZCiAw4AAGktiB5IBYNZMChN9KwGAayYH1/2l23PcXH8+A4CgM4PnCqm8lgFgxCsLAwDsPYVn3v9uhM9t4ASdWkiljoB+MROI5M0I6hEAYAtAgEGeCACIq6yS5dja3MM081BbWcPJ+18mVhCqMUYMbtmCYdlpJoYjeMiAl3PK2H9Sg+dmGQBTP8K41oS/tIwKK4NhRbakZAKwzUCxnSkImxhNbQaWwmyDMlpN/2U+brQaetQxuH3tYPV5nvKVLHfL71HeY17I+R083sOA6Pl7K2khpLaIeecAADUAqBzPVhDSmbn+cI9lX3l3T0yzZDaB5zmqM3VXUq1FVDtvtloaXwlpWhrei5bMMlWcyu8qXrD/nTGg9ZDxKahM0I8OKIMOauM+hk99A9tf+jTa0z5O0HVsQiZVVTaSL2jfdTR3gr7cwEtD6Eau3777cWD8PU9P7AiGkflIA94eiR1YIWa90jGf7T3T/kp/9mTMk8CkWsEGge+1NeyRnVqpA57xgq/4ob6UMlGQjgK+XFfZ0mfP3RV9yrHQjQAAZQclBwioK8syAQj605p4eWlJrF6CAC5eGI8znD51L0bjAju9AXb6A+yNJhgkmeDkjK4hWYYgrqBgwq88wQAX6tnnXkjWUMLxybiEdtmBvhjvEQCI63XtqWwznGaZCswU1BGoUIl0DUO+TzITmL8UBzi93sZSHCIbD1ANPNP+SA2g6Vhjhew7jmGO18xqhM2LVC62s8EnmadGGyLVNdjZ2VbMyliYbX21KEBI1qot4DmNLb6NXHCkg1Zub168dpZXETTO4vf+06exVV1B0FpGkAzQoBZAHmGvM0RteUWdNkk+FluumhVYn/bwUDDA3S3GfCNk2QjNdlvXuX1sDd7ZMyh2tnDxuYu47U1vQO+LX1Ds12AONuwjsKAgb/J1AQAevKv6S0yJCQcRGz7PhD2O8YnPfQ7/8U/+k6qJA4p21Ruidiy127Yi4sRGzMZnUGlTnWSFp9PpqELMII8AAtWT+dyx9XW847u/G3/24Q9hNhoJAKBVzqsfeggvffF9Qn18K2B0o4vs/u3mOwDALQMA8rc3goEOh1HfLS2HuDgzQSBNNYowTmYSeaxW6hhlEzEB6qTfqAr5wjUAFDgqseLdL1kbkSrFqh/pLrSQY58b7eQ8I7AmBwlS00Y9TC98A8VsiAlpcZ6H3iRD+8R5/Nt//x58/FOPobl8Oy5c3AO8GlrLbdFtCswQRrk2yyhqsRP8yOF3IwAAlc9dku0WEqOdYdpuXCWb88/Qik2l3vXou2s3r24r4WffuWkTEK3PVkeZPFNYT4kR7UW4GASm+suFzSVH5QDnYIXdsRAUwBMgtLoEbq1wib47d5dYuo2Dz/PYeRxVK5YWRKFR5VfPl6GmORCDLQysoBMAYKJHQIAAAO0PnSaBA1AOBmHldoXDgrIyAHAjVf+DN9ol0tJjsFonLiJwm74hGcy99pznng2cIHE+WvhtXr6ota/RXMJXvvEYlljBG2zhHa97Gc42Ukx3npPFH+lrnUlmqoJMCLgJyhIoFwBwzx3nUPEIdpkKd7MaoVYNjWAQ3V240dpNi0lGWfyoDALx+DnO+By/c3wwseY117hkkMlNRSwBI6DEZDIhI4AUYy+EV2vhmcvbsrfb7E6QReyhr2CbQoBBjL1xgsFkpmlMAED6B9YRgJocBBIlrmiFAKlBwDFab1B0j+UuT/3+Nfn7Vg0wwbFFt5hq1VgA8piSRLaDYpJYO0xzrBmqrAKkUwlSLdWqYmS06jHOnjmNr3/9G+j2B1g9flJ6H3v9kXreecwMrNcasewVCUbQCYAgCK8pk3+nnSAqoNVdoC0oQQAKFK20WvpMBlkzBl20+ks99GYZRrmPJIxQX11F9F9ojw++/jWq/CsYsFZDmi+8nyWObhlw41i9HgPAAAAEJcZs5DA6JurRZ2UvQgG2/wVSgq5XPUz7W2hUM6TjPRxr1vEj7/xB/Jtf/lVc3NhEpUV9ggI/9ws/j9vvPIdefxf1GgsIrJIZZxICAASNqN/CJwwAcPTufa0EzrEL/3JTyGtFFjcPAGi3yobA4Dlc/uAjSB57GscJbHGTCjKw0i8GAM2OErqexChYACFoHXqIK2xp89Drj8SkySsxzr/8QTbLAtUapgQFCdqUGE7S5QlozxYKpJN6wS0AAIkfYhTE8JtLqLAHthobkUDqC7ANgGCE0cSy91gjwAIBVhTwGuyPG43prnmHbvH9ywDAYWNxnjgcEKP8pgEA0umyfegcU1a4W5oTFgCQW5a0ZkhRS7G7s4W9vV2NgMmoJ3cS+byTtq1+b66vxlHFaHaYsSKGHncPUZnMZ5JFINFR29rmHGWkesqEhdTv2QheZwOryRBf+sP3YG3Sx9K4JwvALGyKRn0YeOLWr6PAgbm2yBELgItDjhofBxP3eXW/3FJ1wOVovwaAYTRfCwBw4+CwscPkNebaS1epSgXb1Etpr6DDdra4iZD7QW+MihchppMH7x8nU+QJBAzoDkJmtGVnuDhtzgC1zLdrnT+T7fnDgSGOBEDf+mZTGm1kjzq9AxejTmcZBoMEfhiT8kb+mBTsx5mHKR14ghCd0RgJ4z2KubNgwGMl65VFA+LYfk1u22KeEpF2rk62bZItGHqKLPQgUF7Jnngx0JMpKgQUmAPmqQR+aYd828k13HZiDSvNGoZ722qtLNJEGksE4XkZOV4pukcLY47luT6DbadwsdsivjPxyWg0nMfgZBWwEB0Q2LTrjANgXCGvHEeXx7Fie1Qw8Zbwka9cwMW8Ab/ZRj7pqd0jSwNZD0eNJryQPLqpRJ3rXoC1aQ/3Zdt46fEYgT+WLS/F8FeOraEzGuC2Vz4E9Hu4unEFJ+9/MTa+8mUBIE3Geoyf2Bprya/XBQAYLPHmOBCgHGhzI6c38e5ggPf8wXux1+thNGWSF6M3GmF1bV0CU9omXTnPiqYYAIDBWAX9bg/LK23RLTvdLtorKwrgGGDdd+89ePlLXoL3v/e9aNVinDl5UroAP/kT/y1qvo8a6awlFO/5k9FhdYf1C34HALgVAMCIHRkAgBOKN5q0MEPhD+wm4WFrbw/NlTZqjRb2Rl10h0Ps9bq47667EEzGoi3fHADABcP0r8mvihsJNyuql5MazwRXNil0m8jJpDGvHw6A3V2knW2Ew13MJkNs9ceorZ7CJGji5/7pv8Tjz/Vw7Mx92O5mqDfXUanU0Ot00Otsoh4HWF9pqvI8mjJdvXkGACf3/oRxoVKv9x+NFh7bNnkh7d1pBDiRmoPJPxNmzlkjRGYANy1ONvlm0jEaj9UTyASAfy9rPUtbdgtZGVwoP6eKKpNyW8F3bQVGPMVUER0NisfgNnP3PBMyJvAUmRFAoVYjy2Zw8LMVyiPtn+fDDYivJ1rMtgYmo9Q4cKjrYf1+5c3wIBtBa5BlABxM/m8UDHDVEFeGkAqsq24pGrIBgmUAuECJFDf+mn7drOCH2QQnj63J4m6HiuDrJ7B19RIqSR9veege3NH2kPc20Ig8hFFFVntsa2G9ndsDk1CKLhWzMe6983YJ3NWoXjvoCwCgrz0BAFZliFxLA4KVffb5J7Tho42O6f3kd7eBueo/12NH/2dSLQEfBo2FZyo/QvMzgW1E9nlUrAgmfgWDGXB5u48nn9tG4teR+TXs9Ebw4xZ2p5mqBvT5ZZJPAEA1YwJYCqqNZSx/R1VdzgfaP4olxnEb+Njc2sJSs6Xjdr14ajGZzUTX47kKMJslmmo8R1kHoVCvNJkwYkaQkqhVpEAzjrHSXsazzz6r82u1V0Rx7gyGGJPJxOp/vYZWFOr1bH8T/d/zpA0g0dOiwHA4MPoVZCRRMJEigL6HZqMhZ4YiMayGnMlSZCwTaS04CyqqojTW13DitnO47UV3YkLBVBa82EdNsMeUbPaJAL5QAED94FwTQXAkE4hk6lr0mw4RRHX9X3aS9Somg23EYYpmFdi5dAnf9/D34HOf/Cy+/vgTmKQztFaWkWQz/Mtf/N9A/a6CZ+HxamVKRsnKWgAAbN366w0AMHp1DICI1S1DcTJwdTYCxpex96d/gt4Xvoa1PBejBH6CaUh6ho+oCJBOqWtREZttVKTSfyAAwPdJ0xy7/aHaas7f/1KEK+tqAaA7xSwnq3LhkiRWXsAiTiQGxq0CAAT4Jl6EPK4jbDYRNJtIw8g2kwRqVTL5vlEvN0KQixZQAwc4wdy/iHT/+e9xLQDphXyi2wfL7+fAgcMS1G8eAGAEHvWwTIu5CwD3BFvtI0gchZ5EObc2r0qkrVGrYm25gYh0fwKtlp2WECilZkV7lRUC26TvCiyl76KSWUlxOoVxGeHgtHo+ZClR1LISFUB3S+P6md/8NeDZJ9Hs7aLF9ijPjsUDQM2N7L/q12bSfNMIYAEVHg48ym8nfQT7mD/vkgyOaSeQdQQM4GIh9x7lccE5UfVC5UxDDxgUBVonT2FEBgBbeXJStIGKZxhEEuykaxbD3IqvxNDEF4sjfkHjXbfOtGLPj0/FowWrkew67qm0+OP+yjiAXwYkqmGPNtmKY3IMLatvSgCQQGNYRRFVMM1yjBljKK4z44NlnjTh3lVDnnNvpCsRrYkNmOS4VATVWQggu5xFRNqhsojILH46Zu5gAAAK/p1cbWv9XK5FaMUB6qyKJBOxAPJkisza8TKv5L7JHn6KpcrdzFlDax6ZojcL1QRdpKMlNwe2URnBbv7M46RzjqKUA+KLDiRxDAC3T7v9mb+fIcTAq+KrG318aWuGpNJATjtngikU1wxjDCnyKMHHFNlsgnoQYmXawx3Tq3jNbatIR7vgEGY75okzp7Cxs437X/dabhAAGQ+1GL0LTyv2C9mqM6EQoxQKDXB0vRYABjMK3m1g7xIJfueNp0Ix+0C/9JWv4iMf/RgGk4mUK2kHRJoG+ywMAGAtzUoTnRdOitZppuByNBkr8OPN5YUi7YI3681vfIOC1i989rMKnhq1OtbabfzQO78PFdJRLQDghrHDGpwSj9tijEiXXSuFgBiRrjKF6IVsCt+M197IQnizx2HD65sWARR92AIAQkIpFqVravu6OLmaDfS7HTSWlzHOU3z0k3+Ox556EpPZFH/r7W/HXcfWZVNx8wCApaiRNylqYyjqEak9Eh1KJ/L/rvDgWD0Z9oHdbYy2d5D0O6jQbokU/uoqPvKpb+D/+s33I1w+g2nQwnZ/hjysIKywH2cgpO/0seNadAZ7XS2IRG+Jah71uB4DgJPbVb7LybbrU3Y92M46z4mcMbFhnx6TIjemNaGt6rJLxB0A4CqBTpXfqa6L5mcBPp6P+1wCAWVhkzmAcMCZQNVZJkFWJ8SxAxxYwIXSsQqcL6qr0o6GI1OlYO9TCQBgZVZuAE4ZmBuietctdZ0VZmu9R0FAqrO6pO7gfbgWAMDrzQW9vAC8sPnGCprzIXbQta0KWn9erXGunYFJLQMlu8Ew3mK1nPtUPSww7HVUQR6OJ9jY7uDEels9Ya+59yzuXgsRjndRoVo7N1XPJN8ckw4AIJMmn44kAliPPNQjXwBAoxKKAWA6f03/P5lYciiwlp6uWjLXh7BtJe768fdu7LjvDOdpxWPWVwo6cSxNzZhk8MlqPkKMaAuYRbhwZQ+Xt4eYFVVMUk/tAVvTDEP2+lE9n0GAigCekgdzbQ11mUwTVqcIPBAAYJ8qxy2T+J29Xay2V4xzAoVt7LghS0SuCrbiT9CF196NcwKEVN5lgk8vagrb0p6TLLOYCbyUikeoN2lV6amiOk6m2O12EMUVLDWaiJlUufYagt+VCmr1hgmWrCUnhR55SDOKLeYp6jUDYIRegHxWYDJNda0yP8LucIyEIEy9iXGeo76ygvsffED0vpRrLYkygackmwGJeHQ3zQCgBoSZMRRRIv3fiYSzjztlABqwj9yARQHtjXyWa8ZoNyLsXt3EXafuwOblTVy6fBm9QQ8rq210e7u4997z+Ef/6GcQ13h8CQovtQCAZwAAgaYEAK5tBfftzgC4JgCQj4HZBoaf+jj2PvV5NEdjLJEB4GdIKxTVzVELY8wmiVph/LiKMUc8O9u4DjMYrlSxuddFP8lx/PY7sXTuvEnmlpYw6nVRZdvIPLonBZzBsxECFMBm+Pk3FULwHqpthdoCjQb8VgtFvYYpWQAC4nmP6VVuAACCPU4QUMmbgYWMc9Bf0uMFJURHHIN7j3KMcvClRwHIL2w/2a9ho3l5SGwxTzYkMHsUAOBrnScAwBiae0SlEiKfTbBx9bIAALbQUh+m0W6Tr2yYaZUK9nb2MEsynDh/l0nYlCCancx62JiYhaKVqvsWiCgvxBtJhFLxHyvABRIvQ63CPr4ekI6w94fvxeVPfAQrwx6aBIw5yucJ12IcunMst/CV76X2KwqUs33wJscOP43MtfIblGeCWIjWLejwGcK9e1/W8bwjWRyzTWnL95MCf/GSWuGom0IG6sqp0xhSrJZ3LC2QTVIxHwn4EQinXXvmGbcFXuYK28/mLQYLATs3Vl3x5ahLJOvd8jlYWpU7bort8jVTyxp18aQRui3QG28z7J63Fs3SAsNpiuFohgltgTyK9/I6szBkYg4mztxPpA0uQVISUzLFdAIAqE1iXbDk/sPxURSyNaW4LhmHzBH5nhybBEeOra3g1LE1nD6+KgFAfnnZTC3i5DsRAOM8MIw5wz7n+kdQf9HEMc8O50NCoIssBo3YJpl7LFQZW2IWYbi+GhFKYQcq7CxGi4vD5/RoO6f5mqkPDCsBLs08fOTRTfQzMlypD1RFf5yjtrSCnX4PUTVEjRbjowFqQYSlWQ9nxpfxlrvPotrvIUxZPAnRpKPTdIwzt52Df/KEEd/kAtHdU+Ezn07hMY5m3kJgheDF9QAAHqiCKg4+S0uWKCBPIElFUZgoEAP+71/7d+iNR0L5aR0rExCbXxudDrMBzB+ifRtxLz76wwFW19b0nROfAc54NMLZ06fxjre/De9/5BEpmnJC8A/f+fZ34I61dYmNOFVtLVXOFtz245ocf+E96xgJ3wEAbs0FwPggW3s6LgiyNzI2TxJ28X30ZxNEzQaKSoRPfeHz+NBH/wyxvN89vOLF9+Gtr3jg5gEANStRQ4CfSboa0eRQ48+Amtz4ZiZozdmL1kWxs4nxzjaSfl/aBLQuWlk/i3e/7yP43Uc+jNrKnRh7TeyMMtTaK6AvMoPtjAG3x74tg8pSmVniYgzKrxFAXQ8AYE9UOfF2CXS54uCo+UzaichK2MyKtrWWlkqmgwuxHvf3jgXgqroSXLFMAiZG29vbc4YB/8Yh1qzyEpRzSqaHBjj0/SYFiiJoVkHefa6ZvxRAM/Zs/PujAAD+Xu1FjgFgF3gHAOhW2pYG9c9yw7IVdfYyyr7IVnUPC8wc66CMvmqxPgQAOCroOnwDNfRIs7U7JN5aM2nTMbVU9Wk7ISVr1aTr5Hm4cPGyEkI/HYuixkQ4imsI4wb6nV2sxsDLb1/HfccqqKU9IDEU+CyqS3lXHffWAYBWO9lkPwDADbBRIbU4kgUP4wbljdYukoEeq4tlDYryGDRALHvWYyXfrvrPMckNmDRFbXgSj8swS6fyz+WcYHsAKxnbnTEa7RPY2BvjC195EuMkQFhtYpgHuDpO1OtO4KM/GmMwZIpD1fMYUdWI9rD6z4oDqwE8Bh6LAwCIfHd6XRwj24xiP7alhN8JDnGuUPxHe5gCZiN4qPlAhpAPTCiYRusyBiLTBM1aXTS87l5H1Pcz586g3+9JMJGAZ2/YR61R031t0fouzWWDq5acOBZ9lsOTbIXJlMdb1ViYjOkx7ElFmOJBWZKDAsOzWSHW3KQAtnoDFGxnWF7CKM+xevIEXvumN2B30IUXsepDcMTHjGI+BC8O2AC+MAYAe3c1EyTOxC8jDkmxKbIw2EJFEUbDmhgOeqJTTkddxCGtV4FslKMZt/DFL3wBUcj9eoC11SX0upt4xzvejB/78R8CPOo8EACwPZcMQJQ2mOC9XIE6OM/+sgGA6yWI107grt8CcBgA4HriPeouJNuYfPEz2P74pxF3ulgKyXTNkMeQQnuj1sJ0NBEIFsYxpqwAgu09nsYmxbG2dvakG7F08jTWX3SvAdA4H3a20GhxLJqg1GMfsYQACQDQp/3WAADpfRQhErI66jWEy8somk1Mg1AsgJwxQFEGACwLwK6LXAq5G307AADXSv4P2zO+OQyA6wMABIpS9uHnKaoxdTwmuHLpEjqdPTEApsM+jq+vYzajs4iP1lIbG5vbmCQZXvySl4vazWBKrCzFWRYE4Hd2U9I6lGK8sgSkxol2GMV3WeBh7DF2GsnNJpj0gK9/EV//o/fh+HSEoN9RwsMYrrznlK+nu47l6z8vlFhtIzEfrlGEORIf0ETcXwDQamhzes1ul9gdgjKYuKTcAvD8YqI5Lve1/0gYq45TH1lQQcSWtiDA8toaehS2CyJUwqryH7a3MRaL6zE80ljJ5DD4qQDlOSGhlFu5477edXEFjMVx6uqbZFYtgBkC34rr2lyQz1OAlABA2CB2NFEhQAkxQT+Ci7SQleWpEaUUlT4zVvKs9Bsg3sPeoGdyM/X8EwBgks410BSV+Dk8NjIAWExmWzljTtmO58D6sZMmt84yDHp7qFcjTEcU/SMn2LhRMN6RE4bOx1hbM/YlY6+iGKPswmWOi2xTfi41wRSbUi1sSuYDWwyNK0AQVjErCFAYxiTPQfG1jTHmRbF5e8x+psbMA3pejj2/hj/6zDPoTNnaRbjCx8beALX2Kvpj2i6HcgyajYaohhXUp12cnFzF2198Hs1eV4zmRrNp7DyRY0zBwlMnMFK8YVgiHC4JYyEWKFiYoa1zXFsAADxZlwDMJ5h9zgUV5UVNr2FIRcul0Rj1Vks0wHe95z3wSCumVoAQFpFk5krnsgJyQoAaBDIONXYgek+TvfNvTOBuNroHX/EKnDx+Ap/8xCcQs9eMgyGq4h/++I+jv7mFlePHMe52ZA+lwUu0QwqfZpOee9yWJrdwoKMMQI9cNb65v7jeBL6VozFMiYVP77waYCm917MBZIWdVKRer4sGFclJY6VvsaUWEU3OqhF2hn3E7WX881/6RVFpWcFkEL9Sq+Jvv+27EWbJTTEAjCMxawiswlekhszAhvfdo5hVMUNYjJEP95RgYdjD8MolpIMBYviYpiGitfP4X3/p3+Kzn38cK8fuwCiJ0R0X8KsNo1lQ4wRPqJduKsXW+4werkJXZWXjbCjdmF0o8TMBdgloeRMzSb8RRinPr/KGp0WGwFtJH0EVe9vjzDnA5IwtM9wgWCV3Sbaj37vEjq/T7wgckD5K9JvuDFwIKUJGlwCrN1CuAq+urhqmgz0Gvp+zW2OFk9OHGgbucxRoWvq/Sx7L7QH8XHds2gys/zD7ps31NIQ2WSNaYRU5G7hNSRUNG9CSejYeo9ftKSnmmCpT2Xntmfi5x2HrmGxg1NK48BIuv/7g/No/H0kHoyZBYhK6dKZNgj2VTKQkN8GeSluFpuYBKXdxJVZf3eb2Dqp13rcEHpNm0eetUFpQER27jgnOtjw8/MB5+INNeKkRwZv5VVXJ1QcXehKyS6djCf6R+n/+zAkko76sBNkbR6E69X1JtbiYb3AEwEzLzmLTL+8DvKaiuxXsQ2Yle2ETyKQ8y1zVgQmejEDlLc3kheKbQbWG0axAEdThVVq4ujXAY09eRG8whd9cwdVphiSoCjBk0LnT6WKvOxBVubG0LISeCfVwNNHafuHCBZw4ccK0t7A9rcjVZkZQmMfo9C4kWMi+yu1trK5YK0HbQmLofKz8Z/CqoSorZKOM+gM0qnU0aw3RYTk2W42Gku24Ruo0sL27haxI0VoyLQchIkwnM7VR0DIwovCfmBGJGAq6lmI40eYoQC2uaqyoApr72NkZoL1yTIw5iighriGvVlQNCuo1vObNb0RBsadKqOqPWq5Kfd0ivx2w0TosgD54f93+TQBLc1K8TzM2pGehmqERUjXJunW9IOW0SOW6Qq/vfEa99wBPPPqYqgtGkZmvnaDR8PG3vvdhvPI1L8P5O85hmgyx190zrR7VGCkp7Bx/ZFGUxp87fgdaHrXH2WLVt5DAd30AwAS/wT4RQN4+03k0ASYbwNXn8PV3vQcnshztkDFRhrzKHSfTfsqgmteIfbAJ7b9oF6UwiUwp0+52cWsPRdzAXa9+rfRt/daSiX1kM+uEHQnMRxIK5PwiQC9w4CYZABTgpTs5hf+SSghvaUlfKeMzVoA1bgLr0sNqtK0hlwAAOsndCgBwPQDnevHRwfjq4Pu59rnrvU95zpVfe734bZ5g3iAFvvx+hr268Bbf3wJgGACck9I9ytkCRTAyQndnB88+ewEry0tGE4bxkk8HlgxBVNF8v3jpKl7z2tfDp/gk1wJt9GYccs3gusPVngCqqOxJAZ8AAL+Ybvg+pgHQS0dYatRRpHuoDna1f/3JP/unOE9ac2cXdSQIMuNOVAYvXbzhrGHLTL7F9fUEDB/2uJFxYdaPRQvKvjVyLu5rchEleCUQQMcjG2BP2jJ8sH3N7I8G0DDV8jKrwcQYrm2QY7++2saFq1elmH/Pi1+MnU5HUa0aSwmk2QJKhaKy1KfhPsC9XiR6isAZzr4DUNx4LY+Ta10LUurd+ruIgZxoobV5tiLHWrIcIKLTogqju34G5DD5lBHnJvNHrQtkKmqPMQAgv6s4wlY2byI7bibNvFYmtlt8jok9jbsSmQBkh5Kxp32VY5/6Awbat2uq3cO0Ty1q+4ux5RomzM1kDL64rYv13EZD81xVf28/yTEmjOvJwtHG6Ty5sSugxMZOhga/0ArQ8SNEb1KghxY++UQXjz27qUINY6HeLEdQb2gPoFNa7GXSvJtMEoSjDu5fKfCfYO0dAAAgAElEQVTKU0tYnQ5Qz6ljYBwieI24npu2AQLyQ8X4ZNBTH4TlKq0LtGVnS6RjANwMAKALz+C8WkV/OBKN8bff/W5c3d3BTq+v3iKizCLHzhkACwBAF9TaZPFm8CY7i0A7vGS/wH5JToTv+9534onHH8dTTzyFU6dOE5LBq+65F3/joVeKXtmoN5BMGEjTE5v0RUOTM+9lVWjdsdhVww3YG1ngvxWvud4GcivH9BcCABCZmk0RZh68hD3GVNozQnUULdoc9tFeO4lf/vX/E1GjIZFHxSUFcNeZ0/iBt7zppgEApypMVjWpqlwMjH/oFF5B38sUPqln7EEb99F79GsY7uzh2FIbk/4YeWUNP/9//BaeuDJEFDXkKbrXGStIqjWWMJyM0R/0rHIpFyy7GEm8JFLlOWdP5twLdrGJlTcsVw13i5ASB/W+B+qZLj/Kiwefd8l2uY/fLcQGiU3Q6/X0FisrK6IWO6s+Jm/8ndMMYM8++/0ZQer4JLTny3GDIAATI2cD6I7fsQ9cL1MZzOD7KWG3K6iQWvU770+m3Rgub05qbaC6KyveYahedCcE6EjlfF/5pdrWBi2g1kJPCDITrekUw8FQC7VjGrhjdG0PZeCyHGQIoLhFAIDHz2ve63bQXm6pukuRJSVCtGMZj9SHPhoMsbzcRiWs4JlnLmA4HCmoYhsVaWlBOhWaz02NlTN+EQBo+TOcbhQCANDfQJhTgZ8WrDWE1aqCuoi+txSHs9V+Jvx3nD2FdMyENpAvLgECAgBSZnasBAr1lACAg0kYr6kDazi+ysCQ+x3p4WY8MiQR5wtpnmhc0wvYCysSeSr8GAjqGIxzXNnYw+WNLeyMEnirJ7E9miFJCwQERiYzbO92MU5oUdmQON7yyqrQeiaOFy8+h9OnT1sRSw+zLMWUKD1tAq1gIcesWk/CEJubm/sAAIIxzsVAiRHBk1oVs8kM0/EUcVRFlfR/a9nYqNeQpnSroOVlgr3urtpTmq26Cb7JOsoYmJj+Ru51nBeKl+ftMqQPAlW1YlRtX2GC6TRXr1+t0UZnMMAkzzEh+6HZkPJ/69gaXvLgAwr4CAJw0XTJvxSoubdeBwBwgfXBfcIEUE4EgwEB2VJOUNVoMUlIVa1UFgDQFso1vrB6Eh7SKYPQEE89+jg8JhA52wQYsVFN3EO96eGnfvpHsLxaQ3uliUajJkBEzj+syLBadAAAKAOe19r/vv0BgCmQ7QoAePz33oe18Rhtn9DLDFm1QJLT49tW1dg2QcA4NCJWBAAE2shvrYKnN7aAuIk7XvYAUG9Ssco43QhQNZVOauPQolMAgOw6ucLcCgDAFg6OeQ/TKEQa1wCKATabSKj/ocoxAQAmA6490MR4rgVArPFDqqs3GtfcSKJ3rfe6XqL01wEAUPBfpAKoq3EFgz0DADQbddnpcp1i8sr2Je6qZIVtbO3gdW9+i6q22pOsGKDE/6x+hDhfajMAqgwFmNESAODiF/iYBR6mPkWGc/jpCHUyMXeu4rd+4efRGvRwOq5gvGU8yl3hwBUYXPzhQOfDYiTmHzu73Wvq8DMmOPLhGS9695gnt6XxKCtcW5g0+UkpxqNyiixeTcKv9Z7MKUtx59gSTd38lQU5bRqpdTVHd9qXuOu5227DQ69+tXGR4f4uQS3GJzlCWs3VYlTrMQK2kwkMNswFits573oHApTPxxVmykUZd21Fo7dMRBMXLQo9SsbFkHQaCYsCwfz9tfi4BkdTtXWuCGJXs+3HNo7st3u1KoNkDYaMR63tgFOQLJHEbXBhPtK6WhkwwBbdZDl6OAPEgdwCXMRMIDN4foR6Q2pi7OsBlz39nAMxj+01Pt1B2AvAeUEWptEqMsxzfaYV31bfv23JdUUVbrruPvF3gRdhmNbwqcc7+NqTV2TRR1Cmw3EQx9oDkFIsPVflPqdBYD7B+cYUdy1XcJzFHaoosh2brgZsdRBRh7G4LwZAxAIdr4FtP+UVkzDyrQIAhkHDRJtISC5XgKeeew6/8573YJylorR4oVVxLE0qk3jaycSDsT0e5mmi2osh5ip6pMEweHvnO78Pn/nMZ/H0U0/jjjNnEYzH+OEf/EFVVxgE0u5ECBORT05+2mTZGycdgjkAYCInh6Le6IbzzX7dX3UAgH6klUqEnFTe8QwVsgCYGHNxiUJMowBffvJx/IdHHsHqieOgbUw6S7F9ZRNvee2r8bZXP4gwMxVGtwCbiuSiKrnoQdt/9aVBEMAkGgEryLEqrKyERrRRoqVSNkC2cREXHv0aKjnQbq4gmWSIoxb+8S/8Ih7rtZHXjqMWh5iMBxj0uxpL7EHq7PVRqy8ZmiyrMAEDJmPDwvWEiRgyQ8MrP8pJpkOw9yH3NgEnu6XRasw3FUdNdt+VoFrtDecKcDBJY9WfCQ2p0XyQCsSE0ym3MxGSUj6Pnb1MRHydaqwFAJxNGl8rYb3Sa7hYEUAo91bPQQB+IO8z+4us8J8TJ3QLnnstX3oYAJBZAEAaALyeClTNkiwAQP1gxqO4DAA4Wn2WJFrISLfmZzIZV2J0QABxfs4HxFpyMTD2MwBcMHLU3JsDCmxfCiPQJ5aCcQQBKPJG//jJeCgAgAwAgit3nL8T21s7eOKJp+Z0diVg3GAp0EI1f4XqpFZSx4K2fRma/hQna5kAgGC4hahgS0WIPKzLE5djNvQLAwBMR2jQKSUA7jx3SnoAZADUQn8fAMDPk54Qq3SHAAAODHb37DAGh+4vlXRp06cASSmjKt1Cosk40fNMXiP1k2cFA5cYkyTHxeeu4NFnryBrraGXGOJQ7kUYZwW6g4k8kGcFW8k8LK+u6zgZjFy+fBknTpzUWGcgMGJfvUfNm+piDjQahs0CSFRxbXXVjGnbhuEAACUiITXTIiRT4xLAdjQCB8ai1hd1kNdKaPpkiOGwL9cACiCxbSGlAI4qtKym0sLQVP7FcqqRPTFVgMFNmFoA7NnkHkdgaDxJUauvq01ip9dDEUUYUL29XkfUauD0HbfjzB23I6eQm9yuLIjNPdKOWQM8PD8AKq8TZQCsHByKOWWDrYVImw1iOPc4D63Gif0YI+rGSoL9LneIsIqnHn2SnHUECQVXOTbI2PAwmu3ida9/AP/1D7wDs9kA991zp/aL7tYWolodMyaKpnYzX5fcXjAPqo/YdL/tAQDMAK8PbDyHZ9/7/6Kxs4O2lyEoJkjCDClShKTtW2FbAgApRag4LjkflCTQPiPGhUsbyKt1nLjjLtTPnOPmJGDR45rqQlyyCOjMMdcB4M8OVHrhkY3xgeceECrZG3PfbzYRLa+giGtiBqjpSEH6wrLMFXkWsdgL/+zyOL75v17Mm4NAwqLSeTAbOfrTDtsvrhe/HfU519t7NF90Y49iABgWGjUACARJqTxP5FAy6XUEALAyqBgGHipRVYK+o/EEe50udnY7eMMb34yAjFqnAaBEyn65Fl86SzDRE3XN9vxqQSLYRKSKDOEukE3QikMBAO//17+Mpz/zaVSmYwQZdVdmcycahRRWi8jtQ+X1YF+LJD3dqxQpNbHiYXs81/ojH2x5kgZQ6cFrJgapeT/uI6Z4u2ghnq9VZMVFoRI/x7BUcYvzzLIXTbXf0Y4Xyb+5dUzugVq9gjtfdBfuve8+WeASZCGVW5bZtEePQgnf8YsAgOIkqdl7VgPAjFE3lspAQJkRWo4vNb64ttsCjhlv1qKulKQaAGD/NTLsbDIg2BZuAD6XRIsXbhlqfI46bgY+Ms/PRUDnahJ2fSqBK2Il2+u/mOfmf6ZybvXkGHXMJqao4fIFm+QbczAKJlcFfEqPxAJX/Jl7tc6K7Mt9HDIHUM4/2WgsCBAxQAW/mzGZGzFW+/e6/i5Otf8nC9HFwrovTv+A8WkxRSXrwA9reGrbx9XtEWpW+2rAlbNGJyEjZFjJpqL/I2yi4qVYLvZAfkBvY08MPB6LAwB05px+jM0JJHBMMyaWZoJp/+S4UEx0KwwAUdl4MSnwEAaqYHhxjH//rnfh2Y0NzHg91Gu5v0qoCbSPSuIoJ66fxpyAGUCZKvv0/GaQ/7rXvR6vftVr8Ku/+m9wx7lzqKQJHnrpy/A3XvNadPZ2JQ7IBWnS66GiRG5xI4X4iDVVWtQ1eG8Bgr6V3ecG/vZ6G8gNvMXR65/dQObIlhMEegEtAON0ggZ7/MczFGQA2H6hnMlPtSIA4J//yi9j6fhxdHo9rC6vIMw9dDd38eZXvxLf9eBL5Vd+cwAAkIcGxRTQmkPMDyZA3HAoOpNvXsTWpWcQMpENaxgMMtRqa/jpn/nHyOMzGNTuRj+JMBrtIJ32UI1MT3We8IsbI3soqbzFignbWlIkpG6GmRG+IwdOwjeHPw7aqu2vKBDJXCTkC2aA6X9yX2VAgJ+i6rlFnbkgURSNG1WHCWhmBDWdV+kSKZlMxrjR2oquo9Y6az23sDprQb6XRE6sEJxzB3B99vOk3s5rowJfchqwPdbuipQrx25hdwwAAgAE9owIIKmDZq0Q2i601lLMuOA6ZF2osgmEtajRPaTTUdWX526Q99QoxdNe5gC9cB9AQ6VsKzpaDjgOzrvDftYykufahPu9LlZXlkV/FwiwsoJnnn4S586dw+23344vfekr2Li6pSPvdPtoNluqGtMFQMJ8EmHjgkr0P1RllP+rFxOciFO87RXnEU12UIWlr/tV9dhPJwYA4D6Rp1P1+8c+cPf5c7IE5PuSARDT6skyABwAoABHKnALIbmD58n111VheH35cFUVV3FfzF2zefJngkI8P1WPPF+CQBQIqsR1gXXbO3t46soWHtvoIGytqjLZHU7Qm6YSDqQd3mDKJIh6AXVViatxDdvbO7p2PE4K3/SoF0PQo1KVBgAfBMAUuOW5NDMIAGgcaL/y5gwAPlGrs0WkEIuEFpnSo5BmBSv2FRNk0YoozzCiXR+VeOt1gQCkes4SW/23rW4ctjxvjudKtaLWGgbZBIMk2MTEmu0Bswmm7NteOY3+OBFgPqVVku9j5gOnzt+O8/fejXipqeq/YcU4gSEGU7aV5joAgAPmDgMBROO11Q5n1eZ82Vmd0l7JDr2F5IaKNX7um8RPFP6pWlqeefRpFBP6fhu1YYmvxgXieoFZ1sWP/MgP4M47TmGlWcWZU8eRDgcqGIyiGFP2kpecQw5rxzlsdf1rAQCEQ2DzCrb++MMILj6HdpHAz8ZII5I/uceYANy4J7Bf2Kx7sVxcrfZGs4HLVzalyN84dgIn7n+pofczeSCYJUCV6yoTB+5jpg2AifutAQCs+lIgIkJKC13qitTriFfX4RHoF4fJqpVZAq1J+ve3et5KDHOrDIBDx9UhvdQ3cozfGgCgJALIkXLABpDCixQzlWB8liKqRpgN+7h48VnT12ztUiX6S0BulgjEJEPt/pc/YEUAbY6jRcc1nxsGEcelSP9SctPi53qSLABQUWuRKRZLhhx45klc/vxnMdrb1brItZqJuos5yvfUgflcH1wRxO03HNO0omNid7B4UmYwHn3vOA5lXTCPEQQ+WD0h/p/Fj3kMcuCNeGwzuuGQmcPKLS3lSq0As2mCRqNp8wuTYJtYRGiuKt8sPNGdYXl5CWjUgfHIXKsK530BtJrmOpLNzGvPGMkq6ev3B0QM9QGMxQyPHrAi7k5Paf7dnQsDh33ChPZyuL+fMwBMscecgM2ZjAiEcX6w4PTiu3VDIsNVecXc38/2P/FPWL0jQGg05ezFWbhI7LveDkQpA3JskZpYEVNlvHbsWZCK11vrnEn+91mF621cqd+95yHfnUaETexNtW/ukwhkBuDXw53D/LXW9aB8T6Ry7O7PCEiuGMZWtg5M1Dsna2eydXLqwdBCN53Co6I/h2q0ZObRbBMYD4DGmr3+1uGML5pXJNkjy+tjq2n8XG74mqeMm2kbPXy8cAGxQyrcBHMB8WHIGl+jSjvfnQJNwyFqq2vocHHZ3MTvvvcRTBkIWiqhq+q5VHtfDl7SBLC1P11UA4YwAKtgZ2cHK+01TCZTvPWtDysI/NMPfUj9rsv1Or73b/5XaLdaaFRjbUpFksijkRWcBXXDoN0OeTY37TsAwM0CALyWk4xiElXMhrzWRjBmzL6lpRaSSoQPfvxP8YkvfkFjYf0YdRrYfx+i6Vfw0H334g0P3X9LAEDmF1qw05SV/xlqrNixCXXYQbF1Cb2t5zDudrHcamMyo0dxCz/6E/8D2sdfhFHexKUOUFRqKLIhAp8VwBQpJ01WoNVoYzSgSi297mlDEqIIWNmcwQtTIwgyJmXT0KTKG5f7P5OnMrhhNgA3C4woyUEjpIPtA/wcJiauuj6ncGnO5/MebT4/HA3R7XZVkVxeXkaNFj8C5BeotlPd5VFIwq6Mvsrb19itcVN2FDJ+Z5AgxX5r68d5RJSarTaOKu5EA3msTjH2KACAYjAOAOA9lMqtaWs0S2oJANA1tAgqf8XETEItsrGBAAAeM5MzdywOACgnP+Xkn/+/lRYAfm4+m4I0cfb9b25cwXKrqcpLv9fBd735TbqG//k/f0iJ8GScYDSeYmVlTT3tJig3tnMGANCqp95ZJsGsA9TzMY7HKd7+4B2op13EHoMM2tcF6htEQX9e0wtIAIDK/1WvEAAQFoY+RgYAAYCKer+4+ThE3tjtOeT/4Bjmz7yfvO+8pkqqbauFu8YmOOK9MXug6Y8z78tzZjDJvrSEWgFkvpAxAE9Wer1phi8+eVmOBrPcw5C+wkmBYQKMUg8T+gnnPibsk/AjtJapMN/XcOV4jus1DMcjzX8HAPCeEgSSPoZU/MdoLy/rZw4qJk9uXBM1JzhAUR+CB5yLTOwZ3zDhJ9OCY5gtAQzu6CrA/Y4ChOb8jWUeLQxV9ae4EC3YNK5McDGZGNHCuErLRuizuLmrIiLxp1XsdIeotprY7vfkp95PpnjpKx8SAyAhSdvIFhsqqmypFnsj9/NrMQDKrJuDCYqEvWwcpP5sW1A2Jk30bKbrgHFTcTGNl3HOsbeYEBxdH0ZoxDEuPHYR2ShDPmZnI62TZogqpPgPUammiKIp/uf/6b9DVExwbLmBtRPHFYCMqg2M+HorMOzmp1vjrkXB/nYHAArO5XAEb2cDgz/9FKZf/wZWiwReNkYeJhLYVeVGGje+6NbUVgp931CuhWhlQL2Gnb0eekkGr7GM8w8+pJiMAK9PurACXWMYSgFAtQEIBCAj50BB5ECSc60fRevlehKEivP6BISqNUTLbYSNJWNtKXFeqyNh20E5ngzwcNMGBPPD+osEAA57rxfy/t8SAGAupWnzJ3WF+Ih8MgDY9mXa5KgDQBFvCnUm0zGuXrliNGvGQyy1DGjOtY5AKbVMRsMxjh8/gWqzaZNJe8ltW5PraVbSpcXBMMCMh5wFAeCjv7cnVqJfraDodeExYVtqSo9JqAQr3ny9S4r2JaPsMTfibfq9e8387hv21ZwyrPYEm9C67xa0Pnwc87gtAOCSN76Hkm37VWYQHKwTcgGiKJ90zNh7mpoEnbpDfI4/a4FdJP/72QAwrTpqpZQok7GpJp2vXjOTYzJeJJb8PB0uNwPLOSdQ4K4Zv7vEvfy9nJy689zXbu3EEA8eKzd0Z+dtr+A+1wOLDJvBYCez/e5YAA78cT+7S6FElwztOq149ifQ88tl7/ucQXHwLgqNNuOnzE4xG6K57tqH+X87Nly8O78ODpgov7c9H7u3zmly7jznAGFOOxZ7UxY4gNMCmIMChkJiPsBtpPphCiRbQH0JCE4DaVWMBIFkbAn1Enh0heHqynGYMtdeMuBQ1gFmPYDMXxvTmR4ECwC4ecjCh4pz9npIedW1TxR/AQCArYKhGmvSjIqcp4Xfe9/78NXHn5A+gHQAHHjkxtEcyCHtxCrJq3pk6KkOVSEdk76k1WqMTqeH5eUVEFn7B//gZ/Hnn/g4Hv36l9Gsxbjnjjvx/e94J0aTHopZgnZrCbN+32gBuBsnMcAy+iyO43cYAGakLiyBbpABoHWICBUD3d4Q9VoDWZqT2IjaygouDTr45d/4NdTX13B5ewur7TVUMk+WMeE0w/e97WHcc/tx+DfNACiQFiZBkSLxdGa8Umn3t3kJu889rd4Zjp/tnT6On30x/u5P/I9A/QwGaQvbvZnGJem8TKSSGUNRqnlmUiplf45nzdOCsCL6HH2r6MNNgWNqAGQzio2U2hVKQICjgblKehkIMGAb2QhWRb30d+VAoizMp6pnEJgqpU3EHUJu8mVDfZ9MJ7Igk2AKP6NeB5kA/BuKldGmjQE2Exsm4PJdLfXvMwiQgrl1G3BVdF5npwmgQJ19fvSwr0RGVE0ouGFzuGNUD78NGspVPiH6FMvRdfZVxZVop2UAOACAtCZnk8hFdG7lZpX1BWDkhY6X1VYel6sGqH/PMhMOAzHNenzzLQAMgGtRiPGgr6S/UY/lsXzu7Gk89NArpIz+1a9+VSJ2TzzxDGq1JlZWj2F3rwuOJ1bnVHFgnYxtJaxHsIcQwRwAqBVjHK8keMcr70KrGKiPkontJKfNHtVs2U2dCQDIkonYLxRVIgAQEUrIE4GkcRRKRMYBAAIBeA8tXXFeVSlVv3h9FBA6G72SNaDEKSXUaGycqAWgvj9R8QIUFIij9MaEir2MI+jlS4XbXGOQzJfUr+JqP8XjFzewudtFEDclCLjVHWNvNEMWxJghEjOA4p711pK0AFh5d/aTrk+SY5njlcdFEIiJv5SFswytZlM/M3nXfmLFLvl9qbmk1S+Rqr6PsBJIuX9K9xILulG3YTQaYzKaSICWdFn2SPJ+ESTge1NAi+sDWQrcbKlLwPMUgMDqfxRovs8mFILMjFAkBRLTAHuDMerLS9gZ9LVuerUqXvLQg2itrWJKXQjFLqbKwnNy+5nmu4Kdo1sA3Jxz64MLc3S/rYQq34CCfs6ujUGoxAYpRkfVeX5pXPjwSPnM2NPNqk2KWdaXawIBgFkvRT4uEHlGKZlSMJOUY53n3MP3vP0N+P6/+VYkvR3cdnwd4do6prQ7ZCXaUmYdEFAGOY9KQv86AABZNEa4u4nsM19B5zOfx1oxA5Ih8ihFEZg5qqINtVoIADBR83zUJN7LPZtG4SHGGXC100cWN/Ai6QDUBbixBcAAqiZZMi0ATFAisWro1X6zIoCmr9cEk6nnY0xhXYqy1RqIGssI4oaA85yicQIxSDk2rSUCAWxR+Fb4ly8kQT9qHJn8qFxZfP7P1/pb97tvPgBgEpU5y5VjwgEAVFH3fNlFTkYjxFFkLNB41fNMrVHcLyp+jqVWQ2uYYgcqhddqYgDw7wki6drY++zO0e0XZm83K4kvEVEmIMxSnSUx1z0OswDTyUhFOerR8LNJv88ZT7ncwO7d7n64Nj53bw7eI/VQa/9y+ePCBs+9h4s9Drt/nD8U8RN92vZt6zNKYv7SPlLR+wBR3Dqa5elsIVAs+r8vVx2u19wjajFbPPcDAOZ6mue0lzFeIvNrxv0lkn4ORdyoT6A90xWc2a6Xc602Ant8jNKp5pJb3w9eq7IGwsHxKX6lWuNKY98BPHpD+t7b4pZ+no90M3eNPKSl9Wt3WogqukKrrbK7LhLTg28JEIjg0e4kNy0ThvU536HsOS3unK5Y6VClZWQr8q5t2GQytqRJJqjVgHMsR6fX5caviQ8XYoGLTzPPqaBltQ3sKNtXwJsR0HIMEpdGmcFn2ghL+gDmjjvRdRKHZ5h5PWR+FZl3Gn4eo07WppcirXCNTJFMuqgWKWpJijQNMPKXkFPPyR/ALya8gouYzsihm3yae7hac/ldfVrGoUFguwH0tcfeCgOAfYAKdno9VE+dQnd7G8vHTmJn3MfTV67gd//gD5CRHmNNsnQBXbXR6UDM1X8ddcFZZ5nLLaovtQS4wYynEl+jT+KZM2fxwMtfim984yvodXbB+soPvPOdWK434TPoIyDBQG+uBmmG3XcAgP0T6lZcAAwAYCbQbDBCLa4LnGEbSF6v4o///GP46Je/gCQKUanXMewNcazeRtOrYPfCZfzsT/w9nGjTImt6Uy0AzrXA9BdZJJQ9wbtbGG5dwqy7g5iKmH6IuH0aP/H3fw4DHMfmuIG9pKU1uIod5EkfCZXKEaISNVCNTYWPC7Hs7cUy8JRAG990JjqR+r+lOVHqP3Mbj1uIFcBRfM/28ruFx/zMhNm4BMyXvXlrzGJRL2+Irj/f0fGZ0Ij2rg1kpoSjVq8p8drdo5/vTMkXN3UmRqZX2QSW7HcuLIW+nCC7YJzJn5IbW/l1CuuOkVAh80M0U9Ou4FoTxA6yfXyaw9cAANi7EVIEjPRo0qgtA8Ah+U60UNeoBAA4EUBWOghg8Lo4EIDHx6pr+XGw8u+uORkAN9sCwAA4HY2wvtqWdgRp3W99y5vQbNbxgfe/D888/YxNiH2cPHUWvcEYne4Ayytrqo4zaZRlTMG+X9OLZkIotgBEAgYq2QDHKjO848G7sIQhmiFVYTNMC18tAGFABkSKiP186RQVul8kUwEAFfUTpwIAqC5bpZo8Nwdt+nZ9LblMlMesCyjKPYTlsax2lUqoOWLYGQQiTL+y0fw1/rrzHkyJDtjKssRqUp3jLFzCYxeu4tnLG6L9p2GM3rRAZ5JhUoSY5AEGEzoKUBshEMPUWRex+r+80sZoTCFEKi7nStoJUhEM4rXlnK3X2Ppjqvex7AuNaBMr9yGr8GSrRD7CiAlSjv6gK+V/tjaRgs0zY4sAbftajSWdH9e5iEl9OtE85jERAGDAlGSZGAH8DKNJQVyrEPWfdFwG09QE8KIqepMcI/o9MzHiPGrUcfu99+DU+duQBqR9G/qnBG3FGrX0QRt0SNjtOhoA7l6W1xgHABhgfgEAGEaNcTYRAOBZJoAspwgSRAYAyHmvU0ySDlr1Gi489hym3RTpkO0oVY1RFoCLYIz+8CrO37aC2WAT//Anfxgnl2poeAVWz5zGsOKX7bsAACAASURBVL2OtFbXPeAx8d44wNGxj/ZN5NIP3+4AQO4lyCsThN0d4EuPYeejn8AawesZ2yOIkjsVf64JngpAbAPgDBMAIGotrSkBv97CU1c2kccNnL7rbtRXV+XpboRyjfCVWgBU+V8wAG4ZAGApkuOdczOqYuIHmLBtp76EWmsFfsgCUCDgQl8WACBzjw+6wN2kCYENJ/cn7keNlSPH0IHE3+21L/R9Ds4x9/eHgQLl9z4yuS1Xwkt/UH4/k0qVfNwFAHC18rUeMoEnA4BOOXUW4qiHxXkZBpiOR6Bt7Li/gwbF+GSvSlHZmYoSWZqpTZdgM9crAzzaArsFTLTu6TjJhEq0HngwPd/M+n0W13If4+FEbhFcl8MqXYdGslSlbVujyh56CzLY8zTFEZOUO2Hfg/eDr3Eiczo+qyF1EMi+FgCgfEBOLYu/nwMBVrR87iJke7PL8R33f7orcE3n52qvUOJv2+oI5DPBl0+8yxNNnz3XXM5bWnuqYMIW6vEIzUYs9qDubJEhJkOAO5DYWT7CLEBYBGqj5cZCVxACtEcBYeUWSDdG3Rji/fVlI+j+3gnkLa42ixQuPTYg8IJPzRvgW/vfMoi3SNQdu9SlvQsFfiPMxxzZJKx8cBTtnzcmjiwn2PuY4xSsNAGB2Rtd1V83ybznnBBSrt5bQMtg2guB2/IYc0cqAH1+XPZKuGI+Ac2QtuPWIYAf5kR17PhUbmBbD92xm3nE+5YgbCQYcclP1+GnFVTGfYnAphVy8KZoVj2EzBE0jmIk/hImclBg6ycJYFXNMVc4VxupNJhSxXkcvwLxlEcTaCc7j2UYY7XoZYObbwEwJ0L1qZSNoUiJonEjj0IQF/l3v/1beG5r0yz8Vh/SoF+22OzukHoqFiwAg2qawcMEp9PpYm1tTQAAAzZWY8gIeMUrHsBLX3IfPvLhD6Hi+bjt9Gk8/MY3oU5hrk5H9iOk6OoGauw6+v9iIB8lMHczG8Bfxt9cbwO5tc8s41FmhVJQwaqeFmC3wJtFi8E9/UmNWqhmmXy/2WZB+j39yyfjmVSsd2cT/Mpv/Bri4+u40tkV+n/y2AlsPXMJt62dRPfSBn7yh/8uzh5fFgPAUJdYTXdiUEYI0Ew5YX1mQptt3552LkXUdDQEe928KAQGPQwuX0Ta7yD2SX9LENdX8L/8s3+Fj332KRTN8/AaZ3FpN0MlDrFU2cOov4nAr6FWbyNJfPWVVUnbrVdRq7NqmQgAEBqcM6FXLVG968mUut1GAfYgOs6D5PNuMytXpw3iWVr8bLWSiSwTbgcYlP/GJdjz35GfwKoOfXjpP95s6BiYdHGxprgZq5CdblfPMaFZbrf1WoESrO5yEbDTwaGwZTbA1taWFhBW3nWO9pwIJtQptkbK2kJo4/ntDiU9ADOGSAM310R+sBSS42sI8pGmaBluXLn5WiZSfL0BADhErN6AXWDp187zYLIwHo2xu7urNYOgCBV45/PHIbFW/MY9Tws+d+/myHGpJWJebeVmqWKrpc8bsyMFsKyo3H77bbjt3Fl8/etfxac+9UmdX6PRkOAf6f60Sm00lxHXmhgMJxKu5HEaVX5juqa3YrVMyuihkvdw1sNqOMXbH7obSxgJACCZN809EIBJ04ksLw3FMxEjzc8SvOi2M6j6udpr2BZQiwLDAOA2q6qOmUJu0ywHEOUWlPLYdcKSztqStkS8//rbnKJAbMsIVZXhuqr7zYA/zzCZTTFllT3wUYlNW8x4liMN6xgmHi5c2cbjF69ikPqoLq8r+d/qDdUfP8s8uQH0RlMJ5tGhg1dhY3MTp86cQr/f01ykHo2CzDBU7z/HKgXnmPTTDYO/JxjgBHDG4wkC31iSsjeWFakkm6HX76jiwz3HBIRcVoZafdhKRARdjgHVCvZ2NwUE1Bt1UWdZcWD1X3M/CObWlNyQOY/0vE3Y2R89pR97SBHALtrHj2HqFXjDw29F1GygPx0jVZRr54eCCYItpYqc+hvNfSynQqqIKA4yc86tnS5w1lxn4Gf7Jsmk1G5gKyLGbpCBAu0dF1ZPSvyl6s40NMd42sVSs4GnH30Wk+4UyZAuAAw6aNMIDMd7aK/G6HYu4cyJFm4/tYL/5ge+F0tct/MEjeOrOtdqoyHa+pTXj3NcKkbs7bU9x/PqjykQuF2AFWU3bx1x8GAwutgvbJXqeZvmzdag51H9vipf+TiuZQNYMGGqpkB3F3j0SVz58Iexlk2MX7qfwAsofEkYEEZPiW0ATBo4zpkUGLVjTNm6snoczzx7CYgbWDt7Fq2Tp+b9vxL64liQjZvRAPDIuuB6bhkC+y/J/rF0VIzBsWisTjkvQwRxHePCwzDN4deaaK6sw6vUkBIcEABAPSh+OeV/4yF/K4+jEp8bfc+Df38r7/etYQAYQVAjsmio4QGhWD9UqwhnDwEAti0x2SUIELI4Rrp5kWC0cwWRTw0U6tI0MBr27RqTGwVxa6WtNWfe4mVt8cTaMQm/sYAliG1F36xLj18QiDAg6ixJJSo6mo6xcmwd40FPejVMol0S7nAPk8izJZ77m4kFzcNW+S3IwCRof1JYZkOZ4svisX+eK6pkEmtf4Kr8Ohb7UgeAlwsIZr8zazB95zX+CVaErMeSrT1TUUIApqUTmO8mDzGFbuqReUisXg4BALZRLy810e3uaW/n3kUmpxPQVOJfBAjEtjPieXmgFfpAAW0honet8cxoK7QVdKNcb7XYFmV4I2joRJlLAICp1nNMGHtsd2Vd8u+O2bxs8VuOAxt5GF0A37DN9j1KAoBmfM3/wg0BMxK0llDH5KAGl6NMcH2yTCnrPOJuwHy8kcp78P3nu4tj3i0AhXngZFvbUzk22dzExVQWIDNdD9ZVwIIElhBh7h1dMaIpRlPGqeuIgzqiGTUgMoAMgHQMnwwvtiTzEoV1IGiZir4/lig5pmT2GBFAheHqIyUom5gWMBZGpINl2i/5nXEx7wtbJ720/1gxD4At8lYeNC5od4mIu1juNQZbsP2DvJiirOXoz2boZwn+xb/+FRw7dwZXd/YEAtRrTVkuxVGsA82oAM/gVydgb7VaP0wSaiaRVZ20VhWLgMbHw299GK16A1/63Gex0mzhja97DdqN/5+9Nw+WLD+rA8/Nm/fmnvn22reuqt671epGu5AQgSEQMCBCCBs77JgIYLDHBEwE4FmCYPzHjCcmmImwA8/GNgMWDBYKj2cEdphdgpa61a3ulnrvqurq2t+rt+Z69zuc7/v98t2X9d7L6iq1kCKcFRVvy7x5897f8n3nO985dTToZxpHEtAIwmU6rcWywf6XwbltfXS7m8Y38nnvNAAg4ZRJ5iURMUlO0VtUA3lXaMtC9jJFqDIrirSpqNeQbvUwjGK0FpawMRziL575Ml6/ehmrwz5CdpTmGWbbHSSDIZquh/7qBn7+p/8x/DSRnmUmQpkwNlKUrXAH0yJqvMi4UhaITCg1lhQOEhNwj0JevQ2gXcPGV54WZVlWskZBiqXDp/FP/9k/x58/+RJqnaMYRBX0R6RGNjAMhqg1qJ4ZSesV0bFymerddamWExEPxxQfG6goICHclHHr1HaQPTk27DyZvI/298IqsFubocHaKphlDtifLZ13PP4JtHPxkGZK7Yum4Jjnl0WEjMkWkXYGkVSX3ep2ZcNmOwArp+ybpoK+bHJiBeRLUiCbjuOM0cPu5pYIoAlVn4hpmokwGkESr8bWH7UDlSSkQOVl4sf+P4uqa/KvCYskYaYCrui5qwCLbvHjlgQmVJbSL4smBQ0t4i7jwYgPcjDkudgaBeyLogetr73rst2OdQUMy8DASuyJ5DWhyjyTdbIZGKiQvteo1SQgatYqSKMhyuyLpu1eKUenWZee8GqliQcffEjmx1NPPYU3zp1Do9VErd5AfzAy1TftgWWar+GG2tGw0upJ5Z/VVgbJLhKrVEtngDxCJR2gGnfx7Y+ewfHZGvxkgIp4wyaoVbigUyiMa662R5DSSBX2+XYdx5bmkAU9tHxXQABqBVjqP8c6P2PRp3i3dW2/9UcovaZCIBRyBp9MOGXNZUbJKjCtckJJUtgXTxCRASGFf8iC4OceJDlCt4avXbiCC8tbiEoVVFqzuHL9hrbwuWURENwaJRhmZcSlGka5h1EUU2RakhA+OCZJ0beiUgxgOa44j9dWV8caFgRmlpeXdYx4voDJHAPUzBhSQ6PbxfzC3LgCtbGxKUFYvVbXuWIUh8kyoODjoUMHhGEgYEO1ivX1NQEQOD/4fK4nHB/XbtxAs9URLZSbN1clVA5Zz+U85BrpOnj8/e9DbaYtwCZ/tj7pMsUngghbSZBgqHDztoNlAqCRAhz0lGYbBNtq6TIh51WTgHwUksWQy/nzEYqzAn/21SaLAIDp61XCl40INTDK0xyDzQEuX7iMCumMUSL+z2yroBFPGA1Qa3iIkwFOnjyEY8cO4ZGHH8D7HzyF0YXncXSxhTJtfRtNSRZHJQ+xX0VW9hHSHkIqYOIJqnaFrHhr1ACKzZKFxDWJLVl0AuIaJRajbEMYi1gZUSrDArQk1LtrAbw7AEDWLgZ74QDJq1/DygvPoLx+DTNsfKG4lFiUEQih64cvSbRcesZKXElUhEnUwYOQ9lE51roDVDuzOEQBN2OBlpRVQJDzlWODQb1LdwGCCwzwTYg93lfGVlnFFcFA77dgJabSZtY2AnO8h1GpjNAtY/HESQxILWfW7/Le+NoyJy+jRhTb8O4OBLideKyYwMk7G+BhZ4K4/5HuJMGfdm62Yr3jSk8ooO99DKOGzn3V+HyL57pTEpCIzDoR+pJhar4a0FdAfqS4+MrzwhSrUfuEDkdRAIrMU7CU7EaC9O1WC47nIw7oaENwsyT7PSuJuiYRqOL6xPXdUqptUmrY0NSAYchm2t6sDhHjQu5fZGDx9WKFK+fMgeai7DJGIeivlshclyi0y9nP191ClBgng7YdzRSQzBDbQfbm/mf0WExIpyC8iS95b8iG2NzYkL2DrWTD/hDhKBDhZc6cNBwqeC86BmbvE8FixmWp+K8TmFdGBFsOVDTRAuuck9uPcQliu8RlWxgFADWVZmOxp3iPArR7PfZtgZD8h+e59wiz1of6jMK5WpRzx86zfZydx9ymve88zqQI3863KM5Ted0u56kWfHsBuJZBoIDL+Hgm35HXTQEgef10jipLxO65shYQkJ28LsVLWexoML/feaYKsCtDhOARgXWOfWPNSgCeuYxY7/JjMmZigYinTdCMr6RgOEWKKQyubEwWQ3ixiu23xes+LvrwkKkBAGQmvU0AQFWCtZpXSihEZW1CHIRpgkGe4l//4edw7uoVJOwRZvBX8hEFMapuRSY7KWy0jrJAg71+doJYFfXi5iRD0XiDN2otfP/3fhxvnT8Hl96GoyF+8OPfi6jfR52LGqvYZvSMPSAFETe2NIWFcdpi/Tfx93caABCPZxnYRKoUEVXGBAef3hcZewIAqKCPJBu0QBNRsRgpe2+JMKOErSiWAORf/PqvIq9WcKO7Ca9elaCSlimlOEanVkfcG+Cnf+In4CUZKiKCRuFGAjakqDHhZ3LD8cQKvFXx1KSJ/9WPKldBDKJmYQ/Z2g3015axtryMUw89hqgf4//4rX+DP/r8c7i+lqDRPoTBKAd1YWqVutCXgzwQL3BLb7e967bHflqAcEtSbpJgO1Z2AwCK95TJik1wi56t9nU2obasAGs3I4q5cQqfDgXiQ642IFLgJvLvsdrjyAbGPjImIn0mLKwS+z48X7qH0Gy01MKGtp1MxL2yXH+pEBr0nIEE1YJ7m1sSELCiKvoBWYoqadLmNXaxtMAFz4l0QwYLRYaE9owrJFfs+eU9sCCCBCimraAIUBZbKRRVN9REIT4CURAKCGAt6tiPNw7TrSOJ2Ut0FdD1gWOblPwwjiVhIhgw7PfRalTR39rA4mwT8agniXS17CAc9PDEE9+GVmseX3nuBbz40ssYBoHYv/E6im0dKwIieqde2cXkn+dEmz/aVcpiXaKSNu3/GFZwaCdiE1NJh6gmfbzvwXtwz2IbXtxHnZXDmOrrDJqoR0FqvKrRM/nhO863azh2YA75qIum54g7AAM+ZfkYQEKqGHda/VSfeK7rYwo5bX1tX3Cua7vjqZ85kzRWzpFT3NCDw3ErYrQhmrNzuLoxxGbs4IsvvoFhXkY3SDF/4DBWNzZFFHEYpdgcJuhFDkKnisSta5U4UwYOx7e0v9Sq4gxBloLOKyb5ZJFtSvXfzm9hihAk46aa5QL4cUyyjYQPEe6r0sZPbRx5LNtWYpk4XNP4fvz9YNAXMVQCCLzTzVZT2QB0ufB8jIJIRprPvmjuhVmOgFQ8BtYOEGUpDhw7glP3nUVjpo0B2RIVXxgAss+O9zyzlZvgoriWjCFKo9Isd5aJPdl5UYzNtXWM+kNZN5I4EdZCZ35OWhc458VDWJJSBcmVyqqRl65HukdoFUt2UKUfpkB/s4fLb16Cz55vWnsS0BI9EK4tERrtOuIsxIGji2h1Glg8uIj7DrbwsZMdJBvXkPtVLJ44gdrRY0C1jiDNpJpMeIzXjW1crLBJ200YahWEsUelLNdO1irT/6wWoUbzeRzs8YLpvrHTBWibYfD29/e7BQDM6+Mh4nMv4vrXvozS6iV00hHqSSSe0KKQLbagpJraFilNtJh0cd2uVslqIRsvx/pWD16jjYMPPwzRZSq7SLg+8FqN7V/Z/kU2H6tX2xTfnWypSTrwrQCAnL2J9Jl4atJWEhAzcl0E1OM4cAAxxziDVLYIsSLMf+KckyMuxaaN8O1f/bfzilsquObF0/b34nt88wEASpsm12cbAFCGiND/uZeMAYCd2ZPsrxSeLWVIt9bQ3drA1sYqepvrcOhEgUzaBJbm57G1uSlr5ExnFs1mW+YiQdNKu6PFNM5FJh/SCqWMJUERjK3vOHkTBXRW93QD1gquBCxwStwhqSfDhEfbNsV5yWUrL59McT7OBW4aBMaSbQt6m8SZuFR/pAZNDo9zYBv912TRbnnmvDWW1MIDUzKug6I9xKKrW0JIIVcm/AThuBfwitOSLQoEvKNqu8TKLGowLksiVjgklhWAgdUltkoyzuXaZPSfbKvAfvDXvi0MArjYgtjus8G2AOw1V+SevYP4m83f9nr/tzP/3s58t8+18eTka8dx+ZSDFuPwaWvBbofaL38rtgTsdRq73f+d56RxMn83LoxJTKb6BXsVHsfX524BAE5ySYJiSldpJZA7EysLgZPj5bcu4rd//zPSF07Rozgm9ZdbAenUrE6qd/RkojQJAOx6cUlniHMcP3IUf/tHPok/+6M/wvKlS/h7f/tTsnkeWJhHyhYAk8TqJC8oREqgLWa137SPb3oAIE/Q39pEc35eEKq1/hCrgwF+6/c/g+rMDFYHPXQW5oSmy4CwXi5jplYXCuN/+nd+DOU4AVO0WwAAoeZw0Ze/arVQ+qBY/bDKnVS4pJdyxggUKxfOoU5OWMYqVo6rK138k1/6ZfSjChx/DrnbxHDEYLEklT8GTyEi6Utjr64mfpqEFheQ/QaHnWSTLQASNhvKu/1etiUThNnnFyep/dtuwUpx0nOiMzFhIJ8GsQAApMrrApBJ4i+UegdjNgCPyXYA2XScfFwlXVpYUhFF/j0h7bQklUu+H/sCpYLKPqIklUBg2FcmAFFGPsevVeH56nkuqv+F/j31RQ+FjWCv65hSLrT/0njRsgm/bZmwP/OaFTUELJtgHFQob02SEW6uBCiI0JPZIFXNSkWZIwb0I+3Vhu0McWmhNxz0RbyNz2VVl+9HCziKFrES0ma1f2sDVa8kiP/8TBuPPfIwLl26jOdfeAnDYSDJHo9BkJFeygzLyAKgI4aqYCsAMG5pkZb4VJT6Odo0wOd/pdyRFukRAMhHAgA8dvoI7juygEoyEADATUJU6OvHAIA6K/SpNYEg59Jcq4rjB+eRDbfQqpSUATD246UOhM6nbUre7qN8fwYA+Qe2Qsu+cLWHkyRRKOSCCIidmVpRclNyhLLmwhdvaibwkkT4dVxd78GbWcKfP/0CVvoxSq15jFBBLwK2wgy9IMUgojcy9QdqQpOkcCczUM4Hniur/QzGCJARuCILhleeiTkBABsQ8GfO+XKJFqAjofvTPYMAwMzMjMwT2gmurq6O3TcsSLgNCjiYmenIGB6Nhmg1G7h+/RpmZ2fQ7rSxuUXGDQNKB93eAAtLB+T7rV4Prc4s+kEoHu4B2R4VH49+2+NoznbgN+vipuPXa5Lcjh10LANgTIe3rgu7MQBM1YVzwC2jv9XF6spNDLp9aYtiJYrioOVqBQtLi8Ja4Vxl8Fshq8dxxqKKNvkf81dtGx+vrAj8OHLcyxfegud4SCnaS2X4iH3BXJtCNNpsFwqxdHgR5UoJJc9Bu17Chx87jTOHFjDXbCHs9eGksbAvZhbmkVfKyGsV9GWddpCLqACtP4FKmbZlNWwGPcmRpQ4p7UEKUBAIk8DItDTozj/mAZrBbqtHdwqCfR0AAKkcRsgvvoLrX3sa2fULaEV91JKILNBtAIDsIMNkElJASauuFHyt0auduhQGAMi9Co6evReYnQU8MkkIACgNn4sNW2EIAIgAqEtQXz//nQAA7D+WHtcCAECggpoAIQHcRgNuuyO2gHHOqjHXaeqbaN9qJjoTExTgdyAa2ysQ3ga5pr/ptyIAwLVQmIqFj2dZB4ylfFGPjUQMUgKnYU8A75vL13D9yiXMz3akDYBJaxyEiMJQwENLGW/NdASALnt0KmLxQMF+y+TjHk+giUA8e47JPqFeEwF2JtQJ9yEZfOTziGeYvJ4sJbaqZKz+s+WSDFDTD57lrHQyd1Aa8zgWMDHXWDQPuoZpdr9dKd5O/nLUfbYnqDaYCg6r24plAchnF/fDMiDxFtvYDJW630OZqrtk6pBmHasFMIEAYStxXR9TslXsb8caKrFYAZDYZQiSFbv3gww+7eHf6+EaFtCeTxDq6z5vsYcWxfTZos9Q+vneD2GE7ve4y/dXBfydjx3J/5Tjk8mxY200h9qtsLfrx5h6/vvvPTKWzKMIZtg5rIwuLeIWi2ly7VmYN3+zx5gENO6OAcCpJerGRACZmBlPUpmZJUQOMHRy/Obv/i4uXL2KWqsj/bAehWHoGS9zUhkAkx/SBvpFH/XJDyGVJwpJhSF+4OPfK5Y0Vy5cQH99HT/zD/+RiIxUmdDZiSfXeicAsNsAud3B/Y143jczAMAWAKqMU9xK+zczlBst/C+/8ZsS2N7s9zDKMwEAtrY2kYYh5ppNeFmOpc4MfvQHfwhOEAkDgEn9DgZAAQAgrZCBs5LCNI0SPxTanDkxhlfeEjsZLstBf4Bed4Rmawk/+Y9/Hje7GUrVecROA6OISQ8XfAqmpcIAqLbqcH0VjbN+50XRPmt5t9e9tkk+75NNVO3k5FeLzhUXDFvxt1+l2l5QoS0+19J4pKovSb3S7OX5aYYk0H4z2yYwZgoYypLamXkCCIzfl8l+FOrmmEMSnmarJUkyEzUDoKuwDSuDxkOd158AQHdrS96TST+fS8CAFVT6nu+sHEJYBwwOpN/ILIZjYMS2DIi1GQF+PUf790lGhF3g7HGsI4Bu7eqPzf4UChmxd5DWbVK1FbV7VhmYXJNGa6pZDEAT6opoz5y+rwqPqp1RKj1kGYUUnRyLc7N45KEHhBnwV3/5BfR6fXS3+lIV4fFHwUgKHEz8eZTBcCQOCTb5VyKaDXgUfCybtY+VOO2RVXV9aYXJI/jZCNVsiPsOz+Gxs8fgh1003RTllNZOxNz0s0lbjunRdNIEc60aThxaQDoGAOhnoWwJa4ujlPzJ/rm3s6ppD7L0tbEnXP7blgsGVezlZnuD9puTFSFim2IhV4bPc0/6cEs5usMRajMLGDk+Lq0P8dQrb2E5cBFU57A6crBFoZy8LJ9TtCtYkadisvTbk9WjfZhsgeHvGKDWCDqzzzJmiw+ZK+oKwXHPeUGdCAIA7NnkOFErwETmgx1jbBWYnZ0dW1pyTPL1BAFatHwUC0wNNOv1GtbX1jA/P4ckzczY98X6kc47M3PzGIWxMEVa7Rl0w0AEUkv1Cg4eOYz7H35IbKUy18GQ9HUjsjkJAFj25fa93HnPtP/f0AZ4TZwS1lZuoks2RUTnjVQYPBybW4M+Fg8eEACEGzhdVfh7jpGd1SOlQep7Gx0fWUeVrjvssQXgkjgAJKMIPmnr4iBRxigcwqt6COIRjp48jFqrJvZNZY8U2xLqZQf3HT2Cx++7F4uNKpJhV7QsOnNt+K066VqcVEJXD5ijhCmCMBGtBeq0lJl0lHXt0OC/qCjNM9YkVR/6jQ27dlCC387QHx9rzLsYH7V4f/bTAFClaNIWEuDyG7j5tacRX3kD1cEG6mmEqugf6H9pD9JmIcXFjTsXrwFbnSiOHMapMABSt4yl4ydRPXyYfTHICBAaAEDXCAVwRUzTtPXtCHINrXbntdmdAUAAQNZuWkMKCKB9/gntNl0XlN5sLC6JNWCY0R1Dq7ucd7KHMf57J0uQRWBjIni3+/Tt3vZvZQDAttfuiDXYXiedNWylKosOiiJ6KbJ+F5tryzj36suYbTVRLZcQkd1EVyHfF0CA4PYwiuDS5aTKVipaBHNgsk1UKdMEFrV1XPv4uQdwX2b7AAs7uUNBSq6hbDMlg1Fp2xyjbFLIqS1D7Sm2rCilSYACYcDIc20CqXu4PnSP5fu1ZufMvCwkWuO231zs1pSSYFDVcYuw6e9kAi7MZvYt0neeTCO+LmEwJE4ogkgyURTLNeklHSf61KeSljgrJmdEyfkciTeM8PFeY1BBjz0ePA2yEPZ57NsCQMaDib32fP+pCez+s4cucPs9yKjY73G3+c9uAF8RAJBC3D4nYAt0k0W5MYi23/2ZtrAYccBpT7ulz8UwXmT8GDDKCDjc5UJ2/AAAIABJREFUwqS3n7X4HjsKnHfDAOAwZ7DCR4mUV2kj0ACTaDOpjXm1imdf+ho++7nPqe1REKJea4kOABcLRfP2bgGQvp/CB+Z7bX8o0h98qfixSvepT/ywaAG88dJL+OQP/SAeeeABmZRcrBQEMPO8MKh3u0BTb8g38Al3OwH2P1X1F5aBdActAKRHJfFIekdj9tzHCSrNDn76538B7/7gB3Dh+lWUWBlmFYdoKYDFVhuD9Q08ePoMfuC7/hYc9vEaBoBQp7JUfeYtdZrUaJPciPQeA27xm+VCHADpAFhdxuqNFQGDkJXRmT2EX/yl/xFPPvMynNoC8nIb/TBHGFMUjBVh7nqJiOSRwk6w6pbk2oyXfSlYhSp/cYGwY/R2AAChtBcntAESLKBQXIDsvRyjf6QqE+E16J/tfWYyEpJybNFDc0x+RjIfCAhwYeTfmbDwepMOLH69TKCkz9nRpJ2gAH+GI1VxJj5kAnDOSdJMAKBSGTMohPJvN1HpJ1ZBQqk80QqukOQrG4Ggg1XR1b9bAMCyJCwowM8na41ZdFmJEOqjAQCU+kuV00Qs24Ig1LFkhAcZ8CoIoCi/VIYHXRw7fAj9Xg9ra6tS8ah4nvT+U5iHlD4mjk888bi89zNf/jKuXbuGkI4LbhmtRkst4mjvZhxL1CnCrDVil8eHnuXOmuG2CBZ74VUgy2xHnAd5DJ8MgDzAsZkqPvDovSgHm2iVM/h5iDKr/xTxYmLAZF4CJ0eAtNlmFScPLyEPuoYBoIaW1jNXtTzuDgBQVQPqdqiDBsE1yLsoVVn841nd4x4hug9knnDc8ZaUxbHAS8koYfsJPecrWOkFyFsHcG49wnOXt3B+C1gJPfRSH26lDp9ih6THx4GwNwIGoKxyUsdBGC4p4iiUwLbVaAgbgNZ7TEQZ5BKsZJWfaxYZAJJNUbiMGhdmbHJ+8G9ra2tyXxcXF+VvHMscm1YEkZX+/qArYo+jIV0HNCDla6kbIBUvz0OvP0RnZk4UiwejELVGU1sA8gzDco65QwfwwMMPoTnTlpa6fjBCpckWB+LqBpArtgAUKnp2DhbXeQbPAomxEi7CfjmuvHUJI7J3SNFmjz4B2zhCkMZodtpYWCQ1vyX3iUwgvjcBUQsCqAaAZdsYcUH+Rvb9Eka9IS6df0tEqghK+mSzxNqWMRj14fr8XH2cOnsSnYUZuD5FPxk3J6hXPQnES0mAkwfn8PgDZ3Fkpg2QpeGWMDc7A7/VQkY6e6OK8uyM2EWGeYx0OJLgWpJIzh1Dded4YhIyVoi2LX9mrdCKYMG26o729K8DA0BaGVLg+pvYfPEZhJdeRbm7ilocCltONQomAAD2/bNAKoAtadzUT6EOQIKtwRBBmqN94ADmzp4VACB3XXWU4Poi9GrqcBA0oZet6vrICmXXnrcBAFDVnw86QqmNpDKdUrrSlErophlqC4uozs6JLkDA/KjESrBWbjNqCL3DFMzdqv9vN/nfcX0KY+Vu47PdzmMylthvaN5uC8AY8Jpg6FVrDd2juQdTjC9LUPUJzgJxMIBfr2D1zXO4efUSymz5I2OAdH+C4uUS3GoNMRlYcQQ66gjA5NJRpSz7vTDT2C7qs0jQgCdsQ5vUVxDTVpQCkgz5XMYcEj1JTk6dGoouU69CE32uP4xN2Gqg7Y5sJ5a1rtALPi40AOh2ewW4z+YOJmfJM8RDqq4bAV5JyLVAKPEXv5W+/hxeDlSpMcK+7yCUPYY7ncfrwViUhZNU7ddMg7Fu+dzsZJmwwnTGt96mIwRM9ntMSzBFnHGfEv4OEcTd3mi/8v8dLYo7XzSFASAL2Tv5mOzxn/x56vW14JAtHBfupQaj+5/9FI0Bbb3f5xCWJVJ8ih1L/B29dos/y/QxeyGPbRkkhZh8rIEnxJu70AAQAMCIE4kejfQDac94nGfiW5t5ntgW/Pbv/R6ur65JBYSLThRSuZsbEvsEFS0sLrK7tQBMAgEaUKvfZrtew7vY95bE2Fy5iRtXLuO//LmfQ4nq5aJIqiCAhOETAMA7PAXuanjf7Qaz/5vfHQDA+xeGQ7HP4srNNPH66jr+5a/9OmYPH0IvjuDWqkjAqtsItbKH+WYTG9eu42Mf/BDe/+7H4aU5fCsCSACAVVdJPMtaSWDwYxTFWeGl7oAAAKT+J0Mg2MDm+Tfg+xTtm8GN5R6u3uji5/6r/w6V5kEMEh9pqYYoZVLCvkcHOVWTSUHtdKSUokrYRgG1kPjfzrXfDWHcgbAVqt52fNvknl81SN0GtezmX+x7L1bOdzIOSMFVFN9WsKnwyURZKn3sQQ5DpSETvaZASNmD53pjexVu/FRIZ9LPvmUyAaR9oKQAAAUBK1U2bGxXBDmHmDARCJBqUrksyYJlUXDzt8i1AA10HCACbo5pk3xLUbKtCfx9sWfMJvr2+RYAkFYD6n0w+eNrRKlY91tJgDNWmmNJ3pjASEVB6IfKApB7LfE/KZCkw5awtbkO7uXzczPobqwjHA1w4vgxzHQ6OHjwIJ56+mlcvnJV2lwGowAtCsYx2KYjiedrcON52jMekibIRLAuAmv62B1nFtMNWZSMuIs8TxN19mh6eYBKFmChBnzsPY+iHG6g42Wo5BFKeQJS/BgDMNDiveWKmIQBZhpVnDqyBDceFgAAa43D/kgjZDxl8dsPIGXg5EmXNiv85Bd4yB0yHpRpISrz0gqgoo5cp8WDltidWMolqJUiDPubmJufx42NLrz2AjazKm6ihX/7Vy/hfLeEjbyBoFRHyauJpaGbhnDYe5lEQhpli4km/lrpj+Sa5wIAUKGZP7dplcntKTV0/VZTgkrODVaK6ItNRoB1OmBSf4Oifc2m/OfY4Xiylpgc71TNZmsTgQXe936vj9mZWbm2dK7pdGYQxDHiJMPM3CLWN7cEJJ2bX5A2kYxRdqeGw6dP4sy9ZzEIRtIKQACg0W5J8i/X0I4gYylUHEl7AQDbglEMQjO8+cY5ScyrXkXAd4JcbEUgOMt2vdn5ORw4eECsHXvDgbyvuHyIBei2FsB2IKsjWuz+nBKCfqAAQFZCPAwNA0BFwiL2s/suuqMuTpw5idnFWTYqC82W40RAgJqPmWYN2aiHaGsdc14ZJxcX8Mjp05jvtFCrVxCyMln3UF2cQandQJLlmK23kbHtJ4kQU0DM2Cbm9BiXeW7gQeMvatXStfXFjM87TkDvFgDgjRXlTOD6RfRe+QqCt15FaWMZ1ShAg8mBBFjaGjRuASDOQYcAxleS0FGwsYIwSjAYRRiw/aXVwuEHHxImHvc4agDo61UcjU4dAoj65N/dDQCgr6X4pwIAEhUL14higAPGXq22MADyWh2R44Id5goClGQv/kYCADbhvpPCz27xwO3ECPvFYO80AGBVyC0ivYMBIMrgXK+pF0kB0FzsT2XmpDHCYVfm5MbKdaxfv4qguwEvT1BxIZay0l5FnRIB25JtHSIrCkwtAMeo/1Oc0IpIG+s2z6drUU3a0dgyproWysKzffxM8Lmv8STFRjWjQDEBALU/ZHuAzJFC/FbMEzSesNZ72zuxtpOmqPL9eO7yGQyz0uzXZI/5LBjQg304gpdlqLC9ZTBERNtEv4ycIuZ0eDEFFfFetyrZzIMIRpvWPMmNhFmo++HtAD3TeuSnkWem9eBbEHSvMXon86R4rGkM2mmf727ffzLXm/ycu+2fxecU4/tiHG6fM23+7/f3IlNsr+uvLSzbOevOHNgxxTxlkxRbZW2Owdfbc5gcc/Lz1wsAkG3WIF3yxfq+cpHwq3jqhefwZ1/4S/RGoSRigu7JP+1bLl5Quyjy4k8O4J0DwkF/FODwwUMY9LqY63TwHR/+MJ754hcRDgZ47OGH8NEPflgs4gQEMFW/MVPBEIr+IwBwZwwAIsBpTo9u+l6n0k/41Vdew+e/9CVR/s19D+VaTSzAiCzTk7bjVzBYX8eP/tAncOrQYfhEV03IkCYqGmUZAEKJpie6uUEsJFLhnAt3Ho/gRH3cePkZHDx2FBtX1xDEZcwt3IOP/+DfQ2vuBFa7GbJyC1HGcklZEGv2jlHkpl4tS+WOItNFGxE74W0CPm2CFwOKncm5quLb4+0GCkjg5Gnf/CQAUVwQLHW/OEe0JaCE4bCvPWqm+jumdAsy7Ahln160URhJT65UihmoiWo/0KjXpCIqCw17qClqRrE0n8JgygZggsUY0QoWCg16FEjVXJgAwvBTCza2AvArqwCycJGeTpYDN0gDAhRFAXkeTJ74HOsEMLkWWBaQBQAYrPD5PGfxcDd2O9rvq/2/BDyYEIr/u/SC878BAQzdn+vObKeFlRvXRal3cW5GqsqjQVcERA8xISq7+NJTT0sFYyj07VjsLtc3u5Lg+calhNfBMg7qjZp8XrY/WOG48WfasdhoQC4KBoZNoZp8CgCIRkAWooIITSfCd3/4CZRH65itZKjmIUq5CsyJACDV3T2K62nlZqauAACBgqbvoGE0AHTDF6jEVGfufPUjAOAyILMAgOOLLY+Kdqo/E+ezBJTjNi+OBwsEJHBSCie60gLQOXAUVzZGQvv/s6++iecubWKzNIORNyPK/2QZuWkMj8BDyqpVLC4CHEOifyG2pbS9GoqCNVsAGGyRJjnLXn0ZZwoQdDptAcd8vwraAYpav9G+sKwbzgtW/23rCZ/DMcjxrdVxCngy2d9Eq9WWrzMzsxgMhtoKUqtL9b9ab4oCen9EVwgXVRFMJTvOw8H7T+HAyaPSjz8YDUVTg/GsMCKkH2U73ZcNe6Kfdz8AgMkY5wRZAK+//KoAAXW/KmredDTY7G6JQGuQxAJyHDx8ENUGWXoj1bQgeCsVJLs+TbYAEACIBQCIBqEAAKWUATIBAA85ab4CcOXwGxVsDrZw9NRRdBZmhdmeUB3CyYRhw+cG3T7KWS4isVXS1oMRRgSHZpo4fGgehw8tYHGxjbm5FjqdJmqNOiq1tlxTUtFTJ0fiZPKfTAoCG5obGNssqs/L92pZqQAANRbudA58PQAAoU8CyxcxeO0FhJdeg7NxA34wQIPJB3FbzikBxK2bCYM99ncqo4igb61Kh4pMWCabwxFCx8GpRx8F2m0RY6MLgBp2aVJmAYCSXxmzjsZ71G0zABzsZABQy0f7rYVhVHIR08GDIDsB0plZpJUqRgRoqV/NxK5g87Vfonynf9stASju2dP29+L7fisCADL8TVP8bmAD75OwfFjZZkWcxZGKj4rvIY0DJOEIrWYdiEbYvPoWtm7eQJkCtRRwTGhhNpK4igwrWzhgL31M0deMbV8UJ1YnF+5VBLp532fn5jE3dxBr60OEYYzRqI8wHqlzDDUFymonS+UafuU6Rk2eKOzDcVS8kJ/NLVVkPt8C7JiYijGSja10JdjGmyi06xPAzoxGjQgpW1csZU+R8l9KUmzeoMD0usSreRghHo2Ejeb7qmUh78/PaloAbJ4in4NsG3Es0r5sm9BJy9IuPeq3m0BrDWN/F7N9E+jxxbjT9W/6rLQx217PVODpG/coXg/FKncvzNgzurXorH+53XVj2vOmbT3F5L04ju14p7aGjU9srmzHFMfetOt/1wDANgXC9LSYsURhKkGenZL4+vajCP/nv/o0uqMAgyASaiQrHGL9sQsAMKkBsPsQ4QbvYNAfYLbTEarOd370o1i9cR3XLl1C0Ovj5/+LnxWv7iIIUCRtFCss37hhePvvNG0A3f6Rdnvm3TEAnDLBnZIAADeWVyTIfen1N/DUc8+jVKthkCTi7yz+36QDhxFadBIYjfCT/+AfoFOpwU1SUMtMvM0NAMCkWJSPSaUu0S9aF25WaBn8i8cl7VfCLgZX3kAWhMicOuqdo/hnv/yr+OPPP48wb6FcX0RWamAYCucYZSqhl1JUKy4aNVLDtaWLbIMielbsx5+GYFp6+ljcziC7tqVgNwBgx4ZUoIDthgpbEGzy/OS5nGKGgqYLgtncbG+RJAuOsAGYnBIEoACYpfXKMU2vNM+p1+8LlY89/dIf7Xlo0Bt4xN72XJgAfAsm3lx0aLF188by2C2CiRFBFQIIshgZa0KJQcSmhHZ7RO8VuZTF33EkEbMq7sXrzc8o7+N5ssFyMePv+LMKr40kGfOEKqvVSFnTTV8XX0saNwMIJv88tv2bgDXCCqKWQox2o45w1Ed/ax0P3HcGx48cxuVLb+GLX/wimu02tvoj6c8nDZ1ypy4BAfb4i5ifbgg8D93UU7MoqwiLfexEfFW0T3v+lW5ouIImYDFilynFwGLU8hE+/h3vgztcw3w1RzUfwUkjEVeSyjrnh2EARKMhZuoV3HNkCVXEO0QApR9aXAC0Ij/tsT8DIEOJdmViykRfcU+EDBnkKfxEFgPL/dobKUwVVt1z0sy3dSu8Wh2pV8NqkGEzreDPn3sNL1/vIqzOI/RngPosEkfF+vjZuF5Qe4nvy55SfgzqwPD4nudK1SUcDgUgqzOJjSLMzXaEpk9rOI63druFXq+H+dkFGSO0xuR44Rjj2CVwRECAvfFkyNhNluOYY5xjiQl/e6aF8+fP4/TpM+h19TWk/9cbLUnM+sMRFpYOYm1zC47rSV//KIrQbneQVVw88pH3YubQIjY2N3SNqvhSeb+5tqoCltbj0HpwW/V/M1qmAQBcFKgG/trLryCPSeH1EQ4DtJotdPs9+I0aAjPnlw4uyXxn8E7XBgb0Y0BKKmw7AQB1iklEbDEakAFwCW7qCBhQKfnIpOUjlraiSrOKjf4mDp04gpnFWdFdSSX5VoDBd3x47Admm21Imy9d29qtOjbWlxEON1EvZ5ipOFhq1/HAPSdw5uwZtOYX4TXqqLcacCsuojxGmMXCOiMLgCCAVLjH+hRM/vX/NgBwpyJ0XwcAgOsDvZ5vXET/ja8ivvw6sHYN3qgvAACvoUMwhSr6YxtAziX+XtcQArwcb7xZSZZhrdsX9t2ZRx4lpUn6BchySwRk1LkvImtseblbAMAw3DS+0jjLCq4RWKcgYY/rfqWK2uKiAAH9LEfE57KXXADpaavQnf99LwBgr315v3f6VgQApNjFpLWgMWQ/h2p2qYAwnUkEDBDlfF+A1GA4lCp3Go7gsFc+CjDYXMXW6oqwzCggSP0Nrv5M+iURtoxmO+8MwM2xwMJ4TLHwsofDh4+gc+QkELF9aICNjZsYDLtImZRX6OZSg0elfVozc8+IYwz7WwiCrjgAlKibITZ+1u9jOzGz7b7K9h2ncpq4GaYAv+feRC0dqviLtozsoyo4yEZTjud62QMNElfeuoQbFy+iSmCXe3ygTAnGrCoRwD1cbZJtHMf3UDcattwo87BYYLLA9dsdc9vPJwN0/8kzrYV1Gvvmnc0/iu3ce2R4d6lBUIy1xyPBFtyUMrov/8vG95NxUPEe73f/9oufLICzHwSx2/WfZLjYeN7mHJZVURQ0nyxU2mM4Wf+NXN7E8G6KyY8EF7vQVezvx4r65hPodqQP3RrVn5oeovSIf/7ll/Hkl5/B8vq6JIbsX+31tiSI50Rh8MSqC5MP22dpRdCKk4cflOdJMRHPr0gFh16lXCTe9cgjIhC1cvUqRr0eTp84gU/98CcEzdtaXcVsqyUVIP5M67qM1ek731/e8Ve+sxNwOgDAPkF6wNdJ4UvY65XCr1YRhJF4wAe5isD81qc/jW5/iJJfxdYoUPSf44d9YqxAsGcsTSWoSfsD/OxP/RSqXDBTSR0kQaBFHQEhqYpLokBjmJLcY0mwIwaWDHyArLuO/spVNNMhRr0+oryBa6sRfvwf/deYP3Q/rq3HaHQOI4gpPEOiZQqfaug1WtgQkaUtGZNRtTbc62ETgiK6Zuk2xQW8mLwXUbvdFo7ie7H7zLINLIhQPL7t1y/OQ7uocbOs1VmJ1Aq69IIaMIMih6yCs09dFLIpGBOnAgIEI+1ZJ01ebOOkh5R3IR8LnJEBwESHyYjY9Qk6TlFAtlGQOq0VdiYVg14PI1ON51wWrYFKReaz9NTJzqtfWe0XVoFYttXk7wQYuIixqmrp/rwm/OzWzs3Of9loDavA2p7wZ7IApKplNnh7LZnk2copj8GASBgDIqBPz1QHFdokkqqXJ3j3ow+J08Sf/+kfC72bwIGsY0LRJw2Xgbh+L8eb1BcprH767XZyYZlHdsthQE+GiwAAQppVyrTdlKWynkaiBdBwE5w9ModHTi4Bg1UcX2giGfVkTgojQhJ6ggY8VoqG52KxU8dCy0etlBn7QstK0aRZ7ueUHrb9KhSSWsmcVYV2gnWcr5IDENyly0tKRXiKtbJFwUWvP0ClTis8Dzc3usi8KvJqC+thCX23gc/+yVNYDhwMSw24zTnxP2+0ZyU4W725KtV1WjJxrHPdJwBtKaJM7kWQlNeNlkx0teD8ItOlUZN7MeLrq6zge+h1e/JaVlHIXCGgxK9M/jk+OfYoAMh2lyKaznnBv1H0UWwHJfhlcKd0bAFkxPHKEWZUa2ZWqv+jMEKbgoK+Lz337/7Ae3Aj3ITfrsv8YuItQqQU0I0ZlGYSjMv0MZuq1bywe2zxq11XtMqt4B+rUq16AxfPX8Dq8grqHm0SeXIiJycuAPyO7336zGkRAhM9brH0smre+txbRQD12pL9QhG4i6+/ST9DgMYsgtMqM4xClXmZln4plo4exMHjhxFlGjhXPNoIsnImJllCd2dFX9oHjd8xx7PoYaQhKtEIHr3K41CA4HsfuR/vfu/jOHjkoDgNuJWSgAAEpgfBUK6lxilcG9hvqkKV/C8UevHR/hsCAHheTLyGXTgYYf1Lf4pG/yY233gZzTRCjeuD0N9YwdckXpMNY/9l2A0EmrQSxKaKEkZJjG4Yor6wgIV7z5KKInEcb40rGjguMmo3sHVGBJuVRWP3LWWkqc/1dvxhaNaFaFUBTN07LcNS10M7YrluUgyagoAeUrpuzMxKS0DAwk0QSEvKOwkA2ADe7pl7VfT22v+nxV/T/r5bArBXUnBHAAMnoKnwCwBDnSSr8SDrgLkfE73Iso+KyG2OYXcT9XZHxk+JsTqdJeoNbHY3ZR1tkBXIogxbrkYDjPo9dNfXxDKw5lMHSu1QOdcGw4EAftyTBsOhAL5c7ziWCFSRSRdQI8Sv4N53v1fWCib5L730AhqtGnr9TWEh8vUn7zmN/mZXPhP3xwvnX0fF55pGW9ZY141U3aLGMZfRKbHVENn7x+GH9uGL+4QI8ymTjHsT27T6w0DAad+jtWsdPtlapTKano8Xv/xlYDhEPhiAsnYOLavJ0lMJmbG+z63J3IQDwXgx1xG3G8W8OBb3HV8ijG2Pb8OsnWcwqSE1TvxMoUpZetst2BqqbbcnTKPo2/PbLcHk72w8V2SfFI9fZJVapqvNLyfn5OS8sTHxXnO3eH2LMbn9jPzK9pX9HtPm974vLtzfveY2x/B+YILNO/ZaMyxzlvE84xIVI9ZYZjr4w86buwAA7CahlP8iGr4dijBQiyiQ4XpY2djEZ/7t/4O1fh9boyEqddoy6SRg4MNKC5MCnjx/ZpBlhZnszbQJgPQAx0yAGhIU0uuYVJtmo46PfOjDePlrX0M8GsqW/2Of+hSaRKCZWLIvXRTHy2LXMUYsp93Jv6G/3+0A3P+0pwMAlrpdabaQRlREdQU4iYYjSe5Tv4SvfO2r+PKzz4rAFW1dmPxHBFgqFfGxloCcoimkd3q+oKg/+ff/vvxsAQD1i54AAARA0j418XtnkkgiYxoh6W5guL4Cd9gT9XG/eQC/8Iu/jCe/ch6t+XvE+m8QsOrfUPtAl6JW9PImoMBFUoXnKEa2nxJ0ceIVJ6oFysYjvbBovh0AoMhA4WRmUiubk0l0mVDb728FGQhrsFqmzxebMib84q+uIn8lotkC5BFjycXCh0m4aAPEKpYnSTGpakzsk0RFgZhM0sdZ1P0r8KgmTbFBscrZBgzTgK0F6pVu5ysZAJzH1BDgPC7swPL5LKgiyQ5bAJi4Gc9Si2Ly89h+7N16m+y1GoMlriuJve7/ppfP6A8I6BBRYJKiPRSD80Tdn2OKFY5hXwX/3vdtj+PlF1/AC195FveePYM3Xn9dNBHEr5hpteNKpXsSABgn7Jb9JIPCrIdmgxmPCXmOlnFFLEtWKE3aGZBZvERbA7g2pvDdHG4yxILYpp3BrEcF4jUcmGkIFZH+6ARaBQRi0J4lYoe50K7iwEwddTeT3nlR3ZdEjoCYHv9uPAAk1CDrgtdHRAxtQsC+SrYHJGg1qti4dgWzC3PISMGHI4kIKcBRyUc/8xH6HfRQw69+5g/RdTvImwsot+aw3u3j2NEjCNnTTzABDvqDETY2e4hSVqrqwmxRJotWmwk8yL0lbGX6MgkEeGXSNZnsb/ez8/lVvypjnfOMY9iC0FYAjz8XAQCOLc4JjnXZbEmPNddUgQ9zfXOBc8zYgahlS1+/cdZ49LF3Yf7IAYQVgDEs55WAXj5bOpg4m9abwgKuBYudAZ4Fr4sgtjEAFJo7AaJ6tSZMHVoBljmGo2TcHqPjGwI4nD57WixR+XPM+cjkmQEzg8QCACDrpgxhBQAiWmNlJVx8/QKyEUv4OZyE7hmptjKwyuI6iJzEAABHkFDdhZajTCK5LknLINXqVUAuNf3tCgvk0n/rpyl8rmncwwXVDVGvO/ArDh7/tseweGAeJ04dxcLBedxYvY7ZhVkBaUSPQvqMufPTfpjroRY3xIb4jksAd8cAEA4S16ygjxICbH35L9DorWDz3MuoBkPQY0WZChTwIzAiVDm1SjOgBT8X5z0FWrX47spY2+JYnp3B4n33AfW6AGWcM65nPHfYs09mlaqv3TEAoOC5QE0CnHLUEwQosgASh5aAZSR+FU67LQBARH0ZAtQiBrg/DfduQq9igqLzVGfKfpW5207AboMK/M0NAHAOZuiuXEefMXS1JlpOHBcs/Oj+X1MNn5itk5loMFF0c9DvizVusLWG3ta6tPy4xgiNAAAgAElEQVSx9U1EKY0IIME/gqPU3yHrLDIAACn/FPZ74JHHAEpAZzneOP+6FDOGAcHWksQcR48cxZBFJXEqjHDp4jlUPILiAVxXRfcyiggaMF6TfSv4bRZjk/xb0F1AdQqrcg2jhR7ZDWDrQ4YgouYK94kaqpUaynBRK5XRKHt47bnnkHS7KJEVwZU9Umcgzb8FYthjFdG/2TE+WWycHJ/Tkt6df7f6B0UHhJ1AwP4AgIK6xfkwmShPmycWICjGxpPfF5P/yXjZnl8RgCyCCZNJ7LTzmbx+RSebWz6bSC/dTQQ0fWXaLQnfkdMVtO+Kvy8CNXtdv+37prGfLRYylrfFsWn5410DAEonVQBA/pm1XMVgOEANE4BiYfU6/r//8B/w5FeeEVVaih0xmLIAAKt1Nrhi4CVe5wUvw2IVlN9r3yaVnB30+wPUKlW5EH/rO79T6EvnXntNEs/3Pf4Evv0DH5BaWxIM0WBvKCnJnMRS4fvmfUy7gXd35tMBAAa6pISTKshAjwiuU6sh7A9A9lVccfGbn/5tjIIQQRQjTHK4lSqiPEeVTA5Rl03lPvg5MFup4tDMLH70P/lBlKjizoBdsjYmv7EEOCVPqx3KANDFk6EbxQKRBGK/EmyuIe73pD/LKzfw7IsX8HP/zf+A6swpDNMaUqeJNGd1nC2Q9HVnVZp+taY9uWRQT6OYvdd1tNVmO/YsImdt9yxlvZicy8jfh7q0298EaOFGa/rl7TGkul2mj653i0Ae9704Z7nNWOfYKo6KWxu9Lq3myPmZYJFUeZ4/rXhG/aGAAmQL2GowQQBrJ8hXkx5NhwBJDAxoxuCAXtLxMFARsDAQSjRfRyRSHAVo1SZK66oMzHMQP3gew4iWCL1f8kj9vf28xf64/QEAo39AS0oGskWbxDyHTxXywUBYLEwSGSjzd8zUOC4bVR8b62t473uewPk33sC5118TXYRr16/i2OGjql+hYa0m/qJwr4CADXzHm9puAID543aIa+EmwjYEFbQHjoJ/UpExT9T3EesEpEmIug9U0gHuPdTGex88gay3jJlqCQ570r0yYlLhuVYyIGH/e9nBQrOKY0sdYQBQ7Mgb73VKBd4Wn9x7BdwPRZYEUyiIFPzSdiwq//PoVIxmr+hoYw3zp+9BdmMZMS3pak0MGXNU69iIHPScJl67voU/+MKziGoL6LotbITA7OJBzM3Pwi9lGGytw80iBYeDGNeW19APUlSqDaHZK+C1DZ4RAFBCGwGvSMYkqeqsUpE9YG38CAgUN03uN1bIUYAraavQ8cPfy3HYMlOrKZMljuWYVoS3WP0X9WtDf2VAXWs2ZF3jnseU89jx4zj7yANwWhS307YcvicDXwuIUReg2MOnlaxbk6VbQQADARA8pcCXW0Y4HCllNk7lP1smrly6LPstX8/3FAZAlToOCkiQoSdApynRTlaKeDxe6ySMxgBAOoyRh2wNcYQBINeG7pwu5HMuHTuEI6eOSc8+kz8/pXsEELk5onKOxMuRytqcwWFQkwJeXkI5JSWXAJ9SiYWqmwVINi5jcYY6Dj28573vxrseewj1hocjxw4g4l5BbIgMJqNOb1kGTJwV5NytcHG7u+rdAwC053OiIVyMMHjuSdQ2b6B74VW4/S1UyABh5V/qnwoAEPJV+E7bnYTSz/YsUYMW0RUM4xirvS68VhuHH7xfdQBsK51sgLyvaiGVieOOaqTYypuOp+kMAF7cnDfX0FMU8uJ8VEFAm/gQOKUDQES2Ddk/zZYIAtIqMGP/9jsMABSTht2C6f3u9rT4a9rfv5kBANlz0hFWr1/BufPnUG82ZFRVqjXRI+nMzApdv9PpSAzAWJ+sQcYLZNvRqnO0uYaVG1cFpKV2gFi/st2rXOy917FEQMDzKrJmc+6dvuc+1FrzEntcuXZZ5iLHNwFQsoDn5uZFsJSx36C3hRtXL6PskvofoEzgjnEl9Z1I17cV7bHRrkLcBHy303MFBSwDgIBVHg4FSOD+yeJVyeUaXIdfropjipc5aLgu3nzpJYxu3kSZOQvfIwppOGL2PNv3sBeQZdqQdvlzkaFSTMRvC6gyehvjpGuX/cEyqItAg41lyYBKjTbPXon/tPFtE3iJ8QrtDzYeLs63YlJr41tb7Jp8vn3drvtdgc0y7fwm59/k86cVgKcd/3Z3iuLzxtfaAJFqYLMTxLHnPclgKuYW8hrp4lWtPAsC2Hs+jb0hx7pbBgBDDB2HtHzSLUkGgyQhjiSNlUZTRMOq7TZu/HXf5P/8v/5LNBfn8eblS2g2WxL42H5eBltcbBhg8UPZAKg4eOxGJfSZHGi3OlhZuSnVGy5WFH/62Ec/in/3B3+AVrUmliU//Q9/CgmrZaSDVnwEFOiqVDRAuZO7+E3ymrsboNMBAAlMCZjAQUjLvgo9nJnwRUDFx/mb1/A7n/0MKpUqQlZl2AfM52a5BL3UB+BCzXtQyYB22cMjp8/gez7yUbEA5CIsSOoeAIAoIDMQpPURd4JwgGRjFeHWBvKI4EIZZb+Dn/n5/xYXrm4i9eYxiHykqML16jr+fE+spjyvJEUgAausbdSU+2gnoF2o7CJtk3WbKNiJebsLqUxeswAQAbeU9WJvIp/D8S+JAfslSck1/rFCl6IieoXzT1FcoekLe0B70YiyK6vC+IIrYUw2aAnsmbxlJYwGI0mQbZVcPqPpGeR85GbMhF60GXjeTOa52PPlHBNMMFh16m5JC48q4KuQIBMMseETJX4FC4vJmoj4WVV/0+MvIoJG2I3XYD8AwNrfudSjKNJY5fwzqfYTDAwpckgGAANdQwNkRaNSLuHxd78Lf/Fnfy6q7wsLC0IBb1CUzXwWm8gZDxENMax4n5byxw9DlN3+2SRs9l4Xn6yggtrguHksPYmkI/J4tuXAYQ9tbwuHD8yhVU7Qu/46vueDj+H0gSaGa9fQcFnZ16SI14KbOqmabJWZa1AHYBFVJ0XNpR98QU3W6gDQpmifFXBfGhkpiKym0gyQ679JttQdIBMQoELafX+ARqst2gkrvRHmjp3CW6sbqMwdwdOvXcWn/98/xsKpB7AWlbCV+Zg7chKLBw9hdWUZZcSUAYXLvu4oknaeMM3RDxIMBqG0r7CIYQE0O48o9id9+wQdylTpV6YAxyXHgqXKCVPAVN/tHsPXCZvGaDpwDnBvEdAsTcffb7OAClUek9BosgaxvSLTjWthfzTEoaNsS4rwxoXz+MBHPojZI4tCj9d2JFaffAHJpKpbqcjXW4KHXQLJnSCAPsG2AnCT4wpQExA3kv5Wuoe88drrIgzIB+fvmXvPSAsAK/akRorFpGUAGIGRYmAqjASmfGzFQxlvvnYecT9EFqSia5eTvs7KPoH3UqYMgOOHcPSe41RzFeu6claR6nzmZkjLKTJW9kq8b7GwS5yYOhJkNRG085DkZaR5GTFVxbMQrayLUtyDK6JgMe49exzvfuxBEQtcWppDlidqp0gwSArTrHAyUVEnEeMVcIe7+d0BAJIuE7SMA7j5AKOvPg1//SqGb51DvrmKGtkiUt3cBgB0rd8JAPD+klItdFK2xkQRbmxswKnXcPyB+1GamwP8qtp+uvRdd0Uw0Cl7Yq1YBAC2I7jbAABEVFETeHte7P1QNoCKzZLBwHUuIQBQKiP2q8gbbO9pwanWZC7bNoI7vAm39bJJEOC2XnQbFf5p8dc3PQBQKQFbazh//hwiWnEKeOpI+1uz3VJdABHvddFqz2BubgG1WlPab4PhALONKrbWV7G1tYkwCpAaW0cFYDUxERthYRdmqlnDhDuOsbR0BAeOnUE0CnFz9Ya8P1sC2chC8dVGoyn6RZwBqys3sH7zBsgtJQBAfJZrPBkADOoUANDRqwQw1RbhHq9Jv0n+aVUoDEEy7khFo4p/TtISUPJRZvJfqaNcoj6FAydOUae71fnz2Lx8CX4Uosa1MQrEPUh1NbYr/HuNK2UJ7PUwUYOJ7WyMKXnUfi16luRgCw+7vEcxwS4eV5NHulCpcO5uCagt0uw3V/Ya/7cFYNgEeII9W5wzu7UgFv8+jea+2/mNwRDDPr+Tz3e764cFWyafPz6HiRaAIlBTvP/Fz1zMMXjveA8tg9HS//mzba/Y9/N9PQAAjn+6cViqoNJwGNSSupPArdaRhiEoF1XvzOE3fv93cO7qZaz1umjUKahEgaehBFxkAVgNAN5c2+9frP7bDyTzPCF9syq2SpwHS0tLWF1dxY988pN47tlnpT+8t7GOT/zA9+HR+++HQ4oSq62cyH5FNsVv5ce0DWj/zzYdANCFQtFbsVJzPaWHMvD2Pfz+H/8hXr14QcRdiKJ2Zuex2e0jZ/DsU+iR1F2gzGpGmqGSZPjY+96P9z3yqGgCMHzYHQBQDQCxAyT1U8TLMmDQRbS2jKS/JUFhgiZeev0afuYXfgnVziEM4grgkdbqI44yVNyS0LxrFQ++zwqu6EwJ3VQSUrNRTFsEeB2KSYZdMO0CVLwP+92THc+TfYpItlb/bUJRnOAc92PBPJM8j1FXJn91TxS1x6KDY0oRUXHTYzZJGxbfdmZNtPOpiZeuUPp6/TEIYAEKWt1JMkQf9UpFlLf5VXqWo0htcqSHNxMaMXsALQjA6j8XJLYC2ITKVp3JJLD0LKsEa0X+mGzZwKG4CBZbI7ZBBGpC8F7qOBVwULIf9bkjzZjnSQqhXGuOXVbMqHFQreDk8cN48YUXsHJzVejkBLtYAen2+qI9sWPh3TFItPJtpARNwnXrKFLQZvv3pETahzIJCADk0uNcJgAgI5R06DISJimuLyyETrOK+04cwPL553F8zsd7HjiBphPCDfrSY695nLZNsC/fQ4LZho97Di+iSuHLEsEP49Qia7XaIzEQ2l8GZ5+ZwSSMLRF0HmCVVyz/MgExXPZX5rmssd3VDbTnlrA2iBB4TdwMUpx89HH8xmc+hz95+mXc/8SH8NrFq0jKVZx++N0IMk3YyCrJkgg1VpbSGMNeT64lWV9BGGNrs4twyHYVahpsWw0SPOZ/HV8O2nQAMKKRCjZpuwAZAHQesXPZuktY1hk3Ub6O49ky1fgzf2/HIt+HbRf0Nec+xjWSVTMGvFwjm522gKBb/S4WDi7ifR98P3rDPp5+5mlkLnD24QfQnu1IoMdjWbaPrAdCn53wiZZobfd7sg0CWBhKAT+OfwIl9UpVWn4qfkV+fuPV1xD2hzIfOHfP3nd2zAAgAEDAj/PcCgHeQhe1+W+Si+r/hVfOIeqOkI6UEWAFqggMxU6KADEOnDiE42dOIvcdlMjYc0kBhrBFuMYTPiaAlNFdhqAwwQgmkASCecHYL5GVpcWAAJOb9OGBfbwJuhvLmGn5eOi+U7j/7HG8610PqmBYma8HAgI4TBY4r6lZQXyCqt13/Lh7ACDheGEfcrSF4StfQXnlLUTXLiJdWwGbSxTbJcjL1gyjOGpaAHhvKYLJBU9aAFLqLXnC0rqxsY7U83DozD2oLB0AanVtgygpA4BOHGw/IADgGKDL7mW3ywDYFlNkHJEhI3NDAABjvczWO/L7Mv69LBaAAa97rY5yqy0gwIisNKMjcMe3Yb8laqL3fbeEfNrefzd//2YGAMg4EzFlJFhfW8HlS2+i5pcRRyNpMeGeSr0UsjsjAnFeBe2ZObTas6jUGtJOJzovDgQAWFm5gSjm+kIxXLX31CIe1zV17hGRPNA+OkKrNYuT9z0mAqLLN69jFA5lbfOrFRw5clT23ySMUXZKuHzxTYz6G+Ia4+QhqhW6X8RIuCaIBoDpTCwyAKQlxfS420IUrUJNAYQsYFeKJgShynD9Gly/gbJXk/W8lJXgRAmqWY7NK1dw/Y3XUI0j1NiqF4XKgBy3vU2OktvNKwrcwF0AgP1t/Iz+w8RbF2PMfQEAgrN06dklAS9WoPcb/+M1w5y7LVBNVvv3OkYxQd4vbp6cR7c7j6c9b1r+NO3v09asyft3y/FMBXo3AIbH3u38t/MDjXNtUcJqGNliumXUvvMAABMTocMoCMCAgsm/tAGwx4u945WaJBluq4Er62v457/2v8OtsQOQtlBEBr2xBoDtxbSUTKnkGMpw8QIS9fNInhsF8BncxKqKTerkqZMnpX/0qSefRN33JBH8mR//KaRpIEwAipqwosQq6bfy4+4G6HQAgAGoVL5In643JFhjvzEtXVZ6W/iVf/Wb8FoNrG9sSSVwbn4RW/2BCD+SEswFhgAACbXlJIEXxvjkx78P9x07Doe0cyNotJMBwCqUtgBwIeZCXeYbU4m2u4FgfQV5MIDjVFGqHcE/+aVfxldeOo9+5KI5fwQ3bnZR9qpoN5pSVaXXe9VTmiPPiQElRZUMX1q9mPd4FFFQLqaWvm4t6/aboHsdczyBc9JzqfSs6uN2nI8TRDPm1cJOq3HFFgHSrVk5o3c3k2a2ajBRZzLEzVErmUwpdTOS5HO835j+0sSlpr1YBIo44HCEmJaBPB+2aBglflYlqQPAnmEKA/JYYRCi6vnyXH4mniMF/Ta3NuU6kQFgz4tfrSopkWdb5SzqfNjNagwWGBGVaQwAyzCg2JgwFEwPOCNjtiewpSHj5+E1EdYJxBZuYXZG6OXPfeVZAbYY3HDssh+QVn9M5ASUsKm+OAdoUCGVBSOCtTeFleNXFfEFLBDgRWrO8hs9GkUac3gU0xR7JT0uVe/5P8jLYhvX723giYdPY7GW4Mqrz+Bop4yPPP4g4vVlVOl5rqiHWmgmKhw4U/dw6tACKqUUdZdjjWJ82+wFHQwKYew3/vccx0IxVw2NhLmZAQDkUxHMYGAVxGg2ZrA5TFFbPIrXb/Yxe+p+/G+/+1lcWO0jqy1gYxhjfnEJDz7yCF546WUcOXESb16+gpn5BQHrCD6SdkpBKqkKM3BlG0mSYu3murawiKidDm5qwyhdnxVPF+1ORz4h28SkZWAsbktdDLad6L1hks+9xzJt2MpigQN+z+fwuNaVgl91Lus6Rb0Nm/hLREoA2ydA56A76OH93/4BLB06gI2tdaHF/8VffR6Hjx/DkWNHxq1vfG9b+RdnDLbIFBP+SQCgcOvGdEYLglEQzPNE+JPZbqVMNowCAGyFePPceWwtr4rIFkUACQD4NdrCQUUAjQtAEQDYsd6JuyN7aenKUMGFV88h2ByMAQBWgIWRUcoNABDh4MkjOHrmOOC7KNU8xKLbwf7+HD7PMWPcwBpghpiVu4onIAA1I0QPj2hCQuc8Ryzngn4Pc+0G1leuYbbpw4n7CPur+M5vfy8eeeheHOT4r/mAX8YojhFwDpIBwNY/E6PcuQjd3QIAJSTULsljlIbrCM59Fc6NC8iWryBaua5UY1ZWBACwGgByEeAa1hdFeaW1ybiBlIWtBywTAOB6vbSE9uHDQLuj+hQEAAiqE/+lbgep2oUWgDGAehstAAQA3EzXN7ZtEADIqP7I5FFsTAnsuBIYZjmTpTICstL8Ksp0mWl3BBBgK8A79ditgvh23mtafDXt79/MAICK4JKmVAKCAV578XnkMT3uu2g1KiJAOxywINcSK9MoybHZGyLNXSwsHsCBQ4eEOdTutDHo93Dp8kWEwQC+r6A211bfo5gq2wMqsg9zsFCzhgyCcrmOex98j4C415evIc0SBHGImblZcQmgUGwqegEuzr/6ssR/eTwgfICqz30hknMRfpPgojof5av4Z9o2ANOGKiCAAgCc/DLvWRTg13IF5UoDJb8BOJ4IhlIvxY0z+EmKYO0mLrzwPBoZAYEEpWAkoFvINU4ArMk9tPjz9veT2K0U0opr+IRGxb4teAUKuR3Tk+NxsnBqE3Q5rkjnaL9osehUTDynVdhvJ8He69jF5N+el31ve9zdAJBpDIHJ+b0neGDdsvZZEKbN79tdSyaPY3/WFpVt+r+NTabmDibOzeiwxClsnLFs4czmC9PO/+vSAsATuBUAyFFiLEsBt2EANNuSePfyBJWZWfzK//VruHpzWWhBHINcIIR6axSW+XOxDYA30QoC2kRB0MQk1/5lz0cYx5JYHDh4SKo2P/D934dnn35Kqkj99XX83U99EicPH9F+dNJmRQVdhcO+VR/TbvD+n2s6AMDj2+Cadl2kZFHVlQnHF555Gp978i9Qn5sV6yuXlE6q+pJaSJohqVay0Go10E8zVP+63+vH/87fxcHODDKKPBpV490AABVuKqHMwc6Af9hHvHETSW8DZYIBTh2vXY3xkz/zi2jNH8HmKENj9qD0CJddD/OzHfUMpwK5xOO0pTT/SxSn43JMGdq9AQB+/iI93wIClh68V4AxnuAFkY/ivRDEj4qzblk2RgsASBpXqNjvhpCOUVYnR2QqXJwvrLhXqhTWU0oxQQCCA3wwPRpXn82CzwAuCVi9q0iiz8SfLRNxGGLYH4hiOlF+HkvOj2Jp1YoAAEzuLbXYbmo8byYtpM5TfEsqmp4njB6+xgIAsqibHm0CBvaa2kWL58vvbUV2OgBgAgBpTdgJALDeIIssE8QsRcT3S1K0my0szs3g6Sc/j1ajie5gCNerAmUfoyhGpdZUH2PSF01QIUGtFesbV+rVPmn7UWwCYE+hilxp8i/1CN10LQDAiiRZHhmTdgUAJKEmg6XkI3Q8+LTU7G/h1JF5fPix03jrxS9hsHweH3r0Xiz6QJVAkBxRAQC229Cer11xcebYEqpuhkaZbgfsajRhkhUuMkHSnax/4qUuPuUUb2NCwUqKEQIjxZJJXcnHKMgR5DX0nDpmzj6Gf/orv4bzGwNUFo7Ab9N7voWDi3OIggGiaIS1jXUcOXkaF68to9pZQC+gLZ2COXQVSIO+agLQrq87FBFYWgRy7VdbZL3WnO8Ehvk9RV8pQsXncRwLGCjtD2xB0nHbarVkD7KMFLaTcUxzL+G+xIcFrPi9ulZYAJn9zHoVVR1dPdtHYYjO/AwOHT2EU/feI0yAMAmwcGABr73+Oq6v3MCJEyfEbpDvJX2UpMEK7Xab0TIGAQwAYLcso0NldHiM9GQBALAaJQQZuV/SYs/3fAnCl69cxfXzb8FzSpLw3/vAfWMGAAEBAhgiBGjovNouYcauoXizz7+Ul1D3agIAjDZ6SIYcy6z9kjmWSGJIBkDoxFg6cRjHz54QAMCtOHDLPCYBfqWL66tI91d16/HcF0iAIl00+EtVayIvw80b6K5u4uB8G1F/HflwAxWHgrMjfOgDT+DRR+7HzHwH1XYDEXIM6dDAe8+9gC1BBG3ueP+/ewAgEiHEFM5oHdnFV5BfO4985Sr6V98SBgCvo7YA0JJxm2rPdUjWddHhyITRQWq1R82VUgmrmxuI6afe6WDh+HE4s3OyzWUlslQ8YQzldOrh4Q0AMA72zdowzQWA973EiS+tDGRrpMjY+8E1gAwSJnu8l8z7cldYHBT+jFwPpXpdxADjWh3xfwQAdPXehcI9Nb67CxcAidvJzKSVXzzClYuvY/nyOaRBF82qCyeL0Gk1tTDBOMyvSaIcJWqfzMR37sASZubmMBwNsLJ8XW3xOD8FWFX9JQIAtGNlQYHFPibOBG0dVHD27OMIYwgAUK1VsL61gcNHj2JufkHGaxwlEoO8+tUXUCHIHPUoHysAANu66DzD9VbNc7gLWiVWrinc89WClns/Y0x1MjGQvAAA3CtKQv0vVxvISmyVkUkhe1eZ7KQoRt7dwstPfwmtPEU1jYHRUFqIQ+PfY3UwtvdRK0ZopDBskmFsXHWX4nmrltC0RHrPhLAYeUyMHxu7FqvLOyrzgi3yvXfGv5PV6P1ig8lKf3G8bgPtt4oU2hjWPqe4rxTfbxKAmLxO0wC+vTQWZJ8WNeT9FUimzr8pgdNu57fjmFMYALsxCOz94dBRlo0CqLZl3rLm7df9TtFJ++fEBlBOythj6M3RwEgukvy9YAnD/lETCEg/oRGj1AqEhrlEfwUAYNMmoSaKz9BD3MkRloDnXnlZHAGqjaZ4H9NGzK/46BohQAZdPCcuFhQesb2cvKFctBgkUURosNXH3OwcBqxcpgkqRtRoNBri+7/v+zDsdfHKiy9iabaDmXoDP/wD3w/ie/STrlerYmO2G6PyjmOCO4mk93nN7gvD9hlLz+8dP7QayMDVoqdCyTeLKKn3PLr8ncF3pYLBKECdgfJwiN/+zL/GcjBAXHIwGoXCCqBK98z8PGImT1xseb9IActSUf+vZ8DP/sR/JtYqidjE0D+ViyUrtJEsSCUBENhFzCGZC1jDqma2tY5g/Sby0UDEA7NSG//i1/8d/s2/fxKV5izycg0rGz0sHjwsm01vawPHDh0Qmqf2eioFktV/9SsXgqz52+4X0U4qURg3IJRVzLcb6O1e/snFRJIxsetTOrxN9plU2Odu9xlboT8NivlchsTs02UPED8ak21W8HzujoLuZmLJY8W7bCVPipOiQeAiDlJ4rq9CagzWyUYIIwy6fWHsMLiUBClSdwC+L/uomSyRKh8RZGDVmVOd89QoojGRIi2Qn6PVbks/oTyPTAFjJWgTKtvSYCurlrpE1oBNhCTYLbgj2BYAjg8JnkyyYnsYJQ0z7AWpsJNqa7yN2ZPOoKLdqOPKxQsy9sk2GZJu6FfhV+voDUYy7sVZ4BYAwPYOS/poVIDtKJgEADRAtlojkpyatVNOXezJKJqXjDUAuIJSHFBaALyKiGs2GhXU3ATf8d6H4YTrePOlZ9BCgI88ci9qTiZrIh+0QE2jAKUkRMsv4b5Th1Ev52j6Dqplgmmy9Y3PgQGZFesqtjPItrhD3mDMYxhXOyTminUtZswkxT6FONR7mkmgW0NSasBpLOKFt9bwK7/3OSSdg6gdvgeDjNX5eczMzKBd97G5tow4HOiaQaDOrWCQkr7tIeYhWb0XoCRGOWPLBJMMFxsbW1jf2JQ9hOwknjuZYOyLrteb2NrqCpuD42uLlqEESIxojtSPOC7CUMZ0r98TMJpzbPIbUJoAACAASURBVG5uTgGAgQIAvG9kydighBTVSAAi1dwg4KAJfEkYTGSnksbemuvgvR96Pzb7PMcR5hZmsbp6EwsL8/iTP/0THD12DIcPHRKdDc4PEZ7Mc3lPUvNt8i/DpQAAmFtpeBwmZxZB3u09gWwIAhWc2wS7OYe4b3L8r99YweVXz8MTMcpcAYBaRb6PRZBVhTU1WCqoRRvmKdcMAgplpyz2ggoA9BEPQviSyNP6KxZmSOJSA0ABgGNnCAAwoSDFmGBHIgJcVqCP1Tc6uwjFXMUttFXLoT4Ae/qpFcD7XEYS+Gj4DQw21+DnCbxshKi3jpl6GfWKg49/73fhwKEFzC5xf3AQ5Im4DNCVgPIKZYpw2gu8y1a6DzfGTPgxFGMj/XEuoLV7jg1XgN4yvxegQ8X8uYpEjHFobRt2gStvILnyKrB6DVsX30SdjAi+SrQLyKZTqFrvRSKVuwrbKwnCyPobieYEE/qbG+uIaMHWbuHAqXsA6gCwWlliewodAxSkEoKByxYq2rtqMqLl1ML34wiJ8cL2FaHQX0ko2MoAUBYAFR80yeJ5+1zDYiZiZBp4wgKIuebRIrbRQtruyHkKYGZWWlnPzXuqmLTGJ/adCf6Mb5n8cu8YyGpo3GkgP+110/6+W/y2V7L3jQYALJ+NVrhcV7Owh1e/+mWUkiHcPIJP4LjmazsV5yGZI2xNk5YOV2J6FnnIsOI8Hwx6UvGnDgAZWhRIZUzHRJ3sKq5BPFatUtN2x6yM4yceQpaXsXxzWSr/yzdXcOLUKdTZ/08XERG59fC1555Fo+oiCbuil1OrOAiCEUriamHvv7H5E5V/bW2LokASf4n/ZN7QbYUxp7anpAkLBr44yniVhsSFscjilFAp+3AJPHO/GAzw1b/6AtoGAHBGQ9EaYwsLgRBlHdiRuC30O54tRpVZ+WJmD1b8YXz+08bSbnEm37n4mDzGuIBk9oRiwm5jbxsP2OdqPmgtg/dhx3KWsoA63oHsmdhPTTvc7RYDawU9LmBtB0Xjj2Bz0WLRp/j5JueOAig7QZaiq0sxAdcijIpj25dIeWafZM9eT73KO/We7A3f/rT2KVaEdzuykje25lmFDyQsNPMZdgIDxna3sJfbv0uMIWs0GcHc3z2JExiXW70izjPu+6Kht0+K6KSDNwt1C4OemWrZOKS1G4L4AuvmYC/i2LZqx/WxNkG6kBOZ5gYjNmJcyEsOgr/uwfzv/6dfRsA+Gkbm3HxcVlHUg1gVhtUjmCEy/wtaJArF3GIYYFJnQP2/Objkd6z2UnW5VpUJ+j3f9V148fnncfPadfiOgx/7kU9haW4OW+vrmGt1kEf087S2XDun2N8sCGArLeacxmNv2/dTAowx3Xm35WHa73Q54jW3No66MIqptdBtpXrKxaBSRZ/6DPPzUkl5+dwb+J3PflYshsrVGjY3NoV5QXFASWwokCKJqYNg2Ee7WkXVcXCg0caP/dAnUOcxeR8JE6cM6NnbRRFBjgUmP/SnZn95LMgvogGiG1cQD3qo12q4vryOxSMP4bs/8Z8jzNuCUIt/NHvTjTc6A3naQgrdy8xAK+Am2rB8K4WOdUku9GDJcHaccdLLSVcUBrN6AFxE3+44GS8qwr7KJeG2ImBCGTdWdpxnDMrYQ+d5DNpL6pRgQiUG9zMt9e+l1kLCoKtShlerChDg+tysE0l8+J4Re6pJ5Wd1nZVizkcrQChgj24n9Aln7x3Pa21lVb6ncjhDegIrnJP1Wh3NTgcJ6YO0EDRghga3+pnCYISNjQ1hC1A7gK05BPvYW2yrm1QRpyI5EzCezyT9n3N5O/68dbPj+1jBQh5zDM4InqmgCasR40DQ6CiQ6cDrEdHbl5aJkmToZjx2NjHXRphG5q2lkiBzQgV6hE5YOK0xkm02DF2ot3117ThTYMdsEFYFViIIfb6O05IALO12C8PBFupVF9/9sQ/BLyW4dukCblx4BWfnarjv2EG0Wy2MBn24eYZ2zUc5jREPNnHi4JwIASIeoF1lxz435Ay99ZtoLS4hG3A8qZAS5xuDmZRK67IusHOLvs0jqepRQ4OBVRSOxKqJc4vaLnJ9xbNerSI5t0p+Ff0YuNlPcfzBb8P//Yefx+/++y9g9vRjiOrzWI9cvOf9H0C4tQ6/RBZXjH6/K+ObABEDzhGp62Vf1nv+rKJ+BAE0uOPmnQYxZjuzuHj5Mq4v35S6aLPFnnq6VFApikuR7B6ibM+Nkq1iEd1JCJCRDcCbYtoArJaAHUdMwiWI4F7DYxqwS4JZAhK+J1a0aRhhNBhIpavRaiDIYvTiAEsnjuDgyaOoz7QQEsSk0wVTXQKbnDclF3/5l3+Je++/D4sHliTRo2YA+2AJaLDtpri+2KR/15V9R3xiQhYD4utYVTEs0v8JsvXXt3Dt1YsgusKE+syD9yEjQlSm0KemXLL+jwNb3eSVZaEPWUPCGM1KA8uXruP6m1dQSoBqyZd1RMRSkSFIQ+QVB435Nh5+4hHkXDdc5hQ2qSyIaUnVWz2uaWs6HPQlgdC1j05lJfTld01Bnfg+tJh0klj+kyVSyiOUsgiHDszhox99Pw4dWcCxk4ewvnkTcFNU6z4GwxCOU0NOgUFz7YpBmM0td67vdq80oPl2hP+2AQC+NAKFSF3xGMfGVQQXnwHWr2Hz/FuYL1eQ9UfwpBgjqzuyrCrJMspkaGQITYWU7R0EAIR2XashznOsdLfgNBpYOH4C/oGDMpeShL3/vrAABPwnnblcUt0KAWhtCWC7OKDAk6E5mwFoww41XrPAn9KJ5ZJIpVUBkHG4bYVHjXNUWK7AXTyMpFYXUIZCbITTXDIE+Jw4g0eQwezfojDPoLekopI8f2pNCBOpMB6Lc2OvZHtaZHS7f9+RUO2i5H237z+Vgi0xDNFXIvj/P3tvAiVZelaJ3YgX8WKPyD1rz1p7UW9ILbXUYtRqJEELtSRAYhNI9sDAGEsDM/ZhGOwzB2ZghhnDgWMfRh7AYFZjDzMcM4MNBu0tiZG6W71U71Vde1VW5Z6xx4v34oW59///iJfZWVu3GuFznH2yMytjf//2ffe7934mVuZcICMkRRDWrt8tPHMb22hcZaI6EL2ea+bkC89gGHWA0HgD+Godw5arvhhUTbbBK5YFNG3WGyjmaZG3/StZVbWx1XgWJMYqg/ndhzA5PY/Tp88oGSZ4NTs/j4mpae2VNBpEHOLcmZcwCNrIZ4cYRl0U/LTii5T1tDB7kTEYZoyjc5lSNMahIbuJsVCRlhE0zzBRp4eMgYrIZErw/TxoOG26g3BtE7hLiU1X9NLI9np49NOfwiz9DdptVAh68wxgsYrMrYScaJTg24LoeHpaebTYn6ZLDAFAs1J2/rrW/BF2JwnVGNA3Yce2eMNs26+IU7muKNWTGWKCgTJKqslEtCa02+ch5XXajzxf798ZKxs5gS0lqAmc61bCuTaOlTnUSnxptLhF47b1Olxv/oslbE4iK2Uwv4+Mse37N3mr2dPc5xOwShbyjj4h5nkdwKKUPnEOCs8xG5xyWgGzKoSborniYAKgXId6nGGnjA3zdQXgkYlsxz9J4BiDEqaQpSzFFubdWPHvjKXlp0U/HMuadYUvdSlKdBLi49npgzG5M9pPRZ2zyqRHdlZMwmSMkaiMu4vGIELto8Z0x+sVoJW0JwwiHMLDhfpbf/AHOLl8RVq1IRMdTRdzgLDqyIsfU4dsLyb/Rn2igATtS6xq0UfAJHOcrCFdPhnKctF6GbzrnQ+i1+7gxWeeQbVQxO1Hj+GBt38zsqQA9nrIafHaQ8sF+eMpdaPnwOtwPxdZ2DflFnCivY7G7JoR4Y28LTs+9uDmeOp5HQBgK4RsZcXezH0mQ/kc/vRTf4HHn3lGhl2smjYaTczOzKkPLA8VtZAio2Q4UGBcyedRSKVxcHYOH37fwygwDJY+lD9D+IMuUkNWNRgY+ohSDHQ8VfrZ8gXtNUTLiwi7HWnRUrkqPvdXL+IX/83/iXBYtoiYpetb47w8E2FWRLZ9JYsGDMD1PhLVZd7dufy7xNEZUo7M9vgY9ZE2zvY387UdAKBGl68jZE9afwtW24TWOJiL2YmIwS3ZL7y+IVuteQqSCbiwcjfwUsgUcihWSsiV8qomcm0IwOATkBan/rnGdJASgZEpjlaSGRead/K7tdlEp9lG2OnLcFOMBbp+e1n4onEWkfZ9GfVIn03gjpWl0AAINPU0mGEaPtuwlYpKKk0PHdIPPXkIEABw5muO9sTrygRolH0nAhd7phnWgU1skmPkxmP7AeqAGzEu4hidRmskwRDzgPsBuyjYtlg0UOPz6iCyHgzjoI97kHEbTn45pDm5Ue+EzPN+rl2qA6ZMAG6+uLY53qViHlG/g4w3xMPf/q0o5DJqXbh64TSaF0/gTbcewWS1glQUoFb0JY8ZdJqo5T1933porwAA3uaTohuH6LbqKLDiHJlWXPwmC4JrThwg/kylJOeYnJpAOj1EfXMd8SBAmWOeGqLZaIgGSaCVEqzNzTr8Qkmt/pYbbWSqs+hmKvhXn/xtrPaz2H37m7DYGqK25wj2Hn0DTp48iQPTVXTqa9o3CBTx0Ko3GkaTXyrKgEpHur32SZ8MXrs9s/N4/rnnMTO3C8+fOKkkhu8/x3alDC7ilLScZHLwujK5DqIQnTDQHGV6LQBAFVaTIJs41PhukBWg+IB/ZxHMel3wbGGwyiaRNLnstzso+D5qlRLWNtfRGfSx+8gBzB/eD79WQphiq6kIuUwGPsFPAWpGnrK4uIjNZgO33nYb0n4GHjtXsOpEg7YRnT+BgyUCkeRettMexMdzzjt5DX8XI2AwQGe9iYvPnTYyugxw9A23IM6yNz2zClsaoUux8/OxUYIl2o7GhW0Ay34RKxeXcOnUBXiDFHI0rRsYzxL6wHQHgar+5RkCAHfTxw8pgYfOIyP57sd1MgIuZAOyumFow0bO4f4meRbfI7+5hxMkikIMwwBDymDKPuZmq/i+7/sgsj7nFAOmDrxMLLaan5sUlDReczZ8T3T2Sq5uzY5RdGZ1xGa1vioAIMRAQSJ6fWDzEtrnHgU2FlE/dRFTDA6bbTEb0ilK1UjzL5l2pJmA+gBRpHk9yPwZ0hWdXXuKBQHhy/U6BrkcpvcfQHH3HnUCYPXWAAAM3GXioFiJrDsCuWqTk0jUHdgz9lXRajRpfSKp2L7PJhNjN7Lb98CAIMTkbgyKZQx9X8kQvR7YnlDsj4jeKPR6sJ4rSv5jJf8hYwLOBQEAYw+Bq72Pmzmfb+a+owqrPZvcZxwBwduSi5t5bt73egkQw8FXCwCYaWsTfOo14hCXz51GY3NFYEClyNhpgI2NNcVyxTJlcbG6TBAw4t4fdlm42f6ptia0V4uPuPNOze7FzOxunD5zzhjZehnMzs1jamZGgF8YsE1xFxfPnUQUtFDI8m12kffTAvAJAJhmp4Zlx2KIAToNC4WFE7IQWHpkrkysjck/41K2EBzElCaW4TOP4Jlnu+kouWIwPAhRTKeQ7ffwtc99FhOU5XQ6KHPuD2IELFoyXrCMZ3U/cyUa221Kx4cL49WRxXTJMN45fPyrBwBcUposPEgGaQsJozhoh5dg0k6e7UgSYd+HSTfNA9QOdhuwZa41pYwMSg2byBWlxl1VyAw0Vexkx62kT41eZxuAt30mXRtAc0wl9yjzmpYnNTLIMzuWK+yM2U0cA48xn63EOGmmOdjsNRitX8Pccju9q+jrI9hvAQH2GrqclQ5PZv+S46wATHN/x5U3ElHzlfBiMP+0n8d08dkOACimp4R4W/zrAACCAmTRMrYZdTKiDNZ22FPR8fUGALSJ0UjOUqilUbWOzZ//q7/Cf/zcZ9WuZpj1FJgxQCOqoQCciRAPfVby7MWX0aD1HNDCZ995Z5LGdkOx6SPKcWDl7sDeffiWB96JP//TP8XumVk01tbx4z/2XyuR4cB4TLwSnJBRZeNmd+q/sfuPF6cm49cRAHDPlwQADJWXjKg0vEoZ7V4PzaiP3/y930U3jlHvBnKHpRHjBHX9HFsmsgzsONnjAXqUW2SyKKUzuOfYLXjvA+9Enu6/rCbzfnGIrAAAwxgQAJCmdjetap8AgNWL6G+uysyt3uxictdB/P0f/1mcuBAJADAr01a9rJEW9eqvcNF26ZpdcwQARH1nT2ibcHN+MhFxC8Ullq9I4nR+vnYGwLUAAL426bgZVuVIzQ1Nq55MlsZ9EfLZvPwOeK25fljZZPeFymQVpSpb97GaamhYPAzVt9t6DvBzMvjbAgCImUE5AFs3GiZAc7OBdr2JQWBAAQb8Mv/KZJCrUMKTg08HdMNKMuiFBRkoG2Alk2ZBGT+LUqWMgjwE6MLNNn08oAf6jEoWLBCjQyed3gIAJA8iVS+s7MAh4Lx9+1i55MfJJlwrN403kyN+HjvWHO9kNwY+L5MLwwCwiYHdbEfTLQEAJBP/0cFr97pXHqJuzzeJ5ajqb5Fq83rm0GCy7aUoFQnwHR/4dtSqJRk01Zcv4/yLxxG1NnHroQXcurAXQX0FqW4DM6UsslFXHQDuvv0YhpQElPLCXRhY8dob+pgvszzDBDGotOQ+BPFSKbRaZNzk4WudstJP13sDPHKt54sVdf/YYKJSqqHVHyLKFJCtzuArx1/CI088h6VWhOLcfuw6dBv6XkG0foIEfO1+q4H0MFJlnnPFdYYQk8ACx3p/iS4Z5tobgJg05GKxhCeffsZ0DogGmJvbhWa9pdvoTs8qJFkv3AsM+6yPdq8rbaovY3Wz6xv2gjvlTRDFA5Tvk5ICHay2h7Xq00z8uUtxb+RaImDlecgVcti1sBd7jx5EPewi9tPoDfqSRBEkEOAQRqaFIdlx6TSefPop7N23D7OULHme1jHXyxYwyU6ZZEX+RgGAJKWSjCDOf9L1Lzx76qoAgLgc1EheBwAgIFjKFrC2uILzJ87Cp4GW6QlpDGQtAJDKea8AAAj8vzJBsPu4ZQBwXnAMCJYo6fMyMmuU8ZGVqRFMUaWY65Oyg6CLQdiFz4rhoIuHHnoQ9913N9Ks/hc8tNp1JTFD9R4Yd1owgbMLZ19ZORtfb/OuFdiNwkL3vu3SvY4EgI+MUrEkiRJW1xfRPvMVpOtLaJ65hPIghVSrIwDAS9PIcSsAMCTlXhpWglwEk0zxJlssaB9d2txE4HmY3LMHE7v3AUy0PSOvM6aCPNiNCSb9e0YAgIxLqeR2ZSEXiNqo1BS+bhoAcOvW7Y39dBb94iSGpSq8UlGGiH0Wl5Q5mMp+Jt4KANBjxIEAMn9NAAA7JQuvtQJ/vbDOxbIjUN/JZkfb+82WB7a+4usJAGj+ETjDEIV8Rslup7GOsy+/hNSwj/nZSUxNTWDpyiKWV1YUl+cLRfT6fbEsy8USIlbhR295/FmvgwmYdGfooTq5C3Pze3H23AV1tCDrbW5+F6ZnZmQKGIU9tJsbuHLprCr/PnXFcUBPTxuf0ctJekfFqapMG8RW8YgKJYNwBACwuwF9Cnj2mbVfhueVjAzSAgB6uAoBJNlEKKRT8MMAT3/xERQpZ213LANggFCFl/S4SJnAB127aQcAjEAxCwLoGtj95nrz7Gq3u8RwFG/YmDS51q6W08iwnUyvbeDAjnHuNpBC1HWBc/QwGkvERmBC2tHtrXRMacs2cFXMASs1usoHvLbG3/j8mC8z5mOPB+u45PwNRq8z9l3QOar4zT7aFYJH+7mtum/57GPUUwQAy/IwBvim5a05FwwDgKmLePMCAJj8OwDAAgdirzsA06BHCc6UI4SOIYJRPEmiHtvrGLPVneJLARqcuz6LM5uSNLY67ZG3lh7zegMADNxIF6KxmAIltmGyCcnZxUX80q/9W2SrFSUtPdJWaR5lAQAl6ZwkPOTswuaFVrAslCuNsBcKAOBCl/bSJsTmggD9bg8f+4EfxNmXX8al8xeQS3l4+KGHMFmtYoq9qakj2k4BebWr8W/kcVtX6zXAwxt8N2MGgNk0kgwAU/0RFZSbHGmYXgpf/trX8B//nz+DX66gHUYKHngJhTbZxcRxMughx6CLXDqNciaLd9//zWoBSLdnBo6xKt4EAHrEQ81iSBMAoLaLGlAmv0N0zrwE9BjUA51+jM4ghw9/9BPwCocRDo1Bl9m3mRxnpeOlp0SyepzcJBOg24hC5bQ13HQIADB4dS3pXFXaVSBdgkpk/GaP+BtlAEgLbdHsbI6+AAYAYPLPxF0me0xwrPaY74SVH+4gdB9ndX9+zy6tCyGVlq5O1oKrDDIZdACA9ihWf5gI8jC2Dt/yA2i0EHR6CDs9BN1AQIA08r4vunIhXzB9023rQbEqbI/xTpdGbW2TMNI/oEr/ALb6Y6XdbHe85qwCS/Nsux8IkLESACcZ2F5hIYiUpMC5ar0bSzdu7vNuYXaQAmeTMMcC4ZjzujLpkH7K6dRsFdqtPiWgkhkYY6Etc8ve1wQ5Wx12k4GimbRGCuBc/A1SbcVirE1mUhpzVv0pA3j4fQ9hdmZCnS1a9Q00N9bwzONfxXythPvuvAWZoI50dxO7SlmxanyEuOeOWwWkURal5JK68HwezVYD+QKrn6TWE4iw3i1MpnQQmaSCFEoyNVjx4b9p+MRxy1eqaPcG6MVpePkK6gGr+4ew3Irwu//hP+HcSgPtoY+Dt92FuX2HpP3thbH8QdhKlMlbpOQuq7XWaFACQO0o7c/oHdsVuGXa+nGexkbiwb3eVnxo6re+vqFkZaPeQHVyCvl8EcuXV1ArV5EamM/EKplMKDMmue4EXQS9nsxFXQpqqhqGpscx4Lpmksm9hKwVrjPDICFHlDT5NAqVit53tVhU8rm2soqp2Wnc9aZ7UJmdxJX6GtJF3zht2zkT8nXjISrsqmLn+oULF7C2uYFjt96iMaJnBj//dgDT4b3jmkGigLDDju+qAW4duGvI1w3qHZw7fnIEABy741YxAKwHltFy3wAAQJYeKf+NlU2ceu4kCl4OqdD0gXcAQC/ub2EADLMpMQCuBgC4VJrrU0acrrIiYIpSKON+zP2XtxkAwIA5Mfe0fg9xGMDzmBSz80EKH/vY92JufhJpj48x7KdQrQXGZ+pof0lU7WxIZ5brluM3YfT1KhkABAAy3Hc5p+pX0Hz5y/Dbq2idW0S+GyHd7SHnGAAxwdqSkeqQASCTJTI8DIQheUwKyNI7hRKAeh1BCijNzGFi1x5kapOAX1CjRbEICH2kbYWPZwhZADRtJtPTegSMxHMJqeGoBGGvhULvHWm0ZkJuTyjcv8N0Fh2viHSphkyljJiAIAFv4yBgpDuU8Gyh0LKKZjpLCK6k8Qj9I67x+jcYCL2mu23/jG7vf01P+jozAExiyjUaIs+1OGAnmgGePf4E+t0m5mYmsf/QgoCBi+fP4/LSkuRODgQQ20ShxVbKv1kvW3RDO14GztpieRZ79i7gwsVFsKMF5V5kAMzOzZmzZxBgdXkRm6tXMBz0pP9ny88MZSCU/JABIADAzEEDYhtprOSx8jUjyEWglrcTVAgEAKRofuyR3VZQHLUFACDrj7OQVdTUUMZ/Lzz2VWBzE36vhwr3Hp5flDZborjbf5J7s2uNbrxxxl/GM0B86lEF/tXMFbE/kl+Wkp2cjw603B6nSk49ypleuU63PvEro1x+XjJ0eEa8UmAwltXZ2WA+fxIIsHvmtW34rn1VnFeIc1IQADCS/BpPCFO553gyonESasdwMCm729eTBs1bGE66+wjeMPsa40fL9zAAwBhIEDjAooAJx02Maiv/ZK/Te0XsHXaj2bJHmqsxxoVM/OikCCaetIxe5r/dnulWYb16nMzP5Scm//YVf5PNSLmAi5H/RhgAPKhJw2aVbeRIbCnX7b+m/v70z/88sqwi5nPos+8vL4dLCvjmrZbpagAAnWhdtYwX0qVjJoamhCDEkYOHJAX443/3Rzi6cEiH5fu//dtRyuWQIr3aHh625vZq1uFreEyygnAjT7N1IY71Ojfy2J3voyqT3bUcAGD6BLmtjVFFFgHbUpXL+ORv/xYuLF9RD1SGz6l0RhpNfnFCcxExyHYAgIL8FFDJ5vB97/8Aju7eC59Pz1ZdBADiyHgAUC+k2T0GAGiOlkoPsPni08jGJAiyn1kR//dnvoJf+tXfQ6Z4ENGwaClJphpHKjFRL7bEU/K77Wu0EZFJEpFhYKm2ap9n2AAucePzuAVjDpjxbXzu1xUAEBXTuPdneECTtDmMRI0ul00rvtW1det4TtozK5VGM8zkNQgDAQCVWlVrsNfvIRoORu0CmWy7arDTORsjXZP884mI8rJNT7/TA83zDBjQFAig+8SmBzXHX0m9TAmt9pfvO5NRu8Bup6NEjmtSJoLlMijRIALtxogbEg3aJLtIVPP1uxz+E5V4Vx2myahdv27MHAvA/XS0fxMYGANFB/A4F1hH/ed9BEZYY0Ymie7fkk1YU0QdANowtprk3EggPEZrHUrNMebHsKH1SMPH9ZRC0OugXM6j027gwXd+M/bt2y0/CGrz2U+5sb6KU88+gaoX4h1334paqodwfRH7Jkvwh33cduSgSf65FphQR0PkSmW0Ok1kfDXak0Ei90Fq4k0llcwo45FBBgSvsSr0ZEQQ6MlkEDHtKkxgvRMhzBRR230If/alJ/Ann/4ySvMHgeIEjt75JrRDVl2LuvaNzTWxFwoEfPuB2AMtOvhbszpeax5W3Nc4p9rdjtr6qdMLqc4E9aid7oeSB9QbTRn70S/gJ/7RP8JnPvcFPPnk0ziycBjNjYZMyMhG0WchCyCjLvNiyxDYCDtdJe7GU8YctiZeMBsi9xIx0ggeqGWJkYO4vwVhX3R0tsOcrNYEdBNln9k9h0O3HVP1P53PyoCOz8nrGfYDBU2lQlFVbXUWyGTwwksvSiJDJkB1oiZD3KQHwCj3vEkJANeTk7S43/nZolaAU0+8IABgUuyfgAAAIABJREFU6Ke3SACYZHG/UXXhGgwASafopj/00Nlo4aWnX5AcYNDlnPK05nl1HQBQma1JAkAAQI6UO0gAXFBHAEFnO88Tu3ewbS/nBuckAUNkjcmpYwmKKUgZAJ26WVDodzS/o7CDY8cW8N0f/qA6D0xMVNHuNLVfJYPXLYHzKMEdwX5ffwCAU4rtWrn2m0tonHgEhd4G2ueuwGt24VkAwKMEIAkAeD0BAOpsEzkar0kqCO5xV9pst9Fh55baJGrzu+BPzwJ5Nhf00BfbRZdvxDUlAJAmE0B+TTqNrR/KuCw1MjtzlQd3jW4gAd+eJA8IAAx9oFBGtlwBigX0eV7wHXGcWR2zAfTIB4ArVe1GDXAzNBWh0Qn/elf8d4qgXq/k351X14rsXosEQABnPqdzhN0guV6yhSxOP3sc9Y0VFHNZrZP5PbsR9ro4d/6CYfLRwNn6hLF1rVTsW8JSt0El//iK9FPSGz8/iYWDx3Bp8TJ6QShTVTIA5ubnDThO/f/ZU+g018VKSA0CZD3Tjcck8TZxtxItt4eT6SiWmtz/CXIZAIDVfxoDGklAAdnMFNKpvDW9c2DS2DGKAADdqIrDAU4ffxKdxUXkwxBlnhL0XkoAAEwIldC7eMQmvEYf7ry2xrsNBdU0x755Eel4RiildcxX65HmbnWJZTLeTd7GdSPJaWL9uNuT4zkucGwdQ1MkMAm3YaolkwgDCwmQSVYpE+C68jV5d119hl+LAWPYpmMZlsKxLQCAxRtkvGq/xTowewZ/qNVsEsg0PIIRWOMKAnaXHBnsGvCRJqdGGqDKfgLiUSzFmMP6I+jxAlzY4UnKS12tDMFbW8EfXwVD+XczhbGpAzjMfZwhuCkCMi7aXqDkNR8Vv8hSsexaFjQZXzEGl9H+680AcBRcvgFShZkMMimQO3A6jZ/+uZ+T/osMAMoAhI4w9LCJlg7GkVbWXBKHtoiqajE0LnSH5LgAmxO0VqlidWkJ3/8934srlxZx+uTLqBSK+NB3fAdmJmpIhUQ9zcROTvrtc/KV+Ne1tuWbuW0rLjhagPaXrYdLEmkzB+B2/PVmXtnuT6Oql9OgaPvTBs9agwl6oQ4AHaz3uvjV3/h15GoVrDWaoj/x9umpKSUj+XxBz8cAm8uIm7RoiRiimvXxoz/wUcwUSgIAyPCIRUGnCWAwBgDkAZDTiiHSi34H6y8dR1HOzSnp/3/6n/8ynjm5hCCewjBVNK36rEu/AwDkcmqRseR12QkA4EbjqPFuzo77fNuK4E5mK69RAsC5TZ35yANAngQmp1WgS7dy6tV04IWSaM7Nz2J2blYU4c1WC612W3psau6p82eLLwbIhtIcY2ZuFrWpSfUe5ypJM2jm5kdAhxRc29Nem7jMcukTYCh1YgKwD3tA3XgHzc066hubAgKiXoh0xBaLaSVmNBzhT3l0yP+BFeysaSPY76OnRC9U1Z0AQKFYgEdmAxMzm5gr8bamchwz1/qTyauC9STFkq9DIzZbgTIaKbM5OhM3rh9H+xc4ZA0R9Z5C1pqs3CEB7LhDh7epx7yVTLhWjQ4I0DxJVMa2B5/ufWnLdnvMFoMeVuB4SFL64HAMs6YN2GHy0F6vjSrbmPW7eOM33Yk33H6LpAEcnlbAagjw0lOPYuX0C7h7YR537J9Bvl9HYdDFdDGL3TMT2Ldnt6mkUjNG6h4d7Ad9DNM0QjNVcGLRNBEkCAAGV0zsstTlk/pPaQ9172xUSJd7ViELqIcZlGb34cyVDfzWv/sTLDZjHLrrrUhXZzGz/wg6EV/LR6vZQNhtoZhl7/ZN6TnZ+m5xdUMt/gy92xg3ssJu5CkZJcEyd/TIaCHbJS2j0WazpU4kpPwTQPi+H/gBVY6ISf3Pn/w1Vf/7rR4KGV8Jbprvn9dTmkvTrpDjF7TaquRsYfYIBLCGPWz3l88hVyyIjcKzhzIzfhuJQoxDBw/KLLOxWcfu3bvRbrfQ7vdw5zfdjbn9u3XYk3FA8K1ULKgyReaK/ARo9Njvy5xnZXUVp86cxp133TVK/Hfav9y+7YKSHeK30Xbn5r9bR67DBq9j3Alx8vHnRgBAkgFwMwCAAp1BCkGji+e+9gwmiubaXw0AuOvN94w8ALYzAMy5OzaG4vXh3CCF0bAX2M3BF/24PwhleqpYwZqdjapwEvOyE8w68jkGSDE6nQbe+9C78Z5vfVBGlv2wiyyBCJaZdzxvXbiVvOJbKbMm2B+fxaN72hzoWl0AtL2qHXEfOa6t1hLqL34BpX4dvYvLGKzVkQ36YgDQbcIBADTpHGYMAOCl2KbVMO34Pnjecg9m8tzqBWCRxSuWUJmdR4FGgCV6WqTU/JZJSZYUYLHY2H2HQBelADTzpCcG17zxaDCsJBtwJ7Sq5lVvvAKfjGfIQgiGvjqdpIslpMtlRPkcArUV9bTXOHxV42qiP1uHcxTjcf35G538CzxMgNFJ9tfNxmXu/q+3BEAduAKCoAOdIzR63VhaxMqVRbWe5fl06NBBVGZnMex2cfnKEpZXVgUA0JuG7QNHNnZuGVg6dnL1JEQ1doUzNiGgO4HDh2/T83Z6PXR7fczPz2N+1y4DrqdinHjhWXWHYeWfr5fjmo37Nuk0jCAxF118phpiAgCghM7q0Vn9p6myWhRmi8h6NQyHhv4/cnWzRqeKg6O+AIBKGrj44vNYPXUK5XgAck6HanFqjHO1CrTmt6bTmg/yLuO5Q2DLtog13B1kKNncBp4l58pO4FIyRxAA6yjg20z2FAtdxaPKZjzycnKA65b1s4XAYc657TGMYhB2ZnHxo5JqdwVMXmC6E9ld3ZrZucRWOyfPoWsAANdaN3yYA6jdvuv2QUVRNrVS8i8KrLm/0S6ZfTzZUST5+V1WRhmK+330ULvjc9R9puoyBDSwgda8BYFk9utu586l5D+t1qsR5yelNwP6mIzfrHJXvZBjAph5bDryjYtN2hdosB72xWpMSvz0OcSAMWtCbNi0iTPU6ajZHP183QEAl1jxI2XyeXQaDbWR46HHRfGz/+pfo82An7rmQk4ggKseq2ohdNsOtK3OODqNJpusQ82Xoz04+i//Rv1qp9nCwr79eM+3vAt//O//A/bM78KxI4dx/1veDI+uwUKNHFqUxJO3Tr8tIICbtK8ZGbAllhEMNqp/JEwgXKhngg3z0ma3NZYir24FjT6C7QJgDnr7+UdBlVnQTBhoePWXX3wEX3z8UaQLeTS6HQyZEMRDzM7MotloqtLHL0o5JG3sB9Insm5X/us2XP/Nj/5XyPQjFHgjnb3FAAiRjtlRlY8xVUr2QefCJcIc11dRP/+yOgl0ghjtKIv/4uM/hQA19MIyUumCXlNO5GyFl8vZSjg3wLG+041mEgCwW8OoyutM//g8ScbK9s3PIJ4mobjZKTBCbPmGYlPdcgAAg2axzi0AoHZl7F8rE7G+Ls/uPbuwe89uZNjuL5sRMMOkfHNtXVV6Jm6ka5O6THCAycXE7LRAgJT12iCkQAqsEFRbbdemaNk5OpMsGMCsilr5sNdHp9VGY3MTG3wt6qy7xhSQE4c0aSZK3JAsT8msSwaTcvTtIpBp0BCFXF5a6XzJ3F9VZetULiBG0gRbbWbyz72AtDzbKUTjYTX6LtF2oKEDAJzfSPLvbm9wbA5HkXamgI656MZIQIp1oHdMAoIYqoZTrsADeNsMSB4kW9bYK0AAQ1Xkxs41JLN5N+4WAOB6DIIuiqUcvPQQCwv78La3vVlgALtv0ISTLAV0m1g68yLWz72Eo/M13HlgDpnuJqZyaVSywL1334F+l+0PDYuCnzfje4jANnPGCZh6OLrTjzRrXKOi7Udqj5QtVpDOFdGLYnTDAXpDH0Gmhr945DE88fxJ7LvlLswevB2DfA0oTmJxvaHeykziGUhlSXeOA1BuGvdbuLK0hMhjhwgmJUPTdpKtQguGGt9qtU2v9qwvqQn/1un20Gy10OsFCMgQK5Xw3vd/QAZVTFZqE1P48he/jMe+8piM9vI0AGQ7Qjk7m/5rYtXY6IB+FhxHfo86RYwqApQqRCiUSyjVqupgQR2/QDS2VPSz2LdnD245dgyLFxfx5BNP6BwhYMCDOVfM4+43vRGZfBbBgNWtvpgYfo7adWNCyZZ8oukRmEqnceLlkyhXKihXymqfuf1rx73mGts/x5rAlQPEBHq56kBvgBe/ehz0hSQDYDsAQKMsU8EYB06q6iRq5gL2ZWo4RNTu4/ijT2GqPIFuva3g0jEAaAJID4AkA2C7BMB9DFeh4evSBJDPcfHiRf30M2QblbBrfl6ACrsXCPpXpdicnQqo5UNC+UpPnhVhv4tUaoBqtYi/+19+DBWapObYoYjthtX3axRDJBOXkb9VguI/DvMdQf7VAQDcOWjayg4SeSberSVsPP851OIWepdWECytwu+HIwCArRHjqCgAD56RAKRJ5afMhb3ch5Su9cVOYZWWjL3NVptlXpRn51DZvReoTWhvlrUm2wTKF5angQEAMlm2ESRcn0JI5oxMNZP0YOfwPZ50NwMAuDjNRDCkT/uSBpH+79Fws1RCwAIRk/8MwUoTsDsAQEyAEcVXTT6uCUBcK4G6VnJxo7clq6/6TIkiwf8XAAAj1aQEjAal9CRhB40BlhYvYfHieeRyWVTKJezbtw/ZySn0NzZlWtrkvKI0RX0brIv8llTJrY1E7JowzzR6bTLJKjh6yx1YWlpBu93R/k4gl0Cq2vdlPbzw1ONijWVpANnvyACQAIBivgETHbKCbF6nIobR/49AB1X/jRyA8Sg7zrAjQC5XQTrFLi9sUa7s3LpbmGq9YOCoDx8D1DIell4+icsvPi/6f5FMOUrZVP11OYPdQ1zi6YB/Jf+ULadV9GTRi6CwAODXCAC4Akgy5xGN3Xr0uMQwGfO6uc19Vgy5BAAxil2Uatjrtm1euwIrY9KBx7asHEvOAtNBRG0RbTcRnt9mBVsmmR0XlzQTiblW/HwtUE/nOfco+4G0Fp0BonXwd+txDAK4bMnMBzdHthj8jSQNNhBPvEPXBtXt+FmdkE4mbT8Jiyi2aC1/BK4QgiFK/tPqesfW6XzNAv2QtHzGUlFzvcy/nUTWAQDmetj7eh46NLh0JtWJQpPbs3lmsurPggVjAGcAzL/9jTAA6B4vzSO12fk8GuvrqM7MkKOMKB7iX/wPv4RNVnLiCH65iFQuiy7bJWGInJ8zXQCsxs/RM0VOHFX7aBZoV2DCrdIF+LwAU7UJVUe/8wMfxNkzZ3Bl8TIma1V858MPo+x78BTEmwm6/aebvVtQIKHnZtZtpT7d6LGRSEW3cG1s9c+KT/QvS/+w7mp2wrqJy2liXLtfzdcrAYBxywnnFm/0yXJTgV8q4xc/+avoxgNsdNtU7ItCRk0xAYDVlTVRS3gVOeFYgQ/6AXwvrW4LZS+Lf/LxH0fUaqoLgOI2UaMiAQA6SCwAwD7oOuyDNlpLlxCuL2GStOXuEFc2Q3zsH/z3GGanEQ9LSHsGAOAYMZCmzlyu11wo15EAsFru+tM6ranxlLBGlLaXvJBWmyi7RJWAw2sFAHhYJRkA2wEAHUQegzO2B2NvbmrkZjAzO2M6Z6RjfV4Gyux2sb60gsbGptaNM8ckGFOZnMSeA/vkEN3otoREV2tVtFtNa5zHQ9TMCLEp7MZtvADo/m+M/ei632o0sLq8gubKBuJGF0Grq3Z12Zxx+WcFij4evE6qTikeHyr5pycH+7nTLI0V/fJkVffluDnKEpkJXLcEAcjmcAm9QzId0mp062NUNFnFTQI4owMr4eLv/sbXcZulM/vjVdA1kEGSXed27OUP0e+j2+mqfSEDCgdAJNeggj9H7Up0QRkdvtajhIGI8WAw+kUepGI22RaQDFwIAPi5tKozM7NT+JYH34FOt4l8uYx2GEuCUfCG2LxyESefegyd1Uu4c2EX3nL7YfTXr8AP23jP37kPg/Ym8l6MnDdEp1VHuVyWiZ32UjKoRPtn8GRlGSkP9XYPk/N7EKZ9XNlsIsrkUZmaxWqjhWdPXsBffulplGf2YXbvAgoTM0jlJ9CJPWx0WZ0tokWNGn1faF7J+Rv2UF9fwqDfFQOg0QvUEpapm++T9UNAg22bTOJPyYF6m6fY+q2DtY0N/RQrIJfDu9/3PuxZWFCisFGvo1adlDPuJ//HX8VkqYLOel0ofVZsMT49mSnGjVfz3bbh5Fg6o1q35wrgy5juFV7eF4JPynptegJ79u/D3PwcvNQQbCmZz+WxdGUZzz7zjJKviYkJXF5ekqZ/bvc8fPbTjvoCIJSsuUNcearpAMJ10+128fwLL+DwkcO6PgKvEhNrRxD6Gpv/1QAAraUgfgUAQCCA3UTEkLgJAAD9GHE3wlNfeQLTlUkBAAQ3khIAZwJIBsB2D4DROtNGbmBZrh/ObV6TkydOotdlxd5HtVLDwYUFxesBewdZvwquGY2d9oWBHPEnaxVcunhe2l8/yzaOKRw9ehgf++gPYhizLWoTqdS4taqpdJsgy4ECrmJkd4IR8878e3wWjypd9jASGGG17L6XQYa/i4pqdKHcXeKMh7AXiKmC9jLWn/8ManEb/curaF9aQj4aIBcbBgDljoOoaM5jSgBSA3gpGjqyEwWT6VgyL4LGuVxea2dtYxNDgiZTM5jYfwCYnJLGP+Aaz7AtqGFbcrsXAyCbQ4pGgQLU2RnN9PkeJ9LmuozbP5uYZXugnqyEb0/Cx/+mnCYnQDGizKZSRapcQT/rSwowyFJmZAoQI1MtBdbmm18EAMb8DTMiWwDYJP341QRJ13mMO0dGEd22vf61AhCvNwNAyStZIHGEvJ9Fu1lHqVrBxuVLOPHiCyiXClp3MzPT2L//ANL5PIb9EGtra7h48Twy9JCwAMAombJrxwDjzhUvuaZMEqbYNVXCLbfeheXlFQG+7U4XcwIADAMgnfPx7ONfFdCQ9YboB20U8zQODnRORZHpRZ+mlNBWYBkXuNeWj4mjnRMg6xujWfrOFPIVpFKUYdGY3GnDTfKqJFodk/rwhzFqWQ+rZ07j4nPPokLrQLn+xwKhZeSXoI1rxiqX4HU1MSiTPyX/lM6xnbMtHF2vD/21pp9eVbkLr8G49Z/LjZSf2Ph3J5q9Vq7tYuzWzFYnfDI4WZCyFP9tBQx5sKcIAJgcwST/xhNBVFWW9CwDQLdaiYQpWbq58eoXJd8/C8kynzaDPAYAbC4oaavyKXtyam7YnZzxjgrA5m9iE9i5Y+Qc9Igaqe/toxLvmwVKa0JoYlJzFpjPap6LH5PPxMp/lPZkyiqfE8ncU0j1ncH9+GQ3lH8DAtC427ECHAtD7YvVFkyuaSNZwijOdYANWb6Uq5TLKsKw+s+zlMm/2I9BgFTYPiOur2GycuiM9lsfxl2019AGMLkxbg1+TZ/rT/7a/4JHn3wSpakJlCZrAgBa/d6I1kD68XYJgHo22+SYDICkCZoZcDMhXKKWy7If9BDzc3P4lnc+iK9+5StYWVrGR7//ezFXK2OC/axD4wbOHqr8nUkhA9Kh9Mj2YHFhQaLi8loBAOPhYfEkrVI74RQEkWOSxbDXk3ZJycKApntMGiKkc3myHM3iS7iNJw8Ndz12WmZjgMFQWBgYj8bIIXakOHGzy+Vw6uJF/Prv/i4y6nM9QERklXRz24s0Eh2bxm3GB8BUnjy0GpuYrU3gnltuxcMPfguKw7T8i9iDc8jH0ul8SMM19ozmvCD9j63lyMHuYv3US6jRBb0XotVL4w//5NP49596DN1BURt4ii2nLNWKCBcTYn7JPZ8mcm7BO4DI0hw0R1Jp6dO5GJzhl2uZ5arDyccnfzdbwTZzl5sNOOg7EEaiIXPc+J9Jvo3DKX9jYDcgSJJNIxpGmJmbwaEjh0SBHdBcjPutNXCj6VnQ6WL58hWsLC9r8ROEI1DDtm+VyQmUJ2sUd8twz1SgHfI1ntgC7NLU7/dMr994qOsk1/IhsL66hpWLl9FkparZ0XrlQXzpymUcPHwIk1PTWKFzMMEUBr/8LFGMVqMpoIKABSUAQRxiYmoSxVJp5PTOhJEHB52+CSBRC06GgEvwpccmcGR7vCaDvmRAxt/Jgth+gLn9gbezQwFH0Jk99rpca3TdNn3T+XjuBRwI5xXhjAT5eFatyWxwPgH8vAQI+Jk5nvxdXzvS/IxBETf5crmCK1eWUKtNGk2vo4aXqNlqigEwHEaoTlTw7vc8iHzeaOh5AOh6sFKd8RC06njhyccQrC/j7sP7cM+RfVg//yLe+oZDuHXPJIatFfjUE4dtA7al8hjQxI8HEvWMYaQ2T0wCjMkn0KJjDY26atNY3Gji8WdfxEtnL6DVT+Out7wLQUxqvDn8B8iI0t/pR6pA+vmCKGfs9nDl8iUUc3RzJ6jr2rYO5FHBuRWFUh1r3y3ki9jcbKBam5Rh4PLqmhJ8ot3U/u/asxvvee97MeQeTVd4Ao05tiNtqfI86Ab4w9/5PdRyRWRkZhmLiaSEzer1uN956azmEQFiAXHqkGAOY95OVks76GLvwf2Y37cHU3OzKNYq2Gw1UamW0Gk2UFN7LANYPPLIl9SCkM+l+dFu47633SemC7kDvTBAuVZGs9vS3GInD35mHs71el1zfWNzUy0S77//fs1FzV8ZBhmqn5goDPyu14M3seknzwe3HrwQAgA8tkvMZ+QBwHaAEXcc6wGg6r5lACgmTjAAzGUyEiF6AJABQAkAOwDQFJCfje+fFOM0g3ZvCL+ax5vuf7MkAGRGkGDpkiQBTwJlaOpnzkG1OYoiHD9+XGAAq91kf9x9112SMvVJX2DwnxRy2rOLNGCOZ9Dt2L7fTAB6mJio4cF3PoBve/ABrG2eRbmclQ6aa4DyjWqtIoowfxczw1X/R2W0pHO1awNqEmETuNm8x7Kf+BnoZbQdAGD8E1Ni0+uhQPO93io2nvuMTABLsYfzX3sKs/kiMlEP6UHX2kaXFVwP011avpJEra2FNXw5WahdrPGp4PnRbHYQkoGVzWH+ttsAau3LJXQoxaRUwLV7tlI+teDjexHjinKfMQwyjg22giOvnoGo/gWSE5H2H9GDoFqFV61hkMvDuDeY6hm/JDWRsRalSmaNhmSB3eyZu1MwdJW/XS+B3377tSqWO73Ezdx/p/dCeJBnq5h8MoNMgWATpTOKCSylOBGyjt6GRpFrhEwaysNYdKMpRBwpZttYX0WHEsNmA8ViAbVaDfsPHeLGbRlaDVw4fxYZVjTpqRLR98NS79lfXlV302aSIAHlKeo4YTXJQZ/eMNOYmd2DarWGEydOmpg7HuKW22+XJ8EgDHD2zClJAIzjFD2bKM0zUuLByAPCVka3sxBkmGaYjY5pydhDpuEpHxmvJABA6ZZSHrOOJV2XSeYQWQJwvQ5yYYCvffazqKWA4nCodq6UybjOZGYLMvNy1Lqc8ZwqU778Aqb27kZ1bg51+jHxEzFmtlJPV7AZyR6vM6+dBt4N6BZw2P4xmfi729084m3yUbExoHIF5U2ekW2yj3yhMGbH2vzAtEk28U2n25Lsl8yhIIx19qcYuxNITGeMkXbO7HF5P4N+t4NKsYBep00XRZkLGzbI1nc/eo/XkkdwpCTDNCwCSfPUCt7IwVmco2eFwfnZ0clAhdxNeD5HnbakHQh6KubIdN7uLZR30JiV744yWXpgcP7m2JbaemwxfmLnIY268mfLR3IsJWFIKWxQLpvykKJsLevj6N13o835Uy6DIY+rtZkYMWkaDV27paUlvf9ataqzaGNjHfPzc2g1W4rH1QacqaLvK97nteMz0WNL8YObCztsQN9QAIBD8Zv/6+/iy48+ikwxj7n9e9Ee9BHT4IoUylxO1cIkAOCWGDcufcXU+1jKsQ3adAhbAECBD9LSDDK4f/v996O+Wcelixdx65FD+NB7H0KntYlqqYxuuyMAwJyonFimR/xogSWcHkeH4U6r7oYPGKKDo2U50iAZp0oXSNhf6NKVSeP8i8/jqaeeQLNVx/d/5AfhZQ0l0C2gZAJ0vcNFcIOdLDsBAHwHNF2i1rY8NYvPPPJ5SQDiXFZyAO7ExlzK7HvaQKjbp1ZWAABBC09dAGqFPN7x5rfggXvvQ5aGX0zy6ezNzUcAgDmATCKhMpkAgLixho0LZ1Ae9jEMh4i9Cfzjf/YrePZSF60oBw852wdWg24cu203Ah5KLlnUonD0PDJKrG6GBnXcDHgbFxC/Ncfcwk5sQK847DXRtgZI1wsYtk8Nvg4DXJmcXQMAYOLvZemQbAGAw4eUPKcLbOlkOuFqsyL1iol2vYFmvYH19XXTSYCtEYtFTM3OYGJ6Sl0CWJE0JmNbQYwkgkyGBHuec/Nk9X5Ey+320F5vYPXMRVw8fVbJf73ZQKlcwcbGhqoFrEKpwq7AxDA++BxkAvBzqy2bR1+qPEolUnJzJsGxZozGpDASoOSkHG5dCwBItOTbfl3dOLjx3DH44vXys6JC8XV5X2cCqRaBtouBOzgcQ8CBam5/YIVkbXVN77/TbgtMYELLjVnMEfviWiYmizJfOsEHql6UimW10qQWkUmOczrP+p66APj0SkgPkStk8fD7vx2ZLNk1PVWTmaQwKWLwx32usbaCU88dx/rF07jr0B580+FdWKhlsLcMLEzlgEELaK8CQYR+XMAwbR3uVflns2QfAybV8BBli4j8EhYbXTx18gxOL60hVaxidt8CqjN7sd5k5wke9GasnI8GgwfS53XwajzJCErrWrPFE837CHywu8X6+hrm5+ZlFkmNd6FQwuXFJZQrVVVJL11eEkuAgML5xct447334tseeghnLlzA5PwuDAjkBD3NPV5Dgr3cX77yhS9i8dRZxL0AxayvPum6ln5WVS9RoZmAqxvaABFlaQwS1EPamgQNQvjFPA7fehSHbzsm6mbspdCLQiWKcpuns24mI2ZCpVzDX/7Fp7B7frfmQru6UAHtAAAgAElEQVTZVPXsnjfegyDqw8t56JMJQUYPfRa4XxJs8cdOvQTdTp06hbm5OUxOTmqPZWAjVpwFtMiS+XoBAJRIIOdJAhB5TCuvDgCoqOHODNf+iSwNCwA8/8Sz8gO4GgCQreRw79vfsjMAYFeKKvmSMRrfZp7Bzxx/RqAhwdFeN8Cdd9yBbN5XP3juIS5JN+e98U/huWQ8BDimA7V9ZDLDJIW+DUeP7MeH3vcenLv0knxVWq2GTM/WN1bh+6RLmu4UZpt3G70B6UdVAUtCt9xBe98bBQA8DDJZtVUtEAgP1lF/8XPItFZQGmaw+MRxTBA8ZbUz7iBF/5shCchpxGlqrynRYPXSAACaITw62V2Fnx9psWk6QYShn8fMoYMA2ZcEXvmgrIe0KLSMMWzVjuc5dcEMKgn+209kw9yE2DARt7xKCSJfVnto2gPtffv8vVBCplpDzHZz1K1y7gsAMCwAGmbROCtj91FZTP7/AMCrBgAoadI+oj3PFAJZdqBkptdt46Xnn1fy32m3MDs7o9lw6JZb2N/TmHUPBjh18gRa7abkTdwLjTs/q4993UXeqRwnrkN1tjFJHxv4ZLJVAQC12gROnDiheJMT+lZ2Q0mnJFs7f+6MkfIoZTYAgKSlainuJLDjqvKoumyrzNJCEwBg+2L5EhnGIQtHXqqgdoSmk4RZ2+6IZhGUEhkaURMAyEd9PPH5z4LCrMJggJwFAFSkUW5AoNac75ynCu0ZEnMX83OIMhlMLxzAxJ7daA4iAQI0vHYMGxezJGP4axXwOBZmnduQYhvKo3TSxbE7xKpOA+/oPGK0Si/ObjeM3yPFXXo/6hxlGFbmec13v9dTss9CoLqTCNAzwAxbRTJ5LqtDToQsvRiGNHaH2kcyvu+2myo47/SVvA473s64lQa3HF8BWQYY55xWUUzm0QTNTTcjzke+aZ9MJ7bHiyPE62uo5Sl78jBoNLFyaREbKyuIuj1kua+wK5HPIkEoMJlnkOqSUajH9MnclLeBBUUpW7EMEI5rNpNDqxci9Hx0Ux7ys3PYc+wW5KamEfI8y/pG0jU6UcbpugHDjaE2Y2rJYuIhVldXlOgXcjlcPHMOs9OzigsYczkQiWCIm+vKZ8YvsOVSfsMBgD/6oz/Gn3/q0xhk0li49SjqvY7AgHqrqZ7hrMbrQB/BJPbDJACArRPTJMxqnECThF5PyCWDKlZmGJQ/9NBDePrpp9FrNfAP//7fU8A8Mz0t/bTQUya+RkQzqtxpeJOtHhwR8HUDAExIQ4o2KVk00Op2WnjuueN4/LGvIuh38cCD78J9b3tACy+Z7N8oBS7BNzAMAB2midxEPZez2NisY2p+Dz75m7+OC6sraJNe6Wfh+VxILjgyFGZedy46GcER8dWBQpOoAb7nAx/AnQePINXtGc0jK9+WeaDNXd1cjMEY0UNKMzpLF9BbvYwiNaSDNIa5WTz03T8CTB1DK/SRjsctMphgmPZ/puo7iAcjAMAl9Y5SSwCAi4W+BdwUnD5mJ934Tkm7W1Q8pJJT4OsFADAxUNsxeZdwU4uQ9g0DYNoyAAgApHyz+Snco6lT2tN3HMWqal6+fFmu5NTsMXCfmJzE7PycdMaqnJGObBFSfU77eVzfdXoJ8EzTdYvoWMuEhVWCIVJhjPbKBlYvL+GpJ59U1ZaoJCsS1PMdPXzUmLoJxDN0WEehZ2AasfuDTxLqUGwA0qaJOPO1e0EwMnY0XQGoQjFu7G4sHajj/r3TIeFM/7YfJkpMWfkvFtFoNvT+xDSwnhEEZUiXEn1dSaGlmVkZgQADyhZYZWs0dHASqS0WClhdWUWZjAZVVcw6Nom/DaPtvmL68BrqWCFXUBVkbW1jRIE2yTN9EGTRjwzHehjhw9/zIXH32CKJFYp8Pqd2ZjRQyuVLAjFXLl/CpZMvonnlLO45NI+7F6Zw37HdqESbyHRXUJsqoL+yDn/iAOAVFRw12h3VWPxSFal8CZ2hh9NXVvEsQZ6NFopzezCxZz/6Xk7mgyGy8DI1HfaDsIcoMN/8XfpNDIXAq1dvOoNsvoBuEGJyegYbdeNwHwRtTE7UBFZNT88gDAdK/qemZ9DpBVhd38Rms4WV9Q0Z/j3w7nfj9jvvxCpBgz170KSkhJX2TgeVWk1sGgJM1UIJm1dW8KXPfA6bV5YxyTZjYaiKBQNaVr24T/G6SXJBcDCinwVZAMa4lIlUq9tGoVISA+De++/DRrcp3R1lK/mCj3zWw+bGOsqVGtqdHiYnp3DxwiKeeeo4ZqdmZJrZ63Zw331vRrlWwTADdFnRzWfldcPZwbGXUWUUoVKuaL5w3W4KSNsvLwAe7gTECiUynlJaH2JaXSV42mnPcmtgOwOAAIBjACQBAC585wFgzl9TGTOO1uYVFNQPqOTOYNAJtzAAwsCAQo4BEKXjEQOAEoDtDACT9BsJjCi0jgUXD/HC889r/TC2I1B067FbUKyVxSqIhf+PA1PFOpZNwMBP7R8lLemi22ljEJpALpcFvuuD34q3vOVutFpN5PIZdDpNlCsF1DfXxRRgojGKnUZR1Ljafz0JgAF4rsYAcABAaACA/gbaL38R6cYVaUOXn30BRYIrBADoVcCzLjYAABkAUt3yw7OSSIYcz9K0qSARCJboZQDUm20gV0Bpdg7+wn6WlRDRh8K6UMvIUKZSZN6ZszfFQgjBeAVTLrNIBKf21LO+5zsG8Nf/ozGoUiWNAAAlDkwmylWZFQ7YuYbmvJZC7QAA+nkQBOCIhzLyuv4rvdp7XO88T95+vYLLTu/hZh7zejAAmCioGOJa2pKJSGanEtkBTrz0gtYLkx/uY0w8JicnDEW/XEGwvokcz63FSzh//hxyvqmu9wIC4DRtJpvOAQAEWw0ln0lZzH0nXcbU9Lx6lBP0JOjOmOHokcNiXzU31rF46by6eqRTtn2nBQAM89SwJE3Mn9B024RMrvCSBRk6NL+MPDCLdIrsHjIODFgmYE0Ju5HnyKSPAMYghNfvohCFeOoLn0MpjlGIBvCt9MW4u7se74b+bwCAlCj2ZOgKAMj6mDq0gMkD+9EiYMf22WnfSCEShaar/b5zEmzqCFvSELsetGM7WWfiHuP7GrPmkUzA7gMy/hyaBF4FAXHsna7fhDHc/3m16fkVkZXVZ+UdSEtC5BsAQDLUFGqlohL/fruBcs5T3hX1OvDTKRTEODGV+WQR0+3h12Mwu9anMofmONhilvBMAvxBT4UGhlAsAHCAZXZJBioGyLMQsLyC5YsXsXrlCrqNpthFRRYishk0NtZRq5TVJYnsa7FaUja3yWQRiGrgEngrhxkZKJo5HsQEMnNYageYPXIMqE7gwO23o809zC+YTggJXxPz2c1o9zodFcfOnDmNAwcOKDZYXV1VnjM1MYnHv/oobr3lFsXOLK7weViAEoM26Ol+LlfZcf58IyUAXHSf/tTn8Du//wfgabzr4H6EGbq8Z9HudeUqriA6oc03OIt1gNVYmIBhNGFGOhWDGhMAqFaraLVaqFYq2FjfxIc+9GFs1us48dwz+O73P4SFPbuUtJgWQsSwnOnMWDuyEwDA1xwx+F/NCWOiHBtgJDRIqjZYCQDp7L0OOvUNPPf8cdx5x2345Cd/FQ+88+/gmWefxw/9yCcwpJFH4kuT6QZQ8TEAYHtU7gAA0GAlCAdo9QP8T7/2axj4WWz0uvCrVVUcuH4VeiUMzFSdtS3zeFuepj7tNj7+Qz+MA9MzGLa6yAkACFWxoNZUTYdYJBabw3x78QCNi6eRam2gHJMOBlzZBD74sZ9Acf+b0E+V9BykAfGLySEnvEsSHQDgNhd3TUZzaMhqUk8JLYNEBYoJpoCrNic3p+Tv2mC/DgCAqs4JBgAPQI6/JADa1AwAwGRfAMC8kQDQWCyVpbmMqT8Z8xtD3XdsAlbg2ad8ZWVVVVcGXKwqzs7OojJRVfDs2DTyG6CWzHUQYBJk55GuEdFhGcSbZIWU1mLax+qVJZw6eQpnXj4F38si6PRAGI39SScnJg1YoPZp5rBmCzeuSyYxrGwziSBrhJ4EpELzgHYJDw95JncEAXL5nDwBkqZ+W8YjYcDkxtq1P3O02OT4ykuEVQa1UvFQyOcFArgWKVeuXFFFPXkwcZycV4QMyoJAQZEMMPN5nD51SgaMlDpw3yEIMwIApPEfO8VKZpUxhwkDkmNHjuHll08b82NJQNLq1MBEM4r78PNZdHot/ODHfgADSWZC0MdRNQYvhyhmYkjqpQefAU7Yw/OP/xX6axfxhv0TeP873og5P0SqvYxdtRz6vT66gwKCARkWWZRqk/qud0M8+fxLeOL5E2gN0pg7eATlub1oD9NohrFcu2OOc8i2yF0ZkRHhj6MAw5At7kyfZgaA0pr1KfOYRaPdRbFcQ8BEm2ROJcCG+ZP383L2J2WOJm+b9Sa6/RAnTp1GKuujHYR4+zsfxBvuuRv1dltsFtLuGcB4WR9N0rX9nEmO2x2UCfbGQzz72BN4/qmnJY9gqtQPezLh6/Q6uj8BEwMAmPZx7KsbcL5xX2FVQXviENlSHu94z4PoDSOE/HcxpyoAdanq5CDgM4tGs41jR27Bn/2n/ws5z4CcPMQJ0rzxzd+EPuvrGahyLVPB/gCFPCtsHVHcOW6MsLi+zpw+ozlEV2wGGVwvBMr4Vgms+Dl/ZFx4vePHnQnJ+e8kADIyshIAeoqENAWz9soOCJeZ0RYJgIlQ1H2HOvVUVgBAkgFAAIDrlteaEoAwNRAAkGQAGAavPescAGDPP40JKd+pNE689JJAKn74XqeHw4cOYXJ2GpEYAEYGpffjAmnrgkxZ3wiEY3JBw2FK/AYDpIYhJipZvP/hb8Ndd9+BMOwhjHpqHTg7PYXNxpqCRyN8SJZRvn4AQES5ShihwBhmUEdw5j9jsH4BxX6M1ROnkA8jZOmfMWiLAUAAQP3K010laOmBBQDSMQb0bXAAAMF7JljDFDZp1povSF9fufWYYq1hpYQODaLUam8MAMhQihIAVmJtcr5VP2xOzzEkkGRDXG8Wbr/dlkllGMZqGhMpH6lCGalKDalSGZ00DbM8aahlRszkigwAa5xFGeLfBgBgeyK/PZm52pX5RgMAXC86GxlnDChFZJLOqiq3nFhU+/Nnz6oVbaO+iYkaY+kmDi4cwNz8bqA2g82Li9rf+P3yyZewvHQZpVIBOTJ0+oyvGKMTvKPxKVlhtmsF49ZUEbWJaen+z58/L5CBIfH+ffskV1xZvISVpcsCJAh2871lMin0g57OOa0FZf+2ApvoEuGqsopH6V8kiRmp0jmdtwyc0uw2ZUE0/puJrwBOJRSUjQHpKECmH6A8jPEkAQB22qBxJ9esJABD073MMQA4m8lMlok12yIDw0xW9O/JgwuYWDiABg30sjmEfKCN35MMADdfrjU/XMy3Hf9ygIhyU+cBoM9jnnX0nDTuU9XfGGUbwz5jBkrQgi16CyxkxEP5iSi9FVnIyD25P3QJDgkq8ZDxC8iVqjpTGb/L3DaTVpLvxSFa68uYrhTQWFsyAADXbr9rZOc7AAB6TwmZ505riOfPKNVJtEFUnm7d0WhuTIlkitLOYYwsq/98X8MBVl8+gfrlRSxfvoxBL0C1WESZDGIyGCn7yGYwMz0pKj5l2AZLMkUbSmtVnhYLw8w/zlPDADAGyqlMDl12yMkUcG69gfnb7sC5jTre8Na3IUxlENBby3pFjD+fieMNW4adUGIsLV2RJxCllJQKSs/f6eLFF17E0aNHFdOzYMUvSqCZIbNg4IzM/1YyAFLDNI4/+Qx+4V//IvITFWQrRVTnZxAYXr9oJ67NheIRm5w5E0B+WCUVFtLauoDMZOUCYLIxMTEpTfL8/C495v63vx3Hn3gM+6ar+NiHvxcNKwMIu4EOGa5a0p8dPeX1AwAU7ZsJY11IDd3QVg6lPx4o6b/t1qN421/rJ3/mZ/4pvumeu/DymXP4pz/7C4TdRn2ekwePNr5rVIgcmVGLz+litzEAiPBni2V88ctfwp9/9rNC5dkKsDI7LT0rDVmVsZgdc4w4jlqyxAIABt0efvLjn1ALQDIAmByCuhuaF4l+ZgAAtf4RIpZCZhBi88LLyHQaKHvAoDPAZ/7zC/iXn/zf0S0dRpxlG8eeWdxMfLNZQyMntVwu/YZm7hJGR4/hocd+89T9+3QYt9patwm56lGyarwTKvt6AACkyosCLmMXAwBw6w0dAIAIU3MzOHjkEMK4jwyp4RpII3Fw5n18LKn7pOGT/VLfqGN1eVXttLi5TE9OYWJ6EuWpGtLMImmoYyvtAlAE4hg4nE8vujb/PohlesaqOANzvl+2B+w2WjjxwktYu7yEfruHar6E9mYL1XJVlXLqo/meqJnixkTNNhNvbpiGEkjGqScQgGgmr33HVuDZyYD3NewO4wbvApfkweGSa81EZ6RipUDbdXXSUXOTZIWCEgP1rI2VzJNqxdc7d+6ckcgIwDDMBzFLrC6bFGVViwFMTU5i6cqS3uPFCxeQ93OSAXAMkgY0qmKOgAoG7DQAJF0rhTfe80a89MIJASSS31D/TN0ZK3YEAApZ7VMf+ej3CyPzsyk5IrOySdTdzxVBRnuf/yMYRMSs38b6pdPorV/CwnQJ3/r2e7B7soDNK+fVurPeiVGZnFX/71NnL+CrX3sK5xaXMTW/FwdveYNc+uEX0RkAG52eDMVyDMyDAKtrG4j6Zp/MqMe9UYizowCpf/zmdadmn1r+eqOFPB9Lkz972jGoY4JMJkU/iDRfSSk8c/Y8Li+voB304eWLePi7PoTazDQuraxgcnZWBrLsGc25WSqXBBKxNZVMPeltMaB2c4hBu4svfvozWLtyBX7GE7WbUhqapRVLZWR9UkCtZpO0x04XbbbUtOaOnG/tfhdReoi3PvB2FCeriDMpeIWcWFj9bkumnGsbdeTyRSVPQTfEdGUCX/78F5Ejo8LzcO7cWbzl/rdgZt8cWlEX3DjZHnEQDbUHca4QbGIySFBpolbD8tIyGvU6du3apUNd1RrqZ60HgOaFnX/XS72uBQDQCZpSoiO3HwNdJQgAEC1RFYVzf0cPANe9ItZ9yACgCSA9ACgBICBAAICv2+621QGADAAnAXAMABloJQrMSq3t2ed+EhQ5dfJl+W1w4hC03btnL/Yc2IuAEI1iUTKZXD9qxl6GAciKjenWQUDK+JBwP6R2koaAvhep5/nHP/5jWDi4D91uE6USW192kZJRjfOZf50AgEzOAAAqOzYQXngU/eWzKHT62Dx7AT69aWSg2UGaEoABASsOjmXZMIEgjJZmEkJA01Q8XQJChlyjSQCmgEE+j9ptx4BiHnGlhHYQqNKlvErVfuMDYtp92iBfk2C7D8DXBwAQ5zBtNNCs5A74ncpg6BeQqUwgTVZNQgYgqZsDAGzMZ+Qq15v9r/72GymkJJ99e8J2vcd/IwEAnZ2jrNBWz+kHQGMpFWVidTRhW8DTp06iWMhhY51Gz2RYxpib34tdew8jU6oh7nVFkyYr6cK5MzLeZKeNAZMmwr0CFKyxHgFGppP0mEjlUSqzTe1eMehabPs6HOo8nZ3fhcVzZ7C+tgI/S7aAARGyHluaBdYIzfWxdxKAcZtIk5CZycFE0nlUMRbhOcHKv5fyNfdE4rbxdxIA0LNbAKDmpfDUFz6PPD1+ggCsrRqX9yEixqcCo0wiaICqFLLcF8mQoyGq76O6cADVhf1oEjDI5jCI+dqmgLdT3Hm9BFifb0v5f6ssdVT02mmNcJ+V/4/RtSvJZ+GJJqA0v5ai1/iAGGYux4AsTDL/MvLvGtKkTl16CsjkCrp/PxoioHyzH8psmJ28ssMQ/eYGdk2V0amvIT3oIzNkEcnMtZ0AAJfvXWv1OuO9ZN5jsGtjaFzIZNBt1DH86/bl0+USipUy0O3g8ulTWDzzMuLNDbV55Bkt/wqBxKFaPCIO1QVjbm4GhXLB+AMR7CEEQECKEk/NGdc9jQUzV9M1oAgyObQHafQyBVxqBZi55XY8efocjr3pXhRpWMzxt2CmixPNmJm5S78MdsBhbMCzjPEpATjGyI997WvyQpqYnBoVzeThYPNmAeuWGXe1a/gNlQAQALhy4Qp+8qf+CXLVMlqDPnYdOoAok0K2kEfAfp2W2uy8GLWYbY9xDjoHwQTUY92/+bBc0CapIDWiUqlKo0mkkRvNOx54QLSUcy8+g0/86A/rEJ6oVBF2emMAQOaBdnJulwCYMfo6MAB2BgAMIEA/FraoCtS66IMffBgf/u7vwK/88i9Kr5jNFfCP/7t/hnQmv6V67TYT48K+3SN3PBXGAIBjAIzRdENMYBKYgl8s4Td++7dxYXkZ3RTQpjlWtSINuU8HWVFrTBAmB1W5Cpu+26ToUEtTzeXxiR/+EdQosQjovMn+Zn3pEJngahOQy7ZpQSRn4yjAxrkTyPVaKKeGiALgl//t/4FHji/iymAWkVdGDqFajHGik/ovyour4l8FAHD0GCZ55VLZaIgSDvEOKLjaBuQ2m68HACCphGUAsMLO/0xrS6vHtgwABwDQA4AMgAUCAGyNQwRGYKOhUkpvbbVcdCOXGR2vJ1kc9QZWl1ZEt+axwzZle48swC+ZHucEAMiakO5Lxiom8RXaqXVo2hYSkdS/qd2kn0Mmq3WT6g/wyKc/h36jjV69jUImJwpcsVBELl9QUEkAICQ9KeyrgjqMQhmrSBpAinOxiNk5o2lilZMIJoEAOZZS4pDNbum8MDrgrmEWw3mZHFN32DAM4Tf9EAhotFtt0a0OHTokNgD3ieXl5ZF5DIMGZw4oYFLeCykBHJQBcFPe3NjUYxcvXlJSRwPSJAPA/a49ixWWuC8KJiUR977xXpw7c95UwmWxYQ5meTylh8T50O618Z0f+qAOJCUqRKnl40C2gGy7zRqMYhkoFbJpxEEbnY1lnDvxLA7vm8H9b74HqYju/B6CQYyXXj6FxSuUBcxi4dAx5MsT2GwFWG904BdoGDYQ0k1aMHs106SOa4hMCR6aTN45TjygRg62jjliddsEYxl40RCQWn36RVAmwetGZhZ9WSYnprD+1wyt4888JxBgo9nC7v0LuP+d75RWmkakmWIRa80GMnI5p+UgpD0llbUXmPlC+vOg19f+MledwONf/jKefOxR7eUTk1XDdM6mUSiVEfRjRJExtiQhNA4CdBpNGceZeRKjz0ClmMPh249h7+EFhN5Q7an4oDjqGRo897UsK0s5rK9u4sj+g3jx6eewtngFOc/DpUsXMbN7RtXv1dYGClMVdIIefO7dZFkFAUqFohzh6SlBgI77wqVLl8RKqdZq8qsgI4Tnn7SN7qC/gfzmagDAS48+o1ZQDgDoDcMdAYBXSgBM1Km9cBCPGAAOACAgQIaJgLxeR4AHGQBJAIAafrGPdgIArIs29xuup3Onz2BznfIYyOdhbmYWh48dQXdofGREAhSbzPTdNu2gzIXhPsN5yRaCZPBQIkJZEqtA/U4T+/ftwukzJ/EjP/JDuPXWwwIBCsUMer2mKliGEPz6AQBcqzkyEtDC8PITaF96GblWD+1Ll+F1ushGPXgDAwCk47L5oKmeoTxH5hRn8k+AhQwAJSCqQEKP6XX7cqCOS0UlIKmZSUSlPDpRiJLna+6rs4C0tJzXXCD0HDGmk87zYTzNvk4AAKugaZpUqczAMil9rzHwckgVy0iVq+jzHPAyap9laNnmc6l3tm3n+bcFANgpmf9bDQDYGM/EiATIeE6ajgBkAoj/NKA5ag/LS4syBSQToEQAKR6IAVau7cL+haMoz80CnTbWV5cxNTstI8FnnnpCen069hNUMKwCs6dqTRHgBk2by1jYv6DiRH1zQzEGKdr79+6VyWC9voE8Cx2kzceU73gC9QxD0rWRc8yUrTIAXX/FdtRSm7aZPtlhaeP8nybf13kA2DZ2o/nO4gRBxX5PINyUn8FTX/gC/H5P63ILAMCEXiCc2Su0/ggAiAGQwjCTQ0AA4OACaocW0ODZkaXJuA73G9jBX3kXtyddiwGQjFWNmmd8bwIP9GFIk3XDXIF6doIC9AAhkE5gkWF5Jqfzlq3AybYTQChzzpQSasVzETuQDNDuhugGfcUHKgIQFAk6KHgD+HGgn+zs5acGGIY0NiWryxRRtrNmrlfANFfE8sFt6z5jvsj9bwCPgAbP0mJR0pTh+jounDyBpfPnEPcDVHJZeCHlyJTN0rA5EPtPHTFy9CLKodfvYteeefgCAAKNMYeLIIC859iFQiNu6P/qHqBrLAEJeoM0usiimyliAxnUDt+Ck8vrKO/Zi6m53SilsypWJA4Yk73aY4w5yvGnn8Jdd92lwkC1WlE+y8/92c99Hu9738M673g/frGTkIpbZF/Q04o+TNeYXd9wACBs9/GJf/ATCD1gM+hgcu8ulKcmMMx6MnZiAM0Lqh6/NrFzZg+cMEazbTTKzk3TTBwDCkiVzsENQ1V8mLAwyWAw9a0PPoDjX/0S3vrGe3DXG+4wescoNi2jRgGIpackAABtMa7z4JjFf/OLWKO8AwBg2yA5AOD3f+938NijX0G9vo7f/99+Bz//z39GlKp6s4Wf+4VfEQDgtM5Kvm0C6Byjr/bGbgQAIArY7HTxb37jN9Sbt0e6Kym0rPKxKswFzvZWTNgZNKhtngEAXO9VAgCH9+7DR77zu1AYDJHpR4bCZ7KcMeLM1igEdEQPHmhxrp1+AfmgjRIRPRTwYz/5L3F63UOjsIBm30OJOy1ZAKmUqmQyybJt3Aw7x7aGshuM3NppqMUWL9TL5PKaX87FXUACexLbam+SQbH9ME9Srdw1vt6Bv30sXg0AMDVvGQADJo+8jEarRUoSgyHTgtFTOzKN8TCFLOlIg6F8LjZW1tGuN2RKVtk1jdrMlDwBDPHFmLUZHwfb1kS8J2rzjCRA5lxai8w3M6qmTZQqWL+8DFbS9iUAACAASURBVHT7ePQLX0Z3rYG4Fwl4oDcAtfa8b0xNJ6nYA7b6I2WcRkGGveD6ofO9sKqrpJI6bTIGgkA/nVlfEuXcaX67cXBrIQkAuH1ELZAydK43r23ajGWxd+9eTE9NK8ggC4DJmQKOVHpEqXLmfpQO8TZn4kan1k6rLdCACQurja5TyCtce1MxgoiV6AKajTbufMOdaGwYuYYAMBphUmYQ9sT0oOqe3SDe/W3vwvTsFGoTFayvLGN6ekrvn74LXINy6KW2PJ9DfX1d7c94EF88fwary4vYt3c3Duzfqz7iTbYGLOaRL1aQSvtodyMd4lHMNo05NBpt6dp5yLH1E6mXtWoFOTr7MhCyrvrs3GEqhwQjPFXoea7xumsNxbFodK1mXaZANGNj4k9Qlu97fnYeFy5cxMunzqDTDVR9uOfet+ANd9+DereHXLWKPtcpfSAKBWy0WqroUkeoQ5dmo2Go60YflyENccIBauwMsLqKRz79aTTqGzJ5iwZ9FMpFVTSimAyxvg7hPIGvaIBuk50q2nZPCBHEfRQnKvArBdz79rdhQANGmgPms8hl6cq7hsrklLqXtDsBJqvT2FhaxWxtCmdfOIFOo6G53uo2cej2o6jOTcKr5NDqkiGSU2Kq/c46dzPxJ4OEa4yHPUET+gBUJ2qma0UKAjvZIeN6bcLc2rgeAOAVfTEAunEffVYAlQMy0uHYuVZFhlX3Cmf4BADw7OPHkY4gRgABAEl4um0BAJQ/OACA/94RAJCDsnH1V6gaDwWMXDx/Xp17GCl1211RHm+743Z0iArTx8Qy0dU0UQCAAaS5dllFkYFnogUf6cAE19nznEnO7Mwkzpw9iR/64Y/hzjtuwcVLZ7Bv37zAd/eJTcBtgrsxanHtNoDX8wCgORTZCT4Nt9IdYOU4uhdPINPooL+8irjeQJYGaFFbybwX0+V5zABIAgD0Q4iok3YAwICBMM9joBWESFXKSM9Oo7ywD/1SXg+VhW7sKM8OADAMAMnweA4mqkgmfRiHlK/FAyCmb0Em0jqjmaEHH/Ewi2iYwcAvIi6U4E1MIODaJgBgDc+ksVbY5HTXNx963egjbvQ8v5oE4Hrr8xvKALAxrumuEwsQZpLOBEiU5vRQDCcmaGRqPf/s0+pE1Wk3Ua2UsVHvIhjkMb97Qb4A1UoJuXIJw6ArE0G/WsbyudO6P/2r+Lyj3YMxC/fpdA6ZbF6mnDw32V2IcQZZbQQA1laXdWYU2IY1psFgXywuMuOI+o3nn2vBthUAMOc01wDXOX2EssizswbZjHGaRV45fskEkOtaMkX7uzosmATWj/qYzmXx9COPINPrINXuwGf+YZoPyhyWyT8TRIEpFgBghZdVYgIA/Vwe1cMHUT24H5sEFpjbkDpgEaxRsp4oZlxr/qiYkGhrN9rrlUFaLwPHAE60CdTNjNNTGfSGWaT9gjH+s5V+k+jn1NXHJ51fgADBWsPONZIA0x66tbmJkJJOdnxhtxGyKbws8sUCSoUCoqCNQa+FibyHiYKH+tJ5ZAc95NIxoqCFbEbR+hYPBPf++POaDAjLtlB8YVuDZgnpEACgAWEUYerAAXRfeAFnnnkWraUrKMQDFL00srx/HCEMOkZeokIGY1uyaOmvRI+qELliDvN75uGVc/JcokfO0KNwkRIyGglmtH9qBxWT2XEbCVhmEKVzGPhlNFI5tLNFlBaOoJsvY7kXojwxKQnWCMKy8bZjdeiUSQFf+9rjeNtb3yomO4sB/ElJwKXzF/C2e+/TGc1zjl/OI0jxBFtOkq26A/vD7eCpsH1av5vqnqXP6IKOB0WboJzZreOmNMJmut0odpXc6EZUF57awwz+4Sd+HJudFlphgFytjH2HD6I7CNHu95Ssq9Lm+jpabbmjdcukS27gZlI7za/rq23ah8XS51I7wVZR1E9cuHQRf/ejP4iVC3SJ7uIj3/19MtxjtYYO0gwYBH/ZBTSSACSAgK8PA8Ahl472b9JywwBIsWyGH/7IR7B715wqEz/6oz+ET33qz7C5uSZU7r/9qZ8ZAQBuwYyqk1b/c00AwMKIeheqSo5N7fg7i4ovnz2H3/7DP0SKPWCpwy6XsLy5KRdssihIueVjjWOo0f6IncFEkq6bAN50xx1437vehTTNq6hrVPLIaoNhCcSsbkh3SPo5QYUu0v021s6+iBwD3SBCoTCD7/97P4ULDR/+nrvw/5L3JlCSZWd54Bfx4r0Xe0TulZm1b11L79WLutXdklotTUuAzCYQEhgPSMYIDDKrMeYYbB/MYONhOIaxEQNYDDaYfQCxaBghCalb6m71oqqutWvJqszKPfbtvViG77vvRkZVV5ekbglxZvKcOllbZka8d9+9///937JWaSPDwUEEAHAiycJYdWM0oeUltNp+Pgxq5uja7ThmmmxNUiLUjOtn6EZ/ncv8NeipNZ16jTGAvE7yALANAA+1SAJAtFrvhRIAzmCjInoUAPBIrVWUS9zQsiI3VD6vBACUlRt0BWilieIihlq5ik15AlRV8E9um8Hk1GQU32hAE0VNRlT1hGsocjaqUEVhj4hvRzFMNPApr64jk/Awlsxi5eIinvzoJxA22mhVmwIAmMxAgIK0ZzZepIjxkKcxm1y6I72anfITBMjlqXc1fhK8b1bjxPts9fGcntu1aw+O4X2KgB3tH8yNd0w8lmDBSOdHQCIgDD5EcAYy/5qantaesby6Iuox2QG8hooCZLEgfpyJuuTrUVlMT4l2W4wAviiuf04utZFHQKFtHXhwkwHQ6bXV3JXLFRw8eEi06atLV6Wq4b3jWiTlK5VJok1ashvD6x95PWbnZzExOYZSiYaD6SFDopgv6DVwsk52C0EN7nfLy1eRzWYkoTh9+pTWyv4De+ExFKDfQ6vVQasdSkpADV+/z0KvjU4nEJWP2rMcv14xh6RQ9+BLfsJioKc4JGkZWSTQr5mDYSapkILXbMror8E4qZSPVqOuA5daTDb7nMRcurSAxaVllKt1FMYncPc992OWueUJT9nTNPtiWdpiIUcDRkXchNL2txoNuEyM0ToJ1EgT9OJeHtQbmJkYx8c+8hGsXV1CPpvS68hk0qC0JJsvyrxPOnZJvgYCAAiUcW2SXVGpVZCkdrHTxONf9w7E0x4qnGIkXZCWxO9FSUQQ9pFK07h2gG47wER+DNXVTSwtLMB1HKysraDV6+DRtz2GWqdpnKN7iJz9jWu2BR8VS9TrywOAIBSNCyenp9Ck3CNO9kJazy/3sJvt78OiUCZDWyC69ucucOqpz8GnhCztKuWg1QvEeKD/AZ8XvgYCLGLvqjA1JY4tc3SW0wQw5ioGkAAAvy8L36DVEdB+PQBw94P3ai9TDF2Uhx09QKbxGJEA8OfnMhlcWbiMlasreg/0S6BE4ujtt6HZa6sgM9xLo88U9TECAPh88jnm88Zngc8k6ZTUBJMJxT0om6YJYxspRhX2O3jb44/h4ftfh8W1i8hmkpqEWoMx2xqYNtj8yVxZ8zdR7T3MARcAQANMArI23SByiZb7fcx4PrjUpyY6wPopNBdOw2N83/oawvUNMQDiYQsJFpr9ZAQAcHLWQ4wPRiQBYDoFJ1PSvrKpZhMSyQk3603E8zl0c1lMHjyAbjqpiGEOPLS36/k1ul42QUoB4HOkiCljsDXyFs171Rk4Coa84lK84T8oajLBqW5XZoZujPIuB0Evjk7clWQhvW0b2nyOOS3W9TPgEIENnY1kPViE9Yv78V/Q//5CAIBXav7tmXazH/SlAABU87IR5NSVTQlB4MjbgaD1aAcw1MUP16oZtpj6zQD98qTh9NZLGI02PWhqZbQaVVy8cE6NvPbedA7tMK6UCbL8tm2bNTrldNpMZjsczAwkGxB7oMO4XE4kI9o3JYQJXxT03bv2CCynwRnrSfoN7Nw+h0a1jEbdnBtszLhH0jyWZ06c5416CKPXH05hRyBKE6PKt0XmYhyul1TKTIJsoMGWMaDxEjN+GlsAAB+FAfrUq/dCTPoePvfxj8NrthCr1+FFPYeGLtH0XxIcTaC5B7LRJAAex8BNou15yO3ZhezuHdjkTkXPqr4rr4CRAmTEdNP6rthdZfQRjL5G9Yzdfez3se/BfJ2RWUVeaVHMn3l2EhjQb4P0fbr48zrGE4ruJQDARp5T/YCyKQLjbPQ7gTx9eLZzb/bM8FvgPyWIrAFoHsh92Jg/djEIGpgupjE3lsGlk88hiRBpAgBBE7E4196NWcqf79kzLRJfBzX+5JIASSblEFDt0jslxDOf+BvEONgJQ2TjDnwOsZhMFTB3xJhK9gddk5SlfYSeCAYIEKvMASbnppHIJdEm20/sv7hqbi45P04GVZQCoEhV4w9AdoQYAAGQSI9hM4yj7mcR30EGyEG8cG5B/due7XT2j07TKGbRquLMMLWHZ5/9LO68804TVR4lVZ0+cwpj+QJ2z+6QnJr/xvqcQ1ClBoUm8cKmZ12zB42oRmJh66WBRZFsfIFIb3K+jvIZozgFLSSZnkVNougO0QP4CrvczTY4OZ27KfzwP/2AXP+rNHJiHOD2OXi5jFA1Oi4PEnHTLNomlUVJhHxxIsIiWZmgLA558FHPITdvcwGv0YfQzIyukKKKOnj3N34T/uQP/hD/5H3vQ9r3UV5f0zSKpntJRoWMpg+MJAFZEpwcdF/1B6dkhn7FwsRh5jijwMRacDEI+9jcKOMH/tkPYGpiAtXKJv7RP3o3wm4Tv/Xbv4E7774H73v/P9NCs6DK6Ev5Qg4XHr42Ko20WWWg830znoKU62QGH/zNX8eZhQXRb9dKJUxt24ZSpazGh3pffhg6dUQllIlijP5mmjAMWk181WNvxv13knrcUdZsj00EqT8xagCpF/XguxmDxqIDDCpoLJ0FmpvoUpYB6o7T+MZv+0F4E/uwGabg+Bk1/2QgsMgjWGTkIGQjGL22pRFZEzhSZay7e5poNTXpjP+KMt9ZUFsKDd+XNdGwa++az9pftyL0Pt+Gpf9+DQXLABUsUrkBac0qtooTN1M4ynmfut9BV07PHYSYnJvBnoP75MGQ8DmhMSZ7Ogcj7esW88HEaNn3Qrq+6O6NhmIvL1++rKaY9HVqjZm8wcOVG5w2j5HH2zIebCGoBoZAAWUDkmzwfjtwwgEuv3QBx595Aa1aA/G++SakeAupjMcxOTmJixcvqqEUCGP1StHzxI2MLABS8q00gFEo/D11UGxyuf5IiTb3JDoch2eg+U23Z/7/2tqq4tjSahwDZXzTub3Z5voji8jEFCXcuGj2t95xu4kZ63dx/vx5Ga4Mgp7c5RulKrIeixzKB01xbGA8FhlbmbZ6Bb0+ShubylNmE8DJPGO/eNq6dOIedHUf+cztP3BQRo1XriwKPaeBIIs5No8hDfbiQLvXwW1334H7HrjfxGeyLY4ZgIT7oK5LMqk/874SMaZrOj0vzPNA642OwFCaQ24j0CFvBRMFSNkFm2jzTAwEHnB/4OSfJk+Mg2LDy2eI/z+ZzWkiIHCGaQYEQwZ9dFqt6Dm04i1zXTjR5jPG+7qxXpb+8eLFKzh/aUEF/q4DB3Dw6G2YmNmGmOsjIOArGrKhIuuaG/KvGiA/YTwQGOdHbWIylZGGsRUBRsV8HrVKGfPT0/ivv/zLmBsvynukWS4bQEw6PuaNm6hMTUK6fTTLFTRKFTPJ4Y4UtpGZKGDn0f2Y2D2PfsqRLwfTTZQgMGyEtgBcPsOTxQk8+/Rnde8vLyzoOd+9ezd27dolYI8xjkwU4LNEVgxZOZMzU5Kf8L7QQ6LVakobWxwr6n0nCTjQH4PSD3Mx9DFaRtp9kH9nWRhMSCCAxesv4LEVYOHkS9hc38TBo4dFc3SSXJOURYTmTFJXTQDAuHPbtW6j10gVpvEnDQA59X/+08/C7TvoNgPtX3xeybBt9xnvC/hjGdx69+1wUi7cpDFt3HrhZr8eBQEI5nC/qpSqOH/uPBwyTVS9Avc9eD8a3ZbM7/iXZv/kI2fkOdy7DQMgiqu19UPk6cH3x/hMGZ+RMupwCtRHJu3hnmN34M2PPoLN9WXMT05hs7oi0016AlLXnMtnUGu00Y+nxfww9E8ypKKVwNqGQGEXcOOu/FPIFpLXTWR6q2lajEwPNgo076gC7Q2UT38OfquGHqefi5eRpUkm33AQYkAfAFH0jXRMXB9O3rj36MIYRoyMr2iQSZnIYIBSvYFYJoO262HuyK1ANi+GjuVlb4EZNhLQPAt8PqwZ4HAQNFJk2J/5SiXQzWoQPjVs3g1jwTT2JuLQNPxs/Ae5HGJMrElmEJDN0GXCgSuwgAs/iAUgkPD39eMLqQle7WvXoy8jPJK5mGHel4zJp3SMa497l8OEGDZkrGXMOu2LdUfvkYTkRLwD3MPNGaocJzNwY6suL5QefGa3xXqobKzg6tJlBGyK/QTa3VaU+MSl5GNsfBrbZrYjlckrgYJniZ/mWdbC5SuXUK5sKMKWfWvQaalRzqQNeJCdmMSlc+dQrVXgxPrIJF10GnRltwCclNFR/8H3EoczSEQ1euQjFTV1eg6jtBK+BtLwE24arpeOKO+u9qVOvCVAgusvHplmqmmOPEU6XeNz5fKaMeFos4KFZ19ANuxpett3OUUPEbKRpKSFzWQ3hEcz24QPn/TvVgAvX0Sp38PYwf3wt88izGcQsGEj2UqtljlDbG8lZ34CXmIkmIGrgIwRmJH7DtMzuAbs+UMdP6fzTLfh853O5uEkPLh+UuCH9Pti6RkKPyWA3Ic0fIskv72emfDzM9OjxPrSz44AzqhWY23I+kr1RivAoEu2VlZ1QyfsIJ1N0UERY3kf+ZSDlYunEW+UMOE76NXKMgcMOfy7wYT6C3kmWPcmUgmUNlYxnvQx7nnwaZi+soyFF4+jvLSIufExSQEZBeyRQxz30AtC0OuNfW4um0Sj05C5b268qJpI4tdOoLqL9v+zu+fR8+PGcJb3uBvKO4VyMl5Di9+wDlAtEBsgVMkbRzqRxsZGHf7YLJb6cTTmd2AwMYtUagIXL1zGkVv2IJ30JIHkZZjdNgOaT/Pc13B7AHzs4x+TZx17b+108Rj+7C/+HPfffz+K+aKAmH7YHabd8XVNT02KMSdJdFQk2LQvwRwCfIFY2Do3UGE44rQvagkXhnWsjnIgrbZuOA3nlGu0Q7jBXbspAMBH2Enip3/qX+tN05mfjT5vhJtNw8kk0SGyRmTb6vt4kZmvSPQwFpf5E6daowCAnfiNNoLXvJdoIsjy5pEHHkan3sKBfXuwd9dOuJwYU0uha8DHy+TPqvCMFqqd2Zvt8rUAAPQzYOGhMbi0wPyZLEAdN8WRF37nt34Xn37iMwjaLbx44gX8h5/7aRTyKfzNJz+KKp31v/9HmIz6qgEAFqGivshgNXKvVD47XZuBRr+LD/6fH8JatSrNICcCnCwLaCGtSIjXQGCBjEOiiQP9k1g809xo0GrhPd/w9Ti8fw96pFO5PHCoDyX6RpMYD91OGl4iq00YgyYwWEd76TT6rRJ6AVG+Al5aaOCf/uh/gJvfiWrPQ9wz+aJ8INl48Jel7Nui14IA/KxGmwU7p8HSLLOxNpIJO3kelU3YSDjTYI7QHqPfq/V/rQAAN+xI12t1/LwPou1HAADXxxAAGBgAYPeBvWjTSMUnLSvS6ksvrvyTyI8hmpIQ3WQBQMmG8m8Z0RKqwayXKihtbuq6MHecGe0CHIiUkh6vDS1a/yPPgGrwyLeScX7WdIp64qyXQqfaxMrlJXzqY3+Ddr2pfYLvi+AaTc+I9M/PzmF56appXmz6gAUraOiY9M1EgQ0oGQOcshK9JauETAKlFhgOki1ebIMimr+uiwFd5ufnsL6xigqbwbltom2TetjvGxMgDhDZZLueg2bQws59u+Uy3graAkPOnTmnSWmn1sR0fhzV1ZKaWFJuFdUYbajWhXy4p5IV0GyhWasjYGQdqb7yDjFTShYNioNLJLBn/35R4gnKpJOkzwXa5whEWgCAkwa+tjc+9qikAb5n0OpRAIBgmAUALIrMNW6TLixTgVrqlaWVodRAyLdjfBZI8WcOuvUR4QSakTpkEdQbdV1/eg60uwNJqwQQeJ5Mf6ifIwCQSaf093wNBGE2S2WxLRj3x0l2uxXixPGz2CxVtd/s3n8Aew8fRm5iEj0CukS2yY7RtYq4ZjYuR5+Z7dwQ+OfTzI+552FX7sXGmMhDtV7V69q3cwee+OhHceH4cfRqNSQHZKWbBldmkJrixIwEidPiah3tcg1uyKkaC50ApMlP7NuOvXceRtszZkCcAvHQ32rBbZqLKaVJ7++2QxlksnldvbqiAvuhBx8Uhb8wllfUYDPsoBWa6TsjB5vNxpChxPWjxIQYJNcw2aqmsVPDZ1GR6FUM96rodbHpl8SJsUxkT0RJGgQALp16CaWNEg7eegReJgnHd7UnCgiOro9SVtQgbIG9w+QQMkHiLrqtLQAg0Yuj1wqvAQDIfCBFPTmWxa3H7ogAAG/oQL3l4m3ejICAKBWA+0a1XDMAgHlytJfc+7p70aQNoEBkw/7TvnQDAMD40xipkT0TTPSXGRLwDOF6IuW/G7Qxt20SR48cxONvfRT16gbS6QTCDmUn1LYOUCqtoTA2hXaPFlI8f8lPMQaYxggqYvF1uY8TADBGmQIAojxzU4Qn9Rq8GAGAOtCuYkMAQAX9jRXUL19CPg4kef2p89Q+Qzo8SwbZTBlG0hCdtQBA9HoSMQE6FWpbkyl0HA/ztxwB8uNq7PtcR9FQR9VMlARjmw/LALBnkwGatyr2G9FLR8vAmwMAW0+NNP32MaLJG8GZhIMwZdILkMqBcEeflFu4cCkX4P1ywv//AgCicRO0iiNOM9s+4zhj8OMJad273QGcBCPBzIDGmEqF+kXhm1JaNPGMoh+jJpBJLKZnMDpuyWDI0oj10W7WsLG+gmp5U4OofoyALs9PGmfy2Usgm53A5OQ25PMTmizzbKNMJ2zWcHnxElZWr6r2GyvkEGdNFnYxOzePAk1pa1UsLV1Rogy6bWnFtwAA4+uu2Gvu3Dy39ZyZsyDGfcCMoYzhIAEmxn8GlHzG4fkZgQDkpBL0Z3PXHjRkLsg9i5N4w3TiE0o5zUCxrbR7cbshEvWGAICLTz+LTDtEknUUemr+B4wLSJjrSeYYa1+fP6PD+jIGL1dAPR5HZs9OZHfvRN1PoB4EyLkp83NZH2mQYNjWhokbR7PVRlyme4axIKd+SRHJpvSxuL6JQdzEGnocgqUyAsFJ3Wd90+p0Rd2XPE+JCSbq0Oj96RdFhoRp9mmS2A2NJ45kvJTr0pMrav6t4Z4ZNhryBRmMHDL0JPfsI5emp5YjdmjM6WPb/CTisQAZr4/zJ55FIdZVpLfXYawpDVwZdf3qEAA12rGuhoDTqSRQKaF68TzC9WX0y5ty+XfJGuFwgjT5Jvf2HsaLk0g4HtZWaS5J49EBQi+G3HgBtVoVSfmUBdpbecrP7t6BXioOJuTIr6zbRYYgClODVMNF+xglIVEqRIdFwyCGDC0Guw5Wyh0k9x3EyYSLdnYCR245hsVLSxh0G9i/b7fMfvPZHFZXVmRCvbayZs7pAfCnf/ZhvP1rvhq1ej2qFR387u//Hr72675e1z6XyWHpyhXs+FuZ9emTp3DLgf16JihNJZCgPXj4PEQDy6hm/coDAKk8/vPP/Uc88cQTojRS51icmhAAkBovoNxuoMuNipO2iErLY5vHADc+TkIIANiGb1QzwjduKZL24B9t5nhIb5uYwdvf8jjOnTmFt775UaRptNRqIev7Qj+//ABAX4U2N1k11MzEDUIkqL1pd/GjP/Iv0Gq0hUoReX3HP3gc3/Kub8A//7EfwrH77sM3ved/fk0AQEymLz2hqKKcy3GMB0YMPSeOc0tX8Ju/9zsqyFdKm5ie2SZUkAU9TTNMrqs5iER7UVdDsLgPh7parr2ggw9813dheiyPsMUiinsYT3xuzNcCAIbJ1QD662guncGgXUaMBWU3hz//q+fwS7/+J+j7M2ggBSSSAgD4+i0AYO8/18OQ2hZ5QHA6aqeiVh8qL4eoeDR+EqZAtCDB9Rqka4CALwEAwGZDwETk8K3NPwIAlJTA6xgBANSYcZI2MTstBkCHB7lnGQDm+bgeABgWvdG/XeOGz0lYt4+11VU15GyyOJkfn5wQdTtgUSwk/MYAgK4dD3ai4yzLed/ZELpJJJkF2+rg9IlTePrJp9BjMxtPKBqN1HSa3hH5Z2Os+xS9PqGTPKF4TxKOAIDi2JhiPPnaeQ/5e2qAlYXO4sJACEOqqq0jjVOrAXnuuecYlq4u4uLF89KBc2oehpygpyQ/odkXM+KTdHfvdpAt5rH3lv1odsykdWV5FYuXLiPnpeEyPkhfy3VvgEGD4A8taUwhTYBU/gnGe6FSKhvHe078lF5iEGWi4CyStu/apWmNKN8RAEDDKzKTCACo4cymkMyl8XXv/AZUa2Xksr6GeLwulgHAhlgJC0NwxFyRLWYUzzDSOOmr4ajhVexiQHmM8Vng92LyA68fvzevC+8zQQ9q0kWrRgzVegtZGoK2WvIGWF1eRiGfVd46wQJ+Le9Nvd4QfS1XLGrqunR1GZcWFrG5UcPU9Cz2HDiAHXv2wme8DZMmDGIl00gzFbEorAFdzYSK2reW1oDMYOkdouKGmI7RMbPA2T47q0zfvOfiP/0vPwuPTI+wiyQvXFQI8SDvsuiijwliCBsthLUmevWWTExJXQ1iXSSnirjn0dej4fRU9BkjqC0AwE5irIad15cTcgJdvaArIIAAwOzMLHbs2C5Tq9WNNa0zriWec1x3SRY0/HM3or26LqrVis5HsgTI1CEopi3omtl/tBZVFJuPGwEAcsWOAIBquYpbbjuKRIqgakIeItIQSsIVvb8IAOC6FuAV7ZuczruxBHqdrib/ZAB4AzIA2q4+ogAAIABJREFUQjHs+L34HDa7bZnUJYsZHD12B9y0By/lD5NOTNNvW0c7RTcyGIKhBAAYNcrf8/oRJL/ndfegHQ/FjHolAMA+B9c/C4ZpYAAAFfw0JBWYHAjEcp0YpieLeN39x/DYmx7GyuplpJIOxvMZrKxdkd6ZQFMPBnhiQ8Nf5uQkwMfGhIA+4MZcrQG6l5vJvDFYUzHuJPXzXYSIMR2iXcHm6c/BbZaB8poAgNygLwBAHVb0PKjojCZOtmkxgszrAAD6VGGARhgoTq8VczG79wASk9sAAvlKDrA0YiMFIBhrAQBFfklPMZoFPlKwRxnYo03/FwMA6Ayxmn77GPG8pkwsEUeL0bzZHGLpPAYJ8iAIYLsUXJuJZMJMXv++fnxZGQCU94nEsQUA+ASMHSqhSe0foEf2HQEB7nVqnftwYtz3jcv5MIM9Anaspt5Oo8Xg4XAqHkMy6WmJtWtVLF5ZxOrqFXge/W9Yi9MTZoBGM8Cg7yCXH8dYcVKNPQcPaqV6xsOGxmrUMC8vXsHM+LiYiNt37ML45KSaciYOtMmAadNImI76HMTJkn6YVkEAYNSK0jT/hgUwKtmxenWQNeKl4Tgp8PcEBGL0uZGvBnXjURSsat8+mFMTsOHjzycIQCf7dguJShXnn3oGfrODNIckPZNy0PfIUiYwZ5IOGK1KWRT9UFhftAdxJVq4szPYedcd6KR8NGMErMV/MUMMY3miKW9kvaK4Wzb/nNqzNmgHgT5bAGB25x7JdHmWE1zn5J5GfsYc0YHnp/Re+f0MM4BpCH3DCmEaAyW8BEBpktglWGFqKT7zYlhYCVA02R7KnFTrb8UYIxwgRXmFl1ItwdptcmoMY+MZtFoleZicef4zmMsl4TRryBI4oZcCm9zrzq8v9FlW3cXY+LAjkLS2cBGb507Ba1aRDFrIJYCNq0uYmZwU87BaJetzTGu1zp7Kof9ESiBEGyHiXkws67F0Cl4Q6vsSU57bvR1dAgAEeggKEQCgRInXjb3pTQAAP6QRYgrV0MFy3EPirrvwwtIG7rz9QfSDAdZWFpBN+9ixYwfKpZK8fyqVqmpcJtdxTXz4z/8Mb3zTm1SPb5RLaLRbePa55/H2t79dDJtCLi/G6LPPfBb79uzFrp38XpuQHDSKBrS8SQHk0bBK/fRXmgHAjfwP/+AP8eEPf1gXNJXNwKGToRtHsphHmw8XNciMKpPhk2EnmCrP6E+52EbRf9ukDZH+iLIyuhmbAj2uycX7vuO9OPHC83jH29+mnEhR/zn954WSBjJqgL4sDIC+AAxOHYS4er6yqN1UFuXldXzg+38QxfyYdLNsnB96+D4cPrQPf/hHv4uDhw/jW/7he18TAOAQAZMZEnsu0/xzM+FDMfBcfPypT+PPPvr/yHhrrVLWhl4qV0CzM04ESTNUZJwchDmVivjQZDFQV0tjCgA/+oHvH+Z+kn5GbVWPm6dcU+lmnoSXyBg6V68B9NZQWzQAgO/QgTOHX/jf/wc+9tQFNAd5NGNpmZhAbrUDIWFsWmxGuwUA7ESfhSD/jYAQmxc2mZySsrmzjJHrDVfkgHwTiceXggHA5ssyAGyRdT0AwMksQ+uoP+IkbWxmUk2CDJ8SdtL9ygCAQICoOdX2bqPxyKJR0kQP6xsboh1TXzc3P49cIS86uHwFRta9NZexmzQBJDaGpLdywklWAQXgSR5aRMETHj776adx4jmjNQ6aLR0U2+e24/LCZelxiVTyOTbmg4Z9oM2Jea2eh/GJCT3fTCpoNBvaHAlADU/NGwAAZiDGAqine3zw0EHFEl1ZuoJz585g2+y0IuzQI5WLctgEGo2anF+DXihk//a77tBElq+Hh+LZU2fU/Af1FqYKY8ojt8vdXg+7udrXFhHC0Q0C1Ks1/VJMnWL+WKSJfC4AYHp2VhQ9Sg6sIzzvT0puroHkCLmJIpphG9/xj9+LcmUT2Yw3BAC4rtWsjwAAdv2OTj+3wFACH6RhGwaSMcg0kgpJZhyTcED5AP1RMtksmo2G7gkbpmyOe4CRzzAakvIK5jiTLUAwQX8fUIKRQ63eRDKTkX7w+IsvYnVtHUHYw+49B3DgliMCP4L+ADWyJDQxcqU7JGhg/ELNBNpOhdWySK4cR8hmlqZuuk1mmqV4UcQwOz+HdNJHv9PG7PgY/ui3fhtnX3geOUqcCB5HVE8aohEAkPs5i6d2iF6zjfrahrTbxEVrnQaQ9fHw2x9D24V07DITisCJa2QA1sSOIKiXRIffq1qXcU+9UtPPuOXAQdSqZaxtrGma4nhkXQ2wa+8eTG2bRtilqSHjsgydndRYsho4jU1lqFsn+BnBX1YeMdTC2EOL8jIjh7JTfe6BPGvDZgcLp8/rdR26/VbR/zmpk8nuCACgPVkX14CjFgDQXsA4vXhCEyALAFD32m12xAAgQMDv1+q1VUARALjt2B1IEAAQm8FEndqpvwUCDJxnmkMCCfVqA+dOnxU4qqjUbh/H7juGTqKHrqLkbswAYDFqJlYvnzJp6ibzL6MFlvnZoIeA0yn0UciTlQbcf99dOHbXrQIAej1K9AyNn0V4txsZkbEBiSug2LwXMSPZZLAAdEXLJuinaSYlU9zPKQFwzFnESWes1wI6FWycfEEMgFhlXUVtpt8TAEBna9E9eTuidBYnAnrMxPblAIAcZCj7GfTRHAzQQgIT8zuRmd3B+Az6oI0AAKY4HKUfS24gc7RIemB9JKI99/MxAG5WzKvhiQAADszUxwsJNvVExzFNUz+VRjxbQEyGZAQBCNTznKCRnKHc/n39eK0AwE3rDwsA6Bw3rud+fAsA4CNLKjhZHNrPYwO4PFBovtiqo9Os4sLZ07rolE1xb0llctrXs/m8NMrsgPpdGvZSfsJhlaeagOdAtbyOzY3L6LTrwhFclwlMlP30pLfn96TPy9zcnIYKeqCjtKdyuYS1ZUYGt3T+T0zNYPuunQIYGCHIaE6mrCNswhmwPjVtIp+ZIQtATai5/6ONv8A1yQZMfr3gODZfbkpNH637evSc6iXgDZJI9PhcykAkMpY0mn4Clh2QqUp5RYgkDQjrDbz09DPwmm2kez0wGnDQD9Huh+gMehrKCNCj7weBhg7r+zRCGsL5SQyKRey9526U+11UBzH0k0VTx6peMbT/6GDTZ3oluR4lekxqIhCQ0J/9VBIJL4nLV1dNNJ9kTu6WZCCS45JlZ9ol7v8837m3sy5i9UqQN4pmNO2UegAZCRM0ilKebM2o/T961nQek/0Y76qOoUEpI1a559MraGJyApNTBdTqZYTtCpqVFSxfOI2ppINUr4P0gIwBysJuzgD4vAwisnn7PeQGPZQunEX1pTPIhE34nQbcXiDGMVmfxfEJJDM5XF0ryfg3PzaJTteB64+jMwDWqmtod2poVTewa2oCBZ5trTp8L465XXPopR0EAgBMvZxmVKL6pC0AQOkDIwwADgG6lTYKU2zIW1hxfHQPH0FYnMb5c8u456570WqWUKtsIpfNSUqRSqZw9epVPPfs83jokYd1Zn/0r/8aew/sR2FsDKdOn8Yy5axT00rLYt3FOoI+Sx/9v/8K3/v+78HK8lUxdyj3Zd9jTr6IAXQdk/0rDgBQ0/bEp57Er3zwgzqE2QhQV5wu5jFJrQwvMKOsaBYUTdqkSYw8AKgBZoFkNd56qyM0v1FDPEsDtP+HAECz2sTDD7weczPT2LV9HtsmJ5CiRlJTza0cZH3NlwEAYMnApouRXdQiUqtDfQq195994in8wv/2i8pSp441lXSxe88c3vE1j+PpZ56Uodq7vu07XxMAQA2qpvhaH8bcjJvEgOZSvof/9ge/hxdOn0KXRjyDvg4HTvDUbCumMcqgHwIAxnCFk2UeSJQAbBsbw/e89zvRa5MKHm06sR4CxqsQOZUEwAAAsizu1YHuGipXTgOdGlJuBhgU8UM/9nNYWBugHCTRjKUQ0l2V1CwnrsmkaMlRwScjDGokE4xzauv3/Hdb/BpzmIHMtKyhpC0iLW3afs0rFRdfCgDAAC5d49wvQ6zoICK4ymZGelWeTXwuIACgMDUuAID518bA9uYSAAEbAgG2Muj1XnmYdntIcc2FIVbXVhXxRiNFbuA0p4uWxct67WHJNegj7HR0bXnYM2WDxTkPQL52fkbYxyc/+nFcPPMSXJoUxRMYL4zJ8I7UWJr/KMYk8hoxlb+hfbMJYuPJIoKNBI3b+MzznuayWeNvoIPLRFBqg+YmHMXDhD0eoB727t+Lue2z0qY99cxnpPdNKILFQ4zFgLTxbTkMk+ZVa9Zx6LYjSOWy6DCKk3GW8QSe/cwzyCXTSNG9u8siY2t7He490YIxb4O6VZoesZkZCAAgE0CGLT619S1j+uM4KE5M6Pk6e/bsEADwZB7GyVxXwESexn/1Ct7/fd8rxoLnmnxlglkWACAbxmqfrRTAgln2QDVMELrWG1aM+fOIZCTSjfE556SAnhEEXfiZjCUTW5fS808zNf4/Nv2+pAFdAXKUM7BYY2E5O7cdTz/zLE6eOYt2J5Sb/Rvf/BgmZ+g7UdD7r7P5jztIZbOabFVrNPej1MNERw3TFMQAMGuExpKaUtJbIeRko4+46yFbKCCdzWFsYkzRUrl0Co3NDZBw/Z//15/HVDaHRqmEjGfiC3vxmAwt+Tqkge32pQPcvLqic4D6WRr3df047nnDg0hOFjjalfaWzaJ5HoZtq/nTIKY1zmn/lUuXFcnJNfPUpz+D6YkpFRBFxt/Wqoi7jvq3VjdAcXICO/fsRkg5WGwgYx+CbFz/ZLzRHNNq3mXGdP0GNQIC8H7z5wosp/lpJH9igx802gIACGQdufN2Vq1qCK0syjIALABgJQCjAADj9NjcSgIwMB4ANL/qtcj4IbjMeVpfoBVjAFNDAMCHm/aN5GIIAFiPFOsFYM5fTs95ThOAY5HJ68p0kbvuuxuhz2L9lQEAvufrP4ZNmZp/NgdMGoliSXuhHMtJdy7kMyoAG7US3vLYG/CGRx5Es1kRUECWC9c9JR7qaxhrpQKRuVlG/6l4MRqBCQDwjLkwJQJcM2yEyPZzTIQlJQBxet90qtg4+bwAgHhlA7XLF5HudeH3+khESSyGvhuFHci42UwOBTgYgYRABqMYNQAMC+1qJ0A7lkBmagbjO/cA6YyAst7QLNgyALb0x2ICRAwAfY4iriLIJnKPfnXt9xAAiGLTRAoU8msABzIWmvzsJTFIZxHP5BFPUnZlotUMWLFV2L66V/Hl/aq/KwAgEQEABDQtA0DeXjJljViekqh0EbRrqGyuolZaR5Ly2jBQo0lNOnXjcTKqBDQmML9zp6GUe5wkE2TzxByhQXbQrKJauorNjRWxwtg4+mxyI1kNNykTzerKKJg6f5/O8Epr6csX4+LZC2bf7vVw5PbbBCwHYQsXzp6EF+8BYUMMAAIchl9n/GDEZRAFP0rF5HNnzTrpp6Hpton/c2hymqBMmD43ngAATuUJAiTICGAWezfqKawZIht7yo9JMe91kGByTC+E32ji3FNPw6m3kFF6R6DzlyzlQKCBOcvZQDsx1vVGhtHqDhDQST+Xx4Fjx9D2Euh4adQHKYR6TRFDL+HK0JZ6fQOgeKZ5Z6pO5C9kNfm8V8k0HUJM9DbfaxB0BbJboz5THvHf7dePnlN9eejo/IqkD4JAjNA8Os8ibMLqzK4DABpBDUWZgTtocMKeyeDQwYMoFDxJL65evQQ3FmL1ykuItatwWlVMpBJw6CHhsqfYih6/0ZN4MwCAr7XVDpD3fUx6CWycPYX1k59DulNDttdBKk75ZU1ms5u1OsJ4ApmJaZQbAWrtLqZm9+HClTqaYR8rpSWEnSrcbhN37NuJGTeGWLMGz+lhbvcc+kn6ktAtYiAD2UyC1H4aEm/1hQQAEtybYwO0E8Ya1gvj6HZiSE3M45MvXcL842/D1W4czTqQzxaxbaaIWq2kAdrCwmUcuuUWXL26jCefeBLH7r0HhUIRf/rhD+PQ0SPIFQp44sknxcC+7Y7bBRTcduQIdu7YgT/5v/4Yd915J+647Xa8dOYMdmyf1/nEOmwUALCMZwsJfMUBgHgyi+NPP4N//ZM/JRMDNh/MlkwVckhkU6iFbQSk61LvFSUT8MLKVdcxplWMKxudANhFYye6dgJgN+PhBIxap5BZnw7e9c5vRK1SwkOvux9Bo4ls0keProssLm/AANhyLnpt6LO5IeYcZUPNrGxOUTmZ+7Vf+XU8+9kXFHtEbwDfc7C6togf++c/iCee/LimZu/4hm95TQAAWyUieGpkuKOYnQhdoo8Y4Bd/9VewXN5EmxpiOrlLUxI9qlE+vBB7NamR4ygPHhYsRKT7A9x15Ai+7u1vQ7fZkJkMiysitNzo6TAfj/vodhiHlTaUtG4NCNdQvnIGsaAO30nDiU3iO77rx1Hvj6HUcdGMJWndIjoOp7dsThSZRsQrMoCyvzc0ZA48jHs8/54FMP8/kdRR0z9Lk7aJAWyqRj+uYZF8CSQAohtHEoBRBoDYVREAYJDXvhoOUmk5Bd536IAKdh5SNwMAhiwYGZxtTcHEAuD96hKt76tJ5t+trK7Kj4MUYxqVCTgYZQDYi6GqlwPDmFBI+gXwegpxJ8VdCCnvUFzmeb1mgCc/9glcOH1WRnqU8BRyBTVbMqmLckwlOYjkAIoAlDu2g127d6uQJQWOLQ8j6RgjZ4hqEWXtOgBAUY+xgXRTd99ztyJd6GxcqVdw6vSLcGIJuH1fVD0+c6Q5yqDLiUmXPbmNUov9KNG9nrGE8QROv3hSngYsssJmW81JZFt2w0qS11+UONLqPV/a+I21dZnmMeuYZkpiLzmm8Z2ansHJkycNM6ITIMVJdRDInJBmgYyjKzeqeN93f5em0iyBrAmg1f6PMgBsDKJlAFiPDNP0M7ueppcm+sY+B/xsQTFjjtgXwMbniJ+ZSsB7zTQAmuE0qlVMzUyjWq0JYKORId9Htd6QQdrY+CT+7C8/Iod/BqskfB9ve/tXSa2ZGx9Hs90R1Z/shxiBRk70uYeQhTRahkTNjqFvG2lAj02mOoko4imVQSabF9uAJnOUAPC9sSHitJ5P84d//w/w0okXkaYhXp/GeMb0iQCA6T/iki/Fwi5qG5u6D+x96JA/8B3MH9iDPbceEiBHl7cRgcIICGAAVRq8Wf8LykDI7Dhz+jRIuyfTa9vEhPGaoZSm30PA15n0ceDwIcQ9B+0uo4io5WzrbKR5IwEAFsq8z6RyjnDnTTNqq7nIuV8u4VSeRwAAC2/tbxEAwLi+o3fdITol9ZCjAICkYbq+3LONL9BQAkDghCwNTvrJABg4eP7JZ8WSIQAgCQATNmIDtLptxWSlChEDIOUhkU6iJw3o1luwPabuMV8/AUoviVathdMvnsIgpOEom5Ye7rjnTvQzDsKbAACja1ml7wgbQMZaQ5qreY/0rKBjOe/rxHgR/V5HRlGcdr75sTfg/vuOaY+YLkxgo7wCUq5VQMsgilP9yJVeUjqO1427fTLuShNMAIDGkZqEkgHgpgT0uLEunFggwHv9xWeRZLFcK4kBkAwDpHj+6jk1/gziGHC/EmuB99xwjUyCggEARJtm3UT9tueh1GyqCfHyY5jatQegtp4NhgWeIyBh2PDb6X80lbTGsvYZMVG/W+acX2wrbQEAfh0102JcisUj+3CBgW16ATABIJmGQ6AwlUGfvhqRMdpW7NYX+9P/bv7/lxUAkATNeAA49OFRHGdcaSbcc0wKC9k+xqCSxnq9sIVaeQ3l9WW0yCgaAVNJv5den+uBvhDxuJhbhSIjZyfhuXSL9+G5jJ32InpOH0FlE+vra6jVqwLRud+SWWqGLX20mvy7AfJ5putsU1NDNh8ffAJ7LTKRFhdxx113au9xMz6Of+aT6Af1SAIQRj4AZs+n+I7nCk1jtftG3ho8B+W6yWhP1pHyMumJmcB6muBFLEbfERohMy6ZZwx9Jcg6ZXKG2esE47Impvbfi6MXtOB0A2RpwNrq4OSTn8agWodPf5hOT55GXZfJFUCbnj4EJuQbAwTc/twkHAJXXhKJ8QnMHzqEfiqJWKqAVH4OYZ93YeTsiTT/BqBvCRxh88/nUklbNB9UzO4ApXI1Or9pCkrQIxqGyPNk1NxvK8XF9i5KK6AcJJJzWTkUAQCTrGdi1s1gw6JzEdSturAHxyMoXYfvJrFtagZTE5MYL5pUpFqtjquLF5BLOlg8fxJFP4b25jIm0z76zZqiHQMZgb7ys3hzBgBBwDgSBNLRR/XiS2hcOItM0ITfriPRY8ZjH6VaTWAn0llUSfVLZlEPBjh9cQ2VVgpBP4Fqk4yTFgpOgHv278BsYiDDwmQEAAySvL99dMlI6vY1ACIAwGdm1ATQAgDyAEAMGSeNoN5FqTVAb2Yepz0fqZ37UczOYnV1A9u2FeF5DsaKY/jQhz6Ee++9T8MVSmx43++662586Dd+A295/HF5ADz11NOKWBybmMDqyjLe86534SN/8Reqob/5ne/E4uUrSCeTyKQ4UKXhY2Saa7SC+jXasX5FAQC+GsaAXL64gJ/56X+Ho0eO6EBho98IO1jeXEffc4wHgLJ+DepLXaA8QKNmgVNCLpTrTYBGWQHX0/+15KJKpllrSP9PnegbXv+gInRSpD7TzCOK7tFDcE0jZFftawMA+PSxmKPpFgt9vk4iTGQn/NAP/Aj6PXoCdBVdRQlAKpXAzEwRe/ZuF0r7zd/6Ha8JAFAKQPSQc6pCwxEWBc12G2vVCn75N/4rGkRlaYyYNC6i3FTluUDjGdt0GamzuUaiK0IAACM3vvbxt+Ge225DP2gLACBlStREFi9xbmz0W2AKgAUAqkB3HeXLZ5HotYEwATcxg3d/+w+g40yj2vXRdlIYsAmj9pna4lxOr8lOPC0YYEEAq303m9mWxl/068gcyjZLVj7Axs16SIyunyGQ9CUAANggiPkywgCQGeMNAABSjhthC9nxAvYfPoiYx+LZNLmW5n8zD4BRpowtsHlmMnKMtD4CJM1WE8srK9IXs9mjJ8ANAYCo1WHUGnNgeWDKcIfu4Yz7c9jcdmRssrm6jl0z81g8fxF//ecfQatS1zTMczwZmPDr7aRODYY5xdT4G+YCTatzpgnnhLnXRa1R1wacZNSh9gKjVbUMANGYqZn3PZSqFdx21+0oThRVDI9NjuH02VNYW16D03WQdtNoVGvIyTG/JUCMdHt+PRsjTmULxSJKlYqc48+dOYtB2EWrSo2iL13yEBe5jmpsphDGeJKNFw9pRvTRbZbPez/oGFd2/nsyifntO3DixIkhAJDxk2jV68hkUwIAYnRe7gV457d8M/JFxiQSXDDO/tcDAKOaf213UWNvWVEyE1PtY5p84f4RG0AHRyym18nrQSSZUx6uCcXRuK7i8sYZp1epSKZB9kfYpw60hUy+gLWNEjK5PD7+N5+SEdFmuYp9Bw/hkTc+ilKpjGQ2I6NRAjRcM0wi4PNardWFiGaYMKC4J3N9jdlTNJGQVhPoOglJBQgkcS2NjU0gk8sJFOBaZFOdSiXRrFcxNzWF1YUFxMMuPvQr/wdy3PdaDfhcZ7rnptCS7pzPIAuvVhu1csVMiJm6kPIxSCbwyFsflSQHHFsOjUCHr24IW1DTx/i6vbv3YnlpSaY8BMf+5hOfQJqFab8vjwfKLch+47SCIMD+w7fAy5I62jPeACzSZMhldP98jQTtjIt31NjaRWjTe8TuNOaP/BAAwNyFCAAImm1cPPWSmunbjt2lDOuQmtCo0WdjYePFTJN5LQCgJm1UAkAAQCkAcUkAyPThs83rQ18NXq9MMasUgETKhUNfCRZUUYSf9tVoyGzaWTb6XWSSaXTqbZw6cRL9DqV5Mfkp3H7sDgxy7k0BAPv82fUt4DOSdmlqLvotmyhHQDIBgNVVOv73MDM9oQxySgHCsIlGo4o3vuEhPPjA/WKvbZ+ZQlAtI86GI94VCMBEAunqtVI5PEjAi3mKi2JCisv1peaEqzeOPg1Tu6EAgARjVIIa1o4/iySnUfUKKgsXkAw6SJF+HaUzSa4QSYgGvXAIAFj9tk0BMLRpsmICgfdMAugx7SOVwdTufQDj2jIZgTA6F60JYBT5bMBYUzVKCiBX8sh01TyR0Z9vUsHfpM/mtsm1/XIAIKpUWQs6CTR4RnGfz+URy+XRc32xAGQlP5LS9HfT0n9xP+W1AgB23d7op+reaNocV6Y5AQCZAJLyH8lkeI3IQHMJ0FNCWNvAxsoiWrUS5wfohVZDZOKGu4Oezj4y59hg+imm3RBMkNpS+ulicQLTUzPIjo0ZHwEunzBApbKpeGo2hEza4X5B7fX4uDEDrJTrkn1NjE9jamoa6WQWrpuW9vzK0hLmd+xAPEFWVxwvPvtphM0K0h5p1RYAMIkFmmjH5GaA3oAMoii2LRosWQCA3lBiKHkELJKIxyj3JOOLTxKj3DqIJViLMsmFHkam7pIvTBTnRqYgU6a8QR8FmuN2Qrz45GfQKZXhBkAGHDwl0Y4PUB90USMA4BK4ioFioZmde+AXxjC/74AAN2dsHB3PRZmS1DCOscQEnK6JMmcNyAGKAPnIeZ91FBtB6vt1vtITRjr+rsAVyusE3Eu/P2JwamP/IqNYM9m3vcpW79LrdgQAGHY0f4lSOjxnt5iDBgC2Ui1jCdKHl46jWi1hemoaBw/cAs8456Hd6qDdYNz0EjLuAIsXTmEsyVi3KlK08+wHqivImCCI9Uofnw8AUD1ISSgB7cXL6Fy5hHS7gVijysIWrXYTqeIY6nBQ5bmUKmCl3sH5xRVs1oEgNo5+3EMQlJFJdJDr13HXzilsT3SR6lThxzqY27UNg5QzZHjQXDNFKRIZoJFCSrWT4h/NQI4MAAEAXg71tRqczAQWukBj7z4s9xzs2XFEMcthr4Ft26bVk5w8eUq13933HMN4sIEQAAAgAElEQVTilSXJK2+/8078zu/8Dl73wIO4urKCxaUl1er0CGIN8MD99+FXP/hBfPM7vwk75uexdGURh2+5Rawe1t6s1YYMgCFBcYsT8BUHAOKOiUD4N//qpzAzPY1Tp04pDSBTzMuIIzc1rqLLzTD2jSYkJo+cRnksDtOZjDSqtsi2hS4/2yJWR5UtIkc+ywMg6Kkgy6dTePjBB3D4wH7MTU2jw+xt6k/p2j2yOofD7+Ej8toAABZ1vEmpdAp9RW8ZWjF1ye9+17di28w8mvUm+owWcePI5ZJ45JHXYWNzGRPT0/iar38XSfWvPgWAEyc3IUdLAg2kH8H3sb5ZwoWri/itP/h9BLwAMgyKqyinoRcN3EJqxNVEUE3ETdNoZIiiEgBgsTNotvCd3/qt2Ds/jxjp2AQ8wo6ml6bopekYAQAXPpMPiOB264YBcPmsDLu6bU6aZ/Cub/sAOs4kGoM0AiYAuD6avE9+UgCANfazNFc2E6Qss2mxgAA3S9KV+Ytrgm7kbGYEPEWygOuBpOubuy8HAMCiexix+QUAAGQAULPb45W/CQBg0zHYXEjKGTV4eg/UqhHokvbbZLFaicTa+jpWVldw9OjRIWJ4/UoXSYxgEL8nUXDGv/F+apIbF7WYLJ2Ml0RQbSLnJbFw7jw+/pGPyiAwn8kjm2Juupk+CzuKJlwC+ljcMLoozmi+lvTc+WJR01A2RJsbG8j6pKHfGAAgAyCdy2B1cx0TM1O494F7sVkpIT+Wl6SC8Wy9Zg/5ZA7ljU1MFIsCAtgI8F5sVEo4cPQwpue2yXyFdHQ2wo1aHSde+Jyoz17f0URydI2MHmcWbLL7khgBAYulCiqlkmi91NkTACCgt3PXbhw/fvwaAIAN9th4QQAAddRsRN/+jq/G9LYpOA7BBWMCaCf/9rM1Rh3d/0YPWgEm3E+jyeL1zCn+X+6rfH74HPHe0H+BxoyKCQxDjGdSKK2vS/6RymTQbDOWK67Pl64s4crVZTTaIQrjk3j9w29AfmwC5UoV+ULRUE4TQCD6ItefSSCQN0LkH6CDVYWJaQhNpxIlj4C0S0eRU8VcHqkUmUIsDDl8Ne9NSQC1CsYKeQEW9CQppjP4zV/7dZSuLiHRaSNFBCUyi+TrUCIO1yMnaP0BNtbWFBvJ70dz2o1aGV/7rnei7/TpJ2Wo39fkwUSABRtYTgmYWsHJKyP9mk15Arx4/ATCZgvdegPj+bzYJ3wGybxhJO783t1qkHnuEQxnPC5BuXQqJQkJUX4+H6OpF/ba8IG193IUAGAjIPYc2RtM1Wi2cen0eU00LAAQEPi6AQAwmgJgGQBGD9nX+5IHwA0AgIDsqzjUUNBwhADAbSMAQJsSGbGTLPXbsAGitlPnbzaVMQDA8RfRa9PBPK5kBQEABe8LAgCsmasdChigkcca/Sqo/x9Ig0kZCycr3BznZmfQ7zE2tgHfjyOT9nH16iKOHjmE97znW4CghaQc1elETxCAmtC+gBTTVl0HAJBxpEljz4zYeHaOAgAJjgxrWD/xWfjtGhKNMqqXLsDnGiXd2DyQ5tkj+0qpQYHWKydhWyaAxFzY1BgZAKeyjGLbrNfJGcbAS2Jqzz6AzR3BMkUsmzVrpAXG8E/rK4om058jQGAUBLDxs69UwN+sAdb6ieox1gtiAIw0LEYLnUCNDt40A+QZnyugS+CLdGpKWwyK88V15X+H//vLCQAIgGGakQDLrRQAPo9KhiAbj/eMIB3jRmM9bK5cxtXL59Ft18SgC0PDE1HLy+6XAxnHFHFkmJDCz/03HmOMJR3hOQGVcEYUdbLWKBdMTxSN3KRZRaW6gc3NdXnUsC4jA4D6czdB/hUHRzQUTIsCPT+3SxGPbe7NTHwgbbvdwKXzp6T/j/dbrwgAyAhQOkgTK2ikWKwlDOuLa0MRwsm08boh75BeAJQxCCBpwXfaSIh9Q7mOeSzZhLPp5q8Oder04EgkMJbJINWP4YVPfwaNjRL6Ac9dBwk/CyebRiKfRWZmEpM7d6A4OwuPHjlkOdAYuTiB1WpdAFyVEgjXg59II9xsa9+0a5gAtAxaqdXvDyR5tL4Ads+ygBzrLtYSuj+MGB7xgbFgP+tzc/5vdTHXji6NhMacFwZ2tees/hSBpQb8NSvFMAb4snpoNEvYvWcn9u3dp69utjrIpnxd+4XzZ9HvNJAYBFi7/BLSTg95+nc2a8hwsNulBwDTfl75+f18ABjTc9JOHHPpDJpXFrBy/AX0N9bhd0PkUykNCephD203jVrMw9nlEs4tb6AT8+Bmp1BuumAP2u1WkEu0ke5s4M65AvYmgTG04ARVzO2aAVKOEunIAOjR4+oVAIDrGQCUAMTJO/SLOF6qwrnjTmwm0rh8fg2PPPwmLK1cQrVexs6duwSW/cmf/ikmJ6eQyWR132dmZ/GpT31K0lCaA/LCK0Frx3ZMToxjc20V3U4H995zjxp+sgz37tmNcQ6sNjclLYiKJi0jOyxQLX+jGMCIDG5QMNH+IspHFC9mmhQ7DTcOvS8XId54h305mmMcMPkjfvSHfliHfbVcUYGvrONugDARw63H7sLS+iriPrU8xtGUAACbOB5SlWpFzb4okTTY4jTNNTrVUUq3dEdRBrIo4LzxQQ9T45NYXroiE0BO/t/80BvQbFTA6aZQwYg9Yd9VdEWG1k+v5TzhJpPMZlEvbUi3ygO+H3TxF3/+Efz33/xt0a24OXFPXr56Bd/+7e/GY489gv/yy/8JDzz0EB545DEBAK/2Q+wD6uDpkJ/Jot9sKV6wOD2L3/7D38WTzz+LLilh1NpGk10d+pEJowUAZBJEPRmnjJwCk45G5LjRwL/9iZ9Q9jZjajix8FJJtBpVoVgEABwniV7oKoWASHYs2Udj4TicsI4Op65uAasrfbzv/f8STm4nSh0HYZIGRglDk/aTZi0MNyujd+VaoIbK9AyRrjQyi7KMAFvsjl4/bbTR2uf3tZKR4bNgaaSqUo0R5Sh7QCyOaNo6aix4fTHAL7e58Tq6OImVVpwMF7rSGqYL71HCo14qxMCNwc0kccuth4cmgEOEShp6q9PcMvvT+xez0phhDWmwkjxvrZ3R96n3jwHOnD2L7du3I5vLiSFQKpX0mc+PCo3IJNM2BYrrtHE2KljpDusjqDWQdjyZpzzzxGfw2U8/hQyj27rARGFC15heALwmNq5RpnOtlnwaas0GvKSPfQcOoFqviSZN11QxTWxetSQo5r0aH4A+Er6LNveRQQ/3PngfvLSPsE+QwriJf+7pz+kAbtcbKGRyKK+vy4E/X8hjaXUZA9fB//TVb8OlxSsCAMgoIAC5ubGOMydOYTo7gYT2MLPm1PCrYDKRWlZqYgEAbuD8O17HzbU1pKjZ9H3Umk0dVrfdfodAUGt0ymkOPQA4mqC2LJ500ep28Mijb8SBW/ZjMOjISNCuZ7v/8c/8/WiyxSgQYO41G2UjnxjubdHa52vkGkgmzb3mXspizr4fAgEcCRXSSTRqxtSOBlKcxi8sLmHx6iqanVAg3a49+7Fr7z6kswX6Q5oIov5Ak24CACYDYoSeHTnO8/8QaOQ0ga+XLCmCOvQg4Zd4lJJksmIbZFIZM/WKJCiUpKhcUZBGT+aEBcY2ttrKb66XSvi1X/olzLDBLm0iFZmIrq+tokiwoN5AnsAHAaGEq2hGglqaWqOHg0cOY+/h/ej06VtgpvD2UDXX0ixE0kPLpbJMU7lOq+WyDmo2zi88/Yz2x6lCUeA3/TBocrmwtIiDtx6FX8wpZijke4jSJmSCKOJBBMeReRPVT8MyauS8svsepxXcy0zknfFGqZWrOP/iWUxNTGFu904ZWFHT6LgJAT1qECjvifwrrvcA4ORNXvqUOtBYqhni1HMviv7PYTbPTvlkxIBaowo35eLg0YNIZnxki1nEeQ7w6wk600y0Z5h8nu8a5lX0XsN2gGKmgKee+LTcuikpInhx5M5b4U1lEcSN3veaNXSDA/FlzVhkKCYn5UIBpc0SxopFXL26hEq5jF27dopdQ1OxeqOKeHyArMwXA+zYPoc3PfQADu+YxSBoKA4LLmPDBmh2mmq80hmmY3ThOT7STgoed3U6hxOIEeDrqBDlD/HiXcndMGihv7KAzQtnMJkY4OqpE/A6bWQGMSTY/LdMrKYmg/QpIitFa4NAbrRI+DNUWfEsZlIKHcoTKDXqCGIO/FwRPgGznbvFAqA/gNbvcEBo8sdZWxmZhAEEhvtHxAQwXxOZEYxc7xux5W5Un5ioMwP12Azt4YvQa6HBJ1k3abQdBzWup3QWqYkJGRg2Q64tA1JcP+C52eTw1dZKf9++TqxXMjZ55nCQE6ObUsyYlm4VBRFAPkA/bGFz5QrWVxbUXKfSWSSS45iZ245Gq654PjbQlGZ2Ok0lXXCKTiYfWYlKsqCngJWKxhIIGJpN+VraR6FA+ZWvyfrm5poAADNoMI2lMSyKpDHR791EGsXiuIZZCda/gx6am2tYW7mMenkVfpwxgDQBNKZ+kgDI5d5Mqrk38TwmgEr/HsoAgrCj84pnAUFhgrBs/tOpnIAHenOwifP7Ifz6JuJBW9PWRquDRicAvYHZ6NH3Sg1ftE51XoZdMGOBZ4lfGEdh/2EEXlK1MX3K6Dhizjg+HMYHIN4nIOMKrBg68vNnkMJfr+j8k9+4zlxTe275fIzEA0bnymgMp5Us2B7s+lZa3Vr0XL8sLUYk6NGviGDXkUkPAWRFLvfpu8TEHbIBU7rGdMw/fHgvdu3aIc8BMnEZw5t0EzItXzh/DnMTRZw78Rz6rRoKyTjSzgBOr6M0MA4eew5TZywAEZkPj6QXjQIA18i3eI2YoBQfwCcw32gi1+3ic3/915hJJeWZIukdGYIxF+dXy3j+/CLW2oBXnEboJLFe7QBuQfK7freMvNNCpr2GY/Nj2ON2Uew3kOw3MDs3gRg9DQhwRZGKsW4UDz+8AQbAvB4ASMfZWw0w8Ap4qRWivHMncnsOYWWpitJmFbcc3YfVtWWdd6xBPv7xT2jSf//rHsBL5y9g3/79ePrpZ5QIwEjIRqOp9VEcH5N0sVbagOs4AgAunr+Axx59FL7rIpNMqj7mvcsxpjnsoEYjZ4JY6bT8vnjmvYwB8HcNAMRdX/SVn/yXPyGqJU2yOM1ik8jJByUAnIb0EjHlJGekf2QmcpR1rijAph4NS9fW0UFqYdTEWcrjDQGAkCZoKdTKJdx561HFkjz+5jfDZ7GnBobGKVFJF302jF8DhHzB6McrnB7mcCUVK1AEVrtCamwBv/gffx7PPPWstErUHmeSKSwtLuA73/sP8eCD9wgAuOf++/Gmt1JL++oBALEquqFoybl8Qe+rTZqp5+Hf/vufla6JAABpgtKHSfMY8f0juqxc0sUjIoLaky7fpXs5G7O/bcR//Ad+ECBbQBq/Lly6hTeI+JqClM6svZDOow5inGj4PdQXTsDpNhBW60g6BVxZaOG7v++n4BZ3oRzEEfhJ5YRbEzs70beNt4k2IbvBvaYwtBMgawhJ2pUtbEYbYFtA3ChG0m5EPI5okDaqwbW3+UbI/5caAGAjQrrcqwYAoqZrWPdFTatWdTRlXVtb0/ubmZmRbp1mPkQg2QwSsGNomv5/RFO2dGU9I9JAx1S0g/+XqQCc6GyW8bnPPocTz76A8dwEsn5G34M6fKHYUeOs68znGAPRsznNpZtwfqyIerMhenE/CMVCGcbVbPVeAgAYzRPQb6Lfxa133oqx6QnRkfnI0BwtqAc48dxxTJCyvrSMXbPzavrIQuLPqXYauIUGLONFNNpNrVm+5WqljI3lNdRXq4oRsmj58DGPng2uRwuy8DkhCENwgtT66uYmYkGg6Jdmh8cLcOTorThz5owAAJkoMvNXBQj1xYOhBOCBh1+Pw0cPIZHg9Nw4nWu7iuQGlvlh7+Xo9mMlLyo6JIExGemj69MCBFz/zAMmOs3fGxNAGvMN5PrfrJZ1kCcSHqqNJs5fXMASM2yTGUxum8P+Ww6p8aejdDsghbEvuj81oAQf6JxM2qnMHDXtt+FskQaRGv/I6M40JMbMiGZTyWwObiYLP5VR2gSbXBV7dt3QV4UCKRYkraZ0cb12oEKZ1P6//KM/QunSRZCZSCCOEy9Gm8p0kRp7z1dEFVksNNyRVpug5aAvx2q62bfQkrZ9eBJcg4fTaNJBi5KIdFrrrV6p6vcsh6+cv4jGOlksPua3zSrOh43n2QsXsH3fHiTHCuj5pB4q9UzPmI1Mk0cBCzhK464d6URlornjBpAyTAQCTZouRQBAZbOMCyfPYWZqBrO7dpjEC0ZnKhGjIUMnAqw3AwBM8wbQr8sAACfQaxEANiwwngXU4jL6i8/cLUcPogdeRxdzu3ehHae7clTaS3drzkO7/7KY4bQ/l87huc88I0NR/gpaHRy6/Qj86dyrBwBEeacHSxf5PCcsFVFq6YHC4mnv3j1qgNJkXwQtJXGQSl2vU3fbxa7ZaXz9W96EsZyPsYk8gn4b9U4NuUJWzfPyyhpymYIAgFQipWgwAgDDhKEYAQA3AgB6iIV1oN9Ef+2yAIBxZ4DV0ycVP8YdkgBAt01XZwK9lBNx+i8btChKjPI6Q2W2aen9kHFXTJhwUW02ERJkT6bh5wpI79krCYBSN2w8VNTsm2x4Qgim6TKT/hHwODJrkFxrhGF5/fl3UwaA9QwyN1ygBeULW0gEAT3ueUl0Yg5Y5XVTabiFAuLpDAIyKMT4GeVovkKh9f/Rv9a5ZwEAsnt43kYRbjJG5TlC2zsCvf0OSquLWFm6INCKzKnx2f0obt8tKn+9vCGguVGvYGVlSeCR79G41CRiyeE87KrmopQp4afQ6BodPtdYIkFZEtcIhy+MlKWxry2RRxv/iK0yIPU9Bt/PiNlXGCsaU+ZugNWVK9hYuQyn34liAE28pgAfGRvSZJPxmTQdNnIDMscMgGHYwUYDz8l4AkkvLSNDPh+dFiNvQ3hhD36tDk/DDnrAACElmfw9ny+eKa6HZL6AsalpFMcnjQFixM8feD4Wgy4CzzPeWDLrNXF7RGUJNLBRpFPhoAOE7S7CVhedToiAvxhvmImb8+Na9Fjfy4xozWczdLWHS0SRigBSu/3bjsTKvaMT4Bp+zCggwO9HKY35WeY+jYIEvL48M5jYQCCU8cnccyrVMgqFvPLriwWyKxwxNP1kUrIRPsOMeKyXNpFED1cvnEPGATJcqkEDvkOTaBj/LQKX0c8X8BHV7XYAMTqgGq1RNHAhj5PbZ6wPp95EttfHiU9+EgXHxaDZEaO51RtgpdzEcq2DckgQkYyiBLpxHzEvgw5jIEn+iACAbGsV98wXsdfrYqxXh99vYG5uHLG8jwBdSZLiBAFGAABbP/MZoc+QNQHkwZwecL24WKuGaI9PY23bNmBqOzLJSbzw/AkkkjHcfewOPPHEEzhw8CDWNjbwJ3/6Ydx5191iYzP54bnnX0AuMl9nfDavAwdy7Blr5XXce+xunDh+HN/49d8g362U72NjfQ1HD1Nm0Igkzv0IuAnF7D18+LBSv76iAABvPPPuqfP7+X//czh/5qwQbgIA1EI2gw4GfgJeLoPpnfMoN2rIFQsm+i8yCGNBzcVg3d9tcWonVbbY4WcLANiFRlqQBkaMyQg6yPge9u7Yjn/w9q/C/PRU5Ej/5QUASJ2u12rIZtJy3a+srMh05Xv/yfsRtLsIOpwWxEVPvnD+HN7/Pe/FHXccxq/+2n/Bsfvuw5sf/5rXBgCIRshNic7+SSF5cd9D/G+d4X/83/wU4hm6lMaMWdOQmGmKDKUxsLjktDvKcdaUiK7GNN2LO5jO5fGPv/3bZahFAyQWVJzedlpNeEkvirmiWyoBAGpOO4i5XVQvHZf+nw9yYpDF2dMlfOCHfwb+2G5Uewl0aJbIrZFTwpSJALTrwKKG/MxGyG4c1zf/ajppwCX909bE1mqkLV3eFqOjUyZbZUvCoAgWMwXmulPRHVHtr0cwr2nEok1XX0fNuvS8PDiiqRqnPjS6iRgAnX4gBkAi7Q8ZAK8VAJCT8qgsZoRGxpdHk002/nx+iBja66lIRV7bKI1DU/cIBNhiCEHU53ajCWrZhdbTtTWTxfLiEv7qwx9Btx4iMXA0dZc5mei4JpOGVFdR7ptNxN0EYoqMAQ4dOYx10pscRw2aKQw4dTc0ODWvPCvFRhioYSNYMrdrHvsPHUQrbMk8UVm6cFAv1/HcZ57GdHEcPg/t/gAry8uYnJkWC4mn1QMPP4TNWllfR4MjegXEusBLx8+p4eF9JwKuyDXL/oiO0+Ha4mSOTU48rmvarFbR2NzUhDlkERKPY9/+A7hw4YL2RLI/KDO3KQBi+dIYrhfgrnuP4c6774DDHGzqhaIPu0ZH1/T1zf/Wnw1TxTIArp2imaKg2STqb4w/CfoQCOD35mdSkCcmxrG0tISLC5el+Y8lXExMbcP2XXswOTOLARsJx5Umn+7//D4ygCJ9keAbqYCcfPQYacdSnukUBjhSUyLpinElNxHFcXkFZPJ5pLI5xH3SRs06ZGHK/y/WTbQWyf6gdwS1gCxaoWIWiv+7dPIkPvHHf4wkfQg6bcUzZtMptPneInMtYyY1kGdBtVZTgRp0uypYH3zjQ2gnAvTY/Y4wAIZsAPt8kw3FIpGSBfon0AeANPxmC5dOn0a/1cbO2Xns2r4DtUoNZ86fx9jsNFLjBfRSrhgA3IP5wddOII2/+DejOcTXFn7RXRawYeRNfA22sOLfVdZLuHjmPOa2zWF6+1zkN0AKsFmfLP54TW8GAPB+DgGAVohTz7+IgQCAyEeBcavtFgO50O2HuO+Be1GtV7BWWsWBW48iPTmNJu8/DWXdhKYxPWrqo32J8hjq/QkSvvj8cSUXxHoDgQL7Dx9AarYoCcAXwgB4WaMq5CQmo1GayNK0iizC1ZVVbG5u4uDBAwLq8nn6lHBK2EI2yyzxmKQCyfgA84UMHn/sEezcM4922EDcuNlpWsbmLI4EvEQSvpOUKaIAABn0kaHEbGkja6TjeYzSN7QxWL2CjfOnIwDgRbjUsRL0YtFLQ0qeDxEAAAIAOjfYxBsAQA0hryc9ACi9YGQhmVB0e2eDQr+DTB65A7cA1NTLWCx63qJGRJGsBAD4Z7E+I6ZQBBaa888Yto4CyNf32TenwBtmgRmCmEZ16PMxPETMtJcO3pT7sNkapFJwMlnEUgQBaAZnzt7Rqf9rpd7/fcELXlZzXAe28B7xJlkGwBYAYGjlBFxZc1E+6sb6KK8vYunSWUkA0rkC8rP7ML1jr0ldaDbgegn0gjbWVq8KCGgyoYRGqfEBPKZt0SyWFHay3eIOum7aGDJSOtQnXZ5sNIIBcf2y0hsJuCKZiv3MAzoMCYonZMbHPZ2DhnQmic31ZSwtnI9MAAkxmOpTvBbKEHQ6MvqwDpcsAUaB8+dF8c6sY8kUIHjMxp9MWiKQ7WaIeq0p5m9ikEA8NFGdWt+uD48xiOOTyI1Pws8W9KtNCQoDCXoDBIzS4/V2EpK98XUYY0LOOLpoh135HPD/8OdXqw3DfiC1ykaDRsJxxgv2GHkd40DT1KDDPcpookYy27fa/NG1afbm4elvq4AbimL0HUZ8dDj9JwBAyZ75N/Ploz+Jr6LHGpnAsF4SWYEe5ufnMDczFkFvA/VqvEOMXCYQf+n8ecS7IRrra6isXMW2Yg45z0GztgmXEqk+9fltnD57QSkTrC34i+xS7sGs51l3EIi2H9ezfOi1UglqWgdxSkpjDhZOnEQaDjr1BlrNAKdeuoTVcgO1bhzxzBg68RTKTQLdLpLZvO4XvTH6oWEAZNtrBgBwDQBABsDc3NgQAOBeSUBJAIAulqk1zdn8cgZAgiSD9BhK5Q6q2SIuk5qfyGD3/CH5UpxfOIug21bK1V/85V/iPd/2bfjpn/lZbN+5EwdvOYRWu4Pz5y9orbVahqniUk7oeahXy9g+NyV/uKnJSbz1sbdg8fJlXF1cxOvuv28YmczBDZdWs9nQNT9w8ADOX7ign/mVBwC4ibcD/I/f/G/4+F99VBN36yreIiWQxXasj923HAD/zCKB7AAWjTT/46KQIVWrpWKWDQM/S1efor6Pzvom99g2hKMAAHVMomGHAdrUXk5P493vfCf279olE0AVN182BkAMjucbWmixoCevVaU2uILv+94PYKw4LuMVaqSnxidw6uRxfN/3fzeOHj2A//5bH8J9D7wOD73pra8JAODhwMUhpC0Wl+bIZT7w30oofuwn/5WmUGIAaBLL5spsFAreiq6Lpu7Sl5u4GUbzce6eRAzHjh7FV735LcowZvHDAp3FCAtubhZmx0mgF5pUh1ifk6IApYufg9vrwKVLWJjEc59dxL/4yV9Acnw3an0XHUo86DaL+BAA4D2WPlJNzbV0d0uRto2R2QsZr2IaBssYub6BH91srz+MLQPAFEvMlDb0LW0GI6DC9RvY8M/RpmsBAKVIRxIAQ/8nC2VLAkAAoJ/ANRKA1wIAqGkfkUbYw2e0kOJ147NF130aAhJoGxsbE0WYDYXhkY8YZEYgtd0U2dxS1pNLZ0RNalbr0i9z7Vw5v4An/+oJtKtN0aKpW2o3W+g0WwKDSOHjRtci9Ux58AO0gg5279urfYAf1OOb6bHxAZApZeTmztNJIWQkIAx6SBcyuOu+Ywh6gWjbbESDsI+k6+PCyTOorZdQTGZR3SAVeEwsAEaVrVfLeOjRNyDuO6g2apJjsDGkieHqpVVU1ssC8djU+dGEQI0owYgRJoDWJYGhhGl6w1YL64uLRsNrHkKZAHIC2WkxYYCu4cZjiTGAZDP0EzFRtQ8eOYQHH3oAMVKHdaBuJaGM7nVmErI13b+mURqhiV5fQFsVtl3TnFgQhbaAKg0BeT+uXF1CiUBGs4VsoYjdew9gfucuxBO+Yv1oXkSQk/us0e2I+W4AACAASURBVC6aZ4Xvn+ZniSRjjrgvEOg0Lsy89yIeM0eX15E0V037/l/u3gNMsrM8E32r6pzKoatz9+ScFBihHJDACFiyEOCIH6e1lyDs67XXvr62sR/jgK+v1+tsYZMxawMWIqzBIBswCBQQkkaa0eTUEzp3V65zKlze9z9/9elWz4wkzALbeubRhJ6aqnP+8//f935vYIGRRDZfQDqXgxNPaPpkXJwNY0IGsYFMjffessYIAAiU4yvTWZ7MhkoF/3bPPZg4fFhRojQUzTKmiiwAPs/cXxyTREEdK5tCyZbEMojh1pfchm6W0yIDAOhxXhqm6NcWkBBDJEisEGU1EkU6HsfE0aOYnjiDoUIRO7ZsV7N74vQpRDNJ5IYH0M0k0KRXStCgCRDqAHFOmGSCuJRDHC7e7M/5DHFfFWCnxAdj+MjrNDc1i1NHTmDDug3oHx2WpIgMADFuguQKe/7x3qwmAeC1l4EWJbcNHwcfexKdegsOJytKoWvLgJHU3IZXw6tf+0rMLMzg4UcexJpNG7Fm+y6BzYxBJBuFjA3KAST1U3Y52Rg05U3i2KEjKM0uiG2AVgfrtmxAfu3gRQEArt+nMa9CEy+uSV4b1g2UlrBpn5qawvT0jKYk/KL0pFatyAsgk0kjkaRmlCCHj1izgvVjg3jBbTdgy9b1KJVJe+4gn89qzXDFxemc7iRNHKOi/ExyBB2kWl3leJrIs1YFkYiH7swE5o4dRDHaEQMgSp+bThsJxh/ScJU1Cd3LyfyBkU1Im80Gq2vI34oB5PolmELvnYSj6Vy91UaDJr3JDIo7dwF9RXT0fFnmhekD1Fhain7gCdDLKA81ob3pYbD+L3itwwdp7+dcw4H8gGk2gXOCAQKCaSSnvS3GscU0kWUqgMfpcy6HeF8RjRgHAcGe39MwLHk+rfrPfh/95sqaI7yXW+Cba4q1lWn+CaAKOjaAULC+ab7sOF1UZs8JAGhW5xFPpREvjmNk7SYB9TznyeZKKJaaTb6HqXNnFKXm1SpimyTZ2DMej2ASh2puUjRrDacFAnA9Ul5LVl4IAJCxnE2pMLuhYqe52Dh1Dxz5B4YGUewroFJewOSZU3AC+r+BmgIAgNkFbMLQRtolINY0BnpqwD2xHjilVYyeAGIm9cTQ8rpqClseowEdOPEM0oVRpLJF5Ap9YqqRkUwJQL3J2F2g6bNG5LkVV60eoft70PBzOFOemtW113nuBxF8ZKJpqANEBRLw/DYgmpgLQbOvybWsAlcC+FYaE/JyWdaWLy1g+6ws/U7AyLnAGu+xBAL6P58rfh7b9OvcCAEB7ZYvBhT3kEa9imKRk//NyOeSaPncszydiXyNcqNmTJp9HxPHT8pvJxUBJo8fQ4qNcrOuSNV8LqWdfnZuHne/+70GoCFATrlFwACwDG8CsyvZibZOJQBQ7XAA1Ibjd1BMpnU/sk5CEjEOHOJpApwJeBEXjQ4jT5OIOCnFiFKuyHqELMqOv4h8rIFMYwbPH+/Dlng7BACQARCHT4ZczCQrcPgjn42QBIBn5GoeADE3h3YkhcPVphgAs5EkmtUobrzxFiyWZ/HAQ1/Dhk0b8fkv3IdtO3cq5u/AwUO44nl7VWvwOnHN0OmfAEA6lZFfTWlhHhs3jOHA/n14zaterVjsL3/xS4oGfP5Ve7EwNy/pIa8rUzpKpUXsveoqMQAYLSyPPL9+pKtDMtAN/u+UAEhDGE/qQ93/xS/jw+/7AJh7TRYAp6qk7radKGodH6Mb1iGZz2KxVsHA8JAaVU4N+GXzr7nwLADARtCaYSnLOih8rMO7NMxuUg8mdZpevYZWo4606+JNP/RDuHzXTtGWZfT8HQQAeJCT8UATQHX7joPPfeozeO/fvR+5TF4UKQIAI4ODOPjUk7jr7f8Fu3dvxT/844fkAXDdzbc9ZwDAHCAmflANsvQ4NLZyMVMu41d/+x0YWDsukyBG8hiXYAMAGJ2ZQVh1SJGJLkOxlswMGXXEDeANr3wVrty5S5IAfj4W+iz2xNgIHiYVL+2YqEQgABBpYO7EPsSp0Wo76HpJfPXfD+F3//BvkRwgAMAMVQcNRVBxekx6F4syw2Tg+7ENf1ibbxt9HSTBxMDmYnKTsWuEfx42i7J7qS1ueowAbueB74EtNMON/8riczUJgJrnILd+NQ8AXmdqPdl0rgQAONWO0XbVMiCfpQeAGfaEYkyChjV8ffjscNrL925BAF5nOw22DuO9E0QHeuA5oA7ITGbYlJmsdjPhZzOScVJ48L6v4dj+I3rmGSHDZ03Pv9ZZULwHiQCcvHKaz+Z/6/ZtYidQ/uM1PQNKsWFmo2hBGIeJIqTOk0JtOmkCAG6ahoUt0WKp12PM5tjAMA488jhKk7MoJGlMSLq6j24sioVaCeu2blT04sz8rO6FJmZtbvhxTJ6ZxNT5SeNLQp8MK5ER2m4O117jxaZGYJuhR0+eOmU0lmx6YzEMDg2LilyrVJVwQAkAkWXSjwmctWMQdXDNhnX4gdtfJACAEYF2nfM54DPA/Y/3jv8Pg1722uhQpVLUUgxXTNBMJ2uaa+snQD0l3xv3a8pAaOJ3+NRJjK/fgI1btqB/YEhFUpuTHRow8fkk2MMJHTWPPZNNXgNTilAHaZ5FM9MRsMhWQPIt1oac5pv9h6+dpt4/XxCooCKLyyRo/vmskOpqZI8mBYI+A/KTadS1cfGatggKswGPRHF2/5P41D/+o2n86VNCGh8Ns/QemApgkgF4EBMAoBxLcUvtLq6++Vpk1hQMAGCBrxWFl2UDsZDitea/T6mLniHGkvo+Thw6DDR8bF6/UXnxkzys/Sb6qS/PJuFxjwn8O2Su2oaaQX5OsgNWi1HqRdeyKAkAAD6rAopMJY2pc5M4d/IMtmzagtxAUQCAaJWBCaAMBLX+TALDpQAAMmEOPr4fHUYA0jGcZDBGrpKqHulisTSHN/7Q6zEzN42v3P9lFIaGkB9bi6HxNegbKMp9nIyNCCPE5Pdgnn8CDE7EwblTZzB9dhIxeQ4AY+vHUdwwckkAYOX+3fu1fTZVC5CNZrwpZmZm5ba8e/ceQyHWucZiEQKEOBGjptIhm61Vx0A+hWwugV07t+D66/aC2GS1UkZfvoAmrwUnNnQhF6XeMnYMABBY+8HhFLNdE/iN6TOYO/aUAIDpw0+hS1kgQSs+B0xV0DNJzT+BBE46uUaN4QVdzm1yA89bl4AOfQDijuqlZqcj7TzcJAa2bgNGR9F2aIIbNOI9yn+g++/lMtpJ/XK5UJBBcUGQ5aKTeDaFmgqb/dkk2pgOxICBQe68z6sWQ5cAQCSCOrfybBZuXz88JkRoovp/5tdqzBZ7TbmfGMNSutd3tPfxeRUAIFYEJTUm8pOlVZyhJ6UpTE4cQ3VhWiyseGEIo+s2I8dJd6MJ32fz7iqyVkyqlodKaR6z05OoLM7KOI8TU9cxnk8E5CnlMmBdsLEEsbLm3Lf3xuxXyynmZq8nzZn0+yZTlxJJMW4IPpQWZgVgcWWKzcL7LMq4izbd/Lm2/TJi2qAiql0JKn9LUaxG23wvgYhEwAJIK3mAspxsNo9IOo+ZTgx1mPhigtXGs5UnI4cJLpwopWX22Yppus+UGnr28LxwOdCynivGMMO46CtKkca+NGo2kYNGvmaGFeZatBFnXnwkYDAF6hfDYAwYX4Ee3lzZlSwA+zs9CkAIWlv9eTBhg+ZLzIWAxbO0JwYMANsPMoKdJrROFEODRTnWF/IZU9MQwJcPhWNidNFBo9USg6oyv4C+VBof+bv3APU6NowMIelEUKPnQcfDucmzOHHyFCplepQwpcEMA+1651nFH7b2tF5atm5X/eJQskFmNxMwuiikMug2W/KcYvws10GDJrXprNZLpcZg8xhSqayYUtTT03jZoXFrq4R8rIlMfRbPX9OPTW4bxU4NybaVABBo9AMAIIYow234fgNpnkrpVQCAlJNBq+yj7eRwuhNBaf0GdIfW4NSxaTSbLezas00MgIe+8bCZ9p88iT2XXaFUDOpqCDZovsE+q9OVHxJ9avLZPGq1CprNErKZJG684Qb8y2c/h/Vr1uKqK68Uo5xmzWRjcKA0NzeLG264Xn55GnYyEpm12XcbAOjETKzcycNH8a53/h5SMdeYgZFaTmpmtAsv0kW6v4DB8VHMV8soDg7IHMwuZi4ea/pmKcq2IObv84PaSRaLWROh0UY8nkSt1pTjYqNaEUXd6Xbwqpe+DC96wS0CAGw2qLnBwYNjuB//AR4AxtCEn5WGDmzEnUwGf/jbv4P9Tzwl+iAlANxECQCcOnkMP/tzPykGwAc/9F7c9IJbcMMLXvRtAQDcBjTpChx/Balwug7g/f/wERw6fRIdpgRweqGprNnkzEETNQ7KqtSNqz+Lkg4BBZobRqL4+Z/9OQzl8zKnkcFhQJlnYc2JHguZToevG5WJC9oEAOqYPb4PiW4LibaLrpfCfZ9/DP/9zz+CeHE9yp0YmsrIbkn7S1dte19tnJxdB+HGfLVGiGZhdm3Y7105MV1JPbKbFAsqxw0ozMEElv9uGMlcqWEKb8umxQqkB5eQAMSYMxtiAGzfs1MF+7cNAATT0l6hxsMnMBiz18PKG9j88bOxyeQz1eLUNojiNE+EeUbCxxSbc+rFml5TFCQij3xdNqkZN41IqY2Hv/IgDh14SvnFfdmc1la76Qss4PtiI8svUsYpA5hbXMCeyy/T8+e1fNGaOCXkhE0MAAsAyNldOQnKOPfRwrZdOzC8ZgR+lwZ1DhrygGAz6CIVcfHwl+5HmghytWHWFBXLyn/tKnecxjMxrlPuSw0ffel+zE7N4dyZs/IwkT6SzaoOeWMIqIMi1GAbijonNcDC5KSQWs2QYzH5cHANkzXBg4xzDqUstZqIpxJ6H7zvxaEBvPLVr0C700Ai6fbMTwmA8tDkNIfouTUFtAwVy3BRYyUjJeMBoPtnKYiB1GcJADAHMd/XxMQZAZZ8/Xg6g7EtbB4HNJXngVVv+mpG2Ky78YRxkQ6KQN4XNk+aWqi/iJoc+2Dt8HrwunH9GcCkKx0cD3I4LlK5ArJ9Rf27BA5ooCp5AlkC1IOyCJUpFJ3sDfBD9gfXDKU+vAdKeGDUUquNNCJI1hv42Ac/KDkGmUtkZaQTcdG8GZ/GyQ6vDwvEaqUiXWGr6Ss5Zs3mtdh41TZ4KwGAEAvAFsaKDEJX9H+a8BEsIsMjn0ri3MlTmDs7KQnKQKGIWqOJs/OzGN+2CV4ihqYTUQILv+LdiAEARCmlNKArf4CV+4qVA/Az8xppok/gyTJ2pNM8h5mzU9i2ZZvAdRsDyGma1j4LchYhzwgAoK+Ch6ceexLdhi8AgMaALfr5EFCJdjEzO4XXvf61mJg4iScPPIHcQD9K7QjGN2zE+Lo1cFNsBDp6VtlU8H0oFYLU+bZhLJw+flJaeoIAg6NDGN6y5hkDAOE1bs9zpS94bNJNdCkLrdnZORw/cRK7du/RyjReMg6SyYShSvsENICUG1Ok1fz0WeRzCaxfN4q1YwPYvWMr1oyPSvoUo3GaExdbxWjq+Z9JblGDBrqTcy/wEW3XTSzZ7FnMHz2AIl3bjx9Be34OCb+FNJs6arA14SSoZgAARvnKk9dyxthF03uh3UKcBWrbk2yJzx7/RqPNuMcI+jZsgLNxE9pk6Gh9GR91Ybg9ar6RLFkjQO0Rof3CAADma7Vm/2IAACdojEkUXqp1TAYK+yc2fIYN5DKyzTcabU5fm4hqZkr9dZcxoYUiPKbOrOJhsvyp+P7+Vfg6Lu3Thh1m5JgGrCNzifs6gSAZbAvEJeOnA5eNTmMRpblzWJw5J2ldN57CyJr1GBtdC7gp+DVfrLiY4vJMNKaYdM0qFuenMDd7HvXaIrqczEfJaDOu+6oVFE0p++KgptJd65HKzc9C64WDj7ZvtOMgmMCRhhno8Sxo+4wSJQBoJIHG2J9afZ7r/HwRuLGIzqOFcgnlKqWCcfQPDWFoeAzZfBF9xUEDBHD6K4MiPhD8eRfVdhdlx0UnnjRsVMktO2jWm2Ilt5tt1QFe3UOjzqQx44eh6EW6+HOAQCaryfswgJVmYeY6kDNPbbxUOYF1PiWArAkU3ajhW8P4XgQ9hYFEAo3/iiW7+mzfgABPhwCediKY71nh2R5KMA5AiTAAYO6P68Yw0F/A2jVjyGcJ8LNGbOm8FUO16akx5jWptXzs378fGTeBrBvHXT/1n+HSLDgRR728iHq9LMNILlzXTSCTLup+cP1Yf5rw0M6eXxYACA/pCEApfYUeQj7rLqcXySzvC9YGPMcCQEUSUWWPUh5lJE3sv9jatP0ScjEP6cZ8AAB00deuIdmpBR4ArgAARtaKacrJERlZxovS7H+rAQCRlJKmKi0Xtb4BHE1n0L/jcgz0rcMnP/kZbNg4jpGxIRw/dRJf+/oDGm6QAUD3/4mz52RamUimUKs1dA6yBmHcMb1qvGYNpfIMbr7pekycPi027I6t23DdNddg8vw5bN2yBYeeOqgh0JXPu0LxtsPDw1oHlFZ81wEANoAEAFjo1RfL+KW3/wLSpCJVqsbwyImh3iXNKAak4hgYGwFcmoCYDGRb1PWmLKLhGOdrW/RwUVEKwK8wKKBDPZ4UTYQNZLNeRZTf68Rw+Y6d+KkffxM6LF5FcbQ32Pz/P84EkBTXrnGqpxlWMIm/6613oVZpoNumKVVb7tDFfB5Tk2fxY2/6Qezduwfvee/deOGLf+DbBgA42dB0VoU0ixOgRulDOoUHH38Mn/jcP9PKGhFOSDgh5ibICYSKFlJ2jHGHtkYxd01gbCISQSbm4L/d9XZNuZJyjOdBweLFGLup9WJRFAAApFbSBAmdKmaOPyEDEddnTlgan/1f38Bf/d0/IZZbg8UWVQEuGu0W0omUinEBRqu48a+UAuj+hZoxbvwWEOKfWeaAXS/h4ibMANBrBAwAM6xeShmwf+eZMADCAMClJACNdlMSAOsBwOPSSZgDOqjAnlUKgCQA6hRWuCgHTQJf09JjSfmngyjRREoA1MDnsmrKg6F/Ty5jQQDuiyw66TpqGvW6JnssKBteE1EPWJsdwbEnj+CRhx/G9LlJFDJZZOnc2/AEBBqDPxN3Jmf3CFCp1WQYRCYQD1k2p37QlLEAsk0uNeoEmkj/B+nzsS76Rwax47KdYgBQP91ksckN3e8i2YnB9bt44Ev3Y3RwRIwHMC0gEUO5WcP4xrVYu3GtqPgtFt10Eo6l0fY6WJybx9S586gslNS0s9HTbQky2y0IYCYAplgmXbNVq+Hc2bOaphNFT2ey+rwEBQgAmP2H0/QmEumkAAA2aqlcBq9/451AxEc8QZM7TriXdPr8Ne8TN39RvQKGi/VCMY0pI5lMg7usgO5NIugFmpA2+swZNv5NkPpPI0i+9sDoGBIDg6hQ99gyJo2kXLa7ETQ8X34i9pliI0eGDw9JrglOxMUuCFys1dSYuU0gnVAqk0AF+r7FkikUBofEACAbwAsmKqahJwBgDBM5CeNra8tmgcBGnuVlYArLz8mmlk14vNVGod3FU498E1/+t3+VGSobJ1KnUymCFwQjTZQg6Z1s2ksLJdCVPp/JoeV0cP3Lb1kVAAjPWXSteU0JetKdmPKgoHB3CXJXqjh37CToErBmeEyN4uGJk9h65R5Uuf0FEgD+LZeMNcZoBQHqHhMC7AFlt4Fg3VnmCa+9pfRz77Zr4ezpM1iYmsPO7TuVbmABAJ6rBN34/BGkuJQHAD10Iu0lAMAyAAgAyHNBU28aX9Vwx52vwf4D+zBx9jQS2RwW/S7cbBaDI0MYGBlGMpdWM0ggwDDEotrfO15H8qGjTx2Wlt6NOOgb7MPYtvVoXcQDwIK1y8phC3SxYGNDT119JIJUKiNa69z8Ag4dOowdu3ZhYHBIe50tsan9575PJgCNrNCsophNwm9U0G3VMD7aj03rx7FufAzrxseVouG6ccTchM5YslLYhiu6ladohwAAl2oAALgtAQALxw6gL9LG4olj8GdnEPd8ZEiH92l6Zp5ZnrXRCKeWvuoIAQBs3EhNJQBAI0t2UpQPBb4FfHbakagmY+7gMPK7d6ElAMDsEcbILNjRA++NAK0LzongsAlAgGUNxCogwDMCAHgOxRixRaB1BQBASYOaNiJ5LtoyjYzCJ9jI9z0yhqbAG07Llrx8wmd8+N5/v/38aazBkGu7ydCiHxPlT2Zfkc8ER6MCAEyDY4pWPoc+3IiHVn0RC9NnMT09CY9RudkCRsfWodg/im7XhedxDRjTPoL8pIDHEjGgVUelPItSaUZSl3qVZxQnk0Z2afLjDQBg6P6suZfaVmNAFwSmappG8y0m8vB8d+CxlrQggkwL2dh5BuQI6P+c/nckASAVn017EplcHwp9RXkIuMmUPCOqTV8TX34Ox03BiSXkyi/9Nif+ra4YhJ5PmZqHGunp9ZoAa9YPbLZkpshnKdgzeRaREegTjOD7i7v6Oe8R2U6MjI20DBtDTOoAfJYMUfMA7oNGiixKHKVciiQ09Zc9M5ZSeQx480y+lgEAK4xog+Og9zIWCAjoCgEoY1kJdoBj/Tg6SjwZHRmUjwSrdoLj/BmBd4KxHHpUuddkMlis1/DUUwdRzOZx7MBB/Pkf/CGKyRRyZCbWygKCI7EuvLaP/v5BVBY9dOnBEJLv2OeY18RK1yzT1Nbqqq2jELNJ8hMxkU2IIaMbSdqgVJxnf8PjQLmLbDKBaLuDVr2u+OUU4yc97uVRtP0ysjFfAMBVawaxMd5Foc2YVwMARPO8177qCcVek7ISePCEPQC4Bri3N0gL4XnNCHM3i3rLxWwijW8yNnt0PXbvuBrT03M4cfIw3EQMI6Nj+OfPfU6MSSYpiIkdGA4yrYMeRDSrr5arYqvJW6tRxehYn85WsoFoInzj9TfAbzYwOjyMI4cPq458xStegbPnzsiziWCbHeixNhQDwDi9mBtvJQDaQAN6t4rvYGplYwCDjsNQei4OPy0tvNBN1qLknVMsn4k1+tmf/BkBAJUS43C6ovpS90/uUjfuIDvQh+LIkPK5+0eGDAuA+huvpSaaDwu1qHZCycaAvyekQwcbaUSmqeGDyAkVoShjztSAX6uhP5dDMZvFr/+3X4FXqwXI3tJUc+lhNBtrmFLzTB7U5d/DppWxRwkVhyxcSUd+61vfZlxEA0IsaadEG2nM8sY3vBbXXf98vPd9f4uXveLluObGFzxnF1zdb6L7pE2JWu0ilkrhzOR5nJ2dxf2PPIxjE6clCaCWiVs3G34WsdIhSm9rKGacQpgZhPlBICXruvilt96F+uKiNLcyQAoM8mxcm9zjiaS1GeOYopAU6FQwe2wfUjQGajA2KYPPfPohvPt99wLZcSz4UbSScXkAsFm0WafWcMZO4Xmt7cYRPkhtccD/syFlcWxNJC14ZH0ibLO2khVgXsPMP7iBhD0ALCDFBy28gT+tGAquIb+f199E1xlt0WoeABYAoC59+2W7tLl9uwAAJ5x8psObrnHiNyuV799Ka4i08zMxwo5gAF1c+b7t3mEjysIAAHWAPGhVzFPWw7XGA9Z14MJB0o+hW2/jycf34cDjT4ja28cMVL+DNg0pSXMmEyAa1b/nMe847mJ2YV5mgDQLLVcqBgBgIUhQKqCaGyf8luLFSCtmxe5mEth77VXG8ExucK6hGrOZV053BI1SFfu++ZjiU0RBc6JoygwwgmtuvE7GgjWP14KGSR1kkvQxaYIN1ez5KZmU0VeA+woBMyO1CZgemmyzITV0TVLoTp08ocKDDBtu0OlUGnMzswIA6LrM0oBTx1QmZTTapHOmknjjj7wBqYwLNx6VJwPvFd3M2fzzXg0NDalhN82+AUZY0NmkABY5ZE7IqyC4i1qDkhyYKCJN/Jue6Gmjo2OKnxkdHQ1Mk6jJjYm+GRFIExWNUmCAG0c6nel5sxigkQW6Qcr1rPL5I5WfRlWUP2lSZf0zzNSRIKHX7iKRyaJvaETGPU0e4qQBk22jqDPjUs2JBF9b+mxOaSTxMF4DfM6N10Bb7v48N5TAwHi8dgd//ad/igglZE4U1dIi+gt5VGoVXReuO8oe+HDOTM3KgX6obwCTC1N42Q+/Gp5jJrom/tI0MEHVrbVICjnZLWS6UcdHYztF8pFCCSDtuDh16Ci8Sg3jQ6N6708cOYjdz38emm4UPgsUGUJzvUTgygPAgAhkAARkgGXHMPcQ+/zy3+M0n2vAgpL8/BOnJrA4M4edO3chQoq4NcwkaMekllpDvha8tirAKcsIeXxYSZj2K+q06x4OPL4frSqbWRqGMaIJaFQWZTqWyyXxwz/8g/j6Qw9g4vykHOkTuaLy6ZmusHHrJgyMDrI9NiBXAByKNeG10ajWcWj/QTU5jCTLFwtYs309WpZCGzxn1tDOfv6VKS1LE1QCAFEZM7IGIi2YcruFhUXs339AJkyUvfB5YDQh9zL6QdCokD9nzZAkKMm9oEvfGzbcHYwOFLBl/VqMDA5g547tYjFECfITkGR0VQAAUAIQ6zIz2xTU0U4TUWrl5s5i7tgT6IOH0omj8GamEW+2AgDAl/6apBqjtTZFsplOkpXHyDEjL2LzRM22DNSiERlh0qSTMsMaQY9CH4pXXIm26N7GA4jPsI3+s2eeZQTouoaYAYamvLz4u1jDurI+EgMgaO8MA4DsJlNACxThM87GKtCzsyGV6z/TWzpdlBBFfM0GNN2EGA4cGMlvzXrxSNoa8OyCrsc8n0t1m2WrPfva7X/P37CTz/C/Zpsl0efZBamu4tTe0P9ZkxlvBUrDbCIWPVZ8pIk4wsf85BmcO3dSchWv5SFfGMDQ8DrEE3l0ugTpTcPc9Mz506Vkjv5DcZ1GWFycw+LCeVTnz0i+Ys43M/9h09+77j2wzU7/l/ZGLlTJyzi44RNARhq9YsTiY6PcDlgNMbF1OQ2NwpY2VgAAIABJREFUJ7P64cTTiMSoJU+h03X0Gjx3eA7RJ4bU9qZPnzAu94TYA42GLw8AyhzoxE/PF8bRxVmbcP0wUtUaOQeSYXn69DyFIvA6HUmT5YjnUlfOZysm0J8/CHoaLxrTHZj6yoDR5nkKsSBkDhCYA9oTYymL05zIIcBn9RUXdCChhbx0hZfYF8vYAz2JprEvFAMh+LIsTh52vNMjw4MYHhpAf19KzyQ/D30e6PHAAUa74Qt0IWDbZLxxqYwzZ84il0jh79/zfuz72oMoxBOIy8C0hnxfVmaw0/Mzin+MdhMadPaAol4igJFFcHmTfWUlAjxDfY+DRPOGWduxsWVtwe/nQIGMUN6fdC6LarOmvo8yESa70cQSBJU4fIg48GkOyH29bQCATN0AAJvdLvKdOuLdGsbG++HkDADAGyuPolZgSkmDdJlNGzkO2XncvzwnYFLVyEDPo40UDpUbmCj04ViZEsAkXv2aO/HNRx/ExJnTeP7Vz8cDDz0saUmdsk2XshRTh2UyOUxNz2Cgf0DsFLLVuKvTk2HDhlFMnD4hQOllL3mpvAEG+/tRKZfw0AMP4FWvfKWMbIeGBvWs8TpbKSYH45FW9fBy8GhFM2+bqh59OjAjMpffZnxeeDMMT01XbmK8UHz0RePsdPFLv/jL6PhtzM/Oo9Vo6cNw0l+p1+DSiCIeQ9/YIGo8bHNpHT2c+rCItekx0vGQhuvGjQkgI+00oZVILuDxc1c0P3VjcTTqDaFYXNAsIrPfipj7jf/711Sc6WEOKJAXOiyeIf7xtItk9MEm5kreBK0Wjh8/gV//f34jKLhMtCEfRGayzs3N4NZbb8ZrXvNK3H333+DFL30JbnrBbYE53+oH8WoTEPtGRPqjnpUHbiqBqteEm8nh4//8KRw5dVKxQdVGU8W8Yk5EJzPFvi2qSElh0+GJhu2hP59DaW4W3WYTt1x3PV7+4tslq+AD1zOUCkjiXWlO6QXgoNOKI+EkAEa0RZqYO/ao9JU090i5RXzsY1/Eu9//KaQGtmKy1kE3k0eVsZBxV7prfin7NQB8eN16xe4K4MlurEIYiTKvMA8KN/u9YnHFRtw7hC+Af9nXsMDCqq/J9cum2GPzZ8y8uH5ZjHHq1eW65lp2YsqtrzNKKx5FLOli667txkE9wkNvKRKTm1m44OW/q2c3cEYPf3b+nqLpVjAALjY1sxQsy7agK3pv2hJG+4PXtK/V+3+wbfCglaM5KX10cE1l8Yl/+DhmzkxirDjErg85NtbVhgAA/rts6NiMk3XAQprvf/PWrTqUWLQrN56Zp00PvueZ/NNmQ9eHlHBet2qrgVtf8kLU6S+RojSIjW5HwAQPcjVmXgtnTk0opm2wUER5fkHmfkSWN+/cJvCx68TkZp5OJVAuLYqJkk6k8eBXH9DexZ8ThmbTFXhbqRE0AKrRvcv4rt2W6/zZM2f0b/PeZ9MZLM4vGKSZB1vAsKFpIZs0vl8yV37wR9+IVMFFuVZCIZ9Ts23BL8ap8hngr7m3cHpPIJS0T/qNME6GgEkumVZUDJt8TrrZACxyIk0n9MWSEOmB4REMjY4inc0hnkppP+BzI3o/EwyIavPgpXN8MoVGkCgi8CtIaZF0yDZo9vMLhU+hWqnq/qaI0EdYqDX0vaS+kb5Hp97+wWEUh0bo9yv3aU5UCSxRB9qzTAo5HJvyi3tVQEcNGDs2uURrHl149SqGCwU8/vUH8fl770WBKDlvU8c07iyOCVbxuvjNFhqVOhqVhjSHNGTcc+PzkB3pkxSnxsg1RiLGTUY7D+XlZ4eJdTLay8DrgOkz8SS6no/D+58SdXLd2nV48sB+7LrycqXg0AeVTbGJ1iSZJWp08EpGMIVGr+gLqKRWAsDrwOefU25KZKQbRlSAwMmTJ7RnMu4unkyoubX6f64b3gclJwTUXa1Zu1cGSbDKi6cXBnXajRb2P34QzRqLd8cYLnoVZJwWOpUpybve8ta34J7PfBYLHqno3JfYvMUFbEXjMfSPDmJs3TicpIt6s25AP+6PKpaBg/sPqklPuAmkcilsv2IHqp4xeFTcr1IjDJNLQFeQzhLe03qTtkDbHxf7jcZmLfnJsP44efwkspksNm7aZPwouM7IIuIEn0UkATxOtRoGfMrGY0ixia0sAPUKNowOYvvm9cov37FzG0bGRxEt5tDxagIi2UTwTKUGPgr6UjjyOWBMltOtoXTim8h3q6idPIrpQ4cw6GQR81qgmVunQ6lAU7KqSDeuAlos4oBJLCd9gtMy1iRARkaM2S8lQAiAHEbpDu69CsgWJDV04imlalgzRA0IBGYtGSny2VOzpig24/uzjNZ9gXMyXPwsNTWmfrSgUm+4JATDDBg0Me7RDJYACP5WI5rEeS+Ose070WB6UDKGxWYFLo1F6UHkMOKYYHrAIiCgGLDAud70bKzYMy5cyX53/iSsfbbvYAkA4Drn+WCaOAIAfF6NCSA/qD1/jJ8J9yMCRqz72DzUKzM4P/GEZCTZQj/6BkaQyhQRddKIRmj8JnoRYjLRs1LFtgx0+SJO1MfU6UMC97hXkIpt3q8BYbkH8teSeVJj32Rcn2G8MnGKiEKTdHzuR3z+VFu6SKezksLRHZ6Nv2UzyAtGvhmG2dDt8mxLSs/N1yU1XYObgB3GZ2J6ZlbsLeugzlqbV0CDHrH0TBXeG+TZ5vgCRT1BryUQKTDvDUkfwxJIuysvZ8msqNMDgOq5rS4ZQIRFFU/vMcSwDXx2ZJRsGDza0xRxmkajXtMaYqNtpBaMRc1iaLAfa8YHQ5JOm3ewNPRhW8Wzv9JsKJ3nm/v2GXA2mcFP/8iPYV3fIFzWsEH6SYdsrUDuo0hxAtnyAbG9ZHDIkVbG3tClxKOO4eEhAeBzcwsCcwCeZWR4Uoqy9LkkYwrOKHtp7bCO61/AYi9uOIaOT/CHsqIystEm8rV5XD1axLY4kO/wXKmjOJhBupiS7JMJGJJfBVJT7qjcUxoEHyNRJFrBEEIOuF2k3AQ6XhfRVB8Onp9HbPcV+NyjT8GL5JArDOBFt92Mw4cPYt/+J7F+w0YcOnoUMwvzWL95Eyanp3XGEAQg6zWXz2vQpSFsp4M1oyM4fugABvv7MFAs4oorLkdfIS+j2ns/cQ/ufN0dMgakhJw+QJKzyeQiSM1iX7ASAFi5glYCAMsQqWeweC8GAJgIBUPP5M39vd/9A5w7ex71akMxP9zAG/W6mngCAIlcBpnhPrSIYqaMe670TyouDdpFag8BAB6ucv8PKMqW7qLMPxVTZorNERMBBNJCvUZdBwKNmn7jV38NGdL3RAMyNFz7tRII+HYAAG5edoPkw/T5z38BH/jAB1T482YxloU6nGKxDwvzs9i790q8/vV34n3vfy9uf8lLcN1NNwfmfM8BAOiZl7TRZtpCtIuT01P48kMP4NjpU9KiGokCaSOCQ8y0nsb8bMICx05O1DjB8Bt15JNJ+PWq2BRvvOMO7N1zmYy1rJmiOTsCo64I9dWeYmC67aTykmk6AzQxTwCgXdPmkXAKuOefvoy/fs8nkBzYiql6BJ1MAfVWC5mES5Z2T0PEe2QbHzt1XW1zteuSdNdwkx9uhm3DEv7/0w7hUMETpvzb1wm7sD9tOiKDLvooBACANO3U1RsAQEyLgDIcCwCASDyKaMLB1t07EInH4D9DAEA0/wC8s+/N0qJXSgAuBgCoCQjyWu1hrmbrEg7MK19T1yooIPm8zU/OIgEX/+vjn4RfrmO8fwT1xYpM0ViYs2jl5I1IutgShoKC8TVrBRJW63VNqVlY6MBj7jljz0jrVvnb0XWrtOrYe/01SBVzxrgyoPB5/A7Su4JkCkakzU/OwFusSJ5k2hlGuiRx1fXXouIRZebnbqLRqCGboo9IA81KA0cPHkOUcoIoI3G4zyztGIZVa7Lbhbx3WvDqdZydOKNNms9GOpVCebGkAthE8AVGikFeN5s0ggGv/6E70XF9FAZyapy5jqjtWrNmjZp6GuHwAOGGT68O/rtsmjV1EeDJWJ6qJuJkH8wtLOLM+UnUmk0MjY5hbN16aegS6QwcUivp3s/iKjCO5PokgEVKMqUCLAKtIat8WYJITAPO2j3aPEH2M3HCbMGk8LzCHC3U/cYkKSgODqFQHJS5IBsQaqp5LpgG5cJf4fNn5RpUf0FPB8ZEzi/iw39zNzIsEhoNJAI/E2m11XdQLtFV898oMwKyq+dvfOcGrN+xCe0YaestTTFdmjUqo91Mg5amKtS2894bZoPWf5cAJynuxjm5VWtg3Zq1OHT4ELbt2qn1xgKDk1Fr9tcD9XqdU+90CzSewZUMLg3PEgMAWHouGW8eTp46gXa3hY2bNmrPtJMBPt/8NcGBsIdJD+gLLreaTr5muwvXb6Nd87H/8UNoNng+kBxKQtcCMrEm3Oa0NO53/fzP40MfvRelbhKVJj+/qwKSE2AaECZzKXl0DIwMIpFOoFKrIp3JaD+sVWp47JuPqYBno+6mXOx83s4LAwDcMwKPkjAQqTVhaDkCAHldCABw+MAzvzS/iONHjwtk2Llzp6ZMYnUEiQtklWjvYIMZoakjzbBayNIh3W8C1LnGOsinXFx/zVWYmT6HDRvX4vKrr0SLhny5rAoP1jYCASIEIrOIc6Lp1RHpVjB/5AFkW/PoTp/B1FOH0B/NINZsUQEJn2kBLunKlGjk0dUIKqBXq2E2zR4BAMr7jCSKEaSGBclGjSuGUbrFnbsRGRxGh3nlTgJRyiEZkeYwHYkSAzNdNs8Km3XHxO7J14OF93Jd98qz8qJniR0EBP+/9LRz+UTUiyZxutRFN9uHtds2oNJuoK84hKNTxzEyPCpQOO0kEetQgmMYRcYQFnqmWABq/3+uBdxz69qe1d+6GADAFxKdl0Brx7ABCAAQILTmgIaOb8x47ffzNXlW+I0FnDr8IDqtKkq1hjxWNmzahlx+QN4UsVSeelB0W3xOTBQrJ6smjpdtOIc3LXTK85ieZnTmrIzJ+I/Tz4kNJfcUng2sH+30lg0Mf04ZSmF4LVK5PhSLA8hkc4g5cRntNejC7xPoTgkUUI1IAEDJMGTEGdYLKf2sk/l5FK0b+N/w1+bfjvcGHGGWo7kJZJ4unTrP6sZ8T3yzAQACqPtp78gAdGySWT+YP14mk5FcjnvEkoEj94tMOoXBwX4M9PchlTSMIoGAvcDD4MUC9q6MJtFVk0rvFDIgp0+fwx+847exvn9YUjtS7rkv0eiTch/6fajuJNPZAgBBMkSvMYtQbkCpRggAmOWgh5uRaySMlDdZhnqoruixl0J16dLQztRjEXoP+BEBAPVIWedUoTKLa0f7sV0MgCoibgOFgTSyxQx1bkbSxmsqClZHXmfcT6qszaIxJAkoEADj50MHqUQCM+dnkMsNoeRmcTyWwq7bXoaPfvpLqHBQlHLx6le9Ag9+42E88eR+LFYqGFu3FkdPHkdxcBB1Gk0mEkqkMgOAiPT/ZHwq+pPAV7OBm268ATt2bJdEY//+J/XeXnjrrbpvrCP5rggEWONnIzOJfJcBAGnpzAHFg/CDH/wQvvjFL4tGRKoDEUxmEbMgkZtzLoNu0oFDZ2QakDhRTctETQxQDTbUdsEb85qlxWpkawF1O6AuEzxggc6YsrmZaR0IvEy/+l9/GeMjo6IxfscBADpnNz1tfn/we78vEw0+lCzgSS9v+U0MDg6gUl7E+Pgo3vSmH8M/fvQf8OLbb8e1N9707QEAPMEZycWSNJXAp+77PE5NT+LUubPwiTRRcxpPBi7JnKSaKRABADbPOoCCZsurVWXaQtphdX4Bv/KL/xf6iUCJymeZFAaBNsh/Gx26RYmKnFgCALoNzB9/DE67hjgztJ087r3nK/iLd38cif4tmPNd+MksPE5eknGZDmpCHNIBGuTZmItc7MsCAOHDIQwcXJoBYDaT1VgE9vdXew01wHIcNwwA0c8IfYjubgAAHmwCTuSCbxgABADYeGzZtV0NLTeaZ8IACAMA9iAwBfDTPQAuVrSpltDzZprSleDJha71agCAOYLN5KJZrmO4bxD7HnoUX/zsF7BpbD1qC2WxADjxk1adTRkn4FyDAQCQKxTQPzCghmqxVDY586RImWAKNcaUAaiAd6OothtYu2UjtuzeLlo/v8dhoaIpK/eUmKFKsQCp1HH26AlU5hZE4SYTgcaTV19/ncACpglU6yUkE64aCAIAw8Uh7H/8ACbPTiEdTwucDMukNIkTGEPZCJ+FjgCA82fP6TDm2+SexxQArqywO67SAwIKK//+HW94LfJDGbThBTFmDRn/0aeB2mXeJxqacW9NpTPGwJEAHY3E5O/QRmWhiklN+xeQzeWxbuNGDA6PCOGmKVO2UJDOkU04afd8XrgvULepppHu+m0js2LDyP+zECM9X34snJ7Lw2l1AIA3zLrTU1+t9xiAMGTDUKZFQ8G+gUFpPRndQ1NATo0VEfgcq3fzfrqguaZfr2EolcEnPvz3OH/kiEyLmJ/ukr1AyrbMLmNKAGjWmqguVJgrKUaJ05/CtS+4XtN/PpuMaORnZmHCQlwxgL2s5qcDAMS04pwm+C2U5xYwefoM1oyN4/TEaazbtBHpAiOEng4AaA0F+lRzqgXzJmGrSwCA9kEW/GRyBQAAv5lShBMnjyORimPturVak9ZAldeG99YmSNhnejUAwNDYAZcFedXDk48fgtfkOeGayLtmCcluFRmU4MLD23/hF/BX7/kQmvECFiq8Rsx7NsweXjsWhplCFuPr12BodFjNN0E9NhAWACColk1nkcwmsfWKbRcEACQ1krnt8v1Z+04PBAjkfeyhfCMpq9Jr4PBRgXd79+7VeyCDiM0Pa1XuPWIEkP0ARqa1VdwmnCgS1Li2GjJNi7SaSDrANVddgTWjQ/jGg1/DG+68A4WhAbMxiX/dpMEF2m3GMiUAvwF0K1g48iDS3iycxWmc209DwDSizbZM/fxWFV2nAc8jAJClgF4TPDMtNwAAm3eOyi4GAHhMGVmzHtkNm4Coa8R7BFy7nJBSNuKJOisAQJJurl/6GCwBANTWGlPP5WORCw1+etc+aClsa2HX2LMBAfxoHH5qAP/6wDdw7a23ID86jHMLcxgaXYPJuWlNv7oeGRo2ycmwDQhgBhYaywY73xM93Yo3sdr1CJ+llwIAWBvzfFXvEGjZyRIUOOvXkUx0MHHkAOYrJc3R+IMGevQE8ClvIwhAOwluukwEoV4/iNdtt32ktFdTrkd/mBIWFxdQqZbFABDIpDMhJTkY48vYvORyBUTSaWbkCYlp0WuAdH0l7zCFhP8UGyq+Ng3/DEOAwAD10WSekQbO86tUYg78hb96cjdKwkJeONZkVn4JF32F78VV0duRA0bz8rM19KdqkjXnDMVT95413h9GP5Jhqil6BPlcFiPDQygWC0hwdsDbrr9gJAFGLmAONEn0WLTqukZx+txZ1Ko1dLw2PvnRj+Pf/+U+jGYLcMQAMPoQnqcGAAjqTr7+JQAA+jSQws53Mje7qBl+tyPBhQCQ8NYTbvJ59tkB3Kp3kfILSgDcKGooCQDoq871AIBcm0BrA32DGWT60oiwqb8AAFAjAEBJG6VvfI5kjNNBMu6iWfPgeTFUEwWcTuaw/ZbbMd9w8Zl/+Vc06mWsXTeOH3jxi/F773oXNm7ejMPHjmJ4bBQNn4kWHSTTaczNzwfncwR9fSaGm8/cQC6HZrWCO177Gl2jRx97RJF/L3rhbTp/c7lsMICg0TxZL24glwikOt9NBgAXFJsbud/H4/jSV76Ku+9+Nxw3gUatqclfkhnBUbpp1pDKZdGikdfosOiXTsro8uwEyZT8NO0IQICeo21AEQlQX2PGYQ5MRepEYujL5TF57qyhh3wrIukt//nnsIc5udQVfQcZANL5S+PoI5bO4md+7E0qnIXqaiNkjWAQMNK2HCeKN7/5v+DeT35CDIBrbrjx2wcAOm3UyZRIxvFn73m3XP/PzUzrkSeYkpDRHml1HfjSAER0EPD/8l2gM2U6rYXI2Ja+bAa1hUW88zd/05i4EFTh5D84iG1DxM2gS9EMqTx+PMQAaGDu+GOIt+uId7qIRzP49Ke/jj/5i/+JRHELSt0UGm4KrUgEuaRr5AedjijUtpngA2+np6s9/HajYHEvjXToR3haFC5YVhY1/D6r/Q//G2EWgfUACB/kvQOc75lGMkEkIvdSMgB40y0AwG2O65QAQJPyCLJf3KgAADYgzwQAsA2nPefsBPGZAgDhJj98bfhzu8GuRNcv1PCHmwn+nN4RnCDnEhlUZkvIJ9L46n1fxsSRk+jP9ZnMb0WgGNCBEywNPnkA8dCKORhbu8ZskguLoq9yHZDRI6d1NTJNgQc8eBrdFlJ9GVx3y40GAKA2j3sIJ+h8BgL6cEx6jBbmz01jauKszNCop2cDnSnkRdGigXWlUcLAYFG0YTb8iWgctXIdTz72pNBtOdMqbo+6RkOvk+eAYjPZnLHx8DHN6Jxy2dA42Twr2nApznIZUBMkN7ziNS/HyLoBOPEIJqemsHPXTkxNTaNWJx0TyCvbOCtZCZuVeaLIgDLOWQBWaw0Ui0PSmGWyWTiUP/A6U89I3R7dZxsNY1BIfWkQvUe9JQEIUva9akUAoo0fFADQaBg6dpA9bxpHc+ctuNZrJgMQib/m97MI6en92Dw7LjK5AvLFfriJlIyiVItKkqQZzkUrNAtSrXz+zL9P8IxIiI9MJIrzR4/jC5+4B5FmE616DblMSkkAjHyTPMRNoNVko15Ss8hYxlrMxwtf/mI0GNOYcuUNwbXGw5/aRIKj1htDZ1OIAcDnkUZXzO8GX68DHPmWcRI1fDzwh0ZHkB8orgoA6Fo+AwYAPzcbf8sA4OUycUINAQB9/TQAG9X+yetv7481Dlztui09w5ovGNNLFu/lhhgAMhEDqekdRP0KYt4CcrEq8qkY3vK2t+H/+/O7gdywAQAicTEAmKzBOrDeaogNUBigyeeg2AlK+eAUq93F/if2C8xIJ1PIFnPYuHszKiEJAGUMfM+SAHCCbUGzAARYBsZanESmXfTCoZ9HShnShw8elhfR9ddfbww/WbxKy2tAAAGKZMP5XcQJOFJmRKYAI6miZMZwq2bB2EBtYRZ7d+/AxtFhzJyZwA3PvwprRoYBMgFS9AZI0OnRkFP9GhBtoHzsG0h5c4gtTOHME0+gEEnD9brSK7dadXRjTKjwEA0kAJK2aE2IIN1jALCCFwDK31/BAPDjCfh9/RjZsRtIZjRwacFVk0/grUnTVmGORtOs0p+xVCEJQFjT/Eya95UAgNnXlsdYrHZWrgYwtKIO6pEUSm3g/kcexctedycWWx0k8nkVz3Jc57uVFCfQ7PIZZN2i5iFgYX0P93gXu6a8disBAJ5T8loJ4gE1pQwAACvfsxRpAkVJsmhjwOlTx3Hm3ISkQNzbSb/fvHGLicDT+eUg6jjaB5UKQMZcF1icL5n4XQ4wAoM7Dq2YmKF6jFR/frXM1J9AgukheR9icBIZZbLzz2QoLfo+AXLTUC2WKvC8ltioPNfoScDvs8Z5pr4K4kIDE0hbf4WnwPazL6/tjIfV9y8AYJ7Ni32ZNA+NPXsgnT17xQoK9greMzaLYyMjGB7Kay/xycAg40OvYAAAywQIXlH3jr4iXFOM9ZNs51upHe/41V+DX64iTYi0ZVh2POu4txsJwDMDAJg0QQNk9j9cNxYAIAPAUPOWAIDwUMrW86tJcHu1B5lBBBIYTxgAAMXaPK4bG8DWWBsEAODUBQCQAXBxAID9EAEAE9tsAYC4hpJx1KsdVNwc7jt1Dpe/+FXIjWzB1HwZ33z0IZw8dRw33HSTatiPffyflHJHJiprBcMWjWBhYcEw2tsdxFmHtFroy2exMDWFH7jtVmzauAHnz5/Dvicew/XXX4fNPDerVT2XPP85vKDkk6AJ762NvP2uSgCsPrJNWmo6heMnTuDX3/FbcpKmgzQnoNzIEvG4DP/ogs2syYHRIRVF0XgUyQxjKczmoSIhmH4wy5ObiQ4cOdxa+hi/xxiuWeoUCwsyABbmZuXgyebh9a+5A7fefMt3nAEQjcVVJGpDc+J4wx2vk3eBHJhdmrHQVN+TBIBSgGq1jF/+5V/CJz91L172n/4T9l5z7XMHAAyJT8VCI9LFTLWMP/u7dyOey2K2tBDoVKMCAJwoG1U6DndkqMVsbW7wNJgoLVIDHZcEgFSfQiaNVMzBL971NgMAhPT/uufmroiu0qWjlQAAywAwHgBkAFACEO90EI9m8dnPPow/+h8fhNu3GbVIFjXms0ZjSCccAQD8UuOnh8REi1kTvpWH6NIGyJVgmnj7I9zkh5vY1V4jXMys3ITt4fNsAAA+6JYBwAeWDJC44p46ywAAmsARAHBScVGPL8YA0PF9EQ+AZY1lqEGzn+dSRV14g11pWBRmCKwKCAQFuDk0uspwdak5bAH3fORjxpSPJp1yUCel1QB3lDJIR88evd3G6JpxFPqLigGqVKry/9DEvulp76APAF27ab7VZnZstIsbb7tZAIp0XZywslDma4oOZ8x8ukzg6ABTE+eUUKBc9Lgrqtveq68WA6DslZHOsmloIu4k0Kr7yCazOH3itGLWeL6Sam90mYaKyULJTqCJvnNaR83/DDVfgV5Ln5UNcMBkEesiuJcE39jovPTlt2NovIhEmgU798gGBoeHcW5yGkMjIzg/OS3n8TrZRa6rPydjgttioa8PkaiLmJvWId7LfjdSa0kECBKIMUBDMYECJpud1HvegyT9SQho+J6eO+MBYJgA8lIIUjmWJABLT4l9BsV0kimr8YLh55VelfeAwGgXKA4MIVvoE+2YtZ9KkYBFoRHFRb4uBQBIy8r7Xqsj7zj4wr334jB1jBEgGTfRaUbLagAANv6VhbJiKukIXenUcfPttyKRpX46hopXN83wuD0mAAAgAElEQVRh1Mh7+IYvBgDQgJXeM1FOtZMpHHpiv9YAr2G2kMfwmjGjWw7o5yr5AjRF5nvWjf1pDICAKkIglFFIHo2bYrq5lG7Ua3UcP3EMI2PDGBwaFAhpp2V8fSsJCF/aXuEU/KbBzyOSyREAaC7W5AHQblHXm5ARnUu9emMO6W4J48MF/MRP/wze9Sd/Cac4jlKN6e6UOpGJEZPun4kd9VZTRVkyk8Key/bIJFfryW/j8UcfV2xfIp5EIpvEliu3LwMAepLFAACwDIBwqdwDAWRqx/OVTARHAAC9PAjGHzl0BNOT07jhhhsM2CgJBqlsIQCATTfTQ2gq6ZAx0zDvXSlFNMnqkh+AmN9Eut1CMe7gVbfdirnTp1GZncEtt96CxPggkCa9lJroJQCgfuwRJOoziFbmcPbxx5HrxuF4QNIhoEn5ERshRgIarbcFAGKie1qXcTKngu9bBQBoxeMox1NYf/mVQCYvQ7I2XdZDAAA14zIKC8asomHLLJCUbK6/pzchlzozemdsoCs3NdvTDc8sGBVeg+HXZprBbKWOsS078Lkv3o9FP4LX/uhPYK7WgMdzXTENHoWhVJkH18VkjZDtYCqR72H+f/DBL3Y9NYAISQAIAMi9XmdNkDgS8jngnk4Q3cTQOnC6DiqlEuLJKMrVBRw+fAB+25OvU6PhYf36jYjTRd+lYbaRkMllnWsPMeSLo6LoE7hls8Hnjfu44jsRQ6XOJiRmojA58edQiWcIY36Z0Z5Im+m+56FWq6NSrSl1plypyaiPIDbBAevtxbUijyQma6i5MvewB24E5n227rJeUJa1aOshywYwYML/uV/h+o7raDkQ0kbcNTKeXC6HkZERDA7kjHSLU2xS9wUABCBLj2dmowdNDgXvB/2CGBPNYU5lvoRffNvbsW5oGFFGwlLGKhogJQDmbCQAoHV9CQYAAQACnQQAeK8IAETJDOmacyOi1zH377kAAG7ERBJWOgvIuT7CAEC2VUY3VutJAAgA0LMpLAFwKAGIAFUipWEGgCZX9BiqI983iMpCE5NeFDPFYXz54Cnc+aY3Y77WxLnzp/HE/n0o9vdrre8/eFCMw0wupzqTRrj63AvzSCUoFSMrNK5aK59Jq3b5yR9/Ew4fOohHHvkG1qwdw6tf/So8dWA/tm3ZgsnJ8/LSy6QyAgBkuCzQzDxH31UAgNRBEIHjtCudwuLCPN58112i85L6wDXDJogfXAYO3OyIVPXl1bg1200UR/rMxEUOlQaVVHMpZ3ljAmXRQrORGgp7r4ji3/PoN0C9rq8bRvftG6+5Dj/0hjeKmvmdZABE2TSQnhlPYPr8FN785rcIAKA+MEH6KzmiXZp1pER3XViYwzve8Zv4+D99DK981atw2fP2PmcAQBpUmYR00IpF8bVHH8Fn/vXz8KMRlJsNPfapZFoILxM/5dRJo4tUUguTzdD09LQacN0CejXAuG0+b/duvPKlL5XLORkAlgbbi1RUfcrMZ+4AznIGQKSB+ROPI96lCSCb4Azuu+8x/P4fvRduYSM8tw+LbcawxDUQVw4446J46IRo/7aAWDnB1iQ5mChzfdiJ+GqThws1wr31E+w+K8GC8Gstmzr1imdDpyJFU1ntisKh6ZhhALBh5AackIEOJ1kEVn0xAJgDTzM6pgEwFvCZAAAXkgAEldcyKv+zAT4sbdgCHqsBIeGmxf65OZggwya5jSOGOKOAKnWkIi6OHTiMf7/vixjIF4N8V8rl20EElkY3mlbTfTZfLKKfFLFoRDIAvjBd+JkOwueaDABSvT1ev3gMjY6HPVddgaE1IwIFZKwX0G3MeiDPlnqvNgqpLCrzi3jim49rI+Uhx31ow+bNWLtpHaqtKhp+E/lsHqX5kgxwnIgpfg4dOCg9MR8kkoU5ibHFmWUhqXCKRpThSiNAajj5KPF7adTG68p1rWc0yL2nKR0LsRe++Fas3zyGVDaBUqWCoeERGfglM1mUq3VR9jmBYcMck8FfBC5/zUMkEdfh3aS+k0W99XUImDNsvnXfgtQU/ts2nsgCEXGygFoe2kH06koAwE6V5aK8TIoTmBIphMFozfnnZBHwOTZGbtT5E3CA/AgSqYx5NjQZMnIZA/AZsO/ZflkAhvsrG9VYy0c6EsXk8eP46Ac/YLxMGjXdG509gb6WTSInxPzhd1poRlvYccUubNi2WX4cpLEbjbgpTHjG9YyhTJxOMIEM4mQFcBoJAJ2T6QMwNz1j9rNkAhu2bl4VABCwoX40kIVcAACQnp9sDI8pGU4PAKDx4rHjR7Fh03r0Fft6BqoWNLUMjksxACwA4DD2cbGGJx97SvTMjtydW3DadcS8ecQaM7hs12bccecb8Id/+leI9Y2j2owgEU0IWKZHBxkVjOuUl4LkOFGdhVu3bcP4+DjqtRoefvBhMWPYdLdiHey57nmo+sYEkLKTZQBAcC4EljNmPQeNpvarEADAWCWCO/Qdom/DsSPHcHbiLK6++mqBE/QfIVAo+r817qbuuhWwGAkkkEnE9RSluSxjI5kWkUNjbhZus4bL1q/DiccfxR23347+VBKHDj2F3dfuRd8ImR7DQCathhWooXn0ETi1GcSaZZz/5qNItyJwCDbEzGQeURO/a1gghslo9o3lAIBhAKzuAeA7LhaiMWzYczkiuaJi9igBYKtMk03umwYA4Gc0jTL3ChlgCQDo7eYXlACs9lwurSlj2GUBAFVul3Q9X/oe/vtOKoWzMwvIDKzD333kE9h19S3Ye9MLODUSI6fuLSASIQhAuRfBOJMDL/qWoQB8H0AA5iqudm0uBACozpIPBCfuJulF4KrkXAYAoPzGb0SQ6esHWhXUa/Mavpw/fwYn6A9C8DLqIp/rR7F/GNlcQUZvNmXLcdOotwkIBQBA4JPDK0q2Imn6pP/b6b4cyP2OWHr0pDEN3YJp8D3G75l9VowgRaAZ81pTWxgPgqXIWlO3NRnVGgxxwnWcHUbIXymkfV9WfzzbQ+N78vtXCiCWA1rLAfBQ3atrSnYvNeVpNf8DxZz2EEWKdim9pcbepPUsTf/tLqoqIJAORXD27HkDLFeqePhrX8e7/+KvsG54FHGCu2SCBQCAYW4GDKqeyWdgAriKB0CEMuFuS/R2rhMCAEx14BnDZlbhJaFLEK7Ln4kEgAAAGQnV7iKyjof++kKPAZDxS+hEq6syAJhEIlNNAqwRoMZ4+h4DgD4jrEs4TI6iWm7AdfPwswP42swiCtuvxH1f24fde6/G2NpRnJo4iSf2P4mNmzbj2IkTRj6ppCgjW+FzwEhqgWtRRzKa+bk5McN/5id/ApNnz+CJfY8LEL7+hmuxe/cu/bqQy6lvzGYykswRAKDURgNFeeTFvwcAgIhL63Mgm4ZXr+Gn3vxzKNGVUvnfjjKXqYllIc9CkYZAmVxGE+gGMzwjTcTTcRXJauy0/qm9ZISCyfhe5sIp2sgS7qsGjG7WXSCXSWN2ako0wG0bN+MX7nq7mvPvKAAQdc10Jp3BV+77N/zJn/wPFT2Kj+KGxxgMggDoIu7GUC4v4nd/9534+498GHe87nXYednl3x4AEDMUdB6Y7/nIh3BmbhpTpQXR61lkZ1JZQ9liExNzkEylBADwOnNznVuYk9FFi7RfeXN20K7X8RM/+iPYsm49EtSNiZZoCtawIZoAAGoDAgmAG0tIexuJNrFwah8SnB55Hlyk8e9f3o93vutv4eQ3oJUoYo66S0atddqiYFpEN3wIhCdWYTqYBQBUHFPodJGv8BQ7zA6wTe2lJADhDXjlAa51xeF3AACwOSADwAIAAr8Uk9ZaBgAwwo4AQDyTfEYAgCl2uZaM5t9eo97OeZEUgNU+c7gYWTkVtJdyJehxIQYAmzwySArZPFp13uuY0f4n0vjCZz4nXXTSSWjKSKYMGzAr+2aRzSksp3KDIyOamJYrVSMDYCHP6SSlAGShuDFN6KJJOg+3MLhmBLuu3AMv4gdJPOYayehK5m1MKKCfhSsmwOTEWcxOz2KBEYhpEw12+VVXopOIoObVpW+koR6nxHyPqUQac9OzmDh5Gq2mr+aCEjKa5im20kbhRdgEO2iSkn38uNYyN2gCAWQBcX3ZabrVNHPNkhZ9y2034crn78Z8aU6TfZ/xg9ksZhdK6MZcxBmRmUgKBCBlnr/mNJ/PNdMAZPCZzmmqbqf1NjWATRndgTl9FZAWTFb4c36P+b22GFM0WmRRGAYAqOM3UX+C5ntxmGG0ns9fb4Jtp9o89BhVRod2AgSpFEZGx/X+SQNlAgEPRsoQDNh38QlOeP2uXIPmvRiNM3eBTr2GbMzB/3zfe1GenZE3AH0AODkXfyOIxuW9ZFyrpltpF6lCBje96AWaRMvhnbxZUh1ZIJDZFWI92Rg1a+jH75ELvddSBG51oYSD+w/I04Fg1OYd2wLncmNgZt4GpSSG0iz2TNDYBtj3UkNFEDwAACinswAAgUVqNY8eO4Kt27cgX+C0z8iorIRKRpFyPF6iZ6/GAODaIUgZY1TkfAUHHn8K6DCjmw21jxiNXNtldMtncetN1+K2F9+OP/rzv0EnO4yGHxMAIFYCteREkQOmg6iigJIAaGq5fv16nYtP7ntC4LjWadLBnhv2otys9gBgTk/4ZYEMe03Czb81PbVMIu6vzFhm+gfZOgTpmAJw+uRp7NmzR/GbcTrLMwGATVUAAHD/jnNSRv8D7q/xBCLJpDKomRTA6TvTJAazaTRmp9AuzWNDsYA+N4Yt42OYn52Gk0rI60HeGyOD0AvGW/CO70O8MQ80yjj3yMNIEfttEQCIyx9J6RZ8/gy9xjjBhyQA1gPAeKCsDgC0HBeLkQjW7tiNKAEAJpdE4/DILFFsZasHAPSK7CAqkADA0lfAtFyleV+tae09k4pmXg4ArGx0VwLty84XxsilaBTto+wncfRsGf9y/6NYv/NyvOQ1r0bL6SAS99TURviDfvOkl3djiHaMvlwpGhcTkX8PNX2rDxVMCoC8VL5lpE3KMf+vgYvM3wyTTM8E9xkCukqVYbPNeiutIVsu5yCSIJBEE78WmrUqzp6bxOjYejjxDFw3R0casQc0NZcRLz2IUmi2zATfMojYWCj6MhJDpWJYeZzqN+pNTfV5PovJR5BXxrYmIo9yHRm7BVFlMvHjfh8AAKKzB2CyHeBQZmV8vS7M5AgPJ8K1n/ZG+nB8334FB0LPw8Beg0Cnb8FOkUGYzGLOSjI1eF47TgT9/VkUCvxR0BCP/j7cO/g9rJ3YfFuHGfuYaM8RcMZ6iQOWFqanplX3NCpV/Nkf/3ecOX4SafYLPM+D+G/D1jPmTNrvLQGnZyYvZCDwNeAQQKNgMYXJAGBNYgEAMgDYzFoGgD2nwiwA1SiXMAF0KFWLdlFuz4sBMNBY7AEAaW/xaQCAZQBcCABI0lOgS2sBvv8OEjJJpsTFwWIsg5PxDJIbduDrjx3FfN3HZXsvw0JpHqdOn1YNx/Qlk0gVFauTcj32sGRac1hCXxp64rBeTCXj+PEf+xF85MMfwsL8HK655moMDvXrGlNazMEME37IgmVdqtQgUiqD+GV573w3PQAYZQTP5MpHC3lFOvzsXW/FfLWs+Cmih+Oj46JRkpY3ceo0XJqORKIyu6o0K/AjTaRzNBmhSYOZZAkQ7xgaq+LrgkVg/mc2G62zoIj1PTqdtjE00I/TJ07ICGhscBi/9Ru/KXfm7yQAwGqCNzmWyeLDf/se3HPPJ/RZWNixUKNGmje6ycxhak5rFbzrXX+A93/gfbjz9a//NgEAQ7Ol06STSeN3//j/RaIvh2NnTsNJMX6FeuSEDgjKJHg/8gWiwHFRteYXFlCtVTA0MIAGs5xZv3U6qJcW8Tu//utIkvplo3Z6EUXmHqggCwAATiIZA9gDABwPiyf3iQGAel0SgK/8+wH8zu/fLQCgnerHTMOXY3GX2d1MawhR/xWdyOsXHHyChIJCNnwA8OcmCm7pAFltsn+hZpbfeyEAwBYyq6UA9F4vAAB40JmoMSMBCAMAaU66pGdcYgB43ZYAANKOnwkDwAIAq3kA6EZcBACwn+9ijb79s/Bmaw/dlQCCPWv1vSxOdQjH4dUbatqb1Qb6snnU5kvKFf/0P90LXgOyAziV5yHDaTq7QwIApPHXmg0BAIyqowyAxYYm8aSyWgAgZnxEYilXsolo0sW1L7hBE1w2bfqctBsQbd0YgRIx7apx72KofxD/9vn7RM9mQzc1OYnL916J/GhRIARd94nMsjjnNJFZ8blMDscOH1V+ebNSR4dNGOmLSr3gRJ/a/AiSlM80PRw9ckQAAO83/28bHQsAsHlnwUSdJhv4m2+9EVt3bkAiE5dOnhm8zXYHI2vWodLwBZB1yShwHFRqDTXTlAGksxkBAaR1kjHA66/JOyfsiqY0DT4PbBZ2bOaVSsJQ5aC5YnPIhp+JBdZ/I2wCyMKK1Hk2z9zfBapYHSKLB0khOuDem0yk9Od0NeceTjdo0qH5XsnuGB0bF4uB4I5MAcnqkAzBAKMX+1q5fldORCgPIYBJHwDmA/elUvjKF76Ab9x/v9hMlDhQ6iCrAM+XywzfOxvohdIiUrk0qn4dr37DHZivLqohIUAnaQkLKVLtVgEArHyfa0AxpmSrRB35AHzj4YdFweUnIwOAE+VOEBPKZ0ZnXOD6fmEAwKDc8mFwGLNKuieN+Qy1kwwAAgA7dm1HLp8TAMBrw/VlC3njyfBsAIAy9j96AFEkegAAvDKS3Rr8xQm84qUvUmrNH//lu9FM9KPZdhAh9hzkuLPB5nSS//EzkyqcSMaVbDE0NCRH/omJ05g6P6n32j82iG1X7RbwImBKyRPG4NJ+jmWrQ/WyzeMOIhnJ/mGaTCojoI7AH2nUE6cmBAJs375dAweCAGybPOr8OYzkZLzbRZryCoJqnIzHXDQ7nH7SsNTVc01Am87+yUgbw/k0GvPTSHRbuGzbFnzpC5/H2uFRbNu2VUDP2NoRpNIxpHIOGmePINmuAqUZnHr4IWQYa0efXpdTW54HxmRRxlqUFAU+KTZZxPyeTQFY3QOg47qoRGMY37odkWwfkM4DThIeQdYg6lMUYE2Qg6dMkhMTxWmJwOHn72kg90VAAaVhyFPo0h4AK4EBnemRDur1EjL9w/BbGRlr3fMvX8OhM1PYvncvXvn616Cb8NCJNpYBALEOAQA2fmR1LKVrfK/3gRcGAExRTykRwThJijS0MQlObAT4vJgag0bDnknH6jpIxgeCxKkS2q0ykinSxngQ+iTAocOECiSBaFq0axO5xx6NYFgETe6MXIsigLb0rJYWy1hcLAWNPrdWI3FlGoDLMykwhBXgHsTwGjDY0JLDezbBclOzLdVols2wssZTTbkCCAg3geG939YnHWNy8H35FeQo9d77cijY7Hw6f5XYZaRA/GI9Qaf/ZNLFps1rkTRGH6iRWQSonuZr1RpVDV9DFrM9qMF4ADAVKIparaHJv1erod3w8Jaf+VmsHx1DvVwWAMAhgQEqg/hAGYqSvs8hgjhZwY9nDwBww14eA/h0Q+6V9am993Sv4T6wEgC4fnwQW6ItEACgBCDsAfB0AMAPMQAcGADApBywv2k3m8jkimhWO5huxbC/FcHel96Bw2cW8OTREzh9fgJbd27VoOX+bzEn1qxfLz8n9rkEvFSX+W14zSYK+QLKpTK8hqf+98rL92Di9Ekx1+u1Km688QYlJpw+fQrbtm7BDdddp75RNULg/UMAQKbi8u1wEGnXjmilrPbg8PfD2pmnFfViEi3fvFd7knoIHIsJTS9MhJymbLGEimzQSTvh4KEnHkOEESLSkHZ0KPNwy6czWozHjh7HV796P06cOilaLwcI5XpJi7q/v9841JO2HyG12phfGaNzQyOSiUnwucxnM+ZHLM7TyQSatZpiAKkB/qN3/WEvBpCLuNcchuhYWlzPcfswZnhBEum3bsZv/+Zv4ckn90uPw+kfC+d4gsU3CzkfibiDubkZ/Nmf/Sn+6q//Ej/10z+NDVu29iY+F0NBV3+L5ppEE0kcOHoYH/zoPyCSSWJi+ryaBW4wxb5+LMwvaDIyPDyCRDIpgyo2WXKuV4xSVG7gSU4rScX81v39jV/5FUQ1AWHDZqL/TK5vMMESattG1OWUirrfBGKkTrO78hdRmz+Oxvx58PiJtpM4fHAOd/3XdyJR3IxKNwXPTUqrSIot6aB2cmWLWKMlNhtO2KiO95pNDSdEYlo8Aw3xpRqMC/25Dt1VcqiXNiDjhKDnz0o5bWKP3FcjigHUdYt0RKvj1Is0Y1KOM305yBaaBWloyh9u6JdOB4I9K+QOQTFs1+/Kw5J/d7UJzmqf90L7R/h7l4C4pSfGXn/pmQOmiZI3Wl01Q089/iT2PfIYUrG4pvFkCaTcpCnWiQPwRwyoNhq47Ior0aZT7Ny8meZFHRXzpMwyG5XTRCYneGirSbvlJS+E57YRzxhTFa4LoqI8NEUvE03SwfzsHMaGhsVG+vpX7kc6nhRgwUZg783XgYCMjJYiUTWmMu/jPkOKMGI48tQhOYtzese/R4PBZDwJ3/MMHY6NYiSKcqmEM6cnMNDfj9K3TDTl2h7yAOBrc+NXk9TtYvuurbj5hTfA6zBPzUEskVIxxjaVP49ncmgy3ozIL6dtQQa9XW9mOG8P4ACWC6ijhrZvCn9jSGrdVcxzbHxUADduQAVLGbdFFhtrGkGx6JAplfY64+FgPRB47LMxZdFHz5d8X0GvlaAEig1xKoU1a9ep+ZdhZRBEpHdi85pXoPwrz7KLAVB8RTEVCCYwjo9+CaVFWuTj/XffjShTEBIJeJWKpABpJtK02wIt6o06ypWKaOottPCC21+kHHKlqbiML9Q7MR4Amsya57n3GYI8afrXiAHQ9LW+6QVw7PARufymshn5W+SKfTIXZEOsxAo29fRH4Lklmq4laNpaKjiTu8YMj+vIpgBQWsS3dejgIT0/m7duCpqB5akeq9UEK59ffRY2vl4L2UgE1dlFPPbgY0gn8/D8qAqTVMSDVzqPbLSOH/nBO+Ck0vjAP34CyI+h7kcRZ8a4QeN7daCo9oGBL9eVT58EJyY6o37tmzzxrhvBFTdfjVqbjvic9Bq5jPbcgClh9x+t8qCLDe93du9klF+Kcbd0Hfd8lBZKMgIsFovYtWcXvJaHdC6LUrUsloLYCjRYY3Gr58hQQOWkH3IWF4+u4yEe66LTIqOkrR9OpI31g0P4yic/h8F8ARu2b8Rlz9uNa657HqKdGmKNMtoLk4hX53HuwD4MJxxE6jXDjsrkEYvFsTi/iEw6Ad9rmOdIum5evJbeGyFNshBYO+gsIpNQ0V2GEdBmc5DOYNFvYePVNwBuSvR4n54lCQIBbBjMHmDiUoN6j2tIUgADqIS/Vp4XZtK79D1hMF1mfJdgANjXXvm6BlBsI+YyvrGLVqSABnI4cqaE93/skxhYvwGRbAJv++W3oNYqo+lXkEw4qucY1cps7lwuL0DHsnGeYxl30b92qfPzUjXbSl+dlf8Y986FuQVsGt+IUxPHsHHtetWyPvdRN669ivson4/zU5Po66fUg35TXKsO4m4OjVoN0W4NKSJMnSoqlXlF6najCYyt3Y52JIMu6FNBWQ/gMyGn0RCQcG52Bg02IPWGQESlBVByxvOIYASjMrVZ2yZPVYWpeVT3GH+N3n1eUUyH/5b9S8tXnKWPP5e7Zyflz7WCfy7/5n/c31G+UMTUCJLw6XkliGuYcUoVkqmx0fHz97g30uxvdGQExWLWGNtJdL30Fb6+clsKQJXeWgySALjDEAAg4FMvlZF0HHzuk5/+/9l7DzBJzvJa+HRXdVen6emJO7N5tauVtJKQUEASSiCEAOuXyTJgsrnG0gV8DcYGmevfNsZgY8DYF4yNDSaYaBMEkgwCIUsogoTiKmzOk0Pnqq7qupzzVfX0jDZIuxbYz/XwDLOa0KHC973veU/At7/+L8jZKe2XbIBjpuvCM5gmlB/yo3gSAMCyZcPq56an5rT2xR4AcQzioYDHmMUmH6wu8Fd1FSVPLa4iATzbMNUoAbho7XKsDhqKAQwSVeR70xgY6YcfuPIAoAymGfkj2NH60ZEAdAEAMgJWs51Bs95G2cpjj9ODM3/l5ZhqJLFlz37cdNvNsNKWmO2T09MafszOz4l9x4ErP3gvTU9NYaB/AOX5sqSt7BF7e/JKiJufncHaNatx+umn4Yc33ShA+YLzn41cJoO5uVlJAFhv8oaLAQAec4JqTzsAEKN0C/QTGvJFNFvuvj4XI1vaOYIAP3nwPty/+SFs2b5VBRMLlt5CD4r5AoYHh3HSCSehr38A9z/wAL5/4/cwNrkXQ8sGUavX9Lg8MMo4bbVMc6ppcKTrlSNmTAsx/BMWo8o/9gNkHRboDU3pyEz/0z/+EwEPJs/56QEAaGjRrDeQ6evHb7729R0UlZM1ZjVzAsINnjf1yLIhbNnyGD7/+c/h99/ze/iD970PIytXHRMAQFfVbLGIm++4DTfcfBP8VBLTlXlphkm3pf8CzwOns3Sf5DHl9JFRLGwCtJkwv5lTJuaAJ5MYLBbx21dfBb/eMKyAiKqqJsAQtrTxc9IjX6qQKGUEALALFACwE825A8SekfDT2LGtjKvf8UeLAABOXMgi4UbXDQDEcYBx8RFfe3zu2HCMv0MalLFWO/THsW7QhyoAtBhFDAAdk8MAAGygugEAOo7HAACLYEmxIqM/o2s1U67Fq/oTAQAVxaaqe8IB6IBdT0KTqdd/EOR96YMeDACQr0R0Vej64KKkPYnFNVCbLeO+u+/B/OSM/AH6C72ozVUwWBoQ+yTBGDc5dCcxPDKquLip6RkDEEQSgJbnopDPGQZA2kYrEappP+P8s5EeyCHpJE0z5Zv8c64XBI2UXczJW9oxLKSmJ4Obh+67HyU21y0PI+tWY9Vxaz8GyGUAACAASURBVLTmUJdPen686UijjSRmJ6ZlCOjVGnBovMeTTW0cGUtCxNpiFjAFgABAsadHngCc3PKYxRs8p/ZkB8UAwPoTjsPFz7+A1obkdyKpiX8KbSuNpEP6f1aMgBgAiJV8CxKoyAk/LsmiSbVo9fzUuYnmDLrPTfMfTxQoIaCDOaObCMDGLvKSNLhNoz33W2qezf9is6ZIV0iQlv4vVOi2CACU0Gh6Wnv42PliUb4GkmVEzbNZPxbLuA51nfH7RwIANGGSjwAnaEDouchaFm745jex45FHkeeEl3uCUtvYPJvrtem6mK/Mm0Y0GeK0Z52BvpFBuIlAHh00IONxEk2/4wPQ/T6iTPIwUDNPphklAAm/jd07dmJmZgaZXFaZwDS4bHJqp9hc4w2iyQ4nzbEswLzZCBjp/qaZAsUpANxPCRoQAGBDuG792mMAAEgBNX4ZeQDliRk8dM+DAgBaBABaHrLJFtqNaaS8WVz11jeh7vn4/Ne/jWRpBZoB91llZHQBACpVO3ZTSiMgJTLByRWZKmR2mfhZyi82nn0qvISZbHUGDbpezB7TOf/dYGa03Gn9YzOv63AxAFCZrwgA4P126mmnim1kO2n5fSRTvG+NMR6drUkrN0A+rw/WN/wagTDyKvGQStMXgNp90lYp6Wpj7cAyPHbTnbBbAaxcEuX6LC6+5Hw8/znnYzDnAOVptKcPYO9D9yDvV1Hkw7oeMjaLuZRYR06aEidX14KJeRSqpmtadneRhwevxTgFQMkrnApyz8jnUQ1CrHrmWUCWNG/jAcChAJ30zb0rz/yIwWNqKX1H+9LRAQA6YZEmvdsDoPue7b6vDwYAJAn3hh4STg5u00Lb6oVvl/CBj30SmcEhVMMAp59/Fi5/2eWo1OcQMjM8IABjKV6WU2r6TvxXBgC4fzIKe3piEgOlfjEA3HpDUXuN+TKyvX0I6nVMz82hWq+h1N8v1iOvZct2UCnTa8pGLu0DQRXlmX2YnZmUBU4614fiwBo0WxnUXRv1Rohm3dO0123U4HpNZHtzksZIZqJykA0pm3/S+bn+m+l/3PSbc9oFAFiLB2iLrqYu88KY6bWoORWoEJs5HraMO8QP/+sDAPQ6k7wzGmrydlSsn+77FshwkIeHmIYpFAp50f17i0VkMgSBFLN0yIOnXTuW5y2pKyUD9qGm1K1U1fR//EN/gZ2PbxGJxJyZKJpU9UMHeo286E0P8HQCAN37QjcTgOsJGQBWSJvWAK1UQwAATQAvXrdCAABTAOgBcGQAIIw8AGw4fkJDSXoAENhiwg+JF75no5bpxQN1H2vPuRh2cTlSxT7cevdtuPvenyiKd3xiEhs2noCHNz+sQavMBlmHJiylAAwPDSkK13U9MUR5327f+jguuuB8DA0OYNu2rWIKn3baMxTlWMjlsGLFcqW0cX9jDCAbDda6rG0pJXjaAQDqeuKJP0+GFgYi9DKdoiGJBSdfwPY9O/Ho9q3YsmcnJmamMD45YXR+SIqSTwo66bV9ff04+eRTcPyJJ6Cv1IvPf+4zePCB+5DL003UIGCrVq1UQc7/prOojL3iLUzgg4Ef2SwRDRftl5GDjGSjoR238p83H+9+57uwZsXKXwwAUOjBSy6/AoODQzJ8YIatEBtGtTjU0/rIZR3s2LENX/rSP+NDf/5BvO3tb8eKNWuPAQBIosnirVTC57/yJWzesQ0V34WrzGNOXHJyXi719spUrSY9V9U4sMsshMWMmWD2FXrQqJSRagd41mmn4ZUvfon+mxnXHJaoMImq1W4AICmtpy0AgDekJF1+Gc35XajP7lcKQDJIY9+eJt7yW9cg278elSCDViqj5oN6N0bmdVPxu+n+ps4wCKniFaOpfOwZsMBtPPgaeCQAYGnBsnTasbSR7m5IYgBAgNghAABOw2MAgJ4XMQNg9YZ1YgBETMYOAMApf1yULSqapLFbjILGQEEHCOg6BL8IAEClZcTSiEEA4zdhJqdsnDLJFA7s2osf3fADGfK55Try6Swci422J084FuVOPi/Tu/UbNxo34XJNa4a02+1ABn61Rk0MAFL2G76HdSetx8qT10qvxamfgK6UcbonNZX+BJTHcArIhoDNWSlXwN0/vh2tekMAWT1o4dkXXaC1ptqoC8klMCD9N/NxxWxIYPe2nZjYNyajN/43JQKkHfM98PyyCSQAsH/vPmm24oYtPj48l2yS6bLPBomvcfVxq3DxCy5W/jyjeALRkNOwGeklMCCtyLwFACA6wZq4RJ+aYBpEvnOti15uJgYCyaKpN9dsQx8jNc1Mf1uhJSooNxfS0PjBSS0pa3q8iEVgSsDIC0CPbZozNi5KcAlD9PSW0PA8NReWnUb/4CByhWIEAERXiCrAhVLicM3/kwEANBtRFCi/tlS0lHI5PHrffbj+X7+BPCmMBHaiKSgLJoLKPMfTMzPGQDBtY9maFTjp9JMFADQYCejE4IeJ5DIygPgoGCCAjYeaeh5L10eWTtltYGzffuyjIaSTxoo1qxUL5JHCySOjbGPjEWFeN+/3hYbZsAEWAADp+qMUgFgCwKng1i1bBS6vXrvqmAEA3he5MMTMvjE8/uDjyKQK8AMDAKThIt2uojW/H3/0h+/Ftl178OVv3SAAwGunBPYZACCS5HWfW4LHUZykmV4ZINRclymkejI47vST0E4bg7PuZj8u9p6wvsdMg64JJPcCYxia1npBmREjAJkEwMc58+wzVczJmMlOGhAxoD9CZBCp88vzzFgpvhve96ZlZrZIkGBkpIVm0ETbphN2IO+bdQMjeOR7t2FV3wDK7hwafgU9vTnknRRecumlOHnVcmQbsxh/7D60Jneg30nAYnQp7+kWpQcBLDpq+55Ykt0AAK8NslrEzlPKxhMBgDYp2I6DZiKJ5SedCvQOApbDuTpCypgEgsYAwAIDyJwsIwGQF8GSm7B73znY/tk5TxEL5mgBAB5diw0k5Q/IIpntQ7mRwM8e3Y5//uZ3UFq5EnZvEec990I855JLMDa5H9lMSvcytbmNRh3JlP1fGgDQ/U+8lgMsGt82PRRzBRNv57cxNTEJj9K5RAIFyjezWflYMFWLPioDg0PwvTpatUm4lUm49RkBSkik0bZ6MF1NwG0X0PSzaIdpgVys5+j1xHSFFvMWRMM2WfCq9DrT/qjW7iKOdy4VxQCGCC1T+yzAAtG/DS85+vXFV1gMAhhW2bEAAHz4/7opAGaYaQAAjdXiSEQNFQztn/5hXPIoRyqViujv70OxpyD9v/oLOZYc6hhEcumuw9+ZomtGE2K+2pQcLtH00Jwv4/fe/tsY7OmhzgxMdzN1QgzER2bgnTA6PjN3wBggOrQE4GgZAIv2hch3qcNoYL8BerssAABkABAAWOXXBQBQAnBoACCBxQwASgAMkzUGAAJG1vYOAC0LE14CWxMOzvnVK+FavdgzOYP9M+P4xrXf0pLKYYffDrXv01xdaVZkHbZDDYRYh3Kf4v7ND/oT5ekhs2I5KuV53H//fXj5K14q3T/9m8gAmJmZVu1Lk+qeQo/WBdZzLM10zz7dEoB4gtWZ+keIsSi33LSyPSg3m9j8+KO4/5GHsGdsv4pz6kFlhqV4ngC5TA65HAtm5mgnsHLNGmw68UQsHxzE9d/9DjZvfhhuizrGNorFHk0LODkwWqdoQilNhVmo+D3+zGg123qOFCntpPDydYUJvOn1b8BZpz/zaQUADAcYoi2/6Y1vRn//gHHFbreRk2mXp8ZfaF5A59QWrrnmvbju+u/iFa985TFJAKThCZNwCgX8+cc/irLbwGRlDlY2o9uyp9grh30izARiSDmsky7G6YttGb0lzTzabfTkcvBpLFar4Q2vehWeecrJ8Gp1IWBaojt0wYXpDNG/pKIg6HJOMyhmVrKercGd34XazD6k6cDdsjEzlcBr3/BO5AYIADjw7AyS6WwnZ/1gNMN4s4ndQHlc+cEmSjnR9AjoiBuPBkE211U3rbH739peIgpkZzoVb2mRUYVcxrsYAIYWadZkMWB4o3ZJABg1RglADABQz97NAIgBgKXPF6cAdFOh+DSx9v1IVMUjHZ2jYQAIE+YUOaICipETm1qx2aREiJTcuocf/+DfATfAzP4JjAwMi8Ypd3arLTf2dC6PSr2O4zZsQC7fg4mxCfPYvJeZXOE4qDdqSNDRO22h7rnS75928VnwE9ysGMeWNLRJNrycFGVI9fLU6LNRTSUspMMkWtU67rr1NvT2ljA5O4tNzzgVoytGUXcb0i7zfDQ5HaGMhoaA6Qymxiaxf+ceSRj4nsJW5M5OB/2kJUSXLudj+w8Y9385vBsNmPSRSSMvkNlpRH9ftnIEl1x+iXwNCAC0+APLkbEfKFMgsE8PFJn1mHJqoXWOZ+oLporiREXUf3M+jYRFAKnymw0YFWvuCCywZSbMwuaDZo6sAYsFoymnOSCvb5PUxALFONB2JABC4U0KBqVZuUKP9gRqkLOFHgwvMxFTvCc65WDnfcSQ0cKVufQajPce/e0ShoqhENN03lJMpM1JahTJl7Nt1Gdn8aV/+AdYbgtpNty8NkmlZsBdxtF1IeOjlq942kQ2hfOfdxECO4GyW0M6m4bbcvX4LAg6AIAK3wUAoGMG6LaQoxY+CFGencOWxx9XMsjy1aswPDrSiakUaBKZRPL4GgbPAgBgaqkFCQDfu6IW5bVgovTcpovt27aj0JPH8pWjxwQAsA2gXC4XtjG2Yw92b9mNVDIDP0hoL2UMYN5y0Zzdi49/7C9w6x13419vuAlWaQV8mZBF8x+5fMeFYEwPNewXyiRiwIo+Qfw35SUEADaedSrk59YFYMVrnNGXL6apd4OdBnQ1xocsrOgbwn2O5mmctBAA4J5xxllnyASQAF86y2zzlJETabBg5B0EAAjs6ZOPETEA+PgEbuhI3wxc+EnS1QkCGAbA1L1bcWDrNgys6IMX1mGnk5ifnEI+TOKyc87C+ZvWoS+soLz7AfTaHqxWQ0BkMswIXAz4mPSvoNxIBqME1TyBQwQ+ef8dSgLAtcrjhMpOYXjNBmB4Bce+kjD4STpRM37W5IDLQT96r2YViajXEQCwdP84FPNm8T6S0Hp59ABAKDBGKUqpDMKEg7laC9nSMD78iU9jrhWisGw5PDuFy1/6Emw69WQEfhMNenWELTiZFPxjkHAeaU/sBiCfzO8e7HeOvC9zKt/EisFRTEyMo5gtIJ/JIZGw0ZgrY3pqxsheOfHLFTTrZbpIksM12xJz1q3NoTqzD63qJNJJz4DgSKMROKgGBTTbBTSCLNpwdI2lLUo9CQYHqHvVSIJomjelb8nfhfITk+xibsKoi9StHe35/FfUIHa/9wVFwMEBgAWwYEFCe7TH90geMkf/uE//XxoAwMScaxGKDR/l3G9kPjQOp4cYe6L+vhJ6e3v0PX6ItSG65cFYsGYNNqCOGQ7E+6kx7g21T09Mz6o2yCUs3P7Dm/Cpj/4V1oyMqCog89LENUuDbViAplw1oK8REkbPzuf7jwcA4vp86XoUMwAoAeBaTAYAgepYAkAAgBKAJwMA8P3VaCaZMAyAGACIUwACSpRaZAAUccfkPEZOPw99y4/HsrUbsOvAHvzdZz4tb7V6s6koQDL/WAeTESA5uOtpoKK4WWE7Zl90UhZWr1iO2alJ1Vr0Xbr4ORdqvSfgQ2+jm2/+EU57xjOwccNGDWkobeUggI9TI3DzdAMAxkTKOHnGTtPxtJYFayvl4Ja77sKBqXEGcmHP2D7s3b9Pb4aTMCtM6s3zIqOhSTqTRZKUb8dRYf28c8/HulWr8I//+Gk89vijQrmmpibRN1Ay+hfbZJfK0CiKPhC1lznX3DjNvWAmjtyKyExgZBKS+P9e9Cv4lcte8LQCADRVIRX4wQcfwnvfc4109jTX4hki9Zi0vUa9Kt0OEW/HSeGqq34L3/zWN/CGN74Ry1evOWoGgBoDK436z3ViH/zYXyKRTSsFwCnkpRfOF/IyBCE7ghNLmk+oGRGLw+j/WczLKIhmVmwIqlW8913vkpkWsz/pAaAlJKaaR9pMmVGyqKAhG9HmNvVlnCTydxtolXejOr0XaTYNLQvNWhYvv/Jq5Ac3oNxKwbOzsDM5pJgJGgGYhypC+H2efxZzsfaf16AaD8VEHv3HwSb83SDAUhPAGAjTwtQlAZDruRrhQwMAMQMglgDkegsytIsBgPi8LDX1i1ZyMV46CG40fTETxHixX5AOPBnmQ/dRO1oAQEHvkSxEWdvSqkWu1tw3ghCtmouEG+CH130fuWRa/51PMzWE7J62IrqIY7N5LA0MYM3a43Bg3wEtlLqXlRscxc1ZTK6x1MAhZ+HcF16IBEPfKTmgURGTR4IAHotnJ02FElw2snTRJ7W36aMvV8D9d/0UszOzhgJtWTj3/PMkR5irzCm/vFKrSK9PwJJNhR0mMT02iX079tDNUWsXnVzVhEbAA30/pienMD83pyJMP5Pm2TT+lADo/EUsj9JQHy572QtlPJew0wLzaPwnAMBmk2rMyIzzvDnKcSstWVNn640KgM6XOKaPfirGCd6YxpjMHV7T/D4nSzTipJkgkxHYSLPZpNyiUqnIe8HkCJvphDLJo2lkvDErBYN+DVzT0zSPYzRhgN7+fgwtGzWuxPErVfMfvYcFNqEBjbo+uq/FpWyg+NdiAICTdKLlbOp0GzCruNlEIZXCv33jm9j76BakKQPhH5JazTU46yjvnbq8Nif32QyqgYuLX3AJUsUc5ptVODlHIBAlBksBgNjPgM0/ry/RN90W8lzvW/S98XDffffpPC9bPorlq1aaaDnFEZpEBgJGZI+Ye/vQDAAVOjxnTBRhtKHb0sRm967d6B/ow+DwwDEBAFKBhAnk2gF2bH4ck/smDa2ybSH0W0i2qijYLSSaU/jk//kYvv6t7+KGf79THgBtK6tmWw2zDr6hl8enUxAU14LYMZrNdJssLkr7bEkAnnnxuVoDuRfF94dxFjcMtc7570yhui4UHdNA9QkBAPrccA3gV6Y8bNuyTXvxplM2odRfwlylLLBH64dHw8qkji0b8TjpQYyf6Hu647S0kAHAiXpLE0+eR4LnK/uXYXrzHvjVKnaNb0WhL4f+wX5RaPvsHMLZaVx08nF48UWnoT39GHqtGuxWDVwZ0smcYo691jECAHwQJ4vcwAiya9YD2aLiAD3GkCq10gB4jPEya4YuuJjcazyW4pFst8ziMFtqfH/q0QQgdD3AIR5j6d4ePwYbTfkVtTxFwJZWrMLM1DwmKi385Sc/i6G1J6E0ugb7Z+bw7mt+H7mcjfm5ceRzXJc4+3tiCsHRVwNP/MsjN/CHf7bD/32omqa/rw/V2YqGIQO9g6Jj05nslh/9O+756c9Q6htAobeEbE8R/UPDSoohu4MMiEI+i1wKyCQasIOaUjt4bL3ARt3PIJFfjno7p3+3jGENkvS8CV19FYVbElujR5fctouWv/j1K5pgEQBgPOAWn3+zUy38/6GOkMESYmHpf+RZ+6/xWJoT8XCqrjOzLPpqsZLkvkv2DhkAvcWCJv89hZxSPUztGVVdHTZg9zlYqAxi+bTx7jEDATJAqOxoeh4mZmbEnMohiY++/wPY/tBmZJNMozDSOoKfxuchkqYKLE1oz+BZDsjo6qwp//EAQGxoG9e93YAAPQD8JiWSbfjppgAApgDQA+CpMAD4/uqUayatLgaAeJraW5qVBtpBGl7PAG7eOwF7xQbYPaMYXb9RPjZf/Mo/K12NsmoOnQrFHiUA0BOANT37LtVeSlMzDED+dz5Dxk9D6Xm5bAZnnXUmVq1egcnJCdVe4wcOYMOG9diwfj2GBoa079cpQ2V8Oo23yXp9ugGAOFpIi0qUySlAgA0YEnhw127cdPsdaJDe7KQwPTutT9L7iWrv271Xbtp0QLRSaTS8lhpWy3FECc4HFl76K5drT/rKV7+EvXt3o9RXRLVahpNNizYoT4CILsk3zmJWRazce01RxUKEOypNG+RInrRx7tnPwutf8+tPKwDAxZKazh/84If464//DdatO070TxqBcVJjp/hzD729RUxOjKHVcvEP//BpfPJvP4E3vulNxyQBYPNiOwU8vnMnPv35f4KVz0QAQE4oMS9CGiJyGuJRSkFNdeSwr9tWEUN0sbbh1WvSzg70FPE7V1+N0HWRZTffYpxhrE+NNKqk4kQGIMwXphYtCDhlpX6JlKYmguoeVKb2IEWU0iPNrR+X/+obURjcKADAtR2ksz0CADjV6qCTcpY1S0oMNMX0fxP7kuoAUtIs/wcAAIdiH8TNvkqmriZbS28EAHQmsl0AgAqiiAGwVAJABgABgIMxAGIAQJqwJc8XMwC6v8+jJMOsLv1s93t5KiDA0QAAmp+Rtx8xAOTILHM5YxYnbW0QItFqoy9bxI+uvxHz49NoN3ykGbAmVJp06xQaBHPoQ5FIYuMJJ6JWqWkywsg2FfbSm9JlnNM3urSGcC0fpz/nbORLeTX+BBsY08fJoUcEnY2EkxL1VxtJO4FiKoPmXBUZJHHHrbejUOzFvgMHcM7552Jg2RBmq3Nw8hlFDnKdU5KH5yvZoFX3sPWRLajPV0XXbNTqel42iGzo2BzPz85h7MABsW7IBIiBC2nslVBAaQKb+gRyfQVc8aqXoJ1OIkn9uO1I9285OQTJlGIBzfQ/KpJiJ/64pY7dmKNklLiR5rmUDlvGYVwraZTKRBJjOMfrzGyoJi+ca2pfqRQxBExc3uTEOKpsmOhmKzMyE4sWAwCmxAo1IeexTTOGjayHVAZeO1ShysKVYEBnDhRNj7qGSB05UlyyLb0OjwQAGAaCiYnke+NyUC+XMZDPY8dDm3HjN7+tiDsykaj8Viwrnf7DQLq8VrUhx95628OZF5yDvuXDAgDSOUca2ScAAKKtGhYAAQD6UWidIgBA2QYZB5aNO++8U8eZ+v/V69YikbI7hqULAEBEQz8oABAVx1wHeD5JEc5kVExUK1Xs37cfo8tHUCjmjx4AYJPIKV/CQtb38fj9D6EyXUHoJxHQnZMAgF9DFg0M5EN8+M8/gH/43Bdx2882o5UdQpjKGwAgmvwvNA6xY4TZXyThU6HKtYGO9gSOE5EJ4NliwIgpwPtUGcfm+lSMHQuzqGftnv7H7UUrZFY5ndKNlp9gnYxDG64AADJZyO5ZvXY1KvWaJs6sgOkJwPuF+kxzdy2AUF0qg066hmoOFdB2J0J3uDiI6t5ZzEyMwylZmJg5IDfoxnwVlX1TWOak0Z7ciQ/+7luQae5En12F7c0jxecNHemxeRzkYXQUEgBeg2zh7HwBbaeA/o2bgEK/AIAmgabYOItMPZkKLjRbLETFZFEs4OKG6VBN6xNYOMcMADA2t63rOpn0US3PodDXC48TN7uID378HzHrZbHu5LOwb7qM5WtW4VWveRlSadYkdbTbboeN83S1fE83ACBvjLSD+alZDJQGkLUdJJNpXPvVb+And/5Epnz0aJmv1AUIn3/xc7B2/QalqxiPkgB221VSR972kbXoH9FGzU2g0kqjhl40Ez3wrDzCJL2WqGv2YYMAQACvxZ0iBu3EWYyc/M09uCDxi5v/GACI+GiLzAEXzkI3pHvwmEZzzy2AUk/XGfzP+7g8RpJYR6w9I9szAAD14ZRJDQ6Q8p9HqbdH7CBW3oxFjocLrIkWGvAY3ItHBQbo0/6kqGAjw+LMyPPaqDYaqLuu1svaxDTe847fxmAmh8bcHFIcGsik2aRsiBkpBoCZkHMgYgCAeH9/ehgAce3dPXjrDB9gywSQPWDgGKlaDACsbNWetAQgBgAowF9gAPA6Z83Aap60+zSqThE/ma2hsP4UbD9Qwd6pOckG77rnJ5iZm5Xh8fjkpHw6GAVICSqlOmQA9NKwlMN0Nu40xg9DZNI2muUyMilbqQ4XXngBeks92LlzB3bu2C506PWvf53uZxntkhBLJqfiftkHkYH3NKcAqFDUBWTc9pUhzaLS8zDXbOK62+7AOLXjWQd1ty5qHalM1FaSCjnYN6BCnkhzhhKAECjTlCmXxXDvIOyyh1VDI3jllS/HT356N667/jugrnzf/j2wU0mU+no79BWjRYnRSiLPoQp1+RKIWkEaIKfNdWSsFE7aeALeftXVTysAQBNAbt6f+MQncfOP/l20YnoALBseVqHGUpwIXp1UrWYdtp3En/3ZB/Dd676DS5//fBx/0qajZwAQAMj04Ie33orv3/IjtFMWpqrzyibuKfVqYWhU68Zsijd/5DgaL+yGvsOmKYmQ4E7Lw0XPOhdXXHaZ/q0IQOmGuwCAaNorUqcmWnQtzYgB4HkBUqkELNtDu7oX5cndSLG48Uh3GcWlL3g1eoZOwLxnCwBwckXYpCt6JuZI6GTkuh8DAPxq3GnNtad82i6Q4FglAEfaHhY9V/TLnSl8RItWkbAEAIhvWAIAsQSADIBuAIAMgKUxgKT1sTmMG58O8ilm8MKk34Cu0e91uaMeatJypPd5VAAA0Xs2+MTe2PxTzxoBADS602StbXwAwloL9ZkK7v7325BsAV6VLsdsTpmJzUJWaIYaxtHlKzDQNyAZAP9eOmPl11ty8+YkLpm20Uh4WHP6egytGEZvrkdMF07j2XBQie6TnphOafMi/Z6ShGI6B3eugr5MHo8//ChmZuY0GewfGsD6E49HMmODTQVBCTKPeB54fTI5IJ1IYebAFA7s2Qev1jRmo0LReG+ZhBSCArt37TI0eq5zqZSuXyVWRGsoNWJcU9M9Gbz09a+ERzqmnUYqW4DtsFCL/AASbDoWzlxEPDfMk8h8h/+SaVlMsmazKADAfJCOxvdBdFoTANtGNpdFNpMTwBGDqZz6Czho0yXfxdj+/fIEoCFgNwPA6M9MEWhSFgzF0MnkUCXwmu+Rt8DgslGkKYGK3kDcxHVYDN1shei1HgywaOENdwAAIABJREFUOhIAQGq8kgBA6YEnwKLVaEj7bzU9fP0zn4U/X0bCY8Fron3sjI2AZBB6TUzPGfq5Y+G4Tcdj1cbjMO/WDEjgex0AwNCnTWN7MAAg0Qq05wSMj8zlcduPfyyvgXQ2g7Ub1mt/VH53JJEhQ8TzDKMpZgAsNgFcAADEvqCMjlOGelP7yvjYOFavWYV0htN687hxYXQoMKUzuY1jdcn4Cnh/2nA8D5vv+Rncsguy9NtkANBTgVPFVhknrR3CNe/5Xfyfv/s07t+6Bw27DwmnRxIzwxCNrkNV+4aV1Tmf5uCpuA2VDW1cFf1kG6XVy9C3bEAJQDEI0PE2iWNauwCAuCCMr3ev3TL3FjOl2yQEJuR3Q6YEAQBK3hgBeMozTomMGDkxCsU6MgZNhm0gtoImXTI16MhtSLuUnwcBS6Z/2Bl9bdZdlPIlVKZrmJgcw9jcHmSLGcU/PvbAo0g3gSwZNHP78dmPXINw5iH022Wk/XnYcpWy0ai5AupleHwUJoA8TgQ3nWIvqu0ERjedDlCvmqQvgDFnNg1cXMia42PSfFhM0YYv+ucRzAC7z2c3A8C40R8dA0DxwaAXDE1ekwh9GmTVkBkaxcxUAw9tm8JXv3s7UqWVOPG0c3Hz7T/Gq1/3Mpxz7qnwgzkw4YygzNLnP9Je91R+fiQA4Eg/P/xzhWIfzUzPoK/QK7CcqbbJtoVr3n0N2j6px1FcG6n5SQu//oY3IVsoCNxhQ9HfW0SzPAU0ZlF0QhTJ2Oc+5FuotbNoWH1oJPJoJnMIyGZKtGAlXFjtmpGY2D1o0+9DMX2xR6rsYhdMOaP71VA1uSHrbjFNiTRQi1mYcUPa3fgv5niZXcDsZ8bk7ug/nsg+OPrH+sX+Jd+1UmE0GGAKCJ+f0/+EmB3ck1csH9F/U/Ovlpusja6aXOesc/9Fx6LLw4FzUXmvyEDbmAlyy2k0AsxXKgaY9lp46K6f4ON/9kEsL5ZgMY1AlHQLLdZzXBejfV4AQDsBjgX4zHS2Mef56QEAjuQBkAgsmfgeCgA4nAlgyqInS0v6vhqHRR0AwMQAxhKAZoPy7TTcwgBu2T8FLFuL6Tr9V/Johh5my3O6DZiExOafA6WhZcOSBPDcMnGtVCrJB4AyeMayKwmIPUOziZ5cFs8+71wMDQ1iy9bHBAAQ5Lni8ssxPDwkBj2POyXltmVipnm8ObhJBLXthgwSO+NF13C8MEm3ucgFsttZmY/DAiTe8BaA8Pi2IvVQTVBEAeHknksS6Q17pqZw0733okIdbJoTDk4p0nj80UcRtDz0FXsxNz2DZIIUXk58syaflo0p34TXxkCqgL5sQdOMiy66AA89eD/++Z+/gGzW0YXKhogyAJk80QguyrpmJiqLa0Y5xRMD6igc2zYAgJ3CulVr8O7feaeJwImisOJbvHN8jkFDZly1U6Lr/u473iE3zampaSG6jC0jjYM3di6fxZ7dO3HBBedhzZpVOqlj4wdw5lln4+TTnrkIAHgyy1m8XHJa6lsp/Mu3r8UDj25W01Nu1pF0UugfGoQftJV3Tk0ZC864kBSaJoplS8dXEVqWhdrMLN746lfj5OOPV/4nFwFu76aBXYh6EtlCm4UBB2j4FYSkOgdq0u1UG2HlAMqTu5AOGmi7IfKZUTzn0l9Dz9AmzHlpNO0MMvlexfqwWIuZJgcDAFjE8YbhFJWfplGJ6LRHOGBH2qC7p/wHW/67G5Du+8gsTCYGTb0f/zjKou/cUPxmhLpSSUpNMRtXMgDW0gSQAEDKGE4bmjanmEY33gEZBMBFW+RSFoIiYgxg0P373e/jybIAjh4AoINRlILQAQCMCZ/qftYLrTZsH8gmUth874PY8vCjcnGu0ynfijTRpDdT1tMOkc3lcPKmU7B9+w6BVmw6+cFzT3d6GrhRy+smWuhbO4RV61ejr0SDFTNR5YS9RUoxixXbMlrYlJnUk/K9rDSI8T37lARwy49uVWM1NTuNU09/BpavWYGZ+Vn0DpT0lU2y/EbcADkaAAYJbH3kcUzsH8NQaQAB0zQ4fYz08Fyst2/dJpfeerWm10wggAs/r1kCEXKIJcUvm8LL3nAlGvTtTjnI9pSQTOfl4k0PcGaFxyELHf/5Lup/t5lX7MwcGwyawsBkRlM6lc5k9Lz8JHJsruuE9GT1KhMLOMk38WPcfGampoy7fkQdjiMAzX5iPA3UR+g+TCKTzWGuXEWuWJKfweDwqKRevA5iDwBzXUaCgEUAgLmJnzBhjEDBQ/2MQAjjssiuqnlNRbyRiken8ITrYlmhiG994YuoTUzAr1Q08SIFPaFIANLqA8yOzeo1EowZWjWC4087SR4ABgCg/IQASNT8RyiGaRYNA4AUdK55jP9zrJSSIrjv3XrLLWJg0Qdg/cbjkcpm4MeNOp+PkhCCUpyEL2xK8e7d+WqmN21JAHidNghaVKoyGVq3bq1pZKOEm6cMACApF2jGJzpeEw/e/VP4jTZaTRb3NCFrwWk30W5O4qzTV+Jtb7sKf/W3n8dju6ZQByVcBWUcCxaJGCXGPX/BkNKs55z8B2LwJJKmCOX3mItQCRpiQ61du1beDNyTBGwyVYiJAR0fgIUZvVnTTQFKc0UBAAo9N3G1BAAI2gkAqNX0XGc96yzB3ZQOsaClJwCnNEsBAE6TFvqZUOeJ8jmZA4ZJSZf4tVauoZjvRWW+poGHGzTQoHdEOoXxPQfQrrYxRDPQ8W34p4++F9VdP0a/VUYhwUkV2Qos5GjsZwkIEhih+DXR8iRl4ZE8aAwgryNp+hOKIs1y6OC2sPwZzwRKgwhtBy5rE9ZaNBpUkoVJFIjPk6kBohi/pWyzJTVkfHk+AUDi48YMja5N52B77sGAadYv9DzhK2k1eX/6cIb6MbljF4bWnYCGm8bvv/9v0M4sw8oNp6MZJjA9P46r3/FmFEscNBh/qHhdiWCcLjZHfJ3EDUqHi7Rkqz90EXGk+iGOQzua1tFkqUPrEKNxWQ87iTTuuvVOfO1LX0Ox0It6rWkks5mcYpPf8ltXY7ZSgxuY1Ai/SYaOiwGnhWI6hOfWMVtpwLV6YBeGUWfjksjADW0BABzYJBMeLCZaaB3PAbzX9RFNeePI7UguZn4WTf67DWg1DX5ijN/iiXTkKdh1gBZ+/v8GAHBoeEN22ibxgwOBNKe6nAZn0NdXQl+pCMeOavVW0zDuWDeIDRmovmdiQ7ewp1N7RudSZsiRpIqm7VpbLaBed5WikXEyqM2X8f1vX4vvfPXryCKBEbKXa1X5sLFmNQwAc56NX4phWvGVLQIAOteCtJ8mnSBB2V2ARSaASaJUKXlMHCkGMK5r4xogBrpVbrM7IZKfbKOd8pAJq+h3y7hg3ShWtGooBlz7qygwBnC0H63AFWBN93xXDThNX+kLBLg8RuxTAwNM0Viar40+OOxT/AYw4SWxNbBx4nNeiC0TNdzz8KPYsu1xxczuHx9T+hGjV61USsOs+XIZQ8PDmJyaRj6bUzJQb0+vzozWZZo7pizUqxX8xpvfhJnpKdx6y83IZhzks1lc/isvUv/Iv2WzLzaqYjoN4K4YQL+2MxQ1OpPho5pNk/Ev6RTanHqogDAIkzCaKGbMmO4QwIsQ3Mi5Q2h+ZPQgl0kW1b0lwHVRZrZxXwleApiulPGv112HhpXUYsSDpsiZdoBd27drEs+Dx+KdhTmzTLO5vHS+xpzGNsV9s4Us3RJTaZx91pk46YQT8Z1rr8VjmzergaZpHl2peXPwwmV+M+l7vDip77NoMhW52RqQwBhVcRqTT2fwF+//ABqVCjLMF2Zsl9x0DU34WD9oFFQtN1HsKeGqt75VN9quXbtl2MHXwhuZOY61WhlvfetvYHCwH9dddy2ec/GF2LlrB8465xyceuY5aIeG9m7W1qjh7kR6hUiwyeNFQxf8yFmZ/+3y5i4U8b4P/Ikyjnfs3oVMPi/X6brbVBZs3MDGN2+81WljE0PbR8a25ABq/5yG+Kd/8D59zadS8F1XU1dTOURTnbi442uNNEXURDLLncO+ZCIDhzdAdQaz+x6HE84hIaf0Hlz1tj/CjjELfnoZalYGuZ4+xY2w4JGRY2TI15l6h0YjF39f4AKL7YgBwL9hY0ckPJYH8GfxYy2896M/04d7DFG4IhOcheKoqyBRs8Yi1jc0Y7eh88Q4n2XLR7BsxTK0GIGVNOwHNVVd9H+eH1J9DN4e78+Rzj8WjYkZYECDeJE0C0TsAHss6HpUWnVptLsX4E6DLwDAUMUWGlBzPROMGx0aRnlqFpySMgbwy5//ItIJW4W11TYRlUyCMOfaLG4nbDoJlWoN81WaFJlC1SDfnDqbFJJmu4WWE+JFL7lcSQK2TKHEQTBu36K/M2ptocAzDTWZE5ZobHu37MT2x7ao+R1eNoRTaTSlWEIIqOGEy+ybSaTsFBJBArX5qgAAvidmX3CtYaNBPToNdg7s249quSKtFj/EvInWW10nUd450km84g2vQujYqLo++pYtRypfRKMVIJVm6kHdABqk7UU0fIJsIqWlHOnuqUU21wyLAgO8mLdomFu5QkHrHa8jNqMyHBIuReDGeDUoslRZ5C2kaSxVmcfczIzWc36PjbbuKekIzWd8VRGopTyLr0VU0qSFweER9JT6USPzK5KoLLoDxSAwH7pfl1yi3UCAfD4ipkt3MaC3yOtBMVUhWlzLWExHZmc2G/KgjcbEJL7wqU9hMJeFFbTg+w2kHQsJm6kBwIE90wIwExkaqrXw0te8HPsm9huquPwgie4ZUzhd+xEbSlMRXvNtms9aosL7zZbAVh7TnTt2yg+CbJSTNm2Sr4RkbGrYzdRk6ftZvErFmQPma3wcCEhtfXyLgKXBwUHdG90T0KUgyuKUjsUgiyaw7RTabgMrex189xvfQiE3BK8RasoT1pvIeU2kEjN48a+dgTPOPRsf+cR3MT3P9wDJPkhPJvAps6kFJKMzk1o4tdGG1jXt0wAxaabYfQN9WLdhHYp9PWi0GmrSs4Ucam7NpA6JaGPkASYy1uwNvMd4DRE85DXe2eeUxnAAk2PjolKee+45aNLUyk7o3DJGVBIA3Q/G2DaqrKIJ58LaZ0qjyCsgAoP0HVJhE0k8+tAjSIcpTcWsZIB9e/ajMu8jE7aRaozhT37nNVidm0TRn4bT8OB0jDpNXKcYNVFyh6SMkdyGxSrvfe1/kvRIYBUxcHj9h7B4+dspVFM2Bo/fAPCa6C1hvt5EJltAqAGX0exqDeLdQtBV+1Y0xV2yPXavl90AeTcAHu8x9BrSLneQ6NqlgNTSXZhsC7rQS4oUMMGBsjDzuiTxQgpbD5TxO9d8CJde8XrYhQFUWUtkgXe86zdQb8zBsbn2VjQhzeUz8FoNGVCb64RmWd2u9nwF8QTbANQxYHU0FUJnVznMFns4AMEkU/gaGPH68WstDPQtw7vf+jY0KzVknazqLjYWu/aP4dVvfDNG1qxDww9RabZkLp2zAqSa0ziu6KM8tQ/5gVFsm6ojKK3FvMcWyVynJgvChp/gOs3roSVQaGHtXRo93A2KdL/BxW/W/NbhpzAHPzwGwOueXx/NOfjP/jesK7jv6sqLhlaSNRG8brnyWeHQlOs693oy7nrl9l9CIZcxRuedCjCuBOO11Jh5miozIlbFZWK0Zikhhb2fJFZtrXccjkzPzqhuQd1F6ueMpvf87u+iOjuLNnXsiQSy9FVxF/qHDmgTnbZYTGSixCMaUWwsKsaIAQCCNo272x0AYGZmHlYyjWTCuOOzeee61r1vdQ+zYg+j7pqfb5XDXw6V6zUOfdi7N5H2yyi1yrjw+JUYaVWRa8whZ3ko9jroHelDK/Qkw+MAJGCsngZ2cYQiOxFTQyvdxzJswXQygUbDQ9YpYcZPYadnwVp1PEqbTodnp7F3+3bcftuPMbhsWCAA/TkorWDdyLeXdjIYH5+QgV8vTZKbNIgP5c1GZsZcdQ7Pf/7zkM9kcNMPbsSyoUEc2LsXb7v6KoEVNH4kyBszOFm/cT/kQefjJ/zqrpAHZ35+XkZzTTbILQ+9Q4MGEFBDbD5F2+wCAKQpSBgESU6PXZnHnJbx536jCdvJ8IijwXisbAYhjf/uuRt33f8zJHM5NfQ8dHbkKL9nx3ahK6SWtH1fxUsmk0U2n4OnKZ/RMPB1c0pWzBdQyOe14F347Au0qX7hc59Hg/mHah7FzhA6xg3Q80mdNBpWLuCsZWMmkjbIgCfOUi7zh//0g2jTgZEa4UjTxKKso1w5hv4oEUpxCFhpXPnil6igHhgYMJO0RIiJiTGcsHEDzjvvHDz62MO4/vrvYHioH1/5ypfwjW/+C5551tnYsOk0BNqkojJOpkoLWr3uG0MNpxpy8/vNdiAA5o8/9EHk83mMT00JZHFyWQEAsXN4VNmY5kr9R7RsJ0PRXHnesjQ689t43zvfhRwNw6KCJPoDIYDmFcZZ74YypgWGTZfVlhw8iRwyRLMr85g/sAVOexLJoIFkIod3v+cvcf/jTbSzK1G1ssgWSrC4OEVNRVxUxIs63zuLvLgBiCUCcVGiAiOKSeK/FTtJ4KkLTDjWDeJIAIApwLs+IiZO/F3hJFx4Ofmns3w+J13Q8MgyjKwYQSvZQkgKeMQAMJPVBUqdxSIm2l/1PJERYMc15pcOAJh3r/fZyf+maZzhE5IhQZ9DmnI6SQvV2XlUZuZw8w9vQqnQi6ARKEucKR508ebfkeWzbsN6ZAp57N63z1x7sQFiRD/hoI6SA9cOcN5zL0COkYpWKG03v89bRNQ30eWjCbMUk1wrjHt1iiDETA0P33ufQFNS388843RkcjQrTcP9eWIHWTWk0sptmgU/dWd+G9Pjk5jcewB2qy0NNSf/AgjCBMYPjMlRn6Am/8gAAFEDGYFcQuXTlgCARC4Dt51Az8AyJDJsegxg6nquaQACrqPc6MiGonwgZYDUOEc+Sl6Mm355f+SyahJJkVURqeafO6V5HdwIIxqPaPNas5jPjhDluRmUqQO0o1SViBtKMEVGsKJmm8ejE7e8B6L1IeVk0TcwiEyuR5GA/L2FBtX8q5utJtO4JQVk95oXN7AHmyBaYSg9NQsIyj0EAugJ2rBpLkZ9u+vh0x/7KPqcNKrTk7SEQDrN48ivWezZMSWCdMIJ0QibuOIVV2C6OqMoH0nfJHHhdRQ1igK6jNxFTSPz5bk50bCSkzzulUGIPbv3YPzAuO7rjSduRKGHxl3GtFQNjnLoDRDV/REXcvH3DN4QJS1IBsPs4G2aeg8MDC6KWNR9uMRQ8XAAAAnh7XYaodvEaNHGDd++FpnMoAAAO7SQqDXQwz3fP4A3vu1ijK4/Dh/55E2Yr6Qkp3BItdf1Zd7DkaalT2gAyUBJO6g3WTAlMTQyiNFVI/L0oNM+XfdTmbQkQtyvY6aDYfwt3Ns8hpy8KO0jAl0JYEyOTWB833411Oc862z9PRtLJokQAOC6uvT4H2wPOtQeQmCMg45HH9gMp+WI5WQlWti/fwzVGpBhjVLbhz98x5U4rjCFXn8GmUZbqRScnVESIbf/WFITp01EhpssAI0xWBcAIM1vVKsFIZwgAT+RQD2TQmHtaqRWLQcKPQIU7VQWCeZaM52H128E+hOs98U8iWO9Fr/DJw8AJLWWxsfsYPfo4a4Jxin6iYY0tskgByvMCKxgUxEkXbSSScy6CXziM/+CnWM+zrzgMkxV62glfZx70Wm48OJz1KTw6khQB9x2QUgh7ZghQYPNTSrb1eRHRa2ak24A4OiMhLubrkNeIwcxyOvUN1wHooYqb+fQrvtwZ+v4sz98v4Ad6oW5F6ayOez/OeP2N65+GywCxKTQpuli04YT1lBCGWuzNdTmpxDkhrCnYaPWsxZlSi/DFlI0/RNoa8NL5PTVEsMkBpOi9u4wr/VY66j/N//e+MPI7ySKsNO9Eg+wfA9pGv1ZXAfTGnRy8k9Gm7zDyNDteFxFxfvCOCji0i0AAN3Xo/q36Lk4JFAcq2JBbaVQEQDIJVNwmgHGd+3BJ/7mbzA1MWHi1Mk4URoJGVIHl3d0zicLsY7kIGaD8Mk5QWetQKNbAwBw6j01NQtbrB8ahxNEN33poQAADvfiup/PGe9nPK5kP7S45rLWSzSRapXRG1Rw/oYVWOZXUWjOIRe6KPU6KIyW4IctsUKVktFsiUFDm0P2NBbXR4L8ZL2QyWobAIA1EePN004vdk5UsduzcfaLr8REtgdjlTqKqRRq5TK+94MbFUk6MTuDvsFBNFstsVn52I1GU8MhDro4xGWdy9dAuXy5UcErf+0VuOv228Ve379nN17x0pdixeiIQAHuARrUqEePeKD0cVJyBAcTtT2hxFBEwcvzSBV7dEDHd+3A8NCQoQ9HDAADAEQGY8ZbSJExWgoVQxEpOZZca16ziXSpTxMMz0qiZVv4/Ne/hulqBVYXAEBFF1HFvTt36AKiGzIBAJ5EAgC5Qn4RAMDNgU7anEDJFbnp4dRNp+CFl70A1117Le668w7FI7A4DRkVlraRoja31dT38jS/CQydglMEA+CYxsOi4R0SAgBIcWSefecCEm89MptbOn56CiuVcoORRr1Sx5vf9GY5aceO37t278QrX/ly6f5vu+1WIdQnnHg87rrzdvz9338Kd911BzaetAknn3E2AnXqBwcA5NpNs0M2uNTjsnEQctuGG4bYPT2Fv/67T8kIqdZswslxgQcanqsidsEYTMtB5B4aLw6hWWQYvZjOYMXAIN786teg4GTg1+qm+RDCZwyFnggAGFMkn9MUmwZtdA3JGjpbvYzK2DakWmMCABLI4i8+8jl8/9adSPasRTWZQbbQp/QByTOij7i5jyeNSn9Y1BwvLjiIbnYjqzFS+GSp70c63UcCABaDLB0lVIeG2DFpsRLKnqZJFCdRg0NDYAxcQBojnfCjKb6+dgpqo2ePrupO82/YGwv5rL9MBgBHgVo6IhlRNwPANL9JNCpVFAlMJW3MTk5hZHAY//q1r6PtBrD8pJJCmtWa6FGUgxD0GRpZhjXrj8O2nTtF1yLAJ/8HgpJ0P+X0y7HRQAvrTtqAE07dpIaBtGL1asqYjl2+jYeAhmsa+iQ1AaP/RK5tY+vDj2J6ckJT77VrVmHdcWvlFE4fNLftI0kqb7stMxeCW7y+52fmMLF7H5rzFUW/tWXiZav56yQBELyhBKSTsbwwBeCGHKaSeOnrr0S6p4AwnUG22I/ATosBQEd93Xss3EiLjqIECQBQY+8yDo7Rh7aZiLKRYuPPx41jPlVoRErLWEYSL3cdJgfXFV1jnAczdcHF9OS4ZAGcTLSaJulANHSyuSJGhcxY9VzGyIjnKJHk9KIf+WKvmkJtrV0NfgcUIxU8ukOWAgAHk6LEr3UpBZkAgJG8PhEA0M+CEH12Cl/4278FalXMTRxAIZuKjEppPlbA2N5ZuF6g+7AJF8990fMUK6lUgShf3rjcR/GzUfMee11QPsXNnaAQwQI2xbwnqNHfu3uvmuK1x61FX39fZ49S6gXNnmLafNcidDAAIN63+P65PuzasVPxQqVSX0zM7TzCUwUAgiCFpN/CYBb4wfU3wLZ64TVpDJiC1Wiip+Wi5e7BNR94LRoJ4ON/fwsqNUf6RRYxBH2ND8XSCWLUuB6hqWDTTqlFg1GOGRsjq0awYu1KZAoO6l5TkZ/cVlhEay9URJkBT1jAia0YAQAES430yIB7M5PT2Ltzl/aXM555ujwZ1PjTc8QYi3TA1qWNavzfh9tHCACQWfjI/Q/DbtpKOqH7yMTEFBpNC1nKGKr78Hu/+avYNFhBsTWDbLNtjHENpBE1sPHwhfcgWZSGFix/hag47jAAVAya/ZLxjZl2Es0ggJvPwF42hJ6NGxBmsvDIrgwtWG1L8gWZdimqMUSb75/1bjzwWbIJ/qIAAMMAaCryzgqYOpQ2DIDQR2B5BtBL9+D2e7fiI5/4Kp59yRUoDi/H+PwUkhkf//Ptv4lUinWcD19xik1YdggnYyaszYaHtJ2NJnsLE2fTnEQ1h2jLvywAgMljlED66Enl4YQ2vn/tv+GGb34XWcYkJzi9bSPgdZ7J4HVv+R+Yrbmot9ro6RtEy60i5c9iRd7HiF2BW6tgrp1F2RrAnDOKamDDoZ9NBwCw4CUYt2gZACA2n+uqvY5UD/33z5/sEYg7cMP46wYAVKNG4HFOcW8pSYZLpV590kibH6wTxcCNK8Bu+UVHTHdwAGAhipE4v2Fca++mP5LfwvTMjAak+VaIW773A9x8003Ys3OX9nkOZDkQ4RrE+i3md0SkgiWAflT8xR4AnZ3dAACUALAWGxlZpkSlyUkyC5WDckQAgG87ZnDG9bFq4cjvhpGVArOeRgCAp8JttJAvDGK8EuCx+RbOe/lrsLnmAvkiHEao53O49bbb8NjWLWjz+AaBmNgcdlerNWPYx73J8yVNK+RyWudm52cwsmoU6zcchztvvw05svr6SgIAWFdoMOr7kqGlKNsk8001LKVDZALYSDxw23fDE088UUVzYWQYjekpXTSpXM6UWIyuiQAALfiiGRswWAcwfKIEIO6jtUNQmztfRoo5h24TbSeNbfv34dvf+x7sfA4tNvqasmmeoEVl/+5doh659YYKV762mAFAU6hA2k4zkecmykaBrr39pX4V0Jc+9xKsWrkC//SZz2B87ECEkhukKJMjdSRAvVnX1JtNuNfyBU6I0qbYG5NtzM/3v+8PMdzfT3KZKaajSSXRGhULsVj2yd7X3cUaAQCngPvvuBsf/ehHVexTlkA075LnPRf33PNT7Nm9Cxs3bkC9XtEzT09N4ON//Vf4+te/ipe+4hVYuf74wwMAkZRC9B1lVbIIMvyFtm3hprvuwne+92+muPF9XXj8KbXG1EIvBQBizpeOPc+XJTkswoaLX33+C3D+GWcKAfQqFemCD88AMNR1FrNhilNFTsxn8b2XAAAgAElEQVQyyFoO4NbQmNwB1Pcg6deBMIMvfuVGfPqLtyAzcDwqyEjzTGRa56BrgsQbnI2/ck4jHbDMJ6OFNC6EeS1T49zNEPiPBgAOS+GLmE8xA8CYK0WKiWhKI6p1RLckO4XNElH9Un8fRlcvR0C/BEYpxjT+Dt05Kqpjan+0CncK7cgbIJ76/jIkAFon/IVmzgSnGBO6eJEmm6djQkl9LnXS9QbG9x/AXT++E9lkBhnLQa1cQV+xpAQPbhSM3dq46STMlsuYr1aEqHKizcejKZfSFWQE2EJ+oIiLLn0u6n7TFPacGIYEjsxaoKI6ouBrO+K/qaWDhWzbglup44Gf/UzGpu2ghVNOPVlMDQIJARsPnjP5jwRCcR07A49mbAQBdu1Fq96MMrwtTYFpfjo7MyN33RgA0CQ8Pi5xeoNj4cW//gqkigWk80WkyIiwmDduFnheTmRzMZJHdHyxI9o85EjaKU08eY8SGOH6yv/mdcCNnush7x+HMaAGiDbnpUufbSBBMzGnwzDNhuqVsgAAl0Z6WQcEf/k7bLriGFhFKqbT0Zrjap1xPU4Z0hgeHZUhIAEKbliGXh0TRaMJXGxCtwQgWNpsxfd5NwAQ/47uea4N8odgNjvg07g+ekaalxIA6LVs3H7jjXjknp8g2aLjMUEpai6ZYJDG/FQDlWoD7VQoT4kznn0W8n09Apd4AojYEwAQ40Ggm2ndtOZFQAYBAG7u/D2bngHtEHOzc9Kgc30cWT6CkdGRSJ4SCsQWG+BJAACxyJm/Gx///Xv3oa+vzwDgHagxKhOfIgPA95NiUfTAwy0//BESiTy8JiV0Duymi1yTkWQH8JG/exce2LoVf/+Fu9H0CtIuck2mFCAGAJau4d3/fajtlc7USttAGzRJTecdgQAjK0eQ682jUq/qZ9z7KGvkB/d7Mb5I845MgQlAEQBQkct1xnZQnp3Hzq3bxAA46cQT0FsqSdYT0IAwEe2nXeyTp8pgiBkAjz/wiAAATpUSoYvJyWm4XsoAALX9ePtrL8WZqwL0eFPIe5DJVoK61ba/BAAwqcaHBgAM8B+HRrK+cdpJ+Sl5hSz8ngKGn3GKAIB2mnR4AgoxAGAYAJJdWPw0cFwcf9h9fn6RAACncgTXkgGn//RpEa8VfsIVqyew85iqJvBXf/s1TFZCPP+Kl2FsdgYTcwdwyWUX4/wLz0OjWRH1nwbEJF25Hr2XCPDlWP6aeMootsxMuXjXxNTfJ5oYPtlS8JgZADz+HLL4be2DPdki/uTdf4DZsWkkycDh1WCnMFOp4MxnPxvnXvwcTM5XUGMqTf8QAq8MuzmG4wZTKLXn5ROyrxIi7F2DSfSj0U6D9qgEAGSACkZDEkCmn0UELkUM7idzrz7Z4/Lfv7fQ/McT6w7gzrMgs2uzp5MBMNhfkpyLhpCa7XT6swW5T0cG0NXZx+B+LAFYKgMws1DDVGMTypqAtShrZibgFFjLNFr4ymc/j3179uLRRx5RvcIEN9ZhRmUaTXaiYiHawTuqD92vh2EAJJLcayEAgLF1ExPTxjctNFn23QyApevO0uuoG2Q2A0LWNEyIMgyAtF9B0S/jguNXigGQb8yikGgdPQMAbWScFCpzVWSzfSgHDnY1k1h7/iXY2gqRGxpBq1qBW6/r2N7wve8jnc9irlKR3x0bdFL35blEvxZ6nZHpyiGOH6BSK+Mlr3gpHt78ICrleVTn5/HaV79Kw/NeAggExZPJKPksAgDEBDDCGQ4oEr/1mheFbJauueYarDvxBLm3I+MgqFU1eVchK/Mj6g5jBoCh6xlK+GINnCiHnbNsnLk5BUrl8phr1JEo5HDtD27E9n37DAAgPakBALio8MXHAABNvrhJSqvnZMQAIC2CAEBMvaNenEUW3Y2HB4dRmZ/HYP8A3vDa1+G+n92LG667TjnPJg7QFeU0k0mjWmODShmBLQYAs775/kh11WSAVXIrwLve/ts44bjjREPWFcOiLsr1ZSPWATuOYtWiL2cSKfzwezfiU5/6lJgMPKannXYaHnjgAeW09pdKMnqq16vGVfPnZlXvfOfv4N/+7Qa85bd+E30joyZK/TAMADPxN50lG0ot5XyPThqf+Nw/4dFt2wyyx6xogiLULUe/16Gn6zkWtFrKOmb5GAbIO2nMHhjHH733GgwVepDilNV1jaeDWD2HYwDEAABfl4W2n0GGCF+rAX92L1rz22DRCNBP45bbHsU1f/pPKI6ejHLoIFPoNSkDcYMQTYtk9tgi88OYo8TUfl6z3fp+/owoaayf77BbYsx0STF8FKf4sLTWGExSE65GyiyYanmiQ633ICM6X8Zvmt+EIQo9PTKca2cSoq7HIIYxaeHkmkBdFOHSDTp1Gf7FMoBfFgOA03imS8QMgLj5Nzp0IwPgYWCDRDYQF73+Yq90uaWeIm68/vuYH59FT6aAVtNFPpOF75rcek63R1etRGmwX9IWOtZyE6Pmk4/DT05SPauNIAVcevkLlCceU3ybHgtCY+Amp34DMalBNBKApJqHpBeimMnhvp/+VFQuTr6Zr37ippOUBoC0of8r4o6gJc+uwEWTn757y3bMTUwJ4WWRyUaQvgdTk5MGeKBsQGDnAgOJ1w2v2SCVwBW//nLYPXnkSwNIZpkK4SBIWGhFja28VYhBsHAP2Hhy4p5CJpuXvoz0fW7yBAekqetmhggkMlq0bgCgeyMV4TbwpWPn1Tk/O4PZ6UmluDCKyGc6SOQBYCav5n7kueBaSyBWpouMqcsVBAAQCGhQYxcZKB4JADicB0A36Nfd/PP72rno4msI1QiYCx/To+mLE4TIshnfvx9f/ew/YrhYgFubh5Wg70FaPUB9voWZ2TICAph2iHUnHY9V69eI/UEvCBllRZ4RCwAAQWwa2xnwOmavcWNXQ9UGmo0mNj+0WZs3M+jXrF2jRpaFAiUm9Kx4KgCAgB3f1146OT6BoaEhFRaGFrjw8dQYAEkEPmcxCViNCn56+12SBLTcNrJ2FlajjkxjDoVsHX/16Wvw3Zt+hC9/ezP8sBe5tJFbeQQADyMBOFJTTcCMwB7vZTdw0fCZJOFg+ZqVmo5Ir99uSXYhCUuXZ4SGDtF66BI0JFOHnhBhiLyTQ61cxY4tW7WXrV61EitWroTre2r+WxEA0C23io9i92s+EgOAENe2hx9H2kvDr7tA6AkAaLo2MgTXvUm88SXn4qITM8g3J9BDxlPLAACqyzz+TTTRlwTAGBbznlwsATBMl05kGItzAQBQPJybddDMZbD81FMkAUAmh2aLAxkmJBHsjHxC5OjNPSdmACzUBAd7//H9p+1tCVAv35FjkACYMpPni0yOFBI0WlR100KQcOXp4SKNVH4YN97yMP76776ES694BQaWr8CBmXHM1+fxtv91FZwswTre+R44I5GfSbttHLc9NrqRj0eHPh272RvwaqkE6cnWCccKAJhjSiMwBwkvRN7K4H+87jcw0r8MtXIDSSuNpONg99gE3nL11Uj3FMX6ZJR2rtCLdFiD1diN4wbTyLYq8jvYOe0hNbABE0ERLjK0WlNdTj4W32eLkl8Z1jK9g0C98bb4bwDgyZ71I/1e1+Rfv2r+e+He4f5Nw7+09u5iLiOdd29vXuUck7Ro8KchrvT7ykeKK1rzeNEta+6fyIOjA+bHVo5dyLAIz7ZAZ95d7AvL5bJYv+Vd+/CtL39V6UX333efZIGl3l4lFy3IDxa/Aj5/VFKYhLUjAACUa4+OjggAGB+fkuQnBgDaqshM/du9/sTHi/tnPHyIr9EFdlYCfmCif58uAIACeSuRgu/b2F9uYdbpQ27DyZgp9GHWb+PEdWtRq1Swf2xMA/I77r4Lhd5eVGp15Ht6UK83zDkySLmpERm9Q2ZoKomLn3cx7rjjNjHdVy1fjssuea4Aa48DGKU1OaY3YA3JaW3kqSSFLc/5q15wTqhsdMfBlVdeiXPOOwe9y0fhl8uwS0WgUTf52aTIRxPyuKkjr5abQ2y8Ykrk6MKJrmNSEPikyWwWVc9Fy0nh01/8AtrpNFxuSBHFU9FUEQAwtnePNrEqjeXYpFFCkHYEALCQ5vIbT8S0iXP6iaTMDpif3aw1cP6zn42zzzxTXgDbtm4xTrEtF5adkMkeG2odGC5toXED5ntkHnSKWnA+iefjza99PZ51xhkLAADjUzhVy9H4ijFPXQjXke7tJT9XCoCdwWc/9fe44fobsHLFCk1l7r77J1i1apUenzcxN+5U2pKDOS/Wd73rnfjhD3+AS19wGU487RkGi+42AezyAJDxWeT0rnx1bvxyi0+A6pr//aEPou63NPkgEJMh80ONJgvYBbOuOL6KT2WaVOLiIXyvKQAATQ8f+MP/HyFvfF6cEbX2yQAAnLaGaRM25HtpOMk0rMBDWN4Pd/Zx2EETvmdj284KXvebf4zBNc/EfDuFTKGkG6GbrsTXJ6pxxACIY//ipIcFJNWAWMrbjLT/8aKxdBr+FE/rol9/sgyADnBmZPqd1ZfvRVnwvmfkK7zmbEtu5cvXrgJySRVjuvd4HzAze1ESwMLLiRu37gaO5/qXCQAko/MXN/8yousUqsbQMs49p76M5ztHiYnXwp5tu3DPbT+RPpVpEIwUJKiQzWRRY3xXoYD1J25U4sjM/Lw2UU7gFfnpG7O/0EnChY/znnMBCv1FtBmXk7ZQqVdkFKrrPPK9kJt/JAHgFITrjuVD+e1j+/apWeBCPD8/h4suvgjgBM+24CrLnLpxOte2ZeRCHVcxk8f47v3YvX2Hpv3tFgt6X6kAYwcOdOIBCQDEgKeQa97rbGTSSbzo116MZCGHgdGVQCoD30orKaVOA08riWyaAKkrKhibbkapsvlP2o5ZrWMTMRZyvFkjrwSBAhEwoAI3WuaWGnbFAAC1zIHvYXZqSqZanBiRhibjv0j7zw0obv5jpg0bWWmpLRvF3pL0/5QCsCEjS8FMIJYwANTxR2BFF0Ogu1DqvgkP1oR1GABsnri/kS6sXGJDtyTga5M15bVQTNn41Ec/gjRzr2vz9F5Eb09OBpRezcf+AxNop5ICZPpGh3HqmaexBYHfNqkSss3h/+RzZxgAgrgiYIS0fxpaZtIZIfzSMbdD3HfvfWpu2fBvPGGj/o6uyvmePGrN+pMCAOKyiMed+0mtVsPM1DRGR0fNNdVJHjFH7KkBADRCTCAdJuBOTeHhnz0Av03vHiYD5IBaGZnGNI5bU8Afffh/4XNf+wa+e9MuJFODcFLmuLCW0YT1EBKAw0mo+JdMWeBarwi+ZGhkPGELPTTCWjaAdcevN5T9MBBzypjgGvBJe2YkByDtMuU4hh0QtFHI5sXS2akkgKqA+ONP2CgglgAAP8kCjEHxpev8QpHZDa8s3klUegcBdjyyTR4ArRoZjy6mJmfQ8Gw4SSATzODKy07FC8/sR64+jl46rjeZzKHcYvhu03SBkR5fEzUy3yL6J0H4mGmyCABQRG+IFAcqAGo0Y85mMHj88UgPDQFODi7XUxnrRYBybALIx4wAgLj5635nvygGgNhBAol5Y/F18jCwkacvjgcfbTSCBIoDq7F1dxkf+tg/wk8V8fwrXirm6d333YMXvvgyPPOsU1HqK2BmZhyWFShBihJRrtXJhHn/pv5hzWBge/NJMPiXCwCwoCs4OcALsPvxHfjA/34/1ixfgyoBADujNIey6+F/vvNdmCrPw8nnO4aXebuJjLsTK3oTSLpNJTHtmwcSxVWYC3vhJSir4PE1IIDYS3y/WlSMKTiRzv8GAI6uQnzCytApZCNGawQ4LejWDRORgwl6uOSyGawcXSbjP2KbRgnL4Z6Rq8i4XY3xIog3erHUzy82gH0CA8CIfo2ZLX2KfE+DQfY/VQ46snn8+NrrseX+B7WvPHj/A3q+bDZnUkm6Irk7Fa1uI8NBMrXV4QEAAnMEAJYvHxWzc2xs0gB+Eu+RqWkA/KX7R7yPxYaJ8V7bDQI8rR4AkQkgk3AyTh4IHeyb97CjBuxsJVEfHEGYL+L4tas1sN69dw9OOe00fOPb38LYxASKpZL2qSrZAWSoe76c/DkMc2mODMjvwXKS2Lt3N7KOg4svvADLh4ewYmRExvUcjtMLwqR8sc6nHM70dmL+cT377ddcEW7dtlVOw5sf2Yyvfu2ryOVzkjXFUToCALgA8EDLPC8yE2snYBFmlSXxArLU5TNhnoVXJ7XLaGO8WsEXv/mvsAsFNZ5m9m+o/Am6nSeTGN+3VxszqbBp245o8QYAIGE4ZgAYZKelmAPqZGenZzE8OKTmgAfqVVdeib179uDb3/qmUJYki4S2LwDApT4wMmkSstlmwcZCnaYaSu1F6Pm48iUvwyUXXQSb+y2LBVLlXVINcyanm831off4w64MurmCEF/50ldw3XXXi4JFAKBQ6MH+/QeUbczvVSplFAp5Xejl+Vn8/nvejXvvvRcvvPxFWL1hvTEkjKUIXaZlcTNMej+figWQ4swcTmlcJTH88Yc/jFQ+hwZZGnSTzWSk/2eDwckcb2RTGapFNfIIfRq0vU0wJAE88+RT8MorXgyfbuaRvjKMzAwPywAQ26CFME1qCovUFJxECja5d/UJNCY3w2434btJlKsZXHbFVRjd8CzMBzbShd4oS3YxStoNAHChjD+6J/zxgsBmMwYJuiUD3ZOLo1vej/xXetWRCWA3ABBZdZgCg4aXBADcppzAaXhFPRYjr1asW41kPgVfHaphWkgKEBm2Gan/4g1A4A2nn/FG/p8AACBqHLMh4gZX4FOkWSbDh3EzpEY3ajUMDQxibmZWTuN33Xw7ZsamkEs7ilBjg8+JKtFi3hcbTzoJ1UYdZTGaGEtpeDcsfrWmpZOKUtxw8olYuX61dPVJx8ZseVa6OvkQdEkABEDymBLU5HGkYoDEoKAtDdzYvv1aH5avWI6Va1YjpGs7V85IT89mmA0G2QMZiwZqAR554CE9Bz1MCADwZ2N79onZxPPUDQCImcPjQiNSO4HnvfxypEtFLF+zHi2i9KS0MZqHfh4OKf6sDAxTiSwqOntbKYclnWJh2ITpM9KE8foRg8Y3WbNRaIzRfEUTg/jKFjtCMVRcb5Oi/VOixDWB0gKXzCuauQqMMzpCSQ2UrkAzVmNqRxYO173+gUGks/QgYURelC2tJ1sKACzIRgjExADBYaetUWMfN7m6tnjvS8pGYNQYxYndEU1SaWRq+z4GC3l868tfwvbND8FBgHQiRCoJ5NMOEq0Edu/eq2SbIJUUG+O851woEzoCAASczYzdkO1FodZyat4TjzEbf27q+WxeND/ezmSn3X3n3fJmISi96eRNYgBQ614sFUVt131M34iujy7sUN816RGhJkYE0mn2W56bx8qVK00M0JKUhacKAJDNQhfo8t4xxXPSj4ZDJwIAfnkWOW8K55y5Dle96w341Oe+jB/dPYFUZhg2KTBypVfI3CELuMMBAHyvNFAk8K84RUYJJ9pwiUAw+zqTxsp1q1Ea6EO2h7KSlsBF7mu8FnkvCqjSuYf2P16TnLD05ApoNTzs2bET8zMzmqQ84/RnwKMckiZ4rES4dnaZXB2JrbB0RzB9VICdj24XA8At1xAGDczMzMElEG4BmfYMXnzxRvzqeSPI1sbQBwehwD3DAOCkRyWdDHS7PAAiECDW/mtay/26S7ctHxSarKbT/5e9NwGT4yrPhd+urqreu2cfaWa0717kTd4tW7LljRjjgO0YDDiAsUlYkkDgXgIJa+LLFpaE8AcbQoALuYGLs/7YJjGLwYDZjHft60iafXrvqq7l5/1OnZ6e8WgkyyTkTzJ+9Iw8Go26q+qc833v9y6Y8poIyCQaGERu6VKJJvZifLaUuZUwytoAAOm529bmrGfwGNO4XzYDQC0m4ddE9QlfkZrkMySSTxd3PivVhalKHA8+/Bj+9h8exMVXXIfl607F7kMHUPbKuOHGF2L1mmWYmh5BLMbUqISKTyQrJE5mlvr5egckRYdNsazqXyEAwFfE5INEzAQzEL54z+fwg289jEwiC8NIIIzbmKq5GFixEtfccAOmKhUBEyVOEyGyRgU9xlF02ASIQ7hBAmN1G57diwoKCE0VPSu1eeR7IEk90qgqqYwCABQ77bk+/8evkP5zf4esn9bgWjcRM595j1RNSo8nZfTH5j+ZSIiHC03buztYo3AbUd4mkl5BiU6U/DLLBLB1OaN6OaKCt5/nbQSB1vnBr7G/ogm1sMhcV3qynkwWH/mDP0R3OiuMxR07doizvjKYU0Zzes1H/2JEP9cmcVHtdBwTQDKfBwcHpH6bCwB4ASW8z07EmSX1i3zrdM2v68pfBgDAGEPeRDFJbTMBpKk5PUooEOJ5aFk5TDctPD3ZwD43Jh4AhcGl8Bp19HR3yVB21Zo1Qv+/74EHsHhwUKWwcTAkiTXKzJC1Qr1WkxvMVLhqvYxyeRprV6/GJRdeiHw2jXwmg45sFsWpKdTJsJTEA5oSK18lbbosJoC/sXVTyCKDDeDiwQHUalV8+jN3A7kMXOZYJ7lh+LMAAKUbVpWMyRxFgXPm6YL5JRaqnADF46iHAbYPH8Q3vvdd8QJwxdFaSQjaAYDRw8NyMBYnpwTFULr4BDI5ahYVAKByDBUAkGU6APURLKwNU6jA1XIF5593Pi69ZDP+9CMfxsiRYSQsUzSxLOzZUNEcgU09LwQBACJcXJDCAIgAgBtecB2uvfJKMQTUAACTEugwzhtBgOLkAQBFx/3jd71HMstZAI6NjQvtY8mSpThy+IjkgSt0SxWqlXIR73znO/Cd73xb9B+DK0gNZVcy45Ddst0Q2wJSRRQNRvLPEwnEkwlx6d5/5DA+cc89SOZzguAJ6mTZmCpOywLOFfIyNVKVv2r6dfOotNGhxFwETgO3vfRlWD4wiJjjIkGGQZwO4K7yxxEx0LNNAMVhnXEXAgDwYGHjxjgkU6ZtqI+hevRxmH5dAAA/6MTFl78Sg2vOx7Qfh53pEId0xaSdAQG02zg/0+ehnfYvufdtmmTuPRoAoGxApn9RpN5CDcUv42iSZROxLRSaro0cVbMgrTudylm8MwIwm0a5WpUClocBAYB4LiG0dX2YSFHKybT4L0RgnRw0UZEYAThqIqm07L9qBoAGAGQ6yjUdSQBk0q0efCk2RE9GqjoLd/5/AOx9ajd2PPE00ox0KVWQkgm/knrQ04JGgKTgs8lkA8TiXqj7PDT579gxGEkTfUOLsW7jBiBhImbHMVGcEOd1fp8GTfiISYhABADwtQVs2EUzbAlg+O0Hv4nBgQEcOHgAF15ysQAA4hdCT5OIDk+AQlgITQ+dmQ787Ec/EXCDU2C/0RQPjcP7D4qsQVgGEg/I+6les1wXpleYwGXXX41Mbw+WrVknzX+VtF0eEq6LTDaNplNHNp2SXFgeApQAND1O9xWg19VJ40RHDhhKoWSvEZ+XyChSHpsZet0sDwA2U6JBbYrchyDr5PiosKI4laiUiioHXWI22YQmkEqnhYnAr9Up7Uonha1BQ7qevj4BJiTdh99DqnN7M6GRZTFq0862xwYA9FrWa1Wzf7RBaCz0xYxOpiVyX9X9VXQHsgDoEeChI5XEE488gvv//l4s6shJLKlbLaOQSiNrJbB7z140eF3JgrAtbL32KqUTB12Ypc2fAwAoR16eYZJwYyeEtZZNZ+E2XDl7CHh9/3vfFwCAe+jpG08XAIDRjoXOAkrVcjQNUlGRc4s4/f+S+RwEwiTgOTo1NSURk2SY8X7PzWF/bgCA2rNML4bxPcPYt2O3Yjb4QNLMoDk9hmwwjm1bzsRLX3Uj/vyzX8L3fjYJO90rWnf5Rsl0joyF25qIuWys+fZbuXOi2Vcmf2JyxGg0mroRQCT2FQdWrF6JxUMDQl2nkSpBcN5mVQOo+FSuT0pi+FzyuhAA4Foc3n8AE5TjGDGcvelsaS9Z6xEA4M97VgrDc3BCl5kJGQDP7IHlWGIISgBgaqqIpp+SFIBEMIEXXLQSv755EKnqCLpiCYT1BgyWHYEn+lExfIrkDJRQShSgNgKkdFPYOGruJh4AOmmG+0jTk8SQ8UYdRqEAs6sLnavXcAEipJwoghVkBq5B42gApO7JnBSbOY3gv6UEQOI1A9L/I1O0mLhrIAw5WHIF8GCqiNOk0WESU7U43vH+jyPbswyXX/tiuPE4/vX7D+Kml70Em87diIDPJBiz5cLzGd2VVKrPiOUaFUKSGKAZADIRb9sfn0td0D5xPdbfW6ip5uQ9aaUBx0f2F7Gvb33D7yKse6iWGyh09opef6xcw0WXb8PydevFt4HeJWzmOdEnu2RlviRJAE5goeanUfYzqIU5NOMFBEaqNVVW8YdsasgE4Gel3abs4r8BgOdy12e+VwgrsxDb2ZN/Vf8pHb+a+idFJsyalh4u2RT9oOhFo85nGdbJbEL4ty2zU9WgzO3PokjatvU73/OoT372VbU6p9FN+cU49b5cHne+5Cbx/Tpw4IBEmKdTWfEZYs+h1n5LxDCr+de8PhmeLAAAMJlDAwDzMQAWAgB0w8/6XlKTIsBdWNFRCoDj0mT55CUABPr5xo4FACQ4GGmQTWRh0omjlOrG0Hmb8b8f+gFGGy46shkBTwgAdPV0S7T7T372KMYnJwUAkLj7OIfglCXRJFjF17PX7erqROA7mJqawJkbT8cVW7ZI6gDTFxb39WFsZERS2lhzUc4Uo5SWwx2JsjeFYRC79Yrzw1w+h/GJCfnGbD6LizdfjFtf9ZtS2EnEVJVZ2qTOxWUaIYcnXeINCybFjscCAPjYsVhLJsXZMEza+Nr99+HgxDiobKDmkg6uTsNBRz6PSnFKogxKkxOolctiJMEDXmU5xiWaiu7WBAD4YCl0S+nd+ORTp6I1tqTUklr5ouuvR2lqCv/7i59Ho87IwIyapiYSMqWqVUmlVDFhKiVXzbx0CsCmjej5UjcAACAASURBVGfi5b9xi8T1mIzF4oSA+tCkKqgks34BBkD7Bj63uFLnaBy/fcfrZAK2Z9ce+cwHnRMyFoF8o3yASblhzAcZAK985SsEqDn/oguwcsOaBQGAWJTHyYOfzT+9Duj0TxDjn+67D//y8MMIaZBEZgCnSaLLi9BcFkycQnJKRMMMXxWSZFywCaPhV8Y04fyCbnLXe98r2n+nVBI3SqYN+I6KZ5KIRaUFiMAelUEsTRCLE+ru6PYZpzN4AX7DA2pV2PE6vPGnUJsagRmm4AUduOkV/xNID6IUWEhkO2BbKWleeG25yIlQstFTVCQeYGqx66Zfm+VxsxRzyfQMQ2C+YuV4FNST2/p1KRGRZ8S5X+l8OC1lsabN2ViQ8r1JFAzJjcKaATo6O9G9qA9WPiXGVNxD84W8FOClSlkSHDJMzZC1o3OWZ/Rd0tQKAKDW87zygAgo0c9w+/dI6Rd5Kix0DXTTJe+hrTgWWhsBOxmj6Pz5iHYeFavyR7x/IjlRAIDUHZF2OubHRIP/rfv/Rab/DmPHkmnxC+ChkqApjmliw2mnYtfuPQKkELTjn+fSGWk8adYWWjGhb19/4w2YqBYl69tMsgF1FNDQ8k2IYvBkQq2muHyyGBkaur7wmctT09i5Y4f8bDIAlq5cLiCLZMPyPUcogtLqEqYPkbKTeOT7P0DKTCDmhWjWG6iXKgKA8t/m4SuTXk4qtXacenUTuPT6q5Ho6sDqDadhslyHnc0joFGiyGCa6OvtlhkrnyeuDx7OTpOnblwacpoW0uSV+xD/DV5vxv5IaohpSiwo96IWqyYS3Ku0CTXBJLOKev8D+/ahXJxGPpsV3xUCrmRJ8Xv5b7HBYvPPf4PmNpzIZvJZVOt1dHR2oadXRf3w69yLKEmamXALBUsBY1GsmejYjlOA62afewFBTkk7qVZlb2ADJRPgCEwQyYOmxglmRo/gEGGjjqxp4MPvey/6chnYBLRrNXRnM7ACH0ePHkXVD9GgSZZl46IrtiJGE8A4VyxBZTapUeEcSRbopK33JIlK8lnImQJQ0aeCe+2OZ3ZEe1QSS5YukXhWNrCUAnHizevKs0KvRX7Wa6W1PiMqpvyZYWDXrl0ik6MHAO/r8UwA28+sZ9HcEaJRq6En24VHvvF9OOU6QoOJO/S3SMBoTCNe3Yc3v+lVWHv6WnzgE/fg0HQWtaaFpKX8Y5gtPtcDoB3MXXiqqNk5s1NEtNEi20HDNoURsO6U9Vi6YpkAgdOlaRkmkB5JWSCfc4J6ov+XaEEFIqIZYHJ0TOKtGPG5avVqdPf3oN50lAkgTXKj9dC+R7bfj7nvRZ8xsi/yPI3Hsf3nT8Oo0UwxhtL0KKrVOvwwg45MCn7lEK6+YDleduUqZBpjSNQ8AdnZhAU+zUwJmSm/FH6W+C5GbVLuIOuaryYCBFoGq5FnAPkXPuN3QwTJJBzTgmPbGNp0nmrsGasaFxV4q9FvnQEa2Ff8g2N+LAyix1QqUdvH3Pu9IKuH/gRBZBTK6yHwjLhKKbcWaZ6U0RdZAJNV4N77f4Cv/b8P4cKtL8Spm87Ht378EJasHMSLb3wh4qaPbIYrvolSaQq5bDYCAGZ07opurBk9HID/+5sAtp61kCyyNGJugKkjR/G+d/wR0gb3dAN2Oo+6b+DwdAW//84/wkSlIoCYycQgSmSSJsz6UazvdeA1plF0k6gih0asA40gDT+WRBBjra0GdAoA4PqgjEYBAHzixGywzRvq+dRD/9X+rhBYhAWlzjTFUNUSUPWZMeYy9U8mkMuqxp8MZi4bCS6LyNfqEJjLItBXdD4AIGpbZnv0KZlL240QI2B6TAAolopS9/P8JBCx58kn8ZE/eAcuPfdcTE5MYfuOnTCtBBIRi8+jv0ubCbU2H9UmccrvRp4i1RdEw2D2BEqQxyhSArV1rF27RmqDAweGxQMg8FW9wimQAklmRwHOfZY0+1cPB7mGyFZojwGkCaCOAVzkV1sxgIW83YoBdENeDzI3Kakk40wBAIxKnRUDaKjzPnAdpDt7EVR9HJ52MW7kcOaNt2J3qYZ//dFPsHvHdixbtgyVag1jE+MiMyt0duG7Dz+MAlN6KE93uafRxDeQITH7G/aeZ2w8HU8/9ZiYL2/buhVOow6mQgwtXoxDNI9fvRrZXCZKkZASQ5irAoDHlNlz7I03vUCeGpoxcUIlDpKGgQ9+5EPoW9Qnhndsdqlnrdeq0iATiZIpFN84xZMLAACyA0vj6SFIWLj3gftxcHIcDbouC1Xclia8kMvBqVWk0SYAQEMt323KdOpEAQBp1iL9JLWBfHDPO2cTTj/tVPzZxz6KaqWMeqWCjkJeqMQsAkkflEIs0qZIvBKphaTeIobT1q7Hna9+jUgTiNIoOUQg0waJ7DuOBEBv1vMdZGxqSPu94/Y7kM8XcGT4sFBkhZoZMyTHlQuOTTebVRp7TE2O47bbXinF/elnbsTa0zccEwDQ+/KM9pGRjXQ/t+Qh+usvf0mcmQUAkEguLqiZA12UHdTJ87mAgUw6IxNJAjYEdpJmHHYQojefx+vvuEOys5tRkS0IJBkVcdUsSX64UsKq6CW+R6npfZm4+oYHXyiHWfiOD9NtwEp4CEYeR3XyiAAATT+PV//W+1H2siiHCdjZDphmEk0lJBWggveE743PwnwAgKLNxgUo4PuSJnGeqc2JTKCe74Glygil5+Z1VRkdSpPMiRNpV0LDZpMiPG1FGRYTwHwOha5O9C0dkILUTiaEFszFne/skN+LfIuGgM8CAGbiPI8HACw4gWijVR/rWhwPAFDmmgqtFh+AtqQN3SDppmaGLRcZBAaA5ceFAbDr6e0IGi5yCWUEKNczAvZWrV0rsTXcSLneqbOmj4A8J1YcMVtN07deuw0hvTZ48CRMabbkWW0DAIR5pAEAQZQZFWUJBdNCHI1yFbt37cLY2BjSuSxWrV2DFGP66LnhNSMWg7rH9AEIHK6jBH72458wzRoGAYBaQ37O9MSkTIN50OlGmJNNnQzhWTFsvu4qZPq6sWLtKZiqNmCms1K0M3WAa7C3p0tAVMoCCaKqCXsMcTOhpsJ8TiTelQCB0tyLplpkBhoUiO4P741Ci5R/igAAJNnSqyHEoQMHBCAlA0D8QZquXG/+OzL558EZKBd2vgcaunJvoNEsDzsCBPLeyNAgWs3XocuRqFHXAIAU9+Jou/AErl2LyNfMn6mbMB6cMoUWHwD1dLUYAGKPQEYZ4FYqYgB498c/BpOmoY4jUWzpGLBm6SI88sgP4VspTBPpT6Sx8fzzke0qwAkc2GK14EVxRhFrgVdHFzvSpCkp2FwAYOf2nQpkTiUEAKAESAxobVOZgnJyzf2iberaDgBI6xfRQvX63LNnDwq5vBSSYvzYNhua74x6Fmg9h5HhNKroSnbgkW88gqDuoeFVhUEXugbMZgm2sw9vf+vr0DswiLs+dg/GnS64YRKWQXPI5w8AKH+FGQxeT9WUnIM9vIdcRwF1t4GhpUPoH1gkQ46R8VFkc2lJ++DZRykEASf+kjOC6vfQkNjRkcOH5bylbILmgjWnDhIfaZbbXi7PBwLMLUxn1QM+JSgx7Hx8uwAAph/D9PQI6mQCCQCQBOpHcOV5S3HLFSuRqo8gWfdh0B+DrK+AfiFuKwZXGSlHHgAEAbg2tQRM1q7aYzUDQNYtwSx+nTIUmjImkhg862zAtMVBPiQopddYax9UpD4dwbnQBPy5AgDtz7I8vwsY8dKAWgMAQYxRrzQpU2CbYpSqpIZ6uQozkYUXz+HJvZO462N/hVzvalz96zej6Nfw1K6nsPmy83HNtZej4RThuhVh7vDcVJijqltm6lyli5dn7VcKAMRhIwk7jOM79z+Af/rqvYDDe24DVgp1+kWkC7j19tei2KAA14dteIiHDjLxEPlYEctzZbiNCsa8PKps/mN5NEMORQiESAaAAoDo/wVPfkljE+nHtQfY862F/iv+fR457Dco1WO94hIUdxuym+loXTb/ZDizPyJzmb0XQWyy7MVMONr/Zq7ffHDcsYCBWb7e6ke0/fV2IICDkHKphIRtC4OMLIRPf+xj+NED9+GSczYJa2nHjl0wKMFMpuRspixBdOctcEIDEeqzSF0lReLYAABjOQnSEgAg2E0AgCkAvqeSddpTAPQ1aN+Htay3lZLVNtQyTVslnSwQA5iBi5MFAPjmEmStl+qo1wK4dgFPjdcxsOlixJauQmHZcjGp/+nPfiKMb/ZpR8fGsHLVKnR0deHb33lI6iKRT3Ig4vuwyXSt1qQfPPXUDTi4f7ekLV22eTM81iYIsWfnTpx/3rlYsWyZSACUB5yhBuds8MnajCJxY69/ybUh9eXUFo6OjSr302way1etxLs+cBf8WhXxbJrh2UIBYSPCCYQUgJyPKRPGFvqkm04NRsnkjxTmCAAgA+DQ1AQcTrAiAKBSriCXyUjkIBttAgDl6WlBh+iqrQEAFopzGQDUwbGJVAiSopyINMEwYcUt9HZ34xW33or/+7d/i5//9KeolKbR3dEhE3SyAKix1xnk1ASzJBF0SAAAA8sWD+Jtb36zmBESVReH/EjLqZ/r+dQPJ7Kh8VBhHvgdt9+JjkIHSsVSRCkkhVa5N1IHzAKahh48wKmxfelLb5FNY/W6NTjjvLMXBACkAOGL4WFGyiIp92EoE8oPf+LjGCUybJnCMmARJAwAHTcWg5qqixaO2qOkTKY41eOFTtM8Mgiw5YILseWSS2SawBQJk7RV0v8JFzE3+JgAAIsYH7EkJzA+mqTyBRl4jocEn4V0ABx9ArWpo4h5nF7m8PZ33Y0dB8uox1Mw00xISEhDoxc9m3r+4uvmRqmTAHQzqScYMun0PJmUzy062guPf2sGgLQxkSZfLlMEisjoQdA/ZbyiDThZrAkqy6Yqm0GqkMOylcul0GX0HRkeDc9FV18PyqQJk4I+CwBQ5ZpGRJ8rANA+0ZLHKkJ4TwQA0NdZU7Mkmz4aueqvybMnDGx1EnFK1trQo39E9hReKzrpBwaaNQffffDbqE2XUKCOuq7MM7mhslAZGBoUfS+bclXQUcOtwBWpbSwDzXiIM84/G4tXLEHZqcFI0BzUl45wPgBA7xmUDXG6TgAgYVgywacPAOlw5VoVS1csx6LBAXEjV4kTPEpDYXqk7BQCN0QibuHpJ54UyjGRZb/hiiHYxKhKAhAPgEjrLQAA3wQnliZw8Qu2oWvJIIZWrEap4SGWSEkKAN+3bVvoKORALw7RBzNWkJIZ/lRD6aAb9Yq8HpEZRJo9DTLJHi9fa7+7mk2iZFuEQwgCcD+dmpyQFBci0dRMM5qG1y6bzSKTzUoxUG+4wtgRmn/cRKVRw+CSJcjm8mg4jnydQAA/pCGLPEhmfDHUNHM+CcB8z6A20STYw6KF7sX8LMayZLOJS7I2ItJWKioqh19ncVAvFjHU24MH7v0aDjz9FCzHRYZNUb2Ma7eejy9+8Quwst0Yqzgw811YsnY9Vqxfg3KjBMvmmKM5BwDgPYgml4zYEiBlBgAge42bNmMA+XrtpI2ly5bKeuczSRYeHZmVkaJ613qN6NilVqPZxoDitTh48CC6OhgBSE8ZyXFRjcycRmvhxi36N7m/ew2kY2n8+Bs/RdyPo1wflyLVrfjgTDHl7cMfv/ut8GJJ/MlHP4sy+hFL5BB6FRgyteV1mJEA6Huo//3jMQC4oPWeru6YjjlS4KrI44itxoBqo4qLNl8sgApBFCZ90DhQyQcslRAgEiN6dMTFT6Q0MYX9e/dIiZrvKGDN+rWoODUBrbkWxV15juZ9vim2ZkDpP9MMKFJg9zy1SwAAgn8EABzKGZFBPpVA3B3FtnOHcNOWZQIApBpKt8+XyxFgkwybSNcv/iYir1X5z3K28v3LDdYAgJYA8LJw/yUAwAQLCw73xEQSA6cyCSCvQAB+Taj/agW2DID1mT7HSGzuGjweABBpZJ4Fwi80OGkV+vQmEAYA4Bt0/qcwQw1weF2FHUEWY71G+ipCOy/69vd88NN45PFhXHXDLTjtgnNw/zcfQFd3Fm940x3wA9a4TeRzGYyNjyCZYDOsmIvqQzcxUf6d7KftrdKJVH56/agft9Dfnu/5n2EAxJGIZWAHcXzofe+VJCa3XIPFmNnQRNENcdoFm7Fp86Wo0dPAc5A2fVhBHZZfx1AB6MZROZeOBj2oGN1wjTz80FIDmpiFJnMAIp8LAitxsY5mDKbAR8KQO9n698Sv1H/O7+QZw32c5zTvqUhQCfCSac3Bme+Jzp+xenT6Z7+ilHkK8hSQ/lkAwDErsWP8QdQftBbV7G/jveW5wYFoqVgUuRod/wlY3HnbK5CsV3HRWWdJEo4GAEw7qXx8BMtXTDf5V4TyqBp/9VnLXiMZ+DwMAAIAHLKsW7dWBjj79x+aBQDoFIBZFUp70lUkjeC10tJebapIxoEfcPjGvbAuMYC5ZlFiAPuaZWEAMAbwhAGAKBGEklyfHjdkyjBlyGPNlIKR7RMPgN4zzkO5oxfxrl7UnRr+5m/+RmokUv452Bs+fASbNp2LJ596WtiQ7MnIoOQHz/xKuSr3ZPWqlTh0YDdOP3UDkraNkSOHUa+UcdbGjbjqym0y5J6mjJ+yb5NgXiRcYt1A9i5vyauuvSwsFArCAKjV6/LwdXZ34fEnH8dd/+subLpsszQfteKUMh+jrpRoYsAmJImwGWmVo11AsIA2NooGAJg169umSACGpyYFAAjERMdEuVRGOplEgs0Km9PiNKYnWEwaqJRKEQ3dlElROwAgsWiBcoEUylrkhUdmgspUjouJ1q9ff72gwX/92c+K6QKnVIxIYHOh9eHiAC0TiQgAMOKwY3F0ZHJ437vepRrhRgMmIxJD0uaU4cZ8LvQnsl1J0QJGHh7GG9/wJhTyBUEASXNh9clrKwYs0fJh48DDjADAlVduE/3H2g3rsOni858NALQMu7ThA2MgGA3mwWZx1mxiYmoSf/LBD8LltMYyxSiC91eQO5kWKKdqoQFLQR6DU3eEkUBdr7AKKaUIQtx5229i6cCAaGYNgiTMW2Y8kUV9P5uwYzEAIgBAGAC+YgCEjHTzYDh1pGwHKO6GMzWCwOUGmcOnPvN13P+dx+Al84in8ghjNLdQG6im9euinwCAnvjNLSx1w0k9fXsBPffeLVyAnsidPvb36GmV/Pt60szrysOajX9kxCb53aRrkkrOYo3UHTIEyNpgnnrCwqkbT0M8Qcom6X8JTBLoWsQNpi7fq4pkpdjkLwUAGMeVAByvEXiuAIC+GtLYyZRGLVo9KRODkqghYbHJYrxVerX9mQYADD+GjJ3Co4/8BNsffxLduYJQ6IUKS5pTGAi9nCAAm3LlVarE3jxsxVDPNuAYAYZWL8MZF2xCqVEF3eGE5ihO0NH1Y7mjzfzUYIiDEvWzXB9WaCAVt1Gv1HDw4CEMHz4sTdvKdWuE6k7ZlLiyhoypdJFms+4CdszEoX37UZqYhl93RUrg1x2MHD4iQKRmAPAtaQCAG7hnxnD+VVswuGYVegeXosF0mHhCvFVYuFMSkrQJY1KrT3MgMnzIbKCUJBQKmE1Le2kS1P757MicGaMztRZmwDae8KahzPSGDx0U1op+bgmKlEpF5DJZaTYpJeDrJ9WNIID8HBoFek0sW75CDin6W7Chksxh6tMFfNA2hOq51XrmEwUAtDESiytthMfP/H8yALg/yZqIkGv6nCgTQlW2cM+tl4vozedweOdO3PeVryBHA0eeHdUpvObW6/GnH/kQ4plujJQcJLoWIdPdi3MvuRiTlUmYNqsgZpWrc0oRtbnPKgCAlFppw2mmF7fguZ4kQvAZ3bdnn2j22awSAMjkc7IPSOSdp0yB5gIA0R2a2XQi6Q3vHUGPkZERMcrl35WpggaI27ap4635mVqRk1YXqAE/e/BJpM0UJkuHkculUZ12kYnX0RE/iI984F3Yd7CIP/3Ul9GwBxFLZOG7RZgmi5AZE8D2nfLEXoMyttNnqTLk05r0KLM+Mr4jA6C3vxfj0+M485wz0dHRgSAWwA3pFs9ijb4pliqMIgCA8WpOuYodTz8tdRHBc7Luas0G4klLijMx2I0+5jIA5p457eeMFKHc+1wP+57ZC7NBHZyH6akRuGS0GTlkkxYMZ6QNABhFyglhcU9kh8vkIseJAADCelFiCc/uWQCAks/MMABm1pTB85nfb1qoc/0n01i8ajXQ2xcBACZ8Mk0iA8CWCbCATirG7/kwADQAsNAZfKwTVNIJSL2lO73RhCcAANeyIZTcuM99uS73CkFTKPF2x1L8w7/8FH92z9+je8k63HjbK7D/yEEcGt6NF9/4azjzrA3wgoaYLKroZeU2PvNcaQMzzbz5VQIAJlLxHJoVF7//+t9GgXWaQ2ZNHM1YQuj/N7/6TuT6FsGPUy5URSbuwQ6qsJplrOnPIFk7gKrrYzi2GGWzF00jizAwYAnDKI4mbGn7hfVFo82QpmsEACgNIeB0svDH86ud/jP8bUm/seJoOA3FJpahVULkdDK0QYCenm7kc1nksykBIRVYqwC9VhOtKtiTuCQazFJ/VU3qZ0gA0RGo6p8gxNTEpJrVh8Ce3bvxR2/9ffQn4rjgrDMxMTmNnbv2SvQkY3w5lOOvGY+UaDIrTBI13BIYQ+qxYwMAXIc8o9evX4dGw5kFAChPEsllmvXe2wFhfdZrJiD/bKbGIdOQoAqj+hqwmiUBAC5ePYh+r4JMfQo5wzt5AIA1O32SmMZRCzDlxCUF4NQrr8N4Ko9hRtcv6kO5Usbdd9+NZcuWtxr+8fFxrFm7TvyFeA3pqcC9iDU/JRgEqvt7ezA+MoyhgX4ZilA+39WRx+WXXSYeTDRl9vymJIZxqEIjasq9dByuMLJvu+ZSuXosTpOppDQG45Pjcliywf7wn34Y+UV9wgQQOnEqJQZIMiWniZ42iY+gTE0GaE0zIwYAAYDAMvG1B2YAAB4sRGGqVWWml2YD43mC2I6PjCjUaXpamjgWK0wBaAcA2NgEIWm12hSQRb3arCW3NlSO/suGhvDCa6/FFz73ORzcu1difahTVYiBMtXiwUE6DunWoruNk9JrIPELKcFd73ufABR0u44nbKFhEjA4EQBgvknGzETTwBOPPol3/9G7pUimjo9mhkL/p9eB7yPJqa7TgGnyaxaqlZLQYRiLcc75m3D2BefNCwDopc1oQ7knJmM8mmLqSCBg+/bt+OTdn4aZzbVJANRhppswXhM20byGpN80ovgJAgIytKrXkYubeNub3oSUaQmdMSbO/6TOeYilEggYQbYAAKAEo8yX9cS11ox3oFFx4JamkAzLSMbG4U2PwqsHcN0M7nvwGXzys19DLNsFI5WHFxK4UOiYNijh77nwRdsZgRntEwWNAPL7xDF/niziE5tAncSe215oq6qnpWlXTmSBPGd0kheGQvQe5LkUHwCFyCqqvNKEk15dbzawZsM69A8NSARZR283itWSoriT6vxLAADaN9YTmdDot6rvQXtBLF/T90bOsxkgYKbBUL4T6qCI0L3W71UjH7rMHE+gOlXEN+//BrKUhNA7xPORTKUjyrQtDquHDh0SjTXXN5NCWvTYeEwAgHxfJy7cdhkazA2nNoGKorkAgGik1OSUz7WZVFIgxjAxEjBtJhBHHEePjGDPvr2oNupYvnqVaIeFfWUStKSviSssJU6wuFdNj03g6MHDcCt10QKHThPDBw6Kv8BCAMCmyy/B6o2nIUudmUXnbgsNaRDikiIi9DahuEWHMdkBIeUIyuk/nSW4R4o/gSUFiAojJTLClP2ovenXkKRCC2DH1YG+45lnxM2W6Qw8fIT+32yip6cHlkn3YlvAzVqjIfp/qTTiBtL5PDq7uuT/adpIpobnB3CY5EJWki5NTlICoIFB7gXi+UGts8ipSKnjXhu5XEcu3yJe4P2VxoaHZShZ6yanMUYM93z0o+ikeU6ljnijiN+582Z88pOfQLFhYLzqwyz0w7OSuPzaqzFZnoSdIrbSDgAQACIAYKt92WgqGUIbAEB2CuU/B/cfxMTEhKxfSgBIZScoxf8nAKD2N1X8zGLJtNdDbQAAfWSmp6cxsIiRSry+9iwAYL6mmz+3/evtv+dE0DKaKI9U8MzD+5GMp1CuH0EqnUC92EQmXsNgYQIfuuuP8PAPd+CvvvwAGvZihDZNeyeQTtnwfM4Q1ZRo7p6ip+bH2mV5LWhQLABnFGPJ+yf7QnQNLNvCdKmIvsX9mJyekP2QU+JNm85BPGkinjbFQ4XPHKdVXDcCxkoAngHDD/HU448LAMDzkwCAxK5ahhgq6RSAuc3/sd6Lvp5yHWlUWq1jePchAQAoYSIAIIw2I480DUkbR3HFpkHcvHU5Ms4YUg4QJ8hu+BLvSdYdi3M294oBoPTE8wMAkgMwYwLI55tpO3zef3GO17wAYSqDwuIBpJavEAkAJ+cemRGRAaA4z4saTZkC/jIBgNa+f4JGijLo4V7J4U3cleQN8aYP4jADC6ZHvVEdRsoEvIoySUUWU24W7/rAX+GZ/ZO48vpfx8ZzzsQTT/0EhY4kXvf6V8FtVjBVGseiRX2o1upR8z/DClJj+2jdRfTlk6kEdIN18gwAEymzQxgkH3rPu5FjLnyCLuEukMhieKqC1/+Pd6LMZyRhoelUkLNcJPwKUkEVq3rTiBcPotI0sM9YgrLdD89QaTuJgJHTBlzYwtJRev8AVsjzAGgKAMBVErFMTuYC/Bf/OwQAaILLBpC1Hj2+eHZyLaeStjT+fX29SNhxlsjKnUxYd0qCo5jP7c3/cwUBTgwAoJyarL5auSLrnr5nn/3MZ/Gd+7+OXODg/DPPwPjEFHbtJgCQkIGcmAzHWFsr/y0FVmjQQjH4orejkkaO4QHAfY7vfMOG9WKEt3fvAcQNWyQAIh4QAtDMAGnuI8XznmfdYGJzYwAAIABJREFUvycAEGgGAFgfkX5mcBtCOUjimckGll64BfWexfDzHcI471/cj89//vNiBF8odCgWdiSF1PsPgXoOUXjm8zrw/CCDEZ6D/u5OGWiT9br54gtFRq+GGiGSqQQS7OHIIpe0O2Ve25Jkv+zKi0I2/aQay2cWplZcHLCL5SJe/sqX40U3vAixXFaM2WT67XliSCRmM9HkRFxB2x5HmbRFhl2UAIgHgG0pAGByAg0jJqgyM58lnoumbdQ2Mkc+DER3x+m6BgA4FRLjHhaI1AuTmsuEgSCi1VLj4LOp0BF1vPAQ92vfcfHyW27B/j17cO9XviKvy+cELpmURSRmHCLDVAAAD2nxAOBU4BcDnPf84R+iq1BQumJTTdJ5EaUhirTsxyxS2qiV7Q0Uv99AHPf98wO459P3SGFKTY/We+j8Spmq0YyRKJVoVgPkchksWTqEyy7fivMuuUjp+tpSAFrFRzSl5KSPk27XV3pHAhj3P/AA7v/mgwBj8kT/H5dfmqATuQchnU6jVqkKAGCbttwnNk/8N7KWhRW9/XjNy19OMbQkJcS4KbGp52u1TfEBWBAA4E0yQrg0yrKSiBsFVIs1lMdGEHcn0N/pISiOwak0BQB4encdb/3DD8Pu7EcsmUMzsCTTXFIOSCGmQWOb66faZGaKZI3+6SZHv099b9on/scrQJ/v+SUNQFRgS0Ps+WrqTyfqJp3TAzEcUZuBcnFuIZiRwRFjQcrVikyYOZnq7O/BmlPXI2abyHd1oOaS/njyAEB7UTb3GvH/hUZ/nI+5AIA2ZtNATKu515axumkRlmsEAAhgMNvohcWo73IqYYj2//vf/A6mR8bFjZ86/xQZIJFWfMny5YKc8lkm8CBRoXRYJUsAvgAAiY4MLti6GfEMkxX4XM4GAITwGE2I9Z5BBipZMXwNZADYoSmU/uJUEfv278fw6FF09/dh0dBi2VNJSiZ7SoBHj1RjAgYG3FpdXNSdUg2JWByGF2D/nr2zGAA89fl+ZL2T8WIZOGPz+Tjt3HMQT+VgZ/JoGhbqlDUZhhi9Cc03OoBV4gnXOenOLODIeuJaVlio1pNz7+EvngdE3VUCiG4E1WdZGzTJi/lwnToO7t8vVMXpqUmho9E0jTKVzs4udc1Yi7tNNFy3Nd0nKNk3MBDpr0nXVa+NHgHc42UPFAlApBfU9NvnIAHQZxtfiySd5PPymf/vMgqWAIY4/qsmUj2C6mwSmQfN3hgtVypiSXc3vvjJv0CsXIE3VUTSq+KVN1+OBx98AD9/5iCceA6xTA8qfgzX3HA9qm4VoeEgjHFqRgaAcAqAkF4LtvLoMJqSgkIAgJ41jAHkucMYwOGDw0q2EgsxtGRIAACRrMRjQh3lPqcBgPazd9ZApM18k81/rVbD0qElKJfL4jejGQDHkgAomcHM2a7vvSo7PTHzO7RjGIcfL4oEwMWUTE+bVSBtVHD2OgP/482vx1fvfQj3f/tJNOxF8ow23UlkM0k0PV7kk5MAKLM/lVxB5oZotaPMdnUvFYjHdTc6PirSxppTk8+8E+tP34BUd0ZMPyk3IQhAGQD3BLJVQy9AUuQ5TygmiNMQCUCmIycgKycpyq9HFd4LMQDmlQAEISrTRRzdd0RiAL1aA8XpUTCeKhYvIGXHhQFw+TmDuHnLMqSdMaRpqyPeGIypa4jxrgIAyMRRvwgszDIBjAYdmtWnWDXRSc9UBPofcBDD1I1UFnZHJzrWrZfmn/5NBABo2KwkACzXCdnMFJGSinKMj+NJALhPtV+79vPmeOeKADW8z4zcjJMBQHkUBz8WLI9RwvzzJp2J4aOGeC6P0XIIu3MlPvKpe/GvDz8JM9uJN73591BzpvGdhx7Aq197K848+xRMl8aRyaUFrFSykgiKlDp3pnHSBmbHe63z/fnzBwAsJIwCvvblr+Kh++8DGjQmzaFaqSNMZIFUAS973RswRso2B1duGQW7iaRfQpftozfhw6qMoeRZ2GsuR9HuRxBPgqyQpF8RPXEzloQfs0Q2xlhUO1DgrRdLCPijfAEUG+K/P57bFeD54viU+0Tm2mQliwdZiK6ODgws7mcJLYCL2ENJH0BiLSOIFVtv5mPuGjxRMGDmWZ6PARC5X4gfEc8leiexdvq93/1dVMZHkG7WcN4ZGzE2MYU9ew/AMKLaQvb0GY+UFu1fgPwZAEDwa50EN48EgBpz9j0EAJiOtmfP/lkAQJxMzQVMAGVvkyjFfz8JQDsAQBNAiywDpNC0Cnhqoi4SgPF0AY1URiTSy1cux5e+9GWMjo6KPDKXL8j5TEaaUPcpu3ZdpDNZlQgQmZy7jRoyCRNrVizDkeFhnLphPU47dYMkw9Dnjr0aTQDJUiOw3fSZAKAAAA3HxF667UIBAHihqAv3Aw+DQ4PYvWcXVqxYLnrDt77tbVi6do1Qzqg7Y5xcgg6pjqOQhMhATxUFMxKAFgDAYisCAP6OJoATkQmgIBHRQyLTpBga1SoyCRuHD6oYLEZLiQblGACA53M6zigfanrpB6A0s6qrD+WBrZXKuOKyy7B21Sr8xSc+IS7glXIJnfm8FKqCgBMAaE8BgPIB4ATgbW95i8QqJMka4PunmRejvSJtzEIaqFkTk4hKrA88Fiuf+8zn8fV/vk9JDFwaVHHSr5o+MbUjMyOZEB0M3TCJ9BDZWLJ0ENuuuhKbr7iizdhHIYTSVEY7AyfcpPxT6y4ma0RvfQ+f+sv/BweOHFESAGn+lWma/JJ4I0oOVExVM5rYiRsodenMpzQM5BMJ/NplW3HpuecJcKNSg4XDDpBaT0BFDGOOLQFQhg08UHwEbEqCDMqTZZRGj8JsTmLZYhNhaRz1kiMAwGQlh1e89veR6R0EEnm4jAGK8/rMuP9LdnZk9MfXqaeaunnWsgApoKOmej4A4Llt58/9u9sHdQJMRCZ1BABa2tbom7Rdl/47gruJWWqIdCYjWmo6ljWNAGYmiXWnn4LOvm5p/rnEFGD13CUA7YDI3EJNX8/jvXMtt5AGKGoeNYtBKGdtjb/OjdFa0xYzgEUtAb62ZoRFP/OL46EBbrGlsQk8/OC3hbnDppr+GTS8ZGHf2dMjOqvJ8Qlp2AkQUMpCqQAPYXoA2B1pnH7e2ehc3IumxB2p3D8tAZgPAPAMNTWXyT/7+oaPtE22kI+R0VHs2LtbZBkDSwfR198Hp9mQwztBI85aA5YUXPS1jeHpx56EU6wibdowqQ3euUu0mNz0xaAv8sZVjakCAKhhPfOiCxCYCWQ7e+DRVNVtisFe/6J+WYMsGLgjiLafPQ6jEsmakaamKpRy/if7Z+T+rxs/RTeMEAJVqrduN/cCBC4mxkaEtULQil8TI0AjJjRrpV2LwfcCARMYT8j/56SfxpVdfX1oRCkvItkQU7tYK7p0LgDwXCUA7c8o75NmBfFNkFpIAIAXZS4AwOJWjOQ45TYNuJUyetMpPPLAv2DXT3+GWKUKyynihds2olyaxFf/6VuwOwbQiOdEe3vV9S8USrLPvJsWAEAIj4uRAIBiLcUtTifcWQAA7xYNYI8ePiqUfS/wMDA4IOaebP75i54f6pzQkxQ9kZzNiNR3i9eBtELu5yuWLRdmAaOBCLTMJlDO9gNoBwD02msBqmET6USIp3/8DIp7A/h1H2a6AdetIeYnkAin8cLLh/Cym6/HJz91Lx7bMQU3uRhuLA6vOYVMmi7Mzw8A4PkiVNqI8acy21W0lC76eL2YbFGultC3qBeT05PiY9TZ14WuwR5kuvJIJFPCOuH1oKmn7B9OU+JFKQHwfU+00oM0EhxajKpbF2qlSPaij7kA/6xpf9v3tPZBP0BxfAKjB0aR8BLi+0EAQLK0zQ4kLQO2P4GtZw/gJZuHkGqMCgBgStyXYgDQeJfyRgEYCIyJtEABAJSSiZnYAgBASA8Ty5oBAJIZhMk0+k47XRyjkU63AQDKELUFALSxZY51BpwoADD3bGm/psf62QoACBEaAZrCACCgGUcssGD5CZgMFkITzfIYrFRAWiBKfhKu3Y97738MX//Wo9i5/yiuu+EGXLR5E7790P3o7svg1a99BdIZS/S54n0g9ZQyR1aDLvWLa+tXDQDYRgHveMvb4ZeLaJaLyLBh8EIxANx4waU4/eLLMMUMcWHXVlGwXaT8EpZ02DCrE0g3y5j2kthjrUIxQQDAhuE7SHklmJTIEAAAZRCmSDxtn4bQZGwmpY0jsPnfAMDxKqD5/5z7VrFaRirDaL+01AT09hK3/0IBmQTPIJWkzXXEc5W/55qWROQ2BtLsf6G16y/wwoRX2dLjt2CAORIAESL4vvgRsZdiRPGBffvxjre/HXHPEQbApjNOw8RkUQEAcfWsBJTh0OQ4wihUco9u/tVnfvgRU+BYDAAmcjAG8JRTNqBSqbYAAKYA8OzTAIDeU+fuG3r49O9iAhh5ADyLAcB484qPadfEnnKAtVuuxtFEBkcalJ8FqDXq2L17N3bu3IXVq1fjme07QFk+m39KIrl9MzKZAACvE72SWDsxhc2OBcgmbbiNBu587e3wPRduXcnc+3t7JQpa+luqzWj4GrHBhWXA37/mhitCIg+LFi1SjsOJBI4cPSLUzUq1LHmP//MP3o4zzzoT+Z5uaezc0rRoNkWLrLNhlc3DswAA3gCDNAwelIkE7n3gPhyaGEOdbtNR/q68Sbohh6GYGBQyGQwfOCCO/YwC5EFGuiKNpBjFxwk2C1xSotkY0ymT03kWmSEdrqmhlD6U0xsDvuvitPUbcPUVV+Bzd9+DI4eGETKCKp1ClS7YkuCgsmTJAJDCLEK5OQj8nde/HksGB5Dt6kboNgQAIaVCpQAow6bZHzNf0M2n1s62UwZZrPzZxz4pec8sFtgQsEBl0awomiZcxxEdEJt/mmx1dnZIdNeSJUPYuu1ybLlmm5IASKVO6r0CANTyVjeED4wwNuKG0BipXXzP+94Lj+wCm06/KgtZmj2CHjKJU187cvQocrm8yvOmeRe1tKYl/gpGs4m3vO51WNa/SCaYLD5YLJMZgmQCAR1N21IAdPMgEUvCWIhwKIswJ/ObyUSxMDk2hcrkOCyvhNVDSYSVMTSmq2i6Sbjox4tu+S1k+1cCiQIcRsHFlaaXzy8bf7IW+No11XcuAKBMJQ2JhWv/s7kF3PG2dX19j/d9C/25ngyRai4Ghg0naqC4gRpiUqnuy4xDvujuCdII5ZPO0dMC8CQZ+xf4qHsOCj2dWL1hLbr7umXCJXUxnaPJJIgpDwBuDEqj1Wbs1jKZUa9aFXDtWc+zKcE6c3bue2zHnzUA0N5AzMgYZtP71XMRxRLKqRTRu44BABBdStkJlCen0N/dgy//1RekGU+bSUyPT4mpCgEwepcMDg1hdOQoAsoAuB0xIpPSFs+Ba/hIduawZuMpGFi5FE1uzbxWbRRqBUroOMsoOYQJAp4nk8JYM4BTaSCbyohZTrlcwWNPPiGZ7YNLl2BgaAD1elVkANlMFlU2kYz+C4CUlcATP3sM9amyZDqTUbBnx04ELot45dCvpAfRPstnwzKw4byzcc4lF8MJDXT09cM3bVSdpqC9BAB4eNOQjxKrJgEmouE8qAyaHHIPVUaffB4IQIrBoFx2Mr38KFO4LWEoelZUJCOpxg0c2LtHTIqOHjmCrs5OFKdVhFZ3d7f8DD6/RLFr9QZqDUcmp9zLeaDZqZSww0TyFFB3W5dmjGuYmnW5/m0F9wwAEJXhkS/BQmuM7417g/6Z/Mz/V+aYkSdGtCfJs8qzg/IyiW70xSsgxmfI9zG6cyce/Lu/R4Kyj9o4rr9iI3q6cviLv/wyst3LMFGLY7zm4JJrtiFMhLCz7E6ZJkGmgWr+eboIr4XsApOmnk1hfyXsBNyGqwzorIR4QDBikM/X4sHFKHQWZA+nsacAAImEsFlkfWqWU9tZpKUzsq+FEDYB97sVK1ZgbHRUgEMBXNoW69yGbS4A0O7REQ+ZP27g0e89ivpIDLVSFekuQ2RqNlJI+JN49U1nYNvWi/H+//UF7B0N4OUG4PL5a5aQTlrgZVzIBHDBvZNviuymqPIQGUDkztky+2SELg1/k7ZM/iemJkBZAKmRNbeOjoFuLFoyIIkqTtOTQQWBFfow+K4nEsCd27cLEM8I1p7+XixbtQKlWgWZXK4VyzqrgZ0zEX/WEEA7UQfAxNFRTAyPI+HROLGOYnFE/v24nUPSNJAxarjszEG86KJBJOuHkeZEiXsk3fnZEHAqKOyoyLCU0zBKeSJDMTEdlX302SkAsptQFmjTICqGGgcQyTSapo1FZ56lhgF8j9xronhgMSWNYpJFvhbJAJ4fANAGKs65dnMB6Ll1lkQJU/svHgBkAHCNJWAQACBO4lQQa1YQ77DQLJURLyzGmJPGw4+P4Z+/+SiGx8rivP2Wt7wBlh3ge9/7Bm595c1YuXop0vmUSnwQhqhmBEVAW7TeCBQ9n4+WY4V2z577w6KM91ZjE3kFKZDLRNLqwC033IxVfYsRUBvs1BC3k5hoAC9+5WuQ6O1HjV4vCQNxr4aOuIe0P43Vi5Iojw/DNpKY8jIYNgdQMTslQSYWuEh6FWE+cdLvQ+1ZrM/pDcC61YtRwsQ97L86AKBb5/aKZ/bvI4j22Y+JMJhoup5Sxn9GTLy9Fvd1Cim+2nDlaxLhy/NIfJN0rLWqB8Un51k/+cQBgHYwq/3H6MdRfnYYYnx0DCmm+LgefvL9H+Izn74bdtBEKqzjnDNOw+RECXv2HRQJAEFuAgB02dcmvi0WXyTl01ljrEHIFBA9ujbUFJNjvtcmwtATqvupp21AuVTB7j37RVPveZS/so6VFzjrCrQP8/S/r/ubZ8UANhXOSQ+AuTGAmcY0MnCQz9nILe6AFzYxNwaQg0sZWATcZ7V/0IwJIAS0IRPagp/owK6yj8XnXITDZhrTMQMHhodx8PCwgBusd8jQY03d29uHw0eOSj9OaRqZAaxlCXqwns3mcqiWizB9MtltbLn0UqRTSam91qxaJWxM9s38+7w6ZIET3OabZd/DFDvpfW656vyWD6lqG2c+FDvDgJ2w8bkv/DXcZgN2PguixsyRlx/OqAd1hqvCUc+IWjFvgJEi5S6Guu/h5zu24wc/fxQNUjJSSdR9X6jp/Hl8A6SzkcJAd9uRg4eEdqRy0U2JbKObNpFekuAUD0ZN6KQZihpg0YZE03aZaBlxARJue9mtOLr/IL7ypb9B2mLT6MBKq5xgcaVmE0zzCmZbc0pFZ2wAN734xdh88cWyGGWi3qjDEm6OIcPudiOmqIeOJp2aokM3fxbTlkRhsRAnWEGN8lve+HsoTk9LxEZAJ2jSkqNmnK9HUgrESIJaY1feVy6Xk+L15pfdjEuv2SKbiBQgelIXTYX4Nf6W9P86mQ5xA8l0Bk888xT+/FN/Idr/phmTIpwFp6DZ8qPU4uJDU3MaKHR0YHJqCtl0WjKqixMTKGSz6Mpk8PY3vAFmZFaoKG3tFeiMw2jbfGrWU6YnwnQObdRcGGYG+/YfhOc2YKOORTkP6aCG+hgbtziCeD/u+N0/RiW+CGNl6t8zSKRSKBaL8kBz+s8PmWpoB/E5+fNz6ZgaHRSUNaIL6a9pivuxJuGUVOiP+aYd7TSt+X4G7zULNi5+/pIppZh70SiuqWjQbSZ57YUmfx4L05zQ/qoKjJMGJhRJQLFSwilnnIZ1Gzeg5FQRkJSRMNAIXfoEic6Y7vWM8tEbZEuyFTX/csiIYRgn0DRQUQ2SgERGDJk0N+NmS2clm0rbHiJ/XzjmCrHm9Wy/L7Omilrnr6VDMxdW+dS1jGN0EcaNNyaHZ7lelmt1ZP8wnvzx4zAbjAhUlDUydjwzENPMo0cOw6nUkbMycOuOokOZ3Jscof4PrlqK1aeuQ6oji1K9oqifmhET7SsSiRytEQFX+C0RHVWUA5HRIAvvUrmEJ596Sl776jWrUejskGmiAnWUflV+HgMvDh7B6MEjEq1KFsPkyBgaFbp8qyZdmb6FwuAR5kTCwvpzN+GMCy8Qb5ZcdzfcWEwkAIhb6OruiYA2NcWXg5HvV6bb0fWUxjQSFUbDfrVvqMaQzxLXEoFIvtpMOivMCoJr2VQSUxMjqDIfOPJ04N5WyOeRZ6yr48phI+acrotqvS6UWp4p+UKHMATIRlAItZZ3zKZTz6ypaF/RbBHd9IkPzOwpuF4vxyvMZUos55cmxClqNO+nkgAo5JzNYMDISNdBT8LGR9//PuRZsLmTWL8khRuuvQp3vffjCEMaky7ClBdg4PSVGDxlEEVvDFbChB1mETRMxHz67ACBVaPwBAadiGl4KG7y3AtUgg28ALVSRVggBKp41q5cswoO/Sl4KFH/x8/0qIhc9BXDJxr4RteT52aj3pCm8sCBAwLKiDTGUzGCMkpqP/M1kBB9jaCM3gtl/YrsT+U72zDQZafw9a/+I+wgjbgZR8OoyZ6URRruxF7c/aE7YBoB3vPB/4Oq1Y9xIwkvFkeOOkmnIY0s33c7fX5uw3ys+6iTGmb+XO0z0RMkX5b3qPWm6pBsfTvZA1WvhqWrlqOnnwy/jJj8UlLFvbcjl4dTrYkv0e6dO2X90Sdp1ZrVSOUy4u8REQ7U64+aNf4LGqjj35HCXYJ4tFQhKt6DGPZu3414Mw6/FIoEoFobQ4CmRIdSTpcKPNy47VxcuiGLZOMAsijBCnxUy0A2nUeTPi+hiu0kECB7DyUBIockeKUASjJpVGGsQC2uGfEGkQhMdsqUF/G5tFDyfCw9+1wgXwDsJFxOlbkGon+DJwFBCKKHHJxwrRzrQ9/XuWej+johCD6D6m/P1+zP/dp8Z6yK/XPkPtOwjhNrL7SVPKBWREZRs4RlE1idqCX68bl//hF2jTjYNzyBw4dH0NuZxctveQn27HoKhuHiN259CZatWYpppyznpgtfQDdGC3M/mxqfwMDixVKwz/fa21/3sRmiaq+RZyNirSiT2qhd4no2GXUGqQ0IKidZ17B+5FQ/ZmLH03vw0bs+imX5QU56UK2OwczmUTRyuPn230YzmUSpRhNTC1a9DLqtZIIpDPVUUao3MFzvQd1aBMdMS1MvgCDrTd4ZYZop/b/IdHTMpLw+9brIm20fDxxvz/3P9ee8WdqETj3P6mBW3BD9YHPP5HObSNqy/kjvZn3HZt+0FAjNJLaeni7ksmT4KsCOFO4gVBJL+cnRxEnV2TNpJ/Nf02OvSf39cs4JA5YzewUSazlRK72L4DlNCp0GjKaPrmQWb7z9TqDRRKM4jqTpYsPa1Wi4IR5/Yjuy2U54PhlXnM6r2lU1FUoTrteCgLXyQhSArbxE9DXjrqDiPOMhJSa+MAA4HNi99wDAgR+3LBn0Liw/0euwvcbXNT0BiqarQIS40YDtMwWghIvXDKK/WQEBgKyhUgDyizvRpGFsSLM9C6BRORnahlxBSaNiHa0MhAkAsEYLBFyFw/oeqCKJnSUPa7degyOJDPZNV7Bj125x/ycAwKGEGqpHRsvis0fvJCZ4qJpRjL8Z58x6y3dRSNnw3TquuuoqGSCesn69Gghalgy4hUluqpQ3MayNpJz6FIzdcjUBAF35teWdRk8djaLoMv7q21+FbVdfiabviiyAtEQ21pLsENWPMl2cBQDEEKMxFZEsZtmHIRox4LNf+pIYAu48cAD9S4cEYWVRTPoLNdA0xqG77cSRo/BqdYlzIQpGMwM6ujJmoSlPq9Lk6mm9Qrqj5iC6iFx80mR5PjZfcBFWDAzh4x/4sLiFVyolxLMqUol/TRpvAgBeZATIC+37uP6663D1tm0qm92Ko0kAQKbWpJerIlEfAjMAgELc9QSVQAG1fXzoCAawkaIz4+/+1huk+adBExkLLNhazVg0udHUVSnCCQBks/I9N770Rlz2gq3wBS1TC0pc1VsAgCptuRAJsrDZ4X148Nvfxr3/8PcIeR8tAxadR01b7iUp1QQnOAkhZYRZ5iwC6SZfyOaETSHBTX6ArRdeiBdcdinMlhnJc9veddnNPcCyknBrPGYtHBw+rBzTUcdgIYZMUEEwPQK3RqPAXrzzrs/gsX1N1JFTk28ecqWS2mQTilo7HwDQ3ki3o4Tth7X+Hv3nMwjmswsUbqBS4LWDHnMuwaxCYO50Q82+5BljQ6UnnrrRaxXpc4qjmfdBszRHCnpqhzl55rV0WCww7SFowk4nkcincdk1l2PKKaPYrCDdmUPFrcv3dWXyQqHn65SJaNtAQxzyI9d7OYKoJYiMXeQR4yHFZoZO0m16NK0X1xNIXZTzWioauto0tDxDtp+o+W/3slD7UhRjpRvWFitB6T85KaemnhN8MoMqU2U8/sNH4U/UkfCVHp+Fm2cHGFy+BI1aDZWpEjJIiH9AaLKADeGgidCKoWdoEc48/2yYmYQyB4uARjY8auqt/l3ZJ9gs0tSv7YBWhVx0/JN25brYtXOnrO++/n709fXJM8s1xetB+r06eGMYOzyKIweGIwAgjqnRcVSmWeArWRP3Bn5wEsn7xGJ9zaazcfYllyCWtAUAYBnc4NTdstHZ2R3BojTuIoijmkZO+QmKiDN+TLGlpGbRoKk0/qqF4XsjwEI0mfdNMZ5UA2MZMRwd3i8ArQATIl2BNP/pFI3eXAFtyf4SdLtRF+YWv0aKm0oGUE3ofE27Yg7MUKxbz0nbGlMN3mzaenuTMF/D0PrrqgJS118KOco+FKVcylqJZqKEwkTouDC9JroSFj79sY8iTid4ZwpLu0Pccv11+IuP3IPQy6KJDlQIji1K46xtZ2OscUgAWNsvAE4KhkcAIIRvTyOINWDAgueRiaEaYS4NAQCaAeqceOzYKbRLBQCsFgCAGfQ0oWsBT20mjao4nJHaiPkh5VkExw4fRmdnp+yXem+Zt8FqiyYTYKatgeb3q5lXKLn1ucDCv/zDfbCY4EJzwriLJsGhIIFEYxSf/uCdmJ6kUbCAAAAgAElEQVQcx11//o+opwYwRvOwuIVONqaMZ2MNcZIAwHM7bZ793QQAEpkEJstTWLJiOVatX4sGwUIxViUgXRcTTp55u3bsELYFgZQVq1eJHxEBAFKrW65c0RpqRZlG+7YGLlsRjdG+Rgf7Jx99Ap3JTlRGqnAqjHeqwLB8KSCzyQSspo+btl2Ai9cRANiHvDEZAQAWMok8vEYJMXpIEJSJCnhVAygmgLDIPDJMdFwiAQDl/C/1DJt/8T0i5hQgjACAoTPOAjq76VImAEDTUAlBjA20CAqy8ObZwOvzPAAARa2fDfq136kFAYCIrhwLPZjUpovk0IQHE26MckXA8ljY08iP14g62BTQuRIf+PzXUUIeTz1zELVqHdOjR7H5ok1YvXwQ9UYRG05fjUsuvwhmzoJvhRgrTiDfVUClWpUadWnPUuw/uk8aN137Het1LwQAsFlQjbU6UyS9pgUA0ItEDeFkr6Y3C+sFxxXTZdtM4K8/9wX88Js/RNbNwBIv0TICghSdQ7j6N16OhsX9pY5crI7OWBOpag2Lsx7yqRFMNwPsdlagZvbL2aAGCDN7KcHJmdJGN7j6XSqYot0P4fmux////f1oUj2L+6y8SGYAgJgwtTi8aziqbzAt5fLPybZpGUinEujoyKNQyMmZSi8yMdFWhNyZxl9q/KixFwAg2ouP3+vPe2l59/h8aRtW+p3J3kEgjWxRguuIYXRyTIzlTD9Ah5nEbTfegmQQgxU0YRo1rF+/Fm4TeOyxZ5DJdYNkbwEAOLBgUxHF/7XGw/I+orpHRhGKYaPAQL4ZApmE8jzZn5g+ceop62WAsHvvQWGpuAFrVW12d+wnh3WKZvlqY2Pux/w9e7F6jXJFbmUNWH4Zea+kUgAIADgKACADoDDQiWZAs1hffLngKACAdSdr4/kBAB9+w4FpWDCMNFw7j+3TDpZeuBUHDBt7p0o4OHxEpJH0JSIAIGBtaxii+hhdL/PskaF7GArw2KhW4FSKWLdmFV784hdjcnJSfJ90v8jvUwb6fK9qgNRavdq3ZkEAQDQadJSOYdFAP/7kA3cJGMBYIvYC1NEeFwAggsjYKdLr46YYVf3wyZ/jm9//HroWL8aBkaMwqE+iwygn0qRBV+tiKjd5dATNak0AACLZGgCgCy9NIPVEUsz61LgqmoBENHiaGrJY5kFgxNHX0YVX3vIy/PEfvhvJWFxiXsKkcv8XAICFCAs/ToUi4ytqW7duuQw3v+Ql8hoE/HAacrCK/wEbkAUAgJZOR6asKvOYk34BLkwLd/7ma9Co1+Xmcx/h9FcXtbxZLD4FxeHDRs8FANlMRhq2G196E7Zed0UEAEQo4RwAgItEJAKMkFP1Lj73hS/gyWeeRsA4KSOU/HgNAET1gFCFSc0lADBJY69UUpITaqUSOrM5uLUa3nTHHVjS3SUMgJP50OY6vN7UPTbrTdQaPg6PjCkzSjQwkAcyqMKuF1GdrgJmL774tYfw2a9+H+nu5RJrQTMrAgC8JnqBtGt926cQejHpBn9G6zwDHOmG4ljNQ+vn6b14gTevF91803/Z6jy/BQCwWdSbE39k+6S8/ZnQm5rQk21mmQdCHU4n07IeuZmIDwLBqpDFZIila1dgwzmnoxY6KLtVmWDJZJvAFLfjKGayvZaT12Ipp3FfNnRqkriZ0ViFDSyzpnUMZ0Tb1/KTqKGXhkEi91TDqxkW+vprjVbUxbXSAPQ90A1Nq8lrA1v4XqnWdZoOjJQtGl0Oe5756ZMY2X4Q6Rj1jDxcQjStEPnuDgHPpkbGYTelE5YGnteIrv9uzEOykMXmK7cASbJNFEKuDT/5GrTsQqbH3HKiZAaN0M8FAPg+R44exfDwsBwYQ0NDwgIgsCpFHacCchID02NTOLT3gBwmBDbKk9OYGBkTPTIBAInfFDoX0WVOsyysPOsMnLdlC0LbbAEAZABYqTTy+Y5Iv6+0qgIsUpKDUABB3osETXvI6hCUhgizOoQJUCgQQJ3J3PtY+JKRxEOJzUyjVsXhQ/uQTSmkmXt3MpFEJp0WdonsZ7Yl2moCINSxmbaNjq5OkQAIki0u3lHROw+Q1g4stZ6BtvV2vAnhiQEA3I+V2/BcAEBYW5RFMXvd91Gw4vi7L30RxZEjAgDEG8P4zZtegn/+6v0YPVJH1U3DS2dwNCzjutteiCPlvTIZt/wcYm4EAMSDCABghBsRflK6VQGuAYAYdbylCnZt3yEAAA9/AgBu6M0CAHjuKQCjbe7dVsQrHxllKDo9NSXAC3/WfADArGsV3RQx2o3WrZIMRc8HwatmAKvq4wff/K4UOazfGoYj52PKMzGUAz7x/tfgpz/+ET795e+imV2CMcLHpo0ugtJVyu9+dQAA73WM7B+vITXIoqFBDC5fKr4hrkt2RkwkAPS32bVzh4BYLOaXLl8mfgzcb6xUQunCNf0iKsq1s4IGUQUUjYxMpT3gWgvj+PmPfoZFhUWYPDCBRqUKZipm8gmU6iX0dHbAqNXxG1dfhPNWJpFyDiAXAQCNWgpJM43ArUCyRCMAQBpITnFPEACIBZ6oKFh/iSEkY6ZCYNHadYgtGgBjLFxOygiCCQAQwAwD2GKw+MsBAFqcjXmAhLngfPtRq2eLkkbBOEphNrBpJkvUlrM0xXvcqIBmYojRHyUBJ7ME7/nL/4t072rs3H4Qpeky9ux+Bp0dGVz3a1cyEwsxs4mNZ5+CF930Imzf/QxWrl6FkelRFb/LM1GzjqLaZ77zna91IX8obpDHBACkIVKmrwQA+F7o5YKmB7/horejS8D+1//2G5EIkmiOuEjGLCTTQNFzsfLcS3DqJZehErKeDGHWJ9CfDGGWxrCqPwXDP4wpN4Z9zaVoWAoA0HLAmRZfmVyqj7kAgP6uk6v9TqZe/I/3d+ZhAJASNCOElvvGPYP7ibCmkzZSTFuLc7obRzabRkchh3w+I+tQEsnY/BsRM02pP+Vnqqha3e2r30u7/jwAAG1uSXmHAAB6mBuRgZ3QE+lYLp2WiMnRvQfxB7/zFnTYKaQMxudVsWHDuhYAkMp0wg9YP6gBz68aAGiPAdQ1pwCyknRkkaG/IACQibko5BMoLO5AM2w+ZwCAg1J2p75voRpL4enJOtZsuQbFzl6M0+j5wAGh9LP/Y/3fPiDTr1P3AextxCw+DCNDa8pFLZxx+mnYsmWLMgyOGJu6rpYhU+Tn1t5DtAagxwMAWMAxp7LhNvC2P3gbLrliK5pOXZICWFhQryiPpzBfZuh1Qs0PmR3vItHVg+LoKAr9/Zgol2Hlc9h5YD/+/J67MbhyhRy+0syYcXFAb9YdAQDIAAjoQk26Io2zGGeQTghll4ACDyChT0Z6/XYGgJ5mcSpI9JtFVOA28ebffiO+9uX/g8ce+YnEFTkxTp0ZDSZESoV4RqCVNGi+j7POPAN33n67sBBYQDMWSjHYuNhZxEZbpI5aE9+dSHMXaTTjklVPo0KyC1S0Fyf+r3r5bXIdhZYyBwCQzcNUCNCCAECEos1mAKhdgfmR1PzTtDBmmpiqlPCnH/84KvUa6ozBStowSA/hffQjOrJ4hyvTCDY/pDHTeyDBoq1WE/lEZyaHN915B9IG0a+TOwQUXUY1iHbchu/4mJiqYHyyiCY9IYIaupMuOu0mUn4VlYkSYmYPfvLkKN70zk9i8YozUGm4sBMp5ZpJiibjGsn64GQ+ijTTBwevZ/v0WW0C6vs09UazL9q/1n7wzCpIIgO71hE5TwFzPACADRUbKzIANDVpvqlmO4jRYgCwJLNU/CFZKwRxxNWeFPBoUfI8SheyODR2BOdfehEGVi5BI1ASgFwhjzq9G4TirujhLcps65zRkVoSACUAgGpU2NT7cojNZQDoCTE/KwosDfxU898OarRPePWUbG4cYPtEU4MEuhHk/iIO+hQSM+uZH80A4/sP4/GHfoQUcynYXDG5g+wny8SyZcukqQ7KDXnmqfUmA4iRYJQBIBHHlmuuQDxjk/utwDNxTVVNlmq4FBIvW4UGAKKpqQYANCBAQI+b+969eyXTfWBgQJgAPGnZyFNSxHsWeiFqxSr27tgNi0WbDziVGo4eOtxiAJAKztegAQDfNLFs42m45Kqr4MVjswCAVC6PdJqZzkquoKJ3lf8DC0o2ORKF11DTQTHDpBlsGwDASaG8R04+SeejTwWbu2RS7unY6AhqlWkxL6JRKN9rZ0dn5MfiCzBHoIOutaVSWcBY6qZ7+npbf0YKuCJuRUS0Ntf69nU7q/BvAwqOB9LNBRBmFZEy6tfzRwUAEEETYCdiAJDhJfFq1NFSWhML8aOHvo2nf/pjmG4RfnEvbrvpJRjeeQTf+tcfwUUH/EwO+2pjePHtN2KsflD4vZafhdFMIu6nJMKNDICQ3gDBbACABl4W15ivAIDd23fIGcBCZtXaNbMAAN4zghPtx247YMb3Kt4OkWSDTAAaYRLAaQEAUUE5I9ZSV0hfVw2k6nWr75VIe9wAzug0nvrp47Cpywx9NA0XftNBwglw3oalePdbbsZXvvK3+Mdv7kQzM4hJRopRnpKw4FTK/+YAwNzGbNZzFAvheg3kOwso1ipSU5AFwGxmYT7GDTECpi8LE4SYisQaZHDJEHoX9QuIRj8GDQCIvKY1E1VXlECaeGywoROTYiWRkt00jGHH49uRNTOoHC3BqVbhOEX0LepCuVFBIZeGUavhpS/YjLOXmEi5h5CLTSFO8K6ZBYOK0ay1GACq5tISAFX3HI8BQABAlAtRHLIfj6OBGPJDS5BathJIZsQTwOU+Lq85lPPejhiYvwwGQKvhXAAAmLvOZS+LrMRIAxYAQOjSnKCS1cXzQGnWDc8h0g7Ek6jHCnhqxMXd//A9pDpXYHq0gqeffAauV0O1XsRlWy7CosVdiMVdOG4ZL3rRr+Gcc89EsTKNzp5OjP6CzZLIpDBdKYuEicMbddTO7sKkwG4rh+dvXgkAqKZLSwA0A0B7DggAzf2HnkUETJ0mvLqDxb19GDs6hte+5k4s718BZ9RFOp5EKmtieGoMN9x+OxJ9i1HxLalbrcYUCkYFhXAKS7oshO40RqvAkdhyNMyeVuyr9qjSzOrZDAANBLR25pa85j9ec/7v8YpksUXXIGrOW026eh5UI6a+hw1cIsmUG5W01tlZQFdXh6ShMOavySQS/plJwF9JLiTmtHW59c6hvqJPrpMFANSDq7zPaDasLFXUAyn+R/QhcOoybc6w8Ww4+Nwn/xLf/caD6EnnEDaqsOJ1nHrqBgEAHn30KSTTHaL//48CANDvh421ru9n7gnZrezBjAUBgDQcAQA6yAA4CQCAZze1VU4DmPZMAQA2XvvrMFauhZfNyf3nPW4fjunGn6+Vz4yWzbKWlmjkKH2LaQyVqWnpywo9PWwE5L3yz/lZv3fd7LeviBbL/NgAgG4g49IAcpp46sbT8L4/fp+4oyZSCWlaRA8xBwDQjbggVv8fee8BJ9dVno0/t0/f2S5p1SVb7g1jGwzGFYMpxtjGgI2BgCkBQjeBBOIQmimB0P4hQEjAlFC+UJNAaKEb24B7kyWra/v0mTu3zD/Pe+6ZvbteSS58HynLT1ha7a5m7r3nnPd93qdkC5jfvReDa9eKqR+1qvPtNhphFyODE/jgP34MPTb+EkejNO8xde9BIB4AfLJivikuoBQAQOqKQq+U9l9PQlKCfBWZRjpLEMrr7AUhLn7K0wE/wIeufT8mVq9Ew6+LC71ablpHr2pBHtY8uNetXYO3vOlNQpkTmXzASS2LRVKniQarS6sutMIFNACgmk5mNlKbTmO6AC7d9E1LIskIAMj5m1CdKUNIT6WFfpo0UloC8AAGwBIAIJHvKm0K9f/UrzqORMHc+5+GXR/++MekAai1mxhcMa70wGGEkM2AsChUFjYjIygPIDhTyOfEXdLhGwwCPP60x+Ap554LhxSTQ+hwDrQVK4ddRoT14DABoBtj995p1BptpU2KWyjabUyUbLh+BfXZKkx7GJMVC5e88M0YXXsMmt0eHDcrE0YuDp37qWn06YM5TQdKo2J9R/qkYNaNaRpAWLaQZMEnhcjC/T9QMXMwBoCY/yVTunQxsVzTr/9eTXOBFgtAiVS3JLaKUY2kKFF/zfXJ60iPiJVrJ3DXfffg3AvOx+gq3vMY7W4HTi6jcrStBARQ46n+wU5NICcDBKxEqyWMrSRq0yTjgl4LwWJtv74eyZpgsyjTY+qHl0xM9J/V8784zlKdcgeWAPRzoDmN7sUqsrJah+NH+NV3f8jTS1Er6Z9B7444xqbNh0v0Vnu2igyprZQPRAFcUv7jrqQonHLGYzAwNqRo1okZXCLMTOl4lU6LLbIY2aYBgGTyo5sxUvfJANi9e7dMvsfHxxOGho0gIo3OQhzEiDoh7r7tTrickgaxFHt7d+6W90CAkgCA+IIQ1KQ/vW1j4qgjcO7Tn452HKI0MiLeKmQAlIaGhVXDtcxIOUoAeP27YVfuL01BuVYoh1AMAO5nZABQ5qEZAIqeR48Hsg/4fngfVYJBG7t27lBO7l0ffrsj2v/RkTHF4up2UUribGj+JxIn9DAwOIihkRFhQ/AZpSfKwSQAyxX+6f1k6fO0dK85FAAgDEX5JmoBJFZjAQDgPig+AZx69gQAcMIupnbejx9855uw/CqCue249ILzsWpwAh/5m0/D9MbQ9XKY7LVw5jPPhe9UJUnA7Hqw4yysKCPGWZFbRc8IYPYyMoUgmM3imwCAK0ZcEABg+71bxYOATeTmLYdL/FzM2Doy8FIAgL5O+pnrMwJ4BkaReKTwOaSGuZ+QIow39ZEMmfqNv76OuhgRJo84USs9qxQnsLD7jq3Yc99OuG5WzHFjK5BsYrvdxSVPOgMvvOwJ+MhHPorf3FtH2xlG3cogNm2UmGTw/0ACcDAAQJTMtoFO4MPNZ+Ez4ScOsX7TBqxfv06kE6wrWD/s3bMbU9NT4r5Mv4DV69b2U4OWYwBo4YSmY/JKc+1ozyJZc0GM/Tv2oj3XgNGKELbbaLbnsWr1CnQiUkd78KIAz3vqE3DUWIxcsA8lowqDaRsYQBz0xLFdSwDSAIBmABDYPZgEAKy7eI7JngKJ++O03xocxuCWI/sAgDAAOCSRSWEMWsD9fhgASeO0TBO9XN2Q3g+0rzgBADv2mduQnMcKBJBnm88i3x/PHyuHILsCX/zer3HTjga6GIDZsfCz//gpisNFdHs+Tjr1OIyvHBbdb6M6Cyvu4tKLL8QRWzaj6Tdh5zxU2qxjXZGAsK5MM3AOdP4fqAZazABQQAA/CAxIfUSjZgFyLAEALLJpWz5GSoP42U9+jo/8zccwkBmC2/aQtTKgEmd/YwavuOZNmPEDdFESkLzYa8Fq78a64Q4Klg8jNDFZMzHvbUDbLvd1x7LONVicYhYlFU7qZNe7xiFRjgO99f8hn1/6/hcDQTw7hX5tm5LmxXqJe0MunxXNPzXibsLMplSOckbXpfcYn2Hq39NXXoMMCkDsM+cW/5MP6brKMIcsk5SXmviESEXQEwNVNpqUAOQsGy+47Llwgh4Klou4Q6PIJo499mhJc/nNb26Dlx1ITABVffSHZgBID5jUnNrsWA/QCAB0fSVjPZAEINtjXeNhcNUgur1AAN2HIgHQDAAggwYyuGO2haPOexqsTVsQl0qwmUKkafSpO5du2vsDPx2/nDDxWNM5hQFElYrU35r9zO8VE/liEb0UQKl/Dv8ZGfSx5jgkAGBZqDVqGBgqo9Gq4x3vfic2bt6ATD4nTrMLmvsFBoDWoklpxclu24dFc7ZcHlOzM/BKJUxW5vGxT38K5ZXj5JcKjVdYBNSqsQkNQ+zfuUuol6HvywFFKo2bz0jcWSRSGxY31LI9UAKg6Yoy5Eni+pivffjaDTjvCWfhza97A4aHB1Hv1GHaahKszb3YWEizEkZSdJeKBbznXe+SB0XUj4nmmROzQzEA1M1g0UxzDwUAeC7BAAPTU9N46R9d1af9sxEWamCi1ZDigY1dCgDgKyCNmT+XEoCzn8YUAFWoy/YgwIXMK+VzpKuRgstJp5fP4bs/+D6+/q1vSmNfaTUxOD4q3x13eZ3p6EpTNVsACtLrvZwy1eN206rXkXMdyR5+0fOuxMbVq4UW+0gAgFhM8HpwxfgK2Lp1Jzr0SOC17bWR7dVx2MQg4vm96NQa6PWKaARFPOuFb4JVmECXZaiTE5SSUzIWuGx89RQ93USn6eZaD6Q3iKWNhv7a5QrI/s9MNt6lAED6e/qF+XITggT44YSJrzmN/Mk1T74nzVzg53ROO61irawpfhy8hoy4IwhAU0AyApR+F8jksqgyxmzFGLbu2I6nX3QhMrmMrKUO4+6SbHHNAhAAS14Add2hONBrAIANihqKExQwxcSGh5ymLvH19U0sU00Di9/09U9vRv1rnwAAek/RrAB90mmQoL9Pasqa5aAVhsjnC2jMVTDoeLjzl9djcvsOxWwxbXRoBBobWL1mnVBkq/snkac2L4wECCEAQEfX0Oph/ZZN2HL8UdJsaemMvsei45W2WlGhRSnfp+lpA8DE8yZhEGUzyqSSAAAbY9KwOT3K5XPyb3ON04+ATrJMAiAAEPsh7J4hAICaUlMzyPtAxpEK9AwtCyu2HIYLLrkEjcDvAwCMARxZsbIvNyItnyafvP5kctFEkIwgoce1fDWp6t9zrf9XOm8+E3pqyQm/2BbGPTEunWRazHAZzUZd9sqhoSGUS2V0GacWBALIVKs1tNptMQFk80QAgO7zfEe8FgQA+oXMH0ACsHD20nxHywB4dTkZMQVEYQEkEVhkJ/htZHoRrvv038Hp1uFP3YczTz4R5z7ubLzzrz6AACW07AzqWQuHn3oMiitpWOTDDBw4cUbcyXvoInSqNFKBzXzgrmqmZBqTmAAS9CEAcP89W+V8ILhJBgCdzjUAQHkemwI2fssBALppFxfnmRnxZhBX4WSCQFApDQDIz1hSTPIe8ZkTgFHWp3QH8jkCADf/5FeozlThejmhxMdGV5omu9XCa196JU49fg3e894PYLKVw3yYRZApSiPpkuZKXwnxL3h4JoAPptI9EENEfS+BeUteN9lBDN2mxwLPRqbsTKxaJfeeeCjplXv27Jb9IF8qYsNhmxM5DRkjilKqXPGTBi65llxzBOAEPGOiSyIjEq+jlo/K/llM79yHvGEjaLWQzTkolguod1pwrB7yZoTnPf1MHFbuIt/dj6LRoMkLLHsA3XZABwn+4ANKAA4FADAFgMk9BAkE+OPrdF103QxW0AcgYQAENIFNptrk7LjyRigr5K8DdyDpMyx9v9TnlUeR/jg4WLPY50PdPQKVElQGu0cwTaVtyPCFP1+mmpHUMgTyWnEGDXsYH/rsN9BwV6DWMOF0LPzq57+EXXKRGy7glMc/GkHcRj5jYs3YMPbcdw/ytolXvPwqFEo5uAM5TNXm4BMndcjUUu/gAa/9INckfR0WMwAWAwD8O7p1k+FGXxDuvlkaoLV8ZEwHn/zbT+K3v7kVfj1C2RqCZ2bQDjoojJdw6R9fjn11MmxG5VwpGW1YnR3YvLqDuF2BEQxgpplDI78WLTOf2j+Up4ow/BIPoMXrbOm9/t8LABzqnfPpbndawp5lrUTTcTH7Gx1G8T97ioxrIhA5sFb2K18O3gFhUwXdvuwvDQMoOcDCXXkkDACJUibiowGAxDSVNSX17kJN7/hy/kWtNl7+ghdhMFuA1aV8kL4jdRx//LECANx44y1wMyU6V4oU578CAKDrTDnDEhNlzbSlBCAKWa8eHACgBwABACZDPVQAwGCSEn2WjKxIAG6dquOIc54iDABzsIxshn+n/FlkT0tLXA1D+pp+vS/DGFVHqzqbWnjW4mrNak8tvs804+FA/YgMES87/zRd6yfENB0EqTZo0vJ5QFJr3A19nHb6Y/Anr3kVXJqf8MUQ1V6GAaDMJIRLArD4JI0/X8B0ZR5usYh//NIX0e7FqFBOkPHUZIrTShZbdOCHgZl9+4QBQA0ev59pBBoAoAeAEGsilmmJ67/iJyZrJXHlTSYgfD1Z20XOcvCiy6/ER//6Q6jXKmh2m/LexHgpcWKVDZDAA6OfaCoXx/j4xz4KU1Eb5NgiUkcNv8TuHoQBwJvBSZcGADqdLjLZvPz8HffvwGtf+ep+Ya8N0NI09LQHACcS/KDGVgMA5z3j/BQAYCgXzxQj32DDIPSiWK7zJz71Kdx+911Ci26HXXhMdRAHIGUeyOvAxkAyuTnutUzRLvF9S/xPFGH12Diuev4LUMww+1zFNz6cD6G5JQWsI6YSBu66fStCboF0v4/bgD+HYw+bQHvPvTC6NGvMwY9KuOo178Bsy0HXKMJ08rJQONEkAECtpkbQ0myKpQyApSwB/ffppn3pgky/TxW6kOg/+wyQhEnyIIoifZRyekoAQDf9eoGnTfL0Aufn9IZgOAa8ogvmjhbzRVTmkjSJMEaz3gAbTzZblUpVmi/GQTJKZNfu3bj8eVfINKNJyi6BBFLOkoxxVZOpeyoeICKPURNKydnmF8gGrxCntASA110ncPCv9dSQU8j0NFZfa309dbP/UCQA6mWqZygmg4SHabeLPClQk/vx6x//WDlBGw46Bht8FtdDKOULmNuzG4VET0WU23BN9PiAezay5TzOefJ5aJE6yuJY2u2FD/Hv0BPbJfIXuSS6j5Io0kjWN98XmwhGrvL+0aylUMwLA4EAQOgzStDDb399kwAAYbsr0YL7du2R2ELeDk5wNQDAf4QAwOjmjbjwOc9BzW8vAgDGJ1aLb4Mki3CCLP4jNPoKZV1L4UkwSQwGLaH/EzCivIAMA5V8IA+4MlEV6jJ/b6HdamF+bg6ddgvZjDJu5dojM0mYNYkrPaUonPwTAODPGygPojBQEsM7ghAK2FQ5t3qdLQXB0s/M0mZuaYG6aDr4YPakhK8t24a/BIYAACAASURBVLpBqiXvsmro1LtVAC+ZVzblWbwGnRbWjo/iI++7Fl7QgFHZiy0TY7j8kkvxtx//DHZPttEk1biYw/DmVVh3zAT8oA2jY8BhPFnsIu75COwqDKsHx8gpAEAOcU4r6PviiASEmvBtd9+bxEDaAgDQz4MAgPjgRMqgUK8zvYZEoJIqKLge9+7di/GxMXn25DkQWV0KANASDNmElBZVlpc0/EqznvyVPMv8sxsbuP77/4GwTaPgPJrtJkwzhNsLYLVreNdb34is3cV73v9BxLnVmGz24AyMqPOy00LG5XOg/HD06+2DFslyO1RTeKhz51AAAJ3z6W9Tb7dkHywMDkhsJ9fZUUceiQJTZlwH1VoV2+7fLppseuZsPmKLeCGJZCQpgNISgPQ1lPXVU+wZyn24nii9alcbqO6fQW1yBjnDRKtWxYknHSeg4P17d2NkqAQnbOAFF52DdbkW8sE0ikYTvU4brltGs96CR60wAeCYZlkJACkpAEoCcCgAgJHC1JbHrL8IABDkymRQjXpYc8ppQCaLyPHQ5cRPMwCA/+cAwHJrX9aLHMKE68hEDOVaEEVLymmJvQq7MUyvgPmug60zAT79tR+gN7AWfteFv6+Gu++6G3HOwsj6cRx7yvGYq07BMSKsGRmE1/UFrIrbTVz91j9FpTkP5B20zEgYlXTjfwADINlbD1UV9Ru3lGmsrgmktuUfJMWB69wRcD/vZBC1u4Af4c1XvwVdv4egGSOHIjJOHvO1Gs676IkYO2oMHTmjRuH2HGSCKkrOFFaNTiHqNNCqDMM3V6KeGUWLUX8SMafjgJXnwNK9+FBr7X/b36v7mwJEUnWT7hMYU04AgLR+Ur3p/D8yPASH7MLkAVlwpbeVD4D4P6n0r7Rxm7q+eh9OQ7cP78rr51bO2ATsYR0gCVSRMgnWLChKsf/tm9/C977xbRgB/XColoyBqIaTTjxeAIAbbri5DwCos5OP1B/WBDDdB/D18D3xF6+r6yr23cEAgEzcfgADgGkcD9YE0E1A/TC0Ue95uGWyJgwAb8vRcEdH0Is6sLiHJ+drekimexdt4qeHlf2vYWx6h3H2eemXhCmfgPs858WzJpGNpusBva6XAADJg5V2miS1nmhCHGG+OocVEysxOb0fX/naV5Ar5lUOLR9IhRX0PQAWSQAUjClNZmiaYAt7w6234Gc3/BrZchmT1XmZTAutlXRcFluGiZztYH5qGn6jIZGANOOjezZNdwzXkihAFmlau68dupcDAGRzo8M+7RjCGC+64kr8+3f+Fbfe/DsEsS+5wBK9lsh5WMDye0hlpYbD9zv41Cc/IZMARbcmHTJWWYossg8GACQxTBkvJw7qnbYvAACnAVvv3YqrX/sGZDyvr5XW0xV9s7UHAG8WFyNvPgEAfpAB8KSLnyIAgG48WI0oBoDaLHj5LdcV12/+9y/f+Q7Mc2InUVdAdqCoKN8JAKAmu7zn1EcGMhmsVOaR9TyMlMvw63WcePTReNaFF8EVrlD4iACAWAAAFhREdEzcfsudMGwXPdtFHHfg1/bh5GM3orr9dmRk0src8DzedM2HcR9Nt6ICDKcoSCWbfzYiywEA6eZemlSyRhL9fxpwSSNsegGmt9dFaBo3a26eujjW8R2piYDegA70M3jftAGI/hrd9KSRPI1gajdPAS/MHqqdCsrDZRx/3PHIeFnMzsxi165d2LFtu0wN2822TMYFtop7UnhKjKRl4jFnPh4ouQhp4E03ej4HPIH62apK/y5GQGLqYil9Mt2BIxoDhtLELKRdJDKYpPGXplEAOOUBkG7ytOYp7XcgjQz/rZQLqj5T0ywBOVhSDR4dZ73CICpzVZQZFdpuYMQBvvOVL0sjFcY22kYWPTsP08lixdgoZvbsRMFzhclQk/XAySrgFDLwewEuu/I5qHWa6FGWlEz5RScvaP2hAYD+UZ2sRa7xWrWGHfffL3sL0wByhbxoiDUAkLUzuOlXN/QBAAKW9ABgHrlOCJH7rpBKkQAMb1yPiy6/HNVOaxEAsHLNWnGwty0CI7EwQuQ1UerBaKkkssygbISmfsk+T30iG0uaFPFZ437M165pxPz3Of2vzM0LONzlRDzrKe2/xci5NnIZ5ho7EkdDQ0quR8fzMDw6iuLAgDJA5L6RgCgyCUx5AKh+6oGIuF4fy4FyumBNPxuHLGATACCZJSYAgPJJUDCvCYfxpO2O6LU9rvdmA0dv3ohr334NclEL8dQOjGVNvOiK5+Kb3/xX/PbWnWhaWTRyeeRXj+Lo045Ep9tCr0OdsgurZyOMOwisuqwdzyoIDTENAIgEgB4QzRa23nm3nIdaAhDSnTmRAPAako7IK9WXQsgF0PF3ap3wbCT7hBPt9BREAwCLgJNU888fJS7ECRuO61L7UPP8YizUb378CxihATMBAGwzQgY+7M48PnTtOzC5bxfe+6GPIze2CXvmOygMj8sRzfi6Yj4HPyDz4v8eAHCw0lhkhbaDVqsp4Ljh2mj4LQHHeY7w2T/phBPkXGm3W7h3232i+2cE4xFHHyWGyBowUtOuZBIi2t0FNgXXt/ii0EiSNG7TRKvZRH2uivndk+i1OpKpXZmZwsUXPxO79+3Fb267DZs3rUXcmsYLnnk21mSayHdnUei1ERF4y5XRqNbhkjgiWcTJFG+JB8DBAAA53wQAMAUAEL8IxlBlspjrdrHutMcCrFWYXOR4iBK/CQmhkEhRNf1/JAwA9bgeHDRfvvlXd1bhr1ypNKTWruEEAZJizvVQr7bhlVdiqmXil3fuxbd+8jsE3gg8t4y9t23D3j17kF0xiBWHrcH4hpUI0UXWMtCcmcSZJ5yAyW33IWvSMyeHS6+8DNmRImZ8ekZE4hGxnAQgHQm53DOYntpqwFj9V7H2BNdI3NH5KPHcjfwQeTuDnh8ibHbxshe/DIX8IDwzj7htIpspYqZSxWv+/HXY0diGwvAwAr+IIr+ntg8Twy0U89ukXpvcOwg7fxiqdgGtnt335lHxvgvJKgcH0B5e4/k/5bvUfUrFJiUOINoJhIAyJ/5s/l3PFiBgdGhAnvY2RfPoISu1uZJHcm/mPqJ/T9o9WbjqIw0npVgziz7/0K6sfu76YE8iPyb5n+lSIuVrdzBSHkS7WsOrrnopMqaNVqWGvJtB3G3C7DXwqJNOEADg17/+3X85AEC8apJan1dH1/cc7NIjqVpp/l8FAGjaqYZmGbTMHG6bbmDL2RfAOexIOMPDcExKEJK0rVTct+5RtGl2upZZAMlZo3kq8jWJMHfIgG424RUKMqDnEFv/rKV1s9Syz37SY2TbWWSAJ+cYY6+UQQQfBlKGifA7ro1nXvJMXHjRhfAGSogadYmWI5LMKb5QDEm5CmguxTdGjXAMK5tFl9RRNtPXXYfyijHsnJxETBqxx4kz0RkauTBh1EDEqWi9gU6tLjE8NJ8iAFAeGcJcvYLS0CDqfKNeRmlYE8SbUzKJgBO6qy/Zh/KAhxFyroeg2cbTn3QBgkYbX/r8dQSIJYeTG59q1hS1gK9ZYn9sG9VqBe9/33uxes1qMTiio2c2l03isNQBttAYquJcG3+oBc2bTOMlJh2Qgsl/1MQvf/ZzXPuOd/cne5oBoDcCLQHQqA6XPYvp4aEhmRhf+pxn4cmXPBWR5PepxikdASjbAd+gJAAY2Dc9hXe+9z1wMhm0uz4GhofQTTKAqRNTzt1qA2LzL5EXjJOju7oc+kDcbuPqV78GRcfDUKkkwIxWIy03rTnYBIcThSA53Egxas3VsH9yFh1GEdKhM2zDimsYzRsYz8ZAq4VuO0Y3yuJr3/4ZPvuVH8Ae2ID5uto8STlWRYFa9Gk0TT/8eiHphlqjr+nmYmkzsbSJ13/PhlDulTQyqonR/6b2GEhvyQe6Pnx2iUrqzUm/Rg0CLW3++2ihEcPOW+gEHZxy6ilqGp5kxjMV4fZbb8fc7Cw8J4NWoyX+AIxn4zMijImBPM5+xpMwWZvD2PiYrF+Hmn7Sz2KyX1wFAqUcaJVVps66pcOtLSah+tCS6540+1oKkDYB1NdHFxaa7SD3h2aM2igrAWkkQzt19qUJiGpddGFaBIxygoZa3S6yUQenHbke3/jidcpEzy5irmPDK46iWu/g8E2bMLP3fjhcp7Ep2mUxAvUsyXvuuQbOueCJieGoSs9QmkwNcKj7Lfq5ZWLqND1Pg3LcjyTBI+7Jut22bZtcr6OOPhp+6KOQLyDoBLB7Fu685XY05+sSz0cAoDIzh7npWXiuJ426XC/RhQbip1JcvQrPvOIK1LsdFIaGJBmgFYQYHBkVkxsCHLz+kmzCpppnEb+fpl+kJ2v3E3EvV02L6Jel8Ei+R+IeVaHb7bRRr9YEtCILijGGAwMlASUZH6p8U1R8KvcqmnNy4k+wo1gaEEkSAQC+BqLTlAukpyhLC079fCxdO3oNplkA6bWX3gcO2EAkGleCG0IjJvhFFppQ04lbMxe7p6JbOx3keR9rFZQ8B3f89ib86rvfxhiaKMZtXH7p09FotPGpz34dVnkl7qk0MbxpHR599inYP70XeZfO2yas2IKbsVDrTkkEVNSlCSRlEKQzs5Hhn5WfBz1r7rz5VgFU+LF2w3qYHqnqFgQISCKcFq2JJbUi1yPd/9nEChMloe9zvxEAIPHY0A2JUoKnllxSWNBEVwA9Nu9+F4PlMu763a2Y3rYLvQCw8yXMzc8jQwCg18ZoLsJfve0t+NFPfo7vfP+nMApj8A2eO4oZWMo6wiDhcED2l2UkUnwdBzs/lhY0y5W/B/t+XjdqNEXKI/gz/5tO/SAjzsLGDeslPpGN+Tb6XpRLWLdpI4rlYmIaqdaLmEcuAbL4msTIiX4XpjJOJmuD9+K+O+8Bml0E9SrMbhNG2MUrX/lKfOX/fB3T1RpWrRqG4c/gxZc9EWsyLUQzO1E02ATamJ6Zx1B5EN1WU0B4DQCIF5JQ38kCUAwARnjqIlFYPRyeaEPcXiQGZGKSxzrKgMQ126USihNrYK1ag4iv2/YkWlTqIzJPuP8l+1EaAFhunR68LUk/vQ++gdFrmrWVFLjytshGDGFKLGISH+pk4Ic2plsmjNJqvPaav0Z+xSbE3iAsI4Nff++nKA8MYCZo4nFPPkuYAHwk27V55NBDnn5HJ52IX/7oB9iwcQ0mNq3Gox5/CgYmRlFt1ZHzvL4RIOsPvhYynvj6yLqTPWnJ21rU/GsAgTuAAGzJ/pt4AJDByboxCiLk3Rw6lRZWja7AFz79Wfz8P36BViuAZ+cRNHuwnRysTBbPf8ULsae5A/nBMvyGh9F8Aa3Je7BquI2Nm7qYmpzF3NwaxM561EwXARM8DvCxdP8Vme4idtXDu38P/k7/4b8yXY+lgWmW3JKcQWkGWczi9N8SvyyyIgfLBLt9ifcbHh5Cnn5LnLUlWn/+nvsqz2Ll1q56kLT8VAH+6kOHuLUTv6icxF9X5RzlL13zpu/ZQfe/BCyU7xOvKMVm5ffwddPnh4kTImDqBnjBs58rSWrM+ePnC1kboT+HE44/Fo6bx49//AsMDI6j2fLhZXIq8ekRMgBMiZsHjj3mKEzPzmJqpgI/6pHvI62OiIgOQrXRdblugnWjrFojMjNZqwTIZinvm5cYwDOPXI9yYxYDUQNMAbCtECs2rYIfdqTW517qGbbytRIt1IFjACkBcCjbCSyRANy4awZHnvtUDJ10CqJcHoWch4jeOUnPou8/X1+aAbzcvqrw5ke2/ozLzn9MT4rZvnhNGUzInIuft0w0W02JryA91PFsDI0M4cMf+TC6NM9h886DIPClgWeBp34ez3ZH5c7RVZ5NqGXj5nvuxg9/+QtEjo3ZWg1uNqu0ZInmhW/aNSxxmyfqxF80cKE7JgEAOvZWmjUUygNocrLEQ0mm3knubUKR5gHH5sVxOUlWFJdeN0TWcnDycSdg3coJ/N3HPy7oi+bMywJMqCvKuIz0XQUA/OU1f4EtWw4XxJ+vhe+bX6N1bAcDADhBNfnAJFFqimpl4kc//BE+/IEPqQmc0GzVAaBpP3xYZXqQRMKlAQAW18967mW44JKniXZZAwByLfoLQpnICNXeMnH9b27C5774BdH/crEXBwfQpqGhzqFNGjv+u0IT5oFEJ2TKQJoNDObzKLou3vCqP0Gv7cvBSXBGl4sPBwBgPUiNpM2mdK6KyclZtLux0A6DsAMbTQxlY6zKGwjrFcQ+0a4c/uOXd+A9f3MdnKHDUWmqiX4aAEgvpKXNPf9OewCkXenTU8h0g3EgAEAKcDZGSwAAXbgupfAfqMjl88nmXwMA6aZYv04NAmi2ghS/RgyfCfZxgJNPebSSqxiGOKzznnKyMTczh2333od8tiD+EPR58Ns+VoyPy4TbGczh3Keej73792FwZEgMyziVDrjxurZIAFRHkOwJCd1H7xeSpNH1+5ojue4J3Z9No3xrEgPI96WNAJdeX/V1Dw0AkFKpR7AqhuWVRQ/l0NDPr+EJJ2zG1ptvxNe+/FW4mSHMd7LwStR9drFxwzq0q5OIfPpdkyrlC7rFdSTmag5wyuNOE7NENgX0GxEAgKtdKs0EACDgklCklzYjCSlK9giubzEASyQBO3fsQKvZEjdxemywOdMAwL133I3GXE1iANmcN6t1AQBcRsGlAAA69JOqW5hYiYuf97w+AEBWQDuM+gCAGHomDA55jkXmYUrRISAlU0n0ChYds2oO9JqmG7Hs4PLaQzRrddSqFfi8ZgZQHh6UdcfXRsq/2sOUvl+yaju+TFPp/k85imRaEzTh2pEkFJWjm16j6ZIvvRbSxZe+3mkAQK9lPcFKf2/6Z6YLWP5M3hs2DwQACAQQ+JSdnewJSiQYg9buIOc4COoVFF0bd996M372ra9hnRugs28b3vjal0ihfu0HP424MI69XQvdfA7nPfNJmJ6fEjCHzv6mAAA26sEMLMcEAgtmAgDwnKCdLX0rBADohrjjlluRTwEAbP4JAgSknotetJ8MLW9xEQs1KRDI2DgUACCUdTXPXtSwyDolEG7ZwlqzaUIZhMh5Gdzxm5vRnJxDtxMCmQIajTryVg9uWMOJh4/hZVe9CF/46r/g+pvvQS9fRmRzqk5VDZlE6hztSYrQHw4AIItVzld6YMhZqfjYCqbgcuhhZHhY/C1o+rZncj8iy8CqdasxvmoFeoayy5LnUTdvqYeN148+QvQSoF+DXMNEErDtrntgtAKEAgBUsGJkCJdffiU+9ZnPwo8NTEwMo1PbgT954TMwGM0i055DjjWNPp/JKJAXryQAonlPfmltYhoAUOeS0iilAQChwArQqhIwOixG8wUUVk7AWbtBJFZdDi4cT9U74qnEODyuD4IGi4vQ9Dn3+54gL1q7iVRTdhzNyhQWAFmJjP0zActDpWPBG92Ez379h/jpzdsQeYOAW0Cn0cWO2+9Bo9HEqiM24vCTjkGcsxH2AvQ49OpFKEQxgsocnnbeOfjG17+KkVXDeNqlF+KwE45Eq9tWSThkVLHeJKjGuGoOxHoK7KUJs342kmM0vRUlozf1nClHhAUGAM8cvgfKRj3bEwCgNdfAiqFx/MXVf4Zt92yH5xUkStQxs6jUWzj25JNx+nmPRyWeg53JIGiaGMtnEc5txfpVQGFgBnPzbcxVNsLMbkKNUYPJOb3ohSV/WAwAKEC4L4hbFEu33Hf/9//ccoMk/a7kWE3qLZ6JNO8rlwcwNzeD9evXyH/Hx0eRy1Iel5O/l+UqAxIFXFEil+ffEWQmCzpJAuPXdUN1NuokEX3dXdPEXK2GW2++GY9+1EnCDlPRvErPr+/ZcgzW9B3RiSH8OmUWrcBPftCvgGeeHQOlTA7f/PJX8ZlP/J2kf/Es4EAVpK+jKQCAZWfx059ej+LAKNod9l0ZBWT8ngCAY44+ElMzM5ierfYBAFVpHBwA0PdPAwC61uZ7JABAsfkfFADIZhCHwcMCANSAJr27PPT1ZjzriQoA6KsBk9gosbkSNEodcGIUYRBltFCpVfCu97wLRx99lHKNthWKQho/6aW6EHOzeSliWEh1e8q06p+/+2+YrtUwXeeNjJHLF+QBJ5jAyYug4xY1sG20qjVUp2cke5aHk0UX41JeoikyxTw6NEexkxlWgnjrBpqHsej13IQBEMVCqRwplTGUL+EZT34K3vfud0uOOf0FpPiiPo95qEmUGotTLiwCAK977WtwyiknC+2Vr1NMPbqcPi6dYDyQAaDYgMqIhtN/0SobJr79rW/jM3/36QVzL6LZKQAgzQAQU4eEATA0OCjTNTIAnvqsCxElAIAglTIFVj9fcADS+viguDY+89nP4re33iJOx14uJ0aOfqgAgH6aSQIEaQoaNcMEQejY7BkGzjrtsXjGk58MMH7PceVa/H4AgBitWRqLzSkGgOMJ4ubZXeTNDtYPufDnp2F0uewz2L67ipf8ydvhjh6LSsuSTVBnZGo0LW2EkZ7qPxwAQBVPixsVPRHWqCm/pk/FTZDUpQXQciCARiV1c5xmLsjGnsrx1M2NKiZiRGYk8SRHH3ssCqWCeD2Qzk2DORYggR+gNl/FnbfeIfe4WWtiaGBQ6KOU08y2KzjptJNx1DFHYd/UfqzZuA6VekVcYGmGJYdSf1/RXhuqveX/kxFEE8Clk3xpzPT1kspYsSM09V9Tm9JbFhsNAdUSBEuulZ5Q6s8tov9zTwBq9RZyhRUSpcepTa82iSeesgVlD3jj694A2x1CxS/AyY+j1gqwemIlXKODyuw0XJsGkkxDYEZ0S6arlAJsOHwjjjv5RASERBIGgGYBKABA7Y9iWprSsOv3I2uw75pPhlSkzEoNE5P79mN2ZkYmRGOrVqjoysQE8P57t6E2U4FFc6swlkjUmclpAcnIbpKfS1AiAQCyK8Zw6fOfj2bYRa5cFgYAAYCh0bGFvUZHF3KfJ5yeJBuwCGHiihSfKQMzzQCQw1WbOsaxSJBqlQoatbo0hWRXja8al+dNXIuTe8d7yP2p1SJLIEaxWBLvCSaPCFEpmZSqtbHQwC7XLKQ/p3+fXkN6revCSm15CrRQU5U0RfOBRmKyZvl1EgWrfMV5Hgm107QlzkgxAHwBAMJmHUXPxva778QPv3odxjqzCKe24R1/+Xq4/2m2+O4PfBLTvotmdhy7m2086dKnidEsJ6a9IOZ8H5ZDQ7JqHwCwDGWwthwAcOett0mzzQ8yAPh8igSO1VsCAKTX0IEAAII0fH54vXjGiQ6SgHeyvviwyjQrbQGU1Ba818LKS5pY7Yx/642/gdMOUa+3EHl52W9KpDO2Z/CcZ5yOJzz+8bj2w9dhb7WLwM3A9HIIOrG8n8BvSPGi4KcDAwAPvaRZ/B0HnYABArTJs8LXIkDfAvilBgts8Gwx7szST6VZx1yjiuEVY7JHEABQcNECa2JppCJrGg2eCO22Rx+/Dnbduw22HyNuVhE1J3H2E07Hox99Oj768b8TRsWqVUOI2rvxx1c+BZn6HoxYIex2B6DPSSGP2Zlp8THhRF5c/LWBsnQmaiAiWzAb+4QmmhgdKYNY2ZMjuJR/iZRPwT8+9+FMBpnRFchtPlyMnAMyQJjYQUCRe5nBdUGAWDVBBwK3HykAkAb9lgL0rHDo4cA7xhUs+UWsE3s0UKWpIX2OTPh2GbNREX9+7d/CHV6LSruHQrGMbVu3I2x0sHdyP8566pNQYPJLzhGz64xjw+Kgp9uF14swWsojn3Wwe+8OZAournjRlRgaH0JEw0sOVBLGE4cBPHv5QSYAz289W9PU/v4TmqS7KOKVzjRQT48+a5je1Gp2kPNy8Ji90AqRMz286Io/AkIDuVwJYWCgVBzCjt17cOVLr0JhbBBdl09lD2gDg26MbLgXG1c7aAe7MFeN0fC3wMptRJ1nctL0qde1eJy6AACov1UJV8nX/C8AAPQEeWn9KM+l6IFtkbnR4Z+RyGQqH75lM3bv3oHxsRGMjo6IZJi/VD2TAO+JczD9eci4lFotCGWgyZhdftAfhWeCR78AieVm/nsD94uMMJSBZIYR3olJq5xl8vMVpVwlCRw4optHCAFQvi5KqiXRiLUBYgSMpe74sIMYI0Mj+JMXvkhi2RkXSL8u+oZ0ea6ZbQEADNPDL35xI/LFYfisZSjjlfPkkXkAkAFgGT0cfdQRmJyeFgCgS8KzyTSFQwMA+v5pAEDX2qoHYPNPFueDZwCw1hFzeBodRhFCwfceLgOggEI2K2b6D4cBIACAxIY8vBh2eeWXnneazPbUtE6NAdIMABZy1LG0/bYUnTyvqfkkHf5dH3gf4k5bUE8+xJwcmsyEZu6iGENlEQaxLJLYtrC/UsE/feubMPM5SQEgskzkS1AZAggRJwwWXEoI6CTdbmPvjp3iQMl8SoILTtaVotwkVVmKPVV86mK8P/4mrC36NAg9xm+1xQdgIJMjtIY/fvFL8NfXvhftelX0rYpKxvxNlbPI6T8nsmz4aXp15ZVX4PzznyiABycXoq1LaDtyIfvN4QMBANnemSfNB44PrzABbHzxC1/Elz//pQcAAGlNOq+HLFAxbTKEersUAKB+WemmVXGhJ2qCJ3PjsW1Z4NT/M++43mqiODgoDR7TF/gtvIp98VmiQVOuxox+6iJrO2jOz+HNr3ktJoaGhUoeNVsy0dNHxnLF1sEKMEoAfLqb06QsitAUAEBJAGLGSoU+XCeEG9exZWUB7el9sMWrwEEn8PDMy18NlI9CteNJMSLIu+SuqsZFAwBLN3HdUGuNffr+LccC0Af20vfSp/ItAQbSP09/z4EKJP2z0xNx/R74OS0H4ffrX/p7uFHbWVti7NZtWCcu/2R0kPmSzWfltKYDPAv2mf3TuP5nv8JweQjz0/PIOp7c2y6dTc0YJ5/6aEysXY1mt4WBkUHMVOeQLeT6AIC6x2qdaTaAHDg0oEoOGf36dOOvAERlIiZ19gsu9wAAIABJREFUaEInTrMdFhV4vHdaypK8Sd3QLBQdC47n3Kxcz0C11kSxNAG/2UWR+uj5PTjnURtw4pZ1eOXLX4FG20bVH4CZHUOlEWB4ZBDDAxb27dqJfKaMZquDbDGLWqsOK+ug5xjIlQs474Lz0aEBVOKXkQYAJEJFKk8FACSXR5VQ/QJJNZecAPLQ4HuhZpsN9L69eyViZ2LdGpmg23SKDYGd992Pmb1TIgFAEKEXRJjePyXN2nIAgDs6jGf/0R/1AQAyADpRLACAMK+SBAECg3KtEwmAQvrJYUz8Q2SyowpAhdcoMFIBOSomtFmvo1GryTSTvgAZem4UVbGrngl1n8kEYPPPvcp1PZSkecrJMcXpP71T1LOT+BIsAnWSH5cCgdJrQ68t/azxWdKMqaUMgKUAwNJmRH4u3y39XMQ4TFn/SXPEStewSJCAQwDA7woAQAf2vGth/67t+M4/fgLu7rtw6uZRvOgFzxBw5Z++/iN8/9d3wxw7AvdX2zjjqechtjj5j5TBLe+r1YNvtCR9xggICtFMTkkANAOA/3DcDUEAgAwAXqs0AECmyoMBAHi9atWqPGMaABCtN8+2xIBV33VtPJamsicDYyn8+PqZ1uI5DuZn54QBkI9NAeACj55AIfJRF0ZzEn959fNF8nHN+69DnBtFAxE4EAibIYq5PJqNebieI9f3DwkAWImpqZL5cMamngn9vhkxxwEBr9/A0KCA5zO1CvLlIjYdsVmZh2ojwAe0TwmLQLxyCHUYwqBgM04Pjalde5Fhn9qpo1XZgVe+/MXo9Vx87vNfEdO6lasGsXrcwNPOOg5udTfGHANWy4fFyKesI0ycLBvMBABYjgEga/wAAACvvAxdbEpTqKGnHwMkDjEgK29wGANHHA3QLMtxEbOoT2pEFuUyYeRAI8HFD3bW6zMr/d8HQ17VZ7feV9N7Ae+Ny/ok7iFgcorBky7m7xQA0LPQDG10nSF87l9+iR/deC+yw2tQbQYYKpfxmxtvUgkXnovHnv0E9Ojqz5i/ehV50ve7PgoccPltVGcmccZjT8X83CR27LwPo+MjeP6LnoehsTL8QEngZNrIMy6RaSnD1gQOSoC1RY7tCQCgtf9KTKo8SOR5FBkSfVhCeJYnw4+8lcX9d27DNW96K8aGxkV7HUYG8rkiJufn8Jo/exOq3TZCDr5ocBn14HTnsGawiZFSiJY/h8m5GKFzPLrmGDryb+k7oQ+yBRBAAQBJfZukXSzaR/+HgwBLJRD6+RVg2TTQ6vjSl7BH8jttmfjXqnPYtHmDNJYDNNlOGJDqTFUIuGpde3IGBJQxGhYywrBRpGm/K2M7ZF0LzU4ksrlKdR779u3FyMgw1q1bK4w8h0MF1iLJz9Pr48ECAJzw84Om6gRBBQigETDZWX6AXsvHaLGMZ194EcYHh9CuNyTyl+e/iUBMAAkARLElKQCZXJkKATk7uXbJKE1NF1WFIO8/8c5IEszESyRJVhJYuBfBEmNPQnsxjjpyC/ZPTfUBANhku7JnSdVfy20ySW2hGn7FptbNNuXYfic6KACQo5+NFWIlJQBM86Ekg6xOShB+TwAAZdQPBwCgdJ0JAktBuwNchmU/bVx8zik9TrxlGpA0gdrURIo5yRd0ZUJPo7BWp4XR8VHs2LkTn/zkJyQPV76NjQDXhKvorpwwcDrPB4Hafyefw/W/+x1+fMP1iDMemmy6E3BI/AeIO5GKyakijXJilTe77a67VfZsAgBQsGZRjsAXycmTTDESl+K0gRhdzU1SmSM5vFkElbJ5MQEMWx284qqX4p+u+zx2btuKHh/4UAEAbMxF25vQstVkK8RTnnoBLrvsUpm+EeUT13TRfSe1/wEAAFWwshAHbC8rkV4syk3Hxaf+9hP4zte/tUgCoN049YOqAQA5YFIAAIvrS579LDz92RepFIBkkrMwT1MpCCy4M/k89s1O46/e8y5xi6zUaxgcGRazo0a7JQuDRlNCIYoW9IwqF9xE2PXhcar8n4j/W1//erhxjGwmj6jRkPikRwQA9AxBE504RmNmTgAAPzIQu2Qn+LDtAFZQwdFrymjP7EWGGtQ2IyGHccVL3oJ9nTE0wrwg7QR60k0An910UaI3R70ZLAcApBu4NOq73OrRDACt+9TNSfpnpCeQyxVIfVp5CkRKgxCLCqYHAA1EbJnwEGJkfBQbt2xGz+qJizSnrfL8ByHymVwSrQn88Ls/QMZ2xfSRBwefHa5pjnSecO5ZcPKeuOEPjA5hem4GbjbTn2D0C/WUUSipYhIfmDJCTDuGywGamvLy/mgAoF80JaBNn06f0tEqwEE1onqqvnB9KFOI0fUj5AsTaMw1UPZMxJU9OOukNTjh8DX44Pv/GrfesQv1cBSxPYKGD+RyHlatyGP/7p1wrQLa7S5yxRzqnQYMzxYvAMoAnvqMpyNggZkcjtoMUA4evmcWcKK3XZ7+q04buvAr1JjTVgIAnAbOTE1hZnYWxeGyTBeLuSJiP8KubTuw9/7dyDmMjOsJRX9q36SK50wOMAFcEwaAUS7h8quuQjsOkSmVhGVFWc3wGM3WVKaz0nqrIk/SfXlJEwCAVF5pdrQHgPTyybWW667AxW67LcBFh7E0poViviC6foKxIhWSflSlBVAeQIkDnz1qp/l1jusJRZYMFcrEFukVUw/5gSaGy05glkz5l5MALEeD7D8/ideBKj1Ioeazqs4BUv8lClD2RVuMGDO2BSP0xSCsOr0fX/zIezE6vwN/+uKLsWEtXfAb2D3TxV9+8B9gjB6FqdDBKeeeiVy5iJjxi35XwISINmMWz1NqK3m2HRgAuOu222ViznW0Zv26PgPgoQAA9VqtDwDoNcc1SINZoXImgG9fAqBZAGojUwA7i1hSzmmGaDvYvXMXdtyzFV7QQ6cTouNmhb3jtZvIhnP4yLWvxtb7tuOjn/sxsmMbMddtyDOAdoSCl0Xb559VCsAfCgAQQFMWg6L+y3OfvHcZh7CuIKNKbewSp0r2Ra3TgpvPYmLDGhQGi2Igqq+h/Dd5nnVbpd35eS2FDdANsH/fPtSmZpELTRidKmJ/L/78zW/E9b+6Bb+64RY0gh5GR/N44llH4pj1RWQbkyj3Anh+D55pyPVjhCFd6GWqkBTCQgyRQYDyAOCEX5qOJNaNfxaPomTNq6gxxtnRQV/JYHxOswkOFUoYOfZ4gPeWIAAHGMIW5f8SSJjDnSWd/IMFAhTAqIDGA30sAohTJllyS2IyRpVBbafnIjLoecJhRg9m1EXcswBvEDfetRd/87l/gTuyAY3Qgc8Rot/G9u33wTdiPOoxp2JwdESYrE42g3anI8xRMUbsRYj9NgayHvbtuh8XnH8Obr7p17DNGBs3r8OFz3qaSpEiuyZJUREjRTZmZMY+KAAgmWRq+Cl5FnlduwEZKJ74h0TtEGOFYVz3qc/iR9/5PobLo2i1KHWgsWiM4sggnv3iKzHv++jElAVYKNkRwuo2HLuO6OsceqaDXZMR7PKjUPGzImdZfP8WgwDy/Ijho65z0ywq7QX0YKCch9KW/Nf5Whm8pUzkFGsm6ZpNQ8y1h4aHxSh7LQcozVpC+/dQ5LAyYeKIRIeeUYZiGKv6PpKIWC/rwTF4LpB6z5qVslv1Nbv2TgvTbnJyEjTo3bR5IwaKedAHgP5k4sWhofuUN4MGyA/GwOH0Pw0AEARgvcM9gQAA3f6dbow9W7fj7W/+M4yVBwUIbzYawsbOZSzE3Xkcd+zRtAjALbfcBccr8l2Kd44AYL8nAODIIw7vAwABN+kHCQAICJGYUetaIA0AMIHnYAyAAwIAZABQtvsIGABhLo9iNiMD6IcDAPB50sl0B1oxh2JgGc88+9ECAJCK0lcU9p9v5QTNGDiiDblCDrVGTWHkRk8m4le9/KUcawFhF102HklDKFRDcZcm7SiEmc3ga//yHeyYnsI8WQO5LDqkFEaceahIMS4ITTekKzxd5u+78y4YekrFwteIRbte99sgPYogAw86MQ9MYo1kkYpUV2ld+R5IuRvIFRC1fcSdLi6/9DLc/tvf4Wc//qEcmOqMV9ReFgaSgyqAgkJYTjvtVLz0ZS+R68BUAMlAJwVOfAAOzABQdByyBmK4uYJM9KQoz2Tx0Q/8NX7wb/9+UACA70k0OikAgAZM1NcSALjwOc9UtMU+AKCrDxavhuRv07Top7/8Bb7wlX+iTBqtro/SYFmOmw59GxiJIfef+u3EyC4Z57HR4NSCEUVPOfdcnH/GEzCcy8Ng4ZHQ/zSq/XAYAF1qXk0TDvXFs/PYv28GHQ0AxAFcO0TUmsYx6wbhz+5DwbLQrrbgeoN4z4e/iH+/cQbNuCTTfzF/5LOSGMgRhFpaQOh7pbX1acp+ehGlF066+dCfl4YpQcY1nZLfrxv+NNiQ/rnLsQiWm+4vt6AfuJjVtIFkv0whi2NOPA52zhVGAPXswuywbDTqDYwPjyHsdNHrRPjtDTeh2+ygVW+gVCqJwzWBBCtj43HnngnDs1AcKqHWpgv+Qrb1cgAAGQBkyeiNVjX8yUeftr8AS2lgTUsB1EGodGvpZ1gftGkAQO7domkxi1nuTdTHj6Jd66DsGujVduNJp23EhhUl/PgHP8IXvvSv6BgT6BpD6IS2FGyrxjOozc8h6BAkieFmXXR7vG40LHXk+p3z5CfCIwuCAAA1ckm9I+1uwgBg/aklAH36dOo18vULwMl9grT5hLHUajQwyyi9OJAmeWRwBFEnxN4du7Hj3u0oZQsCAJgxsH/PPllr2lQxDQDExTye99KXotOLlgUAOFlQSSkK1CRTS6acSwCAhCusGACJ0ZM0LmQ6BV2JleTzQnA362UkSlEYRGRIJIwb3hv6S5ASSdMqroXR8SR6jrIq+qpwrmGpPY0fWtokjdMicyn1DC1dh4v32gU0X/+s9Bo8lASA55gYGQqVPgIz0cX7nww0foYAtUXjMwtBx4fDryMryYjRrs7j79/9NpyxwsPbXvYs1Cv3inRm1cbj8fxXXYNu6XBUrRIOf/RJGFu9CoHfUhN0l9ImH6HDwpJoZk9p/oWxxANdmQBqBsDdt9+BrKuYTQTb2YAqmYoCeBeC/JIzTC7awu7B69eo15HP5wVA0gUtr81SAKAvAVgCAPA5kNOB4DA17IaJrXffg+rUDMxmV7LYG5aSuWTaLawqxHj/26/CV//5m/jBTXOwh9ZiLmC0ngkvsCA1k6mfxYNLAA5ZwBzCBOngzWgCAEhazoL2Wp4xaaQJwIVg7BOLb64cN5dFl3Fzro3hlWMYW7tCvlcBaMmAK6kHZB9MhhJc93L/HUfMtXbv2Imw2YbnR+g157BhTRbPv/wyfPGL30ClHmCm1kaxZOG5lz4Oh6/y4NX3I0eDsdiBZ5qYr01jsFxEu95cBACwlpJ6KgEAJKkl0cmqfTYJNU0YZTQuWwoABL0emeOIsnmMH3uCJAH0KN9gmpN43lhybWSvpx5YT4hTh9aDAQEUu0sxxA71ITVnkqiif88JIRtxXuMOsohMZVJIPw9D0kwM+EYen/7y9/CLu6eRGdmIZmCJLG7/9ntJdIbvmTjngiehTbqz7cDLZgX0Y92o6O4hWkysyLjoNmuoTe/Hq17yYnzu7z+FlatGcM4FZ2L9Yesl1UU8TzgsyWSkpmp12sqEOvVcLM8A4HOYMEeTGFLNAuAkWPx7aCAaGMiZWbz51VejOVODa9J4jl4MLmqtJh579uNx5KnHQZyTull4po2S1YLZ3o5j10doVfYhNgYx28wjLhyJuTZjb1gnLr36CzIYAQCETKu+SKnyNOVYkOQ+4/RQ9/C/49/rM0Q3j7puUWw6Q4Cj/VP7sWnTRszPzWDDhnUoFpiaEyHrWNKo60BZOYflPFb0DvEOMVXEI1dlrVYXuVmRe0wMMfqcmZnFfKWClStXYsOGCXRDTugD5DyV/qIkXAkAmZzDS8/IA113AgAuwU8OOy1DwCC/F6HT7Qgt3QpilN0sPvPRv8UPv/Ovsu+IfCsgbYmDuxhGVBMAoN2JcOed98G0czBMgmyhGsiJF4eeUiuw9+EwAAgApCUADxYA0EM+GR4lYIDuEcgA4LTr4QIAZF4FzAd+mBIAAgBiAhg+XBNA5QFwMBPEQ56fF511co/T/wMBAGxAadBHfb/k3iJGtV5FqVwS3ct73vMuDI2NAK6NbqelnIlJk5AGnG73jOwz0Ai6+PzXvoaua2P37AwyQ2UxN8nGlsquT7QxMkliwUFzOAC7t21H5PvKbIvu1YgwsmIMc/UqbDZ9rieUVNGkJhE7fNPa0ZKGd812Sx5cTjCYXUwGwNPOfzJ6fhfX/cNnFI1GIjhUNqeqQ9XckjQbnlCHH34Yrn7TG0XnQ4SMRaN6uA4OAKiC1ILfCZAplBCRVkPk7T9jot73jnfilz/5uVAztQngUgaAgBrJg6sZADTfIwPg4ssuxTOee7EUJpoq3d/LZUppSoOfKxbwiU9/GnduvUciAKn9zuRyclgxIUAzAIQRTOoppx62JdIOv9uRwpcAwFte/3qMFUsYKQ4grjdVDKKWCywCQRa2nIMVAowVCqTgNeBGYYoBYCJ0c1JouU4kUYBHThQRV6dQ8jw0Z2swzTx+dP02vPsT30Mbg6KjJgCQRmy5UemFn6YOakQ3bdK37HQ+0VLpZnQpI0CbAIpmONlg0gCARvXSG/AD/p1F+rsHbtXpn6cbovTPkANZ1kWMY086Hm4xI81rwDXbI1PCEwf56b2TGC4NopwfkPipG355PaJOAI8TKW5kcSCT/0y5gLPOPwdTlVkxwavLmtaqVq1jW5jpR4yRSia6+nDUDAAdA8jnSiQ6yQRHf52s08QwUKa3qZixvpRjSUOTcrikfRFitGFbzDEugYy0ohkjnL8fl553LMaLJiqz87j6zdcitNejFQ0gMklFDzEyaAFRgEY1kEmRwYaK2uygAzvriA/Aox5zClasmVAsgCUAgNx7/i9hAMjL1DTPNBKfNBNcx1qXy32Kh0e90cDuqX0ol8sYHxkXBsDs/mlsv/s+AQBin/fHwb7de2W6qgEATpZEjkV38XwWV77sZfARwysWhQHANlYzANIAAK83PT00ACCHR4KO94u7hAItT6L4oijnfzb/bFw4VSrk8xILKs9doueXBijuCVDQbDJxwpG4SWr/pfGQqHsVP0hdogJGFSixGNRRa2CB5ZFMGpc0evrvBWhOmBEPWQKQOP6zMdUAgHjNsKlhsjgbck4aSHakezsZURHTGkLEnRY+/hevx9suOQeP3VzGzORtEil70ulPxvNe8ReouhswHWaw8sgtWH/4ZvidhjSAlMWRoRM5LKx7MGlgSQAgAZ0JNgggEKgUgLtvWwwA9BxTTAAjHsXyuhdX7/oc0DsJrw8nNmkAgPeK14psFM0A4DOxnARAFas9AQBsmOg0muIbcdftdwCdAEajg55hY75nStE7EIU4YcMQ3vCKp+Ha930Qu1ur4HsjqPWaMl0uGVkx+M0VPNSbdVgO9a4PX0N+qEbzUACAiNh57ieUa2l29JplE+z7yGdzKqo1CsWDKKCfkRFjcHwEE4etTXwDFkxCdT+rZYmsZ9j4kzrL9UNJ4fb7tsGhvrcToTO/D8+++AxsWr8Gn/n7LyFbGEGtw+a6gwvOOxrnnrYZ8eR2eK0mBowsjDBEu1tDPuehS2mjHlSQNSmshgUGAP1ZEuP/BGhdAAC4/jjMIABgMO1FYiUtCADAxA8vg5UEAMhOyhAA4Po1xfdIfCAIttOXJHnYHuoA4MEAAP1pa/JvpP0VqPVnboswAJBFaGak3iTdsue34QfADbdtw3d+cgumokE0ekVETKKoNzC5/S4Uy3kMbl6NjUdukfQNpX0yBQTgkIQgD6N2qfNv1avImD2UbFN8Zo7auAG33/YbrNg4hpMf8ygcfcwx8gpZU/HMfTAAgDDIEhtPaeTknCVDKyUDoAmp6cCGi6zhoba/gje84rUoOjnF2+454lXCc+uKlzwfccFE5DBec0j03ZloCiOZGawbmYNfZzOZh1PagtloGG2zoM6spZuGuhDqCPhfDgAsnczqM0bimOkT4Tliij41tR9bDj9M+gPucxkLYlKuwGVu1RTZKt8g5dOlmHbdkFIwxTx2DGUY2fJD7N6zD3v37cf4+AqsWLlSfW3Xx1C5kNiUc/tlfcCVmDD2lvHiOBjowufDixUAEEi0LGPaQxkIEQBwIiDXM/Gaq16O9lwFFqPUhSFtCEOGHgCe1RGH/mYrwL337uBkEzZTp9q+DOV+XwAAJQBpAKBnMTnu0BIAXWOkAQBdexBsOZQHQLbXEQnAqs0TiyUA9CAg0/2RAAD5HApZF1HoPywGgGJuJlLUA9zoQwMAZxIA4DSbZnoJzydZ/3xY6QFAIwvGitEHYHh4UIrIubk50Rm/6U+vxqbDNqE4MoQetf/UbLAxVuQPiZeH62D//Dy+9I2vIzM0hB2TkyiODKPr02CFxU6IIMmcl4k3N58gkgdues8eBIxVEdpND904xMo1qzAzPycAgJfNidO0NPeO0885VkZOQDaXw/7JSXE9n5+exWChhGalhieefQ5WDA3jw+97HzK2LUitov6TEpLIAWTyToPACKsnVuFtb3srsoWsZOcqB8aEKdAvYDSVQMcAqrtCAKDT7iJbKCLodGXK7hVKeOdb34abfn2jLCqhyyRTUH2QSnHLAzeRJPDzzNkmZVgYAM95Fi56jgIApIBPtNZpA0BKIDi1+PNrrpFp3eTcjMT/kSJebzbkfYvngDjqqrgZfrCZ5iYnKp5uFzzm3/HWtyLDIpj6UYI2NBZKwB7VQDyQCnawAox0wkCi5y04YYT6bA37980ioDGHm5GJrOfFaFZ247CVBfTqsxjKZdGYnkMc2thfsfHiqz+KtjGMTLYIy86oop3SEEtRmRgHpM43De7QOINFjAJwljIApJFJNXBp2pBuSvVmou7tQtygZh6kp+G6OVl6HfTEaClDYemClRiYZaKlNAOBwBlBrpbfFgaAW8wCroqz4mSKfgB8higD6DTaEjU3kC+Kudw9t92FxkxVMqltz4bhmGhHPkZWjeNxZz8Bs7V52Fl30XRMvV6V8iEFT6cD11XrTjfzmqquqVfp+kKDKXItRWZDDVakvBuk4VRsAc0KWIpuarq6PG9KLQfDcOD7rhyg3LBb++/FH110OoazPZTzRTz3ilcgdNeh3s0jZO562EWxYCDr2ahXfJgGow9DePkMKo2qvGeyII44/mhsPOJwAQCoyFMeAFohnFDrE+POPgCQyAHU61Pvg++BRppcpmwkyXixTVtkVffct1Ua5RUjKxAHMeqzFWy/ZxuKmTy6zTaybgZ7d+1J4vXU/kzqtJhveh66WQ8v+OOXyzpySMkn68m0MDw6ribYnAhy6sAyQbuHS5GpkjOoo128dtXmr585+p2wcWk3mwK0MpKuVCzI3kBdohin6WY+ilGr1mWPKhQKGB0dlbXo+6TjUkrMiFgVu0g2gBgjyRBwsYlNeg30n6FUcZMG8/j7NACw9M9pCc7StcUJDM8rAQDIZuLUQ/6s9MRBuJDN3A1CKeJI18/1QuS78/joW16Jr733LZjdehMajUnYnoWTT388XvaGd2AmmsDW+Qgrjjkam489RhrIiJrijIu23+ToRYp9M6avxsEBAILXBDbXUG5HE0ACAIKtJ2kU6cN/IX4+KeBjiWIsFgp98z/NKCMAQGmKGHSmNMr9DHvRKKtYOU792bzW5yriDn37Lbcia7roNX0Ypo3ZTkdkgCOOicedeBiufPZZeN0b3wJj4DjU4hw6ZiDXecgrol6ZR3m4gOmZaWSyBQFYltsfZU0twwpJv91HBgAspMUJY1BTnRPAks9ESAAgpwAAUrvJpusEPvwoxPCKUUwctk7WgDbXWzAPUPskz1ReQ8/x0Gm25BoSTNu+9T7k6KfQDdGc3om3v+WlaNRm8Q//+GWUx9ejY+XhBw0cf9QwXvac89C677codGoY4NS31ULPs+V6W0EkBn5MQ1FeFgtJAGKqyr+XPVU5hFPfK9Nti+vfQODTaJeeS2ykyQqhpt9Ai7Ifx8VKSgDyBYD7kTAAaGLpKNlEEl3FPVF/HOg+LlefKtu7RI4gX6Cj8BJH/CTdST3IyfSwD3gR6CC7QQEgXQEAOL13hZHCPacVAB/7zD+hjhJ2Nxy0IkppHNRmZhHX5+HmbBx37mPQMWKMjYyh02LEc4BMNocmWZ6eI/I66rTbjRoKngM7DNCcmcEpxx2LVmMee6e249THPgqPfdzpEqXL6SlBAA5P2CRxcJY2AdT+TOp6aABAX53ENV2zsLgyyKBtknXkougUcO8td+Ov/uztGC6UYfVYs2Zk7YaWj1f96euwp1FDaOVhYRgGAafGTmxaEaKY3Ykw8nH3/cCqTadj17wBOz8sz/TCCDFNxUgBAHrv7XsApBkACVV0uRv83+JzS+kni2vYdK2n6j/FKObwk+dZyH7HNrBq1UowMSebdcQgs8PYT/pjEVBO5LX9hC7Zo5Ufj20baHSaivbvuNi/bwr3379DnsHNmw/DQCnLVggO93saAfJZ932pudj88/nSr1jWuax15S9wqL2T+5tDAIAxhJSCcGAYB4oRSnAhNtCZreLFz70CE8OjyFg2yFzkB4eKtco08l4kAEC94eO+7bvR6zlwmFbR7kiEOAdE6vla/MwYPdVzsIaTikMYVMrIU0vy+HcC8pk9HHnkEZiamsbMbAUBX7PI5gjaJXGfB3nWdA2hvdX4pbyHrptBo+kLA6Dg9WB25iQG8AlHbUCpOYtS1EAGHThWiIlNZF8ovwe+FXo20b0/TAMAsWJdi5eMycExkxJUDGCYxADekMQADp90CsJcDoUcJfMPjwHA96Gv4oHe/qGeAePiM0/uCZplshlSi6Gf351MhxYaEBVdwTun4rDkEErtAAAgAElEQVQMORA/8Zm/l+lWt16Dm8sg9Fti0icApevAB/Dj63+FO7ZtR4dxbzRD8jJCFxV3ZDFdovmSavL5YND4z45jzO+fRLNSla9TMYOWRAEGEVFwHwb1UeJCveD2rE0NVaGjnMdZJA6Vh7Bn5y5kM1msXb1G3Oyv/YtrEDRbyBeKAiTwe6jD4URZZcT3JOYlm/Xw3vdeKwaIRGysjCeHpg5v6fPYlnQsovcn+kcKoDQLKg3ALhTx9je9Gbf+7ndSYOmHUs66pCDWzWV/UkZKf6cjE0MtAbjkisuUk39yGPOB6De1vC6OjUqjjje/7c/hFnKokw0xUBSzOCKY2kSLTYIqE0wp9pgbLhMrutDWqnjm05+ORx1/LMo0k6LD/My0mJvRh+FgDL6DPYAK6abJB12IHYQd4J67dsC0qEM3EcaUlPjotmYwMZJFFl3YPrF+E+1qE6FRxnNf+U7UwjJglmE5A4gMNqyMKm3CdnqIAlUgmD01wxImtpiv0BxS5ao/mI9005EuTJdCHksLoKUAw9JCKX3ASEmQ0tLLAk+5mGsAQn+ea5DNFIG4+XpVoqk2H3kYGt2WMGVMUoVl/J5Mq3kFyLhIkGgntnDnr29Ds1KXwiVXKmBqbhpeIYsTHn2iMG1iC3DouYEI7U5bvAIYKcaDrc2JMJ2hH8ghXHQo6fe8tHGThpjNYRTJ2tDX4mAAQPp54pHBZ5XvruXHyHsOrG4N8fxuXHTG8dg8XsaKoRE87/l/jOlWFo04j3YvK3FW+YInGrp6pa6QeTGzTCbkJuCVcvBKeZz5pHNRbTdgZznxhgCVBDgErHgQ1FUNKC2acifrnZ8Lu13ccevt2LRhMxxS5xpt3H3H3eIBQBfeDHOs2x1JDiDAyWsvEiQW7WQ3WSZe9vrXotZpw6MHAOVOvR5GV6yUxky0/0JnTqxdE8ampvkPloeEIi66V040GNcqsWLKu4AAz8zMjBgclQpFkYxw6+/T600aFnWF7kcwZ5qpLaaJkZERea0ynBTwIWFIJJpY1dfx/ika8NJ9Qj8rSwGwpWDY0vWTXkP8Pd2VdWGULgD6Z47FuFP2PhasCPBoYkf8mXsQp7wl6i/3yjMztnI9du1vYk3OQWnXDbjpnz+JVz//Qtx/z134P9/8Ps6/4Ik446zj8Pef/wq++9M9aGRWojU0hOPOOBPVug8jCuCxqHDovBHI2rVtriXaHLHZVWCAGDaGih1ADwBS0HkBR8bHUB4dQpv6ZtYhUkMqmR7fo44R1fImvv/5+XkM8J6xuOtQusazSDMvFqQ5cjfUsD+lYTcEWHdMuz/990wH99x5F2pz8wg7IazYlnVUa8wg6/XgGV1c8eyLpHD92P/3abjFdao5k4KNZwvfI4u+roqjIwNQogAXPtJ7qAZT9X3X91L/Ob2/pvfONLB6sP1dA5rqaVz4/35RvfApxV7tM956CE0DKzeuQ3lkCPk86dgtdEOeWab46xCM5kzecTII2spAkTHEt970WxhBCI8MlHoVx21ahRdcci6+96/fwD3370HTKqDmjSAwDRTtFj52zasQbf0Jis29GHAMVOeqiHLDcJ0M4toc7Ih1CE2C+a+JyzDiLn/Rt4IDC56H/Aogthj7Rl8T5RvgskGhQaG4EyvwT4B5eh2xZlq3HvbEaqKOAI1jLRftIIJtU5bCukosjvuX+KEAAIyfCwRsI8ikzL6o66dhpph/iTFhss/KGcOCUtwvk5sVAlZLGZsaeQBZUBGRG1yFrXtm8eV/+QF2VjrY3wgROQOAmcXu+3bBpEt5p4tjTjoGhc1j6DoqNUmB8urOazYX10u9VpUoNw5C2ARxIEVmyLlnno6f/eg7GBsp4XFnnI4TTz5JgGQayjY7TXkOdKqEamxST1VyZmo9uOqG1PRf7oF4I1A6BmSdHIzQgB3Z+ORHP4mtd2xFp9pCxisiCGyJAj7iUatxxgXnY0+DxppZFAwPRb8DZ2o7TjxiAC3jbswEbVTMDaiHw/DcMfg+N5AEdE8VMulzWt3P5VlY6qY/cOjzYOqp/xpfw2FRIj1OmL8iqkpkwPos4VnHeodsmnyBcX6OcvwPushkXQwPD2FoqExClpiaKoq5umzcn2QwmTCL5EyiwV+P+L2NRqeLfMZFtdXGTTfeJPX9Mcccg4lVKwTE4r8lj4YcmKrbWKyZOTgAczCAVKRdpolGuwM3qyI+aYTMybZF8DuI8e0vfxXf+8a3ZI8oF4qgn4zDulkCDegNFuCoI7ag3Qlxz71MJ7DgelkVYSh9on69yR4hjT8HD9pUgqMV/RxpAIDvk8AGrxMBAOCoo4/A1OQ0ZmcriEg7JFuCg1EZAh24EGMfx0hiXa/o80SGVXwlTga9oIsBJ4bTmsNg3MDjj9qAbHsWuagOz/DhWiHWbZz4/8n7DjDLqjLbdU++sXJVV+fcdJNEBVQEjKgoGBgEUcEcMGACdcZRn4yOYQbHgAqKYZg388zjjNnRz5xAEBAkdEPnVOlW3XTuPem5/n121elLhcYwOu/190FVd1dX3XvO2Xv///pXkGhESX0TOaYlUozYUivbivR7UgBAZCoAgH2sYdiIAxN15HHD7jEc87gnY+AhpyLIEwBwxIPufkynlC3bzQDO9g8CmSwhgVsaADgzBQAy01BdKGnkRDbELoMJeSGMjLAMfOhDHxI32uLIMJKpcQTM4u6rwG+3kBTYzDn4/De/hvGZGiZmGmm+Ms8pTf9UG59EWEgUEw0AE1hJguqhQ2hMVUnQkmKZMYQ9vT2icyYFxnAU7UttQ2kEnmhXlTsmJ9oENqih2bF9O3p7+kANPfM3X3zJ83D1u98riHCeTII2AQATQapf4Q0mSk4kz7IMfPAD/yTOxXwoZY/g5IR0HjXHur8YI3VIVUULwQil8eRZa/3OEfktb7gcd99xR3rwKlSKvxYDAFjEaQDg/AufCQUAKBMJYQscAQAYSEwDd9x1Jz7yiWthFzyhdHvlklDEc+nUVk1sFQeSzaFAAXTi75DuCjn4XvfqV2HtyhVCm6Y/iUzL0ojFxTbzRR9AiQghYZl0bBcdn9rSPbJg5I/ilgAAfmscI/0ePARwgg6K1OjNNBAbFbzsr/8J+6ZM+J0KTHcQiVlEi5FopRwazUmYOZobUUutMj85HZCpn52D7apYrKP5NW/jIXvb4o3gfBvwvGspfRHzFVC66M0+G2r9KTDDdCzMNGoYWDaIY47fhgZBD3ZWpHWJzkwBC4qCpp4RfiQAYPsGbvrZjTIVp7RndOVyTM1Uhe70yEedIQ0H1xoZBaTJC7hC+jl/LjfDWWv8+a9i9v3cDwDgoctCNTUG1PuN/jo9Pc9+5yOuXcInRwEA9BnxbAN2OINkaj/OPe0EbBkdxPKBIbzxTf8Lt+wYR8uoYDqwRStK195CPo+Z6rSizGrmAV2/jQRW0YNd8vDos89Cg8gvnxVu7BLnp2i23fviUs9R9zMkE4EgxJ6du0Xn2VdW8Yy7790FupOTau2Y1Az7GDt4SPYHDQDQd4EAQMd18KLLXiWmqk65hJBU4zjB0OhykQCR4iwNpXbpT+s1hckn8Bxq+kJpHpXbs9rrdVknzK9mQxgHYvxXKMxKkrTuSJ9B9UYTLSL/nidAgTTv3JNTs1QFBKRt1iwAkLqUd0169TMwnwQme927n6/ue7IQAKcAgBgxAQDZMx2YjJGMOAlN0KamPRcj9MexbGQA49UZtEIbZmE5BsMa3Fv+A6PBPhx3zCrs3zeGd73v03jJy16Ek08Zxi9/dRM+eM13EfasQ2N4GCc++ixMN6iX7MALp5C3AgE+OzSYMj1EZCel5Z080QQCwkRiIDUAQIB3aHhYzDl9AgDWnDcHJWS8DpqBo5NDeC2q1arcC/49wZCFAAD9PKh2TsVvCqNMzoSc+FHQPPTu2++UVILf/uZ2aUzikOyJCB1/Ap7NvbyF11z2Stx+x5343g9+DtvrR4g8BSriGM+C22DcBdpK9kehH4vCrkIm28xngc9uAGC+vXSxord7jT6Qr+3+t4xPy/f1om94AP19ZRhmhDCmrE7CvFUJG9NfyUPAbGzy6Fod7L5nO2y6s0cdRPVJnHXaSTjrEcfjP77yRew6PIW6XcF0fgQtHk3NCbz39c/DQPVWjGICZmMcnU4EVJbDb8fwOi3YURtxQr8bxvOxiVbykaRDl3xX9mgC37zqbP5DI0ZgKNd/j6dvGh+oAAC1pRPcaJsGKqPL4a1aBRCEIuBgOWhHZJ17ahpKIKErhuporylTgMRYMJ36UbtP8EKuHAEBNsHahFE5l6bNfwoG8B0VgU51Ek5hAK2WgdjswYFqiDt2T+I/v/8LTHZyaFDPZRdQnZxBp95C9dAEjtu0BSvXr4YxUkDb4htKN79MOyE/xTDQIRDrqPQWsmZYwE1Xp3Hi1o1YNVDAD773DRx7/LG49JUvgx/5Urs0Ow0USirJSPak2fZf7cWp0GTWfFXYzDL5V0Mw2YNZW4YJKvkKYj9CuUhpzetweM8huKYH28wjiF1UW5N4yoWnY3TzJkwnI4jjPAphgIGghf7aIWxZW8QU7sWBsI1xay3qYT/yRh+CFqWeyn9roXO6G4xb6oz7n/X3ZIMq8FkByZwoq1pdy4AJcinj4gAjy4bQbnPowTjeCP0DfahUSmKSrv2nstNmfk/ut6zZ+UvLB3rLBKuAiZk6bK+Au7ffg4mJCYwuG8HatWtRtE2E7C3SuHHl4ZEmk8yCAAowFvnSIiDMUmuR75VsJjEnTSJhixVdF+3pGkZ6+vCW11+Ou265DQXLRt5x0KTJaz4vc/swaCFvR9i6ZbMCALbvQhwbcFxKUFSPpLZ17QHAZ1+tYQ0AJHIW8JcG+FQvxb1MOS+xBwO2bduKscNjmBivguVnDkoCEOckvHDBx07LgrulHHJusP/JWUiCNvrNGE5zCn1RHY88dh1cfxz5uA7P6AgDYO26FQjpcUd5IEtqAoGRks3yFWcBAElOIwOAw00ZzNqIyAAgAEAGwOOfgoGTTkFYLKLoMa3j/gCArmMWArL1ny+hIF6SBZI77ygBgO4rrAoomhhHuPDCC3Huk58Md6AfwfghaeKdcgF+FKBj5WDkC7j605+Uj/sPTyBfLKPdYbGgna0lA0BuJD/KZE98ABLUxselQSe1jXEJBAAqPZVZAMB08yr/VRatys1U5lVpTncMFIslTE1OSnzezPSMaKJZTF/6ohfjM1d/VA5kZjgTKeINJgAglGZS7KiRp9Y17ODaaz4Gl4aHLAzDDizGewnKvzAAIHRSaTJZZCrkiECAZbt4w2tei9333vsnAQDU3kBnNwNf+MqX8f0f/0jSE5pBG1beI/SXFuYKRZINL20WKAbJkTnR5tTCwEBPD970htcjz4jHVlMoKx6/hxgKLY4APxAAIOxYuPuuXTKpZ4cVg07ZHbT9CfSVTRS5SAUAyCHnB4hQxHuu+TJ+eON9AgDk7H6Ybq+wHPoGC5iY2AfXVRFMZqIMP1gI/T4AwHzPvzRwKcU7+z6zn2t6crYxyf79YhRl/W900S4TitR8Sa8/0YPn6PzfglfO49gTj0eAUHLteYXEaCa9RZJdnwEBzNhAPrbhmS6+8a1vokDzGdKz+dzbJtyChxMfehIs1xYWAAEFSnAoK2HBROBINvKjmITr65cFAQQzI9CUAgAKaU9TKPShnPne3c+SNLVpjFg7SsiOhhs1EE/tw9mnbsPxa5ZjWV8/PvPPn8f1X/4uksIwptrUuJoiDeJEm9F2OiNbRaHS7I/wvImcZ+MxZ5+FxCUNgipxlREvAKVyiFpyg+0GL454DwJMJdL0T4xNYnRoFK16E/t272O0g3puwQK0IwAAnwOFaNOwSgEAvm3hkktfhtA0RALQDQAIxpYBAPTNUsQ7Neoi+0td97nIJz7X9NBgYcL9TyiHtip09ASZgC0LJBZApEjP1OpicleuVFKDVMrBaBKWMgCOAABSoDdlAHQ36vo5zzIA9HqYb/3cD1xKQWu9/o547tKbIqAzfSTkXtoCOucjX/bCluGItKHdGMf6dasxMVnFofEa+ofXYiieQXLD5/GozYOIQh+3/mY73vWPn8KrL30ZHv/YDThw+DDe+JZPIOpbj5m+ATzk8Wej7vM+hLA7U3CNQExu6NxNdT1BZIlcVYIN1XRzgBLGEgM4ywAYGhIAoB0HIgGQpoWSkAwDgO9TA/j8nEA35Rj8pc43xQBQprLpGZmyMuQElsdiDkgXgI3aT34MY/zq5zdg/ao1uOWmm1EqVBBzGsMJRjgN22gj78V485uuwDXXfgIzjRBBwmKRNGVPGCkEANiKJgklA/RBIINITYPmK1azEiv9NXofPJpmY+kC+PefYEaclNPXoL8XIyP9KFfyYurFKbAYhtL8N6YbvDsLAEzsO4hWdRoO75Nfh92exIue/QyM9Lj47Oc+hwk/hu/2oVEYRs3vwOpM4xmnH4sLHrYKztR25GqH5ByOnAoazQ48Nu3idUO5G1kASgYgvOEwhsUHJdV3CIBpRIgN8k/oRRTBJbeDNZPQYNRpLnFgKQDgDQyismYNs59VGoAAADmYDun0CnBggb8QgLPY+S9BTjLaSVNeZAahvCiEuaZhMSGd6jlhWt/JVJRSBnEiRju0YHh92D/Zxo5907j+i9+CUx7B3rEZ2IVeTNd8WcM0MWVKyRmnPxJ9IwNo2qEAIvMBAHp/517PpCJGX3IPJBjAZmSwUsAjH7INd91+E8YmxvDSl78YK9ethJO3ZUDJVBA22HMTTrW2jgYAUAAcgWYTnukh9mN4Zh7Pf84LkPgxBnoG0W5FSIw8Zto1XHrF81FHjI47KlGSjt9CX1DHGrOJ5QM5jEf7cTCIMGmvhp/0w0EZoU+jbnXm6bWVBalVUzy3PpZaS0ezHv+yvoa1ezqtFxkvz4H0rEqTh/h6SYlndDDp7Izgm5qawLLREZTLJVRKnjyvIdPF0tSprCRNnZfce0PkxUMNqLfaIqlmZOCvb79LaOU0Ah4aHJDhGtNy6IuVp8xOJKxzkhjNApBj848AAIT0DUk9dCjxpl/MQKUHzakqKraHi8+/AInfRm+hKL5FjCxk7RQywaDTFADgmM2b4Lcj3LNjN5LEhM0Ibxq/Uwshz9afDwDQE39edy3n1Wek6TgSOb4YAFCwCI6EWL12OaIUABBW91ECADSwNw1bJADNXGEWABh88KkICgUUUinXHAg1t96y6+9+ta9mCj+Q4nuexXfUAEA3QigaXRbCRL8cG5+5/np1syVSjFqVQDJV63EoSPIHP34tir39GK/S+MdNfWsSocew8MwCABLlkjIA/Oo0qmNjoqXQAEC5UhZDno6Y0CgqiCoK1ERWFbXqz1zXk6a/VCwp4ylmoo+P4wlPeCKO27wFP/3Wt3HDT34mjb+iw885+wvCnep4Ws06Pv7xa1EmemckaPtNMYtZCgBQ1H8JxhTkSxlPKLTxNa96NQ7s2fNHBQCyD7wY/Dk23v2+92LvwQNC/+sglntmMIIpjTiReyvMQVIB6YWWGjNK7rOBx555Js567GNhEvqi9pjmcpQBUPLh0sRp4V9LAgAylzCQi13EoS0AACmxqjjvwLQChJ0qyvkEFScHh+ADDR87Idqhg2/9fDuu+ujnYTqjCFGBXRhAvdWCV8yh5U/DZs6JFDgOchkAwLASYQAsITG93xs74kCcBwDQC1kXNUsdmvMBAN3XTMCsVAqQ/f7iAk6NNTVERozc73LIt56wTWLs7KIHP+A0IpXszG4YigWgXK4N5HMOmjMNAcd++tOfol6bke9JdHvv/n3YuGUTVq5djf6hATGUbIVtiUqihpTTXq7fB7IHZRsxIUXy9oRHRgNmG2tNs+++JrI5ptR2MWmTYikEY1vi6n487sQNOPmY9egvFnHDTbfj8rdfBbtnJWoh3f4t2KlJXcf3Jbde0kdkzyDuTE0cEDsGznzi41DsqyjarOj/yQLgZJ5UsKMHALKF1eyzkbqrJ2GMe7ffh95yL1zTwb333AvabFGCQ+O1sBMKAKD2M1ekUJxCxJYpAMAFz38enEpJklYiHmpRjOHlK6Tx5vUVzofi/KdT14xqgzGc3ENTwydtbkqdIZtHFiqlYgF53vMUM9AFA2VYonE0TUxPT0uD2T8wKCwBcQomMCseIXNxqSoyM20wBUghiKaAn2wTqKe+81Hgss9CN0LefZ01gJCdImd/DsEuaXtyltCO3ZgAQIKWwTMqB4cTIrIrbEdMa2lNu7GcwLrjq9g6YEszdN2nPo8f/+ROPPWcJ+BlL348JifH8Za3X4cZewiHvCJOfsJT0IqUc7rRrsI2QmkQJOubQ09Nu5cClBN1xQDg1F0DAHw+BzMAgE4B4HvJem7o4kbdz1imT7wf/HMVzauKUMVkUY7UsibV3FGb1s82g3xuNANgz327EDbbQi0fP3QYOfEvcIS6HQfTyCUtbNqwAhdeeD7e/Z5/QN/AKGotNpTUZntyVjO3OMepTcTsdJ63PD8y8r0uJsBfOgDQTmJ4xTwGB3vQP1CBywSRhMBHLAAAvSRM00XYplY/kehEj1II1gTNSQzaTVz+qhdh7+7d+NyXvgLfKiHwBtD2+lBrtDBQNFBoHcA1b3spZnbcgHJSQ9kzUWu1kUtMGKEhlN04VgCAyq9Q8aF8hmiMKlGHkk3P10QxF6FhpTu1co7aIzIAAJ9LJQEwYPX0om/demanigQgMl3ZawkAUD+uGAALU8QXO/854JFBn3IIFRCMoIr8R5mKSC44pZWnWWmDyd4T52t+nkOn1YFX6kMzMtExitgz0cJVV38GOXcAzbaJRjOB65Wxc9c+8T6gWd7aTeuwduN6lAd7UO+0BH9SQ3lVfKsyUoEhXDM0NCUAQLYYAQDXtjE1SSAvxnDJwumPeCi++OUv4LgTtuGiiy+E7VkoVPKo0kPHyUok1eR/DgDQ8aupn5kg4nOO7nx/dPoPWiFKbgk3/uxX+Mj7rxZAoKfYi2q1jsTwUOrvwfNecTEmWk3UcwWRSeQDH4XWOLb1AnmrhamojrHYwrSzAqE1AIt+CAETWeYo/rrYWeieLVXL/GU190fzarjfqbQaeW9p86/8hzRTLUZvXwXNZh19fb1oturYuHGDPCqFAlkwSkLQrTPn75WEWN1j0vx5ZwlCcT/mvnzrb36D5StXY2R0GUqupRg6jFpNjf0YN05wXQMA8njMiVRme4o/hAFAD1TKADgQqP1OKtxutlDO5+Eih5t++gu89+3vQN/vDMuLjitMYAEgLNacAemL8MxgFgBQHgCmAJ4EADisVYkRfz4AIFuHZwdoYnzuumiJ2e7CDICiTQ1/iFVrl0uUL/u5BwIAMEWGJp5haAkD4Ma9E8IAIABABgBZq+yn5mMq/o8AACzPxcFDB/HPn/oUVqxeJRRx7tDtwBcAoG3msGd8TAwATTrJJjk0Wm0UiiX4LT/VMIj36ZwEgNQZZuay2G60MHHwIGLqOMJADLBKZQIAgQAAYCGeAgCyfadUV6W7V6yATjtApUy9VCiFzzOe/nShQ5IU3jg0hv/8wpdmzf9ohijnp9w4hY6yQJ2emcLVV38Yo6MjDwgAUNR/BQCIw7PDNAIuCAOXvfJVOLh3758EAJDty1RxNm9521uFqSG6f88RUIAovxjEmWwxUmpuOnGkURGLTxqB8AF+8xVXoOh5KDiO0PIEoPFctKar8PL5PwAA4KtUeigj8WgYgXvu2o2QU2FptgIYJicVDRScEH15Cx5lGb4POwxRayY41PTwwle+FcXKerSCAqz8gBil1FuTKJWpr1EJEgQADFC3kyijSiuBQ5fftCE5muMiS0ud/fq0Ee1GzvXfZw+BbOOhP1+ogdEb1/10y5m0AZqAyZSSecW2KdT1tRvXodJfERCAzTr/XFqujLeAzoWX4j7JSYPJKaPn2PjxD38kdDBqvUgd5vdev2kjVqxdjZxtSeko0g9qv/k8HYUGqRs81O9ttt6JE1lv+j/er9kiJD2Is9dbfy4AgDy7LBpNadRKZigMgDOOXY0zHrQNeSOHiakGzn/eq2D1rEA7VwbnXvyXPIjZhOgUkSwAEOQUCHDKo07DsjUrISFgqX6eE3hGsx3xOhd4gLLFVHdzyv2K15813749+xG2Q4wMDuO2m29DpVCCX28KGEcjsYnDY0pPKFp7lbxAACD0XJx74QXoH12GiM+z56EVRrMAAPca8fdIAQAxpZILrw2DFCDE18ZCRkc60hiS9HHeO5r+sRDhddJ+KvxzTgH4kR4A9BGwHUeM//hnjNUiWKGXV7bx11IAbfuzmAdAd9E5HxC01No9AjRLv5jfl3szzwQlVuSxFcJOfClXfLh80lG0HUyOjQkLigCoX5/BtkEDpT0/wIDhY7xh4k1/8z647jKcdPwmXH7ZU9Hx63j3+67HQd/FfZGFU89+Ktr00afktl2HZURCHRR9ME1nUwBAMwC6JQDi1n+UAADfnm6atSRA3JjFZ4P3twsASK8H74+KM00x9LQB4vND09BD+/Zj5z33Yv3qtbj7jjuFFcDnlWwth9KgoIY4bOBJZz0KQ0MD+OznvojewWUCAMQGGQCOYgCIdiZEEvoqgtFUa3GhCfJfMgDABpUyAC6tYtHBwGAvKnTppkmnvMucgAC5nIUoTBA0fWEb9ngeEvp4tCZw0toSXnzJBfivH/wM3/z+LxAVhhB7fegYynhwuOKgeeBu/M1LzsPKQhv5YBxFow2/OS3yIJPxd0EsvkSKAaASG3h/jCgnMgAOyYk0GQZpJfQLoCknnafJFiGTjwA8z0jVSshEMwUAcuUSBjZuUkaA1P2bNoKEgwVXBgj0xOpGgOfb7+dbozYpkakJpQIADMTU1jI5ik2JLBj1iihmY5siAADPb9HI82zLo9okzbMXY80I11z/RdR8CxNTrBvY5FqozzQxOTUtvourZBUAACAASURBVAf5/hJOOu2hCN2cmL3S60h+8T5m1oJCAtS5xDOGAAD9avg56disXfNcw41JnPXY0/HzX/4cTb+Oy17/SvQN0IsoQLmnBJ8AgzqB0/+nsZepB4A0JQJyqI+z1zJlAND8r9MKMDy4HO9489uwa/suiQR0TRetVoC6H+BhZ56Jh5z2MMSei8PMaDcS9BkxrPp+HD9K1uYUarGDKRQxbQ0icfqQCy3xKBPWe2YKshhg8/8eAKAiDdVZoEBq1fzPGePmKWFOImn+Z2pVbNiwTmTBPaU8mm0lvZVSO2VW6SZTX0f+PVnDrRYlTyo6c+fOnbK2N23ZgiLluKGqd5jGIXgMgaeQQ4n0PNa0/1mD10zLL/4pC7OYlrpnjLyUn0dJNb0teB6GIZb19uPtb/pr3HHjzejN04MiVDHGafPPKsKxKQ1rYPPGDWh3YuzcfUAAAMN0/mIAAH0/9D3m9dc1DBkAlDP9KQEA9lA0AQxSBoAGALQEIE+AMCMB0K9T18jd/cFs7fvfzQDo3sClqCJSzIbQNPDYRz0KL73sMqBRU1NHOoqzaPYc/OSmX+GXt96CDotd28HUdA19fQOo1bhZKQRSChDRQCm9C13nBSFuBzi8b68YYlETowCAkiBQQqFk8y8RfmoRiG6R1EaZmqrpO/8reOpAPf/8Z4qGnpOtnXffgxM2bsLHr/6oGBLy4WAmJxcUJ2BEegXdi0JZ/O961zuxddsx4gHA/HOh2KfOlYt5ACh0kEUOHXRdAQD4OQGAPzYDgFWmTLtSCcDOPbvxT1d/SKb+db+JfLkkvgCc3vF6izKc70OkEypGSCABmrIFAcqFIv7+yisxQzOpUglh21cUaBoIihmZKigX+rXYgaKumfJoMKlGzLm4566dCEJG76QGgVaAXOLDybUxVPHgstBpNuAmMarTbZg9q/HsF10OGCOSfQu7F7AcjE0dwMBgRZkAcmePSGJNAQBOnhzKMPTmufAGmkXh5PnKNNL6X+kceH0Nsu9ZTULVr4WK3Pn+3Xz/Rjcy/D5y4Fh0KudEh1Q+TpsS9Az2YtX6NUjMBO0oEFaAHrDppocftWlm0AnQU66IvpHATzlfwH9969ui8+WEPqDzdaWM5atWYnTNKvGRqPstREYiU2E2w4tRALonu3pjUxMWumST4pZm0VKLHqgmU09gtC5VF2S6StPXnndQfDjotNpuo8cBoql9OHXjMJ7w8JOQ6/iwnCLOPv8FCO1+BGYvYqMg5kqMZCPziE73lAFoAIDOvnx/kZXDMQ86DptP2CbuuDRe4/Put5rIu57QSZc8YLuKqyPWA9cbD+AoQWOmgfFDExgeGMIdt9yOcr6oAAAa+cWQiSuvi9IahnAdW2j/HcfGWU97KlZt3CB05MTLoxmGGFmxEsx1Z/NP40e535RRcT9LAQBprghGpnRHSZRgTF8UCRWQDACCQHmPkilTAAAds8n3zTg/fo96oyGTMn4t/2NTTRojvQC07nF2yqyVB6mpEe+fMMAyRZd+RrIeNAvtL/I1c4tl9su0OY64XM8tML0Q5SPdTqIgfUH0CqFTPXxp3jp014Yj5luMyrTZQHUa8NDEpt4Ahf0/xWglj6//8G5c9eF/xfKRzdi4ZgiveckTUS6Y+PDVn8U9h1u4N1AAgC+TYBNGx0eO7Cabtz1Uee28FgtIAOgBIG79UXQEA4BxgGxahFeWFnH6evHe8HPeE/7MrA6SAAB/njxL3LvTnHplAKjAiKwEIGwH6CtX8Jubb0HUCbFieFRYCTQHFI1yJHJ3GEkbUdDA8y5+Fm699Rbcs/1eWF4J7YhgsyPu7GzwRAKQMHJOGdfmGOeUblDzrSWd1JLdR3RRt+jBs8Ce2/1vllq/i/0MmVCzURUzvATFch79g70o9ZRhEKgTdnpqBhglqE5MonroIMrMx241xQ/irx59DB75sAfj+i9+G7+5b1wiE2O7B0GsAM2iFaHX7mBND3DJ0x4Nq7UfxWQablKHIc1pXkh5AgAIJV/FKKcSWvmomntlqpXLMZecbIG2yJlgFpDEjDOdAwAEoiEAwPeW9zB8zBagVBYAIDFtdAgA2AQA+Hwpz/GFzrbFzn8CakwwkPNZAADFmIhYt4nBlwJXpHUWk0A2/+q9EAAgqJS4AxhrRGgkFq65/vOY7hAIL+HAgRkkIa9zgn17DqBUKaEV+dh68rEY3bwKjVxHGG2u4YrMSpv+8X4rICwVdnJNhPzZCmyWPZCT0AQS9eYljIm0sHL1Ctx40y/w6MedgWc+6zxM0CG9TAd3NTWdEzAIhDBLwUpDdea8APQDJ/WYkgCYsYneygCec/6zUXSKaM20hLlhux7Gq9N4zgtfDLPQh8rwIMbr47BybQzSsqF5EMeusjAxdhhtYxS1XC+maJboVAQYEmlY2nEuBJJm798fslaOZq3+Ob5G13d6z5xr6A2pD9m8C9iehNL8sx8oF1zUWi0BUyXBJcNe00wz2Xct7g0KVODXHDx4EPv378fy5cuxdtUKmfi3ZRjIeo5sKjKzVNwfz1sacJOhNjv1z3jzzLFu/jAAgOuO+wDjvrn5S3IIwfucgRde9Fy4MVAwLbTrDUky4rVosu4XI0Qgbs9gSwoA7NpzkHw05AwbPtnDruqf/pwMgCwAoAfCWqrBCFPhTC3CAPhDJQCaAaABAO0BoCUAGgDoPt90DbQUACCGBIv8WmrNHrUEYN6NgPnwnTYGGOnXauET116rnNVpGOZaaNCsyLXx5W98HXvGxyWf2g9C+J0QlUovaqmpyhz9fw4AEAYAKZNBiAO7diGQmCFVABfLRWEAyASKDACJsVOBCHpBawYAnf37+/vRaDTwyNNOx6pVq3DXXXdLFm9regbPfsZ5ePc7/k5ei8raVtMyomGSdc2DJgpRq0/j8svfgIef9nCVAkCjjpDGO2yAF/YA0MUUX4+QcWl6kwIAr331Zdi/e/cfhQEgxVRKZZKcbb4q08A3vv0tfPM734ZbLGC6WUept0dYAUxQcFxmUKoiXooGccuXJSwmQjQBfPITn4gnP+EJcn8915H7wI2KjcLRcL+XBgB4fdmocELkYfvdu9Du0EyJOnOabfDw7cAIGxjuzSPPRqxZQ8nIYWq6Cet3Zkhvetv7cd9uH52kB52kCNMrou5Pw7RoUqRGWkoCQEAoEfdOg66foslKx7oP8PSRZloXmfNo4OdD1bOH7OLXJduzaJfelJ6YMgDk55tq82bVJ8CZxQlKjBMe/CC0SQkV0z5FW5evTyMlZx2PU7q7TDhoftn0YcU5FBwXP/3Rj1EqlNQ0t91GqbcX67ZsQt/IEPyQCtIYbp7TaFXgLPRrvn1jFsjgXGc2pgpCxWfTwsZ6trHTDAAZTab92yxFk88r352BxMrLM9rj5hBN7cfJ6/rx5DNORlifxsDQKJ560Usw2bLRMXpEk0w5CAEAskG4jiUpIg3QIQCQULvpmli2bhVOOvWhaNFkyzJgE0ir1yQOj2BFVsIx3zXQ73+hjzIQ5R4eAZNjkxILt3/PfvEAoAmgxWIbBsYPj8nP4/7H/Yj7LIv0lmXiUWc/CZuOOxZtIlGMsAoCLFu5SgBSxg0KCMDYC2n8UuCPJqmmKddcbCJkCkLwnzFALXEj5j1g5KjE9ckg7kh/Bu4zbCR1CgCz5nOSJsM9xVRO1ppWmxZJigmQ7tMSt6ZdmI+kEfN6HQ0A0K3h6V5X8/1+9vkj3Z6duAAibcQ5Uvw6MnkMjYIY1zGZZKjSj870pJgCDTotrCs34I79Cvnfsafe8YGv4La7p+BZvegrJHjXXz8HLBr+/d+/hx/9egd2xwUFABg5AU3p7E8AIDATdKIOHK5drmHtQN4lAdAAANeElgB0khCzAEAaWSeNS5oEI+BMFIkkg4wRuc+cKPFMFVBb3TcCABIDmP6Sxkd3JKoTEpr1zFQVB/fsQ3+lVzw77r1nu0yYtQym47dUnFHQwotecDE+//nPocPul7GsjGWj+Sp1geI5wMaKTZzSoGcBAIEeuhhFSwEA8+0vSxU92XX6QL62e32rplGxR8SEz4hl6jswPCiRv2xi2TCTDcMz/8Ce3bAI3hHzazXRbzdw2UVnwHNyuOZz/4Vq3IMa+hAZRXT8AB7zwYMGRnoc+FP7cME5Z+DYVUX0WTVYjX3MVkDcMZAIA4CNvQLwec/ET48yEsm3JwBOsClQZykrsYQsgASxyRQKTvIUACBxmDwXckoC0DIMrNi2FeghsG4LA4CJDmQytikpyVDI57uWi11faewTZSir/c3nSM5ak50OdbI+BSmbqWO42FUHysvX430f+hgagYHILGHv/mm4Tg8O7Z9E2EnQqDXQO9iL8lAFG07YiKSYQ+SqGojWwgbBljThoRsAkL1KdXEyXKIhILXQFr1NOj5KFiQO8PQzTxMAIIhbuOr97xEzSD9QGe9aO6UgBQo0UkkWn/fZCEldT6Tmf6x9EwN2zoGZWNh7316842/fgbyVR+CHIg0wbFsSQV7+2itwuJrALZcQGzNAWEVProWyOYO1IzH27T+MxNkG3xxBlWlITh5hu6MA75Qlq/fEbEOs92n93P8ha+UBllf/bV+usFdVW6lGXU25mfZFhqhI4qwcli0blj9nbjubfwEFON13XNH/6+umzy3WBUwKCIIIBw4cwN69e4VxuGHDhtTItw2vwAGEUp6EgdqvybTzGMUJYKY2g2KxkEkBkDsye22UamXx+nWpeya7cRxLTZNn8hnjCxPg9ptuxt+/7R3ocT0xACQAwKEDfz6BM69clP0+FzawecN6dIIEe/YdFgCAcjoCAK7nqLjiP6MEQJ+F/KjTcjQzjuBtbNh/UhNAAQB0DGBqAigpAKkJIAEALQFQNZj67y8KAMgWr0e8SCMnzQAXy/TkFD7w/vdj/ZZN8pA0iUh7NKuxcP0XPoeq32buGsYnJmE7nmQwNhkjRpO81PJFPqYMABUDmEjm/P6du6S4VwCAlQIAoUygmGOvdtFUy5hB41iEclHx784991zJ296+fQd++YtfSoRd0fXw1suvwN++8c2YmqS7JBF1tTkTICAAwAKVRTG1P5de+nI85vGPRUDn3aKHNvPTZYKxMADA18Drpz4qGQAXu2FYeN1lr/mjAACk8kux3AUAUALwkWs+ht/efZdE/zEOkIZF9E9oNJtKSsFIxhQAoG6QdEFpqjiNbbfxj+99r/zeoVEIp4dhJM2HkkYo8OBoG8B5d3VSrWlWZDjIWR523L0TfjuUnHAFAIjCW5DGkb4i8jQ7atVQpvN9tS5mSB+97ov44U/uQWINoRnmYbgFmG4Ok9VxlIue0PxyzMylBwDNWuhPQQDAZVOUIvK/75HTlbvd/W30xE0fDNmP3c2JXvjZTZsNsSRaZFgus/8udS5m1CMpXKZjYqYxg0eccRpaoS/GfeJUyhfFJk6eD8X4EGSU/96CTHCtJIfeYglGQKoqI8ti3PGb28U7Y7pWF8fU0dWrsGLdGniVkhgB0mPAslnQLIxCLgQAqB0OIANBm5HxGeZ65ZRFkPiMvELJe9KVppFw+XvGuOWQc0poNZroz1vCAHjQqgqe9tiHoz0zgRUr1+CZz38V9k0GaIZFRCjASGwUimXJdqXZp/ITSKfRfD+M8vJsVEYGcOoZj0ArDpBzTLieKwczAQBtqrYwf2SOXrkQAKCAB8ajWahP1zE5NgG/1kJ9akZAGbIDOMGnBIDXhU2bZgBQp9t2bJz+hLOw7UEnosXGKl9APQMAsPFg88+ClT9LNO+8bpaaSDMnXH6+GMkpwyOyo7i22TyyaCHgwL+zhM6smkuJnEMi+wj/jHsrDQAZJ0gpAP8to0r5cbaQTK9vtrBUAMCc5OPIYixT7MwjNekG4LJFbPcBqicBev3J80XHYiMvcWhxronEaMt/zEOOmCmOAsK2iXzOltzw0UKEvuQwNvT68Or3YM+u/Xjtlf8Hpf6t8Osh2tP78cVPvh31iT245dd34XNf/xEOmv049UnnomUyrYOMAmXO6huhPHts8thcqMH7kR4ANAG86/Y7RIOsGQCVwT5oAIAAIO8p92/93vXa5v3h80nTSP5ZNwDA38v3JbUzjWhUS0zplOXlMFjN8XDTL29EpVBET6GM5kwd2++8GwWX/vEqIrc6NYGRwX7EYRvPefaF+NSnPgXbLSBne4gMFxGB15QCTWaGgAACAGgGwNwKeqAAQJY5kt0/F5qcdO/PSxXIix0LeqrLSSENwtod+gI5GBgaQqmPTCMLTr6AWr0h1NqdO7ajv5SHydjeTgvLigH+9mVPxr69O3H1574PY2AzpoKyOLt36g30FFzk2nVE7RkM9OaxctDF8857NIa9Jhp7bsZIkakCgUQKJgS1xTg59fOh839Igy8nBXy4x4XkwMl5aoj0jqaANLucSwKQPZB4ZMoAqMUhVm/bBvT1SRRgxO9n2rBo9CWmkiLCmmtKFkhzmO86StqARAEr9qHEGIq2X/1eISt8KPmcp/8lBBhZ6xloGnlUCwN454euhWkXkTMLuG/XGMLIRqsZo1ptohNEEhsdmzFOethJsMoGAqZwOATdDBgBTRDnBwDk/BG2HIFqBRJzD6Y0lPtpvTqFAudPcYD1G9fAb9fx69tuwDv+7q1YtXpUDCHJAFDRfnptKQBAR+fqmDSpq4UZIGJRed8EAApOAVEnxtf+/ev4zte/I3GSTAAw2WQxArivhJdedgX2HaYUMESp4iP2D8JtT2CoHGCwv4Ode8Zh5U9G6KxEjd/XdcXRnGeJ9jv4/xsAUDWsApwZeGGhWMzD81yp+1euXI5KpSh7aKNJF3xPnnt5Pik/ZK1KdxibHidKx6/B61//+tfCOB4eHlaxuPQaMtXZSxausIgzwySpE9j7WKaKPpcJerrTzLIJ9XrjXjq3X8+3xpba3/RcpVqdQqlA1mFDPAD+93Wfwnf+82vgMqlwUNJuix+a3/blNZX6ejBdHYdnBAIAcI7wlwgA8JpoFqIGw3kPeC/lyprOogAAYwDpAbCOKQABU3QeWApA1gRQpwBoAKDbBPDPBgCwyOPUh/RN0j7FAT+jF1zoEORZQ0IpL2axkMeJx5+A17/xCtGeN9otmKU8co6HD3zyYxJTxVacrpMq9zfV3HACbXEyLp2eTORYlMiFi2LkDRO7t+8QtVfQaYsBFulcbF7Y/LMIajSa4kxJXT/1jix4WIzu2bMHW7duw/HHHy/TPi7GHTt2SFHE/9r1prhcjh88hM/+6/9Bb6UHM9UZRQljDibd/1PDrUazjnPOfQqec/Fz0niKSExwjHkYALOLLiG6Rqq5jQ4zPQslJJIBqoCA17/mtdi5fbvQgLsbvOzC1TpI/pmOAeR9esb55+GCi58lBh58qPUkzi3kUW825Jq+/orLkdDxnwc1ncNNzl+Uy65CLUkDZtYzm4EQfeWyNBuVfAGDv5NKvO6yy5TIQQ5opX+be206h/LoJsDzPUcEVxw6DCcG/GYHtZkWxieqMnV2XFfy6XvKebRqk+hxDfR7OSStGeRzsdz3IOfitjsP4Mp3XQe7sAKGN4ycW8RUbRJREsB1mIXO4sFCEuWUaaPYbKuYEtvSAM78LtS6wNSF9REbamoCuFhRudSkn0X6Yl+jAQT9M7Jfy/XnenlMTk8JKEbDoen6NLYevw2mawtLRTwA9HSDpoGpoSALfYkItPmMklqpikeqSskCoEyFa+CWm29BsVRGtVaTDXPD1i0CBHD9EXBIzFiMdLKNm27opHhKzQuzr/8IBgAnopnJH5sCFssCBIgbbuoQnk5i5JlNv15S7oTi78GnpjFmEnSIQjiDIWMGl158HoL6BAYGR/DKK96BG3+zC42gKDnJrl0UIDKISWM1BPlmk0WaG+dRId206eZccPD4pzxJDAEjA1IAOExEEIsNAxHpobMaQrUO9S++/+7fZ4EA3Yy6totWvQWmrTMR4OCeA+g0fDh0EW8H8Gx3FgDgZL6X3gxtH4bnooYEpz76UXjIaQ9XUYC9vag2m1i+eo1M41mcqAjA9CEQRsicCSCnhUI1TYE8TgLIlqK5o3aPV9TEUO5LllLOPYZSHa5TFjfqWWWdPNfQZ9cP/1KZzmWjl+bQbv1cLNZ0Za8tP+c90+aE8/07ffh3/508R8wUp3s4GxCzBZgdRAYzNHgO2YgSFtolwKe9aIBKOI4V9gS2DCVojN2Jn/z8FnzsszcDzkpEfgw7rOKKl5yNdctKsAwXr3rzO+Gteyh6NmzB8PoVaPg+PKskHjgdi6svgMOmh+tEUmcSadoE9Im5Fg2JAaQEYD4GgAYAslnA3SBI1vlYmvosI0OkVzkEbOQsSxgKZMyVKz0YGxvD6Mgy3H7rb0R+t2H1WjRm6rjv7h0CDgachIr5VQDPtUUOduzWY7Bm1Sr84Ic/guXmRYpFjSX9ORSdm9PptNFLoYY23erFHycFHTITEL1+uoHR7JRkvn3xCICpa//pfg6612f2GmW/dmGwlh4/oTh9s5kTWYdhoGdwEAMjy+AUimA85r7du5Fjkx6SZRXCiDo4dnUFr33uo/CTn/0En/v+nYh6NqBlDWG6FmCAiSy1afQQ0AyaiJMORoeKOPXYFTj1mCGMujMwZw7Ao89L25csa9L46XTD846DN0rpEmZQp4COGHZSBsA9jwAA9zlx4VcMAAX+q3fNvw1MA23LxMCa1bCWjYo8xCiWJQ6QBoWsuY6GgrpQExL/rj6pBSHcvAebkZztBkzGDDPCll5SHBrx9fUMgJmIccDIMpsZN8hZBeyutvBvP/w59k/7aEy3ZC13mgkmJ+qYrrXFb2qq2cDaYzZizZa1KPblERsdOfsp2VDeQ4xJVBIATf3XLCUNAMgbJzWajZ38F6aGyREQtFEpMMqzg+OO34If/fR7eMZ55+DsJz9e1ncQtYUBoNT9cwyAVNsgUlKhf/MBEqWDQuMI+pqwpPkf6B/BC551sQAVOfo6hIBr0+uljYeefio2n3AKOvGw1MJGcgBeMgGrdRDHbBzA5PQOBEkJzfA4tJIhBOKtwBpOUcu1mnyh5/to9uK/5K/RtbNuyHUdp1lQqt9WySnCXk5C5PMuenoq0vxv2bIxlRETueV1U+xX9X0U85g1PnsgDmvYf3iOhfHJKu655x5s2rRJzkw2nzpBR4A3SpMFANVy5TkWgn7uVPqYNhJMWXoZBmiKKh1x+bvXmt7/s3vi7H6a7rvtdgf1Rk36n6mxcaxctgzPPOep8NgJtQMxZBcnKWGI0Z+LEiHuGiGcxMealStgWh6238sIb0f2HcOig5s2//v9TQCJmHNpbN16zBExgEbOlWd3qRjA+Z7N2YGaZaHJSNWwIzGAdmMSvWFNYgC99gSKaMKBD8sIBACIJRZexcTTK47s2jBHaBsSqa2iDRUbN8wFczGAvHqJC98s4af3HoAGAJq2LV4SqiM70otD/34pAIf7b/Y8nK2tMzVpd82U/X3u6ac/OGHxxmkNKZzieurQtEA5Bi/WnOhoVqGVRhFWLF+OD1x9tQAA9AYITGCG8XnXfwYt0dUqnRcvoqau0FiFGn76CEh+Ium3LOoIQDCWyTCx657tovmiCaACAMryEPLfsNgslkoYn5jA4OCQTK8IBHBhP+Yxj8Hg4CBuv/0O7Nq1S9AbNv6cUvFrWGCfecrDsHp0BT78wQ+jt1zBzNS0bL6kw/HnsTgzLUPyLx9/1uPwwhc+XxpIldfK808jcIRuj6SxciPXAABNY7w8aTNq+k9DpL9545vw29tu+70BgPOe+VcCAHCiL4c2rxmpwdxckGBquoor3/XO2eY/x2aQyCUbkxRVZCxhq9kSvRG1rkknEO0/C4oXXHIJjtu6TSHyirimzq0j/Ba0vc38x8BSDbDSNSsdaNCJUK+3cPDQuBTJXr4gsXR5GpD5NRStGCNlB+3pMfm8TVaI6eLgeBsvfcWVKPZtQK3todg3jJlWTaoZGmyQBplLaPijAQCaR3KqyY2fjgdqIj7fQsrG+C1UbHa/8+yiXer96wI02/xkP19sA+C9sGwHtUYd+YInzX6r08TqdavRO9CnvDiIfSihsNx3KTRITWXBwz+iFpmaSm7yBABYeMQ5cawm9ZGA2NjYuMR2xvz3jo01G9ZjdMUKNNoNGC7dmuffhPTB2l1IZwEAAbUzRn+iQQujWSkAX4NcA9VZzmoz2dCycet0GjBZDHGSkxjwBACoCQDw8uc+DWhX0dPbj3dedS2+9t0b0EEvorgAM5eXBIuAztmWgdDvSGHnkBZNUJMAgGcDeRuPftLjYRZdxJQ8tVuw0jgfNl6SnJGZej0QAICFJt+bOMzXfXH+b0zXsXfnHrQJCAjCmigAYGxcQAp6k1RKJdEJEgBoGDk89PRH4pQzHola0IHT04Nqq4XRVatTOr7yWlDO04psqwEh2bliwBEQTE3/m82GXGPPdVMTP5UcwL1Qps0pE4UATdP3BbzjnqOmH4rOrp/5WfBHtkUt/ld6fw0SZRkyWXBkyYNP865SDftCzVr2ftxvnSYmkoh7A5lMDYDNv8lgQL5ann0ukCsjbvroywXojyewraeOkXwTzfpB/OOHPo0b7yGINoq4zWSSKTz3KQ/GmadsFTD1DW//ByTLTkB57Sas2LICdbo6GxW02gHaJkU0cwAAm0a+FQIAvCcEAHj/CQBkGQCMATyCAcD1kXlj3QAAr28WkNMNrnydzn9Piw+CEI7nYXJySmRz+/bsxfRkFX2lCkr5guwNjAFkOkWee/bvDGbDyOdxL+flGY98pBRpO3ftEQCALQabMNFzz54ZKvmBMBvvcSAmbEfuvdmGPzvhn6+QOQLQ6LoO/O3RSnQWamIW+v76z8leEhDK4FmizLToveGVyij39mNwZJmA8YcP7EfEvSOmvjZC0m7izJM347lnPwhf/9Y38c2bDyCika05gEYzQi/1s606CKPFMwAAIABJREFUkk4TfX0V8XNp1cewdd0AnnLG8ThuuQNM7UI5rMPiHsi9iwTcIErBTLpa2ghiKudZKCuGpPyOTSfrLGG+qKKV4IEU+lkAgAwj20LfypWwR5cpv6UCAQAX9aaPPKPBltCgWvQBabcF0OXP5z6h1zyjW/P9I2IgGjRnULABkvIIPwiaS3OJaSaRtJDvHcV4LYTXNwq3PIRvfPfHuOnunRiDizbL9GoT1UNV1CcaCHyuYQMd0n57SxhetxLDa0ZgFyhLaovZpyPMfF4TJ00dWhwAYE2qAQD5XBKT+B+HJzxD29i8ZR1u/+3NOP2MU3HRs/8KfodDGCXBm5WLpBIAzbKhnxSXhtQeMvlXWekKmGXDb4gHwKsvfbXkMxqRIaaPeTePgxOH8dyXPR+9o2vRjoZl73VzB5GPD6OUTGLV8iLG6wfgJz1oRsfCjwfF20ZqVzYoioA+y57NroGj2X8XWjN/iX/eXdtpAIA9Af9OzG+NBIOD/dJjtPwGTjrhGDRpdMrGX3uVpYk16qxiFDJp7kpGlfcc1Bst3HXXXXJOnnji8Wg26fmSejZp5mVGDic9TCo9uB8IM7t/6b5CHaPZeqObfdh93xa9j/K9DBn+8twnAyBqdzC+/wDe/LrXw00MuBwMiTRIQVgqSlRFhRJEcuI/PQDA658FAFjHHy0AsFAtLueCaaIjaMbvDwB0KKvi88N1KjAJe6sYkUEIlYwr7jPcYz20jKIAADoFgABApUgmXcb0Ol08+llYch12AQDdjLjsMzXf98qd/+hTEm7KnCxrhEr/nkDAYgUUNzXqZTlBY2HKH/ahD39YTQhtE34SY//0JP71S18EvZXF1ZUHprAAlAGVIGnC81YXTqZHMpFUEgDFANiuIihEcxqiUCoKK4yNC3XsbHi54Ehn52vg5Grd+vVCuyHlf2pqSiYbPHiCMJqlpvb39KLienj2+Rfgqn+4Sg5OTjk4BSUS3vZbQvdinqXvN3Hqw0/FK1/9CkG2qAviL2HodEkAZi90GivC18afT9mD6N1NMhds/P07rsQNP/vZkgCAFNYpSsnFSl0up3TnX/hMnP/cC8WNndeRiCKL8ZlGHWQB/PJXN+Iz/3K9ADKkiXPCI4cqv1+6c9ChktRp6jkZ+TczNYmegqL8XPWe96qs3ZSKrd6XdubVhot/CACQE9RdIal8WaYAAHv3HUSt7gtFmzpmMTfipMkIsaK/gMbEPpQsTgTa8vc5uw8veMnb0MEAxmYMDIyuwYxfFzCJuaWkyymknzIGNfdIDLoh0/OBWRBztPiFNtCFGvl5F1WmIVwKANAxZdnCPQsAZCeY3T+LW7JhWcL8YFNKYg036EK5gPWb1qkJf9r8K5yKvgH6/ivtKncoccJN9Z+cCJIBo/LjAc/xsHfvPjHsbLZ8NFpNjIyOYt2GDTA9C6DmPgMAZBH2+Yr3IxsUpXvUIIBcq7QxEYo5qead1EQxfQbVotNzCxqdNcWQqhWoXDWq6opRHQO5Kl7+3KfCDGckrvOLX/sBPvDR/42cuwxRUoIRu0JTppsBGUhRCgDQ7Zn7EPN3yQDg5P8Rjz0T5cE+idH0SQOTeBs1zc4CANn3pguOxRgA8uwbdJi2JSfcTExp/O/bfp98NHkPUgCgOjkFv9EUVkQxn1f+I64jBfrxp56CRzz6UaiFHVjlMmqdjpgAcl9VtcYcACAQgCYDpAAA7zGfs5kZRvm1BSSlHlC/BxZEsidrx+BAmQFKo1Mg9VYlrqjGnra6aqKin22ZaMh9Vgedbkj5+R8KAOhnIQsezPf5fM2j6HFJLZb4NAooAok/ozaQewLgCB3bDCP05XwMhGN4UL+PQjyFaqOGV7zhSrTtDUjMQUTtAE5nGg8/phevfMEzMTMzibe/7yOYdNaitHoD1p24Bg2/BSfXg04Yw6fUAAEsgg9cx3zuhFGkQB8NANBwr9sEMOsBIG7vGQigGwDI7i+6+Rc4Jl1rs/nv6STKtGxUq9MyDPjNbbehv9KH0eERNKZnUMmX8Iuf/EzeK81hw8BHmPgqFtaw8ZQnPRnf+tZ3JAaKkX8EACIyGygbSQEgFpIsirR5vMAXmuWTYQEsBLYe7f58PxBqga5En62z1yQzieH30ADw/Yrz9LWygFYsoERqAtYkHTIYbZq0FTCyfLnIZBq1aXSaM8ibZDXSaKuOi89/Ik7dOojr/+3fcMv+AEFxFRpJBVFM2UmCXNCWhphT4hblibkOhvssnLBhCCdvGcaWIRelzgSM+gRAY9Ikgct9U/ySyGph5CnndAoEkK0gNdBj4yrrMWVIkG3JmosgANcq7xdNRckAKI8ug7t8hXgAwCuQdiYAPdlnvC5ZBlf3OuNgiQMmk2wBQUhUspB8TvB+3ySGBoZguibQmhFzQmYR18cOYueuXRhasQpuZRAzoYWB1Vuwa7yBb/3wBtSCHMYbIao+UJ1qYvrgOFqTdcQtSh0MSRFoGwk2Pvg4FIb7kO8rIjE5XOqAEC/nhzweaU4pJrILMAD0edMNAMj1JfuJdVfQRhT5WLlqBBNT+7Fy5SBe/4ZXod6owub74omiPT66AADFtZAXoqRwUnsaCgOJcsjbBdzyq1vxsauvQS4mJ4CpMAnIGjtcncDr3noFmrENPxlCHHRQMcfhdvZhpNBCT8XEuN9AA/1oxRvRjvsUG0F0SJxQau1PmgKVWSNLNh5/iV3+PK+JZ01WQqkbf30GsdeRdW7lMDw8KFp4L+9gy8bVqLeUvxHrf079lVntnDeN9DAR06QcuJaBQ+OTYvLHJJxly0akZuI+2r0n63OV65HDB21Urmt8DVrONfddDNv0t3qusxhws9h9lBCamIkWyvOHkmdKu/7lk5/CV7/wJbpjIE//INkT/rwAwJYtmzE+No7JiWkZ5D0QACAL4mbBcO0B8N8BAHCYoAGAbWedg+GHPhwEAIoe+48jJbRLNe1HPOZHpFjMxVLPPmMZE+rs+T+7T1989pmJFNtdcRZsNFWM0yL0bmpGO77SxBiGxEad/8wLcNElzwUcWyhkt+64G9/4/vfQFvRIIC2J5WPWJakUbIp1QyrIiWh/YykSaAJIAGDPjh3wG41U60jzMRqgmKJHof8A0eVyuYJ9+/eL3mbt2nVYtXo17rzzTuzZs1cWIRc6p5g8rWzHVdMHvw07SvD6V1+Gr/7HV3HDz37Bs0dtsoy8YpEtDSp7jhDHbN2CN/71GwVB5aagiijt6Do/A0BoZoaKm2Ljz6+XjzDwgavejx9897tHBQBo7ZCWavBgveCiC3HeRecLA0BABkogSP+nw3CxgE9+5tMCAhAAYPNPCQD/ywIAvCmSE0zndSYr+C3kLRMnbjsWlzz7onT6n5IbxKk31aqmT1BKelnwOFj0+UnRZ03P4jSbTIldu/djarqBYqkHUZwTLwKeo1bsY/VQGY2JvSiSxodANuxieRQf+MiX8J0f3oHQHEDPyCqRoEwzkUKyxgnp0PiNEz9yHxQAwINZeTgoDa1eIJomz2dkPgpxVg4w3/tbCHWc7yLpWK5s05/9XFPAsgWq/pyvmPISGaKTmiVpAIaYix1/4vFqMi8sAEW/FZAtBeEEDKDHAo0D0zByubUpwqx84/msKmr9/v0HMHb48Gx8XF9fPzZu3YyYAEA6NpJiMEW7+fli9Gt13ZTRk7xfAXpSrSTvEVFxylpaKpddN3rSSOqpr+j/2ZC7aHbo8cDCGcgH0xjAFF767KfAM5qyp9y+4yBe8bq3wymuQoIKELjwCiW0aYolDIC2Mt0TPTVbs0iMTEM7hwc/4hQsW7sSscVrG8g11YWvBgB0I6Hv3dECAHwaadKXhGyMLCRBhHvuuFt8GFQUZwTXclCbnkFDjEojSSeR4p1JHJ6LzSeegDOfcBbqfG2FAppRhKHR5QpYTdfYLANA61HlQlIBQtRI5V37fksKHe77YhCXngky/ZfXyX2MX0ezPEOmxYbDKXma4566+QvVODWcFINFNWM60uAtzZ6ffZYz5oDzHVTzNYT6eVXgwpEGhVkQYMGmkUevbNuciLYEfA5olkhJlrwIC83AQMmxUIlr6G8fxEm9LRh+FTfetQtXfezfAG8NwriIuBMinzSwIl/HB9/zFhw6uAfv+8hnsL3eC2/5Ghz7sE1KFheVuErhi+cAqeDKXEzMuESmocA3AgAEgG6/5VaJ6MzGAGYBAC69rASiG/zIPpfzAQBk/VBeQN8G0lHpy8OIXp6dnHiuWr5Spv3V8Ul5Fndtv0/8YQgYNxszyFn0kKFXQAFnnv5ofPWr30D/wDBCTjLphJ9OixTjTE2SaDJLxhEBtEBnwKc3+GgnWN0Nfvc+nN3PF+tV5turs99LF+MLAQB8sumRwRUgqTIcikSxhNbBsFAoV9S6QiQAQMXNIc8YyHYDV1z2IvS6Pj72ietwOCij7Q6jHrFRJujERjVCqeBibGIMDKsYGOxB0UtQMFvYtqYfD9u2Aut6crAbE0hqVdh+C+UkEvCALD4Cw9Tthzkq/rmvEashA0BNr7kmyWoS88AUAGCxz18EAGgy6lsG8oODKK5aJY0/uN69PFqkwdrMKJ9rU/S1zF5To1wGaLjcbM6mmOimKwpzcHpGIToRPvShj8P7dmHXrvtguzZGVq1CoX8IoV1ALbLxqzt3YvuBKTQSBwcn66g1Y7R9YP/ug6iPTcIl0B8lKuK56KF3dBhrjt8Co+Qg51ni/ZNENFZN4AjQnAhLYjEAQJ89vG6UQGlDQNn3CZDbLtqthjTUPb155HL0lGnife/7O9QbU7AdRbRXoKvS/6v/tOSFklCedSzTmNhCTwJKUIG4k6CvPIB/fO9VuOWmW2EbDhzTFeZCx+9gYHQYF730EuydrCG2RxB32ugzJuH6e7F+kLVAhLGOiXpuAE2sQhCX03o2RCIAAGvtOf+sxRrJ/yH9/v1eZhYA0DWJrjf5nNJTjBtoT09ZAPCRZUNYs2oE45MEQekDoxhwiumi6hUBatKUMZ20wsaf5+KaNWtQ8BwByPicZ8+37J40u0Zk855r3PT31X8/Xw016wAgKT9HvuWFGv77DY/SgQqHpjS25FNKphkNoF/10pdhfO8+OByoEABIPTkU/T9lAGgJwH8DA4AFCgEAssumJmdEsnO0AIA+87Ln4Czrlmcu6/8/gAGwlASAoCp7rDh2BAD42X0HoQEAn9JJhyO3OQBgsX5pvjXYXVd115+6Jl9obede9axzE8ZTEMXK/nAtBVgKAGBBzAVULpbQanFqW8THP/0pmIW8zFS+/eMf4obbbkEgJ6SaQnOD5tQpaLM4TPNf1fxf6WKEgDkHAOzfuRO1alV0qZJV7VhSfDb9pizM4ZEhHD58WHT/bIjYnBw8dEgMrLhguTBpuCEMB5oOCuWGJukGgnoDl1z0HHktH7v6I8hbrsTg0ezIYbNMnb84OBsYXb4MV77rSr5KqXllc5Eg1bSankcCoAEAxXoQj16h/9MI8LprP45vfe1rSwIAehNhs8jGnwwHvqdnPeciPO2ZzxBNFzeOmVpNItuE1fK7Devt77wSk9NVKewIvDA2jtXarAaYaCb1OmzC6DBu5OARyBkfw1ve9EasHF0mh5yi/6STmnSSrClsfygAwGuiNrkEtuch8DvYuXsfpqp1eIUK4tiQDcqzSLNpYXlfHlFzAnbcgGclqE1PIGdW8Nvtdbz68vegb9k2eD0jCHIJJqanlGZLIJ05AICOzRoAcGzFypCJJoujtIHltc7S/7uLG/l9yszoXpgPBADopqh2b9Q6Eq+7weHPFE0m5TSkkQl7JoLlWWi06jj2+GPh5DndkMpC3ffUtZpgAJtD0bKxWJyn+Zqd5Icx8l4eM9VpibEiUjxdnZYJ8brNG1Ba1g9wE8uAJZomrl97d0M3B3DMAQCyKWumSar35+/9Js0/Y1V4pdGBCgQgGk/nbTbkDloBCyNLAAAvmEZvPIYXP+ts9OZjobcxHurpF7wEXnktorgMI8qjUKzAByVIEOobqc0aAKBFDAGAjplIFOD6Y7cgMlPfBEnUS9kKaSOjn4GFJv76GmSvtXJdVwwITv+ZAECoijGAkR+IXwiNOQkAkKXD6699OHjvYnp6FAtYtXkTnnDuOQIAJK4n1NeBZcuUg+Y8AIBe/9yu5HvXm6ljvC0uxPJspVGMyjyO+5x64LjvaHO5Sm8vfMbBpeaAyk0uBXHSyTa/z5HOxXOAsjwzqayjG+Car5DJnkUagJHmeR4AQH+/xSYgApyJ61kIK1KysSBH5oMEhgoQUA9i9BQcOI3DWGFO45T+AFGjhvf/89dw892H0OrkJeOXz07Z7KDQPoDPfOx9GBvbg49e/yX8cidgDI3i5MceJ/IRtAswLQdNzMgkTqLZla7qCBNAkyEoUXIEADA0PIze4QG0mYRCBhrPJe4BizAAlgIAENDUVdFY5XowEzoIcfvtt2PNqtXo6+mT6T+Bonvv3o6g4Qs4zucyCFswLDpXU8vYh9GRVbjrzh0oV/pR9+kUXUI7CelVr4zQxOCNzzr/U61jKEBQN5F1Tma20ARer7fsdCe7Dx8tAJB9puZrYOcDnrL7GfdJAWkJehFoZ31BKQfxTJFamTJI8Mg5D1oompEw2Qhmv+WNr8HMxF5c+6l/RlgYQR1FtMH0CVuKUvpDRoFid3EgLKaRnoHR4QqWDxTQ5wY4edMQRgtAD5mYtSkU/DrKBhv6DlqNOnKOpVItUrCL7BJFXVe6XDGC7QIAZhkAlADwPfWU0btmLVAsIrZsGPmCxJcx0Uhdi9SnpYvBwevJvUJPYMXnKWWgqc6I4KOHzkwTO+67F7v27kGh0oMNx2xFH6UTYYKpVgc337kD+ydrmAly8BMH1VaAg2NTcO0Sdt2xG506UxbkHaLZrCPORVi9cS22nLgNiWshJkdf2BnqDJGaRuZMNE5WLKmFGABSKxKQzkgAJLpTpqI5OIaDVrNOf2vBRgqFHKrVg/jAB9+LKGrBMMVtKa25VE7DEQAAwSBhY0hGlLj+KwYAazKg6BZxyXOejxzPBpO1KZ1BDJmGPvnp5+KERz4UuyemYJWWIRcG6A2nUAwOYMOI8qM4FFRQyw2iYQwgTPKwhNkXqfpHAADtx3XkoG+xffN/EhiQbYC09Iyvn/Udaf90qi+VCpicnMDadasxNFjB5NQMCmTBij+DGpCoOt5UKWEpi1nXNzt33ic1+cqVK6W3EU+0YnE2zrh7r8pev4iG1KmngPJFm5NELXSd5+4UnyZdiauvnrfR71qXs3tenIiPFjcsmrm6ZH+NT+BlL3ghijQw5TNHD7OUASASberbuS+lAID73wAAJEmEzZs3CQAwXa3PAgAyB+L6yZiQdl8zDfZkgVz9TEiEKz3c/gIAgN8XwO72AHggEgAZUr3n8kuTn/zkJ9Is67ggXkQ9BV0cAEjkcGLjSZoXtdx0+b/mk9dh1ebNaAQ+/v3b38Rdu+8TNJloMwEAoYWxUG1TPyFqQGUu0cUAIL6cNwwc3rsPU+PjYtBFCQAncKVKBTTmI4LHBSSAhUcDQFIpE9H5i2OjrKecuHfzAGIBS6CCE4++Sg9a1Rk89MST8NhHPQbvfMeVCFsdKU7q1RkU6ZYadKQ2KxQ9eAUP7//g+2cBAG4A1NAvBQCoaSA3EvZhRBxNee+f/dd/w5c///klAQDdMBHAIPWfmw03mudc8lyc+1dPE3CD15XUf07+LdfBgcOH8L/+7ko18acBoFDuVHa0xP+IsR9l4jSaCREH1HVasHOJuNte/YF/EhAm4cGqacRaOsDCJsX+/xgAgHpoVaIDgZE9+w5iolqDZRUQRpyIERCKpWjq8xL0uDE69TGUXMby1FBvJDC9dXjKeS+F17seVnEQZt5Ds8NmpS0AAGMAxewnZQAw8ovaIqYPqOzVzqxTtjY60+YtepqrPx5RFM7nTv4AJADzAgtdZl3zTTflz1IjTVW8cNovj5Y4D69cswoDQwMyseaEm88Bp/8sgvjvKB0gC4duUVIDpvdWDJBSxoCACwD8po8KKZxRjF333odmrS56MaqYlx+zDk65IFNjfcDquJXsgTvfwaQMU7TxkfYfT2dKacNPCQAnlHr6kopQpABLCOSgjZzlwg8J8Ngy/XLaVZSCA3jRBU/EaD91eTXk8gN4wjnPhl1YjU6nADMuwCuU0c4RQODwqS1TXDv1FckCAKs2rcNxJ5+kFCRGTqQlsw1mRpOXvU/6WeluMLoBAEpzGMVnSxxNAs908OsbbkbSVjGcZkKnegv0SqE5J+8ZHalZvESkbZdKGFqzGuecfx7qYYCIsi2CoMM0hUr3v6wHQMYEUClATAEAuJcxcogAAPdSGsPp1yrPB6eFoYoq4p/zvMiXSqg1W8pNOzWXVBcmlQJQV6z+8WyqA4sp7Rqu77gAEktQ1fT1PuLrsoBRBsTKXuP5nzu1gtU0g5KFEI7kkdMfnaCxCZvUdgNoxgmKTg65mX04rg94+FCCw3sO4GVv/7jotf1mJLp9skeKRgde6wA+9L63Ioxr+PzXf4iv/Pwwkr4hnPGUh6DZbiKqu2JI20iqIgEg8EPEVm2xwrkRRpZBL4Awxh233iYMAB5k8wEANORbDADQJlDdDbH8nj437Q4G+vtRnZ4WKV1PTy9+fcutcp4PDQ7KhLM+PSM+ADf+/JcSA8i4UJrGOg4lMVUxbVs2vBLNGo00LdhOATV63lTKUgMQZCE4OR8AMEeNnr/c7fZgWagx+X0LKF0gZovn7J7cDY52F/Mi3RAPJGqFSRVWDZ4AANzcuMcmBPEM2AjgJj7s2EdvgSlAl+K3d9yGL3zlq7B7lqHaMZBze9BiRju/C2uiKES5p4x2FGFqekpSBtatXYmBvhLQnsKK3hyOXdmPjf0VlPwanOkxFIIm3KSDJGyJDEym+TqykMkAPPd5DnKdpjF+ZKJw0qeKfapQEoSUPHE/LHgYWrceqFQQsQni3k/afDoRnc/DYfYaWiLqTz1clPeHri8pBPnxD36GRitE7+AwtpxwEspDo7jvwARu37EbB6Zq2H14CsMr12Hf4UkEXJ90/yc1O2fgjpvvQOtQC67hoBN3UG/XYbg5jK5ZhnWb12FodEhYNyrpV9Usck/k3FTNFj2elLnZ/B4A0uSlAMDsGSSIgbxroeX7ZFx6BH8CAQDa7Wm8811/C9smfZznrXrPAgjJ9F89I2ILyAaGID1rQxEAWBL7ZzCuLzJweP8YXvvq16K/d1ClFUg6sikAwKWvfTXcoTIm2m3kCn2w4wg9/hQGjGms7KmjHcU4FI5ixhhEwyoiTGw4pE/zvv9/AgDo9aprET3gIegpsX7lAqamJnDssVthOyampibRx9QIssFEWquNk9n8q8hvAqSU9PIsnJgYx4YN6+V71euNdOiYE129ZrqofWHOZ0qfZer+K2nc3C91XqpaQjX083GwFUywNACQZTtkwVK9/88Q3LVscfj3bAff++a38ZF/+gB6HA95+mORuawBAPC8PBIAoAfA2j+xCSAlUJs2bZRnngAAmZ5kADwQAKD73JBzkcxsAdv+9B4AC0kACi75cH9GCcB/fPJDyXXXXadon3SrTxFb/p6F4KJIIHVvjiXO2ETGSK2nJvtJ55yD57385Zhpt/CFr/0H9k6MgYpHRr7wQKdRXzFfgN9qgxNYZUp2fwDAToCCaWHiwAGMHzokOZRs6AgU9A8OijEfC1aidyMjI2J6x4VNVJe/37lzlzQ21MWL2YdhzL5PygGkkbEd9JV78IqXXopPXHMtdtx5jwAA7UZL9F0EALhQuVF0wg6u+cQ1SgLAnHApQHWky8ISAHXgqUxQus5T/0/GwX/++1fwL5/+9AMGAIguEgC4+PmX4JxnPkOuAwGNkEglC27TwC2/uQ0f/+R1ov3vBgDUpEcVgAQAOBUgAADSdcMOTjvlZJz/tKfBYzSYMDLSX9IkqknVHwsAENxbaNdq+s4IlYOHJzA+VUOS2AjCnEwpk6ANLxfCjmpYv7wX1cO7UPYoXWii1ohh5zfgla9/N+7d7wNuL3KeK4yClt9Sbt+RSgHgYU5HZSLgBAAoDyAAwGddS2H0hq2bGn5UiLFiBRyxJv5AAGBW77XA91mosFUtmUrSIAAkcICppkSkTxKsWrt+rXh0ML9eEiBmJ27KO0Bi5kRbSm8Abog5YY5o00CuF7JDKL+pFEtwcgYmD48haPkyATxcnURh+QB6hgfQ19c3q/nO+gBoVsX8E10+eor+qBv71ApJQB+Z0CR8LBVNjQ1oNwAQJz4MmykAVKw5wgAwmxMotPfh+X/1OKxbUUGtPoN873Kc/bRLYDjLUatZAgDYTl7c2DUDQAMAIgFIPQDaRozh1cvx0NMehsCIxURTjEo18p4yALKTVo0w6z/LNg3dAIDp2GhTisQ4mk6MklvAr35+o1xf+hJYzII2LElkOLT/gMSX0vzSo/cJi5NyGT3LRvD0iy5EIwoR0ozP88SFnE68ZB5lPQC4z84yAPg8+IwP+7/cvQecXFd5PvzcNnf6zHZpV8UqbrKNG47pYMC0PwZiDIQWsI2NMRCDTTGBQDCGYAihhpBQAqR84R8SEiAQSAKhVxeKkW1ZVrHqasv0mdvmfnnec8/s3dHuipJ8hG/5Ccla7e7Mveee877P+xRVoIgRkqiB2NSqmDAdD8gpFQtgfmgjLzZvPmUKiQfKoOiXVBIGkfdlsqB1d4rlkfxKGl6hUK8gM1utcV/W3EtVrf0FUnOR1PcbnhCnQRpKZAJKiYw+XDHEsxHQ9T82kKEkAKFkoWedCG53FudNZvCAXAff/9YPceP7P49+fhoRvWV4zZikErWQ9+Zw4yuvxORUCV/94U58+LN3IiyN4eJLL0Sn10LQcJDPF9HqLyQmgBnxkUkDABzMrQQATE5NHccAIAAwnIKQfo8S9ZgYMw43tmICGDHLOiPN02F4AAAgAElEQVTAYBCGoCP0fXv2YtOmTSIDoSEuWQL0x7n7pzvFk4IAQCGbg8mYs34Dvt/DydtOx/59h+HYBWSzNK3rw+DajgPxCJE2lIAQmy6ZwCZAn6WMk/TH8H63Egsr3ayv1qCvNbhIQw0nmnQOr59lz7L0lUobLOi+jvulMzilFWzqbGo8WSeEKLsm4DXEOXvL9ASuuPx38W//8RV847s/hFMcRa0XIV+ZQK3VkfOcTalQlNnA08+G+n2mc1TKGBsbxUiZCPgxzJRsnDJSxOachYmojYLfQDbqIGMG6PkdxQ4Tg05Ov5X8go0+r5EwM9lI0D9IT/tEHs/P0QPAhO/YWLd9O1CtipyAAACTHcjeYV2zFgDAn8H1J1K3XE7qsfrhw/jpT3+KXffuxvkXPhhj6zbAzlexb7aOO/cexZFmgMAuAdkKMoUR7N5zANXKmHhGBb0e5mZn8YPvfgdOaKGMkiQetPodRFlgatt6bD19C0ojBfiMa5aIY4G81T0xbAlBpDGl1Ibif0OGyuoAAM+dtARAIgoF+GXLbqPTShgATh9uto9i0cLvXfdiFIsZmDwzDAUYDwMAQvzhq+Hv8gLItrQEAHBMNe3/9N/9A77wuS+ikC2JTIwGgNlMTrxnrrz2xWjAQ9dmrKiDbByj0qljUzFAxTyEjt/HgnUaauY4Oo7kPyAT0qqM64EgCt/H/78ZAHx+0/sf16E+v8SSIuzh3HNPQ6vtC1OQUoCQrOaE+s+vV7Ufo1g5KFJ7pI7+I3uAiTysyQnykRmjzk3l+5WuF4eHPdw3eD4y6Srdd9ETSISqYTJoGJTfyT6pJ/qJpCrNnxrez04EACzMLSCfywkLhQyAP7rpZtzz0zvFTLTouLB8yuOUBwBf068DAGDEKgEAMgAa9bbU7AbIbj0xA2Cls4J/J+eKZYn66P8LAGA1E8BijmPu1SUAJzqf0gyAlQZQ6bMufXYN/vyTr38hvummm+QIZvPMCTmnTJwAtJqcsCua17KPwYojzYgxd5zMM9YixujEOFq9Hv76059GzWvjE//37zDXasDnFEA0Nw6azSYqxbIAACrsPaFTEwQQLbAuFGLkbQeLR2dx7PAhAQCopxPa/7opAR66XlcOQ07G+dHzPdGmsUEeGxuXooZNhtA6k/citFYWsiyOer4UODe++rX48he+hG985T9FeylxfUkUIB+OQol5vk187JMfk5fMCDQ5Opkxr/4k/y+U1EEzp9oVeU+GKRuH6+ZgUZcXhPjSF7+Ej3zwQyJFWCsGUKPmvD+M/+P0jRvGC654IZ78O5ehvjiHLGO4Mg66vieeAN/8zrfx+S9+QRq6ZRKAZNKrCiRqyQJxeCYA0KrVZNL+7ltuYToc8uS1pWO2WOzw3Sa/89BSM2L1Ic1F0mAsuX4rpkGieFuKnRnMAVVzTbd+vk+uo/mFOuYWGhInEgQxCrkC/G4LOWIVnUWcccomHD1wLyo5E6bfRhRa6Iaj+Ogn/wVf+Mrt6DukdpuojI2j16OBGYsfZZ4j1Gah9ybUKx6HjKri+k1+6QeJ70kjubz2NEfTWaIy4ZXroKYH6Y/0Q3uiQpQHS/pjpYY/fXAsK+JZ1piWsF1URE2MVqeJQrEg3hyn7DgVbDAVAEAnbtVw84NSGIl+JO3dtpUJmcR6qo2eYACbQvHXyOfFgI5rYaxSRbfZxpGDh9CLAtSCDqY2zmD9+vVws1n1VqgrJZiTXM/hg2+wXjhlSmJu1JcpwEE2tYSiSS05p9Fe15OmVJ4oNTIWcyyyAPg8MR6KBwO3U7O7iGznEF5w2WOwfUMRvU4DpdEZ/PYzrkJkrsP8In9EHqbjIrIi5QHAGEDRNrNhilRUUsZGYMUYXT+BBz3yYfDp3u2YCPo0sdIFtXLl/WUBAD6bZCRx0tr3STcv44ff+b5QVPteKOBcRhCKvlxzuvNTDsCMYmZ1W6USChNjuOz5z0U7ihDwXuZyqExMCNVcFSo0AVxaZUvPqCG+AqVCSdY1wdUgST7hv+a9ETBHaOEsehRdnAUD763oxUsl2fd5z5bWrk5sUAyAZQdT4gUgz08C+A1emhp5JEto+UOVjuZK/3nJEDLZg4bAhGHqn25I+K8jhJIJzp08G5F66yA0lCmUGdN7IpTpNWUk1fgYdow5mOwt4jOf/lf81b/thu+Moe81pcngJLDfqaEQHcMVz30yzjxzE267+wD+5JPfRlCcwOOf+Wi0vCZ6jUAYXF2vLlPxjE3mTKyuoTzPBF15wfsybScDgMZMfE2TU5QAjKckAIpOP+wBMNwUp/ezZQ1tP0bWzoAGkxNTk3J/b73tdjHP5TlNlh7jQFkY7r77HtTnFgWY4+siANBsLSJfstFo1HDWmediz54D8L0+qtUJdr7wudfa9B1R4L5ISZKoOa5vUZ8nDJHV9sDV9j45a1Mxm2sBpct35+X/lZZgrQQmrO0BoJgNei2LvI8sDvE14SPL00EB3IHfw1g5i7i7gBx6OOfUTXjWM5+JT37qc/jxPXvg5IqodzyMTKzH3GIdbp5SAOWjwmaCYl+fKUg03iwUMD4xiZHxMmwnRNCYxaQZ4tzpcewYyWEkaiHr15E3fPg01pPzTmmZ5SxOXL15eomBK9e7MADoPaHukfYAIADWsyxMbd8GjI6JmaBVLCI0LJFvDN67RASr80iBuEraycQAMBLS93Hf7j24a9e98IMQW7Zuw9ZTT8WBY3O479As9h6eQzO04NtFdI0cfDOPvp1HwJQOOPBbXTixgbkDh7D7rp2IPQ+UyfR79JHoI85bGNkwjnXbZzAyNQKTKgpKJgg8CLjHBp97t4GATLjEuNRKPBG0FCsdYcr1IEAoPR00Cy0BpVVlZyFj59BuNGBbIXJZAjahmAA+7/nPQLmSgyEAQFoCoFgAipbAZ54GknotC0oACw5yVg6u6eKV174SPUocAiXXZE/ImM6R8XE87ZlPx4LXBPI5LHbJXYow1jmG7eNMczqAmmeglT8bTXNMgdeMFySNTbwffBlkSdJAwoZYrYZZ6/n59X9OnxMrz8nVHkGdlWr6GPXHvU0BizG2btuMVouU/7yAbZ5H2YY6m4RtLD0LgRxT+pV2uyuNuRjlCutZAXQcIHG96H5J2MHyM5b70+h9Sz83HHw1mw3pZViH0eC7kC8KA4H6fBmOJXvd8XuhMqJMcwSGG0a+jmXsgyT2UM6Efh/zc/OKzdnrwbUsXPWCy1FwMujW6qi4OZj8erm0ag0TAGACgCRIIRKm3OaNKgZw9+79MMwMwpAm6fTW0IdTSvaXMHCUMz57BgVyqA5haZhqyN/zvlGaG2D79m2SRtWst2GKcTcl6+rr15IApPf3NBAk/RaN4xmVGgYoO5AYwJGwjkfuOAn53hwKcRe24cOyQpy0ZUaSPsgYYu9mWVmp+yMySMmkTMUASjygSRCJ6Vpk6KkYQG84BtB2UCq4v5IHgLDqUlG3+qxfWl9D3ktDMhGjceSu+MorrxSzLRZ2nLSxoOWEnsYtgtzq+5c8a6nbKTctny/IImYs1MjEGBbbDfzTv/4LFr0O3v+RP0foWKLJVoixDZvUEh4yYpajDJAoC5AHU1xVSYk1EXS7Qj2uzc9j/ugRGKSPcjIHoFIuifs94wZ1wyHGZpoyo3jNg6xN3nDRoCV0VGmEIhbcRaHWXvGCy2Xadstb3oaC46Lo5uAl+hjSgHJ5F4uNGj72ib+UhsFl9muf9PilBzBhyiYxHcms0nbg8b3RyIkTM1LtiyVBG5mx/PY/vFlov2y0+JEjMyKJKSyXqYHvJ02SKqT5QHOTWFhYwJVXvwiXPOtShEFXgA5S/2U2+V/U4JveejOOHJsVUMDjzyzQXGgJqiBAQm13m277blZeYzmfQ7VYwI3XXy+GMnQbZ9NHQEYXRyIlSDYliayJEoofNwaT8RdREjOjCgte4wyLAKLvvUBQeJvAAgvEQGUmcyPiIubEiQctzSTn5xfFRZX3k3qs2uI8RirM1yZg18XU5Ci6C8cwEgdoLTTBpO65eoxrX/FGhFYZTmEEmUIVfZMMFU9oW/SI0A0lTR0JAMnhl+S4agaA3iikSUh8AfQDJa/TceQA4KSd11omLOlrlIoUHGjCU1Rx/b0kESOVxTu8eeu4l9VyzrkBkclSLJWEqUKtKQ+4Zqcl3j4btmxCppyXZtainTTZjkR6XVfWaLfdFTdhNt0y7ZcoMqVYZIPH186DkRN4HoY0gSM4yIKIzrEEHhotGoFZqIxUpUEhLZyMBB4QnGIJ9S65Ptp7Y+n9DLmW6qMgafCVbJhUvEAo8OnMdwFykox77gO5Yl5Ji+wsMpEHu3MMj3vIDjz2IdvQnD+EUn4Mb775T/GDH83hWMMSlkjfcmDTpCkBHGSKJ14d6oBjc2LnXPECuOiJj5XfA6svMWyUVrAwJ4M8scBbtRZaqSFTR6o6VmUyR2ooG6tMHvfu3IXF2XmZvnJaRzYAwZq5Y8ekgO+020LX5zyepn/5sRE890VXoEEJgOuiF8fYcNJWdBixyu/M+yb0cgVYyZ6S3F/R54ofhDI/5HpP03S5b/L66ymepjXKexqs+aHia2DIR120SkzQhZA+6vXFWgkgG0ayV7t+Clhc/rOHv9/g+Vvh7vTNEKHZg9F3kPFHhGIbWV30TUZesrmOYYc+cuEsto/UsKlkwmj28c4//kv85ADQi13YVk8SHDIYgRV0gc69uPiRp+OKF1yCW398L97+p1+GNbYVZzzqIehZPmB3JePc8hm56cga03vAQATD5pg9WxTjnjt3ynPH+zO1fgqFkbJi0uUyiolC5lYqRjN9nfnnYQBk2ecZASnykkAy3ecX5rF7926cftrpKlWH1OLE7fynt/9IpCKVQlHAQJoACnva7CtzWWl6VSyWm81LI0g2oIo1T+Bf8UxJBo9SvRGY10/C2q3E8N54wslI8u3S4MfgDEu9njQgkl47+u+1hGLZ+h18PZuyXsKe4kRKRQKK0aE0HDZ6zLkvFGXi7HfrqNge8v06HnfhaXjkIy/Cez/xBcx3ILF6PBOZoEDOncKDDIk6ZuMvexQPP8rZHQej46OorptEIw5QyGfgtBaRbS5gx1geF2yaxEymD7dXQ9EMELQX0es2pGDP0HXaNmWPJijBhj/DvZrtLIEAkfwR2GChb4icqEUm5uQk8iedBJSK4i0SORnEBE77ah+02XFLRazc6/kdmaJx//2HceDIHA7P1eGWRrB9x5mojk/h7vv24nt3/ASLXh/Z6ihylQrqPR9NAl9uDhGLfCuDTqsne3rY6mHh4FH87NYfwQljZOgZ2A/h2XwOQ2zadhJOOeM0OAVXIlwpTdXNPF+NWgfqUeFzJnUnC3euSdahMhhQ71sa5CSajTUJhwD0ouG9lVhozarhN+nbKOZy8DqLaNWPYMfpm3HmmdvxwAvOxvSGdUpmJN9X+WvwGumWVRnuxiJdnavVUKqOCGuE5wC6fUyVx/Hcp/4OcgbNwvIgASswLByp12S/H5+ehOxhhDDtMrJ+AzP+XmwesxC6wN2zbbRKO+ChiizTp2hGBkdNcS1PPABoOCgm0L+RHwpw0kME6vXl7NZpNBITzPQvUwBzh4C+MHqBiYlxTE+vlzSdpQ89qVo6U7RJM89ADvB491w3O4i91SCk3jt0s633C34d6y31utS60sZ+BNN/9rM7JQmgVCpJ9Cr/rfLdIZig6qeVoA31mpUx7/CZpwcS/Bf8XrlMBh3Gnif9FQEMrmF6v/Fnk/pPs/VdP7kTb7rxRkxWqgjaHekLKDeUKiXpq+SMSuREfIqMuIex8RFUyqPYs2ef7IGEsJY4nSstrPQ70lzKFAAgBaICABgzy1SGDRtmMD+/gG7bg+9FsK2c9I+cjaQ9hn7RZSxgv8gzYmSDFsb9OTxi2zpMRXVk/KYAPH6/i22nb4bnN+GaqqEPAvrZOWKmKXItSRPiL8j+ExqUpypptWu7zFNAC1ncev88Nl74SGx51GOxGIYYH6sgCpWsMj1E4p+59tgX8s/D5/gyID/1pofPxeG1cdw52l64N77++utx7OisotzywI9p4u9IIy464eWPSOq/GIEDeTDYeFRGKlIcL7abeMNb34xTzzkLt3zgPYi5GdsWQtJFBYE2ZLLApjUvB4ohWfTMw+aCZsPBAsPvdlHIZtFcXMDckSNSOIlmGX2Vhc2DkRTTJEdYLUx1cKpRYWKupE02koNbHkKh7cXiekkpwOMffTEecPqZ+P1XvRZlFjCsXJhH7vnSN+cKWdSbdXzoI38h9OpMjhoUSdhNzMnURENRw3QyAKsAG77XE1YCHyI244wx7Hg97Np5N974qtehkOFiVkYj1IdKw8N/l8/L3/Mh1lMF/j2TDhhtePVLrsYTn/4U9Jh5T6SSueC9rvz+ylfdIMUl93YBHQr5JRyHr4PO+i510zTZ86VgadfreM4zLsMTn/gE9NttZRTE65josRVIp6hzUtRJZq0yQYyF4UFtmUbuFABAqhoPWD40DhMfJHPcgOeH8r7o6zDQsCaRFty05+fmcOzoUTFBmiKdOY4FpOA0mpGQXreDTdNT8BcOw+d0GHkstmJc/dLXIbIr6MVZOLkqrGxRijDGPyojfJ1VrqYhUUAEXgFH/NCAS9oUcHi6q0EAxsERCOIUN42yar0Ziwmth1dwUALA6AZJFssSBTb9cOojOZ35Ory5ca0zcor0s8DzRC/KRA6yYGLLwLrNMxJfR9OwgMkHiZst6eN8vkJ6P4gp0FKBrjeb9EGmm0ItieCmonTiHlqNhtxHx80I+6cyyumLLXRVcbgnuyM5lAeHZHId+N5CQdnVOxuUIYnLvyw9jjxkHZGWrqjp0vzLPsXJK5k1PbglW9hBrpWTps3p1XDRA7fjSY84WVIjqvlRfOBP/w7/8u93YdHLI3DLCAwTLpk8Qt8lm0cBXfI6EqaMmXFgujYe8biLYOVdhHYM3wjhRb4AViyqFEK+8kd6Az5uwijbhSoKJEOWbBc3j10778Hi7IIYr+kGjE8JnwnuWQQ6xKSIX08n2VEFALR4zbMuuv0YMydthUeAjcpScbVXLAC+BvEAodQjOfzSh4s2NkqvA6371zIY+R6JWSvpM+kmfLjh0g1U+r0Pr/MTTbD1lT3u+iU6yHQB8IsAAJweKAAgg4w/rqb4dgt90xN5hRX3UaUxV2sPztnURMnwcOxAhHe+629wtJ1HO4zhuD7CXgQ7HIcZ9OCE9+H8s8bxipc9Gzvv2Y+3vfuzQGUbdjz6MfCyEUJ7Hgg9ZLoZZOAiMCMFNiUNn+wSysVVWAD33nW3nIm8ZlPr1yUAQB9m1pEGiBKelSQA+pqlr/VxQExswGWONd3NAezdu3eQmEOTT1KfOf3fv2cvFufmxSdDx4WSLSPrRpJlCC6qp5dFq5wriVGW1lzL+ZU84erx1sD58vWz2nP0qwAAuhhPf+/0NE1/fiUAYCWASm0P3M05jAhU32u6iDhNlem6tFlqash0j1wBoWUjCtqo2D3k/GN43pMehDPPOge3fPSLmO+x0KOZMiOH2TgnAICAcupZlTQX/hwan1qGsB6r69dh1vdQrBRRsYCs10LBa6Da7+CkkoPT1lWRC9sCAuTIdOp7Et0Y9X0BEmj6y0k6c2So8xUAQGICk2LUZJRzjMDOoDwzA2vDBkl36vECZHOw2FTlXMQ9Txk6y0ZvotvxsbDQwkKji15oojS+DsiWcP+xRdx74AgWWl2YuQKcQgWLjO1zc2h02gIeW2xWekxmsdCoNZF3c8gaDg7etw/f/LevYuPEtIABebKbzD7abh+V9WMS+zw2MS7nDlmPPHdU6o2668P7kqw/mZUk8aWJ6ekS+NhXtUvSsElKjbLHkYdVPIP8CKV8FT16zEQdVEo2Qm8R173iGoxPVFGsFiXkT4CUQeKIAi01eMnah2dnrdNWQBHJP90QJTuHg3fvxzvecDOKdgFWn4CaiTCTQS308dwXv0jYaBxAx/TRMgoohDVsjfdgohSjbjnY0zLRKp6MECWUfEqUDGE4BVT1WIoBwLSR32QAQHs5cEinmmzWyzQHptEfwQFfwHLbYdwejcBtVKsVlMpFaYLT09OV9h59Di4N4pQEbnCuLZdvHyeZ5r9V9btiAvMMzVgGGu0ubr31Vmw+aZMMk1jrK18CAqtq2LcWeK1faxqgHOz5hP2T/Zjnuct6TJiASEyOFTBA6XSxVBCJJzX/n/jQX+CrX/gixoolGBLB7Ku0MyGmJANN6XG0UJPQlqcAgEoVe+7bJyCwAgCUO1iqqktengLYljft+t8lDAANABhk5XrIuPYSANDx4fsJACBGpPJ0r16ArfEZ2RpYx3CIR3l42MKEdwyP2jqJ6bAGl54iZMXHPWzdsRm+X4drEm5jgl1GwNquX5c9waZ0h8+heAtQcZz0QSEHZ3xIXXSQwx2Hatj0oEfhpIc/GnOBj/HRsjAcNACgXhKBcQU0ahn+SkC+XicrnWvDNdNK9YCcY0Frf/zBD34Q3/ja14Vqy0mTQiZVwTjcgCy/1JzOloSWzvVh2RZqrYYUKTvOP0cAgDvuuQtmIQuTmlUO3SU+RaGOMm3kg0sabAIAcEOUWCLLFloKaejdZgOzhw5J7jtZAOiHKCYUOeoMxTJHkIUlAID0bIWgWwOKtn7t/LciC0iSAKiD3DS9EVdffiVe+bLrkIGJXrMt1Ntui/4GBvLFnEw73/3+94q5Gr0PSGwkgqtzrpcAAIUEyQti0kAYCADAwoegBZtxLwxwcN8BXHf1tShlCwnliBuEoqAq6p9KLOAvIp28djx4CADQR+Gal16Di5/yRLQ7DZng8vvWmg30Ah+vuOF6jE1OKKSfKGAhr653UvRLEoNL3bSFVqMpKHZjYQF//PY/wtTYKGLfR+RRTqEodNooRzEAlBSAE0hmBfODBQRNhKglVNVsgqZKvnWMWCjmNPDxBDDK5woolivoHDuCrMNrqXSHnBrzss3PzuLw/vsxUakiandQsjNoH1tA0XRw3507sevOnXj65c9BbDTRYVHkVEQH/vt/+CfYff8CulEWoZFFvjLOuyQ0QXmYGMKV0JJZ4Cpa+VIDr6+9ZgOki+Y0eisHg2VIJCWLDW7emlqmN295kIkuitu+KuJ1MaKQ3eUAwFJhqR5XhWGtjs4LTspII9K3KQOI+8jnsgIKkHo7MjWOU846HU2vg07QlQNQHG3ZtEkDTZQxMwAATlQgD5gLySbF70OQjvIbNYUvCAhAjSpfF/+O041hjbdcOwFdFMNCU7j0pEaNadQvFmEs0vg5Uq+4R6n7qAwsGZVEVN8pKCAgY2ZhhQFcv44Ld0zjssefjdax+1EtjOKfP/sNvP8vvoCeMQovU2IA4AAAkGhBnfGbFIxCnncsabYe9KiHIs/pq9VHaJIFEMgGTdbQLwIALAMEkmdkLQBAct4T1/Ta4qI0awq8yyhDQseBW60IANDl/kfzy6gvAIAv+eQ0mVEghQYABsyDZEKcBrg0k0WDPfxcmgGgC440AJBmcS8V0Gq3TX9vvfYHzVey4NYysUuvyXQRr7+XNijU/z183q9VRLEAjgxf0iPsoCTGW30jEAZAZPmw+xFGjAxQ242HnRnCaC/i1m8dwoc+/Dn08+vQ9Gk8GyLyuLGPwA495Iz7MT0W4qY/uBaHjtbxhrf+LfzcBpz12IsRFU34xjwivwvXc8Xxm03MSgBAnEgANADA607ZW75akgmDRFT2QxXnljqUV2tYV6qDhLIdm7BNNQ0iq2zbtm1ynvOZo/kgpTG3//BWmRKRjcJzMZdxhSnI854gFAEAxSCyZA8k00oDAIrurAq8ZEUk+4HQkWDwvaw140rYI78uACC9fpYBVwkAYJuR1BIBWIfQUpP7Aen0zHHjJMgWe3gCAEbsCQBgNQ/gNS+6FJXqGN7+0S+i2c8LO1Lc9BkJmkypSVGV5kHMk3mO9uEHPaGUs4nh+U7eOad4thHBAT1yeiKTK1kBNowUcOrMBCpWhLIZwfZbiFt1GH4PWYvRjY68dtm/yFyg5EckALHcf2pke31gkbLQkRFMbduG/My0aPm5x3Q6PXQXm/KeeX9Z3/X8QBIgGt0AnRBY6HiY6/Qw1/bRsxwYBWr78+iGMTpegJHRSTTqLVQrVbRbbQGduO56rS6mxifRabbxtX//Kvbs2o1Tt56Mo4eOoFwoyb+LbWBy+0Zs3LZZzh16IFH+yINFy9hk/0n28+TwVbViwprRaU4a/B3sMfRF4v0j+y2pE6TO07IHqdQNFLNF1BfnkbEClAuMhmrjHe+8CbXmAgqVggBkBABkVDSY/idJBALKKvPjDptWh7WPJZT/mdEpfPR9f47v/8e3BQDgORfGBnqmifL6dXjac39HmLYZnk+slSMTVaONUzJHJSbyWGhi3qig5m5GFBdRYpoEmY6GLeCmT3NCmiCL78Av1T/9L/giNtXasFyqB2n+WQ8wkjOTUQbhHE5aNhsqTtqLGBmpyue17n6tN8L1oOW5uknTZ5o2Add1Ufrs03/H3wlEEODT9fy9996L+fl5kU2OT4wp+YFtS53OD/6Zt4Tn/LAJ6vBrPREAoF8TE80IAqhoZwONRksGJvlCDj6n/ZaNay+/EgYN0mOmT7jibcHrtCIAwLVM+r3hozpSFgBg7579YqDLDliAAEkHGa5ff3EAgOaMMzPTWFysCbioAQB6MhiyeH+5BfzfAQBE6KrUOhmE0stOJUUFiQTAEYYRja4d9MwCfnykIQDA5oddhGO+NwAAeF/TtZX+74EMM9U76DN+td5gJdB/VQAgbN8ff//738fNN71FJAAsOFkQCFXa80/AAOAkWcW88CEjJZEbcGmsih4iVNdPwR2pwC4V4ORysgkKAECvU8oAqDEWV3/qa3rCAOACFQaA7Uj+e84hhb6NowcPou/3YFFPGPjSsBIl7tMVO0dPdw8AACAASURBVL3BJ9N+3ajqyYQm0gyWitovlMO8xD6Z+MPXvxHvfOvbcWjvfuV0LAZoHWlWmALQ7rbxlrfdjC3bt8rmSXqeFDFp/X+igNMLX84amYQqQy6JI6RjOmLUF2q44jm/K8ZfvBbK9GO5nljfTA0AcFOgBIBF2rUvvxaPftLFYvTDg9wlFS3wcduP7sD7P/inGJ+alJ9Hui89AiI2f4kBBumdpH8TxRZqG4Adp56Ka6++Cl6benvm0RJhk7xDBQAkcg0NANDXoesozXg2Alw6DAstToMfYrSATuiLC7HjZpGxHEkdoMEZY2uy1ZIyBuPmR44b74sfIJybR31uDrd+67vYT91gvYmFg0eQNx3UZufgt9u47rXXYf3521DrNmFmqjAzo/j8l7+L93/ob1AY3YiFZoBidRK2m0fIySljI/shXII3LKZIi7JJs1KHvW5+0g8Lr7duLoabG20Uo9MCBMF1HKWpT1xfCfikDwNdkOgOn0QTHaOU/rl62zwRAMANR5BCvk6uAceRe+4jQrZcwIMe+VBh5XTpxp3ocLudNvwunyULlqXQbP1L6prkWmjEeqVGThBKmVayEOxIEgjXAZv/6tgo3FxWKMBiLjh0Bmj8WKiWSUjSoPlPIpY0AMDGXAMABAO4N+iGlAWYGZnweeDnuISo53ZhE2QLm9ixqYwXPv2haBzZi0q+itvv2Ifrb3w/4tw0ek5RAIAMabWJqZMUgQRmEoMsmR7ZptCtz77wPIxPT4kEoG9DGBVyuP+cAMDw9FUDllzvJwIAuD+xum41myLV4qHAooKGhAFBiFJRAACf09gCJ9ORAABc85ZQc9U+x6JX/dwlhtRKzb+eeuh1qymJuhAagJK8PkMMgOFnZZgBsAxkSv5jLRO7NGiWbvL19dQAwHDjO3y9VyryJNZIaIzUxjoiBWDeCOP5+lYTThwg55nIegfx0LMiBItz+NQnvocv/ftPYY1Myr7mun2EHiepZZiBh4p7DGZ4AO9866sQ9m289k0fQy0ewZmPeSzMahYeFhAFXWR8Fw5nr8RX1c6q/p9AIRlyawAAQRJRGVCGwq9JDrXVrsGya54CFPm+Qy+Uhouxf+Pj43K28INAGymge3ffh4P77xcmAJ937tv8s1DdLVuAbMqgxFPEob5WT7GUDl71WQr8XJkB8KsBAL8I4LFS4ZReX+nvNbzuBqBV+vohAgEA7nMeHdoNZZrIktmOlGzKdHNC26bm3DJCFNBCXNuHd974YtQbbbznb7+KrlVNzgg2+ersFJNd1jaU4JG5ZiuJDo2IqRsmi7BcLmL9zHoZtrW6baHjF0o5ZBwDXreOqEsfgBBThQy2jhZxUrWI9bkMcpGHfquJqNvkQB8WmYw84wkAkCmXOPXTTLlNbbObRXl6GsWpKXQsC202wdksDCePjF1BGBhodjqYnVvAoWOzOFZroBVE8DlAgQmfpse2izCThW/a8MUbICuySNZ9xVwBi7NzGC+PyPCltVDDSK6E+twC7rj1dpGe8IyhqdrE5JQMUeg3Uxwp4+SzT0N1YlRA7xan6LmsSAzJghOGE88fLUFKAcvC+OLfS3mjDCoH5zuZqjRzE/BZSd7SHgAqAlA1zv2AtVMfGTtAq3EUj77oQbjsGZeg2a5hZHIUfcok2PyL3E9PqNRgTYAWXkvWfmLAyyFaBn7bx8zIelz7wqsR1j24sQNE9FwwcLTZwEX/50k4/YLz0A39RJJgCpNu1O7ilEIN8Js40jPQzU1jwVyPKM6iENJDIVIAAIdSYr7Je68An9/MD91k6kGJMp8VuaJNqr5y+icLIJfPYnx8DMViQZl2Jobkmo6/2vvXA7Nhjy59Boqpd4o9qgHDdE0lbF7XwUK9iR//+Mfy7wm00gsmm3Ol4ed6ClKyPL4erd9f696cCADg17KGLXIwpKJJ5JrMzc0rQWDcx0iphEO79+CGl74cE4wYbzRRLTBprLcqA0BYIwkAUKmWUC5XsH/fAZF4i+fWfxMA0O/7ci8p16jV6uh1AwEALDOrGEdimPPLrd/jAICghUlfMQDWBzW4vmIAeDRtTRgAjHAVCUDCAIBFWQi9GLiRqDNcAwD0EBKHCAnAyQgAQAbAht96hDAAFvsRRqtF8bLihwZ7tKSF9zbt4aBr87XOseFGf/h8PA5IpwSAP+TSp/02JicmZOLtksZHw7lGU35PfwxfampWZLIY9+GRemwA9W4buWoZ09uYHZtDrloRjVdMGhxd2KmbTUwgaKjFCSp17wQAWMywyOdrIP1bGB5BgCMHDiDoUXtoIKI+PZuVprYXMbBraQlI4yV5vJZsrMohXX2ouGXFDNBTSJ0L63c8vPq66/Hdr38Ln//Hf4LLhRyEYAwZb2uhkBMA4NU3vgbnPfA8MQIj6EHatRzZycBbirEkF1eofAJRKq2SkvNGyoyQfgBdD89/5rMl6ks9yEonpDcPjf5ICZUwAI4DAJ74WCliqccm9Z+mb3/+4b8QEIB/VlNiutNmpXHiTiPaEso2aEboBcK2IL3+NTfcgI3r14nMIk/zOOFgD3sAWAkDAKBDejtLFDBGLgByoQEzUDTAhG+PLklwLrOIqW2L4PYNuGxKhOYaAL2Gavq9AP7+A7jzB7fhJ9//IeYPHILBiW+7K5nzNFxhk8lik/q+rtfDyPQYrrr51WjMH0PQdxGbFXSjIp562eWY2fIAHJnvwi2MIVsoCzWHRiukPxIA4GNKaUY2k1+mzRqe+GhvhvT0cVAoSLOYONOLKSCBMGpgXWUWSCQ3oVynzv6lNcgJrhhFqQ55eDKqG7BVDydZ0wmrgAU5722y5nuRLxTB33rYg6WBpVKQj5wY3fS6CHpKAtJqtOTbpyUM6deiUW+9+aQPOFKTCZKxOGq122h1O7I2SpWKeAJk8zk51I6TGOqCbGCgqGeDCUVdS05YwJE6rAGopIDjfsW1TEdkB5x+cHpCSjs1jRkBAPL9DjaNGHj5Cx+PxcO7UbALOHLUx3MvfwOMwgw8p4DIonFgwh4SmDtpkgmAkIXDO+NYsPMuTjnzNGzYfhJ8SlwydJFW5jV0M19rgpJeT8c1pQnzbS0AgM8M5RpMKKDvQrvZSuhiBCcsBNzvcjkBAEj/JwDQCkMBALgyyQAgICfZ1QkNUPa/hCGVvq/pg0WvPR0NqychujCR/yaThgBu6gBOv0f9NcPPTnp9qana0gof/vplZ8+Ql4B8nyE64c/TBOvvKbdcnQwysRUAoF9SxkT2gri1260I6/MeztrSQO3QIbznli9iz74eonwWPkK4LhCQfOOVBAAoZxfQa9yLt73p9zA2th6vv/kvcaBh4rRHXoTsZAU91BB6XeRCVxy/CQCsJgGg2d5KDAACeshwohNIUs1aHgCr7R3qzKIULxZ9MxkAGzdulLNXpB5s/lot/Pi2OzBSKqOxWBMQidN/sgKkaCVFnJpaNrfCglJJQtoZPj31VxKAAdaWkMRU/OuvwgA4EQCgAa6VrsPwpGQlAEDTMYf3YtkXBQCgnwYZQbTPtcRXRgMAbEbMbA4+gRbGJloEymtwOofxvjf9Hnbftx8f+PtvwnOYoJLEIWtAWJKR1N4uWnblfDqATFnEkxo7Mz2JLKd4lPCx1mFNkmjzLSNCKWPB7NSR7TUxZoTYVMxic7WE9aU8RpwIUW0/uJI5qZK4LzHFUycS746dy2Gu2USYcVGdnkZ+fAJ910Xd6+FwI8LOIwHmOwaa7TZ8SplYLzoZsCzuRTEqE5NYaHfR9EKY2TyyxbIkCJAJSLki31E+62KiVMXh+/ZhNFvAtvUb8YOvfxu3fff7KOcL0vwbXFc0cCvmMN+s4+TTT8PDLnoEFls1mI4l5w+BgVKlLNet5/VkTQ723wRYliuqQWYOk8SbSgEAApDyDIjotk9n4BgRo1gJYCWLNwoTVgBlMxzmkHnpGMjY/B5tPO95l2Jq3QjWzUzAyWWS9KslEEDtWRxzqQg3NuACgnOKT68XyiRZpnnANb97FUbdCuJeHzm3IA7z+47N4tpX3YB+NoM8YxlpFEfpZb+D8ZyHrfk2/E4TR3suwuImzPfHCE8g32/Bin30ad7IJAQjK3UHswHIWPlN/eBzo9iaStfOib9q7tXknY8Qtf+VShmjoyPyd2xsOXrQevs198iUX8hKNOzjixtVx+kaXksHKK+i+fnMzIw0/vwYZeJAotPXNZhmmfJ7sIZMmySv9Dp/HgCAvVWJtRgHXSKFNYSBQPktY75npibx8Q99GP/6T/+MPE2l6w3xXlPmiWrwNywB0AAATHpQ5QUAOHD/IRkoJQFAqXNg2Sn+C0kAaPLMKf/69etQrzdE/9/rBeIB8N8NANADQCQA244HALbSAyCoQwCA2EIYJBKAoDGQABAY4FkoJoAW72ykQFWBzrPoGnn8YN8xrD//odh+0ePQti0xASQAoNdMur7ivdXnT3qQove0lfqDtQaGy+qu5JYYtaM748rkJJ79tN+WjTENAHQIBpwAAPD8ruiOabLh+T7K1Qrm6zXAtdEMfYxv2oji+DjK4+OwszllwEJ6FSNNqOulXk7cNz2ZHoghGzXrLDRYXHDaZQCH778ffqeFLBE9UldcV8zPGr1usjiVblcePJ17n2iMNUlkIAtIdOxa3sACPuh4uPSSp6GSK+LtN92M0WIZXqcrTSsnq7mcKxPkl7z0JXjUYy4SsCNbyAtIoQtYqefVGGdAfVEos7IJ49kiNyjhzLIAe+Gzny8INz9I/ydAItRiW21sukBfVQLw5CeI9r7HCTDf93/RjX7/D94g15UHLJtSHjAEALSWVzl+K7mHuDRFEUrFIm5521vFb6FaKonMgpuDRsmkiE+ACG0CyGao6yrTvyzj+kITpgQOKwCAhrMdFkmMuuA36npwfQIKJtDuAfU60JjHbd/+Jm799nfRnl9Exc7CJeGg25MkBkkoQCyFZtProkFUMpuB6To4XJ/FO/76gwgDD81OjGbXwvSms3Dps66CF5fQ6HJKyrzyEVicNvg9RBERRV7VUNaXRIpQa52AQnoD1hIA/RBqxFfVD2rtkhlBapVICSQFg/GQigbLw4VATy7PNa8ihgQE0EyKQb5r4qegH8ghyv9aGjXdwAhKTbKFrDM1VSdARRbAjnPPQmViFKERSUTgALBjbjkNvXqerDMdg6hND9MU8EHDlNKlyYYl/sxqgs6vb3c6AswQeKqOjqBSrSq32KH3pBtCKX2UqFKts5RDrWYAaABADAATbRvvhbxeiaixxYwzMslEYqyhBTMIRK89mmnjxpdeitqh3aK39oM8Ln3W9QicCfTsPGLHVUaVQsVUQmwWv3KvEwDAzNhiBLhx+2acfNbp8AxO9VhE0bNDGSutZtKon9309Us3GQL9UKe6hgeAgGZkQ/V8mco2anVl1kjgySGd00I/4+A5L7oCZiEPq1REredh+qQt4j8ih5KA5Eu01zQAkGZ76AMifb/SMXJ6LWqfAGYHc/9bSwKgTQBXa9TEADRFExyAaytMpdJAgn4OTyQBWKtBVLngnE7zkO6JFADRiLQ+pjmPTNxBpuPh9A1FTI/M4ic/uAMfes9X0fVL6FoR/NhDzrXR64QwoyoQeCi5iwjb+3DdNb+DU089A+/6wKdx5/11bH/ww1CYnoBnNNGnO3k/K54PscUm5HgPAM0A2LXzLmnGee3pAUAJwAAAoPSFe/4KAMrPU9BrCcChAwelKOXeIM+y56NcKmHnnT/DofsPYMumzZJAQd1/KV9QNYLrKqf7xCuDEjcxRiWNOVluSgI34DIlT3kq9lEaj+Uu1sOvO13spD83PKFf7f2u9u9W25P099Gf1xPC9D48WIcxtajcxYAgFiW9ALAEAByZ6sSIaWxrMl3CQjZjwOodw5jdxi2veRF23r0bH/j7b8HPjAmDQpFz1NkpEgqaS3EKJJ5FCnCU+UXCrKXD/KbN68E9KqbJMM9400K915Mjlk1Pp0E5ADBixyj1PeSDLnJBD7k+leE9nLNtCjkjEAdwnh9MAhC5UPLDvH4Ej41xNoduDBxcXMR8qwUvjtE08vBKm9COs8rzha+b2ns23oaFIAZa9I2waPrriAcUk3343hzbFRNdwzbQ63YQNDs4ZcNmHNt7AF/5/BdheSHKuTxa9QYKZa75CJFj4UhjAU/67adi/ZaNOLYwp5gRiZSKDT/PX9ZCZD3y7A3orZAsSN3Ea4mZMID4i2aaYihLkFRN//usUxjFyjSogEMrnvcEPQnyKNacuPdEAUKvCdsMsGXLOjz+cQ8TWvQDH/4gLCzMShwxUwd4/8kC0AxP7ltiFpkkPcQc8NCU08kJM+iH3/oh/uxdH8CIW0HYCVAslNH2AnTiPq555StwrN2UJICATMo+jbsbGMsHWJdpiafTvF+B706jaYzJvcj267AJRwhFma+pIIAVQQFTRmi/mR+8DzqhRkX80UiTyVIcAnKwZmBsfFSeBU67NVDA50jLa9Z65yudf3ooIs9mqPTa6aaf30/7JpGpe88990gzv2XLFtkj+TpzLpmaZKgoPy5+8N/wQ1P/yX7upVKSVnqdPw8AoIwIlWs+B5qs/SnbpDcAPdDoOvKyF10Nr9FEhjVez0NWvAsCeX2ySycMLiVzTnwjCJSbAQrFHEqlMg4dPLIMABBQ87jhvO7G0p/Q/dLxHgCs02nYTQCApuBpAIAVKMc0vyoDQOopy4RLBkAKAMikGAAEAMQDwFoOAPj9ttQ/Fs00yQVi35MAAGQAkEVNqapp5AQA+N6eo5g850E49bFPRM/NIJ/lUFztUen6Sv93GoDW9WT6TFypP1gLBDiOAdCcuycujo3hHW++Cd/59rcFq2BBxuaYhYcgo6mPZfeTDqauA4IAvIXtdgvTMzPYsHkT3HIJjcATx9JMuYxMqczxo6JBief1kjs0D4IBAMBoMD+QuCs6KLIJZdN/aP9+9JoN5B0bvXZLFiibjHq3ow6egZPY0nRLY+aKVZf8vf5z0oDx1XACzgL73DPPxhMvuhjXveSlGC1XRAZAhFU5pzvCAHjB5S/AJU97CjrdjhxM/PxSiZPICpY1PKoIUsZbyhROU82Jlr3iJS8TXRsfUhoAUgbADYZNpL75a5oAXvoUdL2OsB44sazV63jjm/9QwAnS4MRl36AM0RWWBZ9IFm/8eaQWs4Ej0PGUS56Mix/7aNH9F/JMQGhLcSkgiabHDQEAIdOdba0l4wRBaUrFH4Cs5SQZwPe6sIMQZXberAr2HcCBb34Pu26/A/fft1siBzOcOpH93+kKG4FND83tiJq2ux3xEKBhZK8fodHpCLgx1+vg9256BU4683R0fQMLjQhjUyfjY3/1Wfztp7+MTH4KjQ6QZSJAAiQwyoOKTToYyIPEBzeRo+hpkQYB9PVPxwOqWiJxCY4imZxoF2GZ1EjEHidiioFCd20CUvw7/hIQSnwVFeWQhd+wTir9kEqE4yofil3LQyhS90oY2UpSw9goLw6xbtMMNmzbLFNrRgTy3otRDn0Y8gUBm8hC0ACANj9MT/pX+/kin+EsI5ks8z0RACAQSO0/pzH5QkEBtYkkQl8//TvpUkscZnUldIGtQQE9tdEAwQCMIZAY0FU3RGhQ90d5iSkAQMUMkA3n8KbrfweNI3vgxKQnj+PSZ9+App9Hi77Xbj6xqlAAgC4QBeCR9AIyAGw4eRcTG9fhjPPPRg8BLG7a1G7T1IcN5BoMNH0dh6f/8t9yXdYGANh0iea605O9eGFuXvYGFj2ctpFaHNgWnnPl5SIFsMslLHS6AgAYYijGCXGiwk5epyIpLWlj9X6kixj+rv9uJRRaN0UEAELuMUm03/D0fjUGQJrpIsVUAoyu9PXDDdzwdTyRBGDtspZAigIAYLbFVJIAAKP1bNThxg3Y3UWcd+o6VJwaPvVXn8aX/2U3YmMEvhOhG7SR5bnQ8JCxRtH36Fi+CBcLuOySh+PBFz4EH/2rL+L7O+/H5gc+CKUN6xBaBCEDZJFVzQXNU9eQANzzs50DAGDd9PrjAQAC3smbXAnsGJ6ALwOguP0FfRw9fATr1q1ThScDlhxHNP6333qb7MtkoGgwnDWByElEKhQLRZLFoYCdubyKdJX9UQFrGgDQJoDybCv5/4CCuhYD4EQAQJphs1qBnN5z9L/5RQAAXeDra6n3f05uKAGQPdhwBQDgvWBjmGFaERleSRQe26ysEyNuHcGWUQs3XnUp7tq1Fx/6px/Ac0YFvJQtgY0lY/8IUScRXmr4rNJZ9HxBtOtmH2PTY8jQYynDXy4Mx0WXzLk+z/kMuq0m8o6JPPvysAcr6CEThyhnbRRpuNeoixP+4Je8/tQE0zRRb3cQ2Y7UcEYuC4Pu4KaJphegxcivrIogZm3nhWEi/bLF94hnq0NfowjwOp4000wMYO3BPbbjdzA2MgrXsPCDb34Lu3/yM+SZFNUHitmcin3m2ZZzYORdXPR/noBO34fHb2jxdRqKCZPI7ygHo5Y6rdseRIWK780SEModnjWM7PSJATZ5+KT1k3HF15p3cvKcEhTjxRfZnNTF/F4RGvNH0WktwDY8nHLKRjzveU8XY7ALH/MIHDt6CHYhh1Ao/pSqKlYHnwUNANAzSYwGRctO5k0GWSuP977j3dh5+05koeJhHSeLjh9iy47T8cjHXwzOsAkakAHXZ+Rjpo5q3kc+bqLfd9DGOjSiEfSsUXneXNRgyVcRtHMRxOXEs8L7jQYApDxNWLiSRsFfNGd2aUaaEQNA/tIJAKx9dKNNc2xpoIYkiul9RDPgdEOmz0b+LpTtlIGypnCzwWbdSubK/v37cdppp0ktyzQJZfin6nzxEBBpz1Kcpq59BGBKPEDWOsN+HgBA9pKQ0lcHvhegXq8r+aJhoJTN4tDefbjuJdeiks0JA6Dv+wMAQCfzqb5N/VLAsZIAEACgPJoAwOFDR8VTKuIz1FcpKL8qAECfgTDysW7dFFqtNgK/P2AA/HcAAJQ7yZB0BQBgIAHoKxNAz1cMAOHNJAwA2IohLoirSB8ISfThG5RqhQlDj7BJViQAZAAQADj50Y9HN+OgmGdU8+omgOkUskHfkbqoGgA4rrFfxTvsuH/nNfbGmWwW//LPn8WfffCDgvCzoOcUfrQ6IjTAtQAAP+xJMXrBA8/Hydu3y8PVCwPcu38fzHwOpckJhI6Nbr+PlhegRwMvbnS2cvznQ0IqPbXr2gBPmuGMAgDoMZd3HBzcuxedek0BAK2mLNCRsVE0uoxtSk8a1LRVa/4HJoDLQIJkIptgRxJ/2O5hy8wmXPWCK/Diy69ENV9ERFq6xL+Q6umg1WnhOc97Di59xtMFAChVK8sAgOOLiwSYSGjS3HxZKImjOZvH/5pAvvl1b8Ce3XtUhFkuL2Yh0pwnQIF2EZVySYb1QzGAz366ROTRgI1T/3vvuw/vff/7xIldZyzLAZAAAFxEQn2iKYlhoshc8VYb73zHO9BuNTExNioeCzQAKTKhgYZyg7gvRXMXUEGmZ5xgSnk12Ah5wHGiRVYCmQH9KECeOmtS5vbsxV1f+wbu+eZ30aWenwVDR5loaCNF0pKksQiV2Rl1gjJFtiyZJtiuCyebRa3RRNsKsfGC0/DkZz8TtltCrc2p6Ahma308//JXYnRqO2bne3DzI8gWKtIYh31fokUY3yHLhvgnDSlTMX5pOrxQzZP7JQ170sgq8KCPsNcbUMAHU36NScp+qYpjkQWQFZAYvMjPkwmwitBa9pHWma5xQAnYQKRWwBylxyergWvedh30+oEUTqc+4AzkKwUptngAEQkn7ZcmkDwEuVEvZeOqw0JcjhNmgG4a0g2iHFTSABuylnhdMm5Gvh+lGlp2MjY+loBvCTMn9d74+lm8DUwAxVgr0Waqql0KLXoAyEGXODIPWArUl7Y92UAD+KL9pB7bCiNUrBBW5xDe8prnozW7F67BgmASz/7d1+Jow0AzMgEBAFRmNf+XBgAEBOIEjusx72J0/TjOvvB8dPs+zJyNvkXDoRAZmuz9DwMA1GL3Wh25NnOzx+T5ZVIGAYA+5TyGoQCAckl+LXa7WL95CwwxFE3ADS1T0syTRI6anrgPipoUy2U1AEAKCHoQeL0Vo/gGIM4K5jUKg01kLykNu34Ghl/TMGiU/m8+w6LpTH2sNfVf/qBxTbEAZCPeVu4tURF230Sm30EuriFu78MFZ2xC3uzjlpvfi113dxH287AKDlrdFjK2gVajBzczhohpFMYiKtkeHvPQM/Hoiy7C//Ppf8c3br8HG85+ICqbZhDYjELtI4uMOKebtjIsW80D4O47f6Y8eZjFnqQApBkAlACs5QGQpq3q6zZ4nmGI0zqbfRaofM64L3Div/NnP8M9O+/C9Lr1kgJQLZUFDKZ0qMDcaJrE8tkcAACZJBdbsdjUM6qn2apwVEB8EsUmppRJNv0aGs5fFQBYMYYyResdBp1WAwg0CKCLMMWCoX8EHeu5H+QETOKeRTFAVmjIBOUNGJksvNhAxooQ1O7HjpkirnnGY7F77wF87Is/hueMqYl/olnXUZvcS2XPTdzKJRGI/FrRi1LPZaANDyedvBXFUhmtVkfuCb2AFNOSNQZTQBh3J4LEJEY5hkOKtFhoq/Ujs2lpgjkXVnpUYVRZFjzey0wWseOgS8kl5Qz8GcK2DpTxGhlJZL8RhKDxnUTr0l+ILDlH4lJZT1H+J6lHNAtsNLFpwwbce88u/Oi229FcqElDQsCTtR/jgGmyy8s6s20zzn/ogxA6Bnr9EB0maWQzMihiBLVmfwqzkYa8GUdMBSlVGciMkkhLXWsIU07KdRUJLXJiSlTpi0QAwO8LM5SiDmHhUDvvh6gt1nD08FHUFo7BofmiGQgDoFJx8JGPvB/ztcO44GEXohv20KPuXgMAiQ+ABgDk6pM5wevU5yAqAyt2kHcKuObya1S2eKCSbsiTIrDzHxyh8wAAIABJREFUuKdcgrGZaZQnx3Fsbh4jBTIE5lDJ1VDNc2BGGV4JPXsjFjp5iUQmAuwYBAC6UpkQAPDjqvidmPhNBgAoEVT1J58HLQEgAMAmm43/1NQo2m3GQPsyrBTASKLtlJs/Qai1AADun5qJqyMBBwC4rC3V9OnaiJ+jQffs7KwkdZ177rnyeZ7ZZCcob2PlxSPyUkN9jj+H9S7/nq+L34+v87/DBJDndLvTRTGfg++H8tpoPMjpNA3/7rztdvzJ22+RKMAS+4FmU5ms008hTlJqVgEADCuUmD4CAEcOz/6PAQBTU5NotzvLAACTrBrK4X4FD4BfGgCgB4DjwgubgnHTBFCG2gQTUhIAjvfos0YPAN8uSQzg1LkPxrZHXSwSgJFKQTwq9LCR65J/1gDQSgDAagyAnwcEOO7fMAVApn5BiEue/GSMVqrSfHt0fjUtMQEkcqUjM6TpSzIKSakuV4s4//zzJKpt9727sGvXLvhsmCwTi502woyDJz/jMhyhgzV1TjJZM+G6OXH+p76bWmw+iJIPL5L/QFgIRKw4DWbTf2T//cIAoHEcM+rHq1VpRJV7Kl0+lamJpqfKocmDSEx0lmj3evqlkD8FHDBXe6RYQa/ZwXve8S68+rpXotdooTG/CCYE5EjjCjzRnl9w4QV4+St+T2Wl9zl5deSA5vUi+GGQGkkKWpLlSV0krx817ODErttVmwULp56Pd7/jXfjR7T9SHgic9FFzlpj/6OZfNZ40M1GRgCMjI7K5XHHVlbjkec/CwrGjIr2g38FnPvvP+Po3vymTWDefk9d0bG4OMxtm5MEvl8qo12pC+RS9XxDi7DPOwJVXXiFUPEoBpKgX/bW2I1ITmyUmhW5ambXiwlusidkjZQNEbBYW5zA6OYZ+ow6T9JZGHd/+zD9i9/e+h+6Bg6jwIG61ZK3VaP6Yy0niAzcqutnzNdDsTLgiekIuFDpDjEy6ni9Thm4GOGL1cNNH/gzdWgt+TMqUi2xpPV541avgRQUsNqlIKIgMgMBBEHnoei2h6cmGzEYw8aNYCWnVDZCmdOnps6yrhAGgNeBC1eR0XZzt1ZRVpBw0d0nYH6Ql0rtCtLKC8FJCkejQkxcgk6akSdIbgOZZD4r3xOtCR4BLhFPiUixFNjch5v2aMc5/yG+hG3nIlQoSXSlFACPipEBfasw1uJFusPh+NSBwnGGOJD+wfV6SNsjkXKh2ikbPZ5RAEiUo/G+aFenNja9TFbRLHXS6eRMwINGjDjd48u+Ee8ufEwkAQC1uHDqw+cxGXRT6C3jV1Zcgbs+i5BaRccZw3avfhR/8ZB88Owc7XxJKGXXyLO6453Ddk1HB1yUO2RlHAID8SBHnPfi3YORsKbwpAZDnmOBRwtrRm6vezPVznG5slzWzCXVVnm+6scOGY9jY+ZOfwWv1pGCmTEcmsG3GpDoCAPDnUMeYzedlv1lot/HES5+GU845G80oRDMIsXH7yTIhUgW+AlYGjWLSiAkAk0xBtORjuAlPT1iHp+/cFCQEROIlVVGTBovS0+dBwz+01kXaoZkJK2n8U81auoHVP0cDAMM/f/iap0GHpSbPRD/gmvSBTKgMj3wDRctFESZs7wjGi7M4aaqM2f1N3Pzm98IPC/AjG72oL4UPDcBarS4su6ISavw5jBf72Dju4GXXvgRf+cZt+Pjffx6bzr0QJ511Fua7dQEDCThnKcUKfFlnBL/5rMj+z4aDxYQf4a6f3qkMccMQJ23dIn4eVtYReQ8LtLQJ4Er7F/cfPXligclGn7RUKX6jPvbs3ostJ50Eyv042WdDVS6W8IXPfR6T1HsHoezJAvIxapaApfYs4eQ7NsTgluZrqnDVpmtqiix74cDzQ5tPKlNA7nJiJriKREg1uoopmAZo+fd6rzoR2HOizw8XRMPXMO3CfPzr4DSbQCHk7CEDQBgUJpAzeWYzHpcu8JQM0QQwgNWbw46ZAl5/zTPx1W98B3/5r3fCdycH75Nb8sBsU0vNEmmjWuPqFfJ1RxbQNUKMr5/ExNgYbPojkbardHvK3I73SopSSs3Y0HOd0bCQoCpbQMZa8TlW+zhfvxz2pP2LhJKNvSM1lvxi3cLJHkHZOEZe0qL6Er0nwL+8Z9LM1SYjE1OmkbCxYRxpX5nHZsnws3P41Ef/GvS6IIjHM0KB9ATkaCzYwsT0FLacsg0zWzaJpw2lADRm5TPT7RHEdpXsLb13JFI7bq8EqiT/nM035Zxs9NVGopo/h0Mosn+oWnWE9h92mYAUCgiQMTMiCWg325g7Nodjs3NiXEipS55JLEEbGYvPSB227ePtb38jNmyewsk7Tkad8czZTAIAkCWi4gDlush+TBNANUigcVoxW4IdO9i7ax/e8Jo/EONaM7JEU8371fJ8vPT6V8Inu5LUbJ6/fQN2sIipchPlfIR2z4NvlOHbm1DvZgGrIFpk22gSQhDfiojgI6qEBf7XAwB64q7PVO5n+lwl8OT1OmKGyX1NRepGIkmm0z8d/3Wzr6h+mn6+9JRrUHKt5kkx7gKhzfNnl8tlWdfcV2kCqHsO1vD0UmFtPjExgZNP3o6AxtZrfQxND060H632rZZ93VB6Gz/HyE8+k1zHfB98reyhRnMFvPiFl4vxX9RlvCYZJXxmyFRm859I1NZgANCLhMPLeq0pLBavR8kB48xZ6y2PkVe13vB9WF0CQA8Afgv6N/BsbDY6MAwbESnGrD1/xRhA7kt8NVQuUwKwLpjHY05ZPzABZDwgg4Bmtq1DFLWQMUOR9gNFYTrAIZgUw6TJWZ/Dz+UpAMqjR/KahQHw/b2zwgCgB0CHkZTl/AAAWDZcTKUCrL2A1v7soH9Izox0HSY7dNQ5ELMwYJHxzGc8Q6bC4hRJMwNSixNKHxc+EStOMYlw8cWSuv+MZ12GO+64Dbvv2SXFIB/QFh1boxA2Dan6ER7+uIvhs0nux2IUw7vmZvOyCIXemji2clKqi1K+UE75GTOWc2zMHjiIXrMOI1AAwGi5LA2UAADUfomrKYs5FkaK1iEOsOq0XKK8JtdLLjbzH9mE+AFyjirK3vbGm/DuW96Jg3v2DSQA2QwLME4YbZx7/rl45auul5/FqDNqxtxsDkFINM+Qh0uM4Fx3sFFJrGHinMxNQ9BAxqP1fHz8w3+JL33xS/KqOIllUcZryBunfQBWAwAuv+pKPPmyp6LVa8vhyUP4Pe97L+7dcx/a3a7KxaVreooSJ6+F15nXiOh8P8a1L74aZ5xzDjxeXy7mZF7Dn0ujr+S8TP5WGRpKucCCgiUoDXMcE163BZtxK8U84tnDMKIQR+64Hf/2fz+Fhd27sKlSht3toMIs4UYNuUIBs60OyiOj6DSbokEk8k96OtMXaErF6A+TVEJOBUze7xDNbk9AJj9j4q6FY3jzu96GfKUCO1uU6D/THcW73/9xfP5L30GhvBHz9RC2W8boxCS6Xhc9vw03bwm90DJpPLk6zX6lRkImMZJHH4pxkpZIyHVKmmHV9Ct9mP573fhynYtJoGOLEZ/OxV7WPHHCk1Cx9VqVsi5prOV7ihxLKag1AKA3tD7lFwYz6yOccubpyFYLcLIZQXT5kuT+JxM6ggAKC1O/pz/4d6TYi3mnsCTU7zLdCdmAKOr80vtUTWD6ddIMkPsGPyR+M5noa78CDQAsm/4nL+JEAACjycQdOyYAwObdhhVEyIYdAQCuec5FyPabqORKAgD8wU1/jv/87p3oWS5Mt4AoMsUHQmIaefMSDwACOXy+mWJBCUC2UsC5D3og7KKLOAEA5JklrZPAQ8IOkfdIcChpXoYb6HRDorWrMkHoG3AMZ0UAgE1X0PVkL54/NiffWwMAse2g3u3i4qc8GTseeD4a/QQA2LZdnhfxt1gBANDGjOkGJz0tTjfz6vlXnUf6d7VXcKSxBAD8XAXK0kOl9mrtyJ364vSzkP6ew42+ivQ8HoDQXzNYlyna3OB7E2S2MuKXEVpsllj0e8ixGA8sZIKj2DbTwFSlgO98bS8++fHPIjBMhLENLyC454iGttfzBWQUQCRqoOL6mK5auOEVL8e3vncHPvp3n8H0medh05kPwGKvjUwui6jnKaq976lkGBrgDgEAfS8EJQA0xOV92rzlJAEATNcWAIDv+0QAAO+pZpRxXXLfUWyznJgqHbz/ELZt3SqTf5799PyZnz2G++7djYnRMdFgcz+WaRTTchI/G3WsKgCAU19Kfghg67NCT8x19KzeAzXozv9m469iWJd/pNdY2kNC33v9vVdba8Pr5ef5d6v9G914aDBL723q/YsNvNJ9WlkYCbWdVQxtVwWcInCvAQDmjnSP4bTpHH7/6svwla9/F3/9lV0pAIB74xIAIGCqTCiXJI5qGSdJQaaBVuCjUClifKSMcikPxzHQp8s/CedUtPCZFfq5jT6bWZNmuQ5ik/R8ktK7kk4gLCtpTJUfi7w17kukOUutZEmdpZt/vmeeOSUOidTNFMYUaxBJwBbpqAKBeK5z2GBGMTKmBa/VwT07d2LXT+7GZHZEMu5ptrrQrMGX6RlEvrb5lG0467yzka+UZM23ex3xXiKAJnHBBB5EI62K+MGelSwonh2aAcCzSgydU6kyIrGwya4xxVyVpsw525W9NuzSOb2A2lwNR48clYk/a71qdUQA/G63h3azjpiSCuoVojZyuRjXveIqXPjg87DhpGl0wh76Gfq0mAi51oU5qT40ACD8n7AP1ybVP8ZoYQyf/YfP4e8++SkU3RIo0gzoFcL7k83iimuulsGamXflXmX6BjLBAtaXGshn+6j7BrpmFYG9Ac0uvZccafpNg3kMPQYiS+PvgxIAJnvQrvF/rwmgprgvf+7U+ufzl89zaKhqDg50ONhi4y8G3WSzcP0Omv/BLjR43H8eAEBP4rln8udw/+T3Fh+UJIaQEaqHDx+WyTq1/tT4L9abavC31sf/MADAta1lxbyW9cWa9HGlUkmivq1egFde+1KEnS6sqC/m30G3K/u8QUCRQKKwBVeWAJABoAGA2iL7Qhu9LtNxlgAAvV+rfT1hfSXeUOrvVgcA6AHAJp+ADgGARr0N0ySLWvUgJ/IAWAtQkQFjUhfw+XTDFtaHC7ho2xSmwxoyXkuAAQIAG7etRxA1RQJADNJAERLalgAA9ABIAwDaBJAS4V8nADBcR6XPTvlz3DsUc0HniyW89vrrse++PaJ3KhYK8jsPaC6YsbEx0Y7wUODCZ6N77ctein/853/E4uICYhpv5QtyK5utFmLbRGF0BEcadWw98wxMbt6EFjO8ecEtWwAAybO2lZ5VJqSkx3NKyKKAqBUfXtJsTQMLR46iU18EfF8ay1IuJ/+elDTS1GRSK6iumrYKPTplBiha2+RmyxtPAABS14RuT5faMMZ1L3kZvvz5L+C7X/smspaNblOZZVDvxyzeHWfuwI2vf538HEHWiUKJw79CsBcXFjAyMS5NIZt9TrX5YgiokKrN95zPUq+XQb/r4Wv//p9433veJxsHH1QWVRrhTBcdKzEACAA86dJLJPOdxjcsJF/3htfLYbxQq2FCaDPtgf6fxZ0UgQQAmNPeamPT5BTectNNEv3HzYJ+B2ayKfG/lzTM+tiifi1hABAAcPNozc6iODYCcNpPIGT2iDiUf+6P34n9t92GDaUCWkcOo5pz0G1xDQUYmxhR5kKZPJqkN0d9jJfL6NTq4kDKYpSvMS9Gjx4Wuh0seh6anChls7K2iqOjsAtFbD55G86/8AJEpoG5RgemW4YfF/DUy67A5q3n4fBsF36UwfTGLej5PjpeC+VqAXPzs8i6BWUAt8qHNGfJBGZQ1CYmdAQAYjb6ZNAk7qp6eqOAl4TCmRTNwhBIdJ0qMstBvlAcTOH1FFYXCaQoCi2Uh7842iZeEhoEWAUA4FsRd2MzlkJqZP0Etp62XUwZCQBwMsWCT9HflAYuLXtIX4phjRmvhwZAwiAUvaRQSNPUfsVzk2eQ68dxVSKCfK/ED0Beo1Bepe1fsQlUzYTOSFCvalljygKPzJB+CE8YAEDk0wSQppRt5KJ5PPcpF2B92UIlW0TGHsH7P/QZfPrzX0OXSRROXpBkg/NWrmn1ohLwoi8sk9gy4BSyyJbz2HHeA1AcryCyeG1V0aQBAKmB9X1Opp76v/XrPu735NzTAIBmANz1053CAOAESiJK2WiRLm4YcoBzf+T0g9ItDYo9/HGPxTkPeTBa6KPu+ZjeslX2Wcqt1gIA0g1Oer/R1zl9/4dBAKV9I8l5OYMjfY+GEWe9tvR9FYR6DQlFGjBJ33/99xoAOG5tJD9oJVBj0EgCcNmgEUCSuMoIZr8DNwhRDWyU4kWcvrWLrGniw3/6n7jt9j0IbE8mur6XVQaLYUtAZ7+vGpKsHcCNWxjLhnjj778aP/rpTvzFX30K1W2nY/OZ56BGijInnQTILdI+eyoZZgUGQNQLJAVAEnGiSAAAM+v8QgBA+rpoOinPJRaA+/btl2Jm3dSUNEBZAq2GgR9+7/sypR0pV9BptqQO4KRexwMvNeKcHVP6kx0wANJ8WrlHQ5IfVeup/VYkBYmHTrpQW2n9rLQO5ERaReuYXmdrV+Brfzb9fMj2oJvyBACgoSNMsoLysGxXpFhUw1t9FQ/FqTsp8wQBzNiD0TmKU6Zc3Hj10/Ef//kdfOqb+xMAQBm46ngymfBrWdqKAADBWpUcxK8rlrIYn6yiUHIRxh4C/izbFGo+XwObvdhwAcOFYWRpOQby8mOrA8NUewsBnsHzmoDZHJKoWkl52rDW0ibAUjzTDJnu/IPhTSivifG6XLeUjAiLkqwB38e+Xffirp/cKTTjaqEKJ3RE09uJAlTXjeNIYxFhxsAjn3AxxumZwfKJjQhZXjSFToZTMpjo8yxS0cEaANDnitKSqUk//0jGmwDWYkCoZAE8v/jc1RYXxQeKEcXtWgNGFMPr9HBw3wH5HN+LzSSWKJa4Qe3NwOe3H7CGjWGbbKpsPOHxD8fzX/gs5EuUZ3FSn0T8kYGQlvZJ26MAdbISCm4RrcU2Zsam8bobXo/77zsA18rBNDLw+XP7fZx0ysl44lOfgmP1RTiFHD2fkYlCFOIG1mdrcDIxFqIc2uYoPGsSPZ8OATzfyDtgLUInCl+YKr5Bc2VbRUD+khTqX+W5+nm/Ns300VJMfi2BzEyGk2dVm/ODNTTZsaT+83xkXyPGpitM/gc/XyYfx+8j+jnQIILek7iHan8ukUkGEfbs2SN1ySmnnIJSPov5WkP2iYnRKrr+r5cBwBqeRs98PexzFucXpH6Ynp5GY24ee3+6E+/+o7dL858xTGFbc+jKGpEGmysBAGQ9igcAIT+Tfk/K/2UlBoAGAXUdIawkGYwt5d6fCABgCgABAEbOkwFgWZkBAMDPrSUBGD430utOjqKEbs9JPxkAAgBsn8I6fxFOryE9BbfKNAAg0Q2GAgBi21cSFHoJxeoZH5YA/DoBgOMm/kOMSqPfPRhzIXOK/Tef+AQ+8+l/kI2VunhumqTHb9q0Cfv27UO1WhWNLx+sG264QabNRIeYAEDjpDAxESI6y+lj0++JBCA/PoozL3gg6mxSWezbjsSdCLKWGFTwNkpsi9CE1QRNjM36MTKMFpyfR3N+Dobvi24qR1OarHscACBIoRykqair5ABN93kaAKBfAcGObrODrOng6Zc8DfXZOfz1xz6OSr6IbrOl6HEG0XADW7dvxZtvvkmozOpQdBDwYGG0nGGIBIL0n1whvxQTSBqzPmA5NRPkhREzIQ7uPYjrXn6d5C8TVWajr2nnuvjge1oNAHjKsy5FaMRC6zxw6CBu+eN3YnRsDPO1Rbk+/Fo9feW95D1kE0HKVLtex3Oe9jQ84ZJLcHTvHkxOTsBwHUSMy4tCZPI5mcjLkE8KDcUNWAIATHHmLE1MAK0m0G6pXM5778WHbn4LpmwbU5kMDt5zF3Zs2wIjDrHnwB6Ux6qi4et4PjqdEDPTM2JuRp3i+GhVjFwOHjwozf9iqyWat21nnIktZ5wBY906aVpZWPSCCMXiKA4eOYwNp27B4UP3Y3TdFPYfmcfEzMl40Ytfg0bXRdAvot6KMToxI3RVZibnihksLC6IDn5NEViyY2gQQDcUUggmLACCZCwm5D4lDxg/P9DvJI0rQYKBRCUxebEcR8ySqM3nfUobQGm9p16runDW8gCCWgxxGGYASEmYkgD0bQMP/H+p+w44Oc767GdmdnZmtl1v6hKSLBcsGzfABowJAYLBGDDYBBeK6cUGY8ChhF6TkFDSSCCQQAgEEiCEOJgkdNsYMNhYltWscidd29vbNmV358vzf+fdm1vdSfAR+PKdf/JJV7ZMed////k/5cLzBRDgtJOLu2aZECzqPl6q0EwX1hr46N2Mpf5jWgOdkxNPAFlwE0BAilg2eCkTxC6QkdD1BDBhodxD9V/WbPaAC93mlGsELYw6bURGJESUTmTD4kQlIgAwj6devB2nbhxG0XZhxAV86at34KMf/xwCTlwsFy2pMEm4TrzohdChZAxkAHB9o8lWtuRh6xk7MLxuDJHRFgBArglqAEkrTUAiHnstF+mlKfc20Br4TgMAfCUEAOhtoAEAgSaYS90hFbUmzCmhf8s6a4rL9LkXXYgLLrkYdRqBBgEmNm4Sui8ReWXco64TPfHQ2+ZK0JemW/N1pTWIy8AXuciYla1iANPXS/r39f3S2+DpxjQtAVipKPxFAAA9AVpps+9lACxrLoW6RyDXgm9wukmtbANO0MBABIy7Pk7d3MLi3CJ+/01fQM230TTmVa531I8MzbSac1JgNtsKsCw4BuCXUTQbeMdb3oCDhw/hY5/4NJzxTXjI2eeh0uoIo4kmpASJxcCSTCIBa9S0RslBLBAAYAqA+OF0OgIAGE4GRpZzu1+MAaALP+7xXGP4mfsu1//d9+/G+NiarvZfO/zT/K/o5YQBMHtsWoYAvMaFwZREE6nmWwEArpcX8FuMT3s8H6Rp1MCdvtiSdYb/FLB/BQBoJRAg3dTrc30yAOBkjUaaobPa9ZeemiyXIvDdcwSYQZzxYFrK3I6RkpkOm9WO3J8EjGjWSQAA9aM4ZczFzS+8HLf91w/w+e8dRuCMKfCdjZoUxgl1PjFgXnp+5QOkGABqYk8GC31fMo6B0kABhcEcTIfmgwx+TfS7EsHIdYDXnfrDxpLmNS2zAVhq4JIGuuVYiBRNybi0OSEleXJO2SDQ/dpgajBrBPoK2HBoRkhfGD8UKj3TlCgTmz50GD//yd0yyOHwhg7npAoHYYxsLi9xeQenp3D2RRfgwsdfIm7/7YyBZpsTazYvlrBTyIaiMbTQ+ROGnVwr6rAslwIkjupKv6/WafYL8neem6gNv+FjqH8Q1coiqgsVYYLOHp3Bgb37Rf5CiYG61hQ3QkBtbeLbaWNkaBi22YZjt1EqZrB58xh+702vRdCqI+PZaFs0RFZmkEsAgH4kgs0tAZ+zhoNWPYIHF9dfcz08uwCL58okQynGou/jCZdeioecdop4IERxG27WghU1MGA2MG6X5VxNGwOoWYMIzAG0Ohm4kuqg9jHOcy2oqO7IyEo6gCQ+nACAPdn98+v+vgal0/e+DAclaYkMqhoKhZzUz5y2qxhSyiNUVLDo9pXmY+WXehIAgOdeyaUYP0fpB5tdmlP6EqV35PAktm7disHBQemL+NFXyNFLEjMzs/K6TvRxvP3T6sOoEz5OGgjtGcjwtRIIIfBLphf3AL4ueiV99i/+Crd99WuSuMG9MCv3RsISTWIyexkAaQCgDR+2kxFD6cUKh4g0GmzBdXMiAdCpZhoA4H5HAECGUGSZJ0whdZKOTwHQEoD+/j4BMggAZDJkXlC2aal+4wQA1gkBAF77BAAI5NGwu90QCYAAAME8Mv6imI8TN127RUkAbC0BMJQEoGMxweF/LwCQHkKpJX3p+pI1v1U/pDDkdkeMf976pjcLcssFnRtMPpcTyj8vGhYNbM7PPfdc/PCHPwSbFyeXE7MVmqGR6iWZ1bz54rZk08aeg8Ay8LBHPRI8VMQfQa0Vr/wkdksotNLFLOn4ZSrJLYvTz3YbzcVFLM5Mi77eFu1ULE02KXD8PXlj6UY/ubHVxpCi0Gm0j98nOtYKxdSIG1Yu4+D8nefglE1b8O7ffzv680UxyBOtt81mHxhfM44P/MEHEYokICtRKq04FlrY/gP78W+33ioGJKc/9Aycc/bDRF9KkyUWUdR8chMTTWVEfW8GUT3Ctc+9RoozIlxs9DXtUdNzTwQAPOWKy8URlwvU12/9N/EAYDxi0IpksqTj6Hh8mCNOlHRhviwADw0A33nLLZJm4C+U4RbyQnlusZmnnEOYD0r8TzMxjdQtAQASPI+wPCfTSCwuYv+tt+LLn/wETh8bQzQzjaA8j81rJ7B7130iGdm4bSuOzBwT4IZN15risGRMOwUPg+Mj+Onue1FrB9h25mk4/9EXobBurcQBBoxMsakz9SS6q9UiU8TA/oPH8M1v/ScuecJjcMa5Z2CuMieGSxMbduCPP/Zp/N3nbsXw+CmYX2jDtIvoGxiWSMG2TIwFyjuOgppeaNNTUQFxEraJ+roq4KXZl6msAgLkuk5i8vhYbHL4Rze5AlIlkyTJ4qUkwHGUNITSgMTPgodcFk7BXpYYLMJu0RKWZG/LJB4A4gOgGQDMcM2aqEe+AADUDrcYeUTqYDYrbv1syDUAoBeIdMGbRhB7v07afCjTQfX+ZcpCSndyVKVZSNyrxaSJET22AsqEfaB9JjQzJ0UxX1bsJ8XdcQ2AaCBF7YrIaKHNBIqWIwCA22oi157DRWeO4qKHbYMT07DOxg9/Mok3vfNDaNl0sqZzN6PPOCdRAIDkQCeJHQQSKe3itWnmbGzYvgUbt29GEEfCApCXxbeRAAC6Wdb+H+njpZugZZ+TGEDZpChtlf8s3H+PrfTfAAAgAElEQVTvrmUAAIs0i0V1FMkGTrBPGgWJ26IZWBY7zt6Jx/zOE9E0DZR9H6PrNiDjMOs5iZ5KcU/TmLkGrNLgRLr56mUxLNtQ/y8AgGUgiPYM0EYWK1Q4ukHrbSz146yWAqCv5RM1eLyzSNcmRbre4bHsIGs1kKnPY6jVxKY+A9vXZfCzH+/C+9//NWTzo6i0pxDS/b49iny2iHplEoYVwxejLgIAFtr1ebitCt7yhhvhhw185ON/jU7fOLaf+wjUOpawNki/lnSUjJWYPS0BAFSSmx1DGigCAB7PYxwLAICsJXIrrmBSeMh9v3ppyPcv9zplfsln/dNkAKyZWIcw4BTXQd71cGDvPpEA0PSPZoA//uFdSRRujwGqbNecKlsCAHD90gknS8VeWzWLKQBA1s2kEJEZEhlRPSvwcUDTCm9P/8yvGwBIr4l63V4CH2I4tgJBuJZQEsdzQQCAEgCC/GwEOP0nAMDmy2wcw7ZRB2944dNx27dux99/97BiAHAdTvxZFACggMil50+EefIlNaknMEjAgRPeFiOnHAv5wTyKgyUYWRNhOxLWomo3ldkpf4uSJ74aJlC0SWlN1jJtpMe9RtdTSqakqPyy98kf9W+57OzEv0YSWRidF8MxbKmlcpaDXXffg327dmN+8iiKjis1R9T0BTzPuA78rIW5eh3FoQE88alPhtOXx1R5FiPr1mChXkU258o+zWMu71WA97YAD5RVarmVNn3WLE9hBXAdTySVwjYho1VSnZI9qg3kyUBcqMqxXJibx65775PhQqlQEl8M7tvck5lyIEwf/tvJom9wAP2lPrQj+id0YJMBUDDRX7Lx7ve+BZXqHDL0i8kyMUblqNNTIbkZEto9faQIMrho1VsoZgvY89MH8PtvfBuG+0ZlX4KZlfWG9dI1179QAAUOUBi1XfAysMJFjLstDHfmaIeDo5lxLGaG0ATZA5bEPXItofEfPzKxL6anocS70cdBScT+t37wOkyb8On9iNci5aam2cLgQJ9M/vk1Nv3sP2SCnZIrrfT+VEl7YgYAH1PH8qkaPcDMzIwwawkurF2zrvt9Sg/4cA0m9rAnoCz3JDF+vwkAgK+ZBoCHJ6dkL+Ex4usb/W8Prhuedz3mD09idGBQkr/ITHMZGQiyXdhbKVPvtAQgDQB0DJpxHs8AIABAyv5qDAB9fjS4thoAQAmAZgAQAKhV6UfHuPgMLPZPZGCdAAA40TUgzNWEAUDPuhMBAOu2jKP1/yEAsNL+uAwECKsPxryQabrGQuClL3qxIIL8O5FTNo1EvHR2/OTUFJ7+9Kfjtttuw8TatXjw0KR8j6iuS+16GIm2msW+XchhsRWijha2n3UmvIF+RGxkSIkjJUVy6JUGVBqcpDgQf/SkocmSckaqTbOJ8tEpil8FpaJRRb5QQC0KBL2RYltHjSUbmBS6ScOvCw+9oXUZAIzyYQRdbMKzslg/MoErLrscN73y1Sg4nmjR2zI9yQpU2jfQh4987KMIo0ConLFloxmQjuvgW9/6Fr7xzW9Ic7Njxyk4/4LzsG3rNqVVo+u+acChoQhNApnD7uYE9X3Bdc8XdE6kBGxqErq0XjxOBAA86fKnIDJiiZsjMHHfrl0iBWBknnal56bN80naJ5t/ni82bI9++MPx/Oc8B51mAyZTBGqMkGGD2EE2nyO0n+i+9eRBFSFs7JQHAJsltUjgyBHs+a9v4d//9u+wgYyKo5PYNDqM8sy0UNXG167BoSNTiGIDXqEo9BluoEcPHcSG9euw78hBifc5+5Hn4YwnXCIRI51WCFOkKC2EETdzOm43cfjBI9h93x4cmZzBz/cchulmsXHrOG5+001oWxGcUgmTM4twChO44qqXwyusx2LdQjO0MDQyIc7VjMQjcrlkErPyFqgBAM3G6BZCcq1x4qDYKvy+0P5ZZCRFrYpQVEZXetLFY8fzqWn0YsgkHDQVAUWEWfS0ZAPwHkqolbyOJd1Cm+tJB0gQixu48gDQfxQmoCQAHZocEVA5/RQMjg0pjWastMACAEhDvvTe05MgfnW1CbDIEsQDgppTpa/UZqKqsVcPysdTUgNDiig6RAsokBhMykRmBfM39R5SmvNu7ZQymmPjyKJT2A6cdnE9cTnQghPRA6CMsza7eMrjzocZtlCvxjg2Z+L6V7wBHTcvRXurxai85TR5XeDzTohI6y7mxPxvbONa7DjzNPhxKCkA0sgkAICU5T0SgN5jdxwIkMQASjPT4oxOmQCSARA1wi4DgGukY9myFhNkoTu2uIBLEc6ILA8bTtmGx1/2VPgZEwt+gJG162Sy1gXufgEAoBcE0O9pWdOeOie/rARgJZBBarDktaUbv9UmvPpn0gCATgHo/R259hI2mb7C05ufeGuTwUAfhcgU47GC04ZVP4oJo4LTJwoYdNr44uf+FV/52l6YuQFU2pMCRtqdCfR5g6jMPYjYaCEyM9KSu5YBg7ngzVnc8PLnY3ikDx/6sz9H3S7htAsegwYpvWwSMzQPXFSRq0GgmF+JKagGAOhATglAzlXaUwIANEKj5CtKJh8E/k40wdO6f65NupjmmkLNKhln+VxRAC8m/lDrf9cddwrrjs3/mrFx3PmD25NpqwIA9Fqn1kGbMSTwcnlpkiQGNcUakf0rzd5JJnEaAOAawf1umYfIamtBT57UMiDqV+heTvY4/H4ayOuVAOQ9R3wQIhL/Y2WMRwkAbdZ4tDi9VQwAfk9JAMgAeMP1zxAA4LPfIQNgVBlQSpqFmo7JfETkNZy0K7q/chxP4NXEryXucMpJjb9id3GtogSRMcCk75K1SDaYnpQpY181BZd7QYYu/JmkjJbnVhN+XVOpdUAxKjU40WX28LlJpTczKOVL8DIu5o/NYddP78X++/eKi/7Y4DByTIeq1YRRyEEI94y5egV1B3jo+efgoWftxEJ9EbbnwivlMVuex8j4uEQAyz4im4Fq/sk6EuFWQuXXe4XeV9LnVMylk0kj9+aY4EHiQUPn7sZ8TZg2TLqYOTajJKl+KMbUck+0W2j6vhxfpj6NjI+h0FcSaQUbvYzBNCuCcE3k3Rhjo3m89a03o9pcgOWYItdJ/MHUfqEQALlOeF6imIMhF2E1xGhxBH/7F5/CrV/5dxTdPmlyWF/6rTYGxsdxxdXPwdTcDMbXr8HM/CzyjgmnU8XaXIzhaA6NMMZUdiPKmQE0uZdkLLhhU+jJEYpSs9lxQwyQo0xbTAnNjg0j7jVq+xVuqP/hX+U1qGs07aul6mET2ayFifFB+axls1piqVk0y19OD1IqN0I6qWR5HaT3a83k4+ugDFqbenOK7jpK469keYruz9eSTh850SH5dQMArBM4iee9snfvXrmmdU3bqtXxqmtegLxhiSFgY3FREsDykiLSQfALAACmTSaiJRKA8jzjBdkzhsjymg4Zz6mAp6UPPX5IBiiyP+g/xzMA0gCANgHUAADrTzHwPQEAcCKAuBcASEsAJrQEgOtkFli3dQJRqwonxQD4/0ECcLLbscsA4CJObdSrX/FKcZqW6Ld2RxZLNgu88MkC+N3nPhdf+tKXhO5iOy7yJV5QpphIEEGiBo6UevqqVSMfHdeGb8UYWr8WE1s2o8OpsmmhmUwduCDLBCABANKLONFeAgAd3xf92PzUJGLfh8uGttGQSTdNAJkTK4urNhcTY6jkZk8aJQ0AaL2YbGAiolIuySWvAKsNAQHeeONNeOWLX6o8Uhk94fvI5ThN68DNufjLv/o4gpAu+3nEmSzqzUA2x89/4fO4/4HdgpxRs8LoiosvvhhrJiZk0+PjUNbAC48NOI1fWA2+9lU3isSCNBqiXHoB+UUAgEuf+TShhLFZvOHGG2XqX+ex6VMmiSzKNFrZVywJekkXU26Kr3zxi7FxZAQmX0s+h8hvJJQ/wM7nEIs3g2y/YnbSZQCIYRDLmzbC+UlkR4bw07/5FP7z8/+IzbkcSqSoVcpo8xjlHfitllD5C4UBDA9N4IH79qLgFDA4PooHq1OwClmccuopOO/iRwOuDUQBQqL/nieb8uSRYzhw4DCmj80LAEAUsFFroh4CkVVAaMaw3Agf+ON3wY8bcEp5hHEWbmECt7zlQ/jZz6cQtosI2w4yTgH9Q0NYrC3KdIQRcidcoBPXcl0IagBA/Y7KT0o7EEvEY0QmACN5lMN11+RMT5eTe0sKZslDptZfuebz8eltIbp5OyMostAvk8m5TDWSySmBMsYAagAgw8lkmgFAyr/RQSsD9I8OYuup27oAAJsAycFdBQDQRW/6s56A6U1OeV+Qvq+0lvq9S6xRYsap5SyUAYjJJ+mQYgTKGDlmipOWudTU63MhjV4CZCxrIlJu8wQPYmqI6Yps0qzGQtx2kREAQDEAto138NzLHw/Dj1CttNExx/CMq64HyPoxHPgBNx8ewyWnfL12EPkOiIgXc+zsMDQxijPPPxsNxkhm1HnPkAadpACkAQB9jHQRsex9ddcm5VMitOIWARxLAAAyANIAAK+jXNZVkaydWKiHLPqFScF4sUIBw+vX4slXPBO+bXUBAIf+EgkDoLtHar1s8oKEDptqulZriFYCAX5ZE8CVAID0/ZFu7rsN/gpTnPTPqXny8usnzVpZ8jA5fkwu9O1WADOTxULEPchCf86G3ZzE2sxRnLN5BPFCHe97159iaq6AGgFIzKAVm7Dba9CfH8T89D60OgEMzxNQmxMFpxPAaszg6iufip1n7cAHP/JRzLZsnP7wi+GbnthusS6qLi4g5ylavhhwCr0+8ZJnoEDdx977dyPv5eRsEQCgnIcAgGYAnAwA0BIAHjP1PIYA+nv27MHAwKAkYPA+JOtvfmYWP//ZPSLne9QjLkRlvowH9+/vAgBpFgavdcbYGlZWGACU74kxaqw8dTTYIJGx+vrSSEUC5rGxlXW1ZwKZvk50sZoGh2QnShrYk1H4T8YQONnvrwQALN0jHeRcsgDZYKkUgCUGgAIA2MKzXeUuIxKAxlHsGPe6AMDff/cI/CwZANrMsq3APbK3xI+HQOtKAICa4Ec0dpNJaEZlyVtZ5PJFFEv9wvbjC6K3RceMELN4Tf4YlDDFJrJmHnFHscCUqSz/GCLb0iwAvhYF+CogQCSR/AwT+YwLz3YR+AH27dmPn919D45NTSPn5jE8OCLSFtYfwmakHr4dwQ9IG7bhDRTwhGc+GZ2smvKSRSlAlWkI2/TwocPyHng9sTYVUDnxlxE9OOsWO6vkZ0l5IiC5eE+otkDXUHKeOVyR46maylYzwvzhWRza+6AwPflY9CvgYIrPR38OPjen/QPDg7BcFXEdkr0o4LyH0FdJKJ2wCjcb4fQdG/DKV1+Pdofx1C0YNhkAyV6mQzBkj1YAAO9jgid2O4OCmcPNr3gdqrM1OKaLdtsSAIDx2Rc+7rE4+4LzcXjmqCQsNYKmpA94cRWbSiYGm3OoNmJM5rZiXgCAGG7WRNavwupk0Ir7hVEgAIDpI8qEAkyYHQcGN7P/pR96HWFNrAEAvlTWRYWCh6FBgtykmqshi9RPiXE5v7Y8Rk/vAene4MQAAB+TtRJBWvZAvNYoo+UwjffB3LxK1NJpK/rn+Tr4dx0duNrhVR5ISx8nW69We5xlv5eSAOivs8c5duwYinn1WtkDfOavPoGv//0X0Gc74nfG/oRJXhxS8j5V0//jUwDSDABYkQzSCADQBFADADQBZMNOk2stieRr4dqm2E2KtayOz+oAQBg2ZG1MpwCkPQBOJgE4GQOAQzN+UKaTBgDWRAtwwpqS+68EADAFgMOfTKR8W/6XmgCmr4uVajuj0zwsMYBSjP93M/LmN96C++/bJakAREy5WIqzf62uHDZLJZkeyI1lmBI7QioWkVPBESUDuKVMyCwDxE7phJrtL2L7mQ9Fx8kKGl5rNpDz8mg3Q1icgiYUZ4lEk4kqNV4xHE5FGJ0XRZidPCISAEZVEE0mAMC6TULXUrQ1vmnNIlCvcykGUMcYagAgm/cwNz+P4f5BMQIkGvyBd71HAACDGrFqXSj7pNAQAKDW/xN/80lxk3fzeaEdc/LDZuFPPvZhHJw8IpRkAgB9pRJ2bD8F559zrsQk+vW6ilJKqEqkZrluEe++5S24++675aak3EIbAarNUBVJ4gHQbomj/1IM4Atx2ZXPRKW2iFqjjpe9/BVi/MfGjg0kjyOZAYcOH8LaiYku9Ycb+cT4ON7+e29B1KyKpCKo1gQEAD0Amg0V6cNpBs3SqB5LprY8xQR5xASkQ+1fE3u++AV8+ytfRd4PYSyUMVHMo1lZQC7vYqFRFZBmaGItZuYrrLdRzPVhqDSEfZOHcO4TL8Sm07fJMaGpHtkWNPjZc/8uHJucwtSRo/CbAXyfZ5SzFRsNv4VqPUAtjFFn4WVnMHnsKF79uufjoksuwHR5GgNjY/DbDr566x345Kf/BbBG0TFKaAQxxtasQb1ZFfoQC5Rf5IPXlBRBCcuE54Tac0mSSLSIerLAaXiz0RBWDQ0XRYOY5NgTGKAXgJIJmHKupElM7QNy/SfOxiyAeC7JCJCYLYJdCROAjbRBuU6SAsDCXVIJEg8A3oPMrc/QKTdr4azzzkaLgAANyOj2ynQIRiGmp7opw0O+ZvHpEKdkdR+lGzMeO2ERiMZSiSN5DlthS+KX0hIWAbW4MXOxFR8CxXaQgq6HAp5eqKQAFzttdZaWN38dQazlfpd1I4OYE41WB3arCbe9gDXFJq6/6lJkQh+1BR/50gY86bKrEXtDCGMyAAgeKhqk1I09k/JmFMpEipTavrEhPOyR56FGd2f6SIlEiQCAcutOT0jlPkkKkZWaZ3kzLKzFeDNGRwAAej5nsPvn9yNsLHkACADguJKbzfVjZnpGMo152Jh84BSL6J8YxVOe/SyEWRtlYQCshVdkBrRi7XQrZPlrUjB3J1JLx3VJpq3+lm6Qet8HNc6rufDrBq1301l+/hIpS+K7oL+X1ln3FlDp31faJDV1XqmI0s2jvm6Ov35ieJR2ZTJYaIRyDxYZs7e4H5utAzhv6zoslg288lXvQH7wVExXauhkmCtqwWwPoZQbwPz0AUQtHxmPus8OWlEAz+rAapTxjEsfi0seey7e/ycfwuGaidMefgl8Oy8+ODnXFACA/jkEfdU9xMQNNhQZ0GMyIACw+wGR4fG9bNi4UZp/MfMUJbIC/E6UYSLXZWIsyz2cYD6bqx//+MfYunVb0nwbwnQ7dnRKmv64FeGZT7sM3/v2t1Cem0GHxaDE9S3FcnLPN+0cOlYRTq4khR0TDdi0ZgUAgICgBKHVR7J2aEAnMZyLEwMvZYCXBqPU0sDjotc7lfZAp3wVsScpBOTYr3gE0hOm1Vf41QAv/Rua+aULqeUeALHEZYkXAr02JEkklolwhswwsUPhdJ77J8GmugAA2yc83PyiK/DNb9+Bz3/3MILsiBhuyWPznJJiz2MtAxhF3FfPTxmYkuPR3JMAQBA35TPjyCz6EYUEwwyU+gYwPDwi9FwFALQQGyzqI2GsxCavCwuukYNB+Yv4aSemjUITUBN/Uuhlf0k0u9ynOVlmvWjHJg7dvx9HD0/h4KFDCHwa4fXJH4LaHPKEnLhTq810kkZNjAnXb9qAM858KNY9ZD3mmmWRLuioS75BkYZELeVDxaaO+vm20nSrya/a8who8XXo/Uvtm6l9Qt3wKtKQTAD6M8AUthrTVMqzZRx9cEriNuX7XMujljCtqCtnClGxr6TYdEZH2GDcU7sgicHawZXzHTVoFhjgEeefjmuvvYLpyAhaBIoZA6kkAOouICaTgN78PT5eGxhwi+jUWrjmmVdjuDgCCw7aHRPtjIOFehNXX/8C9I0MY3ZhDtmcA2bdZ+I68vE8Ng44yPl1lOvAMXczFqw++IjhZS04YR0ZPk5ckHVLPADMEJGl0iv+3zMA9I5zPEC7BOwqHT6bfq0d5/R9aKgP9dpCIgVYWgW7E+4VG/DEDEevSgkDs7fx1v/m9cahGRto1t1s/nmfKh+ejjS+2pyQv6NjCqU+pP9RWpu/wjL0qwAA6SPWK6MSYD8BwHi/cGjAmkzuAdPCxNgwnvP0ZyPrB3DoQxkqzxKylPmSVcqQl0hGeyUALF04MOkg6jDVLKs8ABarsgax8dceAKTpa3aEqvmY2EZwhIzRSGTGen9YoqLyHEmWCOr1CixLAQC8/+k5xudot5WkSa3fq0tYTpTCoMwxlQkm1z6yRkeiCh57ynqMRVW4YU283yw7xtrNY5L0IVNiMd7KifdVJ6OKRrOVDPrkVbcRyXpLaZBkowIdF76VkxjAsbPOVzGABBf78nIcdP0otWwi/ZKeoae2WX0nW/k7q11/+nGNVvNALLQ2cWM28K3//C98+EN/Ik09nVH5JsVwRpqfhC6WyuXVsTHpi1GjyRKxx43PtlANA5z36ItgFjzUSC1xbNTrTfS7JYQ+SyJGytOYxpDGhM9HLQojKThViRp1zB2dEhNAh3FJjYZQpTvcOLWpkKa1aS8AveIm7ADZD1IbBDe9fDEvE8latYa+Yp8Ysrz0+hfhs5/8W+y//wH4izWEjSYG+/qSyKYIn/vCP0hkDY0/CJKQ1ky67evedgsWgyaqjbr4AIyPjGLd6DjO23k2tm3cjFKxTwoqSheovabxoNMy8eUv/DP+8Yv/KHm0XNiE8pRk8PJ4sEkjEMBFiNsjf5eLyzXPuw5Pe8bTBEz59ne/g6/+y9cQhNRCd5DL5wVpJ5BCMKJeryWmhBHm5mbxe7e8EVu2bFZpC50YXpQ4/RGtNg3xb6DHuRVyUpuRyfx8ZR62m0GxkAPmyhThAXf/EJ940y0YKhRRsCyUpyYxVChgqL8PR44cRqG/JE6ai5RuFApCn63UGxgcGsGTn/F0ctfF1IfAEYvQIwcPYt/u+1GZmRXbIm7MnY4BM5uD3zbhGw7KjQgHj82jlXEk2dZ0HDVxjgN8/BMfweTsQQyvGUC50URheBMuvfyFsN3NqDaykovLhQ1WAMs20YoUrbJ7Q/SYWMkllGIB6MaVnxXdbJXFJ9lnqlXKKpSBm54mdW9ViSRSpitCn098AcRTQN4PIyaprVWoNjdAbXQjyHhM7bHKehZ3Y0YyCaeM1OeWNNoZNopWjDCOcOY5Z8HybCXZsAxhqlCCoJs1nZSh/y0NbU+Epnwv/Z5ZnCXvT9FVldmScsiN5LwofE4BKN3nSo6zgAJpT4QUOL+sqVMMUPnoUr5l2Q5kkmV2PDAYW7SgMfW3PuxODV67ghtf8Gx0KoeRy5CqNogXvPQW7J2kdn5IcthVZabDL5dPxHlOTNtCNu+gMNSHU8/dCTOXRWgQ5qPbNwu61TeglRrgpfdFcEO9LzK6WZ4RSRYJAKPlIoZ3qakigSSJarMsQfIlN5vXfWygQ6rnQB+ecfXvIuDEyc7C6+9HoX9Ql5yqv9J+zyw6E5CIxbHeaFQ0pDpPPKc6jSVNMdf3gj7nYl6mT0xqbe3djlYCQXjUGDckWd3ZrKxvbE75mf/WBX+66V9+PBUAoD9WKuJYqGnfDv6cbuAUkyeDRr2JUl8RrZaP6mIZg4Ml5KoHcGH/DEZzDr59Xw0f+/S/w4/7qYhC3JwT1krG7kM246I8exROJoMwoiMyYDoxwmYV/VkbOzYN4/prn4S//ORf494jATad/Sg442tQJaPMaiNs0oGd4CC1qy05x3SVZkPg2g4WFxZxYP9+NckFpCFhAyK0bjFkZwSlMmldrQjiY2vjUVL+R0dHxZyKQDMlWGSekILsNxvYt/cBydVmNvHzrr0K7333WzEyWMAZp27Fti0b4NeqeGDX/Thy8LAYqBnZIVgD21EPGaMZw7U5E+4Ik4yfeVykrhDNOtlCBEtVco4o2Nno2rzOqEtWYBjvXx5LvkExe9JjabWqiX4ZbGRZIBJ8bysJz/HX2xIw1HsPptchcZFfwXsk3fAvW4eSdUtNtWLkvaL6fc74eW5MJRlQe4olNG4Cvnk3i6gxCzcuo89u4M03vRC3fft2/NN3DyDKDouRIOtK+ggI6CUmdSEcGiuKFEAxxMgY48/Q+0NN6iX9PMFPVI1Gc2LJ3zYMjIyOyLTd8WgwSwChjXaHew1NJAnwE8BQ67zWRHfXd1l3GJMLZcBHPXSjianDR+S6nDs2i7ydk/WP5451Cus95bFDdpoloXOcmhO4GhkfxdYd27Bh80bZ15qcBtis31ST3gUfk70zTQ5eqbxVa5jyclIeOcpTgiCaGI0p3Rwsxno6OTQXqwirDWF17t+9F3Ozc8Ji1fHRrGW5/jDxqq+vKMMeSR4Qo1we5eS/LoOLGn0XrcBHllP1xgyed83T8YQnPBpRx4ffidCmTwElIIlcjoCdSPU44CKIwQQAL4+oUsd9P7oXf/knf45Ctgg7k0e12ULs5FBuBnjZDTcgINOTMcuUAIUNDLghRu0y7E4DUcdB3ShhwRxFM9OHNqNtCVC3uQ8q80N1nXakH6EUV2pJcXRf6ej+Jr7GOkUB5+qeVIM/td6zOWPiGKW3yhyTzSN19hys8e/8WeKLOppY11d6D+PnrhFzqkcQADw5hzRgVqSSxMg4xUbk1zjs5PrL60LLDHSzxtpFJGbJhbtSs/WLSgFkBe8BC1Z6vPTX5PpPnlzMHJMzrM6zGioxHYypWgcOHZYauz9fEmYze5oXPvd3MUwwqSfJJ33mu6WNlh6pYqlrKpxJUpw4vJydITNRDQzVGqh+Vh/b9HvU57jVCZErkC0QYmGhjI0b1ku8o7QcbhZZm2sTz7Mh14LnOnKtKL8tmhSz9levWCdw8Xv0SdJSDeULoVIQuoxUshEy9GhpwCIYyojSMEBfO8SYGWMkDlCQIZKPfKaN8bVDgM0FJhDfMwRt5UuWUyxLW9RbSsJFOKFNSSofV94/L1IXvpnHnQ8exdjOc7Ht4sehYdvo6+8XybaWrvQCAG/cWcUAACAASURBVCdjqJ3sLtX3hN7z9F7X7XfCxt6YUTx0XI+DEHv37MXrb7oZHnMcJXpK6b1VRnjihKpzm2WRVZMIWWv195cGdoom62bFrO/Us3YiPzqIStiEmXdlo89bObR8+tUSaVETwiApyoXeRTCADZLfEACADADXpASgrgAATo4TLW26uZC9NDEGlAsvcTtfdnHTId/NoiGxSCWZxJAWec1Vv4v/vPU2fO8/v404iFBfqGCgWJSTFEQB/vpTnySYikIhL8UgNz0j7+Kmt9wCP26jHvpSwA6V+rF+dBzrhsfwW496jMQsSWPPhStrC/KcjQzc/u3v4SMf+Ug3W5STFE3fJ5IuUxTTQIOO6zJZtKXJv/Z51+LSpz0FQTvEZz77Wdxx512yIXIj5MSYMgXlYBqJ1rTVChGFvjjtv/bGG+AV8iLH4MWbpzCVv0gAgMwNGUFYsEND6ZyzGViehaDVQFSZRzFXAg7sx3984D3A/KwY+9CwcfroJDauW4f5uVk5PrV6Hbm+Epp0Lc/nMF+vY8eZD8WZ554jDWLY8MV5lwY8991zLx7csw+gSzVp8EIyYCPL9KIc6m0LTdPFvN/BwdkFRBkHQeIpEflksQAvfsk1OPOc7YjMqoBMTt843v7ev8QP7pxE2xhCG56kJhT7VQY3CzTuiP/3AMCJ5m9EUoMuPS2tR5Zrk7nh4oDPYlJNkdPNsDSfSXSeprap+Jusmi6LAZyi1YuLfTICkUgnMnqSJr9Dqmgc4SGnbsfA6KBysGfEiwSaLlHgZPFJHN2XQIEkuk+bd6VSA/Siq1+7bOQiF1F+CJy0KACAUw5lvCRgAAGNhEHEfOPuBCfZfLuFoL5Z1Q8sK9TlfBlttAgBsVmICjBjxlvSCyBk2YlM3EA2qOI1L7wSjj+JbOyjWBjEK1/7btx5D6czw+LCrHp/HgdVVEuhLUWkmhxZZDDlHXgDRZx+7lkwcllElkobUQDA6svwiQEAdUD4fnkqxAIwNrDrnl2SRS161Zhhcyq6iowSBQAcld/jddDihC5rI1PM41nXXQufN4HrSjxmaXComwLABVrbXZJ6Kv8Ja+N4AEA7vWsAIDlBXfBm6RpdGQBbCbVeDQAgjZKskTRlUj+vpgiuDgAoG4xeCUD6+dPFR+9ZYpNGMo7NDb3jox0RBHbR1zyExwwsoJjJ4K9ufQBf/s4DCOKS8mloVBCHAXJFUmppHDYnTRTNwDhVhdtB4NdRzGSxdW0JN7z4Kfjk330Kd+1rYP3Oi+CuWSv7Qx4ttHxOb1VDxyZRTM1E48ylSwEAjJjqAgAb1ne9koTUJm7XzCRQhdZKHzoqjseBYMjgwBCmp6dFwtff1y/Utb4CIwEP4MD+vbCsGDfd9EpxNH/bW27Ga298KS679PEYWT+Ow/f+DOXpWfQVSti/h4a338GP7p3CfCWUdc5zWSgXlSRQWDF063alLpKwBdOGleEeSFCCTKRAgNiInzsGMrYj2lEWVEGgQFGCIqqc5SbASDsCAKohVgCAyjrv3dfToFT62ktP9tR1szJQoH9uteJVrXlA3islaxNlgHyTSfypwRxy0tZd2cNytoGoNo1MxKa5jptfdR1u/8k9+Odv70HLGYZhOUxrVzICNvFc31oRHHpKSFRbEm8sjTp15Wq9UpG9Cdshmdxr4JY3B0FC1gJezlO+MomJrfpMP5/EpiExTRMKvSS0UAIai3fQ9NFpafrplM8mgkbPBAQYmxfUFXhHg7yG3xB2ipvnHtvBYrMGM5vBus0bseWUrRgeHxVAWrTvpABTLpIwFdVtrBJk0uu/BgHU+V2+0Eq9SQCRptOiv1aRzFy/5HHY/MeG+DvNHDkqiQSVmTn8/Cc/Qz6rTJdroa8GODT26y9heHhY6hbWedVaFY54P6ljJM0zr5du6kkGhsW0LB+FbBu1hSN40xtfgS1bJpDN22i2QoQSAUmDUVLGlEeEFXeQYc3It8uvt4G+rIc//9BHcdd37kTWcOG6fWhEEC1/YWQUT73imWiyrnSYhmAJc5NA0vpcBUYcoooS6mY/qsYgQjqUM+kBBux2CDuOkInJNOTeaKLFP2SQMMg0YSOcrJH49Xxfe1roNTyJRZSkrERuwhhe7r/ZjDSAhXxOhmvCMGpFAgQIOJNMTXWTqRse/XV9P6fva/5sGKkElnRzyGY0nZaiI5v58yJzSuoyAQTE30gdnZUads0K/EWO38kafv0Y3fcgq6La1XWag8z9WTdrSY9pSDNMKe1AsQ8ZXmteAd/42tfxmU/8FfImzbhVB7387uqRJnRNwJP3mkgmCeDzQwCA2dkEANBDMw24L3k5qbpXgQIKTiMLVTEDSqUizjnnLDFcp69DiUxivy6AgEmWk03QXkmlCMwRAGi3CJ6rejN9XtRyoq4LnsuuWWgy2JB/c722W7AoIW7HsMIIXquNYqeFfNiA69Ng00Cu08TQAAdMlKLXYSRrAv1vmPLI+pNDVNEECHOhJc2/gPVST9Ji1INv5nDngSkBALZffIkAAEX64v0GAIBlvXEK5DJa/v6YLv6loWHEzaa4el939bWCSlYrpHQQvVB0O12uasRMNKArAQCpeoQ3CI1dSAMf37QBa7dvwVyzhmwprwqBRgudkMWTIVRnzQDgQ3DzJzWFAECbsRtHJ9EhZYUsgYQBEDN1QHaJJTfP7o2UZgIkr6kLDCQ3LHXgBACGhoZRqSxiZGQUz3nWlTiwey8++zd/CwcmytMz6Mvn5WRyk/vAH/0B1mxYK6ACjQ+bYYB21sJNb74FHScjDvz82YKXw0PWbYAZtnHZk56Mof4BFPv6Ua1WZNNhhjlX+WOHp3DDDTcg5+YE1eQFK5tqki0vBYGhGADc9AkA8MK++vnX4AmXPQnhfzsAv/0d78A0b8CsI4U9QQPeFERMF8rzGOwvSWb33MwxXHnFM/GkJz5BNu22RV2YCTdUUwRO5HnhSi42L+yIz0eQpA6LeYxmCw4RAdPGnX/0R5j94e0wK2XE7TaK1P8Xcjh88KBQiDZu2iDHYmZ+XuhrR6an8eyrr4Y5NAT4vtDkqbm74/u3S/NPgGS4bwAx3c4phWi3UCwwb7MjVLha20TT8FAOYjxIAMBmwoQlPnDtsA0na2L79vW4+ZZXYHbxMFzSa6wC7ts7j9fc/CH0D2/H7GIEi27E/S6azToypivFZ3qj0FPONCigC8HjGQAnBgD4WDwPMhFPNo/uQq7vn6QITReqmg1AsKi3CFUROJzo2Mh4rsQIqqkRqZOq4RYqGhMdOnR5JmAZSMrCllMegojOqhlleiYgQ6L3TG8A2lBTAxDJDrd8o0uus/SxEyoa3a+TVABp/rnoMiEgAQMIKorkiJTLBFhYOiZJqZd4GaTjAZcdB9n8WmgbvpgYKQCAbAIFALTjJmwSISszuPGFV2LUqaPdKGNwYBS//+4/w5e/sR+GPSL3m0y8kskZ23FV/KqUAkGOsxmRUXj9BZx6zk5YBVd8FX5ZAGClxjgNANADgBTVXgCAUxquhQQACAQQAOAmqHwcWsgwrtOx8bvXvxANeisUCujYWQyMjCqjNjknvxgAwKOvTbO6Eo7EuyJdoKgG6HgA4ETNv96Uu/dVV6CgrhcWVOnP/Pn0BGWlZl7ywJOJzkpAgY5w0gWAnhIoDTENwuxkytdB1gxRsAKMm2U8fDBAVKvjnR//OvbOmmi2C2hHMeywjlazgZHRcZHF1RerwpyjhIO8/dhpIwqbyBkZrOnP4M2vuwr/8KUv4Fs/m8WaMx4Ob+16BJ0IuU4oAAANbFcDACrligAAnD7xY30KABByufhHnBgAEJws0dpzDSIL7ejRo1IQCejdCMSz5+DBB1GtLqBeX8Bt3/xXCEnKCJD3CC6GiNmktyMYpGL7IRbmK2jOz2MoAxw58CB+9NP78aN79mDX/mOYWWwh442gMLgGYZxBq0P5mtJmC32fhZFM8yPk8pQIMBKX+dNcxzPImJz82EIwCyMm0oSIqWE3tNe7lu1wwq5M8tIfvWBT73W3VKwvNc+919aySZsGJlPsMMUAIACgGACmsBIU7VPWEDZ9AgA4Uhg6Zget+gyMYAb5TB0vff4VOHRsFn//b3ej5QzBzLjiYdKWYkZJqlj32Cx+BewQgr7KmSZQoKnLSXSgFHg94Cx/XsC05Ot8zbqxkXPBVxoTduAlqJAAfp3sAKkN2h3lGk56MKVGjKtNEqLE7FbqE54LQ/T7bO4XFhcwW5lHoa+ItZvWY+sp20VC5RZysg8xhYaog+w5vH5189TTgej2o6v71+hxcqL19FNmbt2CNoE4ebgEdepIPW60Y+SzHu783g9w5MGDGCj0oV5ZFAkpjfAGR4YxPEKw1BADazHOdLPCUmDdw+OXBgAUIKDOU7uTEYaGZ3OYMYOPfvg9aDbLGBrrF3CB6zBTIMSgNpm2LwEAPJcZtIMOxvsG8YLnXIMs5RgcMtoFRHEGlbCNhz/2sdixcydqzZrk3uc8G36tgpLdxIZCA0YcoYoiakYfquhDaOTFhpIAg00WYAIACIuEAyiapwkAYPw/BwDoXaEaNd5PKtpUYorJKCH4ZdCux0M+74lciqxg+t+omL+wCwCk9510s6Pv/fT6oL+vihnWuUvMsN51gOCrrgfTQ5ouwJD4TSytKcuWomWgQHpN6QUiuvXPKpKBXnBADWNPDgCwDzh46DBaYSgy56jWxNqRMdx8w2sxfehB2G0fVqxYUF2lYA+YrBiABCKXQIHu/ZkAAGQuU2aw5LmgGADpPVkpjHQqjEpv4prBnor17Jo1Ezj77J0IQ1/WO/YupRI9HpYm6woMSAxKDYJ9LpqNEGTa8g97JO37wWNE8EPXpxrk6b4m00DAdC6+GVkr2rCY7hY0YNTLMOvzGDRDjBdMnLF5Dfo9JtIFyGZoqu5LPUv/DiZRWdz/k9dJYIFAtQIAyHjjHqcAgB8eOIqxM8/B9sc+DnXbQmmwJGktvy4GQPq66t3T5KzG7cNxjYthqYSw3hDK18tf8jLJR23Wm0tckuSi0KZw6pJYAgAkKkIzAFLVPJHZbAIAeIP9OP3cs1EOGjBzpDZbaJPmRNCEU8EsXYU5lVGIFAtRAgBcqjpBgNmpI2g3fQUANBuCaHOCraeIauKfQuJSAIA+6VLsp+hALO75e5y0c8MbHR3D5U+5DGYrxgff/T4Usy5mp47CIwUuk5GL9dWvvREXXfwoodh7WQd1v4FWxsBNb3oj4DIASNH1PDuL07ZuB2GiU7dux6MfeSFc1xOqf9Ruy2YaLTbEdfmqq54jExRtnpbNZBUQkGFmr3LH9Ju+INycFPGifu7zr8YlT/1tLDSreM3rbhKNNZMJyA5Q2stYKOPNRg1Z0xBDxdpCGe971ztF0sBj3uJUhg2GlgAQAGDDKAuRCZcGae0YftAEHYezmQ4sIuR33IlPv+992MRNfX4OOZcmZYtKCxr4mFg7gSOTR+Sc8jXl+/rwyEsvZUYKFusNiTA7cvgI7vz+DwQoIWpPCYBfa4jvw0AhjxJjJ8MQQYuRktwMYwEA5vw2DkyXEdkumqTP8vWbWTrxIOu08I53vQFOoYOW0YbfsTG85lQ85Rkvh+2txYGpCvpHxhFnEmMjRscxPz4VudRbTKYBgV8WANC0MZmIsylOzPEUhVrNfDSNWW9MGrnkedSvS1Oy9UIhLAA7K4kGdOD2XE+aGT6covzSYDAW+icZHWSJUGt5xsPOlOsTpBIyokj45ytE5vBr2ghK7W7JJpHMG5N/a68NVQQnxXiif2MTLc0kDXqYCUsAJCUJkNm3FJ6KXdR1pk7T8BIN6rKNPJkUCQBgBjA7FjKtvJgZ0RBIGABGAKvTRLs8gxddeSlOW+uhNncEI8Pj+PinvoI/+5tvw3In5B7j+9QAAF+LbPScxCZRhTxOzHS2Cx5OO+8s2KUc2rbS9Z6MAaCvpdWYAHIYpQJhMbYcAODkkBIA4m1siBgnys/T08dE4iHmRNTbFQvwTQgAELFx6iuJ0dzw+IRohU8GAHSLkeQeSDMApAFPAIB0kaPYKoqaebL32Pv9NABA4JDFHjduFlucTPMz/62bdX3uVwIXehkAvQWcpvzp39UTGbmvRIKT+HBwCogmCq1Z7Bg0cWp/jL3378F7/vSL6HjrMN9Q+moPLUT1GtatW4+pyUkB3OgBIWSaDNDKkPUSwu0Y6M+GeNebr8Ot37wNX/v+Poydej5y6zdIPrtDHwkCx7JnKQYApVbUXPOxuO6TAbBv3z4BAHiONmzcoNwbpIZShdDJAAAxFaSUL7kn6Vo9OamSe6hfdbMeyuUy9uzdjUzWwMBgAZ/61F9iZuYQzj3ndMSdJgJ/UdZWL2uLekhkb5zYUwZzYBei6iKaNGSFg5nFCHfdsxe3fecu/OTn+9A2PGRzfXC8okz/CeZy4sHagQX+/NwMCrkiXKcAgwyeFvkuShfT7tAPRtH+ZfLf5cuwmdLmUUuJI+nrbCXwNr2GqO+rY5i+vtK/t9p1zWtHSwByLhkPXMak0xQAgLeL4nZxPbaTZIAW4mABCGZQtH1c9Yzfhunk8aef/QbazqACABgpLGw0xZJSj8B2vwcAEKZSkh5DdoBOOkqxHPV9oD00pPlPAdF8b6IEUwFMavonycyxav6TvUfun5aisoosNPFkkGABshL9QIYZ9CCq1mpC8z/z7J0yIKFPRd9gv+w9jTCQ5p8Fv4rUa8FPkpxS5eKyKaSa6+gFZvl8UvciHdJwCd4mkZJ8rTL5pySONVArxuEHD+G+e34ujCrWXPxMYINa5W07TlGa/oR2LoCwKn2UySo9KhIGgBgzaraF1JAWSRrCCG75ZQwPuvjYR96Hg4cewOBon0gAOqSJJ5KNJQBAsQA4OQxDAx6jCKfncMNLXoENo+vg1zgssGBkc5itN3Hti18Cr5/+RXWSvVCgBK2xiFI2xJjHGr2FOgqoxgXUjT4EyIlXEhu2NAAgLRd9M4QBoBJ8xEPkV9QZp+ulX+7vZCqqtUkff31PkpXFRp+T4XzBk6k//07AV8CYJIJZ7t/k/PU2O71Ndvre1vsAhyis+9M6fu473FvTlP/eAZF+bG04md4bVzsGaeCh+/uJ7C79O73Nfvp9LatNeyUAMvxX94nqx5RcffrYMdH9sx+J/RCFrIsXPPc6eBy6xiFMYRitTmMUWG25dYJiLeq60DREuqwBAA06cy/rygsTrb56b5oBEMPxcqhUq/Jz+XxOQID5efoV+MpbIO+hv78Po6MjGBkZlmthKfGB9aUrkjLW1mSh8Y9OjeBzce/U67Wuq7u1OJt2MrViVcvJXhq3ZMrfrs3BbM7Bqs9g3DNw+vohFIwQaCwiZ5synCRLi2A2jXhtCaPSTLUO2hZTNmTcrFjGBAAsAgBTGDvzXGx/7CXKA2CgJIaLv24AYLXr04hbh2IWlix2qfnnWf3IH38Yt3//dqGAqeJviYil8yB5MGUTV/zQ5IJLJAKpq5QLPenuzDE1cx52Pvw8hBm6tytjOddyVAOWZE3yRBA0kANi0LvMVFTwMMDs5BTaTU72YgEAHNcTAEB7AMjTJiCA/rtcgCmNn0bKu5GBpNImRkwsTs4662ycuu0UbNu4BW95w+8hbzuiR+ciKUV4K8RTL78Mz7n2avh+Q44ZGQAtC3jNG18vWnmaxfB1cLPZtmkzxodGMH1kCq982ctlUs5Nmdoc3pRRrYa84+K6656HZsMXxgXNeehFwEIrY1KxQ3q3gaAZSJFIwxwen6ue91xccvlv46e778V73v8+5EtFmFlbpu6UU4gbszQXRIHpKl3Dw844A69+xSsQ1mrIejmENLQihZorBV+3RfNGCLWeZzhvuajOl1HMeyqD2q8BjTq+/N73oXXoEPK1RdiJ1wAjEu+/fxfWrFuDUn8JM7MzsF0H9WYTT3rypciWSqC4p1mp4Of37RKzSW7d3JC5CPN4kGlBJgGnH3QlJTLYDCMEsAQAaCQAwIPTC/AtBw2ajMBEMVdApTyNQt7As698Mh7/xAux2Kgg6FgY27ITb3v7n+Jbt9+PestjsDtii7Q/BzH1BZxOpTT66UZcrvMTegCcnAGgFx69EPHcqUWI0ZBaO7TkbC0LeIrWxufXAIDOcOXXuHnSwIzADynDzBMWzWZyD4hJIWPDLEPihoJ2hDPOfiiyeVcZR1GXKtRajaiqhVm/f2mMkw+NOKc/81sCICQEZJkxq91ZSSo6NKeiMR89RpTPCEEAAQMSjwMrkcVItGRS7KmeOKH89wIASfOvmgFSrSIlAWjlQeRKvkZvZSNAphPArFdw+SUX4OKzN2B+ch8GBobwr7fdhbe9//OwvTXwaXQqcgnSOZWxqU5A4WehoWdtAU8yBRennbsTTn8BMfPeE23lryIB6AUAVpIAkAHA48j1gNRbAgBy7YjzehtuoYAGOnj286+DVSrBzOfojICRiTXSXJ4IACBI0+sBkAYA+BxiBNZTJOqCTZ3unuJ8hYKyez5TUg6eZ8kDt0yhp+vGn59VNF7KQX6Fx5RrUQSAqxcvmsWQLkT4WqTBIjvHb8i5b1lZZDtVDPgHccHWUQzYMf7rP76Dz/zjN+GUNmBqoYMgZEqMiU7QwMZ1a7Bn925krKzQ/8WQiFIbk0e+A4dJFJ0K3v2W5+Guu3+Cz//7TzFyyrnIbdgASnKyUVNSVoS4zDVMUniOlwAwuonmu/zYuGljFwDQkzIyXhJIbsW6U0wFCSwkhSZBwiNHjoiLtW1nZYpdrS7i0JEH0e4EuPZ5z8Hrb3415hamkMtnUKlMo1hwZRpPfwBOSlxGGHBq1whRJAWe10cUIG4sYqE8Kww3Pp+VcXDXj+/Bz3ftw50/ug8HJ8vomHl4BVLec2hHGbhmn2jpydghaMdYKera2awGQQQnS2CPzQz3MlKoVZFrJADnag6IXcA/hVClp1EaAFAeFkv6Xw0GrDQt0Qc4DQA4tipIMxbZDQQtBF4VNIimpB2CkxJT4sPq1AF/BgU7xG89+mHYvHUHPvypryC0igC1rAY19Fx/1DpKs13a87EoJQgg9Pyk+edn1Qmp679LNU76ZWlYuAQnw5Te/UPJsAgyqP0nEQUlLA2drcFTqzwcRLLFJIkgREC3cA5oKGO0LdH8Dw0P47QzTsfYmnFhnXH6RSnAYq0q+wxBVALS4lgjMYN6Y1mKoOse89Q5W+Y3k7rCpbSm6S2HSGEkpoHcfyhP6NYUUQt3/OAOqZ8aNRp60W+E+wWwZcsWjIyNYTHx6OFD81qQ64E+Frw36V8h+LRqOvmLOvGH/xZ5LGWSJrAwdwSPefR5eM1rXozZ8hRPpyADAdmrBJWTIQ6NerUPAH+3FVoYGRjD5z/9d/iXL34Z/W4RrbADP4jhFPoxV2/i5a+5EYHRQUizUbMNl0zMlo9+t4O+TFNYbw3kUYvzaBhFhLGnAAB6A0ntR5o3jw9nrmSnUAZgycBOGRKu1rL++r+umkV1fGUIIGaTlLyZsDIm+vpK0ggK1Z+1RsIQ4M9pU9Be9VO3jtADwJ6UIV3f8DMBdJGNJNKYdGOu94llDMeUCbSsIal+Y6XGXddT6QYsDQTox16pQTsZEKD5S8mlKYdBT+k1AMDau7KwIPdFLuvAMyzcfedd+IP3vA/9ngerEwkAoGq4HhFA8s909yc/mHxdyb4VgkhzRJVOxDVP9YyyB3CAIMdfPUMalGHjDYtgoGKskjXMgSX3I2WmqNYJ1mCsd/jhea6YMVKqQwYbJXxkRBPQ1nWy3uvk/AZBV16rB3C6/u5EbeQsT15vxLXVUqzSTrsBRBXY4QK8aAGbB7M4b+saDJgRrHoZRYtegExIayOk7I89JIlN8h7psdFBZHUSAIDreQIAmDncJQDAOdj22MfBz9giE+cQ4TcBAKRr+e7fg/qemE0ltV5uoYjYD/D973wPH/rDD8nCyeKv1wNAIzhdACCJilAq36XLqFvIc8JDACDvYcvpO5Ab6odPV9VWGw41gRzGJNp1sVBI0Gc2r3RRJABAqJUAQFQX3/cUAEAJwNJUsnsJJxsho8f0NZu+8ZdocS25cNxcDvPzZTztsssF7d552hn4i4/+GeYnj6Hl+whqdSnCqat+6Fln4uZb3qAMxNhY09HSBG58/evQySrXVz4+C7qxoWE87KE7cft3v4fX3nCjMAZY0InBFcEOvp//XoDe8Y534u67fyqGTCzMOGFhYSmO0NRq0bjDD+U1cDrE37/quufgcU9/Ij79hc/g3//jm9Js03CRGzK1dYKUhcy+jTBYLGLmyBG8+XWvx+nbtwv1HpmsOM0SLVf6Fd7MHYmtCQWgAbKwENUbyFOeQaoQjXv278PH3vhGPKRQgNeso11dlGgcAgBE+GlKyGSCQqkof7/sGc8QHaQ5MYGDt9+JyckpHGTsoUsnzQ4qCxWZXjMuseB5aFQX0Q4C8S3ghLYRRsIAWKQmzsqJBODAsTKCjIeGlQXVC8wunTl6GCPDOTzkIeO46XUvgWHHaEYd2Llh3LN7Bje/9Q/h9m/Akdk6soV+mUiRbUAAYiUAQNVGyhhNF4m/LAMg3Rz1NvJc1IggKqPDpJFObVrd59fsm6Qh5UImrycppjTiSmCIDBMuorzu6SxNfSSn/eLr0A6wadsWjIyPyCLFa8SniViq+dYLg6a4pTehlSim2jZf68v1vEY+p8ycFNFBNdT0fuD1y/ufCLx+ji4DQL+I5He6ZUjS/HebyS4AQAZATooxWcARoY0AmThEvh3i3O1rcdUTz8fc5F4xUvzJvYfxqtd/DBlvjfiQyJQ8kQAoVz7lAUAAQ2J9HFtSAAzPFgaAN1gCmO9MBkA6OWCFeil9/nsbZfXjSx4Aq0kAyADgfU9PBddxugCAamqBjOvK/Xrps67A4Ib1It/pZLIYnpiQ+WEaAFD7sIqgkgKiBwCQwj7JzdYxRgSBVzKx7BZg6cL8eulgZgAAIABJREFUBM2/vNu0/kyeP3HhTYBRkVxoc6Wen09PcHTBRP+ANADQWzRx/UjnMqelANxbquVZiXNtGjYIo6xrHcAFp6xDsxnhn/7p67jrrvvQMUuYXjTgR4xNI/ofYtPaMdx378+QtemtwomjcmVvdggKAznS/pozePPrrsSDRw7hb7/6QwxtOxv5DRvEEM3yazA7LSnLTyQBSDMAegEAte0l3hqreACwuFGa/JYqkmDi8OHDUkAJO4DMqmoF0zOTKC9O473vfwcefuHD4LhK7lUq5lD3K4jI2hPNuDKA4jXi2R4pD2g1QzkmXpY6fgDNKiozx1CenUF1ka7NWdTrEfbuP4If370Lu3YfwPxCA3GrgLyzCQC9fHwEqKPZqSKIA2QcR1gDAf0BO1lYHUeYPjR0o4maSA+ZaCK6++U3XhpsWn49LK3jGsDilPF4YOD4x0sX8vy7ZgAwRpH3pp0hBV9pxDUAICAAAXYCTc0qHEoZmrPwMgHO2LYOFz7qMfj4P/wrmh0H5PrEJiMFkzg/mgFSl8/mXxofVaQvlwDwzlYF6LJ1Onn5fJ2e68oQR/yL6MofBF2KrDC2ZK3jrF4BDKqES2IAycqjiSZNRp2U+Vbirs56Y2BiFOs3b8LA0CBqtSpqjRqcnIccE4VoNteOpCbgXkRQh5I2Aq6k2LNwjyii1Y1B8tzy8pPGaska8PjFlY2r2E6ytoghSSlsdOqVKiYPHcaxo8fQqNWxWFkUwIsxbhNr1uLMnTsxV57vSvM47eW9wePFJoTNP68LDh/CSEU8C9aipUZyvBPGG2XERoxabRbXX381LrzoHElaaIQ1YY0xRlZkbvIAynBPgwAmJSLIY7A4hBte+nI0ylV0/BYsg4MmA1katpX68PSrrkQ9atInUqIkKcnxMjFKrgHPZCMSoxl7aCCHZpxHRN+JLgBAHxkFAKixggIACEqICaCAaStsXL+hLymAVjEQVVKQ0oM7ZN1lLJn+8jMPH88LAV/dHPJrZMKlQaLe9V/Xbum3k27Au+a/q7AgdAOb7h30QEfWBJFwqUdfrWHXz73sHk16lt6a4GRNf/qxlkk29a2bUGM0ALBQqYiRIe+LiaFhuIaFD77z3fjJHT9Ev0R9B4mMezkAIAyfZLAjiVUrgOx8qhavH8vsAQC4JhEASIZnrB80mJB63zSEbRscYGWlLltYWJC9irUheyTWAk3fT8AhLR1Qa5nykGnD8TyVoJMMCzTDVp8vXb/r2kOBTAnoGzJGk9HRscQA0hyT5n2M8MwavJvqMGtT2LlhEI8/5xSsL1jwgipyZKP5jDYNEAiwaSDLfYnAB69Jid6OBegnmNsR8FpJAAQA2JkAABYBgEEQiPh1AwC9fUgXJKtXdsWkD3MyJ/rxMEKtUsX1L7heGk8ivlwm9EFO3zAsABmB0mUApACAFDNUUCIiLGbORXFsGBNbNgplXhICmDLARVwvkqkMWgIAnVYIh0hQ1MLs5KRMsRlbxxQA6s46pt0FAJatWckGIjdwcnMuTf2Tn0yMRhhlViiWwJvl8b/12xgbHRXN2PThKfzz574gTWKF0YeGCS/nYmhkCO/74Ptl6+XiQwYAp/433nwTTOYC82ISiqMl9PZHPfJCyVd+4uMejzNOPU1op0JvZfEaBggaDXz5y1/FZz/793DcnEz/2bcxQkOmHvyPNwYngBmioSqi8dnXXIUnXnEpXvX618jUn5FlJiN3GPPGuEWyL3ixRxFKrgvXMPGH736vNPQOpzhSOSltmiqiFQOgRQBAfHQMdMIIRdJoyvMww0CKrv1f/md8/0tfQh+vmXoN/aRnuQ5+et8unPrQHQjjNmbm54Qa+LSnX47pmRmMjY1j6tAh7HtgD8pzZdm0m3wdtiNmVDovlKYiec+V6X+lXIZL+UjItGML1ZYBP5MXE0ACAA3TQWDnhO5sE2SqV5B3WZwGuPE112PHqQ+Bz0YTDuzCBF5+09sxWe5grm6gxTQArwiXpmmyoCgQQC8QaST4fwIA6EV91SJGWrwyL9HPzytTT3OE1kiIU1+uyeK59PM0hkrM6pSFtDBEHNeVP7wGKHHh9Wg5dGRuSSrDlu1bEDGKz7YkRYMAQK9ZjQIAUndUot1ShVCi5ZJdQl078v6Shm0JBDCSGCclDZCJb2LCotBYTsyWtrFlT5eY23SbPj62jjjs7iZEWUOBx6zI6wIAbYO8hghWJ0Ax7mB9ycKN1z0V1ZkHBbU9OFXHC17+XiA7xmVFcbdJiZTNPAnU4eYVQ0XnODarPMDNiAdAYbhfwAAx80wccVerl3on3/rnlprZk0sAuEaKQzxNalxXAAAWQ3KOeO/S+T+bwcVP/h1sOfOhKPtN2PkiBsfGpLnkfSwxh9JsJoVsUvWJOaPelFMSAL4+bsQsjIWWnjBk0oVOLwCwEsCxEgCSPqdCgEmZAHJt01N73azrzbv3PpD7MmEArAyuqOnB8tesrje5zwnANiqwXQ+VloGJfIwtrb04fcMoHpis4Yv/dCsWjs2hvBCg0SkgbCvmFQv+jROD2P3zeyV3nWZENh3r2QhENbhZCwXDRqs6hRtfcimqfh2f+NL3MbztbLjr1gr32mwuyuQwSgEAK0kANAOArzcNAGj/hZMxAHQZJyZ9nidrPQGA8fFx2dttK4sHHrgfjWARY2sG8JnPfRKOZ8BnZJ3ZQsTGPse9ooMoZOSvKfFsUSuShoqmfVnbhcPcMzKpwo54yhQdDwYZc9NTqM4ew+LcUSAig6CB+ZlJ7L7vHuzdM4vb7yjDj4piMpstFRD8N5NuMQoQGArYoiaeeyCzzDNtS/LS+Zl/SLcPMwE6ptKip6+TNGC7NHk6HgCQKVMqHWKl+7UXeNINgEiFRJ5DUN6SJUQAAC6Llg2DcVVs+gxiIgvIZTqI/TKYXTM+mMNTLrscn/vKbaiFBpotetFmxQyQhbHQs+VPW03oul5LaQ8AXbQvX0O7zUpMqx1fSau4lydZ6em0D+3hJIwzva6KAYFyvs8V8mKGV63X5NrnNcQkifUbNmB0zTjqLV/M7gg493MAYNsicaSRM4ED3hP0olEsq6T4Bt3J6QHkKyNKzbHX09RuIsHx7Lp0syou/602smZGGhwONShnlfjgg0cwPzeH/lK/NBf1ZgPbd+wQcOLI0SkBLLjO9BVLMiGt1+vSWJJ9xIaU6yuvccaULe2DPEaJ6bWqnJCh3K4doFB08Po33AivkEGx38NivSwAAGUPyudA7Y9chwkCCJOlYyNrlug/ihdd8zwM5Eto+4w9JKuVrNkYj7jkcdh+xmloRE24HnNimA5TQx+9ALLc+SjXMOHDQQBP6P8twxEgSa4f7lHi86CMM6XKk9hcBQDoRu831O8f9zQq1lOtxzL5t5kp7yLnuZJaxeZfyXTY+GnpkG741LlIy367e1mqoe82O8sKGvVSXInxS0yLxUhS+c5oCYBEcet0seTVL9vT1Kldtsec6FieDCRI71W9j9P7u7qvkd9ZCQAAMHXsqHhtUcI8PjiMZrmCG17yUmQ5/+PvsebVIKIsoMkcMH38EpZ37+vRAADXCk7luwwAMVBmrZcyGF4FAKD0ibMWgm2M+OMHpTlZxxU5IIehbPSVLFzVt2S0qUQ6oBnQGH0JANX1uwb99SBL+5/w3HVlgRyoJGahZAQTs4+Y3NFqwLN8lDIBNvWb2DGWxyO2j6OvU4NROYYBh3WUuNqiJXUV96XkQuCJIOGLTGpFhu0yAALT6zIA6AHQyNjo7x8QFudvAgDQIHYazDIIAJA6zFdKGpVkBnt5PPfyZ0jjyXg8oaTLQVcFsmYACA0xAQBER7WEGakbImkIeJu2yPbIeWKWRxYAPEayScKt/CT7F07U5DrRJg9yFbUTACDC7NQkQk7iBQCoqwxOk66y6g5MI2JpJoC84Z4IMr3ZccrsU4spm7aFTZs243ee8ETs2fUALjj7XLzhxtdiIF/AzNGjsqDSKZbU6D/56IfFtJDoV91vStTNa29+HeycdKACbggC73m46MILUStXMDI4hMuefKlsUnkvJwAAp0W1+Xnce+99eM9734+s48lFw3xjz8sL7Z/FDUEBTk5pxMOJA2Ubz37ulbj0WU/DU5/5NGza+hCUqxVkXE4TYsne5eZfYIQUm81mgPPPOhuveNkr0VpYEEmAnEsz5aAs5n4dkTNEiZMoM3FpXhhMHYFDVL9Sxide9lIMtCIM8/zRjNEyxedh0W+g0qzLz5Vri3jERRcKNTDX34/DD+zBD2+/QwAFv1qHk7Flar9xwybJ3VVUVUsoen6jLtAE86/FXZimgLC6DIC5Zhv7pubQMLLw7Zzo2QgciGlUswK/OYcrn30pnvikS2SntZwccgNr8MGP/A3+8es/QHF0K6bmQwwMTQCMpPw1AgC6KF120yWUft4/nDhIM5zIXnp/judcN74aJefPCJ2+Td0TfSHUfSQNNfXILJ55ndDZeHBAtJi2a4snAt2ZTz3jNJGysBEpDg3I/aalMnqR1wtp977Sk6E0PVMKNTUN6SLtKYo+v8b3JY+Von+pwplNJZ3Jg24B3n3uJE5w6d9LzX86DUAMtwxqsUxYbQIAJMrSGFCxAEhvc6MQfXEDb7vhGgSVSYkcm620cfWL3g7YI2gG3D5UooJIAORIajMp5YLNaVVsG+hkTUkBKI4MCABAdoV23z3Rpt/bnC5HY38FAIBFk0RMGYg9Bw9/3GNxxgUX4OhiBbmBQfQPjyx5ACji9AkBAIls42OmYgA1AKCpxOkC5WQAwGrvu/t1xlwSzGRjKY2D0v+zGOfz6un9alMSKYh0QZ6SFujmT7aS5L1wg02De+KT0QrhiomDgblGhK3DDra292FtfwHf313GV/71W7B8H1OHZwB3GG3TQ6MZiDP7hrES9u3ehTZpvC3Ac/ICCFWDCjw3i5LloLU4iZdc+ziZCPz1F7+HoW1nwV2zRjEANACQxLqt5gFAAIA6Rr6PXgDgF2EAiAmR3Ge+MhNMAIA1a9agUWvANjI4fOgAkGlhw+YxfPTP/wjIhKj7i+gfKonzOGV8PKaczsWMkKMZIOV5jGqkPpx7SKzo0Kb4WKiMeLvThisOyz5AQKFeRrg4jUZlGgH/7luYnrHxjf/4Mb79gx+hGsTwhsbRcfJYDCI0KItwKDdQUZuMyMyQUt/OwBK5DxBaAWLhXi5FD6WbeJ1epACCpE5IzD35wGkJgGaB6TU7/Tm9LvLvGrBl8cZGxSXjSppmBQBQ6mbSYJIadQOoV8soOibgLyKLQKa3z3r2s/FPX/8mKo0I9ZD0/iwMm/RtshLSAICiPqtBSyKzTApg0e/rYj2Rb0njl5hzyZQ/0dwK8yoIu47Z+vrRU381PFRAAKn6rMZ47hkhODg8hLHxcfQPDqhpOY+BQXNeymgZ8RirVB063NP3h+k0STchXjIyw1ENFr+nDbnIcuwCANrDQHTdKn1G/U99LE0k1b+kkW63kcu6wuKbPXoMB/buQ3l6TgCBYqGISnkBQyPD2Lh5k3DDWKex7iSgIceIM48knzzt19O9vqOwS1FXwI8y5eXgh3wzN26hHTawZdsmvPFNr8dM+Sj6h0uoNlmLWWLwpStT1aQpMFbi9zo2zHYe81Nl3HzDa9CfK8KxyO6kKXYWk3PzeNlrX4NMjkOQOoqFLDI0uG0uYLjkktgn5oKtOIMgthHCkWFHxySIROaJKQaFCkRSsXoyrhMjyW60wSrcoRPtaP9T34uRYQGcNJg8HypT3kOxkBfTP8ZXi5Q1uTZ5aeipPOsfMYRL+oXle5PqAHTToxtB/TV9z1D22ysB0PtHmkrerW8S8FhLBuSaPgEAkG7aVwOpexv7E4EEyx4v1fGkry19jvl5/4F9Muwreh5yto3Jvfvw+lffiE1ja1CZm5Pjraf7HLjqe0z/XZ3p5Fjq50verxoZqiEQJQBkGmgJgAIAFJtPSkL5X48EgCaUtot6Q0l9uZay4WdcLe//hYUKioWSROQGrIO5B5kKAJAeiRIDrj18Falo+vT6r2OA9XnneSMgKPUua1Oef75rApTCMgnQDmvIGT4G7BCjWR871/fj4jM3Y9BqwqjNwGWUAqNr+f4T1laG3b6+EGg9ImbqGgBIUgCMHH50YFIkAKc89hLUmXzQ3y9r7G8KAND3SJfhqyUA1HV5ubxQwdtBhA+87wO4/777sVBeEACAJ0Zcmkm9IHWXNC6auUQs4FWk1EoAAK8Pbgj/h7j3AJPsqq6F162qeytXdXXunpyURjMjCQkhCfNEMMkEISFZFmAhQEagYAHGIMz3jAm2nxPGJtkYy9jA8/8M/48NzxhkG0QOAgGKM6MZTe7pXDnc+LP2Oaf6dk3PjOz33vdaX6unU3XVvefss/faa69FtcUelauHCti+6wLMN6qIkgmUS6RiUylYUUn4b1LquXgoLNfrUCQvQDqRQHV+Dq3lKpLs1ro9oTuTAeDpOWEeLDxtTbLHxccNavPvswOik0smmaa7xQJqdHwMtXoD6RxV+CO87S1vxY++/0M887Ir8J57fgvFTBYH9+2T4pso98LiAj5JCw3O3DOBDQMs16p4+zvfgVypKJ+z68rnwud0wQUXYNP6Ddj7yKN42113K8q5ywKF6sAROo065uYXccedvy50VC5+YeinOKMZyQbutDsSEFmQcHa11+3g7re+BeWRioARHa8nlhLNXlvs/QhAEHXntaD4n/9zAbHffc97sX5qPRaOncDo+g3wl5bFekngQ8mPlHAc1zKt8sRekYdMpy22fGg1gccexUff8XbsmppEotVEj12gVApDYyOotZti90gg4PwLd2LbOTuQIeJ+9Bj2PfY4Zo4cE7tAXs+psXHxoWZns9Vq91Ewof5wQ3ieFARcO0v0703YaAZJuE4Rh+drqLlAzbPgpQvwaIfEebsuxzTYuSVNroO/+sSfw/WawkRwOTiSGcZLb3wTnPJmNIMigtCBk7Jg6yJBBOESCUlw+GYKkMHjTuYnY56iZzoOzxTMFYlfBS8mZ71uT/4m1z5BHlm/Hn2+lT2SQTUZasQHVebAKdKmKFF853pRhZ5KoriXSpUy8uW8zGHauTSK5aKiaCYtJLOO3GcGYFG8TVhC1eQbtTEUBUvZCkrQiAkD9v10daNGFJtNp36AUhdnCJifYTIkwT72O2YUwgRxPqZQ0PXhZBJbdUgHiFjAcYzFp+oxmUScufQRRB4SgYsiLHRPHsJHP/BW1GYPImVHyJencOVzXw0nvwFtCs5qAEAYADrhlFeixe9IY82WckL7H54ex7YLzxM9gHaPDgSGNbtSXJjDJp6QxL9m1otJKMW2imrmIenlkbgAMAYrGyvy0pSWAoUJ+VcYs5aXl2QWmxoWyXQabSvEM57zbOx8xuVoklmUzmB8ep2IhfVTZ+n6mFWn1h0fj6i6zOBns1J88yM/71PxB17jynpXCfHgm0mgDNpuRlZ470xBzt+ReyuikJrFMjCrOXj91txn8ruKxWDifnxsZ0WVWKcy+m/wZ9hZTUbcc10UKyNA9ShevCOLqNvG5755AE8eq2LuiX3w2h46YQZNLtWkjWIuDSdsorG8iBZbt5YNlr1MrP2kJ/PajkcNgDpe8pxzRBTtAx/5HEa270F2wzqkMrYwAAg+kr1Ebi/3AhN2Cr2yK89RsJnjM5ifn5e9x+J93fp10jnlSIqMD8kcrFoTgwxWs38cJy0JlBGDazXb/bOPNm6WF+LgE3thZyNcd8NL8PrbXg03bAkDgArFYj27yqlDUe9l9ECKGO47rjF28lRKqMoLjscom2CWgmmKssmoWYSI7gm1mnTFZ48dRLFQRq0e4rs/eAxf+8ZPcfh4FalMBaXhCdQaLYlPdlrNhHY6bQEVqYUh40PUT9AjXGqPqfusYjTBJcayflo7sIQUeBkHjMwP9EFK/YDxLiB/fpAxxjPEqFPL9dIz1mTjpancFnjo1JcEBPCaVeRt4KUv/SU8svcJHJtdQL3jIUpl4ZGSatlw0tRIoECyp8T6dJeUj62m/k0Bp0bHZK+Yj6bbJkJ/KjjLGtFiZzxTRIuFwA7PeQIhoiXDQj4Ue75sPi/Ffq6Qw9BIRc4LijfyPJGfJesIFLsS7EcVycZSMNaMUfuPBbNUTuq5GM0Zw3MQEVg2I1QvknFYNWjiP08WpOpYk7Ir95fnPuMfgKOHDuOJvfsQeb6wLgPXF9eUyy67TJmNRXwPhKlJfphq0HA6jrHXtItWWkj980caCyqPIsDB18OmDtdHl6BOktSNHl576y3Y/bQ9Ii7sRS7SBQdV5rjwpchiziZsPuZ1Apjx1xKoZCfxwT/4EPY+9DDCnodCtoBuzxdhY9dK4Nfuugvz1UVkCg5KBQfd5gKySR8TQ3QGsYQ94sFBYFF7ykZgOQikt2tE/lThr/akkTDUJbceS4gz79aMsf8LXzSFTfzc7q9X7muHYJeqJ3hdacHI68UzgTHOrBU1JqBHkPodeWXjOYhgxHOuePxfqwBP6GIyXjTGz504cLDyvFeuWFwEcK3LZOjm8e/FGQkGoFjr+/xafDR08Gd4N/n6KJjL8U/WCW5P7U8Wx4tLS2i2mhipVNBtNjBaLOJTH/9LPPDNbyPsdJFn0a0ZcvKaTY4Vix/8mmrMRsLGpWZGqUzdlhD1Rl1yZXM+mXl7jvOavI6vVblfabFO3fySv0c7d/n7evxDCxZTl4GNIZ5b/J5xGuFjyNluvsaCnSPJZ5hhiYO66nxY2eNkwZCB54URctkCk2rR5SHFPx91hTk6muzgqvM3YOf6EvJRHemgKaNcBAB4TXwnL2AbrdQJ6gl4SgY1xWAlbiuhUERp+Kkifnx4BhO7LhYAoOukUKoUEXjKRpdntJPJiPA56wCpZ8/ydjpQaa1fWwtosrzOwYiJh2gAMKEUP8MIf/epv8NX/+WrUpQYpVVJIlic6oJbqDkif6yRRR1q4kgtgzYvChkA7Con8hmce9EudIgxi/gTZ6zUQmDwV2CASirZIU6TPhYGcKwEavPzaC4vaQDAlaKFMyQEJaS7I9ZiytqMb5LAaiEKHmymoOKF5XPiwqVi/ejYGI7NzGBiakqAgDtuvwOHDzyJczZvw7984Yt44tHHZOSABzIRy2p1Ge/9wPtwwa4LpfvGw4TzK++4550CCnDuizPXXAC8oZs3b8bmTZsUAMAinwkfOyeBD079dZtNNDtdvPn2O2CT+tIlpY7z+aThqmSHiQ89UBnEs2lHaHavu+UWWdCf//zn5W8RfGi7HaHj8znxI69vqViSLv673nEP6ktVDE9Mob2gUHLaWCg1HWX/Z8Acsgj4OQ9PUv+zPMirVTz5D/8DD3zpixhJRMgxMAhFCnIveY9bvofKxBg2bN6EyuiIiB0+/LOf4cSRYwh7LgrpDMYqFfHhVa9LqX2T/lMuD0mAKZdKYl0oKHsyiaV6cxUAcGiuKgBAw0/A5Qwu6X+08HE7SKYsOLTW7TXwhtffhCuv2AMrGQqLwEvm8YE//RQeeOQketYYUukhEZPiAc9AwU3HNyMo0vdBH9hN/Xk1PSt9pj16RgBAiwrxEDP0TPEzZXeSATOuzq+Dn8lwdUNejW3IQcHgqN4Z1OXfokYdKeXlNAUDE8hSVXV4SMZYcsU8Ti7NS3eHqCgLfzoKlIbKsm9q7CTn84ryH7OY6o/SaK2LwRlUSahjoorxA7UfhCXpsrQ9oHr9JunuJ4m6Hy+HoA7cfZCBiK8IgTGpYiJI0SMKsSkAwOfsbOBjiF7Vs4fxh++6DV79OFKpEPmhCVz9otfCQwWuT7qkrdgwukvYj18aeBAAoEgAINkHAGgFyNGfOIUy3iUwRcVaiU/8IFIsKqWmczYAQDG0LElEqZTLeM35Mc5Ld6wIlzzrmdhz1ZVoskvlpDGxbr0Ul2sBAIy2UqAz5jL+uq7M+XI/8qMBv9S1X8mxVh84OgEb2ABxAEAJFa54J5ukRqH5TL5VdzNehMX/xun2j/kZgoUEwQzFXQCMXG4VgLHWY6jXHgJ+Ryi8GTuBkWQbV613cOLocXzlp/M4eGQJ1SOHZC63FzgiKNr1Q6yfHkdz/gjazRp6dH8Tz22KvhH59+VMJACQCer4xWduxqWXX4o/+Mt/RGnT+Shs2ijCnI7XkqKwy32wBgDA0SgCAPRWjgMAPbcnYz2m+xXXAFgrGVAzlcpikWuRtGsZY2AX1kqitVBFs76EMNHB73zgHlx6xYVIpkPU2lU42bSA67xSK7PYXAw8nwk8GABABjmQIDBgKc96KThia1uEOi2qyKfVqA5H/7wGgsZhdOqLqC520G1bcLs2jhxaxP1ffwDf+/5PUBmdplM0lhp1hEkLQxMjYgBQa9WlG+R3IqRTmT4DiYAH37ke6vU68jkKKD51AMDs4XgsMkm6WUem2yQsEhElo+K8GtNT3WzGIdXBptWqEjny4bYbKLBjRRtkBHjG5ZciW8jh3+7/BtKFCjo+izmODXCMiw44FKxTNn0EAJRuhybsmqJZd3b7W3BAd8WUKspOT/2U0ZxhDlQYKqLrdvvdef4xiuOOTYxhbHJC/iZdjpgHcN6Wa49AgORPji1jZfwdVaitfDTPx8S/le/FinoBA9Q1U7PUuutvPlKEOJ8XnQBlB8s4SYcWri1qEtNCz8XPHnwQVREqzqNZraPTamHblq248OeCxwRKlXgiuWGK2cDcSJkqioqtqh/WKiL0j0jHWUB22p6Spq5cmMJuHZmggeFSBm+4/TaMrZtCuphDJ+gpIIDWmRbFrMWaR84wGVejsDOBWS+Fkj2KO3/tTkSuj26zJa4cQun3Q0xu2owXXXsNqq06MrkUchkLXnMBeTvEeDkL149E+M+FcpAgG4mMAAWJ6OvaV4Y3WiGmm2vuUKxzebZq4z/xfV47M7Jo9tEKk1FKKInfLP5J/af1IoE+pahuOvj6eBY2y2p9iqNCAAAgAElEQVRnCMGUBhCMeLw36++0T13bAPavxgBINfj1wc/PBgCsdfYMAgCD+VH887MBAByZYKyzk7ac4yrWp0TccHZuTvb2aKWCXrOBqcow7vn1u3Hi4EEUUo7okYlGlImQ/TGClUvKHJ1AoU/AXFzQOlJniQBgoJq0vK/cE4y3Ko9gPE7IPWUTT9WLK02kVeuALDLRhFIggREPVLT4EK1mpx8jVI6gnq2KG5GkN/0x2DXEXFkjnu4tSFio0hklCJHP5JEMQjhBgIqdwJDlYkPJxlDUwGXbp7BtPItM2ICDLuyEK644opxCIXEZAVCMJAkpIgbME1KoD+Jwk0QWNdfC9/YewrqLLsWFL3gBwnxOgG2e5aZJ0m+0xcZ9z7Tt/lcAALmSfvdJqd6ZgAtaLPmIgx9qIUDeZAZg3hyZixELOqOaHsYOJkUtUn7TKzMp7Fyxi8gZi4BFop3AOXsuRLZSkuLZYwLIzgcFYkjHYDGmVW0JAPg9+lTSo9lCdW5e6PJM7MkA4Nw49XFZKBt6p5SwXAgy3686TpJsMhGVZJEXXCVAkoySQpbPYWF5GYVSWcqp5zz7OZgcHUfQ9WC5Pv7uk3+NvO2IoAwPCs6HXXPtNbjuhusF1ODm4DzkOwkAFItwSZPUAhmZYl4El3bs2IG9Dz+Ku974JlTyRWQSKYS09eLjdbvwowhv+423o9nqoNpoIF8oSvFOkIUdBCowc/4SgS8UU7fTxktf8hK0a008+OCDQvfmzDd1ANilpSYAhQ0TKRtz8wu44867cP75OzHEOaBGUzZvvlBiO1HNV9lKGMyggOrQjEROzWGRzPu0uIjPvf3tGKbmweIshrN0cKCQWwot3mM7hZbnYvclF6MyPiqJwpEjR/Dgj34sVJtyroCRUhkTIyMIKc6VSIgFlXTdeS8FyEkoWruc9RQMSmGxphgArTAF1y7gwMwiGp6FZpCAy5lJgiW83tK9CJFJ2yK6tHnjGP7gT96L5vJxOLkUenDwvZ8dxW+8+0PIj+xElCxJcmY6/ux6GtqSObjW2nxca3FP0TNt0DMDACp4mYPO+M4zGJCqKZ7oeg0LjVPPz4t9mRbMIWVJJVcKKeVekN+Xrhg3M201aTwWygymk06hWCoKAECLJjICuFYYKOmLzHvWbLWQLxYwOT2FerPZZ2Eqlo/q5KiOj5rbG0zu4t2z+GFnrpMp9thBlPTYX5nBMweemVvVF0cjvytXWrpwLHQt2j5ZsHxll0lXACZ7AYuQIEAZKXiLx/DuN92IYoqHl4tceQyv+JW7MLPI9VIQz+RTAAAVSJQQYOgjU8wi4sEwNYbtZAAUs+j67tp546rk5dT+SjxoxwEAi4dICDz20GMIXSVslSCypxkABADEts7tSWJL1D/yArGC7CUtnH/Z03DZ1VejxX3Amb/1G2QW+WwAAK+biMTRVpAjD2Q1UaTUqPDrxGD181Zg4erBq9XdVJMYCKjFBELTklXhpAEuWfynAgBnK/zNSqCGBjtGTD5GRkakY86P/Jxrmq8nvgbjRZyUUpGHLNV92wvYtXEEW0rAd7/7I/z0eIh9B2dRP34clheg51EYLYPlVhsX79mJvT/7PkKvJx73llhuUYyWzCkydgLYrgIArrpkDFc/99n44L3/jMzUNhQ2bRBRzkzQEQZCm11BZjGyVcliYjLniDbKiWMn+tZKZEZNr5sGAQDDAFD09VNdAFYDKIynitmkAG/F7lEaNBHqs4tES0E7+3s//THA7iBfdsRBha+Hs8RMcFhQqPxGFfm05hO6uBruEWEzOlhQoM8IY3J/Sxc+pFBuiJDdNnbtuW4JPgc9lNFGsttAa3kByzMn0V6uAt0QUS8Jr5PCxz/+GRw6vgwrN4TsyChmWjXUvA7sckY6qekgjQxnnkOOU6muERNgvuuldRoAQHrifUsxc83M+hhkAMSTcgMAiHc5C3QZxSEAQJBFO4kQMGUOYifhel0ZZQzdLrJkXbEl5LqYnhzFLzzrGfj0f/8sKhPrZRQgSubgs6MkDABVPIrdMot/rS/AcSW+y35i127VvK7aGRJ1DPVWs2363VQzCsHQklA0f4VkqmYN08B8oSBOPtMb1qHRaqDnuwIIiYUfmVfaBYD/Np3/FZbESpct3kE1Y2CrzgQRHlTdf+UOQFhOs6lgoVarY5TiZXZa8i+yJ3MZalkA7UYTjz70EBq1ulwHsTrLpLFxwwbRFqhVl9UogmYzGtVyuk+ZyQLRQFnjADeASZ8GPvAzEtvCNlA/jssuuQA33nwzooyD/EgFncBFy20jnbUREgwIXOX+xFFO2hWTqUbWWugg0U7h1de/Bts2bRbtLa4hK+mg0XPx7Be9GFvOO1fEezn/n7J6CDvLGMpYGM4l0eyGaNnjMvsvtH7t1iWwbt+5Ky6jaP6t1pT6//95AMCwZSTm6zgk6yLB/cf8OyOibyYPE0aXrHnlDKRILFpnKLamZdyEGk5nAADi58hauYjSIBpgpgy4IplbvyaQ3N9sa2eB8d8xha+JJfGGQTy+xB9pMC7FnwvvoIQAUu1llJcsEzKpk5LDcf5fgBUykMhudV3cfsstyEZAJZsXAVCCYma3ChG4D/ara8KmkNmXBDPZIGK+yBqDI7psKLJhQA0Axl/m0CzcyQBQ9P9IwF517xUYZBoCfFy6psgdkJza7jvhtNsd1YxwMrrgN0W/0nExDSFa6JkkbK0mgmnqrXXvqXVGRyc2cjJJBxY1lsIQw3YSQ3CxLp/CtuEMzpsuY6rE86oBO+EJyziMPNGe8ZMqfqREBFCNxFJM0IwAeD0PGScv9ratIIWHjy9g/cWXYtMVV6D2c8e90an1kv/yTQSytVgvz+f4+MLaq+tUB6bT/dzp1rAwAIiuqm6MQlmtTA614zN4y6+/RSiJBgCQokcshRQAIDN0fWR6NQBgFhLRIM5bMUml0mI78rFxxzZMbFpPOROVQKRsUa5n0SIAgJ5lYzAnACAjAMnEKgAg6HUF6acNoAlr/cNbDhVVqJi5Loqiidd0XnlMC41LfMoTwjhgF63WaGJ6/XqxUrv+2lfiyb1PYMemLfjEhz8Ct9VGq9GQgMMZJVrdvfO33oWeuBZEcgjdc889igFAVwBim7TCKRWQKxawZ/duHNy7Hzdddz02jk+JvWDUc0Wghai293Pk6UN/9ud44EcPShLDjqwokFON1kmKXRUVgYNeB/kMO04hrnj600WBeXF+QSh5BE74OCyCSU/mSANlUyhU8dvvfb+IXalZZ+Ufni+VIRxoFvq2KvhT7Dzr4odFdc8KkOecFqnas7P48Gt+FbvHRxHUiEQrlwjOabL45phHkEgIAMAxBLIqHn3kEczOzGH91ARK2bykkyPlMrxuTxSlmahXhkcwOzuHLVu34dHHHsOmTZtw4vhR8Rbl61mo1uFTSTpMoZfK44kTi2hQOImIt52GSxYGE4h0Gq2uKlxsqt435/HJv/hDROA8awaRnUYnGsLLf/lOWJnt6IV56dAYlJAbjsWKmVGUdFezScwGih9iZhbtTJvubACA6USo/EsV1gSlGEzZAeJoDpFdAmnCpolZsvEA7VKdm+JKOvmUQ10aDmocgI/X41wT7ZySyjqHFF52SckA2HbeDgEHuNa4X7hW6d7A+8l9W64ojQCToPF69dM7LaJpVHzjxVW/yB/UDIgVxzLWQKqsjBUpFFRE24RBoEE948AQuw/y2MJw4NVTqHEyUGMbUZKiS9Q6iJCgy0gvhN1awm03PBfbpguIohYyxQpue+vv4mePzcKPCgiitEKUYwwAswf48IoBkEWYslCeHJURAKeUU2Dbqo6EWgnxg2jw/g8itirZUca9cQZAHABgY5Wq61wP8tH3hAHAhNeiAj3n5e0ENp1/Hp75oheiQ7ZVIonpzZuFIt1P8mIjAHEGgAiEsUDX9DzzsX8/5VyIWTP2qfoKABhMcuKv37Cu4gCAoeUpSq9ORteg/w/uq1MBCCY/agabnX8qfZOJVSqV5HMRS9UiToMJlnos1c0esj0kFw/g2U87D0mviy9++euYaWWx78BJ1GfnhWbs9gh0prHUaOKqqy7Hd+//F6Sp9RJwTykAQESRLGp2rAAAF5+bx8uufTk++tl/hV+cQHnrZgGoshHVlxUAIGMa2tLMAAB0ejl25Ji8Hl7DtUYACACId7Eu+dbqBjDpIgBgAHJqhPT/3fPQq7XQa9dw2RUX4gP/7V1YqB9BppCEF3mii0Mn+ogtdzH8JdIoij6wLNLHlaq4mscWqWBJghSwp1XPE6SKsxvCmXEqLXMimV3YSDRwMoGLkpNALukjatUR1JYQNBrwm11QOiBtD2H/k7P41P/zT7jvOw8gOzaJ4tQ05hsNtNo9ZMQhgLPDadEE4jVQuiKWjAj6nhKPWnnvp0IxAEuPGMVilVmj8bVs1pABAJi9KAaW7uxKDCYbTXfIGIPsBDq9toBCfL1JJngETALCKh5+8RevxDe+9Q24YQodP4FEpgQvYp6lQEkm6WakQkAJKV7JMGAnOalFvE5TfOgzRZ5vTO29X6gnIDPqPBfUmaeo7tREEnqxncTk9CSKQyWx8ut6Pa3qr/RluIPEWM5MnA2IpfFZrTAAeEYZm9hYF5f7UEKvKv752uSjXtMsADjG4bZ7sBMplAtFGYU6dOBJ7Nu7V/72cGUIMzMzUohcddWVsl+OnziB4eGKMCdXgGsFVypCs3qLMyP6hZn+HleNgJWajWeaAnJWAsglevAXn8DNr74Ol1z5TNi0Oc5l0Q59YWJmcw58twWEnkBoHLlh8e+5BK/JG8ri8R8+jt//nd/H1k1b4HVJ/eX9cFDrurj5jW+ExSZLiqwM6h10kHTrGMknUXaAajtAM70OHSuvCnozrtLXTVit3a52gY7Z+mfFnnBNCORspcRT+740MQYs9kz8IVZG8cRMRqnAm1xdLN80s8aMLpmtaYgaJn6fDQAYLHxWQCq1Btl0ir9+8/34z8Vf6SnnuSya01+LeE4Ufy6nywtPly8Mfl19zlEkTzWDLFWX0ZWEYFCtXsfs/BzGRsekWThcyOPfvvQl3PvhD2O6MgyHjFeOdwpAFmvaap0KtVLUCyOTmAAua4pMIYc2C32XlsQcfSOKGCq7btHyCqQxy32fzxf6uYFY9dlkdyjbTxnhscnYJoitNKHEDtbz0W61hPnGs49nCgEOvglorT9XwBz1RBSDefC+mutlGr1xAKCfZ/Msc+g00BYh0bDdQTaKMJJOoRS5mMhaOHdyCBsqGZSo8uc1hV2coh4UTzSyTdFVY24BuT0K9GUdxdEo+UhdA+oEeAn4ySz2zdUwceEebLniSviFIpxCWUZ+zFhx3LaY1/OpjAGcaSfGQafBvSBLlwCAFHFEawQNtWARden0cPedvy5WKkwa5JCX2SxFN1Y3hNU/E5gVcRHDADDiWKSQtKjmmMlIt7wVuKhMT2DzuTvkc1q4JUlFoTc6RT00AMAnzk4UVSrJAKAGQG1hDs2lZVgssLsdKdQT9DKOHdz9Q1onrHw8LkoGGEGUON+q/Sb5ulmEEgDIl0pYXK5icnoay0vLuPV1b8CJQ0cxNTKGr3/1PiycPIm5mZPy8/QmZVHw4Y9/DB2iNlEkwn73vPMe6a5SaIYFiGdFSBfzIop3+dOfjpljx/ELl16O3eecjxxpYCx2CD6IKE0L//7vX8NffeKTGpxQs/ss6zkr6ndbKLB7m7ExVikjk0pg47ppcShgt1iKeDmY1Ixgm+q/joPlZgvbzr8AL3vzHeKk0K03kBmfYEsG7VYbOYegQIQezyYrgkMwSOc17AB1idBmbIAo+/4n8Bd3340tuQwKKR+WT4YCARsGCVKiXYxPTWNy3ToZ6fjpT3+Kw4cPi3L59i1b5BCkpSKt/ij8xVkX3hc14q6AGHn+IjqluoL83AAAHRJwEnnsPzaPJun/fETOPwcefM7M50todAPZUEOlEprVGbzguZfgdbe8Au3uSSQ4517Zig9+9HP4x39+CE5hHdgP49gF37g+BHSxlYgR30wHYLCoM/P4ZzsGzwYASINX5ppUB1CAOCKzpE37gQAARoVdHeAqkeJbQEAoUiJDKqip7pMEb7GnUz8n9jnSueOYE0EF0qrUjH83cLHtnO3YsnWrBGMW/TK3msvKOxE+7qGEnZJ3laipTpFyFSayq2LD4LzcYPARcGMQAGD2p6n2cggQRNKqqAz8cmD0Rbv01db2gMKeYEbAEYBQ2QlGSR8BhSyZQNBftuWiGLRx3bP34Bl7NqPbXYSdK+G9f/TX+NdvPIQgKiGIFGXtjABAISuCV6XxYQUAlPNynQaTA5OEmfVythEAPc0rAAAZAEYDgJ19iaE8Z9hJ1ftctADCQAAAHjgsuKhDEqRtVDasw/OvfQV6yQTaYYSNW7dJodA/zE8DABiwxaiD9z/2xcVUjnMqwn4qA4DXw/wcP/L+sQg3wJncI13si0NJTANgcC+ZnzVfXwvhZzyWTrROEozqf59JolkH8cc2j8O1SDeMEbuDSu1xPPvSC3Fivo4v/+v30HCz2PfECbTrHYS9QKjGvJddP8All+zGd77xVeSyafR4gBEACBUAQM8RBQBEQg8+f1MSN73mJvzV57+JmpXH6DkEHnvIR2SP+OiQHS4dOz2KoZX5OZpFAKDRaJyiAUAaNvdxnAFwOg0AJl4EAEzSxYLYJGG9dhdh28Xy0gze/q7b8dwXPANuVIUftUXAjB3FKKI9GmOhGSXhniPowOlJdp+5P0k9Zm3Dj3raWOsGmKKD8EHf157xjiwVzl4Wh9DuthG0mkhHAcrMsEIXWJ5FfWEOB/bvRb5QxujkZuw/NI+/+ew/44c/OYh0fgrp3JCcE7RqU6+LnX+VYJpxKCbE/xEAwMTrQQCgX1zFqJlKv0UJJIoQKS2tkhQDTMpcvLCQbAuuTy9qX2yiKMZL+D6XSsNtV7Hrgg1IOQn89NEnADsPK12CT0E3sn6Yh5EFJ0tcaWUolqwl11qJvK34uMf08vrL3bB4BDiIMwU0ZZ/aOX0wTH5LnSVMzqkZQwrx2OS4sMWY0BIwYLOB9H9VSK+IwK5VNK0AAMpdRX6mb/unR4iMPoAu/tUogKKbsYHUaTJBt1HKF9Gq1XFg7xOYm5mV5+1kbCwuL+Kiiy7C9h07cPT4MTljOMLAUU3qGZiYpD6ujJOZPbEq7mhWmvkatRIUO0fnv2zW6HiWS3RQ9E/i7W99E1KlMqa27cBSz1UNCYuAIWv/juSvXIUyIyyAYRJUP88l8/iT9/wRDjzyhDBIctm80kNiUyydw81v/DXUOfKTSSHFIWOviWzUwXjBRiHho9YFltIb0LYK2ipS62/E9BOMQLbsAT0OYEAlid7aDeBsecx/9vtmlrnfDdZMMDbgMllbAACF/ahuvwLXVnRh4gWjrB0Naqnno3KPMzEA4jnIYJGoV7vOl2IASqyeiANYg2e9+v2zAwCDwGy8GB2MK+ZvDAIHpwMAfF/Niov+kTRybbiej+VaTVzNRoYr6LZa2L5xPe669VbMHz6METKrGw01kpLmELKOkDGRSsX4sqSmoC5Zs0Ohcx/F4YoIjbNhy+c0PjwsjQiy7ggCGPeEZrMlOZW5fozNBswxozS8t4ahxxyXe0wcVeg8pHPfn/3kJ6JXwuvEHEhYnqwP9Dri76/kv6uZHLyWzOnlFsVYHf1/UxbUq8sIIGsUeJ40NUcLGRQtH8NpC5NFGyPZBJywh8hjzWkcKNiUiQSUS5HxJ041igHA2E92gTigWBayTg60/AySWfzowFGk123ERS98ITK79wCtFhrU2aEgsrZajecua4H6/5G9OBjzB9ewFbqHIybcqgulxcbYNfICfPCPP4gf/uCHpwAA7C7KISGz04o+poLJygiAsTqReTMuNFoCgeIIEZKFLHbsukA6tm5kwcnkpCtAAEA62VpkhzecPvbsYREAqC9yBEADABS+oFgb1XYphBYr1vpUUy4Sdkm4ePQsqghkcASAtBgZffClEOIoAgtBV6uWX/3M/4KhQgkJN8CBxx+H5Qf40Q9+KD9PyinVSf/y3k9KAUoAoLFcw7vuuUe6UMIAoOptks4HGSmkLr/8cnSaLWwYncDzrnoWbHbutJc7n2+93sCJEydwzzvuQalQQKfZRD7tIMPZ9toykkEP68eG5X2iUhIl6qQViv0QnxODpjpgVSHD5+RGQNP1UJmaxtUvfDEymzYpKJkdV1102xaFY4CeNFAjpNmZ4Bd0VGhbPnJkANTrOPKVr+Ibn/xrDPtdDOVoL9gVjQMKRVGzgPd4956LZf7x2PET+PGPH5RCdnpqEuVCQdHgEtRSS8H3XPENLhZL0qmZOTmLqalpHDl6FFSontP0JS5JAgBBKo1u5KBr5bDv6ByaPkdKbLE9pPCgT2XidE7s/ZZrbekUUAiwXTuIf/zS32LuxEOiApzKTaPWLuKmm/8rMqWN8FOcj8/0KaQKwUz36UvmAIkXNatobAPg0+DmPBsAoKxCFKBmFJvld7QXPfcAWTi0cqFQoNBtzWFJBDMpBk5aaZU5Yqzbxc44O24SMBXtmoUD1wv/BJM/6gNUG3UBxrafswPTG9ZLIcMAL0KWpPinkjJewqSP/+6LNQk91XSAVIIUD7SDh5k5MI14oHQKxW7PdIYUYsp7ILRBPXO5CgAwrRuT0Mr4MQtnKgUrAEDcDng9/RDpboiK5eKq8ybw0uddikbzJOxsHh/71Bfxmc/9G6zkyBkBACYcMgKQJ4AZojg+jK07z0W2UhS7y7Xe4iDAWvd/dVDX3XWyqjUAsPeRvRJ/BwEAOn8QFOU+XVxckGtHDJ6zeXQBcIaH8NJf+RW4dhLtIMTGbdvF3rBP9TwNACBMKApOauEZsT7UcVLnWasYACsJ9dlHAPj6DQVUEPwBACBkvI11r9ZcMzHQaBAEIHiqLPGUf7ABHASs1irE5jHje1gSTVIcoxDDVg3nhk9i19Zp/PjAMh587BiazRD79/NjAJfWXNwPvo98uYSJiRE89JPvy6hRt8e46wgAoNxuPIlzttYA2DTm4tbbbsWnvvAdnOwlMbnzPHT9DvKUIvN7IvQlqu8hExzeA0/onGTGHD18VGYo+ZrI2OEIAMFrmcMWG0juuT6Btb8UVx/6SgPAnIkslM2/CQBwhCyKuvjEvR9EYchCrhyh2VmCnUlKlxKgQxBpyxxTUAwAi7vLIvslksSG7AAZF+A15/0WmzGVHKdEqjxAgmcxwW6+a4kynhOztQYy+QIK6SzSfD18XV4XdsQxME/AgObcHI4cOg6LQF1Uwve+8zC+8pVv4/hcU0Rgs+WKFN2NekPWAM8TihYzT6Ga/godOt6qU8CReTdxPp54m0RMFSWqC7Xq+wRgQwI+Sog0QY2DlC1AhHR/CMVLt8gXrSECIBHXkg+UMnl4nSpGysAlT9uN+7/zAJAqSJeIKu5kstERSDFkmByrURk1msdEk2Ax9ZHUPHx/jQ92Iw1gscLbisVplf+YcQf+LQPmSncuSXcmNTpGrYDhsRE4OeZIHAyMlBYFX7toAKzE/lOSTMMS0Um4AbAVSUTBCOLlzr2gXQ4MaNNtdZSVX9LGwuw8ntx3AIuz89JNL5WKWKgu4ZnPeiam1k2j2qgpAWaLDZA2XM8VBxd504KuBEyUo4I+d2PntyGOcr3IetAjogYAMPHDnE9OUMOl2wp43c3XoxUlsO68nThZa8Cjb71NdlAPtsXin2B0IMKEUUhB7RxSTh5pK4NXveQGTA9PorpUFQ2kTtdF2/WxfecuXP2CF6BJi0WKhiY8JCjMmfIxkrFA8+OGZ2POIQBQVDZ/tPbV2hv91R27nkqvhgxPoyTBozOu7/EfKS2e2s/GgV8DqrHpQ5ZWoZiFleD6UyNi3FuGLWDGwvojGALArLgJrRTRpxbgp8u54oV3/9mvcjWLbST9AwaAiO/9Va9c6C9P/VrEn8MgwH2mXPF0AAATdWGmMKFX2SFq9aaIknOdEmihg/FoqYhffvnLMFksINHtCqOXjbhO5Cuxb+ZgfQCASZVaF+1uT/LjVq+Hsjh6lTG9cYPsf9ZfY6MjaDbqsl8M2EPdFcYDjnWY2XaznxmfDS2fOQZH0pTQs3LE4tnJz5mDdNttNOo1YSowF7TJdKDGm4ByakTE3J94zrVW/rUWAJCEj6JDZk4kTV3LCsXCd7iYUU4taaC1cALFVIQkxQZ9T7QWxJw1oP1rEpHfFgCALgBJUahQnX+OBqjxVO5/ar4l4RQq+MmhE6jZaYzs3ImJbZux45wtSCZpO+rJ/ZIxPS0ETtafYRs9tRV26k+dDnzq51mRd0QAAF5UopA8VHjzqUj6b/f9G/7m3r+RmyTokojsUbVTBU9le6M0afsuABpBNQAAaauC6FgW2r6HKGOjZ4VKB6BcRqsXCMLEjp0AAExmZf47VJoELBqpQJkiALAgGgCWRyp8V9Am0ZDU4n8UP1PAhJr/k86qni0zySAvqFhVaFAgYkGfyaDebqNQLksnngt3bHgUV1x6ObJJG9/+96/hkl278fef+awqXn0P9WYd73n/+7D1gvOl2OYszD3vfCdKGgAIUgkBABLZNCwnhUsuuQTZlIOUH+GmV7wSYbMjM2E8XInYCf3ZC3DXHbeTc4we57BTSWRYZPXaGC/msH3dJEbyGflaNmWh12nAIg2Fs8hEz1JUh+bWtGTTdvi4KQcebVQKRbzw2uuQKJaQIsthdhaVdRuJEAh9vqsBgKwPJA1n07LQTdCBIYLVauErH/wg5r/zXaxzyB1sIJtR94qdnCCIMDY+ge07zsHScg0/+9lDOHlyVuxBNm/aiOrSkoyLlIoFSYYIXIijgXaWYKeqy+5XmsKFXWFFiAK+lcDich2hnUEPaQEA9h6ZFQCAlH6SALphAJ9Biv7TYxuxUG0hcAOUcgkszT6C973nzcEdSCQAACAASURBVNizZx3avTbaXg4T65+G177hd7H3cA12sUxOj1b5VZ0yQ0czh49JFkwCED+oTDJ9ug16NgBAJqB4uJlERM+dS8AiO4FCRx4TyJ4ERVESNgWRcMOZFCq0Rr5MFNLA0uJBrXyoWSQRQOC4CYMo9y47+BR4olMD9wOBK9oGbtq6BaXKkIAA9KkkECDdf8MEEBAgIaMHKUpUx+mHayCtcv1WZYU6+dLKqUZIT2j92iJQEm5j7WI86HUnZtX9kCyN9Hm956kBkAjhMT7RStOzUI56OHcsgdf+8gvQ7cwjUyjhs1+4H3/60f+OhD1+RgCAfSv6QafzaQEACmMVbNMAgDhl6HGl+MuLF6mD9/9URHcFAJC6KohAAAAUCdUMAB4sMvuvAQDeu4WFeQHyhITH+JfPIsimcd3NN8NP22i4HjbvOAcW5677FoArLgDxEQCuKcZo2nFy7fMjPzez+qpztNab6tbEX2O8yOZvrMUAMIlgnAEw+OjmwB4s+Acf3zBQzOiOSUIMlW4tBN08Bs8kL5FA2ZvFs8rzGHaA+x5eQNXNYv44u8/HUW0CvY6HDAJ43Q42btmMZquGmeMHZVVzBID0f8UAYOdvNQAwlq/hzrvvxKe/+H0cafjYcNEuAQBykQvf7SBg7GHLQDMAfArNkh2GBI4cOtKfAyQAMDU9hU63swoAYPKg+x79Sxh/zaYTbhIljvOZJJvAYn2phnPO2YQ/+tP3oOsvwM67cIMGEikmJUyychoAYJfJjABQ+JWxkruaDICVzstqUQwC78qmifec57FhD8pIESwlIkVAOgxk3pRFO2NWxnaQI3uh3kCJDkQ9F/OHDsOrLmO0kMfCieP412//DJ/8nw+inSgrBWU2BCKqTiv9E9WBMs9vkOq8AgBIV1gX9yaemzUqCZ2OSfEiQAFIAQKKQYmlJAF50lypir0CABA3ocQDk2TmDqkwAb9FMdw8IreJvNPEhbvOxd4Dx5SieyIDy86j4wbi0EPQiedmn+liZrcZf/nfGQCAPlZqNq8AByvdMElXRftJAbDqo4rNnK2lNkAmlxEWAAvayugwipWSBoGVYDOTXaEQS4Gm2BfxeNAveHRyvAoglm6ZcsJRIrMEjrTNoWawsfhvVOs4dugITh49IbpM+XRW9CZI3X3W856NNG3yel05y3heKT0gOhlkRS+lD4lzTQhjQmm7yMvXdofiLmBExiTB1SC8nJdayE53Ig3YGLVn8eYbr8aenZuRGZ1EZmQc810XAVmpzOt6ZC6o3JW6VV6H44kOHCcv4qHtahe3v/oN2DSxHi7tRdNZ+EGEpUYLL7/hRgxPTSFK20iIUn4XqbCDih2ibAfIhF10rQJmUhvQSpABQJDNk5FSETc16+Q0AAABA3n9HMF7qhXsf6IKiRe8vG7co4xlLG6cdBKe35J5agPASWxiXqwBmlMAAJ0Xmaci+3XgcFpr/Z32qQ+IAPYLo1gesyp1GWz4PEUAYDUou2KHt9a5t9ZzPR0AYGn6O+00VaxLiKNYrVGX68zrzWbhgUcfwR++770CAHjVGvJWQij8ZM8KAMB9y3NIbCqZJygAIJ3lGDGZ2hF2Xnwx2p6LsekpYQQUigUhTbIe4v1cAUeBZpP2jQRDyVMksEMbea5jlePx62T31JbryKb1+IcZ/SCQTlesThtzJ2dE1JMNQwIAKTK2CQBopyyC23F24mB+oCwkVzMDzOeMA0l2/WlzOjEqR5llR8jmkkDQRjYVwIGHHK1s6bpDVlbCRugrJk+KwtkEqTkoJyKAmsFCwVENAFAk3e946DY9lEencKTewWJkoZqhcGcPv3T5+dhzziaxIWxr3SLmMqyB2Ew+GwBwpvrC5MlnWmMWAQAmHSwuaHNHSj1IJe66Mmf17t96N7ptzkarwplibeItTOq79uE0DAD1h9TFNiMA/DnOgrCYaHCmIZ9FrdfGebsvRGlsDC0msfm8zNFzroQiM/3uDbuXniue9dlUEo3FRbSqy0LV4AgAxwt6PCAHCn5+zgsjdNAE6Wy2oCpGlZIfmWxwc7AjLS4F4n2r/NO5cHm4/tILX4zN0+vx8T/7MG664QZ86I//GGPDw2i3miLCdcutb8Av/tKLhT0gLgDveIfcNKHipxKgyqSVpfYBxDFguFxBr9bEm177evQWa3Ao+JKy0Wy3JPHm4r77zttRW1hA0G6z94Ko1cRoLoudWzdi+7opAQM6tUWxogoDVwAAWmGwUGTno9Nqi4VgrlBAkyKC2RzmG00UJybRCAJcd/OvAiMjQLGIYLmOZKYEP5FCz1EHb4ZPnSeonA8RQpudGxfodXHv3XcjceAgdk1NYO7Ek5gYH5ZAQ/G4Xs/H5i3bUCiWcPTYcfzwhz9CLptRAohbt+Dggf1C7yHStjA/j0plSJKlRr0uuhKSrLEDpgXCBOUTECfC/FINEQEAK4OulcXjR2bR4pCNnZFrT3HJMJ3CUtfF+m07sbDcwtzsMoaKaaSTdRRyHXziE++H53ewVPVQKG/F333mG7j3s1+GXZkQdgFnwWT+LkH10pzQa/kchGKmdpIKXlLwEXlUdHiVmJ3+7WwAgMA1WhiHj8+/yY4sH1X82H2OiGjakTxHZRkiSaf0mBQApxJXYpMKoJOnLHkAR2lUcUwkVejJmkZOQTHp8qgWh7w2gnDs9k9NT4sAFBkW0t3TXlQE28gEIFOH7BpSME1QZ7dIIoBRhNaMgFUHqP5EDkSZWVNezBK4TaFvfoHz93RmMN3+GACg1oYaAZBJgEC/7qQSAJTOFRkAQYR80MFkroe7Xv/LiPw6SqUy/unL38L7/+AvEaQm4LPIkeesxJPUYchmpxKqE2GWfBoufBTGK8IAyImIqVoP5jX3n3aMbvtUAQA5ZUVbLcLeR/eCymkSQ6XBRnoxBeKoe+LImqMVKQWxUqSLshjIZ9Gzk7jx9a+H79iouy62nHMeW7DqMNcJjVxnMwcrNm3qACfrhd1mCvtwNIifG6qrAaPWWuVnAgB4HeMuAOZamIJKOjpnsP4zHZJBdL8PxLEAJ0UxnZaEY6gyLF7Ew8PDaJDVknZkv0hk6ycBGqWX28YOcRf5zgk8b30CvUYNX3rwONKVTTi8/yCePHAMraYFt+2i4CTQbtVx4Z7dOPDEXrRrS5KUBDLYxLuggBY6UFCo1fYBJ2gil1zCW3/jLfj7L30LR2pdbL1kD9p+D5kEZzA7iFgsMHGQMTwbvksAIEWtcBw6dFieP/c2dWcmp6aks8nZbHY3uf9S3GP6xhhB0X4RHvEMVJ0hdsS53wxAwsekbWqzVcXzn/8s3H7X69ALqui47P5zL6g55ZXuv7IqVK4DSgRQjRUp8ILf0cNH+vmo7rpYM5JFRGq+MAQSSltAuk4kMAXS9aG2iMVzmyLDfN5ehMgL4UQJZKkGz5l0UumXTmLuyBNwG4tiFbjoj+Izn78PX7v/WyLSWCyPotWmnhCF7EpyPfsjALzOcrEENtJXTdGNzR428d7ENFklMQDA/JwCANi99gWUjdgBSqRA7YY+ABCxGx0i5SSxvLQoiS7FpjqNNjJ0LvA7yNotjI0OwY1SmF9qwE+kkcoU4JNRkFBMDwPYyn5gLJZbqp6/0lpagVfNvwy8YX5HHWErs+/qKvD3taCWjq0892RsgLwFGcWLRHRSMRoisQUkE4CWyj6DFnVlTssAWCl0DENg5XxQdFn5/f7zN2etuiX8zHcD7H30cdE5KhdKAkJ1W22sX7cOey66CMlMCsv1mhT8BKk9jqTy+aQ4euQqyr+O59LX5PktrDO1BtUom8y19s8ZdRYpgMoIRnMNuJ2OgOkEctxeB73aMXzwt98IhC1svvhS1NwQ3ZQjrEKCxp7L+WAPhYxD3U95LXYyi4SVxvzJZcwcOomP/bc/Qy7lIF/IiC5TGDmYXW7g9t/4TdQ6bRQrRQ3GdZCOmphMt5Bhzhfm4NojWEyMoGtlhAGQIAOgDwBobktfJn9lBECYHsY96P8IAyC2HvX15zmQy9Pmr9D3YZfOf0QgUXX/zRo1a1PW9wCrcFW6JdbIZh+vnE5nAwD6xXg/Fqz+3VUg1cChd0o+17++a52OK187LQBwBvBiVd605pgzRYxlYASRF8FJpWW8ZGZ2DrVWU9ydbNY/gY+//+Qn8cA3voEMc0w2O2mx3iOYrNjTpvBXUVwV/wTjOObIZkqmUMCLXv5yzC4voVCpYLFaQ2VkWDWVogjDlYrkmXIaiQ5LV+4zNb4UY0bZxzO34Pf4R2kXSNYWP/Is5c+SBUDdM+a8BD/DwEOr2ZAxZ35dGAAM7trV7XQinubarQlG6mspz9X3hY0yydrKTsikWybLJm8bTipCKnBp/iTnFGMtAQDPZdMVSGWysNg8Y9NZpLWUjbo4jlhqNJ7FGO9Ns9pGrjSMhU4PbjaLXi4nDkT55glc/8JnY2JsFLXqEsqlgrD6mg06cOW0TaOJ8KfWGmcpP/rMmtOtJdEAUEw4vQyECqI8iRkhKYbHQq1erUsyl01nFbUuDMUirNNTQgX8baPuuDKHpwoWHhY9zk2J76eDVrcjncadl16CJdLjRPlVJfT8GUGN9Jyv8BHCEBlSPFttVGdnxdOStBYRr9IMAAkU2gKQz0U+F3qohPdVyLdscEEOSbs0wmgsQG1BYIlUjYyMYnx0HK942TX4yIf+DM+8/Bn45te+hrmZE4KaZxwbW7Zsxrt+5z2o1apoul38+tveIh6ZgqD3PGEW9KIA6XIRI+umcOGuXTh64EnccsNNGLIcpIIETVAEMEileOi4+B+f/Vt89X/+k8xDJl0PQykHO6ansWlsDOnIBziHkuBoAzeUKwco17GZ91Z0QB6uWjqI4wC8FhRUTCZR7XRw45vfBIyNAo0WkK8gSKbhCygSwvGTSFu2cgdIBEDKA/y2UDE/ceuvYaTeQsl1Uc45MjvD4E1wx84UsHXHuUjaaTz8yCM4OXMSaTuFHVs3Y3lxDoVsRiXkQtNNYalaQy6bExRSLMdSDjg3lM0VQAVQCnuxIK9SeyDloE0NjlQWC+0QRxcb8JIZuHDQ7AYYnZzA7PKMiLRtOWcnHtt3GL6v5vizmRCNxlF86EPvxvhYQUrkXpt0nVG87PpfQ3nzbjw5W8foxBSqjSZ6VBnO5YReWK9WkU2T8qMTBK43JpFiN6eKatuW8NtPIAc32lodSPMzSqj3zABCv/iV01EnRb4v16w/29//3spjqWJWKcQKuq6LIOMmwH1BajvXDwEzpaCtBBCZBIseQwLYsHkjxqeUEBS7LHynKEw2nxOFa6pDExAg1VIEQiVxVAW4Sb5IW2dAFxcDV1FmCUIQaNPMTKVzoItB8ypYfEtyzdegXwdZAuaaCvoccpaaMYsxg/OsBqwJYEUeUvDhRB2UbQ+/eccb4DcWYQcheo0urrnhDUiMXIBmoEZA+ig1ARgjhim2ih6ypTy8RAgrb2Pzedsxun5SKegODl+vkQcM/kz8c+USFiH0QhkBoAvA/kf3IXSZ0HGlqf8Mys3YxaKbcZdgHzVApBhIp4Tpc/1rb0bIuGMlMLZ+A5xcflVXzSRXylZLz1uaBHyN1xIvwvv3J9YdESX0mOVjv4OqFW37HZxVs5uqGOHf54EeR+1NJygOFsjsfbcrBzVBCoIg/ChML81ME/M5XkcNqAm/hfPKsltJ0VYsGe5ftYfp3dtC2VpAtreIK8/Zgf0HjuDHR5dRD23MLlRx9OAx9OYbwtoq5jM4MXMUVz//ufj3r34Fea61gDovLPqp+GMszUjJDmCxQA+6yDgebn3j6/GTR/fjgUcfw3lPexq6AjiT6KUcVJgYseinpSOpzSxa0ykH+/c9oUQ83S4mJidRKBdlppm6Bdy7BCqDngILFZWahblKQlQ2zfPPEmsxRjwmX+VSEbXasiRrne4ylmqH8Ln/79OwEiFsOVSVs4ZSI6a6vj48+33UFdq8UY7XJ04/Bq5EIfU8+p1oOajM56pE1Wm/JuOb35TAKB0VO6HGAFnRUwiY3VSKqnWaDQTNOmYefgiTI5P48SMH8el/+DIOHqsjlRmBG9iw6dHMe6SbG4I5Whx7ypBkJ2dRiuw23THtB9h4QU0gsT+bHPZZMUZvoN1pq+JFxgkjiWvGRpbnejKlRlSECqsFXFW84ruHwG1gdKSCYmkIzXZPziDO/rP732orlmO/6JdboU4bZYNlru5q6rJcRX1WmOaIiR9m//fvS/9x1KOZO2CKcorHysgb2V9a/4X7rkgK91AeEUW0vHZ/hlXYlYzR3Jc2GYkrmjr8fUOf5zXjyGAooqaBYjMlksg5aenu0xKvVW+KjhCp8TxTlmpVEVk+b+cFmJiekjNGqYhrdkkMSlAxSd07+beOUQKY6C6ysnBTImQcU1H6AHxXejqqC6rcdejClLVTCLotofXT0nHdsIO33/ZKuEET63dfhK6TxbIbiE4InQrcbothGel0Csuy5zLIOSU0F9vYMLkVb7nlDrQXWiQtwE+1hGbd6ToY33AOfumGG9FyOyjn2XHsSQwfdupYh70Su07aF6GVmorZuKl4Kq4QqwCh1fnFyg4ze/Ms+cca59nqHIeWfdIqWrUelYaTAugp1EYAs1DIy7/NzzLPMG4zZqxyEAhY68/3NYeE9ai6yf2Gnwad+blhgZnHGCze5fMzeMjLfoh1j83nK4+jLMfj4y+DoPWZLp/ax6tHCE4BGAYYNfHnxELTi1xpDuStrPis12odLLCQtkLYTkro6VtGR/HGV/4yokYLwxTRjAIsd9vI5dIUgdMgIDVfGKtUVBaxZxJ9Iw+JjI3cUAlXXn01Ti4tyfouDY2gWm2oUZxcAYuzs1JMk1ncaauOPdlf3LfcZmywib01HQFYY2mXCiVCmkBGLMtV19sI3xLcUc2vFdctcbhiDUFHAgJtPeWU1tc6iY1qGdFOxhzGZDYJCEAxd2acaraaAqCIo0E2J04GRQrzpVJi6+okE3A7LWQzrCPYeBFIWxi3jOvU8UAyj/LQCHyvi1whLWwvgir5Uh7HZ2aEPU/AoNf24PmhNIXZX+XoYeR7WD9UQWd5Eb/6qutFT4AuA4HXQjJJtpwv49SitCVAnY75fZ0SSfBXMXAH13pcwyK+tvo59JoAgJIak0Pq9tvejPm5ebhdQzOnhi1nNDzkC3m06eNOerDecDLvb+yeNPrH+eIeD3FLdYQozMADZPueC9ErZtAiuszDUQaTVUCSFEBsKThnSAAgCb/VkgVGerxItIkiriUjAAq1VsQnVQPz6+Zr6gHNhlObTtmLkM0sTAHdgeY/+W92CYeHhnH9ddfjS1/4RxTZGavXse/RR7A0P48si8t0Gh//1L1o1qpY6jbxtne+Q+zTpMXhcs6apropOMU8StMTwgI4evAQXnv9jRhL5eGIcjQFEDlLSFp8iAe+90388e+9D2WKTXS62L11ByYKJYzksjI/yaQyySrB8nQBpyhc8l/MwkNdC87wRdJZCZMJ1DttbNi2FQu1Kl74qpuAkXHASgN2Fj2q7QYJpCMHdphA1OvKfBZSrtD90a7j47e/GZNtD2WyOki182j1oTrI2eIQpjduQdcN8NAjj2B5cRGlQhZbN65Hs76MrJMSJG98YhL1RktmiypDw+i0m3JAZzI5tNodSX4IAMh4RxjJWgmTDppeCDeZwWzTxeH5GnqWAxdpSfQKQ2Us1mdkTPW8nXvw+L7D6Lk2LM7SpkK02ifx8muuwqtf9XK061Vk7RxslPDu9/45fnyoiU6iiJYbwMnmETBBtB0BK7rtFtKcheR1l2JPJq7671xTjkOK0+r50LOcmf1vGzrm6vRt9W8bNkx/w+qExszIS5c20IlpLPgJAKbR2HhhHf+aeDtzXdkpCb7UGTDJIw9WHiAsNAnWsevDAoQJmJPNSPLcoiNFpSRiUWTucK0ROGApwsekUrSydNT+vXxpuvCUklZEn7RIXdzD1Zh4yAxmrDNjQADtAsBiR4kgMlbQ1owxS4kGgmAZD8dED4mgzeER/OadtyHRqiNNi8wwwkuvvRn+0PmoBzk5yCUJ4fMRNJdplppNYzeHLgC0drHyDjaeswXjG+lPfnYAYC2AYFU3wKhzsyKkpXYA7HtkrxSDtFMbBAAYt1gEdrsduV+2xK2EWHAGdgqveNWrkCgU0EskMbpuHexC4RRarRQHunMoGi46YVzruZ4JAOB1p75EHMMya00loisuGsYCTIXtWIdIhD/VdRz8+1Ik6OKfBzhBKlINeZDzc657EQNKchSMoJUaRZOxLz5mQJlQSuypWTwDAJByz7ubjeqouE9iIgNs23AevvPAI5jtRZhre2i6AfY9vA/hQh1Wt4d8LoN6s4ZLr7gM//7V+zDq5IW2S/CaMcPMDwsJOvQAsrNCajZYuOX1N+PxA/vwg5/8BBdc8jR0WVBYKVFWlhEol7OFKRlbSscBgP375bzk6x6fmkCxXJQOJ//jHDZFw4KevpZSuPNd3U919Vksk1KbEno6RzuKhZzo1xD4bnXmMLnBwe//wW/352/jc4gEQmUM6zRvanZ79XjPWgnsGZPgNeoPk5ObWGTWEtdCP7egVkuviWJ3CY3Dh9HxUphb9vC3n/kivvfA4xga3YilagdWMo1iqYJqrSEgM9fKcq0uQLNyi2j047fuma4qCkwRKbeVbDPpiqvEnY0CJqSmyCRYyYSVa9MUu6YwIZMrPlYg14RAUegJUE4tHI5XElDguUcwlc0I5hCqgaFVubVQnrrOsUCpY6vJnRTAp5op6m8pfaf45ZbHFeX90xeBcUEq81hGkyJTcJAbzUoRwr1rCjHVmrFEm0TWt3Z44dPgeu5b6FoJ8eDmzzPWpsTNJRKb4tkTM5g7OSsJe73VlBHR0akJbNi2BcMTY7BsXh+OtVFgUenb9M9IE3f0eJYwODTArDB3DTv1AQAe7IpWrBJqzRCRParYQ77bFfApYlFv+Qh7LWyeLODO112DXtjG9O496NgZVL0QPT9Ejq5X3Q4Q9pDJpdHsUBQthbxdgtVNYCQziutfcC1GcqNw0hZaWEAik8bJWQ9P/4UXYNcVV4nrwnDRRugpW+RhewkbrUfgWWkctJ+Fpr0eCa+OpD4Dn2re8b/15yRtV6MjwsZTc4h6bVIdnozapCj9Z3MZrRumwBa1fwgwqQLedPvP9PzU39LvssrUujP706wxdTat6J2okmBwnSsBy1WbYuCPm79lvhx/DNn3uuE2CBQ8lcaASlzODgCs9dzlbxOIilwFnIUZhL0ItXpHnGp6qUhEFh2ykJar+ON3vAtotuB3XaSyaQSFDNzAhR1QY423iwxKKu7rC8JaM6lFbWl/PDaKHTt3otnz0PUjFErDil3mR/A6HRx47HHYHKtmXKb+BdlxZA8Q+DSsJcGDtGOMHhvr0cUmYUnM7HmuAAD1RqMvxN3XENBFvjBxOAprxr0H1k1/bFE3gU1DgWuLv0e2IK+daB4FHrphT4BEOozks3nk0zlk7AyyThoZx5FRZbLhCIrLuBcBkZSFdCYF2ybjOsDw8AiyeQfrN04pu3Hu12QSR44dw8mTCwLCRwGvrTovFaNL53aSt/p4+sUX4MLzNgFeHVbYQSpHm/iWAgCMTpDm2PVBPNFB0MlcLK9aq9CPryGzNuXanA0A+NCf/Cnu//r9qkPBBDyIZHaj1WzJDAgLAYrwmQ0oB4axM9OJpUOhPD0/RbTF2PBN79iG/OZp1KhyT0V+UgBJvdZWYFSXVBoAQJpBWACAObjtlnxNEHXp/OvEQA7JFQBACctoPLTfeTCom0L/aLGn6NQEBOhbqSh2nMcq5ou46cabcOTgk3jg+9/HMy69FF+77z4cO3RYLKDazSb+4fP/IIXQfKuG3/rt/yoz7KSokBLCsQknn0eqkEVhclQAgOOHjuBV17wS6/IVOKDaL/2lLXi9JtKpEM3lOdz6mpswXsijnLRx2QU7YdPOTAS/6Pcpxn6agkm6iSqg5AabfMA0gCS4kGUQwXJs9AIf2XIR88tL2LJjO55246uBRBpw8jSzQAAbGc4gUtma1FOKAVDNqlsD5mbwkbe9DRsCCACQJmjjdTm6Ikj+8PgkSsNjmF+sYu++J9DttDExNowNU+OYnz0hKrXjY6NizzM2PgmX9hgpB3UKHCaTyGbzQoEjykUPUcUqsUTMBKk0Wl4kDIC5locjC3V4yawwAAIQwEii1asKJXvXxZdi/4FjaDR5MUjT57VqIpNt40N/+n4EbgvFTAG2lcd3HngCb33fX2Bkw/k4PjuPYmUEPT9CJpdX1GW3hyRnrDjnrOcCzWYkEMDLTnTfAABrHzKnP86eKgDAjWoSMXMgySYmZZ8e634gwU32mBbTkWR5YJaOz8RYMYl4PoGbQk6YKvxddlUZuEnrkmSW17XdUsydjCNAwOjEGEpDZWHy8KxwI18AAH5fxne0PoCyDlTFniRommLJsQah2crXmehqn3q9duNgBQNmP6HVr9ckc/L7im+gLrA4AbDgUS4KBACoVJ6werD8FtCr4W1vvhVFUiW7HUyWSnjxy25CK7sNjYCzlwoAkDk60SYg3YsHGWmKIeysDTgJRNkU1m3fhMlN61eNADzVpOqUIldah7REE3c1GQEQBoDHuKfZWDEGgHh1k3WjAQCyBNidIwDgp5J4yQ03IDc6KgDA0MQEMuXyagaAUGsVWKiEllQBrmqEtaGo+IERf50K9OVc64pCtsysaRCYxZBR+Y2rN686gDRsG3/c+PeZGPC84H4kSEUAgBZ/4h5CWqFmFMk8f+w84FWKYqJYatRAdkCfxZMN6yi09uOCDWPI2GXcd//3YQ9P4ehCHUHCwcMPPoyo3hZ7INqKlop5UUT/7re+jcliBc1GEwGFao3rhqEYUxne7wkAkHYSuOnVN+LoyeP41g9+gPMuuhheykYnIhVeJSIGACALhHZEZADQd9B8iQAAIABJREFU93z//v2yJrm3CQAUSgW4IUWbQgEAspkcQiq9Cpi2GgBQm09lcfSGpq4ArxWtdb1eR4S3Or1FvPKm5+Gaa1/QT6p5v3hteY1pw6pUltd+WwsA+M/EwFVrKrYEBUASp56Vwt9YQgkbkV2q2hKsTge9RhvV+SUU0kU8+ONH8OGP3YuTix0UxzZhZrGFsXVb0O54aLU6mBwbk6SVZ1SKQNKqusAwHNSzkvl0k89otosqOE3ho1T0pbPtB/JcFYtKfT0OABiHCrPXuEZtWrm2W8jl2EmqSCOk1enofITJpwIAVEmlxpSktCfI1UdIVq6gsbUbLHX6n8e3uIjwnRkAMHmd7Bzd2OFrErXvTAKVdRVYjtr/KvlWP6fAAPUxDnz0GUICpoTCdGFRwPFTjjQdP3IUTx48KDkUR3lY/HMkbWL9tOQs5dFhdAMPbZedP1LAlObGKgDRgMn6LDQuOmsmwbJ3ORKg7JhVTOSWYmMlKQ0NAeF9l+FfAIAsu3O9FnbtmMLNr3wOgoSLiZ0XopV0UA8gAAAbRNSpsiKOtTJG8A4mxa42G2VRP1bDm15zG9aNboCdTqDqz6IwXMGhQ1W85vW3Iz82ITazZQrlhV2kLQ9DySWMJw7CszI4mrocreSknG0UM/u/9caurohR6ll8UfAXYToC0xAmJdepbSfhkE3J6VJxzzG+8Cp+xQvt03XB48W/3pwqzdDrMl7s9ffYGtT5lWt1dgDAPPbprq/RRBs8F1eBTGe6OWtoCJwORB38OvOAwKLNXAqZwEav5aJaa6HR6yDKJMWGcuPYCD7/qXvxz3/3GWweoyVgF7VOCz0niabLRpsWVmQhykKVOYi0f9mbIahO/aMctp93njT57GwRzY4PL2TdlUSemm7tJh796U/hcVa/o1iJPHul/jK20dr9gyOqYhkr8ZNMWmX7yevMs4ZNIwL8fK2iS9QjwBdKQ4nnkgD/sevpa3ceAx6tAgI1c4vfkzxZhAZ7qraQQAUFqHOcIJEUdns+k0cunRFXAMYkGWtgrNVES4q+sgFDQIA5RSHtoJjPIp1JYsv2TchylMfrwXbSmDk5j317DwrwZ9FOV0bq1PlCAJ65cpsM+UwKhQxw/TUvgtdZAoKWsAlajSqS4nJnNBnYRlkZueM+o1aaaaAMrsF4Thdfj6uu0dkAgK9++Sv46Ec+KugILyKTk0K+IMlPNsfEWc/4GaqVSSJ14a3oEiysV+iAVDLmjSxPTWDd7vOxTJ9yFvpEZ0i70HMlFLWLSI+nOj3R4mYTtbk5ObwJADBxIsos3X6jjK4Zi3zB/IviECBMgdWdCoW8RULtkIBED18KZsnYBlFFG2k7jetecZ0s1i987nN4yQtfiG99/evY++hjyNg26j8XJPrwh/8MxeEhzDWqeM8H3i+dRGFH2IrSYudysIs5AQB27t6F2WMzuOb5L8L2kWmkoiRqna4ERjE99trIJyPcdevrkAtDnLt+A0azeUSdLhK+jxwLLYpLhK50ergpfG5aPZ1pwKAVGh8p0qrLS+p2tlTAQnUZY1OTmJmdxXNe+nIM774MKI+gR2FFy0Y2mRfRCpl5oR9gkuqXLURPHsDHfutd2BglUBIvY9LmKNrkCQV8asNmOLkCjh6fxZGjx2TWfN3UBLI20S924iIsLsxjxznn4sTMSQFbSO3j3AuTBHZnmBAwhxdhDw1eLC4vqxEATj9wBKAT4Ohisz8CECVoZecjTLhwwwDn7tyD4zNLWFjswkqSYk7thxD1xiH85tvfhMsu2QmvS0uPJNLFdXj5r/4GwvQIWj2yHdKo0zZuqCLBhvQiofOKTZ+aNWfCJD1FsZciAMAO2+oIf7oAPngOPBUAYFWxFKOjyWGnUW0mS0ZdVZIwnfhwA4jQmqHWm30itZ+iS/PeUcOB+0cK/8CXxJjdZQZM7vF2tyMCgSw0KRjITuTo2BhGxkbR8boyH8p9SxAgnc3IY3IfkA2QzpJGTDqTEh0y57GipPJdjRutumYs7nXHRmwRNcQlYAKpZJrSSXpqxJY539j9V1LkmsWggDLLUgwAt7GAO255NdZXiggaVWyZmsTLXvEazPsTaIR5iWNKxEoV3exIsSsrGgQCoCWQytoI00lMbFqHDTu2yOGxQmk+ewp2SoGtDwPZtzEAgAyAyKd67AoA0Bd20AAAmRW8RxCghhYzCQEAnveyl2Fs40b0kinkh4dRHB4R2pnpVBjrcnVVWRSfGQA4XfFvXq3SAFCf9WelNQAgwoVy/TQ4qQ/kVQeTIX/HNQpibBBjH0Vwit1AfhShwm5XDmhFAVT+4dQDUeKUaixHOaOo7r9ESb3eVIfPQjZsoNg8gKedvxknTlbxw5/uRWF8Aw4fXxQ21OOP7kXY6ZErDrfVxEW7dmF+fg6HDhxEMZMXppIsuQEAwDAAGNMz6SSufeU1qHeauO/++wUACJ0MWhJLkqsAgLUYAApk8QUA4Pw115xQPyle66QR0UtXLrABAIwzhfjySdHh9nyZD2UAc1IJ6Wb2em0kHRfv+cDdWLdxtN+95XWlRg7tBwkAmPu31uoWqF07AA3GvP9IDDSPPcjGNQCA0UCRDryxhEqlkE46yBIcXlqCQyunXBpzex8ToTjfT+LPP/o3+PYDezGx4XwcPllHJjeEYmEIJ2dmkHVspXOhmSErr281ACB73zAvNZhp4hm3r8z7M9bFtVt4nmlaMj8KOOAptX1TpKj4TaHjUAQCOWbJsUNqJXD0TcZZCEKKRoQhTat9bBJgGXkUBs5KASUpYkx7xQDHfH19oVn9Yg1L8ExjaKawVyNSxgJLARthKkJ+LI9sSYmNmVlf0+E3f5vjfEy6zXVS54BSzU4zyoXA4uIijh45IvubzBO+Zhb/xaEyNu/YJsK07Fy23J7MJYtuDXNLGddSZ0L8nFAAs/CZ+/oy5u+a+CPnombJKTaGPucFHFcsIU4nSC5JMJFFjdsRACDoNnHFxTtw7fMvQyIdYuy8C0DX8jZS6AUE8hQ4wXzND1xESVKWMwjaEfJWAV/67Bdx3z/eh2yCNswBmlYVqVwWtXqE2+54m9iDtilQViqwTYSi1UQ5VUMhcRJeIo9Z60K0rVFYUU9aN/+33oSBxfNbRrkU7Z/Fv8Nc1SGzpaC7/RSNVMWKWbNcT+LSsUb3Mt7o4L/Nml5VWEt+s1pQLw4k9OPKaUGA/70AgDkrzfONv67T3R9NIDiFnfBUQACuXgJLDu1PvQTatZYwnaQpk7eRz9lIBV185Pd/Dw9/85sYoxMXxVaZl40MIZnPoMsxYjJwxLtOvKWFhWi8IZjPDY2M4NwLd+PgkROojLLxkZHRW45zeN2auIE98fhjCLtdeBzRI/jD8WrbFs2aldqLI44Jqaf4LvHTyUixbOIlG0sCOltKjFvySAqkGzDPxFphkFAjTjncSA2h41P82hFM4HnGeyP6bJ4n5xp/ho0vO5uWpJS/S4V/Nn2EVyL5Z4g22eYEH7JZERVNcxRAmlwcTfdQnT2CcpF1a4SJqTHkCnS24GPncfz4STz55HEOCouLjgIAJFESVgEvgoueGLNlkz5uuv5lsIImQq8pDSe/05Lmqqk5+Ec55mrYmwKiCeF1dQPHvP611pCpBfpr9WwAwL7H9uKd73gncpmcdGKoVF8qlmSekFZ6TJz7tP2YxZNhAfD7csH0IcWNYOZ+UqUCtj79IjQ56yDesxSbYSdHea+KWBnnktlpJQDQaqI+Ny9e8hwLoCo26dq6EurTiBRlTm05UjHMv8ULN6aCyz9CZFL9vhKhUzRR5pEUnEjiWc98FiqlMh584EcYrwyLdd8XPv//YnJ0FAvzs7jjjtvx9CufgblGDe/9vQ+g0+0KNbSSV4uNnblUMYfi1Bh2X3wxFk7O4nlX/hfsXLdZun0tdswSEVKRh7BdQzmXxqf//EM4tncvLti4CV6tAavnwUlYKOTSQv/3/K4GAFjgKtcGk+CujAGo108F3zxpNc2GULcp6kbbt/GJCSx0XLzk1a9DYusOeF4ATkxnUnm47Z5cb4u6BAEpki66jzyEe9//PmyILOR7rjgD2KT/+67MC23cugNhIoWDh45hYXFJns/k+CiydgLd1v9P3JuAWXaV5cLvHs98Ts1VPY/pTqfTE0kIRKZgAkQSEFQmUdDcyygSEAXlqoCg8INeRRHwPgzKLIMCESQQgszzkKRJk6GTTs8115n3Pnv4fb+11qldJ1XdwQvXytNPuqqrTp2zz9prfd/7vUNDQICtW7bg7nvuwfDImDT6vNFzzH3mmohEvdunPUoDCDr9BkgdRv2tlACEFlMBGLdTEKTcKzjo9HpYt2kbuoGNYyfm4Pl0t+/BdpizOY8Ld2/A617zSnk+i3NL2LzjAN709x/DRz75RUE3YzuHTpgiV6yodcWFIMY6y9nBoiHOeAAoBoCeVJ8TbX7gEfBgAABDY8seiP1CUjwIPHmehmYpIJ0Uo4pyKmhutkA0gAA3Ukar5PMolkv9iRWdVumc3Gw0+g6kBOSINqtITeWpQalLbaiGjZs39IeNQvXi/eU64glADSgRXQ1ayjQtWwSLh4dEii5HSClmg2omDcDRB7S0YYBpNAkAkCcvmxoxPOnGtImftGXcRwKWZAIA/PpTrsWhC7YiWJjG1nWTeO5vvxR3nHHQSspKKiPXRgMAdMmleSiNNOmJYMXIlQuIfRsj6yew86LdctD2pdHnqMAGG//s50KF5HtEIK9HYXiCn9x+RA5iofdrKZbxgpDnaKUirSClOyF9nH4ZtCNzHTzycY/Dpt270XM8+JUKhqemdDa7Lo9ZJ2tzSH0anZMBkG0gsi/RvAZeGxZ0ZrrZL8A0Y8P8jLGqy6LPCtBREoLsYZU9pMzjGX0gGwRjWKgSMgJB78WBX23c8j7y56gPlgbOeGBoWrQ5EIpJA+PxGezdsQHfvvUIZpYC2LkaTp9ZwOJiC8fvPyl7FKUY9dlZPP4xj8U3v/JVJBFpvnSA1xGc4kuhl4K4sisGAAEAovvXPPHxsHMubrzpJuw+cAhWoYRGL1aGd9oXg68lywDgZPTuu+/uxzESABBXc/HtoMKsJ03jAwEATb+VxobXgdeIEw5X6Sb5s0EbrdYStu2Ywmv/4hVILEq5lIyPDT8LLwIAZFtkp9aDSzwLAJy/2F79BjFn82pSXAEJtRGnNGEmFUSoj5yFuMh5VZHmTU6U0Z47ibA5h2rOx6ljpxC2U3ztq7fiox+9Ca3AR+pU0KXMrVQRkywpPOXuy0LmUrZnnqxpEpaLLLPeZTKl30MlyVLnhDS3mYJU/m1VCYBaK91OSx6HXkls+B0OPlImdQXKh0FLHRVwpe9jrWNnQd9vbPXX+meFbqyy99ZgUahh5DV3L0Ph57XvU/eNIS6b23yKykhVwDl+SKSomPqqfYE/Y4zaeL1YrNMTRgr+KEFnvo656RnMzM4KBVhqZBbQpSJKtQr2HtiP6siwpBAs0gwsiVHgeeU6CNod2BwWsXbI7DcCHAlIrLqMwamgvMNSX6Si1uT3qzN+GQAgO4eaaCUEI85FM68AdtRF3orRbSzg6kcewhOvPACvaGHkgt2Yi1IELmWJCTyuT2EOcmfmpJbPRTEARvKjePn1N8Dq0HDZQTNoIS5EWOi0sG79Dvzq056NdhCKDKkwNIKCG2IMsyjZddhuF4FVRt3ajk5aQZoyGnh15tY5jqSf2T8ZUMk0/9zLCfgUCnkZbLG+Vl5AbFbkjpZ1wXXANb8a6WywgTkXAMAJ6PJZtNIQ8HygpFYCn1MCMMgAGDzLzdAw+/UsIPcA0H/gyhsAYK3981z7qgIAUtHhoxujvrCEBqfnDpAve8jnLIyWfXRmTmOokAdaTfG6QM6Tc6STxChK/B3ZkxZsY/6tSWXqYGan67JTxzv+z/vQjjz00jzqHTI/LJTcEEFzAXfcdhts3vtpgrxH2VoXYRTqiHbdd2Xo/3JXSZJHTxi3vM4812W/iWPpnaRBZ31LXzjtrSKNuucJSMg/htKv2JuGeaRAIV572W98X8fD5rG0tNSXoXOvZZoBmQzyswSTdO3JYRg9towZMuXJlLtzeN3jXk7JE0IMFWLs2LYOpXIBo+MjKJTywgLnv9522xEsLXURR/QLkiwnAYxlqEU2WdoF7IbAhju2TOERlx9EoWAD3TrRBYngVjeIMmZUhbSZZGugWpnlqWWSGb7rQ0F7H2WPs+U9Uc6N8wEAS/OLePGLXizUf6IpLEgL+YJMuYWJRoqXMRjTzYWRAfDNYkHBp2pMZLKbceja2HHZQcSMOuGknlNIGrsYjR33C9lMAV8YAA00ZmeRBCGsOFYmWLm81sgZXZ5Y0srmLm+SMAT66r4VYIE6ONWBLU7FokVS2JcAAI6DC3ZcgAu27xBd2u0/uhXXXHU13vLGN2HjunU4cfx+/OJjH4Prn/88nPlPKuJr//wNQlmhS+1IuSqHEAc0TrmAyroJHLjkIVicnccvHLwUh7bvlilfkvPQ6TThxQGsTgPVvI/v/Ptn8L3/+A+MF0tAJ4CbMErGFTMKLgy62VOLwkLBtpjft4wKLQMA6lCg/oqRhUTSWTRywkAAYHxyAjONNg5e+XhsecSjJQqvCwc5t4xuqyuRhYQCo2ARrhtj4Tvfwofe/GZssRwUAxbdiej6ifQRkd++a4/k1955931ottqCNI6NDMFFjDJRtiSS9ISNmzbj2P3HxeRIRYEoOk67EwjdJQgjkQZwCsKPeqMpDICWZgDMtCLcP1dHaDOWzRMDLiKaRMxoTlIoj2BsYhNuPXwUfr4Ex7XQ7S6gWIqwtHgcb/+7N2Pr5nU4feoEaqObcWLexrOvvwGx5aNYG4PllRGlNnoR5SE5OfiXtYFyjClbMU3N5PPPHsDnO3RWNFG68TnX8W2KpqzOLUup5HTMaDvNhIWbp1CeNDWS/25AAENNlWkNjTwrFfiMJNFTelKf2DDJfZskcs+L5orXmJuxxLAwIiqWs2F0fBjD9AgYGxWqJpkCnPyTDcCGRcRORISpn9TxnnIoskgmghupRr9fxA5S0TUgoPa3lQUdCwuJoRLajjKXMQCAYp9R+9mFb0eIWgu46opLcM0jL0d34Sw2jQ3hla/+C3zx+7Nos5DSIKBg37qIzTGGrMPmyEE3DlAaqiDyLFTGh7HnwMWggY0BNx5sRTVYENCQhyY+BgBI6Xp9+xGZip0PAGAqAPdCgiyMwoxdB5c88pHYfeAgep4PK5/H1ObNAuxLCWZ6QwEB9PyPUPw5JABGa7di3WYQZxb3XA/m++Qg1mwwrj9zPwwCAP3r0H9Sy78hi2gbaiCbUq5DNqVsTtlYCPrP6yf0U4KHystFzF8FyF1uDGRXZ0EgDtgs6FMUkya2lwIMlVx8/fY7AL+CdjvF4lwbczOLOH7iFDo0KWLMaauNRz30YfjSZz+PaqWGmWZDJC808uH+kAUAyABQEoAQOd/CY6+6UmKGPv7pT2HX/kNw2IAGNM/M9afD5/IA4L1J6QEj2Vi4Wa4lezlNkCRiRm4egugKkJAbSha0ArQMiMQBHANBOu26JABc++Sr8KznPhlB1OzTaFVTq3wHTJzuWmt7NQAgex8P/v3B3iP9olc3lH0gUE8CZS+QBo+0UUVHbzVnMDVelugmpuR4UYrjdx2DHfo4ft8s3v2uj+In95xBYWidsMeQL6HepLGbrw2pzG9duRuLv59Zoxql4Po0a14m9HoCLQalespvClU+qgEAHigBUD4V2Sk+Gwr6AbBQ5Dkq0VnydupJp0QbKmM62dM1i8jcM8rYztSDCtTsX89MDKB8TcykBsUCK98lwwBQtYRq7PsAnUvteoBitSR+CkxlyjZv/D42g8I00hN6Nv/8OgvxxZk59OotLM0vqIQBRpQxHCuJZeq//5JDYtLUSxNZ96wNjU+U1JhkbdFracBAVp6fjpQ1RXF/4mUMADWTzFjXyVXWIAAvoSRRaAaNkqEAcdCBjwheEmJp9gyuu/rhAgAUaz6q23ZgJogQ5UsCANDLQCpjzUyh/JJxosOlMfg9H895ym+i5lVQ8kvCDrJqHo6dPYWrH38d9l18UJqMHlOiKiOoeCE2WKeRs1voej66VgVBMo4wKUj6wX/nhzFxNUwwTkvZNOULOTVcyxjNEgBQQIHS7cseLh4QRk6jpayZQYppwLNNdb/G0gwAA1KbGsm814phMHg/Z9e7ijI/nwfAua7v+SQA53tvBgGAc+2ZDwTvWO5YAoBH7RBL8/NiVknWGaPsfLsHL26jStNwNlHTZwAOZIaH1JlfLgGtthL7a8BYT0hV3Sa1GyWRNpJOhL955z+hEXqwCyOInRI8NtdRHUmnjjsP/1iY2SHNeUXmQWa4JYa1/cEr3y/CtpYttQ05QEQryATmlH5iYkKARDJSOUWnoTqTAeR+1vGkRuPPeoAAgKQM6L2F125QCiAG45qNlU02UkNoptoVJYadvjiLiwuSHsSpf7vdEpahgJKyl9AMWsmWWGNwf6Yce/P6Ci7euwPDI0MYGqlJzVsoSmYNfvjD24WJFgYpolAlixCIl1huDrmjOspeHb7VxGUH9mB8qIha0UHYqSPudeQ+Uok52gAw5Um+7I2nBGq6xlmDRcNrt9pwxdTT5wUAeOV/54UvwtLCkmzapMWT8sM/jBGjvl8itzTqzV+oTPXUwcw3QJoY0jO0K785RJpRiG0P2YfccA0+jQKjHkItKZDFJ4U9jZEcsM0yAEDK5jDqod2kFlTRxeTNlyZ+GQDgwsgCAHqnURdEU4fYqLKI5dSyT5OlEZzryQZVKZXxlCc/GffdfRQ/vvU2PPmJ1+If3/0e0avRDHDd1ATe9JdvxvHZs/jj171WfgWR6bJfkEOoxwzJchGFiREcvPRS1OcXcNnFB3D5hfsE3ECBGtcmvLADu92A12niW5+/CSePHJHs4wKBCAGDOFWgboQLgsclbyyej4UMAKAKW20XJDc5NZ8zszPS8JMuNL+wIPEdXOzVyXUIclVc+bRnAiMj6Nk+PK+MTrMrJhh0/mfEDQ0HT33pi/iXv/tb7PTzKJLWK8WtIxr5MIqEel9vd/HjI3cpLX8SY2SoinKeSeUJuu0mJifGMT0zK8AFKTJkS5Acwhu0GzDOq4BmiwkAOSlAuWbOTk8DXg7tyELslzDXTXByvilygIgmPSzOWWAwdtGi1s7HoUuuwFe/8QM4Xl5oZ2GPNJ4A9aWTeNJ1V+L5z/sNtBrziFIf1fE9eP5L/giH77wXXnEIqVOCTU+Erno+MtGRxlO71Es8CptZ7QFAA8wBBP5cE5fsgfBgGAAGxcxOwMwhYYozKQRNSJdoKxm7ohgAEiuoTZDMdCpb6volegAU9PfQ+duXhpQFm6CxocokJfIpBliy0ZhrkcjarQ5VMT4xgaGRYWGZSAMmGc9UVfg64ssWs1AT0Sm0Vj3l7z+fzGYlB36mAcgCh8vFHPt+rf8kV9M0uOLizFucDuAd5GnI0a1j7/YNeM6vXou4PivI+Nve8QF84NM/QgdV3TiqPYBAAptKTmHJAGBRQ0fmykgNkZtKBODFlxxQ09gBE7RzHfirTQM4peYBTgCAnXoSRH0GQI6TNN3A9dMcNAOALA0CAHGX+dE5dGi449rYd/nl2HfZQwUAiF0Xm3bsUACAptwt+zMROElkWnA+ACBboPWL/76sxDRImVfej23MGHPpOmzw502++VqTEgMArGYCyKmqxF5pQzSRhIh8lzsOC3gl5xK2HdcD6anyhwaLMQpxGxeN51BfnMbh02cQ2Xm0lnroNEJ0lrq44867EPkOOt0OxosVbBmfwq3f+C6KxTKmOy0BueiVIvE/6sbQGeMKAEAcwHUSPOJRV2Drzh348Cc+jl0HDsKr1LBAYJfgdaqSMQYZAFkPAF4bAgCU02QBAJm0xgYAULrEZQBAh/LFEM8eAbJsngcOmo0FWFYPr3r1y7FjzwY4vmIQGbDRFA2DJlqDa1v57ShG0FrA5+DXz1cQZ/9d8H++xwOZ3MuPSQ8FTyYzQ7Uh1NsLaDcWsW5sGAUZoXdQPzWNtJNgbrqJD3zwU/i3z38LbmkCTmUCqcXEBcq8ZIUPPDU1rVT7rnGU19WXNr9U10dR/FVDrYAJY6TINcuPrARgxV6nEyoIJkiRrOuYcrmCfIEGjJEUnfzQV1mXMEYWZUkIUJaxYN6LrK9B9mumkVLPQ03hzg0BaDaWru/kuRiJmWcjSCO5D1i4E5xjLWX+XTVgClBiPcAzPaTTfacjlP+F2TkUHFcc84O4J0A+Tf72XXII5ZEhzDeWxL/ISNV4PblO6U/Ba+qTZaETW7JniZn8G6B8RfOvJQEGtJEUKQFS1PRfznliC8T9NQNAkgxYXwSk/6cCAEyfPIan/tKj8EuP2Y/KSAHlLdtwthMiLVaUcSCfH71REEndxvok7EYYKY7h+1/9Pt72F29DHjkUaMCcRIgrHo5Pn8H1z3u+yG0JbvrlGppWHkP5CJutY3CtLha8UXSdGqyogF7PEQ8Sk6Xx09xbP5vvJROH60Gtf6FK5/PS/BM0NxN29e9GSrOcA6/6g15fwpKVrpjnZ5p68/kKIEDYjbrZ1OtTMU8U8LwaAGDOMnPDng8AWLEfZSSY5us8V00ix2p73fn2PwPYPdjBUfb7VCCrep1Bs436/JywVCpFFyWfhnwtnLzrNqC1iFzcRTVHWYAamE4vLijPEbLDKH/mf0oWrxgvZFYw+aNQRGB7aFk5/NuXvoWF0EfHKqFnFWFx6LIwjaKV4MSxY5LUQoN23pcExykX5QZFIF5SoQiM9QEA9g42Tpw8Kc2/iWk3sbeUnZrIyP7ASPT4it3Hmod/6BMiqVN62JVdQ6YXNTI2Y2jLAYKqkYETJ85K/0SZjom1J3OF+xh/XpJcOLUnO5zyZA5tWVNYHBCn2LBxBLt2b0WlRkZsVSJsK5y+AAAgAElEQVRT/Ry9CvK448jdqvnv0TSftThrVJ06w3S4aBHjmMG6SoqLd2+Hk3bhoYe010EcKeYpOf4yshCmtwJ8BQ4wwG8G7D3XWh0EAeTUeDAmgCiU8Ecv+V2cPnlaMpZlc4pioR/SIEyKrQwAwAcWIygNAJjPjT7DHI7cgBe7LWw9eDEqk+PIM1IwDNDuBaIhZvMnN3KSKgDAAoJ6Hc25eaRsQGla1qC5GwEA9WJk+iQbj8o0F3MHycFelgTIBqIjA+X76D3AsYjELag0AqLwXMDM9CXN9tV/+Ef42Ic/gqQX4eLde3D41ttw5x1HxJ8gjSO8+x/fg6NnTuKP/vSPZVEGrQ4KtqJ3cipnFXPIjQ8LA6CxuISH7LkYj9x/iby2gIIbGm1EIZKFWbROHsdNH/soqnyeNKzgAa2LClJ/vZwjfxgazufq2HlB8FQdsDzdUk1pijBgtEYZjVZDdCy8sWkgxozJbmrhdDPE01/wYtgbNyJx87D9MrpNxlcxVoQcNeZ8Brj/3z+LG9/xduwpV1EUo7gOfI+68UCK7IsPXoLFZge3Hb5DPudzGR2uim9BnmZyNLQgBdXPodFsozY0Ishdq1mXDYA3Vr5QwtJSQ76HxQKBgJm5uRUeADPtSEy6mAgQ0qhHYrggQIDt5tCNLPzi467FTTd/RWhLXcoV8qQVNVHIx2g1TuPd73orcrkY3SBGaWg73vP+f8WNn7sF9U6CegcYn9qCMOIVpb5fW5hqmo1KxVIgAD98pjUMlFA/awDAPJ4pWvi5cVNmc87PhRJrpj26GeE9wetIEICbnymmDV2Ka4HNIZ395bDUej5TyLLBkDxWMllISWw2pBky4AARfQI4dK7mHkDElvFMteGagDKdsCt0TWnLHAt+ISeHAkEANmsqhksZiGYbfHPISwygLq6zrIdsEUsAQKi3kieuY5AEXVbFgSDiTgo7amHjaAkvfu7TYXcXUfES/PPHP4e/fe8tCKwh2WjVXqaNxyxH7n/6RXBTp4tzdXQIkQMUhkrYf+lDENDtXdMaH0xBNdjkygGVMgLOEQ0eJQDULxsGAAEAM70dBABIT8sCAG2Cp46FvZdeioMPvwIhM+UdB1suuEAUogYA6A8zhbZ+fgDAuJybaz7YwBMU4mFpii0DPvG9M/4T8rNGiztIyRUfguUIyNUKPf5OUv/ZYPD/3C8kZ5j0aMZQClhE/xAV0cOpDJ35KQngFE9ReFMwpNJLI5FbuYzRSzrYM1nD0XvvwskgwEIrRNiIEbUi2LGNb3/3+3CGSlhYXMCeLdtgt3s4fecx8S+ZjQJ4BR82fUIeAABESHodYQBQhnLFIx6GXRddiA9+7KMCAPjVIcy1OvDyjNSNzgkACOsG3JMmRFbDRsnxHZlMUKJmNIEq/s8AAKqxU2yWVOR77WZdysVKyUOjMYd83sHfvf2vENkdVIfVdTUxoHzP5Ryj/MG4yK+ywLMAwMrCWreXGdnfWvfHg2o+tUlYf7ig3e25dXTDjviOkErKPOlCLi8mwU4cYijvIWk3QKL/zKlZHL71Hnz5y7fi69/8MRYbKbx8FalIBM31kpWSAQMUkMjfayacxu2cnyuQddmglUMR1hO8frxu2TSArAdAf41rMyhh8ujmn/scqa8EAehvJDGoMpFWki2J2DNgQSZRRRoe1hpGAqMNkPsSnuz0XzcyvEdlzzwPBGAAoSwILZRZz0GizV55T1Jjy+dgogPVGuoKM4D/P336FGZmZvrRgNz3aLLFGOXycA37Dh3Exu1b0bNSdAmM5nwZzJDtIoMkAwbp8431k1TxGZPcrOY/u1fxmhuDRPP9IuHRwKSY/WqmgsydMgCA0JH5Wimn9G0BAE4duwe/eu1j8IRHXYzaWBHFzdtwptXlYaoAgB4HVzYcK0arXUeeEXhOHl6Sw9++8W9x5Dt3oOxQk52yiEDHtzDTXMJLX34DuvQWCUIMjU7iTCvCcCHCFuc+MbU9629C4AzBC2nCzJ9lDvlK6vuDOYt+Nt8jaLnW+DPKLY8iddJ837TZn/J+0N+jGQBck4YB0BWJnWK1mD/ZemA1FlK/ftEpAKZGMAyV7Od9sCrzgpfrs/MzAFaARwMAAB+HAJ2wcTK+G9laZlBCMHjds4ydBwMCDAIAEatP20G32UR9fgZOHGC05KPi9OAES/jxt/8DFbsHn3I0MRvvKCNdMdqm8SYliGz+VeIRDTVlssyyl+xh9lmUkRWGcMeJOSxEeSyGLmK3SkI7hnj/dzo4euedyFFmRiDIdSXRi/LjZqetYmsjtS/ynuXIzLdY23Duksq6ISjIib6Y9HG/CANJijPx1GzElc+EAqul4de9pqSBsOfUDAAz8TfX2kQH8z7mHkVWq6SMxcBQbVyun0S1ku0nPYoCr5Q3nKqtuU9G9EmLEul9S8WyTPurI2Vs27EZQ8NVjIwNyVbK/YrA8N1334d6vQ1L6/95NvB+4WCK8uma1cJQ8z7s3VjDpqlR1fyHTB5jgp2FhKC8jh1XLG+VesFBhjCT+SEmgBn6/3IBJX+T35kB6M0e3v82IwEQvFumnXqWqPUacDx87IMfwoc/+GGVDez6Qj1s1BtiEGZ8DdY6yLMU0mzhLugKfSfKeey99CGwaWhHQgPRLMZ08bGlQWygVi6Lw6QbJ5g+fhwOfQWSVHwIKAEgXYpvVJ+iJpxolW/ON0Nfgf7UXy6CMaLhjUu0R7MClr9X3dSczrz0d16CT37iX3Fo/wHcefiI/P/DH/igTA/ajTre+ndvleL79W/8C6GksB33qfhwXITUTpcKcIcr2HXxReLYuWF0Ak9+zNVIwhD1sIVSwUPn7GmMORY++d53w+u0kTYbiFptyUDmQUmaL4EKZfrPN19NH9KEtDzVqC6XL8u6VxVbpHIrlbM+sZOefC1xfeSGJzAbp7juD35fXPOjkNpZWwyWGGUFK5Aom7O33IxPv/3t2Mb3v90CJfJ0suwFXdF6X3jxATS7PXzjW98V/TwpLusmxtVjxD3xLwi76nvZ4HcDOv6TyMFGn9Rx6n7oF8GpCYEZ5RI7v7gIbnJkJ8w0ugjcIo7PNUCsjM8fro1u2IOboxdAjEanh6c+7Vn49Gc/j5AScVdtJqyjfS/G6VNH8Hsvfx5+8bGXCfWn3fWwZcc+HLr8UaiObkQnyqHTc1AbnhIZAJtgk5kujYo0/xkjJm54DiNB6HCrGlZTMBm6fbapyR4AZkpzLgnA4IFxLkR5xT1oNMmasklNk1Cautpwk3FMvgfLd1Ek+NbpSK64xKP0IpSLJWUyR7oeJ9T05uiFUpzwcRS9mw02M0sV8CYRoC4zUMsYmxiT1ADeyyzQObmkOyoZQwQFuJ5loxaKoPIGyF47s1dk6V2rFS18D40wQ7FfDEVVdb1yPjUWMVrx4f+nwcqf/N4LETfPomAFuPW2+/DiV70DpeHtmFtcEFlKrlBAi/uKl5O9juAJp+2cctEwxsrzno5x6OGXIUdKtuTYqitvCg9z6K9GnzfFjXktil7MgAFPAICw1cXRn9wjSHnai8SYhocPD1VeEx6Eku6WxGg1m4g6XXVwkiZrAWObN+NRT3gC3EoVrTjG+i1bkOP7S78UkQw56PLwF92btM0rGvBssW8OjmwhbQ4Q1RQRYFWeEYbtxa/z71xvLPwN6j6o8TaPqSikhoi7Egji72fhbx6bDQUPbyMHIABA4EdN79QfpewlKEgWCpuHVCh5jaUFjJSLiBoLKLop/LSHQhriwPYt+PRnbxQG1GKnh7iZIO2mWJyex/ETJ9GyIjmMd67fhDNH70cw25RDOSj6qLdbyPP1anNfvmaCASp2kPteANuKsXffHjz8kb+A933kI9h20V6RALTpVyg56SrGU1xcolQy0PmetxstnD59ut+Ab9q6WWJfaSbWS1TyjrC9teeFcgZKpFFUa4ygC3OUXdl3q+UiwqAF2woxO3sS11//bFxz7VVIffLCll3UB0Gqc+03a0kAVrtPV/uaQBTC9FvjJ86DDiRWjJ7dVRrR2IOTuPJHyeBUVG6SBiiX8mgu1NFdCtA408bn/uVmfOFTX0IntIHaCGIC/d1A9r1KuSaKr2azJcWioiirJ9iXAkh9ob5mGI5y33Aap2WQBggzudOsIwabETVxVgWa2v+0SaDWsvI9phyAIAALaDbW3A8Nu4sNsbKs4lbHCav2HqDuXv7QeT2nwF9hQyo5gTwPMpw4USeFXgMs2UJxcB2s9g7xsVxfGTzzDOc+RD8SrgslgXBx5swZYRsu1Zckf9z4CJhBTGwn2LZrB3bsugAFpkqlsUz9ea7Tl0VYo6TeshimObCe+ItvCj0rZNiknp2Z/D9wj6XUYtl/xjDh1LVQ7+NgCoDy+nGkBuDry/uusIbCxiJ8Rm2GbTz68r144pX7MbF+BN66DahbLpb4/ZYr9R/jvfIefTW6wm6oVYaBwMHTrn0atgxvhhu7MimcbzWxlPaw//JL8PBHPhzzs7MYKpbhegV0LR+jpRgb3PsRRCGO21sQuaMoc/jEmslRLuE/r49sw/BAEJiG1x3JcOc6z+VzamrZlwSzZuhpgNjumwAaII/rkDUH9wCT7ML/s0E1YKRhJWUbbPM8VKdyLop/JgZTX6CV63rZBNDsc+b/a+2Dg8Md46GR/f5sn3O++m1V8tHAD2Wf24oeime5EB9TTJ8+JWZ8ZSfGRMnFsJtg+sgP0T5zFGUEyFs9OJQsynnJ6+LJ2dANOtqQ0yQDKek0a4zIthCwB/KLaNt5nG2nOLEYYa5joR37QOqL1KVbb2L65ClMnz4j/meU+ZAmz9qPIJ4AeTpRia793LNo3srhWbtTl7qSk3zWoDzryejiOdaPdxcTVMUsN+uB+w094wRY0ADAYO1iPuf3mghATv8JViqJG+s79nlMC5NKVFgACb2dZA2nAlDy/CzSkJDMZjLS6fsSJyiVy7jk8oei3W1hfHIM6zZMwnZSAUYpBT9x4hRmpucQBso835M4TNZgZEM1YdXP4rpD2zBqd1H0LeRsNvZ8j9T7pDYmeqQpWboZ8irUMmP2e14O19q7Q18CcC4A4Jtf/gr+6i1/pVCWBKiUKxIDyN9LhNbcgqud1zKdW4UiyK9xmhbkXOx5yAGhDnPoyrz6LpsGDQBQi1HjhkBqSZoKAGDz4GNGPL+WUxFe/DD0YrkZeRjqSaO6yTj5V7GAgzeoyAYykRUqS1pRTXigP+oRjxTDvmKugO9/+7t42lN/De98xzuEhnHnj2/HG/+/N2J43RT+9PWvE9dwUmMKji8HBx0QrHJeAwB7pZnfMDYpAEAaBOiRIkY6fdDB7F0/wTc+cyNcRq+1mwJ08PFE66/p02pgSvdg3ewQT9Nxb2bqaQwBpTHqx67wpjfmWLyRYqScMBarWEwtPOnlLxP0Okno4G6DxH1ZiFBU1tM3fx43vvMd2OHl4HVaxIXgkDNE1NCysfPCveiEMb7z/R8JABBHPYwND6GYcxCHXRRJjfFc0fQzApBa/9GxMWEAyA0aJ/I1/iwBDSluHBezCwsCAES2j+lGF6FXEgZAh7Eabk6YMUwwcHNFAQCa3RC/9OSn4Etf+waanVBMEjmxY+PqeQkK+R6Gajbe9rY34PSp46jWJuDlhvBnb/obfPe2e7DUtpEvT6A6vE4iVajZUbJKbox8rRyu6ahJRcrpAwCmkPvvAgCyt7lhhpp7khunMjZRem19UyKyEgyPjcqnbBC5MXY7gRS/bPJNoSWHECeqbIi7oXwfwRu6yKupGKcmqgETFJUGQDkfey66CGdnp+HlcxgeG5HJJf8QdPDzzGRdTgYwz38FdTMTsaAGP9kDnw2xQqyl6dLJCKq5VMJ3Appx2EbZS+H0lvCql14PP1pC0e7i6H2zeO6L3oLyyA4sNZvCAvBydJgPBACQ916iY7pyiGUBgH2XHEShWlJxMPQ3yBiUmWm4ATYGt1/zGtTrUXuXZ7kCAPTaAe45crfQ8gwAQNO5LABAwIHAHrVqcacrE0MxAXQYy7UBj7nmGni1IbTjGFObNgu7qi3TXOrWXAUAiFEX31KW2yuNsszzzRZ8/UlippA6HwDAQsAg81kAoP/6tVxpUIKQfY/N7zVmZPz1hkUmTbPISBjJo9B10RsLK4iSIEqEFF2wQyCZHirtRUiAaNLFZK2CoWIJX/nGN5EODWGu3ga6KZJOjLnTMzh5+hR6jPxKYjxkz1784GvfRi4he8VC3UpEk+ySxSIgG8FMAwCofHeaAJIBsGfvblzxqEfgAx/9KLbuuagPAFg0uRXmyjIAQO8fAk8PDgBgRGn/DhdPDjNJFndtSseIGBMA5vPtEQBgo9vAq155Ay7avxupx2nP8vv//xoAIA10rQ9THK+FD1AKFxEAYMNpmv9EF0ziB5qADSbp2xZjZ3sp/A5w5s7juOnjn8G/ffYWtPPDWApocMdUAMr2ls2WQp5H9BASULGvL1KAgF7QRjoh61R7rZi9gOvUNDMGAMjWQjJx1vICNqJZAFTAUceWxkop0JQO1YAA8vvIBiAQKwyBZe1/n02QpqopIxtBdNl55ZzNglkD1dxbjMRirTptxbmS0WcL4N1TRTkLd6bDkG1IZtfZ6bM4e/aMYhmxFuPwQtO1eVbwuhSrZVz2qCtQqJWF9cmkIkYq0wRQpJsEKAmK8LVyn6dfDO8VLeuRGtL4YmlmRNb0z5zDMvHXBo0GeDSvVdiKMlNRQKJ6P5QHACUAYHwmGR2yxiL02nXkrAhha0lSAJ7xpF/AxPphuFPr0bA91Ok7mwEA0oimmr64ref9IhZOL+H3XvgKTBYmYPWUcWnsOTg2N4OnP/fZGF0/ioheJw5jyPLihzBSSjDunUYnSXHS3o7IHkaVRtDUJ/sFkT7+vD4eMDHU77+6jmSgco15/Yg247bVB/AzJq+81c3yMfsMp9CsSQjqGpaXiQnPTnUH5QHy+JrlN/jaB5v0wXWdZQCY9Zltsgeb+XM9PjfdAZuBB/QX5/r5nwYAyJ7Lqguwxbi7E4ZYmJ+Bm4Yo2z1M5m1U4g5mbvs24rkTKFkqRtJJVGQ0y3aH3mEumbFdYTEaINFQBaUmcDh4s7HY7aGZeAicsjT/J2Y7WGSMjVtEN0ywuFDH7JlpYTcTdCZzVxp+GrWLUbNKWBNeJhPWdAoA978g6aITdMSZ37zv4mGVnehrZhMXzyATlHsz7+GsBMAMYJaHFG7f3JbDKwKVIuvxcmjUOzJo5B6pEm3U3s7mn545MWXujiWssmqxgFBiDm1p5vm7L3/Yw0UCO7luAn6OVWiEkdFhYcX+4Ic/xP3HTmB4aEhkTs3GIubmzggAsHnzOuzeMIYNXoQKkwCcBB47HdYNUsvwefCGURIA0+0pObIGAMz3/FwBANIdT5/B77zod+Qis/gfHhpGGISiC+bGvbIkzyx3TdVabXPim8PNu+2m2Llvr5jUkY7HiTkNU+hOzhqGxXe1WOwDADMnTggAQIfVTpNJBDQwUw2Z0BXNDkP9leijdLPWN9HRYEDWsV2bAMrTNYJRTakuFYsYHx3Hr/3yr+DGT34aG9dtwOLcAsZGxvCpT3wCs2dO4YaX3YBLHvFwvOJVf6BiysIIRT1VSGmEQvf+kSp279srRfiGkXFc9+irYIkRBe3w2yjGPXz9xk/h1OHbYLcasHuBGP8RSSLIYkvagaIkcmHSaEMxGVQBpQ5xbaaiKa+8xnRJNVMmI8MwhyDLZR4eddvGtf/zefA2bwPsPKKYOZ1EsHviYouogxOf/xw+8w/vxA5mcXbb4kVAFCrHCLIE2LRtJ6LUwQ9uvV1udgIAQ5UyCr4tEoBety1fY8O2Zdt2TM/MocmIDVe5dBIACKlHEgCARYqiic3RIMhyEDkKAAicIk7MNdAmrcZjhAeUb4RbQDeO0Qp7eMRjr8Rd992Lk2dmkaRE3HJoNQM5rCYnSrj99m/hfe//K1QrHkaHR9HuxDh2egkvetmrYecnYHlDyJdG0WozaktFiPBDuw0oAEDqboWacmI3aJAk74meBg1u3ObznwUD4Fzgm4B62vm8f+hpCpXEBhIRdh2ZZIum0s8pOQwzWNmEtNt9CQQfi80jJQGshY1LKh2shQ7bN8IiCKDp2Eil0Nu1Z7dMihbqS+J0TeYBN3gBCSRWhZ4b1FmpQkbACh39wq8vNzVGcWyAAG7+6moyCkloUUJJVF+h6YpMz0m5SrpI2rN46fOfifFSioLVxlI9wZOf8WqRgXQJjAjg6soaZWyasKG0IaLjuwJSMgw6slNccPEeDI2NIMJ/nQGwGgBgGAAEAFj0soFbDQAQBkCjiUSkMr6g9T3HRm1qShgAhZExdNIE4+s3iNFjh54aZArZjuzhvjAKWFOTifPAFsusebOGBwEAcxATVCSCP8gAIHBpGABSrGV+RbYIX3YmfGCcjbmHuBZMNB0Pb06J+Dmvi+jxuAsmdMOmIpIxeWy7FQDQI5eCqGnUQ8GK4IcN+FFT0f937sR995/B3cdPIS2WMDO/BCuykQQJTh87jtmZaaQOCwELB/fsxRc/8zkMl4dlMjjTaop5JggO6SKQhTvXIMEIQfLpA4AeLti9A494zKPwkX/5F2zefSHsYhkd3vyy3pU20jAAeBxkGQCGArtxyyZhAHDzJwOAzaFqXPq7iTa71YkEpA5qPwsalfaCFpz/1P3TEHXb1km8+n+9ArmiC0hGuZlwL+vQ19qzsmf5z4QBoCcbqzX55wMAVACj+mPiCFUQCF8TpX80GeMoK8FouYo8m2juQZ6DubvvxKdu/ALe/r7PYv3Wi3D8+Ak4to+hoVEszNfhukzcGXQplzt2BQBgQD75P6fTGTkTvyZRVjoG0ACvKxoQoUcrNo2ZcMm655lvK1o190XWDdnJKf/ONUNNvbmf5HG0j0q2sZBzX0dkGeq1rB/BDJYHIoNT0PM1VtwfOdDgJJH7+VJ9EfVGXaSXnP5zEsb6Tdhe3Me1QeXY2BguvPBCbLlgB84255FyDXKfJRuG9Y2WvZg0GzYN8ofeLPr/3JfFy5RMAcX7X3EdzDWR+8r8m4lhNO9RhjlLAED5/CwDAJIAYCsfK9Ju+Qooiyx5QKc+j8v2bcPTrn04JjeMwJtah4btY6lH7xuvzwCgb0Ctxuz0Nnw3j1v+/cv46Hs/hmG7JgkeHcbrFgu4b/os/uA1r8ZMc06ixryejbLni9HYUClBKbcoNc9ZaxtiVFGOGAEb/twZAGsBC2qtJCgW6Ru1LHcRAFavQVVi6/dFm5UZYIBMAQVGqXXPfZ3NGQEvNoIEbY38LCsNkEc0j58BAAaZSqt9PjhJNwaFMhhcY0h5LgaU+iGjml++UquBCWs9vwcDAKz1Hqg46hzmFhfR7jZQ8oFS2sEkB13tRZz+7ldQCBZRJF/WoleNmmAr0FixZ3tOgJg+XNoDgPeYYtRpYNm20aM80SvBzg+h0XVw7/E53HX0FE4uNGFVhzGzVEd9fklSbHh2sWllLc+6nObiBAJEKsEakgZ6ZJfrGGq3kkeLkuRiUdh9JgKUwzbuZcbEz3jImfrQ1Cek4ktkqjYCNECRud5mWGBkbXw8xXJVNH1OEDlwVLW4ehwBheSUT0XKN1TKob00j3WjQwiaSwKk0Ni81ajj4P6DGB8fw/jEMKI4QJQEmJgal77t8OHDqNcbqC8tClN6bHQIO3duxsYNk6A9TBK04PYo847gpLr5T0IZZrFWoyydEkYBALThqzIxVj5Gci24v2V72bUWyxpfPz8DQMzObDznGc+SqV+n1UG5pLRLYS9cwQCQ+2FlhaBM1DI3V7b4o9arZcXYsHMbxtetk4g6Ip4sSS3JP1R6j3I+JwAAo+lmT56EJVN2AgBkABSXEbh+k69M/lRHrI5s1SxrsyL1hPRNr2BJcSgVnRybO+Wey58pMwqpF+P1r3093vLGN+PSQ5fgJz8+goP7DuBD7/8AmgtzuPZJT8TTn/MbeNHv/o5oL6NuICaAwpLIuUgLBAAquHD/PjnM1w2P4brHXAWXk2skyKURFo/di6/e+Cl0z5yA020jp95aib0BfQwYE6Wk1Mp9UxBQ3YiKTmWlEdPyBNjk4Soqd98pVd+UvDlbjoPLn/pUTD3kUsAvI+aOIAlr5BcFcuid+Py/4zPvfCd2FgrwaVhIM8I0kqg0ouXrNm0VzT0BADHeQooqDeYIFMSckgHrpiaFVkttY6sdYNfu3Thx/D5FU4y5npYlAIY+vbC4JPGCpLrNNgMBAO4XBoCPlDEy0pZbSG1fAABqB/cc2CdN2uE77gTsIrptXrOKivmxOqg3TuDKx+7HK37v+XITxrGF2sRWXH3tM+AUpjBXT+D4NeQKNdkgVENpDK/IAlAaKSnUpAhSzWsWeVzt4Bj82s8EANDPY60YLbVLLEdTyaEbRepeDrvwijllZiZnmW7E6S7OCMZORzX8BLUou7Eckf8Y3T6vZ4NSlajX9xqQaY0BL+W+stHqtLF+43pMTk2B5i7czBkjSF19vpSXQpFFH5vILH1e6bl1Yr0ubk26hyoElFETryvdDNj8CQAgaVwscG30ggiVQh5pt464PYvfesY1uGBTDX5Sh+NUcdUTb4BX3ISEmfWkmMmeYcO1md3KBitVhwVzx0t5pJ4Fgnobt2/B1Kb1COKuMAD4sZoEYDUN4GoMAKrnjATg3juPCgMgCwDwfeDrZKHN30cAgCaoSacray8hEOc5yA0P49HXXIPa5DpwNjpEZ91aTbwwCKxxD+gxVpTvMU0SReazdgyfPLYunLNbexYAoATA0Oz42vg+EgDIMgCyKQCmiJPHy6QAZJkB5nfx+immgSsFovk9SltKkzi11ziM+9RrgI1BxCaQkiZLuY5zn3WjDspJC36wiFLaxYH9+3HTl7+HZmQjJtA9vwTH8pD0Yhy/9z4szs3K3rVxagqVXB7f/da3US5WkdouFpE7GMEAACAASURBVBpNZZ5JZoVhANDQiho/0egpAIBme1u2bsajr7oSn7jx09h4wS4gX0RAYEebF7Io4yScBdQgAGA8ANYCAJSpkKLdqiZYNTyq11IT2kKejKwO8rkU87PH8fSnXYdn/fpT0Qqaoj8W3oQBOTPjrPMVv/+dAAD3TrlW8joTRE6EiKk1TopIXJNZYflwyfdohBgplOVMbS+ckdQHr2SjfnYR//iBL+C9//gJ1GrDMv2fPjuPyckNCLqxrC1SZVdWNQoAMF4ApnmXBp5T6gGPiz6oqTWw0rjr2kIVrapBkp8XXwFK9rSfkd6PuQayfgJCg5WkIoJvitFlYmDVoaTkkObf+T4aUJV/Z3Ol1hWjl5Vzf/ZP9j43ayA7FTV/55kTBWSVRaoWJI3WTNFYVml/ADb2HBRt2LgBO3ftxOTkpDy3ZthFx46liVcnrDJy5gfvde5vEhmogXaZHIr6UbG9CBrE1MpqI/csEGJq0QdEAeqEAHkN2t5HvlcDAAoEIAjN10IzUUeuMesX7iGMASx69KNawKG9mwcAAA+NiLWIB48NFXXLaSRJR2xyquVh/PHvvwZn7jmLmlUBOy/KthpkSA4P4zdfcD1OLJ0RgNzupBgha87voVSIYBVCtJDHAjYhSUso9togu6Bnuz9XCcCKcl7vDXLeimYfqFQIUCnpidTYmtGm1pOpu5edymV5ys+qNUcTQAMes/k3LACTQpK9F1acG5p9qUxk1ce5aq4HNv9qxcnzXRENvvyK+bv79fIq+6OqmbSDfgaYMM9FXY9laHPV/VT3KNnrvNY1H3yNacr16eHU2Wn00i6qBRvFpIVJO0Ju4TROfe9rGHEC5NMOYIeQrGQxt2BT5It+vGt3QNKUAgAsAdnYnHMH1VcV8PNAbKPV5qCtDD8/hMWlEPdOz+HwmTO49/QZnDp+Cu1mRxgAtuNLX5YrlGCLSbxialJDL55uHCTRowdAy7HQTVNhACwuLgrgaVjafAZkMJm9Ifs+q/WljW4N+yezDsy1FrmT7vWU7l8xlpQ0kfuk3zfRVMN1PVDQgF+ZDOZOHT4N+pIAfhqgVvSwffM6Mfnk6+WWVSzlxJuNseME8DjUYooLB4zFYgElJqGlPbQ7S4h7bUnjyZEV7ReUjCXuweb7w5Qf9n7SdxPI1rHjWu4i4IA2MubKJ0f35wsAcMJcKOIVz3sBTp48iW67KwkA0kySQqJzwftvzorVq6p0xRBWN2oWAIg0ADCyfhIbtmyGV6KWNUbscHqjDjIeiEXmXNMEynUxe+IkECgTQAIAzHo3LpwG/TaUfmn4RduxvDlkvybPKmMK2Kd3EwDQiQI8hDZu2IinXPfL+Mot/4H9e/fjli98Cb983ZPx3ne9C/W5Gey4YDv+8DV/ghe8+MXyGnlIlUnfIk2aryHvCgPgooP7ZUOZrI3guisfhxxpiZy8eg6+d+MnceLwjxDNTcPpdWRK0WgswWYsG4tdMargmw8U2IwI35M0flWMZDe4lZuJ9gYw0Yp6Kk1Niuh0GaHkWNj0C1fg4qufAOSriBJH9gqPKzvqAL0uzn7hJiUByOfgdduwxJuKxyMPbQ+TGzbDzZfwvR/eKnpjUmQIAJTyDkp5H82lRVkB7U4Xey7ai5Onz6DeaAg9jjc5TQApAaBmnzeiQuhsLNYbAgDEbg4zGgCgB0A7ISjiK9UvTb/gIqQOGjHGN05g665t+PLXvsEZNIKuh6I/jiiM0W7PYXKqgPtP/AD/+on3wEvacl3Lo5vx1nd+AJ++6dsI0zJsfxiFEnVJ9EtQRab8LjHbUpNoWdc62sMAAOcqmn+eAIDZJbMAnAHeJPNYH2amoWODRgAAHjC1YZ24+BO1nJufl2bRfD+psXIP62miTIwy/gJcfGJIJ9KBDgLqt4j8kurFtc+JqG3Je10bHsLuCy+UBpZeGcVKSSi6lkd9oPJR6DMBtGRHGk29bxinbNlDRHfNA1ZFDdmWmQCbAo73h41uu4fhShlRewl2sIBrr7oEDz+0HU5vDuXyFK6+9mUIkmHRY4c8GEQrKw4ess9RZ8nimqBFvlxE4llwCz5Gpiawbdd2BEmwpgfAao1ztogxDABpmi0XSZiIBwABAHqFZAEASpG4fkjdVZKDRArktKsmgFY+JwCAVSoJA2B80xYBAMojI6iNjIjfBVcxXxPvfQIAonkj5ewcAMBaDADTtGQZAEbvz/eQk0kW7/2p5wADwFwHVb8tT6AHizxT9BC5N0kAJteXzVmP9i+c9RIAEBYA4/Cs1QGAsIEaocPuPMZzMTZv2Y6P3vwdWPlhceltNtuSecz7/djRe9CYm4XV7eKhBw7griNHsLCwgIDMJJqNdnpyBiZ6nxIJgAAAKxkAth1h3fopPPbxV+HGmz6Hddt39AGASCZZxKyU1OZcAMDqHgAmoUQoX33zW9XZaAkA103KoqIH34uwOH8Cb3jD/8Kei7bSRpYCL5VqknGhX6uYHixSf5YAgHnsLBNgLQaAAU5dyjtoJGQxf72H0I0QuIwG5UV1JXO9bJeRtmI4EckOFiyXTJ8OErsDx8ohapbwtr9+F2688bPI+UUksY1eCFSrI8IE8D2dsiPFpnp2ZrLZB11MA898aBO9ql+Q2Ue5B0s0qzZAM0159v5irSNGlqSjZwwUud5ZGPcZZRrQlc81rT4LAmT3HX6dcp9BIFIBArF4npj6KPs7V2tCBhtsATtiDZA6jphi0dS01WnJ82JsJen8W7dvxY5dO8UclsZgTP9hfUVZGI3GKEIyAIapFQkkK8kp93YCvEw80EwiHbfI80DqzxVTJ9226IUkgwQDcPWZAGYqrQAzeU8NAKCNAcV8iwU4gWQ5y5i0GSLqNJB3EnQW53Dwok34radfJQwAf52WALCvsH1hAJClSvYZAVKyOIeqo3jqNb+KkfwoSnGRNT/sUhF33X8M1/7yk7Ft7wUICikC7gddG1MFD5MOJZI9tIoumnYJnXgSaZKHH7HZipE43v9zAIBrSZkQ2ygW6X2ko7TNMGKg+Tf7yVq1kbjYB4FMf40HgPF+kXpan32moc4yALIAQLZBNH8fbOBX7mEazNNghHme2aZ98L4ZBErJdv2/kQCYIeXg3trfDzOgyyBIZ7HmDYCTp04hdiNUijbKaQdjaQfOqXsxf+SHGPNCOCnPNYoEaZILOJQ5JSrSuWsZBgANZUnR573ACTS3VYKaPZFF0iyw1SLTr4JcbUIYBDTzdsZH0CQIGUbsXVFfauHkqbM4fXZO5Lhf+urXMTI+gUp1SB6fNQ3BMcob62GEE90IpfFJbN++XXkAMDUqkwZlaj/WkYZtZWoPXppquSpD1wfsTfoCZn0DDHDFfYXrV/mVCJyrjRwd+GTzcsDK/SmNcNv3vgk7aOApT3gMhgopJmserF4THpnR4m1WQYeMaJpDFwkxqz2cPU0+VxCmvJJVmMwGemIwulhJIzqRovhLmhHbeUsxJeRHwL1RWv4+Q4FDWcUAUKaHiqfwX/cAeXAMANfDP/z1W3HzzTdL8dgjaud6YgJIo4fsob0WA0DRzZY/+IaRndexEnjVkuS+FmoVpZmXXGujTU1Q8DwErSYqvo+5k6eR0oQsDNGlk7IgKNydlQZZ3mRSK6kfy8QAmol/n3JjhMuq+lWuizJRVwYYIv+STGtbWA/PefZv4uid98AjLTBK0W11cfr4CcydPYWw18Vfv/3v8ZIbXiqIJt27PSLINDrkms8RAKjgokMHZKI6Xh3Bk668GvmI7WkqNNJ/+Ye3w2ktoTd/Fl4cihPkzPwccpUybN6ATEWIYriphSL1iqJ/JSVUNaR9Kl9WM02jKTH7Uq7o/Hl1QygtNw0GR8plNG0L/q6dePTTnwmUhtGL2fhYotlHry1GfrNf+Dz+7Z3vwFZGcXSacHJE+ghqMUUhh7Gp9ShUhgQA4MZAYKFU8FEiA4Kvx3UwMjwkMYBc3DTu27J1K6anz8hNH2sGAMEEAwBwEsvGMbG9PgAQuiXcP7uEduIhdTzVYDKuLWGJS1lJBKfo4LHXXIlP3vgZdAIPnjMKKx6SLE6aYBWLEe459m287k9/F7/4C/vE3T6yKwitGp75WzfAyo3DzY+hG9I4kRIA7QFAsqEBAKQjJtjDwkQxK9aiqq12MEmjo2+I1eivax0Ia4EI/d8x8GCSya71j/zZPgBACUAUILIicLq4fecOaS4Xl+qi0W80mnJft9tkAVA7rtIOhHeS0VOK34PQXykP6sqfgI7iQShfIxWU9yGdgbthIJQuvu8TUxOYXZiDV87JvSbsA0+DAJoNwK/Jxq5J6v1NXvMxBKdeAQBQgKkkAKk4rzoI2j3RbiWdBrykgYfu24Drrn4orN4MatX1eOoz/gTT8xZs0uhhIaDek+aSCde/L8ZTUkSSjlsqCADgl4vIVYrYs/+icwIA5zMBzAIAZABkAQAeRIMMAL7HBgDg4jMAgBxopaIAAKHrCgCwfvtOhJz2VSoYmZjQPinLAIDEzrGAVCGaD1hu/SmfnmKsJQEguEMAyDTlfCADANC3wFyDtSQA5wMATANlCkPzfxYL3CtiUvgo/0oCzQLgPUrivZIAkAEgRSDZLr0mhu0OCsECto4wMSTFFw+fAvKj6C62EUUJIi0Hu//YvVg8cxqlXowrDh3CzTd/Qcwr55pNuF4eNmNJe8ofQDVmWQCAE0qC1PRdiDE6NoKrf+nx+NwtX8Tk1m1I/Dx6jieME16/QQCAjCLjAWCi5NaUAEiBaP6oYkYZACoAoJDPo9tuCEAWRw1Uyhb+8i2vQ7FoIV8uoBFGMmWQ/ShTbK5WDP88AAADJj5YACDb7Dm8R0XzD/QcTv/pCUAAgMWrLYWuFaSoFauIg56YwebKeYRpiGbYQN4toBCWUfWH8NrXvB433fRFlIo1LC5QmlaEbfnaE0BHMOnGJgsEKCK6aih5vnLPy1L9TbHJ18kmx7BZsgCAFHL9+FaaULGOUaC+GC/7PnKkg2sjUGmKtHlKGEey/vrO1xmJl1Do+ZykoFd7v+whNJCTIpuFpSouswOEbAO02t+zXxOAWE/u+Ths8LmfT6ybxMbNGzG1cb1iSEl9RbBeDXakeSeLqUMTR9ZZag3K89Su6mI8S1BND3CybARzFvT9bDJDnmX2o06kUotb3rbl5sGcK+cGAMTRn2b7fA0aACADoL0wiwMXbsRvP/Nq8QAwAAAZAAYAcGRgE6PbaYvEdXZ6Hi/67Zdg/dAG+B0XQTeBUynjzmP34ZV/+ErMdesobhpBh4yD0Me6nI1N1jQsN8R0qYymU0PcG4IV+wJ4kgJF0+yfZwxgthkzewTXIdckqf+uy7VqgDE1UFNGgIodP0jjzzbxfGxzbpCVkt3bjXTmXHVV1gNgsC4yn5s1n93fltevHp79N0oA/q8AgMRBaynALOP/cvQoS1B1QlQ6C4iO3gHMHEMlbcJO24icELF094wcdtS+mVoIrQgJ48XJsyHdXI4SaTmVvkynPLBeECZA4qLHtBzG25GdV3BkcEKysENnf5uMIh+Wx8FlDje84pW4eP8h7Nq9R+JorYjNK9BcWMJ9M4u45cgxbNizD5dffrmsGSYAmHua+xZ9orKgC9dTwN6PtWbYE1826f/MkEhLUbN7hYkWNIlZ3IfpcVUqFzEzz36EGwNrI1cAAJ/9G5nWSQ+3f+drmD91FL/xK0/AaCHBVM1B0QngJh1UKiUEQSzeUZz6EmCRVlT2U4Es1TURgD1BGpGt1QXSUOoCiwMM4aUxT0H5utmc8OrmIEroZUSmIFt+PiYTAFT0MaEBvkUJvaN+rgCAcL2Bb33la3jTm96kTLXYiDqumMqcDwBQJk1aa5apIPg17pVdUvZcC9t3XYDSCGO2LGECtCReThVIjAEUE4ZcTgCAhFNGAwAwuo6Lk4+nnRONGSB/ntTi7CShX+qKNEAhPyo6RzVkRgLAA0saJtvGyNAIet0eXvS8F+J9730fLt5zMU7cdxxL8wviMP6TO4/gPR98P1716lcLjaWSLyIiOEEqrG0JAGAPl3HxJYdEyzdeHcK1j74KpcRCMU6wcPQefPL970WZUyxmdmotaytoS4ygWywKABBRY5NaKNOtnCY1UYDU46JTUSSyucpCUY2TzK0TOojTsZORcCF6IReOQmztJJFs0I5rozMxgeue/0KgwlxNTgkT5EkTjLhgIyze/AV8+u1/j41ES9sNOHlH4jJSMe7LoTY6jtroBH5422EsLjVEY0z7gxoTEGxmjVKGS5qgg9GxcdSbLZk4J0kkN3nESQI3B50CQLoQ76QlzQBIvIIwAAQAmFlCiywFxxddrOsXpJgnoyTxYrSiJp59/bPwvg98GEEvDxvDsOJRSUygpCFOFhCnZ7FjWxlvet3LxMk2SMsYXXchXvZHb8J3bz0GrzCOTmChVKqpgrrPAGCDoYyzDADAGBWl09Rgi26aBg/PnzsDIFNFDzIBSIU0RZahQAVRgNiOMT41hh07dyq6PcGgXB5zCwti5rS0VFceGzRgojkzX6PmTsq9REmBZOdpU6ooAp1eO+2WZI/z65wSc1MX1/k0lek/JQAX7NmNVtKRayngCfNjDRPAV42bMmfRLU7fi8E0K0ojxQ1XMQCWAYAkITrlIg5T+LwfgiZKboAtky6e84zHw40XUClP4voX/G/ceXRJZDaW66Er034PCU0/GTHKLG4da0oAoGclKFTLIgM4cOlBdCgBoCxgDRPAbAHSf3syr8PozggAxEEsJoBkABgAgM0gte7ch2SPI12cNxZjFlttYQBIZGalLABAK03xqMc9Hpt2XygGPk6hgPGpKREUmV1YHGkdV8Xe8DKdwwTQNCfZoj/7NfERiHoPAAAYbUYAoK/Ny8C/2WmziStdvUDTFFLd1JgJqJEFUP5BERX3MyLyRgbA12MkAD14UngEzUUUkjZGrDZK0SL2bR7Fd2/9Me7r1dBFBc0zCyralhQ8z8XJE8cwe//9mHJ9XLhpE77y1S8jXyljPugIbc/usuNXE0gFVK0OAJABwHzgx197DW7+ypcxvmkrYj+HiIabMomgxEYxAOKQ3jbKa8MAACyM+bG2BEA1i30WhQYAjAEmWRghkzrsCJ32HK58zKX4H9c/E74fwS/4aPaSvolYFgDIFlCZY3vFX38WDIBBACCzha04t3VNNPD7lVxHGoFEUVhZXIpRksV9Okan10KpWkIvTdChizMlIfBo3YqqX0Y+BJpzS5iY3IC/evNf48Mf+jgmJzbh9KlZ5PySlhIJz01P5dW1VteHpnxswNVua9zqswCAirMVT3iVnqLlLFzDYi4nZlLqZw1Nf5mWrBoo0dnrfVH2RM0OMBNwmaZLVrWWoZlYPC1f4r3IBZrzVTHN58HPuc/T+6Tvm6Svbvb+NBc8CxCYSaQ0/DQyFufsFJVaVdbphs0bBVxi/BeNGBn/avuOeM50e4EMWoTmS4qv6wuAztfIzxmXSGZi1tSrP7zR54BK+lBNvdCWMxGjMl0wdGwty5LnK33Nsk+AYpYprZqc02swAIKeOtfY/9t8r+MAFd9GY34aF++cUgBAhgFgAIAcC3/KORjvHEco16p4/z9+EF/4t1tQsavIBfTlSNG2bXSSHl7xit/D8fnTsMaLAN+nloMJu4eL8rNInAD3FUdRd2qwgxKciL5GqnmlDOKnGSCsdS+veY/39fzLdHbWtWzQfZ91d6jcdjUAY6j9ChjTiRNaMpBlmJg1xjVrPF4I6kpEHeW+2gPASFkMCyC7HgdTAFZjGJgJ/ursAw2cnkMCkP25VR8j4wGQrff698h5JABSc63CYBm87wbPX/47G/nFs3XFqCnSjDrEWCGFs3AKjcPfw1DUgB/Mw7Y6CB36RXBYyGbTQy724AoTQPUOxmxOSjkpbNUeyjlEu90UZo+cRSnfrxQ5rwC/VhVJFYen3H/JnuJAhr4r7TBGK4jwuj9/Gx52xUOE9UuAgUONvOOjPr+Aw/efxZeOzmLL/stwxRVX9JNKOFAyZ7xZJ4b9yX2BTCr6z7GXKeUJ1Kp9z9RghvbP98Awo+gZRHkJ/41MPgIAxXKRkwMVryo6OAueRdmYBY8+JnGIH37rP1A/cy+uu/IyXL5vKwrpktSRQf2sRKmHVg5+sSyDlLAXCNjJoSvlY5QRkYUqsggwkceC7fK6RtJXkTXheEXexMrVXw5DMxVU0bSUG9LQWIF8BGZirf9XAIBJCfhp7+v++uq1j/aH4rKATbUtVF9Oxj3RjUyfOoP/cf3/VJFg8mJUcc6m22xAmTpEbQh6Azb5q30Ki0FraPJnJ+ikEXZcuAvlUUbyOFLMNvkGs4Hn56QItZqo5fOYP30Ksc5J7baopaAGicZlUM6RmThAmT5pTZnc6n1NUv/li9mOPC9pfvg2cGxuKVovJ2i+LxPPoB3gz177Z/jIBz6MWqWGUqGEu+44gsXps/jmN7+Bf/7Ex/H6v/hzzC3MYYQO3IsNlApF1ogIuShGqth72SExGRutDuFJj/5FVOIEhSDAnd/4Gr76uc8iFwXIJz0UXIIsoaJKdzvwCnlpTqjnJAOg5Ofgy0Q/BFy1cNS1NVQRffVl6kDajgIA6O5O1IybLl8XUS4/jRC6DpZqNfzKDS8HamPoRfQxiFGgU0VI+lCKxS99EZ/6+7dhIxu91hIc6ihzHmw2hraL8tAIRiYmRXe/uFgX80EWtusnxiQ/t1IqCADAm416oIDOr5LnzRzngkiTaBRCMIFvhCDHOgaQEoDELYgHQBYAkK9LXnAe7cgStgWln/ONWbzkZS/E/3n3e2A7VSzWLRTyG+G4JczMnEGpyOzRNk4eO4x//qc3YaiaQ65Uw3wzxe13z+J1b3onnMJ65EpjoBO0uGkbt2YeunYqmyk/nJhFp4qMNCBAFuU+1wHSv/F+irs3+3jnO/gN9VEVQCo2yRSZygSQqHCMyfWTuODC3RIz1KVDf7kkhkw85Nn8N+pNcXhlhKCkHogztjrcGbEmWa1MqyAQomnzTOjotttoN5oKMJDIx54UuvlcTvaMZreFnRftQsKuR0+oeD9SLyqmL64tDvcCzOlrZM5KA3CJ27lsmrwPiFgrgIsGgBY1cqQZiTFnBxU/wlgpwIue+xQU0gWUiiP43d//e/zgtjOAU4TtM0lCGayR+lYR/w/FbuDBSLNEpnYQAOilKR7ysMtEe8welB+iATbRZpnic/Dt7R/m8rr4XImKMy1jGQDIkQnTi4Vpxfs+KwEgAMCf4/VNuoEU9PlyWXwAGlGERzzuamzZc5EAAJQGTKzfoPxNBCu31cEjRps92My3lrW9XBxnCzUpprUHgClwVn4vRP/L95SAET+4Pth0iIFjxh1dHiujpVTrU3mdmH8bnDgafSgfiwWiMYliU9Xl9NrylBFnSgYAWWOK0aCiAF0E8CSzt704g2raxASWUE6a2LtrOz7x77cgmdyDpa6LxZPTqBRLqIeMKnUkIeT00aPYXhtBzc/hjiM/Fllah4aSXg5pm6Y9dPFW7BABAPj6RT9pUgB4v0SoVIu45ron4pavfQ1jGzcj9ijX8GSt5RijJrpMyv8YH0i/Elf8Y06fPKWKLsvCJm0CaLn0qqAnhZoqCLVQSGtqEZKhJP/JWc6Ci/tTgqIbo92axgte+Cxc9rB9KFTpmdKT6yfznoFC9cEAAOqQ/683IAJJnWMTG2RIDVK9+aNMDeIG4cYOvMQGZQE0Sko52bJpsGZjqb0knjA5FmqJJ7RZxKRpO6gwUaMTyOSf062/fMvf4p8/9AkBAcgEYB4OqbYKAFgu1k2dRhDNML9SZkn3Imn4zL3Ce5PvIfdenr9Cyfd8FTFMsFGDB1K8avaA8QaQBk/iVi2pt3gvrPBJofs+afTaBMuAbWL0x2hW1jQEAcIQxUIeQ7UheW6zs7OSIMLBScimOGMilb23zWsw+4F5nX2mm2WrdIGiov5TUjY0Oowt27eiWC2h0WmC65Xov5LNqdxq3l+UH1AmxH1OCmAtMzP7O/cnvg7ZUwYa//55oKVTBHzU9VOJAaYRWK7ytATVfJ8xrBWgyMRr8QYU8xj18zp/m/8XaRPfh5iWohHKvoP5s6ewa/MIbnj+L2NywyjcyU1oOTk0IxYLlGiyf4pFFkRgMefm8Lzffj78NIeklSBvlcRrab7Twej6Kfz6bz0L85062laM6tAoOvUAQ9ES9teW0LN6OJrfiCVrCH7PgxMTBFKsudXkDz9FOXGeb1XeFIPNN9dgoZAX9/+EHjIZACDrR8brmG3AsyCS+cVG2iVeX9oDwDRr2el/VgYg246RGQzAH2sxAZZ/Rg32zOdkcBlAb0VttUbjvuI1yMNoCHsV9tRqF/cBz281ACCzJ6rrt0xxN/Ieubapg7kTC6qvKVPi1MH6QgqcvQ9zP/gm1rFfDxdYKSBwelK3ciLtwYUXK4aU3Htab857gS9DMaHZB4lIEI6nEtTEb0uMdwnUsS7qIecqmYsVqxhbuJT95NHqJJhvdPCOf3ofLr3sodi+cRMajPQOaQ5eQ6fRwq33TeN7CymmLjyIgwcPocn0M33ROLiVfU+zCHucnsswWbPV9J7HYYb0pHpAwu8x644/z0hnPsb4+LiO+EslmpRrjKzURnNRy67EEQAuGQA2rxGNo3u47dtfQ3vmfuzdPIpnXfdoREvHMTXkIu3MwSKAwNQ0m1JEngMq/YrXiCpYGohzkMrHVLI8+srQF4jDMKFK0oVd+TJQD6QBSaULVGtLua0boz+parRvkokBXPag+K/c91bcuVeDqboIM2+BmSBHqSAc6PbwrGc8SybhCulOUKtWxbnRFA/mYBhc5EYXRyoEPwxCwyKGFGTS/atjY9ixdy+a3GSLRZECEEAhuhyzWaTRCF3e5+cQNuuSBMDpnC1idI3AZ3SM/UNLI+xysEl1rgxM+mCEvewAyX+Tw1BHAvKvSvnzZgAAIABJREFURLjXTa3D9JmzeNqv/ZoYaN12222YHJ/EvXfejSIcfOkLX8CfvOaP8b4Pvg+tntK3sbhAD8jbPBQi5DdMYu8VD8Xdp+7HZYcO4apLL8dwGKKCHv71rf8bC2fPopxjwx2i4LkguEHzCB7WNM2hYz6bAJmqcbNktFe7hQrznUNVWJgN0xziLFhYfDD7UkWtFBQ9N1SabVLa1o3U0E4TnLEcPOMPX42oVJNm2+nZcGRhclrQQ+/wj/Du17wGux0P+ThAxw3hMdOSFDnLEafx6sioGJKQ5i8mH0GIyZFROKo6BgskFQlEWgsBG0U+zRdK6PYi+ZzNfBD20GFUmZ9Dq91BL7XQ6lHnXMVsO8L904sInYJoaFwnRSsIEfsVRJQCpKQVNvCUJ/0Sbjt8O+46ehyxU4ZVmECrxykz40gitJbOoOoHuOLQdtzw4mfDsupYanVQHd+FJz/jJciPXozphVAOOoIteaHzWQhTG207QdPvyeS6mHiwQiU94bXme2CuP9eZGAhpQ6bsfcK/qwmQAq/W+hgszAe/71wHnix3Mf1T19k8N77/okcl7ch3ESHBwcseAg7NSaHltEbomrooE0omgawgEBSVMXkEchSwIKWxoJ6KHUDgJ5X3nptzfWERQbsrMYxy2MgfboqkEXroBC0pGhlFyMa/G4eI0hheMS8NN7WTLHRoqiLrW3WKMiliMcvJEbdCpZXSBi7K/1sBkIkl3hJCo2UUTucs/uD5z8T2YdVw/c27PoUPfeLLsO31gFNFTGMiGl9aHXguUfU82s0uqtWqFLmRpSJKc6UqNu/cDn8ozww/NcGl/le70Zr3ZZA6P/j+8SCQe9PLo9fpobXUEAZApVBGIppyspDUlFAeX95UHtKJ0Hub88o4h0wsn/E2notd+/fj0kc/EvUe7wsXWy64QO4v3s5sLpnVW6B0Q9Iz7BUpC6YRN8JGvg42NWzw+d6b4kySBwjSESjVDILsz5r0CbN+V13iUrSrKTjXpHlsvh42+8vGUisBgn6TItQ44vUp/IQpB2ryz66SbADS49pWAZ1OgKlqAfnGcQwt3IGLtm7AbJTD5755O+zRTYjsgmQZUxIlkXkA6gvzuPvwj/GISy7Fkdtvx+L8grgZp2Jg5QogLGu/HwfHyUQkU0ZB+inPigN4bDwLHq5+wuPwozt+jMTzURmbQGjZaHEPThNZm7xnRF4TJRJBeeL+EyqCshugNlSTPywuyHgis41rQMINRPrgwo0KUjREVheJ20PkssjwYXV85Nl5NWZQLoR4w5t/H6WJAuJKUSicygPyHBvQeVuE/0rZoX7mwfzW84GcygBODSsECJGOyEz2KAdQsj75TworE/MnOxW67SWsm5hEs95B3isjDhy8+lWvxR23343mEpNj8vDdgshDeBZxcqQAXuVeLgBkn37O9czptWIN8f/CwAgMSMB1rgFlaoclPk855XNNs7Hi/wka8GfJnJLJlm5YeT9QUmVAAJkK6QahD9qtSANSJmee46CxtIjxsVHsu/gifPPrX5dmqxv0ELt5AYCWX8PK93PwfFlxHoEDkpxQkKnvd3wHc0vz2HdoP/LlvFCOE1v7tahfkAEbVJErIJD5lfrNXvG1geVlEmHMl1kD9n88EwNrHtswCWRVaHaAea0CiSoUUumLCRSbv4sIV0+9+d5QgtkLFFOAbupRDxvHcnjhsx+LXRftBEa2YY7bh2fDcmIkEWU3NEGvYOFsHTs378ZTrroG4+UhdNohqqNTWGp1sVRv41d/4xkobODZA1ihg7HaCJKoi5K1gM2FGUkyOentQSMdhksWAoE/Pj+5UA/mLjrXPboyoWUZkVP3kFnrRurEWkZMJH0yTrhuTDymvqcHDCWzw5D+WZD5Hn6Nj2k8AAZNAI1nRp/dokFk9Vg06Tu//pnPYVCeKT0IydNy/yzvMoPrPXvlVqu1TIppFtjOrsfVAJD+Oak3QdbEfZAlo2c3dwZlNny+xsFezvsgxNJ8E2EjgZtzEeTq/z957wEl2VldC++bqm7FzmF6cpBmRqPRjHJEARA52aSHEMImGcnGxgb8DLaB57dsYxscYGFjA8YE5wTYgAEJRAYJSSAJ5TCjydOx8s33f/t896u+XdMzI+P//e9/dmlp9XR1hRu+cM4+++wNJ1nCmVNVzH/jZoy1FoHOEmIzQGKnCDgPmYdEqRIYZobKgqm03Gp2B+dnBq4IwsRcjaC6HHG2RujciT+JFrDVjWIWZNcyqS2i1yFDfBi3fu8ufOP+u3HppRdhlMVctsS5BP/opmHg4dkevvjILLZeeCV27NwpsXC315P8iQUg5Q5BoExV/bm/qramTFRS9ebKQ10/ruipFBJ5tAIgsiW7WJRCEltMWSTmGGN+wbyyVqLGS4p2rydMVlqKD9WH0W23MDFUx8N334XF/Y/A6c3jra+7DvV0CaOFEIZNe3SCk3Rny2L4/HzMmCF0hNP7a5+pJ8cs5XsVzPX3LNV+oduV5O8yvvNzPNvb8iWxU60BGsiSvDbrT+BzmRjiiQCABDTaDkipHIoiNkz8wk1vwpFDRyWwV0KAdl/0ZhAt1oNcEpBMGEdPBg0AUD00TAP0Qh/18QmsO2MbEgozkBIu9hNirIs4DMR7kYsfAQC/RQAgEgBA2Tgs94AMLjKsKPYnp/QlZT3/GQige3A0Q0ADALLxKpMmRXeyHaxftw7Petaz8KlPfhI7d+zEvXf+EJYX45H778cLX/Bc/OCeH+DQwjFhFRRNJvMpyoaLHm2eJsdw9lMuwb6FI9i7ezeefu4FGKc37NEn8C+f/BjajQbcrOeYP/1uD+ViEc1GQyqROmDihi6+vi6FqLqoMugfEBdaBgBUD6EW59K0Gm2JUS+7sJJAVDiPw8TLfvntCIfIwijB8WnXwYFCGreP5JH78aF3vAO77CIcv4OgnMKwDRj0VqZwn2Vhw9YtIu536NBhtbnTfqk+DIfVXbnAotiVAQBU8U1EmM+iVYjkhmReKBs2ipaRAdD1PEnuOkECFGtY6CXYTwDALCp/UYTwKLBE9wKnJCJdtKa78tILhV1w+10/RFyoomfV0UsdWI4rAT6VPYtJB3Ywj7/5xB/CSI+i67Wxbuu5+LXf/DP81WfvxNSGXcoeDwbKAojy2yx0baBVVIhqKbRgBgol1yJ2fdpzVuXRvZv553mP+Nna5utkW/S/FwAYDOS4aeUrQ/y8ZQAglRaZyEiw+4K9ogtDAwgmtNIbniYo2kqFWUHD6piZCHGx5Gd1qdGg+16zZJWUTobXVHxlwr8wO4/FuQXEPgnbiqorCTxFqAoUEzVhUzSlVkGBY5KVBYu106wHjKAR5z83BunvVVVpQtFuwRZMIcgqmSqBi8QTlyI2UWrAC2OYDoGcEE5vDr/w6hdh11RBfJQ/9k9fxp//1ZeBdAMSYxgx1yuakRoNOiSiYJfRbfuoVmqqumqGYgfouDWs2bgetTUjiAzlxa32yeVgQq99Jw+/GICoyjFtByMvQnuxiX2PPI56qYo4YEWZbReqursaANBZagqbh4wNh0wa28aWXTtx8TVXo8VEpGhh3datUuljpdBmX7wXws2CCop0ydTMHXc/+c9Rawk+ajBLC3RKpWwgANTnqq+HHnv5AHwZFNBe0go80fY8mhY6WJHJB1myxnFsEwBgEp2yrJuKXSh/siWAiU3bIEAaom7FGA2OYXzxXpx9xhbceTjAXfsX4BM4JFwUBIh9XwRW7TTFsYOHcOzQIezeuRP3/vBudNq0xFS2VQSk+Jnig52BTmxfEgCAYptc7whLRQFsk9RJG09/1jNw74MPILJs1Ccm4cMU/2buyzxvAgD8fAY3rlPEE08ckPlG0G14eBj1obpYaYrlZraOGiZnKQEAB05Yk7ESWR1ElofQCWEQAOgWUUsdBMefwOWXbMer3vA8lKer8OtVdGi7mlEUT5Ui/Kf9GymuFA0U288SksBE7JmYGJnB0695DnrtCJXSEPxehDgyUKnWpCWK94u6MSOjYwgCAqEqiZA2MYr4ZSCAiPlJzz3FnVSlhgAA/822PNpGEgAIQyXkeTIAQFf9FMuM+0xmmSptf8qlqb/uZ4JmmUSAMJncYgHdVhPVSgnnn7cX3/vOd+S5IKaKfknmUH/eDgSTp2OCsF2FgIVVFC8xYZQNjw1j/ZYNwpZiK6WKrXRanwWzunStF4oBpEeHvBpkFvp+jonUB9mzatkJCVi2nqlEL0v+B4QuuZckTF4k6Wc7h7LQZBVRx1uSwMYJChQrDDhrFcjDIsy6iQLeeN2V2HHWmUhHz8QCJf1txmcEgRYlOXeKo4i7Jg7e9wQ+8NvvQ5n3zLLRsxzMtajkb+D6N/wU4lELXWoymSOoisjoLCaHIkyWFhEZLo7hLHQwAhOeiP8pP3AG9f+x2SlaIf0EQwNnOkFRAAnHsax1jDvJHC1QAJBxt9aOWJlA94trWaI/eG/yf9cAAGMSxtkcSwSCdbKrC1urAwAMAZUIaD7uGdw3TgYAcGCeTkQwf3VPBAeWr1d+/8z/W7cArl6oybhqes72b+ZyxZ/3hsUV2WszAVGuAyzCdBo9+K0Ukp7VexgudFE6/hgeu+ULmOq0UCdA7JqIi5Zo25hxgqGUuQkHDQFqOowp7SOdr+XvzWojKw80CsHM78LkvBDrnRihU0DD47o0gm/edS/uOXYAl158HsZCD3bYhVk0xO0rDkw8NNvDzfsWsfWiK7F9+w6ZLwQAZEgy76NjQFExnES7TDTMqDegGEOSp/bZz6q9VDEylJ6banWNMDk1JZ/TpNZXBipw/16YnRM9NRYh2PbX7HSEvSMuZikwOTKM+++8A0sHHkOycBgvf8YVWFdJUE1bcOOWgB/MlUjTX2386XGnr+1q11POZRUrVv3aUxWQ+E7mUKcCyXXunT8+nXvI2ngCA2AAAGDyT7oHqdkf/IP34ys3f1WCFCK/pLQx+NQb1OCX6Ml9KgAgiH20/Z4wAMZmZlCdHEfEpL1QUGIoDHoYIDMBiBUAELRaQsciAJDGmR1Eru9aH4cM1hxCKJc6AwBWDGTdYyxtF4oBIBM29/7h+hB63S7e/va34y/+/GOYmpzE4w89iqXDswjaHUxOjEhF/MH9j4iNCym9dmLBTYsIab1VL+Ocqy7F4eY8du/cgWvPuxDTaYwnvnEL7vzKlyQhYnWflVOpztGvkp7dvie0maGhulxnQUqrFTk+JrhV+mHnABY+L5MlE0Tkgsr7oBFQfS+ouDpULSPqNuEbBo7DwMvf/FZEk2skuS74pgTCFKwQIcDD+/GBX/pF7C1WEDfmYY+VEFFdOuTmWJDe6V1792Cx0cK99/5IJijbFVzLERFHCmtwalJ4TESB2A8u9GfFgDEpJsTKGpkdmWMBQQACABTC6NJft1DFvJfgwPGGHCPVnlOCE6YFzy5LNYPgoud1sWndJM45Zzf+9d++hKRYx2JYQEjWgOkIRbRIimhvEQuHH8K73n4jXvTci7G0dBx2aQQ/emwBr3vzezCxbhd67LIwHJQpKkXuANtWLKBbYDXQgOUnsIhrZHQlCeZzdDBJCDLxJd0b2qcr/b8AAJwucDsVACB+zUwe0wjnXHiuAAAJQZ0MAOACy/vGAIhrsggBMivOREmkYhJxHtIGMMiqXqRhZlVFJq+GidAL4LV70tfcabZFvJM3nVUVFpApIsdKHkXW6iPDorZP2ij7q8kK0BodqiKWCQ0JrsrPUE7gkVFQasiiwh7BZhWfAjaWA/ZxUpDGTgLpifvpF12Di7eOIQ48/MvXvo8//NA/Io7WIcYQYinbEORYEpt2xyqJk0CpWFLj1mbLSQFWoYqRqQnMbFuHXqTmmDA9svnH+8L7nhepOnEDUAAABTlJzaMNYGNuEQcefwKVQkmuETcIMgD685pVrkxQixui1+oI84JMKYuWO7aNddu24vJnPB1dUvZcG5Pr1ysbUapZi9hgLACArBO59op+EJAdqAD8GQVUjpHfE6oWIk1Nlmr0QADGt+u2D7036CA8HwyqCgznsBLS0wCDMGMy+0F9zXTAvwIEyAEAbAEQAECiIa495JBZ8G3SvhPYfhOT6SI2hAewbeM6fO72x7Fo1HCkFYiAaJHMqE4XQ+WSBEr7Hn5YKLwTo6P44Z13IQpj0RJg4KUAE9W+INU4Ak2ihr4SAEhDXwCAQsHCNdc+DQ8+9qjsBUOTU+hS9FRYNCcCAOyL1gAA6dsjIyMCAHD8iU1c1v/LHvdU5A5t2GE1YwC0EZoe4gLDOhum58JlH3PzON500yux64J1qK2to1Ny0egFKEoLxX8wi/iP5SD/594tAIACoTpND0OVUQxVxnD4ieOoV8Zx4+t/Dg/c9yiMxMa6dZvw2KP7MTW9RlXfGk1M8j6SCZLR+MkGkYqZKPlHkjgR3FN1DEV75xgpFIrily06GY4trXF6/eDF4B7P+6zXuvwc4HMKBHAEOJfqXS6A1LGLSjhUslpyiwh6XVkPL7/sEtz5/e+rY+QxmWQA2CdYqJ2qErrihgnj3YIXetLvX66X0e61cfa558B0lPifpuyrnHUlAKDNFU5Wx5b2GA1Q6gQ+10Yke2kOqNTrRB6IVS1hKmno/z1LFRLuPVr5nwCAToayljlJMgYAAIovE7xZO+bgplddjZ27tsMY2455kiVF3It9/w3F3jCqGK+vwXvf9Xs4eP9j6MzPo1Kro5GkaHgBhodH8fKfuh49N0aj3cZUZQZOEiPoHMaG6SLKxhJClDBvbEUPdaQCHdIuNKOGZ/H6jzuJniwAIGsqq/90gXI4XhQwkK+g6zGTbxnQsc5gISM/vjTgqy1eNbtMMxalpSUngJk/V6WXoTU5dGvAMiunzzbWBb/szXI8qr64Ink7WTy1+vNZEjqQguXPVRd49LhbCY5wi1esWC1kt6zfpb5RDfVMj0ziSNWSQp2EoBvBiqiD5aEwHGH9mIWHv/zPOPrtr2G83cR4qYC5XgORYyLMAADqjomvSRpKMhxkVnP5a6rvTT525PHnnxdgjGPCob6Sh5JYmKboWUV04iL8pIo7HngEUaWAiy/ci5rfgem3pZ2AAEDgG7j/WBvfPubhjEuuwhlnnCkJPBnXoviftfGpa6mtbRVAp2oO6toTDNfxtWKlKpYvW/OY+9TrQxLjiu1ppkEltSwWRMIIPYpe+x6q9Rrml5ZgF1wsLC6hXCphzcQ4Hr/vR2gdOQDv6D6cs2EMF26bRpG6Cr052KTFOqW+C0f++ujrqcdwfw3LM1g0jnEKAGBFYWZgkgvLgbnyKSa/BpXzL+Gc6OeIqwMAyxUhAgAiQmXY+Mat38B7fus9KDquVKV8L1A98gPUe32yTwYAYA2j5XVQGRmBOzyMma2bEZBm6boCDJC2QRSbDABW/bsUJ2s1Fe2EiJBQ0LN+t+zi9u0ANZ1fB7Q6qV+e9ar3XwMAErlmLQAaQjfo11jsK6lfd911mJ+dw1133omaW8EDd90Lg/Ta0MPaDTPYd+SA6iEOYpSdslDpjYKLbtnB3qsuw5HWPM7efgaec+FlmEpj3PrxD+PYg/cpkR/TEuG0EkVgSK9VOxsWFhawZs20bFRsuWBFiIOdgQNZAkSw5NAzz2xFP1QUbX2j+Tft/yt0NwbF1AAwYoSWiaMJ8OKbfh72hs3wwIoSeyo5tDIAYHEWH/zZm7CbVXb20a8Zghf5IkrIai+VQM/cuROlWh233PIVJThHoMi0UC2WRE+A50MKq2a+KL0GBz0vQMEtwbAKQsVhgsmJQ4VgLwjEBpAAQOyUMd9LcHC+hdCgVCLbajzxGu2gKFVgipxEoYeCFeOGG16Fj378k9IesBA4iJ0qqOrLa1t3LfitOSBsYsu6IfzxH7wT7cZREUUaX3sGbvjZd2K+U4QXU2SkhKJUtVVlnEJwPrXHWJGhd3dWzchrAMiynSHgEghkFf9BQEAvXk9mAz9dULba33UVWqOR/P48A4CLI2n351ywF4ZLP3kmuVxjVW+c9mDWVkwCqInWhAowOf4E2ElIvVIBLtcFVi7Zu06QgLRzI4ZYiDYXG2g3mgioJ8D+1B5tRRXYZjm2CEaVKmXpKxUF2Iy1y3lKsRnFelXznQE36/XSGWW5ihMtvXGhqMLzbhHwIXmEgpEUcCqFS3j+U/bgmedvQex38b379+N/vOcjCIK1iJKabJROyUQQLYgiq22WEPrswXdQoJhngcwXC6ZDJ4AKdpx3FjqBEpcRsS+xRWTQryp6pwMASKNTtolkyViYPzqLIwcOo2QX5fpw7dUMAJm3OQCArR0hWyukjxdiF5o6DsbXrcVVz302ItqnOgaGJifhUNCQyDZ7pBOK3ZhKeXwVDwDFZFPUUF2BYbLCygwDD0VBpMK9pejoA43c+r35TU8H4flEXuz7WFnLXAT42QQmSf/nWpVHrwerSPI5DIUNqhez4k/TQzrLUBUXopItkjlOVdZHJ2hhOJrD3pEIlYKNf/z6j+CMb8bjs0sIUxNDbKlqNFGj3koY4dEHH8TMxCQ6raYwAFjpJB2x3e7IPWBVRtbnTDxMMwB4zmQAiKdvFMCxeI4GnnLNldh36BB6SYLRNWvR5p6hQjxp7UpijjW2d9G2zcGB/Qfkr0wgCQDU6jUZ/1EGAAhwIq4kkbQAmFFZkpzI6CAiAGCTN2WilFbRPjaHM9eM4G1veT1qUwZqM0NYoAVvGKNIxeb/vY3ET2Zp+z/zGlouWYkEiqPD45g7Oo+iVcZofQJhL8GRg3N485veAq8b49iReWzauA2zswuo14alEiX/K3lmKcJLSEx2hlhWEQwiG62n9mZDsUa4PrIVj6A5CwpMpgiu5fcFZRd4Ym+ySlSVqCrXGjqwKImNzM44V7zQAAAT/XKpCCa63U4LV1x+KR564AF02i2h/w4yAPS+9WRuiHwHY2Bp5epJQaBULaPZbWLdpvWYWjudtV+oYrUIefWrzTrlz6q3uS/MgwF5FwB1HbPWgQxI0BWy/LqimQJSSJQWCsUe0GBkP6gWZW6ySLmuLidbcj8zUWWuHTInbbYABMIASGM6YfmYGbXxc69+Knbt3gFrfIcAAAntvQwfadwUSnPPM7F+5kxc//xXYKRQxez+/ajUhxD+L2vtdhRj565duOyaK+EXErR7HkZKE3ARwzUWMFqjrA1bIMtoYgaeURIGmuwtbD2kELSUXk+VApz6Tj5ZAICXu1BUdpQcf8JEkvYtVj9PZADkqe8nSy7185JMZkWq/M88oJBnAOTfJ/MkVwUerGBrAGDw+UEA4FTjfjCuWv49ayEZQK/ySZtOAPtAeC4m5DXVbBP1/YNArJrXXGd0/C6aTK2W7MNJkKJklBAGHbhDETZOFPCdv/wzGPsfwfDSAspphKRowadmFeODBHCjRAAmaiXJd9tZ4SSfI+X+reMXfU4rkly2IrK9KvThSjHPQGi5COwa5noW7t93EJT8vOj83Sj6DaS9llieB36Erm/gvmMtfO+4h51XPA1bt26TUSR5TRJLQYOJvAiWZmuGCjOUu43q3EkEANBaQ6T3Uw+O6yIZkbxGa9bMiI4Irx/jSc5trsP8BDKtW4uLoF4VncgoTM4i0tJSQz5zw8waHNn3OLy5owjnDqIaNvGCK89FOViC0Z0DSU+hxMKqRXO1MTSYwOd/V2N92WFmRXEjy6lPxxAWkexTPLTjS/4l/B6dAxpxb59cVkHShKqlXqonCAM3ih4FXR+NhQZuuP7VUg3jy9kCoG6EQlZXm2SnawEgrbbLRL9SgV2tYOP2M5GwF75YQCfwJEHXAIAdxwIAsAUgDwBwc5UqYZ4FkG0QMmCz3gx9fIIpZc/zAvYRarXD9Cv/mhpLZVIql1PzYPPmzbj2aU/HH3/wg9hz1m58/5vfQ3thUSqRw6N1tPyOoFe0DhwqDyHpxrArVXSKpgAAhxaOYveO7fjJK65GrdXCpz/wPsQLs2phZZBAYRybi7vqj+UCcvz4cUxPT8l96bDvv67YAKShERjJ9x3rfhn+1Egsz1X3bunKmhK2obYCpG/4aJzi+a/9GVS3n4VOZKIQUwiDmy21Anoi/PehG9+IM2MDwewxDK8fQ9froGQ50iPM6uPIxAR2nrMHn/n0ZyTZYHJXKbiolyoou0U5pygORHRM2E7Sm8VNMpDef9pitLusW6qeKPZckm7ORartx4goBNiNcXiRQS63SQ6+AHAcAQB6pLOSLp1G8DuLoqz7px/9GBqBgTYoklZDx1eCPrUi6Z4tpKkP1/Tw8699GS7auw2WFUiA/jt//Cl84Wv3IDSmkJp11tgyYhGpxbQLUwi8wm6XEWdF01QVW72Z/X8FAKy2COVR3BM1AFJBRynedM6Fe2GWHaR0drBI7VbVSaY5HJesMksLQBYsmbbqAWRARGq+zeSXiYxoGygggAAAExgm/n6PCT8/z5Tkf3FuHo2FJcQ9UvU15U1pKbilIsqViohEEuEk6CBiUjlwjs8Ri5BEi8guAQDRd6BgI0ndqgWA+hFM8CgIZ8Q+KnELl+yYwSuuvQCx18bBho9f/O+/hyCYQRDX4Ccp3GoB3XBONFpMijZFrFIrn1erSLlB0u7KMIsO9ly8F16slK0FZaYlWQYA5NHf1dfoDM4WTYMEBbOAowcOY+7oLAoGfQHYKqEcV/iQIIKjLmMACAAgvWwU6rGlJcYoFlEZG8W1L3oBDKrUUsegVkV1eESCXFoNEpCR9JVe2xmFLB/k9Om3GQAgPZoUGnRd6Z/TVE1hu8h/uSpdth9oZW499nVf2yAAIA4RbF9wnL7GAAEAbQOVp8CdAAJw9LHiT7/t1JP5GQkpn8uL3CWERgGR38OIE6PYOYrLtgzj6MEDuOWu/ShNbcHRlidOEsO1GtpLS3BtS4QVjxw4gO1btuJH99yNfY8+Jn35RYqNdntqv2N9nclFJt6z3AJApgw9wEmxDFAmMst6AAAgAElEQVSwlbXPZVdejsOzs+hEMcZm1qHh+TAJ2NB1gEcujBgKCMWiik4NAA0mjY6Ool6vybpJ1XmpOIuAM/9NEUALVky70hQRegIAJBavhIG6XcPBhx7GK3/i2fjJn7gWpTHAnajgeOAjYXuPtACcrP56ytji//4/imiAYkG1m20M14bRmG9izeRaHDs0h6nxtbjnrvtww/WvwYZ1W7Ew14RpFFGrDGNxoYFytdYXHtYAgKpMKco0wQACADo2YjKrelJd0QYg2C/03gHhKu7dTK6W+27V/dEAANdlaTdzaLmlAFmdsPbZi1l7OGOIIkVV0xjtVgPn7j0HSwsLmD1O4VNH9C90C8BqALI+9pMFuCJOylY3alPwP+q3uKQVRzhr9y5l/5cr+utUUXcc6biz//kDuaym8KvQLNtncz2xOvbRQa1eX7QbgAIpssr/AAgg4oGswGp7QDEF0EmYsiakwwkBGgpRU3RZ/FeSSJiZa0Ys/NwN12D3nl2wJ8/CAkMlsiINH0haco+8gHOshDdc9wZMVkfQmZuDTXCzwnbGLl788pdhaGIURpFVS97kAmpFYP1ICL+7IEyzEFX4qCOAA5+isxTijYvSkpiYy+Pkx5mQpwMA1BhUvfaio+MWhZmidC6U+8tqAICOtXUCrpOj1aqk+m8aBNOsM/6uAWgN+ufHYZ99MAAA5L/rZN+vkpxlBkD+2p2s0HIiEJB9yElYBPnz6o/Lfr+6inEFQJfH8hqsvkf9rtgRjOWVCCgTukajIXslWSC0OS0VgGotQjVewjc/9WeY7DUx3GyIXXdgJmBnCgEAMgnpHkYveYrJce4RJqYV6Ir9P4td9fGvNq4kriRbKQ4UE1Pmp4U4dREV63h4vovHj8yiXqvggj1nIfEXkPaaQrkPgxQtH7jnSAPfPtzCnmueic2bt2QAIcSGuucrDTBxYMoBAKsxAPqFT9FBs4UZRQCAccTY2DhKdFFLUxEZZFBbrVLHxRQbZTrMdTttdCionAKtTlc0BHh9N8zMYPbQQbSPHUIl7qB14CG89GkXi5Ww1VtEyeb501lhWVhy8FqdHDzSOejKHv/8OMmDwieb26LDdIqJL/pCOUayPp5+zh539wsoqxbiTChPflcUGVanitU6/KWWBEHXv+J69Dq0YAhRLlUy9Fq9nh+ukT+ZGhmqd6oWgCSNRPSLitUEAdadsVXsJWgH6IvYkQoQXQb8mQig32rDYCVELGOURVY+6eoLxWQDWU46E9rID2qhUDiqYtSPgTIAgPRuSeIyX2tuAqxKceN+/etej098/ONYO7kGD9x9H47sfwKj9RoMCm047DkORGm7XCgj6SWwyxV0XAvnX30Z9v2vnv/zd+3CS59yDVoPPYSvfPKjKPrKMlAEzTJlYBHRixTdltaC9Kxkvzbp0vwpiCjDUKkeLtuwSI92rqLAc+Bnaz9p/TcBBNh/2GshKRRxNErwzFf9NEb3nI9OkKKYOKBjhSTYZAF0G/jzN70JM0ttpEsLGFk7io7XQa3gwut5KFYr4qV+4TVPxTdv+QrmZudE/K3sFEVoo8wEPwtgpUqS0XG4sJE+y+SN6JtHQb+sF49+n1weDbuAphchMArCADja6EnlIiK93oyptYjArqJNNojYJKXwWnO46aYb8bkv3owH9h1B6LK1pIouBeForUiBLisVEKNoBDhjeggffN+70G7sg11y8PhsE29+x/sQ2psRm6PST6u4Rz2lZUDFPCYbOQ9lPWHzPf+8/qdqAfiPMgAGkdnBQO1UAAARYG7oHb+H3RfsgV0pwnBtJBYT/UyhWuiPjgAAkmBwbBEUEFqVLRaKrI5w0dWOGkqYSFVRmPhzreBPtrJoG1G6A3QbbXSX2gIuMlDm2GfyxFYYBhw8dlY/TceGXXSk8i6UdVXaEYq+SREaBqC8P0xsBbSgboNSVeVWF7Hvnfcq9FAzujhzwsWNL70WYbcJz3Lx+pveiTBcCy+sohvFKA+56ARzYnPJvmDL4KYVoVItCQOA7iQFl2yBFGeff7YSAcyBPoKsny6nkkxeAQB8qd9j608Jh/YdwOLsAqi8IGsAbTbZPpNpOQwCABFtADn/SgRAFABglUt49ot/Es5QXVoA2BYwMjEpG1zghSjRz5cbl/TRr6wf9cdTdninawFQ4Ooytba/sWRBtQYAftwWgNV64PpAQB8AoD0qAQCmIAShVGAmvYAMSrwOJkpAyV/A3nXDuPPOO/HgMQ/28AwWPSpNWNJK5Xc6sq8QAOg2m9g4sxZf/+pXRciSSt4cu9Qn4UNVcl1hfsm8GGwBkOqiB5cUSUS4+LKLMd9qoumHmFi3HovdHpyiq9hbUjFWWioEfAgIkAHA/YDzTQCAoZoE3VQbFlBMHJW4+ZPnYMFIlMWbiAAaAWARBEtRMYuYfWI/3vnf34wt26Yxtq4Oo2ZjLvBlrNCR6L8sAEDQrlQQht3oyChCOubQOaLrY3x4EguzDQzXxvD1r34Hb3nzr6BeHRNA0OvFqDGZk3tYUPVPJiEZYy/Ty5YxSHYLGVc6Hgr8QIJ5xhGsLIvFaiZOl6dLS6tHVpTRa7qaW8r2UeId0xIrZiUfmbkU9DUAMtCAlTSep0UXgjbWrV0jQfm+xx8VS8TQOHULwGACNZgUqPmdAfqmIcWc2nBN3JC2n7UDlXo1E2LMzkKzL7MFUjEdco9lXS95sh9P5iz89PwX5wBt8Zej92u6/4oELLNZVHGt1rhirUAn0Op6yV3MgxACzobK1YjxGOOWmCy3HqaHDdz4yiux59yzUZw+G4s+gRDuOwS728r9wRnGrV/+Nj71oU/CTW2U+H7DwGKSYsHr4W3v+BW0um1Jdli88MIU1WKE7WtMzB47DLOyTgCANLGEnebZysqtELkKACC1jsj6j/k4HQCgGSciPllwMiq+ov/zfxW/ZCyOVQQANRN1sDiYj1M4xsQym62+hYL85O967e8z/jJwRucZ/ClA2SlaAE4GYClgSLF2Vkt0nxwIoOaj3utXS/ZOSLgGrpEuMuZvXx/MY5zVbyNU+QiZd2QAUFiUAG/S87FmrIaRaoLDP7oN9/zr32E67GKcRdXAg10iHZ+qRuqzRNdLWEqM48jIlb7oVa+Bzt/02rXyGNWVo8kSL6TYUnLHiQsInBpuP3gMRxYaWDM8gvN3b4fXO46o18SQVRQAYNE3cM+RJXz7cBMXXPscbNq0War/jKM6va7063NOqAQ2++YsL8gzAMRdRAN7sl4oVR6yCPj8+PiEJP38N1kFmnXMm8b1t1JyxU2J1oC87otLTVlX5+fnMTUxjrDbwfH9j2KmVsDh++7Atedvx0zFQClqwzUSiQVP9ci3w5wAfmWMbQXgrg4i9Ne6Vb5EVqycsOlqx6Fz73x+nh+TRtx9IguXNACgVmANABBhLVRqiFpd0QF419t/Dffe/SOpVBRo2SaL6XLLwOCA1zYO+cGkNxUuqrSiohK52N3VahjfuA4j01PokkLHEl9WIcq3ACgAIBYPeiLqTE5OBwDIosFFfOVeoypn2RKmxSdkh82AAP1yoWJkNomvvO46PPjgg9j/2D605xo4vG+/UEdFMrBgiGI/bQLp620nDhJaPpUsXPL0q/DogUdx2d69eNHFl+Puf/s37PvON1CmqmyaKDpVJrbGBEirbDOA4P90BWCSRRBAMwZiUmSyfn+NhOmgPe+hqv+mF2RpOSCl1O8gdV0cDWI89b9dj8kLL0XXi4ViRvG+OPFgUcGvvYhPvvWtqD1xGG6vi6HpIfS8LkqZmjEo3mhZuPyap2L/vv244447kTCYjRNpASBVnMmZXjBFmVk28KxnJwVCaf43pUeIyT+TeeoAkAHQ6AbSmjDfjXG86SMpVAQAcKwEPb6mMoJ2EAstn4tb2G3ghS94HhaaHXzh1u8gLI3DN0rS71uvVtBdnEW14qLDaq3XgRu08Cfv/XVMjDCA7mJk7Qb8wjvei3seTRGak+KMoEgjHZjc+GJWX5hYKqtJXYHgOOTmpTYntTicSgQwD5itNoEHkdnB1+QXiNU2rXwLQJ4BwPHE99LGiXZ8Z1+wB4WqC7NcQExxsQwAIA2dDAftQy/gmtDxlR4AbYBEoI89etn8kg1MaPpKhZU9r+KD3esJM4ZJrdDewwTN40vw2x46rTaCnqcEIbh4MziOI9SHhoS6ReV99t4n4tTB9gseEwtMCpAIpf1D6QLQAcAhts3XWQ4StgGkpgAAdcvHtBvgrT/1k4h7DRjlIbz6dW9DHK9H1y+j6QeojtCGdE5sjkgFpkAY2xqq1TIMJxGEulQdko11847NKNXLMh+56TD5l6BI5o6IQ6jNNX/j+kGustvh3wiqVt0qnnh0H5oLDViJIfoLdB0ZZACwF5wsFK7BsR+gR8eQakWBZQVqjhh47kteDHdsBHa9Ag8pxtfMyF7hdX3xzmX/m6zDuTVxxWaTOUDIHsNz0r7lmW+zXk9ExDaXqPQBhLw3tz7/3D6hrokKoHifBkUA9To1CADkj5EjUzEACABQ80GNBabQKpBX2idW1MWQ6WPCBYatELd//y6aASIuDmOJrjb0/+XrOLapaeFRWC8Vu9VbvvhFac1i9aTXpbWhI/eU9kJkhlEZnN9DYICgAM+K6xzXCLoAFG2KE4W44OILZY9b6nmY2rARc6023HKlDwCQ5kmAnWsmA5wDTxyQ+05QbGxsDNV6VQBhDQBIO0BEQE1dSfraCwBA4ItuFwIAxDA8HxXHwLve8RZQVmLN1ml0jRA9OvAwbZQW2tOhVT9mdvH/87fx0rW6HaydXIvji0fFtnZkaFg0SiiWWSnW0OsEGBuawgff/2F8/M//GkPVCTQWuqiUh8VdRESGs/PM5O4ysVtVOWWVmYKBnORcF7juqtjJkTHFdWVZJXo5CNQUax186wBOdybKfpOy8ldVrKCMBUBLr3wwKay70EeBDKqUrgQmdmzfhocevB9xaiFAMavfqZMY3EMG95fBIFYdF0FZVU6lnAT/TatKJv8bNm1Q67WAtjy/jJqQfddqAF+fgaSPR2VJKyj8GmgkOy2foMjxaBaSZqdmlmHynqxYol9HFmWfWcC2qEz3RICZTNBTAdMUA6TlGBMHBQBMDKW48ZVPwbnn7YY7cw6WfBO0KzOMAGaqWqXs4ih+5S3vQutIE0Gjiyo1rSwTR+goMT2BG97wWqEqE/DlIDFLJZhpC2dMJWguNdG1NyJMK6JpQrHZLpc72CjGJWHv/O8GADgOmfzTMk3iGl6HrFi4DB0vR9V67Om4Rsf6eTaqFNZyVUmu9QRLtAAgk1wmfoPV/zyIoEEBxsL5FrTB8btafNWfHzkAYLWxf/rnTg4APDkAgV2Ly65R2QzMMakzZfts7HPt4DWi9prsyeJ6nWB6uIyq0cVtX/h7eA/fjeFuAyOBB5ctGmzxpBC4WoBUEyv101JFi7fYarhKAqrnVz6fO2E5Z7sjBSLF4pO9SDYS30ZcGsatjzyOhU4P28Ynce5ZZ6DdOyIFl2GjgCAwMB+Y+MHhBdx+rIWLn/k8AQAYO7G42eq0sbC0iKJLqz4C2xnLXPVbKccXzXCCckeQuSrtKNQYUKxQjteJiUk0mk25XoyRRGhQWHxApVyWdj2yechK5Z5OjR++f3GxIdapI/UqHr7nLuxYN4ED996Os9cM4YzxKkbsSIpMiul1cgDudBR+lfIst3Cdav0dvP5ifyw548k3Wq0BsLx/LO8x8lzcPSClfpmQmV2OruhotSPHLQO0r4mBD3/ow/i3z/9bxgyiJzgDDxUk6ocePHxOT+RVAQDpfQzhVsqYazbgjgxhaHoSkxvXo+H3YLms6tHvniKApDnSBnABAgBEsTAABFHPesYFjRahueUros4rZ7PRR6AzhkK2gcs7MkVs1ee83Dogn8tzYc9dHON5z3ueJDz/8unPwjUKmDtyBEYYoiRoWyADeGpiGktzDZQcZWnoVxxc/oxr8NgTj+Kq887Dc/eejy99/BMID+1HKQkl4S04dt8fmJ/PhELQNdPE/PycUP9LZVd0AGjjw2qp324r7+mMBaEXVgYbotiaIatEVTm4pE9ZVKwDqQiUXRsQACDB1S99BaYvuQK9DACwOTniHgpFE2jO4y/f/nY4DzyKehigPlGHH3RFIZ/fRccG0y3igksulUTsc//6eaVq7YeoFF1hAnDzFGxFJ3GZlZJbKotNWUAabLEkNoCcpEz8SMkhA2CxE6CX0Dc3wWw7EEFAXh3bjND2fDhDk2gFFMiiqJqPNGjjkosvwoYtZ+Av/vbT8Aoj6CQF8b0eHRnG7MF9GB6qSy9uueAAS3O49rKz8Mu/+BK024eQOBa+fvsj+KOPfBW+vUZ6iZl0mujCpjpp7ErljR4FInSULdK8trzGGgDg8xqI0fdGV0WVD/SpBbj+PQDAahtWHgDQ36s1AHg8oo7aa2P3+XtQqJdgZQAAqYy8T1oEcMVGzk0rs8/xvI4ECKxEyQKczSFNS1UbtQpK5TPE7zyWxbbX7CDuREj8WGwve8IKaCFg36wID6qgj60A5VpVPK9TJr+6pcdMZfxyvoewpZZOhWS6AAgAwNlDWrVZALs3Kfo3ZAcYNtr41Tf+N8TdJVRHJ3Ddq38BaboRHb8ildnaaA1tf14o/712CLdQkQo9AQDTod+1j0ptBH4SYWrDFEbGR2RzYa8Z5yxBFa4h0mYzCADkrK8UfV616nRaXdRKNex/5HG0FptgKylbgQK2xwwwAPIAAK0CCZ5Uamo+GE4B3TjC8176ErijI6hMjKIdseq8ToJbARoIToqKfdpPYPSanUXTaimnZoDQYE9uAyiB/0APqIzDbAnWIJhmAOS3KuliF6u0ZRsorTHAQEeP13yAvxJHWQkAGOx55Dwkc0LCI8UQKaU+Cr0FbJ4eRWPuGH54zwNAbQqB4aIV0F9YVQKrrguDdqVkt/Had7v4ype/jJE6PeIhvYHUAeBxLTVUS1gYKAbACRoAmQ1ggcroSYjzLzof7cCX8TW9cRNmG22xTiWdWATZMmFdMgA0AOBQzCiKMD4+jmq1Isk/EwzbYVuMIcwa6hAxgOM5y7lL604Ex1ABSm9pDju2bcCbf+GN0j88s209lsKutIe0KULH4O+/MABQqlZx6PAhjI4Oo+K6mJ+fRb1SlTaZbktZA6aRhdHhNfitd/8uPvaRv8LWTTuwMN9CpTosc77f154lRkKOZdIrMYONpaVF5ajiFqWCx3YaAgCMJzy2QOVayPR6rwEAvW5qUF8JAyrAjBWzigS1ugWAcYtyRdIVTrKzfK+Lgk3LPtJdG7j0kotw34/uAYdaADIAVOuSfuT3HB3XrQAVctUqqdbSnpKJr2WKBsDs3CyGR0fQbDdx9p7dmW2pal1SnXMrg9DVwtf8+tGHp3Lif2qdWgms6v1VAtts/ZHjzyr+/X9nVTO1JpEztCwkrd0AhOnGhIRxGN0a2MpALRGJWSP0el1M1lO88fqn4LwL9qC0do+on5OVw7ZJG8oyle2Dz33mi7Fz/Q4sHZuDyTaCkovZMMC5T7kcuy88VxgghVCJoQ6tGUfQm8XG0QhRYmE+3oAIZRSSpszfLkF3OCr+SLj+iRLSyTOA0/zldAwArs9M/l23KHpcoqfAnTaL49T6fiIAoMeLTjxOBQDI/pJZvxJU1S1gYvmWidAOvl8X/NQgWJkB5cdvfg/R8dHJAIDTJ/xZip7t6bo9QouA5t+vj0ED2at99nLSqtuo9ecrjSMFlChQjiK0pKXzf3XNGYvGqLkW6mYEpzuHW//u41hneCi15lHqteFQsJdFGPrSmzZst6BsfwUiV73znXZPnETylep8LJAXMczvw/r8CIDGbL0TMVwCAA7SyihufvgRtLwAZ46OY+/OLWh0DyPsLGHYoH4QcNw3cdehBdx2ZBGXPeeF/RYA2vUxf5pfXADzAn0NZO5mDAA2nkrrkcgBJDJeeMyMu3i9qB3G4+JYkuJTJijMtgAWptiCxXnOtVhEWGlBTBb0kaOiw7O4uIR2h9fFwPTUOH54+7ex98yNOHDv97HOTbF73ThmqjYKSYA0IbSyzCganG4c1/qRX5+y5UtZc+fepK+9/qmZ26uukXwyE0k92TTX4z+/juePRwAAbjZ2qYSw18mUHS1JMqmgKPRyyxGle1b8v/S5L+IjH/6IBKYchMoicBnRyyeg0jvq+6tqA8jruEFSQZYjgoOTYjVFB2fuORs9EjPZS8beMiZKXAioWtnuoLvUkCCtaNlKTGx558pm0ImgiELJl5EWuTCa/qr7/nXVXxTqVdmKg4gUfEm4s2o3k6Y3vuFn8IE/fL/QsBaOHkPQbovYDi3MeD6cD2wBiPwYhlvEkhHi/CsuwlJzHpfu2oVLZzbh5k99CvWwiyJpp7qPVp9LlheqBUQBLGIrlCkAS8LJCc4kznH6wTLPUSvRcwHNI1AnoKOycAbwDRNHehFe8fO/hHRqLezqCIyQ/a0JTfbgFgyg18Dnf+d30f7W91HzPVRGODkTmARnHPboe2j0unj6s58Dt1LBP/3TP8tkYpJXdUsYrlZRkgmqgn5ee+X/7UtFudXuCYXbYOAdqsSYlVYRdrMcHF/qwCoP4UjDQyMAvMQWz3bLDOGx+mZXYBRKCOIIAVsTXAOjI0N45atfi1/7zfcJABDaVfRCJpUxqlRGZfBWcCX4H2Fw0juCv/jQryIOj8N2DVTGNuGlP/VuhMV1ONZOMDEzg/nZgzCDGCMOvUJ7sGqutLDk6Wp5McDTJfj5oCt/fwYXi9U2l/yCfKrNKw88cEwQAFhB7SxYcOtl7Dz3bIRmIiAW8ycujkww8jQjOUYiyaLKy29VvYBcWEmHJQignIUUs2PwodDbrL8tMZB6KbxmF0vzC2gtNRC0uwipGdDtysIsNX0Gz6WSOATQFYAtNhJslopIY1+JbpoFoUYyCaQGAMUt5fhsuhxYCM2sF5zq6M1D+MUbXoi141VZ9979Pz+AO+5cAGxlz2YULVhFJvP0e6bNHJW6E1i2gVKF50eQ0RLrQrti46xzzpKglmg4Nx4mBbwWwmLJrzmZsF5fEI9bsfSMsmpMjQIDj9z/kNglpkEsVXr2hed92iXdzrzNuXNoBgCdR8iYcas1UKf+3MsuxbZzdiN0TGmp8ig+Nz4hQAZBGJU4KqZTnoaox4qwnbKdSTajXJuRHncyhuT9ywJbehzmXQCypVQFjyuCcQLE7HvPwIhMLDOvoTA4fvrHp6BRwMrs1KjlUVBMHC9KpF+WyZe3dBzrR1y0Dz2Cay6/GLd+/ds4eGwBgVEW4UgygEqlMnrtNtavWYPF48fRbTSwdcNG/PCOO/AY3QDEFigbtxT9kTVMnbNjq9/JWmKvJge/zbUk5tjxUSpYCCMPO3btlMD/2FIDU+s3oh3Gwj5jX7Ew4SIyIRjamGg1WmgsNhRLBsDatWtVO0smoMr7z4BcLF69UPWw+z2ZI0xAeu0mpobL0trUWzqM6697Mc7csRlnnL0dnSSCVS3jWHMRVTrLkKV1igrCyQKL/xzPKzq2IlEwKFagI6vmMj9SExW2+nikpzkw4gJ+9Vd+A9+49XtiD2jSLcctSyuAgO22hePHjmFifBzdbkeCOz7HKiWVprnXaRk8BrBiKxmlwgjgI98qxqnJ/VGJYOUr8wpwk3kk/6KGAamyRVgEOzMbafbjEiwQC8BOC0nkY2x0CEuLszjv3HOwtDiPw0fnEBolpBSCHPBK17Ta/H0eBAH0cWkQsK+lJIUkVfUvlorYtv0MhDErtVyOqfnjCRiiK3d63+vvf1nFX+LbbA7o9WTF8SxHsv2n1VqV2YYxgc+Cf72G8W8KP1Z7ENuseK66dVK3H2poQUBkgrpMvIUtoFoCWDWcGjHwxuuvwKVXXAS/tBGdiCJjQLXsYOH4PowMj+Dhx2fx1jf/KkbdMbELrlBo12ZiH+HZL3sJRtdOCfg9UaigVHAw153H5k3jMLtHkFgVLBpbEcJFKV1ECk/sAxPDgRMVRHyYTiCnLAGeZqLKutYXn8vGVjaydHWzVHIFBBD9NUnIFQil7AEzpkuuyJZP1ldjAOQTzPyYysdC+cNmvM08goCKUnav5/KKHNqcvSm/R+RbLAfjX90CoIskAvZkMbM+bv1+/Zkrx6qKJU/VAnC6dZL95jpeVPsKr6misuvv7nZ6kvhzf5G4P2P8soXVMXrYOFLG4oN344df+iwq7VlMF4CkMY8R10XQYxHCEiHthO3UJt2rOGSUcLi4DwwAwPnrNNiiOpigUgRexJ+5iRgFpEERkVvHlx54QApzV2zfiYmagzBdgBF5KPkG/NDCMd/C3UcbAgBc+fyfEKr++MSEaKow7u96PTSarT4DQOYodaUoiAhTAFSuj35IxxRqptDRhTGpKQAAY0K2zgkLNWstIQDA0epQJDBQbSaWYwnzi1pKdKpiO2W366Hd7QmT+5w9Z+O2b92KmZEyrPY8OvsfxLMu3osRM0TZ4B5PEetlh4R8fMNjVgyGZYBAYj2yZ0V8XhXFdG6q19P8GFMaCKs/hFTFNDpSgu+aaZxnHmsALv/ZK9ZxAgDagzMIfVEattkX0W7JBiWq2kz0C0VRqn7g7nvxrl9/l1QseKFKxXKf4KpPVG8mUhlmFSx76BPrJyREbdj3xI2xYCN1C4gLFrbs2oHIsSSZpgicoLQ8DvrDtzvoEADwg4wiuwwACFrU/7Lli7b83EqqBYNXaXzIlMXz1H+9mbHviYsPbQ9VwGcLdeT6V16PT33yU+i1emgvLiFqt0Vshwgbe024LtDbm24AdrmE+aSHi6+6FHPzR3DVOXuwd2gC3/rHf0Il8lBISMkZ6MftF4bV0TPJ0mgog2YBMDjoadWWWaTkEz3+m4NHC5PxM/ILo5r93CBT9JDiSDfCq978NqSTa4FSHQiVt3EIHyXXEA2AW97/Aczd/LaAnKIAACAASURBVA0MM2iusaJPACCrDkahUFz3XHAhZjZtwldv+QpaS03RASjZBdEBoOomz4HXk4AHqeMMjmpDQ5ijIBxFq4ZHRQiQCz3pthGTBtPG0YUm0mIVRxseWpEJHwVJRE0jQMjeZquMxCrItY+CHsp2jErZxeve+LP47T/6U8zRBaBQh5+wtSJGxeY1jRCTAkU13VYDQwUPz792J37uZ16GJw48gPE1W/DRv/4G/vLT30BcnUbC1yKCazioJK70hUcOhX9UPzUfmpqmEer/GwAA07FQrJdw1nm7EdDhgACArQJQgkB9B4B+a4yuwsstEEBHFqBBAICWgSseSlleUZZZnTXhkIbaDdBr09amp5L/dhfdZgt+tydILccC71Wh5KI2VIdDESUK2IQ+SkXqMFAEkI4BiuaqWwDIOInoCsFeV9pGRgGGnQhoHsYbX3ItNs+MoFKv4D2/+6f49nePIrUm0OPuyJ7+oqJbI+H4sKU3exAAICOBw3Dn7p1i/cm1ihuPzyptwZHNLH//ZV3MglsRnhLqnNrUySahDSABgJS2hZEYUstmdyoAgAwAqokL+8IwUaxUhXF09kUXYvvePUhKDgr1DACYmIDvsWpsqKQ2u58nMKY0PXOgiqY3Eb2WCOiVawHIry+DDACt3p3fDImSiqK09DsrFpNet/Tvg1vfIABAOiz3B7YAFKjBQkpgbMA3XWktKPiLmCjGKAVLWDs9ha/ddg+OLfUQ0/6MFrcUnWT1qd3G+PAw2gsLAqqum5zCV7/8ZSzMzsq10oiwVNsz33AeC8lifQCAdntMKqhfIQCAJy0AFD49Y8cZcCrlDADYJGKAlogAhkJDZGIi6b+hAIClhSUFKqapAgCk6ktqo/rJRErGJJE6w0Q76omDRhiyNc7DVK0EM2ArySJuvPHVmFo/iU1n7ZAWl5jWnwbBp0ScWv5rNgCodUhaReQCqF5qAQGERk4gwKROLu2eUbQqQv/3Owle9PyXCijA0KbZ9DA2PqlYIKwkuVTlDlTlWHrGlZYPk3+h/2fifqJbZLKFSgEAerxzTkpQmM2NfPykky2d8KmllNRXR4JaAgACimWaAIq5SHthUwCASrkoDICR4RrWzkzhgYceQ2xVEafKujYPVuZjufy8H/y3ti5XS4WKYdS/VFxFdsDk9CSGRodEIFDaokzI2qhdUvSc7u+hGjTN2o+UWNtJRmkOVNSv0ImUxEvZ3NJrVv5TZA3OKosK8FBtFQJfSGKsqvIE4hhjcf/g1SVrlWLNUyPA6155Ga685nIE7ka0QuUCw4JJr3UcoyNj+NOP/DW++PmvoWxUYAR0DAoREESoVfHC66+DWS3KnjfhlFB2DDT9BaxfP4bEayC2amhYmxGmBRoBAqkH36LmhAMrJjCdSbufigM8uIAO7sirAAB9BnAGBBAAYDFgNQBAjQf1ofnxo38fjH/yyY1c31wrQP7Q8q/TjFUW41QrbFl+qhhrJQAwGOMOJrArQIBMBFAzEJhks9CnhW61He3gZy4nUKfWADhhrqxyLyjkyXhUsx10gkgxO543k3/Gy0xY88klP8oxI5QdH5uGXdz/5S9g/r67UO4toJL0UDIiGEEAM+auwuRftZ6EJhly2TpHcUdD0eb1YxAkkTbkFc4FuRxKcAT21ZvwGQMbFKasYM5P8d0DB9DxPDz34otghy30/GOgNGgxpOZXEcfDAm7ffxx3Hm/g6he+GCMjoxgaHpZCEmMnAgBHjx3PmAlZm0/mvMJxLwAq2eGpunYiep7ZJFJHjOA63dJOBQCw3UCBIQlSP0TQ8RB5AXo9D812F81OG2fuPBMP3vdDFBMPo06M+QfvxjMvOAdDqY/RoomgtyRsijyDQl9L3q88BT9/jfXrlabW8tzR65R+bT5/Gxw+MvS5/mUAgB7ruhipW35PAL5yH2Sk6XwaddqyYXGTYsWdveb0axefb1bdPR9Viin0fPSabbzuNa+TYGVhYQlugb3RyxTfk20kq61DTA/E+o4VSXocM6gpWlh7xhbY1RIsl4G+EhuhBruVpAhabXQWG1L5Ih1LhMUGhDwGQYCTAQBC09MrGFFNojKawpy1CqheZoU/MxFh8k8/6Gc/61m47bbb8fij+xBT4Zyqzkxrtd2NVIwspFEKu1LC8aCJy5/2FBw78gSuPe98bEoc3HPzLSgntNIjdZUTSB+PXlWVh7yodUastNIVwIRbLKreDyYcVGHP6EJ5modGtfUAym+y/QXNSITe344iHO3FeM1b3y4AQFyogDbqnFChSXGyBPBbuO3jn8Ajf/dZjLNftWxD9oSA/VqOVBh7cYThiUlccOWVeOjeH+Hee+6F3/GEqaF0ABiUK5s0DQBwAScyF6cGCqUyul6AMI4lKJ9fUH1ApHEfnltEbJdxaLGHbmKL3YhUoVNfkE0G/OzzFgG2JOirgt/487+Ij/3NP+P+Qw2kpRHEJitntNlhtY6ijSX5PfG5aHZQSI7is3//Z5g7+ohQPBe6Jdxw0ztgjm7EYjeVaqFrFWH7lKcgEJFZqeU2Mo4XDQCcavLlF4T8hrciyTnNBrki6VolSMpvsjyu1RgApJQ7NRe7zt2NiMqmKemcirKpAQD2WspmnoFm1G3kuKQ1ngYAWJ3XbQCi3H9Ce4MGAGTSqURU9GhUsgsGw14Ar90RNgBBAfbAM9giNZyLPBVdWQEQrQifavFZvz1FAHnQBAAMJoSqX1M0ai1XAAAu9FUzgNU+ipc+7QLsOXMdhker+OCf/CW+dPMjgD0lAEBEYKtIwbUIRqoBADIA0GcAxAQv2JJgxdi2fZu0KEi7Etj/GolwIcei9Ahn1XQJ8rNgVhJkJnPsWxc2lNEHAHhNyOzka9NYSXz1N5U8A4Bpix+KtoJClE0UyxVR/T3jnN0CAqSlAooZA2BsckpAq76PbtZ/ptfH/lh6EgCASlJU79/gsFPnoz61X8HLRJfym6MkWUKVVgmQHquDorH59+T3EVH5j8lCM6RH1hBF4ljAoB4rm+xDDhZQDhexa2YYx47P4o5HjqOdUJzLlTWHIIzsfb0eyuyXbDYxWq+j7pbw6X/4B7GaFbVwDnjZMFQApKyIRWZQAQBBIhoAAoRpAEB6rzm0A2zYvBGVkWEcnl/Amo2b0WXlh0JX1NDIkhQGNsIAaCoAgMkJk8SZmRmhTjN54vESNOWcjYIYlUJFKR6bdFJxEPgxigCmykV4iwexbsrCjT97A0pjVcycsQ0L3Qi91ECpXsFSowGXfb2nSRL+c/9ZMwBEgj0TVFPsF96PSrmG+eOLGBuaRBJZ6DR8HD+ygNf81OtRK4+gVBrF0SNzkjhwnWIiTjFHbWmp2S0c0xoEEP90VsNNVoJog7ls26tBsL4oc17cLicCqIsdQseWaqEN2y7AMG2YZBNlVV2CpNVKCYHXhmMzcE7Q7TRx9VVX4Du3fR9whoVqrufzIAhwKgCbY3FF0WVgoEhhhYUcx8K2M7dK4uEFnoACdDNi2xQLSTqxySeDipaftY1ln3vCOM1aT+V9A22fcj7y/8qKv3zG8oInwo/qcyWczgAA9YV8hlVHApRkE9EGkPoeZAIIA2DMwE+/4mI89VlPRVhcj1bAhkgDthHBjLti93fDDTci8m0Ynim6Loh8tCMfa3adhae+4HnwCAJ7HsZMGzUnRZguYXxqWBhnvlFHy5qRdiYXCyLIzNlN0FP4SHIey8aKP8481S0AKv5Q1fw8ACDifxThzfYxYbAooyz13f33rfx2Hc/kE6A+wKNtfLUImr6/q8QvWgSPcQvnmNYF4O+quioiJic9dT1+B+Mw+V0AIKU/oO21yfYdGhqS+ZtXUM9/wXKslg2m3MB8MvFe/rMKRVf2jX4fe5b4y5xIIIJ/Ep9mrRD8fN0CYBsBRsshpu0IX/2Lj2LIa8L1FxB3FjA+WkNzYQFlk+LbkmkJAMD4TgMA/AJZK3ItSCe7kPnz6oODPEYWZkRnIEFiFmE5w7j/wDE81urAC3284jnPwNLhR9FtHhD9C9qix0YVC3EZ33roIH4438I1L3oxarW6tDiTxl8fHhIA4MDBQ5IraJt33mbR5pCYKBt/FItnQZHXRwQTE9HjYfsw40S+92QMABFVF9lgwKRltRci9uge4GGp1UaDrdzrptFtL+Lgo/djx8w45h+8B+dtXIN15QLGXROR34Co6ehWz4ExPKgBcAKYNCDaKmeV0zs5lUg4rwHzZ90GoMd6no2sP0//1PdO/26kwbHU63Kws6psiJ8rZ0ahqERquLDSLqHMdgDS/g0Lb3rjTWg2mmg1OxK40spNL9Z5AEAC3qyqk/9ivclQksKhLVgQIGKlxDERF22Mr1+D+uQYTLeAkLRH9lEzsJI8tI32whKofk361rKK60oBmzwIkF8e5EblaLlCwMgEAvmTfd66/19i9EzUjZsJN/gy/bTjGOedd55s3rfc/FU4pH0GoVDyGRArYSBWtrhZpHCqJRz1GrjiqZfj2KH9ePaFF2ForolDd96FMjcL9oFK7SpzYRDwQR2XCpLVpBfVVZO9fAWwP1StwUo1ejBI1oNotQGUBwAsB2hFIeZ84DW//KvA5FpElkv9KkliCAAUKCgVdvHwv34O3/3gR7GGgI8Vo1Q0YYSB0Bw9CqBZNrpRhGe/5CVozM3j8//6eaExc+OjDkC9XFHCVqz48TrRgqPbxuT0NI4cm0UQxRgdn8RSs4Fmq4VKpaqSOruAw/NLCE0XhxY66KYOQqskApFJ1BU7LQIAXqz0HxxaY4Vt+H4PP/36N+Kbd9yLr9zxIIzymIj5cUEtZlJhVrGEVrsjegDN+UNIuofwzrf9DK6+ZBfarSVMzGzDL/367+DuJxoIzCFEaQG2WUTa9YVeGXHM6KrHAAtgNVRwtQX2ZIuHnktPdmNfbfM5HQAgFRIWvStFYQAkBRMhIqQmHRUysRWaNGhfZMmBVKDEsc72E2lNoT4CGRmOEgMUW06WRwceeq+WT2beHygbE+nr4mgnfbvnodNswev20GlS4wIIfV/E7oTVYilPdld6TzlQMwaAfEosLQBc2qVyQPE/xxXGCKdVKe3B6c3hmj2b8dRLd6NeL+Bv/u7z+Pt/uAtGYQo9MRCMYbqxJFYWStLbxuPSAIAI8BEAIP3NCLFh83qMTUzIuQcJXU0ScSyIuf5lApFamVoDABLgshImAqDLAMCjDzxMSonMGUF3TwMAJEEkAIBa10wB0VLHxszWLbjwqitlPZUWgDjB+NQUIsr+iim3Crxlfc6xg1RSmz2yJH4wwM5vJkxKxYkst/FpAECvQXy9ZgDkNyQGICp+XGbQrJYMrHhPdmjyOu4dYSrMKwIASdCTzRhOCR2zijjoYSicQ7FzDFft2Yavf+u7eHDBQFQcFQs1CaSYWLOFhVU+JmO9LsaHhmFEEf7ln/4ZLlta6JggpUGVJMicys6XFVZWcZUGQCb6SXtMrumhJwAApfkm10xhbHoaB47PYs2mzehJZ519SgCA1D6CvVNTUzLXCBLzWgcZAJCECcp0NqEHu0vKmYXAi1GzCxhBis7cY3jGU8/Cc15wFcqTQxiaWYf5HhAYloAFPY897v91AYDlxE+pcZABoCj6OmIwpNVxdHgcfi8SJgDZQNXSED79j5/Bb/7P38Po0DoYlOKipSYT+ShFtVzFwsKiOJgoH3vVJsM4h60AAuBkAAABA1qlanceHcQxsRGgIIuflin5OgFT7TtCwxbmmQIALP4vbZlq7SU91TJTeN2WAPaVcgG+18EVl1+M2+74AUKUESWKASCvz4oJ/QBxlaRMv1ao//3FQs0NPvqVeP5bGJEhNm7eIO4AfujJcyw0qeKGmtArkvvcx/ZBgbzQdG5PWaFyrXKCgTYj9QWcs5oNoNcz/qQWivp+xZxQ81pVpnl6Enex919ijVDpylBV3fcwPW7ita+6FFc982r0MI1O5AqoY1B3xGbPtofrrv8Z1CqTSHsQa1fStucJwPzkT2Bm+5mIuVdGIUaSBPVCBLfQgVurwE9r6Bl1dFBHZLDm35L2NiR0fWD7qhLtXgYCnmyUsPJ1q2kALNvRUyOIzBJVbVWXV4EEug1A3Z9lCrT+dL0frEahz4NMJ8QHA+NNrBQ9pbNCAIDv1XOFRSJFwT89AJD/nv5elSq2lm4roBI8BVf5s1arSWKZj5/z8Zg6B1UEyWsA6LH2ZO9GBk/1W3B4OZn0StXfJ+tXtwWovVrFc2rEumaA6XoMc/YAvvnxj2GDa8Ly5hH0FlAbqUgM5TJeTSlKTTFkCwEtntm6mzGdUgLaucs3GEMOnv+K/VmcbkJpk+76kRRajNIYvvmD+9A2HGGpvfR5T8ehh3+AcOkgRitkRwGxUUMzrePr9+/Hjxo9POV5LxQAgAwAAgDUM2LsdXx2TuzX+yKFGc4nYHw27giEUwNArohom5FNDQEXyRQ5FQDAgpVPEXpqXXHrDmKxpabY70KrhSU6EVSLWDM9jq99+XO4cPsWYO4wCq0FPGXnmSiGHZQcCvGqGE6DqPre8zldgM3H+MsgAIsPZDEvsyr0uqs/axAwWDGORQONba8rR1t/zRyIyfrrdr4lIe4eTolM87XFSlkSyl63La0ABACIYIRURRa0mtGMgT/6vffhu9/5rqCUtJVyHHqDUtF/mcrGQ+JJaBrCSQEAUrJpb2SmCIg3lAuoToxgcuM6mFThzuxwGJyRAeC3OmjNLyKiIjMBAPFxXV7k8+0smlqRbe/9jSD7RxbIqWq7TOKTAAAyCRgsG0y+i2i3Wli/fj0uvfQyfOTDfw7XslEg9VIDAGLRw0Q3FRAAroO5sI0LL78AS8cO4VnnXwDrsYPo7NuPksnjVzQQCT+yfVTZyymautzkrFLGJEkrCCu7IbUR5Bee/KDJswL0a5YHY4og8Whag8XIwqsJAIxOI7JdxIEhCY1vEmgJ4UY9LNx2Oz7z67+FjVQaj7qouA5cqQIAXXp5Vyo4trSEF77s5dLX//d//beSOKVhDJcId7ks4AUpkkwcmBxZnMCeJ1ZcjltCo9WWM+ICTNEt2s3ZxTKOLTYFADg430YnsRGYroA1SdST1/hmUQAA6Tu0UgEAOI6f84KfQCM08bdf+CaS4ggSpyQooZOEylbesoXqMzQ6gqWFY6g6MdYOO/jj3/01xN4S6qND+NptP8S7/+ATcEe3oOWz37KKxOvJwiEc4Cw51mNcgo0cC+DJbAZ6U8wvHv/ezeTHAQCY2AtoVXaw6/xzANcWtWFuEox2+iqjWoBJAADFBBBkNn9yVOa3baFwsVSy6vFkQVo/SNRVrQwQICuAmh+szNAtYHFuHpEfyhiK/AC0D2RrQNktiZij53Wl9z02KBhKQbMIZhqhSAocadNmQXq9uwmV3A2ho1XiJnavq+Flz7sGBSfEV79yO/70I7fAKq2FbzjwyCIQ3VMu7hR7dMBky7YNuBWCe2TksOWBm2qEsckxrF2/ThgBPterzPtagsnMUWVVAMAAvEj1+BL+YO6qAQDdApDXTMgu3bIGQMYAIDApybxlyxyiGOfw9DSuetYzETgG7GpVGDoT09NiVyeWYdkmIMDtQPVMcvInqQGgk9LB9YdJs97MVLVF2coOBhD8k7g15Cqdg3MgP8Tya5sGAFidI+CTBl0YtOEqltE2a4j8HiaxiHowj8t2rMNnPn8z9kWjCItjkpKJuGzBgt/riR8w/2cwXi26aMzO4bZvf1tazzQAIMUmLbCmEzOxXGVSnmkAsAKoNQBCD0WHQVuCobEhrN20CfuOHBUAQLQmRJU5EgYA2XbS7pEaaLMFYHFJevvY98qglDRyqbiyrSWmEKANIzFgxw46QQ9JDYhZDAhM1EwbFa+HuHUQb3nzS7Fh2yhGNq6BURvGUliEUayi22vDdQsZgP5kVqj/fK+RrTYLnvp97KoxWI1dxoR+gJHhURw7fBxjI+MYqYzisccex7YtZ+A33v0efPAPP4ELz7tcglDes9GRcbSabRTIMBFHE51Uq8De83sCAHBMkUHGBIsFBWHFZb29at1U/cWDAIC2AZTXCACgYgdZQSzaA7sCBLA4wYeyreP3UWuCMUyEaqWI9evWYKnVxcFjLcSpEgHU7Wv5+ZdnAAwGo1qLROIsDY7lAzAuf5nomFspYT1jOtuAHwWo1MoC8vM4pcUst4dyQulYktdI2yRmC8qKgdgPlKVdRv1Jr199MDMXIGtmgMRFou2RrUsZA0CTCfpBNOMygs4EdAUAYGU2RhT4mBo3cdPrrsbF11yKRjgGLy6jaBfE/aNSSHHbbd/He3//zxCHDqp2TVhdtC2m/sZrf/lt8InIOEXuLqiFXQzZHsbqobQmde0NaKcVhCadhiIYpgcjTmFHJUn6I8sXEMBMmQCsgE/+XRM1DwD0x1Yf0FVaI/1qf19Ae5kFoMZsdt0HEhldfNDx0GA8IHtWztovf+D6tawuc27xdyb8GhDg+1i51zaA+r357xj8vhPiEcEuEvlcVtrZM077N/5k4qkF3AbH/XKsdnobwNPdDFar2epKIJDfQ5CQ5yttjyHZCVxHljWmNFOFOUnFCrFhKMHh27+OA1/5CtZYTGDnkKCLpMhWJsAOTNkjJIYh25opnJkKQC3zRJhty4/Ba5SvJg8CN9xDA1+54fS6ISK7hLA0gq9+7wcw3BrWrJ3GpRftwtHH7oXdOIJRum55CQKjhnY6jG89eAAPtANc8szniN7cxOSkSnokMDdEDHx2dlZV/fuswmUXAAGeLDrydBQ4YhIM8IQRxVZRJcZ9cgaA6EmxBY9F1diAQRcxP4LX9TDfamGh1UQ77OHiS87HP/7NJ7F3y3psqhbw6He/hZc//Wr484cxUuXxKBeCfNI+CKjmr10//xKWh+rfXw0U42ecykVA3T/Ov5UafPrz8/PrZDGUkfrHUrAnsNWUFJT0LFZOmZhxUWblm9UqLsJW5gZw65duxvv/6P1CcaeoVLFY6vtV6oPmz5P10OiDsWm/lNG2QytFwB7OcgFm1cXG7VthFB1RmBQkheIJCeA1MwZABgAgp0IqF2JwLRRdgAGIJLvgMv8lClAAAAcQk0rZ0Ppq5oqGxkSIiTddD7qdDsqlEl553fV47+//AXgeRbG8UxRNoT4bRLd5Ywzp+WqZIc46ZwfCziKeums3ovsegb2wJCr2QlvNjlF8zjmws8xKVHbpgCAbIXs+DamAKlCCVXQlkqY3cP7MJ/1a/X9wkMm14lLht2CWK2ilBbzszW8D6uOInBKS0IThWPAtQnYeqrTZeuQxfOTGX8JWimZ1m6hXiijxnqUJWr6HYr2O440GrnnGMzA0PYMvfuazWJpbFIGNgmFhuFYXaw0GPKpnx0SjtSTiH8dnF8QGcHh0XDQAeNxVggDNJorlmqhmU7X7wHwLvdSBb7CGzw08yBgAdGBQ6wdRdivqiEL3jt17sG33hfjQX/4LPKsqYnBcRJ2UuhLKAig2UrSjQFgvrmFgfv9D+JPffjsu3rMFfriA2HFx/U3vxGJUR2BOolwdQxr25PNF7E7AsWUrQAm8MqGPU1Eo85vW6gjhsg/yCcHXKq0BPw4AIF7zZJGUbAEAjBKpYtSmV2OZgI1OXiVJE6CM4mtqTIoDRZZEct6wqsnKuFKqX64MKLbKcqVHAi/5KNXHtYyecq2RDFQ+u9tsiyp+wPlOJkDXE30A4hNl1xWNSAISCe+rHE/WAkDdfxG9KSCxy2gzYWe1haCO0cUa18eNN7wYRtrCD37wCN77+5+GU1mPwCqiw7FQM5WInwAATJQIZhooVW0JuiNSzws2DCdFsVzExi2bxc0k4BwlM4EVvKxiIvdOldlVC0BWb+L5+6TaDAAA1ACgRSKpXRbZNqdpAdAAADc+u+iiUKkI7f8ZL3ohApsAQAWdKBIAgDmJRZqwppoNJP9ymzIWwKCStgTXWbTXbwHIqtInbDAD/rSq0K828v691p7mYi21/Hx+LuXH9AlzgPX+mEC1agEwY9r3hYhtF01zSOi2w95hbKpGmC4EuPXbd+BocQu69jDMNJYWAVZHQ6+HEllVxGo5rpMEjz/0MA48/jhCsVlVwmICd/XLY/qYlWgTAQDVAmBmLQBBxgCgOI8Bt1rCtp078Nihw+IC4BPwkeTM7wMA/RaApWYfACAdlb2MYncl005VVKlNQwFawzelihHVYvhGDCtxUYoNFFtNjBa7+I13vwb/D3nvAWXZWV6J7pPPjZVDR7VCK0cQQggJASbICEy0ZcBEEUxOls174IAw2GAbG9uEwdhmPNgMYGMGjD1jbJIAiSQhEYRaLanV6lS5bj7pnvPe/v7z33vqqqpbYWax3np3rerqqrrhhD983/72t7dZ6mH61F0I3DKaSRlWaQzN1pr4wScU4P3/6UOYRxrYzBcnVc8c6mIx4WBQyXlY8StYWljC/Owcet0e6qVp/M7b/xj/9JkvYe/e07FwdAH12jjiqI+SX0G73ZXX6V5l3QYglFUChXQ4YYIlbhgKBNBBmzjl5Pv6xuByCPgXAQCl5E0mpquYADmVmJ9DjFq0UtII3Q5Biipcx8KeU0/H9364TwAAmfNFt6R8HTgeBXUUAFCsrqHIq8QxBMNsCvoG2L1nl1gDRil1f6rSgsJni/hlwRlAty9K3JULyeo1qfi9CFQQQJNrN1L12iBkmouZSnyU7y8S2+bApJB8Bt0ECrTkGBEGQAEAYFWHArVzMybe8oarcOElF2AlnkRi1MU9gslVxUnxl3/xYXz7Oz9Gp5Vipj4rbath0JZC1yvf/ptosKfZsOHRzSZcx4Tdxe5poBkALe8sNNOKuM70jQh9sw+zb8CPCAAAkdMVC0AzpVDv8Z2Ejje9uabp89ctAIwpVbwIAah0O4qVa/ron9UYHTIA7pcg6haOgsCkTlY04HtckT4RbFMaXFrgTAsB8vfcJ4oMgGFiPgQkBkDOZb9VAQAAIABJREFUCLNAgdKKAcCkm0lso9EQ1g6/S0tPruWxGQCg9sKhrfVmAMQDWVYFjhewTrXGMvFX64OajxT31D3uipmi3pXnX7dj7CyHuO0Ln4F7zwHUwibQb6Jv9tA2Aqmm24EBO7FhkaVEBgBtackKYswnyv3F6GIjk280lyju/+qakAkZKXHGboLYLmPd8vGtW34Kx6nhkksvxuSMh/biPSitHUXNsSQO66GKdn8M371rAbe3Alzy5KswPj6B2bk50QZh0ZdxJAsax44dEyBVWB+S7Jqypqp5zoIfbVZVCzvzrna7I+y+sQn2/+dW1FuIABIA6KW0WTbhEZyjmFiQiBXgeruDtW4bh5YX8IRfeBy+9PnPYudYGZeesgs/+cZ/4upLLobRWUXVI0uUgvibaKyNACv3z8GUhoJOWTcDAk6UP2gBQL52lPqv20aK920UIDO+/C+fzK688krp8yEdW8SFJMCwlYUE+9pkM5FIW76OHTyE1732ddI/0m52UCpV5AaMqg9yQBdPoIhMSJKUUkNL2SBEZoqASQcpalaGveedhcwxRViMiS8TFbM/ZACQqsHfIRfV0Sf5gACAfPbKRcv77pmMbsYA0D1IPD8mPGLJRd/ubhcvfdnL8V8+9nGxSLRp1yWBw4AkJdoIjNo6SYiwZGDXnh0omQkee8peRD+6A7WQyFGoqIda1XcEAOBNZI+/VIkouEHLGAEilAq741g5S2KjiJZOQotgQHGBHAAAURuVySl0zBKufs0bAb+OvlcR66M+KcoOJ14PtSwCVlbxsV95Kc6ojaFFldF6aVBJX2MbCRP2MMCZ556HM86/ELd+7/v46a0/lp5ugiRT4xOoVatCP1bUYQNB1JPrTiFkJi8BhfXSVBYVMgO6QQC/Usdys4MQngAAAQ2urJIAACSsUwMgMj2SvpV4EhK4aSBslurEFH7pV1+KD3z8v6OZuuj1Vd8l/VPZM2wTsHEdLAUtVGpjQJSht3gEVz3qTLzjLS8FskVUp6bwJ3/9eXz6S9+DUTkNhluDaQTKbjA1xe1AM10GlQsmEvnXiTaCYvI/+tzNKjDFDWl0Qo++vogObqYBwB4iejbDtwQAsCreAABgCksVZU5QHaBpAIA2gJwHVi5cJoZ2BAvpGczEnACAoJsqOCkCAEp6S2pcSAwhN6sEUHJ+gd9U8MX/9jNxkgjYbkSbR2oCtHtIerz2BCxpPUiVW4ojKWsc5QJAZwJqANiAyw3HEqp42lnBmNWD3z2G33r9S4G0iXvuXsS73v33AwCgzd7tmkKOSbkkek4AwLZNYQAQAKDVLNdKyzWQmilOOe1UlOs1xHQsYM9tP5EWAKmQ58GGSjhU1VHEpGiDaeRKygUNALYAsFrEFoDjigDyPSL2oyolXAEAXA8eeyVdB8/4lV9G6jswK2VRu5+enxfPe5uVwhw1Fs2M/KGDssH9egAtAIPKqU6kNJU439aKGgC6kjf4nNxDlxswfzd4bl4VKloobQaACRVWiwAiFucHAgBBaqFpjcMxUvhrd+Li3XUs3fED7LtvEav1c9FATf7mWpnQoW2DxBdbbP+mqC8Rx/jBTd+RHkpqAwxcAHK7tRzLyVkLSjxM2wBKgMJ2GLZ2xAFskzRaG5Zn45wLL8CdBw8JABCI/gCTCwUASHAjdExD/L81A4ABqQYAmExp5WPFADBhx44wdoJyhG4/RNkZgxOm8JoNnHNSHW950zPh1EKUd86ia5XQSCqAXREfaOoXqDrx1hTaE61d/1/+O9chNR+HArxk7RQBACpBs92I2j9yj6hDFIaIoxD18izSTgW//oq34OjRBcQh52IiyT/7qthuI6DOgLqriiKiBRBy/4iVvVo+/hn466IJ77MwmHJWpZ4zG7QBpJOH1WGyTFSskWXci1hR9CQmE5tljxVAAg60rSKbk4BrhEc/5gp874d3Iu5bgyRDgwCbta+N7jXa/1szADYDAKQgYhniqELB1anZaTglOpaokTMAe/MAejDPNWg6XJzyF2y03JIkMHfkKAbSOiAXob8cXOSeMkj+NfsjB5uV+r/ag1Sbj9rfuMfwPhEAYIsnWyp40BoAuO6tz8DZF5yJJubQt8ZFVJOGtFU3wyuufTVaXQP92EXNrUtrWxx1sfusvbjyOc9Ej9X9zELFMeB0lzBptXD6vI2lRoz18sVo9Mtw3S76Riiggdm3UAnKQt8O3BZSAQUIBI6K7T7wWVkEADQDgACAuv/KCUhp/FAUWAnTUR+Mz1VtAGonHy0+jMY0o7GnPsLRBGf0fXTMwmou8wktBKjtxYVkl+Mfm33mVsm7XvakFce2lb5XpSLVZH5XItQbXYw0SKZzDc2M2Ni/cv8keuu7waJj3ree0/6FCZQn/7KXSF8756uKi/T5EAAYtxPM9Jdw06c+gfn1Biq9BkqlBI1oDVHZkHjM77twErbIucgEAGDXdgZbCmAiArTh8La6j3o+6bkk84gMFDvX0OmmiJ0KDiXAj/bfByOx8dznPQvNeBFGdwnesfvg9GP0LA+BWcNar4KbDyzjJ40uHvu0ZwgAMDE5KTEXC0d0UeIpFwEAZUusAADF8lEsVbI1yAZhC2qj0RRXlImpSZnrZFdspQEgDICcgeenBiyKdMaZtHI1uj0RNf/J3ftw+ZWX4Qff+SbsXhOXn3EKuvfejXkL2D1ZgZ01hSGtxwS/F5kAozoSxSSfY486dtqmVI+vIhBbFIHdbBwJyz632dbxkgbVtF5G8XX3u79XXXlB9p73vAePePSjVDJtm4gCmvApipRUMkkvI826SaV70sNjvOD5LxALwOXFVZRLlYGiKz9MC38QQdsM1dCbGTdez6RyLSQRCEhn8x100winX3AO+o6BUq0qC470zLIFgAyAlXWkOQCQcXEqUOA3BQAKVS59MSQxKtgAynHmIMDAGgtEQL2crq4cDQgCVCtVsft54Qt/Df/0uX9GTM/IXgiXm4ZJ3Sj2a6q+PLYCNHsdGFUH8/PTmPQtPHL3Sej+ZB/GmQD02b/SV4mPPh4eZD4ved5SaeVzmXWQDWE7UpllNYhVyThRFBSNAulBw3t3PBtAUsjCJMD4/DYEVgVPePlrkHplpAxgEm7aCeBTCbmLCjOSToAPP/ManF2vo7W6gKl6GTZ7+WwD652utABQCHBm+w484oorcOzAvfjmN74plFaWHifrY6iVK6ILwJ5uYS8YqYh/tLqBpPOW60lPvix4Bi1D4gEA0EstaQEIDE/oRrRwMtixTgVmw0WfiynVfPsRXCMRKi7VT3/9Tdfh/R/5BNZDA2063Nme+PpmSQQjoeK9hZ5FJoANI3FRZhJx9Gf4b//l9zE3E6FULeFn9/Xwuuv+BCjvRTM0YXp9AV8oYsT7Maha5orOOvm/P4VHi07prGuocDw6OXlPR3uw9EJcHMeb/X/DONdJ2SYigGwviXgNcgDArvpIuUmQA5ApoURWaJTqqurrVxqy6iHgh7QRqOCKAACDWupgKHR+aOA07P9XCQdBg5j9UwXGjarCKNs5BtysqLDazznWWW+JTWAaxtIWQBom5wA/IzMcxeTJGIARMFSBcUBkt8RxaaJE67T2KmpWhGTlIN75llfCy5o4dnQNb//tj8Gp7kZkVdCMYrgVR8aemTqitE6klgCAV7FFPZ1aekzCHBdS3Tr19L2ojtfQZzJZK4tVIQEqjkdZ0PmVCx+q6lPeP+gofQ9W/dOoj/233ykOAFZmKpunkdxM9SrrXkwmkEqklYmDWAc5DnxWLwwDz3r+NTAqJRjlElpRhOn5bcKWcEgRzisi8tlqUMk94TqkwJqctaCR7ZEDUWu4otyIeklBjbtYzWN/swJAhtW5YlAmNni5wFQRPOMh6A1ts+RfjT6utyow5D33yajNQvTiFE2zjpINlBt34/Kzd+OGf/8iVjoJOtVTsRIqvRvftRGHbdRKnmjMNFZWsGN2jn1XuOE/v4JusyltJ7rVmYGHEjzgdc8TEYp4UR+G/d+iAUBRQtWK0o9YOc7glz1pibnwUY/EnQcOYn73bkRsdaEKM7tpWEkTNX61AVBfR1wAkr5UosYnxpWivG3JF3v3CbBRuN6FL5adgdNFJwxQq2yD3evBbx3FYy86CS944ZMwsbOG/lQdPcdHp0drXQtj9Soa66twyWL5uQEAg5Rt6xj5hH956OCFuq8ajNSV/+HV4DvTro6JebfTFdafCIsGoWjGtNYDVKwZOEYVl112Bcbrk7ANHytL66jXJgUepYjpoG0kp/XTbYmtS9wDqSNDQJ8PVp4kxhDdIQUqM4ZSD22hqRwCVMFA6UKoSpct4B6XXAIArusLBZahA10AOu0mkMWYnhpHY30ZWZbgkkc/GvccOIQwTNEN+ggTUeaRQNp2+J5AQstVAVbzApAGM3K9BBGMK7YAyKFqTngmFmF8V7LrCDTTEWByZhLNdhPjE2O5o4ay4dMAINcLEZ3NBYPz3iF1FTQdOF+XWAgR9f68ql9MNHlg8p4brEfVuibP492n44po0NKhQAkxiyaUDqqpMB4zljBzAIDP7wsoMDtt4bq3PQdnXXAGAmsOmT2GoKvEqauuhat/8emo1efhOTWEbTpA0CbWwBOe9lTM7D0VKZMWw0bFNSVJqttdnLmzhqPLXbTK56HVL8GxAqRGjJjXvW+hHLkCcodOW9rPzNTNRd5OOFE2fYJi+Q7HluxVAgAoBoB2s+DPuupOO1IVmzD+HCaQep0urtebqaBrcEnrChQPbLMYiO/HOJzq/GwN5RwhPV8xAxT4UUz+i/8f3TuKz+VA4HxWjhsKBNOFTF3Q0cc2WnQZfMaI/s3G9z/RPVEQrIgAhqT8M75XkZX0/rMAYKnxPdCekap9KmvGlBlgfO1u3Pipv8U02yLjLsYnaTV7FP5MHWuNJmp2GQ5jGLb5GEoDgKCcxXUjzxn0UY5ee3UcKn4pfg2uiZEhMWhhbiIOgdgu4d52iHuOLCLt9fHKV74ER1fuhpc00T90AGmPWjVVxNYYlls2bj24itvW2njCs58rTmDlalW5gxAUpbBgEGDh2KLEOKqQqURydVFLJb+mMDboVMFrRRFHCitOsG0uZozuyt7sevzONrpUxjFBWAIAEe89tZPIjCTLU3TbUnSiCK0gwPd/fCseefGFOHRgPxpH7sWj9+7BjA0c/emP8Njz9sKN12Fnyupex0R6LePPHK8aeNRjqJjg011EFz+KxVrdjqV/t/lIIlgRb7D/43vrnEPWm/sJcee7iWYQv+yaJ2dHjx7F3/zt30rfRHVqAv0wlAs5NTePHtEV15OKd6VaE1Vk3og3vua1WDq2hHazB88dtgDITcntOfTgKS4MxYsgIRwXmrz/jMqPlufCH68CJQdj8zPwxqviEMAkhWryUbOD9YUlEW0gI0DR59SCpAew/lyNnhXRbP35cmFGWgYklMi1AJjo8GcyA5hIMOgntVkvRNxc95y0B0cPH8HykWOw2MMpPX88fxuh2IZRxFBVtnzfkQrV4x5xPnpHj0iPZjlPVKhczmPe0G+jxXgK5yWhiQALptxkVmf7cSiDQN9sHpc+b2kfEJE2NYmLyJD87JqY3zWPIDVw4Fgbz77+fej0uog9HxXeQx4To0y2hlAsqtnCp994HcJ9P8O4E2Oy7EglpFypSLWTldjVRgOm5+JpL34J4rU1fOYfPysJvc9eN8PCVG0MdgZMVOs4dOg+jDEwjUIE9D3nZiSMELUBc/KyDyhI+miHiWgT3Lu4Lv3/Pfa+2VTRZi+ciZTigtRdECVfBgR0VugLGPOaN7wZ//af38BP9x9EO6YIiSvOAkwyqanLBSJ1PRh2GXFoIwvbmKp0sXMmxp+9//VoNZYxPrEXv/F//TmOrFax3DMRWDEs3xbfUN4HacvgOEmYmKogjiCNMGfyZEtGq1SbVLuJql4Mfbg3W4A323iKz9vsNcXFoogqamqlFtGRTZzH4ViIzD52nnYSpnfMiwggK9OqHWtI0cx3WkW1l3mh2lCGfbQqeOLYJEWZegACRnGs5QuRRkfzorjMLx3cSoDH3FibWXPuMCAmiMCpFSciBEh3APbJEYhkgmYL/VUBlVJdF2kGVp6oOMtiHCmoMTz6wrfWMVH2EbfWcO01T8fJYxlWF5fw1t/+M1i13WimVfSdKmB5IuBlk2XA96MAEw+Coi2+jz4t5PoJyr6i1qYmcP4jLkSUxZLs0cKU4myih5AHxRJIS5U3T+6RIUxCdbypgbgT4u6f7RdQtNehxWpJ1h1VkdTk5HyJyuu2ZMkIVZGCWlx7bAe18TEBAB7/1KdgYsc2sfl0a3X0LQu1+jh6QQjfL8u9ZbuXDlr0JiYBs+bD5oNJkno9fnW/vgAc/eG6Iv3wGrRS1U5PbI74e7VZ8++a6ixBtYikbJ3E6f2Eh6HHrV7HRMzTLYl4qMm1lirIfXoHu2j2PfhWhpl0FTO1Em68+SdodBOkhgfLryPIOPMzVEtAt7UmFqVRp4c9O3fi8IGDuP22H2NlYUFYZkOts3z+FiYYpwA1TcSNRhJKxdQS61rRcVGtIqZr46xzz8XCygompqdgOA5anY4EO5KG5j3hRI4pINdcb8j9YT8qqZxM/GNqUhhGXh3JEIZsc7HhUfwvXEOaWqjWTkawehj9xW/i4x+6HqbnYHLvyQhmJ7AaxnAiC75JD3HuN4kERGps/TweMjlHJeAe5IE89GPfqnN6wzvqJ+W/HL5G2QQaiYFKqY5jh5fx0he/Cg7KaK4FKPkTwqKL6crg+Xm7U4Ze2EEie1YfjbU1lN0SfNdXgqUR7QLjfI9XiQ2TMb0+cq7oL6l8SuuVcgHgFFKJsGICkjqsBKg08KbWD1awGXNxjaa475WXnouvf+0bCJIqzNIUGr0UhmsjNXqwLbIPGWfRrYVikS4ygmBmJrT0FEyMReUyf6irU7xkjEvoKkWdp3anLdXV7Tu3y/d2rwOn7CgAOu93lYpvrrwve4+sGcqqUkDhHBzWe4VUvwqV0SGdXQHJpA8PNARGdEa4nLuCdis7Vn5x7xMwOzcyEd0rVh6lFZZtWZznPG92zvbwgQ9ch/md0whSRnMlyuKi7Nfwhc99AV/6/L8gCsigVI5B3IfWex28/rq3gUpHIjDdT1AvMY5qY2K8BM/N0AlTWJWdaHZVEYlAEhNFsklsYYXFSK1AzV3Rb3joLQBKiFXdsWFszFhRVZ/V3pB/Sayet8vm40+zBvQeokdCMeZXvdiK4s6Hropy3yLQVUzYR99ns8VAF7Y4hgkC6GRJ5R0bz2WYmG1mc5nCdhQAMApeFOMq/f7Fc9MJsUrO7y+Cq9+veEzF1/PvBOw6XRbvmHSSbUiGr3L2EiYS24dcH41mG/WxMdlnwqCLWpnAEHBaxcDhf/tvMA7fid7yqlT1HZcWzSliFk1FIZ5Wf6TM60KJYh7Kh9LdgkyjTQqk+liLCegoCJBQkJYiiimLhQ7glPGdW38iOkO7ts3i0keehyxZR9xaQbS2LOO317eR2jV0Ig/f238Yt6538fhnPxfjsifaYkEfxgl8OtElqQDhK0vLqJTKOXuKQLiyjqfYKoFzHW9zHel0uqjW6qjXxxGGTI59AVIYj9J5xPW5jwbw2eoqwH0qri20/u3TNlGuv4luGKHZ6eCeA/didnYaJJruu+1mXLR3D+pWiubCYTzilB2YiJrw4u5g/Oh1Wc8nMpk37jPD3YX7ruRNW21ED2AnFJ2YkTd4MPmB8StXPybbvmMHDhw4gM/+0z+i0WxK/4RdKmNl4Riq1ZokN6S9+eUy0rwi8r4/+AP84Ls3o9emCrwni8Uwgc2VknM0q7i4bDinvAdYFgUmzVTd5CAoe8h8GxM75+FM1JA6JqI0Vs9ptNE4tgSHNFkiNuwhfggAgEZhhAI75I6pyczkPwcHuEjzmIhks6pJEECQR8fGtrl5CRoP33uQTaCKKiq+6Zb411uOj5gUsn4fVdeB249x2XlnIVxegN+PUGGvOu2r8h7oIgCgQYsiKlQEL6QlQSqehKzUAlZElhQapVQomSzx/bjp8ndEUkVcapYbfgOx4WClbeLZv/P7aPVj9H0fJaKETE4Z5IuquQun08Pn3/EurP3w+6glDVRtukW4eaWBdo6xJIesRD39hS9A3OvhOzf/ALfe9iNZhCbHxjFRqqK71kDFUb2PURbBK5ewstbEjt17cOjIAqampnHs2AJK5Yps4AoAoMiIBgC8AgCgEkz2N7HaH7Onn9U1BrhZhjAK8fwX/hruO7qI//kfX0PfKiGCI8JwXLzpIkchFP5sWGXEsYOwuw4bi6i6y/jHv/8DtNeOoV7egX37m3jDb3wQEzvPRL/iiWYF9SC4KYpOAwGMfl8AGd0uQgqSbEIyxhQ4oQEA+T0XHB1cjvSpjc5/vQAXN5zNEO6tXrcZAMDEkT2aBAC2n7ILs7u2SxJLWvtmAIBg0QwMtM1foQdQRwtM6qVaoNeEQSBX6P/OA4hiB5qidSnRNd2Mqey4FDIg9NkglPHML7IA4k6g+uoHvfWqcqSEZKirp6iK9GIvex56rSaqnoeg1cTzn/5EPOqkChori3jLb/8R0vJ2rMYVRGZNxgI3T5N6AEYfNpkKDLjI9vBLSCxHKkYVVwaQ0Or2Uhm24gslmwAAbXBUbCZlpQHFW3q38yoZ+2G5AbMVKmh0cO++u+GaLoJOAJ+fIwCAQu2FTptX6PWiT9cBqRJKn7qqHlTH6giR4bInPAF7zjoDHVLh2BZAIc7xcYQRLZTobqCAMu00siF4y6tCvOZ8bAUACLiTi6RqP3OpnrA6STtEgnNCY1aVSh7jMJHXAMDWO90oACDHkoNJQpc2bET9FLZfRj/swO83RXivk5go2Qa2exE6zSZuvWsBUWrBo7BqaqGT+XAoKmWGiIMWPN7XfobZySncs28/7vrZPqwvr4wAAHmLymDDZjIFUXYnGCUJiwRzQ1tDCR5ZzXUdnHnO2VhaVQAAgaFWlwKWrMyoa6Q1NVZXV9EkkGqYAgCwCi0gtGjMQPYgWduoJs/2PCTwWYWgO0o6Dd9owW5+Ax/603ciNEuon7oX7ekJrMcRykGGCplOTCYpPkvZjIcRgDyAGGXrp8gceDgAgA6mHjoI8HCOn/OG1d6wG6JSnsCPb7kD73z79TD6JbQbMWyzhJJXFbFkuiuRrWeR8ZPFCKMOWs2mzHWC4wzWWQnkl7aaHIz1HPwrAgBq3VeVwWKsoMF+rr8SIwySuOFN1sUAzwzxuEeegu/edCP69hzWezaM8iQiZOhF6yiVxEFcWZIm3K8VjZhrXWIqA1yxoTrO5deAoN57eFzUtaBFl+0zGaAQsVq/dLI0WC+4jg9alIZWf1obYdhyoJPXvJ+/wBIQIcYCcKljUR6XmVL9m4UOAhqJ6N6o74rByVTboE86mcZ8vgAAPNYItslkK8Rffvj3UK45cErjsL0x9EIyRCfxO++4Hnf9bD8MsoLSTEDAdhigPjeHZ7/gVxFSMNfI4MY9VJldWBm8akntxfw8u4I4JjuH7STULWIyzmPgek07CrGkEEtA/vahPvKGF3l5Mb4sVvdVQqEcbQYAgAj4KBbYZnFJ8TqPAgBaGZ1VWCksFdaf4nttdU4aAOB33WZcjH2LrzsRACA+xAUGcTHJ5f91YU3/vljAJLNH7Y9DwePR4y8WYPSx6GIfh2YvVBoywkZlX74A4rLJKbDN9tALIrG1YzGkHweo+lwzLGxDGz/79IfgrpHFoxwLinkYr63WABstgirGDDU21L3d6qGryUWQZgCykHFL5oRBdg/bWWzc+N0fyHGef/ZpOP/Mk2FFDQTNFXSa6zBNByFB0cxHL7bxw4OLuG2tiyue+WxUJyYErPZqVSma+qWyMOqY4N/H/Ip6GWzBskzJCyjQ7FgOutQGY0GjpFoA2h0Ki9oYH6PTD1kifB0BADIAAvhlW9Ze21GirEgtuLYnzYS0+RS0DoZccxYul5aWEXQ6OPP0U/DdG76G03bNYftUHeNlB2fvmoW5fAheP8hzXw0yqaspACTX8w0DcuO1HpZ1HvwMVoXzjfdvtCCoWVVbvbvx3KsuySi2xhcSdfnwRz6C1fU1WaSlQq5WQkU9p+0VHQEME//yxS/iE3/9CQQd3ghWOlV1R29aivW59cCSA82prByMrMDI5sVgnRte2cHsnl2wxiqiTE47QNJeCACsHVkYAACsIhEAEPpxocrI49B0Hr04FBe5zQAA2U7z5EEUvHNhQKJHQmUjJUpX1E1T+tlrfhn33LkfSbendApyuygCAK5fQZTTV0pMipIIF522B2hRiCxTAAAX8w0iaLllTc4AGKXBysaVK8wrbQAifMMFaFhhVYEBf+YCLGhXLmrCzZcUqiRLsLi+KKJZfXsSV1/3TuqHIvY9eEQQBV1SauiO68PphfjWn38Ed33lyygHK3ApDlit5ou4oez0JiexuLqCpzzj6fAqFdxx91349o03SZLN4HjML4sjAEJFqyvXS+hFEdrdUBw5Eypb2yp4IZWHiB4BgA61ATYBAGjDxftGAKBP4EXYGkMAgJP88iuvxGlnno0/+tO/gF+fRpg56Jts7SAAwwlKETnSdInWecj6AbLwKBAdwi895Xy84dUvwdpqD5XqLlz7unehk1XQSjPp4+UxStUlb9VggsYARlPn9eYnmYJQrBVDUvVtnhgA2AzNK/7u4QIApFAyCYjNFHO7t2HbybsQZrFQFdkCwKSEm76u4CuWjCk2dyJ2KcDTEAHXrBkJ5vJzHJzriFXK/TZ7bU+SV59lgcuFSEWJPb+23Ow0AEBtADoEEHjhkWo2gLbVpMAhfagZPJc9F2Gng5JlCRBw9RWPwJMuJMtpBW9+xx8icmewFpURmzUZC5KoJ2zt4VyIlPUSAZ0BAACUmMDJNQGm5maw/aQdCNMIlkslCtXaI3lOLo4lPcG5lgoJsTLsAAAgAElEQVTXv1gCygwe9VRWGjh890E4hoNY3FVcoYlvBgBo0IgClpzXTDo11axSrwkAcNGll+K8Sy5Gi+0B5bIAAONTU9Kv7jqK4UBWgwYANlRBCoJ9cp9k8RxubPJc9ihrf2JS9oUdlo8FBodSBVfJbeHFBapv3sd3nL2vuK4XKcIyl8Tjm6J41IKgcGkXTtKGa2boxX2UHRN7piq47Ye3YLGVwLB9Sbaa7UAYAJV6HXG4LpohsjaVq8Iy2/eT23H4nnvRXF2TBKdYIBeASk5SXRBDrn8oAAB/JVaW+VjVewx1MwgCEABYXlsVAIABXScIZK2SFpaczsjXrq8pBgDnkDAAWEGjh7PYFiqnDY4riiURAOjHPYx7vBIO1lsOxvwYp0wcxjt+6xWIzTLKu09CY7KGBsWuIgMlAaAUK4P6KdrS8MGHIP8bXvEwFMzVYHs4IdTDO35+NHvDw16Isl+HbZRx0w0347q3vANTY9sQ9uiS1Idj+4MPssnWSEJ0ui1SncRhicrxZA0ywKWNoJqHStRp0Gc9AgIUix46uJf1MU+Yiy1o+u86AdFz1DFCnLtnQujHd93XQGhUYZUn0SPQ2g9gWSk86T0HjL6qRDMpocsJlenJD6Q93v36lAqXlZ+pQUTu6XqNobbF1Nw0YmnhU2NRrzOSNImQLtsPuT/nZmkF4E1NQTrG5OwA2TvUb4ttAsXe6eL6JoRFVtQTZYNGNgNBb4IAokkjq2KOjnHNZjzJz++HSJNA3BRcL8THPv5eWF6G2vgc+pmHbmBgrD6L5z37Gpi0ihWhD8aCHhbWVnH5k56Esy66AKnnyv1n8sDWpdpYBZkItBnCToxiOiRVkfbJEHKAvM+f1X+2Pf6fAAD0bVMA0UZ6v97jRSw7ZwEoZsrWFHG1Rufs0cI40G0BbGtSCWZBLDhHA0YTmeJM1QzYYs6xFQgxOuaLibxqYdvoorUZAFDMH3QOoZ+n5ltuG1k49uLn6HPRiT/ngwj7EU/KlBWmQSBeinncM5l7EG4i3EMGqQI6pPGyH6Pi29K2Zq7eB+Oe76ESrg5YwfwM1Q6oXBIYKxXPSR+/JKds5iQD4jgMMM3aKAIAev2QOCbsw6JzUmxitdHBV796A6Kwh8df8WjsnB1D1l2VduFeqyFtSb3IRBBbCPsubj+6hlsWGnjcLz0HtakJWKWSAAAR54vnCxuqXqnhvgMH0W62VcxHu17aPwqbyUS9VBXGXRQFwjAiI5GuLeVyFd1OCNerIKJGG9nEYQ/lioMgbIuls7qmjgIAWGihFlbOBun2QslneAw/vu02PPdZz8CXPv+PmJ+oYu/ueZxz2h7smh+D0V+HkSqbSn1dBgAJWU25G8tw/A5zYtGfYe7wMPBrzqFRAKc4d47nIiDH+/xfujzjwVO4q1QuS2X7Lz72MawtLoqQAoNEUrKYAJAJIK4Ahon9+/bhurf9JtKICehGsQx9ITT6pQfd6AXigTLJoO0XqaJcXyWwYdhbcrDj9FOUK0DZFdSZz6EGwGoBACADQCyStKd1vgmqRUyxEu6XaORBqiwOg1VPcZ1GAQAeD68Jn8dgl/8n0iSJjmFgbnIad92xTwAAVpEsoTAzOEvhl2sCADCoc03AjgOcsW0WXtzDlGsLAGBSXE9EVYbiNsUJW0zw9HM0JYkAABE8qaEMelDU+xTfgwuuEh9SaqcMKvnz4uqSqMv2nRLG5k7DZde+FoGRIfZc2H32P6vAXai8fhl2EGP/pz+Hmz7zD6iFa7Djriwy9Ntkv46ItNTqWG2u4/yLH4k9556LwwcP4j+/+lWZSBRuq3llzE1MiZtDiSqcSYAwiVGq1NENaA80LkIeBAFIbyaVUQEAfSS2h4NLDRH80y0ABAB43/oG6d7WgAGgheWStI/de07By17xKrzuzb+B8viMCAEqAICbOjcBE3FKy0lTUEOf1mnpOrLgGNrL9+B/fPavZez14eNbP7gTH/jw3yH1xxHBhe2SNaDuH6vpyidY9a/zofowc7p8rvGgLR55jySJeQAMgM2AgOK82iqULY6DzRgABNWE/GhlmNg2jd2nnyIJrO3ZojauezEHGxo/SFoA8gRfNu+CW0F+ILJp5iwB3W4zerxyTvdrct9IPxeXBlZUC2J1HI9ik0MGQKsr38XPmZVgEWRUCZKwQEh5FUFCgow2kiAQSn/U7uAx5+3Bsx67V5w53vD29yCyJ9E1xtC36+xaFdYKItpg5gAA22EcV1oAUsuV8UOQQNThLQNOycXes09HnCWwqLotbdpDkT2p1g18d1U0G3OOca0wHawdW8bSoWOwMgpOqVaizQCAgUAi1yTOV6kMsBquqsRkAKS2hVPPPQePetzlaBLpJuDHFpzZWSmq2Rb9wGmZM0ygimuQMAo2tB+pfWbDepRrHKiwe2N/rgxqoe6qe6yrdkXBmxxZPm4Wttn6p1/AoUPFczKPXAo8Rj0YSU8E/tgaVfUdbJ8ex9e+8lXAKcGwfDhuCc12iMTwpLIeR03YZirtJdtn5kSw9O6f7ZM2gPZ6Ay41KApHOEgi5KQVAKAZABoAyJXEBnRUUVmwTJx17jnCAJicmYZXYjAUUTNMKNxDtx3SHtfEapb7Fy0AtcKxbgchE413jWKp8tokwIRPNMZAq2vDiFbx/KtPxdOvejSc+hTsuTms10poxQkqiQlXXjxkTv1cAYCHpT/w82YAQIoSDE4rZbpOWHCNKr70hX/H+97zAVTLE0jCDL5XFaGmDosEuVp1q90UALxHr+lcrVolr2pP0MnCMHkfgh1M/hnz6OrkUIxtKECl12vNAhAtpxyE1vOavavjbohLL3kU/udXvg1vbBbtyGBML2zPbqeFkke2CMUPlRKAYgAwMWHSTI0WpaOw1UNXaXk8uiDD9Yq9sRPTk7DKdu5pL7uD2jvzNgbFGCILUf1NPQpxkm4X0xV+WbPyZ+UgilrThr8bggAQBoDJ8IHnQjFWEaRVhR4FOfDzyeoj08MSQU8Ke8ZhB5aZwvND/NUn/lCcYbzyBBqtCJZdR6/bx4te8HJM1CektYvnxMIRAYAXv/IVsGtVONUqsjSGn4ZiWzw7P40giUVE1vGraHVi+KUxYQEIzZ+gnRwVBfnIAuD8JQOAa8H/HgaAvoeqwMQWxSJrJNdNyH8n6/oIA6BYZdbvxXGsFfyLImWSgPZVz32xAq9zhM1yiEGonsf2RWp+MQEr5hlFAECFLkXNArbMbbRQ22wcbwWgFY91w95ZaAkQIc6cBawTf9mvqXkhTA+Cg9Q3UwCAiEzKGysnMerZMBmm0J1rm7K3lRwT9bKH1QM/gb+2H+VM2eAVW3953jruL14PHYMpIDsT0Ol4AMBoC8CGe5ACddMRFlOYGLjr7oP46le+IcKjz7r6yag4Gdysi8byUQTtpojFd0OREkPUd3DnQhPfu28ZT3jW8zA+OwOzVBIdsZCAvl9CX2zmI2EB1KvK1o/Uf/UVSd5IfTHqM1HAnmsqVyUKCpZLNSRxhkqljiCIxPmoFzBfMQUA8HzVepLEZO9S50kVLJiL8d7Q+YXrNZlZN37r23jpi1+Iz336HzBd83Hyjlmcf+ap2DZXB2w2WCob5uJ11j9L/rnF4shikMU29ocMACiGt1jYjzx0vjDUkNn8IIxfvurSjAnh4vKSLLFT09O46BEX4XVvexvaKyuoViuKXqIrgTmlrNVo4GUvfjmMhAvkSGBYCOqLaMjoQJQEiNgr+3PJyeACzuCcndxlFzvPOBWhY8BiS4AF+K6HqNURAIAaALx4Io73EFoANlBi9NaiK5m5DoAWA2T1RSwCZV4aspjzZx73ZG0M9951N4w4kXMQSaWUwmAJXL8sLQA8L3q9EgDYNV7DpG1g2ndQZp9yAQAo3qLNQIsiACAIv2HAcyypfhaT/uIk1x6nfP709LRMIi4mbAMwWaU0U8SWh91nPQrnPvOXEbJvmz2rFOfiRkhxHCYopQrMboj1r30Tn/vgn2AqbcNLlD/r1OQkSFtlr2OPnuSWgcm5OTz6qqci+X/pM//9M5/B+npD0Lyy5aLq+OiuN7F92xyOLh6FK30/Kerj3ETZnlARDQoWgqXPq5+KBgCBinsX1xBbuQaA40EAAEmEFDlOMQC4DKjEhuwF1yvh+vf+Id741t9EYvqiEp4Y9AEwZVGlVgOpSULHMoCyS+S+ByNcQ9ZbxlOf+Gi84XUvFxYKbUyufe11yNxZ9M06/QYQxplUYAkA8EssifKEVQnnqJ5/bS2pF1y9OWk6eDHJ12NhdGPbaqJvscZsAII2AwCoU8AqOVshK1N1nHL26Qj6IfwKHRkoYpYLAOpljKI5OaAhopkFAKC42eq5IuM41zsocv0EIMgpdoNNRc/DAoWTvxqKwKgNnOchfddBBLqBkJUUdUNkCRkL7HdjpUqJrEn11WT/oRJnosAb+72yMMKZOyZxzZMuEP/411/3LsTOOPrulPSohRFZDxZMVimoh5DGQpk2HBeW5yMjIMTcPs/vSd2M01jaAOySIwwAw1HaIYP7ncfwg2o6NyAG+3EfJcvF4n1Hsb6wIpUjBtxSBcxZUroFQPUIqsInxwbrcBJYhJGAVBJcj48Bnou5k3bjcVc9RQCA1HUFICMAwICRAAB1XVyPAWbeW1sAIXUSOxh/eYK/YZwVRUtHRANFTowMh5waP+izzPcGtZYNPaS3Gr+jgdXGn7kWlxAEPamikR7JtdAzU7hMbmhz189w4403oV6roc9g3CIri2KW1HBgT30kloAEAHZt34HFw0exfPQY7r7jTrGb9Cz2Pg+7xJRLRR6ySj81xduUHsUoAKCDTYI8HIdnn3euAADjU5PCtuMewfuverhVIMCxvra6hk67LZs712wNoKmQLW9RE0BaBGGkQ7hs0naQuh0VLB3Zhw++9+WYnXYws/tkZOPjWPMddKhZkbHvmHEOHXoUa4rr4M/nIdytvIr/cI7gIUdQD+dDBdzi+KYIMh0AxmtTWDq6it07TsXv/fa78YV//jeMVaeQSpXZRrPBe+qhVhuTVku2yPSpwUHqb24nyw1IBMByZXs9hhTIqpIuspm4nokwZK63VIyzinNkwBbM2wH08yRBIPMlWMeVVzwGdx06gnuPLiFM2f/vwvWr6PXITiADhm0JSd6twfHCxgBGNLTcLSyCm1zN4fFvtPoUnRjPwfjshGjQ2BLHqHZJYc/Juq2YMQIa5tXmYQKv5guT840aAFrQTh3MIPnP1+mNIKcCAQTYNBUAoNhWfCHnBBkAphL6lWILdWh6CLotWEYfpWqCv/vUB2CXWMrjfLYwPr4N//xP/4qPfOjjmB6fkQoftUr4MX3DwEt//VUiyFoaGxMAwEvV2jW7bQ7dMBD6s1OqCADgCQBAhoXq85f2L+5FKtKRVSjlXvcwmogV+0tfKzWPNABAEGAIwHKdGlo8qqRDxVjFIsNo3KoLc8XYQFfuOY71+NW5QfH7IC4o9AjoOFcn/7rFZTR21u+jP2u0KKb3H4pdFsfEaLylj78InhXzmM1IzqPFGo5p7sv8KuovqSRfMQgpXrxBXjlflyOy9TwfrWYDrmXKWCm5hrS3Hb7zVkwYDWG9Fa9b0U2n6KQzOj3VNRnsZpuuhUXAZPQJhG7STg+u5YoY73e/ezNu/eGtqJY8PO+ZTwPiNlwEAgD02k2pyodRhnY3RRDbuPPYOm45soonPut5qE/NIHUcuNWqFCrqE1OwLBfb5rZJK4AQNQwT7W4HUcwClSt7Zb1SRaVUwsLiEdx22w+xsrwkBUlW9XvdCK7jSwsWC4lk6hEA6HQaKJdol0r9ESUsSCY1WQDCxu4nIAOAoqzc72+79VY85ReeiK//x//CWNnBrrkpnLZ7O049ZTv6RpdS1lsCACyQHv+x0YbxwW5IiqExBB9GX6/bbbZ6X+P5T788YzJYqVZl4perFdx36BDe9/734dzzzhOqb5b704pQkeNIkMUPftPr34TVhVX0o1wB/H5CX0Nq+ugBDDYiqq+zwmw7UsUSxhTXvJKNuZN3I/YsUJmcFTafPbyNFtaOLkJsG6SNhQnqQ28B0AhXzh4bKp7kIACrLVL5p+8y+12IWrK/jv01UYSy42Ph8GERZyFKzBYAJiAUprIcT0QeeL2sNJEWgPmKh+3VMmZKDux+lPd0qd1ps2SvuKAW/y59UKT5FAAAvodeEPlcnfBxs2Xln33/BHOomimtAWUfnSRAZHu44LKnYM/lv4CIVTGH0XQkyTHRjDii2FkFaHeB2/fho//3bykAIGbbgyFB6uryCupjdSytrKAyVkNiGLjqOc+W8/pfX/4yDhy4VyzjrASYn5wRNXfaExF5Z5KUZLQEpHK7UitVlEhFoQ5FlVMxFQgARDkAYDq0iFQAALdEggCxKNLndow5/ZqT+T1/8H786V9+FPceW5bkn1+ZQXS2D9vxkBq+9BLTHousACdLYEZdlLIEUWcRf/M3f4RyzQSZkJ/6x3/FZ//5W8icGbiVGYTCHFKWeUVVXd47VXlhNZwV83zLzOmcalPk4q924OMBAFtN4M02wM3mmoBtBSRab3olqunSRcIx4NZLOOOCc9BlX+JYFd1eRyhMol6vq0e5qB6pxxoAkHb7HCAbjOPCpq2ZAHK+BfYNAQARQbyfTMpGqyddDdOvFT0AUkMZWAURkl6EsEtGAPvocgsnqVSJGqCAQVTctkmfFp2OPuwUmKtaeMFVjxaK/5t+63rEdh3wp5CAFpR9QYbp6cwE0aAuApFOim/6JXoASo7MqyNUXYdofQ/zO7Zhan5aGAAEBQiuKOX+PFjSAH/ev9vPTPQj+kb7OHTXveisNjmY4YjIYCqJo24BIFgqgj3aIpHjnnMnSRB2e5B7GYbCALBKPkoTE3jaLz8HHb4P2x9SCABAyzDqtnDd1wCAbh3S40Kj0gOaZZ7g60BKDVg1nlU/oaLk6XVHalNUTA+JviugSIKRwjhXNpHH3/L0+20W4NBhhTaAFEaqWNy46SjB3n9WJgJMTYzj9nuO4J4DB1GjVoNhoZO4gO2D6ru9XlsCAr6Oa/fc1DT2334HsjjBj27+ofh2awaAvh4KWBwCAOzrJgDAscdrIAZFYlek5gy/aAmpAYDFlWWMTU4IAMA9ggAAE3FWPYVhnCRiAUhtEYK1XFv1vNHXW/XcqColw0bHzOD0u6AUM6vNKwt34ZMf/110usdw0llnIy6VsEqngCxDybBFsJZVE66xpJg+nATiwQYsG58vHMjj9qA+vPf/P/9q9uzPjM/i4OH7MDc1B9v00Fxto+TV8Od/+mH82xf/HZ1WiPmZXWTvotuJ4LoldNo9aR9Ioo4at0ISoYgZWTyq31UL+ulAnQmZEk9NBwBAMYAfBQH02RdF04rJGtN4N+lhZnoM51x4Hr707/8Oy68hMxgsMykv5dUpzquAfQCAwYo9wU8PmViKcg7nfcubXG5d+eefii4fPCcC6pNzk/DKvrQkqvGvihmiRE+9DsaEsvZsBCl1LCQ05ELspNYvxUbS1Gz192F8NVzjWHlViawSw8xndw4ACLcyBwAY57h0XAo7CLpNYQBU6ik+/fkPIeq3kfQd1OtzcMrTeP2r3og7fnoXJsenZX+g+jhdYU498wz8wtOeJpasYtUaB3DSLuplF/WJcYRkabIt0fUlMYHpS/Wfa5zsa3JGXEMVCCA7iggnn2ARPc40UMXDjQCailsUC0AzaGW1KVb/ZUEetv8Vx9VW8Yf+/RAMUO2sJ2oBKMZFg/uetxcWNS6K4Jb+rMH+VYg79OcPWwDUszcDMri36rV8s/MiuMNHkSVQfB6Zijru0uNfx4VC7ScFLFd44Gqu2TRc15XqhLq31GDjFlZxDXGNSMMOjt1zO+pmB2ZC16z8fQpCiHxdsYI/evwk/4mE5nFatXX7zmZDiEdGUILDp+RX8cUv/guOHT6CHfOzuOqJVyBorcBGIC0A3XYTvldCnBgIQqAbAD+59xjuavVxxdXPRGlsHIlpozQ+Abtcxfz23fD8ijjNrS6v4vChwxKvdHs9YXVWaqowzbZrOpzU6xWce97ZqNcq+NlPb8eBew7Ac0porLeFSVApV2UNKZUctFrr8FzuzQQzqa9BZiZbGRQIQCFvVs4pshuEEQ4fPozpiQmsLR1D2F7HSdtncfqenTj37FORZQoA0NdZiS0O16Tj9eBLm1Ehbn4ouxX16fTYLb5ez4UTMgCuftz5wgDQk4IJV6lSxuraGj75yU+KuILu9WUwR0ViUTnOMvzZB/4M37nhJiRMzkTFWNHMBhdjA91m89NjZYuJAAEAijnIgVP0z8pQm59GeXpCAIDUglS4CACsHl2Ax15x4WoxAH4YLQCFwa+rlqJ9kAMATPyDMBTKJjUQaMHE6yH2gDHtxkzpFeUwYhWJwSMr4VSfBwNUJqQMttIEfhpj2rOwZ2oCU2yuC0glU2Hc8R6jieEA1WeAyUC7oAFQBAn4Og5A3l+CAGtra0Kd5mbL9+hGAUIzRWh5uPwXn4fZCy5B4pcQMzBhP62taGC8LxWvAqMdAGtr+OhrX42puAWzvS7CjLVqBRF9VKsVrDUaAgCstVt40i9ehfr0FH7y09txyy0/xNryGpJejLNPPUPYG0TrHM+UBHR22w4cPbaIbTt248iRY6hUqlhZXZXv0gIQ99G3S9ICoBkABABYmeA5JzTHIQCgq6Z5xE4EjMf0tuvejq/ccCO++d1bkNo+YlD1n1ZvEUDQwaRSM6v08k5yfE6Sot/uoeLFuOaaK3DV1ZfCLhOQsPDSl78T3agOszyLKFFexFREVom26k1WlTu1cSrqp4QaijqnEyG59VsDAKPjYojIq788XACg7LNyESJ1DZhlB+c88gJ0oi7qE3V0Ou28rWFoAyNTjuOO5yqsoBENgDwW0Zsp1xMCABogkOArP3cRliuIoOpER1V78kQr/y699AU7JwmKGeRFCdIgFgCAjgyspsu1p6gbExypwLPfK5LNTuq5CXkbBvy0h+c8+VGYrJVw3Tvfg9iswHAnEGcOgqCPUqmMlHYxQg9TAIBhKaVaUZHJWH2l80MiiHRA33ffxqln7M0BAEWvk6+8WiK75ZACgDQ1kYQJqm5JBAApBEgAwLMZhNNRgIGAeg9lzZqHBLn6MENWzvFuuyNe5eyTowaAUykL7f85L3w+urxuFD5MM0xOTcs5EBnncx2XPYjKgaQIAsh9yQEsFYDnrRn5gJT7K+KKijInhNncU1iCBnoNW6YAAATGdCuRPC/fFwjcbmYFNTrmB0KEBfE/CbosB3FmIup2UHeUgFICGyUrxTg6mJ6awldv3oeAasBRSwRtFzu8ba4IbwW9toiyEfEfr9VR8Xz84KbvYqo+ju9++0bRA7B04J3HyBoA4OfzvrCCRACAvdwCgggiMgQAxGM6jmQ/Oef880AAgAwN7idsEyNbiYm4Gh6ZjCUyAIJeTwCAmZkZuRxizyhgkAYfVEWEkAOSECUzztsfgGopxfv/8K1otBdw8tlnIXAsrKYJScMo0QKS95oOFzavH8foz5kB8LDaAB568vNQAq7R19B1g9Oj3Wyh5JdFv4PSef0ohWuV8e7ffS++9fXvoFqagO/W0VjrIeubUp0qcwzEbemZZfzE/UNYGX1VNZY+9VwFX631ui+b9nqsKFJBXLXpbVY80GAd34PjsJikSGLOCr60eSW45LKLcOeB/VhtssJGVwkPrlNV64JB/RNK0hMA4HrhIU3LSFPSjI8PAOjgtAhO6P9Lp71joDZWk5aAjS2baoaJlbRc9OH6Lz/lICj3kOJeIdvFUC9wEItuCgDktmKyr2hbQ/kcWV2Uy4O0Y/VFgs+1DcRBB932GhwnQ3Uc+IfPfQh99JAkjINm0GokuOZXXoRKaQyeW5a5TWuzVreDX3rOc7DtpJPYFwiTomRBG74RYmq8BoP6CLJfcfm3pLWwRzcA08sp/jkDIDfhVTEjGQBFftKDH9FbAQC01+ParGP5DUJ9A8qxsgIcvcebJSLF5HoYwwwBgM3eY7OEfgDeFABW/d5FVq8+hiIAIHd1pAVAAZDDh0729WfrfvqtGAAEAEfPTe+l/K4TsGLcNnw+dV1yZy/BdJXyhGQEZALl95b7tMeio9FHxc4wVrLRXFnA+tEDqKMHm7oUOQBQPP7iZ47GjfI8MmzZBnMcAtVo7lG8VkzE2ULAJLleq+Ov/+rjAiyfedopeOR5Z6DbXEbFAzrNFXTJYHCoyM9zttBqx/jBHQewmPm47KpniEsRvBLqs/Nwq+OYmt0Gw3Bwxx37xYJUcpBKRWIgYaY6FlZWlhGHEbZtm0eztYqjRw5h5455nHP2WZKTHj54GAtHF9Fp9aSYw325WqWuGNuvlB4XdYHI/CcAwMIfIQFaywtjI1GtAO12BwtHj+DsM07H9771dZx+8i6ce+ZenH3abhjMgxgbDq5/ru2Va+BtrMAPDOvVni7F7ocOwIuLgIjY3x/A0/fpePdP5twLnvG4rN1uS1LIgKPb68prt+/cgZNPPhmvfe1r4JdK8juKxVDMRCpeponPffaf8Pd/80mhv/F3FK3SE66ImikzAO2TuJGuwD5jCpGJDVMvUAAAfWvTCP5kHXOnniQAAHtdeTGpIL9yZAE+t1kJzrhZKgBgsLEUbO80gjl6IfQkvN9iNVAQVzfL8Vy0KRxWKQv4QQoKLzqr6VyDmQDQL5oAAKtwrBqVmTjwyHIqsgAAFO8wMkzYwGlz05h0TST5QDxeD92Gilt+sHpDJwOAva6sZmmBnYHFFil2jiMBJJEy3mMiaHzwPvMRphTWMxA6Pp74nF9D/fTzZRKGBhCELQluadPSa3dRcSuiAcAE5K+ufQkmgwbStSW4BlU0+WXDYsWTbAfPxUpzHZdcfhl2P+pi3HPLrbjhhm8KEhe2A+yYmUfFLaHbasErk2FBD2J6EbOvjY1QfiMAACAASURBVE4LvgSnTKTZUkBLxQ59tgkALDcQ5zaAGgCQfu+cS5EQcOHkKwAAyyurePkrX42DRxbw+X/9MjKnLD3ABtWXHVusQJjEs+RgWqz4UvmY3qA2zNCA7wRIknvwD5/+M4T9ZUxMzuGNb3gfji5l6KZVhGKRlFMWpSKsNjaeAxkjWpDJEMXV4YSVhPcEAMDouH2wAIAePwqYUBTLIg2t4lOEMUDmmaAlwnkXX4h21MXE1DiarabMTWEAKBWg3CdZ2QDqDVfbnanYS6W6uvopAIC2tMxF44rBqtisFcRzBhRroUYUvOBzNJvja4B2U5wwSZGGrIAHMv+SSIk6MjCn8EtAi6lcgIif5RH1DUMBArKggac+9jxsm5vC71z/fvTNEjK7JmMhTjKMj40j7NLlgS0dXOP6EqhRPZ6tABxodkaHlEjWCbYA9OIA5z3ifGEEGLbB4bwRBBiIlukKlS2Cf9TGuOdn+xG1esjiDCWXbJ1IGFi07TkRAEBrRApyMlggA8CtVpBYFp71gl8Fjf4M30evn2J8cgqsnNMFgGBgie1VBQBgsJEV9pTjAQB8mqbtEgDmQ8YXScK2Jf7pIjQprVqK3qvXqgcLAIi7QO4GIcGcAAAW4l4HE24iAEBIpX8kGOs3MDE5hS//4E7YfgX99WOYnZ3FoXUqzFgY8why9pDk93X73DyMJMU3v/o1nLR9J7719W+gzqoBXV0k41CLrx7f+ieKumkAQPr4RwAAjn1qnHBN0gAA748GAGidynVCay4IA2B1Te4jGW9cvwdzotByobQDyWqwEXXbGPMAu99F3FvF+eecjF9/7YsQoYedp5+KwMywxpYZAgC+L+eURUpkMhLv859XEq0H2XEi0A3h+WY//LyOXcU0tNSkoJ3oaeSUdGoiCS2WrWYh8LY3vh0//uEd8OwabLOMkldHq9GV4kWaBcJgYcLPZJG9qgQDkoQV72HLE0ceky0mZrxd0vbTp7c8Y5+hjVkxCSoCAFphX6+1UkRgLbnbw/REBV45xXkXnY1v3/RddHvUW5oRITouYCloc9pBxt5zBqwEAPp0FOLxcFRtzQCQQDePF4vzV0R+fRcr66sYnxyXa6iD5YGobC5wKldaZ/YjQ0D2pRwM1Ul+saCpQU0VfyrgoAgYkK0pxyjnMBRgJLuBAIBFidBIpNhE7yAO2+h21kB319qEgb/+1AdQqbtIIopBGrhn/1G8+U2/idNOORPdLl2tHFCHaL3dwuvf9CbEWYbK2LgUK3qdBqpeHzPT49ICabNwBEv+X6mzHbIH02KRQyX58q/oqqhEcQgAnHCSbPkE3e0qa1t+4VSBSRV/HggAsFWiLmt0nnCPJslqbOq/b8wJRt9Pv1bfu2JMo/MMHW8UE3U+T4+54lzQF0OsaW1lM1k8/+LF4uuKwNloIq+LPcX4StP9ud+Nzjs9H/S45B6mHHaGTCjeBt0QwOezHZbtbFYaoepkmCg7WDx8AMHqAmpZCC9n4GjgQeZLvqYXAZBRkFCMk/MWmgczgvT7cE8zS55Yh0+OT+IvP/hBTFTLuOi8s3H6yTvRbSyJyHmvtY52i1o7irHHlpZGs4cbb7sD694YLn3q0+GPTcCtT2By+y4YXgVeZQy9IMFd+w8I+5hMUWEwxwGiOMTk9CSCMECr2UKv10UYMod1RM+nsb6GqfFJXPyIi3HHT/dhka1N3VAY22P1CoJAFTdFa9ryZL0l09Nh0YKqTXRCY3tenwAO2zb6+NGPfoRffu6z8Hcf/xjOOOUkPOKCc3DS/BTqLvWhii0AKp7Ve/aweVAD92r26pCCLI+Huv8KVDRow924D+r7f0IXgBc8/UoBAKgMH0aBXGTpaWQvpe/jzW95Ex51xRXIgkAudHl6CsH6GvxaDQfvvBtvfd2bRbCKDyVCoUT3lAe9SjT1AqYHWTGpYQBGiigTSUmPmKSwr5UqjY6J0y44B+thB2PTaoNYX1gWIcAsiCRg017Sml6jB/9oolT87A0TOhdrE8X/PMnJDZzzw84txXJgoPgc0rJcWlE0m4g7HWEDsGpEGhupnRL9k9KXRKALgNuPsK3i45SZCZSSEA49w3MEf7NroxfQov+1XtB4HAQASqTR51Zd+rrzGjIZYOWf97bToZolPVeVur5Q64nsU1naMXFgtYFXX/9HQHVSPGidahmZmYhtBk+75PrIghQ2++LaTXz5A+/HwW9/DZW4BycDpicoFhlidXUFu3btxMr6GqKsj/HZaTzxmmtw6Paf4evfuAGdVld6tafqk6gzKI8i9MIWvBJRbksEAJdX1lTQkWaYmJjE4tKSoubbLuBVsf/wojAWmMKx7kgGhYwZUSdWCLr03JJZIpR8SJB25jnn4alPfybe/Yd/gm5iCtUxMTjdudgShWNPI5PzUDZXq88WDRdphyKXvH534dpXXo3n/coTJJBYOJLi1a/7Hdi13YhST3qM6NdKxgItRMpl9h8z2e7LNWe/IzdUVmyYHA36diS02DqILW5goxufAAgj9K3NAAO9CfE6aQEa/boSRRbjEGbJRpDFeMRll4gGgFumf3s8SP4HgJmwY/JFS5gnxAJyKyqd6Ms13RjUD9g1BcIhA2btDX+/DTinOevzl3uc211KNTRHsM24LwBAzFaAMBJWDkFR9keLoUvewiN2i7RjIuotFlAprDSAnayh22lgaaWFdsBeTU9aOpIkg+f6osrLQF0CJQZFhI51ewEBgJSe6ib8so9Wt41yrQLTNbFt53aUqmWEvJYlD0kSyealxwGrd2JRxX5b0xUNgNu+d4u0yLCKyIMnHVjGsjLVU6BWzgAYeL+ahiSL1D8QF4Asg18pi5ouAYCnPvuZcMfGEDJMZ4LhuJif366Ecaj3wXtvadtWxSaQwEl6kk0ZLzLu8hBUjy8JxsQve0jtZwVTJ+hiUGWZ0iM93O6UcOrwoYJAfgZBSf1ZvOdC7xOBqCF1mJ9dHMuydDtl9IMO/KQpLCuvOo5eYwWPOXMXbvjmt3EsLitWQL8j87ZrsopgwukHAhkyu+f7To1PYPnoAo7edwhVr4TbfnCLCLoyoaf4LRNzjkGCwDyhkJVJA6jUylhcXFBUSl4jtoKx6keF4ZyZJTPeAE4+7VTp8y3XqgIARPQ7p8K4aUlCV+be2+1haWlp0HbDFgAJFjnPCIDkIJq8t4xDC75tIlhfQM2J4aKJZz7jSXj8k58Ap+bDm6wiNKhxTrxKqUtzavK8BJTRtOctIsDR9eTBBIpbBdXD99Atgluvf1vt44P98uFgB1u0XRXP8fjnX+TuKeN4Ce9ypw8jtdFu9DBWncbrf/0tuGvffRivzaLTZHtdSUCDJOkJA4ADUXy7BWzleEjFAYf7ikpulF85QUgV40CSF4pfsQ2lGPDppEVX1MUu07IktuPzNK1Z7AdJQU4DpGjiysdfhjvuuAPLy230+xW43hianR4sUTDuIe73hD3kOFUYaQ1xzKIPj0lVwHQypvelYlVysH/kF5fHKGtaTj5hbFKuVFCr10RomeCgVP855wvnP0qjJutSjzOVIOokX32QToDkb9KppIBXfb1EMFZYVBRmU24Ecg+ktEMLQEPpq7g2qmUP+/f9GDNTNSws3Iczzt2Nj/7XPwIXbceswLWq+OAffxQ//tE+tFsBXK8s8557kOk6eMm1LxfXDWkPdek2FCKN1rF713YYlotGm9e6AtPxSGxTgotSINbJvyr2DVMIHt7DmwAaSCgm6Oo+qr19w1o90gKgiEP3T95H7/VWsa20s4y4COn4XSf0RQp+sXqvE+jicevXaMFL/rxZAlSc0/cTaR9Z4Iqfudnap+aqKqoUYyt9XCeKz/j+HOeuYwvjUoH4objasAItBTXLQBoFQv+fHyshbCxh+ci9sKM2Kv0QTt4G+6DXZmnJPF758fjvKDpLhmoRjYMAn/n7T2KiUsITLr8U9ZKNLKFAcxthwLYZCqC6iKNUNFE67RA37zuAo0YJT3re88HduDw5g/rsdozNbodhl3Dk2DLWVhvwvbK83vdcdIMOzjz7DDRa69KGfeDAQRHhjaOuiGOaBENEUJEt2TYuPPcidNs9fP8735f1me/B1uPVlSVUa2OIdfwdh5L8U2AxCXsIA9q2UkxaAYdf+tKX8JpXvwpf+NxnMVmvYvvcNC48dy8mygQGCRYosIdxC+esuo+BFKKK418l+2piSWFNgMat978T7b+5aslxb9ToexR/Np77pEfLDOYCzMlCNWWlLmtIkFKrVXH9718vfy9PT6O5tIA6BUxIxWgHuPZFL0NrrSULqgrY1OIqlDap/GwFAPCkqZavPNNJnBMPZUnmUgrqInZN7DmbPtYR6lPjcgyNpRVpAzDCBIbQ5pSX9MMBAFRSn++qhf8rm2JVGdYJjLRD5M/hNjEEALpwKKzDRTtRCp/Ky5NVegIA9JxVAMDJMxMoMzGgTFmutL/VIskFQi92OvjVGzy959mmz8Guf8drzvYETQ1n1Z+LU5EJoTdmAgCp5+BYL8aL3vFuoDwuvc922UefAACDZNOAb7nIuikcAhpxgJv/68dx8+c/i7EkgpkkmKjVxLd6bm4WR44cwtTsDFZbDZTqNfziy16K3rEFfOvbN+K+g4fQa/XgWx5qXkWoNiU27FJIK1ROAL0gFlE+HrfenIO4j4Q0fbeMfYcWENB3lCr+kkAqtXcuRGy5KAIAumeSgTZbDF5y7avwzuv/QISO+pZC21NTnI5p8qN6vE2CMkwQXVipi5JRRbe1iEp1HZa5hI989HppO9g2sxeves07cO8SPd8nJaGilgDFEpst+owS/FIJFBcBx6U6PdHmBwcAjCLaoxv1ZgFycYLrcaHH0WYAAFsAjJIt9n8XXnoxWCsklZ0BERNBmQb8dyCOqcY1fzXAzPJ+Zwn+ZBff2Fmow5TBXMtjh6K6v978B98LvVQSMDIRypNOWUAzwCXjImcAkIYt3rESiysKHfuvOWe5TnBuagFAugH0wy7sLEC71cDS8jq6AfU9SqrPlRtSqSwUM14H0RkRL2TSMxW7gC4BrsEKDYTmSUeTdq8jnu9z2+ex6+RdEqClBhkmykbQ81gRYrAQ5QwRUwAAJzPxk5tv2wAAqI7PPNGWcFlpAAzuR760ki5OfRbBB7JUAQAU07EtPPmZz0BlehpdrqtUtLcszM5tQxhSBI4oeF9pEeVgUpEBoNbxXGB0EwCAn6X96XULAF+vGQAEhpSN7IC4vsH1QSowBAlyAICBEO+zCH8WAABd+SmODwEaGNBbvihz+3EDvsm2K1e+75ks4fs334rFpCI+xW6fSRbQM5TqstPvSatP3gIs/f9337lfdCV6zTbuuv2OgUUPx40GJ7i2ilNNEgslv1qvYGHhmKr8520pGgDQQLMGAE465WRhA8j9If2bNG/xGldtJL7nC/V/mQBALr5JAEDR/Ig7KfV/YYQIA4LjVJpQYEUtVKwujN4hvP71r8D8KXsxvXsXzJqDhOrmFNYUEIgVZPY+584MVDZ/GEmEHi9bRSDHD6DZfpEvFlu8wYkCIJXxPdjQ94E//7ifLzGD6mFWvPO8Oqt1XVLO7RKyvoWwm+GVL3sNGqs9kKMSdJWPdZYpcbCITiY59Z8oD4NlFlAYRKpj0BR4XWwhy4ntJ2T1DSuYej/QY694fwbMwdyOj2slNS7Gaj7iaAWTkxU8/nGPw//4/L/CNOsIY1PcTrh+pVaAzFRskYz7Z8g4EfB8MgJUQaEIAAwr7xt7q/WVl/Wc+2zu0MLXkl1Kmi/dOWSvzB2IdKVYJ6SaycaqIOeaVvrT64RO9vV6sbHyPwy2uZIKCMsQLw/rhE1BYVYm4H0g6AaYHJ9A2KNWQwADIRrri2TxY2zaw1998oPwy9SK8TBZm8NrX/lmHD28DNetEKGBVy5haX0Vl1z2GJx30YViYUZhaM57Jiu+HWNmZlLE4LpBH6ZbljUsZGWW7SA6wc7TBgEA8rYkFVoX1tYHPqyHSUk+dvU4H7D6HgAAoDUARvftBwoA6N7/zQhIOpnXInZ6bBXHT/Fzi8BBcRxuSHYKTMPhpdL6PJtfvKJ1ZXF8SfgiHXlDra3NKvAnWr94nonEArYUXtl2yIIVWbCiEcPEkuxnI0XZSjFf99BYPIjW0hFx4WJbsS1FxAf/EDC56IT2oN+CjF8KkXtor67i85/5FOYnxnDFpY9E1TNhm310Wutivyf7uUWmjJpbpOV//467sejW8AvP/VUBAKrT86jObEdtel50eo4cW0Gz0YHncH0KUfJps9nGaXtPwfLqEmIWMtlO1eui3V6TtmVkEXqdplzTil/Gnp17MD0xgxu/dZPEf4yTGAsGvY6IK7IIKG1EcQCXDgs2AT8FAPDesJjHeXjTTd/BEx//eNx7951ora9hz+4deOQFZ2K8yvJhpFod89yZsSALgdLCmWt06HGgAQAZo8xfxEnqYbDYdL76IO7dhjnx7CdekrH/iiiKPgxtz2HZFLOLcMUVl+P1b/8t9FZXhAoP30VAmyKYuO4Nb8Xd++6Wj1d2H2JKlyN76v/3ZwAMew6TVAEApPMPAACK3FgZYtvAtr0no+8YqE4oG4jW6jo6aw2YUf8hAwAbkqhC8KB7LDXVmfdFgi4NDuQJkEpilCIqN3FS2WOi9QZtOpTvtRT3qAjPTYYAgAm4SYhtVR8nT0+gnEbwJDBTCLZ+jC4YGsHWi5pehJjgsy+Ias7UANCJHpEnbqKccKQOcQEt2rAUN2rqzGSlEnpeGc94w3WAW0UUZjB9F7EZIUxDBQAw+e6oYIE36dh//Bu+8ME/xiR1DSje125hrFZDtVbBsWNU9ffgVkpYbTVxza+9EHA93HLzLbjllluR9AjcGKj5VREZtK1UKpAUALQ40dl77/oCAHACOa6HMOkLUpd5Fey775gk/5FB4T5WS9hH278fAMDNhcGF6rk2QJLK7777vXjH770X7ShFlNlCH2Y/sFbSVaIwvB9E5RwYqQMjtmEbEXyvheXFn+IlL3oafu35z0HVr+Pr3/wh3vXHn0Cpvg2dXohSuSI93UHIRJIoPsu4qv9S2THxeES5MicT89COzwAoUrhGx4hO2kY3wuLPelzwuTo50z3VHNYu2xTSBJlrIjb7ogFARwBSm3ldHygAUJxTAzvNAhNgsADm8b78XOj/H12/ZC1iP2QuwiN/zysG8ieV5SsaaxAj6oXSh82gdlAjIShB6z9hYrB9pS8MAPb/062DFd7WegtBL8T6WlOSYorjMShUCTLp2UPvanEzEAqu7tRjtZcUVCb4McYnxkXlnXoApVoZJ592CmyPHrmBVP/Zt+b6jvSwMYEkSyQMOa9c0TG466f7YMakoVGEU52wdgFQ6f8QAGDcJyKKlOfqBXIMvF68xww6/XpNAIArnvpkTG7fgYBVLlLwTBPTM3OSbKhrykB8YwAh96bgxKAZAGoqDVu5mIiKJ71YdynLvyIAIOKQInyhglS5ZwUtB/6OLUaanaQBAAK9XL+0X7QeGwMQSOtCSA2fffp9uHEDNceQNpCd9BdvruDOu+5FI6sgAu1Z1byOodoR3Iz7XR+J2HfamKyP4ce33oads/O45879OHLvfbIfCWuEDiO57g2PiYmLVFUdawAASEKds0yYlOjeUQFRcgbAjt27RAvA8T0BAEgxHAUA6MxAAIDtFNROoA0gx68ocOdZClumZI7lLQBZHKJsJShla3Cje3H9u9+JjlXHnnPPR9cM0c9iWCSIsI2PiRUpvjKwCHgOXSo2iyFOFMCeqEJ//LiEx3D89e/4n5+DSyMsqAcRC53wqSc6f4WC6iRMr+15pZYUeTJ8rDLWVlqYn96BF7/wWtx1xwHs2rEHq8tKk4fvQa/qRFwcCDYlskVQS4j/V9WJYQ8892RpK7P5OoqMqQKIfhRBF94fxcxUws2MoaSXNk1l3Zgam8TayjGUfa4tAR5/xeXodHr46lduwvyOPQhT2gL2kbC6JkKaBKu40Pw/xH0HuCRndeXpqq7O6eUwOWlGGoVRAiSBQDJgkIkmyBgbGwQY0ILBJK+xCYvTEmxjw66BxYDNeo0xmJyEFUASKKAwkmY0mpxf7pyqqqv2O/evv7teT8+b0Wj97ZvvfW9mXofqv/5w77nnnhMV+2e2tYVbEPQ5MAi06x9LOZsChpYqOiltpVQqKaxA3RKgRJ45NmypUrGj+KhTy4VFp5BeTPd9pXLXhZ2DoentXfI4Sum51HVhxVu5LMhId5jUqeWRTqZx4vgxTI6PoLg0i1arBMepYmQki+e98Fq8/m2vRSqdAGyKa8bxute8ERE/huGRCZTrdVjJOPYfOYR3vu/dcPwOMrmcKmx4ZBYB2bSBVCoB1zPhdEwY0RQ6bOshoBu0f6n5pQBe0SWQ+ESNA0Hlp4KAhRkAOm5QIEBXy6wLQMnvQ04AXWHbUGIdTv4HrZ3l/6cdBJafK/o1+mOfQcDC6danfqxmkenH9b+GxGRnAEDDib9O8tVZpuaPnmfhvXBZPBRqr+jfL3lGqlYBAuGurM826R+iHRG0O3Yc5FMxpMwOxtImZg4+DocCe14bUV9Ur864j53uAUqT6hyfTn2MThT5dA6zhw/hx9/5JtZPjuLpl12MZAxIJaJSEKReCT8TAQCHTlsdoFFt4N7d+7GYzOP6V/4G2pEocuNTSI9OI5kfE5vumdlF0UqRQojtSPHEdhrYvGUDFhbnUWvQMawgbLxSaQ7tFsU5HdSqJWEkDOeHJI7acdGl2PngTmm1dG1H8jPpxiVDhMxzxiku87GOCAg7rQZazYbEf7V6QwqSR44eBR2zNm1Yj3t/fjc2bliLp112ASZHovDcOhpkKLA1lOBC20aCNoZkWQfVsHDlX4HGatiNkKDzoLtwpvNVscbO/qt/vURecf0zfFb5SRUXL+VA1InJP6v8+aE8FpcW8dE/+yg2n7cFViYN3yF1u4mYYeGzn/qfuP0/bgsQYEUvDOK8oIdNmmCX0Zw1SCCHGoUXmMgJEqKqKGwBcAyfeyryqyYQz6WRyKaEwkZrJrIAooyB2Lsh8feTYwCENwFNpe0mKCGvdqmyBJ7LvepnTxCNn4N9LY1qDZ0mEST2BKsFrTQAWV0mAECRJsByWpjOJrExAABoRDcw+A7dT31duvqv6fs8HBOxmLJzCqiM3Ow4CfmTCTTV/jUjgK+jq1jiHRmJoMWDPR5Hdu0GXPObr4fPw8c1ELGiaJltOCIb5SMVjcOoBy0ARgedXTvx2fe/B6Oei7RhorwwjzWrVgkSR1GVcq2C0akJnJibxXW/+nxMb96MJ3btxk/vuAuezQECMvE00ok4mvUiUumkCPExSedGwQWn+iBdoXJTBJBIHeJp7Ds+Ly4ArOAzkGU1XjEAeIIHIjoBbZoVElL74okkZuYX8Def+Xv8+cc/hRPzJdg+LbAIIpD6z4o2p57qA1QJJJV3o4DLVgsPkU4FqXgLpl/CP/7D36FZW8T41Ab8zts+iKOzNaTSWbTsjvQtmdE4UulcwARQFE6tA6Dil1BCdAYAYKUDrn/ZD3psPwNAe9HqDYgijqxSdwi4mZ64AJj0SBV/XKX10RXrU3L/8i3pHqn/QRIpoxZQnvlTDu/gTcIFOv04fe1KIT6gAgY/ddVYH7zyen1Cl/ox7WZbDgeXFTTb6dlCiQYHaZQqWVdESh8GD2za4tHixfaRiGWlGkcXiyZBPEv1Y/MwZqBGNF4omEECpoEcxeQimszqvyM6FtlcDk27rd7XNFAYGcKqtavhGb4AABxnKx4FQU+ixKzwMW4n5b9RquLkoWOgCbcGAGQfZR9mSANAMwC0eCIPGSbLAnUF1QgNAHSsKC55+tOwessWtJm4WwS7IhgZHYdJlwFZJ2yt6DGEdAWISDmDHd2CoSutGgCQQCgEAGiRwB5TQ/eqysLqJjASYHcDdlKIFQDAcQ0DAKqFzFIMmqBqrSt/AkhIAhxFq0MlYiDarqIQj6BVWsS2TRvwxO7dmF0oo4kEHKqWi6qyinRoa0YPdM5i6clN8Uxzsf+Jvdi8dj1273wUxw4dRoJCkgRamCgErRCkHQrIIS1yMaSyKQE9pa9e9Z4oUC2gXWsAgCM9PjUp1X8G9gQAuLeFAYB4LC7q/wtz8zIPOSZs4xIWRugsCgMABsFZtphFKHQ4g41jDbz3/e9CPTaJqa3bUe5UhaIdcwn0AG32vIpbTcAcE2X30weQZ0qAz/T7FRkC0v5AiuS5tQBI8iKMmP88CsCZP58SwBQRuQDY1XsrK7VRI4aZE3NYM7VOaP92o4MP/vFH8OjDu9Busk3EChw52GLZkiCZ04gBJauLUYpX6fQ1nGh1xaaVCLIGqPTeq/dUndTptaNjBKk8uh1kUmmUl+YwOZKF7zbhNGt41StfiVtv/SmK1Ya45ThiF2nIWhFpFlHEJ6BNcFVpFfRfY/j99TWEf+rHq5AvYHcFYAUZAPymrko6nQrAC1v1owftZmodK+9uGf+uDoC6GHVNuhAVjj+X2xHK7BEwQJ39WvxUWgAI/JElYZmYmz2OeJyASxmI2Mjn4/jGt7+KjqVaK5NGGrf+8Kf4zF99DrnMMNKZAk4SyEvGMFdewJ989MOYXZxHMpUUsUiPIEPHxqqpIYlfXY+C0XFEzBRsLyJjzeKTaBPI+lRrlO1mWpxQPqf0f5/7/OeRruxYg72xe4Zrdp/+f3XHljkBhNgH/QlveN2cknR0S/7LXQD6QaPTsYf63ys81/TZoOdaWCR50DVqEcPeDF7+N81k0dd26r95Fq0shKivrx8okPgqGH8FdihdFyb+xOf5k9fsOW1MDGWQhI285eLYE48g0q7AkmLVud9/WRXCWjrXL7Y/mJgYHsMTOx/CvT+9DeetmcQlF2wRu8J0OoH9B/dLfE5NJQ0A8JIb1Tru2bUXxfQQnv3yV8E2LBSm1ggAYKWHxF77enOdsQAAIABJREFU5OwiXMdHm7GaY0voCTjYum0L6o0KFpdKMKJpYWMSAKiU52FFXWkHYHsxLQJZ4Llo+yVo1drYs2uPsBVY3WfLhQD50kYcgeG2hTmYsiKyB7YbbCkw0CIAGzHQaLbwyCOP4sZXvRLf/fa3sGp6EpdetBlbNwzDd+uolNnKnAx09KjdEQi6BkBjt4kymCs6Nu76SJ/jLdBz72yePmgdRn73pc/zq9WqHCJUkSYKKq0AIo5mo9FqYGrVlNhZff4LnxdFfIKPtB+gz/2P/vWb+NIXvhhCwhTtkxemhG2oln16AIARllAhgr5E7ikKAPBEvCg5WsDQ9DiiyZj4O7ZqDSzOzCLGjZAoKUPYJwEA6I2hm1j3KSB32RgB7Z9iZwoiWq4RoJ7PA54ieXV0Wi0RFqPNGJFp0YFn9VDQK1uoJQQAVmUDBgB7d0id69u8TxdwnA4AiDBppQUdRXW0uF+7vawHVaOguirFx3Ezoh1NyzSx+elX4/znvwh2JIEobWdMA02zDc+kcBctypKIteih3gE6LWDmGD7/rncgWa0gJcrqPmIi0MWokoeZK6KNNjxsv3QHLrjmmTixbz/+4ye3o1aqw/RNSXLYU+e57HO0YETjUjkXOn4gzMPEhuOnAYBIIoO9x+bgRJMBAEBwiSABGQCclGEAQAm80Pszncni2MmT+POP/RX+7Zvfx30PPSaBTSSWFtRdggCyMeSQlTRRqWsjAqrk18olxCI+3GYJhbSP1//2i/H8X7lUlOC/d/tj+Lu//wpy+WER7/F8ExEzjlg8jXqjrZwFxNYw+O5S64KKaMCYOdMCPlcggAeWptPp6qyuFjGpZgWdYF+LViYWsPGC8xDPJuErNG45ABBUYJR1SbAmguROs2d0AinXG+L2iWjZAK5ftzUliGHCVWJmLMJe0YMTotsx2WKAzN4wCf5c1eMvsqCk5hEUYmBJjYhA5IeEEK7RGHVG+VjPQGmpKT+btSrsZlOUseloUSOrx+2gMDQiVDO2kTDZJluFSSuDQmEHUQlfrCQpoNoSBLhByx46BZiGsADSuQw6kQ4a7YawUsiusKXn1JMEgWth8eQcynNLpwAA4RaAfg0AjguBBCbOBFG5lcjenUwIA8CLWdi0/QJs3bFDAAAycUg/HR4ZE2EdIucy7wdQeLUnd5cBEVCt+wGAkIm0OGF0AzC6X5DCS5VkFZKrpH3ZRFd+32EAgL/Wib9mAui9j7/TLQkyzwgAuL6oc0ftOnLRDox6EetWTeGe+3ei6fhKJDASQ9tICmhFISVWTUzxC/FFBG9sdEwSfgK5k8PKCvDAnidEBFABAEqngNfP8WDyz89J3Yd4Kn5aAKALpnCO+B6GRkfkm7oOtAFU/b2q95sAA11u6rUaFucXpNrAfTqfzwetL0qDgsuEARWDFyZgtE1lizZaFUQaR/CSZ6/Gi156AwqbnglzZAqtaBs+BXUJvHIvtUx0COqJ1y4vQPmJn+7rzAnwk3Ow6X8fiq2t9LVyBYS79FOkQA/iH59pMw5+L9Bit4UvcPvQLifBYxKxpIgk09WDtNf80Di9O/Hut78Tv7zvYSRieVhWUrGQShVh5mgQgPETWXBaYFZAyGC4VELCc59BuAIA9F6v75keOw3C6DiA/8+5xYLKiRPHsXpyAtmEhVpxQezFLr/0YmzavBFf/9a3RXg3msqjYybRbKte56hJ+z8FeBEo5xw+269woqnWs0o+e9es2oqoA0D3mPxQIahGK3aRuMEwSiCozuRImF1qbocTQfV3dVUSJAtwoT3fFVNKCXVJBBmwGBSYwC/6KzFuZUsOW8TSmTismI+2XUapPIMvfunvccHFW9H2ab2ZRC47gXe/8e04um8GcSstFsOVZl2YdaOrJvDK175atHa4j3Dcaf3abjaw7fz1aLIdrcMYKAXXj8H1lKORciEU9Q5ECAJIjGyKMwG/5TMKAHDuFeB+F4Bekqz27F4S3hPZ1iCA2tP1GPcDCKeu61MTEF006M0ePWc1kNW//vuBipX2LX1W6ceE55l+nbNtYTo1ee8BTeHX1e/Vf93h5y9jCsi9VSCYOIAwxvEBtr3y76SrU0l0cjiLVMSG2Sxi7tDjsDrUHKPWVZBene0CDD2O1WfGQfx5Ll/cfXnGToyO46Gf34X9jz6ILasnRAAwFTMRT1g4eOSwtIuyXc8wYnBarkzXZq2Jex7bg2KqgGtfpgCA0dXrkRqZAhI52J0o5hZKMs/psMI2CHLp2Daz7fzNaNt1HD8xh4iZRTZXQL2+hNnZw+i4DZiGK6xrxoMU8RzJj2LrlgvwvW9/DyNDI9JqIUGiMCgjwgYwOm1xD0pRfqnVEPFnAUmpAcJ2HNPELbf8BK973evwi7vvRjqVwLaNq7Bj65QUE0qlshR0eK7XRWydguKBhoC0xasio9pvgr2IhTeDLivnNv7BBnDGW3d6AA6I/O1H3u/feuutQjdkYCsVGQawMUuSJwIA02tWYXZ+Fi9+2Uvw+t97M5x2S1FhPWDvzt34bx/8SKCWSFsnQ8ZWLIYc/psbldpMewsxaA1Q9Sd1owQEUJU+JmJ2hACAByOXwupN66XMQ5s5p9HCzNHjSJKO/iQBgH50UDaZQGBFVyZ1oiJhRSD8JWmh7n8O7K/UzqcAgFa9AfYUk1ps0NopAACoACtBnusIABB3bUxLC0BeRADZu7NcVfrUJElvYuENkZuWVPYtKifQtkLR/Emf4wFNUTDeBwImWkhHI5i6D5D/bnkeKp6Hq170UkxccTWanoUEexYNoG60KNYp9J20mUCcdAxSk9w6UC3iax/4r2gePCAAQIoUd8NApVzE5NQYFosL6HB4YlEMT47jOS//dZRPzuLnd9+LQ/uPSMWzY3eQS6eQSlAojDRVRZ1PprNSVWCgT/sNCgM1qcgZMAAIAJABYJM2TaketgCIboSoIikbHREBDPqL7baIWS6VK7jpzW/DycUKvvqN78AzEzDjWTguWzy4OGnzxruuNAGk11F6EFvIpjPwWz5Ks7NYNzWETLyGz332A6i2ajDSG/DGm9+HEyfmRMQwRRGytoe2zSCFXvGqx5ffTGSojK4FneQgOAMA0D9nw6t9pd/pRR9WouXjhVUR0EWlqu75iMVjaHptcQLgWsuO5ESHQ+XwKmmTdRIAYdLXJPoWqgrTfVyoRSZ8UMva0oBa8AHC16dUcHtVfhmXwBddHs5DMWAmyfUzGZeAN6hIBeChFlXh0wUU4kZEAR3+8VgDpruDhwiDRiZ0rHKLJ7qDanERbYrwJGIosJ0lk0E2m8P8wpKg8fzWrQQU7eIhwnvcdKMi3ETBymqtIT2elVodiXRaEr3cUB5j0xOwEuzxrAvjOUoWAK1mJJiOi7jm8YNH4Nbb8JpOVwRQ+gslr1eCWYNaAJjEM6gUNwVSY9kXm4gjmc/Bsyys2rwRO666qgsAtBwHhcIwspm80tmIUWjq9C0A3f1HxYOntABoQUZhbgV0SKm6iCS61xUB7AaKAVNETQOVvIWr/bz3/QDAoABLAUym9MpatNnstJDsNDBitBA3Ddz/6AGhETJJsSMxocRzncc96j7Y0jfP92aQNTExgYd++QDy6YzY5B09cAh7d+1GIZ2VcVWMkBAAENCR6UVMnJAaACu1AAhI5HvizjC1epWwRBgoBJyULgBA5gCDncWFBVHrJyOA4rwEsJSdppgULQcAwHPAQKdehNk8jPe+6dnYvHUTpq66Ea6ZQUdU2h3EuTHSNZMAgMB+AfeNGhBPoYK4coI+GPTr38NWimBWBiAYvJ57BUwlh+de/1KCfwpA0VRaXdHWKSkBPmnlcRwRd3NrDUStBNq1Bj7/2S/h29/8CWzixEKtp/AfWwIMWFGKsHrCCpCWtD5hNlXRp+UwW5bUnt6fzOjzQbNRmPTzMYwJ+LxcLotypSjgPVo2kU+M5zNotyvYcRmZYDH87N6HgFgeXjSHDgMCij0bnDO0vqNIn9JM0ftEOIHrByLCiZgee4IcFFJTgJ5mAwSd7xEgQftlCneJLgD3qkCoNFDuUaDvYACg137afeeuSKDsPr4vwK6ACUELgBSTRNDNFS0nAnJJ8pkjLsq1eaQzJl7+ihvwvve/A8XKIpyIh+HCKFJGBi+6/kUYTo/BaflwKRCdTmK2sojnv/gFWL1pLTKFTCBmlhAAgOyxVavHFHDMcTSSaLtk5FniNuOwPZSqsEGSr8QllTWhsBOlcKEAgnP90gDAqbFxjwGg7qOiistJHbIB1MCuvp+DkuzwtS1fb2duAdBzuh84Cr+fvpeDwIH+NdG/3s+0f620R3DNqtfvAVj6WsLrQP+fHofeeyoLcFagNSOwTcCPrOK2LbkDC7EUpxtOW8hGO6jNHIJdZP9/DaYAAOeuIs/En5pI5woAME5udyIYGx7GfT+9FeWTx7BmNIf102NS3COj9siJE2K3zfXA2NomQ5bAAVsAHtuDUrqAa170connx9ZuRHp0lYCOBAAWlqqwzBiq5QqyfD2PYKiDTZvXod2uY+++Q4inxpBMZelphsWF46hW2T7HWK8jhdl8toB23cYLnncDvv61byCTzkq/Pq1/FQDAFr8eAJChuVO7CbtFIIFtOYBNG1Arjjt+9jNcffXVquWz3cLq8Ty2rikgn7KwVCzJ7WW+0mIrqpzX0aCYGRJblLQxaJNnXGdQh+jcAHg5uZ6kfsApYMBjd97if+QjH0GcfvcUoYjHRTU+SSE4irSlk1hYXMCGLRvx+N49+PRnPo2NWzYrP0YqxNo+bv69myWYFCoqRfA6RJjjYmMlHsfSvNtDicMtAEJx6ngCAFAHQFTBDd7OjgAAdszA5u3b0DEhAECnZUt/ZorMgifZAtB/OOnERi9yuQ1BpV//XSFsPZFA8T7XooDSAmAJANBpt0QRnwkGVfm5tFkVZI8pE4xMzERCiwCO5BF3mgIACKIdikH6b5BW8pVLC1TWFVpogCKAQsbWlNggmNG/188Nf27+XVcKqGRTcjt4wW/9DmJbLkDDNZGiSjbFzMwmWCplH3jMM5F2iAYQhW4D7Rru/MTHcPDndyNByisiSCcTqFZKmJgcFYEOsgjafgdOxMdr3/gmkKr9+ON7cffP7kHSSqFVb2E4l0UmFUW9VhHEvG13kM7mUW80JSho21QoZ5Wvg45hQTEAZtGmBoBBWm8E0cAL83QAACs0BAgY/z7jmmfj/EuuwCc+9T/gGXHATKLj04GAB6ktYYRHBgTFAWXKdlCpLWBqfApONULmH0y7Ac8+hne98wY874brYGY34bNf/Br+6Sv/LMl/LJGF0zFQKteRyQ6hI0hIDwDghi69hgxkBIXUYNjgI7xbIQ/R6zWY0384DQpmwwyAQQAA1xCDrLrbFBvAqfVrUBgfguP3PNqZoEs/tDgAiP+Yar9Q/TddOx8VxC1PJ4RCLhcaNFcMCLg1ACBhBtdDQKeWuRqo20tbDYOyAAiQxxA0pMpqIL4m1dpgMQko5NNe0paqu2WZAdXLFd/4Fp07WmWsWZPFmulhrJ4cw/hQThReeSCy8kMgKpvLC2VaFJkleG6jUa+hVimj0YziWz94GKUq22vIEFDXQ393Uu09joUREQA1N5xTYlryTQE7BY4yfiAAcODxvYh2Il0AIOKx4uWfsQWAjCyOSdRQLioM9sMAwPDqaTzjuusEAIjEE9LSQMR8aGgEZH4RjFBiTsv7YzXgoymPCu4MV+oUs0LbPDLRpuI/75lU7Jk3s3dXQFqd7PeTvXsAgHYB4CPDGgC64t+/d8vcELaY1OoQpZZMYwnbRmKYOXYMjx+vIkIfbs8RzZCKOSxVtZRXgeXT6UMFzQQA2Gd/389/gVWTUyJGe3jfARw7eEjAAC0cxKRAEgUG5oG1J/3L7Y7dFQGUMQq5AIQZAASDkpk0KARYazYEAFBrP2AA2I6AuBoAoCMARQGpz6NaNfhwBbrJmAQ2gL4IzZGVXEWycwJ/+Ycvw8j4MIauvBEdMwM7wlYHB3FbVGlhU9tDFDC4dhW7YRmHu28bOlOCfKbfr1hho1OLJBMrBEArEFQlfPPJMDn3BOhMCcBKvxeumAAoomff4yLoNkLfl5goSbEpMjyiltiHFk/MYKhQAIw0Pvlnn8Hdd/0Si4tLIgBWrdSVoGw0hmZDgQFaaExVZHuVbl6bquorNpmm+eszI5xw9yfj4kwTi2JkbAil+QU4lRby8TgysQgcu4xOpIGXverXcfs9D+DkYhOlmgUrng9EouuAX5E91XFoYxY7Zf/QBYv+hKg/UeRn07uC7EH0Fg9YZQIuUu8gagoIwOKUpnTr2n30FFaR+tTqNVR5VJ+Xui0gPMVVkUoBAMqqVKm52y1bgIA47V3dFsrVRWzYOI22U8Ztd/wA1dqC0FYbjoORwhj2PrIf73v7+zGenWBHjiQOyXwWh+eP4S3vfBtafhuZfEauhcLRbFmjZzki7I/m2s/CQwL1lg/DSorVLBljEdXr2tUAUABAVPSJ5HMGDIHB0cOZ/zcMAITvja7uawZAUO8KymW6FaDHvtGJf3+iPmh/6P2fWve6gKDvm547fO+wm0q/tgUf350PfVVs/R79OgK9uaHG5nRtBnrkwvvXqZ9F60z0Avj+/eJM+wer2mxDYK5EUbp6oyW6V7UmVXsikpexmp40XAwlgBN7HkY60kKkWRTtGzLAngwDZ/mMkIj3nDUAVGskCyYZ3HvHT2A0qxhNW5geLSCfSaFWq+Lk4oLYbbvcx3wDTtNFNMKiaRP3PfYEyqkCnnHDS4SlN7F+izAAXCMJx49isVgDGVTlYglDObqGUci3jQ3rV8P129i9ex9SmWkRIkynWVSpY272kIgBkhXIszTHVtxSDb/63Bfi/nt+iXKpInGKFo8XpjaLhZ02EqaHHOmhTlM0BLhHUpScuQNdOh7f84TEV9df9xzMz81iNJ/EaAaYHMujVK4IY5QuJootqhgdik0c7Nky0YOWV6WY1P0+80od8AgpmHM/OLtnD1yL7uIR/zdf85tIJRMol0rSc0UBBFYeeL3VWlWCDfpas+LBKsbHP/lxmTRMP81kBm97zW8FdnOK+kAkmwI2FJkRK0Alp9+9ynDfgoiYcLACQS8GsnxoO9JBK+Kh7rvYtuNCUTJOZzLS50u6ZjIAAFh5liQvoGXqTax/4enkQv9efna3M7ULyQCFqP6S/GuQJVT5V9UnReugby9pyB4nDD8le9cdpf4YjcVUn2eHAEBUAIBVmSTWD+cRtxsw6OHbR+Hpv0kMjDW9jxOytyGTusJvX/IwsR50XJm0QjHzOmi1m7AE9VcCO9ws+Rgqm/O+WNkc5pwOXv7mtwCr1qLV9pGwMlKdrHOTibPi5CFCX1rXErqQNI86LTz8+c/iwR/+AFa9huEkafIVbNy4EQcP7peWkWOzJ9jcjGKjgrf8/jtkPI4cPo7vfuv7iJtJVIs1jBQKyCTZ+9tCIpkR1NOKJbFULEsFliDS0tIS2kz2qEOQzIoNoG0SAIgHDABW8QgQMCE1ewwA7ZtsmgJo0WN3zYZNeMVrfhsf+PCfitAO6Xa+kQraDpTKu8//I7LLvxsdpNJREWtKRQuI+Rbceg2pWA3ZzCI+94W/gm+lUKp18K4/+DBaTlQO8GQ6j1K1gkxuCI5DmijnClsADEUdZ6LsG0rdu4umD17EKwEAGugJP7N//mgGAN9TB4iaASABl9tBKpNC3W4A8Sgm101jaGJEWn60wFNXA0DWh/I55RhJsq91AvpcAGT9CSkjoCqGLrJ3jcpiJYjYhMrPoKvDnnpWtFgdEp0HMgDEwykQUAxEtgLmABkwkn0TEAxskrTbgmkZqDdqaNIuywAmR4exZcN6bN20CRPjeVQas0inTVBIrVEpiwIsWwFIveUGTjCq7bpoO44AArxdUQIKBN+MHCamLsN99+3BXXf/QpBiinklUhk0qOSbSKJUqWJy1TRGJ8cQTyfgGR6a7QZcnw4YKdgNmzJ2eOKx3eK24bbIAKD9lFIYJu2bgbBqTwkCpqBXlePGBEPEsEgHF5ZCAACwchyLim3rM5/3XDjsSWNQ2bKRyw9hdHQMlWpVCWCJCJaix8q4E5AN7ucyF4B+HQbd/sH5IMKJ7S4AINV1iu1I415IwTwk2KWDPwZ5mr3E/wu7AHCuhKubOtDs/l8Aplm+B7c8j8vXT+DhBx7EyYoHI56CQZX1iIW6NSSAYdKrCQNAw1R8nUIuj/vvvRdrplZJ3z9bANhmxq1OAACCSQEAQA0AVmvIgCsU8rLHzs7MCHNNKilkMBAECizMeP+YuNONIpZMYtN5W1Ct1xBPst1OgX+cZ8KCMKOoVipYXFwUS0Du49wHuxoAga6GMJyCCoNsIbQ/RBMZcxH//QOvxcjEKNJbrgOSw9QnFgZATIA0WutyT4/C8FhFVFXXp/J1pgR6ZYCA8yLoce4GMb05rvaF5fO+d62q8sve0JV7oFeu8PezX4LNqPs2KwfwBPuVCJcG8bX/s/437x3ndmlpSYRy7RbVsE0kc3ksHl/AyNQ2/NVHP4bbbr1DWJPVakNYAFG2DNTowkM9CYJrivHE8ZTWD1GXZoLcY2DxvTTDSyVRKkHRbTwi9ByJyPXwp3YmWbtqNarzRZiOg7Tlw26VkcmZsl9dcdW1uH/nXuw/VEQskVfJSb0E368hl8+i1eT79AAADRiqtrMeWCHjom+FZpbRalQADsX447WK1WogQsebIBV/AfF7LEdxOSIYIGu/S/4Pif71ZomAqIGgqVqeChjozstApFRsAKWVgj9V9V/iJpOgagsj43nsfvwh3PfAncjmCQrUkR+izk8T6UQOX/unf8O3vvodJCIpRI0EmrYLIxlD2a7hvR98H2aLpCvziKW4sI9mrYEdO3ZgqVqEzXg5kUOnE0W17iCWSIuQa61Rg0FRqUADQADGgAEAggASm67cwnOmta1rW2GAVSf/PRBHATH91f7wWjkVAOi9c/8eEP631h/Qz5c5EGgIcR6QraLmkoo7JPboCslSQ4ZOGj2BzP7Pq4UkZSsJHqf/fqaxCecK/Y/tjVdPw2hQHBYW5zz1/RStnXE5Qb9EgklzS1iE1XpD9uZEPIps0oLp1jGaMrD/oV9gIhODXy/Kvk/HiHPN4Am2qerzWWaQp3wAJqBR5FJJ3PPTnyAZ6SAT9TE5nMNQLoPFxQWUazUYsQQcP4KOZwgDgMKo7UYL9+0KAIAXvFjO6OkNBACm4UTiAgAUy3WxAFxaXEQhk0S7WRWV/02b1oK45+49B5AfWo/FYhXDwymkkhEcOPAoKiVq6Jii6cRWR2o8XXPVs7Awt4Q9u/dIDplKxlULJMV2Iz5Mt4GU4YqOEAEAt60AgAa1pSKKlTMzv4gHHngAN998M44ePoLhjIWEX8WG1ROo1KpSXGF+LIWJwAVO23iqoQtaAbQWUQAgB2pZZzMd+x6jeXxnx2IbtA4jXvmo/6lP/Q1+dsdPZYGQeshPQDYAgw8GKxS3qjcbGB4ZxlJxCb//znfi0ssvQ6ZQgFet4Z++/I/47ne/K5s5FWTZzzYyMoZmg2IL8e6G213A7L9ilcznBqsSBBW4B8xRVsgMipIBrhnB8PQ4RibG5HDgY44eOizUzLi0ASgrPX3wdEco2PS7CfPphjfYAfUS0Neo+/75uuIrGrgBaERQJdSqx0P8x9kWIVZcDBbZ268EPYjdGqR/UqmqVsXFa6cxYhlI2E2kY0xClQ7AoEBDU/11FTeMdio6ORPJQN7Kp1hbr9VCenvlm2wEVaHgWif6RtXxmBmDHU/iaAe48Z1/oJJnw0KU3rWGgVrHhkd/YaVyBsvpIMXXpw/2/DzKDz2ML37sLzDq1pEkbcknHZ9e9xSz8eHAlf44xD1ccdWVOO+i7eKz/f1v/xitmkM5armHmTR9tX1kcgUcOHgY6UxemBPiHx4o19tMSswYjEQW+07MoQ0LbRH2UokLx7pDsTQ+XpKlYLNXq08CbKJy0WQaH/ubT+G3b7oJ8UwWdVqSGBl4YvumbIkIaylGgNoY262G9OFSQZQ1VtKL52YOY9V0Hje++nq87MWXIpXK4K//+ju45dbH0PJiaLgOssMpaZ8xjYSoJCgGnY+oxWo0N222a6gAI7wBD1qk/Qdc+LANz5tBzw0DCOEqkX4eEzQe7kL5Z99WNokt27fC8R1h4hCk6LUCaOV+RdfXbhkaPNPXpQM4GU0BANTYLg8ylAOC0k1TCupK2E/1kSvlZ9VnypaWHH3tXaViXa9VhR7dqNVQSGfgNBvoSA+1KVacksS36iKeY0Uj2LZ1E7Zt3YzhQlZsIz3Xlr7OpXINR+YrqLc7kniViiVUK1VV/Ql0TGT/kHnlwaZ4oCiwq/5b3/GwZnItMsksLrlkB374w1tQqdTRJugDaqRk5NBzPB/JTAZjk2NI5RJir2l7bUnaLT+OhZl5ESH0XIoK0kZUCfDpAET1vYaqJVLZUuPJpFvZVpKQpw4CJqexTApWNoO2EcHLX/ub8OIxVNimlMoIeDM8PCpBN8f01MBKUzOXHyzheSj3kgJCYq6t7ll4D5ZAbtmeOzjI0M8Lf14d7PHpTIxPu3VTLcZtIkZdBrKQzCiSEWDXI7vgGQlxD4lE6RQQEZVhMrkiHkVTFWuKB+/4yCj2P/EE2s2WiAbRxWXPo7tQWVpS/f/abUGDzGQoxGMolcu4+OKLcOTAQTjUXGEwIUBrL7nQZweTfyZOZiyG1WvWKucBCgyKbopic4nrQTSKhYWF7jhy3wkHsHoceiOpADQz4qDTnMPWjSN499tfh/WbNwH51dwU0YlH4Zu8FxxHJqoG6E9verRDNASQeio2gE8dANABqKZyK1qs/qZVLOeX11EuHrJhELINJEZIrQ/Ps+WzLpRxarp/0AfOe8P4gx7bGqBSiYGay1q4UgFjPYaB/rv+3P091MsS3eB5hU3RAAAgAElEQVSGyboJWpp0gqNiHVZy43JG3PLjn+ArX/k/OHlyAfn8CBoNB3NzRcTjWdSqZPkwCaIKNvdEniEUl+UGywo2WTcqkeY8EotRiy2BMWEsqX0kCEG7P5XDSN1ugVaThWQS1cV5RGgtZlJXw0ejUcf6DZuw/aJL8fN7HsbMfBmGpezJMrkMao0WDAry0kxCGInKYYOJNP8do5uQQ50RRVJXxQ4V6GmAhI5AZxW+hsBH2a8CcIFWrQKKMBbq0xLQ+5U+F9W/g/5/ni1sieuoPbRaLmOokBf7MK5jzjuDa8N3MD45hJm5o/jUpz+Bp191GRaKJ5HJJpTwtWdheHIdbnr5a+DUWUmModVy4TGpg4u12zbgWb9yLVzDQSIRE8o1rWtjkSiGRiZQpxoJ41jZjRi/6fbDIC7oT9Bk+BQfS+7rABHMwazgUJU6tKHq+ajniCrOLe/tVyBhSAMgxOKjS1D/lyp09vQqls+/4LpDbNVBbQT67Au/tl5zy/ecXssYW16FvZxMiruGOLaEztFBr6W1mfh4ERlvNKR1VrvQiOZFYEtLgW3+no/j77sCuYGQpNo/ersz/x4WIezu393HSENXsN8rJg1zejJCyF6MRilSDCRjHibzccwf2Yvm3HGMM2Zu1KWwKCzDs1pAg09RdbXnBgDILOx4GMplseexh0UfzGtVsWZqHJPjozhycL+I49HVi6xa22Ehh0VIiO3y4cUyivEUnvGrv4Zau4PNF1yCaKqASDyNStNBpc5W9ITsYR2XTLYOEjEDE+PDSKfi+OVDuxBLT1GQDtmUgXZzCXHLxZHDe+W8IDub7IBKuYGnX3kNOo6HB+67T2zLF2ZnkMsXUGNeE7dg2RWk0cRIAmiV55Gni1mxJCzCqk1r9IJYE371a1/HS176MqxftxaNxZMYMZpIRz0p8uw7eADTa9ag3uLKVza9POv1hidtrsHaDaDRwFH+9OMfXp/6Dnb3s4C8F85dw3d5EPh+So7g14/7D9x/P/70ox8VEcBKuaIEiKKWBN7pbAbVWk0OlFw+L0EwKZD/8vWvY+HEcYxOTODeO+7A+9//h9JfkUqm5Zym+F9pqSR9tGGKQhfBC6oYUpYLAQBqOioAwDXpWxzB0MSo9NFKX7bv48SxY2JPFiPtlX2nZwAAumFA3zgrYsJyynIYAFAVTmUjJwMXvH8vASMlNAa72YJLYQlS/7tItglDqkWdAACIAvUKLl4zjVHLQNxuIR0zpc8rLAS4HB1VG4ieBGEAQA5cHnpMg6WPh5Mr0FuQw5a9JR349H9i0iMlRbK8E4iZcaHizLdd5C+5FM/5rdcJZEXgwma/K8c1HoMZj0vligCGSWqxbStAhyyCvfvwP//bhzBSX0SaVH2P5FlS9FiZZ82JtacWHKOF4ckhvPBVr0Dp+AwevO8RHHjiCNyGj1QiJQla1DJRrTeFmlyuEnAqoLi4hPGxMWEA9AAA1QLA6r9jsL1CJa/itEDKcRcAUAc9L4QaDRSaEkXVWBx/+defxPv++I+xWKmIE4BrZNARGUPVD6RFOuQACvZGrodGnehjR5BDVnM457ZvHcbffeINiJkGTs7k8Y4/+Dis9DhKjSbiuShK1RKsaBIR9kiK4TgTYgocsWISk4pyzxWgt3T7F+npguyVkPXwYRNO8MLVFj6GCacAAPz0UfYtxrH5gq1w4Qo6TBCgl9QwgVIgnQAHorugxU1OvX6OJkWqFMshOGpCiSKZEb4wIRR1XSjjgaqzBAWi8q3en0lApVIWVXRl0WIgHjXh1EpICDDoix1no1qRA+mSC7fj4u3nS38XT1XqUxw7dgQnTxxDqbQkNP5y00UzkoUXTcl+RWV8gkX8u8FvAkdSgVD3jtV1fniKU8l2wOul3obnoVAYwtEjx6Vy12iyKkk7Hw4WDyFfaPn54TxS2ZisSVZuODedqoPyYkUYVBxPBhu6ur08cNUAQK8KoloSbBkbDQCIPaAGAHIZNHwPL77xVTC4t9OLN5mCHzFFsyAcIC+vrPQAgP65FwYBBADwmF73kv/+IC38GU4NgFQwrgOn5QH8qVWd/tdmag+vAYtVFM9AislJ3cahg4fVvsyqN20gJcxSrVaylwZgHHfL0UIBj+18RAT4ElZMzpTdOx9BrVTqdsrLFBIAwJXXIKuqVCnj0h07cPCJfVJRoI6JYlotBwBY/WfFngAAz4PVa9YpcadYrFvp5OcWIUfTXAYAFAqFgOI9OHiT9UtWmN+C0zqJKy89D296w2uxZvNmIM6+SJMHMVzDQ8fknORZRKeaGCJuUiUd7EEk1eH/05eumPe6JFXyLxoNTCadtoDcDOiYlKnH6ccEJ3s3Auru2t1PQ0s3Sfq0CKVUztW8ExG9AABQczDY3IJChLxacAioOCCITkJBvprfQTg3QEwrfGb3ryWRYDUTcOptWOkc9j32OP7+77+AXbv2SuK/sFBBqdTA8NAE4rEM5ufLqFabyGaHYFkJLC7OI56kajiTEaX5I7TVpmrH5OZJmn8vwF9e7eN5ycY3XlfSMnHehjWoF+fRKC2hXa9icmwMlXIJF150MTZvOR/f+f4P0XYjyBZGMLuwBCuRhm8wuFdOMfJZAxq9ilm6sW8IBAjEEpW3isxH9raf7qs/AA7vEepuBPoIAYupt8cEQE7fC4cBR849MrYIKpMBSxCAZ9DwUA7tVh2pJJ1SWjh6/ABufvub8d4/eR/q1UWkhzNYnD0hbMpMLIekmcZrXvGbyMQLKC2QGTGMZsdFxW7guhdej/XbNkqhln7ow5ksnHoLk0MjMBNZVFntFCeMc/vSrjD9zz51SAcDAOHnhcdW3bswEKzmTv/4awBgOZCgkv9BWgHhmEWfOWqdLQcG+v+tz4jwTz2vGWPw/Tn3tWsMz9Aw/f90MZUGmzVTUif8unCiX4c/CShIi51lyRnN54Yr/P3JP6+1v8Vg2R4gFryMebiDsJE2JsmxuOGwUcvsIJM2UEgZSBotLB47AKc4j5wZgdluI8K8h64uZ8sBP7cpdtpnSUHR9zGcz+LxXTvhd9pwWzWsnhpTAMCB/SgvFQWspE4IyVqeR6q+gYXFMg4ulLBoJXDVC35NijBbLrgEZjIvSTcBgVqzjWiMhTIHNun/viNg//TkGDLpBB7ZtQ9ebASGGUMmycJPCZbZxrEj+2Wtyf4aISDnYc3qDVi3eh1+8qMfYWpsFLPHjyGTzaFiE1QwkXCqSHl1TKQBv1HCUDaNcrWCth+V77oXRXZ4At/41ndwxZVPx5Ytm9EuzWHUryFtuBibnMDM/Dxyw2yf9UUDTSTqA5YfN0Cx1Jb9LsTZ6LqCnf3NCQMAuvXsbHKB8DrT7xZpL+73uQHe+OpXS1/azMkZCe6HC0MoFotS7WAVkJU8UiYyRE+WFnHTTTfhFa9+FexKRXreX/WqV0tySPGaZoNaABSGU/3/ogfVfzgGqLr0FJ8OAGBSZxnIDOcxvW61CCuQnjU3OyvBGemZ/9kAgN5wJDXsUv97vT+s/pJq0mKrBKtV9GwmhYk2TnHSTByYvocUxd8aVVy8bhXGYiasVkMAAKqBhxXS+29kGADQm4lmBJDmwh5I6TIJAICeP6wCAGJJUyjHBFWSiSQRFbTqbURZlc4NY+TyK7H9mdcKk8FMpkRIj6hixzDRoPWG0J0NRHmwV6uIE/GNxYEjR/C3f/R+FIozyBAN9YlrR2FELPk8BACciA3PclGsLeGt73sP2sUyTh6dx3/86A606y5yqaxQeRi8NNusONPJIIFypSoAFK2wuKGTgk0RQCKDbAFwGDTRxiyw0JOakDAAlFibYlTwPyNi+6H7s7kwP/Tnf4Z/+uq/4O7774OZyMCJpNFBTAWFMhN7gJCkraLEasKxW/A9VwAA12YFuYIoiviv73oZnnvdNRifvhQf+OCncOvPdsKlnU+caYmqFEsvkMd7pQAjsWHkGEvyFOD5fb3xgxKnlf6vu6D7XqdbcQrAq34AgFVHJrQCRJmAlYph07YtwuDgwWIygOyKAeqALfB3F02AUDUn/N6hklMvGFDBpqaqioC26CMoFpBU1wNRJ24LpHi2iaY6NhJxJkwRYSixt4x7VNz0sHjyIDyngaF8AZdceBF2XLwD6UQKRw8fxaGDh3D8yHE06k1UKlUR1BJhHVFYj8OIxbFQq4tIDXtu1X1SRUalxhuANsJSUlJ8SqE6EHLs+HCaHRGq4RzjWNptF4uLRcStpCT+8pGUfDOiMUMC9ljSoGOlYkyVWiJSI0J+UdXjKnoHwT4STsz7wUHeS6mQSyLuyZ6oAQArnUQsm0Ej4uP5L3sJ4vk86qSuW3GhvRH97gGZ/dTKJwcAaAaABgdWCub7HxM+F8JAlQZBelWWUymcBABM9rh3HERcX6xFTx47iXKxIlUHAoc+GRXcF5TWd/fwVd33PvKZDO6/516snl4l7TBxM4qdv3wALYLeQlFW61N7kWsAgMHB5Zddhr27Hlc2lKwcip3WcqFEDQAQ9OOZsGr1WqUPE1O0adVVo6iuvP/z8/NdUIQAwKAKUm982f7FOVaD7yzgpS96Dl7567+GcTIAKNgWVWw+l24uRgAA8L19SwEAYufTS3rPPgQJPXJA0nu2r8M9V6kb6Lq9rvyrJJ8rx7VbUvnn3iuLMxAtVECAYsKE08flGL/aXYUGHnBo+tcQX1dbvymaVq/SGR7nZVWy8GeOBBonp/nQ/RoWyxIlsQj2kM4NoVosI5nIIJot4Ltf+xa+9KWvQGF7URw9MoNatYVEIiMAO88RgtoEkIeHh6RQo4X++H6a6s+KJSvwYYaDOuLUmMs8TKZRKpek4kWxsU1rp1FenBNryXJxAaMjQ6IVctnlV2DDxs343g9/jJbtwvU8WMkcqm2yBMlyC0De0PgJI4bxQtBKKbFU6P3VX3sAyqAhHFQBCz+OoqdiR6sB6eCX/WChfk4YwOTfyQycmpgUv3IK9GbTCcQsJigzME3+vo7Pff5/4NnXX0OzcMwvzSCetFBrVDExNgGv6ePhe3fio3/yZ8ilhlGvtpEvjKDpOCi1anjjf3kTEI8gnolhYX4Wq8YnUVsqYcu6jbA9AzVDxTLn+qWLFMueHxrv07+uXjUhPtGyJFythV7Lqbp7/Yk5k5pBe3j3+O+C/4MZBOHr6wcX+mPh8D1Uf9evqZL/cBIfPjf6rzk8N/g7zdTSyb9eS+G5os9lnfzr1x+kcdI/HnKlffukAhRVTKE66SyJEV0X0u4TMTxYZkcq2+PDCdSXjqM2dwzRdh1mu4kE2QU81zSr5lwn0FN4HrcRls5G8lns2f2o9Oi7bQIA45gYH8GhfXulNZgAABkArsO8SVXlCQAcWChiMZoUBkDD9rDp/ItgJnKAlRR3Ae4zdFLjOVCXAhxzHRerpieQSSex/9AJ1JykOIhliGd36rAiLZw8cVhYopLTmAQQeIpH8dzrnotvfv0bmB4fw9yJ46K50PSUjljSbyDhVjCZMWDaNQzn08L2mCvWpM13sW5jev0W3PXz+5BIZ3DllVcCzTJy7SWxZyyMjki8wUIk9TuYa3B/JsiqODtBLBEAAMKglULtclD2TLdj2fmlWVV9TzrdupH9tj/PqM8/4aeGhvHB97wHx48fl372ZqOBdDotQQkXFYWIuNEuFpdQGBrCyNgojh49in/5P/+MTruNdKGA33/LWzE7MycCgCUGYFZcLBfoZ6sBqvAiUBQ+Vh7VBqRbANSypj0CWQBAJ2ogkUth3eaNsF1WWmyUlooKcQ5U91diAMimEgxQP1Cmzp4ehUYPjqb98mkEPoQuKDBdgHIHmwYDi3Q6K2qTVBCn3Z8GAEj3ZNXHdl1B6jJWFJFGFZesX42xmIFYq4GkZaBNyE+qrGGNBBWQC5AQ9ObKtQRsAA0ASHXVVxTILgCgHMHVxhLpwLCo/E5DPlabWaVnD5oBw7fQiqfx3N97CzAxrVSASZWllgCTJDouiL2eL1XqBF0f2ENIvh+F1+bn8IUPfxCR/btRoFe3r15bUdgAN8Kk3QFiHmaXFvDWt78F0VQGxZOL+LevfhNO00PCiouKMudU2+lgYakotmulYhkjw8NS/Re6FfvCAwBg7/FZOEYCLv2SpbqvEncG+VxsSi5HAQCsMFNwhyg/qa+1ZhNve+c78MThQwIC5EYm0faTXQaAPCdYsAFxR9keBWwLmWcdUohV0Onbi1g/GcEnP/4RcRRYKDl4+7s+grabgBtJwIgSBLAlaeQG3/HoLRwH+4gNy5WglsmvroAMWrjhBD4MAOjDqf/Q7F/kZwcAUDuhAzfSQTRpYfP558HxHFHQNy1VwZf3CeiHkmTKpKW6eUeE6sLztXtNQf+2XFOg8KwBAFlTtFcJRNBEzCSw9GTAL+/BaisZBp7yYmaVlT20yn7LQ2VpDs9/zlWYGhtBPl8QsZjHd+3Bvn370aw3ZQ9ybE/66xzXEwo223KYmPNes1IejROwCqwDxWZQicvJfRGRPk3jC6rcEQYbRJZVn5dhJuWQ4Z6Zz+aF9VSvNeDaTE6VlaR6rCNiUkbUQyJFhgF1O9hGYAjtj+Oikz0m9XqNh4OecIKs9yTx//ao6x7soSJYY6gWgExaVN+v/dXnITs+jrbYIkYFACAzi4J2/fOjf14NClx0FU2gMlKzA9p0f2AVPpf6A28dFOl9Tz9XAx4aAAhbl/W/BoMBy3REv8HyTaSsJJ7Y/YRsCMIACAAASf4FkVcAgO7XZ/UsbkXxy3vvw/bzLxAxVzIAHrjnXjnXxFlBzmdlNctvDQCwNe7KK67AYw/tFOCAtGcBsEJBsgryFLNIxCpNUwAArQ+j9nTV36oZABoA4DiQ7bLyFxNmF67NykcVb3zDq3HtM6/E2IYNQLMDJDIyBq7J85T7EJkitEKMwuwkBLAVoQPpMf7P+ToF+A+9jQYAFM6mGD8q8ed9Cix+Ce7IvqAAAAFZpOYcJJyaYnmay6eSs1iCBpTv8H4pr8DzuRsY6WRoECVz0P9RJHd5Atu/h3dtNAckAXqusxUskcnDbzvS95+ZWIXisVn88//+V/zgB7co8NgzRR9gYaEoACX3NhKS6JPNvUrbAEtLXOBaoeajGtuw0F6XjSW2rhaS6ZRQYtPJGAzPwY4Lz0dxcQ7FxVlRqnecNrKZNNavX49t55+P737v+9LzmsyNoOElEbFS8i60jea6FetWJuQ67goQgC5Qo1ssZOhWFqEYBHqH55R8Mn3+9DcdhdrOBu1FHBPuowSX+RmZYLgOdRJcjI7lUa0V8fFP/AWe82vPx9F9uzE5PS7A7VJpERQAPXHkODau3YKP/OGHsPP+R+G5BvKZEREOa3VciVvfcPObUKwvIZ1LoVRewlAmB6fZxuY1GyTJaUZTQQvA/9v1d3pSsZzG8mZBCrLsjdV4B2yzZXHpYMu/3l1WL9NLtkN/D1U5+5Px8JuH186gx526lygAgPOcYBeBME3j57/DIPqg0dVnH89Q6krw+WTR8KfWpBHbV2rskAUa0P/5U/9+ZYD21JaA5ddBNowSZ+X6pmA04xVaY7JVMRb1kE74mBpJ4+Sh3bDL88hFfbjVMjIU8WSBJGCl/b+dPb1XWzGZJPO443YBAI8AgN3A2ukJjI8OYe/ju0W4WfYqzxB2gwYA2AKwf34J5UQGT3/+Dai3PWzcdhEi8Qw8M46264s2Bg9gOtJVK8z5GDPamJ4aRyqVxMnZIk4sOYjFU0gnIohHXViGjaWFkygWlxTrl0xhByiXa3jly1+J//jRLUiwt596T9QWiyWFxZgx2jBbS5jKmLA6DdFdoBveQrEK12ChqI3R6XWYW6rg0d2P47nPez7iXgs5u4iE30Yym0Y6n0exUkYqlxPqP4u/PPNVEVydE4qp3ctJRfT0LFswTkneQ/mzvmMr3a/w+uw+3q8f4wjj7ltvw1998pMysdkPyQCbL8YFoWk1pP5Lb7vJHjQLV1x+Gd717nfDqVbx6U9/RvrYstzgbPaWEsGiQAfziJ5Qhl7EIuByFgAAKS5GwsJ527eh2W6hUW9IsE3AQCpe0id8eg2AswEAli2eUDLD4I0bgKhdB+PBvk257sCHnBXrdqMpyuLCABBVW9X/wYSDSu8CAERNmK06dmxQAEC0WUPCVAu4J3yjmQUKENCodve9A5CgBwBQIGw5ANCF24Wr3YHjNJFMq82Q+gypRBbDQ+OwWx3snS/ile95PyJDw9L7L1mJ7aJJ5eJ8jvxwtOwmKJDDBIxCW90SabOJ2/7hf+Hg97+NIVYvRT/bVJk46dIRomEdtNGG7Tt41vXPxsZLL8fSwWP43rd/hFbdQaftSIVn7do1ODm7gHQmJyqoTE44/zSNscsASKSx75gCAByTAn4qgZFAkgfBAACALBTORQYaFCR54UtfjNHpKXzib/9GFnS1TZ0GJaQicUkQhuqqBZMFUpCSsZgAIUQWO64tFowWbHj1k/jD99+MbRdtwLpNm/E3f/dP+N4Pfg6YI2IHaMQobMSw1kKHPS1ISgU5GlPiXNK9HHLI6F+kZwMAnG7x6wCzP3HUVSk+L8p5Si/pAAAwE1Fs2Xae0gSIKi/ibgtMUDziHe4CACIl3qPv6TmrGTM8PCUEHSDAI5afrPj7KhCTdcwqteDF6q1JASboMpTLScvL8SNHJWC7+uqrcNUVT8Ouhx7FwX0H8MTje1AqlSQQoJApwcI6BRvTGQHZOC1Jw+dQE5TjZ6J/c73SEBBCgkEBOJQqO3u0qfGh1FxVlYP7AGebtADQnpf/Z1po265Yy7ClxW62kU/ncfLYCXX4kV1gkiroCi2NoBz9cSPUyXBcmHSjEJHIIBwLrBo5ZoNcPPoTZBlftugI4ZtZrhLSiqYSAgC4cQtXPuuZGF+3Fh0yWaiKHTFlXOIJHsw9H+5wgq3njN57wvewey+5HwQJWvi5g+bwwOcHiv/9rBT9WNlHg7EPgwv6vRQAwCzIRtyIwehEsHf3HlEO5g0SRF72hQAglMSSVXPlasExazUaOLBvHy7Ydj4a1ZoAAPfd/XNp59IOANyLdHLPc5zACTVxrnrGM/DAPfcJEkTqsOofV+OpvxSzSAEA3J8IABBYsuKs5CpVd95nnrH8rBoA4N/pTrBSAk2407I8tBsLyOVcvPP334jzt67HyOQkGlVbqJSuaLt48DQAwADEs2B2CL6SyfLUGAArXV/4Pg4MwANgRlNYFfdKMwKW/+yKAapymfqWViTFHjrdl04QtD5FPwBA7QhJeYIKXVcDIHjBlQIqkfASwHs5eB/ej0/XAqATLQqKSqHF7UgxAdE4ykzyOxEMTa9F+eQcvviFL+N73/2hJJYse5TLFVENt6IpRKjlwFa2wBaVCRDFRdnTzP2QOgC95F/3yXevUJotOPeGhwooFRcxVMiiXitj4/rVUg3f+fAvMTkxitLSvNBu169bg4svvhC3334bjs0uwcxMsVogc57xISvqKtZVe6o4gsgUC5xkBDxW/5a7uNwh+pTb2A8QhvcB9WCd6i63YuvNvV5MNWiO8LMnEzF0OtR9oUAjGXs8Hxx86cv/C9uvuAT10gJiCQtWNoWluRnU6nU5ZzLJDFKpAl523Qtgkr5tA7nsCGr1JpYqZTzz+mtx9fXXoNwoI5Gm1gMkqcinshjNj8BFFA0jriyOz+ErSNPP4ZmyQwdcx1Ohgu72FTAA9Fztkfp6+9tgDYCgBaD7hFPBg/4zIrxmwh9o5YRGAQA8W/sBABHCDuyO+8GE8Bzi/OLa0c/XAIAW39ZtBcyLwgCA/n0YABh0rSszBJTAI23/qPFBwWi7rUBktsYmLB/ZBDCUMXF07yNScS7Eo7ArRaSjUcTIyiaD+BxnwNk8baXxp+gt2XdkAOx+dCc8l2wtG+tWTYoI4GOP7BQGLlsqXZdOSSy8RNlBjNm5JeybW0RndBJX/sqvotxwBACABgAcT9mBu7bsO8UlCvsZ0u40PT0pjiBLlSYOnaghkcoiYXnIpgiKOKiWF8SZp9W2pT2A9uLVch3Pve5XcOLIMZw8ehRJy0K5UkM0mRFNqELcQ6SxhPFUBHG/iSSBFu7LZGnaPqptMuniyBTG8O/f+R6e9ZzrMJqOYdirIBGxRSttbHISC8UlxNNpiQ25F/Kc72oA6BYATcI6SwbAoMRf9jcJ94Jd4CwYxIPWXMS3Z+UVfNvGb7z6Rkm8SGVlfxP/nqY1TbUqrQCxeFz6IhgADY+OYObECfzjP/yDbCT33Xc//vtffkwAgKjJDZXq96rSRmX/bhAdIPECAAQK12o7UhUstaUrBgDpFGQA0AJw+46LUG80UKsyAVO0PWENPEUAQALq0EqQvqWQ5ZpUbzVhLqQFoA4YBqhRAUycel0qQeIHLaiHqSpsYpXWQVYAgBou27gGo3ED0UYVcTMiVXaeDP12JhyvcALA6+xvAeAi6HhMJNWB2qsmB5UU8XIP+iVFQVoJcFCgjBZ1sbEp7HjzW4G2q7nzQCZLFRK5IY5rw6L/JohK0jubKusevHpdqqeH7rgNP/rkxzHsOIiRXeBRYCrw8iVaZ/poei1Y6TiGx8fwK694BUpHTuL+ex/EkUPHJVkigZK07kbLQSqdldoOfTQZ8Mkmy8SJFTZWZBNp7JcWgLh4e3uB97kEYkKH0gwAVdHlbSA9m4gqH1NvNbH1ogvx3BtegI/8+Z8iPzaNUpPdpgMAABECZKUlimajLnOYgQKpvvSBZxnG6NiItGq4cPtq/MUn3yuWPKVyBze//YPoeKNwPTIB6OVLGjKDfM7yJKwYAQBWstnnSvX2oJ8+PA/7FnR48a6YFJzmeTpx7E+2GEBznlKVnkm/GY9iy/lbpP+f9H+K0XSdMbobVyBmIiV6JcLYrRz3Jfs6EAtfsw7ClWglK+FKdZk3jbZOBJviXD8R2kvGpdf/zjvuQCxq4DU33ogN69fh9ttuxfGjJ3B4/6wpVy4AACAASURBVHGkkxkkYvTD7qBlKyV6K2YhGrOk/5oe7GwRMSzlrUxAgGJHfI7ZCchZ0iJBAg+TPcUCUAtLiX3yi6Jh/G/NAKAziS33V6lZU9BK2VsOY4FsKFc5gqhWqEDnwPfk2tS/SW1WHuD6K1wJ18FJ+N6rhEapZneV8PsAAN4vtgBE0yk4VhTbr7gM67dthW+xKk5dBxOJZArJFB0wltP9u/cx2Ov6A5hliT4TXnqBd1X+ezupPrTCz+8HCfi5tFCTMBn6eqs1+NWf/Os5JQAAg/WOg2Q0gXqpihNHTyAZT8o9FO0QVkRlX1BK7QQAxD1FUHkfJ44elfk3PTklWi4UAbznzrtErIsMAE4E2iz2AwAEo6+5+mr84md3qT1fNG0UAKC/5F4FNq8EABgUEAAgOMzAQFFP1T6vAYC5uTn5fwaeZwYAqM/Sgt1exNp1Obz3vW/FurWTSA0V4LYi8Kn1QmCLGjAGzeaDNhHqtQgAQLBLUe3/s77OBBDo+6JPfv1Tn8q6Bz9crVSvqaraWlRp+fWH52HAhwuq4eFgirGDNCkyhgjtW2GwUj2+l/AsB3c4tyggq9Zvf6LBfw8CQPVjGefYbguZbBodpyMtSslEStTAm8026tUGkok00ukcZk7M4hvf+Cb+/RvfxIkTJwWgZMW5XvaQSua7QmWc92xv0pRl9f5KdW/59al/M8jmXGP1fnR0BLOzJ+WcY+V/7ZppJOImDu7fw8gBTquGoXwa69etxmU7LsYtt92FYwvU+onJGcE5zp5XznPhHgQq/0KAJfOEu6Qu3ATtVYzzgprBwCnYDwDota/nSU+UUd5w2dpToH7QDtjbYZdVqenm0mrVRewvl0+iWJpDvpDEv37tf2P1mgmUq0XkJ0YFtTh26ADSmSyGRkZx7OgxTAyPo7FYxY0vvxFxK4VEPIN6rY1UJouZhXm88a1vEr0ABw6seBSZTBrFpSWsX72OvS8wrBQaiD4lACAMPp0ygD3iR+9Xy8wY9DoaNPSKoq7j0u467OvVX7EFQNyzZdNdxoxatgYHxCvhq1n5sXqdq+vUbXS6T1/O7ADgDq/P8HmiX1+3EOiEX/f36/OWr69fV7cI9J+Ng5LlUwGrYOYGexhjazqJeb6JZouFBFcKBhS7S0R9jOZjiNgVzB/dC7SqyFkGOnSHIOuBbaZSlPjP+1oZAPAQi3jSL7/7kZ2S/EcND+tWTyOViOHB++9DOpmWHIkAgG3zWqnTAJycXcSBuQUk1m3CJddej6VqC5vOvwRGqiCC37QEF0tOu4lCLoX52eNIJiiCamN69bR85nrbx8FjJSTTOVhGB4VsHIZvo9Ws4ujRw5IvmrE4Wk0bruPhvE3nYSQ/JAD/2BAZxiX4VgIdp4WRlAm/toCJtIG06cCiaG7HESZhpWHDIQug0sTqjVvxre//CGvWb8T5G1Yj6xSRNl3RShufmhKLX8b73P9YPBLmX6D+r5kAqoCm9qqegezge3i65F8dOMsa0/r2vvA86732Ka/nNY/7rEjAsvDnH/hj7N61S2j2ipJL/aygp51VQvaXyUExivmFBSQTcVz/7GfjZS99iVSz3vJ7bxVab8xSCsMMfJnMUR1WbySauqoBgHALwOkAANt3seOKy4R2VimX1eBJ5VB9PyUGQBhDDiX+y+zZ9P8HooAyiIENII81MgCcRgMeoa0AAOCNp1WNAAAdFxn6kLdquHzTWozFIzAJABiQXhEm02F6PzcN/lsf4joQ7hcBZCLiBgAAD3gjoBz3KJSeoGYUTaPyPBPsat0W9XMq0E6dfzGqQ6M4VqqKLyevf/u2CzA2No7R8XHEpRpQQXooK3R10uPo/duqlMU7vrZ7F7747ndhzHFF1dbkqmT/AINgJWgr/acu+wJjUdz4+jfAbbRx8MAR3Hbr7XIIMtFrt9rID42K/d/o2ARm5+eENSItDqQWCpXXgpHMYN+xGREBJAAgLgBBoi5BPgMa5ZgbAAARYaEIJZIJpmkgPZTHW97+X/CBD30QkUQGdSeOToQaAH0MgOB1BWEmauJ54snK5JSK8+1A9DHC1gm/jA//2Zux/eINyOVG8JnPfAU/+vFORGNjaHEniMbEg9wWf3sm/1HELFYaOFYrtwCEW0D6twid1A/6//5D9EwAABN9ggBGPIrNWzfDp7J0XLFfBAAIKJ1B65okrcJsIOlDV9DCAn/dZC5oHRgETAQbIdev9JMR1ZZk2pN2GlqxzBw/huNHj+DFN9yAF9/wQnz73/8dOx96QBJHWvXlCsMSgDNxZ0LN62JwzPYP3nNqQpC3adB5QQA5ig6SeseV68NtVkGig9BWeY1kI+jAKaKqAwQA+F+aUqgAAM61NhqdEvKFNNx2B5YRQ6PSguf4MFmVszsCWNIqRxwPfDJ2uHeoej2/yK4J08b776UOMjRoooMabfclAcYAAIAMAAEAoia2XHwhNl94Icwke+u4DqgQnhA9FwkfTrFX6oECpwMAJLBi4s+yl9ZzOUUcTY2Z/gong/rvGuQ83fv0j0f4NQjdGR7bklwkY0kcP3RU9rG4lVD3XrRB+KhAAJABbQBiEQBgD+XDDz6ItWvWiOYIAVyaaxEAoJuEOACIra0Sp2S1XlXzowI0PeuZz8Sdt90hAIBuX+kHALTVJ5N+x/MEAKAeAAEAJSSlWGYaAJidnZWglfOb5+xKCTQBEM+pwnWK2HHpBvzBe96CqekRGOkMEEmCi5PzjW4wPjUA2BImwIdSnycDQFuMnXMI+RQ0ALoqq6HkrDtXenzxXmATukjuS9LfLws8/BVWWGL7mhKmE/2O4NzWDho8l32bLYrqNcJUTI3jKLs99aVauVTkJYkBDzn25IuOSY8FtSzRDmxM1Rv0XSufYhmw2w1hpfC9qFfCs5p9pjSTbzWogeKKHRYFPKuLi/jlfffjW9/6Nv7jJz+F3eTnU7oyZHNxH+S+yHnDfbCbFLPirgssobYJ9r2T4cY5yeIOhZ6FEh2zUKtVcNH2rcikYrjnrjswNpxlugq3Xce2LZuw5bztePDRw5iZrwj1lZpHUVKvjQgcaUXi9ajNlPsh6a9iHS08BjWuBFGfbALTXRNdNS31Hurz6fugWafL2R1qH1XijgzNCO6Pjg4BERf1RgmtdgX3//JuxKkqbteEwSuuRgT42CLZdqRim88Pw7c9/Pjfv4fPfeZzon0UjSZQqTSQyecFbH7t7/4W2r5NpTRlARiPo1apYet529CotsRRoW0wNliZxXK6tancilTjzCkxQHdQQ+shvDTUiIWi375VFAhi6hYsdUYt7yHmWA5qAVDzX1sH9oQ05e6EnBr0v8+095wOBODbaBBV9/9rEEDH0P0sgEFnkY6xtMifBhPC61i3tmidAB0L9O/P/dc66Fxbtlt5riSZpMg3mnTwIGvQRDoeRcryMZ6Po3jyEJzqPNCuIc42Td8Vq+JEjJbVZxq9p/b7fhHD8KuxGJg0feTTCTy282Gl0m+Z2LB2lVgL33vXnSjkqDXEPSYiLgAURWaaNDOzgP2z88hsOg8XXn0tZktNnHfRZbAyI6JdQ/o8mZ9sKRjOpUTYj8r/ZHauXrcOruej7UWxZ/9JpDMFGJ6NkaEsIj7ZVG0cPLQftXpNdHe4HzIZyWfyuPziS3Hrj36CscIQKtUaOoYlFtFjGQt2aRYTaRM5y4PltxANWuMa7Y4ABfPlJsZWb8TO3fswu1TGdddciURjDvkEJPEfm5iQ5J8Mav7kmc9YU+1J6luYUEE7rUpjtYzf4Pu0IgA2AADoT/BXmp+y/vzWCWab6DRbuP3W2/CNr38dB/bvF5stbQkoh0vMQrFUEm0A6f9KJpHNZrA4N4fPfPrvpAf3Da+/SQQseFix75YMAAblBAC0nZGuWkmhnQyAYAJryyV9EGsGAFsAmh0blz/tCjmgilSVFOVjnuvKzmklAKB3JARAZHic5Z4sR40lXwis0XTQLzQ2Tb8PIgNJ0A0V2LN3tF2rixgUg0HeaIo8mfQoVSgK0lS7b9dxxea1GI1FYDQqiEUUUs5ecb3QND1bAwC6MsYbK9cRiLnx8VT4dV1WdrjdMghR3enK4kpV611b9UXxQuhNa8bTsJJZLJbreHx2Abc89gTiw2MYHx5BdaksVlh1+memU6Js+Ttv/F1s2LJBeqU9z0E8k0KnXoWZTACHD+PTb34TxmjBRp97vi/p9qKXIPxMsZZbKJeAWBSvu+kmIJlCaXYeX/7il5GIJaQNIJehv3ASzZYt1f7JyUnMzcyodpR2SxJnjyASAYDjs2hHLNgRop+GVIx5QDPBVgCA0ohWCvPKBYAAAOlAiXRKrA3/6EN/gj/84z9C3YnANfNKBFCqdaEWAA0sMPG3YoE/sCNVaI4vrUkiHR9Jgy0z85ha7eGLX/5rNBsVmGYWv/Ebvw+nkwesIfhRUnEJZDiy4MWiiToAWiAkFAH1L2ANDPVXpfRBqg+iZdN6AB3otAAA7xuV0gnw0FLSMgQAYNUwSutK8hYFstQbWC8AZvzrsCoeqKt3g9yQ37K0q7CKTsAgRHNXlH9V8VeCf6b0Y7Ndpk4v9PlZlJcWcdkll+Cqp12JfXv24K6f/RTVUhHr1q5Bs16HZ5iouh3EUmkk4oku60O0LijOFSTb7NNlvz4TMEZiXJey7n0Xpkcmhm5TCPlEB73ZDKi59jn+rJbxqwfEce015WCi+Nzk+DSSVhrlpTIK2bwIqpLBolpLOI4cZwNORwwhg9ehUNapIbCu8g9KLPg7DQDoRDzcAsABlRYAtkJETWy4YBvO37EDJvsbbXoHR0UAJ5vPSQXhbAEAfZh06dTiwx5oMvQlN/q6dQX0tEHsANCA76M/fzgA6T/MGHBEOgoASFgJ7HnscVgUn6X9DpkOEdrcBS0AQXMP5xqpiyoJieDOO3+GKy6/HI1aXSr+BDHvvetuAQC4l5P50w8AsA2MQPizr70Wd/zk1kC/Rgl+ik5A4GUt4CHnHNknZlSAzDMBADMzM4rBYlkYGxvrCgIOGj8CAEmT+gMlXPGMrbj5HTdhZDwntkiwsnBbvgBf7DONGASaFBgjn9xX1HHI3H+yKdiTCCpXrPAFYPGKL6fSlMGBzfLqfLc1QG1EAb6gNAXkWzIYlYhz74HnwGvX5ZwMC/GGk2ZJk3TG2K3kBBdMYC/KdpOAwt19XCiu6GXdAwGAltOUVhzdhkDHGDIGdULD/cpjQUb2j4i4DDGxFm2JVge33nI3bvnxbbj11ttEM0dZzKrKt1hNBkUBXoaIIXZBWpUABi6nSuuEYl1kYMXZMqjGzXPbWL9mFabHhvCLO2+X8Spkk3CadVxx2dOwbevleOSxvXhi/360Ox2JC9wIYBM8owYSAUe5ev4xFQtA/qbOA1e4Oaf/6l/zy/4tFPUgiO4m/6FgmyBDEGBr1kg3+eeaZH+xFUWpvCBixBQrv/Pu27BUmsH0ptWwa0XEMgmUFxeFMcXEn20YdHpJp7Ls4MOH3/NHePTBR5BM5YRSnEiy5czFpq2b8azrniUsSNHZYDGEWkYd4Lzzzket0hAPdy+WFCbjuXwJzzNotehL30POWxoeUGv81Hzx1LXfBTFF70a3J5ydBoC8hwZZgtZADR7o3w362f/59X1eBqb17QMaACAgz3ZR0vhpA6jblskgJSDQv3fo99IxlSom2JLbkOav2wF0DM4xYEsN41G+Pn/Pf+t4XL9e/7XKLhQ63waBuWwdowAxY1m2v9JljXbG2UQUaQIA2RiO7n0MMa+BiF2HBVdU65u1mlxHGGA/lzl0puecCQBImZ4AAI8+/CDMiI90IoZ169aIWOvPb78do6Pjct5w3jP0YE++AACzC9g/M4f0hk04/xnPxIwAAFcgURiHYSUlaefe49l1DOeSOLhvN9IpJey7buMmtNl9GIlh566D/5e59wCT7CyvhE/VvbfurRw6d08eaRSQRokcZUAmCIQxGLHYeA3G2GCza4O9xomMwXH9e/3jsN7FGO96l3VawAuGJQkhISGhONJopMnd07krpxuq9j/vd7+q2zU93SOE1389Tz/T011ddeu7X3jf8573HGSyBcQCD5PjhZBV6+PkyeOoN+vKySrcG2iBfuPzXoSvfuHLyCWpcefDixlS5CylTLTWz2EyHUfRBqygDdtguyDjxj78WALlpotEdgJrjQ6+/q278dpXvQx2exnFtCFOecWxMaRzWZSrNYkxuY+qmHG4JykpwOFD708Xug/bAQDigHaBuCs6x6OvPboWYv3uIlc5eu2OVNd/7h3vlAvstDvKIiwM5gcHZHigC27bZ4tAEnt278IHPvZxvPfn3437vns/piZnsLq6Lj2xCvVQl7Dpw4RVGdJz+ZDgS9MiKNpDEUAmdvSit03s2b9XWAe0ZOszKOcBJ8EZ0W5l+bIpSYomVfq83irOGQEBwgsdjJn+3AoUCJOYMOHhpZOuVytX0KrWkGXvXbOFU6dO45rryFhoSHLFHpO0FQPJYNcf2IUcPNheW1C+eqstWgGiDB+KpvFz8P1EfyAUINSbR1QbQPdFynUJSMGKDqsUFHtS4oPUJshmMhIQsxLd9AAzlYMLA1+88zuopfNokYLu8W9YuVQIlaqZ9FhjwvjMBF7xqlfgJTe9RGyTjDTdBAJ4x5/AZ973G8DSIpKGgVa5gnEKYHQ6yg4xHoNLB4RCDkvr63j5q2/G7L59wir51Kc+BbdDz5MeEqYjNB4eoLajPFhZgeh02gISEaCiPaEfT+D08jp800GHtbo4WQehn6942RMEIN1eWcvx/nDRE1WV9pVGXSrc7/vwB/B7f/DvsVptoRWk4PUTQzFBoawpMIWrnwcIASwRVxJPaiZsCt8gwNWoNDFeSqJefQzvf/+78PQbLpVN7yMf+QS+ecdjCDCFdpCAk0+j3q4iANWcGUABWSKXVPGOJA3RNg9tPaMPkuihGNWH2G4Tj645vT50Ase9g2uU1UyK/bHq30OA0kQJk9OTwuCQJF+MnhUAxb9hIMM+ecu2RCxQengVCiCXItcZtoKQjqr/r99XlLsFBVVKtplkEpVKGUuL56Ty3221kEun8axn3ICEYeCxR45gcf4sMqkk0jx82y3przfSWTQMB10m9VwvLNeIUDghIKVvQHaJVFyZ9ItAFgXBwmCIFeEYWQNDhWKVvHE9KQ2OQcAs/axKc4LziddP9orJANf1RfWfit49vw+v05F5Mjc3jZNnjsu4rpXLsNMZ9FnxIfE4ZqNSqSKXoYJ21Gd8q4AsbCsKb7ROjjW9kXugBgD42bl2KQKYKuSBpAOnkMcPvPIVaJEObCQkgWi1O5jbvUuoa9ulf0pUbKiBou+vtm2Mh6rso/uv3u91G4Oq1Ci7Jl0V0YHXdoffcK7qezZ0LKCAKPwuJooFzJ86i8p6GaZUG2i7p6oIhpNAJ/RFlyp9OFbxoC/VvxMnTwoDgCAfmVyOaeH2r31d7q1N2j5fIx4Xa7Vk0pG1QhtAsrauOXwYd952+wAA2JyA6kNH9UZzDjIVyuWLmJyaFhV1df/UetFBJpM4/j+Xywlwq/d7Pe5R4C9wOzCDDox4G6+45QV4w4/egsl9c7J+7NQ40ON8ZeJIkIetYozA+H4810M1+ViwBTK+U1j4/fm9auOLViF1aDQMkVSFU2ZT5E3Pf56mKCuRQGXpxy8yDVX8paqSrPqz4i3AFCmrfbIdI7oNA1VzFbRpZph2BFE2obTvo4AiK+z82qaCuwMAwgII90/5RGGgOmxKVPoo6qE0DzY95N6yx1QlaW6tjvn5eTz22GM4duxxLC+v4Oijj6HRaGJjoyxszMnJSbzoRTfida97Ha56+tVorKzKWJxdWMTd99yL2++4C48efVzYeAS+yHajrer+XTPClpg/+YTEFnQNaNeaGEuN41WvvAVPnD6F2+64A8XpaTRcF2eXl7Dv0kOo1JuK8RQCEQIC8HvdKrjJBPn8eXWh5E1NCSVwLJVoic2U4FYoQqBAW9+XdesHnsQT/N6gZaARQ7VaRjaTFHFWw+zh8//rH5AvpKT6X29sIFtIo0v3H54JceXwkkplUas2USxNgKj+m25+LXpdAkhsoxPVaGEcPf/GF2LX3lkkMw7qjSqKpaKseYJFU1NzMme6HttcqQ3yVACA8DPrORL+qy109dSXwhstnUXQODzHQo/76Kjr6r0e32FSq+bgaJKr05nzE3X1qlIAYAwfYQ8M7xf79xXD+PxrUD/Z9v4LgMXzacgy0/tjNLmPnk2j3w8Bjq33NH1uRQsoOj7XbQLRvxxN8qMMzmh+InMqhMZ4NnQ8X0SqmdBRd7mYsjFdTAPNDTRW59EpL8OO+bBNhhZeqNE2ui8+yfWz9Ufe9NPR81+fR3L9TLrzSdTWV1GrbCi9Jq+LSw9dina1jPvu/S4mxghis6s4gGWnpdWh0eyi8v+J8j188hT2PuOZOHD9M3BiYR2Hn/UCSbB9aVX2EQuYN/XR69ZRWVuS1lk6Axy4/Aps1FuI2xkcOXpSWpvz6ZTsUyIW7XWwvrGKhcV5BQAQKERcBMGffs3TceS+B0E8nG1WjS5BOQ8JuHD6HaTRwXgqjnyC79sQkXIyNFpeXwqGCxtNFGf34b4jj2O8kMaN1x9Es7wo4FG92cT0zIywE1oEiEzmdEoLZfAV7ud6xgvDVp9w26yDLW/VVrnrRdzTTWutWzvVT2SzaG1sIJXN4Xc+8lHce889orYtlfbw4NWJsCyEQb+cooFm0in87M/+HO741p1C7eZ6ZGLMHlgiOVvShCIAgGwIYW+Y2mbYs6hcAPhlOgnM7pnDBm0JiUgygA/t2Z4yABCOhmw0UUqFvhnhIA8CsbACL9cZ9phTPKpdryPtJAUAWFlexdzuPUpUjPZ/CJBJANl4IABA2m8j4Tbh0GIvmULXo8+l8oEmyqj7jfTP1HupJEBvcPKvXLAKXlj9VnC+UlM32FvEipTbRcpJKiE8y0EziCOWymGxUsO3H30cTSpFs2LKPZQUaj5PWhCYeMdQazeQLmRRbdRw6PJL8YH3vw8J08TG+hqmdu/CA7//e7j3Hz+PTrWCufExBK0mYvTHJd242xEKbsxOoNpu4Yqrr8IzXvpiuLUKvvb1r+Pk8VOIuaTiJpBMZdBsdQU1Y6BC5U+xMBImgYFuj2BQAqcIADDpGwAAquIm1X8CQpsAAJH+lnGi8n6r0xZ7u/f88i/hf/zD3+Ho8TPo9rOEY5T+dOgCoIUARVuA/q9cB0TbBAAIrb7C4pVlOlhdOoPxQgyX7Mvi93/vV2DbMSwu1fH2n/l1GIkD6JlF1L0WYnYffq8uiKjXspDLlhA3QoXr8LCLAgD68Bld09HDditU+UKH6VYAQMKkzkJP4jMm/6zH5ApZTM1MIp3LSIWYX6JVG2p2KFaK+n8gLuuCEkoVid/yMyQsiiaaAiqSbs4ES6tTs/pGdJ7CiuW1VSyeWxDAh2DimdOnMTM5iWuuvhpHHzki6tTs0U3alswpzm2P4i4U6Eym4Nsp+iwMxN0ITFE4hlU9igbSvpH3jSrP2sotaoNF8S2O5yY0XweUoc+vrDsm+6TUimChCjwITvidtrBYTMNB4PbFYYOfj0tx1+4ZnD13FnbKEXCq6RJQYx8+HSFscb9oNzYUaj1SLRgNKqL3OQoAMLLiHsgUgCAqwTUCAGTqOPkcfNNEslQQAEDUQpi0kLXkupiZm1PU1vPLQoO314HPlu/PgHIHAECDmhIIRkRM+Qaa+r7dmTUKLEQDPEnmOk1kk46ILrbqTXA+99jXbCWE8UEGAHUg2HZDUJLzI07lb9PEwtl5UM2fSRFBPr/rig3gN7/6NQEAHDJ/QgCAyQMF1UhBZAsANXGuetrTRANAOdjoRHYkS6PXekix1gDAxOSUWNqq/Vx9eo4Nq0oEAPjQAAC/j7bP6c8voIzbQZJaK70G3vQTt+Dm196EwsyYgF62U0Iv4KwgrM5zmmwV3mu+L3nNirrejyuo91/iwY9uhO0T6tyPVvTVwAzrl+f/bvM+N7wHUsEMAyvu29o9YKDTEDo6CF+s1xZrKa3DMRCB3dQSppBQeU64VxAI4FrqixHWhRO47RMYpTMTnTER6EPNqQFtO3zW4MkhtVRuXfj+ymol/FL/cC2wD5aJqVhC0lbVD2ROcX/s97oCbrleD046CyebkzPzieNncfzxEzh54oTor1TWVjFZyKO+sYZzZ07BbbeQ6MWQRQKpRApXXn2VtJF+54EH0WVhqFjE6YVzSGbz6v3jpMMq3RPxxCZTRxTWyUz5Hh8DBe1wLCQeUgG3LoyxOmzSbYkORkwEjBhs28Li4gL2H9iDRqMqAMA3b/8aVtYWsXf/HGAQ8PbRbFbljOO9ZisD49qElRR2YeD30ao08Y43/xQSsQS6tITl2WcnRGPm9be+Htl8GpbN6mAVY+NjqDdaKI5NwEnRgcVB1+tJa+N282fbvVEYAKMAgIbLwhbZEAwTDtogZgyBepl7WyXfumIXTfjD1RhpdVEzb/j3em9S16z+VswmJTTd/D66gDEav2wHBpw/FuF7hEWgaGysz43tGGQ6kd/p/Il+rtGWvJ0o/tHPcz4AoPSHGLO3XQ+tbkdyEPb/l1I2JrM2OusL6G4sIWiUYcfJpiaowrKcOk+FwLfNB9h+/9l53WkAYDT30ADA3FgW60sLqJbXhblERf39B/ajvraKR44cQZGtMojL/mImkuKExTi/XKkJAHDo+c/F3sPX49RyBVc9/QVI5CdBTyNpPQ9cJNFFr1MTAIDi2Wxh3H/ZlSi3XMTtNB58+DEB/rKpNPLZrLKLjvVRqW1gfvEs2l574ODjmDauv+p6nDs1j43FdWGIskXX97oweh1R9U/22wIAFO2+tFxQ+0SKEKaDlh/HyeUqnOI01poe1pYW8MM3PQPl5dPIFfICsh44eFC1FkgRV7UBbE7+N98tfnmiGQAAIABJREFUdfaebz170fdtW4B55/sba1dP9p1MBk3S+4sl3HfHHfjwBz4YMriHhAVZSOEiloksa1wpdxNVnZvbhVe/6hZ86IMfFnoUUR8ivdKXe15MpBRIRcVQB0ChqJ9csvycCtsxeKRppR1MTE9KsKYtFLSdE4P6p8QAiIzRKAigqYeyAZDOHulfUhsXE4+4JCTNahVpJq+Ntij08rArjI1J8kQmddqCUEuu3T8Hp1sXAIBbPy31WLmPBsfRjUJvlHxvXYnTQaEkLaGAkR+q4AsIzWqt6M73RSyEwS0XIEX0WuxNttO49+jjOFtpoEkKmmEL9bXv+uixX4bgSoIuBqaI63VIxeH96Pckofu1974XL/rBm+CePInqvXfjk7/9cUzms8hZJuorSyim08gmk9KuYSaTonPAoMBI2rj1HT+F7saaJEZf/uKXYXgJqVQl7CR8enImEiKGROs9oSCyyjcKAPDwZBWLQQQp6AIAxOFTgEgAAAMBWwDI8gyoqBqKrvV8NLotvOVtb8XxMyfxv778dfSscfgxFQxrAEDhSwoQ4JiTJjhkAHDj5WurhJeK6u1GTfqAgs4S3vuLP4qXv+z5SGUK+Nhv/xn+4fMPwM7OoeF3YSYNtN0yLMNG3MuKinM8wUAtpOZGhB6jgI8siZHeOVl+ISC03TLf6gCKMgC4RkXtvs9+eV+q1bz3Y5NjmNs9h67XVQwAIUaoFhNJQMMAm6ABKyp8DQYYtLYTWpowblltSIimCMFAJtBk8FAxv1yuoFYpw2034QgFr4tKeQOXH7pMLCCPHzuGfC4rFSiHgn6kYrl0BCADQ7ENArcLv92AEWObhoVMykHKMeFYcfk35RiYnRkXVWfT6MOm/SaFN2Kk0HuyJhIWe9TYghMmHAQ7ROhABeYEL5QooKKScT/T4n09K4BViqHpthCHjcCNw7GySCdzyKSz2H/wEhw/eRof+ujHkSvNoFIP4PUyyBZ3o+vawmgq5JigqZ7d6CP6/9HvZb4T6GAFmcAUGRmsHLB6SeVc7jmpJFJFsnv6cIp5vOTmVwKkgzMQZ0tE0MP41GToI3zhGRQFAPR1aABCfL45dyMaAFsFdKN9mDpo0honei7rq9hqLEbnujyHrjRuWxT7V5dWEAgTIyGK6nGTnzUGV4IlbrNKu4PUfrq15JIpAbpLE+NCGRUxKz8QAODrX/7fohJMBgADEc0A0AAA10Eml8XBAwdwz513bQsA8K5qBgDF0bK5AjQAoPZxxTLhONN+qlwuy/eFQkHAYAmyR4CTQVXG7SJvGXDdCt7zaz+D5/7AM5HIkmnApCWNnk9nFqoaELTshgwAnt3U9iDdmy14opCwc6Twz/AMkaUVrTH9/tHK/rDyP2QAnF/516wL1U4VgjAyH4UKpBgWYt+qdBwYPGsL4jg/e9BEjCyIsPque6oZHOoanTIdVImgOqvZisd9hCoiQxHArYZou0BO93BvCuEHYFKYRA3uzSgPQo+ZBgbCfyVOI8CjAinaWaqzQzEYw41cXWqMWitNBfaLow5dDXgeJMJqOuC2e2JtOjldkte868tfx3/4gz/AQw/chyTiKLAVr92Vc3vvwYMYm5rGqfkFnJqfh0FGpACSnGfqukQ3IRRW5Zkh4q/f80Ml9NJHG+IekvwLKKLmSrvTFN0ix0nI53UcS6qDu3fP4cTJJ3DtdVfhf3z+73Hu5HHM7tul6PrwUKuuh+5JpGhb6La7ImbG7S6VzKLKAso37sSf/M7/i0wyixZFs6n5xIDfiuNNb/5X8IMunKSFdrsp65lJz96Dh4QKbZDmzGOV7TrbpnAXHpxoC4CKsTVapJN/lXxLuwtnKp2lBta8ZDXQ/Wc4VjrOGEBSEWacpvFH57MU7kYAgE2vMQA3FQMgGrNE45knl/RvOiXDlljFAh2Nz0fPjGjh5EJnzeho6/NP/3w0ntp0NVvooejn6zMt+q8Upigi7qrqP9l4hhVHLmWjlLJQSACVs08AzQriXbqGqcICLYWZN7EVjSzUf04AIPr5R4EQJui7ZsawfOIYqpWyiDUzTpubm8XKwgJOnzqFbDorcbrnM65MwQ9iAgCsl6s4cuoEnnbjCzF16AqcK3dwxfXPhZ2fFstvAvVG0EUq5iJoVVFZXYRhxtHyejhwxVUot3wYTgb3P/SwaCzRkSOTyoguHR076s0qFhbPotIoS3ztuh3YhoXDlx2W/qQHvvOgMHDdfh+dTgvxoIsEaf+9FiZCAMDwmKPRer4Li609sHF8uYqab2Jiz6X45je+gjfd8kI0Ns6hWCxiZXUNl152COvrG1KAYNwoelQa2B6xjJX1EApkRufRRSf/OzJkdt5YY0H3nES2XMi0KKEY0r/+sTej3aQ9lqLTRmnnut9XTWTVI+E4tnzof/dLv4zf/OjHBACg5RwtICSW1oBitN8+BADYYyxIHJ8j1YCwPdeIiQsAAYBUPoNMPiv9MVJdEwGnMAmTBPAptACMjNEoCDBwBBhxB5DPzyCBe2vQQ32jrDznWx2xFzuzcA4HDl6CdrcNxzZhxzyMJw1cf3AOVruGdK8jyXmTvenJ9IDuSco5v/jQ9CEGyvp7HUwTPWdiHyPVXsR0FAtAPNlZ/Q9rE4aIdVGAo4d4Kou2YaPeN/CVu+9B4GTQgCk0NNL/+16APg8y9qmz6m0Z0s+3XtlAMpOW65ocG8fG6hpee8st+PE33QqcPoEPv+2tOLRnFo3VZSR8F+OZtGhKSAGDh0yM9ac+qq06fvoX3oV+0EXLbeIv//OnYQZJSZwYsJNqQz0EVsI4D3hwS4XAiAsDwDeiLQAqEDMJy5PqJwAA3ysKAKg5QgBA2BSWgUangZe/6pUYmxrHH3ziz5HIzMKPOaoaFrIAeEtDIoSiZIUMAAaS0l4RikER5au1uyjlc2hvrCJrdXBgl4nf+a1fR8zow+05+Jl3fQRLGz5SpQl0ez7qzTKSdhopYwytRhcJIkNhAScK9ujDchR5jR5cF4Ngj24BGlhQSRjXkSF9o67vKn2ChAGP1KtcGnv37xVgQFT0w15m3WYi0iXSDsGDVx++DDDYKqEE+fgvAQDqiZDK2mo2sba6jmqlomj0ZA24HRTyWayvr2N2ZhrZdAarKyvi80qaP8NwsgMk0GA7SdKRzZasFnpW750uweizAh9HMmHBtliZB1K2gaRtwE7QVSCGdNpCNuMgnXFA6y1uvLTa8n1LrPg0TVH6uAXgVJsWrVwk0DGULaAE0uxhJWhi9TBfXwALrWk7T8sS9H0T7WYXjXoN2VwOs7t34eFHH8PP/ptfRGF8L6zkFMrVPjquI1Z86DcFANgukIgCgnpecB9gZVsOaB6WXC8hA0ADALTy7NCoIZfBD7ziFUhkyOigBgGBAwOZfA6GfXFCQvoa+G8UAGBIryqsm9sURufpVp8vGlxEA6NRAGA0cNTXQACATir1chnltQ05Qyj6KSJovEuWCTd0sWCS47G1iI4cXReFdFo0by6/+mlyaUI0YkCGmAAAqURiEwBABgAdQZjM80yYmJrE9NQU7rv7nm0BAM4lYSCEjIRMNo/xiUllpys2s6otgg/2n9K6jfs9EwayZKLngG75iAIABaE8VvE7f/QhXHbtQXhxHzGTwEEK/YAtUvxEIl8mQmfCryNAGgIAtKX8lwQAhD1xAQBA7ru6O5EkSVO81W+596iDRtXuNbtHkn9yYQgA8YwMk3/qIEhFkgr1ZD/02qEOwpDur84CdR7I5hzjWUMQeNhmx79newW5dtuF4NsHc+HrRxaHrmUPeQGbwZkoQ0AD5FF6tV6b3H+5R2RzeRkfupHoPV8EngkKxFUCrd5LXYsnAC7Hh6Co0tPQGES70kAytLX6+898Br//mx9Dot1FUlqjgFani1y+gCuvOoyYaeHBRx5F1++h0eqg7dIqy4JpO9I+IRZfPB8MbcS4dbC61V4w2FvEklVdntI3GM4VpT7P//eQybDy6HIUUKmsI51Jol6v4o3/6vV4zy/9PLEPpEsFsROt1irCgGOSxfNNty1RjDFh2gJep1MZ9LwefvU9v4Jj3z2GlJ2GyzMiySqhh32XHsBznvcsdN0Wctlk+DpKl2Ru70ExXXLpmCRAi6YI7xysn3eWa32KEK3e1DoSap5wdFgQ4hkh/fCAsCsJePMesFgSZSCo+aoD9mhlcmsrPynIReP6AUMgxJr4e0WckYe+nzqZjFbo5e6NVDS3u/+Sf0ibnjp/9F6p3yf6XnrsRkGA7V9fxeBal0vigLANWBfj9PVvBVqPfp7ocySuQwwJw0atXke905EiGy2CS7k0Ck4cyaCD9ZNHFVu47yIhlq2B0pKiSxgBJ5/t0BeeO08mmdzqVS709xJ79jzM7ZrAuUceRK1aQdqxpZgzMT6O0yeOY2NtXWI/w7RJLoZhsRWHAEBHAICHTx7HM2++CZm5PVhrAQeveiac4gwCEantIe63UbACBM0KNpbnZS02/D4OXH4YG+2eWPg9/MgR0TlJOxmknLSA5sxH2W47v3QG6+UVAfXIBLXjFg7MHcB0aRpf+cLXMDezG/UuGVBNAQDsvgun10LJAUp2D6bXgMk8jQNjWPDMFFZbfTx8YhFPe+aL8M1vfhUvuHafWDVms1lUajUR7uW+xrOCsaMWYpUzYhQAkCJTeH6Fg/9k79eTff7oPRYAgJTehJNEu1pFMl/AH37s4/jG174ulQ+pgISK9IMkdGB1pA5dJRoSw5VXPA3zZxewvLQ6aAGIMgA2bRQjAIAIum4BALAFIFvKiwgddxF6M7L3nxUbsWfiIf8UAICtNglZuNw09YYUcQeIigWJ9R7753t9bKysSP9pt9lBoVDC0cefwGWXXy49o+mkJQIeU9kErj+4C2arjJKlemhIWVfJZj+cvOxRU5YmTFr5rx5/PkcDAOyfTTAJ6QoBGj3qBZCSLf3YPen/N3qUt2OFsCf+3wQAXCeNs9UGvnbP/UiOT6FFUTK+P1coJ65UbtXhSWV9M2kjkXSkMlXMF6TSlkrY8NpdPG33HD74K+/Bpz/0PqyePYlMvIe8EUMqBrQ2KhgfG0e92YZhq4Ox1mngh97wGkzs34WgU8df/sVfwW+YAgBQIZ1AiOAp0q8WSOWdvXuaAeAblmoBIAOA4XrcQCK032Liz6+AdD2KjogIIPUMVFLK4DrBfmC/g2tvuA43vvQH8O9+7YNwCntCAEAFgFL5V5jOgAHA9gFZCxEAgMPMih6hCoaB/UYNmXgX6XgV73j7G/GKV94IO5vDp/77P+LPPvW3SJd2odmhtynvexxpK4tqtQ47m9rELhlFxnW1VB880UN0FOG+mA08msjxzCQCzWSWAADnPO2K2t0WDDOGqdlp5PI5oZQLCCC8f1aS2NPJE509tuyJp3qtJxsxN3yCiKoS0xcQcHVlDctLy1JF0WrVbteTHuxiNoX5s2dw9dVXCdBy7tw5ZDNZGW+yBUSR2k5IZZfvQUtSVko5HlYijma7qlgipOWHwm08PKyQos/Knwr4hwkX9SCSKUfWG+e0WLHRpUNENlU2qP5VLSD82BSzYmsKlXrJ8FFMACBh0ymjC7/TQ7vRloCW691xgNm5Et75b95KnjO+8KUv4ZOf/ms4mUnEzBzqzTgKxXG0242BBsCFgpHR5FoH+Uz0RwEAArZMOK2kAwIAPtkrSQfPv+mlyI2Nw+/HpOLAip1pJ5DMZra14dJzLAocRe0Hd2oBiPZ4bhUkRSskURBAz/OtKhCDfTDwkbYTWF5YANuwhM0Sss7Yb0shHoqMKRtLarGyASMmjAGL1cy77sJV112jAmNtTxb0cNtXvioMJgICHE/ORTJUOE+kHabfx559e5FJp/HQd++/aAYABYzSmZwAAKw0awBAr9tGo4FqtSqJfz6vrN2iVNlRAABeF1kydkwXf/ypP8DY3hK6DFgs6kqkpQWAAADZIVEGAIP+HoVPJbT5l9MAkHNWVy4HiX6Yt22qTI5W/tX/5YQWHQUVRPFfRf8nUCseEGLbKju6bgsQW1wddDFQ4/oOQttPkcULk34FAuj+dUXnVO0zm3o6QzX7C4Xg2wVoqr8/Cm7o1Csa0UdSfu2oNshmmADxnFM2lXqtqpYR9XetdkP2XAKx5yeQAdod9h0rPx2ynUzRNaB4JYVulYUgdU24/5qk8nvsmVUxIX/36T/8D/jkn/5HnJtfwN69+9BqtGWfnJ3ZjVyuIPtlo91Bs00WoRKto6gWWWUcX7aKDXUOnlwSLMGztAEMOx8EoNWMh1gfySSZVqQPA5mMg4RtCOX/Ix/5EF7yshcDNl2auJ9zT+T9hWgF1Bt1cUOiZgjjMAo8J6nd03Vlj6e45stf8BKMOxOUIUEvYQJ2Qph+r3zNzXDSFNEm4y0uVUmu7dLYJJxsEfFECtWGCzvFNbp9BXe7EQlT3vApGirTehIhINYPJOF3u0rji3FzocC9xUCz00XMUsWPzQnyEAAY/lx25IvWAJDnhqw63QIQ3f91nDOakI8m6jsBAOp82Gy9qs8MSVJD9lQ0bnoys2wAtoZ2gtH9WLm4bG7/2QlQ0O+tAQDHdLC2voGm54rrkpO0UcqnUOAybGygduYJpHpdJGklGVMsTbLaqI0m9HLOn39GAGAUxIiOo9H3MTs3hjMPfhctxr9JpdFUzOdx7OhRaSMnqEh2L+NxAl5kArTaLjYqNTx04nHc9KYfBqjIHzjYfeg62AUFAAivigBa3EOvWcb60rwwmJp+DPuvuAYbnb4AAEePPiKbZjKRFgt6CtBTm4oAwNLaAhaWz8jaZ95IBsBYZgyX778C//S5L2P33F5UGk1hCRHMcGI+nB5BBx9Fy4cdtGD4TREfbLS66NkZ+E4R37jnEVxyzXOwuDQP21vB4Sv3D/SxWLycnp6RGLHbcWFxzwz3+GiL27DtUp9dm3kcTzWxv9g5HmvWTvYZaPMENGwbXr2BJx47hg++/wMKNaY1EqvNoUjdgD4cWqnwYGVlhBsvHQBIfa2Ua9IzpasxF9MCoASBwqEST3fVAkAAoDBREoVyUd9sM8g2YcVVkqx6Gr93BsDophQdON4kWeDRvqfBpqYsHQyhq/SwvrwiAnpe20Uul8cTJ05hz/79UkDIpmz4rQqmczZuOLgL8eYGptOmVD/7RkIAgKHFmCkBIMech2ytVhtQm3Tli5NDevhIqWsril9AYRe6OVDIjQKA0usaIMmquEc/bBMBKTjpPB44dQYPnj4Lp0ibOiLByuuaQAYPCM5XVrfFzzcWE9cHfiYeglOlCVRWN6TdId6s4yXXXol9pTS+8cXPYd9EEbWFs5hIJWGw9YM9fxRKTGdQ63bgxwIcvPIgnv3Kl8CvreJ//9PXcObYKhDQ3qMvSrtEpQUAcbtSqWWwzfYLxQAYAgAd6ggLAMC+/JABwOCfn5MAgLAziNiyaaovwoJa6G5ydhI/+fa34V3v+RUY6RnqqkZcAJSvvW4BkGAnvBdknyhhKeUEwLptiyG05yHpexhLAO2107jy0Cz+9M9/F9VWBYHt4B3v/lWcmG+iHy8gl5lCq9ZGmoey56JPcbqQ4TGKpG+V/GyanxfRAjC6gUcBAN5oijLxwUq/2NsZ1LTrSlDopBzs3rtbdCxEEFEAN0HHFAjAConYcahKNKtF4mkbBGg329KLTD0MMjC4VrghtlttYfHQ75rV/EZlA5decgDa/izDdqRQyZfXx++V6GBc1gXnA++l3BfuOwlanTEJUE4DCgRg+1Fc+sG5X+hDmjamom5NoMPinmaiUSkLrU5Xwnh/Rbk9BAH4vahpi1evCtYNBoChlV+8T3YDLXtS6HvU3aBGQR3VygJS6QDX3HAp3vyvb0Uym8SHP/pxnJ7fQNs1URrfh8VF0kyTMv4XqiCM/k7fP2kBGAEAEtwPCEyEAICTyyKWdOAZcTzrxhdhcnYOPmhv5YsQpdsLkB8vbQsA6KST93dYXSRLSNsP6n7roU5JdI5qz2T+LNo/KXMuEkCNVkeigVJ0Dkevo8+EPg6cO3NGQE46AHCCCvrue2IBxKpKQOBOWwBSIBBAZXUNVNzfd/CA6uvnvseqZNfFnbd9E0VaJJINFQIA1CORZIv4QRDgsisul7l25P4HdwQANAOA6uC0Yh0bnxAgTTHrhhU0JgkEuDjPqQHA32t7Sg166L1f7gvFZfsexseT+KNP/j7scRtduLLXW8hJv6XZt0QLBmQAiAggfdep3cHAREwOw4T4YkOG79/zdI4/Gr9KKDTofY8ERqN0ZQXZDvr9o8k/K/8aACBLacBUEraAYg1y3+C6F75P2Palqf3DxJ+CnUpcl1RW9ptqYcCLoW7vBACM0ndH00EdNF5Ip0OKMiyDCAgwFJbUa4axkqoz0QpXsQuVHkcMhknnFbX/qDOAPuTK1pP7g4j1SXJIppQnQW0ylVYOK6TXNxpI2Y4c8n/zX/4af/xHn0B5ZR3ZVAY+m2t7ZF6pdlDxxe7HhPHYYVGDGjCptMSM24mQbDd+KnTWNoKqzYHXOkwu+xLc79+/GxvlZdTqG7jxB56P3/iNX4VJUeZcCqbD/us2MrkCulR6d1KoVMso5EtotZoK/GsrRiKTG2HE9vtYWlzEj9zyBly260rUax0EloEu51nKxpt+4sdQbWxgknFrly4xLKBUcPCSy9DyAIuOAS0yPzOq1/kpLSn91xGuTMjOVRoSivHSajZQJ7gY2ovy7BMBagqzXQQA8D21AISfS7Pr9Fl2scn/zsOytQaAfh/umVrkLwqiR78fTeC3es8L5QijBZiLTf71ezAmsuIWlldWQX6Kk03BdkyxvcvEfHRWF+CvnUOm30Wy7yHe98Sq2SOwyZZkMpL+LwAAei/R46bvXyIWYHIih9MPfRfdTgsp2xYQoJDL4+EHHpS4j4US206LHTOFMslE7nQ9lKsNPHTiGF71E7eixbZfI4/pA1fBKczB7xmwmHvRccRQAMDG8oJ83oYXw97Lr0G5QzHzDB5//FFZt46VRqk4gVQqg7gZB91VKs11HDtxBHGjJ5aCSdOBDRvXXH4tbv/Kt1DIj6Plemg06oj1unDiAZygjZzpoWT5SPaaMIMWsikHG7UG4qk8+ulJfOfoGSSKc8hkkzj1yO140XOvl301HbJXDx68BK1WGyxyEVQd7OERsFfv5yq1HGF5PcW+/p3XzfAZAgBwU6DYkZPLobNRFvGj9/zCu3H2zBklBshqc4J0pWEfukqOlYUXNQDqrMBI8M/D1kSlUpOeDE6AixEBHFRgVDisAADGZEYMY1MTaLltpDMZsWtivy9ZAOwtlkq1sAC+RxcArVwejkn0wNEAwIAJwOeEARufpw1tOLvXl5eRiFvwifpYCZxbWkGhVEI6m0Y27aBbX8dcMYXrD8yiV13BTCYBv9OSfhfa72jhP21bQgVo9qYSUdKJvwZf9IJk/6QVttD5TP4N9sCr/kcKXRmsooc9cT3DQofXlyng6/c9iFW/hz4F1Hxuosp/gRVbJeZGahjR+hjict9Z/e4jaTlYPnsO+WQGCdJuYj2sPP4w3vL6V2Ph2BEkey4ai2cwkU7B7kE8uUnrt8gu6QUCAMQc4I3vfKsAACePn8FX//EuWPEsWh1XkEIGGVTUpGgPTRJlg44AAEMXAA0A0ONzBAAQVgWpYYqhoco7ytUgbsUQM2P4tff9Ot793vehE8vDEzqstgEkPVxVgrhwSVVXAIASd5MpINMgJqJqFXo0OzasVg3TaRvl08eRtXt49y+9Dc94/tXIzubwF//t7/Cnn/wC+phALrUXrXobyQT9hHtwGWTFSS9Xibg+RGR+bYFeXwgx32nRb11pZT6g7i3BlhgBN98V2zDiArQGHJsYE/tE20lKe4myjVN9nAwuzDhbJOKyHsVusdNFo1ZHo96Qij8TM/6c78MDgZUkPkjTplr+zMSYVOlYjafNKOceBVWoXM0qlNiO1huyDqi+zj1A9477PhF+1Wulxq0vVEe+Hh9sC2BljL1jVG3n5+NnU/R5ldwlDSbwas9hEC2JtSjjq+qSiHKKmivbUfhZFKjE/wd9F26/IRW4JPUcghgyCQcJsiI6ZeSyBhaXn8Azn3Udfv7dP4+uF8Mrbn4j5nZfCc9Notn2YTrsEdt8AGwFBowmyLoFQBKAIBA7Rd0CIAkn6Xi5LIx0Cs3Axw3Pfx527dsvolMEAHhY0bu2ND35pAAAJvQDa9JQbHS7FgDty8wRjrJZNJiwUwUluh70HObfyjWQguG7WDx7VpgmIrfqseKl/ILFxNuIoxPuJaQn+u0OUpaFY0cekSp7igwIuiYwWOm6cFttfOeOOzFRLIqgqwDj1BbxaSelrGvZinbNdddKy9wjDzy0owigBgCY+FDslAwAAgBqzQ+rVBoAINBNIIwPDbwPWA+hKKAEn35XnGUOXTqD3/rER4E0A0OgFdAecEzolgkkNgMAcUX71QAAGRxKif///kNrAG317oOa/8gvlfCtulYlbqgq/lr1X4T+hO7Pc0G1ASgjAP6rEiLZJyKMJr6cMgYJE0gm+uEXwT7NBFBWuwQc1btfzGNbAIAnzHkffkjk1p8y6vW+6ek8g8i8YivcQLBZJfsKEAjg+UpcWFhOcs4PKd4KPokJS5GgrWNbIIjI8aGSNkEvflYpNtgJmOz3B0TtOm6aSNtpucRGvY5COiuCk7f94z/hT/7wE3jo3geQTWaFNi8FCBFEtpQeEAFdamwk0+h2FMvgQo/tEjR9qod0rU10elUV7qFQzOLU6SdwySX78G9//p141Y+8RnqKjQztG8kc60pxiVZspOx6dHVhbJPMYGVlBblMDj6LEbEYHLY/SAsQ8Jf/8c/xN//1bzGRmoXr9hFYJsrdJnYfOoAXv/ylaLZrKBWzCFwWrBireth/8BDqHcZBFgKeO2x/kLPxYmbSzs9R5LWwojhoAehJ8t9s1OWcYEwt0aZkAAAgAElEQVSZy2aUAGughJXZMKofar6ezwDQAIDM/EiCslULQPQ1OBcVyKn+TifNOr7RAPPop7u4CujOLQA6rtKxlT5PoufKdiMbvd7oGaaTYP232wH4W72+/D0ZqkEcy6ur6FkGMsUcrEQMhYwj9P/q/AnYrTLSPRc27YoDF0EskKIoC34SgzHf+mdkAERBjigAwPnDloTxXAKnH31QYi6yLrMpqvHn8cB99yOdotWeB8fJiDI+5xndABh/VOstAQBe/ZZbsc6YKzmOib1XwintEgaAzfi320TRcNFrlFFeWRQAoB4CAOttJQJ95uxxVCgOH09icmIGmUxetnGKU3eDFh46+l34vY60AGSdNEzfwLVXXIcH7n4IJBcn0hlUqxUEbguJvgfLbyJvehi3A6TRhoM2zFgfra6HeKqIWj+F9a6J+aqLmdlJnHr0W3jW9VdIfFoslKSFb3ZmVvJegpvMBZ8MAHBx837nveBinxHz3YW+VtWWnnJOJtPCH378t3HXt7+NZl1RyBhUcTNm9UNEV6RHXYn58eazSsaNPpPOYG11A8lkSgXmhH7CDV4J9YTHGhN2VprDpIpB1sBxgHrkrNzwKDPjmJiZQq1ZR56JQb0hKCbp76wECrVzBADYXEHQ73eBIdkGAJA2sjAJ0yCA0JpC+qYAAOwF9HrYWF2HTUX1DnUKgHKlKglLsZRHIZdCp7qGXaUUrj0wC29jCdMZG26rASebV57VoryvDnJOAq0FwF5QCfb9UI0yBDpk4+z1kSHFhFVHMjB45EkvRR8me9d5j3i/eB8sG/UgjiBXwudv/zaCbFHo63xtVm5poSZBuRco70pJvKnY2VY0lj7gdT2UMnnEezERC+x32sjFA4zZMUwm42gvnsElpRyC6oa0kxTyRbQINAh1Mg43cFFrlfEzv/oLCNwKmk0Xf/Vnf4uklReqoGXaYs1RKBSlL4eBM6sU0gLAJN+wcHppHUHYAiBWdKz08LpFAFCJAEpbBRNb9mgKQELl3wS63TYMK4ZWp4Hf/PhH8asf+hjK3SQNQEJjCZX4i51QKJrUZuJpKQBA2c1QwZjJL6WCeggcS7EnWm1GRthVGIfXWMXUVBx/+McfRD9ZkyT/ne/6baxtOPC9cfFBNawG/B5ZCSnEjcQg2VebrBLQG4hNhcCAWFyFzBvVV7dZ8Gi7RR8FAIaHIUEfBeqlU0lJjpvNhugAsF2i1aZXMZAvFqSXVHrOZDgVzZKHuwAjQSAUw3qthmqlKokRK6oE6pTiM9kCFAhUCTYrSAS4ko4jSC9bAbquq/aMfl/mHEEXCWUYgBKAMQ3Ze7yBaBQDJwOGVOB5PUroTSr4Ie2fgjq8Z37PE10DYkFxMyYIsbAGSEvzQ1dqPa5i+cQqv6rOsnVEJWHc++gfTvV69X9aOhrJNgJasVFLoxvAMRNSle62ysimTTQaq0hnbPzwa38IL3rRS/DwwyfxkY/8PmyrgF7fEu0LAm0iQsnXJHNF/j+kOUswG1oXanou1zTXh0xFJvxkYISe9bKmQwCA9P+a28X1z3k29l56KWIWvbl9ZLI5VOp1jM/OyPuPotB6LukqvQZ/mRSIhRrplTGG/IoJEK2qROch6bNiwRgCAHqf45zzQmbHhYI/aTIJBawkYArHhECctiGkoN/i/DzSybSMESuY1Iegs4o4V5gGWp2WzANW8LrNJjLJFO6+4w5ceeWV4oLAycNKptfuoF2r477v3IPJYgnNei10m4mrNgGed7Qk9Txc//QbZK0cffDhgZWdumMjaD73JbJIaDNIj+dkShgAFHASESehqaqqJQEAfhF0IgDA30WZd5olpvuSY34HWdPDtdddivf/7vsBy0PfNFDttpGxxyTAt2IJccRQpwNdAGhZxrmr/OLJDhj24F9s2PD9ed4AABiEBdHkPtoKoCMIXeXU/0bo/krxVVHhw35/sgAITkpLXNgqqBq8QrCQ55+0Q6h9VLpy2e8vtq8KBIiLngJfQ6vLh2tzYE+4vYPC9gDA+Q6MmxgAA5X2EUHEaL4sWgRR9o1qX1IJiho3xkccl2HSEoqIBj04iawSeRVtG/Vsjhv3FbaHMdLjuvMZUHseEpYtLjaiQ84WMmoFhNoZBNAMj0zSNDZOncXffeZv8Ll/+Bw21stoNluwbAp0JcWdgw5B3E/posNSyuAxksxEAYDz2RKkjaqijE5MlVhrCID0A0xOjeHd7/m3uPmWm6lyjGarinQxD3gduH4HVtKUmMmIWeLlTWEwxp1MXJKJpJxlZAJR3IytgKA+UzyOt73pR+G3e3DrMViJDOJOAmuNCm547rOw79L9iBl0uiELjUUxJgI25nbvQ9vvo9LsIlOcQFdel2zC78d6Unu4zE5Z72QqBCKQu7qyhGajIeA5RUhZlBELZVql8kyLADDD+aouShJAbTIR3oBRAECP/fBf3SqgiknCdBpoTai5Ge2lj3760fWyU0KkWmCG+jN6juufbQUgPZlK/eD6o5bAIfNS78NPNvnX40QAgEnoysoqjGQChVIOlgnkkwYSfgsbp48h7bekBcAK2GfiiUtTzzTQs0JxubBt90IzaKfx22nqaQAgWmCV9kvLQtLoo+j0cfbYEdX3HoshnUyhWCjg/nvvRT6bk/VDtqcY8PRZme/LV6XRlhaAH/rJN2G124aZmcDY7kNwxnZJe1qSbL4utQ+a6DcrqC/PSzxc9WLYc/m1WGvHRWR0beUsVpeWgL6B6eldSKbzKp7igjX6eOjIPei2q/DadRQyWcS9OA5feT2OHjmJtdUypmZnUN5YR7fVQJx2oF5TdAcmnB5yhotMnLbUdQEFzUwJZza6yMwcwAPHz4lQdmXpGA4dmJWC5XixKGud8YcqUqlimRQTJcbiORJGCYO1pHUAwjz1SVf/Lw6IvuD88P2zfVbVGYybRLtdCoXEsXJuCT/9U28XIS/S+rthkk8URvpiQwBAHa7hQ2h7yiaL6AcTI/lJBDHfdHZJ7KgswbSqNfuwOMk9HkKWieL4mJy9QvVXO9LQEi+CeOrNarBphZuXBE0hnXCrhTrqAzpIlMKPpBP+8IQZUWMn7Znq0gHK6xVJKIw+0V5f1NDL5Q3s2zOLfMZGu7yMay7dg7m8g0yc9BIPfQbToUQT31dvKNx0BHVnxYr9qhZ7ih0ZJwai7IFWiXtcfDclGQv7EyUcIaoceEoHgLQ0y0K7BzT6Fso9C7c//Di8VF50AxJmgGplA0972lW4/rob8MlPfkp6WM6cmUexNCZVTzkgtHc6q+oheVR6S30fYwkDe9MmjJUFTPktxOpl5LMUxgGaBJUsB91GV7zdV5cX8JKbX4w9N1wigcBn/vxv0Nig0IbyrCZ7hFUX+dykBrEizaCbH0tEADfEtaDbU8JMZpggUBWVjgUULeSY+n2lOBwEYVAXp8BRB2zz63Qb+Nl3vh2f/fLXcd/JMuj+KYJOpJzEVDuLolNyngdyAKq29+gi5g97aLgb0h7R4R7RTSATz6K2dhZ7dwM/8vpn4lW3XIPSeAl/9V9uw3/+1Ffgx/egZ1NM5CySmQQMn/1OyhJJUYIVc4HXIgwG6YbSmwYnMisQQqiUKWmattgTRfuDdbKmf6bnuK7c6nmmq0eyyYf9fUPBnvBQ5T5qxGE7FK1LI5VKy3zk3zDBWFhaQbvTVUG374kX7OTYGOq1ivQ+MrmnLoD2zyZTiOJ3+XxB7jHpV+HWd16v1OZgeCjMJ1smr6sXhxWYiHOsQtRPniX9RGrPEPcK3kP2zJlsd/FF74CgQooWmB0mDso6k4mQVENZHWSFmRoa8lmHCa6upokugk9hOK4/KourKElYOmQXcH332H/swXdb1F3Hhz/4AVx2ySF89IMfwf3ffQBpOwfbyiNmpNDpG9LfRnArlkhKlYwUVIdOHG4XpUJBkttKlUDomCQmy6vLUjGgyKhUxbl3k8nCz2KaoLtL3LaQLhYwNjuD65/9LBHkbDOB51xLOLAzWentFVCX2gmmGbIgSN3j3PJl32ErkrLtcwUUSadScEmZTVApX/UF87GTSFI0WFMsCx6Q0RqgTu40DZygS0htFrCBY6zozmQsLZ1bRJzrRCoqodaDbIHqddT1EGRqIZtJi7gtP9M9d38Hhw8rsTKyVtjzT3HAhZOnsLp4DiYrFiI6q+YAwTDqJnDcmNBfd8P1Ujl47OGHJdjWD93PrM85znsCHfw7BgGspJbGxmUNcP3x4jgmHGMKYbLlRTsA6P3gQod3HF3E+2W84Q2vwlvf/hb0jD4Mx5b7L7ouBM+YyKqZOaD6hyMTns3few/yha7rYn+uFJCjkInUMAfxggKAwsRV9ifdjaf7AwIibRSwCZvAI73+2l85ZAfoqr+MRagZwPOB9k6KhK0s5KiHwvMnxp55ae+TSGfwe93PyX/V/kJAZacweusRUWyG8L2HM2jzkwcB4daB3nkCjtFg7LzWohFwisApgSDaQupe+vDzaHtCfYf0Xw6vIowDhGUXrj2O1OAPQzDHiGH1zDncfvvt+Kd/+hLuuPNOrKyuCLNrrDiOboNnvwKUZa0OwG51/lAIlnsu16AWQ2ZMytiSbWtk85EWHQYl6HgdOCkbN73sJtz6xjfgmuuuCWNH/Qki+4t8ViWCKTGUtrgWkxmeBzF0W20pNpFRSZFnzod2pYY33fpGOHYW3a6JhJOVKbK6voKfesdPC8jm91xksmlQb6bWaGJ2914kkim03ACmnRJxRCbhWvj6YtfM6PPkjJfgRJSI5AyWBh96xsd76NY20GpUZY+jCFuyOIFEpiRWyjy/w4aWC769BpOiT9gEAESmpf65pjXrmFbFziHoFonfOcYU+40ml6NA8mgCv3VCe+H1t1MCvNO47wQW7PR73h8WO1is5Be/l9iJYFoiifX1GhrNFqanJ5Aw+khZwHQxhcbSadSWTiEF2tN1ReiYDCYpEoSFLs5XthxuB+Bud32RtGy4+4wkoDzz9dnO62drGv9PrZrL9+8CmmtYePQhlOtNZPJFFIolKUQ8cN+9mCwVQZ0Aglw+XcjMJFpuHJWWj1qnh2OL5/DiH3k1YikHlUoDh66+Dub4DLqBAcunng/BozbQWkdn/qTwVKowsffqZ2KlZSJm2OjUV/D4ow8Lmy+dLSBbmkKnH0dgOVJcpnjg2SeOiJYAvb4owJ0vzSCRncL//NwX8PTrrkatvI56pQLHiCHRc9FcncfTL9uLXm1FAAAy7QTA78fh2wV0zSy+ed8juPSKK+G2yzBiPsbyGThWDD2vjSId0bK0NW+L4K6I7spK0x52ajkMJWCG8/fJzddw8W3j47zT68V8/0yfPRS8abxR0kMZM9AoV/HRD38Ujz56VPUxiO+3sr+RCrFUZMLEQU+f8FxWFE36cfckQdYB/mhwxEFgX7m0ILDKzf5qDQD0ffm+MFZSZ7MOFkao/oq+OEQrVTITPgZVs7CUGFntemFcCHEcHHhyMGhhvGG/pv47QXr8HiprFUkkmMj6BAC8AJXyOvbtnkExY6NTWcHVB3dhOpdAJhYgRTo8q2Bi46deVyV/CjWNAgC8bCZdDMj5PJ3IEf3sdhvh4RUKFPFQZ/DDKqgg+YTpTbTpeWkkcbrSxf0nz8FPFqRlwIy10Wk38JznPFf63j772c+LiCFtbphgCwUyHIzRMRMP0x6QDDxMBG3sMXxMd+pIey34fhe+ZaDMXuxUDn7DRYqJfaeB2Uvm8Pw3vxrNWgXf/tK38eh9j8IyHFFlJxJvxK0B1Zx1vJ4AADEBAM5oACDQAIC6/724YowICCAVC1ZTlRYA65Qc2yDowjR6cLsN/NTbfhzfvOcBfOWB0wisImKwBKVkMCR2P2QcEHwARRgpuCLcNwkG2QvOKgiT8Y63Lr2MnaaFeJBBzpkQW5C+ewqX7I/jT//4l5USfWIOP/YTv4KVeha1ngE/5SGRtBHUPVhQDAMlQhdWmnqsDhIQCQX15BBVAYtS8+YXk3MFAGikNpqA6fulaXDRJE3WKMGxEEHnEhJyi7B6woestdABIEymlKopddR8uKSfJVKiFxG4rlBIc5kkzp09g1IxJ8l/IZeTw85KWJhfWMCePXtF66HeaMqByArtIKiWe6XVt0eosFrtW1fvCGyxhy6IIy5q3MNNSAXmaldg4k/wkok/GQImIXZef8iMEbtSYR9J14OWAJOKOsejK+rvlugjsJe863ZEEI6rllubGfeRStrCkqDX88TkBIqlArLZjIxHj44KjoWVc2ewe2YK1199JVq1Ku6569v4xtduR7PRR9xMo+P3sFFvodH1BTCjWjZRZ1LIbDuJcwtLwpDJZvJYXlmTZCWTy8ALuiLcKBV1VqlD9gCp6gIA0Bkhk0Zpego3PPfZiNHLniwJAQ1N2Jk8LNnfVaIdBQAEmPU9pZXQaMj8ZPJMupsIYlEYL5K8R1uUZLpGggk9FzcDANzX1SkSQlxhFUu1I/E3vB6Ot1iThpR5vq8Au4hjeWlFOb5pEEvYM2EFlIZeHudlQlrZZGx6PemzP336FPbt2y9BMX+XcZLouV2cPX4cG0vLIqDKDYFtBvz8rFgyCOgTAOj3hAGwvr6Gxx89MgjAFAalPov+ngAA555UAMgsSVgCALAFgwAAGQUEzDnWGxsbMs4aABhU+qPMuYgeTSzG9rA1vPOdb8FrXvtD8lq835yn3As5B0ZDY7m28IdPrXawU+h8cb8fJrDqaqJJsUoGVcVeFXl54cMKfqzvAZ1GKPqnfeCGosCqvUJeJezzj4qFSaMc/DhdMDT4SitTtf+rsqdiLmlwIJr8CwAg5w5ZFd8bAKBeN7qCzh+znQI4zWa40GhvlwCIAgzfXwIcZcmsAFT9fRSZ0+Jy4ShcQKMhOqdk5Km/E7r6OGm2DMRw+vhxfO2rX8U9d92Du++4RxT1eRaI2B7pceFZw7PMSdiyZnneKPaYYpQxZhQmV7yPdC4l/tsvuPEFeN4Ln4PpuWkkkgmksmkREY6E14OzRsWi/LRRAEABxjLTwjiS/f8JamqQkcejN27h7q/fJiBuJlOE26NzkSNz0PU6eOtPvhWNVl1YdE4qKbAbwdyZ3XuFfdVyfQECKIam7v/FNpNsfYfl/jL5D4FEzmqz78PqdZGAi3ZlBZ1mXaqRdjoPuzCFnp1DO2aLMBv7uMkQutBjmNRv3i3Uz5Xwro6/Nz93GJerqny4J4dsDfV+Q2eB6PvrKv5O13QxO8zO62f7V9kpwb+Y3+tCnm6HU7GoajVZLzek7XWiVJDkP2fHkE/0JfnvbJxDxvBg9nnOKjFj0ujZwkWmK2cO791o01D0E10MABDNdUZHQ+ck/DnXJ4E7XjuLAIf2zgKVc1h+/CiqrS5S+RKyhaK8xJEH7sf0WAHwWmK963s8j5Jo+haqHaDmxnBscRE3/vDNiNG2r1zBpU87DHNiGm7fgt23QdKIH2sIAOCdOS5FlErMxJ7Dz8JyKyEAgN9cw+OPPIhiIQ/LSaEwvRsNP4a+k5Mc1K1XcPzB72DM9OG3asikc3Cy4yjuvhz/8/NfwOHLDko8Jm0EdJyCj9baIq69ZA5xtl9QbpzsC3FaM9E103CtDB48Po+x6VnYNtvnW5giewMeAreBTDKByQkKoDdVEVKcyUK7WB0fyPLnXquAZP14cvN1FDx+8udHzHNP9cXTPKyUU8le1G5dH5/77Ofw6U99Wvqg2QKgqO9x6c1VPeueWIxEQWd+rwGAzQqnCilWh7x6CApCUSYCAKzqcNNlxUtqdj1RqWY/8MUAANEAU6PIfH3dd6p/Nro4oj1C0ZtwIQBArjviya6C4r4AAP2AR6opyb8GAOamxzGeT8GtrQkAMJkyRNEzY/QlyZBaLoPdEQCA/+e4qJ5kVQURNd9QjFFdB84DAKRFm+MoWaGyaaNlSDdmwE2kcf/JRZzaaCkAQESgqd3Qx003/SBWV9fxrdvvRDKphH5qtYZ8fyEAQKh7PcCmGnWngsNjORSqq8h4bTTrZSSyGVQIAKTzbEwFuh6SVgwbnTJ+/AO/gPLqClrLDfzdX/+9IHNsr+P4GXFW2pRNzU4AgEEwige5IQTX8wAAihAykBOQyesAMQ+B38att74Wp5bL+Osv3Q0jPQGTiLjXl2tgPyDnE71DY3FFs6Yq/vkAAGmQVMw30GrSU9lE1inC6LlwG2cRC5bwrne+Bq/9oR9EaXI3vvilu/D+3/wz9JwSGhRqs1OIeUqIT0SZKOwiB6pKhJnkxUNVZjU3eXOZevLwUBXXGDcWRm6Reak3Eb0mNIquEzRJhEKgSVcgxUYrclBL1ZvCNI4zaEGRYCWk/0u7CAE8CR5JdYzDZLLdbinBrX6AXCaD9bU1lEolLC0v4+prDstht7i0LOgoLVPYf/q9AAA66FD9vcNdRXQshimYqoIKsKLGlb8Xq0IBNzyYFgEeZaXD5JbtTBRmEnp73JC2ESplczyy+SwmpycxOzeHPXv3YnJyUlgaPGgIMjRbLTRaTaGGt9stcUcoFbJI2iZSNnkePVjoIZtKYvfMNHbvP4AWkwxqE3QaaFbWsb58DidPnMTDRx7DY8cX0HANJFLjyOSn0GiQjtZBNpkSKirfgywek5X6EABgwinVb8OAnUrCdBypCufGS3jG858HO5tGQEFHAlys/6VzQktXwbqy/9Qq/9xrJMk34sI6IlDCcWDLGBNWseikGGPIXNG9+RrA1FoNel+N7tH8mYSIg/ke/iRsCVN3VCX9BACo10AwQPqTXeU6wZWzvrI+oEALGy0EAEQMMhZDR9gKSUkgCFxQ8PbUyVOwTEOYO6atlL2TTDQ8F6eOHUN1dW0AAMjnowYJVZpNigoqq1UCAEtLizhx7Oi2AICwibiWQiBZWG2lMWQyytaWvdRRAIAMANpccny5bgfnV8SJRq/veLyLoLeOj33sfXI9ZChQo0NSGtlP1FkafWgA4P8Pyb9OzNXkU+tzCADoda0SCa5H3dct1n7SwuMh5rWF6jwElkJR4DDtUyBKeEaEB5lOXvr0p4YJGImw/U619qh9gkxGJSiprk3btUWDrqfGABju8xe+GzsGhANg9PzgT1bUNvoOLJ4YoSaC+utINqovaRTbGOZ14eWzjWL43psAAMlNdQGIILEXskIVMycOMi1yQLcn/fYU1qNbDINxrgOucX6vkvGYrF22xpSKRQHJkqkU9h3cj+JYEQmKqRpk5fFsJAik7FvZdsgAe+g0EM4zTcUNAQBOsKGrgGIfSOsD9zrDEgsxr9WVJOO3fuP9uOO2byFDH/EeCy8mOt0WZmam8JrX3IK1jVWksykkHFuSf7Y9TMwoAVYCAHaSdqzcOkmbHlXI2vo+Xuin/IysdIrZM9sUhPnsi4WaEXRQ31gSrSnO42xpElZuHG3YaPe4lxkXDQDo+GL0OsKO2MGPh7HxsOKv4wopTuh2DemvZbErFLEKX0H/vf53p0LdTqO14/rZ4QUuJsHf7iX4/rqNQGKm0EFDzqauhwZVIQEUMylkHQOlFKnvNZQXjsNwa3D6HZh9l1Cl7IGs/kuDRyhGKizc82DenUZlsNpDaPR8+0U9bvra+X/lyGQPwLj9u6bgzx/D2vxpKVzkShOw0xlZt48/+ghmJ0qIkf3IdegSKLUFAKi7cVS7EADgxa9/NfoJA7W1DVx61WEkpmbgIgGnn5R40u3XBADwzxyXvaoSt4QBsNRKANTRcKs4+tB9KDFPNCxM7N6PSieAmR1Dp+si7nVx9Lt3YioJdCrrSCUzMJwcpi+5Bv/4xS/j0j27ZH3QshC+B5saC/UNXDZbRDJoIY0OrL4nMUfMTqLRs+CaaSzWOmgHMYyNjaFRq2DPzAQM6ol0akiYfezbu0fsHem+Jq472m5zUCAIgUbVTbxp/Vzc3dMx7/Yn+U7zP9ZpHRcXAAZHrLKwj12oSXED546fxAc/8CEszC9Ify53GBVgqoo0+35ZGRtmiOpMUBOdNC1VVVKPrQEA9rEz6CQAIMYwtH7jgR6HBLCpTPqCAIAKZrQNYeSw0we9bLJhonSBw1AnR+cNVKTSohkAklpEkv9B0t6DAABsR2cFm8Jn0hawsYaxQgYz43mgUxMAYMwG7KCDjAkRzSBVlwAANxp9LdFez2hVTb/fcJPkWNPfmVuAEiYTAECKxaqvjx+DmLpnJtC1Urj9wWOoBCY8ImQMqvw60ikbP/iDL8Px4ydx9133SMWRvX4EABwnpQKikUBCxkuo6n2k0EOp38ElKQvptUU4rRr6bhupQh5laZq2Yfkmem0KcViY3ziHt7z3nUr5NEjgE//+E3DsNPoBbSeZuySEbUIAwBc3iC0YAGRbkC0QAgCsBIjiNzcqIcizBYBq4Jx7oYJ84KLX66DXc/HSl74QVm4M/8+nP4tEfgYJK4VulwJynNu2fN5Oh8k9g5X+AAAQer5OzqUzoivJO1kB/Pu+FxMP8aThA94GHKuK3/2d92F8Mofdl12JX/zFD+KzX7wD4zOXodZkG4fqgdRCOUNVcBWoKLX5SDSmqXQi9shJPfQRjh6eehPRzIDRYHBzwKx1B0J9C2EFKNq7TkL0QUBK8TChBqiRwPYhbpBUgs3nsiI6NDkxhtWVFUmiKYzyspe/HCdPn8bZ+XlRmGYV9OzCAtJpNb/CRb6JATDcCHVgqqPPMLgQ5VCVYKnkYWgDrmip6tBi4shwk0kknyV0fWo4+E2YVhuxuBKS1P3tBDVZ4bYdG9ffcL3Qy8YnxxG3DJxbWsSxx49hbWNdKigTk3tEw4H6CGxfYp8ovwTQiUN6kNvNGno+6dqBHDIOBQl7AVarFfQzaVi2gbGUgV1jWRyYmcDM2JiAUO0O8Jf/7XO44+4jcHsObKcg68Okmm6rKb3KAQW+rLCFSlT11f7MPctOpWAlk9IGkCkV8YznPxdOLiN94l6/JwGpYSeRTCvbRZ24q/YXJtzKaYWDRaaqXsMAACAASURBVEcYzRLgnq6qGL60TGhtF/13et7ouRPdOzZ9r6LKYQ+qNGKrSqN6njo/GPho2q+2cGM1gt7ctB0bQtAi5T5gEXB68J6yTYGvRxCDQl7fvedeHDiwX2k5UASLYqlc6L6Hx48cQatSRYxUWl6DjCkdMHzETTKT+lLFv+EZT8epUydx5sQTTwoAoKNGFACQpJ3ghmUJA4DXqAEAHTxGzyb9vVrrHfT6ZfzFp/4EM7MzsNiWQUCN+xGTAQIWA5X08BTeIse7+IDj+/vMMASKhj/nWcKp1iTZvQTQpsONEuv0ab8Ck9TYUANI7XFDwGPzmbW5yiJjy8DMsCkUEbrusF1CsSZEN0eIjnp/1W0AOvAK2xJ3SMC3H7Hovrf1M7cN4PS4bJMAbMsA6Pdgkk2mx2w0loxGppraH96KQd+OEROx5sGoRP6GL0cXFsZ30j8vlZzwCaKtREo92XaKcRepNAwGg/GgPBhLilaBagOScZHh4yarnIvIOKMiGo9MafsSzQ7FVJXrk380AKC+l9RZV+FCpulgzHosCASwYqZYiLlNsgESeMNrX4eg68N20nB9tpZZKJfX8cIXPh9XXf001OpV2CkbdtJB23VRmphEoTQuLK+O30eCMRWdSlwW0JQA8/f6GOhyhXsygXhamvW7DfS6TbSqa9JCRhHf/Ngk4ukiGn5cAACeG3zuxTAA9PWNzkfNzInuS+G2Hlb4NWt2aCGoppDapwmu6tgkOleHIOeoReGTG6mdEqCdXm0nAGCnv2esRHaLLtwxz9IOX9VaAx2XjkgO0raJUtpGKW2iubaAyuIpZExfetIVAKDcHNgCIIomEheO2qjudDVb/H4ouzL4ZXTMooCFjg/4M36e2ckiqke/i+b6ClpeD8WJaWEuErw7ffwJzE2Ni7Aer7TT8eD3TDQ8UwCAShd4dH4er6ANYMJEdW0Dh646DHNymoaHsAJbAR7x5gAAUAwAA3uuJgPAVnlF0MCRB+7BWCEPN+hhes9BVLs9WPlJtDpdmIGHk4/ch3y8C9Pvwu24SObGUdx1CLfd/m1MFnKw4wZWV1fhd9qwCR62q5jL2xhz+gICpEyymFqwkmnUuXZiDrpmEsfPLqFYmkRlYwOX7puDbQTodeuit0Nnq1a7g44fKNFdOUeUBoBmznPANVP1Qutr+zsaBaO3fuZO8z/WajzeZ1+K2GWRCB2K38hG6QX47Y/9Fm77xm3SBsAHqyDcg9kTTHqsLOCQlq9lmrhoNAAw2NQvAACImJQWFyR6aZnS/8+qWDqXlZ7JCzEAZOMMe8D1JhLuJmo0wsq63vb1EF0oIFUbl9qON9FiNG1pJPnn81TfWlwAgIACODFLhA8JAqyvrSDtmNgzMw4raOPaQ3tRSvRhuk2kQAX1mFgvMtGNAgC66iPjQn/a0IZuNMAWVimtAOShBSZUss7gVYIhqfYBvuWg4gG3P/QY3EQGnp0V5L7n1VHIZ/DCF74ICwuLuO0btyOTyQl4I/RoskEuBACIiGAfdj/AtA3kuHDYZ1/dQMaMSxWqTgsa2kOaKRhBX/psvLiHG17xPOy76kqg7uLP//g/wXfZ02vA6zC5IOVa0TDJUrgwAGAiLkkduy+obq10ALjY6D1B0ZGgxy8Ig4WVI9+ncZ+Hw4evwJU3PAsf+aNPw8pNwYoAAGQgMN4hA4DjK06QRtgnyABRgmilqBz4ok6AZJpWgkCz3kSfvslxCxTp6rsbeNXNz8U7fu71yBZsrFVbePUtP4G5Xc9GtR6HJ1oFMSWsH5IMNAgggcko8KLSo01zVJLfyNzU83j076OorpozKhtQiZ0SA9IIvQIIzt9UBusjpIynkzYaddoLqTYGioYePHgAjxx5WKo1TGae8Yxn4itf/ZpUJxmIkEpdrdWRzWWVoJw8dD9sWIE7762VuOWQ8qpo/kyAtYid9IDrrxAcZGWXvdykljK0J6VU2556XhNdbwNBryPI9uzsLC655BJMTU/LvkPbrEeOPoqzC/M4dfYMWp0OUtkUJqamsHvvHoxPziFuZVWriTAi2PtJG8GhGFmjXkOxkJO1bhkxNKvUCgnkZydOn0J+ZlqC0KBdl35Ny+9gMpfFgblZTI9PopgfR7XawSf+5C+wtFJHfnwXFpcrSGaK8l5sCWFbA/dbdVirijLnlOU4cDJpxO2ECF89/bnPFgYAhVVJZZd1ErdEGEpX/gc6JIHqvZWqPu0q+bmoixAyRRSw2hcQU34X0QDQe7H0p27RBjDYh9VE3QQA8LU0AMDfkJ4vfaK9nghZ8eXoutFtd7C+voHAU1U03evPPV/aVng9PYroKREuPZk53+6689u45prDqkIubTbspWRnjY9HHrgfHnv3dHtDeL5IexpBbz9AMp2SivvRo49i8ezpiwIAuImIdK4Rlz5JMgCoDcB9iQwSjj+BMgIAZMxEmV6j59ZgT4h1kXBa+O+f+UtZa2ZKtWUQZOB8FNHOUZHb4WrbXHo4f6n/8/8kpJyrCwlhnLBCot88Ftr8Sqo2SP5pZecLy4hVoagGw0BkSX/uwSamzvUoSMpgOk7gmer4g/0zGlRtJbKq07UwTvie6f+DT7jtOO8UwD2VFgAZ9XhURSAco+HRoHQ1ZC+NZApRFsBmG/TzP4tmAIT7g/RNqQ1C7AP9UGxYxVHD99cANZ2e+Dvp/+ffbjqTYhJnSbHA9yXx17aOtDTkl9DMNwEAIc8kBAPkt+G5q3SmwrNVA5EBmZqG6Mz03ADL80v40VvfhJnJ6dAqOC7Mm3q9hte97rVinatAiBgSjJF9H9Nzu2Cn0mi7bHONwUw4iBlsbfp+AABkSiphbiMWEyYe9Z+8VhV+uw63VZdY0EmlkCmOo5/IiNZMp5+AlXCAgMD09kKWet1Eb+4gQR+AUMPYWf0uZO6EItqa6KXSHz3GykJ8WIzYPH1GY5rhnnDxkMnO62f7bW4nAGCn32sAQDO6CABo1nG5UoPr9UWbJpWIYzzrIJfoo3zuJNobi8gRm/TIEfSUsGOoUyGkf906F7Zif6+btdbK2eoe82eiNSYsNQX68/Py+2w2i7F8Csv334Feqy4AwPjUrAjIV8sVaQPdNTUutHgyANptF25AnSMLDd9Apd3HkTOn8ao3vwFIGKiulXHZ1dcIAEB9L8Mls9VHzPYuCADETBt2v41HH7oXGbbT9voYn9uLdt9EPDOGZttFItbDxsIpuOvzGM84OLdwDlNz+2Dlp/H48TNw6w0R71tfW0erXoNJYWWvgYLpY3cpCcutImMxzu9K604jiKMRGDAyJTzw6AmkcuOoVWs4uHtaWr17XgOxvos9u2eFidnx/NB1JwQAQmajLmQoAejh48nN1+8DANBu/B/m3gTMsrSqEl1nuOfOQ8yRkZFDzZmVlTVXQUEBRVGFCKWiTIogAs6oaNsitHN/2qKt7yGCTwRU3nu2nzxaaQSlKAXRouYhM6uyhpwr54zpztMZX6/9n//eEzcjI2rAti/kFxU37nCGf9h77bXXOhiR5qt1AMgYpEpo5PHiZ3HP//g7fOpTfyoVGD5YGaYSdy5Pi7rVAADPRAapDBKFoLNypB7nMwD4rKigUvU+VmNm8EKLLlbbihUKZCl0d1QDQCPBCr0eqoBKgBpXkBQdNLYeSVzkjSatvEcf9YgGQDKI4H8L1RQW6it1SWKpBi7qngQAFs/BNkNs3zyNrOHhhp0XCwPA7DWREeSVirlpUeHVAICu+ujvYQWOyUmyHUC+V3tIxx4gqmAWo9t8gSQHfMpU/fNOFs8tN7D3yEn4mSL67FuzTHi9uvjV3nzzy7C0tIKv/9M/Y2xsAt0O1e+VAvIFWwBiOziv3cR4KkS+XcNVxRxyrQYKRoR2uwkU8uL9m0YKGVH27CNTzsCYzOINP/A2oOvhH798N44cYiBtw+2Rfq2omBQn6wceQm6WXIxsByfOLiO0MujTjo2vIwDAZNQaMgCUzzVDRlZDqdqthCaFvkxqnBlgZmYcb3rLO/AbH/ssQqcMw0wj8LmZMhChcEcsNkYq4YABIFde6WHE3c8p0sTdruhF2Y4pFTjfDWCGaRh+hKxNGnMNf/CxD+KiS8Ywu2kGH/vY5/Bnn/4GymOXo8eWkVjAR22SkQQxYrHJSl5MkRuEnbriH1MYxdpQhM7igDRBc9ULth7vyVYANb5UxUwn+9xU1NjXyrqK6aPHYlIMT5I7ikxGHkKfCv5ZYQMtLS4OFMyv2LEDExOT+MY3/hnlyhh6riviZ3TIYPWaAADp9Xp9UGvEkNEwnLKrE/+BiBf1SExSGYcifuwbE9VzgmD0y3X7yDkp5DKOzIlOq4FOqxWLj9q49rqrcOmlF2Pbtm1C39+zdy/27NuLxZVlSZLZhsTkL5VJY3bzHLZetF10SRh0NbsUVqKNnB1PPdXnrUWluC7laJHaqKNRr2FmckKE89rNOuY3z8k6SuocE0teS7/bQq9eRdRtwgl6wqy59aYbsW1+CybGZ/BHn/wMHtp7AIXxOTx95BS2X3IZ6vWq0iegpVOgKPxce9mawdaAXKkkCX+uUhIAgAwAtlkRnKNfvBsaKFXGY0o/NUPUtVTq/6pix6CF65zYrpKWb9vyHFkDVLkmMKABAM0O0XTH9TY0lYCQwaHjRdW/PWABsK3BdVHI01EmFHtJLjmsmFDUb3FhUbXJaAAgTiyUEnwojA+6f2gAI5PO4OzZszh86BCuvHKnAAA0lRCwkW0fQYC9jzxMagjCfi8GNxSYw8nC+0Qrv2KphOtvuhF79zyOxTOn1gUABDyVjVEBALzunAvFYmkAALDFjvOsWq1KtUgDAHqdHyTxIwJaZADMzmXw2T/7pPRmIu0goAOHozR1pAI6EmC82EDx3+59icq83L9ES6EAlNzbVTubAAACAhCI4rpPnQZFjU2EUOozVq2H8b440kbBxN9K52T9UBXoYXI/fP+Fznz42jVw0hdwudZ/94YB4QYAxHqxDr85IGNIV8UTK3EcsQ0ElMWyLGaPDHDYGBNIalCNpmZsrxEwi3NM3GKUfoewAqiRIl2Ea9g4x2ANHYpkWHAsxEzJASuS8kZkX5Hpws+m1gsdX3xXNGeoxk2rVgEBEiSyQdhMeq64rsRxogYAZMzFeDMJjNxjXLK3gC9/8Sv4+P/5cczNbBIKN5MO6tgQpHzjXW9E31WaLATfyGglCDs3v1XGGC2XSVMmhZtrCef9S28BUHEK7zNDZbYAhF4P/XYdXqeJyCcDyhGWVypbgE/htNBCYNLe1kEkAMDzG8Hnj0XF/kpgvAkgTS3qGjBWxaoEyKO1OUbAhyRANxoLr5rlyS9dZ7ZtOH82mKkb5Qob/Z3fn6yi632ScT0ZAGTukjWZdwxMFdOwvRaqZ47CclvIGLS67UpLx5AJpVNHzYB5/mDIWqeqj3/0Ounf9VwVHadUKhbHDoX6XnQMnN5zHyyvh7YbYGZui4xtitkunT2DzdMTSgPANIUB4IbUIkujEzqodkM8eewY3vSDb4kZAAoASHFeMQbvGQLc27kQhmgAHBLHmrppKwZAOwVYGeQsFweeepxRtOzn+bEpmLkyfKeMnhcgbZvwGss4+cweTJdyOH7sKC66dCeiTAU9N8JTe/bh4m3bUa82UFtZhuG7sIMurH4dV8xPwugsoZBiDM/Q34Jr2Gj6Bqz8GJ48eAJ2ZgK9noupSg7zM2OIvJaIApZKeQFJOnQRkXxkyORVEbbKp//dAYB+53AkQkvsdWKFo+cKWum1u9LvtPw/+3V/8Rd+EbVaXQKzTDoriqJUBKcgFmmiyQVZAwBcU1hFVkFjvJ2MaADwWVoP8sEgmzs5A0KX1L5MCuXxMaULMAIAaMaBAhnjoDH+FrWRDylfgwk6ssiNDvzzFooNWgBkoYo3KcuwUVuuwevzNtMWxxTAZGnhLKj/KACA6eHGKy/BRMYQBkA6cFWS4jhwY4s/rXKrEVG9eHDiaeEQDRTo5C5mAikWhvT/JwjjcZWPNnSBk8W+w8dxstaW5L9vOtJu0WkuYvPcLF7+8ltE+f/++x7EOOlqXfZmK0u8CwEAjMZZze0266JWOpc2cWnKQr7VRKrbhsGe6rQtyZ7XccUjPSDTJGvjXL+GH/2FD0qv8slnDuEfvvI1lnMReKyUptGnf2guJxQ6MgB4NKHt4PjZZURWGi7F38yUaEjIrYpbABQLQFmqMfmHSTs71bPM1xEAME0mSsD7f+pn8Vt/9Fl0QgrpUdTPkfeIy1msfu+Suk0WAKmEAibFtao48aDVHQMO8VKmGrxNxoAFI8jAjNg32BOl7te8dh6/9OEfhuP4yNgTePfbfgULKzaCbBkeWSPSJ6yScuoNKACAW6iqtMoMElo7nyT7QInlUXFYNtcEOiuvjTUlZJGJ23C0G4C4eIjtpLLJ0+NNAQDqc1WPvKLCqk1ZhWEKXFMhI0PHXpNOF5tlfSD1i9Zq99xzDz74wZ/DswcO4uix54TyX2u0UBkfx/JKVdqJyASoNepSAVgdvA+DhOHzKphQW18sAibq/lz2qe1qKd0B1R0n6rH8x2aQbNpCp1WD12sjZRso5LPYMj+Ha6+5GruuvAb33vsoThw/g4OHD2FhcVHWIFbNSZ9nonxmcQGXX7kTV+zaKaJ6nX5P6OCkT5LyL+Mzjp+S4lk6PiGziudIITqq5YtGAq8ddTnoCe1zU6XlmCG2iQ6BJL8Ho1uVf7WTh/HaW27CpulJzG/djru/cR/+/L99AcWpzfBCJrB0IkknAICUHA9ZRZaTRqEyJjoaTiEnLQDFiTHY2bSwJ9if1g+AsYmpAQDA9gc+JGgxCWT6kmxzDaLVDY+TNPpOuz3wHpdke8SKSa+vyR720QBkAADEbUvayz1u6o/XtLgFgG0JsTYDxwLF8poEBGImjhYNVMcRpzSxYwD3KJ4HAYD9Tz4px7ply7xiSkS0q3SkP5kyPY8+cD8sAig9qn+zpSoBANCVpN+XfemGm27CQw8+gNriuQ0BACXpQUaSYimVyhSJLEmVniKPTAQ0A2AUAEjuS0kgQF3LDq67dgs++ru/hnS5rNhwXLwyafVTLQTDDWGDYPff588jyccqRWNF+xd1l0An/2J2K+uBag1R4lj6oSzl1Dqm4w7NLhpUFJWli4hwgWr/+js3SoR0sh1Xj9Xnb1QC3+iqxoP/Qi/bMNHZIHlb55wYrdBaN+kDP7yOw2q8ps7H+HS8F6nLRk/yZP14NB2xJAJSOkZic5zwnA+iPkTIUSr1ergqkT8rvq4EBwbxXuI1Kv4yhW3H+8uWIF4qJ0umagQ/UL/rfUPFRXqh1ltqzJqUKnVMdaCwo1wzhW6QzWk5WXgNak1Y+Mgv/iccevYwCrmCUHw5OukqQ7eBHTt3SJzAgk5prIxqo4Gp2U2YnZtDp+cKK5HVf1YFOe8J2GrW7Eaj5EJ/1/oW3PvoeEkg2et10Gs1ZM/j/GEiki+WhTLN6ipXOjK/GL8pu8DnBwCo5SR5h4cigPr54U917fVDWI2J/n/dAqCKEAkQMBF3XygpTV6Ll5rgv9jrrt+3EQDA/U9X0KWtLtb1ohAte9TtVEZU44uOifG8hX71DBoLJ1Bk3cVtI5I8geWs1S0Ug2vLuG+dk9jo+qx1/KPvYWxJwF/rQfE91D/KRi5O7r0f6chHo+ti0/w2KTxQz6O2tCgaABFzHSkYxAAAMuhEDqqdEHuPHMb3vPvtiCgWvrAkLQDO7OaYAUBtNQ9Wxo9FAA/J/iwigLtfhoWOg8hyUHQCHHlmH1wK/BUKIqBcmt6CVpiGG5qyhzOhP7LvIRFYXFlawqbNWxGli8jlK/jHr9yDa3ZfC7pTLS8uIaAlYdCFWzuLay/fAqO7LMXbXMaWGN9M59AgWzlTxImFFtouBZRtWFEPl22fg+F3kHU4qD3Mb51Hg0KAMSNZbcQqjhWGNnOVVbPkfC2G9cfnt4EBEPSOyfhhpZ5JUrfdRbZYQr+p7LuQzeOn3/s+nDtzThbxXCYnnq6sOLDaqby3FS1EMwD4eZoBoKwAZek4TwRQno2BdwZDrI6w4i8AQDqF8ckJqWSovUAv3kMbwFEAYDTZF/panBitWrYSC44OUEcXN9kCdEV0APavplrr3teUmUJtpQ63S8uLFCwm3EGIxbNnhAHAFoCM4eKmKy/FVM6E7XaQYe9iDABww9D9NcmqbRIN5bUXmlssBsifpJDy+stDrv8Q6ZZUiQrUrPJRVd/J4f59T6EeGOjCRo8K4+kUGitnsW3rPG699VXYv/9p7Nv7pDAAfC9At9uXXuQLtQBwKDv0z+53YIdd7JydRLG2jHyzAatWw2QpjzMry6iMj6FVbWCsUBJ7ra7fx0Kvjp/8jV+Wzd+t1vCZP/1zwKeSny32KK1mB9l8XsTKqFauAIAUjp9digGAWK1fAAD2RBFAUj01RNUY1HDDtawMWu2e0PSkl5den1aEXr+Nn/+l/4Tf+eSfo9Fnr7ABy84iCG1hDIhll5NCz+2KAwCdAAbMtrhSze/1PVKUc/BDQ15r2LQkYrWU0ZENI7CQy3jwvGfw27/107jtVVcjbeTx93+zB7/ze38BlKdF9ET1bSsEwGIfn3YeEC5DnACLwwNpkJawJeS2i0ihBifUPNSou2YGaE2JtQAAsbwTEaG4BSAWl2EQpMakEl6TGRgLS+plJ2VGSIGieRSKUxUNriHvfOcP4h/u/hqWV2qy3InGBVgB8ZEn9dnzBeBhj6QWG4xXiLgCeD6qvSr5HyiBM0FLxVVgXjqCLyEsk4EVmSQ+Go1l8da99OKtePnLbhShphPHj+Ghhx7AwQPH0evSWSMrlH/6VNsZR4lmBgF6gYebX3kLCmMVpLIZdNw+XAayZEWYhqg+p1KsHiolablmg+5GFUMyuWRll964ZFmRpklWwPLSCor5CnwvDUTUnyXF3oXf7wpqnkYfedOD7TURdmuYqhRw9a4rccXOnfjW/Q/gM3/xfyNABoFRhmkXxK6TLAAJLJkHSuCqAICO58HKZvDy19yKiU0zSOWyCIwQXd6HwMD45LSwjKj4r8EeEYVl9cL3hXrPSrqiL5oy3lvNpgDG7JElmKGrNVpAUNN2hy0e529uao0dMow0mKtBXBEzpVhStxNX81VfIEUWCQD4TJxZnWO7kqyhMZMqBsQIJVGPolDISwsIK2H33Xcf5jdvxvj4mADZ1G9gW4jHfkEDePi+b1GaDH63I4ELx6eI3ZKCTDvAfl8YIDfefBMeuO8+1JcWXhAAwJGiGQDc23i/5DziFgAmMpoBsFFwZhgd3H7blfjwL30AFgEAgu3cB5gEDfbdwfb7UmPd/3XvT0a0BADE59RDJIru3ANjXQDJHuL0UycmMSttqN6vVhaV8Md9VqqnS/0+EPhTLxuAT1q7SCeHcTK5+iIo68CX9ohR+wt9yIYAwAbfvm5yR9E8R2narGorSzAhRtrNhn9Rib+06CUOYXTl5vzXrCBZI6VFSrUGcb6l5fJpPRtVvJEEPG5LS7LbBj1yie8Ley7MTFY9Q/0LIvsshdN5I9ZAUptXIvkf/B7ffxkX8f2XgHQIAIAAQzqHoNaWPffN3/UWlAsVCTTIaOPmUm818d3f813CiqUbTLVRw+atW3Hi9Cls3rJNQAC2vLH6z/5/9iZz3qt17qXhc1zzCH7zHwF5BC7cbgfdVhNuj+2OkXIdKY9JFbLrMWYg61DFqEyQXoiI3AsFAIZ6QbETh8QCuuVQMbQGBQidRyTur2Yg6qc2SmhHZ8MLff3o+zdK8Dea+xz/ZEeKwwXzJ9FpcSUmIEjPNgxaZpfTBsazJupnjqC9fAqTxSx6zaoI4ck+GGO5ajUbtrWQpfjtBADWSv75nWxN43no4tEs2yS9jgAANFKttXuY27JdAQDnzqGxsozZ8YroF6TpohMDAO3QEQBgse1jz8GDePv734XQAlbOLeLSXbuR3jQPDw5sT7UAINVLtABEqBoWtokGgCOAVikd4rmDT6K9sih7OhmN01suRdWlUwJdjHxQV/HkM49LYk+dn1yhBCNDK+pp/I8vfAk33/hytDs9LJ5bgNfvwvS66Cydwk27LkbKrcKJKLycQqPVgJMvouWFCOwsVtrAySXmYHn0mkvYdfl2mEEXxXxKnNWu2HEZVup1YVgpDQAFAEiJTVUSZXlZxaB6Qev9twMA6B6V8TMc6CpRVxQoJZi19/G9+PVf+w2hVVILgLghKSEMBpl8yISOVVMHegBCyzWFAaA+W6TOFIIYT/SBwiQ3WRFSU6YsVspCJp9VNiqClCTsQhLvZdXHptVRnMRoIEJX5rULgDo2TZsf0qV53skAVSaX7gVMIJFSuRG/VW3VFlOk440sy4S10RYAQMBs2c8M1EkpiTxMVfKYmyhgx5YZTOctmN2muADQBpAblqBACer28120JC2MqeqEAVK8H1K9U9aCTJhd2KALuVWo4O57H0CUK6Le9xGmHBHK6bWquPiibdKnffLkadEAmJ2dQ6vZFjskHqJWfteMBF4LJnq0cyOdm2J5m2Yr+Myffxp//ZEPY3HfHmxxHHRWlhClTEkuSAU06R5B/9uUhbYR4LXf+TrMv+IG9J57Dl/+4j/g5PEzyGcq0kohIECHLJQM+lQsZ6KQSuPIybOC8oVSracFnFqCWQmnCKCygFMAALdEVvVpuUO0NVfIodtrI5dz0O408PZ3vQdf/dajOHDsDHr9CLaTh+8z+abdF6n9rlwjrQMgjhccF4K1KKG8lM0DIAuGXurcXGkRp7S3GTCEfQtur4ZSsYnt82n84R/8MuwQmNt8PX7yff8Bjx46A5cJqJOFZaexuFTF5i3zOHHqOOY2b0LfbQ/oQmICINX/FIxItUmE5mDAyXV4vmMnvmqywci8UZIZ6rziLYavIb1cRGxsCz0mU/kcshlHFOiJliLoolLMSzVkx46d2LJ1O/bs24cTJ08j+AD1sQAAIABJREFUly8qFgFHpakchweiWnHbwzBl1grgg25gOUSizkwAfddFOkO1bgOdjrK+HCuVwABQxKHiYyWmyuqP9AgbIW55xc3YffUunDjxHB577FH52WzVJSm07QKCoCQ0ft5rrj3pfBb1dgvpYgEvv/VWmBlHglyKSypwaUjbIsPACOljrb5f8RPiDsc4Eh4EN3JxY5GyQcWbXrZMTkMYtKiEh8jtwO8R+ffl3lA3oNdpwPC72Do7hp3bZ7Fz+yacO3EIn/yTz6ERUDSnJJaRLilvrFb5vKrURjCRLhTg5Ati/7ftskux+8br0ei2RCsjS8HGno9csTSw92Fwks2kZb1s1OtxcKarcCOVfmkJU5usBlKTlpNaLEgHSUmWAJ9T7C6KCar1VZwXuIYRePDYVuDL/pFxHBmDPKYsgZhOGyvLy7FlLYXbVAWQNFyyFThmfdeTVoFWqymgCwFurkNf//rX8YpbbpHXSOWdbCKeM9uN2i08/uCDYltERwBSF8l64HeKeBM9vTsd7Lp6N6ZnZ6QFoLZwblBBUzniahtAGf9sSWFrRmw6ViiWUC5XVPsDq4BkUtk2Tp8+LVUMrq28jjp45ljntVNtGeq14g7jreAdb30l3vkDd6kKKFcG25aKn2XbymZzxApwVfF6o+g18ffRQFivM7qt6AV81KqXDkX79IRZnRARlOKN5oqu2FAcg3HdRGjFWmVe7blDLRH1O/UVVn+i1hrRFpRqXRo+VofTTLAUbqBsejXYqs7bkArxeincWi5Dye9SLV4XDuE3Ws83Kt6u9345a2qH+Ao443lybHFc8nMDuc4aP1HtTWrOJgohsY3sKANIf68uWqhrpwAY/TeOe4rKcuPRwKHew2Tsx/3jg+wnZhlpLSQGJ+IMIj15tOoxEXme7EWMAzjf9ahQxRFVINH/LU1iBNVN6guo/ZzgBL+PLATTduB12U6QReRGeHLf0/it//y7ovWUzxbRp8CXbWKpVsV73/deEY0VBiL3kWwWtWYTu6+9Fh6ZsKIRw9Bfg0/D1tTz4e4XMpuoO8VYkmBoKJR/+pp32y1harFAw4THcjLC9iLry7R5nNSXUjpU632/Lh4M4uI4VtXrAbV/BgzFEXbA6lyG40vt8QMmQBy7rhW3DMfI6qPbaD5c6Mpd6H3Jgpsew8lzTb5Pr8OyzGvds1jlf/S9g+vjkOFFzRLVqskH12XuJ2wBLJRKyKZMzJQysN0Glo4/K4LAneoichkWN1TxR7dlSnQm7Y3x3KRl9To3cKPrtRHAwb+LSHvMKBPxd9fFtssuQ/25Q1g+sEcAADcysf2yHSIcfurESbRrVWyZnYoFDJVbVNc30PBs1D0DDd/C4bNncef3vVHmC23nd15zHaKxSbiRjQyo++MjMDvIhm20Dj6FlBFhJTIxv+sm1IMi3IA2ll1Uzz2H5uJpiQerzQ62XXYVqn4K/UixXCgU2108jsUTRzA1VpLiU7Y8jqmpzfj7L34VO664Cs12F/V6XVo03VYNRTvEWDrE5rIDO2hLYi+GMCx00Q6QYFqUx7PHWyiWp9CuLeKi+WkU0kAmFeHkyedw66tegZV6TYAeFmMpyiu5KnXDKMDK6zrg1b6QOa9fm2S6rf3+je6vEawBAKjmcRXMEACoV+v4wE99QASZmvUmJienRDTQcUg3VSHv+WimomgN1KNjQEEmVzyBBpNCB9exBy37p7L5rLgAMPmOD0adYbIPUiy9VOitK5862ZefsQWYYieoTVZPiNFgdHBJB5WE4UYl4k3xUaxCpOPvYFtEq96G1/NFpVsSNRiqpyQGADaPF3DF1gQAQKEYUch/aQCA9JayF5v9Zqwax4GiJAA20TYbfiqHmhfhvr1PIspQyZITixt9hH67hou2bxUAgC0A9/7rfZienhUNAAIAbAHQDIDkoiwBaRhh+0UX447Xvw67rrocs3NTuP8zn8G3Pv95jPd7SPsuLIe4tOrTZ6ieIRsBEVZ6bVx05aV47Q+9Fb1TJ/HIA4/h4QceRz5dFiV+OgGwisnrI3UfVqZTjgAARP5Cfk5IArBaVMkAIAggAIAksMoFgDVqxoB91xeEngBAOptCp9vEd7/lbXj46SMi5tHrh3DSJVH1BZ0cYqs49hQSZaBVotDyBwAAhxQF2Dj2WQYpIAwprkbQwEVEUcKQASKVjj10WycxVvTw7nfciR9+59vhBGmcW+rgXT/1i+hFGaRSBfihhXxhDIvLVVTGK2D7ATUYJfgVWrMBg3Apk38BANjH/dIAgFiEN66pMyhhkBcTlaJQNqrxsTL6nQ6KhRwa1RWhZpVLBaRTplhxPf3Ufrz17W8T4Oird9+DBtlD2by4iXCMqOQ/Sc1VNQc5fm3DlCBDDtWamWBSF4KVdlWN7fXasu4wgWvVlkXYJeeoDarJ1hPHwUUXX4TLLr8M4xMT+Oa//guarRYOHT4ijI5ypSxotsxnIwUnO452P0C5UpGWmMPHj+HSHVfgVbe/FoeeO4bieEWJZZIOH+cOGngjNc8MespKSy+ZXJ/iqFPFmmrtYJVa65YouroQwcRXmq0BRkCojr3nfXFX4dinHWs2V8CZ0ycxO16EWz+H2VyE1950JYoGWxFs/M4nvwDXqKBep5tHSdgr6UwB7a6HTKEk7JlUPg8jk8GWSy7GtTffiHq3Lb236UIefS8C/bmZeCrBP5UoE+wlAKCXQ7I/RtdMLr3s0VXVd1XFS7JOdP+gDpjW+sl2GQEs41YvaUFg8sE1yleBU4oiX7T9E/aTDQor1qo1+W7qbTCREABAwIGOvJ5BFwNgbrRS34wiaVvYs2cPbrjhBgGNJG+wHAUypBx06nXse+zRVQAAWW4UHST9j+1OrX4Pu6+5BmOTE9j7+GNoLC1uCABI+EZBxREAQLV18fiGAACTdy0YpYNTnUTqIGwADER1vO17b8Jdb7xV2m/03sfrwv9mT/TqBFkBxutVjNYKI/QYToLUei9VLhEXfmwUgGoV8GQSLWl8fJCiQxFDkpL4i/1pLHArLizJ707Up7UejgzgZIQ8/G+djJ0PAAw/VOk/6MKA+i49JxgbaQvWC12Bja5PShh8F74j6wdwCpRYD4BY7/0iDsfAVNrNWBhR80SJyilbZmF4xqAm93GOYS0cRvCdzBkNwuvEaZDsx+BA8tokRcdULUyBw/q9eo0ZtJXGGhYagEnGIFxB+922AHxsyyLIz2Q+VygIeMYES7Pe9NzQLZKiG8Q0KmRCqgAAiSMHfAbF7shl8uJhvn375fiTT3wK3/j6vbDNtLj3+FGEltdHvlLCG9/0JtECYGxDoNCjHgv3oksvhRdG1DuUfxJPcdwwDlalt3UT8HUnl7w9lP5kqvlzL478PuorS8I2k1a7bB7pfAkmAQA/hMeYSaykGZvH7MF1vkQKX4liWPKl3I9p0zpatFSvV4mrXifkPL8NAMDw8za8MonvvvBrtejtAKhPAFwXeldyPeRYX5V7aNZwvO9L8SsGAHhduCcypuI/zrOJqSnk0xZmig480v/PHkUpFYpnvcMWzcHqp+JcYXtQ8FHWQlp8jwKYq496o/V3owQxCQDwszQYsOWii1B97hDqR54Udf3AsLHtkivQandw/Nhz6DTq2DY3I4ULrnBeAPRCE80gJcn/cjfEieVl3PG93ymub+1qAzuuuQ4Yn0Q/sJA1cgMAIBO20SYAgAjLkYEtV92EWlCKAYAOWsunUD39HKbGK1iptbB9x9VY7lvwrKwwvTg3gsYCzhx9FjPjJSkK5CrjGB+bwb/80/0Yr0xLKxjbWFmoJPMiw7KK7eOiqRxsv4VUJBxkRJK0U1fNQs8o4OnjbWQLE3DbNcxOFDFRcuBYIRYXz+Caa3bDDXxhjXLui6Us19KAFsZswbX+/QGAsKMYADrJ1Qi67nWWun0uj9/55V/FIw89LNZLlTLtqJTIkKDEGryXwFY/YgXdQcVeSoEKSU+qm3OxiJFlrQOQylC0JAuHtNSByF8cJK5agWJask7QdR+qRudiAECBE0NBkuRkT1YwkgGOTlDkOV35TRy3Pg9GIAMGQG/IACB7olZNMADGC9ixbVYYAAb7Vb4tAIBA1ULNpkBGihu59NvR4stCQPo7FTVLE9j/3GkcOHkaUTqDDlF/oZobcLt1bJ2fFwDg2LHjogEwOTmNfs8VWrdmACS9wbWyaavVxle+ejfOLZzFxNw4bK+L0w88gM/91m+jUK3h4ukJ9N2OVFydNBPhEOVsQTbmWr+H0Inw3l/9efTOnsbKUgOf/29/g7RdoOy/OALYqbSyMBQAgAwAB4dPnBEGABccUp2VGJ9iAAwBAP6uAAD2VxPl77uBUJi6/Y7YrhEIuO3O12Oh7eJfH3gM3V6EbJ5Cddyolc8qE0LSvAmUCAtgwBKM+wNZ27ZJNaStW1GOOTL8GACg/zBZuYZUFxsr55B3PGyasPAH/+WXMZFPY/Pua/D7v/cJ/OXnv4xMZgyub8PzU7CdnAjQUUxI+RqroHcUAJB5+xIBAKbgskkIlWwIACgNAAIfBrxeF9l0Cg4tn6iJIKFTKON7bKyMd/zA9+PkyZP4+3+4G9lcEcXyGOrNltwf3sOY9KRYQLEFn7pn8X1TcMBQBTrOoBkgsfqv6NodeB4F0ipyLai6nLUDpMM6ls+dkErHtdfdgEsvuwLNVhdPPX0Ax46fQqdLyldZ6QQw2QtCqZSzD5vrjGf68EmH7/elv/+aG6/H/LatOL14DrPzm9HqdZVQVVz912GNaETw+pDiOkDpVUA3uqmq9Ua1RSn2SHwvJTn1FNWNME/ISnaIvssgnPfChtf3MVkuorl0FhNZC1ZnGfmohzfedgvmNs/jXx7dj8//7ZdRq7Wkn5De1GfOrmBsclYsp8x0FqlcHmYuh5mtW3DTK28RAAApCqBxfTXhZLPCAJDKe+w6wqS+Xq8JzT8p/qjXTk0bZQWPYEESAJBxGT+n19fRJFL/LraFIhirwFydhGgAQNZZiXPZjkLwK0R1ZUVaANjTL+wJQzHNRJug2xFhQhFPdWjx50uCwPceOXwY1ZUqrtq1SxgsQsNlHzRfa1LHZQnPPPmEAABEIbmykIVAwMlle4Rti+bDtTdcLw41ex57DO2V5XUBALmvBO8SAADbYMgAUMEjZ4dilp05c0aq90kAICkgRQBAt4pJP7XZxE+8/068/OYrBNwQgERcINReqftP9ZY5SP5fYMlxPQBgowBz/b9H0l4Rp9WrqveDVD5OJoRnKBXpoQaITp+G6fOFk/1hkrwaDDCo3jqIWuLZnXiJGtdxFW6k3M7rInov65TgdAK6djLBeb4+gLJRgL4RA2O97+dx91tsdUlJIsfz5HgX1gPnnUVRXF/SYqHv83+sYMVrHJ0zZotj4u6j57v8jOmtPHZSnpPwBv97UEQxDWlD4t4jz+mKvy4QRZGAtnov0t8xXINCqZJyLjPQp8AsG+YazZZU+ZiIC61hcH+100RMozZoNTwEdyQ35xoYu5rw1ntci90Iu3Zeg3f/4PsQhbYk/1FIB58Iy60Gbnn1K7Hjyp3wQ1b62f8/huVaHfNbt6FYGROaL4FwUSYhM1YSAQUAaL2S55fOrvGqiDR+Fgb6gN8T9lijtgKPBY9CEdnSGOxMXoomPVKX44qunKe0T5Kpu/4jOQbPq44n2ywSHzPQXxiABzz1xB4/IgI4uk680N8vdAajnzM6nzg/kvnAIHuJj3sU9BxdC9fSXhqst/G11sJ/fJ77klT/Y1BganoaxVwKUzkDKycOIGycRYbW0gLoUDQ2jmNFr4F7oUr+47KhuGgoxZu1Hxutz4PWmHWGgCSqcfux1iljC8Dic4fgnzsKv1WX8TW/9WKh0h87ehStahWXbptH5HfEBUAAgMgSAKAdOThT72Gh3cLr7no93NBDc6WGnddeD4xPDQAA6lf4RgsDAMAgAGBiyy4CAEMGgNdawplDT2F+dhqLyyu4eOe1WOqx8FmQVhcjdGH16jh5+ClsmihheXkRpfFJFPJjOPDkESwu1DAztxXL1To810O3UUMq7CITdXH5por8tMOetJXKDsSihWGja+TxzGm2HeWlEJR3IszPVJAyfbSaNWyen0OxTDFCD31PFRykE00EbBUgJg2+G03AC9/dhNbNBXaYDShihgYAhgYosb97HISzn93I5vDwN76J3/z138BYeUyszvK5nHgsk+xMmqFsxopDHPfdq6oX+0OFrshsIG71UsqhcRWQyb/YvCobLQZKTP5pp0LvWF8qTwmhPx08x0ACj0GSo+SE1b1EDK5iDQChfY1YpUkgnnjfqsUh8TyRXQnWEj1KQsWkSJQfIBO3AAgDQNlmS1AgAEDoYWosj80TRezcNouprCkuADmKlL1kBoCBKBaqsqMAjojA+GIP5rOeaGXRpdpreRL//Og+LHX6CCj4SOSei4htIHDbmJudFReAw4eP4pGHH0OlMi4uBmQAeB5fp9Q/WWXjgklUk4tYvd7ARz7yK3jlba+C7wRCZao9vgef+NAv4TInje7ZUxgbo+r7ktjkkUFSzJB2HSFyHCw0FvFTv/Kz6HfqSJk5fPIPPwUEKdgmfeUjqX6SOseNlnZvGgDgYsOJzc3blACO+6kGAOL2B6apBkXSeFFSAyeAvten7TP6Xg9XX38DitNz+Luvfl0S/3xxAs1OILZutOuhoBCFLg32lJuKoiwVhLgELLVe8vm5NAdZrgyC7IVM6sgEMCJZ+GyW8b0Q+RTQb5zCO996J979ju9AvpCB7xTwIz/581hc7KHV5ndOou8ayORJMXSRyjIqUUJY0uDBbDRmAHw7AAAusjIviCTLmFfjXDQ5whCFbAbVlSUUMg7cXhszExU0asvCraAQzGvvvAP79u/Hvn1PoDI2IcqrS8tVTM9uRpf0/LilQNNzVbihVjyxXeJ9WwMAkFAtAvK5LBYWzkrrQaGQk2Nh0JzP5+D3anCiGl52w1XYPL8Fzx0/hX1PPIVavQ0rlYNlZxBGBFTyMC3abRqq4p3NI5croO22gJwHz3SxUq2KsvslOy7HUnUFJpM+0SJxlFdrovqvBhyReANWoNSxtRiTrnokA7sBACAsABms0rpscpaGHRFqCgwHbmCj51nouaQuK9Qh7PXhRAEm8xlYXhe214HpcbMxsXvXFbjpZdfha//4NXzhv38RiGy02i4mpuawXOvAYuCXysDOFWBksxjbNItX3PZqNHpdaW0gyESKCStChTxbIpSiP9dnJmaNRkPEC+VsE8yroSaFWsclgR9pYUpqUej3r/Vz0BIytAKQcceAgwwAx05JUsJj4npL5ll1ZVnR9rM5AQBY8aaILftJ2QLAhJ3nQbpit90WEItU4UcefkS0GLZv3y4AUo5it2yX8Ll2Wjh78gSOHzms9Hr5nbLeU7xMKfiztYi2Xje87GbRjHjskUfQb9RfEABAkDsJAOh2O90CUCqVZH1NVkRlr0xe/5iObpsN/IcPfg8u2T4mays/g/sy2ydGK6Zqvg2IfRuE/MM/JwPI0WBYB7TP+8POe+HQB3xA34/nvSYmK7BMMf9k3HG90EUBPh8Dl4kjXudwzo+0yCFb76HOWTMAVQAzjBOUYN16Ffh1P3wgp3/hV20UwG/099EWx+Q3cezZFAOW1IIgnIq1CPCynZDjnnNQNE602Cwr5fFlJADQrzVhSb+bZhHEP6n4Hlc8dQIv63wcg2mWwMB2NAYOGBSTtaJbYPoS36nHYEzHgAHDzl6nKS06VPMnjZfV9hQ1Aah9ROqt9NgyBlAx6uB6yaGw1UE5QPAc1cvUyZEeT10VttsVC2Oo17r4uQ9+CLMzWxD4jP0yAhgv1JbwQ+//YdErYrWP76hMTuHU2XO4+rrrJPln9U+5Dah9VgtUvnQAQN2zTMoSy2Gv1xTrP9qZMdzOlyrIlidgODlhTJIBwHsh+iwMI8TZaxQ0Wz0Wk2uPvn56bRIypGjFnP8eDZppgEpJcKgXDtsAYiZP8r4k7vXorNhorK81i9Yq8OnXSYEjbiFKxv7JdS6ZIyTfNwSwh9Z4yeszCiroY2fizxYABR6aKFVKqOQdlC0XZw8/gazfhNlvIueoFjVYjD9sVZDiHIsCULYzBQJzETwRvH6RAMDz1J/Q81gDd2zL5D61cOwgsp0ldFYWBWSanJ6TmO/IocNoVVdw6fYt0gIgRSSycGGj4dvop/I4eraKhu/jtu98HXpeH42VKnZdfyMMCpD7FtLISjHTN9oCALQO7kfKAJZDM2YAFIQBkDb7MPt1HN3/GLbOzYiT2bbLd2OpbyNIlxAYKfheD9moixMHn8R0JYelhTMYn55BNlNCu9rHt+59GFfsugaLFHL3fHSadYm1HL+Fy+YqKJguHLqJhK4qSFt00UgJAHBoMUTXN8XtK+w3cdGWKThmILaB2VwG89u2CTOpK44hTPcNOtwPNAD+9wEA4gBOkoBYA4BTlckLAySv5+J9P/xeSWxbjZZUhkjHZJJi2YrCJYhijPDy40gxYhVGgjkuxlxQ48RdAwC67EPklBeXFkZ5qnBnVRDE59YCADSIQIrmkLUf+6ZrJkDMDxwEEfFCk1zUkhWqfysAYHq8ALYAsHeXAIDRbSDPQIYDgkJaiaBiFKRYNzhhYEi6J/uFI18AAJMAAHvO2FFsZ+E6BfRSeXzjkb0gGafHa8N+bo993WxY62FqYgK33PIKHDhwCHv3PIECqcMxXY0oOL2qeW2Y9PP4tBpop93FynIVf/PlLyE1nkUaAZz/SRn/+I//BGY7fVQPH8DUVBltni9FTSgiFjLJiFAYG8fpldP4/h99K/KVPFJOCZ/71OdQW2rDsSkwSSpzTpBzDQDASQsDYBUAwGxed1/HyaQKdBm0kyXAXkI6LagFlxaTzNhI7d+8bRt23/Ry/OXn/xauzwrCBOptDyEBgyCSFhQq/DPolARcYh8ttKh65YkvMDy0QuoRaKFLIreBAACssjappxDayPADelXMjBn4zV/9MVyxYx5OoYD7HtyDD33otzE7txPtrgMvzCAy0+i6fThUMBGhv7gFQEQA2TepRQBfWgsAb7RsTjpIYkI3EPUMELiuKNCfO30chUwKnUYVs9MT0mv4nve+F/9073149vARoauT+k9KO0XlavWWtACoxikVZMg2leDsrg8AqNvKOcLkv9VqSOtBqZhX+gOhj+1bZ7H7yq3Y+/hDOHjwkNgalUrjstkEoYlUKgcnXcCZs0vS2lEojiGfL4m+BGOfftRFzVtAH13cfufrUCgVxf5vYnpKaGkdKsI6KQVUxO1JQ9ctjgO2QLAHVYloqSqlakAZ/p5sAYg1FmKNEPampbymXP9uRGZOGm2PYBWBxQgmletDFymvJ0q77Esv5gsCqlSbLcxNF/HqG7biovkJPP74k/j4H/2JCNsEcGClC+izJYV2n5kcrFwO2fExvOb1r0ez34WTzwq4xvWHVUwyACj6ymo4k15W/lhVZlV9reRfgh3ZJxR7Y61KiQ5ykknTaAVFAtCBBhjpEYpNwCSW915Uk7UIn2Gg2WigXqvK91GPpk+HD9sRQCDtpKQFgBoG3HNYDfeo3CuBaoiHHnwQl19+uYjsURyQ7hSkAHNMEsQ5evCA2BfRBUDqKsJiiNk3limUXzcM8fJXvkKovo8+9BCCTntdAEB0OgTtUSAC9zlqAJRKZbnvtjAoVCBKBkC5XB72LsfJkq58DgNvFfBZZhMf/S8/hlIxUBorpolCNicgifq7cugZMPQSIMC6iekafxytnOmAlmyFdfeo9SoQRgTX1TagcaVWrxXxz0HyNwD5Bxwc+ZOKOGSEJQ5j+Jza39UYXeuhYoORv63FyF/j7bqavd75J6t/ayco65d/Nkp6hm4HL/SOqj3SSnEOiGWTMG2otC2cCIoZBb4IYQpIHO9/A90nggJRhGKJjKxEq1OiHVPWCCmcqN76AVU6PlR+j8MYKGa2CLsgTow0I4DFJQGk4zajAcNArTpi70oxZM6vVJrMORvtnoeO6wmIDzJiBo45icJT3BoiDCQpUKmESms8iJUqAVsjhUsu3oE//sSn8Y2v34dCfhztto9KZUJcbAgi/8iP/wgIVIghAUG4cgUr9QauuvoadPp0iaF+jGLYCWNEt6XE7JIXXQCMQZs04zi3A7ddh99rSVsE995ceRyZ0gRCOwOPraAxUC1aKwPWrNylCw4eHSvre5xcgzQAsJrqrz9K6XYN49m4ALeKBaCB8/O1i9Yb9xvNieTJbPTa0SLg4OjjdetCDBu9JyZbAORKJpJx/Ro+r1/H5J97Fdd7AtXUparkU3D6NSwdewpjtgt061JwIVOWCSz/kc0q+4UwACiTp7rH6fD1bw0A8Pg184w/K5WKHP/ZowdQcmtoLS+gWJmQ+MrzQxw9fATNlWVcvHWzAACiI+WFcI0U6oGNMFPGk0dOwXcc0QFr9zpoLK/gKgIAE9OiFUANAJaGBQAI2AIQAwCRgXlpASjCEwCgh3TYwcG9D4rtYKPexNSWS1ANsgicsox9AQDQw7ljzyKfCqWAxRgvmykiYxbxhS98GTt3X4dqvSVihRQCNPptsWS8aLKAcspHzvTFMpNxp7S0Wg46Rh7HWzaWGl0UMyb6rRVs3zwlLgDs7GIR5ZLLL4fr+ehyPWLFkqwQApiKK/rvzwCIdAuABgBUw1ssrksv6QzcVgdOKo2P/f4f4J677xEnAFZapqYmUW81hKalAQA5wdiLmjQkBpBKwZ5WPmpnTTIAqPzPCE36zsQ3NY1CsSAK9VKFHNDvEi0ACeSKF/k8ACzRAjBYwC7QApAU6VmF/MWTWZ5bpwWANJ31GABUZWX/7uZJxQCYzqkWgBx7xGlh9BIAAPGQJAAQBrBD0lhJS2bwHoq1nAAA6TJON/t45NmjcKkJ4HtS3WQFXPraIw9j5TJe+cpb8eyzB/HU/meQTnOh2NnkAAAgAElEQVTycYiSvaGUxfkgesnrIb6+AviE6HVc7Lruanz4o7+OXmMFk4UiHv3sn+Ebn/4srpgcR7u1DNMKYGUYSAD9lgvPC1EojWGhuYCbbr8GN7z8BkS+jX/+x2/hyb0HhAEgOgA2Fc2p+8x81wYBAK0BMGAAjAAAMq0kp+CGayOIaEOYFtq3KsDyfvI1gXikv/673ozPfO4v4QcppDK07ukjlSmg4/oyFiV4lwq8EqJaDQCY8A2KsERK7ISIMiv0sr2qnvFUzlEKwIEt6uLsLfI7p3HHbZfhwx/+cfT8Nua3X4YP/9Lv4Fv3PYMgGoeTncLJMyvYtGULOqxSEwCwyMjgXeF1/LcBAKTWFjNzlM92iHzGQW15EeOlPIygJ9SzfNrGRz70H/HxT/4xTlWb4gFLq0dS7Fl5YcWDGwEZHKLjEDuAKABgqBm9IQAg/VKBzJNslsmpi2ajhqmpCczMTKPTaeLJ/Y9jcnJCkqYubZkCA9ksK7uhgBAEkZjwlysTSvmbqV0IsX0JrABexsMtt90Cw2JvpAUnk0G9WYdDqzypWEk0PKABx9yFuH+T1m7KhUC/RtRdBQTQ1GFVvRR7e6G6qzYLPjhXiTRzLlGwpuOSEsuqG4G5UAAAy+9idqyMU8eOoJDLi51TrdlGtlSB317ErL2C77ztZahUpvDYY0/i05/9f0TU0MlVxOuZarcR53M2Byufwx133YVmvyd9q3Q14H0j66qQL8harQKUviS+4v3LeacD/LjyKpckBooVRXrjCsRo4j9IKGMwhL+Lir84TVDVX4EB/H6u8bKn+AGq1RVpC5EKomEqACCl+iypF0F9B7JGCCBoWjPnbG2liqeffhq7d+9WvXfsj5dgnLNSiaGR/k/qorR28J6LTgDdFXyp+LP6z7Xo1te8Wqp/jzz4INCnzWfc6yoXarUI4FoAABkAGgBIWSnV/mCaOHv27CoAgB+ney6TvbjCPiMTy+nirz//e4iiqgw/gjcEALg3awcc3ZoRk5bUvYyBgOeTMg56sUdAah3sbtTjPgocrP7OCE5aV+C1on4MFordaUIoLdYOGiYbsQDuwIZvJGsfIHXDCv5a56uqoKtShviXuFqZCC504jYM8hVTaj0O9UYigAogWAtxUIex/vVTCeV6HNJRFfXkmXIZIj1VKqGGgbRlIs12GRZj+l1EFH8t5AUIoI5NrLqpfnKe8thFBE7U3JQjA5NpndCTySMAWnweWjwwtnvmO8NObxUHQwsuC2uUrEMyAOIWHo55ilvaKVvGP4+Z39nt9SWQptidWawMrB0lBqCQsQiiKpBbWecOr7jSMCHwwHUn7riO7X4JkHQ7HiY3bcX73vUjMI0sOp0Q7ZYryU6tVsXM5nG88a43oNPrSZJvZzJCEXZyecxt2QpXqu5DFoISVFZVY/5BHC2ez0Rc8zXKJpOFn6DbQL9VQ+R1FGBqpxX9vzAmauhi/TdYm+SKKLbiCNA2+jV6rF9oHCp7uvMPbs0WAGFADFkAw331wgDAKLCsv2mjxP5Cl3T0fXp9XCtxl3kRMwQulNjr/OJCnzNod4kFxwlQEwDgvKRoba6QxVg+hc65o3CXT2IqzVJ5AxlbjdU+rX4FAKAelwEriot9UFTjf2sAIHl+ei+amZmRYh4BgHx/Bb3qMqY3zQvjkjHWyeMnUFtckIo842IKSHf7PlzTQc23YBQm8MjTh5EqlnD7XXei2WqgvrSC3TfcBHNiCh3fFACAegceWqsAgJUEAKBFAHNGD4f2PojxQk7YiNnyNHrpCbh2AZGTlxZLJ2ihvnAcYacGt9cUZ7JctoTxwgz+6q/+FvMXXYa+H6HR6iIioNhrw+jVMVdMYTJnopiiwGZXYgGCimROdowczvl5HD+3gmLWRNCtY3osj1LOGQhlX3TJJQK0stjiumz3VAAA1y6OL8ksXvQC8G0QAdQAgKBVcd2KM1oxMim65MDve0ITe/rJ/fjIhz6MXDor1aGxsQqanRYcqkaL9RnFDVTQwhvh9pUSs24B0ABAErPX1n/SdxWFUnUtlqlibKm+y7gHcLBkx/YwQzFAtWgnFyj9+YpipQUK4yAtQe3npB1F+AYTPdEusJ4IICtHzxcAuHL7JgEA0K4jTwCAA4101RfJABChOqJRrJRFPtIUq9MAgOnAs3Po2AXsO3oaJxsd9EwLTfp5FmhF0oVJWl/ooVws4lWvejWeeeYAnn3moPT+S29vRNESpdS91sYgvY+hicMnj+NrD/8LMlYEe3EJ9uIyfveH3oPLxsrw3AbSGROtfluqjN1mH1FgSpJd79eQnTbxrh/7YbSWmlg+18BXvnQPQtKfxRqNIj1DAIB2PwMRQFhk1UubwpABoIRReKe1CwDJUlyYqAHA/m/Rm0AA22Efj4G3/uC78Sef+QtERhqGncdKvYd8cRzNrguDrR82KxBKUV5aNoQiSSqWOO/CM9hnGMA2GrI4W7SlC9lbTOqWIUmmBEGkopNyScZMsAIEx/GzP/P9eNNdrxG03vVL+L63/Diy+e1YXAngR2mUJybR7rcAmwm2oiITACAtUbxTvi0aAJreqhgNGgBQQAfP2UfGNpCxgG5jBddffSV+6J3vwG/+2q+InVAjsFCcnFGq/8US0pm8tACUxyYkCRfRozgG1wCACvF5j6iOGrt8SHASBwcDgI8iT12UigU0m3WsLC/JwpomOEhqqmmJAEurQxaQIRsq5zOTQCK1ChToyjpVKhVB710toEbdCoMI9He9EW2vL1Q86pkQ8LEcG812SxB6LQ6lAKBYSXpw/ASAKBipFKQHABFPWOhecbolFHmtAaDOXuWMyiJRKtSeC6/blsCblWf+U6rv3Dx7KI+NY6VWFdZVoZTH6VMnMZ2zMe7WkHK7uOtNb0ZlbAZfvfubuPueb8LJj6HeDZAtTyJI0c41h8BJ4Q1vfjPaZBJMjKHV7cCylSAUe895vRig9NgiEAuC6QBAsxvUUa8GAJLrQzJgG60eJROawetitplshqzCxQCA4HSCDXMN8qUVgEHH8vLSgBng0lvbD5F2MgMAgK8hY0QDANLPjAjPHT2GpaUlXHXVVfI5Ii7p0smG1oIGQs8XAUCv01kFAHC7ECFAOgzQFcQ08ZrbXyvWXw/dfz8sAqrrAABSYSSLTQQvFQOAvcoaAEin0pKAcNySAcDqChlW+vroFjYFkKjWCI5hUjDHxk38v3/1UXjuouzTnCvpfAHo9YaWd6MV+HhzXGU9tE4CkqxijQbjw+rei81gYkV/2agV4CyjS+xO1X9L66Bqshp8iU4u5KXa2k/PtcFPtegMe/g1TjWSbK9WEVyV/CvW0ujeNxQH5ouDhIf9WldBJwZrXyEF/Kz32AgAGLTQXOBD1gdoAjgOk3lX1PMj2tqRntzryk/a6jWXlmD6rvzNjCh/xTWQDhSe7GtkxbAixoSGhSBJ0G170Odv05JSlYKVUn+s1i8/eW0d0vWl+X6orqjbLnTTLMEF3xcwgG4tTKB4XlwflxaWMDExiVa3h0PHjsN0sth9/U3YctkOCdJBkVUhE7MKHzvcJAJu0bhKgLzaSlTdewIOaTTqXfzoj/4MSsUptFo+woCgpIFOt4U773wFtm7fDJcFLtNCplBArdXGpTt2whSnJa3XHrchaABAqhEK1H8hNnyrb7MCAFJGCK9dQ79ZhRnSLYWORllkimOI0gWxGSYAwONTVz0Upqgqh6wvIrnWsNJrgnJBurALgLDg4nhbswFk/9AsgEQLzGhivhbwsFbSvxEQkEzMk+uVfp9m6Oi/Dc8t1kBa5TKirkYSzOZavJ4IoKxdCfV/irVy7FKPijFJJpdGKWPi7MG9yPkNAQCMflPicuonsTDAGINd/0IfFwDAi0XpIngEuNaIz58XUCJ77MYMJG39px0A5ufnUavVcObIsyh6NXiNGrZedCl6fcapKZw9fQbLZ89Iu2ghbZ4HAFilKXxrz1PIT03i9jfeIfZ6tYUl7L7hZliT02h7BtJRWtpUFADQGTAABgCAXxTLPztqI2/2cezJR8Xur1AowjUysMe3omvk4FkZodxbXgNBexnLp4/AMnxkshnkc2VMj23GF7/4VRTGpiUnWanx2ofw2w1EnRqmMsBMMYUKl7GgL8UIaZe1UmgbWdTscRw6eRb5VCQ6AAUnwkSlgHw2jV6/i01z80oHy6Rznh9bF5uii8CdiOvn/xYAgFZnZaCiLSe4CCqRJyLEXKQtvO8H3oVGraEQDJ4A0ZW0owAAKjULAKB6xikkl4u9IwdKz/H+KwGN7gmLaV78PZPPoVgqSeLVc6lEr3u3hpOPPaJE7qVfLQ6+k4EKj0UGdsTgTfWQ6aBV957piTy6QQ8WicHCpdoQpAKzhg0gvyfjZNCud+DGLgBG3DRcry4DQX/AABgCALUEAOAoGshID+3zCakkwRQlYh+OBgAkyOTCkELfzqNpZnHfEwfQNtPohAba/a60WNC/XjwLQ0+C/1e/6jV45plncfDgYblalknxL5Vg60VSLIJi2xNJXPi/EGi7fdz6ptfhZ376J5BmAH/sOXzypz+IUqeNgk1LP/plnkZlbAxhJ4BjZ0TIrxv1capxHB/6rV9B9QQtAMv4iz/7S3Q7PiyTwJEhSb5cH9sRv9+jJ0/DYNBM4S8qpZup+FIpDQDNAFAkXo5ZJnGO9H6zgicWR6zMp1lxdfGu974Pf/ynn0VkZRGZGSzXeiiNTaPRoZWQIdUGaQEgCCCJnaLME/xgb5bPfnx6zxtNoWaZ4ktPb1tlJdjzOzDZo8ekncyMVgsTZfYmH8XWzRl88hO/Ib71mcwkvvL39+Ojv/sXmNtyDbpuWrxV4YSIUj5MOxBQzCK9O3Jg0mJQLDL9+LzVZZCNdmTwJEPeUcERFWjH/fg6/GVve1yh9ntNTI0VsHzuOG695Wa86a7vxH//wt/gwIHDQIrEKhtt18fYxAQ63b70gOULympFiR3FAe7AgklJ1oheCMGauIVCxWC6OhCfSxSJujnp2rT1I7WbdDLa4zFwoqJxQNFIellL1ZjSl5AkmX1nQeAp8UmDehK0Lmyj2++i1qjJBnD7G74DVqGI0OIYZ/9mJCAAaafpLJNKahgMdXiH7I+Y1s8u/oEKrwrGhvR/xXaQcx30b6vCma4R86+uFr9ze/DadUS9toB4fB9zH4IbNr2jWY0ToDVCv9dGxjERdZoYo0q+20cpn8Ub7rgTWzfP40tf+gr+9ktfRaEyC6QrcK0swmxRAMA3vfX70PZdVKbGxO7QSjlynzQAQHE9VWFn+5dSOI57MdSPWDRSYjfqcMh9HFqr8lw1wKPXiqHQ0FCMNb7DkmDp5FYCjRgAYHVfreFqrZd+/k5bkngCYWwtazZakjwzYSb4zLa0fq8rjgYEADgGWBXnUT/z9DPy31fu2iVAULGQR6fTFYDFNi34fRePP/ywtFmwBcCmwjIFEak7QCtAOoi4fdFcue11t4u9z4P33YcUxQkTSfbqMcx9yFLaNtJ+RHZWgHxRMwBMEADQVltnz56RNVJcGGLwmgmeVJGEgeUKOMM5MDMzhbnNRXz8kx9Bt7cgAWWL55UvwO335ZwGYy+e1zHmtIoBMGxpWXvHSbbIJV+hA+j1E9xh8Lvmp3P+a0u/QfLPo1bVf0mN4sVLw4NDgF71k5Pttuqxqq9+rerk+dX2tUPgNZCSwT6dKGHI8nbhCv5G+/jaCf6wKjxIhNb8IO79owmcvmBJ5kNsfzdQnFefb0UuDLcq1eNWrYaVhXOoLSyg16hL8m+HIabLZQZRMi8YGAu3jawYBrMsYMh8V/NfqrsJoWSem9DzNd01bgPQLS1s7QvTFPpVMadUOC0CCGwv5b5ti4ggQQVa7KUzGWSyWbGDpT4Ue3FRmUB/pQbTSSNVKuP4cyfxxP5nsGnzNlx/x3co1hdZaYyVpA1HWRxasagLA3C6TqVsXkeyMj1hGmkAIAxMPPrIE/ivv/eHAuoDaUkcqrUWwsjDe97zNsDwpbrOeIz0/zMLi7jlVa9Gvd2J3YR4fqryr+6nanvS+iIvFgCQEkTkKZuzZg29FuNyanJZsNNZpAsV+FZGbNVEDI0svRgAoFaUjL3Y5WmjcZpMyJNijAKSjySRw1+H80Kfto6vVxf2hkDBaOI6Oj82SvhHz2OUObX6+0lYUQyVCwEAa4GcyVxDFTtjlkdSZyyOG7SmDj+n7/ZFJZ+5ENvAKuU80naAohPiyL5HMJkGxlKhsP7cbkesJAO6YRFEkvvEcRuLAEZqX+Pzyudm7cdG12v03o2uZLKHx0w4ttiRIbh1yxYsLy3h9NEDKIZt+N0WLrrkCtTrbTimg8XTp7Fw8gTGijlMTZfFSaTdc+GbDhquBWdsBl9/eB/Km2Zx23e8WhiXywtLuObGl8OamEHHI/TGxJ2FaCUC2IxtAGuhgfldN6IWlgQAsIIm8paL4089jlToY2pqCk0PyM1ejFaURjdKSayAbgNO2MVzB/chk6LWnLLynJvejrvv/iZMp4BiZRJLyzUhprjNOvzmCsadCJvKGYzlTJhsAfD7SqzUstAx0mhnJvHMsVNIW2RQGSLeOD1RRiHrSI41MTEmLkLMI9gKQE01zjmxP+X+Rdbj+hjMulNzoxaw9QFkpjbtI7oYpQt1qyidrJLksnm4pFo6GXz2//pTfOmLX0KaSuxBgHRGiTTpiaYpLzqAoS6AVqJlMs7kXb+G72EPofJbj4RJwEHPvluBbaiDFSsa66ugFak1aCsB4whVTi2xcf1NMwB0EDTyO0UK13qsmgixTY5sqYlEXYEJSvuABO+VxSpMEWizkDJtLJw7I9ZeM2MFbN9UwaVzE5grOrB6FPpoIUsxPdk4rPMAgOSCNHp8egFiApgvl1GvraCYtoQK1qrXkSkUYRUrOLbcRD83hnv3PYPFtocCPTbZi+K5yDK452ZHQRHHwetf/3ocOHAQe/c9IT3/Uq3v9mQT1t83XEwUKEJOfUGqby5WOg38/T/fg06vjkyrhb/8yK/BPXAIdqOKyfEizraXpLrVW2qAjfNOoQQ/BZyuncKPf+DHJGhHvohP/x8fF/p/v0/l/QwCSaTTIAcFKQfHT5+GxwBExktWLHpUkqkr2ap8rDqySdGm762qAlAUSPrgJHEJ0Pd8vPPd78I/ffNfsf/AMaQL4+gFlgABXU+J4zGZVNRGbphxMiSKxZzAytOX15FYpfAODCK1RIWV8u/AIynRA09rSJFEiWp48xuvx8994N1wvTYCz8F//s1P4amnV9Dql2Dly3BTXdR6yyiMZSQwgucgY+QRdpU4oz8AANQZq/g3QT+P6b6a9ivYVDygOE7TVk4COS/qSyzAZIpN9GHHQ86M4AQdOGYPV121Fd/9vd+Nz/31F/DQ3gMoTl0i7RK5fCYO72QblX8KTFTzTynIssdSzVMmlZJUqMmkROdMBTTqzYabDP+plhOl/s5EjImfgHu6JYdiLGKjySuuWBmSNQe8DxR+szAxNYHFlSWxifQiD+eqizBsE3e9+S5YmTQFLkTHYfiIbfwGkYgKX+Xs5EdyZYhZE2oBGr5OrxMxwq7nD8eDZgKo5+giwSTVFTutkEqxLoVEQ7G3C32yqOhekZPzbrdbYhGoA1UK31GMarKYhVs7jm2TGbzzu1+HiUIW//CVr+Gb9z4OqzCPcy0DpfkrsNwPcPub3oCQPWo5tg8ZsLMF9FwFAmYzTCIbinKforWeTiSHIEjy/DmP2GpEJf1ViX+caPCyitq+bUvFXUJsBkuk0cVsM2H6D5xilF2rjJyYBcKkvZhnst5BrVqV90n1z/MlOeDaQ2CA60ef/t/cU2yCBR2UikUsLixgYmICX//G13HjjTdKcCyWgfm86APwDjqWhfpKFXseeRR56p24rmhf5NIZAXFkreNmjRC5UhG7r7tGen7v+9d7kQoCJYI2eAx4HwOmh2iPBGQdpeIKvo2Jyal4lzIFQK/Va0JDJjAlACznNtkNKf6uZpNLQJytS/k0PLeDN3/fHfjAz74DQdgczC/dXieXMAYr10pP9XPymjV3wI2flFkeFwIu9OqNK9z64umjSHbkjxzZ6qknXynxwZpffqGkPJGUaCbLmu8fxg+r/5w8Jq0Hs/G1WusVyXhC3ePBXdFczMH1Vcla/CkDR1ELuWxZ2ts4pgleWpzTZK4R+0aIPnVMLEPGuIiNsoLe78Hr95H2u1J1rB87iFPHj8s6NFEpo1zMI3D76LZaKGSzsrZybaK2hNdnghyqOdh3kaIIaiwCqmM1+akdoXQhJT50XYBh3EWrXDNryHpMvQq2R0lHRcQ9giAu28lCYXH1XBftbkeKQmSIEghYabcxffHlmN6+HbmZaSCXR/vcMtKpLB647yHMzm/Dpa+7EwGFQ40Ilbk5nFusYmpsGu4K468cuoaJdp+MIIJxBB1DOe+xyjia1SaK01vxgR/6EdSqbbh9Jnqm9AmL40Do4u1v/x5hgQgTheBFJivMuEuu2IFqo4lUJhcnaDG4PQJyDwRQXsQQIr26EHXFMk5dI1/FN1YK6VxJbGADiz3kik6uBhD/i9EQ11r+PwHSv4hjINNXx4XDnv/zKf3CkGO4lBCBlPcNAMC1vzy5fiQr7/rVG68vimWjmVR6jKo4QgmUj4ICoyyA9S6LqjOuxZ5UJag0C5ndjgC0yytVYaqUKuMwqFeUNbCp4GHl5CEsnzqFrVNTMPp95OjryDFFETzyVU1VJebQUTaWykFC/q1T/d/4dpJ9OLJfjaznxPTILKMLFAuNrFzPbJnHsaf2w+u2UFs8hc1zs0jniojcCP2lBoxuD8snjqNcziI7kUWUMtHu9REZDnpuCnZxCvc+dQATWzbj+ldczU5/LC4sY8fu65Gf3oKOz3aVDFKMs70WUm4D1SP7wW6xTmhhZsd1qAcFyQlS6KBoBzi69zFJ0OkYVe97mLl8F85RzytVFGUTixpBho/nDuxB4NeQzoaYnJiCFeaxcK6B/U8fxtz8dtQbbAEI0VpZQYaq/41lbJ+pYLLkIOg1xbGBraeZrIN2YKBtl3BisQHWGVyXMbmD+blN8jq/W4djuth1xcVoNNgKbaPZ9RExrzEz4ipEXYEX3wJ2/jzb+J6P7GZB+0gc3Q6Yuqs2GiYZpFly0U/ly9j/4CP4yIc+ItVforTcbMQzNg42hgCAotBo8QgduOnXqWA/lKqNWGIYkKobF3ZWTBVUqSxZkiiGFgTUy5nURkY2IAl+1hMfSm78F3jdIEkS6ppaLNYCAASk4LUxU1g+V5UhadLCzrKxdO6sUHZmxwvYOlMSAGBzKQ2r11AAQCaNDkF0obEnBVMS4eQIuppcBJlokaYe+C7YsczLxmoZrUH8VA5dJ4enzlZx8OwK6p4h9LjApT8AkDZocdMDWzAovHjHHXfgyJEjMQDgyILVo8dvwiYlWY0QS7MgRJqbSxCi1m7g9z/5MWy56mLk3D6++YlPY//ffQXjpBtnLCx7VN3OIqx14VhpeLTS4MIQdnDjLTfiuptuEHrgN+6+Bw899BgcpwDbKYg1HqvsHsX8HAenF87JWGEyxyA5DM7fwAZhlIhIAsYqAIA9gHQQCOEFAb7n+96Mhx7bgyeePSK06bbHwISeucoih57icudF9ChWgRYWAVXzY+hhxB1CVz6T6LO+o8nNxY6ayJuL+Mwf/zampzMo5ss4fGAZv/AfPwoP02gHKTjjWTT9FnphVxDErFVAJTcGyzNE+RwpHotO/uPIMAHl6e/VG0jSzk5E7HxbAL6VxiKyuTQyjoPG8jIKVgoVx4bRreLKK7bgfe//fvzXj38MVTfCUtfESjeNysQmsR1S/e7qMTrvJDFMttMkLMqkCqXqR/JebsZcC7RFjn4v597A+1z3kXJeWAbaQV8qRATcSNSgayL/m77uTDop5kc1/67fQzfoo+l28NrX3y6aFKXxClyuXS82A4pBAV1pHXxMQhwveU3UWqawAlU55braV1Vvshm8CJ1WT3Q1bNjiQc3nWdmtLS9Losv1tlDIi+c9Az07W0anuYKJdBtW5wxmsh7e+qY7MV2ZwP/3ha/g6/ftR6q8FbUwh56dxa1veD0qm6bgFB2s1KsoVeg6QVeFgiSfBBkI6PKaMrlWPuxcm4Y+MYN7LT4GihmmQVdJYjhPYmq1sDJi0RsVca5u12JbjgaLhdmVAACEmh8EyKYzYvvXqNfVOCGg5LPFwxFxSM5LaTVjtZEq4CYVlBUjoNNqy3ue2P+kVP8JRjN5z+ZykgixEpZJpXDq+AkcOXAQWfbkU0WfexMDMdp3xRR+sfiaqODK3bvQ81zcf++3kPJZkUluqucDAKwYcGwPAADTxuTklMKMDEuqm7V6VcBYVguUdhkrCAQAsiqZMgiWuTDgoVBw0O018BM/+S685e23IwjbAxvG0UrWRgHBhQDwjd43+PsGFNL1VOj5GRsF8Bsdx0b7/Eafv5FI34YVtA2UtNf7fhk2MSCbBBdXsYh0eKgdHAbxCp+w0O1SKJPgMMVulY6G7zOoVM4xRfbFuj2pKDKpJ7pO0WBS+FP9Np576F8wlUuhUi7DzjgqIaO7U+xVTZcjHiQBSUn+QzqIOmo95hLWI+ttGOsN6NC6dSPhwjQonkjiQsZAiGZriSa/av3zQxEIVm6Pqv1CGJymEh4enxyXuULKMMGO4tQ0HjlwBPM7d2L+ZTchajVhUIfGyWLh8HE89cwh7LzhJsxccw1QKWOh3kBpfApGYKF1toqJ6Tn0aDUbeKKHRNq1Ej8MkLbT6DZ7CH0bP/q+nxSgtdf3JcAnY6rn9rFz5xW49rpdssewIkhWIpkI+fIYZua2oNHuwHIyg+Q7yQ7S95t794t9OGEfZbThtmpotLtSEQ15b9J5OBS7zRUkjlGtDxpg0umq0m6hhfGApfciDkRXD3VFXy8HQ1BAgQ5qE1E/dQMPYQYAACAASURBVI6g2Io6Zln7y7VmwIUO7TwBz5EXKmFHRhjSxKZ0eGJLZQEAYmX2pEVh8nXrrx+xbk0MACj2tEqfTGkVDQC2fDLGtkycObsgbJfJ6U2iU1FOB5hL13Hi6cfgd1xMj00CbiD7F0U3OS9o8xwavIdkuPJKsnjCFim+RjUovVgGidyLOGjRo0Kfg76MLNiwkp1jUTbwkLIMVGZmcPrgs7KenD13EjOzBAAKQD9AuNSE3elikZpFRQe5mQJCx0SHjlBgsTcFqzCJb+57BtOXbMXNt16DAB4WFldwxa5rkRufR8sjY4cMABOO30WqX8fSkSelFZWK+zM7r0czLIj+gYMO8qaPE/ufQNTviC113e1j+rIdONPqw8pPwICDNIuyQR9njj+FTussnKyLifFxWGEBjZqL+x98DNsuuhy1WluI0f1WC7bnwq0vYct0GZvGcgj6DeTTBnq9JtJpG73QQMfM41y9j0Y7gBeyiJXG1OQEpip5+N0VmF4du3deBLfflFHX6PoI7Dx8Ky/rhQWy5lVxbK3HRvvbRvvTRlPaCNpH49mpxNOUVctwZyJFklZLnDhOOgcqm73/3e/BmdNnJDBLOYoCox/rAQDax1i/VloL4uCIDR+kWZLmRURYCYQx/lodML5QACB5AZOJiL5wDDDXvPDxk7IAbAAAUNtAAwAGRefWBADKuHi2gs3lDFJeC0a3KRZb3RgAGEUh17txAxAgtk9MOzbg9kS4ihtls+eiDQvZ6Xl86d6H0LGy6EQ2uvTMDiEBbyoMVABsmwIi3H777Thx4gQe37NXPoPMDLIFKBD2/7P3JmCWnWW56LvXsOexdo1dPY/pdJJOk6RJCBgkCCioHAE5DggyKijB8ahHxauoR3HkclBQuKAggoAYJhkChCGdeezMnU5P1TXvXXte017r+n7/+qt2Vbq7QjceeZ57i6efCjXtvdde//9/3/u9w1oGAG8Yif4iNTdG+ttOFz/4sh/G6254E5Kei/mvfhMf/L0/wOZUEmbfgWP6atLb8ZGj/p+IYIpZnTQINPGqN70R3fl51OpL+Pv3/wOGqmPwfaLqOXiBAbefgJlKY5YaYIPUaV9N4GmIt4YCtRYA0E7AEskjsXScyIWix33Oc6/D8alp3H34UQEAmg7RVuYZKIMNTpIVfr4yVeeBKlRC6UFXIrpk1Qx4TOgGdvl+H4jy4vds5jJ409g4nsUnPv4hzM2cRnVoBH/xl+/D1771AGodIEqVYeWKolMXySSn4EGEtKHc27WF1MrUVNNHVwoLbXq0DALErAAu9BQTEhzlSisxUAEBGxs2PPSW5vHMA/vwIy9+Eb7wxX/HsalpHCPIlaugb+eQsNJimKIb4MF7Vt+jOsdcxz3pPYDXiWufJpoEAvl1re3k7+oYqJViIXZwjgEF+ToBADrkZ9JIsnFjdGWYQCaZRiZJujykyXX7HkIzQr3TwKVXXo59By5F1+sp/wFTvY8X8qFYF2uYATELYu3UgtGoy/TuKITf7UkOd+AzO5YsEMUi6ba7aC4tYYn0ViMhe22pWEChkJdinx4IbGTbjNbMpzCUBfzWLBLdGp6xdyeedcUzUC4O4bNf+Cr+4WM3ojy5HYniMC579nVIVoZQHB/D4tISKoWiUF7JMrBsIvSurA2Ca5LAItpZdR7o4kAXC1wX1JJKETIw6VNNgJJ52LEcjBNwXotByqF295ZrP7DPDzIAZKId0bSxhU67rQq5WAvP60BvCEZCLk+yuR/Frvqu40gSwNTUFNrdDjZu2qQYZ76HZIpTdOYtKwDg8H33o1Vfkkxzulim4vXAx9YAAGO+hidGsXPPLjEBvP3Qrd8VAEAxAOpy5kmkGedyMQCQTmYF2FAeE5RIuCgWydRYxJ/+2dvxjIPbEEbdMwIAg/vRme5vXmcBTS7k4wIZABfy0Ou9Pn5/PQBCsxPP53moQv/cv7ne46/9dQ0fLfMhlk1ZVT00WDvxQKCHRUxQUW2IgMGq+WATwoaW1PBus4G+S8EWjX8jhBxZOW2UDB8m90eCAgGdqgkycd0aAgIya5dgWrvdRaPeQLvVFeBZ9KxBIOzNZUbiALir90MyufSHNCwDE2Ce3NVCQSQ04m5j2SKJYRoJ0zHYAHDPm52ZFj8Wshvm52bkcyabwWytDrsygiCdxqXXHESyUgJyebjtrsQbHjl6Ag8fOYaX/vxbsDg3j+qu3fL8HY9GtkxTYUpKEozmNM0Qoe+Kv0GW6SA0to1s3Hf3w3j77/wBKuURdHs8J+l1kML07DRe+cpXoFTJiwyWQwY5CS0bW7bvhJFMS/Y3aw89ff9uAwB25CHrN9FtLArYwGxyO5OHnS3IZz4HyiS1S/wKsBTXM1ILXUCMpbyxehQnm/hTpplcX3pwogGAlTqc9b+YzTyt5XcmMODpAAArsYOxEW8MAPDvyZCG/9OdcPxMNFBw7ie28np5B8v/0+egAAAhApeeNBlhwk1NnZZGmRHJvC8qqQAj0SwOH7oJw5URVPJlVcPEUruQ7E4jlEQpFZfMDwUAUALKDYFGeRciQVoLACybQMcvnKwgMlwztiXSHzIByBA6euSIfL3T64ijPmtzk/1FrQW708PsE48hkzZQmixLYBXjofuhDS9IIpEbxlfuegCb9u7CM67ZB75OAgC7L96PTGVSGAC+AAAmkkEXSa+JhZgBQABgfO8BtFEU/wMrpAdAgJnHHlEm5FUyAFxUd+7CdMuFmaX5cwrlVBZhr41W7QTmZo4gmfFRKZeQTDDxLIXPfeEm7Np9CWq1FozIRN9x0O+2BQCYKGexZayMyG8jZfaXAQAPBjrIoOmbmJ5rASbZPrYwu7dsGEHfqcNrzWD/vh1IWkoO1egGiGwFAFCqbRkqYeVsH/8HAIBjcTi1pk4PHDSRmjJmcwUxAnS6LvLDo/jAX78bn/rEp5TxC6ck8cdgg61qOsUA0CjaoHZIFX2KpshCkNORLOP/aIDEqTrLoKcBALAJ1WZ/gxdRF6T6AB5ESlahJhfKACBQwag8MykMAAIACEg/toUBQIIynSE3jxaxbbyCyVIKqX4PCacpETtuqJDjtddwLbJzxhtBGlEasZhSyNIxnY2TGwFdtnDpPD737TuQKFTRjUx0BV20hA6YoL6ZDV/MtLjuuuswNzeHu+6+R6i1QlvlFHwdAMASDTPnUn1UJobxvo98AFGjjsSxKfzpm34OE3wPe23YhSQCxtq51N7ksdjuwMylEVh9LLXr+KW3/y6WTpwQ6cG73/NepDMl1Bs9pDMVeH0a/plyoJEBwOfMqa6wE8QMb7WMYxAAEIIrjbhiIyB6CvBrbHL6UYSLLtknlL1b7rxPpqlLXV4T3oPqYNQAwOBGK94Lkuu78shnen/WAgB6TeiCyYwcFFMeuo1pvPUX3ogX/cBzEPZbKFcr+PGffB06XgYddwiRVUHLCZAt5pBM9tGoz0vTks+SIaEx5/goHDDQWy4WB/K/tQRAF5OkWTmdHiqlIXQoH7EgkSatxmlctm8n/tuPvAR33XE3vviVb8Gw8wjI3mAuLTWTnO6ECl3Xr23tRjbIghik3wmt32Kj25EmhM0/16oAA/H3Bv06BoEV/TNygJsQzTQLSNJUrYSJNJt/iixcV0xKvdCDE/oYmRzDM59zDTpeD8UqEx+WRFd/oQBA/OIHzuGVeLxBcFSAEtF+KlCTkzM4AQzGdvq+mNM5PUea/6V6DS1OrIpFMUEUg8NlYz56CShTrK7TxeSGMXhORxDwUtpEY/YUNo1U8BMv/zGJ+Pzbv/8Avn7rnQII7rzyWmy97ArUA0OmUykS5HjNLRbYJjymLoivF+MPeZ/zPJBQvBgAWDHSoldBikwcYcdo9seKBIRfExNZgm00yRLwRmlhJRYsltUMTjAGm3++z5R+MOO+2WzCoWY/LrCUMRGBI09MHhU4oBhQNPTLZbOoLdZQKhZx7733ojo8jHKlLNphz/flvOlT748QScPAbbccEpNO0poTQYgsExGcnjQhlAtxiu/2fWzcuhmTmzei4/Rw5223I9mn8eqqk0cfbcsSgEEGAN9nUps1A4BSIpqnEQCg7w0ZAAReeP1JDCEA4HMKGkexEQAgA8DpNfHhf3ovRsYYtdlbbYI7AEKec0LwNEyg1qvM9RR7vZ872/fX8xBY7++uNwFZ7/vrFVjnfHwdEnKOH1r38df87mosciW2bvXz1EORhBhgSkPOAQAn5ZzU8Tj0HPSdHmpzMwjdnjT/dqTuder4A9cVw9FqpQC/2xJvCZpucZ8BazpOv0iNpyRMx7nS/TrW1Av4Li3JQAqCrqXW1lRkdnme7MeU6SwDvUGI5vySyJ8oLxDZl+vLz1KiwPXZbbcxOjwkrAU256PU1KaS8no5kDKsDJZ6DsobJ7D7moNAKomFeh25fAmZ4hBuO3Qnaktt/OBPv1qmqx7NRCMglSsILTmZysjeK15vnOT3A+TSWfFzyuSH8P73fACfvfGLyGXLYiQs+5dhora0iJ993WtES0xwU7LBCXAk07j4sv1odHqK+r/sEaMjghVopPc8RgWf74dErPXq6DQW0e654o2UyZel+eeEWZilAkCoj2VwSVhWMQPgPEwAV9fZ8Qx6WQK3emCnALbVDICVWldJAs8FAGhB3rJB8ECjrqf657p+6wEE6137c+5PA823BnmW3TvENFoZZmbTaSzWFjA/v4DK0DCKpbIMr8byCeQaj+HOr30ee/fsQyFXVAyYeAgbsvkXiScBAHUNhbXJ6b/845m8Wu653utZ+/1BAEDdlaquVR8xuMCUMYPRdgmUinlZi0cef0zWMQco5WpV0kAsP4Td6CLZ6WD60YeQtENUN1YEAGDcrk/zzDCLMDOEL9x+L/ZcsR+7L9nEDG3R3u/aexmylUn0wiQCIwOLDNygi5TXwsKTD4rEmRGB43ufIQBAQE+LfhtZ+Fg6eQy16VMYG62i5XkCAJxu9mBmhxk2iqFMQZgy/d4iTpx4cBkAMPpZFPLD+JdPfkYAgHqdsb6mmKL2lmoIO0sopxLYvWVcyRGMAJ7bhm3T/8lCO0rDN7J44vgcrDSNpG0ZqOzaOgn4TXTqp7BvzxZUK3k4rotG10ciyTqag01GixM2/F4BAATB0oiSugtcAgClCiKHmzIN/7I4+ujj+NVf+VUVXxQb7g1OsJepXrFh3OAhyAWlXSX5ddI5WchzIkMAgJ8ZCEiKl55crpUAxBmFywXfuQCAwQW8+u+oBXWhHgCS5BglxNiuNrckDvcaAFicmxPn3PFqHhuHC9gyUsCmShbpsCcSAMZBhAYR6FgbGzMpNOVZ65bWThGXaZ5coHTK9D2h6PC6dnsOMqUKXDOFR0/P4eGpeaH+dvqk6xpCjaaZDw94Nre81sQWr732Wpmy3UEdbC4Xey8IX+ucDAACAPyfSTpu0MONX/kcnPlZpFs9fOh//A84x4/B6HVQGMrD7XSQClTR0nRc2IUsomSE6blp3HDDLwqbhFF///Kxj+P0TA1+QBf+vDj0k17DQ+3k6SlB7Km7s5I00JI5zKp9bQUAGFC8SV6q8gSg8Q/12Nw6RyYmMLllG7709W8LAFDvEHVNKwdfMb9UDID1AIDlLXMgbvJMm/GgBIARjCkjEG0RvSI+8Pd/gVKph6FqEocfeQS/8mt/jGz+ALpOBfU2xJ0+laPWsyPGgUr/RWOilSit1W7ZcdyQ3soHgACBDRIhnF4Lo9Vh+G1fYp+GCikszh/DhokcfumX34JHHz+Cf/rovyFf2oKjT86hWB6FYRsIzTgTFUoDPvixlnWjgT/et4OmYmzWqNVmAabdzdnMc0rLn5UmmZP+NTTjZUkAvQAspe+j/l8mzia1o4Y00612Gyyw7EwSfTPCc66/TpgAoZVAghs4Cz7jQgh0Kz3/qtccm4WJUWQsjdIFmDAAeO8RGO0D2SiJXqMta5j/pqZO4cSJ45JpPzm5QWju1OfzWbaaDblOpLtz36XLbC6XFkfeZivW53JdRb641g7lDLz+1T+OTRvH8cGPfhSf/OLXcPCFP4a91zwfRmUSJ2cWUaDvCk0TSWGNoWB19HMCaCoJljaG1WVrrHukvCmb8JGglwhzs2OPA2UKqPwxuH+QDazM2uIorogxkXTTDlQSSewWPdj86/uJNH4CIZQABJ6vPALie0NJFKASHppNxSKIPSDyuZxE/5HNdOedd2LPnj1ytvA1sWCnFwAnnoxbYjN0+y2HRPMf9EiT7gsAQO0mzfR8Nh+WKbT/XRftRnV0GK1uB/fcede6AIB6zTSkVBIA3us0BhwEAGgQ1Gw1JIaSDAA+njJhJZCspA1hnyAA/TIC9jhIJRP454+9H8lUB4a5MmVdu+ecs4D9HgAA1muQv9OCdu3Pr9fgr/f9c1KAdV9zjie53t9fSwGXon65W9OJA3qP0s1V3AxoqjEZUzGQzwY26LTRWqrBbTfh04ODbu2UlxgGbMkSVxGXvCeZwW0lLZmwc5DArZYyAhXJGScwCFtLNZOq8VcmdrJ30gMqbhjWshhZ1xFs04At1xzYEPIzF64kxDDRht4tgXKwFWBZxwqysTYw++Bh9J0u3E4bD91/LzrNBqqVEkw/gu0kBLxO5DMY27kNQ9u3wrcM+IzKTGbR63j43I3/jhf/4I+gtHOPSHr6jP4rZNFmYki2INKqpG0qOjT3a2myGDeYw5vf8FYsLrTQD9j4EyS1EfQDlIfKeMGLfgA+2RMyrFL1Bf2X9uy7BAtLzWXgZJABIPNyLXOipeoFsM9oOhy2F9DrNMQHgpT/XLECk1JPshz5x0W6qh5E7a/LZO+4xRuc4H/nq02nUKj7XPnaqIdR9+gKwyZSt87AB3+WMr2nAwCo5x+/jjXT+nM967UgwSAgoKUA6rxbDcQ8LeCARrGxB5lunlcT8jXDIQQNXrmPj46OylnLfWVz2Ybz2Lfw4KGbsH//FRKNLb2AyBsNof33I8Zgxh48ovtn4896R8V/CkPgLC4oT+fdXL3/qntBMRnU+0lQUXn2REjZNkZHh1FfnMfDDz2Idq+H4YlJ5Mol0LGAcrhs10Wm28Xph+6HBQ+ViSISrLck6cpCZJYQpIfwb9++Ewe+7xps2TEM044EANhx0aXIlCnLSQkAQJFD0u8iFbRRO/YQkkaEjg+MX3QALRQREuQKWsjAR3dmCqePPo6NG8bQCXxUd+7EdLMHKz8KI5FGMZkVAMAIWjh69H5YaVeo+m4rwtjIFnzi05/Dhsnt6LL+Z2gXWU+L87D8Lux+D5fs3Aij34MJF2HQky2McpsOUtLMHzk2CytVQp8+B90etm8aF/1/e/EEtm8exeZN46ompVE8TZmtnDCETENCzs/6Vq13flzo+ZnodwYYALLKBrWeLGBVAgA/W+kcIsajIYE3vP6NmJudlckbC26t0T1T8S9/dsB0g0WsLu5Fg0cn/XRaAADq0Um5JK1KRZSuOOSrnUW5/8dPVU2EzuEBMNhw6I1p8DleGADAaRe3WgOZZBYLs3WEzPCOGQACANAEcKiAyWpOAQBDOWRpuOa0YfH1WSlZ9LwOekKqJ59rDVD0815uimIOokuaUTYLNhekgpVGJ9CJTNxy/0Oo9xOouX30IhNWMg1RtNN4LST6pBY6i/Grr75aEL3b77hTDLX437K5rwMAMJ6HH2YmhUavjU9+9pOw3B5Sjoc7P/wRfPuTn0DKd1AqZuF3usgwVYLSKBYTSVPo/6dOn8D3Pfc5uOr510uu9re+8S185avfRHV0I3w6BRoZiHOBkcSxkyfhh7RGCZFKZ+DLBHzwZFnBjNX9oxoQTvR5SBOlZyanAAC873I5XHH1tfjXz30JRqogAADMDKwUzQ0DAWnOJQGQwzymNWrGi17NZ2LErAIAEAk9M8PC3zYwVIrwsX/+EyzWj6AylMWH/vEz+MiH70I/3IhCeTtajouON4dChZE+bhwTlxGTE3HNXnZOVxu5bpTkvo8LjUFwhBrRMHQwXC6hdmoOJU4fe3VMThTx0z/zo7CzNt75V+9BOj+Ooye6GBvficYSi6UEUmlfXPU5gdEmcKsP97hIHVi/+n7m+udmyImPTG3ja8jmn94TZBbxayoGL3ZBHwABlhkAMUNI9hCyiAwaBapYHprGMebOStmwsynsv/JyFKoltN0u8pWifOY0+EI0mKpwiHW8cYyq2pd0fnn8Oda86g5bPFVoPhQAGdLdOi5m5mZw6tQJRWnPZ8U9llr/dodSIUbiGFJA0OCO16nT6UokHnXh1BZGUVp0qr7jo1rIoJIBGnNPYLSUwNt/99dQqJbxR3/9v9Gxq7j6hS/HyUaE8thmMdWSqZ94MFDjqkw/eU1ZnCmTtbVTqhg8RR/JRB8J5oaTUSO6fxV3xam3TPqFQq9iZYUlwNkToz2538UAAME1WSvxBdU1MZ8HAZ16rQbS+SkVUaaRChTivkfKM8ES3k9s/hVgR0DWlqki97GHH35Y4v/k3pDpSrw2wr6sPe7TjLhNcU8iVdHzkaEEipRpQ8XR8lwi7f/Syy9DtpBDs9PGfXffg1RIZ+bBO1/P2eIbYwAAoNs4730CAIwu4/XgpJ+gBAEAJpMQAKDXh+S7y9lKXTZfNyMPe0in+eo8bN0ygfe8552wLEZbqiZLr/czMY/OWGHEDLynUyie7WfE8PMcTYzO0b6QxzjX765XIK33/fWe34UyFM79+GvpuyumorrFXx2xqcCy5fMl6sOiYJVNMwv2bhet2iLajSWZ7pthX9g5EkrLnoIMwYjhtSq6TzfjZPhw7RNQo/En/xb3YK4rfrCukDOeEzeuEfldW6Z+rttFGJuy6ntwELTlPS+NfdwQ8n7RdU6futxMSRpV1nT6f/LfZN3IRN5HIZMWkFFAg1QSwamTuPeuOzH35ElU+knkkxmpP3qJCFe84HqgXEBgJdB2faSsDJqLLdzytVvw337+rUDPgU9dcyGDbj8QqZiYnKVTsj/YHEC5fZiFKuafmMIbXv8LyOeq6HZ82MmMrLGe4+CqZ16Jrdu3CMBsCKgYif6/OjqGkYkNcYqQAjpWAwDaOFJd0wsBAFhbdmoz6PuM/TSRzuWRybHhSso1lWDaAYqO9h1QUY768S8AgVBV+Aq3YMB8eHWtGkvE4n1e1+E8Dc4HAFi1264DBgxq/8+k81/uD2J/AHlFOqbwDMDA6r1oBfBQZh4rMrkVICASIHludkbiacdHhoV5S8BtIt3H/O2fxdyR+7Fj115URsfh8qwk69aiiEcDAEq2w7rCYPNPPyzxbuD9Q/Dp/FkkTwUA1CtUt41KVuL/4/7AYcTExDiOHHlcAIBWr4eLD1wBO5eDE/hIRRGKboCC6+L0A/fA7HdQGsnJfIoG8q5HFm8VbqqMT9x8CNe+6PnYvG0IybSB+YU6tu66GKni+DIDgEwZAgCZsIP68YeFAdByQ4zv2Y9mVECffhxhD/TCCOvzOHL4PmzZNAEnDDC8gwyALqzciAB5SaaluD0gaOLE8YcQJFrYODmBTt3HhvFt+NJN3xLPsVAm+EDoeujUFsDOw12aw/6LtsCOHAEAyHeWUF/TRi+RltjBY1M1hEYWCSuDbqeHseESyjkLndopDJdT2LNrq6RAdL0QHiPOyaZlvcIYNQF4zvyx3vn1nwIArMy1VIwR3eBVNEtKnN+Zr/o3//e78cUvfBE0iSHdfRAA0AXI2oKEP6ONvrQ5ICdMXITU8dKYybDpAEm9iORlrQIAVLOgAAB9z68HAOgLdLYLebbtTy8p+f2zegAoAIAAySAAwBuIRjm1+XkYkacAgOE8NlZz2DyUR560DyYB8LWYSZURHevn1k77dTOkG8fVhyz3HEUf4eHMRtfnBpEpYLrRxj2PPwnXzmCBkXbJtGTDej3exIysMJUG1lIo/cGDB6Xwv/W224V2TFdZ/k2Z/q2ZavPaaA+ARNykUa7f9R38zd//LbZtGAOaTbgPPYh3/c/fQr7vI83N3/dRSmfRaneRyheFip3J0dRnCelcGq++4RfRbzZwenYef/t3H8To+CYEERkhKfh9A4adxqmp08reiM1KUh10KykAKxuhLqCYv8nrwmafxTYBALr/C6ZKYMs08AM/9MP48Mf/dRkAMLhhZLJigrieCeByLGB8nda6zK5d1vpaKu0Za5USTh0/jot2bsPs6Yfwsh+7Ejfc8N8RBEsIgiR+6a1/jYcebmNs4gA6HjDXOI3ScBpdvwYzyXcyLRGDKiZLTWe4ZlWfE7M34nN69THBH+gjnTLgdZowXQ95C8hZPl7+sh/E/isuxrve+7d48OhpeERbjWFYdhkpK43Q40bagEH6o7jArwAwa9eZXn+aBTBo9MdmiBRv3uOc+rOx1VGTukjQwOHgRrd6fwnh0wwxjv9js9olnZT0NDKLsimMbhjHgYPPwKn5aZSGy3A5JWMhTJNDARbO/wDV9ZWOUVXvt27848C/AQCA0/8+UxYIAHgRegttOK0ujp84htPTU6gOV7B7z24xZGSDX6lUpJGlNIANMOllvC87rY58brXaSNpZpNMVFHIVpMwUQsYEJroYLhmozz0K16vjLW97M658zvfjFa99K67/0VehMrkPp5a6QC4rCL6Yh/meoPziFu67wgzgaajaEu658bR+2RNDhS7o16zRkBUa4UoBqtMPloFOuU/JhmDzGpuCxZWHnlRphlltcVE8ErjXC2gUSwMIALAnYOPC+4jXRmiDliWyAf4cZU2MDty1a5fcZ/Q4YOqJ3EOcaiSAY0eOYG5mVqIACQKQkkyZFAs1nk1aMkDa/xUHrxRQqdFu4fC99zGl8zsCANYyALgnMXaSAEAynRT5FamCnDQmaDTaV0UyAQDXaaFczsBzm3j2tVfiN3/zBvjuvAAAupHV+4vchbGc5mzFBc9QWW9nLT/O/Q1pX0UicvafW08Df6EN9npPnXvKuT7We37rCo9CzgAAIABJREFUmQSut3Oc+/HVPajmj3GE3gpROwZx9d6qzDV1E8dLTgZOIugCviNylXazAYeRqVzH9FSyTYS835kLTwkJmSz8xzg/LhyCZATj4xg/emow9UbJ/3zFWrEtxdaJ3d65jlm4yr1F81VeX617HjBoFcdyzQDVIC7HZjL9V6+VEb1RQPDCEsCQzTRZWQQCWAOKFwFZBoEv3jegnwAHDtks6o8/ji/f+FnsHB5Hd7EuJqb8U9v3X4Lqnp0IskmAwGbCxsL0InqLbbQaXVz2rGs5n8GM14Odz4mzOa8lpTeB30elUoXTC5Ad3YR/+8eP48P/+Akk7aK4fIssitG0vQ5e/JIfkvVKCZmVorlZIA345JatCCUnnAa08VmgLVK1ZGSZAXBhAAD5m712TfZoAjN2KiOZ4xxJEXQlKLACPuhWXTX/KxKE9VbQet9fiepc6wGgawEpoSU5abVH0tMBAJ5SP32Hk3ph0ZJpEWv91fOI620ymOPvy9ETG9dqPwCe3tKHnPVjJWZUrUtNoV/5TKCbtfTiwhyqpSKGywXYCcpgbWS6C5j+1qdhdhZQGhnH2Oat6HAwxWQik6kzlJyo/YHNMP+ZoZr+J0T6mohToNbbhc7+CtY2kMtyzvg68z3jvuAHBMAsjI6N4Z577sYTTxyBG0XYe+BKJNJpdDwH6SjCUBChHPiYfuAeGF4LhQpNM6ESN9wEjNQw3GQZH/nKN3D9S1+MzVsrAgAsLi5hy469sItjwgDoGxl5vZbXRibsonHyUWEAtJw+RnddikZUgG8mkTQDWEEPRquOw3ccwrbNEyAnhwDAdLOLRLqCTKYMOCHSVDZ1a5iefhzN3iy2bt0CtxlgbGQzbr/rMBZqHaQyJTFj7lOK1GkiHfqonz6Gy/duQyrhwkp4sE164tGg0YRvZdBygdm6A7dvw0wV4TgcIBiYGC7A68zChovL9u2SPZVeZl2GgNk56T/4Ln9PAQD6QNJFXYIu/WyEkim0my3k8yWhgt19+x34X3/0v+C2GTPD7FZVTK9tVPVUVNN2uRA5ldEAgDjZM9eZGa/ZjBwq3PxJs1KMUdXErEyFOM5VESZSupOmtqw/XbnR9Y09eMCvncjKAXVBJoBnAwCol2Es4DwY+TZeLWBiKCcAwNaqBgDaMjmj/pxV7CBQwYNXF8qciA5OjQcBAJqDeV5X3LtpbOMFQDJfQsMJ8MjJaZysLaGfzkksRjJfQMJUdNq0lUQunUGruSQ56USmrrrqKtkMD916G0qlkuSvE/RZDwAgpZDvWdPriZvuH//JH+GKK58BLM4D7Sb+8GdehSKbdeaahhGGiiWJQ8lVhrC4VEO5UkAqY2N6bga/+Bu/DqfVQLpQxB/9yZ8jmSkBRlY8AFw/ATuZxfTsnNwT1D+TViQRirHH6+oDSG3C9DBgwUI9HmM3WFaQLicNm0knzxA/+vJX4gMf/phoc+gBYCbzAgAwJ5wNERsfLvjBFACli0xIVrieUg96XOjG9WwAgHpPAd/tixvp9ImjGKsmkbIX8YfvuAF7LxqDZSZx/72n8Y4/+Du0Olx3ZXhGhMJwHtO1owKakN5EI0TmpisWAGmcCggYzNFejRKrQ4UFBKcIXruOkUIacJbwwu+/Gs977rW48d8/jy9/8xYUxrZhZilAurABQd9Gt9FBPmWjnLHQ6TQRkk45oDle+3r1RJ5rns2bXvvcL9iQcX1mMxmRnehMXT351787eC3XAmWc9BLI4iFPLTWbJ3GJZnOXzSCTz+JZ1z0bjW4T6WIOZspGz3eFzp0v5GMTtPM/QOVKxtr8gdlcvGcpAzvl10vUjFQfBQCI+Zof4tRjJ3DiyeNoNJYwMjaMiQ0TSgrD12NbAr5SE5u0ksiks+i0O5g6OYV2kzo0IvKTyOfKSNl5cbc2GIvp9yQeJ5NyYRotLNROYmr+FF7y8h/Hy37qjfiV3/ojvOAlP4E2UlgIQ2SrQ7KPUnebSSel8fWcHtJ8HmQ4SeMfN/+xflR5KhtiYsp1uMzUiJtCbfrHeC956Zz60zjMV2CN8nkw4fmc4nMpqft12QxQEAN1RRfnF+T58Xc46ee1JOhM3XIyZaHTbiGXzSl2AH0HLAuN+pIASidOnJB7buvWrXK/dZ2e8pkhbZrPIwzw8AMPCG2v22ojl0oLSErmjxhUUQbnebApcep18cxnXS2yk6VmAw8yMvWCAQBLzr9Wq4lURjFgHFeZjZF7RBYSp5OUAPS6DYyNFtHt1PCSlzwfb3j9T2J2+jHYpvJ+kSJ2wEyR78l6DewFDI/U+7oOeHZOCv2AeeR6bcbZvr/e31+vwV9vgrIeQ2BgwHrGp3jux6e0TN615SixZS2x7KlKs6U5JVKbSSOjfor573mTJn9L6Hba8j2adNEfho0+XbqTVgI2mfXSRBAJV15BXONsEo1UnuG1MetnJc5Z+7CQ/SJrxTQFpJU4TDrLx4Mb7QJ/phe/dogyWOMoc2e+PluaVjbR9B7goE508RIXmxBwT4BImhH2euKbYnIQRVCi0cDn/vmfYXk+JspV5PMFLLldXPnSl8C3IqBUUHp/OwO/4eDWb92GK6+6GnaxgCCTxmKnKXst1zbPnqWlJoarY2i3PYyObcav/cpvY26uBadHA+x83FBHcL0eXv6KlynqP69LJoOe6yFXKGH77t2oN9siBaADv34/pT2Mtf/qs/q4EAaAih1WFGLGJiZkCERGp9iIxkOheBSyCnxQz0q4vueL/sXPf/X7v5bRoqSt6vzmAEZLWtQvPx0JAJtx3ZjrlSKf47NhvfXP72sWm4xIBgAA6UHEo0HJ8gY/BlkAZ92bmMwi/UMcvyw/GMPl9M2hf0yfUZwuluqLGCpkMZRLIWsnUMra8KaPYP7Q51BNRkA6iw07d6NBdiCZmGZCEooY4UnAhiwzGhybAwwAPuNA/AHOPkFeb19dGyMoewz/cGwIz7OT5xKbVw5UhkdHcOttt+H4yeNI2ElcdvWzECWTaJP1G0WoRglUwz5OM5bPbSJfoLwwQi6VQ9cBzNQwunYR//Clr+KFL38pNmzII5O1sFhrCACQLI3DQxqhmVOv22kigx6aJx9F2kyg0fMxsvMSLDEFwGBNlBCavtVu4J5bbsb2LRNguHl1+w7MUAKQraJQGIbf8VDKpNFrzWNu7knMN05i+/at8JqsvzfgoUeexKNHTorElTHkTAKK6JsS9DB77DEc2LsdKcNFMuEjnWTf6Em8ZminUesEqLX76HomrExZWMk0FN08WUXCW0Lg1HH5JXtkWMyBJUEMWDmYdhJ9Svu+VxgAK+TFlcXAzd4mvdzzpSEiAEDdPr/++te+nkNEzJ6ewfj4+HKEl5gD2jYWFxdFv7rW/IsHimSPM+ebKuZ0Sqb/3IjlgOEIXbzbiGTGlLG40Vd6UaVl4j9OxQaLnrUTyPU2CEHS48KSxRepw6oIc5f1SxrN1tTRFSCBEVF9ca6lEK7TdERzRrZa4AXwHQejwxXMnHwC111zAOjWsXtDFcNZC5bXUy6hYkqnPgZpnNxYZEIaU3L5fQ2irFDs2JgS7+KhmBXTm5OzdWzYsQef+PwXZTPps6Aloi+u9SorXahEfYUC90Nf0L1rrrlGnsO3bzkkzRgXfpIa+5gqNnhd9XSdZFRqZUpDFcwu1eH8R6TZ29/+u3gWAYC+AzTq+ODbfxen7r4bk6R2swHwfBTLZaGze3Scz2fh+j10nA5+5rWvRn50RDabD374o1iodyQFQCQAfVIJbUydnpYGlzIRHnjK1V8dZ6vBK/UVgitK26w2ZN3KiDFZFIGClmufe714APhICppH0iRdfaWJFodiNQFV7BMlHVAer6Qoq+JJv3+DkhN+ne+flrxolsyKEz6jm+gA78GMPBSzBvzeHKrlBD7wd3+KftBCdWgY733vR/EPH7oJ23YexInZFuxcBlHKQdfrwGCeKCcopF3LJEchw7rwkPdIP4++j2SSzRqj5Zry3N1OCxvHSmgtPImrr7gIP/WKH8Fdd92Fj33qs/DNAnpGAb6VQ2gyj5zhdAlY/QgWb1zlfimmZdrXQ18HffDwNXNNDbpB66kfNaFDQ0NPOaPONO0fpJVqUJHrP5/JSnQdm2VW07MLczJFyhby6HkOnvfC5wtFNsFm1kxIpi7LMq39pwnRmZLM1gKZg8XrIANBCtm4iNITUV3eseAghdztUjuWQIkF6mJdprqktt/27UPwOo4083S13rxlM0qVslwvNrq8d3KZnEz/+Tv8d5xgQb2BDWPjyBeLyHJ/ZQxp30AqMmBRXuV1YcKBnQyw1JnB5LYJ3PfwA6i1WnjlT74GV1z5bMzNtSXS0StV4NAkU7xZVAPAZpyPzam6AkkDeX9XvFtYq3OSZ8NI5cThl/rhVrMlzSoZC5QVqEYjjnEV0z9F+5fVGBeF1L3z3pCUmVj6IfIjRpXaSdRqNaH00+SPDQi1/tlMVn6H77kfuPLYygjNQ9K0MDYyilMnT4I+ADfffLPsbQQk5LUgkrOGUxmClznbws033STvDw3/CHbTtInmY7lsRjwQ2ATxXu25Dr7v+6+DnU7innvvRWOxRnRgjRP8yimqmCCKxcbH5jrhh00wJ5NFKpUWI9NOtytTEqYByL0lUhaaFJIqqtIKeHu3m4sYqeZgGB7e8IZX4ZqrL0PgLIok4Gwf55qw69r/fHsAXSWcCz5br8Fer0Bde56v/fnBvXdVAX8OUHLw5y7o99cwFPXfXTtoOPtrZOMR57jEoC3p+Fqlzb/DNeF0u/JzjGhlA0/TTt7znaV5JIOOAH5cuwQACCjQrIsRlkn6W3ikrKpMcq5HZSapJDdiB0g6cexgvnrvVqcp9yHWZ7ycrNf4wXXI68aUIJoKE9ijhJM/y9qhI3GlltQQrKW4hmSgEUu9NPgrcgICluItQJkekQrG/SpfARqScvAkYH0UCQjKzbbXJNgRIVMu4r6bvohTDz+MjfkKwq6Loeowyps3oLBrM4yxKlr0PsgXsDA1j3KujEPfOoTnvejFUhe03B7cyIeVYZxoR4wDm80ekEgjnx/Ba1/7FuRyw3Bcrs08OhwIpG1s2rwRz7z6SvTIoGTcbDqLerOFXRftRTKblZqOV5kyQtYZakChagm59t9FAEAK8LhjU2e+OBYNAA9qdevHHPQf4NcvhD4eV63LEoC1DAD5+8upPdSBqxpXrznWU/r8HaTqy/ONafiDOv0zOfWvt3/8p34/Bu94L8oaI6tGcH7OdanP55nho16vy5ocyqUxlDPFN2esksPjt3wF6dOPoN+Yw+SuPUgUS+jTk4J/JpUEU2fk77J+I1shSsAU+j+HPSqGOmKS0XkDAGtPAMU00O+j9D0ctjEZxDRQqVZlgPLpz9yIZquFZC6H/c+8Bt1+Hx6leABKQYiy7yGYPoXZJx/BUDmNdNJEIVOQGr7t2rCHN+G9n/k8Xvm6n0E27aNaLeHkqWmRAOSrm9ChV4Cdl+Faut8DOgtoTT2OYjaFesfF2I59aJkV+GZKPHGyRgizWcMj99yG4XIWCdvE8PbtmKq3YgZABSkkEboOsskIJ089hqn5o9i5YxvCXoRScVSa/yNPnkahNAbX6UsdQS+VsNuA31oEnDr2792OtEkT7jmMjlTQ6nYBOwM3SgoAsND0YaRKkrzhez3s3LoBZr+FztIMJscrAjhQ6kDfNy+0YSYJrCjJ1dk+1js/1zsf1/v92ANg2frhKU0UN19B0WhYzeIoX1SxYZaFd7/rf+PWb9yCXru7jBBz6sKijVNkXTCeDQCQRiiKhP6fzmbFJIkfZACo6b9ylJZifBAAiDfRVU3pQMTad7LoWZTqSQkPJj5nghc8tLRk4UwAgDosaWblIZ1MIxHSTd2H2yPCbkjxxolayjbQXJzBcw5ehrBTw95NowIAJHptcaA2JKN+cKNUm4hmAAxOcLR5yMq0hwc6AQAiySlYuTJqHR9RuoCv3nYnuiSYkMFhcNarmkINAHDPkMPAIELpiASAN8ttt98hHgAskMkAWIstynsR4y+8b0mVXazXMb5tC6ZmTuOD738/xqplmBQdtur49kf+ETd9+J+wI5tH2GzJ+5nJ50U/xDiuSpHIOiP5fGzZtQ3XPf/7Edk2br7lVnzhy19HvjQGw8yhH2dsTp2eUQAA3x++tlhXfGYAQG1gvHelYY+LKwneEAAAUjoffPZz8fVb7oAbWmh7vFYKAJDH4VRxmfKsFiplBToGUIKR4/dvbZOqJyf6PdQsmRVTPEV/bDaXkM/aKhOUdGb08MLrn4F3/P4v49Spw0Lx/q3f/GucOOVhrm6iPDoBJ9FBl8inpQAAASti3bBQ/2PaobiYC5BEyYcj8k1qO/meczJUymQwdfxhXLl/C17/mh/H0uIM3v+Bf4AX5uFEWXSijGy0RKR5w3OFWn02miweASOtADv9GvU1UA2lArEGHf51ccwikv9Ix177cSYA4EwsAFUU2mLiVCwVsVBbhOO7SObS0vxv3r4F23fvBGwVdaki/5TxkvYX+W4AAPGgbvk+WJ7vMEXFcaTx7zRbEi+XZ7G4WMep4ycwOz2DpXpd9kpm6ZbLFQHpeoTKqWO3VUTj0mJNmtO56RlJbNi5bTsq5bJMfjgBIJMoHQFZFuf/AcJFfk/2hUQyhJkzUes2kCkVMLe4gONPnsC11zwb13/f9ThdayJijJbkiFOLbseMmQiOH8DxAqH4c8JPsI2sF0kF0VRHGKg1O/J9xnWxuWfjz2QHXlfuf2xcVFmqmL8qyYDAJXW+vIHU/Sk/EzOheN+oIaCBxYUFuGSgWRbaLQIMCqQla4RND7PPufZJ/+ffJFjAWMXG0pIU3YcPH8aBAwcUYChyoFAabTYzTMCInB7uOnSrAjQ4PeMZRwC42xWdJj8IAKhCyMezr3uOSADuueceNGp1JDz/OwYALNNGNsvEm5RcV74eTseWpQkDAIAwe6RJ9OG7LSmogB5+4zfehov2bEbg1M4JAJyrQFgu/86TALPWV+RM5+56Bch6Bcx6Z/kFNfDxvq3O8tUwyCDgd67nIBTiMyAoep87FwNDzTFUA7fSvKl2XT8+J/uj1aqsm/mZaVQKeYnoq83PYXK0gtqpJ4QJIMMBTlm5TWuXd4m344KLgWveRwQABJAiM8lA5DI2U7OYBhgkaoMUwIzrgD/PfZwf/P8aAKBXBWsoidd0XSVhYfwmz2YaAMY0agJwy8B3fL0Fsg6UFI4+AiGvJVkA/EdJj2GgWBlCvlSW6+O6TNCwhXFKt3STOelOE9/87OdQpA9mq4ciAdNEiEt/+IVwUwm4+TSidAqFXAmNWgOPH34MB684KDpdI2ULU8CN+uh0eihVhtFzQlh2AV+/+Q588lNfgGEy5s9CSM01AcK+iyuuvBxbt9K93BAdsGGnpNHbuWePyCok1YleR/GgQLHx9Pvy3QMAlFu8MohbYRqo922QeaAGGQNfHUhp+D8NAAyupacLAMj6PEtU33r7w3/q9zXwz+ZcZT7EIHMC/YSJIDKw1GrLuqAcp5QxMZwBSnYfdtDBibu/jdzCMUTtJWzYcxFQLMMj85RPOpWS9Bk2/xoAMGV4p1IAdOwgqQHKzvp8PmKWUfyrK/eIliWpQQnlkqyZqqOj6PouvvzVm9Bokd4/hIv37xcAwDVpLgoU/BBlshvnZ1E/+QSy6Qi5tPLp8LwE3H4aKI3gfZ/9Al71c69HynYxXC3hxKlpbNt1MXIxAACb7Ez/KQDAUsfF6DIAkEbCCJChlNVp4eE7D2G4nBFpbH5iAq2+gUYPGB7eCJv9QxDANgPMzB3DkRMPYsf2rbD6jB7NY3q+ifsOH0GpMgHPJSfKROj00O8sIewtod9ewIF9O2BFLtzuEsrlPDq9nqx/yhVqnQhzdRdRsog+OJDoYvPkCHK2j/rscUyMlrD3ol2YW6gjMpLwaX7KpB+JM/8vBQCOq/NL64KWYyXiJyUxTI5MIhzXRzrLiZQrDfvhex/Ab//6/0TKSgplnCgwi9nTp08vT/YGadGDDZJogYNApiLpTAaZXFblzkpZGxtPxa7lUijGlNCVAy52Gl2FKK6OINGN2bmWhi5EdbMvzT/NcuLJuzS8sZ5trdZNCs+YAUAAoNty4XT9ZQYAr5tNObbXwTMv3ysAwMWbxzCaTyLsNAQAEBr7AI1ykLHA1z0YY6iz0TWKyuLBTPhy4LB5BfUnRgaPnZrBoyen0aeRFRkVMZCiaeGSRyvpPcz7TaDb7eDKK68UwIMpAGRt8P3k4b6cazowURFn8Fh2QVrexs1bcHR6ShgcH/3Qh5AvMLqqJVOr5n334M/e9svYly+jOzMnaQGk+3WJEno+ytThgSwTG/NLC/j5X/tlOc5m/4PC+8fvfDeGxzcqAKBvA4kkTk8RAFBFh1DeRMMl7/QZGAAaRFIAgIoz4z9ql6k3FGkQLrvqatxx30Oise/4xnIMIF9/4DEtQZVCukYkAED9jlzG2NBSF5FrGQB6Ws2v895apqTFhzAZFmEYwLYieN0erCiJaiGH2tzj+J3ffiOe97w9SNoRHntkBj/382/H6PgVmJrvwMiaSBfoJEqzTO26HjsriwEgUWLlDUGqNKndBACY3cpc2n7fR4KTTd9FKWfgFS97Pp71rAP48z97J+5/4AhK1Z1oe0mJOOnTu8PwJZKGDACi0GY/rZBoi7QmusBrqp8CsDTDh0WgBrM0g4XXgXsF/3EPeLoAwNopvKxNMpRorhYGqDWWpDkzUzSXSuGyKy6X5AQCADRqEjZI3PzLVIZFMA204onY6uJkgNAfT3D1fjLIANCAmAYBVEOiqbsJ0ZUXsjlpLLvNFlJmErNT00IfF6dtI8LGzZswNj4hlNhux5HPlH+wQHe6jvh1nDj6hDhlb9+8WTSxpOjnCmmYmQie00TYagCdJhK9FozQg2EnYKZt+LaJWqeN8ugIykMVDBXzeNHznodnHzyIRrODhg/M1ho4PTOHxaWmaILNVA5mOo9EMot2L0DfoCYvKci1T9GImPopHSX9QrjPsfmnU7+AqIGPTIreFJTtOtKAsNiXBkUmOwrgFICYX4/p64qSyUaG4JIy/GOUHyf7CgBoqwaDpl0xAMD7WEAGshaEBQN0Wm05L+q1ukxfdu/erQBDnWoQl8wZ28bCyZM4+thjAiQRRPDYxKSps6e/gIpEEoDCpKFhhGuuvUbusTvuuAPtRhMmo3xWnd9PZQAQPOCHZgAQACADgNItInLit2IZywAAGw2TUZtiehgilaSnQQuW6SOXScC2A/z5n/8hSkX6FdRFxnO+HxcqAViPQvz/BQBgsM7Qr1d/Xk8CIBpfMV5Wjb82ytQTY076ySTkmh8fGUKjtiAGf+Njo5g6+jiqeUu8AERCEzf/au1w31VJG2qIEgPVQoqTA0328rRkLmvXfR1RqqjbcuoJe0yx3EjH515psaghJMUBjpjsso5QE3/u7fyshykE04RerUh6y3JOAXQ5AWZzIX+HySyW6PM99h3plEwYW46HXKmsahwyYjJMimJ0X4DA7aFQyeHErbfj8Fe/jclsGb1aA6lcFtsP7kd+ywZ0CinkxkfRJqPTTKK72EJtegG7tmwXQNuzFQBAwDOVKUqzXxmaxA1v+5/ouQYcj/UZNf59YUL03DZe9IPPh2FFyBULiBIs5g2Z9m/dvgMeEVNKYpNpdOnloZmEAwCAigGM56xxjXs+61cBACumx+pvrEWjVhgA6ruav6l++jyxv4GnO9hEPlUCoH9Q7s0BDwC1Zrjfx+BILLca1OEPOvivBQDWUvbP5/pd8O/Ie8eGnKAOQWx1zonvVGTKfXF6bkEGLvm0jQJj8ewAY3kDc08+hKUnHkSxNS8x2Zsu3oewUIKTTqNNRgGZL/zrPLdowC4MABUDKKbLUs9KDMg5XeTP/Ro1UKTuGh1PqQwi2fcQWohkXXphH8MT4zhxegp33X8fmu0OJiY3YPOWLXCiEA5TNJBAxuujFEZINRvozU3D7dZE+pAxeYaFiIw8ulYWH/zSl/C6G94CM+piuFrGiZNT2LZ7nwIAfLoG5hH6PtKhA3TmVzEARndcghblsBx+GX0kQw/5yMfjd9yCoSL7CwtGsYjM0CgePTaLHTv2IeGKVTbCfhft7gLue/hObN60AcVkAW4vQmRm8fVv3oGh4U3i98EBrhEECNp18TJwG3O4/OLtsKKesJuTSSVPog8AwYqmY+HUfAeByQjOFDy3h5GhPMYqKcycfAzDpTQu338Jao0mgpApWhlhCqlG7L8SAGifiINn4gZKAwDi7isuQdKYJHN5cUtNpbNwPVKJUwiDCG941WvRWmotU30GafQsCFnkaxriIDVOCkA2uHRizmZF/0+apXIVVkkEcvNpgzyJZ4n9Y2JKmBTbA74DZ5omrDdhYMHJQ5oItkyWYnooI6N0NJkGABSbc1DHxOfHKJOUmHJoCUDgRRKZyMLYMkKkrAiX7d4K021i12QV44W0SgEQqEOpac82yRAUPX7MQQBAgSI0UWPFbqHXt9FPFhCkSvjyLXeg6YdIZLNwY/SOEzB1AAhvSA59PjKfHxtE7QHAFAACADKVIrq/5jXzeUqGdxxlNlyp4Pa77sLmPbvxG7/5m7jm8gNodxowOKhyWqDC8Pde+RO4yMygMzWNZCEr9xRRRU7c0qShM798uITj0yfxtt//Hbh0l09l8Q7xAaggYTKWMMmZKKZOzSgsiPGR0piqRvxMAIC8YAE/1HcFmSd4IFLsCF4YodcHdlx8KR47NoWljo8uowftHHxuutIUrDAANADAYkUDAEKrjD/0+7R8z8byFa2XHAQAdMPMu9y2TXR7LXEs7rX62DA8jNrsUZQKPfzlX7wVmyZLMI00PvKRz+OfPvpN5CtbMFNvYHh8AzquI8WTamgVyKGkAGqKxHuGbv1s+tn8U7uUy6TgEQxw2tJhJumBAAAgAElEQVQw/uzPvBIHr74Mn/vCZ/DFL38N2cIo2r0UokQBQSIptPnQoM6e004ePRaMMMPWbSCmRhV3g5N/zfzR61/rSLVESEA3iZlbfUydjQEw+FOyXjixdT0BGx878hiyxazQs1u9Dp7xzCswMjEKjy7ZpPmzCePERmiPyiCRe4eSqK8kOQwW82vfV/29QQBATfFiVszyRFGPBkjHtdBrtVHOFYQyfurYSdTnFzF3egamlcC2PdulkKTBas/xhD1kWyk56L2ei06ziXa9hr7bRTmXRt/tYGy4gu1bNmHq9JNo9hYwUs1j79ZJXLx9E3ZuGsNotYx8sSBFtG/aSI2ModNoiM58rFoS07BWbQ7ZNI15eNDbkhkdRCbaXoCFRhfTi00sNBlb04fHAjiyxfCxbxK5Zpwe6XcGnF5HGnytlyetl3uDHG30O2CTH8ecatBwkM3BQl4bpSmDvIRQ//l7ZBJw6s/H6XW6cpZQCiASJdeVSWS73VRADoEDGgCalkz/mZzw0IMPCVOC8jRhdHGyKI2ML4BQyjDxxAMPYGmBRVpSAEmCDWQZ0A2da5OPLZPLBGnAKVx58EqJ67vl0CE4nS6sfnhOAEBR2dT9sBYAIAOANyAnpgQA+Pd148VJpwAAfh/5XBrtVg25rAEj0cPoSAHvetefwHWWEHoNZSR0lo9zNeCawXqGAfbTqo3lXb6ABuZMa23tAz9dAOF8J/gXwiAYvG5r/87TYxCo4l23TZoFoBtlwka5TBpLC/Mo57PihM9GInC7OH70CWwcH0HktcE4WSZgyDlDS1iydHjv9Psq4UOf2XGdoWSVdNjvi26X+mKJJ5V1qj6LzVIs1eTa4s+z4OWaMGPZlM/0D10jEBDwlF+ASrpQVG+uW64hMmwEAI7PJb7PJtmfiCSGk3uyxZorCtEjY42+MOWyeBdxqu4T4MvkkM4XBbhnhjaj++xEANMP8PV//ldYbQcpP1ISoWQCe6+5ChnmcZdzmKrXMDI+AStI4J5Dd+KiTduRq1bR89qIRD5Gg9AIkZFBoTSOV736zcgXx+AGNoLQFO1uwkwglbHwghc9D61ODaVKBZGZgeMDQ8PDGNuwEV3XE/YgfQFa7Y5IGNYyAFQjp9aOANJPa7U99YfU+tO/vc4qPndYx3k+g3gDWAYdzg0A8LkOrlMBBWJJ7/LgZMCIjxWq1EkDrvwX8ES/+78qdRcHLWzOWRtxCMILbcILDbh94OT0LIYqZZSySWThoGo6mCxaeOTOryNcPI1sewmh62LTvksQFYvo2im06A6fUt5fBo04lyUAK3Ws8r5SUc4a1PlOX+AgS2Sw+V+W0pLhTEZ0lkF7ISqjI7j78GEcO3UKNMTdtXuXMHgFQKNPDf133BClKIGi5yNs1DB3+iiGC1lkWRf4TMwoYMEL8dGbb8abfumtCP0WRjQAsOsS5Ic3ok0AwM4pCUCoJQCPiQRgqeNhZMc+tM0KXIvnZwgrcFCyEzh+9yEUUkAqm4JrWRjasQeH738cF110AKETCuPP7S0hTDi48/5DGB2pYrw8iqXFDiqjm/DZL3wNleGNCAJKAX1huzpLC7D7XThLM7hk1ybYCRcpi3JGDmpCMSQ3kgV0+2kcn23DiTIyQHHdHvIZE9smK5g69jByyQhXXclIb0e82iIrI15kasjwvQQAKEL6yj9OPvwAJgGAdls2NLEPI/3WzuD/eff78K+f+Fcpyri4NYWeNyOpL4PmRGsLex5E1Llw+k8QQJr52PVGImF0hrbOd44RTJmnaLOj7wIAwIKQRajW/3MiQ6OoswEAy42BuIsGSKfSMCNq9ZQEoO8nxFGWTtRh4CBp9LF3+0akIweTlQw2lLJIU3smDAA2IuovSiMxoCfX15Cf1+r/pbkKfViGL/EzvTCFfqqERt/G579+CP1UBkY2KwuXpjpCE5JDQAEAkWSJUlrhIfBdiQHkB00A+V7yvSPIE8TvwWBBozR9ilb4guuvx7Zdu3D9S14shXWWGvREH/10iMhtw/JdvOdNb0ZxagH9hRqitIW+yYxxldcedh1xA89X8pipz+InXvsqpEoFZMpD+NA/fRxHj88IDS+KGIWWxvTpWQVgMI2CLpyazn0GBoB+nxQVL/YDiAn9SgKQQKcfYWzzNszW25hf6goAYKUKMhHg69ceAJJdGB/V/C8tAeD3B9+ztQwAKfxj/TGnIlpuorTWQNI20GXGsedjaGgUS7UemKwwUkrBaZ3E9z1rC37xzT8p8V/JZBFv+cX/C/WmhX6ihIWGg1QxK5vQim5UURUJ3iidNZMVu8jl2LD3gZBNVohet41U5OJZ+3fj1T/1Shyfnsbv/eGfYMPWPZhZ6MDvZ1AoUv9IihJXI7VK+hpwBZK6bwioMOhtwOkP/62dkmsGBJs4nWzBCZLERK35OBMAcKbDjVMAauy5ER87eRxDI0OUxsFImnjWdXR7DtFn0cGClS7SAtyohkwiE4XJEWfsrgL2Vj/aIOin16g0sfydeO/WcWgqDUBpvwU/TZAZ1EY+mcbp4yfx+MOPolVviqnV2MQodu7bBSfw4Lic1tEzIAUzwSLfh9vtikzj0cP3YvvGUYyUsxgdykq+7pFHD2PTxjG8/k2vRiFnoVrKoJCxAIsCVE88W1w/RM+PJBpK2C+MBTPo8N8DiJpnlEu2XLSI8ZgJmVpwZyLwExgpuAQ2vQik3i02e0L5b7QdMb1iXB3lQipCjEnACWVAlSBdPhSWgEl5FKUDBBiI+cWeJ9z3yE5REVyaLUC9stI9c/+hYSnj/wTEIgCQSgnLgFNFfp+TSR60ZIAIq4BaZDLVaBaWSOD2W2/DpZdeuuxDwwXHxxV5E+n9foCH7rhDIn84weT+RWBRscA4OVXMAmGwJIB8oYDLLr9MHvfmb35D2B16MrNyx6xmAJwNAEinM8IA4LWS12KbAgAoyjjZEgoA4PPJZWnAu4higdPVOg5edQl+57d/DfXaFIyo9/8DABdA4f9uAABPMRBbwxg6a2HOc1lP5mPJlioGNGU7RN91sGF0GEvzs8ilLAS9Nk4dO4qRoTJymSQsg8220shLDCYRTYJ0QR9wfbSbTfEO0SwsatJFliUMPBduryWpABrJiSSSL27sYpCfa4l7B1kFZB0Kg0B4exEC7qH8FwMQBNCklpHnohp+bfCpZ8XCCg36MGlaGBnok+EgKS62gGRu4MNKp5ArlbBr38UwWIvRj4QpMYWiotlL4U3TO3X+dE9O4yuf/gy2DI2iXW+In8DI5o3Y8wPPRcttIzc5hg6BP7p9uH0cf+gI9l58MfwogMNYNvEyYUOeweNHp/FX73o/zGQZkUGQNFSmwE4XO3dvxaX7L0K7W0OxUkHCLvIyY3LTZhTKFfQ8X8yG7XT63ABAXEso8P78Ps71e0//r54v/LdSBa+wDs4OAEiFEgdarLBkeKMQZI0NYAcug276l4eHZ/iZQX+A87uCF/ZbUlfST4tgFkFY1kLCdDDFHLfjBpirNTBSraKYNpCNuhgyuhhLB3jsjq8i6TRgtloyxNh8yWUI8wX0CAAEochKxEOIAADBa2EZqDSrvrB61cU0Wd8MSDq+k1e0DDjK9H9F2KfSfpQ/BIG2VD4nEtBsuYyvH7oF9VYLbr+Pyy65GJlEID1GN8P0CQsJJ0QhslAhsNjr4NSTD6OUtlGykzBCQ6L2TtSbuPGO2/H6G96CoNfESLWCk6dOY9vOi5Eb3igeAAQA+r6PTEQGAD0ACAAkVwEAZADQydf0eyilE5i5/06YQRfZQkYBADsvwuMPH8PWrRchckkENcVA105HuPvB2+Vc3Tq2CfOzDUxu3YMbP3cTssUxRJENt6uSVLq1WTEZ9Nvz2DpRAb2yM0l6vHU5T5L+yEjm4CCPE3MdtPwk7ExBSWzNPnZsrmLh9FGEXhMHr7hcJN80bA8T9HigvP57HQDQGa5EZwWpJZ2W5kvUniYwffQ03vYLN8h9x+JeN/1cuGwktXHMGQt4Iiy+J4Zd4nYf53rzISUKhlR8NokS5K4OOU1z05M3nRKwtoHWj3cuEyT5nViLejYJgPxMLAEY3HClKRBEPRC6qxElxQDQ7QbwyQCgKz8lABZhtC72bJ3ASN5GLuFiopRBhTQVRtAImr46w3l5a02QZqKMd/TUTMsopHDhdDPswkyl0Y3SQLaKR0/VcNuDj6OfzsIgTZYTBmaFCgAgLgDLAIA0r31XIqYGTQDJgmATxyKVCKB+fH2NByUAv/DmN+N5L30p5udmpfDeUKqi67QRFQ00azPYWCrilvd9AI/8y43IOj5aoSsZp5QB0H7Ib3VRKuZgpAzMNeZx0YFL8JwfuB5WvoBv334PPv2ZL8Gkw3kig6SVw8z0PGzDlqKG00bSj/QEecUEUG1t8nyXqXZqaq9NAcUtVwAAoDA8hl7fwNTcEnp9S9IH2j1HXv8gAKCLNQ0ACENlHQBAUyH5fulGWctiWLjZZiS5wnY6j54TIEMaIt3NEwEKSR+hcwo/+uJr8bOveakkYzx5YhG//46/gReMoNk1YOZSYpgUt7GCPrP5Vw0uHXRp7BYI0ECampHoI/B6wgTYvqGK177iBbho1068453vwYNPzCBb3YT5JRdJUsD5t4S+zQNBvWpZl3y8mFlhRqR+qcOI9yrXv6a9armDdpTWUX9aZsMilLGfawuZM0391jJ51PqD+G+cPHkSqQwp6hGMlImde3dheHwEIfVxdNGNm39BQ3RgIgES8XLoq+j68wEAxDhOuRTrJACh2+pNI5YoMHVjcXoWRx55FJ2lFrqNNjJ2Epc/Yz/6diQZuor2rxIdvJ4v02VGeC3OTCGfSiBrerj2qkswdfwhRH4Tv/c7v44NWyYBpyt6f8/toOfR8orsLBtpZmMTITfT8Fo9ASSZkmCnqE9lc+6JRj9wGGuTlIgrpVtl/jCBhJRElPp9FhyEKi1ZLzy0CCww9srvA0eOn0DP62Op0ZTfdbwQ6VxB0k0SVhpztaZ8ZkETGizw41hOgY8Y8RWovHFODn01yeaeTzCWAAD/WwxJLVum/zxjup2OALbiTMyc8ySb5T7cniM/xz292Wjg8P0P4Nprr102UiXbjE22AAC2jVathiP33ifUQH0W8L1UDB62N0rWIownRBiqVnHxvr1iTvvVr38NoR/AjuOZVs631QCAZprw+2xuuPZpAsi9hQwAAUtImU5a8ppEEiP+B3wdqqnj2nV7TeRzBnrdebzmNT+Ol770RWg15mAbNEw8PwaA7OvfScV4hp893+blAh92+dcvpIHX59ng+TZ49g5+/0zPV2iz8RU8PwYASUzqfNXTOC3d4t/mjC+fTmJxdhqTI0NYmD6FmVPHsHVyQjTF1JkGEf2Y1AFAOZR4/ASReIV0mm0BG6V+kskqAWFF5+ceTflMJs+QQO7vSl+snPm1ad0KZZ/IHaU2bPvVgyn2osfzgQ05J4WWhV63J58FSIs/y64b0/95P4sxKJ8TzVC533Ddy/nI2kQlQPFcSOUyqE6Mobp5E5BJS7yrlcshOTxMJ01ETAKiT0q7I3KB+792M6YeO4qcYQvgSobCvquvQn7TOLBhBG1er36EcnUUx+45LGlI45MTaHa7MO0MkmmyC1J4z3v/EQ88fBwwCvL/u14f6WweXbeDa59zEKWhLPygI94EBABYzJP+z5QlsTjl2WJZKs1DZK2rPQD0tJXv+4UAAGdbQ2vNkHUdJD+/lnEQv9fnvx6fngRATZ/UbrHClFQAgPyFNaZ/6wEAK8KHC93Bzv+VEwAgzka/GzPyhaEjHEPDlOafoLnjRxiqlJC3IxQSDqqJFtLOPOYfvwt2rwV0ezJkmdy7D1G+CCeZRjugv1VaMnZtnhdMvhCgMIqbfwUA8GqqdI/z24XPBACoxB8tAVBMGzIArGwGoW3hy9/4Brr0xLFtHLjsYthuC14YoEfzSzMppnq50EIZBpKeg4XpY7B8B+VkEmnWGIkkjszO4+bHHsGr3vi6GAAYEgnA9l2XIFedRCdQEoAVAIASAM0AcJcZAAQAWN9ZfQclK8TSkYfQWTyNfDEHq1xEbmwjpmcaKBRHkaQNoGmh1VpEMgM88uRhoenv3rgdS7U2Jjbvwpe+eggR0wcSafS9UIYv3doc4DRheA2U0sDkaBG2QZ83VwGvCfq/J+GbJZxadFHvJWClCwKwWokAm8YLEj1Ynz+BA/svEZ+nnhsIq0jckZYHmGe+D58uA+6se8GZHK4HfjjRXysBWMsAYNEsBRBZUrZMfVhIk65PlCSbyAgAcPToUSmodXHPx2BTv7YBH5wMspunkyopsCIVEFd6RTHjI7KhkHzn+NCQjSLWuWkGgNZX6snc2kZhPQmAaMkHmAtaDsDnIRPCAQ+ApzQq4vwZCQCAviUAAH0APC+E6wRwel0MlQroNhZw8Y6N2D4xhH5rHiM5G+PlPAIW72um+/p1DBpiDRYXuolUVQNvxA4SdkoAAKMwhi8duhcLTgiHzvC8pkbc/PPgPgMAwJhCMgC0CeCtt90uUz3lQs6C/am+CnrKyacwdfIkvvy1r8JnZFm3hw3FITTbSwgKCXntqM0ifOhRvO8tv4pRK4n5bgOJFBuRJEIvgN2PBInzIg9Nrw27mMFrf+HN4s4/s9jAX77778SUx0hkYFs5zM0srAIAJAAuPgPWBwAUFVzaWQIASMCJTFi5Eox0Acem5gUASOcqaLQ7otMdlABoAECnAMjjapfzAZBGF46899n0avMjvqe6KebPsN4JA2W2aNgFLNZbKA+VYRkRnCYNxtooWgGydgevec2LcNXBS4T2/6lPfwPve99NKFd3oEkHaP4dnZoWAwDq/uEgyBOqJOR9dpCyE4JeDlWK+KHrr8FzL9+MRx58CH/1vk9haPIyHJt3kC2PEkeA022BQ2XRoMVO0ZQD+Ik+fINTfiCVyMhmqbX++l7VnwnicR/g+h6UsvD1syHipGY9AOBsa5iTJaZtLNZqKJYL6HhdjGwYxSUHLoXTd8UMRuJyZfKr0hEIgClmhAIA+pxjxdTEs4EAZ2UAiAhCFXdCq12m2MaFM8VVNKfzAxx56BFMnziFiFrShImN4xuwcfMkFjt1ycY26KifoOQkgW67J07Xfq8Dr1vHRDWHbRtKmJ96BC983lX46f/+w1haPIVKpQx/qStxgFES8BMhAoMFuQJlmBDV79GhO09bagWFWQZcrwsXPnKFXCwhjGm/A2+EYmKyEVYmsEYcL8n3guwZvq9kB/SzVXiwZb1Q23Z6bhGNrotjU3NodD2URybRDQCnb8CneZGZRJRQbACa2zETWb0zKtqJ15oNAj1IGDtLar5EEdnJswIAAhhTasB8cqldIhw/dkx+f//+/cvMKpqOZnM5Rbk3TZw+cQJzR59EiuZesdSKX1egKwHGmLpPxlMUYnxiArv37JJi9Utf+TIS1D6fBwCgPQAIAEgTxZxzgjPxXjEIAEiDSaOgyEM6FaLbmcU7//T3sGnzCMKgA9PgLnZ+HgCavXK+JbS+Xc7lA7De+btegbNeef5fCgAMRHwOvs7B/eJcJoDSAMYgU6zCVcCtMIsime6xRihlUzj68INIBA62bRxHQow+PUX/zdCYk1Uo2QIBTPpq9qm+66Fdb6K11ETIiZPPcpPMEksiNPk4AQK0/AZCDghigzHlJ8YDRT0jJj4JxVl0Carxl9l/DFyweWGaBRt+MnkEpCNz0PcFjBMX0ViuJW7pyuRA/W2CX4zpla2Jxp98HGVXzI2JRL90IYvtF+1GdqiMJdZLmRSKw1WRNwV+iGQihaDn0g5Q0hFu/OjHMZYrIdNPyPpMFfK4+PufAy9jwqgUJPaXj54KDUwdOykSof+Xu/eAk+wur0TPrRsqp47TPT05aTTSKCKJjCTSAl6eEwvGAQdsbK9tsPGzwQEbx3XAXtv7nsM6PpweXmMD6wAGVggBCkgaaTSaGY0m9Uznrlx186195/vfW13d06MZjbDZfcWv6elWdYVb///3/77zne8cagpwZtvMlOBHFt7zox9AgDw0owQ3oHUwrW4hwsb3vuYV8MIuor4jImh9vSjAwc49e9ClWGk6I+/A5/Mk2jxxfEtcAL6yAEDMQks2c6LlFV/k4bM1IXas/W4N7LnSPrv8f786AEBypw3nrPQWRb9FMVyTWzLvn4xfDc//D+sCqBPqWqPXtb/j5C8JALg+mdCGCHFqoSf7hKBuq0fGHH3li8jnMsibfYwYHsa0NtrnngTq5xG1arD6KbRtD1P7r0NUKMPL5NAL+9ANSwBmWmcTBCADgBsnYNeZ9t/xOKMViwRey7u5GgCAIFrKspCrVtByXfzL5++Hy9HdYgG33HAdjG4NXuShm8sj0LOIXA3pMIVyPwWLM/JOC+3lBVRNE3kRCo3wzMICHlu4iG/81rfLGOr4yKUAQD8eAchy5j5mADAO0gVAjQBU4BpZUixhRh5KfRe9i6excPYkypUCRrbPIDCycEILtg1Ui2MS9zqtFaTMALNLZ7G4cBHX79oPtxeiMjaDLz5yFG2b9svMlzSkolBGAMJuHRnY6DsNHNw7g37Qg07xZcYcg1bIGkKzisVmiOUO9RsoWk4pwACjJR2lHDD77DEcPLAH27ZtFwCArKIUP2Np0D7H7rpCAf9Cz9fLuwAkqBKFkzxPOhOZcln0AFg8ZWmz1e4ha+TxXz70W7j//vvFomlkZFS1XYme9HowmJzGCJ8Ut0wok26bAAAOCiXFAEg6JAQXmE4nYjIJvSyxr5HOu8yqxUjV0Ay96oxvvKCbX2H1W3UosnMp3SXaAObWbAAHgSkRKVn30DwMlQWO3rdkITk9jgAAnhuKn3QhZ6G+PIfDB3bi4O5ptBfOYTSbwtaxMtxOW8LXwBYnDoJJAsHnFousuAgfZgGoVx6K4BeVKLuRhVR5En/5iU/DrE6gHfQHAIBC7OODVRDfFEj1ExFAHTIjnmgAPPLIl1EolmIRQNKGE6w1Fl2Mr5kk6tCQy2bw2BNP4L4vPoBqtYqg1UXAyqOaRru5gjG+ziiFX73nDdhVLGGlsSwzOoZpiD1aKZMXcTo3cmDkTTh9F9/9Iz8sFhtauoAP/uKHpDjWtBwMPYuFuSVR6GRhJcU8uwwKSFs3uqJIiuom5CYFM8dfSgTQY0eTnbZ0HpnSKJ49vwAnMpEpVFFvUnCMs8ZOXKCsUcX5OMpRQCHYg4NrE7E4frZCLY4BpQRU4vWjQnNImxMWAb6BfLGCVqcpc9VbJ8bgtpooWSkE9hKqZQcf+MC7MbFlBJnsKN7/vt/GyWdqQLoMTzPgxlpOfFwmQvziv20W4ERvQxsexeCsDFJRDwf2jeOd3/FWGJGL97//g7Axgl5UhlWeRp2zlFmW/D76viNFjtFXrAKCDT58eBpnoPrIkCLZdaWrmgAeLKKSLhNfAzUlCKZI0RhTRHldRJRNDf2suzE+DN82ggoDCiE0LC0tibhdp9dG39Cw/9ABbN05I91/jxtRpyiP8v+VPUNaelzQspNLy0AmmmtdiUtjxUYAILGz4utUAADFQBUIoPaqapKxG0ff6tMnnsHsmbPwe47M/09NTOKO21+EZrsOcESXQISvo+/zdDcQegE6tVW06/PImS4O7B6H2W/i7pfehK9/86uBoINua1U86yUjoD2WDrhRgEDrS/dMAIAQsFIWgo4jXtsgxdZzKEyAVNaC41EYi8+thBp5jZjM8PoQ2CINXka4kqFgWe9Kd0VlbRY6oYnIyIngFW20uq4PK5OXNcRRgmfOXhRNgaV6W0YJaJtjpLMyQhPQL5fNv0iNU8hnFBfjtOViLObTMT5zfbFrzhEAriUFUBIc9pQbgAiaGtJNJIBw/NjT4kwwMzMzEELj35RKpOe58lzPnjgJe6UuAIBiBegCYPN+/AC5RhWjIxIbwZltW7Fn7x5ZK//8qU8KeGLwM45P8Li/NYhEif1fwn1NmD983IzYACqLM3Y8WfxbFOqU109MSLGc6IHOTq9l0PGCVryL+PCHfx9hyEKLAKIjici13q6VPnq1z3elBGU48d/sMa/09y8EAEgYh3zeJOYkdVTy8yD2JOfJUAdVuvQx6JQI+coaEJE9FUcSPQw5fobmsKUjLvWX+ktZ/6T8EgBgTsDt1Q8ReQ7OnjqBjJHC9MQozFQEj7obEdliafgsN9moCFSRn44F6OBHiDo91JZXRUvEbtvwHKXKr8dWsVEqRD/Ncl6BA8pOSG3xAQAQd+eF5iwOHnTbIACg1pxrK80Msnc4mtNqtQSso0YHv7OBI/kbx2hipw6pBQkApDTYfO0SY0Jh3bCrJkSAPu03abOnY2b3DlS2jAMZE1HaQN8yoGczyOaKIprLAN7qtlEulXDk81/AxaefwYieRjGdRdDvY9vB/Rg5uBf9QgYO3UkYhsh28gOcPXEc+/ddB9vX0HVTCLU8fui9H0CmMCnCYCEIzGXRsTsYGavg7ntejnanJto35dFxEf1KFyrYtWePsKBoyyre7+ycWpYaY40X9kBlPVbkl/VxhQT/ufdZUsAn91L58HAHN8mCNoJ1SaxSjNDhM2+NPXl1e3zjebl5NzpZL7I9YrcXBQAEA3brxjxqAABclp23XlPg6l7vV+5eBABI5+aZSSgXgSdbn6dRrWtjpdFCZWRc2DqlVIjJTIgxNHDxyQdQCOuwa4vIWXlhCkztPSAMAJ9MUOYOVJenzgWbL2TZxLUO868gFvbm85tfIQBAsnkB4AiirzEApCbT6Tw1gZVWC5/5/OcFACiOVHH40HVAbxV+6MHN5BAZGdDVjpbEBWZGnotixsDcmWdRtkzkTEuaG2fm53C6voqve+s3InA6GB3hCMA8du2/AbmBBkBOuQpFNjQRAVQMgHqiAWBU4ekcL9RgaSFyQQ/OygWcP/4oqtUCJvYfQKfrw8qPY3mpienxrSKs2G3VEWoeVikb7PYAACAASURBVBoXcebZE7hx7wGEQQqZ0iSOPHUayw0baasAg24LFFtuN+C2a8jpfXRq87j18D6EdgMZPUIqInBvoe0EMn691Iuw2OkjMggAaDBTGopWhK3jBTxz7GHs3TWN/fv3idZTp+fDTOckPn1VAQC/++zASE1tjTg0DO3jjRR1WR9C2aF1UgqnTj6Ln3zfT8B3fTmIODst9GzPFa912r51ul3k8wWhiVMVm4maeNCHnuqE1WrSeRbF5ZiCmdDyh7esot2r2TmR4BBfKUWtXCuUlQK6oNycM5YOmypK1rysWYAZ8N1QvvPAHrZr43PKz3HhL0XHIEmNKfupSNTR+fdWKgu3G6Db9BB6mjxuq94Q+qbTruH2w/sxXjIxUTRFUGL39JjM86kDX4m1Mflkcpi8zsRCLbFM432SJFIKPc7YRX1BrzOjW/Cxz34BS3aEKF/Cqu0iS8CGRZAIhSQIezJvFRcuYSDiYG94wxvk8H7sscel8G02mwLKqJyfgMvapyABnB1VsQjpy/0unj2Hn/3AT+Glr75HLKtsSx3gJb675Tr+4UO/g3MPPgKvtoSpsQpWagvSMaiUxtBqNZErWGg5DQSaj1e+9tW47tbbQRmOP/nLv8MXH3oSE5M7USyO4Myps+gHEbJxt0xsgy7BgddvKglnQwdtcvgFWgpdiq2lTGRKY7iw1IAPshF0aOIxqsvc42A+akC1UoKCClG/tIAdXq8bO0Prjx9SvZTVUhTTL0UwWYoKJZIU2V3k0330/RXs3lHFL//S+7E4fw7bt23Dt3zzD8BKH8R8G2jnUtByJkK7jZyeQsUyYTs+XKsIq5BHvT6HESuHkm0hH9Xx4z/2Bmzftw0/9xt/g/PLVNB3oJlZpKycOAuE9Js2OMMZK0SLXdOAaiFrinuw2VQibcJsiEUA+Z65J7heOQa0llLEApqMHfGhrtgk6pbQ+gc/U6yRY0CJH31sucgCVVxEfB+rjZqwJjjqwu72S+9+BVaaNZRGy6J9IV156TzEYzSEv5hcJyq6MZI+PIqz7jPamKDF8UBeb5wUC8AjM6zKp5oFfCrUkEmZmD9/EccefwIOC9d0RgTqXnX33ej0OtDMCKlCiNVaHdu27MfyhRbS/Tx69SaWLpzCaLGP/buLMLUaXnfvLXjtPXch8mw4XYo6lpUOhvj0sVvGNcmnp65B4gKhvL5jAqq8YplbHKKdbaSLyic8+EjWJ4MbuRpSxFPcZzAOxSRi7RFppsNuP0cI2P3vuAHqzR4WVmpih9PohPC1KkKiIHFMITDHA7LdpVovZ4MV2MbnIhspYTMLGBqP0LBALhYKaNRqogfAa3z0ySdw6OBBbNlCX1/aBmbQajaQz+ek2KdbzT9/4h9RNLJCmVZCkEr9nKMFtBckE42P5/muxMi77rpT7ARz+Rw+//nPy3ulJZO4Yawt4mQ1x6l4zGqI4yj/YyKGybjOoofdfwKisn9k3ozsHZ5XLATJiPDg9BoYHckgnwvxh//1P6O2ekHYPOxyJvTq4XWbaFI8Z7o7VIhcS1qsen+bAe5X/2gCJA8B3Am4N/y7q3+053dPXmrO0woTM2ZyDL4PPZQ6P9YE25L9w3NBZ34htG/Owqu9pYjyChQkyCPNCp+Ud+4IBRryi7WX2HgKQcuHRQFM5gOkEgc+/F4XSwsXUS7mkWXHO/QEMEhnyKJh8e0gn8lChGj5Wgh0xpaYTOKl+GbcFiZSBLvroN3soE1rMnbNQ0/RBbi7BICQoZyYRaOuCZ04uLopoCWPFyk7PwEEdAPddk8YmknzJJfND7SUuJfIDmDORzCvyBlnRwHeju1I3sBwyvjp8z0zB0qTJgy4nitAHFkyHbuH62+6AVMH9mBpdRGBqWF06xb0wghGrgI/6KOYTgtVGj0H/+/v/j6u374LvWZLAW2lIg684uVAKY+O00N2dBQO9xptce0WWvUW0oUtMAtb8Mn7Hsef/dUnkCtvEdeTIAhlv6+sLuDVr7lHFMtXVpaRLxaQp22gnsWeg4dgpTPSNFFCnn04sSXiRgbIV7ZfHQs6rxt4jAO4okINgvlwkbH2W+69eNwjPhdVwqfO9oRxe7ldNQx4Pr+dl9ybzUDlSjE82prs/SQnGP4+nCvIS93QgBl+HUlsea7Xttl9hnO2pGGjnit+x0lOIPtdkzG6DLviFLeOQtR7PdRcj6pJsi9mRiooBzZKbg2TqRYuHvsi8loLWsC9k5LRuEx1ApnqONp9Azabc6YlOTbn8SX/jOsdZeAVC1rH+ce1griqMZY0RhINgHgEIG7iMsVgbNsysw1HT5zAkaeOodnt4lWvfg28wEHEDj01ouS84sgotcVSnDJUQCYbMGGAPh1CoKHXbOPJI0ewsrqK7/ru70DPrqNKDYD5JYxt3Y2xndehYdNfPC/jDemgDaO3gubscRQzpjQF28jBmroOnsbGayhfWt9F2FnEhWOfx8RIAYWxKbj9NAqlKawsNTBeGSWFB46mo223ELqr+PKXPoc7b7sFfphCKj+O2YUWjp88j3KxCs1xwda112nB7nQEFHE7TUyP5rFtLA/dqaFg0Sa8D5s5C5mK2SIefXYOWnYUhlFB5PVF623vzBiOH7kP1++fwe5dW2WEkFaAy6tNWLmiEie/zO1KDLkrAeRX+nvN7z6zKWQ3HKiSOTfpqg4d1jy5tJQp8+5v/YZvhKUZsAxLUTlTKaFBOZxpFEq/onhSoZYHIb2amWjZgStzWAyeificKg4UUqi6MZfeEgCACyypTgeBQ7V75Y+Sgl81rtS8fRJsGB/puU0KNi9CItY2bEtF6xfZC8MoZFzA9LUQXbG7M5Ah6mMDvZYnnTzW3ZxhHR+rotNcwaF921DOAqO5FNzWEnZNjyFyeiJMIeh4UtzouoAASWdEdboM+RpOlgQwIN076MsC9swcPv3go1j2+ohyRdgpAwZFANli0xhEFANAOSmsfbo80LvdDu69917xxiUDoFKpCADA4JUAMkK22rBQpag2TQE6to2PoVlbxV985C8wW1vAjuuvw2JtESOZPMyug6c++g/4xO//AUq+i4IewQ/Z3eN8a0EJDmY1+KGNUA9w6Nab8dLXvE5Q+WOn5/BHf/YR6FZZkDomHEx6R4pFYYh40qG79FjdeOBJAN9wt40AwOxiHb6Wkc4lu5trAIBKdNcCrVJ/lQ5Owme8zAZ+LgBAXrmphC8T4SUeyMLOIAIps18hsrQI7C4jYzi491U348d/9Htw+tQRnDu9hJ/72Q9jdOeteIZWnSNl9N0WzNDFiGmhVm9DK0+hQyu6goFUpw1zpYnv/qZ/h8M3WljqdPBrf/pF1BwilpHYHFGUj91Ovu7BoRzPbEqHSrrDSkldzZGSfBkrWccHJK+b+MpzjVpWzO9WxWcCpA2DioNDPdlnQxFJvN3j7j1fkwIJKLJJkTsXHbuL8khFhKPGpyexc99u1RVjl9vUBQSQBD/+iicCVFHM4kOEADkikIgDDrt8JDNHax9uEgvU+ajUtJl4CwOA1D1NhwEDoe3Dbfdw7uRp6f7Tco4MqQPXHcDoxLiwDtpuE3ohhEfBvqaGyfI2BO0I86fPIIMeZiZMpI1lfO3XvBj3vPIwDN1Dt9VExshC1/NwOjbS7IgNuNyKlSMdQXl/cSE57As9sM1U72mzedGrTeYkkYwHfCVBka81MSFhtpDrrxmK+i/0f1M8kqkF4CGNpRaw1HAwN7+AxaUVtNo9OD6tJVnwp5AyM6JD4IaMc1x6yslDkiNqgQYu7F4XuUxGzgrfc4UVUl+t4aabDsvPIjSl6i3FUom7/EceeQxZ7nWf8BFHz6SUi+f/ldgZv/gZtzstvOIVLxcldBZ1ZLzJeRIlAEt81QaxddCHU6yjDQAA9wXHG7i+CQRwVliNkSR+WYp5oSymKE7YhWV6uOWmPfjpn3oPmo15WHy50k1VRfTwTc7CwSkoz77px3qlDvxzaegk58nVC45d+hK+mgCAuN/FImwEXJNZ9USlPTkupCEeAwDJd8Z+3s+kC4TsA1X8J18Js4njMjy7aZUsBTWV8mPrSI6YeBwB04GRUhFOqyVds4wGrM7PIWBsY/GfTQvbhWA+VfI1k0T5vow/UfNT42tIaXIfWb8htYFU3KRwJtdIRHFO4gRsGPDfBCW4rtnhcmxh1tB1I/A9YQCRvk9HDRmtkc69bD75mXkSxVe5bnlOJcyvXo8snQxsanEMOVrw/jyrS2xI+L40OlzXExCfHUxxOrF7MSOCsVSJGXJ/EKwjM4axfHLHVkzv2Y5aryWjb1Ok3cOUeWmL89J+AMN2sTo7iy99+n9g7/btaNabGJmYRKZawcyddwJpEw5zokIegW/D6DVEJ4GtiqldN+OXf+NPceTERaTSHAdgHA0lxvp+F/fe8yoBBXnu0bXFLFbQL1Sxbe9+eU8EOQTwYbEQM0qvpEF1tbF28/sxARkMUMUBfdDrHwAAqlGxPgIMGAASm+Ixgrjzq1wi4y5w/LvLPf/z5QtsfJyELDMsFp6c88P33VjIrAGFiWi5ytG/ErfNcraN8VXiluAvGvoe1eqBdMqAw6ZEr4s6u8caUCoWMFXIoep1MBa2ke/NoX72CaS1JufzkKLOTqQjXR5FtjqJHkzY/EypqxE3QtWpvqb2v+YWElt/Xia2X+laJABAkssoMDc5v9VfMz/iM09MTePIU0/hiaeOyWu7+bbbEfQDRCZHKDmiwDXExlXCKEmaRcrJgSAAAYD2yipOPnkU7dUa3vmd34aOU0d5tIKLi6sob9mOid2H0HAoFZCXcaCM34Zpr6I1+zSKWQIARbT6WVhTByV/4HiEDIxrPoLuIuafvg9jFEQenUao5ZArT6G53ESZbiJmBrZmSc6ouSt49MHP4ZbDB8XiGNkJzK3aOPb0aZRyReiuA45XkAXQbrZFO4QMj1Ia2LulDMtdQV4niEgAIIKdNWBncnjs7AL66VGkUqNSB6bDEHtnRnDx1CMYLaewf98MMjlq/1hodVyk0vn/vQCAdQGNdM2gj3S5gp/8wXfji597AOMjo4KayqFAZX1fjQ9IcU8KZqEIp9NFMZcTGnbddVEeJVFcaQYo2ifnMDinphbPpbckfFFsbz1AsEYXVmAFBe34enwvGBQ1fDxRxQ2p9K4PZj2TpGm44EismySGDim2SsFAmqiuwIwcVStdoNNwKLCN0O/LoUqlfrfbxP7dW1HNGxgvWgh7deyYHJUFRSVuvhYeKknRlRT8yQjARnSUr4PXh6IWms9iOoW5Zg8PH38WS24EP51Dujoq1jnSGY1F3DYDAPg72+6JCCCv0UMPPYzJyUk0Gg15DrHMEspW7DUfJ7L8XNiRIwCQtdIwAh/Neg0/8bM/gdteezea7RrSWdodekizyXDyLH7he78f02kDXmMVhYLyDebwsipYXGj0lE/5yI+U8dZv+3a03D5anoZf+dD/DTNdQRQZMFIWuq02jD7QbrdFofRaAQDOIHahw4UhIwCzSw0EqawwAAgA8D1zjaz3R03Kpq8MACAFlFDQkyKBAIDKOAkAEAUN3A4yKR8Zg64SNfzQf3wH7rj9oPjE/97v/CkeePQ8gvEbcb7WQalMVogDzaYAZQ4eRyeolsrOR7+BbeU2fuQH34F8qYQP/V9/hifO+wiMihIrSinBM2XCGXfMuQfjOU5hqvDnIJQER2az0xYCUs9jsUg1zmLJlzBWBHlT6MswADDYT0Oo+jqqZHyYD5LwAbjA8ZW+UExt15b5VWqIEOg6dPNhtqqQLeXR8xzxa5d6MVat5kOyoxr/qNZdAgAk4MRQh19VyHGHcAODRCUbyhub3eWQwlu2I4l+zsyiudLA/LkLmH32LLrNNrJpzr85eMXdrwRn0QmKNntNmIWUYk45KYxkR/D0o08h0w+xY7KIYtrGa+6+Efe+6iaURw3YtXlJipl0u3aITJoxlLPAcYYXxye1nxQIIMyn5wAA1iijV0oXNo/CkZCt1qiDjCfKJVylFexk8J9eqImVFifj2AeldSndQFoONUzYAadGhIFuz8PiUgOzF5exUuvgzLl5iW/0546oIaBZAgJwuQUcJ+NcoefLeAAL+6WFJZw9exaZTA779x2QAptrkfGV3cl6rS4Mp6eOHkVtcRFFgtOeKxAWC6gBC4BFQpxY8fetTguvec1rYnvUlDAAuBeEmxDn3PJtaJaVP6pxkWRvq2vITqeVtmCZGfRDDZaVURaFcdc4mR2Ws4wzsuRC6QGc7gre+c634N+/8W7YvRWYHPhO6JrDFK3hbtXgo9gcAEi0MS736T8nAJDs3WtMQIdjwADci/fZvwkDQMLSWh8zoegLs0Oum4o+sS6eamLEhZQQNdioUr18KVqTm+o/qAKBwpsUhGJHmOcl42wC8FMEmGCtiRBer4vJiQnYtRWcPPokJqpljJZLQodPiiQ+BzuMBAFEgJaArIzYKbCWLBLJbQLavZJOz1iXEiqx+FrHNpnUHFEVIfMnd02EOFJaLg6FyWxb1MkZZwm2kgkggsmBylUIEnBfETTgGuF7UgLQ6lzn6Cdfr+Q0ui6/477jdSBDVBobLGvY5ZcGDJ2lFAhn6IY8J4VQKRBaLBZQa9VQGCnjlhe/CJ4W4sLqIka2boVeGJGRInYYmbCHFAitVvHJP/xjjOaLMCINOrWrNA2H7rgD6YMH0Gs2EGbTyGRM9NursDsOVtsatu27Hd/2rh+HmZ+U7iEFT9XWDTA5UcWLbr9VmiWK1ZZCaKRRntmF0ekZuf58/wkAwPebuN08/8h6tX/BhRYXXIOO//DfxkX80K/WmiBqbcv5ID7JayO1ApYmDD0CP5fd36o0fSG3hMW7sSGQ5LwDF4ANxf1mAEAST17I69ms0JcYsAFgHQYA2NDMcZ2xw227WOl00KQ+l6ljpFLBqJUSAGCLZsOfO46wcQ4WmjJLns7kYXt9GIUKMpUJuHoG3Bl9no8CWMeNu68SAMBYQQBALACPHMHTz5wSMGBq6zYqECLULw8AJMwpARVYD2opLJ6fxflnTsFptPCOb/tmtOxVFKtlcUvIVicwtfcwWhyFNHPQ6LAWdgQA6Fw8IS4AFAdsRmmYWw7A7VsCAFg8w+lu1FvC/NOfQzmbQn5kWizEzfwY2rU2CsybcmXYEVX4HZhhE489fD/27JyBkSkgyo5htR3iyBMnUcjkBABg6zcVRWjUGug5ngiysnY7tHMC2aCJTN9DKtJFV8TJmehaGRybW4WXKkPTRoBAhxkE2LmlBLt+Bu36eRy6fjfGJ0bjnIY25gR6/jdiACRUe1UMa5J80Xf18YcewXv+4w9iZmpaDkYG8GyeKvIB/MBHgeJLPRsWrdtYnDBwGKZ0qjPFsgROBkwivsO0XykSN9mAstkFsaJSs9rya92E2M+WVKyYQcAkjF1JmT2OZ5Q5zxaxWBryYZSDPZnfi7ugCXqa/H7wncdwQLsIHTkzh5AFa60r9P/QjyRZ5AFORGDPjmmMlXOYoJQkhS+ofE9rncgfHMADZsIQ0yKhPw93Sng/6a6SPeAGCPsGTs2v4NTCKs41uuhAx9j2nbA5J2+wAmJysjkDgNePRcytt94qHUwCAFNTU8IASD4HdW0VUpwkZvwudWrcETY5L5wC3v6Ot+ON3/o2zC/MYnR8DGHXRpZtkZ6P3/nO70KR3YZF0hpJjYzgun3pGnh+FyZbH2ZfioJ3vec96Js5BEYev/Srv43VBrUQLOlihB69UZV2gkN60TUyAAgA2DDAKf90aVSNAKToecquqhJKIgAgrIkhBkCCwL5wBkCcY3LNyUJRN+aSgnuxs0NKstNFOWeilNfRrJ1DIdvH+37sh7Br2zhSXhfv/YlfxZn2FPz0OPoGLc36cKnHUR6D6+vI6Gl4tVVUMnW87Rv347YXHcK5eQsf/JU/hlmZgZ4pyRHPkR2hd7IQYhEpVoUx/ye2mZIOkE/bNzU3ngAAiWimGldhx0oBeAIMDAEA8UbdFK1PUomEccT7MtHcSBFmQkswkQAAhf7MrCVOIodvvQVtpysAQNe1Ze3Ts13taZVIC94SswhkX8vc+RAzYWh+N3mtyeeigIT4M1KflCTb4mPPEUA3QJpifiEwf34OZ08+i+ZqTZJmXq+9e/dgcusWKf7dwBNwjp0tJtkjuTLmz5zHhZPPYNtYGeOFFF52x0F88394PfJZotBzCAMbldFREb3q9TyURkcRipBoXGwPbA7jvSpsAJXsK7Q/Hl0acg5+QQwAoTur60A6fuKYkTy7un4KjAilVFZ+2kLnl6EkH4WyAf//06GgcCrn5jTNRCqVhqbTFSaNsG9icbmB06cv4PzsApZXGuj2XLhuKJaFocE5X45G9ZFOZ3H+3Czm5xexc+dujI9tgeN4whhwHc7rkaZrI5ct4PHHH0chbSJo1fnBKZZIvNaE2SKDymosjPGp3e3g9a9/PVq0QHJdPPzww7AMUh0p/KSKPynJ4nMxWSfPDQBQm4Od1GEAgMFGMdVUx5XK0j61z9CsX8Bv/ebPYcdMFeh3BXzmqI46H4c6YcMAwCBxHY6SquhVwJBiwFzLTR2bL6wE+GoyANT6jAv3GB9RVyK+Hmvqsmtk6uQ/xfdLkd0ima5iv0gUj1l2vKwuGxSMO9TlMHVoMdDDTrjmOxijUGmvjYxp4NTJ44h8D7u3zwgoReo5fBbglMQlZqbGA6VZQCNWyxQBX8ZpxWxU0BsdPyR2IwWTHWlhaqkOPl8TGUv8h8jhcRY+XrfxQoo7dmqs0qI9sxxGKk7Kv2NNG/5IkECNzyQjlAT64rFKuZRsVhD8dOX1kx2gWAK2ABe1+UWsLC1jaXlFmFAcC+RYA0EBwhmc05cpzxTFtXSMTI1hZu9Oai7j3MIidl53WHVLI4rNpuG2m6CB2tKZc3jovvtxaPd+rC6vojI2LoKD17/6Huna1nwHo5NjiNo1YWsu1kN0ghx+9Kd/HdXJPXAjwjJ8z+zmd3HHi27G9NSkNEty+YJoqnSDCNuuvwnZclVdd2EG0D1c/ftK7Jpr2XOX/k2SN2wE+BRArW7Jfk+W9kYrAAkY6+67xhLdHDhMzpwXtvvjk2ko51ZLRrF0+ZWMUFyOASAF8obwNXzf50OR3oxFNTwCcMm1j1k/BIBzZGyGfbQ6XaySTaP3YWQzYnFXiDwBAKZSLurPPIJsWIfRjwGANMdSAmjZogAAvpmDl6KjkS4MamWR+G/EABjEc3UyJIA2c6RCpYJHHn8cs3NzOHDoBhl54X6kdhf3iLiPDDEAFANR7X/VFOBIpI5TTx3D8oU5RLaDt7/tLai1V1CsFtHo2EC6iG0HbkYn1EVXiK5V6bADy6mhM3cSZQIA6QJaoQV9Yq/odVkEYRlTOXPgrmLx+APIGgGy5QkUKlugGUV0Wj1hGmWqY+gGpsSnXMrG4w/fj8mxCnLlEfjWCHqBiYcefhI5nseuLUwsajjVVutotjryWTYWzuHmfTMoal1YYvFO3bIIbtZCSzdwtmaj7bPDX0UqsqA5DqZHc8gbbRw/+iXceMMe7Nu3F7YdCSOSw1TPpQNyJVbL81nfm8Wb5zUCwCAxDABIghT1xcuZs+g//4EPSGHPGVUCACwsaTXDRZyNDyK71UYpk4PT6iCdL2CpayOVySobwJjim3QXWeTysBguOpM3rKjASoVdrbO1KCDCdYIN9IWmpop+ZcfCwKyoyyz+OevMOVOVxia34VAo1PtYqTxBKQffKTzFmhUpZGjbQe9PWm5RdZfXxXHkOXjUjo+WUMpYKGcMmesuMCHoh9KlJBVwmPafzPnzO9//mmjK+kjHQsnvuTK7fXa5gaWej2Ozi6j7Eab27BMGAIsgUnREAyAeAUiYDNK5IIU7CnHLLbcIA4AaAOPj4wJecCyDDAop9pNrOoyEsqOQyaBeqyFH+mE/xBve/AZ883d+K5CzhE4e2i7SpM94Ef7pl/8TLjz2KJzlBZjwkcuk0e368hyu14GV1ZEpprFYW8E73vUulHbvE5Gz3/+jP8cXH3oCuXwVbs+Xa02bI2pG2PSc/woAAFZxRACA0MgPAAABxilMlPikxu/9KwcAxAi6jJTEnXJpzDDxj2drwxBWSoNORNmn+qiDXLqPSjmD97/3ndi31cB99z+Kn/q1f8DU3pdgpd2BRnCIIniOh2KmjPbSMibSOrZNunj3j7wMjhbhN//gyzi7QL/aCLqVlkDNzrSwS4iWUmk29kdnMsC9xD3tObSNXBPuYeGRjAAI1ZVezbHKtOxVKYiU4lVSaCTsgo0BaaMQF/+7CLsNjSTwdz4p844jSK4lNoh97Ni1E9t374JLxXRdE0tACvzpluqKJSMAqiumaNMqq2aHPB7xGRLhTHL/ARtIHkS94vUJhlKeZ7It0nt+H63VJi6cPoeL52bFK57xLJvL4RWvegVWm3WkLF26eNRJ0Y0MHH5mvoMLp45jSzEDM+xg39Yq3vfD74IFG/kMF6CPwO1JYaqEVRl7lU1qkoAP3mRMI1eJvSrwkj0iPw+VbS8MAGBUUYmCgCtCH1SU6FghQ7F8ONesm9AoVkjRzXiunwHT95rQtECK71SKWixibCRdfn55nGAiqKLzy4Lnh2g0WlIwrDZdPHbiIpzQRKPRFGvCc+dmYdserrvuRvb0oae4tg1k0gU1PgAdyys1PPLwo7BSQDpyYYi3uSpwhK7MsTUCxgSkSVUmM812cM+9r5a4uLi0jBMnTyBtUOTRljie3AZAaZJOq8UlaydxVhhoAJgZhBHHZDIKqIo7uwNAih1UVieRi2y6j8hv4I//8DehRW1YJosNKNvAwQjA2icrI3LyeagCYCN0lfyWn1YyB/p8CxIFwA+2xfP988Fe2gjwyWsbHjW8pke+mj9SiW5SzKhrom5qz8T7fcNDKeBDzf+GKVpkEkeI5Es5pog6kojm+ewkZSwRmGQ8IshK4I8u71zhJAAAIABJREFUOEXLgL88j6wW4fjxYwKijY5UUCkXkRmpYvXMaRHICriHKHHCcSq+No8uFRo0xrY+Rwpoh8llxjNYCfeK9gfHSjwV0wW8lIYHwQM13kIWDsWoZKRG4mKszTIECHBeVR5PY9NBjSGq3Ek1XkyqCCt1QMV+IVssYcEw5+Lveb7wPfD1OA5SBapsExjWSQ3CUw9/GceOPS1CgtLU8HzkzTTGy1WkCPbaPRQKOWF79UIH+2+4DuM7tuL8xTmUxqdQrI6C7jRW1kLYD2A3m2IDeN8n/gEVIwuDeiyZHDq+j12Hb0Rp7270Qg+5cgEgQJNKo9nV8bf/cD8+/cBR+FoBYSq2Lo18eF4Pr3/dPQLG8XxjzlssldELgV033QrNUrkrv5Lmkro+1wasXc3Kfe77JM87DAKs7+Mr28dYS2udDe5Qk0dGeTd7D2ugwP8KAEDyzjYDCa6mQNqs8F+L50ORc4MGQDICQAAgEyqdjVang1q3Az9tIFvMY7RcQC6wMeJ1UA1aqJ18FBXDhhbWBdg1zay4ACBTEAAgsPLrAACOnPzrAgAqzkkNNQQACK9PfskxPBNGOi0AAMW5r7vhBnh0TzMoqEldks0AgORBVWxgkzSd0vHoF78k3X/qdXzD138taq0VEZR3/AC9MIU9N9yOXt9CQNZq5CMT9WAQAJg/iUo+DVg5NH0DxsQeBQDQbpB1Br06wjZWTz2IVNCDma9iZHI7+tTv77kI7B5KW2bQdNRqKRgeHnvofoyU86hOTMHRSojMEh74wiOwdBOm7yBLVhWAeq2B5VoDk2OjqC+cx6FdWzCe9mER/KctMpuoOQuNfgqLdh8rbRJ4aYSYRtTrYrRoYmpUx6MPfQb79mzDi26/DbZNJhdFR9U5crnblWLI1azv54oV1wwADBJhHgj0PGQuQColAzypXESOu23xmKfSp2/bmD8/i1PHnkbOsDB35hwMK40mCzjS2cUiwsXo6KhQ52u1mgRbIsWqAF0T+htszr4qBoYa+AOqjgAAfQidXc3Pq9ktPh6TOM/1xYOXIwAsgAfvJ54TlRm/GIEchLt49j+5Lz82zsIxsyMNnsqy7AJy5/Dg9DxXxiD4/mntxtSWqBIPw4ymiT1bx+kOfMiTQ2Tw+AkNeggRTZIjoUbxrBUabA7LXV8ERB45eQaNoI/x7bvYIlAq5zEAkCSCCQDAx+Jnx9/ffvvtaDZaOHHipKi285qtrq4OrByZBCSKxmufPfmJCql1Oi2MjVaxa+9O/OR/+nkQGSEAJLZEnAPu2Lj4mc/ib3/vd4FmDWG3iXI+zxJPUHPP5wxggEIlj7mVRbz8Nffi9te+Hkhl8OlP348/+fOPoFQa53YXZfPVpVXpeJii0XDpBroaDQAyAByNM1cpCRgXV5rrAAAZcYgBJgryyYEpT6U6ZyphfO4MeHiDbtzMKv3UFUoqPGJagsTdxBjAIs2fdjAEAVy7jawFjFRyOP3scXz9m16Cr3vtddi1azf+6C8fxF/93YMojOxGj9Y0OXY9e8ikLGQCFxlnFW9/y0vxsnum8NmHHsVv/z/HML79DiytLAr9WBK9mPHCJIZ7hewZKjvzLbLzz041QQF2l5IxFa5x2lCJgFMsYqkEN1USrxw9FAAwIMkOretLAL34IEquldiAxmNA/B3/7Tp8HaTUhtCzpqj/H7rhBuTLBWgmO8oBdI6ahL68t4Tzr5TmVaIrtDQCe2S2DIkSDvZG3CQZdHGGg/S6jgWV7EPokSZ0YKfVw8K5i1L8t2uNwXU8dPhG7D90ELVWAz3Phkk6GUdRMyNYnL0Ar70Et7WAStrD7i1FvPPtX4ebrt8Dp7ki9kL0xOaSs7sEyjLQcxnY7baI1K0xk+JukBT5scbBoPyLD3p5HxuLm8t1eZ47zWSRxANMAICYIaPk+gacg5iVRTtK0pdFbkztHbE76yNHn8nIFyEzAhoighnP+PM+SpOCjgSR+m/xOBLXjde34JlVse5cWFyWrxMnTmFpqQYrXcA8LUPZUSEmZNDhxUexWMGFiwuYm18UBlbU7QjLRhVJqtiRfU8NFVoPkq1mEYQG7nrxS+Q1PHXsaSwtL3HaBCnOcQ4ByAO6f1J6x9ozUmZKAqn2imLKZBD0CbhReyMBAFRhJZ+p2K7R6tWGpfuYmSrj13/lp2B3l5G2ApgGZ8j5GSmWzLpxDvnbZPhjMwAg1k6h28Bz0HifWwNAVcwvpMz5ajMAmKsMF/zDFP/hXZEkyGocTBACAQmoI6Po+LFeQ/ydUY9feYr3MVa5Ki+yyN4jeMei3XfQXL6IufOnMbFlAuPjo1I0hL6LldVlTG7ZIiMgUvCLq1xcUHuBzPTzzNCMSHIsvh4OBHCMhiAAQTNw/IYMSMZA2gpwnXI+sU8rZ+VXHnBQWdNjoVW1jpKRRIKNBIOVi40aM0gYiQQvKRJLIUEWKfwbrmMCfuwOCiuBY2W8kblAIILNHMeFxjOFG4n53+y86DBduHARZ0+fRafZQlY3YVEDxHawY8uUCCTK5ySiC0C+WsT0jhmUp7Zg7uISJuj0kdZpoIJ0IQvdSKG7tAy/3saXP/sAdk9tw8r8MmZ27kIrCrD/9luhTY7B912YZN7pWfT8DH7sA7+G0BzFcsND38jBSGfgeTZy+TRe8bI70W43xeWq0+2hXB2BkSti63WHxE0o6VonuepwPvnCC/rLPUICXqmcRN2S2K7i/PBtcI91nd6YQRvHP9Egis9uBeA/13O/UP6PYs5Ilzthpw2N+iWxYbNrmZx5Kndf26lXKpiu9FlsRvVPcu5113JIA4Cgl0lHGy9Em/a1not+Lo1ipYBiRkeW9sSM4Y15OHMnUNC66AdNpImH00mH7hxDDABfTw8YAAo7/tdkAAwBAANAV62rBACwsllhIzzy+GPQM2lMb9sG2gMS/NckrkirYT0DIF434qJDdo5pisDp5z75L9CDEHnDxNe++c1YbdWQKaox3tWOjf033wmX1p46xyo9ZDVXAIDW3AlhAKTSBAB0mBO7BQBIU3PJYK4XIKPZaJ17DKHdlFGBiZndANLS2OzW66hs24laWzGGS1aIxx78HCqlHCant6PTz8EqjOMz/+ML0tBNRz6yugIAWq02Ls4vo1opwW2uYvt4ATNlHem+JxoslID2sxbqQYRmP4OLqx4ilNkWFuctar/t2lrAkcfuRylv4lWvfBWYLVLrKNGOudy6vNJ6/qoAAMMJOTv8tEpz222MjY3CXlmRjgp5VW6PdjU+NPF7Bk488QRWLsxhrFhGp0aFfENEAAVBBqTwP3DggNDPz507hzzdApj4xcV/gjwnTAFlacNDa21GZ/2ojqYsn+IDLjm8kvsw2JGqz+eQNCoWyGLxIz+LqI66JWrlyQVXk9Ksa23l40yES3xvE/E00v+8+DHYPfWkQ0Z6mh72YVA1NJOGS4GnGMFI3iefj6+VX8kIxDD7IDlkWJBmjLRQYSmGY+sZPPDEcbQiDfnxSZj5vHQbRFqKnmBxoNwMALjzzjsxP7cgBzELubGxMRHTSihYCaCyfqHSxpH0RA05Flyeg1e86mV4z/v/T7iRB9tzhc5HVB+tDrCwiF/9wR+A1WlB73WQpXtCOq+SVy1Az2mjOlrBcmsVhbFRvOP7vg8YmcDsqbP44C/+Omy7j1JhBIHbh6ExATHhxnTIjRvoagEAdwgAuLDcRGjmEdCPnUJuGwCANSod12vS43wBAIAMqCvKIAUl6dsm39cwWRl5COi1zLl6Fq99dk05G6nDbc/ibW+6Gfe84kWojG3He3/819G1p9DxTYTpAGY6haBnY0tRx7jVxI+++zvQ7C7j9/787/BMvYzQmpCO0DCClljZKY0MWtywUOVzetKhkX2xDrHsI2Wobmmyv2I8Wd13EwDgcgwASVnEA3vt0xTl6ZgZxN/KjKrtyGti3EiRNZLP4uANh5TdH+dgqTwryvjMbdUsrto/ia5BzACQjaa0HJIETp556P0Nj2YMgwPqQ4uvBa3Agj7Cnov6/DLmzsyK3R/ZEnztLNhvu+sOScSp+h0QryZICgtGkMPyhQsIuvPQvCWM5lx8yze8Fm/+969F8/wplCcm4S+viFqzlS/IZ+UT+EgTOLrUmlO9/piuKwwt5XudJIbyHmIQS+66YbbxcgfRZr8XRwHRGIiTFAHLOBOfCBYpy1fVoVY5f19isalE/OgD3o6dUBhrZQwmnkcVLQpS3JUTC4sM6VrGF56x0uffGzmxFiRDgLRcn5ooTMZgot7oYHG5hsWlGk6eOodzZy+i07Vx5uysOA34jo9yugDf8eD5ZCHwtVFrQA1MkTngkyFjWEhncjh8883I5gq473P3KwqzKBBTIySBtjaOAChxyGENAF6rhAHALjBdVKh8rjQAlBihjKvIh0vVNgUAGJqLu195O77vu98O312FkVJWhkFE0TFSw9euuXBuEhXv+HoOT+smXW8p/HVFAb/c7f/vAEDSzRd17SGl/42CsUqJm84ssWNADFSyJuV9g1Qfkc7v/BQZy5VyNyn8VhCi0E+hzOKc4b3egj23iJXaEnq6i217tyNXyAFZsghdYQlkSnkEZFbGosnMK0ixBeOM68uaDQKu245yB4hEolUYLtSV0DWyHk0USyUFFOgEY5mzsPgnmsB1RgpMHkSRPMeJLYfVqIEwuThiELut+LEbyyDGCyOAhb8v7AYm2ZlcVij+ZDsxh+KZoMILmwE+LLo89WxZtxwNTecK+OIXH8L1198Aw7DwyEOP4NSJZ5A1LOT1NNxGGxPlMvIEEsTNiVvdhB95KI9VsOeGG9CqtdBPm7Do+kIwMWsgl8+iubSCSraIx/7pszC9PoKug60z2zG7uoKp/XsxdethNVqhm7CDFOwoh+9/z0+jsmUf2g47m4YAGAQA9u7bhe3btiAIfYyMjKDbo8hhFjO796E4tRU9XznVsBBJ2KXD45zPJ6Y+v/uqpoE6MOOCX1xYkuL/UgBg2IqQf6tTyEyA15g1y8gT2yWzKUC2w/qb+nktEj+/V3zJvWMAYKPOlTqG1wR5N+vu8z4bAYDk75LneT4F0mb3TZ53M2BAxYy+EvX0IkQsNGm5GfowSzmUK3lY8JEPepiGj+6548j0lmD6DQR+A4UCHSNS6Hkh9HxZGACekRUGADUAxCIujuv/eiKACQAQnwID1lgynqqJtSWV/x87+gTGt0zCzNLK15L83kgYlhIP10QAk/gpwrZhIAAARwD+6aN/h6JhoZov4Gve9CYstxpI57ISaxZW6jh424vh6xl4qbTElozmIeXU0KYGQN5EysqgFeiwxsn2NIWCzzPb9X3kdQ/23FOwWysCIEzt2CsMOx6jjaVFjO3ej3rLl7HPShp49EufQz5jYmbnHjR9E4XqVnzyX+6TGJ9BKCxtVoC9noOzs9RfMmH2XfnbHaMZFFI0CSXTNEJAAMAL4ZglnF3oIOiXYeg59GjlnU1h9/Yinjn+KOorc3j9a1+PSnlCGIscXUjqv8120v/iAADHr3S4vQ7SuRwa588h7HVRLeTQaa6Kdy1ploHTE4GaBz/1L7BX6yiRMkUkWLWwhQnGwEkbuttuu00E6I4fP45yuSKe9SI4FwvlKSp6HITiWV7V7FAsgSQ0qQunAggL/I00YgEWAlKM6WGrHk/oWxT2igEA6YTG9OOkO6/E75S4DbGkfLWCnkMaqLLKYSdLOpWIZEaZBRBFaALPh6Ex5ae/ZISIM6n0fWbRx1nSeP502KZws+Cz7ncEEdilot0bUexUGvc9dhTtfgp6oYx0sSjFkXSVNwIACULnkz4YiQjgmdNnsbKyKq9/586dWFhYkM9EBeJLRQD5MaQzWTUPHrgIQxevft2r8QM/+T4sz1/A+NZpdBsNAXLQ64GtuF9629uQ7XVQoL2e6yEIFaUwm7PQ6bUwOTWOtttD3e7gR37mA2h1eojMDH7jt34Py6sdjI9M48ypWRRzdAXgHM1aN3N4Az0vACBKwchXcHG5icgqwN8EAEisAJPjL2EAXKkF9lwMAFWhks7NpcriP5AvRelWfVS766JSGkGn1ZFufEB1UjMl4pejJQ1R+zS+6RtegztuO4SlBRu/8ZsfR5CqwM9qiHQCU310a2fwnf/hVXjNq16OB75wAh/+b5+GX5rBQstBoUAHAKXsPNhDsb4CBef42Qrd3nZUMcuRmpghwD1LDQB2L5k0rnXzVNEjh7qAausZAANq7UZhn/gD3KgBMHyoE9Cze7Z0N1NmSgCA8lgVu/ftVZ7q/QjZQl72HgurxKFtDUBLQIB43ShRgIEOwFo3ncUbRbtUgTu4DYMDcVeX7idwA7SX65g/M4vli/PoNTuKJmvomN6xDbuv24+l2op04kbHR7G8soxKvorWXBdm4GN5/imE9gW85Wvuwrve8XXo1S5ipFoGXBYTNHyPhbtovUnqPAIYFDCN536TWKeys4SdEivwDqdsGyidw2DL803lEgAgKcqFBi0AAD9vBWQpUEcZjIkeAEXJknGikAI+psK7BqOsMXVLklA2iNjpHEo3E2o4acY0lGG3z3OEecwigkAAe69KMJC2TBqsbF7EBbP5ElqtDp48egznZy/i9DNncezICbSbPenq8fVRv4IsBdcPVfFvZuQxK5UR7L/uelRGRvCJ//6PUthQCyPR4F537qjWiXwpAGDt3/x1wgBgd3UAAJjsJHMP0tc9BqiExq9GAFJw8E1veRPe/DV3A1EbWp/aD3z8nIw6rGcAKLQlKfQH3wdY5VrnUI3lXHsP/4Wsn2RfJ2frcMI//Lvnuy6v/v4JMKauUGLvN9B2iR9I+F5iE0hXFtWIVoWUWu9iw0n2PW1HhcHFhCQUhglnTwsURnV9tOcXUTt3AUGrg2o2j/JIGfqOKRGZkyZI4CFgYU5qLelB8aiSPB8fklaCPi0FQ7hdRxheftAVJxaRrICBKNDElYkgAGMDRfdI+ScAQEA4nTNhZTjWqNYHJ+0pnqkK/nRM4+cYjC+5jwgB87WwkW9Sn0N1+8nKEQ6JjAGYwqikZoGye86rgj8W6FQ4eoRCtQqPsZvaUb6HfLGEv/7o3+MlL3sldtxxp1j4Hfnc5/Hog4/AbnZQSeeQRQqldBqVXI4ur3A8MgVDlKsllEeqmN6zHxcuzGJk1zSs0RI6fdV4mJrcAm+lDm+xgQc/dR8O7zsoY0ItMhQqJdz48peKE4AX0bM9RDdI473v+wVkq9th5kfRpbc3AefAwYvvehH0FO0As8jm8vLeCTLecueLgXwRXboxGMaAxSrgR3weXv1avJZ7yiBYbEWcAK0x/yrZ10P9CZXDKNBX3ZvCkGReUaeLn6mSc1WjaSZSojkx3OVPWEZfeQBgowtAkjclv78cAMC1/2+lATBcd8inJRoAdOPwoTkBIj+Cw5G/fohMJY9qNQ/NbaMU2ZhJhVh5+nGMpHro29S7aKBcLsBl0RisiQASAGBTiroW/zYigOvaTUPprGoUsNYpVipYbTVw9Olj2L5nF9wwQKFcQtdWZ6bE8cS+Wg7t2CEhXtJsJOUsCxlo+PhH/gYj2RzGCiW88Y1vwmKrISxeNkMvLi7j4O0vRsRrkEqLNWg2FUBz6mhdPI5i1kDKSqMdpJCZ2AWvbyKtpyW/6NHpyozgLR6H3VyG0zcxvXMvHI8jvCnUFuexZf8hNFqBgH7lrI4jX/qc5Mfbd+1DwzNQGpvBP/7zpyXGZxGJRhCdSqgj9Oz5i5KLlLIGrLCHXWN5lMy+WLZy7KifTWPV8RGkqzg914YflWAYeXRadCDQsWt7GedOH8WJp47gTf/uDZjZuge+HyCQnH8zoXt18b7qAIAoeQcxRT6mxyddYaojU4SGBQkjhdeoobO6DEuLkNH7Il6W1pUIBHpdHH3oYQTNjijDkwbCzomRTonPMm8MnNPT01KIk4pOD1kGIHbBE1EVHmoJICBU+9hGT/bjoIhmga5+lmJcrG/UXP5wksEMkiJMgyphQNNMUlqFgnFkIDnUGAKp7Mv5+HQ+jy6LXxH/YZKgvth/SvzHVYdRbQqNSqH86vO72nhUtI3iBHfjhy0U6iERtGRBJL+TPjQvrRciMPOiAXChaePZxRV0+xqmduyQAKWbvA6RINjsCIoSsWUqgbUwFH9sKlw/ceRJobvweemT/YY3vAEf/vCH5TUU6N7gqK6TFIWx4i0FfkRoUQsFDLrjrhfhvR/8GXRWl5DJ56QAJHqfcmyZTf/4L/8yjn7mM0i325goFCVBd1xSzdNitVUZLcHvB2h5Nv6Pt34jtt96q3iH/tV/+xgefPAIPCeFYn4EnYaNQr4El92PTc7OqwUAfKqKW1m03EhcBwIjJwwA21OzjMlhKUXN0FToQLlzg/r2cx3jw8Wl3K+vi7WhXCMqx6Voqcf5TrVOORNNcEqonbJWVdIm3qpEr4IuMqkedG8JH3jvt2OkUMKjD1/A33z8s4j4eYFFD8dTeviZ970TBrL43d/5DM5edGBbKfhMNMmuEeuzmAUj1GxVEPD/2632hpl3dbUVnT4lauY8A9bRZWPwQh5DZqsVZXYwG3qZmafNGACiPxCDe4wBQkelOCIfgw01s4/rDl8v+5OUNOmqUjyHhTu7cErSeLDv5boOxPC4U9V92O0Y3JJZWKGEU0XelMcYMIPiPcm4VMjm4HUdwAnQXFjBhVNn0a23hKHQ7nRg5bN48StfDnq29VxHEHOqgvNlhV0faIZYOn8GWbOFkaKDX/+ld6Oa9WGEXVjS+WJ8IkuEs+xK0DBiJ09XyDFZMEl3/9K1p2Jf8tls7GpezQGz8THXd0JiG8UkAYjdANZEAGOR1sETr6en8uDrk448OAAJ9ybxWAwb4zZEbJWRWGbESQY0H5pho6/5CQk7GUYQZV3REuD5wPETTX1XoxFx0qJZyGVGUK+1MXvhImZnL+DsuVk8e+Ysnj19FgtLq+JOQLZAqVzF9NZtog9w5ux5dHs2yiXFRuL5Iam4WKQlbDLFJmBCqCwxVaed64kJNnUFLFKi5TNlwqQYD7wWipwf0zA5/mECdmcFf/nhP4Cp29BTDkzdV0rqVkn8l4dFvJTGhfoKmCAPsQAGezsWxhSR0xgoT+JTovOTnD/JGrikCzaIEutXyZWSluF7X5JUb0h6rtTBu5ayafB+4nEUglLSAU1sXWWyTTFOnF5PaOJ03CHAL0UUx+FYMMGHZ7jQUpEw+9IRkKXuEP0qyZYKI3Tm51BfWUatviLxaGRiFONbJpDl/Dkp/Qxi0mVVyALHmqhfItoazKlcH/lMDqEXoNfqYO7cRYSOj+nJKRnfC7weOu0WPMeXwt/QTFgmZ9LXdIX80EPY9+XprIwOg/7VBB2iAFmxLVU3rl0+Jwt9CjhTm4cMKP6OeYN0W+NrlLBaqDOTNAeGmYUSs6Wpouwtk5yRBbSVyQrjYLXZwonZC9i6czf20aKvxwFdTfRTPvxHf4q9MzvQWlzGzPgE/E4b26a2oFVfRaVC0VrFljl8861o+w7Is81tGcGq20V5tAq3y3MxRMHI40sf/ydU0nlkrIy4UvUtE+lqGXsJOpTHUWu6+LO/+hi+/OQZaJlRdH0dupUTJkbU9/DGN74ObbISC3kBSRzPR6Uyhn2HboSj09b08ireL2R9XvlvYwBgjYMlAOuAARDT+SVPFNcK2tTGrC923lli9n1xNrCZ25kWsrmiMKmUOC73RZIJSMIyNFC2liNf+XVe/h4SkQcMvUuBSJ6xXFcJI3bYolvlLGt52fOJO8krSrQaNgMfk4ZHInicMLeSHJggWbPTRCGXR1ZLw+700KGLma4hW82jVLRguC2M6wGytSWEi+eQduswow6gURST5Js+9HQOnQAY3boL3b4hDACuKfkMBifb5jaA68a+NsuDNzD8hq+RincbGQBr7EheWbINq2MjmFtawmNHj+DG225Bz7WFAUABeGkCWmkpssXNSBzcCMTrqqnEfJU1Q7eHUiaLv/qjP8a28XHcdOB67N27F50wwPjUFtRrK3JmT+86gE6YQmlmJ5qNumiFGX4b7flnYPRdlKen0WzZ0CvTiPSssl0WK0Ugr4dA/Qye/PKXsH3vQRSq47KmCRosnTmF6sRWoDCJnu2jnNHx1CNfkkb14VtvR8M3YeVHcP8DD6LXbCGXijBaKsiIN4Gxx586IfGwnEvDinq4YccEwk4NFq0QKeWXz6LhRQjMCp6ZbcDvl2Gmi7LvVldmcfMN2+E7dfz93/417rz9Drz27jei2+0hMggArNegez776VrW/PDjX1EDQIrNJKmJBWCGAQDOabD+J+odtBoCAJgIkNb7CAUAUHM+BACe+tKDCJsd6ERMfSVKxz/mrC7fCDfa1q1bJWEiAMBujFh+ecpznMW+6jIqRFklsGtKoesAAKnfhgCA+HAbTnqV57pKVy+b5KRS6PZ6krDRzYA3Lm7xfKV4XXJtYqV4zuyp+Rl2AxJaYZyOJQBAxERCbb4EANjsg7wcADAoJAlGpHRBsYmKtUNdAIATF+bhpAxUt1AFk3O0RHX7kgwyveTrTw72yPclgbj33ntx9Mmn5Frz8Ylg33XXXWKpRSYAi38i6HQIoP2eBGIeKClDlI6p0qubGl760pfgPT/1E+jVawIAsCNrMYN1HdItcOIjH8Ff/+ffwhYmnV1bKKj8DNOmgZ7TQ6HEAjxEo9fGwVtuxGvf/lY0lldx/5cewSf++6eRy47Cs8kqIaOaKpoMMpfergoAYNBisDUzaHt9NJ0IkZGHp9HPNVbjjtHyYQBACUTFIwAx1fZqNu3wZyz/pmATASiyK1IqEPThq8JV2C2kv3Ni1EBECzXOfcpIJfupHKj2kKf/6MpZXDdp4Pu+/W3QNQt/87FP4vFn50G5Ka+/gm/6pq/BrTfvxeKcgw//6ePwgjK0bIR6r87orahm3E8xpZ3/Jt1frJ/iA2TAgIlHTrRdAAAgAElEQVRBqcRNgzRQBf8OH96KMRJv0FiA6lIbwI3XLHmEYQbAoPdLyyqKEHqeAAAErzRTQ2j1ceDG65HNZWUdENgSQC4GANTriq/nBiBAWXUpAGAdMBgrwif7QBJYceyIbari7o6o+zsepkbH8ezR4zh97CTCrod2vaEUtLMZlMZGsO/QQfBj9gJPigpSTzMcmXBCXHjqGVSsFDqt0/j5n/kBHNxbQqHQh7s6JweryF33aaXH7pwhYGGfvyIAwF43O+jJ3OfG/Clupkvqdu1N3nUf0yUAQMK0StLOmLK41rRXIomXdpl57UMEGkWEGDOVZZnML4u3Ndc913/idT0EDMi8M/9HgVl2FJUomgrj6o0qf3dS3EmtV7FWdDVVthkvTUNGpCkOSPo/Z5jpJMBZaz8iE6yPs+foPnARZ86ew+yFOZw+cw7PnjmDeqMpc3xGqgBNU1amSnBWuYfQepZq7FRhl15xyPhLHQMVfynualpZQMsiRYAgjtMEAGifxvVG7+TERSaf0fCbH/pFhH4do1X2Uvi++ZhkAShNC7VH43MxztdNoWgq+noyFpCk7jIqQJHaTcZANoKVGwtx9XNsMzn098P347+vJUFZl6S+gBGVK8VkxnAjk5MELyluuTT4b87oU3yvXFKCdVTS5+chLBcppAgshtBMujTE+YztImi24dQacOoN+L2eKFSzmM5XCkiX89ByBJxTCDm+BB1mRAcRsQqSOEpBUyltE109sZpMCUb2qX/8FE6fOIXx6piAAjdefz36dAEge7LRRi6Tg911sLy4Is5MAtBaFsw0AX+qinvweHCm+sjmMyhm0/BaTY7VDzrYjOsyZiT2zb4Ao8ra1ZDH49qkdlKiQVTIFQfrYA0AUKAtbywS+HvuB8ZPsl7YgGD+VGu1Mddoouk4ePO3fCuQyQKuD2RyePy+B/D5z9yHrSNj6KzWMFWtwGm1sGN6i4zCzc9fxOTkBEYnxmEWc9CreQQZA5mxsjCCxkZG0VhYxkimiKVnz+OJBx/BDQcPYXF5GXo6jXSxgH233YGmnkN2Ygc+8AsfwuxCG32rKvZimpmWeF0q5XDXXbeh121Kl5Kgne36mN66Azv2HkCPceWrDgAkO1oxrNZGAFTqzWinmEocO4tLPoow9gMBkOhswFFKxqNMvgjdTEtepvgtawfHsEjc4Fy+0ia7wn9PAIAkL98YL4bHjYfHKpJxWTUWtpYBPt94sxkAKaEzXr/cPwrYVUVaUmNILhL4Mu6TJzslSKHT6KDrODAzJnLVnIg1p70WxjQP2foioqVZWC73G0FrFynRcPlqAwBrH5BihySfrAIG2IyjTd8zZ0/j/NwFybU6Tk9yG2kuRBp6ZOmGEfLZ/EAzjIwSabywKUPGaI+q+il89M//Ajsnp3D4wHXYvXsP2mEogJ1nd9Hp2Rib2SF2gP1sWdakDh+630F74RS0wEZ1ehqdrgsUJhDpGRGJ1lMW3IBMqz601ixOHHkEE9t2IV8eQZ+j2ZaFhfNnMLZlBlFuEs22jZGshacf/zK6zVXcdOuLxFmAzgNHnzqBlcUF5FMRKhQe5WigYeHUuYuycwoZE7rXwfbRHLJ9B6U0GY3UN0mj7fcRmFWcmWvBDvLQraI6S8IupiazKOY0fPyjf4NtU1vxlq/9Zhl518wA/ZRiWF3L7fmu90tybr/7zGb102DbbwQAuPGSTphQ5im4FYtURN0murUV6JELi7MNblfYAFIUdzs4+uBDiFpdmG4oAADXmk+amFj5aZLcz8xsg2lYOHnyGUGSuMgUA4CAQaxqHc8rJW9+3Qx/jDZfygBQ6HYSaOQfQuVfs08SdFs6+EObgv6unitdwIQmLYrprisJo0xrsqMvND2VHAglUA5ymbhTGCUPiQjCAKBlBr9kg8UgwWbd/yTgJB2ZpEgZ3DdSiG7KyGCu3kU/VxYA4OiZ8/B0S0YAKIxGqjTrdZYM3JQi3sUkkxS/VAp2r4uXvexlePKJowOhPx7Q27dvx+te9zr8yZ/8CbLZHHo9W4p//v7UqVPYNjMDp+dIR5NtBNIM7733HnzfD78bnnQ/cxIsCqU8fKcHk3O+p07hg9/zvdhpWOjOLwodJ0MHCNLqOPOTsdA3+ugGPfTTOr7/gz+N9soKzs0t4bf/y39FtTKD1aUOLL2AiMlv3DHbuLCvFgDwSPc3M1L8EwSgCwABAGo5bsYAWENN4wL3eQAA69aerD8WPIYKlCnO4XGohEW3ms8UMTQWF5opPvPJvjM5MsIucD+SvVGxNBGY2Tqi433v/y7MLy/jt37/o3CoEm818RM//V4EkY6//bv7ceSJHixrHP2+Ay9yEHCcgMVGPOPK8M/ClrR/PjYLlWT9JWg5E7jEXUMlzmrPrK3hpP/43AwABeat7cnB0TOgTSsK+PChy31HNg8Dv2alkCoY2HtwvySWws5JM2bEDADZd3ERknT1B939OG2Qbt/aCMAgEZHPhF7XFKhUlofShYhF9wSc62tw2l0UjAyOP/YkVucWRXF6ZXFJrmmuXMTtL30xfWrQsunOoCHLvw9CEbbqLi6h/uyz2DqSw949I3jfj30PTK0B315BziIlmHPptACg+rclM+kR2R/yJYij/O7yDIBrOVLW/81mHdjh3ymgJ/4MB9TSOMmMA+laSrGeKcKud6BTA2Vthl6BANKzkrgqAIAE5gSoTX5W89hkUykZ9vh1DzjpictDDAjEmi0JFiH4G6G1TFYKaIJGwhSj24VQfBXNN5dTll8UNuMoAItFWgFenJvH4mIdn/zkA1harOPc+fNYWa3FVmCWnF28NpwXTgpldkNJrSVIwHWlaRkY5ogIoXIMjoUZYzSLfwFroxBFurCEHl72ktvx/d/77eg0FzBSTaNRn0O/7yNNf8Dh82qom5aA6rKmYxBsGNBL2EQUOk0AvuTMUR1wJZw7fNsIAPF9SigbABBrI3pXAwD8WxX7m+0EYYlw1jZUdp4hrfko1GuayKUtBUq3m7GBpZKoMOiSYugCABBaiuYvwGs1UKutinYRi0aOO+YKWVjZtFj/lSol5EeqQMYSbSQ+l4B3tLwMCe5Jl0Q+e3b/pfiPrylFjpXFKMe5TNz36fvw+Jcfw+4du+B1bdxy6AYUc3lMjk3g7JkzqK3URJB4aWFJ4iC7u5lcRs7gfDEPM2PE1qiMXxFKbA4k8T/WnlCONKqz6jjUIUhJvBUB1ViPQwRfWSR6ym5QjXqtPwMkRupqTEk0O2ImKc87sleoKC6DoJaFlXYbr/z6bxCQc2VxGWM33ISj//wpfOEz92G0UBQnm8lyCTk9JSOl27duFVE+ir3O7NmJhXYdOw/uR2jpCDWgUCzAt11YferTZPGxP/swDu7dL11KNjNyhbxY+K2mK5g+eBve+f3vJV8OXj8nhQXxf+Yjhw9fj+npcYSBI2BImowvP8T+627A6JZpdBkzvqoAgOoMq4iriv81ECD5GNVnrZMNKmBgiIjNrCiA3W0qty5qzGRzSGcL0K0MItpDarrERZF4GxofUtCqCu6bFg/P49gZjCcNnc/Jn3P9rFl2r38mYZgIIL92/mz2tFdTIG12xiV5wLCrQ5IHDYtk0nmCQH1kh2isNuBR76NSQK5kwdQcZLwGxuEqAGD5ogACBlxEKbLX6HITffUYAPIm49wtFvFT11CdmbzixCZzpQIefvzLcCIP23bvlJyeTkYyRu1zcolgEpBNZ2WUiLFA1o0AwPFoNC2mOz38y99/DLuntuLwvgPYtn0HmmGAytioCKKu1mvStd9y4AbYLIxMCwYXntdGZ/E0/id1bwIuyXmWh75V1dXd1fvZz2yaTRpJI412S96EjGwDxoDBgIMxGKNLCISA4SaBgBMIJA+BC4QA1zE4EIeHey+Y2KzGNgYbG8mydo00I41m32fO3ntXVXdV9837/f/fXafnzKKx7zW0n+Oj6dNLLf/yfe/3fu8b+XXMbNkCP4zRz00gspTDm+tmEIQDFF0Llr+Isy+/gNzEDPKVCTgZ7sUOFs+cxNyWHYiys1ittjCT93Ds5RexcvEc7rrvfnTgodWF6AWdPHYUnhVhspgXHSc3m8OFlTpq9QbyGRcZdFGyu9g6VUApzb0jQJxyEAwoRFrG6YsttMIsLLeIsEc7V66dTey8YRZ//Vd/gdjv4X3v+UFlHet2/xEBAESAdS8+B4hUgUWNPpLFBX4L7doK0OsgzWpmtyNsAIvBTKuJg08+jUGzA7cbIy1CTRb8tAs2AHCTYHC/dcs2of4bAICJPxMRqX6a3la9FiT75k3gwkGnqGwKreNDKdj3FRqqqz8q0Vdu1CqCVA9uzMMFSG9oTADMZ8nCQ9EHJs+s9uhknpR+UgMNSmpEhUhOFYhBSgsqaVD9hGqSCUFzA6sVE1BJC4YO0Mw5JgEAKlinvQKOnV9GbmYLLjQCvHj8FEJWsWxb6IYEAJicMxlKAgDSw01rnjjCa17zGux//oXh5KcOA2nVDz/8sGzWjz/+JeRyeaysrMhxl0olmRw8j4jWQiI+3Mc7vvVb8L5Hvh9x2IWT9zRdyJVeujyvRBDid370/cguLCNarQldm0wPv+0rRXMiGs4A6WIaS40V/Kuf/wCbDMUq5Wd//pfRDV34LaorT6HX7ct3rods1N27FgCAoUvA6rqbRSPoo6EBAGoAsPU6CQDIpjekiarNVn1REiPfaAu6wnMDBtlMBLhpM/FXFk2muiZVUAaJlrJOU/7PsbQAsKVDxMoGNvK2jWyrgUKqjqm5Dv75v/hnePLZ0/jYxz6Gb3r7/XjwoTeiExfwH375d5Eq7EYYOujUVjE7N4U1vyUBpxr8A6XGrqv/TLS5wA43SMm9FDuECbcSPaKN1OgOqLE5AgCMBRrrWCMf+o17mzayATQAAA+P6wDHItFmQX6zKWQmPOzYs2vIaKHrBjdo9i/KsRjRu3UAgPp+BQ4ooUDzWn6PAdqkLUCznjj/pQeW7h4aEEgNbBTcLF548lm0VqrIWik01+qoV+si+FeYquD+h96IVteH3w3EfzvD6xf30VmrYeXkEeTCGvbt3oRHHnkXpifTqJQddMMqspMloNnS1UEGY2kMKLjHNZcAgCwiWlF/2EBvtu3RmLtaAHS54Gd81G5cAR4aLKzTnlZg0gbAztiHSv9kQgRnWHVOrMBXOj6n7yAVsYKqSczD5D/Z+CqcVwX2DotZChTi9/O+MLMTizOtWSEChTbHD8NlWxIXJg2sZjLYII2Zcy8MqV0yjW7YR8cnONrC8vIKTp48hSNHj+HChYtYXl5Fs9UW9hQBVH52Pl9AsVhCJl0GBmX0BxQcJTuLoLhi0yhbRGp9kObt44f/2SN4/WvvAfptTFQyiHtNpDNsn2qv27/MHinX0lasOjWeFRsuOUKkdiaVLcMeSNwzPV82EgEc3ROuBVrEdIwpdK0r4eUAgMtV5q71c6/ldWSJ+OxVz2Sl15N7aRT4Yp3nDvrIUHgSMTIpskM4xvrodlqoVVexurqCuFZHrt6ExxiITirZNNxCFuliTqrSdtaFW+RYUbpBRkh4SHkmuytmDKGESLmKinhpQlghRYYdg1DHBR1hOi0fzz79LJ596hlU8iUMwgivueteAfLJiqLjABkBlXIJZ06dQsdvy5pJ2q5U4LNpSX4p2McWo4l8VoEdmYzQVXvdUNTxRcPAtpAlsNqPJEagmveIcq10EVI8Bx58gmE00o1T6Z2KnRQLQDFgVGsV11Em/FYmg9PLS7jlvvswe++98hULFxYxv3sPHv2zv8Czjz+BG6Zm0K3XUaLIa7eLXdu2otNpIU71MbVpVnqU99y+F5liHj1pLc3AKxYRNtvIFEuiLbB49gL27NyN2soaUpaN8rbd6G26Eb43hZ/9j7+GdH4KQZwRUVECAFG/hzc//DXCMHKZXNgEmAkY2th3x93IFMrCw/lqAgACu0hcMg4AyE6mcRzdbisAAON1gl1d9KMu/FZDsV+clFT/3WweVorWunwlR7/ay9dX/79yAIDET1doASDQNGz5HZvUAjCNMQDG572J2y+3HiSBy+RrTAxg1iHDOEgW47jtOmlS0FMIGyFqa3VZ3ydmJuAVHFi9BjLhGmYQwFtbwGD5PNJRC66ler8tsp//AQAAJmBWxuqjicy40Em7oiP2ucc+j2wxh8n5GbFa5r7JdmFn4GJuZl6Sf7aLMofLFwrw8tTKiGXNEPHqOMbymbN45vN/j5u23oDbdt2IuU2bsNbrYdvOHfAba6jXa+Kssf22uxA5ObFYlRCs10Zn5Qxa1SVs2jyPLlKI0kWx6yYbKV8oI4oc5OhI0F7A0rFDQCaH4pRyVSF9auHUccxv2YE4twlr1TZmCnmcPHQQJ44ewv2vfQOiTAUr9Y7oqR14/jlhE0wUc4o942axXPdx+tx5lPMeyhkHdlDFvt1bYIcNrmyIyOy0Mwj6WZxbClDruEh5ZbQCH7kCQeYq9uzegkc/+7dYOr+E7/iWd2Pb1i2I0cTAVszy63lcLb672mdetQVAviDRO8+AnEEFH1IlYApNOxXuBr1QbBLioAkHXVhRgBR7z6IeevU6Djz5NNAKkI0GSNMoYGChQwVZTdUPQ8UAyGY8AQAYlPG7KJYg/fvaYMpUIgUAYOvBOnrOqJdNqkm67zJpYSdBkADc3NAo2qetgEwlI3HVjOAfv9MkQ0zESKEXgot2p2Flnx8jbm5aBIMMgFgLhRhEPykoJNZoQ8rW6EvHqzHJf5uFSa6/qh0hlc7hldMXMXXDblxshjh05jzqYQS/38f03AxsKjFS7VUzANiLz8kttCZSv1IO7r77bryw/0UBYgg6UOOA58vg4T3veQ+++MXHJbitVquS/MtCyF5sAwC4PJcI733v9+Kd7/w25QecpZ0J4MchIwVkacsWD/Dkb38Yz33sz1GIKJQYyn0mjYifS1GXIA5Qni1hubmCb37XO7D7NfcJie3Xf+2DeP75o8i6k0jbJXRDepGqwOmShCURkJi/jtOgucGRARA5GdEAkBYAugCQUsShoQEutSyqiogKoL9SAIDq81fJJ4MjJv+GqcKgPSVWcUw6uLHw2vQHDOiVqCPHdDpTliAwH0dIDeqwskuYmPTwXd/5PvzWr/4f+KWf+3HEfQuvnPXxux/9NPKbdqHeCtBvtzFZLqPZDVUiSQE9ttqQYk99DhKwdQXQVAOFgsdxb+ygRBBKuwhcoQXgShoAyQXM3LJkC4CIwGmmAAEA0wJA4So746C0qYLNO7cqnQC6bAgAoKj6yn9et2oYC88hEKAaI0V0TQMA8j1jAAA/k8/z81jNMsEIYSeK/9lBhCc//0VkxAKwhdrymvR42xkXt959B9KVIgaujWwuIwyhgR/A6gRoLi6jdeE4ZlN1vOfbvw7f+I1vRbfbRL/fQZa+MV0fge8rCzoK/VkEATiP9T2QZk72tRsQIJnajebD+AaRmBYylk1ScrWNwvx9XfVfdE9GAJgklAnVaFMBVt+pg8hEciO1K/FR10elq46sQCpxK8PQUr3xiiY9YmxZfVZQC7D6qgot3z9cCxQIoM5fgbbmNfJbZFlYbSVVUb3OMADkHLXoKddKxUBgAqDGgOn3J0uAIrIECUZ90ErkMIrIlOMcpXNFhHbbx1q1JqDA8eMn5GdxsQa/zXmdEmFHinEN12hZF2xh4PBW//zPfQAz0yXkskDQqWIw6GDQD1GpFGTNSB672evU2FXJpeYA6Mry6EokabVmniWDYtG/0I9LQSDdvq7/vlEwcjWA6asJAAhILzguZRQBl/2s5NqwbU0EGJWbUdRuolZdQbW2ilarIZpFXKuz/QE2pRkQevAmKkCpyDKY2pj7PWEBWVTSZxxAKr8WBFZ2kxQhJiU7pQCAIRNRV9+FTWPB9XJYu3ARk5PTwoKpr1Xh2C5OHj+JZ554Gk7sSKX7lptuQimfQy7rIus6WFlawMz0pLT38bv8IMBKtYrl1arsuWS1cGzNz84KRTZNhWs3Bdchw4He2o5oH7SbdWl9oGoAn2eswDWTgT7BhmLGU+2MuiJr3D5UjMV5Z8BWo6GS6OdmCySBf89D4Lo4dPE83v6+9wHFInoDC724j1yhjL/5kz/DkedewGTWQ47FB9eFX69jaroCZOmlHWPzli1SnLjv9a8TEenK5nmZ5Cq+cATU/ouP/yn23XQL8raLiyfPoLB5B9K3vgZ//cwr+MLjz8HOVNBFFk62IG1xbJt46Gteh0ZzDcViVlrFhA3k5bF3752IqNGTcq/o432t6+r1vU5pTg1jknUggF51dZzLVJ4rrUOQMSaoGIigcNwNZJyR9p/OFaQazeRf3XHGiSOZU2UrqhgHusHqy2YAJAEAtS6v36EYgyYBgGT8O1zHEzpM4+vN1RKk8TXPHIP5nqQeinEhk2IACxAuryaT3AE6NR+tRhsZz8P07CQytLEPqsgGK5iBj+zqRQxWLyBLRxc7Rpfc4BTH+FexBUBOVscKuq0uWf3n+ig22ykLX/jSo8hXiihNlel9juXqCpYWV7B5dis2zW4SAGBtrSoM4UyWjKOitPpwneTayh36yP4XcOT5F7B3xy7csn0nKpNTuNhu485778bS+VMCPg5SGWzauQeZue3CwBPj4DhAr76A5Yunpe3HyXjopgqILAeNRh0zc5tAfzXqzaFxAWunj6MTDzA1Pw+vnJdWl7PHXsHspu0Y5Dej3uxitpDH8ZcP4tgrL+GB178RqdIcFqstBGEPzzz1BIouUCGLi0w9J4O1Tg8nTp5BuZDDRD6NXnUBt+6YR7pPrSYlCA83h2bo4MJKF7W2K9bi1ByJQTv4EFs3T+HFZ5/GxVMXcO/tD+DNX/u1aIdLGNi0Yr++x9XG99U+9aoAgI4SR4re2hbG0HMowtALfFH7p6BIr7GGnl+HTeXiOIDdJwAQIqzVcfCJp2C1Q3gxBXOUL3iHFaAU+z1tsVYiAMBKMwEABi9h0NXCSqO+4iHlXyzC6C+t7cmYyPQTAIAkNoaeqH6PJjyDVSb/I8zLJOnJdJIKuJzwTDyYXPBBez/pDRImABdECzap/WJqYNJFzS1wVKVJkH0JlpVKtlJk5TKq+lzNcZmNcyMGgFmUhpUyCm4oWTgcPbeE2Z17sNju4cxKDWeWV0F9qtJURaxz2J/P4xDRMwa1lNTliZIFkHZx2223CQBg1NsJvPC8GQAS8HjHO74Vn/3s5+Q6rK2tqYqBZjLw+vfZj21F+JEf+ed461verIJmgh+ug2bPh5tPIxN14QQBWk88gw//5AdQYnxFmrpDG6EY5RKRvB5afhP5qRyavSbmd23GdzzyPkH0PvPJz+GP/p+/RC47g0EvizAgxV0R4MYf18oAIAAQOxnUKQIY9JUNoJ0Wa0XpHybYM9piE/91fQyAdRuUFrGUMWhzfKjqvxqnqve/G0biF07qufQT9UOxTCT9lxhLP85iy9xmnDtxGJs3T6DRXUEYVLFjfhoT/4uW8u/f/4NYWW7gIx//Ak7WI6yyokSRRzeFdr2OFG2giPRTYC/sCquDLB9qS3CT4zjg/eE4UEm1tpEzG7VO2sbpn8NZZSaYFgE0Sfb4Zi9j2yQSiRYA09vMzZfHIiyI/mDYAjC7ax6zW+elmsTrpgAAVq9IPbWVkrEJLMbU/tWcXA8AyCFokMCAB0nhIak6CBhgi27jwS89B5ci3vEAxw4dlvw0Sxssx8aDb30Ybdpb9gIRyEzRoYBjvt7CwtHjiNfO4G2v3YpHvvubUCgVhKrGeKvtt8QWrONTZ4QuHorWqVpFlH6HVDaEopkEAEYbuhJ+25hpkQyxrkbh3CiBG1ZnuXqxUqj7wc3zSjl69Bje2aFUhAlaOYc0sGFmlhxcMtE3Nlea6ZMAAMTyjNoIopNh8DktOju2IMicEhaPDow1MKBcaEZXxOwXCpRTYJdK5NUxc++hS4ysjUzu2Cct1Xq2wylgWaBqVi+EXs7kXD1PVgEp89RNUet9CrVqV5Sg234btUYVK9U1rK6toVpvoNMJcfHiAvI5Dz/wyPfBy9qYmsij2ViC5xHBJTOO3u6Kpjtk3kj1P+EEocg9AkwIG05ORYXwFpWotGOHuWQmmTOgt9mTkpd0eK8F/Bhdv/GA5HoBgKsFLl+Jv3P+UxAv8NviOe/ZNsrpNHhpB502onYLKxfPI/RbaLVq6HIfy6REgX5qZlKEcWHToUOEA0ZCjHqdoYgX1anZc86KNG3lqEPBuMFcc4LoJqGS+EBwK2UhyP/utNoozm9C7cw5YY04k9OIVtbQarVx4shJnD52TtahRm0NO7ZtEV9rv1XHZDmPbtgRQFfpAGQFqGr7XVRrTVRrDbSDECvVurC5isWiAAZTExXk2IbHKnE3RLmYl99koRDsIwhABhr3IjIN0iKKqEBrw7SUootOTMkQkTBedC2U1ZyxzKNwYmHgSJK+yjhregpPHD+K7/rhH4IzPauAXGlxsvGx3/5vWD51GrO5AizfF6Amx0DcjeEVPGzbtBmnT57GLXtuxuTMNNypSYSBj5iiq4MYlakp/N0nP41+08fdN92KA196GtnZG5C760H81h/9JYKYdoAuupRzdD104xhTMxO49559aLaqKBSzApCwUj4zuwnbd+5BQDcn0r/HktavxNi81s9YDwDoFgBpA1BzUsJyxuACAKifPuPxoC1sF2kN4F6f9gQAgJsVTSkCAHRRIQgw0vcxa+hIkO5aj/Oyr9PA13hsa9acJAXfxAzrq/oj3ZNk7Jxcy650jObzN3qNAoUVcGwYAIp1QMaYI/bHjHmZowR1zpFYnC3KE2wbi4FwDV64ipl+G97aRfRXLiDbJxOQFraxtPP9QwQAzN5tGAD1ThMHXjmIXDkvP9Rtox6A74e4a+89iNkCIJpryracYCO1mNhyxBYNZzBAznHw5Of/HssnT2Pf7huxZ9t2ePkizjbquPZi7HIAACAASURBVP91D2B14azM10EqjdzkHKZv3KfsfAnEUePHX8PZE69gZnoKXqGMrpPDwE3j3Pmz2LZ9Jyw7hwwHe/0CmgtnsVRrYm7rFjle27Vw8cQRTMxsRpzdhHY7xmyhgMMH9uPUscO494HXITu5GdVWKK5j+599CnkWLFMWssz5nAxaPQtnzy/Ay7gocs9Yu4AtEx7my2mkU30Be1NeCfWOjZX6ACt1wM1PomsN0AxqKBYtTE/lcebYUZw/cQ4TuVl8z3e/G51w8R8XAMCNTpS4pTeXKLGLkGI3IhraR7+5Br+1Biv2lYBDvwerG4gozoEnn4JDO6a+LQAAI6aADQCiUm+h0+6sAwC4kZB6Kern4jur6MgMyNRGovp/pAp5GRcAlVAZUY8EvYUIvIjassIxUnEdBTYqnpLeXy1aQyFAPtgfz771bj+SG8zFVgAAWu8wmRdKn+qD4SRXYoDcJFlZ5Y/2yhbqHG2wdLA2RqM0IMvlWgBEjKg/gB9EOL1Uw8yOm7Di91ENIxw4dhID9ul5adkgvTw3KmWTxpYDy3VEdEsqHylHFDmpASCBrEbzeU8KhYJcA4oD/pN/8l346Ec/OlwQ6X/q2krVnK2MROL/zU/9JF772gcUC4L2MukU2nGIVCENNwqR9QNgcRW/88gPA2t1AUaE5kUrFAajJNyJqMYAvRTtDbt4/0/+K9jZHI6fWsBv/sZHEAVp9CMPcWTBSglx8pL1+1oBABEBJAAQxOICMA4AqL5Q2Vp0r53+LyYHghhdewtAMhgeJlEibMncTjEM1PNKIIoAQK8XS4sEk86o30Xcp+MCe8Op4mwjl57B0tISbthZQa3VQrNHRdYe8oOLeNO+nfjx73wXjr58Eh/66KfQm9yMM/EAoT1AOd1Hp1aH65ZY5JLEnyAA21gUt0U9xPta974bAGDYdDHUU7t8C4CcDQPiy7gAJBOGjVoADAtBMYFUki8VC4J7KWDrrdsxtWlGmCr8G6taxjGE81YAC61yfondnxYv5fRPBhUq+VMuB6JiK37WSoNBglfXle+j2v/BJ57D9pnNqC+vYfniAtLs8U6nUZ6bxe59t6Kfc7FSX5OklsFyLgIa5y+idvo8dk2l8NM/9Fbccus80I0lOXAqk2gsLqC0aRP6rNIQW+YaI2QmBRQqcIPq8YqmObKkHIY9+t5dPr0froTXGLyOJ3ISCAkAEA2rUEwszfgdgQCm/q+PLcHOVwGdOeYR/dBYYAprQCvM6NGYoCha6NsRIieQ3woA0OPW/JZ5pNgt8hfJfPmcDo4Z4BmHG30gEvRJe5iai0JZ1mCYMIKEOmDUFRn1kA2nLV1iVfWX7yALhMmPyQulyqsABL6G7QRxTCArq+ZXmvoSbO8QbW4B9/hDcJjH6NgDhH4DYVBH4DOgSIsFLCJWkJU4roBDwnphK5VmwKTSArRLv6a4A2ognfPCduB3Ob5Y5Ru1vpj/NgF18vf6wFqdZ5I2utE4uVIAfrnAe/33vNpPuMbXSxtVICLGHmOZKELcbKG1tIj6xQvoVFfFCqqYz2KCIn6VApCnFgeZc6FSxs/m0bddGVM2J6nK8KW6z7glnfZgsU1CMykoLikjxFHCfLEIWLKHVldzRUdIFQm4FmNqGquHDmFqbh6IBqIcnS9PIOz4yKTzeOrRZ7G8sISg04TfrGJmqoTd27fC6ocyZlhVC3y2r0TiaJEvVCTZo81lK4xQ7fQEBFi4eAG1tVWpC8xMT2Db5k2YnZ5ALu3CEqHICIOoJ9VjsTrmqtOP4aWof0SQy+hIKPBPmCc6cZJ5JPNJRtawxcrrW5giAEhdDWoRzE1j2bHx5LGj+N9+7t+jvrQssVHGcpAtlPDBn/m32FqsoP2/NG5oJZZyLVSjBrZs2wz4XUyXJ9CuN3H7vn1wSwVxuYlzGfiDCF4uJ/asz37+Udy5cw9WT5xF08oh3HUn/scn/x658hzq7RiR7WGQyooDwC1792Drlln0Il/ABrIkCLjeuOcWTM1shs97zNjlGtfQaxyV1/wyWTENYYSK/Trxlzq9RkSJbQ7iBADAxLMXIOi0lH031x4C/Jk80rkiBk5aAAC+40oAgIqCvvzHsAin9zaz9ph1ZFwDYJwxxBYAI3w6AqA1wHwNAqJJRoH57OTnjFqo1jsJSV7Bi0+9qlYH3XaElJ1GvlAUS2tYPpxeDaW4gel+E97KeQxWF5CRedlHSPtFGmRRF+yr5QJgArzh3mmKl2qecgxRx+ToqeNYrq0gU8giRbvusI1zF89jamoGt+zai2atJesddcK4DtQbDUT9WLRHcjlPAIBiOo3PfuKTCFbWcPfNt2DP1hsElDzXbGDf3Xch1Q+wuLgg4pt2rozZHbfCyhaVLhhlsnpNnDz0IiYnKihNTqNrZ2FnPBw7cQTbduyCZeeR52BvLSJcW8LJ8wuY27oZrpdCYbKE2vnTyJen0bEm0ekMMFcs4tD+57Fw7jRuu+NOZCY2IURKGFKvvPQiMoMQcdgRYNRO59COHCyt1KTdPWvFcMI6ym6E3Vsqkue2fV8+vxW6aPguzi2FsDIlyQ/9qIWMF2F2uoT60hKOHDiMuGPhkfd9H5x0BwNbueBdz+MrwAA4dkmUOJzY5i8a9RKhlwQA4FikhLkI223ZRG0XiJtVAQAQdeAOCAB0YRMAWFvDAVLW/B6yAwfpvlIy74I9mCr4YGK9ectW6ZE8cuSIDEL2TUpAZQAA0ispIDg8JlodrVfoVGJ9TKpUMmtAgOQFVogew0KK8IwDALrKqWlsrITS35YAAD+r1W5Jf7xPGx5J8I2wH9X9VVsAQQXjAqD6+7gFcuPUG7wEjURNFMKtppxSah4e81AAbaRKKpRN6Xvi99Biw0W92cZitYmZbbtQD2P4gxSePngIVtaTNoB8pSRCHuSSsq+N4luserEnmSg+F9ldu3bhlVcOIy2iTqPFjsJGpOYrv3ELDz30ED73uc8pf2BWNwYWQgoopahc3MfP/twHpJ2Ar2X1wcpl0eW5EjzvBkgTUQ17+MMfeT9ap88KvdITobW+IIoUgMx4aVipCOwTqXXr+NGf+peI02k0gz5+9Vc/jKULtL+rCHgjFKwNzKjH6f4bpUJsv4ho4+NkUfdjYQHQTpH/FgaA2PCRnmMobybRvb4WgPENSkfdSlxJb9hJAIBVRIr/iaAY0eIeg07aTrHCTWo8RZgymJmdxpkLLyNbKCJ2ppB1B2gsPIN//QPvxsN778an/vKz+Pzzx1Czc/DLE6iGTfSDVVQKBQRtIPQjAQB4CBkKr5D5wESlx95H5f3MMWIs/aS6M7SuVLPKXN/RgmRgE/X3oSvAmOXl+AKWpP/zfTwWosoi/sfAk3R83c8c233s2HcjJuamhD3EOS1uHZq1QNDkigAAj9pWfYTreqSlgKqrvz0KU2blcwgAkBJGIHJ5eRkXTp1Bhm6MrQDHDx1D0SsKLdZKp/D6hx9ElHZQo0CMPcBEqQw77MK/cAEXDr2ECvp4z7d8Db79G25B2m7LOsDeSwbmmfIEmrUanHQKqSwtCElVN3ZJqtpsAADFABglz6YUbno2k8nZ5ZItlRZf/TGe3LHyl2IypKskyXV2WGXWgJZZ38xgUUdMO0etraFp9OooRtoGHOPq6FQ7V7LSTSGlntNUgkr68IcVfk3b5/hRSthKcJJ/N2wT01I2lIDRlVuV5JNeI6Ix2htdzxGKwKVVy0HUoyVfLOwdYy2oW3LN0QiTR/1N2w/K3mB8+kgFV2CDCMBRBUDbp8mKw+S/D1TKFZw7expbt25Cp00KONkwHYEIwxavv6KUK+BWVfhVT7Clqv46EVPfq5g9BMeEkZDNaUaA2oMJwhnLrWRwbEbHcAzo72Abn3xXQgRQ1oMEmK3u24ajT5Jhs9+YV4wH+VdiqXBejD/Gx3LyFcl9wSY9NfbJImefBmoLi1g9fx59qlEXcpidKMMrkCEl1D4lpS40Py3A6djwKdDHvVEL/DrUdRm2A/J6uur+cy0iCMD9VbebRIMIKRlKjAU43lQ1nQCAmlMDBO0Osvk8+t2exEAKxBkglcmK6nghN4VjL72Clw7sRy9oi7K/l7ZRzlPXIIW0MMco+MuxwXvF8ajGZEytm4ErTgh8zeLiIo4eP4rzF86L+B/HiZfNYnZmBtu33YC52Rl4GTpQQJgnNi08ex0NEGh3BBYltO2cMoCKFEiecFuR8c42i3iASRG4jbEaddFJu+gVCvBdF8tBiLe/9/sQtlrSw19fXkY5m8eHfvlXMJ3JwesNxAGBIqKVch6DMMDem/agUeW6mcHuvbcBeQ+xl5YCBIHUnJvGX3/8z1FJeZjzJnDkYgsn03P4u5dOwStNox32YTER9vIIQh+ve/39ymnEoZNRShwAuvEA++68F/nyFOgUHAk761pWz6uvr9fzCmk5TZDyeSzKAUWvpLKU9YSJ61qx9J/3ux2E7QaCji8gpZ3KIOup8+5brliqsQ2AAf3QOlXzVU0sNAIArsYhu/JZkUlibHnXxwLqc03brVlfkkk630sr8uRaMx5jGfbexkeh2r7kCgoAoV6lvktV/tkKy78psTkKuKr9SIQAqX2WdtBsNNDtRPAyeckLSBTBoIV01MCE1cJkv4X02gXEKxeR6XcpF4KQQozU+SXon/HEBnAyYQPINUVYf7I/EuZX88vA6WYf1GHjhhu4lJTGQJB1a6t2KhNpMP1jxhLBCY6jfKmIZ55/Virc1ALopywsrC7h3NIC9t62D5PFaVhU3ZT9Vjk1+YEvIrYcI+ViQQDCcjaLT//Jn2LQbuPeW/fixi1bhSWw4new46bdmJyewKkjhwUAcPIVFGa2ojQ9L04L2QytUgOcOPA8JiolVKam0XcycLIeDh95Cdt27BSb5BwvfFhH1KjileOnMLtpE6JBD5tv2Izm8iKyuRJakYdWq4e5UgUH9z8vzKldN90CtzwtrT8LSys4dvQI7F4gf5ubmRXAtN0dYK3GOdMWi/tS1oJnd7Fzvox+z0e92UJ5ag7dfhadrotT5xuIbcoF8sKyuNPC1s0z0rr03JPPImz08D3v+S5MTjO+Uy0Aw3t5uSmjxWGTf/6yAYCodfyKM9hUxswSp4IMpSBPenSWqCiFubiZOWyZ8+E319APmqKkaAct8b5ePngAZw4dgRXENE+Ca7lK3M+KkM5SXVnZxEzNzGByahoHDhyQINxnxVhmpTJ+kk3SJMvDgDDZgzaq+CfHvglORxUqiWA0/V4xEOTcuFGa5VMH/QJAaJqnSiiUr61UALRIGD+LwSaP0dCGWB1R4IQpe6kqr9xsI9zCPm9pnFO0KpMIyreQ6sx+N1+BIAJAkBVBoR8Oea+IJv3Hmx20Wy1Mz84hlcmhEfTwxP6XEToZBHYG+ZlZpIsFdCnZOaCyu7h2Igw6IrhYmZiQhYt2f0xuWs2WsmBkoKF7sCj4US5XBBGjFSBfe/HCRWTSWUnO0nla8vXwm//nf8Hs/AwoxkaP4FSKatgWorArgkhoN4FWEysvvID//IGfxjbHQtxswi2UEQ8YrDso8jy7baHGBFYHD779zbjpgXvlfH7vv/9P7H/yMErWFHp+H4O0am242mNjAMCiUoW0F7D/v+rHiNNFxKkcegPSq5n0KWVo0/umvsckIsyDr775j29KZtKup86uPwO1/6ixxHvCjY6PmNRMrRDOpDXlkAzJShPgd5pCU0y7PVjxMn7mX74fc5U5/NIv/hbCAWlTBVS7PXQHIdLZCN3QR7vRoxmVPiuVAJhNkL8l+U08hhuwXrFk3ugN1Gykyd/j703eB0k4TI++BI1D+evhxsUNnIk3AQqjPWIsCPsOcPO9tyGmwKX+IlUh1z16Qwu4RHVzneUf5xfvswbd9Dw3TAcBG0SfRImfMgCn1c3qyooczxOPPYp777gdJ145huZyB1bE10XYunMrduzdgYgibbaFTtDFbGUGtbNnYa0toHr8Rbzh1s346Z/4fqQzVJcmo4PVW1b0dUIlLTTKn1xR/0drkKn0qmBP+8gnEm2V0Gv1ZrmfyTF6uWRsYxBA7neir18PDn21uUYxMUnavel1VNtKKlBzNAqS4LLwK8z80sdpxtIwwJFWB6PAoVul5EP4XB9WSmsDDIMdXaGXQZwAntZdhdH1YAVGwQP6DYnfakM2QddI+GrdFdTgh1kX1s/i9dc9eRXUTqBaOxSHSO0RQ8zdsBQEeNX309BltbGhYpIZi79R0GqCZb6PVm5qX1M6AZxLo1aaPlwquWthX/42Gg6y3xHsELcCM/bUvKI3sswRxxEB3z51KYavUX8z2gIE6xWjIjGM2PrEsWsLR1B0cJKBffL4+TkC1o9BCHxNxPadNN+vbT4T7BJz5dmuIYKKXD+N+43+vHTUwxYmyI0Gzp45jaWLC5iZnMSNN98syXqwuCBiecO7InQOHommBRtGnTalFHBJA08KiNK6EQRbmPxLUK9aHw1vTKAuc/tNBKj6GNUaKNV1xRDgQ4mesXLIXm4q1SlCQn1tDc8+9TSCVgteysX2LVuQZgseQVyW9Wlr2WM42lftS9RvkdPIqEov/207aPUiXFhdw4lz53FuaRWLaw2aHKIXkRlD8MhDOp1DsVDG9FQF87MFTBSzmK1UUKbiNh0O2k0M6HrSDZBP2yKm1Y9DdCkOnXFA4INuCQQn2L5AkCrmWk2dm4GDHjXpqH2Sy+HWb/x6YQTGRU8YK1G9gw/+x1/BjcVZpDoBnKiLybKHOG6hUPCwZdsWvHTkGF770JvhVSbQpPVq1kE7rGOiXEC6UMaHfuFXMFfajMCdwyvRFB47fB5bb9iBtXpdVc5tughkcc/d+0TgK+u5CKMuMvmCJAm37rsL6XwFPkEZzVpcP++/Gv/Sa6SMLwWgyhAURh8T/1jcuQZBHVGrCqvXkfvupwrIlCaR9XKaJaRYPXyXET1VO8Mo6lZLJNdimdUJ+P/Vn7eKjRTDV8UN6jNUHDJyFFGv0TJ1w5hL5SLrG87Wt71dbl1R38XxnJXzpv6K+g5VhGOMxR+zro3WtFFbMeN/Vqjr9Qbi3gCVUhnFfE5an52ogYLVRhktlK02mmePooAerLAjrFt+pylQdBn+Z/JIlafR90ogd7orCoO0vlVtw6bVTu5CYp0x92W8AGOAznVx71gCyXWT7TF5L4ew1kAxmxMwI1vMY5BJoxnS3tvGwYMvYWZiVnRt1lotse1cbNbxpje/BUHTF2cNng9jVOWWFqHVrKPTamCqXITV66KUTuHzn/wkg1S89cE3YDKfg5OyEJAhnnJw0wMP4OLho2h3Y3ilSXiVKUzObYIEtlFXgJD22hJWlhdFByA7vwloN7C2uoDF5UXs3HUTslPTwqbqscp+/KTkkTMzsxLDNWo1lEoVXLiwgs2btuH08RM4dvSYiHrOb70BO2/Zi6Onzor216nTZ9GqN8XimWtrpVSRdi8Kvy4vL6BcLqBcyqHdWMXubfPCmuLaDieNapM2kCWcPb+MiAzdQgFrayvI5zLIpB2Uch4ef/RRdDsh3vzwg9i79wYEQQPlchmtBuN3V/ZjtrKGfqAAMANMybTTsa5+bmTb+OrnnsyBawUApHpikmQNAEj/uOugHwZSveANjXqBUNEGQQPZfohU0BJq48qBAzh7+CgQxHD5PzuNLtXGrQhuZgQATE5PY2p6GgdeOihbviS/QnNKWJFoEECInRSR0qM8Kdhh6Gbj6KAJRodAgHYGUOemen1k39UCUiMVZEW9FfQ+AYIYNNAsFLyo5j0iPqPZCRvdHgkAZdOjQ4FKMiWYNnRzLt5UghbRRUsl5bRL7HGxsmBncujEKVxcWpF+Lgr6iHBfDDx/6DhqPQstK4v0xDTcYgl9h9ZDPelZSVkUe6MAHHsaK8jlckIlF9ClE2gLRhXo8DzYAmCosEYEkBZF3VD5oaY9UuEifOi/fUgsh4juEQBw+D96lQdd8ZxHjxT2PtZePohf/8C/wVyzhnTYRWinxarOdbLI0SaLkx4hfLuN2T1b8a3/9Puw2A7w2OMH8Bd//NeYsKYRhxZ69EO/eg6+4ewgeCMIXTqHejhAtdNHlBkDAOKeRl51r2YCcZeC2lcMAFh/EmbcKgBAB9x6bBk7Sh6KSXapYB0zwHLYY+Yj58X48ff/KMLQwu/+7kfR7RURI4cg7gsAEFkthF0fgy5VnBWFWG2K63+zfzT5uOR8L1PR3+i6bPicJHj6e8fo4bwGog9B+n/Y3RAAuOXe2xEL03/k7z7s0RM7GiUiaP4+/K2jbt0qrUXfFCBhQA2et6jbNlvIeZ7QfPtsyUi5ePyLXxT17HzawYnDx9FtDVDKVUTJ9q7778TM9hkE7A+0IDoOeSeL5eNH4VTPA6sn8e/+xbtw/903InboJa4SLBX9cH3hL13xlqdUwC4idKJQL/1Wai2SgG99kj+qcuqq8/o7uAF5U4OSG8ySJLZmRuhQ6I8VBAEA1BtNgGZAYnkuEYHIHqK/g58h3AWyOpIIAVlJ+rNUDqVTcz1G5OMSrinynWPo3njV43JbI9dSin3JPjKMoLR2gopyVXVKl/VN4j8CALQF4TXxJy49CkXVNQyOjY/SAPDj56SuJQEAxSob7nO6HcFAlKaSxfMw7DLTz0qKOUN9Vp2HXtcJwV9e2067LXuT+busPcKeo6uChb7DrmLVKnFpq52FyclJBZ9K/7eCpkzFn8GlVywJCDKco2OXwaw/Zj82gqR8GaF1Kr6Lrk0y+U/8t7TvCIY1UJo9RpGfqe8gRq7TxsLJE8I+nJubQ7FcRuj7qp2IYreBLkAMK4NqoKjknN9rjH4TSZKxruS5Sq8wf1ylKSPxg3YFEhvLJIiskQCJBxTNniJaEk/oRMcWvQrOOxZgREkZ6ayH2sISOvUWXn7xILxUBv2wh6lyWRwMUtKCFaPPvcxioM61hPoxBPDYWkYRK95LF3EqDb9voe73hE24/5XjOLtYQ6fLv2cR9Nh2R0vMtFgMUrg0ZfXhMBZEHztnZ3Dnnl24cfMcKhlH1LQjvwHXZrGIubWqqMdxV3QvcvmizEHl5Glj0O0jCjnGbPTcFLbevQ+l19+Pjt+kezr6QYxorY3f/oVfxYN774TTaqNTW0KuYCFfzmB+yyYsVxuws2Xc/eBDiOIuwj4TmQBRHCLjZPDcky9i8UwdQXoz/u50D+c6FGn1EIgjCGP5Pm68cQfm5yaFAZAjk4DtTpksSjObsG33zbAzeQS9WMCw6ww/ri9iT7xLhyJqvdRTS5eRRlaA0lqiAADSrOHXETVXRVk9tl0E3jRSxamhdo5qrVVV7h7bRsTlIwkAqORfPceJZpwhru90zLq1Pu5Q6+76xN5ApomndbI+/s2Xi8mSa6h6DWNr1bsuLEAy7cS3nck//bsYf5i1SWlmqRxhpHfB17Ath2ytcrGEQjYNO+ogE7dQtDvIRWso2wGq544gb8WwQh8u1+KI56gEfanJ1M8UkCpPoZ8rozOgOLUCWDlvyQAwAIDkmkIpHoGNhoGSLMRsBACMP8e4uWcNxA2k3+ygmMmK8HDKy8K3adHriIbJgRcOYveWXWi3AqzUmlhutZCfn8Xum29BrxOKGLjYmkqcqgRNKQzPFkY2oKWo/dUL8fjn/gZRo463Pfwm5F0H6bSDIPLRCQPccc99sKbn8OLjTyKdL8FKZ1CenMb89h0KZCI7qF7FwsVzqJSKKG7dLEKraFdx8vgR0Y3L5QvI5HICXDGJZ9JOYIDCqVGXbUwWJssTOH/uPFaXV9FotnF+uYqbb9+H3bfsRacbYWG1joMvH8HqSh35bB5hO0Qh66HgZdFpN9FoViW/oc1rp90QxhVbqLm+W6k0Wp0QmVwBi8sU6rVkXjGxp84a7WVnpybw6Bf+Dp1WC3fdeSsefvgBBH4D+VwOfpsF2Yy04jLGZIHcMFgUi1wDAEPXLcU8/3Ie1wQAJCdpkgEgAAAruFRvtAawU5ZsMkGzitivwe35yJCq6FhY1gCA3R0gNUgNAYC+HSs1TQYh/T4qk5OYnZvDS4deFrEl9tpeCwBgqgaj3xJ+XkIPerUAgNns+T5BKRMAgAloTJJvblby39cEAGgBIQMAGJoVA6/RoqUXXelL1vROIvduEYePnkDaAbbMzytwwnZx9OwiTi/X0WZPW64It1RGijZFLoV1egIApOwBgm4PlckJEQqiuJ8IHoYUfkvYvw1tGrtDT3YCBmwX4GtFD4LMRhf4yB98RKlq06+Xkw5sE8koAEAC9xjw0ohOHsd//+VfROeF5zGZSqHGjb1vI5vywKKeJ5oJAZyijeVeHT/+Sz+Pqt/FSrWHX/tP/xWFuASaC/gUILzOOfCPCQAwFTUTvMtvDcrxXoRtUoLZh0bArIlN80X80A/9IF46eBSf/eyTCMI8wiiNAVt2+iGawQoiVjWcnBKx0o9ktS8JaiX/vm7BGU/GriAIZpLE5PtVrmto2SPtgeT3EQAQjQLdAmBAD6rT3nTXrUJLM4m76ZM3x27WxyQAMAQLdAXDsHsM7d/0f/MYPKLizZZ4a5PhQ7S73Wzh6aeewl233Y6FU6dw9sRpYOBKTxz73x58y0Nw8q745vpRF/msh8bCIvzFc1g58jze/Q2vw498zzfBtdoCADDolKArAQCoAEVVC03Cr6zqNFijqacEENerUIwSZpVoaReEdTdtxGAZMpI22EU2TP7XUQqZCFIQL5k0jzzhJVc3tXWd/Jv1WY5SlOlUomPGxrpcXoMBw78ZoGgMpLrcBshrOAJwN3qVEmod5v6Jl+irqJ/RwIUWaFNP6mNOtI9dz0Ysn3yF9SsZzG4EbFChfXgGBogxVbXhAemAevx7jHCdZqCto2qMVgRt9auq0kYJm9fVWOAa8TcFEmhwQPQLBmj7DI5HY8IA83JPJdEdZ5CMriLfz4qInPeQAaPBMI7/viWAsUj5E4BIsAMVzKmnsQAAIABJREFU+4Oq7UoEVAVPCjyiMCgBagrjttpVsVJk4DUxPS0VJzqk8FxcBmNad8QcVbKgIADRUL1/YwCAIIcBACgCyGCdhXsBNGQ8jTQpzJhTYsGK0SH2e0NK8oghKMCOJHe6OGI5CGoNLJy9gNPHTwoAkMtkUC4UBACgd4UInhI00vgh4y0nnUaPAqtdprhkeGRgp7KAnUFkueKNfW6ljif2v4QTF5eRKk6gzUpgsy2UcdFQYlcE/y/qodtpoh92xCprqpDFffv24K1vfAAeujh9+ADy7gCzlbz4flPCiYCMACJsM2MQzZp7j0KbA7ApbbUb4KF3fitA+68wFDC1MD2Pv/2//hiHn3oOe6ZmEbVqsJ0AA6uHyelJlCrTWKn7uO+1r4fjZRD2fRSmslKR7LQCpO08nnvyEAbFnfjgJ56DPb0djVZTdRmxUyNt43Wvew36fSrkRyiVC6KpMXBS2L5nr1CT41RGjlHa0a5n4n8F3pMEAIbj05SPdEWdwBEtumnL7UR0/1lDlxpdvY4AAIOJrbBzFSkcmdZZAwDQelu1fqqVXD20ns9XEQAYAdCjdTh5OS+3ZiafNwBAt8tzpE87tyO2VnVlT+MW46RsWRdMzkPATNgCmk2lnlc25bxmxXwBHoV8e214gw7KqRBusIyS5aN29gjybBdjUswYngAAv9QmAKAYAKSh93OldQAA57liesXSS680H0bJv9k81sU5yfVuuIOt39yEu8EWBAKKtFWmpS3ZYNwTXAfVno/S9DSOHDuB82cuYPfWXVhdrmJxtYZqp4M7H3yDsKTClq/Z0drKVGLSAQ0ORBcuNYiQ7kdoLi7g4NNPoLW8iG9729cLKyCXy4hD2dLaCnbsugmT23eivlrFybMXkMkXBRye27xZ1oV0uSQuc9WF88JoKszNqi8Im1g9cVSsehkrEQRw0xksr1CoPCs/k9OzWF1clmIORetZ+T/wwovYun0nlhsBbr3zblRm5sB+rAvLVbxy+LgAAOlUVhxWUrBF/I9gTLfrI5N1kc7Q2jwUAFhpaHhSjKamTjZXFKFV4yQUk+XY74vl+g1bN+GxL3wejXoVs9NlfPe7vwW9bluEOOnCJRpWtBtOKebrsADw1QIANkLTOPDFCo+bJGv/pBnSY5RsACKu7Toi9iqGbXh0ArD6WHzxAM4fPQ672xcAgIIZoq5MDpgWpGdCQwSeli6HDr8i3sqcXDLcNQNAoe4GfySaruvliR7EYXV/KEo1HoAkxKquwgCQJUb3VupSpa52GLV2RVGUJVKXE03Sb+iLl1vrDQPAMBfWAwBk/1AwKpJqPL+b/82kNaX/7UeA7U1g/4sHMVkqYOvmTQiDAJabxYW1Bl48dha9bAkhhaY4oUp58Y5mP03a7iHt2mi2OwIA8Fhp4aFjxyF4QmCAOgzK8z0WpgBfJ/ZQBObSpIjT5qiHQiWP3/uDj6BLaxnx+h2IZZGgVD3lKyzWi7kMsLqEx/74D/H4Rz6CzR4p+Ax0Ukg7aVFkzsmYCFGeL+Lo0hl8/7/+Mczs2IV24OAXf/7X0VnqIgoG6InA4vVtwdcCAJAapnqvNmYAXMs+vj5oXF9ll0reWEKz0eulBz/BwJE2HD3uKNTYrDXguby+baDfxK5ds/j+970Xn/7UZ3Hy1Ara7QzaAX1dMugNuqg2F+BSeIwaGBsAAOb7xs/vcgwACQ0uk5iNvyf5bwExEgDAeEsFX8sWEzIAJOnQVGM5vrSDHbfdKAAAxydBABMSmIqiUH9NdXqMCcA1S3pTpe9ZK7PrGEeOUUdYmTTbWUIRXSOr5YkvfQnzs3OYLJRw/MDLqK+sSXDoehkUJydx1/33oRX6sChCFXWlx7hx4QxqZw5jNtPDL/3Mj2L7VBqhvwqb0rXU49Dfb9hMRrhQbLR09d8wAAzIIRVYDQia4GyY8OvDlz73RE/o6H4Oa/EbDuGNkv/xBFFVlDV1cuxTTLVfrFgT/eCmcqqSNSZtrHCM3nxJIKPp4+Z+KvBmNNaSgMGlAd6IjXW5eXrZtWO4x+hi1zo2g/lWDXyMMRCuZU1InPEVE4grAQASxCUssIav1Y4HZu8yiaXU1PTr5f4M3WiSN8BEjPo5sUHUD9NOMmTbaBUrYeGqNjZtg6DmjvpC9WZdMVeZuBFRjIFeS9fy1fMm2DZAEXtw5Tn9OWYcyPH3baT6tNdk6w3BBN1Hr7UM+FpZI836wiTTTSFFqjqZTRkHq81VlKfKotLf1ZX/TJ7WUQP4rZbu+TWnMLpOw/G9rjVBgwDDqoxq52F1yOF+qRkAQzBCtw4MW1BkL1D3SLFiBpDgUVOhDTCQLBCkHBtdP0A6X0SwWkU/jPDKwZcQBT30fB8FLyeBJ239uP2yQCMK/tq/OJWh0nsfFnUL2MvL34OUMANiK4XISqPTtyU5uVhv4rNPPI0TCwvou2k0OjFS6WkEodKwoCuGKKNHoUrw+yF6rVXcMFXCw/ffidfcsgsebdC6bbhxCL9ZU0UjljTk3rgS7HOnpQUge+wXqlVUNm/GXW95KyD3BQjYTpjO4o9+7/cRXVjG1okyut0a/KApNORtN+yEmymh2fZx9/33YuBEcDy6HwG9bh9edgIHXziNkysD/P7nXkZmbjeq9ZqSgrIHKBQ93HffXeh2WyLYVqoURfiVLRK33f0aOF5R2QdT92EDBtKrm//X/+pLAYD1HCWZ94O+2P/RjNKKfKH/99pVsejupzJwZ3dikCnKHjjUztJiokZ82+wtQyZAsur4/zEDwMQ8GsIbri+yj4xIf+su4rr4QscMG8cnbEVKi1MLWz1p78nKP6vYxhaTjBuJtSKV+A8BTr0U+H5HvpuJZjGXU3boYQt5K0DF7SHlEwDoYO3MERScPuxeV1pzlBKocsoKuGxqBsBAAwA9tvZplzPe1WELgAYNOVhVuWS9BLZcL721J7eljUSxiZuKhlkvQn7gSDsO3x8xXolCzGzZgk//9d+gmCuhlClg8cISVtbqosf1hq9/C5YpIu24qk2S8T7zQg3oU8+WxWGeb9Ya4Myhl3D2yCE0Fy/gO7757eg2myjks6COU3GigiPHjuOBNzyIVK4gLZMvHzmG6blNoufBGI5MMi+blsSZrctU53edAVyri06zLmsH1wUm3QQA/LCLTNZDeZp99014Xh4oVbD/s38nSTbzpBOnz8ObmMPu2+7AxMycEkVtdvDCgUMgMESCQRwyeR8Ik4prqLijMOl36ZDGIqlqTst4OUQxz38AN5NDs9WR4guLV6z+UxuK4fn2bVvw1BNfwtrKElynj0e+/11wyZLqsViqXAeoO5YSi22leSXTWOI5Ck8m2gBEePb6cp/hln61FoCNgnejAUAGQIrWZUSphQHAYC9Ct9NA1K4BnQbygy6sfg8XXngBF4+fgk21dzIArLRU+KniHjMp1JX1fLGIbTfcgCPHjko1TVQ4rwIADINmHUCYeEMqaOsEqowS7bUDACYQUWIhphd1pDlAilQy4ed3f0UAAA1e8PxJ/ZdEiNUIYu7ybxud3kB61p95dj+2b5nH1k3zaDWbsN00qp0IT710BP38JNr0GvbyIgaYYcIxCMRaI5Nx0Gi1BADgdaLeAgMpnpMAPNIDmkar1Rq2BFADgMKAwhCIqRHAHlEgjH1s330DfuO//heh0qn+Jk4SBlZsBVBJGkizo2Jk10ftwIv47f/9JzBJz9+BA8dOI8XeewY0rFakIniTWSz6Vex57T34hu95L5qrHfyP3/sjvPLccXT9AZxsVnrerufxDwUASG5O5jzG6Wom8TVBvdGg4PNUX2XPkpd2MIhalM7Ert2z+O53vwsf/aOPo9t1Ua/baLT6EtT10EMzWEWxmON0lUqa+T5DsTW/x6uO4+vBeMJ2ORBgo3M0AfrVAACygAgA8GFANtEByLrYevMODFzVmzwSyBxVdaWHKsky0MmLOk4VFKqkIgEesGJG6q5FNkxXesB8Op2kXJw5eRoHXzyABx98ELWLKzix/5CIXgXoot7r4IGvfQiVmVkR5mRFIMV+uKWzCJZOoXXhCD7w/u/Hg/fcjEFQhTWgYKASGzTtRdzTh97ZupqTBACGYoVDBoCmkJvkTF3oRM6WaCWQZ69hw9igFWP4zgSoOqSAJpPK5EQknVSsWFUokkz+VQJlrFFHTCeTN15uHgydIszGODbxx8ffRlXz4WfzaogGhbkml14bAWcT36FGTeIyinbL9T0EutbV3st9wpUBAFVNHgoQDkEKlTxKwZug9HBfVNfbJK+KWceqsEpBkwDC8J5pLQdz/+S1BkgzmaxJ6pNjz4xBlYUMk/4kG4AN7Lbb0zTi9To+BhSnpSaBBbMPm+ukaPEWUrSBlMR1aJugxr8ZHwyijC3fkL2sGEOsvlHo1PTVD1sjEork4+Nn/N9Gs2c0r0yFVB0psREmtTa1FGQtMgrtug3A9D5LrmZ0JkZtgNKHLNdXMSukJ9joAchpk6btoN2gMHERzeU10Sk8efQEWrU66NRDJkDB80CwQOjNGlRwnAHCqC0VtbTtImU5cPo2BjHjJgoG29L/nylOYNUPEVgpZCYmcfjsOTz21FM4t9KB35+E400jti00ggAdHm+abKYBom4bnh3B6wfory3g9q2z+I63PIjtlTx61RVU8nT/6UgbkbSIiEal0sToSn91H4VSBecuLmLbrhux7Y47gfk5Efxb7DQxWSjjo7/5YaDZxEQlo3QGfB+V8hRmZ7bizNnzuPf+ezC7eQr1zgoyFEYsVEBd6Wq1jw/9wadwqjuJMDOJLnV1CEVYfcxvmsG2bZuk/di2YqH8utksBo6LvXfdh0HaQw9sLXGUaOP1Tf8v+13rAYB1MJ/aKzVDhU4tFOOmrlK3XUOv0xD5ZCubhzuzA1EqJyuAaS2UNjMyx4xg6XDfGAO4vmIaAOPFg41bABQApuaJOaSNaj/jAIBalhLrm9mLRFzcRa8XodsNBRhj1Z+JHbWBuC4w9hixLkdOFuYzWQzj/GNhzBNr7B7sbhsFu4uJdIRst4p8v43V0xoAiMm6ZJzGnEcJhQcsYlIDoDQFGABA0QK1dTi5OUYE0KwvJuZVa715rIvP1mnK6FcknhMGAFl2nGeWi0GXgiKqLbbnOvDKJXz8T/4Md99xN+oX17B0cUko7qWZGdzx+gewWK2KBpjaQBL20LxPvJaDmAojwuZ9+ZmnUD1/BmF1Bd/+9m9Aa20NhbyHMA7hFQtCx+8NgHve/s1YPXpc/nulWkN5Ygpdas15WRSLBSkgUqCUaxjHNbp0srBEw4L5EcEcMrzICKCWBQuUFJW33QwOPL9fWplXllZQKhalVTo7MQ/bK0kbQMMPwaLqpz7zWWQIyFAjo+nD1gBANkOGUoyAlqgpC8VySY4tYnU/mxPHOttx5afjczwpFxaysMJOW67J3MwUjh1+RTRnyMR+13e+XVqNCEiIg1TKkXPjWr2evaiAHtEAGN7D/58AALPpmUk0BAAojCU90op+IS3yiBHRY7RVw6BTFwCAljnn9u/HwolTSPXpn22Jer1Qx1OWCMIwYSSCxA1/x86dOH7yBFZWV1Xf7xU0AHQn6TDAHG3Qo55+E7yoIEJNhCFL4Bo0AMz7THVNKi+6D5IJcjLh52uvFQAQQIEaAHpjVz2nI7qp+SyVxFhKUJBuCOKtayGILbTiFPa/cAA3796B+ekptBp16etniv/sy8fgp/ICAAwyOWRLBWS9lKhIU2aExVH235QrFWFaKKu1SMQGWXU1yQafM3YsRg+A1KiMmxHQgItwEHXw2jc+gJ/+dz8lIj/C79MidbR3zHBwk87pd2S8SPNjrYoP/9APo3HytAgLpUnn7FIkkoyBAOwc6GdixJ6NhhPjJ/7tz2Kt5uPppw7ir/70M/DbMWyXwoiJKtWr2Fb/sQAAZrNJJuWiQhtTBVer0vK6OTZ6YQOZdA+b5gv49u94B/7nH/8JXLeM5eUIbR8ImfA7A/i9OioTRURdVs5GF80ADablYPxyXg4A2GiTHX+teU3yM8cZAOPBFD+DOiCkRSWPScTIvLQAAASUqGpuwAFTIeY8HT6XEP8bVhE53wSnUkJ/Mt+084Z8fiolAEA2nVWK636AJ774JVHF3jQ3j5VzSzi9/whK+TzqgwaaCPG273wn2gwoQqCUzsHuNNFeOIlzBx/D171uL37mxx9Bt7mIKGiiMllGV3Q4lMbDaH1RqvJGCE8SPA0SCOovx6vVnqWKoFXmdQI2uu5aNE/TzGXpG/ZvJpLYZIabeFoVcBN/TCZ6Jr2RVp1RUim9/YmozAg7JkEAk4BKFVKs2NYH0Ukqt9kE5Z6N4j61hkuUu3H4fSUgyow/yZ01a2RIpRyFUuoM12X7o1BLkhV5gUqgr+choq+SgI/dgMt82CXJqMh7Jds5kpoLevToKvzovQkxLQmmjQ5/glVh7rnWoDEAgtw3DQCZ60sBW0lXR9SxdUygUYI82neHWgT0JB8EykUhwSAa7c/J96x/jYyRAatMaQ4h3SevX6M/i/+SKoru45X2OPGjV6AOWYV8P3vpefzJNis5V824utK9vXT4JSJs3e8vlpAUvJMWAE2VlanIuSvk/NF11Q1+Qu+XNgcKACpmA5N3xXLQTCiRoIjEzYftdkzgKe/LYGzxzDlcOH0OnUYTaSeFbDoNL5sRyroSFhtIBS3sVCnDKEAd6bEO3UjEF5Uxh4Ne30I7jJApVUQfYHGtji7PwUnhQjXEpx87jMXWQHqWXQKltoPFRgPhoI983oMdBcjbEQqRD7dVxbaCi7e85i7svWEzguoC5qc9iUXQi0T8SqpctiXMPrESS3tKfGytib1334P8PXfLmtFKDaTv9+wzL+PTH/s4piY8ZFIW2jxfO42p8iw2b9qM8+fP4LVvfA3SBVsEx+DmsLjqw8tvwc/84u+gN3kzVrtsCUkPGQA37dmFnOeiVMpi0O9Kv2/a88SKkP3/VpZybrTapO3V9c//61kzku+5FAAwK4mKisXlgolj3JWKfxS2ELbq6Hd9ZF0HqXwZVmUzujaFhMcV8a8AAAwPwiSf17Z+bXS+ydxitAaMAIDkumVAzVcLACSTf36eARe5ZJERouY6HQfYl04WCpMvJQLIOFiWea0NZtrqTGzcqNcEMBAAIJ0S+02r20bR6WHSjeHFDeTiDlZOHUbe7sOJexKnSeuWOHFYCOn2QveJ0hTIAPAHopSxDgBQYLHwAsU9TFn/KmZqkkK3DjDWF3zd3VkHAHCesY3FETcjUlr4idQkcCslnF9exgsHDuCOW/fh1MvH0ao2ZT+cmJvDjXfdgbVWU1HvNSbBHE5+uG7RW7rXRd61kbOAFx5/FO3lBaS6HXzTWx5Gc2UZXtYFhZzdbAY1FrAKRaQyHmY3bUFxbl7m8upaDa1OR1wFaOXp5RTjmOtjhrFb2IYrPfF6/IpblSOxMbUAKAR4/sJF1GoN1KoUAixLzsJ8h+0M3/W+H8ZnvvAYbr79DgzcDLzSBD7+55+AbZNhkEGr1oBLsUiLelCusAA6QUsKR2wZo62rH/aQ8TxhSnu5gsRxvt+VliWu36V8TgAAgjj5bAbtRh3PP/sMCvk0Hrj/Ntx79+1yPBRFVSw6JagottwJLQwlAKiAFtm/9B725awjV9UASH74JQAAbTBkU6IVmwbeKZfSC9BrVtFvV5GnTG3Xx5n9+7F48jTcvjUEAGTTTVnwQ1+SQ27QvJC7du/GiVMnsbi0JJXoawEAksGRSe4NqmkCiusBAEwyryb8iE5reiFZCTcLCgOIVw8AaAsnjf4rP/j1gY8EIkN1cN3AR0DAcrHYCPHSK4dx+54bpQ2g1aiJzY+TK+HgibO42OzCtzKIMx7cvIdcnmqUtFIjsBIL8k0AgCJIPA8ORFLKOZhVMqiSa9L/jSCbsYZTAACBAjIAOvjWb38HvveR98ByOdRVb5/jpBEGPbETImmp53fYYqQAgDDAY7/6n/Glv/wkMmxTiC0Mgh4m+f2NKtJZB71UD04pi4VOHf/0R38Mbn4C1ZqPD/7mh9FshOgPiDEyCX71j2sBANgXdqUWgCtVGJP3MRnUJpMTQ2tPBsDJZCn52o0AAAIxnU4Az82J5VIUklplw/N6eOc7vwmf+uRnkEoVcfZ8E3E/SwdG6bsKoqaoJpPaphR9VRoz/nvcRudqAMB4IH81EMAEMfK6y4gAcmwSAEi2QXAMurkMtu7ZLgyApHK/HINO+E0lUD5fvNJHFpc6g4OTUpuG2ej5m58nwJsIZVEox8XJY8dx6vhJ3HfPveK6sXx6EbXjSxLorvbXUN4+jXve9Abpj/VSZVjtLuLlRdj187CbJ/DTP/Y92LkpB8JzrBxMzsyg2+tKgpJsAVDXRAn4qVYANedVgqLXIL0mEGgz7QJDJF6rKJv3rg/PVBVnnDm2kZGGAQDM30ziPpppAoUqi9NED7YZA6b4axLkS9do2hvqAGZE4xqOA76PFmHr6vMJRwIFAFye1GCSusutDHw/6Z7qYSpoyf8210r/Nuuyfr0SB7z2BP7S4zBB3bUH0OuuoQA7CgA01H6zzpizUfdMjWFBv41ivra9Sr5vmNwnDpTVoeTDMAD0YiGV2pENoHltwhVCRDiTpJQRzV+uPPuMdXVuuPbISYxq6mrfVtcoKYrInnbaoqrsWR3leEIx1A3RbiPmSsvexpAsiAXIlkPRARfb3vg5DP6HAOIYQJGcA+sBoPUAABXuGRQzwaTatcxp/RJpP2GVT4AYleSrIoA6d+kuN3oAWn+BQeFgqIVCJkNf+pazuQJaq1UUZmcRr1Yx6MW4ePYCFs9flBYB9vnmsh7yOU+cHxizOf0eCogkXusSUBZATjIh+aFAZU9TWv2gh7hvSXWdva4UPgvtPBbCHD739EHsP3wcfa+A1MQs6tEAq+1AhAUpBlbxMhi0akBzFaVBFxMu8Ia79uE73/4m1BcPoWD34MUDWBQ35vmmbESkxQ76aDZamChPiuVhbmIKW267FYOpCpxbd+Pw/hdx89ab8MVP/BVOHj8Ez7URNFrIWGkUMyXsvflWvHLoAHbvuQG77rxJqLuNEFiqR2j6WXzoDz6BTm4bGjFtdm3YTIrdFG7fdyuofUdqLjkQnjAHCpjZtAW5yrSo5ofkT9tM+L7KDAC9XBnOiOLyqOSfFdKURep/iH7QRtdvImi3xMs8n2dBaAo9b1LaGVQSvH4tXAcWa57QpWvY+vXhcmvtZdfgRGuP2TfUHFBcq1EV1MyN5PzSC8XYh69LghMtlmYdMYKmrNAyD1d7PRXsGQcwkYxEH2kdBXu4BmkWhCbg0zGLFG/PY0HMgtUP4PQIAESopCLk4w6yURvLJ48gx8JbvycVa9H24J1yUgIAkAEgAIBXRCAigHpt0Ou3YoqNqv9DAEBaMEb34JL47Ao3ROJfmmCxMNdWgt2c28FggNzsND7xN3+DufnNIsy5dPK8FOfI6HUyGex74DWo+m1md9o5g7GVEipW+2IfNvPDqIuc1cfzj34BweoyKmkLD7/+ATRJgbctZIo5tAMfbiYrIEAq6yGbL+CWu+8Vy9TF02fQDgI0mi30YtUTL0UaCyhkM8inbLEZZH7CtYvtAryuXHf9MJTk/6Y9N6PdCSSnYdzFtjIyl1/7xofgFqbwB3/8cbzua96EXGUSViaHx596Fs1WwGmCSLOXB6TyE+jJZ0UHgHbq5clJZAplNNrUBaC9YFuc0jjO+F0U+iM4m3VT6AYdeEzw454UjD71V5/A7EwF83NFfOPb3iLXiwBAN1DaKASVel1qrg2jp0TyrzeIsXj51c49mW9XawFYt/nrjdpUv4nyOH1uSFGipYWwWoBeq4pBu4bcoCcAwOnnn8fSqTMi8EYGgEuEWQAAex0AQK/VG2+6CSdPn8KFixdV3+8VWgAYn1zqUjXER4bVeDP5r4cBoBYmFaSbVgUDADBBHlGnXj0AICigRvhHm78KU0wVQtkoWbDEnoWDWyIh8cI8vVTDkWMnccctN6KYzSCgBQ8tA8tTOHZ+GYfPLyNMeYjcLBwvi3yRIEAajkUqYCjqtgQASPM3QQ9RMuV/yl4opT/Av5NqTpYAAYJ2qy3BeUooL6Ts+XjfD7wX3/gtb0MqmxKPVAYVtKljbJPL5gTRisIAGcoBc+nodLD4mc/gD3/jg3BpAej3ELc62DI9g7XlBbhZB/30APBSaMQB3vZt78TOm/eib2XwC//hP6FWIz0ri8FA2di92sc/JgCA52asaEywSpST1KhatY5KcRoxXRlYWa4wgK3h277t7Xj00cfQ76dx+nQVToqUJQupjIug1xBvY1W4SyTFYxdRMQxGj/ENRjDjy4AH5l3j7xlHqYWiq/fyZLLI8cjv51gkAGBo/lwTDACw5aYbQDFARaM3VkIq4zB2V7IaGArgmA0gN3v2BYvOhhaNE2aSVMRsEWcRECDu48nHv4RSvohdO3ei02rjxMFjsKvcFFNYipew9413YnrXFjQ6IaYLc6ifXQCWLqK3eBTf+833451ffx9WF49iarIggXWXjgKeJwJTCsBQ64cJ5oQRoIEABWCYc1TnJ4nX0D1AgQa8lkNAQBauZHtMgia6QRy1YSU7ubiaYE3fWKFkEpU2Noq6t9tcaxWwJIVML52hcbKHVIu4mT5xCQG52CUq0kNWguR8TBbEbXx9m8Hw+LTQ0hUWBgrUqsc4MKKvowBDxpdFvczUmRUDgGnOtSfwlx7Ktb93HGwUbTxbAQDqGoyo8kYnx6gy8xoqoFoFi6ayIHNG7uFIRC+ZRDMJHX6vvpcG2OEepGq2elwZm0K9HnBaMzlVra7aZzv5XX2KRGmNmMSFMWCF2f+YHI8n9kp5OsLA6QFO8pz0UrJOrHL04UY4Vc1v+hZT7Vz1WoquDZ0F2HZo0XUnrTSINuIZG5aBuZ7DrxgxVaQqxUDYScFJuzICuTxXAAAgAElEQVTPec3keql2e5Voy7U3+gnGeSKJbSmxTPYps2WB5y5gsMN700PKdRAQBKaKd7uj9um2Lz29hw6+hNpqFR06mVAQq1xBhkKHZD0EHWwtFRCHPjq9EF0WcljqopYT4wtZT0hD5jnZiJVBPDKpDDKpNNqxjeogC6cyj9OLa/jMF5/Gy2eWgMIk4kwRqy0fTiojx5uxB8jZffQ7dfTbdcyU8rhxSwnv/Lq7MGl3UYqAFKutvN7OAD0nRo/2dbRBbgcoeAXUWh2gVMTNX/s1uBi2UJiaxqAVgSHCR//v30cpl0W31UG67yDdd0V36I7bb8GJ04dx7+vvQqZSgm/nUAtdfO7Rl/Fnf/s0UjM3YfD/cvce4JalV3Xguiff/HJVvYpd1TmpWkhq0S2hbiEByiQDIugjGSyDZ2BAsv3h8YDH4/EwA0IS2MSZMdYgsBiCQRKS6BZqmlbonKqruqorp1cv3nfTOfeEO177//9zz731qqpR4wFz66vvVb2bTvjD3muvtXbQlCTELwfSkeqOO29Dueyg32vB9yyUKz7qU1PYvf8GJJaH2sw8wpRxmzJX3HLd/OsGI6/g9WoLN0wgaUQt9GtnGMMrJRgOekjDrsSGdHnneGOMV5meQ+jUwdTPgKWGCTdCiMfg12IkoDlYL3/92uoUJ+d1vi5pAGBUgFMBQt4qWIP8RQDzSvGG+T2/i2sggT4VvxPY9yWu5z7Az4qTgST/0nqTpSUWAQr+Yqqbid6SaHtCAz3S5QMHHgGjLISb9kUC0LRTVNI+ykkfS8ePyPinFMOjcXoyUEVTlyaVdMxTAAAEAGBl3gAAhvqvqv9qtIktoLoekoKP7kGRfZf/9goDlKsmmTYB1421Nny3jJLjgtaXlW3b8JFf+zW855u/FU8/9hQGax0ElitGepu9Lt7w1q/HarctAHDGmEPbGqhlV4GYrMz7SMEeGk89/BD6K0vY3qjg3rtehc7qJZGLx8hQazawtt5CuVIV7T6NSQdJhptvux2NAzcQmUW0uoallRVstFrSdnHAPISGeb0eKjpHIQuUrCHS8rnmEgSgX9qx48dRrVG6vImFhQVhBbz27rsxSIb4+O//MZ47cgw/9pP/A+qz8zh1cRnHT5/DytomBiEl7pZ4AETdLly7hEajKuZ/YdQTk8L5nXux1urAD3y0Wm3MTM/I2GKBqN1qKe+V4RCDfg+NahlJ1MeenYv42G//B+zetR3l8hDv/a5vF6CAUqx+tyMGgAQDKB9QAIDOB00heGIWvoKl4+UBAJehSnpCSJ036gsNkoGoCiLYGQAY9jfRWb4gEgDGGM/9+efQXVmFN7TgcsER8aKKT0ltYDLD3vHUU+zavRvtbgcvHT+udaMK5GIwwgGukHHS+Zj8q8DYTGzZ2CknyIai9yCdnRVEbiRE9KkHIQrEzZ2GHkJ3ywPGgjRAvoK9c2N5LxEmbqxdfpYODPhd/H0e8E7ojPixwmAo3rCxYGJkYKgWHMVoLVZvcqcTuvOz7YzrCUrXiyLYQRXPvXQWaxubuPX6fQhsCMpEiksnSlGqNPGl549hWG5gY5AgcxxsX9yGfr+NubmmtLGgAVlQZh/dNKf9qwWPKBRlGjo4lJmtjkzpRVWfaJr89foduGULH/jnP4XX3ftaxGkEt1KWNkGOywRd7pzqSSvnR2faDKUkBs6cwb//wD9D6/wyaiUHdhjDTtmb1EOf9J6ah4vry6jPT6M+N4fv+8A/RXdpBR/+d/8eS5fa6PdozKH72Beuv5GpTCawxXvBAIcLYGr76KY2WiHQZeMSt4qMbSqFEmUWYNNgx1QD1Y2aDMonJ+O1nufYMSi3qfDzdwalNhuQjA09tvmZSgKgvDdICfPsmuhApxrs50uq1ga++ZvfhmeffQanT11Et2MhKM9iU/qUemhMV3DuwhnUa42xEuqVxnKeQBcDdaLTeQVVPTG5VhhWzFZzQM5dmwDK8xrRnETwKQFgwMprYa4X/+1VAxAASDiWJFhVCbK5Tvy/scjh6DUUX/Ma5Y+n2oPJqLZGXgIMWhmUC/AHC6uXlnHouedx150HBRhgJ4BDjz+HSuhLheji4CLufefXwZoqi56t7tRhbXbQPvYC7tozhfd/15tRKa2jOuWIP0rJq2BADw3t55G399MghlrbVHeAUXCngEgDBpAqqyqIhR0+R4z1XJVrkIdG4mugaimF226u+xY7iakKjz6hqMFUzuJjz2maeP47Aw5t8dm8N5nFOaYiKkn45ODUyRsAQGbcRJs383EEGmUObHXsmsJ9eeJsXq+glnxN09dKjXWVqBnDVUW2VK81sgC1eo+SahnCRb8DqDXU/L74XH5MW3ZpGJ3M5FwYm0e8LnnxJ7+rOWBi9hE5Px2YjQXMYgA93kd70vxR7kkBQMs700gUzP1KuaCr1xkgZuTtkFsByC1WbA9zn5lUsnuG4pDq+55H1/pCF00IJ+8xwSMCAEPdiYZzR4A0FR8UvQO2ioH5kt4gRq3RlE8mZdOsDdy3eZyTDKjJQ8gZBYVZMLqGan0TE0LKEPTxSZVMJHJsMiftCjT8NArxzT1T7QCFg6wAHtOCkeuTjMh0gjFAc8ShMCs4NjZWVnH+zFlsLK8JQEwQnkH83MwsZqpVxBsbYqZteS6GNrs0RwiZnNAHxVMxkyrAWLDouQBb/nJNFJOycgWbyRCZU0UncfHkkTN46LFDWGonqM7uxHovRp9xi+dLr3W2iebfStmDP2xhT6OPH3rPW7Hbq6DcjzDstBF4JSRehjBVfkHUYbslV7oOnF1bQ2PXIm6+714sb2xiuj6PTmsTU40yfvmXPoQd0hUgwrCbYrbeQLPmIxy0se/mPZjbsxubWYBSbQf+11/8bSz3XcTlObTJiqPv0TDFnn17sG/fbgwGXXhuCZWKKwWLuW3b4VVqmNq2ExH9ioKaFGJklbgC2LTlovQ3/Es1n8WyfgQg0xdiSJeCGEEpla5cUW8T6WAgGmnKTqv1KdRmF9DNXPEFGnsUTCy3PtzibHrlAEAxtlCxp25sq79G2DoC3KsIlEm3FCHZHq8Qf2wVa5lW3Izji9Jc+U5p01bWct4kbwHIOaXAVBVXMP5gHiG92SPmMwTsHfQ6PZkf01MNlEoxAm+IqLOGbc0ygrQHCkW8sIPqMMalE8dQLqWwhgORqqRpqCu6qm135paFWeJUldRGYGVjCMrkx8ThUjA0eUMGl8UPzQAwa3Xxnk3GX8U9SFqSUj4Up6g5ZWm9SSf8EBZ6roPf/aM/xje97Z34ywcfQpDaqFiedB0p16pwG1XcfPBOnFm6qNYOSgfiWOY5QV/elorvwEljzFV9/OePfwzuoIeD11+HXTNTQMT5ZWPA66xjFibs/Mt4h/IaSqY2O33sP3AD5rdvhx2UgekZIrRYO3cBm+stxKzsd7rCSJLxoD2fwsEA/VDlewQWGtPTmF9YwPT0NHphiEOHXsCzz7+gYrCggtfc8wbsuf5GnFlew9mLyzh0+BgatSb6nT5KSSZAn+dYIptmMsqW95bnw6426WQj44T5oSqKsrX2EGdOnRTpVSI+AFXE9C6II0w36nj80a8IwyhNu3jf930XgkCZ/5V9BxFZ0i6l2loCps3/TCFC4ok8F3tl8+9lMQCuBgCkUU85OQtSrAEAx8Kw30Zv5QKChJSGIZ7988+ht7oGb1gSrRoSfeBC4VQAABNrAgA0AWT7IAMASEVAM0UV/qU2zEkAwFB2DABA7TodHzmBlXadrSeqUlE0yW2RC2sMigxFlufDQMA44AdBWToTGABALS6XVx+2CgTNpBxfpDTNV7cTkWltggGpBOrKP1t9ka5DLb7jiclExHYlto+nXjyNzW4Xt99wHco2EDiWOJX34gxObRqPPPsi+paHjSiFW6vBLzNh8VEhvZ76Y5umgsr0j2CGClhLugqikw0uRoVKoAmQJfjjgkS9j5Pi3/z8v8YNt12Pgej3XaHgOK6PjACAgACa2igVoQwWAYC1NfzJhz6Mpx/6Ipo0IupHIisJPAdh3BeTtMweotKoozOI8P4PfhBxluFzDz2EP/qTzwJpA8Ns1Kt+MlG9WgL+3wIAYLwXOH6KDABugDHNnGyOUbqUNqRSUheNVB+DeAX33vtqcbZ98olngSGBrxT1+qxUotY2l1GvVyUgGEsqCnRcXktThTNrwGRCMgkASOBaALm2qp4VP0sCZOPqXkzy9GfwPMWIZwsAgBKA3TftQ2qpSu+Yb4E5D6lw6jPUvzOvk69g71+tqMqBg4IcIeXmWKnh8a88iiQa4M7b7hCt6tL5Czj+wnFMW030wh4aexu45XW3olsKMTc3i4svnUG2tgpv/SJ+5ke/G3fcMI3ehRfg0RnYd5BabIETKDbPFvR+gcnIkJJ2nIrxoy6UAQDUv0UCULjeeUKiE0uyIMZrVMYXYDy02ypB2ooSPk63khR+hFBPJP9mLOSfPblXlZQEQAU64wCAAQKkzZlQpPVZjEkNlIFssW3jZQnaRHBeXA9MFwLZTg1TQq7lyDuBVMH8+o4l6+o1SrKlEfprJAKT4IAK3K9eQyya2BbPTSp2Q0iLt1ECMjqOUfJvDPgmgWVlB1E0ORyr9eUYiQZIimOs0Iknh881wDBqI6PexxbBpnKngCvFVFFTzjb80Rz0yffOwrVUPc4LIzT/t9AJVWcZXUE3uUtRlkcDPvk+eugQIOA17/awvrkpoHh9elqD/GqvV8D+OHB/pbytCADIEeoDMEcro0OmqiVFEgUEaJCCdGM9r9W+b/b/AhvDADRaHmDYEIbNwYKLGX9iYi/xqW4PyPdYNpZPn8GlcxfR3miJrpbSh6l6UzoETFUqYjjFS8q5RJo8WVGiNyV7QZtIcpqzaGNakAkgZw3RH3SFsjsYeuhElB7OI0INf/XEEXz24cfRTmwE0wtY6YW0ShdvABr3rrbW0AxS7Kp1MT/s4f3v+TZU+yGmuKRRR03vHyuRlrVe4CEO6dKewCqXscn20wuzuOWNb0Lr0jq6vT4W9+7EX37mz3D4mUPYPb+IaL2P6UoFWdxDpebCb7q4/lUHcaE7hNvci//lQx9DO60iCZrocP9kwaLXw+133oap6Ya0//M8FpMyTE9Pid536PiY27lX9P9D8R6ylIfH3xoAoKjWAr2RCUTneAliFQDgDQdwsxBp2Ea/3ZI4eGi58CoNlJszAmIMhuIAscXwvkLZuAB0qX++sgTExBdm3qv/K/NYJv0jGr5eZzXwKF9tEuQt4g0TY5hCimHpjhU4ZGnUxUSOeZ30qz1N7Wsql9AFBtkjlJk1437KU+gPVKsFsErsVhYCg01MlS0EaSi5T32YopolWD5xDBVniFIagR3lKF2SZc3yELEZSskVTwa73EBqO2KCx+9nkpwzg4X1RxaRrQwoOWfjUI41r/wL3ji6d0UZQzE2lthOGAiuis0HQBQlMh6c5hQ+9cgjuLDewqtfezdeeOYFWF2OJwuNak1YX6z+X3fzDbjuxhtwcWUZnV4fDUqJo0i0+gkZRb0Opqtl8T74sz/4PVj9Nu6581Zsq1dRGvSEx5BqrzAl91B5oPKTo8eGDYsMIgISgxhRkqI5M4fZ+W3ohwNpu0xgkKsez5kycrk3ImWOhQlAEKBSrUpeefLUabxw+DAuLV+Sz2fLQJFouR5uOXgXbr3ra3BxfROrm10889xhuLaHJEqkS4LFArUGAKRzlGy+LmZ37kU/VjGqJ/sM75kL17Jw7swZ2Z/jKEKtEshemMUxmvUqnnz8cWQyBkK88x3fiN27dkp3AwKjMVtFSscBSqL0/CowD4tAwCtjH75MCcC1AAC2lqEeSoYsjVtIqxz0EK0tyU1nC5KnP/8AwrV1GUQ2KWW6cCStuCx6wCSq1cpwiL379qEfhTkAIIgftco6CBw1wFBtAA0DoFhJ5XUzCS0Tf7Op01GfN0slVqMNWy1AlzMA+Jkj47sAfd5otgyS3p/6MwrLZ5EuJEFawQW7CAyY7xsBJ4pyZM5NKJ0aAOBg5elzECuXSf4/QzcGnjh8AuEgxqtuPoDAyoQFQOOyAXsk12fw1NEzuNgO0c5KKE9No0va3+5FYDgQFGtAGYdjS8LPcyXIwQeRTv5fKuhEHAvrfL6IGiaAU0IyDPFb//evozHfQByH4gHAM+LxSmlBn5nkXKr7iWiE6ANw8jOfxW//0q9gamjB6ZNCxcCDy3CKtJQJaGF7DlZbLXzvD/8g5vfuwtn1Ffyrf/OLKKVTQMakd5RE8N8mITSo71YBXBEA6GUONvpDYQAMvRrSkisMANHMXqUN4LUq/Nd63lS0i8fM35mNqwgAFBNUxQCIUXLYvSFGNZjFQPSsRClpXrOEXbvncMedt+KTf/oZVII5rK+HaDTnxUTy3IXTWNy1qDo/FIPtCT2uuW7FjdP8Ts5No7eTa8QVAYOCXEDOXQMAaj9XwF7xwTFIlJ0AQNEDgOPSLXtYPLBbqkTSa1tXz/Pj0xVYGbpbgAAyx0SDPvK6MOcp15qsm3CAshfgzz/zWdyw/wD2771ONLWHXziM5fPLCKDmy+KNO7D7pt3w6g46rVUEWYKTTz2KH3rXN+AbXnMzKukqghkfg6XT8KplwK8himLpNW4o+ypBMhRhDVwUzADlddrRnFUIOS+uQYVzG4VkOpGd0LgXE6nLq5f6MhVjuuLYMB9e+J2qQI3eYMb76JDUv7Yq0nPtNwCAnsA5A0AZTGsKv2YEGO6lqUKrijO1f+MJeHHOXenfaq9S7spqrS0SYZTWMv+dBgeMB4Ma25rSXpDAbLXGbAWAjcZn3lx0q7du+bsxAEMScVaV9PXP3TwLN1AHtZP3wHwOKZOTD5XIqt+aYFJer6tQxderNkgaBNfHYYBeBayoV+fMjpxxocz7U1e54k+OD/kMKeJrjbUGgorBLZ+3ZW/JDYhGhyZzqYSYjL0gUMdOejn3M1bvVldx6uxZcbSempvL+30bxpjpwXyt9ftyAGDEk8uniwE9jFxHz2FVulf+Hgb4HwlM1Ccz9hmtiSOmjEr02JYsziumvLQMveS6yEVXUeOgxQSwg7WlFZw5eUqYYgQ1GQCXG2xx50lvcmppfVayXGrbU6kYS4VVmCL0CGBtlB3MOG/5HQmsQRv1ShkZPGx26CkUwA5msTlwcLGV4JFnXsSzJ86ha/lYT4fwZxekiu/V6xjGbdSSZUxlPdw+v4D3vf1tCPodzJSZYHUAm3FMKO1qCXywYxGp+Kubbaz3+njTu9+DpGQjFCkcOwqk+MT/83toBg2gn8JhQtFvYceuOWz0N3Dw3jdiqW+jU5rBR37zTxA5U0i9ivRhJwDQ6XXw+q99vfhSWVaCgC0S0wF27dqJWrOJMB1icZ+SAQzYHdx2UeIe/AqT4Jc9+S97oRoDAhZblJKoI7FLQ7jZAC67zIQtIO6j224JUGIHdTTmdkhxiDGiopJfK9n/6o/w5bxzq5iZNGiOPZO45xV5HSfIWix6fbV+Tc5T838T1xqgoVgk4FkrDyQFLhhTWrVmKe8Sfr8pADLpZ5WXcQhZxZTdNGoNeGxD7CZIBi2UnRi+QGAJbHaqcGyU0xjLp06i5rDeEKnKL0Eu6fhjI4yHknjDK6NE08uSLd1dOOeG6UAZg4vXL+ciAUyyAnV74wIDyHRyGcXnqmhUvD5q3VDsLa7cG+1NVIIqhgOev4vMDbDjxpvxsx/+CO6+783wKnU8/qXHMRs0MM32l/0QAcGybIABUuzcsxtTszMiHWj3etLtRKrwZE+kMaqeLYbwD3/mT5FsruIb770bDacEjwIfgsM02zAMAJE5KeaVsKIIhFB+WXJQbTRRrjelNSip+3/+wOeFXQw4cClJ8oMcrGHeZ7pkSXwreYgNL/Clg5rkiwZs5XUolbB933V4w1vegqWNDgaw8MSTz6LXjeDZLuIwEpNSSgBGjAvmJhZ2XX8LeoNEdUrjmBXjc8oGMly8cB5lFrVjsj5s8X3g7ytlH4cPHUKrtQrHzXDw4B24957Xo9/riJQkSzhG2KHGSADULNJcPJkBf2cYANmgJ9o0olKCKqWpmFzQeCRtrSLZWIY/jPHE5x/AoNWCLwCAav3LCjKTPE5kAgDSCQAQE8BJAICVONJyJYHMO2CK3YlCQLW+Jw+u9DjnpDFJIH8azb6qbl4bADBJPBNiDjICAH5AIwgFABC1mqyKmgVN7cGF7bugJdJhkRyPOnZlJqXq5Op2y+85xNlKj5o9SQZYRXCkonBpo4tnXzorZIpX33oDnCyCO6S2PxH3Xqc6jVOrbTx/6jwSr4pSUEa738XuPbtgWWRcWMIkcDy2Qoll8pEBwGMmgsaBJguI8Y+6DGlVVFmHHEI7we/83n+EtJVPI0QJtXwcE0ToFADAoNpoQQUAYPDOjgEnT+Hnf+IDcFodeL0QgQQcsWi4CQDkLuOOhdtecxe+7j1vRyfu41//b7+EtSVekWq+yG2F9F5pE+LEZxsUIwEgANAr+VeVAKgKqJ6AL2PfvFYA+XIAAANs8V6YJFgkDkStrVjQ0Hp5AclA9XkmFS1J1xCUM9x//xvxhS/8JbrtIVy3gW6XLVWqGMR92NR6av+sPHEryCjUHNFVqYnf5/NsrDB3+QUxSflY4lJssyWTJB/yY+g1f8sxybEpc7/wPjHuCVxs27cIy3dk0zGfkwMFIrFVbQDlYZgG+ecoAEAxK0YbJb9HugDYNqJ+hJWlZbz04lG8+s6DUjmLen089dRTaG90kMUlVOs1XHfzddh7YCdtabF26RT8uIMGevi5/+6Hka2dxWD9LLbfcgBYuyS6X3rWDNIMQaWqKhmjA8xN/1RyYPTn2qhRSx0oqSF1Tv6aJEtea9acgheAFDkK1dfChLgMuFFLT35L8gSs8PvxpHqcQSLjxVxu0ahfrUXnEPQAyO+PSSBlXVZygDzh0yZ2eQAjCTz3AyXNMcdUXHuvmvxryjrzm0kdqXqfOgvpazwGWhlWlLrOJgAtrvXFa3ql8zcgggrar7yQbAUgjEAWelOwC49OwAv7htlDTIuP/L4YRoUwzHLoI395YarIPw2ALZp7rcXPpysDU7L98jtYCFGKgLF53rA4NKOM8o9wGAkIZM5T9ocCEOjTm0OPqdzIUMYi9bYWhiELCAwi9TjjtRBgUssB+FruYaTacE/j79MM3dVVnL20hJndu1CfnRFJoKn0vRz5WL7+5VTMEXimIS99N3JSgPIYMQi4xlhyc+GxWMEAWpebe5nPVmNgiIzGhWb8a8NAAtZMAgVOjROh/pPGyo4AF8+cx+qlFVnXWFXzpqbF4K7uByhbFmq2jbrnwSIjMOwrGiqFBiW2kFWa4ZSXUAMAdVbp25uyz1crU4gTF61OgsSqwG9ux7EL63jm5AV8mYUKv4ZD55ZQ274TnYxdCAC7v44pO0OptY57b7sJ3/yme2D119Fkd8eoBdfN0O9tolariAlYqGnGrAamro/b3nS/+A0NLRq6JWivd/AHv/eHuGHnfqycPw/PijE7V8dG2MJNr34t3Ln9eOjJ0/j0Q0cRuwQAHHFi5yrk+h6+5nWvkeFCCQCDcSZf+w/sl+5UrV6IPdffitT20E8tAU6G7GD1twgASEelEpXgpIarWNijs3o2gJ10kXZWkUVd0RansERnXp7ahsxvIEpV/6S/PQBjPDLL1xeRlira/2gNV+PdeABILCDPj3xPjDdZ7lGm95NibDO2Hsseo2aU2gNU0k/tjFR5S7Sp6kncrwBBG7VaXWJjSfhsVzpsMIalljvqr2Km7sBOOmjaQ5Q6bVBgWU4SAQDqPvXgIRybsVuo1tbMQpQMMUhp6u0gc3wBZShL5N7COaL2OEoeOBPpzWE8AMjMVQCUyRuKMRJPRQBNzd4tAi18jp/HOeW5AbKIsZCHXmahvG0R//KXPoLv+ZF/hOWNDrobXSStPuxkiB3z28R35+LGCqbmZ7CytoLFXbuwY9dudPp9VBoNrK6vSzeFauBJ8Xdj6Sye+/LD6K9ewDvvfyPcOETdpfdKpBhQBHOY66RkISt/BpFNWTamZ+bFZI8tOMle6Q1SNKZn8WeffQB1slicskiiyWqSpJ9dCbSHE68v5ygLSBw99Jdj3hTzdVLY5fVPBdSsTM/gbd/ybVhqtdmWAE8/dxhLF5dR8csCemTRAK5twXfITOGYS8V9Ydue/XJc/A7q9nkvyBRl0r9y6RIatSrSOBZJBBloBAe4p505cxqnTx+HX3awsDCD7/yOb0e/15b7TW82n8BJHMk8yBmGOvvVwiMdMap58dU+XrEEYBj3RfNhAABuSD4dVdlypdtC7+IZMQJ87PMPIqG+i0OVmzEXH1LopfemLaYOvDmchjQBDAcRjr30kiwAclMTsgCUHm4SABj3qTLOoSo5LW7q8lk6kVCJjWl1ouOfLRgAZkKxxyMXgjCKBAAwDsEEAIrBXx4YbEELK05Ak5FcGQBQqCYpKnTIjEhDsV0kDKJoWuK6OHb6PE4tt+Xa38XkIurCyQbSR5IoWancQCt18OXnXkSpNoVN9lJ3HdQbddTrRMxEPi4UO048MiNMwMfzEvqrRgtHDrEq8DVBMrVQJH/MzDfwK7/xKxAukZUhGoTCVCBCN9QMAC5lJsBTXgCkbirjn9/+p/8CF595Hl6njxrHA1Ewj1V4jbCnGeo08UGMH/m5f4FefwP/58c+gSe+dBI2amPu0CZhNgHslSbHJADwcjwA/v8GAPIAXOtRjQxAjY0YybCPOBmiVp5HFlti8uP7Q9hOF8NhBzffckBkLw8/9DimGtvRbtPgyoHr2wL+CMV8iwtkAvJJAKC4wcjGuUXuMpkATYIgxYTqWhIAAm0C6uh5a+aaXAfPxo79u6QdoNH6EdnlpifMCS2bGDu/MRBASQAUs0IzmDTgIQCDZaPf6eHRLz+K3TsWsW/3Hlm32A7wuaefkYqKaJhD8U4AACAASURBVC8tC/fdfz9mpmq4eO4Y9myr4tCjn8MH3v/duHG+grm6A3Ra6G2sozI1LVTY9aVLmF5YALtMqEqzrgYap/MxJsAkCKCTUKEQjwMAMjfl41RlZwR+FACBa+wWY9XYvLpcwGnytc1UoEYfmAdbE34OW6W4SkCgJAD5o5CgmqqxPL2V4630RFdtc3QUd5kGf3Lsjf+fAbBmAOTnOZ58jQFXxYPU2+/IpEqnZkWq+jV3ZRXkXK0CdzUQQ+5okYGRAwHjDAADJpuMVEIK/dpRJeHyg5VY2JgAFqr7Zg4SfBogQaZ1/fJ7XbkvgkCS5Jp9Wyf4ypyS7BsCzSMDPOP/MOrXq4/LuOQThJC/1Lrz+pGBoynMrAZqINus/SKVGgwk6Vct8IYYhJGY5XXYl/n2m+E268pdWoM9JoEwoMCVb6MBb0Ypv2KLjT9MnWHyp+yHsidq8GJi7Mg9GjMt1euEvidCxxcDYSYHDHy1iz6p+6Y5LmmpnZ70+ObfXruL1toGLpw9hxNnz6M8t03MrKYrVdRcF1XHRpXgJ42dqb2XyDWTe8zEP2GizZ+69OIx2KY7N0pCmaUpZZyWECYswluiMbcbC3jm1EX8p09/Hs70Nhy/tI7I8uGXa/DgIOn3UKV+unUR33jPq/HGO25AELawverAibtIwg4czxYm4MrGuiTjjeYUnj78IvYfvAu777gdG2vLmJqeAWtRTz76FI4+ewQNsqsGHRljVtlCddtO3PL6b8Iv/MYf4sx6BWGpisShkWgJG+029l9/AHv370WtXsbG+grKZVd6le+7bq9om1vdPvbecBsS20c/KQmTDixUFPvoXnPO/829QLTfQ5WYUpYQC+WSfkAl2Eko7IykvYK4uyFAkVdtwGsuIA0aCK2KUP+ZoJH58fIfk9HCy6iCXOXDub6Zqjz/reYeC0MjCYp6nqemGYKaGaQm2qirSBEAMLF2sQJejF0EbCDTVEtu1ecoFq4CANRnc00wsljKiWkWvL62IcxJGr4xJ8mSUACAZLCO2aYj171pZ7C7XZSTFEGcYOX0aTQD0u0j2HaCJO2p7gMWvcjIxKWRNsE1gpkszHCNYxtMemcpmZMAcWQGMHLW7Xwljp5Ym4t0XR6frIUTzEsVJEASdX58SgDADrDWT3C61cUfPfxXeOd3fS9avQFOnziDab+Bqu1jc30D9akm/GYVG+0Wmo0alpYvwa/WcN9b3oojx45hdmFegBN6fUxVfVw8eRSnDj+D3vJ5vPO+e4F+Gw2iVJQc6SIH93ABAMhE5jqsAQCeJ4ErJ6Avl4t46GD7zt347AOfR1CpI4yVDxzfIz5xBI/Ytk9LucQ/inuHbqUcDQYS9zKHq9drsjdwH7PKFXzLe78HFzfbwsI4fvIcXjp+SgAeFnyGZGuyawHZppbcCWEONOa2S/tCHjvjRe5NvW4HyWCAbpvGigSIONbo1VISkIDrfXtzE8899wwqdR+ua+H7f+D7hG3E9STlePLYqUXJu0wUZwwg/04BANS0RFGYAwBM1jlmHSZ3/TY6Z46jnMV4/C8eRNbrCgDA8hf1ZNRKUMfM1itkAAhCDuCGG28UAODosWNqQdASAMMAMIZQ6tJYkpOZpMKg96p67eQmfqwiciFhIs+N3SB6xbVvKwnAJADAAcTBw4FlqjgmIJpc54pVKfPceEDHRY06SBoaqkVvzMWTDRWSVFojRjEr9oEg4KQBsa3Q0y8cxSq7IFk2Xn3L9Uh7m8ICGNI1UxDyMoaVGTx2+Di6cLBGp+BaTTZzmgDS+ZSbHzdWLnQEAGTZ0wssFztee3V+o8qXeY383mLvzyFe97Wvxk998CcAi34AqmexyBtYpWGbPiIN2nBRaR35P55zJF/4+G9/HA9+/BOw1luosx1GHMHzPQFcapUyHDruuhbOrS3hg//255BWLHz6gb/CH/zuF1DKKmqR0yZ56vjUZnI1Cm4RALiWBCBv96UZAPrHVT/fHMfVNtdrMQB4TkVpS57cCjuE97ktJoueTSmEJ0ZW3GCCgCYz7OQwwDve8U585s++gH6Xc66OMEwEoGEHAV4Dw6ApHmdxPpk5MNLOjzZ9Y4x2WSW5sOEUx/54NfXaEgBBbxkMFLw2+BmysTsl7Lx+j5gB8rqI0Q+RXaEPamdjQ4HTB8H3klmiEmVWCo1/gGIwmYcxG125tILHv/IYvv6+++E7pIMNhBL2/LPPIYwHGFhsXVrF297yNvRb66i7CaKNU9g1E+Mfv+9dSDZOo+kO4TSn0X7pJGr1aZQqNQz6XXicd8aBwMwvQXwNGGAkAbpneO4BoPwOxDuNIIABNXQVUc5DJxVy7VRapuexNq/UJzqqJl8OJBdDuyIoUHzPVhIAkwSOjScVT40/xDl4XEJgXmCSflXlV4no5OfJxsh1ZuJcrpQ0XwZESZBlXPy1BwE/SzYUhazLtdSMhJwmqgMu5Sh/ZQrt1ar3snZqGcLLCaEnj320thSD94I9dX7HtZniRJDPoFHAPc182eoYpEpUoKDnAbSm1ytq+ED2EwEKjHGjlgvwd7nzCyn4krjrlne8pqxw6QBXzO10qzthG0hAp8F8Iz/QBnjiYM9jZ1E/JANCgWBka0gVSFcFebw07yJgx/NlK0/eVlbEpVd1pYxtB+9AVi0rsF3TfU3yIJ5E3G+v+FDxR3HMTgIAeQwgg5hztSA3ERd5pV8dAXcjs0k9YdVzBeBSwyxqnDIjkPNNZSxLEiO6dCUNYSwgwAcTi04PreVVATX79EBodXB2tS0aWDppNyplNAIfNfa7JoFimEnQyyVJ5IgEARRkp7o/MDhPAN8L4FpDRGFXdKwcHpQXuJUawqGDU8ubyMozSIIp/PrH/l9c6sSI7TLW2yk8b156f0fDDhy7j2j9LN77TW/C3Xu3Y6dXgtMhG8BCu7MBvxIgGiZCNZ6amsZGP8T5zQ7e8Na3CDDhN5pYXd7A7Lbd+K1f/Cj2Le7AoLuOTncd5akyQquMO974bvzPH/ldpOXr0RsGyJwYQ2cobcZY/a/Wq2g0q2izDbFnYXHHNszOzcB2PXTCAXYduBmJRS8D1ZHJZnry10qgrxYN/PWek8pwlohZWjJ0pKJP1qXL2530MextIOusIA3ZjsxCdXoOpeosOsMA3VJZCkr+cACHLMyX9dALuNkMdBL6st56hRcZAMBU5kXamCSqTZ424VP7vQYBOIcMG8nQ9q8iATBxwOT6aQAAsvzEYDPfh7TZmOZH+b7yl2KczniYMQa7LrFANtWcgsW1JxvAcSKUhm3UyyncpCvGf14YopoM4Q0IAJxBs+KhNAwlJosztsO24cg4UuCNSDK0xp8rC9mcpWGs4mTdalf4bvTd0izUgC38CgBA7pWjr7cBPeU1WsJlmBZcDHl9kgFZQiW45aZIYP/q+cM4N0hw2+vfgCPHz8B3K0CfLf1KqFeop0/Qywao1KvotTfRaDaFlXDs1Cl85/d8D84vLcl64bk0fE9w4sizWDpxBPHGMr7h3tehFLZRZfjGbgjaR4ygj3ST43qrvUdYnHKDsshbkqGNTpggpg/BzDy+/NiTat1IFLmLOQTPlS1OZc8RXFTF/youVAwf/mWMyPyS40w6orDY4vn4tu/9XqyHMWLLwcZmD88+e0gKz0kYKQYAARMCACJbz4RZ5pRrqDea2ixVXeNuhz4ren+ntN22lKcahlL9571gd6kvfukR1KbowxXiH3z7t6LZqAqYRFCPBqSSDY+Z9CoYXQEAuuPVFeKnlzsnXzEDwBrGiMK+DEoGQ9wwPbY0kN25i83jL6KcDvD4Fx4E2GpFBP+EnEhJpvlcLJVeAgASEwC48aab5AYdefFFRTtkIKA9ACRB1oEGbyrpH/Kz0KJQtfGho7eiZtC901D22auxUlHt7KT6XoifrgQA8GJSAkB9PAEAegCIoYpUZZUzuXmY4GGrgG0UtI1CBgkgJdDRU3rss4CInQyqVYQDRd2myQZfSffSRx57Cj0rECT64M0HkHU3RFvDjT+MEwxKPryZ7Th89hKOXVhBbLtwggBxGmNqqq50cyXSkIO8i4K4juvuBwzfjMRhvPI7YgBwMnm+jR/44e/DN77t61FyKFVIdDsDVlx4jVUrIRm4utWwBO8lshroAxAhO3oSH/7n/yOSi5fQcBxhADCRE+qO7aDhBWh320jdId7wjjfjtvvuxrMvnMSvfvQTSCM6j6pAzSTIBg2+2kTYCgC4kgTgbxsAUGNNIZsG1c4QSzs/zoEsrsCxyhIMZ9xcvB4su49efx33vP4eOHYNj33lOcQD0qICdDqbUklRBOoi1W50xQw48XIAAElotqh+vlIJAEGp4uZlkn9hRtjA9OIcKs2amH2aey60N20gNC4BIK1QJf/KHE97AOgN3vhGyBzWFYKjh1+Uqtk9d79eqF1coPqdLp556mkMHQsbSQ/X33gTbtt/O9J2G7unyzhz+BF88Me/BTNBG9NBhM7qRUzXZoGUqK4yaypVy+h3NsQQUK6vllCpYN/cE2WGoyqHOg0uaIblHI2fmqZEinZOv1YSDtlAtqj+53mtMdcbnyl5BVfckkcay8uT7S0S+K3MAGXxm5iNYjw23sYoXxk1qDsGUBQCPaXfp6nS1U24tgJhzTosEJAAAKbNnO5CkHMnFCCbgxw500DTTpngmjaBWzC+JufE5LGIxl0HBldapy7ztSj6L5BVWOjCIJ+hzeLkuwumsmMsAA0JSRJtxkrh/oyBAYZGW5BgmD2OSaYnbUKVSW/eH0uCTUUPiro9vb8RxGNQmyLjTy0nYNstOeyCu72MWR2wsrVd/rkaEDBGeJy/QS3QLBqtGzXaYNN+kkApq2A6QHTY1UMCRRuxH6B+683I6MCstaeMSQwYwH9fzUNGrrA2hjRFiasDALrhgU6guFZLuKooOzrRV1df6L6jSaiGh/YOULdEuZiTTaner0AAkdRpMIBxQKe1IcZdpLUmq2u4cPqcACC1cpU1exw/eUGAgDDso1rx0ZyqoVLxRf/uu0wmWVEjx0LRxcWUU9gXQyQlD5FTx2afyU+IasVR8rOkp3plsz83q8zVaXRSF63QglPbhk/85z/Hk88fw8y2m7C05iP2KohrKcJ0Ha7VRqW/hp/+9ndjrz3EXBxixrPQD9sYst1j4GGz35URXJ+dw6nlFTi1Gu58w9dieWkZ83sOSBeAo88fwcmjR4Gki0HUQWKn6GQumnvvwn/6zJNIyzeiN/QBL0ZC1a/r4LWve51IwjilqfUlz+H6A9eJVI6My8GwhG27D4iBK0EAFmcIfPxtAgDSa53ANBQAwIMnA2AYtpF0VmGFG/CtTIpedrmOxJtC16qgV6rKNSyTks5W3dd8TCT/sl6MgOVrvv0qLzDxhZl3KuZX1XiTxJmKvAFNFbCtdfuF2KMYgxQ/dzIeNzEFgREBQwsAgCpKKwCYAKI5BlL/6TbPh+f6Am96NK6WTjZtlD3G3puo2TG8QR+VNEUlHsKNYgEApmuBMACGZG1mXbV2DrjHeEiGlrB2U8YGPCaCbKSC0/NPAwCyhkuRVMkAJG4jAF7YV/MCi17PlWRCmYqaDiJFiUQ58JElQ/TaA1h+HXZzHp/84qNo+RUsXH+zyIy77VA8AGZqTWknyttema6j3etgSMd/rqVDYG7HDjz+zDP4hre9DdOz01hdWUK97OGFpx/F0onDcKIO7n/dXfCzCHbcF507k3tlZ0ImBaWeCpB3NMu5z8p7UJGqPDtzDZ0AnX6MF158SckCaHype7nJGiysKJUvEigSUNdVrVaZI1DyQK85rxyAfnDMCwfsPuC4eM93vheh5aCbUJhu40tfehRD/nsQY8g21Dwui9/GIhPDOHFBQb05JW3Redz0ASC4Suo+7y+vOUEGgtC8f+InESdoNBr4wkNfQGOmLmvb173xXhzYv1fGEk3zbY4pLe9QjA4z1/6uAQBIEYc9OUYDADgWW8myfB1i/dgRVNIBnviLB2GznQbpLaR5MHiQdnqxav83AQDQA+DwkSNqAzbIgHEf1gGpJKcFAMDQ+AwAQMSOCQSTAwIBvPibm23pY6+MAa8NAJggjgAADUAMAMBOAlxEOIjMwwRGJrgZBVij1W9sgZJfq8qJqfIWe6Iz8OT3Vmo1AQLottvuEQCw4PllPPTFRzFwK7IBkAGQdFsoW6SilAQAiODAaczj3EYPjzz9AsrTc0i03q1cKaPWrCCzU/i+A0s7BzPg4nLGvrgDTkahbxYqFbz2/Awd45HBwTZo/9PP/gxuue1GWHaKJItl01TmRrzGDKLZJlKxdXWII0GLHVhAqwWUfPzy+34A/TNnUaf2ekD9IVApl9FttTBbbaDV2sDi9bvRQoT3/fSP4eJaFx/++f+AfreEXq8v8g7HdnNvBrIQlHHKROZhdF88D6KQ7Gmc2FgL6QEQiAcAN3m2CFEtaRTVlgFvnoxKNdZQMid3t3FA6LLqWnHBZhInSdrIuJBjxJgAGgaAQcoZlI5obdREtgWECnsWfK8G32Ormg5KVhe2TWSauqgYP/j9P4o//sNP4sgLx7BzcZcwNHphBMuvChXQbJDiPG+q97IBK+qSuo6sPOt+9XL+ZgMendAkCPCyAIDC5SsyYPhrYdroSqlogXX1X+Y6zY5qPhqzU6jXFY1XntcAAKVJAgCYorrQTtS5qPOhsaaqfghgSI8Fnp/u/kFk/InHn8CuxZ24bs9eqf5XgzI2NzbxxKOPiZlfCzFedfAgFmoN7Jtp4uKhx/Dam7fhve+5B+21o8iSdSzuWUR4aR2l2IJfnUbcHyAVmlRJwDpuFsKk0SZhJn/K2wDmCbwCWRV9RpmcsRIndLm8KjsBAGiTKHWHzHOjXDxvMzYxRcyYLfZdVp8wbrjEemDxIeOoQNeXNVAHI5fNA1YUdaA3OYPMODDaxjFgNe8YwKSSJklXiC4LlfvCIl14Mce3BiDE7FM9JcOl0NZOaayNzr7QrUBePG6yJKdaSNJNAllM/vPnh0MOAaUhvsL1L8qZ8utvNJ0cAgJk6cfYtTeEQbljes0ttODL33OFa6fvmTyrKGGSvBtPDgFcWW3v92XvUOui7iqQAwCqFa8EZdK+l9UTbXhnpCriaK3AQzNO8vVH9gtl/muOw4wn/uQ+ZXklxBnjCcVFEmBQtzfktWeAb+Y03Zw5xwVUANDOMize+7UiixPqqeznygvAxAdGSmQGxvhtUkl4zq4x1yr39BiNBQnhtJ5eLzjihWSJrFEs9YW+rViNigUw+qmSf0NGMWOM321Jhx2+VQVJXBFkn0pZOVTgHyV2WTfE5uoGuq1NSVpYuaQZ4Oz0PI6fPIuTS6vIXB/V6Sn4ZRdlD6h6JXEu9xirsahjsQUgmwDS/Z4tdF1Efg2pZSONexiEbbhinsd7nAh7j+yCfjzE0Kmi5NWx3k3RGQBPPvciHnj4EJLgBqymHnrlDKUqCT2bqGVd3OCV8P53vRU70j7c7jqmG74Eyoldgl+vY73dlTZcNHW8uL4mHY4O3v9mxL0BHPYztxw8+KlPottaEZbJSmsdfauCtbSJF84N0MEO9OHD9jNEaR+zC3O44+CdIqtrt1vYtjCLJIlwy82KjSrdjGwXs4t7kDIRcSuKTarX8KvMov9qT8lI0QAAW/mR9cnzZmU1C9uINtdQirtoVgMpgrF6OrArov/nTwIYXkYA4OUwACbRW3NaL4e/VLwEhdhIr1w6R5U1Ngf/tN5fxdIFH6jCRwkzJZdA6c81JCg9YRUDQLUMlPXTAG1CRTItbdVMk7+a/k+Xd742KFekCMa1gX3kO+2OtJKrMxbfbMO3CJQRyG1jqm4jDlfQLJeAsIOmZcEfJHDDCOsEACqBmABmwwhRyk5kDjuYwrE9ofQLAKCLEZzLaULduTJ6NQwAmeU6BhcJUc5+1nwr6UyjkmACd2srq7rAQEqPg6HtAbaLTMdx7fYmXMfF5noXbqWJhb0H8MBXnsD60ML8vgO4uNoCt0jq/+tBVb6POVDJV3FVrVyWGC3OhuIpMr9jhxgLLizM44brrxOj0GceewTnXzqE8nCAN732IOrOUGQpjki+mZwrNhjjVIIAkjzT0Z8tzyl7HpbQZ6tRy5P2yRcurWF1YxOVxhRW19Z1L3ndN5nnDQXyMlY1eZ9wPIQdqvyiKC1mDkfZUDcaILZtvP3b/gGyoIyNfiSSg88/+AUxASQAAHpASOcdxbAiAEAgIc4gDIBel/G2hUpQRr/XFUCDIDMfZTLGe8yRld8Uc9L5uQU88PkHMTM/I+ymO26/BXe96naUfcbxNFmhlJseAGYjNt2cVPXfMAAKTZ2/qnXmmgyArap65ptkg8kGSKJQ9GWKlKC0NGxPRhQD62tYOnwYF597HlanjWG/Ky3g7IALFql4rIDRCyBTxhdDYHFxUYy1nn3uORm8nHS+68vmzJ6PnOqB9JukbGC8jdIoUFRxCxMA6lGI5CmKO6vnvph4UNMvLqDF+EmjLaY1ldEWK+8AS4wKOV5V27zkmgyAyes3Gcg6rHKLnltPbHH6ppOrot6JUYYMXFcSUr/WxEa7j94gw6EXj6OXANNTU7j5wF4Mww7KdopB1JdrGXNTIEOgNoPPPfIY3Pq0vN7yyQLIsPv63VgLVzA/20S81kIZNuqVilgJDysuVjubSoOfAVNeFe21liwWdAP2mw1s9nsKHbct/MZv/Bpc30F1qoZsEIovBJ11acwzQoongiVimRw0RMfCBBc/+yB+56O/Ai+JYLFnKlKUiZjRXXRAo5UAU4vbcPjiafzER/8PLJ29iN//+Kfx0tFzWFleR7XagO9VRJ/F+6yu7UjXpYanIeeoQJEASGw76KQ2VqULQAVDv4HELsv1FrdQ0Vmqyopy3NZJMk0EuTmpGDunKeuX5NRkCX41JVttcFqTJUDKuNFTUQ83Nlb0GC0mwNTEUWelimUMulQvYKLXQ6j+2J4D0S1xof6B970PH/3QLwptmpVPLqjtzEfJq8nYZkDA7+fGRJAu7HeVI7ShQpfYjtKRlkOCVJeYwxKBvlxDaJKcyQrm2HwoACiXrTM6meHcNclBkYUilXK6/FcCMaXhnK7WaqjWKqqtZZYK08Vx2UrGgs3NVv4oCop4CDjKg4SusVzohYmTpqhVq9I+5sSJk1heWcVrXvMaRaMlwARLjLTOnjyFfpIh9AK89ZvuQ9I+i13VFL1jT+IXfuYngf4G0qyLJOAIGsCjBpPvT0uCXHcDXyhkVi+Cp439uLYIJdu0/OMIku4qyrBUkgOJc9S5q9xjlNQbvbDyE9AdA8zaZpRkozhJggQmbwWngNEmUjAOykO2og5fvgOISd3TLzA0fXVY+pcTzvHFBE7mkWZimKTG0BTl3RoYVQGNwdvU+QorQVoIkpSsjH/yRNckjjpxNcevEsxRICutzmwGd6ribMC9nBaWKZmaAjXUAq2qU4oBYJgRWxX/80rMBDssP09ToTcAo77yuZmT/v+YhrPYJlMTKkwPZTUqzDqU33S9qeio2CTTurqu1kPpBSgBDuc8E18xhI25RoxLqCaraALI8TVb5AZmLEj1zHSL0dciB8oZrDm2tCI15q2y/mnAz4CexRTDrAHq+qqqDitmApTSFV/fGwH5GICJztVDr9tTksM4zh3/y/Oz8G/cP2oxqD2DyEZkss4Aj8G/mWvqp557dB4YAh59CCS7V1IcuZyKgaqAiDTTGmIgYSBJ0EfAPlu64FjUfbK5NPXklO0NSHMdwvEDOEFZ+SvpuSbrF9dtuaZMUNjaeCigryR9yQDDNJJ9kyaAIu7l/WTistZC0oswpNA4ziSBdwl6pSHK0wt4dqmPL794TijizekGFqoleNEa6mkLM2ULs80mKuUa4tRCjwL/kgOn7KM76CojVXFiKMl4kD1S9rmSuIKz7zyr0xHXFI8cReDcpUs4fLqF3//8UbgLN+JCtw+73kA3ClFzhlhwYgSb5/GvfvS9qPQvIUjbWJhp4PS583DKdfRSR+K3LNxEY6qJw6fPYPeNt2DXzbepql4coTY7hS986k9x6sxp2H4d/VIVLy5FWA4raA9n0ElKcAILm90Wvubur8HsPKn+JWxsrIq2eWF+Fgvz87I3Mjljv/DazILohSPed67Xcr5fVez9N/ImLWTLZV4Cpsk6IXViYSfkfeI5MriH0/lE4maOYQ1A/Y0cTb4KXeHTxlZi2Y253bEYwQdjdY5t6qdpcCwm4SwA5hCngbHVxxuobLxCqmNMifO0dKVQpzFggqzjrNh6niRrpPFz3jilTCrTjscuDyrWWd/YRDRgrK9iBElQxVg0YfoqTvdxp4XdO2Yw6G8AWU9aAnrDBA3O3Y0WrI0WXBYhCdmXUgxs5Z1CDhCni6yBBDWF+WMYzTwBdf4KoBh/qG4fZPnxffQxcmELGzRB1NlE2G2LjIfu9zL3qJm3q2glJZHDtPohemFXCqSEZ3v9SGJeOJ68vk+zw26IwA8k3yKAKzp7AhvlQN7XWt+URN0mcEqmdKxNm+ntVkpx56034tzJozhx+ClMBTbuvvNm1L2StKasV+vodHjvWRzMkLG1OYt20h3XlpyHbc85Zi23jFAYEi42eyFOnT0vsmjJi+JEJdn9vord2KqdvydbWwO63F+KIJCKj2yZwzQBLZUruOngQSzecKNIANY2u1i6tILjx46DEbAkaAQBSOP3FMjGR5ywUxqLchxvo/iA8YLUabiPsDUhgQ1byXl5fM1mE1/84pfgVyrwAx+9zgb+yfv/IQbhpsTULo1Rh2SyD9Hv91BvTGF9sw2HciufXVcsMXL1uQZdRq18+ZP5FQEASqMQI436KBEA0JkPAzLqqjiZ0G7j4vPPY/nZQ0BrA1ZEo7kUCOh+yQ2RQa8Kzjn4OU537tyJerOB555/XjZs2bwdTzbSsKcqgiIfUK4nYy7Koyq8ok0o3X8om34RO69sOQAAIABJREFUACD6I9X7ggOVxHkTAICpwCoqvHHlVu1BTFeBYvIymbRNPmcCQBNUkjLCoIUTmCigqYZQZ8LqECcEgwChq3DT8SroxUNcXN3EidPn0R9kmJmawk3798ikCugwGodSGeTEiUqeAAAPP/E8QlKNbA+Z7ct3LezehqRMlClFtraJ+Sp7AwfY6Gwiq7gYBkz2M6xdWoETZah5ZUE+YxoruTaiLJHBy8X64x//HZkAdsVHFvZF2sEJoCaG2RgmNwDmNyWUmLA7AfD4U/i3H/ggKgy20xBcUlym4GGIMoOdeICpxe04vrqEd7zvu7D/1jvwqU/+Bf7iwS8iCunW7YrcQMaUrqLTn0CZTRmjMO1FQGmCrKAxEttGJ3WwIgBAVRDy2A7EmEXCPwlomOiyukLjGB1sEwDQ5U5xqDY664IeVs78GgCA0hLrKpmuYptxUqwgmteYbgBMjNiqSaphUv7S2m/tjitaKhqtRH0B6r7jW9+Ni2dO4oXn6GC/hqA+g5XQgV+fQ2uzIzRHzpN2u42K72Gm2US3vaGqobKaMXhwVMshakp5f0piSXPZinMlAMBcj/wNV2gjaKp+hgGQVwgLySVPmW2hKAGS+h+Dfd9VQECjhqDioyt0UWoj6SFB7wyCJGRYJAISlCtVAalcApGaLkzKFjWhL504KZvyLbfeKofLoNkvOThz/CQunj6r+vcGDdz35rtRxgXUovN484F5vOuNd0vwHXY2kDWp84/hJX14nBOEjC0bLbKeSjZqGeBw05Wq4Ui7LyCAgCyKeWEqg/JCqSSqB0GMfI0xYIBpM2YusqH76//nCTv3+q32imJAa7LbQhU2f4tOdsbi32I2rIGurRJHdbuGCAeKGpePf20SJ6wT3qdYafxzGYKmM0r6xzaCViIAgPqOURXfUMjFmVcO0LQ/KlSTS0Mk2sROlVVGIIABC4ymMk9yC/IGvkbImvqczc/ims8KxOTcLnppsMpTBBxU1DoCFxyfe5Rw5NU6JEixBix0kqlOb3TspmrOxGST7CruXUKPHFVJ5HzI+tLMr+IwKN6vSQbC5L28Vv3PGOsVwbviHskAXIIzzYIy107WNO3mbNbCyaEqc0NX8fJ7UPDDMIk71zSuI4pxSClfIJe0sjAL98BetXZIEV7tVbLm6r7SDMz16Ckk/2oD4LXzpFKgln5KyiT5N/OCAKnrSeLPeyKJv6HQi/kfkKwtSRJGAKDEjiDlqgIDKOFjMM3CA02VCRZK0KmSfzVnCL6T3ThAHPXhlIYoVzyAFMxuG4ONDWRRiKjdRbjZQRalKNEcmEUAyg9KGcpuiuVOH6UFVuIr+PTDT0hlfaHp49Y986ilLSStJdhJhNmZaUxNzyMruVLVJ9PPdQkUMXBXW6wFG44clysgBynT3FfEMJJMDbEjsDHIEqxFDh47EeL/+qMvYGbPzVjppxKvMOaZ8YeoJeu4c7uPH3jXm1DaOIumB0lGlpbX0ZzfiU6bZmLA2toaqgs7cOrSKm541UFMb1sQb6N+2EVrYw1PP3sIR09cgFPfgWOXBjjfttEuNdBLSihXfbTa67j3TfeIMS7xVup7yaLcww4RVYLjtqhWbb+CxpwCACgHkD7lxi7k5cfcf89fOSrybH2ioxVD9mWaSupWfmTnMBEkG0c8pKSrmJGYjXaZURSpq/Y6ZlfxF9cEU+RRHkOq9qLebxgDOmLQrEZOGfpdkPitvDRYmBFopOSKRIaHUanUEHgeyr4Hh3tT1EO17MBO2W4xRJmMfiZwTgrHZ+wao8xuWBsbcNZa8Abs0kVDzQwR43TZytkeThU/JQ8wjDpJNYz8LIf8R0C47HWsSPN1SqBDvy3xR2DXJPqyxaHEfx6r9MMSkqCBDiU7VgVobENUctCcm5Yro0BfJYvmntZqtbC6uoYXnn9Bci2uoeKXwHWDLfU8T3ISApbCCiULiDR78W+gfwsBgExMALOojfMnX8TeHTO47cAekSn3Wqsyz+u1aVk86XfAJNl4ADBvIADD3JAhE2xP4i3LU0DAuQtLYjZK5nBK7wvG4lKQVS3NzTrO4zR7SXGPkT1Y/MtooMl2tC723HQTrn/VQZEAdCKCH30cOXRY1jVKDemnItKUjG7+qojkeYpNxgfZskYuQt0/C5Cq5bwCOPh/FjwIcJFF8sQTT6HTi1CplNFureJHfuh98F01DpGFKNFIn8UNtmclGJxmwoZQHeFs6UJhvUIA8r8eAGCnopdAv4/zTz6J9ReOIl5ZhpfyJmX0KxMTLQMAqABYFSwIADSnp0QCwGQkCiM4ltI+x9ThEiEXVIWVGIUDmsdWDABu+sYkTFWGHaGGiN79Gh4Ao0VMLWwKpFDBlgELrgYA5DF47pyvQAYDAHCgqM+8HABQ3IahHCupSAQAIu6gbhnPv3hCUKp0aEuidsO+XQjba/BKNNJg70sFANAHgADAc8fP4sJ6BxZ7eTJBtl1Upqvwp4lKRUBvgPnmtFBYWr0uShUf5UYDbuBjdWUF7UurqHi+MBMYKPXiSDTYTLio9/nVX/13smhzkBMQIHIl9PGxNmDFzUFXTFwLKc0h/Qpw8RJ++ad+Gt0LF+AkEUo0quMcj2M0KhWstzZQnZvBWtTD1J5F/NBPfQDPPH4IH/7IryMI6gIChP0ElTLp4Jx8faHq6HqMvhUjAECNnAGGwgBwsBYBnWFZAQBWINebe4sEXNqJVauz5bMEZJjY5dR9HVmWSRWrUKU1DAAJiFnB58JijkybGBaD4LwvaoG+ZgAA0lsTbZKnaGHKlFFxolXVMqDraJbAc4YIOy385D/5x/jUn/whTh0/higtoZN48OszECIMzVY0C4CMGfYxnarXcwaAqkATFWdljTUfxfIxFYarRTaTFf78HCcM7EywbxI+SaD0B08mG7xu7JDBAFOqB5o4y7aW1WpFTKPE30L/YVygcAz6IKhWmlK5Y5XOshWarg3G2Mrm1JmzmJmbw47FRVnYXctBYLl46fCLWDl/UXRiKDfw1rfcgyA9h1p0Dj/yTfdisWxJAEk3146TYWglKA9j+DKGJCvAgK2FaHLD662THwMAkKLG4JKRi6xxvO5CAdaBjZEBiB1KoQ1pwQfAjE+T7KuUIceo1BUVDz2a06iHJIkTPg7mufGKtwmmFLBi7pnaBQtwgDm2yRJ5XsmmAaORkuT9KPMKMD9ZBR26cp//NGsvMw5l4JQDTsqOTlfzjbu8Yt0IKi8fpQ2RVAlFSVk0AGCqzyYJzyUpY6BIgUkgEjW1J+gLMTYNLE+1sSv+ldfqPcBmgp+DjCPtu3m9aOj18Rr2gfxkoEcAhXuovu5q7Rkl+QbUGOnTR+CCud8yovShb8VaGLu3+syKIADXoKs9JrskmNfmYAlp7/leOm7my/M0AdwksK5HrGhFaTxsgAYCYga0l7W1hFwCyEDWAACc+7XtCyhdt0tAbmHZGfBVs7m4lqoK5GjimFjDsC2M/ETMVCeq/zLVpU3YUKpy1M1L2zCun4MYWb+Lsy8eIjVA+mhXGk00Z+fh1JtC0yV7gBR6YRaI30OGRMzRNBwoc1W1laKhbxqFiMMurCyFJ09ZuHD0GJIwRNqPwLiSqxy9GAgAsJJJuilZPGFmI3GraA89fPLBhzG1sBOVWkWq8XNVF7Mezc36ovklqFFtzgpL0x4S3IilCkkgNp8GgpBwnSWDhrhVJvrbvKsLuzHYVazENXzlyHl87svPwmpuw4V2jKDWQBp1MVcGovOH8f3vvh+vObAN3qCFZkDa9ABhFMP3XNHlbnQ6KFHf7gY4s7KCN731rdIhRjpMuS5ePHoCD33pSbSSAC9dirEWl9G3p7AZxihXuOeFeOP9b0Q/6oqx7sxsU7TI+/ftVWsi90Veu4AAwDY45SpikWwwWbpcYXjVCfH3/slrAQCjC6AAANXvXqRBumIviaB05GABfNxjpljtzBkAsn6a7zXxnd65tJY/3/AE6VN/1Vso+4N4ObBiTU+zJBlIIsuOWwS7WPSg/xZ3FmrgWamu+HRvp2QokzaLc9WKTrgjlGiEbbP1Zh91AnYb67DXW/CFAaB8h0LuWyyQZewZz7lDEEDFgoIpahZAUXpm/EXUeq7b5ErdRzE64kEqVeFhHMOFMmNPoj78ShVdyj/8Blp2HT2vieqOAyhVpxANh4jSVOYl1zqyiaR6Hg2Eeb1v716JCQmg0rl+fW1dQGUWUBl7Ssc3bTSs/AlU7MsCJsGH6QYNvAciA7hx3yL2LExhuurDIzs8izCIu+IFJiwM2Us5FgjIsN25jUq1jgH1/CVbEn8CAb0owcmz59APmTs1MBwqCbnkhLprg9kPtto3xlhkUsQrIfPYUvo6vO6++7HS7oi2n90FvvjwF1UbVbI3ub4LwBFLnsMYWdZ3KQKYdpSKNafaSFtyXWV75vlpCQB/RwbA4cNH0O9FqFbKWFu9hO/49vdgfrYBu5QgpowXlFM5Ugvqh33JAbkn9cJQ1iTmagow+eoXlVcOALDvPNGmaAA7ZwCwLyv12EOhoJ179FF0jp1E9/w5VGRfSJEwIWHwSeqywK4jAGDHjh2Ynp2RNoCrq0SKSIdQFVJj6CNaP4mXRgBA8WabWEgZDSqKkUKA1OeowIT6+8KCtAUDQDZbSeCUhl1V60dXXBLEv4YJoAmo1CauJooCPi4HADixOKWYBHEiUMPVGWRwyg186YmnxRmT75udmsL1excFVSPqmJFCLxppG93Ugl2Zxtn1Dl44fhZubQphWhIqCVygPh+gzGo/5RSsRpJyz4WPCQdbWNg2qtUq2usbiPp9cbicnZ0VVIqtefpRD+/55nfhfe/7Xq21SiUYYYIl9zQPoMx1Ngu1NjDzHQzYBohP90J86RO/j0/9zu9g2rYx2FhHlUnxMJNJQtMRlH1YZR+tqIcP/sufRSex8eP//QdE/05CSb+XoFZraP0P2Sa8zcWbPA4ACP5nKQnAWgh0SxUkXh2JFQjiaAJlYwI4nuya7WgiCSpULNX4GQ9s5TONhrsAAJgWf0XdPNHMYmXR6NcFBCgAAAy+DAOAFSNNGEcpS6Ufa9TbROCUUAkc/Pg/+of40C/878ICsYMmVjZ6EoA6XlnuPStPHO/0yqChiRyvGeNEm+WE1HfQsGSrFWgykRz7jOJ6dQ0GABdLk7RtBQDwOGhmyMWY15S0fwFNuAE5lgCJBAH4l9Ea240yYWT7GzHz1AwKAgAMzrkZU9u5tLKMS8sr2HfgAIJyWSp4ZCGVbQ+Hnn4Wmytr0n88qE/j7d/wBqStI7hproSv2z+PRtJFxXVQqVeAZkUAADeNgJRaMkFaELE/bclClS7DxUVIV/wVfVl1OJGVQncHkHVIXUyZX8Y/Qt8kNa7M86YNYkGTfLWtYtJ/IU+8zZtkUdWhlOnNrpPqfHYXNiOpV2oXf3l+4jlVxVTjR9ZuTd82FWyTqI9WjPFeAEo7rQyjzHqqvkd9lnETzo3xJhNkGQkFCK9QeTdGsyW2UZPNQ9OaNVCQZzrm+WKSX7zIBiDQjDHT51gZManOK8aRv3gNzPdznqtLVPBWMIwDpQxVcg/9nWNSCcZLYnJ1uTwgT2C5QBYA7fE9tAAuFc6pCAAYyv6VxtUkg6D4Otn3CjKDyeo/v8eY8hX3zdFawiSWVS/toSPL0qhbjUk6aforfZppxkQwPQik8lNb3Abs2YlYwGrVEky15VNcfll3JAExWn999GYcF7pwqKBd40zaNZ+vJruIviG8n4NuHx6vN/+/2cby+bOI1pclYZdqIzX2QRn16VnUZ+eBxpTEVcpzhy3AVKxAANN0OhlErBRxrJO+rGU/SYxobR3t9XW0hQWgAliucazQS5Exp/L6iAchos6GGGOR+ZZWZvEf/+TzSP0G5rfvwM6FGcz7GdLWJThxB9ONqsQPNLbaPjur5IqUMVCGQFYDgQqek5EuaulD4LEHlIWoFyIKQ0SZjc7Qh9XcLgDAI8+fQFyZw0Y0xNTMLNprl9Cw+qgkG/ix974LlXgDt+yaxaVTRzFdK8vexiCdvcFBo7CggpVOF3GphLvvv480UUSdLja6EZ4+fAoPfOk5nNkAYn8eiT+D9Q59hgbYvp36/9vRH/QQxX0BAOrVCnZsW5CWkaywctl2yzU05gkA1AQAYDtmScpeQQB+tfX4v73nilD9tS8KX6E6c47WNlNFlVaAgtmO1ueR+EZvcZoJk1NwJKMf78qi/AUUiMDV3ljlKO9W+gWp/ZfSGequyWhmjKf2XUvuOSUvHAP0l2IhiHOYxbl40IHrxQg769g9N4u03xVGwCDuICtFsLIIdXoKCANgAx4LkSIZzRDS0JL7c0ojT36Xyiuku4YBLXTRUEeXkvRLxV/vcfypVOaWMBQYtwzCARgIB1YJgcu20F2RrnQyB4NgCi23iY47hWDbflj1GaxuduBKe0M3l1oSjPFcTxhLzL+4xjIvkKo/40TuSZzzvK6DCGk8EBYSZZM0KWfhTWTIgxBDtqNMI3z5Lx/A6++6HQtTVfEWoblhHLVRstkFjDGuaumrpCs0AVRmiLLtsmgrJoDsClBBL4xx/NRpNjUBrDmgRD8OtmJUMm/mK6boaxLw4p5l5hXXeSkME3xxPUzv2IH73v4OnLpwEaH4abh48YUjYgKdit8H9+JM2M2s6lNuEBMc0Exz8XjRYLLyrlAmkootrsBPfh+PkbH16dOnsb6yjqlGQ7qOvPn+r8P+/bvhe9yHmPzb4gPgOCWsri4jCJQMvgiqjzzVvrrV4hUCAJwlCgAo8UKIkz0rEykyKxWNGSfMmUe+iOTcRaydOI4a6WlIENuZIM+k63ByKZ5nSXTI27dvx+z8HI6fOIFLly6JiQ9Ra6Hca4RJBZbGEXE8AVMXX8KEPHlSxoAqlDRBB1FromfmoWI4WZbUZl6gIW4FAAggoTsQjD6jyA5Qn7FVMmSqNSMNl0KcRoZInBCqistjDyo1AQC6lKK7FTzy6FMyKaIoxvzMNG64bid6Gyvw6azP9j3UL7KdRT/GMGigNSjhyUPHYFca0qPX9gKkSDA9X4VXcVByuIioiotUVeJEPqPd62L74qKYAnb7fWxubqJRrwsqVi572PwvBj0f/uiHsLi4Q9gAgwGTbkov1N/xiVfcIBgslJCI464Ni5WsTgdYWcMHf/CHsEiAYnMTLl08iYY6dH0voRtH0oeUJpFvfvs7cfvXfyN++ic+gOVL63DsAEnMSa2MGZVEQ1bLwuyYYABkqvpCBsBGVEJ7GCAVAMDXAIDCpamnM+m+qfJLdV9M48Yn3wggMi62lwMARq/Nio4JaBlMS8Bf0MoaOtMIiFLUIwMAUALA8SzVlwIDQOWH7E0bCQDQ77TQqPhIBj3s3b2I7/++78Fv/uZv4cjRk7DdALML27G8Slf6siDGZ89fxOLO3dr1VgXDOiTOTQKVhm+EyRfH+VZj3lylMcAsz1cn0ntdSVbtU/Q8mljjeNnZbor3QOYi/zAoNMZ4tgIEqrUqpmamUKlVJUGW62XQdp0w0B1cqnMZzX5auETWS6+Lm2+7LV9wfQIAjo+nHn1caLXcKHft3oe7D96IIDqNr71hDjPRMuppT1pqsc0fakw2MlQtMqK4YbmkzUjASu2veFToCFJ1Y1BVfZE1DCEtR41K36xfiilgKvrq38XqbT4cc/PGrUFinXpfvnMUtOZ5Al/U/+t3CNYgLvxG/FIEigyiO4mwjqeANPHjB8jxy9Krx4H5dwF0GC3U+WqrwBOhHOrqOZ/iv3XirV5pNMmFSrxxyzcSJQPqjjEYgIgUeh1wGZaASZJ5pCHlSxMJdPEMJ8Fh9VHqDvGnmKUWqogGyDBJhfRE1jc090IoAs76shX7PAsmoMkeBBwMs6M4w8xxGQDpavN1Mngq/v9q7yvuiZcPMjVWDM3/SiB68VqZdXJsrBc6APG1RUNVBpA0cGPCb/SghgHA9beybR72vt0YcGIaBog2KyRmTBCJrCBdksuHkhlSDD9Sp4RUkyBUyDECREVSFCfSPlSO2Rj9UFu7soqN5SU0XVYAU6F19sKBGLmRgl+bnhVGQHVuXsy7CMSbWaaAMgVsk34vQ9iMCcopWgQXzmPlwpICH/QYYmWPMZM4gkvlQu1qVhajYbN9cCT9vI8ubSKd3Y8/+PyjSMozmJqZw87pCqa8DM1SH2WwLVYPcbeHqeqUJEZe4MIOXFi+rWIJ9sqWYg8pr4nIAgLK/OIMnVZHguqE1N3Ax3qYobL9Onz6i0/jy0cvIA6mEZZ8dBnMeyX5Xr93Cf/sR74bpfVTWKwCWXsJFYdSAltM+UKyJcoV9NMM51dWcPtdd2Fu1x5EgxTr/RQnLrbwqx/7I2xmdcT+HAbulLh/R7013HPP12Bqpin6/17YQRB42H/dHunZncaMIVgUUQBAc34BTqWuAQAmhFt7YGw13v9+/m4Sllfx0vhk2frMJyGCHAA21VQN7GoIfItCw6R/jZ6rORyq9hVlrafmpapdjIxzVatqOtCr8V8aUoOu9eHSfs5CkjHmout/CXEYSjs4MiuR9VGtDjEcdFAnq7jTwlSjgm5vHZaXoeZb8AahAAB2EQCwyAAgO6kEK1ZsHHEk0J0/TMvN4l6RV/31XqTWd8alZBpSLkTvLxb/EimY+ZQQc1njNXQCtIcukuo8Nr1ZLGcVpI3tiOwymjMzUgghSMqk20gBWHBlXE7qP4t44tGimWfips+4k9VnKeKqOJhsG8txBaBk3sdruXLxHNrrK3j4wc/gntcexHSVrB2uiYqd4LiMebh/J3kHAAEBZFgRoHElFrIpN6D8wA/QHyQ4c5by5xLiIbtZ+OLzxmMlM4HrvaLe27m0rLgXFffvZq0unmapY2N6cRFvede7cWF1TcBYemodOXQEG6vrCDsdxX5mTC2sO7I/XFQp29J5o9p/lDectB5MMsmXyOQiqEPwmYAAn+PP1to6GFPSd41mjPv27caOxQVkw1i6kBAAmJttYmamIb55aUx/Fy170cxwV0zoJ+fgy19pXjkAAGqMI2nlpqisRGVjadnCfqQ0yjj98COCgF04fBh1j237Igwsot4cwNxiFQDAKcrq48LCAua3LeD0mTP4/9h7EyjbzrM6cN8z3/neqnpTvUnj0/wkWbZkGdvYZnAnBBOGuAMYcOykG1YCDmQ1oelmdScrdAIxGVgd6GRBCAQ3Q0IDAeMY2xiPkjVLlvxkTW+earzzOfdMt3t///+fe+q+epIs0dNyaq3SU1Xd4dz//MP37W9/e58/f176vniIcODo88iPK/0eYiHx8i0AEmTZtlBYxB6Mi5ivI4JAXOwvDwDMgx2z5PRWUgR9L88AMM9fDJRMoGeQTiVmaKp7UnpQlSHZBNn7ojQAMvrnjmM8+ZXnBQDgwty30sUNR1Yx3LwsdBtSvoUOQ9rMzEFi1xBbAZ448RLiCp05SRMnSSjDwcN7EKYTEJKzPQsBJU05eUdjLLXakkCxFWBEBWixvahI0BsOJmg166Jm+pHf+g1BxSjAZlS1hf6vvVvVdCwyFj1hVeI4iWM0Ok3ZMGbb26h4Pn7uB98P6/ImqlMlnsaxoM+v5TsYTbnp1lFzffH9/et//6fwv//GR/DJT/w5PLculipTIhx6USib69JRI/1hTNqNSAxbAFxMcgfb7IRAFZlHhN9DlCrhR1NNV6qzCiBSyqUseoj0URETFgGrLrEZKpu5/0p8xjAA1AZtvnYDAAx7pTyPDFOAyKw6vOh9rWnIUpmYX3Mt8DHsb2Ol2xYWwHjQw57lDu6/9004euQwHvjCA/jSQ49g/8FD0mu1ttnHvoOHxfP44uUNdLor87EU8TWF0BbCQloUsxyUm0B9xwG2SC3XP0uyrv+/DHyYFgADAOgZdMXORgBAAXdK3I+ABAN/EXjjSDNI51qiD3Kjhnang2qtJo8jRZiCW8KqmNG5hGrWKdbX17G5vSUH9E233ipgE/cdApFVx8OjDz4MxMqA9u47j+PQUoDruinuOlTHcroFe0LV6iZ6wz6mpBc6ECpt03OFtiV9vrUGDbSlB52nnQA/rCbrfjq1XnTPNz+1KITzI+psoxAGmw9JMX6lwVIB0NUDMNN/Wb5X8midCO+o8BrxSv1y8sq6R/qKQ6hI5HXSXXrNOU+YWVbJBtAk+3MesfbBLVXgBSEx1H5F6+c1zINHpdivKIVE67l/aOp/CSQw+++g19spolOutBtnDg1OmGPWCPXxI6m+VdOSME/uzRowFYjympjPdwW6Fuu/tA4Wk35zSxd9ntVuor52XIe2ylWWUle2dhTPuaqFgno9YdqVGG9XzJOrzC3za5l/pfEp/55/4/0xmgiLn4F/X7Th4+/K3wx+zX4oAmIMVPWZz6o0FauN/g8DQ+4nBLlZofZXlhFcdxSp76tWNQP467OKRQcCgyqnLwFTZshJsXUrSHd0QWh6PsdOKlku0vFEaW1UawCrZBcuYLDdk2qgk8SypzLIFeYdYyCyBfKZKGsfPHxEvLCDel0q3JLty9nDOZeiQhtdBlpZLlX/7bUNRCyNUSBLehLolKHYDQZcLgQXbVd62ylEuBzkoh90ef0ylg5dh6cvjZG0DuJ3P/UwhpmDPSsruPX6o1ht2cBwDUEywFKtimjAPlXxCUTFZWHBgi2xBNsMKxJnMfl3+cd0hlFvhOHWAFlCeywXGeOVah1jBEhqy/jEo1/FiYsDnLiwjb2Hr5cWFyqGH+36OBAk+ND3/SVY26dFm4Aia7OKL6JlQ9oy2zb6kwm6e/fh3No6rr/lDrEyW9+a4OGvnMa///1PIq/tQz/1EVl1lUyMNvDub30HoiREs0275Qlc1xL1f7IrxLmC/c15BV6tidYCAMDk6OubAWCgxmJHMbvRK+wMO88tSZ60FogCgxWYb/bp4sxQO908xb9i8MvJkAHjdLwiQLMmzylUFKkw8rhWMxH0E2HdVgPUAAAgAElEQVRz2a9YoCLb0RWWLV0gGOvldIQgRZ3SvmEPF86dwB03XQuP+04codtpYDDcRMVJUfctBFoDwNruw5tORdOKGgCRnUkBjEEXk22zvRgRQAMmqmLTHNCVM7f0M1XzKdhKlzBa35E1zMIrdUX4Wfg6me2jn7mYdQ6i5y7jbOigb7dEBJPtwv3etiSq3D9Z9eeXCPFVLLRaTTnjXMeR9gCK7VEjSVT2KxW0Gk0Vv2nmopCLNN2dSX3VswUEePLhB0SnzLfY8pigHjjC7G61OlJEFcFK2S/pxqRKu3xdtmKwKMw7SHBUmMuWhc2tnrQDhPwMsGRf5/5mWgFM3FzW2ymfL8JMy2eounRgAEJaNi4v4a43vxmDMJL3oY7JiWeexXgwRDKJxFWBRU1W8xljCMuarSLUa9HiuWYOGwYA28yllYtn0XSKel050Akznaw06eW3MBax6xm8qodJOIIfsHUqwYF9yzi0uhf33Xu32EZncSjsgKqnLO5ZvCy3wL/qRWdiuHT04tXiQ3nIyyP8XFC5uABUIrYAEJmmgAZ7YCgQRuXEBKe/+AAakwinnnwKLV54EgoAwMOMPWlCt9OU6GgaCwCw78B+nDt/HqdOnRKUhdQWoe+JcJ9S/+XhqkTV54veBBuGkcmbxGSYyJCiuVgFDZCUGTXVTAB1JQOAfzGMArHEM33DrCLqNoKrVS/Mc03AcsXNkYDD9IAr0S9TlZNuGg0AUGWSAYFQ9+tLePHsZZw8f1mo655tYf+eJdx4ZBW99QvSdyTesExmKGni1DCt+EjtGp558SwGYQo4PhL2AboODh0+gEkyRk47nGSEGouWjDF621iqVqVXxW7UsZGmWJtEsOpt9IcR23fQabdw+Jq9+Mmf+ntCT+FJ6HlUclX9WwW9qxhgc1joevJMiXyJbRuDmCgUyuOjv/Mf8ZmP/A5qYQyXFSxuyjUHE7Y2kIaTsS+xha3RGB/4qZ/E+d4Av/Dhf4k8s+G5NUwmU7FWUUmhztTVbNaJvwIAhK5oJcjoFDFz0J8C45mP3G0Uvrrm3pbjZKElab6niMeVhcCKuaTuJANNdf/VHwrVf/070+Mlm65Wsy4HzYZCW6CWuqorj9VOEXyMbJKGIqr7cuV8iSMsd9vY3lpXTIqZ2jwuXTiP9//A+3DPnXfgV3/lV/DSqdNY2XcAlzd6CJMcKwcOS88V2yCU5Yi2rBMNYfbKKeAid3ikqQ9XnuflZN7c/t32kkKQbgEgMAmoaQGQ1zabVqlKLKI1ti0tJ+zLkuSf455xH8pEEHBKims8FWCkVq/LnCYY4FAdXCyeXAmgmSqxYnfx4kX0R0MRIl09cljQZCLkTAiqjotHH3wIdl6RYOD+N92D/Q3g+KEA1zQS7Lcn8JORBLfD8QguXTVmKZwshE1hI/b7VWyEtofUsdFabheBMvcnIrq2S6se9gpbIgamBlfZhKnvIoqZJ8jzwfnazgCiE0XCfaVQngASZjNVJ+j8mwtBB2tqMpSSffOapgWoTJ0vXo8V0qmymDM+8CU/eM5nAreK0q9e2xysolCvAQlzmBfzTKvxMogUy0yj41FqtTBJLascRQ+8Wbs6eZb1ygBfs1/KibTG9+YHR6myX57npoddDd1OoEBU4rU8ganuF+uovI8sCDAaEICvR4XnYnstJeoFEPkKs4EOGuVrm5+fKix4vQDA4ucu7wUGADD7Rvm9zV64G3hgxkiur8yG0Ptf8XetsSIuANoJiIGhiAnHU9itFmrXHQUajcIZwAAOZPcYeqWqvmm1/3Jxky1FGgAoWi+MOBcDWga2XD/ULeI6SFJkgyEGW1tICW5zLbPFifONolK0qGLAOMsRklIbx+gPhvACtjDVUa3X4QVV+ZkxgRKsU7Z1vc0thKOJWGBVnUCS/zRijKRYTVwENn23pUpFQJSAAINwWlcFGG5flv7nA0dWce70GVQaXVjdg3jo5BY+++VTeOHyEKuHDuOum67BgXoF7ayH2iyBnbuKncmiDxLMyECkA5Q2M6GLEcWqfLLy8gpSuhBkFfkdBdUGvXV0lpdxYWuI2Guidfgm/MrvfQxnx8DEroso4Gg0wJE9LQzOnsD3feu9eOcdRxBfeh6r3Ya4SDF5oQ7RqdOnsffAfvTZqhjnqFRbOHzTcWkx+MgffgoPPXMaodNGL3EBv404y1D3K3jb2+7D1mAL9WaVaAg6nRYOru7HlBpCYifGolVFtwCQAWBaAJQq/H8BAMzh82oq/zvTDSluaZDRtDtKYYOg2ILHvSnklCFt03Yja17tZGbn1K1lxjFjLgY4bwtQKu7cQxh+UrNMuSZwX+a72Kg12tjuDZEkGerVmjD7mGCv/V/x06kXnsFTj3wGH/qRD8LltaYJ2s0qJuEAuZUI9b3FrJEMgG3lAsCyWy4MgFyYQykBAEmeF9xGtLuUACD6I8n5U2bbzWaYjIeK0SgHCa+YvgI5HKmqq8JQXPEwYFzbOYQtZxkvDSrYqtTFSYw2kGdeeh6nT59GHE8lwed+yWo3E3/2/UuGpc9sOVf0+ShxIS1FbU9V/4W9qsT7GIsxkQ/HQ3E+SMIRVtoNZNFI/p9JbDiJkYPtlTyDZ3Bt2v85op9EfRK+l+8zQefe5YpTAluhKdxMYMCv15BZFMbLCgcJgr2i58L8RxjAyiHGfO84jzg241D+1o8i5I6DoNMREJFt6TkFU3Nltcj2qlKmWPTUCcsgTbWLjYnh50VlivdRQ4Fit7QqbzSaEtMISF2RLmwRQ2TcR7CTrarTNMbScgdROERMZzffwg++772YDDbhVhLYsxT1qicxrXLz+H+JAaAiq1wxAKKpAACk9wsAIC0AtJyJceqLD6Cb5HjxscelChZNx5gSCXId2KzE0i6GyHalAgMA7F89gAsXL+L5559Hs9EUcQvp8/BpWUHCwRQuLSLo1f4yAABvuFDZh0M55HnnTEBPuzjp6ymCrSsBAFOFEJRKJxtKRVx5IgsosBiElAK93XocywFboXbK9KNQ+9bWc9oiyvMDjKcJJglQ6+7H4ydewKWtoSBXRPoO7VvGzdcewWDzkihsMtEjSicaAElFLHMyt4HnTl/ERj8UNVtafLi+L72E1ZaPoOtiEm3i2gNt3HPjUbTjCA3kOLBvH/zuEp7b7uFPH34cvdzFep9iJlWZ1O/7offiLW+9D92DBxBtb8H3yayI4Xq0dyxXuHXyX4i1cGGRS1VD3uuJaA8YzF64KKjoL/3wjwIb2woAoLrxchOXtzfR7XYQDkbYV29jezzGt7zve3H01tvw4z/+32EyTlANmrKxVKt1uT/CSChomWUAwEZuzRBVEmSegzAnADDDZEaP37oCAMSjWfuqalVWk/xLuwZdjSpOYQNkEnDFWdc2aaxAGoq29JqqjX4OCswPRP7OIJZ8rcXkXw6DklsAD0oikuLPTVEwwy4wVTINJ1FpvNOqY6CZABTZuXT+PJZaDbzxztvw7m95F37v//h9PPTwozhw+BqMokQUkgk42QFlbBT9lKk1Nx/6BoudDQ9KS3vKvgoAoBy4F2tA711XgAM66eE6LzzhS2KKqkrAte3Nx1KL4pWZAOE0FEqY6xPJnxUVRwIADKgrHpNuTzIxBnvczLnvTKIQK3v3or3cFT/rZrMplLfAcfHIAw8JcpuGE7z5njtwbLWJm5eBQ36ExnQDe5uebPJsOSAyT1VhJ5+ikpEuB2nNSWyCclTOZdCs7qtigCifWgb4pCe2Wi31+XTbh4gDGiDAlDPm0c+V6d4isLL4CNLZior6PLk3CSRFV00SJvNL/ODVXOOtE2BMU4pNEm8Sdb4VqYJqGs6Td5PES4ilW1VkyZQq/2WwxyTb87+rNcPfS3uYfv1ibUgBSQVEal4pVsDux+T8tYqh0XOPjyd4bKpQBXVaRRFFgmyCinJya+a6qURceWMUcC1WUwWHSD3KfN7y9e649lIQyIq30X1YBOAE+lzQrDFvUAYIzNpbrK7zseUK/BVMgOID7/bp1O8WAYXyGBlIz4iklvc8w4YqM6B2AwPknNMUVVlDuoVKKoqaFVS2AuZjpSAQTmA16qgfPQq33YJHES9dhTQWUbxWtQfPNQHKAbgAyLrvXQXn2qFZ1LkVgJ+HEaxmU+Kj8ekzGG5ti5guA8poPKGGpQCP3BhM5YxTlp+DZzPvIfcQ7kfjSYiIlSaClWJhRffcMZrNuhRJqKeUx6wCWvAt9vA62kpNueColjz2GmubQ8cT7RxqnRDA77brGA82RNSPCzsL2sDKtXjg+TV84vGTeOniFpr1Km4+sh+3HmhgT82FRZaEsLiUgroF7nGJuM5wDHxaygpDhyAeQQ6yLSjcqKi07WogxZkZRVzdGiKnhsjv4KMPPImnzqyLMKDl13D5/Bkc7AaoRev4wF/9JhxpVVDNJvCZQjgWBv0t7N27jP6ghz6dB2pNjGceNqYW7n3Xe/Dz//ojON/PcGmUI7EbqHX34NLaOm668Rrcetsx9IZsf6OejIsjh1dRDZQbgRgIWbSqJABQR3vvfthaBNBi7Ph17wJgijqy2neh6Zf3hoXB0seNAFEsYogouKqyyt4jLmGlPbH0+mpXn+tuzI9AdQ1GL0AVo9jqqyv/QvRhoVKvay4icUtilKPWr1j+UuwYNrZ6Q3SX9qDd7mBzbR1ffuxhvPTcs+htrCFipT8b4H/7xQ8jHgww6ffg+6rF2auSLRCizvYDsQHsCQNApIormWgAZGLjrLTIxLyg9Hk0f7HEgNAsgFL1n0/obW/KZ+OVS0FIrH3J/mHhTLVEMdYYsLW1fRDr1hJODoDtCluBczQwxaWzJ3Hx4gXZR5n0k80r5zaFj5nYmwJWCeDnGFEDY8IKEddBxdJ2rkq0mM9jMp/EIVr1Ghq+g3DYx3iwBYb6S52muBaMp2ptUWFf7oNshTrOIICRadtTqyL7H9cc86TReCIuT3ZgIckUy0tV2JUNoHF84V5visCL7bWMW9IwQqvVRkb763odU+63WSbq/gQAkihGs1ZHzQ9kPGgvyjNXmBpsdqdzAgEk7ZRAa1LGpDJ/5exVVrDVKguTocRzzDs51gJ2VKg5FaLebGI0CWF7ZGUlWFrpStFudf8y1i6ewY/8rR/CsHcZ7SoLoFOx9p5QrN31FZPkNX69rhYAObSIaHEQWE0XagSN0TQAwMk/jXDxsScwW9/C1slTsPMU02mIPFBoNDECimuJcznpfI4rN+/Gm47h8toaTpw4IS0AyZTKiw4mozHqtZrQKESyRyMgRUBT9FeqLYGoIicFxSyWlpZk8E2gE4uAg8J1VNXVBC1KXGlnwKM2OnXj519sI+B18XrY18HJx4SDk9GoUu7YAhfolGaHk24eAgCaZs4FwcnPSiIV+0eshlO10wrwmS89JkkqwRLfynHHTdcjoJJIPEbdsyTR4LVHcYaZ38CILSvVDjYGUzz70llpJai3OhhNIjSaLexZXUIvugwLfbz1ruvwTW+4Gfblc8h7W2jXa5gFNew9/gb419+KH/iRn0A/9VCtrmAyjfFb/+E3URHEn8kL0T91EJhN1mzmZRKTgCYqtQamqdBobEHfK0B/AFxcx1N/8gn84a/9BrrsgZ7RNiUTxJRz3YOFemYhI13o4F78zR//cfzjf/RzePbEi2IrwmIL+6FUlYN9pnoTERqkpzBSYlN83UoMq1bFOAEu9yeY5C68ZldYEiEFVZhkCN1J9WZLBw4PLvY8UUGWSDFVSpkQlXr4uegleNU+oNx8WIWiCN3y8opoWzQadX0QqRlSZgCY4NkkSwYMkOuh/RDfiyIpWr26TH81QbCI2zDgo/OGBXiuLaKT1AXgmDOJz8I+vvkdb8e3/5W/gn/1S7+Mi5fWEBL59OoIM/ZXBsjkMJT6uDyHAICbM3FV9LJMg2C7JRDl696NAVCmMJfXiUG9DQPAHPA7XkNXgIVmSnaP6e/X90JssySa1q9cpg8rS1ss798nCbcIAM5mGPQHuHyZ7JoK9h9cRUCUWSPM3Ow9y8ZzpIVt99GsenjX29+E5myAb7xpDzrpBvYHCdw8kukuYFGqkgE7V/1bkpQRPLB8HW6UKPDl8Enb4RU+5KqhYQcAZJgiuzFHzFgauu/ifZDnsH9QKMg6yCqxLIrxXkhOzbyUD1fKhnY7ghZ7z001w+yrRsVZqgsltlmRkOoEcke1fcdBV8AEC8ffYm+oSfJ3Vp/4JCZxu827xfl29Wt4jSev+sT68J5fxG7VxN0AgZd7V/mURpBO95UuPt6MhKkqvZZPwdcgcK/wl7n2TfksFgbGAvvB3Gu+NxX8SS81QLvZB1VCoOj65usKAEKqUkp1uQBO1elTAB/G2m/HviEfuoKYiV29jvryCtp7VoAa++VTkFYrQZW0EunBNK03BqjSLVfcdxQwlokYHz+tiPcaUI0MGypnr60jHAxFjE+JiHGDkN1ckuNC0Vx82bVKnxYv4zkiQachK4tveIaYoqKe0j4ho43tjDZc2BWXZnxCLfZcV4LUjLTbWgCLoHdE9SyK9PG5AWYWaaTc8kiDZiEnho0YCWwMZlU4+27Exx47iU8/9hxmXg3DwRCH97RxaKWNNx4/hqi/hZytea6NpmfJ2eBQKVv70Ms9Yjsg2Q2MyRgYV+iU4iKLEtl72fPKMV8fjBAs7Rel8t/++Gdxpp+KOwHp+sPtdexv2tgTzPA3vvsvwZ/2RJyw5c4w7m2gVQ8wGm6jNxxhefUwTq2PkNb3Yux28QeffgTDSgPr4xwzr4lqs4vT587hne98m/T+04641WkinI7whnvulMRKtIlE4Eslg4wJglYXte4SKn4gPuQEWV57+P1aVt3/157zSgBAac8t6WOYT8ECnHHxMPuExFLa6Ws6ZZFOaR6ZWJJrTQpwVK1nzB1Rh4U2a6roROCAGDmrx6xqK1cYtUYLbSq2C6UZOt1lbG9tiQ7HcrcDn8XC/lBcH+qNFqZJjtOnz+LxRx/Hl594Au2aj0bgYvPSeexbaeLg4Q5++IM/iGQ4RM4CZc1Fr7eJ7p62ULbrFI3b2oK93UOQpQjIwiEAYKWISbln/qJ1fwybQRy8NBOOsY2AsBToJtOR7ShpKnlQFE4kphPgVFMp1f5DQIPgFSnzLqYzBxO7gYHTxuVZCxfjAFuzhjgcONM+am4FH/3oR9Fut8RlTeIpioFLcqvulAAmJWBcHV+0zfTQH47Qanc1C5VYZ4yVlRUpTLH4tNRpIwnHwgbwqcs0ncCusL3pMOqdZcSMlZNYKeyTEZ1n8jPvI88GVViT6Ee3GihRdu7pqmVi9zYzM8dMXGoKFCYW4h7sanF53osJgQ+ud4IeXPMZAYCp7NWNak1AEWMR2x+yZSJDt9MSBpK0lYlDgLKLv/HYjWIlPe/RVwM5L1YrCMuIaItKhT4SlJYXH5mhVfcx2L6Mv/3DfwPj3hraNRdJ2IfPPpQKW8WUSGIZ/DfraPHzmzOwfFa/bgBAJLe44KKp0P2lp7NChJmd5hmlKXHh0cdhbW5jcmlNULJsliL3+PFm0qvmE8UQixv2jSu1yWM334T1jY0CAGALACclVclrWkhBnc7aI7tI/NWGo35Ug87EnF6xrOIRhTFfkrxrBsBrBQCMbZqxn5DWBC4eqVwviuDt7BFVwY4SEizANaOKLkI/SrWUqNd4momA3zhz8flHnxJ6G9/bTkLcfuxaAQAqyQR1gnEU1CB9lrYgcDFJbdiNZQynMzx/5oLQ4ygqGGekSgNLe1toLbNX5wR+6LveiYNBisNOBnuwjRmZFs023NVr0LjuFlT2X4ef/Ef/HGHqY5LM8Ku/8W+R694qBZfPlb35+XKKrUmgpu6FsTITqhAnLu99GCKeJZKo1gRNdHDu43+G3/xff1ksAkUI0aZnt6riuTMgyCrIbQth3cM/+PCH8chDj+MXf/GXMBxEqAZ1qaBygaYChigLDnlPObC5TdJBgW0VIWyqH8NFL0xlvNxaC5YXiEiRQqFV37HyalVC7nQkYeDWqTfF51nZGykrKaXirwAlBohUSGXyv7y0IpsFEW9jSzkHSHYHAExVrFz92qEBoG0GVRuAoovPAQB18NG2hO+jAABKPNDyhWIxGRoUwU0i3Hjdtfhr3/Pd+IM/+EOceP5FZHaAjUEEp7aEVKxwuA3OhMLmUKRkFsuWnPBv5KKWktPFzagcsiyCAK8XAJD54LqSxCsVVnV4SkIglXIN7mkWRhmkYPJHpwu/GgjCS7EuAnjUAKCDAOmktMEkBc3hQUv6cMXG8185gXFvgHbdx9vechxde4xvvGFFAIAVL4adhxLoSjUjp4sFUflYqmSER8VKERx4CxTBK8Qld43truzhL1dsOe/KPdRm8y8feubeFPdIv49Qj6WSbxLkRZX9OSJRDnLVelaaExT8UowX9aKLwbCqxM8/2M5KNlkXslKKB5TnR5HY7TYusqUYN4orH2AqQPOkcWfyby5ZLNZKF7WY6JfBiF1vzyv8cjfQqzwaZHGVR+1qycTXSjMuU2OvgD2M3iLf+XVQmBWZSwc2V9EJMPTeMihQHhPOD+pryFmhlZPNcwxdvzzEV4AApt1Mg3sFgG7m5y42hbJPsE5n2YhtD0G7jc7yEqxWk9UI1ZLCM4eBtGOrxFu0NFSgZb5kR9Q0Za4jlSzqv4vgX47BubOiIJ2x8KCTf1Hr55nPrgB6WRdRjGqtUu1/ChhkH7pQctkGmCmhQDIA+DMtJKdKRUS51Aqbki09VPpXEzthIcKuYKnbQjgeiDVpsx6IunRQa6I3Yi8ymQKEeBM4Mwa8bOeMlTOB18SlCTCp7sMDz57DF778EuzaEta2+lhZasLNerj/7ttw3cGDmPa2MBsPsdppo27NMNraQIvuKzNGiUz6AZJ+uQdatPCzfdiZC1pdUhis1Qiw2dtC5vhoHbwWZ/sxfvvjn0fst7E5jtFstbF58SwOLDXR9mf4iQ9+H5JLz6NjRViuexhvr2E66Uub1zirCNV/5C3jdH+GTz/5EoaoYTNU4DaLKlGS4G3f+FapILL3loWMpZUOVg/uQxSOJO6g9SvjBXIbqBXkNztoLO+BXa1KfKDcIr6eIYBXAQAUm9eVDAFGgYxjVXymzm8RPuWokyHH+Kto9Zk/3+wDBI1UvKX0sqQWTgcrsYbNRVytUa8JtZ0FNVXlZp85wQILW1s90HWMoN3W+jqqvo+l7jLOX7iMhx5+DA9+6WHEcSpFoJrnYqlZxWh7HXbOeG+Ed777Lfimd34D0uEYhNGCwMVguIVGp44sCVGlNkC/D6fXh8u2I3BfiRHSrYuPr3gSNkuCy4RWF5r4M+MYOQN1wUxRLvN5vJkm8EVImDKH6j7IHiTtR4xblROHsFndJiZ+F5uVDi4nATbSKlgCCnsbqAcuPvnJT0p1mgAAY1MDPHCsFuM3AovqS50sjJnq9absScKrsGx0u0vyZ7YAsdI9nYyRxpFYKI6GPRzYtwf33n8f5UQVCK/BTv4v43bed+prKAaeZrdKGK6q6ubtafstHKoFbRhzzdJCuEtsKuPK6jwt5m3uPjPEzEFlsnFnJxtURb3haIw4jLCxvo5JGMLm50mVFSA/T0gb8yAorovx/bGbbhYghK2pKuk3AIA575X8O+8cz5qyg4zABGxHQYaabyNwge9973cgHGyi6s6QxyMBAKTF2nYx0+D0brFG2TFgt3P0dQEAIrTFxc0FSwCA3vA5VZ0JAJASlgoAcO6RR+FuD2CNJzh38qQoH2curW14AqoAQFB7BpS0wnEc3HzrLdju9fCVr3xFLCkMABBNQlnMhgFgRACvxgDghOFkHo1GWoFxLjrEhI2IjZkgr4UBIMl7qefECFFwUypX3czgLwYwRqmSh4kkeTpR0XUT1cdiuwh5wHt1bE5yPPbMC7BqbXlJOx7jjhuvQUBNhZj2YyUAIMng1rtCbScDYJRU8NWT57DRG4qwEPt3aKtRrbtY2uNi7dzT+Okf+wEkay/goJOg0t9Eh8qa0xTL19+C9ZmPfXfcB3fvNfiJn/lZvOe/fh/e8S3vFo1VQ180iqsqTtKJUwEAqIWgFquuHGnbIHEnIkJKKhOtWc5ewiOf+SzOvviSJAgEGVRwlwvt0GUSjhnOjrbw7ve8RxwA/t2/+wgCvy7UIgaP7NtOM1oizkWSVTmY1RJSiWjBHMoCJZixMQixPZpiHGdKkEmE4VglTSRp5kGVZJmgwmyhIMuAQh5iX8KKhu0q9JTzWQwwFGrJVpVer492i/eM1pPKas6IUpm5sRsDwCT+BW26pAFgPLhJQSJ4JgikRs7NYapEJMlOIJ2Zx62yppLe5lkqB1kzcFDJYlx/9DA++IH34+f+6S/g/OUtuI0lAZwoiEgWAJc6qWWUkaTYJL9YK2IAubjJmp9NBVBmwxXsl53J146DRm/yr8QA4GuK5yqpXrZiFcn7mMCAwYAJ2o1Nlj4QeFhNs0RUcKueL37avNf9QV8S/32r+0WnhAe1bORZCs9y8MKJZzHpD9Fp+njTG4/hcDPHNxxuoZttoeWEsGYREimQ23Bpw6kBALKlqI6tjpVAqLqg8rAWgjOV1PJY7UiIS64aZiyN363c75KSuTkQjcia2MGZQ0iPkVCW9be5X+YemOq9VO1NdV7fkwIA4B/oAnGVBNo8bzd7QXMcqnxpdwBAzuKr+MyrBJ5nyC6oQxGclB1Yrqz+C+L+KiwSy+H9IkBQnrO7/f/Vrl8+NVvJpCWolEJceZlfc3pRZgBcDYCQc0Y6+JS11Gv5UhpzC8BKKUEuA+CL53MZWBHKbandwIyZoevvWvkvDtSdPuHlubiYbsz3ATXjWIVmldv2AwRsB+i0UGnWWTo0vS2IyQiQwHyn24kwsLgfisAeLfC0/RiVsScTRMMhkjDEiP2/VLHmY3kWSPJP2zEFJrP6LvNcen2ZZmawaR2m6/1GrFiqZHw86X1A3ekAACAASURBVNLalk50gah3wmeJjhL7cFnl92BZynmAoGW7WUN/ax11jyDmBNGoL3T/wShExe/I/PNmU5X8zxRQqcaH68uShJw2uWl1GR994ASePDvAyd5MKMz7WjnGW+exurSMd9x3L46triLe3kI27KNTdZGMh2i3qNSdoj/qgxLqraW2gPnbW0O0antEYMuvJFhpVxGOe9geDtFY2Y9ZfQlRdRn/8J//a7RXr8P5jT5WDx5Cr7eNTqOGmw8u4a/efzOCaB0dd4YAEdxctYpuTRK4S4dwfuLiC89exHMbU/RyH8PUghPU5TFsM73l9tswjiaoNasiAHjHXbdJEYttW0xAFKBPXQbaKjsCADRX9sCp1aXqKi5Q5Un3WhbS/6+f82oBgPJqNHsGATTdvy6J+1yIU851Ebwsa7/oAhPBAQnq6LOeiFMOtxAmm1zZvqeSRjJd9u/bKy0mzBuM7ZsA5hIiKHE/FhWZSLO6/sJXn8NnPvNZvPTSGVG0r9aaEufx7KeLEpl8tKc8uroXm9vn8aGf/hEsrTSBkPR+VumVk4TlUSgwh02LdFaIB0O4CYE1FgESRLZyZwkyBw6ZOIapxTUrrbPKFpDzi5V/7jGM29gKzcq89Psz7ptGSitYewIoLRnOSQUACA0fNiIrQOR10LM6WI89XI4cjNOK5FGMQz//+c8LUzqhuDH3Iya3pMjropLsJVLUUAeuxAV5KoBIxnGv2NKbH6cpgmpdaPAc59XVVQF0+rQk7W9j0NvG1uYGlrptHL/7OBxWLB3V+y8xijjDMNnRNomlmEe0DnS+JWdCTi4vW8J3ssxMpZ+PMZoAhglplpr8nGaoeeo6icPGeSb0f7bTUnQ+i1OM+wNJ/sny3d7aFu0Ytq6H/JdOZwQNklhAWr4On+t6Lm48dqywcTZsvOLI0oCAql8zz1BAj3mcAMAiishrmOC2m6/HO9/2ZmTxCLyblTwWYWmOE8+FMjBtzrjymblb3F3E669HBFAFUDqIZAU0HIufJqv/tL5i1QthiFMPPYyAqvEVCyeeegpe4CGhDQR7VTLTc6PDQE3tuO2O2zEcjfDMM89Inycnvoj3lAAALgojAng1AMAgIKYyLyiZrtJyDnFxm8HYDQCYBzFqoyu3AKj3VErGnGhEm8g2YLWXE4LvuRgALt4MBRQo2y/5GyeVBITKR1KtRhcx8XmritNrAzx7+iLsehcOg5DpAMdvPAqvkgoAUHV4P1TVnWJu4czBgFabQUvEAE9f3MDlzR48Jv6NpugENNs1BEEMJJv4+z/6PvTPnkA97qGWhMhHIxw9fA0u9UOgvQeNo8ewdP2tSOpd+MsHgNqSrqYrL2KhI+rghZdOBoDaxNXYEc3UTfESfE9nqQRZ1WoAn73RFN7Jci0apH3HdUInm4Lsdsz+tX0aAVQOW72D7fOX0V09AsSZ0C2rzTpS0o00WqaUZbm3cA6oACkbD2V+waUtG5kACu1nXzjJCPFYUZHkWzZlUhhnCKdK+TNPY0STCba2tnHhwkWcfPEkvvrV53DyxVNYX99AMiX93kU1qMp9Hg/H0k826A+lL6j8tRsAYJJBAwCYpMi0AJgFz3lOBgDvu2EIqH7PEpNEhAP14SJBKO1YKghsGqmk2Lx0Dh/62z8sNni//0cfw3TmIrJqSNgGYLFNpyIHmDAA2OZDAGBGTHuug2EST/O5uGbNZyh/1vnc3r168qpaAPQLigig7vUySbRch670FevbIMG6SiePFbtKFRDwQKWjAnv+a606Vg8fEkEWzlNXellTmaMvfvU5TEcTdFs+7rjjEG5breNNKz6WZ33U7TH1ajGV3l4bbmLJHlchY6KSI7a4YduwMl8AAAIqPETK+1cxNoXrxFyMdQcgxMRCnDb0GJa0RwwTRbkoaB2LBa0SLhzhTy0kgIWlnARJGrAr2qTUgxVYOUOuJFzU14JVoOAD2sd+B5BRajUoi2DumB8vExSXZ4wCAHbOIS2nVOzr8wvb+UHl/r8KAKB8KV9rre9lAQACGFLOUK+662u/Qn/f4nmigJH5124AgAEI/qIAgMX32PU9F5wAzGPK4ocGMDdzToLMV2AYLDI9zFxUAevOsTD7QNEewX2LGiYEo20Lbi1Ard2E3WyodgBaNLISxdfSwWl5LxPgRPqgMnUeJQnSyQThaKSrRiHqdBjg43hmyTer/HpdsQVB3wyh7Uoslcm/Zs6y79Ujo41aOZaLiKTKlFAirfZc6XUfhFPpVd7YHmCrP8ZgHGESTiX+2LeyDM+a4a7bbhJ2oJ2F0jY46W/i0KFDWN8ay/7j5WMBABh08t1TUUAv2TQ6DtZGGRqH78A//tXfwxr24PIoBPK+JO6IE4w3NrHa6eAb3nAXbjx4AE46RbvmyXulZCfWPVgOz84x0pz03gDIqghsFzb7+SsJXEuB7ZM0wzCz4HRX4e85ip/62V/C4ZtuxtZoKnbIBENWqhV877vuws37qphunMNq20fHAy5cOA+30UUvq+JiWsdHHzyBrUobvdxDXHHEUmw8HOCeN74BdVY98xQ+LXJnCe5+43GMhn0BADxWH6W4oxhwZLp5jTaayysCABB0YSzx9c0AKFeIF1ec6flfTP7nAICiiSvRaCa6/DIxO4XglIRL2VpbKflLjEwAgEUuiTEY27GPfCatGyxEiV+7AOO5tMJUg5q813g0Fg0NKrIHQQ0ba+t4/OGH8cAXvojNjQ10Wh0E1QYi2urRDs/1MA1HqLkW8ukI3ixGq0pW7ib+51/4aUzjgRSuKlJYSaSdhEk+G158fr7tbWBzGx4BAG2RHlrUyZghYHzAyy50ohQAwFiToS6rySY+oee8AABsma1Y8jlV2zWLYTzJlZC4pOqaAcDyBWniseVh6jQwsjvo5VXRxhgkFoZ0zLJcPPTQQ4VIujQkSZw4KyjsBuiVtkadhFNs3BO2UI4wmoqm0nA0gR/U5GeeaHR1Y8GWsRMp/hLne65815s11Dp1OJ4t8ZUpaHHfFxZHpSLgxGJMaWIgBmZW7kicVcQkWsfFqPEbpq3Y8mlBYomVuVcnCbbW1uTgJeTJ1iRW9skMJwBAgMDn+LNlWloAEnkc+/Rpi849OmCLts7TqNnCdhS+5zXXXYOgWitaFDTHQx/M2mZegnkjED5vWxQGh4DBKcLhNr75XW/DzTdeIyKtjCMJENsUkWQRT7svFGdb6exfPD9NrFAez9fJABBBV+nnsOMEKRUp0wiWTWEiVhcT8XZ/4aGHURtFWPEDAQBIr51aSqSHdG4uZqmDMBnWnoq3H79DLHy+/OUvy1kYTRQVbhpGCHxfki8CAK/EADATgB9a0WXVZDHiPkYYWiX6Oo7lJNcaAPMARIVoBgCYB16vDwAwIIJBcdR1aBsr6WtSh0/Cwx8eTpy8hLMbQ0noPfZGRdsaAEgwm45QpXi4JOJsAchh19oYZRZyv4XYDnBubRtnL66Jt2m10RCPslarLvFO3U/xd//O+3H6q4+highNggrDITbOX8R1196ISlCH1VlG68g1aN1wA7C0ilmlI33iasEKp7To/zcq/KpiaMZXB7ua7sT3H05HYiFJaz8xjmB/uqYhTSmMwa59CkVqChBVjFmJz2inQsBJRGQohmehXmsLKsxFrAQA2fdFv3rF1KD4EOcMtSNYjak7TP7YTuBLgEVNkyhWXrBEkoVbydfhwmevIm1ISBnS10kqJTdiz/Phub6q/mdAlsyk/5tAwL/5N7+CP/5PH0Wn1ZX+Ms4jqoGSIcD2APO1GwCgEFFDgVIT1DxO/tUBslC9EqX9oMROTC+sciHQ2ZASjNGCbNxARK9i1MO+VgArGeHeO2/D/W++Dz/3T/+ZqMdmfgfTSoC04kmgzKNVWABEmHnMVpR5zmKCZz6Tst7c+bUjabmKDdmrBQA4Ivy8Anrwc5eS/vK7LtJ3ZZ0xkHBV/zE3e1ZDpd2E7JFmQxgAYcrEnQehK9U09qu+9NXnkYQRljsBbri+i/tv2o+7mhXstUbwKkMee4hEOdaDN60IoIVZgqySSStLntuwMw/q6FLAWTmxUAccqx3qXpXHdicAkOugqZSU65YQAYgoarhofVdO6vVes3h/CgDAVP4Vye6KZIzjIjuNzjp3S2ANk6CY43ouymNLe+6Oz1+6oJdLoPWk3q3xQDHTiq/dUkG9118lo1/ARK6Yw38xv1Cg8hwCWFgnpfG/2vvthu6XQYCrof/qNFNV6a+1vcBci2kBWHyP8s/m/i0C9GUAwIhI7gYkLLLodr6XEvdSmjN6DRRbnRpXxSrc5SbLPLTg2p7Ck/kajgU78ODVqvAadVhkAvh05GArEX3ujDUnN3h+yyGAGSv9o5EUJ0TPhucV90oCzDEhZZ0iSlsAr7miGUu2WIyq4o9S2lbJvwoMGdD79aYE6cNItfOxB5+pBYVaB2GCj33qs9LSR9tWMvUIEPAKqFEjdGhkWF3pou7McP9dt+Lma1bhz2IsN6vYunQedd+Tdi4np3uQbpcjMEFghPFOGkuQOxr0sbT/CJ67PMKsexT/8iMfw9huYExNJ7aAcr8TUa0xqG5y45GDuP3G64Suv9wIEFgppqNtpNMh6DRMIbA8YSBbReD6SKMBpuNtNKsualVPHBDCmYVBasPtHsBzlwb44pPP4/T6EJlbR6O7F04a4oA3wfd/29vRtUI44SZqeSj+525jGc+c3ca2swcfffg5aWHopTZSaTHke4e47743ifJ2nYCPDbEBPHLNQUTTCdJkihYdZBh/OERO2Ormwqu30FhaFiFAgjesPn79AgCm+m92nIVEv+j5N7up+ft8dyVrTSyjmUeUYnOuZwICIpJtWtS0D3sBGtMX3lGFNp6hCgxXTFLGo0wyJ+MRDq0elBzi/LkLEsMdWj0krcDPP/cCPvXJT+Ps6bMYDXpo1hvCRh4MRrK0m802ev2haDWxkNRpBMgmfay0AsSjbdzzppvxbd/zDkzjPjpBFckklGpws91AWkkx4xxyHERra0guraESTuAwBkCMMWJxwKrNCH6p/UnOAc1iFF4TibtBVdW8CC7QRYSigXr4uMKFOy0AgHL9Uuue7C5WiskyYBvADGnFQeLUkARLmHptjGYBxrmHIVO0MMGDD35JknYRVWZcybitYiGiiHEhqahiePOzJKnZFIFLUdVQEn8Cj7TQG9GKlCCFZgIwpuc95T3h/kcrcQrqUcdE6YfN28Bk++M1yP3fqfGyAw9nsh8nEpuYotdirCR2e5rxytc1jFQj4s72ECmUiT64NreWaTqDQ10VFmZpWcriM50CKoBfq0o7Fq+bDGC2AvA9xG2GdvOujYOHDqHVaRfMjh3KcUafR5dK1T6tWzc4pjmLQmzRTXHd0YN459vfgmaDooQR8iwGjXuobUZ2r0ux6JKO3WKcYAqHBWiy2A7xehkAPDjpY2hRnZY9ZtOJAAC2Q6r2FLPBEM8/9DCaYYIl18P5U6dBZe4x2wM4mFotiwMkN1zTTo7fdaegYE899ZSoyIbjUKrscTQVhXsR2SvZAC4GGCoeUBPDVOZJBWKixsca9OSVWgBMP6Lp6RZajgk2NAPg9bQAGCCCi4WTV72f6tvm36gqyV599mTTq/6xZ09hazITYRxaAFazIe644bCo/xOdNAAAgzMyAJx6BxFtAL06YivApe0RTp2/hP5wAof9TvtWkGUxuq0aDq0u42f/xf+Cyy99BZ2Wj3BrDXlvG04Y4YkvPojbb70dZzbWcPj2WzAOHNjLq1ib1JHZTS0AyCRBbfLK3pDXTzs+tUkZEMAsUrJHpuy+dx24TMxjLipHkrJxygBngkatLomSm0FAAOl1n+WIaT/JxWLN0KKC5jBCs8nK+kS8XT0mbDPabxAVVU4CqpdIs5hYfeUUSUjhZ+ukj4pLQSQleMdAjHYkvsM+bWVFKC4Q3NAoXCPgU45Wsyb3iu0BnEsEpTwngGf78k2wIRpH+NDf+XE8RP/4vCL3lM4WLzz/IpaWV4oEZjcAwLSSGBCg2BwLrQEjYKmsMTnQEnQLiqzoXKoapmlbeo5xbbFtgBv8wb3L8LMxLp18Fj/2t35I+jZ/8V/9EprLB9CLbUytKuIK1UZtoaraFIvKWVmeyXgRADDvs7gBmQTgagDB1diTrwYAUEvcqOcr1Wwj+iUHqlmnRW11Zw+vQdoJUjCMY8DOw4kqrLRX6+5ZQcxeXAoo0rM6SQURPvnc82LjtWephoMHPLz7jTfgNi/BPieEnfeACoNXWgv5qMY2HGnvUQAAgU/6CrupJy4YrBUo92+dkKqFogICQw0rDarZyAUYEPXtkhWaBk/loDMVS1HfVgwDeY62XZL7IgeeQJ07QAaVf6hTSgSZ9BxapPLLXigZ/tyb+Ir7r19H7cYmtzEBD1kaWsV/4YlGG+LlEnFhbbBfb+FBak6pI1fohCoiKo+i+tUiN698DV8jM2Dxc7/6n0sN+bs96TUwANTkmc+nl2MtlCvwr/6a9WuribHjaeUE3YCRZi2W/1ZmrZjmyUWwQKiZxkZyYQ3oKygAAH1Dd7Af9JFTPHNHcKjvv4jlsYpiKxoow10Rm6WmiGOLCCjPZqnC8XFCWc6EKcRzgfRXJhxCKZV2AIZjSt9GWrPiRJh6xl/bgB1qLFSv5zykNp9KMQ4IrrI1jVa+lWpbAvjNSYoTL57BI08+g2dfPIt6Zy/izEKY5ZiyMk77W8cTf2jemlrgYNJbxxJ7SfMQb7jpWrzjvrthxRP46Qh7/AxuFirKO89HTf1nW5cAJ3kmSdSB/QdwaaOHzGshcVt4cW2M3/zjP8dapSH0YsZZyh+c4PcUaTRCJQlx7b4V3HPrDeIc4CQjVKIBWp4Fn0JojMfIvJNee4rTTuDZrLizcpig3mb7YoZT633su/4OfOqhp/HIiTNYOnQDnj9zGSvdJkYXnsO3vfUufMubboYXboowYLNWRT/KsZ3X8MSFKR4+tYWes4TthEwPR2xhu80AN990A+I0xt79e0XM+sChA/CrPP8p5pWI+jdBHRZheM7xzHdqLTS6y6oFQHqzlUPO1+eXAtHMrFWbTinZ3wEAlJJ/M1warBadGN0CwDUqba86CaQVo4mLDVBmChhcQrVqHVMtAsgzmo8hW5PJGe0teaZvbWxK7NZtd7G5uY0vfvEBPPXEUxgOx5hGqST+nmMjiSJR5WfLMW3g2Jbr+VV5vXQ6RrvuIRluoe7mosb+oR99P2qtGI4Voel4iEYjULSw0Wwgq6SIozF8esRvbCBb34IzjeDauYADY6p35BmqFU+s5mQ/MPR/HasxFxJb0FS1d3LvYbFK4BZpPclREf0E7lucn47SYxIUhPaiKWq+aocgWBUzS/Baqqhj1xGCVsQ1bPZHeOihh3F5bV3Giaw6cR1irCs+81pnjScmWRqSq6h8JQpV/zudSoR9YNHFyBe3ErZX8HwfjycSR5AdzT2SiTT3i2ajgZgttIYSr1seBAgxtvDCJCjb0ZfOcSmQKl0rU9VeBACUE5iKf+bzaF5U4zwRbQiJZVV8KOATwQvG+8xLKFRrO9K2y8exPXRKoNe2ZM7UqoFU/nnfI95j15U9ZXllGdOEBSQdjegYZL5CFKBi2jbIriUIy8I5hdz57003Xosbrj2CLIkwYgsVYR6bMa/6zHmi1R9KDllmLyon/eYM3jmWTI1GL75ssWMRlS9vdPxgTMZo9VKJY8TDHtJoLMk/vytphNlggBcefgTtaYbGrCLU7PWtDYxoE0PaHd+dcJu2vqGfOSv1d959l0zkp59+GmlC1cuJTCAyAMoAgLEBvBoAwN+Tkk/vbwqwkfbD3xkLP2XDcXUXgHlQorXgNABg3k/ZA6pARfXrfW0igLKZabBiTs1gQK1o/NwAJuzLob997uJLT7+AycyXdgD6lratKY7fcFgqsnk0FMEIaQEQACDDFoXtKh5omBPCFUeAtd4AkyiRiewEDMApNuHj3je/CT/zD38Gg6iPWruK4eYaloiOBwFe+PcfQTrqI2j68JbrqB5axmbuY+IdRWy1CnVVJYKkerVMZaY8EQ0QYLxPh+MellttNCoukslUKae7DibWDGGeyaIjEhekRDsJjsyQVGaYkAKDDIFEHDkiAkzdvZhOqSBK3YQKPI+bOHukJKxTlRa9eVGATWzC5PdMwxhwEVpTfqbs/6NAG/EDYQDkmbLwY1WVSCsfyxbuLBLPUiYiZAAEXg21oI5a0BAAoOrV8ImPfxI//08+jN5mH1W/hmF/JPNk/75VjEbjQhn0agCAAazMnDMbmQGnzL+k05mNTjZ9IsCSICvBQ14/B4GJMg8X0rPgeNhD9ePNc/DiId58/Bjefv+9+JV/+2uIKy4GqScAQGLVtA4A0/1cdAAEAHgZH9L5fJ5v0GatFSDQjpB9vru8WgBAlo64PSgWgLF6MVoASnRS3nXhIFGhCnvWqDTLRzFIZ9+h9B77LjorS9KryqiWDABS2OgCQAAgT1LsW65h/14L3/m2O3EMYxxwI+TxBsjpm+Rsd/VRMwAAEqRkrFhMxC24iQIAMqjWgJ1fJe9fo3CrQYJyEqXm7/xgk9fQib4cKqI3oV/bKPhq+r0ChSiEpnVczCiVK/Sajmmq/wYIMNcqLT1cf4v3sNQKIImTXJdmM5QTOSZJEmDsFEstf8bFHvPyOEkFe6Zff+EaChCgBKjsCE51Aij4xcsE8C/3/q8m6H+589PcLz08u76crG0dMO92UBuARmZ46QGLKcnVqvyveH0v8yGNBkBBXy091ryu+XcxGJFlS1hVJ858nFLxVow6+XtJ/2HHvC/APeMCYCj1mvav14BU/xdErIqzXu8IItJJEIqJh45nUoq9yomh/KfNDFGCiUrATyXyylKPlF9hrPHs4OukuVKMZmug52sbLbUPmb1cQIQskWq3tgNQf1cnkuy1FF9NnSrCSoBLgwRPPn8Gj3zlRZy+vI2ZU0O1tYwJtZcrHhLqAtguUlbT+f8c2zxFEo2wt12HHfZRm0WopmMc6tbxLW99M+4+uoyg9wLcdCTsglhIy4qN6dA2kGNAmqnjYZoT/K4hnFKBPcfyUhe/+6cP4lNnMvSdrlTEQqnosf2T1VcLgZ2jwn7osIfbDu/Dt953Nw61AvTPnoSXRji8fx/Gk5H4WXfaTaFPUzWcEzkMJ8JQTCqO9PPn1SWsXHMLPvIHn8Tjz53FTXfdJ7Fh08uw4md4553X4d5jq1i2Y8STMYbMG9oH8ftfPCHK5+ciD/3Mhs0q3XiIW44dRadVk7hlz74V2K4lAMCMlVvwTCDYQz0Gqs/bwpgklZotF82lFQTU8yHbTxTM/gsAME/+Xy0AoOJDJlYi+GYKF5LcqpiMwBmTRYlhDEVes31MUYkOYrq6JGe39GULAK50ApggUmT8zKmz+LNP/RmefOLLUqzh8xK6ONi+7JvRhCr1LDjVRAQwSWcCFpDGTTZIo+ahW/fg5iHi0SaO33wd/tp3vAtuviZzsEI3q+lUMfdEnI0K8hPYUSjaZ9VJBJtgNN26rBQzJ0cmDoQ8++Zq9gLKi5CxitcY/0oCy+Rfar2qXVHOfibVbE2koxXXruVJpV8xlVJpA5A4TWLBGaiXF5HN6dQR2zUqZgjAGKUZTp48hY3NLZVvTKfS3uL6gbBh2QZBUEAIkmL/p9YEBejojOH41NRgG9IAXlCVtgyCAVTA5/k+Hk0k7mZ+RMYri7cs5rK4l1MjQevgqCRQJcWm1196+IvChi5ilAABcXEstYgsVrwFdFhwqJn/zEKhJwUfFhNFhJF7XsJsgAYrtHqeSpzGFgAWzKRlVFoAIpm/FHSt16rCAKOLgrQAeA7a3Tb27NujhLlZfJRYWR2QO9gAjF9EH4ZOUSlsWkWnU1hZLN/xZCidaDwjuG/5cl7QMU/ZD5KhYCKgxbPc5AJXO+Pl768HAOD9IhVbqNJJgulgG8l0DMcmMpPDTqfI+3288MijaKY5fPbrzICz589ilEaikE7aGBEWDo7Y6SWp0OLuuvtuCeapAUBKNwEAqv+TAcCJROSIyCyrvWo9mKpZmW6uFMKHwyG63a70addqyh+ek9AkR6LkWij2ayVSTa3ZCQCo6r9KLtTNNEJFO20Aq6/SBlCpWKvqrkFyjA+q4GBIZxWMoxQVryEMgAef+ioyj+6dDtzKDG1MhQFAUbYsGgkAoHpSKhhnM/y9X/hnmCTAhc0RLm+P0ZtE2OwPEdJCsBpgMB7gwIH9CCch7r3/zbju1mPoT4ZIZonqedrewpJlYe2pJ3H+hWextFzHrDpDpRMgb+3FRroH00rTtPWriqT0VRvG5Py+qHtkDkuVOJCxZJF+HSUSzDuehzBLBQBw6zVBFu0cCHLScdTT0woQkUpNEyPOG+mHop9wiDxj31BV+r8YnBGw5IFOkIP3UvWKq9YRjjn9j3lV7OunoAar+6KAmiSIaZfEni6habMtg3sVUVBHhAqJAAaejcB3pZ/fdf3CgjCcRHLA/O5v/67YMv3M//A/4Zkvn8D73/cBzOhgwM4CnhW8Fj0muwEARiSyzAAoI5kiBlPundMJj1T4xQ6HVColsqn6jRm38NCYYZpmCBodzJIQs/EamtYUNx/Zi+/+9m/Hz3/4X8CptjHKfUwtHzGtogytlO8pPatz/fjFPGExASgjtEVgLzYui8mvfiWdRHJdSdCuf71YxTMUX3NvZSyMmrAEFZoSt2sllQcbP4ellYdpy8LnA0E1wNLKsnKeIFApVLJEGAAvPa8AgP0rNRzZa+G973oDjuZD7HcjZNMNsUGd0PPa8uEnpPurFgBqzIoGAKmLKe0oub5VK8UV41eAkqb/UVFXdm7qivUhzAVd8Zc1ZjYnQ6UzuielMRBvbq4lkvhLtGl9QhXjLQmmZkZckSizZ5lg2S7ZpflVkbjtYE3pg1Aq+KT+zQGARSCXYkRX+5L3oL6CueiFBwqrED5V9gAAIABJREFUTCtEzyfRfKxN8v9yFPiruVTInDSezC8Dob9SCwPXaaGkv8sHffnna6/7RYLDjvWiDKZ3T1HKFburjnLxB/UxS6/EFhAJandWYIo1uqOtzpwD6uVkPyB1lcG/du0weiGGLlr2bTYXsQgECEVYzpx5G5KA6qbqIweRvnLd/iJBmBZBZJWH7y+ir/y94iKrmILzXpI8MvJYfZOeApUUck0R/GLlWntVC2DPqhHp/xq8YLKsLL2U2KNxaJGTkL3nFAOTk4xkfUsC+JgKK9xzKwF6MfCVkxfx6FdPSetfbFdhBU2mqIgSwPbqUvXL2ZZGDZ2KhUmSCYWeFmi1wEXv8gW0XOBAp44gjzAb93FopYu3334Ubz1aRZCNEOV8f3UlpA0zcZAA0/XRH8fIXSrnU3CHzjEWxlsXUN9/DP/jr38GZ5MGRmQm89x1HEwTsiKmojVQ43437iPIprhmuY03HjuKWw7tRX0WIR5sotPwEE5YmKlLoYZfjNVYeed5zCq7W29jlFpYHyY4ctOd+KNPfg6ff+RJHLn+mFBuWfhoYYzveNf9uOFAF5NBH/X2HpzanOCPH3galeWjON1PMIEHt1rDaDzE/ffeI3pVtjPD0nIH1VqAPXuXRbsqSSI06lUMBn20mxTutcTyL0pncGoNtJb3oNbpwnZ9xCLisPvq+n8GFlDr6Eom3ZWb0m7b1Ku5xqttbxpSV/GmQXkLFsDVgABZfRrqUto6st71OSN/1X7wXEuiYaOp/+acLAgEPBLTXGzCCRZI6yhjMt+X59AB46mnvozPffZzeObpr6BebYjnO9nEbBFlLlCZqbPfc1x5Hqnpg8FQ7KJpkc09KJqw/x9C/1+qAdP+Gt7z7nfiQNtGLV9H28uQjMbwHUfiSbJKbN8RO9GqbaPKXn+dtCObQr6dHPAdAdPEu8DIXRm7aS1CzTUhUL7eL+X/9dCSPMQ4jDGptABQE01berKAKC0ABAG4n81UQTCeOcjdqjCKqaVBe/F6syWJKq+FYzIJIyRUwPd8RFEs9Vn+TIE7xpCqeFfBzPYxzm2xgu6PQjx38iwyv4WNwUis9KijpfIsJbYo5xDBF88XQ+kRhRGlMqAdujSwwDCV95LFYI6/JOwFpa101sjRpgoYi+eCOoNUpd/EnuVzwZxBLELzDOPrUN1fQgo6uM0gxR4yPTkAgV8VoJKJDfMmOohIrJmmqFer2N7eRrPdFOCSIWS16mHf3hVxhTCifgoImEcr/D/a23P9CADAHIWuFxSGJhDKe2dBtac0G5KvdLpdJMyPJmN1bkr8M2dwlgF3fsby5y+f8AYEeV0AgFrzKkBmlTSZDIT2YotIWAo7jTFdX8P5Z5+FM52izgGNIvR7W9jq92Txz3S/tVTRVUaE8WSC48ePI6hW8cILL+DSxUuql4TyWlEki1X6OjhBBKHf+SWLSeJlFQhwIhDpGQ5HogxvECj+a1oF5lGO7nPR/bdExIhCEkliKwEniB9URVmUvzPBSlnASG1i88HXIc/8LYpgmAGB8vkk7k86u/jzZlQFIS2RpmsKfa/4LTzz4mmcvrwpB2I0o5FYjhV7htuvO4yUffSCXEsbPqpeHWeGI/z3v/arGHq0QPHg+nX4/Pwpg4NIUDiCKKTppBQNTGMRxGECL73eyRRdtlCsXUKyuY4vfPrjOHJ0P/y6g/3XHMALl7YR145gWlGsCtWbpWjJSsBF0bnUzwqdVRNUASiCdHKjYlVa0yb5/2KFov8VYIabDmnUpppJlFRrDnDTLTYQy5aEQpJe3d/MDblMkzYTXwIyjTrLPaRCs/if6oqP0mMUepjYy9DL3aZQCQ+sDMMREeMRxpvbgh4PRmOsb27i/KVL6A2GiFgNSWP82N/9EG688RjSZAbPa+KGIzfCd0g5Y8BDEEshtovJ/5VzehFIUZOs3GMvI6vnPDcLUwU39NWi6q7p/wSXLK+OBsWZpmsIZhPUrRT/7Qf+G/z6r/8etvoxRomNlIc0EWtJXukeUIGdu+qOsYJcutjd0MbF35V/NoG7AeCKjUlTmpTWhwbltNsG7xMfJ5XCkj83X6tIGgScUAmgub5FUILPZfBOQITVf7GNTJVLSLVWFXVhrhEeDOI0YNuy/6xdvozJeIKl2gx3HPbxg3/5fiylW2jNhnDToVSxwhkpdDXRgqC3OAE6xyKLJJbDtlLxEPg1cTcxiL7aN3SyopN1g+6aIb4yYCv1P5cSf/P4sg97WUzJvA8rJOYwLM85M1aFy0AJdTfPJXiS22q9GmCiSMR2CDftTtETaF+8tBXFekfiZtqhrtjd578oqJD6V+X7a+65ShB1AKUVhcsVAe5JRai6C0hRXl9XgBMMErQ2ydXmvbTlLHzNE2QmXSrRNOCKudbifhtgujQvzDgxcLGp7L5zBaqnyocqUwd2zhy5XxR/4/ajzJuKxxubJTVO87BbdDRkvEzoT/DMiL6qYMuAvGzFEacXPbiFza3MI5Osq/VpQMByEGfGyASAZm3suAeCn6ted/k8xknIAAy6di9rusI2HoJuFP6lhSnFwsj8yZWYqzh9kEKslJz5M5N/BRabNaaEx1TYo35n2v9kHgnoOhdi5VnCYI1VM9ZpZKSohaOoaCKm6sV9SdJzr4YwdzFCgLBSw1bsYDOa4U/+/EFc7IXohTmsagNu0BA6uuNVUWs0lG6SfG5GDrqZQIMhHMPt7S2Eo6GA2ewtdS0qZ9N5yUKnMsUPffMbcbRlw7coOLWOI/s7iCcDrF26gL37D2JC2rxTleoi90cV24XAtIf+1Ma0fQf+wS//DsL6ErLmMs5uD6VtwiOAkExhUXwritHpdITSmoU93Hf8Btx7+xFk2+ew7CboBGqc1V7Idgnu75bo9bCa2FlewWBCw0ML02yGm24/jj/500/gTz/7CJavvQXTtIJxbwM1z8L3//XvRr1ewziK8exLZ/D0S2cQOzWhO2+Op3BrTbEevu6GG+D7tDvLEPg2Dh48IJ7eSUy1+JlY5pLOLb3JmhnI9gEyM5ygikZnCY32smguGBsu1SKlJ7zOia8UOX01KffLbHo7/sQKoBZVLqF8Zj9Y1EEpbwnFqr4CHCybsurqqjohrtD5kUeSrqyLAeoc0ZuPtoaer2kDNqp/TfHA1j73fBz3Ss4xFvqYGzD5pTOPWvtKW6rMcrRhw5s5AgLwPrFKy/X40osv4Qtf+AKeePzJ4rrFqaPQoTJ7o2Laze+I0Q3hb9Q6lzg2i2EnExxo+/DibSz5M7zlrluw2rKwZI9gxfRlZ5HAFkZLGIVoLXUwZc8+LTtFw4oVZSbsqsebFXqxxmQso5mLUtzSbk5qH5nHA8V5UAq2xCqRxQvTl2+U+nUcwU/DWKSIi6TYZEk7gFhc52pPFBFyJvepAjpn0rJo7rkaN65LQ9UXmXJhTDnoJTNUaJsdNPA7H/8c+rUD6OWuFBBz0tkdPaZwxAmlmiVgj1VSqQsIELDIqFuoTByiYkElhGjiAunW04dRcc4z7awovTO1F5cHRyfaegxNfGLaucx5QqaWGgNVhDUW7sLo1uCvzBABIeZHqwKl2JZsyb4vThSc82QmJyGy6Rirezrw7UyA0MBRzBSJW2m/zrOSDA7fFQ09xThWYIA4KzN+11oWRdwmA0R9LxbOVPzvEWjma8kYELxVZ2oZ9JDPWg4FSnvI6wYAxMKKV0wAIORBMxZrMZ8UFCqkX7yA888/BydJ0HBd5PEUw0Efm5sbcxsiUexWgYBYsoUhbr7lFjRbTZw+fVqJd+heTwEAPE8oMeqG7xISm8BFrHgVAqQSeZVwmcRPiaaVd1TlnWvwJv6NAQhpK0wECBgwqaJtWMhWBJ8VX3Xg7w4AlHtr59c5D2KY+KnXqFSoFs8QIZFNgKSQmeWR5I4wtZC7DTz13Eu43BuKTVHOanaWYr9n49ZrDyGNqT6ewnUpaDZD3Wvi5GiCD/ziL6DvV1HJPPh+HdVGDRUK9UEpckajqfT6sKouzqRUPLfYmjGDE8dwpxFqFH1LY/z5J/4EtZpN1g/ufuOdQiM6N2K1oq43GVVhl55+9uboKoiMaMnn0xw+vNcEHopbYJJXM56CLBvrEX2fTLKsg/oonOxImorJrxe+BGg6MeSCLtPE1YZjCbBDkIf3l/OLlCUiwezzPH/+vCCCBHz6tASJFGgkCGUUoW57iMJQmCvNbhdBs45ROEF37xLuuucuHDy8iptuuVWq/hW3gRsP3oCa34EFskQUOMKd4bUAAEIdovBdaQrPAYB533d5Q+BDRQyRIoozG5bfRL3mIhmdRac6Qz4Z4IM/+EF85tOP4OkTp6X/NLGBxE6Q02pSjhB2zrK/zkFGp49SArJbImQ29h0rzVDNS/6t5trM43jdYgNYAgD4u3mlkNejk5GSFoDRARCKup6DZZpy+RopNEqLP3PQSP+hZckew+9msylz2gALnCfr6+tyXXsbFRw/YON9f/k+tNItNPKhaCmQ2hvlLkCkXWjOCbx8Cq+SoZKp3j8JJNmvS4kBxaXWgc5OAEBAL71AzH0uKiC6wr+YmF4tfLwCAOG6JPOoVBktAg19fxb3NfN3SYqMcE4pOS0fPIv74hVAkFD4lZ1R+R6b+VIc/lf7QJKIzcenPM/KYFcBAOjPVCR0eu2ps3R+EJT//2XeWttiShH4ql/sjywDDvNkcp6sGRvAq72vStZ3ttHI2Gq3FQb683urk2sdwBGslHYQnXSXAQYORzihKClZCKavUz1fTlYBUlUSL4rw5lwtGHAMYlihm5/Cc00b1Xqk1o1KUgpAQby+TZKthDt3BH/qJ/mv6RdVIk8m+FHnrbDmjICe/rcYQ4UwK5A+oeCWdvvR4ABfj2cUKykEwQgCqvmm90dJ8NX+Kr8rFuGcyq+OJ2WDMbezVECE+qwsjhBY5LlKYS3V7kLWJMfXY5vabCpnxyS3kXothHYLp7dCfOkrp/DkCxeQek1h/s0cWhW2ClVu3iPuTxkt6/S1mTlQnkdG8VrOtulUkiruXdzTui6wJxviu951Hw52HRxZDrB2+mm0gwr27dmDk6fOImiuIKMYLCuMDEjZSWzFqGQjTGKq9N+CTz1xGv/xc4+gZ9VRO3AEQ7L5shhV20Fg08I5wSRiO4QD3yULdIi7btqP73zXm+D2zmNw8QxqPnVzXOlprQU16Ytm73Cz2cLmdh9Bo4HJNEbQbODcpUt445vvw+cffQYf+8IJVIKO7APsweWs+p73vleoyB/5nd9FzLOaWgopWwdtjOIcB49eh/byHlTr1C5I0G3XsH/fHtQDX0S2CIgx8SM7xfMDNfdJrRbtH7IUq2h2uqh3lhGmTISU8rqaw/NiuALkFxluf3EAgLSjFInZThjQJP+mFaogHhfaJgrG25kAq3VX3s5kHheh14InvKiVK4ZkcTYVAECZAVpOnfQ46aiB62MwHKLqB9KmSwcI0qk5l6XVV1OtDcOPoJ20tnFPzGbo1jqksWGNSv6PPYYvfekhnDtzTqrMS0tLUvRTLTwGKFGfUe2DqsijtKF0Eqk2PgEWRazTttDwbVSiIcKN84jWT+FQx8c3v+Ue3H3DAezzI1Sm26i1akAcKtyg0xIrUOpYkEFjNJIIA9rMR2ROqFhKzi+KF2oWJ5M5Y1nHz8gq+tW/KqJkv4j7L65/flYTX5oYS/bpOdIr+lUq+eeezutSo0Y1fKVTrESthQ2lW6C4GxAAoCV5pdbGb33iQVyqHsHQaSJn+4/Fx05Ve9XMgZ1lqCURKpmNaaWNdEbGBAGAuUL/Yvxg4gJet/lcRRwhAAD3VnW9O75kQ2YBUv1B5osBpc1ZpFsrOM+Ma4Bh3JZbusvvXY6PuHaqZP2yiEEnCq3OzxiPoqpH9nWBeCgOW9Q8EahejiUl8Mr551jca7SsotbEkFYWMZchg1mdP+asMS23cs+F/q8Y3+YcLHIrPSmKAtBVagF/MQAAqXD0t5yOBQCw0ghensDKEozPncPFF9lnlqJBrYAsRTgZY23tsgjkCI1F88UNAEAbrmuuvVZEFC5cuIAzp88q9Ik07elUIfl6UMwNLt/8ItDQAAAHQalJWoIy8vmmz3Dn868EALhwSBcy/f0Mghgs8Hc8REXs7v8GAICkEFgUXgsEhacI2+MnnscwzhCTYkh7oSTGAd/GzUdXNQBAQT16q85Qd5s4NQ7xvg//EwEA0ogbngs38AoAIPA9VF32wTnI6HfPw4t0Z4ILTJxpWxKGol6KcIgHP/dpdLo1NJo+jt9zXPoT7c41ohJvKOom8BF+uw62ZIykh14zBAw1VwLDKwXkyglNuYfHvEe5z4dCIpLMlr9FkE99GxeIyWgsGhC9Xk9s7pjQMyBie4ixCJHNJiMFkJQ0dVDVgmrRh8bWAv6dCrKcF81GXVSCCSAw4KBw0zie4si1R3HbXbej1qhKz86tt98B5LyfVdywej2atWWksdJwFZGyrxEAKDa0EgBgNkozF3dLvsqPUQCABa/eFdZINDiPfR0fo42L+O73fCcm4wz/6aOfgFvvIiadzqLigqoUWkxeK4oBkNHpY4HC/mpBAH6OV2IAmAqqSZxMIKAOMoVcm9cpwB2d9Et7gKG9l5IMMy/5Lw9pJiDlazYHJl+P1FTFlFEsAM6Zzc1N+XelNsPdR3x8/391H5rxhgAAQT6WvXA685SzBGl5aQI3jwQAoLKrBOVyCNhwuc4N0r8D3Vc7mmIHqSHeLXTc7YBcDBjKiX85AeSLEmW+IjEvtQpccejqF+fvZe/mzlzWFygl83LoLgA95tpMYClzSgvalJNjc50GgNgtCDL2auUEfPGzlK+//NnlvSRGMJWCnVm8eV6ZWl6eN3wtMh+oR1Kg67swMExFuHz9O5JwdRHFXlkeL7PO5VoWmCFy/XkuQqVl8KgYQ3k8A1jFkFPJyE6QI2MS2agjMT3zuu9UTzd5nqmqzCnG5lrVvk1tDCU4WerFJGNLgmxgNBzKGif4aqw6FfShLptidUoDQjHCFDipaPO8WvaR8ndMksW6SVfG5Byu5Niz1BDNm2LKGktNDQDQG5wJPoMqji0rZnx/WYMEuD0mgaoowMTYAICk6pv7bfZSA6II8CXUW+YKqoJGajyTRvaOMyHKKP6UJUIJZlIjwTyDREkstTaLX0OfdiFBE0nFw5n1AZ547iy+fPICLg9TTO2aKN471Sb8WgteQLcdnYQxEBfrKtW7Wp6n5TNAFSkUs4mfj2cVQQD+HMxSVKMhmrMJ/ub3fTvqGKJljdCwYtQcVqUYxJNn6CDJaH/Lnwmqcs+NEWcO1ocOrPZB/IdPP4gTl3rYnnmw621sbw3QbrSxcWkDhw8eEZeeaMJED8jCLSDZxjVLPn7i+78L8eYlRIMB9i13Me5tor+1iWsPH5KzcRJFdL5GrdvFmbV1VJdWsD4YYq3fx1u+8d146LGX8J8/8TkFWklGZ+PYLbfgDffehz/6z38qrRFhOpNKvVtt4OLGNt781rdLFbRWr8KyYxw6uE98yZUVo7Jj5L5oEjCVrrEgQ5E1WwCARvv/JO5NgCzNziqx8/b95Z5ZW1d39b4vaqnVox1JDAgQMgKxyAPCyMMizGIYe+zAYYdnxsEQMw5POIIIR0w4cAwDeAwDhhEgECDQ1i1Q761eqruW7tqrMvNlvv3//7c4zvnu/d/NV1nVUjcRzoqKrMrlLf9/73e/73znO2cR1eaSqNQcU7C96sZE3Gb/+yv194t+tqslJJuydGZPnJbc/vDwMFEgbnq9c2X2jFejm2lMJVBCUDsAP2a5gP3ezIBDMOtVVG2fn1mssa4oQVON+ca0PJtdW8s9DFgkMFnI5PDEY0/g5Csn8MILL2Jrazu1+2MxS/CQ619hzwWwkGkVvh4VUv7scoCpu6nYvHAWk0EbpfEQdfSxUJzgwTtuwvd+29vRSK7g4EoZw04L5UYFo34b+WaNNCNpRKBAkM5BJBwfUpHnIiyflJRvm2GaNbt8nOaa3odBNrs3GYmVXpUZhOdQ8Fh7VtHcWWAvievezhrWELytCe3wyAhw7AACymRe8z5xZInaIdlKU7oCv/35r+GVZAXdwgKmTHc5pkv7YwmL5lVT0FrcAIAmRsijWODT7RXqC3OE6wEAXBp+dj9kqOhsNgjbwBQPDjhQgOeNX2ts8mnk19UP4citr/nC17MnByBLmOMRHFPOG4O0kJsyWqKSG+Pmw6soMu+juopcGaxhRQeyDK1PyfzIcGzF1cBkGWd4hpiwoW9e22t1zDutEwfKixXNu8A9YTNtjAVhLabbuk/333/t7wcAcMJv46SPZNgD4j4KpM1MxuieeR2XT58SAFDhbDgFKeJIAACLMs5vk1pr9no2p0yK7MaBAzh85DAuXryI06deswSYSpaRaQBY0jNDeMLFPQ8AWOIeazachR/HAHxngQs63FDzDAAtJs29OOVIhyQxSbGOgXVa3zwDwNAnzwBgZ57ID4lDBAAyuRr6oxx2B2M88/IJjPNF9LhoK1Vk4iEOlfO44+hBJBwB4GKic91ognqxidcHEX7k1/4XdCo1xH1aztGeMYPRJMaIKFUmg8XaAiikGE9ZlPCAN/SJc/kEABY5OnH5EgatTbz4/FM4fGgNzYUqjt58gxR6u2DyYs4KFkMcQdRRMgm2WHB3AnXamHY9mVCNEysq9ysa+Vg2pmEJm09k/GcGqk67q0LfJ4f+ewSX+G8vIuNV0cOC04KLIa5KZh267Omz/FlqI/B3ueY4hqLXkjiBxgKTggxW1lZxeXNbc0GPvvtduOveu7G5s4lz58/ilttuwT0CALKYxBnccuNdWKivCSzO50s2Q/stAAD+GisQeUX3uYJtLxjjr/UsHfEACg+mSmMZtDKcRjtoljNSuX37Qw/gvnvvx2/85m8jQ/eIKfs+BIKNympzaFZ42Pl8tYr8NwsC+EM3BCd8kOXX5gEAJfHqBhqiz33tC/a0U+/p5K4AteTQDvgwgGtdBv7k/nHCgM/nYULCvwSj+DPb29sCjuq5AR65takRgEayhfp4F+VJXwkkZ+3GWWK/WYkH5scDAQCU2WI8oaDUaDRFIcuOxqw48/vHk8JnydZVOIt7L3Zwh8XdnoN+n/+EP2uzyntZB/5X/D251r3k/S+wW+K6J/vdy5QFFKxR//gaAVL3eXZvwtfGx/N7c9/3JAvZOYH/uR98o+ui9z+X484XyuFDhteCavFkxzgXpzT+hT8fUtjDde2vFZOH8PnnX69EkJwN6NVnnBdhDL4TAEUpU8Qu8VUxWuyUvHU1+WFMKTfu4jri/v2GNH17jZaQxIzfPDPcSxAjzs/fT6eo12pOP2UiMV8Wwyy8+Zln6GDIs8jov1SOVqeaNq5MNAnwaQ+zI5fX/LwxzOjEQgYN0GtfQTFPZ5WSznWCsrTtInBbLBCoj1WYU2iMrC4uQ876MmFiIku6Oc9LD04LFBP11HXNvC1vcG5Z3LDZWxbIPD8JAHDfcxqShEg6BJAVqccJgCZqWng2EcX9Nid1nN7s4+TZizh1fhNnNtvY7o+B8iLKi6ui3udpv0v6ubREKFxG4aipjRdwdCntaM7ALL+O+FzeHtZG3AzEJAg+aO+gOp2ghhjZaBM/+N3vw81rJYnqDbcvYKFcwJRCsXQX4JzxhOzdrMbv+JdFca+fQXecR+3wzfj1f/97OLk9wKSyiEJ1Be1ujFqlgUF3oBhRLtBFZohcJka1NEU9E2Fl3MdPffIHUJgk2Ll8DuvNCqLOtsYQFhpV7HbbaC6v4GK7g6N33IUnXnoFW4MIW90+ltdvwHve/R144onn8eWvPoZ8qYJXTr2GlY2DqC0um/UZsmh1+8gWyxIt2+n08YEPfgi9/gCFUh6lcgY333IUtANLhgMU8tRuYV1G/RzTbAgBAO4Vzv5zbrpSX0Su2nTnogsiKfV//5j6RrH5W/2+2GNpi3722zMAQDvfYtN+KPLV9X0ANPvO4ozJsBdItO5lKGLpwT17JdwPXt9lxgIIzzSCUWTZce9ShI/NFfrGc93yjF1bWRNgxXOgXq9r758/ew6PPfYYnn3qWVw+d1l7mGvb9GRmsc4L4fruPsPWXkdQyzsJMvCea4TI2SlTd4xM3EsXL2AUDXFweQF1Cpj1W0g6mzi6sYgf+75vx/1HqmjmOec+Qn/3Cqo3HED75HE019d0LiuOZWjRZ0whXj9Ci/zLeKECbp/zTyxGNaTC+mT+cDPmtKeoz68d5RKpttk+K4v3RhfE5YhBI0INMH9rjQJlLADFdrvGFAqcZIuYFmqIM1X85p8+hq9vFtArLmOao9g087ehvY9sXvP+tRHtRrM0GQcNUosEGqXRtT8Afz0AgI9LNiU/z8Se3RhsylKzuk0dfju20hE2foFAKPN+XzdYU9fOAzGs3PWff306vymUmCvoPFOcGNPxZYJiZiSniFtvWEcm6ojlxRFQAgC6djrLis6qkvpljDl8YUbht3/bWMCMlaaBViv+HSlaLA01B1wfIwDhfY6vcVl369MrHIaMtyICqHONV1VrcILpaCgAYDLsoiAbgxE6r7+G7TNnVUwWuNj5JjERjbbTbms2Zh4AYGJYbzRw6223CgA4eeKU3iQ3Ki+2UBoV7t5bfu/ingcAPI2fQm0MJkzmWRgawmOKw/ZxNQOAjyVrDHczTKHT2ASG0Mzmrn2Cp9AnJOabGQGgDzGFgDgCYJtBapMOAJhmq4gmBZy90sbx185RgAADzjxxtj2JcLRexm1HNhAN2shl2fGmbt0YjdICzkYJvvtX/imi5iLGtHOjDCjZGpkx4mQgSzdS9Ib9oVQtqeCrzcQrQZuL0RglLsRBT8/1+qnjaDYqYJzdOLiGIdVBS0tSK7b3PLMaE/XNFe7+MFDXR0wAK6ApvDmkjLFjaqTUdFfs+/+Hjx2yALgmDAzahx4UFkXeaiOgm1thYgJ6foxDm014c0axAAAgAElEQVRznLZRfaHZbDQVKDY3t3TPl5aWtTF3OrsoNms4d+miaP7vff8HUCgVsdnaQjyOJYZ0yy3HcOutt6nbv3O5jbfd/040a6uI+pxBLUsD4VsFANLV6gCAsNPgwSgfANKfnaM/C8iYZlBpLIFjFLV8RmJKDFzLi1V8z0e/E3/wh3+IS1s7EpwagVTIElt2dq9pG8Wu15zK9rdS+Pv7Ot+98vvIAwB+XYVf95RgjvXwg4/Br0lJfB8GwH4AgH+taULiOml8vLDo8t1/sgEYOwgikk1SnHTwtmM1/Bcfey+WJjuojXZQGhHUnEjIi4fjaEqRsTHyFD2dJshLsAaIqSqdjFB0Ixzhe/RJjKc6+v/PH+HiELBT6dg2+xW7HpjcvxBmh/hqkb03uocp2Mc44XyLw2sYgjkexd4vOWHuSLaRiZYGUThIWq5XwGummjTA+Qd/g8fyjynvcvJY9kmC/UOkHdd9noO/RhDgOr+ejpb4+xveZ+8pLAmiaygV+2sZAsz+/vD3EnZZZAtkdH3eTx+3mEdwzQoonB+58TP/nOdSAasg7Nrynhkxlbe1Ygr9pB2zyuiShG6ySKbcbz7+24yugQA2WtLe3VUiIx9r2mmNRqnwH7t0bADwLNX+lXBUSV35vFOQpt6OZrA1IpgBR3Y4fkehKsbXcpUAiWN8OfVwxiR2Uagt0ahX1YXn//naeLfICFCcZ1Mgk0HcHypuUGiJc7y0vWMByMdRN9hZ2nrKsMUtBwBkCAqboKwSOFf0yGXTuQNJbIwjiNQa4L3I5/X6L3THeHZzimdf28KJ185KkbvYWEau0sQ4x7n7AmrNBSv+2cGPhmI7cG6UgEPEIrVYEQCwX4z08dVTipnQ+pEU0qy7nS4mUYJRfxeFcQdr1Qm+/9sfxUZljKMLBWyePo410uQ1mmkuOVGmgDiTQyyx1DyqhQqubO8i11zGV547jj/84lOoHjiGVkIRwxrGlDofA/VSHrViDknUQRL3NTfDsajb1hYwuHIWP/Xjn0Q9N8LWa8dx41oTrYunZbs2GsdyNIhpL9ZYwOZwhKdefhUJ1ceLdTTrq7j3vrfhtbPn8crpM/j6My+gvryukYlxrohirYmLWy1R9tvdPmqNhvSlyPxizrq00sTRm46gUi4i6tOWkGwRgkNm8yVragGV5rHOv+zelas1lGsL0mMiy0sxQLXU3pHFa4Kn+1Xt14lj1/rWfrFrFo8cICSEde+IQPp4VymgBg40Ts/Jin7P3gzHGnj+WO7v11qab4jWNl9wz0oRz3taXlzCpUuXBErVq3WtT477SqR4aBZxC81FxY3nn/8G/voLX5D7g/Kw5pKsdpPI2C1+PJCPLSBxMJBFtBGovFuOxUoPmjPWKD7RujIaIhr2QetBNhZYvGu/UOg8l1F3f32xiuVqAe2ti9ioTfELP/bdqKGLQweW0du9hDIt0A+tofXS81g6eEAUeol0Mm/inhEIoPauaiETU/bg0QzI17pxr/Pay8IVivscQOF57O/NVWe0Bo59Ab1X4tdcBxxD061p/zL12tzsahRPkCmyCVjH7/z51/HXp2IMyxvIKo7nMRh0UwAgPx2hOu4pHgxQk3AhdZFMR2b2EZ751wcATFfFa9LY+3S5m9MEMKF4Wx82Wm0jHso5XdwkACBNObp+ONHBeQAgXN/pniYAoMdn3cXzJeagFCVcUcuPDAAY7qI4jeXSluG4lraFfGYdGE37VILZbpbfnSHc1zxHNe6eEgANdPeuSdwjPO9Nj8a9bx9X9ml2GfgRXGfVeW/BBlDhRUUuVwqTh0T+r6N+B/kRUY8Jtl45ju7lyyiwuBSlh7TFLLa2t9ButZBxYgumhkxxCiqx20zevffdq+DwyvFX9cop1CW0hcmAK9L2I8aGAMDsEJwIPSQazt+XYqij8gep51UaAFwIEvNx9n4EAHh4zB5rJlCmtZUWWt8kAJCKALJbIA7EDADI0W8yj2muhm+8egYXWx1MSSmiaB871tMRji3WccuhNQz7O8jRfYHnrQMAzidjfPCXfg6TlXVpANAqL5vnvBFvRV8Klo1SFd12F+1eT8+rOUsuMbISCLJEMfL0K81n0Nq6hHIpj2Q0RHOxgZgAQKFmRU5K3zTxCqOtjIXs6rq4IEywQ2ibo9mPI66bGUoXUvn5GEbh8jOfhsz5//NxBeDsCfCuQ+0AibQD51So9iZKwcHmbKjcpAkoGsP1wQ69RKI4EpEvpIicGAGVMqL8FN/x0e/G2voBnDh9WgKWuUIOg3ggYOehhx7EgY2DAgBOvngS3/nh70WlsIBJQtS5KNHFbwYA2O8QSOeC3brz723+Gvl1mRZunvKLLErVumhe9VIJvdYWVprU1+jiw9/+Lpy/eBZ/++RTGI2LSKY1IFNFLld2W44MC9tL8x9vVEDOB/v9AAD/tdDHNfw93wlkMeA/whEAHRzhL1xjBGA+sIegAK+Xn6Hi62Aw5nr2zJJKZoBbVib4yU98CBv5ngCAYtKR0A9teaiSy73Bpy6MnbWLU7xNpjlTuXXzX7o3geiPL9hUQOtF7j8CYPy2WQGZJmBzHfewOz+LUzYuFMat+d+fTyT897XWuO548AXUzvnr5xOv+XvOr3sAQNYZ7sO/Tr+Wr1uAy8VgRsEP72W4JsJ1v3et2vsXmyWI3eFrmQcgwrUtEkyAvoXf8/8ORQD9e0vXeyaDQTxUlszvqYgPhCz5Na63MGb54p7fY+GfW6wHC8O3AvRu9DbGA6pIuzgXCNfZ2Q1MY852sjtPYVh25hM3EsW4SnEt0xhJZ5ld/BXzLZPFbpcdHvNCV1xOFfFdAukEo8QuIH2aHXxqaoiWnweFvMS6c5MMEsvT3uXnrETgqAbPz7SkYn7gOGQaudput1WgeXEwJlKy/uJoAn2a46FsmujVzK8X6FdfKqHE8bdcBo0MEPc6Srb4O9yrcUTQw+yNCXTSTo9Za6o34LqppMuSxWX0zEAwkQmmnGLyEpwrlpnsZtFqd7HT7aPTG+DC5Ss4cbmD5zYnaI0ZJ7KYsCtUrCBTrCJXqopqzlxDMYjXexSjmKN4uGku8ZpkCgSRQwFGy0H8GrP8xUBbf7bOvp+V3dml82fRKAH50S6mnQv41H/27ThUmeBQNYN8b8diF7ujmbwAgD5yiHMlsUWSdkcsj9cuXkJ+cQ1/9rVv4NmzuzjRmmLx8O3Y3h1idXkF0e4Wom4LB9eXZJO12x+iVilisHkBBxcr2Dx3Eh//h+/HBx6+B2dfegor1azYABTUoiZUc2UdJ89dQGVlHU9842W8eOJ13Hnfg2jt9rCycQgbR27Cpe0OzlzZwUsnz2Jh7TB2hyNkS1Vs7rQFAGy3Wrjj9tuwvLxkRf50hMNHD2FldVHrYRQP1cuSBaDHwLxwI4u3HOUTKc6cN6CqUkd9aU0MGgle2m/tEaYN480sVIQnUwjf741O38z/5mf4Z0BEGsX0D41HzH0YIyCY8fc7S2eNfzeMj45+y7wwbKxwXEIib3shB8V897VQxFZ5pXsZAgB43lEVvlCwPJE24WRcUjuiZPZtVOz/0pe+jL/4i7/E+XPnwWbMyvKyYtVOqy275Zy33xQT1MZtyP4puTECLx7NeCBQxzV6uH+5hxT7Bj01L8eMx+6MNvV6amfRzrmIuN9F1rlbcM57vZbBermPT//w96j4v+euY2idP4FiNkFtYxmDKxfF1KV2BEEASKHfqjB1bycUiFM3xe6MG+tKzyIyIJ0L0v5rwYSr5yfP5gvo/c5F5UeZKRJnGe7PK19w6175vFoPYK8vBJKlZzKaIldsYpRr4v/+86fwx8/uIKoeQq5IIUcCw+ZyQ+YQGyCVUUf3vDehPhLjsTGn/Dnvc9f51xO+h/SclRuBWbjqjEyF32fuOFxLIQBgHXiuAdN4IKhdZE11jRGA6zEAFFPJihqTLZDXyBdFUvPTCNVcgttuWKPSlwAA6T8RAPA4uxPzY/7Hmopil1baExBy83FTi91W7xh9YQYAmEgiz1IV/2RnuLE0NXHdyFuYf+zXqHjrAIAN2Gg2TAr2gy6SXhv5eMAUGGeffRrJ7i6qpI1FPEjsYnGOdmdrS0VokTeJBSfp6eOJhC84BvDw2x/G5uYmXn7puKPrzQAAIlTyZ91D4ff7yB3GWntGI+ZCEGLiKHCzAuP6IwBcACV23QcDBQICANQo4NeIMjKghAXpWwMAeCUNADDEsITekLNrS3j8yecxmGRVdOerVXTpTJADji1WcezAigCAfJ6IEF0kRmiWF3FhNMGH/8kvAGsbAgB63aE2Pe2LyAAYxxGa9KVvtdHp9dKut3w5OWtJ3YZSSRaPTDyoJFytlBAn7Jhk0Y9jtOlF5JT31YFN6dkGElI0z4LbTJQu7U5L7j9nViyOduM3ov8/r3vIDPBf90HO0/J9h8wHSq4PviHeM30ECqFhMcREQLN7LmmisrnWFIM/NxeA3faugsby8oo+k6ZG2tqBo0fw9ve/G6cvnJOqJ7tVBFKGEb1AKW4FPProI6iVq8iigL/98tfxqU/+l8ijgty0jDGBD6Kf1xkBuFYBpkPCCYP5oOyD5Pw1CoPnHhCAs0PFMkqFMjKjLKJeB9UiA3IPN960iPvuvwOf/dPPISZ7JK5jPKkgky2D1ilTRGKr+EJjvuj/ZkEAvtYQAEjTFnc/PDKrgtFR+/lv3hvuQTIAfIHE51SB5NbgHrTzGiMA10qy/Ov3AIAPpDPF2AkaxRE2Kn387H/+XbihEqE+3kFhuCOV3xQAmJiQEDVRwOSCXUp1BDgbyAOV8Wdm8edfj+6pUGCnAeC+sbdhYxRCX5zNF6v8FS+YmCYVQaFLBNxoxdcugMPOc3it/HMJgZ4bowjXoac7p/syGBVSoshE3DGC+DN+LfiY6q//fvdJ61/z5rO4P/88ISDhr0FaHHEv08ruOmuD8SeMF/539biBZVyYsPif5/NxbMQ/b1jkq9DnK/cUTmsZ7/3L5xgMLEH0DijhvChF8tq7TsTKRPGsO2+ztLqGdMqQyJVZmYaxgZ1rdiL42dNQZ+/P3h67zrPXb7vdGkDqnxihTFm9B8IdMOREB0mPd3Jjrkiyu8VzlETYODFtGnb/WTQzoaMwbExQgv7c8Ri9wVAe0zudLvoDCvFaFz3L4pu+947KaeDDrBPPl8ViTgk+va1li5rB4uICjt5wA25cX0Jz3ENd+MVUtmGkcfJ32AlWZ44MLSbJ1BnQzLObkeXmZD7BEQJn2aUOX64kqjn3fzzNYTDJoBNN0Ool2O4NcWWnpzn0S5tb2OyPMSwvY5itYJrJI1d0Qn+lqgCDYRSn1mYFsjym1BAhmZgessaAZBfNpKD2YcG5zcAYwHvkAR7uKX6NDkSkog6jAXZ3NiVchUEL2d4VfOqjH8SxxSLK/S0U464cnfgYEYu0KZ1hKiqCo9Y2qsUCllaWcOriJhpH78L/9pt/hLNJA+1MA5lSQx3VSW8Li7WiBGcvbW1hezDCyuoaVharWFuoyBJw5/xJfOjt9wsE6F18DcXxEAeXmshTayMeYf3AITz17Au4zI7+0gqef/Ukjt3/AC7sdNAfAbfd+za8eOo8jr92Ea3+RCMUJD3GBDkzWan6P/y2B3T92HUjbnXrHbeoiCUAIL/0OBJbxNu+8horddC5UnDd/qxszrKFMlYOHnbjmo6y7fZ06hbhq7MUwA0Jub4Pfq1T6I2/PgdzB78QtvtCJsDsR/YCAL5o9+KAXpjMaMkaAHRCm2mM5cxxnrnArIPtFmL6JKllnWKEAQCemq/alyCWF9zM5lCr1hUnnnrqKXz+83+B5555DrVaHfV6U5pD7MxzvNPWcAnDiDa4FOm14l77wCmoe1BPsdCxdTXtxDFjAZ0jdLq0jh6Z9do4FnuvmM+pKGQ8qtQauHJlU4zhjdVV1MoFjKIBqkU6EPRRGF7BwYU8/vtf/gzOnHgWNx9aRMI9kxshWylgRLs2jgBwsVEPyAmiSjhU1m8c9p1lKmEuc60canYH/ck3s9G91vm330oSaCkJor0jhAZ0WvxPc3UHAOzpt3OElxrwpQWMcgv4D3/+DP6fxy8gKh9W7cLGablc1APRQSNP4fFxGxSO7zH/lZx0IjBuHgDwuUAY1+ZzYQPdOD4+Y0BZvmKCtcZmtjFC5ZE+9/CaO5JgMADKn4vGCLZz1LtNzTcQQgBCuRxz/2JB1qd8P4VphFouwe03rJtDBBkAjOi+8eYc3vg4HL9lTVUuFq3wlw6Ay6rJDnHjACzwtTOdA4BkZxwTPQUGvJWki0GCDLxLlgP65uPFWwYA7OIwOVc2hsmgi7i7i3w8lN3Mq3/7NUx7XSyUipgSzZrSdqWIze1NtDY3MaXCPmkUAQBAlX0W2Y+88xGJtr3wjRdNaIEWPa6DbwroNts//2GbyPImLiwTAymDcz1MyDhb5DvLb6QBwIXD0QHSfkUHAoRI82umI/DWAIBctmBz4FwgorMSAGB3JY9ptozuYIpKYw1/89WvA8Wq5v9rRLPpdZvP4MaFMo4dWMagFzAAYgMALo2nBgCsH0QmKaDT7mOSod0RkX8CADEWyzV0dtrodnvaOLK+GJlAEpNHL1pSLRXVGWGMHfS7ZuHIBFH+yS4QuQXuk1DeBHb6ffFvB4DrcomymkcS816ZMJJH6nwXSl33gJLj73PYwUjvtZ/3dkIxWpeug6t/S+BqRjXyCSy72LZ+jULO/hJnTzULWyyoo99cXFBAaXe6Wj+333knbrvtNlQXmzi/syUhsEEUi+JJNVcVoDlarOTx6DsfUaFeyJTwl5/7An7up38J2XEJhWwVCelTFG38/xEAYGKzuLCK3g7ppVOMYnoyM5HexKc+9YP4gz/4AwyHVGQm4FXEFCXrWOZonWWMkfC+hHtxvwNs/mueIj7f6fX3eB4A8AcSg7Pf0z54+0PDK3pr9szPwV2nyPMFW1jI+m6sFw31BakHFPmczfIUK6Uefv5T34tjjTEa4xZy/S1kqGqbKcjFI0rYSSygSFucaECKE7LsBORJ3SUAwB620aXnC3gh1IyLAZKxt4/DMZKZDok/LMNrHM6g+/c3+8wdb93bawE4pk+yFyBIXyeFzVi07auB4saB3NhNmJikz894UMxLyMffp7Bz6dfGtdJgnQGpgd7eGXf/O6GGQFiA66DPZTHkLLMTIfSFbrieGfPnf8+vDZEmpf7rKJHzn1XpGrijz2Q6eKq9i0nT2Kx/Uu0SFwdtZtHiEucc55kwul5OQNfWx147SB30in8y65zNtDuWgfYbrddotxZYlvn9pdEkdtKKZrlpe8zEn1I9l8kI5YL8atJ+n8pS6lqQSUbLVOFL/DevE3+SnVcboxtPCyjUVpFQFCpOsNvu4Mp2CxcvXVaBTMo2Z8+pVUIwIJF9ksVn/tVIwMh5SGtm32YpVWToHKCGzFAFHXMOfp//pzAgHXA2GiXcd2gRd990CAcObFghMBmjVi3LlrfXbaNMn0StTxLRLVlPXW3k30y7OgMrcoUycuW6qOe9BOjGwKvnLuP1yy1caPXQH+ewMxzhcqtjnvKVurrUleYSSpWaUcxJDZUwItkPJj7M92TWUCOMyCyjsCEdBIoE472Dw2wPz+9zH1u5jo05ZQkvAQZeQ9LiB9EA3c4OcpMIo/ZlVKIdfOy9b8N9BxdRHu4iT42haSIhQDYhUOZoRQXTfp9m1rpe02JFbIZh4xB+/Q++iHP9DEaFqppDS2WgRRX1QRff8/Hvx8f/0afRXF7F8lJTNln/4z/9Jzj36ovIkjIb9/DpH/o+JK0rqGKCtWYdjXIZF86eFWPn8MFDagyduHARf/ONF1Ahw65Yx4XtHpYP34KzW13kqstoRxNZKBdKFXR6HRX9jzz8EJKoh0IOKFdKuP2e2zGkJbJjjAx7dIXIo1I21yd2gLXXCDhRUJPFnPCEnGjOyxuHTUODfzW3LfUzh5RZY0NxxcVwS8AD0NKP4rxxrX+Nn5h12/crDGe1pQMB5ogA5hYw+zt7fa7z7+aSfWdyJvhnHWQmhN5EVNcpBKLSotH2o52zTvBM8F9GNuD1SlWM2rNnzuLLX/oKnn32WWxvt1SgLzQWFDJZqJlAHUeGnaAoR2OkpcMRo8Tm6V0csLppqrNXNnP8vgBQYwnQuYm1A89nCq8VWfjnaKs2lTaWvVZCRRxNotAn5Pfe73YwSSJsrC2jv3MZFQxwcKmEoxsN/KMf+AhK410UJl1Mk7aEuSk0KWazE3GTZSQ1BzLGDBwOeqllNp/zWwIAOE7gwNf5wn9+scyf7zrDhaAzdnv7Vvstf5/Cx/B1nrE4PI2Djm0RCuUFjHNL+L2/+gZ+64tnkFRuQCZXUQ6tWEwGE3Og7Bg10K1sgiF3Nq/FhLHMxm3tuJy9Fh+3rlWAU0wvSax+CGOeZ+Po/nGc2p1fxo4xcMBAcmMNGM1+Zunqz2IPnIYgxN5cNyOgWk1inpMCAGKJ/jULY9xxdB0YtsQA4PiDFwEU/T9fVDORDDUCABXq0ujMZr43A9/0uE6cV6U2R8/dHhPwzD3hhAGlD8A9xbxRdRnQ7w1cfyflzQW3dfrWRgDswji7ArqkELoY9tDf2eQzozod4+Unn0BxlMhTnhYYRNa5KHqDHrpUY99uoSB/SlIaxuqiDoZDXZwHHnxAnfcnn3jKZi3iRFQ/zjV2dts6AEMVf78weTO9r6Uv7EgVntcAsGQzLODNLoRMBG95xJtLJIvFPou/bq+HSrWq4MEFMhwaM4CHBZNFagxQrISdSa8T4LZVeuFnC9oScC7GYimHdnsHlVpFBzPnywYxGzS0vWnh9Lkr6MVT5Gt1Fd3DJEY5O8Gtqw2s1qnITlSUpTiRpgyq+QYujSf48C//IsbLa8CogGiQqNgUyDCyecJ6oYK4P0Cv05M/MtFYBmupfHqwxR8QRKTYyZePqVExqUK8h1oyN8vKzot1bvl7bkyOyVyS6BrGpKAqN3adK4fSzRcd+59+M6JaGrj2RC1Hq/KPOdf9lOgLLQ7pc885ITIdqK1AZglnoHJZLCwuYnN7CxRvuu32O3ArC/9qTQJMLN02+20MKCTCZEy+9BmUKmUh5tVqGfffd6+E3gr5Cv6v/+M38K9/9X9HARUkHIMUNWyyBwCYL4DesAOqTvHe2bFZwh5YoLiOumdT8GcYmCu1GsYjqs2SwsTgO0CxMMTC4ggLCwU8dP/9+L3f/U+oVY5gu0W10zrK1Qp60Q7KlaIS92uQ03Un9ivsr5frzB9UYQF39e+RIl3T3pTXtwNxuB71byfuoscMRgDCQtt32q9VAIeHsv89DxgUMhFy8SX86Mfeh3ffsY4ldFAZtTGl0m2+jIhVQZY6/xkUNAc2QVaFC5k8eVfgUeN6xo7x79FTJ9P379ewTyRdR4UHOIs8//r9gTcPavgCOx2TcAlOHNHGbeYbG14H/ptxbZYU+MRoVmzIbSM4tGfgnCUJ4f2fBzgUixhrg6TUH+T+Mfl4/hqE7AB+PVfIYzhOdOD5e+/1GjxVXpoQgfaHv5/+7KKnd6rCHHbgfTHvC3cW79zfLqHQ/iH1ut3T9Junb4aJCJ/DMwjCBC3dn97KzwvO8TxyHr7qXhCc8CJE7lqGnRI+Z4VdcFniOp9sPzLiigwPAHmx2nA9M7kdTjm1OAN4vMK9WGhOCMm6JwbGmtqwMW1KZJazO8yOtPzo7S+TXbpc8HNMzIMJT64kSyzOTzNnkfXdKI/HnzuNK7tDXNncQqfbU0GaVfeN3dYsYlpPqTC2wksggJw/jLVASJKdW7vuNoPvu1f8vix2XdHO65UyGDBFcTrEcqaPpUoOS4sLWFxoSjOgUa2gUi6gVMyhWi6asB99vskMYKfRgQwCdrN5NRZ6wwi7vQG2drqy6r243cF2L0axsYLuOIddsgD6I3RiFtAsHiuyjqpXS0aLdoUj6fy8HwJO6B3uXBA4hiC/dbEQHEVbuZ+zKQxcd8K1xpzEd7TC/ajzdkw9gRL60RDl5oKKXI5mcl61lHTRPfMKPvGBR/DIrUeQ7V5Bb/M8FhdqiOKBbIiZ4DfKNfR2WijlphiOJkjKC4ibB/EXL17AHz/2LHZHZHNE+AcP34V//j//Cm56x8PonL2A7ZiASQXHX3gB/+n3fx/PPPl1JL0O1hYbOLDYwJnjL+ADjzyMB249hlFnR7bSBxabWCgXMdjdQa+9gyiXx9FHHsVzr5/HS6fO4vlXzmA3ziLO1tCbFJGrLCCaZAVakAWysb6CW266AZlpIiDlyJGDWDmwKhaSxT1LvNlo8iCfckklLqSDl2w0hawjjqkWy5jki1he30CF5xCF4yYEFmraD2wUMXf0a1Prz6nAW3gxD/frnZ/XOyvte754n88yZ93hPQlaGGtZhOeNgSXhaQJgAqVZpJs4Htlrg15X14XAGL9v1nxAucYiznQ5uJ7YSRVgyTjp5pM5qkuWWKlY0meyUJgbU4izWasjM5rgyb/7Or74xS/i5MlTmvvnNeO4ECuXEkcBCPhpQ1hTz/BUy3mYd+lcSRuRvJfu/4oLjvmUUDukr7+eCZTPFxWjNPbhBHqLbJD5ZgFrA4KZAn7svsvtQ2uE3hgj1IrUTtrFoeWSbIF/6ac/ie1zx1HJDVEpsMAcmVCysxZUd9q9divC38LtT61Zrh7veON149YOgV4/7hFq7zhlnfR+aq2wSCf4aqxp5lc8u2lVnmQW8cdfPYl/91en0cttYDQhm6OBmG4IEg7Nat6/kekJkE0KDTGHp2OO3djsvRdx5nXxDUE/vuTfT5ifcC9GZCCnErSzjreH2GbnMXsvBNWp3eIafszzk+uILL7BRdRz8D3w8dyayIyHKGGI9WYBBxfLKE0GYgQIANCoh422SeRdrDkbgRBLlKxWapAop6eezkjg1Gxnz8aL/Psj+MUzIuJIe6GI7d2OPg/kcEOxWy+wbxBUQo0AACAASURBVPtATJhwvOetaAC4DM/8YZWIkrPXx7DdQmbQAx0wX/7a11AkrY4J+oSWB0RKpyqcibZ2NreMCinUYqw5awZOJkL33X+fkpCnnnxaAkfjhEHK5so9AGAbyqv4zu6YZwBwYbFAII2o1dqRN2ir1RKIwK/bAeq7w1cDANaFNuVcFvp8baWysQm4OLnAiSAxsPEzEz4+tjETQmrObJOGAAC74Lx+hWIOXXYcqpz7GyFfrmMQTZEpNHDitUs4e6klWiGKZRGvWXgXkeCW1TrW6qSPUO2YN5dCiwQA6mIAfOi//jkBANlJCdHQ5s0p6MQ5fiJSNTIjekP0O10kw1gFigcAZFfkVcKlWGoepqTweMEjdu9ChWijmtrMijaf7BdnM4qct+XXee17/aGKISZ9ITX1myv+LXBaMjjTXtC/A19zo37tLVx8cWUdVuo5sBgzQCNfoiijdZjIABhQAfbIYdx8661YXV83Bkh/gGEcCQBgHzyeEsCpaKabQEGxVBQbptmo4Z677laXiIJ/v/6//jp+/d/8WxRRxThiN4Z3kErOVij5v1ac2PWbL6DDmJS+zzcBACiAO7bClDywCRNRHnJDTKcdFAu0bJrgPe96FMdfOIFTJzeRyzYxnhZRrFRwcfMc1jbWJGb19wkAzN/LsLgMC3D7OSr0V1Jq6/UAgFAEMLyGe2YU95mTDEHFPdeeRRAilDNtfOQ99+Lj770PzfE2ygm7aLEKIJF1mWAwUZlwNox7h8mJiGLsmSGXoQr8TAXXF+pp2OdrCvx6w4OQa5HxZ7914wvxUNV2FndmmgFkUcwDRuFzeHQ8LGzTIp2CatovM9Te7zW/hr0404xa7jpRTkNAuy4ogNPuursXPgHgZzmKMEnxc+hMUuvUpgjuTNiFpxhUu53Gh6tAHt6KiAez7Tcfg8JYNP+1cD3yuKsT4ElHOPdSOcO1HK6j9PoFLgjuReqTNBVcDFAB79i8/hqm8YFnE33AZ1McM7aCi4mJOl+elr+XyWHUZsa+1FTHrq+bGTYbTTIE6A5jujxifcWxzih2K+r1iumkJCPN6k9pD0prPc6xcw60Ukd3MEKr05eg6IVLV3D2/EWcu3AJV3YHqK0ek2WmYp20ATgak5HAHWf+Iz6PGAXkE9qIoAlUZzRiKJftdITEKoQZ4Zn7y73nFARwhEkW9dMIxXgX5SyLF1pS5VGghkCOTDiyCWzEQQBAzkZ59PXUQ5wzywTIWCgY+ME9T1ZFRIHbSRatfozhJIfhlBA9mT9lgCNXhZK6+rU8rcHMYFVCezYFqn9rIlR2oQZuKL654syPfTEn8vuB62IecBOrzeVH/J63YtQ6HpPBkdX43yhXxDiXlzsJ2X6laYJ48xxqwx28556b8c7bj6A2HWDr4imsLtbQ2tlCMV9AqVDBOIpQK2YRUa8hX0ZSX8NLu2Oc2O7jgXe/Dx/8jg9j4cACdi+cEcBeaS7ja88dx6/+6r/Cs48/gXvvvAs7rZZyO4Iwx244jEFnF+dOvYI7jx7GR7/927DRKOPs8Rc1FnBkdVGaRFEmhyfPXcL5boRRpoQjt9yDP/nCY8hUlnFuq4va0ga6LBCoKN/ewV133obVpYaUuqfjGDfddAOqCyzWZ9fNdzipN8XrZe5U1jmUXSQTeAe85IoljLJ5LCyvolKvy82CmC+F5bivuCdmDDm3NkMbOHfP3zoAsLdS8es/fNw9hZM7T9gjNNapZ/dYMWhWe1YYq2gJxS1DWng2g51uD41mU8r9bCCJMVcooFwgcJYFAWZ+b9Dvo9PuSEB5eWkJrxx/BV/54pfwxONfQ59MHzFtK6jXG9JkYY4VDSIB/Bwj0jr3153aIYwJ1FAZ9lPw15ye2JEdCfBhA4sFv8bkRtQsMnFSvkf9LO9xzmav6c7DvwQAWMvoegmUy4tlxAKeoAW7VdSKKOYyWKhX0N3dRjU/QSbaxkplgk994jtwz83ryE97iDqbcigRIOFZIhbgDTBmA4r0+Dddv4fF4RtUq/t8W2vdWXPv/bbX1fEi2Y6NJsFf63grT8lllQNHE7ptLOCvn76E3/qbM4jLRzAY0iGCo0c2YTgimJQZoTLpCGCKcjWz1JRPxwwA8IC9b1TN5x/+/DVmDUW75xEUy/VDAECXnGNiAQBg+VHOgKU3/WEAAF8LozXjSnZM278I6808Di1VUByHAIAp+ZMFQhjJGKryh3AWsgTVcyg4RwDuO6+wZQN39l7DhivBMY6qEOQkSN4bsmucc5atFCz1I5oGhum3+Xq1dP4eGAA8tJlk8NjKcwwgHiLp7CBLass4wctfexxl+iOyEBvbz/Fd8XcmSYKtc+ekpCAbBZdoeADgrrvvUtL3zNPPgorBRBOpzspCnJYhDMj8G86NzxJQt/LczSVS4gUheCgKpXQMhusBAL7Q8CKARDuJ3PPxDB1jAWlKk3xcJkd8ffKS39MavxYAYO+bgXg47Kt7nLB4zhKZp8DGAp5/8RQut3qiFyZ0QhAlLYfceIhbVmtYazgGQNalDwEA8IGf/wwmK2uaO0+YlYjdQDumgdDMSqmCqNfHoNPDmAAARbF4XejF7IpiUr1E9xJjyLqYChxkCWSkYb0ngRZlRbPFdrAqAXWUG8+KoApxu9MzFN3Ns/gCxSfOYbfuWnvUJ6l7irMAEJAAzJwLwCwxd2i3ZtrZkcjr3jL5ZLepWq/h6LGbsLzGA76G3mCAAXUfZAlYwGg6kXsCf5Yezbzf1K/g44wnCVZXl3DHbbdLZZtqtf/sf/jn+J1/9x8FAGDEtVtAPDVWhi9e5wuFNwIA0kXsLkDY4fPB0l9Xfy98V9HTQSl5MJ0SvedaJF2ui8y0jUIuws1Hj+Du2+/G//sf/wSVyhIKlaYsD6sLdV0nHqLX+9jv9e9JRuYYH/6x5q/D/l3mrNBPbwHpi17PAGBMSdfUXv+ftGMeAgDzz+0LrfnC0f9clsguurj3piX88o99DxqjLRSjLZRzE3QHQ+QLXNtMpKbIjwmujZGR6F5OCateJw0Wpz4WzQKGjxY6aHWC7Qkm9hIcs4HJmn+NnnLq13jYwZ8HmfiQvkD0P++ReM0IZ7MafQr3YwimcXa+l0TpDP38GubvNZvNPeCWX59GwTPdjKtUjPx742DUwFTo/b3lt3i/7dDNaFzJj/eE693fdx/n98QHVxSykGP3PqStpsW5Axk8AycET8LHsln2GQA5D17yNYVfCx+Hz0v9m5kItCVeOo/EDrAETEWIn7t3r93TGMmM86rA/rXb0W5iRxYfg4QoGIXR/CmFz5w9kYAYitdxZpyjHdmcrE0TFfYUj2U3zApTAefFMk5c2kG+toB6s4lCqapkeXuni8vbbbTafTz30ivoRSN0BzEiEqTyRYniFUsECSq4eIUifn6G3Qp76qnEo7Ho/uxiWPfMFV/pxbfhFaloB0W/rq8TfPUtw5B+PRunYSo2QinPTktkhYFLuCRKxb/UGmF3WEWRTdqnIk1+vpKjeioK3RgH5025dlynh/wDvj/NwJYqeu8sHFVcTMcaDcpMEr1kHpmixUrYykY09LV9xoNs/4yxUK87HZDZyI3CRSCWG7Lr/Bmg749iVAu8r1kkuYJcfQZkXJDZTeZjMsBybozOmVfx8Q8+ilvX61iuTJB0r6Ccn6Lb3qGRl1n85bNqiozzJQwLVVwa5TBpLOMHfuLTuLDTQqe/i1NnTuPJp5/FZ//sL9GJKVA5wQ9958cwGSR48plnUCiXldvEowSlUgHbW5fR29lEvZjBO+67E++8/06JanW3Lkpnqh+PUN64Ebc/+Ahuv+chDCcF/Mwv/ncoL25gOC0ChSoGiTWVWttX8O53vRN5siSnCarlAm6+5UbNQAsACMacfKxh08kzRDW6qALI7odiKanhuSKqzQXUG2RQkN1iHT51jSlaPbIRKhNV8wwVYxrYnLJ1Av9+P9Lyxz22twL2TCUHAKsSlRpdqiMj+rEDuPQanTgmLw8Lar5SEyabiP1Hdk7YRGOXn2NhzNXJFFheXDbnrRIBrzyeeeZZ/Mln/xivnT6NRq0OgqjehtM6/95WhQwfAxDEkyVlnmNFKpqsoONrS22ILRHS10jxp3YJQQCOsXrHIqYAfH38azGZaJqNsOXFAGBX3xg2BvpYp1YNQIKRwwFqlRKWmnXVMrutKzi0sYZe6xJuOtDEocUCfvhj3wYMt7BQAYbdLRshUuLs7nBoyk4wZY4B9y2tg2+CAXCt3EVvj1HK5cf+DE4bJe71Kna4kpMAsOb53RohMuoBgHhax988cwn/5+deQVI5gv6A9RBFVY2SPuJ+oQjgpKvrPcxS54SjF4qQKQMgtXJ2bIQZg+1qIXDFKbd/9r5P71IQNBvIKuBsP2uWtClIAOFbuuJzP6wraALhGtOaIDPqo5yJsUEGwFIFhVFPDACCvBLQ1JoyuInXheeJP50JLpfydATIGAvFsXH0pE4EcD4N5Psm2537kIA5BScj5kQcv3MOdtZMcNQZvQ7PAnjLAEBGtDEia0xixRCJhxh325h228hHA7z0xN+hwllCPqlEerhkjPbMo/PciVOY0B1A9l1GceAIAJN32gCSTv/cs8+LGsSilBoAsu+T/7epOYa05tlCYKfI7hcXFWfcG42m/G+ZlFIHwGbhZsWrZmHnRgB8oPCzsLKScEHIDlqOCBgK5IEEE5Igqnp9G0ArTEkoYldjLFo5C1AeICPkBQBkcw089fwraHVilBtLGDAxImWpXMIk6uC29TpW6zSzMg9KEnJywQjAe3/2p4C1AyhMK0gSdnK4rMaIop4SB41FdLqIOj1MKaii88CSGSHDDkehdoAX3RJLwCXwfDUeALD379gUgTWfQCcn1mhijBPZqO2QrsIOJEukvWhJ2rUPC5qrt6pTvZ47P72Helq48D45UcCwgOEZUGJX0XXcaOHHZIiiU0RkFpaX8NDbH+apgWiUoDsYaF2WKuz2j7DbsTEUrllR0Uj/Z0FDebxJgkOHDuCmG49ikoxRylfwX/3kz+Ov/uxLuhcEALKkj07ZoQi97fe+y+sGcF8TBtcuLAT3AwB8N4g/x3UqtkrM8QfebRYAvOG0q4sUnKdxH+9/97tw+uRrOH78JBqLa7i8vYvl9QPY3N5RR+d6H/MFkf/ZsMCf/9p8sRZ2Yfm9WSFrh/NV4yOOTeHtAJUaBGskvKbzAMD89U478sEsuy+0MlMW7z0sF4f4F7/wo1jP91BOtlAvZdBqt1EqV7W2M/TuJgBAFpRwtDzGWdIpCai5+dmQxaHD2Wx50vUvStPsyigRSru1s6/7GOT3E+Pn/N7i/wWaTiao1Wv67Cl389eSAGwIHPgRAgE72QyKYQfeU+gtMOqgp5bIPOCzh+3j4mYI4oaFLLtCsvBhIhd06fmYLJ7znIN0MVz3eS6O+MdK75lL9PWe+PMxZdRm4oM+Pvgr6sGy+fegt8hIGjgB7LfWPQCx3/fY6crzPrtZTv2M4rN9mDK+AQEq6IM16J0XinnrnnvQgD+n33FdchYt4WygjbbZuURaYjM3RXacqFBhwa35QQ2SWeGao9jtaKyxM8HLjOWiQxcwJd27cQiXOzEuXr6M8xev4MpWS8U+cxEKX40mZh8nqzSy3aZZDJOx2fhFMWqy2XIUfqcRw8dmPM0XizaC4gox17sPwgNdHNjNcAwvG5J0gofW6dC57VhhdlHTq+vidCywViNEzBU8xd9RCNklN/Ca+gdj8+V2iQWvBZl60jsQikQwgUWSMbd4VhhrxVOAs8qX+AUyzCiyu1AtpRo5ds9ms+QCQ5hHuPzPAwHqZtEFSfog1tUMAdIwXpItGeZHewAuiiJObOyNzkJU6s6Scs3XMJ7IIjEb9XGgXsSl48/hx7//I6LwYrCJQ6s1dFubEkFkYUetoEF/iGK5gv4EeH17F5NaAyeubOLJ46/i7FaMfA2a+8+X6mguraOcLaPz+mVMojEixiOu/XwB1YUGWu0dnL9wFgvNKlYWqhjsbmLcG2BjMYeVehmPvO0BfOKHfhiLN90lR512L8bvf/bP8Ru/9XtYO3IzGksHcPzUGVQaTe0pim09+s63I5cbo9/bxZGDGzhyw0EMx1xfTpjOCWb5s1ExTnvTuwLMbKcFpLDzlsmiVGug0VxEpd7QGo8o2JXJaXacLAABCtKlMADJeOyONSXv+jcHADjoce74nRX/4o5or3us2M9Kz0RBqW3BSCbcSd7mHsz0WhdGT7bimmvfimjlOFQ/L3F9zTSUtFfG1L0pol6taU1cuXwZj3/1MXzpi19Cp93FgY0NveNLFy5ilZbKrs/JxxG4q+ex6858nzk58/xUUJZgmSxJR6hU6ewViVFKwIH0fjYJNc4wnaBcLOwZCxLoK/0pi7OMDtqvrF/oauBAQDtbncp9viAWA93LkmEXcZ9iyTmsNKvStVioZHH7jev45Pd9J6rZPirZCL3di1g4sAJ0u67l7wpnC+R2lrP453ff3O0P1s21H+CN8kcBAEFcNOB4pmmjXCE4X5griC2rc4ka3tTQKWOSW8SXn7+Cf/O7X0dm4WYJu5K90em0Fb/JLuKoWHXa19MNMiZ0mpsMZQPo95wHAPy93g/AT/PFMK4HIHzaJXcigJaOTATMajR8z7jUm774BqFQ20GsnhkDIAQA8gQAJmYPqMusIa68aUS5EQA/oiYtCjdmZiCAaWb4BpBidzimQYBcLPRY4ONur49ytSEWgBxkXK2a5kUq/D3g4D6/lREAWYtICZKHsFnQUU1z0t5BsrONabeD088/Bx4pRVIdJGZE0jTtQ2ye7tLp1zHodAQAeISVXXYm7zccvQHr6+t4/rlvyLOWwcnbAFrXxyiKYdJnCKFpAJhNj9H3Wei22x0sLCwIBGBiya+/0QiAaGAOdlEyqFEFEx6yw3SmIO8tBi3okh0wE9AKg3z6eo1rKboVC0YmfKIFF0qIxqRBZhGNCnj+pdPoRlOUa4voRQkSXs9KCdO4i1vXaikA4DUAchOvATDFez7zk8gQAEAVI4rO5bgExoijnjzoyxQ4bHcQtTvIJGMUuE4FXowddceSXKWgzrqLc1s5XZMpEr1ul1R5MQ6fkPtERdoWds1krTceCwDY3W2rSzqTxLGtHSbL1wUAeL1k0bT3QweZ+1Kq5OmSTN+lVKDJ2tyNBQd2Cii8mEGfM24Ux1tZxt333SsAgF8nosbRCx58mpuT+mdZRWg2X1ByTH2IeGRJ5S23HMP62qpsGSulOj7x0R/Ey8+flAjgNLHWA+8mlXQ99clv1msVzuE7DW1awkLVB7z5gsnvDd+V5LWp0OEiGsrRgfN8suDMZEADlxJtKaMu1hbreOC+O/HY44+rm5cvNXBpu4vm4qre6/U+5g+g6x1IaWAPqPj8+esBAD4521NUOgCAezVloMwBAOn1dUt3v9fln9sXXiFoYXuYFM8Y2cFl/MpPfQL3H66hNmmhVhij3e2iUCojoUiZAwDYVVOxKgDARi6yk0hJfBqk3UVwDK309Wtf+O/566MZRVLK7Dv7FansvvDDr3t/sPqCkYc5Z/tMVLGkgkVFCpO8/XyIwwKbNVanmxZwvgjxIjr8v5xTHAXZr0f/Whk3chSHJcNobozFX3MPTPg169+jZ6/w/c3H/7BQnqcQ+ue2AjhDRVd1ocKP8LXst7ZDUCEEmeYfg/+f1/AI9zXv22BoQLa+7terCkZLUKUDIHqf6+q7YledGibeFLFiEuvAczFyREc3hwF26fg1rRM/f+pYAMrrE9oEGsWV3TB2LknNJCxCcibn2guVGiqNBVH7yWw5f+mShPo2+1O80pogztGK0LqlxFnJYCMdmuMvTEwGUaL3aRoppPlTfZ4e0LSeG8pj26jpgZ6JW9PGpLOzxp0O6V4hu4aUdYkMqshyXT3nDKHfcwwP34Tza4WgC/OQQq2s2G++1zOVchbXxh4z9lqq8aDixAEu7vqQMcHxASZt0uTPTJXb8P8UHLRby2KeZwepyKTU2qgavcq9QJoTA7AOp2EZulZe5k1iWk5F3GpIik+ZReD82vN7bj8bynQNAuh1uqjVqsjkpoiSCFEc2Thjnp3ORSw3FxC1d3B4sYZXnn4M//iT34uH77wBLz3zGJbrRSSDPmrlipTYqSPETi9BpjMXziPiOqrV8fzr53G+l6C6ehj9hOfrGK2tHWTHWTRyFWxe2sQ0l0W5XsWUDkUEJSolVOtlnDz1ior3o4c28K5HHsZHPvxteMd73k17Cjz9+Nfwyqtn8Eef/TNc2d5V06S+dAC9aIJyYxnVxoJEJTmut7GxhptvPopqrYCd1ibuvut2NJs1xBPuv3B0YmbH6QGAWefZ5UBOp4Ndtx5nb8tVNBaWUW8uyhmAa5LMYuYEvHdXAwAGImktUhzzTQMAbr3P2st2DriBkpQB44sIN0ri9UAkbjmhBgzf/8wJxJ81fH1qttFaL3DrEfsqy7HGInq9IdZW1xXjt7e2FO831tbRbu3i5Zdexmf/6LPY3tyS6B5BAb46WvtxkdeopTXgzL+J+qn5Fow/qrBymgv+bGHOplghEb0pBoM2knig0Vu6eNjr5PiOwQoa53Hgga6527/+PDQFKxu+UfHPayWQ07q7jGMcaWDxzxFm6m6VcxzbSZBJOlipT3HToSW8950PolEcY6mWRdzfxuLaIqbDntUJTrlda4HAhjI/O7PZWHvTIwCzjOCaKdgbAQAaSXSxVeeazhxjxPL1Sjnf6QVZvWfsL+UrzIAyU8STPCb5Bfztyy382r//MnLLN0vcm2uHIxg6j3JFMcQrdBrhGshQPyKHLAEAVxxrnzgdJz+qxBotzL/25mJ+hGHv21ee65Kl0I1DebsDAHy+bO/jzYEAupNkd6n+JQAwTkcANppF2ZsWxn3kp7H01gyYoCOEYwAYh9HFb9N3KbAmoR4AtQAIRrsr7c8tk7uww4GMAuop6BrlC2j3hyhx5G4Yo1CuuvE5z64zxrYHADTm8lZHALSwzSHWCRlwRcRAdxfR1qZAgLMvvYSyqG62wUZjeqqPVfRUCnn0NrexffmyUbDzJr5GMTb+f219DceOHcOLL7yE7a1tiZIQAFBgkr+jXVT/4ReHId4TzXf4gtMX5Py/Ztu9wvYbiAByQfKxmMjxQpPirTEAFnx6HnssPi5RSCacNg6Q1xjAbAPOXmcIAFDVNl/ISyiHtP4oiUUT5Lj+GCVcuNzBmfPbGIyyyBb59bG2S66UR3Y8wM0rFQEAmYwxAGQMJADANADe+xljAOSn9NQ12y2yMOKkLwCgREvB3TYiduNpwUhGLbUWeI9ytP0hMu+ST17t8VTFP0cFGMRH7EAE+8caJ84qiQmOS3AtAbMNzutGBkan05Ui+rVsyLQ55zp6e7Z6hitvJmISFkG+gArBAHlRO7ERUZxZgLkNFZOdwg1BZXBR27KoNht45F2PSiRpSGSZy5szUJOpuibsnvP+sZOvYDmZamyAisoECO6972406zVpK1TLTXzgH3wArSs9ZEZFMQCkbpsZI1uYAQBh8XE9+r/eqw8GAQ05LFL3K5x9EaYDnIlrnkr1EaIJVZl4WOUwHWeQG2dRmE4p74JGJYPlpSJWVxfx0qsnsd0eohcXUGus6Hf3tKbnjqJrFdb+x9KEfG7+fr6YDTtc/qCw4D4r8n2X2Hxe7RAzuqLroqb0xkATYq74C9fQ/KkaXlvLtFhdJMDgMn7kQw/hY++7F4uZDkqZSNfFxqNY9HMEiuwa/ptXazYCQHsYqnvPAvzMazdc/5bq+WTSzblls+gMhrMk0yVH4esk24kf/mCFL+6tZWl2Yn7/qntjivMsHHxXPix4w3+TCVTNFzUSNL9P/doLbRP9oesZBRLKSmhN6kq7ORpu+D74O14PwM8gejG6/WKE/13G7PDahvfUtBnsBAvXY/gevY1ouC/TfzN/d5lQ+Bzhv+dHCMIEhuenRO5CdknQ+Q8BACaqft17gUAJbU1MTdsLGRr13HoK/GyFiJuhd8w1JaLcI/kCOv1I9EGzIMzLr3qUoTtARn978Rg7vSG22z1stbsCBMgIKJRKElnbGnCKkyrZTng3BXusjOj1BxIlohgdQXiqfXN9ccwviQZKpgsOQOaZw44fCw528riGOOJgxdJMvMjHMCanfI16/a5zqaTM1cNMttXpC8Y81O9z1bV8sCeM+1aMeTcFa+a7BgLpwh4kTDtOjp3D5xIDzLkP8JHoKiPWgHUgaStnbACCIzM3B94Tds7Z/tPeVFHpVmEgEsYRHKPg2j1WzHOCZCasS/0lAxj8vlIC7NgyoZL1fCLNtVKu1LGz08Ik6WFlqYZD68tStN7l/d7cwdZ2G6+dPoUixnjw1mO4dPJZfPwj78OH3vUAvvHkV7BUzaNaKqFcamDQ4/wrNA4w6O1iUsgjt7SCrx0/jb87eRnHL+xiOKlgff0wsqSID2IBQwcOHsJuZxfj6QhLy03liKVKAc89/wx+5JM/iO/6ro/ggfvuk6J7a3MLf/n5v8Dn/uRPsbm5pQLyyJGjEpk8ffYCStVFHLnpFo2hXNneQc45+Tz40P2o1EoCAJJkiLvvugMZagHQnzsdr/Gdfq/HY+vK1Mxn2iOyOuY9yGQw5K0pFlGpNlBvckSuJhtIissJhPMCqxoB0K5Mk3DFEdo9v8kCxAoXA/Zst3lOgClKqLOvot8DDvZ1rXUVHvy66XftLaxcPHY2sgSECOqE8ZdxrVysoFKq4sKFSyqSjxw+Ii2Hz//Zn+Oxrz6Gne0dlAslsT+5Y2itp5El5eYj5dXVCmf8bd/zefjhBVw9ABCeydyXdARjXKeQdTRo2/twtG52RFmsS6iTvSwyhvU1A8o4dszHVQOItYAaSG7u30FtutdOh4OMTjILJnGkWNUoZqUZwqKuNO3gox98EHceWxfrr17O4OKZV3HwhgMYD7tqJNWaF5yNhQAAIABJREFUCyp0TfTNMUr4L90qAxz32PzMJx3X/X86q/At/daeH3bMQgOgrRj2AujiE2tKxXmfeFaZy63YPGA+TLHySa6Jb5yP8a9++8uobNyJdrur+1kuc9QxgyRbUBFcGRMAoP1uTdelgFgjAHvO5UCrxDOv9+T2Pk9wsrMS1wzzRwegW/5kWlG856L/BwwAfX8u7/yWLiTBHFLZ6QbDZgZzufHANAAaHAGoBQCAHUrW/ScAULCxOg8AeIFXsLbNoCRAOStAwINiYY5iN8ueV/lQNqdxp2mWIwC0d6S2j+UA+hBI7OKPsxrU/98qA4AWKHY4T2Shoc046GK8tYm4tYXXX3hBIoAEALiMjG5nXc9yIY/MIMK5117TzSEAwCLKxBqmaC40cccdd+ClF1/GlctXVPQTAOAbLlN1XX6gluBfnYCaRQIXBg9Bdv8XaZ+3vY3FxUV1oL/ZEQAuGkOzBijTCoRoZsnUdfle+NxMFHlYe8qqlBk1ppD27fYkmXZTiJeMUCpTQT7SYUVBnkqtiXhCumANTz/3KnoRZ/N44KhcUHHK9kkxk+DGxcK+AEDNAwA/+9OYrm7YCIBjAPBAiGJjAJRqNbR3dhG3OygQ7SRQRLcFFiuFLIZMkBzNlYmQ6P8EARwAkDAJ8WvMd0akD2CbT1oJRLo87YlBZTzWtep1+8hSxCq1M5ltv+sW/u7HxDzQIe4ZCLNZPjsQjfrvUeOQvuzV35kM8uuk9FPzIFswQQ3+5f148O0PW/Gf5dhF2UY0HBDA91QrVyV2kqi7Q0o1xRtpvTHFww8/pGRq2B+iWqrjvjvuB0ZFMQCyE7OW4QhArmgKqHw8X+imyf51ItIbAQAKek7N2wdQv1c8gk8GRDKOkWQSdV/G05wolblxCUWq8E4jUCeptX0Cj7zzQYn+vHziHJBfRndgjJLrAQD+5c8DAVcV03Md7PBtzxdw/nctsFuRzw8/G87ixs9OewaIlJzdxwxACAT2rvH8+73O9DDK8ABMUBzv4r4DefzSp74X6+UhELclIKn5eokFcl8lyI5N8IXXOOGMKhMsEeGcqI7itK1lP5MaUsh9p9An+gz6pVo9DfIqJHgttNc8CGdrwOsk+KLebOXGyNMPe36+3IvsuQ5QeC/C+8j1N3bOIf6a+OTN/5wv1kOgh68zXN8h/j5faHvA0AMY3B/+vfB6sLvj90H4u/759wPR0gKf948DVU5pZ36Nzhf1YUxSwsy1x+cPgMr5tTr/GHsTbTJurCvmjoMUrPJz/1wNXLve15hnpN6TH2UgO8kd7b7TJKCSzioEx5zfO7v7drYadZOsgHGuhmFuBf1xUbP+g3ikuWrN7MdjDPkYtKnNlSQ+O87m0Y/H6PQGGFLgbAr0W5wDtw/LZU1XRf93HQol96Tnio5v31d5QkafE1w1ITvrwEmBXPaFbPSyW2gUfNsXltWRJsyCkU+uETRZOtn8uujD/GEW/kyyPH3CNbt0T4xCgWzOmhczHQbmMvaHSuSxAGyRkMNWg+lOsIPOhoTrGlohbk/iabJ2IdiRMlaGSi85PHDd5HiTnC+6aVqkc59OrVl2uyrmfQfJJbRuhlwFpQOQUpBvzk7Lf39+H1OwkR15shfWmgUkvU2cfPFJtDYvo1Kpo1huaPTw4KGj9n6jHjaaOexeOIH3PXIPvusD78DWmZcx7HZQqiwiM8ogN0rQKGSQnwx0fl7sRzjTm2Lpzkfx4vkuTp1v4/GvPoF8kqDWbOBKNEB9dUmCi7QyJiOqmJ/iZ37q0/ixn/gUzp48gQvnzuPrf/cUvvTFr+D0KY4FLGN17YCuS7mcQ6fbQa8foVSuI1uooFRtYKvVxsLSMi5vbsrm733vfzfGU2r7xNjYWMXBQxuijmeom6QO+GwW3+b9yUjJCuD3Z7OYIIzZ7nvaZ0y0eS/zBRQrNVQbiyjVmir4qJ0hS0BXpvsOHJN2zQNrqVpx9WY+7Pes+WDJfRoJHO3c8nKN3WpMhDDiTADMlMttT/odPDtbZ3lr6kzizkgDNY3+3Kg2lPK/9OKL+Nyffg7PPvOMXs1ic1Hz2QRoKBYp9m6UmI23E9RjE43OHwQFrSEz07IhCChnLQJsLjryfjP/Zx7O/DEe9lAtkc5P9rHlUBwL80wiXW+xCMzRwI9eCDZxjisEAA0AMADFin++PXF5BFpuXbmMhVoFNx1aR2/7Ii6cOo47jh3G9/3DR3Gw1kFhtI2VhRomoz7qqwtI2tsoVMn+GyNbqimGTsip9GAP45IYQGPn6PFmB9Gvri3m19Eb5dECgxyT22vGSASb49akmJfMFYuxmuMsos8LgJwoZyawmUzoarKEFy8m+J/+7efQPHwPImk3WDzUSFmmoEZIiQAAx8CyDY2GUYiVa9B/+NfjG3Xz72dP/uFkVz3iG34vHYRxbGzxYoLRR7suninw5vafAGZmd6kzhAEAhckQa80iDixWUZoOHQPAnGskNUkAICP/GnfmOctN2lhOJwIAKEYrRwAHAFwdH+ysINjMs5LnKMF7jt8RBCALSQ4Ffj17/RGdsa77zzX/VgAAXUDX0WVRSW9VqnCCh3ZrE0lrGyeffRqFJEKRXTB2bKkYzPkcvkGicKMRXj95Ul0BBgGfDGk+tVbDbXfcjuMvH8fFCxfT2X92qapE5iIq75dM3MEpU9qis36Z0euzShgZZKgsypk40kbZmeLXPaXCqOaGsKsQUzHrqHuyWuDv91Gt1UzUpFxJO2VMXNjhYFDi49PGjwCBF+AK0iMLZa5jq4AWJajWqojioZJxeiGTbplMCsiVm/jCV54E8nUMxzxQyBjzypq0gJrg4GIOq/WiCJt5CRVxERFcIQNggg9+5qeB1XVk2MvlqtBZMcaYfsJ0EqhXsbuzg6jTVfc/z4UklgXHNHKI2Bl3OgAKkARVpAFgPEUigAZG2ThE2nV2nq3q0IquZaMULMjVAaKSPmftpQnptS5dqA+uz3xSHm4EFtk81H0BqkTHHRZaB0Lvc0KAubY8rUhFMZkUstii1YzRlLmOWLgRNRuwA4op7nrgfmRLBWToFOA2E0UACfQUSyVRpPj+RpF1TBsLTfSGfc31P/LoO3XwDLp9VAs13HrDragUmshOS8hmTCAuGtFr2F7bPADgBVCulRwI4PAzXG7dhwXr9QAAPjZRe74+gk/xlCMALDaYMBckVFjJ8XOCzYsncdONi4iiNm6+7VbEowyefu4kkKOFGlkD/hWGV193YBbY93jNu46FS+ZDAOFaRdi1E6SMFb0CANhVMEEZFY7yMXcer76ICjUE1NXZm37NP386QrAPRd1GZceo5oZoji7hX/y3n8aBWoxxfxONOjsHfcUTzsfSApCf+Zapcp6QOkbgMMv95ObDvOBf0HH091fKzHyswC2CsZeoL7eaADunpm+gss0/h6/fF92+AOcGIYPHd4XSu+hmXmdxa56J4+4rO7ROgyVkaKjr6q6XB2fCx1IM1HU3lxBTnZ5ZESoJcJ1aft2YXjOarh8HIEJOdWc/6zpfoPN3NJ/qO2TB69Le4IUqOpV970qgGUcDZPh33xECzaTaHKlYXmI3+eR79m8WgdKHCebytSe81R97BmN35vgk120brz7OTrF53qtqV9eeoLdG0TJZcMBjog6/zJRVUDBOMbni9yUIRJCcXf0xhbtGJurH38vW8fqVBNGkrPEmzvazI8kOJot9/qWNH5XOyQqgs0VvEGsMgPOFJWqeJH0U3Pr1ibQrD5RUj9g95BlC+r8r8L1HN0GKYQAAmE6LFfvspPP3zBvZvqY5atc14f/p4JIvWAPCgC1nh6h82s4Cdtm1noLi3zvRyLt+EruEyIBpzhbzKek1TgDAaJ6OceMYVwaqmtZNqVpJRwhsjVonzSebpPDzjLBi0An8abbYXq9YAE5vwKszc10RVzWXGl43e/FW4HNU0oFA6tDKTX2PPoS/Ht4dQJRoJ37mQQIVcdkC2sMpXn7xRfRbF2RflZ/0sbJYR7OxiHY3QqW5gkHEM5s6Nlk0iqT1tTFoXcDtN67hxz7xEbx+4mVkMyXUiyXlehW2KZKuAWv1RTx1+hIaNz+Mz3/tReTrB/DMMy/hwNIS6CCUWazhxNlTOHhgDYc2VvGLP/czeOih+/HC009gd3sLv/Yv/6WE4IYDqsQ30KgviXbe60WoN2pIyGScjFCqNNDpDVV8L61sYBDFuLK1jUqVjZoE3/ah98n5qLW7hQcfvB/lKhs0A006GQBq8IsxLQikmugc14NnUSiesqGk8UGb6mXPOpGA41Q2l/XFZSwsrUqMaxCNxLBMabsO1BHg4EDX/bRd92cEXF2kWJfaMwis2HfE7VTcz9a47T8PAvAcMCtLriljUAokC+KkZ9cl8Uh5OIt1zRpnMiqK+Z6o3v/Xn/8CnnnqGZw6eVI5MOf+mZezw0+Bae4j5rjcf8zBGchoDS12T6GgotKuL5s1FueN4u+ELBmzhlbwk07ubQU1NpADKiW6oFi85ofbsWY7TS0CanAw3knk0193O40YBTnDrjjBbqqzFtVYM2sAxq8kwUqjjnzSx7B1CQeaBTz60J2485ZDaOT6OFxLkBntapQThQyqDdOsyWTyKJZoF83HKSqmSvBR8wWmh0YhbevwOvFXdwD7htaMl+byWgdsaiXo38bymOVPHrzwU+VG4XflXgo++rOY50PM80IuK7YRTIzURFgZsjg3T12PSq2uceFGcwHZxSWgWrF4Vq3yIJHN+KtPnsBP/Df/GpnqOsYJ2R1VxS/lOwQ/pAUXC1iJ83XTR0r6NEJXXqN76HTTSG33+W868eg2jgEWds7yvnoAS0ekq/1SLkwg+Kf3JuB4Brhcj2B87ZwzvVGKA6xHWXexr8+RukImwUq9hA0yAFiXkWXD7zmNF53RThHEg94EqsjG5FrmaB5HAGwUwIsE+3c0e1V83+MkVgOZAoDUU9vc6SBXKGOQTJCnwLrLPexENAaA1yLRZdwPALhe0RVeFOHk7BKQRsmBPlHgYuSYVPZ2Mbh4DqeeeRJVBmj6rTvUxWap7dCm7UG/20ZraxvjOEGJNkAuENBnlL7rFy5dxLlz54S8tls7hvKxuMvm0KdvaNEUq1N1aCVYM4VHbkgGn16vr8KNCCI/G2XYDmvtKYP+9nTtuSh9AurpnNaVM1sYHdBu4Xk7LB4G6UL0NjL+cHGBxyfBpEQR7QT9QjOcIa+JbllbPoizmx08/dLriDNlhxgxWFCFf6RrnM0McehAHcuNkhD1El+T6M45ZKt1bNIG8Mc/hcrhIzzaTdGUj0BLQwl/JUAxL4Sc17VEtdNuH2Uq4Q/pYWvz8T7AeCVJfc3TfnmIp6CGJUXWsXDCTqlvqwUtKoMyedIIQLtjdi7XQcDnC1x/rXX9xPtkwWcJuYK6gCBnmZTNoFwq7wEF/Po1zNy3lKwTrLUghDODCYuLXA7H7rwdmRLVfrPIl0poNBrI5ygsY0KM/bFR1zLxSOtyaWkRZEVc6ezgbe94B0qFMsaDBN3Lbbz74XehWmqiUKihR5YF0UOtYzoCWFInBDqg9L9REPKd4mv9nHV6HcU1oIbaCEBeoBPXAWf5rcjg/cgZM0MgT4xqkaM3bSRRDwc31iRs2OsN8PIrJ1GuL6C127WixDJg7Q2OylB407yTjb5qdKuZoJJdcPPpvt6H72Clndvg+qjIL9FyyIQ3fQwwuixHc5hczPa0D/jp164hAxs+Z7pm5uhifj6xmh8h2j2Jf/yjH8Hb717H0Y0yBjuXUcpMMIlNlDPP62lHlhJfDfIIFIDEXnyhrvVLVopbCyZm5LuE7uj2tnV8PbKmSlfznsvoC+P0AA1YDkbImSKhC0X6W7PrlJFKedhhcOBOcKuUMu5zgqapqgPgZrHVgIRZvOD/PfjhAnBaqPGxLcZad3YmwOUp3tPsGNM8R5C8k70/mGcpNPU30s6S5rntDRiLgolmSTZTYnJpDI1f9wXfTB3bP7+tQYtlEsxz9EIe3NS4YWxmR8rGQ6YCu+mBLLs9FqPqptisvET2ilXrsHDsgp7J1GURXb6itdvaaUtoq1CqyWJP4noEtlmkFytoF6oYsogkVZ1sHibmCbv3U83wd6JI3YBhTKE1Wu0VpU2hUbtBjHKuLBVu/p8itCY6Zx1rTeDmSWfm6JOVFppBl1AhGRAiMmoPm783hbgGNgLnPMR1fiaJ1nN7d1eASq/b0XskaFUu81zuqrPHwoprQ9eBxXGOKuBDR512QN0c2CIfZ3+GuzXtzx8BRXayGxjs7SYZ31OwweKPxsNoS8V7xO6WLM1GmlOWSKa0X3zy6N4/Ryw4Hz0HDnpAzdIdq/Y0R+7AOw/gqBDjnKcvzt1YIl+b30M2WmFaQiqUnGAuO2+kxHfaLRRYmDcaWrc7rW3dh3KpqOSRGi/ML3gtWcgxh9rZ2cHZs2dw+fIV9KNERVqlZH9LxAWELFs+JKva0VjXg2y2Zq0i14J40JNIbCk7xA9933ejWS5i8+wp1DIJ6oUMJnFPInhM76N8HV957iTO7kSIs3Wcu7wjC2DqQTUXSvjhH/4BfOaXf5kILv7Db/8Ofvd3fxcvvPASjhy+ASsrq+h0epob534tUFnczYXzRbKA5esr1Zew3e7jwNGbcf7ypubx2VSJhj0cu+kIbrv1JvT6bdTqZdx2x63K+dR0yvuS0WKzzl5n+efZRypI1fW2/ECnmBN5jAhgOgBOivi5Asq1usYBKvUm+sNYe4cuFhyF4f5hPmlz9DwNzbnJRfbgsz8VZ4X5HmBA9pDq4TuDGK5j5qIUpWZhzzU9QbezK+V6z57l2mBc5V7L5jPY6bVQa1RRpr00xT7lq84OJOferSEnBX6CIgQVRxOcO3sOX/nKV/Hk3z2hs01sBqEcFqdTUU6p+NOe2gFXDlDzjQvmaaMxR2Rm+gNic2n8xjQ4tq5ccfvfsYscvd8AWJ6dnvlgCgJWHBv8x3+bDahnw/lc1pAAAugZsm8HQzSQRY2jG1EsDYpsjS4lOYziASrTBA3O+2eH+J73P4hbb2iiXI6QdFpYrC9gGg0xqOcxaVTQHiUq/CuoYtKfoFFdRGeng3ylhFK1iMFwV826cinPahRJNxbFnqOnZEVTE0ANN036OB0xk0GUvXduSlNpGyXQGRPt2GdtWhvh5JlEcI/njeyI2aByK41nB9cjj8FhtohtVDAp11R31BtNNBYWUGs0UarWJMSaWV4xFotzJWFX2apvJyzBWoiXNZ5gNADe+eiHUSktoFKoqNrg2SrwWQ4nZjk5JNuWYp/VKkbdNorS4qIDhBP05flBaIsuAxrXdmYZRg/zvV1bmyBDZNZADGu5tAGkhoPVqbIx9GNqGnncO/7imyS+zvDj4vP5qY/5Go0hVZ9g2iTGNBkgjxEatTIWGzW9DzJ+pLVBBoTo/WR+JTrbmvWG3qMcLWQlyHXtx3MmWF1a0nlZqZQxHPRRyOXQoCNZr6fxin6/pzOVjLxCqYKdTl8AALXimHunNr9OKFarxN++twoAaI7FpIrd/LDRjUTpaG+je/EsXn/2SVTHCSpUp9eFZ4GaQeK8i3l49bpt7G5tIxlEqBSKqQVdqVzGbXfegUtXLuO1114T3ZKK9RL10CanonAi2zXeOF/sWCFlAAC/HjIAmHgwCLLrKwq/85FPE7t9AADZLBAhdIdACgCwS+LACl+QmgKz0Ut0YKT/dqmI65ZbUkyhjKKEgEQL48FDWtQgQam5huNnN/HKuS3E2TIdShXwWfjn5CmeIIchDhxqYLlRRnE0RpkJJVEuIkz/H3FvGiXpeV6H3Vq+r/aq3nt69g0Y7AAXcBVBUhKpxSJFipRJUbIObdqW5GhjZJ/Ejh35OLEo58TOsU8i/bEcU1YiO85JFFGRTFqmSIAEQRDrYJ8BZu/pvatr/2qP733et+qb5gCQCdJpnmaje7pr+Zb3fZ773CVfxNZwgA/+zM8if+gw2gQrRLlJYNSOkGVh0e8hmQ3Q6UViAXCTiOgkSffaTkebhDdHmhY1Lo5DVZcZnE02AL1fQ2NvDgDYRsAem/r/eq3hjum3o9v+hotP9b69SVQ7ZQWep8S6DFsWVoqkYQPopnOTqsqlsgg/VU3rdKPaH4yax6J9lE7h9F13IE20k9Nyav1yOWvkuPGHAbrJMWq1PRwozyKTSKLRrGPhwDJ66SQOHz+OZCKNZD+BFx99Bp/48F9EMV9BKsihRnOoVKgEuDcCALweWBfXcXtwgedGRWdA8zeTP0xiK2Wo5Wam2ogHikyifosAQC5IYmGujGIhp3vn8bMvYOXQUezuVlUwsvEn+2WnWsX8wiLana41Ds6EzGsWja3Bi9UmuN8JAGBGaZQOmYkQn9+bxvHxeFxZeE8m3noSu9ZE89S96CrdfS/gZsf1236mtY/OwDVU8j2cOVHC3/jMh5Ed7yEcNpBL0PuETu80EHJzUclpuA0ac4UUejZL/tyw6LGSz4yMDOGeQmRW4DjAUstvnIERQ4ndIbWGe3p/TN+DcyGj0aM7LpN/U+NvQI7Vw67gmKyN7n7V8b/5ufOUam+g6o/7BNySP9sQ45TmMI6x5dZNNelG3Z40266o02ua1Mt0p6fcxjVM+16KQLqAOc9OC+6KS1/kk75HtouGQ47BxLdtQwQPCtuTGV3P7Xeu0JXjikwYOXniRj9SQUo6sxuoqMhkA83mOxqO0XcTF5l/EbwZ2lSCmzkz0Dn9YUQqfXCI6OeLFU2RusMkekPZBCGRpkN+DsMgh9VahM6YbvssHMkssak6s+jJDOBzqhAcQhF9LAAV8ccPTsh4vXmwVpWz88dwRV+HHhMuVcDuNztWNgUfImTxyjMYk43wfuPay4aa9yOngdxzWdR7Twax74YDFHJpdNpNgQRpTl0TpAqTNTBUMaSpoEz4LDaS6y6fV5R44ZN+suLxKpumkZmjCX0Y2GulLl9NhTPxk0+N0aHNJ8A1CQOLG9Y+4JpEgXPcV9gsqgA1IIR/VymX9K2YZs5Ik1+92ebs7Oyrrm6836Jue8Li8vsATw2bMX62W2biaeslhxzmz8HHz4RpXXMba9dRb9TMvDVIo5DPafJJ/TNfH99z1O5gc3MDq9euCQAI2cyXy7qmyWDTVJtAuq9PXGpOp91BsZC3x4giA1G0HrBYHaNcSCmN6JM//sOohGMMGtuobqxiplxArdHC/KGjWKu2cHmrgdXdFp548SLS+Qo+9olP4e1veyvecvet2N5Yw8MPfwNf/spXceHSVfkSlCtzYsi125Gc41vNphqffC4n4MOuhwG6XTpfF5AIC6h1+ijNH0Aqm8PV1TXMzc2gUdvBmVtP4tDKghgAcwszOHz0sM6JAACB+VPPBK08DpThMdbU39HLVRc4xp3JrVKalOq60P1iXyUFKJaRLTAVIIWBtLiuKeMeJQdImuiRQtabmKBNG3zbAfy6bNDXvhrJrdEEANQLuuwO4ySwJuorzWckAz8zueQ9mQkyui/pzt9sN7FwcB6tTktsTDb4M5VZlIsVNXVRu6v6hS9kb6eKZ88+i0e+8SguXrio352dmUG33Z6aWLp91W+lfMU2RDLmp2eH+uuZD1wqGUODACIboi7ZRd0uhvShIpvPsWGk9pQUx90LLlmB16CB0DEmlZ+UC0B2OutJDTjdsSjr3Gm1cGBhEUG7i95eDTOFAgpFJll0MBhGWJgtINq+jjsPzOJTP/Z+9GtXkc/0MEq2dP8MOgFGYR5biR6q6CPiICeVQXaURT5VUGNMH6xUNkAq4HFoIZcaIjvqyfx8afmggYNiww0sunBImQTZSzYB9gwSMcHcoMrc55nCwGg+vn0mh9HzRS5gxgBLBhgkmDRlfi6sN/PlGcwuLCK/sATMLACVJSCVtSaf/Q0/6bvCRp+AJNdiXnvcq2IMJuPokfSQwsbGGlaWD6Jba+K//MXP4olvPIbluWUBzPW9hl4b2QMEqDsD7muhzH8JFo8Zq+1qnbTz5KI3j/llWM+lYUXK/Mtoxs1Pux2S6LX6SI5537nhhfdJifVfvrfTPMuBfFaHcL0MtXHsH1z6+9yv4zerB8Wj01po03+C/+h3ZOrMdTjHpDbKpeVHYeF/jF0t5QJkmNimXtl5U8hI0E6lDrOb1i/Ozem/B5QruZ5LzDiaAzM1juCj/GVMTtTu0tMmJUmAPH18co/3/nA1krGe3iADwAyQLDJGJ0WIADVpBgA0Vq/gyjNPojDuI0tqg9uUWRDJuVcLbQJRuylzl16rg6zXC1HbkE7jtjvvwO5eFefPnxcAQLSOFwpnBTy4pCJqAfbo+b6MR9+MsvGkZ4BoRzLxs+adN5Vvxj0DYLpATRMFpj+zgs2QTssZ90Utl5Y4AKB/mzQdNwcAiL7TIVVItDTgLN5SGAVFPPXSJWy3RzEAgAggj2NfQEAaEQ6uFDFfyiIgAMDjMraFoJ/LY3MwwA//7KeRO3hIAAALQQIAw04kwGBAU8MCXeA7AgCIwhEAyJCVEEXfFQCA54jHyogEPrbRAABu7F5P9moN4OsBADLycY66mmqL7s+GkAUoC8hp5uVrAQBqNpyvgcWbMLokidvuvQf5mQqS2YwKZxo2curE4op+Ab2kTazmc0UkiKD3uphZnEdQKWHhwAE1Fxlk8L/91r/E5379N1AuzgqdJQCgIr5H+tN3zgB4IwCAjlNgKOt+AMBsx3mjDhEkOTFg59qXdIQA5uL8jBr8ZtTHs8+9iEKx5CZVSdQbDSwvr2B7d1fTRg8AeOhWm4d3mH8DDAA1K0kD2byTMME632TQpVj3aYxebtfZNApI1HnX1MSvNX9c9x/fG74n4JYM0apvY2UhRK95FX/vb30GRxYCJLo7mMkkkOj3BHwSvdcx9TFvLFx47TCJxMXVxCfjVuy46CA/ufcSAT+pciyYKRwwvYsczGE/mCz6U3dcOwo+m3oKjPjj4xvwkZMoAAAgAElEQVReFhqeDupZEd6IzPAPUs5jd69jDfjnF6Xaz2E9c8P9+jAxwCjoY5T0SR5OHO4abLcdYryPieBJB9xDMwmCUzfGPPpXw4fxRqwq0J2e3q/LnvY71dR7cNNN/rm1ubXeijAPzdhXs1xlg83aXyiA6ihNtByIM2CDyiI6GVpBls5IN9zXJIWmqxEK2UDGsoyOTGUyWDp0EJliCe3BEGs7e0jlioqAzRRnpKUkQ4yRe7vbNSyXl7WGsBFR3rJrBZBmmkOIDn1yyMKhHpcsgJ7L1ZZW1hqWSdRgHKx2zb4BOFYtKFJQZqfG3mOjnGFz7FhGXobHNVdTPBcVy+NNzx1OfDqttr6SAcYjSFAxilpq0FVssX2RCaBR/jvNljV7zsuETYE1EqRLsqgyMwGfVW3zCHtuetyYjtuATDUkDpzQBBFUK7a093rKP2sL7oNsNDlZ4QSddUgQMpowtGHDBMzk2h9NtpW4x4wH9BQbHFtffI1gPxxpsqPrxYEl3nyTtQVfk6SLrbZqFtYwZIXwdwgSdVoN7G5taGJEXyOBEcYzVdHJc7B+/Tq2NjewtbWlhqrABjrDqZkxG8Mw6zwOXH3i5BbSu7sUD/kuDfp6rWQR0M+Bz0+gK5XkMKKHYNjB7ScP4cd+8L1YvfQyyqWCXKhfvHgVjT6wXu3g1F1vxkf+4s/gxO134drqOh5/7Fv40z/5Ap587FuaNrKRX1peQZjJ4ewzz+uY0CSOlHPGsPE887UMmGzhjNs67Tpm5maxtl3DwsGjGKay2K03UaxUxHzg9XXP3bcjn00p8v3g4QMoz5R1Pe8HAAzoInhnhqNxAEB05AnT0TMAkvL+MQaAk3dwUh6EioClE3ehVGFr4IzgHPOHcgFXp4x8YX9DARRfUK0VuPHDnSvHhNDUkn4WCYqaKJ3p6pP7NWn+NBRjA00/iwEnhWkOMvIIMwE2t9eVAsHjTGCHnlQmzyI4msRzzzyP5559Ds8xiaveNL1+KjBg2B8Pz1BzQxjto44hqvpun0fXZB+R+aY1vV02/92ueXz1TS7E18xUCTVF/tM9hxuvuehrBwBMoHMn25kcNGe2xyOpHHtb37lvlRcXsLm2jsI4iaNLi2rMuvSiSHRRCEdobF/DD7z7LXjr7acxjJhWNkaQJ/sqie1OH8vH78Xi0ZPILM8BxSwwVwHaEcb1NhIEeYslMwUdDxB1Gui3agiHPYzrVWxfv4rdnU30Oy0koy7K6TQOFkvI0/egGwHtlppEoTGc7AVJDAP6R1ttysFge1RCZ0CA18DdVJhRk1+emZccJje/BGTzQLEM5EtmWsrjZBQ0IF+0Tcvor1YruE9JwrjW6dp2aUNihplUQGMCSmT4mASe9+rY3drBb/3T/xlf+dMvg+qSUr6IZr2hnoK1OVm/rG3ylE4NByiVy9pLulFf5o5ko7Ep9oxYe15z25XfngYoBHktAWAmyOrQ+HtT66sGtjaXJjtU+5uTbHmGgLaNRAqtaGhpBDFpZbxe9LKXeP/n13PVE3wcMRYGYk/J0HZIabnzHgtC5+fEqMkhcgHNIgPFSEoS7/Y5LwnyvB7uCcQHubZXSiWxAEoFRm4O0Go0BL5REkOAizIPMoyYtjNOktHNqSLhBv9oMY7RZEhiJ/kNSgC4jqYxZlQPUQ7paShUHxsAcO2SAwAGAgCYNyzavRClwBlWkXYUYW97B516UzR0Fr49R8m869570I46eObZZ20iptxmy09mI0Y5gXcd8s3+pIjVHmbTe+m5FEVH5MQodUb39nF+tojEGa0sEO3vp8uvb/htAfQRC546Zs2IXYxuqvQ6AIA04pQksMFMJBFRLxXm0egn8OjZc+il8uiRppowOpaiSsgCYFb7OMKhpfwEAMgpa5NFYBLdTBbr3R5+7DN/VQBAi5Mn9+8EAAgYsMnPFfMTAIAMgG67MwEAlPfqtLrfKQOAlDEzazPTGDsPnHK1BAAYdf/VGQDxhmsCtExOCBMUeB6tyLKpCA1lzAiGj8pC8vUYAPxbo1U5+hn/zgEAd73lzSjOzyJFyqrbfKQ17xkA0Bn2sTA3h9bWLtAf4OSpE3jxlfNYOX0Sh44dEwBQSBfwq3/5v8C//8KXUCrMiPpbo39FLo9Bl5qf7y0A8GoSAEVXpRl1Q/rxwBZ16dTcOXGGXiOitknG4XAqSz1hTzQmFvLzi8tqhM6dOyeKIwt9mm1u71RFKaPeakIddhu07jSnMzdzr32j2/3ljo8+c4XEZIqspoR6WjcRI9gwHiOKvMYwVDHjWQDxRVy5wkr4sMYgDuT5p39dEICAVioUKJJLdzHubuGHHrgXf/WnP4TWziXM5RMYdeoC6xIuj9zr8UwHbtp9b5o2adQnEz+vlZ+2tL70m9Y2Nzro7v9Nu7emfxVP7JBB0oQm7dYsfyxse3d/a9NHfXiZimjiNImLMxB0hN0033590kDuO6f6t+QQgxSnKS4GcfJaDXSYXjee4sf1efp+UuMk0v20sSu8IbJ7Hu/7Rlq7TKzUmTtvAr0POybNVlNMGPORMADAokWtaJQHwL5j4adNWulTBADG5oXjGkNd0W69C4LMRF/rJxDcs6itZJFLSiBdprPFIg4cPoJEJovV7R3scPKby2P52EmM0lkksgUzlEqksdfqYHO7itZeE5lohFFkdHVLcKXEhE0M99dQLvz8Svr0YECJDCmbnKyQ1pxGlS7zzvPGCht33lzf326RYeFNs7z23EAAaRa5vruYPNGEHUvOpu4mZ+CRZnEv1l1/oGPKPY/33NLKEvqUH7n4Lr42cwi3+5K/b5MP85jxzYRkXqMhcgQm+Vwx8F3u1JReeKDCU4odGDxVe49RyJIhYl4Uel41H2RzGIuBE0lNe7VWukbPGRia9w/NXKceRL4G8dNOMsbi68mNK91YUzC/zmhdc6ZclJnxHFV3q9LS8rhWq1Wsrl5HvVbXcZ0plzA3UxIATU+kYrGgZopO7KRpr11f1ePxWPI9s4nm5J/HVa9P9FdnfufqJHZdMnWegHWWNW3H3mSDpJ/yezb5QZhAq7aNW44dRHrUBbpNHDu8gkZtTyzPE2fuxJm734yDJ85g7sARbO018Pv/9v/CV776kK6HfBigmM9jfZ1JUGwszFdjZnYee3s1d/2Qhp7Q3k5TON667RZZAXXceceteOqZszhz15uwurmLBvfTjOmTi8U8et023nzfnej36N+UwbETR6yZcGsTh0rylfDNq4ap00QFMahisbLxc0mggNIQNvMCmhz4xmKcoBuBAMYD0iCQtFzJf7yfBxkyKUp//Pp9sz1wWhfF1+3pYschGGtZc7EnCEAAgL4W42FPDv8EbrTPyyzVajAyAIxJNcLC/Bxqe1UxAEqFEgqFIjbWNvC1rz2Mxx59DLW9hoFxZLKRLeFqA4JkNMRm3K2xzLR6TP87Nljzpp7GaDP2kCRXoyGqezsT7yje4/K/oD+RGEQJ1yDZ7mM+ONOUKQ4nkilfP0yBag1mfa1htK0bPh2Bx9hOzmx0rlBQ0kW0t4VKOMLBuQyKyS4+/mPvR2LQVu3T6vcxc+goLu/Wceyu+1B5/w9L+67OlF1oPwLCpDXu2Zw12/W62355bzMGVbEtmhSjVbf/5ptqttC5eBlb519Bf6eKSiqFWbJNyaglVy4N9NNAN0iglzIQIErmUFm5A0FxATOk6ldmtGcYTZ+TEdIIMvY9PQjkN+I2SiexSGTYV8TMETzf3mnp5R3hUmW8jNOrPeQFxqQ1rvkEOum3wMdqtfHiM89ge20D5559Ds3dXfSaLQ1CWtU9bK9vCDQuVyqoRxGSksakLJBI3gk5AWiksMubRrGMJh/gSk9gV1HywwG6u7tgvLJhGtbrGRA9rWe41olR5cFjV2iRUY0UwXHr827YL9xj+RSgePnia0UCLgT5yKClIwibevqkELSxlAoavBdcPa18HgSMQgxSKFBuRSCHg0Ana9H94yIFibXz52THzZSLWo/zuawGcnxsArnm8zRQr8xjVW+29Xpo0htkc/L8YR0wqTknxaHdD7pv35gHgJ0wcPrACYhWgRESBACaVXTWr+HSk48hx1gXUn2JjEiHwaFI4JB0ThIGqO9W0axSH2PUVyHho5EYANR9PPHEE2aARdRqyMSBlKg1NMVTkxHr0idNu6N2+Mm6NZ/W/Hvq/mTpctrOeLNvgAA3SQMJfCNlx9GoqF4nZmCCKvfJ5uL15DcU4fskAASM5Haa5SSAngZ9BPkKVnfqePqlixiFZQwEAJjWV17CzgMgGEc4spST4UQwGCFL1Jq6KyTQDTJYi7r46M/9PDIHVkAC3ZAAAFFesig4re50pP8i+vpqEoA3CgAQpLFNg4u/LdIeAGAKgG283zkAQFTfa/7lAks3WY/ykuru6FVOGGanLi4BcPRoc3l20y1N9ZLopxK49233ozg/h2QmFNuEHwQ1pFFlxFA3wsrSEurrW9IyHTl6FL/zrz6PT/yVn8Xs0pISArKJLH703R/A2sXryAQFAQCN/kBo7Yg53t9DAMAvanYdT6mOZo7IzykDwIZ9JgGYXPsCRUynSBYAjXe4CJGSxGKTEoujR4/J/JD3KM0xCe7QLKbN4lkuS0ZR81TGOADgqVY36Q9vKJwnFPm43pYgT5KTHE46aOZo0yzFFrl0B5nAkVrmJsC+0FNRLwAg7mFx46t4zem/lgCuC9TkjUSDrWTHyKGJ/+lzfxuZ0R5yyTbCRBvJIdMuGA9GCjKPrQjjbmGemvB92/P5mtBT/h33XRMUY2s7DDqOULpSbGKG40sz//MbDf3MHXn691a32dRJ2CpNbvx6p3+aCjbYAA81A/d/7+/j+D0d17I6Cn2sSR8mOYmxvxczZCJpcCQ4Tfed9ty9Ln+WkiNGodJd2Giw7tae1DiedGFiWwv7842iZD9sJLrmdULGkAAZFheOFSL59gSg9CBIDFBJDNEbsMDji6TJE6cNofLI+1QCJoCMUHtqA9syksoNuyhgiIL0yyGCykFNcjarNaxubiMoVXDyzruwcPgYeqmMGAM90TjJ7DLDJhr1sWnnldTeq4rJRckAwWd+5ZSf545r3+5OdZI9rbQVVwBK5EMaofSm01hML5/zDU2pXLJm31NsJwaGdltzssPJEdcXb1DJA+2p/wL8neSITT8ft8n41wRlDWNc291Dz00LBcSJLmyaSI+ke4BOV4gKO5NlcOpCBgX3wwnw7lgx0uuTIUBgx633JgVxGdyqEEcY0KhTDsmW6MD9gxJD0lB5EHuR5VD7D0tjmEpG5N/j75BYFJ+uRXod9b0btj2Gn366WwnV3R0Ui0V98vlIs+ckjObGuWxODvg0Hbamm95beRTyNGXj+xqhnM/pWPFvNjfWce6lF7G9vW3shWxW54RTVP43jy3ZhnwO/j0fa9C39z7JhnfNkqeIcn3kcIL0bE6cOLkj0GCsmRFSQQLDfoTa9jqW5iroNvewMFvBL/zCL+DOH/whsd1eefJZfOnLD+Hf/emf4fyFi5ibX0SFxX+9gWKuIJO/crmCra1t9AcjzM/Pa+8oFYuqjYwOTm8NatNT8jeQx0GYxtUrF1AolTC7fAhbe02BZLxHeIVEURuL8xXccfst6PWaqFSKOHr8yMTvRnWha2D8xNEtf5Pz7dlBU5ZQ7BwSLJHZtgGMAgA0ALJITTIGmcsdZvPSVKcVGTmdoMorauLhYquurot9y+nNZVamvWe/QR8VGf0xknlE6r/xgLRPM4qNlGvqsHt9mbNxz85mck7qGaFcKOr6ef655/HVrz6IF55/QWzISmXWah3ZfNgawOuSzBRKg9j8M8mBgJvTR6mKMlPX6VcVymrCeJ2aVwiHfgMafTqPKclouCc7EJFftURr/3bH3AENAuy0UXHY6CbkSpqaAtZ2KC2e25tT83o1uQ4ZHvT7oAKjK8Neav1L2RQOVDKINi/j5Ewan/rw96O5dRnlCnXyOWBmCauDDG77gR8HDp1BvzNEsLiM3eoW5go5+SUhagLra3QRBWp1IFekfT4XRNOvS0JPw0AAhTxQmjeBO4FHufkyWqSN/toGtjc2scP0M64FXCNmZlGcm0U4UwG4XrDZF13f4ir1qTcYGPggIIAFG6VYQ2f+mtSghnUp/SdGUc1l1Bvw5ebCtv+LYTndO32d7hNpeG4oAdDASMbX9H7fxOz8LHq1PbRrVSSiCJUgQG1tHY2NDTEd1i5dRnVjE3PzC0gWi0jQUH0I7FQb2N6to97qojug70xCrvZkIngjcjb+YniJcj/EbEhWszE7/D06qV8d0DmJ/xNLIpYGRRYUPWZcDKwHAaZD3vEkmjL+M98Hcj+Oxhk12gIAsoGae9bFXL+4D8uixh0jAlq8LAj658I0cmEKI5q/u2vSM90kfSA2wd93tgezlQqGAzJ4zM+F6yIBAZ5ui6UP1fhzqEiTXvoGdeUab+fHO2VYjTRlrb9xAEBRNjRjYhFm5gWcyqFdx2BrDS8/9giy/S6CQWRIjZsIShOlyQN1WCk092rY29nVRIELiLS84xGOnTwhmsi3HvuWtWgsFhidR+p81EUml5d5kW9w+AbtRE55obwwiCpLb0/ae2A0Ov6ci3B8qn8zAEBF8ARZ8o0UByCmUZlom74DAIALo9yAeSNzAt8fI5Ut4cWLq7i8voNhuoBBIpSmx3Q3prunFIAAwInlAhYKoag4lE/w9fQIKoRZXO9E+PjP/QLC5QOoE6CETTVodML0BQIApWIeUfTqEoDvNgDARYQAAA0Z/zwAwGs1hryUw4wV7mronJmSTfJsAsXN6jUZAPsAAJkDsTBkY5lK4k3vfDsKc7MYB2mlO1jzZZsbryPefPRMyIFGIAn5VRAA+K3f/RfokGKZzgLdMd511/1I9misRy1VgDaLZt6cNOn+/wkA4GSAkSO81+jGawxgBwA4/bUV77YZU6vHwoKyHel+h5QEdFVgzM3P49Dhwzj79DNQdm6vi3qjCfp46MM1YB4MU0NvMuRYisDNz7YvmuOLsC+mvY7fWD52DXjmDosXz/7ZzzSZ+ALchJ4YL9TjwKL/uX+VJm1Iqzjl9CBHQ6raBn7pr/0U3vO2W5HsbyObbCI1biI5prEZdcgEDlmUcLLM40K0eupiHJ8Gcl2xQn+6Rk1em2tmSAlTQaT+wskM3HR+CrjYZm4Ttn0zyFjjzL/3jG+PGnvgxAABy6zXGusmKwmZsTgNv3aXG0EAv+F6UrwvIuz8s/H0JoZuKmcl8LQQcZM1o10bSGDNqDklpRKcsBsLYYKXeCWBmwrw4pUrO80XXRqErilX3BgF21k0ukmnh6so6XGtm3uC6fuTw/agZWtykpNVAwHYoNM1n016rkDUfmCeLcMImUGENI2CSE9GgKvtAN2giKWDR3D81tuRnZnHbruLZn+MccZ0zckwh3Qmb8Z/wh4NjOZxzxdNQ6tz4/Y+FntyzXdRdiNO0UdsFlICzjVNd1rmiBrhG3SRdvw9MNui87abpNv6EJtKuumosUdtgqKJs/TrpuFVwopjApj2PNQkOxOEiGiGFtIz3iYwk+vcGfTxlbTV+Lrr33sBuO/JRqLpkqLOxHowJ+sJ0DMaK23GAwCWIGARmZz4c1JD+QW/mteNgQPMCqc0h8AKJ+se/N9PZVYpxamrAxD2rxv71w5/gU5/PkalXJZxHyURrE9KhaKO3draOtauX0c3YoNSlN6YbAJquH1iDOuuVq2Gq1cuY3Nz07wBnPGt6oBuV8AC9f/0WPCgAF8HQVIyHrj38HsBAN5F3ulDeV2QHcN7gOtsuVySDICmjTxfpNLTQDibCfBTP/kxlPNZ3HHmNGaPHEZnawd/9CdfxBf+5EtYZR2TSKFQLOu1N5sNtJsNVMqzaLe6SKXsmjh58pSYOJcuXZKpIc99PpvV+2DdyDrR51nTCIuGuwcOLOMnP/lJ/P1/+I/QYS8Y5FBvd3Dqlltw/fo1HDtyAIcPLiGVGmFmtoSVgwfEDlGKRSYrSYpy4idTfLeMunXSU/+nzUXMJNriP8R89YCZefG7gltygKxNNGmqlsnqHPtkD4IdvLcFGExg1unuYv/lO7vp3jhdgUYIqYsWs7anTwIBqsEdK4AeGKxTNVkEAa4swiBUQ9+PuthcXcfzZ5/B448/gc2NLdU0NE7m31iMdVKAEyUpBKKUBpHhY2QEpnYIgOkFWaOuNcdN7/muyEDgp/T9bPwJ6Ays8ed9wPXBwKYYOOd5ZG4w7dt6Mzx2TvHaajj5lQjL7twJc3EK0noAwAzBzHhRzX86pQSecphCrbqJ+UUa1w0R9Pbwkffej/vvPon2+aeRn8kAgy42mIYyfwS5W+7H3Ns+CBQOAcksaqMGWtVNHEwm0L14AaO1q7j4xKNobK3hyvlzyNKITUPLMXL0hiCgSiZlIYP8gYPIHTyJ0vJBLB5YRmZmxlz1WTPxtBMU4ICVU65kaI29n+RTXkAAo99CKqRe3/m6WDuLiM3nYISAEh95IRkYoId1YMx40MNcnpIAL8Fz15s3uo0Zlk/hKXdVuqQemoYTgEO/a4BMyOiErtjfiW4He6tXsFwsYO38y7jy3PMoEGjtDxDV6koXuLC+LjlcvRVpndjYbSDqJzBO5zBKZRRJK6Nd9mBe+y/gzSbqoDRqEmUYc7dzdQiHdHE2wKRPlLeELDT1Vb41TvbjpVy8Jj2jze9B/rrVnkgmb6urmimXSaGUzyLvGGE9stOHvD8oz2NP4asIrhAmqyUQUMyknW+QWwO0l5Dlbawe+rzQx2NpcV4mgJQes95uNuoolYq6d+RRp2QZxpiH4HPzmuHz92XC6Oq6SV3oakXeZ2+YAeDXpzQP5Vh03Axhi0EEVLfw0je+hkyvg1S3jTR9ANwGTbMi0acSYy3yNPfb2djEqGuOwaJrYIzlgytYOrCMbz76qDn5srltk3JLE4mudGOkQBiF0KhcPhJIKlp3EgUWZLIuwi878QGgg+x+AGC6QdtJ8wCApQbYxcKLig0GF0xvtKZ+wGnFeFI0XYxNkHx97B9fkwyZzKSdiVMgqv8olcXjz7yERpemUWz+OfHxJakDWTBCOOri9EoZc7k0EoMBmOnOqU+f05Ugi7VOhE/+jV9EsLiEPSKAQlfTGPKmkQt0W2ZupCF6BsB+CUA84ip+E0hz+ecwASS1XFpTAhgyLiEYOlJhRgDAPqZF5f4WcP9U9MZ/H8vV1wp4FyPmphm+VfBxYzdjAPCxlGAh500XjkEAgNcxL+F0Em/5vnfJA4BU54hu/0SVnTM5wRQCS2EihXwihe2NDZx99iyePf8Sfuvz/ytqnbZMdNrVNt5111sxm5tFPxohFebQ4+ORBcD/fY8BgLgEwP833/MEAJCx1BQAECLtONV2/O0mV46wKy5YGKbZNA17AqT4EWayOHPmNly8dEnTHMZbtkn1dbTKqZbRuazLtMZNePef+Nj3rwYAGIub96P5gfB+4yJOFgLfJycNvpmZNLKuS7RzPk1ciBfv/vmMOfTtGb1xuujIaW15P+W4YI97uOXIPH755z+B2QLvs22kEw2kxmQBsOlIYTyg0zinxQTw2ZgaXdm/Bn71DZWAwRhI6X7Jmd4QhPT0ebuPbmj6VZ16Oxlr3oSLxpr5vnMd9oDMhBE1mfQ7NoADGOLvnYAvwSHtbftHZ65R5/2labvXz8ciBhPjFNIjRkPZ/a8m3r0+mfUQ5FCEnUv6dWup9aH2N14qFl9GphOzsajbemw2pmxSXW66TfzSikYVWKyJs+1HtgEb5ZlxPJbf7SZzmiDYOpYaASXSYkkBTxBcYLIHYVYzBGKkanO3akk5AybfjNHhZJISt0QCrXQWb/rgh5GaWVR+ebs/wiAVIp0j6ytEq2PxZizc5F3HMQlpfZSDyjU6gc6wiwFbaAd+6Xw7SRQjpuiZwykgp9xMKZHzAPc8F7/ISRsbdKPlDlwyjjOyTZDJGmuAPdHXseFITm12mTs89dRQIe+aAAHvYuPYGitDNc+6cXIrTpUn17tkA1MHfF5UFtU7BQDUqHqqJ0FtxRdONY427WC9bdRRUpr5/jhlZhNM/bjkEpwqs2mKyEagkzPXMzMh5DEmCKDj7WNCvVQmBqDxOgsy9FCw4+nv2TiVlMw+dwFOrkO/tHFvJZWdzS6b873dPZn0yS8hm5Oun9NwH5PJ18ePZqOBq1evih3QVR56ZLTpMLwhSs2fY/6NX+/4/tn8i7HhG+rJxNn+Q8N9R7ohkJvLZRS5R/kAXadpOLi8vIS77r4b73ngfbjrzjuRp558Yw312h4+9xu/gYuXrmBp5TDCfElT8J0dyheu4cDSgprWa1cuoVyqYDBKo1Ao63lrtZpeF8EOTreley0WBJDQA2JudkYABCUPpMey8SCL7ujJW/HIY08hEeYQ5MuozM1jdW1V/gyk/+dzAWZnCiiV+VnUetLudlEqlSXx8MwVrSn6dJIXLz3z600srtR2Hq5tRuH2AIG1JW7N1ZCA3kGBSXLYXOfy+uQf9pjKEYoLFNvtpjDntPmfQJuxSsk1QIOeNMekArP552tSNoBz1qdkgswbavuLpPjni6jVGjj71Fk8d/ZZPP/UM4r4IAjC6b4ADxd/zVox6rCxs4aa17XV0xyq8H26GGjneXKDqa4z3GzW61qPOL3UXiVWpgH1lqzgmTHGhJ/IcxzLzce8+bheL5ezPZrvlk2yDftMNhZjAcSgZPlVpFi78fXb12xiiFy/jUo+hb3WJo4fnsNHP/BOLNGXZv0S5g7MiabfD9Jozi6hM38UBz/8aWBAf5YyeukUhmETYbuKvW8+hod/93dxoNfGaG8T2UICXfTkBUW2c7fZRbKfRCVTRpLRgGTsFkpokRhI6WIhi3BpHgtnTmHlzjNIrxzAIBMiXZ5juygLOaWyMKGJn6RusX5KDJwni/Ub3L0IMhEo1L7htmZvRq5IbubdcDUAACAASURBVLECDPBmjObNknz8habJuvdd8DIZtwaqfkmF2N7ZxEyRSTVpoFMHogbQaeDi2ScxFybR2drAzqWLqK9dR9DvY46eHs6TLclUttFY8XVXVrdwfbuBWmeEZg9odkegReAoyb6IdYYD+p1MSe8haXVUfI83QNr2sMnQwjfgAv7jLMYp4Odr4/igKR5jHP+5+kDu8cOeZGjFfIhKMS8w1GoRi9OlwWKj00Oj05VptvYuDW3IYgcWKgUxMHTta+I/TQFgXSHzwFQC+QzNCm1lYQ/Nr5Q6K8lNWNFQkiM2/ZT8EQQwSaA4+cZMcmxKGyS7QcobBgD80Q8YF2RFRDYwwzDUdnDu4QeR7rSQiloI+WZcXBvRf2kX0kmUCwWZz22trQuV9OZXvJwXlpdw+OgRPProo7YZj8bo0kgoyDgGAKeNVmR4x0bRD6X3t4WVP6eWkY0BqXTULnsmgE7KZMI21e67s+j+3rKEfTHiAQDS27npvjEAYCCKT6fHIjLAOJVDbxzg4ceeFgpGKqlc/Sc6HKfR4wVAAGDZAAAWLGzo+F7pTN0LMlhvR/iZX/oVhAuLqDL/WZppBwCMCQB0UHD0vu8VAMDCSxuGAwB4Y3oAgOckfpxju+BN/9MX/VNQYIxcnvrWaYyaTbasKWRR91omgHySOAAgeQLRUYzN3C+ZwP0PfJ8AAEoCWDSwCCMAoEKchXy3h/nyDOobW3j6iSdxefUKCv/RffjXfv3voi2dWxJ7G1U8cN87sVReRNTqI8gWMGIsZdQ1w5P/jACAn2ZNAYCkCuMbTQCdRnAMIfQsIOQ4yuuLuiU3cQwJ9PUj+QHwHiDFkI976vRpAWOr11exV6vZuZwI3W08q4aTchQxDOMF0Lef+ldlAMgtlQskF0LTRvF+5NSL6wFZJva3XuPpG/4p5XlSjLvNbQIkueLPS4bir8pff0LaB5FFm1UbmM3lMZMN0dy5in/wd38Rt52eQ4BtpFFHkIhcY8iGMsBoEFqhlRpixMbReY34x/ZGa7x3bH2aOlBL0+5en3mqWHM/VWI68xfv2u7ofJ7eP/nKU8Fz5wcm3pfB0cP5sEpJcU1V/Hn9c0rLPilL40DedJO1l2cOPn5N1rrMQqZPVpcDAFzT5ie4/J1YcJO7hnzByOuHGjeDCvQcVgY4Cq0dDSH+Mcqbz0Tn9UkzqxSp+j16enS1MdNVXVwr2fMTjKaljWtKdY48ZZoAQALdakOTmt6gg16/hcGghdEgAqcrPGmzlXl0ekCrn0AvLCJYPIS546excPwUMgcOYmM8QpvaYMU2BeiPCQyyGsggHeTQ7/I1mXkrGUah821ICiAfIZEL0XM52GTeKVqL686YiQQ07yTgNNBEgd9Tr09AgHsp92IdIzfhN2d/J6dz15eBaG5CF4sp5e9ykpQuFWxvIsDiHOp9wz81YYWAdxnI9Xr62mkzIC6BQGEUznzRARH+2tb5d8DYFASYAvYsCgm3KIddzA4zfuJ/87rltUkA2suA+W5Z0CnijB4IPNdjspqsMGMaD5vrdqMh4IQAAJtoEhonbYX6MyssSUXtjzgBmkbD+UQPXYlxCUBsAZnsY+MxGvU6tje3RNtnUcaGf2FuXrR9W1N7ExbCzvY2rl9bxe7ujtY6AhvFDOOhTFrh9aoq2PncvZ4kDT4dybMf+FJ4HDgdrtdrsVgoc03XfirmaEINcy6fw9bWhhr/+992Pz7+kx/D7bffrhprdnYRG+sbeOThr+OPvvCH8oJZXFxCMp1BlaZx2Ty2d/dQLpVEt+21G9LKUr5Bx/m9Zk90VbICaHbF17qzs61EDDaMHFYsLy3g2LFjupYvvPIytre2cO89d+P9P/hBNQr/75e+jNWNHeTLs0pQ4vSrUMyj3arj/jffg+EwwqGDi8jmQu1hiXQKtWZTXjVxkESDGWd26aeBAnXchNF7AUxBUAMAbHZgiIlJmDzlNiE2HAfAto6mkC8UxWhNk4U6SqrG44DHPuIE7On305/7asmtd+OhaNZsILT6awBF8zAyPU3UyKk7oxT53blz5/GNrz+C559/QcOXMBUgGJOFaKxWA+csSteukUBsAQ7PeGh4ffF3uM+r3k4HZsbmKP9i/7CW6HU18ec6Q6aHByT4mrze2dfqfu/366rjhU2iBMkWMNnPVMnsY1ol2VKbI0j4RgBgIvshuAfJF6nj51eltFCeNexiZtxBBm3c+9YzeOf9t6EwbmBYvY4K+xcFsudQHQCdg8dx8N0fxGjmGJJLt2DczaDdi3D5+nO44/gKel97BH/0T/4J7i7nMaptotGropseohMkkSlXEHUIKiaxWDmAbKao+E029SsHj+PIbXcA99wJLM2SHw7kAoCT5DCNrpOTcbdUPDP/f5REekQ/Jp4kkyibpalnPzkDVpfwYc3+pNIxRoirKQiQTwcz0z3U/7aXW9nwPba/81wnEmgPBsiTxTLqIBh0kei3xf7eeulZJJp7mAsSePrrDyLRbuIgGUO1PTqnIit/k12ENFvNFjBOZ9Tw7zYHAgFevrqJS2vbyJTmlGTgYwzJzvVxfgPG6SazYtxpj3JMPwPobYCgxLbJ0CFWZ7gBg7tzJnvc/urTD2v3DyL582DcQ2HUQiE1QimXQSFHaYVN5GksmAiySGaK2GtG2GtFGgD43pa/ZwwAJkQZiEWGE9c4NfiUIg77Aks5pKVRfoGU/7HtU5RQ8R6Tv0sqhajbVZRjFPUEMLYI3Mn3iCAQpc3OS8EOlBg92mdvBgDcrNjdf2B8wTWJeyIKr6J+jJQMenqiglx48Mvo7WygnAK69Zo0DfliQYYF2XwO/X5XMTP1nao23erWtoxeZBqUzylr/dbbzuDps2flfhjR6ICxEi5Pns9JtsB0Mj81gbDG00c8TKWuvgnSBt2zKIXJVN9N7idFqystp1P76c2jLOiJPtdoKXETQHdVxbRJ+2MouGBGaoCyhRm0emMMUzlsVlt45qULSIZ55Wd2+yOh3W1muKaSogI2GnXk0mPce+ogQumLSedLIMiEGCSSqPX6qPZH+Phn/hqO3XU3Lm9sIxqNkC8URB/JphmpWEcpn9eCzSKC0wE/YfLGTq8nARDeHaNR748BJEuCTT81KpyCcRLb7fY1IWbjawXeazMAtPh76rErUNl0MTqLKQBT8q8ZxdywYcZyoydP4zYHX9jaObQNnItLj1RhTjbDAG9+9zuBMEC+XEaPE7JeH3m6qg5HcqheXlrG+edfxOrLF0Rvu7J6DcfOnMbP/c1fNdZA1MfXv/w1fPYzv4TMOJQEgHSuFnWuxGI1dTJDIL8pqjneR9W+2f3nX/+r/ZsvQm8o7N00yO5fmmAxJ9rMOXmeCNSIQu9MVCZmfZot2ARATRa1SaRODbuiM/HnBoSZ6RonX9lcVs7ZfHyCCHL5pVaZyKZVK5ZX67KtX+t97P83FR2iP5kG3cz+pjQuTwdk42HTXpPxeDdYX/DEm42brXvxhd//7uRaZAMaMqqKU4QKBq0Io04bM7kEKvkB/vE/+q+QGm8jk24hMWoizVjAZAa9iIs4NcfcfHtisRCs4AcnrkbFN/qyTOg0vean6ZotCsgW9JDmlK5A8o295BaqTJ3nCWURTqPqWQLeFE/XujZLV0QpS9gKLmnK5a9AjSsbA0eznEzGkuAmTOMuf71OpBXuZvNTI88AiP8eG1IWA/yqCaUbPSoxy4Mcmhbx+c3rQek2zsxv0I/k7k0tJ53SaRLWrNXUPEVty8xlZJhkY841XpPuXl+FMcHmbCo0HyaWkn06jEfS5ZFezsKaRj39bkcsKRk2Jl20FF/kcKimPEHwlc7GnLxwKkRmAinYYRaX621kDx7HzMk7UD56BumZQxikSuiNM2glgWZhjCjNKTZfAYFe6pd5XZgLN8236HtD+Ryb/wxp2ZKACdpX4cRYMRqS8fXRUI/0Vk5rOXUTCEqTTJ5TTuCpM2+10Gm3VERITbnPAGmy9rAokVzOnLl9E+4bfPrv0BiLBYbP/r7hPpUvgDn7+7VIj+3WtgSRpy5B/Smoo7UvxoAxhp2TF/D+dteFUTDJpgok2eL1KYaWk4x0+32UKzO6dnlv8TFYV3At6Hepk+aynkKrsauvNMBlQcVjVN3ZxepVxn1lVWyxgdnd2lJms1a/4UjFa2Wmgkw+QI/Hx5lq+XQEUanJbGy3pb9n4efj+/ja19bWcOXyJf18fm4OCwsLcmYnO0PSNTboQShqP59rY21dNHmCtYJL+ULYhBHUcFGn0/3AjrG8Afo28ScoytekXGslKJkckwAarxNeL3asLcKqXCnJQfv8y+cwvzCPj33sJ/Cjf+FHUCgaE4Dv4ZVXLuL3/tW/xlNPPIVadRcnThzX9P7qtevYqdY14ay3I/e+Bui2G5jJhyiESTSrW2okU7mygIKjRw7LC4rXMGmvBIhOHDsmuiuv1UadQPIY73z723H7bWd0vP/wj7+EZ86vojS/gu6QbJAUMvkS0jQjY4JEuyEGQDZMYna2iJm5sorlTq+rWpUDIS/98MfODEOnjEIPCnh2wA0AsQKwmFbl1y7X+PMCdtchi3IZcUreadekgJO5eQSZAk1C0On5ppuSC4tjlK+G9knTrKuOVZ1rYJMSDqKOEqEIUPKe5/njOVWihhh+1ryfffosvv61r+PSxctiYcpDgvUz/Q/YPEl9Y/snP3hu5cE1GAgkmTBanLu6B9Tt9znQIcW/K8bdgMdWTFnGQ4/EStXUMpY/7uPONHBxHls2FJjWb37qbOkdbn1xOIvqQefFwT2RA0CyF3g+KVvga+c9wXqYeey9TgvFQgZBiq9joPV8ZXkR4aCNg5kR/sL3vw3ZwgCj3hZy4yayoy4CuuOP0xgkC7ieyGH+/vegcN87MBjnkAjLSKUKpmlHF4VMCr2vfwMP//7/jlJtB8PaFm69/QReuPAS5g4dRj8ZoIcQrUSAzf4I7XwOtz3wLtz/Yx8FMotAgjF8RMQtSYY2QawdvYs7z4kxI7j2UzXobO9Zk1ECwRo4lr6jOsWTRm5o2iddm1uRkxgoxcet0PG62IHqPMdifiou3a4RX2NzoNgW4yuJPHeBbk1qhfrZx9G6egnFUQ/bF88h2Wli3GkgMegZ5V7XGB9zgIw8m/geQoFh0ShAn0NQZFCLxvjGE2dx4do60jTBDTOot9ooFIvY2tlBaW4RnSEHGGRUOl8W+hI5iZyvkbT33GxIQTCLtcFr9B9xibffF32tnk0OcDCfAF8tiYKKAHbyQwIADGpnKskwGWJte0+Mn1TK5OdinLEeTAywwFQSRf31kOPaxcjtXoRcGDiZgoFYHLQRHNC67UBck7/YlioA3DX6ukTIMlI6kDFjjP3pZO8eNvtuAQBE471Rg4+qY8bplW88hPb6NZSSY/QaNW2mNJHhiWSx25OGLES/HUmbzkgO0pG4UVEPxg2eAMALL74otJxRgVxSaNQz7A9lAvjnAQDibtRxAEDNzoQF4G8Qb/LjC5cbC5hJw8jiTHIAu9tuFgPoqTfeSNAX11ZMMXPYaUjK86i2BkjlZvDShWu4vrmnC5v0IS75LPSbrRZ29qoolssolkrotuu469QhJPsdM3qhqdNoiDQBgv4AFze28IGPfhzv+aEfAeePqxub2tyI/NPVnZT12XL5DQEARKo8hchQtxvzXr+XAADpgKAObKL+/U8HAHgz+6gvRWKxJSOThccyncJdb30zbrvnbqxtbaFWb2C2MoMes+2phUsH2N2uYvP6GvbWNrTxXl27jjP33Y1P/9LPWx53b4Df+53fwz/77/8xCqk8kuMQqXQGVBZz8eG1592z//MDADSVygqp5wTdmrU4AOAMMN3VbbmnrlinSQmXzkFXoJ7dB65Ql3aULuOuKHGyDD4+jX9YvIhuPBwrCnGC2PrGwDWYvhi5oXmIdRi861Qs6WOa5WpAgPlhEHj4dgbAjWZcN2v8/c/2s07igAHBzlFqqAW9EBa0MacJsgUj1Hev4Ec/8DZ89pf/EnrRJurVVWDYRYX50EEew745Irdae6LYslBTkYexrjNei/598Gfeq8QmVHaOaCA1cJT5yTFyQJafQolB4Cmp7k3ZY5mO32vc+E/8XdvcHG2ePkXFgovR8RKFaZHIx8jniipoPfgzmY7KJZ7AHwEuoxhM1l233pqfiU3ZPbDEe4gFpRoq16TQ54A6ZE40ea/rPuExGVjMFwEoApjSlZPhlcnod0mBH/V6osybFRJrLB53NvsDTenz1IN6/arT33Ejtw0diBjRJI0gQS5nIqikALvWef+IbUYzyFSWtnSIkiHaQQ6dbBkn3/Ee9MsLGM4soZ+fRT9VRB9ZDMdpgYyNURMDsRgsK9xUiWaaqnPC4pfSOQEAI6TpmeMc8Fn0hbmK4v2sabFEDLmC87/7PeeaTcp7H+ViQbnd1LeTTs3GeK/WdPpZD8I4Da9As6QiwnxzG3dLl99KQLDC5HBqOHlcBiYnEJOAU/Wu91Bw91xsjiQaMYcfznOAzZeuPccW4vViLvoGiPlrdgLEcQ/b3rRzQx+hVssc2dNp1BgzKOmZHccJkKlIQL42uyvyeWpELXKM9PVcJoOZSgXnXzqHp554HOViEWE6JYairqsurytbV7j/dPsdSQD4mnQvueLTGFaBDA95HLjesamlDwIbJb6vmXIFC/Pz6LQ7WkMIFDB+kN9fX13F+toadnd21VwRsCI4wMLRr3lsEAlSePDT9jLGqvEagBp5z05UAsNwKCM/i8plLBcnovQcq6smIwjBe4/TeN63vPc/95ufw4GjR9DY2UGv38X80SM49+ST+O3f/m08/viTKBfmMFOe1SmrVnf13ujgnSRDU3FUgc5LMZ9FjpGz7RqSgwhzxQxm5+dx5u43odMf4qknn3D0cODWW04LjNlYW1OiwbFjR3HH7bfjvnvvlWfCgw9+FU8++SRWN/fQHObQHqbQGzICLYd8aVax0DynbPpOnTiCYj7AzCyNFvOSq3TJkHF7hHeen4AnjgFwwzrvQXO3L03BSTMNVVPk9iFvtqXrjZGSYUZNLtcLUrNl/OdMpTkhzM0sIZ3J6XwYiG4gCBt4TswlW6G3gyQegck1azWdS7I3s0zBiTq6Hnle5+fn9Lfnz53HM2fP4pFHvmlm1Uq1MOYLC3Uy/vhJqngcFDew3DODuD8xJpPyAAJEoTMSNpNPrs8EZ+z65uvkzyzCz5hYBgD42fS08bdmlu+XNUB8j/U/1/E3c4pJe+ZBAQNBXIfr7jsOUWhkqOsvk9FQket4YtSXz0eztqX89TA1klnl5sZ1fN99d+L77z2DfKKJ4WgX2aCDZL9mjWoii51uEr3Z40ifuAuV+96B8NTtQCqHfrONaGcXg0YTNGfjS3nm85/Hyw9+BUfCJLKMxcwlUe92kF1YwEazgyiZxYn73oo7P/BB4JZTQJhCm/V9hhR/5weki9Cae0/K842/38MI4Prjwt8VX3Xa7Xti97e3tBMVSWzYRgYm+yhf01kT4x7D/sBMkh1p3AE0/tyQIduVm+EYg2hH7Me9584itbeNzrXLWAwSuHD2cYTDLlIjk4oKNydQTRZpv4ci5d7dnnkcBDl0xwEGqawAAEqgu4kAL7x8WQ00Ew3IHM8XCRrWBQrU2j0HKZgsz4Ylxgr08X+qIyfDHzc80e/Yfv56H34t0J7n184gUGRkZtjWAJaRfhqIObYhGQsEAMZhwQCAnboAAPoxmB9dWj5uyRFrQnqDcFBBg04C/6ydCGJZjU2Aj8wVAwBE2VNNxTWaIJ0rzw3IcEwk9eJISgpgKT+xT+/1xMvtjQMANjkyAMAYAJycpLmzD7tYf+JR7F65gBIv1XZDeklSAJudtm5UX6TQk5JT1WuXr+gCFB2JFMNMiDO3m654d2dHF4sKbSHqpD/Q7ODVGQC+MN4PAPhilI0CFy6jPVlMnW/qWdjZ37tjfIMZl+la45PamwEA1jD5T69zdS6M1A5SG8XFOT+DamuIRHYGjz75vKj/nPybYcwI7YiMiQIKFTIBumjToAVDnDl5CHOVgi6Uen0P+WIeb77/ftz71rcjP7eAkDS7qIeL19bQ6fUwMzcjs5h2s66FmXEr3qCFxQ2nZfZppkz/KR4AcQBgMi2SNpubX0aOw9KVRT1sb++8IQYArx0yAN4oAMAb2rwdOJC24rPLyQmHk8kEGAMY5HOYX17Gzs6uNDoHFpfFVCH49szZZ9FptJSByhtzbXMd7/zB9+Ejf+lT6IxGyln+lZ//ZXzlC3+KfDKH5NBcvPvJFFo0Y3QxRN9LBoBH8P21OimgAdNUxhgA2nBE17bF1NO/tdk4iqRdziSkEQAgqusbattBSIkVGOCaAk0nCDqxGSRNy8VmiW7o3IX36698QWYmPt++SPuiga7nU6aPsX94LO36yKLBAjxOnyde7SYd2hhusgHEp/7xYzYpEt375VpHF3zd4k5wlU1S0hSgXr2OmWICn/7Zj+CO245geaGAbqcOGrKxUU0xv55eHb0OAk68OpQo0bCHjUwbmVxOdFFNYuhL4Zoq0UxTvlFKCSA0zwa/D5jhnzVN1vh4XwACB9Sh6n1zAxwMUeYUyjXwE2ZBLD6t0WpaPJqLq/JsKTF3Bn3064y/dPGuTntuBYo1VTvbWzrnLCI1JXZg0ISuH5i5pLnGMwd4YK7snO4mxtLUeT0+C0gi4Pyq7GhmJ1NjmUioMWPeNSnDRNH53ri2cUpPkyAeITZu0tixpOF0jVGqo4hW0Iq0M30qKaLWg/IwttotsapCso1S5i5OdN1Ee2n0ekO0hkA9kUE3P4fR/GHkjtyK2ZN3o7ByErVBCl2yPhIpdIYjRET3+ShBUoZ82X5SUgIZ9Sjj2OuH7V6yY2mmr9xXqa5L082aJqeM5gqLaLZppJbS9UOjQxXIjh3DJoLvlYV4t9MW2MeGVtFeCFHMLKAXce+oq4Hj9Htvr6qcd06OOX1mE8/GkcU1GwL+G/+b+0Svxa/uevJSAgcCeDDIF+6T+8cVmUyAQJ6TLvMQEegltoeZ+fGDTYdSGjgNcWZtfJ+U8XH9v/fuO1CplHFgZQX5YlHTId4fVbINZfrbEwtJ14ijLnPaz+acT1Gt7SKTMTkOmXAzdNgejXD50iV9v3btmt4nJXa8flr1upgmnIix/GaWOk10eazYnJOx4+PORIkeDHDt6jVsbGzo57Ozs2pi+R74vshAZD3E+6NW3cPly5fkA0ApAht7Nv/mrG4pBXwO3k++MCH47r0VVBBSmtHn9UCmoHkd8dzxb/jaLLWAXmN5ZJhFHQDzczP6OX0FyAr56Ec/gg996EOYWVrExrVrWD58GNWNdXzhC1/Al770Rbxy4RX9/ckTp3Hx5Wso5smMGItZqNQATpgzWfRowuqYV4yymivncfzgIt7xlntwdGUBW9vb+Dd/8IdYXDmkdYHX5gvPP4tmo4ZjR4/i1MmTeOA978FtZ87g4sWLePCrD+Gpp57SNUj2aJifRVA+iHOXNzAYJZEMswiZKtBnI9jBqZNHsbxQwexMUZ/pMIUBqbXyD3Ug6j424H4GgOuJjC4bk17ZHmrsYltuHcjpQHKj2NqEm1R5nofKzIzuHU6qye7i6x0FOYS5IoqMoXMxaprGy/3bIvvEbGo2sbW5KYCA5odks/QpqeAgLRPKR4Ig0ZNPPIGHHnwI165dQ5C2GFw2FwKCKYthkz4yer8HJDyAy+vVS6TEkENC9zmvJZ+uxN/le1FaBQ39CLC6NV3ru167HRsNtZ0XgVY1L6WYkNXN0NR/eBDYGkyrmilpmPS3kzrAu5ibd4c3OeRfUAZroAMp9xHmK0U0qhtYmi1goZJDJjVAp1HFJz/+USyXc8h169i7/jIqZfp5DDBs7SjyGfkF1FDGXvEwDr/9A0gdvQ39XEmg59rlC9h48Tnkk0mceeu7OIvFg7/5m6ieewmH8hmR9i+sX0Xx0DKSS4t40/u/H/Nvfw9QmgMouaAmjC79xQL6nELrSE+n/CkOFiWNmkoWNV5UU8ev9mkbuTXn8Q9dl/rnuDTO/8wNcPin3CPcnqOfTu6FKejCPdlSlIyFEWdwDRlhmwB6wzbmyCipbmL33PMYb66hGLXQvHYZ7c3rCBlbzk0iMcYgMcIgMUafTeywjxxZPxx+pAMk01n0xowrz8oDp9kbI1dZxIXVDTz17DmMBADQNyMrcztFwMeTH5zsymv/jS3omJ8u4tfALmeiS6ANJgF7tQ9fK3rGKL+f1uqWVqdpvDcTdIbO3F0JAIyCgnx91rZrYinRC4R9K9dqHZMBJbQ02szr2mUdQm8tmnPT/I+PS+CEYEA2NNNueRJxP6Dc20lkTHrkpLXeC4oePEPW4/QAYN3CjtGAADNgTn6XAQAW95paDJEmEjjsovbis7j24rMo0LE3amM86Auda0UdLUy8kJlHX8rlkRiOcfXSZSGedA/v8gAEAW45cyvW1s0Vl8WqokHYWLIoJYLlNZBuGm8TC5to6bp26M9E4RJr5LVI+4LFNz/ub7wZymsBADY99s2SQ5ocpVxUpX0mgMKmvIuxj/QLM2gPqffJodoe44lnXlISgAwdAhaZXaTpBknd/niMLqnWiSQWlxcxP1tE1Gng3e96Bz7ykQ9j/vCKm0IA9XYXW/UmCpU5GVJcX19Hs9VQgcDJFrUloib2bMLAInq/BOD1AACOcOIMgP0SAPM5JEXt2yUAoqG9jgTgxs1hqgn1EoA3CgDIM2EfAMDFqeuSAN7+wHuQKRWVADA7Oyfaf31nTwDU008+zXtRoFS3xoJtiO3aLj7605/Eu3/0g2hRH5Ut4QPv+0FsX1yXBGDMQ0ztUjpAg3EddAX20Tea7DqDvO+SBIDHz0+B9jezKgQLlOGwATMDLhlOcUOZAACuVVNEmkvA8AAAF5zB0MAiTw+L6ZDpCWJFv9G2WUjYp4FsaoC7/awsUwAAIABJREFU1Bc6Bo0rZuNmWqI1xj7iNHzeu0pmcMWc3VcGHmrCJfoy/UDMm8THdvpNQb9/4945mUb4p/T3dxwU8P/NzXgwGqgREX2Vz9HvolTIIJdJYNCtYzxs4ac/9RP4kQ++V3T1bkQ5gE1JWMyF1HWlEqL3cjNjYcb4mDT1ls4oSbpmF59KaumkGCV4R8dX53HAnzvF+0TCIQqwm/Ywr5bHgZRJUpP7nS4CgnKOPuc3ucn7G4+1MdHnghN1Hi9/7tR09DoojDg1iVyusxnnqdBzBV8+a7ndHhRQCozMQ83iOczRGcbYAoQqFHvjQhK5jzA6dvI9zdp4fYrmarm+4v9wckYTHNOEyOyO+6TXvMtRl58asHgXaRakfZRyCYwH3UnuvGdX8HFZYGTyeUmqKMWKhkNE3Hd4v7IJDAvY66dQOHAM86duQ/HYrejPrKCWLmJvlEOTEUGMBqRjsxp8KlY5fRwC6RGy4xQK7TTCId8h6Zx8L/w6LfJIMTYggPcmC14WYo4CK5PbAO2WxbqRUUeGDYsC3yhSz85mgeeBsojZckVTu//jX/8b/NmXvoIXnj6PJIvSGIhnIKCgmklpqSYgDNWoGi05hSCRRinIIKl416lZ1BQxh5qX6R48TQpgYzJIDNFGBz0aWXnWgCtePJhu+mOb6lBHLb29u78JCFBKVuIUjn4AgwHe9X3vxk/85MeVSCKPDvq2pAk+Wi1A4IgNDPc6Sggqc7N6PNOe76gwK5eKOka8Zq9duYrdnW2MGM2XSolBQQCBx4HTWFKdvcyFTT3/jZP+ra0t7O0aZZ9NPxs0HzNIcJLPZ74IRZx76Tyee+45DTjYzJEFwOubj5PLZO3+8dIJfbXINA/yTNdEmyCqAXBrLq8HAhy2Pts55fek9+9Vd7QeERB64IEH8KlP/TROU9vPWqDfE4hKxsLvfv7z+Najj6JeM5CIPgWUFJw/fwGHV07I4I9TaBr2cS3kekP/BRr0fejHPyIzw5UDizi4NI/Vi+fw1T/9E6THPdz7pvuw1Wjh9//t/6n3vHJgGX/l05/GiePHVAyXiiU97xe/+CU8/fRZmfbV6k2cPn2LQJ2HHnkcx297C85dvI5soaxJeiZfNDlI1MZb3nwvwtQQSwszmJkpKnGqTyCNewrBPDZPfuLpWWf7GAC2pjqGkvud+PG2yb8x46b7q8XOipHhpGmUUvH6kEeWM6lNUPdMs66EATt035dchMMvgquOyk7PA15jB5aWxchpOXAuR0kLEtja2MTjjz9u56hex/zsvJp7JksU8/TDiaXIGDY70Ujz4vKv2zfu1vzbB69zzyphXLTuHX3S38gkUNboW5Oo+D7t7U5s5ijLvkb0263/3gB4/1PPBvCQNct7DiMsinByfG1FMTYYpWE9NnFM1cvLUJwRxclRH8VsgGGXspM08ukBovoWbj91GB/64R9Au76LbGKAYmKIQXMXpYUcEFXRbdeQmZlDLVnCXmYR2VvejuU3vw+YO4wIKTVhnd0NdDavoZLNIDW7BDQ7+Jef+xyuPnsWC7kQJ48eRmVxHm993wNI330vUCw7o9s0kCfdmxKPMfrdNkZFxsZaE28Wf+aJkxxT48911RslyslG+4MkezLC87K9G9tXz+i/qbnfDYLb6V7jAQDtA+7h7Gce0HG6esd8Ez8jNUYfLGjZuYyw+tQTyLbqSNd3UYhaOP/4o5ijyz37sxHXhAGYOUN5QyJMIyRzq9XAmCCnhm9p9BXoEGLIpKw+Q3UK8vn45hPPYhzmlYrDZIBMoWTA58T/wq5YI6N5w7sY88t2uMnWZL9M0N+M9l7tI14L+X3MX4dspOlPwDqUAD2Beb4e9ZtOAjBIZjBIZbC+U1O0YZLm9WQnEoBmohYrmNEAlXJJ1y6p/5z0Z4M0uhw+8PRTlpWCfhYyctTVV5ZcZNG5/qTZEHZqpsx1jnNsphBw1maMUZOHqm78rjEAuGi5KQb1iQFNNIY99K5c0IWQG/WQYnZ4NxIAQB0Wiy26iVPbP0N93XCE9WvXLf6lUBAAQCPAk6dOaSO68MorRol0DsxqWF5HAuCbbYt/nFb7fuJIRNQQLufs7/WGjjZoCJC7+GNad6M93ugBwIfX1DMWoxHPUPYNx40AQB+5Yglb9T6ShXm8cGEdV9arco8kXYQThp2dLRw6tIJGu4Wdeg2FmVm5L6cyIU6cPoH/4X/8TcwcPYTq5Vcwe2AZUa2Gi1eu4uTpM8rRrNaayohsNBvSK46GjADqadrB6b8Q3VfxAHijAADR2dfyAPCL2Kvege6G9puuN4VSpFEuyxZsgnTyMb4TDwABRjEGgCQALBZTSbzr/e9FkMshVyiKjln4jxP96tYOHv7qQygXy2h1Ik11e82W9KnNbht//bO/hBP33YVaxGt9BreevBXFcRbBIIVRl08UAJmsGAC8W7/XAICo9y7Bwhf6bj1Ejh4QkwkuqXVOb+e8FiYLoLu2vUuyqOhkAXB6qcLc02CtMNWUfzQwZ2pOK0cs8l1cp6N8824k5dY3HCq2PJXYNQTeeNMvvv468c2uJDKT4mC6dfl7jAW2dzfntTgFWByYNKGf799E7bH89bb/+rTjQsq15WTTWZjmQr2opQKkUi6iSYOmxAi9qIlDKwv44R/6frz/fe/ETCWPTAaYX5zHpdVVzC4smD+Ckz0JCOCEZzhEZYYNSsqm/kTJOSWlIMwVoxajNDU1VOsdAzhZiCt/mUU5p+z0uHAAwKDTRYJmRN2+np9THeWEdyyuiceexSa/1/rgpoecavIxEr0WZhNdmZHyBpIHCdkebA7ZqOr8coJvkTZGAbXfM8PSNKp7NRWZ2SCQ5o2mNwnSYKnH7kUo8u+HzFHuiW1C1oHM7chmoP6bG5wHeZ0Pinea5vPx9zwY4Srf6QbKhrzfshhDXsvpUJPLBNlKSIHclm6CwGwKHW7oqRAJ5noXSsgWy+gVFzB77wPoZHmOAtGQu+Mk+tTxZ3IYhRmBgEMyEXTOXOPuEgbSAyDbDxAMzbmer4MggaLl/JRHsgP7n+45+STYJIhAeD4dystApmX0V6EO1xnCsuEs5vICeNaureLQ8jL+7D98Gf/Nf/23BfTec+cZpEaR0RdFbzR6uT2WAU3GILC0B04BpUd2DRGBFtBDR4XqjUkA/n5R4oC7pwn8CNzzPwMzjPsCchjNxntJ9E1n5CcGYDoQyNfpRjZ1ZMQggZ/REL1RCqXFI3jl8qqOH2Vx/D3WFu9573vwq5/9rBKE2Gjzg5N2vn4ZG47GMqB66eIFNNptrKysuIa3OmFecN2qVau4+MorMgbM8Lhwj2EKA2UBjGWiFMz5nKyvr2NjfV1A6oHlZRxcWVFzonPm4hE16e7TA2dLrIAXXjwnE2DeA2RucKrK5p+NFJtC+TZ4AM0Zs+i8sMFM872QQWQgKZt9rkNBhrKGof6N8qJORPYGjaPKYv+Rys/3yzrsb/3a38Tx48dQWVlhLBOGrRaq1T189St/hj/4g/9HpoN+j/KGgmQr8XqplOfRaPSUK89pFj005PSukskmUjSjYlwgwYYgMcLRg0s4MF9Gv1OXrPO+d30fbrvrbnzmF39RkV6DRgNf+uIX8cd//MeSYZDBcfz4Ca0Tt9xyBgcOHsb16+saCN1xz5vx8GPPYGuvhdnFJQHrKbIAZMzcx5vuvRPp5EAAQLGYxWDY0+QxINMqbd4S3nV+si86AGDqZeKn+/Y1vtbyb7w+P16Ac+Xj2iYZSBha2hWNuhw93aL0MgIYx2FGTAmuzaLp8xrzfjpKdgoxNzsr6j7vbbHbwhA7W9u4fPEyHvn6I9ja3JJbP0Emvj6CAHysSnlGIICvsQRKOPabWK/cj2XFY4lAvKa0rzkpHxt8kwcOTIbSjZx3BNdwZzSoeEGXMuHWjMn16htJL+1z32sw5ibUHoCfAux+au2+utejFS8mETRWDDf+AcrFvN4vrz3uOwTYC2EKizMFRPVtefIkew189Effj9NHl1HduCrqdSGbxpCm42OyosaImjWExRyGxQouMT30wC249f0fBRZOAsUlDGnaOOwhTeZSkozhIYasw7M5sQyiZh2VbKihDlIZIKBXVMr+2/nQ9AggkDeYGGnP6/Vq1oCOTfZFKRlZAolxWv+dDXPyglH0tLP68/Iwm6gPMOKCFPvw4G38Z/s5lAZrGQme+05MRXADn4DrkNVe9n9TsIj7EHfeLtBv4crj38Kwuo2gXcehYhYb555Hd3dLyUiUr3Ht59pNw9YRGV5MpGHN1I8w7EUTzx/eG1o7kmlN+8kE4HH86iNPYpTOCwxoRENkihXVI/SgIlPQ6llXs00GsDY4maYQGSDgUwB45bIxfi0Tam8C7a9PX6OqNiRrjAAfaweyHOTeY8MwSjAp4e4lAgyTmQkDgIkgrPMsypVGvGP5ZngAYNjv6rjkGL/aaUNG286MmLVUqEhuu38miRh2hm4YpE0sM+kDxTqVgBOHF+LGmCeAGE3fLQCAzvMW1cANcohQEoAesL2O5772FWT6HQSjAfqKnstLh8UTlqFrNs3ocgXuYGhWa+YOSc0aJ97DAY6fOIGoG+GF556X7prXOxkAQj5o6vMaEgBfDHsJQBzRYePC6RYXV6MaU9tkGka7nqbAgG9AptNKAwDiLsU3AwC8B8CEfeAMtoxKYwhQtlDEZr2PcXYWjzx1Ht1xCPoUsQlgo841ezTqoz8aYHZpCbuNFpr9Pj70sY/h1/7bv4PV1StqPkqlPJqtusCSzc1tvHLhEvK5MjpRD3NzCzhx4oQKgIsXX8ZgEGFhYV43Hot/zwDYLwHwGiR/gfli7mYxgIY+eQdSuyDpAfBaEoDXAwDiiz7PnT/eXgLwRgGAaZNHip+LsuSUkkV7GOC2e+/BwaNHsFera63k9fnyi+eQ5PvqD3Gdvgpcf3p9TUCi0QC/9vf+DrJLs9jrRsoBvu3kGawUlpCIxgIAKAEYcoIk7bAVzt8rCQCPmWcA+GMXn2DnikaZlCaam7lD9GWcJirxlAGgcyGZjy22As64KYpSNTUskkmbrgPvz8DHcu7dE48Io1wXsuENsWHTBt0WdQ9cxFkB/n3w9leGuKsi7Dia8ac3DlMMWIzSbvfdtElmY+2pcn7DnBYjXpu+v/333/PuoISIhTebJMadjUS5lZa31ZHB49LCAvq9Dra3V5HNjLC4WEQq3UcrauJ/+ee/g1O33SZKrSacXJpJUc4XtOFSDkCWE6VABgRYlq+taz5SZqqj9K9suk7ZcWTx5/VrLCVkHkO6cJuhdDZx0fl0WerWZbLTCfV7LM5J9Tc9hct573XQ3dvEMGqh02op0oyuz/zsdloCe69fvaJ1jnQ2mtHxkwUPC0hq9I8dPsKTrH8nrZ2OJ/KQoXEdm31q3kcDZTZnCTDwtdIYikWkXJrppm2yDzKlvGkdGzQCTowt02TKafhtOmqNraQJIR0AjHo/oiljKoNBMkQ3ESLi9D5XRj8sYFyYRTCzgMzcInKzCypASPnfSM+iF5YETNNtn9IDNQ/pJEapBCKCGVS38cyKiWCVg/awcQohMlbgqRDjP9K0h0WEgQBkfsnUyEkPtLHz+uZjjIbIqQ6jpjDQMe25FB3uk2TUtfbqaFT38I633Id//tv/Av/dr/99LM7N4+Cy5aMHKerF+RmbwmmqYBIwGeM55oeBNlMAgNNuUuInsHqsSPTXnzcP1KTCF5CeAceGjWeUbAAHwopY7xgvvNRonMaCiZ8aDgkAIbV6hP4wgVpnjKhPRi2ZJJyw8F6hqW4ep06fwjve+Q4ZCD/zzFns7u7qmuDecfzYMZw4fRp//Zd/RfvvtdVV0e+XV5aRz+ekv+dXsgEuXbiA6tYWOs2mACVKKXj+CACQSUCWAsEyNmaVcsVMKDsdNGrU1hd1vtngs7G/vnod58+dE52btQEnQl6iJCYB031o4kgHdsWwtdUQGpXaOUxpDbO1mZySlDTvPIasqei/wmEGDSEZ4TbG8vIi2p2WmH8LC3N43/vfi5/4iY8qhq+2V8fS4jKSYYjnnz6LP/i//wBPPP4EWo2mlsVOO8LiwoKAwGaDxpEzeh+NehO5XBFRD8hmcmAU+aDX0QRLzBHuATQJ63YxOzeruuPO22/FgfkKXjn3HO48cwqf+KlPojC/rH3w4Ye/jq89+BAe++ajuvZoJsiEHEY3Z3MFTbHIdlq9voF8sYTlAyuIekM0or7YjaWZObQj1khGeadm9vSpY6iUspgh1TsboM/BB1lGMQBAqQ1+wi/c4kYTQN0Xk5GqZ8ZM94W4b4+vEQ0Mc1p6B2oTaCeNn9cDmR28Btukz1PG6DxdeK94IICsHV5PXKs5badsjO+LLNjHHn0M5156SU7+POWFXFHXEIEuAg4EAnpRT+yYQ4cO2bXhUnII3PLDGHJpSYYIAHA95HGQuWC3p+aKLATe/+ZrwTbCmCg+NlFyLB966I6Rb5D89HlCoY41/1Oqubc62d+eTvNspvuZXe/89GwD0qLHgw6WFucEUBCkK5fySpnoNWtAr4lyOMbhxRL+8k/9ODrV6xi1d1EMxyhW8oj2qmoAZaIpU2YgKJexmwjQml3GsXf8ABK3vhXDQRap7BxG4zQatRrCTBq5PGV7LaSDLMZp8bPQQYQsKD8YIoMAw90WUmMCAVkihhhl02gnhthq7qIZNVDIBMgTRJIMwjVlTMsizEgQQJF99j8BLgSIOG3mJ9dB7Sv9GzwArG+ZOCRMJ8M3lDDGfDQPHu9aMf2F+HrONccYJPbvBow5fgiN3ltb6F+7iEsvPot8YogDpSyaG6tYe+VFlBkN32krepZmtnxPbEAHI3o/2JAomyH7KrJIaY7zaMAruU0KvcEYqUxBvgD//sFvIpI/QF7fjykX6PWQTZIF4Cb4riP2PZcjS7k35upYNyFXryYBgBnuvtpHvP+I/471OtZY84MAAEcRkufFAADq/1lPxCUAZEhJSqkbymo4DsLI0jPp40i+RvQB4FeCTgQ5CACQBeB5niZldH4bll7qADwHhriULU799emYAJQCeI+o7zoAQBqj3JM9ANDcw7P/4d8hpCEGRugxzoDu/87RmgAAN7l8mBUAwJVeqLOuNh7gIY6fPKEi7exTTyMfZrT5jnsDM/ORzuHVPQAm0wcbsUwbGkcFFYjgY8mci6I/6d5YbL9JmRUy3w4AeC/tOANgvweAlwDo/ZE2wvlVOkAHOWw1R3j8+UtIZWcRUf+fIr2zjqNHDmFt7ZqKyFQuh1onwkd+8hP47G/8Q2ysXUNYoIlEUo39Qw99BdeuXpX+i46Te7sNZMKc6Hs0NDp+4ihOnzqOhfkZXLj4yv9H3JtA2XmVV6L7zvO9NUsqlWRJtmxLno0HwGbwhDEYsNskhNcEQgaSl2S9JC8DHV4GEiAkpF8Ced1J53UnIZAwz2BIMCYhYQq2sY1t2ZIsqVSSqlTjnefpsfd3zr23SsY0yXqdWquWLamGe///P+d83/72ICMeLqTvJQH4nwUA/OG31QSQUYmjEgDvAcDDiRKAHxQA8EUkD1AyABihNtrA/aAMgAGiablHQuulT4pGEU4mcP0LbkSFcYnpDOaPncDhxw8h1KV0p4lGrSFTEjXNna6ojvXvsl7e8ntvQyvG6WEfS8treMH1N2IuuwP9Whd9DkuDETR4KDPSxYFM/ysBgMGhGgAS6bQBAATkJAFwWrQBA2C4f2pj9RmqDgBQrj17F7/niDJizSnvCws/0VEdJVU/zf27ck5FwxpSsDwY4rXm3o/DM3b8f/W88dBtsWFyk4vBDm2b/dD8z9b+cBJpXziMjTm3gfYH6TMdDIP9oR9GNJSSA30k2kOjWUY2l5TBTSRMc66QHP/5FlPJODIZ0jLPotsv4a67b8PP/eLPaVI8Mzdnzx4NvLo9TUWp1ef/M9uVhbSZxLHx0yzYzKQItDJIwVHoR1+rnwJ4MHP4b2as5AGERJr+vZ5yaU3GYCrmmkDdYJeHbmWiTQOUAxxPmteAtxrU1xqtTdUpO4NWEyBIUC7Je4RggdD7ThurJ4+hU2X0WgmdRk1TfprcRXgNqYcjiNysC1BORUnlDKnhJbggE7REDN1eW4AxJ1SUtNRodBYj0t5GLEF2RtAaQ+dCZfRoFvqMFzLXfZn29KnHjKLN+NVIBs1ICrnd+9FNTaBPI78km/0UmuGY2ACk9tebjMc0A1bfwLEwtuxrR792YI1xRoZnEAHzJkFkNiHOgJC0QN1PFdYW1yYvRH4dCxUlRzjQq0s2BImpfN5YeHL61Uec2eOdHqrFMnZMziAbi+EnX/+T+LvPfA4H918kOnu/3cFGvohQwmL8Bu2/pn82seF953TXu48L2HPgj6Z4nOBECckMC/itTb4aJD+gGWm0bBtg1iqf40H14gBGM/1TykU05q6GRULyQxGZ0pb1EOUzSEf3VFKvQtNv1g3dNsYnJnB68bTuC6nTMzOMgrOEIf5dOJ7A408fx2+89Xdw20tegpML86g36sq855mYyaTVAFE6UVhbw9HDh/Vsk7HIPYvPcaVYxsTYuCUq9Hpq/PnCCQLwjCIQw7rl8cepbS8Ppqw2HY6hQeDVPROSbYjxac79lJaRXTSgfHq1L4E/gYU9JDMpUWulCQ1TztZS4x+LRZDOJLC+sY5sLo2rrroc//vP/jR2X7gfxeUlSR/ANJteGB//67/Fxz76USxSYmm4D8KkpTtpFYFuXlyyHVgvseEn26TeYKRtBvU6m8Q2UgmCUNSZN3Uv6JuRzGSwuLSoCD5SW0v5Fbzpx9+A1/3HH8aHP/RhfOjTn5dRIKMN9+3ZIxkVjenYLKtpbbRRqzdlnJvJjmsyWCpXVdssr64pJYq/g9p/Frac7PO6T0+NY9fcdkzkkohHKT9jAdyWzCZA6aniVc0XZFPO+RYJgM6fkabKN6H+fPBDolFfmeG/WfID17Ax4bieDKDmB4dgXQI7NCJlpJ5wHTMFjhEAiNgztL66jicef0JpC2SZEBiR/pfpUMkxNGoW00fav8wmaQhIUCSTEejFv5c3BfXyzn/Hn8MEQOXvw7rHDYIULyaw10335UfAxnPoxq/znaakTlay9Zz0O8oomO5O3U14e0CI6Oj+MUrHduarvgRxLCNFpZEBxkl8t6YMdq5FMgCmxnOIBLro1ssYT4Zw8/OuxnOvvBBrpw5jMhVAuF1GJNJDO78ib6dOKIFwJIme+NlRFHoBFKMJTD3nOmSufh4Qn0C9FUE0Oo5QNKPkhD7PZoXyBRDuEPnqoB0H8q0qIlGDAFKIItDkHh5CtdbCcrWIVqiH5FgCoXAfwU4Tcca+1mgE5+jYI3HFVmfRbJYNPgcLZG1zOEBwzaTvbKyTSorZAqAItHLHtLUpdmRvKhDc3diKvTj5p1VMPt3Jhnqqzeg5xL2AQ49GGY2nv4PCyaNIRhkpV0cmm8DxR76FXq2shApO/6l4o6yBdruC8Ht8dvsG3CfYvzFJinVMF51mXc0u1wmZMeFYWp4AX/mXR7Be7aITpqY+iUbXZDbdln29/+B79QlWVuM5k9oBLX4o1zZliRe7PFOl582t7ef7+tH/P0/qbojnE5PvyIRjchCfDAMHWOe3xQCIYnm9hCYZqKGIQG0CvMbj43UdsiUTcSaFccDRRTwS0lDEAICeGJJiVOq1uGGdXpqtoSG/3d9v0/x77b+Al75Fb8sH4NliAAdkWqcFfKbLo6/RQI0mgHSTNAYAJzgs4KgNQaOMJ//+c4i2aoihi2a1IiqeBwAiUcbCNeRm22t3QV0TqU3USYg21Wph7/n7VGQ9+sgjSMUTcmGifpVUVEXbPAsAMDQXc4+0n2iyKJMZSsyoh4OfYQeCdzRnRrR954iOyqE+Mpkgsu+dSp35mT0gdktEaZTrq7nFeIMKFVDSdXbR6PQQzW7H4fkVPHVyBZHEOFqcrKpwZIHAnOkGdu7ZjdOrq7j+xhfid/743TLSa5HyF4/iH+7/Ir790LewfXrSzIuWzmJyYhorq3lMT86gkC/oQGdhzk3yudc9x2jbEbvGowCAAVNWCXxPAMBNIb5fDOBWAGA0BpDMC9u7tj66w6fNF5SekudzSU0CEJOubwTvNPRwdLsbxACeswUOvk4aHur1SOnhVJQZn8kE4uk0du7ejZkdOxShc/jQU5KpcEOrl8ua8DKqUkyHVhvpXBbF79KZfvcP/wCNMFUcCXzjG9/Cq+64C7vGdyDQoqN3WKgxqcGkQRniP4wB9HFa/n0+87Y0/FsWC+e+s+HfeAYAD8cBA8B9Oy+9ZwBwMmuZyI5aNGAADH+WCn1n9CkGAElPfBsDYz17ptVAaOLZk96U9H82Dg41G2hUuakRAOP0l3REAkV8TfT9IK1Vh83gwzX1DqwTMs2nMxKToRN/p6exk+6uSYE8QFi0mLO9qMXegd5F21kE3shvGUxC7e+2SgCG4CAXOdkPRt0dn0yjWKIeOSW2UrtDB3zq32OoVowy+9znXo3Xvf4evPim6xFJ07m+jFAyrWKUFFfudzTQkmxIDsm9wcRfh5pH9t1rZ9MYZCniPFBGV9GQSWEHhQcE7P24w0IxOB0zd/S+dnKAtjWkFsP7OzhpiJkT2SSI8GWDvhZBGqpxMmTRyYzQ60sCxshMxuzZlEGFinR7nq7Hk6gjej91bgIMeGbUK0CpAFRLaG+sonjmFKpLpxFqVpAM9RBj9nGQh20PQW7PbART9CpoIJrNKPaJjQGfKUbEscAWDZDnlPZoe7+dcALlYBrtcFIOwwFSNmMZhNOTiORmEEhNYqXeRTA7hfDYNLrxFKoIodajQagV4THS45XSYNM7Pj5mQtUXI4DvV+wKJ0/y0xkDGvvokunmHK9FzvNAgD9TtA3bT6Den6BwMMimm7+hjUiU16GFCG8rwYgeY6SjmuAunV7E+9/7Ptx3798hFYphZmxSDKYsHIY/AAAgAElEQVQ+i1hes0QarWBU0YMCfgbmmI794xof/wzw/Zq8x6ZxvK51NntORuP36OEebEWTnpct60pfI7Mrr3VluoXREnVOau0ZM4Bnv0W7WUqGXk8ggGgAyHJ6SR8h0vXLRUTiEU3u8/l1TaNFofQ+CmRT8r5wmhaLIhJPYXrHHB565FH8xJt+Gj/6Y2/Asfl5FCtljE9OYCO/LvBocjwnpsOD3/imUiXoA8BStlGj7p0ePKRHNyWRoOaaTfLSmUWZ+R07+rQmudyn5egu12arJSjPIbvH02u1Lt2EVQZwbvLP50jUeoIWlGqw+eFeEGJscB8VTiLDIWSyadVSpVIRY7mM3PN/6f/8BVxx5RVqyslMkv4/ncLG0iL+4i/+Ch//8KcEUHrAlZshtegEADipHsuNK8mAuz316ZwsVypVNaHReALEBpTWJBqxRWdGIiExO2XayCl2MKhr+drXvgZ3vORWfOoTH8UXv3CvovLi2SksnF7SxJ/acrIeqJVfW1vD9PS0riulOdV6C5VqA9nxSRRLVaRSWas7g313htl5akB6ELOz2zG7fQrbZyaYBq46SgaZ9KhxBp4CKVxD4/dL7hOjZn+DNTEy4VbFos3WS18ox5B6e7C32NfYjswmnoAOaxY251ka9jWb6uJYP7D+5LMuXw16VdCsy8m27r/vftVyK2eX9TWM8CMox2ep1eTeQn8LysAY12Z7m5JOBNh0xCwjCMFPvhxO/XmvjRVHP5iazi95Y8jrpamzmowAShqtBqSCyabORgl3J6bTX4/Sj/UM+w515Px0p7fem+0P1iaRRi5DO4vHGjnt7TvC1Dy7dcGXQ9kL0yv495S7UNbB9Y9WFeloAIlAG83yGi45fzfuecXtMnltlNeRSwT19/FAC4lQD6F4CL1qFYFECu1+GLU6i6ExlMNppC84gPGbbgWijGmkd0RUQFkwlBBYVW13UGXzHUki3WDzHkIn2keFwyiZXDfQyFcUDVzMl5AZH+emjGa/jS5a6NH4t99BMpJAi7+XdP9N8hI7MHimKuZP0jD6nbGX4PWyaxbpA7lQHBEjLA8afTtjRqoaRxzaWkv6rzBmh6vCzUnOuc6YMTblVsykJ2NP5yiZfExZqWzg7CPfQKxZUdRmMhnFwuHHgXYdgXZD0j3GFlIm0aUDXo/PVAxhOv73SL/vocVYxh5j9Ljf9dBp1kSL515KyvpGsYpEdgqPHp7HUr6OSoe0+hhq7YA8QQgAeCq86rVBn+YEDs7tf5SBPVpTEjB/tg//SA6u1ch9os6/xShz9oFq2lmLeQDAqPbiBQgAoAdAXwBls2V9q73enlLZCKjQX2IsmzJj+E4TWYLaPF8JAKAvFhO/1pIArKbifjlgg6onM8k1X6/6UhkXW6SkPAt6zhDQxQUGutXjz4QBbcGL7EtGGy27vDa94C+w7GJb2MwppjYD3TpQ20Dj0CNYnT+CysaqYjNIY6UmfXxyHI1mVXot/iweKkSZy6WqKNdElrn558bHRQUr5IvY2MiLek2EnW++12puyqH3DaNvLLmp+om9d3/0dGKlgvYZzaIrapQ66ZUt75lIIymdRP257fHP/C+bJRt/RVBumakW86KpX+22OZky7SIbShZX/G7FOymKwR43+400lOqgSSAiMYEHHjmCYpUZoMwFjSJI2lCwgw02FhNZRDjpT6fxoXs/j3KlhmqTDuEBfPHv/w7fYfM/NSHTLDYGs7M7sXBmCcVqHdUas1lJKwkhzolSrYYXPfd6JJJxhFIxVEnlHbgNG62E2kNXdrqGYQiAqABzUy0z0bA3pUOFDcXIRJcAAJuvDmEnopXBEGq1htzZyeAYHAwDEODc3UqbjkO5hHwxyjAWteaShdHIZndOoTlY3ecudC2gSEj00hYbcRYD4YgSFqhTGpuYxDXXXoejR58WCt+s1VFYXZfmVs9ep4V0MolipYQAtV/ZDOrfXZ1vfec70QlQ89fGB973Qbz7D9+DcCeIYDeIZqMjcyROnxiFGQnHdO7xdcuZehBnZ8Xe8MNNaUcKaRbQVgs7FFOuxB799feEUxv36e6pKHSuuCSNWutDX+MLf9flaTN1miZWic54RtRzR+sKEaiiLrfTlo6Q94RFBKmEiml0EWuGFBp1Vd+vSXELiSBZAB25fFPDS3pmm6kX9KYgwBeNKy2C14aFD+lwbF6kQ+90ka9V1HWysOGm6s2+ZPwn9kkf7TZN43iduL/wz1ZwEY1V3u4znAH+OWIBKKfXYFCFnBpHPissXpMxVBtVtLo0waOpWFvTuFA0jJlt27B9dhYvevFNuPLqq3DV1VdhYjKn2LB2hzQ3Nvec+utK2gHuUObBYTUoIp3swj0Mfje2Rt47xT/rOXbOczTchTywMqgAZEJnjvQ07BmuLn4l9eQhHXh8HLi30YeD0hle4A4CpOQFGPfDtW0Rocou54SKzSsNMNucHIURZUPNppXAh6oQgkSkyDQB+grwDCGNeekU8OR3UD72BALNVSSTHXQjNdE+w3U6O6c17efeWK1VBNw1qLOLxcysz8iOAlSU7NLn3h5BNZ7DyvhuLPdimJjajlAsg2R2GkvrFcQzkyjWO9i2ey9K9SbqNK+lQ3w4gNWNNcTj3H/iiIXiAwq3P0M8AOkLK1eeDafs/j4S5HHuzr4kHjBwtG4solZnKiO8NI1nRjevM/XOIdR7NYHqu9PjiDW6GAvHUVxfxxt/6iexuHxWBVyjWkcyGEMiFEVhvYCpqWmsFwoYn5xGlXr4weRJIxN7Fj0o5Bpye9Z8pN7weZRJl5vAnDPtc+kbo4CAzr7BHkYQwCil1vg7mYD7Gp4V3Ju5TnyBLGaAO6v5LAZZC9B4TgZvbAK5b3LC1sBkKoZ77ngJFk8ew8zUBKa3bcMFl16CJ44dw2e+9CU88OC3cd6O85BMZPDw44fw7j/7b5icm8N6pYI+qZaRIGJx07e361WcOXYc808dQatU1fSO52QyaxIjatXLxTJWz65iZWkFaytrqFVqamb99dT0lU2oZD4+dpFJALZ3qiFr1GUGRTNASmlo0EeKqFIs5BxtGm3NB8NAO9ZDK9AW/Zv79/79+/GyO16G2297CXbv348q02po5pnJCCj72j//M/7mfe/Hgw8+qGk/XQ2oM2ez5xks3rOA+m8a1kmuwOQlPn+dHsbHxpHN5lCtVpBIJlBm4kIoIB0rXyf3f2MkMKGph5/5mZ/BgYMHce+9n8e9996r/ZMsUDbyjMMMhaKIRW0dca8gmMEGr9VpghNiPmMEeVnHxBIZVKpNpNJjKPL8pP6blOwEgXgCUwZEXnvtVSqvt81Mmv9Mr21m0S4ykuCEJogyKLbIWKv/bALNGsOfJd57wz+3YhA5CZGxtAx44Noka4Ffx7PIRy/K1E/pDGzC7RzRz6bZG28iaeiMF3NpAfPzJ/Htbz+Mw4cPD6L3BswDPv8uWYkvNR5Nos/JHr1GnG+OEkEI9ESjei4E7g1MOkdi0Ppd5DdWJBdhITFc845m75lSW4YoQ6C5L4ryoN103iR2lrldUPuIc/V3Onb9WT0/a2iyeVhD8p5z+klTP4Jd9hr4/JMFOz6eRjQSQL1RUrwjL99GsYJ4bht6rQZmMwGEq2eR7ebx0huvxHWX7UejWtBzyHsiQ10mgTTqJrslsNBtol7dQDw3gUowh41AFo2x3bjoZfcAO/egWa4hlskYQO4kN3wOuzSrY/Z8P4hoj7VtFzUCbIw3FquRaTUhDUbE7HDAo9KRqN8W0OvrOYLnw311uPcan5h1DQcKYko3G2Iy0cibJuk8UwnUsf7yz5xfu1p/HIzomfCxkoygYzSsNfkEyrhnilvmFWjyIjCKOGXdlLTGeV+YXdMoIiq/nC6wcAKnnngE0X4T6UhA6TTtWgXl9TXUSwUE203E2Cyz5iTgzE/FXjvCp+lIBchyL7SmlkbKZsgrPIjXMJZCqdHDWrmFhw8dQyuQQDeURLvPBprae6akWO3i6ydN6t35NTR5tuGrrq97gPUMbnWB3lJjeYbyYE458vVkztEgmDuGDUytrrW1GtLrRyiKYrmGUrUhjyDKlcyV31gCBA41OCE4FwSSsYhiK20wRvchmmwzRYHRxGQGWZqWDI/ZTEo2Zuex7U/DdWcDaJMP6vULwDG2iTFieSur81vK32dq9n15OlqaugvuJnFsdPvUrbBYYcNMfQgBADRQeuBr2DhzAp26IcfhSEzNKwv8TDanS84mkbR1LqZCoYT1jYJyikkBS6Yy+vdKtT7Iy+bmLSME6ViGBcuw0rULQQqUUYHdZGsEwVGCQD8sSoQoNY4mqsXDpiIc1GSXyQWc5IjupKxjFrRsIEi+pJFRQxQQLg4iNrxhRh0jQMLfMQQABloagQN9tEM0ugijXAOePHoalUYQvWBMwAGdMvPldezcM4tyq4r1ShFfffIQ5p8+hnoXGJucwn1/d58mExfvPQ+JcBAT2RSuvOwyFJSTmcCZlXU89fRxzM8vyMF+Kp3FxtISZjJZ3PPqu7FRL6HSshgjPT5E/5ST7DRfLtpllAHhAQCLozBzL0+PIavAI9H8Wc1G6xwAoEpDQuUj+2PCrUi3KWxlBFi9aHQZKXe4EAgAEDmjHnikvTmnCH3WvohaZNMiKVKEE+NQGDU2JdE4pqZnMDe3C08fPYaVsytq/Pk8sPnn7yYNmYuWzsIr1RJ6yRj+45vehIuvuFKgEtkqb/mV38LHP/AxJEkJ75IS2JXuMxCJStMYJKXXOddbIoCfIljEjaaKg0Z8UGvrXZlhn7lb88PST+06OS9QF0llDvW2+1rD6OPU1NQ60x9jwXAT86AODeOaRj9TMTB0+9WEndYHtapAPb5uTpiMFmjTAk0bQkHTYSMg7w/+O2Oc+MxkMilp6aamJxCNx1GqVtHqdzG1fTvO27cPE9PTOLu8ipXlVUVp5dfz6LaItPKtUOPaRSxLNtHQYJDrzn9yzUcjjDnkhIPTbCZesFhvG0oaCKFHQGyE3jWgMLtrKuMxRYSabpL/zrXC3xGJhbD3wvMws30K+y7Yh/MvuAB79u3B3O45JXQkeFjXrEjmrtrqt2zyo/2XQBunK9zHRkqqLXS+H+x5ftaH/Rn/UTRsB+6qj3Mu9IwH4nSNAIBlypr5GU0fCQBw0iwGxND2xhkKsTklmGrPmeUIW8NNJgaL13aLV5x03Rj61Ed2e4oDioGJDrzWpBTXgE4V+cceQX/xFMKLp5BoFBDqFdHqF9GKW95zpM41k5CxXDCeRLXWQCie1P4YiCVRbnSkwQwy7jBiBn80CqM3RyOZQ35yJyrRLGqNLtK5KRQqNF9JIjuxDansOE6dOSsjuQYZbLEwyqUNZLMJRLnwyQRgoAOvg7tvP8j90lpVUWj7rp+UDyjJiqajZ4LFKHJNqfgX0yCAUDyMfKOEfTvnUD5+GtM0Gzp8HL/yi7/IORMqrQbqchIPIxGMIhNPY2NtQ3rqVG5MU/NRnw+9dl8cOFBV7sx6QKy42FqsDuiHo8DkM0z7Rx++UQDAgDnLXdTZM3Id+Wdv4uSp2Fqf7oexwI6HYiiWikjkUgjGSCdtSBcc6zfxYz90N55/2QF8/hMfwdGnnsSNL3ohaujj6he+AOcdPIh3/v5/xre+8g2MZSbRj8axWq7hfR/7OE6trqHe76DeaSIY7iObSiAWBJbm53H0kcdR2ygiG0tKl720voKNQh5Li0tYXV5DrVRTExMJRQV4kcpu+5FFJNunaaZ4n0nzLhWLOoOUXU6zSBWTnLp1VIMQHCAI0Go0BAIodaTbQbFexqnCWRy88iBe+tKX4uabb8H+C/YjHo2bryXXa24c68dP4DOf+gw+9IEP4aknnxRLgZIFPgjbqcGvMUe+pr16enoSO2a3y/uAB9PU5IQlHhDgKJVdEkBB5nJsrFPpiDTYfJ8LJ0/qfNw2PYMDBw7gkoOX4Jabb8WnP/1Z/P0XvyTJCcFCRuCxCOYEzyvAeJqwxlO6ByeMtOFkjwzKotoCzQmW9kAKLRBPZGXEuVGvIppMgEzSgSlcJonLLrtEBqyUcZinxoh8jZRbV5+piXAeUKoyBsAX/96GR/7+DQEAFwEYCqLeJEhhX0tAkHR7/iqlr7hzwq8ZNvmJBA1gYwIemvUWkuE0Ar2g6tQnn3wSjz76qMwhaQxJSaHiNkfWk9VZxoJR89Kjht2m+nydfrhlzYglPlhxQPCzO5B78hySW36AgK0Nv7y230v2jPDnRzR+1Y1O6S21xQMAdoz5uDrbL4zpal0XzzmuWf9nPqDBCOU6FsNMoF/NTNeYp2x4+NyP5zJo1Chl5dSfspAqxsco+0iiUOsiyjSRpSO4+arz8ZrbrkGwuox2eQW5iayebU7tw/Rx4USWIEy/Lwf6frcBztoa7T7y4XEU49tx8aveAMQo+ZpEIJOTrwXZIyFeJ36PvM5CkotxmtqiFNkBnaN1rwds/DPkn62t54SmtG6E7a+1/xr+lzWH2EXOaJRAF+snP4zwPmSDAZKr33lPxNjqO0kY+lhbp+w2hDNnzuh5TWdTmNkxIwBADDItExv7EehgDHY7SO+NhtI0UiwVanm05o+icvoEutUCYhEgGoRA6PzyCmqFgnx6kmSMsJ6kCarn5DsvAVsPdtYMTPY4C++2ZVCupBeuPUqEg1FUW8B6tYOHHj+KFuIakLYInAkAYAyfMcL8yTCMARxxynNr2zfygy5Xw9/RDsKWiz3LVqPZz/Yfo/AXYxTt99rwzD6NAUMAICi2rwCAWkOeNfQZopTPIFwCATR8JQBgaykVCwsAoGEqAYCYvIP5NQYARBkFSBmRW9OW2OXeuXvNflTP18wa2RJ13Mh+4JPg2Hnt6qnBe/OTC3vrox/PMCJzLYcovzyoad+kyArTpITZBJMG2mvi5Le+jrPzx6TdJB02nRlDMjuOarWLU6c2UCzW5DxL91LSyyqVGhquSGdOLmmP3CCYGc7Gn4uBF5paio6SB4av1qMg/r9DExJ76DZv4gp7EgOBR4ttog5hdzmscpF2Wii6APMAlgs1dV2hAMZzCVEw4yEgEWZh3Ea3WbeNg6ZWahpcscz/CrGxW8SHp80DP5rE4acXsbxWRb0dthxMdgmRIMKJEOqdOvK1Av77+96L6Z07EUomkZmYwgc//BE88sC3ccWBA4iii8suuhDn7dyBtdUVpDJZRFMpLK0XsLKex/H5BTz0rQcRaLUxnkyhsraGe+65C/14GNWmMQC2AgDDQtSKef+AjwIAbBZHAQAyAIYLgQ0XwRAi7cK7tDjKNDGsMGbJ075+MACARZKojG5q8m8BAFiBcL2SScGKg4dEo9VBNJbE9Mw21BsNrK9toFqpmnt1l5QdNh1Ao1ZFv9vG5PZpnFheQqnTwtv/+P/WveEz26q28IYfeT2eePhxZGMZdFt0r+bND6GjKQKdfa0Z5YYsl21H5eNyVWTeCC3XdqaRrchpBv1K5capKb2DAPQzdNAZA8Do186N3TUdfJ795JI/xwMDykJHH6lEwjKJFf1lztT2usz1PhSiVpAu820ZZDHPmIUnHaGVilAuYzw3pvfWpHt0IIBsOqN1UWm3UAr0Uet3MbtrF15404vxnOuvQ2Ry0hoOMiAiBCjYjVLvJ6cjrCwu4cSxE1hcWkKpXkWtXkex5PcPyyjn65H5IZ1k6bJMEIDT/xZBDZMb8Faw1OSE0U9spNslu8hpJufm5vT/jL6ioRLds/n//MyN5VBtlMWkYVa8TL3oQkwHV1JxKyVkxrLa5JuM2lQ+dwjxZNwo/pzkOgq0v4ebJAabpqU/eHP//b5D25JbPANqv/smP/0nEDBEzK35FwigQXoP3VBHOe7+fdiatkAjf4qwwNMkNxxCIpVAJMDoox6anZoKMer74wZHq+nH8gmsnHgMhVNHkagUEC8XMS6zVp6GZBk1UWaSVzyIWK+JqCLguHyTqDX7CMayaPRj6MZyaART6MRz6CTH0Enm0Iql0Ikm0AlHBf7w/I+lUihVGogms0ikJ3DyzAouPHC5QGqiXnztZ86cxoUXnY9GrSQ/h1JxQ/tahADGs0iYnu0eGOvVBWH57OuR/0prKYmQ5YHzUyyrjpkoBqOc0DTRb9RxXmIMqWYPr7vrHvnj1PttsSBWiwXsntuNswuLWD+7hov3XyTgMU8pXjZjEVqjoPjgdLK3RdDGAxSmVd88rfIAgGEEQ5f0Qbn0rGAAqc5ssOhtMJxc8Hu9nMDWlDEABhMe98PJkMgmMlhaWkJmModglM1EHe1GSc/Fn7zzbVg8/AQe+uo/4dTJE8iXipjbfz5m9uzBbXfdhbHJabzll9+CRr2LUDyN+cUV/Prvvg2ze/ciMzWJ9cI6ao2yplJMpKhs5LFxZgmFlTWsnV7G4pkzin1lE0j6NJktZLjIX7PV0SRTru5uz+SRLjqv7rmx6Nr1hibnVujbvsVngvK2bC6DUrGgP3PyxzOPMXyFQh675nbiwOWX4I0//ROYmd0mCj2fDTb/oVgCxeVVPH30abznj/4Y88dPqHEfH5tAKkHPkqqA5XQihfxqXt5ATATKZjPIpBOi8FPgQwNi/j4yEvi8TU9PCRDnVJmxpbmxJA4dfgi1ehHbt+/A5ZdcigMXHcR5u87D2uo6vvbVb+ALX/giQkHu4WE0W/RJYUPPgtmo5L1uU5R47hs8Cy2znmuuKW2wdM/hICant8kHgEsyEIxhcXEN/UhUUpxULifQmmAJpUe7d89iz57dAgCiTEjQORU001BvYusaAvqAjPrvjDJfvP+Mgd+WbuOfcw8yc3BAyZp5dfBsMbDYnyM0iCQwIHCfz7ljSspsutXFkUNP48SxeRw5ckSNHXX7NK7lz1GMH00kRz4GzY3Lfw8HyYrzFZBzAnegBdcMqf1e98/zhn8epv7Qb8HF90lTT2agUe5tEGCGf0MO2OY2SLIuz8wcKeE2QQSSANk/ys6OQIDqGBtgcEIug09OogkIKOCGLB76u9p0lHXLxFgO66urYrHObt8h0IzU6GwqiOrGIn7ozptx1YVzqC0fx3iijwSNmnotF7kWVT3G989BCOt3ypQ5bIhNT2Gx2kIlNoUL7/hhYOw8YHI36vUuErlxtElnF4fXhiJkOzOqrtkJoEU2low3DVAasDTc/bJmcGg4bOWbaz2HD5P1wlv2Sf91PqZabBqmQkSjAnE8hdxHOnrwxvu3GAshIKa0yTvoLh/Ggw88IFkIZVLJdBK79+4+FwDQGgmhE6TEhj5LVSQZXMUB58opnHr8YfTzq5hOxWS0GA8H0KhUsHb2LDq1GjL0z+L1rVRUL3A6zrpZVkUu5UUdhcz+3PNF5jABAOdnEiDFI8RYQPY/ARTqPTz0+BE0+0zoiaJF9iHZiHyYjGQyaNI9A0Az9pHmXQwA/5zaSjb25dYBjH6WfaFer7+f7mwcXY9K7PHMAsd2cYJHybuYDjQAAMiWdQCAjAcJJnFYriGqJQLQwDIdjwoACMgE0OQFXAceDNaa5O+i4an7f99zDYALe6gkeRRg6KMR3ds2tjZ/R2VB78+u4bko37MVN1wYbKD5u7o0O+A0yE0kDQQgE6CN6soyjh16ArVyFU8+cRhHn57HwumzOLmwhkRyG7pdy1LURIcIqkOHLEvVNBZGlQ1oAdA8h8U9acKkgI0CAMPCwxp+b4I10HK4DFTbyDtIxkhRbRj9zU0hrIl1jbqj/2hy6mgefPL06PQ7iIU6iNPcIxJALhnFRCqGeNC0zaQZEcWRwZNbCKM52V06XUZi6IaT+JcHHkOjE0G7H0MvpFmY3EUb3QYqrRrues3dePM73obV5bPITkzivn/8Cv75n7+K2ckpXHvFFdg+nkOjXESGkWTBIB47dAgPP/EEbrvzlVjeKEhPQwnFoUceRbDdRml1FXfccbvySquKCWqYrkQiT0d5chfTmxA9EwDABbsVABhozZXPTZYAkT4+5IbalUoVMQBY0FpD+70BAEPgbZVb1Fxfhzo/ObHw7rTfq+B8tgLcWAXG1pA0Q9mYIYFPpCUygm15ZVWvj4tIB6cz9WFBwQ2LFDUWgYFkHDfefituecXLZewUAJG8NJ53xTVoFutIheJo1V1mfTCMSqOuqXevY4c2X4MAKCcBsObd3t/Q2HB4UPi/oxzF5M0m3lc2qD5tVXuk0GuwWYJ4PR+/hYWlL3DMaZYTBfvU1sxotRENs/NRc14B1HpXkEpbFB0PJkp4SDPjeyL9lcURgT2uazbN/GBhw0Nocm43Ln3xTdh/xVUY27fXngUaxsWp9w3KUMsoWuI62ASBr09SjahREsjOMYTNQAMeHKOHKTtDboAdTk1MMsGmQ8uakw8GrHKTdcwB3QM2miPCMlLs/GFukXpW5Mncic08a5R2WwZiXOiK5SIlrkOn/5roe2FO8Xx2LwEnUUIZ80STrxFU+X8hA0BUf1H8+2rqzZneVowd0GQBDM3XeBc8A4ASAFL+O+EGrXsIHcnch6RiPvt96RrJCIP5tqCHRovgTEUO3clkDBRUNGtriHFboNv06XmsH3kcG2eOod8uIB3pIdqoYTISRYCIGat/Po0xOvT3UZLpkpNuBfhMJNENJID4GNrhNNrRHEK5HWhEs6hHs2hE06iH4qgHImhxL+p3kOjXxdoiKj+zYyfWCmVccNHFePCRQ5jZtgMbxSIuvHAPqlWLODu7dBrbZqZUNLFgT2ey37Pwe/a9x8teNwMAKpT98+vuhY/kU2nu2G6a2IUDaHbqyEai2BFK4Pff/Jv4+n33Y2p8XNKYjUoZmckJnDgxj0wkiVQ0qQkcgfR6t4PsOA3E6lv0p44eOHjxrirQMtwMotsZ6p6WczLSNzf09rWbxwo2YXGgwqiQcwRM4C/gfvZMDACZpYUZc9cAxaZ0xNYAtl1F7rteVb/9q7+EtRPHcN/nPoNOo644uqdOzmPuwv244VGJajgAACAASURBVLZbcfV1z8P73/tBfPkfvorJmZ04s7KBg1c+B+941x/iC1/6Ii6+5GLE4mEU8mtYPnMKTx86hMOPPYGNsytoVRrSxpP9JQ8ixaEFNfkny1EpKo5OzvdtDAAWXZzI2FSGVzbFGNR+X9pw7idjE2Mq9MvVsmWgM+ec+0i9Ktrvddddi7vufhVuuPFGJGemUVtbUwNFX6UwHcwXTuPTn/o0Pv6Rj+LRhx/Febt268ziVJVNaDRCXxLP8utjYmwCVQLy5aJWfTIVE7uFMiW6nLMwTaeTSrhJp1O6h5z2T01N4fIrLsHV112O2bntYjLQM+D0winc9/f34dsPPYR4LKnf16B+v1I308BoHKl0FqFgREzKsVwKcTL5uCeLGBEUG6HZ4vkYxuT0BM6cXRSzp1onG3QMBw9eiWMnTismLM+YwfFxyQ44HSMoffDghZiYGNP/i9RCJi4HOQRnXaPm8+f9vu8lAH6ft3tmzJ5nZgCYUzknlRb1bCZ8rE05DSRjgkOV6ekZ7fMWhWxsP8U/HnoKJ47PY+nUWSRiSZ2VgzOUbNMwXfrJcHQC70ETMtxVuJoo3+C9lemo87HifdRrDgQE4PA5FKuCNa5L9OBrYR2gAYhrlHStBmxaq0v0Ne5EGNRYvi50zb9vvTZPV63T0PWU7p8/22oK+zPPG+cjxDXBhofysWBPJnmhMJmelNu2tJ+V8gWMp3My2KtV6hjLjqG0egqX7s3gh195CyqFVQS7deydnUJ+5YwGj5lUTIMIMUV5bjsQWT4LvS4awRDWYynUU5O44Lk3A/suB2JTaHVjiGYmUKjWxP6hwSV9aizKri8zNx5FlCqSwaCB72gU70gM7+hUf2vzL1bdiMnk6HkxCkR5zxX/LPLPHnAQE9rfoREppyU02P7M985BzJHDR7Brbk7PxLZtM5idmxW4xvtHRp+IMvowCQANKjtkferUbaNVWsX68cMoLRxDrFnFVDyMTnldZn9MSKnkCwh02kjwxrVbaFYqyKXIcCGj2EAAPv+kpatJ5zVzHbwGVEqNMkkv1xabZXozthFBudnHQ48dQaMXUTQgPdI6bKjtXW5q/vWz3d+MAgDepN2/S6uOHRth9Bq6OZt26GeQEnjAQc89KUxuOGp9jPdPoB+esUQqtSbK9ZaAI0q7zczXqPgEg4VL8m8DPQEATIeQuTM9VdhfyfCvp4Gnl4GpF2MENU1vXXS9wAr/MNhDKYmBZAAjLHnNoR3rN9AvHfFgx/eoV7Ye2qNfxndkJnl0JxYIwAxkd1EFAvT7WF1cwp//P3+KE0dPoFysod3qIxbPIJ6aQLlGFM02GRX2Avx4UFphR/RUuj/3JjxayzcrA5Coo9YNUJgROYCLWPMN5mZ2gMkH+u26Gjm9BR4S7CncRmqFl3NF1wtzDzF9AuSIS4OigKIfGIUV6bcwlY4hEwkgGw9hJpdCoF03BIcbLWn1KhRspZH6X2e2ZSeEBx58HIFICiTCdmlMSHZAEMhO5vDUiSP41iMPolAtITWWw6HDh3H/P35FDsPXXXYZurUq9sxuV/P/0De/joceehDFSkVpAVdc/zxc+pxr0O4HJJ946JvfQjmfRy2fx9VXXonzL7oAVWZ/N8y74AcFADzVl+/nmTwAyACwBpoUr4juIyUelHeQFmxF0rMDAGy2CcgQmGHPRwokAQBTZJhUYbB1nVNkfo/H2okKjK7Me85NldOACOq1JlotZvXG5cjOzYhNX4PaRjbJ/N3UlAUDKGysgdYuVz7vOtxy58uQnBiX9rhZayITS+Pi3fuQjSTBzO92g0ZAMZnbFUXjiltUnjuUNf0YMABs4q5N31OEXSHpTd0MNbRelRup3ERdpKBb/zbRd9sk16OZSxmzgO+bhdaAAaB4MkP19ZxSOxonw4WbkdObu6gqIcyMoGmVMDaWFNWIFH6aGiWzWcV3lphDnckgxKjPVlNpCtt2zuJFN92E597wfAR27QFiWXTqzPluIk1aajiEYrmEdreHZDqtfUAUTdIDnTkSPUC46fG+DxkSvM/WMelZ4fSf1PJEQgCU4Xi24WuKKRfUPgJRcZgG1ElP47OfM5xlDK6re75k2MQYNEYxCeQKKLKN94yoq3LVI2FlbnMT5mvjtECxhk4zzYJXtMd/RwCgzVG+XGxtqq+izL0ekzDx04oCXjP7d/MBoC6wH1Kqsfb9jvZ/A4JlDMhzgFE/QU4POoh2KZkh57vLzh+obADdEqonDmP9qScQzK9gMtxHIsp4+bry2ZPpMUTCCRlodgnMEYTgoYcOCq0OGokJNMjjjMXRJlskmUMnlkYnkZOLfyeaQTOYkHawE4ijF6BrL7+fzK4OEoG6KHfFchkRJjLM7sTK+gYyuXGUq1VMTk2rYGcBRVO1TDqG/HpRYIDWJ9F7t+74DIz6n5zb8G7ei4wBYPQ9Fci+/Boh3GloofW/WWZgewAZOhHE2h0Uji7gdXfejUv3XoDV1RV02cQFA1gp5HHLLbeislHCU489iUaljkSSzsqcadkUYbR49XI5/xIUn+tf3L8BANh6LfxZ7CUAFse5eUIm9t6IK7umt07f6b+/3ewik8ugUFqnjyMy6Sgq+RU878pLcM8dt+LwQw/icx/7KPbt3qVzvdpt4+lTC/jN33sHVgplxJNj+P13vRuzc3tRrrcVKfjWt70d09u34/j8MXz5/i9i4eRxnDk1r5gxqmFTsaQm/IwrjicTZvQrbwmrFcyoj54ldLt2KTWaKpm8SvuOQFZoYjaey2pSSSAjk8sKQKzWa9pDWcju2rMbt7/0pXjV3XdhZt8+9KoV6e857Y/kJrlY8O2vfQ1/9Zd/ifu+eB8a9QamxieRSiQV3zczNa3p88bauqDUyYkpMRg5Ra1V62buRh2uamFljCBIo7QQow45lU4h6syad+/ejXvu+Q944QtegH4gghMLy/jbD3wY3/qXb6jZImsgnYpjcoJTeYKlTFwwqYn20AiNTpOSIGTSGdTLNQ2GNtbzYgBw+s1BUKNRQ7VewdLyos6UV77qbrzilXcjEErg4YcP4U//21/IWGts2w6kMjkZPpIZyN99+eUHBQZw2/XSCz3Cik4zur6XnKjuG1m/m9eCm1w7cNg/wwYOuNQgGbXamWJpZKbnlz9ILC4fK0pbOdGfn5/Hd77zGKjx558TsQSS8ZTAaa/f9zuEnnOXGjBa2wynzLZCe3Rj97Fwqp1phttwLDiTddrgxhgn/LOeTycZsBRcF6nt49RGAQFblcP6yu9Rg+Z/uKe52bb9i9vMBuZyavzNoNCbtluct69fKKkl24MsACZg8bWaJjyXTiFOD4hiETunt6NRqaGUL+JH/8NLcM2eKBqFU8iNjyFfKOjFjI1lsL66jEyKyWINsRy6jD9kqgnjdQlWt9uoxjNYiGax/4W3I3LBpUA7AkzsEuW81edAMg4pzWnK1mrKe4yDtHaPUiMzsYsmXKTulnrBXxU9a+5jKwDAPYB70uhzNboHjoJRvunnf72sYPAcuppnMCrxfg9MDOp1ZUa6trqKmekZrKws49JLDooxpMGXpHo8z21I6W+1SR0ob+0hJqO5OoqLC9iYP4rm6iIijSqS3QZmcynU82sobmygVauJ5R0m2EX/Ap6Hzv/HGB/D/Z3TfzahioN3jbQkPGJGkSXF/wvKOK8fTogF8OB3nkK9Q2AiJmaAgQBkKxn7YqDx15nqntmRfuCZGAAeQPDXffgzbC17IOHcFaDVZ67/WjfOjUmMA9aAzkehF0S51lRaFXswAQBu0Mj9iBLbUQCAQ2MyAOIRcijJ2qVkhawV84AZ1f+zBkly2KT77D498EEAxXkM2JnphvzuLPdMokC/fGSk3NjaLNkjpY9zcACeaBRAMleUK5kbIotAsgBChu7QbCkYxsbyGn79l9+M0/NnEA8nEQrEEA7FESQVMxhB07nw28SftMoIYomEDgIi435j8Uirv1k8TLs9bnJGw7DpiN/wfDNgL35QzLsMcG38pNZFgjbZFxpFSgaBBQM1+FqoV+Ok2vQ0pJwYDZoFGJuTapNNXRjtWpmCaIzF6QzdRDLYxa6pHHKxIMK9pkVE0I3YN1CkHweiKCGBU6slnJhfQjCaErrVDUXRCYfQ6HdRbtfxa7/xn/DSV7wMp88uIplN4cv/8I+YP7mAyw8cwHgsigN7z0OnVsFH/vb9WFqYRy6XxWo+j+m5XVhYW8c7/vMfYWFpGYePHsPq2WVUCkWsLS5iz3m7ccUVV4hCreu8BQDwevRnYwBYXJU7jL6HCeBWACCfL0oCwKibHwQAkBYwxOkhaYqc4DnTjZHH9vsV3aNPuBoxAQDGVNB9ZrRXldMdTsYYH8bJbRBNTrVpPpikSV0XZdL/+z1NRi694jJceu3VaAZ6yE7TeXgHmvUGiivruP7SqzA7NoleraXpqRgs8biaG02KHdVO02S6XbsDQ7R7HdRmTmQu3d512P2Xhke6/uzc3DIdgAW2ZD0A4KUnXgKgVeFo/ZoYOK8HQ+g9AODwUZdf7r/XH+qE+jLxIKqVIiqNBmLplBymq6QZBgNIT05gYXUZk7OzeO6LX4ibXno7IrvmbGrfbgHJDIqFJtLjU0JDC5WSDtVkKi1PhmKprIOKxRIpk9IyR0mntOxw6kXl4uqKJc9k8AUd3yOBLZvkmKs4KxOfDsDGv9O3mB1fWG32EBjS93xBZsCCTWU48aOjLdktovbHjZlUrVV1uJlOr48WzYG6NBK0+69n17mcW3f978MA6DKyK2TTSJvs24RfNE3p+635517OA1s6Tmf+SAYAPW77gSZ6dO8VZZCOtzQuJXpvIgBFATVriLerSAYYtdQBKgXg9AkUFuexvHgM2XAPUywYmnWgyvzmOugq1KehZCSBYqOLVi+CaDwrJ2ai6kxOYCxfKT6DSiCBYCKBNtdLhrT/MPqJDBrUanJa0A+hw7QGx04IBcx4ift/q5LH5ZcewMOPPooLL74IpWpFqSjpbFZN2uraOmZmZjThpEEbNflcS4x+I9Ol1mIkmbF37J7aWTQ6Qdx6qg4KQrcI3Uk1PGZHTmRf+OlnuwLdTyuDjEEMATOJFN71a7+Jw9/6NgKNtp7D0/lVSWv2XLQf733v+/Dn7/mveMc73o4Dew9oLdRpGuZSXgYpEQIVXDMzeNHu2dSE3pg49vAP5k6DqnG0efLf7iV4/s+b9+eAM+d0KKYrEDc1YWy+vocEgK+VQC2lOGv5s0hnGJ3Ww8mnD+EX3vRGXH3RBfjK5+/F/FNPIklqACmtoSDWyyUcvPpKvOb1P4ZaN4Qff9PPY3KCDf8ZvOT2l2P/hQfwtx/4IBaXzmBmelzuy2ws240G1pZXFP/KvZq1ACNUWa+Qaqt9hmegd/tngxDls6ZN1QE5RmmX0V0ogEwijsLGusDC6ZkZVGo1PH38OCamJvH8G2/A69/4Ruy74AIkp6cE9PPZJDDKa1QtVfBn7/4zPPzAw9KP8z5Su8+zrFGtyZRuempaIAD3ykQ8oTtI1gc/CI6SjWWvhbVPG81mTTVVIhFFJp0UWMdUgRtueB5+/MffiP0HDmD59Gncd999+OIXv4KlFRod5lCrVTStTSWjqFWLaLfq2LZtAqlUHHvO24XpGcq6yOq1auHUmVM48tRTiIVC8nbZsX0Hds2dh+PH5/HEE09h585tuPGFN+CHXvNqzO6cE6vugx/6GD76sc+i3iDAG0J2YgZgJCGjUjU97GF2xzZcdOH5AjF4lMpTwUviXI3H9SMAXwC7NWDDiao1E6PP71Z6t0X/cVjk4tsYJSh6v5t4B+gfFdVAa2VlFU8/fQxPPvkUVlfWtL44BNDXKzHVmCOaVI7Qw/UaqcFW43quvIZgEs9pLiBK/Agsm38CQRdP86e5JFNDDJTgPfZJBaqXZVbtWJhuKjtgA7o1ZybLrrYY/PdcpvDA9M+dZZsBAE+KNsNAXz+onqBMlo7+ZOKxPwrzXpgMgBT/dCKCWimPWKCLmbEsymur2Ld7Dnfd+XIEq2exO55HKN5Ds1hBJJlBrd1DqVLB9NSEHOL7rSoSsbD8mlhjhPk1tRYqzS46k7MYe94tSF58FRBNA5lprJeaSGe3odJuIhVJoNOqos/ar0V9OttBi401yTN/JCUAxhAcfWb8HjaYII9KNx1bwE9iDQDe3GCNfp+n//OZ4CCKbBFLnHEadf0AM421+x20KNFGU9I10v8tVaKF66+/TjUK/Uskv5BrvQcAPAJg7D8P/suElI1uo4zm6hLKSwvoljaQ7DYRb9VRz6+jUaV7eVemOO16Tbr/OJ3u5QFkQLP1aAZs+TQeRnPaBN2kxAQBbIDDgR9Au6BQ1GL/HnjkCbn/d9kjIYRWNygpgCbqIx/+98hs1TEs+M+Dazo8jFykru8Vh1T5Qc/opWnD03lQr6nuVkSfY0x65gR7TCcaqTU6qHFQ0epJ/993A3JKLPjaNCAS+G8pKh4ASFDrHyTAYLHAclsKmVG4ZL1CSIxlrj3AgR5DEM7HeXm1ADcRJ1NhZLH3K+jUzARwMwqwdSK7SSYxuADUuwdo1kQgwIIqnUkGJyNWMFIjWVnN4y2/+uvIL+fRpTtTJ4BYOIGNUglt5kTQbTcWHdCgiIazCedrYhGtpt7dNEPRPbrD4oAYnVlVD2j+g8Xm6MKb0DmjUfKDEoUuo4N0MEUEAJhelVQk6oLN6VkNIim7TdKAbKHxCrV6ATQRQTKdQbNaRqdWRi4e0qQrE+7hgh1TSPArugQAaIZBwMTzbAJoBeJYa0UUcUE6CydTbYSla+tFo6jy6+Nh3PeVL6PAwjgUwKnTC/jyl+/Hjh2zysm+/pKDSAb6ePcfvBP5lSVcduBiFIsFxLMZ9KMxHDu7gl/9rbfibL6IaqOlScWhxx7H6fl5XHHppZib3SlN378WAJBm51kAAJpWeQAgHGKz1MP6el4MABYkPLS+HwOAh5SM+hgrEmbciAEAcq53Uo1nLjA37Qvn/IEAQIfoGpt8ItGOkkYAgJ88pBX2ECPi2NVzymm2PBM6bU1rbr75JqRzGYRScaQnxhQZyKKwXa2jsLSCl7/oFuye2oZ+tYkkAQ8a88QTqFK+Eg0jzngrNzFmIWnNqsv4ZMFK3b4OBxfJ6OhmfDPykWg3DADQhzMhGUBm1syba7Rr7N0B7L9fFECncfQxP6Nfa9GAlg0vLbLPAnZaZYIm0jER2GDz32kjX69iam4nLrvuWrz0h14NpJKaOFLz32ZsJR2b6YDfIbqckE8E9w/mRvO61uoNUAOWSWTQZnSOKE5cd/TfINW8p9hKgizTk1N6huQcq8bLH6YGORt4YtNTOcA7w1H+I/eYEBlEnMq5g2n0IOfX6vqP6Pt8sWgFGp9BSkHc4eJ+hk8RYYEpRoAiDlmQ+kbRjASpSaRJ4b8XANAL9tC2kF4EaSbVDxoAIH2uM6nhYeFi2XQ9BQ6MSAV4kEj2bxODvjOZpblUFMwKriAZ4EilApxdQO3IEyicPKZGP0mqZySAECPp2n2EOxYTyOIdoTa6oR46sQDK1AdHM+imtqEcnEShl0E9PI5uZhsa8XFUeyHEEwmBRKTk0xuGJlpchwTblBsvkNemfY6PKuosnz/GeV5y2YV4/NBTmNk+rWbszOJp7Dt/n/YpPhP0ANGzJj8JOrRYE9fscvL4rwUArKn2TAB/ym1lNPk9wT+L3K9UMLYZx1TEVefvxrV7L8eeqe3YOTGFh7/zKJphoBkCPvH5z2FsfAJf+tzf4Q/e9k6k42mcOnUG23buVOQpTdtGwS8rEjzt1wqbYQewWQJg3gDD6mG0iPX/vxUA0L4zKHaHAMD3YwCMSgBknOWdlmkeR8+NNs32GCfVxpkTh/Hud/4u4r0OvvONb+Dej30c11x1NVZXVzE9u13O1q3vmmL9/K++GcXvHrG//4d/gvW1omQr9Rp9ihoYH5/A+FgOGxsrAjhpTuWlbgSDWBtQ7kRdrYGC1oB5UFVDAtVm9DCyiEMNoDmBZpOjvSCoppmN2Xp+A2vr6zhw8BL81E+/CXfc8TKE0xnt3SzgeR/oVcHi5cGHHsL73v9+fP4z9yLWiyIdT+oZ5RnO/Z5yALKT+ProV6NiUUwy28f5tRYN10IsERM9nK9NspxYRFP7aq2MZrOON7zh9XjZy+7A7n178ZX778ffvP9vcOzYMZcpT1AtjWaL9HaLGG7Wa0gmzJ+nWNgQiCCWnjPLIjWegGgkGkU6RWkUtckEUCMCVs7bvRdveMMbcM21z8HJhZM4cfIEPv7JT+LBhx5WAsD22b2oVtnMBBFLZREg267NJBGC+G1cfNF+7JzdJoM7rUs2lt4cV0w5S5yg/47OPcoC/DmxadLvm3mf1jAEBsxQ2hy1I/z9zbauMdkLTE0oFIp46qnDMg9eXV3XHkIQm41/Ip4UAO0ZatpPHRVcTboi+izSlrIGRjJumhA76q75MFmDQL8Z73vD2sF8eiyy07vXa5ggoGLItNGZ50yUnTLfrSsvQ3KeAiMn1FaZsN1X2yNG94qtAIC2Xc8udM8iJ/yRIAE0gjGU/oo/Y0xgafVaCHLKPJVBv1FAq7KKm2+4Gs+57EI0KxvYORZBpLQAdOqSf+VrLSRyk4hncyisLatppTw3QjYUm2Aalcdy2Kj30ItlMXHwOUjd+grkSy2M79yLZqeHVjCmie14egKlah7BTltTbTWyBMUpNWP2e4BUbta2TTuv3MdWEHSrhMPvf3bdHLHuWQAA3udR3T/XOH0hZDDJc9kxIfnzJOF0z0+5WJJXCFlK/CAweMEF56v5zmXMeJ2eRFoHbhhKQHzAovSeK6xBOy2Q10e2LCp5dFcX0cyvIdqsYeGx7yDsTdG5zfBMotEi2SuhoIABu/e276vxHFDmzSx4GBPNWtMAItZ7HLCSNh+JpdDsBvDNhx5FtdnVtecJTACAYIAxzl0F7BpbPY9OvjP6byIyDu+W7pxPZhsAFCN6ea29wfdsHtboyXcAihhAlE24uD0yANi6F0o11MkcEf2fpoZhsQP4dQYY02DS2OiMQo6GgUwipjQA6f9Zn4tl0BdQZiwAu2eU59KclgwE1a0jr9NLOPlWhRU4c0Ifh+zfa6BZ35oC4A98/9O2MgCG4AAXWIhxTYoIs5Eip6TeNVp4X7svBsDvvfUdaJcbyJ/dwLbxaVx28aXSQSMTQ7PHCZ9plNRoe5fjiLmgG4XBmwENbqcABvbILmTkGTWGbECHOi/bXLyMgI8NJQrMgmUBycxaLmo+eNFYTI6tlinOZqWjTZwPp0xdGPOHAOrUFgOYP3YMp44fRa9eBRplTMZDuGTvLPrVDQECZADwYbEFYCYbpKUuV4P42kOPYXxiWnSXVp/U/xD68Tgq3TZ+9pd/Ebe87CWIp5PIF9bx8Y9/VHSm8/fswSXn78NkNIz//id/jFp+HdsnxwytRB81xn2k0zi6uIyff/N/QnJiGoVKTdq0SrGMMwsLkjRcsHcv6tWaixGySajRq61gUFPl6N+jCJ4bqRoNxj0SoxIAPwVjc2esDFIjDQBYW9sQs+IHBQDa3IgiIenWCQDw8Pq3AgDNDk16YnJu1mPco7lfE60G0fOYpmSxZBLNbgc1RpTQGT0UwI65nbj8yssFXIXjMayVCrjy2ucofzxBCmOpjPs+/Tm85+3vVGEOahWTKR3ULH7Y6LJwZcKEd+LWoe2aTn9w+8ZejfzIhw4aP/2XDsk+PNrqzhahhaa/s0PddGE+i9co/8Om2e+iRifiPfQUtq0TEm3mwRAairBMosFmK5nE81/8Itx8x0sRntvJ/B3FKja4rhmVlEwwtR7VdlP6OaYphBnDxI2z1xPlVRRNTlODjMizaTvXrMUmscY0KqPRbMOmbx15DzZJsddujTibcHNztgxu0+7z6xTnJ/B4WOgMrqNrUvzeYQCCJVwML7ZFPZpviTm28xC26C82+RaH5X8G761iRtkU6HURQPj3YwBwck8TPzEA3PSfsY42/TcQV2kAkgFYo++Gmc4rgEi0Tb6oUeNnmFT/QAcRtIBeHSitoXbiKawdexL9wgpSdGgnLbPX0iyFDVGPCQ0tMrEooYijzzisSACVYB+NRBihqSm00uNY78Sw3kmhHpxAM5BFsZdAOzGBej8kqQqfhfEsnZ9riIbDKoxp2Gd7RFdaYEq2+OJl3tMNIBpKYW52DkeePiImFxMdlleWsHPXrBokUib37NmLSqksyu7ZpWXs2LYDISL5vS6qzar2JP9M+Wdk9LnZtHBH/uA1iDZ3GXmuBmvZ0//tmTbHZNMaa82229g3NY77Pvop/Ne3vwvnb5vF8sJpmS0Wuk28+OW345fe8mYsLp2VB8kdt9yORDhuIE7ETCspZdPeQJDLUZl9FCBfBqVRwwZkCAD44lU69a3jgy3TrK1ramQBDYxhN4U5j+5RLnt6FAAY7IQEAwmYc1KYDqNSXpEpWLu6gT/9o3fh5JOH8NG/fj8i3T4msmN6H41OG7mpcZxdX8Vrf/wnsH3/AfzJn/0PHHnqOEqFGnodxvnS9C6EQn4D6XRCAAAlJzxz+DPUoPSpVW8gmWDKCEFKrmkOPMLKKrdkFX6PmaayETVmku03lvMNFMt5mYje9pKX4HWv+1HsvGA/dVnS01N+Rsxycuccaht5fOzjn8CHP/wRHD16VBO0SCCMCGP0HLOM+w73e4GN9EeQczjNCRVVMTjbue/xNUVjEZQqRenlyRqkHKzRqGPXrjm8/OV34LbbblMT/vWvfR2f/exncebMIiYmpmRuWCgUEI3xPAOSqZwMX9koWNKMTfMSrKe03ynqAfFE3JKeaJ7W4Xuro9svYGw8ibvvvgcvv+NOge7r6xs4cuQwvvJP/4SHH31YEYaUrVRqbWWy5ws15HIzYLT42PQkypRDxKJoNeu48orLMDkxhlazZvfCx1Sqy3GmY+pIrKEPR3b1tgAAIABJREFUs8p2lPehzMtJxNyZq2m/OzN1rjoJgMyNe0A6bT4gi4tLePyxJ3D8+AljjoboSeDYRo4lwHqy1bRYWckBvSu3dPqdQcRsLGI+RwS6/e+2qb2BTaqLe13UykU1EfzwjEHPIuTX87rIBLBtILT/Ol8D+5SRISjnEgbcVJFDiWFHcO7k377PwwIeCBhd4Y7irz3YZIW6/KqCCYpQ22zsYfRY/9BcO2oz3XYD28ZS2Fg6jgN7p3H7TddgJhtELFBHItJBafkkxpIh9CsVBJJjQHYC5UJZ6WLj2TQ6zaqi/rgGOfxqhRLop7eh1E9ibNdFGLvpDvRDSQSmZlFtNNEPRTWlJbBDk8s4h0yMolS0n492Y6xfFN0+uZd8L/TAct5Zvnwa8QAYRElurd3cHsnYQP9MjZ4TfhDBe8Z1zbrRxzqSFWmm3b7zMRmHNwLk1549u4SV5WV9z8TEOGZ3bJfshixKL0XUGRXi/WUdaPfHD5OMs2GDX21Z7Sa69TL61SK61SLqGyto5dfxwT//c6Rk8t21xIUu00xSyCSToGn6xPi49gZOrsV+pEGgjFHpUcGet6l6iEaF8pvyDFY1rQH51UTiSXkBfPOBb0umxek/WeZ01Vesno+ndU2/71P4skcB6K3DHb63jmLyhgwAzyD3oICdO1tBALtT8svwHl2bAAADApj+tlFiTHTfkuZCUaUr8P+FByjVhxKeIQAQCweQTsTkA6CgoU7LgQxDBoCxmkyWyx5cr9ABNkOQxdB51tKSqLlT2q/zIQOgcXRTZ2Euznp7m+oWIQ7Dk1f/Jg0rETE9Nl3T0jK+xuk41CynM+gVyvjtN/9fqK4VUDy7hlfcdgeec9kV+MBHPorszl3oKGrIR5s4R/QYqbIRl2tuTYwdnMOYNOpW6CAt/cqImcOA6uGQHP8gmMcAo9jMIZy01ZVSHV1u0q4AkvKIUV/cMGkUUmcMmrnX6/1LM0mznzC4b3VbVbzqFXdiY30dH/qb96NZLiHWb2N7NoHZXBKxbg39RhkTmSRq1QraPTaUGdFCYrltePzYKh4/clJTGmYyB2NxVLsdjM3uwMLqCu7/xtdwZvUschNjOH36FL74hc8hFY3i2iuvwNzEON77X96DcKuBQKuOIGnG1MkzO5iuodEYVuoNvPw1r8WO8/dLnsF4RaLKuXRGIECo20ed8WutljOd64npwOXPRaui8/sAAJ7Gbo6Zw+ZRjRl1PE027pR9RGX+xxQAxbD5eBD/rDnDt9Fnz6ZeVgBzxbFIJ8WVf0fEXxT571Vhf5+/JwNAbufcZBkPRk+GSk3NvxQ4zneCDAA2rcyajmdT2H/wYmyfm0Uqk7KUh2AA82dO4aV33olak99fx1gyjT/67d/Ft7/yVcQ7fcSoZXd6Wz6qzvZiIAl5xunfiM5u89FqlBj+nRr8AcPF0evcpMfWqDUN/hqJ7uvQR34vN5HBB6+po2epQA0xq50mW0015/Q+4AbOu8wCpBEIIrlzFy677jq84IUvwtz+/XJu7dTr4DCXcYeM4CHi2RM6ali56ZG4z3QRpZjcIeiahOrQGc4Z/NTeqMk2wRoZOo6gnltvtiNDeZ31ABmm/tYzA9jA/isfHjfxsNc6fAIHr83F4I32RpsLKWPGbAUARqeoOnep8RzJqLbi0xBvX9BtnTr4A5D/5aHrzaFskmzPu3Z47l8BToCpigwixESCnjmzk7jDyX88nUKz1xFVUOkSBEGIVEvykESnE0Cn2UKoVUM2RDCV/PIicPIIivOHUT27gGCzhEivjliwi0iA+wmj7egUAPSbLXQaXUQzk6hVuohktqMZH0MhksFaJIm1WAob4RgKNIU0XiJiwQjSiknNoBKdRDeSkrt5MpHUlMsaHtNK+r3DtNekHrbRJXAdCUlDXSvWMT01Ja3xRRfvx8KpE9i1aydOnZ7HzLYpFdt0UJ+amJThFp3eCWpWylXMzGxDS87FNuH0QNMoCDBwax541IwUG1qHbGIdg8SlAui8slXtKIym5fQTDX8fw+029o5P4Dd+/hdw7KFHsSM7ITfmUq2KhcIqPn3/38uclOy2YKuP19z1apTXS/Je4RmnYsdFbg2KJR+ZOzD/cvF89sSYDMAVr1YmbLZW2vr8DsEDe/o3N1JstJwJk5M3bV2N3G88k2e0/bCCJ4hGu4c4M7LrG0gnA+i1Crho7yxe9+q70Puuh8S7fuftGEtlcd7sbhXSTAJIpJN46thhvOpHfgQ33P4y/Nlf/jUOPXYE66tFxMMpLC+tYpISDyZ3NOuaICpmzu2P5kdk14HFLk3rLC7VfEBEqWc2Nif88glis8dceGvIN/IbAgS2z27Hz/7Cz+Ga669FcmISDbL0aDyWySKSzaGxZvGCf/E//gqf/MQndS6xiKeXD8/rZDwhLwI5/7sUGf4erW8mCWh6DNUdyURCzSSfIer/mSVO4IFaa2rt+drp8v+mN70JBw8exMMPP4x/+qd/xgMPPKimnQB+MplGuVRDqVxBMpmSqfD01HYUNgqKC2zUa5YWQ8+PSBidFh3+0ygWCjKALZZKanq5l6+sruL5N1yLV7/2Fbj4wAXIpLM4fXoRX//6N/GpT34aR44exuTUFKZmphQVffL0IjKZCRTLNJhlI5FGJJ5Ao9NAOBpSLZDNpHDzzS/G0uJppFOJAfuKTDvprdVsWVFMsIv1CocJ3rRW9aZ8PBi/ZoxUgjwm24pYhKk8HZyULxZHqVSVHPPw4cNYXl4RC4nXi1/Ds4vMBp1afl05NppN8Nm0sX4Z1r46s73fTgACmGz41NKnJtkET1xkb4S6+RGPIAHOI2vUDrjRBtVOK9+42wHq5//nNviDJKiBOHyzZZh3SWf97E7cTYM4ymFi8mPggKWtZ4KMlziNzuR0RlYtPbX68kNg3dVrtpFNxJCJhuTw/8JrL8Xzr74Q44kOevVlhDpk7Tal75dfDSP5aCpJRp5qdVLabeBW2FjBJI0weyGcKXcQ23ExavFp7HvercDcBTIT7rHxd/UJwQOCUxpIknHqUsGMhcw5rUmceXqRWWgU7c3DmWerKEb3R1UAo+kmA2bTME2F19cGCiZn5H33TFEBay7Wmf+eSMTFciJAaPtSHXNzO7U2uW/w9bI/4wd/LsGoCKN49bxZ8oJFEhoNn8+yp5p3mw30m3WEuk1m/qFeXEN9YwNrJxZQWl3D2bNnUdjICwRQ0gTPdbIcGQM4GBAOzZQJznGabdNuyo14htMTI6beyvdcLNZi8RSq9RZOLJzGqTPLaLQJ5rPxZwNPLaI7k8RocQbtbvDjhz5bm39ddwIQ8hoYrj8xll0daublPNsda8gxQYfVtK1xm7AbC5KiXPZ4tQb9ZLqa/pvrm8UC8tMbAPI6d1oWJa413CMDIIB0PIakJAC8UWYCSKYErxdBXYGafHao+281ZHJpPnlW89iQGRpik01vDQDvvQ26WOMriYb3vVp8rO8fyoG5mNMkjZJ6PIVj8Ob14EZQb7MBoi6BGmo27yxaRswVa1yofbzjLb+F1YUzyC8u45YbbsSVFx/Ae/70/0UjlkM7ZC7i/kM0OSJE3kDDDcmcqsB9GekXpJnyAvlifzO9yR50c5dl0eRdWKWXYqMTDKMlwz23hHVzaODAAtiMB0nXtgkX6TYu75HNXDCEWKCNXKSFH777TiwunsXnP/s5gRGJQB/n75jGZCKEUKOEQLsmRIeHB1HrcCKNJvNwu1E88NhJlGpdORRTV86JWyARx0ajjrv+t9fi53/tV0SdLpQK+If770M1v4GZbBo33/B8/OPn78WTD3wTEdIIe21FL3KqxqepFw6hFY6gFo7i2ptuxUVXX6MCulylFiqkxVbeyKNdrWli9v8XAMBV5gEAouEEABjz6AEAVxbaPX0GAMBPd63jNQCAhZQmh27q8m8BAHhw8b6wuOcGSep/u2msD93/RFIFdSydRCKbxr6L9yOciCI7ntPGQSOj1fU1FOtV3PKSW81VtdNBpNvD//FjP4HS6bOIk+pOYxTRpe2zR1DDEleHz7Od/psAjWErrH90Zbj7r2hVjv7kdDL+cPcHN8ESm4YPgZlhkQGhs1wbRJSrjboYDHQHp4CyUid9qS0GRIjO69Sy97qYO283XvTiF+PqG28EJtmAcSJJ52hqEKkpZ4EU12e7zWLUoajcCLVW/dSbewanF9aFe8R5+E5t/Y7uDYMG25unyYht9Mgd/cPw2toBMHKt3ZcxmnLLD3i283vTv7l+dNPxP/zt7j6O1AZDAGD4Dr8fAGDSAZtAefbBKACwtcHyL9AfePxe3/CPfp+ayXAAkSh11A01Epz8cx2Ew1FNQTj5XyvmESYazWxaHi49o/hxz43SmKlQwvaxrLkCri2h/OR31PgH88tIdKrIUGLQrqHfa6nZYIdAn4eO/CuAKKnLBAByO1Dpp1CLTKKemME6MlgNJnGmF0KVTKxEQgkPtO+L0iCyzSM1JConCzg2FtFYQs+tDGQp4YpGZazGw9X2DbK/CKoYvZbFjT2jLSRScZTKBezaNYtSOY/JyTF9/cKpk4qdIj2ZlGo6pu+cndOZwmbNGyTyOpNJ5O+VBwQorxq9R55J47phFWGj5aPAqcEeMFKQbzHo4s+J9fvYlc7i9a+8G6FyA1nKSbpd3bNyqIdP3vcFrJSLSCRToJ3VT7zuDTh1dF5AJxk4StihgeXoM6pih/pmz+/3C8Wv2WEj/4MAAOc2//bzBs//CAAwut5ZxAxHkFthUEZykRZJJmAZ8WgbjfJZ3HDdFbjz1ptQXFnBn/7xf0GWmfFR0uSBYqko08D14hruuOtVeOXrXocPf/Iz+NDffgzn770Ixw7PY2ZyO9ZX1zRS4PrQ/uTi+/hsyS9IGs6Qml6eRclUAslUUpGfNLCLxkLIZtNIpuJKB6FpHxvxbdu24a67XoU773w5xndsQ7NNsLSnc5FNcGpiEuXlVXz5vvvxyY9/Et959DE1/t0mae5hSw1xewHXMIt+AvWc5HJ/YCFtlGHmvLckYyiXS6LkE4wg647TfgJbfM2RKOUIwOtf/3qZlX7pS/ermeUUvt3qYufOXcjlxnH0yHEUixVEowlsMFWo3dHZRxkWwUAW9DQMnBq36TuPQUYKcrqbTiYV0ypAMhbD9ddfj7vuugudXgexdAwPfvshfOyjn8Cjjz6GWDShtcyfNzUzjUargUKxhGicOe6cXoZRKjURDCexbft2NLuWFlCvVXDe7jlcdOF+GQKyBmVhzLXN90Wqv9zHvdxTyT/GEPMGhfy9Ay8P1npUp0Ysdo2vPZPJ6pON1cmTJ3H61CIOPXlYEgAP1FIC4KOfO23+fEs+shJ163CtbzGfBI7cHq/GhMU5Ab8eE6qsQTZ2AKUGxkLzTRuf/YGLv6tTba35ssLOVgFvm2oNv57tbN5K7XevdvP3balNrI4YSlp9deIXrCA6xRBbVnsyTmkIAQ+bNNPPidP5UjGPTDotQJipWSHWdZ069myfxI/cfQcmUwGkgg20y8vo1dcRD7KpbBl7MpRQ8piU7F7jrHaLIHAHoVwWhbU8qsGkDP5O1uN4/k/9MoAMQNYA6302Ys77izJTfloSmA1PrDQ1wJEMAVG5AwYABBTl+z9dMgzuhSvkjDX9TOxO94t533y/YgwPGvLZAIYAANcW2UIEsk6cOKFGnHvMwsICrrnmOQKQKAliMgmBby9FtD//f8S9CXhkZ3UtuqrqnDo1l0pSS2qp5/bQbbtt3B6w2yNgY4MBMyUOJAQIYQjJzSXD5T5yk5sEHgkvuSEkmMnEZggzNgZuMGa2CTYGPIDnsedWa1bNc9W5b+39/6eO1Gqwgfc9+dPXslQqVZ3z//vfe+211/KV9Sp/i2uKwFLbjMawS0+qeQz1cgV1CjPXq2hWiigvzqJaWhABU6fVQ71UQXF5WbRG2mRaNFvi4MTYIGLTAp6oE4Uyuo1oMsHJ0jJLY2GBWocpnn92GsFx48LEZve80WxLUc36hQCAFVVVzQjNj6RBEdLhWZmwmRtl/5ERIGVy6D2we0IzRd2LWgXbeyR/w9SGikw7iMr4ON3qImh3e1L81+kCQotbjooRDOzTopYNCC3ANR3lOu3Dc2OIs96VddsH5/8TZBUaa0CxoTcigIwtluEj4n/W5cKMBnGNkDnLY4rxjGKyvKFWs0RZfgMQP9Jp7/UlmFh7IVntDEBGHZIHs7Yo9FqGKLD0Y+zGR8GyM0oxPp90BVJmSE9iYU73jC5SbgLveeffYd8jj6NVKuM5552PS847D+/5p/ejnV6PZkQPtYAqazjLRCmCZCBIEPR1cBGxQ9WTGxgqhGzcszfZ3CwWKDa4244YO6CiJWcuntafXE1aVPC6NNkN5/cUsFXROs4jR2NI+A1ke4v43WuuxiOPPoHbvnu7dJKjnTZOP3EL4t0mkv0GnF5LXACiros641I8ha6TxN4jS3jg8Rl46bwExnqLbAQgns3gwOI8vnTr15EYLsDLZvDwow/jjtu/h6G4i/NO3wW/VsUnPvxBpCN9eLQjhC8+nSIKx/HQaFRsTvzsECZO2oFLX3Q1FutU7HaEIkUAI9rrozK/gHajIQeYYH8MLhS6IsVQ5olUbIbhz3YWLXqta0Fn0WyRuZoBwI3M0QkyABhMyuUKajXau/HXdMwgyPDWAAAGh5l2bpnIiwOAAQDC3e1nFoZ1k5OuSUoegx0Deq3Ka0GKJKkzPtq9HrKFISn+d+w6Bb2Ij/zIEMrsoJi547379mHjts048+zdyk7gYVKu4JVXXoXR/3ftCwOAs/S8TpZ1ENLSWpGAr5hQGnT6g+JVo6nJic2hZxMLiyCHRIPoXGCLDatML8CaVdSWTgLnrDyZl663WyjVKlJsUc1/vrSMVD6H7SefLMr9Zz37XCQnJkTEr1KtIDM2KhR/8bS34kgyMsOkhagyOyC2S25FxOw9V+RZ1taqGn6tM9XGqGAd8kgWz+ogXTHPEirDTYISMIjkoYpwKxeCAWAwQ/ZM1pC9l1bV376K4zUEVgIAikcEiaF95avo0xbV1dCryVa4k29j2lpJhH0vYeonvzf4/wjqtTKSCU9YQbwOnVZHZuiFGhcFktk0On0mBoQsfSScGBJEoDlnT9E+FvUH92L60QeweOBJOLVlDDs95I3qf5SHQLuliDP3VMzRMSfxXuT176LMyY+xE1BPTeJIM41qdAhLdR+llo6O+Ik4/HQSfjwhNn9+3wO6CcSp1VKfh0saJum0qRSiqSQitJ+kTggp0RwnaDb1oOR4hhMD+3OSllOHwomiMDYqlMkTTtyM/fv2Yf36cew/8JRQJ4m6syNLz/dNGzaiuFyUBJ9sJmG+iT7M4L7wHtmEjWeXZQCsta6CNW5aJHIGBoRaK26pdGpDE5Ckh1eNsTkViyHvR3DFeRfgpPEpZPiaen0cnp9FYdsG3HDjZ/HU4UPI5YeQj6fwF3/6dvzwez8Qlgdp2AQ/7EiNxG87J2g6HnL2ynloQ8jAM9mydcRQY9WCXwHYhdbzsWDVwAZQ9QQGnS+N+wSolAEgZ769iAEDgcULBUE78Nw2on4VpYX9+O3fvBrPOuVkPP7gQ7jxszdhXWFcNEdpQ0t7vVSGQpJtnH3Bs/Gat7wJn/3iTfjmN25DMp5FpdTA0kJRGCWNek3AIs7sc56crBGlhJq7JLOqdIuJC7uECS6fu8BRPL+HYnlZiu+Nm6bwnOdcKkXv1h070C6XxEKQGjJzpWWsn5qS9/rk40/ixhtvwle+9BURGxQWWqePbIrFEcGGpjBgsumsrCuOxDU7TYyMDMvv1+s1Sbj5eqQTLDIRHNHsY/36Cfn+7MwMZmdnBAQ466wzcfXVV8n3b7zpJin82alnbsOke+fOU1EsVjA3tyhaJ7lcAcViVUBdhqJHHn5Y5lZZHPA5aGMVo9Cn38G2LQTJ2LWuoVhclGLsTW/+fZy/53y5JgRibv7K1/Cjex5GJjMigErCS2N4eEQaBrQq4x1PCKjSR25oBNVaGwtLVSwXOT6YRyqbQadfg5ck+FDH6btOFcp7YSgn4wAEEXhPhCXIgt+YL1LY1/qP8/wnYMKdxxxIGiExVfFn8S+C1BIbaam3LAr+VPNfWFgUJobLkRpbeBoRTc2FFEBQVhCnIgZFRnidSxNDhKUHQoB8zQQG+DOuQck5zTlmcTnJlY1o2soOv9HnlBxhMNoWaHba0zKg7ofPvsGpa8+qgdbnYNJ/ZVE1AABMlAixhHzp/ndaTcTEsSQON8bGjQp3CxOp3ZNxrWatiHHO+rcr8FslXHbJOTj39JMR79cQbVfRb5QQ7TSQcthcUMYwudRtJyHFv2YY/JRySyTYpOPpxjFf68Ad24zpTgJnvuINaDkFeBt2oFRpIkl59V7H0OI5YsJPzdPExEa+NsW/dI25dnREUdx7OsyPf3ELKhwTbWxjXLN6JsH3Vh0UlvZvmQA877lOlckTQ7vRxPjoOvzknp9gYWFB9u/09DSe//zLFeRj80ZGpfpo8Rym6CKF5LguxfVHxyMF4BRHN8Ih3CkqBLy8WBSxUdYEVKb3O03Uysvwe9S0ioPDGt2m7hux+pMxzZ4U/61GCwcPHBAQjgK6FBylPhn3P/+fjYQ0x3SM5lXgZsHco0PAqycimKwbuGdFr4AsDzOoIOBTX0X07KiqiLAaFzebE9mmmD1EbJ0TbjhpTanj2fbAkQYP93EIALC3R9tJHFMlYK7rodXpod5oS/Hf7rI+jaItv29AdXGZ05FUGTeKRtAoLyOTTAgLgnuEtTPB0zhdWSJ9uJIjsVFGkFB1h2wjh0uUuQZZAQoqKHue8ZLnu+jUGGtAO9IQnKP2vG22j5iK2tpAmA0tdnU6/yFdSnmU6aIFccJFiwkZ/W9Bv3AuIKpiquCS/LaTFGWo6//+H/GjH9yJdqWK3aftwouffznee+2/YSkyhAafg8lHcHHUIoIUfNtRsQlCOBWQv0aBOEOJHWwyi9goqKCJs7F/MT7rfCzBfdLzI7QBDMDZgSKxCMAZa0IlHysQQqyGH/SQznaO4o2v+U3c9eN7ceedP4IbddEsl3He6afCry0jH1MxrG6rAS+VRqMXQzMSRyeWwL2P7MdyjdcoIaq5iNJWxEO118aGk07Ah/79kzhaKiHixXHnnXeisrgAr9vGCy++EDf8679i8fABUYH2/B4SDKg+KbbaYe5yQXLGOFeAMzKGV7/prdg7Mwc3lUG71xdghjYdpZkZUTcWVVFTZHADCzplKMO/KgAgCu6kEfYjKJXKqNc510YBDHuoBDDrChRuEAt13ZE2ScRYZzEVqAqzVJ5J8WYfK8qqFFSRMZQIqrUG2kTuCSwJl4z+4BM4+bSdAtCsmxhHqVpGIpXA0tISSsslHJ2dwdWveJn4qgoduNfF8pFpvP6V12BjriAMgDiBFCJ2DLQcO1DdSqFeB3mtiVABGh8U+qG9N4BL9KBlQFRyhHxo+FLOvxQUFuGU7TiY61Kqvy/dQYJcpC9FXfqudkXvYGR8HFNbNuNVr/1dZIaGkBgeBuKuaExwHIAia1HPQ5WK7ibx4Z9QqxVFHPm3ee+DgGqoiTbI8rUqhS8cVs3XdklYdo+h/tviX/4WQ7MzoB6GEVz7NwXACooLvY7SYeFvCzNI53l/mQ9lc5hkIfQWBunAsYnBiu88DQDAMgDk/ZogHwYAmCAEh1fAhArRtA37g4+xh6TS2tRVokexLEkmOY+miWuMCQKTrFgUjTZdULhO2ZVpI0btClZTrRacehl7b7sFiSaV++uI+23kXB9xtNGvFeVwS2fSwogRoiQdE6IuOj7Fe/j8McRTLg5XW6jkN2IxPo69tQRiQ1sQjVGFPy70au6XdrSPpg80uw66PRd+N4l4v4dCvIlov4G2T1cV6qdEBRSm9gRn4bmv2QksZNMYHcoLvY77s9ekDkUPXY61pBKSPA3lc6Jmvn5iTJKn0dERHD50UIon2gAyGWYRRjolryGLgPUbNgYsFXt9VwM1wdJYPQYga3gAcluxz4Fwp+qvWGaeUoXV9pRd3ywR/ulZvOKyK3Hqxi3YMDqGxYUFHJw9imc990L85T/8HQ4tzCKXzSMfT+Mj77sWX/jEZ2TUo8URNC8hZ5k4aliGkOxRZQXZfRwuCyzjyOa8sgdWUIxNHFqj8Jf4tALgIrNO467liVqGRFAkyesYnPrSlQk2K1mCCbRbNeQzEfTaiyjO78Pb/+StWJfL4rbvfA8/uO2HmJzYjEqFdktx1Jt1uJ4DLxHDpu2b8LZ3/Dfc+OWv4Gv/+xvI59ZhZnoRpWIF6VRGu7osEHiPohpHbOySUfe+L8V3h1ZlhTzyhRzmF+ZwePoQNm3egPMvOA9v+P03YGJqvby/RqUSWLaRTUIPebcwjK/f/GVcd911eOiBB2XkkJg6hbo8h2NpCgIQ2HFjdImhbgiNVNip7MJNOnIeksEl+jIEKWjv2mqJTTJp8ewO6tx4B88643S85CUvFkEwdpd/eOcduOWWrwl7JZVOq5tANIajR4/K+hDLyH4ECwtFKfqH8gQIKGJH/Q5gZCiN8bFhlEtFNOs1bNowgenD+4XaSgbAs889C1deeTl27jgJTzzxOO768V24++67pVuZTA+h1aPWUkGcVGjpaPMtrkeKcSbTSdGXqVTriCcyKFdZbESwbmyDsFRqzSXEPequxLHrtFPRaTUwRs2QNm2NeY7zjDRjUwICqA6AguAKhpJireJpyjZj54wfHPXhqAOp/U888aTM9vPM52PI1uDsf5saR9QPCrHsws0sLUYGCuR2D8hjRFRXx7Jktt9oAIhugwEBROjPdO/l8fJejN2v5LYDlf5BHqH5ki10zNFvfmzg8hAAYAqAVXmIAgiyX9diJJlT3eoPWGFEyT5CGkNk8nJUVmjOLMp7LZmZ53gMbawdqsZ2OxjKuigtHMbO7ePmJdMgAAAgAElEQVR48ZUXIuv1kIy2UF2ahut3kIhGkKSqPHlj7AIzh6UQnOtp7iJiaRSf0yKWb74bjWG2XMe67afiscUGzn7l64CxE4DkOhypdJAbGkW3XESM2lwy4qZOEuIMJYcebeYUALDibkExKEKQKpj7dACAY2OfXsCBoOnguoVzHBbrq0f4uDf4fXb3qQf2wzvuRJZ2y7GYgFMvfsmLdAzCuAZYO+ljRtU6BF8S2jVnazBu5vLRQ6VaRa1SR7Omeli8LHHmWv2O1CrU+0lxNLZclTEyYRSKixYbKtr4JWiQTCQEGOA4gNpTNqT4J0OJgoHTB/ejvLyM+bk5lJaLOk5I9h71oYztLIEEdrUJBisrXIFpNk2b1aKsp8DJZnUiF7K5HZyjpvkinTQ9XIIOv9mrSpcPKt6g+an3UUcCpBKMJdDp+qLXwhHuZovuOkIzkoYvQQFpk4Z0IezZSeAD7SaGMinkMim1AyRbxqfjleoCEBTg+6P4tlh4G3FPPUcjUqswXukoDmskHQeQmov5urjXqwA22bt2LVm7w0ixNqfTLUbVW1FF2WbSwfelMLQiESZjDXgxFAHg1euIYif6bYAzIiKLbSShfRfUg/riZ76I73z7NvRabWyZUhuPj3zyc1iMDqHqe4JUMFBbcRJN1BUUsIe+zqcMEgAuWj/Why9WbmYuQk9pQ7tSD/EBBVZn+bUo4CxpBL1qVRAoLWJoBagzFCuoHra4MkJqsmJIH+3XkOnO4a1v+B3ccde9+NFd94iNXH15GZc+ezf8yhLSfhPJCBGxChJpWlPFUe5E5PO+Rw4gkliHKoUtyBZIuYh5Uew/ehh/+0//iLMuuRiRdAZLlSpuvfXrora5Y2oSqW4bn7z2/ThxwyRatTKcXlu0EDgCQKaBEBZiLlqOCz8/jG46h7e8/f/Cw/sOIZEviBIlVa2ZmFfm5sTjVGZlrE2HAQCC+a9fgQHAdcDFRwCAs8VUyG0YXYWnowGgm1MLfc7yEf1lQLMAwK/CAJCiiD1IMiIcnSkqVWqC2sWTCdnAGzZvFgCA23jd+DqZIWVnkOrEnG2kgjhpxm/6w7cIeNNu1qU7es9/3oH/5y//JybTOen+xzlrK6wVH13OIosQGWfwg6l2k+eaA3o1LcyCb6H6WBQWjN+nUgKVraOdO51xYsAUJJPHG+8vEUXSjTjw5TiiRcEdzlmh3FAeey66CJe/4AUY2bRJtAxidOEgvYkUSgYTOzMlr91H2iERW2egKC5DAU+Jf3FXAhDHAsRKzsicseBRdo0qysd9V5DmEK1hxZe2WA0nTkHAZvHB6yjXxCC3dqbYfM/udXNJgu6/CgUy1qkuyC/3ofY1AXi4xpOEFdWP+Su/BgBA6aZrixjaYssWpGsBAC6p/t2OdP75EWfny4uLQjDnhFNJD06kB48zgp0WmgvzOPrkkzjwyCOoH3wcZ6+LI+/XRSSN3b5Op4G4G0EyyfvviCq42i9SDI2zxBwj4LrlHG5cgMp50vzHNuMwctjbSKLhrEOrk0a7Qy/1hNq3cVSEI2bCdIohHaHYmoOG66MjiXxfutniK6+tG4nhpD53e4xvLelw+JEez2ah/CeSacTiaSSSGayfGJdzgvP/5XJVEhfpHsaimJ4+gpHhghQZmUwaCwvzUhwWCgU0hHqtK3C1VgP/n4VYOPmzybFdskEBbRNq8WNW5w4Zs2DSy6+N3oelBrPTmfMSuP/OH+Ov3vZnGEtksOess/HQQw/h0PxRXPnqV+LVb/59LLcawu5IwcU3v/w1/K93vkcYeXTaSHhJuJyllATBClyGqLQ8D1Ul0yRKg+6InMkyPvz0NADWTICFsjwAAOy1CTMBzVEe5ACy920MpCsIXRzqZQzno+g259GuzeB/vuPPBKi86Qs34dCBOYwMT2JhsSLrjvO9BACGh3MYHhvC3/zdX+OTn/oUbrnl20gkclheqmJxqSSjf+xq8Z73fXZjSQPXsQnPS8rcPTsszVZTZvk5Rz8zdxSn7DoFb3jj7+GCC88XGjFZA+zMi3UXO3c9H9mxMdTmF/Dxj30S7/rbdyOVSEkXms4DjOHUl/BcFSIsl+iBETGe8dTc6InAHJcIu+7Velkt1AI/ezblybijANcQpqcPw0vEcdFFF4ii/+TkenzjG7fiyzd/CY898ig2TW3CrtNOw/33/wzzCwtYLi4hmUqhUBiSs5qFwNBQAY7rSeefnXqdDQYKw3QAWGQaisLQEMpFJvBN7Dr1NPzxH/4Rdp91DqYPHMatt9yK79/+n/jZTx/E1m3bRFTzqaf2IpHOoFwnRTUmLLx2S5l3vP8sgoXKij6OLs9ifGRSPLQnN2wXJoDrZiTPabRKcFwfmzdtxMYNk6Irk0mnJKKTFcCcQfAl0XhSb2w5KU2ziSw+3meCJ7ymquSfkGu8tLSM++77Keq1hrASCE7w8YzpHP/hfWJeY+2rVdxM74XuJwVaVzNbAraWYd5q/GWBxDhlRIFNTs7ueCCaZ6ZyhFYtzztghdmjR59b36U9J21OsGIEwGjXhPV27Cmq/67m1YU5eRYG48y1cLlWsP8GoonsBneQSpAxxa+bUqR78ZgUO36rJSyuuN9FLhXFK66+HDu3jWHuyGPIc5rLryPl0hmG7GLe0Rj6XWp4MbbHhF5N0JdAFAHqCC3l+m3NdaIOWk4C7sgUHpkt4szLXwp3yynA6CZ04KHYFulb+PUGHMkvVeVeSwwjZE6AhcU/NYxsFziYuSc4q6NAz7SBEAZBLXi64lyw3WhzrttzxeZCMufNGf5WC48/8ojsPQLYvPeXXXaZxCI+hjGq1VEbZBs1pfssPvVdtb72jX0tm7a0BfbbqDfqwtStVxuIRxMyMsYkjo0yMookHgpToid/Q12Y9PylVohWvMqWph6PXFIj/ih1nYy3qH0l+jpOKGuGjNtGU7QEFubm5F+CAvWadSmjNpsCnfwgsE+hRrKQLOtO8j17PlhWu6ltg+tuGmvCojCWzDbdHhT9mleKE5iMh3A/6zkZkOGlK+0KCMjztMlcQMABBxHWXhFlpw+cD9S2XD8o4NdDtNPEcDYtQC27/bS+ZJ0gbCo+RvrRFgDQJrRdK9yFXYo3k0nDJosBhghaMe9mfsRrNQAggtJ4EJP81rQOXAidQmDt0L99gAIU/D4Vutn5EQ9vtcWQgr++DHTr0gFCs4Zesy7BrN2hor2LSisC38nisb2H8fVvfFdohxNj47jqiufjM1/+Oh4p9lGPJtWmySRRmgAYmvIqhcMVFA1igDHB5lbQsAbBUJPBMADA79iiwOXGoEiFoU4bNZVAFEKRtrio4ktgNR1robpQ4KVbQSGyjDe//tW46+6f4c477xYF01a5jIvPOgPRehGJThWpaA/tZhUxIjVeFgu1Dg4tVrFvpoyeU0C9SRphBIlEDM1ODbOlBXzrh3fgaLmM3PopHJ6dxfe+8110a1Vcc8Xl+Px1H0Hp4H6k0EeGQj7SmWuJDoAsKi4kzq5RxT6TR83x8Jb//j/w5PQMnDTndVWMj0lSdX5O7mkYAOB70zVh7JZ+BQCA158bhwclD/jl5aLMzKkCunrRDlo8NsFcWSrpQQpJZKTDYTixilD/8uWb/DWj6xDj3GS/jyI9k6Mx5EYKSGazOOHkk6VTODw6LHOcnGF8au+TkmQxMNGXPuY6uOZ3Xi3MFyqZstP/kf/1T/j2l7+K8URGAACXjBoCS9L999ExAEDMJwSxujS0Xrnh3lv4ALYhxMwpGdBLC1rzXIYDSltLoTw6MZk1ZfdePFh5DR0X67dtx0XPfR4uuugieMMF3ddU3GdHhEGPnXyiivQsJSXLzBcJfZvzTDxAeQg7ysygBgIDXptJTbcDL5kwYisyHKLjNqYLz8LfiXrmcF+lfWDervW7XZ1ESQiVzEaRT63CQ+IjZpwkoIEpYqTsJPP3tVthEGUbNJ7Bv5Ikyfo1ydYaOIICACt/EBQwlsQS+vlqquAvGgGwdLDjjQDw58cfAYiJDRwpZGQAyDw6aWQ8FOl20W0hyQJmeRFHn3ocj/z4Ljx4xx1ozc/jtM1bcMEpmzHcOoKUX5V7K3I3nEmNEZluy/xunPRoOfx5r9W+hkwDtapKotGKoZUeRXPjCbi/3MWCN465hod6jbZgTAJ1Ht13mKAovZMJm8djKhpDmzZjolQdk0SF8ZfUUok7RiiLs6bxhAs2Jzr9pgh1kgIuM9zNPjKZvDB5Mhl6RDcwvm5cDk52+lkIEUTYtGkKDz38ICYmxjA6OiydYYqauRxLCAn02U6gPctsQWCTcXuflG7IeKBsOaX5mvLE2GVJ0c98igAlZwBlJlMTKI4AZL0kvvaFm/CJD3wEXquHq1/wQvzkJz/GwfkZvPh1r8LVv/NbaIvNWRTxTgSP3vMA3vamP8JQKisFDDu8BKzlaAs0Qsw4nSlcrEihggCr1rLqh+k+DH2E1/Dq9bxyezHyGf90y1gKUSSVbh86HuwvBywCUqeTAq7nUj302wvIeh386R+/CdVSCR+7/hMoFltIp0fRaHD9sINERf4ocvkUMlkPb3/H23DDJz6Ohx96QrQo2p0o5haWkBsqIJH0sLy8KLPK7DbpucOuLYEHpdGOjY9hemYaJ+44EW988xux+6I9kgtRXT83lEWtXkV6aAg+i0zqSHR6+OQn/x0f+fCHUS3WkE/kZY3Xaiwm+ZzaiebXBMpJxScQwO+xCCW1kz9T5xGNZ0IZl062JwA5O21cJ0NDObzmd38bV155BWq1Cv7t+utw881fkvexYWpK9Cwa5abM7epzUfOI4nceZudmpANfGB7C9NGjyOaodB8VUIA0/RxFCltV7Ni5FbT83LRpE7Zv2YrLnvNcNGsNfP6zn8Mt//sWVMs1jA6PYWJ8CpVyFUemZ5DPFZBMpjEzP4NEJi4xIp3Kyvz/oJimkGIUm7ZuFobaGbt345/fdy1Gxzai12cjIAMv4aFYotJ5BKeddgrSqaRQzpUuG5NOI50OyCYVAIBgOQs6M8JJcJz7nPuec9Lck3x/hw8fwb69+6XzTwYAr7d1gmrRStnM13Len2eO0v1tZ133ksySd6lyz3EMazWonUb+XIUafRFN45qwwn7CdDRUX2quqEe4HfvT4n4F69HskXD8Dz/efj/IC4IRAN1YLHDD51G4+FeSsz277N8enGbymwQABGDR5pow/6xgrwhCsnPJAKMNQur+ESCmY0SvVsZo3MfuHdtx2XMugNOvw28vYzjjoFGaQzoRQbddV1E5YczEEXGSiLBrzbghlsA9mZXmGBgBAHbyu5EI2rEEGvEMirEsRk46A+vOuQQYGkenF0PNj4LE8m6XRRjZA3ydg2vLa0aRVNvJZVHH+8wroS4GCkTz/ztic/2LGYSr46BtakrjxsSztWJlmAEoRS8dqyIRLC4uYnbmKIqLi0h4njAAdu8+U8BGglg8WwhO8mcizG7iu2WnyDqig1PUUwt39FFtllEsL6FKLTKCA9SKYW3iJGl6q0U26wuHp3BXGj586XyNXMMEBsVtl9dU/uO4Bwt9rSlV7FGZSMpwUYaSgH3trgAIzIYlIzb1Fp2iKF5KK1QCEMzBy+VSYIM4PzMjOQz3sQJoqo1AMUDuL2FI8l7ytRlXKcukVKcWre2UhaMHjNW/kXtkmjSWYm/ZPHp+c3xYR12FKcIVwbqGI7BkQfA1mBE6ScfJ3GHaLZawHD7toVsrYyidQJoOKdzs4oQgUpMCZnpssFnWj2HjKHGBjntkvyvQIAKhZKy5jjThmMuR/Rg4HNj2YsCGNQ1z/7EvMiKpZReLe1q5UOmUX/f7qC8uiBIhmQA9IyxDaofcQL8LPyY4BNx+B67YArJPSJVMonMpNCJpRNNj6DhZfPTjn0HU8TAxsR6XXnIxvnjLd/HgMtBwMqu8tpViIXNbsqI0iQmXQzZQEWPRuaiBf7HdSNoVPRYACCfE0sEwC0HuvqFJW8qG0ODNYgoAAKJdFOdql7BpqIvXXPNS3H3fg7j99jvhuUn4zQbO2XkinEYRmV4dqUgXfq8piyKWKWC62MCDe4+ggRQqLU/osB7tRZ0+Ko0ixjdN4obPfxb75uYQyw3h8X37cO/d92BdJoPTN23AJ973Xkymk2gXlwTlp/K/26MQIO23lEnhc0bQ9dDPDWO+3cfr/uufYr7eQs/xBDWq1RtmBGBafl8QazM7Y+0tmJTKwfkrAADMEHUWjpY2HUHViZjxUH06DAAtYDhfDknICABovFS0drUN4DOo39T+yqCVEYoYkbpfrcn88NSWTRieGIfjxeHRvs5YJ1H8hwJiRF+JvMZjLoZHRnDhcy9Vr2jh8UTwh9f8FpoLS0hy/p8jAOYaEgCgc5oFAKJio7ZyDm9wgAt0ajrixwIAchUGw33BW7fdOb4OL5kUcb+SOFD0MLxuFGfsPhMXXXIxTtq1C8gNic4BAxyLeDFME4G4uGgCENXkjuZMOD8l+ZRDxRdRwEx6iAMuEsQDT2FrHcNkRrxOdc5fPmT2Xg9bbQwzYA7u2mCUQR9vu9drHY4i3sT4E1QJIVXxwBXEUrxsoW4SKFO8/PLwkfG2DSHO4bUX3C1TNAzGIFatUDl0Bhdg9fv8/1IEUDoLvs6TM4nVLpiv87xSeXZw+7e+gcd+eg8OPng/Eo06xl0HIzEHU5ksNgy7yMWXkEv34cXZMe/JQSTPKXPyBBXUJzliOu/sHPT6FOaKwI1mgc4Y+t4YDmYKuPGnjyKy6VTUkMFIdgK5eAZxYaD10Il2UPepF0BlXapxM66QMaaUNSZrHXZqOBIT45gB0Oh0kUimTIFOx4koEhQDdB2xBySFcmFxSYS9aPnJJC/hsXuotq8sT8sVjizVkM8zqeohl0ujVi8jk00hmUqKfaykAjJ7zfikhSH/teyM4xXHAlyxuWLAVtvpp/I0qcFkn1MAiLGGUSIRd4UKyH1Gt4NU3MPHP3QdbvrEp5Hpx/CSK18gIMVjh/bj8mteht956xvRkuZPBG4bWD48h1e95JUYzuRRrdak88xruCKpMXtJIDVxNuDMpdm6ZjxgEGiU2cMzdK0EV1b2Csr/Siq0wPOGAWBH/GQ20viYS+yX89/8RUvXDF4ARStT6DSr8Bwyr5awZSqH17zq5SgtLeFDH7wOiLCwSyASS6MrzBOyn2j/Rt/7KK6/4Vpc+4H34wd3/ARuPI0Dh+cQdT3sP3gYmVxGhCA9zxHVcl4oap34Jjlmx3f9hkm88S1vxFUvu1pAM2pqpAoqilkvF+ElPZQJFDlx/PDOH+Lv3/33uPeeezFcGEa0G0W6n0DWy+q4I4FXZlMEjOMemqTN0nqYiZ5hWZGZwJhOMKBcKkmHlSAVLw2FuEh937ZtK675zd/Ab17zSiwtLeCGG/4Nn/v8Z5FKJZDPZ0XvQmaK3SSS0RTG102gy4LM76FcXpZO6LnnnYNGoyZOIRxtELHBeBzbtm+X9UK9gEQijf37j6JQGJGxgofufwDfuvXrMlJIG7tmnY4GWRzYd0DAj23btsvrLpYq2LhxE7yki3QmjsXlBTTqbblG/CQAQYcCjvw98NADOPe8Z2PDpi341Ge+gKHCOCIxCjPHUSwtI5dPIJ2K45RTdhrnIoIzPAeURUMAgNdWCh85a/T6Ml/k9Wbxz70wOzuLQ4cO48jhafl/FvcEOahfJGeQxBq1kRb7Pwp6UUCTIxr8ukcauXUDUdtHMhX5fS36lREgAnNWqIxjD012/My4nikSeGZKkSAdfrXpFBZukO/oGSZvkUWwFfUyjwsX8TY/WrkPjcUz15S1D7NbLLTbJR1eBQCEoWy+JkfsX/UvCgjAwi80AkCmUrfTRITFP3FlKoZF+yKQOTnk4fLd27BxOIlItwX6CxE867dqYoXWrlH8kU5CGuPJUaNFdo/Ar3SXe0j4QILgKBM55rH9LlqRGFrxLGqJAkreCE77jdcCsTSQKaDW6WKhRIYPnb+4HhKiAxS2wGNuo5R/jueSAaQ0f94HsoVZVgnTliNnZJqtinHHy0HXBEOP87vhGibMiOLaqVar0vGnTekQqf/RKM4443RZa1b0l7kczzCxyzYAteZSFqgyQKZPBlgftXYdlUYZlXpZmje8l27MQ6/lw+dZ29dRla5PT/sOumQBcEadiI5ZizJC2GM+xjVA8ComZ5c0UDmOY8ATKbzZiKLGRbOu4JkU/MJXF5qp2tNyJl6bLNrsM7o4YhtInTIgl84JeGBdMuzeIvOA74uaJ/xaAAJS9Akm0J2A9S5B1WZDAQzZwwObZ2Wec/9qCS33Q+bxByC4Mm5N09Io/AfFP5cj8+U4R3T1uQl4iHW5sUaN9TvIOEAqTraGq/ptpP+T9s8VSH0ZcdCIyrlv82HLAmADpBelg4UCme0O9U4Y7/pg409sSCkaGXCLtVWmgIdxG1n44Kt8CRLyTdv9VyaAmhoYr3AjfcO9aEcGWMy0dMqA+qxGhZ4LgPPTSbQiadQiOUTz6xEf2YC/fs8/w4+42L79BDzv4kvxle/eiTsOVtDyhgJrC5lztAHRzKArZctQt4KZDaWVSPlkAILVNBoJYMajkl9b4Qs7ByFUaJe+jKqyau0TBgrIJgCahSiolvCu1A7L6ZQwma7jN172AvzkZ4/ie7f9ADkvg0SvizO2rIfTWEY21oZHdJKKly1a/43hyFINdz34OJJDE6jU2THz0O010Y92Ue/U8PyXvBCve+sfoMEELJXGXT++Gw/97Ge4+KzduP8/b8OB++9DDj1sGBlGpVw2QYkauT3ESR0xraOOE4e3bgIHyw385pv/C9rxFOr9iCpUNlvI0m1g+rDMxIZRaQGcjdqsqngadNSOCBjUTIo5wx6xyPYKEUAjhMOrSACgUW8JAEAqITsoAWouS3tAL7UNXblnkgQqA4BJiMz/G9V4pcDpTOwv86EBXd0dIqQTdztYJu05n8cJO3dgcvNGVKiiyVnDel0UVnldUgkmHSlNxCPA1u1bccruMyUZU6Q9ipftuRAnTkyitbQMR7r/OkOqABNHW8QVV7xCjXGP1scaTk3Sq2MDMfreW/YJdxstjchyJuBoxPyCmVwDCgi1LxJBuVbDjlNPxfkXXoBdu5+FkbExiPIlSdu0VovGEE9nJVCp9WVfZsB5VrDzwv9nwkk1Vu5L6Z7QQsmg5IuVigAFpEzznRGtZ/AWgU3SzUxSIrtXXTzNetLuYZfXYdUN1IJ+JSPA3l9ZZ6Z7Kt0SCcoWhTdrKBgDMMChiW2WfjUYBwjPEz/zFaQEhOO8Tvt0FqCRCmdAX9YfG60Sc/NsYA+/kl9kAyhdSaFqD+b+g/k1rhv6wJpuk3RUTeySvy6ex66g49FeT6xneOAsTh/G92/7Hu78z++jVamgX6eaPzDCLmhpGdFqCTsm1+PcXZuRii8g0q8ICs5pCDp9MInnwSivXQpQw9SKMsZyTTXFLcaJ5tBcTMLPbsYBN4UP3PI9YMMOPDlXRQxpRHoxEbrjvGg05SCWSiKWycJN55FI5eG5HtJCJ42gRwYDryPZDB6FoaJoch0SCBXqdQ8uD1IZa6M3uipqu2JtSTAyIu4kBACkLmc3NupIZ4WMBhZI4xPr4PtdzM6xI5oRenGpWpFExp4vmrgpxZjX3lo2WUDAggRiORaLYHxyQm1zBQ1T3RXuG1J/ubfZeaaIIS9j0qOValT2F+NM0nHwofe+H5/96PWYymZw+cUX4uCh/bjv8Yex50VX4Y//8i9Q4kxlJIZ4t49OsYYXXnoZCpkhVKtNnXNv62sfMBMG65K7ys5km7Rx4DpiFml4BGBFghsS9Qvv3ZW7jPRFMkR0XyjgwMJJP4UKzkTNfugGCT0FHQBS4vcd65cQ6S1i185xvPDK52J5qYZ//cANOPeCKzCzVEOt3cXCUhlUZhc2hUOvcBc3fu56vOVNb0Ct0UXXd/D6N/4Bom5CdHKOzs1KwUbQmXRT3pNMMiW2kZs3bMK6detEK4NrgPP4FADkeEG33xFQhMULzy7ea9oEk0pO0JjicaTfzx2exfTjh9Fv9aQALYlIFmn3NaF1WrYVR8waMtNPlo2pbQU8AQr5vFySoaEhnHP2WSL+NTU1icNHDmHv3qfQ67E71sCR6cPS6ONjyRAglb1VbyPlpDF9aBozczPy81w+g/3798p7SaeTwmJgJ/6kk04UYJCjYpmsNmwSXhb33vMocrlhvOhFL8L3b7sN3/32N2VvlZaXBACgUBnvJbUpyJijdSb3gL5HnlGqszA6MiYjEKJBEo2K/gZH7S666EIpxN/5rndjYX5ZZm5bzT6GhyfQotuA20VhKINtW7cqqNzvydnM90gqv7VB5RvX5FgV3xUAcLF/3wEcPUphxFl1/fFoqai0aInPJpG3tF/pcNuxGEKTVPqWYmEgJi1AHkW8xGqQxYUC5NLJ5r/GhUrGSMkk4Z6XTp/ml4ELQMgOUAcFlfGoHGTZMUpND+0J2zywHf9fBACw1NBnMs+pit8BYG/tSPVq6AFm3ef51z0W9QYAGMQIfQRzl7gbRa9dR9IFckkHfreOeNTHrtN24JJzT0W0fBBpv4G0F5emIx0ASIWWBmQsgk69BjebJvop16/abqHHOE6wNeqgX2nBExFFwsR9tOkqQ+0YL4uaV8COl/02ul0XzuRWLFXqKDcbyORz0vHn/DQblToIOmAACGtPhPM4NqIWmEJtp3YOgTreX9EMUOu3pwsAyDVcVfDbkWNtVppVZ62aCTAYG2CuYzZSWPhTn4N7icy0rVs2Y8uWzXLPeM5zbQkr0LBk+T11VTMCpqFmJ8+3JvV3KlUUK0W0CczT7lSAK4qB95DPDKFebaLb6cveYGpFHRVea7Lq6HgiOhtGQ4idZ2qWiL6XAU2YJ/PMEktq0V4iE6AnLiDW014YCnwMx4+l9oyIBoB8T95XW/7VbjjZfdQYIJgUl26/beraJGt+Cc0AACAASURBVFqejzWa44grQb1WExFCgid08bBW8Pw71N4g0MeaiF9rd39lU1nOSCuczVEAwwIna4GMF6mCfR8djiFyj/B6G3t7HTc1e8o4S/BeS8O210KShFtB+1S8kjpuIlna6xjQX1kDQY0lIxPUVIqhG2HLNyZOM6qTQP0SgpzMfTgCoDaAsu4MG0FBAAMAlP/ueT6fLLAWCJRDFSVUH2U7rDpAj5SCoCJpzXYD/V4THuk9jBEd0ik89JwclvtJRIY3ILPlZLz7fR9Erd5FKp7EW3/393DTrd/H7ftLaCULEvTEsiUaRYqJHv3Eux2hdZBGTMob35TMwQR+jDYYHr/TIEV/SIQljKzJ+5I5abOoWNSYwpc3XOiPpPoz4Bt1S4qWWVaA0y5iKlPHa197DT791W9i//5pZOHAKS/j/G0T8LoltJoLyOYzmFuqoLBuE6otFz/86SOosfPhJkUygbTybtRHqVnDcquKf7z2X3HirtNQ73TQaHWl+D/y5JO48qI9eP/fvxNT+TSS/RaSIixUk/lALk5uCgnI/RbcaA/xdBLR/AgOlJr4rT96O0qIo9Ll3FxTfVJJUyMt0XjMivKsoN16IASASqjIH9BlzILu0wZF1wV/RgTWIub8fW4sjn2w+CcIMDs7LygakyCi7Hb0I5zj2TJYn1Rp4yz8mbQw6CmAY8TdVmaUz+j/5EjtKKWS3Wx+VhoNnPqs0zG5cQM6hiq/VCqiVCnLczMQy6fryOHmRrs4cccJmNq5QyxBqvMLiNXbeNMrfwsj8QSibYpP+ehRG0W8PoFYD/C6CgC0PAdtslNlBDsKnzOERjVHALhOC4luDykGGs5IRXzUoz7KpNFFgTSVPqVLFIVD3+JOW5T8d+zahedd8Xycc/HFmvXJiUx3C2kzKLuGRRMDiMwq2dkkm4yrE4b4HocTjLAIl0nINYEY7MEwKUEEJYMEw6ZVcmPVbUNex+C2DToO+j3LABhQLDWY2aRLOs4r1MM1XgUBbtVr12e1PU09uIJC3LyMMJ0yUJcNrXH7aiWoW82F0OEdPujDB1MQe0KLXb2iB8qucuAZ4TcrYBp+f3b/KSVNWRu8+HyMqr/S716vkeifEEmXQk5azXIwK5UcqDU6aCIu8SPda6F4eB++99WbsO/B+9EolUV5nIQuPr5Vr6GQjsPt1uB0qjjz5K04cSKJAmbhdssyOUIwgZ/smHR7KjzDwknTVKXvky2mIk2kwHqoNpJAZj0ONoDbHz2IfU0XkZGtuH/vPArrt6Pa6kuXpd1VESGKfFG4kIw1JhL1RkOuAZN5CuBQv4CHIN8v1zgpvAQOdcyBvtoechnSjV2d62Mx6OqeFppvT/2RlRoI6d5q95CjCHaNK1jOJCidy8rYi53/tQCA7hldixKvAhHagQsDX7eM44SilsHXrSaeFI9MfDmOQOYdXxffD5PB8cIobv7U53DkkYcwFKnheRedjV6/ge/edRe27H42/uHD16PS8bE4v4iJbBopAM/bcxEa1RbS2VHUatqp5dkv3R0ptnXd8H3oWJgCTCo8qTvZrm99r4NiIUhubbyx3YZgva9E+oS1Z9xW9LxdeR3Dez7Yc6E4o2mSCyfSRTrWwPSBe/Bf/vClWDc+ikeeKOKL/3EHbv7OPXjwwCGU/TqS6QzQjSPtuhhK+pjZ9wC2jqZw3Qf+Bff97CE4iRQ+88UvITM8gmK1jqiITqmHPMEYEZuSTpWOQPL1lamlY2ZshfotjhldHXcCRVY5Mz4Qbgtmswmk+hHkUzk5E6TraOZMrYI8v6cdHBNBjd+0XisdSej02qJLwfVHlXoWB8yjqAZOOzB1BND7pOCpFgkSl/qQDjRBII5rsVi1jxPLrh7nfMm2aZsEe0Bf53NyrI9aBTw/U9Ixz0nuxryR8/dMtJl0i/1xq4VGneJfoQI44iOZ9oRKzG66LYII7OVzOQzlhlBcKmJ2ehbv+G9/gUKugE6ji6SXFnEyJ8br28OWzZOids54k8nmJK/gNeS+5r9CH4/QqjErsYE0/yeffAr79h9As9GWwkbyWQKmFF2T4oH0YeoekOZsCpxjxPzUOYD5IIt9zaFpraZFP+OTFfSzDDleYz6eYo4yqiC2n+Ez6bhcsZD61SBgBCeZucd2h8prtsCe6SesLD4VNO+L7zTfn3qNW7aWNlnsgpO+vlpfslimDZvIF/fhRNncMkrpZnvzOvJKxCI9RLoNjBfS8Jsl9OvLOO3ETbjg7DMwWsigXV3EkAc4vs49c1+JCBobitxr4qjckfjq85OND7IRRXyXjSkH/VoEudwIFstldojQ8VKYabRRjni4+HVvBJJ59CJxVH0HDZ5nwhBTnQleD64PbSCGDuUgzik7yrKLJR4ZRwbLchDbeAO+23G8MK3crqtQiB+ArXIiah4kgE3Q97HNEl2TcccVKv/M9FEcPnxYmD9e3MOpp52CdROjAiTLCjIxXPIHw6Ti9bPAqsZwP9C84Dm3vMS8VvVctPWkL8LS4bkvNQCZC2SECwMfeQHdlEqvn1oriqyaeU3MaViM26aOFrIKAihAZWKTAQF0DF2vAQt3aSRJfaxgMNlv/BsK7A9qj4DaH77YXNFS4Gvc4b+05lUggNa+Knxslbg4vi52hhQGN+PLFhAwcreyJsimZW0oIIWJ2xbEFpcCM+bDvEKby1qvcN9Lriaj9C1kKfxOyj9BFNH66Qm4xL3FTzIDeO6ExYDt26PtIKX3yX4k0Cxxy5TqciobnQ+VE1TwfHW7KtJ610UCAARq+6FugO0sWcXAwTmuCSaRL64PpkKRqFJ75LgSa28P/UgGNTePcjyPsV1n4T3XXof5hRIybhq/9cKr8eMHnsLNP92Pfm6doaoYv0MjzKB2F1SDNbQra4USEloRtc6fQzW0i8Im0eFkW3eNmQk2Yg1CxzQfMnZA8TazPKTzQgDAfD/WXsKWoRZe9epX4GNfvhUH9h9F3o8h16rjvE3DiDbn4TsUUoujQUAklkWj5eEn9z+ONg8p8uta2iGodFtidzVbK+H6z3wameFhQfuLy2Xcc+edYv8XqZXw/Vu+jPX5JNxeEymK4XXVy7pNZW0BAGiM1Bav1EQ6iX4yg/2lFl78+29D0xtCpeejwaK030KUom21JvpMAKgqbNAvk24MrqspwmVjhz51TufnAQA6V8wEodXkoohifm5RgokAA15CE+0gtujqDYvV2PsjAIBR6xUBkbBF5KoN//T/Vw82JrxNzhj1ewIC7DztVKHKc15+obhkbNHUGYCJFmcWmXCQUplMxbDlxK0Ymdoo1Kk4HHzvS1/Fh9/59xj1EoizLcqZ/zg79myha/Gf6pgDKOvJdnF6Sp8j8bhDZg3tlHodue8pAgDNrlijNOCjnnBQzXrwCRxV65LIeakUTj3jdFxx1VXYdMbpEn1r1Qo8zjYKWmiCgPgfK3Am0mIxEu8suqhJrWwLc0+syvzq3rVeY3ZrVNHPopOWXWP3Ha+T/Vn4YJTDgocb/d3DMWfV19b3Nrzuwvtdksbj0OjChfxaMUJPujVm9G27x7KGQv8ffs61/vbq12IBjDVjlMQcjuwYUScJR4Ey4AplW03ew6Wizl4TQRfRUiL7ojFhRGKEjgmdZc/kFExtNJHykgGDieJ3VOZ//LEncMtnP4ny4f0oHdyL9fk8SvNLkmhHYgq+klqcS8Vk7MnplnDqtgmcNJHEeKwMt1vVvEjsblz1STYJowC2gXGPHf9QH2hylqKpEcws1uCt24xFP4Ubv/8ztPIb0StswVMLDXTjeUG5JRHzVTBKPrlTiGV5LCBYtLPI4KygftquPwsQUfgm3bBRl+sgrKJeT8Fl49vNrqR0DMX+S2eseVZw/TL7sJ0/e47I/RDpQ6VuWwBAxcaUPmhpxrawEyp3yKbI2nHa7NOunfAaYiGn8+GOJC18X3yt/Fg3NIKnHngYhx+9H93Fp/DiK/agUEjh81/9D4yfchau/8LN2H+0JOvA6zbhdtq49Pw9SCUynEVDr8ezjAmVoXeuAgAUvBoAbhoUNDAILXUVAGDjrl2l4dEemxyFY7Mw+8Q/Wb97PABgrb0jiTVjt0sGQBXZWBOLM/fjHe94NbxUAvc9VMKPHp7Hq//wL/Hk4iIqUWrwuOg3XYymM5ga8dArHsFpU8P40L/8Ew4dnUEvEsP1//5p+GSwsBMcT6Deaulss4w1KTVT2FzyCbGalE4saZdmDXL2Vr3EabWolnzagNFCIxCCYhLb4vy9BZYG19dea957W4AqoGTo4sYdIZvPijCW1UqxjBMBI4QCrEw7S2+14KneP82dRNPIWEjJ6I6MIij4yrVmCwr7/YHNJRNaddEJaLXmPto8iwyateKwrPGIjwatRE0RIa9ROoVqrUa7ynq5jtu/fRuu//D1yHh0FPHhxTy06rREpL6Dj507t2FkdJ0B7pSlxjtFnQGOG6aSaQFp5uYXsG/fAczOzcs9TSZS0iGzKtpyDaM6/sNxJum6mmJK9S8sfXZw5kjebM5CUTsncCIjskr3lfFFKaQtjVlZjZJzi+2nFka//Ifp2K9gAZgzIHSWrgaqzY4TaresP5mBV5CW4KyAtkFX2gAAUvw7Mg+urlh9pJIO2u2GMHUIaArDiYwtdsg7DWS9CCoLh1FIRHDxObtwzqknIBFpw2/XkE2RUVIXRXnpJVqlc2P8wbckcZxXUJT+YqZhYNwc/BjqRe61CJxsDnO1BrJTG3G4UseeF7wY0alNgOOhSS/7Puf+DQDAs9GwOHimBGLXsjkHIKUtYAMAwGg9BOd+MKKs5/eK2GZyorVykyDH0qA3KMpMQ0FyYAMGkL4+PjaGn957nxT+FHTl+jnpxBORYoPP4wiIrkebI9lYKiAdhW9khFNzfOsWQnCOjE9hNqyhYWBfYzh/ses/XGhba+YwCKBAia5pO1qsTcGVxTr1AHQk1Ghj2DFkM/aiYwHKCCJgwHECFvMSm6hH1VGNjXBuGL4GfJy1TLT3hnubAADzArqRkQXSaSuQwBXN3cD9q5o86vojwEGHwK7O+XOd25yNzTe+Jv4dvkcbX+19t00cex0HwFMf0W4HiR4ZLGREE9A6FgCI08lIGAEaN2z+IffCMIglm5LmqzYtLFNBXQp0BGAABqxkvUaa77zwGAAgWMhyyFo6xAD5DwKhbMyYIFB9kKKh+gEU1oj0PbT9JKLDGzDve9hw7oX44Mc+jUcf34esl8Fl516IuXIPH/vePfDzY5J8aSHBuXNNOpS+ovQKubHG2kISOoN2SQfs5wAAau9iRPzC3QOzQdnJFZqWFYMIP5fEbSowKgNAZuLFHlR1AWLtZewcj+Dlr7gKN3zpFuwjA6AbwbgDnD01hF5lBi7FidjpcTJodD0cOFTCkcUKakLTcRGjMADt+Fp1JEcKWGxUcePX/gOkVrteAkcPT+PO22/DntNPx1c+/Qn0SgtYl3bhdOvI0EOTSZATR7PLDk4HiRhpZV2knC6SmRS6iQwOV7u48OWvRWxkClU/KkUuOpyZbKFbpx2HMivCBZp23hVJtF34XxUAIE14eakki1RsKiiwaO6r3EOZPTgWAGBsjVPx0/NUZVdoTIrq/2ofOsPD5J5z8jyFSOzaftKJ4j9cbzVF9Z/fJwjlJRLCRuEhJ2yEZBLVThvnXLBHdANINcon0njfX/0NHrn9DuRZBHD+LdpHx+mjJz6fEXj9KFJdsgd8LDWYjNDC0ZHXQrE9dva7UYMA8npQr6FBr+sEYvkcGskE5mI+Sp0Ozj37fDz3OZdh51m7hdrfpaUjC5Z4XOzNOqL8z7UWCw4bq28h47ViI6gdosG+5s0YFPUScAPa4eCK87eIZCpTSJOaMJho93B4/4WV0oX9YQC8491HZfCsBJ7Cjw2vAXtorfW9tWKEUjwHSfda6+l4z2Vfwy/6eTj5PSZJ0EUfFPZyeJg1LQUmZ4HZAbTB3fYCA8YDw21bkXfuVY40ib3VoPuTTWZQKheRiMeRSaSkOBZkvVrD/r17cdPnPoeZA/sxmknCof5Lowm/3cPIyATm5orIDI0K4t5r15CMtOA255HqlbFr6yhOmMjAaS4gn3YBAgv0/63WJelmTGInThTD7eoyAsF2FILd1G69jmxhDIcrXXTzkzjU9PBUOYK91ShKyKDlZtHmdKioC/fh+NQ56cknL1WZiujSDTVdOMNm0wKEQCO9ujXGEyCwuiZSsHHEpdESYI2JkdAAhaarqsJkCAQJaIhVMkgyOBNJAEeL18A9hmMW5vECYAmQ5Mj1YMIiAAOZCq4rRYjdNxZE4L/h/cS/x0LKdnAYqwUUiMVw+MBBlGYOoDH7GK66bA927dqBD37s40hOnoD3XPtRjG/egn17j6C1vIChhIv/8ed/jvmZBVTqXbhOUvevYSpY1oNV8R78vwWoBmDZzwMALFBl5/o1WdGPFfslBADYxMnS/9eKB8fuT+ouZNGsLCPrNtGu7ce7/+83S8z+5m2PY6mdx+v/5G9xoFTCQnsBPpOslgvCJ+3yNOqz+/Ebz78Y7/qrv8BCsYxoPIFrP/pv0iVM5PKotzpIZTKGyUEbV86ldrVbaRJXaukwydJ7Zs8jM+sE3zBIdH3Qc94yl2wip+tLPwZMxcFoEPMiLUC0+Lf3xPxGwNySZN+o0PNrCzTZmG4TUPs4u8YCOrop3K2Ghf09YYCFinp+PZiVZX6gOSKfh4k0mQQEMWNCaVfAS4APM8YpZ4n4hSsbQZoWHsULqaZPoVAKu/VRr1RRLpaRcBL41/f+Cx578FEZlWjXWuKcw8KGM+VTU0NYNzYkwB0TdAJ3zCvoMsIYtLxcwuLCEo7OzqrwcV+dLdgxIzPAdT15vBYq7MTpecPXyGvB+GHBDFtkhWO/fM+ALbxWWqSoRpa4RvAsNg4eVvxL1rqh9Mvc1P9vAAALB+NSYDr+AyaAAlxaHuoZqd1/FfrjnDfjb7VeQSaTEqtJWgLWqmX06DziRJBLxNCtL+PZz9qBs07ZhtG0g3S0i1wiKtbYdVpwp6nXogrr6gYUVb1xFmZdjraMotHsolRtoFhpoFSto1ypocxzptUQ+nS9UUUn5mB002YsNtv4jd/7faw/6xw06y3Eh4bR8CNoSrfU1CuhXMgWquHCSo9layUeYgCEAACzKTQ3+TlDqGsBAyvyF9K4qSlmtIS41rgHtCHvI+klcO+998Jz46LxwX2yZ88eAa55vanBJuC/qV9W5yOyLzu0zlSXCdvo031PloxSxleDdKv/P8gNzd6wZ6AFAOyesUCAsA3tYw07IFw/yOPYHDD6N5rvKPgnTCTLJDDjblKjydiesc01ivxh4GNF/WIusrLaBmcP/w6vBQEQspDJVCQQ0KjVJSYJDmbEyUX7TZqV6hLC/IAxg6w9sW8UlosyAML6AZYJstY1C78Wp99Dok/tCx1PlC7/KgYAvy9M4BDLJLjHwlhkwT/Qx5PqyTh1yT2UURZb9FsGwGAcNdL42wt+LgCg1AVLExoUXLoAOPdAUR3ShVWsKS4U5iQQTQI9D8VWBP3hSQyfths3fu1b+M87foxELIFLd58vwoDXff0O9DKjEmwZlIUiZUSULHoSBgBsYmSTiqB7vAYCx8fwALWLMkDeQp6tyYQnhbOdNdTnDxUdRIbMCMAAAIiIYqXTXsLuLUm86EWX499u+poI4niNDrblMjh9IoN+dQ6Id+BzFiOSRLPr4cd3PwY3XcB8swGHKswS7DpokgaSTSOSTuCzN38J+6enkcpk8djDj+KBu+/GBc86A9e+5904YbyApN9CEh1k4urHKwJ7NGrodZF0fHjRLhJOVxgAkcwQjjaBHRdfhcLWnQIA1Ntt9FvVAAAgjSO8eeQ6maDy6wAAeP067b6oGlcragsma9OgsL+IAcAuJxkAtMSSBCpQcV8rTXwm39MZP76+cq2KKPUFnBimNm2UTioBAIoAWgCAs4+ZbFZGNrgnqCRL1PmqF78M9U5DXDIKXgpvfvkrEZlfgtuoI0sRkEgX7WgXPXEJ6MPtRZDqx+Cig3Se1h8t+E0Km7DoUItAuBw1gfitj2byGElkxb6xnUhh+MSTcPIlF2L7mWcDUa7vCCr1mjAWEpm0zMdRCVfGczrtgAGgHGZrqylQoSr2GnEvm4Tz5NcgM+h0BB08M8cuByZnpU3SGz4AwgW7tazh+pLDzRQ3+nge8mobaINa+CC2ieyKA9POM5liYi1wwD7H6t8/toDQ+28P8PDP7ddrHYSrX4/9/3B8eVoFjKXuhw5vO3JgE3iueblWYeZNILI0wO5VI0Wvo86QKo2Owjf5bFbmcenF68UcPPzgQ+IqMnfkEGLNqhT/M4cPYjiXQ7PSQDozhCMzSxhZNwU/RnE8Qul1xDtlJFoLGPM62LVlGCdMjSDS5fM20Of4ViSCTCoFh8q7RM0bTX09hnomlkrCHNOuB4v5RJcWglEsdh34Qxsx00tjMVbAU6UIjjZjqMcyaPqk6ytoKCK13bZ0mPjC3GRaFZtFZMcoDAdiPqqBwPihRBUFNG2XlPOGcR6vol6s55zYkInXriZFZPXYCbjwWtOKzWhaGAojXwM7BTpCoPeMf4/fE3BBvNoJNLRFpEdtkjTZCXdQLIuGf4/nl50D1fcysBqjbgdfRHXpKNL9Is7bvRMvuuoKvPcDH0YnNYpLrno57n98Px555FFMDucxls/g6P59eOKxJ+QeU/yKjgkq1GpBNpvwWm9zO+Os3TFLQpFrJWdliC9qgfoQYG/3YrjHGewtnb8LYlIY9AgnSsfbb2TvuLEkOvUysi6LgSLe9a4/wBNPPYkb/v07iGQ34+zLXo46Z7+TXRRGhzGaHUc+kUB5dh8SvRp2bhjDu//6r1CqNZAfHcV//fO3w01lkBse1dEsGbHR90q2BBWaxTXIRA0WnityEhnDIYys15Pnlo2NVq2f57SsV8NuHLw/m18N8iyhpxpgVRiJIWsrA9kKzZ9rmuuE3S0+N9cNQWoCRWsBs1q40MqvEKw9W+iHk2r+rk1uVzdSZG33KDylazIMUNn1ZGeS7c9tByyIlZzTjalgGT85msNxAop8VUsV9Ns9vPkNb5Kx0vJiEf0OR+Gi4r5DYdGt2yYwVMggm8sbKn9UBI4XFpZQLJWxuLgszh78Hq8fNT5I+RehLBZHphHBe8OLy+toOk7SdCBoKMCqOTdtk8reM1KU7QyyzA+bMQo7QskGkwUAjFyL/qrkQANB3GeStax87NNgAKw5AmCrIsbi8Ninft9iWUJ1N+5CFogSKTTDiGB+xDnwbqclk4sU70vHo3D6LUTaNbzkiksxnI5hOEnwrYJ+o4h0PIJCJknlPjTjLqpCzWaXlcKKjJc+6g2Ov/Zx6NAMWl2g2eZ4DesMo7JOX/NuC9FIE36kj0qrhcRQAZe95CW45Ld/hwqf/CW0fOZpQFvJlzr+aMezgl1s9XMGOjphsl1g5csGjXEr04ukzCktulayOML5zOr8IPz/wo5tK/uWQDU7/HY/kFlzYP8BKTCLxSI2btiAk046SfcaC0/OkztRGaEZsHIGY2cWKLZ7KwwCyusz8TzsQrU6hwmDXmvleBZAWQ0ABM5pWgWbseAQKCBjAsYdwHwtTCQz2mjzl26LWbaypjhaI1CUbZSQii8scX3+tXJBK4q4usFpWXlkAHAUgLboZEiyGSCUftE0IoPLC8BUxgoBDzjO1GwK88mOU4b3ZPgstzExfH1snI3DR5yj8xylYYwRBgCBZo4A9ER/T9g0wj6zTiKDNSrghM6ghIB1ZQPI37NCoQbA09e4gl+NSP1v9qwAAILFaS40A2UgMBUqsi0AEBUbAtKbhfevchodoFXrotTwUYmlsfXsPYiu34Q7738UX7z5PxDtxnD5+RcjlhrFh//jdvRS9Jkd+BELEkxVRB4MhgVAyoV0ywK6mqq4UihH3tZxAIDwArYFzuB7iqzowayojh5UFgBQqgmRbHZnuSCkByLuJ11wBOCCHQU89zl78LEv34JDh+aAUgM7141g52gKkdYyuk4bbSa+Tg5HZqt44skZIJ5Gy42hQyVeqFejk0mg3Glh66k78E8fuBYzi0tIpTP44Q/uxPLMDIZcB1//wmdx8uQoUF1GzuP8N+lXFO4gDVZvbSoeRTzagcduXSKOWG4YC704Rnaei81nnodyLyIz4p1GGRHS1eqcpx1sHt2vajXFa/3rAABktpYHeLkqTgAKWjhC1dMCIbQ0VzEA+J6k+KevvEnMf10AgFBQiWjHHJnxJ0WUn+smxqVw5khAKpuRgj+VTonitxuPS3eDH+1IDBXEcOlzLhcycJTiSn0fLz/vfJyYLyBWqyBJlfpID91YDz1S67jG+kAKMcQjRMxn4Dl9pBxPVLmJpGfyWaTzKZn1ZVEW7UUQ7TuIJrOIjYwjPrkB0ckpID+MhVIDTiItr8shXTMaQbFaQa3ZFHoq7Q1lJskUYYrgqxoUD3fXdiMM8GXRS3O+y/OGC2pRQjV7jf/SStPOcK110FkGjj187PNLgSvr6+mxOFYDA+GAu7owe7oAgFyX0BOtBQCED/xjAYRB3Fmr+Of31nrOFQmc6dbZx3JtCQhtqOKW9hXWYbDvV0SkJDYZJoE5PAVJDgqWCJq1uqjrPvHoo/jaV7+K/U/tlXEa6ktMpFzMHtiLE7ZvlYMv7iawTOuuyc3Yd3AGkXhaYp8X7SPWKiHdo/ApsH0sg43jBbGIJEXN77TQa9YQpXWgw8dTi4QUP43PLPop1Gc/GUkdv4NodV66rOWei5mmg05+I5qZKXz7Z/vQy06i7CfQinBMhqMO1NDgwUjxfEXna622kadVmrXVc2ERb7utGtO0MNN5fGN7x0JJ5oRVRMjeA/4rQBxFdVgQWPu7QHtCGS9iytdswQnpQMhMv5kbtX9HYpw5fO3+UyCTObDev9XJi11Pykyg/VFtxQyjLoVonQAAIABJREFUFpA9jI6N4OGf/QQT2Sh2bJ3E777m1XjfBz6MCpJwcmNYbvJ993HCximUF2fRbVRxaP9+ZLN5VMocLfCkKzpIYAc0cxuVgzUsCfAg0WX8ILgSzLWbJPh4DIBj9o9QJxQAGBS5A9/08D5Z/buyx9l86LuIdhtwekVsXB/Hn/3Jq/HQo4/g/R++GW5+C2pOAcmxMfSTZJzFEOvFkKEDTWMZ5z/rFJy2dSOu++AHsLBclNng0fVTqLU6ogeQyuVUu8GJCfjM4tRzYxLzjMaWaq/wZ55nOtkcHxkANZyL5zXi2BjjOUdKWJjz8eLT3GnLyIjs16gVQNSCmmuF9902RETV2cwv2+ulCtMDH2ybC9k4a23owgW4PeP5Ly2/wr8TFmAM507hDmMwRkmRMp92YGZfmbhjQd7wPQvHx+D8MJPknHHm85PNZIEV+n8vzs1j/dgEfu+1r4cXjWNpfhFpL4WEm5BRzFargbOffQYSKVfsEplHHZ2Zxfz8AiqVmtD7WVwxiRdxLBEm5WtVsE8aEEYgTUXBdGRCGQoUEGOhZRJva98n+gmqEcL9SyaV7WzKSBzFBQXoVnFSq5Eh78uw6MIn3sAXfMWp8Az+ZyUAYJ87YJKFRGpXnEWGd0D2rr4Gw/AVRoB297XvbwT9QlaGAyCDBYixn3Sj6LcbshdHMgmcsGkCW9ePYOvkCBrLs0hEWsh5EfSaBHUaIljd6Efw+FwZlW4ErTYdElhBOOj5DtpdH62uj3R2CM1ODy0R7JNZBRUPprAixyscKvH3UBgbE5HYv3zve4UptlSpIDmUR49ColIMWW0jM+8voDpk7EesLqSGONbOz47cKPhmHNMD23AzFvJzAIDwXlsrPyK7WKjlxrKO+5Xxnt1+Fv1zc3Oyrrdv244zTj8DrXZL1h5BsunZaXWoMuJ/Nlfhc9mC1zZR7flm97rsR0OxtwBAkFesGsMMaoJQoR3EA3Mc2N8Nmq2G1SDv2VL/Q1oBwd8XRwCjvm/GBGwDY+WMvVoICmhuaz55bjM+YOrCMEjJH1sRZDkvV7Gc+bKaLa1HaDPYpEYJKf8EAaQpoMwmAbtldl877QT0xXKQGm21xjEjsOHXYMemwveEr4v3hZl5tFUTDQDJo1cBAMyrEiJ6bvTYQk0vyamMKLcF5sJBwzIQLdg1+JkdWDKne/2vBwBAsEBX0f4lv7SJeoiiyoXj0CqCN5byyvDlAhYXS1iYLWK51kV8dAPOvfLF6I6O48nZZXzoox9Hvx3BpedcgNGpE/D+L96KbpIULk9plKKwqHR/PqPMXlIV2DEz06Rg9NXugr/TMhS64wEA4cUbLgx0wSryojaAJosOOowa/jgPIoWnqIAqLYptQ6K9seYiLjtzPc7efSqu/9LXsLBYQX+phl1Tk9iecxHplNFP+Ci3O4BXwH0P7EUkksHsYgn5yXEUy2WkoqSZteHlM5gtL+OiKy7D2/77f0eV1k+Oi2/d+g2kow6e+Om9WNj/JMaT1AJYRiERhReLiKAfvaiJGbFjnE048Kis26/D9VxEc8OoOFlg/ATsuuQKFDs+qu0mOo2K+Gm3qw1EaLsRGpP4dQIAQgEmJaVH79JlEd3Q+TovEOf5RQAAOxwEAER8UQTSdOfbrt0zOC1XPJTJHdcabe2KpZIwAIhoF0ZH0GJnIx5HMp3C0HAB+aEhWYcilmQ7BV4C3rp1GJ+cxGgyBdRK6E5P45rnPhfnbt2CNBWYS0twnD6iiRhiHtWkHSRcF+lYHF7Mx86TN8FzIkhQxEz8Zlmg9KknaKiTXG4xdHoOKvx00/BHJpDYvBXe2CSGxjcIAEDLqEq1KpRkcRpgQunGBSCzFCAVhxuwAARZJMCmA6pBoR8Ec3HksGKQBmW0AIDQzCl4pDRH2923M6QiwmZUbO2hE/7Xfk3xJAsgrC7kVxfQ4QPUPtZ2zMMH7VqJ5+q/rStIRXjWYgCsdVjb760FBKx10K9el2sCCOHDVipYE6Atam4R75DwqT1k6UAQldk1PQjtr1vaKY+rSrGEvU88ge9+69vyL22DuM6oLJ9PeHCadYzmUqhXS8LIoLc9RWVafhQTU1uwXKWNXwQpzk/XS/C6FYx4QN7pIp9JIuYlURjKi0Cg02sh2qog4bfh+W0t8PukEDOeq1I/Ey77L4VI452qKBp7I1OoRLMoxgpoZ9bjU1+/Aw8dWUZy3Wa0own0RGBQhbPIMqNnrlgVUQDVJGACVIfWoghdBpouRkNBWwgmL1H6pBVRtOeDivjoTJ1+z1LsVoJV4s5BEVFzoA9o7gZgi8YkUZAugIDX+gi+bimS2cWiSr9YaK09QsOOLotF/rxQKMjXLFa4v2ix6LgRfOXGzyATbWPzxCje8PrX4jNfuAkHF2poRBKo9xwBX0aHski4EdSWFzA3c0SEBUX/IkIVZQUAtFuhr3MAlg+6C4FboYkJjBt2/65OPmRJhpg9xxsBIADAQmy1Nk8Y8DveviMAEKMnvN9Fo3QAF56/Ay+9+gI8/uST+NinbkVyeBuK3QTS4+No+DU48RhcP4osx/7qJfz2K16KXq2CGz//eRRZMGRz6Mdc0COQ+jy5oQKOzMxobIsZpXa+ZyYBphPIOVojzW5UuAc2b3zdVkMlcCAxb8aCQhw1s6BquEhXSzW109QEVFkpAxFGZV9QdE8FttTlyLJbmOwyeR0dHQ06ZDYGWiYJ98fkhqngXtsYHu7oZzKZwM0i/HO+Fp41Y+vHZb7YnsX8XTtGEOwn05Gyfz9Y6xSVE5RMk2rS7SlKmcl4RkEM+NA/fwCf/sSnkEmmUVoqwo268Jy4gOV87yfu3Ibl0pKMWpTLFSwuLUtCn/Aovsj5aGUOiZhZSODS7m/R9xAGAkcxqFpP33C1KQvWthk5ZC7IpN+OXSkDTp1V5PobhXLmi/xdEWlsM37qLLMm8upaZUF4W8z8sjlMADCsoQFgmQyr949Jn6STxQJaeoWChLMIMfol1vHKsAFEE0D2M+f19X3I/WVO1CEjq4Nc0sXESA7rhzPIexEkIx1UF49iYjiD9SNZRLqcxu9hYt0wquUSfnTfQ2glxlD36YLlo+cTkKHtnytjOGQXs0kmDC+hW7Ggo8aKHnjs7M+Wqli/ZSsq9Tre94UvoHxwP7xsRrSPKlSrJ8Buxkxt6BfHM1LKGefpJCB6NSu7qIPzfABIWvZN0OwPMQme7v0bAK1G/JFvKzpgRrIWoJgnXSn4L8dOKeZ58skniwaMHT/dt28fhgoFGVmT+ivETLDA3SCma0fYvid+rSCXithph/3Yx6zOaYLfC+UmVrTZPr8F062YsQXK5LlM8T54rRpHrU6AoWPKPtEuPKnx1O/heI7qBVDUmHvQxhvRYwsxuo+XQ9prwt+zIqiMExwVkgZltytjAI16XZgAdBhg3LAMAwsEWUV9BTAIANbl9VkbQvv4MCNq9euzayVGkLHTQDzim0aacQszY2bUxqCNpoKHgxUWvldWm2R1zmvvaSDeeJwFGmn+jY4ABJ05Iyhlg7V03u2Uksl/LNVUphOoVcZOXsJFPJkQVdnlhRIa1Q76sSQOFes46/IXwNu4BQvtPv7uH/8F/U4Up2w9GWfvuQz/8Imb0HYzKvRHwQKZd+WG19AmFGIrUMPuGDs5BpVxOPNsgu/xAAArIrYaGdL/1+JF9rFNfmSjWBQ0KgCAUB25TTgTYiwTuQhjzQW89IITsG3renz0i19Fswmg3MAZmzZhvdsXemzT6aDrejiyUMeBw4uIO3nML5eRGx+RQythRDp8z8Fys4arXvkyvO7Nb0bNUEm/c+s3sX54GN+86Ubkoj7izQqGnD6yMdqRdNHk64hzioRzcRHkk46MALg+6esuOvEU2ulRVNITOO+Fr8Biu4caFTHbVXFsaFUaogFgi4pg0/+aRgC4iYTy34+KAwB9n0mH5Tws0XmbHMt6W0MDgN9TD2KqiRsa768RAGiTdphMYblUDACAoZFh6aTnhwtIpJJC+0+l07KXiLbavUErvu1nnIpE0kWW/NDlJfzg0/+Or3/sBmzNJFFwo9g6OQY2EZ0kwQVH/GfpQ550HZn7qVTKYi/l0XaM769HxWUmI6R0KI2/3iHbIInY8Ho4Y1vQzIxgugPM1NroxVzpVvGDh8X6qUkBKwiMVakdEPdUvNCIOwmSaW2MTKKj85nGI8pcY1kPTPRlDsGoWAVyR0EeKrRvWxaFD7dwvFmpkK6Jg6VmW8qkvaZrxam19vaACWQT42N/c/XrOeZ5hBkxGAGwzxD+vRUHdoj5sNZjf1EScEwX03SiLS2Wv0/altocrmQ1rSAHG9SbyfP/Ye7NoyS5qzPRLyMycs+svXe1VoSEJBaz79gGZIEXYADPY7ONHx6P7Tf2mPF5Pp433saeOcfMjN95GNuPZwy2wcbsZhMggwwCxCoWIVpbt6Req7rW3JeIzHjz3fu7kb/KrpYM+I+pc6qzqyozMjLi97vLd7/7XdoPAQLcDGnK9ndaLWysrWFncwsf+YcPodtqoUj6eC4nvbV8rFKdnIJaQYS1M6dxcN884v85gYQztXd2tjG3uIgzq+dRrM1LcMaAuk9dkjTGUq2CIB6iUiogYLKUDEWUdF8twqMPL+GylRqbrDHcXJU2F5WfTD0GAEEArnaqPCWoLe3DVidGc1LCuH4Qx1bbePsH/xHbSYRhVMNIGAA6w5vXgXZO1h2rbdQR8YTqWK2VHnuq57qWE65t/l72gHxrhVbWvJsxbfdmqgXjhG5Fpd+mRUwDJfF5KWQElcEDpgGgLsQFlG6t81ynAADHf5L+n6BBZXqrLroqhV+pYMWY50ZfYckkQQVWlsmGuPaKy3DLxz6E1tppHFycw8/9zOtw17H7cMvnvoygsoC02MD5rR2sLC/isqOHMOjs4Ft3fBm99g7mGnMYjjhqT1euxgDU3lFejLbvTMEAvwVAYgZrE/J6mC2xFT/i4SUXawFg/yKBbj9gsn30SCBABgDkYmyv3YOffd1P4lFXreDue+7FR27+Mub2PwpxYR7FhUVsdTdQKudlrGR+nGB79Qz+7etfj+PH7saHPvhBdPsDVOfmpQ0gyBfQphZGLodSpaogkfSsahBKKqrJZBshQteP07DxNFHMTtks7mwfO1aIFTpmA3QL3PzfZ8G1F/NMHBhklX6/Ui+sArmHU5Vuu88CKAQBuv1eBvxmMd/M+fvCgMYQ4HNJ/6ewLcdN+Um/b8s5vULYMhTPLVAXpJSN54vCAob9WKr3TObp69vNHZw9cxpnTp/C9uaWAOMMzFnxZ2xJU8L+f6qgLwlQP8T65nrW9sBLQx/HW8aef94XFfTUdkmOMeS1JQuDjL6d1o60eei9pZ3TgFtANhZYet2MfiyiftISpJAxY0L2Zk9F5LyquUNl2bdssI3rpN11vRnr/iBfyr6ZMs2mfsKbAuDcdeZ/MjQuRRA5AEC6PsmqUYV/Yb3yhAW4cEk/dYnIYuTEgEB9znAwQqNWwWKjilqRVc0RIrao5qhDNcFyvYzN1dMynergvmXsX1nC/n0rkmh9554HsdYOMcpVhMWl04g4QpxifXwkwyB2OhdkPDEuoqI6E8AYw1we+ZWjOPbQGXzk5o9jY2sT9YV50XMiAMCKmLRwyYJ0dkwEaLTPXMJ5gg1Z8cMYADOUfg948xlQtPES2zr/Y9fXT9Asr8riau9mC45Imnle9S/Yl761xdaVJigkSh9z9OhR7D9wAL1+T9YrQQCCwgcPHhSQgFoAexU8DMClrzAb4j/PAABWnn1xvr0SaH99ZsUhBziwAOR/7oxN5xgA/HnKRtHczQAAuaxeQi7jM4XZlUqBlQCAPEUmSbnCH4VTnUifXFtPayBjH3hght+CZCCAsQEUE9GWb/6OiT+ZAMz52BbAsYD8sukBVsw0v8Q2DGnhc3p0prNgYup8nl2PjLXgYkj+zIkXxXEsAACBRJW21FGTOgUglYJhZj8s0vZ0o5ShPQV35ITd/ubrbESxbIFdhsZxEoceAJBRI+0CMv9wirBy491RsgsgKrxlTNjTKKMzQ7SbHWysbSNII1TnVnByu4VHP/WZWLjhceinIf7Tf/4jpJM8VurLeOkrfxZ/+Na/RZcyCG4jOUUlTVJE7T+nCqNOCE5mPjsKlgRZFG35Z7YA+FUW3ZATDAd9h9aqWAJnxPJ6BkSnSR8ixd7GdDjHL+JVRD3763jVCx6Hfct1/PnffQBproh8L8EPXX4F5icUl+piO+mhceAQbv3iN1AoL2J7o4tiqYpRTsfuBFTxLxbRSYaI88BP/etX4lU/97MSgHS6Pdx26z/h0n378YG/fgcOVMtIm+s4ulhDcTwAZwgSGWULAAFujpSZL0dieAsYCgNgO04xnjuAjfwCnvuyV2FjmKJL1DDpoZynimpbRuH5QadcG1Ha/8FFAAV9V0uLc+fWkA9JcVKnzznz/xwAgMEBAQCj2v1LMgCIMLPVgsJRDASMAcBWgH0HD4hYl+wLGckUSvDCYIbGervbwnVPexwuWVkGhi2Zd/6+X/81POmSgyh2m9hfKYpAVRhOBLWe5Hi3aAB1zAfXL8khnJ0uQBSvudAg3bzTKI/OcIRJsYakvChATq+ygk5pAd2ojkGoCVguz5GZSsPk3hRqXBCiWqtnARCdB0dSERBgEJcZeo0IlS5tTt9LRFXEbEqVFzTT63cj+qn9SXt/k8JqAaShrzyGVquM3uRUxV3A6gOSVvmyJNmMuDlUYwn4yYLvxHyndwEAIEMApiKjeyX1jwQAzCLvfvA76/Rn359/lxYjGwPIfJhot1G+rOqf9ci5wNPNCZYaYUxH4giOaSrJ/vF778XXv/IVofzP1WtIuTbYrxawd7YgPe8MZKM8x8lFGPT7KARUNx+gWmbVuiNmeJgkyBcrGIzGKJYqQnerlco4fOAgIgCNahmbG6sosMWlvYnO2inkB9s4ulTFtUf3STUobm/pTFtpA8ghyeUdC4ABXh5RoY7VzTai+hIGYRVve89HcXy9g9LKpTjbHMoYp5gwAkWcpFhv/deKwEuC5qh6MtaPyY5dPxdx289Z5d95Qv6ZffQyPtD/LhSkT1j6/2hfBUhQdXRLnOxeSu+w+1L6v7FmFABgryCPI0mJVc7FZym9UJSH3d7xafC23rl/CALwuaaoTjCAlaBxv48D83WcvPsYHrjnLixUy3jdq18ttP63vPUdKNQWsdYcII2KeOrTn67uNO7hM7d8DLViTs6rP2CQrMCG2gUGDQoA8PPSVlswKdJlLlg2AMBUzu16+AAAnbZVah4JADDGkO1d3574ccuu/cyJPJMQ+dwIG6vfxW/95i8hyo/wzW/diVs/920sHbwarSTC3L79aA12kM+nUoXEqI/BThP/+bd/B5/51Kfxmc/8k0xRIZC+79AhDOIEI+4RZ/dk/DCZX061WtXKtcLL66OAnVbUGNDzHPXvMwKmbuSYJeESXMr8zIungGp/plcvW0NkTbjpBEpX1Xtm12cKPFwYoJuv4NomaOyzjuxM7J5bAM1HJhM8rtlk8Td5xoAqWsmfTQ3b2Ah2Hn7ikIEa1IANizqGUGISinwlwrZo1Gpo1GuIB0McWNmHUw+d1KR/fgn5MMLmxoZclahSRLurlVH65i4rcpNU94eIAiql3xI3+jgpMvFckwSlSknYpRTvYzwWOTBgMOjLZel121NhYif8yOo+K5My9s+7py7PdIxSLRYJEyDTbLH7ONXb8CWPL74K9v6LkXmNIpw9y/Xsm/+xin+2R90T2Tu/GwBQBkBIpf+cri8RWxYAQJP/QMb+EQDQauXBfSvITWKh9FOAuhqlKPF54wEC7rVkiHyQ4srLL8fhQwelUiqaGmEeGztdfOue00jz1Wx6DEfIsvIvOjGcyMBYRvWLCctI/JRO2PaVYJQv4OQAeMf7PigFD8Y9jN/ITNlpt7C0b58APva5M6Bd7j/1lsiA4Bx1r/rvTXvI2Dair6NX2wfY6CQpVmhx0ywAwOdKC5ld7xmdAOVwU6cmkvW4sbEhST0nUjXmGlLhX15ZwYjtqG6EHQE12hv6gIOHDspIS1Okz5JvF7cb+GAV6FkwUXrcXSuaHzP5AMbsypt9HkFs/8tnAJhNuhgAIAKijqkkCbIIwKvoOI9Lu8Y9Jsr/tDvOn1BsW+JOV5i1z7cXAODHb7O2jfaZIqEWU3ISgNi9XE6ALYJUbL9Qu2ZtTtO2A66IYZ8iw6pNxvfn8wnQ8JE208YAWmxu90RAAjL44qEUYk0DQJg2BgCQGcCkzo2FVp84LchnZEZvCpd9xuk4bZfoyx98L+x+P/q9Z2W/veDPTnXff6n/HFZA8jkqLKfosTKf5lAuVXHXt+9GHgXU5paw3h/h0sc+AQee/WwgzeONv/W76PcnuGz/ZfjJl78Wb/67f8CpzY7S2GUOaxHdfh9Fjm5xicoUcZEt6LgBDnlzCcpeNzozgDOVu2kQoVQgRVCdwI6MRJsq8tIIEhVilZbFIoppEZXhDRttn8Lrf+JpiIIY7/zoLcjlSgIAXLm8gquW5jAatHGqtYkTa+toDmjQqpxco0r2UYpet4P5akNot/laGc1RD6/+338OP/Hyf4V+kqC508Ltt30Bi+UK3vP2t+GaQ/tRGraxXApFTTWf4zXnGL0A7V4f9UoJS7UigriHap6GM4cR9QZqyzjeC3HTa38B5wcUTBlgYa6CjdVzAkBwJLdfJZBr6Y9DNNE9T4hMnR0p4LE+2jfxWqEX6TUUAcA4QbvF2ZukyzCwJK2RlSetpjNw5hedLzcfkXYNHAGKNNJQ8Ns0AFTQazrZ4Xt1nJlB5rxitnhIK8kIhVIJtUZdZnuzDYAsgEKpiHKlIgn/wuJitsl5D++465v41294FapcGK01YGcDt/3JH+OySoRG0kc46iGi4yRMQwFAqerzfumoHU7LnaSkMJOGxGmBE4Tum60AMt6jUEQvLKEV1lA5eg3apWWsjSKgsR87vRGKkWCke1wCdVjWu6ZJ+5SqLwE3q8KVikwzINWTn5P3hteefXXsHRYDJoJJSim1REHactw4TttnZoj5syUzNIZWATIHnK2VyURon9xLvriZKdeaAbVg1BJlC0D9pMP/m/1/r4Tbd4YSuLMFyLMPvvPj/22Mlm9ffDBiOifaRNOmI7X4PAY8FzsP3iH2v0oF2BJHJ+ZnySQrVXQmDITr1ZpMwhAHyD3GJKU/FEp8p93G3d89hju++lWcfOABESqbr9fQa7ck8edzhGHiFHZldeQiNDtjzC8sIR60kQzbqFUp2NlFMh6JQBiTIUXJI1TKFaHiRkFezmfS7yA33MKku40g7iMYdlDBEFceWsblB5dF6VlE+3TlSx9/jFBAAI5nGoccY7SIex44i2985x7ce3IVm/0Uo7CCYVjFMCgiCYoKGMioGx8AcMJVTuV2uqf1fwZW70qfXFuZPkMrDULf36X4ZG5Sgz5LgBjkGQiQCVnmcwiqRUxc24EonzuQwHoGTUND+7ddjzeFMMms8Vpk9grAbK/pPr6wNz4/mYg2zKTXwde/fDswGuGVL3spGrU5fPKWW6V9ozUCOvEEP/TUp+Oaa6/B2dMn8L53/xWuOLysFQ9O60mmn5OfUVoUXGVGBHC9i+v3ySoji5Mq9DlW5bCiQeIEfcVre9fYPotUzkLpdXK26sLP6AN7/n5X/5MTMbg06WDQO4lf/Xevx6DXxKc+dSvOnu/h0Tc8FUF5EVG1hrWNsxjFHTQqAQatJpLuAL/w+l/AW978Zzh/fh2dfh83vfjHce1jb8DmThP5grYXcsSkiDaOhgI+ic3jtYl19B3tm8y451gtiuuS0pokGPSHUjywKrxU4o1S6gmi8h7499Zsi1855GdlImmJOxNdHo/zqqkYTqFPE4rkmjHlaxMGtHXUZJtbEAiglPl76gZVq3L+JpjMz0S7w0fafxmXWSyKHaKfICjF3/N+U6uJCQtfK3aKjEQHaFoywNezfUWqgUEgz+Wxa/WGCL/pmtJUmEE+1xNZcnyMGVB3ulL1Y6WUIADDBbkWXFP5UPyTXCOnnm7Btlb9FRQ3u5+tUZ4jk4tUx4lqkjzRSQYjHSWaJCMXkzh6v42DtLGOykrfRc+1rWLJ+dSaZJtol4FSgdTv78sHAMxGSCuYO5wlM1lF0Pyc/T0gKytWgp9AkSFy0g6kPzEW4zjDQhigWKAPIBDGnucYtXoFC40qqnna0DEiVjExFq2YUh6qAxMFOMIiCouIUuxIJEcgw4YZfZwCd957n4C7bEOaTJhEERxl0YGvUZvLtclT5/0olQsS7xCQaKdj/Ne3/yUGEe+l6olIp64MNGRcqe2dLC5aa7F8Ujc1RkY+sv3Vv/yu2p8lW25xmLDatAVH/QPbTDIVf2vt8DR8LA4y0MliIYmxhiNUSxVpgVvf2MDm5qYAxtSbYusOAQBjCPn+bfd6eRj00FrTvATRj/PpUIuWYGcMMN1banPUD1wAHPgV5xkGS3Z8af11bWXGQHIMt2mMpa0k8jMZAy7uZ4yirdbaOqPtAG5koGOlmPK+MFS8qrppHZjdpU2yONUHb9Q26dQQgrhiJ3jfxsr+4Rf9/PbWluRh1Ezi83gstmZwOgO1Amh/fWYfz4XH9rV7MlDEF5Dk9abOWq+DgMAVC2IEU6WtNkZOmBO8ftPWIvENbmSjiMy6tqJsbbj7on7ZICsXATmmhA8CyBr3AYAZE+V68FV8by8jJQAAxfEQoEfHw4pOVMY9370PhVwR1foCtgYjHHz0NTj4rGcDlTr+/M/ehoceWkMxLeF5L3wJPnTb13F8dROFktKAWM3uDUaISmVpCWAQkSF4YnizjmYljUs15eKbQCrMMxQJ+9l6sqQH2ZG6eA4ZAODQXTp7UmjpIEaDvtwo0sPGrXP4Ny97DiZxB3/1DzcjCCqI+mMcnVvAShSg2drC+WEhgDGtAAAgAElEQVQH670humMi7WUEnP/O1C4kkpmgFJXRodBPtYSNbhOv/+VfxE0v+Smh6TebLXz587djqVLB+/7q7XjU/mWU4w6WijlUcxTDGgsFj9eJdO96pYzlWhFh0kMliMU7jQoV9KvLuLcNvPhnfwnrI2oADFGtRGhubpLH9y8GAGigpxufG8kAAG6cTrufAQAWHNNw8t76AIBuQk00ua8rZar90l+oQ9JNoIv6YqDPP9ed0vkWK1V0ej1s7WyjMT+Pw5cckeS/Pj8nAk0c+8cAyRIBGmmKs9AppYUcXvIzr0AJMXLtDcR3fh3f/If34nAhRT0dAsMOhW71fmsNVIAA5BLHBmDgzHVPoTFZeQhl1BnHBfLeBkiiErr5MrYLdRQveTTaxWVsxCWgug/dwRAltoKAxnH6qbMAwI34ETs6jQKyRIR7JwnzGJL+xCCXvVWp9q2K4GGphMXFJaHoEhzh7xncy56SiIMjePq7gisz+tYvOnuP/ESH50mxJL9yxPXgV2MZKPoBshlTo3HJnHbva/b9TITFAqRdiRTXU8RAQ9cVEzg/uZf1bFS3mQQmqyZ4yZkPgEgV0KlbzyZvFpCKk3MCQP79kX5x57SZRJBmOldtiNpyt91BIcwLKEn6eL/VwYn77pdRQezxpyo1bVWVo7UoMtZTyj+/lb6slSlB5QNqRBQ12Rl0MBlzrjanDsQYxUwICkI1p5I1RYfqXBMUJmu1sHb2HDrrp3G4lmJfLY9aqYClehXLjSpG3RZG3Q4ataqsmZ1WB51BjHyljlJjEf0EOHXuPB48u4E77nwAnRHF/BKp9E84mi4sk7+E4YQjMdnDrm1gCmFx39NZ64Jn0J/Rpd06EOvgNoG17PgBlD2f/ovh5C4AIGtzcRUfbf6Tl1usY2ssyaXC2uLUDvFRWZJu7TSOSirry0ZoObYNgSeqAAvAqZMJ+M3rxW+/bcbWkgU1GSDG+9nt4NDyMr7xta9h9fQpvOIlPyU6D0xqP3HLrUCpgXYMXHLVtWgsLODg/kV8/MPvxVxhgigM2bGGJPVH5Vr7m0svdlUFphUIt/3FDhPA49f3CwD4FNoLknxv6oe/h+X/IgrJ/kiKGW7j51//0+j3+vjbv30fqnMHcPiyaxCjjIWVfUhSVnS2EaKD1dMP4epLr8YTbngi3vKn/5/EHUxObvrxF2NhZUVUngmO0u5lLTm7xlPZTGsFCC0xN9s2GsZyHhSVYrCoAZlDpXywnGPnrL3Qs2F6Ddz65iQX6S3UsXn0O1aFJ6Bw5PBhjIZqu+39LdDleqlWq/J7HoPHtSo+wQqtgsfCQORxDezkc2hX+UggwDQnmPjzZz6X65N/t8TfwAZSlO38TGtANI7c5BzzC3zvQrkieiM6t1oFlmUevLT4aKsPryEBDoIqrPyzR18BABWF432SSTIu2VDaq1YH+V48d8YOGVhtQbLsSTJ0ejqO0I3+ZOyhqZ0WIOycZA+6dlERwbPjeCJ7s3GHirNeJL13v/5BAYBdLQAzyb9UCJ2I3ywITfvP1DcsElgdg2t2HFOMLEKJbYOMy0ZDlIoRxvEAmIxQLuVRYYtpge1UKgxbmAxF9Z9tAGSENSpF1CpFVDiZggxTMgALjH3zoljeH03QG45kjF+r38MIEwV3CQAQfJjYI/VblGLPe82KeKfbFkbA8soizp9fwx+9/a1IKyFGeQKJqm3E66lEap2HToakRFai42LfemX4Rf/gxwxWDPBbuKZbVz0Qv6yuSgBBrrInEGtxgyX9EjeFoQCEtBX8v9j4IBRhy+2tbWxsbgrlf35hXpL/aq0mzxt6DDMf1L4w2nv4qNcvfGQJ+EQBcNMQ8avT4lu/RwDAjitJuItr5NrOjAOcggpujKhjONoYQCtS8HUikEvb6wAAvfhsEXAjA9kmYP55RsyXn0f3/9Q/ZaCEG7OsBUoFACRCd+uNbyM2TiYEdEB2QJdaRcWirmn6BjctwAcW/GtoOYNO/xlkbAJbb9QQmrAFa0wmIAugBgDQBmkLgLScS/5jI2Snk2BUw476dJ6NoY3yfpSRis7nGGBvflQeR7/zTH25l0PvqvLLXOnp4tr1N1ZQmOjlQvSYZISkS0d44P6TKOVKKFfqWGu1cMl11wsDIE1S/MW73ouvff0uHFg8jDf88n/AW/7+I/jOiTMoV6vykYN8EX0iLWI0iNCaCJmNXNILQhRejKfb9LOBg/8hdc3ome9+1L4SXT9qHHT8pI4Hk9/SoHBEBz0SDSXH94WsRueQ623gl1/5I2jvnMdff/gTiKIaikPgQKWGqN/B+fOr2OEMeCbhaQlpWpQZ8KR+pLm+GNfchErAMYJKEWe31/GLv/6reOFP/jia3Z4AAF//0lcwXyriI3/7LlyyUEdjMsByKZAxgLnxSGnrUYRef4hauYTlWgFh3EXVAQCDfBm9yhK+uzMRAGAHHLvC2e0J4n5fpgD8SzAA7NruBQBw9BUBAM7b5HokAMBFRQCARsYAAAkkZWMqAkkHLb3KCs9nvUTWAvDwJu+R/8r1w7UmvcVBgCNHL5EJABwFyMSQSfGBQwcxGA2l6sHEnzStQX+A5s4OfvhFN+L6Zz4FIfqIuts49t53Ij7+HSyMu2jkE4wHrNAoYMFqlRLpJ0iJpAf8jDkEaVGQdyYsTGVoFEJelwlR7BySYhmtfAnN6iKCg1egXVjGzriCsLyC4XCEYm6AMNU+Q1nzfhDgbVYxzt4IP+lfC0M0OYGiVM5mlCsqToX+sVS/Nra2nEq3q25Kv6cDAsI89h88IEaRASODQQPcrKVEZiO7ObSm3UHnx9ewBYABowWFlhj7z+fzZhNrCyz5XhbYWpI9NZTqlC0pmaLO02oqNz/Bt9nJBr6dYMVrFlTwq5LWl23nbu/jsx18AMB/Le8VkeUMFFGDI+dtAAAD34XaHNbXz4tgD5N/Vt9Z/b/v7nvwxds+Lw6p3+3KGmDSz6Soz17BThvLS4viIFSwUZ2B2kburzzikc4C5poXTTjaNRKUKFZZjESTokZ9FyTobq2js76KKB3jkgP7cMW+Og6VBkh7W6hVarKO+u2OVPXSNC9J/yDJoVhflMT+3HYH373/JO578DQ2m23Ekzz6I1Zuiir8hDxGk5yMfeJYU1aLqMyu4yv1nJn8K/inoNqscvNuMJgin07heg8QWxkAGhaqhZnW1Nxumr7eAxV0PWjoTREt87hTgGCKx2X+xqss6XvJpxD7nV4sSXBVmVkAIFvjaYpKlMeRgwdx9uxZnD35EJ72xMfjGU95EpJhH+//4IfRjnOYFBvooSRz7p/w+OuxevI+nLr7G7I2troMwHXUpIJqJpambAVrB9ALtDcAoGrnU99qukG061n15WEYALM9tLv2yEXYe/Ic2jRSx8dNXH5lHTfe+Bz0uiO8+c1vxROf8hzU5w8gyRVFKJLCwUAf/e4ZnHrgfvzcq9+ArY02/uZv3oO5xWXZbz/8/B9V2y/ThSbS/jUVKGRiQiroSEe5ithdXuyHMt40YOB1ZBW519XElYAd+0lJJyXVXRIvV6XnyCnu5QunQNixJhqEjpiQl9Fo1OU9jFrMc9g4f17thauyGfWea4S/Y8LOY7C3+PLLLxc/RlDVqnzz8/PaqtLv7wqU+TqrZKkvDjJGgL2Wx5mbm5dj0fYTbGi323IsnoeNsDQAQiYfyJoaK0WfPo4gqQRdSvHV5Josiliu97CnIltce9omokmh7jUCuEqfVsbgdJwll428F9tsnDif7DivN5k/DwZd0dyRYzhGojDSQgIIOptbkjur+jshP3ezxdbu9bVrS8/Wp+wlziZdBCJ4xACGh1XVjt1HkL3hjIwWTHZ/ZZRspNhpbaHeqIqooiZaYwGLJdxlnJiOwWmj5SKFV8nQmAgQQE2R5fkqDrEdNUxFvFFycDKBmejGZMOkwhxk4t8bJOiQVh1PMIwVBOiOEkwitlmxTUKFtkVsW0i+amO5XvcdOIDjD5xAfaGBg0cO4Stf/wre8dfvQOPKo5iMe0goQO4AWD4yHxEIxyX9oIAsW7AIJAuYrOLPwkjZxSZ1cIqzOep3DGLxcgf1oCoiPCYryKZ2+ONU9Z4YBdyqyibqybiF2hYEADqdrrBoOGb6wAGOtVyQ1zLunG1bu3CtPDwDwI97Zv8v4x2z0XsmAjsVBLdYzs+ZZhkBGSrubJ/ZIQMAlNpvaNf02HocnQJl8Z3opLgChWgLuHjWxgVKzmeAAgEGYWIx9p36H3t/W/F+wm92y5J0tmtJy5sIy4+VhSnTqXTtSYsPu+a4VjtdbG/tSLwmNkUEu1MZF2jFKL6XD0YY48muuzFbaR/5nQwGKNF2j6jTMHFjZmmjCAhwryljc1cByY3slYIRcwWPPadxnStEuAswm+9mz7HCVfy72gIwCwLY78So2tWcCaIsWeFG6fLEojK6vQSrp88LAFAsspKTw8LRS7D/KU8BN+JtX/0WPvjhT6K7PcS/es0b8PUHzuOL3z6Gaq0hG5bPGXAuPdMhGi+nQTBFY6c9oILY0CHMzAb3wQCjgM1+cHFqpAu5ZFM2dEp0xXWZOthPEVTeHFIuYkFFlZqRQ2ncwhte+lxsrJ3Cu2/+R5RKc6gkeawUy0i2N7GxtYEWA+q5RXSTCEmcQ42qy0OOdGqhVi3L3FOpZxVDnN5cwy++8Vfxope+BFuttgAA3/jK11AJA9z83ndjf6WA5QJwoFaU+ZFMMGlQhFLXH6JeLmKpEmUAAK/iMKqgV1nGtzdGeMFr3oC4Oo/umP18XUk2h20iUN9/CwAYWHnBD1FlDYhs3zO4GAgAwLE8IjTj2i240XwAQAJJBwAogh+gRpVkFy5nSa7vhB/RTV78CYYWs/WEt5vV/8WVZQkCicAyOKeIzNlz58QRkULJL17z9fPn8Utv/DUU9i8jHHdR6O7g1j/+rzia66HQOY96McU47mtVkLQ3jqySjcR2gDHGoSYykWCwVO1X5I6Jf57fpKblQsTFCppRCZ2FFYyXj6IZLqCHOoL8gqqkoivEags4DACwAEBQVE9wyva1QBHsySaCyH5G6XGOhNKZjwoCKoUipqbTGjhlgJoNdGRk5UjMBmBzZ1uukdFfGaSxV5mBJQNCqSBzmkKZOg46UpDHMLooe62JwhsKy/OzINYUpf2qv++ADHXna+z3/qPscRMxne2/c8uiyh55z1jOIuXmuGdXkdmY2eObE7C/+z/PVmF4j8SAWwuA610X0+OcEfv8Kdw3X2+gtcUKZg5hmsPtn/8CTp88KTeBgBkdoQlOlQtF1CsVVMplbGysZ6JHShlTwydVMe4xNwuYjCsbI0kBvRJVmyYjzFUirJ8+gdb501ipFXHdFZfg0v1LAj6Ots9gfrKD4oElYH0La+s7WD54KcZBGec2OpgU6miPAtx1/ynccdd9OL3exDgoIirXZGrJYJigWKxLK4zqr5B+l8qj1AODQMY/yfp1ytNSCXVtYOLcLVize5hJ5tgvnNVwe2B3uMRFrPsw84HZIDJ9vdCMxVmaToZNy6BoD9mwDED8sMx+0scs2JhxyPZ+VFDPpqDskeya/9oVBGSLkT5J26VYZYsHfZTzKX7lF16PrbXTuP/4Cdzx3ftRXjqMu09vozy/hAMry7juUZfi0x/6OwEABmkRo/+pzWNBjE3DmdK4fRTxQgBA/LK7qLbWJXySSpzTkHmEFgADAMxH+/7b3zP+78VO8PjjGNtbD+EnXvp0HL30IJo7A/y/b/0bPOPZP4pCuYHGwn5ZZ1tbm1haLGN9/W60tzfw67/ym/jA+z6Gr33jLtQ4sjWfx2Ouv06mvtAesp+YbWG0TXYteI2Y2HAfKQAQCUDEwE6UqV0iSsV5MneoJM3732l30NxuKpVZ2uJcy8MkRaVYUuqpN8fagmPpenbj6dSmzsl1lfdjT/BwKJ/L+owNGCAYa+wjjhGj7eXjs571LEni6ct4HLYTra6uyrFYpfKvtU0TsPGGtMU8Pm04z5/2nsk+lfcZIfE9Lr30Ujk2+5OtCk8Fc54LfSc/A49L20/fQAZb6q4h1w7bXamvQHtGCj4nlRBEYaWU98fiBhFeyybaTMdWminQJEELRbRxYiNTVQ9n8C4+zFUUJyyieBU2DainUKBW/ZWR4djgbmyeUoIePv165ODk+03+Za/sAQBke8QZGB8AkIRql73kYtRA15TxGc8R0ywXySJjdDLGJB7IBJF9y/M4cugAlhYaUgCbJAPE3W2ZRkUwTNa1m6jFIgJvAyv9vf4IO50+ehwBzUQ/LMgeG+fy6CYsuukoVCnBObBaQNkc9bEK6McDBKUCKvN1PHj2NH7nD34fR6+5Gt1OE4VqAROyKp1fsylHwgZAILoxZB8wr0id4r8wDgg+cT1H1GaZ0twzEDcDFJSpZS2Us36Cx7HRnAaiGhjF66HTWlS13uIZ7jUySSlyycSSMRDjJBGbdqKvZLWQ7cAWMnnPiy60i9CzZ/xNVmTwCqFySD9Bd68x1qOt3u8XALBkfBq3O7p/Nk5QxRjl88nvXLWa1XheWNtfIiIuSYr8Xj6L/D8VsElyNK/NxwcBLEbk7/wWVnlPaS/QVgAKvXI9iAiwKywI3Z5JdhCi3WpjY31d9a7ktew+ok6G7zun49R9UNLYSHzkOdAPsPA16vcx7vUxZrsRNeUcC5gxCfcBbY8CAHYnZAdnxSGJf3yGj+XB3sSozNdkY8Adi9rYisnvPTuzQbMggG+c9gIIpGeZivxhhDbltKMKzm+0sL3eRBkFEXzrJTGOXPNorDz9aWKuvnnX/fj7930U/dYYP/OL/x6f++6D+ORtX0Z9fkGVoYNIgsOEx5MGCFUjzQAAn05tKJ851BkgwBaWBRazjwzRpiJOCgCIGcpYAGrgaeykJ3s8UqG2CScD5NDIj/CaH3sqzp0+gQ98+nOoVhcFAFgqlDDcYF9hFzsUqqzOoT0KEQ8nmM8XRRwlibdFcXY8zkuVKw5TrLW28Ko3/Bxe+drXCACwvdPEt+/4BgqTMT75/veinktwpFHCkYUa8nEXca8tvb00GoP+CNVCHgvlEFHSQzVUcSICAN3yIu7cTvDkF70cjcseheaIPYsdEQAZtLo/MABgGgC8vnS0PgAg+hC9vgAAoxGpLUqFtZ4sLlBjAIjIhxMD0SQwLwyAacVPN4K1bjyye334Z/DuUvip1x/IOVx+1ZXCAqDPYJJLcaG18+elP8uQXFaEec7sDfqV33gjRqTETYYIVx/CP775Tbh+LkS6cwblIh0Ye954+qGIVQUEP1wbwDhkRUpHiMl1kyiaolZANMkhT1yFFdFiCc1CGaP9h9Gf249m0EASziNIGxLYkP6ayykAYIipPfrr3yrLcjrOoMiAQAl2VeREDGQuEPo/hRGpMFup14QKq1V/IukqoiSzZ+k486rxzk1jPbGsilFYjqOdGHQR3baqE6/j/NwcFhcXZf47AwW+D4NDBoUm2mRBms8QsIke1jIgPahu3CBthAXq9sjfmQaBzwzwHZv2F+oFsSTLXzV+C4H/e3OKfuCemWkvyJpN+n1nyv/XytqPa47HT/6F6sbe1zCPQbuL/UvLOH73vfjUx2+WyhP1A+Kx9qtx7+RD9s0qA4A6AexbVgaFC3BcGUvnjmtVa7nREC0SGYdZKIrYZiEKkSZ9DNub6G+dw+HFKo6uNLBSj4TyibgvE0hKGKIY76iYzdwKEDWw0RyhFUc4udHHV+88jrsfWBMgYByWMJoEQgFlBYbgEvVe2q2O0OOnM85ZoSHFl/PrSVEmYKZrVvreTAGXgOyu6perAkhvv1qJqb23DHU6sUKsSI5ta4kbeqsvmYpy2fGmx7JjSjDI5ILB3ygRQUT/3ltCK1UoA0c9YMLWgChTuwTDAhVjjthatBaY2bUnQRAD5FIB7U4XpWoNhTCHXnMdr3/1K1ANE0nQPvHZ2zEuLeJUc4ywOi8J0Auf83Tc/skPYcwWp/n90pJhAJ72x07F63YxLPZgAGhSZCCJf82mbBb1C9Nowj6beFe2cMxoAFzgpy/CAgjTMaJJjDOn78Kv/cZrESd9PPTgJj55y2244lGPQbk6j4UlVtSWsbmxifm5Ao4fvx2H9y/jRS94Of7g9/8bhpNQ9IbmFuZl4gt1Xnps8ysVpbpPFoAaaA1QrQJlwm4M0KUFgKrVUpUiPVVnW+vvlBEw6CmNnZdKx8Q5keE9GQCalBHq4ghcfhljSpgvrmJPNhq/zC4a5ZQFAT6H95TJNpNzJhzPfvazxR7SpvI11UoFJ06ckOfYOs3ujdM/4TGM3cXjmto/j8H15YujPeYxj5FjM9mXCleSyGtp8/kzbT4/h7UWUHchoJaA649g5VmKMvQZpIf3+5I8kfaviRArt0zcHPOHYDJFmmVMI+MKvVU6R1znfjN45/8Z55FVoO0aOk+cCUWB7ZyuXUBsp+tJzpIXN7Zvuv88vSNpO/Btir9LZ/9/YQbnw44P98qL/c0HAGb9jACjUhjX87PHWR9VrVbQajUxGceoV0sykpjaVRSYLhEJSAa49PABXHXZUSwvNIQRQIBGdQHyqFUYw+pcdFKkOYqY8d6Qomls1eD6H+sALQruBcISprD3WLRHchFF7ehvYiriyjhBExwkONGL+6gtzWFcCDDIpXjuTTfiBT/9Cpnesr2xgRKZwnrXpyxIb9yxEKkZb1JvSSYMOKavY2RJkuUJG4tdtSOZQHDGyLN30hHN4ismKowqJsIbx8c1yW9rm+He4doji9RaSIVh06c+xiKWlpYybQ7GTT54avfsBwGLZgsbmR3zGKMPl/jrvtpjXLgTjLW/GwhiDAABQwx4cj5gWqTRyrvbtGrzmIB7AAB/ttHr3MdqY108Q5vsbOosSGH3wvypAQB8r+x30v6hn0vAXdps2hanw0R7Ew9jKaSwpWtnexudJsW+FTxgGwBjsMyfe9fIAAABiZ32gV+8kteMJzh5332ic8JYTdqfBA0m2MHx3LPNjZb8u3jItajb9VXgXdej/Z/t4VpAcTbA6V9kcYYxAHYtshlb5Yrhu1oB+HwKlnGkDjg2h/exUMPJU2voNgcoIxJFUYZX6/0uWmGALkeW1Zdx34mz6HcmuOmlr8G920O8/xOfQX1hUZC6SRAhiIoYUpyO9DCvBUC7PZW2o/PSmTjlRS101rCZQTQExF+g9v+sf0qqmWpOGZxaC4Cka5OxGDoaSNJhaUomCcV9gJVqgFf88BPw4Im78ZHPfhG12hIqSYhFVmxXzyFOx9jmqJRCBd0kj0mcQyPIo0ThlXFLPssEJRlF0k9H6IyHeO6LXohf/NV/h61OB9vbOzh253eQT2J85iMfAjo7ODJXxmXLDRQnA6SDntDGaxWK+AxRzgeYL+bkb7WQIjljaAvAMo61gCNPfBYe9dRnYZMGetST5PNfggFgPShqSHdrALB/ixQnAgD0uRwDKHdR5mxrddr6n4UAwCdRWCqKJPgpUv1/DwbAlGT7/bjOqctQwckKKrWqJP9sRaEeAKcCsC+L1VAKszDxp5MzIGD/vn14xet/FqN0hELSR/srt+Humz+Aq8oxcp01hFGMIAowZI9Ymkd+kkcwIQuAgfsECQEAquUSSgyAWFA7zrXOIUxyKIxVDXdYKAoAgEsvR6e6iJ20BkSLQFwWtd4xukhzBFaUiWyiRLaFxdBkyKBR3PTq8ScR4Qt0LBoXtSRfnE8uYwBVJZ+MAKpFV6s1uT7lSlUCOQowDdk/SfTUGTmxC9bjxh70wSBzHAwmGQgaDZVjIOmQqRFhIlp8vc265bW+8sor5WZZguT3SUuPnBtz47MEzPjys/M5foLvI+FSdXIAgr2H2Qb/ca8k3ow+j2+O0YJnQ6PN2WS21e//dVQ2cZREoVk5sTYNJ4oj6q9sE4iK6Lfa+NgH/wHnTp7GVZddjkGnh3ariYWVRe1jlH2jyYWQPt3xOfJOPgsdgDCqWIFxpHfabyqBi/imUj4p2scxTrVwjEY0xtHlGuaiMWpRIsn/eNTFJFYWlJCzxhSFAmKKyYV1nO8AX/jm/fjKXQ+hOcwDpUUMxiEGUtlX5NyovlyXFGmSahHpmE6giecrM3hlggi1MHQ6i7JWDAxQ5ZZpw5tF/9KRadl8RiXNAAEPHBDqfcjjOcq1LgJ3u3SvZC0EwhCbhmC8V9zL1TBC4IIg+2vmLy8CAEwtFtenVhlsDVngYuuUoJi/Nm0taqAKjCiMVa1KdY2dr+UwwTWXH8BLb3wuTp8+iS9987s4dmoLce0QdvpkTAR4zBWXoHPmONbXzqG6cgS9WIXudL+wkqfiT1rFfXgRQKFwuiDO6P56zdhOMlXXfjgA4PttAcinY5TTGFsbx/Eb//H1WFs/h9tvP4ZTZ7ZQKNdQm1vEcJjiuusei1azjeFgC2fO3IEbn/8jWJm/DP/3H78VxeocCpUqDh85gp1WU6pwtP/zixx/ORaVeLknjh4uAZbrM1cgkiKXKnar1RgKp1m1eawsACqqCxWb18oFuWYLvAB6anOmK0n96ZTezs3GpJpJLPUFbG3Y+rFqE3/P86NdJQBAO3ndddfJzwaK1qpVaR3ptNpZ65bZWevv57pg8kKbzATe/k5Agb6TArK8t0z6b7jhBgEA+Fom7iaEZT3QFAK01gLpiWZS7ip3/FyixeEo5Kz+k3rLpInvTR/EuEyo2wSi3PgrnWbiKNjWWMOAXlrPRuofmDi46qIJCoueUKoiaNMeWgdkSceRS+o8MeQL7LhrU3zkWMSvgc7GK1Nr8b1GMjyqjuHdnRpmyb/HQPJDerEh7iUy5YOjlkuazKfjvojBNioRDqzM40mPuw6FHNXigVI+UC2s8Vh0YFqdNprtHdkn1NDg5Aw+ahKVV9r9REEbxhYsIhDso3iaMGQYG+WKYtAZV1NIkO9DlyUtthxRWAjRTkYYRiEOXnUV3vCHf4hT99+H5VYEVF0AACAASURBVCNHRKBWdp0wwawAspuVwXUjlH+pnLrhagY6suBEsE5sqZty5m6CgpPqJ11NeNo+LP1omjOEAVmNqjNm/sEvRljVmY+Me9iKQ4YMn8t9sbKyT6axWHtMBiK4mM33OXuvj4eHBSwWsfPbVbDgfhN/rOdvfzPqvzEZZpNr/2eh7Ns1c8eQ4zgNAGGwTZ8wbXd019wYAGLHPABAwAg+J9EpUwbqiU6AO7aoqbFo5do57LzsGvpMDP7NZwDI9fAEDvlcWbvMNzPWqALjFB/lZ6AewMkHHpTXccVyn7HoQp9qdtePFTMwZAY44WeVzzce4/ixezDm6EHaMbYeSSDmxszK++h6Vn+vQsgWz8nxsykMVvDgmnWvEnTeGhwdVc8BBHKeIgL4O8+8YAX51X5ZQBdpEVAAIGbDKDosaJbquP/+Mxj1ElRyHDc1kYCzn0vRDHLYSiZoj/M4dXYb3WaMH3nxK9GpLOHt7/sw5haWhPLMLR2ydSAWbs0uAIAGm4GnibRocZVzPC9EV23N7UXRNUdrlWSrGJFQwYhwMlFamVTgxgnKpYIk/fyOQiBhABykOLxQwk896wbce/ed+NhtX0KjsYLqOI/FqIitUyelQtrK59ENCxiHNapFoTiKUctTbKWH0bCPIF8T7YQWA+tiiCtuuBb/8fd/D9vdLja3tvDAffcjmozxhU/djPa5U9hXCnDpUh11GfU3Ro4CKdWa9NfTeM4VgJIDAEhr6YVFdCvLODEsITx0JZ75Ey/DWqsts1RJX427gx+IAZDjYn2YFgD2qXMeb7fDRJAbxiH5QruZUkUliHIAAO+LjvWhc1Aqn1JNHR1PKpp7Kd9/by5UaMfjCWqNhtJ1o7xUfzo9Vn50BBip8CJYVChk/eoMbn7sxhtx/bOfAcRdYNDEsXe9DaVzx7E82kANXYwmHQSlCEMpXeYRJQVlAXgAwCTQ4G5MoF0q6QQAQkTjAFFCYCSPfj6PZrGM6Kqr0SrNYWdSRlhYxqQXIcwXMQw4r1pRVKPR+WwAXtQsnLSeQ1ZP3dSByIRWnMiZOkOK53BOOmUmHSDAZMwZRzpVOq1cIY+VwwcREqhhkMaJHI4JYII3Vo2ywHF3lZ0CkAo6GEJrmgEmrMUql6lsW6XKAAaCAWQOWMuAjYIyITVD4f2k3wJmQUApMjWYMgD81TPreGcNuzlLfj4RkHHJoSGrfkDgJ3D+ufA+sbpvLQAaVGTeVKqOpPNTB+Qrn/8iqoUiqoUSes02lubmUS6XsN1pSjW9yPYK3kMGNE5t24S6BOxhoMvknz3n7GtzFTJSbBcadYTjITDooJaLUc/1sb+c4oqVKipkmAx2kA7bMs1C0HFSgDlTO0nQ2H8Apx48jeriYcTRPD7+uTvwjbvPIi4sojUM0eoxcVdlebKV2FlAkCEZ9GTWMRXaR0ykJBDVCSES0Attk20CI2HRcFxnTHvsJDWtKdeS9wsTfE3GtO3BVcN0l2QMAZWL0m8X+ruLP2UTMLjVZEOrPgYQmF9kgmZ3LUtypSd7ikHoQR0okQWYGvCoT5uq3+/FALD1MwtkCfAyirG0vILz202EYYqFCgHgLt7wmpfKCLONTowPffp2tMNltGOKDJZQDVPMp110W02My3MYEah3QmpZBcEFLY/EACCAYZotswAAW6js658DAPif0/+sdozdtoODdMYoJQNUSwO89udvwsb2Bt7znk8jLMxhlEzQmFvC1nYH+/cdEkCp1TyHaq2DF934Atz7nbO4/fZvIVeoiODwyr59wvgiA4ZzxMkG4C1jhUp8jfgqN4JJ2m4ITiUqimpjHBV6c33m7OXUtccAkZVonXAznXFN0E+C7V1uS38y/1aulFR3wIGstIUmajccDtAf9HeL4Dk9ANoZAdedDgBBAybwNquaf2c/KxX2WdkSJp4nnkeggOAT38/sKGePm91jSwETPmZrZEsQEHjc4x4nrADx5WzfGQ4l2eEXx5dZG5i1EPDaWYuVBPhsZZKJCyMkQ44FVPCEIoX0w0wYtWigrBEBRkitNhFK6gZIxVB1hBQAUACae00mDEQEC9xoPrKoGFi41o0sBczGcjoV9F33ZwoEyvtLyc6/g7tj0elf9gIBjG/08EncxaKavQAAS/7N4vgtAJkfyqq+2tIjUzwo/DpoI8QQ+5fquPrKI7j08DLSUReFIMWEcdHODnpMXtl6yMSH8RIZFVZVl3xSkw4W86gxQ3o12YWs6ioLwek9UM+GWELcQRROUI4i+a6QgSZTUkKk+TzGUQFBfR5nWl38m//nLeiurqN68AjObG5jbmkJw1FfZ6aLYCNHE7oJVi6BJL1e4gt+Z0KAjl3sJlHJS9wFy+6EfAbGJh7rzIHAsqsdAyBnLZweOOyDuYxRtFWmtUt7Q4SWSyUcOHhIxe69FiD/fs8WH3avhWmrysXWyK5k3QMp9Pc5SSCZxPJrtkfe2s++XwAgYxTY+84UQLjfZIysMbxkbahWkVwP7dMwq6qsHvopBzoYACA9/DNijj4FP/NL7jkGipj4IX/m81mQ8gEAFin5N7I0GF9xzX/nW9+W86I9p++VgosbGe8zUO3/tLd+CwCvs4GjZHeeuPseTKhDlk5QZhwto7GVwaRAgAEAVqTWar6tUzJs3WVTCEUxHQcWpPJ5FDhwf5O9MKV95Ab/6akz1scFP85eqYOygChzxfIfpgf5SYwcadRxgLDUwLG7T4KYQDGkeqgKsEzyIboAWmmArWEOq9sDnFlt4UnPuxGLV1yDt77rPajNrYgoFCl5QaGILsfu0DDJWwveoirw8rML2qRor3PKZ798NCgzfHvSfO3VGqARsRSz7EYB8mZVKxR+GEnlq5DnphmIJsAlKzW86JmPxV133oFPfv5LWJhfQS1XxHyhjHMnTkhyOaTCbi6PfHkeuUmApNVGJZ+iFMXodtooVebFgO702ogaZcwf2of/8t//G7Z7Xaxvbsr823IQ4Mv/9Bms3n8vFsKxtAAsc9RcFCA37GKuWhEAQNgAhUBokbWCVq96uQiDyjzOJCX0Kou46VWvw7lmSwS/2EMY90aO3ujmGGf0Gjdb3IWuGgRNe1zkmlqvnSB3jnpH4qLr/+LCpABgq9lBt8tEi1Q9BQCkj88tRO25sexUE35W/zkBgE5ce/Ssd0WBmWnf1sXBn91rYq/n6bzPUqUilTQmUuzFl8S/qK0ButpUzIWigOUqwakhXvPa12DxwDJAscXWOj77pj/A1ZUUxe2TWKwAw+GOHGMoLSURwnEBIWfsCnAxxiRg9VurmgnVSsO8AAD5Cb9zCEiby+UxyEVoFasoXHMdmoUGWkkRheIi4t4EYb6AEQUFDRTLxqRNC6Oyf5nwe33mgm2x34hMC+owOBFEh3lJkKXPcYij0JRVZVcTILdHcsBOr4OQPeOlkgR4ZErwm5MTmJCzj01cjTPy+h5qgGiUJqRoetXVLOFwQZgADR4aLq0HUh0mpXMs4+8EvR1ptYcggVWgRIDGffE9DSjgefJ82f9HkEl64W1EGx9tTFBWnZrpnTSkWwAR3WdGdZsFAHiO9tkz8SXrK+e5iVNylDZBkmnzbC+k+OiHP4L21g5RGBTzESpRUVgBkzhGsVRAnBtLuwqrKpKkuBYbARUIIJQpomnjH0MXuLC3mNW1EebnqkA8wObZkyinI1x/2SEcrkcox00sl1KknXXkONGCI/2o98H1yw/Nak6+gMFojM4wh7l9V+Bcc4y//+ht+Nqx05iUljDKlZErUICNvixWUakxhStzwlZiUN+m8/OEqgiKKIKvU0RIEZcxlGxrcMrfovnC68S9ejG1LRHdnPasT582TcQFjEu0ArYXACBLxwkQZv7E66EkG4HvT5thPsaodtZnY40KUyft0HynHUjE30Tg/LVq//cZLNO/K61SyEM5ZehsNVto1CuYDJso5YZ4/jMej0dddTlq88t4x3s+gmOnmgrSUGl7NEAlHYkGTXOYCItOxW+VsivYBSsF3ogjCzlciquf143FM3FPO1cJJLnmvgcAwK6fn+TPJvyzoACbBdPuBq64bAnP/7GnoD8c4E//9G+xsnJU1lytPidRyvZWE+VSBUFuhCc84TJce83V+Ju/fD/a7RhhuSRVaAEqOfa1SP2TvAhwMVCykY/Tfa3r0wJO2g5S/hmYqjK1+jJN+Ek/13FNUjVyQIAps6sIpNpn/97y/7beuE/J0pJe/FIhmy9N/6iTI/R37Bm2JN7o96oDMBYbsLKyIm9BO2m2UirzQQ4b59czlXIeg8cljZvgqh9IH73kEhXMGo+xvr4ubByOFObEHLIRHv/4x0uF08De6QztWJTN+WXHZ0LEFgS10br4mPyz95+VNtFUmExQKlI7pihj3rSv3O19qaKNZf9yD4mOgZsWIOZTbGIscYROGGDxgT3ZDohxVOPIMQGmhS4DYDRQ9ntoM0Kuu10ssCgmtDcAcGFaPwsCWGlt9zNnK/oXBLfeL6hZ4KuOqCignpOEx47BM60K2tQsxtQp2EZD2n+QG6NUCHD4wCKOHl5BkA7Q3FxFkUWKmHpTHBcSiw8qF8gUmIiAchxGUoSTKSdWqcxUx128TlFj7q2IvlXFOwk6lIsBFmshShFFBMn21CSLiTenQ4xyAe49fRbDfBGv+6M/BkIWhEIMJzkkBe5bPk/HOLIwKJ+MRlHaO1gpHqMQ6chp+/w6dcH97NiXqmfkfi/5BEd2e1MFBHhWRFdDFxWl5T+MH8VfOUaWVZq59knlt6kdVuDgemeLJcX+Dhw4iI2NTZniNRs32B7yY5jZdeCVdi66RB7+9RS409F2/JoFALSlSBmOZpN8GrsVSLPYzirdntCmHNviJX8ygDtjUek3ANxN9tKqvuYjUtTSvpxM9I/5haxtxqes2tMmsd3KjQ7noY0FYLFP1l7gAaN6bRR8p22hzReA0TEkpfAXFWVKA7Va6pUqvv7Vr+n6DfMC6GiLqLYk2T3j77ju+GijVXmOeu30g8u5TlJ87YtfQury5GqpiEq5KLklGedcx8oQNFFYXadmq+T9MuFT9d86TlpzFj6K/dZuAwHjCAhk65XXYvS7T013V6/0g+jBoHQxUblUlEgCMwYeEjRzIxOl4MHZ21PB6nobq+vbkvxQebcchUgY5CFCHJTRi+q48/QGjm/3ceTa6/C05zwTb/7zv0SpfhjjoI7+pCDCMJMgAQdDqRY6tUoKTI90M0sFk5QDIkgcgzel+RrybQG9LWq/ojetsgQiUCdOXlovVH2eVShKYTPw5IKQJIpiTXQ2aYxKFKC9tY4fuuFqPOH6y3Di/mP4+Cf+EYcOXsJSFdUPsLOxJQGAzrAWU6tKtrxpIpRH5IaLQJOxXJFo6gD9NMa73v8erLdaogNw/MQDGLH/ZHUN3/zC5xF02thXKeLo8gIWogTLhRFqkSpm95nMp0C1UpXkhpW1lCO+8gWc645wtjPEG3/vD3HniQcxKZSkitfv9jMFY0ErW00JGEjpo/Kw0okdGOAq73YtpeJI+tdwJEgYr5skIi7wFmp3dyAMAAYUpP9zji+vAwMT0l6KZZckOqRL+mDCQHuRC5Fcd2sBEFaWGF6FbI3q6yeQZgln1cF1su1088lnYC4j0ucM5CdIQ6qOk/buEDMx+DmUKzX0hgP5Ls1VcPDoQbz0FS9Dnll60gO+83V87eYPYD5uYnHSRmncxaDTRJnzloOCVEBJPxPEPk1EtT/KKXWUMn4JQZqQrQ4BClI1SpHIjF6OwSyjGTWQv+bx2AqqSMM6Ruy6MSNl7t8bTaSuyQsq9WJlgYqi3Sr8I+mQEwXYFYbMzCfeC2QzIEA+iK9onDENIIq2xUpZqLW1Rl16ORn4MmAdce4rUX5ZR44RIo7XjU1j8kdnYICcFGCD3Q5TRkn6Y1I8JWgLpF2PF4GB4WCovbjSNx+gvbMj9F4T1jIH568VcSIezctsC40GRQQZCGY21NMiYHLGarZWoKZfWhXUaghH74kCNrUYkjFKpQp2mm2sLO/Dn/3Zn8ueYp8Z96bOig1RLbNXeQH1uSoqc2VERe6VMkJZQ6G2kMnaBnY2t+Qzbp0/j+bmOkY9pfCDzj3to7dzCvsWKrj68ktxZHkRwaAH9Dqo5MjiSpBPBsinXKtM6nhQfju6CStxYtfKaA5KGBf2401/+m60xhWc740RE+zjGCmKXk4IoMZIRwnCSSDil0ySCF4RwBDVX3fttK3C66mUaoz6JBFdk6qsOrlcxN5Ot+JdVcOutFvdst74Ok0onbKzO74JqM1WSjTgmQntZ7QdFIlXRN4PjMQxO0c9DUYsCXRAphvro1UItzpcEu4tlawjIaueSeLPG6wAiWgnuNGco2EPlVKIQXsL++ZKeN2rfhqddktAmo/f8jlstYZoLB7A+mZTJj9wT7JNiRXvzZ0mFpb2gUNFV89volqbE40GiuEJDpMx79Sb5VzbBE/Fr1LJ/+06zWCuswm8XLsZDQC5k951NvE52a+u3cYq1cXCGK2dB/G85zwZP/TEx+POb92FT33ic1ha2C8FAwKRrNKw///gvgPY3trEi256IbY3d/C5z35JWF47vS2QiaX32/V3m84ESY2l8tSSSoYzBZC4g0vU9CFzK1MCn7Yj8v7saqEQIzm9KMJeYYJlImYzn52r62IipC4UlPatzNr719udZygiZ9P+XQV6zNKnqFTZmxzLdWLlndVajfHMxyr4TaCBlULaIF5/0pnb3TZn9ekEmzCUKQPGJGHV00YQSo++a7Uy8MT2CwX+aI8JctA+M2mXY7gCAYEDBSH0nJWeDEmuWJQhZ5SPPH+pDjpGDQN00UXh++6ajDNbk7ck3N91F/v/HoWmh5ngceFRdr9+ehem/tpB6+6lU1Xx2X2hT6AfIcikFUPuy0Lo+oidT2LszokWoqlFKnNUEhE+9uXnkgHKk7a0DXGM3/yc6ohQvJjXlcAAH1makA56+ilnCxiHyU8F+j/+MEZOevgpIkgrQv7iGCtL84iCnLSZsZ2TgAy1rwS8oqngFI94KPTrVq+HkEBcqYTNTgdJFOGSR1+D65/5TODa6xSMHTInCAS0ixGIoGwYKVM0E2Rl2yjZKb0eF68r/6uonOAD2RKgX6I4YQ/jNI8kjdAeTDAgzh1GiOk/ReeCu00CdY0ZeaUdwytJhvJ6xrOMbUTomLGZAwQIosqapN+u1jA3P49are4SR+enXfJozIEsvnaCnwaEWuXa7JQw/Vyb1SxYas/ZZddmGQBsgcnnRYCO589jGOApTExqdrmCj723TODI5tnzyvAcdF0byKF7UGnx0ltP4c2RAiV+MUfsEul9Ata7AqLR+512hWqquOSe/s61K4hGFOn5LJw5bQ+egwF8ApxSZFRaLQgC5eRzknHA8zI7Qq0hrgcbOd9lyyp3VqhCp2Rs0e4RAEj6Q6ydXUVza1tZXozluYhZBCLTZcScTgtNAmjGiYCXBFIJbjXqczJSkLkQGVkcpfzQ/Q8IiCFtOCykFfKyd1QIkMCZ2QbNC/aOw6eWxgoZ8jwh4yi4o7HTVL/E2l5y/d9+croL1XFURV1AQKHI0V6OyseKnQs8JKgNWCsdyM1ORwUJBM+uNbG6tYOwzMQnEZp6hBCFlIKAIbr5Bu7b6eNYs4+5Sy7B8370WXjrX74LKBzAOJhHb1LEhDMWwxhjHjugYWPvNDc5AQAidKkABFx8TBzshtpiN0dhvSx+cGeXSlEUKpKryi/RQwUA3A2kArtUQl3VU4bPsj82RjkEejsbeOLjr8UNj7kMd935DXzus5/HoQOHRO19NEjQbnYYFiha6OgXhhLxvUX4jhtYKEYp0jDFCIlUdP/krX8uBpAjco4/cBI7WzuYK5Xx929/BxbCAI0gh+VKEfurAS5dAOpFLlgCLkxcWUHMi0Htj0Y4tbYqIEBaruD0Thtv/L0/wOntNlIqcac5tLZ35Cx5TgR7iMDXalPqnySStuE9AMDQXtoHoqAM5nkd1WgoDs0N0W5xRJnOwOQ6iiRJUQCA6y5Pj2XI34SiPToHnpuWfWA67ssBEH5smQX7hubOoOjuHOx+q2a3F+RJWRIYDWIJoPMl0qNzMtNbpwLwzah8rFUxroyFfUs4eNkhLOxfxJOe8URMmhso5EbYufUTOHHHF9BIu0KtLXFCA8GCYhlxSrXbSJyVBLEpQaQRivyNvI8DAAKZSI6i0JvGGObHSIhGj6to5ucRXPNEbAU15AJSpln95xhMOjRD9P3P74cWll/s9fdsN/xzop8LniPorAs0lTGgTzGKklRIXbLPebb8PdHv+cUFEduiwGCuGEmrDxNdqTgKmDgRYUKisjSUimAq/VMSQFFuVdo9afB+5cG3AWIHpK/cZqiao3FmMoU4QHu9/9psqoKj0dIJ2RiXTNQlnUjVkQmp9P065NocJI/LPaDMJa0K2nx3EQILgKXFugheCd0sCNFqdrG8sh9/8Rdvw8GDh1AuV+RaHTp8SKpoZCyoKjFbMhLEkyGCiMdlf6Ul5OyLzIm4VZWjGWkjx7G0ElG9fzLsY0jhv8EOFlYioLete5yiYVub6O9sIx30Me73pO+TVaJcyqiIySB7PPmotovHzucb6I8buOfBFt75gX/CRj/EuNhAH8B2dxthMUCxnEeJs49JmeRouoGO3+FxrAJqAZDvj3yRx9l7yz3aY++6Cdy45D4D/6QyqFoxlpiyFUIBYLVRFK2ymc8GDNvj7Pvt9bOJYlrFwQIvSTocoJF5YG8LSiAkQKO/raYVwmkQ6EJ9eZ6jDPuBHMdauRn1bE2ba1SRjLpI+i084fpr8OIX/ijOr62iPxjhYzf/I9abfRy+7Go8dHYD8wuLqJQjdHod9IcJgqgkyvkc35gLi2izrYwiksrZcrOJKdErkJ0LDqcifpKSeEK8swYjAwCsRkkf7AEAe72ePsX2k1WqLJAsRDH67Qfx2le/HFddeS3e9c6/x4MnTqNcqknwxeBxFA+xuLiAfq+Lx1x7negB3Prpz+L48YeQCxgcMqJXQFCv+e76q8Q77nxNCXwKgOeQjLRHVW2MqhTxS0Q9GT8J4Gk9w/IJvcvCapMKt/hBvv9/A6j2MtDKwPOB3tm15Hrl3fsbeyu7R6LBqDpHsuc40tldA/OXYrfcXnHELdm3Mk2g38VEwxs5f1Y1DZyhv7f2KAMA/CqnXokUg54WIKz1yxgH9knYOmDgrF13SzS43vOBVnvtOhhYy0RB7os3Ei+DbuySiZDo7rjh+3KE3+eLMgDRXQtdGW6PSzV7D3Bt5r1Mr4MZKSMhTlIgWEd7LvuGSV1UlCSZpbRBTNYhQfQI5fwEc0EHlSBGuVREuRg5ETI24lJkNodygV32YwSS4FOYTFspRBg7Rx0HdoEUUS0X0aiUUC8XUCvmRUCQYwMJCNB3sKrL+JoJGO+nnJsbd0wQNF8qYUKHWCwhpj5EGGLx8CE86pnPAmo1uS5cIymZZ8LUDGRU+DbjbIJI1CAYMhfRkYRcW8JwZftMVjV1zcMut+FI2XKZbZ8DJGkBcVpEewD0OJmL08gmKWpzFCnUyTNCPVfalyscpSiWGGsPJULVQqS2DRCwFt9FJlBeR2JWa3XRT6KulABhoiuisYl97VWonF1e2T5gsula+vbKccQOudYL/t/At+z6iwgm768WVsyHqX01/Ra1bfzSop3GOrJ/JfEduRZdm5YxfR8eh3ZCmUpkiSggYKwE5o1xn/GRi88M9CfgJ98K7YttZaJB1X8XY/H3XIek0XOti40Q8JAAEZN2vkb1dXQyBfVsAimM8lA6raSNemNBqP/W7sp4TtoAyDiSQhFbhAis6fjljXPnJWeSvUk8KulLGxA/q+hp0Oa76r+1lvN9tV2Ao5VVSJVaKQ/cfxwTMvDIAODkDQ8AIJhGJoAA71JAmjKyLzA3nksxAMAsiT7XtfE7UydrxRXpcv3feVpqqI783kPf1YEV3dgB/2/sZVMEJIg4Ii9ELikhnRRw9tw2Vje3ENVKCJjUdlqoF4ooBUV0+il6+TpOD1Ic2+kinZvDj9x0I/7u/R9Fe1gVAKBPAIC0oigRAIAsA6mYOQBAh/+Qdkm0VytBUnHZY9zXXsGIj4xp8KWLj2gLUVSdTelGiMhNVhVFgfySkTAACAD0mxt46g9djxuuvRRfuO1WfOfb38G+5f0oF8rYOL8liaXQcR3qr+epfceCm9mYL0l6CJUkxDcwzgO/9n/+B1QXF5HmI5w8cw5nTp3BDVdfgz/7H/8DnARcniQoTcY4vFQGhqvIpX0BPFUHjIveiXpwKzCAYq/0/oN4YH0Lr/s//j2CuUW0J3xOgKTZxLg/EIoh6dR6zVSMj2ia0W00EXcoXRZ4KFhCBoCN4khkbJcG16y2bm3uIB7S8KugFN2yrje3GgMnhOX6gZgYqdowe6OVHrgbAJCzyLS/VLdht0CXLPlHAADEAU2AcrkqIn/9uCcsgLAUuf5/0oJo4Ki0XcH80hIOX3oE5bkygmKA659wHUrpANg5i3vf+VYkW2fQwBDVcQfFNJb5qgRlmOonuQJirluhGxIdj8mHQZ4IH/1gLsSQs2pZUeKb5ggAJEgIQBAAiBaQu+ZJ2ArqQFjDiAKZkRoEmVyx14wYlU59mNAki4K+z/DFaQ48DACQKbaL6rxWcdWZ6hQBPrJ/lJU4jl2kg+REABML4p0fkiLG/UmanBMoywJqJqDChNBgJ0u8vZ5qqySZLfDthMyRlT7T3aNRxHi69TlFu6d2xrc3VAk3+6lBtLIB5P1cQsS1T0ErUlQ5EYGBCVlRVE9eWzuN+bmGiiVSADJfwObmFtbXN/GCF7xAxgNN7Zi2vjBoF/V4fjNosjlsztaIOA3BBlZJhlTsH8s3RZai3AQ5zr2OyYToYzxuYzhsy3NLZD7FsXY18phJgh6FxghwxKwODhGz2iYVg1iOE8Y95CZ5oTZs5wAAIABJREFUbLfz+NSt38C3711HcxBibv8RtEjJDThOrY/BsCOfWav/bIcpSBA1ZhuZABjGMNPrpwyzUIO+C3oXdclyHXC9+BURFRe1FgJda+bT7G/TnCknVRn/9ZaA2O9E7DJLDv3qqdpw6gOISJQv9OOoA7z/WdXD8612bBUxnK0q7v7Zqt56Eq4X3e1rsScc00lfTLg9GaFaLSKfm6C5tYool+DlL3kxLj1yWBg3D50+izu+dQwPnF5DsTYvPboHlpfQaXeRL1awen4LYaGKXFQWId5Wpy9z1i2EEHotfb4EI8pcCAJly9nX9w4AKICbgQPWD+oeuQ58AIDPs2tazA3RPP0d/Oq//XksLO7Hf//jP0F9jm1Z1AUijRdodpqoNapSZX/BjS/E+fUN3HLLp+W8w0mKKmn+uyiW05xa7+kUFPCDK/u8MROcbFScop/Sd+lartTeTEnau42tMszMfvvXzq7Hw1F4ycbhBBi9F9OvKfPFgC8xRFlQb/ZL+r+ZULnrb8ykDAhzIpampSH9qF5ljy1xkrS5HloyLnhvpPUrSSTQzWyhAanW3yubkABA14n0TUFd9d+6JgigWBXRT3I0kWBQrUJ4kvDTZrjEX45hk3HUWLjSlucW/5cAAKb3zYP/spP043H///r52L7n2BpO8CuzdZL3TISBpgJ5OvJUxopxzYc5lIIxDs1HmCvnhXrM5Ei4qkw6hGXExJ26VzmU2S5XJP2fejPUadHpCfONetYKKkk+q7EjMjmGkvCzp9mSsNlAg+dEdht1LAQACAJ0h0M0+33kK1VcfcMNqC0tSzFss9WWan6lMYcRE0FZZxGW5+qSEVAMUtpFCVqUqRkRin5HpV5lpujEb0MBDmi3VUwyQBSW0euxJbMMRDX0xyzIMAcpYkhMnLG5jIhzIBPbM0V6UPOChC3QtMOs+jrAWVqHyGAtFkXkj61ujHG4lrlXuEds7LG/5/0E3N8Dvv/Ztc8d81Gqud63/xwe0wfgfD8lTFPRFNFk3wACy6m41xmXaCxjQoFqBbXHnfEKp40MpVpu7B++h4F2BPAk/hFRTsY8aqvo7xmjUOtDAYgpi8CPo9TtKVgiDB9XjJSiLQGEIdeZE0FWM5dN/ZAEXtT6dUKItGlJHjJlOtD+drp9gbfJlmIbAEde0ywzRi2XyqKrRAZAPhdgc3UdG2vrEsMJKMX7TwCAGgIDba8y9hTXPT8zWWQEIzklgzayUa9jbXUNmxwrSNA1YeFzCgAwF5U8YRcAYPH8TNzupiHNWhEDrXexGD3fan/PdX/7GRkAoA59GgzzoEoJ2x2U8WYJpWAcIyjQ+EYIElJtCjhzdhOrm5soNSrIRzkM202UgxCVsITBKIdeWMXZYYpjm010CiX88I+/GDff+iWcWUswiRYxTMtI2E9UnGCS4+KkwEeA3IQMAwaJmjAbAOBX1fW8pmqcFwtKppuAqJ0GOKLG7onLMbGU5gOCG9wAdH4c/zcZohQQ2NjBM578WNxw9VF87MMfkCR9aWEJlVINpx46zY4zp26qG0f5GPatwaOM3opKQrNMUoopUi8BeN6Nz8eLX/YynNvYxFazjeP3Hce1Vz4Kt33qFpw89l2U0wmKkwQH5ktYmuPIr6aM2BM1VTpoEH0NpLI9YvAe5lFYWMLZVhdPfv5NuO4Zz8GJtS1JyEtJjNb6Ouq1mixeJt8cU0JHQbRKEEQLgJ3Tnla5mIBppd+G4bAf0iohvW4P59c2NI+3fjTXi6L01QDxeKQUnYAtZomgZ2w94N9kNqaM2ZkufklMXK+7+vVHBgAUwJlWfzND68Y9qoOgVeLt1nnkbJ9gLr60vA8Li8tY3r8flUYF7V4T+XIeT3jy41DhqL+T38XX3/ImLBVT1HJD5AdNFGRMpI6yTKMaRqzyB5H0tXFViXYGQQCKaHJvUWhEAACgTCoWEgUAiGyPaxkAsBE0tAWAbQKRuyZEpKehjVvyMwwA+e2F9MVZh/y9/qwBFveG0qBdnKXpidcG4Jr0sr8b/Yj7mGtfHagm+GQCcNwgkW2ispdedrmr0AauN0s/rwbYqp5vFWQmY1btt35kOl0aYRmt49S0zaEyuOceMWc7i6LLOt/j0vlOe0TAa6aya4AC96E5UNMZyBgAojOQw6DfEa0LItJM/KnlcfsXv4SXvOQluj8FYFAEW3Q4GJxJS5wK17G6kwFgdByk44rglT5StHQ8GohuCav/IUEuYgZq9NAZUEOB+44JOdk8fXGsHH1DB43DR6yBTAABAgTySEc+GaD90N3otTp46GQTN9/yZWzsAGfX2zJa7szqKsq1InLBGJFUk4qoFKsI0wiTEe3GWAI2vjGvtQUKPpBjwpLmg/xEkY6Wc5TVtlgPnqvwO9YaX6ej7Uyp2WwRKwQhepyJLuPtpt+2HtT/6ZhF+/IrNCKkSQr0zMZRf6G/NIBJztEDKmX9CjihLWDTN5juU/2sfkuLXqds/bFq46bghIW8MDM0KaKR7WOS9NFvNfF//dYb5R5zXGCzN8KnPvNZbDY7KEQlNEpVYW0dOXo5Hjy1KmMa06Ag1FraL7KN1HZoJUWAcum7dZTYHOmVPygAoJ/+YiCA/5n9alkh7aMab+C1P/1StLsjvO3t78TiymH0RmPkGHSXi4gnIzQ7O3j2856Jw4cP4uMf/zjOn18XOiaGCSrjEKHE9m4N7gqmtcVCvLeXYFnMoRR+2h9fpV+V6g0AyGyKu5e7F1OANOECmKqIz4Jds0nf7qVGexBrW477mq4k9ZoCkHpjzmaWqqxKiRts/2SAlBPkcqOm5HWSOJKdR+VzB3SwLcOBNHauPmhmAJYlPTbeVUAcAmdkXc5qC3mALN/WB3d3sz0pAOhGRDsQwBJ9ue6076Yv8r8oAHDh/dh9Jx8OABCKMNlZvDUsJEnvuup5CG4lFG8KD5PGT/2VIcLJCOU8UC8XUSvmcNmBBRQCnWYxYE9zGGBxviHCsEzeKyW2fuRQivKuWqwz2RUATjDsbGvsbPtDCmYsdGkPPauiyh/anaRKkkQ2QZSXaRJ8pLYLhWX7cYJqfQ7XPvax6AxjCEE6CFCuN1CsVNDpDSRRq5dLiMYDFMR/6KQH+pNCKZLHCcZY2rcsLZ0p/YysVeMy8fLkUV44DFDqKawCxQZGE+rqFDEmAMAch+tcucZqoxAiH0TIBwXxK9LDTgYjgQ5qErjqOQsDbAmgXxcBXscMkAkpWcsiGcjTCrpuMQczOn9k/sePOSx/8acX+Kw1f00ZgGqJtyX6IrKcJChT7NqNwBMf5artZFny92RgsurP/EKq8k7vQB8Zk2hlXRJ614rG9zKtETIAzH7TbphtEK2mQV/1JJwgsT3PmnV5rppQ67WXooZrQeJxeYyqVwBgjqbtBkOd+gFIXkOhZ74Xz0taKfNk9ipjs1goo8dR0BQo5rSUJJaCIONKguYUAGRewnHN1L/YPL+B82dXpZgjtslNV6KdcSZSAAO7vgaIclwldVKYX/F6PXD8hEwqyVEoX0QFgYqIACob/eIAwG6LoXH3blBg2iagBTfNPWfLgRpn5HZ+8+miAZAl+eGUMqufcCr8plUZrWKzMswxcyTqc0OE4yKYvZ49u4G1rS0UG1XkKS6SDJEOR6jly0hzBfSCMs50R7jr/BZ2ggjPuOnF+OpdD+C7924iV1jGKKgiprBRhRt1iJzQ85QBkEvZzyZkffCd6fg4i1FiE2/jzDpRW9i+MdXgnhU016NLZFSMlH5eUU2U6rwLLHMTpTMlfZTCFEmvhec+7Yl4zBWH8e6/+Su0mi0szC+ikC/i5IOnUCpWME5YyfJENOT9uFCozqi9J1FEAToVhGMCmuTGoqz+B296E759992IJzncf99xlPMFVPN5fPjdf4cchXfCAPWIQoRlOScmHaSpSCgmATqRSS0ujPPaYz4olFE+eCn+t1/4FXzr+CkRbyvnEnS2N2RjUMCnVlUUX5n/VvVXFsYulFGuOYPriWwQaQMR9V0KJ5HilKLT7mBtlSJilpiFQjOkQeE9JcNglAwRFZyGg9BnVJiNyREpPdM5u5rwzraXZtUOjwopC9tjABgAYOefAQAc7RGPUSiXhKZMMGIQDwWtXVxewcLiivT/UyWaDk1UKcYDXH7lUTzqmsuBuI3/n7k3AZIkPa/DXmVm3VV9Tc+xc+3OzN4XsCB2F4ubAMkFBAKUTVGmGGHSVoQtBR1yWCRsWXTYFOkIh0NBS7Ip8zTNUNACQdLmYYGXSBAgCJIwQeIkjj2wc+wc3TN91p2Zddjvff+fmVXdM7MAJduNWPR0d1VWHv//He973/vw2U/i07/wMzi1WkeTff39XZTZ9kIVZM49q7SQlihXZWKVdCcEASL+ZjZBpBaoEhI6TgAN9gOVUiRRKgbAZNrAXrQGPPIMtsIlTMMlxLx9wq0ISpENkZEbF+KJxSr/v1kQwAMAi+BCxj1wRkcVWdGwjF3DpNvmSVt1T7RA54R8xU29S86hMgivkKLYaKp/jgKD1KkQyl6vOUYNUXpHBXNIL39utVtuvqsF6XKUXFua+TqV8KMX8dO6cMbUO1yOP/Q95ItBvcIBAoSHMVDcrVdle0EcJ7dPM7RbTWxt3VKfGJPwV6+8iiNra1heXjGnxTE4bN9UlZxtNsZGUt/umI6DAAABUqNniq4J9veTesn5410JPAkQCIxSxmRQATkNEIUkx77tySYytJeXUVs/Zhw3AouCC5wIpEdElPSNgKhvTJ1JA+hSgOQ4MJigs7uP3b1dfOGLn8HW1g1cuXQR1668iq3NHXR3+xh0iZaPEVW4BsxZi6LnggQfTHjf5KsLfoGbjZoJmRcAlfmwPJljzJZVYAsjiszXmfYFbebddsVtg/BSSTRonyDOvc6dqO9Bln8q+CgXTcqHZSKo7kyKxzFbmV+TZ5V4Uc6YgRnBVCqlVyLR+UnLbDVZzUsU3F+5tIEf+Pt/G8eOH8PLFy/Lr33yU3+G6aSEva1dxKMUDz3yBHrDBNt7fQxTMuwqmAVUXjemhf9/z8pi4Gfw318NANAEn4Wq/+2SXr9/fVAbTns4dyzCe7/l7Xjh5cv4+Cf+L1CBJ4jqLDGpNYf0/na7gff9tW/Dxa+9iE/+4cfV9sPqZTqaoFFZRkkxhb/HhVYAK4VlAGsGBvrzBUHiQdZCUARi/dQDFSUc+H8AKJIorDFhir61+G9VDe/wRTtWXMBz0K8DlooVQlm4gq9k8Gn+skjhdVNNHGBKQNDvL7UEeNEwsp1YQHHBL5MVD3DyeF4csrh+i0Aeb6Po6ovnVGRwFQAZHtOra/uEx9iBDqJyrK2sku4ExHyM/P+3FgALyhd9tH/YLkAvaPFkAJl7iQEApFATAGDHPdsNTXOKtpt/J/DbjIBWeYo6YjRKCdaaZZw8soyjK02U0gHW15Y1IYItWurtn1C7qY9Br2NVXibqjkWgZM1XcicJji03wElQY7JJZyWkHF08oRRWgFQxNAEJa3VSUumYehrNiCmSmWkBEfTn31UIoM8sBTh+4iSiak1tyGTicp0xLmB7K584AYDSsI9qYHEhGcliw1BcmW0HapEbm1Ar/R5jYSs3OykPTimIMIiZyNWRlmrYG0zRTYAYIUZToNpqOQDAyblSyJr5jgAAvt9ifI3YdbaM8Yri/FKgOEU+yAkRKvlnsilGQIRyxXIqryvkmW9+nfsRmkXgi/fQ0/g5RYDFkmIC7vcbv6utN2Hvu02yoi4HP5v72cBpE9j277HWSmVcuh5L5E2Xg9dl7FxrYaDAs+Hslj/ytUzK+Z8/P4vzQhfvWTuXn+rECR3sefc5pmIAV8T1TDwxAKlh4QALDxJ4O9PZ28/YP4wjR8OhQBWeJ2Oqne0dMVZYSPHXw89XbuM+iwk/2RqVWg0jAmFksGh6BQXgGxJK1CjA6UyCqbvb20LYmOcQVPfCek522AoZjhHB55bEqbTPmDOT0cnP/8pXvqIWSqk2SWw2cACA7VsJdBPcJDfBFV7Nzi/ai3mvUkz+s794MW/HPC+uj1L3h94mDQB78H7kmqdUz3TzzCF5R5HTwJXEKrAkA6AsZ3Zjcxub2zuoLDXFDCxzk/f6aJUbCMIaBqhiczTGX27cxEYywbPPvw+vbHTxqT+/iKhxAuOwhRET4yYVPkk/YSDL5WgaAFRp8yKAhAGq5eqh9F/v5HwPTNHBeYen+0oRCfXiW/WMwbUlLNwZZVWD5XhIVaeBSQeoBVNM4x7e/dY34YHTJ/DzP/vTQorWVtdU1dq6uY16lciZr4a70QuOKmguzwQGy5WmkCZWEoJKgGE6wjQs4b/9x/8YO90epqUIV169hps3NvD6xx7Dr//ih7B5+RJaFFWZxHj0vuOoSnSFekIThFMmlZZgihrFZxRF2EsnKK8dx81xgP/kH/4jfPXqTY1xw6SPdNTXqJKvvfyyKLH3njlri7vbNbSfCY6nQs5RjXglhiSyv7kIAJA5sr+3LwXmwwAABrBMaNJJbFNjpD4cSQ1WypfSZDB0cY4BoOArX+bWMWcqocWvAwCARmHMz9tmr39YpRgix39Q0CMQZWztyDpW19clhEWlW6psE6SJk5HEz5959g1YWl8Gdq5h57f/d1z7s0/gaKuCRinFdLCHOnvf6IqIIAcVJfJ0kDL+6tUjHECRD74u0PhL9rzx5waV0kEAIMGY/b2TJvbKq5g98gxuhcuYhssYCQCgR2Zvt2+HuB0IUAwo7pbq3DHWPPBH3+Pk2R/FF/inQWR/0Xn5ijxpe+zX0/MUpd2xbZyz5DNUv78HEDzQ5/vTyFbiGKpKGY1mQ6JmNPpErWnQ+dk7u7tyxnKQrg/NixDy2FG1mhnwbH651wwIStjnGCs//k1MBbYjWEWZoNeU7RheRHFxDWbMGbszPnkrovUEu7qdjhwEHXNnfw/Hjx3T9I8ja6vaC57eSLErWg71t4kZQ7EZax1RMMj1wErPlJM9GNUk6r9ktdbFIDZOzAnpjacBqo01jBKKFEUIyQIoV1BvtUUt59qvVBuOZSN1TFct53cGCDGGA/ZcM2Aj1bIFTGmny5gJVZfKk2xbdgJT9k+NMemlGA5GuHb9Cvb397C5uYmNjQ1wvBhHPxKMZPWEPxf7gj2zQz5pwvFRFIe15IWBmFGB3Ux20RpzcNsUhXOknk6c/Xf+aw7gdM9ukQGwmJyWNdcw/8rAHVcF9gCQAhe3KXwim8nLuODa7yP5KnfI+SWVJwViNCnIZxWJ0GQJ9TYFQhP0hz3UqiGm4wGmaR/NehlXr7yK59/zLjz73HO4vrGJoFzB1Ws3JIi3sXkL9eYyEFZw+eomC+OYBdwXtM8GUGYsAPkBpzCZAQB5D+uin523ye783dVpyohLcLLkZgEM8AGfP463JUok0308/sAS3vaWN+KTf/zn+NrF69jrJFhZO66EYW9/H2urS3jmja9HOZjg03/8Rxh199XPXGHVKqyq91cCvRYUWOuLlRz0/2QoWcCUt+15P6K6piZk+Aq8Y2zwna7Vz67r8BYA2g3WeyREe5uvO7UACO5jK98ChGVAhS02sSV9y4iKHlYKN1CcDCE34rIAAIibYmN9FLSy6qZjqUiSd63INjPh1MTmUAmAp/9z3XPv+PXgn29W5RNd3wBxa2UrcBeKVNUF0Ky4Tgxccb2xbr/5z7Pef8YtVsTwzABvh7M9//+hBoAF84WAPhu5nfvy7L55kKawTmjzKbjHVzOG4H8cq0tbq+kgTIzHIwRJH41SjHuWq7hwYgVnji5htRGhQuX/kJVVW/P0M6JIs1jubBJjMrXGOmVZSxidPw2A3t6WsauoQRWUNcVrMC7pv3hSwub2nrXjFFhCviWBiXnCOFjF+UgTo6wVrITd3T0xtMguYhuyYgb6I04FYpzAHIGAMSWWOZQm4jUT4ObzNjCcYECzxRYxW88sWGYj1AQC2OobJNTgqmOQRtjcG2KrG2M4CzFkOxljEEa5KmDwmPR7BP15bhTQ89MBTH1d9ininvBz5x07TdOOHOCTAVklDEfdjHXtH21WqHC6XB4U8OynTIOIbbr0f9TWcpVtD855P6RpBE6Aj3HRysqKYiSBqMwTyPJoNLRveY/Zm05/wp8bjaZOycB3KEZZWrJxngL4Jil6/S463Y78NRNb6hQ9+eSTePbZZ/Hggw/i6tWr8uevvPIKXn75ZYmLHzlyBI8++iguXDiPq5cvCrxRm4KzMzwPJvI8HqeXrCyvYHVlRefC8+M1eYV9spU5aYHX22JhqHAdrPx7BibbAIpFBQ8mNpsN3R8ueuZh3cHAWKmO3UE/wyIPmQYsdN7c2JQGgFgJzEujSBoCPGcVJRzD2QMMelZiGljln9fEmIbxTo0sNeoVkKlZDgUAVLiOFcvNJJ5pfJWinbitq8gsiS+KymZntt8sn/dd2Vrr/cO3iQHgk3zfTsoNQ4MvI+0chncMvmKj8UcMRqnoPGb1uYLNW3vY3N1F1KprY5MqOolTtCtNjCcBhqigVyrjS5u38PL2Lp57z/uwNSjhDz7xJZSb92AStTGg02mQij1EGBIBcQwAw0syAIDUOyIzfkPwGnyA4NEdTyc93MEYoiijp94nSy4lHMUkI7TZsxppRACAYVbaR4WgRDrEt77jrbjvxDH87E/+hFCi1dUj6Ox1MBrEYgCwH56GzaoBJgxiN9PRlxkXhzbmbDzlOLoKBslAtP33fOADePatb0dnMMLufgeXL13ByWPHsHnlMj7x+7+HcJyiUZrg/NEVLJcDVBhwJDT2MZpMZCOer6MOawxjiGB5HRf3h/i+v/dB7KQlpIo7htjd3dJGvXHjBhq1Bh555FHdR94HzQh1iZf54mKbBQEjE+xQMsREbcJqohlzom+jIZORPEAnA4Aibx4AoPoB+4qZ0AiddOiiZiw7VLW4AXIGgBtV56srmvdtX+Y+LYCzIMEtfomnsfXCqEwK7SplMSFa7SaOHjuCNSqhR2X0hkP1wFbrDdQaTYEUU1Kogwne8uZnEFF5ceMyPvuz/xNWR/uiotUpTDncR6MSGLWRAa5rJdH4GUfZU/KvkJ1ruYY0KCNhQCQAgMrGBABiOZ95AIAMAAIAJcwqcvsI3UiUojr1vImYvyu3Nx9f/1/uBAC4mCtjFpnBtMCTiLXvIWPPYMY6pUN2FQIlbjNqNDABLVTlshdb6DRMRtpX3kkSiZcTdHvt9NkzJvJIUUmJ8jCBd5NOSoGSXIFIvnXIG0ArTwlIoBH1mh3G3MmDNgEADpAoBrt5ApcHtwdskBuTuby0LJoaqWtL7SWBAFRlptr/zs6WEn6OUKITU7zu25UkS+JnvqQmMFmyKROzSYwZ6Z41ArjWaiHWA69TegysWtQwSauIoobEjtBuUfXVKv+cCJ2mKJfr5oIYWLKlxY+9l69LUK2PJfbKSnBK2WQKKKU207ZEkEpTDtiLZ2MKRXOiHS+5z+FMQz+6yd9XXy23PjM5fdLnOGucwUQGEJBhdO269BWorEsgpbPf1XdWPtR/x3FRjs5IkJIsC19B5vQHzkLnlwdliv6Dz9P3MWs9L2gR8BknI443dXan2IJWeK1PRjxNsBjUG0PPuEGCMrXs8hYCO69ckMnbNYGJU6DBEbNhhM5giFqrjRJt16CHcjlAPOphkvRQr4aYJENsbm7gsSeewLd82/MKfLd2d9FcauEGA5KbOwiiGv7sM1/AeBqiXGsjHlOrg4/NC40WJQt04jaWrbAnv14AQHuvcP8WjyXLXbivfp+rxzTZwfu+7Uk89OAZfOjDv4Zb230kKRN6gsjsaS7jyccfwdHVJXzpM5/G3s0biCYpakGAWhQpkO3GQ02i8F8maJcPU7MEPBdrLAZQfHbWQmgtkWbzCiCrs2eF1NZ5J9sKJrDLBC6n8C8CIT5+Ocw6M3TkPsoADB/sFV5sI2D98S0GKX7G1BAe85AF+j9jPd4W7iH2kavC6pg6BsI5zD2MlJjRtjKQZjLBgNxXCYs2sQiw2e9d6+UhSfgiYJA9nwWQ1ajZ8+ABr8aDgp7FqOsr1Agy+/z1u71/g+/IBf9sNXAv5CPr5p9J8flkr7YRvq6i7boebOReWFJlvMH2q+kQK9UZ7j26hAdOHcGxpZpaWcfDLupk6bq4mc/Dt2HxnjIhazU5qtEJrLnKv0AcdxcYOzEHHqQz9JIZ9uMJOqMp+mmA4aSEcr2tVtrMr5NGTqE2+lH2UHM9RnmSb6MpQ+zvdfT5fkwdRf54fWxL5eM2dmgg1pOmH0ShgAAKF9bKIVrVstoWZuNYCZVaeN00K/lhxhccoRzYrDFETZ3z1Vs93OqOMEKkMYQT9qmzH9wxdsma4uoy7Q4DA7wQo2yF08hQRVyJtDEU+aWWRRVbPQtnpjZpv+18Idbv+bl4ohj3FDRGeCwvYnuY7fWAnAeyPbNAnzUdI07IeK2o4Mfz96M7NX3IgQt5fuVtsa0TrguG2Z61532ln3NPG02b4Mcu8x7487Cx0TVNHePK96ASv5P1SIq9poKMxzhz5gzOnz8P6gnQrzOBJuDgmQb8DPbWP/TQQ3jowQexvMwq+0h26C/+4i+UbPNYFy5cwHPPPafX8b6QYUn2JdmULPDtdTpqRyHDdGVlVfsqjtmiTGp+Bd1OFxvXbmhMKVX9+fdef6Dn6+MGnjsBFP7M+6e2A02CYntljEuXLinXMg0DoPb/FHuZp1HPolGrosJ8mm0VBADIANBeWwAK72CBzJQb9ZY5h8Abs+6Z7/GxuX7b+eCbCmMAnWqq7zHVomf1iNQrV5V186WUxwYBRkR5SWUbkxpTxa3tDjZ294BGHdTfVJ/tjBuyjX4/RVyqAO0VfHljE5+/dAVvf9+3oz+p4bc/+llUWifFAOgz8azDAIDIqqRsAaB8lJyd2tZsLFVIGo5T6ObG9lSaogPxjqfoTC0xZDJSFvLJn9hjwu8cx8XPYSJIBoDxSKaYAAAgAElEQVTsA8VmaCrSPqol9m6M8G3vfDtOHSUA8FNaKEdW13Fr0yjvNFTsrVQPoVP6twqDuSvJNilpZe8MaU1DtJYaGIz6+rDG8jJ+6Id/BFdubGKUTtS3uL+7hwfuO4t/+fM/j3TYx0o1Qmmwj5Nry1jniLXZGOU0Rp33ZTLEeNTXQqIQYNBaQlpr4/J+jL/+ff8RotVj6LMHqB7gpZe/iosXL+pciVRp3u9kqk3Q7w3mkv48RrdFSYYGkzsPABD0oEHkeMVbN29Zf6PTAFBgpeEHFv7wuhnFDkd9PTduXG40blYaFwZwtnS9CfWCXp6U6mMXYyhkS9wJLnoAQAteNBgq/LuKMgGAEnDszGm0V5awtNyynmwmYlSlrdZQa7Lf3vrbGBCxzYvJ/TPPvRGgZsOlF/CH//OP4fXHVzHs7AgYmo46aFQYDMWWiFKE0W1G66G1ETkk6lF4YEzqWcARmVzjMzQFACRIBQCw1aYhBgAeeRqmAeAZALwxRQaA3+SL1uHfPgDgOaiF0Dc7CQsWTKQpCzALgKNVz/L+QB+gilZHkRc3nkbvddU0n4zz2AwAioGldUO4IJfPkz12DpUXFa1SkUPi+D6CC43Wskt47ZQlXOj73BxopzPUHnaBuwMHzNDmyUIxSPXn5MXtMhtk/LrswxhAMAmlExr0ekry262G+i47e7sSXpKDdKNhNI5ULBJir05UkxM1GOhMDQAgwET6P19Lur8qB7RDHBnFtiZWIxS41FAJlhHUloCltgFWoyFmbCUiM0YgjA+nSZUvyZaz6qx0NZhgHKUYjAdoRC2M2JpUbUswkCAPA8yIQBXbm9S6wBvJEUqsKNrxqE+gfeK0GGyGs0tY8sjIsg1dh6vWkrE2HqvX2zTpiIYwKbRxYJ41cHPjpnQC9nb3BAz0en1097vSOen1ugokfKDCgIEBBr97USPaouL6yiisAilYfWLlKQcQFIRl5mqmQEPBjZuS4veAb0Pg+hZc6cbs6bk6zRkbwep7/uUFXS+p7XUKjQajEVaXVrDTpd+oisHBwLPRZMVihHolwBYT34BVhgi7ex210jz51FM4/9D9EjSlTdzY3EK9uYLf/t0/0KStqNZEb5AIoLa52W4ajqrbuY0p0rx9wlJM4ovWKEs8/QYQQOoZBrfXACiC+d6/S1Aq3sZ3/ztvwnI7wk/81M9jVmrg6PFz2LzVwcrKUTz5xJNYXWnj83/xZ7h68WVcOH0Pbr56BSePrmM8ZJ/nBEGdvcc5S8QnKr7ibxVrq6oeCMjFiKH98QCiW+LumakGyWBf2bK/E7b5LVBjbGV9tPqdc65FoMlX/Q6L+fhMxlObW15MgufuuZukI0adDwX9vmLcJq2ifEJOdh5cxIa8KvajzfFtOGJBaSznTHOyCb4x+OeeIYhPwI4BPr/8+iiynvw6EXWdbZUFoc7FtWOiXfm9nwPhdHqsoswDGD7B8wWhzAMWAIDD7uf/+79zdt0BRwcBgEVwzc7QQQWKX0mZz35HWz8boxLM1OdfD6aoTGOcP7WOB84cx3qrjDDtY5b0US8HWKpXEPf2MVUfugmj+WfG50kwZ293J4+p3XNgvKcCCjdvpYpePMFub4TdfiIAYMSRegG1vCpqB5D9sGlp8mNevJCUfOLXBAg8g8Q0G0xAeqnVli33QBTXIlkBpFer/avdxCAdysepj7o0RTUsoV2rYKVRx1K9igYr467KKpasdCeM8Szp7RKZlkBQWUI3Bq5s7GNzf4ARJzcxjmWiK+F/DwLmyT+PxjWvseFc644+z2fCtedp8xn44XR7vCYN7zmFW/nd73NvA/ya9y0z/vucjVXhg/Gl6ecc+hq3qBfzIVs01EuoIJbAL9sBjEnAzzbGRSK3a4Cf2QibApfr0NAWsBXA24ZiC5C3JR5A8GuM37V+0rGSY3/u/FzfMuDbJvmzPxf/GZmooWstkL6TY/rQXxMYoM2iLeL5eBaVnyjE82JST/blaEgNoZkKJPudrgokZ8+exX3nzilOJAtC7cy9Hq5cuozrV6+jVq3i1D0njW3aamTsC96vra1t5Wp2Dpx6ZmKRHkggq5rXQWYDxzNXwhmi0kwtCvVaxQAAlQ0d09MVj+cBy8MibXvQuR64ZUMUnbZnn2scWR3XjQns/cDT+tkVd/26yKr+TGSEbjjlaVsEvpdnIgpuiRXeBGjUliQu9Mr1DaRU924toT/kLMUAKjcHNYSNFfRKIV66dQsvXr+ON779bZiVl/C7H/0cgvoxpAHFOGroJx2Ua7TtNA8liQCyyqS504q7CQBQ/XOSUTv8efnFzgfvHZHfWPMbCigLUWTleowZETz5PRP/Y5UsGU8UxHFe92w8RDSL0YimSPq7+Fvf9Tcwjaf4xf/tFyX8sLayJnVHcSKCSAl11sNJw+N6kZTwyPnN0Ko3BUDMkKJajUSr4bz546dP48k3Po03ve2duHpjQ2OaXnzxRVy4714MOnv4Fz/3v+Dc6RMYdbawvtzCWruBVhSgPhujXpqgMhkZ/Ys62zRwjTa6sxC9qIkj5x/CW9/zAex2+xj2Ovjyl76oDbFPHYPVNRw/fly91nTsNAo+YzHnm7tJ0wCYCI2lFgMpu/VaQwbxypVXNR1ARQMJ1bmKgWJ7vyCBYdxDtcakzHqLpMOgkWg2fkhBlwtc7Nm50SAOgGKybkdcHPljn8H+Ho5R46gXqhYvr61i4+amVOeH4xRPPv1Gjf6zSoxV4JgwMlHif2Mle0RtKNaR4MH7TuPcfaeBaoC//JVfwPRzn8SRtCfEvazjMPHiTNiypgcMKGLjxtjJAGqDk1qZqrrGalsaREil3zBDe2KCPWk0UqV20JsB6/cCD70B28ESugMG5w3MqFzFkI5tJpmKdmGTuyQ7D6isSuX3gUeC70QxvVtApKe6oD+waJoWxyTbe7xXMigsGwN34ANz1DKPn3M4yI5dbAfJjaBi14IQof+5aOtY1WYCzvXKPS6kul5HvVG3FgLS4tkCpTzMsQD8WnQzWS0Vnw9Ai0Gsb0GaN84+2TEBVToOAZCkDo4TVfupWUQl5SrHZLqZsBLLktCbU8PV7GfjmHD9ElSy+cv5+Bjf5jQj2OQkKNnbTYCLlf+wfcxaq7TO3aVwvE5WiXLPizaesXY2+pHJeAlxOFNfpbG0SppqYRaD65P2lIq6ZFSppiiaqlWUSeNkEmutMD5YKH73y6HInCj+XbCcZ8D4pHKuD9g0GlRRz5Iwm+UsW0YQ1o148tWXIr2Sr+l0OnLYdOi0bwwE+F2VkiTFzsam7LcHDyRONCCbw/ou+V6NHNrbF7hQrO7whg9Hqa07KqaTJUH1dM3NLgtcMKE0EzMjm4o+heuVAUWrXkNE4Id3m3ohUr+PJDZqN5QU4ZkmQRxdW8O1a9cF/ISVqoREB/EA991/CmfuO6MxYS+8dBGXr9xgNIxKje0EbGNyyb8L4vOxhQYA58KUi1XkvHK/uK2LNomUljvlZXwtbZX6VV2vuae79rYu45/88N/FF/78j/EbH/k9pNMq4kkFa8dO45u/5T3Y3tnFH37iY5hN2cNJ8DaUcFky6Kt1iroiwzQRqLSYaGt8F/s3GQR7ltlclZy9m0A0sT3hfaMHCxUnuYKEv2fC/vxaVDGALXpJVppeXOeH7YW5fcIfqKPidIvmyQdmJ23Z+9Q/t/+2PMg6q6utUj7UBYU5Jcssm6dQ++eYATn8I/u2F0Y/FmOsIgBaXAd2DN7ZO4y3upsDui3skb/xr5r8F235Yc/nNZzibV8im+9OUH3EBQaAze8uObYk/YRVivldPpN90VT5r7W1NyrhVK2p5ekI9VKKZjhGeTLEW97wBNrVAPVohtKEIDFfGxibjAUjegWBygeV5D2AYr5rwbMz1GHLQZmx+hRb+33c2uthf5QiLVUwjcgAphqSm/LhnrVXOLfZKfQQJl7o17UVDHLGH+279AKcVhB/ViKo9pMxKu0ySuFU11Rj4awSYblRwzJbAhmDsT3AiXyTYWm6Ra4dS7TvFFMKMJeb2B9McWWzg61egrgUqRWZu5+FGLaLanKAtMKZwPo9byr7jFeZ6JtoumsbdiNM/UhQ8zneBjgWosPZbufrbrd4fFKnceJzrNx5pppvCTjUr+r+u1zEP393XfnzyHb93KlkSeUh09du58tzu1EoSjkR60Xgz7DH23sGb6t82+bh98mAXWfcrC2r2MIsXSD6lVwEVRaJ8brTrDK2ssUPPpbI4222cLOoZGMOeWz6ZeZ8ntGgS3Cgibex/ngqHEivaapW+yZz5sg0NzTSk0xVrdWF+yCj7nOq/G8Z3d8uOGtbczcgu0U+19daHPzgMzNL8J0Qm5sdmU4MVSG1QmqIGv1kit02p70iWi2REyYh08EYlaiOW3tdvHztBvpExWpNJBSAC+sIp0bNm4R1dCYzvLKzjUs3N/CG555GY+kYPvI7n0ZYP440bGISljEJYpQiGiabE+mnALDvJgMANPpoolEintZZNFq+D2NxcWTVOKlo24NTmVpVZEs6VC0jwiflyEi9tJN0gApi1MIJZkkP/953fic6Oz18+EO/rHERbEfY391X8u/V+M3p54g/owWJPjk1+4BGhclgOlKbAXtBuPjYg7u0vo7v//s/iI2tXez3BkpiB/0ejq8fwb/+nd/E1UtfwwpVticJVlsNMQGq0wTJ3jZa4RQn1tqIB6zClcEwMaXiZbmB8toJvP9vfS9evXETX/js55SQWaBDVfQyHnjgQUvmSb+2OM8Z6PlWe6tcmAYAAQAGwWQQEC189dWrAgCsbzhX4M4F6ywASMZDVGuWgGUAgFvwNn/YKLFmVLwgpQs6pLRvc76lvO5nETh1ej5HVnwZiHG0h1fsTPmeEnD8zGms3XMCxIJVYRWTwSrNvlI6pmCcRudM0a6V8Y43Pw3EPaDfwW/85D/BI+kWjkwohGbjx1iN4D2MJzP0Y3MurKZVamwjMGEqjSdx/cjcR+yRGzHYn07RTEnlHmEcxmacxxUkzaOY3f8kOuVlDONAojizIJUgHCno/mux3aWIJnsUlzROn5jwOylqf6WvAgBQMOvZIe8GALCNRzvidqCmOLkL1Fp3dPV0a2HkVzA3jWABAHDMKFtLWn4l0dWL6KjEfHyrjmsBoJaAZw7UGnUlbPyZI9JIuZbDcMle8TvvP1Fo/1U0vPkzY+5OdolR/OmQ2M9IKiMTF45hYjuJKv+i0ecVcolJBjZnWUI6SqbJLnE0cia/nP88gSoxhAaCSh2VWgtRowWU64BEBA1U1f2xMcf6Tw7COWKJTVIRPAMApGYk8Ip9wHRSaqNyegQ2moz3li0CE6uyqueb2i6sCNEuAJGOa066WAEtrsnbAQCeOaIDuSqsB6X8cvLzzLOuekNzdHhRUMmS8P3OTijQVx/4GlbB1PLh/qbxlU6AkPdjhe1BPsjw69IrknvGiqumqB/TVSj073SCrVt7Gg/U29/Tf92dbWxvbuDG1avY396SyOGQzBCOxhWVyDQOyLAi6Mjnr5ayUlm2ZlYylpwIE05UNaEew6yEIe1xWJEeCcXbKDzb7W2r9YwA0WCYYEzabrWJqFxHylYj5we91op8Z4bimfp2kRFQDOT478OCuLlgT+IUt7dAooS6WdbF/lb+e60B/Md/85vx6U9+FJ/74ouoN4/gm559B6JKE5/81KdxY2OTxBe0mjVMxjG6nV2NwlxfWUE5iETftPpzTmnwQTpPSs9d55azj3zwpqod7wX7UbPKuoEZ2ZQAUl6ZYIgsYrtJ789aAY0JmE0xKSTS/h4Vq3oH9wjbeXjY3ABaYJzTwsloK/4uq6arvzRCJG0lE+fitWuqSiFItuqmBTHFa7e7MkOVLY5edNXvDZfkFEGVxXXgAQCz7HeCgG6/Nm7rMxbectvl9Y197F/JXRbf7AEA21OWeCgZdqMjbWOZ6KumyDDJTDlyjRRkti0uozciyzTALO6hMh1ivRFgKRpLlPjRc6dQSvpoVgIYjmzJqcB/iu1hgsqMA4o5unkewPO3xmIKF38tbFTaclTrivGH8QT7g1hsALYo0t/wvxHpRDqCxViiN4vB5seIshXMAVAFJodPlOk/re0nV5o3MdxQbxuN+5oyo/5/VpsmYxt3qzYIIB0NnaiaZ064J+BjRGkzVVCqtNCPS7ix3cfeaIqUI5zJQGRbhI2gt/Y5l/x7EJki1mJHUxhd4nw2v94o4dZebPsqbwXM9xEBYOr65Imp34fFguXtFlymf3WI7/TvV6xZ+CruQ91jxhxu/zk3J1vlX8eY3CeTh50HC3AHNEgKCeuiiOmcf6B+TULYy4Eh/tF4tqVrTbnd9WsMb0Ekc+51zm5nOeAhLRQ22ty13Xl2i0HuiuXtMvJ94YsIuT1hi1ysnM2mFVmLgwAg14rqx6zO7XtvSxkZpSzSzlCjIDs1ADgFwIluZgCADL8dYb7C79nU+dFz4MSsqtZftm8LZ+7+WRp88NlZHrQa3VlVhkpZRoIqhxS1kNgEKdscUuaCXX4PiapzfnUCtBpL6AwTXNy8BXZ2DIMytrsjJf7jERUpJ4inAeIwwv50gr24j8eefBinzj6AX/rVP1QLAAGA4WSGaivEeEZ6j82Y91MASB2Vw3QVUG440iy44bzj8kJRvqqjx1gwcNnmkmPLURbeE6vPWuBDCxOnY0Rl1VgwGw9QKXF82wj1aIp/9zu+A5deuYpf/qX/A8ePHpfq/STm7NOKeuFFn8t67qziZM7aEkUGzRSxoirxOBkYZZMzTCsRRukYo8kMb333t+Kd3/ZefOnFlzCMyRQwsUb2nv7Rx38f6aCLSTxAeTbDeruJM+srWK9XECZ9TPr7qJdLdjwiptU6BmEVe+MS/vr3fC++8JWX8MrlV3H02AlVp3hfKIB37tw57Ozsqkqu+ae+p6RQQbZghJuEFW9rAZAKcEjKzhjXr9/QeMCgRPCkMArRMQCMUsRRj+wzZg8Y+5DczFi3nv3YrLzCkKPUuo10iMTN/YZyqr9FIIfCcLt7e0pFOHO+0++h0W5hmMR46umnEaudxJwHAzpjPhoAwOS/nyZYXllRkhVOErzjLc8Cwy7Vb/Cnv/hzaF36DO5fqaLeXJJeQ2eUIKy1UG4uY1ZuIA2q6o/b642wvdfD9n4Xvf5ICu6k67FHT4l8rS4V3iNRhEalhFKdvw+xvnwP9mZVpGcfxGTpKDAtC6QYxftSuS1H7DHLN7bLOdw98QIuPsnN57d6BLfo4L+hyOYuAIBZrfkY35+tdgTHaN01AMx1HIrnKEqhTdWZP4JP/AssgGLyX7CnKHOOOR2er/I7+r+Ty7LjFgS9fPDO+8eEttJoyk56BgETRgIE/JnruTewMXXcW761QMdWMEHAzzRAJLbker+kNaExa2O1AojKP2FfvwFRFuMz+WOF13rs5egcWEeHSoViJoJhxDGjFDMroVSuodZYRtRoAxXOPbZpHROvAiyyjh3EK2xwjwobkFCqzZ42KidvGOnTXH/WOpWj1VxvvrJnyT/dkJGB3FgltybKVFEu2JXbgQD+Hs4FMwrMckE6/S0rUTvH7cT3tUbyVuvMmdJ+zI3hW9gEGuNUSH6KdGSBHaTxOHVrzSt2AZ9/vl7IVHRAzeRmy4CdG0919chxjGnXScNlgB4PMR70NR6UE1H+u//6v9H0hDKFngg2cfJDGGGSGoUVUYoJdVjU+BGCwo4aWS0xbLMMBKRHI+o1tFSt2+0OFKhXG3VUK4GEnBioh2whIPWVlX+hpRHCiOCA70u2gCjvu3a+zCWgi1Wc29mTuSCQfvsOhof3jcAy9xTXOH/2gkuvf+wc3vrUGXzio7+N8xcewfLyMXzms3+Jl1++rHGaJ0/eI7/a7+0JUFtfXUajUsGg2wV73yvVuvYEdX6y5+b2Kis/FLnzO8FOMYc4LZ1n20nsBMfy6j59mwcCNB7MrT1jEjhgzbUgJik/43ARQN6nxQD+wK1yVS1bT86uuOBXIIVrmVFLQ2Gik40QI5hoom8GTDhxU1afXdxi7Xp5awOP4ym7omRrFr3X+PE04RxEKII2xXPP4jHrM/iGXI/dyzu/9w7Ykn3ma0URvrEzvOO7BD1lo2lt1J2aAlzLIO+1WivYEsm2qgDqbydATD/AwlwQVdQr3K6WgOEe2kGMZx+/H/efXMPu9Uuoh1NUIwpeutHdaqGN1BKmxCOYIHJjJL2d82uXJ28JxOJXDgiwmFJi8iOhY04B4HhIFs5swhL3Lb+M+m+tj/xuP7PaySkXruji4nTT4cgfTSbenLUK2vri/ePa8/PSbZwc/aSB5RpV6uPtrBhQZBCSmcxPNwBgmIbY3B2iR9mqClsYAsWAvAMCxJ1cjTFarS1mOksF6JEKX5wm5Gn+Zlfcew+wMumnCdjOV6aLAJzfJ4f7RRs56gGEoo/0r19keM4BAFwyMfOznMFkf8+B20wEVwC72zKesSe2bD5BpbhKbgdAFM+R95Bt41kLktusipXcvcrsh49ICuCCbJo738UV6rd1rp/jrYwfjaeLtua2wlozW2drRCC6YzhkIJh7mHZ9FGE0ANZel98jixM5ytwxlH3+6WJJw5YZA1L0e6aRmxQwJADAvcGOSQ8AeM9jt9+dm/93AaAr2ml/vrL5etvhMXRp5z99oxgA7NnUyDpHgUglEsEWn5rVcUzg0IlcOMpcyJEfJJZyJY1RrzREK//q5au4RgXnQYxJRBGmCMlgitGQ40JCzCjAUGGn8xgX7j+LJ556Br/w4d8TAyApNdBLUrSPNDBMOhKZM3qpbwEwAIAtACUGlul8CwAfTBEA8AtjMTjJFigNmO+51Hfb3M5E2WgSCqWwUjnmBAD2//dxdKWB97/3vXj5pUv4P3/9Izhz5iyuv3pNlQXSNwkAMCDkuCH/yEyx1mjsvAYG08kwxnKrhWCWIh71RQHRrEz2EXFEVxDhb/7734eV4/fgS1/9KmqNBjZvbuDMmVP42gtfxZ9+/GOosuo8nUpQ4p7ltkCAZVYQ467mvjJBqDabINbUmwXY7A7w5nc/jy+8+DWEjbbmPfOLQhiPP/4E6g1W/klniS2AcAGFN0x+oVnrRGLK2tnYwEB9trdubbkRZhzz4RyGG71llRADAMIKk1LrP9NmL2xw2m4FfU6VXUGOC2Ks6EcgyFU8fNVT+zJncpDG3R8MpNZJAKA7HOh7VK3gwcceRaLNP7MJCq5qxiUg9VchwFRIp7BZjAfO3IOHH30QiPv4/L/6dVz60z/A47URlqYjqeCi2kBQX5aC7LVb+7iyuYMXLl7FTnekHrl4XBIbIKo0NB6nNI4x7dxEEM6QRhS/CdBmXyX7QsumoJx0U5x44HG87ju+C6ceeRKzZIpkOCB5GKtry9jvDlVV9Sg5K/w2a9kYPO02QRzribb2CYeaZoi00rtvKLyxQuDd32+vO/gpNprHWmOca5n7lp9UHngXT/S1AABzVf/imx1qQNp69uUTvYIQoBhOjrrn17/WoKsKcIpATvE1sm1xnxxZX9e65p5mOxIZBPyu3vAwVPVXyXwUKmhZajeQxAM5BlYtfdW/WP33gBjbozjFQym11gD3qiX+9j2yxD8kqNhAtd5GUGuqV9x1QyLm2p7LP3xAnqvP6gl7ISUXDoptQz0AsIWKqbBP+N37HXXI3KQBANpXorrafwITSKH2T98HFnNO/mD4mQVDWn7zWb0Cw+yZOqfnWpes0O/6F+WI3drzz3sBKOZpWQXkcDoiz78sdpo7R1c5KQZZYgZJMGmilibPnpPmQSlAf6+DQa+PuN9T8j/c30Pa62jKy9GlJfzqh38JX/78FzStgL5lNBhJXIjHovZ/f9zBNOR1UOCSTLgy2Nmt4ZSzEjq7u2Jy8W9htak+3aQU4dqtPSytHcUoTtAfjDTOKtJEHWA4pG4Ge4Bb0sDxMYEFEg4eKtiSOXW112BJFgGAO72Fe4dsCTIRCVJz3/BeshXjzc+9HiePEWAe4fLFq7j8ylXMJhQBq2KSJGK/NasBlptVcFjDbJxK/G+p0ZImA6dQmPqz2UyLqSz41WSFMcdUkiFYmABQmCrBNV3mGFIHHmb2odAqZ4FsngDM2wdWjpqmi1EYxVys+nsK/WHgCp/LeGzPZy5ByEQMS2JuKr6hppGfbuLYnqycokSNi3zSgZ2rBeB82LwPsi1urJmOIXV249RQgFPsu6LGS5ZQWCy2mLzMF2MWULnXsH7mXuJRz6/3ffaws+LG7d5e3MuvFeB6raeSAQAKq6nLYnVy7TdnU7jO11ZXNC6N7ZrUTGnUKkrox/FQYECrFkn0+cKpo3jiwmmMu7cw3LmOE6st9fhTWVz+hWyeUhkIjbnGnKQaMBF3Ik2ZnXPx2kJrR+6cc3pYHFOo2527YrLQpsmQGTadmQq79x9Oy0a+RPa/hIiMXiaXLsHLZ9ubTbWiowOg5sIUez/jIXohLU9Dqt3kC3kcORcNHBRgbwC0BJl1TgRwmdiEmIUN9JMSbu2NJGY4IwOKYLVnw0lM096jCTgOAGDQqFphQahUr3NTabzvMPDAV9a9toNnH83HX4fu9QUBWh5XQJFGLOY+cs73FPzZ4u/1s8THLZYpnidvzmKyX2Qp5P6wBOaJi5Fd8bPuzGDiOjdlBv9VHFnqfTUXkK2L+fYGfu58hdsdJZNc8XlGnvxbLOcv2E1+K4x/9mvNgIMiOD1vY+04zB0tuvFMA4n0Fj7fzOh8/723sfws7mOeHUUsCQKQBWrZp7UAaPpG4SvjS3lWtPWcZXvErwvnzLLCtz3jg3F0af+/4BhAozyox4ULnLw5ooQaLSI8wmZ50uE4xEmUGCaenMU5K2HcHaKMEPu9Pr52fQPXBwNs9gZSAqXYVHlWMbSHNOighM4kQTfu4d77TuLNb383PvQrf4BxaRmjWQ29dIzWag3DpIuIvUsSAaxYryrFo9EroTsAACAASURBVAoigJo77xyaR6aLAIB3oP4eeiftg/pMGMf1HnkAgH2U6lk1kgCikCOjBqiFMaZxB+fOHMPz734XPvPpz+MPfv9juOfEPbj+6lXUoqoCNd5qqkyLASDxktxAEbiQjyZlJBmjWaupV5PCXexlYkDFnsza0jL67BMPy/gP/s7fxdZ+B7tUqhwNUKEA4HiC669cwcWvvoAbV6+hWSnjxOoyVqtlrNUjrLdqGA87iIc9HLvnODqDAeKwjN54hpPn78dGp4/WsZO4dmtbVNel5WWcOnVKt4riFhTIYrKSBX4yQsV+QqMdM5jSvHKOFpnMsL29Iz0BE+YL5wAAo+TmAEClzsCkoMJdoI3eCQCwmSvMc2yTmtK2Ab55TGCjPUjhtuEwM8yiAPE4xfn7L6DcaCCoMRmaISI67XqcuVlIDSUCPCuH6A/6qJYDvO/d7wCSoVoAfuWf/Q945MQa1tMeJv2OeuCube/jpVc38LVXN7A7SDEJq2gsrWEQTxBTIT1k20xD+2kwTJEMuji5Sgr+BAM658kU1SRFaRojLZG2O0MramIvnqH16BN46Kmn8cQDD+HU0VWEs4GNjqy20BvZ/FVTaZ4ijAJUKSoiFflt6x2MLMkUsu4EarhfOFbnGwYA/ML4BgEEpRJzVZxFMlnR9B0EKfzzvm3w5mzenWpEHpyYr/TlRxTNzG1eH0AXq8CD4UgvltMu9JJ5ahoFanyVKmMA+EodSlheWdbzqJBxVZriwvn7BKqRWZMmQ9Rr1WwUjCr/DkiRc6TjGQ/UOmQ2mzO52XfJPnBS++xnUropaBlUG2bXhUPORG8cV0Kb1uLcooXEvu/MCf5kIl324d4R01ZSYslAlHy+uFyaWxtTVZItSJHwqavYcwSRiWI6VdRCkl0MIBYDlzz4cJt9oYLoPzez91l1Je8rzZ4XAQm2VhxW41rsefWxReH3uk6O4XTPX1o1XAOe6g1OsagruaSKtQE9JgrE39nYpS72d3ck6sqe1TYrAPEIYRKjNpvh93/zN/Hlz30ekzhBSBp/b6B2AH7WeDbGrDLBNLCJGa4oIUYCGRv8b3V5SaKAYZkzrhN0EmD1xBl87isvYzQrYzirI+EoOfq7bIQR7QXbsmoO3MqV+vX8BLy4ekRhvNdhz+qwvTkPANwZfPQtAPRPHCFFf0T/zqkQDz92AZNSF/Goi73tXcUfq40mRp0OJsMe1ppVxN0trDTKOH/mHjxw71m0amyp6Kufc3W5xVkXmIxtbrViYlfJ4c/0HRYv+J5Qx+JxIHRcCtFBBH6fHzHrk/6ZNGg8AODHmWZtJNMAowFRqRwAKFbpDYhIM0BR9sPPUXd05HKZLUZ5kp0JebjpDCUl4Na3zPhOEzEY68mPJ4gq1CAg+OF8spKxfPSjGCAOiM/WWOa/Oee8qXtnoLMxkQyMNpr2YluaXw+Llc3b2fC7//5gC0Hmlu765q8PAFg83F8VEFAF24/XLgAASmw8e8clBCXpgySZ0r1aFtM+jrfLCMdDvO7xh/HoA+cw3NvCqLONJlmE4xEmtCWKr0wwkMCe6Vux1Y0JBp/9YR7S9uW8NkYRqDdtJgLTdI8aLcvnXxCN4+8Ui2c3zvt3K9CoBYxJlktgfCKbAUZuKoFzsAYyaVwwkzOu+ghIXYFJUwVcgU1XZHEqbaPUaBxjj1CXjR61EWsEQDRxqFRDbzTDrb0h+gQAyJzjvleBwvka1zZAn2VMYf6dSvj+vphz1LU5KqYBA3YDMvvoFqg8uOvhX9wXfm35Cn6xqJADagYcfT3x25xvZXRO5uEigGg3XOeba3jkbUxZDuVg/1wXZuE6C+tnEQS0+8EwZF5E2YOP/jN0/zzA6ooJ2bEKhb7c32d30gHXjDnceRXiEneFroXU2VUry2fFFPlptb3n5+iftK0u0/xi3J0BHUr2uaZtT6ioWWgv8Gfn7aIHSJknciQrv5swqokAsr2q+JWP5HVXULj5dl9c0cPFXCoKHdjhzu7x1Tc/+HZNAfDJP/s6GSSWQlL+KxiMUv2bqCHBMlIFu/0BOt0e+nGCq0owAsy6Q9TYVwigk6QYVivYZ9DDauc0RDSJRLflgmLI1RkP0U+HWFtfwruffz9+/Tc/hb0+3TGnB5QQVLlxR5oCIKSOvWpTBk+uBYDotRpxjNbMr6ID8poARREMvwnzBUxb6DJxP0ZO8Y3DYAh+KLDiw+ATHaAaxkgGO3j8oXN419vfit/77d/HZ//8M1IsHXT7qEYVBWBiAUhZ00RqRVUKaYTddyGWAeqNts2qnSRoVk0IgsKLMcGDWgO9dIqt/gCr95zE8+//AMJaDZtbNzGKh2o1qEd1XHzxFbzw5a9g5+ZNhOMEy9UyjrXrONKs4kiriknqqsWsMpUrmHGWaq2BUr2NcaWJ/f5Io0Be97rXqfe/Uq1I2GLASrMX+RACWgAAtCmnAjmowcB+f1a3SHm5cWNDYwBtDq8hpn5xLgIAtSZBnZzGb/RYcxkeACiKDGWGQVm/AwBcYmRVSUfjtzHGcgMUe6KYY5+9cw0bT/m6p16P3mjEuTH6rAqZI44BwJ85F8IoYPY5S80a3vL0U0hvXtc0gF/75/8jHjlzBn/68Y/jlZcv4tK1bY3yK7dWMCXrpRQhiKrY7XQRhmVNq6DgHIWXZPQoPkcG2oBzcmeIo6pe0xjbbN9pRNWGGarjCFv9GMPVIwo0qfp9fKmOsyeXcfbeUzjzwGOoNpdw9Og6jh5bVyLJpKLb3UeSxmg0SMGjEaSRMgE579itbcYMyTfyZTmAKcIXjcyBcOKuh88DC5+QfyPnc+h77vDZ/FQZYPdGS6rnq73Fvy0G53w9ezG9XfF/z1BsaX246Qei41rQ5YEEVdgUNE1E9yYQ9IanXueCMlYg42x0UTaO1T7MJXusKtNBMYcwGuYkqDjxpbLWYGtpTaJvBBS55nwVQo4hDDASC8Oo/bx2o/kbP8AqARYA0Rlm2gAOkaerKaua43v4vSARz5G70da70SXNdtjsdHoArkPraffBhr+Pxe+Lz7QYwNiz8nMJnUN0TtC/T9U094T9Ws/CNbXX3r5HksfIegjdAYvVS9tH+Yg8nZvXEXDVHg8WcaIJ25y8sFxnn6MKu+j3O1IiLo0TtCsRllgJmE3QmE1RLwE//U//GW5cuoQKPSBZYSl9C8cLkd5KdQULQHPw0yQWAzHzqLQcS/yU1f5puYbG+kmcvv9R/MWXXsCffOFrmLRPozuOMBrGVu0V4MXEzZgLtZpReG2rW9DjQRwT0bQe0eLX3YCAAwDAXewDX8/KPxWUvVaM5kkfXcEw7aDT3cHZEyexd/Mmkm4HD549ielwH0nnFt70TY/gXW97BufPnMDN61cxGvSwvnZEKuMvv/gCGrVIgJtvhZJNVAXWwKosgTePNMfuoUr4rLWCRCXAHBhzW9TuS1YZdH3EGsVprSJsnQwY0xymwu9uKCvAPunX6MNCvz1zh8HAhHYtCeffKcpro8b4DMnwsGoWhcrog8z+KGaTOGcMkEnkquGWDFiCJNtOuyIAIAeZlDypOhYYsO0mXGSxgm938gHwIQwarYGFlsJvxOYXCbFza/A1ubW7AwCHrevi+p5PkL++K/AAAOMbNVrpmVjMaWttiuWlFvZ3tjFNRmjXWVyaigVAXYszR5o4UYvxxkcviGm6dWsTS606lpoNFX0mFPAWNmttHuxVV9pbEEaLmWAUeu8z+3YgJrDkKCfQu/yHosVuLKSPLfga335rCaq7ngLM7DmaHA8rkTPfhuJjPwe0+gQ0860CwLy4W4BqpSn2kiVhXsvAEiHafTJA1XZGgJP6MwUAgH6oWraYaFqqYpgE2NofYpCWMJVWCpnGxk6QOoN0P4xZ5ffs2Anc+ievvxVEUTyTY35lOM45ad5KwG+vgbOYOM+D4/LYd4zfbscmkI1yDIDD7bftjUUArxgvqjSrMefzVzd/jvkfD/oFFptzAVJfWPAggF8TWdJd0AbI1pQD4PNPWaC6syi5wGoysNMALNsRBQFMgfn52F0yQP30Kc8IyBkTU5Qdazm7T86XMZ/2wKl5TfcHB2YotpDpjLSeqWEhyj9t54TZB5nPzJ9MmN5tId9omT1zfW528S4ON0mk3F8dEt/78ym98He+aUYnX6tT+KeKdDpDt8/Z8z30honU54fpBN1+jO5giFE8RsqbTgoilcuXVmzWfaeHitu0Izq4ZgNdOiGOOJMayMTonjwxinOEU6Tsf64EeP7bvxMf/cO/xLVbsQCAsN7AcNxDVOXW45jBfAqABwA4BpCVdAa0Psn3fXx5gG0BnG7FQkVHAakiOHdz/Rg5bWBSmowBQYqMhLnKM8w4AjBMMOjcxDNPPYq3P/csfus3PoIrFy9pIa20l0RHmsQpmtU6UqKv6lFyAICmcZER4dZUwGo0Z2tPMaPid1hCq14Rmk7Bplm5im48wfKJe/CxT/0Znv+OD+Cx178eg9SER/qjGL3hGEtLq0hHMV780pfx8le+jHG/i/VGDWvNigCAo6ttTCYxompZFe9xieNNpmitHsVOJ5HgEwOIhx95RNVjGiVfeeGopKxSq57/ecrQJE1R5Sig/kDVrniUSABQYjMMkO4AAFAFudagAbQgXEwPh6DpZ7dxfYVNhkG72QkDsnjIm0uE2yUuvu/VRFqMQmaifwFiOpsoxPqJ4zh19gziSYqY4EuJAABQZk+aC/KM/k+OXIQk5YjHNl7/0AVRSV/5xMfwoZ/85/jaSxexF1PYsomo3kapWsdwPEN3ONLm5qxQKtMS5afS7ngUY8wRNlOgTKYIZ6WzjYbz6NkLNg1QS1kV5WgaMgAmaKKKzjBFvLqGhA6o30dtFiOa7iOqBOhPOUowQqvVxKlTJ3H27BmcPnMKZ8+exvHjxzRe0gNPHDlDcMmqNKauTef5bxUAyOhQB+sMWdJyaAUiPyvlHYtqgi4pcd0lByKvAznFAVTCjGRCin9WwS328ToQSp5yXkPEfxhtmQf5ZEoK46p8zxUrFh4Q8IF/sYrHNgAGALQJFHd65uk3qPLPthAmpxwNo/2n5NkxAHx1gQm46wEek6VFFfiwKtCVAn+zqKoxh26+hbOFpkuimfQSWHP6EP7YRskoNmCa0aYjZT+k64kUm2aWIqJYq0vmLcm3oESJP9XFpxQI5H88pok/kbnA9whA9P3lnsZ2BzqjHkXh73pC0kUoiki6JM05vaLChE9qMnE3tmgVpowsHv9uP/NS6S9pW1TxdJXPXCWYmlSmXu/tKWnsnCfc7/UQJwM0WxVND2EnaMQRoAR2JymaJaAelvBPf/RHkXa6qIeR7FMlLKNRrav1jeDTartlgldlm3tdr5RR4yzsEEoWIqKMTDCiMsLmMpJKE4NZGRc3tvFTv/xbuFU5ie20LCYaW7kkEObWsap3ep7G3sipVQ4EoLUssQXEqXhnQMshm62wQ79eAMDvraIf5x5ixWQ2iaX4zbaoUWcXx5abmAz3UA1GeN/zb8X6aoQL547jnuPLmM44mSG1EaDLKyaCOS1nKvj5KXrroUbMPPo6EEixBW4016+cX5sP+PJk2ge2fv8LdGORZDGCXrBmHvT2DEf/nfuHa4AJDJN/au4kifs3xcimQK83ECgwGMTo94dWuOkPBNCnjOt6I6SpqZfzdxQlo15EnHBKDdsAOW/d9JA82OUBAfZ6U/CNQqN+fBevvyiE6tWxi3upCKItMFwP2PG7/eJOUwTujm3fHQAoMhX8cyhey2KB6W7nW/y7AFRDMTO2qfQgXNGFZr7X7WCpUcNquynV/v7+jpTDH7r/Ap599Czub43Qu/GK2nWrjYb67vl+anaZJlOohIJaA2WNsiaTlboxEyVfI4rauYTVrpXJyKL3tP2cJf8FBHXEUde0LRKVNDYGY14VFTnCUeNnLdVSW60YxU4EllZlQv/hfJub5GRhudkUTpiyZI1tuJaY2TjUktxLf5pgPJuYDpWGYjgpaOXsDsQWAM1zkvKAMWJ0DswhhhiTBRHUMUoDbO/H7GZWSyfH4LL909p13bwfBwAQCNBH0MX5+MUJOxcB7cnYilu6pqylwgMAFAdMHXPBVsZiwn9Hlgn1FsQQvz2CWgSoFhNwxT2awlKwd26B+tf6CrKdWyEucEktC2uLvM3i5yzuj8XrScYUQfQm1s7D38+51oZiHOlNq0ScGUvksWWeaNvzsTGZ1lLjjyeWl2/TKBQ65vamq/qLoeHiLW9PbGm5uLnAAPRgr8Q8XX4pFpR7rQciivoELLaryMB9I/I3AYCcAZADAC65131wdstCqrmYyLMt/ZrINRLyNVL0zqWL/+UHZlTDpejbzu4+9roMTIhS28gmidSwssQbwj5D3lD9mwFnpCSfOgEYxqg44RgmWtNaDd0kQeLGZlTIAhB3n/Szsfr/OX5tggne8/7vxJ98+kVcvLYvDYD68ip2ezuoN6tIUvY727xdqtZa2Ze0EPavGRJo1VVzPPzy9DMuRBpBGZDCf/mCs8BGvdEEANwGpoAWRyER/SZCyqChHFGRvScAoL+/ibc8/STe/MzT+PAv/BL2bm1hNhrg/nvPKNkb9QdoNVpIRokMsJS5KSJXUhOF0B7F2UxKJ6xu1KwfnMGfCYrqIYcUKaq3sN2PMQrLuLa7j1MXHsC73vNezMIQr27cRGVpRW0XpOBTMToZDHD55Zdw5aUX0dnawDTu48lHH8L+zhbO3nsG9VYTgySRyCCrgxQhrVSbSuDbrRbe8IanlCTW6lUMhwOEZRptI0jrf64FxEoeMxtVVq6o779Ra2gMxuXLVwQQRWHFKVfbglWl2CXvNlt5hnqDCKIpperZOSGi7BkVgiNDgW1pS3dAsLYrtPjKpcGIbtSXjUnq9LqocSZotaKxTw8/9qiQXWoBDFOi5OxFY6IeqLeWh5BoGam1pSn6gw6eeuJR3Hv+PqDTxX/2Pd+DjZdeRimoI60dRRI2paMwGk9FG6MDtlneE5QmKcLpGOF0ov2h0V66bxMkpJhGNm82JstmFqBKUTRSu4NETqcZULcgwWRpSWlWxFnL0RSzeFfq6qi11QLAIJCgkDFfOIYwVPX/vvvO4viJozh37j7cc88JAQWqBDg1aqOo+y/3r8xWFE3FYf/2SLh/g72m2FYvmK1gvIswgJy6KsSHf/mEt2jei680rYaDOk46m0Xhwez0C9ehyrlH+HNHWnSnGbvBvW3OiTKAl904mPBkKLE7rAcZ5p0ME2stWGl/DIY9AQDxqIdy2foaZStopRz1lzfXBIbcbF5WNUjddqPggmoT5UYblQYp/03FQBI5c1RTKSgLuWD7DoMT5wyzAm/hhvqLcII2PCHebxvwZwBAEMTiyxhI4QAAMX54HArE2hQQgbgSvfIAgI0G9ODEYcHPYZXkOQBAnpgAgN1VTxW0nywAEChsCKKxGDyrwVXrvfCn3mEabXNffvJNFsQVZ44TwCUAwKoxg0TfvuTv7XSGJm07yWPjsQR19zsdCZBSk6RCmeopVeRTRPQx4wQ1quX29tHduIbe5nUscU+nCcrTGWJH/yfgyqSu1Wgj7Y9MhHAyVsWPWiXTZIhZMgAmqdgFzaW22r/a68fRm5awsdfD8bPn8eMf/i28Wj2PW+OG1hDXAqfBaMJApYyldhsEeLVD2OuY0f/tFqldkABAYYxX8Tnedl8XEgwCkXN7+oC9MNFhPhmOpuV108dw6g7tatrZxqljq7h+9RKOrrRwfK2J9ZUa3vzsEwjQR7dzAw8+eAaPPHoBtfVV6eEgiTWNRQMzwyY4FjOv1LteXz+CVowAK6kosCuAHLTTpBBzTXsLkCdPLmBztsHHHz6JFNtIozudsphbjwXBAOvFdzGNj3Ln7pb0L0zbJTdBPjh0FWU3ZstKrL5a6P1xGUnKFgFjfIj1MSZ7wP7NYyaxsQoIDnS7Pezu7mF7a0ffB8MYV67dwGCUoNcfoj8cIiFNNCwjqtTUCz5KJq5CmFe2VWEzWpH5/iygtauz/WzJpE8OzQd4MMWPpjRPfRBanncAB62zP74cQMZgcx+RLUc+d/lTedp8DKy1M9lZVzhCztHZ/bl7v5V7Re8DfdxnZ0S/UXHsRdNGsclTKoXQvjNdnaSohjMECQWoxzjHPv+H78faUgOlwRZaow00A/pwxmnsZafuC2nuNi2I+5ljSnnHqAVAhfzZJNHa4/jLCZmqGUPLfI1srIu7LIF053sAqKeDsnxAAqjjVMCCH9+s9Zs9yTz596Avj0sCpiaJuORX3x21m6fB9lIz7p6R5jNRo+dPqiWwCm/gsgO2uZY5mWxCDS7fgmpsRwMCHC2f7wtpC8aYBTUBADvdBIOUrQO8j1OERE2KdVcL3F3d2ARRPcAvgMJnie56/EhA2/++wJCp3iCd0H96NXtrITNfY/sjF/Erci/y1/A6zXfN29Fs7RWUbw8CAEZPNtbP4da6yGDwsYL3kgR2mCcK4FEmWvCfGaCfa3wUgT//cb5Vw9tH+ZWsKS+/fu/D3c52Ht4JMblTn0uM3Q3w12ZL2rU0Fir8iz32+eZ3B5B/ylkFPsbwk4HYAmgj3yUEIdZYUZjQYg6zp8UxfXYvaBPNv/ETvOifmCwCBCxfti/nT+xhZzvSGACFZ+/YmYXyWfbaxScsi/qPnzmTP3rvIDT6x1AyXbzrmfEm2RaS/Z4joCQSUwiQSZ1JmeToP8YnM/Ut8j0SQ6IAUgD0OaImLOEt7/wW7A2m+M3f+yO01k9hSJtOeUUp9LsFnvXWOIqeu+biovIXWNwMGd3p0PVtNEq7UsnkZEEs0W0+BhrRwaiPZqOMZLiHShBjlnbw1771Hbhn/QT+xf/6yyiPp2jP+rjv2BJmw30FY832Gjq9oWY2a9zKdITyLEZZ5HJzHzSE1aVltUU0KyHqIas+M1VyWD1m/103niKN6ri83cMXXrmK3XGEMw8/gYdf90YcOX0aO6MehuNECD6vWzOSSeHkSJ40wTRJ0O/sY9TrqtrVbNTR4IxzIlOlANdubgvY2d/ZVdsCR0a94+1v0/gk2vZROpBSu8aYKJOjQQ30H41drRaIbs5xFwRqNjZuorNvtHduDhpFGUHeX6HRHIOXisrZajeQTtgjOW8kipVUbSA3dYKP0KurKjEjAOQMTXEMoGjOjrKoqRblCN1+H812G5V6DWfvu1cOnWtQYxcp5sw+WAJMpEpSlR/svaTgTgnxYA/vfMtziIIKXvniC/je7/4Psb50DJNxgKDSkOqttdA49VKh1WaqDJ9war9+KxcSFgUWbi3o+rw6KMEiBYmOqiV6IP9ux2IVgIdJyB7JjP/BJD0L2vmeIMDS8pJYAg8++CDuOX0S5+6/D6WIjseSpTQ1MMHo6kROHVXbgUCqBroZqRpmgQgh1cJF5TKQyOZS26QLjqES24ACJxynmWkQcPTlFM3askYZ8jMXGTxaBwqQfeN7oQohKp/pkBRZAD4Z9KEiASUlzxol5ioEyn8tqXZgsAU9EojLKfpcexQImzemC462aHwXbcwd2A9m0pn4BxiN+qhwYDHGeOyxB1GvkZLdFShAMK5c4b3jOMuS7hkTeqn8h2XrPw4iVXxqjaaU3oNyTbRc678PMRzFat2inWk0mihXqqKWMTi0AmehBnDo9ZjDycgBmT8yFVsfIObVC3uBp0Nqi3oBJL82PKvBqeIeHn7kDC6LAR3A5KMVFxSqJaJwgOJPAg0XDp4HQlZNyvyG/lFwh/pMN11h7m/uPLg++E+OUqLNkD2ShD5CAuPTEpYrdcziVONht3d3wHAvbNQxq0YgI6dFFs/2JirjGMcaZVSH+xjcuIzxzgbKoz4m3R2E41QTAoxZwIqC7Xsy9jGr2WgqggBjU8CmKnaVY7PCEhIKC45GGtebEnznqgtDVXi/1qvgQ5/tonT8EVy7sYlqrSFgmD6L1EaCu0waaG/8VAc/EYDJhquJ3e7R3fX30nA1CeFMkJFrTPdR683XFB2FnbGGZtYzMAo09izqX8d6O0A5nOD48WUcX2/h7JmjGKc9rC438MTjD6O91MTq6gqqzbqBkUz+xWTjHAXJgOej+TwEZCGOU9F3VUO/znzsQfExgdxWipE9cZUl2Xyev6vueAaM/zlDmrh/rKTuyzlza5D+W0kYmW78fFbcnHK82hddUJv1oGYUagsUVbUvCIj55MLABY4pZHBq60eJl5IbG01qrUCu4lqoypreTgDNVedBqOuUTvHq5jZevHwNX7n4Kl66vCEh3NEkQFRtS49kOKKN53ahiB3HQk8wKSXgyOmArSSlSIADj1+T0j3XPRtCLSCWVgKo58MRlkxc+eD4/LwAqV9yeXqRxYIHGGR2vFrUwKA3lH+458QJbGzcEPjF8dCDkcU+zeU2rm/dRHOljVv7O3jmuTfhu77nu/HTP/kz2HjlGqpsu0pSrLaXMB4mVKmSPhMDesY5vX4P7C8MKOQ3HiEhc6paUZw3HQxQoWAeJ3iwphVSCZx7eoZk0EebI/ymAxxvlfHQ2SM4f2IZ7WiMUtpDwBFkBB61e9xe8eJgHlRxPxfSB5fOOGJ7LsFy6H7N4+v8zz5ZV2XVJ6DePrpbb3vaBzx51bIIJWTnVNCV8q7F913L7/h8oyBcbAzeGaaq0LvPKRSLsgTYMdzmfLjbx6JZh4xtgWQWSf2/M2SrKAs5NhUj22s6oJutrtwntCKUkrXCvVksPKgfPE/9cm9kd0h6YHq7YxRY7coAOAfa5cw129NZTzt79HUYX0AzIMHsjheFyf2ZByczMJLHJ0PDsV6L/tXfc1/BL7Y/+qtVFOrOx/an3WXTKbIV6WgDhq05hkmxIORduW+b8M/b8k/GF/ZpBgr4O50L8uV6zYUkPZsO4O9rZrAXvLsXUJyP6RY3QpGJUIxD+G9FDwsBRjH/NAAn19DRGXkmCIs3hrwXVkBxn80fOHs+7tX6UfxkmgAAIABJREFUxiV4YH/ke6bYjmIMDndPXBxe+tE3PWK/yk7CKR96AMSNeSheeHGhCCESI8DRcsxP6XMUqLBvjRfpqCZEk6msy4XFwJT9OU+/+W0o1Vr4xV/9CJaPn5HTmFEw0M8HdUiwnaeBEqaTyM+YH7NQvJbFfy8+WDtLcy5yagbvCA6wWdU26zpOhmg2KkhHe2IABJM+vv35b8ba0hp+7md+hY14ONMY48xKGWG8T/U/lKotJGOjZTG252zWdgVoVwPUq2VEZE1EZfQSKi6XUClNUZ6miKacA8/RLNZ/R2M0rbYxCBq4vD3A5y9t4EZ3jBPnHsIDr3s9Tlw4a0ZQgiIzMRaYtGiE0QxYWVpGhQr4DCIICsQJ0uEAaRyD1d+bnD/dH2LY7WOtvayEtdWs49TpE0jGQzSWqmJpKDAT/SkCJqSGcnzaFOXyFKN4YOP/khSbG7cwHAwRko5MClXWo2T32KNbFKmr1qvWD7zgnItsDZ+oFUUzPECgKooX/3M4vuyh77+hyOI4RcTe2yhSK8BDDz/sprgYIksBNTqAdMae6TIQkfnBo8QIZkME0x5OH1/F8bVVrBw5gR/5z/8RPvIbH8Xq8kkstVYxGnJ8Yj72SHuy6HTzXXdw+WV0p8UUJX/pYVVQ/1db/wcTnOIHsYLp75fvy+Mx9buwhAGFhE4ex4MPPoD7H7hfbQQrK8t6NqwW73f3nICQM8gu+GQ/M8eSUXWbQYB6U9lqoR5is2ncSSurywIVhvFQ33mvuPeZ1HKNpBTiDqzlxIMDPmHnd/Y22lceOmT+nmveIdjFay64AmlTMPGV+Joca84SYoDGBCm34OY4DQuwzwvdHNzMcDpk/vZm+nArc9jDN5R3JtV/JvsojfHoI/ej0SiLBcDknCZQKvLEU8IyyuWahJw4RnJAdFUj/Rg0VlGt1QUUSIGZYz+9nokRnESHs79bxY+JUEAV6AMp8qFL9dBfMqHJ1mMh0fD+wvuVYuUz9x/WflP8OlClWEj6F0GA273eH3MRAJ5/fV7NKey4QkCXt17k1Y18rypB5Vg6At6sRDr2Lm13NJ0hmsww2t3HxpWraNabOHbiOPYGfewwIaAPoLjsaIiTKy1Munvo3biCymAXQXcH2L+F+iTGbLCPgBM9xgTmphLh5WPXfwQtp2VMxjYuLolHSFXxMwoh1zVH6NG+cj+XK2w5MjBuPBnj1WEdP/Wx6xivPSB/VypXsb3fE5jMSQMcLxYFnrXh+lQzGq8ByIdXX1/b+jEAwLWHuGkgSv4FNnrASd7ZgFkphtND8T0BKpM+jlc6GO5dxkMP3ot2O8K9Z4/ivvvuwdmzJ3D+/L1IOd5QgnSRknlXeLbpEZwhKiX8orCtszZuLYvC7gJkC2tNPdtMEsFthbyWvCvZn69gy++a4bHASKJOLhIjgJkQElKWkwPhLurVnByN2DX7pz0k4NKq3gZ65wl+DmLaIXmaJm5oPdK+0si/WeVovodVWkvqqLM4iOwm/dsnE7kKoBsJNcOo25WgInVt2OlJDRKUm5iUakhmFfzxp7+Aj//Jn+NLL11Brb2GamMFO52BWKat5SUM4x6arTaSdKb/mo0l3a5k2Ec5pJDlSOxJs1GsxhMAqLj/zGaahsEBmM/dA5+KLkbpBDsCdPcGWFtew5G1Nbz4wotiPtYobG0YExLHVo0aVeyN+viBf/BB/O2/9/24ubmBY8dP4rue/wC+8rkv4ujqEXS399CuNjAZpViqNdDvdo2azo1OgJBskVqEoBpKiLjPaR+VilooWTDhTHS14pDOH7qCUGmMs0eXcP/JFZxarWKpnCAcd4Gki3ESo1JtqcywiNtmEIhi8dzIzv3b7bnDRFCLNn2xyJbZUOomOaD3te34Q17l7fuBPzmv5KqdPlH0VVy3wh34P+9E7hgzzZW62a7AGn6A0SyU+v++AwAmXPkOADDqvt1HxorKPST0XULJVW+13woJ8NzlOHsm3NL9oQhaZEmab4dTRd1SaLZXiOdDlp8D0Y1i7iADUujJoHDsAt9u5kEaH1PloE0BSLdOc1fBd6D2gg8v+s8DTGoyxjRFIBc654kpQ3NjGuf3pW/Vc58lG+VE6orMPImv+zvlig++r93dOD1jL6wuIMXFiW6iRPH982UjPSkzuYXZRa9l/S6uKx5FHrCwpu4Wv5hddgm/GBQurj3QdnP3uEjvdGsqr4n45+h9gGvPy5jbdv3+PEs/8twTcwCAvzHegRy2mbI3O9qCg3cKjtLRLdwcWiakGpYwmajywGCcC7XP+aZhGY+87ptw+sLD+Imf+wUBAONSBSmba0SDKqBJZtL1sD0AUOwNPkCDUcJ5pzEzM2ke+iqP9eLZY7U+JSI3AZJ0hHotxCTpohYkKM+GeP9734UIEf7Vr34U8e4Onj5/BKfaAerTvpT84ylnhLc1to8UwcpkiMos1ix5tUG4CQtUmScKyG0eki7OsXoMzHWpIcYlKjWHGFfa6JdqeOHaNr74tavojktoHDmOE/c/gJPnzuHec+dRqdWw26V2w1AzjptLS6JL8n5TrC8eDOQ0jPY6UyW+Hw+xs72D3n4PwXSGSshRU328933PYzyLMUp62ax2GiX286qvd0rqG7cQ6WekYJXQ7fRw6+YWxqwihSZUpVmvTuiDzAhuO/YtMoEkvcoDAIvPzmKi+ZFq3rgV+5ryiq/bWG4n+FhlMByiSofOBDAM8egTj2PAQFksBNLumbhC95mgE6uqFGrkdYUYobt7DW955ik0y2WE0xDf/t6/gXEcol49oqoFR7VpFEhxI2dtDndbfwv9O4f6xzuAAx4lvYP18hTmoi6GVfpTCdCtHl3FKBlpxFacxIjKIVZWV3Ds2FEl708/87RGCa6uraDOkVezqYAjAg+8S5x44Z+TqeDzebOKbnzq/c6+fuZxNWqUgZAT7DHaaa5i6x2Mn0stpjrXkDPX86GMM+RyIPNtBEWsWGvfVfuLyagJaqVoVCuuxd0LvzgA0ylf57c2hxWyaMu3y9/JexRik4NPkgHITD3/FbbazBI84gCAJO4jKtv4LT4nJn5M7KOoLiCAd2XEalp7RWKh1QoBG7KsAoF/BFq9sKsqui7x5zL1s4OVWklA7vZrrHhphzm6QwOLuSDLjrBYXbCf+fkHx+sUX7/4+YvncCf/tPi5B69lngGQhwb+lT5xmn/A/pEKgAsjpxNjE1/KTDSZeMUjjaLrdfZle9mHy7GqPN+lpbZsYm97C8eqVfQ3N7BUDVGfpdh86avobVxFg+NbB10JArL6z7WaJKnEYcmsm7INBAESgq1eg4D7jONUy5HttShUmxPB92qjhqBCvzpR2wtbQjbjOn7yI1/GVzYSIKwinjKg4zzySJVL4d9uZjd9mI8NJFQmuvJ8ZeO1BFHF1xhDxAAAA4FtPK6S3TlQ2OjrChalN+AZAH1Eg1ex1pjigz/4/Th9ah1nzx7FkBoAlRKCOosIgSXdqSnUqxVEU4RMHZrsmcMqS37tCMzNglOXumdVfibQnqbuWoF8AO0q//1e1yYAaYs5lpFb90wwSNc2Bpc7Cx/Yuz3paaBK4LMxk44kO56gzkTETSUwGm6+lw0ctzXsbbRvV1LfKSvR06GUrLWPaGNcIqHnpCzDVXRYyfJtSO4hMoYZl+uYcM1wHCD9/hSI2C6RzhAnU+z3U4TNVXz16i387h9/Gl9+dRNh+whm1Sa29/uoUq+EzLuA4sfQeypuHjZtYFgiO4AAgMUYJnFpIIB9GYBzuy9/Dw4DCAgANOotMRalKVGOcGT9CPY6exIO7vS7CGsRtvd3cfaB8/ilX/0VtI6t44WvfgkPPfE4Lr30Mu677zz+5U/9DP6rf/BDWG62UQ9qaFbqNjd7PBOQxskV9K29AWOpGQLSyhkbl0PpEjEuChl7AeDMpVoJWCoHaJcDnLvnCE4fXcbRlRqC6QDTeB9RwHY/ZoRjBNJXWUiAdTPsd1Qid3XZw0GCjNl3+B0UoH+75IQAQGEKyNe7/7Uj6N+d0rtE1nzxRoCXn0Lgk0AXD7oP0pr2dPmFRCzbv17EesEnmd8guMYWLj6HUGzb/eEYg5SqVE7zgvbPi+CK4WnMYL5HI9/Ur12sfNvJFdsCNbacv3T0/pzOTka0RSu6B+6ZWYXfWmZop+nP+TrGAfzZswP4GYwf/PkpznK5lX9mYltngN/8FBMr0No9vB2w7lsQisl/BjI4YWOetqyys3PW/mqtTfnacffA2XX7yTOUckamH5uqe5iN4ZvX9TFL6hNnvxjc6x0wUKT7zwMA82DYnctnllPcKcYwlurBXMXbW4nKLoAq2T5xEyJeW/Rl7zpwLk5jyh/TPsv/5IHq3B4Uk3/99off8tRCAbZ4OvkYKHsgOXJhh5yqr1kJrVPn9BfrhZb43dMc+NC4iP0i7cUpkqiKM/c/iqff+s34sR//aTTWTmAW1RET2CUP3TnEvFXQQQKuTaEguDlnf/y53g0AYEVEAICH1eTzmPwbMkYnPZlQ4X6GadxVC0C1lOD97/lm9Pe7+Ni//hRGW7fw/jc/huPVBO1SjHolwP4gxtLqEVAkhSNcyuz1nMQSg+M5SbSLKpwz0wSwqd1TROyhcpuJWBqJnwRERqUK4qCGISrY6ie4dOMWLm7uYtpYxazawPLaGs7cex/OXriApbUjoqayN4/Boirgaqcg/Y6ckSk6+/vY3r6Fre2bCk7q1YZGTHn6zru/9Z3o9vcxIWlVFRJH68gAACKgrEjw3oQSFNq6tYWd7V0ZRjICZKgmMzdLm4kOxQtDtSGwsqLOOtKXXP/s/CK2tbfYDlBUGtbG89MbCk5BBs8h36xKB2Xr5zp55rSmALAnlhMO2CNPQRyhqwQASEtUPyiNKudup+jvb+C5N7xOwoG/88u/hh/7738cjeoawrCN3e09aRi4cki+rwt75U5otNzGnfCpwzZ8YZUbcnfnGpw3QItIrr+vbMNhZUwVchkTN0dXzIIZrl2/jvZSC+vrR3DixAmcPMnq2lmcPnsGa2ur/zdt7wFtW3ZVB86bc3j5/RwqV4miVLISksDKRSGBANN2021w4256dIOhGTbYmAbbYMAMaLoJRo1B2OC2BRhEk5FVJAkkIVHKpVBVUv2c3v8v3Hhu7p5z7X3Ovvff90sC+43x/n/hvnNP2HuFueaaS+wS9ZSrXYCOylR1ReJNpUSn9DobDETpwJRYmNcSG8gUx5MWAOcrjUnhAucEs01ugKnxJgGQp6gnCK9VwOS8ND4oEThTIkD5yYEpJYcxjk2v8AFIGFw5+xdDEqag/4V8zMdqRuEjFTyXYxU3wv0P3I1KtYDxKEI663rr1F/GZGGGMUW3MmTPlJX4Zyg+mc1bdVMFRrbYkOJsqDhtSAwASC/AFMIZbDhtvy8IAFgMFOJk+JBKfXhvQkfoAYC4mBqAfeF7hMHnsiDl8wUAljlPK6x6lQfnYBcepmeMLD5j/q3stwOkCYfmaGPZqx/10e601DpG/0L7SZCQYn1ZUvUpDjuZosGxP61dNLJpfPpjH8FTT34Q1TQ0xWV0sI80bVPU19+xEkQWkxTX8wXkikUUslkUM+xBtPF1JtZm9Bv5zkwGw+lEs5ozhSKyRQNCyUqjHWzNavjVP30W73zfUxKP3O+NME4X5JtE656MUczxyqzP3QNFEtBy88qTfsQvZBcEAQqr+hba+KFSMUVZIXFcCPLq2q4tEUBu2kNhcBWvfvkX4eu//mtQLMywtVlDp3MLtWqRSqvAiA29iViSdTlzfxirhjou82P0HEXTTkmMCq4xT4E15oxP5CeYDDtKTuP4xCfjLumuVspm77Rg/BxwszcEpBUHSNTM7oKxxwwE4VdqYSJzL57e4hI72tjxGCUmIp555VgCnoLJV8oW65wcOGD0JmMWTEfIz6ghMZxjFsgtMeGP97SxDrR/fUumpoLkcO2AIrN5lNIplFIzFDkxiecbDSRIWG6s4fpeF1G6jGxzE5/baeGPPvARfOq5yxiigPG0hG40Q7ZYQzpbRrs71NojY2XM/ugZxxQaAODbAOx5GXDsW0QPW32eIXiYl6StJOCwv7+PI8eOot1toz+IMByPxOohG+X7fuCf42//vb8LqugNo57iCT5Q+a5uR7b3+vmL+J5//D344Hs/iJVqk5RCYRNRt48StZwcSEeB5YgFiNEI+XIJvelQoHg5A2RHEVL9Fpq5FB44sY0HTh/FSimHQmaM2STSuEsWTHL5tIonGi89mqjtZD6JSLxlPLYzYAGE/tEF2Idu3sWYP4zRPCvuC3SB8XvxnFUkCueku4kT9FNcb2TuaDcEQq9m8901+tbUMC5aAMHmzjl4nU2koRhiFtE0g1Z/jIPBRMKW0gdxzB6/fy1FMG005ge6N9KgcSR99xDMr9jPYvK/yGZWFLHdLfhbbR8EVPkR94prAoltP64t2hxj9ZJN7ViWLp6fiWJuQuie6ch7FoMqQQLqpycoTnN6WmwBSlpIDy9ILfpZWxdTFAsEvAlEMOY3DS0PAISptjGn/Dr1VWprZQxZvi6tj5X4PfU/6BK2sNkX3Jx+QohuWXOI6xwNgBW/ZhJAwF55pwR8WfwRrqd5in1i3/39CgGEMP6Ji1ExfJQszPBeLwMg4jiIu2CBAZDEOQtxq0sWbnuO3/uKFwUxqb/93gE5irWr1iwqRbA6QMEhzSR1lDP/hQ+6vYgIKwoejfLjkNrDCZ69vo+143fh1Y99JX7iZ38BqVIDyJWtEuH6A3kpfiyVD3A8A8A7pEUL5i/0+ca0GADge/BId9SVaIPrvdxcRqKu01EHhdQA5dwUX/X4a3Dxc+fx/vd8GJODPXz961+M+nQfNfTASdy7B21UGk1NUVBPJkai+bMvk5U8BlxS4R7TyRHJJQgxsb46LkmJRkCqrhzzNskU0WW/XrYE5EvY6/RwYaeFJ5++KmCAwV46X0C50UBzYxNrW9uorKxiffuIaEv9wQCdbhf9Xg8cLXRjZwe3bt7A6VPHlJhXqRY+JtqZEQ38xImjGI0jpIg0p7zzNdE3S7qMusMRSqyk93p9XL92HZ0255KzP8oSEtLDbZSLqVtK76BcEr1c4itC8OefXhhwESjgWgqfow/GzNC6nR5WGRXXG6JKpX2KbpVrNZw6cwbtfhe1RkMJIRVmsxylRYSVM9OzBQle8rw4Xq2Ym6GcneDe0yexUm/gm77+G3H5wg4yqTLSqYoUkvMFLpdExFBrSZ9mTOfW31yy7sTWOCXhDrHznQAEVyu7owFjAhyKYopO7oWleH/yNuvb/1zzoX2PaSqFar1mUyn6PVUwNb5KKsPsk0zj6JFNiQzedddZnDh5Emtrq6hWq6JScpTk7u4tY1S4CJkBiYJS9eDONImBm05imWIQSPIzbu3wGgZx/T1w7lTiTU9MUMqMmKsUaP/a16QzkwHC82VQ1+vbzG/SoYuFgmRFJYjn2jhMB8BmFMv4LshU+6TR7JynK38hGG4cu1gAR+BkMkI2l8Jg0MN999+FWr0sUIBBnsbQqAc469qSMsjmSyhX6siUq0CWImzWa8wKsU/+LSDIxXOCzeE48DTYK56hfIcluLQ6EDu4JYFXuGaXfZ38zIdC8wj6nQCAxeN9IQDAYiAYh8nu8Znpn9+NCXB2O09CKSsDn3QWeQIJHMPWH4hN05E2Sx+jFKnOJaQJog76KE844m+G8mSGWmqC3ac/jCff8wQ6B/vYbK5g2O2omrrRaKDMNcp9xhaufEEAgIJFqvOL1g60968bAKCA1H2ypSZlo3s5ypdTfChqy3Pdb3dxa28fO7t7uLjbx0FuE+/5yNMoNNbRHaUEMJMKm85zz7C/nbafIrbJuEe7j46a74GAOy2gQ36n++dEvnQ0+T6CDaYZblU0F1xr6bqxeu542WkXqfZ5/MSPfC9e8IK7QTeIZhFo3zSxv3bLfLiUoJ2YmCrp5ndMiI7jhQOae2xfXFaVzxt9XyixVcFjOj+PpdYdt44FWPr5s4Y6zAZkiLmk3tsYDxCnqcI+tWqip/AGoKeEzTSpw1TOzQ/a+lRCznhBWjEJA81rAlhLQhBLaJyU3UsDBGaiL3PyBPvVvW6LT/JNeNRGq8kfO7HkRK9H0CJK2QrLlJrGMBn2MR5SkDiy55fOoMXpQJUVZPIUsS1ilqtJbO3Z567g489exoc+dxOjXB2Xru5imini+Jn7sNfu4drNm9g6uo1Oj8+QzEGyIk2XwHQKROMIfOdiEOGsXbyfb/eyKjxI72cmO8vkv1yvIlcq4Pyli/h7/+M34Vu+/VuxcfI41eiko1SkjgRZWYMIWYLKOQisy5UrmHQG+Kkf/yn8zE++FUc2j2DcZwxRpLQLxpymMEuhyH1MVikBkskIja01tDu7QNTGajGF46slnFyt4PRGFUeaJYD3c9A1cT3HYqT+B9XXpZWg5Rc2nifJv8tDg/ggtGHB/VgyYSfcsosgQGyfFfbfOf2/U/zCv5UAWizKZsezYqLpTlHgW9cRvE0IANwpQTrMJM35HzKbqIkyzQgAPRhMMaQopkAmYwcnBQIWSBwUJVtr+ii+dh+yUf17xyOBXdIq8VxXwWYOM2K7s3QCnH6Uixt9jGsMRgL/FreFiaXum/NZtBMGAHifb0UwMk/4fl781sQ9vXaW2fCwLcTWTBLP+Dn1PnkNf0cuRJoCtozf0mkVg7KZrL724/VkqwLx2FgPwWhfcZzsAR++3gsc85oo1iorFmjheUAoXn3BlCYPDsSXEFeIQzjCfR1riB0ev915fXnxxOffA2HyP7cuXUv7YTHTnQAI3dc5DaVlbAUPlPl3Te657t/3veLRWRLMJdiUnIVzyLHZ8A/Sj8ybjjWznNvFFl+CQqmimEqhXCrKQRIA4M8Y/HOR8GM/muC9nzqHytZJvO7xt+CXfvX/RW+aVZI7mlq/DQXt5Ps9CCG+Cd/RB7SJ8Vs0NrclYAsWQVcrhMwJrrlr9sGNbRw6XhLPhkhN+ihmRmiW0/iqx1+Lj3/oo/jQBz6BwjDCNz7+MhS619BI9ZCZROhGQ+QKJVEMGdBkpqTeE423Hs5RKi8DUyoQwefcEYM0vE6vbVLGLjkpzI+JPAo4YJU6Izy8N83jRi+L8zcOcOHKVbR6faQJtBRLGKXS6HFEBud/MwFX/6MtBiY/5XIZxXIRW1tr2D/YxyyVQ6O5ilqtgbN33S10r1ItotM5cOi772+08V42B5XJy1B0/v39A+zc2LEeNhdscSMbhdsCIBpSVoSLHH+n/pexQ7ACBe2ATsNz1SgqBwD4TRQCAEQcvdGy4CXoHdWosxSi0RBn7rpbExDovInw1xp1HOztacSOZiZzwkWWegesxNKoTVHKpbC9WsU9J0/gc5/+DL75f/hmFHN1YMaxh1M0miuYsoLi57g6V+uNGc9ncQxKYmqc5sRfEwB4Pg0AjQJild7dR1E/WXnXz3ICbPicGFzoNZqbau06fC0ZO+ZcTLeDH/wZRyOO2Jc8jTCZMvEcubnhRWxvb0lokWMI7777LpSrZTQadZQrnEDAflFzZnz+hXJeY3h4nlQRVmBK4UaNVXOBs+Xa+khCGCYMKWQkRmkAgIW7ydes0DKJoQ4Jz5l7QEkNOB97oCCsXi4bhVZlQqvAkUonJJsOaMQxNQ4YXRD4Maqypy3fHm48T1xlf6DgfSIwpd/v4N777kKdPeEUxspRHGqGIZ8FE00m/rUGiuz7l9AfRSuzolGyLYP3UOM3qbGgxJHBgIlwetDH6Hu0n0YN9vvnsGDpsB76EAC4U1J+mGNzF58ALwv7/k6JfQgQPB8A4K9rmW9I4CJ/Nn6FBcFCEknY45qjvdscZLaRU+hv3Isw4ifFV9NTTDNTlJolXLl6HtvrTRSmI+w8+ywePHYM+fEUT7z9F9G/+imc2KjZONtUCtvrW5qWQzZWqVjUtBAx5giESpHcVYNcYiYWE/cpx8CRUTekXoCblpLK4PyFi7i1u4dOj+OuDFQulsqoVKuIsjWMmmfxx09+BtcPeuizIltoYJRh9bwkoFoMGscA8Em5vzvyVq4Se9j6udPPNZ+bjDS3vwl+W8uBAwOCPlKLk/zetl7S3LSD8uAKfvWXflq0/3R6iGo5I9o49TMG/R6GTLwIRit/Z2sMW9aYnJog6FSN644aq1YN+mJf4YcAcxPII3Bpibj2hAJpHi8cY5VYd7/eBGBrPGRabRlhpY7VvebKisDRkOlmDAPTcNBx5kT8Eloq7cY05dhWfp3ytdL/YUHBZpfze7Mzxqjg85Mf4DVEEzHoxXRxTChj/duUJcY+Au9DQEBrb2ryCf0x0holy2/IqhjKvlPjRQJ4vT5yeQLmBUSDKQYDHjOPfL6CaXEFT57fx2/+4fux1x4iVajj/NVdFGqrWNk+ivNXryoZp40lg0aj2OhT4+vwgKZfkfZ/aHcT4NP2dvjB4w4Yl+XSAoerzQau3bqB1c0N/Ny/exu2jh5BbaWu0cGsvtq4Vmth4/Mi83E87CBbLGDY7iJfqTO6wvXPnsP/+s3fgmc++QzKuRLyqRyKmTxGvQGGvQi1UhnlYkkTOqizlJr2sUqRv9NbeODMJrbrWaSHexh3dqX8D8YjnBrC0dKTNHr9oeI1xtZTFmnmqpjhNSaCcWa7PGMwuF8LDKjF/erjBf2pix/92g7Vzg/b588HAKgHOmYWuxYAVw23WCBh/My/R2KF4rryAs1/7lkv/M7Oy+ngcFrFJIW97lAAwJjV/5Sbb+8Zi040TdPR5AMsvxHBywFrrsg9d5oCAPzf3jZJIo2IGrqOTRAme94jkYkTxr3+OXjWhB/NKfsRTAcS0282kwCsRU2J4J1MiuvsIaDx+X742Cw+B+75UVfjZtn6xlG0zNd4Lpa1xavOMTgc8MCWCM8ucmOo44p+zAZx42s1ZjfpbPIWNow//PnznoSCeNI9UgtI0L59ykE4AAAgAElEQVQZv9jaCEIB8i9kDdv70xYkdmUZW2YZcBKer+KJYG0uAgWLa2Lutcp14maIJae/ON3B2ctQLPOfvfxhLYGw0ibn4cJpqgpr2prv7/UjzrT4Zyhk2fdoiZoWgHNyRjn3m4wAgamEM0jlsXghu9EMf3nuJgobJ/DK1zyGd737fbh+EGGSKYheRqErVgaNLGPm2xYARThsUoFHxA8LNO9kgJgQ20gSm4/qK+92P+y9WBFl1X426SM7G0oDYKWaw1e/6XV437v/XADAai6N/+51L0L64Dyaqa5R/XN5VeykJkq1b6JlbqbkJJUVAKBKKmlurgdPG0cq5B59nClYY+WeiC+rQBQlE0LKJC1TRntWxSjDlokJbh20cHXnJm4etNFnUpvOoseEPJdHoVKRSBgNOsUX+VBzxTxWtjawffIk8sUqNraPolRtIMu+1G5XitasXBn905yvJILiPkwCAJYg3rx5E3uk/6unM2UUN5bHNfKOiT7R77zYAvb8LXFST7gHlhaMtEfffM+RQBFXveAqYACnVeaVkB0SHgM7HNM1HGJlfQ0b29ua+V5rNrDXOhC1ik++lMvYyBiO8sgx2OC5D5FPc4RXFsc3V3HqxHH87I//X3jHr7wDlWITk3EWnfZQ4kUTUhTdCAx/vjHqGxigZVR9VaBIsLiDBb7j+nVI8p3qzwzC/FxmLwjlARX27xEE8AhzMrKGlFSn5Of6CC2JtCDSRpjlFQD1B22k2Nfoxg9KjIzjPwUO2FSBcqWsQJe6AsePH8OpU6dw6vQprK6tIFPgUzCwwSpOxhBQ4MExSxLhmyct2vfJ2M4ETLYEwRy0OWomPUygSfOrrzSxvrGJQqkkx9jrtNHZ21cgHL+vgnxX6ZuR4mZrOAmZElqy7MVSAarkgT4vCOAU1jMcA9jr4J777kajWZPwJnu4qdxOG5WSyn8NxWodafaYpow+OJ2wjzCh6Hq2R6L5kOwPc9xJHCyHvqCfsLgUE7bI8kW6KAIol++d+2G9b/Fr5nvsl9nwv8rPwnNYPOvweAqcna9LQpWkF9N+FuzOYPyOHZc+MIMR56Z3ekr+6S9FGXVTVHr9AxzZbGLn0jnUUlOcOHkCF9/zbrz7t38Hx+p5PHrvBg52LqGQL2rMXavVQb83QLlcRalUQbvd1rMWQJclQGfJG8G34TiLnb0JaM773Q7arX302gcYRh1NBKDPvPeeo+pTX19vYnt7XaMHmdQxmdnj+L/NF+P33/80fv+P34uDURrDfBPDTBkDZDXCjfvcqvNWgfUVL7t+gueJhscdzNjSX3GvTtjW71Q8pMlH0FtAwDzYp0qHJgS4oCc1Q37awv1rY/z4v/xOtNs3NQkgk+F1k/ZvyXqzsYLZmHo3Zlvsgwe3Sv5kENlr1Wdr48TUu+pga/Xg+957Z//MHlA8dsYxMnZOXlk87GcGJMJojCk+PwNZ+T+BAbVPRqyWy1EE4oIOABBqkahEG6XOJfKKXaYagSZBQx8fKdm3xIavHfQjC2Ycp9j36ZovTSHPMYgSkzSNB6t2usBYug8E7t39cmAlfb7EfMcT9azzHK2Ka/ojHBnISSX6mRMclVyhRkizKjnEYBChN8lhVj+BUa6J97zvw3jy488AxRVcbw1wvRVh+9RZ7DIO0b6zWiWZKOyX5xrx+9MC2HkQwC+4hKLrfh/yXdMTjDMjgQCk41+6dgXf+U+/G//L//ZtGLKwUavq+gejgYCjSol6BRRtjTQdatBrI18gcytCsVzHKOIYTvqMitiE//an3op//7ZfxLULl1HPl7HRWEVvv4X0eCrgedrvYLB3DQ/dcxJf9OBZbKyWkJq0MBvtI5ceoJQjw7Zn+4FlNtr6MZ8V/W9ZrQvRsBs/fwdTB3stERnzP0w4NXwUnkVxeATi98yyRCROxu6w8e8IAPixrIvATCBc6BMtf22LLXQeKAtPYc7GLzC6Fs9H8WuuKABgtxOhFU0kZKnR545FE7YIxiKALmlX/XxB/C9MfU2vzIBX+99V+p2o9iAGAAxgMcFBn+lwSpDmJAbaHoHSP1KK5WMdBAeWUONHrYAssjjLoO2vE3OZnUODJNDuPm4HIOan8IQJroEfBAHZombnyU8/AtLfk/l1p+Yr27c+1l8QpwtOJon6XB9+uL6T57gY/SZ6AYpVAxH7kN3nuFAu7z08gl5MyOfOXaAKb+qCBtUdgKjFex0CAOF7+esLW54X17jOOn7rZXv4dgAgGeNuR0t9/0ttCoBxMdw4FQ8A8AayPz2TRi7LBN9QHv9p6BcRdksATBDBoTs+UaPTmLKKYYm8p4HztXvDNP7smWvIrZ/ES175anzgo5/ExRsHSo5JbR0Mx1pUFux7QQlf5bPJAwZcJIjS/APyCNByC8XAWkM8GGC5HkQTr7D+XxtwwGopRW16SE8jFFIjobVf/RWvwx+/6wl89jOXsF0t4G+96gUY33ga9VkL6VFflTr24KsCz957JdMWUE7TOQxJPUQKRXaRTkYm7qE4wAIqX4E1cRoDVpQkOSE9AiMz3qN0VcGakMmUAQ6kfLb7A3QHI3R6A+y3O6LB02nRCQ9HlrRzHFVpYx2vffObhXq2ozGiaQototSNBnq9LgpZghI+APRWhIvNRFBYteV53bixg9Z+S0k/E2pWotT2wSTc0SDZD1ksGq3UqOR+lF9AYQyM0WEAgBYuq7ua8WoGxYMiQgv1SZAoLbXdRx59oYQRGaix95XB1o2dGzh14gT6EulidTiryQzcDKz6FjJArZjHvadOoFmv4xu+9utw5cJVNKrrcsKZdFG6AqxiW+XEGW4nyuEd13zqumSTLmgYLK7Uvy4AYIm576czhg6PySSdFUPO01ZvmDNaMeLuxouyskjGiMbQMZlmpd717bFqTcliVsHUU0oamMZXsn+OfWZWKeL9YQWe64Bj7fg7MYZyWdx971lsbq3j7NmzOHPmDDY21rVuDEgYCEjysF94bzy4KIVlT6tzbR8MGBWUI41csYTVjQ2sbW4iXyRQRvbCSMlUgaMruadGJtCm9ph2GxTuirpdtYiQseLBhgRH9k6fuznpjb7NyvjA4NAAyZS8GRqwQtjptnHPvXehsdJQcM/KU384FHhXrjeRK5ZFmfZznrkHRxRLkZgaiT42atHT9nz1IKku2tQUv6bk0E2R6NAz5HOYu++LAZXbf2HSH9rgxfU7/71pPyz7eL7jLf5+0Tne6ZixE5bfSMY4xUFmEoW45u3k/oSAAAG86WiKQa+PXofrZSgbr+kNBHCmI5SyMwxbuzi5Wsfg1nW857d/C/2d63jo1Ck0CykMW1dQKxOEg41qzBWQp5K4q1gzgeJeZQsOPzudlsautlr7aPemuNki07+ESqmAZq2CjbUmjmysYmu9gXqliH5nDyPOEM8ySAMGUddYW4Ucetk1nBsfw4fPd/Bb73o3Bpkq2ihhmK1imq8gnS0GDABW5g3ETvquPQNgPgA6dDEt/EKK/2wxMxkspKcpsXr4GQaQFuhQeMuNCHTq5cXpHr7m5afxTV/3ek1tyWXpH3vAbKSpN7Qj/U5fSRltlqfJKokbRvrkpAProTc2jgJbFjsIxDN4FyDowkVXeXanY76CiXRQoTKRQdMbYVzB9iPTSZjJRyU9vBw7DFQkOLsEAHCUfaeEZuAAmUBjB45K54EaFDahx98v0ftjENNEfT1wMLfTBQBw6+e11vzfmK1T755o56xSa/ie7onFYfTfAgwmnBaRwXRAO00bRuFIHo+BsYk28prVxjBmG1lXgCljAJ4Wk67WpIhsZQPIVPDRT5/HE3/2YVw9GGJSWsH+YIZhpoixeq5t7HCWk2EcCCAQhmsi3K8W1iYrbU4kah4kmKYnmObH2O3s4m+87KX4sZ/4P7F28oSuOVcmczKDaGyTa8o5+ntqJUxQzBUQ9XoSeCbzgWytKBqiUiFgYCKVnf02qo0VPPexp/DD//wH8IF3/zk2GyuYdPsY9/pYrdVQxRhveNGDWCnMwE6TGcdaZgbIsed/yklNHeQzBGnI8qK+C59DEflcWWAABY5zJd4bFlMSq+a/EcDm9F78b5NUx1aDZ3IetmcFEscVenuT0PYujkj7guIXAQABpy9+L4kEWVznxqj58R2LAMCME7dcWXBZrBS2YN7+e5uewnYnrsVbbQMAqAXF9iklx2IkmRvg37uZYbYetSYNcHN3c459ohqxWFu+JdUDmB4wpMCvVZJ90u/FQj0w7TVBdOfjQoR/Jr6A6ceUWs4ihqabBsZWMav+277w2lhxfOoq5MuS/8N8asw+mJEBzjZaAwDUxun3ngNNwwRW/fwCPgLRbB8jhUxeV4Dl6wUaOkZIsq991dxp1IVr37U7uNul+28B+mIU6dfysgkiyZWHDMjbYxkbsyxQZUGwPEzglwFSut/SZEp25OIx9MQW4q1w/9k1uaglrOwE9nARi0i0FOz6Uz/04rOOGc5+G6OqMeFnHweNfonjwGiESAH2lFyHjLkl5QJ0V0F35leb0iHRfoyGaWAYBsmPfqaCdz99HdPGERw7cx+KjXX87hPvQb66oiSZAABpkH7ETrxo1ZtvDtYDALH5W7hhXICLN9YvYLIIRlLXzsRqx/E8XjfakIItzWYN01Ef46iN3LSPM0c38OWv/1L89jt+AxfOXcP9x7bw8JECTlUnwMFl1IsZJf+FchW9AXucqJZuhkQj5xi4OwAgp1muvBRThhVSOAdImWr+KCLVayrVco6e42epUsOYfeuZnIJHzgFn1abg/keabAE/EMqAEw8w8H4N0mk8de06Hn7Fq5Cvr2KUKaAzSaHcWBVoUMjnpWbNoI9on+uiNIBCzAYyI2aIogjXrl1Dp9VR5YoXwcRNiZyjoDMxIYikPm8ZUycsGFNY7AkuLvjQgN/2O16PU2snhY/BFaumpE4zMGOyd+rsGWQ4dpIj65z6Ne8x1dW1xhlQZDKgGB7PqFYnxX+CUa+L00eP4P4zp/HxDz6J7/nOf4x6uY6b1/dRKTckxsZgnT1KIX1JrsDNmefmJg1bSKx7qAJe1O/uHFw8FspYNPHPHQV/kXYXO3JXcVrGLAgNd7j+vfGIHbqfVhDvYNvR4WdioOzni+NZYoHI8E39M00Z0FAqlVAoElxhL5u1ClgkYYlviyDMdKq2lIlTGz916iQeeugh3P/AA5o+sLrG9pSqkndWRbmni+UCZtmZ+q0ZaBLg0rQRACtr6zh6/ISo09x5CSiQ6AOossnEgFfm9pxnPnlHvLd7C+2DFvh/v9s1No/ry6Z95MhOBs/eUdCGhvdXAZS7N15XILlVM2QcgBFFfVWZTp05ia0jW8gVsppWkS+XUarWkOW+YkCtNCwlbRCKbNHl5jLWJ857yQsJAzTSyv1zNzAmCAEDACDcWx4wWoZ+zzkgPcLbVSyXObzlCX3CAFh8L38+BgDd/uF/7+/7YUDDsnOJfYV1R7rnkwSi80GtOXf/PjmnZUObR5p+b78t+iNtS7vbkn4DW7qmURerhRxm+3s4duYknvmD38V73/m7+OK7z+DISh23rl7Gar0mmjaDp0KhqOkOg9EUe/st3Lx5CwfttphVGp8pajop6kPksmlsbqxj68gmNk9uS008x8oynyenP7ANYDSSSFyBfts9JyaPSnAzBgruTQpor9yDP/jgp/HnH/okdnozoLouAKDP8YIpN57TVf49AJBU3Z4fAFi02WEyISV+TpERvdtaeex/mz7PjJ+92WwdGoyGyBK0GPTRHxKgrmG89xy+++9+GV58zzq2tlaUMM04Ni49EwOCAGe5WNFILR7LgDAjtI9GA82fZ0+26Z8YA2BxH1PfwZ9zPF/b3U+1K7Cl0YG/6l1lvOGBficiLHEvP65VbA5OQ+FrmcTzfFyffcxuu50Wqj3p/KM9Q+rspPSsxYAK6P3a8Uy8fXXSgRsWehmLYEK9iukIuWIWo/FACTrXIos6KuxIZJBAKdfUyMQU+b/rO7VN48YaagysCZRSypg0eDbHE4ClHobON0twOGPjTjFGFHURjUYYZ/MoVFew3x5hnKoiWz+C/+P//ve4NcgjXdvCjd5YsZJa9Gb01zP57JzszgzTPMcPjpI2Qfl2i1TI8iJoXalVBfASxCb7gPeu0Wzi6s4VFJt5/Msf+QF86RvfgH6vi2KtghQp/eMhxryxDtvyNG8be2dMFYNuvT+ZBxc0UlG4DrPwGd7/+3+An//pn8Fzn/oUTm5v474zZ3F6tYrS/kVUEZk21IxtcBFmHAed4aRQWnc/ytHG5U50ny2uILg0GPVjBqXiDpfoxXbPMVxD++uLW8YBcGKKceU58E5LqMlz4LHaAcm6ScR1vR33BUHe9zBmmQMTCAz5SRPeR2rPJH3pJuLrH4LF8nG/uGPPyWcHQoLh1yGDLfQxcS7B983m0R3OxADo0N1kCpqEIrZyhraIzCc7QZsOpmYofa8alloJkqhJ0ypUFDIGKhmTLIowBmFyTpvm4yquac9+tOsg7kRmpuVhXlPE3sd9uCzO2gs8A8uSe/6Mz8SKU9ZGbGxmB7a4yQmeKu8T7KVOVgzr2/MnRYliK8xQKbJAmzRkewDAhxnxunMnb2ye4ENjFJP2FAtWXMyyrPK/UKxYOFqQOwW/cYWhOV/k4iLTOJmPYcKYYRmolJy9AZ1xkS+IE+KCoH9kC3vJrKcJ28ZMmiVtKhpD644bsnF0fOYzbrxrCI6E52dfBwUM17rg73Pq37z2oZmdrIHMpuRIFJwIuAVoHhCgMYsTe9dD45GrGF+JUXIPCNj/pujtZoQ70YZepoJ3PXUJo8oGjp25Fxsn7sJv/N4fCgBAhr27E7ENvEOzhWIhOgEAu3G30zcOQ7MWjZfo3uzBZiDvWAakA+pdHADABI+52ijqIJ+eoDAb4qF7TuNFD9+Pd/3+7+PKpRt4+MwJvGArhyOFAWb7l1ArsnI3RrZQQbs/tMpomgCLQ30oNJcpyvymh33TEfKj8lyPqV9AdMxMnDkvmOdYLlpSTuG+UrmM/pjtBjklAwUq+RN4KFYwHNEw0xHTIRtCGIutuLaEfjqLi8MRcuvbOHrXfRhkSxgXq9jrE0yoIeIIQSU5TgTKJe1W96Rt4n1L4+DgADs7NxVwadwYhVIoMETNBwquMfnP5XQdzmVaUOWCsfAJLgsYDw0ixUyc6T1YhUll0jJ6pPrznuRLJWwe2RYoEAMA6o1y1SD2vnN9kykwYW/oDOVKEZPREMVMGvedPo3VcgU/99P/Gh/5i79EKVdCrdLA5UvXBax0exH6DLYdhZzXoV55JWMWOI6doqujCZgTcf2k/F8VIj/jeUEJnevVBBTnhVn8987XL9kBiQl4PgCA7I75XZQAAEqPiOQGoIDFkIZam0Nc3H/ueO64TP4ZiFEzgI6dj90nmLQJrLrX63X9rN1pa01vbW1JiPHq1atodzsoFAtqHSlXKzhx4gQefOgh3HPPPaiv1nCjtYNKs4L19XU0V1dRKleQLxVRrFTUPkMRKjk/sQI8e8ishgI5N64rqTi6hN33+zsRIG/mR4OBAIvd3V0b8TaIrArgnKXvgTPk3jRMdL9ChDj4mhVw9nF3ux2NhyOocfT4Udmkcq2qdhyuYwhsmiEac/3aeNLpZIZiLu8CBtPK8GKGBjzQ7rogQs/N95v4Z2bTDm53EK5CsYTKtugQpRYefHw+iXiynpMevMXgzO/5RQbC3Jv58UYLP/z8HbjpksT7yYk+LV6P17NRoOYARwIAwz4nu7AQOkF32MPW0Q1cu3EZtWIW6wRqr1/D8VIRP/fDP4zj1RLe+IqX48Izn8Kw38HZMydlM9kctnNzD+cvXMDVazfQ6dJuQ+uAAGqj3kC1UsKRrQ0c2d5Qpd/a8maiH+93ryOVJizkSqFcGxJl4wNnFbyIfp9Cs2mUyxWFaq12R7Z9mK9hJ7OG93/mEp781Odw9WCAKFNBlCphki0hlSvadBBRkCmal7QGBsR9N5pv8ck8//cp6iTMmCCwisYdZtoyM/fJ7KtIPZvJGP2oLy0RAmPRsC+gMN+/il/4F9+E000baddq3dT41mq5iIJ677MY9IyWzTFaDHoNgNV8QwuNtE8MGPf9oqbGbToKmmBkr7R/nR4N/6dlzsaaAT5Cd3bRVXgYPMhmusCXQL98A0GYbBqd6VhV7PhDsZgHEa0yyHMhiGyJQtICIMBkYloocwCA7I0J5vEifDuFyShYHKaWh+kAqQzp+n2BRbwXGlnPv+V1jUYaSczvmc5bIYZ9vyONE6bfZZHAxJJdzwt9/2iiOITssZWtLXC+3yAybQypprtjsdu6vFLGp55+Bi945OX43PkdDDMNpKrb+PlffSf+4tM3UN48gmGqrElI1JsgAJDTp5GqM7UCrt/aQbPZFKh/6fJlNFdXsL6xgSvXruLosWN47rlzakGjDyqVS9IA2t3bwzf+/W/At/7Db0F1c0VsBnb5Z6sVRIO+wNdGfQUDrU/nK6wBMgYALPUztfjFaTCyvdQroH7AwYFAIn48/f734Td+5Vewe+MGHr3rONaGNzC6dQWz8QQrtRoKmSx6rQ4mg4EYatSfEEsqk5Zfyxby0oUho1OtimwLcnbar9SwgMSx2wYYJTpACQ5EMLsQjxH0dtOvMZ5vaH8Xk2w688HIjm++J9EO8nuFjEBv2xd9A9c5YwNfNJmz2y7mYBJuwJfTenI23x9TwImz4eH5+ff38VPicxJ771N2FtC6wyn2ekN0CQBkWUhIi0ZvwExS3NRXbgw5j6T2GB08nEhlcT4/mPArtmd7DEcoc5wrQVrXTkTQzaeqzK8YI4tOnzMxPT5jDzLI9ljZzWLGuRYKi/HVGsyY2LGYbRSwsSHtrxJBQBXyPMPiecy1t3u+xdBAH25n3rAEAPBFDn9bGD/6IpXe2wMALuuXT3Hx5Dy7w9nRINaca8cLTab7OoxNnXUPKv+J/bbHZSegpNrHwEsS8MNySVtPbHnyOhUWMy0m6Yvrbv42G3joP5aBDctEGOP9Fsd0fg362D15F7ukZe9h7M/Uf3z8YZtOIdaN9VQnPS9G2fcaABJz82Iy6qPzVB0X9CtACDeCtQ9YMGrVIt/jwvfqZ8r4o09fRStTxZFT9+CBF74Eb3/H7yJTrImGw5trm4yb0B3b97A45cyw4H+nh+UNQvhAeFbq0Xd6BjbSw/WoiL5jasukOE+o4FxIYdpv4+UvehhHNxr44Pvei0vPXcKXPHw/7l1NYS3VweSAAWAOEcdrpPNxFSXHfhmH9PM9PQOAkmSCMtzG8KIhOicpAI9lCFjR4OuKOdLBxqICFgpZ9IcdGQvS+hns9bp9FPIljMdT5HNFJQme5uvHqtkymWGQzaFTruNSJ8LRe1+A0tYx9HNlXGv1UW2uG5jA8VNMgpzjloq7Sf7I4GSRxbWr19A6aEn9X0d2m8ISn6lo1HQENKYSG1ICTgEtCs7Np5DLnuFhP1PlQ8JNE9GlqfhPwT9+lipVUb/pMD0AYAwLTxtiD5PNiNYsWH3yvGaYjAY4trGBB+66C7uXruAHv++fo1GsYjIcY7W5juvXdyQm1+lGyOVLAluIdEtYbkgxNorOWcAm5W5nsm8LMkX9nKfAeSMQ6h4sMyJygG5v3w6BJQbgjgCAghTXQhPbCE8Ld0bSrUtvSLwRTkCA0Oh4MMGDAHYevDdc1wQDNP7RVY1N6C+DAYNF9U6bArC+TqcEjpDi3+31TLOikEO701EC3lhp4sTZk/iO7/4ObBzdwMraqo3CA5kZVPwfo9ProVypBom/r+/blrDW1kTFV7czuJl8Ndk3TPBsLJYF1SbklRE4NokiBcPs9e12uuh2Ovpk5Ysig7J5TqGXlWIBYTkTVCQgSDo390KxWMBBax/33XcvqtUKjhw/aufIAJtAHkU/3Rx4JjYEtBjUUTBOwGyIaAe9zrQhelZh//OcF3Jo+wKF7bB44DAA4LDE/04UOgtH3GznQ94/BAbmbPfnAU4sc6xxRcL9vVgTgbaI/d5VlJyDzTkBTAajUb8ft7LQHtSLZVy/dhWrW2vo9PZRq+SRGnSxlk2hf/Ei3vHWt+I1j3wxjpAB0+ugVilg/+AWPvapj+PWQRvdaIpsvixwa3V1FZubWwZmNZtaE8Oor9Fj49FALCzafoK/M06OIAjAxvmptzdcJhkp/2c1NaCA5y5eQpVipeks9jtdDMl4y+aw327j4o02nrrUxs1+Gnu9CbqzPAbZCsaZsibxcLwkGTzzYsAeNHFAfAwOLl8x4fNftGNqk2C/vuvwZjVFgSp70l1lkgEqmT/UGdnf3xULgoEnadfH61O89Z/+99guUehqiPGorzYHgppjB8wWcmWBC9KmYXwjn2MCpFL15xhQBYGO0ksggKCrG7noI2bT2bDg2i7Z9etKB8FANJ/IiJmonn6+H4f7WouaenPd//ybiH69Sc0FS/itZ9565X3bDm0Fj03AgP7Dj/qSMCQ1XFgZT0q/dmpawmbXWemXgCFb9ThH3Gm06P6M2R6xJ30jMUaYaLrK/4xrbDhErVREiiw1BwZoXLGuHcgRMBiPVZCIuEYnQ6QyBKbIaOEEigx2d25IJ4PnmUvnNbfepi4w+B2hO7qF5sYKbtxoobZyDLtdYFLaxN60irf92n/Gc7tDROkqRqkiZrMsstOUAwAYgUwxzE4E3vO5kmVGHIzUeCbM9WYDN3dvolqrSfdnbWMd5y+cx5m7zuInf+qnsHl0E81j6zbJgeKQzt6avgYn/BSsD9zdU95bS8DsHltSZUwHSyrimx+3rVL4WeuJ4EevC7C1ADM8++4/xW/+h7eh0L2E9QKQodZfO0IZeWzWVlFCFoMORywaM5TwRG8yQJQaYcLxsDkjJ5RTWbCLRmvQ0ZwVb8RrMkiefZ6gqQ4WF3Lyk7WQJT4k3Mm+ZTBM4uOvyRah0GzAMpufMuTZC5ArHIEAACAASURBVIfbeMas/t6ZKJuLHXRaJla8CACEdoRtgiZWmSQ54deLIsy3JWB0jakEAOgTjSOrltE62YGKE3yS7pQoFEdaAVKkO18UicF0H2GTkMX2DLMNAgBov8UItXymwL3vrpl+XCxsFV8TpmxQ9nRrMRnHSftiH64NwJ2LL9rQ5niNAAMCEjkBndNCi9+iFQ8ZuD6HioGWoAKtveGmJyVxlGOM+hjSCzW7daq7pJzL3jVO8D0ov3Cu/jrnzzEJ2MI1b7fE+6jFMnGyVvgctG+WJP+HxUBxXCERdCWKdv4LAICPvRePE6/PQLQwPubCeXhgbfnv/bX7//11hQm/rY3b/t6hLalf/vIHYwaABG8SQoMqRqK0Bj0wvpJlALeprPsgzmAwdzKym66CGSjQinbk9AKibAXvfe4mbgwzWD1yEi/7m2/A23/9dzAkhYyqqTEA4Dqr/AJi7yU3rj3jxclN7tk7BMmpnocGzhsw9R85sTPqYqts4np6bNwgU3YG/Bz3MUEuNUFr5yre+JpXSZ31mac+hkufO4fXveyFOFUeoT49wLR9HZViDsNpWuNEWEXhPcxijDTRfiLNagOgYUujwoq5C4RNudMJrbmgngCKKEbsuxYVXyVUE8TJMIbpIZ+nWvNE1fduu4dinsr2M82fHQ6Gqg65grvrZ7QgbsTWgVIV1wdTzGqrOPbQC3FrksG4WEeP08eyRXX6S3WXG4WBE9WAyWrTc09hNpzh4rmLGAyGKBasZ5S3kkGMRtClbRY8P/knU45gEquCtEAqws/P4VxM9gUeLbR1+O89AKA1S0ucTmnuNem49ZUVrKyuCQwQWqk590mpJQa7VL0nSktklMEoqY8DPHjPPTh99Ch+4/95O/7o996JzeaaVHw7nS7q9YbeT7Mhhs4pOLoVHSABgIhCePw/GhgliywFdy1SDtfeYY8hR3QltHEGzB5tVe+kq7AuM1D/JQAAX5EJewgTk5og2aGDmacbJYCB807OmJvJkdaDgtekp89G/1jVjYJn1Bhg0m69s+YoSZ3js8vms6jUq3Kc+60DbGxu4A2PvRFf/vjjuOeBe3D94Dqqzar+nlVZBtgEm3ivWelhW4Ch9vNuNAYAtN+XuxaucO5XP5bQWpqsVYoq16RdD7qd2IHLxjj7yf3KZ0kQgPuAFTCCAmQ8ECggKELKf7GQQ71exeXLl5TorK6u4FVf9qWyvbQH2UpZFFK2s7BdySYbFARAMajmXGjPNvBUQq6VREzIUhPrYzZtE+/Iw+Q7pP3H+8tVdbxzW3RksqNBC8AyBPvOIoLGAFgMLpe9jz+HxQT+sNcuc97h+/jfm+CqV1t3/egO27bnabaS90c6ERRk1TjMsdhH/VYXJ44dYSqCbJqtQ/s42ijhif/0K7j0kQ/jv33da9G9dBHZfoQq54ZjjNFsrOrvJJ1BY20TE1fxJTjKlim2d1F/hYl+o1bFaEghN7YKsN2DnHELSAUtihlGV2UTIUYz6p4AveEU0QSorm3iZquLYSqrNpKrt/bx4Y8/hc+eu4TeiH3YOczydUxyZfRnOXTGGXbTaywq30UUWFcBC82wT3piCsXzRUsxcygJtmzatlWE1abjP9UX7MmkBpDnqV/Q76BWLmh0K0UPH71nE//sf34z6qkDDIdU6x9oLrUF5fQveUQdjuHLqr1CDCSN/TXtFla584W82iYEkLnK3EhMDwseud/kHETvt0/Zb/ou2i+yCJ0H1zhVBxJ45hf3KdtGyEyiaGypVgdqNYDJaqEk+rGNKXSBpPMLsSigCQeZVUk2rwt8SE1khOL8WmDLYqMW/328qF0ZkMARBYj7AIWISe+n72ZFj8nqcChwZHTrJsZRJDs35NqP+pgMh5gQEJiM0MyzKs82hJGOQzBhRmBh0MN0FKFIDRU1oxveMhnTQuaQTueQzdDO76BWL6F1ECFfWkFvUsDBuIhedh2d3Cp+5Gffjl6mhmGqBPIQMtOUWAB5N55ymB6jVK/goNVSO15zpYlWp4X9dgurm2sYjIea/kMGyc29W/iOf/QP8S3f/g/Q63RQ3lxHr3UL5ZWGbn/U7Qg8IHCQzbIAZVNpwg9va83JzQMASZphIKJWNIUao76KE3pM/Y7pKxDYifbxzJ/+Jp75yAdx+dlzqCCPZrqEVHeETDRGLVdC56CFYimPdD6NccYAj0mOcJe1+JSmvP8uwI/7nBMhtGKRseBEscicCLBAJ9qSJDkIrzO0s6HdDFkoNmZuZH47AAFCf8GRwIfa9xmMQeIccDhVIEkjDFybo0oHJ5qw2pYbIO9/lhcHzc6MpmkxAA6iscYBTsWcpeYW8xnqnjhQWECl9d27xkHZGl8UFQbjNHX8X1h8a4xZpjMaA+hiEb57jnGwfwTxlKG4zGLgvhv76cVIzW8bgCAA2yXK8TOLNQWC++aSzRAACBPDw8y3T0B9chs+fwEgRFyDuMcn82Kk6ZqT+N5X/2M2FO+MZ0CE6zBYx7q2OIFNElxfavLlM5/8+9cLTAqYI3OtqwE4FgO67gYs7vc7xS/ijjnhRX+fPODtAVx/vDCm8vfaPwv7f97OLIul4r/zIJkbIz3/7OZBgPCwc2/hAYD/9BUeAAgQQB8QMQB1FOQ4AHMBnwEADNgdtdQT8t3N9aehkX9z1Z0AAMiU8YELu7jSnaDc3MQrX/s4fueJd2O3Q1o7RVeMQWCshED4IgAAbApAkLIsJIs+oVqWWNqpWvKl4xMX9XO/BQBkRAWjEaXRTk2G6O3t4Kvf9BgG7V185mMfRuv6FTz+qr+BjXQH1ckB0N9DKZ8TiDGaZdEbscc8jXxqomBHLAAibxwgS2TcMS7MSGrYjjkPN3WBDkfX4IwDA25WTVVtZxVjNkQhz34lUu0JAHRRKJRUhS8ViqrgGIPD9BI03kfADg1ZFt1JClP2tk/SKB87A6wdRaa5hZudAQqVukSutEkd5c6Em1L6pAPs7HVw/fJ1ORcKyqlnd2pUeOkA5FnxtBGRvqXEAACXtM9t8Ns1AMKNsPgMFSLyfmRMbIh9omyeo9J/tdHQ1AQGBar8aNZyUu00FJ8TLNimMEQ6z5m0fRQLaRQyKTzy0ANI//8TFL7/n/zvyFJ8h5WHdBadVguVSkXJKY85HDFBIKXTRjwxQOQ5MwAk+kt2AJ8N1VpJdxtpXJ4ld5wSwXFb1KLwH97A+u89gv1fBwCgZwko3AtCKd7AzQECHmF2FXTN6Q0AyNCM8WsyPFjFoqFlAsXr4H7iMyFoxcSFK569/d2op+o/x1NycgOf44XLFwU63fvA/XjzW74Kr/yyL1VFp8sRX+MBMkWydEL01RgAdEy8d3pPi67NUS56utsqyfMBERMyVoApbsn1w3UeB1KOkeMT6Tg4JOoejAszB26jw+arzVMc7N8S/Z9Ls9Nu4SUvebGAgFy1ikm/h0w+LxCPVEuClbmizWeXurZrT/BXpTWiT9tHvvqfAABhDmHXyV7oZQFauFeWOaP4Z89TiY+T66URhokALkvMb39MzuUHkwU8OHjH85sLFpNKlP3YA1yuPU0AnSX85hOsl5qq34Oor0/14yv5oAhpGpV8AdViHjcun0ezmEEtPcLP/KsfwN3rTbz6hQ+jdeEcGrkM8rQJrDbnsqitNjFNp7HbPkAqzwB0LIYJP1m9pq2kTScdlGJjAuLFGKENZ25moBKrJ2xVmkrxmd4rh1SW1fsKZrkqxumyPlnd/9jT5/D+Dz+F63tdlOqryBYr6EV9VWppf3rjtMZgtYZTqWCnMgUL7CT8ZuCRghxVVVylXrfwdg2I8Nkts19xUKSRbq6X2/XVmsSgrU2+E1kP434HzUoexfQEmfEArVvX0aiU8Hfe/Gq84cVnUctGmM04XYiMHXpUx/Jigk3qOBOkMScnUK9lbD6Wo33pyyIKr1Gln8LDLKtaUkSwjUA9J4iw5YZjeBmPEIhj0sPPLv3q8aOYlsvSjuFY2HqjqUSfgp06npTvrZhglSJnZGUPWEankNxcD4Bbl1bZmLGCHwf48y1XansrFAIRPF/5T6zdmIm8+7ARp9ZXrqXP+I7Xq0kDgXVkjGDZui9vWpsGAQKOFaNIaquFUdTGjUufxai7h2h/F+PWHrKDLsoYoZYGyuw9IIibSWl6EfuVeTZDagRp2sMYK/kpbly6gKPbJ7DfilCsbqCfruEDn7mKWfM4/s2v/2d0MzUM0hWBUmx3MACAMdEE08wMU6qQ5/OixVOxf2Wd6zsrVf9Ko4pnz30Or3/sDfjBH/5BnDh9Uno/ldUVHNy6icbaaiJiS0ao7H0WWYLIQXXUJyHaA7zNul8WA4WJlKVrdi/9TjHaGCsuAwx6HRQaNfNE4z6QHgDdA1z+4JP483f+IS5/+lk00jl9znp9bDYaYvuMxhEmqYnsBT+Hs5HsSXGWkXhm8uG+dr1NStxEAEuYj0pOVHQwe+Ltr489QgFqXWWsceGZKt6XkpmSxFU+6fHnEtrlRRtt/mUm5on3X3MTG/R787eeJh2HGe53y/z555tI2XO0cS3UXWkPpugMJxjMstLUUolNrTJsjUlYgh4UTAAAAxTtRgaq666wqAq8AwCUAHvWtBL7lFo9Ela0Z2LE3sns4BJ2nBX0bA9Y/BG0ZsZBjsvpPDMk9tXJejmMVu+f4WILSGjbFd+5JlA/NcVg2yBRdwCAL8IkGgAGrocMAO+Sw3gtaWdZcs4mfhJ7C60HB7h4M2tr3I0HD+6Rfx21wsJ78IUAAMneSOx3mPBzP/j809+3RSDAa0Ectm4XAYT4Gt2zlJD64kMJ7n+SM4W6MkEe9GtvMg2AuWPElH3rYYrdiTMich4+OBC2FQYBIQJhyb5XZhBC5qhu/HmULeGjV1u42OIM2Bpe8qrX4cmnnsGFa7eQK1Zcf4Xv05sHAGxB+eTfLZmF6/A3yz+oxWs0ZNG1AIi9QEEIzrP1zICMAgCCIFGPGgBAatTHm97wGrR3b+CpJ9+PVHcfb/7SF6HUv4HarIvcuCNUbpQuCgQYsk8+lVLwkp1RaMdUr1n9IY1ozDF9qoYqbLE4QVMV7Gcjou2TiUQYNWZnzIQqj1w2rwqRwr6sKUUzSel3+0qwqMTPHlIGrXwEXsBR1EfRKG2E1ZCjnuqrOEgXcWUww7FHXopBkbTEEiYU8hk7xXOJELG6ztFNnN/M+5bBtfNX0Wv1rOefdEfS/x3Lgz/jrFq7Fq+k6lWkjXbv55gubpDQiSxDb321lZVWOmxW2JmUFytlrFJJvlRC5CYRqNrrDbqrWqpyybFTxOlnY2RyFNfpY32tjpV6CfeePo2PfuCDePvP/yJWSjV091oo5/NoklZ4cwcEQshy4Mgfsi2Y7BNs8K7fEQdVreUmFwtgNBZIwUp11B+oTWQwy5MbEi/NRer/MmeaGLoknpy3Asl3d24BWJIRL6qlBvSm+FwCylTWVKzmPFaYZPO5eFEmrl/R37NZrddWpyM0nWJQTPqp11CtV+M2jmka+Pvf/D/hi1/0CE7fdRbtfg87u7fEKCiyL97NqVafXSqlKSX8YNKv6jlpsgHrY8FU2rNaYKCYrQucjZtFrEDKeSMG0dxbZLXc2rtpfsv1BjOgjplUbJFhgOTBO6ePkiTPZjs547rTaePsmdMCDjJUL2+1UKI2ApNP9mszOWRvIMcSOvVYsROEHbnkzAUKPHuNYdUoVkdX9TbdVRPjAEz2aJ6iebudTH5yWyDnfvV8gZf//fz/CQAQ2urQFiz/O3vF871n+JrF49jvrE5n1sEl/KraWfLJwIvK/rT93W5bCQF/p0TKASxkBORmYzx46hg+/CdP4M9+69fx2MsexWz/Bo43q5j2WpbArjSVXF6+ckVrvrm2ocR/MO4rR6QNl+iTFNbJkjJ1aw820cZYsGC0co50JUW53Wq7ajV7sAuYoIBonEF3lEV3lMH7nnwKV251ccDJr6UmhrMs9joDtaZVaxWMBy3ZYVa+qIRN1hp/ZxUwAuLWG+43uRsGqGTOltKi/5+3RIsVlPCZmQaHVfiMFe5nbPMY1jI37LZQzaVQnA0w7e6hkU/h1NYaHnngXrz2FY+iOGthtZZDuZyDppJwJvFo6MbfsYeWo2bJMDLQkddKH8hGNkLxuVJJYsNsF2p3e2j3KDI4wpCt7nQc2ZxEOJvrm9jYPoKNrSMobGwArORXyphSTDBPEU4TmjX1cvoUYykS4HTwif3c6aooIZtMUaTIoI+rglndsa11rQVx+5h8qdP7QArRdBSPIYwTqYBKXaKgmbtatds5YFLA2wTIpQpgGUI7wYEAAnzU7kQGU09rXQK+tK8StZMkvSWwEsGIAFKx2wfAzetoX7mE1pWLiPZuITsdKtHXMDTHIOQzYOKQmUxQx1TJ/CgaI5srY5Iq4GCYxa1xEf/ut/4I57pAN1tH3wEAYnY4BoDEiXMm4Jsv5lEiMD+M0O63BQyk81lkS3n8ix/6frzqb34ppukpStWy9c+Px6jXGuhSjDAaSAyyQqFVrmqCLmRwOZtraIlL6V3LnlVxF2qTThjZV9V9mswxgYUiwbmsCkndngG++Wwa06inSQoaAzAcYP+jH8H7n3gCFz75CbUMVFIpFNIzFN20CrKB+OzYHkTR3EGPGjS+cBIk5i4xILBuMYUXzfYjb61Fka1yVimd93nedtJfhwDAfDyS9J17MNYfJ9b5CfxvaNctfnMJoIforaro/Kn1rMcJ3BxNO6lsk014J391WFyk61PLTQ794RSt/gidEXlcObVL0f4pNphy7brJGO5gMQNA6YetAV2/HVSrQuetlkYDYGxaiLVM21QA+xvqZVjE4TVEEqDb/zy0mT4+5Phs46AmbcvzzMzEpy+LeyxqkAGfi3cW75eJMCZ50tw64Vh3aQDYcZIWgOSYPtEWWOBGpJo9tHeW3kjMbJor5ZpfmAMtfL3fn7IrdsQxSPD3vs3AAQBWe0mAEsVzfoZTwHScX993Wj12A3mckBW0CAAsB75c/OI1tp5HB+DOcc5iSStgjMX7+vaYNt6Lv/amF+gIYSBsC8Ytm0CUJkYL44CXs4qGhm85SrgWiHqKLLAySoT7PjBUfF2UKeLZ1hgXDyL0Jxk88MhLcXWvi08+ew7FSh2jsdGhbTRfqAHgRgAuAAChgVl8kMsfhOG1ctmsZAgAMKEnifekMqoCMOCPaIw5wm7QwcP334NJ1MXFz3wMjdQAj3/JFwO759HIRGDaL8pVuohxuohZlqPwUhIPJACQnnBk2kRJH7cvr9E2tbEQrHzHINQUQYlIs2LMOdE0SlT7Z4U/n7d+f/WnUm10QAAgr+SSjoEblwKK7M2jAq+YGmClaGTH5zkxIeNIwHwZ3WINF3oTVM8+iPTKERRWttDqjZBNU3xHakiqOBJtZ/I/dgDAZ596BoUMx7aRvkrKP3sT+dwNxODoP888UPDsgADeAwo5MXAKEbhlyf6y5+pXKB01PyTwlM1IOK1ar8m4k4bPINnWtzdTplGhnm5NebFRYJk8q/VdnD51BNvrK2hWSviFf/1W7F25IZS9c+sA+XQaKytN7B3sqjedx56OmcQwqDQtAwVqFHlyitCsFJlTsznPfhTUcDBCNAZ2ezP0R6aWzzVqau7GCAjFeJYZAZfL3V7VDuzWnQEAQTW3OQDhpS7AicG/JX1SegZLVOAT5+KYIHQiru2H67nb7eqcKWr0msfeiJX1dVX/n/r0J7F3sI+HH30h3vK1X4OXvOLlEngaTkdidnCEIwEoBnBjamMQcBpSD8OUiJmUM4ni2lfrgTOsXtE/hCb9OYb31TvEMKwTaOlHnDLxJtDjjs/1W2lUpMQai3MlB7b+fy8a5Why7tZ6l4V8ziavNLhmZ1PpJBzs3dKe9vRI6yN0/ZbpjDFInKDfeEKKcxLAeXsrZ8xkUYPj3eJ3VQr/TNlXbeDtvBMxR5lUjEI3uLgO440VO+FFh5Qk6gaiJCOARMVeMgYwRMnv3EIwP6d4mfNe7EGfd+lUofb3ybkwzwJzejDdTguDfk/CoMzPWfU3gMUUvpmynt7cwL/98R/Djac+hm9446uRbd1EIz1CZ/cqqpUcolFfrUkpArfFipLRwWCilpByOa/jyvZrdjunSpguiReNNcp5XowhMr45Omo4mWLAcy/VMU0xyctgMJzi1l4b5y/fwDPPXcaVnQOkC1Vky02M0wUpXU+YDBfKEpOklka5mLMKISuOmbyO2e1z7GBf7Qi1SslVoIybNuEkihnFVjl+jJbCRKAO+1g2xSHZlxzBZ7WjqRhpLKi6hgCK5nKc32yISmqMWecmtio5vOSBu/CyL3oAp7fX1W5RLadRrZBGTN/GFgBqY7DywpiBgGMJk2laUzOY5B90Wmh1DtDrd9GdAZejKSZFo+evrG9g69hxHD15ClvHTiDfXAEqdWMFkBbsNG4ED4nqP0W26CjM2kqmBm5aAfyWDMmsEgGfgPmxUTyGSgBpAnAE5X1IHPQ0qhrgA03rJ/bVWRMRI8hvY0qTtR8+C5u6Egalxh60Sq50FtJFTKfWViJ9H6eK7dsSpYEyGaldaUIwSACY6UVlKGJL9+G0AwQMcC1oHRMgGAC71zHcvY79K+fQuX4Z4/YusuNIjMgCn/xgghJ7rsfU0Rlj96CHTHUNTz57Fb/3F5/EXraKdqamiVFkTSppkAggxQlNV0aCnGKOFQSq3djbwcaRDbz0lV+CH/6xf4Xd9j42Th0TY/LW/i5WV9aUvB/0WqiXm9YiSTbUINJUBY7d436T3ybQETsOjqJ061RhbpxCWNjG47gpFnFiRao/AQ4yh5j057lXDQDhR4btrnz2/Q5moy40HGoWofP0J/DMR/4S73vinSiMR2hkcljJF5EZjDFqd5GdpRTnHXB6kc7PCfG5pNlXQP3Ji4ruBEzjiRc8abcW4sTS+Tod0bNPgwQlZAnweLz/nl3g/8bHLlyriwwgDxTotQKakjF+3i6E/ldjM2OA2u0Ffz7cV04j4DD7sxz4dUk2ZyBkC+hEYwEAPcZhbH9iUcMBADYBIBHqU4TuWwC4BlwvfxKjOuBd6u4pgYsU75UiP/ec7BsZRowZnICcE/G0/CoYiU2GlI8FVagwoD9+VmyNop107Gj9XPmXuBUW98YiprGFWGipvTMAEN5X2QwXF5gfZ1ySiKT6YoPP/fT+bpy0MScSMdTbAIDFwpMDJuanTvmc1CIW2aiguBKvm3gahhaxvTJY/4pD3PMQoL0QssyB1EuKynPxkHQibgfPnk/DKwgT7/j+YfwexmS+gOO4De6U5pN/++E8GJOcuxOOfcdXPTILA775hWxjKyiwIuMWLADR/4k+MQAVpc6jRLYB7L2N5usBAI8kuewCUaaE8/00LhxE2O+Nceqeh9CfZfGhj38KpUpdapk2BtAAAKvYGErIMR2q1Luq62LiGBsTl/n5a/RGKkEqjdCoTSSUmo6QhtGMQIfocLGoSnytXBT9sFkpopJPo79zCafKUzz20hegd+M5NHJ0ZkZ1HqXymGUK6FONPwUU01M5PaLhCnHc8SUr49TRNeaJn3KgjqbI6rYT+OP5UHmeyX8+V0C73UW1XNNzYcDGBIiJJCnq6r+XgCFnS5OabnSdyZQBgRlmMhpyVPOdptBJFTAur+L6KI3jDz6KTGNdqqg5it+RiiUqpCW5PlAjA+ATH3kKK41Vid/1e33kOVs9zfcdq2rAHjAKSarPXrPKTT1UWggEKfKFufzjsGr/oiGy7znuiccZiYrGxJ8jfxgwk0rOtWuvsrWpoMUj0k65XxVijjjMcJxhCw/ce0ZztEkN/Z5/9F1YKVVRz5cxjUYo5nKia5cqVBLuOzE39mHbJcRoJxFfJ/TCNgS/bm2yhEPp+RoK/cwKOOhEaLXaCmT8uYpRQOaHE8mJx/u4TZ0YqQTZCMLA+HZ5A+INaeiALWTRYCN3n5K7zOA+cRlmR/w1xjaCDlxjXOZfa9URM/as1PdIG2Xvej6HTrer5373PffghS9+EXqTMc5dvoh6o443fPljeMWrXqlK0+7BPoYc01UpI5Nn88xM7Tg8L4oDqoVgOEKJQpcEn1jJEBprwaniZjlYD2cmeHdwlXNV5Pl6ToLkW/BkLsdsmGkakAXCUVFjAYfGlAnfX7fQBQgezXfuyJ2XVRiOHd3WKZGtw9MtkT7M6lufmgaGwBMoY2sDgzdWdWh/c2w1GkUxADCXYKsaZVoc9DBWpYifnPuC4BVJufM6G+FxQhGl25J/3eMk4Vj6+8D++uQ/BAFo68IKRVht4El6CuIyu2C3N3l/u8Z5b74MQEgCTff3HM1GwM4FYlxPpN1iOsL+rRuYTYYS3CtxmokEWalzMkMuNUNv/wbe9pM/jrvX1/GVr/wSDC+fR2nYRTVDWz9At9/StIpW1Ec0HqNaX0G/P8RwMMb29hHs7d0SkED1dfkfqbEzLDHgiQAxfR3pz7QXTNQpWsXpNf1pFsX1Ezh/9RaefvpZPHfuAnb3WhhNUkjnS9JwodbMgAVb7vN8SZR0VrfZosRVQYYK+4PJRqM4IP9nu4mCdwLLUS+m1FsPq40+ssCJxzAGyWEf4XPzgVIIzFFEVoCxQ+IJ8KntIM3JMxRZzGCrUcaZ7RW85AX3ii597tOfALkOmA6xstbA+uYqqrWyWs1KZTKuptjd3cNBq4O9/Y61WqWzGo9LeviJUydw8vRJlLePAEdPAYWK9eQTZGeV1u1bAcQaIcp4I+N6fxnEWwsEhXELs4lAUAbaZrutDUzxA9ubWE32QagLxmw30vYSvORoUfNToW2xTZ0WCGP9comOit0/U6O3dpRFACD5XhRRAW3ORsWjtZiUsBqZN0GzGPRjUG/TEvg2bDfxhVkeSy2Xmg41RWo8Qdm1EDDJscG+flIUY8Mhyhr8MwBGXWDQAfZvAtcuYufic2jt7CBq9bDRXMOFcxdQKXHMK3CzNcAvHmyprAAAIABJREFU//Z7cDBLoV9oKvmPWFBxAIDU9dn+5FomB8MB6s06uv2uEvzXP/Z6fOt3fBvuf+HD6PZaqKw2JVAo1h71ksiw8RR5YRVTPSeyAOivMRgJCMgoNkn8Kx8bgSrzbXxijNG0I6zopWdiIIClJynTRqoas4BTCNhqQn/BMYPFXFmTlGRvyJRIjZGjGmCKmgw9YNgVMPDUH/4R/vKP/wTRzi6amTyK0zQyYxvLPOX7p+l7zIr6PRZTsampQ7BwaEK7PCcWSqxNjuCES6Ucy0cJvhczE8vR2Cah0Kz3D2JQaoxdAhZ7nSXGijwWWWthfjGXXDGBVStpYsO9SLObo6fzDP1RUhC2XnyydKQXErC2tJcc78beLxyNGwDSjH6osxCN0OoNBADQXvLO8ti6n9wHqu67hNpPEvK6QkqwXWzBPRoXTG3Pdrp9E//k/nKtFwQCyBYVM3RkYw6NrRck98q57Hteg8ZNu6Tb2wruXp4tNSwV2/pxjC6a8zGJf31sp+PYztbGnT5CTarQltsz5TM2BobP+fyhwwKwp//bkzA9JntGXmDRvp/3IkFSnSBwcRyaxKDzPt8zK8ICtgcA/DrludNH8DnY7vUxuT+Dxe/n71B8/vyChc5gCoZ/5aIGgP/5PCDlVulCzKJ74X7mpwAsajT5PUlQdv5jLppyknaL/jkRCU398pseFjTog2Wfu8u8TaxXPPxI0A7bFOpr92MU4oDMVfzj/gujty8G0Bw5dHlcwQc/cxG1tU3U149oDMczz11AlkJ2ovG6/miNELSqvJyx5vOmJUbz1/mQeJJpfi4gfTbvc0hKO9XFVQXnzN8JCsQGJkMUejfxyArw6JlNTAddjCIm5EVT3CVzIGtCeLw/PD6DSEPrnCCP63Ey9V9Dq4wlFIjChZUBBV/x0k8C50UIy72Ei0SVUBqHLCmbTnRLGgMMevncCeDwGRcwmuUxSpWAygoq2ydQ3j6GqxyjVq6gR6p9sYRhf4BBN0K1UMTNnV0c0MD5MUTujMIgXvoJLsEIK5UOytEYwXDBx1fnKGJUYLcWAnsd7yerSkr4WAXImoI60XA6C4WkLtjh6fD62R9IdoT15CSznikIlS/m0Ot10KhWMBsN8OC9d+Poxhp+8kd/FHs3dpCZMNhwM33dvQ+N2LJbvzzVDKyes3Zay2yzYFVtMkW331fQSpBHAphiElDRntANHTd7v7NqjfEBXTFPB2vOlgG5PQJHCZeV9SIsYeBid5n9lOmp1zWeN8DeyPFeEgCM2Quq5qcEfnBk0ZRVzEJBExAYYLCqz2qMJjFUq6p8dgd9BU7VRl0JPQMQKjZXGnV85X/ztXjZq16BtXVOVzAtiVqtpjXL6yGIY5VGu6vzkpGyKDGDIQyEl9mEeUvm7lM84seDIP5VLsgOxg+FaKrsI8cgMaiiyKdElRzdXmuMWhsUL2NC4UZ3CWi0PlwJi6aAZqMeJ1hxoOIQJdoczwzRo3QzkrmXvbOnOny4Z/zr/M9M5Xm+9z3Znw5FX5LAJQCpC3yCRD7cr4vgsXdc/u99Au8rR+H/fK1YDnFv3u1Pzc/B9e8TOkLPVHEGxM1Dn2cccM97ZWp+zePFP5sOUajYrPLZNIdcpoQxtc/6kSnvD7qolzIYRQeo5IBBu4VmucKUFeNojA+954/xp7/xS/jyV74Ydx0/jkHrALnJGPV8zoTUJtQJsdYy6TWQNeVsO6+DQWGPAG0hLzEoVk5ppckyILDC6hGZcJ1ogt6IbVclJasTVvOjiWj9v/snfyn2nES+FMyZds2MApFM4EdU0DBfZuMjzYf4JFSaJfROXqXejYVi2w73Pf2r/MjMmC/8WwKsXA5USrfWtURzIgYcHdWcYDQTHFWuvV32DEKkkGcbvNT5mTiTrk9mVRalUkGCfsU82+T6Gp1IkTmy8FYbNflZjvNrrjcxno2lZ0AhONoeMoruuvc+HD95Gmfuvge15goya+sAKd6qkLmyEatrLrl2xsUVGyyZ9aCr1rvMwTxF2SpQ0zgGUQuAfJSxjwjaab3qpyZwqiKKWALWXkEffCe7Ze4/sVwxeKKfpaUxk5SojTWYvMZEwljVJ0ieiMAZq5FAPcEcCR7GIGdyDB5Ldsz5lGTfuysi4CpxYl/ZM/aCb1dQXMhiAz9ZKSSoNuhxg9kcISZ/nRY6Fy+h3+Gem+Czz1zEn/35B/GJpz6HVm+MabosscpybQXXdm5hbW1Na47TODL5FPajPRw/cxyXLl/SZJjv/K7vwuNv/grLH8uMPQzQ0PP0PctBtdGSdrM7IUhrldT5HmrntoMkxFqYjBXh+uPjdj57Zh6g1HN3zyYO4aiirnWWFJ80YV7shgkyDO5p3zkquNvFtSc/hD971xN49qmnkJsB240qcv0WKrQxZIdwDHMqjRKBi+lMYqW9Xl+AOm1MirEC1wMLMDq9NCY9Tpfyvf28ZN9OZomtchz5MwLsU7eGXQV2mkJ+mkeKUzvsdsX0dqv2GmvFhPBc9drfJ91fbgSzIT6+S/xJ0lanMcuybUkhh/eQrUq9GQVLeQUzdf9onOOwr/tH0VSyUvwkMh2Ha9bZL7J7CZS2OpFafwiMUnycGgCMySTSPBgmFPhQq8lV2U2DzK0fr4FuZsFsJfMXMQYIuropIK6QFhczg7GjVqDxYCC1OS2/mfPZvtgqIdip7KcHahb9sV/XiWcNwEIHaxwO394OqC96aK3rEMK/LZn1gpQJy9z3rXtbGG++291//BNfgPHnmsQZBpB44Cq8V+HhjF3hYkj3Px83Y2svSuj/NrEGLiZWZcHFh3NBpDiWNnbXHdPnbj7OWcaAic8jBk7mAYcQJFtWVAkXnGd63H7rkrjY1oS9Irxvut7/+BUOAPAK5YGx50UwGHF/mhhJOR8nBcRqhUto48UXVMoUYgooCRWozeAMMhXsZtfxgU+fB/Jl5CtN9KdpXN3ZRalSc5pZyZxGq5EQgScAQBE9bnBW1P9qH7YBDWBIAACPiJnS50gxlUuemUymp+BIvxSrk70beNk68MjJdQxHHAE3QJmqq1TU5eak4vCEGsGGMZnQoNvguq2+r9MtOdv53pzoHimAdj3ssaGJX2OK5MsqMD6oMCq+sQxsBdj16We0cTkTLJsNU5iOCHjkkCo1UNo6jvzWEeySclyposV5w7kCMrMMclTiHc3w2Wc/hz7pTQ7oCTef3wjhHPt4o3qBNArE0ai6LDoJQuxUvRhXGNSECYbFYzP1YpP9QOE3C368hoLRwQWsyBdYYsbXMBHI5lntilCrltFrt/Hw/ffjgbvP4pmnnsJP/OiPoVmtimpnc5T9iDiPLVvPVkJR+qusQesRS4vNwgB9hmgwFgW3048QDSdySqpgsZKbzokCTKfq++npQH3iqD0egHFJ8u+6Ff0MVr/CZuyntP7nRSdgx0pWFgN0JU9ZghUTowhHERqs8LfbEsFikMFxS8VqGflyCVd2rqNQKWP7xDEBAJeuXUWlUcNr3/B6vPGxx3Dy7BlcP9iVSrNfG0wIPcDjW1kW7Y/NrvcR219199v+k2v2Fxs/wgBUcK1MQU0t3p+ahuESKkvyjSpI0FRBoesr96Mv+TsCAgSsOI+aX5MdoxW7hKnENwoFmfzX8T6ZzdRic6eP0AEt7i+tm1AEcsmBfNKgu7XgQPmzRYQ6rO778z/s/Mwm2hi+wz7Cc14MbhQ4q7XJ6A1OE2jueIvn7AMpe78JBuM26vWamL4DyubPMmgftNFuHaCUTSFq7+Lk1hraO1ex3axj0u2gks3ibW/9WbQuPYevf92LUU8PMaLYJHu683lVD8kSqNeqEhCcucRX9kySzxawcNpFplTU/8YqMPE1bWEaZ86njibyi7nKKiLkceVWB8+cu4zPfO4CLu+0kW8eU/++GEcueTcvk/SgOq9jFODgRpvSvVFVQ9usreUmdwgA9FUoHp+tKA4Q59qQeN5cgGqQnD8e7QTZFfQDbEnzuhyqYHCPcIThYAD2SfPCcxRMzLOfnkeZaq8cO3YEm1sbEmu7fv0a9vb2REcnWLBxdBOnzp7GI48+ivsefBArW9tAmUKIVF1PU6YcYELk5tXTHzIQ1/XxOoIKij9viXoZKqU2I/lMgpAeSHNinrxu0Xqp9aHWLQMASJn3wJ2/V/y594kKfF0FLZF/Xb4DVKV1ujU+qEzWNJcIk1wfBJt/84AXrb6ARjJMxLxLZrWL0u/8iE+sEmuf7Mc4wfF+Jd6rtt/IEtGTcsmPzR+3uIb/q4AjP0+NFrJsJmqnJOiOYR/pfgcNFgkmWQEA5UIdX/Xmv4VSvo5zz11GpdJAs7mOCxcvY2VtHYViAa1OG6VyGbfat7B2YgUXrl7AW97yFvyDb/82bG1vI03F/WIRvb1dtQT65JTnFvq0Q+3SEsDlTvZpHpRJXrkseJ8L7vl8XGHG/5WVyfRE9Tlgu9wwQpGbhbaejKdrV/Gh970Xn/nQB3H+w3+BtWIeTQpPkpPL4gGZmKm0GIt8PtxPZDxEowGiyUiiuiMCV+MJ6oWaCgEyoe4ZS9jNMWHZPqpqKfdJUt61PU8AYEZhRuvXj3U8AjCAI+88g872vGlP6e/dlASNYY6rsD4cdAw8sW34d2Qi2NcEtDSSlbFQpqwYne00+WxKrKz01Or4/H7kRD7NHhmoJwBANHxqhJbR6vbR7vZVWGFuIalu2ka2szoRT2P3zMfa2sOubVd3UMbVUBADWV3R0umVsaYjEEp/x5f6EaL29OMKu7c/KsL6Crt/jcMh3UhKMsYYb4QAwJ3b3oL1+V8AAAhB0ngNL/jzQ5NY2SMPRi/fYSHrYNnx/boJ445wPy5LpmP7mUpZcS3Y7/NxXsJWMIFH99ziU+W6zLo2YvvLEMjiOfnvtb+C+xLnMa4Fd9nvDrM58X2QT5rE+zZ5vduALn5MAOJ5IFmx0H94/IvUAuCDMG1SC1HMgAv1inEXQ6LcO3kE3BhpycF9RWCuFyRGmJPTHKRL6BQ28JHPXkFnOMM4W1IPTmswVguAaIqeHhSiZm6TioorJcw7YViH30arhjiqj2iXXqDOpwZGddSoQG1sYo2m5s9qRLl/E192vIj7t2tK/iXOUsi7qomfkGgUPUuxTDtU99OiPPcbf+/8HJAkUuMzCBd0iAT6IEVnG4AC8c9jgQr7vamVmq6CHHeGY6BIIWYlpoh0qojRNI9huoRpdQWz5hoqJ09jUKpgpxuhE7GqlUKjVEV+msb5cxfQY1XInf6ycw1/Fj4Jv+aIXiaBV/gcXZUhOLb/ewWT+bzRy6Rn4OiRLkjjAX0vvd0Wu68Mjvi+1i+el9I2e3zZ+3fq2DG0dm/h1a96Bb7nO78LtUIB9VIZrb09AQBG8TNjZcCRT5r/amvPmXMLykUIMXEvBv1Spe310SUtLRphQAVrOadsXLEhoMNrpEhZghm5mxUDE36d+R2c7Fw5HDpD3RoXACzZKlw3dLYMaPnBgNhXUXlUzkzWqDCxcywIYHCRr5TQXFvFrYN9ROMhHviiF+Dr/s7fxkte/jJVPaLhAMVqBeliXiObWIVluw97CqkRwPdT+4gXVnR73D9OrZ8Fu/N8BvP238dPM/CKPvm3ezKPcM9ZPnPiqrCZuJYHAPg8uL8Ys9EusBWmxKTfCQdKGNAfKqiKeicROoM7VcC5Avv9XnzuyxJ0bzvC5NknZ3x+ptERVAUOqfSHDix8vQcIFo/vT8o7wKU2THikb0+Y30f+PUIK/2IgIYvq/IKZVQ8CJMfyFEafdPngiOcl9fdUStMXMrkUomEf13auiUpeK1fQ3W/h9PYx3Lx4CRvlEgqTEabtXfzQ9/4TPHj2JF7y4FmcqqYR7d3AgOPDalXry907QLvd1tfFIseXMfB01WNWg7TnjY1F1fop+7SnLtlUuxW9Lyn5BRSqK7i228GzF67j6fNXcXnnAJ3BVIEr+/uHyGv0n/WdJ/2YFmhaH7qfQ+2IJXE7SwwUuOp0TP0NklWORWOSYq1Sro3K0YIFfsrWJKMcPdvErxcywPza4L3n8/QaGtzbPCxb1AjglkpFFIt5JY1shaM/pYYNtQqiQQ/r62t46Utfgle/+tV45JEvRn5z/f/j7U2AbU2vq7B15unO977X3a+71VK3hpZkjfEgWZYHDcjCNpiKAwkihkCKVKikkqpQIZUKSZzBFeICQgK2Q3CMbDBhKgcCiSE22IIYY8tWyy3U3epBrX79xjufeT6ptfbe//+dc8+9r4VSua9u3XfvOecfvv/79rf32muvDdQInvrzDoEZAqrMxsciU7bRxO7JutB9UCBUY802uc4jSvbQaLNFXRtZfN2+gaUZiMQ/Fqty0lW+pbZMlo0T0JH16LY9KAT4FCDTsedelPhNsWZSp3e1hCVAhAD1u92+gI6MVbTUki2o/8zCGjiQggi8Ds7PzKHU2rfAPeyurd/InC3ThbUfCkRI7KLXjcczp2/GAK/CTgAETCcjDLodtbksTEbYp2DxYIQ+s7DtIf7iT/4UvvjMl9E+G2J395pEHCcTOulFNFsbuHP/LurNhmqoN/c2Udko4S/8xb+At77//RgcH6FxcKCWhmfHx9h55GG1M0yz08w+XrVjr9qYdQHIun0mfV/c+2X7Uf5eKwHLNHcSRXLNOTLICF5Nx5gP+mq7mBHeqLtAjYVhF1/4x7+IX/nFf4Tze4fYb7Ww22ihwhKN8Ri90zPsbLTQrFVBthj9BQFCTJeTQj+h/kTuN5hNNf8/suWaMx4PRNessLchAmxlfyt13mJgcm+04Edi19S+EK2eH2B2XsoiedtNF2ZlIG4gJkN7rlMmPlhGMVMHjgFBQ+pXlapaS9TwatTKaFbLqotneWuZ9fGeDOL16lpUckuGFFtGQ+ApSwCY6ZcgLMGBQtlKAMSksux90MjtmbowtmyfqfDLi7Ko3oJat/H06zieIZUqgCztT+8duWRbVMNvOgCxDq2s0DzP+M5KqXhPHINEt2EVgL/KJzIm69e3HlaPZ6yzPPZL/YT0vevWldH1rwYAHliCmNX3h426WM542RhoDqwwALR2zZWwZ5mFZu4jL4EABgCkDMZVf+tB9sPC2yR2fqPgiQN2FwGAPPiPOW/3n/uztn+52ObPfu+7Mw2AtHd0tLagw+/kYTuMG/vMf9Um7spuyUjHhDYxHn/BhcTiGONCDZ3CBl68c4rj7gQDVKU+P2ULonIN/SGF7YiqO6cmAQH48HSOjMJ71VRf/5oMVgAAAhJWAABmZV0QRPcuUa+pEEZ+b4yO8bEnN/GWnaocfV4nnf2ZUDnLq/IBLYX5cb2eXTV6Zg4AxHLMhMtSwMVLBOw55E6FsQpyMnQE+rweKUt74G+CJcYaMAeigFnRjCLFaBaLGsbTMjqTIvrlOga1DTQefwK1aw+htndN0MewP8Z8NMOo08OdW3fUDjDqbtYFIKkDnmZAYg6ohGNl0ucZf7uvVMBG4AX1CwgAMKNAr8LHLzKt5oR5TRTVUj0jy/OEE8QxomOy2ajhof099NptfOC978XP/42/jpuvvKKex0TUq3R2NdRu3A3tymidGUD19U8/fYLXSsqo9SM1URpufsz00ziRwnt23kW71xcTgL2tyUgxdVmnD7rTJzpjoMrumC+H9suGOtTpVz2i9F3ssKDnxrXiznsgmwW2KWMP6AqpqBNpMGzt7uD47FTU/yff9lb8G3/gM3jP+98nFgDZAaTpNlgGUCrhvNsRLZEUxXCaImDM0dPl4HT5DnLT8i83/FneITHCqZBK0hp1aZPzFe2lCZbEdsDKA7usVzspzdUqWo2GsplkVDFgUhA0naive7b61wTiKYU0CzySm01Fg9YF4asibGkwxs8yQx1fqeOa3c+KQu6qc8t7S7/WBfrp8dP/B5iTrv91YMRljgRHXOBLgq4bC+BiXaMBoPlcko1AEY1iTeyv126/gvPeMbb2WphMGaT0cW1rD6VxAbN2Hwe1Ol555jfxEz/2Y/jBT34b3vrYAbYrc1RGXbWmI5NDNkVirsy4lqVV0elS8JJOpDmTUtf3zLtKRJwCLqVognwSZmNnkBJG8yJ+69kXcNwZ4fB8gPPBDBMK/pVqIHGXrekECmYZWAeVGWB6FlZObDh6fv+5nohn2aRY7RTNsCm+v0YJUAagJEC+wgKCqvGAnLoaQTB/EshLM4C03QS1VJJFcVrajulYoB+/yei6du0ATz31JB599FF8+MMfwjve8XZce9c78kTEkBRyqoiSFZWDnCFEzCwpReUmZDCynZv37lbwQtp/OL3KrBPUT4J6HTin5atXejjfxt3PhCwX2hPonzgF11smsz0bAU2CAmRAMEAJVlOAIBGIr3ZxWrVjsb7Cyee8im/+7fpDDy3VWCtwyGqejQkXAX1az2vMgKKuMXt8qR/i7ZXzPX15TcUakwZIIu6c18dGJtt6HyzmE2Vje+1zDHpdAT+tShXl0QSdozNsbe7iL//lv4Kf/Zn/DW9581txeHSO7a09DCjyqraMc3C/aW1tSDB2MBrij/6xfwf/9h/7I+gOuhqT+vaWlarJF+M2ybXke3WUqrxBACC1f1ftLal9XmenUntoflvuiKu/fJbtdYaJKYH4oRbZHmF5OGurKNFFa0eCwdFddT8gc+jml7+MX/2lf4SvPPMMGgXg8YMDlFka1OtiNuihNJui5qAn573KF7y8z67NxbWNcurMoJy9a4m9eI/3oucemLAO0+A2jqk9gwxSBv+efLITsDSEmlQmvC27KHtG3Q3rRjKdk7lAAc88GcKYU3lxdoMoU0h0pmCfgqb05+qVohgAITDIc2qvkJiuAwDUZ5gXcDaYqgvAhGJuJevUoDQdAzuWj4WflXXqMJ/B2Kl5sK4y3qwNYHRHsDGkLebx+dO0MsjqtIBe7quX5CpxEOxB/d3BErc/EYdl+6ZJDC2XDCciu+l8WzeHrfDkah9qNXBfPo4xWNft76vnWwsALEWW61dZmkGXZV4NkB0RW+c3KHZYEaleAupYlpGw4lKdrGXNLY3kMktTD4HzmSXk+WuxT6671nVgALumrQIo6UhcxeZQaewSA2A5+LfjBCiVP6clAOCzn3q3aQAslQCEMzBXn3T7sgOkiof8nYi6FM9XkGxRYLmAXIgtd15zhGZSqKCLBl4/6eH2SQ/9RRXDYlMU9OGihP5ooqyA0HjV1OaCN+qBqwTE1TV0Vxnv6GfMo5jSZw4AhBCI0EAfSAIERSr5OwCwMzvHJ962jYdrMwEAQv5L5vSwJZkyHGYlbKpnP+2qtPiEMuYbg+27uZHJRbKSViSZg+sqoU5D8ly6B9R2TpYhSOFXGQdvceVGmLSwCbOUSo0wy9PAotAQCDNmdqmxifuTOSbNTWxcfxjlxibGw6kAgHFviGF/gO6QDu6Ds+Cr8yMWbKVK2r5P1aTdSAoW2OzLQ7/MwWTwxPsj/uSAi0AhV+iOsRQYULaMX57RMCGhSbeD9skRBr2+MgcvPvecatof2t/H6dGRA0xuALJMeQ4ALAfYV822SwycGymrlbO2UWQBmHp0GbQP550e2p0+hqrzNXqlDBTFFnVpVlKjOkRHoM0AhbxJniRbNferAfXS7/I3qH6e6wQoa+UZLlRLmDXLmBTm0l/oDfqq8f++H/h+/K4f/EHsHuyrdpiBPwEBCjRSj4HZfwYWlVoVXX6GdPiE+q9yjlJJYpoZpSoZvqs3pa/3GaQG+OJopBoD+ZHNqMrZLrgabmzopOMxwyJNgAL2dnYy5k08DwNHLVAkPdyW/Po1tLoBrAb5FFlc/VsKxEUbH00TX2j5+62FaLpZrQb4aUZhHcCX9gmO8Qlbz5+hVbHuGm0Uc8r4uuNfvOYc6TfqejiqkSHhfeZjaYrwtH/UszFgMK6LveHr8zJe++orKFSnaG5V0e4dqy3jZqOJSW+IeWeEp67fwE/9mT+LZz73T/Hv/v7fjX1qxY3bYJhOun+rURN1fTzqYzTqo1wuCuzhM+71B94D3upKBQRIvsuEdS3jQ2V/ZjkrqLLl6GiBf/GVr+KZ517EcM52fgV0xxQgq6FYa6FYqZswIO3XZGQOdECSkXGiw8nyImW0fJfM2B15iGtZ/Dy7kQtemper+eega+rc8DWNpZc08NmZ8KkBAgpYXZRKQS/r0KNll2e76P3eeMvjeNvT78CHPvQhvPe978HDDz+EQp2tLr0tFlvPMeAZDdUzXEEdX1cgL7feNBa8BMISKtZ33rqxeOs93aa1NFZDW/9MtVDKRJyyNeJBGQ9vAFoKCKQ2oojjY2azR2i32wIwQnw3KLkMTNOs+wUncEmELbcwsRZoA9P1ma4tDtHJ2YnmGVkrZFuQdULdBTKp+Le9/V1nB1gJgEpPplP5K3GtqcUM8D1+rtaY2nXlASrBHNkI7l8CR+x1jhJHu1mvYjzoK+vPdpqjfh9sZUe/pMkkz1Ebu80d/PIv/xP8zM/8HLZ39nH33hGqtaaA72K1pjaxLB2jUubR6TE+9JFvx4/81z8iQb/9Rx9yKpsp9rPNLpmBZXb/8WAoQAlZ+kSzIr3vdbbnjewkqwDt6jHTEpBVOyshQ/rHvi7JeM0yxZ6Br9YqYpSqrFQBcwEV+jNysCn2WTOQaTREi3O+Usbw9uv4/Od+Bc/82q9ien4ODPpoFoHdRh2l6QTDTkcdFKijMR4bAKR56WJ09vQU5hp4xMBWZiAU7m0NqZVmkRo9rhPjfnIEHVYZHMIAC9Mc8p4Ldgb6JxN1pzKmEvW9ygr8yWoazwpo98foj2foDacYTBhEF1EssxSxqpr/8nRg8qgloFWroFmroFEtyWbMpyP3+cz+pQwA0r7H8yJOBwuJ/3HsRcn3gJ0lAARPuX4NQMt1fDi/LQ6yhFoe+gQLwLL+fKz03xj8s40v5XjM9ngpwJwlxSGC6HwsrmWKNIqhRmjS11OS6IyYJxhc0clBMUUCAKxwOamTAAAgAElEQVRLGCzNzyVNsfWz/UEAwJJOyprsdbp/L9uZfE/KE6AXr2Fpz1njA+Zz9aLtTNfburvz3SNLwNpcD/8ijznku6wAAHZs7nOmRbe6tmNNrRu/dA94EABw1fgvAwDrgn/rSqaVls2L5URI4bOf+qaVEoBAtryGy9tQxHCYw+aD5H0Uc1qQbwyOjoliJwDAss42IfNHMSXCV9nA3fMhXrp1hM6sgn6hicr2Q+jNqI1rYlcK/Em1UU9OW3S5tNkDIKyrrLjEjaIEwBezwnJVJwmFLJBiFAAJ6TrMeM7GqBRm2Ct08cm372AHXQX9pJXT6MX/CX4oMNWweAgbiyQRzjE2g92HA7v6xQJYE9kJFkQYhJgYdMLMRDgS7/ersfYawMh6y+iGyKArOk+YgWZmGaReNoFiE71ZEWdToFMo4/5oilcPTzAolDBWy6YyNuobqCyKqumst+oWfDqrIAL3GPZwhOI9KQKu/tNO0YsFs0Rx9ADC2ApOQ/XNKs7X2myacI0DLEazpKqu9dOmozMZj6Te3+t20e92RZtmW57CfIrybKKNs9moiw7cYGZKXXm6Cv5phPOvhAuTMWHykpg34jAsv8faEca9EJAyhJiaBWw7VRZtlRsGmQD9wQhn7Y6CCo4HRRnZzitKVDLhohSRjKoSjps8oNx5eyPXKwePNE8fd2lJuLjiYD7BoLZAe9THBz74AfybP/zD+LYPf0hGtNPvaTJLmNEhcye2GbXQWUMUA5QIG4GFctnUx0k5LpTkfGv9r9Fa+P8SBLARSR17z9JExuNCbB7v5eDm1FrODgJ/dMRJ96cDzt+zLL0DdyloJNX3Kx4Ex8R3l2yTyZxVithQZTyh7aeBdjgE6ZqLU2WOvF/TOgc4BQNWX88APFdpXg3wl89zWf2bmbUAQFbvIzbVy+6Pq54bcA4OJiVUNlpGJ1fPcysVkr1kRmY8xmw0xtnt++rH3eufo1RZYG9/C+NBD7NhH4/tH+Dk9Vv4kT/+x/GW/T38no9/DxrjPqqTAXZqbNNYwUm7J/ZLs1FVL/rxiOUrLMtghm2ikjAGnkW22WNeSqJrlmGiAOhxu4/rNx5Htd7CK6/dwhe+9BW8+vp9dMZsSVVV4F9ubKFU31CbvuF4jqFaS9lqKhZZ1mRzgONgDhOZEVbzygx4jE8ka+K9SvQlfbpDrEvaCm7TCcZlf/fgUUGxgmyu0ZF3OPXgkkE+AxMJXZZQrVWxu7eHJ554Au94+mk8/a534q1vfSseevRRYGuTjaBtAvCYBPmDTejAuf5OEIB2gPfs1HnteIs5BnTyaxXUSJX2lSQhWJV7QQkME1pzgNUiW80ONWcN3dTYN7XlWqkcv0qVqnR8yJShnWKQz4CLmfPplCLFTZTLtQxUor9jAfZY37QF6+pTNTuTso9164d/S53Fi+uRrW9D2DYRt/Vnx9scDgd6BgQFtra29L2x0dJ1lSssITORsTg2s8KhI8DrVg3/hfp/90cc6NH6DAfTO7FIH0CClkDn9BSds1MsxHgy0HNMYdjRDAfNA3zx87+NH/1v/zsFXPXWJjrdPsq1OkazOU47HTz+5Jvx4ldfxs7BLn7yL/1FvO+D7xdrpLazjTFLCcL/kJCkF7D62F3YJwJYcvuwanq/3n0lfUbrgp1UIyWAoKwjA8dsMBTz1GjiDIUtqebN7yS0KY2jasXmmIMBKjlDAa3tPXV6mVPkcThQW8ZWvaKyAXTPcfeVl/Glz/86nvutz2Nwciz9knqxiFqxgDrZqqOBq4AEmGqZKbFbIrusbH0kGPJgZ1aYYVZmCajVqduXw7reFUEzRT0xA/KUtr2zKpkgYwmE3Qs1jijuTT+TQT/bJJ/3xvqdnUwICoRoMpMfXNkbpSlqBQMA2FGA90RWAOcaSx5YemdCpVZaJR4CtT9QwJAAwBDoTy1Lr+4dDgDIlrJUIC1djnaAHoybf24lAPbs/ZvX6cA0k2s874gsTw0PO4p4GZiYC9bJw3wE01wjAEC/gexAAj8BMuinr68YbbLAIv5KbciDgv9sf77S+7g8MWEWwECitULYwYhMwOV0rcVaMSbEG/u6uDZN0HYVVF16ZlccOgMAgvESfpQH98H0TQGA5WN715dEOT8DitZ0Blh3KdaZIPcAV+/lAmC8NIjc10KkdcWL1LDm/gCv265t+ZkWPvsp0wAIhzAypPpdjnpS8+9Zd7uGqGUxSpBdaNDPvP+1spuWBc+D/zyDowC7tonD7gTPv3YPnXkNHTRR3rqO83FBbYvsOiTLYZl3Nm7wOna7iot9zN/YdDLl2uiCITQyUQQPAADlqqkrK/s/Q3E2FghQLwMHpR4++Y5dNMYnciibTfZEJa2W/YjrCmAkIpTGXSuhhi2iCEECPbeFnlGDMjDA/hYAjD5XIqU06a8dSG6wMpwSbgI4OYIrJ3gBVDe30RtMlNknu6w3mOHeaRd3zrs4GU0wKFVxv9tDubmpjgiLeRGtehPDTl/sjir7ICedC1YnLBHUdQCB3seNiL3dVx5YmuXgGNIQc5NLjZqBAsDR0b2sfSMNqcAOZoPYdzf7nTW2Jq5Fw2q1pjUhxQ/vbqu9l1rxMBibzzHo99ULmL3Z2dow9rUs95HUTUXf1Tc655bWL7c+BrwObsR8tKoZ0hrYc1uzQP+fTGeiFLc7XQwFnJRBEE1tqnzBRzui0CyQWXCmTL5FpyBADtqtQgO0S71+X1RmBuocc7USIjBCcap6GT/wmR/C9//QD+KRRx7B66+/bq0L69aKixl+BkfM8PP9k+nE2opqA7Q62O3tbZyfn5sORbWqDE4IHI5HDgC4X2GGOL8L3doauvfX8yxSZkn+uTCmlqVfT3CxDAAbrAkudE0GCvuZvkRVwSYDB2NMENRw50mq3FMFphJZXbMJxjpa10c9Y8eQYaXPrtDT1uitrN8UHywCmG66q8fg71GjvFpbnD2lFWaYPbMEctGiyveE1Inhe1MGxKoDIEEnBdZhQx1B9f3JQFSj2QZbTBnQyUSic3R+S7MJRr0u6pU66gz2JlOU5zMMTg9x96sv4C//+I/j0x99P/ZqRbz5YA97zEienqsEamNzF43967h7dKQ2XjSF8/kAldIcmy12OZ9iSOqt7C6dyQJmU5bSWHZpUmpi+83vxDMvvIrf/OKzeO32IQbTIqbFGqYltj2jcndLzACCtAz8Wf/K4arV6uoBPxx2XKF7CRI3dlmm2L8qspWveXX48C9r42YOldWUlzJwTkG9uqi4NhC7gNRZhlVQC8+HHnoIjz32GB570+N4/E1vwiOP3sD2zg52WYetQn8G8X4uBfLMfM5NlTyEackYcEbKVAE0g5+q2RrrHSt7GVka8h4qBCgUOBnDIOaI+BUSEPPspBwtr+N3sJolIFyD2Rf3Ud/rQy/m7p07wguipCzGxbJzJfSHtIcFAQLUfWDG3jRmjMUUYoCr6yiy5WUCWO6U5U5aLjjIz6f7Zxpk8v1TicD6FrUGSSQIGaKAUQJgJRhsK1rG448/ZgKNHGfXeogWvdbH3QLq1bUX46ouR2SDuOaJgiLqepCyP5+he3aGYb+DyaAvQIAldRxziWOSzd4BfuRP/jc4O6cOB8HiIvrjMSqNBtr9Prb293Dr/h38iT/5n+L3/8HPENHBdD4Wi6zKPalQRrlS0/5OcIb3EropqS+SDo2ZnGw3TwK4r2fnuPje1HalgUDYsbCR2WuLBSr0sYmfOMjNzLRKenzbaW40tQfTJ+E9sM0yA0SV441nGA05/vSNWH7KpExJeBnp74vJEPNRH1uthpJnRy+9iN/81V/F88/+NtrHJ6jMZ9hn4iOzj95A3ct2eV0KiaUVZHT0EH1kUM81N6/OMMt6wftGHbyu0E3i2uOcCK0j74Rh7cO9hl56GixrKmEwnqHdHyrrzyQgGQHR/pTsSCtrYhvOCa5v11Bjy1Ap7/HdZC0zE09WinW+4DoUwKJvgpNkYxkAcL8/V6kVAVMBAF7zTx+EXTzEwHH9Anlivp8YSzcYwwQAov15ACnGJiCzge3MqVdAurkxlxjFGEAr/bJgHHnJrrRpnE28YJmGv76cHDSwgT7hKgDApxA+woMArXXB+xtfBdEcMV9dq+dbB4pplrgPrQD4ihOuu/78bwG6LIMA6TrUHpD4V+n/BWy7yGT4+HEpCsq9bND2Gy+lWuqoZABItIUOf4g/VxOhl12DlVCkpaYXAY3Lhse0Qy4bP3smWetD1+G48Hw++6n3ZgBAAo5nyJe1Acwf0bLYnKFAaWAmRCLT57LPagPL5kiIzHD7LgGVJk6Hc7xw8xDD8ibO5nUsmvs47k1RqrfMIaGDrez/1IJwggCOuGW1lW981ub7vVDBTOLDNQDijOwFWkKxUtUis1rBOUqzEUrzMRqVAh6qDPGJd+6i0ruvYH+j1dJmS6PRZMs89pJVBjmIxHlmMSjEhpv4ZuQ1hpbtz/+m8Q1kXcwvfyZ01Kg67Y64lHddyIRGjoImBDKsZso7Hkhx3jJENEj3ztg7t4OTo1P0eyNMpqRGFTCig1oso8NaymIJOwfX0e72MBlNsLe9i8WERzRl2eThLtGlONkua4OhzVAbnzMYVoKWpaxlIloRAYTNKdZQ8To4H+hf5u3YlC1S/2OCRgZIMfhnpp8ZEIEAzNAWZui3z2VwN1sb6HY6AgIefeQGbt++LUdO50ziwPT/MkFvHMS8MEvLRKc9W8enp1y7ej7zOVEJnK1oJnpezObxtV6vj6PjE5x1uqhu7FhPbm2yMv365j8ZWqGLKWiku8mpZe70xz2lP+mEVFi3XmWrnQUGFO5rNPC+D7wf3/8DP4APfedHcOvsPjqjviinzCqx13G1VtO4CTyo16yVn9rvWKmQHF2n0bH0gnPEBP/mUnhmcNOoN9Ht9ayPfebhpl0XbC19IwCAVtiaADXAE5UGZa8nWibhcAvAGWVZf4JKdM54j3LyPIMW6L6nBUwMyftsMxt2UQNjGRFeDa4zgKzINm8MAGIslh312IjSwCINqJ1FemFOpo5zUPxj41j9uRqQrB4sBQ3SjZn/18xMRABXX0+PtWQPsvnAeW+QqO0zuZ5V0DNpt0k3VgktqZijoVqIjYdDzKZDTEfn2GCWaFJCeVrEVqWB9t27+JX/6+/gc7/wf+OHf+ij2K0v8Oj+Bsadc8z7IzRKNVSLdQxGc3RnBbWe29ysQ93/Rh0JzlfKC7TPT9BsWHaYAAADfzJ59chRwqDcwudvnePFu2diEpDeP0EFR+0BhrMiahvbGLETGDVn1S3ESsxI/7WyBtYCewuktNYxa/W30spulcrINl1TUnATA+aK0lFnvrOzI1r5tevX8djjjynIf+TGDdXnU5RvY28bakQtpp5lgvU4GMgz6GegZx5fXm+cTDxLYBmIb8J/lk2kTZDAkuiLVkNvGWkGeLTJC2WBFyVrUaj5xP2QYKouwCjpPBWFyqLUhF5HloHN1rFnwGVD+brpOfDzLXYU8Pa5tlV7cB7UfSpJlMoK9M/OzgRmSvcg6OdJJkz35ExIW5MLTCf0Ley4qwFinCtl15lTl+sQkOkQbdRijfD1tHtIAAjpurZj273y+e7u7mB3b1d7IwPoOE9mu5LFmNtcG4vYd9XJktom4zGog8DJfnTvntof85uMOv6djDzO40ZlA3/zZ/8O/sbP/W28+cmncHx2pjr/MQekXMZgNsG3fuTDCv4PHnsYvUEHo9kYexT6wwK98QCt6ibaHe4ZNdSqdUwpqMnAukzw2cCYsLvx/MKHML/Wwchg9CX7QexVV7mWqT1MM/zx/FP2RxwnPiMmqzPAbC/it+lxWF9oqL0l99UawUm2hR2OlXihNk+1XBWLghpCZLiwHGc8HWE4tjKkVrMmIIBeIDsJsNyA4sbF2RQvvfAVPP+FL+BL//zXUCWz1fPytJMk5fBZsUygMJvqJ5kyFWqbhCYVSz6Y064WMJdKcrJJe/Zbt+GMJNt3klhBvoplMK1FIBM6Zdk6dkA6a/fQ6Q/FjGJZABNx5WpDpSFkPso+cb6Nuqjyghns0xedGctE2lfOWKIPQatibEoKgFbkew5RxmF/gQHtsndQkV9MrQDl1rzdbjCaaebkm0eXENtbbO+xdjQG9IaHRbZBWaAtwVvqWCjgZHcvirZG7OFjylhL+jECADxmou6YqqHMlhkIkBXOaS6srmt5gQ5ypvv9hb05yXRfNsfXBeDZPHa7ntLjV+d4GoBn8z5Za+tEBN/IesvPY3Psom0z25SVkK4kGWz22YCuesd2bPcrXBvHSjqsRCBf88aUibanKQAQNje9lwu+kI9/JKHW+ThXPT+tn6W+Pska9HvI7E+mT5GsVI7bT/8OAwDsRHTSPUh1MSW7KFvgqfpk5nCtUEh1DKlZ2kMxRNzrWRIY1ijAFZwPpkB9Gy9TCHBcwtGwhFljF+0RsLV/HV1SiTGXEWPFMwEAAQIKIhShiMafGtp0M02RmHgAS4g6+6pzEXl9Fa9ftUJsAVKuirrD4Iab1vnxfTyyt6Wao+7pIT709A28vdnFxqKTKalbWz6vl1IJhDk0kf3Ta46EemVSFj9buyirVTUHzGjQXOTGpDAVdsvEsKZoLqPC/sMMDnm9zAozUz+gWupsgYYCxJLayQ0nc7U8OTo5xeHxMc46fUwkdlJVaxbLUBlYsGDgVa5gTJ+OtYM+b2R66Iw6KiajlszyVYNxNQJIOpQ5eTZmQVnJMyDMYKQBTLqIOBcaNRLKXBtCWR6nbzqliqg4WzNubbTQYibaHQJ7n3V0sM/HDuwOQXJTlwX/2ZpwGHWdgbvKgPLzUWAQRS0Zx8NLRJjd4AZCQ8kMCVWBmV3vdikMOMDheV/P3BBoA5ugshZDJqliLYeuQDVl9vRm9rCq+cMsKNcpwRA6ksPRyDIPNIqk7zdq6I9HOOmc4+3veid++N/6Q/jod3+X2padd9qi3ja2mvpMWrqhta3WiwXRZdP1ZsyN6JlsPddDgyQzrg74WNufHMVUH21ntkRWSxTVK74euIE5G0GHCGfdKVmcE5FNYrBlvYjzzZUA1PZWK6MLG7s0z2aLDUSmhs9FUYu9+jub6wlDKnX0YzxjA1hdR1oHWjSu/+BId7o+FBB5y7bUJubvWWYArBurdee1ocoXSPr/NPBJneP4TBrkcLzZiiocxTRQifOmAGJc99IGTNdVwlQ6g01/gdBe0sU6+TH7x9flbJ+fnGDAPWU2Q2ujhtnMspMbxSZ2yk185Te+iP/9sz+DefsYv+vj34791gKt8gSzUUc96Wknp1O2q2tiPJ5jo7Wt7G+tXsZo1EO9UUK7c4pmyzKqDGr29tkmdo7D43Nsbu0ra8wSgFdOevjcq4c4BdcZxagWGM1YFWtZL9JdlTUKcqkcdYKelonSfRdZD2vCcGptyv9XqhnYtrW1LQeFrzFIUo34hnUrILB349EbYJ0xfycIJ4r45qZ+l1Bfw1Xik707W25CPtM2vdkmYc/BjHqmpLxqR2X/VgC4lKJoGfukvtIO6EvVWjIx6AnWAueFBXmKqAWaV8qUcqXzz/7gk0ygkX9T9rqUtFB0ECFdxwEi8Fipj6GSRrXSNYc//UrXWrTBjddjDtuxzHSEAxnOcnRK4Htos5nZJrDAEgS+lq9JFzaLORLaCn4yfp7H5B4Q3TpSu0JdBvlmbkMJBvCZHxwciNHB9pg8P33CDLj1NoNZlwD3SRi0zKYW+HOd9TptnNy/j41GXRoAmwRSZjOcnhyjJl2EGe7cvI8f/S//DHY2r+HIW/Y1Nzdx9+QI2wd7+FN/9k/j7e95FztzYl5a6Kf+X3BVemWBLXQNJyQNBDK74qZhVb+KHyIAts7upL5i2K7U/oQNCo2G9D2r9jH9fTkImOdtTN3LNm8qFptn5LlnuGQ6Af0Q7+VPSnTr5inozK48C4pfskRo4oAarYkF71wJ+sl9gQkRBvnzKV585hn86v/zT/HKV76C+XiMrUYDLarpEwQbDikPjRLBtCn1r2YCAfgMaZvVwlRAos0xBtucQ7xPsv/EAFWZqunBkEGode+tQelzWMLDQEAG4NRDYdKN1Hm+Vms05eNKqoosVAKc1ELSfGVrSfPlrCOYZLW9rIHaKlPZRx7HBN+MPUA9pc5ojvNZGaMF52Me+HMsw+5o/QvkMoE+/uSVWrBu9s+Sm7n6vy4n/C/dAsUoKXY6l54F9QCkYVYsqauBMsjefU1+gXEHzJdwnzZ+z1436Sv5rgIMQqz56wSwQtx62YJd/Vu2/ypZFQD81eUCqf1bspVeNrHqe6z60uvWFP/2RhgMlx37sgSQRwAOAsSeFmLkuX9n8zXfk+K+Uhu06r8t37vtb0qErgGML7tn21Zt3ecAQLSWjeuzMwUwZcfKrjDbQws/tQoAeKredOXmTgHLaQm+/foFcHFE/Uq+C5pza7XvpAPzAaS0MhkA0f1qKNU30R4Dr97v4LXjPuataxiWWujPS6L9WHaAy3ammm0imqwV5EInmjcvEwBYVmHUxPABTVWq00BSA0ijQPSU6J8yRSbKpEw6aeflKg6PTrC/v4d6tYzpsIfKYoRJ9wxbjQo+/s3vwGb3VTQXXQ2oVzaZGFswFBz5NHTQwQF7NLqHUoEBP8fDaoVTuh7fFW16MtVdH2aN6QJSgB2MxuiPxpixRr9SQ7HaUBcF0sNv3rmP084Qh6dtnLZ7GJL3XzKRHI4/8RdmmrOJIuPlUKPT0eyUEbyYUSIAoGCVAdSKwvZVG+DyIqFQVNWQ2axXtukhmKEjU3TiXQsia5qLhmExwWzYzhghpFOTes0Al7W3zMYqK8ta1EpZRpsgS2RHrA+tAUqx5RrxIi97CWRe97TCAtC+qxcuGr/UCFxmTsN0ilWWHdsMjTYUBdHR4svbV3nJBx0ztgs8bg8wmnKznWLB5696Y9Ya24bEeUWdhSnpcS7aFQEpx4NtZFjGIXEtOnHMrIwG7PaIxvYmfsf3fRrf+fGP4S1vfyvuHN2Xcv/Dj97A/sEBRhNrfRksnzBM4Xjx983NzSUHK6Ov+0Y1d+eUgbKUsrO+t6b7oN69yrQbRBI1XxEs2/kv/3oQAGClMfb0M4Az0U3gddEmSL3YFcwZTCnYKnG+MQDIM5DBdAr7w6ArXreSFOu/rI0hC1gsuAjHP1UMZ/YnN/h2n2lgTScrxiJFwsOpTR3UeD1Hp02zYPWY6e/R/vGy96Svx1NIndwIgFYRej+pHME0M5ceg/8PEaY4/zKoQCeM3UtoC70No2yHOVDmCAJbraaE/tqnJ2hV2YmhAJZqsF6/tVkWuFweTvG5v/cL+Id//W/j6Ycfxqc/8iEp/G9WF6iXmIHuocba2rJRlOfFEoa9ATZKVSxUkz9FrVFFocwMU1GtMCU0RZrmooi7R+d44ql3qKZ1OKGmxwLf/gf/CPC2bwLKdeP8KpAhRZR7H7UNuD95Gzo5tk51zYJuTsyGtEJc3MWo8pkTKM88C45skmuzsWFWFGwidz6zrlxL2WeSd5kAmDsdfsywmQEABBiwZEsD1KAGShJAxx5pc94Dg2R/XwIAqIHBWucAID3DaBkz83io+xLlOKHMpWCDJXAcW29hmmaKopsM5xUBhFBMzwBCH1++Th2ENCuUrmOuZ87f1T2d57LsYtD/l8W7Yr0HgBc/owSDa1paBP0hRiOWs4wxGAzzVq0OBvEck7GVXPGLa5WflTaE0/6ph8MAnzbKAOKCgCL6TbzN97znmzLWQySJ2EJONrBkbWhpB5n5Z0A0GQ5x67WvCQC4treH85NjVJnVHwxQZUKBjJDZHJ1OG//4l/4J/tnnnkGpWFe5GPcWVoR/5g/9MP7wv//viUGzub+DuQAAAtMLBf9aJnJQyXMra+2sY+FpRUWJVaI1ktsyMhTpqy1P+9QZTxlQFwHIZVBonY1ctWdL7wmwPQGNwxGJQN+ALK/Hl8/orD4HuIJCT8Ce9ob7N4NyBebRoYsJLZU4zlBeEAAoqsSRAnQbtGkc08kE3dNTvP7KK/jKv3gWrzz3ZRzffh3X2VlhMkJ5NkOzXEKFlGOWV8oukdFEAWCWuxnTIvxUBvraO+XnmyCoOg5knVvMfyxR6yihQBuJKBguUY5kSSAxccUqtXJQ+gJ0Zw34izJdz5gLzDO1fWv7x1Ij6zLAhOFgNMH5cILzSQljii0HCzPYC0mW2rLutpcIAHC1fvG4QoBa9DPLCOfApQEaQTOnHsCQyRwxASyZQT0Y64+gmWH6ZmLFGTpo89fBgFQIUD4Jn8UQlbJ1nQm9rQcb8XhHAjS9wQ8t+1OZB3uxRChhPq1bA7EBXaUfEHYwXTPpsSJQX1/G6TvaKjq7krzIgOqV+7dj2viEP85fo/zMtxdr75tFDxcH8UH+p+Z7UgK2DvhY92jsfeYb52Ny8Z5DBFDvXwHQNb7/yyffs0iRbaOZ+MRQdtmzddl57MSBRElj1/ur51oGkdEtKvjIqDSqsbFgXQtYjk4d3UkB97sTfPlr91DeeRjdWRmF+pay2BQEs3p4EwKkWn+IZgQAIIJ3tAX0zS6C/bSGLp1IAVIoQ+YK+aTdaAEq/rK+7AysuMn1Ohb0b1ULmPbP8cj+Fp5+dBcPFdtoLKwXdxr4LKG42SOKcfGAg8bMDRefAbO82uzLFQn30LDePzy2DL8QPmtrI4NJx5kIIgNnCRYa0Z31U/eOzvC12/dw7/gc1c0dTBdlzCSwwho7orYmNsfe8uVaw4NFC4JZ4+WWzCg05p1nqKRyskm/aVL1VptuXYa4rU5k4tDsdc9aKzodpLXJaKvvvPWsZZ/yqJOySWwbm22MEzSr3EQIVDHIr5gScr0hAIDBjXrE+okjAJNB1Rzn8gkHOECkWNAu+BeAizQvzEhn8zx6tK4xMmG8rjIABtznBiRHVn0hewvECJ5ofEz8yzPupapUcrt9ttEaYDQmHYz9p140RDEAACAASURBVInZW10b5xTraoveMpEUSX7ztFELSqeQzhd7K7e2NvHEk2/BRz/+PfiuT3wMRao4k21SBKqtBpqbGyjXyIyhbsQQLWYJ/Xq0zt25jUA/SigUdHqXgnT70VOgKBSd0/FIbAc65nICLLVnat5OJVTNmwOIykAogLn860EGeJm/4sSvyKiFVrur+kfgz3lm65EMJ6oo5zYxpfgqyHDWRQZ8+AYkmztngJFrW+SZvZxmlrbpCvu17IjmQmERfASYFvMktXvLG8xC2fDloDqnOfNzEcCvvieOSXZUzPXVp2DArz2vFJxIdywCABFYrXOw0zHJN7rYjMyBJDNjSiCIJUGkyIsQYDXIzPe8/MILEofa29jAglkpIYtzjAZd1GplnN67hZ//qz+DW8+/iE9/6P145yOPYHpygoc2thipa8/p9rsoVEmfAUaFCYqNorJj+8WyQID+cIR6awPngwFqG5s47vYxQhnF1jbm1RbGxRrunHRx77SH515+FZN5ET/64z+B+juexqxSEVVUgTydwgy64NpwjQkBALRlpokjp10UedLhkzKZoKg7sb/kAJJNUS8tC3tlqW77Wu1H5z6A2rQmAVISq7sttLmfPRs9bF8RDuSm8EL6edqNssDkZQA19mYeKhh06RxOL4hrMCK4AI1jnzCmHYfJARIeRH3PbRxIm1aAkHWHMVukhIBAJKPkhqhsrKfI1CtoJuU8GJKJ7yGND5YQeFlgZEiNURBgtvdhTwY4DfZ5HtqPFFALsM/KCUoCfSeTmVgo/f5ALAGyw/iTdn1zcwujoYGrtF+xXvlevo+MD+1pXjIRa5XXS6FcAqy7u7u4ceMGrl+/JmYI/8bzMZjf396WsC6D/H63g5tfexXz2USZ/36vi0qxiO3NTdy5fVvlFQQkRgQJbt3CT/+vP4tRn8BqHWftc3z3xz+GH/2xP4U6xSG5SDeawGSIWWEhmvk8Ws45Vsbwv7Cgf5jrqKT2PvxMuTBeapTaKD4/du9QHa2vm5ShJJ/Mu1its03Lc3L9HhQZwHWvqoI8GCz+hqxTjGsDKHFEmrEy/wYEGAOACYI5xosRFhLSNE0lqzv3zKiLYC7YYYQJgvEMhSmlSK2Wn6a3PWijWi2r8xG/q4UFZoM+Rp1zTHsd/Po/+RXcv/kaDm+9jvmwbyJ7DHqpA0Sfc8wgmEB9jBVb8xkLQK0mSyYEPhwPpQHEW5CumBg0zLzT78rjjdQUyTdyf4d20Hw5UuStzI7B/5DsX0+mWZxgwbLE9X1MFfir7p5JjqqYAJ3eEO3BBN05uxhZW+UIxoL+rY4RHoyLceWAcpgc0+jyjj5iNToTJRiEnkBTzb+6Aczkr0tvQMCjlTwYW1OzNGMvmb02v1ZfDgLEnBbHgH+bElhjFxDzSd5I4ml5Dayft/HXdftvzPsIktMA/Ep/N5vj+f79L/9ZHxYHbK6+i/zVy64v0eHzNzsPw+dfdp1LklAxI5Y1mLK9MBFxXbVLGkO5Ia6ltxJDXOX3pMfiHmZfKyjm0u/LQE/6+cL//HHrApBTFXzTdEdVG6xXFgdKZcwP619EFCqjvWazJhHmCzqwt9iwQNcyYCa0V0OxvoXOrIQvv3obR/05OuMCKhvbmHkbDkPffAEm98nPdwakLec02JTixnMENSZQ8CWwg4Yy2uMFyhaLUDfp1JoC0G+fYqteQoF9n2cDvO/pp/DEQUsCgNV53ks3NtB4KDbYcdHLqr6aPqIXWZAjQ0EwllQpqoYugI2tHcsEqa+zT5isg0AR/eEYp2dt3Ds8xMlZRyULYk4wq1SuoTemSIupq1JFWm0NHSwQUikjTEfI6yVptGVv5kL1SffS2CcgQBYMeM1aOvlWF9hlBsT+bmMsg8uF5nX7dOBFayoSYba+txLxc8PODYDZ/VJxgYO9LS83LSuY0vP38hVRjJ1ZoHvNUMloU8X60bEbXltEmVHLDEvM+kRwI0k3xH8vu+8HGSY5L8lXOrb8synmGwVTa4fgRwTA5Somc4IoY7UJ7PWHYHysNmPMLkm0zwAA0gLH1EMoF5Tx5+qTEBqdstkUO7u7+MhHvwOf/v7vwxNPPYnOsI92r4uN3W3UN1pobm9KsKvPGmq2WqKeQr2BJoN+BwAkXEMkWnW4dl9kCcQcCAd95YYz/JvXwoz2kBmt4RCTydS0AshYUWvEnC6VmPQrh/jqDck24rB/cr60N1mbH34zaxX2LX6aUJh3SakyU+ufSTphhMMY3U8i65eWJPFTpCWnG8bqzawLwNMMFWm3KQMgPh/nifkfn1mmmi0zANJAI8YtzYzqLpNaOj1fb1O2LsOfOeBJxjSOoUDoEsc8HYPYl9Y/R3OKLZ5jtsRrPzlrZmPMJ2Pc+tqr2N1ooQqgc3KC7WZT7T/bJyd44saj+Kf/+Jfwf/zNv4bqfIBPf9eH8Nh2HdXREBsoYnzeR6vSEsjQHQzIo8W0PMOoMEB5owSMh2gNZ9iqNTAcz5Tpbw/GqO8cYFquY17bwJ2zPl65d4xbJ1381nMv4aEnnsJpf4TTbh8/8mf+NL7l+74XY9eNkEJ01rLPRkFghsDOvAOON5A1jZAZg38D1lftCJ0aYxA4Iy9psxrvFYDmHzWMYDnED1E+m+H+lTlB4RYtAwCRaFg+Uq7PEH9n4F93pmCsp2WA6uLSXt5P46Jyyo7mcKIrIQFBifsZ88vhc7NJKm2zus7I0kvAji+xBteFn7K2slknI/N9+I/Mj1SHZBXEY6aeX6vrQzaHFG4H9iN7F3Y+1qko+G5Xwk4Fg42PqlFvqSywUmHG3oItasRQkJAgwN2796SnwoCMr/FvBgZUxS4MvYKg9Bs4ke83zPYHGMD7aLWauHbtGh5++GHsbG+jc3yEVr2Gm699Dbdu3sT25oaE6Lrtc+3R/W5Pe/d4NBYYMhiOcOvWbbz66qv45//8NzGdlHDz9bv4q3/t5/DO7/gI+vfvormzxUyEFPArvlepUtxoqR48ctoWDQvzzPiF2eLdanKg3d6RPws+d0sApPYxbV2a2uZV25fay/Tc6bNOAYDV4Eyiv0mJTCQ6oio5z/Z70B8ggIMCs+Ic48IY/GllUEnyYm6ggRQxBCAwaC8KACAgQGdyghkauxsYjAeYjMai9zPAb7BlMtkDswn4/NHv4vC11/D8b38Rz3/pWRzdvaM9sVmpoUE9jtnCtB/oSzNI5/pxf5GJHM4DAi0sNWHJjgHVU/mz0RJVzyUTK7b9V2U3AkDN9ydoYQkq0y6hr7uosQTROoQE68sSlPZEGGDRj2bSi9l/+sDj6QLtbl/Jk0m5LgAggn/TP3RQ0btQaVSjpMyPHb4kgbNs/82QT8u2WsvJIPRbMobMDNp5JTYp7DzxUq7Mttpn0/3XcnDBrsjtvMqhZwN1PzARz38ZAGDVSl+0uekaWH7VAuB1JVDZ7azs/Rf2KAFZ+V/X+dGrf8t+zzLaq8Hv+nu49DiafMtEOU/nJhn/8P7S97qu2hoRZu2XrkGQ2o2l/3sJwzodqizpFwBE4nelx0i7+CzbF7MFuf3xOCZ7WPZ74Sc+9u4VAMAp2K78KkcyEO4L4xwa/FaDFEbI3ALrDsD6G0189Yk1Og6dCk3WYgWd3giNrT20J8Ct4w6efemmanJYuUQK/mRKFVyjWudZJKNHc8lTYTzuKXWul1kNduGRIQt0nou4TqpbUIhc/MeQOHs/N0i2iZoOOtjfqGO7Bjy808S73/YEytM+mhihtDAnfh36pusIitNKCzYh2CGS4kE9x6QQAn7FshxLliNI8Z3t6YZjnJye4/7REc7OOxiOpgrirecxhQuNDcD30+DN2VN1vpAuADP+REOZbQraFuv5ZYxlmEztWP3JveWSKuxWVOSJOqV0+NXlli60dYFBFhBqkbAEwjIiagMlIURqPZDKtVD9IJkZrDlr1KtoNepoSXCOjAHOMQMu0gVDWrs944UyHjYXLgYv1pvGIPUI/EXpkUVyyCljzkSmy+uMfU2oU+tKUJQGvFcHoEbZF4iXgAq5Ix6AUWKkPVshA0Mkv1xXKQCZFJ3uAL3BGBMer0Q6Mp9/AaP5lHq9EsyaFwkicGzYvgd4z/vfh4998pP4ju/4DrQ2N3B6fi6F5d2DfbzpzU/YhuWBf284QKVaxcbGphznbuccuxubrgfhzpVPhnWOvIGGnolMNjVtoI5085kRBDAmwMzqXknP04ZqZQFykj0AX01cXjUXL24LtEc2ByOot0CdrXisZITt/MI70DqZMTMWuhxk0NT8luwZpfPQ1n5s3vn8CzvGdUaRNQUoiYhbChZEBiq3fXYXGl8yQiYjEwnyjTa1e6ub7eqmzI+wPn51g0/n82oAvjrXswxFdp95Ni02wAubfgjpiGEU9MeLwWd2nytzKj+eU2O9jarA6sVMYzLqd9Ub+/z4CG96+GG0j49QZ4DU66kWltT4z/7kT+L01a/i3U8+jrc8doCD7Spa5RkmvXOUZwtc2z7A2VEHzeamaKPlehWj+RC9cRfF+kJ96TdLdUwGE1PpnwIbu9dxPpjh5uEZnn/1Fu53hugSpEMJjb0DnA5GGPH85Qp+/h/8ArC3ibHWtNPAfX0bFd5EVJ2LlICw3od6QRVo2j9bE6vg0tKelAIEib2y1ldmTeRkekAcY5/5WMlDTF1G2zvjCOscqfyDq66mmEOR6UzAh+VLXeEcrHib7N6iTKFrjmT7jX+Me5V18TFtImkCpCUQtCUMXihUOrfxtrZh1tue60/Ci6S5e02+afJYJp+ipwRQo2wngsL4ycwcjxkaDZGpi2dFodSUAh0+SgShqXBgPJPMfrC+n1ldL7kMpmUID/MamP0/Pj7B4eGhfBkG/rwW/n84NPZdAAshfMjfo+uBrfe8SxSvQeOoEoACnn7Lm/GV576sUr3NVgvDfk/2qF6roNNu42D/QOemLed19AYDgQDPPf88bt2+h0988tP4I//hf4T+0SGauztgK41pv4tys4FBryf/Ti0cE5aJ3a/pKnGvXyqtTKjb2T56ifPM+5qMh1mJVgqOpgHYVXbosgz/qgO/zjd04nouYqpxdj2j8Eh8AQbQqTXttGPu6ZMSS43MHmTgWLAEVKKY/5MUprcHEWsKc5wMOtLyIdBNj4fU/gACCAb0z89QLRap9Wd1/406Fp02vviFL+C3fv038NJzz6HAbhGFAloZi6Ao+8pWfBJ/tGZxYtpOZ6aJI5CgZHX9BDKj244Fu7b2zLHPdWrKLMt1rRsCAPRrS/WmBP6sXt64UzYFzHeifaTfLACgVBVYMBjP0en10R1OMC3VlGhU54UQ79MBTH8o91XTJFj4gjyuAQAmy2f6WAFuK5APkWVv7ag4iT6G/IsQa/b6bW5nLNdIut+Q5ZP3po91aAAdAQDMhqgUjc25DgC42v/UbLroFqW2fg27NT9mngFfXSOprbrMD7GnZDzc1a91/uO6AN50or6+e8iOHReQ3m92KAugmZSyL38hNie5st84AKC9KWnFe9nDuAxEuAgApGMRAEAeo8S9hK0QALAULKvtX1DhfXK7MEVcnC0Ke2ghSqO/SZQoy9VrQbH9hYL+UkVU9ujBKUrcbKHe5otSDe0hMysVfOW1OyjWNtAfTkTPSym2kaFlkOayber1Hi179JhWhOS4MFLnOTZmvpeuDzPcjCONWmkooj1jCo3M1C6HyqKF6RDXtxp48sYenrpxgK1aESd3X8fuZtPqj2KarGRiPARIp1hmVDiBogZedUFq91ZR5wGqnjKTf9ru4/DkDLfuHeLotK0gvlSpqf0Rx3Q0opBPRQCAhExI12YpgUQMyyDYy58ce7U4oTGkwIpn3Enn0sbv1HailvrSyqT4S4jOuBvqwZdKVsUczRkgcZOXIW2ri5qnGo/6CuRViycv2AUZ2RKlsMDO9iZqEvKrosnafrYvUnbGDMeYzptrJ0Sgr+tSoOgCUq7YvOpoUYG2UIzMgo1NbFe24I1Gnw+Ib0ieibA5tIqs+RK7AvnMJ4P4qW5cVlstRUDpG6LTiaxe0zNWU5boMABli8AFuv2RhAHZQ5ebGsszmGEYMsvBUp5KEYPJELsHO/jEJz+BT33/p/HIE0+gsdHK6u7YuoudJci8YBaJv/cGfW1CBFOYMafzqBpS0q/n4yuVWNIA0WTafTx9c9dUcxqTDbWzMFwUiJ0AxAgYDMWMUUtIZ3rw3Vz7V5n/qzdAAgumYcAtPBx1lo7wOzQlrAOH1cla4G01irJvZOpk9YO5krcyiiqhsl7CQTFMbRTPqQyhB8QRxMV1ZGUD0efaM4G5PZubgxVLNlESj/teJ6KXzz9XIVvZdS4bs9R22nO72HUgDybybi8pIJaeyrZYz6Ym7XVS0GEVYFi1McY1sYCNc4H9xQkakt4/J5DVauHo9i089dhj6B4fozKf47WXXsJP/vm/AMJYH3nbk3jHo9exs92Ugj9I3CcoqIxSAaPBGLV6S44kAWnrMT9Fa4OZpyLuH3fQ3NjF5vYeXn71dbx+5xhffvFVzIo1DBdltPau4bDbBxpN1He2MaLGxmSM93/zN+NP/Mh/AexRpJXzxlhxwWSwZ2/2Sw6g70luFcz28o/M1CV7jwHKuUO1LkBZDVKz+aRyG6ejuv1SIGrLculLzrEHI0sAwMpcuurXcNrj/CmQK5sgBnDaY3ylVIAaJ5H5tMjBtq6gcydtEDWeEpxlFYDVwjN45B7P96vVWVa+5GudrUzFILCMJWnv7CDBnyGqx72WosEpAJD6G+n85fGj9l5tAstlbO9sZW18bd8KAWCr6aWttQz8JCuniVIkgpQMGNQSLgEloiVZUJLVJ54dVtptHB0do93uGJ1ac4wlOB7oeMZcrBFPBuRzyWwbA6/wFwne1AsLbDbqGA0HGqedrS1R/8/PTrRf8Hz37t3Ho4+/Sa1rX7v5ugCAx594Ap/5Q38YqFOvyEtYxty/Omr9d352hu2dXZWraU8IoCnpMGUd2S76XjFf+TPKNWSvV7ojyJ47gyN1sNfN2ct8mjcy3S/fgzjB09XDcNHb4nlZ2ZKv4PT+yE7qPssGhmv6WzGxf4cHYwy3PAHiIt3008kQhDFyBYDRb0z8YtW6S0OlJT+n3+nIL2iwMxAD0/FIbbFvvvwyvvzss3jtlVfQPjrCnMDSbEbCFLZZIkbq/8QYWaK1s5yQmkzUJyIH3hm8obyk+aWE4RyVasUBdwvzM50e2SqWs7r/JnsdvmgkTsjwhBIiElUtWjvV7nCM/mBsQtksIfAgUklFJeIihjGfwL48l+/7f0RAHENdv6XtDbhwBlJ0+xEIILVPYx1JF0FdTkycke8XC0ktrK3MUywf1zvQKd28pcEufe9KcSYthwAKY77EnvsgAMBM5tUBdNjUdK5n62WlDfuDzrd6rBxKWZ8AWF1fS8fP2nE/+PpX/YZsnFaxh0SLay0AkDDhlLl34e119kM2a00ckI8dTLtrpYtBuoet83+W9vcLAM0yAHARv3H/IMpUfuJj33RBA0AbmDvmsSkvHTb5hSrwOZXbmi/pW3VItCBWj6zf6VBNjIamXubDEba2dlSPM2XgW9/AWX+ienVmvdlGT7QhBxws6281klruak/CAMTpRw4ABG2VA8nNOnWkw8nWZl8oqAVcjfQk9bJdCO1n0C8IZD6XEu7uVgsP7WygNO2hOutjpwZUF2M0axV0u6T4iaeZMwAcoTbfNp/ikQDNKZdF1YJyjETFXxSESh6fd3Dv+BRnnQEGkwXmpaqE/VivT4CANpPtv0Zj9pC3z6ZUXVLutKx9gSirk4iPZY4I6+wmVII3oRLuRTSY8jfJ3uB9qRwyEFET/ON72BlA3RmE8HpglKzWB22YNsfmaDXYHos9n22D4PhvbTSwv7OF7Y0mGjWKdHkbIZ6HRpJOCBWHWT/DNo1iMdB4Wqafwb8yZ8WSAscwcjyn2sq5k2xOpo1VGvzntCabt/kXByZEr+wFqfPGFuGrbR3av95RsPm8bIBzIR1jBdjvVs9K9NiOpE1SIDkzf1QM52Y6R284UVkMVcXHC1PyPzw7RW2zhY9893fg+37378S73vNuCfO0h3009nawsb1tYmszc3g1l1TeU9S4Zq34VBtrtYZE+Pv9ngFkEsaxLFz8dFqGi0MloNLqWOlU3Py85j/0LVTnV5RzQiNJW0EHUi16EqDvGwMATD2YOiek0ZJGR6faWvlZgMW5pgxGIkyZuWwcH9UWEiw0OxjBR9B0aesErjkDZXWjaDWaWQYuaMg5xdezCWuo27ZtE/rJVYCjdVuaCaT9ywKiFaXZcGpWnYawHfwZNcjpHE/X9rp1ngIDDxIBfFAbwHDg000x/s/nQEeUi1SU0OEAw0EP0/FQgrF0QAmPUe365M5t7Ddb+MW///fxd//WP8CHvvlpfNOjD+ED1zYwOb6PerMpIOysc47esIdqsyxsrsyDFKFuFuViDYV5BfNpEbXyBrqzEo4IWt+8i1e++hpOTjqoVFuo1DZQqbdUsV9rthTwt3a38OUXn0ehWkR9s4E/9+f/HB7+lm8R24hziHuN2aPcQeck5J5AG+QFUFn5FtcgWVKVBTUKUmX4CILNJgsAT41PBlCH+GVeYxpBkoFblrtSF4w1xssAgBwcXn2Lzpl8cJ2LpjOQweWU88g0c01bBtxK+Nz9vVCeoEWVtNKSXVdWJk6dU3AJbNB2ENQ8PT2VD6Je5qOx1UNn3XtYT2vtYhmk7+/tyc5RtI692CPQZ5A8m85Rb2wsscuCDpyORwSesVYC4COYenh4L8vwpQBBZPRItQ9gIsoEuFdyPrIGv9VqmChZyQCDyP4zGUBgghl/dgGQr6TsKVQicHx8jNPTM8KeVmpFvYysG4CBImRCDIeDDBgVM8KpyPzJ9nCj81PpwGxutKQZ0GmfKUDkfnX37l2B8/VGE73hEF958WW89e1P41/9134vqts7mPR7KNVrYphxvo24TrY25E8dnhxie5vsKJ9nooQ7YKj+6QYcUvDTnB0DymKMI2tqLCwLsFIAgPuNNABcADFsVjjtqxn89fv38l/XBQFXBQC8h5K6GFim2HwLFaXYt3xKIyTm2emcmcjPq8XlShciA9TNH+UxpB2EmQGN8vV8r6YS/6KIGUVMyXQplyWYyY8T6OIca9abYlpobpKZasZXY8nW3BRILS+m4Cvl+RydwyN89fkX8NKzX8Lh66+je3yE0myGWmGBRpllgzXpskxG1PsZKdmg0Fq+k9m6eKD8O+e1ymEFRJpegOYeNZ+qFJXsy4807YRVAMDihAk/w/JXMmonC7Qpnsl7ZpmXwAErvbIEmR/FwYBwuHJL4vR+a16obllyAcVcNXtEH0iiwVnpjj0PdS1xECD83/LM2K6mBO+tQemrO2uViT35DpFxdj5YsGCqZetIsDrP0kTopXM3C00uD6Af5MdnHPCVSDM+l/rC68ABm9fr11Hqh1x6HW8ge576Lhf2qXWbG5+W9km3d25g0vUdQDzBo6sAlHX3nF2PwOjZBQZAaovSWDa99lU7F9cavlFmFJd2/+XgX+ObAwB+eJUSmdXRhTiFRRmwFaSISNnUZnW2eDnVhYqrxq2gHuZU3Oz1B9azWvUvbFtUyRbI4fEpWlu7GFOcrlBWFnNze1eiIVPWwBnfy66LlGl9G0uB2XlSjUIYjpuULTzro5m1GRLN16h7lum3lh43rl8TXY11axSsqVVJNa/JwCijNBypnnS7WcW0d47qYohaYYr+6aEEdOZskuJtqHR9YkAEom7/N8fEJnrUBfHPRCXZiqTdHeL45BRn7Y4xH2jSgsLPLCtBDwqV0FgrQCKFn9dYwWxqRiMmhFiwLpRn2RNr7chsJr9M0Ch6ipIOYEG3iU8trFepB9Hsw6x6MW8rZ2KDZF8QuLZti59SGxbbGcwIe02uAhQ5DWac80DW0enCDKP+GXa2W3jo+nXs7e4owy9WAZ3aBdFN4jsTLGYTiQMqZGatr7dg6o2JoOW14ar5YqmD08blAHn5CY2NhJOiF73aIFkdaJZ5jpomp9ldBADiSXrRgNflLQVF/pxtRPKvi2DrMoXKFm+uqs1PG53MMtThfOUgFjP/pOiz/IPZ/hL6kxnagyHO+0N0x2PsXLuGT/3A9+Pbv/s7xQA4bZ+i3mrg2sPXFfDUNjfQaDbVZ9hyqaaszTnSqNat3STHnYJCzIZRPHLinRlqVSymI6/NzBHcdCwuy/5m89XT1wZW2T3KDXJAQAaQG7QcxIm0ARjUUiiQzywDJy7Z5a4ywBxfljiSgaI+0szKEXjQZmzrhHPNssH+NJecTAJhdGdsswjnP92MLSNLvyDPFEbHAzo1dMajJVLolYQR57VHAJ0GZzlAwC4iOQMnughEdpKfZ91tbKQp+BmgKNd+XG8m/upBogmg5Rm2TAF3XYY5+kOHJQhWR1LDFhtb3Isom5nv4a3G8nx2VtMcIJgxMGR9bGXN56KlMgtOQco+2SK9nkqWGtUqWrU6ju/cxf5GC8c3X8Pf/OxP4/T1r+Gj3/wBPH79APtVYKN/ii1SXUdTZYbKjSYqzTrGIIA2RoHEKar6s1tGtYXZpISj+x2cHvXwtcNzvHDaRaG1rUzqRnMLx4enUvLnit3ZPxBFtDPooz8bYnNvS32z3/PB9+I/+NH/Ssrb2Nh2hZ2EjaHpZHPK9g6z+xK9VXbKmHa0u1VvjRvPOHdS7LnZXp4wNbJnZ9J13DuCGRXzw/ZZezCXMQBiOVxWf52BZAGKrhpDOVksSVMRt+9NdHwt2801Eln3AAbSJa5ATRo6CSW9WlWbVJYpWY2tdVCJMof+cCg6+uHRkY5fow9CUTFHVSPLHnXuB/t7sjsEDI6PjyReF0E65/B4zCw6W57l/c1tvTsg7WUC4YyvXj+p7cMRSwDyjGWs/ciyRykA9y2uZQry8ZstGwlUtNunFjQ6QBxrOHwCV9uiKwAAIABJREFUXovaDKq0wRlxWTlcAa/fvK0kBrsBaL64JkoEwgzqDYc2KjZBkxCqI7RUZ9JgZIwIJWuKi0yEUB0QFnPcvntXCZ1v/fCH8c3f8m0o1hsGDG+0lBkuUEfFhWDZ8u28fQa2r1TLOGky2L4URGvPJhlIQfqmBs1Aq8xO+pyXRkmi3p06zuGf6LOJrouhvQwKLWmV+jZW225tqG1KG33chsiCPO1h/nq0hbascCb57ROeGeCqAQAqQ7QSAJUkFgwA0HE9+NOZ3dfRmqWiP+eem+hg0mnpqoyFZZ8TU98n0EHcvmAsUTInGayW5wXUK7WsW8V4ZEwT+k385v56ft4Wa7TRbGl/ZNcJ/txqNTAZnmMxYRnsHA22KeZ10T+YzqS78vwzz+D2q6/i5eeeky0mG4A+HjtIEHynUKsx6txG+VoyH74kkE37vNg5Zf1OW8xb5PyfzFjCFj59FFVYAou/mc20ripk1PZHMwMAjBqbdbFK9VcCiDA9lvzL9irzb+0r4hHLIGn8PXEiDSuJFBv4lvl1mlvuKzH5IMarazj4McPnVNmjxxbhY1hs4W2Wo2TEt4rlwNESp1f7Pw/qo7f8+YvHCsBmGUBY5/+tC+DNk873mrB9axHn5DksHUsP5XIAY9Xmrvt9tYNIxGx6ws54Xg2wLTaO/Xj5/CnoEf7TZUnBAKxTn1H2w5M16fWm/88AykQEMGf5hC++DKjZ+Nq8jSlc+J8++nYxh2zuWc2+gmxH46KFRY6vuUNLhevZQnWP/Gk0NWbiHb1yByZaeck5jdeSmjKqtcs5Zo9PLlYPMo0WFP3Cfap4LXouuuNCXKQje7cAKtCSEcDkNu3eZNBTCz+q0rIdFOvIqVKqnp40sKw3p3q0Z6RpjGKDM2DPRE1o5rnXUPOerfuYdZFjViAtlONlqJGqkJQlNzSRwZm+laUtYDie4rzdUa31WW+E4/5UjIfsXv2+A1QxCnpMcrISfNF4BmY24Rm9J7EbfVO1lWyOo8kmYMcvqUaGmA4RZNG4LQNrKLShvTbBmAH1PqVOnzSQ03Yc3o/KOnRg785Ag8aWikXbGrU/E6Rh7Zda+gHNRg3bGxvYaFbx5kevSeAq6NUB0JgxNVQ1AAQ7qZ/bCueNghOlDRKRm2o+CpQpUn9CHmLWGdaG08bR7ni5lUYYIWM9XBRvirHzwUS5UHaGRJanSjZtMiq8wknPxh17z1DRWZuMrFeugr8kgxwBKIEyCinxatSbu8yyD7Zymgs970+nGLC9T72hukmqkPemM7z56afxgW/7Nlx/7FFQ5nDsrWco3lep1iTixzmvmj+vNa7X6nIsWZdOgSdSOK0G2TIveXDhdDfS+ciQdQXp2IBi3DiHmFkXtS3pXmDTxWi1BB4CJolMTcyF2DhJA+QzyzPkRscljW8ufkgexMbzi2tJ23CZM2wUW9FoyyVsNqrZnLL55Y6dz7OkQj23v5nzt2SS19rqJQBkpTzI1H/p1IT9nGTBT1B6l0ooVs7AKcouK8EKWQe2xHHSQD7bYOYEPxhAmx1NA5UYv+jpHK+HbYjX45ay32MriaDOM7n25xjbwM85j0I/xYJmLOJ5em3fYo7xdIRms4ZicYZO+wTVShGNRhWDXhsb9SqO7t9FgQ4nWWO9MerlhrL17ZMOtje28fM/93P4tV/6h7hWA77n/W/HkwdNXKsDzfICw4H1oaa2SrXRQrnexIj7GYo46w1Q3dgQmMYM0r3jM7z46uu4f3SOOnUBGPzVm5jOC+h1eqgUyzjYPcC9O/ews7WjXtO1Vgu3Du9j59GHMC6x3e1t/PKv/zMiFNqg1L4rCTIuTqLcbgQAv0QDTVpDrZ2AV/7RtQQueU8ENVcd4kGuF/0JBncMsBSXRJtCAX0L3L9/V+wNsv2kdxEAhU8stZhzfYTIPEZwpf2ZvcAJTHr5QgTJnLfUEuE6Z/BCUOD05ATPPfecgv+t7W0BmxZgOsW8UJDN297extbmpjKMDP5DUI/jEG0pzRbafFWFsztsq45bAHgxhgEOBJPAsu6ZA+Z20QIi2Xh2KSKgMDUAkdfKwIx7AdtS7u5tYmODmjj1rFRAga0H/Cyh5L3zOgTwk4rt4sgK8Gh/ZnO8dvMmbt25bfPRHdBWs4HRYGjaE1wTwxFqbP1HCnWni4PdXfTOz1CrWvcdascwq0uh2A47ANRr+NrrN/H+D34AH/yWb8X1G49oL7bkkNkcC5DdHkSiRGiGdhErEYqaaJ8bAlrd5kf5J/eYbH9ImE6p3Vs3j8XyYsArsMh8C5WaEURq1HHGvbfMZNAUW806pr02WuUCCuMhatUGBlO2BZ2pM460coYD84sqFe1RbEGsbDCp9SypZNmKdC/Mr2OiJwAEJmqMER6aBwYomM9lCTVlwF3UU/BDUo64LtiL8iHzoEO/yEZC69Fdw3UB2nJgtW6lE8BjUsaFM0XRt7JIHpf3PBuNUCEANZ1JePXmq1/DV557Hq+89BLO79/Dw5sNdRfgLKhTb2c2x3jAuvaiSg8G3Z7GTKW6YqUaIE/x3BE1ebh+WEIaCUFPfpmfDJXA1lubWFAQezRFb8jMP0WRofbZFCU0cck8EE1ZRGmsH554bGUckRK7UFwIQGN/W55xARl5DObhb5rwSaWg8nnvnmjOME4sRhzroq32z6sTkYGqAlLoa1aMMWx+dc4WCd9JAWIWd8Q9rLf0MVapfbtqv0jnGa85GBeaj0niIY5hCbCVTFpyAivXuPxr3ZpYuoaLHPkrAYXl68/LR/KxWy5leBAAY7ec38GD3r8ErsS6i2SBi16qFFxC+yY8qWeUxHRRcqMx//Mfe6+JAIb6pTLBRj1k1sFENEyBnj/1dz8wF9d4RhZALrAXgISIAU4hXno8Sbs+GovRsOdtQagQakr4tjnktXwZ/SbrOuBZZ0UmeZtCZoxJSWe9OIP9VqOKOo0D8/Sk9xMI5WALebQAkz00JYjGjKNEAC1rLTodDVfQ3ryGLJgGClIoVFhrKdjPaoGKpI5S64DUtrKySmftHg5PTnF8ei6jYxmcEhaVGgaoKnObOe9e52SiKFaGEHPEfuacGcu+eLmG5dgd7WaQT0Tc647c+Bs6bchybAHzmQEtafYynHlrt+jiUAI380Ah6IZsf2XtkmxsCY7wGag1SWGB3vkJWvWK0GJS++0nn00DjVoJvfMj5bfS4DH9f7qwLv7f70KIqHdQIAhAgZt5PocNlMnrumTyHD+gM7LcAsRrIDi1snWZmu58sVqvXlPZ1bU5smtgkAMCmqOmdBqfTM/HjU7CNiyPGY0wHo2Mulutolaro9Pu4JFHbsjBYvaq2+lYprpMOtsUjd1d3D87RX8yxlve8XZ896c+hXd/8APojMd4+eZNVDdaIF7OtUw6mWXIaobwF4sY9zr6Gc+T5+ZmEQ4qz0vnkY4xnU462Pxpfy9hKgQ+py2n5TYckwhA0wAyr1ejCBPv1+jKRqAx9o79zWprSdEPKni8h87eeDJDp8eyADuPVIjTloTKVlgXAn4H9TYAF9qDVr0qZ+yyTSH+vt5BspKhq77S86++j87cnCVAWdY75nO+2fLzETREhj9zdDV3PUucoMZpEMK5kq6nJaSZLdhEP883rfT1lLoczy9Fsvk3zoFsbLJsbzbT883bF9PyBjZHmd6dKLp85nTCebyc5srjDwZdoMC65Cnm0wGajQpq1RJGgw6Ob99UDTJLcYqzAprVFtjZs3fWx2w4wY//D/8j0O+hhTE+9K6ncGOjiOvNAuadQwGRVOSvb2zLJpNVRYoo2QCV5hYmKOPovIcXX3sdL7zyGsqtTTHUdg6u46zbVdcNZuSq5Sp2NrfQPe+gUa1hOp4qW8Us26JcUZlNezrGV+/fwV/6ub+Cpz74PpDaJDFVF1S9chJd6VE9KAS//MNumq7MnzzIIXnQdSuD4gFZzB21BWMbufFIImzRIo+BaOoI8v8M1jPjGrtW+BD6aWswgjfaKQKYnPdR5841xDXPGvhXXnnFsv+1msoAeE3B/uFP2jeCoLRvtDn37t3T+0iHjmvL1xMFc0l+zm1A2JrItlPjI8ZwiWHhGePoopEf0xIsjhZ7sF7JVP45RllLQWnYzFCtV7C5uYHdnR3s7e2pfIHHZdkC/06hQgbmqikm09GFCbkkmQA4OTnF1s62gtgXX3oJd+/f03m77Y6AkPlogga7DNDhm84w6Q8xGY5wfX8fZ6cnGhfeJ0sI2R6Wx+H3Cy+9iD/wB38Y+2RZUuCPmj0UHfU6aJZesDd9MFQus1OrcyLmHN/P5xKfi+x/epzLKLTh/4yHrGmn/WCZoa0ltWorFsWgI0NO3SJmEzRKBfQO72CLvo3EV0uYoI7W7gFOO20MJxNsHexjMB6j3e9j/+CatzOeYErdHAa5BJ85b1W2RCFeJocso6vrdi0Ty1OkfkVI7XgySA62vT/aGKZrMfzwyzKPGlM5LdH5Jv/0G13zvISpJ5qM2ZqI5nnJBpmaDNzVepA+KucPy/m4ngYDvPD5f4abL76Ar778MqajkexnGQVMhwOBBw2ydPhsOFdds4v+Eo9Jn3tapsg1AUbuDQQQuafYHKe/0+0NUKRdnwEdCSQXVU7LzAVZhASXtdgSNeE0oAxfbV2QGV0Wogw03/UusYpuqpNwL+tsEZ+4YM3XtK9ces5Z4YOxRfK1Yf8bjkYCQAM8FABAlq3KPMlwzIxNwhgwG6TyvCxpEVe2fIVLfu3aYHp5LJbnVkFlvGkHG50v0fnIbOfaKN8y8Fd9rffbLo7TlQfxFy8ci/M0NKuWxv6NBfQBnK0mRt7o/RijSG2/soStsWiNIxkxvela+O8e3gQwWPjvv+uDC8vAU3TC3sQPSzHeuoUIsWU7saD1R8Z4xh607OO5zoFNAv00u5s6p0SfKu4AmuCRhfqGQFvmt0nhMb9RVvQoeHcKFl8nDZ+K8C0i4tWyglBm9QteW8P6ftGM1EqOlDJ+53yGasWC16Aac/CjHieou1EfFGADqUneK0iBPunXvG4ix3QKqc5/1umi0x+hyxp0qfRXUCxXJYIoMIVIJ09EmnXigkXmXaJEXhsaK1sZjzyZr3kSGQI9ZM+qBGWSD12BU6Dojqyna8kkHNIMqlH9IhNPdNzau5kCq+0ZFrDxJ9kT0k2QqAlFUKyWf07DOpvg3e94G+rVkgItMjHIzCBQw/Y7fC6s/09FFFcXWaigLxm9zNBE5sbvkWUSKkFZSJxtzKyJ99TOhF7ibNpAbW6nAbkCndyM2v1mNBt7IXsPgw5qXKwYp6Vgco1/nr/OsbMglYgdOzOQjs/sPGuDWBO5sbmljg9Ui6ZKf7NFh84FoSplPPbkk/jEpz+Nj3zXd5JaIeVlQkyFWk19civ1uhT1OQ/7vQEGLMWhEjlFsKYTBUFBQU2D98toq5pjSYaFDiapeHSYCQzQAacjHU6mENxwZJI6TB9JMXLIBKAgYwAJWoMC3EhFNIGoCILNifZSAdkntr6ayanXODrlLq4/ahuZEYzrylqD0oEZE8BaFWBcRnHzTXX5QXNePKgLQXx2NXC2OUAw1Sl97jzFdcf7gwIczm2qD8BjCOF1ACNeyyj2fsx4ZryWyHbaZ2ztpw5zXG88Y9WArwAkeVDnVMsABjU8y+vHVJvzMoJs/ejcdDDsNSv7sAyXJFl9qJv1Oo5PDlGvUZixiEG/jVaTtqSEozuv4/pGE/2ztkCgUqGK2WiOYbuLZ3/j1/G5X/g/cVAv46BRxnueehw1TPHw/g7a56fY39tVUHh+3kO5zGzxDBW2RZsucPv+Ee4eneLmnfsYL+jkl1Db2MbhaRut7V2BuSxRq9brsr8nJyfK+B8fHimY2Nvdt/ZT6sAxx2Axw732GX7P7//X8Uf/8/8M7eP72Hr4usTS2JLzG/paRi+/rkP9/wEApBoOUixeLBRQn5+fo9vtaP1Ydw0T/UrnKP+/mkHX65795fWPx0PtPxFc0w5tbm5mlGaueYKI/Mn3EASw+uGqglajO5tDHPOc7+PfoxQhhPhiHcXakB+g7H8I5BkImQaitIfp58K2hWZNq7VhmRqKIgvEXO5YU1MZFl83oT/b802vhC3ahqMeZoup2Ax02KkJcO3aAQ4ODgRkkAFAoIkBmpUBGCDDe+L3RpP2u4rBiG1XJ6jT3yoUcPfOHdy5dVtlDwzaGLydHZ/o/wc7e6rhPj89xUarmV0XM+AMOO4e3seNxx/DD/2+38t+vgCz495xhMGaKOkEhmZsO0cGlicZAkBMNE9W944YpwB8U3sWtiVdBFcFwEYtt3a2Z8fHpnLvDMxirYKjs1OBAUb7nqrcoX3ndVxr1lFnqQpLhqob6I0meOjRR1HY2cHh/UOMySTZ3sEZNQ4o1qxglD7KXGWMZK3QkyI7bjGza4j7MDFQY53a38xXzTeaYER6J5woD7jEB7kKAInSjstaGa8bzyU/zNkKkVCKxIfWqC6ZDMCSxDZpoBlrksFIRgBfL3F/n4zkA9A/v/W11/DbX3gGz33pSzi5fx+z8VilBbViycTyGIOMrTyRYI3K/7yLSVYK54k9tbGmcHGTAE4Fw6kBuyO6/8WyumKRPce2yHlCLM3FvjFTShHalClxVTY6O2IGBNizXDXhKSX9QfDuKqU7qfCyNec2RaVQYuxSHDzXfaHPvnrXAUBGWVE+EhdBgCzZteIEp6DnZf6T7fv5+KVrNc6k4+RdXlceSkFJ6TfytR4IWA9qrDveus/zzAYAJCO0wvK8ioEU++9aAC+xhZeOn7p8RElKXId1yPNibLE/opQpYmxRRj0hWfhPvvV9AgC4SYRStTL8Tsu3zKrXVItyYNlWq5MpKNjiyVJ1zvxBmoq/nFpl5rx9hdMRVOs9GynglEH3SRo0XW7sg35PVF3WDbUaDPRr6jvL0gH+nfRB68lpPUPVL94NqHrYB5VcSCfp+yHGSfSeJUm8PjLJTTSO36L2u4ghs/mcpIIdnH5liK19kyGhoP/sHGfnbc/wFxTslypV9IfjrEZbdEjWI7ngh+jhOvnSlmW/RGZfCGDyhsyXNsNFRF+ZJK95zydqaDMEq9KDdwcR4oxBg8+cfNUjmbAIx0oCIwyQSOXNgAETCOJITUddjTHfx2dE1f6Hrx/gkesH2NnawNnxoWhqkmNR2xIG/RNnW1jv7nUbTdzHOgAgNUhy1gQW8XGUtCEwUTESust5zG3XxtyeoQt88Fm6wE6G3C4ZE998Xetg9RoFxnBkMj2KqOuyq9PiDuG+fAU7LSDHimmM6Rww+OdcGJBGORlbxr5SkSZDc3NT9MKzTkfaC+9897vwqe/9XvwrH/4woAyFobkM6OmusDVdsVaXczpm+YXrGZBAV2LLnZhPiwXaPc7ZgWiu/GZGxehi5oCE4xwOdl4eYndpBi6BTFaU6AnQ0QmmM6oSBlIrBRZZH4fBoKM9PJ0HacBJACCC/1TrIpzqzY1NOQS8jlDLzjJkrBHnWCTK2nkdrLNZkg4eq0aed5gGMBcN8XoV/XQ109FfDf5jLuk+fezi3OuC7XgWcdz0eBT4Wjqez+E4XvT5DiAhDUZUXqSyJQNc0vuL9wXAuHpden22AAOUWDb8W/RHzmi96fa4BgiIlqI24Wxfyf9BQeLjj92Qqvio38ONR66jc36C1772Vew3m9jgCE5muH90hlqljsVkjr/3t/8Wfu0XfxmP75bx4Xc/ibc8tKPg/6HrBzg8PcfW3jXcOjpVCX61VEGj1kSn28PJeRs3b9/FncMjZYmYnTtp93D9xuPojybY2buGk7M2qrUGDo9PlG1lqRVp4pznwVqjHeqPRphQJX17C2eDHj78Pd+N//jP/mkMTo5RqFfUEWA4GghY/Ya+vkEAYBmw+YauZO2HlwAAKmrP5wIACJq02+cSj0sD5pjLEWQHAyCAsWCqMfvKraNWq1rHDgZvnvljQB9BLv9ufe+tHR+Px2Pw/2QhMAAPQCsEL8NGrFsTEeDH9QTrKNbHqg2JDH+s2dRO0Tk7vH+8ZD+DjWf2ltc4MlaU1KZNsyFjAi1mqNepd2DACtljrPnmvbKMgTZ3f39PIKppGrFEzsvHCIJUDATZ3dlF3+0+M/60KQxU9/b28eLzz+O3n/miArmDvX3Rs6nQTy2Aawf7ODo61PhubG3i7r17Aq8/9elP46G3vVVB3WQ4UMARwnOk06uWezHDiGrxZB+607wKOudAYw6wpDae90PAJ7Wd6SQMIOfyWV1Q+dXZ6Sm+8Bufd8o6gZS5sqRnbIHnwSnZjNu1CsYnR7ixs43abIrueRsoksFZxqJSwfXH34Qn3/0eNPYPMCmWUWo2cef4mJL30hFZFK3bB5MfZJ1yDMsLlgiY4G3ch0BT+jTSoeH+4d2W2J1EbEmrmzdNJvEu/bMr2dlEhXzdGKwCAOv8sKssgnvdCfM0yUL7psASP7FYyTYT48Ra/unc7LJVLGA2GYshoZK8Zkvvu3f7Nm7fvInnv/Qsbr76Km5+9asK/vd2d7G9uSXmIMtQqrQD6tKjhgjWspNgl++rnW5fzGKydEeTBcYEmVn2wvXCThh0ckNrIfH/HhR453vxcgb6jYWj+aiy2OOqL60JP2jeDcY/YZTTlQSU0/f9Bqw7mIOKkQDwhIqeSzHvIrS0/+uy1o3CcnpMl7byttQGpgBeep+Z7+Pl5uuCf0t42s2v1ulrrnIKyYe6/Cu9lov+nbOtvs5tL7M3yfmXrj8BAa4CAOzGLoJOb3T8xODyErFs3/QHEgCAfGb38QyAt7hH4CJP/8c++EF1AVDdUUa7t5ojAgM0TEK4XfUyp4pb1tVEhPiA7Gf2wKwSOsNHAp+wjdJquxlWl6jC7qr1ctQrDPbzAH9ro2V9BWj0aAxdOERuq+g+Vn+uczv6p/Yb/q0ANslMGe0pnP+FxP+YfWX2ngE+A/5iuYZCmaqhFfSGY5RqDVRqTdGGGNCfnJ3j6OQEHe9kIEFDfrMWUVk9y8zxu95sKSBlRpfnMKfbBE4UZMuoR117Zlb8P942zQO4bEEklHPKr+rZZBR9y8pZC6BQJ7f/e1ia0J0p+jdVIVjU4gWfg632CNR3WePHtmikDjHTEhQ1jvVsjOs7TWy36sqobW9tGigzJsWrp82/1azrmYmV4SUcrNcyw1uUJkKYwFUnSgHFhbrptC6fz5lK9S4iw9CBjg6KCvwFBIypf2u/S0iL45QIWkbN47Jxyn9bd35dl55agWxjq8mLjzhlyxSLIbEbvZb8PT6v8K9UwJC9pLkGuJi5WJnhJlJbq2I0m+P1u3fxyJsew+/7zGfwqd/5O1HZ3rYahnodmIz0eS7uWosKylYKQsE8LknVkMtv8FZXLhqkoJn/KnRMLNBNHbB4Fiw7CCr4akaM495qbdo5083T29bxtulgBuU+HLIIRnlhDz9ygFqtIpAg6mv5OTqJ/D0o8JzPucq1szDITBoNLDkSHQi8bZoxWBbKaLlhykWiIkuXqYw/eAdY3Tzs9+g5fPnnI0C4sPk5Gyc1/zHX0jmXMqbSINyCbcuyRAnKuquIAGwtAMAe6fy+0B3Au0z4M00ZBWHjdS2qMDIGTMzpGGuH9fKs7oX6f8fClkRTfS/xNrScyXMGbxRpZEvT0QiDXkfZR2bRFoMRJidn2Km3JCr73LPP4hf+7t/F/ddewbse/39pe9Mg267rPOy789Rzv34THh4eARCkCJIYSBAEIHEmQQIcxEiyRFkqyU7lRypVcTlOJZarnNiVSpySXc5UdsqJ46HyQ/lhZ5AokaJJWuIgcQIIECCAh+k94E3d/XruO0+dfN/a65x9T99uAJRzUY3ud4dzz9ln77XX+ta3vnUS775wBkvlEVbmqjhzagUvXbqMfqGKtb0OFs5ewGCYx/rVNexu7+HK1WtSg+YasjasJew022rTypIi/t7c2MYdd7xd6unlUkUtyvb2djA719DcqrIPeq+P/sEI9bk5MXE29vdw17vvxj/45/8Mnd0d1E6tJIxxqWC/QQnJG87M/58BgMNO0xue0cQbfP46gMjjcU0zE091fXZu8Hk9zf4QNFTmKijcJ+U7SbbWQGoP2n3teJDMYNhLAfgeX48WEJtSvpcqOvCZdEIJwJj7PA6Kyd8JnX4Gg7SEKQuS+ft8QPw4ibM2ZpeFKoaDkWmatNsS0OOPAbFWSuJggF2jrSxfk8ruK/Bhe1QDk1Ue1e+r3p/AlMoDFhcFwFpQ7aVSOTHCCJIuzM0r27+/u4flxSXl5V547nn98NgEFAjakLnBIIzj12KdP5XYhwO8cPEiHnv8MTz4iU9guLeLYrks/ZtCo27+FsEAsrPU/z0wKGk4WBcf7T0+xn59XnoR28F4XOPgf9r4Hz9bc6rjf+G55/CdP/kW5hszYjhQF4dgOs95fnYGudEAxdEAy40q8p02Ts3OYBS6SZRm5tHh3lqpoTwzj9WdfTx36XUsnr0VH370M7j9ne9QF5Bmv4PBiBlnoFQuoFiyQHXY68uH4S3hlkXhZTIDiORLdFLBPwM1Ck4OgRwZk6S6kzXHjbumsqlsFHYUKJIdD3kuk0rHwYS/uVDWsueZ7guJyB201tVZh/6ufFLjIAvkzeWk/dGgoGWxqK4WY4qtFotKJumqNEdG2N/exisvvSww6pWXX1LpCXUF6rkCSgqE8iplFAuVemQUER0Msbi4bOWVg5F8926f2lgh0UfdB/4XA9NRu8kp3vhEtBbIamlppybmW7OPRyWwffQVqEVvSoR4/auSBKErvKdBpWfwQxI9lFl6ibUlLwQexhocSRxnLmbqixy+MA/+pyfQpo/D5H5iguLTBi1p7uHgoIxm5phM4E6Zu1lfK3sm6Tl4TPTm7tkhH1BudaixD3tCMmfCeb8hABBd1pvZayf87MTvNjaQ7StpIsU12sSop58XYlL35+Wz/dZ77zcNgJDJswlnQiR8noGqG19ZgDryAAAgAElEQVQeWw5nEB2wAC2EHEEd1m6nO3IHct4kIhOo1LqAINTBhb0031Cg6Rs7A0jWDZnhY9qWJAuKybFGy1G+QNvPHShAZRbF6b08P27qRtsjlSoVtPOb45Q9ngsVf3W2SkNSFZQZZAZlY3SHYxSrDey1utjY3sXWXlOt9xiolat1fSepd1aPzA0utM9h8BJqkKigytpS1nSbwKIhvQJO1MOZIire69gmpN3kSXqKOfmxMQgtXogqc5ySVejCOa4hEApAEqgprbGhTsDwgOq9DK4si0wWBRFZlkowc8+a/eGghwGpgOMRapWygv1TJ1ewNF9Hrt/SNRioQqDGNBRMBZXoLl+zfrsipgTwRUg4z7lQsfr8DA1w2mKYFoxrTLwPO68xlDyYWq6JLnovWAcFYkFLU8tNH5PGITWAtsAmM90WrIcWMtoHQz7Xa5hUrmGBWmLQApqp6yWrjX14ieVTnK9a0Uxo9rpoc14V8vjM5z+PRz7yEbzjvnsFcLG2sDYzg3KjLuosKV1uGyXyRHqhl6j4dwf0XW0dlWXlvZYbKRXdg0KqAcHz8hpzrntm7LOOrDuwHJJWq4tBf6iNnk6sdAyk4G1UWDqd2XtLR1YZuWIO6zevo1wuSu/As1Q8vgEAlsmSHcqRtmsq/f79tAv1ainqQhGADDrKoa5yEGp3/b4mGUS9h+UDxnaIH/E8iwP4QxtAAAGmwtPhgGYjp2yeCa0+nX3T5rxvIPFr/rcAgDDv/Pyzx4ipzfG5aBMIbaHUdCpDv/Z75vck61xrT6DOhggI2TICW+eewUtWWIYBIMBZbWLF31J5V0J5lW08wGy9hs31ddQrFYz7A7x+6RIa1RpOnlhBc3MHpd4I5THwja/+Eb76//xfqOfHuOeuC3jbqUWcWWyggr46iWzv7WH2xAp2e2McVGfxvaefw6uXr6OMGmrVGVEJybjpjUdo9wcS76P9YBnRzMwc9nb3UC3XsLu9i8X5RXTbXczNzWCvuYNTp0/i2uoNlOo1raUxBWkrZex22rjjXe/EP/jH/wivX72C83e/SyrYA2rPlKtotptisv1FHseBP2/muJPW7/An3oxTctz3xPPG1wGzuB6gRgXvSWbewUh+NlsCYJIXFvBzVbGWOM4Ume1IFe9TW2U6Jf5vs0FlDIcs4ykklH8HyhxAcPYQf8drxDIoZLC5wreNgoMY/pvn4tcblyeFd6t7RJz19/Fyn2trc1s2leAA1dd5jPj9CRAQkjjetYn2lbZ7a2tT4moEAhjYUx+BWXOuOO4fEljl/kmG33CEKoUBkcMrL76EJ3/0BM6eOSOGi5hUAqit3R4BHCYPGABS+O7XvvQllV4wyK8uLWJvfV2sAAkGhz3WEk1Jga/Git8X2y4vvXCKv49DDACkSSjvjJOWELyV+WqeUgFPPfFjPPPkUzh1YgUHA7a0y2FrY12+T51liwdDDJq7WK5XUR4OQEh5Z/UGmp0eupU6ZldOY3bxBC5dW8MrV1axePocmkPg63/6Hazcchb3f+ABfPSTH8Xb33knCsUDNFu7GLD9MpMsTDbRx6ZzHph3BFzohxEAILuFfhpBAOvJzOw/ja68ceRybHSasgey+8Bx42Hrxts8Ty97e2MbEs3/Kd0WvLOOiy2KZRPELOkPU3CV7Ef6jCP669KRsvKQ4aAvEIC1/RRTpG4U5zL9jLXVG9heW8fFJ36M/Y1NrF6/ju3NDSWf6KPO1BtKJDb3m5bElHZZKGlW/jH40lECX/tjxo/Tmo4y0EnISPedYAPzK28Q9E/LXvu4eheWeJzjwDqbQff1w9++/9vXm1/v+XBnFqqkKMn8e7eScNEJ/X8ysk4ZfREAkCQQ0zM17Dl0qsggGYmPEvk+h+di2jXN7bKPt67Fs//hK7PDzLNOGL1HTFQ/xlTfzbssvPEknwBh4nMNEt/JEbK+3vH2yKn6h9femx0/A3fS1rdpKb2NJBMSfBCo8G5oYvy7Ls+v3W0AgDuHTp3xun1Rc4Nqq1G1bLKYAzhCOQSOCgBVE25KpkLlc0C73VRAT0RPYjtsASLKXsiAkx7ulPNANxcUKro4FX5JWSaFKGSRuenQ6wy1UaxBI9rHumj1VCQFWi1MKJQWslNWKZG0BrEbaAMXkqOhlV9B2gftXl+tCJudPq6vb6IYGADFCuv18+gPR2ptSCeG6LU220pVQT8ngG34JqTGdjacpAzMJKwWjJ+UyIt5jPt0YAIDwExNZrrH/44AAKew0wFJi7hMvTPQglRn5X0ynamhiw/MApLjub9ogzGhG6KnAlwKpMfm0es0sTA7g1MnTmBledHqtcZjUbBGgw4q+YHAmYTCHWq3vXWaTRlTGuXG5u8TFXJE8ILU99QKZxdMHIAdzpDmNKYG8gRGSmCqqDZTFHiCHKZpwbov/naRS80J1ealAn6pNxJymA5M6J/+nL1LhpVlHQGYiTcKracgghfXMMkxDB/mbaCOfX88UMZelLRyGRfefic+9LGP4YGHHsbl69cU7JfqDaJkqulvMKszP4eKlJ9NJE9U7qAaTcfWCjc4AqaaK7ElOrtqN2xrlcarNFsXCs7z5efdcXUnnJutrnyKIeca4jqbiuCG9zNjxHtkol9Wd5oCDCPMLc5ZbaTAs9QSuyGz9/KOUb3fanXN6SXQRBXeIHEY1Y3G50sAwR8eOLgYoILjsHamZd+Puu54v5hs23h4J+G1H3VszXV17LCfac5ufO5xhlR/C0MkK2pyA4nXUJz5j69H38eVQIXrAPZmX/dzymbf3P7TjpRLdIdju+R13HbmBPp8vnsHD1891kbWOs5Qd9/1Xejg0t4XSBPutLCysISrl1/D1toGbjl1Gt1mBzfX13Fq6SR6ux383j/75/jpD76HO87M472334K3nT2htq1d9noPvZ77uQJefu0qNvf2cfXGOhqzDZQqs2g0TqLTPcDNrU2MCYSVSxiRmVUuo9nuiObPLGm1XNX3zjdmJWJFtZmt7U3ML81hZmEWa5ubKM/UMSrksNVuYovlChfO43/5l/8CxVoF9ZUTqpmeX1zSfGc7S/bYJovgZ30k4/ozHuDNJKveSkB11Gn4vM3OcwWhzAr73hQCe9keJQsn14bRpw0k0nmxxrdKjaBU2yIOiHk+DJz5Gdofn8cOVBJkJIDJGmwHyniuifJ+EBV10NHLefx13rtqlaUFaWcR+jgMvPnj4EGsC+Bj5NemlmayXSkDK7a1BD35Xg+MXT9hZ2dH7ftmZ+a0/ngONJ8m+Gdt2lzckCBJu9XWeDFIP7G8jKXFJTRm6sJJlcToDzA/M4teu4Pv/sm3sHb9Bt7zrrtx48YNjRsZalT2L9eqah+7s7uL7qCHk2dP4Qtf/KLsOvcpjfn+PuoLC+g293XeBKkN8JWzkdw/2ZeQNPE9IQaf+XoM+CaJqCTblQJEMdAUz8PjMnAEzxZmF/DE936Il154SeUIOzc3MVur4cqlV3Dr2RXMNyqoF4DW9k3MV8vgFQ5bTay9fgW5+ixKt96Op1+9gu/82Q+wvddGbfYEtnbbKJQbuO99H8DSygm88MLzuPzaKzixPI+Pf+xDePRTH8U733kHajOzWN1qo0zae36MXr+JwbiNQpHAEvUgTKVe7sKYZQFSDlCbUes+QbCLPq8lnib3Jc8IMo07fWXy+mMAIJ6bb96kpCxfnaezgAO12Us4Pa5I9mBOPFLzcwX50xSHVOkFk2sq57FPNGr07ymO3FVG39oB2g9bINbIcu320SIjY/OmygZefvEiXn7xRayvrkkYk5pH3a6UkVAu00+nHkgATZLkZAiZg//sDE733fzfEz5e7gC8JbGGQHbcjrex9LknE0vJPchQw7VWAnimua7BJlhi4yQbmnwmTSIKKAgJW8vW2o/7d2QJxSJ8dlgvK/BkrzyDqVPCuopNvhTPxSyAMTnHvM1t6ms7mOuHNDt/NLHCqe5Hzdej1oW/f3pSMT3atP3vqD3xre6V1i0ulCRHF/BWxi8v/bm0spjDJRsq/576xx0NXprANMhf95jD/6X3vF932wc6acsSMroKtsMjtLA0QEAAwBBlti5xFe/AEBAdJwT4szP1UEsesvqi5Lvj621uDEzg896wzWrQKZrSVyjnbf3Usk+v2RThhud8A9WAhz7JRPsUJJTKhv4FBDC4p8HpzKNUY/1nG9t7+6oDZSafN0WCt+McyrW6KOQS7lM9hWVRXS/ASiRCCUWURePGxcnFvqqaZIlwmZ2BdRmwoDuJfIKgiwU/0aJzSNCNa/Sa6jocyQv9bK12zMa0qgxuMNIhEDdjZkwM0csYAAYOWqmQw0y9hsWFWan1L8w2TDiRlFtmS1V2kdP9ZQeFfnff7lmUXTGHLM3UyAGi0FsIMN2hIQCQK1Q1ptkgyf8db+DTAik65wwM1aNePTsN6VJWUgGG3UcCAQQApAsgmxKEA4PjJOOZ1BMZEGMBUHBCk1UQAQNRCUxCwPCN2LsA+DFddCOqdxRyXC6i1etJhfnd97wX777nHswuLKj9ELOWSydPosiMTbEkgIAaAAxOeK3cXE+uLIvFcvLUSSwuLCnw7w4saE9a7PG+k8YcKOPmXRus3et3k5ogv4exMc1Sa9042W8T4EsychmxP76HTmg2c8b5wKwWg+P9dhOdbkeUV26Gas8XskIcezrAdJL5XSWW2ajmyeYW7czBqCeHwZ3dmPIeO/6xeFTKaKL9SXevafPLsmVHIbSmgn/cg4FAfNzshvhGG5DTkifHPT2fuH5WFiPDNlD7rwzF3wN7gRealymFMxus8d8xABCvS0vop3V0PG6aUbYWcwnDImzidh3BOeW781Y2ZQodZGxZaVj+gM2axhh1u3j1xRex2JjDXK2B1SvXUStV1AbsqR/+GF/9/T9Cod/DbStzeOe5k1hpFFESj4ZlMAdAZQYvX1nFy1duyNnk/WLdNMVKc7kyrq42UZtZUo1yqV5Vdr4z6ElHg9lMzlO6WHVSfPMF7G/toFGuqnd2b9BDY2EWrUEX+50OCrUKWuMBhqUC3v6ed+G//e/+oZ47KBbUsqpRn8XG1gbqjTrqlTp29nYw02gcO3+Oe9EBgDcTyL9ZB+lnPpkjPsi5486mWCcK4NOuIco+RxkJm8OBETJxTJ+jabtKXvegz9ayxmDisRkgMztNPRPeO6r6OyWetoPrmcEqQQACAOOR1dr7ucmusPwqAI1+rvxt2fcUIKDzbECFZVTiQN/Xq9slngeDbzKitFcFcMzb2MX6Jr4G+dsBcD+v+Nz4mfW1DWxsbIqaz4Gr1WvK1KeigiO1SWQpmgJ5ZoTYZUZBeRFnbzmLE8tLqr1+/dJlPP/MszjoD5WZ393e0XjtN/fFTmPg3+p1ceX6Nf39sU9+HHfc/U7pNNVm54zdwpKdalUBGc+1QgZY6NCS7q/Bu5F/ZJoEfr4+bj4GDrrEJWoe7Ps9mTb1Yjt21JymevvSzDye+P4TeO3V17C/vY+bq2u447bbsH79Ct79c3fi5vXLWGyUsbe5ivlqBbNsvbuzg9Wr1zB35gK+89oafvjia9jc3EOlNgfkKmDjiuGI1zZU155HHn4Q991zN3a31/HD738bmzev4z13vwPve/BBPP7LX8LMwiIqtSK6/X395EtjVKp5dTgeDAfyXymQSqr/WG1SWVZIkJ8Af1f2Mn7ENnaSN52JpEJbwZhF9FaDmBBOHBpi94cS5oz7g6FmWVoOw7EE+ehLs/TXSiEovsk5anaDbSg5V2m3E8Fd0t7VkjsP8VXM2VecUaKfzQCIOkr9AV584SIuvfoqnn3mOVyjqKXaLlvJLv3gKpm6IYA2e2plKcbaDKUK3i4xZgIocDuQrsNRAIDb5aMZALynIfsUj2AU/HuGOd7/U7q3xUIT9z5iEMeZf7M3Vsrta0M2UzHN4QTPJFnP/OFpDy8B8dey84ffdXQQnhNYmcgGR2CMH0/+0yS2lTmN4zls8XcfPbff/A46eYyjQLf0+eP8OwMATLTvZxk/zU4CAJqyLiQbyr+CsK78bxeIT+IZ8x8FDv3me94nDQADAKwliGfwXXzEM7g6TZuxdr4HY9RKFthLgIdBIRXj9UMXzRVLJ0jXIc9tKBYFOmgMqOTf7bQxU6vqd61cUnBMBgBV5ZkdspZbJo5Cp4x1ZqRoWhtCE9QyEMDE4EzMjxPEniO9nxO+02WLnJYoXHvsJZ60iAsObXKGVlMeQKhQO57G6y4CN4GgJfc+nhxRkJGZvsas8RpGDzpTZyKti7bXeN2pg8AAKCzoEMRTXIZXTHYBA3TS95VRU5Y3BOIjo/3T+FGEhSDB3OyMBJkosMjPqr8sgYSRKbFans7vo1H9TTwl3MdY+CIAQh5o0Hj4y5OBMsELTuAoqI7QfQ5VHJTGzoHNP7tf+n9gnji5QYYNedMAyBU0R1i9wa4VZAGo7IAbToRaq54noJ++qOgc+tdIF2No75FzU65IFEmSM6T+MqMVMuvqu0kGxXCAIcGtYgFl0iiLhUTFf5QHFk6dxPsf/ADe9a53SSPi5sam2tvMLSyiPjNjI84gTK0EU2q7aUiYJgOpnNSx4KNSq6jec+XkSczPs0NG1cCdMFKk05Ex4zR8a2d59MMdYDfk7uT6mLt1jp3WqRtFlKGYeG9C6TfkkuUEZM94CQ/rYW3+BFCMGgYJQGYdP1xc1L/XVb4NTDDQwP92gECgBNsM9gk8GDsnzsC7QzqxuWbmpmAkbxMaUf3dQeXxPAB3ECQOhkyZN6MinCmFcRX+7Ofdmc461X6+caCeBSCS8Xdh1ugisxvWNAZOcu95/aGmWMF/Am4ZN88UrQ3kFR8l7DPOEuP6rFQbCl5IpZa96nfEKGLw393fw9baKqqFAurFMrbXNjBTqaOz18L//a//Tzzz46dwcn4e50+dwK0nlzBfLaHMVThiqUwP280+nn3lKor1BQl1Uek/RwbZoItyfij9itaghCHYUrOHITuaVFjzPxQgwGCNAWWFQrCDAU4sLuH1Vy7h3Okzci5ZNtBi0EPQolrGsJDDRmsPH/70J/HXf+c/x+zJZa3bUSI2mmqF/LsI3s0tcyEoz/ilDh7vk2fg4jUXg3piUIUA2rZ3C2b5nIvmZQG+1N4aA+uo12n0O6HVngPiMtuxUOjIsryuhWDgYFcCiX5uMzMNZdQZGCijHMB1sgfYqpcBAoP9zU0LhP38Y/A4DhrTNZJHtzNI9Ebi6/drzDqQ8XF8H8jauwlnPQN68720yaTkE7hdXJrTdfm5+th4wB+DAB5McQxodwiOVtmGeDQW4MH2fazTJxuSe49s3cjWKJXumUHl/ahVqto119ZWMUea/nAgAGBjbR15azovAKDVbAlY3dnbRbVRR3c0wI2b67jjrrfjo5/4uDpZUAfIujYFer+hs9GeHISfQyDgpRVO8Y9Ffqc56Nl7mLXHWdB6WgDicy7+rICccQ7NjR1cfvkSCrkSLr1yGWvXV7GytIRSbozZehHVwgDXX38Zd9x2FvnRAP1WB6vXrqvt6Py5t+Pv/95XsIsauh2ChVw3FKeuIo+S2A21Sglr167gYNjGQw/ciy989pM4tbKAP/vOv8WXv/IHKDQqWDl7Cp/57ON4/LOfw/LKCbQ7XTEuWKJFH5d+Ae+nugONhuiqpSMB/gJ6+3tYnJ/TPsOWwdQVoS9t2hdp0iXkCEMwZjZCpYJsuRpEmOJ5mx0rt+0+/9M9xADd7LrwMZffEA7mciXuTynwo47BoYen9NKWzPaWRDI3fIIJNGg+E+TiPO6yHaV0Ywryb8l8ZEKhmC+i0+ni6pVr+OlPn8Nzzz2PG1evYffmhkpeNB9o83L0m4soswRR42M+t5Ke0ocwRpuVLBfUgWNChi7ev+knkmLrJdYR01rjx+LZwSjDbDQWJteUwK+oPDO2nTYaVtudfr/70SnsY3ka6wBi6zIKdnkO8m8nGYghFNQY2/4/HQDgock+VeQV+f/xXHGble3ekcyXQF+XvQ1i8r6fyB7T3gcb79os7ovGvk927h5lB3yqpbFEWhaWtS3T7Hr2e5yhM2US24zNMHMmvkMJEGMQH/VeT5r6nuf7g2X5D9DtDRIRZwPXUzaI9o4grK8x1T5rpbVeJpf7rbvfm4RRVpFgKvkmzMKAhxRrbtJ5UfklNhMmJYNESa6pnZMJ7wk0CEwAVQ+oht+MhATmgufDXxZSWhDGY/O7WPM0GvZRFFPA1OV1DIEMRnfRpOSV5ovoMY1aIGXIWu2pawGDveFYCGO51pBK/+5eC/utjqjWJnDIHqaEDGs6h1hLKUacvOwhFt+wu0UF/6DCmgQnvlTSLFd2Yrjjp+XLcw31SW5E/f2+iHT9kVGhc+uONcvCamVuNjRe1hOZQMl4PMBo2MN41FP7rIOx6QwU2b+2mEetyprAGSywXRKzAcp6uPaCAUHM9jO4IqIqMr3QudCSJtxLXiWTbI5g+WTnWGmiCphJVeK1cF0gRmOYE4Xc18hRi/jQooscDL9xMRCq8dLGY7VfbLrDe90bsj2glQEINJI6ZmibkZyz0Z8c9GHdJTdhXqs0JaQoX1IGiX2STy+fVIZayCo3hPFYQf+Y9X0UsmGNLxkxqu8/wBY1K8olPPzII/jIJz+O+x78gPoH83ic1yxfYWC4sbmJtfWb+k7r52kAl81zllKYmm6/2zG2TYlIOue+ddSgo6DWnuOxRKBOnz2DM2fOyNGTYVc7TXKDqD4UlQAFJocHAh7A+rxMHHml6ej0MTsfAMQogPA56xTOaQZSmQ0G9KFmNynlCPOG94BK1cORgQJUxCbjgxu5lxIw45XMtxC8aDMJoFosLKhNPoAB2sALOczVq2HNHFbB96A2DuizWT5SF51Cn3X8OYYMIuMMZxyYm3CnOUEODPi5+3jxOt3o+2u+AUoHulRMrt/fF9sLzzbG55Zsfvx8rE8xRasge/8mAQLacykIpPV6Kk1wRpl1YeB89EynL3Yrncih1+ljYYGiliN0O03Ua2WBkptrN3DzxnWcmJ1Bb39fdE+CABef+Sm+8uU/wsbqGi6cPYOV2SqW52fRqNeU3dnfa2N3v4PNvQ629nvIV2dRqs5qnQ+ZLaZtoxjXmPTtKtoDFh+YGBQDfwY6bInGDYeAHdtqshZ1cX4enWYLt527VYES+1V3SV+vVbHdaaExP4e13S08/ku/iL/2N/8zdMYDiQDW52ZlZ4ynGRV4HUNrPMqZOLyXWIYqrp3JOuLlKks0QllYlGn3wIqtDNM+9nRyLWjwuVSp1WUj7B7a89MAJT83n+v+b95/fsap3R74+ToiPZeBPoN+B+FE7xVl3LL6S0uLIAigDHYAHDQvmfUgO4hATKulWnXL7Bv7zoNLv5Yk0ZEMJLuc1JO2gjH93NeaZ/2nZ6DZhpAASLp+4/dl93JXsHenjqa2093H2bOnsbKykoyrr1mCGrwWz4KnpQgUg+O2UsDO1p46GdQbDQULYkF0O6LoExTYWN/AwvyC9ioKzi0tLEpEk8H90uICOp22EitXr1xR0M953dpvSrSN946gyqmzZ7C+uQEC1p/89KM4decdVKgTaFaqCnI7NGVjO2GK9pbUiO9/7BxnHeXsnv9GznTWsT9uDXnwSpvy3BNP48nvP4GTK2exubGDmfosdre3MFev4OTyDIbdbextraKYGyJ/MEIpX8TeXhNLiyfwlW/9GD++3sf+QQODPlkMzMhSe6GmrvdcSwQ0KZKcP+hhc/0qeq0d3HXnbfjMox/DQ4+8H89efBJPP/MUnnzqGTRbPbzr7nvx6cc+hwc++Ajm2U6USQWVarGbXQ4HBWon9SX+wtbLC/VZsRY4V1zokeKa3DfI8OBvc08dILSUh40BM+5HZ3d9zH28+G+3G/4cQYY4Bzu5P6Tvl0ccYk//W9/M/X9aBiI8qV705nCHW5q+WeCqfDzL3JMVrC4AZJQSeCPA3xvo31wrYs+wawC7feXy4lHcvHYd69eu4+LFi3j55Zc1lm22Bx3wfpu9JnuGAANbGNLXJvDIJArnMvWLYpZF0uHAy5LETIjKe0JQ6MFauVRN2Eap/TP75QGus4ucPeVgBZNJQwLaE5M9EoTz0lR+v5KnKUCgj9B/lO+agrK2f4QgMunypDeHb4mz5epDJ7/TAeMsUBSXU/l1+B6l+RSxD7W3JD3t7Rs57lLqCD7iRPAvAdQUbIx9J38+ZlDFw2T2Zdo1HcX2tE9nbVZeAMjka9OC/mn+lyIqJqtD/OhrKgumxPun21DbZynibn5U+p2ZTnsEoCJ/WHFDuF/6vv/g3e868OCdk1vt3UL9voT4TCsr/Fhdv6u2ivotCrktUjuJUJUhn8MCeAcA4uDf0v8WQGvjIlLHAGpo7UAsy5/2nNeGp0xS6H8q+KmEUaGsYwTgWjoAREU6PdbCDdFs9wQEkALOYINtMdj3WcIruYIABOa3wwWEa3EqaxCz8oA3vr6gAm/sgRTFTI3V9LxqauwMALDvT5QX0ux+MNKsf+IxhU7y3hB8CfXOMlCDsRBP0RFz1tWA/bKtrt/qo6uVAuZm65idret1CfJJVDGHuXJNxtKcxFAKoC4N3mUhlGx4P1ovI+DGxNp6bnTBWKU0xmCEZOG9tVfaezJeSBKEiRbWtI0/u7nHC4TBeFh+ExuJgQ3GAGELGBKKWQLAfrDOGmGf7rAdJjQaGSUGoDZBZSApUMfrIE2dDh+DdKrWc0PYWF1XNocij2zhxw27ytrKcgmd0UDZv/1uG81OGyfPnsHnv/iL+JVf/Usozs+h12yiWK9pkXGDMkf8QE4uN418saSgg0I2W1vb2Nvd1TlYr2ijqs1QpDGwDNS1g+tN9XWGzNZnGmjz+5tNZYa4+BszDSwuLWFhbg5nV04mgm0eHBuvNWQC6YByw1NXgTS7aM7yAKWyAYUecMfOAscy60D7vfeNhtIEFMKadJzTTcbo/2AN+asAACAASURBVFNocmGl7hHxD320PfjwjcadlfjfEyBAIYdBt40y2Rmhbpe/vY6X4+EU/Owc9DlnLVQNaImDLz8XlTZkKM5u0LmUmHlyA54NVPjvowAEvZdrMGSX480tXh9xZjEbHNL5ohN0HMVu2maWfhcdXjoMaQ2qKqSC7eeiKlMlPIAYlVAXbX3f2QGGAExdgk4s42AL0d3tTexs3ESZWUu2gOx10Wft8QHwtS//IZ783vcxX59RdueuC7fgRI0OWh7tcRHr+32s7w2x3z1Aq8fyFhOBZQcBtTEl8ylvjDOWCRGIU0sulpiV2OGlg7n5eew19xPVeYJL3BPpWG5vbWlucN3xWlq9Pgrzc9hsNZH7/4Qs/97f/13c96mPY/P6VSyfP6d54SrBE+5GJBJqJRg/20OsCpb2BAqnr73YhnrA7K8l2f6QDSIFmzaUr/tccZaMt8/z+etrPGbRJGDSVI2QAwWQ7rRIAycCEjSHA6MqPY61BPUgniVKJ0+uqJ0dHwQK+DAAj/5AXmJprInnD4/Pz/KcOe8cgIiD/9TRyosJKAZXhqrq4xTbvAR4S+j+B6hWKXKaOoCxDeJn3a5lMzj2PrYhG6PV2td5nj17VqKnAoLZEm12VnbbnFhjSugcxKZRo1iUi2XtBwR8OVeZ7SxVWPZo+0i1UsXNtXUBAdxLmMFkZpPrgdR91v9zDqhUYjhU3fSZ06eT1pYEm5997qe45/778KnPf05+UrfbQVXtAnumJxvM9UTQHwZFAf9wpGPH9z521qfb1sMOd9YBn/AjMpm2aX5E7GDzbwIA1158BU9+/0lcvbaOK6/fwIMPPixGZL+zh0YlLwCgXoH+TR0r+pZb23u45dzb8Pf+4f+GQeVt6GJWYpK0KfIvvYRNIHwflRJV6rlfs3sJxZR7GA27GI+a+MjP34tHP/VxvOOd78HFi5fxx1/7Ezz1k+cxHBcwv3gCv/nbv4X3P/h+XLjjHHZbW9jaW0e5RvardQkoooLZOluQGguEY1yv1+QnGoBkPkUMAqTJJsugG8NukrXh98TBqsnAK/YDTJBQrl5kA9yjJftR92kaAED1/kC1n2YBtayS++qIaWotFfyrNNLWEu0Byx6ZTLSM/RAzjRnZGM5zn3+8XrVEZlkhAQZvgTu2Vprbm1u4IVHBLTzz1NPyuzZvbqicg3tbjTpMFBmsVNCm7U+LkK37mPw5cXVNoycBA2ycUn8g5DFDuRHXCV+nbfPxpg3jdTmT0e201hTHNrP/GxZiu41ldu23sybd7zJleCbDvPvbZOef5BhCV7KBsv9b6k2JBoqXJ8V+hgMA8XO+9i1atPPQ94WsWwwxkI2RtRUOCukzEYEkCwbwcw6exsdIbUOYsxEDOTsPfU+cukOrkZm34AwlxBmWaLwmsnbOAIBQinyECxADplkQnqfNeDfWj3GgxPYvA72UJkjE+yPvjf78X7vv3QIArI7O+meaQ2FTiC26rMccg0P77ZoByrEGgMAdYv5WoB/Wq+i5YTqm9iGobebZno1xfAl9iiLVa9qU6PRS9MOzd56N1STWjxqHq59nDwX0BmNlbdodKpAPFPgz6Jfgm/WdETuAxpmflSif+sSPUWDv6IhSTNTQtRldtT5mMMghcDV7BZCT7IEkyzPNqw4TzQ0GA+cBKVisTVX/UjPWUuQNPWCpEq2/papuz+te0Lk4AGaZQWcmSsJ9edRqZbXeq1VLoIAsM2pSjc2RSsN7yuPQSTLHeNzpKbsfbEXoORu6LDh1P+GIebvCEOwQgc0zA5nWCavNoRsMqf+mlG0T6nNBCjPubO0Vu8DZgCPO4GadTW8NZ/MxlK+YzbP/sY+yKDJBbIZaAKEEgAwAsi+4PcXtL0W90vjatlalRsQ+g2eWqdRQKldEs2MPYwaerOEV+BSo9Mz6MxjoDgdo9bso1ap46EM/j098+lHc+rbbBAQ0220snVjG2VvPoUtWAUVvOEelNUGHaRjq0HKosI0dz4mAFtugtdvY3dnVD3ukW0unA7V/EjOAJSvUxtD8JhDWkfhSpVZVkEtwgM6ijAnnTa+PWqUiB5AOJ3/4NwEO33Q8gNbaDtRgLXx9E0tMLAD0wDYOeLM18JN2jui9URD1+SRL4R61G/DJDJsbN9qC3nAU1E0nM/hOOSOF28+N5xXXxpL6P1urBvaM1du6kXWDSXDHQYOJFmSBUieaZaSiHxt5fp93UcgG35rLZCHRAApvS+uIPRPJ9/j5xAFMcj0ZAGDaBujBWjzuyTqiiKMRICduS7wG4w0wft7+JsBra8/sorN/ow2d8n5DUjKLCkZ4jmK7UD+GG0W/h1IOYP9x1g1fe/11lPN5zDMTTzp3t4vrl1/Fd775Tdy8dg3DdhtnT57E+++7F4PWDgq9Xdn+1eYY621gb1zDqNDAQb6i4L+9t4Mqi0MHPQFdXL8Dttga2pqxRp4jAXgMtphFoyPtWVi2SCTDg2uG7aqarRYqVepSDDDM5dDKAfc/9BD++n/6NzB/YkktPCvLixj0u2IExY6vRtn3xXSKT7DPjvADjvA/RJU55CDFb44DW583ceDE4FGioQEA0NoKoOp4yMy8ZaHl3IWse5zJ5Wuco15XT8CL95c/fJ52ZJrz54HxsG+t7szWmE3h8Tm+yi7moeCfLBF+RmJhTCyo5LAoVlC/21fdvwfLDgDwGA4A+Ji4/TJHie3tFkJG0Bz3GIjkmHgGKQ4o+bfWxUEO7TbPx9av2xY7dwMFs06blTu4bggnA4P9vM6d5QsEAN72treJtcVMLs/fjjUSuJuI7Up0+UBaFPwOss7oXrC2mdfF/Yj6CLK/YxNTa+01JaZptc9sa7mB7a1N3R+2e731/HkBzK6dcP3GDYEJv/1X/wpys7PYvHYVyydXAAY+uzuosx0ehYOjCedj4/bM27jSp4ltSVwKlXWMpwaDRwT4WQc96z9MO5bb9iI1ZoZjfPOPv4nVtR1s77TwzLMv4N73vAd33HYOw+4uDvp7qJXG6HX25J+u3dxGu0saPvCvf/9PcVC6DcMD63ZAW8GAhOtEHXmGLI9giQmTV7SPHAO2/bPuEUVyj/pNjAddNBrz+Plf+BA+/djj8nG/++d/jmeefRZPP/M0ao0qHnz4A/i1X/9VPPDg+9Q3aL+5a3s57Rgp0kFYW3Mh+FSlMhkA7l+FlrXBCNl9sg5RaUndYQ2ZaQBAEkwpSEh9Lw/ibG8LPmXoAGHBaAACAhhA/5X3QJ1s4jkUvzcGADI3k/7zkAGYA2MMZoPGCEEurjOWRZCGz2Cda0FtNUUtD4E/AbBuz8aM+0PI9jvtn+UFZAMwPqEmxurqKl5/7TW8fvk1bGxsoLm7a+ymAHBJzDi0IOY6kwix2wteq4uGl0qyqfQrfY+WMHNIiMnGUkR8ds5AOoonB/BUGXExtLkDR35PGJ+0M54xbuMAXvfdGVmhNXbQPUzstB0m+AQTbWYtkksf9JWtBNPtWlySE+83U9dhpgOXf6u3iIzPfOJv17KSB+IxSapjFNvqaT5RvP9NXs/x2f/sNcQChId9ozCKmdKICUBA8a/6HyX+n/vaR/nTvvbcB5b2oyeEM0wM+65JcC/rh+b+1gfv1fLzLEKq9G8ZYU7eiYBYtSvpiuWmlNy4UAKQGAgu9KB6n2bGJ40MHSsthG4PtVpVm16jXjfHgyr+obe7xA6C3AnF41gX1R/lsN8doDcch/ZjpPeHrHMACsqVmhln9UA0QCARnZDDGm3GupKJ22r1xfLiIu0Dm0GHapvSSTolpzOlX7Oo8wEBMtDEnGp9lxB+kdhNxT10PmAIrRZ7zIAwS1bMo14pCzShuBXZE1aSQXaGATTUUjBtgCD4p/6fBQEAoAFKaniiaqZwCcom+5Um9fH2ooaFQExwgAzJs4nvqCM3xXgiCvVKUya6hmk5MF9Q3gYqu7H7QjJSRrg3ootFNbDM2vcGxCilA0CwpUcdgBG3YpYGJCMS6hhtU+R8GYUSBj9fLjRRxwKypo2kUECHdak4SOr7t/d21Rbmvffdi4d+4ef1++b2FvY7LZUBECBgfR9Pu1SpoFSpiWEgsahSWWyCxYV5BWXDvjm2nBvc0LiBSQyHYx6yUHQ2+R5m2rZ3dgLlj+2FCHgFdg1LASSOyN8W+GiucokPh6pxjp1mbj7uKPO8uImdOHFCLaSYKRUgoWMRSOiKTeLvl2MX96tmPXVG5d7tg6iz1ObQnAkIcDCYskMqKzLAyBzuVDDM5loQ6QwlDHHWLg6ifa64Q84x8w2V1Fgra4raC0Z9x+mUe+bTNzlHWXl+i4sLCQU2Di7cKJuGwWHHSjZX1C0DXeNHvHHymNMYBNrIcSCAxxF0DzqcKjhtU5pYRwRfk5aQYd1mHO24BOBwAGlOpej8zo7y9RzuOe+ja1CIzhwcVL6NLbbKox5OLy1KoIk1mStLy6gUithcXcdBr4eXnvsp/s2X/wCDVhMrC7M4f+YUTi8vodPax2ytgtzBABvb+7i208F2v4B+cQ6DfFXMHwJcpPpX6GEO2T/7AKWKibpSIFAdQMa9pISt02oLiGDwWhRgXEC705GNY7DT7HYU1LNUgCJo3fEYn/zC5/GX/+pfwcypk1SkA6pldPb3xMyYofOWUfnXlhxtDzFAMM1JOi6gIaAhIcwM+yR2emKHbNrx1f6WIxOJ2Pn7+N2e1eFzXDcMEAmqOV2VdkfgT1Ryk9rmyc4icQY2WRMSN7P3MeAXmOnJiHxOSvX0C1jXbAG5v4e2gToFxQCkGUuJj2y2Pb7u7Bqlkn58XlnHK01CTJZJWQDLTGMYv7BuHKjz37Qz3iI1CwwQGKMOQKvdNGZWoyG7RJtB/Zbz52+VvfegWiC3Sv3CWuW4cY7zOQIa3M/Z2pQACjOEI7IqS6iUKujut1CvVLF4+ixaq2t44gc/xOr1G8pmispcrWBtfR0rp0+JAbO3v4+PfOyjuPPtb1d5GVtkqjVQyKxqvfM8XJplSplHDBxPnXsRpdxcqil+U/hg9jX/9xsBAD7/pwUjBc7vwRA3Xr+Ob3/3CWxsEoRpq9Z70N7Dg/fdjdkyhUj31PGI47q108LyyXP4g69+E1euN9HpU/hvxlr6ch2q9ZIUlyTgN78wq4QBwQDep1LJ9FAEkHUGaORntP/2envo9nZQqPRx9pZFfOGLj+I3fvNXcenSy3jh+efxx3/8dfzgBz/G/NwKPvv4F/GFz/8y3v7Ou7DR3sQ4z3tNVpWxX9TaMQCvFLklE0lzJxJ7U0cN6bMwwxq882j8s0FUvKZ9vVt7R8vjelIwZFOSzjT6XBT4x38r251Q/N1vnNwLJ+fN5Pyg/9wX69GynWnw5ImKorpkOEDJ7D5LOpkkVHnQmFoXpYnYRy2lJVo90jxwXQCxjUKwxT2NoAJf43uYDKIPxhKkne1tJWdYRkDBzVdfeUWlZwJFxSC10oFQtyAWWgw6klUq2nvo8MPzcNCYPqB10vJFx+5J9GLjh7Nv08x/OvftOY6TdySzxovZNr4hpvNOCVqcWRaAdz8Icz6cQmxL+bfb5GwmPJlfTk+Pgtgki+3BqzMEzEgkCQuB1uwWF8WjR9mQ6d9vOgzTPhPP/4nRjZluiYr/dP9umk2bPG5OFH73b+MSNPf54gTSYRtKbRfrvBJn+ONrFXCcyf7HIEDu7/z8/dZnQWdLRy4xB0bQIE0tOHWaPurJHQyGkqy2AU44sJPebHKC8fvsJK1m3XuAcuJzU+SmKzoVM7hs/VFmr9Si1NyZMe30B6rrb/coxESBN6/b5slbfY9CQWX6VZ3tHISgOGrOHRdwr91KMuAaAp/ITusJgUFS1+rGMjAkSH99cw/neoax8nRQoAKa0aHWAVHInGit/GEWhloLrN2vFAuos6UUW/HUaqiwRrLb0u9yhaqwJpohJykYfCsNgImiVOhE0ZEL/YQPDlAtF6WeGm5SCCbMn1eg7jXhTitKbLDfPwu+k0kVxl2ZJzvoJAXJ507IGIqudczjjRai5pEDJ9wMbCInd5FzhkIbLFVg9t9KACgGSB0AvmYaFN4b0wAAIpumYdDrDzAzN6eNssWWUuMD1GpUci6jw029XsXG7o7UTC/c/jZ8+CMfwX3vu1+12aybZJDBwJ+gQJftmUpF0fJ5hq12B/3BGAtUAa5U0Oua8BX73c7MzOie3c56y+B0cW14NwUBVRL2oP6FZej44AbDzWiHm1C7I1CAD9LFVCLAzYubXgARCDKYyq593h0qF83zoNIdWX6eLIFTp05haXkBMzOsMZ5EYd355b1jq8I4cM86YkbjDUFkMg/CzElU5NN/x8EN1zVBPfdb3NC5w8zzmJaBTA2+BeC65wQUg7Pu+gKxoeTfhwy02lSlDCAvoeBYehBCpz7OLPolKhDJU4SMIpKHN5B43h8FANCpY1bKzzMbfPD5o+qg7TNs8CGoLtkEs+st6/jFY5LeLqvxtesIW0nYtKnp4polyqaGMeN8Z3utU7MVfPeb31CQcsuZW3Bz9SZywwO0dvfwp//m6/jJj36Ieeo09Dq4/z0/hxPzDbR2t3ByeRFrNzeAUgPr201s7ncwLFSAckNlVZ1uHz12kJE9ZT1uAADKVMXNKUDi2hmO+iYwR3V0ijbSycoXRasWNb5YQGN+Hs++8AJK7LZx7iyu31zD4soJ/N2/99/g9O0XMH/2NKkqooNSk4KfceqeryuzhMHMRn4s7cIUbDga2qODIgmxirHm5juIyaozjNlVCeiG4Co7T/g8BXHpEPvc8fPm+ufaISOCzzHoZ2DKWnsv6eAcJvAcrwu3IZ4NdybFtHPgcwUWN4crsPXDjh4swzGws1IlO8FtugUbWue8vPGBdB8KoYQoDZTTLgOewY+3mNiGTNyf4Cj5WueYxCKeDqzpXiat+8z/yTqYfr183sfCfztbgrZ+c2MTy8vL+h6CjdQ7od4Bx43lDufO3WItk4N6Ote8mCuSYDmQEJyyhdRpUBZ6pD2NnydjbXdnTx0s5uoNFMbAlcuvi9a8u7WNpfkFidq2O23MLy6iPx7i+toqFk8s40u/+RvY3d/D/MoK+p229jftCU7JDaCtBZcO4EzW+FuAacBqFhTy+RaP23GOuN+/o4AAH+/4PvO9WQAntm8EAJYadVy/egM/euJ5vHDxEnK5KrZvbqGzu4l6foRbTsxgebaCMydPYHd3D9t7XZy7cBf+p3/yL7DTZMvoCnLFuoAZtUQLDAD+5n3Z3d8NYo01+aVkZXDM67UaGtU57G/3bExzZNr0kMs30e1tot/fRqk0whc+92k8/MEP4r577sPmzW18+fe/in/7ze+g2x5g8dRJPPyZj+HnP/ER3HvvPQLnKALJsiuCZnZvUnDAwTUF4UmJn+378frMjmW8r7oN0X3LM4AJJQD0RYKeTFwHL3AyGL8AFSSAgIOhk2RZz1qn55TGd1lwgPuvsXRGFBOlHxN8G9pv6ic1W239Jghn+7r5Kr4nDwYEgNMAiufC15QUCLX73BP4zQy2uV+z/t+YEdQbsPkt6r+LCYbYgv8WQ5SAUr9v4GmrLRYn/6Y9WN9YF0uDtpUlBtQ44nvZapYdEFhqxiSqiw9qbENtvgTyEg/b3V6Le9KyHEvQ6b6Fdei+jndhEEs6AuBsTYa26Qko5Bt7dA8kAm4lkG4DfK4kDC+CHZn179/liQv/jLV4NIDD/SdLkoT4wsXqE4qDfX8MOkxjcMX2Pr5OHpd3bRoAdpS9mbAvTE7Rj87Ev/F74mSM+3H+m+8jAJDmQw+zGGJKv4+JYqvwITJWYgbPxDoOGgnuk8U22M8x93cfudfIt4FSloTKoQxAQn5BnMEC9sjZFwJcnOLARFUxCWLiqFLKH2DoxTaCbDOn7JBq3+h80TkrKdhifQ8p8szctjp9tEnvHzMwG6I3GAkc8ABfjmyIB7nQpYAo0QNTP5TmAAO/QPVlr+kqqwmCIJUGL0x+/c0bq1ryFEAwangyPZALCvv2jIefWUOVDLcttPA+FRBQkOrAQBYaM2uhmEeZWf4csLQwlwgtst07h0saDWqFOEKlOAJYa65rMpqdDFOgg7AGqh/o4zZpLHPCALZSLkqEyO+IGYjQl1sBvPWptDqi+NoCtZ8U4PFA45cE/KGVoU9qQyvDZIoWik/g4xy0ozaleEErK+8odGgl6ZRkgUCkiOVYAlBEf5xHZxCEADkPGECK8h/Kj1y4MCkLACrVmpxkbu4sByhXqhL9o8jSbreFQbWEL/zKL+ETn/yk5t7169cVaM/Ozyn4JQDAnt8K/BsNOXj8LMd0bm5BKrAMYknz4nnTAU7osAdj7O0ZLfTEygksLi0o4KND6EaPQQ7nuNecGUbnYiqWpWJwI+dle1uOPDcez4LPzM0oQPNAPzZe/JvIddxizz/HY/B8y5WiHA4GAgQtCA7wt9rn5QvotCy7lQ2CzahbdwkBSEFIzp+3+WE15On9jOvsg7jk2NSM3Sj6ZuHXERtgjUvUa5xgIdkg3oVi4rWwIXqm02nPcQkB7zPXIZ3u2KGNs6583o147OyKTcAMZ4N9zDOZjbB43IGNAYCJ6+QclkZI1Bot2Fv/rjRwSEG6FKChaFjC1pwKAsQAQhxguS0RYck8jCQ4S9etBacESXx+ERBgKQBTHONOEy/88Dt454Xz6LS62N/Zx0x1Rj25v/6VP8aN165gaXYGC/Uqzq0s4fTyPMr5gQCAIkZYOHUrfnJlHzd3u2i39lAuUsyUtFiKYI4xzOXRp8BiuaoWmjwHvof2MjcaKPvS7o/RmJmX8BkzpP1OD3Mzc2jtt8TQ2Wk2UaHAWqWMUamAKzfX8Df/i7+Nx3/llyWkWZhvYG3thvpNyzawpCEA2QLLmSkOt/ew+0oh0r8YAEBA0DVhfM7Hjga/Pwa3uJ5TZ5g92ksS1eQ9dLo57znXMYXp+JtBP4NTtx1xQMDvdBsuxzm00PP7nZ1/sbOmOTrmPSvpu2kzuN6N5WQAs+lrWNmaE4gtC+7MGRZOWQ2/ZwD9fPy7Ygc03lPia3bg050sf9+0+R+vxxhAyB7b1y+fd/vHv52JpNr9wRhbm9sKCNzuU/eA7yEwxUCOLAHafYG2smG2pTI5Q5/AmAHG9iK7jKKyht3nUa3UsLm+Ia2P9u4+nn/2OfTbHSzPLwpAYBeb+YVFkLm209pXqdqF99yN1u4OGgsL2G/uqfTFy9ME5g6GmtPFWhXN7a3E+Y/nnWyCCI6BbeaiZhk2WBY4mRbgHxf0Hwcg8HMxsyu7N9BvGbSbuHD+dlx6fR3f/vaPsHptU+PV39sRALBz4xLOLM3i/NnTOBiTOVhBZWYJX/+T7+PZV66gNS4CFGL2++BaVSExQY2GYZ/ZZNN7ofTcAelB45wBhfkRBlSSl0ZJX/7kDMs4ayUJB75++UXcenYZd95+C+675+fw0Y88hHO3nMQPvv9n+Fdf/gp+/NpNXN3a01r9pV/69/CFL3wBt9xyVjoN/KnVWa7EhI/5FyrzJWjtWdUooxkHR7EtideRr5MYADB5YmM2KRAOQIASUqFE6UgQYCKznN0JY2/ksE/N0tWyNGesjt0Tf9yX6aORJby9vZPEAKaCnvpOyobnrMQrdekP5C+pTXHPkiNauyHwdi/fxiQvm+iIRliWCtD97267Y4BC8NHkG1h2TV4P9yDthQQmQnJVQoM8/14P165cxfbGJq5fvYb1tTWQpcb3OQM4x7WYJHDt7LIAgBhWkX4T7wmZEIyfqKPGMubsw6/P7l8CMYe3+b+tBMATgBN3K4CptMXx/Dns008K+bmGQvKZwO60wCkNkJ1BEQMAsZ/pQEC8F8Tnl9gUa8M2cfmxvZlmX/x1sX6SZPNkJwy/ziwAEPtQKh0N8za7L8Z7bHxd8fxVuZwYIGlsnazhMFZKUAXfbNp15f72Q+85SIxBiG7tJhjVjA6GNrBA7ze1efvhsheCMdGazk/GJlUc4CVCFGG4CQCo1/PQxHq4CTJjRoeE1H0iVMVqTRT/7b0WtvZa6LKVU7GCYrmq71UNhfc39NsYqCt2OY7O28Jw8EgoExcgg+/EAKQT3QwWA+CQIXMWgRTmE/MoBoNJydkjQTOjrIU9dxgn4ueqedbjWSaFmX2qilIcK8fjqgzAgiQqlpO5bX6Ri/Tx5jMAMEEga/FgiJAAEGXcjHnA67VaT0OhCRZw8ZTLBEVM4Vk1YQJRrDRB5Qke/AcxvzSrb90B2ERLkEGgbNM5s/lk46EFEN0DHyeflNnuCnH9j+adMtU2dqYcnmYZdZ1h6G02Bpq46Om2KYifkS8JAOCZ9oZsB2jZf/5wPlGIg9ctRFLCHMnRkCsWJShZazQEANxYX1cd8MOPPIzP/8ov4b0PP4hXr74uCj7RZy5QOsyk/7GumMHI0tKSnDM60RwP1ZXnKUDVRK1GBWGjripwGA2lzMzrpvNnAZ+hrBTx480kHZZ0fAbaK6dOGmIawC2rtSRLx0Agy2SyY64FAr7Wudb4s75hCsJSC6YwUrgGvs+dX8/w+efTTHdBG6BTC2Mj5vf5tttu0zHdwXeBG74u/YKwfjTdEqpScHKDIKLWTrJHebBsc3VEEJCdEYJz7MGtHB3RdNPNyo2jjwED/1yhaqVBATjzz7gz6wCWf4Ybdeo8sd8zyyCspMDpfXFG1AOibImBodysaaaDYOcqep93RAiOswKMuM1WuoCUdTdbMR1A4Fv9HiYGKvpDBUbKYMQMAJYbheNlWhu6yGfcs5y1lAYABDnNoPshIU2uPwbdUvI1Gj7bxrImv7mzic0b11HnOtjcwsLsPHqtLr765T/E97/zZ+pMsjw7h1tOruDdd92J9u4Wht0mKkWq+PdU9rSx10N+4Xasbjext7uB4Yi6HAPpX4xzRZRqM2gNgHyZe4hlJ4t5fr6L3KinAGtnv4/FxROq7+Sa2t3exfLyCWxsboEK+aMCBUQPsNfrQBQnUgAAIABJREFU4syF8/jd//G/x4lzt6jspzBTR6fDrH8dDNo4DgQ3SDVlcKb682CgpkHCgkyOFQE83EM5vo8CV8LC4Dg7RZ/2xzP1nJPHPUj9Jt2bDwaZ5hyaovj58+dlz2i3dna2Nb89OyMKaaix55ogqO7Om887jncMhmmOMzPNelyWPxWNohs7MAb2eVcJgvUWuJjtT3KIIaAO7EMHocKFxo4OzyEL7Jntse+QrVYXgl6yVmKnj/6Ia3+4bXQ7Ysc4rETtr/s4ZINcvx8m3sQuPQa07u4RZGmFPTPd71hmxJ9EDyfJ4I5Qq5aVQaSd557C+WSgY1ECgRSKm6nP4NLLr+CZJ5/CwXCMxbl5BRikLtcbM9jZ38PJM6fx6GOfIVUQ/dEAA4K7taq0L3jfudfwPnVaLWsjeABcv3bNGEgT4G2mDWVoT5udgz4mHiDGYxb7CNmgfdJ/mGwTPO0YDphO+34GkNQfoap/rb6ExswS/sk//qcoogD2/Xn1+Z9ivprH7voNDLsdnDp5Bucv3IX+uIBOP4c//Maf4MrNLYA6Cxp3218NjGegR3+QAtcE5IuosD3gQckAgIM8cqUc+oUeWt2W2Brs6NRptlWWR2r6uN9lRREwamM8ogBdB/NzRdx99x341Cc/jAcefhg/vngJz1x8CT/8wRN44eKL6HR6uPPtd+ELX/wiPvXop1GfbUgLiB0bKNjGtmX5UKKQrrOUoeH3xVm+7LLhAGPs13mJngJoZmG1NE3Xxh1thVYxZdrXp7NAg/2zp6dYSEcNjnhd+96gD+pkEcjkGt7Z3UOrZbo/ZHhVqUHip5TRABJDpUrWsZUpcn1JRFCMMbOnvE76yjH7x9c16/2p3eTXKP9F7nlqp5jB1/5Nv0GdCexKZZN4bALRQdDUdQcIPLD7THN3DxtrawLcuF4lxtzri0HA0sVep40WS0SjLL0zn7UWQhZfvgxjAImAkTExRr83QE8dACjindLg02sxQGUCAEjcjHCvcvQRjWGcDfJjG5kNbuM17QCh+RCpH+NjKb8sE1/63KRPYfFlanNiBoBmVSYhMmk/JsvBp9kP9yvj1xL/MSQQFTMEDacYHOb7jgIgUnsUCWgHP9CuwXxXZ9D5fpUmb2ys+B2+v8X3IO2eYd/ktsnf72OT+1sP32vxbBj7tJ1aSpz3F60EIAShYfEafcQxr3QpJ7SDJLtlX+A3L70REfrmBkJLRM3nkCuW0KLIT6tn2f8Dgw0o3Mfg36jaIXANvxOjE9rzRNPKbFNEJaHglAvs8XNywkN5gt4Xen0bcmfBt25y0I8vFA0o0aSQeB+9ERPcs+oa64TAtoaVckk/NFiq5+ZzEqJKgxotJn3OtBZM7ddq20VVMhMTFp0bmvj6E/fCkHmPkKcYUR6JwELMaYgLQGySpG0uDhtpU2U4GrdNjfpkiJLcfVChKJCT7NoSRM60F2j0bAOyMdC5BsdLLf6Y4Ssw8A7aFFEmklmRNsVdKFQoDYCcBMBI/7dOAGwPSMVktlOxun869hKVKZVxwEx7qYSbO9vKBJ659Rwe+9zn8Ohjj2FxeQnrW5uozNZV109n3+miEuujmFK/h82trURczjeRLFLpbfh89ZgR4aZjc03ZYtEEGVCx1s9KdTguRPctk9xI6vTJPBANnf2xI6edx1dwGkoBOJ+qQeTTgweWD1AEjYE9Hb9Y/d+df64Ty/A512wyUIkNEc/dacV8nlk+Mhr4Q4CDgFexZLVtvD4DMAzAMQYA2yIaACIKo2sCBBZPo9ZIMlCTDo0Z/8kasXgW8m/OHYpspnXIiW2IAD/XKjCDmxpdHp8UcvddeD9ki6KAnY69zp/nG2oL9TtoGmj8j3jw+C6imN3Y7FzGclTiTS4BKoKNi9sApsBHQKu5rpgBUPweAi/PtAbtF9Y6Wl0kNzPTyLAlZgJQzDhy7bG7CIEMzgtmIAULFkroD9muqohGuYjZ4gHGezdx89ILGO6uY7Y6g8FwFr3uAV558SK+9+0/xSvPPydW1i0nl7A4U8eFc2eRp34Ja+k5B8S4sjpABk+k7Lb6I9xsNXGz1UZzDIxKVYxQxmhcQLc1RKVUk1POdn7DcQ85KnIXjSVz0DURRgoJnr9wAa9du6p2Z7XZWRywxKqQw5XVG/iP/8Z/gl//j/5DjNst6X40lhbR3NsVTf7QI9igxAEJ0y7r4k74txMHmcy4SLdDc9V6OXMuEWRglqvb7YuWyvXqcy3Z3APbxcEBF6TzdcxAgN3G2W6P65TrjraL95EZRZb5kIbO4xKU9FaliTOhkomitfIKuhm0O5yznHf8m+s9CwzG89Dm7vTdwdF0c8JMUE8+RNDFkMhghSUwNnjx3HcGAu+P1wA7+4G/vcyHdtvZcu6wuZPEcyNA4AKpPFasiSFmXAZ8y86FN3qdmbhYbJX3cb/Z1P5BEJn3gyUBLBMgG4MP2nTZhmoZbAVGCj9rQdVKeTDE3vaO2CwMZhZm5/C1P/6aMomnT54SaMPrnyUzkHtBqYAHH3kE5+64Q7pDFOIkKMS5RqB7dm5W16g5JPq6dfCw8SXoY85jYvfc/rkGyJQSv6PGZNrz0wCA+H3TgLX4Hhw3/lz/bOtHIKRQZGnlDHa39/D8c8/j8suvottqY2t9DfnxGLs7O9jb2UOtzvK3M1hYOqG/v/mn38XFl17RnsnOOmRQkm1Hmn+jMRvqq00rQj1XBLia8K1a8bIuQ4YoBIb67b63aTYxjWFJnvCTk3QxSmjh3//1R3Hvu+/A2+/8OWxtt/CNb34X3/yTP8OlK6tiP52/40785b/y23jk4x/GMD9Ga9DEMDdEf9TX9y8QDAqMQAJy1ChglpnP1as1zRfSjHlWFOzkXshyLf6btqFABIUqk8G/tA4w0R3Q3mJ6NWYH0mwzyxIJSEg3wYOZqCMH9xpjEAWWWVj7MWWb+xbXCOcqE4fe9YT7FvUvjA0w0BqnLeJ8cGFgAbRx/YG1f7JMM/dnfb+Vg0nfITCM5UfpvSN1MeD+5tobFN9UoK1EWNo2VTR+LzELAAOFzmcbNZWoESRncE9hTnbiYMcOMinYoYifbVRrYqm9dvmytbPN57G1tZkEdp7Ac+az7dPW+52XwvNNAIGQMOV+zuRqwu4NN05rLthkyzhbMCrfM4BctH1KBitAT+/fkc7MlBfcoz/uM7Ev6WCezi/4N9TPcG2GLNAwERBH15bsFcLhUgp/bGvcbngAr1gq2+kpBl4idkIcZMcAgIPhib/GBHDFNCiSxFOic2U+mu83aU4mKhOQPp6p/B/1iO0f5yPPJ2ax5n7n4fsyOFvI5oYa7SSzE1oZh602cToTAGCif2N6a32DSDLgrloYtn1vw5YNQiVMwZ98Ac1uH/utLtr9kXo2k9JNzpXU5yP3wVCkSPUwn0O3Z5tl+mMomJwkifC6uJjV8luQHbLsykCyjtRo9xac28cta5dDjzVEIZvHmu0SM+3F8JPPYaZOoSpm6ogM50Trdwo/j8tNNUG0gjNk6JfdB2YJLfvtga9PAFukqeLnJNrqk+yNHBAT4Tv6kYApU95iCz+tQX0ri9/eSwPJViZpIJn2FQo0Ks0X2xS50Uhex7tSHOQlBMlAgGMqKlJQ7RYTQf1PCyoTIQDQYVvITg/dPjdA1kzm0R4U0JhbUieK/VYb7BmQL5fRHQ2xRTXwRgOPfvZxPPb5z+HMrbei2euq3V+JDlatgirrk8MYemAvynfY6HiPstk51ntZgN2TMIzNJ3PCXZTHDQ6RWrsHUS2UUD/S0hjAs37Zemk75ZKBP2uRmZmkojQ3AWXeGaBFytTmhXD+pcJZWhcRTZ7OopzS/X3VqXmmzIwhW+I0tEG6UbFMepp9F4qeXJvVy/E97qBzDbHel072zOyMQAETtKygWCpKTCfNtFHlmmMU1LrJQEoynKnX4UyRkJaILUSGEUAnhudHOr6xCNL5Hqh0Yaw1/kGt3+0+bwsR/HijSTaXsCHQufd7mUWHOaeJ5rvHlN1gZI/COWV/+3lOBCRREOTrftpvf05uG8WTEmDTGRkBaFM2i21DDQCwbL+NgzGFKKTHjZFt9awNmUquKBiWp42mUnsZ3eY+anmgNGhj+8qrGO6so4Y+MMij3W3g4guX8eQP/hyXXnoBxXEft50+gTtvO4tTy/PoNnfF0JIIKj2Z0HKSdp5rbMguJuUK2vkC1lo9rDZ72B/mcFCsI5+votukA1tWloT0/OF4gAPJT5tNqebKUlInkLGxt4PKbINeF/a6bbQGPdz7gffj7/zX/xUWzt2C1Suv4/T5W2V/NrY2sbJyKqmxj23fRIDyBvb16J07AOuJEr2tKa4nrkVrLwns7zGDnbZYi8FFzhG2xuPa94DcwTuBcgRWVAJMajABBusExPVI1hJ/SMen4yf9ERd0daeZDrJBE8m6ied6dhziPSl9LfCFjxgIF5GKbQg/awyEkdqjui3hdTJIV4tWZWVz0kNxET6no8ZsHNqPeN37efk48rM8Hu0TA4aY0aCx9BZiR5z/G+2/MUOBhxCA1uuh2+sq0Kf95fcweCFzjLZRjnDA4KwEzFqakSp8x4W3YdjtIc8yyXYH3/zGNwQSzs/NaSw4bgR3eC21uVm86/33C+zimHBO8Xx5rdw3qQ/jwX+sY5A6yla6FVOAs9c76YAeBnqmjc9xYzbxmqd237rjEfw/JmUqCmzZTYJ2nUEv97NLr1zCxecvotvqYI0BWbsrF7W535K/Rh0gzr/bb78LW5s7eOqpp/HSy69Ig6pUqmgfJ0Bwc2MLxRI7zXAfYFthgtts9VbSmlRL5jgBpDPLAtV+gWkhJp+pHLTQGN3AUh2444478cGHHsF777lfjMdnnn8BP3nuBbx06RJeuXIF+/0uHvzQI/hLv/HruO+B90mjiAKybbEPKgIVGdCzhIplqKovZ6kotSl29gT8zs/OS8+g3WKdOjtMkLHILgMpAGBnmvqUSiCFvdDabRoAYEHmWA29CPan6y4VufNknXydACTZ2jf2CtmV+81WKiodhsnp+mJIFQomuEj/KBpW2od6o47dXdNIsu5nuWDPQnwQ9nzqkSkhQX+SSaGgsaIIhX2MCY6RKUO2NI/BVtsCw409wzVLJgADdwb5mj/VqjS9qEHWa7fl5+in2VLtP5l9BPDIBiEYoFrvgwOs3VhVe0KuR3UuoMi3M6AVIpiGVcLmJWwkvyUAAIqbmFijD2bl1XEAaffF5qCziVK7HZKfAeQQ+4zMrwiAfStL0dhvk5oPR31+mo/FC4k7SGTBAp9n7tP67+R6vAY/U54U+0xZBkBq++xMaVuz9io+j5iy736xX6MldR3kszXhHckmWJlJhinssx5rqzw9+G8Z38/PyUF/3yN9D0/i4d956J5kWSTZeQ/+Q+Y5pq+n/kzIOgcRhRRI80x1arT88x7YxgsxxY9iwxdy3qSgIC/RPwIADOAGYwIA/pOTSFvyTVkGgO547NSHm5Yk3MdSwk9qaAN67QE+f48owqfg365LNEaJpjGoclXOXKgVYoBvVP0Sa/TVds9uMB1QwRUBMUuylYF+nhCV4+xRUtvjtGNDJeNJmKBJEdVl2kI4amGljI+3snTdzFugcFzl1rFHVWYr3jzM6U0x8MB4CK1mmJ8PEK1lg5HHsH8gISnbILiAjFGg0gUZ7CL2FNjnMMO6x0IJu82WAUPlOg6qs3j1ynUFgafOnsXmzjau3LiOe97/PvzKl34dj3z4w+iyZzLV/pl1oSJ1oyGkiJT8Vsv6NHvw5lkvq2ctG40szBl3PB2FU6ab4mHtlhx1OvaWxbMAn/eRTh8paNxwufE5ZZJzQBtcVL4lZy2wVlh+QCePpQn8zTpOtfmbsxp9OcmkGVLIMEw+D8z9enjv3IAlSOR4rHMkKMDs1eqNtVRkJkTGMQDAa3cAJC4hcKE8Op2HHfCU0nXixDKqtaraYnEjTSlRaQYqVJ9EQYhtVBqjkKFynZPE+chk7nxNeQDDoJdvYYcGf7hauR3XUXEvS4nYLhHaHN+v7EYhNkPoExx/f/x3TOGfBDJDHXQofchuTPG6O8opDxYpqhELcKrTrQO9TMG/nApmcwwY4cq0biMDgTIEZllaQ1kiKzkZA/0u0Guqfn/7xjVcfvFFKfzTsWnuNTHujfEH/+oPcf3yFexs3sTK0hwunDmJpdkaqoWx1PtJ2VeJltp8mlPigJhqMDsdVBszQKmK3XYf67sd7HQG6AzZ5aMokdhcvhTVXVvWkufOcWEXit5goHW909zH6fPncG19Fc1+F//D//yPcPe970VpYd7UzkWZour8CG32QqfOxQTDykY9Hu/jANTjbaPZQYJ3lnW1TBaDOAp9ee1ppUzaftodw+evg00M4p3iTmeUzyd7WKmg0oXh2CiwdOgZ/M3NzaocwvrQ7ydBXrqvBGojabMU4ItqEOPv1/hGNeDT5qTAumktc8Obud6dhUQb5GOgnucDdiux5/hdzi6ifTNGwxjr6+sKbGmz+B4HQmQrpZKf9tz2c3dHkedO20k7zmN7+ZLf338XAED8nQ46cHkx+8/9heftZQq8N7yftIMKhIZDtenjNbWpYVGtqZPG7bddwMXnnsf3vvtnEiHj9fP32VtukUYNr+exxx5DdW4OmKljNDCggcdhaQYfDJi8a0GcNXJ75nOBIJJTcKfNZ8+AHWePJv239J1mZw8nKJL19RcFAEIJWa1aE8jJNcUAlyUT7A6xen0VP/r+DzE3M4vtrW3cuL4qYd2tzS0FwctLyyjky1hYWFLZEPfCJ3/8NPb2WcZxgGvXV3Hhwh0Cmft9MqVK0hSioLWCWHa6OuSAZUES+7eNQvw3tasOUGEmvr2Pfn8ftdoBbruwgvvf93N44IF34/Y7bkW318aPnngSP37qWVy8eAkvvnwN1eosfvGLv4Jf/rVfxcqtywIBWSYgTZ8yxbYZuFpii7aerVO5zphhp9/EvzlmlrVmDXzM4k1Lbn0d+d6kPTPK8HNPJvuIWeV4Xrl3qTSYC9gF5q7bMmPxmE9EINjXjsCxkCF2f4bsQrIB+JuvxeV6Kysn7P3UzyKzhZpMapHMwA4CepTgCIxHI6iyTNTuSYNjI+IqwW+2UCWlniU9He1NYlcpWWOMVrGNRBnnd/Wxu7WFLgN/ajP1B8jR74hKBcjk4bmMh2OV39xcW8fW5qYAEAK2ZAvZnjMZQFpiMDAbAyvDn3NgRSBBBgBIMpxhGXp2WKk+Zwkqb2DXxf1vMnZ5a3GE+epHf+ZQwJqxB15id5R9ye7F2XhJAbdfq4sNxloDx12OShwn/T/3Zd0+xiWvMQBu90wqAKnGVRy/uoivgJvwSNgzkwN2yHeNzt/9YF9fPJKD6TrH3/ngew5iI5sIFgXHOfA9k7qVwIM3o8QA3UsAdJbBcZ8wVJPP+XAb8d2r5w/TAA0ZotpvQRlbKv5T+I9O5oCOZqD/U3jJb3K8MbvxoZFIxs8pugndiH3o2fLJVSfTDD+De2b0KcBjgb+zAKznpQf/nIDek9Pa9bEMgMpaFvgbyhN+VLNpZ2N13UCxRFXq4DROCOTYxHINhoR9EJDKcJRDNS7TAIHj5vAbBe/HO7CTiPRbW/rm91GJ12qYQ+AfUMGQ8zdaOKkrFMqxjuuh/IEbYA7FcQEFtmIK2hQ0xApjmJ3hD2tb5+bRHR1gdXMLncEQ1foMKH6+wY26OiMRn3anq5v8vg88gMc//zncdvvt2GX2OYAIBdaskkIW2iyp528uhwbrZgOFTlmpQJH0uUjqphuDOIvlteFUDvcaU76Pm5PV3O4q427HtHIAPvy97ljv7ewoI07njUbZM/zueNFZ9GBA1P9gADwAv+38OW3kdHR1jAxlM85Ke2Afb7ass+MacEeVAYr35DY6sa2t2PF2IUH+LpctwI7nrR3fKOWxCB+via/xmhik1OtVLC8tqA1htg7Nx1+9xCMGUNZAk4FiQmOpIbf1bUr+zPj4IxEjDJoatH/D4WEAwNa3me1pNfh+rXQKXD3/qLXj9YkeKGQ3NP939j75mB63fnmGPq9StkTYmILehlP+5TQEBoBgOTlzrKen0FQduVJVDC3aZgqYVtjffNDBiVoBr1/8KfY3bsq56g/oPFXx/Muv4etf+Rr6NzeR63WwMNfA7edvwS0nl1Hiqh10UMyNMep1DGgI5T/KIAVGDNfrSEwf0uJzGA1z6A9zaPVGWN9pan0XGnPqFc0wJRAIUCB7gHsIRTZ7XcwtLWK/3UJ1po5r62v46Kc+gf/yH/wu+u0WyqdWANZY0+6wDZrQYXMyNX9Fj518vBUAIAvOpJPNwVDbsAm2ESTkDwO6pAQnlE3FczydrxbU+Br0tc25Iif3YCRAkACbleXMKRvIh5f/cJ9LS85CGBK34xwOBEpn149YUIGxcNy+kLB1jniTAwA8FgNX2hmCmrwufgf3d44h1ysBC14H/+YYuQ5CXILkAYJntOWgZUCbeLwcTPDrcWcrGK03LAGIHa9pl8jzScFK8y2caujBCsEOXgvPldfHcxKwOh7b/SUwzfZhxZLaWDLwf/XlV1CvVkERYO4jGqtBH+9/4AHcdf/9QKdD+pbqiIcHphNTYTkLKdKiUxsbwG1ZzF6KbYt0XKJHdj7H/z7uteOOcdz64vkex2F8IwCu1+1r/1O7rYOcAivO/Wq5itmZWXTbXXztq18TC2B+bl6icqura3qeiu3D/hhnTrNTA5X36wIDXr9yDT95+hnsN9n2jeAa68hZL23C1AQCCDSQqccANs6YZyxJ8s9p10j+Tb9Pdgj1NNirfhvd3gaq5T5On5zB6ZU5fPaxT2F+bga3nj2HbmeIb3/re/jen/8I66sbaPV6OH37Ofzqb3wJH/noRxXEtjpNVKoVsRvp2tMvohYKRVUZbLLV5NzcvM65uUfhVYqcRhpYbpttgSTJKgdz4hIAe44suqCdEAT6XGPGtKxYi0+GhgX8ntHUuhqzw4u1Jc7uj4E/ZQmDhDFkyRiCeXze/K1eol9gsU9Q8w+zigKdDMHIAlDMQZBAvrsxGPZ3dxULsPUix40dnrgfErglO5DzakSAksArmBS0UrQ9ahXs76FPW876fjIuyB4m444aVcOhQDh1EqjVpU3z8ksvY2P9ZlKGI/sgXaiUIcor8JJoBwC0hsN7bEKl94X+28T8i2nOCvSL8rr5Xd4pS2sqABm8Bz87ABCYhscAwDEImF3LihqcDTWF4n+U3YgBRPmDmS4I8f45LaZMziOZ64ExMsE0Dzp5cVlFZp6q+CLyt20PN/+GbF1psCXAjoP8XoYZdJfkt0biiFM2GQf83W93m66x/Z0PvjsFGCJ6vh3He9/GU8SzajaREgAg0Nb1bJQJjJHLaUgx87jxI5lMIYgjAMCFxwXImn/WblMckAqfXDT9gWUv/KJ8c4o3Kb9wd+yTAIY1xiVT3lemMxxHVH1SjYtU+WwpwBILwE/UOyQgJ9VoImFcvAI3gmCR1+xLpMt1BLhudKJmMFnRxRpZ78Np1xCMaWAC6LwCsJIqZLrohikBx4/sJnvsBpi0fJwya8JTb7SBHlm/efQhk1dUg8cafp+BSb9Yc+plHnLMKlJxIdSFq/WIicIVD/KojAgAhGIEIbGGznJb5Q/bRvYIzBTLKDJzUiih1eujSQdxNMZap4f7PvgQPvmpR/Hee+7FzNyssnt7zRY6pIcGEUB2C6AqOBF8qcm6Wn8ikJkueHeW+NtE8oLIG52soHZtmxCNb9pejvfOAl8ixkaX85ZRFLbx0gEe0zLwPZxYXkrqevR5od3OiDBxKd8cOfA+hyyzD1ClVnQ4ilDW68oAOo3Wxftk/APLwbP4bh9Uxxfqf5MMVrQeec50Jglq0JHlOfP9AgQKFOCxUoLYsbbg0saT1ym6aq2eaCww8FJ2ajzAoE/H2DJ1fv7OcPBWZo54p7WrJnjJ4L9SLep3HEDbHplmn2wNTGZZ3VhLxzCbtInmvh83tk+JbRJAMEhV4qdku6wGcvK7s0vLxy4ONrJoc/b7/Rgpgu131No2+bE0l636KJQbGfVe+gnUN8kZKMN2mwTFWHvZKBdQGvWQ6+zh6sWfAt0WmlvbyOfKaA+L+Pq3foBvfe8psHHpmUoOKzMVnDyxiKX5WYkE5kZ9FA4GKFJjoNsRaOoAj236QbSTdMZK0Vr6DSjoWkA5XwFZmeu7+1ilnsVBDh0Kn3Kjz5sKd3GcR65PIdAx+tUCqvOz0gBg/f8/+9//Je54x10oLs4D7BKws4X68pIGhx0tmHFVJpqCggzW/oIMgDcCALj+uR6Zebxy5YrWkeuNEBTIqtT7XPD7z/f6euFr/DdZRczwc71w7NTeTeKfJLWmdYJqJxtK3qbtq7wnKiELtYXxXPfvf6MA+E1sE+Ych+CANmRjY0PXTRvqDCKOkQfHvE4HIh0o8AA+2cKjln9+bZzHPhYO0Dpg6J+bAAAyfeynXcuR9zfaXx2UiMePwaGzGLyEgffRGWYCbIN4WLlUVikZxfn+j9/7Pc3LVrNlNONKRXvAyVOn8JnHH0O+XkeH2hWLi2htbaE2Y2w2Ply7xgVh+f1eohDf/3gMsr6Xv+bPx4DyUWPxVkCDQ3ZMm8fP7r+wfTLnFOdYvdaQ/WJgz/2HrAlauW6nh2efeRavXXpNQsqcW1evXFEL1eZOU2U4p06dxsrKSQkK0jbOzy3KT/3Wt75jOh1dlooRWCYb6UCBdbvTw8wsg+njWiF7ckR3YOJCx0x2lHPoMXtPQToKCdPHZFeoXgfjXguLszUszJZxz7vfjkcefh/uee87sLjQwHPP/wRf/+af4gdPXsTqzW1R2B965CF86Td+Hfe+7z4MRgNs7e2gXK9J6LtYKoslRW+TrfXod9NvLssvPqzj5ecaz+lk33PtjMCy89IcC8qtzEmiltTgaJoWkQkVp90tVC5JPyFsTrFAwSsFAAAgAElEQVTd4/6k9sKRqLGU9UP9M49HQI1Al3wb0unJbqAwMlsz9/qi6vMcEg0TCWwaI4GBsIEAY7Up5W+WClunqBqWT5zAiZVl2VeOke1WB+h3e2r1RwE/rTFOXJYXBIFaYwPy3IvqGqASt8FArQNZkvLqK69at5BCWlbI+Chdm4dhIvOjAgs6BKxeM8+FYwCvzS3ZIe21pvslzQABGdZiVP5TpiuAeWrBdzjOEZq6ROVpZEpeJt94nB+juJ3lKscE/9nPx/ZKY8MygojBlt3nYgAgBtntuB6nHNaC8e/NJoBi+yhhRml7eclsJEY+oW1HvRBjtTrwb10jCCqNFLd6jHE4wWUsPN//4vEwAODBu1MAwAdi4h5MUpAmfdRUriTZWF0RXpY6Q106ND+9xV76ha6Yn/SxlMpmEGogIhjqXVSXM2bbNBPROirw5eZnIj82yHH2kic4HHQDldVT81GGOQT1arnnGWZ9PxFLU6dkFloUH0fEgqCL9RaNAnRXMpYwX+ibKdNJhM0WqLU3ch0Cq0mKaV9pMO7Lc5JdEY9BFrk6av0dh56/kXOW0oN+tqMw8C+x6irDAbLA366c6vna6CjPx98cRwVnZA8AlaFtAkJn6b5SGI/isDS4pLU2GqCpzVGdG8Dqxhaa3S7ufMc7cO8HH8IvPP5ZzJw4geq8odoScCNiq4gjjy4NNVFZOkiDgTY/UfdYb1qtorm7mwTV8UKLHUcPoJ0K7xkpzqPlZdbZGjBgjj2NO0Lmf2hK4kmNlyPdHpCP8NprrymIdIEr3jM5XWPLUDKg10J3Mx+odHEGzANkAyAs0+Z1tPw8N0EHBiZpsAbEiM0SVFCz807rL7Tf4SnwnOiUcwNmALO5sR2EOc3OpCilCUKmBsvq2Pw9lqEnUMfvTpkXBlCELU21s2ybSDEyqw3mdUhjoFJDoZRHc38bFPKMwQsbGzohFmRoK2Sf50BVTEEQrlECCCmAkbVDHgBlHWN350zjY7KFTPzeuMY/PnY2wJrmlMd2cZpt4PjSFmkDTNquBZ6NAn8rg9D8I8iWtKwxcIrbFUtQhoOe5luVAqekdLb3sbt2Hfs319ROa8gsUqGEK6/fwNe+8V28dPk66rPLmK2WcbI8xun5GpYW51EhXZIu5miAYbeNfreFmVrNTs2p/yH45xNDarzkgnrzOIfSKIeS+url0R6NsD8a4fLmJnZHB6BLf5Avo5CrIDfKIzcABrygxTpeeP0SHnjwA/hH//R/tTZ+y4tSlwado0oZu1ub6uhRn5lVVof3n2uEQnzM2GQf0+7TUbb0yAAxMOv0XbQze/u4fPmyWnlKuC7UtnI++x4RO9s+nzl/VQIU5j33S2cAkFk0Mzun++pAI+c8tTfMFllrXk8ExGvcQEoDRejkesDsts5tHI9z3P78RntM/FnaDmNH7ei8eGyp0wdH3+n6fM27nDgAwPP1sebY+Xs9yHbb5zZ8muN4XOD7lu9v4jClNk4OdhA69GSF2zu/pgkQoFxWffD87BxWV1fxnW9/WzXtGpuq7RvUE/jEJz6BW9/xDvT2duVI1hcX0dzawszSEsZkt4SyLtpk3jdnP/HzsUaBO8AxrdTBC55nDKL6WPNYxwX48bhNWwvTAKRkj5nwMaffgeMSGFxiLF9ytgvBdwrcWfecUdAG6GJleQWNegPPPfc8fvD9H8gYce+/ce0Gtta20Ov0VVrBzP477vo5zM7OodXqoFgoY35+Ea+9fhXPP38RV16/JoYBkwgzM7PqdLW921IC6PAj9alSDzwDAORHaI2Ylc+hVKiiMC4o66EuBrkCKqxD77Uw7O9jNNhFLtfGLWcX8Mgj9+NDH/oAzp9/G155eVWlAT9++im8cvlVrN5cRbVRw+Nf+Bx+47d+E4srJ5QIaXY70k1SEqQWMtwM1AfsQpUCANl9xueHd8vwOeRrqV5tyI7yPjP4Zbbfkxtml4zh43PLW/4KBCaAwBKAELw62KRzCKWyamG6s4ObN2/qN0spubZcqJTZeA+IpQGQs1aB1L5hAK4STu7RIVNrzONQYqgA1PTAEsC1WlW7ZpXqEDAZDtGlgCpr/SlSyG5BvX7CCFAM4aKmZIOQFcuyKrW3prhuGT95+mk8/9wLYEcGMke01iT+a/X8BoiHWRIFaMYwDGUHib6R+YJuv6XBlTz+X9Le/MnW67oO23eeeu5+A94EgARBggBIgJNMUrJFmaIsUbQjOXbiDFJkJXaqoqRKlZSipCo/KE5J/jGpyH9B9ENS5VS5SlYoJZKigTNAECRAzA9vxBt7Hu98k7X2Xt937te334PIJh+6+/a933C+c/bZe+211861RfguHBcsrqEnWgECuC/gH8AwqwvNLBv/cNvuHPAHsZD1TIuJFIw3E32MB/IznRQH0t/KukzFzwjACwBA8T2zkiqZTQkhejG40/1BV0Tfu8AMyP6WdBwToOBBPpLcYOiBUR7sjRC/1v3RF2MJHqJH99uL/9I9rOgbCFCfAgD8qcbgxFX6CdNarHSigQHAoZ16jx4o/bYZWa3swniO/PGnn6PTEdfgIiACAqTC7UbTDYcAAH0iv15m5hlJTrME/GGNKdgnZf+shCEC77TtnF+zf8YfKnxmGKEQGIxrYAuQDJHxoMEpSmkPc1+E+G+9OeelDtk/fwhCpVhjx0eQX79aImG84HydxKB50Ob38MXp73jYMRBw/6hfoN6U0Q4nQfBTBgj7o6rtYtkz/xQmwf+AfkElFS8MPWgB5X8Mui/EFSdmPSyQTtvG1Zrd3921w8HInv+Jn7Bf/sf/2C49/TQFVkrLK2STYKPBXMLGACcKWxoc5Fq1wfOyOwDtvVOmugMgxoc2D4p9tIyRI6FMM8ZFtPVp4CkXwQG4ASdLYlcw8J3OHB12GH/U3QndE3UrngznIBwsTBCcm8yAoG9i44OaLx3fCM6pahsbmZx5tDbMAwLXGFAmTFRaOcXKqCODiGwbWkBBmFEboDZ7sQVwLDnYxeygAyQIHGoGGiYynGI2uPPulD8J9HkJAUoUPCjx0ghAOvgXImZROqC2gHAoMC5uw1S7nmbsJ3b6zAqZGBA+U7CE36GQjvFFtsdFB6MtanRo0DFxLgEoxWwHnpM/n2mGg9aL2y3fANOgv/jzrHWojaDoIKefTT+XbxyJiizoe+PozBINOLDeMrQZThQXZC78R4ellCsD8xlPRtaumnUqE+vvbtr9m9ft/u3b1t0/srNnL9jG+rZ94+vftu++8JINun1SGmuVsnVqZfvYhx61egk9sAc2RN0plHFraGHmCsO97pHbQwovOarqBQFe3tOdeDDehtOEmnCwAXAU9EQvV+z2/r5tHHVtqzu03qRqkxIEr0CzxN9Ltjnp2pf+wZftv/4ff8cO1+9be22V+wEAIAhlgfa6uAwGwMT2D/YJlMjhRBCAFk3Fr78JAHBihjwAAM6fUomZKdT+K1sppxjaNKzdDuV9ZbDZZSaCLwXlx+cnuliAFeCUWB0T6wsgJ/6BAefooYOOouDiFQAAjRoUrHPxPQGERUAwdY5SJ2tW0JeOJ9Z5mr0X+Cab6KBU7oDrvLrXNEGQBxESXAW7Js+spGvEHTGfW8U1pfUs/+NH3f9olSL7np0jKLW6J10DfkfwMKUpUyqzpd83v/Z1u379OoOOza0tO2L/97adO3fOvviln+X8gVhgY27OxugsAFbJ3LwdHe6zrlj3mjqradB1kv3J7Wrqm0z7WQ9jAMx6/u/nNV6r5y0fWALwoGeDRAIy3dA9wPgy2BzBJ1Tb3LG3pybo32c5Bc772g9fsytXrlq70bLu7qFtbWwzUw31/62tHZvrLNgjj5yzRqNl6+ubtjC/xFI30Mkvv3PZrl+/wf2uBHHSWptaRZ58SHeGsLuZQxQoaHZDsIVDq9SHNhmjOwN4BAj9vSsHaOSeUR5bvQYfFxlqsO/68BasVivZ0lzHfuXf+yf2saeftvZc29546w37/qvft7fffcfeuXLZbt29Y09/7Fn7+//wl+zv/cKXbW5x0bZ2dpx1C7dr6EKAqV+craEABZzBlrf1zAEA72TUQOnYAUolsE97wA/WoLcc9SBY2ek0OcC1jDbhqq8PP5RzGSWTUYqJBAl8oqwcMUQJHTSsWv8IDEkXAsf53baHyHAIsKZBKDPgsQ/BJzjsHVlnvkN/aGlxkVpF7BbCsrQhEx3bW5uGUk2coFmve/u/EDFFeQjLQcAmCzcfz476Bj1P7LzwwovUlwBohDGBDXY/rkRmBhMl1BtL1wPKjnENXqKciWRHLOJaBCi/gP+UO+AMyanJ7Xss2iv2CQAMyMJOij08DkoA8IfZ8uJa5BnC/zlpneYAUu63ZHMIcxDzINMFmi4lPXa+mCOKafCsCwUQx+IdB8Bnf7kP4iDMrD0iW80F4EGv4/Ng1+T+oUQcI9OftVP3BI3fd86OxdaB8DWNW/NYIRfzLu7FaSxS+u1Pf9RD+EIgl6IH6Y34z1lo7rUlaaZag5wEdScdf6p6K5yMVEwwnZguCJKDD34TJUfCphgA00iYKPIesE+FlzwenHsNEO45r/XzVmzaFB2QEBji4mhw/hHfS+lUtUh4G6+v4iUExYngrQZDETXaUAiQ8MngBglfDDxYWhAwSwYEOHVGTfr0vFK06f04Jg8L8B/0dx8N7z38I30hAwl7KuYJbzk29rjPLmq0aHAdxAHqJ6E/fJg1U0AlSQmo2gROb7VqfWwmZrZ1eGCXPvSk/e0vftE+99M/bZUzZ73+EV/zczRueL+jpSp58WBRYnzKHrnz5egxwgAGCfFsNMdnjZccrLT9Bh3/0sS6oI6x5V+auc6zVchcqyxAhgLjhWBYmyuuR3RNbvrJZri5vkFqGyih+I6/p9dK+nSghzJixWBdaKECiTwDPrGFRYjzOf3WW/vhej2DIgBARhznLTroQr99rIGG+6bvwmYTBj0AAyDKBKVm1KHnBszMCUBYC24f+Dm2rPM2hZ6BzNsPOR0uiGvRx9Yz++SP8NgIYuAcwDZAhFC/o12hD22+GaUAh+4tXQtpUFFcIxkAULCVD1pLcszTYKYYUKWbUbqB5htNzHOMTCi7i/aHURiK6cA5KufUQRTKOCE7EqwlCBk1qyWbRzeAgx27feVtu339mlXLNVtdfcRefuUt+9a3X7I333iHeh+dSsnma2W7cGrZLj2yZuPBUTR8hY0DEABK24gtzdACCWuM85UU/jz4JxUTtoLlLiVXYx4O2JYJzg5mRA800lbH7u7s293dQzsYla1Xqlt/UrXRpGqDatl++df+Q/sP/vmv2xgO51zHevt7DJSQGQIAALDj4HCfJT/NWtN6wx6DBD53ZMR+TAbAwwCAnIbtQStsCJxCfMH5xl4BsEo2SuCj5p070s4w0/d8b0eJEMppRgQWAHbRuQz6rPQnfK9L1LuDKQRthn7vkAAAwDOsfYmfah/VPJ0FAOA6HuRgab7q3gRO4tgOArq+hwODbjNlm5TFniWiKcCTJQ5q4VvopyybLcZE6ntMraOHdAFIA+DiuhYAoBpoZiCZeZQt8xZntO8EcuUT+L1Ce+alb79gByEEhuB/cWmJzuJnPvMZ+9DHnuWaAKjHcwCwabdcRwH0fwJYAw8Uw/fBfatMC7ZTAGr6/FJ/Tqysk2zW+wnm9dn3G0Ck70szkLOu4UHHBAAwgc5IdLThGpHwHPWcjGCAg0jRcSb8grffftte/u7L9ti5i7a3hbKUDXak2N5CqduBtdtz9siZc7a2dsr29wAgIFhuWL1a5/veeONNe+fyVau20CoQwZ8AgKn0WeJbxfpza0h/kEKrI3CbnDqeBq6cowzSwWJrEfSBLcUahcAkQPZWzazS27blhaY988zT9sUv/V176qNP2e27t+z7r/7A7q3ft6998xt29/49G03Mnv/kJ+zf+aVfts/95E9au9OxvYN9sjOjH1USBEnYzLUlMp2IKKsjM5YOltne9h71FBzoczAdc87tW92V6gutdzkXoyMPdC+mk2OegOPxkSCq1ehDgDnERAvYDPv7/BnK+tgr2KIvWAbyRmUrpRXAfTTiJDE2UfffRhu/urf1xrmoW9Tv2e72ju3t7jDQJ6uHHXVwLhcbxBoHQ6SLLk/omKNkZvgnCv6vXbtuN27cdF+m3iTIhGtFggggATpO+IwgYT/7ORN2RmlIMJi9DZxfi891+FK4KwE0ocuWAAAI8NG5og9WJGxI7P98Bjgj4xf/er/rV+v0/QAAs/ynqX2MPkEOAqfxT+p3pjZbP3tIEcnYQhs/nfckADO7/2qda6N4nakPnto3zbPU15bGgufaI5gS7TEioiywT8ApvBMJ4OLYp88BP08F/KE5o3259FuffGrK/fQbi6R+LMJpw5oglZlgm78jdURzZzjQ+QhKdOMZiuOrOzuF36gUrh1FYxYV9U1YYJnT4D0SscCyPpBkKuTXQZXtEElQRl2RNB8QmUI5spo7yx6c4VqVGfFBzkEB/92s2oCIXwj5UMEzDyJ9TPLJISo0zpM5GFANjawiY1iCAzEJ+PC8n2je7w913lEyQLVebyuSLaoCyoWx01hr4aTPU38vfl7P84EbaFIDMz1H8t/kmKWLIFuMoPFGKyUIoTA4RUaRVCxXGaV4ivpAO9rigS/ufTyyucUF2wUNtdGw+aUl2zo4sLubW3bq/Dl79pOftJ/7yldsDmq9y8vYzf2hAT3Fpo4ae/SJjZIMbCZySp3e5ODCMXwjRTwK9IsHjdcscAD6BgooYeTBOkiBAmQesAkqUMgMSwS5clDxHSJYcOo0j/k9VFqFBGM8IaKFTRFfriLrDmdx/eq1ooHJDTA7vbH+TX21cR0AAiB+qFpjZQ5xnNSZ9xpjrVl160iFg0T796yzsv8AArwV2qFtb20kcz9oUMxQe9CftcMJE+OOwXTNljPdhPr7OmfP22AaEDxkkOXaINIbAGtgeQWlI9NZr3Su47kVn3sGsITty2DJhOVTXE+zNkK8Jw2gZr0HzyMd/9TuAhxlDWVs3tRZCYEjF6Ipc5zX1tbY7313Z4dBBzIdWCto79eula1Zmtita+/a9Xfetkm/x3ZRB4cDe/Ota/bH//dfWK83tHFvaO1Kyc7ONezcUtvWOhVr1eC6ehs4bcQSTc10ZHx1+DVGViJnwnjA5BopMA1YS3lbHSgcd/tjs2rT7m4f2s6wZHcOe2adRVs/6Np/9y9+xz7/5S/ZCD2xYXdgH5CdAQAStpjCmdiTtH8lqr/uxFUp8iQ7ygw4sjmqmYwsMmwOeqyDvi6xUDBe0KZTApxa97hX6GNIBEtsGbye2gFcEkSsihQwzTc9axxXFH+cE84/23miJRkTWu5EpJ/LivcKoPu0g+VtjLpHDnJjvS8vL2f9tnOn+nhmRucCuCdNA81fAR24Zg8C1Hc+Z/rk83h6pRTvvbgmUgfMgeRp+nJqv4sOZHom+TEE8k/a/JLXi/tC6mdhnYn+j/nUbDS4ByB7iBIH7ItIdDAbja4XzSb1IN58/Q0bHHVtrt2xg8MD2vIPP/UR+8LP/IxVFxdsb2OdTACy46JuGd+RzUMQiD2XcKtsYxpERAQBsIBgCtYZy6B8LxJ1eRZDQzZPe+n7GJ7MBhXH+EEMAjFMlQAqjvGs/Tbdy1zGbeSsHnVTYe4lwM6pWnV3pD3Z44E1MtB/9sd/anMNsOgmbJcH8d7tLTACEJijhntsly49akuLy7a7s2d7O3sEArBXl6sN+6M/+TPb2XVwG2seYBbnAqjJALrGE2Z5nc0GMGfMrCyB8uHYamBwkQaNfwC00OYU9ouWNWwm/BgwWepQvTKb4B/YAl1rVzasNNqlH4mJsLK6bM88+7R99nOftY9+9Cnb2NqwV155xV548UV75/JlW9/YtOXlFfvCT3/BfvqLP2NPPfcs9wyv2x8Ga9xb4AFwQEa82/NWx5i3eA3967GvINNdQlcZisvmnXXSjL/y2sfWj2P+3p4v+UqTgZjXsHNiRdHvli0ZjT0I9xrGoLar9bb7D/gS48aTLV7+i/crASmhYvyO8xzs7tndO7d5XmhygPqPdYbDqeMIfvfSmoo1mh1qReh8GxubFPu7evUa91u0d4SNhA+ITgbSSMDNQ48C/qIvHg9IxA5m1xxpuNGHjT0y0RMDewzskWkOdgKyhwg7GB8of4V/wH2CoHckyZLocdZ6S0uAZDOzGDB4fNI4K9punEvMiPTYxfMUA950jc8CYNM9gXvfjABe7zlpD+A1QPtIpRIxB9PAPt1riq/78dHlyOeZPz63OynTF+CS780SB8wBF72eCmvq3nX9mV0LgEu+oBJ0pd/6VK4BoE1/io0UF5c/HDkLUbdEp2y6zkGOCnxL1K04bdNvMM2S8Zhs7xSjlzkiTo3z/uRlomb4GZkGD2pGNDTu/Ik3E9/DWRQCliSP88XB0/pgE31FM9LEAeLgBQCQvp6DC7HmEGCwVaEUso+rMabZVDyMrPYClzsesl0gvpMKLJ2CxCg5fSovcwj2UeaUekDj1zNrkShASB23osU8aaPE+4oLaGqx8aSBXk8dNP9F2Sq9ki4+ONl9GGVP7kfwH90BQD8CQDAckpKPmntuetiEaYyR4RtadzKw5vyc7aFX/eGhPfXxj9sv/aN/ZOc//nH2KLWV1RBVQF3AwAYsivLemRC+6bTmmdWDswkDjXOJbcL5imPMFEvMF648wOImlRqi4vBwHtMB8baF8QQzOrkbDHOhroE78BSnGaClEP4B0fcse5qpwz2ohh9toeBA4jWK6HTRdsgDbXyOdbuVCjdjgAIITiQaqAya1muaWfTNGhEXMm6oGXWVf2Xz0/fiZ2QdIDqGf7geOAK+DrBBH3mSWQY0c8Acq1lYXCLIByAE4yBHgc4Ya+SqHA8ENmAJwGmmYnAPJR2eEXQGhf4JMU1sQIL+8rai3h/rDuPv9gzAjAd6+JkOQAW00aOsCwPLR6JtmIuqVXi/6Ve6CWIGADx5UACRlhAUjbvs7Ky1lZ6zaHO1qZH1EAwqzxJK3MidMdwjHNWtzU2WyywtLDDLcQjnbTy2xWbdBjv37Mblt+3owPvSN5sd29rcs6/+yZ/bq6+8YbVKg0Jx7UrZVtoNO9Op2Wq7avN1r18bcv77lzRPcsZTBP7BAPAtU6PlAj61qH+kTkh5bBM0QEdmg05P2UaDknUWVu1gWLZ3723adrlmlzc27bd/91/aT/38z9kAQpLjoTM/6jXaF5RA4Fzp5imQmmCzAvFo2cRnHaUeop7KdlZrNda43r17l+sMc19rFlkcAGWaK1o3Dji4XZXjqSxY6lS4zUeZlAfIsA2Y+9IDwe9Y07L9ArnyPQgsJjiQ02rdsj34juyh5l2RvQPL3ek0ydzAPWCuY72ke4Y0SNLP6mcc39ts5gJdeC0FqtNjpa9nDkwB/ObYhY1LnbepfSerZZ2wDSIAdZ0ny4zEcVSaVVzDMSg/EgU9uxYUMA36WQYRc6wLZz/q8BkwIUPPet8Sg//z/z+t/2tf+5rdvn3bmvWGDbo99g4/e+4R+1uf/aydfvSSDbtH3NtaCwtsY8y5wYBsyNpSinqNhgSH0WYMSUDNK81BMSlyDZrpEka9H89cpW8YOyU50jlzgmtwzC7OGmM9l+Leqt9V0ia7mh6j6LwfOwbs7wisvnzOKBeVA0xJRjmeNtlHAcq0qk174Vsv2J3bt63Thq0v2c72jt25ddfeu3nblheX2XMdwRpAAGgJ4HcE/MisPvnUs/aDV35oL33vZbt39z7NDN4L9XXYFAAAaL2HuBMCc9ivsQ9i3bLWn5R/ZzKgJGBchr8NtkeIudJcwl9CptxBAOPPYDf1rGrrVq0ccbMdDHo2GgJ0A4i/wE47P/13/rY999xztrK8bN/97nftz/70zw1ZaYJS5ZItnFmzL33579kXvvAFvh9+BkR5W21kppHQGFitXrW9vV17772bbJtMcbxqhXoItVI1AlvvgAT2HkAQZd4xFnq2SoSI3Uf57GqFmlBZwJYEc7h1lAMIKJpKgGHMRhCtrWRsAi8kdT9a8Yp8GmZb2RkMMYgDQFinSwvzZFYyIXFwaEeHqPc/8qw/EjqDgS0teGcSMHW83Wad9mbQH1q13rajox61XW7evGnvvnuFIqcYIwDv8HswHjkrUmCB74MUS5T/LPbwVPt2zV9vo4trJwOZCQ+UYEg/QP5sBKCR3MP8g80ggJjFTOpcwo35RPZ40T85bgcmLMHOOC8zqPLZc52V5AzQY5Z9meWLz/TDMk0h/2vxc1M+QPxd8RL1xgCIFpLbKestZfgdOzb2OpVAiOIfkpGcg4nukdujAAF0PiZPHRw4Kb4D88X9hNleZum/CQAgRREySgepuJhwTvNOTwLnSkBB8cZcmNOVtknBi2g8fZ3HQvjNC0vRv6nH5MEBa5dLbMsHxgOzwgRgUNtSydCveISuuu+HFZ7igxAU/ixinkBD8TgAwIkQDzvdgLjppfW6oeSftfHLyhTyAEmbkIKmXGDE1VNryH4BAGB7u3wj8oy/P4kMyfMpmrEcUqSouPHp92LmWK9nG2g4rjMdnAIAkDpR/v6SHXV7D9zfHyQChIUzbtRsAuc7RMUo94jbpsol5kcE+wjyjnoUgQQijt60k1rF+tWJ7fWO7MmPPGV//5d+yT74/Cdcshzz4tSajff2qeYNqjBEvUrRtgvhwXACFfk+FVcZDPNc0APoc3PIssKJgc1vNmZTsGBOclAeaIhIn3O2iS9Q5lWSBYs2eHmXCxkBvRdBGxa4snupECCYAOjVC1rvqVMQMXLHHNklZJkcQPDAR8ATrhUOL4Joz7Af8fPZOIQRkfONudVqeRtOBSByHAV2KYBJkUeMtdOFG/bEE49n958GKm4fymy7hPendXJ5MDGhUJOfK+984Owa1AKOSfeDU4IuCqi7lKiV10jXrNXs0CB4Dz4AACAASURBVJnyDEbeDlB1i/1BLysLgqOYf+GZIfgCkn9c6EX3otpDLyPwWm3Va8N5XVpazALKYoCFcS1SmIuLLZ1fs+aaShSK7/NNCgIy2vigNOuZQm0YuD7UCM912lZHNgrrAm2HwJrpdW24t2W3XvuuLbSbtns0sUpzyb7/+rv2//zZX9sQqvxg6ezv2lKjYqeh9L/QtqVW1epo28h2qdgbchXgYonWtE3DfuMbnWwzREBrIAXBka9MbFge2wggANquwvaPkeFpkO6/15/Y0sXH7U9f/r79p7/139rf+ff/Cde62B7q74xzFgEA2lDaIleXJjMpek3j/WnwKHsrCjyAKdRn43UEdFhbmAfIluPZnjlzJstyyHHg8SYIin1P8Az+dF92sQh2IewWwZ2E9/T88FnVsKdBdzoX5Dxovabf8TfYlGkHI3c2UAKwtbVuzYazj8D8wT1qruM77IiuRw54GqA7y8FrHvU+fMf44fOioGs9cQdMshmpSNise8R4H7MrcqBsQrVuAQACZmQLcB4FIsX9kft5WOz3wwDQdU8dB/dZrVCoD1+wzZjcAIzw1YDQJDLDUPuPMrWv/l9f5d/EGAAT58NPPmlPfuTDpP+jTS11cmDLA6hE8J/ek4IcXDd0OtQZRnZe1yi7noItqUCgj5drNKR2XmtAwdODHIRZNmt6fk6P7jEnOnG+0zHOnPQZJRr5MRyAZ1JhRlcI2poAi/LPOHOUv+NZHfbs4rmLdvnyu/b1r3+d9fcrSyu2ubFJEAAitxCeA4MKNdz4jv0GYoPoALC+sW1zC4sGLZ7d3T174/U37a233+Fe1Wx36OeQBh+BAcAbBGLYD9utdlYOpNnI96k1Nwc+sr+cr25rMz+4NLLB2HvVg0oMewwmwHiEjgXITiL5NqQ/9swzz9jf/smfoofyja99w95+6y0roRPSYsfub21wnfzET3zGfvErX7aPfexZG4+HtrF531kB2CdjrkBEVWA67BXEYRECKokBQLANkCSEPLF/uo31slmfo5GhL5t3QEhYmEU9KegoKeuP5ym7jOcKcAC+EGy7B7jQlgI4Fl2B1HY5SqBYU88W366lhJjkcB8Ci33b29unUCvOjyQSWyMfdRn837+/br1u1+bnFhj8H6IUE75Te842Nrbt1R++bq+99hr9LQhIAnQDcADdF6w32FaKzkYbRNoCZJ/hv2HeKgGo5+1ZUQfCOYe9lNmFGPNW0ux2Bq2jJAWlYgJFTtQEihIZkbURmtD+SNuhEFzOCjaLAar7d3DJ8/Wd2njtBSnDUXZExycYn7QhTPePos1Jr0lrmf5OAB0PslH4WxrUZ/YRZYYQ60tauep9eo/Hz36PU/Ez5iJeG4NDII2j6fntIIA+m5cAuTgzxW/QRoAMdPnX6vgjrR4XCT5Zo6D0m58EA2D6JPwAXwolyHzk40aiLtSrR6YUwLlpRPDviFE4SFHTwIkYqp1skTcBui2Kw3SdIQceKpV0vrzeIW9Q4ZNbXTt9gL3+k98pDoLMfCCASeBMhX5+oGL9EQZ5WoWVDkZCffTFA3GsuNfkOz47TRLPg3acwgNg1diEYxMqoxUYWYOKaRhmCQH6E+M1KuggnsEFHMiGP4m0emLmHJ61GHU/FPkAAhpr8HiAf7y2pfgeBawnLaAHBcDOAAB67RRb0n5ZG4b6O9CTxuyjW280rVKDGF/ZRniuqPuCGFylZE888xE7c/G8LS2v2KRcsaW1Nfvghz9ic+fP+4SASIp7aqzNgqYAfm61W1YtoZa070qmaS0vgxMPhNz5z7gxU7dJ0sKMG39YUKYFGYV8NNRTDkY8W3dA8meg+vX0lOiSgMUPRxkbyH60t4HToQASG4gy9AACRDlGEI62NFwv4cQpmFEmCO9FEA2GAFBqnANfHsR6SyQK9QWqXDS0OI6ceY1nbiQntr+/S2RdnQaQUcL1QlcAx/f144i7gxZwTjywwd/7bK/kwJnG1Y1h3trPA5I634dj4H5w3UeHXTs87GWsC/w9c7bDKWSGPjt+oOSZoCdolq6Srq/ifNdaS59ZFgiVSra9teXgZoADeTcIbwMmETNdQ3ETedD6wjlzEcRpBpacetXYc9nBliuwYRmOC/FB3b8C2zMaWgPrZDi0O7du2Z0rb9mlxbo1qjXb6ZXtD/7PP7KXX7tiq2vn7GB336qjgZ2Zq9tqs2yn5mq23K5ao+L0UNAe8b2BvlWptFDBmWCglSHcIQQYg+kAgDu0AgCGJSDyziLyvaFu41LdRrWWvXr9pv3O7/8rO/Xsx0CtsfWdHVtdXiKjTL2d8Z2WNdhaGYAaICCDpczh8s4tKn/hPAvKHjJBWCvI6iAwxs8Yc7Bg9H6ItKUMD5xLATjAK4B/UHcn+yecPwW/2ug1XJoXWmtajwiAtS40h9K1Lkrr7Ay9SmM8GNc6qqGlKjJh5YmtrCzSiRNV0xlK0DXxvYr91eOruBY8wK4zUYD7Vrld+nkcRwAnxrAotAqGguuFRJuqcN713HidM/ozc0xsYr0BMnJVZtxgd+AwYQ3Knmj8ZNeO7X/vo5Vuuvan9gYE+c0GAwKMG9g1oPnCILnfAgfdbcB7N2/aiy+8yMBDNgLB0U/91E9xTnXQxaZStn73iJ1rwGZpNJu2u+e6DgSMBCZnJZclBqQPktHDHqHPF5MJKolM56DuTzZ+lv9xkq+Q74v5O7gHJiWixfcofDj2XGZkvGba5oS9qmPPsqluh9y35D3x/2Ub9UdMUiwsLNrdO/fYJWB3e9dWmPkf2dbGFkGAe3fvkanRakAvZ8nazTbtWqVat4MjUOTL9GEQ/G5ubtvrb7xpV6/dMFDCAQ7U6mDKuK+pUrgewG909SA4wIpuswl4k0iKeWAI39KlyhBowNf073iNgUutzh2MQSR9bWfbAtxj7m04sE6rxQD2/r37rJs/e/osx2B9a5MtVKuNOtvhoRwJ9P65ubZ98Wd/xn7hF37eGo2a7e3vZO20kTAAwwCsgFqlYvPQW2HXnWg5iiuOrhRgSaCkSIC+QE+9H8+kUq9mCUbaN8YEeckWgYWwDfTjBBiplCWcXzAJwLgoMSCdsPsUbAfWWGYjFUskicUbV9+N2n5k+70jAUANsjygXbR3YCvLKwRyYMMFeL575Yr98LU37O7ddc4BAfUoa0RSCuwe2CP4KRizVItELQ7JREzuNV+Hbt14r4kAI+ds4usxfnTXOC/7zspb86CV0FH4wWKiOViCWM/Lcqd80uT3lMKfBvgCAFwfImKm5HN6TrI5s2wGOaAnAABFe130S7mPwnNAAJ3YmFl7lPZcfc/sBBIckRQuAgTpvdKfiD0oBb/BUkQxM9abEuwSWOb9oosHwT8F8A7sZnu1mR0cASDLRXCLfij2NcauArUStiuv6zc//bHce52RL2cdbVab4E6iD4CfihekPtpqYQ/zIrX8UO93oxniZpG9l4Hh9GHg7gaOzmhWD+u1OjBICBBp5txa+UUE2pktfNTqhuAfywYq2OD0/jzbFMvcUCKqNix6+H5PaoMlgnbaJ1MTXl0QwuFMgvMIFWKsvGcjvhw5dIeqBvRt1HNjy7ZKseiygCKy4X6UqUDDHwAcUEyhk3MQxQ04C/7j85nKd7LJphtgEdGa3hxdh+FBX0UK5dRCxB1FxoJZ+6iLyf2TsjXaHQb2bO03KVlzftEeuXDJLj76mC2fXmMZQKWOTXBiR3CSMcygzhn64w7tqWeesaXVFTtz9ozNobd3jOUkxPcqjbpNhh48495YjwqnNfrDZvfmw509ieJCKzoms8ZkFjAgFXjO98Qx88+XSPlzqo23X1E2UusDVEEZFxwfdC1k7RDkIvuYz2n08q0xy4TX4NiBGQA1dqfY97LsuGrm8GxxjLSGDscGrRhgALLqI9TvhSDPLGOt56+gQ5ki38QHBGI8C+sBewoOYASQKcVGCEcA3yXa6RmtMR0qZx9AK8GRbgVB7vw7Wo33S7BKgTVYAxBnQrkAnn+xCwE+g+At3wDi+SddPVwF+eQvXEMxuNI8wHQC0AGEPg1g0rFQgMjZMIMip0DlpCtIRYw0RzXGGZLsUy3a/jmwyvrIcsla9bod7u5Yp1a11YV527l/395+/TUbdI/s/NqqNSZD++4L37Wv/r/fsOb8qo1LTbt29YatLi5Yuzy2D55dtoXa2OZrZg1k56GwD60Buh4Tq5e8Zp+OfnITYqTljneepdPbsIH66CPoRxcQNmVxOJXfKzapNqzaWbD7hz37wlf+gX32V36VYqFb2zu2vHrKDg52XQwK6wylH1iDwfSQrWLmifvSmPWcap3ILAyFkWLORUtaUD3RdgrrBIAW5hUCSxwPDh2onefPn+ea05eeSQoAwGG8cuVKOMieIVdgr/miGmxlhRQw49j4mxxovT9do8wGMXj31p+wfeqE4YybXCM5B62iRRXrQyfW6wJgmFZoTsHAzLGfEZDhfpzhlD94XLPagCmroQA0zQbp2fg8OZ5Fyv8u0E4tVPOWpdjjaw1kUJy6DmeJJVO1WgY4Fkt4puw8/JEkA3fSGjwpoMRtoxYf1G6cH44/ggg4+BQUC32Bl7/3PXvv5nukHy8vLbGc5OLFi/a5z3+egX59YQFcZ7Y5g47F3NKSHR0e2PUbN7JMIfqas4sA/wEMcPs5Grp4mPaJlLmlZ465S5Ch0/HrDJAH9nt1dZkimQJKMH+kO6K5+UADGX88KcgvOu7psVJnvei4Z2s3gOGT9mcxwopMz+L8CcvPbyp5xbyrVutUa0edNjL/zUbTXvzOi/b6D18nCABGwP7evt2/t27r99eti848JQgJN/g8sb/hC0E9/GOCWROouzfYOeCdy+/aK6++ZvfvbxAgwOsQHMS8P3XmnO3sQ9UfSZzcJ6U5V9034AEyvYbx3TsDQH0d5as9tLGlCB2y2nF3Y9g4z9QDBAYrAGwUlBSiDBEaB2DPwbbAf8Oc89PDf6oZxHIB7G9urtvnf9K1BC5dumCjMUqUjgi4AfRHQgbXku7ZAvtwfMy3e/fuRYLBdSgERGIeAnyFEJ9AGTFYVOaItQlADa9jTXGnUEck/uYAJffbAHjAmlFZCNYW7gngB1g5BN9iPwfAe7iPLhq7nnSEDhhA2x662Th4hxbBC/OLbB0NtX8835s337OXv/8Du3X7NudOrdZkIoIAINovt5u83h7Bzh79NWdRmPumYGrEtYIR7SLoKSs44vGErTgFWqVBduiqTa/PgAMFckdwTPdUYwcAJCjr8kM5mg8AAk6yAUOwAKd2/uPHmWU/w2XJtNFmr1f3/WYF//Tp0IWs1owWx3knpjTmSeOl6dgpIrIg3Ohv8tHSgD8dm/RaHLzxYJrJRMVkSRxAdhjfEyXD0qtAkjRi5ZTFl54f5019DK0P2Xi+9zc/81yGYfMmpIIam6pnREKVNusJ7dEQHww1NKZFPNQawjNKqlEIld5UcRVrAkJUgaoykI2A1q/FFywWGIN+InAiQ3nQgN6rDIQ5YXOxCwcEJjaHGl6mUV3AL0fzQBV1LNTv2Wc8DUQ4NHggrO1UYE6AIp+uTCwLQcycc78GZLCzrH0CQLiKtqOLpN8gAw09g1BeliCJ6DsUHJnK+ot+5s9K46UFVlwsysSkf8/uVX2+CwDCSQuuuIhxn5nC6wkrXBlM/XnaSEzo6BCl5EQJlB2bIQx2pWJ3NjZt7ew5O/voY7Z46rTVQaNqd6yMWv0y6siO3IGq1WwAtAybBNDyctm6gwFHvoc+5TahIM3ZM6ft7NkzdgrBy3zHBt1Dq7X9/ZxBQ+8pnwZbAXn534tYS1AB/yYOzBTAAuOejF0+Pk419FZ4Ce0tDC2dszIUyo9yij7WSYjVHHW7GYW/1+9RBViZLTjY+PypU2u2urzo+YPIeGoNCG1XzXKa0ck34ZptQ8X3yLPqcAKV3dQ9osYZoIGyd7i/NGhVUJ46bLIH+I6AyQ2osT85ygbEEiBroIVMimdmtDKzgHsyosPhJQSetcQXM9DhAENZt5Bg4u+iJSMD6z/n4IRYGX6PJ4NvqQFODXPKAECXEGf6TPdxnZp/YV+PbUABdqRLr7gJY+x17CKA4HoaSVZdrKdQl0XtPuqJV+Y7VhkO7P5779n9927Y8OjQ6pgvpYr94R9+1e7cXaeS8dbmDl87s7pq5VHfzq0u2VKrYjUbstWfwbEE7R53DIo3zg0R06AgqiVavsiy/N6xGjc6QeG0em1j7gCjpAgtQdEG0Node/vWHfuP/4vfsOf/4b9rg509G9bq1lpeI1jWOzzMGDGw+xBI6w+dbg87wLkeDBcXJnVeAeeSggvWpU2se4hWYFAB34vMketsAETCa3gWjzzyCIEsHBvzVwBZMQATAwAMAgfL8vIU3GsKGKTBT+p4CHAQ4IX1L6V+soAoaAkKrIMLWIv5HHM8Eo44V5b2Cr4n9iC2IETQkguX4pwChbE/q4Y8nbupgwUQEWsI9yjQQmCFMn2yGdhLBHTompAlzBmMeTtdrTFp0BQdI/cvUEOMEMQBANgVBLp4Lvi75kBxTWXj7e7PiW14i1visT0CDJ3hgGOEc6BuGEE/9kQE6Ojc8sNXX2WgiMAL3+/fu2c/96WfswuXLtG21dst29nbpYHssKvNwO7cvUtWAcBVBPus1x54zfIwgn8AArBpkIAgqzkJjDTe+I4xxzgIIMbvaDd49uxZCqCur9+1ZsvnFd4vhobmwSwKbzous3yNB/kfU38TIB7zU3MidbgFOJ90ThxP9rFoR/lM0q46mQ+Z14oje4sxrtdcOwgBIKj5yPy/9MJ3mfWHjwi7iGd4+73bduvmLc4vgDn7e9scO5QHUA+jBH2i6IZTrlIlHlTxGzfes29+6zt2f33DTp8+y/dubOxYe241AADtfmBUupeqxBdmOMBS10XRdzbPtYF5ssQBAPgPsG1YR+HHRktUzEdcM4PwCgL4mv+MHvbYH2Hbx2ibiT26bhWsq/HIbt2+ydeWlhbs0qMX7LHHHrX5+Y6hdGl9/Z6dObNmhwfe9k/7tCc83I64hkhifwp7YZ8CgxINT/bQyIpi/ZNZA0AtMtncO8JOIcBCFht+U73pWlOVWoXimXPzHet02vQ5AIAg2N7f27WDvX0Cac6YQK2/lzuPBmMbDzCq6GDjAE6322enlStXrtn3f/Cq3Vtft0YTnQOcEVBFm+lgebpd9FgFoKzHPQji0PVl4qV4NZSQOOuxUYM2gGKeSGm68zRVso3fva2xz4g80RLAU5bZShV2fDWoywbXHZlJkZCNLmxizKVrLvX1U8BZazf7Tn86hf1PCCLi5fdjK4q2urjucYw8Ww/BX+bg80RZUvIj25Bet+aOvE3MleI9FH09XcOsGEEN31gMHHusxgxDDh/Fj5f4ablb5Ey8bH9O2AFxHykDrgjuco/8rz71cQIA2uCJQsDBSMEAdQaIKqLU0CKrmA0oHXUPVhQooc2YqMt41FMtV0jVd3EKvJ+hPW/UszG4LhdnqxCxxE6F96puhcZZLVQckvCyiPiHCYsF4xYkFlco7jvqAhX6CKQjsBLDQf3nQVGkc6SHE45DvGjREMu5EwrUI6B1B9UXsatau4PF/o0EAMpE7pWFkWOniISfi2OmXQyySYwNCshjsobSSab3zXJg/BliuIudME9G8nSc/HgTshiKCF666BTsHf8s1GvZxiCUyKPnuHOUbAJ1bfQKX1mxhVOnbeH0Wau0O9ZHBgKbJACTScmWO/NU40XmD/MHLIBef0AjO7+4yAwdgqxu75CbFepVMZ/wD1Pnyac/bKunVm11bY0gAkX/WFoD4KdMYRzH/HNPb8pkhQjLw5ya3IkWgybEGwmA5Y6rFo4/R98ElQ1VRiwPmn29pA43mTShaAzjUW/UbXdvj6r/RAMRGLF/b91Wl5dtaWEuRCj9ulJ6MK4Lzl86f1JHfjKGywOEPa+/x/tFsQfQgPNmgFfUrmleUqqh5PPPj5u346HaxmQcFGKp2/rmhQ3QnfOBNeo1UuSQSYFwESm8cECYznBGB96XC1XlLa9wr95yKKe7aazVhhDHY8YLTAHWYTt4IBFG9LgXBasYaMuR1rM/xgRgXTgcxzw7mW5Q+FwxM5WOf9FhTTfedNMpOri6Ljg9R/1eVpLFKU4yqZEZAoHSBubToG93r1+zO9eu2kqnZWdWlu3dt960P/2Lb9qdPXTjqFh3+76tderWnvTNugd28eyaLXTaBG0iZ5Yp9IN+iv61AHUpQhhELp9neZcZOiwCJbj/OdCr11i/W3GAtDoyQ/du2OMJnO1Kxbq1qu1Xy/bM53/SvvxPf82sWrchlLbnFm1rfZN0W2T/MQ4QRYOKOlpbASxTzbRAI2SQoOo83+6w00Zm1+AA24TBPYJ/tdJTsK15JyYLHbegmIMhgGBTxxJYy6BljEqLETNgXuKTz2ExXeSgKGDGsbGukcnGP/08a55wLA0BYFeEB6cNJ0CKFM/zuRQzRAawNLGDgz1m8xSYy4nHcRDAY1xUoiSBQop09p2xg8AHe6zsBu5FYwJ7JQqjfAyVJun5tFoQ6ZxmAMgZxTWoLWnq/GRgO0rB5loZg1HrDeMqW5uW4KRryh3ihwMAD3Ja4fPAf0IQggALQQYyyPj57p07dvfOXWbdUCaEp3X61Cn72a98xXpb2wzm2/Nztn24b4sry7y0O/fu2g6EJltNzmlkLQlmYI+KhIR3/QLCCYYjNHyg7o2+4whUXEBSYC3GQKVjGjOxqTj+44EtLHRsdW2ZbDKvU/a1g8/h3EUR4Ae7+PnaLr5vlvOclubJLs6ygSc54P68XRBNXzkQ4kGi1pi3O5sWscZQQqAPqvgAAQ72D1n/jQAQ2eBWvWlvvPa6bdxbZ9Yc1CT8DbX+6/fu2+7Olk1GCHxRAtdiUA+qP5JaCCORNW4027Z/AKHcqjUaLbt95569+uoP7d69+9aot6wCQT+cL8wmv5MJlXbz8j+SHD8pZ0krfK7eQImHGHRImITANlzwshFIgrgf5hTsoosEx2iNJtZAx53RhJl47MOo/T883LfxBD5G1c6dP2v7qJMfQQwQJZdoRdi0T3ziefvs537Cbt64wvMIZFL8IP0hXJsCoBQkBwwL/xjlaQKAUx8z69pC0CMvCUjf4/ayYUiWdPtddn/BPfaHLswJAODxxx/j9UJr4/DgwDbu36eYH9gA8CWPjvbd10BHxuHY6pU69R2ODnu2s7NnN2/cths3b5Hqj2eaJarQZapaJzhQq0AwmOJm0abPAQDWxxOsgFhehb6OEpuMc8CACD+HgE/Ybj6eogp6FsMkQaJX207bTzKrc4tK0DuCfXr6LniWvYYMfsaRnsEAKAb98oWyBZe0EZy15ou+Z3Ete9zoX7NsbTYmSeY8B0CwRzngduy48jtm3FN2TfBhqm4X0vOk13LS6/LvvYlDMA/DNCvjr30sMuRZHMBIMsC8wz1noKSlfykD76T4K/Or/vPnvQQA9ytKKJ9xZO8r0aMyItwIs/NHBaNFpzwTmvCaTR3L2yhFi63o2ZgZXsR//S4dYDEFHABAdtNbrggAYG/nkRNHGbwBt2dPTR9AZQ0ZcIdAB14DfYdTJGN2KqPun0MLEy8/cOSMRj+ZiRQZwjul0sjrcmcUaP1o4HU4RQAgeNEOAAT1XzVzKQCAjDOAAGwCOGaWaQ1AQTW6PEfWszhojLwuUBjzKy4uuBSxSh1qTUAHOKZrSNJFVzSYmpT+OpgOzso46StdlOmxOAdAucfcENiUbWJlG4JeWy7bE888Y/WFRavMzRsa6+yjvhv15vWmQeClv7tvtTJQWzjyUM6t8TvRM6j+o78sVGmpzg7FXNAeB5zwtUYNlXBB+Srb6qlT9sEnnrCLj15iW0Eo1MNB837BnjEKU5OXA6AGuQjAZPYkMmqFDEU2Jixpibo1zb0EDXYk0Ocz/ik41PMCRRfOo2jeCE6ByML5YxABjQW0eor+4RQGmWBTP2RGEvV9H37yiaw8JTOCUVNL9g3Xmn+ltaLM1tJwoh96GKRA1TXP5DzBkUdghLIBfM+E8fCcxr7OMxZQhvB7uQ4cC3f6vUZQmT2tJWyKAgQ82wQV4arVQUWsViiyBsqhxPewaTqIgIwFaq7znts+t0NoLgJNp+OH/YhOAlqnyKDVa03WekqDAY6LHOiU/jzlvCRBFntuJ7WJxbWXHqO4FjH8AHP0BXvEMUoCojT4V2DD98DeIFMehtFt2MQqAFhROoWabDM72t2xt1591Xr7u/bBixepBfDdb3/bXnrxRdvc61uvuswMVMf6Vh/u20ptbGeXOrbUadr8XMd29w/IyoFYjdtQrJehGYSm0Iki2FuZDkkGpGaTLgMYef9J20I6PWXPX1UmcK3hzNdsVK5aD90KqhVbevwx+8/+xe/4wVotm1RqVN+eDAEkAyhyUS6AZPfX7/P7aDLKA9oIpBCIIRhdnF+goKbrk/SsO+hHe9iwyWGL6YC6wWYghOwy/mFtQjUazxXHo8pziFoJ+Regh3mXzrVUbd2dYjc0eUlLTnOVICDAhmxdJyw3t0GwFf7dDZoAF2iPOACJ/S93BwOg0aMJMB5rEPeKuawgku0Gu0eZH4CPFPcm7FsI0FVnDtuA9abOG2AUAYDTuAhIFJsnFf7UPE8BTLymDG5x78H1OOOj7y5HBHvKWHN/B7gjUcywfn4PiWYLHLHU/qeEoGN0sQxKzrfLkot5eUDRYGYRCv+33nvP9nb3GOivra3aE088YU9+6EO0LQCtfKGXrNSo2+173mECNf/4h4wmrhuglWcqXfEcwT8qxFW2QAIn+ohH21SOCWxjtCnDWIi5gucpsDR3MHE/Q7ZjdTBnjvYWDAHYYAFV+c0Wf1Kkcdx/Kc7Z9JOZu4P7Ufu+eDH1d/AZ7QnTn8/Ph1ZsDnS54KpK05SNxVzknErA68zeEjj0/YG1u6HKW9BJCQAAIABJREFUDl0FPCOyQCcl29vZtatXrtr1q9c5hgB5oBh/D+yyXo8+KkoIcAutZtvanTmrkQ0QIEC9xVbF2N/nFxYJFLx7+Yp976WXrXfoALa3SEXgX/IyqGiZyuwmj+M6AaUJbITzlvGJIURu2d4WIL5oxp7Nxx6L/RcMQoxHvdHwvvcsdXJ9mMlR3+ZaLd7X+sY6P7e8smTNFoJb75AD4T8IrmIfhuAmWWBUPx/bM09/2J57/ll77LHHyCAEiKpSJDGLfN/yZ5N/95JRUOWVAc04EEnrZqxj+oH9Id8vAUH6UiHySZ2cUpR/gi3QqJEJtLKybIsL89Q/AmADu11jbFEmm4PtDctjMlAx6L2jvtUq6FpQsnffuWKvvPJDOzjsUpcBmjdsoxfdHXDufm9IUAdtEFnPz9wXWtti3xixIwOeCa6hhVJVD3YY/+B1xgZkaPt8zmIXBcVK5EbWW+KGeelfySpV7A8J007HiqWJ9YP4BOwj7mliezN56P+KX6kP8zAGkG8zfv40VtAKTcG5qb9HUtoBgDxRUAQBUoadAv+sxJIsE9cWm7U/pPGSxlf7Lv3xDAHOPWP56DnLYDo2mr6+knFaRvyVxZhinOu5hNsjkDMTJoVP0oS2VcSjiZip7ifdO4s2kLbyP/k4GAC8vennmM2J+GFKATvPEiPASAeHD1IPs6Qa8SRwSv6OudPEBsS6J0emshgrTgvngNQ11PBGO0D5z47Cpz05PYhOH8KxLSfbPcKZkS6BT8Hs7ekkTtE1f1xabK51kGUQczcqy/q7umqUHrB/riN3+IeFXscm/oAAmnSf6UvLb4lMgiRASzPJ8a50Ac3ciE+O3We+PX0xlu0DGQDT4zh9SDokzvz30WdLQG+tOCxVbFiu2Mc+/WmrdObsYDKxQzzrThvFUHaEYBct5lAKENlyglYSagm6LrNJvkN4CQggN+kxlCpWw8YNyh07BFTYkaDMOsp5W1hetGc//jFrdppWRVsbqNmiVQ50B6A1Ua1xY8mDRqGr0ZsVdckh7CWnUU6RO5gQeEINoWfD6MTi3jnPnc4vpdds5FLRKTzvimfa8CUwBzRmFw9hhV3WAg/vgTCnMo2cgwTHXHxM2c48OM7bY2XGJ6FQYd5LZTz9e9HQyD6IjolAAY4lnMp7d+4Fyu3ZmJTN4BRsb6cnIDIfP782IPcqScidOKdv43ddH65BYoNwVF3sq+5taBLT57Yjz8hLmMwNel7upHsimPSAL4EBaWYtDypwX6DxTbfS0VhyTSTgXvE0zPJUcuE+ZphC/EnyqDoGz8n5ojIm5HomVms1yZBBwL/YbtrB5rqdXV6yVqViP3jhRdtev2+NcpXZx363b3/5l39lL730PTqUCwtLNhyV2B2gOhnYQqvG4H95rkmxPxujjtS1T8JFyTMTCFyhZg2auTg23Mwj85ZlsKajq+Bq0IFF7r066lu71bTtgyOrtOdsVG9Yt1q3OweH1nnknP0Pv/+/8vw9eCo11LtifcHKYP2h57qLd929eyd6PhOO9vVYMgY32J86c2jLtMo2Xig7QjYIwSPbb0UAWXxeWOOnT5+mw4w5quea7VHIGAFgzPpg5+UxsDFyntLAWSVXRPzRmQFgRpKx9nnumgYpoJyyBhTcYkh6QwQQDto7sBhzkTWH3muawmME8T3wxPhRqK/fs8NtZDGjvVy0mMv0c2hvRlmLRG8nlddk4uf2XJsZNrYGY917UiIXtfhpjU6mfRIBD56BgPvi+pgeN9eZ0D/9jWzF6OjAgC2epUA0jbdMhEoNZ23KifcQl5KDNGJpyG74voy6Ye8uAVuPloR3bt229957jz8jEHr8A4/buXOP2Km1NWoVYNzhKGJ+IPsMijiCQwEdYmO4HUMNt/sfzCQyCZKXS7JNM2xd5vvpb7lBVAmH2ByHB4e2u7NLlhdsGkGtyKDj2qQ7AxAArADM/6LjjWfAOVot2d7BLuvGZacFcmGc0j3JBzQHqPSsBxDhC8Db11XoyTDIdDA49xe9DFQgAZlrJayVGu8FADX2JlwLk0donRulcyqdEdNFgBOCck845e1llUHF9eAYnZYrceO5vvnmm3bv7l3ahOX5Fdu6vWndfejqOHsIoCKArXanY2C3ABSSLgfGEfXkAluWlpbt2vWbLA24fPkyuwq05+bJGAAzdHFpxbZ39hnklcoI2qEzoG5H2PZRXgiASDocDuqnkYBsCMtp5zpkAzijrmcN2NNR3saWdgg19BKdHI0zthMo6JjjHjjFF4HWiR0d7tuZM6ft85//vH38488SvAezCGyBzlyLDAEACAASANsRSCDwg9eloOb7huymbBwSJD4/y8zQS3OErQarFZ6HJQtoy0edILfJKHPAPd+6+R79SzA64DuOYcOgAxNdA8r1Ktcf/BME9O++e81e++EbLI1sNtoM/N2fCAZbgL0AmbEsK4YSMwAjGBMkNb20oFJG7FSy5cUF12wQO6+gA4TSi6x0zi05B1f15A6CesKDAAB83/A9mWAduP/qiRWPxTNAJcqC4Cey+w39MPkq0VVgqij6uCNUDNrTd7Ajd9mTden7GDPEfcq35ZyJiamYgq9VPAEqG5Nn992HEwCQAub5zwDLkBCaZvaILSYAOf1d60HPfxi1+CkzcWoUCv7bNFjs8Q6fmf4QCY48JvTVQrstbabM3mlMfvQgrvSrzz3/wE/LWBYfraNNoQ6Z9IIkSDSl6py7fx4E5brpeJ5VUIAlHpih6Y6yk4rNViSoEQ8RPfbsTbIfBcGmTBE4HHaKq4QDmnWcjtnki9IdgKngP7JoTDjRcXYaUWxB/j3qbFiDnywaUf29nZ2WowdZrL9CljRYChQ2RID4AABAAdHxpeV3JeEW/X0WkjX7s9kQF6GfE99+0jWkYzdrnpx0QH/+QesN8rGDABUbAQAoVWx+dc3Of+ADtnTunA3KZdvpdm2317VJtWpz8wusyZKx54iwVCTEmViT2MuNFzagxEAiWKpbzdhCF/MMmwCMCTKgrYY12y3b3Nmyznzbzjxy2i49dtEunH/EWnNtlm6gowAoe0IgMwdfmg7lkh0cHuZOZTJvlVmmAabas7eJk9HCd2W7pzbkZDApPlYtMwvMbCFq+gZDivMd9UC99d6t2Ow8kHaWhBwrlERgE1R3CTk3WvOYe3DoNL66nmz/Zk2Yi7ikQE/6M44pES/PuHvJgpxGPH+JFiIDwP7I0aIQ9wSKHnoD+zHyoEjUzUhUJnVdDjqq1Z66FhQDab/GsTXqcABdWVvZSDhc+DyOowA2dWJFQ4ZjDd9CxnpWsJ5qYIh5IGYKHIDDwwGFuFRvLORYNuZBizEHAFBG5V00/LuvqTwzEii7I5eZ2B2yHsjaXDz/iI16Xevv7dqTj16y+zdv2MatW7Z97761aw0798g5e+m737N/+2+/ar3ByFZPnbHDbt8O9/asXS1Zs1q2uVbDFjotW2jXrYka0lGfehrTbX4QsiMj5XsHwsnacExWAcMQOHq0+862cWXczLJ5gBqir9z7xxNbbFSpPH360cfsxuaWbfQH1jx91g4qNfu93/9X1AAYQiwJXUPYttXLxLw0q2Z7uz1bv79l29tbGRDmWSYAr8gK1ZkBofO7OM+9h+DV/oFTx9FvO+nygvmO+YO5hDmFwNYdU6+T53WHTgfAyiZrQPO6RH/u+Z6ZAgfKSrIzjnODWHNMhzVRu8ffdL7MhiSOY7Z+3eV0wDxp3avyF5zBFepHZCqAKQEnWnssOvg0YdOCAcg1wk3VbwK7KtcQ+4E7SACgVWwICGjCtirTJw0AjJfWb5rBT+1KBiw5fWZqmaTrEMdJnUKtL31HEAgHGCyMnA00CpE8z1pq358G4o/L/087Un5NKjPCmIlOn2kboGXc4ort7e7bUfeQASBEH+/du2vnL1yw559/jtlUdqyBInm/y+fhegldPhNQuKEFI8ozxhIJEy+RQHmhO+wAAjh+0Qtc9gW6OXmELB8nH085y5xHWBHoCx76GJgPt2+hS4UHTrg/sc1g06XrAN0LiBYiq4r3wSZzLZTGLCE46nnHDILd0Q1Ce1FqD/0hR9pBoP+4mP2bRFtHT7LgmD5vxNpIfT1kclG3DoV9gH3e9pasrGCzYf5o/2I2tFoleAxdD7JTIAJa6EKh/RJjob1CoDuODYHQq1ev2r1b9+z8ygW7ff0OwQesB3xmD3XmaF85gUhsh9Rv6IbABuHv2V4xMdvZP7CLlx5lWcFf/tXX7PLlK7awCNX5JlsMNlug78/ZYIiWwbBZJZubW+CcOTras1oV4wP/GiOg8oAAAjFqTFr5mM11WgzIybijQB3YeQMX6OYYoy+5Z7rd98iZRUBTOYekp0IfAKzeHst0MVfRcndxcd6effZp+9Snn7fHH3/U7q/fseEQ8xydOlwQ7/Bon+fD2GAaoc0eBuv06VME+TGWeN/S8rKr1HPe+vUJMPC4DL4Rgnv3K1z4FozGEVv64d/ezg4V+dFuGOAX2lXPd+b4DDYhuokuSUdHduu9O3b16nXb3oJmUYVdrEHvB6ND+kGZnxpii4h7ashAgx0whJgjsu3weSACijLVMv0T7paZFljs74w/vI2lJ9EziNID6kgekI2tDikMVj11r1ILgAJilCo2cx0Cf+YedGK/dMA5P0/8/QGxyyzfZdpHKlFGIfVTPK6M+9GelQgUp6AufIguGdp50lc+eJZkKewNHiO4pcZ/sR/J/s0CCYr7j8B231MmVqJGjttFPYGpe0wBAH8ofu6MweDRny7TA/3MyjkzPGOwh8B9kulP2d8P8hVP+lvpVzIGwOy36GbSzVebh7u+eTA+PTlyJ8ap0zkLIDsmJuoIwVqu8Jzv577B0nDGXuvBQw4AEOH1CDjJ+uet+khxSwAAgoVaHRmmpmeSb9+ugu3jIXAg67WZZgupwVf1O8serIt4+KLVCHndv2d1tRl7Msw13k/GYIrjPv2Uko4IP8LTl0Mz7T5NH+jB58fFT4Mnf7PLcLpxvrHjAXk7mzHq/JHFbzStO5oYKvGXz5y1Rz/0hLUWFu0QtYbMfIDG6i2qfOVE9jbac8ARR0YcwbpT4D1ABLUdtD2ULDObiHkEMCdqetkGjEgzMv0womhD5+Uqp9ZW7IMf/IBduHTRVlbXMiE1Nw4udKZ+6q35jg1RO8eA3LP8zMIyaICD6PNHwyCHQTU9mSE7YYqAAcBzBuAFp3Bv/4AgAOrZkMFz2psbfZ6J68LXXPfo0Oln4XgpOMd4wqGDYnlqGPGs5FBrk0ipd+laxM9wZFQXrCBFwQk2WpRmZBtUtO/ztmeoJR3a1tY2AQDPhubZQc/AgFoHBNxtQHoczSoBaMXgQcEUaHZFACsF0aRqjXmk2mqq8SKDVQa9sBcCo3knA1HMPAvnAmMaV7yWOZRDPNRqBgCkLc7k+CponLmZYqVoLsGPD3vF3r+xxQl0wT1FQxlXPGZp0sRWFzq2t7VhjUrFPnDpkv3Vn/6Zbd9ftzaokKWKNaoN+853XrBXfvBDOzzsWqlaZ9lRCYAVaqhtaIvtui0uzNl8q251PIpRzybDHgVeFYD49XtTKgmXsg0OnH5qwIQdYZGyfk/v2h04ia5yLsD+j4bMlt3d3bFJq2OL5y/aX7/8ffuDP/4Ts7VTNun1yRgaQVk5WCHMILE7xMTeeeeaHRx06dD6mgPo4xRVvMeVmOvUmIADDsALNa3oOsH9qOYZCIFmWDOYJwgOMHeUxdecSLOayCQBhNT+lzkG0a8Zv8PRlFPj+65sLiRxXGxWStcKLPEZUfExp5St1JrXOqFznzDm2AubYpcCJNCmTjXCcJKJlGbHo/o1W6a6vaNdSPeyEmrMj/h8vLVnmxR1iG05sD+yne0tBgDKcgockR2UYGlOO3dLKRvkbbumywvS8VK5UToGGZBZKrHfuhxgd9AjUAlapdtfX02z9+nc8eN1zIDTVccMMBNfpBzzuVVt0B0wowixRwT/sCtPPfWUXXrsUgiXwsYN+I9zKGNg+Xijfp+2HXJC0UlFAEod4oGY11FC5s8dbdHyuupRuvnwBqZBAImIevYvDwDkR81DT2Nrm1oVoG9rvEXjxvuwB+B12FAwArCneGnKmMEcRk3rAusJn9EeAACuCKzKeaYNIMMhF6/kcwqGZZbAycyIAlW9H5CGU+I9o4y2tPvZfeCecZ3FfUX7GdY6dBuw/rQn4FTa33A82AFpXuC5EMjpoV3epu1u7dq7r1+xpc4SPwNmAIJXze/u4RHLy3CVOD5EjFF+lK0FBKtm7GiCVsmnTp9hC8FvfftFe/fKNStX6lavt2xre8/Gk7LNzy+x3GMH/erRMnlpkV08uG8kteDc72mXsM4QGMORhTZHzTrtJoNVdvBpNmkPp2rwg3auDLRn1YPhG88ZTADtn9h/AXw4UDeiVhOOj6z83Hzbvvzln7eLl85TRBDaAr3+EUFZPC8kCzqdOSYJcD17+3tMPkK4D3ECxjm1aVgnyjg7mDmweQAaYHKNXLAVYwFwd3Njk6UbCP4h7op1gY5DKKlBtw1qPHQ6dvXmDXvz7cvUZKiBzTyBxsMBmSVgYMCHye0p5rnHAJ70LTEBCnYzrh9Zf4xxq92wBtoSMrkQLcIzs5/vgdwzCZpP75NZiBNhiYJW6q851D5V6jhtP5WgDaHEKM9U0pJzI42LHhQ8FJyW4wkS+K5J8igpBciixazsebrdvNtl6FnlDOwUHNCplWhKLyUFAMiaDdaZ3psCxtq/tU9qb6FvRwJCzccz2YPS8UzZa7kwfP7E0EVD/rWDLVHyG/4bEnxkuce4Z09bwEII08/yD9/Pa6Vf/XjaBvD4R4oPbTogdPGCjDaozHiSUU/fr2B66pgAAFIF7KzW3T1aDspUnbRvs3oQ2pTlMGd0kkAkNU50KxXUK22Y1NX7Bp8jaS7AlzsWWZ2uFFYJH5WZYZ3eQ0N9FU5c6A54tiky/1DjlGYAEEiWAJz8dXzRTE3lRJZx+hj63KwFMG0u3s80Oek9nk370b/wjL1um6PAzKXTtdTXdu/gyNrzC1aGOBICVmQ3xmNbXF21i489bqtrp7mp4dnCwA2QvUMgCSpgKGviOZUgVIVa1ajdQeA4HCIccQoSFyEcHGTnJEoHFwUCSlGbRfHAKNmAwYYASqvTpoDgpUcftYuXLtjS8hK4+BSsRCYGVC/RmrkWQN+EoxzXWWvUM1q+DIeQYjw7ZjA0wImlF6gGZyfXJnAlbwjWgR6KTc7bG7qqPcV++o5207DRQQFC7RnF1ADidzgacOrk8CgIVnYTDiw27+IalAHFd1fx9QBe/3B/Cop3t9FSyMEGz5B51l3Zfogjsb7+sEtnHc4knDRkYXFv2IQFlqTMAs1/lQKkQGYeTBiDO+8OkgfwaQCR1uAroE8ZAOhjjPWNa5fOgLKXCmZoW2KhTH/3vs0+3yVwCKCpn6luyyE8aY2R04LsbbCr3M6FOllsIlqkDGzZt9fLkOrQENjetDUIQY7G9srL37f59pyNByM7s3bKrr57zb75jW/ZG2+8xWtcWzttR90+RTbhcCLLf3F13jrVkrWbNavhVpARGg+tWoJtcwfS79+BPa4t/MwWZxMrQdclBQDYEjAFFvPMhtNTHQhQDSvpkZWq7Q0G1l5ZtVs7e/bf/96/tKXHP2BWb9gIVE4E4uUSATHMcelG7O8f2NWrN0jd9OwegBoXj5SwDuYHM9Udp6pj/OBYAiCAwGFKoVRgmbJcpG6tuaDNnkAQBCW7fWqZKDvscwuU3CidCHAhD+7gdETN8mBE0TFlVZG9xJrQXMa5RdGeOm9kvOj0JkWcCnPzuYYaRe9drayRZ2hy0c6jHgLoCHsLatx4kGh3iHHCmHCPTtYCzr+ALB7FNb1sR2tFa1AaBvo9DcacCeEMgNRmpmBBun+mdkjAahN6Dgl4KGBQ0+x4UmPaGMv25dugnAx/H7Ljnhn3mnhllGjzKjWKYL7z5tt27do1AiQf+tCH7MLFi9xX3CaXaPMAYOvLbRr0WWo8vtsb19jA3xg8Azgajygymo+d09+9/jqeWp5uyh97AQQo2p7MgYZQJeegM14wVrhW1EzjH8AbgWBev+2iggCDUCIAQA3jh2sncwD08aBhoxwEr7vGSaK5ELsd9zwGqUnZSlxo3uUFnTbQZtZndg7uOHOVrIyqq7Hj2jRvMH7YY7CW9HrKSMhFYIek6GMNYp/DGAjk1ph7GZvvbxgfgb+c6yOzg+0Du3H1hq2vrzP7DLAAYAp6yKPt3t7OXt6+NkoEcU4CkvMLZPpBUR77O+wy9ANarY7dun3P3njzbXv55VesDaFkQ8YfIsBllhYgS7+7d2CtJp6Bt95O9ylnSjJDRx8NCZBGvWLzC9jPPXgGcIcEXqphkx0jMmhUx4+9NdMJCxtAEb9mgyVoGGcHjeqkw5N2XgVFvUctJpTBfO5zf8s++vRTtNMshYkSC9gW2GZ0o4BeAQBaBNmw2fJFCF5GRzL5Q7gHQChk5oK9MBpT4G9na5vggjd/NYr6oeYfpS8A06qVmt28cdNee/0Nu7O+zlJQ+i1E06JUauItHdX6PLNDZEvQ03NBW7BVUWpVRSvWqjWaNWb/KXoeILTsqychHQDg/EKJdQ0idnlWOaKYDBRI6e30O9ne3I+jNyl4zQNRYPS+14p6npYH8OrjnG4fT05gPih+8TAMGXj3j3INugCgwYlIVPnTwNzXF0bbU6hF/0o2S/ekeZkG2+TMsv1mbr21v6gMdtb15+dy8c08fTejZFPjNKWgpbUWDIRYD4p1PUxwJoC3gJTGnDOceU3hF2APSM9/kp940uulX3sIAIABmQ76p+kmLvIXqHEE3enJlIHLAvG4cB+2UMWfAQD4avUjpQCAD4APgg9Erhzum7fq893plMDLbABA95K7Pvngh+hekgHwSTQ93AAApiZXBLMEEOIe8Z0OJdGeGJ3YiEHD/tFjaGcWpAvwwYDN33R6pM969md/LACghCDdqYDcRLChBwjgQEDJ5ucXWOd4gHZmQNybLbb3w++lSs32j/q2sLRij5w/Z6cfOWvzi0tWRVBdgjyRUaRrCGc76L+gH4+ikwOeXQ0quBlFSosZ1DTProGa7zS/EcsVapVKprwKDLDRbmStwxA8LC4t2sVLFwkIoLsAMl7IUnHzh5r3MNrpoM1LrWKHCCYi+FZQjKuQo6C6/FkIo4uQSN0ygKVwiJyWiOv3sgK1smMv16g5xusS3sIGjN+lBq3MI2ibKY0R7xFgh80QBkoZPGXImemLLDmUzovoaQYAQAMh+uoqa+LXEYAMuzD4eNEOlLwHOTNfQXO9t34/U+WX85gGYCqrSLPyqaMDIGaqLCkJJuRguPPoWSI5ifxOp8HFhaYCk8iG4rrhFMpW4XsaqJDB0EdZhJdEcBOMe0sd5hON96RkNQAIACGxWQAGKKEjBspYBAJEZj0cCrxXtqgFWudowBZ/P/jBK3QGQVtcmFu073znRfvWN7/D7NHZs+eItINVwraQsd8/srZk5xcaVhuDBQE1/5GVEPyj3B5lMBRcDD2MLPgHWDddBxqExbBl2E+Up+DWLmg2YQC4xcRa7qP1VLtt41rdbm9u2T/9jf/Snv78T5otLXNcBnieoPGindVo7B1AalU72N9jP+1dtHRiizRXv2YmEqJHEI6sVe38+XOeoSQICHX+SYha+XPDuEiMTs9Pcw3XiJ8RoOG4muPZ/BtP6Fwqs6pn74KXvs60f+KzzBxT5NMdQARfyD5irmAdI6uIAEKaAwLFNX/SIJoBMM4PgET+W2xuGVgQ0B7392APoVuCanzRM7sGhx1jWnGhTbYXZECKOlovv5MNU9DNgAjZNtj6wTgDAHB9qQ2UHdR4aQ1K44BrJlFm15pJ7xvjps/JDmk9gzm0d3hAFkde/jSmrg9BQdg6TObky33nlBEgEcAEyFcwhQzVYMAgFAsUYm8EoCgw27Pd7R37/ksv09mDeN6TTz5pqytrZIuhdEzzB8AVTCBr0yGqBtFAZqfrU32eM2eXj8sdc84T1v+CKZV3ecGxHZA5XsoQiyvza7jWUiqrHFZowFQb1ut6hwp8KdDF/SGAvnHjRqZJgWeRBfgAj2s1tsVEAA27Im0DPjNkiWvencNjFbdjvA7pg7BNWSVjX8oP9fN4m0NfPwKIHHj2eeP+hdcIe4kO/uE68A/34zX5rs+jrhPyh2WvAfK7YKbbDtw/bL4YQLheBS56D14j4AWBXoiXliq2ub5hV65cJfCAtQT6+Xs336NgILLNuBcCvQHWI3OJebSwuOgaOCHmzBK6wYhBPzRadnb37Wtf/6a9+uprTHBAQBBAOi55bn7Z2EUTxVhpKymyKFxBiLZ4PLD+oEtqOjLxACCRuadCfLQfyEChoI1zrdEHdkcYVHzaRWk0RGCHv0s0EuMNUK/T8TKDra1NPmvYYAAF+B1r4LnnPm6f+cyn7cLFC5zTG5vrHDdoSQBUgj8JUAH/0BlI81dBo0/lKJkjg8GFL7G/7WztEMSCTW4y4z/gs/D117D1e+vswgChTjDhDqMMB8/ekxZoWw7AE6WV8mMUoFKlKtsTMW9ABlAnIwAAFABEbpkJRPn3EUsocMeAcs+f0LcUgOnPIMCccMzVMYrzkBekRx0AQFKSLTubZ/vzWCcDLcgWydCiY+VXJ/kq6TPQe6itDGB4RpYfvrKv9fAOpkAO2aOSlceum6VrLwIBRQZo+ncHsn080nWaAg16f2r/UhCBIvInRHB56sL3BtmMHJQAgzMBUEKjReODJ0sAIAMIOIpTjED4Hj8WAPDrz0kEcPajm0Z6pt8j1GY2AOBOim/+XiORZecTCgkWhAaEG3Vk5QUAwADD0MiZ8AFIdQRywS4BAD5x3HH0AfJJVNQACDcy2dCjZV9WL6kaZ923OghkHtMU+4EIc1y/KBtNX3v/AAAgAElEQVSqofKFrc85goN/Eo85aeEUwZf0fT4xHEg56WsWgvWgRVr828MYBOmzmHXcB10/gpVJBU8lxBGjfpm02PgZNa6OcnlrPmQeQf3vA1lvtKzW6LD132H3iK9V6nVbWF625dNr1llctPmlRRtHX3CEIgADKPQH2nilbH0EgCUXtgIdyfvPImh2im2v2yMSzz6wgwHVe0cDUOvRlqduZUQ6UapCdFU1xlBNrZbt/KWLtnZqjaAAmAJgIXiWpmfDycjmFhfocKouHPeZOv1whGQ8j33H5oyNmjRed+gyZ3fiiDaci6xmNyj0juy6iA4cFmWlcBz8rJ7PmDu3bt3KglKBBArg6fCQMh3030IPVVyv6J4ABeAYKSCnUzrwGlUZRp8/bjckTIOxmAIg8qXvWYuytwqV+j6+i3IpRzkNurOVzA8DIHENhCIDIA1W0s1BQRRtFsfcbYKCNTmYuicwFdINY/r8eA7uKKTrNA1YJGIzc21BwwJtoMgA8MB/BN4LhAHZuQKDFZkE2JrQ3GA/aNjmQd92r1214cEB1Ypr9ZatnTpr/9sf/O/2zuUrtri0ar3ewOvDJVQXoOby8rI9du6U1fp7Vh073T8kPCksyYKDEJfk/Eyy/8yKkAmAS5fGiuoc/blkmdVMST3EcmKOYJ4MIWJUKVm/VLKtg0P7j37t1+2zv/iLFAbiv1bbEKRy/UfNHVvK2oTBF1tjon457CcAPAQlcDZbTXQN8SwkswGkTgfYTYfFweZyBZk9dY7IM5V65sog4rLFRlEAy8wbnPuhr7m8Bt4FK/E+zEO1DcSxMDY11IWybzzAPJ+7mGfIuuIYAt/y+ufZARzDINq8PIPk7X/j96Crs8QmE3/yTYc2CtoZc+2sBEv9tgVAYN8GvTXNfmLNI4ghO6o/tE69beVx3ulE4yQBNtnFdH2n9sl1OJyBI+0FMZQwfsiUaj3h2ArguE6r3gZTqDzssAec0FaB/Xb6fRpwZj54BKQq9RNUlVPofbunmBjGoe8q5i4wV7K7d+/ZjavXbNjr2eOPPWaPPvoodVoODr2LCO87WqDhuvE3AAlq8ar7RcZQYCiCXtriyA7CptC+s0QjZ0toHMgISlWpZhgZ6U3MAgAcdXQblvqAGG+8X1ldrDNktdl5JkqiaEeh8VJFINskKwBgMwI4lDVB3BHAR72JEgAAmwFk0mLkflQN2h6Jvka+l/g+AuaY7H8OBABYc1YKxg7BOt4DxgKuj2BEZJcxT6RRI50C7X9Ug4cYZqxBAbwsDWDXoTq1ArQ/ElxMugnAnlCvIYSEsY/cv3vPrl29Zvu7+9asN21jfYM/H6IVINuzOpNAdeWgr88Fo6LV7vB1gACwtwhYYd+WllYoHvjyyz8g0ItOJ5hL1XrHxhPAwNhDplkW8pjZnW6C9nhQ9C9RBBDt/DwhUrZq+Gm+L+I5ydvOfWaCUfG65oWDpEg4DAheYIwwzvBnMQfwDLDuEMBDMwGaF5gjGFf4ThhLlAh86lOfsI8+85RduHDeDg72bf9g11qtBsEAsge6R7nERWSNFT5U8IzRorA/4JoDMMKuXiwbdnG4rY0tjtXOzq698fqbdv3adQb6SKzAdHbml2xjc4vzCLYG88rnOUQTXSuAcUF2/56w9P3ByJyDrScLJjoSuQig21iwpNwrUvggFpy/QDHBqd728e4EAND8Z2c1PosQfKXpdwZEMc7LNd/ztZblLkOPzYOPKCs9IahIA2j5Ttl37C/wGWcAACpXmKIYK9Es3Te0yYTApRhLBYFEjkTSSljAcH5+14SQ/s2Ubxfnki0rXrtuF0mXIujAZ5tk9cWQkZ+Y+4O+tlK/Pi+r9T07bwWfYy3580oYkSeM/8NeLv2z5587OXo8RvXID8ebDnGGHNEIqqdsddSaZOhgFvfmgiy5YfdjK4AWmUAAQK6yGjUx8bC1aNJzaK3kdc+zAQA3eqiH0yLL6zE08HkGy2mO/rBV6eebn0+0uP5MxCECMwZhfkWaGGnQnAMbD3tUM/7Occ7HQ+9Ig+4fFwB4UAA/NXFPuPwHAQg5AODjiWS2WAD6mUJZ9SazTqhvRwaEAlOop6vVbXN336q1BpkB6LEKcwanvwuKPdoMov50aclWT5/i9yozDaD9gIY8se7wiOUBdNKCwoX+rKjlgp0D0r6/hw34kHOzDXEvOFWhhLuvPtghxOXtCCvM7uNaqXodbR4hKri4vEzk+tKlSwQptnY3rYL+rkCQQUWMenxRCTWXZYDSMadauXmGSwAA1xBQ1VC8nQunQC3FmGFL9ABQFuBlDr7hCASg8UFrqiZq/pxWig1aQQqDmfGYQUeKmMroZhmScM4UjKTOETZGACsAUgAQ0Cmhg5RnxEULxnGzzF70K/eWQj7xNE/xHl0rvgOpn7UGtI7ZNSKh4KQbBo4rMGZq3JUNC60cUfKObTCR0SwCAOlmgr+lNYJ6fgISPOib/QWWTJUAAMLtkY1A1QQDoAxl+jz4R3AOob16Ca39SjZCiQhol/v7dnD7ti1hjljJ7q9v2//xr/+NbW7tWntu0brdPmssqWTdRqujsfW7h/bYxQt29sxp27p3yxbqcB+HvlFB4i+YBr5JeXbcIcqc+u/hvZfDOEjhG4aEUx0UFwiQMwD0ubDE1q+U7QBOUqvFcqDf+N3fhfISmqsTANgBY2F+jo4afARljAe9HlX80XrLNSQ824iMP7ORjUamNYOaTwFEysqnmeceuuDEXpQ6UQo6Ba7pb3qumNe9oy4zSlj3WFtiuwCI8H9wDGt0LBWkCADA8QEAkKU7mdDpBI1YDAD8XfX/6exJnRXGVGpjGlnVzGHjogratBSgI1OODD/FEet1qo3DFnOOZ5nvWJMTb8PLY4I5Ab2HEtY8aNN1q5Yqdv3ydTvcPyIYA1uCLKAE5NLMaWpXxBKg1gUcyBklPLpn2TCMHwII/ENQhmATNHt0egklXZZ0MdOLYJm1uiAIe/DJGZq118oz0j5ndb9uSOiWxWtQ+GawxmflmV/UEN+7iz7wO/aZT36Syv+4d8zFPdag71qz1bbTp884MMmxcxFJF0h1p5/jOhmxlvvs2bMUQZtfXKDNJnBcNo4nSjDQzg1fCKyVhYfvzgD/BAoi7prq/CEUmdotHmxSsmFvSKEzzFOVLuF9KUuD9P5gqeA+BQQgiLIhgCwovDtTZm5hzhYWQW/v8JoVUMpPzINM3xnZEDpaxNFeZ9lXZ8Bp34HJRuAGWwYwE9fEvaYCMTm/foHA8lkEvokBIDBK7S7FCgCYrr1zFpCM9QvAVGs4Y6pMnKmAcwMggn9DJk2tbhv31tk2EM8aWWnoBaALi497zG4C+FUGvnhpcWnJlpfRghH+ibMGcC6UA2KtLi4u8d4vX37Xvve979mVa7dsfumcjSfesnDKx3DDwqnhrfwALjlDQjpcTZS9ScQ5AHUl7ggjStw17Aj9tgAKlKxrNNpkYeF3jA/GEfeD60awD1AGaxZgLMYbf9f7AEqMRn2r1sp24cI5ggFPffTDDP739ndsf3/XFubnpkRacX7aXpRIQovhzl0yO103BeKPYDPVuDdAWwHlFMj4v/3WZY4nfBSWNQzBxKrZIXQI5hYcbDo6snq1RvuC54q53moDTIJfG8wV7okOBIH2j5p/3zvTQDuYgmlpRtiVsC4e2EJcdezdjnLWme+X5AKEb5ElFAIAUOZbemvcjcMG5DFKAPHRWSML/qlPkxsMiEo+KAMtfwrXWEwUEbjI5oQzFNJm2+lUd+Biul4e521WmzPI9blPqKRVen797FoI0PCJZRV+3dQemQAIx0GAYFqGCCYTayzTyUsSxO9OQQHtZf6UnMWuL/cTBMi7LkUe22qv8b+7pteP91X6588/mAFQDACLvweJLBCtXGRMNBunoGjhBwsgjA3V9YMCkaEvkbx3cMkpsWyTk4kVRQ9RiSVE/UjuZEd2NxAE1v5EW4wsmRRABOmDaC2SUfpyyo5n7N0B8k09x0mkuMsJmolY5H8Xs0C1RbLa+STIH5oyjSc9xodm4CNAKE5aTbIfb3o8vATgYdefBlDFa8lUTNkb3M1I1sYsfkfrFQ9CnYZHASmg8r0emQBQQcYUQ4aPjpYy/Ki5A8pPUMCsj17tCPYqFVtYXLLTZ87Y8uqyVRpmVWTU0MZlgBY2bJxno7ELjNQQDJRRo4hNMs/UQznWEXlfoHCkqD0A6hJvxDsLIOPPdnvRA1cABo1zaWJPPPUhO3PuEbtw4QI3NtLlImjGdzjbNAlpZi7QehjLwajvYAME1iJDCYeElOGu18lpc/e2g97iBhQ3fKGPveqduE6iHALnk5NUnEupISRwMRhwowYND99TBx4GTJuTNiKcQ85UKhLnhs6BCNXRA0WXQj++T1HwqefgdZXpPeg+BGLAYcO1qXWVgupsPSY1ZLo3zWtH8KdZCtpAPHXv6tgnffkmnJQsxcYsgATHStduev70bzOPD/oosjcMvYFFhyp9CXR277OM4L+MbM14Yk04qqOJdfcObHt93Q62tu1oe9sePX/RvvPiS/bnf/HXVqm3rMy2UR64c81Bebp3aK161S4+csba9aoN+11r1kAB7Vm1BOYJFH1RKoN14eKsWDO8d9JAXf1fbW9YmoW4kNr8HtpT+SMC/2nb6b+ptzW+49q6lYptlswufOTD9tu/+3vW2921CoKfesP6iLfI8okuLbFfgFoKcS0Ic3JhYS0wwI0Sj8heIsuEe++0oOIfAG+WJZOzPGbdMgVDE6ZOBlQFJVq/iyWC+YhgfXNjg4CnMoiYBw6AOciM5491AIosggh8sTsBtRXG1PpwermX8nimrBdOuquFa/8ogsK8JmRgI6MIWm8mzhUBP24cbAOBEXTggx/AUjmW47geQ+akRGmBB+bOsAHdH5ks6Incu3PX3rt5k6J3W+tb1q7PsdZW60H7eOYkJc5m5rjJ/mF8QqW/CL7ITmgd4+/SGcgCVGTeWnUysy5cusAgujPf4fPEc2UWKsppFPz79+hQEercKVvFtWx8L2NmCuyZ4ThKycZ2984du37tBsXEFhcW7NqVq9ao1TOb3yFAsUQ68p07d+zK1Wvc1466PQYoCJbd3Hh5DYYHnTb4fNG9pl63pZVlO/vII7ayumLPPPsMQQGABJhbBACo6wDWRJW9zPMakNzKiAOS5tun9gEWMENCz2ufBdRKB0WsLNhsgWBiP8AO37171zY3tqxWqlu17IE+W7iNoa1RYeeDVqdF+rekyyQ47IFlwIpgbyUaNj4n8awdLMH+QbbQYMQxdZV/3xdzwU+IrzUJCqVBuuwv3pvuXVhj2OfENisGOcXPaf/DnMR5VCKHNTcc41k4UQt2AGwAgkVQFZ+UKEbX6/btaP/Idnf2mJHe293NtAmQiEBWHgfZ23N1/NVViCw2M0FGjAn8J7Y0rDd5j3heO3td+9f/5k8cAJiVRQY+OHRGhO/ZUY/MuVOz+U7LqgR9c3FFn/wBmPE5haZLJMDoM0cZL57LaOxMBXxhTF1EEorzztzFnMFXDoi7Vg8ZMK269QeH1ung+iAgeGCrq8v2/Cc+xk4C+Hlvd4c2k0BQnBv+CUA2dLEZHfVsETo+6L6wjy5EDrBtrG/anTv37NUfvkZGKP5hz3JQxWnf6CDivqLvD2BAYZzAyqDGTh2/e7zipcpjllZg3bHUpFGj8B+zwJFwga1lQE+GJHRpANmHHx4aBh74RdvDaHepOaa4S8GyEj8OGLjtor+Mi0YJAva9AGgEYuXxTR6I+tjloID2Ew+vTvZ/igF4fp2+v4HdO6VhUBDFy1gLbnzCzgUQgPkDIeUTUtjypXzO5QBX/jpsZjUXhyu8T59L7d4U+AHvJQBU2Qi1SeTvBGinRycfR09yuNCjrO0U1cOTIklyj+OflJzjuh4WHz4s/jsGABQDfG2sJx6IImR5TUYOYEhYJEeI5ODnNSROYUmfoMfigYJE3SWNYXYBjlbpOr2uXsq9ibol3+/ZNQYEoQrPX7SQQKEZ9okCC7nxyZ87eB4kFIN7XaMb7ryGMg2Y3allH95s8gXTIAEt0kmW/qxxV/3krPHXZDp5+T08gH/YBFJtn86fAy1FNO5hU+343zmqqt/Rc0medEpNmsrAJNmY6fnpc44EZNIgXbyKfVgh9wexlshIUihp2LVKfWJLK4t25uw5W1k7bfV2hx0Iev2h9ZEZRzmAp8JCDCtXiUYVOJB5Pn+AVYF4O5LpIADR5oGr0YIBgOwGnBsi84OeVVt19uLGcwByfObsWQpnnTt3jlkDlgdEvTudWRmWKGkh5Zu8h5yGzqFUa6LhOGtFtrGxSccLDoRnRsp03tBOB84PkHbQZ9UCT065Ahg9e4ILVOmHii4cLP9KGQSi8HrGapipkotBoI0Bn5GTrnXMDTBqMtPAwDcPrw1TFhBgDgJN1R+zBjnaUel4Opa+qz4V3yH6A1qyAAR8RsfWz3KO0s3LrQvEe6D8e3yD0VpO11dxQ/JRm969NMYpQKDxTcEBoumTks0vLNut23dsfmHOVlYWbWdv2yaToXVaNTvc37XqZGJNACpwivcPrb97aBu379re1rYtLSzRyfjDP/wju3z1mi0tr7GtDZgwAm4GUHFv1Gyp07TFdsM6jao1mVwEZwCOSwTwYbflZuQ2KbL/ZADkP3PbCwah+hzDkeQ/b+YRcU6ZGSyAfe2FBQqC7kCgq9uzxtqq9ZcW7H/6X/5nyNXb+r17ZPn0RmOrt9qkvwKAE5sG5TzbW1vMvAKsALvn4LDHPRUBPwIJz1ZCQM0dX8xfCplRnGzEYBxlLXD2AF4Px95F4qR9U0E8nicCHwTprHWNtmndwy6d3TTr6AJYDtalXTg8CIFYaWz8EwA0LpyHr3SeKwjBtafOD+dtkknB2vFrL5TS0TR7X3Xtt7pHz+Q4hbfTmLMBRBTVwg32Fdmwg0PrHh3Z5bffIdABuwN1bW896owndmwdeeeXk76UAUlBFV0/na3wFdK/6x7T/TQF2VKQAbAZ/webUqswi4ruLo89/ridPnvatnd3rD8CTblmEGxFxg0gr7oPQBwNDAQEdYf7h6zZxn3Od+ZpH0j97w9Z6nfz+k174403rd+FMr9TyzGvCMTU6xRnwxy5dv06VcUhMCk68jTVNq8p9jrtnOrq+57bFeoFQGSzXLaVtRV7+umn7ROf+AT1adAF5+jokEJrbMM49k4y3LYwx6LbEsYfVPwBu6WEDkZCGa4heMdzTEDOdKxxbmX+/Ni54Ck+d/3dGwyonP2CAAlAlIMbYGJgzFdWlglqIKBS8MjQkm0O3dFWth/nwD7PoJ/A8Mjq0NmoVDneAKEABODvWGNgsrCtXWjNkIUwN8d/EjBM7T/WGO4B78PYgLki4FsAvO6TmX2UD8XY6HXZdlLcl+cZECLrDACgewQ7NObvYAIc7B3Ywf4hW0UC0AdYhn0L4BDYbagfx3rDmsI1OZX9kPMRQADugz4RA1OvUc+A5UrNVk9fsLffvWrfe+lle+edywRHkPXGvoaSSAa4bMPtAW+1ghIWlE6MbDTo2nwLHVWULHAg1QFKr/knmJmUb+Rr0pOBVbTBC59P40x/Lej6sG9KRHBeRRaPgAD2oQrEDw9tZWWJc7lcgTYKRFqH9qlPPm8/83e/QFFAMCHX1+8TeMXzwL7fqjdt3OvTTrH8IIJ5tBV88823qMkAJX92r/EYnntF1k2p5O3+WK6Y2VB0TcBrrvjvGkFgAWNPrVizhRbDNcYF3v8cGhReAutf8VNk1rMS4cxNSL19X+MaU42ZhBf1e/b3OLxEAPFY+LymRDbdliiuclHcsCe6xAwIh8/7YAaA/Dxdw6xkiNZF5vsEyzc/XR4gTzMEwNLyct1pACsvaXgQg5JjDaZvwX9L7Zfii/S17EkhvAhB3vR9/Jktssde8hXxcRr8+1xGfJh0mVFr+WwuOGsihxCOAwoPi9+mkl0FMJ3T4Z8VNACKjkx2LSf8kNHiUhAgYzTkAfj/x9ybx1iaZml9J+5+Y18ycqs1s6qruqu36sIz8gzDMD0LIAshWQZssCxhW/7Lf9gSYBkJyQzyP0aWF8lYsmYsLGQjSwY8wwCDwQPNMDRMD9Pd0921ZWVVVmblEpkRGXvcJeJGXPN7znu+7703bkRUZ2GPbyoUkRH3fsv7ve95z3nOc57jE6Cc4IEmjZcAjAMAup5zAAAyAKNBaVoQaTGFwePU4xoAnmhxFD2cq3EAIP6fLc3RBZHVJI+OXaL8p4Xrk2IUABgf0jyYjZ/Py6CfvqaLntbpv180gXIRtnEwKL/fcQdL15ZzqydcGoZfCN5YDjW3dR5UJ/plKVxaODnqQZuPseOlZb/wFOSqBYeoeu5su3E8ttZ0xQ4HfevhqEGpo5XY8iVbvXrd5haXTPlMNXunfZ+XDjhkLwKRzTRmZMdxIg4HHhR7b1UHBXBimi1ap1W0Me/s7QgMINie/5fBS63dlBYAz1kZ7kT5UXA0NSVFaHoov3TjZWtOT1vvAHGbjt7fmm4ZKtxQJaOWP7LvoTy8vbWtY3JdCPKhKh9UOsaCjAB1eAjfcFwcFj7rlHzPFgAKBH1W9NLkxCkQz8TNItMTNH9KMjr7+4VxjgAlHEI+zzWR4RD6f9grWQyp5jjmXNgLhjUodFw/9MGz5hqf4T64n2gzliv0y7lO9Nqgdea1xqHgHhtUZIEKFkKlKgGsqKGOTS7/Ps6QGd9IosQoX1vjDnQOHBSbjzaLiu3sd2xmblZMJloSNtCkYD4NBzY/3VYbPLL/g4OO7W9s2ye371hzqmpLs/P2O997237ru9+33uBE2hrM7f2DA81vauChytemjm2u3bTl2bbNNavWrJxY9QT1ZLebtOrUXC0Wrf8QbkrQ9b0EIIcH0hpKrY5UdSlNy1QOlI7QJaNNiQJrv1q1zuGR7XW7tnr1qu38S2bDf/kL/5M1rl6xnY2n1p6dtcbsrG093fS69OSk89xQ1SYQZb4dIrwpMAkHMhxaALFSE4OMNXOG9eSovnkmeziUA45j/cILz9lwCg2RUrF/fC6GY8JxoD4T/DPX5RzL0cKpdhYCL58v7jwyb1n7+TN38kPQvx3wjPmSO0FxHfztrPnDTe0nW+IdELz0Jn9FT+hYs3x3JkNFFP7+3qE1aw3dC22zEH37+KM79mRtTeJZq6urynaj9E8QgtK5626QiRJEnrgfk/culQ1kIsEje0rKtkWGLPcD4miT1l8BAEgQ1oXJonUrbZlgmYl5NN2yt/61t+za9esSkXy6tWn1JpnHloRfB8d0gjmy6em2AieCDMrFFuYWpN6OvgPla+1my37zn/+mKN0ABIA+BB0AUjA4mGfUH9+7d08BCvtU1EUTaGk1JdZL5It0Dz5jijpRH9PkIvPHxF4EcCarztomWMWmv/Lqq3bj5sv2Y//6j7reBDXI9MQWkOSZeP55ttX1bJTdlDiXC1Eq265sqL8mgSy5rc+BF/1+gAZAy/Z3D7Qv7e3tqosPt6rAhOcDA5QAuV7TdS8szmsv4m/YOxTi0fWITFnYUdH9ewSz7aIMKYBonpUnhmhRiHhcIwF/DlTzilaerMFoaRhgVDBJtN9l2hjYBewLa5yXt7YLn6+kBfM77YWib7sGAWwQACBEDQVcwASQcv2UzUyj1F+VHsCjh2sqX+J+ua5P7t4V+Mb+3e10tK6CKcd5sC8ACbqHhjPo4jkxsx483rDLV6+LYfT06Za9/fa7dvuDj/Tz4AiRMoCpWWs1Z/T/TqcvYAC/YbrdsMHRvnrXFyUVSejabU5Z3lV0LUoJDAetPAGR50gjaM0BAClrJV9SuiuyP8zXKWtNY5PRUehbo1kV7X9xYVYlAbduvauygNdff80W5xfs6dMNAbDYIRgS1P6fHA3EwOGZPnjw0G598KEBAHB8yt/oeiM7lTLdkWBKHB8xoLi2qPP3kuKo3U5t/0REcwHpUv/F/U8YAIgWejAaO2fyYeVI5HZxNPgXWzTq8ctV6OWgUaaYsa/DNqhzWcqxlrX+pU5MXv8fAETESFqbMedVP39e+tEvKvfhRvai0EBL91jYj5RUlnUr7iOMTF4B46mDXMQvjj8eq0zeXZQ2KwCEcR9sPH4Z993k99CGOyWl+HzYZV+7ofVQdlMowL+k3e1tqMNGuC818sQLux9zY/TvF91ncU1nxGJT/9FXT5cAXBS45ZfgNLnsNwUd0H/pFxgUwSyPH3SS1Me32ETGGAC67REaxWi9SlAAy80lnTcBDgEABDLugbgbH7kfKZ7zXrljC0wPMG1usRLHKB0xwKcfWnzOx0CMuQIA8INqnJPnPP4g4//nPosx1chJk/yiCRI91CcvkDKzmSN3+THHUe9JTthZx5bRO4m2f8lYpHkeNEvR/xLwO84C4EGeDPpFxrAAEqJdGH1WyUiJpZGEObSBxCZ4Yv2jfTk+lXrDhrRqsoodngytT1BvU7a4cslm5udteXXVFpaWrUFWkC4EnQNlcppVeraSdfbaf54xWRfR+FNLrwAGWPxREqCas6O+dfo9OWqiuaegm2wTTmgoatNLm3GFHUCbqBdefNGzEzgQFQISrx+OQJfrkIhSnxruGa873d2Vc6kASHXNbnVhOhCwRxsyfp9T6nMV/UATuS4cZJyrq1eu6HvUUfKePMvP78cdvxwIUB1oWguiGQ4cDFDrq1QXrbFMfbAj2+rrAuN7mto17ohGRl8ObGpH5Zt2VTV7OYOAcQ3RMq6LjFF8LoTaxB5J4k+LC8sFwju+0YX9O28NK9s21sYsf7/Ok3UV4JgREGG8plKGrtvZt+l205bmZqyzt2M7TzesWanYfKtt3Z1de/rgsT24c89evv6C1YYV+3t/51ftweN1e7LbsbmlFWukekvGmV7PiJ/3O/u2PD+jzP/iTNOma2ZTRz2zo76Qa1GlqaHLWTwTFlDvVyUAACAASURBVHsJAsQaDwfHHSTXDnAbGdYgIDb0MeiUUZ+Ztg5smqHZ3PKS1Jf/s7/4F23h85+zJ9tbAhdmZmc1H3gBaNDdg2wgmzEBBvRr5hb154wxAUKlArXTs/68KOmJ+a8e4Dj5Yno4y0Tq7bu7cpg/99pNQy5EDUfz7jZZhp1jEnSx7pjT0s4IRpjSSoAAoyJqkZnkfCsrK8WI+vyKWlKnYIdDnIMAsZ4i+1ruw+XDETAA8F2vFW26xHBRGUfJuAMsIXCApkuQj15BBOWNSs0e31uzh/ce2EcffiiAhV1VIoQAGidDBbrYYBgTAtOpn00tSHWWYFidvUmUe2X2nggwlKnKSnjiXmO/Cvs1DoJozaUSQ7RElHWmTKAIfkmP+XvIPn/trbfs5ZsvW5+e4VMurre9t2PzS3O2ub2leyZoW1pYss31pzbdmhbYwR7xG7/+G9bZOzAEbXkPLcUAS55//gUFGLdufWCP1tYKEUMXAUQwsFkod+t5JXBbHlXRj7sEAIp7T34Lw03XGWcLEbR77XGpL4MIW99u3rxhb771phgCADZ8rtPrWKfbSWDHoRYmgTIZR1fYD7aMB+y5jc/n4qRxF1CRAADaeAUFnDXiYoG7DnCzxyV+ddyDShwWF8TEAXg5wh6lThDh63mQ6yC/gswiA58gk6QNANABAOD7i6/LnPUWvg37G/tdgMm8L9hgsPS20trm2ngPf6P+G3YA1zIeWJTr0QNkF4p2wUj5AQKF2srqI2IYAtoutlixbqdra4/WbP3JY9kHADZszMH+gcAArhs7h51qA9irxKbs1IHGiTKTAD+tllgu+3sHeg50Dhgcndi9ew/s44/v2yefPDRIRt6NEaCSZEZNiZuTE355aNWqC+G6D11Rl4BCA0J+eAmQ+r4bddKeOCl8Yf+pAAR8nD04BiiIMef/DlbS2vXAVi8v25Mnj21+fsYuX16x9fU10euvXllVecTrr73qiQbaBqd2lYz12qPH0iOhLEng29NNF06WPXbmKBlm+ZXsccneeg19xDUlI5R9zLP5jAdzb6jkD8wE4hT2Fn/2MCq8JMAxt4jy495LpsNk/z0iZg+QR/2LYMGmuCPtzVpzRY19ek+ax7np1flUtuf6Mnm5c6zzUrg5umlcYLzH7Ha2oUlIMqKuaAMYo6Hnnwu+BwiUDsCe7xUAo2WW+Zidn+BM4z0mwjzuP8b1nvLjSPDREjNp0MjexLUlf8ZBOF8X8SVbGXEuflRRAhCfLuPQ0eYcORe9ONGnGvxT4EXoHfyHX/7y8CykY3Rhnj6P6m/ZzJOKY4lgjToa/r8cEIi/lxSWYpDHAAAZ5BR0u0H3BVM4zVk5QH4eR45cLVWb0BldAOo1dzULVCsC80Avi4Dfna+z8K7JY1jWRqaVP2bskkM3oYjlUwEAIZp4zhQ4DwDQUI+AHqcPVGbLS4po/i61p0kL8ywn4MzLk/PrImbFjIi2H1Ix99r+HADQ0y/ePrSTowAA/JcS4EhIKhsfHjJCTGSr9ErU+MgANEGxTwZ2ODgR5f+YTZa6q0bLpuoN++ThI+sigHd0JE2B5UuX7MWXXrSXb7xsly+t2sHugbIgHli6M+R0Tqj0dduXQE+aNykbR0BOthsgoTUz7dmk1KoJuj+X3wQAaLVEPaVsAMeCv7GxE+DjqF1aXbE3vvyGVHP5O8fYSw4NYMLs3Kx1uvTp9o0C51YshJ2dIiDZ2d2TYQrHMJD8yAbiyMSmnTtz+gwZWTKICOckFW6yMzhF3ud5thAiy41f4QDK4Sq7COQBTtgeDCgAB2BAr9ct1NIDZECwMY7n9mG0JzhZ1yJgDipWUdNJEYfrJYzTNGM+RjkB4xPsgVByRmvh8dqTkRKAScG65uzEGrRRUDC3IfH+CGDGj6v34pRPt+T8zLZbNtNuKvCfrtVsZWHeDvcP7PH9h7a59sQOdvbt1Zdu2q13btnf/uW/rfsmem0trlhvQH3sgSi1ZHWg1VLb2axP2erinLVqMF0qVh8eWwXNFEpWhKpVbFBpFADA2WZofONKAKhsbZL2E/0/ulomR10MA7P+8MT2oOIvLFhjbtbuPnpk//Nf/atWQfm5s2+94dBWLl+xg709ze3FxSWtOIlq1eui/Ab4hTMdLBbKHyQ7m0SgGHOctMjw4ShzDECieIVDj2O9tLxgiyuzFJKNzJ9YLzEXAR84P046r1wJPBfyY55yvfSvxnHFhuQZ7Fgfcs58J1E2Ls6Xj38eyBS2NTb9cKQU6HWL2n9ADnUHIUMptf4TdUAhs4g6NtlrHOcnjx/bd7/7XXv/nfesdlyVjoCAtGBWZcrVAnWSw++q5wAMziJAfFEFJOckkWK8Y/6HXYj7K7OMZaYp1hvfz1s/gMIFG6qe2A/SqYAa4ln3IzQt1HrvSCysH/nRH7Fmu6VnObswZ8f1oVhdy8sr9vjRmr30/Iv28P5DW5pfFAvgn/3GN6UTtLWxKcX73a0dBXRXr1xT4P/g4WPVwXoNPNlDr69WX/d+X+yt8HdweHVvCfCQ58JYZqJTwSCRs66ytFJxPLQcAtBkv5ibm1XvdIHMFe/a8sYX37C33vqa3Xz1FTm4lAqwRwKUA2YHA419J0QEx4P+sKc5gzHeUzzLoanVWmizeABNpvlIJSPYVvYQb6k2FHNHlH46/czN28zstC0uo41R+iYRxAfIP85A8OuJtn9e067gGfuXddxwUbheAQrwuWC2BZuMvVmAYqulwJ1zA95IuDrp2ATjLu9cUQQDAiG78leK4Dnpb0QQOjfrpSQB/ujZHQ78PElLBNYJwJ1KDiQyuaNrIPPvteRkyI8MPSXNL4FAlEOSmp6yRrsl9gHj4i1R2ZcJ9uu2vb0vIODWrTu2vb1n9VpbukvYHfbjEJuNgJb5GfcO6CcwZizD65bLZ7INeQaJNVaImpV+s+vIOBBQiCfKp/fM4NzctD1au2+rq5eUzNvb27ZGnRZ+dXvxxeet1WzYzRsv61oZIwJ+nrf0SWp1+/Z3vivtBPYNjk+5CKVhHJ+5ho0qxcRLvRPfn7nXKKEiYMaaJbq/QEWzVqshhgoAQGFbiZmSbsDUVGKLFkawfNZl4jSnAeSUY22gIwww/4z7ewFSFGuTtyu7ngANChCkKVLux7qvVOIlEd8EpJX+kYM92nOSrTqrBj+3w5N8A86aKygFSFF8TvF5YrBlB9B9ST9olAGQ+6fx9vMBgHIm5tc3KY6ZdP08FeyjJ/p8X+MVtf+yRZl+yMi1KHF1Io2dUZpHlM77b6N8udjDxy75giYuBfh4JgDwH3z5K6MkkzGqwCnUI38QQS/JP1MwemJRj+7u40yEcSXDSSUA5zEASlp9AAx+gQEARH3IJADAUcsyBo57LUmQY9oDkwL1sZlxGo0rBmRsoQaZb1QDIQ43/sDOWkA56jTxPWdQP5L5LcCRSZ8NY54vrFFg4ixmx1lHm/D7k2Tw0jQp0L8kJBMik7rebCrFqPp27q8gRbrdcCDA+7J6e8k8CHNUd8r2Ol1taNDrq/WmQICdg65tbu/qbyc4H6DBApGidZnbTM7zoz/yIzY7Q/01AS/thFz52p2artrTaOPKMs9hYLgeAnBl4lRm4HQiAAF+hpZJ0C8aZK1q0yhZiyrY1rVDQT067ktTgD7SN27csBdeelHZSTohdJMDE1QlHBZnIJS6FBiuAAVwVoKiHP2PARrGg8/I4CsTKApV3kLIHfHYrGEgeFDjKtzoHPDdf98oNqrRc3iWk3sk+I/AJ1B/nrVfw4mtbzwtnIPQJcgD+sjI5CKBBQCRhJZyFf4ILPJ1PCkwl6M9HNrC/GJRAhBrY3y9jP8+/3sEOHFNkY2Ke5AwZHrF58rNmL720Nv3bX5mxpAk6u7u2OL0tJ0cHtp7339btf5XL121pYVl+5t/85fsn3/zW3bt6nNqf9MnGANAYSKTLa+a1SrOqplp1e3q6pIE/6aOj6zKHLRjqW6rzR9AGusLEUzl7S96jWwzadWWgG6oqYsRmWwWwf9+v2cLl1ftgHXQqNn6wb79D7/wC7Z/2LdLzz1nNj9vW9tbWhM42QJq6k2JPC0vLdvm1rYL7qlVE7R7F6olmFK9/6Hrb7A+y+DLA3oy38wN7EdkAwmAI4Cdm5+xK9cuKQjKAaQcAOAcrCmuASdzXFSSbF/YoqD1ttsIhbUVVAQluZyDvjbcfnsGIwfo9PsU9HE8zifbOLYPaC4lqjNrwxktx2JKheiuROxgQ/X6UiX/8IMP7c6HH9ne7p66oaAhcdQbuJMoZex0nCTcC0CosYs2aUmkVL8nMKBTwfHRef7jSIvScWAlNArye473xDoOcbpYO/m+yv7f7/bdCUV8K7WY41ni2DE+y5dWbGd3xxXpPSVmX/ryl5UtPxwe2eO9DVteXfEg5Wgg2v/87Lzduf2RAJL1xxsCnxuVuj1+uGbzswvK7H7nt7+t7GLvCKFZbzunIOUk1Y0mLQpfVYkvmna5EQaA2pBGG0pPdhQzIznqMEp8LngnF+YvNplAWmVO6hIAvcdFHmFDNJoNteD7/b//J+2rX3tTgrkPHz6w3mHPrl+/JhBtfWPdjocDp+1kr1gLXEtQzscBgnhmPB8J06aWl5SjMY5S1q/U7NHDR96W9tD1EJyGb2JWoK1z6fKKSuGCkRb3GfuX2smFf5AUzfNrDQBaWj39ftGCMYA3rj9sMp+LUr0o11ONffgbWTAWLCL2n1w0kJ/DtqvPu4gmzgAKYCbWL+sDEJIORwAjvIcAPcr0eH7o+mxueGcF1h+lTtS34wtNt6dVLgAAJRaBWh0jpjywI+mqDOQ7AATA7iBpADWe19ERfgjJCP4G02JoDx6s2fvv3bYHDx4JAJAAsyNNBQgT5XDyccjUV9wG6HtWfuCLnmAZu+vAhL9ctDiC33jeYgEkJlzs/V4+R4vCni0vLVq3e2CXVpZU+09nr92dbZWycU0AIwAml1YuCdD89re/I9G/ze0dsd9cbDCNr3RVPLMfwbIHvM4CiLnrYBM7otP4xWSrUCpWsWYDkMVZxp4xd39Uz+GkBHz8HsKbdXsedj3OU9iApHcSLDB+T/vqUfsex4ikQzbbw2mNPbDoxuNJ1vK+vLWsSn34jJgCoRGSBLvTXG83fXzPegWomf99xLea8MGC9g9BLFPBz9sd+uyhBMJPn/tY+Xq/EABQG8QEgGSJzDNvKP1B+4mSlegAJQAgjUOh/J/Ymvm+NRqHJIHMvLQ5JS9lxRODKSJF91tOX9l5IEAer03yAab+/S+PlgCMv+k8ACAcqdEJqGmUFnTeXzIu3NEbHTfdbBnChW+TMuOJWfDDAABhOHwAne4dyJIemGgayXEiG+O2q3iVNf+pFjXVREb16vjwSxBoAmiS4I+RGs18E/TFhia2o4Y/3LhnV3H22hszDJOn9Kkam7G3jQc/uQPlbx1ldowHgxctQJ2/WAAZEyAWWtGVurywkgCQlDYn3FpcJ+cvgkuQ4yRY4w5o3Sr1aev0j2x378B29zt2IMdiYCQHKW+Muv9AgnU/AOdJqXt3b0f1lTPTZO3mhUSjJn318hVbXJgvWtqAvkcWmc+6002PbOoEnZ5FoA/FVBRQ+o4nB937UzvNGEeVzgCeja5arVFVX16uC+CAe0X1+fmXXlTt6quvfU7HQeCKWkrOAy1UiGXq0x4MgAAGcpG8O3fuFG31OHZxD1DwUucBKK1cM8cM7YGg0XOsMuAOBzU9sKkpd9ympyVC6H2gEV9qFi2afHGWk5xrDoeMMWy2oFx6diDaUOVAAKBGABb5ffqcACovg6iwY+GI+RidZhUUa0Aqyd7aLD4rx2fMEcz/Nv5zbvtygCp+5r7y47ndcAotDgc1+WTrT2CT1KrWrtZs/cED++TOx3bU7SkY2VjftF/91b9vne6hLa1ctsdPNuB+q8aRUhEclHoVxwtAxwUEof7PwgZABR2BLO5TbBocOvpAe5utIT+fs1sWmR69Z5xBlTj/ye2JMgDuV7En41qv21F1yqpzs/bB/U/sr/6Nvy4g4JgWkMpIntjRsc9LnheZQQLMra1tu3z5qgJWqJ30V4fiynpDUJBzKGt34n2aWZ/u0LnIFl/KYFVqHhijiwDwZlO2S5u2VsteePE5a02nPuVjTlA8M9YBQRcZRr5CVDUosqLWp8AmSlXyOR8beLnHDkM31QFJjz6KJ5AzBiKoGJ8/MYc4tuZvotTybLk/qOq9g45Ex77/3e/Z7vauMtdkEqn3D5YE76P3OOr0ONfck9dcO/UdIFRjnAmPCcRLWR3sXRCzzppCQTWP8dI1K4ih/n7gCuVS2B5tYxbjla+fUwACdztI7D8xEhwE4LqOjl30cX1jQ6KAzJGDbkelXgQMV69fsze++iVrrcxY/4TggtKZaRv0j9S27b0fvGOffHxf7Ijjw2Pbfrplz129bgd7Hfvt3/ptOdyNVttm5lfsydNNZdnJxnM/CnjVAQYmAPsAz3yUReOPnM4bJQAQPoX7FW6HZCs4hjpK1EUJ5xlEFxYCVOYMdqBHKdngSPX+6BxAX366+dTmFubsa197037yp36/XX/+uu3uIqR3YPUm5T+0TJxcAhDzLJ9/uUOquulaRQwEaOxekkU9fk2ME4mzHg4krgi9nZIdb1uL+KizF/uDvjXbUNfn9RX1705DrxYMNMbLbb6DdSUjzWuA4xVzKzL5oYGUg2qFDYYxVK8LmAeoDcHmfJ8JIDwAgdijBAQcHgkYAgTg75xL4D/MlSb7uzMMSAIwJotLS7a4tKhrD3ty/drz2nsRN93e3PI2h4MTtS1GgwN7JzZPavcrcTKBVWXZA8+eZIKU6wU4OBMDZgPX2+kyH4cSB2w0Wrb5dNveeeddu3X7Yzs6YQ44gEGgjw0p9ygHHQBN+YJ5EBpMnq6hvArV/2h1W2aBRs1pdGHw84QNYG10Ogc2Ozdtmxsb9uorN+3mzZft4zsf2vqTNTELVi+t2JXLl+3S8orKlGA0Mqfu338gzRj2r0HiWTOu3rYWcVK3MXVqvAoANZTds64nEq50zQrq+Qn6m42qxBkBAtAm0Oc9SnVgwRIgAvtRHQJ8LZ8K/hPoUQb8vDG1901RHyCNRAhTXX6wFWJKh6Ci7imVAHjNfApe03fFWMEwkk9elqaEXeFDkf2XLVUXqdqkJiLFesr3r9zGx7mSwlc2xuVw6G5TVr0oD8g6YHlJRpYxH2O4aU4mbZ3J+4vrsk3aH2MOT/rcyJ6Mrco6aPi4xDxOUWAmUh9/i2MIAArWc5ofISKuTyeRxZL9NXpFHs9e/DrLB5j6U19+szB/5wf7E04CapkuulwkCYEunJIymA/6fvle9o48hzsZAJgkAlgcY6yuvghIMwCgmPxZqYJrAJDNKl95+DnKjE+DPI50jYlwFAsorWevG/L/5A+gEOpRUyyyLuMo3thiPPP5JuzqUwhxTDxEhjyddYpx0CLeV86VUQAgP0441GcdWxmVqgh8E5+CG87ijEUpSPmcQIXHAMhYTGnt4LARQLsh8R6TUGhxsI6OK7bfNzvoDmz/oOOCLxJgalqt3jLo5SEYRA2aB11BaQUcIADy9mtOm3JjwkaHsAzUry996Yu2vLhky0tL2mBd/KmXahzbRl2faHd8VgrIzjaQ2n+tqjpCKP8E77y81WCqIzbE22pWrTsooPp1kGwABpgE1APaUFmsl1+5YS+9/JLqWWECcGzVWTbLFlR58BBBJk5VOEU4HWQz2UQJrLsHXR2DjFboCHD/EYxHXWU8wTyY1vxJdfjce67ELLXcVssaTadDy3FNOgP8PwQKuQ8yuxq39BXXHcE7TllkdwjEQuRPTjZZDkT8Eg08z/5HFkv1ymOvIshPtads7gUoMIYix5jGZ0YZBlO6ntw+FPTQtKHn2bRxlLtKlrK7Z/PNhh0hMre1Zfubm2rx16417KXnX7Df+I1v2j/6xq9L26LRnrP93qFVm20boH57fGKrC7PWO9hTTX+jNiUGwOryvM3PtvT7JvNOQIm7bIhRqT4SASDVt52//ShsSa39fBizOjnGD+83rXOXhEvvwrYCpLSatnd0aA+3t+wv/y9/xU6mm9ZaWtTvEeckOCDTT5Zsf2dHAa0ym32e65SAAAJUHNg6Ilio9ychT5yXZgOdEC8VC6CQelFqtD14SpRLBELVos9FumCxvPDC86JEj1L4RidLTmEvMn/JIeBv3qbJM7gBlkqVPdVuj8+rPPvDSEaNdBHsZaJQxTzNAKl8LfJcmtxT6paDcj+Z/jsf3rEPb91Wxvralas2HAyV2YYRQDZbooVqRTBl+72ejytBP8FCpyMbiXAZHUKwGbFXF3uGgAcXQcM+XzR+4wFkkQlUCyYvhcnvSxn8BN7lGejC6YyacLKYUziw3lnB7VHKpqd2fyurKyYQdHBkCwvz3hpw6CKulXbdfvIP/4x1B31RqNmrdja37Qffe9t2NrbU0pYSsd5B166sXLa1h4/tg/du2QyBVL1u+52+rW/t2dXrLwj0fLq5oZKt6HvuLfoYTQd9Mhg02Rtqo3kMpQp57HMBALAHieDDfpc6suDEcz4CPMpjVP4F2IXQn4BoOh2wd5wICKCXOXoA+5196QX87B/4Oe1rlXrF1jYepVaek0UAIwMY8zP2AAd0Kra9v60sNJlu3sueArBEa0BKTurVhoAohBOhutMKj/0ToICuOpv7OwnUd1E81j73xr5FZxRYD57EdMpt2FPffggQ6gLig3nBPsMrAmzscz6fZMGSw6/OPq2WxBWZ+zw32vlSl8/+wh4ZbeyKeVX0oe/bkNaEm3taU+zH2jtT4Am7gcA/BCcVKKgDSJQJzdjs7JwYAJQ4ck0utumdDxhHOgjw7AXoAdCnYJG1q7IClTzVbU9dVTouXidVc7oyHIoFAxNEz6fVLsqqBgOnzzeas/Zr//hf2N7BoRgIYiuR3Y5Mv9Y5WeSKWA6+t+F3uM0h8K9OUcLpAKt/jYuQOrAXQW4EdGEDYM08frxmV69esa9//Sft0cOH9tv/4rdsfm5Gdh0GgDOUvA0pjJ/QhbBKzQ5gwCiZQss+NDFcHwmdmBEGVlp8ETf4tfpc8I4t+EHoH5Ac8q/ENVOXEIAQXhH8R8A/mgTNQQDfKX3PD6HABABkyvGueVMmIDxEibis9I01Z/WFHoj/Xt1vhD+UjYzL55CqoCJdmtbLOAAQzL2zfPzxmDIPnknGeRY9t2wlpZff6nmccsCS9gF2e0Ib5nzPPD+mTeWHY2XkOZh87vXzWChRSTZBzzeVrOs+c78wu4l8DHKNA39GAf8749hLlYtGs9lYBMiQlYRMeAi5zz3pGU39qa98zafMGdT/sxAcd+V4QE5Xjlf8GMeDThZbVwAAxQNKC6L4bBw0OYrBFHABvUSMSafyYxCUuZpyeQ8lUu4MAKfx6KEGAJBwOAEAOLAJAczPEccPCuEE+QW/7DNoIyVif7pdXixGtQeRa16+xh2+PCib+AALNeDJS/Ci53f+AkltfxLwcfpYrsCZG6DcTdGxC9DkdJ5QlEv6oKbnnfdTL+rG0m3lIn4jIUfQmYKiHxhpUhz3EgLahfgmyxyAGg/1fr9zaDsHR0YOVUFghdYyTmmmNRH0Khe/wsEqq5VOktDO8fDIpigPrjgy6rGOz1NvUWXalNlQybxAp3/x+ef1XQJjZJqS88HGruwFWXoc2OSk8v/IDAgtzlBaWlAdHR/KcePzynRD72w2VCqAOjzvlwgh+gQVVHPbdml11W7evKnMFhkFbQqh7p2JRHnPWD9nHliLhYBwYLWmPsVkZ3B2AAZUXzckW9DWPQfTIJyoyMZHBl6K1xLiG21nk/ABORUAJ4UjT+l6UmYmu3H5ylVlObwu05kROesEkascHIgx8tqsqnU7ZC8PxdQgeAnhwSgZ4Hjeeqqcv3lglTNgSgezRKVKAKAEA3N7662tvJ4w5qrbFR8PF6JzfYkT2tOJ8+ZgVoNABEdjMLDu/oF99MFtBcGvvHxT/aJ/6f/8Jbv3yQNbWl61bt/bWtbb0zacqkk8Z4r2ZZUTO9jZtOXFebu8umx2cqROArT+63X2rcF8QL244msEhyMH3XxdnF7bpU1PgHCxxpMIa/o/QUZug3QkxHWmzAaVKTuqVqxzcmL/+c//Bbv55ldF/e8cD2xuZVlgVAsGTWoVxXrD8UZ1nQwWz1IbqOoYnS4p6r/qqp3x0O3sWoMyh2RHmB8CuDY3FaQqq91q61jMbWqWl5aWFdyi06E62rBRaU8a2eATe8ADAH/juIORl6zkDlg+LkUHm7CWaT7CknAaqm+zDlKWe07heCZ7FPNV650Sjl7fHt1/oHp0VOqhDxMUzM/Mqf4fur80VCo1iVUDiMD+EK23VneRufT41VM6MeYi41lmW11Qr5wXHnSH2Ovk3ct/GyU63F8wkFwgFXD3WOVR0X8+DxAY59wWhA2K7Df8URgAZJoJJCLbiy3lmHynhRiMKuwd7fAc1PQMMi1ch+2K/fQf/Fmbbs9ovvzKL/+KtZtte3T/ocRhpZ1Qb9r9ew8kDhjBGlnak2HFmjMLAp7DTonyCkCtPcZZAO4H5SOUSgJcr0tBRey1udCwMy1S7zKyymHbCRbpWnN06PYlSrjSeXhO0QYQJoTW1HRbATUABbob6OC8+dZX7a0f/RoKGAVlOBxOhRWJ1i5brpaSHoQzdtJWAQSoeztC2fkpsqcISDoDAN8SIIDnwv5P0M+LORnt99BAYW+LbirKuKuWnyx2226+crPI/McIhr/hYID7OA7GxbiXDIForRelccEo0Z4y5Zl49jrmZejS8H/YbLACogRhJPAJEcHBibWrTQXq2zs72n9Y54BijA3rA/FejSmClJQApFJC19xp26VLq17aJHt2YptPt2z9yboC8YX5BbFRCMJVn+ybjN7f67hWAWCU5rQjvDY4hs1HN6AjJVysgQAAIABJREFURbCwM1gLXqbhbZTdFxja4LhqiyvP28NH62oh+PDhQzs46DpMrG5LDnAqya1WkSmQn/LxrlYoYYNBBwAQIL4DIaVuQGoxWXRHcTsa/gj1+wCxgHPvvPsD63U6dvXKZQEYC/Nz9qUvviHKP34KINPDB4/s9ge3tT9Q2knXDzK4vuWWDAAv23S9CbWnTL6dS4N4mZTo/SRf6tgfxkdQqrNMEoNoFlFIxlfJIYAQbyftNi3UoTzw91TwaElsYdgFAiQAILEi9b+MAu/2zZNb8q9E4S9TnAXbNtlrL2l1mCLMi/tKpbAhe3+AHXwXABCAA1uORHLPfmVeU7H3FQlyCXz7V+yLwUiO9aLwdyzG0vXwIIZTdnzk+128P/ZPPc/kt553dUVfoszAxtzie+wnxfVkfqAvp5KBkCd3XBPD2ynL7qXymwCu9LtoTx/PIwEA2vPCpyoYALqjUwCAKocn3GCMu4tojjK0CjuIXfn3vnQ2A0APPNUL5x+Kh8X3ouVZubOPOHSOALuRjQEqj3ViaPCNOJBx5emuAlGZ/BC9au+8V44ojrupo6UF5VFSTrsYuPOPf/4DuCjA9gV0jgM9Aq6Ugh9xXM9Qnv353AGadB/nAQQxcc66f4W64XymN2Xwi/8mtdspxzQZ25QLdAqxy9zkL1Gmkln0oDra/QWVyt8dVEj3kqrKCgKrDKQgWrEKKuD6P4JXh7Z3cGB7Bx3r949k+OuN9giIUapuulHJnetsiuvHcF4xYGfV4UCNjZ7BkUnHUVaGYnbW3nrrzaJkxkOlUTorGf0ieEhCUREwlJmhYDjEQyj1DkAYyZgjKga9DwOE48fmT2ur2aVFu/G5m/b666/b6uVVZRwAS/hcX8KHU95LHYTchvqsGAhSLa7aMNVV53Wc1B1ubnpdYnQdwMGmDo95S/ZLY1Kt21Hf+4nnNfphX3jmCBkV/09roXTUcChLJXQfZ9gDTWkNcM+XLqFw72g+44jjmwsy4ah4BwQfM3daEb6in/KBdbqe3SmBAS+fcGonFGauz+uINEfVJie1BUq9qB2g9L7nnu33TAjG+3iAsBXPgp6yNatRD8y4qCMCWbu+LZLJQqztZGCL023b29pUD+bPvfii9Tae2oM7d+3DD++oHOLqteftnXdv2a/+6v9t29u71p6eS33W3cGIdYhDDd2/Puzb/EzT5udm5cS4t3as0igcGmdfkZkfFRtyu+H1n3ltXoxhOAsCbpLYj5z0tK5FO+cIA8pgACSGxqyaarVsUKtYFyeq2bD9wcD+zJ//8/a5L33ROkcDq7XbdsjmmjK1VfcsU796p6Hyir0GR9AB12QvUhAaDlLJSvPnwu959ru7e3IcVZM88BKDhQXKVJbk1LtD6PsagRXzwzd772mugABacwLAfbxyGxcZSVpBufMbGZqwycxJ5h7rMZTb+Vtkt2X5CVxUReXPVg6mI91y9gnmcUag5JMFnpme1bp98OCB3b19x+7eum2HB2Q5h3KQlcnvu8p71Ef7XlO6GQXgLp/Uzxv3p1kBKJV1twi7pu4oqeZV/kCtbnvUvSenOoJ7QBYF+AnY470OEpatEn39Han8iXZaefAWzz/qt3PnMMDAZFSsicBj4TQP9eyiZCNE4DSnU3AQ55FzWKtKRPHNr70pQPV7v/M9+/D2hyqtgZrPfCJ7vbGxqUBMTJRD72vOeBMszS+sCGwOJelyD/S5Ehlr/70DGvpK/hTssXB6c/8q7tnXQ+lgx/p0f4xA332ocExloRSge7eAGMvDIy9L8IDI2XAwz5qzLfu5P/hz9tWvflVBFzbTWwp6JlmgqPY0747D3MBGcwzYV9Saz7RnC0A8ythClLlIDyTRLIEGtaqAc5gA9+5+LL1GzbEAUhX8pPEzkygtZXnz8wuyqWKpqAQIwLjmWjpJiLcErJKivbQYnHHHd4AAvngfLR5heZBVDi2DcSABNgBAQJQIBAAu+5h1COA+ufe8/E4lbs1m+r2XZ+SBCEAc+yOAAzYJ4ASAjjmHEOD21o4ASzRReC9K/+zBKuGSqOKhbBzPg+sBZFYJAc+WNdeoC9h3gCj8rRJwZGcAvFpdvWxzc/O2tbVj77z7nt25c9c63Z7V603VaMO+qlWbSrD0UhmHl2NVbXAMwA84BWWeLwcO5E8pgOXbQDZeQFIKsI8HLpw8N7+oOYk+BexA0fErU/Z7f++P6z4ePLhvaw/X9F4+/YUvvCHb/mvf+Id24/mXrHuw58fFd0xeqBJGFW8XHboysAm4HrL5QX1HbLDZZH8Lnw0WpzMD9HwnBKGypMFyYL/Recvkx1g0VKx/9k6fO16LH3aB68xtc+7PM4Qh0h2xXNgP359FDSraiOaJjfg5hO3OijEK7YBTUaj/AsCqZDhGC+20X+A3CwRO95M2afkLSROrTMCWlrEM8jPgJA8esp9Dcye/N7cTJRh5xkc/3a8Bkcb1xbJytLj+8GFHDwr45ABMvErWh/8m4rdYf+FB6DnD2EmlyHFPgRbHnh3zXvsWe3rqBBO+zrkAQH4B4zcQCIa+Z5mN/H35ZByfXB7YD72d1KcMgCc/kXHHamyIx5gN+V912WNt/cbPcVEAf961f5oZdJGK48j1nmIbfBoA5Dx87uIrPP/+XYUzn8C5VkJBXEnO7wiwEiHTVBiw0/XB+bKQYyIQYIxunZwRNhlVPhJw4NRVGzas1KzXH9hB78h29g9sr9NTfT+gBfT+qIXMR2EcELno/i+qwHFH2jM0Ybj52SnzNdveeaqNi4wBzsLSkmcOPJONCF4/9djlmkfbhTF5D9IGVtYPu3ENRwNaYjitcS04C/y+Od22/aOeQfaUkzM1VOD84ssv2yufe9UuXbmsDM1UDSClqswKdbesODJTbNgSiKFWEzGvEB8TY8JHlXsJ5w8a4v6eZ29wLKhT7B0cFW34QnFfzsnhoZBz3uPPvmx/VxpFeqWjvpwCbsBK0acHCrwYX7IZ0ZVBnRFm6SW9UGRo2CDYXMnAhV6BMjBJFAznyJ+b14gL9ok2VkPT3DqiDh0l7Q51ql3r9To2OHJRNQ/cuK6kzqvkvTtRJI+PDjsKYhCgpPzkaGh2RHYg0SHn5+bU1o/2fpXBkW0+fmhXlhdtbrpld9973wbb+/bRrdu2tHzJllau2F//pV+xb/2L79r1F25Ytwcd1KnbytTzfMj8aqVQfTOw+XbFplteuw0lXvcoar8HcbAPWHeJNFoAHW7/pdJTkPrH14oCw9QlJLpzaI4kKEIr/xD6dMt2yTqxdqdbtk1P54V52/mXrSz/3M//vL3yhTesQ21yvWHzi8u21yFDRRuyirUAKRQAlkJ8MQ8jc5E7TLE/SbgvC6admpoygZp/BAU44C2VinAMD0IToq9xTBT8E2/1B/AkUa1USwvopR7BKWPjKyJ0cWLfIttY1mur/3rWOzyCXumAZEKiAtyo702tMNWPXfupmn4lIMBsf3fflhYWlYVGvf/9d9+3jz76yHa2t5lodml20foHjOeg6E6gTiQcS+JwHvCF0FFk0X2eDK1dbxTZMfdYkvObHGG6kuB0qNWqnA8PLATWYQNnpkFRZCML6nBa8WA7pWhiafv4szvAQJJcd9l2LJ+D8XNcc4xrrF9FNdhn1S+z5p2eXB5/KIp1aEIw59yueoaYzgeAuP1uT9ol/N6/jm1j46mqfff3D2x7e8f29zsu4KY5RYtX2FHQtv14+d6Q30OwEvIAXfYwUaZ5LjF2ob8S85j3yBZmYxv37usXB/xYIG/Y1ACXI8AIYDeo/Fx7jA97Q2O6aY/XH0sE9w8ICPiK7R/sCTi9tHrJDjp7AgamZ6e1XhFqo6QAcOXW+7etavXUUo6sfVN17gTslH8R7Ihm33ZNGO+e0y+TPgTAlYpRuqJWdvv7KtkL9hzxRKvdVhAC2EwHn5WVS5p3Xovfc7p2zffjke4cSdkbMBCwnrGMchb2T35ef7xux/1jb+Oe5mQA2byHvQ+wgOfB/x2UntfcZzxVPkRmP2MR5WwgjvnJJ58U7kk8c30WAP8IBlMnzaemCwY2WgIFVN7WP5RgX69L29aqmEzMQfZUtRhdXtae5Tap1CHwe3A7BeDCZ3wNOAMmfAvWHyAK94i9pIXg0vKK9fpHdvv2R/bB7Y/syfqmLa+sao/sHx7bLBotAH97+7qH1rR3T2CtAPrAKgTIiP2mmgJv9iz5AEJe0YdwkJLSr5jjtI9krvz0T39d+z6lO7C5OD6lLlwjGXFAgNu3b9vx4aEL3ApA8kBOFfZCMZOugcA6SjxR7ndgnPp+xO9gylHGAAA57qdPSrzl4I3mC+ARAo0ZAFAGcu7Hif2S6QrlP+MV8WwmpyD9iibGXaHiz5npwpDVwYftie/j/vDEiOFUKbHv8BGsqoIw2jVnLUMJZ1TqlgCUSMjmIEWcfzxOkm8R+8TEiyrXZOz5MR7593M+evGfYNdq/EdFCPNnWPqqowlOt78wdxGXdSHt/DU+V+Jvo+8j5ikTwCVIx1z2acF891ICB5n5vZclpq4zOQNg0sBMCoCKi0tOeVDrRzaXhIKMD0CORFWFkp2fAb/oKZQZnIveefrvBdJ0zkcvXABZzeWkw5wXQDoamBPfTx8hnNnJlxgq2j/8vX/aT5x3/XLlE4WoPJ47tiUs4EG7e4kTTFWaoBcBKQW1MZ0orosAR9lUNg0JckyJ6tw9hOJ4bLv7XesdHVsP54tsJg5eQk3DIRw33p92bBIkceHb8yxOrAd3SqlX9gxEIIU4QQSpBOgERl/4whdSDaJvvHyOe1cNZa1iCwsE+OGYlmqkMW/ZZCejnw7czdDKCiobNNpmQ1kJaL1k+ukkABBw7fo1e/W1V1Uy0BCl7UjOFs6RZyedIhhZ9Jz+izOogChl/XEY1CdcSH9NFPz93QNbX18vSghiLBir0CCILgoxBvp+TNbE+wRzDgJ3gdqJfhVlBDk4or8pC+n0EbUtXF6yy5dX5XhSFwvSH60H3blINcLp2AEGeGm8l194EOe1f2ptp3U9dFqnFNI9qJQTdeSBgrDv40MtIaj1ZKeYu2S3yX4CsGxtPrUrKyt23IcBcGyXl5dsd/OpffTBLZs6PLRHtz+2F689b/cfrNn//n/8DTvoHtmlK9ft4eMNm5ld8C4Y1F9yPcz/E+ouEfMjgBnaynw7UTFrqRWqCxYFm4GxCuDN95RyfasGHWAh9bGPzHBsgMoeoFIuFWjvxJH2JdkCHK+To0MxD6qtpu0fHZq1m/ROsgebG/bzf+kv2cuvv27HtZrtdrrWmpm1Vnvadvb3Fai120077OynMU+bXKr9DtAtsnc5FS63VWK2pN70sTfx3XVDhurDHdlBAsAQ8ZJzjPBmz8XLWAs4+YAAfF9cdrGuHKEvDWDKQMRYZgCAAr3MGWDd9Pr9glVAWQ0Osmjsh0cibEhWKokzKuMLFpBEv1D7fucH79i777wjvQSE6ghcpQTeO7RZFL57rkwu4c5Kxeu/ATgSLZowO2wIkzzYfGr7d+xUiLhu+QC6KHdooObq+SNYmrK3AgFY/2TQ+z0FQDlDUMfCMU6U//BLyjpgz85xq53ufkFZFVBB27P0xf+xHyOgRZ6VE7sltaJKAK3jX0GbrKgEjOAnVOVZwwRQ3W5PAB8MPi4UOra/B1qzK4pDM/7e976vNR89xPk5bDOMAOwCz4LPxhfX78CkdwQIvyqYHyM+Qca0CMc5H0uCzlyYNWyhwBa0Yo77BQAQe2rBMmB+006ugVCtj0n8zDUC6hz0O7Z69bJKKJ4+3bCbr9ywr3/9p+zGzZc1B8haT8+0Ffij1g7DDKd/Z2dbIN6TtQ2bnZ7T3KM0D60BrsN1Xpr2yiuvOBurS5tCft9W6Y2YGgS/SW+HvYxAlH0EOr26d9RqCjS1X9YbNj076/uqjt2S/o3o3akLT9gMxjeCXK4DFpvPZR9LKe7DpmnP2N72rrQJ+J2DhA4QKkAfDIpWngEM8HfAIpUI0EbRPNsezyzOHTaUcQltDfYSxiKfj1xf4Xerk0tdAABrJervYQJsPd0WpZ33e8vgY5/H6L+kFofM9WAwhM2JGuQyIHRQrmDRncAKoYwN3YSOxJTZFxcWl21xcdnefuc9+8Hb79pBp2czM3P6znsFmCkrSWDiHFD2hxAM1ByUnpKr7JPVZ78AABCrBBt1zFqHbVVNbRyP7es//VNi/n3jG/+o0IRwfYZ5e/vtd2Qvr169pq5Jv/Odb9tMs2HEISoTS23luD5hAMnPkogm813Bf03BPyAA/z8ZogHjDIB8/Yz7zbHmA8jzgIweBhX5rMWeOSZmGv5e7FmjAGeZPZ4EfPKZYPGMAwH8TXyqE8prnlWDLDL54/yAEgBwZlsipGHXCwCc350kDZ1yR3ZtiBIMDkZfHjvkwTH3NRo6T46hxn3wPCl3oQN/1htUklOCP3msGD8HgM8hxmNJr050AGDS32PfOwsccA5yCQBEGWNRRpG8LdkCrTUHK/TY8TcPBzb1737xq8PxyXpe0Dc+FmwCBd0qOd45AqIHlDk0uZPFbTuydzaN/+JrOf/xX/T5SUhdfo/nAQAucBUqnpNnyUXnvyg/f5YhKQ2Cps5nmMMXXcF5h3ba/egrcDm/rtGuCqMggMy+87qK1ykeQLq1wkCmheTjAhWSInyvm2JB9Q/J+PfV4gUQAAbAkABINYcNq6AWjtiL2ukcSwH9LOM5PndPj0Sq17pg9MuAtKxlDzoXAXEE8EWmMgKD1BoKZwGRGzYtfo4+5gzB9s5mor23ilKDfE6rvVeWVYxx5HcYhEaraZ0eQaoLGhEAqy1UagMlSjC0+aO+goPllRU5ZZ///Oft+vPPUQegNmhkeaIGMjIe3Bu2LWi17rz0vL5Q1q1ic3OLyobhlNRSS5nOvvflBWQgW6nxi1ZiIcCUMnGXVq+4A01GINXaeZDvE4d78eJoD7qU7Us9moOmrYwKoktHKCFzTbMCAwBiLl++rMyVj2lJv4ZhoD7mnCvKQRDlUybaqXpscDjMbpi9Dj1qIkP4jWMydiFE5bW3dFhwYHB+dtY6OJeHhxL621hbs7UHD2z9yWPb3Xhqrz3/sv2zf/JN+1u/8nft8tXrtnr1un308ScqbUFlnEyQZ98B4k4EADTpFtBEZKtmc21YHIMkWOM9bOUQJUIk60NOcmLf6LGFvSFYTCJCsVlxk+GQMubR8k2ZacZwpGWkK5RX6lXrAbS0mhL3u/tkzX7xf/tfbeHaNdtDJLFWN3gI3cNDrWtU/MkiMcYzTWr0yxKP4jrS5scz9pINLzUZ36RxgqM0J8Q1I5iNbHxkfjlkBAb8zP2QhSPT56VYPtdxSJ97/jkxTWCWlFn/0lYXTkxqd1o62G4BcwAvKL4oeVNeE73roSCf9AbWrCN+1tQcZ908+OSBfXLvnm082bD1J09Ukz5L203azvV6EgQjICVjyGf0DACEmKupdaAzgpKGzliALzGyVBaAMjtgjIuvtazZdhBEoI5aqEFRh3QVdrZ8BrgvKMlrVKLkq+ib7GKTEZDEuBd6AD5KDvqNMRC5tgioHIAbZVUUzjBrLJVxcP8efLkzrzWYwO0IxgUMqW1qV7aJ8i4+zxz3ueBlE9wKzAG+VG8NWKAyp2MFpHoG0pQ4sMqUa77kDmqMB9fBs8/9qTzQ0H0gGjvB74p1EAFEONVeO07fd/q5N2xmlpKjkgFQrN20p3GOyFjzt1hPjAPg2QAHFOCTPSMxrrDxn3vtFfuxH/8x++KX3rCP796xmVlYbgu2ubUpwBNwm+ws9R8ao16vYGDx3AMEYezRzGHv844FDoJ70FpTZxKy8ew9gAso8vOZR2uPbW1tTQE/awJK+tz8nF1/7jnZdo7BfrTFMwJMS5lWxgbQiAAVoJr5w8/SgEhAUMwfjgH7A6CHMeI6njx5InYbLwkEoqkhth9A40nRBYT3sz/Ozs3oPDyPKFMrAvqsAw3n5PMje2kS3QzAC7MMaIyOgvrTW8W6dD+pN/X9/icPJJrL2Knd3/DEXnv1VQH6PIMAKdw3CFaKB7YqCUADQOvE2QKsbbQEOgf7unc+A6jP1kvnAECyVnvGZmbnpTHyznvvK2OPYCbjgh9WlGCiZSHmoK+7HABRSR3BeLTTI/ARI+/Y+t19m5ubEVPii198w372537GfvmXf8nu3btr165dK8YL5gf3DrDI+v3KV75itz/4wE7QONA6qhZaMUGj1n4PewTbWGfPpANKReKCvo8d21QlqfInwCDWXcyR3DUMcMf3I9gtas8kJkC+5nN7GHYp/3tuDwAe8z0vP+/4NYzHEoIPuIcEAOTnvcClLf4su30OA0DAYSp51P6ZmGwC1Sl/HhE3df9D8yABQPFd1546FcgGxp5xQfhylu2UL5Jpwn3a+x19X2iglb+9KJYe8T8St7IsO/bj5O8Zj09Px6NeYu/P2jP/ArCS6KMeTyrTjOQZ52C9y+YBAMTlT7r4SQFw8T5PYY9OhrGRDOQ4EJeRc6hf8LNT+H2wLtIAOHuGfFYGgFNjP9vrovD7fAAhp5M+23VcBFCcf9RgAEx6l2cR9dx9WhfMgBG8Qn/0KRjBf/AHYjJHDZEzDqLej09UrNZoqw6NwIBWX9TdSqhMHd7SE5qqpp6h/nsCt6gppY4wrxIZBwPOA4A+LQNg/BiFA5r63Mf/fY3kgpxDteSJrCObBo4EWTUol2x8L994qVA3zhd4QWdOjAHOkSOr7mS48Qjl28he0IpQzrnE0aZEo4TCqYAeoTXRJ/sCBp678ZJdfe66vfrqK/bCCy94a50Td+gIfqDlATKoRpFgfMqFhTA+ONu9/qHAmAAqcIwiS4FD5NkKRLo8cMEhw3lAeZlrQOQuAjsFMXXoeS1nJExVlBXSfcuhj562JV2ceysZAggbeVYhHG2u3x00p3TyhUOIY4nD6YLyLkqTxOU9s+/asLrGojVP6DAlMSQGg7pPz9564M2Mlcgk18D3o4HE2MjS3n7/A/v4w4+0nugycdjp2Tf+r1+zb//Wtw0gBGu0s3dgl69e05rA0ZEIFXNAQkYnavc33ajb7HTbpluMEdkUL4NQrX/q3Z4w6aLdZZn5L8FGB90y+DYxfEIpWCs/Cem4HXAntgAJpobWnp2xvV7H+oMja87N2qOnG/ZX/tpfs5NGXYDAcbVqmwh2dnu2A210QMBN723a8W3ZysKsFJ/DSZfjmwI1gCGcf2Xu+07pd8c1nNtjCVWqg0feSi5twkA7ZBGDRaASldSNIwIrvjMn5DwfM+9duf25564rkADcGQUAsk2+1J8dYekkL0CGDgc0xow5jDp1BMVQ+GeqLdtaf2p3P75n9+7ds82nT63f65d9t5NzyXE0F2k/h9BazcUnYasoYx/UwILl4sBWABuyHwTxKTuj51mt2JVrz0lYUY5W0DzFnvDA0NfhqCZAODk40LTM0pwPZf5giaQ6WdcgHRXSLcEz10gojxeK4R6weKDjuie5bQynEOcImjRzxmmRDvC5z+L2Etvi+h8OkuRaDMxoRBMP9pwNJRCGecl8TW3rGHMCD+wQGVKCotgPYABA2Y7rkbObvuKe4v7GfbTYp0IsKnd08/GK3+cAQzACvFbf1EZP7VgBBQRYlgEJn4usPz/z2TgWmjKsW5wgzuNBYlVgMcHh9ExLZQA/+3M/bS+8+IKy/jxWjoeN9RaHvv8QQGpsJEYLcJRo7sW8nVIGHiCA/a8AhgZHSQC2qYCi2+vKpoaeBC0LlTnve0tKAejttoBolZedTOn5EbRzDcGEiXI0tB0YF54Lz5h1znEChJczrT3DtRi4LvY27A7PnOMFcBAgG+9xgMM7FBCwwwagcwYlRPyfEjvWu2xPrI+8XV3q4sP4cXy6JAiA197sXzAAvO+9z1++KL978viJ2ACAgo8e3te9xJ7rOjr1JCTq89Gv1RMmOQCl/fRkaE0AjkZdAIBYALt78sXIjpKQYS1cvXbdmu22fec737FbH9yWXWg229alhMIAKwj8Agyc0rXrWYgpGHoM4R8llp30X/rkIHSNf+gP/UF7tPbQvvWt3xTYFEAMc5s1+Nprr9ut9z/QfizABdBmd3ckeJJPp0SBhzbMx1ajbjN0QmjQESeVAyQhXijY4T9OCvrzAC4HAARoSh/B/d6L/PDw3/Lv8oBzYdWs20u+hs/y4T19lRi66U3jvur5/m/60DkAgOxPEsqTHU5tnP3+T5SQy9OXEQ8VbMEoV8g6tBQit0Vp3dkJUM6T28MYC78u77b17K9Q6fcjTHqG4wF82PWId7R3ZiKG+fVN+jn/fPnsgqGXAIBU0hOpWIFIKlcs2QqsF+zk1J/MRAAn3UQ+AT7NJB0/RjyAWMQco9ismADQZc/JYF90TgcAzp4AF30+1NvPmgTnLYDAP86bQhed/6LpdzEAcD4ActHkvuj6LjQAY21byvP5MwlacFmxk19RlDDE8ytMkivPp6x+IIiaO5otOGqI/E3Zzl7XeocEiH2J1gXiyGdEGRXl39XL2aB8o3aKNZsdNdv5/LloPEbH89MxAGLO55monIoZaFxkxsk4e01iVY5EUGZh25QGwAGVfr9ryytL9txzz8k5Unuq6AiQFnxkw8osV0KgCaYUYHsJQjh2XC/AA5k8nCKnw3kWj8wezgJBT73VtN4J6vLuzHD8+cUFe/Gll+zVV18Va6G9vGQm4T1a8HUEGnAsaotxmBEipEZTIMehU22DScA1SXAtUfH8Mx4A+XOasoXFRTkmOB5s+GR09nZ39YXjg/CTK9cmGnpCkt0AD0Ut1YYv5z7G18ssnCY7qqkQNFy3Z077l/DgNO2y2tJzgPIKkwLac2n3XJzNx1hWUnOZuSt1bjLtOMX9nsarXpmyZrVqc9Mz9s3f+KaoptUp77pA3fCdj+7Y3/lbf9cOdvbtxks3JMCk7MrMnK2vbwh0AQi8sFmMAAAgAElEQVRRoJqCf1r8teo1m2k3bIY2i3UcbejJhBHOZApBOjlAGUgU6sd6UwqWBaYhPJWyt15LTZs4/+JnalQD/I25y8bP64Txazft0cYTe/6lF+2g37f/8Rd/0bpkjWn/1+vqdw9wWBGbSzXaDdVPO3unUTmxuVmfj6KYq4bb2ysCgOCMkvUpGQClgjQBay0TbRoBs0U1dSAnhMmUcUwCZsESYL4GTVeiYnzVa2pNqIConq/Z8LIC5fc5XKjoF72cEzIwHMpJJ1Ah28yYkuHjZ6jOW0+e2t33bhvCEQGoaX5FRlmlJ8dFsKJggntGuyMFLvBACcSK9Z+YDQSHIVIWFGHVrjNvUtssnLcD5msKjBl/+oC7vUmq5QrQnXlTqksHEHRih/2OqL1hozQeUsiOrL3rZeSOr+9JqJ6HoJbvogWTI9Up8z6CsDw4Dvsd67AEE5z6XwBEKkFwTRRnAHiA6xn+EmgYUMfcbHrAT2tRMqlH7nQy96AdY8NF9xe4MNQz5FgEadi3CAxKYKIEIrC1576SeOn4ewqAIAOAteayFok8l8MBGjNeAx+BIAFTZMD5TJQhcP0REHKcOgDt/JyEEKHAs2/xObGajo+0VwAw7e7t2I/86I/YT//M1wVW01mBAA1QeX1jXfaS86ubzOaWNBMAXUShb7UFCQHaMe8B8piH7HWXr6xqPkaXFgdiAal8PgBCIUro3XU8MI8g3pXdp+zBJ49scOj7IS+3IT7fgiXAz5zvc5/7nEA9nif3S8s8ShwI3hm7ADI4VnSlYE4AWFNGEABDAEmsB+ZPAZim7ggBMHAM2A/xzAKc4vMBUPQOmVduu6H+BzASTDMBETu7soWUB/A55ioioOuPn9j1a1e1NzsA43shjAbETrE9DtxG+74xEU6AgW5frCTuETDf/X+nfVNz3D+kBGTWnqyv20HnQAwM7M+tW7fsk/uPrNsjAvZW4AAALo4bXVo8U5k/1yjrU2cgxAONUqiugJ2f/dmfsb/zd/+2/BZEiMNX4G9octAxARZEgHnT7WnrU1qimMRby/nm7AAAX9OwmhqwKmpGNTVguYQA1ZmI5+/dlWK9ha8Xex3Po/TZfP2VX6wTfGB/T36M8QB+MgDgSZx45Z8ftweT/fiUwByrP4/PXuj7Z1n40QisLAFgPeF3w3AUU0VJp9RlAIDrjNp3T2P7lej5j2lAeVIH5KEUFp5kJ/P4Mx/Tf1UAwPjQjccPMYaTgBXtYgDP4RZMGIvxeZA/G1m51Jq8eF9xrEi5Dj0GSskXjWXWbnTqT37R2wDmr/wmIoOf/y7/OW7srMmXI4bjg5NCvN9VAOAiEb7xax4ZJ1/ak+bdqUV51psuAgDy8cuNhP/sm9x5r/Ou/9wPnjEpT33mjD7gZRuX/A7z8gAfO9VLe4hZKAeAijnpmPoolFVdSI1NJYyJssbHQ9vY3FVbM984qrLa4VDxXmUE9TdXIC0Uy1Nhkvcxz7KaY4vw/PH7dACA7nSstisWIoGro+Go4uIwuXATAbUHwM20QTk1NQ/SuV3GjwA+z6AjJojDAtWRL7cTo72x3UGpK0ALQcLi+KIa+vndiQuRMg/covMG/6u1mxITJAAjACLhKEo7tMrjgUoGrj133V577XP24ssvWZ3WhMcD6x6gsN+1oaj0ZcaO54NT5QyCQwU6ep4paBzJkNESan9fNZ04ylCh5ciqf7RnE56sPVEAtb21rfZR9ETmfoKWWW/Wi+DH0dqS5l/ed5q3YywK3uugTUmDU0cI1mVicgAIxPMV7VPBk39Jt6LmglBTJ0dWxalG2RUng1rhoyP7tb//D1RrygGpF15f37Rf//V/au+/94EtzC9Zo9pUbTfZlW7P2QbQYHmuOCgwrAAAAFrbzZrNCBioC2Dw2kXWl69q3a9updQwUJtVOVup13iyOe7EoCPhH+azag2X2mOFijcU2aCMO6MniY+Rpa9UbKO3b4tXL2ss/vIv/oLt7u8brvixR4X28PETde2YmZuTfXC2iM/3y6srNj/TEDXTs6/J+UTxev/AdnZ29dwRiXQWUaKYFm3zKC3xEgl3+7y+1MXlYMlT291yATzGoZreR+SZ5mywcpgHBD8qZalV5TznWeewAaP7jTu9kTkvHCPpXMHMINtEBqopx5S18NHtD+3B/fty2KvQp/f7VuX+Cuq8Z8vc3nh2MQJTz9B6BldjODi0RqteCPdxjQT9sTZ4L/YjrotzhIPr4MjQKs1a0cYp+IcBQnBfMCzCZrlT7bkdH5tjm50G4Cud32gXFp/x0hgHOAIcjFp59e3uMz+d9RFjHPMxB550bwlgCXuoYBwhxaQBMbrXOsAQ9P+wO2ItJdvEACP+OT83L2q/1/1DUz+xR4/W7Fvf+i09B5WFKPjyen4PClzg1V85zdoznvFSb/WxV+5URo1v/rsYO34XAW0Etfk+xPxuT6Mynxhd0QM9Ma+Y+zDNuKf4PN+DwlxvNG1nf89WVld1HgJ77kUCqonZR40q2WFpZEy37Pf9vp+QQjvvu3vvji2vLmk/kU1O9HWe+ePHj+3x2mPNX1FVASLqvhfCcCGrzx5z6fIlzVGuk5KE2Ldgr7F3Mse8xMrb8YrBUZmy/YN9293es53NPbUSi+xYrJ2YYwDqrIfoDAEgBLitwBw7UR0WjLhgSzjDwVlrvCJY53kDSBGUMx6U3sxRw5+AJwefPECKBAHXg13hHrmWKMHg+gg+odMzDhwj2E9eEuDZesBPrhnfSJ1NOO8JIMyBwPL333u37MqTbIPKU/YOdP2xX7Vb08qaRymDbArzeogOiDOoWEdFoJPWIwGOyiDwI6oVlUhwDdwPGjXf//771u0dqUQB1hp7HGWl1SrlBoBkZZvxaGPHfiSwsWpWPTm0fmdf4MzNmzfs1//JP7bl5SV777137bXXXpPNZEzp4MI9o8/BvoB/xP/RUYk16NeOkKprD9QrFZuZbnlXn9QdRwFn0iRQokV9OMs9MGzQpLhpPBh09ryLtOWv82Kt0WO4iv746zyfNQ9ES/Lt+THM6TOUv9HxzmEA+Bg5AK+sf643gOhxKhGII4Z9klcetjLNqwAByrXhGnJFi4oJF6oESMzF8Wy/cPZnv3dniY2XQI9S+POse74/udV3CbX8CsaBgnEGwannl3Rs4tieW3J/h5cr/1dV8qc5mcAqfpZd/RNvvHmuBkBM5NhU8+/nTYz4W+mMlMYhNmKPvS7oI3nuAwrhjWdnAHwWAMAf4vkMhHPHKGXczgMBYkMYH//S4TmfATCJgpJf0/iEO8vZmHQfoxO4vIswLOP3Nf6UFGhUvMdqAAASlAxFVolX0POY4B/BDSjjbP6IAvUk7ldrzKiVhveYDU2BODOG3BFIzeMpd754nwKY4xNlAPMyknw8+Pn88bsYAAiDFs8v5n446KDhXIdnFEsxlsgulyJ+/gRKNfpEUTPqod2xD2czshncJ8ACzhH1cJcuXdImziuCE4xA1NF6VtVps4wgmQHf8FNf2awXr2fHp9RBwBkCjurWGjVlZVB6JmMPS0AaAv2ejO3s/JxKBW68ctMuX71i0/MzyhZ5BhPasD/DAGxwenr9nu3uQavdl+NXtOSTCjB0SW+VGBkiAg/mFHNideWSAAH6dEsd+XAgpgCOgdSLB+786t5Tn+yY60ELHgFd0mavzez4WMFZBEP+XWlJU3cXxgf1ejI26gaQBMdSoIr1p2SCsYEIt7owb5cWZm3Q6dj9Ox/Zg4/v2tLcgtoYtZoztra2br/69/6Bra9v2fLyqu3v03O5aq1GuwC+cAoJaAFjyC6hWjxlx9aoVWym1bCZ6aY0AOzESx1wylzE0AN85qL3K/SsLdeswDFldWMOKgjgK22w3t/YazVDbyHWkmwV6yz626bne1yv2v7Uif2e3/tj9p/+6T+jQGSfdnpk7JpNe7q1ZWtPnqjmn6w/tFKcXAITMtsAADPtmjXUHaOSnHjPIOPsbm1up/IQNmXvG+wbY2Ji0Gc9tSnUfRXBvzs1bM7qqZwCFH5H33nup9Hy9ls4+9HpIqjSqkduNnWNmse5Bk6aXAo2hwgxNuVTxj4bZRPU++PUf/zRHXu8tqaM3d7Orgtj1eveV/hwYHPNaQnxSbk/BZI5SMazY80IDKAcxKjPhfVkyrwCtkEBD50BaN0u6OnPM77imHqmIZLGXK9hn1MA7wiPiwJqHnlrQX6WLQ2QIrO/vS7q+C4q5swfD4JiyCQNll1HMAX8e81siMaDi64Fc4h7i8A3LxHwuevBXgg7IloG9TxsS9C1PWPlmeF4rwe+xy6ullrlEcRJwK4L22hec4vsMMwjXqKEH3qnE8ZASuRJ5NOfeYKexvycyBLm9z7J9wrQorCZ2fwKOx/2rHCuQyOhWrFevysx2ZJVNdp6kGslgGSOM0eCkcCxWJPq4IBOjLRmnG0CsED5F9/ZW7Bv7RkvtaKkigDtx3/8x+3LX/2iHZ30dH5ZqaQ+H3ohnOPdd98r1w99v9MzEajaatnWzrZGkPOyvyHmCuh6fOIlLwT/AAHskaFTEwrFrL97H90XqyDAmHwPCCc5gggFM0lklHFA4+P6i9dlP7nWKBWKvZj/B2DCMWIN8XvNt4N929ncLDQkJgVu4X+ELeW+AQSYawIbKQVDDDQDe3y/csCLEiaSDK5N4mU/BNvqolKp2NLCgrqDoJj/6NEjXZf7PVV1EtH1a8xL+r/WnsDUikBIgcax/9M+klIp+VnE8r5+EXfE1gAOOQCxr4B/eeWqbW3tCjB7/BgBx32VDWin1Pr2uYHpju4OHJN51aAef3hs20/X7Y/8kT+i8isAALR7mAOcA18G9gUAACDxk8fr2iuYLwAB0ZIvbVHOKkNYkk4lsEFS1wG0JgDRvXTcNQi4HnSlHH8tvd0cgDvL//f3OzMxX/oX+eOKOfL9pIziR0510XF0foH5o/HDeeDBxBjAe9COpUFLBoAYtyk5J79bSZNkUyV4nNqAZ+Mnm5buU/5n2kvC1gWQrU5FYi6eryEXdi/3R7S/SQTVlfGf5eW8hMnR24jvM/bM4hl62JNKEcbsdm6zx6+tODb7nDpMpdi6eA6e7FDCU3FPdKDCKPiezu/1bAAAJm0s44j6WQM0PtF+mAmkmtPPVERfKm+edX3jFBCuLyYEg4Bj66Ugow9y/L4m3mex+J5tCsXHgwJWTIxM/GV8gZ6+z9Pnzu9lfCLG589ExcZOcK4hSehJeQU+hpNsUhicCBb9/IiEsSF4KyQ55hhF0WJcHZXfdnqHtn/Qta4CNWlSpy8amfHe0yhccZ+nUIfsF/Jd3QF7ttdpEZAzF+vE+ZUHJemTI4jU+LXFdWbXGz2IzriBcHjDOcFpQNju+eeft5WVZdU0B4WNjKPAA6lvI3aT6GupDR6nAA2PuUNAT1Y0UFR+H60CpewNio5wDmyDZkMiTDNzsyoF2NndFf1/9dqqVKRffvllgRSRQSOrQdYVZyJQVJwZqMmcjywCQAAtqPg56Iu1CjRkbyWEw0O2CKE2FE+5LzKSZOxwCBT0TLcECFAbSVY1NAaCKrq8vDLC3hhZT8MpBXBixSvudZVbsUww7AqePeMpEAU6I3M+6RHwFAFHoOC2yBo367a/+dQe3//E6tCPp2dsa2MTqWB7771b9k+/+Zv2dGvPrl573lqtOdH+6bUcNYRFAM4FiRqmyi9lWWkb2KhN2RAl2BMykqnkQYr3iVlSiCd6ZoENTuUJqd4UOxXZP+/v7Q3ucKbQZ2Dq4pxCCWX8YKLA0BBNd8psv3NgswvztndwYNOzM/Z4e8v+4z/3Z+3G5z9v165fV30/nScoZaCcZ2Nz0za36UPtMQAsAcSryK6LcYITWDcbJBqsB0sol1ODizr3gX529fiaBKZyirlEGhWgHerZcZ84BjiqlKMQRCyvLBdt7CRuB+AEPV51dTBTSgeCgF3gkwI/fw9joqAhOVp5oMVzrZ5UrFapy9lm7dGe7/69T+zuxx+rVpcSHdYlrTbjOMwoOeHRLEt02+hF7c8kMkMCpTLhRdZQEUDQN1syDQl4TEBQvvcHCMbaV0CRADDtodS/1sj8eQkBh1ErL2XnvKsEGisEEIBzsU75WU6drtPZWyPjkgAynlu05gydjwiMHYio2NERPkRZJ8zvY47y/e7du7ITBOV8iaqsmv4jzataqtufbD4TEBl9jsvdrXj7qfLFAmSadMQSmC7/+ln2n2fbtbKLH2tRefp42EieG+PFvGHvYF3jmAP+YTs8A+r3Ec457WIBAQAiPcvlz4UFEaBZq92wP/4n/i07ohMBQVmTjiQ8U8/KihFnru6PyNvBfke2m/kpOj37UqL9M/m8vI/OLrN25cpllcbx/9AbiE4xoskD9h0PrV7xNp/RQYB9IDofcO/R/SH2oPAfta9i0ysndml1VfspWW2uXWVzw6GCzwCW+VwASfwsmn+zIQCANR+lKgEeBEAfJSLjQWWsUdruYRNDkyDepywpgWyzlcCNlBFMbSFZy6ytnc0tXTf3ynWzF+5sbauMjHIMrdkOoqGmvVnPHaYCmhhTlGARoDk4wHNljqg8kIw/3W1Uhug2yf1bHzcd42Rom1s7AigatC9stO3R2rrdunXbNrd2JfAMAwC7H0rmsAq5dzH9YHxQVtjtSJQYf+a999+V1gQgE+dmrXtZJODTvvwAhPO4Xs4r4TTZEm+Nyx7gSv91gcMA5V5rHftpMFZTbXvBXH2WtXh2AHnW0Ub98WAAnO2/XgQEjAvQjZ93UiwxAkDEcx35YAkA6JlngXJolsTv8Yhg9bE2OG6R3U9BquZPaAslULoAgWnhKYDmbADg/PgFQP/8PvB5vKj9KmOa8VF8zYgnT//9/PhUCRHQ/yz0HI/L8mPHEOcAQEWXnw4woo/mfrn7KWWpnPzTotTt2Kb+nS+c3wXgogmUP/fxIPoiMMCppo6o/b/1iuuPjIYbIT9fIE0xgOOgB38PBsPE7Zw+2aLgn339F2Xg8ULccc20EYKOm4l6nDU+OF9BIZz0LEYW6zMIXlz0DMt7n4yEjUzoTN01risypNHKD2dCNH/62B6f2B79kxGTAYVOwb+Mtuj8ZBYbhRTj6Svw5zLK8hiFK4L8+2zz7/8HAEBYxzNuIM88MOZR66s5l9pz0QYPDQGcO4IrXurBrFY7nsVU/W4Yv0AcQzgt1XXhcKATIMdMmXBTwMT/qVXkRZ08zoEAgcUFq7Vqyvzyd64PBwKGwM1XXrHr16/r81wzwoNyGtioMyGymbkZAQoE7jg0nYOu2jKxuQ9S2z1E43BeqPnkfaqpVtBX1v7jtFArGKrb0Tbu3r1PRkovApCLAGQgEaNEeQ01Ye/EVggEMsehFRKwkjE8RHhStbUunkQmqEomY2PdKijbNxq2s7FhQwSUdvbsH/7aN+zDD+/Y5SvXbW5+yZ5sbKmn8urqVWXFixrpFMxFGz8YVpHxh/4vsPUYOi3AJ9mdaH2U2tJlgWKYCsYwsqlhC0PgjffQukv1rwR1g2NlppgnUl8nK0WEXq0YwpIrVy7bg7VHNpPqhv/cX/gv7IUvvG41esErS9RT2QiOpLf0HNra48eaNxEkksVRC68GfZgJ3nFOscEeFGPaoXaiwA4IAIWY7H+Ud7qvEJYCinrTDvseEIa+hTQuZmeUIaduVX3sUycI3D5RbI+dsaKa44x+L39EPomPKWCP26BShFN7D2tkcGK7G9v29MmG3f34rj16+FClGzBV6C8/3W6LBp2LKhY2ToG9iRUllzRaT4Z2BaU1STsD4IKyEEQrgzIe5gIwo3AyEhAe2Zf4vfbJyMKnfdMDcZxzKIY4znSTQL7CA6C9nT1n63S7onbDBFALw5qX5jjrydtgBVpROiYAKX6Ffg3BWCpZhH49VXu8tmG93qFo1QRvCmBQfe941tNr0tNenz2ncCIFLp2RxZFncmprz532Mf0iT6Wcs5WMAwATAN1n24ie+VPMm/NejCO2kTXH88FuMnYEjeivLK2siH3C+sCmewC8L/B3fmHOqfcuY1cAxYWTXx3aQXfHvv4zP2VvvfV7fI4NTXaY506XgEazrvkkYLHTtbd/8LaOyfkpeTqIVrQp0+wBsNN+2bNeevlFCbh6gOxggNteyrFatru9L0YH53PdnZrmTrSlzev5eU9oE3B87vF46lj3z2edgXB5pPWfwIasdW/oKQjA7nZsWi3lEN7z81L6wDzmxbgzn0PQMEoJtH5Su1BsXXTRiU4CAhcSO4luCJxzPrXjjBaGGg+AUTNpLzDRGWPuC/YUdp+SFcYahsCjh2vS1YnyF0BIbGur1tRxopMRn+c65hfnUxZ+rwAOQgeIBxAsATQC8OcQ6aMUgLI2hPHu3ntgT59u2Qe3Pyoo5J6tLYXbkA9t1xtqB+kAzKJEABF+BHji2iWCayYNDr4oAZidndPzZuw8fQ0LFV+Ae/Lsf5O2pbDWKP0qgn9ZkhF/39mqz/qaBAief6z/rwGAC+8sYqmRN356AICWxzkAEHupWGTBmkk2NcoKS3YaAEBSVj7jQi8EADJwatIhzgMA3PUe7Ww0ChBEudfkiysBgHLPyOMtfp6UAM4BAMWPGTAhsD8R8dzxCDXLlLhLJdJeJjSwqT/+ha8U8/eHDeDdsTmdPb84aPQB8dsGWXv210XnKgZrLPgtHlRkIs5gAIxTsOJK9fmpqE3+DACA6C7lCITTlYMCZ45OerY5AHHRePicGD3feaN/HoDhRzl97ynsHjms7ivdZwgvaXEFa5TYJPVCR0yGNjJ9tXeDZO4Bv/qNQwtTuwvGnskHeTqNYFxKRkEYmVvJWOW/+10HAHL+1OjFjo3tszmLLPJxWmNhVKBQ1WtGtiayJwQ/q5cu2bVrV7WhUkvvc7EUsOHBOi28IpE6WgFB08f4xNSSY0kbw8OeHJCQ1eVzUtmfMmXfu4c9BVuIB0a2Q6rG0DfREFhetstXrtiNmzckIESAqTpmzaeTVFpAz3IXRmKeQemMtno4VTgXTzc2BBBQR4qDEq2mRFXNtBWCfsx14gBxPv972Rs6sjOqyz9k9kFEQ5SSrH/SmYjc2vBErIma6P8o/B/J4SAslILv1FB1+Q/u3bNj6ip7Xdvd3LSTw4Hduf2Rff93vq/jDxC9VEcdQIOWqIesA1TMXf/C2/V55t/bZNGuaGlhTuelVo7fO5WR1mUekEKvFzv+rFKrBJKEqJsv6tFym2AGsBlFYKUs7MmxGCb944HVWk3b6ezb/NKiHQ1P7L/97/87O65VbfHaFdvrOyUVgT1eOHrsDgSVygZGDV+UmhSqySqWLzQLuB+eE4ECjrMEANXmzoPIqNkrKITVii0oO+QZJQAAjoGqN+AXL/qOR0ZZ9cWpc0a5ppwVIcp+GivED72Kwtdso1ZXEMy6U5u++96mD3bH4UFPmXwFRalcAMo4gArBNCJoOUNM5RVJSIpRqkHDBqCDbQMjIgn0KVgQo4Ee6MyZUjxTbJTk9EZHhgjy1ashA6O1dvPWjUmgTyUwJ0e2tfnEjlILTSm4T1UUGISaeLAWYnxE9U5MI8CLwYlTfYMBUALGLjxGIEawRC9zAkKCI7KlHuC7gJiDOz4neS4EQDEOjHcBXoxkb/zZRFeHyYF7KCcnw1wE+CWA9MOzx8a9nWcPH0of6tn9p4swC7EkkxI7zy1KKjTGfLUadvXaNZUJhA4NawYAGPYPVGxZ6gTchj8R82dpec6ebm6opv4nfuIn7JVXbxZBJvsCz/7S6koCEkyB/9raI3v//fc9UaD2nl5KEbZHQDc18nRYoevJdLvQCZif9Tr6wgGWOKzvcfwuvz/2I1oJQiHHngQzQCVyvP9kIAAXPQGuk98RRANgBEWf7HPsL3FOAYM1b5t4BKsxCRCGaF3oB3D9nDvP2MXeHUFQiJ6GX6cAKrWlhIUHiM5nWP+cMzKtvk/2DSE8GFDYGo6JACDrF4AO9g62ir8DkuBl8RmEaBkPwL0q/7L9h+fKXixB1EbdVlcvCcDhGgAieR7sw/yfccTWAtbPzMyp9n/t0bqAwemZeeup/h8bsGH37z+wx0/Wte7ZH8KuNGsNtWIELKE7xNHgUAkBfAzt9w3X3XCiCiKqlAtWNcco26HWnz8KFEqt/gABJA4rah9t8vK+VLEDKq96Dnj4adbkaIv0SZ+42Ff/DPbjU9TAX5hA/CEAAD2HzPwJPs0Eq3OgWXucNLySAOxYJxi3fZIJP1cD4NynQFnJ7zIAMD4mF8VnI88jlZDn91hqGnhkA9vGtTkSgy+xemHYyuf/Y58vAYDxk0/6//iA5u0a8r99qkD0M9Gv42zPtgBkKBPCMgnEiIHOGQCnwIQkIPdsV+Auh1CuLNM/DgCcXwJQBlxnPbtxx/5ZQJ6zF9HpDg6jwX+CeJStIgPgiFk4zxhithWCfNB8MoAEbtB/yfoT9ESgE31aPfj3IIvMssCEiQ/g9C/HXa+SefLsT/AiCtVZAFT5XM6Cv/JrGkWdR5/H+fBZmbUtRQCZAwoQ6lXb3PEMQ2QXuC7vbe9OFS3oCMJR9KelkwfPKWBERIvncXyiWj+vHXbUUs+mYgIGvEVQqbQsSib0a1D6waGylxqP1HMap2lxGZGgWTkPAR5wLzhl/I1My+LSkl2/ftVFpJISedwvc0tZlV5X18zPHItaw4cPHyoQw6GL7Paok4uysHdFcGHGUgU5nEyxIqxqx32vt1RtG8GRjK5nuzxbfKQAHwphj8yYDdW2rjY1Zd3OgbUaDfv4ow8FCNCOiii/s3dgv/6PvmEb6xsSRWq1pj0jjmJwpabaW7W8kgMDtT1BcUmoiNIN6KVkMqBJDk+gZ5P5coEj77XrgTxlGBEgTdp8QphSNM6R2kM/p1NJexKS4r0S5zo89PIKanFtaHvdjtWmW9Y/Gdj1F1+w/+q/+a/t6faWLV/14L+benDzGcZXAp0k3tkAACAASURBVFep7VowMiIIVT150Ted54OInjuEfv1epxvHcIfXWYLRVx5gwec72XvmnUOIsr2JSq+a0EpFc0ZBZQqgVfqQKdTjgAc9Xyr99Ybo7+47niijhxDhw/sPFUwQvHorvoZaOQ56dGHIxD0BPlILO54TmbgIIDTemUAYqffp+XmVTKFIDn01spgxTwO4Q7sg9hZn0DidH4ZC3jUgsv9xj9LHIDCiXWcKFEKQD5BkcX5WDHBfRzUVJXgg5boec3Pz+lzQ/qPlHvcCg6venFEtMOsRgTDG6MmTddva2i5E1AK8iexQkUEGEDbXf4i5Gdcd32P+5nO8HE/XL/BXntkvLewou3TSe86zzZ8mCPhs7/ksyRO3AOcfAUBYLVh7Pa0H7C/jL0X9flfgbbfXEc365Rs3FPhKaM5OFAzzOa8FT8rfGdvRgagjW1pa0PNDH+Dq9avSB4ABxkKhbGxre1MMMNYeJVMEkgSPJAqYK7CgyPoyxwIEUrYQb6PqbKRet6d1BYAAwE2QzjF4esGKi32QY4QIIPca9Hqy59TJbyQwOXwp9rcAnwNIx27FF8Ep46KAN7U1dBAggeFZez/K8WAP5S+uRcw1WG6HdJrwbh68ABajrWncO4Cft9z1+xA4UaH1XUssoLn5eddROeI43ubR1y26AA4m7+/uCWzju5eC0QpvRmPIWKpE7mhg64/XpXERQLoDE8EgPFYiwcsPfS+luxCvGF/q9Vl7MLampmp25cp129/v2KNH62oT+PDRYyn4s28D5BO4lLYN36PUXgDomZmdFngrzaFkp51B0VTgT3KAfVP6DJojvn7F0GvUrd1qSCOHen/2lQj+c6CvBM1yYPDZ1nFZHDH580Wicgygd3uXsrrnuK9nAvvcdfLjzruGcf81jx8knptK20Yv4TQDIC4/AADtRe5AFCVqHDuy/OydYacjViuSooUo4HgXsdNjeN79Y/ouAgDCnxwfB/1fATh7/SgzTXY16xRz3sz4YUQIx++F/+cleumSEpZdJlcFuB+XzFmuR3s4ftcfff3LPp/PyJBfFMgHAFBsoz8kzfyz0f8vFgGMh5E/hDLL4H2qR/4/XiKQZQ0mHeMiCt1FZiHAhzzrEs/jorFnBmLszgvqzwpAP+05zltAUYmf32PpUAQ/IBlJ1Y6Ht+XONg7g3kFfdH/vB09dJg45WSEk7j2jV/TKTC2zNNHTcyGzerEbc95TeNbg353Gzw4AhPM5OoqjmaXkZJ5KHoVDerYTJ0Q+E/QKo+rPdWi1pmcmI6stuiLMgKyVV2nMTE7NpUsrdvXqVVteQoWeHr48KheSC5FCnIpWuynHjI0fmmTUQ/Ie0eJB313jpxAm0fvC656asuVLK77hsyknNDho165dYEL+rz9/vajDdAq5v59rIBOFw0K2D0cVRyxaQuHQkYEg00KNINfI31FXxulxOuYkxx+6KurAUMBcpGiojD6DVz6Pwok4HohK2KB1Ee2DaGnV7drW+rq1G0178OChnBnaFH3/e28rC4KI3ezcgtaAshcI4thQ7Ah+Jxq/WuSktmRk+qExIhRF32IAln5fAIBYByjXS6wvUdBhCkhAb7SNkc9Ev4fcLjEP8veW687rXXn+oXzdbLc0Hp3DvjpFdAaH9m/+23/M/sAf/jdsa2/XXnnzK/bw7sfWmp113YSUyYtzBCiKAzbJCYlMIiUVMX/dn/B56DYx2i6mbE3KFBf3BQCi+uMEVLKYNdbR9QAdDKesh7AdJTFOM/Zjtpv0CE/CooNjtTD75N4ndufDjxTM8kzlVKNsLYfTywO0zlSP52JcuaMXjivnACSQY5QU/NWKL2W4acNXRVk+6amU+1jYknheUb8fQBH3fZTElUphNQJ9ldkU372GNpw8xhVGUFESkrKmPLvQGAmQRWwtaUYEHTvEvw4MWjI13Tj2j588LRgA5XPzbJ3rOZStxfL0UcyJAIoiKODOc3s2XvIwuhPkNbSTAYCRlNVEOzAOAJxfUzpy/ovS7xc5DxcUHFz88fC+nhVGGFr/qGuUYfE8mCuUBdy4cUN2tkuLXc1dLyGTkFvWmpYA+EQtFtF6oWa9KkFYAvzPv/EF+/JXvmzTs84mgElAORFt/fC5CHBpo0jtOIEx9lulH/vofhy68GQqr9SaSV1CyHTze2wp4OHrX/y89qLxbg+xliJrz1hG+1t+DjX/7c0tXQf7S7wnauX5f7AiOB8gAKBIlAVgP+lWwNjF/pv7W+Hgx7rg/8EOCMHLjfWnhYgw51AZAK06pb3gQmChedHpHthBp6PxpVyB66TU6LDnrUxnpymz6Njao0caR8YNRBt7gLlj7whwU7YW/4wypt1dBwv22T+9HAQWADvTxvq63bjxcmqfuK1xBnzhnvgc9pRzLy9fsn6P7g/rSvp0O4f2ve+/bd/73g+K8q1CKySJLnrw5HOXcWaOUXYSpR4B6rs98K9+z8Flzom+Sq974O0EET8GME8dciRXR3lv5uB58BqQQQLA095w8Vqb8I5T4nkXH2XUH499++z1e24AnPSKzsigpW2v9I/H4ySB3KkN3UUAQMn3Lt+pp5ep4AcAoOOmmj35r+GfZCeJPSlafp41cr/bAMDFT/R0BJxfc/hf+XHyv4stGUBOamVZxFlK9NFl6iSxKt0P4POsAYGVf/T1z1ACkPa68wLQ8wcgnuizB2HJzzvzNGcFwHJk02nLXvVj7sFE1C0Tgki1bedd/YUUegkzntYACCf1ognk9binF+l5n8uf1/kGwifM2YN7WkQvF/yQa8T9pd66bEYywhKE6tnh0YntdQj6vW7ce/imHu+p7Z+OJ1q1t+wg8MFqOO3Z1D6N7OrEV2EXM0v7DEb37AH4VwUAjJ9hQlZJz3hspmlHktz8mZeoOuWxFmHlM8Vpc+pi4XynvvfKdIoNcFwIs3B+D04828pn5mZmbWV5WVRDgAGcGyh4qv0cDpV1QKk/sowKYodO3Y9azcAMQ6BEDITAjajrJhtbrUoPAKeF7EUo//NZghm148PgNerKGkEpBTyAtTC3MGezc3Op/RPtjboK0tVWKgUMZCyhjpPl8XriLQECaveUnAd30nwMhL6jrJ56qksEkKMl0RV3FaAV1mx/Z8fqU2bL1GGeDOzp4zXb0++mUAFUxh8Q7Fvf+m17990PJGrJ2rhy9bpoj/RkJmu9t78rgToyHaJz9rvezi+p1+P4cD4C/zZBIu2rOp1CY0UCjsr1+D2QFa7Tpz6NdbHBF/PJ116OZo8E2JyXVm6pzppsOX+nLSPlGwT6S5cv2f5hz/6TP/un7Y03v2Ld4cDac7O2vr0pDQi1msLRxInrOTWU61bAQPA4gXngZW0+Z6nrDFBiEmAaAWRO8Y77OaEsQvXrqYUoF+FF4cqOiUKchPZU3kDGPInbBcDw8Ud3BdTgNHtmkM4LPIOmgved7R0F/2p/lxwbd15chXk4RQ6iFPDjuF6O0BB1n3uMGuAI/IMWKTq9mA0OhJX373Yixk5tDeUEOwjnGXzPJPY6DiYVoEb6Wf8/ORG1Wx0HEvARZQ3+d9oM/j/svemTZNl1H3azKmuv3rune1bMYECYBEDSEV4oybIpUaQoibZML+EIhSOkcPiDwxH+4PCfZTrs4CdRls1PtkiTgAgQINbBALNhlp5eat8yqxy/c+7v3fNu3nfPy3xV0z3kJDBR1ZVvucu5Z/mdDW38CLosSUE1RN3sH+CcnYT33nu/KbD2dGdXvYxj7eSgOcYAsBUAoSEk+xNrNZA26OW3qTjgQ5KiYD65kor7CajMGlkoYioafGZKWwCv9fT4D6twZ7KnGI7WpSGwCKwn5WsSaPF7+4QwY+0SvcWCliYtaHkFLfXQ/g9h21o/BkC+gLIvvyTGKI1tfCeh2wAqES2zPA5naJUnSgJ4PAS6dlKBYYAItd/4O78RXv/y69KpAgABCvtJC7/9XSlGeHR40gBwrD+x82RHWr7CUw3PL4xMUXhjNA2iUCTvfmU57B3thvsv3RfwGHyM3nbO27bnZStAfAdDGwYzUpDxLqSnQK+Rv29vN+36wBPxHwECrCWeCYBk+xrAz0Q/+E5TZzRFgZ0JyHPxvbAo00seACQ7I0g0qehQWuEcVPf9H/xA2jOizg7kOYzzO3fvCoCPGiM4hxLif6YgHjz+u0ibwX5ubImXHxJDooaEj2mkgHTtmUzD9ta27CnmB4N+dydF7mC8iH5C7Q8AOIzEs/waBQbxHkT8HOwjWm9LQIBvffPb4YMPPpTUAIkagqc1OucgW2QNoJ9IIWItHIkULQAqGtmlRSSFHmNEGdvAkpdghVaWRxLuL1X/V0CT6H7A0HIFkeS9dAQ2BagVzJWy1YuaLzEEv+aBr+vqvgOozh1i16JKFYPcGG1xw6jgC6jd5sINUKLcVccpfL2FVaQILPL/RkZG4J9FZ6G58FaOic6CRZdfdbZ6DIYXAeDVAKjaT1FKUzfxbDHSP5ca80YEJ+5T+a1Sn5208E/IWJGZEtWrzhTqsZLWAwBgYQOeFh7FYkcUQTcR9vPg14i4pPTZ6xlCb70LzULTo1WIgMiBg3xzhGDZN7oCoNfGR2/QkBQAnetstUnrUeJ6eGtVWuf6PSyBEpmkIejGuSFefyiqil4jlA9KsjDlCQgYRfzUyFPPLq/XvrLSukZdzFFRVQBAc2YvwsXkSHu0Nu9OzKhhNtbTUmxZUmeT3d9eBgBQYl/R2J+hqxwwg7Wulc27Pgw7ZAVi8Twagx8h6FJlPPblji3F1XuAHFl4aYQZa3ElYTGx4JIwN1T1jfnP4kXY2hTvwssvvyTGM4xpeBygnMHoYPqHKkKrkoNHowTef8lNhhdXqhgva+QAKjzHXHUqD6xsvn0NBapQ5AzAwJqCC/AAoWUPQiynE1Eeb9y6IWkDL9x/Idy6c7tR0kCLWucASoSioqpgKUr63e9+LwIAavyr0FGDR4RTzBXHzmgHgGhDxuKmCPWfnJwIALCBnM+jg/D4k4/Dwe5uWD4P4cb6Vnj7Jz8L/8//+6dhd+8wjFc3UZghLK9uhkePdwQE+OThQ2mjdP36drhx41oYjc4l//J8chpWRGeOrenEg4HQ/1WlCOTdNkCnCXMXMlIaQ7cHMUCNHcM1lnM2Ro51yiGjMipCZzoNJ8dHsuc4z03OJcAhRFvcvhnuvfxi+O//x/8hjLc2wsbNa+FidRx2jw/D0hpSK0biaYKxDMOa6ozURoDQmqAQFYrL6VhpuCstquBGWoRW3E/e7eSh1+4LQrN5lENsvzMJqEY9FfqEQAT4sLm+GVbHuoaI8gB9n52cSa2Lp2hN+OGH4b133w+PPn0Utreuq0effY7heZzGSoDnKDK4oREiU10v8eqNNJpjCQbIyV5YWY+eO6yDtIvUueAno1kY9o6/qfKLHElwTm3f2CgFcW0EFJJ6AZoOAVAOPesTfWurPWmPyGgPdhdgpAK6bRwcNmkHSDdBNAM+ekZCODychJ2dPe3bjgJmT54KkIbaEgrYwiiJVf6jV1/OCm6OubUCkAi/SfPQ/VoSj2QCGGLfZbJB8Xyk1AbKaMp6G5FSAkGR/oE6Bkli8P1dAEBUsBpZQz7tqaA5324kcmxztqj8qXH+Ps/0c5hBp5KvH4Fk0qd6VSfh4GhPvK5MsYLxj9xvgDwAZlFcFkYm0rnYR75ZPugEJ2eSBgXvPvYDfDugtLUEVp2Hg+ODcO/+vfAf/+bfDW/+0pvh0VNEZF0Iv4fhDQUXed0CKMU6GydH2ioYANQnH30sRqy0/BUDWwEhnOWDo/1w/c61cDIBGK1F8CC74KEmsAT5RcNaiuutA/BSr/rx4XG4tnEtbKwqyIHrGNoOuqVRDDrE83AfAQGc583tzbCyviopbQAEIKPVi65RaCxgh+fy3GLtGhmKdKczdBhJvFH1UqhIqbrR050n0vpTCzWuyTwxHhj+YuCcnwsfRhSF1DkYY03H4t3HTwUAwde0xkcTAYQUqf1Dia6QKL8zTeUBj8Q88CwAiEjtwe+Qv0jBwF6A30rh0PNR06714ABFHn8Yfv6zdyT1DZ1bxFiX0jaxiwS7kcSowNPziaQ/Yf/gVADNSXoTCtxK200tWqmpRwokMLII/HB7Yy2srypoPpa0PvAleJ21bSnBfm1PjTXVijo8eaips2gUMyJZNOK1m3+U9HiR3kwBkOTBxSIAtKDifG3MW4AAHcA9AIBSCoDaLcZ/Fdv90LAX/VMK+2pbZ2uTEXRowt472F3NqBYAwHEIegCAlNGspAAsAgB0gS75XIRqpKOJBQBixX+pmQbdRQpHqcy+OBd9mmCByNj/+pd/vUV9ucFXW0AasKJCzG38qxKqC+QJ0D7CrHxNbvDw8FCZtGPPD5soa5EA06FLc5XrnTaGHqpzEQUrEbAWkfdIp7A97PsY+Pk1XdEP7dUs7087h96GEyLcT/+NVi5S1A8CFzlsEvKnSiEKml2EVWn3J/MWwzSFJAvCK/nlUemMvd1xrRpg0BVOlWlnTHAWkVTlrY1ARoVuQfLT1m8V9Mekk3Sfqy4AgEZaRtdWWMi76wKAOYl4f8qdS/nO57EAkSrIaMGo55Hng+3FhFnj+wgM0AvBnH8+H8xQivzFqrrw0kiHgXsacqiKAvLwjgRQgOCFwqgeQUQHXITTsxOpLg/hDU+/Cl8ZVVqMGPasymQKdcb4EH5+89bNcOPWzbB/uC8eAtyL/EkoKVA2oZggF/L+C/fFw37j+g1VDuM7VME9Dxsocnh8LN6NJxJmuitKnBQyQvpNLKqnxcwVwFIDRCN7jvb3w63r18PyRVDD/+mOeBgQ+nqwux/eeevn4Yff/3F4+PBJWNvYkpzo49PzcHJ2EW7cvC3tL6U41AqAErQzRG7jRLwVa6vL4WJyLBEw2Ft4WhBxAUUXxjNyM+HlUTAAlde13SYLwmCM6xsonKh/y3lPe6/b4f8EjJDOoIYU1mpT0iwe7zwND15+MfzW7/5O+O1/8o/CBOd0fTV8+vRJWIbCdW1TkGsJoV9dC5NYb4G8GGsqsm1JC0Zp//jYki1SgEao6PlT0JDRKYpkAJzBPmDNBKxg3n4Es4RsJHpkqt4fGCECQqjBv7+7L56wd37+rnjxH3/6KBzsoWo08m611SQ+LJ6F8FiVEbEgnUR2LYnXUepRxEJjou9IDj7C95fD+vVNyY+2RfBwlqjka0HEdm92+QPWA/VURstNHiwANqyXhAfDq4fii6izEqN25IzGdAPu+dlEwZ0W4B2BffwNNAU6QkEwRMcg1BeF+RDtsLcHz2bs2S38BS1FE+Arhd9YxEmAA20TqqxeoxYQwkBwBn9v9inqFOxdTn6kYRNRBouzo9xqiddTAbPylfSANViWHDLLgw0/l/eUBLzl+REE8FSUopL//EcAUNZy/ehQUVkCeRHU8Io976kvIboIa88uArfvaDQWwuAJKoCuXn35JWk3d3C4LyH5K0hJC9MwvZjIViMF4PDkUOoNIM3rb/3tvyWV/TWNbBq2tq/Ju5s2Yki1EZpTOgS9IxIAhineg5/ggZA5AKARAaBRQFpAU8CKrS2RVSn6pB2hSVmHM31+NhVAj4Ut8R3r6WCtkGIG+YHvBcxD1fPY0QaG66gB2DWNSuRSLByI+2z0BffAGhyMLmrIz+YkxorfGAdSAiAHGRGF50JOI0IMBjo88cjxxxjROhcqFdLgcO71HboGNMTYulm97HoepBjsZCptYFEkEBF0jJYA4ALeARAI0RaQUY8ePg7j5bXw6aePww9+8MPw9k9/Jm3/xgBfRSdErZqk3xDEoy4OxwAy8KCzIIoL/A9AJ4x//Td44DTqHdoVAGAQ5i61WgB+TE8EgEI3GMibCzGQUB9AU1csAKD+fqUrFp5mxx3v+Je+V6eBdkvq+jR7bi5obIpG9i0OALDWU9f7aQDze76bRjlkXFQvskdEQN6AFXLdTMFh8P90K3UAgrgN32+cLwkcl0LOAvAvOn+/BgD5WUs+ck7S5afeBtCniwTA27XlfdZumAEAAIwI/0j6gcrWFAWEmheoH6W60FRqqDClVNb4v/yq1gAovdAffPd9fYxRm0NaOwDzjCO/ts84aiYcw646D3AsgrHIGJvc3SzVwD6LArfzgEZvLJUoMscG4KgBMySWeIQbHYUWQ8zzagz9GIbOZ4PwJMRE+lBreD4Ucm1LpWgp8j3PpXCfFu8jkqqHVvOouw5wIszZHRKUO/Y574/AJqa0yH7N3iM1SN1CStwTe3/OUGaf3Q+V8AAmb575ynpFaeR5M9thxprp0lLFHfmDMFA3NsS7Ak8APC3Xrm9JcToYKiwUBK89FDOGXsp3aJ0Xq5bK603IM9HMmV7m0QMCRQDvhVK1gTxSeDQQtSBVzFF4ak8iBaS44M2b4fbdu9L7HSkDAApgwKCQIaYFrxYENtYcRhbu/eSTj8WAhBIs7a8AQKDVmfSZnobrW9thFwXNDo7kv7PjE/EYwTP1rW/9RfjZz9FmEEY0DEqeE+kRIOAOzpQo29LWDYYa21whJxNN1FApXj3I4mXC+YtVscWfIQCjCumm3gg3cYQ2cpibcakagsE82UWCObJUirHuiN5AKzjUWVjf2gjTUQhP9nfDP/2vfj/87u/9k3Dz3u1wcn4mxj4CfwXgG6thLnxAwtfRa1lf2kK+Y1STVUBa30eAcby62kQXSX6+pA3oBwopDGEqFexPL6AnQAG0/zqZiicPyunHH34UPv74EzESJPw2Ao3wMArdRA8f1kSN+KVwdLQbViXslO2+NE2g6YwQvRgwjrE/UixxrO3GpHBm9EgSbNZCmiqsBbzD7yhyGKNsMC/8WyKoTgEIwbvJDhVKm6yQLYYOagTECA5R2mL0j0ZNIIpqtQnpZX4xlHe2IwMIwqKKUJ75DHrVJCXLMASlpIpCZuRRbBQSd6t8zyx/y41vj8PVvs8987Nj6NYf6sBv/1GV+XwuH7oA5JKCmJ+TktzRv9m6POURe/qTdUC03hOVCfBVGLKMDoIHWAq4ShG+1XByBu872mlqKo4CSJqaodFniLxCFJi2W8Y9L770Uvj6N74e3vzKm+Hw5FjOEelec9BR+2VT+JIUsYyRN0xnQqvNx48fCaiL58ErJrUuYnV+nD8AFQiTr30EfsdAK6IazwTvlEKEx9puFB8x7JeXwgZqoMQzq2HskJfK88Ejbt+6rd74c02dxH5IIcbYPm28tibOFXjnEfkFZQzRYVh+kQmxM47KSe3ogHXQVLen4ZOPfxHu3kGXhTPxjqPwHmrigC8jRQ4gi1JKitYV9hl1REQ2aVSIpvFgXIiGQkj/o4eaFqEy6UKK3GIdMH4A02en0/CjH6FWyqeSQoF9Al+SsUotFq2vk39Ik5IaCIAzemCVFrXLTUoTS5X2VQ4kWYM5bcHzLwVRAXIkALLse7P6YzREBzovvRD0fnxkMQM4IqlVAKKqXwrddwOk+bGQZ5mh6rN7AqgFqVKzD/qtWwQk+l6c6ShRaWmSExq6jPZcP9282/7JdaLSMFlAW8BzRoWI8wOpnYhgUbsMRQAFXDctlUWP/i8yAEAOew/Pc2kw895HptLfgJt967zv7GImXTTgbeLQ95t6YXOQYV1Y2zHn47fjVQUslnGM4ZiRPcYXKBMGiZK5xi6TSvthKZxO4EVZFSAAUhytndCbF55LVHdGiIoY/wjhZ/4UQ1wZQlQBQOoCWDHUy1LF5t0Avt2rpFw6yD4A0G803Jd+V3/2V6nBnTywdt5Q+r785dekcq+2TroWvUOqkMHIuXYNRZO0wwCNLOYw4ye8FAS/6O1T772GrTKfEsYNPsy/hKcFgADyIY/EeEfO8rGEhKHAFKoVIwd7c3srXLtxPdx/8EAqKCOi4ADh1JLScCreBRQ6vLa9JYX9Pnj/vXBtcyPcu3M7PHr4MHz4/gfh2uZ2+PCDj8LofBRefvBS+N5f/lX4P//Vvw4Hh8dhZWNLUmBUMuKs0fhXLQvnSsM/0V4J1Zjh3dLQ9vPpabi2BYNSPcaqqGmePzws+JuEiDJETXKrVSDokYOird0Kuj4MR6WXrYnUkCge9KpeD0tjFvtbDf/T//I/h9e+8kZYXl8NJ9OzsLa1rl0RYrgfPCviNYhG6fIy2swlVD+XP6QXhvXzp8xJTr/ysCbULrbJE6V/eh6uX1MPITxQ+3t7Ep76ycefhIeffCIRGMsIT4gGNJ6J59gQVxjDjJzJw/k08gFpLar82gJnuBZjRQcNBQvUM8n/1MOBtJOUokA+Qfpl6HGquq8FCJuUmVPcC7BAo1UAfqhRR46oCoBGE6inDgr57s6uRLIcHh6Hh5/AENoTj5103Ig90tmSjGfOrjvP21DZ10fX8OSvx9EuY4zd76grb97YdL+7Q3AxdkYwlp5FMKbPezo0hipYcxn7A9plXjtrMIAH41zcuHU9vPLaS2Fn76mAwMydR6E/GP0bm+uSvw7+j7on4LUABFDDhSH0v/nbvyW1YbSDCCqKI10sAlVSjwXt5lYVvIURfRrrjEgEwFrY20Gr0PPGOAevYNs6gMb3799ffHklB1dTA1hM0IJwqHc0kWLICrQCrISBDD6FEHrIo9deeVXC5gFIEAwlP9s7OAi3772g7XelSF/00AMEBS+LedeMvMPzEOaP/1CjA5F266tLwiOPjsDHVsP62kY4Pj4VnQ1GBIt4NoYanUBRZkiKACOIUDAQfFcK1I4lleD7f/UDkUGIkALfZx2Fhx9/En7xi4/Dw4c7wocwJ9sGkYBo6fxb/qYe8qi1Nh1tmsZBjYEp90SDUyStRFChYC6is5Q/87zVztwgYshunolqvMyHx2fV+KdAtxFI73p1nf/CoddO3er7nHmN/ytYmkbrcYJ4W6/O16NLj+8lt4RuhwEAUisJ/5OMOknm1LSZqBcBwGOEgGRYmHpgIsd//5e+ocNYKIS/Q6z0qnV+HQAAIABJREFUBBBS0Hi3AuotpCfgh37veeBrEQJ9iFa9UX2urF/TZejb8edrIW08rOHfcgRGX07LuubfiISOwjnC34Txn0vONML9T9AWBq2gJshlQxVfAAAxMiAWqRACZQ2QLwCAhQngeQcAoBBAceF/1shRZe5AFDcYljD2oRgiVPTWrZui8MFTQ28rDSlpyxYrodMrQqPEGv/4Hc+1BhWNYWGWULzOJ2Lgo14BFC0UrYK5Cq8/Cu4BBNg72Bcmi5xNAAd37t2VMFHMDYrZ22/9VIzhmzeuS/gj0iqODvakEvzNazfCuz9/N7zy4sviCfnD//0Pw49+8GNpj3Z4dBrWtrYlQgaxjALGIaaRQgEAQFRc6fmXtBdJxZCA6rC1uSKpMFRw4A2GokUPEv7NkFEWYsTfVGlDf2hNj6h9sIb0DrPNHN6HIloHB7theWUp/Df/7T8L/+xf/PNwOj0Nx+eTMN5YDTv7e2F1Q9MqREmNIEDTOUbSElQI5p5M7pMt8laSBUjbgJCjYrm3sxv20CceaRooQvfuu+EMPCm2s4MiKu2oQD/L43ByeNzk74sHKyqCBJDY3ovf5Yri9rXNxqjHNXw2AZlUxb4dRqzzQwkJtMcCgKoFq2AwYawMX8Xv2rP6qAnf5TkAvWxuboelkdYNwPNwHwwYGPW4Dz20JRd5B0aFglz4MCdWashG7x3PKAE7Gmw5wEZa8WRzH6bmyec+z7jKazwFWEpTDZHf0aDiOuTr4SmYXW2k+JyaA0D8us7Yvf3xaID8X+kzdr9gissqQv6Xw1d+6c1w/8H9WCzvUGvDSJX/Y5EDqF6P1C0NydYCdPh9Y2sjPN3fCS++/HL4d375q1JtHkAyogjEmz45kwK0TFFYWVsVIAHf44yAR6DvPYE9An301FN21OjLmz/vtfvL86QOE0SiKUgr+fWSWqERQHL+oEPFXvZMJQDvggd9ebwSdg4gPxFFdRGmWJel5bAFzz9qJwF4OJsIuIcw/53dHU15WlsL1yUFbjvsPX0stXMQRQAAAEU9UZiTNZcAAjTGmtAqASslHOh3ks431RQG8eBLFNYorK9uhIcffRIO0Jnh+FT4D4qCvvvOu+Hjj9DW72lYXl6XUH+mYOBdLCBM3puvvwUA9DsqqabrSYwCEOCcXrZYHwX/lJaPWOuRpprNhJxfJVMxz+5LP4sOxwMARB9b9OES0VsHAErvT3/r7/1fdIi95l/xIOZ6ST4Ojz9Xx30JAIDW+khRLhxPtNSk3hp/1/peGvUlRYnxHwEAOUY9DffapOZ5BkNyah5czwD33jf0e++A5l6h+QhVkdshAsbmqFhitAZR195aAKA9jMRQiYY2rdeioqloE5xno3B8oiFuqOwPgYacfQgn/Icwawm9a6qnJu8UxoUiKot+UpmbxZ+x6LspeK4uBaDfyJ53AEAETLbHjQIkbZA0t13ajzUtouiFXQpf/vKXpdc0qkojvx0felNAm2w/Z0GGZCCNxJNCYxJ/pwEr3hS00byYSsV6FklE2Cm6CNyKhZkQJYDrYOwiVBTPwwfgBM6eAAJ37kgtA8zj8aNH4cc//GE4PNgPr778anj35++EL7/+Rvjz/++b4Q//jz+UqjN3bt0NKFQFw386Wg7nMaaS3nutd6uGhfRpXtHKxlLFfXIqSguU5PX11TA9gzcs1ncwIV+kHs2hzKP89PkKKsACTxUAS/wSypKEj8UCkngePG537t4OX/vGL4d//t/9Cyn6t3uwH5bWV8Kd+3cl3//BG6+H3SePtNJuzL3XxCCdoYStAaAwMTwEa9hWDgYwfmc/ayib+I8G/fvvvp+q2MfewRKaG41aKYgY11Ho0FS5h3KIHHd6ty2fpPHL4l0EnZiaQr6vTqUUwWANL7zP5vDyLNAQ0ly8sSjf8MohJFlqHsR+63g35s13E1SAIQA6BL9FGzAo1uijjdQFDWWGggtgSPdeIwRY/yHWT4kpAGi9ReUX13KfeWb5HX/m8+vHpZ7dVZ78HjayWJl6HhdS64WIwJmNfrFnsPS7nRNrRNi/df1e1oWGRzHU1pCRMIxmocNEePj5JGxur4tXHt7/L33pS+HuvTvCl6Q1oFTDP4vh3KgnpHnZ2rUDSCiaqJzIcyR8fLwsAAByzF9/4w0p+ArgQKvix/aQ6O0ei2vi+bt7+/IsjI9GKI1vAACpi0hhljFkvDZ/6q85wKN7NBI5Ap1J2gVCd4o1Qpq9Or9oagfYFAHyydWNDe2ysKzF+qRWx+5u2HnytCnEh/lIG8IbN8LWtW3hxaixczY5DVvrKOA3Fl4CngF5oW3ykBqB+7TLhugZIxYCxu/iTtS0tdg5RWqoxKJ9kF1IQbu+fSP89Cc/DT9966dST+Xtt38m7T8lzWFpHFbXtoR/UydgdBP2BPyPOoFdYwsAcB31fhP6L8dK26wKYB4FDtuuYs6SHgG6ke/LVsjV8o8hxnc/zuWNv7FBOx5Xv59FEfuNpaQLXvUKePOXMfUAAPLnlJ7bBbp2rk6sFVzNwXCWVvw78ZoSWIFCqOwKgO+THI9pob//S+0aAFYJ6rOtXQhIn+ckAGDxCABvg4cCAN4aeM/37pdSypWPNz+GWNPI4bqToXbtj3xffK8t7aetqiA9ZZ4wWFDBNfaJnpyfh72DI+2c1eSZkiClClpqASLvioaHeS/C1haFIHX89fVz13/ABX2KAPLxXQxkKP087wAAjUcaVNbYUpLQ1kUMjaayISHu0eCU6sWrqAuwKrn88NYjNBNGOsLv6bmhgOE7sLYwVPlu5oLSyIHnZWVtLDUAcK0WloIyOdFigKIoIr9+Pdy5e0eUVFEgxmN5Lsb9i198GP7dX/91KTT1g+9/XxQl9FaGkYqw8/XV9fDH//cfhx//8CdhbWU9FoyC8oPuFqMwifUypJ1MDOGXV8ccdih19PrD8Ed1YqwHWswBPDk+2msUGKGlCw37Th0wMuO0Oc+INkBlelsFvQ0C43lcM/zOCthQVhGp8eZXvhy++iu/JIWY7r5wLxycHIWtm9fDJ48fhiX07D4+kqrTmmQgVrj25o7JDpgvvENWcOYRHDBo24LLKGvnF+H2jVtNETypUxDzfSW9Cc8/OJBCeFLBXjw+sX2TAJnnIYxHUhyrqawdUycIFLEQV27IK5/VHHp4sOwYmb+Pn8htJV0mw18NcvHYn0xE8Vb6XhOaAggAAx+gKsYPwx4ePPyH3N1UgwBpHwnRp3GlHSzQGlM9iwogaNs97im/31jfNPnTeuaofOO+kgFUUjQGsNHn+laPP3sRANX7TWtXymurN3UBAaQnkX4xr5byP/9ZVy5Y5LDmgvG2p34vQ7vpzRVDN7YWhMG+f7QngCtD7+/duxu+/vWvyd+ePn0idAzwF7wfRd7Af5GehXkiVWB9cy0gD5aFa8ECxbsrUQQr4T/8jd+QFnTwdgsviuH2IgNwNlDnJXrcMVManUx9YsRM1yp4rgeeSbsv9lkI+2dNEAB2aqemSEtwK6Zf8dxrm1Ste4A0AhTlRE0ZiXw6PJQWpgA2EZ0GniJQQ6yJw5xzrIV0zUEnmZUVbc+5rMY/ijNuSXs/5QX6AQeHrkXQWP96cjLRNLygxRZxD2QeiqNNJudhb2c/fPPPvhm+8+3vhMePnkh0AaIKIL+kiJukX2ntEquzUifoDwAk4194cQYAaKUmXVcY/Nhn7XQgElhlr+kUY8+YdwIW/V6odoADzPKKTvqsPJ/Gf42GfQCgH+/o1H8HFlGn3rTI/HXT5zM/SvOogUdV/t8DAPDWH5ChalS2S5L+LnWOIuBJB1lO46P//CsKAOQD9QQfF7yGhPgHQwt21D7eOIZGCPhjHDa+6txEKW6ooHipN3+rPNsHePvJ79kFgGEiWu4l9T1FBUn47ODJRy4vik6dnGkbPxSWOD7TPs7WQySKrvxHuso3Wd9BI2dRAICCyQ2jGLrJnff7bQC7zkkNOJtnuM87AAABDlrryqPG320EgCo1qeq7GHBjVO1VA46CWekthK985U3JzYcnBQaqFiSKFYtjuyZRCFdi4TXzHQhw/3CvqcLOSvPqZdL3Tc8nYW8P/cs1RxGKKNsowVC7c/tuePzosfzt3t27YXdvT/LLYeiur62HP/hf/7eASqwI9Ya3G4WPVldRxGkcjk5OwjIUtAiC8SzSeMUpQZjiFD2czydhbXUcrm9fk2gDASvOUCFfmTxBDjEIUdAI64P+yAjnzAQd+/Iqfm8LPCU5QP5AgxGPEGVSFO9DiXx4483Xw9aNrXD73p2wvrERPoW3f3kUtq5vh/Haani6uyPREYJAU0CxwBMr0kN1ZE2Q+JOGMt5JAIJ/s8a1eLyQuxpz66HQwcBnkT/wla3NTeGxUkQvgq1NmP7qSjhfQrvIWJgwC1Fm/q4ND6V3UBXWcTg+QlSGKnJUyhnGj2tBF/jJNolNlX60HZyeh729w7C3uy9FCOnBZ84/61bQM8kcWawLQSwp8BMBWXoxYejrtWrAK6iioAOBCjwTa4XoAZ4PRpPZOXLP8ygJq6zPw6/yaz0F2JN/3ruHpujV3t9H9fXGb9tUci4lgCV/DtdNvNem6JTdJ+sUIN+066U0qzx1sY8fPYBx2z2280C+PhgQUsHIb1HFHfT84MF9if5CyD5Sw8CrUbQOIIDmtI8lcmC8oulQaX4KNoL3YW1A/+DZ6ELw6muvhNdee01SvfBBYVkYxOg0w/vVCNZifHJGGgO4Y4UcBZbzt3thlXCY/OwgIt7vWLkebwMgIDwtptBJd5fpVMDBRw8/VWDw4acSQQQeB1AasgNFDvEOrNPLr7wiYIjU8mDf+dj9BNEVkCl4Bz7gG+DtSBu4fv1GU7BQe8SyXR3DtlWDOz9H4b+x1iA5vwhbG+gksBYefvxp+Pnb74Q/+7Nvhg/e+yDsPNmRaCdp7Re7M+AebB5rCFggnzyodH7b56NdFFi/S8a+ihQdswDoS6NGXmiL3AhMGwCiS6de7Ix030UAwAORau/1+EuVv2q33YU/CUDo5oSl96e/+W3gPQNYChxX5uDZh97kS7w456H4dxd/ru+Pn4JVm7+kX6ATiQQ2atSU6EsCqGmbXfBJnAHtpBSdTLYQ7z81EQClwXoEVssxLy2MXTxpoRGdzF0b4b3fUyC8DR56vze++vtZPq6bgr3nEzktvccDZ9QAJwTHyv3JSy+tTkbopX4eTtAL+wzV2BGurZ4iKTixjDZitk1VLBwYhZaEKDbFP2fnKX00B33qfVQHPdq9+QsAwFsii+xTGbLGC71BVABxjRosWvgOHn8UdWIeJ54HpUAN+uXw5MkjUXTg7cB/uB5GF35KteFN9XAyh51VmPHd6vpKCGNlnjAO9bxEJDVGICCXUjsJaPoBCjThOtwvBt9Uf8eYEUaJ2gDXb9wMP/zBD8Mf/dG/Es8IzhAMfxRYQu7/wT7C2I/D1vXr4RQFqxCCaM6I1MYA05YwSQzpPKCUJloVQSFGIUD0d4cCx7xYCwA0ETui5Go7rcZIYM6fhAigjU1UmIz3wxr/9HwzJB/faQ7ucrh+43r4zd/+e2JAo07Ca1/6Utg73BdF8+GjT8Pde/ckCgCVoVXL0zQCSCz8Df/t7+03kUj2vaQrvIsKsFUQ9ftR2Fzf1GdFEID1BeQ9MPzPFLhZX1uTwlSkhSmMZnQniD3Hc6WP/5ZuAPHDcYhKKdETqG6N8Fm0n9Icfeu9x9jhnWMKA6uhsw0Y8u/X1zclCIznhO/IDQa+k3/n+LDvuIdFMnGdtO2LdQSUTtkaLdUh4BlELjF+10KTGk1lvQUlDxzXIzfuPF5Q+t6Tb9733jtdA857wMDvvfd3VdHna7uA4q6/5/dxT3k96afRDYptDvtO2gcAGEXSeK8FmFIjW9q8rmmnFfB79mwXz/TFVIzRr371qwIAIApAqt8LCBxBT7RDXUW1a/bBZocUjQVHZA8MPkRsgckAMMA4YCjfv/+CFIB9480vS/tS7pMC0qrfgG9QXhRXRLyHdQsK77N8zdKzKOUaRth4/mEcMxoJBj8AcMgcAIT4b293Twx8pkZBnqCCv6QPRLBF0iHAE1ZXJVoOhWxX1tZEqKBg4hoq8E9R7HA/jJc1EgrzB2AthXDPUTwVNWoOjTFNL3lDYcJ/l0bQ/7TfuBr2y+Lp/853vhu++53vhXd+/p7of9ubKPC7Fg4PwCdVfmC8AAvyD2iTAADTnuw1OU8goKI/NV2BgLNGIGI/p1LtHwYR1lU+0sYNKQwp2pBgL75mBGLf0zDvdc8eAID+SldcefRVAzQq9vNgCPnzvKxzFwCQosndn8sCAPJxzM6jDYJ4/FlHrABALQWhvv6w2dCZKqY3wdYSZULluDiQVgDuAfyKel6TLxDPswUA5CZvR7K19hbCOxQSAj7MBVx9hTcfj0C8+7351b5PKRCLP4VMikxQ+Vo7HKTGPBPCyoz61OcUnsnTs6lU9tfifmjJpn1L2fMZIVwQLPI/MGDR9Vl4jP29bJYLEWQl0UsBABZfvmF3zoGgdjGQofT1vEcA0CuaGzQqaPU/egDSGikwiA+UQkEwgdyvqDekMeKmE/HusK0fjRgIfUYEwFONvFAoQjDO+Uy5NpyHlXUwUM29bIAFae2kxirCBRGmjn9LrmUsQIhxwOgD/SIdAaAYlBYUwPyTP/nT8J3v/GW4deuOeP/RGhPFkgAEHB/BoNTq/gDQJob3iUceuisL5okBexK2tzakswAUGPEYYizSVm5FKjk3NCSLNpIz2niFo3xvTl1MAZBIgWiUN91YjCeez8QawAtMI5ZdAMQTfz4Jv/KrXxMA47XXv6RRPWipNB6He/dfCI+fPFFjMoZkCg2Af5iCV6qwxZC1wmnEdzRIrSde75FZSNEpGrT4I8bOa1PBwdgeD0rf8rJ6yFF4D7UV4l6Th+LZrAmhtU2OxOsGZZy/I18fQM7JyXk4OjwRhZz0i3tpOEvl8ggu8XuGt8IwPznWkFgaICXD3/IIq1hwnoyKsGtFBdsafpQNusyqADAqAs+yAEsC6dCn2eYOzhYcGsJEPQ/9cP44j3o630wa52Lltur4I1/Lb7eyogSK2X0U2srCl60uQDokXeW06HWwqSvgsY1nZf44FwK2riJqSavtY0yMwoEBgoKroEdtMXoh14AvwFDHecO1d+/eCS+9/JJ0isGYtHDsWjg7Ow4jRPGYUHWhXekSEj1hkX4hPyTKBbVfIv9CLvyNWzdFNgA4lu4EN24ImCwFBav6cASMnVCQhheJzNPzI+sKw3+q7UhZqBT8BkX7YOwfxE4AWF7wscaDF/cb/0aRL8m9NwYro+AkomA6CV96/fVw9/4L4fj0JBweH0cQYF2UssnZqdZJiBEDiEDAHgBAR0oB1lk86poR13z0d0SYnYfNzWuiDz559Dj86Ec/Dt/9y++Ft37yUynyd/3azTA5m0pKAIqVwokEmW9TAynTLQBJ/lVPAUhh+4nmsbZqBOEnUzoIAEBfAP+nk2FtjC4NCgDgY1O9PNtgPm5Rvppe9EWf5fFHz4CO5Rs6X++dfxCGB4LZh8/ai3UHoPd+7ZrUfQCH7iHPa9ccML6cR1uZ6wHAUweAqdEFeDeaCEl8TqyxJH2kGEFrol/0PLDmXNQGoWv+Z2/O1gCwL/UIzCNc7/5UyK38JG8BPQLxxnfV39fmr2SbwpUWGYu3vt4zT05RXVdDpBHuj8MEgx9V/PFzZxcV0FnED8V0UDyNUQIjUf4bhSR6UKlcivItxWK6AQBURr/Kz1XThzd87o9lCvMwCH9tLKDiX/18XSExKB1Dsop71xz96A8ooBDq2mXgmoR/IiwdP6XN1NGeeJtApDTwtX/8mShHD+7f19xTiWRhbtW5ggWIDkBI42hJvEjvv/9B+Df/5k/Co8dPwsbGVtg/OJTKygGF+Gx1f3rdZPpoj6necWndJG3ywKgVzb1xbUu8NPDUC68U74a2fAJvlAr7VF5iuzcAAMwh30QuJ6pM41XwuiwpQCAF6KKwwLNEWYxhr1gr0CgUcVant14Wnnfk3m7fuhZefOWlcOvObfXanJ+Hja2tJq+0qVESc/Oxtgh5lYgPKc6V8uet94VEYQ1oGs74jnmx12/eFH4kBqy0LI0/Y0QDK0ozvPbo8EgrgB8eiifqw48/ligJGBo08Oldw7pKXYHYei9XUDWclW0bFzlZQD/qCozPv+iZm+WjNNxnR8az5Zl/i8zp+bon578YnTWQvdHW1j83irxn9fl+bnnu5LDmCqydD36XCD1DOj69mVmgv3u0YHIl2AKIdSXW6u+JLu35R90LnE9EP7344oPw0ksvCS9H8VMURV1b0yKpmAtrVqCbC/g76gSQ79HQE4836oGMl0X8NE6xzNjHHPAeGJEAI8CL8BP/AaxAZBj0G8uXsH5MWyKfBK9iRI4tZipG//6RlkQ14s6eZP7eVSxao6t0tZprmUolZZuWREe7/+ID6XCzsb0lDhvUb0LqHFqZYszN2kjdHTWEATgjrx8gobafHTUV+gXUWVkPZ2cKgH74iw/DX33v++F73/ur8NFHH4tc39zY1iKvqJEic7TynqOtA3QlA8ueEQuc6rlWnZoAgMoUdSAkw8jUkRG5202h3nn0vq+dJxr/tRXwzqP3fX18I0ntza+x+inTwuwKNe+Maz0PAMDn6Ds12rNmwHs8U4scGxskuyFfH2+9vPfl31udhcBeA/BFQIkgFmmV/EEcG5J+o+vA+/g73kX9yz6zeU8YhdMJ6j2ls5QDAHQQ0skTm7rrOREAINYA6Jq4R+DeglXvF8NwGEI/dHze+Id+Xx+fb/x7BOsBJN74GR4nYaDSyk+9mPT8i4efrT5GEALSh0xzt6QLgCKnGGcTZsJ2E5IaEPtcNwNpRwB8rgGAHgVEagAAlVFvj+rf/3UAAHLjZVYRZB7f7Fq00KWZr6GoMZzQMmLxdi4vhW/82tekvR+US9AvUg3gpUbIuLS/g3ckDgdKkKYqKBuF5xneF4Rhfuvf/tvwzW9+S/L7IZR29w7CxiaKBkI8ptZ+NFblzET6EUNNUqGgjE0FABgvBTH64f1fgVc9fi9FXaJHSJT7URCjW86fhMKPRagz13y8siopFPCICa+AsS9hYtGrizQAiSzQqAHMDwounseK9KRTy8tEaQwhrG+vCwAApRyhpuvrG2Fre1siHLDeKPbEFCGROQgYiuH/2s4QLUKjNzoCLFYY4p0EJ+iVhlGurbom4enennRnwL9h1KO1F35CcWXaR1NESwrjaai7KpZQUuFRTC3KrPKDedNzqUpyCpGncY39XViBEYW4DgD4vKENlOXypiwfvgAA+uoNfQCAxSHsWd2n77iimSOkN48Glc9HeIGpvZErmpb+ciNfSxhFTdIn1OIVbQ/oLN/HuQY/wjnUKKQTMb4B4t69czu88fqr4eBAAQJ4d+G5X14ZCwCKKJ17L9wTAFTPPcLkBQGSjgFqk2au7SwKFs9t0ouiBx8ToWEJLmgBJa4f/0aegX8zwowe7xFA2PNoHMfVof2a01TZSNVUqvzToiHUgZlMwtrGenjp1VdkbQCa7u7vSfvb4+Mj9Zg3BfIg29SLLmCG1AO4Hiao/XSi9RcwYi2OOg4f/uJheOsnb4fv/uV3wwcffCDe/uVleNURRTUNKwDAJdqMdNLAFHHY/al3hv7iPpCmU76/ps1paoPWEwJYoy0WFUinDBjahnue8zq7Uf7Z9fR/7/va+KCLaB0G3ROrq/K5JflhAYA5A8aTFdDyfA/goDL87vtzeb4gm+q8LV8fCwKQT5DWbI0dfCctM5tqaOV5kH/k4ILoI7CvYot17h+4gda6SOdYncyxSGaDdkbHwX/6LAGAmKdQ2xSPwIcawJdNEPM8T0Jw4+Z03XeV8xfVFRVwo6cLnjAo1VIwSlJ1EXaNKrJQkDXfnTULNXUNbYw0pC7B6EpYLMQlinZrcpcMAMypAOXr7K3vPPtZurYEAIjyZir9DnvH33QAwF89yzxpuAmDXAaCeqKpAAgzvXNbPP53bt+WUH8UjoOygNx7XA/DE7S8vbUdtrY3pdcylMw/+IM/EG/ygwcvhXfefU9CHV988eXw+An6HK+0OmEIPRiaBYPXQk/SU0qq8iPqEl6t9dWxFGmSXsUSKx/rFBjawfm1iLHCCLGOAkLbpcoyIgCSogugj4U78Uy8mwYuAAAAH/jQ+22VA0u7EF4Hx4dhdWMthu/qe5lzLkJuxD7SieYlnFVagwYpKCoFQ2ObQf7k+aD3nai5KKXR04fw1jHChmMRUkHUYz0AKfAUFQOGyIswvYjeLURLLI/Dwd6xADa81yrzlrJyPpGfa58Ki9whRsAsrgDpU6MwL6TTJeUoV7TjPYsN/HNzV2mfuva4NKnPBgBIezOPQcHos3k8iO3nR/eLCUufSREwVcQ9AKC0Vv58ynTJvRD+GKveS4oVUm2CtsbTcO4QXnnlJSnuB76FKB5JO9jUiC8UFYR+g+fA6IchqMVdY9Esif5Kn3y8bAMqYGvkU2meqP+y2hQxtcY/+RBrp1ggAG/jOq+NtU0pPyVOkOrDzFIoIqiEP3fMAVEOe/v74dbdO+Ho5Di88ZU3wxgRDZsbAdGfGoCnOgSBWcghbTk7CVubW+Hw4FCAXYC6AALwE2kKf/nt74a3fvKz8Mknn0oEAMAS1LnBtSAb6JIwclKS8zCwKD+3uldtALThhZEviuc/to6EnNVbtCAq9kDqAVQOkKcfet9X7ZMeuqv3fO/7GqNWAED1gtI5xbNLBm77wNRBDPtcO9b0+zCayM+VfR9+r6UAeC3Y+wg5yxMt2EBewJoiogvBVsocCdqVIwEw+fhtauEMCCAFn2PR69jqUs5IVPViXETLxpzRYzwAoM8i1K7xBMDzHgHgjd87gN79BAG61tB7/jAAZBRO4BVDPpyE/CtTFI9YLACIiuLULn3tAAAgAElEQVSQEmr862FV9ElbjUl12VbNAdNTPCK0aW45wk9keHEqUyWoW4H21r/GIPxR+eh1SQH19tR/r73irwMAUFS9zR9rc6wbTyXDrVEkYh9p5j7DYyAKG1r9xQrMX37j9XDr1k3JB5Uw0I0N+W53b0cKvP3Zn/6ptFxCviPOCAz/4+PT8OTJjtQAQO0Mxjk11arjzESplDZ/KIgnMQVauGWMmgErYXUFNaLPFdGNuk6abfzNyE8REHL89AY8Hx4Z0DiBDxQ8BAAABQ28A4qegA8RlMJaQOnFR1sixgiezEsoSizydjfRxzt2BZnQ06aKA8AEVOlvJQDRoIitCtGOikVsKOBkBgbV5x5yn6iMi/cSQjX247ZAgqRroNhgLDbFPW+dxwsE8K/EQo1pDXLAKB8P10rA26G2u1MEtc6/8pd3VVXuPj9CPj4bm48lPUdXXyUAgGl6XYzqSzG7L568mkf5ljMazz7vaz0fCrJ4AWZpn9db+Tgjt5wIgH5zqbfxhbdfo320Kj+Lr0IxhnG/ubGmrQHX1sKDBw/Ca19Clf+b4vU/OkZUwFoDAOC8ijcf4VWxDah22ugGYFhk04b6kpcwXcuCjeQVvD4P4c3XZHqmEV3N/nScRbkmfsfrwfcEAMhkg30HdLvt69fCwdGhhBsfn52Gf+8/+PcDah+geOt4FYVRUwSA1FAhwAwQ+OQs3L17TzoNHO6jre1GePfd98K3vvWt8OjTJ+FHP/iJGPnKZxWMhvdfAGb5t50QRz4/07SGVpsft8+QxKXFaFTcA8BHC0GqjNX/ZREAA/jVUF3O094GP7/aZlAde4xKzGkzf3dpLNaDXVpGm6JBudk2lAeWgKMa1FHEuAoAaGLKpXxyOWMBABs5SJ4ssgP6F2vxFOq24Rm2hks+UOwbWgjrs9ogDu7F3Kxul/QW44D8vTe/URX//Zh49xp691vGdik7cckP8cbvHVDvfq8Ggnf/sOmOAtR7hPHTS4ZqrjQQwBxQ3EzC/iVhRIu22SrjKAQGyUQ+I4RntGJ4KNuftkAYmgKQ8l/KK+Gt3zAAwEjljo0oKaD2Uo9+/P31RIj/hGd3Ba3XWUOmiOzPXNZ1f5qRFUBEX5OX+VxCQOEZ4nWS6y+5V2NROA8P9qNXeUk8SvdfeEGUyvfffz+89bOfhHu3bksF5O3tawKUwfBHz/Xta9fD3t6+RADomdF9En07el1A+8vIxJc/whuxFFbGqFQMLxVyFnGL1icQA17+AyiQsF2cP22bGNMSYFjH9psEAEQRilXy1XuOvHa0W0QNAY0AoHAgUIB/21xWS8ekWRjc8MKz0jWUXcxVo4i0KrW8p0mBaBcoxf0yu6wQIBXsEl22gYEgoCXBDlmDGAXA/WQaAz38FKoytylSLQAAtOdv328NqJKQ59oNO0OLA5gEV3RsFmBVmtG9iv+1XhMLe0ltir++n6sEAETBGqRBDgQATBpR1w7WAACsDdKFrAzN5WUtBBUAm7qQdRHsufHkno6XdNmtgpK3KH+Dkqv0Sh6EVqjsIIPnodAfupO8+OKLkiawtqFV5vXcx04X4IfCYxUAtZ98/hZAtO/FdTAoL9CJRbzMSYbY5+UAql2nRq+KS1EipVw/tteI2EAVf4PgqfcvGTZI8UTxP7RBfOf998LdF+6F8eqKtAdEWsBkehbvj5FiiJSQ6vyrYRXtRMcrYWdnL6ytrIe9nYPwp3/yZ+Gnb70tkRYAAOBBboz8CCqztWRZt8lnWT9ALV0yC1XX/dCaBeR1BAAAqoM3o1AuZa8ANZFaqaJW7eMebHGo/ubVkPKeP+x7qZhDhaQIuudFGPP3IVK49qkDABpRPOSDGhZNFIyhD9JNFQCV+uWDGHgxktcCHOBNeQ0AmxJwZnL/rX5q15lzIX+1fJapSPZvbQeGpmq3QZdkr41+75kXAZTRDaGB5/pezwD1IiC8+z0GUFscTUFFCH9sa3WuzFzDhjXcGABALBauP4GeTpWAIHikl69aMEYJiH2143Pbu9s+cMMAgBTCuCgRDFm/tsJdHoG3f5cDQHxezw/Fcb521pCJ37XclPH7pqhQtxFDQ5QGoPXkYP/QFgmeJHiZ8B2MeygOWqzpUPIfUQQJtQHghYKRi0gA3Cs9qTfWw9OnT6TKP4oeoa/66ekkrG+gtRRCvpKiK8FeJuQStL8SxqpCj1CEcFm8/lBOtTiTpiCQzsSrDoM1KsEwoJHCACWQAIB15oiCP0EEgbaWglIkYbTH6A1/IUWwYP+1jWpdWwoR7kzpGrYWhLdN1jm2taEXCPdKjmFTNFSfxmfDfkAIv4TBmU4A9kzaIkRWsOk1ULzRhirej+reMdyXz9DK4m0BmKgNBQkBqLRTcgiC4CfbgOXnmM8fqD9cgvsj8dMSCBBXPLJnyycAAGgE1uX5QRblwld331UCABi1AgBD+G8mHeckKLm7osPm8q11jnE+YyROyXjH33IAwKYIaLSRAgBWSZUhxXnU5RtGT/2hRANMKYr6BIz4Cet3KM9DXRbWCBFjPhp9yFVHdNHde3ekjSAiuFDlX1sOagcT5olbHawLAGkMzKirijwR8+lCa7QYAMAq24hY4L02nYlUsywevKg7FZaglB7Av53jl3FbgxRQypzo8cqKtGIFX0QnALRnRY0WyIOv/9o3wt7BbgMAiPNG0ra0rShC5pdH4/D08U743ne/H9752Xthd2c//Pxn74RHj56EWzdR+FX5e5ce5ZNzHYDMAYD834xgswAA3on2fpL3DxkXaxpoAd1Ybyd6jNsRCrMb4OlvHueq6Zc8uzXu4emn3vf18WmbbynSWIjwU9CsnSLTfh8AxDoDKukNVh5TN/DWsfy98g/byTTnQ0LTGXDUjOkSAIA8BYHj5DrZFADwDLum+Pfx2VkztdJe2rFTd7VAgDqI2vUb8G+2dxQ7Tq9o9Cw5r7F20ej33vy1qvQaegDqGxuzH74AADqX6SrXH/bTmboLI3ofRUdT3dfk/EtrMSj6KX9KiH9J+6iTwDgRae8WCS+pSNRUjNI6RHdiCckeRUAWYzDeXQVDteOWrn38AgAoef+tUl0q8sd196uo5wzZGpH4DuHrUNI0VHSqOaMoXre2Kn/f3d0RxREKJZQNrR5/KhECaEP1+NFDaTGIc/H06W5YW10PN2/eFhBgZ2c3rEewACAZjHrr9UIL+uXpclhZQtj9OKysLmuYorhxNCyTVZqVyWuRP3jUtbjgRTgfaYQABR2rLTcnLboYCBBMYp0PtmKS6gCxaAwFM5V8S8rWQLACnOChFFqMPa/HyyuiYIInIHS06RoirblU39WVGIkAtB7I3MhvAzaZoY51mKIMTpwtw+BMOCDnYudkBSnSPRhhwXlZMIIhvN2cYIgHwdBDxwvqCl5U9xsNKDHTVBCL5ycBSQ2P/gIA8Bh8p2HDG1GwcxgA0B7CvPLeAwDyCVp6kpGbPOTau3MPkj5X+a9V3+x17uJKXRI9f9kqxH+iXepKU8QVf2TbSJxn8DJtJauF3rSoqIIGp7Hg5+bWRtje3gp3794VLzjAgJW11egljwZEJQXA8oqk26jHH4byxdlpGJs2mQkYVL6gxfK0eCy9oY0Cv7wUTs4QgbA4AHABACCyIAID4umOSwoZ9smnD8Ot27fFAIA8evz0iYAAL73yknRxgdyDcSxzQsTmOcDtUwn/33m62+T67z7dDwd7h1LjBpFoALvxExFviBjA3HGfpFWgiC2M7yYCqZHECbCaKQw4SzFdxhv/TgCAxpUWZQxhVTriIH1V+Z9ECrDWgUSz6lfP0vToAwB4Z2goAICNslW6cvmb66c5AKDdjYZEkQ2Tn3CSdOWw5TrLDMh5CQCAjfDpApvtNVg/TTvSFIDTLMUyH2Pp36oLkoD17MZa7E1RQdpeCgDE1qP42UQFRg7uAQAeAXrf1wWaDwB4BhKZqjeORb/3DpgnsN3vB3kP6hUwvTmDGNCHshUCaIx/Rfa1zYwx2VuPPTw+FLQJCDMECcOrWTCQhoBRTdvDGhiC6qUAePvnrZH/fT8E4wsAoLSSpQiAtpdS7yqssbSXFH/FwjUgxGiOXnHQrSpq2u5IFMwpihhp8T/824aaqsF9EdbXVqQgEgojbWxshuOjU8mrg1IkRroYvdHchcXfmL7nAb7ni9Np2FzTllXjMRBi9q5OofnIcdX3wROGuxQAmJ5PwurairQxVCGj3lzUKBAhcRGkVSF5KIxlGOkQQAAS4CFTA5xVrVVQ5AKLAscKI54rKLgAT7B2UMgRLQGlCorg8fFJWFtHtERStJqdRPgs2thIFWJV4nMvBN6R5yBbBRvXa5FBpRIx8gGKmGgC29c5F9BYa6xtHh3S8LBIE7lRkyulVRdslYFcBgDQPkOJz0Sao6JQSPTX4mI9KlF1zmGI8saHXsYzuhe5SylrFKgu/hIfWZMfsvIA9nwh4VyRR3H0e6CSfV3+YJ4to99YPDgt8IjTR6Tn1JdnicZAO+BZJqonC2mt62eR/ktFKKJVq7zKpGg1HTw0AgAKrnZ00TVk2hL4uob4o73pqYK662vh1u1b4f79+wLabm1talvV1gZG1dl4RJvaLU3x1djJBO1MUVfAUACBWOUp2sGEXQTIoxqeZropddFQvjT2Olk9yIxoC5ATMM+dfBv8EKCHREddnEvLWhTsW1pZDl//9a+Hs8mZtvqLXv/Tk7Pw5PFjMf7/r3/9x+Hk+Cw8evgk7DzdE9mzMl4Ly0uIKFNQA3vE7irCk1FYT8ssXDkAMJmgjbWlD9TvAXCE1tZjTU+LY2G6jvJ9NZqUlrtPcP38z7bQy08uo/VKJ1oBgHoTPf881rlP3f6gBz+l1RAAKDkB8rFg/dAKd175Z8fkRWDUOaECeDkAkMaZihh2GtID4980AibZYTm/xXcsBIqzInol6kxF3XMUI7DzZ/DfBDzTOlhLDPUuoBtq3Q3Rl8i/Y9q2roXqWvh/qyQHvvnHb3y9yvE9A7afqOq+SvuYdg/BPwD1EXjj97735jd0fF4FJu/5ml+7+EcNaMNEmq3QvzUKd+sV8bvoPbQSVMLcYkgwiBKGQEOUWWgx2qNBfEpHcls3oOP3XEHJ0eVZxTwNurSOzJVeVABYz+HiO+CwOFchu1wP1FXNo/zcuvDVezyFtM8z+s7Ke5d9DqwnMNzYWiqGuY8uYp0MMaw09x5GJox1kDVy+0UxglF/Pgk3tjblBFNhhAcr5SdCgOUCvn1W2XpTBIaKovZk45RE4Jjzp8DEKCAHjcLR/qQAskVo+D0Nc5x1ABLWy07jmZ0A+O8kiHR48nfs7RJa4WRDNjRPtLyLfrQIaftbywe6QvR4B6MTuuQA35/zlsaAzPYnf44NoSzyuHzwfUk1XldTMP3zA8stK0Lmx+xmmzVE/pBWh5vQcy5bvBwA4BD+6fMLX34rWNf1KdGlfaZXg8Bemz9La2/EMl7ZvvM+z8ECA4BGQ/4Tc8pDiPMxlM9dGRApraWmIHatXoqManjOxUVTTBBRXr/2q78ajcUV5bXR4gZ4QABB5bxGHwBowJoJKDyZhutb2+EUnQlgZMduBeAZeBb+rfwnFedsg4kYuBMCX5gcp6sOHI0Ma0VKNa2ZzwWchbEP4x/RAAIYS5V/1E4J4c2vvin6GerbrK6uScX/t3/68/AXf/Ht8IsPPgpHRyfh6BD/HQvYMl5e1fZlAKCnAE8j+tBJwd4ZqbcxdAGkvAaAVK7X3H/Nv441HgSomx2L0J+XiF+ZW0rRKxFhib+l67QzDx0E5Zd0nV8CF0JfNgbeGKN4YulMUrZraAT2Msrj2OaW3+Md+fmdHeUwAMLjj973PB4tnhgjgbC1k8lZ1G9SjRKr55QczDWemWkaYXlJU3isTmTBE6u/2PcqXV9IW846/9e0AfIvC7aKswOpTCYFO39WisS23yRQePSP3/jaMwUAZFEWk96fyV0eQOARqHe/Z+B497v2YW2VevTwrc1PPIemhkDOcPBvol4UOqwsDsaCoKywhDaDicjJsGYJmWkK6SfWjgKW77Y/E6ObjZSgQeKhl8P3dxiZeu9vQsqHveYZ3X2ZxvuzmAKiZ5gjp3ORnGrk1QkhauG+Zo9EWVWPEwr8wWm1ub4iecQ451aJ66OAN+2hPB0rLk1b+YxYAeoUZDn49txYYWZRdBF4sRYIz5z1nPPsE+3mv1veGhRbXNuQCCR7L9/ZxQvsTksOs6mgy+/8c6MpCAyBLIEfFLp85iwv1vSJEg/ntXYcs2MCfDvEgB4WAab9vutV0Ounyjdgqvf3kD9Xe6oBAJgK6FfwsjodGl7R8e4u+Y/ntts9lR9QBQA0XkYLky4IALCQXX4GZ3hNDv433vQ2/edAmxcBqkZU98ZhHOSronNEI4dh+U+fPpX0gFdeeTk8eHBf0gVgQAK01ciqiRiTGuKu7fFgbwE82FhbDyfHJwIEMIKMBqu2n1vWcF+TJtJeZ7jkhNt2TqBuAMcuDvDLo0iiiVpgWhhD4/EdAA3l1QBu0QFgJdy7fzfcvXdP0jsR0v9X3/uBGP/oZAPPP/52djYNZ6daDBpVx7W2DQGAMv/rd5TK8t+ukQ8AaLFZy6Ox9mz3mPTDMp14+nVtHmL8C7CuXtb2p2b8Jwca9IGa+C7xDztm4sddfAbXWjnavg75/wDwkgFr54B7vfPn7bO3vn3kdHUPYl59m88lTKSVCpfxOQIcludYHQfv1Qhm1kjT+iNJPwHAoJGopTXG3wDA5c+XE499GSEd4Kyy/5FOjBNHAQBdEUlrEVWzm4I8AOe5AABqGzyYQByPhvd8j4CHHgAPAPDG5xmw9fH7Bpj3fgnCiRTJa60xYxmQVRLkIMEDOcH9bQSNh4wHjwem/LMdtlhSPHLlPh3WGBpT2URv/kPpw6Mf7/1fAADeCg77vr7+8GAn5puM/yj8xcWmofyKA0DYI0RRuwysrY5Rw6kBACwt2bNUm4Et+FS6rjZ+jBytodg+zwoxe2Yo8GbPkfZ65hmngi3GSVZ4B2NjKCyVVahOOPtsA0gQgGG8eM5sCNzsLMWH24GEEoG336ff20WMSmPO3zbzHge9Lu2pfT9aZblBLsNIuPtuMUzaBvB8/MyXH9WhPxcAwJAIAH9j6vwjVbXvelJtP9RZXU9BaCvGbWKNVUQGAQCqf1BRVV5o39nkZhuQrg0qJgCgdP5KCmxrTRz9jiH4HIfUKjF5t1DQoYSfnqFd64XUerl//4Xw8svoInA7vPjSg7C3txv29/dkXqj7AkBACgmenUn9ERTLo6HAfcQz8R+iAGQ9YmSBNTBS+k03E/HOIwzA9roZD/PFhQAXMtYYdpzAjAupk3Drzu1wDYVuL0L4l//yj8JPfvJWuHnzVnj4yadhd3dPiqxqWUFNP5MUNNQ+iIaQNnnqiUDPEPlwAEBKm0Xawh6rjNH0C8qlRke6ZE9jAgDyifnGv66a8p5aAAL3tqTX4hklAKB65ltguVBvbO/dVSjX53G1Kzz69fVb5/0zxQv1rKUz0aZPsovSuLrkP+nLRjrq33D2xk0EiX0mf7c1RBI9RkAhKKAoXTyKREBPvU3jwu9cE+qf3ecvB3DyOY7+kRMBMGz7/buHtmHw3zDsCo9APQL3vveYp4fAseXKYrP0FTjPgJCDkL3cCjmpDt4UGUxItf5tOZycogxZ8gBSsHDeNgTZhhPzAKKFG2OmLXHzd4Tq4fdWiJwNjTIKzGJr+KzvuloF9mpn59Pf1b7ff7p3/gkAqPFPZVYVAIhX8bbQSzy6CCgahlx/UcRWlsOS9Cxuj6MmwFtX1p1fM8o4/pDzI6kckCnRuSCz586ebaLRFGw2142eGyigOYBAIwHKy9HxaVODpKTkePwTyh7HxDPOd+PvSEGyRokFOSB0JxLF0P2ffX8+PgFQTA5fiZqs0C9+H1NFuijRoz9vfeoUTsPEgFjzpgAMid97DgAALbb57D5+CoeOraiwRgCgNvoqL5FOI8MiAFQZLVtWbV5RPmP5/HN6B++o8SevAoMFAPAcCz5g5FpjQA3HJmddDAit74DQ+Acv3g+vvfZquHnzhvxdQ/yRCz8OO0+eSGi91iNQXQc8D3odag9w7NKeLn4a42BQ/Q0+LNkOKR3UesR1bpg36ymwMwrawd68fSt88vDT8Od//ucSBXCwfxh+8YsPw/XrN6SAK4vOJsM/1lqJLONZAwCQp9xTzBOAi0Y6KL3pJ+pIlw4AsLjNjAbcERGQD2A+AMDKKZVphP9mJ5afo4YOo6yTNZMc/tSFgvRpZeQw+XLVfBUOBAs6ssuS5Zm6xsk2aLcrzeecr3FXFyB9Hs76equLQr5e1D9sJEvj6JDCm7GIZwcfneWvdq+Vf9fSyK0uNGP8wwb73Td+pQrfXTUBeE2IPAXII7Gh4/feP/T53vi9HDxvfPXvhxlgEvikknKmiJdV+u0ha/+OUK01E9IyG85Lb6D1DjbhwixgWDFgqEBY4m8ZAbFYhrcP3d9fslSZeyBfAABzL9kcN3jnS5Xc2TDWxjsX8/1haKA4kVT7X0HxJO1BiwrSLPTkvas0bA9AtQBiLgDwvLNzVVq1BoHOIw/lx795Du0YIJyQN8pWfRCWmAMUYOsRs8+zaLqE7yP9xxQAtEYDx9K9XRfaNaGpoZByYUt8ORfuEODoY21z+AhAzhj7WZtCAp/nEsqXRmj3kO/LARUxmcTaYBG+bh7i0cRg+ZNVGRv8vGyzquP/DACA+nzYbWMOhnDJl/YFABqaod0XUydFAax86mDi5QIAfWmnNCbLF6x85rXlZ0P30DaEXR/cn/MU/tsCAvDEKY+LKVpjrQGwubkhOfTgbdevXwuvvvpKeOXVV8KNGzekvgvA29UV7fWN62Bkg/fheKPuS7sNKY1SqtyJ99fGX+N/aAGbPvo7jROsy9HhUbh27boUpZXK/ohaEF6P1K9R2Ns/CN/+9nfCycmJePxPTrSK/+PHT8Krr74quf90MoHfsz00ZYbS37OLACAAgHlj3bVQrxbTTeDRFQIABBdam1SqK1DStX0AgI+1siudDzgYEv2X5LsUQcz0YxvCbov44bpc7vU905fMFpvHefKPERBihmQtjZVGJfSyMDz9G4v4lddXb7P8ov27FmOu8R+uP+9r6z9aQ0MiAGZqN9moqrKOKWMr0l+abl4EeQYE+IfPsAZA4xjrKcAWITKPgL3vPQL0xuQ9X+/vZqDe/cPGNxwAkPdnHnYaDPjJNlqWsaTfERaMtmbdApwGTOmASh/0KSrbJuAgMTf9WxOCVwwTjmFiQ7xYA3N4Pfrxv/8CAPDX6KquSF0y+AZh9E2lf/UkqVKJs4CWSTCOo4cC5wMhlaaKtn2OcAanyIcHAHQZACLsY29YqyDz7LKqM71HFtCzZxHdD/AfPkTLAQBYr1NuVONaAQUQ/bC80isEsryD6MGtSjgVUrtmeC9TCHLFJop2V4DbCCQ+m8/C+E/QZqepdj0bRlkCYJo9Ro0IAV0WBwCGUnZeRNaTNzPvK1VwNxd9AQDUd8gDAGjAtviLUegvAwCgkmtHyn3zHBA2BaA009yAL4Fh9lzl8tvSz+zvo7A8Bu+ph9BbfpWvIwxfGzquoABy+rUGwPHxkaQF4D8o6/Dq47OxsRE2NtbDKy+/KK0Fr1+/LpEAVLgJKOjaxrdGhZfjEeDSqYFVOz8wHKRrH6ILDJhGmtIWiUthOtEq4dL5RSKyLsLu7q60rf3u974frl27Ed5//32NlkJU8dJSuHnzZvjoo49l3jbFQ+lRgVZ2OXiWAABSACi/mGJGmZvOTjcAIOs7BL9oDLCcBi0q3CKA9jHp2UY013/1zOC5SAJX4L50tkoebCsLPf4zVL4Mvd/Tf5oOQpnxn96re2/5iv7O6v2zKUh2LfPUnvY6jyRqpsSj2mucOhy1eJ2cJWxcRoDmLCcaLgNIqysrvXtZlgCi0T98hl0AOO+aD9UlAIfC5lZohlLsXPfbEKUOFdczAKLXruu19fUbDgDIYeqoPGoPizUy7O8XWRXsfL+qAjCMwkRaX7S9lvQ44v30TtowZo5Lc9nm2rDsYtYQeJZRAF8AAEN20Lu3zj+I9CfPS0Jko3mNMC9UhF5FeCI8FFDKtJILOgGM0UYnngGrLPO9Hv/z+Ft+f/t6LUCAM0ABac+JNT74O70EVEigTKL9Ic4ZowQgNPEcG35fMigEuNNaifIpzbVWA0DbHC4JAJAXweL4vP3VIoD6Ka1lVbhLG0NNYbKC3c7FAgCzhojPf+39pbl4+1+fP8CqNgAx3/PiylVAgC8AAGcHsuih/OqSAW336PMAAHQZ/e152FDeWSDNKtTpbI/CqEcbsi5egL/DQ8+6AI1hbgq3olUgQAC0OwW3Uh6u/A1G/tnpsUQGoLXggwcPJDIAQACAXqR5Sbu9aCw3tU8YTSQhwJIo1kkktfOonkMUU4YxM4q9wBWUJrC4ubkV9nb3w8kJ6hFoBf+dnZ3w3nvvhY8/ehhOTs/Dhx9+LI4SgAMYNz4ACJD+gBov6QzPRlN49OfxnxJ4Y+fsFQEEACAFDcfaklB5b4pK0GdVAIChGUCtFKKCHtiEh3WAAD27AFgaTr8vxSr05SLa+T25Pm73pk37yevtyR9fvg67wpNHYnvEHMpcN9E5JWO/tB50UFrj2P5eN+5lRVsTzOWdjcDIDXB1wpT09y69IP6dYhddBJC6VOEfrv7oAQDDts+5u0cO65W+v4+HbZCB3adKc90C9RB43eDuZ1wlACDMNm6QfQ8NfEXTlcOWxiHkbBBw97Bn1joU79EYnXhTFU6L9OG9LExGj2bbyNI+wrUd8AxAFDHzCjEOoWFvTb4oAjhkdf176+cPSlfaf+b6K0OGZ+IiTM5ORala34DnH2h9FEhSG0CrwKN+gBVO2POkzAxCqKoTVN0EhfA0xN96+amsQvGl4mDTBDBeGP/4b/uuKT0AACAASURBVHt7uyk2RaAAngcovxTKfEYL/MN5jpWpu5STGv8S+O18Gpbjetlwt1yhsQvRnCnZugQCWgOd77UARK4MkP/YQkzWULF8rwywAHip76+ngPn8oUYCAAA0FJif+Z73+QcANDf76s6Yt56eB64GAKh8ZReS8j7ncrl9VcwhLYBfvM/TP9gFoEvG56OqrUfpO/4tP5v6by0gXJO/9vxYkFDPY6zG3XQkSIXjNIRcvXu2RkDbezgK62srAhAA7CTfBr+/fee2FBF8/fXXo4G6LPwfY2h4fcwBrtFfdf2lhgMBAKkxK2uhAIAW64N+szIGGIEUgLPw/vsfhJ/8+K3w8OHDMJmch8l0FNZWN1RPi23ToCtp5CQACq34n/i3an2UFx591CVsee/mAQDQxhTGP8ZLWaNnwoIVHQBAU1F9UQeOTSGax/jntd1dZLhuuf7cli+oQ4EU2u4i2qQ3nk/KXz0L+pZcZ+Y5wc96G15ff3INUKfmjFcEeJqlQNGBoT+nTQQgz6a1Tawuks+E4y7NfxYU6JafXXaRnpvEf9vvT2DRDE+Me83r4USqSviO7i6NvP8dJwJg6AbW1Q/NgVz0+Pnk54fQ9nnGkGu89fMYaP1+FL0gwrnIKP0eqDWBLWx1gAs9+s0W3n/xsUKBr0zdjo/hzQnxR0EfePBmKxd3MYf2fFGERD1oJXSPzHWRnel/z+VHANg9p1DNDVSuj2egLKIA9J972recTj3Fm+8Ydv5GYXm0oiGW6KcuvaLR+g/jmobz6VnYvrYlRn8DDmjJDGH+Er5vAIR55t0w8B5F22yOPu5jWJtUh5a813SCbB0AVX7Vs29rAPAaKJioAZCUQz3RrDqtfaKTdyKfHyIARgYAsM+xioqCDanaM4U51nQFoX+myA+VFyoCHoAD8MMaEPPws3n5z+z+woBLns+SkWOBIKv8lQCKEv3YLgiz9ycAoOu8WAOgUToMvTgO7Bn50FpfSYGILTM7iH+e/Vjk/AwtAmgNVPt+7++ltSyN39JvLmNwPftcl96d8wjLw5MBUHce5CksuRdbz/8wDa5rj/29H4Xjk7Omhke+fn1kwBRtvBQHbPExvTcvJKd8O300imvWgE8yGYYpogY2tzYlUuDWrVvyH7zrG+uIPjiVVozkb+SB1gizfKFtwKicwfKjPR++gz6D/1C9f211PRwdHYft7Wvh6dOd8J3v/GV45+fvNvu1v38U1tYgn+g5ny0KWpvbQuetdZNGn/WR3fk1ShsX0kmnbdRy3xjirYV4BdDJjEWJf5KWhmZHzT/wDjcCAU1cWoXoIh3FNbX1ExKQwrDzi3B8ctLr+BB8J8gtNHGOtDsFsoQyTZ2aEq8o71f/GiKl+3MDN7/GM+A9GrL6Q54ehHvPUEXfyqNYT4jnR3Wdtn5ury/XNprliWX9NzTAH89tvu6lFALLP3L1LU1FeSpSlJS+U42mJiXnHNGl7egPjoM/E82116AZ5++88Y0q/O0x4T5MtrbJURf26OBz+723flqkovtTvd8YE4stUDukxDvgpe+H7H8CABbzwIjnXwCA/gpICyFsvAgq6PM0AXvo7QFPQng5TKMBlwsB/tszMBfbN3vXMADA5kgXBdlMm5V2FVWPvuvzu/zoiXnp0duf6vwk+Ts24pOwfmloJ3mZUpxudBFW1yCAorEvhioVnki1cv+AjwMAgKZTXqoa+xSqEhUT6w/kAoznoVQDgMoIfkLxzM+JPUueB4EAQEmIU6nh2KxSLGNARwXR9xI4wJXkmDwFxDrg56XlPvzHeyY9wHYNS4qcPZv2mf7zI5fNihhinXTv261Q8+eVFW9fXlnFI7+6ecfzAABIJcbF5I9VtrrWzVvPeU/+LH9rj720X/Zvdl80h3siQygZDPl9lHs8l3gWQsq9HHzOcdbQU+9jVT808se+V+8B7WoED3lOzov4fDv2NNelxmvOKv352UryoUQjMMKwfuXvMELtQqSgLzoWKSCw0hSru3Xretje3gq3b98WYAC1BXgf7q3xL4wZdWXa/ELz/iGXsD7gz++88254++23w5MnT8PJMYr8AZhdjlEBCQCVuc/kpOdzG6ZvtPfajwDooh39+4VEYOSyi55VzAcGGFMCpO2lMdYRf8cicJ08yjmgY1n/PMqVbk2N5Espdonem3E4wt/SI+Uuz8G5FLDVfc7pvi8AIADSwhHEPnjj6Vce/ytFQLToPToQLF+jg8Cm+JZ4IO7Jgdp8HTk+C9DZPdGoznbbY/suXx9tn6/cn4r3spaHdZVznE0sSXYj32v1ryKP/+3X6wCAt0H+BOtPGCB7vaF9Jt97868raNz8BRWQBj1Z8H62wKvc3lfBXGSxPwsAICd6KwDEA4kwStMahVECNmS3JTRaCCMBgLaX066ZRx+LrFv7nmEC2RZpzBFWVfDUQ9dWMhKa6NGHc/oHe49mlcpB5vSc2zFCBGLMP8ciIYx+otX+1xCWuCzGqY7RhFFK1BP+PSz6SZ7gAABs/YTruIdUls9EEWzXwaCi3CUIc08EhBOBM7t4vN8DANBG0Z6vXJmz7+PvzZxh+E8m0KrKKUamu0BxY7UQf0Pf+fg5li6iEAAgy6GfV5EsASAl/pGvUf5vnlH7szQfe59CUAlAzY2ffP6ls+4BGDaCYWY8XwAAc/Kb2ctjM4nWF12Guz3T2BfwKQsAJGBbeSgV6Zz3k38oPdRBXCt/Z39X0L1mgDACxfKu9HsI4xXtIsS/5QZDHWBgde3Z6ufWoEiLW/IM5uNvRwgQbEWEWM4nwT0QMcb5w1gFAICUqq2tLalP8OKLL2rLwQgc4GcyBC/CyelRjALVfWAHlpPjs7C/fxAePXoUfvjDH4UPP/worK+jcOGGVPYHX15f39RCcjFPfTYfuQvYWFTfzOl3lna65FlZzrcBgMT7mPtNmSvfxHxro8s0/KddpK3EN8sHVQETXbcEtOq11EOQJkgHk6atWB69JAZk/VOSB0pLF1JDKDca7Tnz7Y9h+mMX0ODpJd6c+X1ehDeXb8vQsVrrbav2a5X+klxjMAgjfyyPy/ldPlb7Pep8tHQ7o4+JbeEAnAIexBe09iqeSZ1/uwtAa3xN3YsyEOzp56N/4AAA7gN6hKB2bXZz/C+LnxRe5BGiNz+PUD2Ey31+zyqg3eMYcoB9D6w3flnfAftXK2Dhrb0gn7Gaede1ZUGemHBuRFlFwiodzHmzBxrKPyIARiNlQlSg+Dt++gzAn6UjHgblsDJEqTRvvLcUAszx0KhcfAY+/XnP9gSQR7/e8+vfAwBQ774U9hNPvyp1CgCMwxQGqsmhpNEvtBLVkiFjkKNXwTwUQdYLcoAHwnFppB4kXpcDAPi7GAuoth+FjV1zbQs1m4rBZ9qzMDtP+LDaHoj8DFmFl/TWpCRACYKHDaUElpFjq+GgfCf+VgMgmuKD2cBKCld5j0i/3RtQoz+lGFUf7Zmq0UOuzNgQyVyJKfGf9v2xBkKliGEuP/P5aBupdgpVSeHKr9GbZtsb5XO/2vMrgxhy/GY8SPk+5uOf0UcGekAkrNmQX/78/MxyPGpEtntAdPFSu3cWSKQR0icCoAQuSAaUk8NqASQrjzkm6SLS4f0qgZ4W2Ndxl1P4uI8e/bW/73LoRB0t7lOzFjIJDU/PjQ5GO6EGC/gYDHst0rcWe90vh6XlUbhz944Y9fD044NrwDPV+H8c3nrrLcn9F2NRWuQth/PpeaxerqkDbeO1dh4GOqxmTlpb/peN/NnjmegULRhR66DNf20RQMgKRmDwnFA24eisrKQUlhL91/f/IkzOkYLSnPqGF+p9BN3j91FYt+Snk0LLCLwSXxGZXVAArAz1xu+Zb33sm9q+eefHY75WfymRT5KebRrQMSX6asnGWCsDzxMA1Nxa4iV41ozzQWQewb90Zjx7sz2HpnxwxsNY0BMpXogwMmBSFsk3GqcaHbmtY+nAvrel3/zWl74+SALON+HCYfYoYOD33viGEmifA1KfwhADngrMolt4CQbYcB1q4RDoxPvqXt8uhVSHrvF5OdO0h4nIPQ2PFA60FCZTMfuKLVgGkm7P24fST8aSOpQpXMWzNPTMtAXmMI/9swUAoD4ijFT7R4+X4alZDuMV7SEt5h0U3CbPkR5/9H9m/9fF909UDFTxdyiFUS25Uc4CXrN/T94M0Dz7K9PYJBiG12oYop4fKq14Hs+KLcxnaUiGHItY2YJN9jlU4C0ogbkgNFbSF1BjAGXsoocMyjHGQK8Bxu1GIBgNaHG6XpyGpyYHoSSrvDOXe9hzEKBLPsl10qs8+v0KKQKl9Wj/DQpuXYkvAaDNM54LAKAnm+24rGt/vL/r46J3ag4QYMbYEebSHpy9pksJJAAwzjxINfAml5F9AAA8z97XBgLaRbC6eLmsVIehFHsQtRag/Q79yhr+CQiF/U0QwEilOXhCN89QrpwiHGa5NF6DIrFsX0f+Cv6G3F/wLm3Dpx/Oyxoju/t7cg2MfoCxjBbA/bs7uwIIoEsL/g4wAc8kmIDnsU0cjVX/NHjSxn9CLv9rBiSvtfpY2t8QxhJB0d67xuBv6Cam3sV020beXSACRuWXlU12PJ4BjQ4MSi5JZioPtjTbrrWVxr8UJgKAdcsP0gTPkZWx4B/nUEDN+chp3xu/pCBXxNc89lNpHy/bAZa/Q2v4tCjArIcCzJSJMpZMXqmuMBvCn/PQEgAA/WUyQVtQPROltfJ0CtaGiic88rm4IaI3cvx5rQmNXJ5EALgEXCT+Uz6TQlN/70tfq55ojwC872vsgP2vF1ef5mE25WuHjL9r0+2bPAJQ4uneAm98gkLNoUC0VqFHBXvv/crpFtyHz2Dj8xDCmZFKDFCOIKewIavIWUYiv4dROIODV/IQU6GyBBCkgmsLrlCP2xY3IEsMIlfCcgXOCmR+12OQHZdcAgCVQdgzCvKAIpV9zvcyGPT5VILBkQ+2ujoWAIBVpKXQXzwfav6r8a/5q/iBIpQLHiB5TP0QYT2g9OE/0i9+QqBp/n5qocn52jUkAMBUERb4SzSeCtQwSoCAg3pfysqV/h2CV+nXKi5UcvA3GvNUciwYh9/HMfoG4wMAgL+x/SDHXKXPSII5n7YKZ+f90fZalI3JzIV9ttdonvNUUlbtXKoANQwQpE9Q3ygUs8pDqluy7RweFKEad8jF9f0bDwBEL1JFfnP97TlqKaeoNZLVEbLf28geniF8byMAuDeWP/BvNsKEZ5TPoaFT2387/tk5tGVXziv4HktcM/pILMLGsdt7XN0FEXxSBDAZCfka1B08ZB4Z+ctxUJ6u9yegoz3O87AubQgnYohb4JKh/CxSlkcg6l4sSR0Prdh/0eJ7eG8e8YV7+H4YfgKQTuHBBhNKaRD185yf9QVll6zObARQ155Zfkz5gDmgDSA/vFf+HmvtJAOvzabkeTLnsg7CZ1n5M8vkAKIm45HfExjDKxr9E7anrT9AD7XTZcyetXRuk8PpIiuCZ3UW7neNOSOKpPbxDPgWLyroYt79nuDwdExSX9LTbbqqFtlt9PYM7Mn5jdU7arpfc4Zl7+spTPX5X0gaFj9KH216RISm1X3099i9BAAenE8FgLQf/YbhAIC3gbXvKfd89WHxt3gGuC8k6u/27vffn4RF6U3+868WAPBW3sg679LZ74dlD0QRUhdAeQihFRZYW3XAzRZRsYfSGif2MKIF0UUYSysiAgA0UCh8vf2bf9HyOy4HACgpX5yrVfzsunjM2Z/bcAAgf0e+3v758w3ornnInVKJFcoUCjyNw7JWpYv1ADTHXkKdc+NfaAddPODDWrAZcQ8AAPOH8W8r8tMoYPgnDXYKvXy/6cXHdXwWlRHVaVIEAM8bz4E9b/b5+ncAEbP8Lz9vpMP8TMq5nZ5LSKsCGmOZJyvnoh937SPAi/CgNg+xNFM7v7L8QNF9Qi9eEf0GcxUx5RratVjw9TJ3UV8qE7BKq30PlZXzab2N4uw95i89AGjv/C4890u6MSmebRry/p7OhUbCdH1yA3pGFmURADm9EoTLFXUCABdZF5B8vy2Abp/B823bAJbmUJIR6Tm2KOpsIUL7PksH6XftIpKH0Ntx5CBkW84BvKUROJsilRTyigToouEIbKY+4LOGIp5/dpbaB1qwgUZGrQggi5xR96CxyogCDR/XDi6MDMD88U4axo28ijpQmimVM8sc+Dt/km4XBQHaAECJ19KIzQEANda0i6wFVfR8KC6uc40AR+mcXEBurzb6X2mXPQMOEQCWJyc9UKMASgBAa40dAEB01FjjhjI30QlS+FR+2jWw4/H0T4+/et/nz59X/1qEDbfGlNX5aYx9MfxlJXRtBIDRt1keas9cziN5LZ+ZrzH49tLSrP7trVmaM/cvixYxZ5EpmnYMOs5RwOYzgTJ/J+di6bek44/+/mv1CABvgzwC8+7vv1jek8rf156PZawjvIu9s6r0ZI/0ugDU15ee6sUZcDwSnRP19sdpYuAu4KIjbxSoHt5Tq9Tw8BPtQyE0YaHGU0xGSwGSh/80XshzFCHamIkAsIcVxoj/8UyIru/JfEqr6D3THxXXZUbpjOHCqtz1e075qkE3t/atSxDVBbh6wmY9Hmk96wbgRZienYb1Nc3NBAhwEVDsCWH/igznAIAIpCYH7SKgCJ6aYQt8REerpwDQaMfTqYxYRRHVoOldorLOs8F7qIRBmYVCheuk97KE2GtngdK9VtiWfte/pYJNJV6jVZzbCk46n0sCAGAM+GDcGCMiADBXhMbW+Regl7YA7xKkpd0hALDAzjW3SA2TQpRK33F48rfre9lTtJGDC79yDG0R0Fm5JgkYRQA03zPeOzvXeitaT/548qu+N0OlD41Ws4fRmOe61/dRe8zXPrzfyiR7Pk9PT1oATr7feQQAzyGegeglLQLYvQ7kGZaPYkzKM8Df6kXMPPpU/aecJsAznSvgjSJeAECtrMLvjAbqkj9Sv6eAgHHdzxDi1/kRDbJwP9MyWORwNlCLz6f8yZVzfk8Aw+55frZs5ACuIz9X43Eqsgmfo6MjMSYpq7D3Cj7r/rdotQVslECA5kQPqKNRBwDsGcrPAQEsPT4p+pKjIgCg92mlFQBFfKaup3aBsOzXrgFlWvV8RqDBjlUA9YnWdWiMNXlISjUlnZ5W6UsjSFO0XSrMqfwbzgedf3MmssF650/nO1wPs6+17+zHvysnbKa+Q5tXIQyePI00DL6ka4bomFV1zk1TVG+uz1va53j50wKgibbiPi4hRz+lAMzKR9W5XBnUkv/tSJzxshZ5tDTQzHdpFCaSwtc+v5aX5F0Acj7jFgHkA7oU7H4E1n+DndW69K8vl/QvfXg+8Qx8ZZtBzT7MU6D1jm4FwgNYPAbhfT9w+m4V9dr7xfi6qLchJGOml9WG8oFRra6tx3yxNBOrxLBNTcOojcdVc6jbClwucMxTi0uVF5HKL7JFAskoGyaJIjTZ/nv8oLxfiyviw85vrYq7jolFeKg8kKHLPk7PwvXtjdjxN3odjELbzJXIc0vQqgFmCxbNTctQAppiN+W7KTisRz4HdPidFXo2nN/uaf485N/nSrf9txsC2BTS0fF3yZnOtam5rzvy8lrPWjR9Kj4EFZ4XpcGuIoR2fN55cte3B1ENOn0RSOh6TZV/X2jf8poCmnKUS2+InpAKDVTXJ4JPeQ5o6U25YhipVdrgmTrOkYYTHZNfiEEiocmp4rg2AJ31INn3W2Mvn4u2h4ocuJC+IYpvLAJaOqNJdndTQF3+6vrnRhPlROk8z66tzp/jy8NwqyHYSBGSED5dA7u2Xedmdj7t9bNjZ+0WK8Mt/1ODDgq+xwFmvf9dcjkf9zD9p1wBne+2BjHXztIbfvcAHo9+6+wnnt8K31cQIxnT0EdSVCciv+ptPNP6XYWTRNsA2/3P1y/f53w/cw9tTsOl85ueibkPaeNHXuTRbw8hckWXePSvXXi6ZEO7CDc71lweQDHUAet3cfIyWBeX3VGC/dacEQCeQpJvRSkEoWFA8eA7OtwVkVaKvHt+yf/Kpt482NtP7wAOEwB9DsBQEndEkOPC9gGAdh/tmiJslQcVFNGDKwVjiPK1n2D7rEcwO4UyCe+braKeBFKO3OeUHrHDihFUCktsKXgcVBy2R08z6zPEAJutfzXngZFGTB0RADYKgHTajgxAxf+NtXEYxZ4yfRTQfID++apMSQCApWoI9yzNtfPtc4UFcyBCbr1OSWlkS6NzbSTPrLWskGZumHTNQvGSWQWZ91+GgVsjirnpNXvYsP3zy6d447vq9amtXcQiqzFYrgGZKdDznQ/UiEh9zEtj9UJ4lf23ZUxNQWzvxygsxyrqnCdKyvAa/FQHSjtSKj0jhYDW5Ab5Lc9qc63IjGQAlwxx8u8c9NMxRPBhUQUoFqnqAgEwTm/9WYTMrpnwlCiXvQgupN/lBdisfCp54Ow64T2ldeMzSimEzT6I3J4FQexecvz5/HSOmqdvDUjvvLfphHTbD8DpOosl0KGhZzfErw5gOdpXC7yx19r1ogyTqBXTjQYAxtKyD6DNqRTMcTkAgKQ/WJBw5qwW8rQVYPEjgHLwLg3QBwD89acEn2Pan+Glnnz12vCW7M/LAwC6i5P2XSLvvHvz7/uerutGf//VX6laWPkA50UoiWBxAK37WZRkUQE0cPafRQ0Cb4geAXj3P/vvhzHgz/P8NQKgHwDAfcoP9CS2UVMvrIZW2gqy8DBZBQv365oxdJIhfPkh4r9rIIBocL2KSFrhZhUsyYE2r7D7mStXRVp97gCANj0jhFKVjlTnAfNCvv/qyhhlpFoAgFVer/xswjsirTC732S9V1apswZ6TpMEAfDULgVa6DBWOm4ozRBCXwBAiuBkYXwlBXrRtfQE6DPlP5dQA8Wb36Lr1ue+ywAAlkbK37o+3vyY57nY/VDAZz3AncrSDH0nD3QzzlgUrE3/szJSr/cBgHws1rBA9EkXAEAezQiunC/rcy8PAOiSbx4AICkQC+t/WP9kwLTWpsJTcgDArnGJF5Z4uqznBUKA1YDP5SOfyQiGLgBA71t0AeYDAKzczvVx75xVJMygFAAbvWHfYdfLyi2C0zoXRADUa2gsPq8eHNAUEbS6DumwiybsmEopVjl92rVoyyvs/4AaYM0UF6U/3wAeKl+9/VsEAOixs70v8cbnPchbn6HPd9//9xwAoDSAsjApv6qGwPDQPOsIAG+RrvJ7jwCu8t0lgZC/zx9fHQDwPFTe873vh66Pd8Dq7/cBgC4PQKMgRhCMYdjIVbKVS20KAA1//NTwTzBg5PBqRdvZ/Sz12U4eE9FgHADAKlVFBSJTtHJFp76+l6CADiKAPAKgRMuzdQ4k/311HFZQgGp6VqxEXFIaS0P16K82PW1h6UcAcN9Kiq8FaEu0nv/NKjogO4kSMIOcez6Sl9mepX3n3M/LFsy73/PAeOTlPd+931GfPf439P3e+Krfx32reRDq45sNoc3f582PPLFrnPX1a4/cvssaHd1jGgXN4TW811QFJ5Bmi5LxWfMCAPmZELlCBGamgFsacZ2+h/NfVq329qm8PxGAWdj+GIWJU9nb5sB6umx7b/RfuTxr6b5B28gxTLdk8JX0HzuOrhD7/uvpR0jmz2q/v90BgWugOka5Pkl7L682AiAfT5ueYxcZBwAfxOPqAlhrQFS6SPUBAWqvSClEKXUoXU8AoPsJVy0/+tPpYrvgyQ9Nv5oPQL5M/WKxWT0/d408ACA3YOyBtAyya0pdKQDNJlyCF2TR5SxE/y36qIXv8w6o9+ChB9C73x1frHbrjbPr+8HvX/TF8T7v/XUFCgXd6hEAXc9vFAupYqxCXI3tlAoADw+Lruk1FMjK8FRImzj4mEqQlqSLOaYIgj4AQEkx0gGjEGmb+eb00gsAqOyhR38L6466glLAkdEUpYBseAgRBYB5gBak2v/qinjGEfp/cT5pAQB9eOJAkjW3K+15EQCkrdJ7Ma9cya1db/n/ZQAAUjDRhGCXAIch6+Wdb4++hry7z71DwW9vfn3GMOQaMRIqD3AVOOnD3n2K/f3xDaD6/NK7S8o6zrzyZdNOKuYky7hjG9lmnoUigGCR4CPWe6ln7DxW8e4eIc+nNciasaD+RNbG1luv9n4MBwC6IjC8ceiMY2G2GIUxPx/yAYC8jahdacv77N+9sTdraACYnGfyGmtEM5Sd+4d7GOFn77d7NA+A5Z3jEhCQ03eLvz8nAEAC0nI+8ewBAESAMrc8py27z/wu34OSg8juuU3hyfdX6wchAqB7511aXrD+sEdrXfPte1/f65ACWftctXwc+nx3f7wiAM5Cec8f/aYTAZA/fz4Ff3Z0+YJ5A+xLCJ/X6561B2rQuvVAULz9HXqABo2/x83u+OdUYGcEQNZGRhUBhlal9oQQFFp4LtYOiArpeCX1CZV7I0MnYKDjL0kI/ZtXBLA6/9iPdJAH2CmC5a3/5QAAqowWuFUsAqgAAD3/TWHEqRr/dROoTmTe/KrCjbQyxyKUzluueFtDiAoiFVR7LXz/okR3DLJLwW4rSm0NZMh6lIZx1fxlyHiHh9D3YGBXfIk3f3f9B9UAuAhD+1gretZ9gEj/TYRWNP7VmEMXGFSZ1kWWuWYpTdqCbSTV/m3+sl4fi6g6Sl7XGlNO5AZI6fryPswfQt4mp9kiYvm7vRQAHddsFwC8B8+q3i9tfNP+WYOL82UV7/wYdNFljZ4tX2yeFxG8rvsIADSgTSzMmOSzGjD5s+34L/MId83bPaedg7j6CABbtb09zucDAGB1/7ZcS/pECXjhtVZGEuTjT9HPYhFPnoc2rfgAgEs7AxHoxenGHVmPC1gEufvS0vjs3zz55Q1i6Py991/180f/ySv1GgCW8LgYdtDeAC0CSuK19ww1gL0Net6/Hzp/b/2vfP5DcrivfHDDX+AeUJODWHpbOPpMuQAAH7dJREFU9ayMLsL0fNr0rNX7VaGhwoAQQf7OOgH6b72aClJLgTCRAEk5LCu50kZlQQRZBJUNfy0oMtX1awCkbi+et/7DyK+m/OuY2E4ICvwYOf+x6r2s9zk8eOVGfNwPd/xukaWKcGPUyBwAgFU88Hte5DF/W6kIVqOoxGiV2uu9+VsFaBH5MvSED+Wf3vxq42vMr2cVwjp08QrVu/NHeus7KoTQ2mdUq8AjfsfpsuS9HxFcJQ9eTou2mGby5CIAQIuANcZngSFZAID00vB3Zw9y/Wl2XIl35kCelQ/ddFqPoPBT+JIHzr6Dv3v3+2UwawvU7oLS7IGRQ7l+ldNDrUZVHz0XgLzKiRSVZ/9t3zdr5FPe6xxL4x/CX7pWLh9T/g47Dv/9VwsAYCwAcSTizqRLUjZ7HvBLYHFVAYxMHNuNw16cy7YSEFA6MyW6K/2tTwSAx/+U/y7+8Z7vfb/4m/XsaBek7k/J/uTVGNuztr+88zV0/bznj/7uS79clQClB5SItmsLrMCzTI4T8/skDiOR5/3uzzcBDgwhvAQFcuj+egek+vzG0O5mQtUDjDZU8CDHytGiiMZnJiGsz7ZOIjXAlHEfHh42Q+Q96lSxCgnHNzvOJoqxx0KW1ko9ZG0Fxio6vXJQHQZeZfBDI4CL6EfyjEFBXFlZCWvrq+LFw9yo1CJyFUUQcyXW7vkg+uqxJ0IbPQCALj6MaIZcMVXlqq3Q0ujhd0KDBQAgn683f6FZM8+SMtpzGYqX9Xn/kOdfxr199u8y3nMVzxi0vlkI9fzjuwjnWRvU/BleCtd0oqlVJZq3imLirbbndqzBESO25BxlAAALiCoIkKK1yEeWnRBWKrA5T1EZ0PaQ52cW4+8CULx949zrAEzyXJfenSvfpf21AKPKudS6ro+Cbtugck3sXnL8JeML15VSXLv02xJvOztFDYjUgjAfg12/si6tKWj5vDleH0Cpn5rSHpRACY47p3NfP/1sAADIKdJ72jOhmGoR46EGVHV1pQigAgCW5izfyOnbfpffU9oXOhzsOJK8jgWgK16Q6vxNF4/5ea/e4a2v9/2i723WcUEAgOPqyweHjvNZ3e/NbyEA4FlN5ireOxSAuAwGXZvX0APkM/AhqzocAMD8cuXBGiSWgEtr4RH40PWrPr+HAtsHAKDSqO9CXYFcKU0GfOl5VCbZRQA/xWBrPScJKRX2+u8ztKmKjy8pPl3GbGNQ9sghy/eTyoYoJzEFoosKvf2bNwKgZGDqOxQNTgIbXRnOw+bmhvTvjuKu+dnQLMJXB+ZpDTmB2LvBGEhlADX6v4wuKt7Y3f0f0MazpLTlS+Hxd4//uHv7DPcPY/Pmx/GXjJ957i+uQw8FtL7/F2GEPuDxBJSuzVNY2oqfX4SQSm7isdqTXNcNIehtA4D2PNcL4KFtlTuzjrGQpjUMKBNzA9+lpcIFHn16Bv4i75znHu98e8+yAIB37VV8P2j8PRwI2hWoxiUT+lva6y76LxlAi83lcgAAnjOrC+J3mwNvwZU01qSALDKn0prNsw6jUT0EyTt/3rv871FDp/vj3c+I06s4G5/FM3MHlj/fyx1VowebM9qlM5fe7NFH6R77fI9/e8//Gw8AeAt0ueQy/9O88Xnfz//GOe+4pCKAJcPMKuj5wea/PYBjKEPwPEipEnN53eo5jPBgTbWOVON1TQAAFcG8+B+FZb4+zEvFffpfkJoB9vr4pqhUjMIIfXSiDsH7Ss+377JjlRSCiguztP6NIG+s924Fp7Z/zCDo4QBvNienM6wZC3RpUSodC8GA1TUq8Nwju89NuMach+aSLp9n4pf0SvuYoQBAirO4gsFd0iOH8tcq/3nG+9dniTxlRr73UJzOF83mkOeX1vk3AYBZT1QuHyxva/GyHjUI+KxZ/sgCsKlCN6O5OA+ln7aR1KIpKeSXCIHvsMZObZ+Gyreh9/ehoasbf6y+MiCN6tmOv1/4VpLn7WKUOHpdXQQ4r5IHumvPF6OFzxYAmN0vLSRZ+izCu+dbg1oK4VDK6ne/zn0x/enzbvyLnirMPK3VfPvXb41rV5UimIY/tfsJXXbQou8c/Ucv12sALHKI+g5mXu9d3+fOc50w1wGKmGeAemPxCHbo8733D/9+iABQxc2ivnKoTVX8LmCgrWD1PzDzzrcWIaIGaJ14qghdTAFABIDOk+5A21e4mWkzdF0ffS/7WNt1SxxxFKQNkoRqq/Jg81fx72XxUM0y0C7DvXVtw3n9FIgyHxluAhIE6LuvM/R0PpXiflhHzBnrhWtWV1ek2r/SJ5+eBG2D/E7rCHzfcS183RUz0Rr/vxwAYEgJRX/VPP7qyTfvfu977/nPMoLDX71yiGfDrxFBoI3YF/7U8u/bPK30CgAA7b/n+4GxdvEyfKcAqc+/yvJGIwBsCoEdD56v/F9lZIkWzidog5kAhHkBAA998elzWA6w936PMIYGT+nyD1DgvAE633vr6z7e0R+sh3EWCNDoEzsGqzvh3V6Ea+led8xtjaFqgNaf1Tagc10Qc7cRALrVTIlMugMBAM7F6pMu/40D7DKs6vf7AMBg+nA3o65/19/vj999/TO+wAIAi6x1X/rommYO3ubXeWPyIvCu2v4Z/Z2Xnh0AIOk7z5iAhhRBswzpqqbhEZBHwN73w8Y9zPinglcDAGwIG8dq1+Rq55cETicDcLxf1f0bMQKALvikTOratP+dFGIy7thHWRTM9kmiYq0KqCq6BAAsCED1nUqoVUbxOw3iDvVb/txdBz5VsS0puUN1t5QY0Z+KW/Qi3kuNAKChgDUCzcHzv7IyljaM+skV+BgpMLCITv+Rl3dAcyCHPWXRuy8PAHhGE+gx8XkFdP5Ijz8NAZ97DH/wJSWDuvVQtYAX/rjr41bI7/b+d/LsaHALAOCMv6tInI57FKYmzUr4WWZP6/3KP+yH81YAYKnFf2gIeWujPKm+9D79zvYx77+ZlyH/Z2Vc//fPegDnufd5uNYrwmb3r0QP0xjhJxSW1U9Q+aoE0kVLzzsAkOsj3LM07hS1V+K9nv7sFcH1aWSY7PLG5/GArugHf9y84vMMAsT6QfCbZXIiB4NqsqD/WvlXdo3Dv7PfFa48zh7j0tcXAMDiVdD7bVn9Kv+AX62CNWwOl6EA1CMAagzaIsbD5rH43YMcsBIBkHuVrccq5eq3D3JME5D+0la5zL1dyUQW5UCiAKyiMAonZ2ctJSFXGGoKpOa/Mgy2vIaWEVv0nsqK7u9iNN7Mbo7b8/OGKv4QoqQlgAGs9o/f6cFr32dotgDSLE5N894Zz98wHaT60hp/+jwAAK4A9CwoZ0s8/u0ZYM8aAPDWp1ETC+skZ39wBECdeL3x0RCnAWS3i2c6B4wTj+tfA6H0fEnNil1bGiMrEwj67iQnc3q5mIKXKACAjy1KpwBFLcKCAHA3kXr0p0DxogzkMuS/rNy8jK+5/pmy34VH3f/GkrOjoaELAlg2YrBtEHuG0OcJAMjPdr6K3lxLq17i35+lg8k/n4ufjTLPyldh2PM9Svbko3e/933exnpeA3no+Lz988bvfT8jL+YMmfLG9zc+AuBZC5ChBOgRkKdAeffXv78MBaA/ANCPobVHPHR9vfXzAID6+1ECz4aHtg12KEa2yj5n1hT3G0EBZA4cQ+P0Ko5bcwRN2FzL4hiFM1NkiEa59STUBCSUXwlBXICIvHXlI6sGqEx0PvUxN+QtAIC1Hq9oyyFdQ/XelY1/nbXsxTOz4uoVkBfYlplbnjUA4J1fj468773ne2voPb96/xUXAPTG3oefltan9beBEQB9xli/ZjaM2F4vIEWmNFkAoI8HrWQk6d9GYWl53DZgM4GgClh3CsDoot2GkLwXY7wMAMCnzyEewMuQ/9itxY2QZ6u/LSL52tRMOuqi8VqXBJDV0pLSH/c5p1Vv/z8PAIBQSKFOBv6eFzm0187D2/N1SvpTPUXGW19vDJ6B5vFH7/n18S0SQ+mN6HL1b8/+0AjuqIsVjGNvfeabzezVpf2b553zXNtHXucj9OjLBQCGLlD1/jmV96sYiydAvA3yGIA3Zu/5Q+/3CMB7vncAF/Xe5s/tQrq8Nire+Ieur/v8gTrAOdoAtsL0KMz1p34HS8EY8RyU1A6wRWBKDL2g4DVEP2pq8ONdKTUgtbrj2IpKcAMAdCtw9v7yWakv4FUDAOFiKikAaPG3PNZew/wQAGiWu/kqjbmUpuHRzGV9r9nzAwnQGcxVAwCo4l1LIRm6Vh5/9viDV2XXe76Xgzt0ft793vi8+dv7i9cOBADmef/sXGk8zxr5uQJvQc1kJLS98/OvJYqoJoBV7peIIssfZt/RBlBSH/EceC2BF+0x+uff2/9hhcD893trOuz9zzoFgPu8KA9mhIcvP63y3+ypROBl9JcteBcwUNoXn1aKdw2QQbPgndWFCILlb7XnxLbWtNeV9BafFmdDyT3+1OeZtWsWW/P0RG98f1MAgKsCcLz97ZKP3Jeh9leXXeSNK+mwjn79t1/85eoVHoH1HUjxuucAAFAPbPfnSuffo4+mt75XPb76+4cKQL8IYKkI4jxMc+j6ePd7EQDVsY5CAII5+462N1/3oKTkAjxIeaAEC9LzygqGjknNR1uEywpWjrvUR7lRKgQAWK4acETo+ewEasT0gY4KvqQ7d/3lwv4KmH0e9m46OQ1ra6thbX1VvAmYL5m2TQGQHWgqelsBPLSIlnfC699fTgm9/uuXj8ajf3f04gXvpwBfntLaf809+vOeNA+v8p61yPfe+7355ffPXP+MAYCSAWnHDAPB8p72GpJ3dtN/XcGbrQFQ9kaRx6f3kFcjhcKmAHCsXcZPPn7hVYseQok+GBoBMB//bY8/gd2L0Hbz5sUDCBZ9bXNfqb5D/4fGEP4K+6X8LRvGKQXAvrPLaCjJd3utxytm53UZAFCSn7lu4AEAuB5tNnOQw66VFEGufLwaAPPyx/xV3pp6Rb69+/vTWteVV3t4vPUbMn6hPqRvZvqfXTNvfdnOdeFxGIfR/9/euS3HjRthWCN7nUpuN948QrLJVZxKNu//XJa0BYA9BEGgvyZ/UjPyjlKOvSLQ6APQ3fhxWuSW0+/VBQRtfLJUl///TQMAnj/5HQgREMg9z+xAR9zAfO7wYQPetESavIoM3Gz3dJBv6n+yg3bPIPdvsG6TQBZlv5WS/GkMpz82Oa4BgLQFse4FI32Mfm8ARJvgJJnS7yiA+9PHp3zDv/Gd6KWAMMv08vSXP/9pgkK608vrLcQ52axep2gyQDbBoARZRu5fLmfriclWQYh/pNfemtZUOFd+5A7e4Ob6XMLX4CiZN7rknyj+Un3in+xDCRjVh+4rbR8vtNVViMgIcJIc2oLoKcC2vpKRyPfsDMJHgI95UrrhFYZWlMtzRP9jBQH+DJpNr1Ck9mMA0ppYussnR7qdFlwC+HWMihJ8fV2/YjMCvdZjdQIA9rKf+13507ZpcZrkIP/B/kd7xYT4I/9K/pn4p/rEn/pdcV97+mtvDCky0Pj37Je6L/U/sj/VV2SL6FcGACB/QwWpAsoKVi+BUgX4yPXV3Knzjue9qYMGKPU/kmf/2itRPu67rRwYEGA6KbsXljsAWn35+ptXoGoAIKdEIQSVd6CM7JPBgMvT05efPrnpV2+FYCHTyf6D+p9mZR0A0Nq//9rn6p/PYNIKAPmfc/ln+1H7xD+38McuIcePjZdKLbT9DvFf7T9UX72/Rcp/84W8yg6M9dn4raOhfkeedNX9vnf3SZ6dpP8rl1C2q7aj1f+t8nH5I3YxjFshnTJ/912CdlCfy702dnK/a15xafn17Jd30Kbno88VUqJO/U8GAHZvP5PEmitTAkEKwHd0gE8CP1X+iH+iT2qW6L9DAkD8n/1d0k+AuXyJifOj2jfAQqiI6cHAgPR34j0lMLaCY99ybB/ItZRnOQFqg376b38LFQMACbRI24DtKIIh5mnr4E+fPz29vX4PAwCmqB8PAAh1gVMKnT2+VKaJP5V+qc9HIEbA2tn+geSn9qk+6Y/oU336fmv+SD7kTwQg39xXBkB7B8R/eoaZ7EffSX/0DB/Rl/LfAwGA/f5hngCPaHTjnv3yAACgThUsB6BxcW0e+j/Zv36hA229owC1T3Kq9Yllok/1VQCA5Pfbv38AgPSryc87EMh+l99+UY4ATDeQO7NgVUAUQHUAYgA9GwBQ5af6Ugc9IAFQtxCRfOp36r+kP2r/3gGAJF87Mc+T/9fk+ssZRDsGXIMDPb20uswvCEz3EeRpUOc8FT2DVfQ7BlFS/XY7Yb7t//Pnp8+fnp/eXl+cIwC8wqKiv+Q/qP88vv/xNFCPLfJP9F31X0SfrENbWFX6qnzEv/qd5EP+xfzl1gAAxX+Sn/Tn9q98iZ72DCJdoeDyX22BV/tRXX+Lf+jFzrr+6N9z3BWSwLR4UHUAs+WW1X/J/jnnOFLza1rUf6l1kk+lT+3T9xfxDieiz98FEICcT5OTtrwU6Ky9gWBZiuxD9iX5iT7Vv/z2y69uDuszaE+QjZtRBSQBpO8HPMOU/Yc6C3CEuGv9SafXaOomWfawyqR/aQBm3+VHIIn+QVpoUXmb6CfwIi0glctYyu3X9icPC9xeut4C3erbp8E7AIyPROc68f/8uYAN6XfpEkXviK4nwzv4D9ahZmTawqpR59qnji9u/uYltpxB3NMXVP3SGdQ9PI0mK2cYg/gj/RBPRJ/qS9/fwf8Qf+r8iQBwap++k31UAEBN/soRgP0/df8lWXut9Pr/ZgDAYZ95KpcA1pP/mhyNT6bv65bo77dMrCbxT/xRfeJCrU87AM6OH9oRHr5jy9N/BABQ7afWJ/uLAEC5hdFzgiQAMUgdlOh79ZPvpfrEX3ZeeycQgDCF2hYhTFW/WvhSw2dEQ1oZVT/YOlxiRO0j/YMKdBOFaQfAdRo+AQCpSeO7XYFZysNnoH32GQBIAcieN0xHAdLW/+vLBOl4wPPl6eJM8mt+V+CE2vnBd9R6PMiMKzIPAOAszcboRgGA1g/Yfx8RvzxOiT75J/pOWlLbJ/q3/k76cRPQwCVUEfmUXdyqCyQA4Fz72zOSES31y2j5r62A72/f9LPXP3gAwojmklv/DL3fv4v87QLDFm0o42dLO3vLqv2XdkjRBJv4JvpefVtA99Y/iT+yn8//5H0EEI3ad78HFvBU+1N9sh/Vv/wPdgC4Brguf5+4BE49+Af/jgYUAYDr/u2BHqn9H1z9uIqt6kfwXe+q+t5EuJz9X16C0q4emINKv7c/88T2fZ6hSjZKgcj+XNt/e8sAAN3iXNu4/TcFEDISJd8qfWz/tq8YEns//HcCAHoKOLJPyP4Ld/loJiT+KAGi1ok+1acVMKr/0b+T/yL5SH9kHxoLfv1p+/De9DUDMMoC2AQA7G1/oFwPtHYndDCWV7oO5P8hACA/Jzz/sfic6pL9qX/d+3fqv/Rd1Q/Rx/mfOv+QDKQuIPEuVU8/+RLAk+Un+hT/qP7lv+IRgLPXcKmDkoBqfal/BjqIyh/Jj/zDO84yfWTgvguQ/GQ/kk5NgIj+Ed/bibsF63R8IZ/jnxrp6SJd4me/t5X4mV6ZmPcuQbM6vv55B0BqM636pzP/iZa9ZJBBgUtKwF7dSwCt/fbvJLLRU3SsJtBK29cLkNRlPI2Ju65N419iPl8ClntSmIzqb9qGSD41waAVIJU+vbNM8tF3Mgz5b6pP7ZO9qT61T/qn+qr/OhsAJ/1sHX9LfRxxg3x87JMtbOJcl2P58zRmQXoEIKz7IstP/bfdAWD8Wo5A/NN30lnh71gb1G2S/MTf2d8V/mwC7OFXCv2Y7OfZznI8jw+Sj75T/6Xv5L+p/uU/P//97ZrQV5LaAKQATltIR4l8LMGfEZpWkGj9WCf6uKXkDnYw+txqUuXvvS3T8ksDSOXv7AQoyWPjuw2u9s2TwZOfp9/r8ZvaTE6rAAOGoC6d+GisrwPrW77hv6zClJ/Wfl++fBmKV3ZwlbsAej/1BD/C0xY9Xv2XOP6of/rjjxM4tX8/6pMGhEuMiHTg+9n++aPTRxVOR7hGccMStLPyF1W/an3aQUj081uszg/5t57Pr9uk/PX1ZXbAPZAX+Z8QELJvS6dHd0/7xF/Nl5Wt69ArCERfegUhPQL4bBcBL+O3tdvaD/nBAdsUEBOwNL69/Ir631Z276m8qe4IAGDkP/3xz7GT+kudO56hW/JfxN8ZPNU0L99+/kcGANJPPUEwx+p24HSBVq477gL3DgCo+JGYv8v2pQ7kdcA8fG4tgKyBYwm8OwCQB96xMoyoteM70qoKALRtJP0aCDDPu4sCekmS53/y6n3lfxaJzeTT0uq/91N2AZRB0PqqCAAQNV03QRQuUI7YLlbmAQLE9HRGKU5gzmi1pqnEjwhvH50+yji9A30rAGAEXhrflIAqZ/Bz5vdqj8CiplYFImeIt1NdxhGaQGS7TTOZumwoVl6Tp/VWda/f1996K3g9PvbogevwGWp3/Fbyc1v9Ej2Aoi5J3zX/wvKTXOr8hujf9ffAJaRkH5NvHwBgyfM4C/Pb50vsVf2T/43qR+VjVP/y7a/lGUBDsSwRHiFwS0KRNcBS46wVtCMUE03i27Y+wtyZOmBC8PfKn/sKGADbF8+QEn0aYBRgjuhfLo00UVUMENC/N8Hdop9e/88TeocHb9zn3GvagmfAQI/XsY1n/2P1zY8ZcEAIfC7fAR+sTUP4ax9W82j1RypIZYcA62t6hUAzvmK/wvMDADh9jA8b+PgAAPW/2+n2/JbzFtj0lKgAIB7BpedBCMBV7Xc9Bj4QxI3Pl6cnAiC26mc0kejTMfB31iDlE23+W/z7Msdt44PV6ek6tRcFC3oyEL817XVZk3v/BGqOIVstFSs/AmJGE+8YVSu1tv+2+mVeM7If2XZrW/dW/pp9aSlMyUKaeQD162vqMt1DtU83/Iy9SzewgENyqP53n9xzrcu/KwCgJhYdYJS/uglw4JIPtb6nIHZ/vnrj8Idqpv31vQ6Y5T8CAHAcgDsA8tyDIARfdnWAnRtgAnZ7JwDAJsiJI5skqwEqv4G6AQBYj+V5BBp/9T0BFhhaG8//bSv3r4vVe7vsj/pG5QYXQagHCvWAjDx9mwCEkaVHfjT//u3pxgDAY/IfGKEnF7ktCEAJCI0hqn+y8m5KPnufwA6AIQAYyH/Ozl+2+O+WFwNOVQBCyQB6vtr4rOPNWI/q7KVw34sPvTaX46UcYav5tZhnv1PP+Lbxp+Yz3d9T6Cs6UKxX8of6ZzRWenOTPPzyHULjH98/HQcA9ORQ86ubOrdg43SCguLDKP+muDMPGiV+pgx2Pj4aFHnZX5Xuv6fBg+tcAYARXTJE+f4xjwBcpx87jRg5A3OwvQ4ll4dOAMVyHSxwRA5AXQE9VCF7kUiBiZ1dL9zi9cm76om+GgBQEozU/9M2/IgM7UpE8RuX6Qx/EcdAgPrv0SVfS7+zPMeZZDYZqf/lSwydOwC8CfwW/zFKEJXUq5d4th2D5Oc9POGu9ocsSPGRlCLin0T+8f1EDUQBgN44jS6weOxH/I83/iP5Cy0g5Em2EwCo/TxJEmzUm2S1sWZMXvW+tnI5PgIwmgTO9p9jn8VA4zeVoQku+Z+eLuY6PAGm+BHN/0c2sDPY7cS/V77Hyxb51zTVJcB5B4DlLDbWo/mH0PXvouoDALgLM+xm4vLt669vdec1StaBd1NuKkYR0lF7av0eXdu+tjcMnHWGbYvOyQFiAnHEDgCnEQogKgBA8lP73grCFjvsLktbaHYTLhXrBKS3GrBFPy0rb1Pm5x0CaAGGpb0KAJCfEqxmQvW/v3//npvtf7fVl+WuBuoTsxzLHQi1fDUyPVyVSMlv/t/4JyfI3h0rov1JVt++H2EPkzgATq5O+veb5wT8ZPZl8or/aMf1HmZI/8Tfnjatjh0BsG3sPf9KlwAq7eelF4jfnn7U/CWSP3kAc2r/OR2hEPIHNS+k+tS/IkfErv1lhfat79Da2l+JPx8M4dVT4mdL+2szc/yp43Bdn/iysj5/0zOMwiAcATxt7iU0cddVzYfsZXJk39Hvl+3YJQTjDMy3/2MHwOXb139eAYA6gEURLMpfKQGOOBAvgab6XseMBDCvvhpA9w6a3kRlD63DjgDsaXyqsxd8iTl4fueTAozSv0JqoQEUIhKbgLal6rE5ouAmkNMloB4AkFbwzZe0Abx9BaAd56m8JZAGUi7ByrKFMKnQtv2Pk62ehOXtYcvLPICklyiW9IkBAEsGegmMCoBp3YMTMI3+j19b8w8PACCayO/xT6mOSh/j/42PALy+xJ4x7ckRyV+8/h0BIFB/gYvE3Byuip97bJ12gPViRhsLRjy0K9iR+DPzaUcA+tvg6/h3lCdd6qg84+sdASCdUvqyB4D2QYttYzoGAOzPQtX5zVF2vRUd2r1D/cd2uLTlYgBAzqxc0W8NAJD8Wv6gW/3y7eu/BABgvgBl7CD9FTBSwJkD7AEAHHQHgNMPyb73cAdAO0gpAOnDrqJAEVRs7MxnatIOgHzEwFnDsfbrrYxJv+Wsv03wy0S898eS+BYAKP/9muk8P5edBHUwsTb8LZTLLYBe0nevAIAWYB4AgDi8Vmd/t9F7AADUf0mfFF9U+jiBvTEA8PL9xU2B3VdUpvzZS+JVAMAFkPPhUf8SWbJfG1d6IKtnw+fnsgOtBovi8X++RbwXH7qgy2IXgJ2BX+fI2TSB3CCin7qM/bv8nWLuLD+NtfX3WP4/pjvvgFjyVWqk39EzgPUdCr12/COOyf/yLgjXB0z2rBc5LFeJ2nC73u+nxu0BAF8XDwDA18/vtApM0B12DrMAAAAASUVORK5CYII="/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5648071" y="1058426"/>
            <a:ext cx="3026647" cy="3026647"/>
          </a:xfrm>
          <a:prstGeom prst="ellipse">
            <a:avLst/>
          </a:prstGeom>
        </p:spPr>
      </p:pic>
      <p:sp>
        <p:nvSpPr>
          <p:cNvPr id="13" name="Text 9"/>
          <p:cNvSpPr/>
          <p:nvPr/>
        </p:nvSpPr>
        <p:spPr>
          <a:xfrm>
            <a:off x="242194" y="362468"/>
            <a:ext cx="5625250" cy="438912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Različni tipi prezračevalnih sistemov</a:t>
            </a:r>
            <a:endParaRPr lang="en-US" sz="1500" dirty="0"/>
          </a:p>
        </p:txBody>
      </p:sp>
      <p:sp>
        <p:nvSpPr>
          <p:cNvPr id="14" name="Shape 10"/>
          <p:cNvSpPr/>
          <p:nvPr/>
        </p:nvSpPr>
        <p:spPr>
          <a:xfrm>
            <a:off x="358437" y="1087167"/>
            <a:ext cx="5321504" cy="0"/>
          </a:xfrm>
          <a:custGeom>
            <a:avLst/>
            <a:gdLst/>
            <a:ahLst/>
            <a:cxnLst/>
            <a:rect l="l" t="t" r="r" b="b"/>
            <a:pathLst>
              <a:path w="5321504">
                <a:moveTo>
                  <a:pt x="0" y="0"/>
                </a:moveTo>
                <a:lnTo>
                  <a:pt x="5321504" y="0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73717" y="1179661"/>
            <a:ext cx="290901" cy="224699"/>
          </a:xfrm>
          <a:prstGeom prst="rect">
            <a:avLst/>
          </a:prstGeom>
        </p:spPr>
      </p:pic>
      <p:sp>
        <p:nvSpPr>
          <p:cNvPr id="16" name="Text 11"/>
          <p:cNvSpPr/>
          <p:nvPr/>
        </p:nvSpPr>
        <p:spPr>
          <a:xfrm>
            <a:off x="373717" y="1179661"/>
            <a:ext cx="290901" cy="224699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17" name="Text 12"/>
          <p:cNvSpPr/>
          <p:nvPr/>
        </p:nvSpPr>
        <p:spPr>
          <a:xfrm>
            <a:off x="659569" y="1109191"/>
            <a:ext cx="520787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Prezračevanje z rekuperacijo toplote</a:t>
            </a:r>
            <a:endParaRPr lang="en-US" sz="1500" dirty="0"/>
          </a:p>
        </p:txBody>
      </p:sp>
      <p:sp>
        <p:nvSpPr>
          <p:cNvPr id="18" name="Text 13"/>
          <p:cNvSpPr/>
          <p:nvPr/>
        </p:nvSpPr>
        <p:spPr>
          <a:xfrm>
            <a:off x="287449" y="1469016"/>
            <a:ext cx="54381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Sistem izkorišča toploto odpadnega zraka za ogrevanje svežega zraka, kar pripomore k energetski učinkovitosti prostora.</a:t>
            </a:r>
            <a:endParaRPr lang="en-US" sz="1500" dirty="0"/>
          </a:p>
        </p:txBody>
      </p:sp>
      <p:pic>
        <p:nvPicPr>
          <p:cNvPr id="19" name="Image 3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373717" y="2401724"/>
            <a:ext cx="290901" cy="224699"/>
          </a:xfrm>
          <a:prstGeom prst="rect">
            <a:avLst/>
          </a:prstGeom>
        </p:spPr>
      </p:pic>
      <p:sp>
        <p:nvSpPr>
          <p:cNvPr id="20" name="Text 14"/>
          <p:cNvSpPr/>
          <p:nvPr/>
        </p:nvSpPr>
        <p:spPr>
          <a:xfrm>
            <a:off x="373717" y="2401724"/>
            <a:ext cx="290901" cy="224699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21" name="Text 15"/>
          <p:cNvSpPr/>
          <p:nvPr/>
        </p:nvSpPr>
        <p:spPr>
          <a:xfrm>
            <a:off x="659569" y="2331255"/>
            <a:ext cx="520787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Prezračevanje z izpihavanjem</a:t>
            </a:r>
            <a:endParaRPr lang="en-US" sz="1500" dirty="0"/>
          </a:p>
        </p:txBody>
      </p:sp>
      <p:sp>
        <p:nvSpPr>
          <p:cNvPr id="22" name="Text 16"/>
          <p:cNvSpPr/>
          <p:nvPr/>
        </p:nvSpPr>
        <p:spPr>
          <a:xfrm>
            <a:off x="287449" y="2697015"/>
            <a:ext cx="54381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Ta sistem odvaja zrak iz prostora, kar omogoča nadzorovano dovajanje svežega zraka, s čimer se vzdržuje optimalno okolje.</a:t>
            </a:r>
            <a:endParaRPr lang="en-US" sz="1500" dirty="0"/>
          </a:p>
        </p:txBody>
      </p:sp>
      <p:pic>
        <p:nvPicPr>
          <p:cNvPr id="23" name="Image 4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73717" y="3657238"/>
            <a:ext cx="290901" cy="224699"/>
          </a:xfrm>
          <a:prstGeom prst="rect">
            <a:avLst/>
          </a:prstGeom>
        </p:spPr>
      </p:pic>
      <p:sp>
        <p:nvSpPr>
          <p:cNvPr id="24" name="Text 17"/>
          <p:cNvSpPr/>
          <p:nvPr/>
        </p:nvSpPr>
        <p:spPr>
          <a:xfrm>
            <a:off x="373717" y="3657238"/>
            <a:ext cx="290901" cy="224699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25" name="Text 18"/>
          <p:cNvSpPr/>
          <p:nvPr/>
        </p:nvSpPr>
        <p:spPr>
          <a:xfrm>
            <a:off x="659569" y="3586768"/>
            <a:ext cx="520787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Prezračevanje s sistemom kanalov</a:t>
            </a:r>
            <a:endParaRPr lang="en-US" sz="1500" dirty="0"/>
          </a:p>
        </p:txBody>
      </p:sp>
      <p:sp>
        <p:nvSpPr>
          <p:cNvPr id="26" name="Text 19"/>
          <p:cNvSpPr/>
          <p:nvPr/>
        </p:nvSpPr>
        <p:spPr>
          <a:xfrm>
            <a:off x="287449" y="3952528"/>
            <a:ext cx="54381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Sistem kanalov omogoča enakomerno porazdelitev svežega zraka po celotnem prostoru, kar zagotavlja enakomerno udobje.</a:t>
            </a:r>
            <a:endParaRPr lang="en-US" sz="1500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6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data:image/png;base64,iVBORw0KGgoAAAANSUhEUgAABbAAAAEvCAYAAACUp+c+AAAAAXNSR0IArs4c6QAAIABJREFUeF7MvQmQZdl91vm9fc09szIra+mu3ltqqbvVLbcsyTaWLAvLDoOxwR5ZwobxxMTEBANmZgzDAGEwBCKMgZhgRgxDMCCD8cgBGGMzaLEkC9naLLWWrl6rq7vWrNwz376/4fede16+SnVVNTYTkB3ZWZnvvnfvPfec//L9v/93Uvc/9PhYv4+vdCqj8XissUb+mUqllEmnlU7xLY1GI41GQ41HI58llYrfKX5TKpXm//JvKX6X3+d/j8O/06mU0nymUv53/Az+NhgNfSyfNRon5+N6xsltpdLy1XEdQ/4u8UoqnfLPcYprDufze/iQ5ItzDYfDcD/Jt8/lN/pT1BsOlc1mlU6nlB6PlU2lVMhllU2nlElJlVJJ49FAGnP/Ix+X4/V8TulMTtnCjK5cvaGDek2pTNpnHnOKVIoR9fm572w6rWw6o0wmE34mY9cbjFVvNlWrN9QdDJTKZpTOZX0c58pkUqqUCqoWC1pZmNd9587qxOKCLr/yir729NNKZ7IqlSvqdLsajsaanZtXr99Xvd5QvlD09eT4TI193kIhr9FwoNRopHIhr2KG5zNSqcSxI51YXdbsbFWtdlMrK0tqNhtaWFhQLpfzMyiVSv5mzLKZjKqlktrtlgaDgY/pdrsqFAra2dlRNpvTcDhSr9fzODD2HNdsNn0cj6BWaylfKGn/4EA7u3sapzJipPuDkXKFkkZKaTAMc9MPbjwKY5pOK5fJqJDLJc+SH3GeDH1sJp3yuZeWljQc9Cf30Ol0lM/nVTuoaXl+xZ81Skm9UU/9Idc1VCaTVo55MWZepZQrFNXs9JQtz2inVtPlGzf06Fuf1FPf+U4dHB7q+9/3PuUzWX3iY5/Qr/zyR7W+uqZyPq/G4aG2rl9Xp9lQgeeQGimfy2ppcUGzMxVp2NPC/KwqM1UVi0V/8+y5vpmZGU9VfmfcmE+MO8+6Xq/7OXKdszNVj3Wr1Va321Mmm1M+XwgLNVmXmVzG67jX6yqbzfi7025rfnbOY9Tr9TUcjzUcSQPWGbM2wzznczIapzPqD4ZqtNva3tnV1ta29g/r2qu1tH9Q0+Hhofr9vq+Tb66/XC5rbW3N4z87O+v74DvOk1qjocN6U/3+QO1229/MC94f1z/P6nZfwXb8Xr/GytgKhK+JzZn6uNt9vi1IKq0RcxNjl3wGnzcejf253O94jA1lVgf7ypftmaR0Nj91Bd96H691Tf8xd8vctn2P9pRzTuyhlNbINqE3GKnbZY0UVMznVSnkVC0X1aodqN/rqNVqqt3ra5DOapwrqDdMe94UsE+FnP7ET3xA9587q2IupUJWminn1aofaNDrqFjMazgcqD/oK53N+b6ZY5lMVr12W8N+3+OEXcEotFotzwPsJl+DZF4xb+L6GPYHPj9zDnvAN2Nq/4WNtU1Pq1KpeL4xP3mtWq2Gz06nVa1U1Kw37B9SjBN2288ypXQ2zFWO85zs9Sd+ZIw94vmlpGFKKlUrmqlWlUmlfe3tVsvXwvu5vkw2688ejkbKFwuamZ1Vqcy9Su1G0+uQ45hC/Izv57pt53I5cU7WB/cc7Shrg2urlMtebxwz6PY0ZA32B/7JeOXyeRWKBV+HMqzr8JmMEWPOPTN+trNKKYN/y2Z9XH84so/h2hvNlg4bddukhYVFzS8tqzsK9hl/lk2luUmfl2eMj2z3eyqUil4D/V5XeZ4JNo57bzYwLckaweYP7Nc5H4+Be+AeGR+up4fP4Hqw16OR52e/Xbdd5X7iPfF6p9f1eM3Nzdle2jckcQTHMYatVkfLJ9bU6w/V45rTaeVLZWWLRY3Tadu7Xn/gc+ELRoOhOu2Wspm0quWybSjPNZvLqV5vBpsrqdduaa5S1qjXUa9dZ7GrWMSXpZUpVPTbX/qq/v4//Me2HfecOaPve+97tLW1qevXr/l6sZsnVlZUr9XVaNbV7/U0OzOrUrGger3mMWGeHBzWtbZ2SnfffbcOd7d15dJFFXPBtj/22GNqdzsajVO6fm1DhXxOK0vz6jVrah7uqZLPqFLMa3lxTt1WQ8VMSoszRS3NFNQ+3FFtZ1OnV5fVaTbtcwvFkg5qdW3v7tsPtjp9v3+hktVsteTruXZtw36jVCyr1xtoZmZWjUbDcwx/xfNYWJhXtVqxvczlczqs17xG9/f3bAewR/jtuWpVtcMDnTl9xmNBzPDiiy/Zz+GrTpw44XEvlHLa3t3U4tK8ms2aZqol9XodDYZdVSplrZ8+5TndIQYZp1UsVXyN3cFQSuU0v7CmdifYkEw+L2WyGijN5FW6UNE4W9LWQUv7raEu39jXxk5Nh82eDhsdZQsF5QoZnTp1Sp//whd06swZLS+v6NVLl/WWtzyh9bV1vfzyRT13/lk/u7c99W1aXVnR9tamyqWiXnjxJV3f2tH8wqJWVlZ07733en1/9WtPa2trS+lMxrHXO97xDj/LZ5991vOY8xFjbWxcV7vV9HguLi76+8qVKx7rGIc99NBDXju89/r16/681dVVxxac6wtf+KLH/+TJk3r2/HOOH97+9neoUCjqIx/5iC5dvaJ8qagnn3pKf+lnf1bNdkeFUslrtdPvMfkd4xFfLS8sqI+NarW0PD+nxuGBLjz/rF5+8QW1m3XNVqv2I81GXW984xv0rne9y3Mk5BhH+Qfrd9ofs1b5W/Sd0Zc5x8DOZLLBTyRxQzyWZ8o48dn8e5LfZDJJrpJ2zOMYaTx2rvItX47jpY3tHdVabVXnFzxPas2W7QNrmPtn/jPmtuMpcoRgj47ba16L8TM+MF8o235iX8rFgrLZtMajoW1MsViw37Qd7XS1sbmp3b19+81StPnEGamUOp2253sum/bcOjjY1/ramnKZtHMYDGq1MqOD/QNVKtWQS41G+sLv/I7+0l/8X+3v/oc//af1Az/wA9o/PHBQVCwVPKaf+cxndLh/YPu7ef26xzyfy2vUH6pVa2g8HGtmfk6D4VB7hwdaWz+p5eVlbWxs6OrVK7p2+TLGXH/gne/Q/ExV89WK58vB7rZmS0Wv+9EYP5NRNl9UKptTfzRWbzD0Ot07rGn34FC1RkstfF5v4DXN+LYb+NqxY7A4T0J8hU/D4h99BftPbBvyRZ53r9f2eJFNYp9IH1nXncFItXrT9rNarqhxsK/MsKcHzqxpNp9SqtvUymxFs6W8FudmPae7nbZyxMwZsi2p1mwqX67qsNlWoz9UczBSvTtw/JTKl9QZjrV1WPe9xvjFAx9jRNKd5AbwM5NINfzir1yW/OfWMfB07Hc8lnSezuweh7iJdUPM4piWNY1fd/wafGf8rJDnh/x7MBw4p8+RW2bSymekLD6RvH881sL8nH0PNsjPyGOTUrPV1kG9oQZ2GQwhuedJDpfYA9ZujGFjTIW94pvcr1IoeD11+31d39rS/NKi3vXe79XZe+/V5esbWju1rlevXFEqndHSyopjC54z85qYbWF2RtVKWflCwfO3TS7UD7Fq17FWsEURvyBWzKbI4zLipVwurd4g5LfRbjlXI4xMk3ON7XtY44xBzOWwC4NB3/hFv9/ztTB3iHWX5udVyuedN545uao33n+fRp2OFqolDdpNFbJppZ3L9TwnvG6SeDfazelndat8AYyiHzGflByTeSZ5zgVMxgkh8Ws2p65Sag+GOmx3tHNwoL1aXYOxjDNwX3zFeYwd5Jv4k+vkdcad17lWxgjb3E3yuy9+8Yv2Uf/V+9+vBx54wP6+0+2E2DnJ64lBuaS4ppky9WZNzz5zXvfdfY/mqrPKZvLGQZTN6LDV1DifVqPdtG9q7O3r9MKCRrWGvv7bX9Dv/Nbnkrim5jW3s7+v7mioVq+rytys9us1ves936N3v+d7Pf/Bqog5sPPV6ozjyt6wH54r+UOCZYH1pLBJxNS9nvJZoz3+nVXjZ8XvzhGyHmnyReJ+bAixQrFQUK/b8dpp1OtqNRqep6xZbDtzBvs9Uwl5x/b2doLNlHXhwgXn3bu7u15XrON0OuPnQDx29AyGtqUD4lzPx0Hwk8Ejeg6Tz9g3T0xMwNmO+2y/41gufqvcNR53hCUenS/kxckV4HttA8P5QmqWxAYJhJcigUjyxDjnp3/GWCDmhREn5PNY78xL7NJ0TDG9hkLefvR10z055w95ffiKg3Rkjydj4gE8ZqeTnHB6rcac8+iebw/vTt9PfAbxbzHeudX6/y/h76kHHn7Lbe/wTgDINIAdb2gawA6BH04uPOTjAHZYgDcD2CzSCGDz7wmAnADYAchJQOfkmUbs2cHm1KSxExiH4HYawE4QczHd42f5GglQYjDDAsABRgB9ylGG+5H6GKUEjCXRjAA2gR/JVKlQsNEJYezYoDIJIkk+4FMqU9KV65uq1ev+mycjA4mjHuOcgoErZHMGfO0Mk/HiDAC2OF8cepPgzE5NBh04D06uVMg5SQfEPru+ptMn16TRUHs7Ozr/7HMqFIs2xNwPzhejb3CoP7CRA3AHjDfgm88Z+BwPhwaws+OhZmfKKpdD4geAvbS0oMPagfL5rN8LAImz4X4ASrifcItpA9gYU744BidFYAnAGYOh6MyYSxjKCFYGw0ngmtPu3p729g9A9AxaA6gBxAJ4kSiEeRwA7BjURAB72ix4vkawMJmHgALcM9fH6wAAdqydnlLDJGjLpjXQQP1hT6PRwEm0nxf+O5NXoVxRvd3RKJNXvdvVpY0Nfef3vFvrd59VJpfTe979boMrH/3lj+qzn/4tnTyxarDmYHdXe1tbGnQ7fo6Z1FjFQl6LC/OarVaUTY+0trqiUqU8GV/G2GAv8zKb9ZgPk/sGaItjyLwnycHZ8bwdnCeBEw7LQFw6bfCOnDw8n5aLEpksAH1OGTu2vp0+4w1AQNA+YB2OU2o029qv1XRjc1ubW9vaOzhQHdCt23OCMU7n1O0PfB5AasYakJCf/M6187xIqnGy/IyAI+ft9gEeQwA/nWTGgPq4AzludO9k325vpAGwHT5MDjv+ebf//JSBz+iXbCft/Y5cVQTb4ms3Beokbf8/A9ivmfRPAAEKfhQLRhqMmB8lFYtlA26A0msrS2rVD1U73DdwNiJZT2cNWvLtu+x3VS0V9Oib3qA//APfp3IBYCyrXBpQc6hOCwAr2A4CJFGMGY5s81wAJTBJAgmDDcOhg1cDv6l0KIokIDWvk7g4AGbudLsOyPhcxjnONf7OMQCB0V5xHGPB+zneYHalom6748eHzyFA5TpZd7lC3naM4yKAHf0I65yFFgHsYqVsEJl4xkWYJChnDfNebDmRJ4ESn1udmZkA2Id7+w5c7Sec8IxCINvtTuakAY90xnYrJC2hAOJEiUJkqeRrZUw6zZYB3067Y+AT2+37ccEVtDhtP8VYMjYR4Al+18bDYIbvPZ0xOO/CVYtC1aEaraaD+JWVE1pcWtbO4aGymZyKubx93BiQt9MJY5lOibFhbIfMM5IXCgz4QNb8AN+YVjafdWDq4pcTwZBER/8JkItNZ1y5TsaCYwn0F+aqThL4PQLyXDv2EnvCOJKI+rOSAJ15wZhyXZlsKN70hwODcWWA4mrVcx1QG+BoGsAGMCSJKBeLocCcFJuxiblc3nOp2257/fTbTWVTI68nXsOuZksz+u0vfkX/8J/8M9/nudOn9YH3/5iuXLnsb+bP+vq6Tq6taTgY6qULL/reF+YXNFOtGKhirrBGsMmVyqzuvusujfpd1Q/3NOx1VK8d6tHHHtPs3Jx29vZ1+dIVaTzUiaUF5VJD5TTU8vyMFmerWlqYVW1/R8NuW7OlnE6fWNCwU9fm5VdU5rmMKcDLCVu723XBsdnqGlBKj4fqNfa0MAegULWvoNjbB6xptg1Ocp133XW3x39nZzvETpm0Dg7xIw0tr5zQ7Oyc/dj83Iz2drb08ksvKZ/LqFIu6c1vepO2Njftw5j7Z8+edXGeucA8XD+9rouvvqxm41DdXlv33HOXC8L5AnYmxEJViqc8Zwo8Q+bB2IXZmdlF9fpStxeSthzPNJdXnzAjEwDsUaaodHFWXRX0zAuv6sVXr2uUyqtQmdX80pJW11Z08ZWLeu75F3Tq1GmtnjypG5tbHq8H7ntA3/zmN3XtylUDlPfec05zMzNOUk+tn9SVq9cMYBOnUbghcQeE3rhxw+PGeiUJve+++1RvNnTjxg3PRWxYiMny2trccCwDKH3XXXf5GMBv7B3HAVjji2u1UPiI8Q+AOUD4pz/9Ga/1hx9+WFub29rYuKGTJ9f97AAuf+03fl2ZfE6PPPqoAWx8fbEM6Aq42DfYaJuRkgqZjAuSWY2VT6W0u3lDLz7/rLY2rjvuAXACwCb2eeKJt/i+KOzEZO14EjydVEbQLCaX8XdAVQDsCHLx08U3/HKC/sXYIn5+LOAm8F1IPW8BYDtxTqe1ubtnAHtmYVHpXG4CYDMXHWslNjkSNWIxjbUafV/0O7EwibnNZLEjEBZytmcQZ/DHJv6kU47V8oW8Or2+dvb2dHBw6LiuUq2qVCqrAVEll1c2l/H7+30KmkXVDw81PzertdUTKhdLagGm5gpqNpoe86Terl//17+mv/23f0Ezc7P6qz/3c3rkkUdc/GtRhJuf9br71G9+yr6EOXzl1VcNZFcrVRM29rZ2NaBYNT9nPwcIBEi5srJs/3L58iW/52BnW089+YTOrp/UwuysxsO+utjSYd/Aj4kaxJ/Ei0qrA6kBADGT09bunja2tg1gY5NZw/ZVjHkfn30UwR0VPwKIHbhKISfEJ8W/OQ8jfOl3TPDhO4AaI/VHIwPYJtHkiwbvmdNn11a0OluSOnXlRz0tz5QNKlYKeT8nF/ooNhtoS6nZ6SpTKGqv3lKt2zeIzTc5xDibV3s41mGrYxDwqAAfwO8QRpK/JsSI2wLYt45y4xqKYzB9ZCCXGT0LeekUyYtcm3PfCcA2acAlQSmfSRnEJlfNUySn0DwEKK6E3GsU/CzxBPluo93RwMSBUFCKX7GYFQFrrj2SF2JM5liwXFIhAUN5bq1uR73xUGunT+stTz2l+x56SK9cvqzDekOz8/OOV9IJkI6NhLxTLuZNACImY6SZc91eX70+QHbfYxDHhbjDMeCEWiEVijkNhhwXigD8ZM1HANvAYRKnEU/xFQhD5JlDFUoU2IYq5PNhTY7GWpibVT6T0eHujmaLRb3lzY8oBchdzCs16Hmcx/0AmpP3xTxvGriKtu52+QsA9iAhbHBlEyhwGsAmNiZNyOQ0ymbV6PW1tX+gvYRwB7HJBIckhife4jpiIY9YC98Tc39sArEXcQ7HYUv4ev755/W5z31OP/iH/pDe/OY3O54DwMYHRv9wHMBmhbS7bT3/7LNaP7Gm5cVlZdPBH0EsaVMka9U1MzejIRhFr6fiYKSZTFYf/b8/or3NbeMmh7W6bd7uwYHG5Ccaqw/mlEnrR370j+nxJ550AZmYskixpNu17W13Oj6/8ZYIYBs7T/s5QuQg5i3mQ56NoQJXMC6SrHnbLnzMaOw8B5IH+ADzjKIYMTL5QK/TmQDY2BoKmxxTzBdUyOW1v7/vfLvT6Wpvb8+5D2MYCGGx0Do0IM2zCPOwb+yF1x0nJ+QxfHsoCoa56twgweBiZhvXaMTajoPX0U+/lmU68uUB0wlLP2WbfhzA5lkexQdHIHCw6xHQDrYj2rjpn9EfHJG2AgDumCCu2WMA9jQofFs8ICHP3g7AjucPFYBvBbDJSeL1RpB9mnR2J/zjPzeAfSf85bXmxfScSP2nYmBPIho7dqrTwKyx8hES9olbjQzrFEyu/E2AjcHkWEFJGNgsbgNyVE8iEJkcQwIYqjkhKPG/p9iCGP3IwE5w9KkCIbByAmAnVaz4wA2AJQ5lAqA70A4VpElQA+saA2THJP/EKeazaaUISEj8U4GdEcF7EjCum+BqMMrq+uaOGs2m/+agimAYdhZM4n5feZhCBJkJgB0BED/ccZrIwU693mq6at+DdcF7iqFCWQBIToIDKsZn1k/q1NqaA4MvfOEL2t3dc1BaLJXN5Gas+Xe7RUI59j1wXzB/MY5DKsb9gcrFnLKjoU6urZiBTXJMQnbixLL2D/bU6bScbMJ2mpmpJszgQpIsYKgzEmD4mAQ9Z8eEgcRpb25u+idjG51XBGAiAIuxTafzZsABYMPwSlNBVcrAJuPCfWBgg6EMwVY0mgDYIfFIGAFJpS4UJwKzgECH6+L54Tw5N9fovymtfjswx1M5yhUw8boaDgHXzEH2OshlCypWqmr1BnbgrcFQ13d29KMf/IAOWw3de999+va3vc1szr/3v/09Xb9yTcsLixr3+9q8fk11gvrR0Ex6qrEwPqiyk2gM+m2dOn3SySZzJYJ0ZoQmBQNYmw7AExZ7ZJ6ajd3rOFmDMVUqVfyMYL8RhLn6j5Ntt1WuVDS/MOdiA2AkDhAHlU4HwJrkgbXM+25sbenylatmxF+9ft0AD8+A43gmPAjmNuv17N3nDHpz/STKGF+SZ4BqHCg/ua/IFuXfMVgOxanXMOxTFu5OBvJOBv7WoX14hXVxZNsSCzdlf24bAIYb8Zs8IsdKib6zaG+SAtjNALZbSW7LwL7T9d/JQcT3H1W9gxMNv48cwLPuSRrn5xfNnuy0WpopF3XPXafVbtS0uXHNQRHHDDJZtfoj9UaBAQXw5WQlI/34j/6IHnn4foPX+cxYRdgpnZbK5dAJ4nVMV0R/oFa74/HCJrGG+Swzlns9gzfu6ICRQiCbMI85huKIQdck6IrBMX+DVcj8IumOBZVoK+K8A+yJARSgc6/TDcVZj0bSgUThKGENRRAUcDg+TxaOR5EiJQlbueQiEtfEWuMe/HImgM4UGO3nCGBzWa/FollfKdX2DyYMbO6Xa+N+I4jP71wztih2KLDu43hhC0qwrHM59bu9CYDd7XQnDGx8CSAIgTYdPlxDfD+fjT8iQHWARXeQGdg5H18GcOv3HOQDYFN44H7cVTE3p739XbOFKsWSGdgwwM20ARwGKIfF32kbTCRJIzEbU3CAgZ8maMXXBbZ37N7gOogVzAQbjTz3uE98IfaYzyHY5vrW1k762iLjNBY4fCvptLa2QyHV9j7pZMEPeLwojiRxB4kcwFSZpLY6YyZup9/3PQcfmg8FFTpYMmkD2JPAh2Sj2ZowrGAU5lJjM5sz42EA7knyxikVq/P69Oe+oF/6f/6l72/9xIp+/P0/pueee1bb21t+7m94wxtclIgM7BADUKjMG9QiUWEOwMbM5YpaWlz0uYa9rkqFrJMewEFYmiQo165dM5CwODejrPrqtxsqpMcq5VJq1fZdcKIIlR71DW536gdq1/a0fmJJywvzatRrntOMMzY/ly8Y3CnmM8qpp0btwCY0myuoUCxrf+9QL7zwojqdnufu/PxCAgYMdfLkmsqVsuMDOnmKpRmVS1UtLy/p1PqadrY3df6Zb6hYyOr0qZNKpcba2rzhTjTmC6Ar84uxWlxcMkEsdD006HfTysqiC2YrJ5YcA/QGfRXLFQMXFMdz+dDV1R+Olc0VDWZzL8RrHJfJFwwojUiEcyX1lDOA3RpkdP6ly9qrdzW/tKZUrqhRKqUXL7yga9euelze8sSTtqEXX3nVv6+eWNX58+cNHhL/nTixYpARNtXy4oIZ2DPzCwYIALABoJmnr776quNJ5ii+9ty5cwZUSFL5e4xfYNxu3tiwzQCQ5pnDsr58+bLXDPYQn8yYMa+wlTGRM4OxUNAzz5z3XOKYiy+/ou3tHT366GM6d+4effzjH9dzL75gO3fuvvsMYI9TaQPY2DIAbGI1QBRYvh0Yb72eZmAA7+zo2uVLevXiBXckULwfuXAoveXxx/T4448l3SX5Cfsp+qWYsLpYlZAlpv3gNBsbkMC5SuJnYxIYwSSOPWK3JszbCZs75U5Jn/cWAHYsum7vH+iw2bJ9SGWzOmw0Q8xebwRbmcT2sag4fR0GtJJkefo6iX+Yj3RuQBQJQODYYCpxN5cG0cA+oduzLYJAAPCATSfm39/d93Oks4GCRqN+qGqlZFCM+JIi7cLcnIFrAGyAEuyYi4SS/s4v/II++tGP6oGHHtTf+bt/N3T7pKS9/T0tryy5gPLxf/cx2yMAv2fPP6Od7W13hMxVZ3S4u69GrWHWMgAhhCA6EukwWltb1eHhgS5dvKiXXnhOb3zwAT32pke0NDenAYXdtNRtUpwMIHSKHJFCLIXgbl+tbledbl+bO7u6sb3jv7GOsWmsL55rHxIKMdQUgzfMoySuSnJA+5YRJIkjVnZg3A9tG/m34w/AVQqwStueYRtqB4daXVrUuVNrSnXqGjYPtFjOa75EB0rBsT1FKdYANgr7RDxNwWyYyhjAPuz01ByO1eiPTAIYZrJqdPvqDsfB3kw6EKbu5XUA2DGnvFWceCsA2zFQkp9P8vWE2MBneQ1iIylKR8blVIA7iWN98MhEhCwkmUxaJYox+Zx9PfYOoJl13Gy1VIOpboB4YHY9URUg6HQcO52fm7lNkb5cdjEO321yA92/5ZJBcnfzchmZjPbrh6q323rT44/re9/3PgPY+HXWGoVMfBc+6dKly7aPWTqPFuY1v7DgNYXPp2iNvSXfImY9DmCn3JUbcsxSmdwsIdgl4DWxChEiwC6xDGSgSRyaxK0hHh27y4G1727D8VilQlGLc3Mq5DIadrou/Lz9rU+oCKFKQxUAQDVSD1vL8aXyTXM/5kPRRt4uP3KXeJK2QHAL8HpkFCa8HgPwQw1hqmbz2m+2tLGzowaxGF1/0PzGcpzLeJL7cW58VMxlI2kpEkv4O8dPA9jEA7/xG7+hJ558Uu9+97vDa7CMp4BJYkoidf4W5stYrU5LL73wooq5gs6eOqNMCuJXTp1B3yzsvcahTp1eV7Neg92nXH+ozt6+fun/+keqFIp+TpAPDmqHxl6wY+l8Tnu1Q91937364T/2R3Xy1Gm/jpFn9AI4AAAgAElEQVQgdufaWRcwsAGNzJr18wvPGVtCTD3NwAbABqfAPhjUTLAu7DA+jFzAXZ3Dge0/YDYdaBRXOuA4o6FzJc7RBUz3cVnVD2vOk7gmfDrEQa6BOcjvIe8ONtJjGgFpE/m6GvSTot0gMOaj/woZDs8g+K6b/j4hnQa87iifPLJC03Zn2jbF3Cv8tPG4CcC2r56yM6yhgA8m+YmVCxIW+BQjO54j2o7peR/PGdnNHBsIO+HaY3fJ9H1M26DjtnUaE4j3EI6JAPURUD2xa3cAsHn3dAEx2uA74R8xzpkGweP43Mon/Jf099S9Dzx6Wwb2pAJwi6sOsG2CoySGIZlXXoihWhOmcxjMMOHCYBNoHTGwwyk4NmkBSBwkTja2TRg2GYXPdGJIC1niKKJUxDSl3+3EybE41Ak8HtAES58EZu5Rq4EnQ+KMMQoYh0kF5hiATe3fDGwWOGA2TD4q8oDUvEbilEk7aZ2wz/23jAHsVm+sza09V+Ng10UAnoRoOoimemtJCoLnWHVLDA1OFSALeQaMKIABziWdoYI9tEEDhAYoQpZiaWFOZ06d0uqJFYNN5595xuxlHDTjA+PMFXS3LfFeku8EwM7DXqR6O3ACSlX35OoJO9HReOCgc3FxXo1mzWxdwC0SL5Lm0BaZTwwI7WtZ9TrtCThM8kWihLHEkMaWKcYkAqmx5Z/faeEuFMpuhYZd0u70DBzgFAFNae9EHgWJCT7DMi9Jmz9jy7MCLGB+RaZrYASEeYjRd5BCQSJpi8ex4lDN1iuUlB7zbHNSVhqMQuV9OKKdP1TeYbcMB2MVylXhZrZp6+4DYg/0p/7sn9Vnf/tzes97v1dveuQRXbtyTT//ob+pfDavarGoZq1uALvbbDjQouWduTVbLTupKBWRjxhYqoWx49px7gasknsyGzsXgLzY8sK/GUfm2ACHBrhGYlksG7SmnR05iNBqWgnJUyYkcjD6YbvB2GG8R8pqa2fPzKutnR0nyQAVAIwGwB1EMN9zKleqBiMWlhYtg+AWMFdue5P2WZ4rQQw/OW9sG2MsOZ6fsdXXYDuFisQpTQLnqZZf7v92X3cy8Hcy1qFyfrMJfd2ficRSbEEOU24SiE8D1cF+BYZG/I4OJzjRY5XZqYu+o/1+nRIq8bw3j0dIOkIrY0aVyowyqaxlEuZnKnrg3ru1MFPWxrWrBsHqSNSMJBr9h+mQtKeRhui0oULpsUce1o/+0R9SpZC1hEhqBLtq4ESa+6XaDOBP8kLw5AKN5ZqCpAVfEbz1a3RgUBCp171muQeCMpKZKLcRpIjGk0JVZKfyt9i+GJk8ERBhHvIFgE1y6rZQAHQSCe4JW8+8SHweLBECygmzHlYOzxIbn8u6xR4bC8gdAexp4BwgEUDcFX9aw0slA8p8HoxpPt8MlqQ9DsASO8W9WFYFtkSna9vKcfwtAvnueAGYhine7qhVb/jzsP3clwuoFPFI9mD5ZK0ZNZkGjCXAu6/X9561hBV2HpYqNgY73AaYZk2Lro+iC4u5XEZdt7RmlCcQhwHeanusLFtSKgoxEVhXAOQUHPNca9ApCi2V5OuO56dalJNitIP68dggSmxxtH1MOn1S6awqM3NOQBgXxoRri4AVz9MF1QxzO0jJMAciAzLYqLEBKcBIvvPFsouVYzqYBgMdHNY8DwBwmI8kGMxZM+3M8sYuB6Z2YFLmbes17KvXahhYJrnPJJ1FlfllfeyTv6V/8Wv/1qDNA/ec04/88A/p4sWXDfbwHJEEwaftGuAteP7zPIl28NMwtCkgwGLrdPqam53Vzo3rqu3vaqZa1vLSoltIWW9R3oki/NLcjPKpobrNmtRvq5Qbq5gZKT2mmJ1XMZv2d21vR/vbN3RieUELs1VLvcAiZ60BtjFnmHes7Vx6oN3tLTOvyeYAnPZ299Vud7Wysqp2u+N5A9A3MztjBjVjRsJK99WNLe45q/m5Oa2vr2o8Hmh3Z0vZbEpLS3M6ONgFP9Xiwqy2t25YLoNvgO7FxWU1G11Vy1UXZoslwI2O6o1Dra+vmd3Gs4PVCXidL5ZUrs65aApbHHmcfL6kPqx/utNYp4Wi+gAU6ZxS+bKG2aI6w4zqXenV6zvqj/MqzSzo+taurm3c0Nr6mprtpm7c2NQTT36bsrm8rl+/oYff8EbP3Zdeesk2DabU6dOnzYrd39u1zQM8po2eglB1dsZANTb1xRdfNNjMumX9PvHWJ/13OpiI7fh3BHJgafFvJEAigA0ADpDNcXwmrG6Y2fh2AG2+iX9YG9/4xjc9lwDPX3zhJV2/vqG3vvXbdM899+qXfumX9NWvf80A9omTJ/VX/tpf8xiaJQuATaw0pgg1DMxyQAvIE7msXnruWQPY+zvbjqVHJk30dfbsGX3HO9+h02dOe16bQZh8TfvM2M6MrZtO0qaBYdusxO9Gn33cv7pFeJIA3wxg23XHAvRtAGzsAwD2PmznckVELDw3wE4ALtvKBGiL8W28Tv7Ouol2h7/HYipzhZjN8f+YGLltMBSCAx2RlrHL0UnZczwGOcWxGTY2yWvKXM9g4BidWP9gf9fvKZcKBj8AVk+fOq1et+d4F+AFP4X/4vn/uZ/5GX3+85/X9//AD5iBvbu/FzrmGnUtLM67GPKJj31cK8vLOnPqtL729Ff16iuvaLY6o6WFRXXp0Ns7EHJwSOEwT7A7bReu6egq6Ma1a/rKl7+okydW9K7v/E7N0UnSbLoDdNhra9Drhi5L5zzAdDIDm/b2ze1d7R8euuODolPeklhFg2bMkV472F2Sswi0BN+bgPRJvBmKlUcMbM8TETfk1OvS1ZIwDZE8pIsTechcQTu7+zqxvGIAO9Vvq3uwo2p2rPXFWc2XcporZDUedB1Dzs0GWR4K6O6IhaFea2q/1VGzP1ZnnFJrKPUBBUdSrd3VCL95EwPwZgAbwD2Z4gGonLBjw6K5E4AdY+rXimkn5J+YryfxaVyPvIfcKALY/jl17GThun2a+GWsIoVACsH5nP19zF15VsxdOri4D5NXYFeS7013Rh9jUkZpDOwAOWjsBOb5QQzTEGCPYsHAuRDP7qDRULFa1X0PPqiH3vhGLa4s69XLl/1MWGv4MGIpy66NRy7+LK0s2w7jC1oQJhJmJPOSL843kUCdivPzBWKvMBImWyRdcgawTb5jlgVZOndI93ouRsV8Ft/GOvGLnkOzBrBdAEinbUff/tYntVAtmyxSyWdNGkOeifiO/M7Xdkx2ieuJOfEtcyAD2Efd8iEsnAKwuXbLjKTUTyEfMtJOvaHdw0N1LblVSCTWAlEK2SDidL7wXzwzdw/zjPJ0KTR9XBwrYjUK41w/BVcKpsTKf/JP/kkfQ+c9OW+cf44REwA7PJOgnnPl0mXn2ufuOmd5l1yhoFqr5e6/3cN9zcxWXEzp1htaKJb1qV//t7rwzDPKjCk2dT0nKQzSeUGxg46jRret977vfXrr255SoVQ2gE0MzxzBblo6yvl63sXn8F/Q/AHfIqYmvkVGxzMgIb3EQpnpoWZkZyaxv+PJQej+JkZq1GqqQCw0KTCtAUWVPrKJMPi7LorztLDn7sAk3ts/sN8/ODiwn2fsIVeYYJDIscTxJDZrNTtBiQBMgYJ0IsUYcLZwjTyD6NcSjxum1AQfvFk+JOa20fZMz7/on8N8pcMj/HQ3FCz05Pw813BsGOfwmVMSIsnvYfEd5TPHgedo9yL+FwvN/D0WROLnT+fI0/fwWvdxhIWGQspkQOLAJH+ZAOm3ALBvIutO4QMxFroTQW86Nop2atp+33Lt/yd6YQLQ3+Lz7oSl/L4BbCyAH5yJwJFNGDVcQ5XbgPUE+A2M51DNCN+TxN43cQRgs0ijFMPtAOzAvEo0OCMbLpm0VNOmGdgRwI4a2GHyhOQ3BqpOpWB9JyxWTEtkYcfJOJnoqWkAm1g9MLCtGz0eGcAGvCY4BECNjG+3KWZyOmh0tbN76EoVTFkHURh3wJCE6eEiAMylRA4CMBtgHeAIh2ZgAbYeAAAOzlXgkPi5tcjOOmMGFteGRi3aYovzc3rwvnu1dWNTL164oEaj6QqhjVaj5XvGcRgkQqcMMDsXGFok4jjJE0tzmp+dCYB2qaDV1RVLh/QHBIYYlaEr3wSi8Xm7ejWEnY4BDXqwGFCCC7e+pjPa2SGQTliV3E+7E1rLE41ka5t2eta/3tza0d7eftBgdTCasaQBwQRB/jSAzfOJCxVQnu8I4EQJCu6bOcE9EvTwHEgKYmU46kCVi2UDdm7ZSNFi2LcRVyqALW5bKxSd7Gay6NYVtLG3r91GU0snT+pP/Y9/Vr/4z35RH/jgB3X32bv1ld/9Xf2DD/+fWl1etjTF9o0bqu3R1t0NQV2RVvusta8X5+f9PE6cWLRGcByrCLKwyABk/Huiz8e8ijIJ1uujW6BaUaPVNlMEkBkwuXZIixEAXsmt0wQKsCW5T6Rhdvd2A1Pr6nUdNrtq944CL8BwElI+iwR6eWXFgR8txYBA1pDrtK1Z7hanft9aXSRpcfxZW9FhAHZEMC62I5qhYNZtYHyHZCN8H1+f0eH8Xu3tnQxobP+9tZO6/ZmPpEES2/kaOmDHk+ujRD1Wlm99jjs5iDu9Hj85HsfPozEBFAtFE9YcWPqQgsJ4pKX5WZ07c0oP3X/OWpWAIpeuXlWt1ZVgcmULodOEAKrbMQM7n5b+6A//Ib31LY9aCxuJgUwK/d+g5enE3axbGAJBK9SdEYlUjgsesCnbbV92BLCbjUYSNKYMnjmJSXRHnWQlhcFo/4N9AlwI7VmRjWA2neUQqv67Wa6HtcCMoAsnAbCDTmP44rMNniYa1THRcIGUwhIsGjQUEwkPr4OptjDOA2DNZ7tYkU55XcE6BpTsttoOdB2oEMARSCba3r5GWOL4hFbQv2Y9RBA/giZcE+flXmB0M4awErkmFxGRsHLRKhdA92SvBu6PsSQAdjDN8bm87wtdQ7RukXAC5AkyIEHDkmP8HGFtdDvuVsqMgp433/gDGObIItHSawDReqNdawOaqd3u2n6srK6o2wu6995fAr+K3mB/6HHky+z/JB7ApmEDsSkELaUyWoQhCWJcomwLfgt/jE2BKRPfz+fFORTtEPeJLyeBIaFGBxs5kSh1w3uxoRHAdhuogaieYwMYMTDTg08s2tegfz3otNSqHQZ2H9rxqbTmltf0r37t/9Wvf+w3HfM8fP99+qE//IOq1Q61u7tje8/9ofsM6LSzu23meWDwkB+NND+PjnTVwD28KfQzdzevaw8gedh3cRTQkoK6QYMGRQ0A64zKuZSy474qhbRW5is6MVdUPoOWYsVxAmv56qVXtb+zpbOnTqpaKfpvFF6x9RxjLW72POjBuirowksvqF5rBvsxCLKZAHOnT5/RK69c8nyhaBWLmAD1JFj5QlVj0cLbMmt0ff2kGW1oWQ9H7A1BtwXzYajUeKArV17V/HxV5+4+q2vXriifLejMybtFtwEa4vPzJGx9A9h0G+Vpucb3V6uWugBsTaWRJKPXinVIN0Y6SMwQR6DlmS9oxJ4PiQb2YWegdGFGlflVA9mDFLavqJ29Q0sEZP+D/v+lK5f18sVX9NBDbzAws7d/qIcffqNjwiuXL/teifnuuecekw52d7bN1ty4sWnWd0zaTq6vu3j2wgsvuGhDDAAg8KZH3+z5DpiIXbM8V5KcXr1y2fEZhQHAakBuvgGsWVMRFKdlPsrsYF+ZPwAOgOjMJ/S3r1y+qqef/pqf22OPPW5A4XOf/x0n9DP/IV756x/6kKqzc7YH2H7arhlD5tdspeJ1W6QrrNnU177yu9rZvGFAlpizdrBnOb53vOPtevTNb/JaD23mR35zOml7LQA7gD5HxU7bd7PWAsjH2o++YDqJm177MUkNfvD1AdiAGlvEfYc1S0IAacHADizgIA8UwYHoYwLZA33w0J4di6ecN7Zwsy6y2SDj5Hb4ZtNAP+sLUMvMzHSQsALAxmcCXMcOJmJod6Ac7LuDAVuEPioyLcVCzsUS7MY9584lwAidnDl3ZjKO+PSf/umfdiz4Z376p/XBn/jjnqsAeDC/kTX50pe+pM9+5rd0+tQpPXj/A7rw4gt6+aULvje6DKloYqeQw8EOn6Vg4uIaJIqOZmdn1KzV9KXP/45Z+H/wPe9RpVhQo3boWHjcx18GjWDWDnkQhSVyIRjXSCC1Ol1/Q2oxS5u1nDCwaV+I+5CYkZ3IjUUAm3kaCR+TLqMI1LpzNOM8geKBnxP0GQqVqUCuYGrdf+99ljrZunZZZQ20XC1qZbakU0tzKqrvLhtyIdYU4DVM+ersvHOZl69cU63TVzeV1SCTV5vxGqfVGcqEADrSTOdKiBBBPisAi/wpSqWE+Tyhhk0CxtcDYE/H1NORZuz9i5Kf06/FdRIKQEf59XQ8fRRLIsWHXycGjB3MGeecltxKh72PmB/YNDo4yHndCUOjbCITEHPy6Zg2ypxNS4fgvx37IM2RSEMCQiJxVaSTdTTSPh2g47G+87u/W2940yN67oXntbC45NwUcPXE6loYZwV/urS8rHK14iIHc83SP0lRhNjHUi4JcYG1YzkRd6OSdwUbFjtNzXJNwDZfJyCmbWY4Jurigykg7cVat3zIeGw7SuGJrrZSLqdnnn5ajz3yRp1eXQkAdgGZtr5ajZrXNgXA43bvTjnPTdlGUhSZcBqmCyTIqFEoyxWsfb1Tq2uv2TJ4PUz2BiA373YCgcn7jXQARAOgbZm2pGs4yoZETWXGwN2QSXGAPbO++tWv6sLLL+sv/IW/EIhASPwksfSEMXtMA5t7oSNk49p17zkBI51n3Gi3VJ6pqo9UUbdjqVMKAoN6U//of/+wlmdmdbizZ019pMxqkMwgZEGWy6Q0v7yk93/wg1o+seL5ia8jnuI5RpJeIJkd4RGOz4iTsUHErqOxu+QNOicdnAFLwg6HPcRMBEi05rlHcukoH4VsCMx4iCn4Ajq5eJ0zUhSn8xJiI/saMIeD5nUgqjHH8SucC9kpntN0NxPPCKxgPEqAY69P5PaSuW9OaMAGiU94XsFvJWBx8nxeC2C9Ffg7nYMG+4LPDsRQ128SVnpkRhvEdk9SAjYfY1wfSUfdTACbBrGnc+/IwI52i3VJkeR2GtjHM/Ob19aRKkW0zzf/DExvf90GwJ4el3i+15vXR9sezxPt9vFncPw+/kv5/fctIULnsMGjzFEVzyxp63wGgMUTLQGDSQwjgG32tWVBpsjzxyREvGCTzdui9nMAfULlj6pWBLAnumZRtB8gOAGwDVAnDOxQwQ3OPFL4I3gRN5uMOt52+8nGlEfA0RTbi/16uD7GAE06AAYMjDey5LUA/LrFD8alOWhs3oAGdkE3dmjrq3ucSJgdRFFFS7QxWTQOtGFDJ8yZqHUKAGCpCtqqLeg+ttOkZeewXtfe/n7YcGUU2pjMwoYdl4FhUXQSdPepda2fXLPu4nPPPZewEYt2KAD3jD/JJy4WJkypkDdzitEjkFw7seS/dbptJ4CwrztdKn6ARYFB4c1hrAeLFEyQBIkANq29bsFLwHKMOwH9znYAsPmmAsh3bFEJbOyOWRcE8FevbZjpZr0j2sapdbNpIIbdAFKyyVLChI+bu3GNJEdoOfNso94gwI2fFW02iY4t7IiYTHCcdazY5HIUqnzjFBq4yGpwzpSTLZh+uSyV47ZGMOjSWW3s7Wmn0dAT73infvCP/JB+5V/8in7qp35KC3ML+tf/8lfNVjmxtKRRv+fNa9qNhlkCFAuK+az1y2DQk3Qyt9ZWl5NNFcOGapY5STYCwinF1nqcLPMoMgwJBAguaEWExcHmVDBoB4ORW7hhYRMwISsCu/qwVvM9b+9sG8A20DZOqdbua0xrddTFLSK5UtbcLBrWc57HnKtWq9txU1Sh8BKTR8D54HCDTFAM5CJj0husJOB2BOljAmdAO24EO8X+mDa+dwrGfr+v+9lPJRDTiW90Drcy9qFQ9q1tQ9PH+16SSnYsaLlgklTmv0V35NjJXk8F9nbOaNrmHU9QsGbMQboUALBhI4wGYZNR9HFXl+b11BOPqd9teTOm51+6oI3tXQ0AeDJB+sdrzCz2vsaDnh66/x598P0/qtlK0bIEGg+cTDNnYOyZFeKkMtlAA0ZrsrkN8yLKhXDd2DnbjKSNzQUlaw+nLZcRdaJj0ScGzwRqzM+ox8/8hWUYC2isPTOZE2mOYM9C65olNpLrYe05gAM4cJufdXMmGwmyNtikMALYXJM7I6YkjewrXKAMIDCMZgBsgCqCWiQ3DMLwbUZf2HwxPvcIxvNatLHYiDiHnGAmIAlscjS1CXQBsB3gAvYzT9nTAT+HNEoij+L1SiCbsOEBmmEocQzMHrSg+R3QwNqgiQQMgb6TFALeTttsZGDGbrNlABskE/CQb8anMjvjc/NsKZCglT1CiqnZ0Mn1NW8Y7EJu0i3EOMMiBxjh/mFq8mUN8QQswn8wBhTWgsYfe1Mkm7lZRxuAMjBFo/ZvHNO4ESjzg/eQuGZyBXV5tpmsGdiwLgFMvPlfshkcjBdiIsuN4W96HReWAT/w3XQVwO5isx3Y18NuR51m3Yk8SRWgyPzKSf3yr/yqPv7pf2+/dtepdb37XX/A+tDIYjA3eS6n1te9ieWNzQ0/T3ycAWZ30ITNfmFgLywsW9aETRzxLXjPuJ6Q2CCeIIGrw+4e9Qxg51MDzZXzWl+eUb+xo5WFGa2unvA83N3e1qVXXzGb9uEH7/c+DYDHsOzRswehphMMAIoN0B588F4988w3XTAvlaoqINExTmtv78AdPugpI6sBkH5jczMU1BMJmP4gpZnZNb188bKfF51InjOw+otZPfDAvWq32RytocODXTVqe5qfq+rsmXXt7+9qYXZeCzPo9DcN/sMYZf8KCrDUwWFgUzxy0ZW2dWIwim9s/MOmY8XQ3RA024MudoqOKxiBuaL1ylOFqrqjrGVEau2Bdg6a2t6r6+qNLc8PJISef/ElAyD33ne/9XkBsCgcnzlz1hrYJJOADffec4/BiQsXXnJiy/MHTId1BvgFwE2SfOnSJc85QGr854nVVYPSV69dnWhY0gFFwebypVd9DIV6ihaB2R404Rln7B6fDYAdN1qOEiS85/z5Z23/kRABwAbQfuihh/XOd36HfvVXf1XffPa8JZLypZI+9PM/r4WlZbMTCbCw597MqhXIEpAr6Da48uoreu78M9Y49sbVLkh1ddeZM3rnO99hfWS6+yhWTbOnYgE72jzGIHZLxL9F9nksTLIOWSd8uZMysQFHgODNmxhHHxxef30SIhHAhoUdAeyWwTgkjoLMghlySWcc1xI76dyRk7RmT4PnBsGIW4ndkuIYQC6FJjODHTsnkn8wSxPZBXfIpDMuXu0d7LsYR+GSTcEd846GqjdqGg8HzhGIIc+eOaM+Gx9il7OFIEGSzepTn/qU/vJf/sv2Tx/60If0liefCDa921W5wp44XX3yk5/UV3/3K1pbXdVD9z9g+/DKxYuiqFwp0Um44Bzl2rXr3ry0MjMjCjGxaxCWL/je177yFduP97zrux1bewNfGIc9urdCYZdcL8T9Q9WbbQOJbBxMxwRrN7K0g/RcIrvBGoSNnYDXsfAR5hXF8tD+zneQCEu6qxIJCLo03dEPiI0kALEsxUvYmdiv9dNmm+/euK7m3rZOL89rvpDRTE66/+xJjZr7oTDo/TYK2t7asY4y0kDNbl8vX7mu5mCsIeOeynkjRwDsHl0grfZkb4woXxZb/Z3vJps4HvUHfiuA7Q2oXwcacRzQcFzowDforR+PDSOhJHZBGehJisjTIAufa+lNNjRknyXsAHlaIpdAfIDt4/34SHcdlEs+ddxYl/uM5BeTGpJcIhY8Yxeau8nyec9pEwuQoXEXZ88gJCxsumjQrPdmn8RSkh5/4gkDmnSZEM9QuLn/gQecc0P4Qv+dYh462WT36B0HIk/gm7t4b0Zt2E/LNiiRDRoMe2Ez54QoEW1vLLB47wvLooZR8zxMNvimQMSah5hGrMZnkuPPz8xohvmUyehrv/tlnV5b1YP3nvNGqOxLAYANKApWwbo2IJqQxY7nL3eaGpPs5Ri734CiAeyxxmyC3uroxt6eJTS9yTWMZoOyKUtnRjIAY8OzjLYYW8JzM1EiAaN5xoHoFuTgOJ7CGX7vE5/8pH7mZ37GvozMiVw4zt1vlRBhSHre7+XVV171hobEPBQheB/zjM5DiijE7WtLS/ryv/9tffzf/LrOrK5p8/qGC4NI2/DM8XH1VkvZQl5PPPVtZmAzsV1cY07nKX4HXWkMRYjDAyEorJewUaP3ZIGsMxrb3xOf4aNYq8S4HhvkVTNpF6iJ7WOnUFgvqbBXGUWD7S37V8g2SIrwOUjyUDTmb/x7fy90VlEEwBab8JIUEogRkJgFrI4EsriO8QMA2LaTCUiNDYTEZ4gukd/inqNdDSzoo41mncdOGZBp8Dhib6+Vo0cAmzELGF4A0ickuGTiTiREkGdJbHoEoG8HYE/n7tOxQPT/8fUJqz92Uk9JUd0KBI6f58w+kbIJl3sbLOAWAHaUhT26pylrf6wj5rXWsotwE4Z60k0xRVK7Ez5yJ/twp9fvhE/EmO5Wn/P73sQxAthU3CcnM1gcAGwmFFWSyMCOAHYwULQXBQY9r4cJe9ShHFpuAvgddYKivEOUIeGAsDiCkY/V57hgvPGBAzOXasP5EgCbn8GAJABAwmQ7YmAHnbfoFG+qTlgLjROGNnYHAgDYBJ+0PzkwCK8RSLpaSiVoHJLlIO1Q0KVrWzqowYQiYSraWLPgo3zG9LnjGHGjYXEEBmQm0cvm1gAHCIwPGw1rXHoCmqF6VGAg8MepA0AXM2m98aGH7IhxALSA8uVN/djEiGuFdQdLOsumiwUbSBw/UhZzM2XNzladhC8usuHPjGr1Q6LUjHoAACAASURBVD9zAGy0r90mY8cdWssD0yFoMMGQwkBzmYwJhpNjCORCslFwWwvscD6D9waJCYJFwKyUXr10xYEqAAoJIAA2/zbjDyeagAg8AzPjg6CN55ZZ7QALbJ6VbAhhyRTLrwwmoCpslLj7NM6efxMwpMaJfmLCwA4AdtA4BcBmgxpa1dnK6qDZ1matplq3pz/y/vfr1N1n9Y1vfF0/+ZM/Ka4K/eurly47QIe1dvmVVzSCNQkzCVYjLaHZlFaWFrW0tGjwEHkFxhlQKwITcbHjgA3G0dbWanmdmMmZ/M5mU4NsXgNa19EfZUf7/ki7u/va3tlXo9HyfNjc3DLwzPOjwhqZnLDN0oWyN6ikeEFCyzPiXD6fNWAPJgWLyDbGBljXMdkI1EzMqSQtBi9x7ociWAj8oqOOx0eduGkjPO18pqvGdzKmr/X6nQz4MfWQKXZy+LQ7vd8bdtz0Nc1wTnKExCeFAtCR3l9c/7e7rzud/05jEoHOaWd8VPHFxA9sS7y5GVV65hJAYjat2XJRP/yD7zOARYCJtuvLl69ot9ZQh3WKU/bG4GEzSFpI2bjxB7//D+rJt7xZi3PsCp5KAGw2x6GrIwC5nssGX9G6DvMiso8NFru7IpGbSarYHBOlRgCVo7ZoHNObNNySIiifQ5BIi31sYSRZcTGIjQxJVgEerAkfNKphKocOmyDBwX4BnsPMh0Tbzr4NBhkFTgBpdErphEj2PJhu1wMQn97EEVDNwXm3NwGwHbjhkxyVBdZYDCptz5O5E310DPT4Gf0KTI06Gy0it6KUk6LgP1JmfANU5GBiJwC2i37ojCZSGqE9u+AAvlKdUYXuFYrUZsUhGdA3wADI5gQUze0+khoFZUjguP922wktmxvB6G50QisnY+rkrR+kUoLw2FjlKvsmAGB3/Syizh/XBZBv9iEAWTI/vIbY2LdPB1HedtXag5ZBS6S9pgJsA190UtE+mSSQMZCPbcTIoQBYw8rNFkuqzM5pRBLc7jrJxv6yxwAyEC5qJ2xoko1sGoY/Gwrm7cPwfXOwow/3zS6EhW3JMGz1OK3FE6f0kV/6qD77+S85qXjTww/pu77znXrxxRe0t7frRIQ9JxYXFqxbizfc3tpyPAYz08xy7ptNiPHBAO+dtjqNumV/CjmkqipO7peXV7whIHam3axZQ3NptqRieqRCZqQT8yX1axuqFsOmnuHzaKnvapdkCBY9m1xVylpdXvCmlO36oWVRtjY2rDu9tn7Ca2dtdd1dOzvbMEA7arUpPkizc/MurNJldfXaNYOlJKfei6Ld19LyGV14+ZKZUmaSUeQt5DU3N6uH3/Cg9va2XQS7cf2yhgPaZtNaWpwzc21tZUWdestFbGIDignMpepM1Zsrsa+H9yWBQdUHzAgSMcxhAGvWpeVo0Ivnd6QcYHeyqViuqEyxqmx5TgfNvgapvJrdsToDNmcbeN8TQPFRJqtrGxvW/52bX7CECutkYXFZjz72uL70pS/b7nBvSMNUy2U9881vOH6hqL+9s+eiBWMS9b2fe/55g/DYqTNnz1rfmgJ0rY6sW9vrgeOZJ5awSexl1M+Ockt8LsfwOTCy+Q7AadgYmvcRG+D3uTaKEK+88qruv/8BvfnNj+rDH/6w/u3H/p2ZbIBCf/Nv/S0tn1j1mmDsQm5AZ2DBG5fCFmscHur58+e1fWPD8lSRhXn29Ck9+eQTOmVd8yOvFeG3aXAXm+WC4lTcwN+4Xq59ejNuywdQBEz2UYh2N77Xms6TDeiPS3iRUiR5y202cQTAvoEO886uCxyMBfMJO0TxbBrAnsSgSTwXGYfOCyhuJlJqkVhh2aFc0LdnTjOOoTBGjF90jGXSAt1JbApI3mVb03RRg5iOcaFoRlFgeXnR0nkUrfjJs8cOUFyljd062ACGg6H+jw9/WP/kIx/x5qE//wt/KxR5AQVzbPhLW/+uPv2bn/IGa+hf33/vvZbWo6vg8qVLBmhOrp40aEQ8D4CNDaQgGCWu2HCM2Pu58+d14/pVfcfbv93FG/YFGPbpyKFgGzYRx88wlvCUmGNIiFCks6QgAAt+OMltADOYI4MuxeVAGjoCWcIGhDFXjAB22MLlSG7E+8BAyALaTnJI1h3nzxaIyUuamZ03A7Kxv6vssKflSl7VrLQ8U9S5k8vq13Y0W8oLKRdklIi9sSMA2FfZ+PygrmZ/pH6moM44rf12zxtgY2O8kXVqikyVtMwnPcW+/tiyH0LIbwVIouzYLQGCKcnMGM9O4j8T1UL8kDRCJDl8EqsnOukG0y2/Elv5k6tJ1k7I8QN4DcuVPAfwlb8R0/A6ICCFL2wv8Qf6+YCHlersTcBVjPHi5tvRXsVr5u8UC2LBiG4u77Mz5LPT3libeaQkb6JrEFY2XQF333PORUW6Begs5T0ra6uWb1rB5y4tOe8EzGTTagopgRgX8BDLkSZxGOQKg7Uj/FbYqyPGn9FWRa16d5cT+0xJxdiOAVIOgwTmYrJJM+uLTRyJnVPDoV549rwLA4++8Q3eSBSW+xD76+3EuK5hwsROGOFTEyGCYrecGxNOf5RhOJpfXhXs+SGpyQay9br2602xu0sOWbuE1ADpr9UIYDQFUvw7/g5fFPWWYzF1Ol4POtKQz7ITmcmrV6/qX//ar+nHfuzH9NhjjxlInWZgT0uI2F9wY8kmm8gacZ7TZ84kHSQZx5zON9iThuL1aKzf+Jf/StvXrjv+ZHNW5g5zkfNg59HdZ06gfb28uuoYn4JUJJ1YnjWZB8GGB+a88xUTeYJGdezYpIhoouIYXIl90AJDmpwi4mvgJ84nuFY2NjdOwNwI2vrsmQFQvbez67/R1XJ4cBDGGJJEQubwvjBI8kyRNngedLczF2P3diwkBPZ86ILiPbE7wFKPiQSOZcISUmYAK48Y5wx/3FgzzrHjAHbMP187l0aiKDCwI7Z3tFlkyJ2tET6tgX1Tl3aiFDFtvJILmc6b47+nsTivnQSAvh0DewJWJwD39H0mwOdtJUSi3boVAztsWn/UeT5dyIuYyZ1y/OnC4uR8U1JMd3r/f87X/5MxsCOA7QEggIRtlTgtb1qIc/BECgzsCGB7QicA9qSqktjBwLgOeqGuUBnQDhWXUHlx6JC0e6NGHY6bbvua1sAOmyWH6k9kYLMAJsEHIICB7iNGaASzo4GJC8kOieqzfV1GubhLLLIMZjkDfofNm3j9tQDsbL6kC5eu6aAewFlrOiWBagSwOR8Bd9DbCq3eEw08qnt9jE7QPePeSaZhBjXbyDQcamtn222abkfESSbAD6ydClXb8UgnV1cchDI+sLAxWDZWCbsR5nVo5SS5LXmDCGRI5mYqBrXZtBFmFwD27BxtcAdhTGBiLi7639F4Wfah2zWDmsBkfn7WBhsnHzWROQYNbPhgBrO3d5ysxTGAkdTropMaWnYuvnLJwQwAijWRaX8vwuQKLVeRwRuSVDa8CF/TAHYcW34C3PiahwOzlPiiEsp5uQ/+RmIBEIGESJiHQzOw+WZuAo7AuIN5PDu34E1drm5ta6fRUmcs/dSf+u+9kQVV0Q+8/8fdtv9zf+XnNOoPXCzotdvevAZNOBI5gJac2f0pnVhZ1sryop87icv8wnxop2LuFQoBrPHGNmPvNs/fo7ZaBNXMKqQtvVTR1v6htizDcqBGva0au57XGpY+ob2LAIoxBcQyo+vECbMYSOIrcws6qNfdekphgSTIGrrWbU2cbSLHEDSr4gZDIYAAaJrsrBx155NkE0cZk81p5kEEISlawcw0BDqVZE7YH8l9387A3qnCdycA+OYWzXCm6ffc6fODpE1IQsJ9HF2t7ylJPGI71jSAHWVuIq/mte5z2iH9XhxNLBiEJORow43gzOkuCQz0fh9HGsAI6wDQypzL6AM/9iPKAdJ1u97c8/kLF/Xy5auqoz2ZK1hXk3lDMA4De9jv6NzZU/qv/8Qf12y1ZHsDA5tAHzuB/bcdS7oMMFq2tUlxK7KtfX0AigAlCbMtXr+r6MmeB/FZxfawCHjGtcTvrHvAIa6Tdc/8j0BzZI4wtgYHAHfRVkxYBTHoJhGLALY3XUlkR0qzsJTRyUezru6gHVAlardzfU6sEh1EipzYbj6MwDNKiBiEooBqvxOKcaEYGLpLomZeZPn5c2nRpRCXdLrA2EBChOAW/22NyIQBzsZ52BL0umGBR0YjbBGY0SSY2F/7mmJB1ZlZVZEpSIA9QAQYTSSglspKdLFhoRJsi2CY3dHRSc5mXJjLFUgIOpONI7mWHvao21Mhm3cHEXbXDOZBP7BTSAIMyvWcnMD0i8kOQTg+AZ/C/SOdAUhMkRa76OTX/hrd2L7BGIoF7vhIWiG9kVAidxUBD/wQoBQJW4n7nl9QfzT2psLBJwGc5Qywm7GWbLjTaTe98SGyFchUALZEAPtwb9fXBmuK98C07Q2kpbXT+sf/9Jf1O19+2gD2O9/2bdbAfv55/Paukz/kHNDChG3DJpdXr1zxvw38TLriYAgyR7rWp6WNfdjrqFk/dAcQm0au0SbtGKOnvZ0tjfotLc+WVEgPlRl1tTyTU/fgus6cXPY4bW5tm0hAEkRiRyF2frZqrdpqKae9LSSxtpUaDsyupfsKxjRBOCxrfM7VKxtmYFP0RduazrDlldUgCzYIe1JYMiGdctfQ5cubltxgnqGjCwsKxjHPkkStSoySS+uF52D0NixJtLK4oNGwF8DsuRmVC6HwgXY/Nuae++6xP6PrAJbq8soJF2NYwWi5U5gA2J6ZnfN+FTwHmHroXwNQDig5ZynkVJXKV9QdZZQrz/lnKltStlBRrdG2ju3OYU2wcV959dKkAA/wdu6eey0Pwphif7AjyHkgk/LKxZfNrqLllyQy+gaKbMzrixcvGkQhTmGdnjp92naL491yLGmdzrv19WRDp6D/DliJ/MiFCxesdw0wff/99xvwoQAZmXGsAeI6zsdmmzxr7CN6t1/5ylftB972tm/XJz7xCX3la0+7g4K2fADsldU1t+qT0BuEbzS0urKiJi37vZ52Njd1/pvfCBuKYhfZAHZ/z9Ihf+C7v2uyrwrzALvDPI0AQASxo6+K9j6C0vH6Y0zBmBDvuz07lXJsE/fZcKaQAArf4s+THMcsw8Sp3moTxyTZ0cbmlja2d9yhgXQbG9AZSG6EjsMIlGNT8E9cC9/4HNu9XtjclnkdN9AMRdGQE2H7uAbYgpb7KRZcxGk3W47V3O3TZsPusCEta39nd8dSS4FVJt3YuK67z511xyQ2lc86tX4qdKlgS7DVzG86PPcP9ef+/J/T01//ut729m/X3/gbf8N2s1avOx4FeN7cvKFPffI3DVbDtqaDAOm7zRs39OLzL1jaaLY6q4UFNk5lL5ua53un27E9YU6yJmHcX3jxRV18+YKeevIJyx+yXrlPbItBmjYbk4WO2yA5lWwOB0A9GhuU4hgkVJifBkR7PaXR57VedgCWYhwZ2tHZcDYUagzaJAC2WbVJ11U2i4RQx4A6Y4hUADnI3OKS1k6e0tb2rhmQEIVyo74Z14ulnM6tn9CJ2aKy/abmymygXjYJ4OCgpurcvMqz83rh4iXrX7NxY2ecUb0/1m6jbfkQS1T5XoIsVPyKkjpub08IPFHV4Uh/NgGRnAMFotWtviKI+dpxcMpAWmSPRjDdoHEicRDGE/D2tQHsEB+zMeg4ANhs3Ej8k+wjRTeQ5z8bd1MopzgA85gYx/KZxQmAzXGxQMUcZ03FPU5YN3F9x5iYdYPdiaQp1ojJYxCu2GgVHeZqVd88f942dHX9pJ566m3+O/kVzNvV06dUnZnR6sk1ra6xbwK5d8ebTRI/8IycE7j7O2jwenwsIRL24ApSm1Mb3SVgINdOPs88jd3B4TNCXEvMzJqnE2F1dVWz1ar3lKIAvjQ/581v97e31KrV9JZH32zwemTZtq7XT9wfy/rL01XBRELVeW2UMHiNCRJh6/ASuErIrIlwALCRCcHebR0caHP/QC1AV0hfxJVJ1zr7nlDgwZ7T5YMPggmMHcYHxXwWH0Rsw3f8wj8RN+MfeR1mPAD2O9/5Tn3f932fpSpvp4HNzOf5l0vhvYf1mu697z41mo3QqRlB7uFIc5WKLjz3gj717z7m/VoOYSW3OzqsHwa8KTA5Hffd/9CD+m/+u/9WWzu7mpmfMxaD9rVjdoPE5Csh3sQ2sEY4V8RJsGcGqBPcwV172G02c08HglhgrXdt57GRxP6hI4kiY84kD17HvyHXVi4WtLmxYTvmPU+SMeb92ADnYIWC9xqJUq48e/6NhAi2xBu2TxWHifXY3yuwn8MeJ/ioaQkcz2tvfpvIHCb4W3yGxNnTLSDHAexIFol/91qasJ2VEFYCUdGF1WQjzLhOYqdNlFQ63jEdbOQRqH4ccJ62fzG+iMebQZ3gmjGfmryW4BHT6+e4DQ3SQNM91N9aYJy85xYM7ADSJ+sukb6MxXf+zvjd6et4bh+Pnx7zO33G7/X1OxEMma+3+7ojgH0nAMRNpwRSsCWSzaAAEajWAw6HwQwM6wh6BILTVNXuGIAdNbVYlK6wJJM27Hp8M4Bt6YxEkiIwbm9uT7DTTjbuw8bEtgFvtJXQ92NSx4ueMImkSZywRw7niGUergmjxfFoLCKxweaNobWDRDrsGhv0r5HS4HQwhWLLOknMxs6BOt6ILgDVnDOCM3EDgyilwTHTLIEUjEWw66kABMDeATFMuFxeG5ub2tomKOy5PY/km+CVn1Rp2Z04Bwswl9NTTz1lJsBnf+uz2mcX+mrFCQQbNOH80KCbKZfMfCjmczq1ftJ6zIAFMHBhBaPphbYnTpnFE2REQis6xoINZIKmcZAhQb+ZRNPMCWskEaz3nVhjbEiKrl69bsOIfilGMrSy0oaadmJ/bWPTyWvc0Zidxt26jhHvBxDUGxjQPl0IG1J6YdgxhI0WQ3ElaHHzbM1USzZuxDmSIHDuCFjZkLMBD8CENyViM8SO+iTGMBDRWnVraMYJL0ltvdfXtd19qVTUn/nzf16/+ZnP6O1ve0qPvOENurFxQ//gw3/f84gNHK9euuRkDvY1GrFIiFRKec3PVLW0QLvvQtDHGqIxPj8B6mHgVWaqHsdYQXZRZBj0fGOl384GTcDZBT365FP62Z/9q5YOmZtb1NNPf8NsuFOnz7p4sLx8QuunTmll5YTXOONPqzESNQBMscMhOLfANg0buwXm9BEPxO7nporjtIb0axmqOwHIxwqb/9F2dLp6Oe0cp4HNOG6xuslxkQ1OAgqgGMFAfnqTwAQ8jwyQ6ODjOg/VcoBM2qNDe1aQ1wEAytgxElh7k6UkmYosUY9gEP0KO7jfJgF5vQMSbd2084r3edyRBTt+tIlGkM/ANlPQQbt6ZECMNOO73vGUHrzvHq+lZruli5ev6stPf12bu/tKZfJKZ9gYL+x7QHBdyFKkSevxRx/RT/7EB9RqHJrFWamUVK8dem0BkmPT2ESRjUqijWFNR8DSzD4YryHDm9jN+DzwKhwfN4WJxbGob88855mx3vmKm6Ty9yhrE4LOsIO3ZSLouqiUw8aFFG2S6jj+0EA2Mh6JD4vPGACbZ80xbLTI2LoIkEgTGFAhCImSVwCtaHa7Q2SkMewx2GYwjpOgd1qChGfnjXFG44l2N2AU98Vnc12cz/c7GFrCA8YuOqe0GJJYMN8AsAGdXCZO/LoZ6dbLDnrAgLAkXCSAFFEB9AAU6TSyFjagQlKAIPnkmgtIjtix9QOADUiTJjBNK51Nu2MpSmRFkD7PBlkErGiAD2C35PwetAPN5Hdn8yD8njz7sGcCXTtB+iFuJkzCPGFXE0eMAtsa32kJmGQjpd4g+CQD8pYughUWGJ3uwsD3A4BVZpQrlgxkpgDX0mx22w2sVRJqgJakHRQwNSPmbH0KWE/ieTTf20134pCg0q2QzpU0u7SqX/znv6Ivf+0Z+9K7T6/rrrOnDRjhd+NGVTy7jeswexc8t/BxJDpIfZAo4iew3zCcsSPNw337mCWDXg0DV/gkB8gpqVLKKTXsqJwdWUJk1GtouZrT6eWS7rv7tP0vfhsQnrnfbrZ17z3nDFwgTZJPj9Vt1n0eyjG5NDIvncR/UOgcG8AeDVPqdGFOdrS8smZACyYjUmH48th5AYufMYWxCfADIAiQjZxVq9PTuXvus4QV8x/7yqZVu9s3fF6kCJYX5tXr1HVypao3P/Kgi8Eb16/ZN8Fc5SdsbjqITqyten7DpGIOA1KwFmDVs594rzcQMQcbPXYBKnJF5SuzGmUKqs6v6KDZVWeYVqE8p2xxxoUI7pGidr03MDOXAj0A287egQE3pDbmF5f0pS9/ZWJjAsi8ZP/CuN64vhE6D5NNrh9++GHNzc+7kw4QEDCGNQ4DG5tx/vz5wNIaDrW2flIczyaRAAV89qOPPmq7g2+PmynDquX7i1/8opNebB+vAViz0eeFCy/bhjz44IPefBNJEdqQv+d73qNPf/rT+vJXv2IGNnbgf/mLf1Gnzpx1Qk9sAkiapSjPGkxndOP6NTNtkU3jb4AxaOQ/9OADegQd1zOnrKvcYO8MmGQzM47BYpdk9GG2vRF0pCsm2dDaRcOkW8fzApmoVssSSHwxBnzDwASQjIngrX3onSVEHM+iKdpq6+qNTUuIMI/SdCKa/ZcJ8h7Jvh5cXySsRPYZ8RZjThwd2aOT+CTZXJ24MRTxQvcfQAfznrXL+0KsHAppjinGMPibBi6YL+QnzHviN4Bvchb8CnYCYKRcYn8AJLnYBLisL3z+i/rZv/KzLkr/Tz/zP+u9731v6DT5D7GtNdszab388gX97pe+rI3r191ddO7sXTp75rT2d/f0svfcaaiYLxrApvuAmJ71zp4F2FZiceaeNfp3tt15sLgw5/lAfkUB0B2osUM3iaEsJehXQoiE3cAGG8B2p+7Y4KfBzQHAYZAMiCBEiAODpqrlH5KN4BjMuClYBBWRhIS9zrhB3OEzWLcUnwCya/UgiVXKBgC7OOpqZaboTRyREVkq51RI082RU73R8tq//8E36Ormjq5u7Win1ky0r1NmX9e7Q3WTbhzAGoBfEyAmk/SoPSG2zDsud44eZMCs+Q1Yj69LZMDi22O+H8H8aQLGa8bizpUjAOrdphzixz2jvJFo0n0cxyx2fAWAjO5cmmQGnqsAhUvz85YOwj/EbmOeH3aDe0IDG6k2S8IIQK/ttczaoFgTcs0ACE/A3oQEFgGxgBkMLK/lvUN4xuybgl0vFf1vfP5hvTGJA9iT47HHH9fcwrxevnjRHWIPvPGN1srGbmBTASyZYzCw6QLgWryHBmBfLJok0hfh/kOHRxz3SDzgb+6eTWLUWHyLNiEA2OSZRWt5A0RS2KmWii4EhHyx4Jjq2W9+U9/x9rerRVEZmdIBMnVpjy8kgEgQjGDd684ZgC7xe95LwKw/y2tF9vUwndFBs6mt/QPbP6REooSSN1wFNIJZnsjbxSLeZCPLMXgB0mJHxQhsRuxScdHRZLOwzwxANhIi/BsZkf2D/QnAGONx8nQTGBNSB7Ekz+H6xoaubVzX8onlsMF1gwJ8UQWY8sR67a5+57P/Xi89/4LyqYzxEcDvOlJG7DNgKcCKiQw//sc/qLPn7rYcDQUMmPjYXs7tNeicJBA9sdPcD2MQSH+B5GDCFhJY1jkP4LE1r91tGDqGYF7PUGwEwCZfaLW9loj9+DziTYoVEFLIv/g358ae7+3uJRu4HnVwBFJKsHcRcOZ4CvR0WtGRxfVRCDfZI0vXD50sIU8yAzvZQ8Cfk0h6eOyTAlZgEieSzo6hIYeEfPY4eM3vkUAVfXH05eHY0J3BJ0Y54glBh+56d22Gde3jEwkRzj+xcxOS2NGsDzhG8P+RdR6xqShhF3EU5yZTx0cbGWOR4wWgm+7TAPh09n4zgD2NvYKzRqR/ko+HwOf1LtfXPO61APY7YS7/MSecBv3jdcdzvh57EwH4eE3TttLP8f6HHr91+fV1XCmbC0UAO57Mm1AlAHZwIrcGsKMGtiU4EnA6PlJAhtASnFQvbwFgTxZeAmBP3xDO5E4AtluIE9mTOEAxKHbA6w0d2QQpMD2jc2cB5fKhgu0NJ627mugUeTONcN8hKA2OGoZuADzHqjUDgN3th/PHDRdpb2csIgsvsrFh4TkwT4DeNBtIZpLda20VkvNl0b9DogT5iJF3yIXdgDY2iRZJuUFeAGZ2TxsOXMGNWoYAGt/42te1t7vtzZlocw7alTKAjb7W/NyMlpcWLBFSq4V2lJPrqwakYTHRigvojNHDiQdwnpb6sOFmaDHhG5ZwAPxgePCT12GLcAyJ68b1G4k+KBIjXQMyZt+y2UKro00SwFZglxCYu8oN08W6Yn1fGwkfCX6QEAmSMpZvGFOxDLImEcDmmQFgWzOczTAAYRJHE9s4GW6SJ+YFTPMgZdMz4ML7YF+TlPFMhuO0E1vYFFd2d7V619360Z/8Cf2b3/h1/cgP/ZAeuPc+ff3pr+kXP/IRlQDdxmO3WB/u7Zn5jmzLXLVsRirjP4tsy0zVwB3Vf+M/7mw4mjNMNpweRtyOBV2qxEkQUJG81Lt9fdf3/2EpX9InP/kp/bN/+s/VblN8yOrM2busf3361FmDElRhYaO5ZSphWHNzVHmjHn0wF8FNRAczDV4nrmtiVQJseWSYX8vc3KmA9vs1tq/VojT9mcyLyOgOTKXQehrb/QJYHbtLjhjKIQkKtuK4EZ78/v9x9ybAkl9XmefJfc/38u21aylJpdWWZWzLdrcRgTfABkPD4CUIIGIGhoaZboLpCLoHMJhm6ZiYoCOYAKIZaDPuwbgxxg14GWMbSzaWbFm2bEuyale9Wt6+5cs9X+b07zv35ssql0qyYWYi5oUU9dbM///+7z3Ld77zHdCPsY4UB7lZf2epsp/5WoZarauqVmlfywapffPqhp20WgAAIABJREFUAtaLMNnX/ZVvFcCOtpokwAFV7LRnfknuaa9rqUHPvvM1r7L77j6hxHON4Z8ra/bUN07Z6XPnoSxap8e9OEhGsUy2ZtC3w4fm7c1vfL3ddeJ2sSVJEr1g52wzbIueAyyVfG60zwGwpYecySgAVQAUnlfsXJHeX3hmnAOeUwxUIoAdgZ64/2C9xaSCcxWBb3yD2DEkP1xH0KseTWcPhQxAxNhBRMIkn4IEQaXk7N4xABs/wHt5S59rakcAO0qURACbjo3IMAfQ1V4J9i0GWQT2/CwWVjjDYnojCcJwWIYQBgmTZh29YNfKKzN0lT2vafVoAaesh+anBhIT2HbUsi4GYDZnhVIpANfIjOQkjSI96FRGgb23eeN/nFFOwcJ6bUvjfwmAm7uW6DkzNpeloJOwRqshIJHrE7MjytSkMu6Pkz7IBcAawMuQkpB8jBd42A+S7gqyVQDY6BhHHdR8sawiis61kjC6s1wjleQjV2Aw00AFYJJoMbjpcgkT2dWeTwBLV1kub2kG+zIbgWIUHUQAVrTuI4cVBnV62zVdTWhSJqyxy9BB7sNlUiQ5g54tiQnnS4ecORcZy1dq9sfve799+evPyk8ePThvD77qFfK3AE8kF3QIkKTwDKVnCwuHTiCGOxW8U4f3gUlG6/NktaphkWnk0HiuraYdPngoFG8S1tqtWz7LjI+OpQcty1jXknttmyqnrZjs2NxUVecBkNcZEwl1XBw6cMBbV1dXbPnyBbGua9WKTVaK1m42bGtzUzMrNHSt3bGNDZg+CbX+7zbaNlmbFgC0sHBQABf3i+9iL07WavJ/Fy4+J7Y/r/PsqXO2LEIAMV9achwTE5MqZPXpXOu0LA3AstezBVjnia51Wit29PCcNIDr9R0lrrEYT1chCQZAkYq17bbVpqasNsMwL4DggVXLk5I8oRMMMhLlE8DrXHnCerxbMmvN3tBaXX6WFis7my/pTHT3EtaxlH39Gycl9wZzFAAA8Hrh0BErlMr2lSeRC3GfA+uZYn8ENQACN9bXBdpwNgCVieOIDzU7pNkQIxagmZ8jGYENEDOQeC6XE3iJncC+waiORXr2UIwf+BtAbuwc+4tr4b0AtJmPwd8CdK4sOwMfYP/uu++xx7/0JfvQh/9SbdQUeP71L/2SHbv5Fq0j700Cjt4t5xWW2JlTp1READDgf3TXYWc/8MD9Yp97x6PHNXyuIhyFomtk/mJCGf30jQBs2c4uje5XdzrGJOvGDKYXBrB1DZy/VlsANhJDdKIAYGvouPR7HbDgQ23xUYIqnFN8FD8nDhUYHew70RNrR7ypmDbYCrTE4UECUEGiEJswaLECYANAY+t4XQAHWu/xr5wnAFnshM9Y6Gq/cGSI35EbAsAGA/ov/+Wv7Pd+//dV0Hz3r/2qgL1mmw4Sjzchi3ztq0/a6ZOnNCRta33D5mfn7PbbjquId+rkSZ1/YhoYkMiIAKzv1HclW4eP4oxx7ex7gLcnn/yKyEIPvuqVsnfo/8o0BgAw6lPjXzxW8sIYADaFLopEkhFh74TOTABs1t/b3h3Y4P/IwFZxOchxBaGpUYcv36eDRDI8PY/TYI5TIEXugg5GOkkAGHMUZQddyw+7tjBRlBZ2NZuwgvXUZcm1omnNXJlbbz8hAPu5y8sCrHvJtDX2Erbd7lqju4f1Neg/PgTb50FpT4Quvv0AL/iyyCwnRwWwjnksWsNi6F0t6RH3F+foxgB20O8lsolkMF5LwJzLVhKr6T11Xr0zM3aDcTYyWWeNkosiOVXEt3pypfgWgpD2FDkh8RD7t1zW/tXgRXxyIB5hhzgjMaaP+U6UzIr5NM8tak2TF/J7AroAjUN3FRuLPcGeJh6Ymp3Rc6W7gCIhNhSAsjozIxCXeQMUOulSI9faRcqn76QGZ4F7zkk+yvURC7BvPO70944klxhbYgvEaO04QWK8KzvGtwDYxAcQs8jL6UiAaMa/rCUF8Ce//IS94oEHdE44R7yXpDeQLOP5BELKiwGUxpMH2d1AENEjg2hDXJ1kOHlCBdpLdBC1WtYGB0KqE/k29iMAIwOv8aOBeBGLCzG30muG++ZzxZuhAz3+DiQWrpt1wp498tnPSurqF3/xFyWjFRmy4wB2xIfYh4Ouk+aWV1ft8tJlmxaAPaX4hFw8tTe0aqFk50+fsc89/Ig6FLleinKy7cSwGN8ksWrbXvrAA/aGN79JRBb2KXuI+NALJC7H5+C5s2Z5di4HAm7hq8u+UB4VZqWoEz7MrYGdHTEqbA54E3uYnAGpEPYQewEMiWcslvjWpj6H0MG/rDOxAx/Y/HjeXQLEO9YFoIehx8Qf2wyrZ6B1iAVErgSvobOy7ZrZrIWwOBWPXCaW8zQOiOscCDT2oppuOtz3VeBuwCoikSgC2DEH1zVL/iYSWslJgowkxJVk6L4NsoohNR1JKsW8Tp01Y3Y/fj/iQfH9rwWwuVa089WldRUmeLUtjX59/GyN3ye51Hjx0d8/ICVjha3/PwHY3wpmcz18Jvpp/ftCAPYLvRlVmAhgxzdjYwFg63CG1qrICosEaQ8UnPYPBBsrtr6f9wFrtclcw8COwu1KOqP2WKj4aKOMtRk4SBaqO9dIiESnOw5gj2ogwZpIbzOwp9zRubYoHwRPWRK7CFTDyAtDJyUvIYDWDVbUOwLgJHjntbZ2m7a0vm2d/kBVYIyL7gl2sgJTtJidjRnvNRpitbMBmqA9rmvZZ7rG1gEcLw6Vidy0s6xtbMh5wA4AwAb8KWYzChgIEgnmmUZ/3333GtPpTz7zjE+HloQFLJmhdLRIQudmpxX0Asxv72xbpVq2o0cPW7lcsk6Hdj0HsGGEuVYVAwuoVvkB9WnZAAtdyykIdNYMjGslqm1a+thDabGAI7Dn+sotBdGAIYDX65vbCky5J4JRZ90704i9qSEetGEDkMGqC4ZBsgWSugiDMgOQ5YUKdwSRDcMukpHuudamM2hd/03PKOV/w2MQ6yDov1FIYFjnDkD7dt0ubWzYKx96yF75uu+0v/7oR+ynfvIn7eD8vH34Q39pH//oxwQm7GxuCrxuM3wrMVRVfbJasmqpYBX+LxetXPIBmWhn0vrE9ZBEsq8i84qAjlbi6EBkaAMwBlBHQPzy73yDzR48Ku29P/iD/2CXLy2pZZv26LW1Dbt00VleBGUxaPB11exzMR/JcNifoyLUWJTjxyic5/1P9RvOkokg9nhoNBaCv0CF8YXs0/Vf9fqvHx1L/Gl87fj9eK507YFtzu3FNsUYZERnG3VCYyAQ7WMMDtiHFKCihIrrMjqjDkCYZJPEC0aYJx4u1+EG3Nt+CW7+v2BgRwCbM0VgD6BHOzLBFJp7qWHfEv2OvfaVD9hL7j4hGRAYEYB8DHL83GNftCsrm5ZIo8+5D2BLkgRJhULWXnrv3faW73uz1iiXTRuDVAEqBdynEmJ6SaOfBD4AqjBqWF/OLQC22LWhvS0yNwQQyBbB+tzResbkBvsSixayR6GFFYaNil6Azvm8bFsM/Hgd5hAAXke2MA8nsgc4awDUKmoFQJ0HCYu0gKyD8jUAWGcC4gc82WHAD8UBZ2DjBwCwo56eBgMBnAWG9ziAHfcsNot7xKfE5E4DXMNrcy+0FPI8aUuEgc0a8toUMh2YRBLEmeKtbmckt4E9IGgeB7ABMdOwnWDN5ApWnaxJExQWIrqvwojFTE5YatC1VHvH0v227bWbtoesxKBv+XRCTPxEcmC7jR3LEAPA2G0DQvbEYs+HYYziV9DFwKAbWrn7PctKasmBMelMs4aSFpObdTDYaPdMWLYybcNkZvQzfEiKjhw6oeiGyOTVrozUCQVg6ZtSHGZfBCBAllDPJusM7EKRPmdnIg1h5/T0+2IYBSkZ9gGSHfkkbOVdaekyuE+JNEG1Wn1bAl7FwkFCY5C0RLZof/je/2RPnTwnH3rvnbfbd7z8Zbazsy1wkzMBYMkzaTaaGq7MfkLnV8BU0gsBPFf8BuAnIOHqlcuhc2KoAur01JTa/jkDK8tXbKKct2ohZcm9phUze1bMDK2aT9rsRN6sj44iHVLoNTprCJtEhxDAZLfdFLsW5jO+DrAYmRfigHWGNbY6KkDzOWxmZy42rViqWKUyYTXArVJZMQCdRFzz3MKc5m2cOfusEqFiecJ2Gh07v7hkm/WWXby8YsVS1VrNjtrZ61tbinVyKbMaXUywTJPIt2xabbJgNx07qjW7tLgoLWySWGwb7H5A/2a7aVvbW9K5rCA7AlhCgTjBPIyOuuj4f5jOWGly2jLFqjW6AytOTNsgwTDSoTVatFDnrFSesHQmb83ewDaaPXviq19XgaSC1NhgaAXumyFurbZdurIUCBB5gbiA6z4DpC2t+q2NTf0ce3TkyBHtc2TgGEpGQklMcO99943kzzTwD3mzwFy7ePmSEn9ihcOHD+v3vvrVr46GOCEzApgNKIBNIp7DtvC9OMSRv7n77rtt6cqyPfLIZwVGvvOd77LPPPywffTjH1N7NefpV37t1+yW47eJSYmtRL81B1jY79mF88/Z6VMnJZ2G9AzJNrbl1Q++Uuxr4tPNzQ3Xa66UQodTy4p0O1wDYI/bZX4/FqAVswcGnOKknuvHsmfjz6Jvj1/fuID+4gBsGJoA2Is8y1x+BGCLQRoH7UUd1ODrFVMGYCZ2+MRnF+MTQD/sHHJ+6nYlFghDDzlf3SAhpWHD+J0wMBJ/DXjOc8c2Xr5yWbEksTwxLDG8ioKKhxks70X4XA4iiIMZv/u7/5t97OMft2O33my/+du/LVZqLAZ7K/qOPfr5v7dV5qc0m3Z58aL830vuu1fdiTCwVzRbpSXby16am0cCBymTZVtb80IJzwgSzJEjh7U/VleX7Xve/CbZO+dYs4AOQo/YZBq06ExjCmOSn2i1NLgS6cEIYOv5wxilgBBY1hFocCaiAyyRzU+uGVvQeS+9n+ZcOJA+6gTbG1i90VDnJTJH2PMMA6/3OlZM9O3wdNWOzE5KC9vadRFU2Av8Pl1pR24+botXVuzcxSvWTaSsp+GNQ8Xru909g9nKoNhrAWzfu747Ipit4b8j7eQgnxk0ayVnFWY1ReD+WhDpRgB2HC4uwpBn6YEL7oUV4lpYpeQFLivqg0CjZB7PN5VJKWZkD9eqVclv9pAK4dmgdx3iLZ6nNLDJxXN5sZu38C1hwB/xGfEN9xE7mGPxKQ5E5etY/IsDuSNbO+aKKjQHsJDnjW/hvZAHqU5OyI/zL9cDKFuZmlKRenp2VtJV6LczDJLOVM4YsY6ArsD+JAZVZ3FgVxO7ai/tOa4QQVrFlLA7B+TCSGx6d7DsAoWSXE7FYTrRALHpUtQQ63RKJCfY13Eo7uOPPaauBUnvaO6YEzbwH9Ia/4cA2GqLd0Yx8RIF2GEqY22GZ7e79tzlK8aspSExGESxoUkzmr9h0CxyMcSmjhM5+hIJghE34etYdIi5rHfUtYWRcD/RRn7lySfVLfTzP//zNjU9NSL7RNwEUHuUQw0Tlug74W19e8MuLV22ymRVEp34oTwxXqdv1XzRPvPJT9mTX3rCSoWSYqzLly/7XJY99Pf3JK3HAMcf+4mfsDtOnNDQTxjZQe92n3Qke+XazMJs1EUb82MnWgBgR6a0F1idOe2Ywz7+gHzsgPwrS1dNUc+ToqPP3sImURjesZ3tbcXMPpPNC750uXBOiHMiKOwyVb6uEXjleXh3/ECxAbEXxWzOWrPRslw2b61mW7ZffxPY1NjcWKyJGtRun11uRN+DuBIA7Pjso/2Je0D523XkK5Wbkz8HAFukTOxi8Bl+3U7gjNfk86o8W47v5+fx6sGv/Fa0B9EfxOvhDMZcUV21YTeN4xDjn4+v43hsEbEYAOx9FvXVDOxYqPCr/vYY2C+EjzzfdV+LgcSvv51/ryo6jA3y/VYLZvFax2OyFwSwX+iCASb1wmplCq3tOMzQFu5/v69jfS2AzcEYB7AF+EYTo6EhN2Zgx9YEVcyjrumIATqUA1FjUxjiKMZ3HOKo3wM8HhsuMVb1EJCJNnOYfM+dsGkFcKh9HIkLcnEctgPZOBiJ6AcNsDhh2KuL8BuGGjLE9Wzs7NrKZt26WPXAytNqETCODcvxFXSWrQxcqGAKQA8OSAWAcDxj9ZsD7aBK2nYaTbuyuiojmwrfE9CTTqnlEMNXm6ypFWp+btZuOnZEg3TOnjqpKv/c1KRYwH309bJpm5uZsXw+o0o0oDytregzwpojoIO9hHMWsMnkcwYbKXBykE5yLkaLBtrKPmjRBzuyNkMlhSTz/B3sX4whXyPZQMVPhtDMFq8s23a94aCfDJZXORW4hecqyRYFCAwM29fABqCWEwFgCVIBatkPxQCq1ZENg+OIrM+YXLB+SqB4iYRXUEfdBqHkVyyW5dSXN7Zsrd6w5fqu/cA73mHzNx2zr37ta/bf/viPW/m/stf/4Pd+3772lSelR3r+zBlroLfd61oJyQS1hWZsolyy2mRF7HcAbK4V9tnm9pYSUhUhQiDAc+Tal1dXRiyK2A4JCMD9kmC/7J9+t52492X26U//nX3so/+XPfXUMzpH22hg7zbUIq0zw3/BiUbwUtScAUDEWNUxOONobKTPHj7GsOxgFRj0AZj0/G0wNzLA/7DmmW+2bOOAdfzpuAMdB7hj8YvggWAhgtQqNMUCVyg8eRfKPjs+toBp+CtdFUzCFpOd38lpPVhGgaGhGIOjdxvna82ZUkCOTu4/wkdMYK51XDGBifcefy/uAQoZ0pwc+hmW3EAua9nEwKzXsgcfeKm9+pUPWKtZ1yDQ6bl5W93csie++pQ9+fVnrdOntRmmDyAkBSZaC4EX9+zQgXl70xtfb3fcfqvObbHA0MSkNRp1JUcEVLQSY2MjgA2QJmZPJiPmpUDDoJkd110SETDaYfnV6/JfYqkF2ZaYPPDcIiuEAFEJV9BSJMiLyRK/TyAC0KuKfUjjeL3Y2kggiq3g53yugiVSQ9WKM7oAoQPbXiB3uGZp25MgiGrGwEfkobLODA0ANrZbAXwofO53M3l7IoAXr03gxfVHliX3z/dqk5O6dxg56EujTYqECJsQsJsuD5IB9mMDfb4gDcR7jgPYSCsgIQJ4XShXxCDlX+wfhVMSUIY5akgSfmGvbZn2pmW6Tesjl9GoW7LX0d5h/A/M+8EQxpL7aWwwQ3FJ4bIq8MByjpRz1rQn9n8KvyJmp0liBj+kIJyWxjDYiri2O0haujxjewkSEW/1pCjKUNosgxlTWWvSDUWrJEw6iqJDL7qpC4IZCzDFOK8A2Lm833dlwplGQ+QwugrSAY1YY5gxPF/ZlV7bBu26mNaS/oLB3NtzIIqkDRmINhItKlFbd5CwRKZg/+E/vs++ceaCWO+vevn9dsftx9X1hIwIPoHXpu1+eWlZPhYAu1KuSIKHjqlLly4JgKS4CWjJkLRTTz+t4jTJcK1SUfzBMEfWffG5c1arFm1uqmzDzrblkz0B2Px/YGbCGjubaud3PfSmVUsl+SeKTavLyxoqxawHpt3jU7HbxFHlUkWMa59bkZKECIw67AGANoAZABDgjlpwZfdgtQPA5lTUKpdy6gwqV6dsmMrZ4tK67bb69o2TZ21+4bBtbm7bRKUqf5pLJay+sWpT1bIdO3TQDszXLJMFpE5YbYLBjgN1PnEP2BoK7KwNsUyr3VCcw6Cu6mTV2t22zks+Q7u6637yvEnei5NTGuC40+pJrzaZKeq5DRNZy+TQkp+wTLagfZcsTdrnH/+yAC9e4/KVFe29hUOHxer+/Be+oG46ztWxY8f0/Eig+V/s60pFz5ezed999+k8f/nLX/bBjyqymL7/1NNPS/qLGIYklNeCScjfIZPC3kR/FBsXAWzsHwA24DagOLYAORLOPbEGr/vww4/IDvJ9JESY+YEkxD/5J//UvvDFL9pff+RvXB/0v8ap7/mN37Bbb7td7fUk/xQqk/2e1Tc37eyZM7bOUMHISBvsSdP19a//bpuqTcrmweBkkK+SzmRCBArs+Djp5NpEeDxmiYXl6KPZg4C7tPdH8PNq/3b1QOVvdrMvDGBj52Dg0UJ/bvGibESb+Q3pjHW6gBEk6Pu6nrFIHmPMWGyKPo2zHYEdQD/No4lD4gEkQ1u1kScw3HDPhw1DBMFOsZc07FyAaUtdl0tLV/Sa2Ar8OUCs2LNighPDw/LDV1D8yNmFCxftl3/5V+zrTz9tb/jeN9u/+eVfCl2Re/J37JeVlWV77LFHxbwmnr5w7rxa3F96371iYl+5dFlSRszo0YyCTFYSdeVyVcNA19c3FH+yXwHW5+bYdy0Ra9705jeE4rCDO9yjd3YGrerR8EJnZpJvqIOm1fY8IoAcGkwWZNsigB3BEtYnAtsRrIZ7E/PHGA/taOAc0i55b9PX7AQKbZFIQ4crcmoDMbDLqYEdnpkQiJ1P7NmwXVdcT7cIxU4K/FOzB+zc4mU7d3HJUoWSdYZJq/f2bLvVsWZvT0PXxXQNBIirQAjhYcPQqe9kIX2tzXstQOIt+BFguBas0V+MEUiuF4vjA51MkVDxxN9pH8Dmz302BWAsQCR+fYztLpJbX5rXDKhFPhFQVrm0CsQuBQDzGj9KHIFdRAKG3JNCIvk08Rlnw1mkdDGSf2ZHXWbj8hTYMUmuBdk3PfNQwPCO2gAUU7wIgGdtekpFGpEHkJNE5rLft9rsnOKF6ZkZO3DokCREgEgp9OOzJHsVB60pz/Tuaq6Pa/V5HA5isg5cuzrNpG/vQDOFqHEAm7NJ15ykazo9m5qcEJhNskZ8PEE3BbktQHU6ZU88/rjNzkyrwAm2oPvO5URUYM7Atw9gOz2QAE0xLBMwwYNSGdvcbWi+w+rmtpjXdJ7gA1g3yFD4JkBQrBJyFzFnutbGRmm/cVY2zyvqLfu6eaGL53b6zBn7i7/4C3vXu95ld99zt8cNodjEcxBoGt4E/ft8ymVbN3e37fzFC+qowNbQAZAHW+kNbHd90z7+V39jq0srVilX7cqVK9I45x46vY7+R0Zy/uBBAdiwr8l1KNqi1+4ydPu6+Z4rghOlHHviWTts4WeVGDYMnMfmkR+O/BoEobA/O5A+uoD43mWzs7Wt3ELSonQVCdsaOrDdofs8rSIido34gS4Wnc/Q8cM6UvCLHdb7vpQOnLw6rvDzSIz5AMieAOwOdilqXwfMRSzsIC0SwVq3Hw5gRxBbSiojSWF/MBG3iXt+HMAet0HYG2yLOrMAsOm6D3mT58gMcNzHJfksfLkPYHd9baPfHZFwg3RUXAPWhvcWmZX8KxY2ReS7vp0cv+7xfR19h7p0KRSPGOBeNB7Z7H8EBvaoqPstYAQvBGp/Cy+lXx0HsK/FUF7M9V3P78Tn8oIA9ngF9noXTmDkT3BfWiMCv/vMQAewfaM45d8vwMFMErSowyRZieBnX6wGth8ITyh1AMYo/T7MIwSo6EgS8KrFLB4W2vjdgVwL0uiazZnQEchSuzgGSEPtkBYBbMbZ+qBKAc9qEXKACSBboGJgNHAtGDVAXoz7drNrdLxqGm4IFjSMKwDY0fG6gwhTjUOAwvoKKBfz2wdY8bkq32IJw7bqCdwcJJO2Vd+1lY0NtTeRcAvISYXq+XAo4wQIwrW/9CX3qpJ7/uwpq29uiCUwP11TwFyC+Rt08rZ2tlRFp5IHA4z7EoujUlIgjDEkCIZZ7RUyb9fqdX3AVK1WsVTagRa+HwFs2nI1GC6RUusf7CsC0PoOWp/oOZuYbdKPbNGiBYjkQASGLEoCxAoYTDwCKxw9Dps9w33ybAGCCBrYk5I60dYYGhOAYwJE0BWZtnEv8DfOeg6QFcAbQHbQUGdlaQtHImZ5c9O22l1rWdJ+6F3vsh0kPRJm7/rhH7F+q23//nd+x9ZWVm2qVpNmWQOGyWAgthiQWCGXtqnJis3NTEmOwRPshJJdtVWH9lL2p9inJR/+gaNSxRA2IhrePUAh11zrJzJ2+vKmdYYp+8pXnrR6vWE727QhDRWElwGfAmtxMETTN+poB6MtfW5vQRzvehg/Szz75/vw8Gc/Cbze790IwBb58lu1ps/z+9eC1/sAvIOjYnAGJsB4BwZMp6ghzJpGBxfZtyRz48WRCIiKWZLL2Nb6mgKNXdp5FXinRqwhtP4Ab8T0DMH8OIj9j3TrIwd8vWQlOvSrAodgy2Phxic9U8tw9mUB2zfo2qDdtAfuPWFv+d43GkPpNOA0nbVLS8vW6PTsa8+csssrO9bpItOCreoETv7A+t2WpHLuufOE/eDb3ir2aMLQPS3Zbh0N/K4H/eqI8GEVYmmE9rdoe+VzwnmX7Q5BCPaazzXIKzBSIrgbgx9eD/sbA/7I5osT0mMSEu07dpazx7lWsByCKd6DBCkywqV9HoYRoQ+rhLrb9aBTbYV+bbyuhsiGYcURwNaQSN4DRnNgYIvVjx5sGDwzChLRIyaJ1yBBBz9iksfrE/hqmCFJAUO+0IPs9ayx29C/znis2MTkhK4DABsHLcCboBUgnyAFmxuGONJaC4O0VKmKdUNSjm1W0g1XKwwWQYYi3dq0TL9lg1bT9hp1s05Te2fY45qbls3xXJlk3pO1QAAKyCrCVvgyimtoG9MphDwEetpJ9poNpFPoBQ4f3IWsB+UR7BqAsGXL6gJAqzrKQGBTc0W0rIvW7PaVkAFiDxJpZ5PTdh5AAYrB6iQhiadoEgBshhe1+7Sm7wmY9mGQA2vuNn3uAt0/3ZYADJjjsK8BcfBzrDugBwA2gJQkcPSeKUsVyvZH/8efjgDs6YmyvfIVL5evVTdELqdk/sDCgmRDLiw+p3iFVuzNjXXNTqDww3A+YhK1IudzArCHva7A6/mZGe0rfCV75MK5MzY9WbKF6YqlB02bKKWsVs5atZCxvU7Tuu2GpK7q2xvW2Nmy2kTFpiYqAo0FTJQddOV9AaTxVwyK5sHVdwDAGRchAAAgAElEQVToM5L6QDoEHVgVF7p9AW1Ih2xsbUtjEp+GtIGGBbfxpEN1JGETKRpsN7q21ejazMJhe/b0cypGKLEx0zArBjaiN3twbloF+Wo5b6kMcV9P4DpMeNYbUIzrpssMmYJ8AZYcQ9wGNjUzJakWgBhau2Fq8R4pmKqJpPUTacsCUJeqkg4pT85YD+Z8iuGmSIcgH4fEWUZs+r1sxb789WcE3LO3Ll5etmKlagcPH7Vmt2unzpxVIYgEEomP6kRFNgsW1OWLF+nbtpnpKZ1fWILYsMXFRQfS2m2bnKoJaP7GN74hVjbANjaAPULYKW3NDDMGSooT+D4FDr7mjMOMxZbgm4gfeI58ECvy+08++VX9HkD3znZdQ6CQgnjpS++3z3zmM/aRj39MskPEm+9+z3vs+O13SApAQ60GfWsgK3XhOVt87oLON0AXxQ6KDi99yX129113jvIFuty4jnWk1RImUAY7PurQDH5plCCGFugIBvP9mKyKkSftWIpGDnzyoZg4dN2MswKv72tfBIBNaJ9I2HaD+Q+Llszm1I2CxNA4gB2T9pjwxa6RCM4o1gt5CL8rRjRyB6E7CUkCEWnUFed8LeIKijGcfY/DiE/8c5dkYHhaWWw8Xh/wmv8p2ACm+UBLBjNTvHVNU2TlHn/8S/bud/+qzuXP/sv/0X70ne8QqINfZH9xnRcvLtrTTz9l2xubirEvXVi09dU1u/noUTvCUNHdhvbS2fPnwgDFobTTp6dnLZthgNuWOi9d6oHW9D07fPiQra6t2AMPvMwOHFhQwY6fqXsp7E//fUg+ns85YIgMCOxWBz29KOBADSBWZGfGZ+xx3j6ArfTWmSkOwIT8UkSbbkcFoQJ6w22XMRCoSxFa8jDkA0NJiOStb5X0QOD1/ETJkr2WpfY60nymqzRXKKt7J5Ut2Olzi3ZpZd1ylQkB2Dudnu20fW6N5EO4JwFd+wSR8Mg9e1FgvD8UfMTxvEpmxNnrMX5S7hzApRjv3RjAZi32AWxnw18NYPN88C/IMUhyEJtJnBe6kuO8JJYWxvBEuSImNvaXc+lxtGuEQ1Bqdjq2ub2jZ4ANAViOpI7x+FwEBmKbSiXsbbdhxCyRYapzFBieimFC/g6IHXN+gLkDhw5qoHQqm1EhbWvHmd+T0zOWr0yo44yuE4Y8ToV5A8RJnC/Y2Owl1+hFWsulZpzc4HIi3o0cAM6xTldyTsmnSIKEfNWBdf4Gf18plW3Q7dpMzechMSsDGTDydvJ0mP8Uuc6dOa3zc9utx0eFHvyJZmMECacIMt0w3/omI4g9dVKNutuSaUtm84qrltY3JRfo38uJNEfWyLlTh3A+JxCezjkVPsL/sYAY92EEFuPejGcRe42Pi/NfIoCNlvX73/9+e/DBB+0Nb3yD3iu+toh/AOaBBMTZz5jnpzvNup1dPG+DxMAOHJiX9nWBYkZ/YF9+9Av22CN/bxlkv7o9u3jpkjoBIC+QF1PMhpX/5u/9Pnv5K14h9n2u6MM86ZiMBK14zRHAJg5kzxP3ixQp7Ct2cnuMjR2OrOsIbns3Px12dT1vZJUi25p7mWR4epgxBj5EZyXFCvYPADZ2kK9F3oHg8DwAdsx7sU1gAdhritywz72LFVmSfW33aFvdb1LUSo6kS0eAdZDSkZIBwD242DUAdnxe/Bvz5fj8r9onAcDWHKjAwBbRMzxzz12DlKf2l9vEiH8QOLC+EUCO9xtzr1jwHreLV3VoEJdDNrlOl/iNztE4gO2iEI6NOsHTr3P8Pv2qvz0G9osBiG+EI/xD/z7auv1iiJ/1+PULvf61uEy0D9EOvCCAHdtwnu8mnVnr1fsI7HjLEL7RqxY3YmBHCZFxgNt1bXhkDsbeSELkegzs/QADB0V7sF8bryhHEgBsbRJVVvYB7NHCBOCDIVOAwVyP2M8S1/fWK4BXAGwwPCQjIghPEA44KkmQoF8YUXlWg+FUJCGAr+gk9jnBTh/X+0i2JLQSjipCABpBq1srGpA7qtV6PxiAAOYC0F17jNcgoMLp4mSpGK9tbdvqxqa1aXtTsJ5SMAkjS8DjYKBJ4chUHDt8yGanJ+3Sc+dse2PNqsWCzc9OaQASFV61N/U60iil7RCmBM+6UMwrAeJcYyRxlvmcD86iVgAAjX4Sxj9f4Bq8Gi0GNhXCPu2NrZHeHnIiGF0YGc4KdnBnZ7dh69s71iIokFYrgz18UnqUaeGeCKIYfsD14OgB+sVoAWwLCQxBDWutYW1hT6iqHZKaOFghgpQYyVarqSBfeybl7XLihUuWBBY+TBda0PZsbadu252uTR48bG9829vsS089ZXfdc7e9+aHvsqWLF+33f+/35MhgjT77zNMCsGmFh52BTiTJ9txMzeZnZyQnwrVrnwf9WQFnwTGz9jjOKIegdl1aupoNZy8FoLWfyNoXnzpjf/7hj2jSPJsK/Wux4AgeSXQC8EUAp/sLRp/2ZMkMAI4HI3ytjRBDJCRO17MfqkorqHj+j+s5h/jbkdH9DwGxxx3N9UDsaw2vt9Iy8KigwLyUz2pPxQnN0emqQBCq/+PsgWhf1IqUTtvURFmACB8MGaLb4OTJU7Z48aJAQc6oAqCwv7G3roPtycaN1udGjunan407Bn4W1+JGALZAVNg0Kkw6q1n2GrAROYdu037kbd9nD37Hy2x9bcULHcmUrW1uKdB96tkz9qUnT1q90Q4TuJEgUXomRmc+m7JyKW/vfPuP2m233qxC4VStKoAJ9gDrD8NWbaqBtUxQPvJDQecaO8j9xOehLpkgIUJSw+9H0CIWqSI4zVni52LCBGYPz1rJbyhqRAAbFgaBOfuZBEdBWwBK2KOy6YGJhG8jeIOtAZsI4D0yqKO/4Zp1riXS40UiDa+DvWgMcekZU9yj33Aox+VI4iCcCNp7p6cnuxHAZj1I8EjWxPxpk9D73zPYbJTUqW2XIXo9+Q2ARNaD9+g0m+6r6QggqGWAcD5v5YlJAdgwDgGENdiQgBc3B1hC4ruHJmhHzLREp2UDNLA7DUvudaSxPOi3LZNNWK8Li66nvQVjDpCd/zF3m0jASE/RFMwDwvZhpvQA4/dcC1tzCNAhdG1kDQ6VxrWzhgrFskB2unfatPWTdGXylsjkbIgNl+Yo/9PGPLAuXWMCLSkMJgXOsa8B60vc98SkDdNZSaa0Oj0B+zCwSd52d3bD0LGk9Zp1ywwYJNaxbJ41zTmAHdgztFGjge26j3sGtzxXrtkfvc8BbFqpb7/lmL32NQ8KzIEJiM4x4CKJHYN6Wu2m9gdgdpT8ijMpCL6lG5rPCeBt1+tWyuVsBmYuw7JgOmcytnR50SqlrE2WMlZM922+Bhu7aDOTFdtYWxFoVinmbXtjxRrbGyoelPNZFeeIRbCVtO+jZ80a4aP5Ghyv18FXZmxqetZa7a6trW8E3VoKd0mrMGxye0tnhMI/RTCG+HEWqqWyrleF72LFUOggnipUp+zyyrqepxKlftfauzt27OC8HVmYtkNz01arFGWP0LbmPCxduaK9DPiOFj8a5PNzM9Zs7FitBju7b7vNHZEWkPHAZhMjbawte/cNeyGdtV7QwOYaGOJYmpi2BgMbBynJ0fT3EtZsYxuGYmmfXd4S09L119NWb7asVJ0wtNmvrKwqVuMcsTdm5mZHGtgAMQx5RmKGOSWsBxIjMKpPnjyp84z9mJ6dUbECrWtARpJMzi5gOD+D6cp8FPYBIDQJ6mc/+1mXDgqA9q233ir/BmjOawJq73esdPTaxI9nTp+1z33u7+3AgYP24z/+E/bwI4/YJz/9KbWMwzpmiOMdd97lwHmhIImc5QvnbfHsWdtgQCSFrgTDPTt2y00322tf82qdFSTmBEb2uwIkuHfyDQAQ5CiuZWDzuyPWXeiiibYP2x+TYnUgMvBNep1uryV3R8deKD7y+Q2iE2+BFn8H8sI3/6aS6WRSEiIA2NhDJEU4B8RZLqvnvhxfEX16BKri97gOnhHX5yBtXx0mnDNkF4i9M8gy8b+KoC4rCPjlr+U5DPEYnwNgsxeQ4gKkc1aZPL+uAwlAl8/LKXaXljSAWyptH/jAf7Y//MM/sonalL37N37d7rnvXrHzKFSxR1jrc+fOCsRGkorrWGcvLy1raNzhgwclZUDR/sy5s+7/0GzNZG1mGmkaZHIaGhzGPsS20T1w4sQdkkQ6euyoHb/tVsmUcN+xAykyayVlFoAAzpl3Yw7FiowAJqQYWt95bsrr1N6+z6SLGtj4vFFsxMAtfMnoWQ2lg+wyED4QUBKDdAYha4DclQZbmxcahj2rpgd2aKpqU6Ws7TV3rAIxZWJCHY+16VnLFEq22+rYmecu2ka9KS19hjbWO32rQ+Kh60qD8kzPENBLTy3uvfiJGkv9ehUjjggQrrseQ3biLeKnGP/EfTgOMsRd/c2gjEtkRQb29QBsYjUkgSR3kQK07egZKB4i95T0FJ11LmXBEEfyT76GNcpeoNDDvVAUaCCJxp6iqwjJkUJ+VJQYPzvYJ/7HVvFM4nMfB69lJ3hlzgVgJfJhklRx0ppsw3BoCwcXxLjloumYW0fKaG/PZhcOWHVq1mWlqlWbnZ+XVjZSYoCYDC3nIOKfnDzgHXl8CMCmOwuyGpJqQfs4SokoZyBHDx0pLlfqADb/U2gE7N/rdAT449td7pMuqpxsAdJM5Gd0Xl2+dMnuPEExECKOA4PcK12+3y4D27vuB06sQ9WZbqRUVnKZFF9WNrasWJ0U2EsX3v4gbOYk5JR7S8c+bLDxokksRohoFgp3o7wvSrdhL/f2hHHEuB1//jd/8zcilv3ET/7EaDirQMlrAGyaRDlcPItmv2NnF89Zu09X2iGrFPKWt5S11jftb//6o3bp3AWbKFft8pUlW1lfF0Bdb4KtQN7Zs2O33GzveOe7ZA/opmWf4PPICRRrhu6QyORV0TsQDul69C7dALYCjAd7xBnhXEXSnHSvxwDsYi4tiTbuDxwHW4uf0FBIydT11PkC+CwlgTTDk8k19mQ/kUOjgBWJLZAEowY268170VVFcZF1pljHHAzvPi9ah+Ee3F+Qv8HGOhjPPsUO7g+FdNB6X4aXvyGmiybrRqBvzEljodfxQe/uAIeKc8/4vdhNcz0AO9o+93ROvI0Sw9HOj8cP40BrLBxHBrz2aGBgXw9HGPcn45HBPoCtHvarAGy+dN8TpERDzvbtAtgvZk2vjVrGMYWYS98gCHrBH8XiWHyG4+f4hQDs6/08Pif9+0Ia2DHwe76rxEFro2DIAoshArcYY3eE+0Mc9XkAqKV+rfa0MB80MLSjJixArqorAVBREj7G4uZ9MRa+4fYlRHA6MfBzvTc3CBHA9tZ8rwQ4+9olRMYXVm4Mpgr6ybGtQVpVHuh4ZZALoyWYBDpofeGYQwUXY6HgiAMdQBZVe1JJGY9Ly6s2zDIEioFO+wB2lB+Jg8Yc3/a2MC8WwOpwwTM03ABkAdBpHwLERhaEoBYDiePWwCxAgwTDBPfEBiHxJ4AkoCWApGqH4SJpRYeZ9s4jBw/YPXfdYZ1G3dZXlgQMHJibtgNzs2I/dQGpkmalsg/xwRDybCdhCGPI2y0ZO4bGlAAJKCYMMOY4Hiawcl/7Gtiuteeg6W4dTSUf7tRpwyaiFb4hpoJPbifZ3bSt3Yb15JBpl02qZQvgNbYeSQcJiQYGYhGA0B4Z9hP3qkm9GPl2W06doAenSGUOBnYEewkgvHLqxp515Rk6SzNtuYJPcdfALTHeaNfJC3gAwF7drtvKTt3ufdWD9l3f9332V3/7CXvz93yP3X/nnfbUV560P3nvewUawHy7cO6c9ELRviYYKeUzNlkp2XStquIBzFQN7kmlxEhAr1rSBeibBxYohjVKV1CwYb0AsCNYp3voJ6xleXvf+/9CjBeGNTKoR4OYJHcAUOb3La0vtf6x1snRfqZ9KAbIfp5D22LgZXuHhjOtx+nSobFn1E74fPbl/w0A+1rnM/51BCm5PtaWJC2y1UgS0SiHSU1ApqLKzo6Chai3DJjE+sVW4OgEtY+GQ2vUt+zIoUM2NzdvBw8eUhCMxuTq2roYJl984gk9F7XTtjtKmGMy6uz4G8H/L+hbrrJ542s9HkxGxxOTmlFCB0i/R+ur66RR3VcA3mlZzgZWzqXsHf/s+y2XGpra3ahW05KcyVq91bHT5y7ZymbTLl1ZVZHJC4kM5gDEaElOZK/fsde86pX20OteK0YkWn9o1GJbOGuSsAiMYPmBAAJwzfIfgdEcnwHPaJydHRluEaiPzy0C2LEwwfON2orYFpJlvXYobhKIAcpQOFL7XAhseD0FPCQOFFFDd42+poMhJGDIdkQGdRy0EhkB8mdhenqUEJGOJwkQDP3IXglbQQB0YJpFRhy+KN4j9xxBEO4lam4DnGJ/0CylOIXv05rq/0FoizSxTVgPmLDOQE1KzsKHG2aU0EUJkfJkTeA1DFVGPQhEDi2V+N004DPQbK9re7s7lug2LDvsWTYBZAwjnUIZg5p6GlgTbWQCEDmRsgEJHnZ5uGfpxEAtlb3WrlmfgaAmgE/PnqIpGrDZvGWyeU8qACq76OjmLUucQHGVa8S7pbK2B1CQQArEwWu+D8DNzApp1LMnWH9kAGBSZXNWnpyy6tS0wEzkRwCwYRKzLmIAIo0h3caBNbbWrZBALqQvli2AdASwAd4Z/tVruV45fmSQzFimOCEG9rNnFyUrAZuYIY74IjqgeN7MsWAPrK+tK0DHIqOHjRwGYAHPlP2B9BRgLMACxdLdzU0rZrNWoeCQcr+5MDdnuzublk72LT1As7trE4WElfMJm6lVXQ4HXepy0Vr1LWvXN23tyqKKE53mrgY5UsBGJmR1Y8s2tupaQwoJ/J9Po7M9lA8D1F4mJqJYECRdDjBMEgAUkAvWcx8AwGXYihTFh8Q4XevTqcWAs2HK1usNa3Rp3WYeRNdmp2s2U6tYJZ+yjPVUHLnj1pskWXD69EUNjGzu1hUXIMdA7MNAUMkYHVywfg997mVrt3ZtenbK5uZmvJDbB5xJWqfbVtGmNDllyWzRUvmS5cqTYli39xJ6bsl03rI5Zo8AimA3h7pWLOXSZl3gPgOpKY5Mzc5JP35pdc02tncEiGDzOXfYOh9ivSetWCRfSFKJce+6+27ZpL///Odln8SiTqfsxIkTKiIAMnIW0I7lg9fL5wt27vxz2mPIgrB3HnnkkRGAze+hb82+On/+vOK8qBF7xx132Llz5216elpDHYnZiMOJH44ePWYPP/ywfeJTnxQLkU6Jf/WLv2j33PcSFbqwKWsrS7Z07qxtra1ar43WO4z5hE3XpuzOEyfs1ltuli0qimU/sFanFQZEURBAbi6lIkaM1a/HoOK+YueJkl7F7fsFzVGuMtYyPM7AvjGB54UZ2PgMEgUkRACwaaXXCPN0Rv58vMAfQY4IxInMEjqL+JfnKUZm6IyBcUlsWFALec7ysLDJa9BQDTIOkVQTfbY6EgKADTiL7aQrD3BMRKMwtwjbLsBcswacvU1cTmfEr/7qr9ljj37BXvHgg/av3/0rlsn7rASuDVkQ3uvMmdO2vLykvAapHTphkBPBHi/MzavTEBt0ZWVZw2Rh7nNd07UZgZYuI9i2peVl5RAUrAFP6II4JgD7uK43o1igLV/E/9hP7JuA49CJGQFsSV41m4rdpfVK52bIzyJTcx+w8JyS3Gi0ryKreT9qEjinboxu221hAEaQEME3EP8CYGeJFfc6NpEZ2sFaxWr5tHV3t2y2VrWJclm5zIHDR+QrLy+v23OXrsjn7KVyArCxZw2kMyjc0k2kWTc+YHxEslCIvf81XyHbFX9HQ/ZCt7KfhYR06AHJYqEm5qv/WAC2D5pLKe+iUAoTGJk3H/5OMcDlLArkYshKUKihMFXIK550AgESMD1r4QMgFwH8abaQ62IjKxS74yK5JA503M/V6nrukcSgdRjryHBCiQ+GJkaLsgzk6thO5jwRq7HXAbMhSDFLav7QURWjytWK2OAUdfgdrgt2/rUAtuzBGICtJxa0ezXkMsirwLr1LkPgCUhyDDTNjTq7yUOqdMj2+hrWiA3QrJhUQkMcAbCpEKurJZWyJ574kt11591i0ip/DgP9Bt3OPwjAFu5DrCuyTU4+eGVzy1Y2d9S9xkwQwG32Hp03kqcIQySxvRS42YcCmMekF/k6FhV5NvwfzyHPNMbtYBzqegj2my6jRx991C5cuGD/4l/+C5dhDAXNKCESNZlhYCd73jXbTw4FYNfbu3b40AGrUpgamD39xSfs0b97xIYthrAnbfHSJQHTgD7oXGfzsPIz9p3f9ZA9+JrXaN5YmqIanbmQA0IXbSTKyDYF1r38lubFOVjJ2fAu0rbbMIGXnm+rE1Ss830pQGQZK8WcdVoN/S4FH/Ap1odYXtgVdqjTlQ2lU5i4DiwF9jQ2FfJh1KTnvTVnJPiXeA3YSgqZ2FdwHb5PnpujYMHk6gDQs6f0t9cwsCOJxzE5LySMzl8KWb4xCd+RnIZjCSIHhSLx+B6Rbwwz5wCw1V2UyqhLRu8TznZMj1W8iA0iAf8hXVK30Yhou1/AjCBztINxf7HOUYpR1zN27deCrVzj9QDYcQA7yim6f44DIf/xAOwXQgDG15ffHccAtI+CT3uh17nRz6P/EXZ5TafFCwHk8ffHr+1FA9iCooJG8NUXGEETN74xIOzRvhuqNhxOARZqab5aAztKc8QbCirrIYAiwHQNaYwTwUEEsSW3dJUUiQ9x9Hax8VaBfQCb5FGTYMOhwlgR2AgQFkPLQXItlK4+sL/D+4gBh0ZeAOMjgA6TDqCl12spsdY038AWdwA7o9a9CKSnAZSlSeiT7QnaGOpiOVo5AfFdr0hVOfQwQzU4OjxdW9BB1cEIALwAbFi4/E0Khpq3paAP6RVv2ua6Ajpx/LlCyQizVtfX7dLSkphkOEOYT7DxqOSimQTTd7o2oYGNxw4tmO11bGdjTW24B2anxZIkaMNJzy/M2/zcnGt49ToaFoGhQ0eVpInPaSuFpQnTQpqXQ4ZWoWeZsjxyGEEjysHpnpIhAubtrR3JjRDsA+LBxiagJhhdXl2XFAE2VAGYKtzelkWAw9p7hQ4gnKo/euY5PW9p9ZLg0dbV7Vi7BQvUdbkEbOCAgi5uTICiMeJfnh+sEPY8gQUD5pA3IFhTK1eKpKJgDBjGkV9e3bDzy8v2+re81d74A99vH/jwh+0d73iHHVuYt8c+9zn7sz99v559s75rq0tLCvSRD0E6BLZ7pVyQBnm1XND7VKtlrSva5tWJSQ+ch7Rhols61PTsyErlawXvMB8SMOscbK23+5YoTtmllQ173/v+k3RI05mcgkUFiFRQXQRbZzOMRw2VYi/kUHCILVKjf13GSWcssgscxP7mD2fcPv/HDSuIYVLz1X+9/2r7ViqmFRFD37+SqJEV12/832g02VucDRJ1DbEaDMQ02kIWA7A2k5aeKL/DOm9sbshxRR1y9iOOgJ9xP+wXPRuxqIZKPAnS5+YXBDZwJgmYAahwvFeWlwUU0B5HAYd1dRA7qcLU9TXEb7Sq1/7MWSjXB7B9za51JLEI6Wwkb2lWMYgAtduxqWrJDs7W7Mfe/sO2ubZk07VJ29ratCZt7dPTOru77b6tbrbs6WdPaz2lG6f2aLdbUQ+bLpAf+oG32J13HLfhHsPoimJJEuih/Tse4IzA3NDJAquL64/rrwIOxT5ARbWYeXEhvoYYMmPAQfw+Z228zRwQiWsFnAO0xm6Q1MTp9Qr+0uj67khLmPWBKQZIHVtBuRaYHNx31O7GH8WWvliUioEShSgAbMkjEeBzrYDl/5XdGDUd4yBHMRWwU9vbujYG8kV7EIN/7yJp6ecCcoam62AwHMFyZC/FpFbJfDolIIFr2d7acnkK2nWlf12wJDMGKCAWS5Yrla06NSPQWMzbUGSOLEcVoJst6SDC2O81dszau5ZL7lkpgy+jSNoQ+zWZGLj0k4C7jqgLApoE8PQ09DA5RFKlIxAbjhqF3DhchmIo+tW5fElgtfSrGXDL+2XSllBHC14tLf1qZEOQDKk3O2qDRUIEWZBOj9Z7krAwzBHmrQAF1z8uTExapTYt8HuX6ySxk5QFXUaufV4uFnT2N1eXrJiGTd5XMoxfYzAODFTY4ySxMKSkj07HEprJhYr94Xv/Tzt5btFK5YqGOD74yu+QTWbQHkkGvm1hfkF+HH8Mm55nz88WFublk9Fy3t5GXooCbltaykh+1MrVAISZbayuWm2yaiiNlwtJyyZ6ViulbbKYslyqb7NTVUl4tBu7Vi3mVQwYdJp29lnkSDpihKloo+GzSXVa7DRaYrcD1JCrpxmC2OwIwN/ZbWmQYw79cYFsLl+TR8qLYWmsh1reU/JvyF3ZIGW1yWnFABcuXVZxjOdVmqjZ5ZUVAePcH/romUTfFqbKttfasYWZSRXTU9mqXVlaU4zHGWA/ahhWJmn17S07cnDOCvmMdVp1292FxZS2QskL25AXpiaL1mztWrE6YQuHj1q+UjPLFARiDzW8uWv5UkVngDXAx8JmxS6sbjetMHPMkoUqF2KNdte6A1h+kxoYyvMEHIhApoqhQwYwbarAXC6VbOnSRQE/nOMDBw/IBsG0jklWqVKWr8e+njp1SkxpOrI48wweo82Z4WPEsyT9/Hx5yQdHAkbynsgJse7YEuQm+EA7/d5777XPfe5zis1uOnZM/unpp562hfkDYqM9+eST9h//5L3WHww0uBEG9v0PvEygAiDQmZPP2vKFC5akw0VzSvg3bXfcfofddvy4S/+E2CO2+hKl70o6gu4BtF6dtR2ZiZFwE+PucdJBjCX4nWgDAXciIB/BLc8RfEbCjRlCwfeGAVkiul4Tyuj5hRk0p8+f904PBU5pH/IXtPHHQZkI3PBaFBXo9ItscREzIPwo5k948RSFEVgAACAASURBVCuX0V6gW4JNjW8UK22I5Mc4Q92l0CSpgT5pj9jVGazcCcUefC/3jD8hpnHQ0yUckPxBp/6/+6mflrzHD/3Ij9hP/+w/dz1Y/FuvZ1cYbpZK2elTpwRgM2x3fW1NsxVoZd+t72hPHTpwcESqEKtxZVUxzURlQt2AkF7Ivb7x7LPazzy77Z0t5U533nnCbrnlFvmh3QbAJANWtwWCRxk2/D5+iY4C5B49B3AGtoq7gGmct653fkaASX5TYFrMKyPg5LOT2Lvq4JLufNrWNje8q1EsSdiYA3XSxbkH0rdFt9b2LEPsknIG9mTWAewjB2YF7l5ZXrNDx262dL5o5y5csktLq5Yplm2307PuELLJnjX7eyqiDuRvYGBTxHFpitgGP2JDByIJgD0gScy1ee6xQOIAtkuLRVanWJJjAy3Ht/P1YnFXJBkjrgAcqRDiQ5R5fU4SJI9KsWgM6XapFaQgu5aX3npSLG0Yufwu+2dqsqZ94jWDpKSl1ok3LCF2K2uPD2g0myrecX8un1VQDkTswr/YWWIAWKQic4koFoa0DYldvGimrqQMs1x8fhf2iGvjb9HZhumNL1paXbHN7W07fOSICvbEN3SYVSaq0sguVycEdPP8Adu9QESRwGUfxgFsPhdJSGCtd/S6v/Q5WKyP7A8Sd5m09glnHP9EbqH5BxAAgs44OIRr4vM7SK15PIdE3Kc++Um7++57dB54T4rFkg8lR7t2iOOLbml1DUfNDmHtUlnb3G3a4tKK7TQ7QQ87HYgLe4pzBdJLgtWxJe4pyqfE+BpfxAf+nmcRZZ0YlB4JI8I1kOhIOZmNnJZ1ZD987Wtfk3zVL/zCL4wGOQpE1fMI/wKWD5AQoXslr0U8f+Gcbde37QADoolle337yJ//pZ195qQV0gC4DVteWRVxoQUprt+1QrFg5WrZ3v6Od0iui/1ZrU3a5aUrduDgQa0Nzz/G58ImAplEALakY50QybqAU8T5OmBInF/sinIrvU7bSWrZrIDrSiknBnbsJNLQWv5XZ1ZZcTydndhgfscB7LbY05wHbL50wQOwOM7+jUUEzjjXB7EK/8PZIoaUVOpw35fGQbpOIHVZX56h1j2A1xFfc10G5PiI6fYB25hzx+fMPUeffi2A7TK5XuBxeSy3hV4MiN3JLhmivw2yUiONaSS3pJN99QyM+H5cSyQBRgCb1x/vCCAeGR9SGW1kzKcj6Sna0XFgXJBewK0iyKsOn0DCirGL1kyWMHTbxKG8UTj9BvjJ/o+uf6gFII9JoMR8N/77/wSAHa+J2O7FANjjt3cVeI3fuf3EA9el8EW4SRthDJnf16/2l83AKGFjhHmcSClEZxkdGSDBvi6w6/xIu44W9IDwK0hXZSqwJAJLW0m3dIAAPX1TxvY66fqihxxA57hR4waW9nWoxEQnP5IAi9qoQefUHbgPI2CjALxxQEiONUwCoACgg2EcmbQMijsaB0m1XgCXSW+91SCuoD8KsIXxFdBDC2CvryRE7OFUVhX1uGFcNsVZIgq0g2QJgZsA8LGgWkYvTFLXRPKMS4gArMfrUashwWciKWPKEC11zlDN7/Vsq74jgJt7JykicYQhzT3ADCCRA4z6jvvvtd3NNVtbumT3nrjNysWchr+Ua1Uf8jVV0zog1cE9cM8cdAIIb8n0IgMNjj6wZCDAg4FIXkNwhw0ow6H3ycQD29rY0t/hcAlQReBLpm0HPe/1Dau3utIY5XmNtIY1pNKBawwGBt2Bw3yY1u7MBZJ3B698veLgUTHSKEAEYFETsHGSAqT7tgHDFpC92VBLfamYt5nJqs3WJq1S8IIHDgvt62J1StXoxZU1aw/N3vrD/8xuPXG7ffxvP2H/6n/6BSum0/bBD3zAvvjoY1YlQLp02ZYuX1ErHexGAOvJasWmpyZsolqyYgGdStrbaCdLq02d5xaTMLXChRYjMS2D1EEEqyJTgZ+1uwPros1ZqNif/fmf21PPnLSFQ0cFNDTbXZuamVEwrjOhTgipvXrQI5WghCZMxwDZz32QnxgDRKNR/2aysGteXmvUx43UjRJICRcRvKqfIhh4sW73QV1sj3QCcdIDV8DVeWVf4ByRTwitxNgYzjXPDicP2wwGGMNPaK++5557lMQ/8vAjCgzpWmgKyPSWVartaMETKNDKj5Yo3Qh8aGBJeG2uSRIkuaxtrq1paE3U6rv5llusVqspOSN4XttY03vz3GBPnDlzxj796U97cMtQuURa4AgBcLS7gNw4cwIzgkbAVyrrsXhH4BJB0mgrWSPerzaBHmNTawZoIJYELSZow3IuA6MnVu2lRZhDKqevs0UxDS3Z4zcfs+990xutVGCYDBrPbSUusaip4GBottsZ2FPPnLIzZ88bdS1LwUxjLgDsqrTtdTs6A3fcdpP9Nz/0/VbIwpJMWrmQsc3NDbXqwlTnPIthQwErMjQ6Pa1rKpHSYEK/r5SvtVipDYFjAkfGdLkE2IYWPmwGrwvDmufqbFgSD9fXpYtFEkmh8wEbja2O9jy24vNvPpe3xu6u3t/B75wKsAAIsQUyAvAe6KZH0jRRkoT3EZhOmzeySLDQJY/kbbBq/4MhIoCbNtSgq43UVNB3VWAaNEPZszDwuDaCYoB5gAb8l4LdwFoSc63hrYokhiRQSGMQFCpBg/lTAsTPSloDIBcQ0bJFJeUkOEh2sG/UPaLmpa4YKCRgAJ4dAOxu09IDhBiQz4BFDRO5J3/EngeoiYko900C5HqZXeuJNRsAHDRcs8561sClTk+dTrCE0GEfBnkZSTEBFmvGhBmcJYBs2G2wYdFsJulXi6KGBMNe964TnjsFCP4O3VJYcrnqpM0cOGydQUIa2BSOeUZekAdHdVAadnghk7J+q65uA2RNYA2SgMCqx4/DoGru7mi/AXZZJm/l6Xn793/wv9vmbtt2G0277aYjdu9dd2p91tZWZZN4jttbm9o7rBUfJF8Al/hcig8wakiYkXFgeJYKKL2+mJELs7PSz1w8f9YKafx/0do7a7YwU7HbbzpgRw/MWKu+YdVSxlLDlqWGPWujrTzYkxRJt9mQ/0I2QLr4mZyAf1q/YaQD6NFSrKHMW9s2Ua2J5Z7Ol+zK6pa1uj09s9m5WcvTnr/XE1COnRHDEmZhr2/L61tipMNenJmasAYdUb2uulgAk58+edpWN3bEeD1y5LAdPbhgnZ0121m9Yokee3lg7UHSmt096W9XJ6YElOCHAYVhN6WHPSvlYIrt2drKZSsUslo3fF6307D52arih1SuYLlS1aYOHLZDNx1X6//6DvEBWt45PxfojYahZa1Gw7ZbA1vcMuulK9boDW271RUrW0NE0R8eDuwrjz9qtWpZXXZ33XWXNYmdLGWXl9alD37pwll1peCrSuWyzj8a0Zo9QmGtWLSHHnpIYPLp06e1JyLYeN/999tmfddOnzsrHyRZkakp+8bTzyh2PXjgkPzh/PyC4h46izRAkzkh2v9ZFWsna5O2trpmTzzxZUmS3HLLrfaGN7xR7/nBD37QwbVkwn7uf/g5e+1rX2vMTQFQP/3ss1bf2FTBH5CRdT969IgGTKpI5tiY/6u5Li41hy2KLdd0yeEnYsI7zrDGjscOGM4AX0e7yvexdSTjxE6R/cy9KakNzK9rE7qrc0XYmpFVRFRNjLufL6k1mhxFbMyePXv6tPY+4DUxJfsCWSV8geu5Bp3/CJBSsNSQKgp5PhyR65Zkxd6eFfM567edQMN1A+LwvPiQfGNg4wlwDcCrhhBGreOgEe1xAQAKUiphgBx5FjIO/T1J2HBXFNEe+8IX7df/7W/q83/zS/+zfed3vU7ngTiJHO/yxUtW39mx82fP2dKVy7rOwwcP6XkDouzU63p/nnFk1yJBg3Qa96nCf6mi/czn+KZz5855gVsEDFN89OpXv1q2jP0GmQRyBj7bQR6XZnAAe1rDQCl2EBVS9G5KkmTLdutNzd/g7PM+EazQXqHguedxWgRfFJeG+RR6Xn23ZS5R6ZquAvwBNUSs8m4yOlEWGPy6tW4LpaLdf/tx625uWre+afPTZZuamrQLV1Zt5sARS+RL9tTJMyrCwdonDsriowdDa1AAT7lMER1s5G0QZ9hmfj0uiSMSTr+v2MT1l1P7M5jGNK6dLODgddzzMR+PMXnsRojxUYwxI2NU5C2KoIDroYPWwf+B60gnEwLakJ9EWm6afI8uu8TQrjA8lKIF9mNtTdroxCF0IkEWoSuR/bq5tW1bO3WtLXmd8lfJankHgQM9SFXlJV8JiM3+Ic66ePGi8kb0+elicvDKdbvRjEcqiplCmu9jCe0t1gwglHgb8Jr5H9s7dVteWVE3FX4U+1ybmbHKVE1F+9n5BfmEyekpXf/E1LT8MzrYEVRjbWUfArAvcE7a2BEEdHnSWMxyOTzPb8jvOe+A05IuLBWVaxYSA8vTeS3CHGx/t5PxzIskk0rZc+fPa219TR2DwaYItB+jFo3kHIKhGxUtJBcyBocFnIRcHAIesjYQtZY3tuSXm9hausvNB1lTyPOQxmdH8C82CWkKYhHOmIaNo8s9pvXvaxZyd3U7eJ4TfRhXRfyP/YlgP4XYP//Af7a3v/3t9rKXvUwgKWeDbn1JcZhJ3oX37fWGNlGt2ubGmuKHK4uLdvstN9vBmVk7+fWn7IN/9gHLQSzYRYZjW7Zc3RVU3yHa9Lv2th/8QcmBslfwLy43k5B94mywr/A18iXBoTlRri+sJxaMFMMiO5Jzn0bOok4FcpNgG7lvYm/s6ubGqmWTzOrK6f4hKhD/cY/E6vwdcSevw+BFsIAyoDa4VNPvP0oh6jUHA10n98Cak8NynVGGiIJBZMGTK/IzSQ0GZm0kS6rDPjCeISrKLktOM6geuHiAnoPOR8C75LciOBswx3gtcR9GPGD0eyO80H2c1liduJHV7kS7SPhUCiJ5Jf/AnkRAexz4jvfJ8xAZKXS6xAKnCFuQY0N+tY9x7Ou5j5+X+HpxrVRQCdI7FLsi5hEvbPz1fF2uXhu9tvTnkTMcG5QICSd0I/Aabr8jeP3NQ6mV596gYBXJydc+m3h9zKy70cf1ip5XrUtQ54jfG8d7YuylWx0D2ce/Ttx+4uXfBGCPmJYh0NHihimpUgKIoutBMzfqgg1pVw1TRf2GnS0jINubm0bgNQH5PoC9P1xFAWYYQBhbAwUwBJDoqo0QWqR8UKPfhjZhqCjFys5+hVgh5li1Gp0oAGhnR8uRBO00AmqxOgQIeztOvwfzC6aOB5ZqZw4AtoB3AfpJORicCB9scJKGuAEY1gQoCJNFQUioqOswhY3sQD4O1odbxoc6zi5hY2gQ2QCtIx8cyTXByohMcNZdgKXkNTAknqRjUGHFkCSiT1hv7CrBJ5iOYLckMLIZyVjMTU9YKZeymw7Ni0lQ31zTQEe0qxO5tFqnABIA87l3KsOqhoaWEy9COMiIw6PNRi1M2ZyVKqWgu+cTxR3Adj1WPkenDpYEmnUk8WLJDYa2tV2XPmSrzyTXwEIIgzAj+B/XKIJDBFQC/UNQl80BrLsGusDuUP0WA4uWLAEWvodJmKm444zXNzb1NW2xiXRSrPWZibJNw5jOpDUNWmvbG1iyULaVrV27vL5piXzB3vnjP2a5Yt6e/NqT9nM/8zPSOP2TP/5je/bpZ+S4Li9eVKtluVDU6zAMC/Y1TLiJatEmJss2OUFxgMABGRafciwpAAoFGlYTABaqtEgYhOm8gGix4sW+hPHVGabFFru8vGKf/LuHbX1r15qdvgAZ2ELcp85MmIpNUk3w6fNsHMAmSIkf+5VEN+TXGsCrgiDJOwCOXm30XyyArZ08pLDlurqyxAl4f/syJjxfzgfAO8CRzgsGnySF68vlFJREgBHHDojDtd90002yewS1gNELCwsKHmDGbW1u2sbaugC1GPyLMVguCcRmHUi0GaJGMC72tZlAAtgnm1sbNjM1bfl0xrqBSYCdY8/R1n/77beLgQJIR1Cxurqi66FVe31j3U6efNYe/cLjalHf3NlVsB11T2FZ0MGALAzMEOmYbdfD8/CEWcys0CKkTgUxUbAhVOidqY8d4ftq+WTwVjbjQLxYDyRQHckHoUmL/fHukaTdcdtxu/eeu63EYKNWU9+DJQYYpfdR+31PxbTOntnJM+fs2VPnbGun6XINAwJiH27T2N0RYH3k4Ky97jWvsJfff5dlknuW2Ov4awB0w6YOGtgk7XKaBDF9TwY0bKTfH2nC+8ArLw6SCPiQqH098aiLSGClQg/yQoFlHYEO7euYDIUALJ7ByKaIAVEESPADMfAbB7BjMjbu7HXd44Bz0GhV4QOdfphezabli4CUDizzPcBnBaUElXsu64WP4gREVua4zEo2n3MNVCRgsG+BDR5nMojRPRzaFkO1Vla0ZoBLJIfcP2AbyZ/8XtGBOlgF+eqEFSamlJBjXyhMOBBsYglp+AzANODfoK9ChUt/wNztWXrY1+fYG3QSKRpjswA9vODqMk5IzuBzAMFonef/drOhQioHTmxDQPY+TImEDSXn4KxpMirWkAIgEhAEt/gmH5waZioEDXPWz9usvXOLfawAPtjRNJ1UqawVa9NWnZm3XiIt0B4AW4OqiQ0A4RIDSwJskJQK3NiRvA52iwiChEAxidOSNOhO4E2nZ9XpOStOzdl7/t3/auv1luz+3GTV7rrjdsldsQ9mp5HZycnGlIpFgT8kVrB+alPT8mEUuEiuN9bXBCgAfsfWe9r7Dx86qGtcunjBZifLNl0uWGNz2dLDtt10cMbmpqu2u7Vm1m9Yd3fFygXvAiPR21pft/rmlqWGCVtZWrJCviifz/1xVol9KI5K0I1EiWFyrY61mFuZBJzJSDsTe44dnakBTG+JYU/Bz4dw8+zS1h0mrTlI2er6hlWLWcskBgKL1DEz6YXjtNjNGZfESgyt19iyQXPHkv2m9ZjfQTHIktbdQw4iba1O36qVCbWx59MJa26vi6UPSA/baWF+RkkrutH13W279+7bxA6fmJ6zyZl5G2YK1k9lLVuqWrZYFoCN3d8bUPzryl9RZAGUb3aT9tjTl60xLFprkLTWIGV76bzly1W/98mqff7hT2rwJMWB2267XYPe+sOUPXvmQuhQWxMrHB/F/4Bm0vXudmUXsV+vetWrlIzy//jQ2uN33GHr9R17KgDWx2+5VSDSV7/ypF25dNmymazNzc4JwOYeAR9J+IqlovzYzbfcbM+efCbEtgyPquma8Fc33XSzff7zj9qHPvQhgaP4lN/8zd+0m246Jl32Z5552i4tLlq1WFKLM3sBsBEdb9jd2CKBFYrpHXjmdYhDojySJCQCeBML+CPiRzi32MTxgn4EuCMQTjEwJqLqiNHgQmfDxWTzegmUxzH7ALanxKKkuf+JsofplORvIIycPnde8inYHnVUDNECL410QQEwlHQSz6tAGjo7paPbHw1JlATRYGCVUlHdToBWMaGOLLSYxOt1AsMy5hcxGfQhgz6Q230mvtOBeH0PugkxpSWsWK5Yo9m2D37oL+0P/+iPpdH+6//2PXbbbbcKjEJ6ivd87tx5dcgAYJ86edILIHPzAqe2trfElGbt5xbmxbSulqtiWGPjRPoIhIvoY/CX8ecaOhbmQgBMITWCvNrm1paTW0IXrYNezsonZiGeggTC58gDUUinOwU7uL3bFoAtNmIAI3x9IC2NDzX0JHocyACkJo+KM5YEXmvewsD6Q/IKBmKaJBinS3kq5nZsqmZ3HTlqO0tL/MAOzFZssla1emdg+WrNVnfa9tTps2KvIk/SbHckRQCbt45vUCdQ1tq4BrqAVGimCEsh3Dv8VGCKXX8dl+rgIEWwdz/O8Lb16wHYMZfmZ+OgUsxBBeSEWHocwE4yMyKwLyVLM9izbqupDh3k9hZmapJTSQz7duXKZUmLEX/UpqZscrJmuTCMvlKdVAci1yd5JYrnOl+uKR1nfHBtvA9djQDXNYbzAuqHzlqAO4q3jV3kQ1x2DFAtAti9blO5FbGZZkWpiL+rfYXfvPX4rSoIamZDANABrxU/E6vPzViuVBTZh9y5UC6rsMgcA3yd9uKYDKMkIWC+h4HwehZBl5pOY3LbEeCtmA9pNDS5kQrKWj6LNGVarOpqMacB2PgpsWspRAQNb4/fHYjk38t0J5mJDCObmAbY9HkIo48xYE8WIGgy+8/HYaLQ8ylwMmnpbEF54Pp2XeD1VrMlqRs6Bei8A19g6LID65gZB+V9LxFX+Yym2KHKvcTuwwggRgmR2C3J12L2MtwyzHgCDyE+JVf7wPv/TEWut771rT60k+Jc6GZS9yIyS5De9vAhGQ3D7DZ27eTXv273332P5RJJ+/QnPmFnTp4SKYYYA5+v8iT+getPpyUd85bvf4tBPIq+R3aEZzw2w6YBsU9zjNyWc/1cF/cdOyA0nJmBuoYsZT50jGdDB4mDwth+/pZ8rNWo20Q5L1IWxWW+RwxAUQJyDgUQOs7xFeSryMiJqQ2g3HUpEjrc2SvSzWZOliQZHbtCdiSuLb8TZaK4T+yyCDihwCCynIgiPkR3hIpqSC4SpPuDdR1kJt4KM7DCPot2Zvzf6KvGbdD450jpRrsMgcfVHTA7nrfoLMkvRClEl+KN/m2c1RzBaWFxAYOLxYUYA8Q8i2f2rQDY476D1/COgIHPzwkE3GtB2uvd81U5IgUh9vQIwA7FaUiqobAXpaECDWDf14cTHfHQcVzmKowmFCdGMUKMFcK/nN3rttaHF7kRgB1RGuKX+DEOYI/HYddeX1yrbxnAdnZZ9ImA0D4gQ2Axx/saANurfa5HCstDgLCAWX+NkcxICML4mVcPXcvLN5A7y7ixRpsaVgA/F5AQ2wR83JU2WgTGwt2PNkgw1LqE0aRyKukOasmJhARL7d6A02w6JSBDORGCBjH9+q4h5gCOD0/EoUYAO258N1Q+5Ar2MCAoDK1dmMaBFREDzecDsFkXXzOPXvR7oaAQK68A2GoNCuvuLfEcEtcfVbVUA6xcF5TWKHSjtut1BXKAwWxKGVsZ0owSqb1O015y1x120+EDtnjutLT3brnlJtusb9uRo4cF3PGM0OISyyhobI1AEx/NrQQUsBxDR9FAU3oJ+Gg1odpFVQrNs1YzAGc9291tCsBGN5J7QUYEyRPpQ+ZLqoh64O+s+bgXYuEltmS6xmJSwI4C/hy6Wuj8hPcOk4CdYe+sHr0u7TvozaUzCmx4b4w0gzoqkxOS9Jiqlq0C8z5oEJKgdPeYEZGwtXrTVnZ2bXJ23n7qZ3/GTp09be1uy975oz9qnUbDfv93f1cT2qGXLz53wboET2ppy9hktWylIkNQchpoV2MATA0tTK9elsoT2v8jZma3pwSSa6eyjGMDnOJjXIdLuoGtjoZeUSmfmTtgj3z+MfvIx//WEumcAmja4gELXJ7dGdjeDL4PYGsaegDPeI/IhBo39OMJ3VXGUUUbHz03brjiOX8+o7r//ShrgjV1dkzgP42cAsUQB7CHAkFgbMO8kNFMmAabEqjGqiXXcuedd46CBVhRBA20pb3iFa8QswNm2c72tpWKJbWxkQSTHNBtgDUnEQdEZu+fPXfGpV52PFCAzc01ra2vedsvQVQAsHmGUetxfn5Of0dLNyArwcTp06cU7Nz/svv1+s8tXrK/+KuPSE8Tdp3aCicnbWVpRZI9XCsAFmCjtyHus8tYw6hpFtu0YLAAfHlQja6/t1d6i5ZrsUXnG58R3+P1KWAdPnTI7rzjDmntwrimaMAQGcBEvna7hB113Wb2ViZftItXVuz02fN2fvGKWg+RceA5Yq/oKrG9nk1W8nbT4QV754++zWrVgjXrmzqjFB8i2CugIuix8fr4EoA5BfVDZ5yQqBJ0YStcygNWnw9yjIEbAY7AY4LkILOBdEZkY0WWEjYBFq6madPSDXAbGI7jCYpkqGBDZGJLIDbPWSVoLEY96vFgTQnINQPHeM14zvmce0llvJgQ/cLuTl3XrA6hoTOVJEkBWBKY6gSv3Ku+Rsuv4V0z7FcFVqEDJg6WZP0AsC9dvKjXZk9iWyS/A5s2+IliiSQwIwY2ADYJeaY84XIKAI7qEjD5T8DERL9rOZKZvg9e7HdbGuCIZAUFCoYbokncRV8VNiAAdrms4qc6mbpdMaUAb9EZBbwG8EVvtcGgP3xchyGjKR98BcOaeRPprHSFAWc03CZfsAJDh2Gw9/YESnNvKgzm83of1htbFTs5IjueRGh7t2kZpElKVStNzQi4ZzQRACZJLKAedgd5L9hSgNfoK5PQd9u78nXDgcuxsV81gIcTp/bPjhiGyG5NzM5bYXLWfvW3/hdb3YZ9n7JjB+btTa//boHQFLWYX4F2MIAhUhDIQMDCxadP1qZ0P5ol0Wrb5sa6Ziuwttwje4W204lK2bY31u3iuTMCsGeqRUvttaSB/cC9d9itRw9YNj20vfaONTcvWS6NlnlSeswdQKGNTatvbdvihQvq0GP9s1mkdvJWbzZtAyZTj8GoSG9N2trGlu0lcyrGZYsTdva5RcsWCjYzPSXgttXYsW6roecMIM7z0dkrVa2xl/BheHtdKyNFNqSIWJZ+7E6jY1uNjpXpBEBerN20UjZhU6WcZGqQFUE6hiQbeZb1LWIg9ozL1gE8oeNfK+dtspzT8OR+v2t7g74kPtCPvPX4TdJ4zherVps7YIWJmnUtLZYkQ0CFYKnF3wfU0o2CDWSfdvpJ+/Izi3bm0oatbDctNzFjlbmDlsjkdSYZZNtr7liReDNpNjM9beXKpPS0txttJYlfffIJKxbzAn0BfznDgIEUHfmcxJQCKiAg5wcbpCHP2JZsxkoTE2p3hrFFfDQ1OWWXKKJvbrodSWcVI5Jcsw81jwU7VCjYgQML2nMPPPCALS0t21e+8qSkJV7zmtfYO97+TvvoRz8mAJu2ZwZ2l661TAAAIABJREFU/9Zv/ZY69SjGPvXU121na9OOHjqoZBobSXH21ltutampadlHYhSRCCRrELR8AylEnSb9XiCMZB2ACkxSbCF/w/1ynxH8GLWoB8DvKjAkDNkaB7BjEvv8cQiLEdlBgbwDtDEWDw2TdAt4ofXcc4vq2KD7gxgYe1iuwP6kSNcLxUZnHEbbD3BFPoFd5h4ZWhxBp2q5ZCl1t+4TgCKIEpN4+cSY/wQmUyQIROmxWJRlz8c5NoqHBkPLF4u222zZ9OycgMTf+K3ftk/93WfsxF332Ht+/dfUCcgiMPwXwsqpbzwrIsbK0rJ96fHHfSh8bcolvDptFUGITymsA0AvzC3Ij9HZxvfZZzx3fC0FfNaC2AmGLgUYnimv9dKXvlQzQ4jHKdjQ3k7uFjVvI2sQf1OtlGUXKexBvsCfEOeokNfqihgDIBMBJX/uXlCMAFrsHoxrp/yIwgyxg2YjOUCj4doQh4YATnS/mvVaDSulzIo2tBOHDtohBtMuXrRi2uzQAuc5YfnKlPSuTy8u2ekLl1RUA7gmxkdeSQA2gGgyrQHB2IhsrmD17W3Fpyq2j5G8fL19/saohV+scGckevzm7MN4PuT7xzRPR0X28bkiIQf1PQ45xP8e8gY5D51EUUpAhRZes9OUDUOfeX56UvMSsGcrqyu2l0jY5aVlu+fee7V+xLzsC+SxfAgv0hMdEYJUKBhgF7zQEbtJyT3FSK6UbY5BtxMV7SU6hNlXPOd2Cx/u3bsRwE4khoYEsIpgYWCpD50biEXNYEb0tQGwIVsBUCNfhCwVBTzk+3iB2sy0vkfcAyB16PARy5fKum6BYkHrW3Ko0qR2oGm03tK+pZ7vUgt8aL4Ne0p5NOzrrGRWcnQHC8Au2UQpb6nePoAtYoY0FfwFoh2JBASKNvgI1k6DyKVtfH0AW9cwBlYJx/ArG4lBEsUgeUX3URuZzJU1W9nYthb2THkhaWTOu7wZCoy8SR7Ay0kJXnzwjqDYLaN8O0hB8HxjDh6vMxa4FFMjkRK64bhv8lx8Cf7vwx/6S3XX/PRP/7RsipO9YEy7ZAVxL3sJ8lW/2xfxrLPbsK8+/kV79Xe8wtYuX7EPf/CDeHEN3l5aXrFdOjgBy1kBHn0+Z3fedZe97qHX2fTMjGIoYVewXumM1IBSJy8Sp0Lu4BoioU7yNGhkMyg25MD4ygjCwpxWjghTPDCxFdv0kFhFKo4ZCK6xrwG2wW4C5OL/WYsoR4tt3g5dLsJA1H1Bx7yT2rC3MSeMRTrWUfYj5FjehZ7X/XG+ON/eneKdL1GOSXNuoirCnsuJOCvbwWPHljRlWLaJGDoCxdG+RgB2lJONMbOvAnbHJicLOxQm5gCfSHcvAGBHux5fMxauI+A87stZnwhysy5xLtI4vnEt6DwOSo/87hiArYpOuIdrAWy3A/vkvvH3ib97IwA7nqVoT8ap1nrdcKivK8ERY4YxAHv8eqIPkUTsjV7g+YOnQDPclxOK66vLCmTeaA+vXZsXDWDHRXM2tLfyXQ1gu/FVEi801bWa/e/YvABGLhnCoEEBq4FtLGB6PPgSCBzb3fYZ2vqdMC14fxO4xg5GUkHDmDB8vGauZRzEjn+rNY3VxbDJXT4kTADVNflB4Bo1VDHIclANBdSlxVQ/V5tYkP0IbY6xVTQ+u7jpC+hcZnK2sbmloAuAsN7tq8U1PjRnfHsrhA5fMBCRHanvSRfLq+++9x2Q4zq4TtfjdnBbgFMQzsewqE0abSIMB6yOEi3kzk5ET5lEmSDQHaEzXBgkiPZ1OZ+x2245apVi3uqb63b8tlssV8jY7OyMa48V0FhK2cryFQ0YOnL4kBs6dApVafK9QtBJUk+QQALJNQLCYJjVqcSAq0ZDLAksHq07sD84LLwGgfTa2rpt1XetOFETS0EBPu1nkv3wQECbXEOFXOJBQFboJlAFLecyMABYarVXkYFp1PsFFDnGMKyLFjHAdABs9grOcGp22iaqZelV5zgbaEopmPVhYFvNrq1s122z1bFjt91u//3P/nP72Cc+bsdvv9W++6GHbH152X73d35H56OxU7eLz10QK41hnFU0Hgs5tU+XSmjEZWxisiIGNuwO2qAmazNKznEsYmYGBjbOCedIRVcBAdcbgBh2DAFFvdmyVK4oVmK1Nm0b23V77/v+1Nr9oaRZDHY3yV4YFujCHFEzLfb3AhpfbWjjvh93AtH4XWXPwkC7cSM9brz4+9FZvq4h9GcaTs9+aBVkRPg+z9bN0lBFKEmg8HWYQJ7JZxXksl6Awi+7/347fvy49EIf/+Lj9vIHHhDz+lOf+pQY0EePHBED+9TJU3bhueesNsXeByDyijosSM5/bGFkABUsEIIAta8Nhwq0OS8EFWhE0rofq/IkaUzBrtUm9fv/N2vvHR15fl13vgqohCrk1Oice3qaM5whZ0iJIkUxyCIlWYGSlZxkefdYpk2tZXl1ZK2DbHnDObtr+fgPeY99jtZrr0nLlkWZtiJJMcmMMyPODGc6TOeAnIFCBVRh/bnv+4BqsDn0ehd9cBooVPiFb3jvvvvuBWQGIDh+4ph98YtfkEEJiR0MpOMnTklr919++CM2NzunRE+ad7Wa2ngpwhHwEGgIjNyhRZjWvaxADOZYbPDMEZh1tNZy7L5BYAiDk3vNajCYiminVvR3gkN+Z32n6s+5EDBMTU6oRffBg/sC1Y4fPWpLiwu2vraiueZBtr9vpb8qZhqsRzoArl2/bTMLy9buZFzjEVYXWvvbW1bqy1itv2A//APfY29+6pK1tjfVnutmpbTJZnUfGOckxByLAloFh979w/lIAxNGdTYnQIzrHrp8ewXC1DlEayLXwXUk3bwjkg5PEFsqFIRmdsiIxH2O4C6KOjHvIrEIAFmtsD1mJbFfsPYQJPElJnWSHQkjFWeW+PHHXEHDV2A5Y006im2NCc4/9PH1ezarsRGBNtctwCLWLz4PV3PGJvscazFFNo5T7LhqVfNtE+8A6TNyPx8GsIu1ISsODFumUBaATRLKPIQxSgKbhQHb2rLdBsH3lnUpcuy2LYeW9U5DsiLsKQAO0hftdMXaIzEHfFZbaBN2NgY3LXVYyFy4wT2miyBrW5vMR1iPfdLAZv+DkUtCyv6DjqbHLjlJUQnEpjiJGzsyFpOTD+kXhua43xuY3BkxigGr8+WqVYbHrDI4YnVMiil4bnuiDUMcABv2GaxywFPATOu0DDkJ9jUK3GKvoPvIyG+3bW112RM8PCPK/Vasjdj/+o9/VV09ANGnjh62S49d0FwjQaboKVmlNNcAftjPmUuAAjCwQ4YD4BwjQpk+p3EGSIqEyPbmhq0vzdvoQMVKmY4A7PbWsr3h/EkbG6wocWrXV6zat2ONjWWB8OUCZlwl22m2bWFu3u7fuy9961yea10RmLuxta3Cc3R8iYFqOcuVqtbs5qzVzdndB7MC2iniba2tqNiBqTHXXrIoSDw1W1auDco0irhqfXnB9YBLfXb8xElbXd8SGwxgfHxq2gHs7boN9hdtUGztHSvmiaVoCUYuJmvzSJIUK24oR9yEvEoxp+4znk8xub3TVAFHiQfEjL6snTh9ysanDmMPadvUUHIFjQXGhLqTJBuCRERDGu1iYKsDBVr+oG13+6ydK1m3ULWt3byt1psCq7iPq0vzAn8YL4DMxBUAbo3mjljqW5tIL3S1JnNcrAMUO1kHmBesFcg1UMignZ7kmXs9PjZmQyMj0vFcWV3RejE8OCxtYsw/WQPKpbLkQRg/YnAvLopwAHiNtjaF2q++8IINDw0JQCTOu3btNUnhfO/3/km7evWafexjH5MWMsD1X/3QXxHA9PLLL2mfgXE8OjSoeAuQneM8dGha7yNJBAgNdFkm2aYoVDL3tLbScbGD/JEXDl0Kw2PXALCD3cZrYw2NpDjiQgFw6fN6JUR4XuwJj45DnIHtsXogPPuty0p+kUlkPd01u33nngBs5gH3kbgKQ9nYUwCxo5jJZ7Pm0UVBt4c6OYtFjxkARZAsQ1KAWL9Hrm3vmJFEQr6G2C8SwgOtuMH8CgBbuUwyYvesIiNGKl0pgKjI63zwr37Irl2/YX/qR3/c/vIHf1pdDMSiGImifw17//DUIXVQfuHzn1ehv1atOaiTMUmaUTRkPx0cHBIDmzFKLEJXKucZZnvsV2iAc3342927d5VPEBO9+c1vtosXHzf0swHFWQvd6NjZ8wFg8zMFAHwH+I5uHdYrAaPtrti9aCSHhIEXj53swjXkwEMbNvJVMduRTEySK77Xu0yiSFAYClOczXa1rxW6OzZc7LPHjhyxGoa58wt2aGTQRoadtDB66KjVOxm7euu+za2s2Tpmv+WK4ptSf0UkHfZauk7wWsgWylapVjXPOUeKJNr3+7xzFEkUriNzVfc3gFHA9R6Na0DsICztFTJSRB0F88ineDjml/JKdV4B2HmHKgC2CC/JLFI+UFxDPCl2d0RLGKlVbGJ02PpLELnWLVdELzqXzMvXtDaNjo5ZkUJlC+ksLwC7CTN6wm5Q7bEhMjF5xTWDgwOKmRkvfYW8imQwcV3zHL8UwGMKE3kx610rfNcGqsw/dHZTzpslTqpatTaguO7ylcsCHWGDc14ApsTfU4emlbu2M7s2gVExXVx0sLXadvrcOStXqi43AYsaHITYGwKcyBGOgwj4U8HAZU28UAe4S77qIDT7EMBvtVwWiE0XF9gDhBEA7Hy3qZiCtR6wMvL2WK/IjyCEAWY+ePBAuY00kJGlSQWO3tTqUVjUQwoDyqH8C5C6gxZ5u2Nrm1u2tLpuKxtb1tzZNTjWkJtgqUunnA6qEixxvGDwnKIDqq01INbYWJ9jrVbsnta2IF+4xr3nu+oAxncredjAPCa2530+/Yef0v3/mZ/5Gd8ryFuR1mg2NP7RN2dcyGsD2RI6xLa37cpLL9mTFy/aS8+/YJ//7Oe8MLexKdlQitawrrmvhJEU4d7/3d9t586f1XtHwZT9EiJHgO1gUOr0KxNfutQh9541j32P/0UwKrhOugiAxKBbW8pvGd/EwMTO7PM87t46ZdtpbklahvGkDuskOev/E31AqsxLMoR9XbIxPR2r7NUuS1XQZ+tY0j7BZ3CdozOF/9WBm8+7NCzn3HLyT6x/jOdgYDshg4Ijf08605L8cCKj5LWSOXd8RuzhvcBxL3DbiyNoLZYEoBflyHHAxERidNZdUmR4mIHtJSXf3w6CunvvFVhRj6Y2r+kFsHuvzUEM41HxQoCucW4C+klie4x4D2IejwKw9+erk3SBO3yeePFKxa8kn7v/3P1zfejYQqPtkfiKFxt6n3/wvBzN/cZfjwLle58tymEoevQQGQ8C2PGarwOyv5mEyKMAbAAIDXL3/95jOxOoawHliIR/shgD4/mkdPA6gQlqVfMvAV3SnXbgMDZJZ8d6u0k8zwGrGJi2ZwwVYEHc8D3xPC5KDxM7qkt7z9s7jgTPpRU8LiDApvSlpZub3IBp40ibkAC9BGDvA58OmMVg9KAnK8CGtpX5hUVVdWkmhaErmIaKWAqYAVfcvMZBR16vydkjUq86QWrZ53p4UQDWZNLASoxwXuP6ZM5UVxKPgUsy62ADkPmYjDK2pFNJkOAMEJcEIPGeGBuxdqNuI0M1O3PyhFrxSsWcvenNT1o/G2kGKY2y1aoVW5ybk6bUyNCQFltAB7Wu7O5qQeNzOCfYJxgi8DOVRzafaFmHaYIEAiwtWndwwoW9vms5W0M+ZGnR1jfrcjnuBbAJ8nsDMcmspCJJgJ3RDk6gI/a1mLncDQ+IwpAzxpzaWVlsMllvvV5ZSQaHXRscGRaATYtcDtZFqpTKeTmTs4X1LZtd3bCN5o49/Za32A//2I/ab/zmb9j73/9d9vjFx+zyyy/b//nP/pkcpecxs5nBub2rFvKhWlXJGe8/gtZ4taxvGFdMA+4djCyuS7TJxjGTHXHeYjGlCjetuhpLVKJbLUmg5ItlsfJ3uhn9/PkvP2+f/fyXBGIXKzWBOb4X+MTwNlTGXiqwJPAnCiu9SWIwmA5uQHvzPo3hg4t/zL29Ys3rLpC+EkXFN5W69l4hiRi6N9LcpVPCGQCuL6dCcDYj8BpTKgz3Jicnxbi+deuWHZ6eVrLE70qG8n1iA7HRw+yQ9jSmrbAjBA41JKnB/CHwOHxkWuBBFNhIwGhpJfmX7myrrfcMthx6kAS4sEgIlKW/nM/bxYuPqVB09epVe/7557W2PPnUm+zQkWMCpn7v937Prly+LFZMfXNTeqKc3+zMjFWS6QcBHmAngUdobCv4HxpSwEVwxHED1BNgEIwAVPP5oRlKYgdAzn1Gg5rzgrnNMZOsMpdOnzqlhIIWUWnZIxVBESzpg5OEA4hKx1nzuqgAGAD75t0HtlmnawStQ2f6N7Y3rYDGciFjj507ZT/6wz9gg1X01+oCTzknv94VrZNyJccQLJmluNmhJ18CnpMucIn2uqTtzRiMtkUKUwIoE4At7c3kBO5JhgdsHDu6+GGKFizAh9f9fQmoeK2CyNSGCiPhIIDdy0YQSzt1Inky7gZsvmY2NX5h28Yc4norOIOhvVX3Vlr0cLM+HnkeazJf/B4siNCiVxtn0lDT6wHPaQ1s+PosQDucuDHTVRcP3SFlsWvwwJCESG1QOsCF2pAAbBjQewC2OpZ2LdtuWLG1ad3tDbFNJRlC0t9t2W6bvaAl1hHJDsE9SxB7BnuBEga5jXvcgI70jtgrvE1DSZLLgFEwYSzlBF63dpTK6BhhVBHzEUQLS8RsMvkKBEMSBmIkUtJmRLM/SRpwTAAyAFLIPnSyfVYZcgmRjQYSESSvvnZK4otrg1xKczuB7V2x8yR3AksZAJ3COTESAFRqE5U8Ql8CRavD9j//w39ss8vrAlqHqxV78tLj0kKVPA9Fu1ZT8w9TLIpzJE0BYFOQdCNYxk3dhgcx+kGT2w1H2T/HATa3Nq3b3LJaMWe5nW0bLOes2te1C6eOWLnPrL+UM2ttWnN1xrY3VnQOgHk1DEt5r9UNsXsWFzEc7Jf2eHOn6/rWbdrdMZZuW72xY+XakLW6eevmira8WbdGC1ZOx0aHhyUfVMPodHNdut7q2hIYlhOoRhLNujU/e982Vld0byanplSMXdmoW6ubteGxScURrPtl2P9GgXjXRgerdvjQhMwHZ+aXbG5xxYaGWXMbkmcYHui3zZUFy3bbVsqbTU6MCmyamJywsfEJgbFXX7tsJ0+fsurAsAzXuvmidxzk+sT0p2tL7cQy5WwZI1GMvzyllpyVqiPWP3bYbHjCzAq21jJrZvosI8Z6nzVgbuUzAt8xwGNdW0ZndG5BRr9fffGP9d4UlCgkMjdhTtGJwdzl2rzl2WdtdmbWXnrxxb0uE9b/6elDNre4YNdvXLdKuWwXH7soveLnn3vO7t65q5hidGzUjh0/rnVkfnFBY4mOJQBsCpvE95PjE9orFxaWbG5u3p595i32bd/2dvvwhz9in/nMZ8SEpCj7F37qJ1X0uXz5FY//+sssLjY+5uA1jFoHimg5dhZX6PiSAPMF602ms+ow6Vp9fdU7IhP7MJjLYhB3XP83AJJ4LIKDPcAPADuB5AFgq+MiSYloPe0x8Nj/2ZNGFUgTkUS6lD0alDCwiXsBsF+7flOsd2QEXRfdJdrUSkznIUAkx5F8WZj3dEQQn7DGhwcDoLYK3mId8r2vAR65E+OkFb4XqR064t9IoFkD4hy15yQ5PT5PRdcks8SxwsLGePmn//IHbbvZsp//hV+0d7/nXQL/AALpvLhx/bo99+Wv2Mljx0XIeOH550WgQIqGeyYfoGQsTOEQ2TP8KYi9AHgo9PPFZ/M714KijMdVTRVgeA7FFGKyJ598o1299prAW2lYJ2NKABOXK8zqWrLHw1odHhywsZFhSf4REDCmtrZbtrWFvu2qijB8bhSTFQOpK9TvfwDjXlzw7tGtJr4eDl4HgK1uV3IBo8hC1+6O9XV3bLy/Yicx0UP3dbthZ08cMetuW7Pdsunjp9VV8+qNOypgEQ8VKxyniWSEDNYW5mxds7YMg/EzqKjzlWsTDHKOU/sU8h0prySO43HvdsUw0ItDfJE79BoMBuMtxjzxR+RTvQUk3ofnqvuY+BC/jR3a2R3AZrMGwIYd6nt6W/+j2XtofFRFbI55fPqIPfHU04qpRSTJE4e6eaiIVQDQSE4ChHV2tFeH34u65JBxqPZrLSZuZ33Z2HT2NUUPYje9lmNDpitJiCiXydINBoDvXiPhcwIpAZKVTNO3kffyLh9iX8Yq4CfrzcDwsOXLJRuZnNBxA24CYF+4eNGqA0Opy9kBbC+o7QPYkdt4rJeIZolwgJSIOhQxv6SbDZAeE8lySbk4uuPERXg0FCkugyQk6ZAgaUVWJNWVtH7RjQkDW2SvBEyqsNTz9TBY3QvvHUzCMtp7u6WSzSwt2eLymmJBusqZU2i2E2MxHgCNWVs4F6455AL3w/EurCi69IJTMeZc9z4jwF2FmQRg8xrWEjwZ9ryv+uj2rOtavPDc8/a5z33OPvjBDyrXUS4BeIyu9E5be5gzs5G0K9guXXLNli3MzFgpm7PPfepT8vDYAHuo15OEDcSaXRnRUzw6duK4feCHf0jEnzgu8gTOKxjNzE0ZuyYAW8eQ8o/wZ2BdgdDE+dE5iLQL5+cyL05IIgZnIeJnYi3mDrJIzfqGihp8uWY2HaeOHynuR141mXmuIH3abOpaskYI+Df3Poq5pNwpkTp7GeK8v4qoqcOUucrxQVaCNEcxnfkRxTRXMchqvoo42U5FmQRg616rAOEml9HpchDADkC5dw/u3YvRn98jKEKSZU2QTo3nQFqbk4SIOmUScU3vt6eHn3oLetjOwiR7dK/jOHoB7JA5O3hse9jiI3CLGOOKEcBoIPv2amD3vKb3fQ5iJP40x3j2AeDwH9yPV/av39cD2JIDTwbAjzhUPfTNAOjXWyG+2es9ZHLT2l6gPDCqKGR9HWjdIznyTSVEAvw7yMAWyATfKVW798wS3UHQjfmSo2/IWbjikVdKehdKb5kI80LXutsDv1JblEDanhtN0C4pjA7Bgm+mAWLH5NgbLKl1SoOyx5HZj91FB0KGRAee2h/4PCrwaE7RKgVrE1MKDxgdCFNbvLSvHcQKuQK9Y7rQEQxS6WbQ4mS7iJs7BgiSavDgiIR7j0WS2KceWDrjOjStYsJyjWRIlxilwcBWESC0uwHBWZzVXkdri+s6B4CNNhM6tgRDAN3SdtQi5q7aXBsqdgy0kaEBtT/DAD539oxtrC/b2dNH7dTJY5INoOVZrMhmQ4AEx0Ob0sjwkBuLdDqSAsEQQ47jQ8Mu+UC7UbulBRgmoDP+NpWIEWQCGqMjCBjR7cLA3tT129zatr5yRZVRgTt9BR0r424PSE2BrMZTuqZRDMj3efWRscS95O+SgEkSIpJPEKuhoIVYmry0SK9vCLRiAShX+9WiWCnkJFHRSaYd0vw0B7AfLK9ZO5O17/jO77Rn3voW+/2P/779hb/w5210eMg+9+nP2G9/7D/IMPPma9fFwsbYDFYcADbsa5Lp0VG03fqlfZ3J0mLq+oR9mEeh75mYNhoTcqP3QDWq0ySa2mRToYi/sRETGHtLVE6SJ7DI/sk//TVr7+asUO5XqzeV9N5qpc9NT9pi4w5WUwC1AUIfXJi+LgxKc6R3o/Lgct9s6BstrvF4Km95BXKvsuo/MQ/UugerNunU+8bm7N6dTsu+5VveaqPDI2KkfuUrX7F3vOMdYissLy3pOGAlYgxCVRcGNkAPGzisHUpHHtzmEtibc3O01L5cLGG66QEODB+Z12adhTE4MKgWQWRIuGcwvQl0ZmYfCDCcmpoUmEzSBlj2xBNPaB4999xzYrUdmj5sk9PohZYUmL7w3HP2e7/7O5pLzMfDMEMKfQInAINg3QGIYKJCAANTj6B/bHxc7ZluFOjrFsUjAFqeR7DHPHANSoDPqq4zQP3k1EQywXKnbdZATOFINrY2t3S9ALq5XjI9Stp80THAa0ii0Pi9ffeBXX7tps3MLYrNQ8LFdQSoBsAuFbJi8vzYj3zALl08b23Oo5jX+XI9uc5c32AiAMpJIgSAMplcivWSWAPSTEvFHM5HQTEGJwChWTSdK6k7pCW2FXMsEjyuB/edvYICIGCwtCfTGhOBDvcrXMWjxTAYMGK9Zt2ZPpLmAKtj8+9t7+U5IVOigJW1y9CEde1LzZnk2g6AAYjVey24PjwHAD/AcPlDUKQU+9c7cZz+YwLAeR8F4Wj5aj8nGHVmHwA/BVHMGwGjWJM6BCR0t/TXBGDDSO5lYKPrDKMIIC/brluxtWG7ycgQqRikIGBV7nacqYokFfPJtdwyArDZD1j7vKjoRW9AW3S0kWfA/JbAmr1EwX8HN3S+u9ZWBxLMfTX3uCGa9Az7JCsCwA24ypoIoB2giJKoxD4JM2kSX4J8dDxLtQGt95XBURuenLaNRss20ZhMLaQCsNlPdprWqm9qj0QeY315Se3sSHfBJCYJYAxznWCSs/Iq0SuVbXTqsOUrg/YLf/eXbWZxVfHP1OiwzFJpKV5eXrJ2s2mjI8MqkCEhwtrhheOW9niCZdiKMnVuNylpS48Z8x9Yk5zj2PCQrS0tWGanaUcmhqyw27ap4YpNjfTb5HDFMjvbkngBwN5cvGs5Cg7oWzNeMD8DoN5uWrU6aPfuzUg6hDQbYBpzMgA8wBhY0rC1+soDtrS2ZdZXtrV6U/sOezyscthl+EDkMl2/p7jAiynvkm+AO9zDzfVV21ynXbzu2ubobGfyamlGrxdGnHRCKSLsdiQHMj0xppZ2Cm037ty39c1tqw2OCsBmjPL3vkzHtjdXbWyoZoemxtV9w5w6euy4nTt/xjbWFgXgzS+t2FazLQPP6vCYOg4w16XNnPUT0AzQhvEJoMV9QrJtN1fGFFXYAAAgAElEQVS0oYkj1j82bZ1SzbazZWvny7bdzdhmo+V63pJng7EPq9blbJibbtJYsrn5OQHO3G+AIMA4dWJ0u3bsyFF18CwuLNj1a69563vS0sScjEmCnBXPJZFnDwSIXJx3uYaBoUE7cvSoxuDs/JwbgJYw5WypcDg9dUhFj5kHs3b37j27fPmqfdd3vc9+8Ac+IKmtX/mVX1HCPjE5bj/903/JZmbuqwjQaG7b5PiYAOwTx47aiZMntX+qO5C1RoZ5aG0CIAEKwFYEmDS1YqtYyHxqbQvUiWRT+0uSORApJIyderrEIuFkPRNgnZhkYuL1stN62EcHi/D+uyftWquTBjb5RMRAzDv2MBJnAOwrVzFxRHqiT/IPFMdkkh0MMrFV2UfpNsyJscj+QVzKGhheCtwj1jvyEQBCgKFg0HEdVKiFyVz3FvYgxoTJVRyfZJJ69isY7Z63JKat8gWkLKrKWb783Av2S3/v79uRY8ftF//W31FXGB0MyIj0AtjTk1PqWn3t2jWNOy6NNIOJv2hb3962pZVlgVelQkmFF+YUaxXjjL2UvYh4ifvD77yefAAWNt+QDc6dO2+Xr1xRbOrxCwCnS7N4DOmdrMwZ8hLi9LGRERseGlRnI3EHnZ0U9Ojy5P2JcbTfpYKJswkJH1NXrmIK/wZ82KijvU1HhbO+xX4jH3XerQB+1q5SZtcm+fxS0bqQGEole+zUcVtdnbdqrWrj08fttbsP7MWr11UIgzhSwWxaZqlOoIH5CSmGQmCjTXyERJCDUSriJok0mZOTA+YdUOJaclMjPlExmnOUfrCPf74Y/yEXEHOkF8CO3CKKHt41CADuADbzVsXixP4jb6ZzBNkL9nbW8ly3bdNT49rbMWYcmZiy73jPe+327Tv6bPZA1nfuA+dMLsrehWwI5xWAFMet9TyfU3cH0nwQJLgGD2YeCMBmnG2sYwwY2tIuDaP8XnOX/Dmr9ZV9hHOVwXc2azMzs3b7zh2PWZF9aLW1PkWxBeD0/MWL1oTAUa2qU5Vciv9PnTkrU0ekgtyozQ21YWCzPiiv3pNH9cIHX5wbYDvPFbaQ9TWAbly6oKuVksBsdYGj+92Xs4FynzqPhNMEQz46MhKIFyA1BvDkGCGTFHPE86jIovZ+fAij8ecEauM6sTvZjG3nc3Z7ds4WV1a1J0MDo8sKA2w62gD1VRRC7knzxmVXvUvMOxt6AexeHCeuSazT0Snjx511Hy264BLQRgwL2MzXa1ev2b//rd+yH/mRH7HHL13SY+rWTPEsRQhiN8bcYG1AZIFMp2v1tXW79upl+/xnP5vkQ7wzg3WaPcm9rVp27MRJe/Ozz9gzb31W4125T6kkOT3mF2tWEH/4TMZizD8Y6RTz4nUUNljfYNWTC0r6I+9FWcgbvv9jTNhRPhfXiMJ+ZrdtW+sOsovQAsmjWhWQC0mIfF9YCFI8GLEnWRPiPMcHdpSbKZ6XP8p+AS+OOXKTIN5w7cmBYf3XNzBHJa/L7t2LvYJRls4MCk/EmGmc97CNQ8pW8kPJ4yfuZQC236gDKvZjCsKB+xE3c0zqPgUcDsNakVhdPukggM06H1hFL0gcj/XmY3uF3+Srwbr7eiBzYKcPAe4J11ABMBn+qqrzDcDi3mPqjUEceA6/jcAae+anT9i9L+fp7qOuei9vzTrwzAOv6yncP+qJgbm87pt8wz+674bLID98HHH9IzZ6FJCu5/yXMLAF/CYJETbGQPwPAtjByHflBr+4qoYkdnBIhzgjO920tHCKdRRMgQCw98TdQ5B9XxtFS65kHGiJclfYXgB7DwBP+lO6EMkYi/8VxCXN42g12FvCA8RO97fIYiIGNgEj7dmJIS15EfRVfRGWxlpi2+wB/4mt5kaTptZZwFeBX1TH+orWDiflqCClgCIGLMfJZQoAlgUpAIsAsLmavQB2FA20SEo/DC1nGHKe+EvnU6C/gxG0mgGEARQjcaLqpExeYGi7VADBH4ONRfTs2TPwdq3b3rKn3vi4nTtzRtemSQU0QzJEa6NJymB4cFDJKIElgDkAMF9DQyNKamEA8P6RdHHsJMNiEiVGOOADpQ/iSQCM1XWA9m3rK5W9lJ7CEte1dU0tLaypNV4LYSoU8JiYKjkCE1ogGV+u8cwmK5fnStlZf+hl53PawAhkCKT4fFrQ2dA8wC6rHbnd2LadaOdH87WbscX1us2urMnA8Qd/5E9JL+3lr71kf+WDf1mb+Mc++lv2/Je/IgOsV156yXLqQezYQLmslmW+SboHkCkZgSHLxk2CkxULCkMy7qtYF4ybOMeUyAULk+tBUsO8YKOXfuy2s1xUvKGwsZu1ysCQ/d4nPmWvXLlu9WZHTDIY2gRj+2YDDmB7csD18wU0Nl0+Q5+XxunB5K93PYsEqncj6N08ehf/R62D0uFNXyymvS1w0aXg+vm+WKpY0YUdAiuoaOcvnLHjx47ISAr2M6DuBz7wAW3qf/RHfySg4F3vepeSrD/4/d/X9SU44Rhv37lrpUpNQKaS32JBrDQKIAQiBD4MwNDDppjjYCVzLudGLLUBW1+j2wCJjYyYJLR0Aw4TiMBcBnRgPhJ8Hjt2TME5QAra9dWBQZsUiFAQYA2YsDA3YwPVqk0fmpIe8PLigsAwnrO6smzNkBnZ2FAySNs27BPGAvqDSORw7AODQ2Ku0CoHCMOOJ3Cvx3iE82D+kDTwNX1oWufC9Tt+7LjrNNNZQ2dDapHjGhDkcc05PyUVkhdo2I3b9+zy1deki0uyK6O85rYKZ7B2kQ559s1P2Z9477vVUlkswohNgCoFxKyzrEMSiM9mnhHAReLuhUuAJE8awjwm9N4AsKUVW4X95u3oXB8xulJbIz+zrhIAkQCyDsQcjAJaJOMqXCT2N2OHexmMkgCwVcBMwV3v3qG9MzEBOQ7eJ3T1pAOJBIKYPSkA6DoDS6BHWkOld5dkhmKNCCCe4JLHwpCE+0UAyBcSIlxHsSpgPqV7z94tvVnWbUmTVARgA+RxPMgrFKsDArD7R8YlUwRwiUYempiwBkm6sq26FVobZs1N95fAkEQANuaNbgzJ3hsdDUz1anXAtpBAka6/r0EBYCMhwjiBtdJAlqPrDB/GLJIL8lBASgRZgnZHTBzkfAhsaZUHcOQpdPTA7CYBY98mgeY5XCP2W66dip19gKgEomZ96Ohj4jg4arXRcbXVwpYTyE8rJwkp5rdIvrDu1rfEwgZ4lZRPNu8dWrSmk3TQAo5cQNFNtABgxw8dsVx5wP77v/VL9mBhRfvzmeNH7dzpU9qzaKGm1ZQ5TrcGI4K5yD1m3wIccOPKbe9m2mWNbsholTUKiY7BWs3GhgZt5t4ds1bdhsp9NlzBLLJsRycGrZzdsVopa5lOw3abG9ZYmZWxM62oy8sr1mw4W25jfcvGJw7Z/MKK1Rtt207gdQF2ciZv65i6rW8ioCn96TommzJxdKCb/ZY4A7Af1vQAXV4kvwIlYd/vao2SRn7auxmjsKHQYaWovYSJYwnl2axMOtXSSlEgm7HhgZoN1vqtubWuRGd2Ydk6mbzWc9Y81sup8RE7MjlmN1+7IsY2Zl/R0QbI0qiv2/nTh+3sqeNill+5flPa1HhKDI9O2JHjJ2RaBxt+ZHREoBkxErrm9a0Nq2+3bMcKNnXirE2dOm82MGrrTbPlZtcamSJ0YxVaAE4o4gGAo01eTjqiFDjvPbjv7GPiSwgCm5vaG268dt0162lpP3VK6x9F2CAHsI9g1tloUmx1Bj5zaWpyUnOdOMjX7ILWt5nZGZuZnbUKRXWOp+2SbxgZH5o6ZJMTU2KwYtz47LNvkbwDElwf/vCHFWOxr/3ET/y43blz2yUxdloq4E+ODNrRI9MyiiQud/DRjbLY2+t1ipQAA0j1NMTIVNGwUFCRf7DctwdgRxwgcDGRGLT+J4A42MmRlPJ4gCdhpNsLYB8Evz3n2DdpVA9qArD3DBADwI6ONYCKHgY2hVDIAoxR1ib50pDEJdN25j37kQqo5ZL2bMZc6IFrj65VU2zrfiSwMTmPyAkCwCaGZr+RhGPy7OlNBKOzLmI1N1ZzYE/nyvlBjMjlpVv/z/+vf2kf/te/bu//nu+1v/jf/iUbHBpQFwfxb2Orbjdv3LAXX/hjGxoYFICNjjrFEPmIqAPTtdM5BnTXidf6yw5OR1s6xReONfYj9lvOjfWJ/Q8WNt/4lFB8f+XVy26aKIkGN8aKmJD4nC4rl7H0vAVzVgAhQGzmlXKhZkvxCp/NN0UTl9tLreYpqMxRlAofHYHUu7ZRd+mSjiqi+0QoYMvuLvs1XTcdq/RlbYqumM6O7ayv2fTwsJ08Mq0C2KEjh2X++tLV6wKxm8jL0NVHkSZ9HvktGQp7FOA1/jUUx7hWXNtgVQYoxjxxgLlP7HRyF95PBWyMmukcIrZAHjPt9yFfo1wqFTaCqcsYifsSMRHAE8V71uN9ANslXNhLVLDD0YSuhFZDXaqVYt7OnT6pdXBlbV1a3sdOnE4MTLPBYdjXXUlEch/JUdi7iLEDvCZv47j4hlwyOTHh+12ST5qdm9V9hMlKl5IY+eo28MID404xKX5PANi1qufvyMzUagLn8AxAqmxhcUFxIMC24kN1Mu+qMwAQs6m5DXCNPEXT+ms1O3z0mB09cVKPSXM5Adgt5UrMdY/V4pr26vC2BWC39HdiH7yQIM1RyJekJOsBc5Tie85k5GgqPHmcKIJMSC+mtUrAarcrPxzGPDIrPq+chOW5c8x4T5Wi691NzQLoChanA9jtXNYebG7Y3Pqa5IWImSjUgXFI/xpCWSpGQJpB3kw5tbqRXPImCo6RM4a2OfcnyBsR90aHZMTJ3B8nIbgJJHsYJDgCo6XFRft3/+7f2ZNPPmnvf//7dQrqZi307WnDE4dzKygAItu5i2Tb8op99g8/Zbdv3PRi4nbTpRkhtTDOAYN3d+0Nb3zS3vOd79V4cYkwZ11zrIpD8EVKUj08n/nGeOUx4hb8dSjosffyO3siJAKAV8/THSMDEyG+5meRNBKJhWIz8RCdittbm/rMAL/JG+m+Q/pEBBZImAUk5twQnLtYgcwg6da2OspFVKpU/PlJztALeV7A437EWsz1p8BErglZBFY35+hFVI+XZdieAGz3CHDNZZ7nkkxuYgwDm78fLFzEXn6wQ+AgBoCESOAM3H/OE8wR2RxJqPRoYOtz+Nw06lOjyB6AzXtH8S3WwHgsPpe/c6yBdcR+2gs0R5wQrwkMQzhqT44n/JK5m+Zs77rb+9qD771/DSAfulSzvzaA8H1Zjz38RM6V+0zzmPTfTL76IP7yKKD54D3p/f2b4TesXXFNel8X16r32h38u875vxbAFttLrGAPEH1AItIem34CsMUM9eqgg6xZLTRabJWYk9yFk2gPiJ0AMgcX3TBCJ9Wj9+Y6xA5gw/iLgcyi+xCAnXSkWTAIxr3y5wORhFTtndHKo6Q4BXDJCExGKmrPBeBMzuBa2Fk0nYntDGyAA2+5VpKbBivVXULN0PSi8kyCRlswIHYwiAUuJg0zTYIUeCsgSAxsHo+FURXxPAWChzWw9+RaEjWfBJ67EgA2xwFQ7cfoJoYsPrRucW0AsAHZWRSZ8Lx2eGRYGwCbChsgrzt6eMp2Gmt24ughe/zxx+zIoSkFJmh89uVV3pBRD2YzBAsE54APbAgMTNh06GPCyIKRBNgtViGGJesbagGTqZXcjjlvZ9FtN1q2trkpKRJ0RgEfBPJ0YMR7QMc1YzEmkBbYkgBssRES8yQ2HmfNuE4p9xO2FC3ZgNhhBEBAyCiGiQ0AEEkVoJzYHJI62BKADfAG42x7Z9eWN7dtbnXdSgND9hN//s9au9MWAPmhv/pBW19btX/xz/+FXb92Xazrrz7/vPXD4tzZEYggALvWL4ZctVqx8Ykx6XY3Ww2BgWhYAuQA7Suh6yu4trXMBL0SC+gUwYEW3mQyIQB7a0uBBPOFtq+R8UlrYpyym7N//n9/RG3VaO3Rfr/HwhaD2JNdFWs6DqAJZCkjcVLda/UKLcP/LwD26y6Omgs+PvdqjwcreWndUVCHE3UC+2grwwzzHW//VlteXlTwAPs6TK9w67529ardvHHTnnziCTt79qz99m//tlqmGUu0ZgsYS+3uupbSBx4UkETwQBA8NDyosXji2HFdF5I81gn0XQkCYEkdnj6i56jV+ugRAXYA6TDVuJ4XLpzXeyEpAvOI4ByN6bv37slcic8V63JkROMWt3IAD0kQ1Lfswd07klhA0gfWMteB4/RAqmBjY+NaFxk7ExOTdv36Da2pZ86eU7AnzWF096r9SioAKlw/23WTSZAE7qG/K1CAgorPQRV6pX+/6+1kSctZIDNJInIdsNeHR6xSHbTZhSX76kuv2N1796Ulyf0l+MWgT1IHmV0bHqzZD33gB+zI9KR0sWGRRkLC+Pb3dmNWySowOAgM02eHSS4Pc/0jaONceA4MC9aQgSSpwnlE+y3rUwTdgC0U3xh/kdwFu8VbRn1d5T5HkM24idY8geC0Pqfjij0rNu8oxAWAHax+AmEPPluS7GD95ne1Bqe2ca4DBZPQ1wvZJGcteSsxn6sCQ2J7xDGr48ZM7ZM6n6SNx5jkM9E5FhuQRTmbUwsv6xNboXQ/83krDwxZqTZkuUpNADbAMfuOdTtiTsJCteaWlboNy7TqMrVj34B5DSszD2uNbhNAgjU3j+PzkMuBNQezmT0INpI6QbbrKqbRVg8wzDiPgi8t4o1G23bx1yiUBR4BOPp4H3MdbLF5q2JdY0gEiA0mwf1VgQq9T7E7vD1RezXtveWSpKzQ8syWKlYeGBZwv93ZtRySJKkNlH1B/hQAmMhlbTkLu5uYhiS7pUq/A2LcW6SIkPQAvB0YsEptwEr9g5Yt1+yX/5f/3e7PL6tbamywZmdPnRSADaBJ5MKc52cSYcxdvessa8Mjo2Kuk9Sr62mnZX2FrC3Mz1qlVNZnToyM2vEj07ayADC9Y6emJ2x8oGi1QteGyzlrbS7ZodGa7ba3bbexbpuLD1wShXVhdcPyeZLJjC0vr9vY+JR1uq4tvba5LUkqFfyUNK3qum018FooWP/wmMBrWNg3b9/THANogmWGDjYyGoD5zhBE9wkDorq0VClgsd4AFpw7f0EFPcbIF7/8FX0GBnqA9+xbtISTVLP+AbKU0Ret1uzuzJzkTLYlTJ2RZv/EyJAY2tsbqzZYq2h/Z48bGBy2/oFBu3Htsg2Vzb77fe8VW/ILX3pOBpTsoQDsFHhgfXH/YAeOjgzZ2OiQ5NgoFHDMr1y9YTvZolVGxm38+FkbPHzSOqUB284UrZUt2E4mr1ZsfATGRoclpVLrL9ny4rzmHXON+8v6JoaWzJ9dC3RtZVVGmuiRz8/NyViPtQwJodOnT6t4yL7w6itfU1GbvQUpj+e+8mXph9LWjDkkHToymxXjDV13fEAWtb4+cekJu3PrjqRDbt26LeDpQx/6Gbtw/jH7xCc+Ie8I1o2Tp07Y2972rWISs15R6KV9//HzZ2xqYkzzmv2U+6vYKkOrdUNm5/3VARUgiMEgNBD3S4Kp2Gej1YrM4QK0jiRwD5RNTEceZ/4yZyOGDgBbhrCY3bZ8H4v36n3P3hhmj1gicoQDx3tG88nXR2llYhZ5XpSViaPk+rJuKMscjHXU8yHXMZUcTyajsUbu4dIh3uUF6EJMoCK4cimXE+jdK/Qz3TQJwI7YSKSWHm1PmbsnKSp10gHyFjl/ByEBhFkvWAvJUf7e3/8H9kef/4L9lQ/9jH3v9/2A1Qaqtra2IgB7c21dsc3LL74kGSGAY9YxZESQMvHz3NGeyvncR16M4m/GgSoIAtwzCursWcFg1F6ejIPZnynOIMn2+OOPa149/8ILAkHIEzheOnIkfZIYl9pTE9uWQifgH5JqFFSIp/hsXkssRFwVLGxAUwdy9jW1I8bgMQFVnR2rt10igNwjWG5cU2ASAPtyuSDd+2qxzw4NDVqmvmndzU07Oj5mU8gytuo2ffSo5ENevHzNljbqtBgIwAYsxaeDDUd7fTZnpXJV69n61rZ0sRkL5CMcDwAUcS3nRBFe3SjIBxCzZDMqHgSAHbIL5DTBwD4IYPNa7lWwI3sB7OjuLJeRh3LzYTG/k0Gc/ArQpi/k1VHFuoWP0tjIoD3z9FOauwI9s322vLph4+MTGvt0fEDMwDRPgHXy6xGATZE/McsFYBcLdu7cWQHYzBU0flm3uI+sHcRqXBvlCJKI8zxQebNkF2GodxQzMz4Bqrl2MJUp9vE71w2QkuvKGEFvneIfZJLltTWbPn7cNpBao9C+VbfhsTEbn5qy0+fOa/3faiDXlbph297tK+ggdY17LJeIeZL/2tG+zT7O3B+u1dR5A/OagmtVRqRgKRindrX28X/EjEEYDECQxzEDpTuac+J+TkGI2dryjqw9BCv12O5pXO9pqaYULBAclbm0R7ayWXuVjppdcm3yhLaY1yogSa6FIpwb2BNbUDxiTyHn5PPpNNnrOE/kEBGqdt3MM7TxQ0s6wMwAtpVPdDsqzLDfeeG/LXyJa/gfP/YfBBr/mT/zZwQyc+9YV5gbvBd7EQUCchCIFa3thiQ8P/kHn7CdZstWlvD2aCh+Z2yzL7m+vdmbn3nG3vc9322bda4j3YcOngozSWB26ElzAYO9zLyhqC2wV3IjdAd0NI8BnZH5IH9n3rNHQkLhccaqM6i9KInUJbH02vKCFzhKZcXydLwQ3+M74GaPG9LTlmfN7q4kJTknZKgYiBR3AsBWoTyB1syRwAgYQ8F+539+Vw7D2JUkY12xeXRJSpJPxB72DrpDHbvh375fneN2TgxOMsQJR4w9PHCL18UAUvFA85v1USoIDmCzBwaA3cvAlldCjwZ2L1j6cIH64YJ1FL6j8BTjUO/VIz8Sv8dxHwSwhZ2m11AQifPt/f9gvHHwuPz4Jaa8d3keBWAHdhgyq72AcsQor3d9e/92ELzuPd5v9B6vB2CLQ05hNGG9Bz/rGwHbDz3v7Pk37XJgvd9O6d4HhVQp03qGYHgyc0xmeJK1AFxM7EaCtgRh63NU8eQHdHUSS5gqYbSzBcDGwcLm4/kCYBVo4cyLk3gy39Pr/Tli7CIA32ZaeL3woepJYnHHgugSGsmUJTRFUzuzwGzp/qQWo9TaAvtWwLX0pdztGwDbDRz5QA8iJTmhwJdr0Ulsv6hcwWAg8KgIiMUMAOCVVmWxoHuYrTr3tMHyiQqEkh5RL3Afu45vyg5gS95Ex5ZkRVJboxYiGWCw+WOjAYsZxrofH8ZCBK2+kbghBgkRQeKtO3eS5qTrOOr6JKMI2GIjQ1U7f+ao3blxzc6cPmlvf9u3WKXYJ8Yw/2+sr2rzhbm0urwsdhDHyrFQ0a7VBtVGvCP2gldjWeDR0l0VC9wTY64b57C8sm6V/prdvYdOLoZGu1YgKAvzHukR7uv/8H60RQegzWdoAU4BA6YKLEZspALx8zm1ZhE4wHKiYuzj0jWAtTBLm82Zl7CwZeAHq4YWqXxWDC8cw2F+LW/UZbY1s7RiF5962r73+7/PXr3yqsD+Nz55SezuX/mHv2L5bN7u3rxp927fskq+T47IJO5TY6MKWmg7ZjMbHsVQKWsNzM7yOavirN5f1TzgGJlTJAt8semJicMGk9iunIvamFI1WtpXOTepo80aI8el1Q3LFcr2mf/0RfvkZ/7IBobHbG0TE7uCigVKatBsRpdQQcOuAkmuI/cuAGDGJslABLqRLPZuAmnlTqwIb3Xidb0LvALiA5tDrFW+8e0vZ7Fm+BggoaC104tTsCyCPcvrT544IR3yP/rcpyXLcunxx+2jH/3onhnUW9/6Vpk0fumLX7JTJ09KcxGdTwUADW/7VWEI13WMQpNeNIkm92Z8dEygMwUHwGwAcO4Jybx0uXe7ula0N9K+imzJ5cuvKoHDaIXnvPjiizruS5cu2cbGegq8++zixYs66ZdkhrWm9kkYcwQSp06csENTkzY/+0BzbhCJm2pF1XsYawDdK0tLYiigfb2ytioAR8UGVfcLAnuQCQHokpldAqi59wANnBfXkLF0+MhhrX1z8/N6D8YS1xlWNzsIcwa9WAKI+w9cGgXm1BDyQTK3owLfkZkj2FG92RKAdfXadRXRGGfcP9ZYOhMAsdlLLj52wX7oB/+kDdWK1tha13oSBUmBxmvrcvBGOzTkY2gb1VqfggbmixKcNEZirSWwlCRPYhp7QrrfZcC5KzlCizkHc9ZZZLFeB3uE/0l6nM2VGLwpAAxWoBSZE9M8tPHCmTyCnCjA8fdoTyQwF/C+6zqUoYNJwU4t2ATKyys6jzDHjXlD+yBzhWPjPfdMe2PtDGZMStS5rtxXPRcN3MSYE+ut43sQ2vy0krMvs/7BwK6NjFu+f8BK1UGxbtl3WGNhSSPjUMmbtdaXrNPYkt41xQnDyKyxKT8B2EYRi2idpj086WzKhBHn+K0NvVaKwkk+ZH1l2RrSZCYR6lcyS9ET1jXHURsckvSSdN03XSOaNmAKqiRemGUBYotBxWuS7BKdOCHj5UkwLH0HZNG7BqgfnJiSiSNakKvomJZoVd1UIl9JjGLaqXfbLVtFoohCAWNkp2tFAKtS2RN3mAkYBVUrKlaW+2tWGxq1Tq5kP/8//JIkRLieR6cm7Oknn7CTJ45rjcDQjcIrAC2AEveMBIXOCtYpTCkZ8wKQ19esWIL5g0RHxjbW1+zI1CE7dfyoLc3et/u3rtnpwxNWzXVspD9n545PWqa1KT3s1taa5ToN215bsNXFBTFsCoWSrW/UbXUNqY+CFUtVM/aNXNFW1rasTnIOq67e8PbJ3YxYa30lGPoFW97YttXNhoqlXFcKwyTo9Y01MdfZB5nPABEj4xM2NDBgJ49NK6G/efuOAJ7awKAdOnzExicm7SvPPW8vvvyyrhMAyDycJYUAACAASURBVMrquvaw8xcu6rnThw4pgF5ZW7MHc0u2UW+oUwCdTORKstaxU0emrd3YsuGBqj6b9fvM2fM2ffSY3bh+1bbX5i2f7drFx99gE1PTSuC/8OWv2MzcgrrEYDADdlCspkuBbp9DE+OSYAPExgyYcbK1s2uZyqC983t+wCrjR2xtJ2O7pZqtNTtm0tKGMZiR+SmSBBR5xCwlESYmDok0aU86UUQJPa3rrZbWeyRE2MP4HfBucnLcNtZWbX5uVvEXQBBEgwf379nyEtIoGRVCDk1P293792x9c91GRkft3IVzSsKRIoK5NjYy5gZnjab98R9/1aYPHZGJI74Rv/Zrv6a149Klx+3SGy5qLsAoIw48d/aUPXb2tMCsYLazx/BeirMwpKbohSxUq+VeKA3i1ZK6g2ipH+kvqygUMUPEz8yhkFQQO48uw2T0GISbKERGfBcgQwDXUVAMFlpvIZHXUvyNPY5uBkAG8oEgxwSA7cyzjM3OL+j4iWEhYqiDr1Tai/FZ77mmFK6jQyuAFu6lg8v7mt7EmhSemO/RPcQeFGQNYkHFfIngwX0nxoq1izgu5K20b7eaujcUNrQ/kZvQydNs2eLyiv21n/05uz8za//bP/wVe+pNz1g2l7HFxXkbGRkSA/vyq6/atStXbWN1TQDLxPi4vfrKKwIWOT6KfTKOV8yOMeii7bDOArIlRi3HgQwOMYSKFEmCSwBjf7/i7cuXLysm4utrr7yiXAbWNGMHPw3FY5BZkjkn15LiDjEV+w/5GxJrgNiANp6neowPaSYk4ugo8RiaTh4AT28Zh5rDdVxH/zXnMQ6ACRWLMNByzwzIM3Sidm2wUrIM3gyry3ZkdMROTU9bXjFgSVrXt2cX7NUbt6wOIQ8T00QcIqfg/hLzABKzP9FB1NnNigDl3WNBANuPWzgncnIK5uzz7HERc3AOXGdJAVGQ7nfmJXuFCg2p+C5JtsS8jDnEeIziN7q2+BuxHvN+fHse6ZKQyE4ig0geCPuaXObs6VN2/OhhgW+s0a9cuSGZQt5DnY05vJgwKN7UfeVY/N4625uuEOIVAOWJ8TE7ceK48jXi6MWFRcWmyN+R2/AY18zjJ5dTCTAuSGzMKdjb/O3cuXP2pS99SWs8X4wfOnqGR0ZUOOE9z58/r1hTXXS1mg2OjtnS2ppn28gNTk7a8OiYPXbpDfIY4nzEhhfTlFwMTWcvgDPGAS7Jq0VKS0Q1imnkhhg3DlQqYl+z1hE/IJdEnAQOAWlKAHb4bSXmfABNkU9zv5hL5Ark9RQvOV8HHb2gJzAqGd0HgqMHOU6IYIWS9iF5oFCY7ezazMqKXV9asN1SUTGW4rtiWXstMQaxF/PX15aW5h1zMeRCIRP1xsX8HACwikU9neiRhwfwr2JKsehzkPUd3CR19hNGUrBFRuSrf/zH9td/7ud0/hReWW+DiAeQLqcduszzfba5tqFu6Beee8HWV70zi7EQICiyq4DYQ6Mj9oM/9AE7euyY1ZN8n8ZWKpKGVIhjC8gM7nc0SBIxmU5q36Ebi1gVTxpAadsVTiITZYpXEP2S5wHrs1jZSUN7fBSvkg0RlaT9nMe8dEF/Hx4a1nPBUmB1Q9DiceT/Htz3ri0vXGXkx8b1ZU5FrB/zhHsXewvnGJ48Oi/y63bL6hubwnTII1njyYsV00Ii6iTcCVKG/B4gTboXgqRFdtlHXa8/uqDi3nMMTlhwfPLgl8DRVGzVvndAA5trp/Giz3IMjG/Hsly6NvTn4x7F50SMsJcTHpCGjOeH1nnkalE46gWtv+7Aex6QBnbCMHrB3jiOXiA7PnP/WCEMsU/7G+7bCu4zrfdf74oVB7EUXfvXURGJPeMbncOj7kvvc1/39dwzuCg9hfXe1/ZiQXF9Dx5H5vxjz+xBQHsgdtJBi/P65gD2wy6fXBAACyZjtCOL9cqmkDRQFYglJnRUQLzCHSaOzrYGXFQgKQala9rCvIqEFqZrtMLFoBMjM2W+EXx6F0wSOU/aMQQ0bH6hpx1OxJIiSPrdLGLSuZbOdGJaw5Jm4EmOABY3gQqgtpv1OFjvwLq033J5K5QqmsALS0sCsAXKCkj2QLY3mJa8isojDmD33jxvBPA745MwadYlRmwA2GobTK1KoYFNokP7IoEewYEmPZLlCTRkcxHjDrYNemqNhmQSqDriiA1QDBBA4D5ApT+fscMTwwKyAQxOHDti737nO6y707T5B/fs2JFpyRfAwKbNhY3L2eNdsbgByrYbBBmunxt6q+hfq0LbwpG84cG+EQjAGCvZ7bv39DeS3DbXO0nPhHC/xmtPSz0LsIMCriHbC2B7yxIMRmRP8gKwaUvmZ5l3YkQCm1EAtuuhedsnCbvrsEmvtEnrvRdWpGme67P5lXWbX9uyxfUt+/b3vte+4z3vtv/0hf9k3/6Ot9njj50TyPaP/tE/xhvb7t++bfMzD6yGhnCpaJVCXgA2yR3BCqZ+Q8NDZK/a9ABGkY9AR5H7G8whjpPgR+cJCyUFowQewaCIzYIEiESdjYvChLd6o8tZsNnFZfuNj37MNupNK9cGbW2jbsVKv+6FWl7ovFD1jEPaB5k5jljUtVmnim4kVhGAKDYi0E2tibFZHQSwefwbVfE0ZyQ/4/IoXHs3T+WYvAWLoBggnY2Xn5EJefbZZ+2ZZ56xr33tZWs0Mfxr21NPvlGSIfFZ6E3zvp/8+CeU7AMaE1jevnVrL/hUi3PLdfuYL3weAbGc0dEbzmTt1u2bdmhyylvIikUx2tCqXVpalDQIaw4bPfMc1vcLL7xgJ0+eUJAVTOyjR4/ob2i1kpDAhD516pS3it+4oVbJS49f1A52+ZVX7LHz5+zJN1yyB/fuCCSbGB9Vm+HK8pL1l0o2NTkhRhc637kCbPDJPSYSwBbANfeRcUUQyiZJIM+8h43y4MGMGyUqaIG1irZ/R5rR3srqLc3M3TDlwoxrU8GmmyU2Gy0BbjArVcnGUC+XF8AIgHjz1h27JgDOXeilGygVGAf30F79jm9/m73l6cet03ZglX0BcJXFE/kLCgYEh+FV4IybrljKYiDJrVl9v/tdRCnAUatwT0FR2qVpo2WMcD9dI7y4d95RbOkNuEjE1PWRirkCxnvkdnC1jwQ+wAS5jicmihiJid3OY8wn5hePKWGkTRevgWTkxDVSEtpuq3CiFmIY9Mlfgc8KmSXej2SdNa23aORJuu8vYn6lwqJkpZJWrrMjupIwyuWzKvixbipQpBtjYEhSGrn/zBjOl/plEsvz1RLPttVpWzG7awXbsZ3Glmtk5jMCrjuthrTOAX1h7kTLLUACyS7zjnujVtpuS2AeBWaYSM3tLVtfWbGmkgKJHkmGgCIpGpUUSej4AQiAiYPxJLEK4HGlOiCJra3tpgyJ2HNIWGSylu5ZXCfpq1NUwRSKcYscWKEs9nVff9WAn7dVOHbdYpg+qF3A5oWB3aD19sEDsWVJ+ABtYUoxX5zN06drRYFZJqGVqtWGx6yTLQrARkJEbZo7LQHYZ06fcrMy6fmiP91va6urSljdZLRiVeSK1K5akJE0QFWlH+kbPBO6Vt/ckIEj2s9ri7O2uTRvo9U+mxwo2bHxmp2cHrHG2rwVszuW3dm2cs6svrYkGZTdLprFfba+vqWidHeXwn3RtgFgswVb29iWditJPkUBph2gwiJgAUXxQlkSIpvNjooHABUkbu1UzIApDYCrJIpOH7q3smaD/SWZAJJQ35+ds/WNLRsZG7eJyUmtUcgxAUShzyy5slJF4DNdRTDSpa/abNvS2qatbtYVk7lM0o71l9mHc9afivIw4mUuOT4p8+St+qZld/HuqNvY+KQY9DBtr9+6rQLB/OKi4gMRM4L5OT6igiKeC4C3M3duiFmFmdm1uw/s3FPP2Fve9Sds0wq2nSkI1G5n8+oeEPCR6QrM77YpAuxIf539WOtfSuDjZ5EekvQcfwtyAFrDrP1IzTDHbt64rr384oXHZFq8LkO7NcW9t2/fsmMnjonFCegIg66/1m8Li4uKezHsI465cuWqCrHb9aZ93/d9v2REfvM3PyoAm5j4zW9+k505c9raOw6SUpC/dPGCjY8MSW5Oa4wKiSoVKsrV/kqxeNc0R5CeA0TgmlKoQBd2sJzWkxTvce7BRg5GKWNGc4rYNsmbObvW42itkYk55/fL9wmRb3oY3AF6RU5B7MG1pwOJc5T5NyQW4sOUWMobSMb2OZudW0ggCn4zCUxLxf84FvYmlwtxT4coTvLexA+RJ/D+7G3Md2KN6PCJfca7OJzYwOt03ikWDDBIhrX4zkhjG3CD1neXzgsAuw/95e6uffWll+1v/51f0j799375H9iFi5dsp0PMhbFXQa33r3zta3bl1cu2srgk80nGEmvQrZu3tM9QiGMtkhdDnuLulm1vuR+DJBzKXrzjudJATqxizon7wv0AcAZUAmwErLz22msaK3R2qiOqz+cD+zoATbDlAMtEhlJrfsZq/f3eFTE6orjNgRkv6rLPMf69Cw6jbkhUTlLiOQGs8ZlbrYY+VxrZyd3J88+sYRKP4Tp7UmNzzUrWtYlqv42WyzbI2O3vlzY8ho03H8zag6UVAdiQmlyWAnmsjNZBCv2wczEhZF9CooFOop3ofE65YgAuMrtNUjpI+AT7OsawZM2IRZTzESd5gZpzCxCG+9Qbl3OPegFsnoeklxdZnLzA+Pe80wlVsFspLI+PDKt4d+7safn9rK4gEWI2t7Bq+T5MwPNKeYkfWGtcOgRTOtfQ1ZiV548XMigK0sVIUZAcnfEyP79gC/MLSQLGjRtdl3vfTyfWAc1TmM0l78Yh3n/55ZeVH1DE4NwheJDFQ7xg/BFz89nEWmK70wFbLNkCRAtywXLF+gcGxMJ+wxufsi15DHXV4aU8rOP69qExz5jk2kcXh7yZkn49ix4Adol1AOkbZC3xhMhl9C0AG6If3j6B6gTrMK1rvQBgkCk4PwgyimVFRtt7tQPhCbeJt5TcHuNaEpNeiKMjCBxgZmXV7m+u2y4dn4pXMcJ2MJt5EwUoGbImI3FicJ4o8Frdu96lGGtuSIjEOh6P761riagorIjuEK5nDqm5Ps0+HW+nawvz83b75i371B/+of3UT/2UjIhFcCkW9oBSuuJ2mls2OTZm/eWKfCT+7Uf+rboyF+fdSyIMQwGAVIjMmL3lrd9i73z3u1T4oZArAkjKUxVfpy6eIIo5scoxK3VJJlk+YUyZZDac2MPEulwbrpHLhrSUx4gYl4oAUUzCQ4LuNOISPp/rzTzQazAITt4/7O0at+ylna5IWNrbVNTatbX1df0e3gNB0Iox0FscjaKW8ifWnlbT6spxvPuLPZH1Bq8wFaPVgesyWkEAVCFYc5190r3ZuBZB9Il7z2O9pLPIv3pB00bq/ua5xOTqMBdpVm0OHgsIuHb9c++GCuzMz78XbI73DiyxFzTmeTze+3zfExy/i9dEfPB6wPXe/EqE30eB1/GejwJve6/B3nvtI7l7H71/vA6U9wLi0Tn8zWREXv88Hv3qOL4oQOyD7vvYpedn+yaUjzqnWLsfdQ2Upz72+Ft2DwJEYUgSSaxOQLIL3qsfGtjSrd7TSHLMVSLpwcaWSQQt3g6SihmC/lQKMtlWPFl2BkUMXN8EHZBQ8KANSKvnXtAJWCVgM9vX05aQAsd9H4I999m4CS7kHrR7d0qWTEnSkGGyORDhb0ICrcA0tSoDEKOZpE1aLc/IMgSjnKJzMgRU0JpNwRoyF7RANsTCoNVILbzSAHoYwBawnxyFo4IUVRMfgftAvG642CcZMT84TtjP/O8T2avuoYEtM5zEZiYRYLEnAJYESh8Bsk9GrgfJLeDU1y5ftrn5RSWeZdo8cUhmsSVZ6+4ogTxz4pgCrZ3Wtp0/c9qefMNFq5b6pAmNiQfAhrcKmABT7ikyCx5oYoLnQTsBJkE34LUzQglMNpXwkhxz7OCnt+/c02tpbd2gTS5VWryNz8dALCqqyiUmBgu5AKR0DWEgeJKzD2ADXKPdJiZ2nweBARCxSLNAuySCbxhUbtlctgDj2JyRZGHc7Gbs3sKSzS5v2GZ7x378z/156Wb9h//4MfvTP/GjduLYYTGi/tk//TVVRWfu3rG1pUUbVNW9ZAPlosy0CFwARQeHYKxXtYG2SBrKRQHYBBMswhEEaPORRqtX9Z15kjR/AXUT2MzCQgV6c2PdjkwfVmKIZigmZzDRhscm7A/+8DP2+S8/Z4Mj47a0uq5W3jBBU0dD0p8V+yQBdDHPgoUaiWHvwsnxeECad3mKlCg+ioHdu3jGAte7XgXgHSCBVgq1dKKJ79qHJESSbqjXpbX5Yz/242KivXr5Vet02wJSAbDRiAPs5pgBjDEg/OIXv6jz5PfxsXFpOgb7lbViZX1DbDCutXSja65bzbEePXLEXnvtmoIjEiKO64lLb9B4u/baVR0LABnBHmALgSXJI0xsjpdgDtCacXbx4mMyOWIs8/ulNzyu43j11VfFcDo0NWWHpw/Z/bt3NBYvXrhgFy+cs0998pOSLpiaHFer8fzsjHSxaf8lqfHW2x1dI4JpAGvel+A9EjqWQkAvkguCDar83EMAa0ALWA0Dg+hJOtudZI97GR0dvLeYPhVnUDGPPKht2OjwoHe4wICi4NHuiFl0594D+9JXntMaALOvL+/7CF+8Ny3KF86etO/9rnfayCAmmU2XQRqouZ6i1hsKcRTGvLDh3Sp0nTS1zpB0SscUEDJJMym4TPtRJIFK3JIGdgQVwcAm+QjgPpjS8Zwo4ERg42ur73WSn4ANkhgcKhikTgqukQp6iZHC37jnEQBHMs+YKVVg8DnbUK+R3qMbmIRxJQCZ2usS2499JIB07o2MHBM4/9B8S50anFeA9n5fU4s2jJuCtzcKwC5w39E/3LUCDNrBEcuXawInkfpinaKAAmAFYE0/ENqgrfqGdZGzwNwU46vmtlmnmfSs676/ihHvxWq1qLJ+MCBadekASkvNutbY2jRnYGPiSBLt+pzSv8xj0ujMX5ns7rQtn2dP6Xg3TXXQ8sWSxmAD5iqs4lJZr2fMCjRPmqQeq+RlRoiPBXIhGFeWaoOWp82b4jv7Fgw2wD90MLe3bHNtWYxRGNjzs7PWh14zQLf0ZjGS7FNixjrCeg84yu/st9XB0YcAbK7nqaOH7fiRwxr3BAcAM8hNsI6E9i3rHs8dGh7R8dBdcev2Hc0N/BS011f6tU6w57D3LM3es9bGir3h7AkrWcMGC12bHq5Ytr1ulXzXOo1N6zTrrunNGDaSra6trm3ZVp3W3qy1djJiYwNgo9sKyxzAVS3+Ge8GYi7SdYFUBvIhGw1abDc1BzEp6ra2VcytVgAqvfsPqTNYi9KFlgR2RwaMN+/cs75ixY6dOCEghflOxwkavADYFAkWVtbVGbXZaFu5fyDJU1Qk+7G+1dDeB+DAmB4dHrBauWgD/WVbWlgQq4s1jDZ+irmjY+NWGxq0K9euqSDAuJw+ckTgKtdjdm5OzGtMbLmfyLxUkSWT3F3bvu3Nb7SRvq7dvXlNRnmr2w07evaCPfsd77HB6RO2ZQUxsZuZPusy7vLEJDmfJ1liHBOjPWwgmMPEfezxEZezBkbHSZFiW9LhJDnn2D73mU/b3du3NO3Pnz2ncXTv9m0ZQhLfv/3b3y6G4pUrl+3m7Vv6GUD7xs2bMul777veJZY3oAVMyWvXXrN3fvt32BNPPGlf/eqL9qu/+qu6DxglA9ZxXRlvMLsBsKXpmlrqg1ThMXjS4ScOBARKoAjnumeay3vlfR2ItbUX4I3kdz9G8OJhyFL0rsWKh5IESwDgATxE/N0LYAcARGHLAQlvhXVD+v1EkVyDfQSw8cHsvK1trAtkpeDCWiJwYI9M4i3l2gcEuDuww1iBRR3yJwIAuh3F0nTcSGoEIkUqOgq4lFmxS0txzwUEJUarxklaT4mz+V1Eg522WH/cLyXhSJwA7Oby9pFf/zf2T/6Pf2pPPvW0/ezP/Q2bPnLM6ttbMsLO57O2vLBoVy5ftteuXJVkDfszDGyuB6AioCAggssZYUDuHZ+b617g5Tglf5MkKwCPicX4PcBtngfZgv0RqZvnn39ekhEU1kMnmfXb9f0dRAZM0fkhCdVGJsXBVcagdLBr/cqB6FAJAJ1rgUcRcQ5xG2PbgSkvBETrOMz0tfqmm4sCxCRpBd0H9gfyHoDn5ratLy/YULlkF44dtQpyHrtmxw4ftuHRYbv82nW7PTsvH4B6Z1fdOzDz5DNjHRXS2HE9rqe4QncCxWMvoPBZAZAJBEJSIuXYAgQBsJAb6pGPcW+SvBVhd2fwRXDAuBc0iesRIETkGCKMwIykQ6hG946/nm+Bs+nYGb/EXWjtTx+atFMnjtsIBsGrK9qjVlfXLZdHVqKmmAKSAxJPMr0TQcB/DrYoY4ZjglAyffiwGNjIhiGTwL0CwMa0kb2aQhjfrn8NI9/HmHdiuF8J50pBhDFFFyMSgdGxSgGYk1lbX1PRBRIJn6tu1nZb8XmlWhUx7d7MrPXXBmx0fFx58uDoqD359JvEwGZ9AIwXcNlBtswZ2DGvuZYaVxRGsq79zoJOVxEANgaYdORSRC3jVZIFvCbfdxAbXCL0qh0P2G+d11qXct4gMtG9AAObz2cvS/w4zYlHAdjSPS6VtV41iM3RlN/NqJtpcWPTlomvE0HMY8jcHpuf+8a3Yn3ipAB3UzcAOIPMHXsKI5EvxjrO9QjAN9bjiFUZzwDYFMMgAjAeZTa+07GV5WW7f/eeffITn7D3ve999ra3vU2sYK13qXgBs72Q6ShmJE68/Mpl+8QffEJ69utrdAE4DsH8cAajWV+paD/+p3/Czpw7K4NRdWLTGZMIXYyxYBCz1rCGubSGy4ho3oD74AOUut+R5dKangxjiXdZvwH9WbvBFTiOTptiocsHsq+PDdNNOy8TR5kaIw+3tr5nAsm1YO8PEgw/s05xbZRDJ0CPuRb4G+sFxxndS8wNdUcl0D3IacIZ6KaBjJTGt4ohyegSPEEa1zJedu8S8sxQOpB8qzfeuwlvkvSNe+tz1vPJwHIO/s81bSb5ROEPSdkhAOzALwPz6wWwfbP85gB25DoBoPbmcoF5xHEJJg3jyG9ifhh5Vuhxx++BccR7BnbTi5/s5Whfx0wPst8+pXofTHfw9iHsJL3R6wHYcTy9eeH+z8kIssd57ODz4/PjfHrnsFQ9kn9N7/kfvAa9n/11WPXFS291cZB0wfV/qsJxyoGA90qIaMiFsaPA6eTSGNrSsKhSy5Yq2wnAZg3YA7CTaYkbrO23QAnYEgvbN2UJsQtk0FHuHacGvKSh866V2qOfE+ejE1OnQHqvNIn2AE40KWVY4kCGs7Zd30nf6mhuaQGRgy4bDxVQyTWo3mcZ2AMAxhg7pgGsm5JaFBz8KArAhnn9YHbONusYAtK8QptXZq8ipOQjSYhEBWnvZvrpP1T90YTZBTDK6vh6AWyxwhNgowRc5hMOALt2b0uVSpkYFAuqZAPMw0YlOJaRYa2qxOE15C1m5yzXV7RSf82Z44DffQVVh5EpOHPqhADs1aUFe8e3fYt9+9veahsrS2LVkbDR/osmGm3LJK0EPtIpQ0O47QERrfxUDwFm1HYkoCsxsDO4uZvYcXMLS9ooB4aH3NQnJUABYKsoEqz2xJhQkJyYHqysPIeNx0GhxKChkpvAGBLNcpFA2FuDBLCnFiJAPJmi4KKe9CbX11cdIKPo0t217Y7ZnbkFm1vd0M8f+us/a+NTk/Zbv/Wb9nM/+9/Z6FDNPvPpT9vv/M7HDcb5zL27tr2+ZkOVstoNa8WCjKZoIXc9rKrAqh0Maygw8BwB2DAIubbOHAo9XzFu5L7NPU6dB8wT2niS5m4sHgQJYsG3dwQELK2u2eHjJ6Wz9+u/8VGbW1y2bF/RsvmiAxWdYBU556S3IhkbEMfiQZp/nq8HaV5EN0QWaRjYLckt/hESIr33MuZCJJSe9KCB6oEQG2ro0jNnuR+wlDQ/aJXLmL3v/d9thw8fsV//N/9Wx9fawcBn1S5cuCAAem5mdo8RBOuadiuC4why0RGN68cGDcuCzgS16K2sKkEHrODYCIpp/3zpqy+qGEQFfKBas+PHj9n9+/eUdHEPAZh4PnPi2Wefsd/93d+VSQxsDQBGmNhoRHIMsK5pm+R39P9eeeUVMQXQPnv84mN2UhqmX1Lr2Nu/9VskJyLODhrt9S2B14x3Amnem7Zs3ivMXQDTYTZFaxKdEgQzjW06FXbEoiLg4V4AhE0fPiKAARAXgF3mHgJKd9Vl4YmRy1SQJLqRiY8D1h3AdpJMVe7Rn27tiMWytrFlL3z1RTGxNzFrBcBO3gRKTmhdH6rau77tTfb0k4/p/bj2yIaQrADWO3Djpn6sOW486p0tvF7rO23HOdd1i+QFvWMFdAmwVBKNnEWPAYekcZK7PYWAABGCfcF413VL60YEtjE/2Bd4LgB2BJjBRiFBJ2AVWxxNv2SyGEFdMAklAZRA45hfMb/V7YSpTfIW4Gdp4qtI2NzTg+X+aPtOCW/MRT6LzxdzLsmeBCAUATnsFNYD5mCNVn4Y2ACaFPpKZSv0D8jUUAxsNSa54RhFYHY/tb92WqkNsu6tsZmu7aIr2qpLOxRgW+fCvggLP5khq6spn7VOfcN2W+i6Q13bkaTI+uryHgObpIB5BnhN905LWnyxHrD+oJHZEZPcO1pqAjop1IolKUaJA9higIWfAmsYXSstzrcr6Yn+oREbmZqWfAogBMVVgHEKs0hMba2vWH191WqVkhWyZotz83RZu6QXTG0YJ3R89fW58d8wRSRPiDCULFeHbCdTsF/423/f5pbxkTDL73ZUNAYkOHx4WmbKszMPtKZxn5mTrLFojLKXw6ik6CTWIJ1QYyNaO92wyI0Lj05O2G6rbkVrm2KIIgAAIABJREFUW3G3YcXutg0VujZY2LXczoZVC7tW6cvoHsLa1rjsYq7csJWVLele72YK0pSGXQfJAOY77OgmBoltWqkxlaxIvgQAe6vVsWY3axvbLf3OdSauACAvZBk3bgjGHi+9SDQdiR13vIPq/tyizS0sW75YFoudtR/pMth/F86dcwZupWpffeWqvfDyZVvfbouNTWdAbWjEMoWS9LjR6gZw4PUjQzWbGB0WsL84N6fWdCReKKb3Fco2NnXIZheXJJkDGMR5IYnCfKKdljmFZuXiwrzYSmh60wqOtBOPv/H8KfvWi6esvbliN2/dEvAxdviwDUxN29Nvf5d1ygPWKlRto5O1beJESYUAXriBl/a1ciUxmXyf17qVuhWjg4+5E2ACiXY8zjoJSPKVL3/Jrl27puISx7i65Mk/kjIwVGHlIv1RrpS0pyGlg/QU4ClyAOsreDLM2M2bt+zB/Rn7i3/xv5GJ4+c+9zn7V//qX2n9AsBmTOPjAYAEEH72zGkr5rOSmYvET9LQkoKDAEKSy3hpi4lJPOgAovstCChDQimZDoo13JOz9Bbb9kCPxISLmIQ1OGQTYh2OvSBAlN7c6CEGFjH8nhyh7zUBYgfRRCA5uUGuz+7PzNny6orWIopo7IV8tncleswqP57UNk0ME3rUANh9SW9b3UhZNyUj9xKRoocJ1gtgq2OHomGx6HFSYrM6Ay+3Jwuljp9uJxXfvUgsaRoA9v/cNfXL/+P/ZH/w8U/an/6zf07f1QFi7y2ZOMLAZsxcvXJF5mdLC4syH2McIr8Go5EYanVtVXGzwPMUk8HA5rOi0ye0r4MBzfELbCuX9RyAQ8gEjEMAbHR9S6WychpY+qyTfLsOr4kJyHUFQGOd0FhR92SfDWKQjlFw0uDmvb044D4fdK8AQLnfB0VnJyY4wWlX4NmGZLx2bRfQGSMF5qnffDGomefRWTRULtoUHXS5rI1Xa3bi2FHlYa9ce83mVtasky/YBusgeVmfd3NiXA2JhRiONQS5QfYlSD3kIXw2sVPs0cRtdASwV0s2MoGFFH14nC/GgsdyGBcXNK9645QgmDCmIubgfUIaQe+d/JNGh4ZdTgWSQgNQPMl9ZjCKK6kI+/RTbxRbWt4wmxt26+ZN5fXED/2VQevrK+pzALC36lsitUB4IC5kLxSRgBw7+S8dPnxY5CXiR7wK6CQhLta+1mQe+j1kzw5QiWvJV3QZy68qm7XJqWnF2sTRmIMSvxIj0iXCeKPzEMCX2NHlj/r3cnSkQpC/ouOGOP7wsWO23WqJgf34k2+0dREMKtJJFpmh3dxjYDvT3T1I1FlB+QPde4pNYpJmrUanEUauuZxV6AqmKMsaIy8uyEiQ1SBk+ViPLvMApBiryMjI3yb5V3GeaHirKNQDYDtGQ67rnfPOlDPtacitAV5Tsugr99vqxpbNzM3bNgQzOuJSp3fgLsGiDiCXsUUByY2vvaPZ40tf64jbozgXcWzEo/wf4HsAhhGHc6Ng4AICshdxDsR72V2TjjS5HAD2hXPn7QMf+ICkEJkTzHPuM+S6qeEBW56f1f797z/6MZuZmbNbN++IVEROzBgSYU3F4o5duHjBPvDDP6R8AACbWCPOKdZxdi/lqru7ys2iO0YFouiQlDTOphVKLlMDsEyexxqtrv3URUp3AB2TkATIWbQOMj+aTRvo7xcDW0Sg0VGd/9zsnMf3wn/6RAYU1kGHQ5K6jO5ZYXsQKRNIzBgNCUjGJWsfc6N3jwqpRN4DD6Mq3Z7qYt/RNVLHobxxXG4WsqYknfCfEiM7gZ6SznXJXhnv9phFatymIlngj70YZS+gCRYS+GEA2C6n5vNJ40nxqZtFimC7J7nzMCv5UUB05EO94PRBHCPA//+/AOxeoL4XwO7FPeIaMLf3QV0Hrnux84iJvpEGtt7/0ej0Q7HUo5/Cvdx/dS94HT9/HebTK1edyMu9ksgHge6Dn/v/GsCOCsQ30sBmwincxBEVQHaPru/gGUCoA9AOQudVJdEUf8iQMQKDYF6zYfAaWAQOwHnB6KGbmGHwU2V0VrVYoT0gQ0wWtfAlhl2AT560Z5wN5iFH+g5NmuD246aMjAMAtUtuCCzmB9oMSSakddanDUXHl0B5B8Mxky8LwF7f2BSADQgr6QPYZOlz3WikRwO7h63nrI5Eve/R+uazqOqKbZQY2GLowMQOkD05uzsglf06ABt2IqwbHI4BmQGwdY4kFmyc1aoAiZdevWy37j2w/oEhtUvXGy0laUWAAaqBI4M2OTaigIv2byQy3vaWN1tze1MmHmTqMLEJ6Ajy0aAD0N+qU/HDuMJN11jkWRwBt+VCvYV5IseN1tyOra1vqb1brCPA4h1kPWLDeNjMTwkBwENqi2OiiKkijbyOWJXetuJmlsG6hoFdKWES5AA2Y5yFndewgHPvxMCGtYdeHQl4fcM7BrodaxAQdszuLSzbwsaWAtO/9jf+hhbOz37mU/aLf/Pnlbj9+r/+1/a1V66qXWn2/j3rNhs2hFYcDGxYrZWSDCX7+b9WFaOD98colQS+guZUBYNQD0pl3JY0txhLktVI58/fAlRjo1IwoG6IjIIbN/rM2N0HM7rWmFQdOXbSfucPPmEf/dh/tEOHj1q92ZbppnStxP7IpPd3hiZzi2stWYmQbUks0mCUxmLvoIdvLv/1ADayL0knl6vLJiX2LUA2hS83VwIoIQF593veY8eOn7AvfOGLShxu3LylYgBjjqSI46A6TWLJ8Z48cVLXEGY2oCIMDGYhiQ3FGwXYhZKtUngYGtJrMGBCb4yEk+vw2IXzArC5NsxjEjvYHIDcmCVyDzk+WroBfKPijcQILBDGHckfyRctjBwL/7NaoctN4gD4cPfuHQECJ44fU0vZwvyctEzPnzkjfVwKbTDuYGgCSFD4ktFiAnEJppgvzD3eE1Cbb8DnmJO0Kg/UBjSOSDABrheWVjQPuX7ejjlkw8MjCtz8y+dasJEJHHl/OW3DbD98SJ8JE12mH82mFcoVzf1bd+/by1971ZZX1iyX8znn8QoaiztWLeXtzNERe993vlMtpQ7e+LqOPi7jWuxkQGKZdzro4wx9gnUAA9Z0Z+ZxjARumMHpU/AuSCCDg6cPV7alB49JbAJBApSO9Ya1hfON4Iw5yvvFHsX/SIgEcM3zgm3GNY+AKMDvCOJ4D8aqJD2M4M/3Wu1xaImnriW6Q7jWFDMI8CmQCKRPyYwY4FyjFPHE/hMADs/l+Hur5qx/zAU+DxASsFcMbDHU3cSRfa2v0m99FVjYo1bsH1DaRcLKHgljEgCuinxHa1sMbLp1+rJdK2H+223r8d2dppKqnZY7o/uawZzm3ninTIEWzCbPbQvARhNwY3XZWhRNUikaZqhkQGSkjLY17eowrHiCXz9AJVhUsLBNoHVHYCvPp7DHGgsIQDAfQTXv18nlZfyHlFl5cNgGxyatSJG3i557U6wTASa5rMB1Eg4YxSRPcw9mLJ9lXKO2nLEWWn1dL6yOjFKwGnSpMrWT561QrgnA/sW/+w9scW1Lwf9wtWInjh5RoYyk/PjRo2K4ORMu+xCATTIRALYbnmUkg8H9hDGJIQ/GYhPDA7Y0c9fW5u/be972jO2sz1vZGjZSydh4LW/l7I616+u2tDDnbEfJU3RsZXXDVlY3LZtHhqBfrOtmGwCvaIVixVY3NtVtRVKIoVJ1oKZ1hPvR7GbEit7eMQFQnDvFWwDqbqthpT78PdycieNGPozYcnpqXAXA51/8mrW7WTHh5xcWtHfTag1z+6knnxDIRfH9a1dv2MtXbtji+ra1uhmZpVVgTGf7bGO7aVtNgBOkF3ICuADO6xvr2ksKMPjbMIl2raOYxCxfLGj9Zx1FXilastkLmMPjY2MCduZmHijmwYAWAJt1cay/aKdHq/bEuVM2Pzej7qp8qWjZcsUef8vb7NC5i5YZGLfVHbPNTlZ+C1kYx5g2MfaRfsHEuYfY0Fusjpg31jCGO3FWgJgCDmQa6myvuZkZe+3KFbt5/TVbX13TOb/pqae0f1AQQQ5r+vC0pK8Wlhbt9s2b9o5v/Vabm52xzY0tAfx37ty1t7/9HTIDBsD++Mc/rrWKwiys67Nnz4jlSwfZkelpxUHE0b2JifTRE61ccUwqgHsXhXvSRJzNWh9SeXsAQo9kQG8yuDdvU6wS1yESdH7vBel6Qe9Yi3sZRepoFAd5d694HvMuGPD6TBFjcvZgZs6WVpYFZtOSDxjGeu9rtyeC/ByxgnImWDMCILyjgv0sGKTBVmS/2SO+BFmB96Ggsr0tWa0gEu11vyUGdrBuFRMipZRiXs6T/RgAm65RWNf37s/Yz//C37R3vuvdmrPtHQq0mIqVxcBGQmTm3n2NneXFJcmHPPvMM4oRiZnm5ucEBnHe6lQE0Nhx8MLlIlo6zmD+QigIPewAgfgbez0gHHEROusUNCgy8k2uRWwKA9DHkUoiqTvJpchcUiyn9YVfAbCJvYh3fH13bwxY4ADkHAfvwRoShV2u1+Z23eq0sHPTqYdTHCXNcq0fj34yfFbGhqoVK5FEN+o2PTxspw8fVsEIYtD9+UXbanckFbTG+kjsQazfali1XBQDV1IRMEBzdGqRJ+3sFRf4fC/suMQHuR6xqSQHkuwM41qgExI8JWSx2PPo6sirsMnjsV5wjkFAifmnAiBFkGT6yf8QuYYHB6xRryveI0Z1mRu/BsxzClVPv+lpFa+490g70FVILFJAOiRbUDdcGHzXG3Udp3SCsxk3PdU8yGp9RXcYGb5iqag4Zub+HQHYyEQRj9guawP7EXHQjuJ0CZyKVOaeXKx7kvorIOl3TLnBZz/7GR0zY0rxTAWjzwk7euSoYqDVtRWdz9jYmF/XQp8dP3FKez8ANmDwidOnRWjBxBGJnVU6MjGlTAA2ZJlt4hKKkH3eWUG8Rq6gcdqFTIYJb58VMeJDaimxsAGwYV/TtSYQO0kk7kWk+6FpirpT9C0Jo4yIXphS4ovBWGcMePzvyIK6kvH5CgCbLjER7AD8stagY6RUQSPE7tyfsZn5BcsBbHd2RWjjS4WiPZ19H5MxfkR+UAHB129f59pJ1tPxk3h8j2CY4u0gQT20drEWgvfQxdtCj9k7gsFR2NMAbukE+fQn/1Bz+id/8id9bScOazbtC1/4gt29dcMKuy27eP6cumQ/8pFfN9vN2crKmvJh5HooikkzmWPOmH3/D36/XXrikqTYmDvhCca5K05TduJkGPbUyHdFHGl4l6jWPxVs6E7b3ZdOWlvVWkjxxE3Ytz3/wOslyX8wPiT3U6+LDIJ8Hp04jFXyGrpdKArI0Bm2fMo7A29TfsM9Yr0XQ18Llo5TXaVJJjC8CGQg/v9w9iZAlp/Xdd99+3v9tt6X2TdgBgsJEMTCBQAlWTRlipIoUjIp0YtoybJiOy674kpsWUrZlu1KuSqJHUWSXXLiRU5sOREtUostUSQtigJBEAABYiFmBrPPdM/0/rpfv6XfFv/O993uP5oApEqjphrT8/q9//L973fvueeeIymrQEjTsZuF1wFaM/UZG1rsg8qzY37O3tHYbmrCUdMQ0oEPcsNhciRI2GgCMYLofAZfvufz9yTm53mC12IY6foe75NnUnhgiisBYDs+SGyUTx84nRoNIZfw9ZsEXg+uQ4/9yVzFm9xeIx1kYB8EXGNRvPcNLOfgOXne4fVe8nP9WvgbSMYsfu0D1w5k77/3WwHYypkOHlTi78kGwre/7NsBbL9+B78f/F3dM03xBxa2n+vbAdhvdi3/SAmRPQr9W0iIwOINOiYwicMFY6HCYuNm0oX1jhSJN0CrG8wIYIxdYn/Qg3R1BKw1NrX//gR+v5mcMIkgxQTjLUosI9vaE1yNK7h2UWRoe4fPSePFAg8Mx4+8xn6BrNFyLfDgBizjxjDsIMBWzpnS3YmAtgJwlBXxByLKkcDAJuFDw4/AT/c8k8tLPsSZAgSYNzCwHcCOEi17C+IAgB1Y42FDk05ensIedkoAcwhWYYwjFP1sRsEMqx9GVkZDdfIYAYfFlhr1xUIGbA4Cihk7dvKkXb+1aE8986wYZ4xMwzorlsqWTQVwn47wkYU5W5ib0rhcpZS39z76bjt2eE46zjDpAMdhf9I5nxwfDwzs/lDfXfeaZNENOAhyW1vNyPoFHEnZ6tqGxpAD2wl2dk/JgJL4GLSSDw/MMtZDSNADgM1pse4AsElOALVITkgYALHVlJDZS5APYTPgmFg7Mm0EnAVokOFiUcApwDzFJV3eJgz3UdpuLq9Zo9u3Un3c/tJf/W/tzsodJVx/7a/8ZbHVf/mXf9mWbq/ajes3bWVp0XI2tMlK2cbLJauXitI8w/iEAgGQE0QG07YM+qjlsjTXNOKJvEs0ZqPA96Cqe4/GWGRoaCzJx5hIgHDrjWA2GzVAz7Wbt8Su4ak7dOS4Xbu1ZP/yX/+K2Guws2WSA/Mvh+5xYDmQCPFchsQurw63szy8IPPRJD23MYERuEMB+v9TQoS4wybPume9UiioqSSX7sCGAggR+Dw7Z4+9971iij311acNE9LLV68KNOKp9sSCRIH7y0YPEF2v1aUZxvk5SxmjRZJOmMjZQkEmGPwbzy8TBrDY6tWafufQwrxNjk/Yc88+q99hjcIGvu++ezXW3my1bWJqSgUAx0kh9453vMMuXrywp328soIje1+f4UUr4DivAzh+5eWX7MKFCwIIjhxaUGLDc/bcs1+348eO2fsee0yALmObJDsUZrC7YbKg/+rmgLDtXH85eBeM7OYNGE7FveYExYonOqVy2U6duVusQ54NnhHOmdeHJknQilZDLbJXfWwalomPUjIqKlM+DO9gSw8AvvpKfl586VVJBkl7HWaNJO8ZozUrZs3K2Y598Dvfbw899JCeYcAiipNapRLZB6GxwVqhMOEzg1RRV4yELAZpUULEmWDsXUpo4nOl9RnHDj3R4bXS4S9XxAzyxNxBYGdP+/PGdXGmnD8T3kTjWvFvikmRzc819qTImc8e19REywT2HPFAHg4RBHIGtvTfUmnFNwBsrjdFI68jqfWElM/hOfR92Nkx0vznGiWawvwO78Ea0f1utSVtEZSsmKIJxnLsbWPIPGDemC3aWG3CLMV0CPr8A0sh2ZEeSWYqO+pbr9203faOpUd9jXTSAEUWBC1sgEuNKFKkBCUzJcgkx6xzdrR+p639xQFsNJkBxJGc4Fj5XABW9gxAafatYhEd2p4N+SyxlPIyVwPkZK+mMOXZoFkaknwYaIEx6fdBusSFMeldY3AEaJ8ulkE11eRF2zmsqa5lRkNrN7dse31V7Gugr9XlFStjdAiXmVjMnp/OGObCtfGampehTx7A91yxYj3L2c/8vX9ka1vojWZt2G3bO++7V40rGlMT9bq07imwvdkmE6n+IEgdYQpUwQj5VhjnVOM7p4uKbjj610fmpqV/3d5ctlFrQ+D1ybmaHZ+t2alDE1bKDGzYbYrpbWhjDkbWandtdW3T1jealiuUrQxbfJi2m4vLuvcYBDNJobwqkxW7p1qv2coarOmi7Y4y1kDCowMzsKB1xsRWKZeWTiUa2GVM4NCtZM9RAZ6zu0+fstW1dfvyV5+RVE1+DPPZbZufnbZ+p2VnTx8XEE0jJ18s21a7bxs7u3bt9pqtNpqS4ErDvu72ggY2eS5swyIxpKx1jTcFYHmtQtO9Lf1sjI55z3SKxgr5XDAh84kF/n8c40wVkjm7fuWy3mNqctx2Ox3tEQWgz8aGzdUrNlGnoTK0UqVkpfFx6+VL9oHv/ai1cmXb7KetOczYKF/UtZPkWzbsWUwIiCkb99BkIeZ5gMcbL8j4PdfR72P0F3NunpfB7q4t3bwpVvZLL7xgD7/7IVu5c8euXb+q5/x973uv9ikkIWBTvuud75DPCRM65HE8m+9//+N29Ogx+8yvfcZ+53d+x/KFvDSwmRjiD/lWc4d7NCuTN5mXHWBOSws7AmkqspBJi3tIqDECwzTE3VAX+JjzwSmSg+Aun+VNVeKzx17fu3i9F9T8zGOi1w5eZEnHk/UiVm+Iq5KqiveC2ojjE8cpamBjqEozij0MQGkfYA9FtZhsMnML7+PyhuzHxFb+uJmhGpWJ+55sNIaptLAnA2Ar742TtrxOLOg47u8NSzVp3BOIaUW8LAoF+9rXn7Wf/pmftep/zQv/x7/79+zUmbtEYMGHpdVqyrx3eem2AOy15ZVA6NhuyoyMc0B6jTWDHj2a9wLoJVMytJSMD0Pu6GC6m23ycwBFagJvTpBHkPvAwAaIwzOENSfdetjoTCTAZowTnAAkDrqy/qlV2C85V0xiIdwAEIk8UB+PZpIBqEa+8PXXX4/gbDBy5LM8TyBX2UGiBHITqAg+AObXNhC6NCHV61q5kLXsoGe5Qd/OHT9ux+ZmZXZ5Hg8TPFmRWYI5CplHCBCfs6s6Cpkc9g+eT5poPZqrXQDonDxMqOV82gBgUpOPMBjjJBm1A7mjgOGYV9D0A1iCAIOOrzdzPNdwszZfkw5gh8Z1mMAbQ2oOA8hWKzBaozSL5xKwr0+eOmXHjh9TjsTvwbJ2s0j2nazlJNUgSQIaaZjCtXZ0/MQNGc0xrVcqyteA95uZndF50Ai8dvWS4hDvQdOLuaABoOpu3zCZDCxTlygN9TxNDEBCaoCJiSl7/hsvqMFCzsx1wm9IhJGTJ219bV2gOwzyhUPz2rc4T0B0cp9Wt2+3l1d1H46fOqWm9eGjx+yuc/dEMkZRjQ6xiAe9AGAjARKlgajBASUFfMX/p5lczOWsWmJSCwmRoINdYmpBU2pBG10TiUm65ZuA2MJLdF17MhtHBov9TX5KsFQlTsMkS8A2hKIrXgFc04BJiZDV45Xk57t9u7F0xzYa25YvlWUmitya40Sa6JMkaSCFOKDn3xWvog8BeXiQhwv1Aa9nHfqzrnwv5rXKWxMgp96bJkqpqIkpeTyRyyDDIlnPjppqf/D7XxYb+6d+6qesWqvp/j33/PP2lT/8iggFP/SRD9mpY0ft1Ve/Zc8//4KtrW5oj799+47kxdQEo3YoFmxuft4+8aOftEKpoKY170fu4/kgx+v+ZdThrHNqYfaFbrsTCJ2w6isV3TfIQcNU8FrgWsDApi7j78RNihx5EvDsSEIk+D9wbjwv5EO5lCkPgzjE7W/tILmXkawO2Fm1UglSiky1ZbN73kXEZ9bFDvJIsfmlmiYS4PhOncjnkYt5c8wlTBRHuCdI4ohhHQBqB6kFUGeQh+1qQk17Z5T/g7gm8DhKhYUJxzD1mtxrk4Bl8v+T+xwSInuEoEjzdAa2NMQhtKluCARXsbAjZPvHAbD5XN+jk0Dy/r6936jxJobnCQ7Kvg0+LMzUm9eeuyVzOD9vfw7eCGCHXHr/69slRPav25tLiIQG71t/Jdf2mwHY2ktjszZ5TZLn8JbvLgA7SEj7l79H8lokf/8giP3HMnHUmwWhkW/TwIbZp5FF/hN+FBdyLKodwFbSdADA9kTSF25gUwRJDx2oJ3GSHkgAX2LvAaJhMJIWuOFBj1EjXszva1NWwgKzab/I94Ul06Nc0Nr20eSQOO/rTMvgAw1S2C5xxMYBbI4UAFv62NIrC8fNTVBiDTsP/SPGJIZmaxub2uyQDaEAk1aXRt0C2zzJwPabRjAiEPkC9g3LbzTgLWxKgh3HOFb0Yw1McB7gwD7bB7BVyKNpRCFIN1pGL4D0bGdBq5rkjqSBDbeGdmY2bzfvLNuFy1dteX1DRVw6A/iTF9APU4BkqzJWsIla2WqlvA37HXv0oQfszOkT0ZALRmRfgBaamzAJSCVhOwBgE3RhZMmIQKw3GKGYAQy1UcLigsUCMAC4AFOyu9tRoiNwKAdAGFjvew96lAsRgzoaogXwLCWmG0wwGeYkAGzY587Gpjjl9+joqiEDYOUmP6mMlfIA2CR1bY25EVCbyKD0R3btzoq1BimbPXLM/uynP20XL10Uo+uHfvAHrL2zZb/wC79g282uXXr9sq3eXtKY2FSlLBAbFnYhmxGznU2MTVM9w0xamzYMbIAiwg/JIUUNzxGFgLOwpCPOOZMoaoQoSBJoPDR2XTG7C8ltS0kgY++AJdIqzeQ0kv2Vp562rz//QtDdy4T1LFa8pCDCKKonK3znXgQzv6BfxnHxmRyPg2J+j9jK3g7A9k3hzYIgMSAXm0Y0R2BrCiSYqNvs9JQ0DmHrcH6YmPGoffH3f19sjQsXX1cTAPACEJoiaWoyjGEpWYjJEvrgnAMFO8kIo1qwgkg4lJRGFjmvJ9Eg8SVOTNSDdhgJ2kMPvsu+9eqr0icjiUBz++iRw2oCXI8ajhRQgNgkCHwGoBcJBKzvxhau6oEhDfsNIxaOhSLuxIlg+PjM00/rep87e3cYkx0OZRbZabfsXQ8+aJP1cdtuNII0kIwt121x6bbVJyb2mjIwrPmc5eU7oZlGo4EJjXpdzEcS/CCxEgqDhcNH7PL1GzY5Nb1XVFNg8/xyDWHtnTxxIkwxRCmeoDttGpUkmcMkTKZ8jLzBwiaewYYeMF0ysKU7q/biN1+R/ICAPkz4MC9Cnzg9sExvw86ePmrf/d3fLWY7AJcYajKzC6zrACoEWSpnZAtgH4b3ko/7G8bY44YaNfuUIMXRWBX+UTOU5AzNcBjYziDxRqyDRpyrs5t8nfszqIK6kNe/uz41v+/PjSf1yakKPtuLSwewOUf/PDcQo+lGwkuiSwJPjPbxP/YQbyIpZkR9Owc2uBb8nheqkkWJU0YulSIGWnPHJianQ+N2COOJRkYAsEu1uiREMOYrAmRbMCuVFwZ6sTawMdiko13rt5ua1Ol32/p7Bg5aryMQG4bmLlqSgN7yGAja/sQcCj0MdHvdjtzQOYZuq2mtrYYahDTLAzgml41oBgx7FzZY1ra2GwIfxfTKF6VrXChVtNehX91IjqbpAAAgAElEQVSm+claC7O5Yvq5YY++I0uUK1mfIhAzy+KYpQqYEWbF7AVcDDqvWzI27jS3bGttRdIbsINlsplGExoDyLyKYMBczIFK5WCmRlNZuVAKGZGyAOwkA7uYSdnC7IzNzQZ9YQCa9bVVNe6kPwujTHrrJclfrG1sqOGIdBCmjjTRWE9IG9FoBsCujxVs4/ZN6+9s2N1HZ+3U/Lg9cNcRS3U2rbWxaM21JZusIg03snZvaO1uT/Ihy8vrtrLWsEyWiaEJmTg2tlq20961UrmiZxjQBd34GzdvCjyZPXRI+tPSvm52rNHsqHnF2mcPnqyX1eBAWgbGPbGVa8r9Zw3SeGeMd3Ona1vtXVvfaorVc/LoYUmPrC7dsN3OjvbFiekZK9ambZQr2yuXrltrF1OngqVyedvudG2r1dF9A7ijCUYOBPMRpjlZBdet0+1bNj9mY9W6JG56zVWzQZgQmJycUmyDyalJlkbDpiYmdIySDWk1xZQnn2QCZ3ZyyhbGJ23p2jWrjuWsoM7GwEr1mi02mvbod33IFs6+0zYGGelhD3NFScwEw72gW1mfnArNvzgZkAQK3ITWc1LFpmicrDFvQA2mA0VAwPejoMkzninMf2l4fuPZr4vNjkQVjdT3vPcxNT45v5s3rtnRQ/N2aH7Obt1atH/7K/+X3b69bJ/85I/Yj/7op+zf/Ot/Y1/4whcEljz22KMCsQ8dmhdzl4mho4cP29z0jPIrB6tpujn7SoAAxxv1dhVjyWMiOUYGiRisR0a2N3cdsOb3vSnor/G8x0FIroMD2A4weH7nMdLBGQfIvWCmGQRYSmzkWZBkVWT3Kr9hUo09NE5QQL4ALCR/IiwBKLEvejPRQXVinUCM2OhXPZGhGA+EBPZvN9zyfSN5j1V0RhN6B7AFvkYSz0EAm2MNUzvEQUyxoyZ1saT88jO//ln7pz//v9tD737E/tZP/x1NqgBgTUyOG9J55PRMk6CJjiyS5EPYb4pF/QxgmFwF+bHrN24ol5IG6gCywX7u6IQL5eaxWcH9oSbQ1Fb0X+D4MZ5+4IEHZGIt07h2R/kUoCKkgHUM2GJ9xX1Vwxome448ODR9mRpiEoZ8H3mzKhONxaIAJpqVHA9AFjJM5IfUiGHvDrUk8gVtABTIM+QQNNeJ05K9COZhSGrJYHjYU8NqYWLcTs7PW05syWWxr2GyMqUJSNgZpWy7izEkjZWsAEvCAm0Q1Wn5og2YAukhNZW3USazB2D7daMe0Nqnfs5lBW5NTU/vGTXyb1xTmKvlWlUTK56ns+ez9rgGXGfqJp+s9LXGa9TMxggTUkXMFdyPyf+dnPaee+7RfgZItra+oQaqpNPQ4IY4APlMzWVqOVjjQbNboCZkIuTTCgWbnJoMutdzczongMi11VVbXV7S1KOa48KCiBeweyEuhHUt5nUkI4EtsMaRM8ET4s6dFQHY/oyTQ5YrwVOFXP3a1Ws2NTmpyRHqbKT/yMFZz8ura5q8IlcA6J0/dFi61wDZp+4+S/BSfUCjg2ebtdBBsxn5D02WhBqcvNvjhfJi9h/YroW8YjF1YRnmbj6sB0BLEeiiTOkba6M38in5W5hSDgx9aoyNzU07cvSIrhWNtMC+PghgD8U4DpNhI+U0rd7AljcbavRSjw9HsGhpTCD5FaZAyP15tmgA67lDmijGYU11UFeofqbJ0A3T65Jg3Qe8HcR2fMjvTTKPFvmK5iKSht1O0A0nT+c7E2HdXdvc2LCv/uFTkjb6iZ/4Cbv77Fk9x0g0Li4t2TvvO2cPnD1lGyt37HOf+03rdnpaDzvNYMwKoYYaF1IaXhePf+BJe/Q9j+q5oYHK1CjgK3mhH783CZl0IuZIKhXSTzs8V9TFLucEWA2AzXmRr7MXcE0km8T0p/b0YEwvGTp5zuTDxHSnbWWmIfM5u3b1iupNrhufyXMqnevhyGrVquI++ArvQ02E3jc1LNiOTxcmZQK9oUiMIAY4gH2wmUtzZdgm1gcfjgBiE/Mi21rNk5GkIWWWCDMduTwmD8ANmShLB48ar7d9z+WzfM92LCcJJnudxfPle3rAgiMTP+pha88W2zociwPYes8/BgPbm/6OQziAmgRrHbdzDGSPJMtn/BFa2MhMeZM6+Rw7cJz83DeC10Jlo+TxHvwbsa/9d/L3CYcRFSKSctGJqeI3w1je/viDDFDyWA+C2G91TvFo9iY+3u73HCtKvtfefbj77EOj5C+H/2cj1qO4N5q8J3UCYu6mT+p3BnK6gpReH7Rm1GWJGrWue+3s62CIGP7I5CRKZ0jPyfWMIwtBoEMcUXEgjHFwvggcFEkEG7rNvuhJNCTYHhka3o0OAvL7jqEhUYzgc5T7cFdSXuedHEAfwGEFeYHqgS0tABu6p8Spg/utmG9x3Epdq8hURddxeW1dOo107AmOJHAueqHPE8gS2DR+0+jOaoQmCvJ7ENl7nUbxekrKYAyjsSiwPY7ocAwKkKqBg440Ol1iLDCuwsjqaCi213gVI6eRGAMUbyQgBJsbt27ZoaPHbHbhsH39Gy/acy+8KM1OzJkyOfR+g6lEMZ8RkD0zUbdauSAAolYp2gcef5/Nz02rGAdbo+tCwCe4CIhmJK7VjqBXQ5tsS+7kI4EOLUbVLWO1+oSMmmCwwwCRhEivKyaIbwzIAXAP/P6zpjh/EmCSHCQnXLOKQI+RgoDQTEYFPMUaRRzjhehgAwByfWGTcO0p+kP3PEhCUAA6UEQxTIEJAxstuytLdwRknzp3zj7xqU/Zy6+8bEcOL9gHnni/tbYb9ou/8IsaWbrw2gUB2JVCTgA2Oti1clGsdhhbY+Wikji6dTRF0CZnZA32GCM0dIfZqGD3KmGIYJyD7qEYCo0cLxK0jjAhXN8QcEviwc/Q871+86Y0UylSxqdmbHunYz//S/9cibY8r6X3GaYH0K9Lsjd9LKxSrshAi2TWDYb4jCCpEIzgSPxl2kdyyThTZMknm0FhqiFsBAc3D56/yfGaWFyzM5MCrrlnsLG578QLWJVzC4ft0pWrNlap2b/6lV/RM7nB6DrXCy33YlFF1ZHDR8SGYHP3gg8wmWYL0h2AyYHR2VGCQFLIs8Rzwu/weUwXABQDmgOgExdOHDsmBvQrL70shjYJK8XoiZOnbBEtuU5XIDFrlDjAWobxQeHEe8Puv3rtqhjGZ8+e1bGwBvmMw0eOKJn+5osvymjs+LGjSrBpyFx6/aJGxtEynZuZs7vOnFGM0VjxWFmJCc8aGy6fwftJZ52pBpoOvV27/PpFNegYBw6jvX0VN+gUIi905PgJFYpIoADg0/EnKeU1jBID1ISiDwf2UIySRE1MTtrCwiEBH3TrkXQhPhfHkFvKh4Yjn7u9Y0999Wu2vMrYPWyqMHpGDMjZwIrDlvR4v//7v88efOCdAiSJXcRD/l/YamRcOZgsY0cx9QFD37i20E6TfmXCIMN1OwGbKWz5O2vA9aNpjpTGSnqeQqEEcBokcniNgBh0DeN4HD+n3clrYUL5ZId3wz1m+3OD0SbH5MCMj/LCVOK9JIsSGYieyHPfYWrIqHUraOv5uHqY2gqsN1iwDsw4+5vjlRxOux00GuMIunQo43PFvzebLZuZmVPxwj44ECuSKj5j2dKYpQslK1TGrThWC34POJVjiKyCvm+F9MgG7W0b9dpi/w522wKvC+lQ8KcGgVWNhAjPkSQToh8B1wzQTRJO3E81JPpicu9sNWzQ62oNA94DPKJ/HUyfQ0xAGuT27SWbnIRdkhU7F/Y1ADZgNGaPNHmRvNDYo3LFoMHNelXRQuxPA37uSlJirDZuY/UJjdmiga3CdmTW3tmRVBnnzHTSQAUXzyXMwjBJxnvRlKyMj+ue0ITRs9pifJ2PREKkYruWs5/+2Z+zlU1+npaUBFM6Z06esFMnjyvmApYShyjWkC0j1iG5wZodH5/QPWXduTY4zWJyhlI+bzOTE2o+91sNGy9mrGRdAdez5bTlets2P1G0crZvE5WCmG99y9p2q2tb2y1bXiG/2bRRKmfl6qQMutY2tm2jgX5y0Lrm89ELZYqF52lqdsZWN7dsbWtHYHizMxAriLUKA3qsEE0+0Tkf7Oqe12tI0qQFBjKiDkAyNTtnrU5PTOpKta54fvX1C1YpZCRHMz1Z07QKEwGbrb49883XbFSoWBtjyeKYxqBhz9GUkO4q8nL5rNal5Ic00ZO1EQU/GtiFMTVXmmuLNl4OORTN6cFu1+6+63RgWZnJ1FDGdWmz24uLYnTjbQHR4L577rX3P/a49INXbt+y27dv2iuvftNK9arY1rnapH33R/+0tWhylCesNDFjmVJZjWQKN+IBuROsS3KZoFkai0FySWQnoqRekrWULDjciF2m31Fjmxw3Tw7LmHu3ay+9+KJ98Qu/Z1evXLb3v/99NjE+Lsbi9atX7MnH32OLt24IROQ5O3H8pDwmHnjgQfv5n/95+9KXviTA+8knn7Dv+I4PSNe9023L3Piu06dtvFoLxbnLFqQD+zkUq2Hkn71SZBZpJwdmmhqiMKwiKOK5jTNJPYfmHnjM8mLU6whimBjy0SCX/3f2r+c02idiPn6Q4R2060NcVRNR0mXh9dRLvB9f1EVMeGB8hokjU5AAbIHNFhiYHptd0o51Tlxy0BYAm3/jj8s4abouamj78YoMFEkclCWhyRMMvgSiJZhuvFayCzRZo8SWXwt+RmMIQsP/+S//lf3bf/fv7cPf+xH77/77/0G1xOr6hs0vLFirta2prtu3Fu3a1at249p1sbAhTeC/Adhy/dp1XePZuVmtT5fpQrMYbwsnXHAOmggS6SEY2vF75Iyst2A8GNYHTaInnnjCVlbuWGNrS0QXjpdGGc05jOcBUiSNFxnenFPwTAkANs+3JBPjpA55GSQY4gt5nkDqTtdu3ryl/A5ZC8A6JpZ4hrj3A+oZ1YKBaMTzlGSTkleh809DtZAyu+vYMRvLZW355k0RKRRviiWB10ztjLJ5W9vcECjH72F2LNM+Gyk+jxXHwjh+b6iaYHunpb1Je0QiZwlYDvVKVeAvuSsx3007HcBGwm7p9pL2Br74d47f9cCTADbrzu8R96Verdrs5ETUs+YZDvUFOS7vQZOB/FQTsvmCvFUAenlv9iZqsa2Nhhpn3FOeDaYa1bwcCzJpYoDWa2K/Kq8dG5MZH0xiSBit5laoHalnJQ0JuA8WEPIlEXrixEFoJgUJHtbiDEb1n/+iGqpcq+npQBzhno2VSzreE8dPaIoSwHBx6ZbValXl4Dy7APLsWQWmuYZDG5+cskazacdOnbaTd9+l/ZxmCqbAbiQHaCminhpSQaqO2o1chduIrMwY8UDM66yl8HMhn0bSkusYNbCDomiojd7wFRDUvR8JwCZOFMM15lnC+BQwV14DNJAkIxKY1/5d0/TsJzCQachnsgKvry8t2zCTk8wf8p+ZOFnHNSXOUsNQI2gCV35ageG5b/BOgwdZl3BcxEyf0HTA0puw/J7yvCgvIhwjxuM9ADvHFH6sJzELjEAvQC5572vf+pb9xmc/ax/96Eftg9/9JySXymQQEotPvP89NjFWsNu3btkf/MFXbHl5zW7eXLStrR07ceq0Xbt+w8anpjRpODE9ZZ/81I/Y+CSTZXh7BPwixJ0w4RIknqKBOgSSyKjnmgNg+5Sv9h/5OmCiDakrrPkKjQy8ijRVnNVzggwkjbWARYWpK4hQTDAxgUgusUi9Pj0j8JrPUszc2pKECMtBz+RmQxPFfAFkSzMegFqYEHV8yBXC/uPPMfdyEKaLI2nPgXquP9jRGpPjIrC6hDBN3WDYKFNmGS0GAJskiFqR5lyY/mOPKyiH8X1J+2XE6bze8fWwR+KM01paQ5FMxbH7eCbnrFrMve8SALZAbBGqAoCdNDZMxs/kZ74hrh6QG0kST5MAtucwbwcAy40n6qu/2ev8c5MA/hsfdhUGB0LAG40adV32gOsDEsyJqbdve9/4A39+3/zf/2gA2++l70+eh4a/kzMFMnIyP/Vr8VbXLvnz1NmzDyraHUxwdWujLug+wB31veLZkKQJGGOhRu1R3kwgVgxcgIvSd4ZZFpkeDv6y5BnXJpj7wuU4HGDkQAVqiYkROtu8LwltAODo3vSVQDjrep+9EUWz47GyaJ25peAnjTi6s3HkL24gnAsrwrXs2LSDvnQYqeeCK9kWWEF3qqIAxO9JZoTEVQBQRqxPQE0W2cbWtszwGEkGNBNzlgID+QIZGwRdKD/XZJEhRoQn7Qk9bGlURYaxxm0BWBg3wqAiNVJiqU0JBnh/ICYZ7G/cswH9xdim053CQK4i8LvbaalAwJ2bZIFzAzDl9UgdwK579vnn7bXzF63VG9lupmJDgGzJNqAnl5H50vR4TeB1vTJm66u37fu+93vs3nN32Y0bV61UBOgai2Amuox9AcQEWbrpBPtOZFWg0QX7DEbwrdt3ZAbVaO4IhCTZkUN7IS8ASUZ9fIXFGHSdoikkBZZctwsAA0FXic0aPVb+UCxQVGKaAQAGO4OigWtEQuMJntYDGnsxEa+UizGBY0SGz81J//r2RsOW1jdss7NrH/zeD9t7P/Ckff73Pm/f/5GP2P333GOLN67bP/mf/xc7NH/Env7KH9qo27FJGgjDgS1MT9jURM1S6OflsxorJokLMiGAvUhmwNjL2SCLXnVV69M3d9a5RnwECruUD+BjcGcGvOI6cE3a7a6VCkUFERoXPFtsfpJ+yBetPjElBuWXvvK0fekrXxXjEFO2ZpsRUsz6wnSAG+SQlJKUoPmK5iebJc8Gf8KIUmB2KhkhgcqVggkahYRC7VBgQDBLTct0EDBW2oVsvmNjSmQBIwBu0G7PIF/QbVunta1CgXuJTAAGK4N0zibnj9iFKzdscnbB/u9f/Q/atFdWV8MyIfYEFZ7EOG8YffNm1LEjR/e0GAEmAGlJAAIDJqsEJzzDGYE6FESYonJNZ6YnBWg/9OCD1mo27ZlnnpbhGoWBTBCPHrdnn/+GkgRnSJC48If7TRINW4Tr9fLLL9s73/nOML69s6Mia1a6onfZ9evXbPnObTVizpw+HQCwdMpWV9f0uhV0Fps7YnfTnJianFahRgKEtumtpUUZuvEQo73NeQAKktwdWVhQ4sd9g0FDTIOFsLK+pgKJY2P9zc/O2c4W96uk8ViYoACpKqLHSipCAOR59oL2MxMNE5IJkqZhFxd7EqC+5UsFGYXxHF94/ZJduHTZNrcYe0vLcI9ScdTu2jTMsnbLjh8/ap/4xA/Z3NyU5fOMzLWs096xQhGZIAzvABowzwqJP7FBTA+kJ4aBccwX90TaadK3BowOI8h03pAJgM0q45Eh6zmMp7nGrO9hvtl74ex7q2/mSbYJzNigsQnDMyT2/DtgEF/O+ApGRoyRB/Z7SDa7e8muGr/S9g7j9uxtALs0VQU0AnThcA9rFlYVDBOkBCqVvekkZzIkQa89GaIIJqiZGhmTJJ4cP40VNZpgujOCTlEE67dSt1QeUz1kRlLW73awXLZqMW+ZYc96rW3LA1Yjg9Lf1b+PBshtDAKADTsubdZt7+jf3TiZY+J8MdBl1BaGNvsGYBsUfbT5+H83BIbpCPuXYp3GMUUmYPb21qbNTtfCsWeLOt7q5KxA7O0WJjab2itYGyTkxMN8oSSd5XxxzHJjY9Zo70o3mb0VALtan9K/E9Ngt7RbAXxHoxtQHb1uzpO1qeIauRFkQ8oVy4+NiYVdq9fV+NH1zKTCeHYqY5X6pHUGaftbP/v3bXVzR3s5RczczJTdfeq4zMIa66s2XquIdbexiU69qYim4UnTqrWzrUKH2MD9Y/xccWwwkqwFz/yR+VkbdJrWbazZdDlrJ+fGbe36a3ZovGDVbM/uPj5nu032kYHdWd2Q1rWlaKambXO7a60OwF7Wuv2UrawDcuNVwtmkNWXB/ZD+Yh/2Y0r3A1NKWNgAzMB+xELOY9BtyeiTdQMTkYbx/Ny8Ld2+o6Kce7qyekdADzGTxgH70/WlVcXU+ljeTh+etamxjM3PTOj5v3zzjr1+a82+9upl28mUrZ8hJwjSAsQJPCfITTEIg2XIJAnXjlF8RuBpONAQYEy92+7aTL1m504ethPzk2a729ZYW9YeNDO/oHO/dO268j8kmuam6lbKpqxeLtjM1JQVizU7eeqM1sJz33jOvnX+W/bNV1624ljFirWanXvHA/bBj/yAbfXMXjh/xVJjddvuITUwtDOw/Ia7AuJ4vsjRiFNIO/GHIpvJKjmoRKaNs63FYo8sTc//ZfwEky7K44nCiAxGKiUpqVe++ZLWB01S7s/y7SU7dmReJBBktoJe8I5913d9l505c8b+2S/9M/vsZz9rn/zkJ+xDH/qTuh+HDi2IqfzUU0/Zk48/rtzLmcEBtH6jfiPH4zmG1yQe/5T/xkkpb9p7/u+xjH/3ZoKDWZyvx1Fi7d6kGhMQUXOT3/f/93josW8fJGf6cV/yMPilEH/dxB3T9GD+KuO9/sCuXLumHJo1pMafjYLmrfLSUJdo7DkxOk9+S6x2cJfzEfmi01He4dfNr4uK1ohhuSQEuYxfq2R9xTEz+eh7WNijwrSKJAayWfvRP/Nn7c7qqv30z/6sPf7Ek2o2E9sE1FvYX65fCeA19/bF559XowkAG/bq8p1l5UtMutTqNeVc5M/k0ZIR7ARg3sk5bLcBrO8p3wvAe2gG03DnvHnW5+Zm7P533GOLi7dsfX3TZufmdV2vX79pTaR+hiatWn5fcnWxaKZuo97y3A+wA/KPphAAkiT/UxPRgOdnZXVN+SKyJPgXtciDiFE02hlNVw7scEggZunZkd4VU75ZESv4w8RyZ2dHerjcE5r0AsAllYGufjhWASCaOgrGrYFdGHIYb7JQO2ovdO+p2DDxdaBGfDplp06fFlkBcFGyd2g805QujQmkA6RnjyGn5MvlhXgGPDfh91lL3APen78fO3pEtTGN8gD4D8SMlrRSOiXpkMmpqcikDNdJzbwU5pZM3W5rghWgkXsqIgvM9Sihwjrlc1z3Wh4evZ7IEjRAIeiwAjEJVZM/gvaAZIHlGQAib2CFHLMjYB2w+itfecp6u0z2INFY1H5LrkiNwgQT05vUMJubGwIMkR05fvy4mqaQB+6srIqBTROCCYBjp07ZyvqGnbzrbjtz7pxqVggumniOjRnu4d6keZTYkCa3/AiQwEiJVVtjvRQLmizDvJF1CX5CLBY+Eae9Q3PtAIgdE1ANjkWwVPEwYgxcP5qKNOBYw0kg2UFkYT5Mj7W7Mgpu9Qd2c3nVVmi6E18yeC/AnofIFfAZz1d9ypbr7rKS3F+RIeLkZRhqC75ozqx2EJXjcXDfzR3dU4LjIybwXY13WNJRIpX1RQNDYOtgoMm3C+dfs9/5T79t9527237i0z9m7e0tSWNxrWemp1RzXr50yV785sv2+uuXgx/J0ETeKsNeTqXlW/Dpn/hxO3r8mBogTMdRlxOjk8RCcnbYzcFANLCq9Qxtk3MFqSoIMHtYV2pknVZDfk3gRY5vaeIh+u+g7z5WCqxt8lmfJFejMk7mhEn6UH/y7zyPATsLOT4xWTGzVrPtrW0dG3E0NIhKql+5dk6MIRa4bJNqt1LJypWyIX/FM6jpi2rVdls7MF00JbAvHxJY2C69wveOmupBqjNgVkFChDpKBo805GJNsRe7IpCdbGp4nsI11X7POUbZLX7mRp5Bggsft5AXBVmT4LcVwM6YY0QPJF+LXrcd/L7fUA9NMb6UZ6juDYQln6Ly/duxmLcHgMOUjJNYHahO1mHJ308CtwGA5zEMslbJmtPjYPJnQdBi/4WO6XpO8GZgeZIwGPbO/Twy5GnRWyC+reduyet38GdvzFXwOOyorvP77J/pBF1fF8lj8fuv9zp39oE3MLD9QP0XvOjeB7ETJ6G6Pq1i3/WnOSkHsPkdAGw2X4AVPaSZrIJwMF5h8QY9tNApCBfJFwkXl//nWPTAJozotBkqOAeZEDbrAKSFzZ8DIhHTv8WEFRCbn4URlqhZR/DldRpDDAkox8XxOQNbSb8AtHjDVFgGZ2QebDZFgALGfjg3HiDOVbIWhaKC4HqjYctrG9aRPvhQDx4BaxS7dAB03mHyB4Lj9sLKR0y+bVHqIRwGvUi0kTEg5JrbyHaaW0HChJH33b4SaIpemFBs8nR6x3Jpq5dLOj8K2K3NDZubndbfSfLY0AlWuEPXx8ft+ImTkvz4+rPP2e8//aylKrPWUt2UljyBmhWM0darMnVkdJoiByDikYcftOPHDtvyMmzNtEBqGBjtnZZAU+QsMN/i5wR8ElgxdBnzz+ZsaQVWRUrgAixNWKD93a6AGXRDA8MxdAPVXU6nA5tbJiVBq5nXiaEvDfCeFdIAIRkx1igE6SoC5JPQkmzATHc9WO6F68/K9RyH8XwMpgMCMwlo2lq9oTb65caWbfd79pGPfcze9cjD9vkv/J792U/9GZubnrbLFy/a//HPf9lmJmbsuaeftsxgYDP1qo5nfnrCxmtlS2UwixrYGM2FWjU6NcuvWokfzOtBPm2lKlqpgcXsmyAbloI8jYsoncLfSfr8CwZgLodJRE7j0DQv0BAGNGazJDkYn5o2yxRsZXPHfuVX/1/b6Y2sn8qpMAfQoRDhWZGshCQ90jYg6cplbWpiPJqNhGeJJ56uPJssfxjHzpfrkoOQ/jrM1FFfgBYJBoz+malJW0B/bmFeG3BSwgF2vDR1B33rdXekeZoaBT3hUrlquXLNpg4dl4zLcy+ft1J90v7z7/6eEjPWDoljrw8DCVH0UDx7HFL8iwF/YW5eyT3HTPJEgSMmeWQnkKCyNogTvW43GH4x7kehlOJZqOnZgn2GmRfFPknwysqanb77rMA1GD4kdyR83ENpqI6Piy3hCQMANmxrXsfrAVRobJw4cVzXHhY26/jQwn6TQdcAACAASURBVIJNTk7ovTBKrWrktyFHaICXoDFbt/m5OSXHJOiYBlXHq1apVXQvea6ajYYtXb9hlRLxITAONA6Nq3nUKuT5mJ2ZDrqXzaZVx4ghNKJaGp8X4F+tqpCCOUNxhus2MRh268ZGS2N76GgC+ldryJusacySIgSAHvb1iy+/Yq9fvioGZDbPaJ9ZZjCysYHZhDSZd+37vu9P2fvf94htbqxYrTpmzeamjZUYVwUYB5BgGiUkT9IPHg605vVd9w1pkzEtB5porAEMKX1UXfIHSA6w7wjApjm0b6rliUMyGUjKhTijyIEKEjeAMRJ7j/k8T1wr4qJkreI4HoUGQKMzFQRYdSn+YwLAuCdFL4li3AfRt+U1PM8kW2KJwMiI49T8nfNxE0dPwny/9MLCi9agARoY6xwXRSPHJNOZbEhOGaenqYM0D4BuKluwSq2uJKXZ2LAee5L1xZ5P9TtWBpUcYODblW41zGSNTDNtMgoxgT2EhizGyTTHOCfOn/2rh3am5LAAiDGt7elnsLKIYRShFA3rm1tat/zZabclj0TzojpGDOjZMF1QLMqN1aw/yqjJS4yHvejGd7A/mfhK5wo6L8sTFxsme6J01opl4vSE/AKYVIFlqfH2ZlOgRSY10t6ctqE1txrW2N5WcYhsBaa5JZ6TbAAXkI1yFjCAAIUV4HirnxKAvb4VxniJBdWxkp09dcwOz09bD7B/EIAfNerWNmWeCANUIFgnmCgTXyXpJE1w9o+0jIwAVpARyQ57Nmht2Xy9ZJNFs81br9vxmbJl+1t2ZLpquVFX0hhIhmxsNW2njQt9HpjZ+qmCbe30bHmtKVmQYQp3h4x1dvt7pkjocFerZZk00sxa325bi3HydE7HRN7GZA3A9Wi3Y6lB16qYG5crNl6fECsSsLYwVhLQXCuhe9mWHElzd2TNXlqMOHTW64WUnZqr2cJUTWsdcPubr9+yG5sda1jJdjCOpJiTTBz7WNDmY53xvHAt6xPjKpiRdSJ2cY/QoS0WKraztWXV3MjOHJ2zhalyAKjrVZuZm7Op+UO23e7Yq+fP28UL5212atyefN9jtjAzLqM72Oqw98cnpmx6dlYsxM/8+n/UlA2x8uSZM/axT/yIzRw5YV976bxdWFy1Tqpku5mScqLpcQgU7KUd7WsT09M2Mzer6xLVmvYMEclJVegSVyJTkWbCfryCFUV9l94b7YZJS0MIjVSeszuLi/atV15V0U8D6B333W3t9o49++yz2hMBh773wx+2c3eflccHEjY/+ZN/UZqxPLvsaeQpnN8hACJpYO/L+307gB0A2oMFjNcKXgc4KOAsPf93vrt0EvuhQNeoterAdFJ6xPMLz5E8J+Dzia/+2vDzwCYMeXtgMPpovxfYlO3ERXJugJHbK8tibIrsgGliJqWcycEb/xw1V2P9Exqa+yP5Ah+jz4TkGxO5SxIA8HNIggAOzGuvisfNOledAIORMfUCuXRo9l67edN+8i/9lHX/67H83D/8h/aOBx4U6QhQQusG0/J2aw/AJv95+ZsvaVKVfAcJMXJ51sFmYzPI4AXRdV07/lDDSR854X8jw04mVeOew7FRD5DPu858rVaxH/zYRzRJg3QNcYyJKjwz2i0AcfLNMGkUjJmZYAx1jTR+uacA0VxfvCeQ6MhmRZiQLxCEkVRGut0YWW5ubVmz01VNIlFGZCDitIDqZAflwsUVmUl1FNMcAJDcQ9ZQBx3/wOLmfnN/1SzPhDzaJ27l3RHZaZ5b8Do1GwrhOeaY5W0TJe0ckNDazkSg+fhxfRbXDjISzyCxH43vzQam2gFA9s9w1is5KGQJTcPUaro//OG6YBp38uQJ7bfdTvDr4L4QA7i/NF3IcSFMuC4yjW7ON0hE9mLd0ddeLRkIcjTMoDknHo+U6XOQySOucL58/p3bt4Nmdbdnff7Eml+AVtTxJT/TWo9SNGKu7jQVh5BTeQW99tV1AdjlUkU4BJJigMscNwB2wCKY9NnQ+Zw+fUo+M4DXmKyTI2D+SxymEXHyzF12Y2nJzpy7x+665141ppkUpNbQ1AGGd6qTUjoX8kiYzuw7AaBOKx5g8oz+NRIiTPRQn0IMCvgCrOmk2LU6Gwcxt72/C8BLSEZy/WkmcV2F2URMxSdH3PhONTQgdSqtPXW9uWN3Nhu21dm1EYx15c9DTShJoC3iN9xXnje+fFKZ/ZOfcw34mU8oOEPeMSaXwfIY7rHX38cNBslbQ52Lfj1+O309j/JeoxaLk46QGq5fu2q/+59+W4S6n/rxT+uavvSN56xSKMpgmbh0/rWL9q3z5+3qtRtq3EH42+l01UQGM6rUavbxH/5hm5mbAbHS+gbA1j6ChEjCeJBtwNnKXAeaYHvSmfSDtYcEEiQYSLWUk8SZpGqj11CQKwr+LTR3AmkuSCKCjXD3g2Rq2JuJKX5NhaMwlRH3K37ukiS+t4kRrrUoGFl4DvdHeBTmks3mnpkjP+O+8J1JAr77pOYIcineNHGvklljNGAOAHbg9KORHkBkgG0A7qgIENnD6vVF8mYSJHWwM5kT+FSTXochZ1RaYL0lAeykp5wD2GEKAuWAKKWhvD3gjh773uxB2mugJ/ABjgNsReCrCJDhuuw1oBMyjW/1cArQB2ZIvMDzHN/H3x4AT2n/SgLgB88jee3e7N8O4rv+mmTOlcyF/P32YtABDe2DgPXB+5nMSYQbRQb2wd/bJ2mFxjZf/rPkOaXuOfegAOyDX2+G1nvCt3cSWgscBN360O2ThEjUqOP1uTzmh3RHAoCtP7HzxsfyWjatZOLoCWYSePMAqW561OzUcYxCB9vZGAcBbILZXlKo7mfQYNLPFNgDgM2XGDgxaZC5AEkFgDcdFmmg6vYqIQHAppMNiC2wkA5WTIJ4mXfUSAYxvVvb3LTVjYZ1YVjQoYoANh1MgF9f/M7u8IR2jy0umZB9t86gKxt0rbmG6EWWi3nJYJRLGBUOZQoAMA4QsmdINQTARsNpqHGlfGqosWFAR1jRFIP3njsrQJFONM0I2A5sHpzrwqHD0ryF2fnUsy/Y116+KAMmjYhoPYTih2IYJnOtUrL5mSnLpAY2MV6197/3EX1fWryppJHgvwlTeWND4B8gBEEacITzCxtKGN1Fe5vRbhhvFPrSS0NHKyb4bvgRmlqh0QILjffi8NggYAzKpVvgd8cmaxWB1hwz471cR5hfALAkZ3IA5rV02xhtK43pfcOIfcuKxSBVMRrS6TPr7A7FJFvd3rF1mIHDoX3iz/05Wzh6xJ75+jP2l3/qvxEL4/lnnrHf+PXPWS6Vs1deeMEKqZQAbHTOZiZqVi0XBWAXxgpWxHCkEhzrAzlhH8AeFjJWrJBoh3XqxZr0caUPG3QT9wJi7Apz/BvrMMuQfMipEAHQgbVJ5xqmA6w9WAR99MfH6vb/fPa37OULlwTyMDqXyRV0HULxE/qrnBvjqMVc1qYnJ+yxRx5WU4JGCO8b9DvDmBJh48bi7cCUGI3EzKegPTw/Y8ePHLL5uRkdFwVFYAzuxo03sJQ07oQJEM/xqCfmJt6j2tzHypYtVawyPW8Xrt6yly5ctvL4tH3r/EWNqJNUBgm50JQK20Bgz3hh4QA2how8n7BL3ACL2AA43FP8CfGE35VupeSMgnkXYBWjlpzzmdMnZS74lT/4spjIjCDOzM3bzOy8vfrqq3uJAefGWsXxnNjCuCdAHIZCfM6xY8fEzFYxUyop4Ub7+g++/Pu6TgDGjG7K2Z0RZ4w+czmbnp+3+cOHbWunpaTixPHjttvuRE1Ks/XGRmDtNbe17rc2NuzI/LwBhPKHDdu1xCTxAcBy6JBtrK5o7XHcs2iaKqHKyrSJjv/U9JT09N1dPpsLzTo6/6VSWSynEAvSeva2MLQsFW2iPiH3dErDV149b9948WVrdzExDXIQKmpbTRuvVa25vWnn7j5tn/qRH7JBv6PmB2AoawpjMtY4z4higUbmwrRGF0bssB/MTdAbLJXD69pB13Z6euZtAWzF3mJIqH1f9H2S9w9jhjuKH26+5T/nOIhHnjzye6xLrjEANuenZD5K+9B4cFCZ9wB44JjdydkBbEkoiYVMU2FbAOq+/j/rM7C4JVFCARPZfj7lxHd+35+3YNAUgCAHuTlXAF72XqZ3stno5o22Kc9BcUyM4RzSHGNjSrrb2w0btJsyaswBTvdaVs4OJRWy221Lyxpt7CJSJYCIgJf9XcVlGkGw/cTkaQWzUEaqQ9MLA6S+9jD0OH0fcQ1arvE291fa/nmN+9KcYx3yfHIBhxm0kEuWLlYtkytJIotCQ4WmN8cHMOaQUMqLgdTDJLPbs1T0C6DgA7xGLoPCjz13q7EdtRmH1mk1BeKz7wBowJJtM+6cychnojoxIYmT0CgthtHabAAGiHPl6sQegC1g2DCE3bWp8brdc+aEnTlxVOu+tR1GPzlHGFRMLpCDqMDvdWVWjEwWhQoTYURu8hCeQRrqU/WqDds71ly7Y6nulk2WUjZTTtufeN9DVsv3rZIfWmd7zXZpeHYHtra+ZRtbO9ZB/j9NrBmz9UbHri+uWKkyIa1p5D14ZmXFGhvBPOPd1raKz53doXWHKetaRiARX0x9FDIWTKwo9sZK1usE2YdgslQRG4pzPnZoThMoG822XV1ctV62bIVy1aqlgvV2Nuy+Ews2M17RWOv122v27KtXbJCvWj9Xsu0W9yOvyRPXyBfGBjuWYllAWk4xJKx/mtvBNLCx0QgMND2zKeU7NO4Pzc/a5AQgCEa+c1Zl0uXKJfsvX/qiXbly2c6dO2tPPP644gvNRJjpAIPjE8S8ll26fMl+8zd/U1Mo3/N9P2Dv/cB323KzYy++fkPnNixU7fbKmhnPURz3BsBmTdUmxsXiL5SC+bM0e0WBD9OGTG+VimFiTePXUb+UfZB4xhfANfsXMYYRf5418ls2bUwdASkvnP+WffwHP6IiBCCAPQxTvQ9/+MP2p77nQ/ZP/td/os/79Kc/LdCH/2cEX9MhMHDTaa3dtwOwDwLKb1aneLz1PN8LTl7rgElg8YYcLjD1osFbfEMnj6gRHeuDZLOQl/l7eNGnabho1MqeD/jFvimiTWwiyjuBuC6Zw5EtMSVVKKkhheweskIw6cK0z74XgwrkKE/CeTlDm2PyRqhAck2MRjZjHJn2ojEAcG98X/+Z/64TDwI5iNHxoO1aKJVV133py1+2n/47P2MzCwv2P/3jf6x8hQUPs1TFNRJPvd09AJtm6esXLiqPp5kOgI0RNnEbqYq19TWNkJOiQyhhSpVJ2sCoxFehKWCVxh9/B/wK9zEA7NQhrofNnvMDH/2w8nCa4BpR7w1s6fayddqAaLApQxxHtob4R15C/BkgNwUAQ7OYWIyOPPUbOVUhr9qIa14pV+WTA4B9Z2VFzShiMZkQNZQaFDRYosxlkN+MsppDctpC9E7iaGgQBMCJL6/tvFYEwOYZ3ANkY46VJHRx/wKTs6D9gWk3SBza7xPTUQ5gAyBjfMj1p/k2h6n45KRATAzNIQcxacS9hGzAuiPf5Bkg/+Ra8//s/dwb7gkAOO+BzB17sU/Z8Z7kDGjey0NgrKRpyQA8hpyQ33e5Qo6d/JMaBZ1hTZ/lkWcqKCZxIQGvYQs7mEcOTq241dgSca651QwTHLGprpylF2RDBL5heqdcPyWiHJMhPJvPPfdc8D4Zpq3TChOhxRLEjooa8sR7rju6//Xxmp06ddKOHDksKRH0+1lzNOYbzbZ0osu1mgDsC5cv273vfMDO3ne/nnmWhQPYkA24DuTKgTQXQDhNEDMNBxM7AtgArRDSRpCBsgDYeFQFADsJKHnj7NsAnMQPHPRzMiDkF018Mi0XwSGR9RLSd+QL8vCITfql1Q3bbLWtz0QigH2cTOxBDklAcFxHn/pg3XDtWVesL2q/JBDF/XGflYPkCdVjewz1AKyqCRAJPgEfYS/bB7DZy8jvvUnFPoNPw5c+/3lrbW3aT/6FH7O7T520Z5/+qsgPTFncuH7DXnzhm3bl6jVpmkP0I88m/6O+pc55+NFH7f1PPG7lallNJrSjcwUmaHLKsfUMxsYMzTgRRZhM8Clob7AwfdHu6py5F/iFVUt5azXxYhlpjXPtaDRxvajj3L9KtUoHwkqYrKYODdNUIQfk87jPANjeUOI9OUauG0C6AHWmcVdWwhRsh0m8rADsMNUYgF1nyyfXDZ/vGvh85/NougwhAMW4I5WDCGBLE1veLcHkU9Jme0aPPBcQxjhmPPRCU/kgaOr1lO9hyQayGLq5bFAzcMkRnqm9CYVAmgtSNsHQVrKyxIkYs6WCG/f65GcnQVff9x1IThLcVF/EeJ9cv5qg+mMC2EEbPKx1Pwb/fD4rCWB/O04bZKz8K4nZJmNEMjb4Z/hrk00CPzdef/B1B4HrPRBZPmhvxI+Tf0/mIsnj47PAKiCKBLnPfWnq5O87Azt5Td4AYN93b9DA9oM+ePDJAziIgAfxf6Z23whga7Q6akEDYBOsSVbZqNnEnYEd1hoyCaEw8KC1VzDGsS8Penz35HMviZSJHDLy+87izsAmwCUNHXnAYN55h46iXptIbIEEqY7Q9Q7mAoxTBi2dwKwIui2BnR30TskeNTKDli4bfQwskhghwBTQ6B7Y6saGrTe2DR5AEsAm+YDl5V1GT5r9gVCiGRNu7/I74Lb/kAw0SgxzGIYX31kYJJO6ppmMAjMMKKZ9W+2uggsu0iV1ATEiZAyFwqxvp0+d0CgTEiRs5gA0Hsx46OlI0sHd2R3YZ/7TF+zyjSVbWVkVy4uRFIITCScmA7MzU2LVHjk0Z52dLTu8MGPf+YHHSeVUaLM20KNiVEYGZIOBtZpBnzPojcJ6Yzx5qOuHxiXj2aSAyF0AbhDE98Yio95P6KiYNba2Q6JqKRX0JGJ8qQnSD8U/siGw42CnkShMozvNOcPq6/f2JC+UOBZLemBJitHfrlS4dtwj2B5m7e7QGu2u3Wls2UarbYNc3n7yr/4Va7SaAgr/wo/9mPU7Xfutz33OXv7Gi9ZsNO3it16zYjpl0/WqVdHBrqORmbV0NmXjU+OWhR0Ow5wCGm1ENMjQDoTtWMhYrpQX+MqGRrLA8QGahXPcd3VW8RI7jmxSgCuYKMilnkaHDQVgo6GKDhdgPcwCWAadfsquL63YZ37rP1u5Pmlrm00lN6xtPbuAwDSIpHXL6H/K6rWKPfm+9wqMlCGFSEfoRO7rDm83W1orNAwwREUKpNfF2RhAJa37wLPIe/vG4LGCz17bQB7CrJBFPy4vMIN4kM4XLFMsW2asZl/+2vN25dayVSdnrNnqyEwVwxiepwzM0QTDywErj4NitWdz0g9znWuSB5J4AGjYgmGMLZwXzxQFXafTUiEEg3xjbc2KxbxGak8dPy79T8wLASs6uwObn19QUkFirzH4TicwK6tV3U/AahJOfk6RAAubwsLH8/ic97/vffbCN56PWtVFAdiYVMKUaqDpN163+x96l5174AEVYWuNhh07fsI6O8Edu1guiQVDbKHgoDm0eueO7TS2xGj1QsPHvcVKHgzsNEl9s6lih/2BxJ5rgZM7zO7xWl2mkACpPKM8X1wnihnY26urK/pO7Oy2WjY9UbcWUiEaTaTgk1KYra5t2msXLtvVm0vWJYils0H6Ik3BF9igyE987Pu/1x559wO2vbFq9eqYDG+QpAGE4f3a0tZnXC6M8nV6HbGzpN0HyDxWkXYckhshiQysTQqNN2NguylQaOKELy84HVAJxjahQCT+eKHJ/uTTIPw+f0jCGfUksQR4UnMUFmi5LGDBnwHeG3ApTAkF/VWtwTjKLOZ3d1cxHACbZF4xMiZ4zm4jjjrY4nt20hCOOMIfYocD2N5cRSOa/ZSiL2g67oqxQvGDrmd1YsomZuaDeQtNq92OjfGcohvQa1uvuW5jqV1LD2gQ7mpcliYUUhgA04DX6FqPBuhbB3kHTcOoEAwyQwAoGmFEu5KYJ33pofZhtGXVVKJQgqlFUon8k8xXwwSXpEjKFU2ZdIcZy5XHrT45I+kNAcdiQYYGFXsoDatUBumgnHRL+1G/Wv4So5QA7LFyTSw9mRZmspp6QUZIUijS82XChAQ8ZxmM0lIpq01OSW8RAJsvAGyea+Kl1iamb5Vxa/VMDOzNZldSOtzvUyeO2ZkTR+zQLIzjvIBlfocpqzX2zBbSP2GigTVTr1asVmE8fkcNdcAi1n69XLX56Rk7PDtj/Z1tu33tkuWGbUt1GlbN9e19D91r46WRjZfT1u9s2+b6qk1NzNj2dts2t1u2vtm0RnPXBqm8tboju7O+bTNzR6zdG9jm1o5tNXdURLhzOmA6DGnyk84gZd1R2trDVDBTHKENWrHMqK9zKuUz2qsBG5j0uLO8omKsVMrbyeOH7d67Til+Xltctpdfv2arraHtDlJBhqS9ZSfnJ9QY3hWAvW4XFzctXaoGjUaY9ozJxgKS2KdNZTiU3jMeAhgHHj60ILPMPuAdYHOtYlcvX9L9oqBHRgbjT3Ip2OKTNcyYc7YwO668B0AYKQIYojdvYwy3Y2dOnrRjR4/a3efusYmpScUI1nmxlLdLly7ZM898zWYWDttd9z9gxYkZu7ayZcvbXdvqpWx1c1sAC74BxAeaM+JUQSAAiEE7E0bpWFnTSz5ODOBEHkEMxHSa6Q5AlL1pv8gmFbOIva9WFfu62diyeqVqMxAYVpbtlZe/aa2tDeWa+DW8+OKLikH4EXBOv/kbn7OHH3q3Pfroo9rfYC8yvQRjlvVGMxcJq7cDsD33d+Z0sk7xeiBZcCZBbP7f2a2ev/J3b8ypCI65I+/lubezfok1/rleYCYLWZfmC2zpMErvI8Wutcm/0URgChOz09cvXRJTHikiDD2RFBIw5f4IEbgW4OYyeNFo0hl6vKfHaMmVREmsZP2UrNv8OnHsvKd/lox+kXCMhnA0NHgWyN9pLBM//u2/+3f2i7/0z+zdjz1mf/8f/AM1kwEOALDF9oUx3Nu1K69fspvXbwhcXLp5S88IORsSIocWDunZgoF9+85tW4W9Kq1jJFvIaYOEik83Eo/W1tYF5Hj9o2na6OPihBIaNw8/8oD2H/wY5IXUH9oKUo1t8js04flZYM5jHkrAD2APGq39YG6XR8KBBk1ObHhJK0aQWObfw5FyxltLS6EZKF3z8N4qHWONJhJH9I9SQT4CpMeIN+bgAltouAbpOmpI7t9+4zjEfpeM5LXa5xLsVv7u2uDk+wDksN29ieNNFn1+Jq18EgkRB8aIMdx/ZCTQIGcdAmBxDOSY/jr+DvjtjYWQ2wUJCPS0QyMk+KRoYnZ3NxAhzARg82+cO7kqX8RUmlj+jOl5g8WPxADAaJTaSUUZEZqTTL0AOBMT+ezl23cU49n/Na0r76RANPA/3FNds2j+6MAe38/de4+Om2dQfiybDRn2IbXA2uO82HchbnG8YSp6YHfdfUbnAXhN7MLoXLEjn1djttsf2vTcnB05ccJeee28PfjwI3bu/vs1dYG/DSZ10tuXTMIwAthhHSJnQ05MwwTyGXUYDVv+qJFPYxT5VRpjPAMHpABcum0v+TzwP96Y87yUdeENCp5JpBUUZ/Ya9QHgU1TJ5qw3MltaXTUA7DbXGVY2UkcRFxELV1Pr4cvvA//vsdbjloPVDpSxjlk3SVIEx+skDb93zgz2596fF5ER02GqkuBLbuGa/tw7cKhbN67bM199yi6fP29/5pN/2h5/z2P21T/4sqb5YOwib/T1Z561xdu3RaihyU6D0Q16IV/8wA9+VHI47KuYU25D8Cnm1dB2zxmOGSkblzDxYw+S5OKzR9wgkLA4Z3AaDKp73cCYdhIj10nNS/yukFtTTR2l+yJgyOvVTKpWlV96w1O5cZRR4TXeUABj4os4q9xQBDBmB5EiDGQwr4P5f28W+H7L+xAPnFzF8U1UqzbsttWs5Oc8e0HSFiwkkDTJ4wCwqWvcRBEw2QFs7h21jjdXkuvHm63J2MbnePOZ+Bba7eFLz4ckdvfJaKq3JCGVYIFHDezgCxcUHpIYQBLnTOJvjrftfaBqrfDHG+Ucc3KC4M1AZf99EUeEne4DwP563/+TQHPy0Q4/T8lo9SAD+2AsSALCfj4eFw7iuwc/I3n8B4FprY2YKyZ/L/k6v3cHMeYQc8CsIECHmJ3Mefw41VSL98ePNXkOqXfc//Ab5k8O3kw9fIlkKnnCBwFsbgSbL4GD1yl5zAbgGpBR4BCTVxJZD+aJYjTTFY+btIJ6lP3wYOYXgb/7H7+w6t5Ep28HBpRYxYSH4pwvgcARwKagVaKbALBD4hsAbGdSAGCT6GvkJx6rd9gV8OM5qEvA6B0Bjg4yIGNMSklyGZVfWV+XIRnBH+dyZ2CTnCCBwTkLdIjjPlw7D4IHzzkk0/sjaySK6F/LwDEaOXI5AS70YEcNPgDsoInZERsEYHF2sq4RFsBmwAJYQ4CGE/WKRgNhUWu0lvfR2H/oZsMIzTCa3era73zhv9jzL7wkZmQ2P2aNLXQi8xr74nphRlLIpW2qXpGx4+mTR+07n3zc1lZuC3xYW122xuaGNgOCL9IWSBCIs8D1R2ak27PGTlvFrUazojRGMRdYr16ohOZHHHMfmZJmaUMqeAczRF9f3FLG1dHs5t5RUDuAzfUEiOXaEsy5N0ocBWAHCQE5mRcCE3x3l+5jyrr9kVhgaGCvbDetMjNtf/Vv/A17+tlnJPXwPR/8k2Ip/6t/8S9sa23Tlm4u2vXLV62IYSPapWMlmxqvWDGf1pggwCLILnrXbD7FQsmKhaLlMNYAoy9iAEaSHNhVDmAHEHJXzx7XxDcGH3diE93tsvEEEyHG1wBWYFTAsALAdqNI7un61o4VqxP2a5/7bRl59GEeZ2FnE3+RZOkpkeY6SoYHZmohZ/l0SkzqhdkZraugbx3Wh+ps/AAAIABJREFUfOgOBxapAC4AsH5XLGqY2AAEYtjngjyHml0UGZKC6Fur27P17bCWAbAxEGUsS0CcDOTqtpvO22/87hftyq0V6fHmiiUxasLns54BCENc0QSBs5hiRFYAHQxlGkR3m+vo7JR1gPAIYCsBGDKOWNK6abWaKmZnp6esy7WMjEpAEEZrn3rqD7WWMMNkL6IhdO3aNSUsYoPI4GkkpovGJXs9sVnQGQXY9kREZov9npjuJPUXL14Qa2lyesqOnjxp2522NTpty5THrDozbUfPnrWZw4dtdzS06viEmi4kEWi7MrJJsoHBDeeoBhFsZQotwNSdls6NOM65wmxevHpFEiKwc4KGLDI120r0JZtSr9vanTuGqNHJo8eUcG2urVlL9yBjg17LBr2O5Eoaa2s2PzVtQxIrMGpLS8JjY3Nbkg0rG1v29LMv2PL6ppXQoEX6w2hodcRW6Xdbds9dJ+1Hfvhjlk+PLGtDPd+4ZVMgsPcAfvEdVi7dlsZOUwm7NN+QNymVBWDDCuI+1Ovjbwtgs4bcgd2TPe+ce1Lpibtr9/mIJfEosN4Cg4L4EgpqrhYFYygMCaIUdDBDNHUQ9zSaTTwXxKiDALYK9g460BHYjZ8BgO0arSowBCiGJC7sm5HdEQEVPsuBHI4vmZwBBHMONDmJ85qIAYCBJTZWttrktM0eOqJkFa0zI76mhlZMD22I5M/2mhUHTcsNOSfAdywBgyY2etE95C7QRO9xL5giCWP7GpkXa2Gk5D8YPXYl08E5k2sA0qJfHMYx4VkLNZBmMt/RMeWgSayJZZgxpgsVK1QmpKEso+A2+tUBHGBPYWSYYnWUypplCzIz6sEehIFNEp7NWxkjx0pdr11b39S5a4SUSQLAdgHyfbEvkV+pjE8IEBmr1a1Sr+vahWZBYGDTVHQGdqlct53dkf3tn/n71mjBNAoF4NFDC3ZsYUb7RrmQs267pUKf6Qv0vGn+ysRS0wBNabHWyiVrdVqWLhSt2QJYH1ghnbXpWt3Gkc3a2rSbly5YdtC2yXLGFibL9tA7TttEOW0T1ZyNBm27ffOGlfNlazU7YmCvrDdsdaMpgZj+KGtbLdhwIytVx603GEkzlDjDHiXAlTF+1gXs/GHaULreTWVtWw32oMWPtJXkrVpNO33yhI3XxvXM3Li5qIbzaLhr95+7SwxsYuaFKzft2p11u7HWkpQXOQ4mr4Vh2ybHqwLy7zTa1suPqxmxu9OQcTU67ewtTK2EnDetGEBxAnhLfJmfnRYLnAYBE0aA0qnRrr128YItrjWtUJ+2UW5MZt27rW2rFtJ2aKJkeevaiUPT9s533Gf1ySm7sXjHXrt8TQ3Q1lZD++bpu+6y+++/TxrRPAvHjx3RZw9Gg5CvYXhUmbDmMGOXFlftxvKm7VrGLl65pnwSQ0wMpmlaSmcW6YJszubm57TO8G0g/lDeCUSSlB7yJaxv1mJglju4qTpA0nShgcweIOCNaSnl7xQgQ41mf/bXP6Oc6uaNG7Z4a9F+6OMfk973b/7Gb9ijjzxs5bGyQKeTJ0+KgY0hMEZvJ44eVd7xdgC2M449H/YYq7ItMvSSALbn+p4zezHKz/3/iQk+zk5MU9yNORLfHTBxtl+yIPNCTZ8p0+xA1hGpRHrIIYbqTyaY/bLWuWrsrQKwyWHyRQHYqUFP5BPXH/X4LgAu6tNK6xqGZmx+8hw7K006nxHAdpA9ea5+HTxue+NS107yF2Hv4D1rtbpG8Il7TAUAYP/dn/s5+8+/87v28U98wv7aX//r1thuinBEM1BAwghWYcsuvnbebi8u2crysjXWNwRqELchR8zOzCqPgfCzvrFu129cl54qDGyB0oNQY/o50vTjOLgWMG65VwBT0lGNnxuu+cDe/fADknbg38nHMFlc32jo73jrAMjzLMuzpkMeH/ZTXyfIELHu1USgjmDv0jRrMGbji1yB+gOQa2VtXVMcxCcRY5gA1LMSruVBsMBJWvKBifu2N04l/0JsjrIK7gXl60nksGjWChovQooD3lHfFcIE+bTrVvPv8mwAnKcxWq/r2vNF/Ut+SeOSnJLryTrk+rhMAJ8hPeo4zSnD7ihHGMy/xwRkBWYcx56xtdW1vYlI1pck4gSe1/ZeC3gNuYEv1jZrh5hArUxOpiZ9heckHOfs3JydgPV89KjWwdLiotaXGlEjyFmBpS+wLJr7eWzQ3+O+zTHD4BZrfHpKjbYLFy/qOm5ubMoMc2F+QUA/7836CKbY5D0du/8d9yn359/IaTkHNzNf22zYxNSspqhmFxbkefDya+ftPY8/YXffc4+e9/XNzZBjRKkHPZvyi+KpDfUSNaf2qQIEHGRsgpRIkBRBF5s/gUhHjZwElf4oANtzOgf1+XzJN3Y6Oq/g9xWYeerZRs8sGunU2aubjWCyzLQpeweTErwOiVQapuSnCQalcJY4YeB7CWuCz3Ow2kEpZ2gn2aser94QZyM7NckIDngRxIigey3GftRWD2BYIFIt375tL73wDXvxuefsg9/xAfvI93zIXn7xBWFQNFAuX75izz77nPZiAE2mK9gvIRmCHJ2955x95Pu/L0ztp8wKpYImpIgZnBeTTEigim3tpoF6zkM9zn1XnIwxmr97PRDudQDx+DnvwZemhCJ5RT9wljySQZHdLQ35ZtPqlYqeH7+/wQcn1LN8zl4T1kx1o+NLoV6DtBcmUj228HGqraPMp2vf8z6QlLiHnDevAcDODJHv7AaN9whMSwMcmVwZNSId9+YAdmhIBi87n0ZxDM/XuNfBXMMkNikAlnvsey3fo6SxnpNIrlXNEgFseQvIfy6QQiWxFnHHPTwxNo2TrG8HTJPgsvIPqfeAw4325K4cs0s+d76WD34XsaePJM2+LNBbAcbJc/f/F3At/8C3ZkA7fuuf/VYA9lsBzcnjSR7/3j4Xp9c9Hzv4GseOD+ZQ+nnEgR3A5nf9unsc8BiSjAeeA+g5v/++d7+thEjyxh48GAewKShliBu7xw5gi/EVAWwZHPKiKBcgFrMuPqyo/TE3LqQnq0lUnhPw7kvyJgBgS//ax6bjZpYEsD2xY+FSpCQ1sJ2BHd5zX0LEGdiMW5JoRNm2wMJmBCEKDIaxr9BtJ5HQ2C8MCzeEsZRMlDACQVdJ2psEiTjewRiGG9T5RhxA/MBIdxDEg/e3LQQZEaZkPEQHl1FW2K6MHtMxDqMWmA6ixYWm9NBaJHeDkZiP6C1vba5Lrxgd0YX5WTHFFuZmBCaSoMI64l5QfKKFzXsCTmeLRZuYnbOXX7toX3n6GXv1tUsqrLOFMQHZMm2SfloY5cWYsJzPCFwCxD575pQYt42NNbGcBOCjk4nEAbrVYl+mBIxTxLV2+9aAsVssiU1O0ohGJhuAM7C9qGFT45glWRETXwcyPLgIRLCRTY7XVCxz7yhUYX6hgS0mcTYYIyQBbNk/RqPPlKHJSgBnPCVtnf7I1rZ2bGl901abTTt17z32F//KX7Zf+/X/aB/+8J+y+86dM0qOX/yn/5tAwUsXLtnq0m1JhyBnMlOr2uQ4n5+SsUimgHwKU+tBvgRDh2IexnjGRow/lsNrGKcjjDlI5qB7YIEEow7Wl5v+aKwOQ8926AZznwkkmIvBGBYjb3zCxLLMl2ynOxCw89JrF+0zn/stgTSM0SMvQpOBTUyajoW8vtMMgIUNUHJobkYyNQBNjJzx2HONkZlxVjNFA80XjUQnNLAX5ubEQmRMah/oC1IKGEkOs2WBRUgPIBcBKMImVURjdWrWrt1es9/9/T+05U3kPtKWLRQ10ge7kevC/w917qHR5YFco0jx73xutRzGKzkOFQa1mpgVgEMaSY0mFDx7xAekKbie/P9dp0+HIhFd8XzO7r33Hrt584adP3/BypWabTa2ZMSIMY1vOD765SOYjH/CAuF6sa5JLAACiB1c+9MnT9rczIxGu2WUUh6zc/fdZ1eXFq1Qr9rU4cO22Niw/Pi4PfaBJ608OWmtXs9W17fCSHPKrD4xoQIVYz8mRnCpBsBV0kTBBrsVAJ/JCEZzux07evSwGgAb6xuKJ5LUKORt5c6SjWAx081HJ3h7x/DEzpHcAAwC0mfNxgojsfhgcvQokLI5a242bH561o4cPmI7zZYt3r4jSQoAqaeffd5ev3pdMaCfNttq71ilWlYMmR6virH5J7/zSXviPY9Yc3PdKpHVAoANjRVGMuANzwnnvLm9rWeLe0xCS4OI0oIYxM+mANTfhoENy+gggO1JoCeFe0VnYnydZw52F3HKC0TFasaYNXaMgVKItWw6sPgAnBzgYA0CEARVq30AOyRVYSoI1jyvATwNhsUkeQGY4phY6wDYNPWSxUYSwOF1Hvs8jvheRCEPQz0kmQDxQU8eeSeev/rUjJ43gHeRpbst6SrDuM4MepYftq2/cUt6ysgQEB8EYDMJ0mkFoBCwpIcMUgAieC+OVXkJn9lFW1rigjJu5A/7ISAt8WVp8ZYSWJgWjDPWxsetgCmRzKxoGGTkTdGzrE0tHLNiddK2dtgfg8wIICYfRcMZdk6rsyv5JHSwmfBIIUlFLGZt54tWqU9o/H6n1bWNzS0Zf6nxqXvPyHNDDR5GQ6u1mjwGSMIB/JH6AcDWGojMPZqAyPCwlxbLNWt2hva3f3YfwGY0FAksAFyBuNmUAGy+ZNJ1c1EjzngCcP/ZZ9n3mNRC03CjhUFk2uqVmqUHI5sYK1sVbwz8L9bu2Nx42Q7P1KxSGOmPDdC5T1u1krN2g+e6Y+sr69IY32phcDawQSonE8dtDC7bu5YrMQnS1zQUyToNMuIX+cbW2orAqu3uUOD1MD8mxjYMeeSRZPyZNms2NmUaVq/WVWTC0AQU2dletxNHFiQxArBy886aNftp2+imJG2GNE21mLWdtUXlR+iGN7ojK00f0zGle01DbQhdYu6hZGOiXjgxHdafSAF4YxQLVhsrarKjJGm8vk3Wi7a8vm6XljZspdmzYaFm+bGKjQa71mtuWr+5bHcfnbW5iTE102DZT88fstUGzcbXdV5odxMH8FO5/757NAF3371ntYfS7GR/1TXJ5K2XHbPXri3ZN89ftvWdXdtoBRNRngckQzD1IVnlmUZOBBM11i8NMPYSWIYUeAB87F+lypia8cRtBxE9dxXQwL8hL0MeV64o9sOuBbzAwBpZoPWVZcWlL37xi7a+tmYfePIJMa2Zujl86JAATmIqmqPcd1ijMLKPHT6kfPXtAGxiT5Khlywi36wo2sv1E2QXZ1F7jHMjQOKWs7CdQOM1Ds8Psc8na7zmSBZoYlDRTNMITPDPcQkW5fDZIG3Immd6QxrYy3fEegUcovrJpiCfBACbrySA7SP2xPIkgO35K8cUpkwC6We/sN0H670Q9L3IgXEVgZIjwcMoTCCx1wewlwkqzJW37cd+/Mft9f9qoPzX/+bftB/8+MeVH6heY3ye37eRyCevvfKqbaytC2hsN3cCKw/9XslwVJQvsb5hwt1avGXLKysCr/W8RQDD76ekAfJBlovPAHBFVkSgdMxjBZj0uvbuhx+0Rx55WK+7fuOW2MQwKXlfnqnNjYauDecEc5KayO8x+zpgvBidIlgBSiAFlJWxOWs8MOgBVlO2ur4Rmk5RglEgbiTdYO7ma1NrZY/VF8AsXz9iXkcyBjmn1gCympGwlAS3Awi3PyWcXFuaYmR9Snoto3wGYJX7TVzXvYkyIALGyMVrNa0zmgKwcDknJARF7Ika61xfByM4FpnHxdzBDR15H45X3heZtC0tLu0BY5oko1YpFuRb458X/IKCzJrXJmq+jAKgyjPC1Ag5Gf9/5NhR5cSYhHOsN65ft7WV1ShzgYcE95J8IxCWeF9/BmhC+qQaADwsbp7151/4RiBajEaaamSqcqxUsVokhJCHsaeACQB4Ix1y7NhR5R78HscBqO3NLqYbadIzETw9N2+1yUl7/cpVe+I7v8tOnD6jxiISUAB7TL14w4i2tDM3qRec8c8UoWREBGBD/BtZURO3gQQoH6EE3TDEurC+3uqL9ct18e8eY6gnFubn98Br3kJkPwA9zPWYTKJRvHTbdnZ71u4PrcfkMf4wEJTS2cBARi4hyk45MO35YbJ5yLVV/Skj8YBrOEM7Wbv72ktiPB7Tk7E/CWCTP9DA5X1EoojeNOSNTBO//OKLkg05c+KEffKHPm5b6+uaRNxYX7evfvVpe/VbrynXZjIMIgL5kLSvqzX74Pd8yB586F0iOqVgi0qCIqo7k2eWK2LyE7d9kl7Pm2rhINNG3cezznPq+TTnCTGLfIIcTxMBjYauTa1S1fVhnyJ+hrx9Xw6L10iPnondajX44JBzkz+isc3kZaul18jnBqJKt6vnH2ID94BpCQHNveAX58CxyglkRKSRv703+cvx8Ez4v/O9Sk2CFBOeM7FppiZABLCpD5gafTsJEU2hggwmmhROtuM43MTXAWzfI9QoAWeIoKd+DraoienQ1HWizkEGdlJCxAHs/b0nSOl4zuBNxySAvAemCvYMdQiv9+ZCsgnDdX2rL2dgO4CdXOcHG6FvBWDTJA90nv2vg3nRG3KWA2xzf96SeY/f44Pg97efR/zkhPn23rWJ+InWbiRA+/n5awJbPlw//yx//cHP8vfwGOPXOHXvPe/6NhPHgyfsb5r8rhOPXQ4xotCRFIgMUBYYAho1BlwE0I2blUacNf4bnKAdwPaLzndPNL3I9oI1yVB2FF6L/wADO1yMAAKreHVd21TQUgNwUiBRN2l/U0gC2ASbYN6IdmoAsPXaCGATkPSAZIJ0Q9DRDuME0g9Eo4ykAG2kZkvsIx7kbL6ozYHEV+wPdDglpRIZDQLwc1FPPLrZxq5mCOBhQQhU0XgRBiEYMAJsYpg5kDYRhoTcB70eFnh3VyBwu9sXgE3qBEOyXi4KsJ4cH1ehiOwDo9tzM1MCEvhz7NgRdZ4Jet6dh4HNONouWr/lqr1+5Yb99ue/ZC+fv2K5UtUsU5S5U7UWzDDmcPwdDezI3LSN5TPW3Nqwx9/7qE3Wx6zd3Aomjrhzo9mM6D/j2rCsByNJVWw127aLmcTWthXLVWvBlEJrF9uobADKXYfWNwkPHqyPoKG3r0fGteQewxDm2nEtQjKRFVM4BMFwjQVg9wdKEAFQNAojDcUgQs8xB6mDjO10+7baaEpCpNHt2MOPP24//KkftX//H37V/vyf/3O2MDtr3Z2W/fIv/pINurt28fxF297YsFqxIAb27HjdJqoYK5E4F61QLgT29VhJmwFjl8iH5LMFFRK5StGyBQweQoLEJsaXRtY0Wh9chAXQSSIhuLrLmE0GDoEFIV8bG2kzQs6F/we8295pSXam2enRKhBY86u/9uu2trklJmI/hRZ8AJQBaQFUVcj1d7U20SG+6+QJO338qBgGYtxFBiLXr1wO44Ea/+ffkA7JoCU6ZhU2yPT+WC4xxYvO/4+09w6yPL+u++7LOXSanhw2ZywWwCIQiRQACiRBiqYoBplREPkHTbtsSZZsscqSLVmkbdmlMmlZMm1JVZJcIiEKCiRIgCDCArvA7mJznJmdnTyd48vR+pz7uz1vhwtQKk/V1PR0v37vF76/+7333HPP4fgZWW8NMYngdzDgy+l+9CiwK1WbO3TUnnzuFXvh9TdsmivZAJzLnHXpUkHewVQ3V39vjmJGPGIdBHBeDcO9JCBL0iHpXkfMJDHyiQWYyC2BvPfdc48YlfyfpOPUqZMyicH4CmCKxzo26kgweD8+F2Y2QTvG/oKRJgC/hQmny6vMN5p2x5nb7M3z510SpFiyE6dP26WV6zbN5+22Bx6w1daedVJmH/7eT9jSsaO2BaNa8jBI8kzdTR32MwxkZGgYfcQ0j3tL8w8mCJMnEjiDaTu17hRDp74tLiwImLhx7ZpVi0VbXpiHomRZGP40UZiCaPdsvN+27vau7W9uW3d3w8qZoWUmfTtx5IjVYEUPhrZ67ZqSI5oGMKj2YMwh+2Bml26s2POvvGKrm5sCR2nMyV17Z8sOzTet396zk0eW7cd/5M8kY5gpFQMcG4k2iRnNSQHYhlxBW8AP15qfSY+TIj4plpvNue8IYLPeuQeznWJiS4ypzzIIIzGIwpDCkQ68G6okWmYCq908imJc4+wCI0vOZkjYUGIshJ4msh3IHSVMD9Yyr4MxDzjmkgc+KhoAdsTGAEwjaQuDMI4/nMhD5z7kl2I/BQBrzs279MkAQAzmVkqSR6VaXcUdExqsRfZ/TFaH7R2b9lsCsIvTvk1ba5YaIv3RtTGO1KmpYjJxAzkQGrEOcLmenjr0NHfFJMcAal8ANvseUjcA2OjpswfSSOF5FHiPQzsmQjT/clnb3NnWccG83d3v2NByVl9Ytly5af2xScOan9HIEGBEoo0cSI9JoJ50sEvsbYWS9iUa0gBTGP/wGUiI0DBGYw9wiPFS4gJFPKAE14sc4NjJkwL8c8WyXosmOc0K1pUkvIqFhKGWtlK1Yfvdsf3VX/mbahRnsqzpqdXLJbvnzjN26thhmSIyycJ65NpjeEzTGnY35wuADrsdFRcY2Cius480K3XrsLfCrLKUzSUs7GJ6bPfdedIOLVSsWctZuTix0QAn+461tzatMJjaxsqaruFgbNbqDq07nFr/35tN9oZjq9TnrNXt6TjYN2mskRsBxiAZVC3kZS67sdeV/nWqVJM0WbvnWpZMBTHFgWHgXMPZ1zwz0tNmAqO7b41KwVKjvjSzB1N0yac2KTWtPzJdw+x0YNnBvoykR+x5k6z1MjXlYcU0uUZXoDV/iSesL8C8crFkKzeuq7EG+Iy5FobXp44dkfRFp7Vtrb1NjY93pjl77fKqrez2rFCpKyb02js2ZMogNbDjS0276/ZTMvTlOtBEYX/9zG//tgpF1jMSGzCvkcx518MPCszusr5lmpWzSa5o+6OUnbuyYk+/9Lqdu7xqSydvt639jkArSd1QjCIHVyqqAMc4F8PMU2dO2wMPPCA2Is8+HiY0KOeXFsXy1p6YyP7RQCvgj0J+ymfz/A1pLJvAVq4Lr6W5sLw4pzUFkPLaq6/aNx5/wpYWF+zOO2637a1N+4Hv+z6B2jSCKIAhrrCnYsQ232wkJo4+QjpbMEXBFsyy2anMqAtmGW/xuwFEBwDCuQaQImbbZCIAj+/DuhQImbA1eWaiyApATLl2cmwBoEQcjxFkL6ac/CI+1EzBBphH/CYWwP5f21g/MHFUrUB9lLD54rPj8yIHIP6E7nGA17yWGK3pzUSuMM457mMAeir2EwZbAPacN6AG8Zq9kdyehirAMbGuWCzb2XPn7Wd+/udFAPnbv/Zr9q73vEd1BOuLZpsamxmXAHzlxZcUK69cuqR/2XOIcZTWgDwyv65V1Zzd3du1ldVV7W/a43IO4N9kr/lUGucYE2kBSAeDkZjaau3ZiZNH7Xu/9xPK79GxJV8gV/daERBoV2AG3+dzASCD5cV5SS+XCQP2FYBmYr2MHan/3BSeazIlH+p0JQvVhtkIQJ5IdkUxHV4SVAKq59QkdulJvif5JDU2vAHLvgR8Q+0Y9yUmk/k/dSWAnKYdknVFDcp78LsyY+YzkMGSv09RALAY+oluNazJ9c0NPcswbiFsAIw5yJiyapVYlU+mjN4q3xD7fGj2hq8O78XxwbAOBnbU+2o25QDTCsk0ySQxbRzoe5x3aGmrQZFMMNDskVF1IW/1ZsOOHjtmR48e1bnwepj9sK75faZzAbAFXosB79n37LPKe3OcgNfy+9nethdefFFauI1mU/kRDTVyft6Pe+jgqoPh6HsjG8GkiGMaPhHABBO1hwBDeVhMZGi4uHTIitWqraxv2Ec/9nE7dOSo5Mp29nYlUcfv0tRhbZGThLlneAsAYvJ1WUQe5C2cXIXvAK8XXpIwsJOzTWLVdwawgzwReSi/y/euXr1qJ44fV64r515N+ySmjjQZBkNJDV5fWzdoOPh9oCo/oN4BewhAXdPnDtIF6BekO64j9y8aURHLAyyN5mA8j7xHxOqo4WdjPV/PkvxU00/d14ZGFOQp1bxJLkwu2G237PlnvmXfevJJTWL+1I//hKYxqcveOH/evvyVx2x1dU2TVweeBoDr1Ex33G7f/wM/YM35OU1bIOPp8iGOAcTzwXMIgUyYQWKmLr8JTP0ivxcOFTiPezFUkG4dDVTj8mwR04gFxDzOFUxEmAPAemgkJ7FcUnr9vs01GsKxAv8QmS6pXVjjNHB0zxNWvCYzk2dKeuHSn3b/AX6mfS/R745adHZaSfEYn4TEEwPCCdcyAOxkNlJ7BgA2udSfxMCOKZaooQMLi2dytjE4uwfLiyGZRlK9ngDY8vQiNiTnrAkIscMTrfzwLQDlSLDBWSD37UDUg+s/ayg9A2BHTad7njTPOdZoCP5x8NfRQjXfEtZ35BWzrz2oC5PGwlvfx3HAYGDPYqiz13L2fWev32yuM3vOkXvFNXnbY9fn+pTBbAMtjmH2d+KZjs+Ln+n/MrX12P12v3NrM2w2R1IudM/d71D4n6WQz16I74SMa6TQd2ddw1sBbOm0JQC2JwgpPdAUmAFgSxMqkRC5NQmNIjvAgdngFYF4loHtwSsSUkY8sgpMEVi5UgFgB5tSY8lJB+NWE0cCEoHJtVoccNfITsLY5AEhaBI8uJHx+/yfZEKF2mRqu3stMbD76hTCdnTmhpguGe9CxKIX+0pdt7QHgUTzxzcF36nllygG2tgNjgp5m2vW1cmjOVCmk1squDs1wCaFbBudypYKcJJQOqgUfDC2YK0ybs3v8TUmkPMNDATQ3krbwnzTdnc96SERJdBxfvOL87bfaWkslsLxhVfP2Ze+9qS9/PqbNpxmrVxvWq/v2klIBDSqZTt6aFFgI1/DYPrgex+RhAnGbXvSCfUxGgpzElC62JgpAIYDFACcAk6SRMJ6qRfdvdlH4G4YayHvAAAgAElEQVTKrgRgy3UFEIKBFAzCGNUh0GEwCNtaTEoMjnTOWXVTARwAgJS4oQtYRoe2cDASxroYDHqJgQtd27RYZ+u7e7bRaltnPLEPfeJj9slPfcp+619+xn7hL/5FW5ybs/XrN+yf/qN/ZO29Pbv85iXrtlrWLBVtsV6zJdjgJQr8vkxFCpWiWFKwYsUYlM4TTHHkMAqWreTliCzQP0kWovDRRjAc6Z4FSAbbgGsiBsaYADuW/h+NFJJn2JroWwKIAU6xAQE+XL2xZoWysyqf/Naz9od/9BWbZvI2SectD3stCdbaR9gsxiPJxmSmEzt+ZFn3nbG41MgNHmGzcT9gJZEcEMhYe85lRP8rpftyePmQM8OTDn5s1JzPzn7XepOMj5tjGFqrCATfhVVbKFp98bD9wZe+bm9eX7NyY15ALYmZGliJ/mGME81OOMzqYNMBZy3xd2lxKZG2cXAZcBMJETUDkq4tBRDMFBJUmEnELtbRvffcLX1Iij1YaJjCMM74xhtv2qHlw3bt2jXJ8sCw5n5F4U3sCnCbn/G7AAF8DTMEF3PWcblQtNtPnrK1Gyu6h8jMNObnrbG4YK+88YadvOsu62fStjsa2CMf+IAdOX3KBkgr5ArWEhOvai2KbHTh9vZtXCzaLgVys2FrsARHQ00pYHY0hr2PZE0hb9d2Ny0FYI/WWbdjx48cFuCTA+wADCOp6A+sOJ7YQqFsi8WKlZmaASjvd2zjyjnbXrlqGYLUcGANgBPkfjJpW7txQw0fwJQtmCxu8W1PPfuMPfP881YsVa3TGSlGAyzZeOjrK2P2qU9+wh558H6bDHs+zVDMJ+uomxgMAWCbtTnWfEH3kISRZ4upGzVnUzCUKt8RwGa9u4zITRNHnoVIMIM9x/rgueM9Y2+QZEEiVRL7GUkW8YqiXok5CZHA0YIboiQAtljSahShve4MbG3oamj75AlMOFiQmKyQHmiNJqPjsZdmw+QkAXoAdVhjrG9iBAn0rAZ2JCMqJHt9jxHplJht/HUAu2ClWk0a2OVaXTGL54LmFeD1pNuyUXffpr09WyiaTXoYTe7aoNsWUIgsEyD2ZDxQ/GXf9X2bRoH/K7YMSo1TRlgBITFw7NgIpgwNHGJ4Pq9Yxj2CKQ4LL8/IdT4vZhT3FuZNvlgRA7vVn1gqX7FKY0EM6z7PQ5JTEHsBp2kAo/+fyuatOrdgezBZMcmDIc2EDLrDuYLkPQCjkRGBveOG0SSsztRD0oHxbmAErhcMbAByjo3vcx2JH5wHI6J4QSAhstcdOYDdRgO7KJb9yWPH7J0P3WtztbKmDmgccn8vXLpkzQXX/a/UG2LTdFr72vNoIrY6LRtn2bemVocl3erYPJMrhaItocW/v2MP3XuHHZqr2rC3Y+lUz+YaRet2d6zb2bX+7rY1YDSvb4qZPpykbH1rzza292wwTgt0RS9cLP9SSZqm0iNHpzFptFfzedvZ2bPrm3vWm6ZtWqzJBHln3/Wy2ZMajZptrK1ZrQqLHBJBWhNk+Bio2E9PLDd10zgkXK6sblmuvqRpLUBrNLBPLlbVOEeKqJ8q2OXNjmVKZet1dmx3Z0vXFzYijQeS2UOHlm156ZDt7e7Yzsa69EgBsGnCLC/M2Z23nZEJ07mzr1ilVrP60hEbZ0t2/vKKvXz2DeUnTcDqYc96+1uWt6HdceqYvfeRh+zO209LFgUWHObUzz73vJ09e9YOHVqyRx5+SHIpSwsNO3HssN1+5pRAT6adKnNL1rWcre117eKNTTt3dc3KS8ft3MUrYrQiVTE3vyAwHCMzGXUjPVQo2MLioh09dlTgjbMkC2qKrW+uS+oivGLkOJCYbJKHKn5lc8qHKKSZxCGWiBEMkMXEFO3NyVjN1q9/9TH7vd/9d/bA/ffbIw+/Q8QIwCcAbIyGuUcwxlr7mO9WJd9GI+rbAdg8M8FOFeiXTFjOFkWzgEnUMRFPyZ/jtSFdEEw38lJN6CXGiKpXJMnloLdyvRlt0Nk6KfJwGoACSzUh4sCnZNrERPN4DzsQIgZr6/LVK2qUZLOer5K3yD8k4nOQaxJd0ShgZUydsGQDaOc5EnnmTwCw41oEyMS//K7L9E0lAQaoKS+SAl4rAEFTe+xrX7e//Ff/qkgof+83fsNO33abJlPasGlLJa0Nag+mXACwATYuvfmmpMx86senmuaacwJSYGBjZgqYcPXaNfnm0JAay5B5lmHogDPHGN93lrCzEdmreXbw2KjUSvZn/+yPKL5funRZ+xaMzBif1yQmk1edjvYzaooAznhGALupuWTiDoiHTIcm53y/9GudmEGqKem6xkzwQLLxus8bBAFgi6UpQzPXKofcxc/kb8F75nxP53q5nGbC+kv255g4YC1pZJ9pZYHcXucoT+/31XAHrHODRK851cBJgH/28mq9puYEezqxAO1rroMTQZgUZnrqJnQQ58L7xCQWrw/mWzSIuL4A0hB/mJaV4VwCbANG04DFXJzcwa83tYaTaPjDv2LRY7CdyDoCvhPDjh4/ZsuHD7tu+s6OrgHkJmIInwtzliYJa4JnSXIFM0Z5nBvPNtIpfP3EE09Ino/8mgli7tVtt93mWsCaAHADPGoW9NSJk/wuzyeTIhx3TEYEm17PVCpte92+ms9zC4sCtLf39u17PvEJ1cQY825sYQzox01NxfQT01jgBvhg0GinzmHylwkh9nv2GvZw6qEAsH0iVBoXBzhAxIzvxMAWgE0zOwH6Asy6ePGinTp5UrHDAWzOJyVDaZrxu+2Obe+3JCECQI95I4xs7p58OtiHIeKRjybTOxGXgkHLs0p8JYeM9cPnhJZ1rJdYU7NgdTSqot6L2B3sfdVV+NhM05I8YtLfJxD8PiLNAwECmcNnn37ann/mGdvf2bGf+omftMNLS7a5sW5PPvmUPffc82qgB7BHXkk9yjTAu97zbvvIRz+qhh0gI40VPCxY6zEpQHNFALyIEoCkmPL6tQHb4iuf0GbKEC1+iGWuuQ7mguwrZC/iE8bxQdIih+d3aNQEaUvA/4xBIO+NUao3Il06U3rYoyTuJHrM/B51LJ/B57LueS3PJtdPUzeJ7jX3jKaomjX7LdWe/J5q9fFYOST7BsdEno0/ief+veQ6Jb4+iYQI8RLci1wulBKIjfLqECEH8P9m8zr271hDEYOjfgp8z5UFkKnzZpLOX6aKGCnfBLA5Hz6bWMy/gl2TRoIjDf7nVgA11kMAu/Hz2Sax458+ATsLYAcA/x8LYM+C5BGROd9ZPPZWkBpcavb4Z8+Dr6NxPQtKx+tvBbDjM+O10di/uTvc/CquD3vUrX9mjyHeIzDY2ePwwTUnM8f6jfeNhu4sgB/vG40s1bu3amDHDYugEhcgDnL2hrpsBiyZmx1mH0X0bpxYEymYexmx91Rco1cUHW5Jhyj9PXh9HJwSyET6ID4zQN5ZhgKAg1jWiZZNdJHoKis5mmF2SCcpYWAqWCo5zswY3fnFlBZg0vGEXcvrgj3FuUmvl/MQKDGWzpsHmbTrXCbJGMUagX5lZU1AiRg+sB0FSMCmdeM6EnrpOGmE3McOPamIDot3a24uxpsAdiFtMj5Dqxr2KgwZAGd0swg8AuonJJ0Dba5imzHOIi3lvEyUABmbzbqAa9hb9WpJADbvh04t78cRsJkjHRIJPolYtV7VGH6+UpNG8ouvXbB//XtfsNcvXBYTaTiiE5n3MclkPAozprlGTbIP5fzU3vPIwwq8mMYR5F17Mm1tNhbYLJmc2FwUpJJsgAXNxkASlWEMk2Tzpq7dbNOFABwAINeXY6fgIDkiEfR76aOUHCP3g0QWpjIFKGzkALC5lxR3FH4EX7rxrBM3ZclKk3l1c8e2Wl3bR/+s27Ef/5mfkRbxk08/Zb/wFz9tC42Gfesb37TP/et/Y4Nu186dPWspEqdCwZbn5myxURWAUwTEoSGRS9vc4oJADtfypnuPpmVdQEd5rmpbO1vWaWMa6EyW2eAfDAeeIW0C0nlz3cZsGpfoocEsphkCAMk1hbUGU0UsA65ftS5G3Prmjs0vLdvG1o79vV//DStW3FQMMEeFpka4KJzp0CbNAVjWhZzYgYDz00FPTZdGBZB2jO24ElAxlxMTUdfP5hxpcrA/3GxMeULjWrw0Y/LowqIvq3Hrhu5dF4mQWkO6tv/m839k3XFarD4AbOkXSu9aqrhu4vDHVKR8umS2oRaNumDGqJgGIKjVElf1RJ9xNBI4BeMa8JBVKUf2UtHuuP02e/WVVwUGkEicOnXKnnzqaRVcYWDkmr3uNE9SEEwSPtfHZoeuZZpK2c7ejuUEzLop3JHFJTGk+7CaJDcxtCXGBAt5W0Fzsla3yuKCHT1zxipzTTt+++1WnJ+zsxcviSk5zuZso9OzvenUtmEhLMzbudUVm5ZL1h71xcRmOgGN6gnGZ9WqdWxq7SHgNmPzaJn3lZQDcqdHIzsyN2/W7Vkdlk9vYEvlmk26PVvgWDIpO9Yo2+7qddu8ccN6u7s2IQFrt2wKcDka2tHFRRslwChmS4PhwNY21uyll16y5194xWq1Q5bLFMTARqYon5pYejKy5YWm/eKnf04A0vxc3ba31m1xaU46mNmcs324lugouhu2y8Ogx+lGqc56YI0CoLN3yLWaQpHnH+kWgSMuhRWJTSTcwajguvBMROHA1zHuJ/NR6WC7CZGKRpqafJaaS5688HluROiFlIoN2CgyBGRszmOW9gcBAiPXDW13tM4xEJTeJvuORo6zSl75PPYGpKHYayl4Y+QwmAQ8Z7yW3+VcfEzTdbgBW4mDbu7oxlisWcA7JESWj50QMAsgwng2GtiTXkv61+Nuy6zfsqL1LTsdSgcdQzPMW4s5mP4TSUxwbipOJ26WWq5UxZKV/AEN1/RQzG1iKX/HGJFKjsT1WdFJDj8KYjf3j+MRyMD1ouCZpGyUytk4XbD+NGv9MRtKVpIgPHeMrxPfkQYh5nT6YytV62rQrm5uSQ+SJhqjt8eOn7RsvqCm3o2VNduTmS7j6y0VxdxPCgiYcWh+wozO46uArj/3krWHeaM0Qrs6B4oWGJzV+rw0/3/1f/l7tr7dYjGKQQaT9c4zJ3TNeAZGMNmzWdvY3BKATfOafZN7iCQTEiZoL++19qyAUSIF7mBk9XLVmpWqba+t2UP33mfL8w2rFDJWKaZtOmobKUapqAzKJtOB7a/esPpwZFfOndOx0GBe39y10QQpLaZ2BiryNeaZzWliC+NazNTYOyEypBKm+m53ZLv9ke0PzdqSauE69wSQaPTcSx7F/sHAYz9/iK2VYtayk75MofHGIO+wYl1NZ1jQuXHPFkto8B+1k6dvs3GmZC9dXLEXz12w3W5Lo6iw01lb6ObS1KCIw4COKaBLFy5I+xpgYWkOI8mWGq2333bGThw/arsw7JGxyhXEzn/l7HmZXiElIsPs0cAqhaxV82Ynlhr2o5/6hC03y9oHdtp9a3X79tXHHrOrVy7bqZPH7MTRw/J0wPT6/e97VAXzles3bP7wcdsbTG2ULdnrF6/b/ihja92JPffK6wKpAKVhxlFkwnRHmuqOu+5UAQlDjfV/gtH8u+5y/WuKyrRPpcEqYwnvJWa7gF0qFtHXzgGuuKSCjNgT1hLXgMYhGTw/Y4INEsKbF94QEHj86FHpowIeUCd88AMfEFDIc4cszqHFeRloqwJImE0HbNaEMSwAOGkOBlAdzeIoxGbrAW8S3Xw/fsc1a29KPMgUdTwWyMXnAtARL6M5HA1rcsTQNo34zfsHs1nSdBTOLlacTIo44cU1wn1f4drDFOUZvnDxTcmGMd1BbK5VSom/jsf0OKco5Mnho4iN8fuYCFOsTuqvYDFqH5vRSg6QK4q/qOvEuOv3VYOQmxDjYWAHWEts+x/+xt+0z/yrf2XzC4v2m//4H2tSiThH3Nqm2YtOcj5nly9dtNdfedXWV2lU9G1vZ9dae3vKjYldNJ7k2wFpoeCALj4k29s7etbY67gPcV1d/s+n4Q72uhH3z0FlrpMkHZBj6rbsp3/6p3Qv+X3YlM7OdqYs91VsPE3KeaOEr2NCin3d1wiEI5ormIhT80X+l+iTpjICu/dbbUmrhLa2SFnsxYnhoksMhMaqPztuZuZAg84pHcbhE59mi0ZHsjfLX4lGUrL3QTCRWWNCpILAwPvCkNxYX9Wxh046uQqfwf28/8EHDhiA1Mixrjlf5bHyknEN4Xg+otkT9X7UCrH+YwraAURMhmGs+zMq6TrMcKsVkTgAuD2HIh9Bd7l7cA0CMOO4eL1Pt+alU40BOTGMNRGGc4BmG2vrYlIDUJHfkg/BcgYEi/qGZ4RGGmxzjvWLX/ziwbk5mcSlaSJfI4eKc0fq8vSZU5Ja4nfVYNQ0HR5HnncFi1aMbPxLpmmrzy1ImoyJJ+ScPvVn/oz1RyMrVajNtgWISmIQ6Q2IOpp6KIoJzJ4CAQvwmmYQz5MMnlNMqo9lJuqmdAJZZv54vesSIt/+TzTRZp+liA+8AzJT5IwRyyCI9EZj173e27MezyJaxck+TjOanJFaGMIXiIqMsxODQO6D2LhJ45DrF/r+AVDHGor7EGtMRMCEwXpAsJiR1uE+hZY265eGFtJfPOPecOFZdkIHyfp4OLD93T1buXbNnnziCTv36qv2wz/4Q/ah7/qgfeHzn7cXnn/ebtxYTSQvRrq5wpHwxirk7b/8S/+VakUavCHzQKw/YL3KOyKnc9Vxs6/t7zlpjPWcc+kOCCQiniTTEoq72awtzM8pL0bWLfY01QeJB9zu9s6BtjJTpkHK47U8+3wOzz5rKZi+NLXaLW8axb7Bz8AGwkOBuMhzxb5XyPsU6Oz+4cS8geI4x8nreZ64zhDgwMR4fzAxsAtvormkBxhFTMEgzyHfHk3MMVHvQLYmVFjRyFLK9PqttXYAwPFcRmOOYxJukUyw0ICczHjnyWuP9QJwC6kkMTv25uHQ/U1U8/seQjynhpkFpSNGx/4be3IAqxEHFQum3rAGP1JtNeOnEVMGs4Bt4Jixp6me5Nma7SAmYHrs1wJpZ+Q4Zj9fx61pCN+jZkH2WwHrbxchlAPOAPhxnrEPvN35R6x17N7XTuRdcf2EjyTEgFhbAZgfkBUkeUv+4/cjznWWsBznFecT90Xxl4kBNLDfEhZnRNHjYs3evG8HYPPQq9MhANeTES00NJoTADtRyX8LgC1oVqCxs9i0sAJgk5FYot05o5Ezi8rjYO3O9t4JeDsA+yCIq1vgHRklTLrx4LQOIOi4xdJ2ADseBI2DoG8tANw1+3gSeFhYvBqnUDKZyIgkYJ6CyGSiQlZOz4B1HlsVfAE+kKxg1M5vNswyqQLKQZtrGh2W0BYiSBwsANzuizkZ6QBgTzHVQku5UdcmDwgJOAGLGebYLslXqyvZA4otkqIm47eTsRjcgMowliTfUIJ90rPhoGuLC/MHxhacE4soxso6vbbdduedkpbojqaWK9Xt2Rdfs3/1u78vWZFqranRapIMQMlDGAEATqVSdtcdZywz6VlqOpRbPaaTFy9cECNYJoIlRqlz6pDCAgb8pxvM8ZO8cN3maxVn7c6MIcSDwnog+IVsBt+PZISEmjUqVgBMVpx7Yf3mnI3BvSVAw4LTRsAaxjVdAFbZAWv00g5GStLW6vVlNIc0w15/aHuDgX36l37JKs2Gvfraa/bpv/DzAqqffPxx++Lnft86e3v2xvlzloFJXioKwIZFVy5i6lGwYrlgaRj2tarYfDQeuB4wRIv5kpWqFWsuzdn27rbGhtg0WYcRPPWwJ0yg6ISxiQarn8FENLDRik1jiMY6FNshAbBpUNTqaiBsbu9ad0BSVlNB/NWvPW7PvPCyDaYwDWkoiLLqxZwSdTYRlxHJp6Z2bHnRjizMu4lbNi0GtvR/MRFEJgagDl1R5ABsouQORrWkPVjzKmDc8JXnRB3ibt96A++ukhgifyP97alJvmCcKdi//cKXrDdOW2fEWPvEBslmE6wnFaC3aki58E7SRfdYJgCQ5yZpzEWABsBWJzspWijYWG+w5zWaSAErk52iRvbQiGRzJd4dP35c4BiNIZ5p1mowzSORY82GJql0jZPpB44DsIGOC000AdiMMaazklGAkS2X6XRaOrsdNnt0TBeWrDo/Z5VGw07cebstnTxmuzB5phlrT8x2xmbrMJjKZbvW79nqaGATmJ1jpAEGei4Ap2FQM5EwyuSk7e/JEaagfZfrIJ4RN9mc0QqEQdwfWgPt6k7XauWKldNm2V7H5orevFlmJHU4tN3r12z90kVrr69bFSbq2qrY2cQ5wDo0fp995ml7/PGnbTwpWrlYtYlAopwA7BxM/unIPvyB99lHPvR+Gw461mhWbWdn05qY1o4GYm8Sy3ptiiovsgCwWcDIRrFn+cYOs7YkEEJe4uxTJD3JqK6MjGZMiGN9cB9JMrmnsYexZiLZdd3oJIFJgAvtgbCYcFAf0rRxJgXf49ki5gXQzbHB6HHZEzcZ1r5AMSKzvrYY2BTBgAnOCLkJYMfUQJfnvQsrvSAAO5IwMceS4pOikePm5xSWfI6YMCSJ0qkjWffrxevQhgQAAcB2g0MGpacyLMuOB2LL2rBrk37Lavm0ZSYOYNOEwtMgn8GZaSBgOop4Tc1QtBRKyeeiP1iSmWBqwmsH1u+0bQDDChCbmD1lpN/3dF0vDFcA4MgVuF48h4wh9gbWGU5tMM3aNFuydK5k5VpDBSixBqBFe3axbD3JY0wsW0CzuiSmUiaZJOF6zC0uSRYIpvc1iqNpSsB0u9Ox5hzAQ95HP+fn1cRmXcFmZD92OZfcAYDNaCZ7s8bFh2MB2Bs7bftbf+fv2srmro2n3jxgvzp97LA1qyU7sjSvWE7sX13bkHwH50IcZwSe+7C5tiqjXAClhcOHbXVtXc3M9t6+LTTnJNnBuC1SGadOHLHWzrp19jftttNH7a47T1o6NbKVG1ft8qsv2fD6Fdu+dlXyWewPe62ert8EeSmM65ii4tpJk7ms9UJeAgObJnt3D23bofSc94dT61lWMQWDRXIfmk0A2JEQudEiBpuIn6Sc+Zc1S4+6NuwmrO18ySZZN8HFwHHc2bb8YE+5zvLho5arNm21NbErW3t2dWtL0kSYMQFY8vxIk9WmVoVl2u1Ze39Xo7owzZA2QmOdNQUowzOBxwF7F0xUcpVJOmub+z27sbErXW/kTlI2tmp2ao3cyD7xXY/YRx99SA39fG1O8lzPPPOMnTv7mgraY0cO2aH5uuRx7rz9jC0uLak5TrN2vdW3le22vXF11Z5+5Q1rHL/d9ns+ksz1QBsczVW0Y1lfAChI05QBpCdjMRsffd977cTJU4pNNDEEAJB3psz22kkDtegGs4oDyBygS5yM5ZOfeaHoRrk0kuJ75MY0zNiPuWbrKyv2+iuv2Pmzr9v3f/KTdid6tIW8nTt7zhbnm5JieTsAO3L8b1f8RMEfoGfUKLNFUoDhxLb4mtep+B+PVZTzPmHqyPWgSRf5Nf8PsDiK3FnwnNye3Fo5j6ZgqAvcXF37gIzk08pZZOIIgP3mm1ap1a1U8tyGfMenO70IvLVQDtJF5AH8/GCCkH1I7+H1k4Nts14hed3b2JPi2NW4TABsETeUizFdWdFeyHNHk+gv/5X/2r759NN25Ogx+41/8A8OAGwabLuthJ23v6eGxdlXX5NGMWCN/CMwnsxlRUzBxJOmO6AQMYcGLVMpAMEA2Ox1HPvNot0lRGZJVIDPIjwk+rnSeG23bL+1a3/qYx+zj3zkI5pU2dzcECEI8JE9UHWK9nKY8hS9LgcByMJ1pHlH7lapurQRsYnmi8sB4EOBbIWbuxHfaXjzl/fTfp11AKvbd8M0GYUlNZoAisQMOYwjBV4kDG2BMTCyufdIjEBQkRF6TsQN1iHHQWOInNJrz8lBQ4DaeneXKT/fe1nXmDPCNKYhRWzUGk50wx30I5fwplWvi8SLm4DF9Y/6Pp6BeG7i/7PNduKyN88dPOF6iFlaZ0qwIRA7gEiuK/FyloGtZwv2MflyAn4vHFqSzBGxmGtJY47JRbFM5VFA3Yccx0hN7Dbs73rjgK0PsxqA/7XXXrPnn3/+QJomiCeSzEjAFW+IUdu55vXx48cUE8hjxZhOANNZYIifBZDIvjbJFGTAfOLUadXXALzf/4M/qByIvED1t9jhDqzCWpXkSx4ppryVYNXDyoaBjXZ43jWvuaPId2LS6QD220tdz8aLtwOpZuNixJeoDzk/fDhk+sd6Y/qEae1e37b326oLZNjIpKZ0oU3gNfGBmMf9QLObPEVrNWkMEHMChwlzUT4r7n3UMd4E8Skffp+vxexNAFRe79PoTr6K2BcxmVyKuMr/XcYv42RAmatOlANyjOdef92e+sY37MK58/aRD37IHnrgQXvsq1+1V15+VfFHeblIbBmtBdbko4++xx5936OaCHCqk2uze/PJEnlTNJ7dJFDHJ+k+sA1wHfeCIv7xC9TWqsHJkROQWjnFhIb5/sG0h/sSuGEyz3PI9wFgHzQm0xnFJd6X3JvPimtIPcB0E9eW6xckUEDumOzl/mjidH9fGAtrPZpQOs8kj5e56thzfZ4P6WhX3QiS8yVOdVvspckElTBAmOM+/QWALUb7LQB2YoXne42keG8C2LPArZq/CS7IccU5BtMfaR7W7AG4SUzWRJKbOIaMC18y9aNGknTePd4RzyM+x3vMgsWz+/Gt+7KuUwJgu4GvNytjiivWewDEs/FVe0BiIilftu8AYAd2+XYg88ExzYDXEQPifP6k+DDbNI/fCRA6rkXgwPHesUc4KcrzlzineFZjn478LYDn2c/gNdyv2eYaX88C2AGCx72YBdaFywUD+9YTnb2Rsz97OwDbRTBc4ysAbA5CyaXBrsSEINGapigJDajE7ZcEzyUgHMAmIAUaH12kOIFgYcTFhIGcYhsAACAASURBVI2qUdMkUZgNbtJLTNhtuikJgK2umrrZDmBSyPoGDavaGXVi1uoCZw86Z6FnxtnyfZkY8DuhYZZ1iRGOhXPh/NHjXVldF4CNVjCjqtLyROfapkr+AYqlx6ZRsoyzxpMulR64hH/EV64BmegV2sQWqmWbr1cEeAJo0M1t1KoqEngdOofEEopLGMywfRi/RT+WzXKpWRFjETmRxfk5jcWiu8mlYiSb81M3MZuxubmmRq/ZZMRsSADLOfRvq+hSj5iHtkyhbN967iX7nX/z7+zilWvWnFvUeZOAIm1AgOF+Y+zXrOYtPR3bqZMn7PTJk7axtmqrN1bUeQ697/WNLdtvo1VbFqOPgrAF2240FBgKSy3G8GJ9RrsavcbQlALkhoHJJseGwBqFCeKsZDqfrguOwaDGykZDBXrWhsZUWAuJkZjG+bsdNz+UacFULOWt/bZtA7gPxzZIpeyX/8pfst12W67rP/PTP2WZ8di+/uUv2ze++pjMj65cvCiQt1kp2yKmXpWSFXMZq1RLVqmVBWAjFaK2EPq4xYpYm7l0VhIOtfm6ilBAUYyTwnQlOuAwSSOJVKCYKXKQECGAUnxyriQigPlKNEkK8jkBH4AnmNfQgMF8iHUMy/LX//5v2jhTtkyhkmhejZS0sdEPx0OBRzREbDS05bmGnT52xJrIoqRNo3LcK/RS2eD8mSJxI8FDxqak+0BxxTEfNG24LwLQMFxB39V1tymY1Qyi+ZXOWHPxkPWnGfvdP/yyZEZ6ExPwRNEJ4EtyyMZGYhYA9ls2r0gYE33MiDfxrBMTAc4BN6MzrOZboksJgA3w5B4FjHhmxRLiXCiuuCcwRTAqPH/+vJKJWKcCUJKCgHgXoCKfE6xs4ovMemSA4JvI8sKiFSjWYLUUfbSMorRSrdk+Ou6Tid1+9z1m2ZwBXJbrVfvwxz8iFuZgkrb2JG27lrEXr9+w6fKyXex27I3Wng3rFWunpjJvUbFFI2WETINsGQWMIXuhTveQkdCcOt4uJ0OH3Rn1sErR6UdfmtiZnUzscK1maSRJBkMrIH8Eqy+Tsfl8zhYo5EgAYWS3Wra/tmYb167aEPYw+reDiX3psacslcq6rjqA5Wgoo1hG/Wma/NSf/zGrVQpWq5dU7C4szevfAWCq1lvaJjQ2EhPHkBDhPvteBFBfThiKGi1y086pN4LUhERrOTHRijXEfQqQmHsdY27cz2ArOXDue48SwgOwmkfGAWwKAJ4nrfmEaRRMPJ5VEmSfFkpYXQmALVAmAbABlJwkONH4qhLPBNiAIQyYwOeQpBLbef9gPfA7MDW4PoA7JMGcN+vVGyQZFaqFgo9F6xngPjbm7NDR45YplCSTIekwJoQyZmWmZqYYfHYsNekL2JY2/mggADs9HdhkgHa3Nzp5fgAfxE6mAQIBKJWRiVyvvW2pyVBs7SGxnfXa7dgY/VV0Ldkf1N10hnoYcgqUkH4jDukTMbDTharlyg2B09mCg8rcl62tHTFLMBOmJJpY1tJ5pMAyiifIhpAUA17CriSawbC8gXQC7ELiHA3ccllsfvZ44mqwQdx8ryA2p2RSaJZoIgCJDBgervncaC7a+lbL/sbf/p/sxvq2AGz2AJhQp08cscMLc3ZovmHTpABHjxPQneYv+rusO/ZZ9nVkKmSO1u3ZiZOnBRJwXFcuXdbk0Xe9//129fJFaUx/z0c/aO988B5bmq9ZJjWyXnvXrl25ZK89/YTVOts23tsWqLy2sS0Tx3ypKnNf7j0GmcRoWJucl8b4x2PJEQFwFQDOMbzsDGx/MLWuZa0/TQvAlrpn0iC6afSS1ft1ugPlFAC1GRtZdtyTlIjyzlzRplkKYXO99WHbSuN9q+TTioUwsK/vDezKTsf22XGQTkiMNml6sHY0lYVUBgwkirSEjby0dEhgN03kNy9cEOCxvDgvtnqt7DFOUm3jjBXqC/bKhWuSPeN5m6vkrDjet5PzJfvR7/tu+Y8snzyjJizA04ULb9iFN85rAu7u20/bsN+2WqUs0Hmazlm6VBN4/drFazbNV+yVi9dtZX9oxcZ8YrCUkrY17CoK7/nFRbuxuiqW0cLSoiaTyCUeeOhByVbxrDLm3+rQgHVmkqQRxKrx57leb+h1KnCz6Mq7lIWbxfJ84VdRUQzimgHMAMDw7HH9Vm/csOee+ZY98bWv2V/4uZ+zhx64X7Ho8qVL8lmpV8qa/gqA+NYCh+cvagFiLF/PMpBn9+zZ4m0WaHsL43JmooRmHL8frL6IwQH48u+t7/mWAov9gcb6LQC2PHMoxBJpD+I3eSN51JsXLypeoDHtRny+D0W9oLwiqVn4mjgcTctoalPIC/yUTwsSFE4WisaigNlEBoY4HWSiAAMCFFfDlhwt0eBmCkHa0+mMXbx42X75P/8vbGV93e697377W7/6qzKDR+ZI7P6kObu3vWVnX39NAPbO1rZiKlN/NJwA5QBBeFYkgVLIWxGmc9Fl+MjhaLgM+g4qx70XqJEA2DeB+eGB3BbXg3Mkl2+19+34iRP2C7/wC5L7odnKOtzYWNcz5z4hAK0ZyUVApOHzBPRr5J/RdlM80rVO8hb3MUGbtqd9juYxv0vjTPseTUrlupZIRLhMAOelAXn2Ld44YcexHmJ/DPCC8xVhRoa9TAshu+KGqcQjGbDT/CAHTNipXFeAaXJJSQwWcgLtWcscD0bgh48e0fVElu7Q8vIBO5N7IJkFcx1qwLvxiAavgwgBJMQajLwkAM8D4CWpn+UJJaa4r1/eX1MMc03VioBrKysrByxm6oogp/n1cTZ/gNd8zfHK9yWb0f1DQgSTPPl4jMaKbYB0fDI5AJrMAKo0Eu+66y49B48//ri9/NJLyqf5f2ALXE+xfxNZTvaWaq3ssiFHj2oqinPe3navJ9XvNGKYPEkm7iJWaHEAzk0zmrR5+JF32RsXL1oql7Pv+9SnBGADZvN+ocmsa5VMzNGUQO+6JtIFsTUtuRCkHJFPJO+Bhc1U8FvUYYMhlASmPwmgmgWfAkSK54dzmV+Yd0AaJijM/f7ANnf3bB+cYJrS9XWRKNPUM7mMrwNyPZrQSGT0DgC8WfCZr6NpwnWIOMY9CCJHXGPWGOsgpktnG3G61EmDj9/jOeO9NWUv/+5EypU1g2fTgGYHKZ+bpL760ssymb166bItH1q2+eac2NdXr1wTkZCcC/8W8nhidblatp/92Z9RDYsJMh4Rjh85wTCaYTB6iYWO0TgwDUHOPaXS8nUitnLfxZBmT9TUt8ta1atV63ZosjmWQm0l0BbCR7IvQYLitdFYddAv688ADGfJ9WT1rHCNwTaCgc1nhoeAJFETOUxeq/iJtwf+YhBckB1Cxk75ttc2vFev4xKqMK9pGvF+AuQ5B0kDIrOXGBVKKsknXQLA1v+Rc4Exy30nzovs5o2zALBnwdHZ+MOamN33on7iONUoPJD/gcTmpNSQ1YqpU+2/+Hvx7PNMJg0JTR28Dfg7u+cfJAAzXxw0habsvS4pHGs0yGax3mf3tZvYVKKFLvkPj4PxnH47AH0WTJ59ppW3fQeGdgDob3ces9c83vOgGTCzb30nbNgNLG8C2FqfSfM3cLNbzzuOWbI7STPkABQPKdYkD4o4EQ2saATEXpR66MH36PrdmjjGhwRwPHuyByB2IiHyHwJgE5C16fA7M5rSoYHNwxUJajBE+cxIXuM4oiMcx0NiQgABNI7g6UkmI5IuIcJ76MRlwuiJhD/8WQUPukx+k5ytJV1scg9tLADNCYQslq8vWoIIDwrj8jdvesoybEBJsqGCoNMVE4oCFr0xXG7DLIAHvwjYgklEmGwl2tfoBPFhzsCWNbNrZyfBgO+hF7pQKThrl9ne6VhyGmFCyHFRtFD8Aq7uyoBkoGI2WyxpbGmpVtToMQncwlxDBQW617wXDNr5uaaSBxIfkiSZ0CRFDNcWBipd5lqzKQbZ1s6eLRyi4MrYN59+1v7f3/qMbW7vacwK9tz6+qYczimg9ra37cSRJVtaaEpu4Z4775Se57XLlxXYAbooHBmF7VHMl8pWLFd0TfrJWBaMu2BM+6igtlmxGLk/JH4ct69n1/4jUWRD4EHb3tnx8YdE+obindEeNhEY1hT53l3OC6TgWqr5gCZYrycAm6UDu4aR6b1OTwxseprZasV++S//JXvl7FkF/h/7cz9qg1bLvvj7n7OXnnlWZnVrKzc0RtaoVKSBjakVup6VatFqjZoA7AzmFBx/NmvVSl1jcDDmMJWYZKYy4+Lcka4ggIqlkGySjNodMK5nAGzJogyddcMzCRjPdSEpkZ4jGsalks6ZxL1Pc0Jgr7MLKcL+97//f9nqdtcy+YrAF0BRpE6maQxvOrovamEN+pJGue34MVuqV8XIRg+bgglASIZcbIJiUo8OAGyaCfyd7Sby7Ip93e4IOG2h6wXIjfYYyRRjJdmcVZoLYqY99tSzYsGRaMLc1waWANgsCBgGoec2G2j1tcwvvDkSMdI3SGc7UfyIuZZ0UAWQSbcV/UzkFTzeCXROnOJJkq9euaLvkezfc889KjoovGK6ITrNMQYWgCfBHlCUOMn3NJKl7q+veRypia0kyQAfJB8ALFxnRl8pwh5597t1vWmoDCcD+8mf/nPWXFyw2tySdSxnG0Ozzz/7gm2Xy7Zfr9mre9vWLhWsnTYbYILLM4X9J/IWIwz3mJboCzBxnUM0xmEL96TPnSW+cW+5hBq5yyrx0D1lzNLcNK6ICz1MQZo004lV+DuZ2qm5OcshSQGAyUjw5qaNOx2bDjBo6dnXnnjarl+9IdAyS8I67Bu8jGmvY81K0R5910P28Y991Pb3tu3ESUZDe9bq7Fu56trOTQAtZAwAbmSyA7PAi0eutyZHYLmyxlj/bOwUo4lkB40JClDuiRcrzkaYHdeNJkQAKVFIEsPlURAjxJK3gEk5lS4cRYKbTcL4cMYR+1aMZFI4EIO0ZyV6YiEhwjpBQuSAEZmAy9JfzKNb5wUajUAY2CSKkrUArFfB5qPVEUt4Hvhc/kQCzPHzHl4ounM7zxcsHgDsJQDsIqxbv5bT4cCY1YAVW8xMLS3guSdgGzMbG/b877hnU/070Hiqnxts3Lw3MLUHAsZnbDpo23TUlzGhgEfMIGHRiYU9lNEc7HDJvBCLkokZ9hDACgkIATQVq1aqL1ixNm+pfFkgOZ/Bfru339JnoufMpFEmV7JskX3IZNAEi4l7tL27K9kRvs9+iNQS0wmanmFMM5cXgAp4LQNYJFJ4lmkYo0VK8ZAACcRD9l0AbPZAaqTG3JJtbLftv/8f/2cxsC2d6Evns3ZsecmWmu5pAVOYNQU7DQNe7gcAOfeTKZV9WLlGnIK6DAMOqQs3JuugY3/iuO4zzaeH33G//anv/rDddvKoTfod67V2zMZ9NV/Pf+sJq7fXrDjimerbxcvXrd3DqLosuaZcoSIwd6/VEVDBJIH0V/F7WFr0Mf0hjZmh7fXH1h6n1ERr8TUMSYFasICdKOCGNxmB5exHyD9Jo37Yk1EieoysX7HZMz4Rt7uxYuXUwOYLE1ts0Myri+l99tq2vX590wbFiqULGCWlNA6bGg/URCUFYsXcc9edYjSdP/+GYsHykeMyJTp85JiaQedefcWa1bI1qgX9Wy2zZ2bM8hUrNRZtbbdjl66tCGSiaTNXNEv3duxPvf+d9sA9d1hNJrEAaFWNEn/1q1+xbnvfHrr/HrHkkWQ4deaMGgLLJ87Y6m7Pnn31vM0dPmGVxaP26uVVu7KyLgAcNtXy8mE9a9dXbtj2Diz9iW3v7un64xZVn2vae973Xrvn3vv0mez5PP/sZcQ1JpQo9ESbSHJlZ8oVrVQoeWxIGGLEFiTmkPoinrNeyT3RxhbTMDHK/sy/+Bf2h3/wB/aLn/60ffTDH7K2mGU96X8yLUiuGQ3qW8kyxLsY3+ezObcYGQ9puADeZos01jp7UQDDsX9rQgTGmfwN3NA6isxgI0V+y/f5/SiWohaJAg1pCEykvDZxWTIeVEmIJAxsgeAqMNNia1+8dEnPG6Pv7JcwsH3q0wk/agAmAFsUg1yTANXj5wdNz0TvMxqo4b3gAI/LPc2yoIIlpvslZq5rPrt0FOfKHp23xx//hv23f/1XJIH04Y981P7ar/yKAJyQo5FMVLEo2Z5XXn7Jzr9+VnqtrFcAbLb7AGtUK2m6iOnFoprdnscNbWtr27odZy/H3knjNkwcOV6BFQmzL/Yj/mWKiniVzqTtZ3/2Z1WrrK2tKq7DauQ6AoB6w8XzWD7LpUS8UaAxdE2/FQS4SsccFiz1Y9J4Js9UvtnuWqfNsaJ37maM5N5isw+YkhkmxCMHFTSxhRyIcgavTVzS0p8t5YeSmvFGHbkjxw4wBOMaaT+aQUgJcCwuOZkR4IppNsd78vQJ+RNxL+K5v/vuu/U8wvbn+/wReEmTO2FX0rQGLOd8uD8BEAZBLJ7HWEPBno1Gk7+nN5fV2CoWlc+SbzaaSJG5IaJrSAM6ct0c6IxGygH7Go+iSkUgNFr9tYbLJUC+Yr8gx2FNjdgTyKWR80ICbjSRLnM6m7eHHnpIhI3PfvazduPGDVs+dEggfeTKnD/voViSjPsXi3k7emxZTTw+W5rDrdbBOgzcwPPyRHcc/wbwBmJgrmC9ccpypYq97/0fkC9LtdmwT3zyk9q7yK04X9f+Hmq6JgwcIWhV8K5ieg0fGzFHUwKEnZDg0piu5+sQ11Tg9Vvg7LdMbLwdSDWLm6hJIcmhqeoI9MAF0Kq2RMIsZdutlq3xTGJmnC9qggoY2GVwwivNm4rUiUwty4snua/RcIyclnvP8xfraRbjiTUXhMW3xKZE03yWfBU5aUygEK801Q7TmGcD01PY4OORprtYmzubW3b+7Fnb3ti0Lbw6Wh1ptq9cv+HNLNXAZev2Ok7CGY/s8NHD9p/+1J+XRFG9yQSy40nu1Ybkg+ejepYT2RHihgDfXlcTE9xn5Et4Vrl/TKRwPJJVgmWdSlu14vInMvQOjIpcLWGlCr9JZGA1HZbIKnGe8qaQfInHd+6n8DJqlq43XficIJzI7DfjTSFeG/sgEh/UntSs9Vpdr+E5Uv3Cv2r49SUhxvHwPtxjJEvZ7yAmUU8LX8m4VwDx1Vn6HgMDwAbw14SKmoahvQ3J6+aajlo/cL6QNPTnyGuluD7kNkjeBFjMjfGGLs+PT01zXYUNgg1okpHcxiWruI+s6wM8MwGCI8bNgqVv92y5GZ3X3hFjo1kW2GWcx615TXx+ANi3/jxA6QOw/BaTw9nv3wpux7EKo0gkQt72+GfA78iP4vrHNYkm/q3Hp/vtNPcDfGS2jlXDNuJk0iSYfY9opsWkRjRQ4/uzDa/It1jP0QCNnCz18Dve+xYAe/ZDHPR761jb7M3+dhrYcqdMEjKZ3PJQJgA2IDbBxYW7RV0QMydo47Psg1hIcVLx/0g0vVuEzMZEhX8ku+pmJQC2xgeS7r7MapLLHgA2AUAL0beIg+NK+udiUPoD4ccaADZJBt+fBbApknN0VAkWCcN0a3tHRk4kOBS3dI1ht/CXTS2XpQvhG4B36X08xSWwfWzNjUbTKticVc4odFpawgvlvDXKeTFW0W+GvQprKDoWJJ2MSMO+3tlrCcBG35OuMQVfo5gSoFAuF62J0UcZhrS/j+RImhg47trSoSV9JmA1x4MWtmQ8EnNDmPYyKclS9rkhBDrbf/SVx+z3/uALtrG1Z3OLh63VHYjBNjePA/RY4DvFdIPgmZraA/fea4cXF+3Vl15SMeBBayz9Xe+e+e0K444p4+rSgYI94qM6rA/XHcZoxtnWXA8eRiVSva66jWxMJEnBaGTj4/znGk3dZwI9I2ycr2tIMgrqwKu0nUiGEjmZVrtre/zt9m0dE7xczpqHD9sv/PJ/Zl//xjfsnnvvsT/98Y9be3vbfu+zn7ULr71uVy6+adtbGxrDWqjXbalRV1KDM72YAY2qjbmfZarerADscqmqhDGfzasobQ861hv4mCRdUskiJIaH6n6/DYDNz7Vx9oc6F0AvddHFvEK30J8JAGxp2sKwLZXFgmcdIqGCfMRTz75on/vi40riMDDpswlzjdJpMdtl3sEdGw2tXizYicNLttxsWBbmcsbHv3mtNA9HQ3ezZrQ840UxG3yM5/BMx/NB8k1jSIzUZASWVSd9TYrCbN7y5bqt77Xt81953EaZvBiWADlheqPjSgBsLzQcsJ4FsdkAA8COwB4MLGIaG7E7zc+M0PjcgBgbknNBeqPtXXRA7BP/ni2EkQ7Xn5h3/OgxrSMS52AWRMyNDTRAS0JCJCqRFMYGhXkIMiU8t3wOBiH+2qnNz80pulGE3XvPfT4CByCcGtunvv+77eixI3b8zF223hnajuXtsdffsG9cu27tuTnbrVdtM52yfQBsCQXAuZZwqnV29/WstPb39ayxZkh2wrBHcTsLG39kvWFfX6dINAt5fY9CdXl+yabEOIpFRvlzGavBTmGdwW4lMe71bT6XtyP1utVI7gZDa21t29bqqt24fNW++kdfso3r162cSVuVhAZGYa9jtULWFusV+8kf+xGba1Ts1Mmj1m7v2nDUF4Dd2t+zernmSR+6fYmECM+STGDEsEaLviBZB8Az4lqMEvpaIYdyv4cAQ6IIDKZLANjBJpsFsMMBnHutYl1sa7SZXV6EBNT3AYAlHy+MxgZNJ9gSmn+SeY1rYIcBDAZ/PNca6U+A2wCwg6XH+YQGNqwuEmUVewlQxNqMRCR02gNg4fy5hzynxA3dU4p0DAcbTZtfPmqpXNFSGZ+sGqFxDdiYMasV0H4EoGOKBR2hgQBSmTsOOpaZMk3kpq5xPlz/ALA7vb6ah9VC2sb9jg26HZl4ZqZjMbqnHDcARwsdP9eIo5FCY/hAz1CGx0U1W2FfF6pzVqjNWzpf1rQGYI20Uxldh8E3NhtMTAzjQrkuRtLW1qbiHPcHo2b2aArr5sKCtKfZH2FqsXcQw9HKXFxaFsOMZBr0QiZW+YJYmtwPR8y4l2Odl0amx9O3ANgbu23L5MuuR4ncRTFn8/WyAGxGUzkmCoiNrV1NR9Wb8z5mPR3b1saaNWtVsZFWbqxbrd60i1eu2JTnp1FXAzKVzdif/tPfax/50Acsl5naoNOynI1t2u9aa3vDeq19661cst1XvmnVKWzIoV2+tmKd3kgSIkheALBTGK+ubwr8AsBm3VHUzc3PSUuRorKLJMjIbJgp2CCdt9ZwYu3BUMXFOPFTcAa2s0O5vhSeMtaENdnvWG7Slcmi9jPkS9IOPAIaw8CuZYa22KzZ4qHDNs5V7MJ6y87f2LLrOy2ZbeXSU2mzp8d9ybIhx8Ik2rvf9YhY3o8/8U17/qVXrFSds5X1Tbv9znvsfY++2954+Xlr727Z3u629i1AYXRZS9WGLR0+KqNj8iRYTudfe9nmqkWzQdtOHV2yT3z3h2yuXlHMRpsagOoLf/B5u/DGOXvgvrvs0NKCGMzvfNe7bWO3ZYdP3m6X1nbt8Wdesqvru3b49J32+uUbAhrU5MTojkYFDfd8zhrNOVvdWLdrN27YhCYQpIx8zk6cPGl33n23nT59+kA+guJSI7ZTjI5pWLv5N/s4DTziQrlY9jFZ9ld5UdBcGYgF6oUjMmBMBJDjZyQTttBs2r/+nd+xf/Sbv2nveOAB++v/zV+TwZ8TR4Z2dPnQAQM79tioO3T/AE21p7hx5CyArTWegLsiIcxoSEfzjd+J1/AevFewuHjviGURm/l/TKE4Qw0gzqdXZgFsvoc0ECxLp/onhewMgC1NTqZKlcA7C/vS5cuazigUErA068auHH/sIRFzI2eNnwVIHfuLchEZUvtEaRSNIXEQ12/22gRI5LUTk2zOWITkwV7nTQuzz3zmd+z//Af/UEDcOx5+p/3iL/2SGinICGDiCIDNWoeB/cLzz9nlN5nW6OneysNG7HJv5kuChn0rAbABsb0uGysn6bSd5RdgVTCwfX/x6aWbEiBOzhBQLyJDS038D3zg/fY93/1RNYrarT3lVKwxAfiQnMb+Wd02n+NGrQIZYC0O+trDOS5YzZp6Sswi2as5Pv0uknVdQFRqDNce3WX6kWmsAxNBn0JyogS6qN70DdkQnypNABbk38wllTSOnujDw2KnZsFEFpIVADb7OGsMQIl7zrQUcXRhac7OIDO0uKhaBWPwMzS8xglbOakFBPhjWpmAOAINR2Mb9DGi/OPNk1hP8YyIQRpV8oGet0suhoQN6wGfh2qtKmCNe6MmB2BpuyVwMJjaXFf2QPYa4ivAt8BvyWzl5BnB+fC5W5ubNuz1D8zxZLCNEWl/aItHjtpDD79Tniif+9znxBLleYecwDUhH431r8kAMzUHyHUwB146hNGjA6xidyeN/WgmRSOI33PmsL+/SAowPotVNesfevhhe+LJJ+34yZP2ke/5HsUFph49B/TJVqoEGTYW8/JWID42ICyJFJcWYA3XeRbI1nj+gchrApUJivD1eytec3CTki9mAWzFkWRSHWB0d39PmuMSPYLVOxrb1l7L1nd3bagJqqLyIBqy0fBh7RLXPL5C7sBLxs05A0iLWBn1C2uInwtM1NS7P7/Eq6hjONwAy6Km4f/B/ue9g7hxk+CDvJ5Pg+uaKRYiHYdsbUprgebaG2fP6RlCLnB7c8f2d/f1DIMR0eSlYUKsoCHU73ftjrvusEff+25vxDDlkMjbKP9PTDT5mokUCHCQW0QoYt/s98SaB4OBgS2Mi+c2MbUVW1VSIt5A5WvqD01vQL5K9gGecd6TupA1qYnIBHPiNbzWp3P8usfUrtjTA28aRAOXZ12SX4kvWsRayZMkpAJ+ThOH94L45EQ/SCQuSQipJxqz3AcMHhMu/gEBJwBsyTQlEiIyBBZegwGux2zPw72JR6xnLc/WvLeCvrPN29ncQF4Do+ZD6gAAIABJREFUSe2dBNkDuR32HNXvQW5NAOyYkPHYP1W9ErHu7Y5hFg/4Y88WjQwm9RKJQn4e8S0aObc2BOMZ8T3Br8FbNJxvYVRHzjF73vHMO2b4VvB/9nWRt9x63N/u/5F/xXMb1+XW9zwAzw/w0LdKiAQRLzDNuIa3AtheZ96UD4uGVgDv/BtkqsjdYto9YvAfA7Df7uTerjugg5ILp6vFfjsJEdh4eh0BigeQcaMEEBbTGckN6dp6UIxOVATn2YsZF3g2UWXxvx2A7QCxJ5cH70lhdgsDO5IHPo9jkXRIYorl/U4f7eD7bpiQsLQTLS3ORfyKxF36LQB2GgPHVdvda+mBzjEmPCWZY8QkAbBzsMx9Y3X5EC+YA8BWIaGVnlYR6MCtF2+1Ut6WKnkr55CBiPEjl2txW02CflE6mNu7Ldva3ZOUCEyyMiZqxbzVsmOrl9zIBU1R1xWlq562uWZD70PAO3LsqG8myecfPnJE5nmMv8Im4z4jhcK5UNjIuIYAYmn7+jeesn/7+1+wayub1lw8YqlsSaaMBHCYuIAUy4eWxDarFAp21+23WTmft5Xr15W4yTgTQIWOYMIOEoNORl1TQyZEbOFEX5MNI0AiQB5G3AUQJU0Dgj+bFW+8trGRsE+A5sxKMg+ETerMWRgcrsXp5l9sXIC3JKa+dmDcZHSPMcnc6fRsZWtHblcn77zT/vxf+Dn74le+Yh/96Eft0Xe9y/Y3Nuyzv/VbdvXCBbt84YLt7mxJ+2yp2bDD8/My4ULapVIpWrVescF0JI3UFBuIZGt8I0M6B4fx3qgnTV9ANxjYPEeh36ZJgCTZiGDiRYt3YTHuKpcAiRM2YvI8IksA6BqJB6/H4ApHbdYiLEI5gBer9v/8039pb15ZEUgyyaStT1KXz6vAUYFJETMdWyGVskONuqRECoCsNrWmHOldex4GtcvxpCSHg6QN94EkQIzpZKoCUIZnAhCbZBIGtky+ZMRVcIZlKmOpfMlWd1r25HMv2zhbsHH6OwDYMYKT6F7HJuOTwbCkbiaLXF+uS2yObMox4qQNTLr4vimyxtB6FWs6cfpGn5CkJEa0eP1c0w1nWGv8Ye0GGKoCONGH4xpwb/m/wM5EmkEJDZIYeUZBzUrlojUadbGQAOwAl0mSSGxOnTwl0Bn8ftxv2SMPnLFH3vmQLR09bVc2921UXbC1VM5+64kn7Q0A3DOnbT01tU4+ZyPiN+zabN7S/aHtbG7Y4uEl29zatEIma2MYLu2uRsdJfBjD1bgzzaB+19Lo5U3GVqrBovVmVD7P2JrHXPRuZUpCAghbBFkQTNmmU5tDCojNvtMRY7tZrgjMbqTMfu8zn7HXXnjBejs7Nk+i1+tZYTy0RiFn3e0Ne+TB++zP/cgPwYETYzCdBgBD/5FmXzK+S2yRU7jaGUp+HcxwcyGSVJ59cQ3Y8xLnZDcs9ubYbIM1GCcBmGjNJONu3DsHX9DodwkaXq9CPQFauWjsE+o+J+PHANjRQOHYmFLRqLEY28kYthJCZytQ9BH/QkJEa+sWBna5VhNIxTFRFEdBwTpjnXKckfDKoElMeweClEzgRF510BsAW2aGnF99zuYOHdFziPQGf5D4AKQupCdWBWzMpcTgs8lAADbA9bizL23srCEPlZLUEEmiJkYABIhXTClhLgerrbcnAHMIq5L1QgEYgDijpADa5mO8jJwTb5xR6hNfkrwpVcS8BrzOVeYM8Yj9Tk8TS9wfJm6QTephHtgfySQQIJPkd2tzXWsXVt7u3r6DtMORLSwtq4gFHNfEU6EomSn2XUzRXEuSJhoN/LwAbPZ3V9B19i+7OBqDYsL0R9aYW7Q1JET+1q/Z1l7X8uWaTcVAGWmK6vBCUw3hE8ePaS1yPFu7+zpu2N8cKEa3rd0dNbsLuYLtbbdt6dBhW9vekrHr+u62LSwfsp/99M/byVMnbdDvqKmKpEsOUL3Xsd7ejo0BqtYv28ZzX7Zsd8dGk5Strm9buzsUQ53r1+2Prdact9X1De3dcn3n+WeiIZ9TE3LYH6mp3hmlbJwr2ihbtO4kpX2EZkC32/bR3sRjgAk2rqPWAnIVnMiob5lRx7JcS1ikmbwNDG+UidXLBZv29y0/alu9UrK5xUNmpYbdaE/t2lbLNnfdwDSfojvRMX5zoVayo0togdfsgfvvs1Onz9hjT3zTPvPZfyd2PpM91eaC3XXbaXv3Padt9epFu3jlqu0nJtMQBtBlBSDmGb3tzGkxs59/7lnroT25t6Pi8APvedi++30PWzFnRj7FdXn8618TIHjm9AmZ/q6vrtpD73xEppCF2oJd3WzZG9c37GtPPmfpcsPmj56wnf22WFfkj2yl7EkCMScTQ95NclHIouXVgrA8ucnp0/boo48KSCGGSJO4tS8wENk7cjuN2MqgLX+g7ei5R065BvvbeEKTz3N84j0SUTSjC8hASUs9Zb122/7vf/gP7Y2zZ+1/+1//rpqVe3u71qhV1EgJCZG3A2NmgeOIn8HaiWd4lvzCsxO1ROiHBmDNz0L6LqZJeH9iXTC9+B2XuyhI/iKKqgOWVwKqK57xDCf7QaIVpnxUhJcZBrazbtFWzdnlK1ckH+JkFpNZN7Hp1uPm/3FeAWS/pVGe5CQaO0+KwHj9LFMppn6ikOY1odMJ45cpQ/aOpaWlpMmWkRTIr//6/2Fff/wJEROYQHnvd32Xfe8nP2l333ufJv8A57hW6Ok/9+wztnLtutZAANjkcQA65DfkUAICEwAbCRGNdU/NdnZ2BRCH4bwX3TDknEzAZ/je6eQd9jXOzyVE0NHe0168sDBvP/kTP6ZJIHxrANcAQCVdhnxcf6BJCj6L9/Ga1YFlAGxqP3KPYhkddN/P2P/4F/C6tY8J4cB6HcgTzsLmvtKYpzGktStG8s1mh6aGErNU5QOAKomsjO5laioJuGAmk4skgrBqQgaADYDE9SRmrK2sSj6gWqlKZhCfnEOHl+Sngna0Uq/x2NY3NgTgIiEDkxSgTblY0oxhzRMzMumcnufZZytykVg7sxMBkeN4HgIYW3BgTdMwZQHYmDICCMIMB9R2Q033iQmdY4EcSP8hedlsav015+d8KmIy0XFzb7nX62trYl+TQ1OXcD2ajYY15xbszF132x995av28ssv67pwXtQ8mlzjniRgu5pYkCKKRZtLPg8AO5WmsYEcmjNZndxBTMvotZFrR1M/DC/5HKZtS415O3z8pC0tL9uzL7xg9z34gL370feq8UPcFSAoaZiBpiOLhZyuGXG3VixYBf1rcAfyXRfpUC1DExDMIQz9DpjXrDVyhP9AADvApwAFI5/kWhHvaVhrQmyK6XLfdlod2+8NlAMhNYjEInuuiHM0ADRVkxX6JvJfGokIZCRumsHNAoHRgJpls/M9rnesOV4f+XEcp8hXeIskckHcv9DHvtmERFO/7B5EumYA2EM1z8ifmAhauX7NXnrhRbt04aK19lrW2mvrL7GPugOSgTOvh27iOuzZPffcZcdPHre7775TE/VMl8ofABmoBI+RF5U8JNrCr2QgSY7Z7eg4wGOCdU1GR1zk58KXkjWJrIcGABMAOponiv2JBBTPDucHgBwgtN5P8pBI93mDldepbhWJz00lg6SiGJrUrZG3RwwlDhN7aUjzfmrMJMxr1ggNsyCqBimSZw+ZEs6FOBv7Ns+z+yc4gC25GfA28j6avTIjRxEALWqXL2Vdg5/EmpkFfDmveC6Dda2TTf4QUYcJg1pkqUT3Wg9xcl31/cSYMyREgvDNMd7KwJ7FGINRHJ83Cz7ruVIjzUmvEXe57kH04VyCNR7r+lYAm/3gO0mIzD5Xs+d+ACIn0zv87Ob3vIaIazr7e7d+Hfhq/H6cv67bLdIk8bvxGsc93bA6moS3PsuRP0XuEu8R78+tmm1YxfsExjsLhsekxuw9Sr3joUens4j+292s7wRgB8h7K4AdQE+GAgNQK2Fgi5WQMLC5PlwA2G3RbYuTmUXhoxMQm+fsjWLkOwBsXhfjht8OwFaPM1n0PNRsLq6ndVP7OrpmGjU6MKwhMfFxfdc1ImmHIebgtUYVYeJpXDnjm3MqJQC73elp08lmCcj+4GI+yftlMozGehdtFsAOd1HAbBhH0lJLu460zL0KGDAW7VCtYBmYZzKCwPAD0PKmIykjNui2be+1NM6r0aAshko1q5ZytljJiMFN8QH7mEJLo9XplJJCOnw8lPVmQ5sYbFzYx3TrugBWIzawsVVgVUyG1t7ftnqjKnbA5vaWlat1aWl9/ktfs9/9/B9ZZ5S2QqVpnT4bHs0Mkxs9m/shPg/GdLVi73nnw7a7vWW729syFSRZVdOEEReS2GRsBRQMDWeNCSo5cyMdMU0E/qEhnHNncSWYDmaQWPEHTW+60jIoymXl6KuxmLEnybCnAI4AsAEyAJE1/omJE8zalH/+zt6+bWzv2U6naytb25ZFHuLhd9gP/uiftS999av2wz/8w3b76dMCsH/7n/0zu/bmm3blzTet22lJC22x2bAjsAIqJem2lkp5K1WQCEFWvKBkQiP0+ZIzHjI5AdgjGx0A2DALPGHyUT11rBN5HNaoEoZEA1JA6Ghi9SomHs4SkGwObNu9PXVYoyNOEKYhQfHHREGtVhcra/Hwcfv8l5+yL3z562KHpzAt6Q+sWK1abzhy8znWOKt/MNB6PX3ksNV53icjqyKBQsLBTgDDjrWWhiFRkj4YjQfW4myAk3wMeoQwSEiiQp/cPMEZDAfWG04sU6rYTntgX/nmt9zQi/F/sShgM7qSrcDCGV232Elmh/QivgnMTtheWmtJdzc0qYOhAlhMAsExqxDKYPblGmfEEwDAGIvd3nJzmqOHj+i9KbhU6CXO1pE8q4OeGEREEFexSlwF6AQkEMOZIjll5VrFGnN122/vayIE7UCaEjRwYGPffvo2NwnZXLE7DlfsBz75CRunS7a6P7BesWntStN++5tP2cv7bRsfP2ZbMGXqNa1BZEMaxbIxN7G9u2WFhYpt7G7KPDKF7vte29KYMnUHVqRh1McktCSpBWcs7ct8lOQDhkcWA0biGiwmWGwk+PWqFRNWLyA8Bn2VXN6alYqVaCAhEZMvWmU0sOXRwK688IJdfeMNe+mpp6WVjWZ2LZWyBkz0TMrKmZT94s//tC00q9LDBjTA/IiGh5hzCdOLe4H2tExtiLtDktqiYi1FO88/rDuZAAu4ppkBIO4Ms2DAOVPHC+1gnMTPg42thpuYaW5IyjGILUjSxkjmBBzY2YNu7Mv3fZ84GKXsdQ9GTCU5MUKGx4s2jVoj/dPrCsAOGRwYkgKsEg3sUhX5iK7WFxMRvH80knkPkloS3AASwlQnEmGZ3VWr+j2ZqrAvwqBvLFh9cdmypaql0Uon+e93MVYQk7eQngp0BWweDTo2HfYtMxnIjA8A24YdmTsiLcJ+G81TgGD2QdjMmCCtX7mg16H7PhlhLtoXGA4Lm6YY0y0wXHnmw0SK66nOfg5z2h0r1RpWm1+2Un3eUoWa9Scp295r2/bOniZPmDhB/qrTH1h3MLFKY96K1YYaaADM5BBIXLFX0+gDrJ1fPKTpEqY++sOxmON97dslsaF5jWvzMQKdFYCtCaskm2UPp6iVrremA8YCsFc29uy/+x9+1bb3ugLSR2qcZyw9HdrSXF3s4dsATrtdNWdLlbpY4ADwxBNAmrWV65JXQcO+Xm7aq6+dteO3nbF0qWgLx47YD/3oj9i9D95vaxtrLn1UyNnuxpoN9ndtHpmKZsNSg76tvf6crT/7h9ZfvyK2dasz0F8AbElp7basXCEOudQT+3bkWaxr8hia+u3uwDqoR+XK1s/kbb8/si5rOQV41BJjzSVEYM87gM0yF9CI8XIa6aCO7j8/R95lmII9hqTa1HLTgRWmfZ9Qy5esnyrZej9jWx1GjwuSDCmkxlZKj62SGdt8NW+HF+pibC8tLtgdd98jyZZ/+i/+pW3s983wfLCsZSZ9++CDZ+yO08dtvze2b3zrebt8Y92KTLeVi5LGmasWZLB57PAhHe+bl6/ay6+es7XtfbvtxGH74Y89akcX6lZv1LUez587ay+99KItNBt215136Fmv1BtqBA3SBVvdH9o4W7Gzl2/YKF2wVy9cklSN9sip2e6ugz7svVyjIk1U7XNT2++0xXikkQhT8GMf+5jN1etiIxKvyNc0Ep1Ja7qJBowaAmowCjnRHwAvGRUXC5bJAV7BKoP1lhYBABAX4BrDSxpLt506ZS+/+Lx0sP+TH/ohAdg8i/PNutWQbVAr0/9EcRL/BgMp9ttZ9nHk3bPsaR1f0vTVmHXCRAsmdcgKuOmw57Y0joPwEKxr8hsZcCX5/WwBGoU8uQfPuEuEkOG7xm0A2GEEDOuLXJcm0pWrV8W+vhXAjn2f8w7Gecg3RO42W/wqF5bEIcDJrSaIDiYFkM/X0VCNukwFt0ZyB8p15c+R8NfOv3HB/s7f+TXJClUbDXvxpZctUyjYu96Dsdn77YMf/pAtHDqkSbKVa1ftmW89bRura2oGA9rQ/AXEYe9hr0GqQrkMRnXlkpjOrHX2hPV1GNOdAwDbazz/G0W4n7fLiMT999y8LyNIJimZdPv4x77HHnroAZFeiMk3blzXvWA/Z9oDIBr965tqL5Nkasg9SljP+WLe6vWa1o2mD9ttaUUHgN3v9g/Y2JJwS7miKvlA3BMRQnSsjLuHBw1sOWdVBnAHkEPe41yoqXIOjpe8F5IBBI50ItPJpBD7OkxS2LP6jMlQAPbK2g0d7/333689XODVYGC333675AH2MbtEtkea5/5ZzvjkWsCivuk/FYBL5JtBmIiaO3IDb4QAfmdEgiFPIA+Ayc/9BbDe2XHzZyfUuFcNzxnvLXINtSoyGvPztrR8SL/PteTYZELd7covhnVKMJswgZZKSz6FPBaiytefespee/2cmOfKjRIgHS1+gV9JM4nPw6yez8AriOefZsdwRGPCfY7I9YIVyL9hwB35vufeni9yXkhGTnNFu/fBd0jS8sKlSy7PdN/91gEETPxrQtaC+AiALf1rJGvyWatl0lZkcltGnm7yGCxslxJxcMz/iFn3HwVgK39MjO4iHyUGcI1ZF4VKWVOR3eFIxo2A10zQjdNZyY9xjcEteB5h5lIr5pkoS5Fyjaw/6tto4uxq/rAuArTi/+SOQfDhurl5ueenHFfgNRHjIlbxHtFACR+q8GUJBjb1cJg4cq3QEIdEBwGP+m5C/p7L24Xz5+2VF1+2tZU1MbA3N7Z92tLS1sIfJPEo0nNoYzt95pTdd/+9dvToYcuCqZQgyJWdwJLo86t5ztRcOq3JBt8C3MRRWteYvJPj4TFADEjiLAQSEU6YRkDCtts/kPSLHFvg3dTzas59b3dPrwn5rmi6uieNTyHxfAsU5PlhWiGRC+EaqqmT5LzBaI9JppAUCo19STRQ/8CY7nSFBfDMBUkTQJu9guMCM9L+kUwhg3kRtmcBbPIIGPzkusHCJu55eHdDzFkAO6ZwIt7w/9n97y3YH4S5A+ldb6I7eO0kpPBF49vcY5d4cilL5Z+JeWnE7dn8I/bLmYfvANA92Je8Z6kY6Pms13vEwiD/RTyNfWt2Dw+JqT/JxDE+b/ZYbmKyLuMR+dJb98zZ33j7r2cB7Dj/eI+oZ2/9/IPPShjgYcQYgP8soSD2u9mYcBDNpO7hADbvOUvy0m2aAdF5b63NBLvl/5r6+P9r4hgAgPRkYGBppM6F5qPA9wWV6D+xiQP0AtgSjzM+GhJFech9xAF6AL7ZoZm9UR7TfQyBC0UUieQvEgctrATs1A2RftHMyJ06cQmDWmYoaOfoVupBIADKJG46EZjmpkI531hIyljAifGSAD9YYUk3nmNjrBgQVJpnGUYWxwemFxodpLQQiOIANR0haW9KmlPQn4ALlxFJaTPnGhHMGXM9VCuKHUUBjwEERT2boW6+fj9t7W7fdvc7tt/uqKgjkZa5WyFrJ5aqVivl1EWiuK1XKuqqkdTOz88JcJO5nB4Ss9W1dQUwQF+6s6ub23b8+AmNkk6GfVuYr9to2JeeI6A3mtjV5rwx8vyHX3ncvvjYN2yvM7RSbU7HBuMREyCMJ0eDns0xXlyriJX8yEMP2trqDbt+9ZoCtPRZiwXpK2M2xDmWYQInbu83u0E+kuUbqgNM6C4GCMn1ljZVAogLmGSUO48+LIwCZ18H8xBgApYcm5ZA5GJJ9wmNKyAIEh90Pjd3922n3bEbW9tWXliwdzz6qH38+7/PvvK1x+wnf/wnbHlx0Vpbm/bP/8k/sWtvXrSrF98U0ALLcAF28sK8NQDu0hRhaY0vZQs5MZrpkvO5lQogEwlPTqwqEmgxsFPcP0AxP3bOlTVC5zdAL64JQaCDHnICcldLFT0zbjhHQZRoYAFEFwp6ffI06Bm9dOmy7kMFo9BKw1Y22/ZP/vlvJQaeOdvt9KzcaGjUXp1PNXmmNuq0rVEu2j1nTkkPG7O9Ut6ZzCRsrDd0bGkKUQTDUHBddx+JUiErDfKxmihyOqYDKwZjToyvaqkspiLgebHWFJPvD77ydZugL0vziFGmxAwmnbgRjwGib5FJOgiwyRfhXM5/gxkQwT0AbK4h15nCXvphg8HBGguTjog7jEryPuiWUrQcPeIANlI90amM9+Oax2dIkiQZxdPrADnNWRq9QdcmKViLJuZ+c74hABt2EckPBY90AwcDu/fue61Ra9i4u2cLxbH9xI/+sIxm+5a1G+2+Xe6O7fdfOWeXphnrLx+xFgDefNMmxC+K2kLJKrmC7bR2LFXP225r1xoYm43NhrttG8NW2tm3nGcOYuVopiSTtpX1NSvAjoHxVK1JPqBYq9n/x9qbAFl+Xtd99+1r9+u9p3s2DAY7CJACKQoUF4mkSC20tZmSZUuOZFUUKynbimzFFVelssiKXHEiy1WRLEdRFMepyBIjk6JE0TQXCaRAACQIECAAApjBMpilZ+nt9fL67e8lv3O/2/0wAiXFTqOmGtPT3e///v/vu9+95557TqlWs2EuI53tQS5jAyRLRiM7ectpNa80YgnQzbgv+nGVqk1nzKb3d+0M0juZrH3+E5+0tWeft/21q1Zm7A4TllLBrHtg73v3g/Y93/k+G/UPbLpWtvbBnhpWyOgowbekW92loB9JF5vPtWpdLFymLgB++phHorecxqfYL6R3YtwRbycmHHiGFJRi9AQDW5MCZcVUgbqwXTA4TIyf0JzX1EcqBlQAJGYQa5Dr5kMsyz6GNT6mqLMX9hpj0Yxzi/nTt/3dXdetZQyzSKMO3fK29iexhd8T7OrXMXUwH0zmMJEwxfnLPVMhhBwTRRCNM86NBGCXp2Zten7JcpUpBJjVZObZAS4DOOeGPcsg5VLMWa+9LxZ1KWdWygwEYPcPdpytnceUGEYcEiAupxXsDiaINq9ckByRTOR6Xeu09q3fbrmpJ2cxbFBNeDGu9nqmEGcrhSbGkIVy3bLlqhi2yJ4AVMO2hlmMZi0sbaaNaMYCJNOYRU8VUB4JHc4knl2lVhcrpzE758ZIllU8qjdmBCQXyuzNeeUENEYofkj8YWdyPdKaJK9ITX6apA4AmM3MLdr1jV37r3/+F217p2Wl+rR1KLzLRd1DTTONBnbvXXeq2IHhPBpn1Gh22aeqraysWHN7S4WedGHb6NPn7MbWlj3w4NvtJ/7WT9kAwD+LPALtPZMxNOB1fti3CokmTQWa+ZuX7PoTn7Pti+cEyo3G5Bp9K1Xr1uoO7PpG025sNG2ULQj8B3CKpqjnUWkEuAcQlLdsuW69TEEeEjsw7TTej0SFA9gOZqKpP9L7gsnGGqiwHQYYDu0rlhfLdetnipIxgRxQKeWtmBmoiX3QHxstlHaman1AaIoZabMPJWszXcxYo5SzhXpZ5tjddksSCqdvu9M+8vt/aA8/8TVN9BSnZiw3HtiJmtmb7jxr88dO2rXNpj374kt28fIVTZO5Lnnd9rY35C/yoQ99yM69dMG+8PBjer8nluftnlNzds9tJ9W0pdGys71p58+9IH13GNyLyyt24fJVW7nlrG3u9+3Zly/bTndse12Cf8WG+aK9cP688iNy3n4PKamKYswuslS9vtWmp9QcxKyxVMUEdaQc8G1ve5vdcvq0nTx5whuo29vKr2DdOltpZJsy90waoMmcnLXFWUJuNR47QYCYQ4yeqtU1QcPeA1AAkNGofL1m169cVn4p41QAyIN9O31iNeXbftg6gOnNigBfxBpMoNFk7u4/gWbzkfm74mOSDWHfkKsEqzoK/WBJEfe4T5zDArhqMEddPzQad04sgS3s1xV/V0HF/uAeHEK/sCdhZOV0VinmxphsYrJfXlsT8MEfNXM4xhlDTvE/wEU+B4gaBXzE3riGyEc4p+LfolDWM4JFrjH2IxAszilNeKmh5OZjnFMOHozt2Wees1/4xX8snxrVMFtbtrWzI03fuYVF+09++qftg9/13baxfsMuvPySPfH4l23jxrryRUAPpu4AszkbIIRMNt0BsKuY/sqcq2A7zV0HiCe0h2UClkD5ALzcvN5NeAMAIwckF2TKjUb3rbfeYj/w/d+r9Qgh4+oadcOusxLRT4Y1PXDTQeqOADWoQdkzxBnWUmNmWs+f18OfJGROpO2KFncbqYC+iDtI/IXPUtx7Z8B7LUzNEO8l2O88twDgySekTz8aO8mgULCV5WXpeWvyT7queJq4uTzrir1Groje9+bOhupH6rnID2+/445D8E8gUfLHcFmVzqHcA3X17s6epIeCyRkAUozCw4Ke/PD880gKhLVInQioDKAWmtuwrwGfHQD3qSfqSxprNBw09UIDslwSgI0WM74xAV7TVOe1Njc21GQkX4FBe3x11e69+167dvWqferTn7Hnzp1zYkGSsKBmUPygmYyEIXEI74mksR1TqpKIaJ6yAAAgAElEQVRUYSowN5ZsjPSTRSRw4DoM9WJ6g8+aEhg5UYb3g0Fzqz+wtz34Dhk2I5X1zve8x2657XaXD0l1vTSiMRpkwlD5V06xEeB6vlq2EvdDeaQbvocpu0CfxNaNZxAmis7Afr28a4qgEyrZPqXM/QmAjWfOtfNeaWhmymXLMA3V7dlGc0f5OCSBUTavvIH8Be8u1j11o+QkIFORb3GtmZEA7ADqvEHt5reB4QSYF7GZr0d9Eya1Eev5+cg1o0FJbOB9SJISwJhJyeRLhXE2t4jnLk3orrPdFZWJGZ2O7TV37NwL5+zya5ds7cpVu3JlTTFPTX1A7FZLEqqaZCvkbGV12b7j/e8VjoUevhNYfBJPk/A5ZGJL7oWVy0nuRs+s4H5msWch79C8ALTmubKP5Q+RvILIPdh/NFRUM0qqw9cyfzhLid/sdU0upKnBSQCbxlucayLJQCQR3uS5uyYokxEkPx/PRDjAQSvVLM6q19mTmj7cZ2I5Uys6/9JkJzFqfs4BbGI7E3LCT6h/dC0QbcizfeIE4gK5LbkJua3rULuEiMdBb2REPR0NMgcqjyZbgzU9uTZEDkIDXz4CycRe4L8z2FWPhbE8MZlnk9anGOH6ezq/4+cnwOAjkPiI0XwYC4Vb+Hkvo10x330SPgBseRpM/pmQOPPUJalI36QhcjOg7t86SasLtrX/IGtvEheNn5/cS68L4hN/CfnUw/hyKA+VCI8TkxWT3+NNFjdwDHJWgMuBvfHeJRWl/NFzOO/2pjcsXwjwTpdlmmRbR24T7yEIYXEv+N2K12hgx5s/emBH3eR4AJPo+hGaLjTYEySAByUZwEquQc1mhB3gJlPurEuSLtftZFpAQR2MRC4yOnKhDeMAmi9OHzV3J8VA59VwSRITAX6zWfiIruAheyLdyEhIPSnyDo8ehMZ4XNc0jBy58Rr7IOhIIzUB2ASLEfIbRTFKYAXBpMJoEMkH7gUF/WVG69JmEhCfjhcHU4c2xKxKQGpe3U56h2htuuGc39vD6wdmSWYQSH1QFMzWKzIegslcxvVnNFD3THITjKcPTfrXu3sHYtX4GFfRZFY4XbVG2TRmSyePIOZgZ2Koccgykp+uIT6T7BL00fPs4ZQNE0cuvACnCPtzwHFoIh3QlbETgPX2fsc+8anP2mcf+hPrDMY2M7dkliXB7YuNu7QwKw1ctFLpTi/Oz9rb3/qAvfzSeTlqk1wC4sIq4J7yVGBuy7QyBREZJWhE3Fn9CsSMrsO2SQHNx158ZJ9kNzo/Angw1MrnlVDDiOXD5V/cgCsOXEm7JM1Z2PHN/ZZd32raTrtjA/TExmY/+uM/YXNLi2KZfOh7vttqFEtrV+wjv/V/WffgwF5+/nkrZ0dWzmelP766ckwMeFjZBMWVlWMCRQT+IFWCAzxsB4rESlXgU7ZU8AZNKpx0vQnk1HgLCa/0GX1PA+DGCBbrnTFyku3opLLWaJL42HrvkJ3FwQVTid+N1ABdaUzC6rML9pF/83F74aVXLVeq2gGmXDiblwD5nQ0lnfBBV9q3x+am7fjygt4zumCzs3N+eGN4QjJfLKrI5Q9MBfabM6GceeoTCV4g7HRb1i0OXadsnLNxB2ZnySrVKRtkc7bT7dm/+5MvWp+udxmAJSMANj/O6PsBRpnfBsT+sz7+rH+NZO0b//xRQR6NhNB1Ym0CfvGZiQZinNZ2YiqoEZFi3WQReggiIhEEO2IYTTCaFwe2vLRgJ06u2sbG+qFmdjAaWMccKhjJMVJfyPTtr3/4L1slN7CNrRt2aWPd9kt1++jjz9n5jln19vvsxnBs292OFWtVO7ayrOIDU8iDbsc0bEjDsj+0Yn9k+c7AWhtbNu50BeZr71TLVmRUvMSA/sh6NCU0UotRjTfpqOTRM+vCtCShn6pbrTGj18yyDsTSdmMQN840G/c6NlPIWiOTsWOlutUPenbxy1+1Zz73kB1cWbOlctHyg7YVxl2rVzL2c//5f2o569rS3LS193ckhzKG6DnO2GCMuYgXZ0wmZMZZy46zNouxX2LMjWxknUHPeuOeDTLe+CwgD0HRk5JLknyeYYwDaiqAxIYxQ8ZtaUQB8CDJ0gNUg1XthlBipaWRMsW3nBuU+BpzWRBNx6TRUu57MDuk/QjAQt4OwxHgEw3XfN52d3a0jlg37N24NgBhvs71BWgT65jX5LWJg5MMcf49zmj9DIUDJns2tla7Ja+CQqVqjYVlK0/PWamOuS9TM8SUtgBWmNeF8dCyw55kG4gNND+z4wHCD5YdYubYtnG/rX9DJ5tzhaaWRsITGxfzo4Pt62JvA9gDaA77fb1f/p/vdQDYGeYUX+QEk+cY7EDiADqcNASR2+oMzbIl5JvyAkL5PDW7YMMx+v81aUbzGqxBknzOdeU+FGb9vkzzVk+ekhFkY35BAH4PFmCSEGnMzasQZjSfxg1r45BFmgx4KRg8XhQlT4VJ4onTt9prl6/a3/8H/9Ay2YJVpxvWbLXEeBv1e2qEUgy/6a67BHiQrzAmDhjAWgIonyHeyg2+bzt7+za7uKx99a73vMve+Z53SbIK4JoJCMAh5SmcJ52WZbttK8OS7xzYzvU1a1152ab3r9qNl54XmIWvBNIZvO+9dl/eCFc3d+U/0JHhpZswsm7EWmECqomGrOm8KFenDPs3dDgZZSZGkFPJa4M8UPvEiyEBIPiMjDC6pPGaVbzjOXB/pVcO0E0zmgmWxEjeaXXMkOEqVcW+8mm7oVFW1gp5m84XbBrvD/xBKgWdU0yinbjlFru0sWEf+cN/a+NyzfJTDbHv54sZW5lr2Lvf/W5pSz/19FP22GOPuYHicGh33nW3Rvuff+55xYh7775b9/TZp5/Wun7vux+0O86ctP7Brq0sNmx365rt72zalUuX7M577rXl46fs+nbL9gZZG+Rq9vkvfdXGhaqtb+/Z4vGTNn981Q56PfvSl74kEPuWW85ofyMZIHmi/sCmGg2B0zuQAGS46gzsd7zzXXYcw0508Pf3bRPN2aED4MQfGg6YPhIHFhYXVYwC9pL/sZ/293YkOTc/OysZOdcW9jwa0AgTOiLX4uyMGvUlrBP2d8XObu3uCNAhFxBbLtU0AQY6C9f3QEhqBZgUuX0Y5Ek6JQEmAaAEYKMi99Bocax7w/4PoC3AgsnzO0aAval/lH9HoR2xdIhUkesNOkONGieYX2mqk5guDwPYrhkT2EG+hj65cq0+slaeqwYTKV4z6ploFvI+yN0CQJO0W7Wq5+SAjhseHtVBXsBHDReFZIDkAoKGQ1tdXXVginwyX7R/8Su/KvkQ9tI73vUuydB8+StP2vr2tj3+xBP2/g9+0H7mZ/+eDAaf+cqX7dzzzytXjnrPC1WM4lqHpIrJApvrDJ1xMTvlaeKNuiPwOhF2DmUlnazEGuO6o85Ex5f7C1A9M9Ow97/v2+0tb75PkxsA2MiYYBCP9IfiaQ6ZDgeQuZ949hAfWWOcjS5v5M+DXLO507TtraZAds+TAf39OsiBkLISMDORV3t9mSZGBJg4mcvXrf+OAIohAUGAEV9qNFIzeOXYssBqB41Gqj+R1YNZyVqBIc73Yoi9sbUuKQiuj9cNiY75+QWbnWGClvsF0O8sd2qtAJz4fq3L1Bzk2iJP5F75mvIakPcnIBGT9TRxTCzh+4kHgMVcGzkfP0fOztmKiSPT2RgdywyvyASrS/2xdmdmZsXaDlIUviRu3tiU9Amlw/R0w9rtjtWqU3brmbO2duWaffrTn7HzL72kyTiQX9XVAka8gSRTv7w3kriXSOoBuEHkYK07+Mp0q69F6kXuKfdc+xipl6TRHGuFa4bpL68n/q1ctvnlZVteXbUXXnrZdvZb9n0f/mFNW9GALQAOJ1JdZjSwqQqks5rOaSRC0L5GA7ucSFae3/G7Oc/cGFy4R4BqKaYcAVqQ5fQ3B9NSHHKU6GiqRetOjR+krj3H5HWYlr2+t2/Lp07Z2tVrygeorwGuZb7HtDdTngLAXZqK/SpiYqorB4PO6xigkwBj1CwRg1gXk7GM+CUyYCJXBF4TYJ3A96SDHQB3AJKq8WlspH1NE4r8nFpImBS1J9hAvmDra9fs1fPn7eWXXlJDisYK+4E8BTlVzkimvJgAzowHdu89d9p9991rqAfI2DWfs/pUQ88Vpjp1JCA/9whPKtbH7t6OvpcpDvAF1hDyfTRqYYKL6IIMCs149NF3d2SMSN3NPWEvsL9iMpL36U20gepu5fJF9/yYPOuoG8WWFskBEqNrXwtMzeUkw0NMcCKmxyF+pyR6dpoiSrgRo0vaAdSzeiQxOnAdfVAxFgD7Q6SpnMcEfm4bMgQyfMkrgrgb5wwNdKbVWUPOwiZPHot8CH4S4KswgqQxrzMw4X28vs5FsI8kvRTvnc/CbTjvEjN3crpF15oIZzpPE0M61qfiIpMd1DniqqYERB5HCQwXmdRrJK/DPYaHioOP8lD/JolR1h01ebGoWMMejgkWNTcBmtNvUCMWCueEhMhkDhJ7YBKTfSOMIcDrN/rZNwKwX//7UnN+ouV182tEDhYxZxJI57WlsJGeHUQ1zD3VSGJqGrLCBBteOcDEc6G5j/xQMNBvBu6j9uXsidgx+Z4Eit9/3zf/KQB7EsHXwpYhRRRUkyMiHlwdWHdDJ4m3JwBbRZkKMWfEAl5TtgjA1uGS1UETCy9Gr3WT0TudWFiHclZpMelGTmhaRyIagS6S3Aie0R0IsNLfl5ttqHuUdLlD/D30uXWdSf+aoM8DEIM8Adj1Ut4lEqA+Zn0UOAtwj9RBv29Xr9841EsN0N2nTVj8QxkXqhPDQs7kxfBidIcCTIZYFGGc4mm0CGYZhx+Fw3QN06asdD/5DNOIkVkBlmKFV8SEhX2NgaM0kbImkBSweGl2ygpjWM8+WhXJbyycSIhCbiO64yQc/D9GVYwWVmpVASUC0khwBKzQIelbtwf7bNb2On3ba9P17dkjX/qKNCUPuiPLVzAOwF0bILpgNSQEYNQWkBfJyMjo/jfdI42za9eu6TAl4aMgw8kZE01Y5xrNSWAfiR2JV7wfacwNAaxTEinTHNdsJAC6C7hrhsNSgx2iEas9dzJXdz+bs1rNGQbRQZa0hkatRkpYNtDAbnesz1Dy/zsO/GM/8TetkFgw3/2d3ylw9vJrF+zf/M7vSBbltfPnLNdv2/y0J1g0FXiuujaYIBxOPHf0dlOHk84vbFBAbACxIQB36gQeFj7JrVfsOXVWE4CdTAwBp53NBjvBWdZic4bzcxr7Y1wIs06xgNttAXPRCY8Ef3pu3s69csH+9f/9MemmdYbQx8vWw50b0FimRqI+WyEzFCNtZXFO8jWMBOZzLv1C84TuNMZZPFMSEJl8IlUj5oPHFZpCMn4gMRwP7OruNTuGLEmxZntbuzbsjKxWb9i4ULBmp2t/8uRXrQmQQyHHrxiMrFYoWzXL+NPAOhkHOf59P2Jc5hv9/M3NwTjcI3Gjw849Yo9xT1lzUYxG4T1ZOPuh7ywkPjDLUiMFrV8O6V7XFhfm7OTxVSUXGr9MZkVa4VnMiqoqGiTVUinZe9/xgK3O5m1/d92ef/W8bY7z9silbVvL1K07d8L28mXb6wFWk+AUxUTOVSpWnZ6y9a1NgRSZdtcK/aGVB2MbAj6l5HRMckpxQIKIPmoxL41kknsOujaSH7CGKfpIrogd/D5A3krVpubn9P1Dkh+eE0kLf5fZLdpuYyuPzeatYCu5si0Psta9tGbPPfywvfDlx2x5qmzZ3p6NOjv2A9/zfvvQ+99j7e11O7m0YJuMnY5dt20wQjMWgNMB5Xy2aIVs0Wbqs5bLMPabN1S7e+O+dUdd62FpiRlpJm8FxiwpNmCpHKCXued6k2kMkIIHmSzYjwDVjPUDbNDc7exTWPt0DqYwOvcoSNjvE+OYnAFid5A0qHONyZ8b1khmp4+GPA1lmpwDAauAuoBmzs50BjYxRZqBCejg6wFoh/51FKhcf0wT8P+TiWb8nfNbGsXZsQocwJlyfdoaC0tWm1mwfqZgmTSCSoPT+l0rYhCcHVsxM7IqSji9tpqWgNUAkoDXAHqDzr71MHUcuJY10kqcfZyFZBwA4e3mhjfDuj2fNEjj0aGfSEG9t+t7SiBoGkET0xKtboyKuh3L5d3HgzO7VJuy8vS8tcd5a48K1h3n9V5GGTcJrFZqkrfinpPz9HoDFd2cdUiyoH25cvykgOtitSY2k4ZaMbesT4mNzT6kUJS/gUblnIlJzPUC26eyhqOMVesN65IU5Ir2ysXL9j/90i8LDN7FpwDmrqRGOpJsYILnvnvuEcNrt7lt+7t7Ahgw8wNwOHP2rD31tWds6dgx2wWgLlfsh//aj9hdd99hnW7b6tN1yaBRzAK8bG831Xit5DOW5zm096y7tW5rr5y3zZe/bmdrZjuXX7EdzCzLboDW6fWtud+RMWN7lLd+tqj/p5HNPdI5nUEGZGz7Bx3tZaRValMNmUkhP7LH+h2MxV6niJBWIWab5GnKAYpWKRXE4LeRS5OQE+h8qtUETlOgABBhTlWo1HBitr12B5V0ncsUrsOxN//YwxS7tWze6pikFR3IxnRxZob1PGf5Ws3+9e//ge0Nx9aFcDAc2XypYPC47r3nLnvzffdYr3NgL774or386gW7en3dqtOz9uZveqvlcgV79aWXrZg1e+D+N2n66sqlC3bXnXfYLSdXbHG6bNPljC1MF+3G2iUVuIsrq7awetpaw5yt7w3stevb9sSz5y1TrNnG9o6VaKjPTCtuvvLKK3rvsGYB5IhDgPahNUmzJM4ZWFbc+/nFJXvXt32bzaE/O4NxtZ+v/LsYoky7IDfU7ejfmRZgj6O3y/nBfm5ubSh3ZmqQ9YouLVNi0sVlKqxYtCmMwUcDm66WbdDel6lz96BlM/WqLTSQSaAx6eGLc94JG0cAdpAGJgHsyMmkoTnB+IuiNQDskOOK3CgA7DAEmwR3o1YIbe2YfIoaaPKM1zVK/sEJL6ofNBnHdKkTbTRdxrUxOSnvlrFY8TC/APTklTFGwuEIrIrrj/pFIGtiqAWAHROrNN7YbzyvaMxFgcf1xe+I4jMIHRELQ2IB/WFyCMBdcq1f/uV/Zi+eO6/GEc///R/4Tmvu7dljjz8und8f+pEfsX/wX/5DW7961Z545GF75dyLYgmGdEsUuZwzoTUe+QrXEECMJAISGxNgH6ZzJxkkBujLevP60/Nzcr/DhhYMPvY4jf/mlvL5Bx98u731gbdIThH/FLTWAVM5DxOPTmxsgCI1A6plNTCljTzLxGn9EIyB8IMkD38ciEi+O4lVD4C9udXUulWdkHJqgNoAqiPf8waFyxJKIixNFuflD+Ej+jSm0WdeWJhXbePGzAOZJPN+OKdgv/I7+frxE6s21iCwE2yefvpp5eqQx/gzPdVw0gdN2rYbZYaGb9T4IRGp82cCXAjAXc1ypjJ7PTtoY0qY4iWSY9MNnYfEBoB36mTORDW9ubelsm03PSbTICYHQtLO2aw5a0zP2KmTJ8Vm5bXlU9E+sOvXrylnkYTHgJyqbWfOnLXZmQV79NEv2UN//AXpkHOeHbT3tQe1R5KpNvW5Js3yecn4UVvwd5HUJqZ1qauY2An2PXkFTGlJEaSpCvKlkFBjndG0EqDC88vn7Nbbb9OZ//y581aeatj7v/O7LVssCegUM1wmeD3LZ8c6m2drVU2eYtiYx4Qa81BkzpJxdhDqAqeYjDmBYcTX3M8rVrXLGSSKYwKw4424UZzXTT7pzUdnNLYXr1yz5VOnbWNzU00QxfsOuaub3BGPYSC7ebLLlwaBkFx00Hfpycm6JNYRXwumdXxN0jHJPFd4RNJmjoYJPxPANz8TMTliWPyd75dmPHJi5HYQ9xIWJb81wHp8eDI5a66v26VXXrWLr12wtbUr8nIi3pBbZPMV7Q8Y8EyR52xg9959p933pnstX8hK8gjSDKSMHLUy7N5SRXkbt7OYd6ka4ozkcUoF7RHyYn/uWXlACOyEzMNz7vdsd3vbp66S3Cv1n09ueO6n8ztJ7YS5aMhcTd4T5OUq+LSk/J77EgB23H/JjxSKh1PpAWAzmYmCgKRAiKN45NB0Sc1r9i0xWWUFz55rGyAVllNdwfXs7e24j4uwPpddjPVAnObesYeBdmFi0zRgfZFnex3rREKuO85irQUpOvjz9+fqGEg0MNRAooYi7qZ7FgB91Mf8nmjqRj4Q55DWDPeb10k1dcTEJMpxmI8Ecdb/3eszfw331yGXDfkSGthcF5P83PcgCzqA7aC12kvp/yPOvhFQ/UYA9M04wyQWcBQXjiSE3+j3xl5V4+sQlH9jBCP27SS4HN/J+6ABLOGd4VBnF01W4i3rgKamfi419fW6AmESHpzPWavb1vON/T0J3AeWezOAPXlOHQLYR28qBe/oKqQOfiDgAnvTZtELaHHxGF33iw4LCz4Wk8YphDX7uBxgLwcMiV6Aw5PMATaXh2HXR4kuZBh7TKL1Hrudhj8JYB91u11bJZgNAXDGwvCOnx9+wcCW5EHSXpGshA4XrsV1gdT5Tgy4LAdQKa9xUZhSANgZupVoO/UH2qQYGLGjD8FrPdAJAFsSesgYZMXwGgjAZrwBUMW1e2SCohDgBg8U8uhVSz8QZgs6r0XXBEUTUmaTsOKzBesMGB1F7+pAiwrWxHS9aotzMzY/U7N6wWxxblpJCM/YkxzXSovEWcYaqctHIkenhY3ZmJuzfLmsETjGRgnSLtlPjYJpFqYhWTHPcDV2gD5rV9c37eEvPmZ/9IVHbJQtW7k25UCrxn2LkhRh7HvY70kfG+bdu971TvvMpz8t8IXrAUydnZ4ypCBIAIqwvidGXKNg8SDuxnfOjHAmYwDYvE4YRHG4B4DNPQhwkf/nCZCsBYDNffDRVBLgrgDs7daB7WpMeWSVmRn7G3/zJ8Va4rq+64MflMzFi19/zv7gYx+z1u6urb32qo3ae3ZqZVnsEfYDALY6ubDUBGgxxkTix+gd66wgthMANmZMgHoAsNEF1CEYpnAUCwnAFnCjRLun5DIKnmK+qL0TY558nZ/XOuh0BXjxh5+hSIm9w3sHdEMeBg3ZX/1ffkMsbLRkYTD2xlmBErD9wJyYEmDkWrrtcw2bna5aEaCgNq2kV0k4HW9M/GDAJJAujAB5YOx9jRaqGeGsz5HgTrMxAM+IZBvZlbL1szlrDUf26NNfsx2elQ6MrCQjCjBmc7C7x9ZNTIw3Dt9//lf/PAA7Gn+T8TUAQp5v7LdgzjgLyQGZSFhjH04yGiK5owEhfVh0vTEF6vU0fnpydUUsJLEBktYcBQhrnMIDHXP0gWfyBXv3W99kd9+yYK9deNGeO/+itUo1O9fK2KvdvK3np6xTqllnNLDuCMYSOFpBAOXi8VW7srWuhKWPUe1ey6qjjGVg26ItB5g0VbcRGsYUNxQMMBEYb664OWKwYokaANNjEr8M68ek74u8CM0Ivs7PFWs1TZaQZPVtaIMsJqEjK7b7Nj3K2Jn6jC3li7b96qt28dmv2f7aJXv5qcdt2gY2mx3Zf/szf8fOLs5bSVIyPWujjUZh2W9bb9AVoEXxXCqgRV+2cgGncFh43jAdZllxfZTnnTFVKKuJwFpiv6jYSfJD7BGMlFQElF1Hm3UM+1qGvBQ5Yzdek5wH7zPjjAD+3XVCvToQMxw9ecI69xuWRRfDIhgIvBefwuCHSeoArynUuUaZwCTddhJlikOuKRrGwcCOEc2Io5H0RRIWTZc4Tzln2a/eLITp2lHTtVyfEgO72pgTCzerIj1jAxqJ/Y7Aa4yHmcjI9NqSDxn02tIM5qnCvAbA5k+lmLM8Bns8m35XoD2xQfqQ46Htrl/TOUijJgAarpv/l7FN0gQMcD7G17gnJFoYZSkm9jti5cBAJaZh6LjHNGihLkNAmOR4RzBOS36wtblh3QNc7bd0BgCkUODNzC+qWYw5Zr5cFZiPpiTgKXEJCRGmtEjmecZMf3hy6AA2zQeemTNO8uYeFj3rDUy/75XXLtl//4//iQDtcq2unyf3OsCIEw3iQsHuvuN2FWRon6MVunb1qs41Gs34KVy7fkMg+y1nb7Pv/aEftje9+X6r1zlTN22cGuCMQPN+YO/lKCI6bct0D6xRMJvKmXWaG9a68qq1L3zdBts39PzIARi5xcQSCRGY61e39iUL0uqNbL8NAOrMG/GlNMbpIDVxCZkWikQMnhlpJm9A8iw0rwEc/J5g9lpRwxv5mB5xjXuANix5JuD93r40SAHED3p9MbxZh/57eRxFmYHCABGTJJOTZj9mw3Cratms1Qs5AayN6bpYWHe/5S32e5/+jF3e2LI9QPEcjO2cDdstSYTQaD91clXn5HNff97Ov/qamhZont911z124+o1u3r5kr31/jfZ3vam7aPDXyrYHWdO2YmlGVuaqdiJpYYd7G4pdk/NzNrsykkb5Kv23MtX7FMPPWKXrm9bbWbRGxq8B5iGpZKYUsQLchS0iw/PDGRFkIugCZDA4QBJaGSSd9KAZ28vLi3Z6TO3iDE+1ZjWfQSUA4Ti/9U8Ho1saWlJz3B3Z9tWji2Jdebm45zLsFcB2XJaD7C0yI/Z24sz0zbqdfQHbfeVhTmbLheVM3oh5hL+DmD71/j4Rgxs1+Z2k6YogKMQiryfWBa5Dr8zAOwAW6MAjAkIYqGDgF6EHdUfR2O6UUQHgO3m79Q0MCuPAGzFbh/nFAuPfQoLnvsIoKfp1NT8jJolAM8AdHwC1XPxYPlq+gCN5qTxzTMK8kE8d96r8tYUCwMMifskBnACXKeT9wHyeBdeedV+6Zf+qYBkpgjYI9/3Az+omuZjv//79twLL9iP/+RP2n/2t/+Ofe3JJ+2V55+zi6+8rDOG5zSZ78gcLBmxTQJY0q5PLGfqQp4PeR0AGoCJM+/SM0jj9GtQYHMAACAASURBVG8EYPPeiGMBYAP43nPPXfa2t36T1iUkEHSwOY/JX2W1woh7p3uYd8EI5j4ST2AB0+yTbvoQWRKk9rrSoCUO+jnsa5Mzsbmza83mrgMdieSladoEIvE94e/E16hDeJ9Mvwi4A1TKw5jEk8VkjMq0R2N6OhnSMRHWlxY2YJebxrtEIPHujjtvt83mlnKMpaVl+8QnPqHGUgOTbsvYVH1K4C/PWr4x3AcM1pBiSU1g31++nmIvTNb4DrAlubKUg3Besp5m52hWJd3rsgPu5BzKLwaDQ1Yp97dWryvv4X4wvclnXffCku45MXN9/YZyHNaNyBfDkSY0V1aOC7D+4sOP2le/+rR1O30B9gBQyDZogI/7mTxJqNmJO+xFgHXVPmI7ZnyPCkR1uU/Oad8TNI87ao6jny2DvLR2xVwPGTh0d2kYqXmVtTvuvluG9QDY9z/wVrvvgbcKFAMHID7F1DZSaNPVijyOyLtF5MO3ByNXSZz5BEZIoUzGg5urkCNQShqs6Ty9GcB2GE6Lk/yUnFESPIBWyAPkrJfJ2pe//rwmeVgbrHVykgCwuX6enZ5XMcV4mr6JzMg9nQSwo8aZjN9Ry0Rcjhwyak7u/SQDO2qeSUB7EkSLuK56npo8MY678l8h76NJkVHOkh2M5Jmzu7llVy9d1lTTtetXbX1zQ2caTfJcwWUnIRMix4ex+JvuucvuvutO3baZ2Rn3hUBvm9wcIhuNm1rNBgMAfJ/iZ/26LA5sdfcagVjCeiI3c+wGwlFW0kp8jTpNBp+DgQhMgVlwz/h9nEGsQ2IrXxPrObH6g62+vbVl01MuecS9Oazjg4w2AExPRq2ppuR3UXdiKI2KgKQU+X4kc2F4C7/yc4fmnRYPdQVnhqZTjyQ6+v2uJOxUKyQvH+JATMgQt8nDhFtKZSAvbIypOMf6PFf32OqSG3x4HnCE3ckoQJMEHn9ZR7Ccec3JycqokWO9aaooTVHxvmN96XqRoYAAdOT1elhvOcBMac3+8df2WixJ92ixez0GLd0NHeVpqjgUALamKkJGRKbtAV5LufrwvUfsjb0ddd/Ne/8bxYJJoHoSbP5GALZ+D8bSiQH+ZwHdcS1/6prkJeuQPO+ddch7pT7i2cZUssgMk1r+7E3lbRk7IB9MBu2T7y1iCHvgUFEgna2T9yjzwDe943UM7JsR/clgxBs4BKZT14JgAYzEc5arZ2JgxyF4BGAnwfOkswuwJiYzyV/qwMSF6t7Ksd5ZX34Nydxjgn0IgO1aO69f/AEqRRIcCefNDzaSrSh8/SYDc3mHgO8HQHMIgQQWkMwPQh2WGbNagUMRwwEMbWBfF9XVpYjAyZ1xYmeKH3VFAsAOswZtTJFDHbwOCZEkOxRwvm8YXOQL6P1WrFYp2bDXEXhdo1AooIfrCYccu4dj640yMpHqUcDQGcxlZTDUqFdtulq0Y3NTtrw4K/ZBdP4mWR9iVHU6AgNiEwN283cMXmqNhoAZ7gHzXgRq18cigXa9o/12V6M6pGmtDpqfJbt4ec2+8MXH7MlnXtC/adwrFQ7BjCOB4D2fOX1az+Ftb33AHv3iF+3SxdfEWIahTQAGlOfnQ7dNI3lpTQRgzd/5/ZHY85wZfXcdZt86YnZxQMh5HPbGrg4GZ1eMxBQI5k4wGup15FTaArB32m3b6w1sp9215ZMn7a//Rz9uaB7CYv6O971PYPtXvvSYffZT/1Yd2I2rVyzba9up1WP+fmSI4nIuJN9owlGU6r7AIIB9qgTMAUCKcEBB3gCd3kicSdb5AKCRM3OSGAnnaP79sCGFpuhhkeBFGgeCgFRYjaWSEk0SMRI5DlD+TYwbTCxyBVtaPWEPPfyI/dZHPmrHb7lNBlWYtwE8SMuX9Q/4OUL3OmvzjbotzjZsplq1Y7PzAoIYN2V/lcoFHf6scSXOGndHr8xHx2UupfGjjI3RJh+NrVriXqBiiqnDyLDOGNDtzeft4S9/xQ5o3CADUXDzOjQMAR11sB0O9fx5R8Ub/3scvt/opxXQJwz+Jgs5yRrI0IpRdsx7fOQmxsHid0fjLZpgk0lcqVhOY1Tob9EpH0hP/vjKMQFiaEMGgwbZH24qRQESIiV0OTsd+/B3vd9uPz5jf/zHn7Lr25tWP3HGnt7o2JNrTWuWGnaQK1mPbnMBiZ2iwBzYf9OLC7ZHY6KQt25z11qb21bGVJXEHXkR7ju67Mj7FHJiCg7pYCdnaBoysCVl/icZgZIVYDygnzkaWpuEPjG4c+Wy5TB/QmubtQ9DqZCzfp41NrDCYGTlwchKTHyMzZYqFVupVazUPbBnv/CQbZ1/0bZeeN5+6N3vth9+3/sst7unaZVhESY/wBpFSsf6sDnVuKxYgemAcd5szPhbXpMQ4yynHQgYjdgsWk8az1MzBNA4jYHyDIkhFJQkQ5pSKZV8HC6Z/FK4VosYlTqAx35W0cMYK/JGGsv3JE+jYsRXuT5jRov5YV9A4CSATYebsUWuhcYQjLoAElg3xHP2bozUsfb4oIiMKYAoKIIhMwlgx1nNz7AeKa5ZXyo8O20BwLCOp+YWrTQ1K/M5GNjcH8w4M0OXEqpohHYkyZBBpyUAlDFbDPlySLQc7Nmwuy9/BqRF+p2Wtfd3LTMeqrmnM6bftYPmlgpAEveY5ArJE84o2PCwT2i6qrGaEvtwXscsS2y5Acw4H/MvVOo2zJWsNcxarjors7xcCXC17KZcyIQwhrq3a6U88apiaDFe39i06tSMZEjml5btxC23WrPVEQMbBnCxWrdMDiNQP2uYQpBBrxKeifHXGGHG6Hlstr7VtHJ12mrTs/byhUv23/3CL9rm9q7NLS5Zc39fhRNai+gNI55237332vLivOInADtnBwA2o5vIThGTr1y7an/3Z/+evfltb7cbmxsCShijJdbCEHS9QpLQitVgYMGO296wztYN6+9u2d76NeveuGzL2Y4VuvuScaEABHjlXsgDoVi1rVbPDgYZ28HgsY3xroMNarYRq2HYdXoCvcmdCiX08ZFSQ7sVlvrAjZQZrU7SIZjBAZpiLolpJwwnfqcDis7UIfeiIUZOtr0H22qo4pPcClAcgIE91hv5CCNjspwJeQC/4cBKgAs5s9layWbQkB4N7a0PPmhfff4Fe/6VC9YZkSUiRYX8CGec2dzstN165pTWA9JxFy5dEZixsdm0U6dOy5ht68Z1GTb3Wqwd9N8P7P67b7eZat7uPnvSita1+UZN0gBzS8tWnV20TLlhj3z1Ofutj37Cela0Sn1WLDDWFQA2taE3oUoCxxjPlSFaeoYAE24Y6rqYnOnkezQQkQGjQJOniTQwHaSebjRsbn7O7rr7bjEdmXKiwQN7LZqtNK4uXrwgWan5hUVN9uTSSDa4CdMN5KNM1CFth7eJzFpZ632knGZstoLZpRNNlKcnADv+zvkZDGz27iTZxdlD3rCYzPei+TtJWnDWqo9aRwM5ZBz4/mjwBWPwZoB7ssA7rJE0eZqAMXI0/H0SgK1c2RNmjSkjw0NsAcCG0Q6gRwOTCT5njgaRxvPgSZJN1CkORHYPmXkC1ZLBb0zRiZmGXE4io3AJ/J01GRM0h0BBIveQJ/KanDePf+lx+7Vf+xdqcF9Zu6oputvvuNM2m0176tlnZXr+sz/3c/YDf+XD9vwzz9jTX37Mrl2+pPUXAHaA6GHgNjlZG0B6vMdD+RTJVbVsb49JUcDiVC8lMDjYo5IcIR4kkgbgoRMbnOV4+vRJSYjceua0ZJQAsMl3yV9pGGjqiXM6sdYzeQBJl2XhjOC8pgYgxwS84XWazZ00verPhWsApN3Y2EjsaWeGS2pCIO/I81ZAJ0xUmfBiKipNNcS6hIQhpiEyMuTZ83NqOEr+UEU/w2eu08+/cU5hru7rtWAzsw1bu37Vbr31VuGUn//8F3T98hwZjg6Zmfy/pmHJC9K9C6aniDyJTelELl9/qnhlbgcQ63vTiVwuDcP3zc0vKM7II4mGeK/rflAyFvX7ANhLLYzMleoXwGXqm3LZYP5DwNCEZ6ctuZHmjkvocU18Xl05bhcvXrLHHnvczr34ks5ffEmGA2dQaoQ9Adiqd5gIk8601z6wutVcUn3oe9TzGzdzm52fc4Nspk7wBcFoncm/qSkBZDKTFCN5LNCdtSbpQRjUxaKawJevXbPXLl+2D33v99mxEycl6VStT3nDkPyfpmghK7+GKSaHdB0mAJvzholTnV+pcRd1djSfbq4tIhb5oLo/KwH0elMJuE51Taw1MAnOfWloa7JrbO3hyB55+hmbP7bqEmuKw6bzgzVLg2Vnd/cQwJYfFw2QJMPGuhxinJ00eOM6J8G4iGO+flxXN2J1NAijSag6OxEYlRKl5luAjpM/KxLFEPKaxzrO59czsDnHR6pxWts7dgPD2bWrtrG1oRgGgM0EW6cDaQ85IbxkmPit29133W6nTp0U5sN+grCjaWK+I5MVgK26hQm8HrjKyHb3dhPAXNJ+4X7Kg4Z1heGhavGsgM52a19rbXlpUUan7EtwhgBaQ66HmBQkJ+5LMLDjfkWtzqQDMZ7fQ8zVWZKkazRFxCRnksSJe6+JayZBkP8AJOT+aRKOeTLWgEub3Lix7s1Eyd8CxziQranZxEKemq77FDdmkdr7jh+wfvgAe+rBxuR35AqOS0GyUbPY9yLrLnAIZyv78/f14yucvUd+w74KAFvXnmJtrLFJoDUmGbRGDicbE6JHfnQIYLuTRfwsryXJDw1+O0n2CMBOKbvknbg+n9rQNH/6TM0BgHsIXgvEl5Pc6xjY0Ti/GcCOvfTnAdnfCHgOvHGyofynMAoB2K50Eftt8nUnX3sSxI7XhFdPPSsgPuMyONrjqVGiuCvTUjfUjGvScw3pZxpHrL0J0kL8P58nG+BH6+FoAj3ztre+U5cfYC+fg2EVPxD/FuyACCQeHP1Qc+06ADAetAcqfR+Ar5PXXCsVcCCN9Ai0RB5hghkbNzwA7EkGtpydJ5gZrn3tIy1x3XEARzCYBLEnH2AsmElwKA4ADjG/4W6YpeWbjCgFrcv9OycAtZxNgHeO7nJFOkkcFjCAtnd2tHkDIT1cBL5a9HtDAB4dSjZ2ANjoBvkmDpNzxptIeH3kA1dqNAQpBOoYGZUK0sEGVGHh0G1td2EKZsXkVvd1NFTRNF2vqJiol/O2ujhjy4tzYtlGgs/lxTMmgKPBRMIWXXoWJeAuo6ezi4sqkLlnMKYBsQPAFkuhuSvTKhjge62OTc/BSDQV+xSTH//kp+3Cpctie1QZ3a7WbDhEp5vRtFnpSNGprJaKdub0SbvtzBn71Cf/UKPk3YN9FYMcpDwrEkJPxlx7LEZldBAe6nk7YMv7YyyPewZIzgegggI4o8377tzN+1dnPDmKh9aTA9gdsR12cG9ud6x5cGB7jE8ftO32e+61H/zhv2pff+EFu+uuu+w973qXjXo9e+hzn7VHvvB521pft93NdavlTIUc8iFiXlOUo1NeKNg0oHZiTgKeAeJSZKC9psMh6Qbzb3KxTu+Z5NzXaF7NGBLfoDfBngiGtvYo6yMlmxGYOKDE1ui4CR1rg5/h+/h7uINzv1rdnlXRhD3o2q//5v8hxiV/MELj+fr4DUOSQ8kAMEyP5vrywpwtNxpWhXmb9KFg7wGQMs7PqN4ALdZKSQmjJFRyjFGih+pmOiNYt1kmEeo2ohiHAULxVirZjd1du3jtuhKPtbVrdtDywl0MHBjOKRhE5/RPBfe/4Bf+IgfMJDM0ErSIU/x86GRxAEyysjVim06XyTg1CWBjKKL9LnkgGgWY15Tt+OoxJUxo9ZK4HwLl+ZwD2PUpyw/HVu717W/8wF+yRmlgv/ex37FKY8oWzt5tn372VXv2xr516gvWQhoGrTuIpBR8AM7ZgqYMsrWyipPOzp7tbWxaYTRWgs44GYdbZ9CXSQzsacAzEm435aV5YFaqV8UARAYHcLpcr1sBI0w0lUlWaIzRyKlUCcbSx0YrG+APQNvQhsSoL5+XxqCRSO3vWTWXsWXYNzvbVj04sK/8we9b7up1W+r27fu+5R32ox/8bhsc7Np+f09s6t7AGdhoHHKuSNIjhy4e5xPTEIxR4qTd1/cxXsh9BiCFsePPwEe5J9nYSqqzWe1l6cvpd+cUM2EzwMADyOAQRtaAU0FgnuJVxYu08GAg4RQLOyUE7O0Benewk91wj88kkuxdDhDYZzGOqK54ueyTFOnMjaSCQhSQI8583kdorAaLIArcONs9hvpoLgA7wAzPEgY22vgYqRaZsEBjnBhDspwZ6tkUgCgHHRkJ99sk9PuaJsrbwPLjvo26Lf2pFhi/b1t7r2kdjDeTHqhY6LCCAQxSw41Cmg/OJgENQy/ASaBgt00WiMHOpgjSWLQND02l4IF3xzkbFWuWrczYKA9Y6IaDbEdAhL2dbU3RAKEJdKhUVRDVpmfsxlZT5+7s0oruQaZQEhMbaRIATUyVfVyzIhkurotiQjIDyQTIm1UU5zmxlDGUfPzJrwkUpVlIbIXRgs4zcc3ZYy4rc9+999jy0pLO4RfOvaB7cfaOO6RzCVOcM+4nf+o/lk43ICgTVP1e2w5aezp7iI8U7bw+iXgD9txoZBuXL9rlc8/b7vUrlut3bDrTs1pn26ZyQzFsW/u7AvbbnbaVKnWrNuZtu9WzZrsvE2ea1+x/yQokvXBkTDq9gQBr7i/5E6AzjVHee6vTFSCOgZxYvWitlmFwFpzZy35vH+g9xdplOgPAu1ytisVMA+DG5pabOmYo1hgF90mSzpA5DgewyflYDxR1+fFAADaTAjPo95vZqVvP2n63b8+ee0ka6TLJ7LSVg4yHeEYc2LHlRTt+fFXSKJfWrirnwTCRHvLC7JzuEyy8IXul3dIUwd23nbHpctZuP33MrN+yY0tMuLVt+cQJGxUqlqvN2OPPvGgf++TnrFSfNXw3kachX8wUCnqv7FFyE030YBpar7t2PV4QsLmSfibPlDOcZwCDdBpQvbnte71W08/xwV5mHQCGUWDAzl49cdxuu+02O7ayIvCOUf98EQNS2IM0D2hITmldw0BiP7JPZxpTrtFezIl9jUwY49o0sFdmGjr/AwSJfD0KKuLQn8XAlibrxAjyZMEW4E3ks3EGxoRJSHKwP0L3mpyVj0mJkUgF/lSRqVjO+ZAILTRAko+O1mIUvZKX8joACREY2ADY6A9jxi3vgsREjII7XjOYvQHAS/YjFYbBknOjSAe3+YgcNRjYAXxEPhFxkOujJiDfo7lPA+QTf/CH9rGPfVxa+Rdeu2jT5OC9vn39xRflw0Lz+X/4H/+JvfmbHrCLr7xij33+j9WU4XdGoyFyG84dPgLA5nvi2qNJCkgowB1T9L19293dSzrNfgc0pSGw2eUPAmDjvQooVm6OL0pP8e7YsSV70713221nz9h0HRM0l7OgkdsWUaKt/+fe84DwTwFYDg1s9oakK/oDySeFiRp/d7ND9wTijFnH/JNG2KEm9r7OWoHYNGIk243pXM+JFzRIE4AhyDHpYgIuNaanbGlx8dAQmfpSHjA2lpzQ6VMnlUffuHZdhBKYxddvXBMgfPr0aXvmmWcEtLOOqZv4yAP2Clxm6tTXR0yOBlMziGZqYKQY4c0b1xqnUcjEi9Z4MnpDb5xrR8ed+wWhSUD/9pZyIZpjiiFimztwD2CtBmSlrOkOrpPYwmtduXRZk8a8HhIP5MFnzpzRenzp/Mv2h3/4Sdva2raFhSVr7SNpkLHp+rQaatQM3kRCltQBbIHXyRQRsB0gCQY7eIN7XMH6pZ5yQF0TrpoABqIEo3ByC/vDJXrSFATTPJ22NMd5rrC3j504YS+/9ppytu//wb9ipVrd2ngHNBrak5CxILoV8xlNR9eKefk8MX3qLGzHQ4JcdXP8ivxsss44bKAlqTlN8CUN/j8NYLs8k+aieU80xc10pm7vH9izr7xqtdnZQw8ezg7p0CuvKEtqQ+ShZDKtXDBNiHGfR0NMz910cBKkPgQCJ/CkSQBrMq5Fw4Q1FBMnN9dVUf/E1wUMkienaX/OIAGc5O80DWATQwoZjqy13bT1q9ds/cZ1lw7pkVPsK19bX2/aLvKqnQNNtR9fWbIzt5zUJIRPspsas5D1OMfdiBsJQCZgiDlOsGQtUr9HDoqx7M72tpNNxEYtWoZ92O3KVB32MwA26zMY2Ny/aESyT0OP3ycnPO6HvFWcj6wvpKj4NzXJAKxZczTxkU4iL1ScOSJlKt/UpN9Qpufk8NQf8hYpl5xYkF6PfSdgV32RsQBsfj5+Z6/fVeyiUTQJYLOXg4ADIQcSpXsdsV9pGgJgE3edve34nTeljqZZXNPf1Rf8eyT7RgOF+FgqCQcjz7+5RnHgOxpvR5P3/OwhuHsIYPv01+QHe0TvUx8SSj6sxeP7XDrMz9BgpfOMXRLVGeJRq2u9JgDbwXE/Cf5DAexYB5PXHu/vG/3b0fVLMPnwPh3mzxMeg3EPbt6Peh6smqzLviHnEwRSfn8wrlmfepWEB+v3TBh1I/0DThCY8825VmDDN//7YQ7z1ge+VY/uaBE5Gj45Jjy5ECLBOgKAQ7fOGdLhainN69cB2Ohfc6hi8IJGjHdJD3WJk6tkJJ0hIRKv4+MEPnYaoE7o5gWAPZkgBYAdAXHyYU52LeJhx4GlnS7dXgeOOQgDvHag1Luc0tXK56wGAqqFnhWAjcYlADaALA7ujOCFg2osAjEu0raQbhgBhc3JSIr0WCWXpIMmm0ndYnWDfHwaMBe9Sbo/jGVjgOj612gn55SAEYQOGGnvDhR05cCNLk25YMvzs2JdN2plO3FsweZmphR4owMWzM9I8ONQJZiQlHD/AABWTpwQq1Ij8cKB3dCNZytGIgaOGCVhRubIjUxiANbRqOS6rtzYsEe//BV7+pnnpE1ZnWrQzxErGy1Frmt7a9NOnzhu9UpJOmLf/E1vsU9+4uPW2m3ayZVlHydP0jYkPZHAy2gljcuzbl2Pz0cW+X7uIQZQFFNaOwnA5sEHwzp+F+sxHJxZSxwMANgk/gASrV7PNnZ27WA4kg72A2//Fvvuv/y99uRTT9mDDz5oD37zN+uw+NQn/sCeeuIJu752xQ52tm2uUrLZek3O57CwYR7DpmPjLy4tpu6FswVItOj8ApaIZZ7LWo+1lxjYvCeB7Wn8R0mZxleOAGwOGsBogfqSGEkGDml0h/d2M4CtkcokK8OhSpLuIBiKYS5/ky/X7LOff9g+94VHbGp20Xb2u5KGcU18GkKM1wBi92U2ujQ3a8fn58SWJU1nlJPxq7I0ltkzrjdHoglzOCY7YADE/1t3ZLcunrLt7R3bHvRsXK9au5i3LXQGYXFUa/bg299hn/+jh+zpJ58SYxvwg6JTRQ8MYQD2mw6v1x9lf/bfJmPJG33nzcDzZDMwila+pmthLKpSUbISiUjE5UgOY28qCSFxyaNv5t1+imc09QGuj6+4ERCAEsUH60KMB4zKYBBgNmsZW52ZsQ+881ss092yRx55yBZWVqy0dNx++4+/bDvFGWtmytZB533QsQHJ6qivuJItV21u6ZiVpuo6hNtoRa5vWCbJFCn5y5h10aYDTJSMEoUBTISCgFsx00pIhuABkBXAjakdMiFMFkjeg1hJwwa5JLQSeXbsYpI0iiEkOujyk0QDRGa4J5hpDS0/6NlKrWbLsO8uXbbLj37JLj38qN1WnbKf+oEP2+mFWSsW+G3A5STm6GD7SDJNIcvAXKCAc+kIxQUxmvcthwwGxrcpWeTZw3pWgZgAZOIfsZH7Q0HDpApMEQBsWKQjGnXo6rG30E9NADaJMSAcRV+cadxP4oJMXziXkuO4SwJ1JCGicWwKVWR2YGcjGZTkgLjOAIOIiRQlKvpSk4Q9HkVUFBRhshP5QCQzk0UvxQtFI3ucwp1nWm3M2vT8oj4D/CqBRRMcEAvd6wJNq56Newf67BrYHckMIRcCgJ0ZtAVwo5vfb2PChRZ2T+ccjCUYw71OW/8/SJqmFNNcI/JS7rmRVXFNk0HvIY01c6a4TqcXTLwHGNiAoMTXNuyuTMHKjQUrTS+aFWvWHSLlxMjiwJpbm3rtTmtPBnUw+igQN5t72hNIhozzJZteWLJcuS7pD5p8sLCZEIGhDQOKgqgawDprl6KC5Dw1ydlAlWpdAPbltRv2G//y/7TXrlyz5m5LbG4kNgALNTHEhJTi/NDuQJeTplKnbY3ZGTUAKdpuOXvWnnjyq/bf/PzP23333283NjcFhBILua+YbDK6rTVdKAo0OLF6wq5evmyvvnjOrrx83ppXL9mwtWvTxawtVnJW7e3abDkrHfJua18gNuuqMTsv48tnz71qu52Bbe0diAWNrJRMAskPBgO7huFrhrygYOjBwsIGzCYXIj/IF0pqfsMeZ48AqLBWWXPEuQLpWhqvBSASCxv2EYzkSkUg/e7+gV25dt22d/eVVxCPZM4D82/YV+7F7yY+aZ2IJTy0YnZspZwJcGZvce31mXl7+bXLNs4WldvgOTDXmKYNrDU6OzMlQImmzWuXr0hOZm5+ScDcLHG3kBOIwV4AzK0XCzI2Xl1s2NxUyeany1YuZm1uYdbml4/ZIF9SI+WLTzxjn/n8I5avTBtGlEwDcO6iKS4N/4GbL3J2AD7zDAXwFFwiTMZ/ia1G/A/TKEn7pGZjFMDECRj7AE0xPk8s5/fxdcAlZEYAtI8dP6b8lnsBSKfCD13nYsnZrKWizc1iNNUXWYB7Oz1VE9lhulSyk/ioyBzKvV4c+D06kHkebwxguw8GYEvEsjcaNQ0iBp9jdNrXT+HQmI7YLckAGkEpzznM+yYq25vjoADQMkzRIw1s2JaTGroqfznnUp4GgI2WOAA2bGDOQgpwPoKdPFmrxHuanIoJIhHFvu5XYpcHKBk5xyHIkSRHbi6WWdPUX5xXgBfUWP/yf/9XSyBfUQAAIABJREFU9tTTXxNJ4sraNVtcOmbrW1v2zNefk3QXwMGv/to/F/v23PNft+eefMJ2t8gx3Bgz8phopkRNMTm+rfgCuUINUJevYA2yRwCx3Qz0iBgVAHYw7gE/xCCkcQPTXCANbK2Czc017M47b7fbb7tVhoLUbwKwIZxAMNlFa9t9RwS0F725z7NnvbKH3LSwL2NKXodr4lnRUI4pH+Lt5saG6/BKprAntiq/m3jCeQDblT2hP5wR0k3OuyY6cpt46+B/Uqva4sKCzc7OOOMZTX48YWj0DAeGTMAkgI0GPXHw/EvnbXF52Wr1mj300EOa9CSvQzokTDJZC/FaXKOzsN0EM+qgWC88B/YBv1sNkZ7HETHCVV/5ZG3cP9YwDS8MXqk5bly/rpH7mcaMvt8boUj+EU/crJiG2dKxZZ21qjn7fbt8+bLOY+VL+bwY5bzO448/bo8+8tihDq9iVX9kVdU/JeVaajSl89IZf3mvB8k3E3kHoIt7KcNeTVADjBVFlmHSiFzsCKtgmvVoAoL1wNqV/0I+J+AXAJvrlwcU0zZXr9ryyqp923vf694sw6FP3mGIKwM9AOuMvKrwQOAM4GtwWoHJQ9f8CFMJ2bgUDycApdcDPB5bFGPE/Dz818TEdh1rxeQEHnK+AgKCTdzYbtra9rZlS2U1Rbyu7epsZP2zlqIZ49q/SdYhAdg+Qc/EbsqjJkwaI+4Gqzrql0kgjP+PHJP/j+/l/yM+RFMu3hlfjzqXXHfY6wvIzIsdD8DpOAcZaTGDDFjR9re27eqlS1qfSPhQV/J5r9Wya9e2lOeQ+yzMz0oCDA8hcnsmoJnGpPk7MzdnFSTbkmYyn7lXmtJk4r5zoNjBHz8naIBt+fSxzBuZlufayBNaIkHMzqCv7tMMrBf2XMTwIJ0ga8TX4lyKyZUA8IjhGOeFvEjEX/YCTTaBvux3wP60jngWIlKNR7a/03QvMNUkLnMoXxfuoSQuO/pZl2GiWQHpxkmSXDcTvjTTWHvcd505iVErUD2ZmyMvFixsci2ZujNFw38ipfoTdrIgILPjhzQPjgi1SVlAE6ucuY7hcLZOxrOY0tJ7T5Jg/O4AubVfEqu6I+3vYJMnP7pEHAWXo3mnfZkkjSdrfJdGBpeEruKEQQBs98krHGpABwub9xUNzACzo56/uTl+M2D852ESb4RpTuYR8Z5v/jwJ9MdrBOEu9uQbgdd8L+eZ+6wM9X75iBpMTdA0PcfXJwFs7o/8g5iI6+GBcyQXFySpeM0g/EXuFdcfTRhJiMQbDbAkNkeAyTcXroGK6+uH7GeXETkCbBgT9c0rMNhGlpcLNMZxBXWkwsAxAJzoquuhwtCb0MB5IwmRMHGcZGBHUX4zgP1GDyoCpa45gr+6PUo/ElDtyad3VVzyJJJNRpfrMhFyABvmEDqXpF+wW2BgeyLjS+MQLE8Adrym3r82LpqQ0PKPNszhg5dODAxs9K+dqcu1MJ4yxah8ni000rhmSBFQKMMAAhTvwj4a9K1eKdqJlSU7vjxvjamKDPWm6p4QRHeKxcdmJ6mQ1rTMTdxxmuSFzyR3dKD7ycxC9wADL8yPpuoKih54GKHdkmYzxfj6Bk73/vW1G+sq0p578bw9/sRT9srFKwIK8iU0J2FCZ2x+blEu4vOz0zr8YY6fOXncTqwcsy/80WdtqlL0ZkgqSrh2JePqZnpn2LvDProcwYTv5z6isQqAzdongAcDOwBsfR2wJ0dSczQC5SCjJ6c8MwLhje0da4/Gtt8f2Du/7dvt27/jO+Ta/r73vs8eeMv9drC7Yx//6EftxeeetbVLF62zt2Nz1bLNicXQ0H0TgN3rKhkHwD7UfA8GNjpY1ZqAFgAvmdiE7E1KZsLUwBllrwewCbbh2jsJYE8mGOFqDKM0zCXcKNAPvjA1YY+WcEpGjrM6ZRfXrtvvfvyT0sDe2j0Q65ADTGA5I3N0N2SUMbKFuRk7PjdnJxoNKyiOwOBCtj1jBZoxBTQCc94x77jRHX86bUBUQNqiZcc5K46KNsjkrFstWquYs8utPTvIZOyu+++3Bx/8Vjs2u2gf/8jv2kOf+qy1dnYUd9hddP64D8VcXl38f9+PvwiAPbn3Jw+VuOdRTPN39lmwX1XMpEM9mkhxuCigi33mzKlOu+XmuLBzM2NbWV7S2On+zo53x9PILD8fWu7EszvPnrH77rrVavm+XVu7aFm022oz9r/9wR+bza7aje7YOujy99uW5RlliFEDK9Ubtrx6QsxCum1729u232xqJFLJDGCaazEZ0yXSLuPfxs76J3kHuOoX3eSR/UUzDBA7S+GGkQidWrTwAWuRlanXVDCg+wvgTTd/aXnVsoWStQc929zftW5maPXZKavWSpKs2b121aqdjr3rtjvs0mNftpe/8LCVtnft1sac/fAH32+3LzWsOGZEFAC7a6MhIAwO9e46kC8gKUQRRzHsUg1IR0jKolyy2bnZw2YIADZJ497urgPIidkHiI1pF+wG2OKcVyTHYPzlYtn1ObMA1owpmkZueX20B+M8lYkjoBcAOOdpcnRGF5NrkkltMpIEwCZBYJy3ub2tZ0+Cy/qS3IXcwcs+7pf2dWjF8fcAsKUpfDjG5wwI/vDvMd6IGa3rSXqxBCg4NTsvjfTK1IwNMnmdZwDtIxgXNLByYysg1TLoWm7UEysV93eel/4MuwKvs6OudVtNaWQjQQSDk6YxhSGMGZjnRTVDYLkRM92BHcBasR6JoVzOtZGTNBLF70yj4eYqKcGFxQV7BKap4hla+ZmClRoL1lg8btlyXZrOsPAxA9tcvyH21KDjGoLcT3SOkcOYnl+yId4TTKFg9lNriIUOgI0OMwxsYrY4v8iRBMsj5LfStJrzv5BHKEpGY6/VlUTT5esbdn19W0aH6ElzvYofMkSi+M5Iv7E+VRPzjeeiYqRYtM3mtv3U3/ppu+OuuzQhxrNi6mltbc1qlaJN1aq2v7ejRJxgzOj2lUtr9upLL2kEt8L5Wy5YrtexTO/AKqOurU5hdpiRMScSL+3WrtZnsYzedtXOXbiie9HuU8AA2vuUFKEB8Gm33dM+hpnNOcK9QRMbg0vO1XIFiSFnhEknXnJMXuCSRxrg32isKRAHyVyiB4M19hBSLrDONps7trHVtJwaUVnrJFAiRo/dRBsfEsa++2q2ArgWs0MxhjEcpi3WmJm35t6B7ey19Xsjt0W+zUaYNmVscWlBYPz1GxvWZaouGRzOom1rY5kXdlt70j+dLhVsqpy3lYVpW1ls2MJMVc2EheVFmThauWbdTME++/CX7fOPfsXvZW9g1TrSRBlpw7KOJFeQ9ribtDpgG/uCeONFgI9FM1UF2ERhRh4juSAmIlOjS/I7rZY0QLnvGlGGlZW+R/IQxbydveM2W1hesuVjK9LEBfgkfuH/Qi5FHgNgTe4Kww0pEZ3Bw6HNT03Z8ZkZyysGuURS5N7EN+XsAWAnkN6LU0wj3WxXMlVpBD9yuyiYVGQldjN5tOu8umEfa5D3HKbJAHfExoiHk2DvIWNrwtBeZ3oWSS1IET6+z54FwA6WZ7CNpIE9wcCeBLBp5IYWdWhDRx3Ga0RhHu9xEsjgHkQhyc/wvMNDIwgbAQRF3vC6AlyyekwAYRQJGNGyX/qn/0x7p9cfShqPZg+a+YB0SD/Mzc/b//yrv6J1AhHj61990lo7Td+PJTcEZ63E/Q2pj3gfARwHiE2OqoaWZPsO9Ie8PSQvYNe7hJUz/P3ZO1tXIGtinrPOmIiqVst2+paTduaWUzqfIYXQuAzjRkBy9gf3y885T/54/uS6UUewJzY3N8XUBriJWtHBFr/XnDPIDvE9+IsQU2VknEAbQJrm3v6h+R3xSIajxJlk7sdE0VyjITkN6eAyki6fJaQ8HKCR79CsS11RlyBFxDXs7O7Y8sqKbW1v2ZNPPqnfoUZV0nnm90Xj2u+pA42ahkomqZGbRlOEe+ZxBDYkUhJDXZfnou5nFXWitJELRTW1+N2A+jxPSaMkshn3w6Xiqoo1cwvzduLkqUPj1Y31de1REY2GQ4HwvP7jj3/FPveZz+q9I2fDc+PZH1vG26UlNj1NNADyyMHjnmmq28cLdA8heIA1aJJNkrY07r3G8IYCvV+fROB3YNIMe5I6Uk0v1R8OZKLdSzOV9cL0cROZ0N09e/Bb32G3nj2rfSMgp15zk2/ku0oFgdbUPYDYyImIgKDRe5d3CLwiYlfEgLjXrwOAEtqnT6HPq7w7JESOdrnqL+IP55ukuXwCbH1r2zaaO7p+8nPuO6/Be40pVYGHAge99uOcUUxKNZ3IiDSAIFEkUpSIgBPsV75fJIEEbgd2pOZRPi8cIZpCkyza+FrEu8ncM0gX5LhjGpiSpnEGNhOSkDkEYFvG6sWS7W1u2drFi3b92jXpyLOID7ow6Vu2fmNbkxYYEjO9sbqy7BPu1YotLC5YteY+TmAdTKWQM9FAI38A3IWBDXiH+ajLl2Gs6Vrc5MbcG/ITsBqIFjDvWYMubYf0nXsUBTGM5x3NP94zfhM3s9W5v2reQUiSH8uW1iNnOnGR38eaVx5APQETu93R90ZNOcnApg7k2lnfAJLEVxoXxHDF454D2O6p43IRkiWhSYXRs9jQRclXEp/AzgJrUb0LIUGsbti2OjhVK3BfIR0BZMaHA5OuqiCpVM6UWH/JcFDvnfpyNNZkZeASaggm48Y4O/laANqBBcVrSToI3O0mCZxQPtBZBQnwEOA+JJ4nLM+n96mvuSfcc7AETX5iCJ4kNQTK0zCcYGDH/0ej541whNhHf1FsImq1SbwhsNsAhCOXid8ZX4/X5+9BUIqm/82vfwi2kz8krDDO/vDS4++850Mjx5tY3RCrWL+ShEn3P2rdaNYHgB6x0XG85LmYSH+Zb3rLg+NJhH0SxJ78f95EBJ24sTrMhV84O1ofGm8mKLsWSrCZ6VRoZCaHHhT0+pKLyyejhBhvigI5xsWic3+ziWO81lFn0Fnjkws4UPt4aHHjJx+wjKuSiZKzQDxBSUMDPh7N2HZiK3DAiYFdKFgVbSTBHOw3CiBYhXkVZiSB6N3BOgbAjmtwsDz++NiGTFg0BudSFRQmYVCpIJUOXpIKgp4AbMxvMmYH+/sqPGXeOKTIp2CYUtDAiKndhZWY0bg6mw3Ad3Vp3laW5myqWlLhinHgpDwI741AhHQI13vs2DEF2GDosDgvXLig37+0uqrCH9AEIIXDen6W0bK6kgG6/vxuGDpy+y25XigJifQ4OUx6A3v+xZfsC48+bhevbsgwK1eq2n6rK+Cb98MIak2JQNZOHFuyMydP2PzMlD36Jw9ZTYlr9TD5ZE044zTp0UkvL/SUjhJWRl/G0vByRjYHNkUXhZqAKJ5fGicF3NZId/rw4rBne/sHzoQaDu3a5rb10Jkcje29H/igfet73mOPPPaYffADH7A3v+ledTs/+pHfsVfOn7Mrr12wLhIlpYLYyJJJkSEaHT9YR0UVjwRyJS+ARKxTwCNGmqanNSLNWuP+S/YmzBASu0KTA9I5PGJg8//SsEr7GVPDCAqxv0mgFVy6PY35iXWfijeY1zEayhpz04ecjM+299v2+Ucet688/ZwaEeMsu8MdhaXnRzdz0BP4N9to2HE63ozf810iRxDMfJyfW826d43ejFWrNbFg2wcUM+w/nkfBrq/vWG1xybYzQ7vS2bfZW8/Yt7zv2+3kmVutd9C18ihj/+6jv2+P/dHnrdNk5J8DsmcopilG0XT7DwCw/6KHS8ScOLAiIQvQWvqJ/SPtUt53FJ9R/PE7JidgxK7I+FgZXX0SyiIdfxvZKqDC0oLYie2Dlu5jHGZHUjtFu+Ous3bn7aft9DEchFu2sbdng0rDfuP3PmPt8oxt9UzTBb32npVLxB4adBmN0M/OLdrO1o4NOj0B2IOOj4fznKW7nnODOfwP/f0DXGctw+j7cKzEuQNbpuYjecLCXQtIBo4YbyJTAhN7hLwMBkuwdmB2s7+HjKcvWBHt1VrFxqWCjcp5GxUyKCuL4djb3bGVas1uQ9N1MLRXH/2SvfSlx6199br9tQ+8377/Wx6w8qAtCYDhoG3DwYENYQXL/CabpAxgQ9W1BmFMyVVcTuMFQ0OTQxiWQhRxgD+AGBo/TePJ07Mzzm6I8Te0wWVsCCvKR/1hvHCKEivZN4ByxCN96JBnzboGtopy9H9JLHuYG3I2FPQZMFZ/zxfs6tqa4rbG+Rl7TaYwFJ+sJbGLkuYkLxOAA5/Z66ytWHNxNqr5V6up0NzYQCPPdSg10p4vWL0xIyC3VJ8WiK3zh7jTPbDCEBb2UFIihXHf8iOYmSPDEBmjRvSw0b4edlsCsTv7TcuMuioAp2sVxRE0BFutPYH0AED1mmvwcX0y0GTqh2KMcW7AW4rSalVJPDExjHg559BDpHlIEgorhwkqGNMA2PlawyozS5avTEm/mQmdg71927xxXdeDfBeNY0a3Z+cXJaOUK9csX61bsTZj5alZW9/Z1z1ASiSLZ0AqJNUQlSZzYlmpMTGWPrA6G8nzo1Su2s7egW3u7Nuv/+a/suubO9bujcRmBhCmAEf6ASkZ3gPAPgzExcUF16bn7NMI8dj+9t/9Gelu00ip1adsZ3fPtpu7dvLECdttblpzc8NmputiKj3xxJOpsBvabnNHMg+LjSnL9bq2uXbJenvbVs+P7dRc3aZoOtpQz3c0oKhjPSBdlpUfwhhd5HHOJc0OAfuRtMCrM7OavKJ5D2h9AEOwT1HhTF6kQ6QPX0hmPGOfEGRNorHMGc+HG0273A5g7dZ209qdnop32OBIkWzt7KohgBMtAGsYrrHn0LZkeoBmC0UwzTowaaREyPPY8+VixSpVcqu8XbpyTdJosFIB/QGdycH2drfFfkd6AW1v4jMN/IWFRcWOca9rb7n3Htu6flX67fPVkk1XClbJj+2BN9+tps3xE8cEDq+ePmO56pQY2A89+hX70lPP2vbegXUHY43not2JkRTTWKE3zF6mcHWwz3MHPgJAgCEDgM2+IL8TMJjyGhUxEywtANIwnFNjH9NaTYD563GfaRxSALKeYVbedvsdtgATVE12/EPI/1xHd35+ViQHkUDGI1tdWLBjtSnLyRydP84K89ahfwSLR6BgkroQ85qJE5qj5JTJEDAA7Mn3LRmVpDEdAPYRy9aNusU4xxS0Wj1s0pELeTHt5rBRI0UMVE4GUCYXp9cD2BSzAAIJ7dM5Qrwmpw8GNiaOXHtm7LE8QIzIw+OsjhomJmQC0OGaHMRH2zZ5lwwGej/B3gtZqMhRJotYncdpCtTXhq/Tf/QLv2i1+rTyWqYi0Eh/4dw522o2FTfOnj1rP/8L/0iv+fijj9iVV16x1i4yZd6Y4vq41pgGiPot2IX8nY9JAJv1yHnEXgYUQuYD/WlycOXjEwA21zkJYLO/eX5I8FFz0MRbPrZoJ46vCFhZwQuEfBZzdZkDNnWucT3EEL6He8m+YG0Hw5MzBJmcne2m8mPODAdsjgzuRQRBU5vrhX2djG99+hXyELKJLTUrNZkMAAOYqBHqsc5EmlnzMzMykAQ082fkCSl1IjFdoHo+p4maYGDymvXpKWnPnz9/XnI+3HNp9iapAYhHQVwIwCvA65SRHTIUfY37c4GZ7EAj+sBtnwyVnIlrcsekgJ7Z0JsJigf5QmIee/2rZjhGlYW850L9vs3Oz9spTaj4775+1a+be4y0HWf1Zz7zGXv44S8KSBbQJ2kTz1fAFiZBuGg0KTdOoD/njwhoSeIUsI26mTiEPIjHQ3R2naigplwCkZkIqJSpJV2Dm+ckEz3kOwFrkFaD+V0u28ziom0BDg6G9qG/9CFNNgLMcE1VNLzljZBRnY1fQ4HzPTOSDBpSoAIDhZWEtrpjKBGzY2oywOvJOORYhuMt2suvY2Af7njVhzRax/J7cCkHzAsBr7epcZlO6PZsdXVV1816IaYB0lJ7O/vXa0RpmGv/AcZ5zQkWAUjr68qnn/gI0C5yTP59EtwWeapYdC+lZFaumlPNNJogDpAq9U3EqZgY8ElquFB9y0k+xWsMGNianiRPRlqE+9Pt2f52065fuWIbN24IjIRxD5GEWHz92qY1t5vKn1aOLdvCAtIhNG1qdvqW01bD3BpiDhr1i0tWgITS68tjg1iFRwhrRtJBQZbLkI8Qz9Dd7+s6YSe3Wy2rV6paGxADOdvIFSLWB94CEB3NJs6kOM+4T0E04T7xPQCE165eU3xi71N76JxOTSXuGYQa4hn7g+8LQJAzdygA3addYPOTT7JPNa2p/H5T65QGDwsui25yEuDkSYNTsJfALgCweQ8+DeNyZnrmKc+FcOEsbJeCIo67UfTR2lHOoZrEfTligoz4GWtCDPFEyGJyJRqKmvJMOAj3IM7+aP5GDIzdwfIIctUhNpg0tyNG614lAFvPKdioSY0BskMwsGHZgydIkisB2JOkyWBgh4RITAvG9Ux+vhlYfqPv+bO+FjnPJID9RiA2aMEkLjq597j2YEBPvtYRgO3TX5p2TBrs4aUXkyshqRPA+GHzJQHY5OuhgR04VMSJ2PtvBGBHbMy8+f63j/0gPzJCCcAkFkZsoEkQVr88uYWGKy2d1tBUYQH6+FZHXSe0mWEHol3M6CdAqxfGSbsoBS8F45SgktDEa/N9kn+YYEGwsMLEMa4t3nwARBEEIxGMIBvv2WVM0Ap2J2J1GpVfA4ASIMoK1DHWyOt4V5eCJWdZgcYc+Jh8udg/ztibW9vSwgoAe3IBHEmI+HtVxwdWqEY3nG0Uuj+xoFwrPKPXAvxXJ5yi++BAADTMa8kH5LNKJPg9JJ+M4QIY8/0LszO2ODNlM/WyAOyVpYVkFOLd0AAwec1ISvg640WxEZ153LFz587ZmbNn1YXm39Ca29rc0H0CwNbBRvKftFYH/aGCvpKBcBlHUwomAYyPUcYuXl0XAPrKpasCyLL5spojBINGvWbTtaqNYIKOhnbq+KrdddsZG/fb9tK5F8QS8GDvZngE8s5B59Cch+fKomcNAfRoVE7aoXRJvWsJA5KgCWsgOsqHgSAZCQSYI7DqoK2uIsy7jWZTxlVbdCwzGfurP/pjdvLMGXvmuefshz78YTt+bNk2rl+z3/3t37LLF1619WvXrLe/b7OVkq0sLoh9zfMtIqWBvmepqNFAAjpNHpJATRzkMEGp2tR0QwcM7whGD4ymeIaAzSpK1LjgcHB2AZ3pGHcNdla1XNVhyvvkOatoS0nE3s7uYeNCGoJ06xP4fRgTpKuWs1pj1oaZvK3vtOyf//pv2kF/ZPkSevA+SaF9nZJKar5qMjR50+lT1tsHKGNdw/yHCWbq6LL/wHK8CcJagC3Ws5kZ3M+n7Nr2jjXHGeuwH+Ya9rYPvM8at5yyYbFgu3stG7Z7NpMr2vZra/Zbv/brNtzbB6GzbrslqRIlaxSb/19Ph/+fvz+KgyiOJv8ehXQAEJNJIHsD9rEC/BDJiLEAbJLjxlRNMiJ9xoPTYcso6k5zR0yd5eVj1ul3bG5pxu6//05bnq2JgZCr1uyFy+v225971C7v9uxqsyUztKlKToan7BUmO1p9unJ5G/bQIHb5AzelSX4HGMoW89aYmxWwKWPKPtp0OIT7H8DqVmYksDp1LGQQKcdvRpDo7Dca1iZxwL1+elrs7A6jRyQ9lrP5xRW0HQRyZ8olq8w1JFvS7rUlrdTdadoY9k6zaauVir3t1rN27vGv2EtPPW1LObP/6sd/zMqdPWtUi7bXXBfjEkNBmFwkcqxfMS0ZFYQ5TsJMZ17VA4xjEvGCa8YT78djJcTEOeIQz5TP0n2sVm3voOXmQbOz+h7Y6NqvMovPCzSQiloCQSiufA0M3agvjUqzl4jRxFx+z9zMrGuuoenc7wt0JHEmSY7ETuysdM4T50gy+FkH/1zzOtaXx8o0apcMeAKE4PcEWxGmL2OE+n7YcWgP0nScX5bRZ7FS94S437NSdizpiWp+bPlR1zK9tlnvQLr4NLYwahx0MATsCMBGYgRwG41s5Bymp6oCwPZ2moolgA4dGlqD4eFYswomjIb6fQEqFEhihaHvl2RTgm3Ae93Zw6iXBi5SGs5WgjENcNjPFG1+5RSq3Nbq9sVGoUkzRoap3bIefzqcrVkrlmtWrjcsV60L/O5bQT9fmmpYtTEnEJt1jbSEm+YVFDd57tx3CgnXysxKx56zXZqAvZHNzC/a8y9dsF/5tf/VBpmC7XfcGHk4zsqM1aWs8ra7uyNt9hMnVq1SLasBWqpW7MrVNfv7/8U/sPnFRTvodgR6ALZQCLC1OhjbHuzbxrU121y/blevXLFLly5bLofUW0UNAvb37sa6jdotmyrlrcAEy/62lcc9a5RyVilkLAerHka9mHok/hlb396XXj7n+wHPRWeQgzQwkyszc5JC4RxFagbgmj/oO8tIUkClj9277BNjrGltUhgBTvE9as6gj+2SGfJK4LVgI5bKYlfD7EZvm/9HX1sMG1mQm6SwaC6gr++8ZJzlefLErJEMmL0TB2BZYFRI5qR6DcljwdunteeSWf8Pce8dpGl6XffdL+fOedLmACyAXWARSIA5WCqSoEsECAIkrUDyD+sfS7Zsl1mWbUllS+UqymIUzSCJBEUSgaJIMIEEQBDAEhkL7AK7C2ya3ckznbu/nOzfuc/9+t3hAKRULrOrZnu2p/vr93vf57nPveeeew5FG68Hs5z3SdOQe4gE2urCnPXbhzbpHNtCuWDNcs5WFpp2emvVTm2u2Nrasq1srFlzcdmq88vWmxbtw5/4jH3gzx6x497QzaRSMdXtQXDwtc26foleZrU6Y6qSW0TTifvvJA0z8jLOQPIBGjgszzD8i4JChZekKtxIiQ9iEqZmmPvyNAB8yFHava7W9Nnbb5cB5Obmps0tsEY7htkT8kthqLa+sGD3bJ2y92jAAAAgAElEQVS2UbvjcjAFJJraAn2YMKQZFQwqnq/2J1FY68FBecWzZPh0q2PZCSAFvb9gpMX747VhADpAdhIbs4VUxMGIhfFZeaHT72ca2ADXIrOkSdSZO5X/kLPNJhO7ev2aJnK47ywXcrNoInIt8XwCCLq57soW4H5fvKkThCOuma8HSCyQO7HAosDX7+BnYImSBw9H9rlHP2///tffpamMazd2bQ75pU7Pnn72GTvutG1nd9e+581vtn/w3/5De+aZp+2pLz5uV86f9+ZjOivi90bjk+sSYzaZBUcxGnUYv1uML9Wg6MlOFc9ggyvfTNKSYoHCcJeGqjMQBfIkY87bb79NjcgLF16w++6/x1ZXl21lZVlrjXOC943kx94uTRuPH0HIqRE3Ki4rE3sEwOdgf1+xkb9zvZo6SiCfwJGpCRwC/KSJSSAAsL52/Yb2P/UOnzHARH4KEgyxX2aOvZ5A95W5OVtbJZ+tZ6adXGOW6xHQrvULmWRR30Ntwwf3anNryz72sY9pDXOG8TMQjvi5mKoNgJA8IBrUYSwZoCj7KF5DLFLOIE1vOpjnQJWTxEJTXb4DkklBZmAo88NgbfK8kAtRY1kSgWUZJi5RSxaLtn9wkMAu/I4qqt/wZfnkxz9hf/zHf+KNjHbHFheQVfFno1oyEZGifo9nGfFM/AdiCXmT4pyz2cMnSVq1eq/4CZVUo9OIq+O/wnQrDXtktWhMIJVHIxwt8FpNsj+Q0rh2mnjNhUV75sIFEZXuu/8+MV1XV1YlFQEzGaCSurxZr6rRDVmKyR7kQ5hkRI6sVmucgGJpY88AopR3fdVyQyayCcBWm+TmSsY1hwHYp5pwLNp+u2NXb2xL/5mJRxrG4BUQlVj7TB044axjS0vL+tWSFaEmTLIRagiN3XOlQWOi153p72dJNzEVFAziiGfBlGXtsQ/4f197PkGnczk1EIOUKFwmAdt8Zh0z8ViTxm66hQJiiWkTyyETSn00HElC5MaVK0Y9K3Efpj26bTXwDw7Qvx7Ia4v84dTWps6pkEA8d9tZrW+Yuq6F7SavanSPxlZj+hXZQO5jei+cL0xd0nAiZ/dzAYKhG0+SB6iZ2u1qSiTIJYC/xMrwqJBM6+bmLDcnT+dDdUNq3JHzHx645wv1O003WLDsFeKnzOSPwThGqg/4uSCtyMPn8EDPj+dJfIIMwZQcP0c+QHP8xvUb8kKhOQNeQFNJE54QUFP9Q6GuzIiYNRzoNRVjIdSISOjTmeRdzvD2KXwHdV0axKciyae8fc2/E2MiZ+T+a9oQBny61zCw40yJ2BYNoGhSZpvO0QzxfCYvScfQYHbM0Jv47j9zontNnDvZl95kcn4uZ4mbEkqSi2ctgqp/juac4nUyhnTmeZITSZNA2YZ5rH/2UhZADszFY79jPDeD0vH/fv98Yp7XjnsS57TOXJp2aaIm2M36eqZhH9cQP88zcgzUjT91Js9Mfz0HYTKG5jONmAC2JTMinNSxxch5RKhM+SX/FnhtNGiy2HP2fUcNJwA7gMtIdCLgZAHsbBI16w4kZ9Bg1ZBciP8Xhwz6ziMYVhSQmBiQpJrGgBnT8M5IUSBlXPBJ0gwL1BM7//DXlbNvPDjGMpTY+MOK4jsSwEjWsm88C2C7+7Ybr5wk9e62zIakUOLwCza2mBZZswg6vaMTABt9ZyREYA0FgI3OZTCwY1E58yEZL1DopAUZZjwBYPP9vqBCcyhvtaT/6B0mH6MjEHEoUjJWcGFGDoREkMCczDt4n5gFUijN1yu2Mt+w5SW0cBmpdXZyrIPsQcMzIiCyYAPkAPC8fv26ra1vKKCzMAnULFoSBRItEgICmUAcuqBHbTs8OrIe4+5s2lJZfwA3dvYPXavbCvbC5Rv2qUcftwtXt61Sb0mWhY9KsWTVZLrIOppvNW1prmH33nlWRf9jjz2mDuTa2rrt3NjWcyPIkVRxGM3YOXTyCjAqMY/h8AMY6ur9wxrivZBg3gzWOgbr94iP0PeeTDG1G9vu4ZEYowednsC373/HD8rgA/bKW97yfbaxsmJXL12w33rXb4p9vX3tmo1JEho1O722JvYI66xUdkCMhBFzLQ5FkifGNzGd4p5hBgfYDivbDan88GBtKmgllosYxtobDkoDaDmL07XslEhMc0pa+FmSGB06GsWe6sDnnnIwkJwFiCrAZTzWNSPvwvUxHl+sNe24P7bff/8H7c8//agtrKwJZPGxIdd9BzGReSmJXaVoD9x+zvKjgTe4ilzvRMlfrYrEAuwH9L1gphZspMmEkkbnaczkW3P2Yr9n93zd623j3rts4expO7+3IzPNfK5ojULZzswv2c5zL9rv/9pv2I3nzluO9QdYlAcM7yrR+Ov+CEZJlp3ENUXxnT2s4nBRQwYGR2KKEGcBvqJJuLwwJwB7b/uGYhnmOgIpACxrdVvEqX4yspWNJXvd615l57ZWbXNr04qNOXv0mQv28+/5ffvKlV0b5F1bToDjGDZGTyPso3zN8mWf3BhxIMFMQh5DjZKR5TC3LeRtfXM9dVh99KxWrMg5vAIrpJC3S/t70ruWPrZGAd3wEbAPAPuYxiZFOmuboqPZ0B++Z5Qv2ACpB5gvMIBtKsC73mpKv7FHw4IR06Njq/T7tlQq2f2nTtnV556zi88+Y6WjA/vWe+607/q619q4c2hzlbwd71wTOxjdVunFQ+SRtADrFxEB2KZ5jSiK/JLMgEhGmdggqSYRZc8EG4rEk70MgI0+rUwdF+ZdjkmNUwdmBGoCognAds1wtLh9Cggws6/fqRH8pIl948YN/d751pyPawHmwLo4cBkTzjg1DTOj3UoUxG4o6VojyQpAiM+hPRgxJRJm9j3vR6CAmAkTxX0SMpmpAYy35q25tGJ5JDTQfYYFLAPHiQDsRmFipenACuOe9Q92nL077Nuo33G5kHHfpqOetLH5/8J05CZIJcBdNzwMHwpc4NESl1nNLIF2Jg+gHgA2yTd/V2yL6ZQEuCh5VRJKrVfU+U0sy9ealqs0rdJasjExZzhWQT1mRBMvCox/JyOdHbCH0VYG+C7DOC/VtC5HubI1FpYtX6lrr1BA0qDgD8+VMwWgVQkre0zSMG52yTNUxMwVrLWwbF986ln7qZ/7BQHYh52BHbb7gkuR2IgGB+uVfXfHnXfY4tK8jSYju3LtmgCnO+++W3EYAOH58+eTHjIgSVkSIc889aQ9+/RT1js+FAAAs+j0aYq3ofW7fTGQR72ulSaw5yeSf6EB0dm5agu1sprizUpBz9Imfn5w7QCu3cHY9o+7Yn4Rs8SYJXejgMkBbpvkQ1QkYGrKfVFj2Jv5xIUwHY2EV0UrRVy+oO/jw1mqLhOm6StYaoyUYr6J3ATSA4D2SsigwMEo8qQb3XIfs07MWZ4v7vLjgZ4Npz7sIybtcvmynjcgtqRIwAl4GnKjJ2f10W5JJI18oo5CkMIVw+2V+ZYmDTDCXCjlBWCvLrYEYG9trtrG5potr69ba3nF8rU561vRPvixT9kHP/qIpEsonj1fA0AnH075pIBKl0zTXkg6w16wmnIx9jofxCftBZqKqWDRORNAdeQHKf+WRmZqAPHzapaXS2Jg+1QY7PRG0sPuCBghVz9z7qzdc++9dubsacltdKUVWlXDvjiZ2n2nzxoZHmc/e5tRbp1hRdjVDpxEASYvKumlu0ScgA+A+9Qgj6ImPkfe70XvYAb8BatNRTrM0ZnB5YkZPPHu5qJPGWC6H/p8k4nj1wSwiT0qlqcCsGFgU+Sit5vVwI54G/VM1EO3ArGj7lEzI11b5HWzZ5RG9SOfCCak7img+oCpFDTnR/bhP/uo/d4fvN+arXm7vr0rmRpAnqefe9YGo6Ht7u3Zj/7Yj9rb3/F2e/rpr9gTj33Bjra3lXcEeB51RIDnrBPuMfc6nksW0Io16usL8B5wypuFbkjqsdz3s09xBYCteqTHlGbdvvmbv0kGgOfPP2dnz52222476yBlqahCmpqI64DdzevFs+d6XQ7LiUzSsaXx0+sL+Dk82HeT7fFkBgDpujCRHE+s2ybXzEsnm+uC1Xn9xrb+juGf9Lqp0ZpzijmchSH9sra64v438hFxrdXIBWcgRtJ19vWQ0zrmzGadYCAP6IR8CAB4NGYgKAB481q8TjQTOOcCIGQdzFixyWQLU0MnwXg9LI3X1AgJHxX+n/sF2AcoDYnHm2lTK5eYviv6xKblxEgm/sJcrjUbIt0gfQhecHR8JIki6jQkUfi9NAH+4Pf+wB577HHFcEwz+aNJ7cTSFQiYav3ISSJ/d41f6jvqZfxgnMEuc0fdX59s4ueorwCwidOsnxYSlzUnNQHsuOmlm29iNqe9hrdCOleYRmBSsDud2jd8yzeL6Y9xNqZySEUxoSeTYZtoKpH63MZUuFPVN5B4wC6KTATpXDn5E+8n9v5XrU8EYPuHt1azAHZCLcidaXjm8tYdT+TTdB1yHQ0Yrj95pJCr8odcEtAQ8NT1bJ0oEUCYiGzIOUEgIReEhT/wOK0cKoFl0ezguQaAmG2kRZyIOjs023mdAK2jEcfrBngYALkIWN2elWW26dOS0it2tWI1nDlfBsdtO9zelQTa0QFNJvK8gvWGAxH7mGI6OkBW6FiT3ltbm2r+8z3sKeoXgFykY1jH5PHsOTXTYakj+5ekIQRMJi8K4tlx+0jxQfI11BDsOUglMsp0LyrWYWjvE5+4/5JYS0axNHa4NzFBG/chGM7EKrGrix7nrl71iQbWfICSYVobBI4ADNkTw+Sr48AxOtjkNt7wJVYx+bB9Y1umzDSUkTwkLsoTAJyJ/VXCANUZ+exTvgaALfBRUysAtol5jVuIVAY8R+J3aBJVDUkHdjXVlADjMLLnexTHkqeHT+X4+gvvkmzzI86jIF6yhmb4SJKi4HfgneRE2GgC+35yyCIa9o7WZf33aF7r3xOALdkw8qJbANixf0W+JQYrr/2rAdjxrG6OD4EJ3Jwf3BwrbkV8m2F9wmv9vUfOGAB25D58jnMi8sY4E/g5VBSyEjBcDx4pIV2n5gI5dtRbyYsrriv08+PZ3Zx3ZYlU2bgY+2AGYL8kic1IaWRfIIvu+0N2XrI0myUTkFjSqcPNIcJYINrXgIwkpg5eF18CYKtLQ0ctjQAo0CXnZK7LF6OzreNmCawGIIdxltgHkcTFw74ZwJ696QBrU3Ig4xUxEpwdJLdiYdh+MAeA7aLtnrwzNgJrBDAMowbYSgDYmCQcttsaxwOcLarrfjLKqSQu6ZcK/yi6C6trTTGy6R2J+NC10ADIO+tbhhrqYmAiSIefYpMRs7wzuBKALd2h4VgHrmuAjm15vmWbK/O2tbJgp9eXbW1lyY67HQV1gl7Q/QmiHGBcD9pYfJ2AyXXx9UuXLvlYW7kCd05dRN4DgDoBFSCU6wwGIMlAdHFVXAZ7YjQWUxbQYHf/SDqjmF49f+GyffYLX5IpFv8GM4NGhzp8RX+/OhSmI3vg3jvsrjvOKeDiWE1CxEHUxrgr6UnBSNShKPNNWGUV77TrOQPWOPjByBQBHNA4ayoSa93TBO9+ce/ReqSYpUmwB4vczA5xAa437Pt/8AdtfnHJnn/hvL31rW+xxVbLLr5w3v7je94t/euda1dt0uvZWqtlpzfWBQYDNDICKTND2KSNusB0FYcNNEXLMqaiE0kgpw6nu8k+QFMtipQwXBTzILEQAKVJsDRmPetwTq191DZAMA4HEl8B9MkltnPcdkNQ2HcHB1qH0aVnTW2sr9m1qxd1cA5xBl9ctUmhKgb9L/3qr1mlPqcR6mAd6gABrGOMuJDXGP7ZtWU1IjzBGxm68prOUNOLZMmsgwEpY9+TnHVHJlCISYcLRwf24Hd9p5U3160Ha2tp0bY7HRuQdHUHNu707Cyapecv2Bc/+og98fFPWIHxP+4zUhDdjuVxYP5rpmAHKzYOkez/xwEcB1UWwBZoWE4MbJoOk5HGFIm1KwtzdmZr07odJhE6ahxw70MDdHl5RZMbjXrJvv4Nr7Hbz27Y6saGleeW7HPPXLCf+DfvsqcuXjfsUFgzueGx9Mtl0JErWaE+b4Va0xbWVgQWD7sdGyFTAssH0JhYioQIjcA0gkUSVymW1Ywq5YsCf68d7kM7FYOPdY1OfhV9dxKTSsV2Do+kg92dTqxDXERGaK4lE8djktSVVRsRfzE1hVlTb4jdzMI5vLFtpeHYehjFofnbadu9587aYqNuBzvb9uQnP25Lo579yN/6Xrt9fckaNrL2tUtilDaqJSWyAFTo2zN6SYqCZnoFViexgLOh6F1j4gWNIJjPALoUUzT+YO2oQKYhpeLN9d0aLdiIHSU83vWHMVd2fTg5PJ80FIMRRVHKfib28UwoHChmAWmb9YbOJGWGsN4wnhqiN+vFCOdrMKf8fHXQg2uN4jCAHDWsOjCLmQhxRmvEPW9codm/oCQf1i+NSb7OeyxV69ZYWBDr2NBnTwA2DOOyjaxZmAjApiFSHHWsu3tNpo3E6GG/I/Y1cR3ZENZbr3Mo9hLsTAGKqQGnmSWA9q5PacymFxJYJUMoRuCGaO8Gc8NzDDWxEyMCJmS72/ExyEZTmtLTQslykgKZt2mpLgAbKS4S92GnLQAbcz8uCdAbqQjiHz4AldaipEcmTA8VqtZcWrXhFLNdmMXo+7vPAsWwTAcnbgAn7XqaEt1jmf1KaiGZH9dbC/b4k0/bz/7CvzUr1RMDm+mAgtioPnF0JP1U9uLtd9xm8wuAB1P71m//Vvsbf/Nvqii5cvWazmyKMa7h8uUrdv6583b50kXbuXbF2gd7VtSYMydd3jY2T9np07fZlctXpaVeYsQc5v/xoY17bavkJrZ75aLV8lNbbOLlULNaYWpjmPU8J87tclV63UigwOYkL9F6s6l0EXePezaYQmFGJotJo7LAbMaaMYsFJHHmF2PWznjxJsRIzN9ptaYJKLGuEuii8fBEomCVcx0Ck8kzAXyVKAKYItniuZaMNwVgI3fB1h5bDm32iYMOTFyoHSwAG+CjrO/n/BWxwTDfJEb4lFMqo13/Ol90eYrR0Co0+NGEHnSN+alWbmTztaJMtU9vrdmprXVbZ5R5Y0NNoEm5bj0r2h9+8CP20U98Rs1+GEzo2yPHxm+moetTUyd5bICFHiscpGadcB38G/lL7IUAHjh3PI9zfcIsKOn5XkgLOIBOA72NdjbTfzRm1MwrK1+B+Q/QTPHPbXv5Aw/YPffdK+ZhxJByLmdnl1dtFYCxVLA+57G5dAvNAPY70g868yTVQQLOpGMyhxKAfcLAzgLY2b9z7bwn8lquO3wmIvZltacD2FfOne5H1BNRXwSgwuUA+jloRq71NRjYtwCw1RJVY9SL6zj3ufZgxEZjLkvOOSEQ+ai+vCUS4C52ZHp28TMBiLgcwImes0C9sbMBB4Ox/dZv/459+rOPWr3pAHal1rDt3R177vnzqmGQyfin//Sf2KsffrV9+ctP2Rc//6h1AVMTAztAghh1j9HtYCgGSJBtInJOKrcRUArTlnrIWZ/6uTQqDtgXxB5Jp6Ualb0Ag/qHf/iH7BOf+LgY2K25ht133z1J7sKBnZCHoRaJOkaN16SRGsCYfJkAf2Rc1vXpFOoDJkFTE5SvcT4iywiLluvFq4UzFR1saj9nHg4MQ2b2RGthXmAoDG2eC9ezub6uhhako6j5xN5MoF8ADQ4KuuEd94ozn+ve2jolAPn555/3XIO8iWm5lks/SN88sVvV5BSRx6eM40+QzlT/Jt+nACgcVHc2bKw51b6Jrc6eJKZrfSnoeZ3Ls+IzjGpG9GnWzCMVSAzk2Q6QrXAAaj4Bp0iifOpTn7b3ve/3VJOw16njqHu1F9Q8Y6LUPX0cOPKGRuxLEXaSxJomltWo6zsAjgQj75CGqDSHq1atVazRalmz1RQBQDIlMvL1GAiArSnb4UDPFUY9zWfIBwIQR0PbuO2cveGNXy8SmTSZRyO7/exZG4t5Kz0BMbHJX9hrTEeCf0RDYKr9780yxdT0+WYg6pb//1UBbP8Hmrbc/0mhZD3MrY87duPgwA7aHRuA12D+jqdLu636Hxkb9hzvTT4p5CkZL6kAp2e62JKOwDfAJSCyYFrEyCz5xgE/xznizAkpCH5XSBAFQztA8ziHsmCcAM9e36qSlSERyzQBOBV5ztTp6Hzf2EkM7AOXyWG6d+JSMOg7H+wjsdERkIz0Wp58s1S0haUF1RKcYRBPyEMAsGlGO4ANI9klaHlhMbDHI+X83CvOGwHSmo6nIes1OLJDAiaVg08Vn8LEMeSf2Mfsd34+ZDx5JvxcyF2R96tGlsGsy6gCYPO7qQUifkhveDBUvTJ7hkxXjIZakzR5AFZd5sgnqgOTIj4wUQpmwj3CdJg8mKYxWA95HnECOSSS2QCwITSKCJrA6QCtyZBE+FD+UJRKAH8nZgQoTV7hkzbO6A4yAmdD4IF+hrhUiZqaacI+2/RhvUTdEk0vPgewL/PjBK7G+pXkpX7uZNpMZIcktRGvKUJeYvxnGdjSoEgMbE0oNBozcqxLBTt4HRrYgVE6CcX3RjQv473G3s/imn9VADve983NeAHVEKTS+43zJwDsiPn+bJzFzYem1pMnCj9DTGd/xN7m38+cOaOzhikOnk9ImYkYBXECPCF5hYDBCPdMGF08v+wkRzYPjfcRDbLcg696/TQbNLPBYpaoZZgH2a9p7FkaNqHdlBZ+El13MwXXviaAI7kBQIVOMkGci5R5TxofiIRanVWZtrgsgh+2PmYQYHUA2BqFSqNO8eaz7ye6LlnwepYY8CDEUkmMaxVBgMB+WEp3NAGfSs48TqUDsSSgCGMqAGw6qbCFKWr2j46kwciYRLCtYgFo4QHExCimAGwHRVkQ0XHx3wWI4QcbSRXArQ6VMS66HS0QuoJKGAGwE3OFRQPrB8YRCZRrGI8EFJ5ZX7JzGyt2ZmPFlpcWXEN5OlHwiyB67f9lbZEkcc9wvI5kmv8noF64cEGLVJuNjnK1muT+xgqcvA73nSSUgO1FgTcH+DqLlYSPMcHDo45AfEwl0PpEioKC/yvPvmDPvXBBX0dnEhau1ktqPoilXMpbtTCRqeM3fuM3yIzqy0895R3w1G3ns9yKR+haYpqGI3XVnZ8LaCnC7vAiCQaRxos6nRmAH6C+j2p5sh0ADwx3ilk0vEkK+tOJNMVaS8v21ne8Q92pK1ev2tu+/61KYs4/87T9znvfY1cvXrAb165Ybji0zYVFO7u5oaSTpEyTClVGWpMjMCA8CRBGdzQn6nXpl2KWROECwKaEM/SvCZJpDIuF5dMFriVJx1osvYw0QOe4Y1euXHE38ZUVl9OBaYAmcyoeuTfIT7A2SZQB6mDhb6yv2v72VWnkdYdjm19et2K1KVbdO9/1XnvqmfOWx4wzAS0kAIovatA40DpXLdltpzZ0f2DwSkMZXSQMowpFO+r2bH51zXY7PWuPzUrzi3b98Fhf+6Y3f48dt6p2XDDbxUhtecV2SDQ7SC3kbL5at50LF613bdt6V6/ZZz/0ISsct22OxhUHIAc3IOtfM4AdsSF7iAhUSaPA2eQw22gkFhJ/5Q5PUggzlFibn84AbOKtRvw6XoxRmJF0kphh3rq1tmQPv/oVtrG2ZDVMjOZX7LHzV+3//MVftxduHErXFyChPAVGQb80b/lSzfKNJbNqzZprC3ISHqIlyvrqdmwgwJwiBpYlauOeFCg+c2aQPAvuwaQR0MjZxiqm4g9FXL5gC5iYFPLOwuaQp9FRLslc6ojm2elTtoNeeKNpraVFaTBTiDTKNSolGx91bHRwZNPjtl1+/jlbm5+zB152n9WrFfvMRz9sw6tX7MHbTtuPvO37bLx73ZrDns2XzEadI7mR0+DrIJsEUJXLiz1eBZhjHTPey7UkEyIfUd4TU4GYzJ7iPhMfaZIAYDvzdqoRVGIjZ40nLEWBi8QZjdcxKZJGZzVBMoHx4mObnKsy5kwjwRTiTJqwb3lNrouCUIycqTNogomlsyElEtnzhmcjpnjSzqOQIRbwPuLno1Mf70taw7s7DlJxXQKwa9LDB8AGCC5Wa2KejAc9AdX13EiyE4Vh2/KDtk2Od2TkKLZlDwC7nzSxR5JlQGeaHEKAVrAdEtOKewGAzc2NsTSNtiWGnRjzySDHz6PeTBMb1hyJlGv+ua4pDHniqxjT1YYY2HMrm9YbTRVTGJ3EfG9KcYpcBoZ8K6sCtwGokb2CgV1uLlqpOS/t7FJ9Tqa2MH9hFgP0yfcDsHoAyyU5mHPeIxPTPbI+MjNhpknjuta0x5542n7+l39VoHpnMLF2j0YSgGFFz+zgYM/G0oce2+LygkCGh1/3sP3Xf//vSyaFooozY3d3TwbTGLM98sgjVi6WJckilnveNPKM3MugP7SV1XUrVxp248a2tY/bistMnB3v74pBXKNxOh3ZuHss4HqxWbE6fchBR4URWpPVektnA1MbMqhO4BMFDqz2ve7AAWw0D8swbDBvNmlWA/jA2IMZ5ACdM144r8UQIqZUamKYqbBIOvFRZCipVm+IqIjW3lTSJMH+yQP8obsMC0X+JUxAuIGlmiWcx7DNJ6xFcUgkmwQfO9uYFcjD9xua7Jqn85xOE0PibqvonIyYQsjZXK2SAOyRLZQmttys2qnNVTtzetO2ttalJb24um61uUUbl+vWHuXsvb/7h/aFJ75se4cQC1z2Qw0vwImUYwWAPyNIJHNy7h15I7Jus/2fYgc/I+36xKqO/IbPAdgF2EAOGkWWAGLOcwgUGCAyIYYTvdM2lZdK+7ZRtxcuXLC77rrLXv3wa+y4fayR/bn5eVuoN2y53rDbT59SbYABKDrigDyjflefQ1OW1xPzFskN3VsH4WQ4mv5+K5CHXC1G0wEAAsjn6+QwMa4dbNWIEXxf5JtROAaIlwWwaeL9ZQB2gOkyCDvABZAAACAASURBVDUTA5v9KOIg0zyZsd0oYKOZKJJKBtjKguk+ev21AWyeF68VeXeAQ2LaJklHl+zo2a+889fs/IuX1HRCQgSd9d2DA3v+/AtqVpIr/8zP/oyMzZ566kkxsIfc08QDjdyce8l6C8a+M6j9T5whkQ+EtwrvRU1sAKE8wKuzhWHpOgjhEovSP00gNK8l74zJ2P723/6v7POff9QuXnxRUyh33nm7LS8viQzCeSVTKTHNAI78TCQfirUdwI4wF0A7yVAxeejNX4BTrwl92oczfjyiiQormus8VrwC5Ee/m2sEEPapqrzOe+IuIBemhIBWMLCJP4CrkfuFDnfsR55d7EXOeWI9NRjXgAwczQVkcEICwgFmpu3In5PpLUSr5IXjv8eBLM8l+Z6QD3UgQbm5Jn1LAiclFVAKyc9Ill16Sd4ddWQwnGAWes6SEJVhes4WlpZscRlPhpIddxwMhLzAay4vojk8VX3x7ne9x77whcetVq1pb1AnVNL0FI0FJ8C4aRr61awh5D5ifwQDO3xCYIQCYFOTAiKqwYcsQbmsegt944XFRcUoAZGsO6SslD+4sS3PlIYvTQmIaTS5F5YW1aSbFvP2Gswb775TcYgpREhkW2tr3vBMU1XUORAPOFNkcJyaXh5LaaafANf/nwDYYuRw9uQ0QTi0vOrS7cMj2zlqW5eYkby5wkeFdYNhoOd9hZmcnNZAYgxHo8Djn2MWaiBmGNLZszfAL74WzyjOjxm4muKCT0+5Bne27omYG7kq9yfAPurTKhP01L4yEXd2vg546iEAY7zIbmxLsrN7fJzMCl3+QNIWI9aIT2SAKXAeAGCzd9CYh+DA1DjNKOpXsA1AbK6L368JEtrW1P7Hx1oz/Bw5P2A0YC/NZgGn1OXEBXAsAcju2RHgM1+LiSBiFj8DFkNjgfsSk5R8P/8uYopkC90DJCTz+LmQZtKzYVq/T47t00xhsIesF75pxArPAVwOgn0aDGj2BPEMvxHyXyaG+L2sML6mhgBrX2D4WMA/dQqxk/3mMd8Z135+Q0J1njyxg70lIDlJHXqzvehyihBUZ6Cuy7LF/ojzQ1OqCcCOc/bmPCBia2CBAWCrPMo0gRQjOaOT/4www9Qk82knX/OxD6jlNNWRJERESL0FgB1AtKaJ1CzwSbcwh4zmcxZcj69lc47s3wPAnl1LIuHe6r3H2ZYFwrMAdhAWhXFm9OfjGm4FYCsusK+Z4oAUmEwbOZvAkYj9ECP5PZBgOZ+4h+ylGWObszSd74E7B/6ZzXMiZ4iYwXXGBJFMHLOgdAC9cYNuFVDje7QIE4DNIgp0XB225LwKICfzRjqPuConV14c5HVji6WZKcetAOyTB+TC7wFga7Em4MMTE+8sx0N4SaKXSXDjoeizmOGJbZ0OeBYhm1BdvVQU6RrSHxiy0tNEsykB2OhSYyoHg4iiEnMEkhUOEJJtOkoBxCvhTAC2g/BoF/phHZtSBzAJdNogus405gjgzntl5AWjEBIkDhwYLBSYrpWNsRhsI4BuRvcmahpoTHV10TaX56T5imHguTvv0qgb94vAyDOQ+3ZytSdQBkuB+0sShXzIPffcIyb10vLijDGgsXMVVt41i85ut90VWB0HE8+QA4PxHZgfL7xwUd1tDKtiXB9QePfgyB59/HEVnTQHqvWGGFmsO4rxZq1i/eNdW2w17M47brc3vOENdu3yZfvC5x+1jdVVSdfABEXigIDKJIBriOPUzSii2VGb0T9zZ3rGgdCYa7dnTJUwjAgAm/fg194V8wmAluJ8H82+8djag6Gtnjplb3n7D4hBtn+wbz/wtrdJH/jLT3zJ/uB3ftuuXbpo169cRknTTi+v2JnNDenMEfh5JjWZapa8UzwaST4EcIj1hHxIA6OWIpqtgIOp0ZECmIJ0MjDgwALYnkkQcIgh85D2g4LFeKqGBAk1f7QGJxM3g0gNJJLq3Z0dd0BfXNRnir/FuaaV85jh5K0/RPt2TuAPLPovPPm0vfM33qPReQp+gEkVuMlARYUDgEkxZ7ed3rI5DGxGY2smE0AZGxVL1gMoRI6m2rAdRksLJTt7/8vs7le+0goLc/bU1YtWbDVk7LiwuGzXrm3b7o6bUzXKVXv2iScsh1RLqWRfeuQRG16/bq2pWQX36nzO+qii/TUD2NmuYsQvv0/OFolYHAGczzpseVYpIVasEtAy1h8kRM5ubUhyCMkdzAKRe+GDxEMFSd7stQ+9wl71wH22sjxvuVLFinPL9ugzl+x/+8lftOvHQ+uPgX4mVhp3LD+hWVKwfLlu0+q8TcoVm99atm6/Y0M09WD4dzo2pjAkEZHEJ9d4YuSosM0hLy1gzBjd3Mr/40m3SMQCuE168sV63ZY2Nmz97BkrNup22OvaIZrssC5Wlm1n0LcSAB2ayIAaGuNctPI0b73dAyuNJtYslOzis8/awe62LS207I677rDB0aHtnT9vnSuX7Me+77+0e1YWbK0wteZkYFMkRRo16wx61sEsUVq3BY2IwsI2vApkUFZ2nbmjY+0JJhV4NnGPl1aWFVtgfFD0AN6QyJAosv+YNmAUmbhG/OFuM3bMfZCRkJI7b7a4/I+bm/L/zpT0CRsY2Ozr40P06dyAlSadCu10tsTZp/WUzsooMkJihL0eyQHXzXuJ8cUoIkiWiQO8l/39PcUoJUTE5kJRADZTEjmYryTvrM3xQAzs6qRv5UnPcv1jy/cPrdQ/FBubQlMMbOSEcuQLUwGHnFsAuu5T4BqHSqg0eVSx8cDBPI11q+kFGwRZKPTtfZ/wvsXYkeY9DHYHdACwuc+cz9pPFO7VujUXlyQdAou60lyUDMZxu6txSyaupoOuTQeu3bi0tiF95zEiE+Wa5atNKzUXrLG0bvWFZRuhE48sxsTULOZ8jD3tQIyDUDmMAzGwG9GAQCvTQQYB3KWqfe6LX7af/6VflTlkezCRjAicX8ADcguaSL1eR2OvaM+j4f6P/od/ZGfOnhUb+9Lly5LXgkmGxijABwnmOdhimMcy9QPzKIfqTse6nZ4A7OdfvGSwxCR3oDjSE4iPTEg1n7MauUb7UJIwi42ytSp5mxAPBs6sYfpmCiiMoS9ayxn9xx45Sr5kfZYHDQBJqwAQ4+sw1j6ADURuyT7g+ZOWqXnD6DPMjUJFxbh4rGGAmSmopcVN3ihGDZMHPjEoBjZxacgUlUu1IAtCQ1q5I6/FtJIiEbE16Q0WMCYuaMqHhoR7szgQzpoFwEYHm98BWM/rcRZpLzFeXMxbCwC737HKdGgL5YltLDbttrOw3Tdtc2PNltfWbG5pRXJO00rTto969u9+/b324uVr1pHpMpfmfh4yDRew5/mvn9/OgIxJDcAZ9qwYlSoIfdRZwAKGXWnyMTv5wz0IUCEACJ07yUxR5xQM6z7PCDmDeRUqmEvzjCUbZFOBVeRX9953v22e2rIvPfGE3XXP3baKbFqtZguVqt159oziYK+D1j1kuokAbO5lTNExucD7xgiUqUJek+sVeJGJZVmQhb9HI473y99FVKjVtH7IZUN2gddiH2YZ2AHaZV8zW0Sqn6Ea5GszsLMANvEGAJtmJkBqs970pnAq4kNug+vh2rLg+c1AesgHxDRN5AxZhiO/++YGedR0rBOIRYC6ly5ds1/9tV8XiYSGHLk3/j37h4d26fIVPWM09X/6Z35Sxr1ffuoJmZGXWEMZ/e0siK3nkwhI3NsAsSOf0XpNtRvnEZOWANicey4ZObHtnZ0EkLmeqqY50bdP4/oA2HPzc/bmN3+PnT//vD3zzFcEYGPGhhxAoQgTuCkSiF/DSZ2oczERa6JZK01QzgqkncYjabLrdzHqnvaX5PjYb4pbeTs+7qjWAbxmTblh/VDsfBoVFPi8F0lmlEoCCrkmTOQH1D1Jv557F/UGgY6YoTw5yfdANAl2LGsDCZEvfulJXQv7z8Fvl/oRGaZY0O9JimSz5pMm6tRncuA8mI3xjDhjqYGd3egTM87idy11mcJr/xd0XrrWNnGFfMYnZgVuMLHZbMnQtjU/r3zOTUyHMgRlDwAsI7OAWdwv/9IvK3fX9eTy0valMS+dXWpykbncn2oy8edYJGan2icY2CLkCqwmHjqpCt8ovaei+x+hl45/B423YHEKyOxwjjp4LSmbTldySJiYEneYnOPMnV9YsPVTm/aGb3qTmhMwsIe9riZtqTtbTN1BtkoTTboeNQ6YtHBGu69/Gq9ew2Uxi5uBqFv+v8C38BdKEiIpj+b/lEujxT4cCbi+cXhkR0jakFfLZ8IJL4DYfKCdTvxxgMjNvVlnTFJHXMzWIMKNMjq8rPHINaOOiVwn/j++h9dhz6kRjSxbYp7HWZRtnkZci3ooAEHOU4BqatxpIqMpl+KuINXBM0S6dGfH9m9sKxd2zCVnwwmNCppHFbGLed/sT+puAGpJmuDTNDenPDG0mcmvALm5BhnzJvImz0FM7V5Pa4pcXyz+JD8086BKOBLxhX8L+T7eL/tYBvBp0pn7Q1xhDwewF01A9jr3A1a02NDIeGZYvMHA1tlNPsWa7nlOFtP0nU5bXhMA2S7xlEgoir/kSRMrQXA4PNL9QJawmMPvrK21S/4dGIHqkwlSfy4nQm3EWndpiJRvxXRDkoaTZ47ihLOPT85e8DJv/NE4cNngIBC81JjaJzC8gM+ezVxfrNUs6JwFiTm7XcfZ95CLIySlh2iGnLjfzZrmXlOkPZxzGcXQwIaclWVg81y433yQE/F+siaOsS+41jgXsw2fAN3j/cX/ZzGB+LdbxY/YM4ExxPcGgK3B1gw+GvtSDe4kB8QzjBwi9qrWK2eBdM59KoD1C4DNel3f3NBaZl8BaLOP2EPsEe1RBfKpDdHUTlhHANXx7CImBEM77lU8QzXjAbBniW9KBCNgRPF3q8Wh7+GBcwimcc1sokRgo+sYADaJEmzAOmZcjIynm4PkxteSEOHmedfNDR9DA1sPELahft6Zyzd3/+K64wHFgo4bI0mJZPDggVVWPt5V85PS9ZQSwCXgBRNKyVCU9LMU2WxaJEQAo9HmhbWACzOgBIceTJQIugFge7fY9U41boq0AlrGiXWt108jYGxRwAL0wHgPHDgsDHTpKA7VVSvBJg/JCDdIksEJTr0UmpWirS3O2bmNZTu1tmg431NorWxtCehmwQaA7e70PpZCoIwigPvI2Ar/j1A7i3hhcd6ZlmkEJIxWnJXQVvHpgC/sNx/fYxOwuLsdinWzq1dv+LgIYBCj7pgplivS6jp/4aJd29mzg+OOxtGrzZaAEYJeuYQBkon9RHH9qle8wu656067dOGCgGxM3EYADoC26uYXZTohzXD0r/MFu47+cypq+L2sLxjYvNfQmXLAx8fV2DSAJfzhHlfqTTvq9GWK0cYoaDC0s3fdZW99x9vt+vaO3uvbf+BtNuh2NHL5/t9/n+RDbly9YrViwW5b37BT6+s+goZuWqVkjZYnoiw8gh4GcNVGXcwmCjlYggR/5EX4fy+4TwI2yzUOT9fGdsMeMdFJPtO4jQLANGcvvvii5EM4mDV+Opm4diyJaApOAHO8ZxjY3BvWH87aG0sN67SPbASLrlCxMQ2ZUk1SHz//S/9O2qfDiY9eR2c39imxAbBqfXnJFtA2zuWsTrKJTA5s+3LJDgZDa2xs2jM7u3ZjNLbXfPt32H2ve53t9Pp2cWfbejYSK+J4/9Aqhaq1jxjtnNrezp5dv3bV2hibjYa2Nd+yG08/bXvPPWel47ZVegPFoEH+BFz9KyWN/z9/UxS22QM5kl91MjFuhdGhLpiDYEQVJETOndrSfQUcQFIHUyLYACTwapDlp3b/3bfZKx+4z86c3rJSvWmlhVV75PFn7L//P37SDkd5SUIIXBseSd6BmFWqzVuuvmTjctkaKy3rDzo2bndpr9q007UpiVICsDvdtrE0SDBDR15FmYA8dCI7zoqgwVFwIyc36XJNWqREGHvskKg2GwKw85WyzS8v2+KpLbvW61p+fs5yjbodUXDCdMZEtjkng8lcb2i9gyNrcE6gMXe4b/tXLllrfcXObmzYYGff9p571s42Kvaj3/vdtpmf2vykb/PFnPSXSXQlISJJFKZgKlaCvQKzIAGmJHTI7bBHYt+IyZF05WH4sI8pdCikkayQBBwFa2JgU7TDNgUug/Uj1laKRzAkSAh1NpXckCikFGR21OloBDYLYFN0wF6CocGeDmZLABoU0gHa8LUw5wjQOuIfP0f8juQozgXiAJq2ANgOPrj+9SRf1BQNBnRIiFBOyOBlMrQKAPa0b6VRx3KDYyv2j6wyOrLCCBOovvSkAQ0h2YeMQKNW1trlzNOkgfS5XfIJptagg0mpM4Z8bBpdN3eo58Obqf7+lZOI6Z+ST6aHkuEOe4nCmubH/ArsVwDsmh0PxnbcZZzYJ3gqFKQcWhhNUryU6zZGUqJYsVypqp/J11vWXF635uKqfB1kSprypCTXm5iIGJvUxASk+EVvmb0G2K8JBplZYyxZts8+9qT90q/8ulVbywKw99t9SZKgga38zTCyPLa5uZZNcxN7+cvvt3/8v/4vyo14dhcvXlTjGW+OZ599zr7ylaft3Llzfo8AIJF8ABRIrMPDwyNp4V67saffAbAk48V+RyA2ICNpOU0rPAwapaktNSs2V87ZeIDBZUfgFBqbUpCW5MYJgA2zFuY0GvsA2LCj+aNciMIGQERsHdeH13XigaFJI/dM6dK8mVC8lnw6DoBAQIE3/8hJ9PxhfovxAqMH0Mm1sVHSGg5dQg2gOV/AKIx3lRMop4Yg+x4pEalXFJR7sMa5ZhjlMuJjfU8BA1m3AWA70whGOb9fWo1MupWK1kJyDaPYwtjq1rXTqwt227kzdvrUhq2tr9rC0rLVF5bUDJmUm3bxxr79zC/8W9uX/rX7BQhEg9mUTNAjh9e0g9j7BU3skRfJsJqJLQFyNBcGXrQ4V3zW5AkAO3LpKAhnZ0+Mt4t87XqZS5iWpf3PvSYnQVIIHEX+J0w5FIr2mte+Vr4LGALefscdYj7O1Rs2V6nY1tqqTLqn44Hry+cmmryQpngCqvld3FkAbHJa8mafPPzqALZy5SSnEc23YBhFHhoyF1FAZrUYg6UaAPRfAJNlakmT+WsD2JHvSAkynxeAzbQH4BWmWMHA5pqI5ZI/Svn4rFbJam+nHIS4yzWGyaZAhwQU8/dsEZqtgQJUZj2o4ZLL2yc/9VnpX09zRdveO7CjthvAIzu0s7ertfLgg6+y//kf/7g9i4HjU0/Y9tUrVmBKLBonqX4MMDjWU9Q+EYeDqJMFsD1O5QVeM6JPXcd7R3fbazM3a1WdkQHUiKeveOUr7OGHX2NXrly25557Rka2mKEDUgJgAyKzFp2xnmHQJQmtAGEk30GTjvOiD2Dtfgtq+MiI2A3mwiSdeDIc5uzg4MgNlXd3tfajWVqlzqhWlRNEUxjgc2Nzw0FhYlO/JwDNARTP4aPAByzlnunap1N77rnnZrICd999twCXZ587r/vFHgdcY3LTzzd//soNxXZ2ADgaOQFCxxh+TBvwu/3c9OmreIbePGYqeijARwQuahFqNRm3uSkb/iqwsInd5DArq2vpjK3ICA/pEOpSciFNpcicum8XXrhgv/Eb77KjQ/R18cFxrV1M8jQpAEFLRDBYmB7rdc9cD8ondFLtLP1rSGBpUoucjekTZENo5slUW0A0U6zemHTCVUcANrWr/nDGAIIORwLeiTk06MidaMY98OCr7I777lbzeI5nNB7a6uKiDSH6IH/Clekcd7KOcu5kyu34jWipMwA7W1pEzPma5cZfCmDnbYIERKdr20fHts+kxXBkXYhtNGmGQ2tRd6JZ3O/b1tbWjKzARfFsIHtFYw9SRDau+J0/+cgC2LGWszlm1C28XsRhvhbSOLxSANg0Rfi3mBiJ8y0wHD17zjr2j/IrwEiXltGgxGBoY6a4iGXsy929BKoWXHpz7IbSlRImik0Bb7CdeRyYjcK0Zu+25lsuFcGUliQyXLJNuSiYkyTEGPx06TEAbC6AOMb9YJJDDbE0xUGTxScHPW+PMyqmVeJeRGNVjbBEWgyWq2rvJIunuDQazyarOOfJ1zWZFKAuTNeum0Zy72eM4EFfXj8A2dQw5EVMlNIUDF1ocg32pMwi9w+EfdFwEqlRUzzOgJeEyNQ92ACwWVMBYLvHD/GIe4QXietdk+NxwgexLaTLOAcUj2Bok+vr7HOAV5N6IXGS2NohFxf4Y5wvAdpGTAvw96UMbHJBX8M0AkKq2JnYPknnvz+ZMCZ5kcgF/Gd9sjjLwNZRn5oFPEt+N7kRALbyLhEcQgbJX/9mHPZmQDpygez3ZskFWQA/Gze+GgMbuaRorMVrxv6OvMjz6L8oIeIA9kSeVZIwg2yTzIm5TuTiovZib7CHwrxYzU1NB8pBUmerNwzdDyhiQzRkssB2XOcsR0VCJAIP/3jzTYpANNsM6c54AowIuoN7JwHJxwFgrETgZqwGABv2dQDYsGH1kTFxzCaP0W3n5vlrw4xx1uwsAdJLuJ7nzQB2vFE2QnZBR1LqHQAH2XmIvnhCJ9kBbDFZku518mxJzGjXGAJAhbHEQqDjCfjAqDCu0zCfKY4FICdzjFgM0iJK74lNrKKWokoa3EnHOplc0vnnWqMjTvIUSa7M+0qw9HA/ZZTjBMAmgSAg8UeFdykv48Y7T2/YHafXbalFd39qE8D61JUm+LGISLgicNLZV0BMJhoEerGVKxWx8EYU28lwTqab0ixzVj3gCgWzBwVnP7iu07GYCp12z0YDWEsEW8Z7YSAX1eGm8L22vaMC7er2jl28dsOOugPL4+bNuDyM9+nYlpplAdhNgPZOxx5+9YP2snvvtSe/+Lj1u22xr0ki0Bet4jJer0oTFdkXGETb+wdaUzNNb+5v0poLtoO6nxS1CcCe3f8JeloNO+r27QBJFLHCxnbPA6+wt7797fbipUsK4t//1rfY4d6uffaTn7AP/NEfSH93f2fb5mpVO7u6ZpvLK1ap4sA8EHMOAJt1INOfyUQja5igOFvQZUQoCgHFaJKwxgGqY50LwIGdBuNQgXEyM5AQWyx1+5xZMppJwtA5k0ZiSuxhdQZrBvM/PkJDk9/VqBRtfbFh169ddqmQPMZlRctV6gKw0ez8xKc/LxYvZpesDbLPCGCaFpiMxEhbB5BsNaUtrIOR5D5v1s7l7cXDA1u+5167++u/3vqtObvOe6Mgp8EDeNdo2sG1XZt0R7Z3bVczxrB0jo4O7fj4UIDQcq1slX7Prj3xpE13dq183JF+Wj83sfFfMwM7WyBnD5I4wGbPNcnnRLHtrABP7sWCGqGRPLVKIWcbK0t2x9kzdnZrU6NdOzeuq4NO3HLwumCNZtVOn161++67SwB2uTlnxfk1+9PPPmH/3T/7CZvW5t0kElBheMRct6SSYKVabcnG7HPrufRDr28FQL4u5m5D7Td0fQHTALBhuaPHJ/Aoxb9g1PiaBAgiDnsnXEATchowRYixjMjRxS3kxMCWcVupbEtbp2xuc8Omzbod5ac2btUt32pJbgRWPh3x3lFbbAxiJMysF158XmaUa4vLtmAlG127YYfPfsXe8a3fZF937pSt5Cc2X+AX9ySBAnsauQLYoBqnZR0reR0qiaUZh2QHY7AUsRRJdJ05t0iEaUCR2MI6AojZPzzwZJi9nNhXkj3BNMfyOjsIACFphNmoTFHE4PHzKgBsYioxGRMiSf90eyq0STJpEsQ0BjE8klfFiyQ5FEB1AB/BfIlzN4oKL778LPUR3JaPLB4euIEjr0fhDCNuacXq84tiHtOg5lzT2hn3rTzuWGnUteKwbaXhsZX7+1aa4koNa7yn5gu5AmAgDVaaXJyBYrAooQTYdMYpGsb9dk8yLCRAAfyogYeUysSlsdyEa6zkOwsQIHEhA+qkDUbMwWMAM9ppsWrDXFms6nbPix3ue5VCFLbtZKAmy6hQszGgJwA20yalqlm5YdX5Jau2Fq2AFIlAT7hOJywrAITBAGOyvJgxAL7cI/5M+Qzwly9oKmlsRXlC/Jt3vstq86syyt096grABnQVy2k6sW7PGUSlStH+3t/7O/Yt3/atugePPvqonj2TNi++eEGgwtNfeUZMCTH0iCNjlwZBxokzg3XVmluwG7sHWpMyWNUUNKwjGmVjKwMSjMbWKBVsoV6yZtGsPO2bDTsCIAV4MMY95Jmpgte6F9OGs8fy1p7kBfIHWC1TQrF/3DRL08AqgGiSFDRB5Q3zkc6V7oS8K0BMyAdMojmzkPXAvgKA4PU1SzJFg5GpEEZY6bkd6TMAdqEA+FOWrEMA2DlpO/IsnHFsJO40j8cw2MgfC8p1C+aNl0qRxNxl7fj3EjrV05y1mk0B2DRpG+WimhVzlZzN5ft2em3Bzp45ZRuwr1eWbGF52erzyzYtN8TAPn952/7Fv/xp61Mr57zJB+EB9hLxkTxQXDziKyaVCcBGRqaFeWy1qv1JHAlGqcxec0wFOHlBxV10VxIQOiv00hSDiprknyF2bQnD64EtLi4pF6SQOTw6VP4EA41Rap5Du9ezb/ymb1Z+B6kBAGB9c1PsymWYqI26DMXr5aIkhJi9QYsdg0Gmu7wGQXvcJxkgXGiyEXmgCiZo/t6zH/H/fE+wdaPAi/M0aoGbi6JszRNgb/b1nFCD/nySIfpPALA5QwCwuT88KwgEMplLBpnBQuP/w3/k5torrldNUO39k/ce4GkUgiH/oO9LTGmBfTzHmDIoFO3d7/0P9unPft6ac4t25fq2ZPE63b49/8IFseiJV9/7vW+2H/rhd9gTX/qifelLj1vn8ACmhO+VVIBHHRjsfa9dPO5GjI7rCDBYZ4/iO+eb+2FgqKfpphTXJZPDyL8kI72oFtM8l7f77r9PYDVADG9rMKTBiXlh2ap1r1UAdnnzkAAAIABJREFUo/x9hxyRaycDnqpBm8bwYfoGgM15y37hrFVjKHQ6xQhEuoW1WbK9/SPdWyawuAY+qHMaTfJnZ/qzXng/atwkY3TOE3m9pHM1wAg/ews6Y2G+E6O5RpqQkiVot+3hhx+2Z5551rZ3kMGZ02tL1xlzwbQuQiqE+EbsDINbNXOlXcs0r5/dAf6cAI9Je7rsdYlfm+8wcs4AsPEskLyPPNoKqdHpgBP3fH5hcTaJDFyjuREAZsBxwC6x6of28Uc+bp/+1GfsxvVtBSakQcR4516Q/yXmMtKj5LsxadzvuQmc9qR01NHLdtNG7i33AwC72ahrylVeIZK3YSIUUMnzImpVAGwMizn7ZOJI3iFwpijtcmIOTHLq+jvvvsu+7k1vtGIdz4aRJh2pL+vIZhULVqcpQT0rJjgnaPLWEvvaYzYNLJHgUl7wkgCWwVlu9XV/EH8ZAztvHWS62h3b6/asO5laezS2fQhY7CUk0Oo1Q86LHBJZUNW6qZHCeUE+Masn+974jGYHayKA0miQxedsjI1pHy6Zr/NHDdA0hZ81eI2/B/s/wG5+NgtE6rXYj/2eS1nA9h0jLQNJgYNtZCNA4t19O97bs6O9fYGsWudJ2lC1xnhqjVpDpBIa/ID6EE7Ye2i3U4tDHoS4yL+xzlhTfI26ivqCOjtkPiG/acKAqfwie8cJYdwDCGQQzUhqJE+TSBd8joZlvEfyVl6Dvc7v5PuDOc09Cqkhgeiso+T9EtIi5MQzQDdNJBLrYjrHcT4aThXlBZzZaiISIyXj6PGReHt4cKQ95PUjWthuYsv+pGElGcRE/oQsFQB2TGy4trVfI69N/IaoqIYkrO/k/UNcEv4QBvYJ9BWZTZiFWIQz00aB6IDttyLQppzlZlzQm3A+vUEcKyBhmZpJ3MeQD5E2dmJj/0UA28mMypkkGef43a0AbJ5BeBNkAWxJoyQt6NjfNwPY2X3v9+RE5eKrgd1ZEDv2cRbAzjaW5C9Q8KnG2Lf8ztib0TjhfsWeDza21qKIIL6f2NPES16Hevje++9TTsh6wgRX4HTK06QckCYDqKPjDI61Ge91luekBnnEjvi6QuArX/n6qYJWQsVfepg5MBw3xUHfk9tK2kIC62wWN3DRQiMxE8MMcNLHaBhjr1fLArABfsWjYTFBdAnALbElBBQmY0dPFj3BFmM5k6xxKZ74+HVmk9h4IKH5x/9nkX2/CVD/GUPyzer3wIHgALA9YXcQ2MeuGM3E3drZH7XkMMv1csDBENne2xOLDjMyNmmWgU1yxD0U2AwApHvvEiK6HnNdKWfP+IgN1wLwwbNBQ4ciAIMJkjfJXqgD5O9j9l5Sc9c1wErWqpVtY3le4PXp9SWrFel29mxxfV1BxReoB8owjiEo8zv5mh/6ZSVQ6NnwPYzowbDk3tPh0zWpJ1H07jUOv8dtH/vr9XXdSIloRIvFThHYh+WAoUJXWsqYKJAIXrl+3UoYOFaqMka8cOW6PX/xsh33BlZr4WY9p4MKj2WAT95/o1axhVbTXnbf3XZ6c0MafSQRMHlgUrmZqDcf+MP77tAJVCLsjAWeIwdKgD0nDJcTBjZO5koCGdMqlO2o3bX99rEd9wfWm0ztZa960L7/h35IBo4cdm/9vu8TW+WTj3zMPvT+P7T2wb4d7e/ZUrNpW0uLYiDzu+nOoS8oPezpRNqsPANMQzBFYi1xsDRac0qiNAGBnq6cs51tFIwjbXbY09ImcsdjWIms49CypDtMJ/TChYt22223CexhnIiDiSYGrE6S3pAPgUUGCKRRfMC5RsVa1bxdePG8WHowLq1Ule7rlRt7Ygq+8zffY/0RzQn2eQDYPlJUoNg3dMzydtupM3ZqdR3U3rXuGV8d9O38/p5tvPx+u/21D1vt9Gk7KBSsUyraAY2i3T1r4Y58cGzXX7xii7WWDY+7Nuj07ejwwLp9niMgfdcaBbNTc3N29cknbXhjx4rHHaszAo0xYRxCN2WKLy2JZ8fMTd/1n49+x0++FMA+KcZvBWBHAaaYJw1sH0kEeILBVsrB8ivYmfU1u/v2c3b7mdNitx7u7WltsO6Pj9iDPZubb9prX/+QnTm7JXbchOdXX7QPfPLz9j/+7//SmqtbGvsnjiPzgIu6YgXMwFJTyUcuNxIjc4pZEVIYw7HlSSyIWYWCtTuMIrvOuMwJE0gidlgxr4JPrIqkxSi5gDQWJpYd8Q25B9Y3eSm5gugsQpSkT1xdXLDcQtMqK4tWX1sRE/uQsadGwzqjsQAhAGYY0vfceYdA153DPWtUqrZSbtjgyjUbXb5o58oF+9G/8R22ib9k+9AWVJwMxNZw+QcHG3TwS3IXKaSukkxef3t7265dvaqEZXNzUwmnvAWiCUhML5VsF9kNnkUFzU+MUKYO+LTmFFMYWyW5AsCme9/utMWcBESQHnTGORpGPfFSskjBzBwM7ejw0BPm1FwMJgvXpHMEnUfiegKjWdQxHsZ6DDmvGIXkeUUCzd8jKUOCyZ3EUYkouXyL9HsXrD+eWGt+wQHoQces37bi4MjB61HXSqO2lQcuP0ECjJ8EADamjeUiZR2mJ8nlfOqyUy69WxBDrnN8bOWcGypr4gRDuWRqw/0K5oCkRZJxFu+N1yF+1Rt1yWcR/2GELQC8N1vWGU7soEMz0qy5sGydPiaeQ09SJ+gY9g2hC4DE5uKaAFgAbDSwmT6ZltHQbgkIby2tSi+ZfaQpo1RYEJM5LwHm0KUHFM5NYfwO1TCSn0WBM4FJqpx96nOP2S/9yr+3SmtZ7Osb+0eKq0x+ARRIZmZKDjG2xaV5+1c/+a+Ut2Cy+eUvf9k+/alP6fxGA9uB65btbO9q3JVCn3UFIMUZSQ7BOY03BaX30XFH4CNj2AKQXQVaDUC07xebdZvD1XLQtnH7wHKjnpUKPt0G6ItXxGAEEMCUGrIorjkpANoKPrVDIQi7UuOlXqiARomNnSa3uC5yGa1z7h86uTlY/i6zo4KavCwZTnN/ffqBM94lNyQnQqHCTivkrd07TPIkFHw0gysCFR3cQxhGVa5P4qG5BOPVcpIUQt6lXK46WcPGynEhCnAv9Tw0heKg7/xc05sS46HOO5rui/WSrc8VbGt1wU6d2rLVtRXpxc4vr1pjYcVy1aZNy0177tI1+2f//Cc0yYSjTLnkk3jcnw4ATAIFgtVHXKJ45F4sLS0qV9W6p7ge0NjhjrluJ/knjRz+nT0VAIX+P+lHi3CR0YQ+YcmgGQpTDSblRCAIPyMz16Tdy61cXFq273rz99iH/vTDMnCDEfvgQ69WXgv7mvu2wXtv1qWtzlQW96jf6ygXVgEMOyzJ9M10NJXzaQ4gw146KcZ4D8RXctYowlRoQWrQeDymcs6siwYZ8VK1gxqtkxn7NeqJqCHCvJHY8Z/CwM4C2Ox71lowlnntGJflfoeJmgq1hB5GrhDXI1ZjhngUDFvie4DHMhGWnnFq/KVGOOuSJgH11U/9zM/Zs+dftJW1Tbt05bqISQeHx3bp8lVfJ8OB/d2/+3fs27/92+zxxz5vX/jC592ojprlZv+eBMryvkJ/mmthz0cjVe8jTQIGscf3qGthw4qk+cSz4flBeuG8kvqPjI8BAMauv16raRKIvPnlL3+Zbe9c15pgmnF+ccEprukeEQMDXI97ybolN9a4d6noU0vIF0HwSXIZAKmsEYFx2tsep0rlpu0fHGl/kDOTP/McyQk4I4m/ArMbDf3hfnBfALW5LhpMwcIM8MCB/ILyAX6W64LZLdM25KJ6PXvNax6297///YrpNJD4nZ5PkO97LGSfMykVxo0z1i8kKaQ8yS0SMSXAxROAw0Ftl9vxZrCao8nIUiADcgGwJaUvDUPaTTiJr1zn3JyDvTScvFHMRF9Vpq9MswiPgmDQ7dm7f/Nd8lq4con8qSliDb8LFrbuS8q91JSocB0u80mj3qeZXbeYXIDaWdfKPWwgcVK2OYwa5+Y0tUXtLQLABI+oniaZAa/bxx1JLaBLrTNK5zP65TUxsGGOAsjPLy3a/S97mb3pG99onUFb64wzlCmSYa9nmyur2hOTwUDMb/fR8klYB3vQX3Y9eCTpAsC+FYMyi2ncVHik/03UT4fxXYZP8iFuK3xj/8AO0B2npiqWNCW8h4yLppOKkmykSYNs6O233/4SKROAKGe8w0DxqafAUQIIJIZkY5HiUQZwChAs8JkZsJ2adp5DezzmQ2SDdI57LPBJDD6y4LpeByJTt6MaVwA27NYEYDMhiaxh/+jYjgCw8fRK61LaxWAmKbdgjfPe9tOUMcAidTfkPeQ8kbph+iu0e+v1mvt+MYmQTA1lQlspSwfb96yD4JFr8j6DjQ0+Rj0edXT4jWlKKuFwxArt+9T8Ci+EwLp4bT6IVTKXx1S021VzTCRDzMKTAbtkmuQDlpp+6b6yLzD/Fj6gP46hqcYjT5XkGEbvCcCWIWXVjW0hxAxHMyWCUCsAwKZhw7OAmc1zlVoAOTj+LwDO0ySnQQ6FjAvPD0NsecJ4DiJpNtj5TJmnnNnvDWwDn1LxGgoT0RNGP/ck1umtGNmxbmMdA2BL0iPJlMw+8zWB3U4SU9WVcoU4j7UuZ0V8khnm2iFH+Byf3r8krFKNMmNgQ+TgjE6v7XjkiVdU7HWuJ86uALBjj92872IPOXbpP6fYmYDv+Dm2WuC8rmEfEion03jR+A7Jmmiws4bY05KNornRbsu7ySWjXPbq6rVrduedd9ryyoreI7gfZxLrmX0TOYpPMDBBcIJbxTVGgzow55iqzN4P4SOveOXXnQjAEPoSYDt7gfQ13TyBGSd0dyW5yWxIXZQ0oqUFJYnTxHImmSgXrQFzV+A1TBkfF0PfmM56jDjrRZSUnQRCbjYXq/GvNF4QAY2Np1+T0P2b32AWHApAKD7H9elXznSoTswaXQbbk1veNsUTB6MevjQhc+qwSqKj3hC758bOrh0cHWvcnEDAeyO4aTPpGkMmxBMEP8g8uPCuKdJcq+tEg0ZgZRqf4P3f2N6R3hq/kyTPG1NesPDzOiDFWhvIkKlWKUg+ZH15zrbWFu3c1pr0XfvoDCbt1ejGRzAIYXwKEQEktbo01wBVV1fXFCQX5hdmbF7kCUjWuC98EOAI+L3eQECja3HnBAREckDS0KjPeYEKy1Nd9uJMh5quN2OMzYVFFbvPX7hkl69tO6iGJAAGKsOJsxwb1QR+YKKxbPfddYedO7Vhj3zkzySjcHSwpw75wty82Nqwf65d57W0m2cHdX/oAH4UaawfZ5AwWshB4H/Y2CqgpyYQ/JjxLLqK+YI98NCr7a0/+A575ON/bvfcfY9927d8s7rAH/ngB+wjH/gT6x9jBnZsq/NztrmyYEtzTSWBAqMBopIxnMZuKhWNm1KI8yw04pNGcXhWNDk4iNgHSpiPDnX4wJhWkklAR+OM8RikdhiTJ3nQ2hzYMezxoyNbXFhQgqeEMTkL03El2RNrC7Y3JqzJnMeNUsz6nUMrFj1pEjsKYA8WWxkZmIa993d+z558+nlr99FLKkhegN9ZrtSs0zs0y7UtNx3amdUtu/vsXTbqTW1hac12YEQUC7Zy/73WpvF1ZtP2p2OrLy/Z7vGRdQFMMf+8smMjmPkA3zRMdnZtyGiWWDMDAQdHO9tQMm2xWrXlcsW+8ugXrDwcC8CGfaABMZ9FnLEPfHJIJUwmb0yhctbF81jox9V/xofGB2NAXr89vcgJdB4JjcflGJz0hF1jc2JEFFT4F6cja5ULVs5N7PTKor3ivrvtzOa6ba6t6pm+8MILdvHiZQGkJGVLK0v2+jc8bKfPnpVUyLhYsWJryf74o5+0f/6TP2fV+WXrihGZdL5Sk4fCBbkkmQYedzRCDBtWMkjShUNb3Y1qNbkitqOb0cYomA5r7i0Nz8wIljrbqbut7i2HPAxB2Dqw8dL71s/li1akgBz0LTdfs9VTG2Lk7e4f2CFaqfWanXvDa21/OrGrN3ZtrjFni1WaiiMblc12YEsXSrZcLNnuU0/aUrdt33L3nfadr3rA5qYDm6/kbDJG/ojxUY/bubFZrVSxWr6sPQFoiIETesIA2MRdmFc0+WBw8D651zGKq0I+daSVCEjzsyxQR3JLcu+muenNy5CA8MTV3ZuJ8ex9ktdJ39nJnF+cJ14QuFkhX2M/R+daZwTsitBQT4WVRjDj/DQHeHl96QBWKjNtOu45oG9I0LBK4fFQ3IndRfFQqtjK+oaV0WauVCVDoSc86Nm0d2zl4bFkRNDAtt6hPAwAPNFgHve62qeAe/0+r0kS4WPL6BbyQWHL2scNfdQfasR42HPta3IWzqUAmSjONeqm89uBIu5FFA7Eze6wqzXIdXLWzM0vWW84tXKtJcYr8hTo/BaZRMBoTmwZwCUvGJBeqlQbNi1WrDN0RnChNmf1hTWrzGEqWrUJUymc/zobU6wJ1ihsHElstW046ol5CgMdIBkm8KA3slq9ZR/68CP27v/wu1ZozNl+p29Xd/fFwJ5O8roGzDQ1Kl4u2N1336VR/729Xfvc5z6rBiQGxzRZAKuGAwqZsTc+iwDKuNTTRCB4K/IlILgyM/gD4NEUwNSluJAdoSl8tLMjRvHGyoL0u+erJRt2Dm2hWZNHiCQrdL6jhV0QkI03BFEvX6nZ9SMav+RwOd0jOdSzjmEx9vpWrzM+75IwJLroi8qgiFFUihiAb/4dQIsGQ/JVQb+XBJtDSuZBGpmGSejFjlhwSYYu/C2kg83UQNLUJv+jWAN4EE9OqcKJXjEGyqxxTZhBNGCvV1wCC7B60OtINg9glqkY2PW5CV4cU535p9cXbWOxaitLLVtZX5chKPrx1daCfCTQYMcQ9BOf/YL99L/+RSuUGNevweUTMcDzXmfyOHslJvs8d2TNszZ4v6z7aLZFEUI+IR3UJOfnObaDnAEWhA5z5Nt8D/GK2BAxjXUECOGMqJJrgcLCVqHPZEnT3vq2H7Df+o+/LbLL+saGbWxtqrG3tbmptdSqV2XGzf7vHx/a8nzLBjTu0h5m0owzh6YphTYAK0yvVp3mvZ/brLMock+AFAeooy6IOJeIcFaoApAUVIwrz+kPlOczReOkDn9tB8hcK1/mrzQIBNL7yGuYeemUzpJ8ZOTuRpNi/k2Il0fO9KvVvchN+XvkH9lCNnSQs+Bz3HfeE/eaz+R+yvdSsQr4pOI16aLG30+K2NSMLRbt8uUr9rM//3/bcbsjrXpyK9jX51940Wsz1nYhb//wH/w39tCDD9pnP/MZe/zxx3zqU9O1LhOo5kUGbBAI22x6nZP+jTUSRmW8zw7eGemeepxw8JO6BmkMGqi8NkAOTbXQyuY9c8apOa2156xHZDRqdWRIaEbBCK5o+kHTpdKudhal8ie8KmhipNfiHrveMixCphmGkqETqOuPz/M9eRbRMJzK0JoGXRisufSCMy7JyePM4b7HnuQ1tIcAbgTadfX9QdZSRsmzFHvPzdpotAaDnfsC4eRPP/ghW2FaQ/fKyUbZZoi00VPOFo3rk/Xv2hWklTSJg/2myYpUe0ZN6WvGSWJa6yE/Rg+Cc38yEduOZ0ZNR4ORWpHrR3KDeg+ggxyutbBgfcgWTMMtr9ioP7KrV67Yu9/9HruI4XqK+Uy2kA/BjEZSRCBd+r2xzjF8nQy6PrElSRZ8RCAN1KwFAAhTlpqdqd6qax1L7iBNcMGcPgDAS+aeTETha4RcGNesEfk8pDHXemUBELNe9sDL7aGHHrL19RXL5wb6/TxLjOgr1FasL76fpluSNok8WHUGuEI6/wHcs6TAm6uIAKVuVV24eoE3grhDYrgn6b0x4Kzl7cXLV5Qzgy5AwuDMArDn/FdemGI2NT51NM8xWLBIkgUbM0uECECZtRR7OwhfcU6wugIk4yyIsyGadDx/1dVTb0JwLTTTec40WfngeQE0A/z6BJYTGZlcUU7HI4kped0LJwBSg4zYUzTMIM0dHNjxwaETK5Vbe3OQ+A2eEeGa9w3xA7NCvkYM4fedPXtWzQ7kf1gDNNLW1lYVj9h7+/sHej0ZrFKbJm3raBoiLxjSHtpTxaImNdUsHY/txvXrit/ce2Ij9yLkXNm3fC+vFQ0n/h0AW/cPFYQE+oZxrsBd+eN4THTPNZe0iFjH7SI+cn4APAIeS/88NXZ5/97oTeRO3Y+qXbp4yT19wD86HasxdjYeqUGk+Jh84zhLg0xAY9y9B5i+4Ax1ADs8TqgxRCaEMY+PUtLMJleI+om4TS4puY6Zt43neOCCfC1iYOQv/h693tF2THlA5AL+OmmKCT1xMCvVComFniRcZ3V3qmFDBSKLNUoGLOnYa2In1b/cYxH/Mg1kAeFqgNLU80ZeXFvglbHfI9ZlP8/yhIwklmqeJK8nohNZoqSUfLJOUywxRZmmKMCJ5P8V51pmkiUbb6IREHmQx9CJy0GRe7TcY4Jzinwd2S8mkE+fOaP1BOFT0kDCVLxJr7qWXS2/Ca832Res55iYm9WtNzXws5hI7oFXfJ00sHUwa3H4pfOCzvhykxJABen3ZBaDkkYCIKwuae6EyYMzPHxBu7ENXVMAbNgWMRpMNwYdwQGgYEqaZ6+fxheyiVeAuJHA+bjFSfcguwi8SEm6OZkbIDAl49gZgLwnnelQD7Z15r0C2HEYqiMpTauCa05zdCSzA8Ln9e1dFRcA2CxOlz1Jv3P2+ieuw77YMQRx0J/X58AFwFawFqjJGKpmtzRW7wD2UUq+kqN0Go/25JeABeBCMTy1wnRkS3N1O43+9Tp/VqRf3O11BI7iNu4AgG+8SCDZdAo0Gl9xYxXXpvIE0Fl4ZXXQKZIxieN9iN3XcRYzjQ11NnvOWPZxXi8e6XBTNLpxxHQGjJAMepI/Sk73JRWKmD5dunrNLly6IrZ7vbVog4knGNVK0RbmGlYt5jTGe9vpDbvztrO2trRgf/R777Pbzpy2+VbDdm9s25lTp7WWuYeYTFEc0TQgodG4fhq1iQ0bAPZw4J3MEaw4RszYiJaz417fDjG+Qnc8n7eHXv96+963vMU+9ueP2Ctf8Qr7pje9yY739u3Df/J+e+RDH7Lu4YEN2m1bnmvY2mLTWk3XSOIR15tNHVQalSEZKlesnPTiAsDWeFUyRGCEiYNWY2y1mjrAHNDcQ9ZlnzElaZYC+hR0YJJgSn8PwAc98nbHR6bqDT1D19otisXcqtf185IjkdyON7H4QwNnPGZc0+WEiMcUmITPaa5sk0LZHnviy/aHH/iwdQdTMRT7LE3Az0LJ+qOO9QY7trjQtFq+ame2brOlpU3rjXO2OxjZw9/5HXZQKthRuWD1zVU7hPlYKavDt33tug16QzvYo+gcWoFDjBjCgYxmkxKZgRpMw07b+siQwHhfXLKDq9ft6Pq23KkbHJ58rzZYANQpfCfTuJNgfvI9nn141HypEtytUs1bfy10s07g71sD2BHLAmgJxhXVxxCtdsaghj3JGjRLeWuWcnbXmU178GX32e2nN21laUFg5wsvvGhXrlxV17s5N2/Lq8t29txZO3v7HVZpzkv6Jd+Ytw898kn7J//iJ6xQb4pdSjLsI/dICZyYqRXYxzQPpB3mIIH+JCAszpUwtQhTvSxYCghPMu/JuCdZs3MGDTwOumBci3WdwHBGMTHwKTasTfxslWxuoWWFwUhMpfZoYt1G3Tbf+DobLcxLciE3LVgr76znaaNs1/a2feyr27Ol0chaR0dmF160v/XG19sb77/bBvvXZVI6AViUeS/VHvE0ZyXasNLlpNiHIXakPUeiS4yEvQGAzbVgChPJd7CfxXZmXBq9z8SG0n5NLGKNBCbNTe57JGBxdmnagtegEInvk/m6yzQFg5qDI7TlWEfo2vMa+hq63BR9yaxJNVpqqvJ3wGpGInmmUawggxLGJLliQRq3xGrFTwrcUslW1gCwm/q7jGFoTE5HVp4OrZUbWj03tDxs3e6h9Tt70gOuwaBpH9m427aSja3fO7ZSOW/zi3MCHqkIlW8wRWJ5STegPwh4zdhvjB/y/oNhF0zLaEYGiyBYjuPpSGtGcg+TqZUrnIUNqzXmbZor2ThXtBs7+9YbjqyMmVSlqiIROSeKPYH8NLSRCCmg5VywUb4i0LG2sCoguzMYq9GSy/t57gCHn89ycJSRE2AH5yOv7kUYz3RK82iE1nfL/vTDH7N3//bvWqk5bwf9oV1F2gOw1RjFBUzvKD+ZTEf2Yz/2I/YN3/Amu3DhRfvSFx+X6ZpP0fQ0MhuJu55NqSSGBEUZZwosOk8yPRcIppuKQp4DWs86A8yQ1yhRxE6R6BrbXL1izUrRmrCxJYcykO6+wFAyQrRRJRfiYLYVS3bQwyQ1mTUCcMPKkGwIesBdMcVp0lIY8bw5myoweTAHzZkddTs6c/g5cqNcsSzZI30Nbw9pJ7scl2vsYQDqYDS5FbGQHMTH0L3JcDIF4l4SOvNSfsx75+fJ2ciNmBDRz/DvrCFYi/Ik0HiZcSuW5hrWKJMrjqxSmFq1VLCVpXnbWl+0Rnkq+YwlTA0Xl63SWrByY04yNEjTlBvz9ujjT9r/9VP/2nJFGg6MS/O8vcgfYCgqUzPPQ4M5E4UbjbQoWmNCa1bAJeNA4msAevwbzyu753XKZcDRmMZgvcF65XUBroJ5Gewo4hbnBprXD732YfvIxz4mwgDMnMWVZUmMwNSBMdmolOzMxrqVc1MbHB9Zq1oWCKFGDvtGTQ1AmKn++BHja+4EwIYM4oCy5/5JUz0xfblOJ8r49ASAGh4LsNABrgFzaM4wkq7R8KFPmjnQd2K+GtJdGq+P6dNEarkZwNZUZ5BXJAs3kXE4sZ1ij8VJ0TY74xMLKxoI8RzjufD7sl+LuilMlBTDEwOYz2EAFtcZ4LgX90gvDeypL3/FfuWd71S+XanVbXuXCaGxzBtjEhYG4o//Tz9up0+dsk98/M/tuecStM1qAAAgAElEQVSe1VqvFNwsNMDVaIZwvcHg5Xq599FM5JwMYFfMwDB4HA1VF4SMCN9D81fFMgQRmKMyIve9x5+NrVMz4AGAExkNtI35TF4MIE2sllSSpWZoasJoRL/TnQGyWvPspdnIfejG+vh/sNrk36Fh5JymjHimIf0SeyeeX+yrALDj/nNvdE4l1r3Xsj6yr/OKOhAAj8mJ/kA5C69FngGzme//7Kc/Y+trq1qvWQA7WKt6LQg4qm98rca+9vVM/HB5mPj9AkJS7RlZa6w3rsVrQ/99bDygRWSIlO/UkSB00J777WxJYoAJmIKI0FqYV86AZAMyIfPNeXv26Wftfe97nwgAxHyAMl4fg0bkCkRck9SOa3LHFCIAdh37iVSDA6ywJ91orympSLyFaDr6VLXrFvu0Fszrge0dHabJQCaBwSIcj6C+o5mKL0lMA0nTe23FHnzoIbv//vusXitbKTewGqbJsAtp3hAPaGyg7ctZofPEMZQAsQPAFrYhKZ+vXjP8ZQA2TGPOPF6TqaAxuUalau3RyA7aXbsOUJoITzQrASw10aKGZzLCLRYNFjD1PIx99iof1OXRsOA6slJMASLymf0Y+SE/p5gUOrdJ/oJ/j7yMs5gP8hYOe3THWZdhYEr+ykdMoGSbK7GGFV+oHTALJBdRRxJH7JHyEqZCMUgFwIbEAYgsDxTYxZIpcjLYcbftNQXvg3Ps6Fjfr+stuQQINRKPCClAcgYIKAB0xCMaTJLrSxMz7vflMYV9EpMZvH54iRGr+VnlFdOpXb18Rd8HAB73nHo84mJMYQQjm/XL93J/YkoqYms0El0P3uUreN+SB1OT19muOkdKJds/2Ndn9hh7jfeNdr+bzE9cVodJTRnK+nuIcx5z9SJTf6OBzeH5cxOATa0RYDdxwb3yPCdQ0yj5EaBQwOW1Oz2B2BARmK4lQHEdxHHlW9Q7qVDk+Tub28H3WF/RZM7GM5WWmXM1YqDWIL4nyBgz8Z6RWCEX5pnThNStUxJEDuskshm4OsNEHBdxkYqknw32mc/NnhWxh3uvaVOaaJKyI489IevGtd4ce7OY5ez9qPGbarPUYI/pXDJaYp7nF16DyQ8hXbuapeCM9bobjicFC8Wt8CdMTd44wxT/k/QP1wB+NCD3Tw1PGmPEbuI4r/Gylz/gWucpPrjhOfGBHN/vDXcZYkysSa1RfiZNe6ixm3DY2XRcwquVMwFgK6FNbLmIpkqI1TI5ARWynTdpgLExlFDB/HX3eAe+0XZzJ2DvQpoAbDqUAWBLXgQdX8Drsd/ASJT5HOPmkQjF72YRxd/931KHKD2ESCBufuDZ187+nQcy63qog5dlYJ8YakhbMS0A6YcRsBhT0kSDA7tsvBs7ez4CrgKLReMjE+ripwZB6AhGJya0t6WJlgBsdW5TAQDIwcNXwjQa2/bOrkBHEhyAKe8mVrQoArgA1NKfZEZGEXXHuS0Bu+jjcuiSvDAyHWNhJA8EywCnYT+ISQPgg7lh2+VD6Ah6B9CBVFxqGc+H6cshQDHNAvQkCTC148wqzI8k3k+SZtJB4ucpoHnvHJ58sAEARcRYyxf0ngEQkA3ZPzq2Z59/Ua7QeYq5cl1MLeQoFuebKkAYxYbBs7m2Yq956JUyTdy+elkJd6NS1roGzCVhJ6iiPUviA/sRUD/WkLMiKOp9RI4OvRJoND3FAoIBlrP9dscOAElJGItFe/03fIP9F9/93faRj33UXv+619nXv/71drC9Yx/8oz+wT3/sY9be27NRt2OLrbqtLjRmADYJEhprHDqRNAnggj0gthyMU3cE94mHnPU7rlOGDAZfJ0FhEXMQsr5IqjrtY+1H/g5TDOCNRIskA3kW7oNGPWX61puN4PFzFOwAFz4h4MFQI8ph0IpWMCF7NgI+FssOoAIAiM/v/I332tXtAxXmN/aOJAHDATUco6nMhAKyOTWbW1qz+sKKLZ85Z/WNTbvzNa+2L168YPuMXWM2wXop5G1ve8e2r1xT4kNiO+oNbNyHhe2ASokrgmUw6CrezNeruufz1YqtNeesMjW7fuGSvfD0MwIbvDvkbDZ9TqdHGDScpJcZADu+ZwZin3zXX/VvijV/gb390mw2miieyPpkCh+KgYDzMtPIS1O1AIBdzMlM7eV332YPvfx+u/fO2zX1cnCwb1evXrMOySISRuWKGHJnbjtnG6f/H9LePFjS9CrvPLnvN/Pu99baVb3v3VIjqSXjGQmDWcbYCAMOPGHPX+NxxHhmYMAYYwaGbcLY88dMhMMOvIBhsJEQoA2EENrR2g2SelN3q5fq6uquunX3JW/umTO/57wnb1YhCU9QHR213Hszv/y+9z3vOc95zvOcsbIA7JpZuW6fffwr9lM//3/YpFiRpjn6vSQTgJuRiEuvn4QEo8SbAGySpQDldf0aqTrhqd8AYIvl7hmCx17/Th1OCdzWRH+SIRFTU3qOmAYCVtVtQIO1iaZ91trbOxo3HuXy1kYW4uH7be7iRetPcnawd2T5wUQxrLQ4Z5uHe4bF3PH2jp0qlmzu+NiufO5z9o577rbvecsj1hj3rWwDVLIlDcAZRgOIkVqAQEkkEHMln5TMEkl4UjJO8R1MxGA2hREL3+/xzeN8MO0EmKXiltcRKJyaW3Fucf8E2Ha6aa0Dsvt5TNzlPUk0iV+A09OkljHjNCmlce5ORwwSkvn45aOYXsDQ3PSz+ITBGAVNaP7xLIjfABwapy8UBWAXqjWdgcR70gCmAiqZkdWyAyuOOjZu79mgvWv5SU8Adgl5mPahjZENyFBMdqxY4swbq9D0xkl2CmDjhj7uI2tRsdFgJIZeFA7RJCCOe8P1ZM8EiM396/SOrVLBXIrx0UNJiIwtb4vL63bcHcp4sDNA1mIsUBQWNmwmGoo8L14fYIVm3DhXsBENlVLDynOLVm4s6GxCAxujZc4+vw4HSQCEAbE7FEtj2Hw+5ZUBOUuaqwDYhSyxv2Z//LFP2bt/7wNWbLRsr9u3jd0DN3DOBDjkbNHy/ycV9m/+zb9WgY7Z2ssvv2TbW5tqrnCtnTbnhY96s0/Y04DXbsRCcefFTADYYh+zvxLQDoAtw1g0AodDm6NI0+c4sOXWnOUmA1tuNazb3lcxicwLRQv5nIBr7hH6ptm89QGmBn01guVxwkSM9I2dGEHewHWyhmm66p6hpZi040nAyRPQmuY1yCBzBZcd648ndsz4KY13mK8JuPB46t1H3gevDQfXnWwQ8kXO5PBRzGmLUrr+LtNGQaUcR/qxjLN7McqK5cyBmQpxoJLP2mKzbvVKXmB2o1oUaxgAe3VlwfKZgbVac2JfV/AgqNQtW6paZgpgz2mC6Zf/z/9bEiI5JE5yFNaeLw+HPRVE0wYTE3XkBwmEitFV16EM9nliWieyQpgYBUh6Mwso2HUBQARQDrsVyTfGz8kdxVxPhTPXBkjLSfDo295qx/2evXTpkgDshcVFqzfnJI128eJFsbdgcq0vLdpCo2YjwC0aAIxySzPWpV/U2Ej+CDRAMpmJVWkMqLnlzYYA8qNJIw+YVIi5hIWzyjTOiiybmhgDaeYT22lIlTGOE2vf4+B0iigBgDJ+k0RLSBs6+0mknZlpzpRUCHxXAwYANQHYrO8AsMNYNuqaAC6mjYaZAjdYtrx2FOLE+fCviWccfgDhWRI5g86UBF6xbtnnf/KZz9n7PvAB7X/Mj7/20ku6R9c3t1zWp9ezuWbDfvEXflFNz0998hO2vb2leg6CAA2IOHc8j3IQNsDOkPSJmAl4w2f1yVZM6d3ECWa74pB0ql26gCaw4oe8JpAgPEp6rc5ga84vJGY1jSmvycS6nquLictex9h2YX5eoHaAtWFQT+0gNiExkHNb2rVMqfR1PnY7x2J8wsYWEJTASX1Omba5lCOfg2uMyeXYQ5HrRAMh9lg8D5jB8Rz13JP8B/GQ3J/ciM/cmJtTXrC9vSP29XPPPW+bGxvWmmuIqRp7XrV4aMY6520K0HMts2Ag6xePmKjl45qimRLNkun4eJITDekzpEACwIb8gpwQz433d/DRJUbJESR/KAC7JRKKxue1X3L22Bces4997GP+bKX5m7NGHY8NjBzbLrGlRnhihycjZhqBc5WCJloCeOfZo3XNNKmM7qZTFN6Yo14mT0C6TpNHGBcnxShqUupUxyOQ6PMaFYAPiTGm5G65eIs98i2PCNQc0HjPT6xWLgosp74kD+P89gnt3I2T3QkoDRBMsWW24Pg6hcNfBGAPuz3LQ3iyjOojfGGYbNo+OrLXNjatk6aEaLLDNkaKRrVhMksLNn14W1GDx/6VNvxMwyzWduShszFoNu77tJODisRZsS9T84OfAUjX37Nuio6OOX8PlmoYGUZOPLuHZoFDGa72upJbU3wlXiP5k+ToALD3d3dEpuO5uw55QfW8QDqIXv2OznCeFfEIoJtcST4SAJujkZ05e0bfwxQ0zU7uI2xprpM1Sj0dOBWfL2rv0KkOUDomAblXNAx4v3qlYjtb29ozAWDzfbM5LJ8fvIX7IXJOG68Tn4LiFz/Hz/Pv/K9cIDVx1UhSze4T2FELiFlfLEpOkVyea5ImN2QwMChNdIARDXwCHyKbJMUwbt9zb5HOsRuajwZTAFtoHHJ/nWPVGryPn2eJcSxA0cl6xE3VGqpjRwKwicfKuMiXNbXomFiYzuqZ0+jUhGjFiXCpqRnTJ7ONujhDHWtzbDLAWi6hXGSSDPzE84eofWTFnSaDNC3hQKjLV82oPShWpilsB1pdF0nxX3CBT0eJlBhkoiTjppxGGeMJhS3Ozzg/ZnHMaBrF92gCzznCCY/xZhjPWVhiSox4deIgOFEA2Ir1SCDjFxUa7YHbzujTz55j/Ixie5L1gZZC8hWTjJ6bFIQP8v+b3/JoIhGEBJrjFTyvaEAxKQ9uKGA/EeAkdZOm6ab4gY/C6Xtm40/mgQcedQ3sJNzvI67ToUo3uEndxJPkxBdBJCkERy5cBbS6uW5aIHPEEc6kSA8UJOFAsJHdYRot7w3cxDCAmkg2ZULIIZKS7jhUI1mI4BkAdiQGbP7ZJDbY2l/nbNA/xQL0B0Up4wC2RkVTd1HdNcBqaQLBMHQdGBK3ALAptCiitnf2NIInAFvJQ9Hd4lUIOVs6RNP9vrsBT8iHyGyD9w7WCwsPLWju78TsELOwvX0lBmoaKBGuyiCMZF2a5ALYXeIkzwh2r2PL83N2x63n7Oz6ii215qxSyutzNJrzUwCbQ4zgxGIiEeB1SSpWlpflQMu/A/5sbl6fMrH5VIzQAFzDgAAAdSDBA7KcnbsOVBNsjrt9BSlGtY67XbHLFRjR46rX9bxZ/IAiHugIGG7oRic5X8QYc2ivX71ql69c1ei2DKZg9icDTIwaq4yP5bN27sy6/fVve4d99cmv2Ksvv2jnT51SxxD2ItfMdTEWxuaGSYkW98mYsMQNHKiXPjjanejjsf7HGmPtjsa2A4DfOTaUYMf5gr39O77DvvUd77BPfvrT9q1/5W32hgcftL3NLfvIH3zQnnjsMTva3rLJoG+tWtlWFhrWqPsBxCEJgM1986BgVoOBpnFIQBDXm9P4blwTIBbsAnQ1E3uSQsC77CNrNefsYH9PiRUAtvRokzYu79GhO2auXUTSBVgdo3d0xmACEmA0dpwO+hhbowmFCQQxQnIxvYGaN53+UKNslivZ3MKy/dHHP22f+txjlilUxIQt1+csi8HFkOcOuDGyYS5v3UzOTt91t731O7/TSivLdr3btb1+367u7KjQlFMy3dbhyLqMUA88UMPMQ+vM+gOrEWPo6jG6DkBVLNi5U2tivcveptO1uULJDra2bef6dRt0MaPwwmS2cJ/CyNN54D/PjvZ4OE1Dv1GI+cb/ng6em7/hBML2zuw09nno1qGl5pBOTjbHQAA2wF+tYLa+0LT777rV7rvzVjt/el3Pk4SCxhBJAvEIYIfGzalz56y5uGSFiuv3jvJle+qFV+wnf+YXbAhQwv4TAAf7OunhaZx0CHoi6ZZZADsObu9GO+MnDvjooE4TXwVg/4xxFzWqm5Iv/bwSAhibjEgmx2jJDbgGdjZfsVy1YvWVlkDAzSuvKeZkYDmUila6/aIt3323dNk3N3esf3AsI6XacsvagIaNmnUOD613dcMW6Zhf37T1jNn9ayv2jofut/KwaxXYwxnOMdjfjOKjCTywcqFoBUzoUhHM5yC5Dd07GoD8IjbHKOYU+FRx4AA2P6episSMDjZHFJyzvg9x78SG6fU1eSBDyXT4RzEegDr3PJgznsDn9X58naSePwd7y5sG2SkQxPU3YUwBlidQOwpFNU0xskGHEvZvuaTkBAmR5bV1yyP9AMisDAsPgqGVJgMrjTuW7R1a/2Db+ofbVisgL3IsBvYIE66hs1ZHQxppeYHM3OtC2bVLx8k0QwD2AKkaml+AsYf6TCSK3IuYQIn9E4krn1/JpNirXcsVMspZiF31RkvgYLk2Zx1JHuWtVJuz7mAk2SoZPArEdiNAyQBUa1YoVS1XqtoE8LQyZ8XGvBVrLTPGy3tDsY1lYKuAMdKZjRmiCi01B9GIxuTEzQLFGGNtM8kyYpS8ZH/0x5+wd/3uB8TA3u30JSFiTLJI/3kk1hmg9aNvfYv93M/9rD371Wfs0qWX7dXLlwU2sQYAGfd29hKDvmRbW9seS2iYwKhDlqPnvggykBTDx1kvgLMy40QPOo2J8js62ABZMLArxPJu2+rloowoGa3m+ajxMBrbcXfgxp75kvQ5Ac7ZszxfzjP+lym4AEukbJDz6iXJK5pFznLmvOMsk+EaCTCFJ5rag6HlSxWZPPM6bVjKYdoEeKEk2QFsQASdWTKz8nF9HWRUMjMSdsGgc6OSyKvQBKXJElNJScM/mWnL3FKtkLGkVBZbdauXyX/NmvWKGu3zrYYtLgAWkIPNyTAzX67ICDRfrrmeOpJO5bpdubZlP/9L/8IOj5naKErmgdanPFPQ205NM+IG8YX1HYxLZxv6hEIUIAIPE1imPZVkD2KPRF7sBAQvMolNvG7ED34OgJD/Mb/ivlLMRyHP90mTszUvM9FPf/YzdqTmelbsaz4zQPby6ootzLc0Ebi6MG+nl5cEXg87bWnha8rEOzsOYms+wRnZkvHIwMTzc5jrPAHpk2lhaoZyXTRwfG17w5C8akSOT93SY5Kjo31J4V2TLAPMLzdWj+JRBZQuxwvrACZvBrBniyzFeGL0TQA27D2vrRz0m2WPxWeJzxO1V8Tf2YKcawodV/7M9/DMg40/rXNmRsgdUCrofr7v/R+wP/mTz1ilWpdB+Je+/ITAbPJ69hbn2S0Xztsv/eIv2Qtfe94+/rGPKS4063UB2LBcY/InplsChJmydc0SC/qE2SmWVWIvO/tNJXFqOLjMAqCo7gsAnbSwPc6Ti7iJKJIIJwziMO4DcKcxQp4CoLmyvKTahTXDlKWfe2Wdd6ydWPsyAhSpyaUj93Z3p0CEamNJSjqTTmZUsnM5MUEMEDtA6cgrZ3+Pr7Gu2T8xQcHrKRdKxKcgFu3u7wnA4nnt7+3bnXfeZR/5yEe8xpK+uQPGmioQwcuNyfgVMg4BJAWAzf5lfR8e7k9z3wBLZvOvaFj7hO6Jz4BkxJj4SQAGr8e0DKCSM/iSYe9gqPqMehitW8g4koQT07tg4+HEPvyhD9vnP/95N5Oj7hv7c5eMAoxM7WtviDB5owa/JEPyVspOrAI5Dra19NDL0z9zTfJzSlPJWqNM/BxTk7rkjXwjTpQ40vRPmvBITTj2QnO+aadOn7bb77zd7rvvXptfnLfj9oHN18uSjSJecC4pF04j/Jo4TCxTjyEhp+c5vGKHUza/4a+/CMAmB3It8ozqT3yI+hOz17e27cq1DcvS3ADIL5eFDQBGonvMPQlsJOIFfweYDe3keN6xHqL5FVhRnCNx8Tc04NKeBLyL6YSoB2abKBAQaGDFWuVr7nXieeksfjOdnEuYEHt11O+pyanzGGIJEkEQLgbU+F3b3thQbGcvszfIFeNs5IF0If6wrmAc0zQ/amsNOmHL2aira6vOMsUjC3LBZKyGEtcDg5f7FYxR/hyazz6F4I2tuFfRnNS05mCgCWekOvk6n5czMzy4uG/RiA5TxzBx5XV5rziTnUzR0fsJ2KY5n5jgfDbOGCcXOgM/zhFyMBjXxEG+BqkhphhD3hDflFivvOf+/oGTMSAxIcEyBMCuTyfbIAj2ZQBaFNYgbC5JfXi89MmMeE+di5AQ+jQ+PB8LANuZ/E4uU8wqFlRvcG8CwOZMd7IhssQu+zK7VmN9BkbIvYpfRen2F1xGRRJTbhQszEnG3z7FohosbWKXHzvRi44mlIdcB7B1f5LUVPgfsNe97vKpl5haB+OKvRPXNXtezMaA2T+r8ZYaxmogUb9JjgRcxKdO3OeP5l8QcF2Dn/e7mYGtXCdJUUZjaxYwjmbWdEJHEqZjNSiD5CBScq9nL1+6JJ8G1lDkLtxX8gk1MxKBZwDGlPxr4jPrLJbXhOOmoaXuPoF+byMfyzz44KOTk468s5G14RKIG4coAeLGpMmLZjoyMdajC0zjSOqtJgZ2uQhq77IYFDUOS3p3GDAyNJx1U6XjAjZFN9vfYzah1khSAB5B2Z8ZD4hxlkggZ9lls4sj/jztaiQAW6aTyQzRQSLXLJIpBA8qmXhoRAQ2Lx0odTPySqa2d/eVUGmsmIWTL2hzxqYBWNZ7JgY7yQfLMDomDpy7lhCf092aSTbKep2d/QM7gGGo8YSsRiw5tAG5+TeScQczXAMYEJvicm1lwS6eOy0gG/M9Dl32GPqdgFm8Fl1pwGO0r6QbhonA/p6tr67ZxsaGghTBka97VzFnhVJFAY37gWEFOkUktzG2d3hwJFATJjWjukd02cRWZJypq1WAoy9FQxyknmCcaCFxbwlunf7AqnWKvabt7OzZS6+8YtdVyPu4h8xE09iKnILzOVtZXhCI98iD99trL79o165cttMry9ZtHwrUI7hwOPBM0I/u9nz8h8NK95HRNbnk5gTEc80wsUewjCmyYcQfHNhhp2tjkrxczr7re7/XHnnLo/bJT3/K3vH2t9s9d95h29c27A8/8D772lNPCcCGtTZfr0iXvF5Lm3xGQkQ5TTZrrfkFJYraF6zNSFYTgK0xtTQeov0paRaSPgKA6wwJwB6NZcAlwym6mskQdaQmgR/UgNwE1zAspTCGVRAa2BrRBOgWK5tRmIE0pikK2Ptolu/tHwi0yRRIVmEg1m33qGO/9pvvsu39IxtmmPkrCvTh4Oljytls2j5MiGbD3v6332lnH7jfXtzatP3BwE7fcsEuv/qaHe4d2MHOrhoBJZpDSAUAnqH5jW7vwaFN+gObR3sXnPro0EYDtL+Hdnptxdp7e5bjkN/dszLtNQpZGcgwruaH0Y0gtnjB6Vf609cxe3TS9o0d1G+cjt74FQG7odmUXmMWvOa7oyCNoJ08EP0AgnWfz9qox6j12CqFjLWqBTu3tmT333mrXTi7bnP1ii0tzuuZbW1va3pjMBzLWGvt9Blas2ooFKp1AW6DTMkub+zYj/7k/2adsetMw8BWA0qARjKzgJFEnCNBT7EqYjU3LgDsaIZOq4R04Opep88/bRykwyl+VkAS3wfghLa/tP6S6ZZSCzdRpYu8cnbVJpmxXXnpJQHYuVrd9tkXF8/bwm2329zKKdve2be9zR0VbpX5hmXnalZZX1Uyde3FF60+HNkiMXt7xxYGA/tbb3urXZhrWDM7tmzvyDKjruXzOGi3rdPviK2X7U1sAsCZgINgqYixgX5nrztlOPBvAWCLgY0kU8VNSDingnURiRifPRIxGc2mX/FvUIRGne7UREujm2lMTUXDjKlrsERmkzi+l2JBbET0GykYYFWlbjgANl8jHgPMz44Pi8VbxMDWAQWNCiIpUarYyqkzlitXBfrCPCaO0GApTYZWnnQth3zI8Z5NOvuWGx7ZuHNoZcBOJAPGA8ks9LptYY/H3bbAXQBWsdeZmnFHWJcQ6Q3EfgrAPmJ5jFYCeEQOEFNBod+LnES+4JqL+UJZslRM+XT6I8uXajbOormbkwY2cb5Sb4jxx5ksHXX8D7pDqzaaPsFQBMSuWL6CgWPDMoWyg41p7yjOyAyMZ4PExkDAPn/v4VdBI0r+pCSfNPv5n7OnYH/4kU/Yb7/39wWO7x737RqmRGjAEwuVkLpO6c/+7M/YI0yuPPWEwOvXrrxquzu7WhfsC0Br7gd5G3+GXebO895sgA3F2Uwi6mPrnqvQJAkAW5r3aFJSROXcCEoGVsi/wJ7vtgUqANBr/6MjKkC5b0NYxEWkWBj97FouiyxXX3IzrBWZpco/xCekAN0pxmjo5ylAIRNwBiYAm+kTpB6QbWt3e5oAKFVqejacyfQ7OEcpOuU3khzr2UoUo5SpKpgSaM2e9JFRjz1i8IlgIddWMbAFVBCHaPQz/QIrnb0MUQMjU/pSwKzjgfw4Flp1q5W47owttBrWatasNVe3OvIbY7NytSaQAfAd9lyx2hCIjSwNGuoH7Z799M/8gm3voc0JOAVg5qZ81IIBYJO3BJATrEkZ1M0AfAFK62xJeTT3JoA3B2w9H4hJkFmNzVlmNzkW9x7SAzkSjGKX6BhNtVFvvf0O+5Y3v8ne//sf1L4ByMJYDzYjQDZ/XlyY1/qZb9RkPowefr99aCX02TudqQmRWFEynyTXc8IC5x45Nc8q4lYwwcVMSvJLgDcOYDuQL7LNeGTzy8suIQTIId+AsXKjqmQMfDLFp468GauGLCQc9CVTLq+zWDIzNzKwVai7yOYUwKauOUJrOzGwXZrR73XUPrPP4usB2LxffF4nwUyUx8afudZg/YX0RDw3fe7EjvQR8kP7rXe925586hnlBJT2j//pl1S3UGfw/cTWtzz6ZvvxH/8xe+wLX7RPfK9cKnMAACAASURBVPxjuh/zmOIh2VD1piEACK8dZo2xjojbXDMyE1xHADOsS64zxtolFaGcILG6aFaxn6hP8PnQVIYzZ2XGWCrbtcQSF7sx6aNSlyEhwf/sDdbp0tKira2tCfDlNQ6PDrxROzFbWlqWVjwNCfwIMDv1Ue+RAFQ/h5EW8fOVGjBAOa4h6tPI0eL5BYh/M3AS38fPAciEuZoyGk1fJTA6NSKQBURTWoBN1j0P3ve+97lshzTGQ5faZUJm62MHk08Y4sEw9DOgoJpvthaOhgw/x595pjF5EcB76P3SwMZgm/yM90BPnP9DStTH8KlZCpr0hcXcHXgNJUNHmpacbR/6kD3xxBNuAtvrqg7hTEcahRxZJpJMQSXgGmkCgXelghWZaqlVdC8A+SW7Eln7xNnrjlv45AGAXTT0Qg89JD0cuGIy1Z1viI80qPnbyuqq3Xn3nXbh4gVbXVtRzT3odyUDycQNXhzgG8669kaHn1vTWcST2U5P/HWVfzkJEaeGCHQjhoARZLK2c3hoVzY2bWtvX83cCtO1ykV7Tg5jKopJoQS88uwCA4KBHaAz9y1YwxFzotET50jUTBEbZ3PUaGbG+RPfG0CYGNcCs07OHF4/Jmn4+uwEXcSJyLWpU/vdrvLwAE0BU1l1/A6Iure1pfXkk1ReywemJXNa5YBgOz51gSY/ALb8bZj8LhZF4vD8iKktN4pG/opfSK4RY+MzhnZ15NWxF0OeIvAp5aDgBb2eAOxgqZ+cYSegZoB2cd0xXRmTDlE3RNNSckn4C6QpbPlW5T3OBLjOawaoLrZ13ifxYHjzPcR/9jJf4+9Mv4SnDz9LXqbJm/aRclrMUn0+2JUbxMBO6ysN2CaiakwRexOHppXyD7ArTT+4l0nkbeAwvlXckBkyFgC2g/OQ4JzoqnM5SajFeo5838+UE5mO2fjIRQXorTxAchcOXsu0M5Epwk/AJYH9WOffFFsTwz0AbPeZ9Elizh9yMrHxczk/H5nqgcACYYRaJk3wzAKzN1xjuv74esRoscY1nRIEWAi2jmOAJ7KmVXNAIkm4ZsQjzjriNx547s1z8ivA7VhXcY5PgeuYAM9krN3taC/EeahpxHzeLl26ZGvrp2xlZdVzS8kIOhk6dLC5Nxh1O2k43b2EP2s/AXYnSaogE7sMkGPEeuYPPPAWMbAjqHhi1J8GODpkYh1PtZo92Y1gFMwBkkYtvhDoDs1sm1hFnZO89L6QE+F3dIt4DVgyAWDPJnEkepHQxOJUEE2FhYJ/6pRreX8DCZEpAD/zgKaAySyYkhaBdFlSckoiq2tF7xr9axJlAc8uOI77LeO/Ym7j8NvpiR1Ngg3orGKJQ/wm6nswsFUEisWRNGrQ1BadxM0VuM+4bNMBJpiwWDe2tpUA8G88cnTAABUFlM8cvLCx2ChcM+yWc6fX7Mz6ijVrJZurla1ecU21vf0jXWsA2IyDHh0eiNXC5+N6GMdCD3l1dTUxEwa2tbmlZGFhZdW2d3cFQKMDBrhNokdCUSyUNC6ASSAblefc6Q0EsvMcATDpiAtETkAOwVKjLGgmoe/Dglc3n6aGm3iSNLIJkPB48ZVXbGt3V+B2sVyVriYNBL5nvtUUQ3jc79p//da32O23nLWXn/+qtXd3rAloPB5aq9XUZ2QDYuBAcOTGCsDWjsMYi/fD8MD1ogGwCbYkO73JxLb3D6zNCCKHYCZj3/eDP2T3PfSQNB+/49v/ml08f842X3/d/uC9v2evvvA1GV9R+MLAPrO2pGtk35CYk2hoJIhDVQaOmKE5AzsAbIFd6JqFJrkc170LTNEk9mFiXhIkGONWxx0gRWakPO+cG1ikJNM7qs7mIokMFj97F11sEnsAbJ4TawX2JiAMDG/piY5GKnh41jQbACkK5Zp1hhNbXD1tv/Hu99hXnn5O49F9WIUFJgYyVi5Wbee4Y6fvu9tue8u32OmH77drvY69srMtGQhcv7euXbdxZ2CDo7Zdvfyqikv2CPqLnYNdazCGdngk88YmxkjDkUw76RADspPoHuxsW4mxPrSycThHRiMdKCKJpoTzJDbczLiepUnEnx24/2YA9mzH9IZTIv3lpPN6Ig9ywkf2+xqNNP8R/6o66BzqyM1221Yt5m2+UbGFRtluObNid992i60tzdvyIkVjTgkSSQeFPwUFo8LNhQXpz+YrNas0WmIpd8d52zrq2T/8n3/M9rsDmXGK8ZaKoADKxCxBCgH92psZ7DPMcj/IfYSNNRj3d/aAngWwnXB9IiHi7sbZKYBNssNhqKRHkgE+Cn7+1nNWKOTs5a89L237XL1h23Siz56xufPnbfncBds7Orbt61t+4JdyVl1etPzKilWac1o7Wcyrrl6zSqdr84OR3b+yYu+49147W6tYsXNgg6NtK+VJctp21D2QYU8lU7KspIxPRtTYEGqCFZyFqHHalITEmKRLheQV34PxEDp2s2cxf3YTFB/J5BdrQmciTAeMtxJoHSCuQOw0Did2QTIJiUI5kuhoCISenktLuO8Br0HByd+JJ4B/s4wPJTkYvCb9Ml4jAOzV02cFYGMymGPSAoByNJAGNvIhANjZwZEVRh3L9PZscLhjeZ5np21FNJYzY2sf7oqR3FpsWQezYTEI8FvoKRZlWH7DsZIzzmI+e4zNR07C9SItcjOTJ/YcGrqjMYz5jhq5nN+A0QftjjUXVi1frqpBctTt22G7K4Zsa2FRZz0FLmA9DTn2DrrZBgieLbp0SAUJlaIASpemSE3pkWuXD/tdGw8w4TwWqxkJKFY0cVfPWfVvxubq8zaZFOzDH/2k/c4H/tDKrSXbxcRx70BTLK4/29U9uXjxgv2Hf//vxLh+5uknpYF9dHAoUyLWD41kWJXEK+4ngDZNCmSnKF501gK9ShLI92qAQEziiIWcGNjyBKEhQ9GeycgUunt0IBCy34U9m9O54bEKg0/GByc2mDDJgXY9bEGqAM56j0vEGRjRANg58icKE0mXOIDO9B57DvAaP5VquSiWMzGeswejMORJStWajSZZGSvL7E8SJkjRuGSY54spnyigf+jFlKaepuC1PzcBOUm3HMa5TN507chU9RV/aUJgZAc4ViuX3IRTn4bm6bItNGtWDgB7HjkDb1qXKzXro6YPaE1juFASeI1+PM0P2OoDg71Ysp/8qZ+xq9dhzPNZ0K90/Usx+lP+ToFH8UrTKdi8gMuRH0chNy2A0hmkmCpmjI9xRvwJ8Cviju9BB48cIM9oBJl9B7MtAGyxHtMZ9dDDb7CF5SX74uOPSV+ZnEbyQ+WSzS8u6GsAT2uwsislW513U+tR91jsXu55jEPzjMhxyQORf6FxCjkGkobGfRN7ypv9J0QXnjkxjVwzPh9xmVxu9fQprX1MQsl1YBOruU9zbODawwFUR9wk7vG/vIESS10+DzMAtgrbmwBsCk7qGsneJACbPCyYfpErxFkSAFIAkPH8Anjwz+vF+6xUiMgYBwfav2G4G4yqaHDyNXLMly5dtnf/9u/YK5ev2NqpUyIgPPPVZzUtCWjBmugPevYDP/AD9v3vfKf0rz/32c/ofFhstdSwAbzgV0z66N4m82CuNWowwDFiMdfL78oZD5Cw8JrS60oHDiP+AG7RKC2VmRBxDVYaEQLHMPHe2ZXskGJEkmhUnlqtaCpFfkIYqbaaArCbjTnFS2Lk7h5njCWD+qbNz7eUz/JMALGQRaxWqppA5IyQ/muqy2bB3Mjr4jnFc5utk+PeBBigWla+RxhFJ21UwLHEqiS/516IqZmkDFlPp06dEqD0+OOP6/OwPgO4CemQ2UZGFPuRN8TXfG87+HnzL+WWaSJALNMZY04+m4PfReU3OWrEIrWIk7VEtIKhDvhXKkkjmLOSvY8fATqpEI0keTk26V8/9sXH7MqVK7Z5fWNqngkg3KjXFGeR9+E6qGXDs4MYB3C5sjSvPSsJREhcasr3dKZp+kSyQr6eeA1qaHRttXdGI/2s8A2Rf5jwS3m4WKIZn57L5+3CrRfsgQfut/XT61pbMglFsitnqamZ9+Yl7PJ0wGg6TEavYRIfRJgTAPsvIyEiOIg6jqnrBGB3RiO7urllV7d27AimbbGUmgcu5cF5wJpSHUgDIpFPuEbuF8Qz/g8pUe5nxJ3ZNTSbo8Z6n8bHJMsaAHYQLqZ5a5IlgU2vSZOppFFo5J5MVISO9GxMnAX60LgG1OSe9zrHromdAGz+fsAERUzyi4zoa5fXIF/N5LMO5GnCuic9a0h45FOAZ3xvMJS1DzHlS6Q3TW1hLpok+Pic7JtoEsa+4t/iTNQ0Y7+vM5pnj4QcTbJorEZuGnEigHGujT0bXgfxd74/7lE0EF0dwKc+edbCh5CLSs3FmO5xENunMiVJmjHFbX6G8zPyCGIkjQ8mLKgD+H6Y/DX2Tn9g42HfapLIcHk86kJIb4oRqdnqaVfgd671T77FGSvSq/wqss7EZqJ64FJySJc4Qc692div/IyzzRMAPEMgi/M4zrmIybNn6+w56qbNRTUodAaJLZ7igXJHl1rVORsqFQnUVjmW6ttAtV15LrGEgfOZ6EoGn7wP78Fku+TJdP1IFTqAPIsVzGKUN+dt8Rn986ecjbsXQHRqTnAOSt6VBlFMbSczcuVxZbxiOEedIBnvr/wwTVuzLmcbTvx5qm+PNNRoqEm6kK0MohtGjtQXDz/8Bse2mDRNZptkSsRg9hgYnEi9Sa4vcoHIR4kNNF94X5Em0x6LWJS57743CcDmpnCDWSgc8PyAktI0kkvHIKjesTE9kDiQLG0YJYonY3wqctFIo5OW9FfkGIwUQWLywcj9ZgB2dFN8s/kGmE2yQxsnQOIIyJGkzx7gf+6kngGwPRFMRooJwA7jO3XukrSHAKTUhZNLrRAXBzoZzwc8odeXh2XkH2wKXgjACUZ5jBOhgpNMJnSPVBmNxQbhuWAiwaKgOODevr5xXaNAUPNlticZh7IAbTknJ+MOaXwy2l3Ii91y9vSqDA1rpbw1al5osaA2t3Y92U8u9ft7LLwjFaAkpktLC0rg6IgDZPOevC6sXkYOF1bW7OrGhq67Vqk6aJ7P6ftdwH0khjYAtjOxvLstuRN0BzENSIUXz5eEFhCdQxmAR8W2TCjcZJLX4ftkJFYu2+7hvl268ppd396ROSBjt7DlSG45aLiXSKZgIvb2v/KonV1ZtOeffsKK2Yn0sFtNTIj6U200uv06tJNpHfeGYtEyeT1fmF4AtDxGFeWTjO3A3CYhYmx2PLEf+rt/1+645177zOc+a//N93y3nVlfs6uvXrYPvOe37dorl+xoe9vqGL3Vyra61BSLmV9ilgQTUgGG0Z6cij0HrSns3YCC5x36dqxbDnESWwJTaAyKbZHWktYeAQSzzAqmoBOZa8JYC6YS2o98P8ADAZYEEnACLWyCDckZB6O6YcmMgLXH+/NeGn9iRAYduExeTGsAoPr8kn3lmefsgx/+qB0PJvo3xvIBH5vNZdtqH9u3/eA77dSD99gLBzv24uZ1y9SqDoYfdW1weGwtmAS5gr3y0kv6rARRmA/5Qc+Wm3PWO2zb0d6eVfMFG3SObW9nx7XR1BEeiZFdyuVsaa4psLtId5RkNoEk0ZALORGPFScg9gnH+sZ5PycNfWMG9glA/fWiz40M7NDCmtXEUhIo8DjeZSJAUoWhua5wdtSXEaamKyp5O3d6xe64eNbm56q2vrYsBgvFKGuZUXXWmIwyGOusVLVnqnPzArCPhxnrTPL23/+PP2J7xz0bZwpa44BpEe/F0Nd8FGzLrrsJT3XET/SsVSTTeFHcOwGwZw9ndYRnfzYOcu2/NCrkJ7g415FgAAYgNYA2MYXdrbfdIlDopa89bzv7+1BpbZdkZGlRAPbpO+6yXQDs7R09iD6M4FbTJq15m1tbldEi1/L6K5cs3+1ZrdO3VcvYt956mz1y5rQtTQY22Llq5WzfbITU0IEmPFrVphVzBR3SYjekBA+Ag4SHfREANp+b8yiKdRqANBP42dCVjCKA5+vPPicwOpgwvEYkoGxc3f/Ekgs2G7FcxVq/L2PWSAri7NERlvwtaI5h0BLNY3730Vp3Quf7AH74JTZfYsJFzuB6wCPXyBsOBOoCYMMkBbwlDhNLMsiAjPuW6x2ZdfYtP+pY2XpWHB/Z8c4GNCub9I6tlgcUzdjhwY4YyeVaSc7uPG/0mdU4owGF+QpyBK153Z8oDKIZwLoLQC4YO5GknRRSGIZ0lIRxnRpbBHAfY9TY0p5gkgQt/3ZvYJYrqhiEJUyTem5+SRMmuWLNGz1ZN3PMoSXPmSH2tRfCsoIjUR/0jLG5fq9jk0FPezeXZdIqab6zxgFyOCdH5EplG45z9uE//pS970MfsfL8su0AYO8CYBeUX4XMx/e/8/vsR37kf7GnnnzCnnziCZ3RADGRXHrDODVDkrE0zxe5Lp4xcYd77Kwub5JQrMOQhmWjPS9tYs+TyrA4aKLD9oBBD9ukDCtOHU2dG/4rI9Yw7GFiCXxl8qNKuWj9zp6YbOxlWDfcZ4pxCioa3QI6JLcyMspF/ge0bM3NCSzP9juaRKGpz9nMzwYDGwAbOTfinCRfpgC2s+xogNOU4HmKfBGAeSpMuG5n2CTtPc4c1qfGVDOWAcDOjDwOlyEGVK1WKWkqBs18zKTFuJ5Di1XDLgKvkQ8plYuWRbKpwFqp6HNiCFmq1MW+5j51kNfLFKzRWrR/8k9/2q5cve5F3pipNfcnSfxxnftTpg+jzmn/8z1qzsbIegJcieUy0iEefRMAmz0UABavQZyCcMB9Yd0xtSYCjJrpECnyU+YXoNLDb3ijXbu+oekfpAPIWzFPpDnWXJi3pZVVvebF82fly9KsVOzUypLiRRaiiCY2fdRerKhkfuSNiIlk4iCZcIyQa3qMdckrfskoitFdNI2TpiufHRCU/GJxZUVTMuRG6JHCJuZ8RRaKz+fTGl7cRWzGdHcWwFatwXnFuZx8LaYANvc+AdkhIbJ/SD48EHAKsHDiDnHCFItswRudJ+zsmwv0KNQFiCRgiO+BScfXAriOJp6KSU3/0Pwt2hNPPmPvff8H7fr1TTt7/rxdeuWyvX71mmIB4+QUnuTH/9M/+kcyJP/Sn/2p/dmfPi4ZAgBspBMaYgHnbmgO8P5c++z10qjgOgNY53eBJTMEJIB9EVccHXDgh3OeglpnE1JIMKSdwXbQ6XoOJxanE1sFdJZKYgiif03tRj2yML9gCwvzqrf2dndUZwBQUGizzgG5L5w/b+vr67om8mB+DvBawFYY4IX0Y6pJ4zPGM+PaA2SLey1iV9L8DhkeyCLK7ZLxnRiDXLtkQZwZRy7PGiR/4/3vufde+/KXv6x/P3PmzNSALhpLWvMCBH1vy+MpeZREjqsaORmNKT9VfndixB0AtoCtBGRHPsLrT+VuOAMaNTXhJfmaJo6pT9l3jbmGpmVZS0zYhNzKXHNOMpIvvXRJ+tebsOh7Pbt8+RWRZADBaFQymaEmveQQB9rnYBQQqzRpUinb2uqyk8ySXjH1h/wekHXTPXfilOvZcqb5+arpE55fIqRF40TSRGhtA0rKk2hOjbZ78JO56w41dCGzQTqi/pggYQEzXNrKGPUKipmaN4bfFbr5YkNG3R9j8CLOfP3aIGL2N/mq8hDJKgFmjSd2cNy1jd1dyVq2kTIFw6nX1UxgfbEvZSYo00HPzQJoZl+xR5ERCaPV2WbIbOMsmiZiqc6sX+5pYC7eeEnsThqPSaIhsBzHmHzij/eJOBcxjZ8nXsRrzOI+ymkHQ5GtwCl4l077SJrYZBpIi3SP29Y+OHAJmXQ2kHNHrOTaCxhxJqAVIJl9Tq3L/xBHdE3Jc4f1RFzBu0E/I/8Qj3EiiiS5kNjf7NdgSXPPqdv5TGAcfC/EAhl5p+YKrxcNj7gfwaIOSTyIgXz2MITkdWKCklhDXOA96rWamjrSywbIxCMikTyi/gA7i5xYkoBFXyPS0QZbUvPFG1Nop/Nz/JnfmZYAx0NGEgC7zhQ7Oz0RQQFpZ88c4rWrIzlWGKoEMmcceLwA42GvdvFEuAnAJgYrHxXx0k3oHQQHfwQL8bgXNZbym9QYjVjM71F7KmZzpqcmBfdBxKgbWNeJlJQY4sqjUiEeEtfT2j/BgGqiBqFZ/+b7wdnj3mx0zWef/olpjzgDb97zNwPZcdZ4XppMeZMp6uw+mZotJiIKZ0w8a3nAoexQZMJ07PFObG059HhukHKOaGDxdX7G2efpbGF6yCbTeMH+4NnSPOTn8Wn4tm//9umzAdPz2gupY5dSoQkoqelk3hjNrGh6qTam4STCa184Zew1ETbvueeNArBhHag7PvGxYn4BaLGhfHyKh4vxkB/OfjNO2HIONAMwegLi30Ny6frRAKkaA826mRxJBhdJQRVj8bOJmguLO1gZAU6HaGKTRdAgyYxfDkLfKDkyCyDNdjimP6TujidAfE4ALHWlALHpQqENiVxHkhWRLArMadhzMqoArPPuEUXU/uGRmzcWXfKDzxGGJLz+dLQomQGxZJRwYc4Hy1vOoeg5+cMGbGJH0MkmWF65ek33uFpjTAQWqqVNDRuuJyYyCYMKmJ4Dz4yrri7PW6NaFrsNRjbsFjEyMduTCgAgZF+dM9jfjGW1mhxmTXXGbzl/bqqrs7uzreS+jk5ZvWmvXLniYvVoNw+H+p21JKOC0ViFJWxlii5+h4XCtYZxBPcWZ20CMT/z6qtXVGBIy1EjOhW/v8cexPi79JUmmDuW7LWNDXvp8mu2tX9kE0aEKnWj3MWcRwZBJByFrK0tNO3b/6u3Wb2Ut6e/9KcC8im4GTUCBPEkLgUxaYPSTSWQY6aSs3Z6vgDYumdigU9s9/DIugQ+2IrDof3w3/v7duudd9pnP/85+76/9TdtbXnJXr/0sr33t99tm1detcOtTWtVawKwq6WsmgR8VjmwJ7aDs60LuoYwDYMxQ9AJAJsgyiFDgc+YJO7J3HcOSLE5OYwwzCFIANgm4CHGTTe3tqzamNNnZG9g6MZzjOcrNgrAero/CoowDJKgvoJzYnEE+9PZsWkcaJyxemvBumAeuaL9P+96j72+uafns7N/aNW5BWt3RnbrAw/am77zr9nlo117fvu6bXXbYg4cHx1bcZy1bH9oa60Fq5fL9tWvPqMCGFMomcOOR3Zmccn6xx073N4RI7CHlMnOjkxMiVkwtNR0ymRsbXFJ31dEMufoWKZs4u54BptGxb049l8nfGhvRZ1km65h9c0Z2P9lALaPAvq7nfw53t/ZXa7NLxM1FfQm4GShXJDJIIZgsK0rebP11QW77cIZre9yuaCkO8xkAT8Adbjscq1udUyQxmAoDYFxx8OsZcp1+x9gYB/3rd0b6euRZ3MdMnVT5xmtcdj+N2bgs2C12FffBMBmXergTHF7eoAnANublonhnDTJ+LvuKwWtQI2h3XHxgi005+zFF563bRoztZptD0c2bDZt8eJtdvaee2zrqG27+/tqBGHWmgVwoag9e9aytYrV5lt2eNy2veubdvTaNbulVrfTk4z99fvutQsI2G5ftbr1rDDu2AAGdjFntXLNSjQrE5tMgDUu3gkIJgFV0T4jBxNFAdMWJF8c/CQ3igFhgkwyPMRIxgHlAGFZp/xdhzfrlSbVDIDNnucXr0NyRuIRzGv2OAym2RFKRm3csMVBEsUNtO2IB7Wa9G15zwCuWHgxwqhCJckPAGBLZqRYtrUz5yxbLFtvxEh0QfEJGav8qG+Z7oFNjvesMO7K0LEwPLSj7as27nYsiy9AtWxz1ZIdt/dtOOwjvmz7h/sqOLWG5a+RtVqlpvyEuK2R2DSCxn2JkUDOktOnT+vrs3qCcf9zOYqIfQfxzGxhadWOe30rVmoyzKu3Fm1z70AMawBqdOKREWGKCOBjYXnd+pO8WNewzTGsRfKB+EbzjsKykMagZYg9HsqPot891pkzHnTFOi9AGM3DenCwW4xt52VaPse5AID9afu9P/gjAdhbRx27urMvOQbkR8hXlhYX7Md/7H+1N77hYXvmqafsK1/5ss7r1197TUwigT6pmOfs5azhHJDnhYBdn3ZyqWcHAZ3Rh9IJTRv3GxDjF6AFBhd5ElNM9aqNBn1JaHTbR7bQmlMBKYZRp5Ma+Uhf5MWw7g/GMlpsNGraR0iJADzDmqbolk528g6J/JMmTZYYgZZ6PmdLCws6z2Hzl3JuAgSjlvyCfYWECOSINsB8htemQYxurbNq+B3gCwMsAGxyKvJNfV0ajD52H7/QMObmkMcCYIs1AvMoN7ZqIWeNmsuCkFthnI2xV73K5GHO5hpVyyFDlB1bq9WwZrNh+ULOxrmSDfMNm+TRVqdhDRjUsGyhbMf9oR0e9zXJtLh6yn7iJ/+ZA9g08kcTmVrzTLkXPOdg+QRASBHK16NhFvEjwGj2dBjEChROAJvA6ASE8vzZOxTCETMoxAA5+AXR4YiJO5hUKgRL+lpIjiwtLdn99z9gn//CF3Rmc//LtZqa8EiILCwv29zCvOULebvztltFKMBU+fypdT1TeTsQi5InjwpSphOTqZIaqUkjUQz6pEnM6zmA7drZYdBEo8YLMpdGAMBeP3PaGa4A8MptWGIYlVK4u/zCzQA2knd6j7Q8vhmAzbqRGRXXnBjYANgA6gDYsIti7DfW2mzBHUAFzzGK13imGkfuOXsvWHisg5g8CcA0RvFVpCeNWRWp+aL9yWe/aH/44Y/Y1s6Onb/lgj319DMinLAP9g6Y1nBg4Kd/6p9JhuPpp2iOfcV2trdsvtm05YVFAdhRVLJmuLfEFa49znU1U8WSlROJG5Un1vY0dqvp4uzYkPqZ5pUq0j2HDdMu6iz2CSbvbkqXGPECsdFJzjsJA+JFsajrXFxcEDObOkd6wEwwzZzNzbmGraysSKaD7+PsEnMRo2aALenJu+lU1MMBhlcN5wAAIABJREFU9LKn4mwJQDkYbFGQR+0skI6JyxRL+LsY3qnmC31urnF1dU33FBD7jY88Yu95z3t0H7lG9hJrn/cLNrYaxgKaEyCW6mLlZUz6qLb2+8z7sDBPQK0b9//suRnANu8dja9SrZrkFDwGA1BRu1EDIH/IBCnTsMRk9j/7kfd86pmn7YMf+H3rHAOmOov/5ZdeVB0TZqrrq6tqGCITwRlEzOU5QsDxqd3ylEENQMb9a4eBdYrjrKeQA3GexEm2KsANTCP5DensDc8pPmMhb8srK3bm3Bm774H7bH19NRH2smq+qqGKgaoIepDZ3EBNAJFYrQX5lDhHg0aWEzFiHwtk07kyPWb+3B++LmYRlQmNuN5QZwENYCYMAa732se2j178cUf5B/JUPDOaZsqFej3tD+6171FvdPE1AFLiNn8OiZFoyMzGncBfiGMBFmqtTzXsHbBW/AqN+JlJ9MjzkYkJeQ01XBKDOWReaFSoBghp2yQz63EA8ozdAGBjLIgGNkD28dGh1o5oTJwN+LGVylo7vBfEhTxYyAyAjXwQjH+BvRgKprpEk5MQxapVm0dLn/Mf3ej0PXGdXHfsD2Ig5yHXzz4OOacAtpn4Zg2Rp3O/uV8Rx7k+XhPfIn4+Gn08H5FK0mQn9zHij/C0JOMENkW8VbNAhLOh5DLjbFZ9wDREmviL+xJNRfYyjVowLQGXk4nt7O5pbdDwU54A+QEpO7zUaGKKyOANZfarCJ7ZrIiKbtznRuGaqBdhAKxlIAk/jx1MmWdFgOszXQk4L3lXmOGHWks0mMObwptT4Izu6yPiTTKmjnxltmmt+jqRpQLABuu6kYGdJvQSAC7ZuSRB5HnHyS+1pKZDFUnPXoTW9BqS+XUSFnsJXExnMIRJZJGSMXWQcuPa4vznnQI/uPlrfv3JyBlcMTVT4zOqGZJ8CblGyQ0nc1++V+oSSO+kxnDssaj9Yk2paZVkOwRyC4Qwn8IpleywfaRcjvUpTDib05pdWFywL37xMXv7O75tWo8R//3cDIJVT1Pk3CPfz0z1u9daxBTluJiMQjpL5o83ANj33/ctHtYTmzoCpgquhMTLjEDjAW7eFQh8FLAaJ8x4oQ1oGIxOniPMFBXGdLGShEhoPPP6yDLMUtgDhJaeMeyzVJBPO8Qzho++MJzBFqMW8dC/WeCfLpCU8MTC5zO7vAfMN9cJRteKQllJ7NRs0U0k/D3GVkH7uduznb0DFUVakMK1SJ65d9MySH8IiIrXq1TQJ3LjRv7uyQfMEu94OMEzKwY2I8AA2CR3JAbS1ynmdIgTHBRMU3dL4L80n3I232xYvVoyXJsbFR+7xfCAxCWTLWh0kI2+sXFN3SGKa0wQbzl/VuQRrg1jxFLJTQBJ/tT5q9ZUtF9+7TU9ZxjYWtyMoaduX3TABfiq/QyDyK+V5FujyDIUYaQMRsbxlBEBbOcMEmeFkaSwPk4S8qy1AaIKBds+OLIXLl+x63uHGr8FQOFZCJyxiTXKRWlOn19fsYfuvUt/f/XSi5bLJJmJclkd3f39PT0PwBISxrlmS2A1RSOjLYB/ANisc+SL+PzXMTnI5WxjZ9tWz52zd/7gD9nS2po98dST9je/928IQN+7vmEfeu/v2bXLl6x7sG/1YslWFppWLmRUyGtTMg6UHIVZMrAAxIoruc4WBy0MSCXBsO/oho7R6XImnkTvk7wAyTEHMM+Tz8OoDHsERh3JFX9mpTK2zH1Vx1cmVm5SytKmAKCoQ1IGJh9B0MeRnBXKaxMbODQ9wHoC72zZjMwcBfo0WrZ71LWnnnvRPvbpz1lvDNiTNdTKSo1Fe+O3/lUrr8zblf0du7y3bW3GwGBSt7vW3ty1ZrlqS3NoAJZkurHfObLjMfaCE6vD7KO4OGzbgI437DSxTmAaYRLqLAOSYg7XRrliVRIWJGlgJIi1l8BjGbS61ql3ChkxdFCRf+Pzq1hnj0omwg1ab/41jaHJlE8F7owx4Wwn2L/3RBdMf0+aWBovpatMEW+uv+qqghOZ4s6h9Zib2Mo8oEjNWo2qrS63bGm+YdVK3iplYuPAbr31opuhqZCo6TMzvg4bDt08gEbAuoPO0DKlug3zFfvZX/oX9oUvPSlTsZy0fNOaYW0ES1rmV7AAb8rAp93o1OBMemAhITLLCMSQ8wagKCUJul9JjD2YQ9OWQpIVkIFEuaT4VC/k7a7bbrUnn3zCjvo9G6K/hjZdrWGZ1oKduvtum1tbs+u7u7a3v2d4HSgmYegJY+H0mq3ddtH6hbzt7O3a8LBt1V7flrp9e+Pamr1lfdXOFbNWau9Ytr1n5cxALEtAxGC1CWjmmpKZiAqYGeMjjU1PXFOUz0wjTkzQxFSLBIe/c5BLCzklj9w7AO0YzxaALfYrRjb9qcEV/06iIZmDMGBL4I5AGpgW6bqOux0lMFxnOJmLyTwcKMnH7HLK2OEcLJdvMHzjc8zVAbPQrHNZFzwKmMqpzrVkMnh4dKxOe4azKj+xWnYoPfHx8Z7lBocCsCtZTFgPLUduwXidNJRhYyAnYdLAdiYKzdqaZSYI/06UeKLhGYD67D7kWvkMXL8YZ6nxHmvJC7C8a7CRl6hgLYutC9DKVIKh0Vmpu+xFoZKA7JLOWJqaaMePc2XrT0i6Td+HHES5OqfzR5ALEzyc5SRpg568F3rHRzYekryNJa3ST0aVgGJM28iESxMLPLGi1RqL9qu//lv20T/5ggDs7XbXru4eyIOhkKfxWLbVlWX7d//2V8QafOqJJ+zypZetc9yx/b092z84UIwHSOBlmRKTDmnS94V9LfaE3hcgEAKCrz3ur6TTkukKhTsa2JwRlVzG5isF6ZdTWMB4QggEeY/u8ZEKMzErKDQwF8sVdGZSoMD+rNYqdrC3pYSoP5xIx3OCFFvPGTg8E54NxaTyMExp0LQt5tUUXm3WbbGcs8ExDYysEmmmig7bx1YqV+3a5qabXQPSZFyehP3GdeizMl0E20eyd6HDOEpAC6O1fP5jna8qDChgSyVJk/F5merKdo/UEOffYFfjLZLLjNWUgB0M35xnVCoxOZWzYrlg9XrVGs2GFWtNOxwWrdxYELgw11qUlA0a7DTgX7163dbPnhfz/5f++b+0Fy+9Ks8Y/zyJcILMBWzTcnkq7UFscamFzlQLOcCB2SJG0ywUsqlpPxuXZwshfhb5B37nNS9evGibm5u2tbWpQr5Wr1kO01FyuyRFArv1zW9+s3LMjc3rBmhLvohsFQxTPA1oHi+fWldOs76ybOvLS9JTX11csOX5pmvEy4TI8xqN+qdpH2c0mo24H0kTMYxmNRKeckbWNq9P7ODPkhHhZ9MZy+sRI06trWvqkRxhoTVvB7t7yvndFNZ1WZUjyfC0qLMpgB/dWwBmiekq0VV8V1GIJEu6Pl/nQ0mIcK2QUojpHJ8BDs6CoAFaC9SUZIuPuUcM6zMZkXxPeP4hIxLnEQQR5ABCtiOaF4Alytksa7/73g/aU888q31x9tx5+8IXviifDPLmdjK7A4T5l7/8y5qu/MLnP2vPPP2UdWD2FQEea9aouWzNLFBOQQtow/VJ2ziNzYekie6jjEC9ZvD6zmUeVOgmgJXPC3AQoDVxKz4rtVB3iC5tSMA5cUp6n7r/yCuWZBIK6MGZuIzuenNO18M1UmyzVzhL+JzUfnwNcPjChVuUc+5sb+s1D/Zd7gTCzfbOll4vzuVYH1Eza2IyTVvFWcT98clYfFe8TqIJxPWFcV1HDQkMhecEmvPMYTJD3qEW4f589KMflSElmrSaekqyPrynzn6RXCCN+USv8s00ru+1u+u160yUuXAiPKVGuddcbrTI+0Xs4O/x3HwCtmT90VBa9uSXLklVnTYAF5eWvWlV8aaVfIR6fXv22efsU5/6lD399DO2tnpK+4AckokhmJaSYsJYbjJRMxTcQMa9fCZA+UTy0fRRMtD2vMXrGGdmuhEb5wJnm6py/TnkWqixfYJIQBCktEJRetHOws5ZpV6zu+652+66+y47f8s5rQ2vgzG/PLAKnkAwmcE3AObka5cAbAgBybjZYS8aWG4Gp/2bkhWxWL8JgK1GY5LYiGcS+QzeGuTuTFFyXm5s70j/mglkGsH77bbwA3loJXNNgDP5/ogQENIWrqEfDU+kafgVQGvk54HNzJ4Tkh5LAIfq0gQ2T/GYxE4U92bGZ0ivEYbKKT8VwSpNCKnBE9OMiVwRzR+uja8pFo5HmjIkRyE+QaghR4AVDHhN7UoTQVIgknx1dqka48wh4MfMGZPmYPjeY6asaXyH5MG0U8m9LEh2jTMvjK9dj7mg/4NAIcBXshsw9l3ek8/kDflx0nvvCcDuHrt3QGAmIdEVzSN+jxjuxFGmYw6n9z28BXgv96MoqD5njxLjqGFRU4DIEg1B3g/Cooywh0ObS8xuf0+PUzy6486xm1cOR4pBmnxOEizkd2h4B7mKnrMTP93nTjKkmsjqKA64PjJguEtv8h+3Fokqvh4ys+5zwf++T2gkUsfy2djzPkWTswN8r2SA6NM/wfifEnSYApRXW+BIJ/IuioPgfzJRdkKuwPVk6kxjhs+s6a307OQVk95LExyJtOtnjvtghISI1rfEGhxc5gxAwYBrgxAoI2FN3bthepz1cRZ6HPP79/XA69hLut/o/c4w0BWnkzmxr2uXiYlacvY+EeP8c6UmUWpoxD4kV1OelWQ7hbkibZvOe2pw1ohwOfApTVr6VCceO+CWDz/8sL165YrqXZ4H95U9JL8DFA/wWkuGu2pAiJjj0w7ClOWZ59NKrGPVBDFRd/99j6S+pIM4kQCEnpjGbBLdXgwIOpYJ2HYzGz+I+cXhJD0mubo7i4ivkdxxk8PEUSOZ6QENMWfAsCgo7KE3k4o/Z0xEguNFxvQ6k6mYd5Mc3PSi7EQAPzoY6byY/qwOdcn+JvOXxE4NOIlDDQCbji8A9omj50Sb3kF7mDxoL5fEJA/9azhiAvGTMVIswLgGYVQJLAdgFmCamNchYxIANptYMhKFoorOrd09bTQOJDZCSIgQWLgG6T2mcR02FexT2NSA11UKLcDSrKlDSaGay5dsleR9OLQddIeHBLaeVUpFO3N63YpFHHoByQHxs3pPki41J6p16RRvXN8SiM6BSNBnsxJApWUt0Nm1CwGwCV6M7vpaQTvR9cVh73A9gMYa6SN4mOvTaW3oM3mCorEcGRtm7ej4SB1m4MyrW7v26rVN2+/0JCeC1iYgDYz/Bt36Qs5a9YpdPHvabj1/1pr1im28ftnKpbwd7O0r2Mw1GraPfs/RkTS/Q7oE1h2jLRpvwS2Xw2A4tv44a5u7+0p6Nvf37NQtt9j3/9APWWtpyZ59/jkxsNnS16+8ah9+//ts67UrNjw+smo+L2kTxourVdcjZ2XDVAgwG/a9EnZGk2uYbTLW5gkp4z5IjLDuuX8kqgDwbjKKGaPLogA0UIjJpIhR/8QOJSAQaOh0hukR91jgddJmV2MlSYigC+YBpOD62gLZGH/PCfTlWXAtACjsK8kPZHK2e3gsXc/OyGy/07ePfuqz9tKrr1utOW/bhx3L1Obsjocetny9YtvtQ9sDkCJYMTJy1LFxuytZkLr0M4vWGQ/scNCxDhA4gbo3tDy0YsCSwdBK2by0LNm/dHedXeZsGQ6qapFGTkEAtpo+OFcnYFr6hhqVd+Mmb9C5LrgYPjPutxFnZJqaEtDZfR5JXzDaoqCdjUM3f780aKfsS2c4O3sewzTikTNG+DuJ9Hy1bGvNmq0uYGBTEeN6Yb5ujVrJSsWslSu4VCNlNLaFxWVJDhx3B9ZsLVixXFG8Wl1ft63dfYFzvUne8tWWjQtV++f/17+yT37uMRvSI0VWABajjFCSlJNG+NCv84bbDb9mAGx1hhOArXZfAhOn35+SxPi7uz27U7WD2H6w6udSfNd9o9hlDFYaqFlrFQp292232ZNPPWGHFIGAtDCfqw0b1+ds9Y47be70KdtqH9r27o7MJynjmq1F26eYBXFqNax6et0W1latd9yxzZdetsrBod1WqdibVlfsjavLtp4ZWf5o18rDrtXKgG1t6wNCJlY0n0NFZAKKA0TWehGQ4gUJa4tiz6eW/HCW5hwgBZqPsFwTs1LATWpOUeh6EjB0bWuNVXn3GmBC2ngJNOW+kwQoWYUJFJ1ztCj5zJ1ja7SaSXM0+VegNZnPa0ySxFiGumnkXMlUmrqK85qRSz4LxRnnVB3G+8qaVRpN7X/iJU1PDO1quYmVJz1JiAyOdizTO7CyHZv12vIlKKB5R8MUELRCEt21RosivW9Hx8c2hnlK06g/sn6nmwC1ZLg1Y+4RZwT3ExCF6wtmIvefe+hMFGfUAnoCgtQaTbGZaK4Vqg1rzC9aZW7e2gCKmYKVapjrVaVtjXQNjFnAa4BrJtqZVMiVqm6KWnJWFGcWRWpIbPS7RzJdpcHG5yxSQGHqyGSFQD1P7qVGDWO5M7JqfcF+7TfeZR//7GMnEiJ7hwKwbQKDJG//3d//e/bf/vAP25VXXrHnn3vWNl5/XQWU8jKNU1McYow4ktmuDJSlkVuZSogot4JJDhM5jdySq3AOwLrmbOC8DhPHaj5r662aA7mwZA72ZbC42GrKfI/zh2cAI68DAKicntyIkWefZNNUWsasNxjLUJEJKliV3eFYDTcVwjBkMyZ2LveMWLiyuGC3rC3ZXGZgNRpJLmTkY+PIhQyG+pwwLNVkkrydO9xT0Gu6KpOxfUZu3W/LGbJDz00E4icAgrNNI/ealCjZ4sKCJruKmYkVhh2RCOYazsCmWS3QGqm8PFMUGM5lPY8qwnpBPgNvCzf7zNWXzQpV5XPkU0p7sn4Pnn3hZbvzngckufXT//vP27XNHbH/0Q+nwBMLRiAdkzYu38E5Q6wkDsQkZeTLQdwIkDRMiGg8TWPsjPxBfD+/A4TG6ywuLgr4OzjYlz4ojZdBfyggirFoAWnZnD300EPSU1aBM5nY3Py8PC0As6RznMnY6Yu3CMxeXVqy5cV5a9CMWVywVYpUIIbkx+ONdS/qmBKN6U8bO2giBk+aoiNvck1PB+YAkFkXkCYE+kpaBJ1eJBtyumaMyqPJDYB9jMxYsZDOqxONcC/gWD8SBVJcifpIwHUybnM2kps3BoCt9Zk0sIn5FHeAlG4u5pN18fyixpo9L/gacStyD64/mhAR36IO4n6QfwfYOwsOsS60PnoD+83feo+9+PJlrfX19VP2mc9+zjVJtYcG0oNFquIXfu7nBDB+8QufU4MMCQ7XHoYcU5vqpQaQEwAx5wdgS/gTBDsxwG5qBv+zTy05EaerNcO5481WP9/YoxTGAUC9+vpV609cX99NVh0o1MQaQxRJahhWNUxspo8AQ5YWFwVMc41uWt9WbiGpLwHYPQHrrPNz587quQBicw3UPjwTGnvKCZN2Z8gjzIJ7PC+xx6YTy8lwL4FAZeLbwHWHY68KVGPKtFRRY+Xqtauqz1gr1CPXNjYE/oZpISZaIVMQwBfrVsZthbyzU6kZxEIF4Pd47iQK0mbIGImYkXw24hnGdUfOFkBQrDVpYDNGPva6jYlR9jfNIepWQHh8iVj/PN+Dw7YaJB//xCcVPxr1Ocvni4pf3He8eoj1rCviK2cJMjDUIF4jO5AtjyoaopBnjtGTZarHp9JcmiA0a+lHs4d9+sHZhCeAMEQXJsM0HV7Iq8FWpiEPqapStvnFRXv0bW+zhcV5gWYvvviCnT93RlIzyGjWaBwSD7iWJDWlhlXKeblGxYCbAOzIcfnnvwjAZq8HgK16JIFJisUAjROMzAuavMYLavvg0DpMWXCO0Qii6Ya8SbCMk18G1wkuA/uVPUN9yRrkcyChw3vF36e5eWp4BhmA9RH6wNNaZtaEjaQoCHtfp0YKEDEkBCJ2xbnDupvdO7PnWDTpWNkua2kCsME1ALCRJUMfm6yA3BfSlgPMfk2S6qDerlKnyrFT+xlQFjkb8lp+7oYajZoQ7IG9pTPAc3juU+yZAKn5OXLPaNLxd4FwqaklaSH+DfJA8rghXhMr4zMHI9ub6A7csdd5jWg2hE4194MG3FQ+NE3lcA9pMpI3k49F89IbDENp/vO+NMO0P1KTlpxRIKpKrbHIk1Nj4OSxwb3qMsGiusyNtmnas59oOrE/g4UPUMsZg/m0qygEQZbJjb5yLnJTl9RwAJtXda8IZKfGydvLfVl8fZLXOn7h2OTJ9IjWZsIF434Gu1/YByzkxBaPut5rTTf3dvnbofJEztkgeIhcQu6S6lR/fz6rf14Np5O3JI0R1l+siRa+cNRe+NNhXqlr9jxzFrOczcUCWI61rzgTDRUaBHyGFM95n5O9mVW8FxFmytJ3nNabsE5cinU8jS0zALYIlcJxTpjr/Jvkucg3iwWdH9SRvK8zox1M5wzHbwc8+E1vfrPkusCsfLLCm64QIH2vur67mtVhAE7TKZG3gqDM5xZZAYk3NWAGlnng/m+Z8CFPhiVDFsSTAEfE3fBBB1liHDrF3A8VFbAaa4DhQEAEwPYOrhvGeZcAUJYFzutSoHvA8kMmCmIh/WycFPpmA4gWaWi6TFmNaVw66d8EUBQPOhKKWAARjGcB7KH0vX0xaExWYJUD2HSDQ98q/p3EgH+DhcHByUHOBofZ5A7pruUjsyd1HWdGF5JOW3StguEcDGw2Ku89C2CH3jFSHOg6EjRJ0AELSfIpqqQr0x9Ox2NlfsJ4gJnMjgR0l/K2BEuomJcOJ9+TL5RtaXnFtY+VnLkQP0XxyvKiGNy8DokE18rBjbalAzA16X7uHRy5E/nIjW9IaFlcPhbjhoch0k9wokiMcQIKYoHR6voNJDdCx86ZrckMTUZKvmi5sVp3iV3QYQQbKYBy1TqDkV3b3rPXNrc0TqXCVGYV6FLmpVnGaGqzUbO777jDHrr/HpsMju3KKy8LsOZZk25QfLNmxWrCiJIx9eOOEgKNtwxG6sqRJHT6mDge2iSfs53DIzt32632t//O39Go7KuvXRGAzaF65aUX7CMf/IAdXN+wcbdrlXxWzQRkH0imvTCbCMB2iRDYWmUV4DUS8AZjxxSufqjDppMDOus0GYFK0xkgLYHX7DEKKAHYSQCf94oOFokVa4bCk+cpNkNibMfEAcDFrIQIsYAgo9cmCUrMXJcSoeDxAkOjP/m8be7s2Sjr2uTluQX7zGN/Zn/08U9ba2nFrh8cWbY1bytnz4mtGIYrfAaY1P12x3LIEDACQ0OsmLdeZiz2dS/jbKj80KzAGBExjPWsUWCaZg6r9mDyjIkzbphDd7iE9rM6t1mx74KBrfXLyKFkR3ycLcBrPmscDroHSO4ACiWzz4hT8T2zSd8sEBD/Pu2qzrAXPEZxQLkuIokwLF/YmwBdmIUBBALkLC20bLnZsHOrC7bcalitVhFoXa3ABCBZp7gu2OLSol3f2raz52+RJm+707fW/JLG+Dlt2bevX9uQTnm+MmfZStPGxZr9yq//J3v/H35UBeI4C+BAQsGh7wUEoKRAQLHDb/o1A2Czrr8ZgI0MRhzIPC9nyjAZAmPTO+c6E6ZGTZ5s8p7DzMT6+YyY6YuFot13xx32xFNfsf1ux3oUvuyRuQXrFyvWvHjB5s+fs4NR365vb9mk07NSJmeLrQVrDwa2OehZO5ex0pl1O3fXndpb269dsf7GdasfHtndtZr91Vsv2r3Ez/aBVfpdmyvn7XhwZL2hAwIxLRQAdhSW2ntJCy0KEh3GJJWSNfC1TCEnwBsALellcojHZw9gCnYI/8Z9ReNP52nS4EbHT4WBGECebLCvQ4uTmCY2h2ScujbA6JICLjVxuD6KHcWgvOt1q5BILIZoCEfCxRoIVgjfX5ubs+bikgxcOQspZtlPhcnIqrmRVa1v+UHbMr0jyw2OzPoHNmjv2fbVq1bKmM2VCjK4panY7QI++proiqWes0qxYiPiL5NbjCf2vYCNz8yfY3R9lr0QLLIoJNRYSc0RmBwArBhNIamEASXSWKV608Y0QQdjm+RKarpVG/OWL1XUHMWIlgYg8iECYCcZmdQGgO3NT2+cwUxGPqTXOdTZS+KWz4xdIoESl/2NnnjS26MxWMiXbDjIWK0+b//hN95ln/jsY1ZJDOxre4fSnysWuL8D+4+/9qt2am3Nvvbss/bC88/Z3s6uQCb1euTw7qAuIC46oQDYPDuMywCFJK8AIwoGBcBGGuVX3kZjGmBYY9yZKaDQrJRsuV6yUbetr7UPD2yuXrPT62v6TJxHrDO0dDGH48wkidW6Z5qJkdB6XUAmrGtA6zHFOI1hivtSWUWKCA8a1c5aVdfSl1zQfbfdYsXOvi3VnX0cup3EDOkMq9kMyDdRU1SGORka5q7lThTZ2T9wNi7JDcwOXVdP1xpryoshL/jItZAvmcfALg8/vq/16vrJ5IpZMYZpNtLwR3IlD4ANEFMEKPHRTbFVihVrrZ637ihj8/MLKgE7PWTRara1d2gvXXrVHnzjm603MvvRn/in1h1MJHEzoahiHLpYkpcJBkrs6wA3oriPQi0ATzV8E4MrijDpaCcGTzDsZgu+2O8AHHwd4IyYAPDnE04lTdIhAyAdWtZ7Jmt33nmnvvfxx/9U8Q2SB+AWeqzcZ4ricTZrZ269oPdH73Z5Hpm7iq3Mz9va4oLOOYxOuY2qRWB3IyvENJRy9bwa6KxXl9NwkJP1FYUZQBq5FHkohZYXojB4BnZ03LZ6vabcb3lxycHmyVhGfzTIYlQ5JssihwoNbOpIAAT9Sk1VSWylBiL5DxJPsxIiNLxhYJPrAEqSb8wypHipeG4BWPD3qGdiWofnSN0SoH2wb1XUpQI3QGMA0oiRfC1Y8hvXt+0//ua77PVrm9ZstnTfvvjYY2JHMbXBLwCVR974Rvsn//gf2/WNa/bEV75kT3z5y3bl1csaiaZwr9fqAsDUUIHwk5pwpf5QAAAgAElEQVQprDHk7ABi+V2svtSEdskbJ2uEBw5kFf9cNJG6Ko5VPyTzPe4BQGkw0vEDag8mpggqj5fIRbzx74pH1DIFsZzFmDaztdUVW11d0bXQvDg6dEa6l5wADk6G4v1uv/02u/322+3q1avKBbkfAh9GI9U3eDFMG0JRu84AfcohQ1s1pUm8LvdJmqgTwMOqF+OcE6qlTYX/xsaGQCOeC/fo4sVb7bXXX7eXXnrJpVjS9xNPAOejJpdxJUar+bzLx6XpZ569T5f6eS8gPjWC4zPo/E9s0tkcdnrNFUb4fapaeqnZjB3SBByNrcn+RfMaEAPp0HLFdf1LZdXHX/j8Y/axj33cdnZ2k4SMEzYSqpJMukaqNfE4AMTGKF4MSTEcfeJZ+abqVPdbCbauQLmpKaGT02CTKsVO09aKkUnWk7waFVcAf7ymaL67HEfWmvMtO33unL3lbW+dSs68//3vszc8/JDdd++9DnoDDvJ7kjgK80anXrpXDYDnXxbAnm2KzMZo/DomxYod9QZq1u4dHdkBQCPgm/tAa2KYeCdfAAhLfTfB5vrIn4ghXC8NGzfGy8gcNNjEs2sg3jtyJ28IeLNA+8+BDgcOkxea1zEzAFhMb6bfqR9YpxH3In7FORX70EPsCXmR9yCeKO4lKTuAQaTLyK26nbb1YN+mcwOpJvYHcZ/PSIyTGW8hGo1jr2ldT1UsbAywwzhOfhEJd4CVqolonelOEFG+nRoMsyxrrjlkRIKFPWVjFwoC2V2+dqy97rKrJ9K5vE9IggaLlusntgcLNnJ04nzcL54xz4ecCHkPzGg5P/l7THvw3Gm88/pgAFx35Aout+XTKK7V7AaH7Ceug/fnHvGcXa0B3XeXEKEpk4aaBZprOmLgE37Sq05+ebwXORIk0GBgqwHF+yUAmzPdSXcuJaxaAoBczXokXJCwOSE58ZqzOU6smch9uD/RKAFz41qn9WvSyHb5Ym/iEo89h4SN7XnilITFRIdA8z8PYHuIcpY31831wsCWCefAjePJRULmLDCC2G+zeEL822wzR2e8sEKmMB0ADwCbHJ5fofcfDO/QCvf77hJH0zMkyA+JjKb6LhF/1OBRKYcBu+Mi0ykB9loyGNW6T9NQjv+17fKrV+zRRx/1vCs1SqWFneSU8a/pp7gT02XsZ2KRcrub44sHAq+JqUsfvP9NQlinASixD9XFlixBiOvz4EbabHHISWKg6B0hbh7MWQ5EwA5uDjdMRXnSw4YJi04iN15Am6j5BIYbAWwtHm0KZ5tG8JoFsCOh09hOWnARWLme+LoYGDNaht55Tho1aXSIhIkg6wshmTCkRBRQk/EgGcUkaRExsBOArQMgm7GDwyMB2BzeobkI8Dw1ZkvvqcSKAzl1bCkII9kSyyQVtDK6lOYM48ou84AGEXpvdIq5Z8g6wKYmoQiTIkl0DL0JAPjB69TLMGImYgrh8A6ADeuLtcooL6Np6mAyUq7nbp5EtOa02WhScMhzAPI9HILqLNYadtwHCEHfriagk8AJi5nAH1p6BALh0SpcHMAOwx2KE722xN/diIkCOwBs/l3PMx1ErKXZ8ThGGSkQ6EYzakvhu7m7Zy9fed1e39iwuSYaiz7qx2ei2GNFrSwu2j133W4P3nunvfjcV619eCjwmgNF5i+MVKHvU63reii2Aa8JrmJpMbYvncqBzOEoxg46Hbtw5x0CsGHHoSH4vX/je2QgePlrz9sfffADdrS1iZiP1YoFW2w2bK7OYQjzw7t6SIiIicNzlyY9hmI1N05KSaOCMRIBdJWToZRALAD2btdHkmC8qdvsnUZnXFNwoeftsgUCDCewq5q6x+3DIwHYJPwa7el1pX2qThkMldSMCqayM13yWoduSOOsl3LFnbsBDQ6OOtbuD61YbwrAfvn1DXv3775fzYYxRm+1mlVa83JiBqguoo/V7QuUZpwLMFrxgHSskLNh1qw3GQq81D3K5CzPiL/rvFhmCHhAol5QctKFmUHcEmvLjZY4snhd9keXz5bYGZqooCMYAKL0mWB9pNEijdH72BMxR4WlTDBTPPlzYLQ3/WYPoNkDSkxvj24JuPaE3jWvubcTqzChwH5kJD0ztkrBGx+nVldsZX7OVpp1TRUwop5hdL1IfKNz7M+azjqyCLBFAdzKlYaeycHhsd1222329Fe+pPV89sJtVmzM2zBXsVytZb/z+x+2f/vr/9kmhbIYgHCNxMCW/rU3IFljOtimnzD94RsA2F9PQoTn4VxMByod8/RCTg1QYpvAM8YCGbf2okXPKjOxThYj24ytFst2/5132hNPP2E7nbZ1KRxKFSs1FqyTLVjp9ClbuO2C9Ut529zesv7+odGuqgGm0YxgiqaQtyOadYApp9atWa/bCDOqa1dteTC0N505Y29YXbFlGMKM6GWGli/C/jkxeJqeQYkpwZoL8FoJYmIlOKvGYyE/Q6wPAFuGM4l9wv3hsytJTeOv3Hd10TNZ24dNnowU2ffSfAvpL0l2JWmvxKKesqsSCxFQh2bTtFEgcMgToDCt0fkK0J3MSOI8jTPeQa6J4nCt0bDmwqKkaWC9igk5Glp2hGFj38rjjpXGXTGxAf/GvQMbdg5tDyNg5CFSowYjvE63bQftAwFcPrrIaHFdldl4wFh93o676PH5GS/wA6YlusspbwlgfhawjiSX57G/f+jnK8Y46PjWaja/vCIjPZjXVqxoCiFXrklmB2AbqZEJho/6P6dYz9KEuQ0oWaxg7IhcRzI+VZU9tEGPEddD/U6RxXnDhBdN4wx5gIw/nZWh5i37boSsVMt+9Td+SwB2ubVk1w/aBoA9BvBvYq5ct3//K7+isf5XX37ZXnzhBTti3XZ7acySSTH3ncBEmdwKQAEAZnl5SSAY5xuJutQVUoERLB3OQ86BALBpGMGSW2zUxKo/3NlUToAOdh0AcnlJDWNGVxm1Pm4fG67kgNE039FW5zMeHB1ZBRkFDOM6PYHYw0zeegDo5JClss4p8i+kXmg+Nyol67UPBXQ+cu8dtpgfWmkysGbSXmYtwMiiUIvii3UMIE0jnZw0JETYlzSIlSsmSREB2MpNXW7Ec0VnirukFFMuLTGXmGrLTwYya+Q5inkkUxpGafnfIxvnEKCnpC3wOZFhEgB22WqtFTH3YSv2+uhAokGftVdeuyZywN33PWwb23v2oz/xU9JW5x5hzDUY+1jqHMB5xZtSrHn2f7BBA6gMUkc0cWJ/c24ByIUsWYBYAroSiBWFFfkHf0Yf+Nq1ayq0JbVXyOk1FheWlO/BTmfdvfWtb7VXLl3SlI8KNczcK1XlN8R2NQzyOVs+c0r3g/u5TGOgUbelVlMgdpPR4X5HDVzuKTkGa5DnEDk49YNYUwnk5M/kHsiuaT9RRJJDjEeSxBDjVMQTN90FPCR/AbQm6gGoSAoP+bnEwA7yzlRGBCAjTb1F0R9ADUW8wDZiKJ+RCdIkJcI9mAWwAWxVbWiU3n9mtsAOUCQKYDU3E5jN12CGUTzyM1FQ8udo3PH5+IXcBMVhgJbRCH362eft997/IdvdO7IzZ89pzPeFF1/U/cK0ixuL9uh3f9d32T/8B//Arr7+mr304teksf/0U0/qfQDgAUcYXw8ZGxnspTyW5xLG7KwZ/jzLxiY3FZhb9Rw3XsPXZFaxnHomCmBYjcQp1jvTqDcA2IAMam77npVHi+QzRi4jkliIANhnzpzW3ubMFBhz7OeI14008GAFdsSOfvDBB/TvMn2c+Pg/n4vfIXAEQUk5fEwQp7wv9mA8l3gGOq8wrxq5Ua6bgpLX++vx2pgbcu4Ry2C633bb7XbplVes03WwnZjdYlKBOoAaFZJHymXFONXkLMQG96DyZqTLi8R1cF9nwcLY+/FvmuhKQEY0v+NnJT2UdOnxZOLsF4AhgLAmP4zWwoJdvXbdvvSlL9vHPgp4vWdvetOb7dT6uj337HO2sXHdmyvJd0N5j5mANWSZtG7TxLIamZI78sYo3wuzlP0TIN5Un1Np9UlmGjl+5AlMNOMfUCvB8i6IcFSFJFQq24g4t37Kbr/zTjt99oyY748//rj95//0m3bv3Xfb93z3d9mFW84LLBWAHXIY4QmmxokDuzwb5b34ZCUJkf8/DOxZQkysr8hl8NkY5st2fXfPtnZ2VW/1ZE7MZDA5RV45jUs1+FkUxoc+WZ/kZSbjqdwEr418TsgNBFYi7GWmERMYS0znTTGW2AMph9XPT89RB5+cnuNESaZkZTQ6Y04e5AgH4byRFH+On+P7RQ5IOIkzrXuSNBxT8/W7YjeHHCQxhu8FPON9JZkHC5T3Z8/hg9FFDoO8KydwFhLAdOpHHiF+zTRtG3NzXlupCeBgGr+i0cP1sXa5Z8TGyE1nz2gZWCJplTC1mKIUMJdkwLhOYp43p/z/eA2+xnkQsZ+YGN/D5IxM5WmU0uAuOQ7H9580EiearGeSimaqN3v8LOK5cg2QO2S8SKzS53N5O+Ky/LWS9Io3mTym0QQGYGRPi+wmbxHXx/f8K+FiwmCdGMB5DDGQegiMBfIhd5TclHhFM5nrAYugRndyUFlTRAFgB4Z5gg2emNNGDhTrRnszXbPO7jRd7fKnxBPwGJ+uFtsXbEHx1X2vYl+y12JqWt5gN2lgB/bCNamRgGTWBBNOZFWclHNzBR17yfeH462xtmJvOI45lsSayH3pe0+aS76neG3fI47HKiyGqoYmZ1O+lDCOmPDX/ubnir4m1AST74czcPm6mlx4REgFwGWAuU/BmKbeeOGFF+2hhx/W2e51jTdnkcqSNFQuo8kbXldnTZoyICdTDYr0TGKdR36q/eHosGUefuDNEw+MXkiruEuHuOuoeEFLUsb3eOE9SZpC6ArR6aVwHAl8dCMdQEnX2mSh8WCF2uug9c4BF+asADfLCwZ2fPhgYEfwiuAdmrPTBZdGrqbdh5QIznZhIuhNV0JIkiTtzgCw45BX4iPDyZzkJ0gO3BLGOyokBABk3EVYUxzkJOoA2CBHAnvS54ox1Li3UwBbDDlMtVxb2ze7b2YB5WmRMJYFG5Dib3tnV4ULyZ5GYMU4cOq+j0TSJUps29FIRRVjWPMJtMbwkQKQgourlBxELm/VmuvQTceqiwUl9mKntI8EYEsHM43XsbEBXUlStncPNcYhXTkZH3SsOdfUs2WEgEUrFoVGLgAieJ+kRck4G8Bc0vpm/TBmJs0hjRtHI8QBbO6R2OliFzi7vH3Y9jE9DiE6RAIjJnbpymv24qVLrqWJ+68KkpLAWnYt62Pl/2XtvYNtz68qv31yPjenl0NHdU6SkFAAlAZLYpBJM2WXCxtX2R7b5Sr/MWXXVI0ZmBFgzBDMSFCADfIA0hAkJMRIIAmppW61pI6vu1/36/BSv3xzPPl4Pmt/97mnexBTU8ztunVv33fvCb/f97u/e6+99lqz0/bA3W+yA/MztrG2blcuXRzpDKPtBNsqmN+SQpGOmXfd2JyA92ube7a517EuDPZOx26+4w5JiKxurAudfN9732M7mxt27sUX7K/+/HO2vXLDMp2ONStlm5smqcZF2JmXBAkYSgKTOLgFUJdGJo4EFIKINJ7SmB6FsGJKSk4woRiNPwl0djA6GjkcvmJepwOK60xyzH7i0OYas6dZh+iHoWfKocF1AGAjJrgruLOUs5mCDjJYgADHgK4CPLIYjHRsZX1DOoWN2QW4l2bFqn3ui1+yb377CZs8cMjWGeNqNKy9vWcFjAWRqkCvOY3qwNwSi1rdFjSH9xMGgYPsQfZaH3mNgaRBSECk0Vcq2urWRgKwPYlT8B6aAGzWMN1fCkGBiAm4oxEQUioy/kjaguoGJqki9oLMKtV4GI8s/v0ooUv/FPt//N+kfJ0Sdz9gk2kU7EtGg2DX20Aaq41S3iarRZtuVKUPOjvZsGYVWZysDMM4BwGwi2zyxP6rNWqKBzPzC7a107JiuW615pStbewILIGR9Nk/+aSdPHHC7n/L2y1XaVg7U7Ric8a++tgT9tFf+jUbFquWKZSkTxuHk6Y0NFLvxkp/JwBbJ6rXGppWCfkQjYoynVGUHrRA2wRgA+oKwM6a7WYHrCpbLJTtvtvfZE8/f8pubG9aCwSpjOxMw3azBcvMzdrUTcctN93U3ty7sWpFCiDklDiAG03LVmu21u1YO5O1yfk5Ff4Y1HVXV62yt2snJ5p2/4EDdqLZsDpAwt6WTVRJnLdGUhuRfMb5FBMTOguTbwJNT51XyTSP3xW7Ikw2SIqCoUL8lB4bZkMuvaVmFGsdc5iVlZEJhiSbSIrS40nTPjH6gtWnpklKCPgKeA1YwL9L7zqZ0MhwhgK4WtVjwsjjvVHQO/shI9aSzs7UIMaEEJYl5mwl2IUJiJWOba9lw70NGyId0toUCzs3aFkxx9REz1oYb/a70sDu7u1aUcZ8NJe8cCAGZDJIejkDGwCb85oChG5+FNm8loh1wcpVTpMYMtF48iQuJ41upBt4r2j2Z3GZn54Rk3qvN7TFI8dk0sgECfIgMLHRJwbAJiEkP5CGKBi15dzssVyVjjY/U14jYemewLgBn13iaZq0KgD0055zCRE6bAJPaT4OybuKViw3BGB/7ZuPi4F9bWPbrgFg06grmH3kIz9kP/WTP2kXz5+3yxcv2vUrV8QeohEnncBkYEjTleY65woTRdxvgB3OHe6jmse7MPgdxPaEEUB4H8DmJQJgM5pOA7aUGdqNK5cELALIk96hLcp1QZeb944kDoAMgAvSOjJwG2ZsNxkswnjb3G3Zxm7Letm8PBJgkHlzEEZgXsaXkpYp5W1va0OGf/fcctweOHnQNq695rrUlYrOLMkuZTMCfsTOU0M/6R4DOMm9XYOe3pBMhn8iAbDf+H3+PWkuewj3xqW8BxoUIhUBIBkB2G4Yp4JIDWNGHd0IHJYy4JRA6zJneUWSZ4yoI0ODWSisP0B1CrhafdIuvHbVXnrlgt1+1712/JY32befetZ+5ud+0aoT0wL6mTYj85OEA0zWsufa7NMwcQqWUJx5cULpzEwgG/dc+yCBZ/HzALFcvgHGE/mgg4vExJdffjmNOsOS91yFArm11xZ5AQkOWKuPf+c70j2kUCMOkssAYnOmi2maz1lzbkbg0WRzwuZnZ2x2anIEYs9MNKUXD4AN0UHydjTV9VhcczTwnXWdcBI/e6kBmOpD457x8SK69Q74aTRaUw4OyJBHUuxjYE19wvqVZKBk+/IJMPZr9jcB2FG3KOZijMRzB6t0/6ILIOFsI2fA+MiZZVU3cBzTzOZPArThugcIErWU118ew5n+5H0QPwK4iLOE32N/E/empqa0LgJs59/YGw9//VF7+JHv2G6rZydOnpTZJkQciCTaN8ms8B/+g5+wf/gTPyEA+9rVy3b2lVfsW499M0kxdZW/szbESpQciGtk8sn3Mtfb2dHrAYwZN3gUsCKSjkuoCCTVlJBL4rgEIYw4J+WsrK7qe1iNmKejIjtg18ko2r1K5KElXVv3EvKapKF7zD3E8PbA0qIel2nLOCNpwu1fPzfI5PPw4cPyEXnppZf0nmj8jZrqesp94DryvHEQIpj7vJ8ge3nt634z8b75GwBP/t9lMIb24ktn9FzHj52wpQMH7JlnnhFrVrrOg6FVk0klbDWBR5J4g8DhgDYs+QCwmar0712OgDpOsWlMeij2fjS5lBcn4CxiSQBFgFrUH5hW05iiZud+Ec8qtcaoBn7yqWfs4sVLek/NxoQdPHBQkkPPP/+8nTlzZjRtJiBRMQlfqbJY2GFK7dgQTF+fEFZ809R0Tl+FD2jaYp/0pr2UPFaUXyPrhG51pSLAjtp7fmZCslgQueS5UCiqQXjw6FF70513qdlKjvSJ3/s9e+yxx2yq2bT3v++99vbv+R47MD9nGXyA0hSiTERH4/0pKIkp+XcHsMevfdQQTEZudAf22rVlu7GyouudQ1bSMtaWZq1LfPAZ0jpcX2q3mJwMLX/yPPYoaw3pnJBGCmD2uwHYNAUDHPRj0veCDu7Exvb9mJrB42B2OlMzmnrw/a09kADtwHQixo6DxLq3fYBAN02UzxMeB7vbmnBj8ikaWKpV0xpnupu1QoxRA466NRHcZHqecaUAGlsA2E5Y8jUl4JgpHzy1Gg3pRnOec32J03FWqj5PGBM/C5mPiNvEYmeYZiXNRp4W1zcalPw/cYZ4SNyM2BFM2zC34/GZdOIaaFojxQ9qBhpu3EspIFBbvkFejGl5yA/IIXH/iSfyShGT1qc4ZcjKz8eapcLkXFfCz7XkGxWyuIK6df8diA9vA0348TqSkSPXEWJCTDMHgA3xRbJQgJqa8ITI5BMmnEmAv05uQh5Tu2FUgMcaiXw/AOsAbQME1f+DP4lI6gSqWMfe/gwdfch+LkU68s1ILGN+H6wpQanpVeybOPKgAWDzu8RimX2qQepTsSJOjMnrjJ8bseYCLA/wOjBRagjylZDg8RrPJ2hEEkg5PM06sK+QWon4rfUIhkOtPQZg69pxViXAWmsh4U4hicRrYN/wWKxlgd1pwiHyFy7N+fMXdG4hS0S+yQcNaMnugLcMeiMAOyYZyCdY+7wZNe/VnN2XiYnHVx0LgK3bpQCTukhpw3oRnYo/ADOh7c5g0CFAogELJQHYJD8UQQFgu66xS5AoAVNy54lGUMDpDHhnxpOQCGTiICVtqUjqlMikwyoWmzNjPBmNRSrQPBXp44BCrPIAwwVISvrAdW/1OknmAY5SQupJLWqpfoBKTiONZ3FjSeDb3Y6MT3j/MIHpMeowEcjtheAIwCYZT8U0RQ4AM8FW4DXmAykJcxMSZ+HyONDxBZAjf8Bi5CsFRhpfEbiUukHqsKF3TCJZKtjCzJRYmsiIMPZKIQhwTGcO1pyzeBmr9O4W9xZAGn3DPZlcOTAp0G4kLs8iL9r15XXrdvvSCAsNKUAOgR5oi2oMpSvda4Hr0rNzgJprWcyZkioSe8aMkSORrrCGrk0FrwdM118PeRWNk7F5tndtempaSRQghzQui0Xb3NmRqcULZ17WSBiFqWXybiiSL0pTvF4p2+LcpN1zx222ND9v6ysrtnztqka9GQtjDSjJjDEGsSltBGDDIl7ZaNl2q2MtuoiDgd12990CsM+/dlFGTe9+1ztsc23VXj192r70+c/Z3vqaZTk4qhVbnJ22XNZHCAPgAsBmL8AU4rkCwA5ZEd4nQZA9A5CuYJvxhgugBwA2QHQfc4BMRk0IRqKknQgLCtB24AexXJT32hof0v1P49rcDw43wIBJwGUlBMPRNAUsew5IT5pdV0z7mmvQ2tF6YVyaOLC+tS1mYmNm0ba7A2vOLtrjzzxvv/+pP7JhpWYdDIAaE9bb3rXCwIyWAcxrgpZATXTX6dKqWQSgAxo/EFitw7EAa7HvUiMw7AA+0EWjmCqXbHN3x9oCuWgIADi40QpNKQB5JHKQxVHiEHEvuYjTwKDgEms76e3zpnwdZqT5B0gfGlHj+3wcMIhkZvxnil+8v+QY74mbT3aUNRJaEOMw0+/aTKNiC5MNm5uo2UyzKjNSpimkB6tGlPzPNapeqZUtp5H1gtzh6WRX6k1rd4cCsAdW0NdOd2h/9cV/a0899nV71zvfYW9/1w+YFWvWL9YEYD/+3Bn7Jz/7c9bNFCxTqgjA9jEvGB2eELtZVfTgRzmEN6HT/2oc7m/RwB4HWBwWJ0w4E0md4yRZQ8OT5FvGL2G4kjXbyQ4sNxzagXzZ7r/jTnvq+WdGADaAfK5Qs3a+ZN2pCWseP2L1I0tyqt+6fA3RPCvkMKJsKTbAmoV5W240rQs4vLWhUePcoGulbtcWKyW7a2nR7lw6YLNMQOys23QRFrGDcyOQeGxqCNblGxMj9qwXhcTvNBmQzKeiMIvrFwxsFXLKCWE3uOQV13VDOsf7ju9ipSgp88YC+56fiXGg883PxmDQeKLjzAwB4D1nt2kkvOSaZdyPGC8NCYFdXNDLFbGu+NCeyGWsOTnpADZa0n13RQfgg6na316z9uoV620u27C1YZnenuUyPU0V9DHCAVJE2grn6aKbODLNwbpgCqaPX0auYD3Oj7YDa6VKURJBntC63miMYAYr1ZnEnidEg9zBAmLXQE1OQF2AtCxJcTavNQBgOLt02LqZvD57w9xIEx4WthrAPDeguc6rnAyEA8CG7UwTTflJp6VzZdBFoxGw1+87PRkxOrL8bvIySGx7dEUGPRg/Dfvdf/0p+/q3nrTazIIY2Nc3yDW4Rm371V/9Zbvt5pvt+VOn7Nwrr0iXkHOApixnLwUEexcTYvIH3ivMrJ3dHY3Qc0+518rfNpERI+cLtgbgZHEkIUIewFlDbJxqNqTBvHL9mvsmEI/7NP8AdfN26OCB0dmjtZWappowSmbT0sLO5W1rty3vChjY6Hq2dVznlZ9owkBAAR4HQ+vge1HI2vH5Kft7b7vPtq9fVk4JYN7e2xXYDci8pfzDTb18sgPGPHrlnkeyb3idKgphrkmigtXGFJ3XYD514oChwPuCy6lpjBUzNKZeQvNRxAcHsGOaT8UWcYwiO4HX5VrdCjSDMSHd29PoPWz9vrqxRXvyqWft+sqWvfs9H7D5g0fsD/7o0/YHf/wZqzanbXOvbcUqRmN55Wn1UkHvgbU0ro8fZ85I4iLF48ixxdKO5tOIibfPLIqCmd8PMBIjR54HCQPX7B1avlRwMHF1zSaak4pN991zr/793Nmzyv+49sRzQC4AbMl7cB+Y1ppsWqVRt8lG0+bQvp6dFbt+utmQqaP1OmrkKkfuMVXG5KDLorH/t7bQXyQXzIwYUhQtaNqSO4shqBuYphCk/YzMocdg1jENeHJ8vDMEAOLdo/XvRbyYi6lxyF4elxAJooyYQ2o8O9nHywWXXuL1kHPwGlh1AWBTgHPey8gxFdARo8aBaH4WEiEBYPPvANi8z/hZ5Kkxwhju920AACAASURBVA7bmXsTZrZ8H+uEf/vc579gTzx92jL5ki0uLtnXHv669grNSi9GyfEy9lP/zX9tH/7gB+3ypddsdeWGrdy4Yd/+1mOSkdGUZZpyDYZuyIIEcDPePKQw5e/Iq8SuTkavozHl1Mj36+pFssd0Z8PxNxWaZzMztrK2YdtIiEj2KEAzlwAQ8JSISEwS0uwBQGApoUU6MzOtXJLcNkChYCZK817mmA4UwwC844477OzZV50ploBuRrU5v/FmGD9j4l7yu+TqYTI8ygNSncvvkWtTd8VZxV5B3gCzYpiwp198QaD9kSNHBUDQPOLeAOzwITN35AaZeJZMhjfO5LsgE9Ly6wBs6tkRODnsay1HvRy1cjRLeHy+jxwtztA4aznbWNvUJKxr6rZytWYNzCYHZlu7e/bCi2fsxo0V1V2sMfwrrly6YhcvXrTLly4nc+akyUosFvA3UO3J/aLWcADRc0pPrRKomOQpRuBoAu8DRBbwoyayYxTkkppKrLvkDdPjE5KfclmDIEDVJibt6Mmb7BaMvycm7fTpF+y3f/u3NZGKtNAtN99k73j72+293/dus/YeLjEj3XXPut7AaAkA29VxR/q5/Np/SAN7HHgLIEsgEqDpwOzGTluymSvr62K+SwIFBi14QMJLgnSoMwx9YerkJB3iuMlA1yS8VWhSRjPqjbElGqMBppH3BmszCBYxLciV0JqKeiCB1yHHyPNynnr+uI/fsJ6jYci9jzU4/twOjA4UfxR3Eri5s71pnT2kQ1xagT0eEyw8LoA315G/Ia8FmNX0Q9Ky5/oAYgNgS0aEKYsECit2JkkMTT9NTnjOmCQPyJXjukW+TbxT7Z4k+Nh7MfGhPJ3Jv6TjHjhWsKxp+vOzkEaLtcBjBVjNewqjSOJqNGiIB+AvkhUR0THpB8sTxX10iDvInoH5RJySgWy9MVrBqCrwQb5E4yzY5iI5iOiQUQzvyYyPLNg94iBHeTwCN3T8QRN+kAfJV8S4YsqbhoJLA78RwHZJN7IENxzlvbFuIQX49fUpyHGlhjgDgyGs157y/wB+R+sIsgXnTCJQeZxxprkmIXV+M8GKlrxLj3EmBblhHMDer3lfD2BzDaIxw2QgZyLxWZPeCXD+bvhA4J6jfT/mpeAJhkuMeo+MMyimeZOihcg8fQH94F2iOb7BSJXzNQgMPFDU3so3wIGSPKNkqiA1JQIh1zJY1+QSkUuCBXFddPbnC3b58hVNuSMp59fOJ0zdqymjnI5ahcdT7ZpqVNY88YO1qlyU9ZKmLgLAVo5w/z0A2H5ojACW9I0X0d6BJSkLABvTFjZNna5Nr61AwU2F7QOjie+l0Zv0gSRlwYXSHfHuX7AOuLAaUUgBKQIZ3Ren1/tHJN7jALYfrA4wfjcGdiRXo8WZbqAWOgcPLIskDSDZjqSDTWcGkAuwWnCARl88KI4D2GgaYhR4Y3lFrCa0MQ3NWB3+zvx9PYDt4IF0yWDpMJoxuiZ+mIzGMRjZZkykh+bgmsZ+YbZxvSQtIRMwdzEdsYwSRZ9rTIOhXi3bgflZm27WVPwVs0MVgjDhAfDcpRh2oI9fExxYfGhjAnbu7KFp7BrmSh6SLrrWQp9kd9dae66lKTOdbk9BnIUH04I/kIO4CNi8zoHGPkgvVQhmnCWs97ixYRsAnrw5GObJnd2fOAHYKZhJY4lr2xva1MSkkloSS9jbCjQ0VYZmL509Z9dX1mwDQ0C0gQCqCmUlVNyDRjknRutDD9wnWZELr75iW+tr0l/c297Wa4ugyObDdZtCF6YBmp2rW23b7fY1vkWovev+++0jP/Zj9sJLZ2zxwKK943vfZjeuXrGXnn3WvvqFv7D+7o4VGFMtFWxualKjxgFg00gAwGYzkxgA6gMSYeIozTsOc2RQZOgIEO1BFgDb99ZA7GsMiIa9vu4Hjw1rWLpXYq97w0W6RXIXZoSx5qxvaZa6iSPriuQexgFSKhyCNDxIAnGxBozwoALLrGOZYX8EYOdozCB/AvDE4ZbJWxbwtFC2Un3S1nba9sef+aw9deYVy8/NW705Zf2dPZkxstswBySotgY9awNYUECKrZ+zfN8s3x1YaeDmBb0SzYmuZZErQIOWkeKkIQYLa5jL2m63bbjl6uDkQItOe7FodRi2XbS/XdPb2a19GV8w1sz/b21sKnnVGBrFVOgTM+Ke3HljjYyaHWNNq2heRSyL5pqmOobJ6CTpZhJbVGyVS1qDMKznmjVbnKrbZKVotWLWasWc9nIW4zc+aR5Iyy9vtWbNsjSpink5qucKJRtmYaNVzLIl62PUWKjY86dfss/8yR9bPT+w9/zA90lrFbZ1cWJWIPapM+fsf/vpf269XMH6gIbsY4o1jSZ6ku7eCX87gK3D5m8zcUwXJRJ7MBz2L2dM3C81OzlIpU/nY8ECdgGwqT16fTuYL9uDANinT9m1rQ1rASpVm5bLVqxfrtpuvWq1Y4ds5pbjWgsbFy5be3PdMhlAkbYN2n3L9BnzmrK5+SVrDwd24eoVy5VJBlwrcaKQt5vnZu3e48ft5MycTWX7NjnYtEzbTapi3CvOMt57GbO2BMa7wZxmCZJeKFrU+5MB7DE9hrSIE5MI9kOSAwoGhUv4uN4nUhGcGTEaqGSJNc7US5IekbbYwMdESVSjWcy6FECdGNsqbGU87K+JZAWDQ4CPOEdrjbqPDzLW3GjKmI3fl5ln1qwxMSHzI8aHiZMAeMjgsII6G8vWWb1iw51Vy4mBjRHsnsDcztaWNLCZDzES6jLgcltTLDSZQy+umC+JgU3cJ5bRrIFFE++B96RmXbrG5Cm8x9AojyYD8a6IhFEPY7A9gaUT09NWqFatx/Wo1K02NWvDQkkM7EGuZMM8xiVVMbGzeaZRMtZrbYtNjf51H8Z0qSr9b+R6ACVpNHNtOm2A1R0ZOPL+eM8qmjNIX1Fg06ym+e3XUgMnmGDuohtdt9/715+0R77z9BiAvSWW6YmTR+znf/6jYvK8cuaMXTh7VkU2TcC11VXbRd5KI5kDSWBxJnLmOz9xaGdefFGal5OwNGFKb2476JhkGcR+IY4mDWxAXLIyihTyPxoiSJfAukYXn1yG75kgAZAkOZW0mNag531uxuo69wIN8PNAx7PV0bWGhd1yBoBGdN2QbaC8xbotHKjlZzFZNPvP3n6/TZayYoViAjg3PWWbG2vWrFfVkB0HXXQvBhhGOlMF/V6kavgqkJ8znP3IuSaGYmJpB5FD4JCDRFwXvjIhwPWBnEEDl2mD0JwNWR2xXCA9wNpmVBcNboAh6QyicY55I2d5xl67dN1OPfeizR84au/8vvdZ1/L20V/6FXvm9EtWbkxKj73anJREDwURADaNg2DVhnxO5MzjJnLjpA4fi3XteBE5XkeySKZkyYRO+UahIPmQGzdu2OXLl/3v0C8tez6CjjAANjnl8aPHBHITtwAMaI4AyuHvQVETmtvss+JEQ6P7eDHMTE7a0tyciAUA2EcOLFmVCTJNJ3ZsSHOk19F+U/Mgm7PdPYyEE/CeRmnJk2gYwPRWEw1tVEmJ5NWgQ7M3QAwmCbY2N5X7oGPuuskDAdg08XlvxFeuL9eMODNu4hjgnvtrZNV4Bsjm5wJRw3hNZpJOyhgHsGEgu7meV1s8R7D5+FkAm1x/4nbEYTUAiBNJPoqfy3C31VKMj/FyAAweBz1lQF/+jthN0fmpP/pTO/PqRZuaWVChe+rZ5+Q/46PNYeiVtX/0P/z39oH3v0/THQDY5Eenn3/Orl+/bpcuXRZQMs7+U+M5AaW8J9e7dmk8PniNYSbGeuK1SydVzdYA830smr0hoKDLuenszLmFeaOZcvHSVVvb64qgoo80WuwAtoPYHpOcaQ+hh73KGm02mjJ2hNHHR9xfTcC6Rpl+HoTaxcUFvQ9pYUPKgjgBaSILqDJGvBrzSon3Hk3k8f2nPAoN2mbTNtbXVDOFsSiyW6y7kydvkuzNK6+8YjMzs5LbwPyQvcRjxuRITG+pUZBiE8CMatWySxv5hIjH8tCw1gg6uWJMfiXWZUgSRB4TsYH/j0knAXXFgl4ftZfYdbmczlCMZi9euqwGA3Xx7h4SLS2RZZiY5ZO4QB4exJBoqAdhDsal/Dt4n6n+jykYCHSq55n0hiWYgDSB9wmoDhCbmoHHkhkkDHRiZq2q6y1ZovauVWvUwTShzaoTEza3dMBO3HSrHTt5UqDbH37yk/bYNx9TjOq22jY9MSkJkR/+8Aft+IFFNXF5H24062tPz5+kL3ykidOWLP0/DsCOuPA68Ja9jy9Tp2dX1ndss921bQwMCS4Qf/D2oeEGKCxJUZc+1L5U/eJSTCJDQJhLjOKY4GNvhZTPuITBOM6i10UzB5PdAP4AOZO5mrNynY3tcoheKWgtJVPyoWQd/XXFWmPPsE/4u2AjR+yLszyuCbUvDGH+HbyG97S7syUAO84IzmXJkCWTXOKLYjixSHklRr77pqAiKAFYpvWJeSuvOQDR0PyWbn+zoWsdRA+us6Q+ExjHvgr2dADxkllIMV6T53xPvkZ+lT6DcR7xPOSfwlSTPD50rCVJkXJdYmpIfdH8iYkhrje1OtOsAuE1icSUDVOdAI6mKQP+nms8PT2jHJDnp8E+knGVfrXLeiifbrsERnhvgR0QicGWOAOJRbwX5VaSYcUU00l5ktZJALYk2iTN6j4t4D+smpBnkcQe9T9nq847P4u5l5ARlcslwmoQYKPpEGcq13Y8/mqdwZ1IIr+sThoZzjDeB7DJ0QPAFgAuHNT9ynRu6IvLgAVe6iNA+8dIANAxqSRT9KRmwTof/4i1Pf6zwA9Uk42ZOKoBlGIe/+Z71WP0SBc8qWFAltLUYSIyRd4C5hQNKJE8mPxOE1VgTT7p4+Q/AGzdsyRHG0QnGi28RvZUnN+Sy8vlJXvM5NIDDzwg5YgA7TWVRE40xM/IjYgjv6KmIEchZrBOR/GB6z42qaG4c/89bx61C/1NpUs30nX1hNwBbGcKUzhy8DbRj9taV3eE4LkJS3jLzYCE+qPvKEPAoksZSArStUzjMAyWtW5ACqi6YbCeCcbpdYxAxAQIR6AToCpdrNd38CKJ9MWzr3ETh7GCsTT8fExN40ip8JIYvdjBbqwllRrNKZLY8jNGVtxJvZ81AdeM8OzstlSciIWdNqp3nfYZ2LGpA8AWq3Doo2985bnVQacbncvJVIrHvXzlqsBAQAMfCcYEBjBiX583wAsKRhYH4DUsqSUA7ImazIYYmacgIJXmYAc4hrEchjUADj4qOqWfbW3DxvBxSnVrxFZyQJQkpN3GzGRHrAZYs9KsyTGavS0JETYODrMU8zBWXVMITUS/jjBMWR9sFDTtNhKDnyYAS9ENN8JlnO89aQn9OEy9CjCqYfyiZUtgkzEZ7LyK7bQ7dur0GbtyY8UsV7Ke3LIAPso2GGDKlLOpRtUOHzhgd952q8006nb+lZdt5eoVm52aUlIsZvnAXe7RVBZYTYIwyNjadluj5uhmDnJZu/uBB+w//4kft1PPP2dHjx61t7/trXbltYt2+qkn7et/9UWxrwFpqvmcTTZrSqIAmb2JgJxLXYmBWBuDgdgMHJQqZEiMkkEi+yuKbOkYJa0/2He76Bf2UyENSN3tyK2briLPA3jNaCSHCOPzMLBdazg0NJFrYE90HcDe2tRBJ1Ym91MMbDQVKagGtoHbLPrpiX0GAMuaESCyu2tdTM4GWWvOLsgUbWJm3r75ncftU5/9C2uXG9KWhYGNjnWJ5g8Fa8Zsu9MyK+O07dISdMZhaed7Q6sYo5YF2xq0rTvoWW7o5ozIg0gfL42GF2sV2227WV0kBhy8bCLYTxOTE4klAHDUkzEqOuKNWsVmpqbs8MEDduXSJRUZFKcAzDKuoNNMgk0jJ00meALiel+hn8XPxAXyGSVNr4ghxigViQda3on1xZ5HkwwGGp9o1aNzDQN7qlqyonUt22tbJZ/RvyHtQxIoOQ+Ao1LBqg0aXAArQ423VesTAtMKpZpY1/XmjF26dN3+zb/5E3v1pTP24N23aY0eu+kWAXSN+QO2N8zb02fO2f/+Mz9nw3JdY7oYiQEGsBcZueTgUWKcYYLk3xMRGUkRRvwdJa8xYhgSGdzbGNnSffYusOsrJ8dnDi06u0nfknusswRTWa5Br2fz+bI9cOcddur0KbuxuWEdDtxa0zrdjGWqDduplKx8+IAt3XmbDQt5u3b+NdtZX7XssC1N+vwgY7keGuysiRkrVGsyd1ze2ZLBHrGZMufI1KTdd/Kk3XfipJ2Yblhlb9myrS11mWUUKtaPsjFfh7A8AbHZX8gpyGl5IO12Ehq0WqW7xnVJrtlcKy/svCEY8imCHKMLnYBumkucXSrAkzY2ZxtJMQUJ4DMJBv8WZllc70hiGS+XtjFrT6zrouKcy0n58/FzAA8S2gpFXBrJPHTosG0ABiWmDV36ialpm5qdtbwMDmkK9TRJYJ0d21m+bK2VK5brbFs127dSVmLW1tndso3l61bODK3BiLNiPKzvXe1badnCIMkXrIqMB/p0PWSsira5va6mQDBcuPQOYDtzh/ccCSRrd59JCSOy4Kxq7j3nBePCjablacznis66pumZL1u2VLNKfdLKtQkx9QEbAbisBxsEttNQjwODv1JryryKnU3yq4Q7MbCNZhsMUjWDc5KQQMaL8wtYGd1VJA04c9DALgGIl+r2/37iDwVgV6fnJR9yYwMAO28/9qN/337ix3/Erl65YqvLTBBds631DV0fQMXl5RXXtI7JIQx+uX+MFZZKYpcdPHhQAAn3HRIC53qwdHQNYZHTeEmSC25w7ePpxEPOSM6frc0NaXvXaxUVyiE9wvuB7SNJOo2pOiuca96CdYH8BJrEmFDni2JUogtN8S3dQU3HZZS39JKUiFjO3R17/5vvkJTIIw8/LP3te+66w9aWb1ilXBS7STr9nJtpPxHDgr2oUV+dky6DgcElTWONdSZWNr+zX0B40ZNqd4HP+A2okSK/mJ40j4nLrDUBWGUMP3NiXGNKybqQ3Bl0iOHQJqaabjLY4/kH9q3vPG0XLl+3d33/B+yht73TXrlw2f7xP/k/xE4HwEYbfGJmTrGdgqFO/EgjzJJp2dvz8fq0d+N9BwuW18QeCFDN/VPSSH4a6Q6mEr9LjhlFMWOgr7z0sq2srCpekBPV6jUfqa67hBxMVRq+ANjOGi44oIqGdjLo0zUm5uWyVp+btWqjrvqAaS8m4ZAtQ57m2OFD1qxWHLhG+7qPibezvPw+AOLC3PIJiwBVeB6B5hT3mYytoQff7Yr9zWsOxhDrlyIQuR2a5tOTk24ojkcG5JOux0z2d4ABMtdmqkam9l4w6nonT4KQHFTRpS2eGIZJB5zzDfNIyelAjkkTTAH68j5Cx5zrL2AzMZMEWo8ZhhH31EBPYA+sZul5oyeedGx5XF47jNe5+QWdqeTrXIM/+OQf2ZXlDTt89KRdunRJYDT65qx5B49ckuJ//p/+R3v/e99nly9dtJXlG5LquXjhfGpmXBHLCjA7wHXlPEl6QuP9YxIjodMaYFgA2hSszgB1AzPIT1pjqWDlNTsbumgLi4u6LqfPvKzcpJ9Mr5117cy0YGFTzxCrKIaDfAQJg8YmUiIBJPB+3ajVSUQBFnAG+WvO2X333mtPP/10kgrIC+yvVut6unFm23i9F8BCNFj5GmA5sRBQFOZkSHNpVF2gf9luu+025eo0H44dO24vvPCC7g/XRGBZvaHzxfVNk4SIRsohX7nsI48Py1X6/Imp7WBuqq1pSKoZ5E0AHmekQ57N+Ch3+vCzwO8LH9S/mKoipSDCGa+jWNLU62Pf/o4A7BM332zXry9LB5szCXYn88x63WLEAlA4CcJ9P5i6BS/w18jrCR1j7o/HYr/PXEvkk/g+WOjUrGKj0zRk/5SKYl376/Y6VnFJLN+emp2aUsXHK5Oxydk5O3z8hJ24+RY7dOSoPfHU0/axj31MYJ3A8HzBpiYmFH9gYH/gPd+nfMWlTLgvzm5200lkIb2R5QC2+7xIKk9XcJ8V6//na3cEhAnkcOahfKRkJOiMeGR+NvZadu7aivVgicJMJVccmeAN5OvBGmFtC8BOoCJxzckNDl7yQZ4Y0hasRda8SEhJj1n3+w367vwxk3FqxBLPJRcKOO4SdyJCMZ0LIeUNkyluXEhNTRx0xug4QB7PF8Av9zPASb9MTEgkFq4IMkOBwUxfMYUlj5GMqVkROu4e15IEE48HnlN0uQ/WP5gROXgbD6lUI4qJTf7SdlNE1W65rM40sBgmvWmyhUxQTLnwnDxfAHCxt2KyhfcCtoT3VuTtauK12z6dmfMJmMhXeb/EbK5Ho9kYEWaYntvZ3kmyQy6txO+xfwJ4l7wVcneSJur7pGXKi5g+ZV8gI8vf8YHme7vlEiQAkfuG3k4q4sMBZIBkJ9wox9ZNc4xQ2uG9nq6T8CowBya8Mw6ERmN9fX1VC18kC5ja+B1oassBbE0vJXlj9i77mWsA0ZLmRT7vMnMRr3l/vK5ooPK63thAjHxOBovc15h+jrgBKM9aT7JEYHjuwSB21YidHTKuEf/3Jy98d2tPkHvSwElTry5/69Nd4SkYsUwxYGx6N/5/PJeLZpHvAZdUUh2Z4jm/qwZQkjnhbKBh4OfOvn+hNy3xwHP8MGpw+Yoh5VX1/FIxPuVW/FzT++i2J8AakgD/z/1sNGD7I8HXc2xUZ/fAHv3mN+17v/d7JWUG2ZEPNa2ZhGO/aQ2CHaapIogJANhqovt1j3NU5K0xXfDM3XfeNww6PkUNv4g+VRiLsLhdq9U7ixq1K7vpSrNWsZ31FekBbu117MryqrXpSkNXT0GFMZ0yBx9mB+kiauwq6b6JuSMgxNmlPL/cpyU5sS+/MWI2AmCljh0Xgg6R2HoJ7IhiVazh5HoZZgVuAjHmmpu6FdGZ0KhC0jOE4cMCd40cL9DoLMm4Ul1e2FNZGxRKhhs247dDAL1UeEWnhm3tIzBJw1n6ZH64yiCTQ0U6vozawF5yQyCxlekGAhDli3Kkp9tDMeELhkM4K5a3dzkpKsEDOtLapLNUKRbs4OKcTU00R2ApQV5JgkYyijoQef8sQMT8KcpnZ2Z00LM5mk1GxF02gY47v0dSB9DHsbG5sSk2BAA1G3l9bUPJJ6A+G5/rAMhOcCIssUF4/QQVHgu9RK7D6vq6La+sjQKY5FDS2I13kJ11Q+E6Avlx5654V4fCAy0nWBUkfTKKIlHI5mx1c1tF4aVry7bXHUpDMpcHfOzaMNOzZqNqjXLJbj56VCAYDOnL589ZaxtjRxOTnDE5gP7VjU1rk6BLYmDHWn30xkxAC8X4Q29/u/3wj/6IPfzII3bffffZ3XfdIc3OR77yZXvika9bBoYMhVupYNNoiJYLOjxgjztTyY0ZKHpdA7yoUSVuGsGC34lgIcZYr6/9QlIibXYMRSlktre0jjwB9HUfo4Iw+QkkHCQc4tyj2YVF29lrS8Oe3+f+ov8L0M4ep9FAMuyBBCCuYzgVR+dMoyOJbSOWz+6u7wkltkWB2MSFmYVFMa52/909+oVf+Zitdsj+nMknhqm6m354wLwMY79I8AReJqkQgm62jMGgd/tfd5CmQT6uFw2uYJuNDgAlQAAMAL6e8Kv32utav4sByK4Nu2276/bb7OTRI3b25ZcsgzEqBeDGhh1YXLQd9NYyXY3/i7EocKRru20Y7h2tE6YUSCRhL2uyIEmPcKiUSLJJjNHkLubFAIN53aiWbGaiLr3rUm5o9VJOOtj5Yc+G3Zblhn3pXldrFcsBOCYtTA4Y2DCsVbGXKWCQZ+kTJztWrTXVcPqLv/iiPfnk07YwP2u333LS3nT7bTYzN2vT8wtWnZqxXqFqj506Y//4Z/5PG5QnrZ0ti0WvPLzf1fMXMwAGZt2h4ISocUZf/UhMjUPibmKmjBd3/u/ogioyqIgItihxiXunRiH6lxQG7At+k2SJOM4ZU60oOSpns3b/3XfZ2bOv2KXLrwksgouMXEqLxLTesMHEhFUOHbADt95qe+hLPv+cVQBHtrdAPXGMEBjOHiw1J62bLVgLEJN9CIMBU81uyw5O1O2d991j777vLqvsbVp/b9N22ySFLRu0dhFbterArJrHZHDPivWqZZtVG0hrum+ZzsDqVlBCOSjC/PFEREMlFNAC1XzU1xsqba1vkm2uXwtgVwVg3gYULe2OOtYAhd7Z7is5IFH1BNKTfR6PxETgZOp697ptSUgE6DU7Ozsy9OG6KqlmT4yBXiTJAADeJALQKYvtz7ovVGq2cOCAmP+cu7COC6yVzrb1d9ZtuLtumfaODVpbNtjbtvbWuuX6HSvnhlbODaww7LpONGAVBSjyRnmkFmBwtK1YKAlcQqOWRsr2zoauO81uzhnWKGaPxE0SNq4Bk0TOauwK9Eb3XmdopW57vYzO2EyuYOV63Zozs1abnLZMqWxdy9ledyBzYFjVrKViCfkmjHQo3mlOkadkdP6xHgvFssBFNI0jrxD4y5QVX1U8cj9pRiKaQnwSDGaaXCn6GLUXLn3bbXVsYnrefucTf2hf+MrXbenoTfbShUvyFajWK/a//i//nT34wD127ux5O/vqWbt25ZqPbLImttMZrH1QEnCLsXDoUHNNbyyvihk3NT3tbMANcgCufcbPPQDSMWk3Ne6SVi35Bc0Jzkk1UtBLTiy/BgUe7NaNTavAFqaRkKb0fCS2YMVa3bZomop9PFDBAvlBBYOagE6TkflYMkmEUUn+AdhRzXTsbbcesHe9+V47+/LLduqZp+3B++41nps8gUmqacAVJKi6jA4nkkIeMyfGaJH3gA3kzFARNDTi6ixh4hrrKkYvQwORfxMwnBlYto8ms48+8jojV4IUqrOx17XJqUkBCVFUAE7RNGbfbO5sa+9s77TtuRdetqs3JE8sTwAAIABJREFUNm3x0HG7874328FjN9nv/v6n7Etf+4atUqQyfQc7kzgm0yXXbGb/s85DqiAKNN5TsNfGWW4xUqum2ZAmC4WySwCJLMA7h0WVzyu3IwOmWYUZ5+nnT6tQ2dra9oKEs4dzsVi0A0sH9PvPPfecckVNoKCNXKl4443JpkZD8UXazXiq2NAmxQzOiLF/+NBBES/mZ6bFqJ+ZnLAquenamu4hcDBrgKKNx3QTurxriiLrpPtmAhUit1FDjzOZpruaRfuFPI+jWLmza/Ozs9qXTJoBYqhgFoC8z4oWUFb2nIKYwp7RxEICsGFuh0yTmKECylyiiAJNkoUD9OadLceIOg2UkG1QrE5FOF8DwI5R/mDLisUHKI8Jqky1dm1zA8kgTLvKIpRgGqVcu9u1q9eu2R133iWJR9bOE088aX/2+S/Y5RvrdtPNt0nfd21l1YtTyRi6hiz7+md++p/ZPXffZefPn7PVlWUBE9Kc5TV0+jIbfO211wSu0kSJaRcxldP4fYCe5F8xehzvOUb8nUTh2t2AHfwNDG2x/JjqLRalp8kkAKDSxctXtC+ur67a4sKCiBTUhg4iem0VZ6qTK2Aiu9a2zA2ZcqvG2eDgKCCks8TcY0LgXr2mBtyhAwd1Zr/44ouecwiIqYyAtyBRRQ0ayVCcrUHaCoap7w83cI+PaMRwvvra6itP5xx/4okn9P+sQb1G0ZC8RnDmsbPWBbRKU5yJQx/pd5NZgF0HtoPxDAjEdWdPst4dQPEJMK4fZCVJdZE7SDLUSUw+hbVts3OzI1INwNMzzz5v3/jmt+zq9WWr1Bv24FvequbcU08/MzKjFCNW2uQdJxuhHZ8aPd5s9Olgzp7ZGW+wt/acNMPaFBDP+5GvVpJJkXyYA9n8rTOsc8obFfclY+qgDc+vPCnp3OJJsLB0QM0gcuC3veOdqvMOHztmH//4x+3ZU8+pwcXEEQA25wt7bKJRsx/9yN+3m04eTw1Wzl1kcQD1G9bhnEsSRML2xrAHB+cwRvPJWozvhLMICEwSfUKpQOeZzCJu+PfoAzOpfH19064gSak1ZKp71URKEhyc98IGxkzQxCROIGRIR0gqKOEnrGsaYTRP+NuYZht//SOgLUOdx9S5T1wAGLtJZNunn2g4sV5CB3wkf5fM2CURCkDqLG5NGSdyRTTt9omOjrRHQzaAXeos/d2gZ/hWAVy3d3ck08ZajcZNnD8CqmU+h49VSzE47ovWvmKAa9Pzc5/O8fw3tOUjV6DeqzP9ncwU+Xk0ipW7y3y1rrjIzzkvA4TndfC+kemM2jZYvIoXAvidncvXIBTIzFwNVGeps9apBfz1gQd5fOMe85ySYODeDoY2NTmp10SzkftFbJ9o1LXuOCOQ6+ExY2IGfGiTWJw8ETSBjNpCajLy72t4rSRvIp7DGfjpfhJnqT9SY4NYE2uNnzuTPOUtyv+QRR3YDs+XmjXUsZy1mqSBdAZulc4e3hu5Pud/nIuxt3nvwXbXvU/AZzRE/Lq6FJm+1+ZyPzbyM+GgSZZX+YOm1iFiIrDgEwNqrrrr+Ugyc9xLMLCGiLXx3CEpI/D2352vnFKxrsf3aqz32MMBUnt+7rJsmmaLLtQ4AJ5CRxB4NKmfjpkA0yX52GzIFJjn0P0VydRVNyCA8tiaWiCvrzgZSPcwX9C6l4JDkuHz2t4nqHXNU+Ph1KlT0sA+cuSI7rnMiRMpDe+T8HjiNRDjw8dln3jspyPxhLUVALauFQB2FKKhk8ILlsamdP/SCGc63EmYGcXCFEMGV7toEJVsfadtV1bWfPRTOtAuLl4pOeDLpwPYaHj6yACPDSCkziogrjQdKWAwfXEWdiRuscn5RR9J99jO70ZBEd2LGEsKt9tgEihhf2MXMRgUEnV38wuKSLSpkfdAQ5pkjsQGnV/YNWHaA9O6kynY5evLtikmGuPMbvSnAwejrdQd3zch9IQiilR1pDDwyjgbDa6ZOuQA01kYYLCUhvbyuQsCwxjh5ibG9USvSguaTsWwr5Eo9DYxeJuebNr8zJQKAgp3aRKNBVkYLJKiYBQjl1PiSAIhfTg2hrSxYAm7Zg8LKjaEjP2QI2bMslpX0UlRv7a2oYKQRJmOcOiABxACOBnuuFH0EAMAsDGpRAeJJeSbyDvpvF9npMFM98aCNMK1gQEqOCjzMnBANoXrUauzuTICsDn0Vza27cyrF+zy9VUxvGBCSb+jwFpCGXho85OTdv8dt9t9b7rdujs79uJzz8oYAnmUze0tW8ENmMfnfW5uCPjYbrmUCL2tVr9v3/Oud9oHf+jD9rVvfMMefPBBe9Ntt1hre9O+8eUv2VOPPWo5Coxsxppl9hD6WWbNyaaCodgqxZKCpXRC5f6bs8ZE0/WrZUzI7zAGWZUJFntE0gT8DWs2Y9LcFoCN1iR7SEL4bnrEvqKYQ0+WfcMIMK996eAR223DXjcVIwC5yJzUYEJurGl9wnDjg/UioHavpb0Pm7vThnkPu4HiDqf2be0JhQO6wVzzUskmZ2atzlhrPmef+OSf2OOnL9og7zILvMcY0RKkmZip2vsp+HqXdz/hl0xI0oB6IzjKr0oaJbF4orCIx5UMapamGewVHyfSaH+/40DtoGdTtap9/zvfYdtry7azsW6DdscmajWx/BYW52xnbxMi5djYeUbAdacHA4J1sinwutX1a+Za8DALGefLWrEHGJyxGszrWtUaaPRVCtKsR+s6N+xKtx6d4CxyI71OihFuQgmCgT4XsbMCKCJDsLxG1GHBAirWG5N6Z+vrW/b8cy/YI498U0X3gw/cZ9NTDTt69LDNYqC1sGi5ctUG5br91aNP2i/95u/ZbrZunRyMVJJLJFq6AhwLQ++WKmK9wbQqGCRKyJUUevPOO8b70yh+LKURdtphiZmo2wLAhda/dLJ8fQOQEeOUckg6J2PDYknJF8XavXffaa9dOGevXTivAlUjx6WK4S3eQdICxuiBg7Z0++02qNXstYsXbbC6asOtLTHbaVgQO4uwJWtN6zLZ0ZyxVtIpzvZ7lm/v2lQpZ/fcdNweuuWkPXTyqLU3Vm15fZns3ZrFgmX39mxIMU1SSbFYLdmwXrEha5XGbWdolY7HYqsVFIOkA5e6/EhXSeNQus80VDxhIbnirJRMACwDdMnRDe52paNH4cC5LUf1NmO7uyMjLXaMTNuSgSv7i8azA5IONnHeUzSzZ/hbnif2TLDywgwsgHGOaQD/+uSUdKDL9aZNzy+qoad7TiGB0eagZdbaskx727LdXevvbduwtW393S3L9VqWH3aslOlZbkAR0hLoqLWTBXCquLkexqM02SG4y1iW95oSZiVNgHGwsXNa+y6FQXO2KMCSM4x1AoCtrn+5ah1Ei5DOKVetXG9YIwHYViwrl+kNsjbABDTLfqIxBOPLJSdI0DCuFPta7umwimF8VTzmacS56NqZFLZaw4mhJWC2ZJkCDQaa2F64+ntKvh6wlQcZq01M22/8ziekgV1uztiFq8u6zryXX/uX/8Imm1V78cUzdv7cBQHSsFI2NrZsY31TZ3HIRbEGmKhyE+ayzuvVdZ+UopBDYoA1BwgVIFok0a+LxeFCDuCeQ9Vjz/oyD3VTnACxaTRgxEXBw/WByaPR8W7S5SOOAiwm5/IoMgWAaZTfC8IoOkNP3Mdf+1Yetm0u37J/8EMfEJjx5OPfsTOnT9vb3vJmu/nEcdvd3rQ++reamMvKMAigLzSUOa9o7HG9oiDROKqm2iAo+KSM7kwaFfXY7QA296yY7YsZzmZ2vWOaRd7ck8yA1h/gj59xzrLzaQLleFyzUtleu3LDPv/FL9vs4lH70Ed+3Iq1ScsUa/Z//eqv2+lXzsqcmvWJbvbE9FQa1/Qim9wqSAGR3EcuPA5gRzEsoF6sYdatm2xTeGWyPq3oJsAOEgEWAgYeWDooneuXX3pFa5r7CPOS56FZTXGOcSM5JIxR6T0PXFuV961px8Tu5OcOtOStMTOtphrxj7wTwApdzvk518I+sDBvtUrZtjl7yWMgjWCMxTgrJlACpd1sStc3gY7kyZEmAH5q4iTJptE44DUQy/ggdpJPsoYApogvAsFk/u1me+SUrsdJPpOkfgTcOwAZJo4BYKtCkUGmm62HUe44gE0MBSAAwFbxGGztdH/0XImZOGKNJfKOABzY/hWMdAdqdArAlt5zxWamp3Ttnc3ds+WVFTt24qSmOYkyX/3a1+zLX/26bbeHNjO3aE89+aQADQAFri+yZJw95No//U//qR07eiTJhlxTgxRQl3s/NT2nRhD3HcYebGI+iSE8N6y+WG/8vvZyArVZm34PvFkS2t3sf34mkLJYVPOHa0VuHFIkADHLa2v23EsviUyibQWQn4zMBBDBgqQWTRMJzlIGwM3rcTAKLKWGJutBeyZJdqnpkPSCxY5HsqiJdvaMXXrtNe05vzfOqI33GKBT7L9gNsc5+kaAIlh7AXYE2M37dlC5oPvIzxnFDjkE/l9arBp9dwCHmo36lfOcST4RWpKJsE8t8O+uBx0SZYA1MnhLoAN+Mlq3Ih55PkCeIDBMTTIf9+bnjUZdYCcEHJrLL5552Z49/YJdW15TTpgvVTSRdeTYcb1uyWxubyu3iPdJDI7vw1+GNYeHARjD4cOHFK+7YnCSF7h5c8j5yTSYhnbRATvOHIHXyPUoh6LB6KxEkfFo+CVAkvhO7caUM7Xq3OKiHTlx0o7fdJMdv+lme/mVV+03fuM3NJ0AyIRGPo/PeQIpb2qyafffd7d8jiD0adCshQE1Eh8tnYNqKniaOyISuUQbBQc+PzmfOhRTcyAim/9ykhaQvnsGi2fhAXy2On1bWd+0G+sbto6GsCYx95mmqpcSqBVj+YF98PNoJkWzRE0SvLZSY4Q9e+LECc/vU8yLs2N0r/QkWcmB+nnomExI10GsEBNd5oHORhWRihw0mV76Q/hUCa+PeyqCRvKT0b5La5v7x5kxDshLEx9CmKSfhqrVOe/3tjat18J7BanbmnuVJENAziGZNkqCydmcATpHs4sJWxo33IYbTJaQt6GbnZpAcS2kEoCXVqMxehzfhw6ess75nngYe2ZcJoT3sr3jRECRBMRKdXY806ZaNknmL9askyaGzpIVKYC6wSeO1ZxIcr3RRA32PXUBTU1iK8QErjXxnnVHTIh7raZjuu68LsBF9i6vdfw6EWu5hmsb2y5Vk2QP42yPsyteB/FE7y958gSIyj71ZhLNXiS++lJyCClYndUQ2kY+Ph7DNDkjdj8Yketj85g6p5MEFj8LiUTFy8TcDbCbPI244U1jl6cUOYPp9qHLVjlI7QC/pmwFYCd1AGKlFrF/iXURZzVrLq5bANRxzumsp1FN4z2IXiEbmR4rzgzlF4nBzfexJ8l7wFSk3Rh/I+UiiBce00fnT8JI+LU4g7n24IJMQahRxfnA+uGclXktRAOIB272K0WN9PzkyEwXUrPHRBGPrWklvPn6rtIA2QnfBn4HGZG4/65x7d6CEKYViyRdy7SqS/+JCLnDBFDCEUas830MIXPPXfePAGw37nGGZWhU+/gm4v+iqKjAAsAmYE/UKmZdd7de3dqzy7B5QMBkXkgHlxGfggI6nx4g2KjO3PJkgrFSmC8OZLBBpbGicfvUaU4jhw6mO6NUwTA+0xtUwEv6c2mCM3UfxaFJC3VfbiRWnxacRmxcIwyGebnoADbAltjRGIKg10TBkbrdHEB7g6wA7G3GflOXVKOvgM+SJXGTIAUjkiJAcBbXaNFndRiiTQ0DG1MoHdCwhAGXMwUxfQGw2WOMj4iNB93azJrNCXWnOOR5nR2AgW7bZqcm7NCBBZuoV/W70XkPEw+ulVysa/Vk9DRQYOOeUUgIO0CTVEzvnNjNsBCkfY5OszaEj6rT+KATy+Otb2B6ULStHUb+YNL6zK3rCMHI9g54sEvQoiNYAGCjlyMTJTakmBo++sDzcvDRbRdDjYdUpZm1YpkOqjcWYCZybft9pFbqSuzQXQLEAmy+trJmZ149b5eu3VDiAJNpr8sIVEajqoQlJES+9y0P2U1HD9vqtev20osvWLNet43Nddvc2hKjlWC7sbVpw2zRrq9t2S4NH17nYGDveu977D0feL999esP21vf+la76cQxa29v29f+8ot2+snHrdDvWTljNolMRL0io7KpmSmlLEoikOjoOLuDApdAIa0tmgdijQCi0EVnfH7bx2IJhF3XokfCIABsaZempJ5DvlqpqtCjs8heByivNqpivs4tHRzpgz/11FPSX2Ydwfzt7GxaOWfWgNUuJibFHIcR5g8VdXXdvZgxvYKSCgBsxsvy3EOCNcZoFCHlilVqNas1G/bwY0/YH/7ZlwVga49Q9EaT6Q1GKN8NwEbDPg76v+lrFIDjiVeAMWJNSh8iWCck7smIKzOwPPtpZ8seuPtOe/fb3mrPPfWEmL6A253dHZuUQSaGk3T1fZqBYorH7SWGNyNmNGWClY38jKYRkswi5mTsd4r2iXpNQDaNg3qZT8zTWpbHKCzDFIgnuLDsiU+FPAnGrjUn6pIuAjDPFstWh0FaKCnRhfl+6PAx29jcsS996Sv2nW8/roT/5ptvscOHDlillLH5uWmbSQC29Mprk/aHn/tL+9Tnv2xr3YL18lUb5r0bC4Cd7XcEYtPg4vf/UwDYOoRZJ8R34rxYaYn9ScEBkyYB2CHTwRnRk64trIGC3XXH7Xbl8mt2/tVXHYgAyAT8zOasxbqEmTs/b/M332KFmWmZtKy+elYANtq6sNuRKJDjcr1pvXzJGosHrTXwRphiXntXYPdsvWxHmg37/jtvt1sOLEjLb3N12Sow+Ij121s2bLcUrzIkSeWCmgrS/u0MLN/hHOxbrla0bCkSMgDWopWLJRXiAAI6tyLJVoLmbEviIWddr+Na1zBe+EqiSLEQADbrn0KYc5V96UqMzmylAQJLlseMpDvOK5Ik9jUMOP5eTMzEvOJ3ATz5ymth7bPmmBTi6+TsvKSW1C3vtgVgF4ddgdilQUeA9bC9Y8PWjuUHbct0dmXoSFMkN2hZpo/Bh7MAkJRiyoZ9Sm3H2nWQoa292ob5DrtW5qowEWmsUqy6NqmDn87KA/xHa5riRN4RxbJtdzNWaUxZpdawQrVu1clpq0/NSPcdSYtybVLeCRg0IpeD5qlEfxj6oPFZIoHrqpBTXE3MBBLv+KCIBlhyl/ZkLqZRVOJFSbmCzGmli4dUQhqVpjk5zFqh2rCP/dbv2uPPnLbdXsaWN3Zsam7RlpYW7P/+5Y/a1UsX7NVXz9rVq9c0rl2rN219fVMMN85Tzq0YDVSymiRjMMRstft29dp1JdqMjrL+yAOiUSGH8THdvXGARlrYeTdu5L1pIkwawg6CEFWPHj6idRRnhMzcAUfSuHmHIjjpZqpYQK4hAQwB6oiFBTCTzP8iYWYdZbau2fve8RZ74N577dqVS/a5z3zappt1u+PWW+zWkyestbOlHI4bxnqU2YxCjZ+VFL2jgkYMbNaMawiSV8Qk1GhMNIH3URy4rrc3hmIQRdMUSJwU8ELxooiGM+djGA7hO8E4/Y3lGyrY/vrhR6T/ff9b3mF3P/g9VqhN2J//5Vfsz7/wJdvcbdnU7LwYjcSmickp1x/ttG17eyt5lzj7brxJG6y2ADO8UPMRW91Hpb0p35dsgo+685XY4FJy01rG8/MLdu7cebty+YobJuJhggl4ArBh1xw/7jIHfIQ2KrmirnXSn+VaA2LxGmi41qYm3Tgol1UT1YGruh06sCQSydLifJIq3NJ0IQA2kwzUIM6S6ihHIq+Joo33GQC2gEXYiR2fJmHdAdpxZgDI6TFamFlVpcVIPNyBXY6cCA3DpBGrvEfSN974pzHp+YaDRWJ40sCHDaapN/9HMZrGAGwWo2RMtrZ80mV7ewRgs6ai2R6F5vh+i/0wynPk9eKyfBSLsPkYiYa4AMCouJ+0QmkyIEdHYx2z9M9+7nP29LOnrVDlZ0N74fRpxZ0AsJlu2dulyBzav/jZn7UDS4uacLh69Ypyfmok7uHC4gGd0yG1A2gDmB1MbGIJgBifMdETkwIi0Ajg92Yg7481RzNkdnZOk0F8CHCyjFjra2vrI/1syABZCCWpicMZwD1Fuo8mCh4AFYgqqX70ZrqDszwPE2zEFOK46h3p2HsjWQ2W1JiQj0OK51wHYiLMTJGhknxIEKPGwYu4h+P3Lc6E/Z+lcfMxgGKcYRZnL7kAYLGzDtOkMvvY9kE+aTxTv8oAseLmuzSLJL/jZsOA29SAwS4H3Bu/PtFkAuDnGrn+LvHXp2CoI7Tnd3Z0jw8ePGAbm1sCr5957jm7sbImE2PW5V67Z43mhJ246Sabmp4RE5X1wd9L7gaz5pI/R5hSS5d3OFCDZHpq0g4sLbkHA1MLAJNMHZQdnA9Sk3CE1AABfArfomDrKR6Hb4HwjSQxmMtJYpLmO6fV0uEjdvudd9rM/LzNLS7Zv/rYx+3JJ5/0WpVaDEml1Nji7PBmW8n+3gfepwkFzhLycpoFNE8h/GA66+CtxwMROARYOYDN2c9zR/N6H8AOumTO6wUmsZE1G2ZsfWvbbqys2xq1RdYMSDMAuqitg4nrzaAkuZGkAMYbZfHv0Sxh3XNv8cWI34s1+++R/0Seol7XMyQQFvKjGB+6Z2Lr/i0ANqBYANg83ziAHedXNGFDtiIAOOI+k4TIw5CDdCB2tFtitQ4wRsU4mCkLDBuROwEYB1SXHCr73hRLQi6FdzHS8NYUiimGkIvznngcauwRkC6ikAPYvO4AUSOOsVf5CBNG9lQwgX0qP2NryBimnF1EFNjHkFOSJ9I4kYT9B2Fzi+n3bFbgoK71mIRG3PdQKdC5BTO/27OJJvKz3iDgWgNgsz5FqEwNghG7d6Tf7koB47JQTqRxQtbWzp6kTjWBlEBTTVEnI12+6jWBCSZT+QDj+X/uD1NqwutZT/2BpveRuXOjx2SsqNzF/bmIc5JsUx0A8caB+/H3EI2aaDTy/7Hv95uIA3lFjcDtpERQIk8bgFPRyHBcUrrfxNE0VaXaEzwvNOXSHgucIeJ7NEjiOccBbKaIhxBwE9M+Grxcl/FGJv+vHDhNVozeB1P6SeFAYHnCOFkb0fwd5e/JmDjyQ7H0dd+9jgkZNvYF6woAG2ULJvJ5z3wvADvFT14LRC8IOzSF4syKSR1eD2uG9w3jn7zwAx/4wMhYlPifzxXknwOhxd+Ta1xTT8WZRH47LukV0nwjRv29dz+gSKkgKiTf9ThD15QgRPBGPoMuCEWLwJZmwxrVsgp/3gxF1dXV9RED2y941qolkrpschIHYSeIO3s25DPEPuOFp+JFhhDqIjCquw84sykDwFZXPXXwgqous0jGCJP2jEahUvE1DmB7Uqi/9vebNhsFmDSzynRa2XRZBUY01Phe2oaq/VOwzmRts9Wzq8urYsNKs1tUnJwSVxb/ePEgPZykV8wG1IIlAQHgzwKOk44MvXMOgFlkdL8g/eYLl6+qEwQIKRkTAPY0GsLNliEkAvs7WzLWXJydtqOHAagwlfHRUAHSBRKcxHiFoYj+YxrxYFERoNHQ4/qEfhjXZ3n5hhIIkksON14Di2h9dU3vAwCfwxitumKxIiCBq4yupAvhw6qnwHeHYe6LDAhcWlw6hWvrGwLpoSVTjJDc8LsBYFPQkFgL/JcJp8kA0ItCOjktgQAkEOhKMwJBso6+ZqnasGK1Ya9dvW5PP/ucraxviNEE+4viGJkVrl93b8cOLszbQ/fdY8cOH7ZLFy7YubOv6jBmY9MhJXCq+0gisbFrW3tt66OnNBza+z/0QXvbO99hDz/yDXvXu95pB5cWxOb+8l983l5+7lnp6CJRMguzoYLUzsAmpiZUOAdoHQxs1hNASLWOHArO3BV9cg3Z/BtbW2pASAMetgzrEvbz+roY2MH0p3igUVCromW7petFl21rZ8sK1ZKMIyv1CV1LAOdXXn5Vidj2+qpVsqypTRkHMjonYEuuychy0Ll3tiZFCPeL0EGhIWNHAdfI6lD0FWTwRtJG17A+0bRzl2/YL//m71s/5wlGANhiC6RgPEr4vwsD20e9PcBH8RBfo4CIBO6N/+49EDcLZSH6v6dGFV9hfqCBaAP7R//tT9ru2optXL8qUJvpk931NZuAJUN8A5DhkJbsSdKg0lJGK3RgrQ7jtjCz06HIujc68NuWLyDLVFRRznVHbqlcYDIjIwYrzGuYx3lMWMUyoVimWde37GDPKhVGf0ouN1R0o8xcuS5AJFesSBrm2VOn7Stf+WtbW1mzhx56yG679Tbb29mwpbmmzc5OSB9zAh3cQdbKU/P2K7/9/9lfPvqEbfQcwO4HAxsN0sTC5qoxzfCfCsAG/CeG+GSFS0KoUZkY2GqgqlHno5ZKIvT8aB0W7Oabb7K1lRv24unTro2I7AfgZ6Fk3WLJWiS6E5PWOHTYqgvzVsgV7OqZl62LEWJrV9IV3da29lep0bQ+4521hg1LFSs3J9V0MevbLiaRWxtWau3anTNT9j233yaj3OKgb5PIKgBo7W1LXiFHXM+7qazWOIsNYBX/FJK+CiCmj7OpWZwMk9EAAwhgX8fUDOeaa785gC2mNsV/YmDLBTyBAnwfCbSS1T0350KzlhgSSQdMLQr0MP6S2V4aIePvz58/PwIVSE6CAUYs5LUSD4gDMAEBsNHnhYHNFAJxiUKOKYKi9aycPgGqM922ZQGt+4DZWzbs7ArgLgzb/vus/2LBllfXrFSucutdH1W8OMcKaVJsb2/aXmtXEyXudu6TILksry0MUn2veT6QtOOIMFkmqEpWm5yV9nWmULZirWEVTGXzRdtuda0xNYtlnA3ZWzRXXIHXe+iDnuVzJNYJwNbIfEFNRRJB4qwmjzT67EwXcggScdikkg7JY4wCA9t1HOWHEckw8yCSECsNTGnSAAAgAElEQVTZ73ziD+zRx5+x7e7QNvcA1ifsIz/8Yfup/+rH7dRTj0vrGnDn7LkLVq83ZaatBLHV8cJNBQFxyeWU/AMQsm7Xrt0QwARghIQM9x1wgvXK6w/gc5zd62wcdCOFWPs9AfwUIwhXeh9rnZ+bG9P05T3SQHCTHOJkrTnhckuJ5TOeDEdBojietIfF0kwskEx3z/qby3bi4Lx94L3vUby+cvG8PfrVv1aT7W1vftCWFuZclzE1RMVrk+TLUGz4wrCnaTb/mTP2nUvmBQ+Ju+6HpOH2tRZV3CuvYZ3LhSDpXhOXvMgi4Z+YmkxSMs664zwvFWlueIJ/+dJr9sJLL9ur51+zd/zAe+2O+95spea0LW/u2S//+m/ItLHTH9rcwpIawOS/Mu9GVx1DQkDLkalR0vdMzJsAAGI9SXcwMaBUIIlx5DmWj2v6qBNSNjSmiQlRkECUeOqpp21jY9OKedhfFWctJTbYsWPHtF4uXLig/FLSSWg8Z7MiPISZLc9FQc91rjcn5BsCK5nnW1iY156fmpywE8eOKi8+fHBJY86MhTNlGE0HQDhVLcnMkZwkABfuNQ02l6MB4EZjnOuFTIpPiTk706WZAC3RdQ6Nd+REkIrgjHUpFC/gNcEiY8akbSs2k7PXBKIha6TY45q+2hNvYGDLXHzQt41NJlfLAiuoWcbHg2PqlGvn92Z/xDhAJNVXaKzGlCNj4JhVatrOC1iuhwB62JA6dlibObtw8TX7009/2i5fW7bG9KKdv3jZzp09K1CAs4DH4FwA4AD8/IWf+znVe888/ZTduHFdjV9yyzDyZT1yj1kv8T4C5OEah38CPwtWdpxNJWIu1zrpMrvetHsIRRMV5jxAE1OdPCf5t6RpajUrN5t2DWPDctm2NrcE0tx7772S27hw/rwanjKQS3vCGaCpqSQGtjdCnMTma0FgDdedKWFMwHdoMpCLmGqjmelpsXJdXkFzZvss4oisiQE7zsBTXpvACmfUIfnhZWgw7AREJLYgX1nH1Fznzp3TI5Nrx73lrON+SueUmjBMKitlNRgkq7izo+DlEirOvgZMku61gFWXLtOkWGJwci15XvL5kHKIKQTFxAQWi/HY64kZfublV2xtA78QtIUhcLDekK6q2PTMrJqjNMO5lzz22uqK4gevHQ1fgcRJBoQ1x1lJM+nI4SMCsgHemTAQSSlJocgcGTAumcVxXdi3DvT4nlUTMRlmaj+42rZfb84SSA6lsh0+etyQEgHAPnL8hD362Lfs137910d1apVrgTQItRJGfJ22zUxNSrrirjvfZB/+0Af1WmanJ62ztyM5T+pVXu/rDAzTHD+5KbWHA9ijVeQ5QHz6jXGQmGZ3rmDbrY5dW14VA3uPM53pMgDANGXAmmTPcY9CbnQUF8diSTApg6Ed2vT8f3inEMcDiIv6KuKPpw/7ADbrQ7GUs5A9Bis4Adi63vJo8uaQvCLSdSAXjVgRAF2cUTyFA20+iR1TDiMmMNrf+JAMzXa2N60N45nXwbQ4RLFSUbFMADbGljQxAYfxOUgxhrzY982+jFhMixI02T80q6j72VM8dxi/cpbTqJFcVSKZBPjIHoprGyzg0H0OQJI1uLnF1LuDxJJIYE9TFyR5WyeM+bQrf8/+WVtfUz7Pa6njLTFGAQ65H0m3JJkSmqSAyvxuELp4XMBBcC0mUkZM7yTnIub7GCAtWZhkhum+EC5rgmEruUhgOmL3y+vOjRb5ufTPR1ruyah+BMpmBQwHWAz/VfLBIh8VNd3juts+ESTjaOXRPCZnEE2ChKWl8zLYu7wWXmOA27F2g1BKDggDW1PfqRHAOtAkQJ+JBmSaXFINRrhLdSKvBnDsxugh3zG+P8ZJBHr/YyRWAb9xNlOVoAmdfA/Gz4BYR9Gs3Afd/QwRVqGclZoRTzePc5Hbx75hL+v9J9xNQHHaV5q8HfZ0dnos92kETc0VYVH780ieUZLDEJNdpkp7sMh0Z8clS5PBNHuZ9ys1gUJh1Oh89NFH7b3vfa9eI81191YAU0Yr3SfcaDiquZHimROefTpw/xx1nIc9pX113z0PjgBsjynJ4Te5/Mr8SclcVqOSgLnNek0siTIXoL2rC7mysSNNJkxmYGBzQWSaUQBowYDN3b1hSXFkEkBUrCdauDYqhY8Wr7OvJZjO4mGUukux6AC2kotUiLCY+Ds5Ekv7x7t46Z/1NdjOwbQORN8LNAKGL1MSP4DhcKuWUVDSrAY0EhA8MoQ0G2bzdm1t064D3CtRdgCbg0na0lpkLofhh2h6LYntTaLLJmSMI2cwjDMCr2RSSJedQytftvOXrtiNtQ0HCpAKUHLC6/SFJ3a4ki/0n7Y1ioRx45FDS1Yt+TXxXAUAyJM3HxnKq4tGYUVwosvPczN2w6KBDYOZI9pIly69ZmtrqypwDx06pOSIv/FxsKGSS09GCDiMmPr1CC1LjQXB3kyjXejvAKhSZAN+AmADNuv6oUGZjFx85MY7MjCwAQCClUj5BANbGnlJZ1QdxaSLRkK9A1tie0drsjk1o5Hssxcu2qtnz4vZnsUUTGwrxlJL0iAGglyan7O773yTHTl0yF568bTtbG6qQGGUTWrJw6FdW1m1zU5fOnwYyQBg/9CP/ojd99CD9vVHH7H3v/99NjM1IQD7C3/2GTt/5gWrkSj2urY4PW3lEuskY/Vm3U2G0H0rV7xLTJBkbK2KKVhVP4N9zYGvblhiuXtXDPUCZFbcRGprc91aOzuu5657sq2gBAsMADukYza3Ny1bytvc4oLYEvNLB5V0ch+N5sTydeu3dqy1uS4ZCyQuxPSRoQ7FnMdvADQiOuuJ0WLYRZIWwNkYvW2MhwolW1ha0oEv01B089sD+9lf+k3rZpxRIimQEXjzeqmJ78bAZkMGgJ1qh9fJVIyzB6OQHwe4/XEdPA+zRQeSBop3uQHGiR176K7b7Qe//132wpPftnohZ+3tDcv1e1bLFxXDKFT1XOpcp6ImaXGy/5EZkO6nimCVSvpvp40O636DSSxGjBLVLHMwHWkK7m3EIj+8M5YbdmyiYra3uyXwrTmzYNlKw/b6WctVJvT/11bW7atf+4adOvWcdVodm5matltuvskOLC7ZoLtri7NVW1pAPmTByo0J62YKWLHbP//lj9sjz7xonXxdIF8/40wvDOgAivIaakS/Oavpg/GP/1gJEb/vriEsNirshDTGr14VYGhiYPuYpatuy5hOZh/o5xXsxInj1trdtmefeUaNOpImJFWsVLEOY+90i+sNK83P2dShQzY3v2iXz7xqO8sr1tleF4DdgxVcyFml0UAg3da7fcvWG1abnbcJQG9A070du7F8zdo3rttSr2fTNrSFWt3uvfkmu++Wm60OM761beWCA9gy+dFGAbhMhsEkBQD1BSYhkMPwuEyij+Gq5ECSJpjkkhx5FUgREgrBwOaMBlQgTpPMamQyGWVEwQmQw9prTjQVQ4gnKhz42u0qqXAfhE39PJLUkBFRcy2Ni5GYyEBYrEqfvoHNzKQLAPbU3IL7BDCev7dj1mtbtt+WREglI9Vnyw+R6Gmb7W3aoMUnMi67luu3rJABVASEKagxCuDEFMPerrNTcImnkcP5xN4CbNU5ngoozhQ+iEVi1SVTLiQSiPMB1sFurk4vWG1qXmPEGDdmihUrIbmTL9keeCD6yLmSziSA5uHANeH4RL4kn6EYw7jVR7ql7QxbL004BQjsSbVPelAAwZinMK3Wm/o7Go8CnhIbRmbH5CX5snWGOfvUpz9r//bLD9uwULXdzsCgEvzLX/pFu+Pmw/adb35DjGtYqK+8es6KpYptbiBpRp7l5wMgNixMx2YDWEefeUag5PLysmIwzWnurQAjpHXGioJx8CXiKgABsRLwz7VzkwQKkir4ZsjsOjGe04QfRSQ5A69vsjmlooziMswE43k4A0O2gdcGWxIJrUiWB52WtTZXbLZRtfd+37tsfnrSSpmBnXr8W/bSc89Ypt+x226+SaOzaHyjTQ7TBNCP/LJcyErSBhkUaT8neTlfM56zBeMjis4o6GUiLfmkouFjJOayy5pqfXEu83ppZvAeuDfEtqmpaTVkYMvDmsd08/qNZbv7wYds4fBRWzp20jKVun3y05+zp54/o8ZQuzew6Zk5GSWqEBwQ82Eymu0RsxJYwxobBzv5PpixvJdgrgcQINI4EilinTMR4EQA7ikEAAAQrgUAGmcW0lNIhaGBjYY364OYsbS0KNPAM2fOeN4PsNpxoEpNjPl5AdhRdIxAE2IzuS6j3g0kbHzyj+c+fuyo8rijhw/Z3PSUDXowlfryoSC3kWn1cKDiiXspAkU6h3hO9BklHYJUUGLbUYBKriJ5/WikGa1lWN3InaDpCPCBDBqydBTxmLwn9jb7KNjk0ewAyE8ZhM5DAQ/K633CVLruEH/Q7QRAl+F939Y3Nly7VeSTfQ+fcXZaFLTcn2C38d7i+kEE2EY6RWedS6uIaZsAvbge5PicqWpqFYr2zKln7a++9CXbbfesVJ+2U8+9YFcuX1Ztw3sFqMOIFQY2ucbPf/SjArK//a3H5JOD5ArNQ74PvVBeX2gpR/EaQAHXhzUBIKZCOQEbkvCBDMGE2t6uvm+32razs2vLq8445t5SY3B+8Rhcb2dMlmWMvLq9rQkOzk7An6NHjmi9Ec+eePzxxAB12QTl1GnkXmAtviNowI7A5uS1EYw46W523WStj2xKXQnqrbfeahfOn3NGuW/+v5E8ESy0uHd/E4CtxnViGQbIPg5icy6TuwNgi4GJDE4ClqRrmpiauvZlmgHI0UDk8hyR1x6AD7mF5AbEHPTpZ3nnlIraq7DuQkrC8znXJeZsZZSb84M4EvUjj/HMqWckDYI0DTk+wDXTt0xcNianJDM4Ozdvt9xyi3IL5AmZmuBaLM4v2ObmtnyUeF9qGgHEJBY2Z+HM9IwdOXxI0xmaPtvd1bmi2nNnW/WYcuEkexBSFlH3e/zzJhDv188tX4+ck5A2eM2Hjx4T8/rQ0WPy6Pnt3/l/7NuPP64zql5zrAOAGkksml3kYQ2mm4t5Ndg++IM/aMePHRHOUdJUOSxab3KrUZDocl57OFnQY693MPaB6339a/5JomLkHbmCdQZDu7G+aVdvrGjfD2EA87qSRwnPwXUM1iX7jf8PADjOBr4GMOqxf18TPRjcEfeDRRlrdASeJQCb9e/N4TBQTWBsx6XS3KT29QA26y8AbG7GiBE/Fr/jZ7Fv40yO9yAAngaF9kTLNtfXxcAus+5pjjOtQ0BLms7gDjKXS9NcysskneVNFMWAZPYsSY0EwtI0waeAuBRGoLx1YUXU6ppi93OO1ygiJgarSVvb8QsHc2MaMsB4ByHJ6d28kb3K/owGAK+NCajQdeZ52fPEShqg3GeaaVzjaHrx2JJHSqCkyAibm/odmW6nPJ6YSvwG5Gefae20EigYRJrU0BJYveta1Tx+NDaIC+F3EMztmGbTVGiK2axunU+pMTd+v7nsLi9Lg5gcOonncH4CgO5GI9xN04nHjtOhDJC3Vhv5CWd8RxzX3k95CDEnAGTVB2EgnXyBqPUCFyBRlR+FmhsuCyiQVf4dPWF8kjrhvSB3kYi24yzx8f0Rr2f8+XldxE+t62xGTRdwUT6igagmQGJhjzO4/yb8QvIpyViX1zm+f3Uv5JPnDaAAuHlvLhXiPnfgfeQF/C2vGbyJc5d7S74NXhPmsfE6AbTl8xfKAcksepwAFTUC6+bxxx+3kydPyjA+3hs5cTURIbQGmFSlTiU/SDJqOqNSfPO97w1eal0B2DCwVaSwYTHOEyUdoDgVzGxcOlaSbRjIUGWySbe9YgWYY2iHDodiYKMzDCMOlqVuFCMcRbRe3WDQtRDhqrhjsTq5WtjOCqKoVpKYLg77G0aO3KnltgxwV9ANj6SOxcTi4g9Z1LxBjSGlTSggSoHRWdMBXoWxY7/rrIowCcSYCDafdKizMLJJDnn9EYj3NwfjI+ev3LAba+sCgl1w3juTGmFOh0MwxDGVFHSVNhsAhMBCgDLr61rx/AKck74zhTTyIYyR+obCubosVjuAK4wDgjTs473tLeu296xeKYn5C4hNF1vO6mwWQGQt0uhsUtz6oc4iY9xPo2cyvWpJJgYAm+B6+fIlW8cUaXraR40TA5sNDpgJqMki31gHvGRch4MTgzkfDwkAGwYA1wVWIokBYAMJLPrSjKJRcLM29DupMyg9OmkUsi65fjjfuulTrgCI7zrZ3CdGKNFMJInjvXC4c2/26GJmkeOY1PqDqXb6pVdtpzNUkShtTBva9AxGC13dgyOHDtrdd90pLcYrFy/apQsXrVGpWAWTyo1N2+10ba3dtesA73SgzOzH/8v/wm694w77xqOP2Ic+/CH9bWdn2z77R5+yy2dftQYBs92yQwvzLolSLlilVlGC7oZHDlarUzo0OR3DwGYNEUwUUMTALytRZP07+5wmD+7PXY2Scphzj2hYcP/KJVj3uCK7viD3ahe9tmrRZhfmbWN7z2YXljROevz4CQVWtLtXr16y7fUVK1hfiRsjmpgzymRTo0+uSR0j16wDGNg8ByMmALcEfqYJDh4+LLYuYC8GTlas2T/7xY9bBwVy0aE9jdNBndhw6X+/qwa2kqdUAMSBEQdVJGfjIPb4ASNN/nCXhp0BG1vQqAdJgaX9jk1WipZtb9uH3vNum6+XbWflmq3fuGILU1PWIXEHFRpj+ej5kqGOtIJTh9zTPH+Ham7x/xrpSAYv0rF3I9l9qQF3dmbNU7TLnDZ15DKDltWLfY0x5ko1NQJytUkrNWZst5e11a2WPfzot+z06Rdtc33T5qan9Xlgcd4W5+eNAYClmaotLM7YxPSM5St16+ZKdnVjz37hX/2WnT5/1TLVKQHYAGbsa8a3EVQoZDzx7fGzvyOA7cx7uM003guu66Xk3vG2ALBpzowD2DwvI5Uw+CjC0PLmnHn6ySfFhNNZBhO2WLZdy9gee4ruMlMkJ0/azbe9yc698IqtXr1me5urNsQ8ECZwLuO6rLBweWHVmhWnZqwyO2ulqUnr5zO2trVp7dUV650/Z429ljUHZkcmJ+2h226zB+5+k01MlG13e90K2aEY/CU8JYiFiU1B4QHrjNhF7OESknSyZmGScYCTMMuNmeWVEhrXU3ZNOn4WGtgA2PwuZyygIZ/sBxhrJNMqFMYNYGBOUtwlAzaSUh4TUCqS7SgWfIzYx3Qj+XEwgkkOkkziSF26zMiH1CamJJnjPgZZ67V3xbBGbb+aG+prDsNi65rtbdhgb90Ge7CwtwViIyfCtAHNSvkz5AvKG3T+USBw1iITUPO9hVyRgyLO/vGiKZMMHMtJr9SbuO0ubvK+j/CWmFg8bJXmjFUaEwLhB4WyZYpV6Q8DaKPxni0ko7+Ms4BoBOn5em2rFckNHIx1wBg2BOeXF0gOOvjve6/MZRw8ac34lFUCFXwE3JNbwDeYtzz/bndon/n8F+1PP/cFy1cnZByMVMvv/NZvWr63Y6ee+o5du3pDZ/mVq9dlJIksBUAQIDmFFjkUcZn7xeOrKEJ/n+ZOp6uzn7UCYAKIzWtk9G+U3CfGTDBNYjKOM8vrVweu0yDNSNOdIoszSqChWFSwRPyeMu7dqNUlSbAnjXLXwgsGqoBqeQYk5nMCyUKLbwBTo7MniSuXeXqLdbbWLT/o2MvPPm3PPf2E2NUUboAT8wtLGhdHmo3ojjRTb2tZRrkyoEoM25iOcz15f09i1aYE2sEI7jkslPoIwKZIRn6DcXUB2HJtZ3LKC4LtHZrpu7aG+daVawKx0bq8+bbb7O4HHrLyxP/P2psHWZpeZX7n7kvezJtrVVbW2tX7jhYkARJjtAzg0TAIjWNiPOBhvGA8w/yBCQiHJwjZMQ5HeMYMY2JsM2bYLIRYtKENEJskkNRSq1tSt3pVV3Xtua83776Z33Pec+uqkYAJUxEZVVmZefO73/e+5z3nOc95nnm6vvbJx75gv/3hj9npi3dZb+QGoYuLyzY7M2tF8qVuT5NvvoY7Okvj2qfBiOmCLsCzuMeRBwNIO8sGkA+fDJg2DmDHVEa9Pi+Q6oknnpSxqIPwLh1W/3OwB51afhdmPQDZOmMzpok11ge6wZyHFJPSsU15OHlepTZjBcypi0VbWJzXNRBbAK2YollZXrKTK0siaFBHwK4DwKaBpWmpIs3OnNa61mYy46QIY63RuKGhxPXI6LKLdrFrTvP9sqhHQ7rREIBNHrVQn1cRRROU/UJ8VgxM7CneSwDYSMH4evA8CJPp0Fl25piz0QLA5nrJ5faTDmmYDUaOMp27RA0TxbniAqPbFG4yvS95HibJEmoAl/UKHdRo9DiAXUz5dcE+9ek/ta88/bT1hxnrW8Ge+upzdrC/LzCTe4qUCgxs7gV74d/93M9Zt9O2Lz7+BbH2jmSWmNVUZjS4uNbQa+a5c+bwOf8OVmAU5rcbKUx27tnuzp6tr68LsJY/i/S9HdCghuCZBgDOa5ArA+AwWdbodGS2R8NtYX7BVpaXBV4DmD7+hS/Ywf7BZBzZGbheh+reFnKaSFK9KRJIkGUcUPAzl1rDm468F4AcCnHIPKy5ADkiT419FX/Hs5vei3rtyWi8T6PG/wW7VNczHHqjOJcTuSi+L9aIpllV5xJLkfxx1pubOXqMcl8nN0kECJDUmCYR3OyRCRlJjtTcXJXrYo82W5hCA1rRXEQy0DW/o7ENm3pT54NrsmqaiInpscmvAiYl65K4t7C0ZA888IB+/vLlS3rWxC5ixaA3tKPDhiYRXYM2Xf/EP2VkZ8+cUW4H4Ynr41kAvsWEmjNmXb/f45yTK5QHIYWoJlHS/k5gt8D+csWWV9dEFpuZm7PXvf4Nqk+++OSX7aMf/7hqWO15mi9I5jDBVq2qcc6/+T8AbOrrB+69177v7/4dEchWV0/Y4faWSwsG6S0tkAn+kIGBLfs2Pz+j8hGjhkkJB/K4Hlji5LmNdsc29/bFvnZvaTfziwmcAKWnz88AEQNEi+ZH7MFpUJv1FZILxBjygADDX7n2HHwFe/Fp2ajRJ2ziXl/xRDNX6fx0hjZMbc9d+d0xeRXAYuQbUadpz6b6Ir4nGkNi89dmVPs3jxqGHCMEQIgibU2iD0S2pAnDcxR5iEYG3hNp3cpTLYGrYo9qCh8SW0bXD4DNPQhyiLOSEwMVUBBgOBmaR3xmP9B00vtLEi7htxAeM9xn1ZiYYLc7en3OicTgEkmD62EqLmREFEtkdD1Uzi2mvORcHTiPPF3NqNQs5P8PDw6Ua/G+2OPsYZd5Ath2XzPiBtdNLuaNe893ZBLJ/ydjTv4vGMQ8D64tvh7NDt3PxBwXYA4YHbE3/b83asE5HFhNg6mK+XiMkTeJ1xHEniSfqIlUEbx8Qpf1R04y3byPNc3v5Ppi7UYsjudNTIOZ7NMoFOHICDtbPPJcES1oltA045olRxQANs+P6czbMiexbiO+xxkeADKfh7yHMDlkbxJYG+zsaQA7pinUfJ0Qc2//Pp++AWD2MywaJnGeYDgde37i1UDelOIhdTPPSA0dAfRjkSZZD5JApk5VruQNIMVS7n0ye5xB//0V+uL8bKxH1iLv4eWXX1Z9yvQ3eSP3AOIMTQjWvE9n0cx2ln0QLjij2Ie3Y5qTS0KbPfPIw68WgC2wOIFSjF2JPUCXot939rVYb2OrVcq2UK8L2B1hdoZx4Ghke0ct22u0NFLOWBN/AL7RwAb8hklIQaDFRngQeJuX0QEHEOwIOYonrRUWrzN1HMDmhsCMUEKTjKrUsQahp9OXTD/4veGCKg2wJAsgCJvO3NQI17Q2lRjYybSR5I1AKCApbRaxogHYpro4APUYKu3APJephz90AatJ8ycSEf6ORch70cKWOYgzsIuMbSa9cAEWuYJGm4bZgj3zwtfEwlGBnDWx39HKgoVNB4Og2+u07fjoUCyVE8sLAqkI3nO1BGBnsgKlCfqcHjrQ0jgq74kEkI/lpUWBQYDV6JC50ZcpYaALz4JUUqp7k9UIiQoFuVmXZeJIgUriQ+EG45frVmdIIKx3O9Eemq3NajQXrc7t3V0xpSm+Sbalg67xCHeOdo1B1qSzJLQeeQ95Z5Kz+FmT3Ac64ixfWCKsDV4LMIFnwtgqQWd7b89urO/Y85du2CiDszPrkvFQL4LKlaLGBRfrdXvkwQfV1b358hWc0KwIY53APTbbaDRt6+jQshpHy9oP/Vf/pZ2/eFEmju94x/eL0d05btgH3vse27x2VQD2uNO282unJMvD/YCBzUHOQUuxRYHjh27eDdKQLkhFMYGKNQ8DG3a56z6iedsRGwGmEswZjLXQVudg1NrLJF1P4b2eMPOeq7MVK1QrNhhlBOSPLS8Ae4A2c9bs5ssv2f72hnSfZ5ImHiC1y+N4U4cDykeuGSvqarwpTM0wqJLZUKkiALuLo20uZ8ftlgzJ/uXP/HvrjpORC+s+2G+MDCVGmYLxN5EQCRfgaZD6lUWg4kQqEr4ewEbCuuPjbVk05pBzAMR2VoSOqX7HZmg2to/s7OKcvfN732K7N6+YdVuKhdwLP1f8AoMJIgZMSr4C+Jj+/HYi62a3fM6BzpPRyE8CVIYDHx/jc294+X7QnxHyIh1bPbVquUrNDpo9G+arlqvW7dK1TXviK8/YY194QjGmhgZ60XW1z546aXecPWPzc2W7967TNr8A+Fi3TKlq3UzR/vSLT9kv/sYH7JDpptKsDbIlGycGtpJPmAqpMQijIQD6dFUTuF5fUVXxzU0cXS82NVBVVJbU+ADAVvJAIvMKBrYLOUD6z+i8Yd9S+ACk0DB68okvpskef70sQPA4Y10SHhoKM1U7efGiPfiqV9vNG1u2eeuWNfZ3xNjE04FXpGFJlB5x3pQqNob9WJ+38olly2OGQrLQPLb9F561en5PlHkAACAASURBVLdv872R5Y4atlgs2H/yHa+3b3nNgzaCTWwDKw77Vu0NrNBHfmXgDYuiyyQBYMm8MQBlgEtpQjoQq3HF0AZLBbYzp2lqwIzwhJPEM5gi7uXgo7QxQsaiIXYwMi2mKxJRFHH5vOI5zymS0QARI6kJFo/AypSABYDN58hnIcER+teAwU0aZTIMylmv01RjoJIzK2MQN8ascWAF9LD7DRsDYncblukfJzmRpmRzyBt8X4ykMU20oYkGiA3DRqy7AfI8PY38qYAD3EmagAHEi0kg4DYnRiaFP583+wOrLqxaoVa3mbkFK1bnrJfJW2eUNStULV+ZdWY52ukFRs3dSIjiVfIkANgF1oqD0SF75v4XyBcw4g0Ikkyrk+xEFGKcW5xL+nySVCamIOsf8Lo3FBP8fR/+uH3oY5+wcaFsw0zR3vDG77Sf/Ikft53rL9n2+g27evW6AOzN7b3UAM4IsIIZB4NdQIQYFZ4TcR7z/8Rj4hfvCxCbv9fW1lSAAQRFoRUxNQrMAELLxWROmAATAFzimcCSXk+gJTGdhFeSGzJpHgsArVVnrF6bFTgWurgBjEfzX8ymJBPF7w7zIuWsmgjM2NatG7ZYq9j3fc9bpU1fK2TsYPOmXX7hOdtav6mGENqKi8sn7PT5C2qyYDCG30i237BSMi/UeRPj5Ynhq8ah5CGSIVfI0wEaY/dSRKrC4z/FaLQo1ShIhjjkichH3VrftBdevGTXb9wSm39ubt7Onjlnr37tt1quOmPVhUV79soV+/UPfNCag5GdPHdBawDG9nx9QWs8BzA0HNnh3r4g9FavJQB7GuQM1hr7N/LdyEOjwIn/B8COQpp8mSKX/A+DO/Y72ves0xdf/Jqum3VPU53cBIBoZWlJZm5h3AfgxuvRAIxckTgEIzvYo8HEIn+D7QiLGjkU/F3mFxaUc66ePKk8l1wOGRgAbPTVGQ2nuY6hGveb9+4sXW+UeF4zEiuOfUe+y3nCs93b31ezizwd0EFGjYWiGmIUkq55jEk9xnaYdBIzYSJ5c4V4reJSE6JhSOj5rBocmlByw7JgVatxqJ+lThlavkRTw69FOqgpddBrJGatxzwvygNYEGAtNqlPpPI3ZAZAQ001Avr2bss/RX5OHUUcollAfg2w+Dsf+Yitr2+4GdxR27526YryROQOiIut42M1cTl32Jvvefe7tS++/KUnBXps0XixsfSw3RjXDQfDHyfkRIKRzVvkmmmOcsaERBEF7OE+Zo8wmZF+SpInSa6F58p71rOq+LoC6GTCj+cN87o7HNna2XN6zcWFRRW2AOEYiu7t7tr1a9f1f8Falym06lyfOMiX0ES/PdUBiK2cJBGeFGeSpr9kEmBcAmLOzen30FgN0sU0eP2N/q08bspPQDE1nfteg4fZoDef4/mH3Ap/h44u65F9wj0J5p6AEdWpTC+nKULljv4sPfcdCZCVPFC5ZHfddZfWNo0DNTkbDZ0D3GNqOvkkJUADNrVPO/UmE9ZI37EGWGPEWPI2piw7vYE8cJAqpNGyvLJiJ06s6JlAhuKSONeXFpYVU2gSiVylCTLPcRX7MxkRqU6eOGGnVlfVDCM+tdou7cAH9Q4/7028FAuD0QgZLNWRujeS+3MTT9VWi4uatltZOaFG4tdeumwf/ujHbX1z0/2Hahj0ASTOORBrGdXFuudqHA0lr0PD721v+S6788I5m5+tWeNwX0026nEnICTCSgKhVJMgIJr1aTH9ScFAEDZ5A2sVCUbL2HGnK9PG3aOGtTVBhPwIo0MuRaXmXOc2+KjyIE0UBXg9DewJBErmicGa5Zr4PweXDjVpHazM6fopXpeshbzIp/lc+kJccn5vMnF0oz1AbBe6IE5NVwyaIpiS1olbEb8jGrKxH2KP8Hf4WSi+gBH1usKTRv2uPiee02QgNlH7BwBJLkIurPoi+ZTxetpn5CYYsct0sD8xoSW2hscMWAQgG2sedurs3JzWA3GEZ8E9i+ml0Kzn+fA14kYQCEQc7LY1ORKs0wCwSSriTA9SSQDxTKvRmNXeT6a0/DviRDCwuS+8d/YcXgA8A16Dr9MQoxlJgydY2ew/Ae6aJPQ8lD9cG9cez0kgZorNfP/0+uP7tZ4SmKrPU90aLGzWmDOFfW0oTwF/xDCQXFQNsGRSK/3lgp/1ug4UAxKhVONukBed+DB9zZFjR94aIHF8jwBTaiuROb3xR34VWt7hpRd7hDNbzZYkW8a6BeeCcBV4yitxhzjTQ8IkcL8JgJ1zOcG4v0ESCrA7rjkaBrEe4pz0RoM3CV/Z6JmWuxOYHj58CTtwTMSJPNxfNYWoTTNZn3CCwS/fmbJPiiXPFc87vOGBzxfkg0kzDPNrfNpKbmwddSPXyXp76itfsbe+9a1ap3wPuZiaLkEMSl53kotJkjpcowBsJjp4v+n6Iz/6OgBbGpOMXaN5DdtKWjwOsEiEcjSUKSB6wRKzR8cyQ8dkJAmRg+O2A9jJzYYDA51sWHGA3yowVcCg/egHLX0DmYf0GKkdiJVGYoYxB4cqNyLGmHXoFhDsd3MAJZlaBD6+EXpXbA6u2TsLfi7EwRaO1EokvBpLxh4mgBQQGdkNwFAZAg76YvJCswcUYOGqG8WBPRrbrZ1D2z08UuAHXA+HYQ5ufgEBXFqBCTTWOEJ0Mnj/yeG6IkmQvIAhrhUt4kJ5xnojs68885yYjmw+Ega0tzB8hJHi5gIlJVl0HQHeMb45sbQoHVFGAcO0w/VKXQvT3z9JuLPKwrjpNOY5paJtbW2Kha4OjQIzQcfHkTQCwbhzqSSNUhhCOIkyVsooM++X4M7hT2HDQScZmOT66sk4yQEGPwWNhm9ub0swnmINAJsAzXoMR2mSLopVNMlZ0NKFZRON/D1gMgkzHQY263M89vvCdZP08jxgjvM345vSLM9X7EtPv2SXrt0SCDZTn7VmtyNGJ4eSRjFzWbv3zjvtVQ8/ZONuz1786jPWO27aTKloR622rR81bOvoyAqwFwoF++Ef+W/s1Jkz9ief/pS9853v1FqCyfzbv/Zu275+1eaQ3Wm37MLpNZfWKeakk8lhLPZEgZFkH0EiUBDU+TqdQnXCSHQld+Pj9WowyLSt4928QU96kUiKwCCCMY2MiHcSAUfR3U4MY1jw9Rmx0wGdOv2RFYoVW14+IfAWM6wrX3vedjfXZegIgM3egnnCM/dO60BavL6OOHTdsZfkl3vsSW3WytWanTl3TuPbHPqNVtPmlk/Zu/63//MvANhRhP51AGyZ/0zYcWGsdFsnivgRheF0UqfDhcM147I6AkL1kZeOnxymKWRg4497Zs1DW5uv2hsevtcunFy0UedYCVOr01XOIaaOCpTbzA9AD4K1mBiSv/GkIIoYsePRqEpsWU2BJNZIsAxoGoVJTTCrbhdBY/nlItcA2FZbOGHNQda++sJle+zxr9ilK9ddU9rM6jNVW6hVbCafsfmZst1z8YLde/cFu3Bh1UrVkqQTMuWaHQ+z9hu/87v2/o//kRXry9YZ5yRjZFk/qHVIw3hJY0882yjgvi4PD07qXwPADvkWEnYSYqRnxOah4UnSkADsYGBPA9hIPHCQcg6cPn3KFubmxBTje1k/lcqM5Rn1g8XC3iqXrJXJ2MLpNXvgNa+1Zt/sxs1bdnTgAHZm0LUMuuMyRu1rmsiKFRvDYp6tW2V11cowh4iJvY5lDg/s1lNP21yrbyeRKDnYtzMnF+073/wdds/dFySJUer3rNLuWhW3d6+CrId2MnrHHfeVCPZQmCtxYAPGiqEwHIgdFqwFjUGnA77ZaDorqdsTgA1rinMtmLwBQrMnAXXm0eQluUjGjawNJALY1yTKwbKmmFWRkMYfSUz4iP0UummcBU2aUcis1BckH1Kdmxe4oLG0PnIZLXllIENUzWe0pwwAmn3V3rdM78gy/abY19Zr2Kh7LHBYBsowVxvHOlc4sebnZpUz+ORETo1epjyIQVwrXX7WJtclyRUl5R3JpogNjb4mRpnVsjW7fassnpRe/Ex90cqzC9YeZqQxjS5/aaZuOZkpM9HjWqnSdaTwozAd9WzcOZDBqmRwRErywlLAetKedTNRxqPJD2wyusp+AmBT0ytpSntTPq/zH9Omca4oAPu97/uQfewTf2KtwdiyhYr98H/9IyqYX372S5Yd9e3SpZcF8l++cl1GbTOzc25gLAkRmPhe4BNrAKGIS3P1eWnz83XuDTkAiSbMK87KACtYdwEwT/Y4CxYAN+sAEOvU5dUcOJFWe6clIAQAVAamANholackGDbbQg1fCR8HjKJVQATnu8BDZ8Epdif2RxhOCYjvMjXRtdbhrt138Zy943vfatley4bNI9u4fsX2d7Zta3PTNja3rdsf6pxjjS6dPGXz9VmrMaAB6pgYjyEl5wSO0I7NuudAaNaqoUQTCQ3F21rQ3ohkwhDXdp5h0Xb39u3ajVu2vrltxy3OC+53zs5fuNPuve9Bm59fskyhaDPzC/bM5cv2kT/8Q+vncnbu7nvtkPHZCnt2ySqliu1v79qo27diNifGGb/ruNv0aaapsVnlEUnSKoDqYLRoVDPpYPteJs662Q4NfxpEzspxVjQANmf5l596WoxE+V6UK1ozjC8j8QH4iTQA0g2wa3gtchY15IkPzaYdqVh2Rq6K4jT+PTtfF4v64OBQsh+ra6fECGXyD+Bq9eSKra4sS7ZKclrkoe22iAGs5WaHJv5tE0cVw+RytdokFwFA4z1vbG7a3t6+AOz6/LzN0bijuYRHCnqOrZbAKGIteqGcOwDrEGIEnCSAlb3uTTDAO9eN1NmunMEBQwAQmTkmCZFvBmCT1yJhGHE1SC4xNs5a59/8USGZjLD4fpokFPusNW8aJS3SqSIPkA7WOecpjGX2+3t+/b0Cs4+O27a+vW/Xb24oeCHJQD7ZOESXlfrKi8ff+o3fULx74ouPK3bsbG1rrcBCJr/mnjGZybON8WjWHx9iyab6goaY/BtGIwFDsK8rJWTpqA38fXA/2x2aETmtBwBLvFOIlRgzXr9xYzJZU56pSQKC/JV1CjC9ubGha+H3AHi++MKLkp2I8yxISyrqqR3lLeM63DI8lHmjN9xdlpAGOoSSoqT4mHhtNVv24IMP2Nb2tqYRE/I4YchNA3ITsC+NrgdYGE0Kvh4AeoDe0ww89gz3EOCLv3mfsYfn5+tubMZ6TGuQCWWxuJNclTSHNcEH0J1VXcHe4r5Sn21sb4mEsbu7p1pNZLHEwFTc5jzCZwQWegKyghCinYahN+s9TYwyeQWpCfKV/HnSyD11PWcK06G7uztaKxCmchnqSQAPN1WlrifOKrbL4JzaZaQa/PTaabHfAcJpIOmMaTVFtuJD4FYCbpOxjctC0HSnmai4mJoiANgA8zNV5YePPPKoZCz/7DOfsye+9GWbX1xSrejs0o5iG3gGQCaTGgL9RKgaifTF74U09sM/9I/s+OhA8Un1+aDn+V1MXk4T6FSB+1cDwFZLI8BrUBOa3OORgOuNnV2dCZBsaEjpOSWzNGIs95N1HYxKrn2avPONGiSKwwnA4ntZW6xHpq8w5o1zJRipARz5GY3EZc2nnLudBE47UD2tgT1t4sh61FTT7UTCz/YEtsd/x/4QYJbIGPG7o2FD3dds8Z5NZ4IMmSWl6lKa1L/kFqx5clGIDnxAkkSKSAxeGkFJBkoEjp7rh7OmwVbIh9g3XDP1AJgVZwU/Bwua2oM9GU087jmxJ6YZeE1wDvInchldS/KO4WdoxBC3XP+6JzBbTOxUX/G9xEqeDXuWM2h3b9eOE4uVawSvCwCev/ndOlfGY8XCne1tw5hQk0BJAoRYDIBN7s9Et36+7dKFfE/4X2BoHHgV/696gHvI68jzymsE3nPEWElWJFZ75AM6G1OdHkCvE3McGBfzGtm5RG6F5Mb6AhP6RgB2mlkRRgLRlT+R90yvHX5n1DA6M5OcRuS0ZHiVasVxReoqNVyQ8nMJSjHnmXCnMQE7WLprLivC9WZE1v3mDOzAy7iOALDj/8ghND2fyB7Tey1IRPzcNONd5M+EF8ggNRmOTzendJ/TBLjHFb8+rnsSu5MqBbVbxMTQt2avwNzmvhP3AbPZa9QqvI6mq1hPkGhnqpN8TrV60vyO5ofOokxWtcSnP/Up++7v/u5Jw5V80kkNSb8bFYFk+sr7V/NA+64neRufUPCGV3xkHnnYJUT8oTuTKIwQBY4CmsnoBL1Hs/rsjC3W5xSQ0bfEyZkFtLV7ZPuNlo0Irjk/RAEQsyO05DhQE01cndqx9MsARgk0aEtRWIZ8iExX9AZ80XB9Ia5O0cSNIukTK1fdWn+oQuuT4Refk4TrTQfEwnsU4yg0m3zECoAXoJqkbW6manO1itirLiXikh6RQGqT0bUrFGzvsGGXrm+oQ+oUdy8EOQDEiuv6RgeE1IIUNf62CzEFuYwB6MLnANApCDFnQXuvpNHl/eOW3drYtr3DIwWVlcV5q1XL0qKF/c5IGB1DHiysWbrDZ9ZWBXK7kYR/LTaQs3tx03U9Na6VxIjilWulaCBgk/RwYHMwsaG5t4D4fB/XwdckdzEaq1Cmm9JqtsWNpEBwNm5nUqyrQCQplAZpRqwdkjK+n5+7AQvymPU0KwYsAQNA3A9dd3mH+ckz4kCkoHSzN7R7vMhAdkFGj2K/worxcTMOIQ6Z8xcuaNNRLImNkCnYfqNvz33tZbu+vm5jkjDGTthUxYKKMNYOXd1vefABu+/iRWvs7NoWSTQaoWjzZfN2g1E6QOJc1v7Jj/yILZ86aV/6ylfs+7//7+l6tm5etz/5vd+1nZvXEYW1U4sLMv+jwTAY9SURQoDgMHFzxWNntMzOKbDPzNYUUMScTIUL/GDJihSLzj5IZm9IyFCAMF6Ndn2YFKmpk4N5wMir399cASdZF+iH+9uBUp6FnTHjkj+9rh3vbduw05ahIMUt+wmtckIF3weAkDxNVXyw5hXoYWjDAMWgq9+31bUzVl/w8e09RpoY8c2VpYGdKdW0BqVljOwIe4lnl3TDtF/dafEvGqKkDpUCdOhnT3X1oxsYiVF8j15LOteu+4TLNwD2IJNPpoTOWkEqo4jcwbBj+d6xnapX7W1vfL2Nu00ZLLLOOZC8KI9YVdDzwGEXnTyXDfIigsLWDTYcDCPOyCBIkyNufCaX5TQyFEmoAPdknuOJxFAyDXl0C2tzVpqZUxPx808+bY8/+bQdt/u2sABbpWQ7G7esnMvYifqMlbNDW1uet9c8+pDde89FWzm5rOmBw07PyvMrdmXrwP7nf/WzVp4/YVc3d604M5eakknSQ0irMyrkUcCBMn1zg/GTAGx/KN+cga0vsr8LRWuisZYvqmDtJf0xjUXLcMzlI0JCZGLiSLxRvAWsLtuDD9xvX3jsMRvCMJWURlGMoB5goWWsk89av1CwudWTtnrXXVY5ccpag4FtrN+w5uG+jBdZ770jjEuL1mt3LYMOMnqtM7OWRWplcclyMBNLBeu3Gta6tW7jW9tWaXUsyyhsr2V333fB/tab3mAXT5+0Qrdt9cHI5jnMBz07bjWsbW4wlMEEQwwFAMBg4mNs4Vp4vC+ZWqSxZ85dNYKTqQoSImLJ6B7DmENP2/cJ/09SqaZJ+oB1pYQkeREEOykYLp7v+BixxrIXFiYFtjO4bjeE+DfnP2wJCtbZhUWbW2Q9ldWAlskJWnG9rvKAMmecphq6ArFLmb6Nm7s2bh/o33wMW/s27h5rX5K4kNy7zmxGidCNa1etDDii0ceKHR23rIquOUzKlFy714ab4ogprHFEn9gRK7bkI3foSlYWT1h5bkGgMKano0LFBpmitKaZSsBAEZBcDAcZyaDV1hbYhSzKTKZrcKSIpyIA5GC5A3q7PFez09NZziQKIJIbFvYV50kEmVDywhPt3xlnxcN+yBU0dYXafLM3tA997Pftgx/9PUm1LZ9cs3/zc/9ORrJbV79mGzeuCShFD7DRagsohVkNCw5GHDEKmS6ZD6excjGqtH+JO14AUGzAKuR8p1iKhB/91RiJZV3ws3yvxv+GGY2nAvA469MJDzLRGg5UbAFGAVqzp9WgQluZ4rHft4W5WZ3nwcxknbLOBNolTwQVt4mdCIM85DkAEJg6q1WK1m82FJMfuuuCfefrXm0z+axdv/w1W5it2cb6LXv56nUxoPeOjlUksU7RVV07iTSHAxIyEyeGK79wqSbel/sSuKF3MM1Yi3wdlp3LqbmGn76/ULCt7S27dPll5RK7+0eWL1ZFSJiZnbfTZy/Y0vKq1RdW1CRBHu7pF563x770JTvodm3l7DkxA5vdntUXlrzpPMpYt9myToNphn4qcMfW6re/IYAdjdJoDETCH4URz5vvobBww7ai1jf5IiPy/J8aKxTz+YJ9+CMf03kOYIHu7onVVVuYn7d6bcZuXLumXJJ1Q+wgd5lfXNDPukcKkL7HjdBH1nlJjq+pPNg+OZtHmgQwsVS0M2dP29LigsgIszMVW5id0dQFJuVozCJlyLOQF0cGE8gZMaSUp1eccS3WnbT/aaK7nBJG4eSVjGbzNczZkINTwT90NmXj8EhSASJ+5J0coVwkzMTIpxk113i1gwKc4bC2ALAnrOoUS106yAtJDIcBfCgG+f0a0eZ5To0WR7MhGvjTwJPy6CR1wzXIUCqBCMQ6rVXlIzG50rOFxSXbPzzSFNwXnnjS3vf+D+q8rdTm7Ikvf9Uax22BvGrKpAYd4GQAdL/6y78sAHFrc0MSEADY7HXyTgw3AVLJ5aNZKnOvxAjl3+R2gKPBEI1mKY1JADzlmxhupdyR84kGA6PMxB3yRQA1ZFcoelkfyE8sLq+IgQ2RwwlMBQNwCQCJJgT58fWr1+zWrVs6C6g5VZNxPmAGWcVTxhs+5MoykkLyKTEE2RdijUov3o0Pyd1Y6+yRg8PGZAQ8cst4brEHpwtu/i3wPOWrwaoLAGIacIz7GenVNPgQrzlTcUIXF8j7j5F9P/9cdpOfIzcipvOs+Nn9vT2dGVu7e7rvYsEnDVQx5wFpk/41UxoC9qdG5RU/MiPLDJDQA3QlM0vmjUxjjt3ThPOlWCnrzGWyh+u5du3qxFyNDQGQzu8EQJOho35XTF8lkzE1hUyv8dBDD+lvQGxA7m6vLQkc3pPMrbWXHRAPSStAStYSrxFsfKYh8pWqrayesu3dHXviyS9rUoYmV31+QXGFs8YlcGC3u/klxBT0Y9nvYAzkKTTWqfW+7+3fa/ffc7cNex35eBCzxDiO8f+pXFkmoTKH9mn3kEMELMFPiQY4xICtvX1bhzELiJMkWvHY4LkyLUFoIbaphjLz98l0dDL6c1KMsyxj+kX1BDhLak6zf3n+fg6OZbh58eLFySSIk84SUzNJfWlColhO0zWdCQNbbOvkK0azR80U3l+aZFCDIp3xQeiLc8GZuU4Guk1M9P3JtbtUnE8dsG8BsEVoSz4cyIcw+Y9PDrJQ/G7J8AA6kxdCEkLOLE14IrURZ6I0lhNzXPt0PJZEB426o8ND3efwl1EzhzMmSb5NN42599MNZBFM0n2OhlU04Wny72zvyKfjxvXrkslh33Em8YfXjTNcjQmeebslAFt1svzUPGfie3mO/H7VTenn5fWAWSD5OueaMIO2sBzqNwBs8JGQLuRa+V2QQWBucw8AvIl3/E5+nmfpz8RNJp3U6QCm6oTEINd6S8Z+7EHuRUwQUf/QgAqMjPyQeCHvN+4ZWFsCLL32cEIBf3NWs6UqtVrCf3yCZ7rZEfX0bXzTia4R/8MbglzU6ZwQQt10Ekwtmu8OsLusFXk+OJZLgLq8m0wUE8kiWNPxe3jO09cRZ4LjhEV5vyjPnXiu+PVFDjxNWpuuv7SXQ4YwSaLp53R/blfkEEEFmCcpkXgvvsfGwpYiFmjd0PCUAkFVTUaXnSypxgdnE0CdaijWIl5mvHbUD+CRcRYrp4FEmfTTn37qKcUU1hpnETiSn5m+19l/UfPG+lG81vSDN5O9sezxQTXZo4+89i8A2GwId40dKnEnSQfQwkRsjmSyPqfkrt/v2mA0EEC1vdcQA5uiMABstIgZ00SvGXBRzEySA0Yhk0ZglkKXxJTFnxy+OWVILrzD4Yc9m8WTTO/4sODU5U+smNtdCT9sAQSCOazXSECKz/t7EqGbI/MI5DT8/ZEsw4bm/2roQaMfnZJEgizAurMeCtKievHKTQHYSipTEAmmhHeufDQiEqaEwznDk0OBQgnjh0JWB57AKzozFIe5gm3tOcOb8S2C7fzsjJja6I/LGAwGQYkCZ6QCqlzM24nlJSWWSFQQNAKQ1jUqcXK5BzaAHKH391VosNlI4BkjjIMf6ZDQD2OMim6g9AMpSBgVw1yri8kHOoEEydsAdgS12yN2jIV4Q4FAygbJZnCSbWlki25bFEgEDMYGfcM7YAbXk8Ra3WwB0G5SRSBSYC04Qx0Am7VLwdlA3iObVSeS5I0Nir6bmEkkD7mq1u7la9ft5taWtdmgMIyyjJt3xcRmDcxVK/bIfffZg3ffbftbm/bs008pmV4/OLDjbp+5GastLNg///Eft6N205594Xn7wR/8R+oMM+L8qU/8nu3eumnWadkprgWjhRLK0kMFEe5RdIrpionxiOZbNqevU5QFgM2Bw90goKqDJ9H7gQ5xNjta6OwpzIkAviJZYI9QLARowVhObbZiGcb8kXJhfieL5lFJzYJ+pyW5E0BcgD2SAQ4pZ2KlkTgaEi6B6oxZJg6k8e5a1zCUD46O7OSp0za/uChw+JCieW5W2tf/67/9D9J1lbu81pR3xcM1N5KukBD5Ro7eOkomuhp+GMRHHCzTX49CQyn32ItHGm9Sok8ANitNbDwbWQXWaKchw7m1+ZrddXbVLqydFBg3U674CHzbx884lDUCKSYA3UPXkdRoegrozrhxczluHP/meQuQEwAAIABJREFUjxKANE0S1+0HsrOcI3njwBQwny9ZdnbBDto9u3zlmn3p6Wft6o0NvY9iqeoFtY2snM9aNWcy0Vueq9iDd99h999z0er1WasDVBVK1hyaGNe//qHftT/+7OPW6I8tV5l1jWmY1zIqSvIzmk/ycV9JuLzij5vWuCyCn1B/OYDNy7HmxCQvlARgs25YT2pA/jUAbO4lxcT9991rT37xi2JjFKQxSEOwZH0SIpzIGWdHKmpx3ubPnrXi6prVT62KLUphRcFRZk+hqYd+tDT6B9bFlRogu75g1dVTNnNqzUrzc9a3vkwgO1dvmu0dWhG2cadplWrezq4u23d9x+vs/OK8rRHLYDdhsks/tOjjp+Nm00pTBkNxooeZC0UoRRpFtYDpVAwQWzUySENXesyMkCMf1PZxdoz7KAgBGiU75CA2bDPYyDStPEn3kT/+aN+RlEwx/fi/adApvq5xRr63gsHiQE2C6lxdH2INDUc670vlohphMCeJI0Q89hTnVzWPffyONXfXrdfct+ygabn+sZWzeG1gVkdyzMggBcBQLOv9nR1NdQk4LBbtxq0NMamQFxPwQxMomfMQ93b39rS2JrI0TEIx8l6dsRINieqsFWpzZrmyZQoVmZ8imQOYXajUdAbjneBFGKAAJmcdG3TbkpuZyw/EgOYecK0guPy+bL6oSbPdg4aadoDaeGa4vh+TE4zduykuzyiAPy820YvOC8BG3goQ/Tc/8GF7/+981I67A7tw5z32Mz/7f2hMefvaS3a0tyMgBX1lwFB+Bz8LuK88QpMTsMG8AOSTAEPYpawLnifXcfXqVf2NWTNMbK4rGEBiuMM6SgVsqVC2UX8k9goAHuA10gPEKx+8wNz5WOcBeRP3Q5NlaI3L03SQmLTOtJa2b5ow0nUmX4HQ2OP1uNZI6mXKlRmpOdJpHFq/eWSnlur26gfutbvPnbGZYt76bWfkYwa0sbVll16+atdvrSuf4oxhDTH+TX5AUk3+g4k3+us8cwosQF3yV00cImNTrThDKZ+znY2bOsd9WgDDLx/NZ8rrxq11L/DRjV5ete4QX4iaFSs1SZ91B7D9h3bl5oa9fOOa7dMUoSCm4CZ3Rt+wCLu9YJlxxoa9gRjYsNtgDcvcmh5CymejEHkl0BRFVQCjMRbLc0LuSyOjSXuWhip5iCbAGI+enbUbN27aE1/6ivYQa6tUqdpd99wroLuxv2c7W1s6uwCFaXjxszTIxFLD0C2NxE8A8ZRP81zJbcgjyZHn5uv6Hegunjq9liREZm1+bkYGncSPgZrpWU0astclf6OJi5JIMKwfim+NQicTeFhK1BatTls5KsWZvClGaF8fa31oWq3VEgGE+EHtQG2AxmqAaW7ATGMeiUAHkPxMdAkR1kYwsFVDJRnGvwzA1u9JAHYw1uM5Bdj0VwHYyl8EFHisDFJPSBeRQx4CFucK9tXnXrCvPvOcTucXXrpkX33uJU1uhH42jF4mTIKBTX7yi7/wC9IiP9jfsxs3ruuesc75ffJCStrcE/mJoyM15Th/II8E8BRAB89GRT2TIolQ4Z43NEhmbJb6EnafmfYRWsuK44WiLS4vO1guLdixZPxolMaZdYgfUbfrciZJf5PmJtcDiA2LWtM5gH7IDNBUlo6o+wSpLkggjLN53X/E++xeR/JcyTWI36wx8mHeWwAH8fd0U3g6RYr9GV9/JXgduepfBWCr9kvSliGNoTWnfNybzdQRMJZhEBOfAKK4DwC+0raW6ocDnN6k9bgsMI/mcRGA1okVDuA72U3gGAbVstEWui/QmrIAs0H+TaOQ7JCJWvKNM2fPam/euHldGub8rgJxMIEegGVsKPkmiOlXFcjGvXZ/K89NOJfuuOMOSectLS9In5s6D61f8iT+eC7UVM7AMyQXpn7WtDJkL97jaGRbBwd230MP2UuXLtvnPveY6kka48QUacEmKSjfm67P7dMFTjIB3APQZr8gKfjqRx+yN37b661aLkrKgka7S2Z4rjVhHocsIhPEMoj2pq9AbBos8nfxe7l72LCdg0MRLahLoXGMU46HHwDrkzxCZqdJc5l7NQ068+9pkCxYoGr6JJ8Ul1pzNi/rBAmRAPsCMNK9TetBcgPlqhpy5KhB0AkA2yWImNL39ejsa2QvXGYkmoLsnQCAA8Dm+gOwm94fUbvFGgRPoP6Cdc3EDJItkC5hUCMjoj2ifBcJEX/mMqRLoC+NyjDZ1P1JE4cijaSJNSQ4WFvsH0hc3BNNQdDsEsGirDMvQOnpa1Q8SXsqno3O22S8hxcYADaNzO2tLZFHWaeNg8PJPQlWN/cBMBEZPOKix1DOKtcw9rjkMn+SQklSDtKjngKwuU41Fo+OXNM5QxOp5nloAhMl8XB0pBiKVxkNDd43a0x4HLVEmtLi2bNnY7JLz22K7CLPmhxqAN6ojFxP9yXJEYngQE6DjAdTBdQ1Itl500R8qbSX3GzbdZLBGsEJo8E23TiYxKwp+dBoLuhMGgxVp5AfcH5DilU9TpxJExtB2KBGJSbKcBygVfgRU1ZgkLcxwlizkV+zn6JuD1CbvwVgl0tqILDnY7ogfi4YyNF84u9Y84ENcL3UHJyLE/Z5DHOkG8YzIZ+asLgTyU+vhVwapIMpfyP2cmBvkmGT3J9PoPIz5GxidHNWEsMKnJ+3Ja8UA6YY6ao1kqfYzRs3VEswRSODWRF5XFXA5aXDwDHJKo5NU2GaQIbARSOBPZekjxTjXvUtrxtHcAsGtr6QjA0zo5ECAgcliSMGgSSu/B8HAUZwjHDBwD5qdalQtKhY4FWSUTr5kH0MWYmetRMDm5FSsTvUmYvOhj9MPVBhlLCmHCgJIXhhl6LOowPMqIczfnT4pk4XSRhfo8OhRRyAitRCEpMzmSsAdIhpjS5YpWQzGLaNhypOFufnlKCJzYb0gQpQZFDcxX5778BeurZuw+RiTiJMIhHJwIT1onEDWGGu6+NXkID5rAlwxcBRutvJlR3QiG7rS1euK8GUuDojnuWiwEQHvLnHXHPSwYYtnTGxqOscrEm6gIM3ungUCHTbw92V5C6STBJDFXCVsoPeQ9cm84I3Ix0wApgY5kkvp90fivnlDCoAOMBDAAd01TxRdckSB7WGIwcMpbNYqSqBYYQNDWyYAJhKiTWGjqLAdzfr4afFTtdacnDQXbhzzvIeemeQ0UaK6G63LUkNDjcO4gVG5wFEVCh3EkMHszhZimk864XLV2wT0xfAh0xOI5casWHUsNez82fW7I2vf53kQ156/jm7eWvdjnt9jXUddztWm5+3d/3L/8Wub9yyly5ftne+8wfEhIYh98nf/13bX79l2V7HVhfmrZ4A7Ew+q8JN8jnS5ioImKbAEvDCKB7yNZWygonGxjS6lqYNaAgIneDQQE+pJ/1rrlcdb5lmwCxxphAAtsZ1pDmYsbn6TGIFjWVqBoCNrAtAOGynEZriaurkVNjItIa1KW1FJiF85JL/J5jyIW0y9LE1QpuTQefZ83eIgQ2rAGkRAOytg6b97L9/j1XqyzoAYZQTHDXWRlNmim0UDOwoFCNJUDfuFSaO8bUo7OJwny7sVYgKVPZOJM9bhilYFCbAVmxFjOdgUmAy12naSq1s2X7Hvv11r7HFasUONzZtdRkWX03riiYSsY8YhJQLhZ+MR1ODy7Wsvcjo8+yQ1CRA6jBPOk+pSxyYfEyATAoHFRt5Yzjx2kHLXrx2U9p9e/uHKhzyKQmnsTXsdqxSyNpsOW+nFut2fm3F1lYW7OTKvIrBSn3JspVZG5dr9sK1Dfs3P//L1h7nbH2/Ia3YYLjxjNUd171x7TGKlpBOmS7Q/mMBbJIoab+Px1auwFKcteMWCZEnkX8VgK2EFGfqUtHuvHjBXnjuOWtjKpv0+IjbxOgBjBOYY+wJfA7QVXz4YSstL9kol1FBK8OUoyMbHB1aZTi2IlMFjaYh1dGmtq3NWu3UaaufPWellSXrVfJiGLdvblr75roV0KXvtGzYPbbcsGff+vAD9u2PPmyPXDhnGSYl2k2X1SrmrNc6thwSMkzTpDFg4hyHtUZ/YWAncwslv5JQAPh2fTFpiRVcg4y1Q3FOIyVYIiQLSmDEJHQQGwCbpCUA7NCnI/GK8e4AUqaBk0kjKZm4RALOtIhM+YpFm1tc0kcBZ+nkmK7KH61htIQZS0fbejyUvj4Adr5zaK39DRu0Dy0/alum27DssCMGNvGbP4BOAp6KZTUEaSayCpWE0gwn2ZRpJxM3/JzHdz5HAxrAGrNEGSMDEJcqmgDBeHK/3bV8FUCxIhmeSn1FBo4A2NkihY9rX3vTtG/DXtuGfUadu5KHKY9hkyPL4CA2e8TXI4ZWaFf2NElVLM9IioR1CGsDMIl4zzNGgmHSOJA2K88LrVxvKlbnFuxXfu299lsf+B2Zqb7lb3+v/cRP/pQ9/8zTdry9bu3jIwHYO/sH1sBUVgBxzvYPG2I9i2HCmdr3CRnWSoCdNCDCUJZ7DYuLUX3WDI7hoeUIkBDFZQAMnEGZIexkZ/mR4wH8ht642B4U17BzeB4UCpytqeHPWQZRQCy2NIaqmE3zNI27BiMbNrc3RhOZIcmYlQtZG/Y7Aqr5yPZ7dnJhzh69/1578J67rNdqqnEYYCq6u7DtNre2xcblrAWA4g+5jwBYAR1IpxVlCkeOxftyJgiTXsnonHcyaKvZonwGfcmZsu4dYN7O3oFVZ+es2x/b/PJJO2r2LFsE3AW8Htleo22f//Lztn3QsFa/Ky3WMtIXcg0viLnoRzuN6YH1Oz2B15K8UsOE6RAfFw1wOFhykXsqNiRpCf6Pc1/NATFYiONO5NBEHXl+Kq45zwTSVyr2mc981nbJiwCexb5eszvuvEustL3NDZEweP4Uwdw//k1ckHE3+R8Ar3LblPOHjJaaPUUvWIcjTbwxTQGjBykRJv7wcVmoz9qplUWrFHI27LSUnwMMsW/IEdl7gPyho4yBo2QHyRqJV2mqC7Be8jzsz1TwA+QxCg0hh8k18kc+5ww/3N+32qwb1vP9/DxxRea7SbqQ1/Jc4raJoyZD8wU18Jkamgaw+WyyJ2A8wiRPExDkr2KPTskMBts61n2AnorNXEMYbvG6Isy4DJnnzS7Jddx281AmMja2thULKR7f98Hfsce+8KSm6cJcjaYIoEIA2KyN//1f/Su78+IdAgSRf2g3W2JgU1yq0E5a97CsiR8AIZq+TMw8Fb5pJDiABgFoSCqJSOPGp5K4Yhy/VLYj/CUODm19Y101E+cXTF0aHqHZKYYveZswP2eTwp4PliB5yLSJGGuCcXrAGK5PhbPiSchLOPFADZ80lu6sUc+hXX7Eqzc9K5pftdlJ3iBAJU0zT4PYAUhP50gOMt2uAwNwDAA6fsaf6W3WdnyfXl8ThMjduLxXNBhZi9xHPlzHuKvnAosdYJL3Lrai/GkciBFJSCQFr8ddesQB7CARhAReXA/SS6Us9bVai4rrAK79oYkZTzlBLi2d9nxeE7Ds8fX1W9KAZ30UCyWZOHLtgMGsi5CrYh1r4iXJSPjn3mRH3uKuu++0u+69y6o0tCWX2BFrlBpPtQq1kCb4/Jm6SZuDYeRPTPx1xyP7zje/2W7evGXv/rX3WK02Z3NzdTU4AbAl7ZjYknGuadoigdjEPEBQJoHwm6JW+p63vcXuvvMO67VpfjKV4aSrbwRgA0JxJiq2Qnjh/rOGmFCyjK3v7Mi8kQ8+RxNb52cyRBzyXtmzCXjl3AkpEWk/S5rstimdx31v3HKv+R6+X+S8pH/N2oPURkOX/ROMx1ibcZ6w72jQEs+mNbADwA7giffusq9eqzoU4PkbezlAQl4/WLzBQg3mNWtgmkke79cyeKQ1Ve/yzAGwOcdKGFUjMwdIh7wnhLSk007DgPUIXkNDw4dj0gSvpveSx0wylN7b3fEJdQiOyCTlHU/BeBqGK/dO60CTTE7sCCZykEO4tyEFFTJL/E4IHvsYMkOuQTa1P9B62t3a1mtx7ZGX8fM1sWKHauiphhcO5jI7vF5I+3F/+T1BipoGsDnXeaYiF6Rci9/DFI7uN/IrJfYlJns5NaaDxEDzkp+N99zt+Rkf8X6yVlKrRpM1SVscoN1lt1wn3Bsefu8JZ2ow4GXDVKDMHJ1pKw+VNBHnbCj3ixI+mMMw3XG9b9To4Npi3fJaASJ7bjoS+ZL8KWIfzH0RS1NN4SC4A7bkoIDXXL+TK3JiF7v8X5K5Sw2LuJZoAEUtFQxs5UKpORaGorfzMmdgO0bjezXWUeTtgW2EKfX0BIDWcsJEeL6RG4bUapxNThRGNtYBbn6GWo4/NH2QYSP+kWPF16PhIVIA35jPaIpO+zM17aWFnyaWIv4K3+j37bOf/ay96U1v0vvRRATPM5F51VgUAclJNrwGOYaTUckTqJVc6z+aE5lXv+r1EwA7dHL1mgq4HJB0eQF48wJN0Xai00gCIyp/ZuwGA7tH1mj3LIP0hRhLOYOBncfUR/PNAL99jbZS2AWAzcgHBzE3kkCoUVy6EhzuU8YWCsQUf7Im5SByUx06bRPDkqRhJnOfxK65Pc7nTrnREdNCkLY3GkhFge2SDslTEHXFwj55YkVsG36GhULySxII45ykanNn365v7kqTit68WMkJTNeiT4vI9X1GklrRQ9Ob84AJSxogupQAbE+M4HZmlQw8/dyLKngpALifsK8p/tET5XCk2AKwJvEG6OEa0IKuVapuWgWDtkBB5VpGs3N1mWtggkJggv1BEs/GpviAWQGALfOtNBJLQsABNTc3q8VDoJYkgmXssNlxw442CSuderokDmaGhrmD+m7MMU6AoR+ggJRZaxwdi6XrRovFSUeaxJI/BCuBN+iai+2EczyHphtCcT8jgMMkkiZWty3wnfty8eIdfu0aa2wrAafbQ4LSaDQFMJAc7B4e26VrN+3m5o71x1mrzMwqMdN4N6MSuawtzc/aow89KKOOS5cv2/VbG3ZjY8OKuP7+OUPpX7zrXbaJeczNG/a2t71VgPuNly/bH338o3a4tWnF4UAAdk0jaTkrVctK6tgbrBdAa7p9GgODGVEsTQBsVo13wILxHJIsbC/XChILhzEL6Wk5Y8xBMbSd8ipI2fxe9GVtfr6mfdcdcmiQ3RDIsupetxpHNuq2bK5atkrBZXa45yQD3BeC22CIHvltA0cBJDp4vEPHimS/3H3v/Valy4tmNEVDqWhPfvUFe88H/8Cq8yvO7EsAdhSJ0wykaQCbOOCpv4Po08n/JBFJhUYcYPE908UE8UvJN5pzKdlm3/k4ZMRAZ4xm0bIb9a0wGliveWSPPni/XVw7ZZsvvWTLs3Map6bD7HERqQECMTrkrqfmOnAOXk9G8UZ9G2QGMg4NgFDaunyPQCcAuONkSmcTF2le//DwwLYOj+0zTz1vm/sNxU1MwRiPVgFGkpHP24mlBY3Yz5Rydmp5wc6tnbByMauPpZVVGxVrlqnOWy9Xtl967/vtU48/ZcW5JWuxj9MhpAbSxLzWn/2Y6YW/AQCb9+i6xCWxSpAQqqH32Dj+awHYcmkQi4q9krezZ07bzevXfQSP5CMBimpO5HM2LBSsPR7agPhcn7Nzr361DWtVK9RqVKVanwc7uzY6PjbmIkY0BRhLPjq2HskVjaWFJauePGWZ5QXLnVqxfKVk/d0DO7x+wwa7e5ZBt5zGgY2sNB7Ym177Kvu2Vz1iq/NzVlHsztmY8ffGodXGA8sO0P/1585RGQ7LMpRKWpwqZJMkRzh8E7sBAZTMd3sCsPm/YJWQdIvlkqQzJEGTJBiUvDDlUrptugHw4JpkYRbqcgCxD6P4iWSJNQugQOxCK1xGjuiVyptgpDgQk03kAewjG/ZknGrDvhVHPSuP2jY83rWC9VxSpHNog/aRDTotazUbiRnCeLvreuPOzgpkbwFIwAYV6zldM+B/OKkLXMrklHPAtEAKplKbNbRTAdyHJKCMOFdnxb4GwC7NLpkVZmwwzksKRcxp7d2xjWFfd49tgMZyr235Uddy/RadJ90DznZNbkibW1FDE2k0RJGQ4PX4fDiGrptMdRNzXoBOkh7z0dySfr7dG9rMn5v9/eKvvtt+47c/KEb4//Avftre+KbvtK88+YQNm4diwe6iX31wZEfNtuWTbner07Oj46br4JNwJgb2oJfG8WiKz7iuOevEJ0NytrGxoYKNMwgQ21m4N3wEv1z2aRkM1Y6bVsxieOfMPXIPzjQAafIHYA2SZoo8ihHOM84DcilNsemZZW12Dr3ikV5X47ypcAxmCID2hP2aigs1WQp5Gdkib0ceBcu/uX8gIPvMyRW754477OypVTVQJFOHti5TNfi3JA3Lra1t29jcksSBJEGYuJNkHVJaFbGLKXLJsdDMBtDhe8iByBcX656TwZoi7+LnOFcajHQ3mmJf54sVWzyxZuNs2W5tH2ji69kXXrSbW/t20B1bbWFZZzzeGzRYxEJmLSRmtQNTnrfoHFdDJQHbsM4SK3B63HRS4KRkP5hBwfRxQJSpDNf35F5iqgkTjH3Gv6VT22zZH3/yk5oagHyyfHLVzt9xUVMFLz73nO75Bcxzk7Y1z5R9CYAdbCcVjvkkR5LAa8WQJL1FUUQOyYQW0zeVmRlbPnlC9x8pPKYOV1cWrcbEWrcl+SHJ59GsE8CWGNjkArmsGnSSQ5B830hNe5ooAA6AdtQQxDmxwQDBmZhANqnVUtOC987nx0dHYkn5RCIFrBdqvBcegPIU5bAOyISJYwDYauAnJppoK0lCJAyh2HOsmwCwg/gynfcEEBIAdjxXrgMWuLMXvXlHjs73347fbrLO1AOxhJHdo2bLZmpzdunlK/Yr/++v2bPPv+Q5rnJEl+IDwCZ7Yz+Qz/zkT/yEvfY1rxawidbw3s6uHZF/bG6osRtyU+zfaHIJCE1+QbzPrwOuE5tWhfTItb3FmMZ8HYPvZlPTEju7uwKamIJEr591zu9SLUbNRGFdqU6McPndnIPBVsMTAhCOZ8y9hUlIDXD9+nUBuarLqJmSru0kLxMTzI2Vp4FrAXGqsZKcSC4vtnhoeUZtGSDO9DPzJZKmFlMu5YCKNxqm89PpHDVeU/luaro44MO9GxqDSsS+yf+ZS/sxURIyOcQ2wGueD2sDQDZANtav8noaW2pcIM2ZVUNHso0iC42Uw5LLumG7syFlQo+B8ZiRehjDDmAzrdbhrIEh6B1dxX7M7ZF+4bkeHR+57EDH5QaDpRgxjOcMwAapKs6bkLfge4k3J06u2MW775B591nY3Zh1N5uS7pOuvwCQpuIlNSw5s8dQatOu5J3yM1V7x99/pxoR//pf/4zqZG6tiFSq37MCmjjT/NqcfR0AMGuN2pCzBWIChJE3fOtr7K3f9Z0T7OObAdiOszgQRt4g03BnMoh9TRPgpavXrA3gB0+HfIavqUmQyEmSPnXZBvYYYDQffM71eozyxuE0qBaAW0xeReMswDLuucwAk+9JgH+xNhWX2B6qBbxGd4A6mYZqehIN29vyiQ5YOu4STHRiqppJSdIkAGzWJ9cepqXRHOI6+Zo3ZvGTGBo+QdS7MlsdDsSepfZhPfO8IMoRV5CHkV+OAEFvFEoajPciuT6fSncPgySl12qpUcskOt/P+chrsgZFCpwyXuVeSgIuaXarnp9qSMaURoCYHsORUCW/5Qwu6N+s442bt5J0jYPYNCa4T8RCzhLklJS/I/mCWXEiQbivGP50jidELQiAze/g+vgefrfnZS7Ty+9wWTjPjbjv8g5otiRvwvvlvfC6yPyIQVwp61nQDA2N7wmAnaaSJFfSwqgyGb9O6a2zDpB58T+uuuAmji43B7bjeIMb7iYOpGNPMsDlzPP4HVjbNIgdMW46nqZf5jU690CTfn7+acpbDGwnzHIvtH7V1AS7QwbYG4qCJ5P3kHvxeVycblwGmzr+L8DzaCopFsPCTnI60wB2NH259og1cQbE+1E+koD0aFqrWRVGwcnxMADt6evTv71zM2Foe47jDGuITpyvE3mUNG3ta5Z4WLFCidqGxtBtQJmgwPrhngQRYH93zwHuXM4+8YlP2Jvf/GabqVRFZOyiga61QtM/TEOTaSPvT1gG0xWuQU8TXT4NSNjwXl/z6jeM9UCSposau96SF2gBuwJpDdedK0pig79JcAgg+XJJuotbu4fWxJCqwOgX45dZB/0S+1rsUHUYUZnIqcjlpveaLR2S0kICwE4LRZyG5IobiZ13SRLTIZgj0jn1cT0FNbFLfJRf5mgJwBPYnvR0IhhroQL4AmBXylarllwDtddRMbK2enIyHkcCTOeu2yfZpmAd2K3NHdvYa+j9xAMQgJ0o9iHvEAC2d5USOJ9CuHcM0W12OREVZuiuoUk8GNrzL72s+8khCoANGAV4TfebMWySiqWFBSUrPlJ7m00DcMwD596QNMCQJhHUuEavJ8CaER8OeRYvr8Ezc0kDP3hgLpMA0sUHBKY4kfYfY+1DxpuOBRDAEPL8zLV5ALEFMBOYi37wi4WdcZY6SQCbo9PpqwOPjp2z07MaOZNwPw7MaZxNmksJwBZIKJM2HwMBmOF6A8QOeQaScaYFVldPqgiNTiFJONfP+z042FMXr4S2Y7ZoNzf37IWXrup9ATjwnCmSkFvwjnLXHrjvHnv0kYcEHn3yk5+2x5980s5dvGgLKyv2I//sn9r69rZt7mzb29/+dwxNatjaf/DRj1hrb9dq+ZytLS1alfuRGVutPisGdgjkU2DxEMV8y7kLLDp90hkiiChxcNaKklsMxNS56qlIB7Sjlof5TScLJgl7McyGSnTMNd7vh/tCvap92RupZLFMHkaead10ML80kuSsPng9sSEZec2gQc7zQeMV/UBY74x3DBTcJZ2D1t7hkUz57r3/QYFa6DbDsO0NB/bxP/yU/ekTL1h5bklJF3vfn6UXvDEUHKbUAAAgAElEQVQqoviUTC10WHDgpHFOFapTJo7fCMCeTvzjoItgDvtZh4WHFR/2m4zhuPRFn0ZIqaBndry/Z2VAmkLBHoIBcmLFXnrmq7a9tWkryyt25vSailLW/NzMjHXaLcWDkBFRMwe2KAzsYc+GRgD3okhFH4BEYscpron67PGYeClW9XAghsT2wZFtNzuWLVVTV3ooJrhMZVBnaByK4Ugcy2cZ52va8uK8LS/NW0GC+yXLVhZtv2P29EvX7Bff+wEbV+atnytZFmabRnWIRKNkLiuBMpmQ/U0B2IpRTI7QrGLMbLau9QHwJjmav0xChGeVLTiLSpMrWVtZWRaT7mhvX0ktMjrEGblcE9fQHUPOilXKqPvigq3ee48tnDlrjeHIDpAWIHAzvbGzYxl04tB8R5uReEPBB4O5vmCjpQU78ZpHbYzmarNtx5tb1l7fsM7mlhXbbZsniW4c2MUzp+xVDz9gr3rofju1tGh54giFVadldUDbrhdcGn+DxZTY1WLksycU1z0ZpVDSqJ4K7Jh88AOfOM3bgsnEPoE1QbxWUSInb5enUqedxLXrYDfMNn53GLFEHFWSm1iHnCHS5a/V3NU9sXpovtGg4tlVZzFyrLu5LmeAAGxyCD9nkXoABBaIjcTRoGOFbsPG7X2BwQDYo86RFaxvM+VCYlkjQ9HUVI8mPXpdsbBprFNA0OwG2GBPqbiRNpzrArKmMMFrdfsCEmE1wbpGOqRA4s8+BLCbmbMMchjZsmWKNetzBWOMF8tiMDLRw/4Z9zs26BxZt3Vkw15L+p9lG2hU2NnXnlQ785PGSt41tNlnxaqa+3yO3r6mPIg3nJ2pOBAYp4kSJAoA37XzxKj+pV95t/32Bz9k1dm6/cIv/orO2Zdf+pqNWke2vbkujwzeJw0YgAR+DwxuJNsInWI5ppxDMmxi4vboH4vVE8AYz5nYAuDBtWC8xcg2IEgUxRRTDjijb1mcMNTZNhSP5FIue+SsGJqMAvf1777YbTQIBZhnM5L24o9MlBLzT2bTYqPDWL8tCcX38ZwDwB4O2K9jzwEBLI6Ord1oqDCV7NcD90lnG0JCp9mw1vGRGiCw9gCbaXawT9TQVvHpRZozWd3HRTITyOkV8i6h1WpqH2AwWK3krFYry9OjVkM39rY8wXGTvHjfavVlq84t2jhfsU9/5ou2sbNvz75wyUbS1p+ToSRsF+21MYArBTeFoRfI/HF/CYgEPkn19QWTH1hRMMXZFkCoitgEpAaA7eAy7FXXFeS655gukaFRUSAYOQjMxM8+9gWdj+Tud957n83Oz8u8+4B8pli0O86dVUwIeRmBUeTVaaxaeTnGXUmDVcWMJiRLKpSI84BJc/OLVpufs2K5YgvLy3oWp0+tSrYQBvbcTMnNXWFgwzimKKeAzTA6XVFBzvsTaxD/CuQPBgMRFWiSimFYcvYx1yq2GblUKo5ogkmGjhwsTbUBYGs8Xt4jzlrktWHBeS7huUhImwH5OUjjhSSv4wXvbQCbn2dPcD0YSUrfMd2TCeiQmFwB6ATAE1/nGRPLNW0qUMAB9QCwPT47gM393N7Zs8994XHb2NpRU+7ylSv25Jefsma7L/CRc5azRWZsyhl9spV99U/+8T+2//R7v0eRDQmRyy9dUr4D8aV13LJeBw1lZ+JFLRnrjfscjYwAJx1s98kAJFscvIYsMtZYO+xc5F6oB2DiC9zTPY860dlpMhRFgiRNRGht87zLFf1O6hrFrATe6RnmfBSbBt32zq7iprPOaL45OBZAmybppInvYvwOnCTD1KTvXKm5JF/8mZ5wYH0FoBMgxu3vTLCN1k/KZ6e0seP7poHpaZBbrzccWL1W0qQfvxfyAoA9e5fPiSfXrl37OmaiT8MGAWRsuURSC8k3yeBwfER9LRB7ZEW8HZJkp4hSIo65NCj32EFVJF2y1h6MBLoCZKPjzzlLjXzu/AVbOnFCwDTXhnkZ5CXeSjQ5uGfS0qdmIUch3jKdSSMwMZ9579oPhZytnFyys+fP2t13322nTq5q72uim/WY2Nc0NQ4P0MjedfCjP1Aj45CGi43sR3/sx+yhhx623/zN37IPf/gjkiuD6DUxNdPUVozpA16jKVtMbNKhwH7OPCbUM8OBrSzW7Qf+3tvt3Nop1X8iAqp1m0CyCX2NPYbEibNBOe8h9nGvYFwftdp2dX3dZfyYysLYOZtTM57zlP1IszZML6d1iCVxkWJMgL7cN579RE4gmdqFVnbs05A9YA26T9X05LqvVZ0tLljspnbJ5JDaX6eRMAAaYeRjzmj2JrcTecTSFuNzMAFfuc5oZHCt/FvPM3SV01l4u4ajQT62Jv4XMPM9IXYyAxOX/P5M1jWwmdAhPkqGg7zOz2nqZDawaunAwZLUC/dX66/ZdGZ/DzlIZwNHwwCmKns84jfXG9OJsXcjZsd7m2bEF0sYTfa0HmkcAw7z9972jp4Vv19axOT+3a5PLNlYTb4A8ZCxCFZ8yCOFFnzEM3Ae9oNLps0k4BnDVeRAHbCORhH5D78TMgzX5XhPmuRkMunwcDLlw8QU+5g1xIdA/dQE4H1PNKCZMpqSrouzoHl0NAGjfRLLwWsa5pq4S3WG4zsu5+T735t/EEPdyDAx6KeY2NzniLtxLkX+ozVlGWsFgJ1Ai5D6jElvpHh9rYO1+DmuBjT3DY+7xNiOmDodt6dzslizAWLruZgZ02K8duxVvi/Y1lxrANjxf7GHY09AdIjzQ42RRBBgM0zuydT+FUIX9ypjNlevp4a8N4xElIJYDT6V86knclApYxCj8EjEdJxpg2rZOuBMMnz2c0UYW6utf4vUUa7Y7vaO9gRn82c+8xk7f/68XTh3XiQP8GP2pSRpVA/QbOxYi/of3zbqXk2FeZM1GNjyD2BtwMD2Lm90cV2iQyzmxG5mXI/xvdlqRSaOFUwDxZbu2ziftYNGUwB2pzcS24SqiDdQA8jJE8AoxGEto+mYVScRzWC+h2KD41Q3aAJiuyyAFI+nXC0BsYhhbqDjYC2MRmnOJvkQD1quA0fiQgclNSJiZmuSUJGgUVRj3IgZBiAVZnUxlnViednp64wadLoyYuKQhokCC+DmxrZkEGBU8VoUARxm3r3zhSIXbonAc8BjIuCs1Fh0MFhgFcNuB6CN8W0Sgma3b1du3HJQV4dkyWarRasWc9LlhcRfKRVtoe5GKiSbLrWRtLTFsnODph1YEw20WWcEMHD4ULARlJ1B64k/gC/FHIksxRuO1eFkDZgdrrJojsHwQnaCcVgSDHGwkpyE2IOMhShouvuz7gnAe+piKwD1h7a/x9pBA927bzBGOBiUo02JuwPMwvDiwCbJpqjThkJHJyXwrClngJGoui4uTB4OBUnetFoyZQAQhFHVbrnDbzZfNsuVrNPPSg7n0rVbdnNjS6PeALBeKORsdo7gP7bTa6v2+te9zo4OGva+939And277r/f/tsf+2d2+do12zs8sHf+/R+w48MD+9ozzwjA7h4dWr1ctNPLSzaDdhAMxvlZsa8AsBXUKbpkSFfRocvzArzmg6RuYiLAQmKn5bjHXW16jV6oM0/nCu1g/nZNJ+4j9xsAW1MOMHRJxHIemFCVd8My7hMmbm0BtxSMTCWUMAgYkvg5WAPDEFCs2+9oYoC8Plj4AWDDEgCIXFhasvN33Oks++FIDFvuzwc++vv28mZTEiKAIugvhZ4SoBSHRHRRA8BWcRiOxmk0PA6HCMzTCVcUEBG4v+57FYvc+EByNARqn2hJOvkeC7vtVpp+KFpjf9/qs7OG1uKdZ9fsLW94rTV2tuzSpUt2/dpVJWYnVlbkVk/suPPCBe1LN3/xAlkFpxhPPcvr/t+WgXGWe9/NmDRWyJgY450sWTdpioYQANnCyVXpRbMviX3E3IX6vH4nn7/88iUfk2MSJo/mec3BllnMHxesPa7al5+/ah/8vT+x565tWKF+QhIivTHAVk1avwyHwiLRhhSAzegt2sD//yVEiAsUq0ooczmxw2DqN5po7XrX9ZtKiBBH8yWxqGj6kVwgc0TjdX972wZo6qKPisO0dM4dwO5nx9bnAVQrdpwxO3HXXXbmwYctN79g+4kdmmXKBn37K1dsdLBvw6MjrYUe2q4w9ubmrb+4YCde9xrrVgBWBjZqtmy8f2jNG7dsuLFtM7D/5B0xtrXTJ+1Vjz5o91+8w+r4P3T7Vh30rDZq2rB95CaUcrZn9NE15Ti0abRJnxYwvNuz42ZDjAaehbMdXUOZ79X/MflEwp6M9ib6grAdQ7sMgyAkgjqM8LrOLYktsTGYHlGIcx1iGaXxbgqaSNCVjBW9MOBMqaPtv7jo4LD6LiR6FHBDGTfyEfrXrKL8sGPjxq5Z+9CK1rP8uGvj7pGVsiMZFNJ8AVw4OCDJxf+W0WAvKGbxB8D8r9t2PdokN0TBhCads5ooCEsCjmE+iyHGWV0qW60+L8Y4I8QA2pl8xUboYANgjzF0LUgKhZ1XzLMXAbDb1m/uW7d1aINe07LDnlWyY7GuZFyrBlia5uCKkFKTdEhVTaYx0y0CtIuSahLwQTNR0zAeF3SmaZshQUKB5iPD/+GXftU+8vHftfseeNh+9t/+nL185ZrtbN6yQfPQtjZuWaPZ1ngxzDfyBiZqemho0xChmdxX1uHAJwVzArDZM4CIAX5FcQNDMUBsxtCjkBS7NrFmuP5uOvdJ7tl3rGHJeKUJPSKpm3H7B0Aif0s/UAQDk1kf14VEQ7BbYnQ+momKzamQFXMl2HAF1yZXQxekfjgWkK3zYtC32UrZTi4t2OryotVoioyYUILB6005fB5kMsp4cK2WNCT9dymnKzurj3sm0yGAj8MDJdsnV0/YODu0+vysGtzkGQHeI9F20GhIPqRWX7L+uGDXN3btwx/7Q2v1OG9zdvqOu+zWHtIcPpIuYD55HgSrDnBd8j+YGgPMaJ3BHoJ1N7aZipsyC9BMxd40UBxFSTxf7msURsGS531yRszNMA6P74sbrNNQefa55+3Z516QqdjcwqKtnTuv0fuDxrGdWVuzWdiJMvvuqgktkDCNxwYjTcUejMjUaJ4GsEXyAOzqD6y+uGxzmD+Wyra4vKSYdO7sackWnlxesLlqSU0jcnYeu09jUAfA+q/YccsZwPx+7pFMxgfo8DubUoWvpCYcGHO9dW+cIFfEuS4CCJrcAKGJTHJ87EZ9MLtViCUAm/vNawn4oXCUJaG3iZxZ6RIt0gN9BYBNvAgAO4zloykRgEjUNF6f+fMV6JIAROKecoXEXAoQRt+XxrLR7wcYu3r9pv3W+95vTz/znGSRjhoNTadQs5Fzu4FeQ3k/+5imnTPeRvZ9b3+7/Rc/9IMCzJ5++il74vEvCsAmUPW7yFc5GB1/phsmAToGK1oMLknZuXHq0iJG6YyP9+3g8EBEGxoR1ZmqGznS2Ol0rQFICzilCVVnrakJMBoLkJpIaNAYRu84aZyzfyQDku7fZFScsytfsBvr7r2DDIEK9PTBOUw9R8GsdZtqEVWlE9OtsSYmQpc/CvjQuhVBa0obezoH9WYTo+JJUPIbgNdxr6ZBka8DapAeGzItXJhIGCAtx+/nfdNgjDH0AEy0RtKUcBEC17DvzWXujyQanUjFB/U/08HyaKLhhDRNmn71SRb8FYhLQ50DPIsuZrPDsbXImwGwWRucQcORrZ09aydWT4l5FyamnHUH6DunRodAP+Sc5uu2uLQ0mfxxMsNtTyxpsNKkKuVtbn5WUil333WX3XH+ghijTBGwpmlkIhuzfvOmanFNsY3GOsP2jw5tWMjZ//jTP2333/eA3fpzM+53vet/ssOjhmqg0BOOSSCmoOWtVS5ZGdmSYlGkHf6mSUrGQeMd6ZC3/K032re//nUyep8GsLUGprSwRdLS1NFYE4iA1LDW0bzm47CJ3XcA2OjF5gV2c5rzLFpHB9qnXie7NBTPWhIpyf8k4kjUU7H31HhLIGkAa9Gk5nU46/DCmADWaR9FTeZeYExMs45dnjPAywCwkdsKPWmfhneJGk2sJGP6ANCDMR7xjr0TZ1rEvTi71MQV+QifBUy//bzOyOgdjMglGcmtaOioruZ3J0mpAj4vo7HY1Y4hefNKdRnPI/lq8ZqsJZ0RIogAmDpWJgA5sdzjvhGHAkSOOB5xm+fjdXjKfTAfnqkIwGZaxKcg+soB+h1vVvN7xXZOvjROBnDWdMiDzFPvJfA/GhdgX+TqcSYgr8PziQYR18RrIC8VjOuYgKMZSf3Kz/L8uCc8I/7QbEQb25tMOd1TETSTXFQ0Mfk5zsR4ltGw8KGW5MHCuk1G7W73TtNqJJlRJzyEeCw/4xMGYvUn3yjfO0nWcio/jAZXrNtopnou6ueuritNOgClyOUplCeEYLqiAtgaZAKeMzJxNM3Yr2rAwXpPms/TwPA0/jANWMfenJzj45EY9ZJxecWUEt8baz0mKAKEVyxPxpJM1EcDVQQl8pBE6HUUw+933PNg/yvOZlwqJDwHb+cVeZd/hWSScifuAc9buSbnAlJzlZLtHO6r9pb+ezrvtFbw+YHNn+pSMAnW94svvqjpp+/4tm+X5xX1YyfFLc5b7rpY1ihGMD2MoW1qFrgMkeu+88bEwP6WR791HIcohx9vNEaXOcBIZDjEakpwHehFSkEszzGd1p7tN44lIYLpPVqPPH5u1Czj1jkHavoYH6kDRmGX1ygMN3EgI6pYrA5kS98pFYLTbBPXiMUpPTkCE0gQGU8jfiRfvGkCjB66RgB8JESM4gia0qhzIBQG9NJ83WZn6KDmrIpEB+Z21bLMKgEGNebS7QvAhtXEAdxqd+3KjXVrdEdiZbPYeQBoJwI8SVNMbKYDHTh0iiQ2L2aqlrt3xkcDAdPImJA0xAgPbKqD46bd2tpxTXGZWOYkBVCrFKw2uc6qWAx8eBLtZkIBmumhp3FfdDLZtBgl8keMHlggNfR7u7oeikkSdj7Q7+Ww1j3MZmxpafEvANgU+m2S2FR4w1IUQxAGFU7UakA4gKcx+RyT+gFoA6yObXdnXyw+wGjGfGCMoIcXnXn9nHTQfT3qwE6BiI0WY5wqjBgV5F4k9oNrUnmBxtcBr2HFCtgm2egc6eAbjnM2HBcsV4QdnLOrNzftpSvXrNHs6J4B+JRpIMzNWLPFaGnRHrjvXnvDa19vzz33vH36M5+1ux94wH70n/+YPfnUU9bp9+wdP/D9kuG49Nxz9kcf/5h1Dg9sJp+xU0sLNsuhRFCsVTSKw8Ek46RSWYxUdXLLbuQI+x4GQADYHGDgiZ4AZJR8w75mTwJc91mz6l55IA72JgEfME+mWGjby6jIi04AHrQ5AVeEA9BQYG9vrttifVbSQQQSmaqJXZSX9hFoQRRyjN+hrx6jd2HchdbyqdNnbZ9mTtJvu3z1in3o439gLavZ7NKqDmqATFUHMn7xMa1IltRUS93OaQA7OqyvBK8jaEfyH59H0ubFZVaTIMQbyQsp0DOS5CwBdX2TdIMOIliTYpWSlPn45vlTC/aaRx9SAP/Sk0/aM8981c0a8zklJXecP69gL+OvNL6F1AhFMrrAQKuMRCs2SSsORieBO6O4dri/J5MwAd+MR9NUWqhrpF2a+LMzdswI3aDvr2ljL7rQsSqX7MYtT9zR/D197qwMGboY6hGrZpft2Uub9iePfcU+/9UXbVSZt8M+Ghc1TX9wYAP45IBbACFxFpdWOB9/MwA2e5O9xVpntI/YxAg9jQ9iyV8FYOdLVR2AHKKw4gCRkFXaw1is3bZRr2+VclUNQ5LXcbFgfRjYsN4Z3yqXrZ3P2/zFu2zt/gctO7/g5kMwePb3bOvZZ2y8v2/jxqGSZJlBwtydm7P+0qLl7rlbLG5NmLBeGy3r3tywwY1NK7bahn9zJjOwUg0wZs0euf8ee+DcBVsplK3YOrbZcdOGrQOdgeEQTqIcoLQaycnkE7YocZlElD8e40ZixwJuS6NSo1hMRPiY/CRZTmANhR/Hj4BEzGdFRJ/RHgaAYq0Ek8Kbjw5wU8gwscPnUVgDJgBYs54o5GHRzchgK5fANn5HW3Ip6BRnaIYBXpTy0rHN9NqWae7buHUwAbCHnUNpYNM042yn+bWzu6/n18SUECmDVtOW5ud1rjRax5KO4ZyDvcIa5Xmj408i3OkNrVCZsVy5KtCw1R9J0gPwukLRiWFfBfkGwOWKFWcWxJRFQoRGqoBFCvrMwEa9pvVbSFQc2njQsfy4L53zAfHWM+nEFmQghWmWouRJCuWaZYoVGcRyXgKoq1FIDjBC7splW5yB7RNaHuudiQIA9fP/zy/YH/7xJ+0f/MP/3P6zf/AP7datDdu8ddP6zQPb2dq0w+OmG2jBpkQ2ZWgycZRxJA3mnu/fKKBhYYvRksGfw9la/KHogcXH5+vr65IToWhZW1vTNarRGNq2PBPO+jCQg1FSKikXIXapJFGB3HeQCG1yafd6Ikwux7+WFhd9AiCNweq9p4Q+mLtRMEZDElA3X8hZpUJzLqa+aEJS2OcFJNLAbTeOrJzL2kKtYicX52y5PiNPANoCudHAKjmMAR3oUZ5QcUkdnQ9iau4rryJn4Q/7stE40rmKRvXq+dO2sLwo0+wSUzoAwLC2W23b3t2zam1eZqBE+k999nH7s89/yQ6bfRk5or2eR9ZAWpbknJiRFlx/F3AmnxdTlLfi8nqwXdwnhgkmpt7qtbqbECUJnWkQNNhGwXYVkyixbDwuIHVjOlMw+4YtwznFMwTA4/sf+/zjYu9iKnZy7bQV0YWV3FbGzp4+bUVqgGMfb45nozHqpGtOHk4c4rqnTa58vWOuB1jk7M2FlRNqghWrVVtaWdH5c/bMmvK0FUx3Z8oCsDkvaTsT26ulqvJMAAox+JOOazCwAcqoa5hiY824xJkzSDkv5AnTbqtJsTg/r/OX+kLMM02uAEI6mMC6FJsxSYh4Qfz1AHaYOJIjqO5IjN5vBGALOKAAjemyV+ho8oziGSonmhpT9twPCRHyds9y3ADam1QikgypTZCwAXCr2cd/7/ftjz/5aTW20FCVRn+LhhKx81hGeJBXfGLMwWvyite86lX2T/+7H5VG/IsvvmCf+dM/s6tXXtb+GHT5Hs/NojieLtSnAah4D9EMJU+frVWVk29t71iDRoE0OYs2OzerqQT2Bu+j3ev6lCLyPowvo9mJqXifvM3PQq6BsXeKYJ1TSZaIZ8vXiW3UkG4MWLbVU2suu9Rw2QWeB/Uer8F7ElEmNV4EKEDcSIbL5IlibgN6ceYmE0SeV4DW06BgNN/i3gSA7b5Tt1lx0/lqfK8y0SlmYXyODFdm1BV4yjQpf4jP5OEC15JMgl4nNf3C+0JMyU7bTs5VLcfrJPlLWNUhGQr4C6sYAlsA2KwJ2K5iKhIjMj4pDNMfibUuvg2jjLWTjAgG93wdJvbpc+ft9LlzamBiVM9+pYkAgB3NL92n8djmF+ZtRcaTOT0vdIK5Zt2HxEjj7BqMmVzLiZRx5vRpu3jhDp1VAHDU4dRYG7du2c3rNzQxwPMlj5IUTb9n1cV5++9/6qfs3LnzqiP/7//r5+1zn/u8wP9o3LverXsNEA+oAzGY5JyAyMbvoolHo55pEbyDTp9asXf83bdLatLN4hMzeYqFHc9a8oUa6ce8MaspVTyZtvYORCzSrB05pxoGLm+o6dxC3ppHByKqhESP1mlag/wdEhZh8sj65TwPcJ59wvcFzjItIcd9P3Xq1ATAjiYV38tzYv1TB1Kfsh/IW9k3MnQm/vTROXbjtQkOk4zYpJOrycnCxLQzrjX2Q7CKYx/F/YqvU6cNhz2dIRC3hOfAWk1yo0y28OFmnDQeHcDGEwXCBTHyEHNYpgsk6elnPHGUfFrnGcBpArCVpwlbCskmB5Kj2R7s5siRY1qK98WfMC90gqVjOuAI5ODEHIHpyO0Qf5FnPTx0kme7rRycZ4Z5I/U/cVCTcMOh1efqE61yrlnPMHlS6Jkxcc/kdMqvxEgHXASIpdEDtkEdBIEAALnT0RoBKFRTAeIO8WI0kq4+9QbNftZgC0xOwyDeXJ9eI6wDgHPV6FM6/tEk4Gd6HQfQ9S3U1eTDST4EbIfz2vEEl7jS94bcYhbyE1NqaXo5NXoDE4hm+jSgrRifcl1iD6QP7T2IrtMgdpIT4TzkHriMB1r+aeJKps1mM5An02RArMvAGqJRHxMQ8fXbAPTAFhYXJ2z+wDviLJtudviZ7vn7BAAnBvMe0vkwHeODLBCyZ3GWaMqX3FYNQG/oixCR2N5gUdWZmr5HeZIM2d0nQlPSwmWdpACAvbW/63IjqcEis1ZJf7gsD0xqGoo0B8ijWbOPPfaYfffb/rbiWX/s0sp6Vkzd91wmBHJCSFhBLmA/enPZp6wku8b1f8sjrx1ro6ZRaw84rqsk7VYbWbXk4DVsFhjVHGjqdjGm1e/Z3hGGNUfS0K2gJ6mRrrwKGRIhGC6AKrAwSJroNArI1jC6M7V0KCvfc1YExQ1JaBQTJA/qbI9cC5bEj86Zm/e5Rp3MHyR8nhLNxNL23eEFmx4k+l0A2BzQuYydWF60OoyvpPGNpiFmjrMzM9JRpjjlUMGwoDcYSzIFU5TL127YOF+2dse1h7lPMZrKzWexkBwpkUQ7m640I8MUj6nbA8MVWRYkS2BvC4zP5qRlyXjbzv6RilAxjgC1cmObrRStPlMWEzskXWRWoqaAJ3PB2kOnkvtJEenXMpbOIMUz5o1sPnTJKMxYHIzgE0gp3M6cOa3DR524bEa6ajIOo2vCKHt/aEctAqDLhTijwLtJ+pmUSPr4g4NzMLCdQcpmyOje7ezsuY6dPu9K1xQwhDVAUOV3c7hIg00Ghj6eBPskxgcjaGjMHSZN6kLzc6wHkmbYjFtbm7pHbKpsZmSd1qHrvI0p5jBXm7H/j7g3D7I0vcr8zt1v5r15c8+szKylq1egkkcAACAASURBVKqr90WtXtSSWqzSMIAQWCAjMeAxDpuxw4HtcMyY0MxAODCM7bADBoZhgpkIGPAYWYAGIdHaWkhNC6RAvUjqbrVa1Ut1d22ZlXvmzbsv9u8577l1VZLDfzhsMqKiqjJv3vt93/u+Z3nOc57TH+Zt5+DIdg/q9tw3vmkHaCOib0xi2qxbuTKhqj+H6v6732QPP/Sw/fmnPmWrp07a+z7wAfvs5z9npckJ+9EffY9all87f94+/6lP2tHOljSUF2pVqyWmGq1oOFSckhgnkxUFd+ihwkQVsEeyTgKtFhsfeMo54B5hKdYP99VOS/AJwNo8AuRqifGLEQF49QTMQRIPEh3g7LRcPga2YDZfdO1Wsdl6alG88sZrtrayLGYvlVdYkFwTRpN2z2rNNbdwCgTOYhPKOSM+Aruqb7MLi3ZsZc31r7NZu7a1bV997jl79DOft+zUss0tr7mOIoYrFVw49yTtXPsoiRPIS3KVksMU+EtRfqyFKCquYtElwx/fCwDbWUresid2rjotPBGTXZL0kQeDsFSVhPd6atOE3TI7O2d729es29zVQMeHHnpIDvD5r33Nvv7s16xxeChgQBIOGs7JYCUfpqdng7PtdmyxUrZs35kTGu7I9/lMwOpSUcW1Qj6jAkJtqmLzc9M2NztjxSIJW99mZmu2uDivghtDp/Z3twWAc78uc3RNCev0/KIAggGBy2Aox39la9+eev41e/xvvmZFhjlOTtv2UddqC8tyLrRdIpcCeK1hl3o2PsgLCRHZ8WRTx4PL6HhxqNTLwCPdsjH9R3foBCxdMa2QDqLbgb9hiLkUEUmaD8EEkMJeOUzocg0FAOxORwEowSR7em5m2rY2NqSR2mm1pU3ujFyzDAA2ThMAFammQsF2CFYZYHvTaTt+xx126tw5a+4f2DefecZaV69CEbJssyG/B5DTwfnDWp2ds+7qcaucOmWFGSQAjqy7u2/d9S0rrO/YRKNtje1Nq1TLNiibTU5N2L133mHfff+DdtPUvA23r9lCrm39+q4SAOYPYBvxOQITxO4ppCAax97QH5y8tzLmFVhtbvhQKvyizkEaWqQKNizXYD6mriBJESXGDn/DUMGW4AMk5RPgYZIrwD+sHT+u4FXMt2ByVCbVyoiMBwWR2sysACjY9Jxd3ruJhjtnq9e2/LAvGR4NY+u2pd+MBnZrb8v67SMNxOu3Dy037EqyiPUmkN7Z2ZW/IBgmJqkfHtjc9AzYgbU6TbGhkBLA/gAcTU/PCrRhuLBsGtIdDDZEfxr5DmwdjP98XrYJNjQSSsNcyUoA2HTi9EiU0U8sS6qrkOlrMCcAdr9VtxxCI5m+DVroL3pwT0Afwxuxp3QHwLgGwERjm8S+03d5DwJPac+q28WHaoXGZ3RnYTslkVUo2G/9y39lT3zhr+0f/5NftDNnb1Y8ceGVl615sGO729u2ubNr+2gpwj6szUgOamvvQC320hjtOINNCYa60nxwl+IbgR3O3Gu2mipUAGLzWlrQ2Re0/XF92HleSxKD7EOLfaQp920FmDCQ6eICEA0wjaLm7v6eQGxsX3RXSY6sUFRcEf5agXfWtW5VCAdASmSHAGBlK9Ng0mLJmcucBUxRu+1zGsSGRYqLIm2rKfkXsf8ZyltmNsCcZgKUhl3rM/AZ5qnmh3gBjBiDojAJliQ9Mg4O1Q/rrhNLTJPL2tLxFVtYXlThvzRRtNp01WrTNQ0PXd/cttrMgu3V2wKtP/THH7Xt/ab2wtKx47Z9eGhFhm0XGRJJt81gVHwOrdBgmjIsHfumYjbgHMywXt8mimXLZa7rS4+z7YJ9Gf4T3xZAGs+Z9uXBsJ/mniTpkIkJZ1eRcLc69vnHn5D0C0xe2v/ptlimmJFYyr1G3ZpHPgSM3+P9XQavpDWMwgRv6IOpi850VcLi4DCelu5EZEOmZmBgl2xmfk5FyZXVZQ3RXFmat4XpKcvThTTsi4GNnwN8wE9gc2Dw84XmKTESYJPLDw0FXvLZBwcufxNyMMihiOlWPxJAi80M2RhP3Lw4wGti8N+EwHDkO9wn+pBXZ16HlMhosFNiYKs4njQnNe8HqUQAAuxASrxlq0PfOCWqnIFR0eYGAJtkOjos9UwTWYfnSoclQABxXr3ZsmOrJ+xTj33WPvLRj4sgQmxArL2/fyhJFfY1+5uYWqBzKt5DPjp54rj91z//83bLzWdUUP/SF//ann/uWUnrNBp0xbiMXYC4+Cb8Er6YPcjz4f+swczsnO8v+aCe/MPly5ekec3vLywuys+I1UlhA/Ckh+xQUyQXXgOznv3LzyhAMJiVZ6nOoNTNwPMAIGUQmZNBytobMAUD7IMYBOjKc+BssXbYAXIfAH3Fj2IlX9fJdQDbB8tr/ZKmOgy1kL+LLgc+b2qq5r42tUAHI9HjUPaQA3k3ft1IzLgRwBZbbtCz1cU563UAZJvOwKVDWUUMB8JC7iMIXBr6BghbLlulmLNMgwKfSz+p64Khg6Kg0aEyFLtbncH5pFFK7pBk3dAnp2Da1GD2jjpx6XIaAdh9k8wdINdBs2XHT5+x0zefU15ALiowLu3RYAxzn+RqdP9xXh966C328ssv24ULF0b2RAUv2Kx03ghId8JWCanHWs1WV47JXyEpgl3GP26sr9u19Q1bv3rFdnd29LjJ0Y6dOmn/yc/9nF6PHXrxhW/ab/3WvxxJNqlbEqxCNtD9DvFGyCNx3cvLSyJL0AlEl3pm2BML+2d+6iftzKmT6vTRn+8wyFHAEayuNDOjPRjYbv3Irm46gK0CtMA98lO9g+yIACRypHZL8RDvw//ZF1GMIdfz85cZSbHwb85fELxggIY/5XsqKuSy2gvgA8iHBeAWIJfn8945g40h3+P8BwNbbGb0iVkjkRccbOJ91cmQtPoFpKWi8DjYGKSLsLnYowB843fcj2kkrmJl9iREAyTZeFfHhhyTcAZ2UZ2a7D18qIov4AuSQfMzEUPovPEEewpDe082Ay1oMAfsGP6Br5B9iAInP5PEHvFCshk8bzGyM1785vmK1Kchto6D8DefR0ylmQgpvr9y+YpsJkNnKVARVyDvFoNF95j3Qc6T4n7WJWbWIBniUpROFBXpIAHYvIbX+hA9U1zm3QRtnwXRaul9eA89hzRUmPVg31+5ckWddpwJOivkz5COaLYkexYgtmI5fHsiPDiZ0bX11XWAzU1d1KSWrEkMdJYu8thgZt+DjvvEPmRt8fuSnh0Dd8exgMCFvGDodjzOhHAXjdRzfFASJ4DlQsT9vr0G7YxnwGzFVAVk46oi6E6yl8Zy2rDkEeNgZ8MvyvanYlhcB3G2F4M8HlBhOmEW/B+/Er8fPiAKxYopuKf0+SIFpBlHAXLzvnoGSc5P+yHdD7dJ9z82WL4DRYBKRRKevIa4QDZHZ9clRULSTt11kxN20KinApbL7ciust9VwOoqxpueqtnlS5eke839febTn7Z3ff871f3u85K8s4a9wB4FwCauI28Hs2M2CUVH1gccQXrrzTQg/E13vVlDHH0ScTBj0jRI9De5IKrXkxMCsctFn6qL9pWqWPmibe8famI0zhiQl01FgBcLAbMmBO+h4CYekKoZtM9jiKIqxQaSdjLVvZj2jBOBXaQWFSptALRFb63XzAM37AocoK4nrSyJrKtFATYwjJbEvE6AKPcyySC7WkX3BkhDSz/DeQCLHExAc7TrA+6kt5q3g3rTrm0yOGlfG0iAu55VxifRM9AvSZooOKJCnQDsDp2tYFQCdgZWzgzE/gYsxNmykXh+M/OL9pVnv2579YYY22yY6amqdABhEE2VCzY9WRRbDXBLyUEChSUwz0TQXF6VZNaF64AtQsAHAMk9qYKH5mJlUv8+efKEAF5VWHt9yZIQZMJG4RmzoQSUp8QDRrdalbtedYngW20k6CClqb2urZQqpGo/ILj1YTo7PEP0vtWCeiQ9PtoiMPDsA19LZ9JTCQWkBVTg/zCPWSMPNGkD8n3nla+ct3t2ezI23jpCW5mzdNDzZo24b4y3V01plelqvUjYaGV97dJle+PKVdvY3WXkshUrtILDrqPFsGRTxQk7d/ac/eh732uvX7pkc8uL9tXnnlX723ve8yO2tXHVzj//nH3p8c+ZtZv6M1uZsBkSZdhOdDXQllOv28raqiqiJOwakICuawq+YTRxX9dZVX0bdHsqwGBAOehUqmBg48g5G8Fcd0b8dW1Vr7b7ZPAjBlsCdhfcMXPuvOWrKwkGdOMAI7hXMeLROk/goRt+T1w4e6yfG10vZLje9bSGpq0ePympIdryKQD98Uf+1C5cWrdeEd3cOf0Oa4EDZC3UMp2CL1XzxnTQlCSmDgdApviKBN2BUe9wCMAlbFG0OOkZ5CkWJV3xxAjwyqUHMMFMCOc4/jkaVoK9yHSt0zi0++6+2975Pd9thDYvPvecdM+3NzcUTGKTkKIpYMAZakHAr6EjHZvM9qyYQWMQOZe8FbJ5qxRLNlOt6o909YY92QjA68pkkYYAdQLMzs9aZWbapmdq0sVHDy/T7wi8pbXv/Cuv2WGrJ03f42dus83dQzs4amsNvv6Nb9qLr12yrTaMYvR/Xdca/b0YzML94lR8mJEzhWS2kgSS7J7PIv6Wr6RG5q3USuA9OIhgYvzFnHMqsAyDqNSmrDAxoUInDkqDSVsdsTmyo/fwz/Myg8cdo+p0Akmwv8i+bG9tGZOvoyihX3Q5S1UxSQryk5N20Otai+FtszVbueVmu+vNb1bh5PzXnrP1b75s2WbLMgoI0UpHfmRomXLRBtWatacWLLuyYvlTy5atTXq708a2lS5uWmnv0DKH+7Z/uGPD6aLlqmW76aZT9vBd99kts6t25+KidS+ft8khZ15kLn+iAyScmipCcZ4dvKcbYGDNI1q9j6wPs04Mo6K6HhQYa94A+yMnmRHOE4EoATA2np8RCM8vLGhfEnjzPWyvOiAYpKo2bZikk0r6OQ8R8M7OzznrKA3doShNIEsSiZ1ivgIMbPYQwU+wWluNukBCbNUkQTuxAxrDg45Vcj3rNvatfrBnvA55B9hMdEEJkWR2RselQ/C02Ca0d+nAQbah3WlaBR3SgQmcKhbLtrh0TPt/d79upUpVgC4gNsm1y4l4BxjgAwAj/ot252GmYLkyAx7LOgsBdNFFxgDXXuvI+q1DnTH/07RMty5Nb8l0aAiNS4cgFwKre2p2QaxrtEF7w5xlixNWoCOAVmDoJtLx84JTyJ65niRxETZoIBDkF3/pv7fLl6/a7/7uv7W9vUO7dOmKbV67ZocHuxowBFBHxMR1y76IEeeFSmlgJ/up5CwCbtm8rBIMBcej4UgOBlEIZt8AILCW99xzj1hB7KelpSV75dULOq+SEhmfDC6N6Umx9vH9Dlb1HShKnxXXQ8BMLBCMsGiNDfaVTkSyzbxP/B5+3pktHk+U0jnXvqN7SMPWPHkKOSa1A1M4QXZBQ2YKtrY4r2KJSAvEUcW8ldSKjBxXz4bsu4ypOLh+9aqSy5mZWbV+klwsLi9YdQofXraJStnmFmdtfnFBoMPuQcPa/bzt1zv23Ddetif+6suSk2F/EYPBrOulTiDZNAXoDgaGDIUXdH2wZSQ3rBPfE8NOLEu3gcFgi2ccheVItoPBGGAAgIuPWna5jbUTJ/QcYasRHzz73PN2/vzLo0GIi8tLNjM7O0roeJ4tpB2SRjRrDlNMxbDEsCR+w+Zw7cQ4XBMAJffqDDNnYvvnFu3MuXOSXhmgzzg7bbfcfqt8z+x01c4cP25FbrbdtqlSSZIXuH/2DLmI2GIUZ9KgOfabAA+AuDSgVIzlNGOCPSaANO1JcgrpstPJmGIMnl0k5GJGjf3fQTOYvimBTkl0JMv+HkHI8RhG15NyAxUdy+URwzEYVzyPKESM7/1xUFMJXw4AIbVDE2PIvbm8onvtrBjM5C7las3+ze/9vp1/9YLmvWzu7Oh8HDHot93xoaMHhwK2PWHnvtGdbNsjb33Y3vfjP6YzcXL1mCSLrl66aBsbG/byq28IjMQXCFSDgIO8hNbVh50i78KQPP7WgHAGDjcaijtfe+2Czi/7hj88f8Vuqc1e8jKJARnzGIgZvFOirKIl9y3AIBFmYNLG72BjsWECsBL7zm2IDwyjexQyEh1JfJ0+fZOtX1uXjVPslghSAmFaTcUF0sonJyVG7fUktcTZgNH90ksv2dLyMe2pu+66S9rKN589ay98/QX7t7/3e1ar1gSmksxDhmCPKhxJReZx8IUbwyeEDQzwO846s6myAB90NyOJQ0s4soAabutMaYruPseKln5k7LJO3oLkhFRXKWsFNEzp/uUMJbkixXupIImNcIkRL3o6MM7zG2oYNlYE/weI3ez2HcDuDqxBUbnVsatbuzZEdq08aW968CGbrE3b7sGBMIP9vX3tB5HPEoAjtmOKYzgTgMvsLdYE8ki8ltcd1PdHWvM8K+TTiPkgYp04ftxO33RKeRAgJ/EQuQQ+aWd72+qtpp04e8Z+8qc+YLfffoe0WynkfOSPP2If/vCHNdNGUjIaFMosiYFsEvsYJrvsGrl5mvGkOV/qhMxKarVWnbSf+g/fp6Hd7k/6Vgb8hZhBLpv0jBUHaEBjwXYOj+zixjXbqzc1ZJq4nH0q2RfsD6xztdEjg+VEPHxG7G3yejEgJbmf8VhRZBYv7GIXgilMHk3sAaM8WNWxtwCEec4CtJgVQ9wbhIiUVzmD07GX0MAWQzbJVhKfUrjh+ujukZ500+NU/CjvK2mOxKwPbGFcTsGLiIk1ms5JFPpctqThAH6SfCInpviE/QH85b1ZJ/JsAdiAqKmbWd0PKad14qP7IuyJwFiA3HJJexQMJNjM2Cj2I7E+Zw3ALaSrQmZKPpbuIwq0qSjJtfBMXd7KYx7mBzAHQfE3AxwBhocuccN5lxRS8itRuAkszRmtdZ8NkxjQ2IpgfAdWELIZ3GOA7ioSUPSl4M9+DAZ1kjnRHkra4FxHxGPj1xIxC3su9o1+L4G+/Jvf42fjxdkgqUXMKyCbcybpwaG61/gZYGx83QhKR34fnWK+55OsagKqA5Nin8WQyRhyyf9Zl4N63aanZ3xfJhyJ32MORmB4IU+r9DHFyFzr8uK8ZvwpP5N8Y5ovkJ5b4AciGuLX0hBiPpezzDkgV2WNkc6CKISPi6KH4r2CdxaNnnVanyAMwJ4fz6uFHaVhoirYHx54fJFkW+JnXBt2l+JOFMg1J0lzQZwcxvWyLtgOfB0xa/x89PnEx3qdxzWx53z/gLkyE2dCBEvOPL7zmaeelq+57c471VkFEUR7OJFlhTfwDJNkSKPuexzfxGvY/5wXznnmvrvv19MJUEKt1gm8UQVL7fBZm4LZOlFScpmHkYQzBIzpZ2z34FCOBeNA1U8tGkLsfQo4QvFschk83j8tCA+oP3QAOwaf+BAmNA1d+kNM2aTRDKghRikHQiyBqDbDCHTgO9rJ/MAkzSWMPUM6pGXp4B6GB3ZhKTu0uVpFesgkMRNltKaLzmYlkaBFqtUWyxhGFeNjDuotAdgMqKMGLAIrhoMKGHpsBKVJ/1kTWjGqgAyA2LBbpSHrGjtVWNSAIf2uM0AYGpIriIny3NdftAatv8np4BSZyI6WY7WUs8lCxvKDloZPEgyJFaOKmGtnwnba3aM6O1CrkwwNg60I5ro9sRwnKi5hQTKxtrbmDGWCdAAC9HnSIA0C9Wg9IYjBEBLwWg7m440AdkfBDwfXW1MaEv4CbGFd2NAYWYLlze3tEYCNnis9rbAw3VDEUBpPQnCqMARC1oT3pZVLFSIYiYD2CYBEH0vsnMFA7S4YUlV0BWD7YAScOYOW+CKwU9uEEpqu65HBBG00bGNn1y5tbtkemnKwbdjjJYLYok2VJtT6+/Db32533H23QLiPfvxjdtvtt9u73vX9tre1ad949qv2xc//heUHXSsO+rYA+IgOMTrfsDSm3dEur66I4USwwhmivaNaYyiaO/Co0rmeVFb6S10AAtqL0cGmwkryoP5PWjiugyBItXAeYXt5V4MHRuhZsg6h307LP3I/vKcG2LCGsLxySHoQ1PjQhzCoJBKsDQaFPSQmTCpy8P71RsuWVtbUfry5g4SId1/8+49+3F585TUblmtWmYG1SbHFJ9qLXYdtUKuiBAdlGKOqGa3pXs10Hb64ngjyw8GFA43qa7wP/49K5rgDiN8LMDwq/t8JxIal0u82BXqgt3rnzWft3e96py1MVe3CS9+0/e0taT6RCNGlAkOyTpUyX7DqzKzNzlRt0Nq3yQIB77QtLyzZ/MyclXNFazFNHDkHWuCLOZupVW1mho4W7OLA5uanbeHYsk0vASrUpMdLN8ew07RLaLDvHtgrr1+2vWbfNnabtn3YtV4WZqknbevXNq0xyFhxYdV6OU+Y4884wPwtCdXYDwRMe1+F63uO/yz9+/8ZwPYqOxIUaE1NwLqBtYXNIbEDgGt3LRcAdhriJG20KHWn1qRYQ/ajT9A+sp2d7VFrU0DeAQx51ugtm7CwB9WyNXJmhdmanb39NqtOVu3q6xft4Mo1yzQ6lhWLBMbCwHroPhRzNixXrZmfsuzqqmXPrZktTBvjy3rb+zZxddcqu4fW2Vi3vZ0N608VzCZg/C7YLSfP2J0rZ+zhs2dtqr5lkwMYuCSWXB0AXFMDN2HXNI4OJV0CUzc7BICjzdnlmTScCt3JCIyT3+YMcRY5T7Bb8c08E76w/XxPwRoJBr6RLqkeWoIeiPMaJJywE2r7R18cZlS16nY7vYbziT1WwRCZHCUKU4LEWh1aCnsq0jEMttdpGuEo0iCA15yX3KBjVSo+fSrq3LPrZdN9oEcx6GlAFYUeWM55KhkwjA4PlAwCYNdhcYvp19eMB+zi7NyilSYqYoRVYGOXykbhGFCxWKnq/xQgNXB6gHRU1obITmDnihOS/qBTCdCQzig6n5DS6TXr1m3WJYXCMMrsoGWZ7qHZEBAJi5u1QZYhTHnrw/XN5K1YmRZojca2+hgoEqEjP3TWKdUoTtCoayy1SuJ3iSEcTMrYr/7qP7OJcsV+4Rf+sa1fvWbr6xtiHh4eevs1LBoB6LRw9wYqkHEPkmxKBcA4I8Q10W1CwcwHMOMfaBt0QI/zHVIQsZfQGRVocHAgX4I8mrM8fQ/GnmKfkTQAYEdAThLlZAAHl1WMFWhf0F4bDRZqt0fvFcB3ME/GAexgafGQ1J2WNCzH/UT8/jjwE36CvQ+rsNM40p6EaUhnAP+eLEBsyFk5l1E7OPEuzC6YICSy+CRY5MiXTE8B1M/a3ALFm0mbXZy1ucUFDYBG67reMjts9O2v/+Yr9tRXnreshni679FgROIJOnPG2LXjyVjELZGMefHZzxz3FWy4SBL5fjxjnhF7I55bAETjADbzVyQ5VyyJYS25OrGazL5KAW9jXbEkiR8zUFj/YEERMwHaRKINUMBnSGsWABrJBkC0xCxmvfXcNZOBbjJiDGcOY2sWF5ds7fgJO6KtODOUHvbayePq2put1ez02pqV8VPtjk0Vyyp4DXJ0NaKVynn2ziZsgJMRHIABfFT3XpLzULyeYlglaInlPCK+pFgwQMVI8GKNRoB2kigYdRqlgm38XjC3AoDUGUusQz4zAOx4XQDcAsoTyzTAiNi34yA2cSL3rntWVwXgoqtwc//kAdhh7Fm91bE/+NCH7eL6huXLE7Z/eKT4sAPrGs1kpHHqR5IcIfamC08+oX5gH3j/++y973m3ff6xT9lbH3izcpD93S1d/+b2nuS+mEsQs39gSSkfKhTUyQFYLNmIBgNTD217d8f29n3AMHtEw1J1nnz4YtyjzkjqFOK1IVMj8DVptDNEMgAW7tk1srHfFMzo4ugqvyGWp+ijWQViwA/c/maLehaA6fx8cXlRgLQ0wm2QOlG69vJL521hbs4W5xeUOJ84vibd5dffeEN67di6Vy9c0P7d3NoSC/Phhx+2N964aAtz8/bS+fP2+Oced13edkcAm7peWJ/vwMD2tjXmlnincgzgFYiSWHqA0gUNYVTpUt1puQzFAwDrjDqHJtj3gNj6f9K2TvJB5L7VwtDwVrH3yZmwB6ltTmuiUkjq3hrFw5xdZmmkwXjIVEFYwfe0umhf9+2o27fDVtfWd/etz/yH0oTd8+BDNjU3JzKLBnZu7yqnIPaQhMGQDl0nOPH3xYsXNUg4imPsl5jPAAB71Dwa/S7XCtsvipqLCwsqADDUnFlOFM7uvusu7annn3/envrKM7Z84rj9zN//+5KxArAj13n2q1+z3/yN31AHiuKeSnU0o6uCJIh0Zukw96G3nCNe58z2krpihecMevbTH3i/nVg5ZgNIQvh5bAChTSIqiY2ilv68Nbp9W9/Zsyub23p+kF04qwCvDhYrKHL7S8ysoaR+RjRjQoMbXfeZOBG/DxDqsnGpvJUKhgw6Ja7LM9+ILuAkuanCmHSfGXR7JPCXXJl34P3Fok5DWOWXNdvK5wvIVwGUx8A+CnUA6r2eVemKGdNt5gyAA2jWS8onx5mqAZjid8YLOH593pVLMbLNDAvmnhHbARpreCMELMePxIpmxgsxIjktuASgf5J/wm8IM0nyQJETinCT5H2Qggzbw+viNRBM6LpXR3iaLYHtCZyEPIZY2wsIHdmjeB9srDo7enStTY7mz7AO2CfWze/R5d1Cti2GJTrY6h0cIREqFm0C+WM9xmMJfsZrrl9D3oolZtb5+o0DwJELRqwWf//f5YiOnbiMCEBokNp47pGfYJOjSKCYACwOedb0XML/jefcIx36tMfiOrT3WHPFI0kPPGFOsR8jFsRm8D0NcB3Tceca6AKh4zCKKPH8VXxJRY2II8P2CuMgXqHrruAyxGJvpxkzsp4p5ub++H0nJCKJ0h4VoxTTDZjbNK3BxTDsA/SOOA9yUaxpsKHZu5GbxZpHlIj8BwAAIABJREFUjBxxseamEM8n6bNIz/l+qFpwRtStRdKQZFs1c4f8QBWwrFQA8Jnq+iiW1PmHP1cnivArJ75EoT46b2PfcSbBRCmSa4hoLm8vfuMbsi/3P/iAhkBKzoQzmGwafkwYdJLSO0hFdp5xyCXx/iJSvfmeB4d+sSGY7tVVbRQOSdLBphWzUka3NydnqAFwpbLtN9oa6AK7gptBYxeBfB1yJch9tXgLFExPkQegdm6MfC4NGgxRbrGZnYHCJpqpwQLuC9AIHR4Hrzl0AwFvYmAL/feFCEOohVdC6JpdAWBrEBqACUP5ykUNXtAgxWLOatWyzc5M6f9sCiH9DUC+gZISWFr7h03b3Nq1fSQ5onpNMIvxKvvAQJ6hDA/tia2OWKcEkc70gtIFy8OsmB1ahVZOQNXqpD9zgPDJqr340itiOJNQwFKoTpRtVuDnpE0AXqP/NewKwMYI4lQFwEqOwxn1ANcEsqpyt30qrxjUsLSaDWnN4chISmFV0TakwZX9gcCHOLx8vgczLqjPwYG5MMwWlChHkujFD9qUHcDmD+1trLWeTTDUkZ9pEgADYAOId3VNAtjLDuyq6JHkSwTaIilTdJYHn0G7HwZOn5OYnn6AaZPwYRnsBZjj4RAlZYP2mdpdvX0wjIAYTMi9oLejYQ8TAhsPWy27tLGpidB7R03LFkvSglS74tCLLLTOv+N7vscefvsj9ugnP2GDzNB++u/9lG2tX7Vnn3nKnnjsU1a0vlXyOVuanrIZpq/jwFstq81M67zMLy2K1aDKlwx8zmbnF1xzMQ260TRnDTKk1W9obSq10rP16fEqLqXp9IDaqognvVEeCmwCnhl7oolRkeNy7VINBakfqG1a08XFPuHMgzLRWsRwuZYA7HB2SjrGGEUyyioiZBV4MVzs3G132PTcvADsw0bLJqpT9olPfcae/Orz1i9WrTI7N+p2CMBDiXmSDAk2tDNnQjPQ7RVFmnEAOxzxuAOOhHJUmPsWtnXStxsDwb8lSRwDZm8EscU0wn7x7Dstq5YKdutNJ+3Be+5WezrgB/q/7DkSov3DA00W19TdYkkyRUuz7IOihmsSQNOO2260NCTycA8ZiZYPap2piYWdQRUvM7ClpQU7trZqMyvHbG5hVuxQWkFb9QN79dVX7aVXLtj2fsOyEzO2ud+2j336L21yetFypYpYMtiHUm3G9ntD62e9dfn/bwCb9QNACAB7cgpwsaiWYRwczj0AbLV1JaZbANhK/MYAbNZX7cKlkp45rcAjbS4VI10WRu3e6g0jecijSWX9yZLt9drWymfEypmpzdjuxqY1Nnct1+lbDikHfBPnImc2LGRtUJywdrZitrRsgzMrZsdmrVsqWP/wyIrre1bePrDs1pbtX7tqg9zAMqWc5coFW5hbsLvO3mbfe999tpbrWalNGyOdTlSiE9O368PKmNKtwayJLcKw3Jg3UMjm1AKJX4wkIAY4RasiNh0d4wjGCOao9EdwDJO1UvXWrmBgi3WDtEEaLEfLpVgJqfWbzxBbAgANnVAB2EWr1KatyFR22orbzsBmMFoHmYp204ryd7Dp+zoXmUHHCgxvzALQU6Ckc6enJByNbABsfld/txoCtwHzm2rv7qtLKpujeOnFa5gbMMHoAiuW8Icl2RpY1+hwwrqmcCRZDW0GmOLEPnQeOICtIdQ5pBW8M0MDCfElsKwbh9ZrHkqOAqa49Zo2UUAehbZGBlTT5uuSJZk8XQ1FAdrl6oy0sCl+07KuGQPqxBpIUgx7D1uRorrAFTERsPPEQEj5HNhv//a/src+/HZ729sesQsXXpesCuwqwBRsJr4UMBkAChChDbDAQUmtshFQOvDpckkCQDM5aaHzffZCgNEBmBKk4AMAJfFRFLl5jUBKy4h9yXOKpCjAVfwCoE58EQsBUgTQzfc11Bt2VrWqIF6ATirGKKDWkFJn40TiKuA7+UAVOvMeY3jR81un0QeY+23AbWI7A+y0j+oO7uRoHWV/9aWZTUyGPZ9FIosuNeKfQsGODg81FAzfyrwTzuza6rKtnVyx2YUZq81P28zCgk1MTdsgU7Ldw7bt1bv28U98zl5944pYdlp7DWL0Tjx8/bcxlBKjKHxWnO9IbCLJC98W3+f1aq9Pz0gJU2Koxh6I34GBDXFDe69UFktWYHqhqNjuK1991nZ2d5S4AGKgWSzwQIMD85rp4EO1HYDkGgDMSb5JYgGMuBbYrfyeD6YmRnWWL/+n8CK96XLZzp27RRJqsHKQJZpemLOTp08JZEGW5tTqilWZ89Dt2VSxpC6bQbZnrS5M65wAbGeqQ8Ihdm8KeIdJp/kyaWgoQBM2Q1JIheIIwB5nikXsGuB/JK/atzEUUICgy23E/gwfOp6ER0IdADZ/S66nmeRpEqh9Y6GG5ySCwFjXxHgMwvFGC106l/inROLAv2l+hDSwB9L7Rwrvzx79pO3DbtOMAp+VwawHAGyGeWE/AXXVtZFYeRAaPvjf/UN720MP2j/54D+y7377W+3+e+/W8FOuhdlAkuxJbGFiRpjxsKa8mHGgOJ735g/MaLV8C4jNpiFxLs0QHQQRq/MMvXvQ5SPj33zfi1boj3rnbXTWQfzAXnEPJN4A095pB1nKbUewuhkcimwgswLoRMX+TVYnBWDzmonJsp09e9be+taH7eqVy66FWz9S58uDDzwgAPvJp55ywkYhb6+8+qr90A+/286ff0mxHtd066232ta1TfurL3zBnn/2eUmALS4saU8STxOPjwNIrqfqcKP+VrHFbdxImi0xHDWjCs12OgGCda3iAR0HBbW3UwxGbgcbF2zsYGEXckObyAN4e8eq1kDSI6mDkc6qJA8h6bYA2kc+ZODs4AySAOiU99T9A/u63u7pz1FvaBu7B9akgJzN2y1332MzC4uam4XvaDaJXRyoY41jHblfziPsa2wK9oHYBT+DNrO3qw8tX8zre8gvSPqAgfdJjxwiGWcdFja2iH3xfd/7PXbmzBmt8dNf/Yp97Rsv2H/58z9vc7OzKiwU80XFVP/813/dXn7pFX2OJNaSbwwpRzCO2lTNatWKs6FTZzEzELCJ3sHasu//3u+2R976Fuu1mlbOQXShQzanv1lkdLiRE6M7bPfwyNa3dm2X/Zh38JpuMfIFSfWplhEdsl604LmEBED8zXmTBBddWALKfWCpurLTcwW4dU1/75QIvx2YiQpsmhXlz53OAwBjMS3phJPsLNx8B7BkJyUl1hGgKFmkFJvzf3J/AYqJ2Sv5sFJppPMccULYT8401xDdOpH7hY2O+FUEjwQYAiACyOGPAJqDDKXZMsh+cIbY50mO0+24S/kgqRa2XSB8mn1Ep0TM/ZAdSlIGXA/2E6lIcgxsoYbXJRkGSYakmQwCjQHb0/72oZ0OerYaSLLSRdnS73PeeAaSrEw+POKfcWDWY56CNRutUQFhPG+Nol6c2YiPAth2XxRDZB3AHl+DiBFuLK6N/5/fIKaLrqWwzzxfFR/HMCCee8RncW3cXzDMowAQhbRg2YZfjaJ7sPHDvyr/SQA/rw0yQ3xWxJtREOYzvdt+qGsPwpOrBCRSTwKu9doxYkT4Z65VRKDpmnJ4LyCmwY8qIoNVeUddfCG3oW5j7BZdLKnwxF5bWlxKpBC3efxRTpViJb1Pmm0REiRxn658kjQtxoaD6rwgSzk1NTrbMQB0FC9TRIUMoSmW/uxuBLCrtZp3SPP5+ALFP/6ckInTTMdgnkPIYG+n3CIFLhoKzvNwQnTGLl28aJfeuGiPvOMRK06SLzIEFOKWS9aAHcqnY3sh1+7uekc2hSCwlpQ3iGjz5nsfGnKjrqOiMM2feQILCPTQwEKHjiBe7bQCqtHiK9kBVfV6Q9qJ/K4q4JJy8IQCBjKAINWoeO+RsLiSIypgaQiI2v2cNS1JiLy3oJGg0xKtVgMNGImqHwlmGrijoSye6OjzxVLxh6FBHEn3muFqANkkixPFvFXLRZso4ry9Yo18iLfqo5k2VKLo7KasWu8AsHf2DgVg1xtNG6YhdsisYJBZLIyo9AxhMEiioWuHzZa39WookwPYMtb9rqrksMwAqAEfJaGQL9prFy8pAJ2sTmkhKR5MTZRsbmrSJkswcJkg3XdQNxUNpH0nMJhqI9XsUgpkvTLLI8FwoVtJdQc2DEOwCBJIODHWoQfE/XhlDe0511dy9q8zsAVg02otgNRZVb65klZtei1MafyDptujvZbYgBQ99pgSThsPFWOGOuG4xZaANe6DJfWZYrhTJMhfB2iToZGxSoUPrheHTHslMih8XgDYMmIwlUk+aWuguCJmurcPqpqHiDy62xpKNi2NnlZvYJu7e/bG+obY2LRm52h5hVFutDCXpeG7eOyY/Z0f/EExpl99/YK950feLXDzyS/9tX32E38uALtWLNji9JQkeSbQnep0rFojOaxadZr2e1rQfeotQ+1IKikwyKilg81BhiFDiyA6ygRH0pKEyaSE0oMNDrsMvXSknZlPosofPpcOgtBDZ2ARBX4CAkBTQhMNBlRbKEUCdK79LMv5pi/O5o0VTwcmhppKjm285fY71DaPnSBIq07P2ON/+QV74ktPWitbtsnarNrYWAdANIEpyZCz8pHER0V13DEEgB2ONQDu8YQzrjXAjxuddXxWJPo3Aiajm02J5Pj/2Xc8ZzTpGQqGzvnNJ1btu9/2kN20dkyAMq3oHDyP/515hm1AB7jbPNAAV5jk3mKPnUwMqG7XtjavCbSjoIa+HgOt6IRZWlywueUFqywu2PLqsgBsmOB725v22oXX7JuvXLDy1LzdfOebrTEo2C//T//cGr2cDZELySCfQvdMXwMJkXz42wKwKdLAjMhgX6oV/Q0rGIfG2eq3O5ZDOixJiHha5wxsdVZSxEhng3VT+yntfZ22hq1dZ7B5YugsNQ+40fIulieN098uZO2QbqDJkp04fdoqkxXbuHTFmlt7lu8PrcAfCks4QBwF+qP5orUGJetMT1vnxJJljy+ZzdZs2BtYZmPXMtd2bGJ331rr69brNCwDlZyOm5lpu+222+2hu+602+emrdBqCCRjKChFyWGrIUY9Y/46jbqSHQJytVQJmCChgYGQsfr+wUi+IQLfGIgUQ9MYxhcT6UlGYIXwxfR2ku/atAc5Pm8gK0YCoCJfBNawB/gCwOaLM6p2fXQXlQxknYFdq1lxYlJnvhVT3Clu0a7X60hCBFarGNhiGKM9u6MOAxJn10tEKgQFZ0BtNH6RD+tLU1KJIkEMwEtiR/d6AJy0q7lfE3NaHUjMDZgQ25VrArTJ0DEzM2OF0oSAn8EQO4sERprJkc1btlCW74WJqlY/aaACYLtUUK91qE6HGKBVyHSt22ZAYVv2DtC8OFGx4sSUZYuT0tIuTdYEYBM7RMJPAUmlOOKUBNZKKivp/AWAjS8mBvmzj37M3ve+n5Rrfv21NwQMoe+KDq0SVgrU2OduXyA5hUlN6EsAdgR9AWBTAFZxmCFRSa5EyUHS+xWIBNCWfCUatMQGaGKSVMKeI3BVbETxILH32YORJLDPAKaV7EkijCG/HoDKFqdAFCZHDCnid3ltgJzBJvZH5czjEYCoINoHy0RQHolNgLj8fviTUYykc5TAasBMJIEUYPfkU1mZEp1H+azNUeDPDG26MmFztaokRa6tX7XtzWvWbTdl94+vHbObzpy0pdUlm2GeysK8TVRntP47Bx27snlgH/qjj9levSUJOrXcs/81jwBG2HUGdvj4eEaRxCihTgze8SRu3FcKXE5tu/H6cd88/j3Ze+bbTMAYm7BqdcpKDD8tlJSoXN3YFIDNYD3ifBJN2IXsUWIC1ovilDomAGAgNBA7wr6f8rkY0erMGiBLhE2J7weALfkJJEGmpuyOO+4U6AwDuw17bWnBbr7tFjHdmQ9wcuWYzdDG2utbFW3YTsssizwfcY4D2MHADgBb8SvMH2SJEoBNfOgkCNeYj/wjkueIHSKJ5xlH8hr/1lqISOAyhuP+czzJHxULUtAQ6xGAhXcC+teNn8MeCHDkxrhGr4Wck1r7VfBVRyoglQMT0YFRmZqxRz/9GfvCl/5GsgQU87BxjaO6ZZAY6aB935Z8nQa+krsQjyMv8H8Bgv/sV37ZVpcW7Bf+4X+rvx9+6H4VdkTAKVBU98HsKsD1+1Y/oDPkQPkahBiKazCvYXiTDIuQU55I0jGuJ8u+GAewxwswUZQJaYF4PfdZyLl8XdgEwBMNL0xxFlA5dkz17zRXidhXrD+GvA2y6hIEmJPPy5rATcBvCrvIgKyurugZLS8uSVLv5fMvCZheWztur732mj373HM2Nz9n9z/woHKWT3/mMbFeKR5jAzk7Vy9fUev0xTfeUB4kWYXKlHLD6yCEs6h5rjFE3CU7TABiMNx9/oUTyYgVAKoBbiUcgzQXUmolyFRF+S3+XxQDm0Kds7BZK8gX+SxSZE70IW8Q8UyFfv9c9q/i5TEJORU/1T2RJIzwIf2htK5bSIl0B3aENEu7b4ednm3Xm7aHvMjA7OTZc7Z0/Li6ESGG0RlKXhLM0AD5wqbD4KdYevvtt+t5vvDCC4o/XBv4mmbwEOcAal+8+IbPoprwAYucT/bv/W++bzS/4bZbb7Hv+q7v0v1e2Vi3j37iUXvfT/6k3XLunPwpMRWg5R99+MP2sY993O+xQD7uflryCDmK/lMiLkkGNEliijjlgqKKG8BN1laW7Cd+7EdFfqhClOh0bKJYUq7WH/RcSjTHMLqObWzv2uYespxDkeVyJYZJ01FFQZK8QFQkn/2kfMJ9rRdwnHEdACXFkegskRRlKvhofRPByG0R7HsHzcLuCXzsgRe0BaLNzTCknGF+FB4d7OR6ZH8kj+haxxp+KN1rYlUnIfI9tJTBErTRE65ELBAF64jRx+UdYz+E/BTXpnglgXT8n2uQ5Cx2i8LYqIjH/BTHIjh/ek7EVQlck2azJLhcdzpwqZHvhACYYhRkCCXDkgDniEd4T30uM7s0xJJinnehIX0R/xewP/o8Jw2EAgGfCxGN8zwO4IYd5DNHdi0V+CKW8mcV4KVjdgH2jhdPI36InDZep2JV6tgfx25uzI3j9eG3wkeFz6I4DZA5XlDX/qAgmFjModEsZm9awyCZQsDAZ5G3RRE/7juua/wafN39ufBHOE5iYIcfDyDbpclc8jD2T5BvuF70xLnWkC4hruWakRfiGEuCNkmgxHs7HuYs/OlqxeZmpkYANjGk7FYCsPl3xFwA2ORa+n+yIbq/wUAx9XgBQ4XbJNfDPfDc9NzHpFEj3vCZZv6zKAKHXQBzJb7Q+UpFkQa5U8qTBSyPnSvWkUKXcus04BGsCDKBQGoNkXUGtuNsjtPhO/m51kZSXtd7siEnEB+iviDZraFpmO5TX37S7r3vTVId4P4ofOFjncnunQLqnCs6aQQsL7CW8BEiO973poeGAoh0YL0qnqIpH/YDyExbJTqFRSAFhjgwIZLqXVHSGkfoBcHuTTfFQ4iKD9/XB8KACmw8fRa7hCF2MYhEgV/SciOh5QEh/6C2CWk5O8sgDgtGHGBdTpYrSzqOcjhpwBisVOlTC0AtmABsWn1KBdfaTKA1gDVsGljYVFVgoMbmw9EC1E5Uawp41q9tS0KEqhrXz2Vrki3Vf6r9MtxuQHeoFuPUSS4RS08T3H3EoUuP8HxJiEnWK5Ml1xUdml29tqn25qnatAJ4sBO0bmtIhpRol6Hd2pNsVVY1JRQ9MtjVrInraZMk4eA0NTvp1xKkSjuQlu58TkHBrBgzPu1T6wdDUZXFhvZB6GzzMzYXbYBinAGCBe1fxQjXTGM9OegwsNm5PBtVdFPQDiuVwBZmhAYK4PQAGgREeAFADkDr7qx/aexJHtUTcIDe2K8wWLm2ALApIgTjO1jWOGbuMWRUeE6RBPIM0UHjWaAVXpueFTgvCZh2R8M1NrZ3NBzLh1cU1QaFlhvTtWmngon9fe96pwZ7HEPioTJpX/rCE/aZRz9m5czQZicnbGm2poGoANisAfpc6Muq7YOKXwHtawYh0froki/STEptFTLevYGGGGW6bbXZA6KSTPF8CDxhp/M9CkDBqJE+PAlqvqBEcf/w0OYYYibhff89GDecbxJTKswEBQSEnKlIbMYn22oirNrWvEilREvrDqORQYxDO3n6jEB/pCuQ0qFt6SvPPmuf/Ozj1s5NWrFSkyPivkLfbgRIwPBMQMd3cmw5hqWltrLxJPBGxxsJYDjocI78btiqcHLxmpGd+Q7Atb/GZQBq1SlrNQ6t3zqySiEraYSV+Zo9cO+dtjI/a4yJZG4ALYUyxIlFLgirh3NNrEzpTjFmLCPpH5I/nA9SIhRCALCX5+f0Z3522iYpfBxbsKW1Yxq0COi3fuWSXb5y1da39uzE2dvtlnsetCs7DftH//RXbPeoJz1eGKLsg/36oTTdWa+/TQCbJDxHEiB9eYZHoFPLoK6sdRncNwZgOwydWmsSgD0aspQq6Kwn55wWyAjMg80UAHYUdigmtggwYfLADp6atLVTp1T4u/L6ReseHFkRuQ7YJJIVylmulLdBFrGPrDRuG+UJO1qescLpE1Y6uariVn/30OzajuUub9jg2qa1N69JMz03UbDq4pyduOWsnVpbsbffdrtVSIKyGZug/bfXtgwFv3bD8r2O9Rromnd1JkdBqDTNPCFvoFvacraG7FerNdIdxl7HUMYAYLCD7CkSQAVYg+ssP/w0toakEVAxkojQ30fqgS/sYwTGru2WU7cKhSmBxfigBCogu0CHiPxbPit2q/ZqmqNxWN/1llu1fsLeaeus4K9JvAPMBizE3rmrdMYwPrx+sCu9cOIWWn0B20imAbCxM5wlNPhhX7PW6L8jHyJNuBz+iKJ00n5H2oNuBIY88kfFv6FarwVgt+rWa9X1b9YSVnY+21MbK36Ez80WSlaaqFq+XBEY3h1knZGdQzoCxj+FyZIPrCGBSXqtgAJ0kgmERK4ENjqSNXRwNRr27Neesx9597vt/Isv2ebmlpL6rc0dq+M/ez6wFQAbyYAe7HHtkYwPqUlJ4/VEheDfQR8AIGIDfsa+UPFc1+CBqMDkxAQKFvbq2prWn+4hL7o5eBltmLHHSAhWVlb03uxL9mLo2AaAzWcBCGD/8VUBcAZzJgolAd6O2+hYH74XAFiA3MHYjP8rPhoDwGX3ScZZSxj/6OGn5F79fak1v99sqFNvtjphy3PTtjhTVWfE1sa6ba1fkZzM8sKcHb/puB0/ddyW147Z9MKCfJoVKtbs5eyrz71kH/mzT1tngGyXF0tIoPHz47ZM/j0lZuGDxCaNwnViQca9RFIZBdjxGGw8+Q3/GT6R13sCC5u6LWY1Q4nVuVCeVPcZHTzPf/0biZkKQcKH8oVONAPaGXZ5uLenuIPnDTCIzUEnmy+6+oj5PSbzZJJrjg4ugI8YIAV54uabz9nW1rYdIDlkQ1s4tmQnz9xktVpV3YDHl5dscapmuf7AJjSgumt961qzTeENTfuSFzUTgMv8FyV+g4G6mLDfGixUQMbOtacj/uOZBvvtxtggkvXx5D5iTknPpbwmgOt4HX9HsWE8phC4kRh3MRg3EuSIU2KNPY/xBFZuL9p1BcoyxMnJJBAJIj/KqaMKFhfmxjtC/uAPP2QvvvyqgLEjBnGLWXiggowD2Oj499Q1p1whsfiPr67YL/3iP1Xs8qd/8mF78fln7aYTa/bA/fdZrVIRY9UBK5/V4EVW8i1iQC+oSNIKCTWGoB5B6Eks7CQXEed3ZHuSXNw4aKJiQ2JGhh/E5vcYTps6b3UOCtw79ssLZOQ2IgvIBvpK0uHFXiUvg/lKBzHviX8jwcfO8TuQKu6991675ZZzNjs9Y6+//poA6OOrq3bq5Em7enVdsf8rr7yqAexvuu9N9tTTT9uV9atiZ2P7+BugiCFWn3z0E2Jvk/nxnGq1aWs0O2bMTfANpWIaz07M6yiOpIGKAWBrllMhL+3+YfNI9knnUp0F1MhzArVhZkOMArwmT+T1gNaQrciBc5B8BgzljQ4WL+zH4DKfL0UOmPZfIpeFnSKWpQuM5+oSIl3XwO6bHSGf1BnYVr1h+62ubR81BWCv3HTGztxyq+Q0yQko/EJyU6dzkhAMkCviGa7p3Llztrq6qm4yJETYK4qbh05SYs9RkBeYxf7SfIC83XzzWQ0hJZZmH0Jmev/7329ra6sq/nzuiSdsaeWYPfjggwlonVAe/PSTT9mv/dqvay8EMY/iiPwQnVzVKfkr4kxskwb9qhWeQiPMzbzwBtbkvT/6Hju2uCC5iWG360V/zhlFTAhS3a5kWDd3922/3vQ4gVye3IZBoylnZR2IE/hMzhpFEgabujSHd924f/Tub+9c8O4X8rewwQ4WglP4GWWdA5iE+EXXlwNbfavXD0VoAIBWvi15o4HeX7+jvepFDkgWoyJTklTgs+g2AMCKYbXk5cQCXFfoXgcwG2eba5dEQMIQ+P54ASuAYWyYZEjSvCT2pLoNU4cPAHV0aOhv/oi8kFirCWSNonnkg2AV8pMUFxrgH+jHu1wLr+G+ZPYTCBn2Oz5LNjvFygL4Q2YlunfSHCoN1h7NO/H1CyBXchxJTiry4bCnER/53r+u/xwFCpH6RviLD8Qef518MoPME3wf/iXyQD5PvhrSaPp3xF7jeQjrHzMdeE8NfyRmHPQFnqqjTjEkhUufXSDgM8mjgOsFiMzPIueA0EfBCt37+Irr0F5LhZvAqngOnMFgVLNnKX4gQSQZmYQjUpzkOsl/uA8Gu8bQYWw1a/3kk09qfhIyO7EeIg0m8F17YGhWrUzYsYU5YaIxF0B5lh6U76+wlZCAIABpDdQY6ZgZ70uRhf9ThIt1ky9P/szf7rrES3Q88H0GVnPe4zrJ1cbjXMX1qSsJoDhi9MDFwLt0zWC3/C52IcmDSgVi8Yg3AAAgAElEQVSAWIqdjF9IZBuOznjMKXBbWviem2OXgilOxxHFLOyHQGzUH1pt++IXv6hO4JvOnvFCGPhwSEmnog9xBRgW8mQ+eD4jTCr0zBOA/ZZhMGGSdPeopQmD6UxoB3zVGiOdIx9sQ5JP7EDw4y3K+dHwhbhBZ236lGcdljSV27nntE8SoPnBVQCYtG0IJgFypZPUaI5aSSUVEcEcbA8mgieNJ2fw0lbqLfHerkKVA2mFjJwJIDzORZIYxYJNTRStMsHDdSYOOqTlEm1UDIzqqdJK61smW7CJSs2OWh27eHndNrd3vcW4gswGQQfAOCxWn34betzb2zsCO3HW/KGOqtE5Cc2Xbk5qqy7mM9KXk25ou20MSQQQoIUJrWfawcq0fRWyNlnyQVck/w7OpCGctPoIwG4quaSeoTWAfa2NRxXFGbk+1d61wtkUMazBB5e4DAoHgE2Ic46BSw5gt21nd18t+LRA8byvMyEIxDyqFxuy2xFQLpCfYZRJk0iyCuiIS7vTAWwRLUcafu4wcU58F5YBzl+MO7Uwmap/qooK5PbEDKfM5+FwuC72EXvQ94QP2uC6VFzp+L/9OrtitPFaGCIMakIeCAAbdh2t2QQaTIiGOc66Upmn7RW2NH8YPnTX3ffYD//ID2sgTLfVtC8+8bgY2NViXvrIyEvAwK6Uy14EKZUURBGoAIqT2BZl8Cqj4URR+VPlVeuiPk+mZ0mqgoOOs9XQFwUYbZ1TOQVpiRN45QVc8qskEWjTs7/54rlyjkL/GqOM4SAxwkiKyZ8Y61rnZNBVPU5SL6rc89lokLHXGAxZqdqKdC3btrvP0FCXbrh0+Yp9+KMft2ambLmyD/JS5TGB4VyTn2VvpxlP7iOh88IDZ9WBn/GEZ+T1khOJxDAAzfGkPmxVJKDx2pFNSm/2bQksZRqYnrBHuy3rto4sZ67ty3BVzuo7HnrAjs3P2sr8nIa5DHhWtPUpwCPoa7nBhynJ8DuGzLRo6QUc8sm7+7RHHu7bZD5vK/Pztrq4YIszM1aemrTZUytWm58RQ5ChIhvrV2xrZ8/qrb7ddNs9tnDiZvvE575ov/E7v2/DQsX62aJANAal4ngOacG7gUE2/uxuTMrjZ+Hk/t9oYPugCEDDjOU52wDYWeQnWgqGSY66jeYIwE7KjF4hTvZFw4XS3IbxxEf6nlR005ffY2rHTQxsnDMalAMC9smydXJm/VLBFldXJJuzfvmqZTo9MbBz0qFmcHFO5xMdbLpp8qUpO8zl7Gi2ZrkTq1Y6fdKy1Yp1jlo23D2w4rVty2xs2tGF1y3f71phsmil2aot3HzKZuZm7Afe9ojNlcs2je7joGelbtsK7aYNGUxzuG8ZBr/2OkmmouftmnRYYMc6PTvaP/CiSCrERIDLs4i9zr7lzGLj+JsvAjppGsLESsUxMSUTuM3Zc5+O3iPdFx2B2n5GSXpdCoC2TJ5jiQFutesANh0+OrMAId22QN9gYNOzw/PEp7Q6TdlqrhENf15LJwhFXfwi4DfMMSREKNRxVIhBJGNA8mXesg6Ii72E5eDSNAW1Z09O1SQZQqEJjU7NnoCtKQ23ivUHGcsXyhpCiVYs8idSa0l7RMy0NNSP893vNC077EniBBB7OPChgBrEBJsG5lShbP2Ma2vDvOa88WoNglaMVE5MB79Ol7FyH4nvUpJK0WLo7CoCQFgLd9x+uz3z1DMCi/Gbu9u7tr+zLwAkAOxOD532rBjYYqOPBqxfH6Lq7+/Aj54gn5GS0yiWSjczBc3EEgKWmXuxv6/AE9YIxedGy1tj+f44gC2GyvS0nTx5Uu/Dz7ju0LwUKJvaObHvfC5JBc9b7ctpqBfxQsQVUVAcB/O6PdfrDpCUv/mKZJffF5sjad9Gki8NwTLt4nVnGoqlBsPYQQrsD+A2EgvEW9Vi1hZrFTt74pgdm5+xZv3Arl1+w7YvM129ZIvH5iV3sXbTCZtdWrZSdcYyxYr1bML+7BN/YX/9N1+zHoI50O4Z4JkAbAADH/NwfUDzjYBlrMONidw4gB1AZ/wu9xl+bJyZFH4yAGyGlhNXzc4tODN2oqJCyLPPv2Avv/KqjCZrQ/wZ8R/5gNjKANB7exrQw7VIdqiArq/rnGstiL9S0sr1B5tIgESvJ+1l9hJgH8OUpOtO0Q7tWgDrlSWbX5gTUWV1adGOzc1ZHu1G9jV72NAW9QIWpANpiyZdUwBsgQGGfJ0zVGMgOTE2z0LFm8Rsj8QvwFvuKfQiIxnl79E+hMmk9/cE8tvjg+vD+cb3LK9VYt9q6YyMkvEU5wTwHYD6+PoFQKFiRWK6CZRJgJVYfdJUJ/lEDqYkgPZ3/+Df2fb+obpQYBwDYGuAWsPjXQ2qB0yhWyJ1z2An3vHI2+0//dmf1bDYN159xf74//hDax4d2FseesCW5udterKqwoCifYBO6YG6bQdAxAcn3FPvDXhO0aKuwWcwSb0lOXKFWAOe/XhMJ3uRpEJij/OZva53+/F6PS+B5r631NkJ+KdiqrPIAvjCXmPjOY/bu/saOkocfoikUAHfMWHVKaQHPT84wYDTQtF2treUkx5bPiZQcGPjmt9PvS7aNP6HAjAsTH7vLQ+9xV588Rv2wte/bo99+jOSZZiqVFPBYWilEkVhvy7sEAVaH5joLGwRHygJK7l3cFv5K9eYz1m223K/WoLhlhdoDUkLnwlwTeEY4hPgtWZL3ABgM4OKnCFIHMRzscdZQ2+Fv15A0SyimJEFiUfFPgrWLiEiDey+Wb0NgN237aOWZETW9w6s3u3bwtoJu+3uexXn4qf2Gfw+NkQO2x86v/yb8xGxCsUeQGxY729QSDi+pvgVghT5PD8j17t65aqKZzCkf+iHftDeeP01e/rpp7XfAfp/9j/+WXv4rW8x2uO//JVn7PL6VXvHO96h4Y9IoPIafNWH/vcP2RNPPKHzIICsWvEzLmY3uENWxb/Iu3wIcxoAS1ePOtXz9shb36qCD4UDyCsCjJP/y5aKtn90pNyIuF/+OpP3fICBrPmiJJh0jhRP+b/Jd9VRWHA5UOxY+Mko9hA3uO9w2xRFOrFfk2wghbwodmruRuo6i7gfwGh6ujaaJxVsaZ45mvGS4Us5Fnl6AMEiImYysre0/6sQm2abcUHBwNa5Sb8foLv8xBjLNs7sOPs5fkcShOT2CWtgbwLKsTYx9yViXmyLd2PAGnXWLwWrcfA23tcBNe/oDFlL7FlIpanYhs9B9ox1S2Q7/maf4UO4bsg4I3ZqAl3D3/B+7KNgCPPZ/H6cRe43pETCJ0RMH/bRZ1O55Ml4vhoF0AD+IzeKmIHXOiBPd/B1cDTeI4DsYBuHz4uYIogHGBcNq0xSZcQIgNXcI8Asv4+UCs+cwjZ69uwhCkqAySfWjguYBOwOiSBiSd4HuTqKWrrWpN2MP449qJwhdc+HX4xn4TFLRWsXvxMkCtn3NCyTYgqyULwPdpvBxH/x2c/a5cuXpRTgHRgFn8GWcqqQwUGmaXV5Ubaa/aYuPknneKcBX0HIABymQCq/jfRRIl6Cr/D+c3SaoEaQyG0BZEtuZMxvhdSHF8b97JEQ69yCGyUmOzYq8j7tJxV2vSAhUDs9A7SpFRMnCRGRYJUjeZ4UALb3lTiQ7rI71+VOZCtU9fRIyIc6eqeHCDhHbnfJ0zUk2DLyhygw3PfA/Q5+U3CGpMW1BGFRMj7e0UWOy3n0GXZ+D5IQuffet4iB7YfYtbB1iJPxE9OazSOjxwPwhI0FK9EKkwBSbfS8A4HjVaBIRoIBq0rFWLuD0829HUaHKwUzLATOCHCIRY6Knw959NfzOTjuqCCKcQBIl5IYGQM9nL7AaRx7SFAgmQCYDWCsIU2Cel2SBC1qHD1JJeAdAHY2R3BfVevT65eu2N5+3eVS8n7d0ONxftyd2CgkywMmqqIZ3FfbHiBoaB8mJV/XjxMTGza12dLcjLQ9Cb5hhwAKKDAqFJQoVUoMF6LK7sx4NpoDcCRuzr4GQFQQqsBgoARZDHlavcVOd4F6Eg3pQSWmFYcaJwz4o8qeBkP4s6eCgkFgfQU8tFpiH+DAAEXjcPDM+XkA2G5wka4ACPA2QargfHFg0VRm3QhupeGVBnFKlyoxhajgEkThbAkIxE6DcZjLqqpFsOHtBiSgMJX7AgNCd4trHzkJDVzo6qDTZgV7nASLIERaonXXQhJwQdUYQIN2RLVyMaCkb3uHh7Zxbcu2dnes1evZ8uqqhiEC5iwsLctYvP2RR+y9/8GPWf1wXwD2Y4/+udXQv61NickFgA2rnjVAIuTEyZPOiC2VFb1i8ABk0PTDAItVCgsFADQVSGhHg3MUALYCFPSvFbBzyH04C2A19wGgI721JEVAIYOfca88WxKPVvNoxIAEUNK+LlLVw1ETXLYUUAUALB3Fvg9vFYt6OLA6A1mYLJ3JaSL7qTNnxbR45bXXHECXnnfPfuf3/jdr5Ss24GyloTzco58dDzJIiB3AHguck4FTUJbA6zD4Nyb7AQzwfqMkJyp8qRoewUCwmyKAGgcB3SremKRiNdg3LenmU0va2d6wyXLOZiol291ct0y3ZSeWl+zsiRO2urhoc8gBFYrO6hwO1B5NsQrA+trurr1+5Ypd3drUMyJwP3nihCRiBk0YuV2r5rK2MDVla4uLPjDsphXLFLN2Ym1VBQv29MFR01AXnj12ynJTi/Y//+a/ts984ctWqMxK0kCSCTCKi1SBXb8y7G8ErnG//18D2ADRdC6ghVVGTzCDzWxcB7CbLcsCICfXNJIPCdZ4YnooMAhmu6So/JwHY+JGANuDAnQxTYMcc5MT1qWYWsjZ/LFly2fzdvXyVcsiF0QwnhyrtNwKWOuBNdH2m12wBmcDlu/SomVWl22IbhgwarNtEwd1G1xet/r5V2yK7+WG1s4NbOm2Mza3smwPvfkBW6zN2DR+s3lk1V7X5hkq12lZf2/Xsp2mWJ7oKSpxyXjreIPKNMyTBtJB1yvw4xV87j0msWMj2U8R/HHeYDIxQHY8QIokJwIgvT6x/AjAZE9SSx57jUIbQU55smKT1ZoGJOLjBCBw5ijSoJ3Y76rbCQkRUjO8DjaaIR4CHQAnKFz0YDWTGACtDm26SucRnTF11wOHlYzvIvGgME3xteksDqSc8P/qNMFuTlSsNjMrdjg6kppuHgA2Nm+yIgYcTG1eQ1t9ANgBzGNP5csGXesiY8KA22FPMmoA2EdHSGB54RV/ATitIZCDjFqBKUCHrnYHvXlwbgGArjfHZ6vTS1qSPkCJ1mIv6pNYOHBDAEhs9Pxzz6rICluj1+nb/s6BDQfu9wEe0bYlosAvUZwhEQ7mYSRqvLefjYGKIJHgyg6mwFMxIO3oCYRUMSOfV9sle+z06dOyNcQZAIhcT+hVK7BMSQnMuQCwg4EdACF7JNoQiTei3VGM0pSYcB3q7kkJ4bh9UsF04HrKYkslKY5xoDv2a4DrvF+wmYgF2W+yDQzfZEWH3iIpUIz9S+EFjdh+26aKGTu5PG83rS5J7qe1v2tH25tip07WJu3Y2oodP33S5pdXbHJmwQqTM3bQGNpv/5s/sKvX9g1RJBifrIlkbtDdznqXYySWATyHLePe4/7GbfQoXk4sX/4fhYjx9xoHsoPZFSA+Me48LbBZs+mZWYElFKJgyT71zFdtfWNDklYxQG2yMpkK3SQnST4DIkRKwrAv+GoNDmP9a1g8zoXnBCMQMnVq8bN2r2c333yz5Oto1Sb+I34oTJYltbS0esyOrSwJZIfFeHxxURIi2GW08YcwsG8AsDlb7O16/WiUfAYDmzhRQwPRRE06zPGsR+DmmFxLFLcD2Ii8I3Ik8gts3HjcEWsz7kPj52GfA5wQi3OMcRz/5nXjjOTwY5FbCUTkT5J/dFAxZoQ4iK0ukkLRXn71NfvQH/2JDSicDLMCyrBTgLsMC6bDEr3cIJFwpjWoeziw/+hnftre9vDDdrC3I8mcv/z8X9iLLzwvRjvSh2dPnhITm05ZnqnsvWYCeBu+rjedTWwqQCeyivh4zZrpw0b3IliAbJH4e5Lu7ORxADs6YwVsSELEySzOavPileYASQLJi1cqGI3ey8E1ukdhAu8xS4A9B5h4eGArq6u2vLKsoaXYJdYK0JRhVAz7A2BBEuTll1+x4ydOjq6f34eJzbXCBn7kkUfEYIV1DWN7b2fHPvPpTwno0AA+YuEBJBuX7eBOBVJL0kgjgeVn9IfuLBXgkW2h2AYDO2PlzMA7myTviRyBdy6hcgaIDQCOxrUPcXQJEeliSzYiaxmIRXo/JyEFFhCxsHcCeY4+ioEBG1I8ZMyGgoVNNxrzW5AS6Q7soNm1g3bPdhttaw6zdmlzR0zsqYUlu/eBB1X8h7DBrAxyqwAsedasBX4Gf8Faw8Tkuohl7rzzTn3vxRdfVAeBZb1DmLMCgA1oXT90eYrja2vqhH3iLx8Xc5vPAMt4xyPvsB//8R9Xgezq1jV78pmn7bZbb7VTJ29SDOE2Im+XL1+xf/Gb/0ISXvhmcs0AEiE4kYfNML8odW+oS0UdTJk0R8qHXDPw870/9mPCIiSzk8BGySyUyz5DTCCfGH0ekzK0O0nhBLDrHQ4Uq4iTXEPbh0DDYLxe4Al/yfXpfsaAZYCiIAHGeeN5Bvh9fSCtM0k31jdEqOM8BwmCvUFOLhshCXQvwARwLrk7AfWO9cC4DAA7inGAzMICqtXRZ0dhJMDYKErH2ed6eR/+CLyE5ILMA3ZP3eVJRiPJBLIunNXrOUDGc60j77iQvETqOozuIJ6dCnupo4W9R1wTsUX8TD45m9WMtmDnho3n+qMIw/uOCj7JZo/7BZ4R74mdDBJdEOqIs8VgT9rZ35aDAgiq4H+9OzPWIWxo5L+R+0aBMPA+dPTV6Zd80HUs0D9tPDeOnF92F9ucz9n88pIdP3lipO/MeoLL8Fr0l4n/ICqGhOH07Myo2zrwFj5DEqrVqvYqsSTXh28MyblxYJfPd2KH61lH8SBINRGHBjGH9+cZs7bEMqyJzki7Y7VKVXNkuD46Lw4PDu3LX/6ybayv6x75mXDOMQDbJVxdrvXY4rw62bArALTaA9Jx9pwsCiD4hgCw1ZWW7C1rx7XddPq0HTWORhKqwlJGOJTbZgG3aS6BiCZJ7k/yaWPx74ihnXEZFElOpiJF2NmIL2K+GFcrzCvNi4A4GLkUpDLtI92bd6BILWBMc1vYSJJYUgd+kiXiOXF/YLnkL5wZvpgL8exzz9r3vfOdkpejGwRSLHZFpKfUzYU9QkJEJEm6uZinFPYTJvw99zw0/FbQB6QgaRmnKZU6XJo2S8WbKbOujetVDGR4vR1VrIyxJAIHqUBN06BdZ5hF5iuC8iEJuSr2iUGZQAgB2CSkYkl4hSmGN0onJTmNGKAQ9xAAdhg9MXbRSrKhD6AUExggGzkKKqLoeOY19IKWyNnpKQHYsBkJPrjHRguNNE+I9+oNe+PyFSW+OLRBv+PyFuggl8oKoFgwwGf0vcgOYOrS2kuwTnIvlrHUUkg8XS+6kB1Ic3F1aV7XoNZvMcBrAhn5jNnpqs1UykqeYIAJZCe5BXgm+dZQwpZeD3gt3eIuSXbDwVolzN46OWK6pu41gdTlsjHZGWdF9QmwdP9gTxURjAlBagQ5VGCREGEYnZL2dMACwNbE91HLK+BpacSIjnYkDBXPx+ezuUMCfOc+1PLEpkfCRAL7SFlwnzCynXFNIoKGM21C7DFaPth/0u5CL5zp0VRRadNKoIsAkMQwB3is1qZH2t4aMsVaA2iFru7Q27ydYcDEVE8+1zeu2euXLlkvl7WN7W1bO3FCAEJtZkbs7ZvOnLaf+Ikft5WlRfurxz9vj33i41Yp5m22MmHz7LEJtMAZpjgQWH36zBnb2dv1e4ZRhq4dw8ZgD03Cwp/UIefscS9IgHSbTbG6GUTF4XftvMQyl2aaG1C1yRoMqZp0jAjqeeYCsbZ3tO60BHNO6gf7kg9RezEMfTnWojYsz4u9pEp4StpY5zjb6sgY0hbY0j6nnX96ds5uvf0OgSlPf+UraUDnUPf2a7/1OzaYnLVuxlvXXYvKuwFIStTWUmIgTwKwxdD3RC3Ou7T6UhEnEvcAasYTnwCjo8AW9mE8mBhPVoMVFcWwbwse3IpZJuM2r4VucWZg5Ym8NRsH0sWdnaoIADFsX7dr1WLJVheX7PjSMSV9nHuCcAaZbu3v2xEsxbZrgOLwaJ2+49ZbbbKQszKgU/3ABocHNpXP2+m1VVs7uWq11XlrDTp2x2236IrYewzR6WVLNizX7Ope2z74P/wvdnFz34rVWev0XRM42AwDAKC/RQAbpxj61+WpinXZPw0mi3fFwO4125bFaQL8xSLQqhkdO9Lx9Z+MAxHRbnmdmYDPoduFlslg7Gdluxp0K3hmaMWpqgpS7LHXXr2gqebi2OE0JVmUk8OldfUI8BXGARrxlWnLzs3bYHHBbHbG+pNlPdfutU3rXLpijfOv2gI6gp2W7TYPbO3uW+34Leds+cQpm5+etQrnaW/XZoYDu3luxhZJ/I8OLNtEp7St/YS8hoZIZoZWZ4DMUcMqhZL1adtN+nvs79BNDZuOr4yBYZFkABZKszZV3r0wmQKw1FLG/wVCp1bw2vS0S9rU0V3uqC18ZW1NSRT6uXRbII9BgUxdGBp001DHAecA8BrfVaTgC+u+kLNOaLmSmMHioOhGcVbA0MDK3E8hZy2Cu/qhzgwFaQHYGu58pPXH/xIgwuhXJ5ZYdJO6HmdaMzCxp6CM1+B3sFf4R8kqMaBEbfcMhHY5Au5VcU0CsDWMkoKC2HAOztN95Ww/ur8K0tfGJ7IrScyRWGOQZLFckd/AR8TwWQAmmFOSElEbt3ewACyJXZVayWExzc3O2MXX37CXXzov2ZD9vT0rF8u2v3MoABubHgA2EiIUVygaom8/NksmnZPrDOxOmwHX6fyMMXG4Du49mNG7e3uKATibJIUMwnIAeahh0AAO+M9I3rDBrmt8hyebCZgIdpKS5tQmSeBLwA5AoeQ47WW9f5IgGBEgUgAcQOI4+SGSrbDjEWMGmzuSRB6CEmk0SJEQYd9n3K8DwhCXEcgTJyLyoY6absMKg44tT1fs5MqiLUxXBR71Dvc10C5byNrc0rwdO75mC8dWrTa/bBO1Bbu0vm//4//6m9bPwMpnWJf5GUlDOgcM4r5hwNF4Msm5jeseB/TGgfxxwoaAg9Aj7PeVDEYcgH+NuIY1weQBYANSEUexf5HbOTg8sqeefkYdduydaMv1z/HBcsQFEBImAWxESgRwSYlUyg2UfKdit3xzKkbAeuMLAgiAOfq2yMq9+soFAa+wc+nIKVeRczphK2vHrgPYS0sCsDOyx4CSfe2/78TABsDW5/b7AvgggXBDSMzxf48JKGJcb8GOJD0SwmjjDv/C+0UhIFiQIbEQ8e540h+xyDiAHTmNOv0SwBG/E3EHrxkHsCNJDwBc8QtEhCRpELZanZ+aAeCa4MSrz3ztOfv3H/24JBDbvaHiWIoVdHhASAIADNKApAWlhY1dMPsv/vN/IMkMiA0QfpqNun31maftxRe+bge7O3Zy+ZhNV6s2M13zeURJWz1kVcKveJuxJhukeN8lK8kdWacYlBbPMEAcdYKm8xoM7OtFGT+nXK8PDHN7wb14x6+vFXkFrMBYQ16DZBDn8LDVtUa7rY5ViCc7u7t2+uwZO3nTSUknwADm2h5//HG788677LZbbrW/fPxxW7+6Lv/QaLTs9Okzel5X16+q+PLII2+33d0ddWBeuviGXbl82d75fd9ny0tL9qu//MtecO1THKSIAjjhMg4OYgNeIzNHl89gBEQLkJa8A9JHDkBTEK4UMpp94kPYxTzTHzGwmfUE6zqB2tf/hontADbFeMCUKGwHgBX2dVQsCIHXROLQOaGzuIlOsktuUbRlXlCj07e9o7btNTu2ediwdiZvl67t2EHbAez7H36bJK6Q22KXQQgaB6z5zChich2cEf5wXliTt73tbVrLz372MZuoTEjaKM4teSsdQvinm8+csUcffdQ++9hjIzkDrpnBkB/84AftzrvvsqNuy/78E4/KBz78loelax4a6ZDXfuVXfsUuXrw0Ym+rUM5cpeqUS/aIjV2WbwTAJr4Ez/DYwAsSXN8/+Ln/TLYXMFjFYMCubMaOuh3bZpbFUWM0DBMyC4U8bBNFcQFX2rPYMu8+I1dTdwx5oeQiXK7H8Za2a0InWbnIGdW9m4pcsc4w1QPU0tnT+nohTIU55iYpf25KljKAM4qWkpcQcOb7Z7wAGEGHwMK2E+ACJOdnrKUz3p29G9ca8Sn2LIpHIRnA93jO5MJ8NmeWThLhHkjQ1I9G8hC8r2JUhk1j89MebzVbI1C7zIBugXbOTuU6AvyMfDTiFXxgyGPwuogxIBNwb1FADr8RRRhioOgAE/6VZjtxTTxjPltDj5PGNe8d/xbwl2Q15K+TLMh4UZp8L87oeIE6ihN8L/CzKKyO/z5FsuiwuBG85nrDL43b4LgWQMyTZ0/bQ299WAVoigGA0LFukqZN4D/7A//vcR8xr2MVdLUEoYHP4L3H/++zyq7POOAZ8BXfQ8c5sB32Gl88t/ge9x/yIaxJxEB8BljSoEscwWw0HxhKYeWpp56y8+fPq+uRzwPXC5a6Pj8V8LCvS/OzKlJBMCEekr9PDOwoGqhAgWxZIm4GgO3rmbVrm1uKgYiLsIPcWxR26GrTswMHE4mp4/FgArADRA5cI1JkF7Bx7EgSLmkQY/yc58Kzj44CxWMUQZlBB45LR36+YC2wi1SIUs4tn1rwn4+RXbSfE7s8hjrycxWTOx0VBxRzQ5oRAalln3nsMfs7P/ADNjE54Xrsmn1Ft7H7anWf7+1qILSIzTyDxpHeM/aJAGxeGwAywSwA4fVAzSvazpB0IX9VXxmw1aXC6NEct7IAACAASURBVA83NjoyEddvzKsRkviAfZyCovFDLCMPkzjJh4DYS6c0ab2NHyo51QQ+xEYB1OR9o0oV7cGqetE2rZYeDwwA5dC91tAFDcaD+dWxSpmJwlWrMqgGPU61TvkQApyZJ7w5q9Sm7dKVDXvp1Qsa8McmorodwwRIiOFye9WfpNZBP7SvY0gKiTObGVdBoi+mVqtls1OT1m0eSl7i+Mox29raVHtJsLW8bSyvoUHViYJ0RAEtdZWpFVLtKO2O7eyGlg6V8YwdHTVd/zoVD3CKfAXrIIyp9M5l0N1IsHZcGwE6m1oM7dQ6jjPjPWnNxojGZnWmFC3gAeyhYwXDpzZqdSdZwWhzWKXTesSQR3RUGS4Ie8LZXlyvKoxtl1LAUYhhLIfu7U4cJJ6tqnFjwzsBBDA8OCSJx0cFi2JGasvAzgCyuuF3oygJm8RmIhCenZtXQgfDAJCGteR6AZAPW237+quv2CFGuli0mbkFmyCQSQD2refO2d/9gXep9fJPaL082LP5qYqtULXLDpVYkZxxjzNzs6kNw8XykRZhnTRkUUbRD/TImA9cPz0PM7DV0MF2WR8G2DmDzaveDKxwbXH0LXnG2IJoq1SCpiGYfj1MuYbtcT1Q6tvykreL0y4JKCTAtuOtL6wF68NeIIGlbVUSNkn3/vjJkza/sKg1QnZlc2vbltRGVLR//fv/zjaO+tYaePUZB6Lhna22SxXgXDiEYtt6pYVn4Xrp3lLiyYi3OUfFNQB13nPcfkQyGcl/AN7xTKMoFkm+imZJqyoMfzh12UyuCc0YVR5hxsLylmCzGm54puj25gg+GDIHsJbA2ABkZXcBHAoMWMxZP2vWYYJ5D3ZSRwPE3nT7rXbbiTWzZt2aDK7JZezY7IxNTVdscqFqazcd1zRxztL0zJx1hzlrW8FaVrSPfPJx+4M//pgNSlNWmVmwgwZdBx6QRnv9uL0dLwKEXR+/9/F/e8+Oa+VGcKTnEy9KyBm2/zu1qam41+9reGl1loGpeWt22mJnsbYA2O3DIwew1cOUWrUp/iXQHYA5gvIIEAXgJL3AcHYBCKrVK12hxxl0WJjRygkbppcxW15bs729fWcSDoZWwmGLYQKri84ATYKwJgnmwox1s3St5C07OW0Tq2s2mK7ZYTlnw0LWsp2WtTeu2cTOgTUuX7Ec2ppTk9afLNrSubN2y/0PuEzV+rp1rl2z/rV1+7sPPmj3nTxu+69fsNliztr7TGE+tE6nZd1BV0lnDxD74NBKDNFNQ/RYLwIf9my0cooVmdqtxEBKADfPinOC3Yp1Ds06AGqSNLEoqlWBqmLDiO3SV4DIF7YANh9yNGjpY6tgAGswHdIwA6bStyT90W81rJgxm8j7EMdMajNkv7OWnpwR4KD3jR1G031oiwvzskdoae/v7liv0/ZOHIANWptTMhfdRRreBSsVOQR0KaUjScAHWO2zIbhnaccNTXMOfBAR0+mRH0HqwxnVkkRDEgGGpzZLT7bWpcZIGD2J9K3phWk+B8Cc96PoSdwACxKZNSSmJN81GI606+hi0jBgDR/LuTkREzrpoMKyYJ2yGbvwyisCRA729m396lW1bjcOGbjrgDxyHgyDQsZkkM3Kb6H5rZb6VFBIkaEKwgK6eMqpxThANg08Sgx6bCFFcf7GXtBqz/4A2KGtPhgknBUVgFNiG3YXxhwSEfxOgFSAqrqeBJjHfAeSU1pM2WOKTZKs13hhKvZyJFGNpietEb9qn6bgPpKZSFoiUY5gn7MMm431kyAMmUWGdktYdD4TAiBpiGxMr2WlYdfK2b7NVcq2trxgawtzArCPKPrmzFZOrtmpM6dtemHRipM1y5aq9od/9DG7tL5r13bqNsgWvENBm4vibME13ynIpUGXkdTyvLnH8fbiiNMjNg6QKXxSANfykWn9gr2HbxgHZ3nGzFuZna5YDRshQLks37B+bdNeufCavXHxsvYIrbyhfw4rleF/tdqUSA5FtMOTb2bf6JrSeqiIMV3TtXAdJFKSq+h50YDX3XL77W5juj3b2UavtC/ptly5qC6TY8dXbX5xzm659Zxi94VazUrI00xMihVcKuXEdpU8HkU4MZdJZD32FnuOvYtMAowhAS4+B8cLVCRG1zVgw3WNFwjiXERBZPSc1bnqfv7G+CB+P/YpPw+QRrFNp6Mzgc0df23EKLHG8dmxdgKWIj+ifbyPViwzhlwiir1OrEdOIJGyTM4+8qcfta9/47xkjdD4xywxgL3X79rMTE1nTd08/b5ics4P3+PafukXf1HnAMb11SuXlay3Gw17+eWX7PwLX7cjYvhi0ebmZtU5yuvQBiWhJw6V/ZS8CV2ROfkM8ibJBiJBkQBoPi/YjXGPEVMEGBPxXJxjaWD33NfwWtbSu18BxGJYmnc3xKDAWA/FddjM7kCEJPbc5atXxL5+/9/7gKIaWNc8z5dfftnW1zdsqjpla6uryjU++9hnbXFxycrlSY9pl5YcGBv07E1vutdOnToh9i/yFfjAuekZu/3WW+2/+a9+XvEKucnBAeAX3aiJhEFxut9VsZwCb5liOYB1ZigJEM2PZn8HCSuXsUoxq1zC9zZgtXcuBYObooIzr73LmO97nO8kEO573H7wjFl/+aTUcRNxt/ZpqkxoX0qe08kl7veRWxxYvdW1/UZXAxwPOn3bOmzYfrtru3QjZ/L2Xe98l3wzA4f3Gw27ePmK9h/PmrVnHzjG4NgD/45OMn52zz33SHLom998UTJsJ04c15q//vrruibAawC1p5580l46/5KITf8na+8dZGl6nfedvjl1DtM905NndjbNxtnF7iJjabssgkF0mWS5CLKKslyk+Y9NV7Eku0ouyiIpl8syTf0hklLRFkkRhASaYAADIEIkgkBkbJ7ZnTw7oWc63g433+v6Pec9t+8OQNDlQm/1dk933+9+3xvOe85znvMc9hvvAWOWjx/7sR+zH/yhH5S//bVvfN0+99nP2nPPPW9nzjyo+IT1uLBwwD71qU9JC5txAYRhz07PzKgaVXZF6x2JT/o3ONlOGvCyQx67zs7OSO7kh3/kh5Us2lT/inu202jAIrKNrbr2AnE7pDh8FKrDOCbivtFkhl0OmQt/BKJZu9O21Y0t+Vtqqjs5OZTz4u9IfHOebtfrkmtg/pYPHlISIJJB4+MT+jdrnLFlze5sb6t/jJovlgp24fwFe/KJJ1JPmYzGgLnyxEJJci6cU9yDgDZi7iThgHY8sgwCkkfIiZGo3tvdVcN0zicqAhn3OKsigT167gWbXLFasWiLS4cEADJOgPGcJVyT9cL6RWOZ6yBbyn3RoJP7pLE590oVaiRv+D3X4FkE8CX5sbDtrDHelzFFboK1unJ7xdmpKVkcYDTvyX3EOR4+9v3nCgCt7iMBrdw/fxOa8IpzR/A14VrpZ+Gb4bZEdXzY8ojjgq0eYzga3+FqQgpRPwvIH6kCg2cM4gBn/4ULF3QP7KmIKxgzYrWlI8v29DPPqIoKm6nkTGKTc74XS0VJRTA/4Xdpj6REO+tUiYzEpI6EQfhx3BO/4zVR2RVjRNJC2FWSmwlSWtgOnoM9EYmMYLRHUlW67Eh27uxorki0sMe+/rWv2WXk05J/GsxhAc6oBSQckxigXMjZieNHdQ1+x3xyrej3xntqrJB4TbEXvj5gtvvAEPZa6oFG4g3NbmKvYJ5DHmIdBqaqfZP055kzJQ9HCAs6K9WTaF9qhTXB3EQFboDW3BeJT+YUv559wfVIOsg3Qku/29UZISIkVRdt1AuKilc03pCZqYqgkSc4aTofQmKWecTfD81tYlXwOPYZDXnpp3P02FFhdyR2sVk0B6diBv9y5c5tlxSRVrxjTbEG5Sc8/vhzAzlhKrugDNEbCIWwOTpHo1khz/Z4J16BhsnRluOqzDDaeO5QqEs3TCvp1LoDx4uF8Cd9YphswSCJw0pZ/KThEk6MNhfMyyR34k7cmGQYuKYMm1jert3iCzuBldL7gTVCVtrZ1kO9Kh3uWWnkwcCmczOOQOiwMNkAijC3SpWa3bxz165cv2EVWFVq2ui6wRziTD7aUjS0UNNKAeDePLGB3jKsAGnV5J1xTAd09CtbLZusFhUoLc1P28EDC7a+ds+1h4uUNnsZM7dFtr1WLliROjECzT7lRqZDD6eD92KjeyNLMmCuOReMbJU6J51HmC4Y+sjAcgBzILPAwuEGOGB9KBOFpIukLDwgEduBMh5JTGQ9uyYtKG94xhy5NtJAADbJBzG6xsd1UAUQAmtBAASyHmJPdFNW2eVRPGM9puw1gYeXGCRGBbqGyKNIx9nvIyREMFACadJ6dICaZwktvIEcau6JewaUZ03vA5s9gdEAAWJlsclaznRjD7T6A7u5sWE3VlY0xjTbHKdjc6EoMHZhfs5+8Ae+3wadlv35J//YLrz2ihjYxw4ftOmJcbNB12ZmprQW6WIuAyDZDG/cITCkgpwN2mqeJVYwSBDY6lAOoTXTa7lGPHuM+SOxgaHBuXDse8wZhbDvCXowBmIxmzJcSk6RMKDTOAE75WId19BmzuYAoBtNgXow+DEc0gxEziWVd0vXS0mHrDMwkxTMsRMnbAJty/q2jDhJAbSxmJff/N3fs4srdTE0eDZYDXp2GWhAdpeJ2QewvVGrr1dnCQCSMfeRtWbfB1tv1HkIJzyc9dGvkZHmHgIMiaTOaHB5f3DrALazFlzaIelcsDVDF5PfYy/TJ9i2fw8Km/Q0sXf0F0hgHo31ev22Dbotyw26tjg1bg8fXbbjC7OWa+5Zc33VavmczS9MW3GyZAsH56VRyjzVJqas2TWrt/u2Um/ab3/8k/aXX/qm5cdnLFOqSsOfNe8dxp0Byt4btbP7+PM7A/N3ROlRMvRdALCRDqlOjmOg5RSRHBFDiQA1GNheGKQPDV1CycWOTmthGNgnADvkFxwEAKIZeKO2aFQs8JGGamgJ5i1H9cnYmC0eOih5JJhhzK/KbZF20Nnn+p5ca8961qzkbaxYslwHyaGqFaZnrTtes91qwcZqgJk5q9+6bWN316x1d83KlhFraFAp2tzJEzZ+7JhVJyetSNXM6j3r3L5lz548bu86ecL6a/cs19y1MmXCeUCPhm3WN6xDkJul4WrbMurS58lI1nEA2OHI4lDhjAQ7YxQYYZ+gA8m4RdDBzwhQcEh4jZw2ei+QvKTpbNIn5ueVak39ATjPqLQAwPbzyEvq8SMk8bG3YzTDI+mKHANN8CyN5cTMtLM0VSXlSVOVyNJnQ6XTDp54A7aWfq7ElUAx1gk23XshUNWB/QSAdkC6qPOJ9Y4Nkv3WuQV7kUC5YXMLi7LtnLF+1nI2qy522Ggl7g1mHBrdgMkkvjlnC+XySOMT13THbuODMA5ch/fVOQmTQ3IsNA6kuTGltWmcU0M/On5LZy6xr3HaGBeA+4tvvmmr9+5aq9FQp/RSoWz37qzadp0EKza+JFAAqSuSYSQTkS3T8ybigdu1fQmRTCYnsx/AmX6PDADJ9cSQxgfi56wj5irABuw4ATDBaQR+YoAlOQDWCFIjBEG8JhqK8rcRxHBfzB22nLWKE88aZf3GuoyAJAKsqKpQoqbt4HoA2A4ceHklH+G7OsDlutBhJ0Ssp58GvinSIanBIuPGuKikn0Rkj54GLcv3O5brt62SH7O5qQnJgc1USpJSyOYzVp2o2ZETx21x+bBtbO/ZW1fetk/9xResvte1Vg/iAvIyeXV15z91b0cmIFU6hE91P3h5/7kTtpqfe9XSvgZzBNPh0wVQEMF4zCPXmBivyJckEGPPlCs17Wn6u7x58ZJdu35DybWNjU1pmVcqZfkLzJGwLJJge033+ZOtCDYn40wlgdZy8ueDXcf64r7RGX747FkFa9tbdZX+8+cEcFnIMjRYn5602YVZe/DBMzZeLdv89JRV8wWbrFZtG9+lAGgEK4mSZnwbfH5nNkVjM5dm4Pzw8nn8P5dQyKqKIUDi+0Ho+PdoAsVZU/sVPw5ejzRYGpFIjPUaazEAbP6toDGBxKM+xiiAHes0fJcAsYdgRCarMwpfMXTkBVi4arLAa5J5H/+9T9ilq9dVHeJa/C5tKN84T8UD1aIOlFDNGH47iaf/9Z/+U5VTY++Y+9mZaZ23d++u2OrKbXvl61+3u7dvaXwXDyxYTVJ0PTHmAdn4Gv6agNohuAGDyxsu+lnhMQXjwnqIxAs2J/a7A6teFaMETfJtib1ivfvv8A89QceZxZpywM5lRWIOOTo5dW6v3DOabBGgn3noQTFz3759a1iW/fLLr3gj3P7Ann32Wbu7smLXr17TOiMe4L24XwA4EmqPP37WTp08YcePHxXoj/bxxuqqetZ88o//SN/jy0yMT0q6SKw22NA6AGkOTFydcbuC3FbSsA5WtUBs9E4lyYW0CH5NxN4ZnZlBwuJ8JO5VNUl6D7GDU9VExPkBSDInDgQh5+gkodgf+jrKwMZvglBEMqI38D5BArC7trXXtu1WT6zre9u7+roOkSqTs+fe+z71poAMpAaGW/Xh+cKeiH4KQUxjbEMLG5DlwQcfFOD25lsX7JFHH5Zj+NJLLwkfYLLRs3777bft/Bvn7crlq55MSTIayEryTB/60IfsIz/x43b05HH74pe+aB/96EfthXe/Ryx7kq6AOOAJt27esl/91V+zt958U0Av1+EarCnuwWOu4rAZofPwgtDhvwMkhYX9/AsvyCaGhAWVkBu7u6oCZrzxBYiFiYPoncV5qfWedNhJetDMmzcHl0HiiSoC4mXieOJ2b5LsTVQB7mlGd+vWLYFTAEJr91Z1rwCwjPPa+oZiVcYYu760eGAoaQFR4NKlS3b58iU7ML+gRDQJTBIF+JkuJ0bFs/sEca5zLzw3QB5jEeClKvZHqu8Bpd6+cUPXYn65H/Y+fgAfnCk08WPfA2oHkBksaTAZiFFTMzOaF37O6wFaWcN8DwbAc29tbKqCXCSObE7rg/cbn/QEYiSQeU3Ej3EOcy9BauJ5eD4++b5JUiYlWeK1ATh6vwVwsqSLnBjNsae4Lj5WXD8qnXhfrsVn4CoxHuHHyF4nDfTQ6A4CF18ZL17LGopYNs6R0f1cq5Rtc2PdPvjBD9rTTz9tly9fFuDIM33jG9+QveP6aEJjm3lufsfn9NyslSdq9ujjj6lZrc53EqnBzs1mtUaCRRzjI7wv49XkyMtIGz0B2uFHBFDPmIRfNOr/CfTP5pQI4m+UuEVzPc0f/2ZdsSZHx5A1FMljYggY3Gr8KQnagk1OTNr5N96wV156Wa9VzJekL4gdMYBeeeV4Irb3+LEjXrlv3u+DdQ++GbI07GFiWgB9VVWpb5rLx+KzRA8HkgCXLl/2vQNJKFWWc4bFWuRZNB4DV0WQ3zMis6VxxK8plRxUzmRck73XHfYikW+WehJGIh+7wweYkdusvDAb7Bx+mt5X/Q9JzlHFmqp1pfQA6TL53eBU2YzWNfabpDU2HVuEfUK2JezU5StXpBH/5JNPpj3icnRgfZKcyWatvrWZiE0e84FJ8fzhH4w9+cTzAzHknIYg44dT740Oi3KOWMBiDgNSphsGbATkdb2u/VIDMXg5KFNZFA8sfa6kTYzXoQxNYmnwoEH9d+O7D2jHTQrwFsCWtLeSXot0wBAnT+XjYv8kdjiTwXNwcKtHmrozuwYVLALvwkwZpDM7uQ6BchWZCi1UHwsG0kuDS2Jo3byzYjfv3BGYXSB7R+OvpBOWy6HHzRhxkFMq4eWofFUjBgGzXkpHhkIgn2W1iSdgVVvXDs5Pq6v99tamHHlsn9hkhbycbrLy1VLeSrD7AIg7OAFdMWS5TzfcLQXtOIf17R05q4ojUlDNz/k7xjuytiw2gBkOWrETEkigRg1Jyw4GtFhicnBc6gNYSLo5IwGiN//Y1wVkHMcnasMmjsw9hpW5Zu598+Dc5qSdLOCS7qdpvjEYzDXJCuaGRcz76wBQoOQgZmhgB0uSg0oZqREnTGshbT4MB2Pmxp4ye0opm0N5G+6J+WMMmS/ACA5MpGEowexlsnb13qpduXnL1tbJnlcF4mi+ipSVVezdz73Lnn7ycbt26S371J/8sfSqD8xOS/JhcWHOBoO25hURf5j50hSHRY00TLEkEITyimCRqxwMVj/30WparZiVxqxYgka20jXjMVDeIALDSdM+tFhdfxrAnyQLH2TnmXPKawGDuyRjxGrsaF3jNAFScB1AbK4VQQZgueRcAAFSJYCzu2nQ4nr0j5w9q99dvXZN661cceeJuf8PX/iyfeqvX7JutjQMwKrVmu5Lut2pmaeDOXK702GMw+wMbG8c5EY0wOfRQG/UWYjgMALG0d+NggSjYK5A8hGAgL+L13u5rAfGaiw4BFcjrHXmuP4q/QGsSf2XKo0kqZSYLYDgWAT+G/Q7lhl0LAOI3WnasQOz9vSDp215ctw625vqPl8qZq3Z37NjJ47a/Pyc1VLDutL4lHVzZXvz+or90i//qt1a37by9Lw1usgdAHLSHRqWAVlWxnT/meL5vh1wPxrgyxn6LjCw0SSmeWMRUBetYzVdgoXbE9DfZf0m0F8AdmKoBoANOxsHI4KGALJcl3RU2801hd8hISKW2ph1WD/YeBhAZra0vCyWzHYqQcc26DwJBnbqWdHKDKw1XrRssWzFds4G3ayNFcrWgj1YK1p2qmLTc1N27+bb1rh913pbO1bLE9hXLDdes9kTJ6wzPWnl8XFbqtUsixzB7Vt2uFyy9z/ysFVpDLp+z8rWFfDb2Nu29Y01JUpKVW8i1NzeExM39CKjEV6Aimo+lLpzh6MzOrcA2DhVABfsSX6H4wYQJWYkthf9NrGZAV3dscYpA+xS7wKY3+MTkk+iZN17Gjj7muqmDo03GjuWQ5qIKgXAat7L+jY5M2XbO9tq4IgDydnRbjSs3cKe9dXoVvkCaT+SmCOx5kGcHP/EFsHWkFwjEaFeiUkDG0kEAEnX/6ecEta0NzzGlot1nXSxYaByHTVwTLpyw2TYmKnhHz0N1KgMplhjT8ljfANVDCUuZnTvFjM7yZlw9nOei5ktXeOsNfZcKomxZIyjgS/XckY2/gXnXtU2Vu9J/3pjbV2smXsrK3IKs2N5W1/blG8BcxipMpppwcDm7CLAjf4BYctcz9I1sOmNMApga51TV5H0GvGRJMEhyQu3v1Hhwv1RPg+Qz5qJAHK0fBNm4rFjx+TMhsRIrFXOOAWslEGnniaA4qxZMXVTkjzYxBF4xTplPdPEcRRUHAWwFeSk3hFhHwLg9aAxVfWkehnJmQFZq8G2EzA4B0m8eONRksYtyw66Vi3mrVYq2MGZaVuYJXlTs1wxb1Oz05LheOvKDfvaN16V9nUmh6wMyZWcEm9en4NEFnjVPoAdBICwwcHGHj2PRs8fvg8G1yiAF9/zesl4JJ3PAClDlmG8VrYqDcuF8GZUOUCV2drmpl2+ck3gxoe///ttvDZhH/vYx+zg0qKtr695A8+tLfmtJfmmrkuqnjD0VEnVblo3vZ7WBWucgCsSIKyLk6dOaZ8CUgAwqBG6kj/qiiQWNvYBAPv06VOS1puB+V0sWq1Ysp36ptinHJ/4SjwDvqT2XGrk6FVoVHa4BBT2Ah9WDWBFiqgNz/f7z7f7wbv758Ft0N8MYHsM4tUrASIEi/t+APt+EDv+HeB33EvsYf0e/76+rWBWcmvYT547ZAozWVvf3LKP/z+fsDt312x8csY6XZiyaEN3U2UFJBsHYbhH5iK+f+jBB+1/+NmfVXUfvv8mEnf5nJiYVP8gD0WC8uKbF+zyxYuaD+KU+dkZsbHxIyFG8AzMh4pYkq/GfJHo87hjvwl3gMHBsgoQk59HWb/2fZKVxLYDBAQrOzkIQ93ZIOtg97En8f78HUmbesMb50Gu2Khv2UMPP2LV8Zq9dfmSnTlzRtIOsK95f8bm8PJh3fPC/LyeCZkd7NXKikuKIKXy6CMP2dzMjGzH+Tdes6WFBbt5/Zq99tJLtrm2pnOxXCimSnP3IYlrlFRJvZhgXJeJ+SBYUfGTWNRUgpFwgjgGqzo/1nNylta0NxEUE1sNjk3VEgK3U5IPSQslRvgk6Zkqa2EEOgjkEk48N18h8MTaHfWDJTGlmIjKlf2GwQDYyLKggb0DA7vZtc29pm3SxH0XBnbGHjt3zianZyXptUUcqIokB0niLMF2SCN3b0/jGgA2ayB6JWzv1O3Oyi1bODAvwtbzzz0vhjwA96/8yq/Yl7/0ZVVE84yxXqIP09Gjx+y/+9n/3k4+cNK+/LWv2J/+6Z/ae9/3fltcXLIjR4+6dKEai/XsD//wj+x3fud3BIBK8ifFp7B6vbLPK4W9St19mADgsH+c5Zz9Dz3ykCpS0LrlZ9Nz89Yfy9m1G2+LEQyzN848xp8ql431DY93k3QrtnZ+bk7vC/N4By3pQlGscxJ5JFf4GkxhejoB/ERTVQCk4fmcz9t6kgZjfTMHPBv3Pj5eU7PSe/fuCgDfrm9pP2C337xwXoxb9gXzo35ZvZ5Y3nxFixxbz73jF3C9AKmDSMFaUhzZaOjZQyOZ5+B8gdUNUM5zIK9w9uxZzTv38tZbbwkY5ePG27fsoYcf1pqGBAb4+sQTT7iPQpKBCu/tbfvkH/2xnm1jfV2+rJpodpBP9MR2nI0CSVOCgPtWY8GUkI+/4z4A+3luAFSkSyLJFvaecyYY246l7Gt0xzki/EJEL19DIkQmsDJ8gWBD8xoBi6nhurN3+3bw8LLGIli1/DzOGK5B0iXi4fv9KPlTffS6vaqBcYt9wr3BnI9EBX8bSYRIJNylV1M2Yw89+ohICrqe8JVUwU+zTtjwkxMaq32bjY810JompgM85nc8G38XPlv43k6addwwzgPuT8nNpP8d4xfjFT5i+IDx7LyGtSGAGJ3tsq+F9dU1rQVAU5JWX0EH+/YdMfcJaJyM67F8InuzJAAAIABJREFUVBKIW9fv2vKhJX9tAq1hhvNcMV+SP+qQLE5SOxBFYVnD6MfXzxc0h0899ZRdf/uG1nUQLyQTVHTFBNYAYyN5RhQJiI3oFTeiVhFJcq4P+13JkIQH4SPEPTG2jAOYGiAz/ejkT5YqhrQOvhwNtSVvFQ0Z2ReSW9vvmcU/5JMkCRLel4CNM5kKEXTQlfQrl0UcY7/DTmcM762u2quvvWrvf//7vY8a5FT041Pii7/Z2a674kJq4iiMKsUN3P/YU4+/IAa2AInUnZ6d7xn0spwcJpsgD/AKMJbgDgOs5ogOK/ng8nOyDIkxzKTC4FU2AIZRykQ5U9tBT/RwIuMWmTUGgYU3zLSlCdI9juhfc01Koji0lQ2D5YyxCU8UvaqCl4Lq0JfuC+A1ZVjejFBZgpTRRm+T38H8E+silXAGANgfy9itlbty8Alaizj/sHJwimH9ZBLtvt0VqAyQR4MOMhcOYHfUDIKFHAxsWnQQCABEwrI7tDBjM1Pj1khl3AC6LHDASDKiXlZm0hSV0USyodsT4BKNHHHWCNgBEgBhAB5Vyiz5Dwyms+EBsWamp4ele24E0rykjqAAxyQ41LRTsivOcHZWijPXAhAPo8FrcJ7i39LUriHP4lpmGC4AE9YKh4HWF24cCzyVGwpIGJHMwAmDAcRYA2JI+xyDAiBAYkAZsWjgCcCM05ayUyMN3shMq1FWYvEC6OEc8dwY8mbLs6YKOtRsEEY7euQO0tLUiGUMQ6vVNzt/85bdWduwrfrOkKnP/qAEDOM3NzNtL37w/QqCP/OpP7OdzXXLjvXt7MMP2WOPPmRFZAozJlYyYwmAzVfWCkBXSJww/jrUaM5JBhSQotOyElIkXRjZsNDdyKtDdJd9VXEQTvIhrs3KMUo5uzd+wDC77AhZL0mBtBquoUfJIYEhGucCrduSd1FpbspyMh8wRhzMHJMjCyPFm4d5c89HHntMexKng1Jfmp5wqDK+11fW7Nc++glrZ1xDjPlnPUgHc3dPzw5wrgFKzCaMpxInqXwXCNKZsSkxlqoHwoFkTf9NAHQkXQL0DPvi4EbqopuyrXGN0SDXAex9lrIznySo4Z8CxgLYclDE+dpJxIJqiMQGdmCjLwdAEBISCnz22zbW2rPxnNnJpQV79MQRO4TcTKdlO/U16w9advz4kbR+AL5KNrmwaHfrDfuTv/i8ffIzn7dOtmT52qTtpkauWuvSAyvbYAwJKAem4kMBzmjn4/sj+/Tv7waALf1kGvWVS9IEbPVdB591btgqgDnkciClakxHmkUwkpxHqQR8FGDwSqb9xp/ejMgBDIASgV6AfIAtgEgEf0Wa+JkdXF5W9nmbQEPayK4LyHmH7eM+sCNdqm/GS5bNFy3XGrMBBUDZorXRbK7kLDtZsfHpmq3dvWv123dt0GxbuUDDwIpV5+Zs7sQJa9SqHE52fG7WqoBxG+s23mraB84+YpODnnXX71l/d8t6jR1r7W1bmz1fLorFLdbIDlrQfW9k26EkfEo2FgA7unkLIE2N1GJuNb/SJc3JSYc9xutxTnkd+419ygflaGJ6klhK7DjGT00T894kFukkWNiciwS2gJOwEjhvqRChCiU/6FmBJlUCBGFQkODpiwHCdamw4YwAvMYWoQF6YGHeZYqae0rSAXTzQSDHc3rpO6yDnNjQDmCjr0lCoqKKGGwSjETsBrabdY9tlBY1rKZ09nBWD0vvk03juWExwQSgyeR+rwHsaFPyIJytrvvmbHUlCmAWqgKLhmkF2c4A9zxY9A7nruHPge5SNmqkJuK2X4cE4tLiotbQhfNvWBed/K0tu7dyx4r5ohXygL00smvZ9u6emmLlaAxpZhubdYGpsjdD++mJeScqUK1CItBB69EP5jBAXzFrlLzxpDRzqwCq17MTJ04OmS8EjwSsEXBwPc5WAl8+AsCOMlH2Od8DnkTQE6XQvKdXkjkDM1hOowlF2e+++2/DpGICE8LuE4BFcBeVfgFkxRkvX0YEDZIXTjiQJAW2gfkDKFJDNJe4IZlCGX8JeToa65ZLArCL5YJ1Bz2r7+za6nrd6jskSACFx9UwDlKDGnflWSf4R1055tgjPpw1Go349n3dd+zZxGaOuVIwPqxKcuee68RHBMLhY0eigJ9XygWbqBTVAwamNXJ1+Dv31jfUpJrz9x/+j/+TPf744/bTP/VTYuP5me9rBXBkbnbWpd2SxqXArlQFpTWSYgOdaiI+dDXfMLpp/nTl6jXZG/nA1Zr8Jq6ORjjnwdzSggDsEyeO2/zcjE1WKzYO4yqXs73tugBsZ0F68pFyZRIzDlx6kCtpIrT18W9lC70ilCOiVNx/ntH1H+vJ/dxv/+H7w88Z/T+NyyhAEX5JPP/9AHaUQ0dyMcDC0Xcc9U9i/Wsvyh9ljL0i1pltzn7iXCM2uHjlqv3BH/6xbW03bHpmPtlClzHyIBnihjcx5JprAKypid2zz5yzn/iJH5e+LHbq9q1bqd8ITQNdUvLG9as6Cyn/vXblst24dsUySFPUKpK4I/7ChvH3IqUku0LzReaG/e8NlvdtVIxljB33w1qK5JTiRhjb0lN1AkvYh3Bj3FYFYH6/lr6TCLD720guFYvqP7O6vq5y+PkDB+zCm2/q6/UbN2xyckrAGPsKAO3g4pLuheZ+AKfEWqyBY0eP2OlTJ21pccHGqxX74hc+b1/90l+r2rK5s203rlyR/WZ8ZqaccQpATALaG/xl1dybc68ISw/mLtI3ANjE14BDsK2HciFmJSS5Mmn+kzyO9K3V68MlKCSZOKwacLIPH/gxJEeVKFXVisdcxI8ig0mH2SWmBFaPkDeU5FSiui//iXOVxAiyWWhg1xtt20UipNG2ehM2dsc29xrWHsvYqQcfsgMHDwnA5gyVTGdiwTKvQUThHliPoTGNDYvkBV+JKY8cPWxPPPm4Pf74EzYB0abRkC/zi7/4iwKiiJN4AK6rJFAPMNVL5X/+H/+8PXHuCfv9P/h9MR8/+KEXJSGCH+gVRS35U29eeMt+4Rd+QUCbGKjqSQWOQMLOY8yQXgn2bSSASfxGQnphadHmDszbxtamGplSxb3b8Epb/C7K5gHbff9ltT6OHzvq8XmjafX6lsiAAN3MC/PEGY/0CKxjTfHAez4BJrMmkRtj7xHbEjfWKmm+83mRpra2t8WQ5YzkmZFCgIF+6tRJzQM+HADw3Xt3lcBE7uPG9esClDmfSerEmRLnF2c4n4wBcyZ/MjWlH5XzEmMbKaVtb6rI2sNf4LUAenH+w+4FIOX6MKcZJ/4WkJy9R+NU7D7jAqsTv5X3RA6C6916+6Z9+s//3O7cui2gkvUAOKa4YYhleMzHPOLLhR2mASGEGvYHz8I8EatzT1z74lsXdf9x5sq3SNUsqp6DYEEck342mqzzDTXaK8xJonEWjJ4BwtVSP4AAgtmDnKXRUyLAbV7PeDKnnC9x9oSN3PcFqULcVVUNkjx8Qi7j9+HLMRckErivaKrINfE7bq3csUwxb48+9pgq7QBC1VhY2FJL5xCNnJGEjPnnHrWe0XIGXN1ziS/HlfYrBWOcuOdRfJBrs8f4PWMNw56zi+8jARBs/KjcCB8ybEAkK9gXJM5RFgCPEiYo0kLPvvG1r2uds9fvB7BdJz7VOfW7tnhgXgAt9yKAmR4uXb9PxlLgPZUwqRKWeBJWM6xsziDOEGzW2ccf09gJG0s9iZhjVVWlgy0qkNQ7TevBGzbLTicfkmsQawQDm7EPRjRVf3E98D+IbxBKmG/XLy9rbngfjw9cJjF8Cyr7+Rnjr152KfkjoB3yK1IwfSSTkZXtDJsaE695v0QIm8g0OzP781/4vL3rXe+y2ZlZx1JU1eAa5vwdVV/EfMxDyFEr7k0El7GnH/tWAJuDD2SeBQsyj1yAHHxplzmTVzRxpEbEWXEAG8BQhnwIYJu07cQezjqDWqB3agATjkgwsKP0VKwJc/0/ZQVHFnYconLqANphd8NcNcoHWho4/l4OUerYyQGPQ8B9oHHt+sxuKCJoB7AnYAG8AzRRpj4BORxAlDztNlp2a2VF+r5ieHF49TtWLiG74WxpANh2xw90dWZmwnv7BzULCGPIW4mp2vdSChyR6VrJlg/M2ngZ4M41aqOkGaPKRoMpjjYujfs4lNDlxoljEQK0AyazwCiH1s/Rt1MDR+bGA+kIMHl2tOtwUNnsAdwC0vhh5F2bBWAn9jp/M5qtBGyV3EMqo3Fgw0u+3RnCiNORvqbSKzYJhyIHnxwSmG2NxhD0iyZXABJxqPF+XhJFI0jKt2HgJe07NPSYLzH6XHKEe1WzNZUoesYs1gTvF8xMaYO2u8rcUu6oRhXSns7pECNQB7yuJ5aAgiJW+4DAtmebjZbd3NqxVUrk6hx0lF27JhwAhcr5x8wOLx9Ux/BrVy5KAqbTbNiR5SV77JEH7eSxg3KlOXSDga0yc7JWlarmTIdqNMlM3VjVOBWQp9tUFjCamfL8AD08L68HXPKmZuislgQs8zMcKK7BuJK4ESDXaYvNDUtDiZzUaVl696nsnq8CIGCIp0aoOiDRa0Mft9FSEAyABJsLjUvW261bN7Vea7Vq0lnPWdNy9su/8bu2vuss8Sgf9lK6PTHaSb4AKniI6ACwyjmTLAScOQDsmN8A6vh3BD3fCcCOvwnAIwJWX0epKUM6sL4FxE5MXL8zR1ZdpjmB1R6ZjQDaSF+k8CGxtwlYeJFYeSmDLctBsIJt7Xelc55pN6ySNTtx8IA9fPK4StjHaC426HgpOI2UYC/WxsW0/tJLr9tvf/wPrJerWDdXsn62oBJPT0j1rNVAew7tU4KW/e7zCmxGGFHfMYD/LjCwe6y/WtWKlbJ0nVtiYLtMTrfVtrxlHMBOjEhfa4nxTjKTJEwKycIxk0MdEgwJ0AkA27PsSTMXWwZYMmyY42vw4OHDqroAwC4gK0KSpO+VSWNqbkM1DxrXWWtAf8L5agBumRXKVRtQQVEYs2yZcjETg23r3rr1On3LlaqWq47b1PJhmz12zFqVsjVaDTs8NWWz+azV2k2rNRv2/JlTNt5tW2f9rg12t8XEJ1EFYwJdQkAwld+RKG235YCwzzwZV9B5gIPAGR57Y5Th4Qkegv++gp9gygT4zTIONnfoqeE0BZMhAAeAa8ptS9WqTU3PSE5EoIJKdpsuSdRpWRbQb6wvADuDM5dB15NKhI5tbWx4E94oOU9aZ/gVSGeooisx4GEXYc9JlgPakOBlRriP8clpK7COsFcwB3IFaUDDSuYcRQ/bGwQD/NJw1qwAYJZYBp5ETQnZxGJk/N54/XVpTgPeTY7XFEQyDrD2Mjmq1Bw05H6GLBnZAh8vEvKwETj7A4zlutgLAiqcVc5rfArdM4Ag0iIAPLu7tnjggN1++6Y0sAedttU3Nmx9bdVyGc4pAl76RnSlgY08QLFSkxTO5ta2tVMz55gvn/d9ALvfc2Cfe42PKBMPsNqTiw6whiMcQZSStHNzcnBh7OB8h4+GP4ddevTRR/X7SLIo6ZDAC3w8nPlgqeITKJmbySgIjSRjVOMFgWEIGLKeRpJtfD9aiaMmNsknDJB8FMCOZKhIFQmEVTCqyi3X0g9WIwxexo79L18JG95tS16BP0VGpNluSs6tVK7Z9MyCbW7tWS4Hyx8mDM2PYZKSFHPZAeaQ93lngmGfrfUOfzfOjjRREcTHWASAEIkHxiKCu2BqB9jC+KOBPTNBGfxAEjucXUjdrW1s2db2jh1YXLKf/Hv/tYLTz3zmM2pohiY98woDjXPXq76c2MCaCNA65oRgSDqUnbYYN9gUNW2ccOkZWIS6XxhLhaKV2QfoJnc7aq47NTdtM/Mz0knEjwLAnkFyCeICzOBCRpr5kj5Qct6rDfHVwk9w5rXLB0YVYQRLNC2KgHQUoIv9EiSM4Xr7FqDa/cnR38dcxn6KxIliCnyqVIUReq+RoAigIRJFcc04j+P3QxBbiSkHDQiKvXrEwcaBkpN5++o3vml/+dkvSDqsNj4lAJvG0+5HYae9eo9m0tyX1kuS/Xv++efs+z/8fdIBfvXVVzVfNGU9fuyYLS0t2tT0tNb7xoazirutpt1buW1rd1ckg0HSR/snSeBRbebP6mxhsTHZYkmCZfS5Y+xYW8F85Gexh5VU69LToDXs7SP7lHxBT9o5yMG+ho+M3VGsIbJDTuc2QOv23p5t1rdkb9/7gQ+IgfvK668L3KO5OvYVHVh89LfeumhHlg+LNSq90nJZZ+yZMw/YiWPHbG52WlJXsK4/9tF/Yys337bxStnqq6uWYV46bdsB0EODHgmKVO1LjITUSD6ddYwdMWupkLU8BCyIT3wqznaWtfSxAa+xgUkSh7GNcWZTieQzkryUL+DUI/0cW6R1NeLjinksQNF9QdczdZ9b8ZTOSfd1ideUdE3J4U4fG9IV+3q3jZRIU9/vdfu21WhaL5Ozg0eP2tHjJwR0cD6o2i0l4FkT2AtAn0g8MqdRscvvSH4988wz9tzz77JCCUkZP395trkZ2MlmP/dzPycJka3NurOXEzDebrZtetolDP/JL/wTe+DB0/bq66/aqQdO2xya5uWK3V65IxBndnYuxbV9+6Vf+EX5AQDA3nzOZa9CQ5lzX+ssyHapshIwXNVo+D/lki0tH1IVDv6letG00K6HQX1clbCAxa+88rLG4OjRI9LdBmQE5JPWv8gWbmsnJibt3uq6rdy75/rbgG1o3VYr2sOsqc31DdnpxcUDsn1IiARTnOTM/OKi7G2AWOyP/+w/+U9lo4n9qboI0pqqbHJZ+YoA+/gm+DDycdLzB2s2gGpATRqjBs4SAC3/Biwn6QDgzjrA9oR0WACerDfWQZxjji/sj7X7mk56WTjAebvlxI5WS34JUms0Y3/72nX7+le+qnGh8SK+M1gKRJnoiRW2GWxrGEukCr/wgUcxKuyLGgTu0YfEP+I+iUmCDTsE+RL5Uk3kU0xLbBu9QOLMGY2/+FmA1wHahqQbP+9IbtKrU8KHCslAncUjFUDh98QciAXdZc2YEgQ0N2XdMW7C/ra27Itf/GJi+jrwyf2QRMDXYz3nykV76umntV4q1co77A22jflnTsTCpYozNZSX8gLEjr2GcC2uzToCWxit8OPeHEx1xQBsUCSJSAwEsS/OUN7Hk6LOWAdnkrxOAoF5PdcJwPve3bs2PTUt/EgVKGpPkrFvfv0bduH8eQHsGMKIP5k7b9TqfcLGBl2bnpqwWWLvggPr6hMI7jkCYKvvRyJacEYTEyApTFxC0hn7R+UCc0DyVNK+SfkAMFoV5+nZGRNhYqkJZLCkA5tjDNQoMlU/qfIzyURiiwIjwW5GDwzmmrUMESDOTGw++IviEwBoqgqIMZBDpAIXgvOu65BjQyQ1kneGOIRdyBqSmk5YKrYi5F6xZ7zPl778ZRF0Hn/scfkQ/B7yK0kqSQ3vbDugvdfwuC/tzWCQj50bAbClqYxuZSYjYXdAR5zO3b2GgBeCKmBCsQszSDm0LEdJcCrNdvZ1XoYBMNibJ0Iwg5HrjRG1ICXr4Vs+Nus7mAeprAMEPzrOCiAdcQADwC5JWiOnA5SNHQYmjIFAbPRZ5AzkBDqrrC018gOMZ+ECjvL8nWZLiL9kCRQYUzqds9rklK2ubwjAFrNSznDeSjlvWAgjF+dQAfXAnUc+0VJF1gTH2psTopGJ05C0Kfs0IaNpx8AWZydt+cCMtM14XhYJUiXS7ex7E0OeF1AAXVGyzbBquT8Jr/O7AfR9XlvUV17bhGVAIzJ+RpMTMWk9i0QwrgAvyXTEJhBYg4MTDOwcZWkEW+/UkhQTP2W4AwwEwJYMS2rCwcFcG68qQ6VmHM2mi7RXqwJenTXv3cldJ9z1R/e1O2nGmVOigOtKkxSnDm0zskRJ4N2Bdm+eQWYcx1mOTWIkxZphjSsIIBkzNqbDWGXLaK9S5q5ETd8azYaXaSWJE0ps1RSMYLTZttX6rq02e3ZnY0tsDEmZZMiGuSMj7W0FZ12VA3Zaeyo9pqP4oYOL9sxTZ+3owXlpYZNFxtnxBjxjcs6R00DjMMpqgoHN8+CItRt70uSkLJ8gQOWxSV/RHYDxIUOF6gHmn3VLdQCGCdZ2fXNDQv6A0YBzoHA4xADvUVmB8y9965QkCn04BpAmMVpLSYqBPcCcUM7P2iU7i3OEZuLOzrb2IiAqAXVxYsb+r9/7U3v5whVnYMgeoA8FKNYUO4WKAQew9xnMceAPNbtT1pf7EJskNZb15Ml3ZmA7Q8XZjqMBVADYctjv0xiN4MrxLmdacvOJAOHOTMKDhoxhGtkSXCY1EemCYpsUSjir3FnbfnUFIQDZaniH9mpHICBN8BZmJu3UsaN25OABJb0y5rJLM7M0aWzYK+ffstcvXbPXLl2zXG3a2ubVAsyhN+JtC1SURE3PEzKjzz60nSPPPnzmkW++KwxsujNPjAt4bFPOhkyEtK461mt3huzrLDrF6cxQQJWCXmRG5FwkKShuLwBsyVEMZQicge2lYJ6c4EAG6MM+s8Z93ZgdWj5s9d1d20Hnna7xMKGTtBZnGO9HsJmDsQ1gC3CCHESvL8C0z/4dwBgjOkeDMmsba5vWGWRsrDph+ekZmz1x0mpLS9ZN7JjZUsEOoQXebtpCbsyePLpshcaO9TbWrNBtWZF7aO7K7iMTRCJIElKNpgIBgEPmEPsazooy8alkjp/hoESzFpcCgSXRt5kZB6Vi3tmvBL6qnJIURyk19fBEYIAIHsARhLWsQgJlekZ+gqQD1A8BDewxX7+wrgddy6S1RyPHQnZg5Swa2dt6f4GIqfkj5wLA1N7utpUAdtEc392R/rOces4BHCcY28xfrmC1yUmrTExavlxRIqdUHbc2rLBOX3/nFWScEXkrFSuqdqEqASdSDeAEinv3bTmJ/b7dvHlL7AiSe5SjSuNSTmDO5ZS69ANwzVbGCrvmgQRMagesvJN6Z8hgJyDlrMbJHa/W/H2R8yEYTJ8uc5KxgwcPyTF+6/wFu3HtqnUbDdtcX5NTJ2cwX5SPgf2gygYAu00SNTVxo8mmawI7YOUAOjrgzsDOF8rWVwMud5DD1gVIpr4iiSHpAU9XwX2AvMzb4eVlrSvWYGjoMn5BQEDjLpj9jJPYfQQaJFGx0Yn5FMEKLCCcf5z6YBQHYB4BXTjxfc6rEQ3A+H08b5Q3RxLHAXx/Vr2OEnhA/sQWVTNnSdTgLEth34E29PhhmyS2tuZMiSzXsXbxJ4Bn9Nf5Da+BwUZiw5ky8l8xOzmC/rYcdogPGP0AfLmvYHONnkHhr8XXmKtRxhbPFvMWr+XfBHQKrFLQE0xGJEQAsJHFQQLIq6i8Qmtnr2n0r/jP/873qrT413/916UTi7+If8f7E+xGvxXGO9jeAvcT24ifQYCJ5BpNewR+7O1prRBbCFRmjdqYVahOUVPJgW039yQtNT0/rSZoaApXy0U7gNwaCSIauhaz1pHtomHhmGwR3wNQ4jsIlJC98ApMly5MlVOSZ3MAOz5Gzz4d40GGuU8LOP7ufgmR2D+jIPb9ALaYjUkDm/gmrhVzGknjuEasjbif+Dvmi7gDvzOCRXxHEq6Swclm7c8+9Rf2xptvWasNE7Qo+0eDUiXycnkFiFR7IcfAShZYtEMTtz07d+5pScWcP39+qBvq0g5Nsaa+9/s+bE+ce9JW11Ztd3tLtrnd2BWQDcFme3NTQC2f8sFJNitRRO8gJJOw4TSXf2cT6OHzpb0wOpax3t0OUXlCYtAT0kFacIKOx5bcL4kRvKyQpRieYdmcGNjIQtIPiGZVx0+dlF2/SZPcbM4+9D0v2muvvyEghIB9u76jKZdfAcux3dR6fubc02JfE19SHYO//7F/89u2ODdrD50+ZS995au2evuWjZdLlun1pY09PTWZwGFPsChOJTZmXSrhknF9a6okk2wIfofkQ6gkoJEwVVus55QY0T5QbOeJAQHk8pv2/Vj5R9i2JMHk/nRqRIwNkYSCnwXYOdk9saydJRt/y/vgpzt4DQljTD0wOBNhYe9RvQqpDJDRsrZD3JnL2/T8grTvuR5Ja4DZAPvCF2d/kJSP5rGAas8995x9z/d8jwBsfo/eOI3TOXuYD+ahvlnX9z/zMz9j169dV4UF8aaToHKSX+TveI5/8A//gT3zrnO2Wd+0Y8ePi9RDHyMYrYCukJcczKvZxz76u/bxf/fvxKxkHdSS9BBybpxVAarF/mcN4VNgk9QUGd3/asWOnDhmJ08/oPdAVWKv0bbl5cMyPxCo7t1dkTwNDX6JlzmnAbUZJydheMUp+/PoseO2uro+lHvh9/iDfmaBz3QEMCH/QTwvqSfwmWJRbO4r167Z4vKy9pGqoME/Oh178UMfEpsZu6yELdiPGirDeEW7Pqu/VwPGalU2lWtyb1G9gY1ThVoiggXA+o5qqCSDwPPFeR7VggFkC6RNiVG+5/24lmQgdhuOD1GJrgSek+sgFsR6wr+6dvmKiAKf/KM/Er5D5RAN4gWQoZGcJCp93e9Xnkm/d2/P5RrKSDIg2UAluJM7eVNkFlQtmrCO0P0O7CHsEuvG1Q+90sQBbK/2Yn1EcmgUvI5rCp8KHeJUjSJfs4IPS5W4SyMxJowvv+Me+cAWBvDMnglAW/dFLKPeLwXJvMG8J34Am6HShL9HzoXv2YvhZ0m6gTVRLNrCoSV7+JFH1NCb6zFeQVAQoQNiqLCD/epN2Z/UK2/AGT0Sv4WPGklLGOCR3GJt8BGxiqRfk43ndRH3B2GBf0uDO1X4xd6MKlJf0y5vIWAWmw7jeDCw86+/YS+/9JLfG3OmCmDAbZc/JpGE7SW+AwM5uLQkP13xp3rWOHM8SEPq65T8CeabuYP4QhWGqlhShdEzzz5rr732mn7P/UKm1B5IVeaxDphXfFcS9cEsx+fiI9YD+xTbzTjxrF7t4nGeg9hgR/ifAAAgAElEQVScmZBdC2n/Q1x0W8Z9Q8pkjbL+1EuCa8OETpVt2BMkDSMOVCVl3u9VkoMk1dJ9y4/idSEHnRwufAvi1/e+571OwsSnzuWkuc68UAGJXwGAjQ8RALYS2ChaPP3Ic9hYSVuIqQqrOpuRhhkHOqUjsCFxbGEIRXMQAlWCOpoJ4sDLMRkBsNUNOQHYzmx2SQ5vQOGMUjY1TowMUAKfuI4c4ZEyyHDMNQiwa1M5BQd+6NrJcEnawK8VTk/ogQWAHcxSlZiTpYlFBqjNM1ECkhax2CVF15UjOL55+44AbOl/qwFM3mpldyhwGGGeAoaQr6EpEM4i2sgEimRgOAxU6ifHzTOH/K1YCtazI0vzYmBb0h9WEJJ3hhfAKIsXxjllrOjPMYGwegALuZbAZ2lLQdMv6H7cyUO7mHInmN0sYgf2IshjkfA9C5KpwkBp8+RobklDBQeG5YgnVnUA3AAYo8Gxz6Ozd/0aDrYUS97xFYOEoYDBIMOSQCbJmpCEAFCkJCJtTD9Y2Vg5lZhzXRY688eGBYyV8yTWlAOYAtALzKcz7MWmSswsJSlg8QF+AGRlsgJ2WP9s7gGNUdg43Y6qD9bW1z0ownAVSgI/+B728vpOw27VG3Z3c8fWYBECuDHOeYIiwCsXk4DVPFmrinXYbzekmXTsyLI9efYhGy+xNzo2MTWZjISHw+wJAGiJ6KeDMwysDGQHEHvPrLVrBc8VJHkED0Iwo2hXK0NNAIEpTiBJNBZFd+j2zRsC4wS2JV1aSvsBTgFqdBBKMiWbHJ2GjJNrWLVVhqzAKgEvrn/NvqpYuVqzR88+prkGwIblw55FX43SxcL4jP31G1ft9//k00kqxNnVsMHEFFJptUtxBIDtjXv8lFBD1x46Wi4VoUxf0hILh4ivowD0qG1g3coI3sdsk4OR9kdktUeDqmR7dV/Ub0qaOTUZHEtNG/VVgSSDN6YmjzAvaL5HYMH3NNvJJcOO/fA2g86qUlZVhyfLoyMNVvVt7dAsoq9y6iNLC3bq8EElvADFCGRpMvvyG2/aNmzf6qT18hXrZvLW4QCm6kTNrGgSRB6MPeMM7G8HYMdz/k1fvxsAdlENHCcsWyxYA1kUwA6tQ3yDng2oEuDskXa4f4gJnLTPgT1GAexwBMXaRVM7BS+jDGz2vJwxnDjJ9XQNOEpA1WDMDsHA3tsbAtjNblsAtnjyALgkNkku0mysWBKAXW/s2R5rSd2ZaQrSEHMq0+nYeHVc5wDNSrNzC1ZcXLKZU6ctQzKPBAXAc3bMlifGLVvftBMzE/bw0oJld7ZsbHvLSr22oV7f3q3bztamgllK8zhH97a9/EvlyMXisClvAKoBGDJu2N7ozu5l2V6CTYAWVTmMl3QNy97sCEenNjHu/TASk2nI4NCe68kesGenZmd1PQAr7UXK47AlVBEANHbb1kceZG9bOtiFsZ4Vx7r6vUrT2i2dhQ4S9yUdUquUBGCraufuiqRvOAcI6LRfMjnbw6kCcK+NqyKpWJsQkF0en9Tv0ISG7SS2codkD42EpwT4bsMwKJRcf1qMERLP7nCzn/7qr/5K54PkVAZ92xLTvaP+Bp7Qh1nrZ3sEst7kE1zSGx8qmGs4K4RxJlAVC7PVTFVrnFfIsRSUYAThdMa4n/mtRssuvP6GbQKkt5rWQFojyabhm8HmwpnleeiJscf9pAalJC4lUZKcZw8GE4Ctruk1b8KVmIvsnwBBBfamZnzaVwkkwp/g7yUR12yKfaLKKuRNtreHey6CCthy7BXWaZT+4a8R7AiYTomWWFcwsIORFffDeo3AyRlh7vSL+ZwqZQL4c2aKA/bBDg5bH4zaCMZYE67FiNycA9YCRCndTHqTkhFCrqFL02zGwRmsOlcAuqFB6tSmaY1LlDUalEbv2ezMgttz/AH5nEjwsW9cgoUDIcjvEewOA5IEDHw7+xtnViRgR32wOAcZB85vElJ8BAsxAjoqdyqFjG1trtvk1IzOcJfa4WvGnnjqKXv63DNixP/0T/+0AlPGhbUPoIceagRScd46OJb1RrsJ/GXesT0PnDmjryt3V5J8Qsl2d/bkd0p+MJuzarmquce+K4FYK9vU3JQYhKdOnVAD9oMLCwL5aGJN8p5EF2uc85ikiPilAG/q91BLiTEHsj0Jiu+XdIA1N/sfowB2jOlociHOyfARojnw6Pk5Ol8BGMT+Cz+aeYsKmaE/MbL37r+PmO/Ym7IvyVfg/CIoVtlxLqueDpJ1GJj95m//jm2h0dpDzohkCom6vHw55ACQRmLdA2jprEAyYGdb9wYoS4k8TLSQGKI6jrnH1h06ctjOnH3YnnzqSXvisbM2RmO5m28LvKY6EAAbpryIEUMfXbC7N7zPZuze2or28H5CYH/0GNMALeTfjjRoxe5g+wTUpzL8SP44GzfJuohx7EkqP/McbBJQQuWoZWx9a8s263WV48/Mz9m91TVpAx87cVLr+PqNt8WO40wiwL93957rQ5eplCnYiVMn7PjRo3byxHH1kOGM5vONV16244eXbWa8Zv/xL//Srl+8KA13GpDCwlazPYFu3vieeFJVjyJ5uWwRPh/fM46ws4ljAcfUayqXtWZjV+OoZl6JNBQVNaq8pBJBFWSJMJV6RLn/Q/8Pr17036fK2yS9wj7ijHW2u1ffhERLgN5IKqrHQqo+xHMjgdps96zR7dku1UH4trm8/p0pla06OWVPnXtG/hQxhMrK0zkZyU3eUzIE3a6ay9GYEX3kiIXELsxlbGfPpdP4WyQQAGyJN/7RP/qf7cb1G5p71rRAl1xB1cbYBOzQ3/9v/r6dPH3Czjx0xmW+YAUjcwIGkssJGFbMXa7Ypbcu2v/xz/6Z3Vu5K3tFpYiqA/Clk5xZ2G/Wl5IqJMuoLJX/b5avlLS+PvDih5R0391r2cGlw/LD2HOSu2rsiUwHOQ1SEeuDvifEtFS08W/sMAzYw4ePWC4L+NSQ9jUNFgHRSEDxN0iOHVo6aHdX7tjrr7+may4fPGSTkxNKxh84uGSf+sxfqmEu/hfvy9nwQz/0QxofMVJTdb0nkDupF5cn4FwawwkN2IMAURkPxkKNxZP0TABv+JYBqvK6kEzh9bH+2Mdcn7MrwMo47xnbONP3z5wU44nNLFaakxuQPaXqvNm0lVu37a8+8x9s7e49sdCx+py/xL6yTdoDXtUxjBfNxCrG742YkzEB1J2VZMuYbay5/jTPRbJPjTdTdQk/jwbNqTR3H7zWRnLSXrBruV5Uj4XfEz54JEjCT+PfkCv3msRLnmTgd9g4/S4pF+CPubb9foPD8I/w27F5YB+c5Ui9kbDhGdSvqlzWXrpy5YrGnLUB+551ik+A5NJafVMANnuT+QJwjabN7CnuSWAp+sYJdBT2kmSOSCaAC4WvEGdtrAXeJ5pKBqs/AGqtmS7931y2jvvjZyJpJt3yaLYZoHqwogObkl+oc6+lfmDgXfgIAKgvff0b2u8BYOMjkvRlzTJxNJsnXQx0cvTIEe09kYYgX3b8fgLAJmHllSxeLUWSHqyuVKnqq+xdu23vfve7JVul86XkMVcA7bxWCSOAd0n6mVXKVa091lDsC9axko+J5ay1k8Z/tPqQ82Nvb8fXOEQVYUgOmHMt5Gc5pyVFkvUzlI0gfCtJrUhTv9HQGQPoDitfiSDiuNTMMUixXF+yvglv4TlYXxffesueOfeMTU6MJwza++WwbyGr4o+HhEgKrTxuABd98tHnsa+uQ8bgUmqTRfKhahOTlKisSkIBp0iN67xWTU48DGy6gAPhcFOSD5GEiJdCecYi1RqlxkcMDJk9BoBJVtaQkrXM2LBzarCtGchgowg4Fasr6a/QxTxl/TCy/NwDK1iwqQRk0PemhDgASf8aAF0Zt9R8hUHn3zC6+FR5R2RdEjOSwaE5H46MGjiin0kmrlSwahEjTJAIxKSRkGPE4VTf2VMWN/SBpcEqjSNYf4iowz6CUQ041bNjy0t2+MCs9WACp+ZE7t15cAqgqYwTYMnujiZRWsmUTSPbAOuk1xPgiqOJviVOHllyFiIBN3IijHcYSuYsglFJt/R7Mshy1gp5MfEZKjneETiiQY0jxCJWqYJnfgQSJeY2LF42EUaHA5PNgqGAtcNr0ejCgSZ44OdhyGGw8xxcUyWCiWnGAc6hy5rSZlP2MOfgrEoT5M5rDarECHkXJVk80OZ5uQfuL0DLKE2Jw5fgh9L8aDYEeK2sJqVZ0hCHucJY5MRaQ9vt5saubTXbtrlV11h7c0QHw9xIj1lzd8dqlaLkQ6zXtnc985QtzM3Y0vyMzYyXrNdtSeyeZIDABErOAG9qDjhhMJSgIRucmn6JaUFpfr8tANOF9f0gx6DARodVhdHxplEO2OGIArgEQ2Xl1i2NJXOHPh8MbO+u63tEDReRKei4nIqMGuBduZQaTaLn7s1KvRs5BjqTAOyqHT12TKWWLlHgulAYKmXmx/K2m63Yv/iN31IAAWANwDQzOy/WpBjtYwhp7OuzYhz9w7/2Om0FppG5DQA7gs/RwDIckwgGdXil7H0AnxGYcu1wKEbB67jG8A6kPZWaOSYvPmQmGD8FuIBJArBBkR3MTlWYlpEshQejirkSaO8lnr6OAPKQNpIGoqrae579hZGdMZuslZVpZs2gr9zBRtOcLleyVn/MsqWKmLHcO+AV9qpaKth2fdsKhfK3NHGLEPJ+YP9bgJQkxxNjdf/fO8DjdCD//p062wAOpfGaVacm5URv7+7a9u6ODkDZYl4CuEwzupQFD1AtAGwv+UoJh6E2mTPu1JiVPRO9HVIJ7LDElnMgT6LPHcDQTV0OALvZsDzBRMdZ4bIx0sY1K9PdvFyxZqNlAwKpTtsag66NUbHCim23rUwydrdh05PTdnd90xqZnBUPLVv58GGbPn3a2hmaFu1IQ7eSz9jByZq17t62hxcX7KH5WSvs1AVgl2kaV6Cao2ONnW3NOydNu4FcVs82NzZkJwk6oqM8Nj3YC9EcGbsW5bnOooah7nqxAqd7XQFLnA8kr7E57PXpmWmxT6JJH+crjiprG/CI5TY7N28z8/MuI5QYn4CsJO9gW8O+zpII2N221k7dNbHHejZo7aghMcGEHDGtT2/MrOZF6E6Oj+t7GhcC+lJWC4imOckXDJAWCZOJmVkrVie0/gmaB4A1+aLOY+SMAKkJuNlrMKhgZfO3eWQLCDSTDr+zbfsCeT73uc+pCQ12mGCNvUcCDjtDaSTmPhpbK3Gaqj8kA5RkKZiLrbozWIKdLRYRjVTVNySvewG4ZpXta3Jn7PTJkyqDPf/qq7azuSXwemvD9fqYpx3OR0m3FayFbW93Xdd7LGNb27suiaKyu8RQTMz4CBho2tLr0lAaEN7LsCN4wh7hBNN0SoFIYmFQmTRaucK5WqLJNUD93p5tbDhQrTM3mxVbk4aT2CgPfB00obIpqtOiGzq2BFkzxpv1Fs6vV9ftN2FjzxLQ458EGD3KXJZ/mZqSRgAXgEiczV6i6U19OPe8p8pA84JRBKgQACldzGC6kphwm8/ZqnWoqpGWmKyYb+xOPgeLpWitJj6RA2Z+jkBwQOfV10KnRfl7sB2dJS1QOBE6RrWrAxwOdjX/ZoxGgz75zum5+Ttez77ivQJMjWsiIZLpE4Ds2oHFg5Kb2Wu2tXaqtQn74IsvKjH1W7/1W5JQoDJRUhwwfai+So1dA/xS0JR87wjqeU/Kk2FolZBSqNeHesLaKwk+xiazhryhtlcU1ne3rTxRs+m5GVtcWrCHHnrQKqWSHVk+pPMALf2xDjJFNJotDnu+wGiimToAi/ptsO+4r5Adk7/v498luZUOtlG/QI0kU5IiWHGxL+K84+cu/uV+l/okjOhgu0/smr4Bmo4C2Kx/fDSXY9hPwjswvV9VFPc19GXiHFVs4I1pBfYCgKYG4BBB8J9+9dd/fRi37ew2JVVErEJjd86C1ZUVJQSRCkDqirWMTQdUfeGF5+3ff/rTSkphB4gFiUWIW/QcxYJY8sgvfOgD77cnH3/MagTd9CvY25XEC0CtYi9iBEgPKXEq+6MqVE/+MU4qfU7BdwDa7F3fO/RA9YQe6wPNW+yvGkEibzciI8dY8DPOFK9+oaGwa3f6hxMXSG5uUj3Td+1vzrAnnnrSNjY37dKVK3ZgaUlANoA9jFSqLF3ywDVL8awBJN/73vcI2JuZmrKb166qLxTPfvTgknz+z/zZn9mFV162iXLJCsR+zYbNTk0pOAdsFJAtxjXgCBIgLg2CvBxVvvjiDmRHNYE3fCSOjGQosblLyOz74ewDwAfGAhIUsV8jrQsRQdhDiUAWMlRRnRKNjllDksIaSQooJk0JFOyn9j9rX2STjJInEItI+G2gD8zfA7oAflAdVa3Zu154fujHs76wzUpK7OwoZlw6eNBmZ2fsxz/ykQQCeYxJ/Ds8f+ubAoJoJsd6hKUHm/cz//4v7BOf+APboS+RqmUBfqm+LnnPhUpFIOSP/OgP24MPnbGnzj1lb5w/bydOnfIGaQAtNJddXU3VHE66+19+/h/bpYsXrd/1XirEZ+xdjy2p6vZxcfvgjaArNQAqs71OiyZNVhqv2n/1kR9TlSlEIqp0qDTlDL16hUpU92fRhIWoRZzF3qTiC9vJ/MCQ/fKXvyy9Wpwv2LP42TR9ROf52tUrAiSRDznzwGmB3VTOsIneeP0NJa1owohUzpXrN2xqZlrvQUUM8dmPfeQjGk9JxKI1Xq3onAFLwVZiJxwPcLyHSj6B0anaL5JE3CsyQ0p8JnumPZ7OCbGkE4mIOQkAXNUVCcCOOC4qKYUf0SguMZ4ZF67Je7AWaKwdVQf09yKhMV6t2isvvWwvf+ObYmPDGkW2AvLH0uKBYeWQQNPhOZ3wi3J5yO7m+fBLGO+5hXm9Dn+ZOIpmjjCVIThEfzcAUclNuD6PqxAk8M5lqzw80t5K2BDvEUQBrg+gHOfLcHwSW1cAcR9yo8t78BHkQ17LXgIAHtWQZlzDX2LcOJNZT+973/vs6XPntFawdUuHDtrLL79sX/nKV3QPzBm/A0xmrZMsOnzkiN24c8vOPPigZMYkmSo1BMeg4rxif3OP3Av3yX0FwUY64ekEDtA6/Bwnfrgcatj3AISF90kGld5f3sya9+dvY70F4C4/OSXxQ2Ix1iH3xXoGL6EZ58wUElAdYRZf/MJ/1BoJAJsJw0az5pVQUdUombuu1gREG3xbVS4Iv/E4ARwNADvmG3+c+5Cfr8R7akrc69qz73pOfvHKvbtaa5xxUYXAe3JNyRKlZqtgtK7X78x79q8+8HGSz8c9cHZGkiMwVGyOZB4H7v9DeGRBUvWvdQh+lpjtkUAizgAzZa72diBozGgPgL1iqyA+qQqMxBVEjnRfsRaEIVLxODY21Md/6ZvftAfPPGhHDi/rzN7dBpco2MqdO+4jpCaOUYPPe0cyeuyxx98zcGeQSAxGA51bS/rEca/v7qhT8A6g2BjyDDByM9bteDCXgUVFs4kUvKnwHfQ96bgiTyABewAYum/CtkhAqLIVmSTzIETNnbahGHkCvPiBFncCsHk9zq6cG+kvo4FEtjYyZfsaudwbzivM5QrUeAHraFih64JjiVPDc6TGfakhGEElJfY4ShxU6GZ986WXZax5z1Kloq7omX5LbHWcB8ouKZ8CLKR0l8Z+HFLKUAe4ohKSfVF1DjkA6YW5aTtx5JBVClnrNHbFsoQtDtOMocHx5G8BSaX5nMAoxlMZJDFJvexYrCmNCY0kKWtNsi8C+iIb71kaFnmU/eDIsoJxBFi8ZGQlLSG660ijGpUSo1Xbs0zRtXyYm3wenfGk45ZxHVrWApvOM3gVX5h0nd/asonahJffRLMdNQEcKQdN2ldyEBLj0TW5mXMcdG/kSMDI+3OhyFDp2VSO7s6GB7HelZvNOCw3SU22lE1PJbZRYgbIToMMMukA14CqGBzkWQBakWtY2dy2nVZHSR70+JDPEHNYen+muQUsBLiulvL2wPEjtnzwgM1NT9r8zLRNjzsLncCDZ8QRxIliL3BAYVSCmaaACAZdy5kksI/LCpYzKm2k5IK/xWDzvGTmYQ+srq0pmKY8jvJPjDmgPOVOAbJjyGD6KhmDBnaWEiskTHYE2gG0ieUhkJnES05yOTTA4dnJBKpZhxw7WH09O336tNisNNagEQQyKWTy0M8koGhh+ysT9tIbb9nv/f4nrFCsWLPdt6mZBduq71qlNulNxrDzWoLwO1zmhO9ZkxjDCA7D+Y6sdSQomG8+3bH0cDV+JiAuXOmUCR0FqQPsGAVJAvxhv7n+pOtfR2ZR7xBJFYHX/gYwr/V1lPKVTrUo/Rw2q0wSJArk0qvjq8PdMKmdARgsCX+PpBPuxeySGBhtgqlxcI9qqNXt1MD/fx8al31c2gP4lEgJADu6NgvckJaxH2CAvb1C3iqTrlEWQQzOBHPLnsZhgM3u/+YcSXOpBpmuj9aGuYsEAA31gIewhWp+gfalO9yh66k7kC3z8ljASzLgYnFRhdHt2PLRo9bEvqRyWuwMDBWek2CcTHuZ5qaZrK3fW3XxgHzGBvmMEf5QwsXJUsrkLdPDVvWtS9DNPR46ZAsPP2i9yUmoJJZt49iaZQoDO3F40fobq3akXLKHJibtYC5n9etXrZId2OR0zdY37irr39iu20y5am3Ay0zG6tvOQJBuWgIhw3nzZj7eTC8cSAevKcVDoosqjzHZCBxNAl7WKesadgbJUZwkxhlmtZIkMGxgjqnRr4MntYlJVSlJDzwtJ5JLfaQ30PYuZC1LIqC+Za36pvWaezbWb1ml7GcGZxBl1QAECgQHfQVae7t7KaD35COAvWQ6shkv7yTxDnsLRlSFZMiclcenzPIlMcFoM+2NUtDKJAnY0PcEN0XYDxk06HICgcvVcSV7AcNYD5/97Of0lXF1IMSBVy9jc59EzXxVQupsQSXFknRRsEECxIqm0eGgA8orycU+LVWsBZAJEKFEad/mpqft2PJBu375ol27dNHWVlZsZ6uuygT8EMpXxeqg8qhYEggPcAArnWcC0KaxI+eX2Cv8PoEE3IskUdAxbTScOZJKIAE6WMPRWJL7hR1CsMPfAfBwFnBm/fR/+1Pa77/70d9VKSDBA42jsGcwKNi/555+2uZn5xQgA3AzHvgY7Dv2WDRNYj1h12lWPTU5JXCaoEmSLuoZAkMwna/Jhjv72YHC0RLZmAv2AaCFni9plEbwEradtafmrmKZeFCNnWGshhU9SbOSczQAswCSnd3TEUvOy3VZG8Eq2k8eeOAeTaRdux5gnwTCKPAsIkjStBQTJzUtGr1vT0Z2NK+jyYQAv7XWG42hTRgFl/leJcilvJJibLfJmVnL0EwMTXj6pZRK9vS5Z+2rX/u6AOyjy8vWo+HW1pbNz87I9rEXeViCHMVMiaGvfZJ6kgAUAabwDICE+BPB0BNjn8TbxIRAJe6LdcXvYRhhb2AOoT+KNuQDDz7gjaZmpq1SrgjAnsiP2dbGqmUojy+XbQdAUqSFrE1PTlpjZ1dNBAuSFElVkDS+Y91gz6nMUDowKg/Y8vvViWJz67Uu6cY9YyND0x47peARm5HOPtYPcxJsUdaSz6+D2awzBdWNphWqNWu0OxoD7C+OjvQxYUjXqkPNefYNWp2sGcaHuS0Wy0buhTiFh/E+KF4Zhw8GAPHJP/kT3asajwvgRDPbq08ZozYa0uiC7myree7W+qr6LGBrX/zQB+wTn/iE9oR0LdveOFEMfSXbnaFL5eKB+Xl773te0OeB+VlJHO3Wt9QUfJOzBY3pTEbkBTR6/RzuSwNV/Vco3069bfBFIU0wft6E1Rt5k4SkAoJEN7aAvShd+aRNTwI2GJTRM4Xfcc4545ueAiTfOMs5q822Wm27DSMzm7X5AwsaeyWAUsUpiRQRevAjGg01dCShKMC937Op2Rl74YUXbH521jqNhm2trdqBmWnbXlu19ZXbavJ68Y3XbGvtnk1Vy1bMZWwgmU6qkzLSuUZCUuuDZLDOFwBT5G5c9sb7oYB/EscWh2Akfg/xFWBopw8pih7SZcWh+OQiAZEEht3X7ShBhZQcCd12n0q2RAZyb9I9wtDLFsOCfQJwnIC3pF8eDEtpovb6AsVFLBnL2M1bN61SrXl8wjX5m3bbuti+JLtG2fzSwSVbOHBA4DPXo1kemtOHjx6xc+fOCfgkkbkwPyfgNJjJ4BJibXfaqpD9zGc/Z9s73mSUuOjGtev25vnztrG6ZgPkwjKeVEWTlfXCuiWxDyj3oz/6I3bq9Ak7eOigqswKNFtD8kh+xZi+OvBK2eTAXnrpJfu1f/GrDgxOT8sfZe8Fm5QknMsUebIm4iRVqM1OW65UtJt379h/+aM/ogaK7HskvLypdFlVWnwIjFdTazSDPUkZTGQSJyRUABIvAqYjW5fOdZJ1VKgR12GLH3v0rABVr8LzpmhIapBIPnnypNG/4nOf+6z8ZzVjzGTUWPd7P/xhO7C4oPgTeRdsN2tPoJHOSvCXokvJJVzAK7u8mjVia/aIS4F6T4fwO4M9KR80nbGRJOT1o4ShkMKI5GH4t4rhBgPb3NzSfHKPYjLjhyWtZvbT5PiE5EPWV1fttVdeVS8R2PTROJAEQ7PVlCwNQCBnFL4ydhq/T/ucNbG7q79h3NB7xpe5efuW9Qddu/DmBbt86ZLIcueePmc3b9zUM1O9Mj05JcY3iRTiBuaaPb5T9wbV2HKqZ6mc4b6R64szhjVBc1kBswmwBDxlLNT8MGkjkzqKCrgAMkf9AJ5FjQRTctt9FDAwBwmphl5cWrKzjz2mSnBAU+6HM+32ndvaZ7wna/7K5StaA4w3tu/qjes2v7BgH/jABxTXS7IJADf1ulMysUuz0U2d8djj0FtmDlmfnGtxpgWDnH/HnHPfIUvImAUhQVI6nO9Jti/YxawzXsu/hUL4LpoAACAASURBVDNNOIbCdQJLibEAmdP+Igmj82lS83T58mX7ype+bHdv39EaR9pMfjxJKUmOuF4zZxbStkhLnjl9OkXd4BLI3rpcahAkiafW1tY1b5zFc/MHZLuw30iMgO2RDIYIdOPtt/V32NDApoKAIN8vNdgtV8uSQIo5Dl9QBJk0T8IFqDAUJuQSL+qNJOlMj6FVDVZDisnjO+EjSVJndD8T9wmkTskSyRDm84ofWbdUKilJsesguFQNEoGNe8RWMQe6fopVX3v1VZFZzz39lGL3nXpdr0WfHEwSQBtppIgLYy0IT3j0ifcMyPACYI8BYNHAsZwA7ELOtnZ3bINGjmgpoluWK1i/O9Cn63bByPAGidygGyDXFNTBS4l9yrZ7MxxvQMFD4eR7Ad/I4QnoKeO0r7mlbBWaXKncXpMlIX8cXbIzOFje9dSRpH0oR0A8jcLQBcIQcyABbqqLMNkR7jdp5eHgJWaNM5ZxFHFOAcvL9vrrbww7nAtcrJatkOlZrZrA5UZLJbwwWDicYEDt7TWH5VVKuCRpjWDaYOA5QBYXZu30iWNWK+atubtt3RaHct+mJ92IutZ1XgxYmkniyCkoS42h3IHwBIAydYk1y0IXwJaArXeUiiWBfzYzYyo9PhuoqQvDKHF9OranRnPchw6oVL6sa+cLavzDRsbhUsIABq8ajHijTw5ilbWkEhMy2zzHeG3cKgBIiRmhwBb5iwS0U87Fhxa+gkM/NCXJglMkLWtKwh1M4UNlLGkdAu5791NYhp6pBRRhfCIoRHOX++J1Et/vMZ/oW5nkQwAJGHeYdqw1GG2AAzD5tnb31Fl7h/KTnT0vP0ulm87g8SI8SgBp0jk3PW4njxyygwfmbHZ60qbGa1ZO94hx4/ACwN6jkoDk0EjJ5HDdcKDKkXDwaKJcVDIGsJr9wLPJ+alWPbOM1EhizDiI4w0uMFgc2BzWGOgAsJk3jReauVUaYDUEcpCV09Mg8yJ2XV76sQOM315Th4SY30l6hrk5dfq0GFDX375hK3fvic0NSI/zhvPXQatyfNJ2O337V7/xr+32yqpZtmTdfsYmp+fV4ITspAPKgJhdywi4TlqjSUc+mFLh3ARzOtaBBzjvbIyln6mqJDQC3cgPGSjJmVf2MjV0lNM0Aoa7E+XA79/EVv7OLOYkjZI0Zv1K/jEKoo/+/P7v+btvy3xO1whn5X7HMCxk2N7v9B5/0+/cquxrU8d9+2wlViHzl1gNDnY7EC2wH9uCvFAV1l1WhxRAs4IGLFFq/hCAtpqhSPYkPTPXyJj2CvacJCr2QGA1e5wSTErnAF5TgwhPxqUEK2dAoSIgDfB6gJPe79ohAdjeTFLVEC2YwLDgvQSqRGNVgAhYIM2Wlx5m+tbNDKzZT3ISAKK5klULFa3jXeSksDWHl+3wE2etPzUhtu1UrmIDOk/vrlutnLUBeoy1qn3g9Bk7jBO3sW795o6VKrDOaHa4a7ubGzZbroqZvtsgmPdSZPYgDgr7HycP5y2y1dgDAOzIyjurgXPaE3IEkDjyOK3qJA5QTJIW1gTMG0AZqjRSkg87BQOBsWRekQ+ZnJnBWPt5JxmVlhoSIx8yhnTI1oY1N9etu1OXnnsu07eJSdjP3vOB0mw6x3vzZPS9XfcMxgxrAccRu8J5KRY9EjGdllXGx606SYBYtbF8xQqVccuVajaWpwmyS3AFS8obvtGIxSW/smV0BAHASzrnpZEtlsieff0b39R4eDNdKpW8d4KA0ARgY5oEiJCcSEGdA9vOiglmYezRcDDdFlNhtKv3A3RHyAYAmzOG8ZidnrDFmSm7dvGCvX3lstXX1hSM95AqQypkr+FrFD8KVgiNymiqJSmIrMDs6dk5NSPDaYWBjv0NGwZsR6ISlhLgj6RTBL7RmMsr2fAd8DUEBCEZV0KzdFeg5bPvetZ+8L/4uypxxtn/6le+IjYSOqNiWWt9jdmzzzxjczOzqhQQo0aMSIgAA9vc2RVYJDY/clBGsFC0qalJMe+1TlV6CnjmkmhUOak3ghJxBPD7GrjMQwQpkaAPRlg44hFoK+hNZbfxmpi78BfiLBllAMX4cb1IGAdAzs/inIivEbjHNeLnvMaTbvtnSDBP4yv3GsD7/QylOHciYeKsOa9QVNIhgd/ByiLQGwZ/ki/pWq1CoNi3KvuO9QtDt1C0mfkFe+6Fd9u//Jf/SkBop9m0Wqks+YPGzo78FrGf8Md0DntlG58kLbA1sHPUqC7JAooxNQQckdujWqCogIjkSAT0+D1eXbDrjYFgfB1cUkO9A4uLNjc/J9CCmsepcsE2N1a9aSH+On6vnm3MCujZD4hnKhpnVd/12jozSKRrjyIHQ7IhSeS41Augtf/e5YQcRAoJvgADYK/6OKegXRIMzvJlzBlvNbpMuqc6ruT/e9P1TUgBJao56fsBOOsl7NjZrfp20lx3v4U9I3ui5KwnzNXTpuNNw93ndnAUX/jg4qK9eeG8ff7zn0vl2bCwqDLx6hLnC7kmMCSyFmdkc8/W797WPpyeGLfv+74P22/+6/9b+x7fVv5tpyeJuJBIiPXPswE2nnnglJ195GF74PQpW5iftdWVO4lpXLdNKhqbDcVigJNTNPJcXVec4CQnEg8DVQKynrzhJmx87y9BI3KRg/Ya8pGl+x9gVc/L5wECBN4k4FHgbQvggvg0b80G4CfvZdbqD2yn17dbsKn7fa8OVezkc8caCwlD1gcJBtazGIUwnUV9MvvQiy/a0088YZur9+zI0qI163X7+he/YI+cOml/8PF/a2u3b0n6bWq8YqWca+bL788hr9JVRZcqjNP+wd+RHrZiL2/aSPCuvj/INSjWxvtAIsR727R6ZrvNnu21+1bfadguAEvyfQREsEczGWsbwH3W2pJsNMmbeTmge3NhU5xNTTKWhEVq+KyKX2fLK37lutmM1ZEBQOO5XJbfypxwRsgPgRSVkn+SzUxNxIgL6JmBjMWhI0dseXlZjE5V01KNTfK8XLJjR4/I35fMDXI3kpKkarVjV65es1/63/53e/ChRxSnUZFGrwh8ssYOie+MdFwVP5LkzhdcojKTUVXIi9/zoj319JN27MQxnWsky8TIpF9VArJJohG3kAS7dOmS/fNf+RWRcQAmAbY9jsy6jB1gU2pYGsCd2MLYEvpTQTRq7NljTz5hz737BcXA+RL6tF65xXjFvXqCKmnqpqQ4Y07MFpVEV69elW8KpqI+HWjqyub07NbNmwI5AR0BrPmg+ShSI8S6PP/Odt3u3r4t/1hJ6XzODi0v2w/83R9Q01zsugNRXs2MP8d74AMTVwcoGMxg9p+A0eQH8XMR6kYAbLE60/q5P9YJEDti3QAwg3wUCWd+zhjgp5Bgwj/TuSbyI9UXiaGZNI0BsYnGv/rlr0iKjSQHQLB6UpAoSolnEq1IGtCkkIQp+5/3oTqaRCwSG5xrYf8h0NR3t+zy5Uv21ptvyqY/+fiTduH8Bbv45kVVaPJzyWJVapIYQXoUkoY3k8/a1uaGzcwhvUcfl6ye58DSohNREqmTOQP4k+xmqrzDHqiyMjXK456CeSwJruQHhG8gZnSaB75X3Ih8Scul2bBr5559xo6dPKEziHth3TIWjJOIQmruazZRG9e/YQmXa1UB3DD6WVO8RxAJGKsgR2Iz430DZMdGCH9IHxF/xzV4LXNw/++D6MRZSFNV2eJUuRZAbiTwwx8LLCD88cAUICfhg7PGkAUC88JvRTbl9Vdfs+bunnxu/AnOSuw078nrsdEkarHH2KhTJ4/LRlMRxhnKeYx8bpBaOONJiuFHcH5OTU1bfdv/zdmvxtlLS3bygdN2885tV16Q/IerJAiExiYgX0LVMHFMAUkhT7QF6B82nGcaTQZxpsUZw7gqNqThuBLmNHmu7TPjUxUga2HI7leCHFllb1bJPYAFgY1G5a4wHvqspURG7PWwBaO+OT9jH1J5sr62bu9/33s11sTD3CfVNJyBJOXwG31onXkfWOTY2ScdwKaUPUNGMTMmALtcJviDSdywexsbArBhq6lpCPq0A8qbYOgCSDuoGY5zwhVSkEd5lAeMTKiYd8FEHGnApQ6dZPQT6h9ldV7eCXjtMiXeqM41wGBruNa0Oy+uJQTVIEmiqCMvusljYszBwtaxzwZVc0mYuTihSZMnAdjYDZwdD/ac8UPAdOnSZTGLlJHMF9QhGgkRyrw48On0TdkUADbBozLh9R3XaFY57n6zuJhYnpuDAQD71PGjVivRmXXHeu2GMvNzszNeJooudL4gvUukSShLEihF4ClHm/HbZ44EgC35iyiHlL6hZ8QiGArDxlcWOHMD2MN4+/zmZawUdKbDH4aUHNd217owrcQeoNwIAXZfD/rEQTPfdNGIgHEie0xJRbVSEwMfwxj3E1lbnCkc1QggYcXtGyG/Fw8WmDscYA8cQmuL++Mw5zNkTRjHjfU1GasQtt9rNXVAsaFxorXxUvYPw4wDRPkw6wwAG74k35OYAMDeaXVVikgDkD0x19CEddEL7j1Lg5p+12anx+3ooUVbnJu2hdlJm52a8IZIlGSUSip/AijiQFLTznQwBVvpHQA2gBoGpt+TQ0xAwGHOWsW4s/l5Hl6DxIFYY0P5HQdHcGo4cEPbDyMoreXsmGuMDwbKfvFzHEH04JgTAHCMlrJrXde5AzShrF9JJgWCLLkxe+jhhzXO129cVzmeDiM5OK7ZTulmdf6AVaZn7c8//Rn79F/8lbX7GQHYM3NLtttoax969YIzr2mISbaTPcthwb4MADsMdhjwAJECwB4FheUc6V7DeY8y4P1GZgE6BYB9Pwisw+FvYS//bQC2SwR9KwAe9/q3AdnfCbzWIZtYofF3caAxRqErPkKgHjoL/1++CQBbX0d0xIdNNsMxGWHoDQFsbFaxYKXpKTn33BdAWtgYZVulI56yBCm5oKxtYnCLIUoyA9ZanmSVg4wkUgCwvXkvjdQoNXOm2ZAZL20/QEaAg76NkZQjGTjoJwZ2R6wl9pP2FGeeKncIPAEwQTBJTmXlfABc89nq4eQNrJIvWrVYtmqxaq1W13baPbtH8H5oyQ6dfdg6NRi3fcs2ezbodGxrd9OWDszaXKVk02Nj9r3PPmuHyiVbv3rZ2vV1K+IjdVs21m9bm6ogdMjURMqB9gDrQi+OANGTfEj/uA4ezkUADqoikG47vQ+KClQI3NBdkyOJ3tp4TcxAFQcn+QslEDkjkByRfmVL5+TswoJNU2oIq6/n5wvsu9nJCbN20zq729bYWLPu9pZlOi0rS4ogY3uNLTXAU7DdbAroVFIyJb5x3MnE48BwHqnypu1lkGoOkzGBbzRZzgrALlu2WLFsge+LkhCBURxBEGcBa0LNTNV0syQACekdMRMB2/pml69es2vXb0hCwW1wkqRAg1EBnQdmAWBz/4xxgKSy/QmI05mWWO8R5HGWsW6oYoEJXpuaNbySPnr1JBmbTZuerNlUpWSXL7xut65elbYsjEW39VQEUWXVST0ysgKWkIAQgD1wH4RkKwEasmf4CGq+hKRENqsEJX0P2C+APG4LvQeJK8VldW0AbO5/bWNdkgdyIPs9+8m/95M2MT1pd++tCAT89Kc+ZRvrmwI2AatZW5wdANgwsDfoJwGwIvlir5ZDg1w9DhKAzS2MAtgEOTj9yIcE+IYEljfoI9HhjWGC1RH+QpyXo6zlYOEHEyc0FQPgjuQvr41ET9j+AA1ifjFLETBEcBEBeNjsOC9Gmd9xP7K/6gnjpA8l7ZL/9u3ODCX/kh5tMHHwqxjPCFIjUOKePeHi4KkYpQlYCH9C9zjoWangQX8VlhLVF2JJlmz52HF74T3vtV/+5f/TXnn5ZTXUBQiuABLv7Nh4SvizZQB5AnwheJ6amFRgSsDN+8rfSzImJBrDLsluJxkSgK7QsOT80DptNgQsYXvmF+YlR0YTSMDskAahMTY2P0+lIsxmCC34FUiRUFU5gOUKyxrNypaSdMh5EdtovNlHLU9Mca/4UMFew8enJF3Be6o84b6CLcbf31tb1fgzFzyX4hXeC2k/GOGSiOiJpMF7MDcxT/h5e82OQHzeEwKDwBf2nzT4qbQk2Up8ReVhX5WnznqkYWXbsuWSmpZNoOuLZmxjV3v69IkTYqLCDHSwxGX5MJjYPSeLE/x6A3dkLZqNHVuDNTw2sLMPP2Q/8eMfsYsX3xIYicTbJsmpVlfsVHxiQI5geal/UAdwcEzNCWemJ62qnj15Z6Px3DawO3du29Url1UVBcBzeOmgWMViq0k+w7yJ5O6O5kfSTQKV6XHUUtNGEZ+I/3K51OTP55IxbHWiUZkDltJzpdEj2p5ZGMlI9NCAq6+eFXd3dm2tXpfthkGIXWOOmTsqMQG0uDbzz7VCU5V72sMv6Pft7NmziiuvvPWmnTl+/P/l7b2DLD2vM79zb9/YOafpnojBDAY5ZyIwiARJWaIkSqTWFC25VLZKZVu2y96V1rV/2d5dl71lbVna0lISqERKKkkURYGkTJMASRBpkAbADDCYHDpM59x9b9++3t9z3nPnYgRZrNWuu2pqOtzw3fd73xOe85zn2JGDB2ywq9PeePmovfTs96y+tWEdpYK1l/KS/yInIGaH2EIRBn/EvhBwk+YLKF8mp2aIFt3NaTAwhh//4x01PohNxfZaxpY3qja7uGobWzUVdDScVh25NQHHOxQKc0WzPOe8qK4jPhOfRYUTYgmkmVLc4Lmi2w4MrQbXavBt6pSmCMy9kB/2roMANQFryGnmF+ZFWIFt3d3TrS5MmO7kHQDYnO/Il9D0hW0PE3Hfvr06R7tGR2Snurs6bA6WsO1YR3urYv/Tp8/a1576phUKJbFdJUO2smpTlydt9sqMgFzyD5ixKjJzDig+t7TYkSNHbHzvbnv8Ix+0m7h/KY4DhPeCzbqKIdx/dX309ApQefLJJ+3pb3/H88xUeAoAG7+Wy/gssLDVKpzT8g8hjwIEuunlkn3+F35eLEq6XZx75vEPdoR/3BeuKdiSAYjLfyZ/gU4v9paiMcxhddx0dAiknrg8ob2EzUYSAtaxmKNbW7Z/3z6X86K7gGHlnDfyvFzO+gYH7IlPPGGHDx8SqQGbFNKU3iHlPiuKxgrPU4eJ2z4v0rktvQpg83MUfCNP43cBdob9bSYLRUwbBeN4zFX/6EiStHkpXFPIBgtIjM/AiujumLh02Z797vfs9Ml3bW1lVcVVMVI3N+zU6dN2/fXXN5jvdOXy2dkjnIW+/j4BtBRPOf8BynI+r8xOa/3EspX+cd7ePfmuvfCD5wX0QjKYnpgSOQc7DOaBLabgQCw7Pj4m6RE2NGfmA48+Yv0DAwK12QPPPfecvfzyy7qv/X391oFMyuqa7juvwfXjCwPAjg50Oi9VTMbOxHC/NHyb3/F8ijJnz5zR3j5w8DpjgCBnEFY1fkiEOvKA9jbZQvZUMO55n6npaXUusN7ssQBIuf/h61RUYWBhmqsW/o97CItdcXCKUwIoDalCXoN1jX3A5+Az4Y8ihvNOCAc1m0kE6gRcXlYhIrpQAwyPXAByns45ex+8CJlB7HC1prVlzxx94UWdo86OLklHSSqZ7nPJtAaDGcnDHdu7ZzzNqGMQpHc500UYJAwAYpGNKCSjX93aZpVtxxAoHjGMHTILxS1ibfyd9nTTGqkglgBs/G+d6nOSUOYzBFs7bHHge4ovlD85ySDuCXE4MYWKhq2t8n3RDS28LRFxdFbT7DhsaBBJWT8AbJ7He2qeXCq4hd74tcQLnhs4BDguucLLR1+2D3/og8oLiAfIWbmvdG5xfvnMLsdztUCi67vljoeZKyYAu4WqNxpTDE6CFq+BIDWbnp0RWEelV5qBW9tWaCno5qABE7pNwTAQg0r/XMdSzGs54wQS0XoohrYnODJaWizXTvFJ797Kp4AfFg4VB7VREejkXSM1jXR3hg7V4QRqaqq1a0m1w+xAewoGdqkoYA4Amx1EF2Gp5C19Ud1z6QcfiqFJqWw2ga5LdpkDLJCUAU5M9M1YRzmv99EAQtiusINgNADsbQEULjnjgU2aQP6oFsnAp1bsIYayjY0IkEQDm0FdpUJO4CY30+Vxc2J100IHK1gg4ua61oOqSLB+lVQnCREBjykx5fcBYAvEDimNxMRWFRNwQhvGNSAJSMVi5vNJS4zE11k1HLCcBkdVXYs4621u/E9xQMMcJXGRl3EDHMFp4xwIjDRoYHun0VYcjgomHIfgKoCdVxLO/Y618xYQjGO5wfbjmkKHie/F0tfgSWdgc/2LMBqbxPAZFETQgmOK1k8OCusDgK32RdouKZRIfsV0j2HoLa4CYFc1JAxQV0WDNK2bfeIgDLy6HdszNiyJmLZy3rraytbf26XANfaSKmu0UkpLztQ+wj1tBiAFLAEoVFznkkQF/Wv2twBhBqZEkSEx0an4AhgHI4JqP8YG58HrEZxpWjXtazueaKBtz2tTqMAJYLC9nZr1d3a/nBVBfKWqAJqqZCTlSojb2+yWW27RPnn33XdVrQ2Ax8GBuhgw2fZOtftv72Tsj//sK/bOu+esravXNit1yxVgXzH9NvQhXSGWBEv/mOKsSuF7286aQd9oW1JFO1UkGxVdId3eTtu49tBrTqAsrxWARoAIzVXNZgD7/cDm/z8A7Ob3aL42BXWyk2kmQAo2r37+q90vPwxg/X6PCf2ysOexjvF/85rH+gUAA2DS2tcr9jP3ESBNAF+wulPRksRAwHcaMhTsAfwFxUucP8CytzlueXtXGvyqLpAEeooJrtdM/SjY+RyMYwlpi40BUwkJEToz2NcwIgS4oC2Mpmyh5LImiRUHIKOiEwB2rWKVWkWv31YsWTlfEksaHdztbM6W2Ku9Xdaxe8wqrUXLl8o22t1nmysM2arY7bfcZAd3j9nM+XN20+5xK9eqtr0wb9mtNcttb1p1dQnKt7Xiz2BrrK1JWgpwL5KHYNvEgDUCLQAkghISdPZKMDU0kT7pFEvLL7X361ig09bd7cM/8A+FvAAmzi5BvRKPpJ0vnez+fuukxZ3gSrIi+OwtaysWLIOUyOaaba+tmm2sWY6Bh7JbGVtYnLUtBpMCRpoPk5FuOa+xU1ebKwVO/L+0hisU5FwH0Rny2wr6GKaJDEexrcvypXYBwQSHLQWCcAdgBVAKkMpZd5KtCQmg1rYOdRJRJF5d27DXjr0pcJmWcdeP88GSSsQAHRPTR9rISYNWsxdSshB2Ixh8wUpqTvI08JmgE4ZOV68Y2DX5Gh8kSJEzs71lp0+8aVMXLjjItL7pDGeKheaDh7HHANXIW7FnYV/zMwA2bGXstDqs2n2oDGAa9l7BK9rZaX2dweTSKA5g52yF9tYUC60CKrWgn4vsQ4f93Oc/bxPTE7a4tCDtwNdefU2Ds2jHpG1XWoHbNbvv3nttsH9AOpGKIQD/E0iHDJeGAqN9C+sbJl8hr7kZJG3YDPwwe5wuND4zcYeKD2KxM9DZk+UAh/l9+E0+W9hB1oCvSJh4DPuoGejlbPClon0CHAVgpQFwwSKK4mAkQw2b2qSBLPAoSZcEkBwM77CPrEWzzVZhJnX8hN0OgD0SvGCQB8M/9hSvw+fl+dG2GslfAPLxWfGLkDuqFYCLrLWh7QvYg88olmzfwYN2x5132Z/92Z/bF3/3iwI9iJsXZ+esq61dpBC1NRPjp3Zhklz+kRgnh6rPFqxBsSBFBnEwlwQM8JYYmMSZBFMxLcBuavsXq9NMrGs0W2EI7hrbpffRGiLtgM0HvCL+x77BiC6UbIn28lKbhrLDICdhxV6IgQ0Tlvu6WfVuAEk3JJmhlAyzZux5yUqkLg5i8WDuh64kNoR9xN4OjdFI3KnWcL+I2ViLuLeK5Wo71t7RpUR2fmFBYICKQ3QBdnqxnziNa3NmWM1GhofFBsMWkZfl2ksaxMf5ai8XbXl+QfJV+3bvthefe84uXbjg3aZ0z0LQgQcg8NqLVRsbW5JV2lxfUS6B1AUdtR9+/DH7z3/h58WCleyQCgouRQJBJ+IefIuG1opklM6x9Kd9vhExJX4q9LXZCwzjnZ+fE/uP/d/e2qrP14XeeVencgf8NzEmIB17NaR7JGEiEkVF14W/1+iCkIZDMCoVD4lXAUOxHYD1yl0FYHtHB7ZnfnPL5pa9wIusBOx3PhP3J7oVBCTyXtWKfCjXwz6gbRr7feSGG9SxiO71vtER6ygWbHNp0X7wzHdsh6F8LRnraW+1IuSQrQ3FrsqpAPazSJ85Q5jrdqKJD54PTrRAzVTkxz4GS5f4B+39uYUl26ju2Mrmti2sbFo2X5bONLmWdFghEuVa1PG1slmx2eUVm1lYVi7JvbsqcZcG0zYoZq7lHJrsIkipjfiqpAhSJUiMsWcX6Azr61NuDCA4PDpiB6+/XsUsfE+cV+yWbJm6rTOaH6TuHj5nieHRWbvppptsdnZGsjb79u5RYaOYb9EejSI0Oflrr79lb715QjEf+tSVzS3pHdPd29vdq/3DGmhuFXsUWcetLbvz7ruso6vTHvjAQ3bP/ffpXIpUxTDiSsWY88C5g4FKgX98bEy5JLq4v/kbv+ENofW6Cvw60xBRYM4jS5c6gMM3RFxJnIuMCMSIn/v5/8z6h4asVvfiiOLfzU3treieY71CCzpiZrEmky+6MjMjkBO7SWyGHAOxwZtvvCEyCP4TsHb32JhAVYp6AKDk40ePHhURaHx0VMUiroFYr62jwx7/0ON2+5136IyyHj6Ql64WB6Rjhgz7szknilifdYlcPnxg+OAAtgOMDkD+2twiQPronON1sKMBVLJ/RISSvIfLkmGnmQOgIfAUbJFCoKAJVlCpSsoDDex3TpywhfkF3T/sLLEvr605VOr4WE/nvWqjY7sEXt94440CakPWyWdLrNn4+C51BiAzi63+7jPPONlvk9kSmwKbZ6ZnGtKfNwT4qgAAIABJREFU/I5/7PGhoUGrblfkh7ivt95+m/zg3n37FGPxPZ8X5nh0aJBnI/tB8Q+QlbicmFm+Kmlesx/pEmBtgzEeMQ3rgm8FD4BQAHjNveAMo//fN9BvC0tL2gu8P74NgJ31x+fuGh0V61+xBvF46jaM3J51YS+ynrxP7Nvw+XE/+bxcL7/3e+ldngGwRhGex0nCqWmgbxQQeJ/o+m4QQpPCAevG6wOsU9zhPbg27DavHfdP+VLChyBc8AUTm/VGCu/lo0dt8vKE5bJo3IONVAVka+9jSzY3fPBuNmPjY6OSE/Zhj2g90/np3YXYdwhBPl+HTi1mqzC8vSw7jX2MIvFjH/qgJCxn5+aFiWoQb+o6VueASFxIghSVb0LGYU1Ya+xHgPy8Z0izRTEjbEd0yXBGFJclHf+YQcD+4J4GBsX9x0Yrfk3yWnwW/KLm76SBuzwnim0RQwcu0hzbNvAW4vZKxZ55+hm75+67VFgCF+P9KQjNITFFHE6ungDsiPNVDLn1joedgc3AJgaz5FrEwC6VqdB6W/UkWsBLS2JX5ajg7iDJUZZG7g4teWrpdxzI2dbe7qS4Jkk8AIzxpTbwlODqcWngXTCwXdD+KjNSgb+kEN4LYHMjCVCqNW8ZkdaXWpxpQ4uhgxlrLRdVsQbVB8DWwDe9lrfdtZaRRUmV5cRKVEWVJBXdNVUnWlSJnZmhTceruhhLAGYY2BwANiESyYCbVKVJHhmotLi4rL9JpzLJcQQbVmuWNvvoyJCNDg2KYQqA3dFWSgWCjBtY9B936ra4TIUd1psHAbAVJPVBQKDKLBXIBGBXqmrD9KEbSRs3CeJryAkgdSkNKlI7vbezupYeQ0VyDb0jJewMnURPPG1SEkmYbxp8oXWnKOAaytJvSy1wqm4pCIXRsim2MteKIcCZAljEweK6PJhzjVMdlkZC6k5M4LW0GwA4OqxSwSk4Uyb0q/TZkqg+xiWSDio6HMLQJ6RAw3vonqbPr0GZm5tKKlTdTQA2rHdazAnkYdYvrW3YxnZdDOS4JhwqjAcCQ9YvU69ZW6loB/fvtvHRIctl69ZWzFl/b7e03VSIQO9SAxy9xQ7wSG21JC1pCjShoxuuq2weGJitRVpg3SDCppEBTppQcvoMLZMEiDsL9jb7CecCaC+Dp4RxtSG1A/AEGxsAm+eRAAXoFQA2VTdaCPUv3TMMFQkAawEAAQObhOXEiRNyIgSSg4MDCrj43vIFW9yq2tLGlg0O77JXX3/LvvK1b1jN8rZRdQCb9QHQ8eDIWdhOmnYgkgJIGMj3AMsJiA4NtQio4jFhsKRL/fcA2JEQNVePG8FaAs+vBTDi578PwFaa8g+QEIkAsjkAbP6MvH8zgB1/03UJPHmPhPW1ceQP9bPYyE0a4M1AfqyTv58DTQCfYmMgK9TdLWYKNl5OWO3fDlh7Epc0wJNkkpKC5MwVDGuYa4v2qOSPtjYVZGDxYiibD710jUlnb7tvUhrP4LwaDGzX9IX7NrZnt1pwSXRgyeF7uC6CGDl8Dd5NklbYWxh39Zpt7dA5UVNBtJwrWIGAZ6MikABQaAttw1LBsj2dlu3utMGRERvu6rGtlTWxsG8+csSOHLreJi9dEFtrfWHOBtrKNtLRZm0727Y6PWFrc1esr7PVysUWMYI2N11OIgJFHD/rjx2MwSWcd+wfwSyP4yyzl9sI+BlClM3awtKigoZoyWaBCGrlU/g8dLO0tamYBNAdrE/pZOZz1tXdY+X2dg1xBNBX943aFBnUuGn1rXWr4YtI4OnW0TmuW2d3hy2jlUp1H93n/n6XPoGVUa9bT0+3vlexSlp4G7qvBK+8N0kn984oKrQUJCMCkF1vYcANmubcDx7vA2bYH2xFZJdCN5bPKt3ObYD6gs3OL9qJt09qzgUJNc+XKA57MnUFxOCxAAoCsGZdIzhTvJMkh8K3hpalgGReCw3NQtnK6P3XM5ZJw7iy9R0b6uux2clLdubt43bl8iW11hOwb0iWzOENPr80uJlPAMOQ/c1a0C5PhxQa10h8If2S9Phi6K20eQGDJcfhrdvEXorBAhzc2mwMuCQeUkGnWlFC98ijj2rQHjqZGt44P29vHHtDyaFYQshNrK3bA/ffL4ANZhh+h2BUfgxZkiSb4KCN6/MTKzIvgwQcHwWAjW+DiYLbp7BNHOaAtDMzWOdg+UQwHsaruXU22EHNwDPfx76PAnAzu1rsvNS1FoyWZmC6mXHWHKwHaB1Je/MeiSC/GcD2GNrtdRQeubbYM8QDvH8wmIPVxt/DrnMueQzX37z3gn2ufaD1bVNsXNvetBwSgGWkd1pth+HknZ12+MiNduDgQXv99WP2G//Xb+q8LM7N29b6uvV2dgsQ0NyTUkFAkNrsk048ret8Kf5KCS4/K0ZKTGT5A2KkcllJEsld+OooGmJH3OaY9fb1CrxmuNvwyLAeS/fJ5SszNjU3ZzOLC7ZGu3d3t+QlOLNnTp22O2+5TW2yFL7wDxruDXM1w+A5WNmArQ4sR+ddsGC5D0goMQvGgRPi+cVGIQ/gmc4VdZUlAJvPGInbtbq2wcQXUzh19fR29Qj8QIOWNZicmlLcW4CwEZIwGWdH0YVCJwP7nYLtMqBztmq5Ut4Gens1K2Jtacnay2Ub7u+3p776V1ZF058uDPwj9kVD6p2koy5HZqKos4M5ERu2trQgksBHP/wh+8mf+JQtJMIH3Q8U9zSLJwdI5Ex1HhsdT8H+Y629EF23ixcuKF+ApXjxwvmG1AE2HpYsV6EBmwZgXZLsCNIi3Z3MHeoWA4sN4F22zF6B7OSD44gto+tK9kMFewoTxBNIDznbDfsHgM1AcDpNyKUAtRdW1mypui0AG/+I78HX4Qe9w9OBMGnhpkFrxK38Yx8gMXjd4UMq1P3YJz9hl8+dtVeff85uOXS9HX/1FTv5xutWQJ4H/9jKAEfC10qSDcxblQFakhBxdipnlmKSAEDp/SPD5QAFfwvgmjXgbG/XqraxuW7Ts3O2tlWz7UzeKpa31s4ea+vo1ueG9ccgSnL46bl5W8Hew54vtqp4tLKy3Jg9hX1nz8e/yCXdprlv8LBMY6q13nFt7FnAPXwCA832HdjfIEjB5JTdIk9Mw73iDKi4XiypUCwZBTRmW9vEfp2ZuWLf+fb/Yz/72c9ocDGD71eXFtUhzH2HKXn8rZP2rW99WznFK0dfFoiIH6Icjn3iXjHHiPOGvvbtd9wpsAiW64XLl+y2u++whx552IdUb26IBRu5KDYBn7W8tGwHr7tOoOHU5KT92j/5Vem0Qm4rt7m8GOQGiBYBYLOGUTykI41h4ADYFNsoJtx93712z/33e4ySclpyTjFjyz7slq8AprA/UeADdONn1vz0mTN2/aHrrb2t3dCSJSbE9w4NDqqbDZLCC889p8KyCGnCU+hwa7HOtnbb3txUiz5SbBQ6sEH3PfCAfeSjHxFgRbFf9504UR3kGX3O8C2S/mki/YQPC//FzwFehh8MX+rn1WePhc10YpqfO/7GfYuCtPLL1B3A9040pLjkHXkA0OQC2GTiDCIk2KWaZ7G2btOTU/bG66/buTNn9TsGZeKDeC7nX9IbtZpdmbmShmP7sD2GG953/33av+T32Ev2CTEr9o8CKEVAzgYyatjo6w4c0JA79syli5fs3Okz9u47J5O2eZtic+7foRsOKc/A3iPjcu9990mHHE1qhitiixgoCEsV6ZPRkRHFVAB9rBFANfuCdQOcBczmZ2maZzIansxeunDhgmxIzMHh/jFfhKIGn4nPf/DQ9daFjjpd6V2dKs7EdbHeY7t22dzsnORpuGd0noCRUORhT0KG459sU+o69BkG3iUWcRjrHV1O7PUYMslnjfsdRAGuKxjXQQ4JQFtdT2lYeBRKmt8jwPqw4TyP9eKxrAP3jyIAMh+cDeZ8gXH19fSJ/AiA/dKLL9rJt9+RfCSFrOiC4vrIISn+aN6fmQ0PDdpAf6/2BMOm8YPyRxnHZFAR4L2DWQ2GklHHZU251vLamk1OTdud99yt9Z+YmhJ5BomRKOg4pkOng8ssrW+uafZKAMjBgmd/8dgGMTfhQtwb1oi9wH6hKyPiSO4xz+OeacB0YlMrzqZYmvb/1dd12xCSvjy/OW6OggTnvNmvRH6kM5ww4VdefkWkottuvVWMa/aHZhdIwtblbrx727uig4iRuf2Oh7GrlqN6aDjbvHUybILBczAVCnmbnJmxK3NzVt2uWyFfsiKDB5JeDAwOH6rWLPGRDF2CTZ2V60FKMCFj8BhBlUAYARxpGvc1AHYw55oZ2BoGmcvbwhLsZF7XJ2cDcrHgkr7IeWUEnWjAODSwheJrwIwD2LQjuZ6YG1rADAewfRCfEl90Ws6dT0wS1wvCCZYLeSvncZQA5zuMghSgjqQE/9DDhqlLgimQj4GITXpWtCHjjLmG/Xv32OgQw+1o61m1cjGng4WMA5uK1yDooo2PDS8dHRLKGLKgFjOvInD9PJ5AnqAvBruFo3Hw2oMQQFTXKHcZmEi6Y9o8oIEGHqga4az5MBZqk2xtFwOHNeUxsK+lMZ4A7AK97+gppwm1SKCIuZ0YBzGAwpnV/NsWOM86kbTC5oN9EQZNwYVaTnzoEm3QW6zZxrqMMA4nHGUMuOTSoxUFwD8SVj5rK7o/qdWGhNsNk7MUYVjA1AAsgIHNKgFyoEG+tLRiy+ubGgIGA9urQm64CabZ8zDJYPkzrHHP+IgN9HQ5gF0uiGkCexzwu4S2FS1IqTUfYxGgdgAfZO4yPtIWTeeN4kfW2Xrce9qVuP4Y5sbnI9D31kAfQsfnifY0AnZ+z9oBDMFwoO0TxmoNvV4Y84CBmYza1HgP7hGBMfeEewNgxbXLyGkCug+hpK2JSjLtO8ePH9fZoWNjbGyXrg9Hm29ttXmkWNbRdM9Iu/bP/uJr9tKrx6yjZ9BW1rc0uEdKpxEkKXDxHS0AmwJDArib0dYAToNFE0Yzfq/HJgD0hwGwrwWx4/W8kOJfzUB6/O4/NoAdji0Cx+briO8DFHmP4/gPCGDLQf2tCdtpjJLW2L8PfboAf3KlkhUJvmivlAZmGrSZllQ/x/pGEUMAdpLnwW/IdaSgWsOQHAQnKVQHRLL1YoSp0HYVwHbQzgFsgneAPxiFu3aPi3nqOptuK6XHzbA9VeLTtHlqW5oizVCkbZM6aBosKeXU7brV8AUMqiqWrELwUSpYrqfLin09NjK2y958+RUzkuqVdetq77D9+/dbsbVk7d20Gprld7btwOCAHervtcFSwaqLs9ZeZBDXls7s1jrnl+994Jy0WvN5sSUIUOJ3nAP8VujHiZFA6zqAcK5FoDR/EzCML0wa2NwKgliYOGKrIpfCnAL9vqg2W4IsAGzsGPaA+00BHGACXdUaRYW1FasxIZ4Bl4D86qQwGxod9inW62u6dkALtbHBjmXocj6vhNQlL9oU0AQ7AOAMBkArrCICRgHWO5YhRim3a7AjNhvJCdYhWG4qbGQYILShGAC7DdBBSzVs5vMXL9vE1LT19MImc43LRvIl6RQv2AKAdXb3uoZ67PFrGLjNQVywrLCVWmdakDu6xLqGKb5VpZDiQAXsvMHebps8d8YunnnXZqcmxSKF/UJREp9E6zWfH3sMwMTrUWRlVgkgE5+FQXGwz1TAhaW6vq7AmsQUYGlrHV0/CjnOPnEAGxkGL5iTxGpgNB05Cpi9VZNp6XfffZetbzlT7cL582KeHX/ruNpSF+cXvO29tmMPPfiAAGyYQ/I9iYEtXVsGdCEhRtEcC5HmpeB7xJxLg2f0GSWBxmfe8gHSiZERrcnN4HHEMQE4c40BDPO3iEOJ88Ie8X0UZgLwJd6I73mN+F5xSmJ0B4B9bfIUNpnran6/YEOLSc39agKs2S8CiFK3UDMILoArXW8AbCEjEuB4XCPXGcztsP+8r1g1DaJCxYoF5Oc8tikSh5RbbXhszG65/XbrgU2Zz9vzP3je/uovv2qvHn3ZhgcGpfOqOQD5vBU55wUGnnuSJfuSAGzuP9dAQi3yAkQFYr/E9iHeQY6CfQUTrrHmKdnl7wAF2CDkB5AP8X+jSgiJw944ecpWKxVbpmV4Y10g/BzJ9PCIXZm+YqMDQyr8wCMl1i2U0IGu29qWF37ySA6hgS8ddS+WakC5zrjHWR0d7W7/sxmxuvmsYvYrX/F/2qeJuR3sd4EiHa5HCkge9yE6iYhbtpF4yxcEOEBaYAheohQnMkaSwksANhIF2EIk20ptJbtw5YKVO8pqV4ceXcrlbJB5BG3t9qdf+rJtrq5ZLtNiWc54kvQRE1ugsMvVAchsY6Mrm7a+smQbayv2gYcetPvuvcdOHD+eOmIZeFyS1BKEDjo9AA8A8rCjxIiARexLmJuA2gFMEe+hec1jADtOnjwpQgP7HrkZDXtH2qmQt872Nu/YbckqFoV9C8iCvcI/sMYODLqMFwxsB8wdLNDg5sTW5B6RS7iUhg9ih0BDwZe4eH5l1SYWlqyWbRF4DfhCpyfPI17FLwGwon8r0JgB62kwlgghtZrt2b/P7rzzdulfHzt61Pra2+zg+Jg9++1vWSsFQeLqDJJiOcsTtyZCCz6oQqEFs50IV+wXrl9t7PgXgWVrqSDF3yggQHrxQiJ+cHpmSja+lilYuavPSl39Vmzvtp1Miwb4vvjSS/JPmhoDYQHZzSyFeoo4nHsvVUZ83SBmJNBa8W3Sbtf+zbQI5I+4k3iLe8PXHXfdaR/5kR+xkV2jAr+I/cmT5TubbGAU5YgjiFMkTdLSYtPTV7Qv9+8/oDiIc/hvfvM37Jd/6ZcE9tNNvbw4L+k0aaNubFp3V5/9zm8/ae+8845maLC/yD0WFrzrDHuJfAks2n3XXSdfyEwe1g75yJvvuNXuvu8eXS/xaXS1YAl47tzsrF2ZmrZ9e/e6JMTKqv3Lf/Ev7M1jb8gOIPvIc+SDEkuQDi0NAqbjAkYvzO7ODgHXy2urAok7u7vtiU9+UoOb1YmVumeELaCVmwYxRvzGPgzCESC9iprZrCQ/uA6AuBNvHVestLK0LN8+2NcvewvgSM7IZ8EPA4AJIFpdM7iknN/lVVjwVWmWH7n5Jvvpz/yMdTJ/i64KZIwkaeOfK4avaXB1KqgG6M+95X4Hq9bzepf3DFA7cIg4p80AtbpV0uMjZmOfNLNwI46TvKt8jg+cjhlbxBPhx/GvxI2syfmzZ+3Vl1/R/WTgdOxh7AqMfz4DcTAkLF7jgx/+kEBxWMn4Hc1c2dxU4UpiopmMdbTRydQmgLinq0fxDUUEFaAqVTt69GXNcEGuBUCU9aH4yDVDKOBsPfDQg5oXNTg8ZJcnJuTryKHxcawBthLwGzYwQzhZf3S9WWPeK9aD6weYZf+wR/iiA4GuEZ2DwUE9JxjnMKvxyRRzxnePq1sCuRtksTTEtuAMXkBqXg/ZH4H12OG1NclzoOfN/Qw9a3x95CK8F9/zN9Y6QMeIyeLz8Rl5XOQrGlrJoEtmbaDpnorg4Vd5XBDyBgcGPA5M5yeK/Vx3MK6duOeDk/m8QQRYXFzQ+/b19eoMAc6vra5ZL9JGubzOy6mT76owRhDS2d7p4C95ojr+XNZQsStkm+5Og4hKHNuJRKQkGX3GiHeCuxyxilFdndam1xM2LptAvD4xPW39g4N2+KYjdgnFBxU3nVgacaafBR9Gu1nBz/5tggWPiUIQ94HnxlpqDyaZDuxEsLP5PesDGQGVBGyzzmLKDVTETefbgXEn+bKX4x5F/Bpn3AtNnlsE/tDsY1g/9vPlS5dt4vIle+QDHxCAzfMo2gSArSCLuFidXf5P13L7HQ9JQgQ+Eg62o1jU4hel61y3ei5rM/PzqvKSCJZLbdbe3mXFvE/dhoG9Q1teArAVnKaqQzSoE6CEpEhDeTV9KNgACvCTbIiwiwRm870SBQGoLek1eC3XmSKIETNcCSTt4c4Ex6G6vrDLRwBkA15zsxQspQofySsDITRoMlX3ot1YenFiPrRJb+3kOyeTTEPFHQlVm1yLtRZyDvipDZ1qSt2W19ZtZX1DADbD/mIICQxsvhQc07KIHuDWhlrn9u/ZY0OD/QoeV5YWBXwWCgi9dzeqVzhsBmZgXCT8roF+XqHEEvqALddTIzhHakRAdQqylRj5Pmi0U6liovagdEBSZZ31hUGsTUeLKAAASX5iSzZYTQoQnRXrGucqz7p0iJhyrXqNjq4uXRfVcAGgGrjGPfP1iKRSAwelZeVte67JU9TveDx/j4TTk3DWIQ2RTC0TcUBwLDhrNj3vrXu85UBPVP1Kba0KBtm3tFc1A9gYbh1OJnbTtpnJCsAObfMVkv88GoR+oLzNHIdd8WEjaMkXczY6PGB93ZyZrLWVCtbWWhT7iWAKCQ6GkJVbywIkpDOEs8+zv3NXhxgkBqpar6VhWFdb3fYWg5EI3mkh8mAXED9AJn6nIT9piAOa3qwfe9g1ury9EzCMDgWCRPYzSZ+vrbcz8jyADlXbql5U4FpptyL5FKNH/zJiyhE0kmjiJAkuMdqAUQz64V4MjwxZifev7djs0qraGcf27Ld3Tl2wJ//gS5YttNraJswFWohD18z7CLxyRzLgUkFXA6qrraQBAgTrKZiRwRzQvk6gajOALSC1CYQKgxwBWFQ04/ckgWGY4/94fgAYDev9t75xFvQ/RAM73uNaIDuuodmxNDsXOZX/AAzscFB6/zTUMdxVA4jh92k4b/OkcNh3+dY2tVSGTdSMBN3UQLFTs3JifYQGW1R0oxCqQVypbdmH/XqBA1sUnUBqFQc0kz/iT3Uf0AoDmyKrBuHVbXR8TNXwYNepLpjaywCx1TmUNCHryD5wbms+zBGGH3JVGUBACkvb6BlXxBLeAADr7rCO4SHbLuaU/CwzfGd1w+prW7ZTqQl47Bzot65dg3bvg/fa8WOvWmV2xva0lu2J++6x4baS1SvrdmVuQp+ts7VdSRUJN2sYARpBa7Cx2fPBjiPwI9DF/jFtez2B3ASF2DBJKQEAIPNBgQFZjDTkRmBs0mUVY6xYtKXVFf3f299vbe0dan3jHosxRsCveQ5bAq8z2w5ea1RyaknFL8Do5b1XV1aT7r6zjeiuwS4hPUFyKDZ2rSbWGNcYHSq8LzrSaFcj4wUTG1kOtHzbGBK7tv6eAAsgC5AE0IP5FbymwKxC0eYWFu34iXdsKw1AlHxGkuERsyQxT0UgBWgplOWPw38FUBptedHyymtE4o4NEbsBIBDWD0V8DWSrSTJJoOXWpvV2tNnls6dt+tJ5W5y5IvYrcjQcDYDqYFajxSpGNu2JabgbjGzsNPvOh7Z5Mu0tiNvq3GJ/dLR6W2MDZJBMlrOjJTeGNv3mps6FWMoCTzaVvDzx8Y/b6rongpMTl2WHFxcW7e0TJ9R2yXkjmWc4C4ywqYkJb+GEgZOK+lwvjB+Ga6qdfQfpGAezAK4AlthPavvXPx8oJt1UDVbzieUBJjcX6+JeNBcXri0ocg4i6eEeBnOI11N8lRi14ReCKcbPPIa/h2+JhIHfR8EjEo8Asfl989+xW3HNcW3Nwb/Hs02T21ORL5g0nM+QqYkOoUho2XuSJkvF1Wid5XdcK7FnqUiHG1rnNcUhnb29dt2hQ3bTrbdKi/m6AwcF3n7tq1+zJ3/7d1TEg12ETAjxFXuF+4dN4fUVZ2mwOvfRC5MxWFsM+Zqz3QXEAwjWaiqO0a4sIouk8jxWI74A1GUvAgTDSmPQGwPGNLB2s2KvvPW2bWATIBwsLkoC5ez5c3bw4PUCLWAZIn1ClylFtZY8tq1qGxr6ztpjxxwoILbCv7iEnDN9cCHORIJFBauqIsB5bn5WjK3+waHUDswg7XW5p5Cl0TnvgM3kuvMBYnN/eAzxVm2TghQdfcsC8ufm56QZDIBCizlJNDG09MfLZQFSnOFWBmr2dNrbp49bub0oWw4wMjI0ZL2wWTe37Mt/+EfygxJv1GigrM4jsaJk4yA3qEV7Q+C1JIrWVm1tZdEefuABO3jdAXvjjWNpgCODFAEzmflgmveiTh5Yotx/DVULWQ9ml7RIGxPbwToCrOxmSF+SZSA+BWicnJhI7OIW2f4OGPc7FJsrKoCSx42P7bID+/fp8bJdiamnYo3AapeOdLlDB7Dj7HqeQht2QdfPvdAw2K2KA9jzS9be3SOQWm3lmxu6V9gpQBvek2tHVoJ8GP8p4AiGW0uL9Q/222B/n106d9YeffB+G+3rs6e//pQtTE3Y+vysjfT2WrZWlXxIAfu2jWyT2+Fq1f2P58bkV+R1XkgR3YvOXuUuDhRIMpMcpMZci1V1pswtzFqxrd3Knb3WOTBirT1DtrK1becnpmx2bsEmJqcEYPOZBWJnc/oHiI3L4Bp8Zo37gGuZcgAujRkzTYW1yLl1n8tF7dkf/4lPCYgD9OTcKncjh2iKqbkfLv3iHVecBYoJ5PcU+ima3X3XPZ5v5nP2p3/yx3bbLbfYwQP7da/XV7xgQm5CXLVnz377xjf/xr70pS/rDMEEHRgY1EC5W2+7TRKNAHKAjvgy8sdFOlA3N8QSH909ZoeOHNY9BgD1fNivi//XV1dtenJS52vXyKi6t7//3e/ak7/zuwIZYZdL+gRyHN0NSRY17D82APvI2UZKBDY2wCB+9Eee+Li19/ZpBkSAeLxOFG25lpAAYC/yN37mM6pTqKXFkMBUp0a1qhiPDhexxhcWBVbjiyk24m9hk47vcikU1mp1adkGu3tEOJtf8rlUxAg9/X322X/0WRVnNitO4vBZU6m7jC7hxJBWISZJmkR3tLANSISAU8kHYNcjd4qcJT5zpEXXAl3ssfDPklZKQGSA457zQrzwmFOSr3R9pxkQPI7n4asW5ubEYEaOg5kqSJxpNgDxdkeninhI5vHc5dUVO3LTjXbjTTfZ7n175YsUoySfRD4gIkCVYblD8oeS2hQx8oBmAAAgAElEQVRm4vN8KOLiJ469+pqKgAyp4+8wsrH3gNKcaQobANdHbrxRwHVff79sPxJt/J37PjN9RZ0sXD/XTN6O75VkFTNE8I+QOJJf4f0piPJ3Pj8dEawt94PXg3mN/+Rv2BCcHIQ5roEBgprFsFMTcM310FkRuQWvOz01rffkjCFbMz423mD1ch2BzygGSDYjijLcax4TxIDAfgKQjE4UXkM600k6JEBYHsfa8zeeO9Df77FMmj8RrxdFcv7HlvP4wFOC1Q2AzR6kQM37ErtC1KObgfvIZxsZGra//trXbOLShNUhp67BeHZf60Aww6y3JMcDdrJ795hyy97uThEDsY/I7zi7H7tSsJW1Vevo7BL+kyPehzCLTci22OzCgv7+oR/5iE3NzOjsOXHQCRNuLynCuoyrRkWp4z/hqKnDLsBoFT3ToOPoaOBvIgDwWRKxoNE9t7WlQgc2Bt8nkkGSdW7gIuTKIeGMXDIdTilvdyKn2wquKcgaYQcCm4vHq+sNO0ux9YXn7eGHHpKkGJ+XYhx5CnhtdL66Wpl3fwlzu/NOAOyMtdR3rEhFqVy0zrZWOVbiHhQVAYmnZ+YUtLS1dlpXZ4/04qgwZLMOHHMRXLQGcXDxmqzshk9BVGrViP+9gxA2gQ+b0SAqoCqMZEL8BQzQXpHaq+TUYcQJhHAQATkNAVEkXcGszrWIXUYwg55bAc2bUlHBkCqjyQD74BDXag4Am+QwbnqAS7Cz3nrzuCeWtZoMDQ4JHcD2Yt5BUgDgPKzUuqaLL62uKSHF9vv0bpjF7wWwNV06w1TTsoI0ZCVwmMtL6PL4IKuoUvHeBJwkj7QixER01pj1jiRPLTmpwochllZmArDj+1jfSKYamyqpKbD8MsbSvnaNGu4jBQCCK2kgJSfFgWTt+L2Y9hIH45o8IINlzP3p7OwSsImuD8EgoIiGsaQBmRg2jBDGSe1qhua2V1LFRk4ArBjltCrg6BlOhcYqoHli3nPAI5nqBhyhGlu52mJLtYwAQdpw7J/Kllp5eH0N/mH/pWqejLsKA7SbXgWwV9Y2bGVlzVY3tqzeAgsxFSSgU5Ap7GyLfd3ZXtY0910jQxpYhk54d2ebtCc1pIWWlHxerfdqhyGpwBiKSeKfOYB2Ej+xuAgGE2gqxVJ0cqUfh+ajAzsA2GqhymRsbo5BCa5fi+G7cmVGRrAx0E0t6bAf17UPqShr2jTTZdHy29zQehAwc68IGtjrvJ8A7PU1AdgAQAJMsi1qvd81PmaDQ8N28t13NdGXe8bn6etl6ELVRkdHNDhqtbJt5y5PaEBsV9+gtXX02r/+N1+wU+cuWrG1U7I8ANgNrenEdtT4jsSKclmikDFyADRAgGC3NYMGsd/JSlWkSxFUgAzNAHQAT2GUwzGGwwBU+bsAbD8Xia37vig2zEeSkvcOQWx+Pa71h/mKBORagCaq3s3XEaDzf0wAO0BsikOSmUBSglb/JNkiCSbaLxkckRgWjXsYbHYAZkkSXdUoD1mRSLQ49zHoUaxYhrmqBdeBMFY/GF7vB2Bj2wPApisEDfrRsTFVoNH9xAex5339vAuFgio+CTtLVxIA/CZM1LoDbyQ7hiTKxoYSHjG4W3K2vl219oFeG9g9ZvNrazYzP2vlfM7W5xatO8eAtFabWViynVLBeg+M23/x3/yy7MbXvvxHtnLqlH3+k5+0W/ftturaop27dEbFsVx1W1qiUXEnkA4bANMiwL0Y6srf2RPYA64TG4sdJqDGblIwFRMSeaK2VhWiAhDgXmoIWgoqSRg2saetZRsYHHIN16QVqvVSi/4WgzD0L7uzrVkbfA+jiqRrYHi4cY0ETdzqleVl2efOzg75Q2wZewAbKZYkRdTEJuZ9NeCXrh3uExIcDKkCaJGUVq1RiObsRmu7AsukUcdrAWwAhF+enJL+dSsamn39smsBzAmkTuwgtU4XS/L1Ym+n2IDzyuOD6UrCwFo02usT4CmtOLHinBkHiIadK7USV2Slp9rdVrYzJ96yucnLYvitr67Y5gZsI0CkuuIKDWZk8JeUrmAJUkAsqN0fvwRIEd1axFLYeU/QSTBLtozPkB30go70+dKAW84qn00swAIAUE2JFQN5OTO/+Iu/KAYusizo2l66cFH+CgY2ADZAA0ykRx95RO2V/A4pgQCwYZ7hV2Hx87hgw3NfSIyJHbygQnyzo9jHk9W6M8TVSeaSGGG7A/ANQDsA6QAUAmRuvqeRKIVNj/hPhY3Uoirfm6RGwrcEyzmeF/feCQWedHAuo4gatjwSEe2ZJKkRrx+AdyQAXFskp3wfYDuvwXWwr0hEAlAPYIH3ClZUo3ifmC3BeHOpN4DdgqRnOrq7rX9o0A7feKMdPHzYpq/MWF9fv42O7hLr+p/9T//MXnrhRRsaGLCNNWSI6PjwGSvhF5WwpsFvMVwz7o0KCjT3p2SLe0gRMwZYx72T7jWsLmKSDmILJzyQTI+Nj9u+/ftkp5gxc+bihF2amraJmSu2ub0tezIxNSmw9PLFS9bR2ibGJszlYiFnGeRD6JQh7gfYWFi2MiQVCj6A8Jms9h1f7F/dj0wmDepyJhODo5A9opuQGIcYIMCUALBlZ5BjQcc0dcEpNk/scwFVhaKtSLeWRH1HCSPgGnrfFy5e1PuoyJYG0O8eG5dN5WeAC+b3rK7DCGcOD92I7dLqJRymWPT7X/y9JMHlfovPBqjCdbCXVlbXXEcfmy19/VVpNFc21u3xxx6xPbvH7e2339b8n5nZec0GwJxie1h78oKN1RXF/b7frxb/2fvcN2yM7OaOg1Gw+PicACGnT59OAF3I5JjyNHw6IDayNXTPqlDb2WF79+y2/fv3Kb6lwECLMXYCX1+DRJWANvmdxOJX/JNFE74keUdYycSp2PVFBjiurltnb58XRJgNs7ig9Qm2GtfLPcfm4f7VdVouK8FXZ0q1Ytcd2C+5pxsO7LfK8pL98Rd/1zoKOettLUtCxOhmzLfI10O500ymojPzOIOcowA/yR8auRSyNhpiCoOZoZ5eaEWCEYYxmqltna3WPzxqHX1D1tYzZFbutHfOXbQfvPSKXZyYFIDLPYZtDQGHoYF0/MDApoAE0QbrH8SO+L/ZxknILeXkATwoxtZwZ0hROzY0Mmz/5S/9kobPIYUAo5C8zfWTcU7OaMbnB3sSAhd7jwJzucQso7oK4XfdebdAxv7+PsliXDh3zv6TT3xCORX7dGYaDeCySDQUrhnS+cUv/p7e94YbbmhInjEU7QfPPW8XL18SgA3rWTITLTkNSUMaYu/+vZKMIx/inxf8XKOcYhH36vKFCwI8bzx8g8BgCEP//X/739nE5KSYlPhyxSZpdksQMPjcyo3UCeDkCBiuAFT47YcefdRuvfseqMnaY+y/sA9RfOR30rdeWtI5wjex9/g9MVqHQM8+AW+cRxi57CXsw0Bfn3zu28dP2GB/v5jAfA7Yx+qUmJm13vYOayuV1XG4gbwbvjSbsU//zKft+hsOa70o+EWOr33RAKidAawOtlS8VJE/DeULv9fMqo6/hx8OveRmcDpyfX4H8zwkJ3lv9k7oZovYJt/vpEcVebAXTYxP1klENiSD5ubt29/6ltjMfP69u/eIcQsYiM/h+YdvOGyHb7hBeQAa7gwqHBgecvLBdlXgNgAftk0ApSSZzMbGxlRsRBYJnWj2AFIukjer+iD1Y6+9rqG6XDPyLkjazC7MK1cGzyDOqm5XxYjmI6lruaPDzp09a6sQzwBvV9fUfUMhElCbM8T95HEhi8o+CZY1101xhtdirVnDYNlyTbDNY/YJet/Il6CDDj7D9czOz7n8RT6vz8A+p+gIdofEG0VV5FMAxQHKOX9i7aavGCCPfcXms+7Ybw3pS8Az6+HdJw4KhyRaxFcBwAYTP0hZvAUzcmJ/Ncc+UUwRySXJ+EUBRZ1g8k2uw+9yhwwPXtO/VorFJeaDMPuoan/11a/a7JVZdRhVK5B4S8oBwcEECiNzgXpFa9kO7N+rrpr+3h7tD/w3X/g81h5sBBIndp2ZDIo9sA3gI9oD6/bumdP205/9jMBsAdaoOSQpnSjokLfxeSC5bjEzL4HUPE7FNAoxy8uNTojI+aOTQextOoPJH9bWGgM42dfsb7pnunq69XfNGkr3FGzqapHTmd90hAa+IruUJHrjd/zczJoOYFvYiiRDsSl1e/o737a777rLxnftUnyyvLSkHA3/rhkiQUZL/l0x1h23P1CHaVsCNAPAhiGqIKKm6luxrdWW19ft/KXLSo66u/sslyVgYpjjppIOnK7A0ITMOxNXMEyDCScgKUBsgZsuih7oPc40HB1OT8F/0vYTuzvpvvlgQYZ88Po+gIIPG4kpn4UNCXhNAMTlodUtR50IjzVaN/msGkJ5NSFW9SbjzC45MgEviPpvaIAjxpONKPCzpUVgX4H2cYHoGYFtsELQv4aBjZZmvZ5RwCS9ywDmU0Uaw1fdXLN9e3arklSvMchsXcwYDaBMla+rzBwfrMSG5/VCtoKAR6LwDGpCy7O6LU1TNj5rRODjbBOv0vjQJEerVUFPk15x2PydAJ4Ai3Vnw5NQS+NLRQl0aBJgqPbKjhTkEyC7hIjvA7/fVLeobHN9AEIMyqKaGRqWrWXXEAsGoRLoBAIAmrL23AsCMYH4JHGViu4Rr42EyNLifHovvxb2kVpIaOskuUPSI7GixOxIrbRKtmglTy1VANgYWoIqVbm1TwBPswJEgMrWN7ZsfnHZ1tY21K6+k2GOOMzkmvY6bf+tOkO06Ocl7N9ahI1I61VVBROCcQwkgUINyY+eHjckJExiMHvLOuuCwVL1KiW6UY3QWQGgq8N6m9d1lksOwIeQvgNCgOE+yRfjgo47r0tgrkoebTUM8ahsKkCEPeoDEl3PPLTEvMKJnAhgC8MyGK5I9W1D141tYO+trm9Ye2eX3Xzb7UrcXnvtNVvCUaKLLaa2J4QjI8MKjhYZ8MMQtEyLdfYOWHfvkP35Xz1l33/+qK3TKm+wUgDLq5oEDBtTQR6DVxNTyom2zshrgLNJTzRAg2BJvKeyq8/g7ZPh5CJAZx0D9Gj+WyShARhz7kOnjuvi9wFG/H+D126/okjWDJrHNQSQfS0oHb8PsKP55wgc4jnh7ONaYo30uIY2fiPe+FvfXMuKuPYBAf6LOS2mcszFdNCZ9xeDw4XLNSSR/wE9YfyhUQybkjWM4UiqVqdWQg3Hueb+xucmOCxhC5ODU+EldQzwLBXiCHCxdzhCroWCg0Dv1NqUUcnNCyRostISWkxSGcmuexEkmLjeCaRrkn54Vn6KVlySb4BBXTvPrdXkhCneoandUipZ365hK3a02crmpl2enFBL8WBnj23Pr1tLvcXWkbvobLe1UtaG9o3ZP//f/rldOvmOnXz2B3bjyLDt6++x2vqKLa/NW3ananmKyNvbmtEQRRauFzuGv4qiQNjEuCfYAM4ly0HQRFAZLFOCKx7PABTOB6+FH4zWvWg3hglGUD80MiIAm+dpXVR8dFknAcW0m6+viUEM81rSWxrKy0CTHddXjIJpAomVJAloWW9oP8rPbwEIemEvuqQAWSmOaqwryWCuIHvE8ELAW3wPnVR8BcAPAM019vT0Kklxpmfd3njrhL17+owdPnKTAGIKtARtrIefc7qNnDEnJs5WVfs3gERsrwbjpoCPgLLZlgT4L2Z7PmfVWpKo2EGSpay2aOKWfWO7rLKyZG8fe9WWZ6/Y6uKCCpUM0F5b39S5AchGoxvbCEizJKmxbf/8aN5pyvm2bLUH9P5e3n3gUmkMheR/rkuJAAGlhjkim0XrMMNbvKWWOIaEnaIkAOKDDz5oN996s8Fk0aC2NR8OhP+cvHzZTr17UmAbEiIMn+N3rOHS4oIKQLwehUtkDNTlJY38mj5nANisK2dPdpZhfBqU7DJWAeaGTQ57HbaUn8VUu0aio7nAGcBvgKoyi6kAeu3ZiZ95TLTFBiMmgvK472LwJSYKz+Maxe5LnX68Bj8DNITf4J40M4gCaI5kjOcEUKDYJcVJcW4b9jYNjmSPBQuLdeQc85xgOW1urKlABkDR3dsje/DoBz9oBw5eZ109vfb2yZO2d+8+Gxoalt7sN7/+DfvCb31BSbOYZGL9lcUI5SsSJ3XDSArGv6KQq4QlycTxPUkySRu2BdaXukKwITGUE81p9PDx7VbXEMcD112nIY6wvxgqf/Ld0+p4nLhyxSZnrtjonnGbnZ3TGYSFONDb55IDxOsMUWoxW1xe1KyCnr5+O3vuophQ2D+AjvB3XAt+CFCCeJh4lr3EF3YJ24rE3N59+xsEEZ7LGjOUjlgf8gCxL7qb2Coey/7QUKyWFgEd6ELD9urqhgXoMwiWlpeUH4lU0NYm5icEF4AmyRdtbwtII87M1Cr6fEvL3vJLPsV9QKbjz/78L2xtfU12TfJXspFeqAofurK8qqQcqSe6P3eqWwKlP/1TPyGywQ+efdZmZudseWVNtgWZI4BQCk+ccx4r1y4YJ+43HSLOHBMokRhkQT6B/ANY2Nndpe68xhQOIVHeXedtonRS0akKG9dBX0ACWObXHTygIsXslSuNziuex1Bi8iGKAgJPFD+7VA3FTP7BeGW9Lk5OWT1fsEqtbgcOHLCLly5K8/zQoUOKe5EFwF/gWxmwxmDCr3/963os5+nNt94UaNPd0WEP3HOXZapb9t3/+5t26d2TVqzXrCOfs3YIVJm62Nd5wBLiekheWZdJkY6uZkcxE8ilLym0CFRJftFJXVnJR16amNT9wCaikzo4MmwdPX2WLXfYRj1nkwtr9uKx4yrslNo6XBqEVRXgDIDdYjuQJrLetVuveft7nNPGTfTfyHbqLKciVdhGgUW5Ftva3rL2znaBfZ/+zM9ovTnLdGIRz0nXmk6lVLjBNnBvWFf8BX4AH8R1Eid94AOPiCzz9NNP22OPPaac4V/97/+Hfe5nf1YFlYlLF9TZSsxHvNHa2W2XJqdko9hLrx87ZnOLC/bq668pV0ZfXvOEWst6D3UtJQAW0PC66w4o7qGIFiAgvopuL3VbcNaXl+2l51+wTzzxhNjK2JU/+L3ft6f++q/VKQv7XHYrDR0PHxKgkuIGSFeaeUQeWRegjWTTE5/6lPw2tgZ7CtiIjWguaLJW2Eu66sQUXXRNbw2XzZiV1BlStXlICBCP0MyFGYlUQVu7mLvIiCCdsXt8XGeaORWjQ8OW3/G8nWIhYIkK3qWiPfDgg/bgww9ZD4SjRER0IoMXrrDpkl5NXbDX5gmRj4mA2ASuBZO00YWThvlFrhsgZcSD4Tsjf4n3cUCslkBZ5JDozkJazWMW1ld4SLmsdaFwR4GLIZwA2JcuXtR1sffuvfc+27N3r9aRIikxDqQ25F4wbtgEEQ2srkII10DBBkCcrgBsNIAyn5X1l61NRXV1R2ez2jPk49L9z2QanWV9QwN29vx56+ru0nWjhcxZ4/NK5mZt3Y69/rotLSzKXwBkM1D5wrnzeq8947vt5DvvaG/wnDNnzkguB//EPuE+hH46foe8PzozwT1QEsCvnrtw3h597DH5ZKkLlMs2OT2l2BF5GqR5OM/IwO3ZvdsOHzqs90c6bvf4bt0HgE/uV8jdNFiyiZ0bhezm+AyCB74Wv8ke4Lqx23zv/sw7e2I4PfgbnzO6SHl+4DmNNVPXfkE+nWvhKxjnfB8FSEkOG/InqzY0MCjwGhY22ujYKQqkyFiwZxbnF3XGkN/SYPl0BlQs2twQxkg3IAA2UiI7EHYyPiMgJNScoOs+mHgAvARSBrkLNhPyCrHwsbfetI//6CflCaevXGns5QCOeQF8qXKLHHslhu96HiUCUiJf8HmjkBTr3pyPUBAJCRHWrFF8Av8Dn0xDNnX+shntHV6P+w2W1NMNdnW1CyPwjzjnIWkZ8XCw8iMGJc/TzKpM1l595WWdm/vvvVd7lnydXIEzxPmStNa2k0V5HcXg9937iIY45jGw2YyGTTDEkeO6RXtRrsXWKxVVc3GAHR3dls3kBGKTaCAfEg5YQWliYAsYTgN2Qq/WjY+36AUDW4O0FBAlHVRFVi4Yfi2ATaAn5hvgdwI2SGa4kQQCCgK4gYBbVHVg8cC2bYOqn00SI65HyDVI3iKxhRuOOQ0zFDuGwLdYUCLL4afqQeClAXTIi5QK0hAlCVFbr2Wly4euMf+WV9elvdYAkKmkp8VXckMIsVO1fXvGBWCrrQ85B9qtU8uiA3IOPHsCk/OppCTUupneyupBhleyOARLTHZO+te8v56fghESel4tki4OGXcmdKNouSFgl2A6wEvSm27ct6R3qwPluhkObOY9KHNtrBYl6BgJaTLDqFnf0P/OOnVNUm/ZbEksIm+ZY535Qo+KL7UMlZwVQ4Kv6lm5JKNBEcEZ6z4JPqpwSqayWVWIFdgmnWY+E6/HPWS/EuzEFOgAsAmwMHwcXgxNMLBhKQEeMEhzfX1TDD8GcLFP+RwA1qwBk8VhX/d2ddrI8KBAfQA0knTaULu7u9ReCZhXLxTURqTPBhildaOdxNsvdN+S2L2wvwQSuj7wjpUKVGBXZNCCKcrnYo1cpL9NADY/c+Dn5xf0+WmZJFjAQGyS5NRgjXsATUBTyKHhzQAFhhQARPr5BOxwjXIPZmq1qvYhDEDWprWjy3bt3mO7du9VG/73vv+sGAcYYz47ASmDHHH6DNmZmZ9Tt8KefQes1NZp1XrW3j1zwf7gy39qy+tbSpRgViJf1NXZLaAkZGw461y311XeG4Q3B1SR6LOurE1UBHUGAKeaWiMj+AwjH+BAvH6AIcGQU0tnkgS69jnvBzy/N0H44QDsuKb3Ptc/c9it5r/F+wag0/z896yLsGQH4v6ur6vFs/d/1PsC2EmjmtcUgE0ArGn3MIHA3bJqGS9TbNshqfBOC9aPPRlMAq190q5VOpXuU5xxWIEkFDg6GBaSvvk7AGwf5OhDHAPA1meWfEJi+OM/kmQGATH20wNiZ8i8h4md0m5ANc4Etk4dK3UkQ2CzbXgbdJJw4HPvPrDfOvt7bZqW1sVFJQ3lctE6iq1WmV2xQoa23pxl2so2VVmzTEfZPvSxD9uPPfFRa6NljJb2tWWbm7xk29sbtrOxau21quVq2woyo+jF/6xhsBxi3Qg6Yr/wd/zTwrJ3CiFhJOmmZHc4KyRTJPIEfGLtpdbfWH+SHZg7BP3daaiMkgj5uKrYB9g9kggkvABadpB7gh0Xw167e737Ku1lFYtkZ7yAB9MxikXYQV43Wnw1NyDpyrmEkcsXoQWN7SFZBZz3wVC0B7t2LdclhiABYD5vVyiKpQFlL7/6ql2ZnbeR0TExu51d7Uk8TGP8bTBL1Z1Tr9vSistoePG31e655x59T3CN3Q2gVYBl0lfl78iXWQbfzBBoby8EeT6wd6/dd+ftlqls2btvvm7Lc1dseX5OjDAAqrX1LQHYFP1gdAgIhk1PK69EsLNGlxDBMvaNdSKWYT+yT13n1/dtdcvnSQg8TfcOHwT8KL1zNLeR5gmZnZYWO3f+vPYDQM9Hn/ioPivJHAkNrBZamM+dOaNiw/LiotoCYWDD0Gb9YNjrGiQFAks+dXRhi6VjX1Ush9QLSUh0/WgtmeeggdY+ODvA0QCgm4uNCiVTB0xzUTBsSRTzwpbHHhTQ2jSIiLXi3nFdccaiBTbub3PCzWMiJmsuZjYzUuK9ABqCGRQJXvgrZ5d5vNoMUvO7ADlU7Evnp/lzKRZPIDrXGNqqEeNJRmSbzg06D8oCWpFTA7TYvXePwN0//NKX7LHHHxeIXcgV7c1jb9qv/uNfFVBTgOVPjAgAljrGIv6CLaMCSejANqbWO+M81hNQqU4ugG1NRSl1KiTAA78BExnQh33MEEckRIaGhwRgM4eHBJ+4jGGgq7TAJ3kSznp/T68VeH0Y4bBNi+QOWcneVGpVMc0uXp60QsE78sRQS52AOh8AOw0N4nyjU4T1V2Fgc0uxLUUz4tIYfET8Sj5w/sIFvS7zc+hWA9CmKMj/dLYEOQEbR5x1ZXZGQATdaeQs58+dky08sG+fHb7+eh/gyJqSv1AwgClMNwpswC0AQzTqt6xQKtlLR1+2p77xde8OTCCmpBIhByUCDXH3wtyCz1TZqVllc03sawblffYzP20D/X32/e9+3y5evKQZSFuVmljMFAcBsVkjQFmXDruqi+yFXdEi9d46g8nGBCAF+EZuFcxn4m26nrCxGlKJBGQhn1iMAEK8g8vmka8AMMJQ/+AHH1e+tLK05AVTnpv8MPteMSsJdhS90gwX5BUhWzCGraOrW2AJ3UUhm6X8r1YTaM0gNBjFnNOvfOUrdurUKZeAaW21j3/845pNMNjTZVcuXbTvf+ubNnXujHXmczbU3aWhxcUs94qc1AHsKIDyHkH00qwmyERoZZNH5ciL3Z/ggzgrDOU9deaMnT13Qd1CewHSYSBa1gqdvXZ+et6++b0XbGJu2cpdvVbBZqfOsQaITQVHcztcGiRD17KGgch6NOLoCAqVZqdCHJ+fL+WaCl0ztrVTtc7uThsaHbGf+vSnBaoDgEJSUidF0s+OIh32jjyXnJn/2wFtNjbswsVLNj6+W7MV0MJ+8skn7WMf+5gdOXyDWvivP3id7d+zWyQBiF7kyciP0cHJIGUKNt/4m79RMfqmW28x2KTdPUn6JRGf+NvU1LTOKuvK3gMclpwiOWqSLejt6dYQPnyWpOjM7Pgbb9r1Bw5oTgmSRN946in7wz/4Q8VYgLywNmX3k62LmDvANgHYdAtDcAFARyKyVLIPfeKT1tHbozXlDITcUjwvyAiSt1lfb3TKYVeQvCCHBOQCaJMvSuuKtvzo8LCAOPwt+r4AndzLE8dPSC6zFSJSPWNrK6vCeiAi0WlFbH7v/ffZI48+Yr39DLvzwrY6GdMgtQYjU0SQNIemuVMyxevNMboY0VAAACAASURBVCnXF0zr8NfB0A3/ynvFGgBmRkE3/FmA4e67TWtGjo7PUKc28Y0K8J4vsLdYO/SnwTLIEyhKvvH6MQGRZ8+e1zDC6w8dUlc9sQjAbrm9TXHt6bNnXF4QMLy9TX8D3AbshjUKvuQN4FeVAbgwxWoQu8CQyAHoNuzrF3Cu+QAtOa3z+UsXFUNTFMMnMCdNM0GQKIOMViwpfn76298R85kiBMMUg4nN/YaoB7DLXgZo5rWCsMXPvBa4FSAwPo7HSSYJfCWbkb439x4NbOwMv8M3Ir3DfQ95wcOHD2svsY5YfQBetOHPnT3XkF5DWg7fHGzr0LNmH3DvglUNQ5zrkERck0Y697u5owy7HIV99gzPj5grchU+F/uDfAXgE6wOe8N18No8n/UgR4r9xt97+3pUpBwY6FdRHswMoJTNQ5wOqM3n/f53v2eXLlxSlwPxC+sdAC33yGXFcrJJu3aNiLToGSVyfNuKYXl/2XtmECTSDpgWBFd8Dp0ZFA3w18ffPmG33nG79Q0M2tIKxSu3uxHPOobhZId6HTmfq/hHxJJBuIkY8Fp8QPlsKgQQr/E4rlHrlQqXkhEMSZL0O8mGiQzQoc4s4WjZq4PFA18JYgiPD+C9OQZv4JmajUhnKzrYF9V58+gHPuCzciiY0eWPHYCMmzSw4zOKtPyBBz9Yp1qQ2d7WoInudvTWSqLEw8yoMCV+Z8emZmadZVnu0KIDYHORMDfFugU4TpVWXxx3zoAGoY9MACU960RD5xA4G8DZPgrSdZccwMZYNDM52GQA2GKmpJtK+6mqIQC5WUBUwHW03pyh2dPdJQYFrFJAbu3O5JDVvlLxCbYN4CpVilVJSI4GFghOlevjwOHs2DW8R71aUSVZOtManLGhoRoAMwr20HhODGgfNllLGw8Au275zI4AbE1FraSBeqmlkEDNQbEAsD0xCj1oJTFqW4dJmoZGtLSoxYwqNu8rYD0xLgCQNChRGuBuDAIocP1JH3REoYAvrQ3OKaFU3mjsHTrcCyV+BMQCn3zoCveddaY6y+BMvmBacK3oi5Jfa6qqtNWQKvH/CSp4Pe67dJpTKwlJvUCl1GZBwkISy2EDAEA/fG11uaFzraprkgLBUWigm5Jh5E98aCaPCQAbDVcSd+4LjkJSG2hDJeYPzG9YG4A8GBfaKAF+Njcrav1uyRfl0AisGcZZyiMLs2N9CPoPA9SWXU9Rwvt1sY651xgvzlW5C/1WH1SgNhFYSbovVJG9MIGjFIjtXtlZTImJUyx4VcpBf0DiAPpdM4xEjjXEkPBvbdWHXeLQ+JzzczMyErwuQxz9fu+IIYkWEc9Ri0ca6hJgn1cAYdInVlKxZLOLyzY0Mma9g8PW1TegM/Dscy9oP8LQ1N7NwlLqEPDMuQTUJnHr6u2z7r5Bm5lfsktTM/b7X/pjuzK3pCGOJEski5ram/Yi165Jv5oE/V4JjjCOcaaDDaC9nZwoawMgR1DpOlPOaAsnIWeThgGFfQiAIIIy7X/0JJOTDCcRwMj7gcvNjuSHYWB7spB0oa/5nLxWMyswXjseH+BzM6gTzkSBqCQ6nIH87/v1dwHYwVKWE6S7BieLjZF0DsO/YMW0ao9wfriuCGS4NjnTNHTRC2dXZUQCIMIG1dOwLWnq/h0Atrcku/zOdhWJkasMbG9ESck3fiOdP7HCU9eD1lODhpLOe9NixbAVghoWkmAGIA92r8AibBrdGbmchjZm8gxFnhYzVsOQsJv5otWWN6xoACwFy5bLNr25YuuZmg2Oj9pPf/onbVdvj3UX8tZfLmmw3+rSglWW5mx/b5fltisNtgVrFx0BBIic8wDjwjbwebBzSCBNzy1ZpsXZooBYsaewj7KxCfSOIDKKNQKVW7IKvmmT5WziV4KZ4DMpdmxpaVF+AV/APSAQwV7p78JafaBYBGHy+ymAZ0G9XdSLmFw3QE+0vHX39CR9awBzjx1IYggIg7EbBYY4+9ggL3hXda85v7DxAH34/oUXj8rewIboHxhSm32cf332pLWqoAt7kTpnuDbWi3W76667lCBEizzvyecg0Oa8Ej9oXeHto50uKZOCQEFe99YjN9rdt91i6wtzNnHmXVuenbGluVkftrvlxXExIZP8lgBs2FhI1QigyOozUSwGmBdTS0PB3E8rwSL4ozhIB4La090H8lzFF2lwowbTpRklMMjwi5oNUakK9Pnkj35CLERak+fnZvU79LDfOXFC9/zyxYv28EMP2ujIiJ0/d1ZnhPvHWVXXQ4YWRe+KwDcAcHOGiMgA2wn+JVOWYRinA/gaQp1ImoDrzbah2faGDb/WtjX7h/AR8ZhgOMd+j2Iw+09rlhIx7R9ikkackm+0wIYPiViv2R4HWB5/gxwQ7ESeF7Y6risA52YfwGMCGOe6mkHyWIvmz87jow04Wki9wO8auADY7JGbb73Fbrz5Ruuiy/Dftb7/k1/7Nfsf/sd/bCPDo1ZE7mJp1X7+87+gWIPGaRixyCYRp4Tkma4NKbEE5nD98fn4mwp7sCfRc2Vgn/atd2FEEkW8xzoRjCDdwJmG7YkGNv8GBgfEvoVdyHvRdl1lE+dyAlrZM3RqHTpw0IYYREnhFGk2mI85Z5wD2FC8Yv8hQxjrIjC9xVlM7DsVStKMFpcXcPY9YLW6FTJ0pXqrLTEKeqEUzZAvOHbsmPYsr4OfZSjT2PiY9i4xoAq21YrNzs0qXoYtLS3VfM6u279fnZGnT71r+3bvlh41Q9kYLkVSIWBte9t6i2WroLcKsJeBEetdDV//m7+xZ59/Xt0hsb4Cz+qJqai4ImtLC0veyQdwv+ng9crigv2jz/6M2twZwH38+Am7cPGy8hkKThTJGH7sAKyLu/FazXGSTyvxQlmsaezvOKP8DNtRZy6RNThjwcIDAFLcji1oobuTIMILfnSphNzDoeuvt8OHrrf2ctlWV5bFmOXdoyUdG0hxDxAb+RO0RSenpsXKZlYAOuYALsgjjYyO6gxyDexb7PRnP/tZkTTwG1NTU/bKK6/omiGBACQBbO4a7LfXX3zBXnjm21bfWLO2lowxlr0NBnbWrJQGU2rYdZNBIp91mTOY/RkrqDs5AfZZ14vlCfgj4iUkUCanp5WHZPMF6xsatnq+bBdnFuzVt0/bmel529xpMSu26u/EJ1fjUvVKO4CdCg5Z7uVVEb3GY69eo0d4AmZTzg0oo3uPHE/WrKO7Uzq+P/rjP2Y9gEHFggAxbIqGY3OmUoylXCINXieWh4RAofftd96xRx591Hbv2Wff+9737X/+X/5X+9znPmc/+5nPSkbk3Nkz9ugHHk4ShBUNwKSDb3Z11SZnZuwvvvKXOosHDx2yQzccVlEJuQf8t5Pk/B++AxCLIhLdcbz/4MCgpH40D2iDdvy8je0atb27d8tPoSmPJA/vOT46auVC0V5/9VX7t7/1W3bx4kUNIpXMU8IOmtmGIjAEQEcXcNZnVWn9CgV76CMfsVvuvEM2JaQx2FtRDMS2nDt3Tn6X73mf6DgnTzzx9tsq6AEo+YByOsvbxQKWTvBWxU6fOiWZCSSGeP7xt96SXCbA9ZVLE2L3cg7Jw1i3lnyLOg4+9rGPOgs2dZ65rKiT3QCcFFPXkVB8rwRN+CPFlIn8cK1vi8JszGSRP0jat5y/KPbyPM4dX6xJrK3nRT6YzyVSXX6WfI51UeFG+FOSlgTP2KrY0sKCNLG5b7BqsckHDlynwaPkgxsM3ASUy+XUxR5FmCi44Ys4U2hm4xORZkFCQ8zrtM89z4CosS2SHff20oUL1t/XJ9kP2ODYduLXySvT8nOwl3lfimhcf3Q+8x7YiGe+87Reg71G9xP3D3AVrIb9xTqyp7jn/M8egm3N2QLkZ91YK+xZyARyD4iBVTCmmxXJtu4u5evkaMR5EAU13DaRv+hGIS/juthr6ESz77CFvCf3kNfnemIPBwHF8UIvYkSMxOPZ9wL6m4ZUBzGBtQviAJ8rvue1eT/2SeQ7vE8MauT12XtcC7ad3/O+Ie3n8yp25K8phqpYsuUEBYq6bKq+nl6x93/w/WcF0sPW5wv9az577Ff2P1gZ//p6u+3GGw47rlVH6cC7BIS16Xrziqcp6IItEfsi1QHxJpQVTp09I39+5z336OxpFk2axxL3lpcAW5V8bio8smYRX0b8GnFr85mK79mDIvKkLkAxsKXO4DFDFJMAtAOwD3kXSbttVVzz/xoAO852FBsCf4kiFGvIa4sEItw4JzkWzsxrr75qjzz8cEM6GhuzhtwMMWWSihY2myQkMw/d/2h9G6CSAU7lkvW0t4lZTEJBYLidqVstk9EgR/xOIV/WFGcAbA4qFSscL0FXMJOckS3Fagc3kz6ydBcTKKtgh5uQ9HwDwI5Wcy3sNQA2mwrgWiBUcqYEFpFY0i6OBIID2ADMPq27FaaTJkhjZJxyz+Lq8CSh+ACC1M6YAFMSdG4GDC0OAdcMgE2ALJkH2jGT1pHrjLXYwtKKdDFh58IeZYgjTlPJZdoIXjmpi71QyNRs397dqqBxgHzAxZY2kWtzBzjnIUUkA87CQaHck5PQs2XjEQiH4+Z9Yx6ahnmkNlw2E59T15H39njJYPAe2SSfENX5qwrEzrZOhlpTv/MAAkjJZCXJQoxJ66NXadq1xlSKaZWgJYU2RAJKoELWgSQkpErQqeN3GNwIfgPAxqjjOBj0wWZnD5Agl0t0AsCAdqAPA8X94XMhAs+eDHY218QhiSSUNYYtwJrxPQeaNcHZk0jgFGG1cM2wH5A/WVldF4DNfSUAJpDXGciatZWLVi7A+s/bYF+PDQ70aj0AWTnsfKb2zk7r7ukTgA3k0tHbJYBeBorBaamllvMQVeqGLAOOGucIWJcOfK1W0ZkCUMahR5uwKli6pwTyPujJ953J+RDIAAYtMHHYvF0fTXfWkpYNAGwG6gB8+JBELzTxHhjdAMQLBWSAtixXAow06VjnWztsz3WHbCXJrbzy2uvan1wTQaKA61LJbrzxBum+Dw4NqkDGALvF1XU7dfaiHX3tmB1764SG7DGAh/fX+6j1Et2mdRUcNEAhBafvB2QEEBDAAPsmmE+AM1S834+BHa8ZzGDuRTO44Aku1+YgRjNTO9h1EbRdC6Bc/fnvZ2BfC6o3Ay7hKJpf/9q1CGBYiWRiBgbD8B8CYDfA8ZT8RGKmvQow2ZDZQD9+R5pyArBJ0BgKWC6J4Up3A/chtPBYUw2XSO3vnF8KOLGmgMgCN6IToVJVQu/D9egIcA3sGOKIL/CWZGf2AmALhEysES/uebFCARGBBlOdqXCn1ngB3OoacZkRvporyNiNqMRXtpx9yH4gGFjb3BA7qaVYdL19NHGLBdnE1fU1W0DvudRqBXpBK0wu98F7W9m6VXjL1qLddd/dducdt6nA3AVACzBAYLc4b30tNWvZRt7Hi70BVkewiP2N4liAXSqkcf7pFto2K5R8oEc8lnMaduRa4DoCD90PCjz4qTQ4qxlIU1ID6y0Nb9XsBIKxNOw2GFkry+hbe9dOFJH8LLluJlO84wyE9rUXSHMCzUMLjlka3D8SGCRg2J/cW2wf18l7R4DtQ1CqattU901tR3IbFy5dsqMvv6rBsYDZANi8B3sizkxI0XANYotsum5kgG+0bxIjSGJgdrbBaGd9gyUPCxN/j91dXJpVUbWttUPMQQCq22+62fbvGrXLpwGvJ211fk4MbNaSQqrL7jgLEiAZ9iV7CmCJIBjJJZiYJKPy72oNpPXX4x8KC5prUYcVU/K9jsQIZIMEJuETKbKo/R9ZDxhB+bxduHjBf0eynM3a9YcO2sMPPyS7DLuIWIKOoPNnz+r9SBjvv+9e279vb2KUMrBl1eNCdSfgH2HJ+CBoFTkAsIkhkxat5GIYRAVDDj3hpCvv1whA0wwJOevaC/++5+Kr2TYG2BYFwgDVmgFsnhsARAzmi8QqmCicmWCZROtm2OjwCWGvInGIVk29hrrbPBELfx/nOP6Pa+L64zrD/jT7nvd7XHzOYK1EAUotnIBrBVpaa0qgH3n8MRseHZZPXFxesl/7p//UvvwnfwK+6eBVPWv/1S//1zY5MWV5Cm1ZkjiKRX52G+efmTppTkBI6ETSEexsaV6WirJ1zXZVCVrE4MWCcgDpslpdjLih4WEbHhlWm3Rvd4+tSIt6RW34Xb29tiJ2XNlmaJcf3WVjQ8PKa1qIlyveckvSBwOboogGn6buMq0voIcGZrstpWuQa2CPtbW1K77En4WU3frmus47/osiGnEd2uGwPV959VVJoAwPj/jsmnxBzFm6XQBC+dx33nO3nTp92to7XFYDNrZavtvbBJgxK6Cnq8v6urul542MCBIKnDerVKyD1vW1Nevu7RMTHVIFwOUf/fGf2NvvnnLfmxhfHBMVGTXA0mP9rY1oe69bFTm4lWXbXFuzn/tPf1bDwi5cuGhHj75sp06f9WHmlhWhg7iX+1StUGCM8+f/xz6Vn2z4yqt/i0cTdymJLRZUPGUN46xTsODJMEtVmKbbl3yUa6f4hbSIhtkXZD8BFfbv2WM333iDDQ0OCFSioKa4R2DmqnIOQMOJqSmbnpkVg7e3f8D6BgbUes+ehOXPF3NbKDKgbbtv3z5pwQISwpCH7cveGBkescW5BetDk3tz3Z5/5jt29sRb1lMuWFcxZ6VM3Uoa3miSGgitcCBsyQQkqYGQXiRnJY/It5gVEogNYCj/Q+dxoSC2OB2JgNinzl2wjWrdVqt1e+v0Bbs8v2Ll/hGrthRtcW1LfqxJx8dth4unOYDNevi4yGQir1IZ4h5xxr3g7+xi//J5Nvli3krtrdba0S7g67EPfdCGx3cJwCbW4d5INoNOXc0PqQuI4H9+zmch38CmXlcMeO9996ug9JW//Kr9+q//a/vwhz9sv/Irv6Jc7Jvf+Lp98hMft97uLq2jhjBj/zNZe+bZZ+3Fl160O+680/qZ2dGS0/tjNzRXaHNTQCbAYeSY+GKKri3meufqytKwNTpWfQB1d2enwcbu7+nRNU9eumSHrjuoeBMd7i//0Zfs6e98R4AiOINkRJq6frB9ocEbuTsr3CCdEM+NjtqPfOLjPmyQfIbO89SFyHkI+QcndrmOMYAiP1+emJAdYX3JeaWzC5N7AVDRh+fC1kUuhKKxSAurq/bUU0+5JCX+dHlVXcpIaCBph62jW+TQoevtx3/ixz0O1Hwhx17wG8IHdK4pJLvv5jOF/W/Ok8KnhQ8OMDP8Fq8Xs1oAG0UsSgP3Yj3IXQN8ZN9dJVFAkmt1OQUVxM2Z7SpMStfIc96dukB91uDEW8dlKwAmJyenrKdvQHEZ2u1HjhwRCxtSpOJcCCi5FsXK+BQx5NvbREIDDwKMBFwGAOSeCbPSYEUY1lnJhPJ34p2LFy8IbAZbEMM8S8FzQ5Ur12V3rWHym0OHD+u95mZmjTleyHTweNjXFFz4mQ6BqckpSbOJVDA/3wCmY/8ECQU94wARWX/WOVjM5CHzC/Oy5ciXoAcPaO1+oyY/RmGPGTkaNNzaar09vQ0SBOtKYYR7xuvG7ABsZWgwR+eGCHRrFJRM+5W9xc8R3zcDm/gQ9gafhfsfADo/8x6B8awnrInXiLg+ziD2LuK3yNd5XIDZPgemKAk8Ma4Hh2WL8B39ff06F9XNLQ3+PPnOSQ2NxQYKD6k5q1vxdY5hois+t6GQszvvuF0+2jtwibGcEEph3GWEwDCL1t7RKT1s9p7wREhS+bw6KmDm/+iP/Zj8luLcNCiV+5cXwRQyKqAuRCAn4IXvZe3iDEZRQ/hWAv15XuRC4LRxT1grneNE6GNNevp69drRcRi4LPfAFb/qls14x39gJc1nm2sKgl/EuVGIELlBJFhyEvdKDJq94dChRkEQ3wOATdwYAHbsExVt7r/3oTotUEiI9HV0WF8nEzgR5/bJrnhTZESuzC+kpIUDC0PG2yydPeQ3yS/GTVWyHzrAISHC46SPnYa4cNEyaKkqqY1MS1oCizBKQv4TW1etxZZaEUJeIZNxxhbMAwBsnBSBOUFwnqmvZemmcZMJ3DBw3u7t+sLo3kRSIEfbmGBLwODgFI4CA4FjI6hRWyvsWAycWCWbDQ1sdK8XlldSkqmjpIA44ST6PFGBotreVsja3vExBUck484+87YHrygxDCYBNgKwr7aGBoCNURETVMykulpDfIgf8ggekCvBSBpgBNq89lUAmwQ9afcy9Tqxs6X1t7ziQ0V079JkUYGdfM+9IhneUoJD0M2Bkm52rqWxTl1dANgbmohNUuzJqCfNBOUBYHOo+Z0GViTWua6z5EMEeO4mci1JxxEGUG0bjSlnckfC69PKa2LhOIvTK28Kjgl+2JNp33T2dDeCbLEh0KtaWtI1cD41rFDgdVUAdjCwKeIoAVKynNoDs3VrLxWsv6fLBvq6rbMdRqNrLPN5YT4Uy60KQjWsq5C3fKmgQDCcv9iDyfHGNUagS8AHOBiav6ry1ioC8r0Q5FXBaFP3YIH7XFLg4kYMp+psRtiRANgksgLhshlbX1uxDQBEgivpm6N5DjvPXz801d1gMZChwwsm64DYbVbq6LHeoVE7ctsddvT1N+2Nt962bz/zXVsiUEL+I2vW1eEaUuO7Ruy2m4/YT/7UpzSMZWJ6RoWf4ydP2cz8gp2/OGEvHX1F7ES07LgnOv+5vMAcHIckRJoYygEuxpnmrHG/w5CyJsHGJ2DwATl+PsIJhCOI5zRXNSP4jEIS3QTxnnEP4/kByEXw9rf//+EA7Gbg5Wqy6K/W7Pzj9eMx8bywOf8+AHazY7z29fk59cwYIW3I2zQD2ArYE4CN4liG9tgiQ+Zct5hEGFuF/Ysqb1Tv2SPcq+bWQ2ywpq6zJ2l9YofSaYKswPsA2DHEUe1cGjhBQEvy7r7Hh3A6gB1BkopnqQotxocSTpeoENwNCJhOA+dEYD0zCTgTFddVo9OEtdnYrtj4vn2aQD89O6vEikFkgJgXL18W8EJ6V8zmbGdjy3bo7ECWBH1J27FKLmP7bzpkH/vxH7XJqUmr/jtNvE997OOW2ajYm889a93ZbbMtH5zBuQ/2cjA3A1gKMI7fq9tEwzMrKjJhk6K1jnXle+4HzwFclvRK8ke8XiQQFHjzxZJkVhrngiRHrCMvLFPc1D1LnTbRzSEGKsUH+Gc7HuTwO+6DikytJR98hIyFpqmvy/w4e5mkBYmkVckI8Dt8DACwbC0DNJsDvgIFQpeb4LWlr7azIykn5ieQfHd2dWvg08T0Fevo7Fb7cWdnd9LBdr9wFSx0djmfEdtNnMQexk48/vjjGoASwTtBfejwhc44yQDX0t3TaZmMs/0oKuZb8jbQ02P333mn9bW32dm3j9v8xAVbX1qw5YV52TxYkHQtVGvoyftgZ+wYxSDtZdYPVuZ2Tb9T4NkEYAcDm7OCb2hpgcFLgOoJG3vbCxMuoeMs6QREmQlswx/zmAiE7777Ltu3d08ayAU4XVFLP7MZZmjpvvGI3XrLzTY1Oan7SMeadK6LsG8dwPZEEya2Fy90bhMAz14st6FhDgubzjxnbyAf5/IzV+1ggNeK5VLhotluXVvgay56BpjN+6oAlZjCkTzzP/eNvwdozTni/kWyFHs4XiOuI/YOfkPyHaldHVAgHtPsZ5rPQwCCARJcm6zEz7xOAOFRyApQJZK6WFNek2SLwwcD+9ZbbxUDu9RWFhvxu9//rv3bL/y2fetb37LlZc5Zq21Xa/Z//qtft2ee/p78MWYPuYMaRYdkV2RH02eKzqhmnxVazLrOnOu2i93G3J0E7mDfBWYyUJp4mfO1sa4EmzZrWMwMiwLwVby2smKXJiesvatLHRHE6pmdurUVSjY+NGzDfb1WhvlUpYBTlw62JC7cbLu8FXZNpBkv5FBY5W8CvwBumTEDgNjRKcIBv19eWbKVlSWBHhTOeDzrQgch3XoXLl2UHjdBz+WJSRsYGFTSynrQnQFwCzQIWDs+PqbCPi3NrCukhLnZGRsZHJQOLwAouQ1gGgAtLEKrVq2ntSQJi77+Ac3eoeCPXfjC7z5pE1NXZA9dQ1xRipJvbDKkCwehTExMEZY2N7RGxVyLff5zn9PfYZ69+MJL9s6p0wI9mUmCPBP9o9JmxnhLI/dqcaURgyUw7/8l7j2gLL+qM999Y92qWzl27la3WmqlltQSkhBIAosgEw0CA7axwYDD4LDG8Oa9N2vWc1hjHGfseYAxwWCMNDYY24hokg0CoSyk7pbUOafKOd/w5vfts29dtcXYs9Zba6pXr6q6de8/nP85++z97W9/uzmY9p5Da0ngWCf49tgfVUSlhnDENACDsBtVtZPsAxJUQaQJn0HHpVQ8n7PBgX5JTsDSVxyUzdoEPj1x0fKyngW7Pnrq1+y+RgCSmlrOzqoajIZkPJ8777xT6/TBhx4U8/9Vr3qVfIRHHnlE8/2Ky6+wgd4Be+A737WD+/fawvSEtWXq1pqtW66ybEPdHZarVYiUJR0iwDjZJQAjgSEVgHjWDCA3ADZ67fi4SIoQ2KPPTKMvj+9oPMocQrpqanbRnjlywh5+8mkbmVm0fEefzdZyVim0ikSykJqMedWx73+OcziIHdWUsolpfujZaGk4s54YL4hNHk84iQoGKImY3oF+AV48s+tfcINt3bFd/h37B2uavUc2mZifRIqYu97Mldfoi8EYb9i4ybq6e6Tz/bV//Lr+M9Y//6532Z7rr7f77/+uiHAvfckdivVYK8iw5Upt9rVvflP7OtJHI1QB9fQKs4BcMjM7o/sUWa7idkpVYErgZGz4woiqI9yeZwTYgA9wz8RVSNSBH/T19Njs1LRdsetyW6SR4OKCPfSDB+3Tf/FJ2Rr2efb38MeZ1+xRqo5O8miRVA0wsY6dGxq0t7z9Z/Qexil8E+/xkVfME+CTKr/N5A/xXgBKwOlIzstXXl5uVOOx7SvYIwAAIABJREFUbwJOgVkg64UfwnsOHz4s3IPni685fP6C9fb1qikldg0gH23wu+9+o/xA72+zxpyPZ6fYsIYteC6AFnPc8Qtnvmq8U1VrAGwxLkpapupr7jUYq9Fsj2PwupKeaTx9H877nJIz7pWd/OdnbDgETMZmaHBI4wJozXgR3z+9b7/8I3wlsAn8ceYPtp0vAeXVipjaMKN5HoDWYil3daVkQrvsU+A2amorAHRe8xuC1fZt22xk+IKNjbpPyN7I/EeWiDEBIKb/hPZ4M611AGyab6I3zTP+1je+KX+Ie10/OOTV3LW6kntcJ/Mukh1U+eGTwL7mefO3SAhEPMp7Gc/As5DpAkzvwLfu7FD1FRJLyCYhQSJGevJ5uEeSJowniZSB/gGNFz4tSXBkOzg//5WkTV8X+10Rb0dVW/g+zfhYvMbzZ/xDgi+S8bDgedbhe3NfjCl2PO5NlfQpuRJzBxvghBOPBUZpAL24aBvWb9R9sTbQwVaD0kpVc2Xf3n0CsIO1LKInlYpVrxaGtCEwuVaxa3dfLXtBBRHncCJqXXMToozi8EJRZMbxickGIRZCSquIRQv2xFNP2hveeLeqSAIrC9yL8xEzKoZapf/e2vqLvbcZa2i2KWGX+Ds+hIhMqVeSx8POjucaIYeEHZI6QKggpGaz7BKMBwC2E2+930wzgN281pvXe/gAzr5eVhNfxuvI4cOSSdu5c6fsE7Z+amJClU6B5UW1n+bOrTe9uE6WvzWXs8HubuvpKKuxlMBRAgk6JxfyYmATPGUyeVucX7JMHb1C0PqqDD5goso+xMbwAWXRSbNKGr4u+u8SHw7INgy5WA8pCCYznQIIBpCHRMZMAyFGsJcaqrurdJ+dXUWQjaNHUy+cP7TEOBe/oyeHsV1WVjjvkhR8LxRtbJTyvTXWdeSg84Dg0tis2ZmzZ11POOlmwZZQafjSsnToYE7jeNHQCQCbpjKwpAAIYDi5JpwHghEYKYDI56yzlLNN69cJWCQgF5OuSevVS6DXJE5cWzoAuVUZWRxoJqZAF0qkBGC79swaw8RL+TleANgqa2hiK7FpY1ylgQzLPZ+Xc0vQq8wrJe9Jw40tTSwpNdauaKIx2Skp5HcWGZsfzxUWMx3bL4yMKEAAuBLYXqkKwMaRE7s2ZVe5fjYnAf0q1SBAAKT1EhS+CBhIWMzNTikQw8kQq6jounrMORjYLA4Fy2hNl8veJCVtUgLOurv0LGVUUsDMRifQIYMkR5sAbDXnpAP4wpLNLSwp6GcAeFZoK9KcMWtV6yqXbP1gv/X1dOk1MUJxoJLuHA5oW0entXcCYrdatY4mt7OAdV8ln3Nh2BmXALDpeBwAdpTio5XH2sMJ8//ZRuMmX1+UXnnXdMYEoAftQ4za+PiYLc7PWWsJNnurAGzkWMh40dARAFsNQhOA7VI2vlbXjJEzbMcmpi3f2m6lzl7bvONyMTvv/dzfiSUyNjltpTZvUkKGGZYDLAEYP/3d7ep4/8Y3v9nKnV02NjVtX/zKVzXGt952u33og39mwyNj1tfX79phgC5IilA5IVDtuey7COZjg4zNKgwrYyL2SCozw34FS6j5s2FgmYPhkIUDECCGgvXUCTuC72ZA+f8PALvZ6MfG0rw5NW9Ycf3N74sNJMCZ5ntRY9l/RQP74mM+B0CH5argFRjS2zhdzMBmbAmfCWgU9rYULIcWoLTHTRIx0Rgi9gSemZJyCZAJyYcoEdRGSyBCl3gh5G5LxI5VkOsMbLmEagboTYUDwCYY5neOI3ZacobDHspGc0zzEshGkW2yw8EYVJkyVToAW9LAo+IoBeI4/cWCDWxYb3BDJmdnbQ4QNpuRRt1lO3fKJp44e85GRkZ1DwVAFwHZS5avZ2x6Yc6s3GL53k57+Ztfb9OLC3b04BH7xZ99p23q6LOzB5614aPP2tLMhGwl4xj2EYdCDkeSxeHvUU7Gz0reLiyq6oFAT9nwlBQO4E7PvklnPZjwsbYYHxqgAT7A6BH4nGSpSG5xLVyHQDPnWDvwL31REpgkp/EHvBw9/AGZS/Z3VU2teFDCHEp2XE2Ute8jJVUSAyokZyLoift27etio2qEZ8t9kuQE6Dhy8BkbHBqQjf6n735XwBUVMus3bFRwg62LhHoAmGIipSZbANhUshCcAJi8/vWvt6efflqNvyJQwFaFbBNzHMaPWDJtJVu3YSjpvaHnnrGNQ0N21c6dtjg5LjZfbXHWlrHJ01NeOlypqenY0ioVAjVvSsUelMoRxTKEgba04iWJ1aqDa6mRKb4aASlrxfsYOIjFswBAcmAvo3J72FiU3os5ARtmZUUltwogkhQLf+vq6rRrrr7aNm5YLzYLfRUAmWAe0bixv69XjRzVFEc9FxZc55zGLAWS1iQcnIRAEKC8cAJPGHNAwbb29lT9gw9DYmRFDrZk0iAIpD3JQZY1kCzYz822vdlmRpDEa0EsCH+LsYvAmrXEGtEenfSwo+Q1ksOxfiK52Zz0ieRm+FtcjxIAqZcLx22+lvATQwbh4uRo3CfniM+FbY+1xPUGOBDXEoxAzo/+fr1eUSXUTTffbO0d7ZYt5ARgf+wTH7PHH3/c7v3vfy1/sbuzR30//vGr37CP/vnHkzQZ8j/IaPiOxLnkg0VVUkoAhF3XNaRmgrIBgKYk1VPjN66J9Y6NUBCMxEgq2QaIws+lYRpNHK+66irrHxiUD0Uj2bPDF1zqpl63I4ePqOy/JZuz7Rs32caBQetoLVkN0BYAO4PUjscj9OHg+vGLSbAjJ0JStVRqs3yxRaA1NoFEEX6g9CizGb2XuZwvEIw6ixxbAcCNhAh7GzIVUX3I51mrzFU05CkV7+nlXjbL18zmMtbb2yMml+z08pJNjI5amYby+CvZrLUWizbQ22tDAwMa49XlBRvq69Zeh2Yp95AvlFQB+vFPfNKmpmc1luoTkJoaY6eRt3IJH2KpomwXeujzMzNWr66I7f2Ot79d5eGTE1NiYNPYlgoPgOullaqAd2H/Sua6zJ3WIP+i5DOxNGNuCAhLVRYxn33fgWVc1FjjJ3vVh8cy8vOSvBCyIVT7hiQY8x1mu9j++PCSr8FfRs7Pm5ay1/IMaBa6sLxkY5OTimVhXl93/XW2Y8d2jTmxCnsHz2bf/n129uxZe/Ob32z79++3Rx991G67/XbZdpjZNOVkfm7bcontfXyvff8737GJC+etv6vdhrrarS1b9/4UxawILdmQLFPVklcYsOeKgLEC8SrvjOsMVbk1K2SR83MQW83AALQh4JDEwz+AWFNqtVJ7tw1PLdj3H3vK9h0+YYtWtEqJZo45W0WgkrHEv8VHQytV/lADUvJnqIaOAVqvaRn703V9Y/kAmj9OZKJ6MhiUsAe5HzSvL738MrvsyiusQFUGso1UBqeGdCI88fwhrfmhHR9oaRGgesVVV6mpGXP205/5jD3z7AElE668+ip73/veJ2mYT//lp+29/+6XJUHIPjY5PS1i3d/f90U1HUT3msaqgOo0UkUCgkpkr9Zt05rBT0PGSM2G6e+wUtWaRdOY2ATcg6oK4jawC4BEgHPWHDHR5Tt3KpnC+jl76rR99IMftrHhEQHDgKDhH4fdbox2c5Wo/CqzChrihby99WffLn8EsI09gbF1QpuTtaI6kX0G3yf6F51EW39pSdIUjHUAveHnRcNqbDKJMewM5Am+k6Ah3t2+9RKxkkfGHGBF8ojEBOvida97nfeOUq8rJ4oAooK9OJktY8sr9P9y2YFmoL55LxI+Ixa3z69IaMW+EFU6rOMA6bhmxiKknRRjJKwiEgEwvaI6WH5a0qom2ZPyNCmup3rI7RNa2GACBw4ckE2HsEATQ8YYv4wb3Y58U6kkLWUaOMaeL58yxZvcR3//gOZXJG8ZF+a0cLEkVUhsD7g50Ncn3xgQ7sEfPChGOOPF82gQYujLBsO7vd0mxic0xuh0A96RZKBhLU0gibGOHzsmkC/GBMAajAqQneMyn4IIFMxXEnOMZzSgZr4COkumg5ig3Ga5YkHSJiSX+U6VKPOCZ8TxAOynp5DUHda4cAw+L6mj9Ds2V35nsSgyR7Cfw8cKP5oxDHkYrjESFB4frDH6w+8KnyfiGpLa0WOhWZmA++dYxDisKfX6mp5uAOsxT/HbHQzPpmr9omzbyPCIqvxZVzTfpAnq4489bjPTswJs+XxIkWBDsCv4r9hY9p/tl2y1rZs3q9qcfSiS9ewZrFPv4eLVWsTg+NYks4lBSMITKz/2xOP24ttul7ws/nEw/Bknkaog/aiKkbFa6yEUa6p5vQSpKcgNzYxoyIQ810gw8Tf5jEm+lp95thzDpcAcO3If2oQbEflzfcKqkrxHPP843nN8wBTX65kho6aKsw6X/5qdVf8cZBi9UnRZGtgwsPkd29tcTZh50c23iYFdLhZsHezicqscvVrNSzwlUoEW3fikAqZshpIIMkBrGizBZg4AW+WgyWES2JpADjY/wDYeeGheEoRKYyUxXoKBLbAydZykFEOTtgnAZjNUZi91sQSoALDGyYMVh0MDC5tNBykLHG0mGfpOLCxl7PJ5Gx0ZbUx2zhFAOqXLKidZWhKAzSLCIWJR8Dc+Tya2t7NLWXQAj+m5BZuYmnH962pNUhOwRx28Rtbdg5YAxQCw2wsZ27BuUE4cIvLKYojZoBr3RrY1gjKB7cpCOgOMbCnldx4QeOkjRhUHm2M4OJG6GitjiiH3Ropu2JzNGPrXgMKxOWmSKkBCT3yNXZ/S+HqGpRLPsp400gA4mSO83qLrcoc/a2PjE3LoF4LRwnGzOesotaqhXwRijGOA2WpqmM0qeG2h1DnpAMmNhsGTMVuanxUAi6GIjS00sNXwD22/pHstaZi8G8rIDiNlEB2LuW/OQZMHAF8WLGWjgAEAqjCwFxaXJSeCdiiLHEOUS4yJcmvR+rrabaCvxzrp5FvMqzMtz58VgbOYpwS0o9u6unuV6VxeWVAyRQE2kjIpwyxWXaGgoD8y3ircQg+J8qYlB+ZbW9FjcpAaADuMFeMpkG+VZEJJGwlfbLqwKn2zG5F2N9dJMMusw4jAwEZGqLurUywFdxIcDGfucG0qh6GL89KCfOK5hWXaV1u5d8B61222z/79l+y7Dz6s1/LFVivSoGDZAa0oFSVYmhm/oPO//efeYa99/evt4cefsD//+Cdsw6Yt9r7/4z/Yvf/9b+zLX/5KQ3OrVGhxtivBuYKzYJasSRA0AxTNmf8AsZUNRc9Nzc3QcUv8pCYW9sWARziiF39X87fEMolNV9n0ixpDPv/n/3UGdjh9zd+b7y/OFa81A86xiTU70c3X4br5zq78UV8/CsAOxsC/BmArGacidaSozPKlouVJ0lBlQMl1S2sKUh0sJogUEIodJ4GYxtGTlc6UDgdHDjXNHRKALU2+iwDsGusIHUaWDntK0mAOANvZ9w4eEcxzbOZWJM/QnVwDsJ211AxgF+itsLRo9SqlVA6qSqO/3GYdfb22afslduLcWRuGFUiVS2Jf3HH77Ta4bp09se8Ze3LvXpuZmgRFsZ580aqz81amse3Cgq0g0VMu2u6X3W7br7nKvvD399muLTvslS+4zV68e7d95W/vsbELNHV0Fms4btF8LNgJPF+crmBpizVAAzT2IzWacbBTidXEEA1AXzIu9bpK64J1y/sAf7Lpc7LfTVqXWpdJG5H3Aq4QHLFfae1JQ8/LxAngdbzE1OFcaLUGkK7qLpXYOVKGvQ49RFgRKqmr15OGJezqqo7JM8WRV8lmsZhKLSc1z2CKdFNtlqlab0+XHTx82B557HExl1vLHWJxcW8Et2oKlABHbE/08SDIn5gaFyDEPRHwvfCFL5StFVunVGrI4UTVTyRZuQ91ge9qdwZ1rmCVpRXp3Pa0tdmBJx8XgD07dsGqi/O2ODerUlVkmlZqJMsr0sIm4cnYkuDlOQK+AQxLQiwl+QnOvSLO5cIYKxxDXllZIQnozxdg2O2hyYnmuJJxS93Tp2Zm5FeEcxrMGO7fO9NfpuMgG7Ky7CAZyVDYai9/2Z1y/icnJySNAFjNfgBjNHwigerRFErr0sFZ9i/YUlyveo0Q/EtyyyVFAsAOexcAdAQqzbaz2S6HbYt5Ho59c/AdtiBA6wBpo6QymqXGnsK5uGYRCpoY3IxZJH74HoGnpI/S/hoJuwjy+XzI+sTajGA0gBLWd0jexf00f55gg2PEWCjRk5jknZ3ttmHjOrvllpuUfAEoy+Tx1cbsD//4j8Tc++3f/h0l8fM5ZGhqduTQMfvA7/5+agadfD+SIim5p7Ut/979hmbAXpUbqfqPcWLvQMc2ZJuwIbq2lCQgqIP9JV97aVH+JCwxJMco9x4YWqck4RLJu+Ul6e4yVwlAkdrobe+0DX39NtTdY23FgtWVuGReAcDWrFDM6V55hlyDGsKvEFM4zofeM+C1wFTAkiR5uJxkhzhOaxv7lGtHYq8ZKwfPpm3f/qdtcnLaOjq7nBWayWrOE9fAHkcOhTk9JxBkRaDVhQvnnf1Zcn1VytEhEnQQd1DmzRgAZNJQfB6GXZu1lGAdQuiB2NFqZ89dsE9+6q9sfm4xEX1cskF8aZjOsCwlw1E3WKBURbD2psbHFICj8/uzP/Mz0lxF3/LJJ58SgE0VYqWaEZANf8OTvFR9ekWKz29HSJXIVmLAdTIdvE7gc8M3onGt91+AECLplrTGRZNPAbMYwJKlpIFlxfVlJR1k8qOly5kITJBGqIyV5AjVpIBA3T3Wj05wd5fVct7f4PIrrlDzNkCHkZFhJ9tUqzY+MWEHDx2UHwIQg6+qRsZtbdozAFu94qfL5mcX7Ktf+IqdOX7Sipm65aorll1dtPW9XdZdKli2umyt9MTBfmrrSmXe6p2CjchbrpZVcoKm6fkM/PZVfReAzXqkCmtl2VpKLdbd16trR8ebuZgvtVslV7YL0wv2nYefsH1HTlm2o1cA9vjsgrUQfyXdcPra8N+fjfudSCBW2NsgxiRwkWt0xm30pXBpRpGaktY98Rq6sbCO20pONKCX0MYtm233DderGWwWopAqn/2epZWK3n8ioKhxJMzlrk41xbziyqsU501Ozdh/+ZM/tWMnTmhNwkZ8//vfb3v27FFjx2uuvkqSVew5HPtr3/im/eDBh+0tb32rGI00hWcdM+DERALXF5carFX1d6rhKyzodeS2uELJcGZN8dr8IrGzPzPAHbAM2NhcKw2WN6xH+3zOJkZG7Z5P/qU9+fgTimuYH8Hgxabo3hMBIPxzXxfux6xyfKvbi176ElWUBJDLXgNoFPtEI15RJZVLbPAaBLzOsjMoI+nH67NibXqVHT0EwvcD8FMiemlJutpofzMWRw8fUdIdTXOqVwDZkM15FRrYVJsHQ58KgNQk1cle4B74DI5pxP4Z+zD3yb3EfsM84fqaq3W4Rti74auxBwTAGnsre5Z8yCSTJ5wJvEPVC/TNcj8FG4yvhk8UmtV8BsAemQtsDTJn4ElUgx0/cdJGJ6caEnj8PdjWXBc2Ifw2rp05EkCdSBR597Ma/obIf1RBebIGgwzehZQRWBSvwZp+4vEntHawLQDIMImFf1WrYjUraZDP29DgoFjj+H3Hjx5T4j8wAABt7BD3CtMZGSuug+MyfiE9A4Oa19jLAXEBnAGf+TtySJBDqaBg/oxPTkhSlaQxyWNJflKtyD7d1qakHpWCipXyeY0Pkksk9MATGGeun+QyX0G0jER/gODYWY4XtrU5GR9xTMwlxpxnHfIgwcTWXmOuNsCz4D1RCRe/Mw6sc+5TNgzpUeSKUsVvVHdqHkOuy+Q036nyn5mesXVDQ9KHB1R97JHH7PTJ06nKcL7BTAZzib3OE1uug33tNVfL7wV7pMKK56lKQknS0ih0WT471TRKGkGyBW/q6JTv/dS+vUpuX8lxljx5EBr5TpRAQQz5WK9Cb7YVQVYLQkX4sLynmSTB76ViSwOQdlKQS+wKUE/688wtzYMkQxIJBbBGV9h4LoAdCaqodg3sMjCG5kSUyJFokyMfDD6bzdrjjz4qABsrSfIHMkwkQMHyIlmm8bjt5hfV1RChWLChvl7ram21WmVFjgKLA41HOoWPjE/YKmSLbMEWF5etXvNAn4w4DFQxnZJcCBOCDYrNUywkGgjJmWUTTMFoABOpGRITVg0nkjZpNITiJmBsstDkhCfnlknD+WEFAeSysDEWrcgyJD1fjG0HQIIAbKQtFpVZwsAAXDCwsIS4JgnOqykSuo8022vXwsehgU3FF5t2LEYmP/p7A7198nYpqwO8npldEKsNh5dyKABk3Ee/cnPWEIuFjUAM7LytHxzQxKKrJ8GsALEU1Kscsil72wiAE4CNL4KxFgBAABAA9ty8nBwvI/aySA/kYLZ587aYzEwEFp8MeJuXLrEopBetBiOu3ya9xiiBSxlYZ/+mhp3SS4aJh/NAeQ4bCRmnip0fpnHKiDe4rBBmUMJaFIMRnTHGIwweASnX4CAM5WKuS4a+rGelnfWjYLe2qucOy55jRNDIJoDjx8RX4oKEBk0CUkNHaRlqvFYbTSI5J4ZsdDQAbFj4JYHWSIfAvoahQ1DDc9XxCmygy9ZSyMpwDfZ2W2dH2drbXLoGlg4MRZx+yxWsIAmRHuvp61fp4vzCrDQn5exknd3lxtmrFwBCmNvS+8PhTUkF6WBXuHa/ZgyAmvKkkjNlttQ4Et36YmMOb1i/QWNBVnVsbNTZPYWcmOkkmhoAdmtJz4VJFMG3M8Mpy6IZGI1GWqRBTsOwxdWaVbMF6xxYb/m2LvvND/yhFdu7bbWetWXYljWaxJW99J5OvtKvXrLa6oItLy3YNbt32y+/9732hS9+yf7hvvvsDXe/yd72Uz9tJ0+etg984ANJLqDFyq3YE9fkE8BP8JW0f8OwNYOuHhx5IB3BUoBwADvBJg8HM75ffIxmcCAAAl4D9JRueaoaUWO3pPsYrIOLNVrDkDsb1ZuNNJ+v2eCHsxvfm68z1nEzMBI/N28WsWFcfG9yApvYUvGZ5u+xGbrt+JfNJJsB7JAQiYCF75KhgsWPu4H9by3pP8k2gADskDRwE2tADUeQgkjMPMYzACXurZnpQb3PEg2bCOhSUxmVGSc9LfYg2TXKSVVJAIDtWnWhsRsySwGac45gjHhgQxPRJKGQJHkCwCawKeZIos2nxmUu+UR5b+/goG26ZKuNz87YhfFxW6HxFDp601NyqF77mtfaVdfsttGpGbv/e9+3M6dP2szYuBVWVm1hbNwG2tr9XktFG11ZsOxQr/3ET/+0ffXr37CF6QW75Zob7GUvvMWWxs7b6SOHtG5halBmDkhJ+SE2nGAkOrNji12OwwFXAh8A3kgqkSzjK8oRWaM4nTitCixSV3gBPqqiqeo5al6oIscTN8HUathwVQxlxNKSnmzGExTITrW3sZ5dgiO02HD00N3jPZwfkAk2A/sxDr8SZ8vevJlyv9ZSm5gToZEtTcYUULHm+QzSA5T2o3XKfFN39MqyXbpts+z1/d/7nl0YHlEw39vXL0eSfQfge23Pd6a/ElU4q/gdBezsot7zzne+s9FEl2vDJ/Ikou/3UVUQgRhsF8gBYqnVM7Y0O2eDvX3WYnV74gffV7POpelJqy0v2uriguRpAHjwwxaRtSLZXSw6kx77U0Pvmn0X4HzBpXvEYIaxLiqdbKA6ey+gPQhbkoDLAUd8E/d/ALBdA5EgTWXF1Zp6WEhXdMVLC93ZxeldlnOOzvXgwIDVq1Wbn59VSSCJGRo5/vhdrxQTGwC7gs+2uqpGd+X2TrffAnEdqBJDPOlqRjJaPUawrWj8opssv7GuZ+r9Gdw+BTsjbF1IffC3CDT5W9gRno3mYtL/C3IB44RNj2cVQHIAwRFkA2RF4BT7S1wLn+XvkVSWvU1NvDm2xhAJmCS/0Xz9XB/vDWmlCBoiSR9/Z90Arojx19SImOsMUAGtd47t+5U3PeKrr6/XbnvxrbZ799U6l0qFCzl74MEH7I/++I/tda97vf3qr/6qtZW943yh0GILc4v2gQ/8nhr7OZDgpbSy9QkYJygKX4vri2ST/g4IkpqdOVkFpmgTa17lta5jKo10mEopkUlQzZqEFUeQPLRhgw2sX2/jM9PqsTA2OS4tVHyjqfFxG+rpsyu2b7duAHgBZlXFK9UqxA+XPoSJzbiRCEFvEnICSRXY17CBp1MzdPw9ktWsBXStAR+xUYuLs9bR6ewzfMNBQPVszkj2PPLoY9KLbm3v0FzH/yGWuGTHDpfryWSsp7tHwTIMSfYo5gTsx5WlRTUjxK4N9feLFY3+qUuJpDU8P2ODgzSQaxXwTpzR2lq24ydO2Wc+c6/iNE8SegNw4iGCQQhLAnhJ+iHPUYf1m7GpiTGB/Du3X2I//3M/Z8eOHhHYuXfvPjt0+IhIHDSPrdYA86nS8H07WNfetyB0MV1uIgLikI4SwSX6TeRziqHcmccPoukDgKprNLOq2U/l76uRoDNBNecg1QAgzS9ocwZkU1UMSVORGzyG4Ivgm7hP5fFdXbZl2za7bs8eySQgpxISgyQgWMvDI8Oy1QBr7I0Dg4MCb5hzzGUCetiajz/6uD36wMN2+tgJW9/fa0O9XVZfnLPecsl621oEYJepOINw06gUdB1qwAr+0bhXEjHoX2Pd68SyVB07AzsHMJ5LiXt82FJJTGVsfJ1YvJqzaqHVhmcW7f5Hn7RHnz5k2XK3tfcP2vT8okgCUYkWsiBiPycAe1UAdpKoVKLBvT/vYYK/FXF7XvEIaxuyENUC2DbmB8+T+T60cYPdePNNVuooq+cHoEyjv0wC95BB1FikLryjwyPyh668+mrXjh8Ztb+6515JVbGeeHavfvWr7Wd/9u1aI//07W/Z+9//PlX5QDD7L3/632x0bNze9raf0jwmzMIGYD8YaSVJOWdUusg3RKov3PFLAAAgAElEQVQlp32EhqfHT57QvqQ9IUN/EFiwZe1RExPjmmuwdrs6O2zL5s124/XXSx5r5Ox5u/+b37Jvff0bSlojCxFkspDnjAbk4bvKN00AdoW5XG6zoY0bxSDHTmPzABixN2LRzs8pTmQ+BikpbDtVuJmaWWcCWrEpHpeV5GtBwsJWIvEI2IkUKmsC6Rx03AFHR4dHJalx4MCzAjkPHzmsfYJ7AcCmUhAglsQXtps1Rp+xAKJbFUOtAdixPzq2sAY6R+K12b8O4DIA+riviKVCCgL/hXFhL2GfCgIaz2dhzgkv2hc5J3sLMrFpTycepgKDPZiKkmCPHnjmWc2vp/Y9bT1Jior9KcBx5hZgbCSrAiDkmvgZXxTNcCr1iBGwb1QV44cD7rYjsUN83Fqyuelp2TlsFGAox4BZzTUzP8WArlZscmrKdl52mc6JL8EzZ94dPnRIVQOLVBNkcwKzL995mewTFUiMC2PE75dffrmuD+AaO8V1hs+BDbv++us1LxgH/s6a4jvjdezEccmosHaodNq3b5+qGgCouSbGR0mAM2cUayB9gr/JdXJMroHz4bMMDQ3qPvG915Ib9DlZiyGxM1QrBTGUvYLnJWA2NfXkGBw3/PlYB4wZ+wPyf6pMbJKvCDkLxoH91Pt9gSWt9RkhxgEDoZpDScmOdtk2QNlocEp1A8+U1/fv3W+nTgDUz0lWl2cexAcROuRXudRVW2uLvfCWm7S38Pw9+Qq73puo4ktD/gG3o3cFthMyoyr+28pKwO1/+mklVl7y0h+TDcQOMFdifeN3i/iAL9PUFPNivIOxiefPd645tLCx7dhFxi5IF+EbAmBjp9jnqPhgb4zK6PBvOR5+EOtP8obpOGHrwJ2iuehzcUP399j3qYiQrZCkHVVJBXv4oQdt9zXX+OuJgIrt0XpHNibJt4jUcdO119YBxsjsd+Eg0mWWsrrEqCJIwpFD43YeqQwEuyt1W1hyJ6GQq1s7zfTIYKo7beiTeUk54KIAowQchiQBm6PAOuk4JlBBLA7XKuVLJRcVwDnYWq7FKcc/NYZQcEhDI2jvlKMXcASQKckJPCxTyqQsgYOh6rRKSV7K0KH3a3XADEouelXSzfFouqIkdSZrp0+fEWAWmlgKNiqwsTu8kYgWBYaI5l1ms3M0falYLt8iQBtQmTJrAn0mIkEiwTcbe2tLwS7ftkXOowc3HjTCguLhcF9RXh+BS4A5zlZZ1abq2pUwggsCWUdGx2yeTvE5b3Ql1hJAJBv0cxirXkJIUM4A0tDHS4y5d3e6AGcBNsmcK3vtaJueBwBEdKdm8jmAQEmmZ+zYBKR5XWy1A4eO2vDYhC1Xamoe1tEJM67VarUlK7XQDKHoumqtrdKQAsjiujAK0j1tQwbGlBFjzAmGZ6YnbXF+2gb7+zSXIrMXwAuLCgMSDcoYO4xrGDaAh9Y2GrB5EM9c5L0Ea4wjv/NsAbABCcSeWXXGLsyUPNkvOddVlQTB5CNh0tWJoSprYWOAGXfAurb2TjGOAJK6enoVECErwObMdVK6BcvQx9CNHo2HXF93WXpskltRd2nXlmWzCSPBOoFhik6VAnYF/TAnEzhUq2vjjMynwPXlpVTmknQ/kZhZRVe71Qb6+mW02HQxMBgX7of/PAOeW6a+onLYeq7FqvkW6163yb70jX+27z36Qyv39KuUEV4JzYXUDE9oYKohNFh/SzYxMWa33nqr9GM/9OEP6Tm/+jWvtrvuuktj8+d//lF76qm9Kk3lOal7L6zDlN2PtRKGNQDmAK6bS9aa2XW8H4czNtgAnCPYd1f+uV/PAZr5k+aCO40Ch9COlWabB1CeOIpNe03uJFjfwSptBqqbf24GzuNK4jUlqCQT4WBFM7jbDPo238FzgPDnu8F/w2vNx4hKmsa4hOREStjJ5iQ6DwxkbBLBZLC+pZ4JgIE8UZI8EqCXWEqyvenNjdETswXQr2615SWQk9SUBic7Vf+oGa2zICReIXkkrySQnEKinueyyFGtNXwjmaQGXasr1j8w4GBP0gVWUzwxxBxIV3OjZFP5DFIHVGngeOy47DJbrdfswNHDCjpXAUkA+nAEqxV74a232gtvfbG1tuFAHbGHH/qBnT992krsAzQOm51RQz9Auraebjs/O2MvefWrrXPdOvv8l75sO3ftst9477+zze1t9tlP/oU+m6vVxThcmJ0VA1ZyAQyB1cUIV7PM9nZ3EpdXxQYBDAnNQWn4pUx7OHuRvCJBxvtwXglccTCZ55fs2G7PPvusfl4/tE5zPpxJplI4sNgMmuPwN2dRtMh5pmEsiUzOEywFjgWzwrUoKcvvaMg3MK95jVJLrglbMDw8IltJAAaTkfuLYwn8qtUUYGLbkVCKElvmLs7m0MCgPfDgD2TXurt7FPDgmHE8rqO5+Ulo33FvgPErlRU1vCMwuPvuu13WLJXJhp3kvRyD8ZOzR8I4gcO1HMyRWWvn74WiLc/O2kBnhx3at9fOHjtqM+NjAq+XmRPSOPc9iHWUaynZ2OycLaqpYU1rhrkZcjBinicZmUZiK7HwwibCqteXkjQOcooJyRyH5UECqNgin4I9DPCOcQE4JsgW8JSSqtzjxvXrbf26IUkSTIyPao2cOnFCTW1eduePiexAg0ftVWjYU1nFnprAsEjmeSLQGSPYN6qdmDfS84YdDnNZ0iOrVqGhcpKGCpCYawrGVwBZDSmiJtm08KsieI5AVb5skhDR2Kayx3gffxcTiSZO6lvi85f3RlmsKv3ScQKcvvh3AjB8nWhcG4yjsOcRVPtW4+BHBPiA3+zLAltUgeHATexnkDDCl+SaCJ6Qe4GJhx248YY9duXll8lHZ51y7RA2vvK1r9o999xj73v/++3Nb3lLkqRZ9kqu0TE7dOiw/cmf/KkaAOIn4AtRZxMscfxEjX0Cn6MRtI+dM2djPch/T/013P57spA9gmeN76z9I8kmAIpRFXHpzp1KemOT5xcXbWFlyaZmpuzC6IjAlm5AqJYW2zI4ZOv6+qydZ5H69SgGQbsV/5atJElJIUeB/B++H9WmrAeB1VRiAH52dHgZuhot0ryQJoNjKjmfmJpUQybAaeR8Tp09p0aq7V3dduzkKck10C+A+6Usm/dyW20tLbZ+aEj9WphLG9avly3r6e5SZeKp4yfEuN64br3GmuQPDbYB4cZHL9iWjf2Kd2A/wL6mWvDY8RP22c99XjIoVHWSgIyKVYhJShgm2SMSYAA+E6MjVspnbWFmyvbsvsbe/lNvtWNHDssHJ4j94ZN77fz5YRF0ALDbO7vEMldD9iYCASCifIH00BqyUbpil1EUYzsxc4NJHarLjmt6UsHR8Aai6mbqOeVi9dTENSXXw6vwYkZ/f2Juql+DEuPefHjzls2249IdtuvKXZJyUlyItrm0kJ3sAOCD1EJoucL6B+zZtWuX/fCHP7S/vvdeMvS2DLCUqVt/Z4d1l4pWrFWsLWfW1dpiLQKm60oeBOiuPSzdJ/4sPjhEnq7OsrSwVxbR0K1ae2tLik8dsMeeuPyl+/0kW2n6hd41jRyfePaIff/xfXZ2as6stcuquZJi9tb2Tu1VxJdINrIuVelGpS9xTwKV3CVaszFuPx20hOlHZXN7W0lgD/Gv9pd8QRVnqqwqtthNL7rVuvv7FeegR+8Siy2p+TzVUjT+XPY12tUtv/7a664TEMiCOnPunH34zz5ie/fvF7v1hhtukB/wE69/nW3bttU+81eftte97rW2dcsm2bCPfuKTqg5497vfbZOsqRyEJ6ogpmVTaZrKWiURxLNlDEkazc3OqYEsDU+RjQE0xo4CGmOjmJfEtDx7EoTsearymp8zqueISYdPn7FDT+23T3384wLwxEjduDHJ9jg2ENIVvsWuJfm1ZrDp9Dr5H1rL73rPezRpz5w7a+s2bLCtl1winACfievDb+Ha+BzxHqAS8qdUbdHID/BTflG5XVURjAFfAIQ8R9lgPV8YzjTNXFA8hwzJE48/npryeTL17NkzAt9+/p3vtNte9OLUAL2ixKBLJXjlhJjRdScy8l9zRYlHB6gcTHPMhv8NEB92LtgBoHRi0sf+yjU7ruOs0mCdav3GORPbdnZ6xro7kep0ApiuIePSNUGyoGLMk9reoI5+CReGL9jpU6clNzMzO28Dg0PyzfBHATVJqDC3wIl4/2WXXaZnQWzAPJCsnY6Zcw3jji6NMfsodhygGvvTS1PK1RXJQA1fOCcQe5LGoSRElpb1TKdnZ+VD9Q0OuGTONVcrfmCvJtnpx22xMydP2ZOPPWHDZ8/Z5g0bRWqT7MnEuNaxSB8pkRE9WEhCYLslndrSIoCb30P+R9JRqVkj8wmfi9cAwbHRSIiE7xxjzzFCWxv28DMHD9mmzVs0tvjdEMpe9aof136DjQDLEQmmpSjJUjA8sI5164Ykc0vFBWuUL87B+bGxAPf4z5xfFWbp+UVMLx+bHkPLK5L/4XclbHqQOltLavD+qFgIJn+QHFnDIs7MztrM9JRf0zz9Plq061DBX8jm5V/u27vfnnn6WZuamNLeVk4EI1Wt0RxZhBknSzHnX3DjHvXqYU3gc6GNzZyBNIA2O/YYokwVGZVKRURFqh7AnqiSxx6x7t/4pjdJuYA5ATYIDgXYzdzT+CTih+KO1E9D8WzaAHldVQNLVFw6QZL/6v0lsN4roENyMljTjC3JiEg4gTEyj2Kd8T7WrhM/KFnzCnhAZsmNpOoLAHIH2r3xZcTwgSFgr1gLkKMc7M/Y2TOnNZ47d1wqDJLkIgkTgeApKR4+ZOZFN1wvALtDAHa7lchiEzwkdB6nDgB7bmnF5pcqVsnmpYE2T2YT6YKcKTgJretwSDgxfwdwCxacC4LnGtq1KmOmvEcsamdEwJoT24QSmRQQsJEIzFt1fRZNsNToTpppSbdZCD6NMGCFF12Xm4WDQy2dwgT44IjD5lhaRFtlXu9Hjw4AG9aClw97mfORw0cdDMy4rpo2Am2+ndq0VTKUgXlHKWhdBnFxCcZVQQA2/hbMO8q+yPiRaQsAu9zaYpdsXK+mmTExAkSLrAmTKzI9Ak1S9iGcCwJwb0aX1+YNUxgdbhjhBJ4A26Ep5zqtaMSGEBpZfi8pBbAutsCOZ5K4ci3PkAyPgJpU6s3iYCv2jsRFsQhwSijzls5sVaIzMiqMMRq3sDae2v+MnR8eV/nzSsUE4AJgVyuL1l4uNZjdbZRe1ZIxRCw+m5Uh1DOvI3Hh4Cns4NmZSTM0+3q73UlKJQ6Ml1hyKQmAkWLxsegx8vE+AGzMIAuHDQ9QlA1pYspZIaXWssACHCDvRk+2y0usI3it1sjwZzQfCDq4J+YJx+SZip0l7yWrEjccO9gTZNpIOCzA+AkN9mJeGwes8HAcAXhIFFWWcRzQyGPzW5ITyH3CsNcmDYhKIy9AFTLzHvG6rAHAxyJs7LocOWcuL6rRFg0wMWJ8RSDOz7wPR4+NyLXEV3Q87idAqHIbhr5i8wtzVix3WiVTtLa+Qfvrf/iSHT593jLFsi1WYN6iEenzJjSS5dhZzWbm0Wms20+97a3a2D/2sY9pHv3H//h/2/XXX6fn+nd/9/f2la98VeMutqfYOt5wtRmsjvXRAGsuaiIUAEAzAItNag7A4hge/jz3qxm81l8IhpgLSfKCwIJ7Udl9alArBnJqmNN8NAVoSYc5Xn8uMOymPq45grF4r+6RDYuN/SIGuo/RczPdz3eO57vHf8trDYC9qczUryeuN1hU/rtXrHpTNa8sSaAXG3807sXhldAiLIqctNjc6VxjtGsMQtwOOTrWxeKCGunKtpEsIKGE1JXr3XgyrtGXAfDaGw/7HDErFdtsdnrW1xJNzQQQZeXY8RxVFZKkS8QOU8OvxJiv18SKoMKH5wwTqG+g366/8Uax057av08leQB/0dSRe2MfuPKqK+3lr7jLcsjulNvt+LEj0tI8e+KEtbNv4dgsLFotMfiWMxlbt3273f2On7MvfOub1jbQb29+w0/YumLenn3kETt24KCNnT1nG3v7rKvcZpPjo0osUY4G86zc3anu1shCMP67Lt9lG9att/NnzgjIxvlkLeD04sCzxnEIsaHR4BHbiVMdAB37NGXWlADjcBPgM67ohAZ7hgoinFLs5bZt27TXwOjgfTh7ZewgmrKU5E64ljf2nXUfcihcQ5RuBhDoWpDr7amnnpLDR8AWDi9gHOfDCQzNX9e89D4LPFMl4LBxPT26loceekjnDuceBy3KMbkOvjxIcxYzXzh1SOIQhNDgC01CBxJXGwktn2+upRzHCZaDN/H1BjBl/BRWEIFSrSoAe+TMGWlfV9DPXViUHWcvashm0BCI5idJxz0A1GBCcH/Bzmi2H2uMDJfX4curkdgza0o6O0sEXcmcQDfABG+yVnPmtKS1li2Xd5DWn2feemi0R2OvFiTfAJeXbVoNKBds86aNtvvqq+SDECQDrCFsoMR9GjeuAecagEasYsk3OICMr6VmZqlJJxUVntx1ADvA6Ei6XFx5Ev5AgNQRVAfQHQzi+D2eG/fXYA0nQDpeCwef77wn/Dj+3szsjnM6iLvWDBIGVTCI+ExcU+xhMd8chPAEXCM5mapN5GOnBABzU8nAjJ8fG4C2K18EVJyLRPktt9yiZoAQVwi0u3u6BYJMTExK9/r7Dzxgv/+Hf2C33/ESQ0YJIETXljGt79/+rd+xpaUVq1fwE52JHeBXM4ANqK7nkMgpAXREiTbgMCWy0sNHjotmjqom9JJqCBjYX+YDgS7Xwn1RunzFFVdqvUoGyWq2uLJkk9OTIl10IXNQLltfe7v1d3YprqnCEBJZhPlelS0nsQ7Qxl5KE0TiHb6z7eA7k8hUzKEm4PRh8Sa30nvMmCoZCLgZN9ZFPzq4+bydOnPOpufmbWJmxrp6+2xiesbOXRi2ofXr5f9JH7uzw4YG+m3zxo02OjJix48dl//GmkQ2hHJm5jdMMJp3bd2y2bVzV1cEbpeR46qvWKmIpjLWgwrEqj21d7/d96WvyD8HJCCO8XlK5axrIkPuIDmHA4hdmhwbtdrKsi3PTdue3VfbL7zr5+2Z/Xu1j3L/TzzxpB05elyxDTGGkluUgqT9UD5UNMNOYWpUezpurQ4ZDeBaatnStnaQVHq2VFIl2ak1Xy71D3IDtgZoJ0cFJn2zT3Txz7FuwhYw/8J/7e7ttqENQ3bbHbfpGbKnsB+wb5CUBcAGvNq0aZPAUEAGkhUAOA8++KA9vW+fVSBfEchbXdJP3a0tVs5lrDVr1l7IWWs+aznuUwl1B7Fj/eJPYOu8UjRjHe1tYmJXlhfVLhMZPxKB0aQ+qm/FEiXpn81YV3enzSKFUe60lWzRHt57wP754R/a2PyqlboHrJYv2fxKVZUFrLWWgjf2xV+SHiu+kJc9u0RTam7duEZIavmsx9PFghGztpcjxkFOs1X7xBJ7YzZre17wAjGKO3t65ctx/AbzkYQWQAwAIADM9Iw98IMH7Q1veKOto3/C9IxkHT73+c/rZ/akSy+91J7a+6TdsOd6e8MbfsLOnTlj3/4f/s8f/uHv2YlTp+yxJ/fagw89bO94xzu0N+JDcB/YBCfqeOk7QDvPPhiMktUknlxcFAOStcb+BcAHEAVoTQwU/Z3wPwCzqWDYtGmjpMJWFhbt1LOH7LP33CsJDs4HgO0SoA7IrUnrOPM7AJxYL5AaqB551Wtebes2bpAUiwCqQlEMV3XoyWTVJ4X4grnI/sF10kAPRjuJRK5Nzfxg4k64JAcEMsaeRoGqxoUcWK26PImZnT93TraUHiIAr/hAyOns2XO9MJtbbrqp0UwNDAD/WuSqJgksbD8H8zhFnoDOwRxbrawk0Ou5TeYgVkV8Im3fRCxp3ne1/hMRAL8TmYuQoOBv+KrY5Atnz4kh61Ww3ptDzR3VlHdVc9yxAO//xfkApSenJsWmRV6IOYePymekUwwWANDaRkNjMAAS7QVJPkUCmXElkbswv2D9ff2yH5DqSPhhn5FRW15csEu2brUjhw7a/OyMpGcKuax8OaqfASvBGAa1J7TY5My0qlMHhgb1fKgE2bZ1mwho3OfYhWGbnZy2diRQzp0XWMh+SVPJsA2MDT46mAf+KyAttovnzHv4mXFWBWK9bqPjY8Kj8OO5f+Yv44yfwFxjXIK1zhiLkJfA6tHxcesbWq8KbJ4HVRm8HwyEZqf9/X2ydzTCBIcDjyMxcv78udSM3TXv2WeDjBZ2H/Iqc2jr1q0en0xNay2JxJBIGfJHpdfs1XKsi6jaDP8syCIhQcLz5d6xBRyTfRTQGhvM82F9IyPkMlUVQyM6l8mLgQ2APTszb7kMjGFvFk31FQmb8PMhUKEJv2PHJbZhw3rhYmB0rBvs5rr1Qzo3sRUJv2J7u/xtPt+JXKFIk1k9vwMHDtpdP/4qzT9sBHEkZF/6ITCviZlCAzRwkMALmpNGPE/u/2I/FiJXyBHHvMCGae1WK3pGESuEPeU6IwEQADavCRsJedtU4QdGqOpTyem4XcD3l68siUevqqDJqvzSUouuk/mBRA6kRuIGl2ZxqRF+blRIY3NectML6jz09tZWgdg4eoAAgNgMytwsWoo5AW0Ly1VbzeTU0A4AG2ewvaUgR0ps6sQcliOeAGxANWmRZZEaQcLBs4GR5aYxniaiNhkHsGODhU2twKVAsbh3EVZgoAAyMm6e7QvmNQA2AKwy1oWc9ffSVRgAe96DOZjESE7QyXl1yay2rA0aQwZIOTs7r02ZSQLQffDAIS0OjkfmWeBHtaqfxSxXAxe07ZyBDYA9jx5wJq/sEt2QJaNBJgR2bBXWkDdQ6Si32saBPgHYkSnycfBsIQ81SlzDEYuN0Q22M9bd2OPymE3PzAnAZnOGCUKpn2tjp8mjTE0q+87Q/Tq0T00AjpqkqJGSM7C5bxa1SvLQcFbJABpIRT0H6eAEgI3zVfGSP1gNlLp1dnerwd/ep5+14dEJq2ULYuRSOszibsnX5bjBlMd5x/jhwFNaAKgCuKoSKQFfJmeeeYJhoeFgMQ+r2PWtImjkecVixaAqE18u6z0q4UhNzDCmZPe9Uyyg7pIAbAwyGyGby+yca6UR2AR4LXdcTH/GAuZVVkEgADbHwvnBMKghyOKiHDzmCeNBsx1YRQQxNHRcqWeJjn0DztMFlvWAGD4SGXnpXgWAzdrACQbMZqy4xpZWZ0IyZ9RMgNJ6GMBVBO8rqXEErGrXjFYCQnqx3i2ZOcj1Ms/YnFhLknZBBwvJgdSdPV6XhnAqReE55Avo381Zqb3TqtmiLdaz9sl7PmsLtawc51qu2ACwAdM9N+LacADYc4vztu2SbfZ//Z//wb7xja/bl770JQH4H/7QBz35VCxKg/GDH/qwghyeLSxEyZEkgDqClkhaNAPN4RSFkQ1mQAAEkZUNECbAj9gILgatm38PMF7jChsPSRnWcmpAxDEFyAiwXQOUG2BvYhg2IrDn+SGu4/kAaZcl8nY7jU2k6RjNgHi8/Hyv/c/O/3x/+18FsINRrXWZmPgBbKtcOEmoKHgF0irkBWATgAeAHc+nAWCzBgGDlha0V9EYSAxrlTpWpYlpwcbW8R0Id/Z1YmGrNIXkU0/DOeY99DhQqbMYRFwVbE6SJV7WHEA9c9gb0C41tBZ3Xn6Z7bz8cjt45IgdO3lCJW4TicWHcyqZhmrVBtcN2Rvf9JOWa2lVx+/h8+fs2OHDdub4MavS9A9gYNWbFtP6bB6dsN5e+50/+a+2/9hR+/tvfF2Nyd519xts1+bNVltatmPPHrClqWnrLre5nimNiDraBJJmCnm7MDIsW0izyc2bNls/wEpiZeBQYR8pmySIx6YQqMO4Ri8R+wm4zXf+JidSGuYtCv54ngT8HB8AmXXH75HFx5bzFcC4lwhie2hS4szvZgkRjhesJtYkzBdsXCScxIxqK9sl2y4RA5vzcS6cOoI73gerhGOEDnhUiXHsADs3bdxoBw8etMcee6xRtomTy3sjSApgUvt2Aiq5F/by46dPKbiS1EIKfrCjISsULGz2HRxCvrjGaJzT1t6mihoA7Hy9ah3Fgk0OX7DjB561+YkJmxgZsSp+A9I0qxUFVvIj+Jn131oWgB3APnagUQaY2LgXr33uIRI5OIRhjzwR5pq/7FkwsUm+s0wOHjqsIAsgEamVvv5+BYCwPhtrE98snxcw19fXo+806p2E6TQ9JcmoG/fssZ2X7lASQ4zdulfmcD3BkGajJwHO+diX5N+k/hCsyeiX4kkrHGoHdsMuNdt6leEm7cwAhzmmfMbEng5/oRkgjoBEYFFiPYeP0QyQB/Ae/gbvdUKAHz8CizhGY6ySpAkMu9ijuK74bLwW/l4EaPw9fGcxOgEw0H5WAz3fB5ABUTWQfIlVsYfZq5lzyODd+IIXKJmEXz7Q06PkO88Y5hZr9lN/+WnpYf63//eDdtnllyvBLoAX30sNVc1+7wO/b/v2PW2VZWQEnXGte0TLN1W0YI/dx6Kxuic6BKKqCVJLAlIYLycFINcjxj12nVgCbX6SHPjypZJ1qPLD9TpZ27t2XSGbJOA0B5NpxSamSJhNqbKkr6PD1vX0Wm97hxWJoQRgASAC1HlPBYJNl6/IWkWgbEW+ulrQp4ogT444A5Z9AZaZ/ClICW3tLmXBmoZsgq9frdnI2JgILOdGRqwIizybkzwCCaF1yLglf3V4+LytG6IHTt7GR52hho/Hzk4iCIklSvwBtDdu2CDwj1J47MtAT7e1FmiEV9A6JAbBH/j2P33Hvvu9BxQgqnpB311L2de7+9ryTVMVKQzslYV5y1RW7Lqrr7T3/Pw77YnHHlE8BsPz2QMH7dlnD9rScsUmJqdd+5Vqm9W1ZHCjl0iSRtPcb3IgfAt2ENv/s8cmADs1m+Q9Dm5HT5MkudFQkG5YM9/P0xmaEz7hozV/j4A+7BR5LN4AACAASURBVKOIQjz2fMZ27rxUrGqYh9E8jz2E0nKSs1TXAKRgy9Hm/Pa3vy2wj145NJbMUH1hdWsv5K2ntUUgdns+a0U00pEBYf6k3kDEV4qjsCupkTX7n+Q2qQZlnlaWJR0CYEwSkPkqXztJ73Av8keyaIB3icGXK5UtUypLSuTAyXO299AxO3DirBXbe9RQPVsoWU7gtSdnxJQlOalqz0SWYIyTXXIA24lbSAzSZwgAqg2ZTjV9d8Y6MY2qqNF1rVTsiquvtkt27rS+wSExxPHtIqbFHhDbsd8ROz768MOqoLnzzjutmzi92GKHDh+1L9z3RSV61m/YYKfPnLH9T+8XC+/Xf/3XrLO93f7oD//AfvmXftGuv2GPPfX0M3bfl76s6ieuR0BvodhgyQrwKfo+wj25XfckIMAdFRckJgDK2SvcdyiJtEWsiQ2FLMXnAQbZ3+gd9NrXvtbKLSWbHR61r3/5q3bfffd5BcWGDfIbmPuq9EKfPXrrOGdljZ3MnpXIGlddc7XdcusLbQrwrIYc0qRde/11NjE9JeIUSXqq97iGaPhIAnhxbkFANudgTqOtK8KAYvKiPfLII3b9nj1iE7N3AM4eO35cftHVV12lZM387JwSaM8884zk0AYHBwTq7bnuOnvJS17iAFQTgK1maimZGr1MIkGJz8l+63s5MaonVzHwjLnYtNoXfR27hGAwuN0v4b8STqynnh7tW9hXAcwih+EzIh/iknmcz2UjAJrRD+9wjeJCXiQU9wu8hwG+INUy9D7jmP2DNCFckH+Jj4ZvNjI6Kr9/67ZtSupio8RWTtfFvZMs4DxHjx5TnCx2Kmxh9WrzGAQAm+qZC+fOWlmVShmxsMFTiB2OHjtmnZ3dkjWamJyU5A6++p4bb1CvMDXhzLjMwrnTZ8Terq1WbOumzTY/M6sxYJ9m3jJGYo6Xy3qm2IpgzIbcGWPPa7yPucD5WeC7rrhCY8vneA9gNn4AY8L+ipQIkjP416GtzfGRXkGC5erdu3UtJP34DMD1i1/8IjU3Z690Nnan5hbRKuPH/s8ewponycQ1cg6ePcfqVSVExQmH+IkwzpNuNtcoiTL8ktTMnbkUPWfC/8O+MYZcE39z+Vl8Cq/4FLkQH5em3FSFqLE5ustz2m9JtpGgQB3g2JFjwgLPnD5nczNzajrIPIYgAPEz/DwRDrNmHR1lu/ZaxoVmkD3CMrCb7R3eV4//reBBPT0CsJl7aG93dXY1qvH273/adly609atX2+zC/OaE+pTU6/LFiixkCrAG+dPjcZFyEpETgHSiXwTlQP+fqqSncDJ3qZxT01L6T0QEohR0Ue1OvMk8DMA7Kgy9M14jYEd612NJhNhTcfhOpA6TARhkkkA2Gqy2VrSnsSceeKxx7XXkkgAZwPPIpETvm6QUTI/dsvNdUBmNHvYnIo4T+rQ6GAxwC+djxdXqra4WrXlWkZaaAs0ECrkrbejzXWnEwiroCQxr8XQbgKwQ55CzkNitbDJYWQ8MAQ890CGSYsjJ7YU+ssA3+h5oZEXDQRA5CkXUxMMlw4hw0U2W5pi2awo+2RSMVIBlMOCA8Amu10qOmObjVjlfXMLyggRuOH4nTxxyoNdg73KRog+uAPYCoRwwMj4SiA8J8ATGREA7KmZOYmhwyxZ0eay2gCwyaB3trfZut5uXS+TDOMaATIPO36Pcphm0M0lC2hQsdgAWNDOAbymYSJLHgAWxuPFAHY0MGPzgEGt4C/rjgqYuAPcOL7e+TxY9ThecgT1HbDb9Ze5DhkU9AVrBJwA2J69ZJGeOXfBDh87brPzNNFstUyuaBmAcMoUOlqtlFhVODhsBji2OOmUcGC0ALCligdbI7HZ1Bl1acHaaaJTXAsyw3lgfnFNLEwMlZe7uVHnuTmQvZoY2VUBAgJRFpxtze84c/wOQwjQwKsaPeBmXIuFrJWKsBNyXvLZXtY6gEXumkjeWIJAITQUaVRCUx+CtRKsiUzOMqkRIMEf8gIAuKwFDDWBP/AnBjYa1UgPCh3qfFbzCzYRZVRsFL7Iff3ggPG6Gw1vmulNL1Y1t5YX5623C3kWN+4Ye56pyoKTLhFGVeUlibEYjAL+DsABf0NyNcVWa+3ssaePHLPPfeHL1tLRY9MLywLo0NhThUBi0EpdTw2A6gKwX/GKl9sv/dIv2h/8we/bkaNHZOx/93f/szKhKjNbWLTf/M3fcgclT5mRl/qHJlQEJzzzZpZdABoNB7LJeQxHKQw6c0s2ODlnzwdgXwxmx/1EoxZ1E0ZKR0m65OSlUthgHUf49XwM7KZYr8FUagaf4hobQI3nARpyHAGONH+/GLD+3wFgY2+9aZEz3RpBLPsELMsUsIaGoaRGALFhUjQ4K0leM2kYOpsf7etlT7ZKz9eBa5w8vvO7J2KjENmDYrEVo+lUFTDF9XyxHdGRWQ2HaXpIyaTkeHx+OOPM65j5jj0B6OXZID2BZhxB/ckzpyUdwnOG4UPGnN9xDPRzoWCvf9ObrGf9Bnv8ySdt5MIFy9aqNjEybBMXhi1LAzjA8YUl6+rps0ma8ra22ktf9xrbsmuXfeyez8jWDJRa7M2vfpXdfssLrbfcbmOnz4jBTSNmHJMFmqyi80rpFU3M0jyn6aSz/dYCAAdqPPkXWfv9+/eLQcHYhB4gY8TPYjlfuNBYN9iUYEEHmBusbpdm8jLXYNKgIwn7hxlMoKKmNMWibDLzVF3hKbNvaxPgxuf5LO/B4dm4cZPGEbugcl0zfSbYJ7BisKGA8BF0hI3gO3YN2ZOv/+M/GvdJUML18hmuIZhjzcwgD7p8zyT4R8N6cP066XR6qaQz3Dh3fAUI68CDzyNngudtenrKdfOoOKhWrL+zbEefedrOHT9ulYUFG78wbFX6LgDkpoZy3tOiaquWtQVKeFNlSlxXALbyixKLWSBwuvZmdh0yUnzJoU1MKvkLqVEY5cxbtm6zz/3t53VOAjvJlUkbm/v1ChYdIzWJY+8bGOgTMEczYzSwFxfnpRsKSeLGG29Q1QJBc63izOUAflV9l9ZZJBvdP8kKPA2WuZ8zIymcsLUx3o21nbQqmQ+8pj4nVDZQzUSiKkkGXAxgx3kDLFYwnZ5dAAVxz83zKeZg/C2uNa4rQN4Yb85DEMB18bdmKZI1sMXZ+wG+B1AfpAr0SPGTNEcpe6XREz0txHaCIQ/BwptqA0i97GUvsyuuvFJa8DCOaNinBn7Ips0v2IMPPaQkcndfn/3Wb/+2bd26TdeIz8L6I4GyZesW+/jHPmF//dd/Y4Vc0fJZL6f2MVorkxfoUaOsPC//gS/GVNqLSX7F2W3edAvfCsBJFQQQC9JrPHeYZvjo+F18ARRdeeVVAh3ZW6oZ9JwXpYM9PjZq2XrN+rq6bPuGTdYNeYG5icSK9qCa/DJy+foNsFz7aEYBMaQP14B3AB3gAvABwgWgN34jyTv2dK9gdPZxaMfTwB2fb3Zh0R59/An1/9i4ZavucxwbJtIODMWKFUqwpOetr7dXNqezvUNBGgykgf4+7z+DfibMMXxYxSKuYQzI2VHKy3+j0hFmNOAd8iH7nzmg9SFW4kUANvsfth8AD7Y4wDaa4auL89ZWzNtl2y+xn37bT9qRgwdtYmzMSPIRBx47dtxGxyZEkoHQgR2YU8ziEoVKjKW9kT2T8SE5EUVT8sMgWyc7443oYVAnZI8HW/fPhWyM/PBkXZ6jHpL8gmYAWx9vasTN782JrbB/sZbwtYutBVUwAupcd911Sr5KsrBctnPnzikmoGwe5jW2lL99+ctfFuhJjAJphKpIko9w4AGwBzrbraOQs3x11VqydSuQJICsALEq6XcTW6k6ViSHJLEJgYjtoVZRc3Xv3cF+AyuP5JCvMcg2amKvxnItWhvVTM5mkPUslS1X7rJnjp2ybz/wsJ06P2a1fKu1dfZaLVOQFGi+gAxJSfetpr7RhSwB2LLvivOYP65NCviCdA0xtiqbRTAoaE1KG574dXnZNm3dalfu3m1DGzaKjKAmw0kblYdP7EmTeOb1ff/wD/bCW262l7/8FVo7p8+ctaf27Vclw7btO+ypffvs1OnT2rup8rzssp2SamT+D184b6+46y5Js33tH78uoJWkFv2LkBhib0eSgc9yDTOpyo75gP+i2Gp2VokkZELV0E7Nqz35eOb0KQFZu3ZdLjANG0HSnHPTCPCVr3yl7b7ySps6P2yPPfiwfeQjH9F90iSvp7u7kcAEwA5wKUrow58gEQtRA/vWO9Bvr/zxu+zIsWOSGDo/MmJ7XnCj1ujZ8+fthbe+SDHrk08+KakBng/3ir0A9IqqJOYtLGz2AeRIomoO+SPYtbBGASd5Hzb0kYcfVnIcEgJJfEgFsINJPl9/7bX20pe+NFXz1pwYwv6f7LiT67w6jUVKzBnVjdrjstj7VcV6QRoAD1K1dkp4OmC51gCyGXwUY3hhoVGBjr+l6qXkx3Ad0Xzck79ua7gmVT+BSyR/TL2bSE7iRyV9fOzxiZOnFEfi93GNEMiiLxISGvzOc2Lv4z30UsGXxf8E2BRQnvAQGvCGbGEfEqHZjJI1kuRsabHDhw7a2TNnNIaXbt8uv0XY0OqqDY+OKnYod7SLAMMcYH8gnsdHBrA+dviIS4hs3KSk5sTYuHX1OKiM1BE+MvYrni/PGKIApBTWBvE9vnwkwAHNYflDRsBXEKlilWRJv35mnvFZjocNJMlHkpt7xzb2DQxIFvWHTz2peU9jYt6Hv33nnT+WfPoOl8hLFfDYPWm8J38B1YOQdeWY8gXT/OJY4A004OTzkcALH511dfT4Cc0R7gmwvRlgV/XBhQuN5BX+fcgRcg0kMWgCf+mOS+UDHTp0MOkw51QtCGiOjWfvxfdmzz196oyacC4tLGkv4DnhWwUhhucNEbRWq9gdd9wuu420LOsK2wk5KvxD+uxMMz8Ssxy9be4VO8JYIi0J0RHCAYktAGzmIntu6LozPiIGpmqFwFZ9n3AibPwPEkVcK4sWjAjsKoieyGbyd2wkPljELp50WOsZRkyGjQmSRiMmQgEAPDfJhXBOtpcAvsGu+Js/f9/D8B20R0CIVkNOs31P7dVcJnnIsxEOldZSs/+cufOWm+uAhtDbYS0ofFXg7w6JGgQBYCOlsFq1pUrdZmClrlaEmPd1lqWdxgXJuCTnVEwHF0h1rWwAZox1Kmfkxrh4NV24CMD2poJs4p7FDABbfg4sj1R2JmMnJw1GMP+z0uniP2V16phLJ/O2Nu9iqtJY5DYooehQx9BsBvAvK0PCxk2GGssLsALzlo2PcxJkqpmDNIlreugy4KUWL6dLzV8AsNGJA8Cenp3X31WKmJhTOM58jskFeNjX1a6Gmc00f8aF97AYuTcmTmQ6AuAOBjZZRBwaQCJK+kbHJ21sYkJOOE6tAKKUnWWye8bGy+QBNMV4kH4mWX5ek6ClM4ABUSOjKEkXz9q7j+rPT1l1aVMlAFsZ/boYVLCNAW6PnjhpF0bGrFLLWEsr0hkshIzApXIxq8YxcjSKZKlKKql2sKMqpjWbKX/XdQMep4ZY6Ap1d5UbGkRcG0YlFm4Eqxjc0DGNrBKGTDrsqQs6QYWkQuYXFJgHSEC5/3N0R2GCNxy8unW148zldI2t0moHZ3IGNnOFscfAqtEmMh/lsnV2oS1kVuroUtkfOnRUBeCgejkVrG4PQtmomMfqvsp8U5LHqw94hnW6eCSwnoPS1EylFonBz2ZAyZIybaVWzzaia01DtuVF6d6XkTlIG1g8gwByMagEyJFxDx165l+lZjYHoyPJCg1t3Gxf/ua37ZEf7pOkCLaCRAqJHe5dDRycvipniNWLfux7f+W9dsMNe+w3fuPfCzCEkf2e97zbnWszgdW/+7sfsLNnzsppGBsb1/oF2BbzvKnRWrPBbg5oApAOcELBVgJe1oJv75LdDIBcDFrHMRugBNYtgaFiPShh1aRL/a8A2D8KUP4XYHlTE7JmAFsNzBKdIe6t+b7/dwPYChoJvFLAlcj37vNqauRcYzoxsVUfwutU4yTWc/OYe5Wiy3iwr+QyybGmuR7OMnsQ4AJAN8kIaa76HuTHcVDFy5a9CzNzOnQFAXICsGKDFnjt9fGNxkbx7AXISI8Z5oZ3piZpB6OaVenAfV5l6DAIKQHDvnR0dWq9vfD2O2z7tbvtPOWEExM2NjxsZ0+eEHDZRnKQss8Kpb5lm1tasiwMhMF+e+1b32Jf/ed/UjCyMjNtu7Zusztvu81e+/KXW42mHfRaWJiX7pqIhAUapXkJtpx+NNACVRCz0rWpWUvYSeZedOvmHrnWkOjgZ0Bi2BgCBM2kJxi60wFO40ySQd+7d6+CJY4fDV5wHjkG7ExYbNgxAkiuC2AAPwIHDmeGIAunm+thT4AdAlsKdhyJLObNhg0b5UAHa5zrUoOpjOsEwqKLoNUBNNfVYwzKpVb77N/8TaOZDe/nOXKtzIPmJoDhOOm5Vyp6rlNzs/bKV/247pVr5v2ci2NwvTAauK5gRXPMhs2iwgYNSJrxomRQq1g5n7N9jz1iowQ6lHLOztgqz0cgNknwilG1JomPTM6qRfTV16SGFIQlJm9jX0gTNnyuAHZYA2JHuUluVI5IYxqw2sy277jUXvGKV9p9X/ySfff+7wnAxldSkKeqEq8eC79MFRA1ypTb5Hxu37bVWaPTU2q8xX+A0+uuu9ZWV1YVmDkhIen4J8kCjknwKB8xNKgLHviGfQbooiG0pAcSc6s5ucRrzNvQQOSZ8Pl4FswB30f9/MGsDjsae15z4iHOHd9JIAdoFsmJCCIuHu/ma2wO1LmO8PnCv+P3YL7IhqZ5E+CH9jPZv4w3cQYERw8aMDtPw9BWfV7gbo0Khh4lDq655hqVlBOw3HLzzSKqkCQXA6dStc985jO2d99+sRt/9dd+XetKjVqTdrtYPbWaffJTn7RvfuPb1lIoNfqhRGCkZyCdYwc7HKxw3z2aOIn9gy+q5oj4PwDF7isF05tEH/sDzB+qHHhvJFmG1q+zyy673G64fo/+HgD2/BJ2Amm5qvV3d9tGmIulkuXwOZhPSa+S0v1ctm6tBSoMl11aCbBXcUBekgj4hGKAqxLRm78DyqjSR6wwZA2xBTVVWXJ9sLDVOI8GoOxJqdno2OSUwGsCUoJ27vGq3dfY9MKsnTh1UsxObA5ANuSE84BPNC/D1yXhyV5ode8Tk2w0152rV+R7IiGC/jUA9if+4lN2+ux5rWmRVCT752ASRAhIOJKaw+YXvWx3cX7OlpGCy5pt3bTBXvOqu0Reefbp/fL7O9G8npxSJQZyMsQX7BuzDQA7WJlrUmJitaeqWa9cSszqBojtVYLMk/i721gY6GxcXs0QVWaRrG/2jeTDhS5D88acfua9sWaigibYx9gyEggkfNh32IOw4+wBrAfWEuuFvYa/YT/Yi2Bfc1wRKugzRONkCDYQYoo5G+xsty6qkuurYmG3JKlNwGv8FbZiSdnAwHZ9Fb0GkYr4C6Db30OSjcqFqJj1zyjeKpEERybTZQdhVxNHIB64minYYi1jY3NL9u37H7QzI5M2t2JWy1HxmbN8qV0kIt8TIb6wvr3Fozg6Tcko9mbA6jYaOKpXkVee8poqotqQiWzVeuF/V2+v7d6zRwkb7o11G/Fu6lcsCURiiq9/9Sv2a7/yK7IJyPZQBf3MswdtcobGqJ32jW99y773/QcEvKJXTGXqe971LrGHP/WpT9m7f+E9dvOtt9p3vnu/ng8AG3OU+e5VdrWk9U019FSqoKjr2TKG0zMzWuM8S+JBJJYAq9mT8VH6034O65vYDEYpezrnxy95CfrQi0t25NkD9qEPfUhgGbKLfE4gYUraaQ9DzhIbE8S9aLJbrwkj6B8ctDe/9S128PAhOzd8QRV82LWt2y/R86BHFxJwIWkDuEc1CkBaVHcxzvhhStZCIEuMyX/6538WMxnZumjiLQLXyqr8r/Nnz8kewKBF9gCGOUkKQFaY5mJXs0apaCSRl6pHfG2uJY20pyVADXIVcwdw3PfHNf1bxiMSndG/Qu9JCSfhESn5TjPK2Dc5lzf3perRZS5o4B0xDoBw9BySBF3IUUmfGH/C+xOpMXCxRXJUaCgDDHKM8AuiYSTMa87N3KECA9AQnexoeo5PxjkB5SXVgd/XUtQ9g6khnwabFOkqxpPEDaSbkydPaNyIx4kHeI7ECjwzrzTqdNtXrdqOS7ZrzoxeGLbHH33Mnn5qr0gXGHeuA5+TfRcfF1+T30OjOgBf3sf18cyZ+9EMU8mBFpqAL0gqBtuGb41vwPwOqSyeTfj8fGftAGRzrVT9MLewjdFrjLHkPQDqfQN9wjMkZ7a01GBJh891+PAh+ersAzyzIJRxfOZkb0+v5h+2inXH/GpTDyxnnyPdxX7E5zgfzxD7Hb4cdl2J4VT9yDHWpAoLNj46YTt37BRmderUSSWJsYKQEfFVsQdETew9Q4ODkqt75ulntF/wGvfh2JeTU7Bt+QIkwWWx0NG/Fik0g1RryXqS3C3XiX+wiB+RpFAh6GIjIn45f/6CyKg/duedtkSVKvOtVhMhijhT1XqC69Ywi/A5BRwnzKAZ64jX3RdzRYPubmd9q7kocjQ0hqdJZpL/jHjHE3yeJGIuBcE27l0+e2J7k+BXRQKfUV81r6TU3h1yIvR3ol/B1LT8TORCHEf26gps2e5rrpZ/Ss8C4UYJP43YJvPyW26pY7jbWTyMtHRdMVZ4GebM00xOGwwANlIi03MLtlKtS34ABnY0IZRBU0malzCKa8TmmgBml1xwEEtGKZWMk4Fyx90Z2KL6A1iGEHhyICPTwIYnpydl20WXF4AN4OqMBAwJwLSXHrS64ZI+jcttoOEIgL2yPK/ssoBwNSlMOq25nMqRnBEA02cpCYgvS66kr9dLHNigMWIsZBxfJESmZ+atnqGscEHZVUw3kw8nWaL5qZRnoLfHOttKYsKGzlAEaEH75/doENccKMkAJBYZ5+DaCW7JXuMA8PhwLKKxkwcVzmdU6WnSYnNM2ztdM/7Sv+YZCsB22Y5GU02A8kYzBj+Wdw5FSgKmBxs140A31TZlE3nXwSNH1biRxpaUWMLaWllxKZPq0rxVAXpTForNESNDoxzmS19vn4wIjrc2MED3pFXFNff0wNar6/nynAJYiXJkxhqDHiXdYlUue2NIxhZwlw2EOUFJtHfoTQ0cKQ2dnZOT42V3RbFoIlBlrAb6AK7zMnhcL/OXxA7JGp4hzxUGExrraqoJk6ajU0YX2Y1sW6dVU3Ak7TQCLEns+PMg68SzojRF5RQA6IzbKsEpZXDeYV1lMYlFHv68DEyVph2AWTWVo4ohmDZ/Spm4dpIUMqiJ3RjBNGswug+zkhh3aT8mPWPsQSVbtEyhJLZRz8CQ3fvZv7VzSSqmWndZG8aWbFtk4yQfApBk3tj0j//rH8t5/I33/Xut0ZtueoHd8ZLbFXSzca1fv8Hu+cy99tBDDyuYm5qc1rMggOKL9e8VAK6JHcDD8wHRzYBugBZxP7F5csw4xsVAcvPvDqYmQF6IakYANhuAs49ImP3PJUR+FIAdsZiAih+haa2GghcB2OFQNn9vjuv+tfM9Twz4L16KY3g5pIPC4YD69a5pYGujTAC2gLPE1tIxVMJdbzRwjICO7+z6ANiuz+iXwEbtPzqL2wEc39RgXatRBFUxjLlOREkTIZ3rYSuETlIiAQCxVt/9rnfZDx580O6//34xOoeG1skZDYkBnTEB5q6pnZ67moHVVdqO9FDYaeZ0B6W9aNFja+kVQDnb3JwcEBoPso427dhuu2652RZgeExO2MljR230/HkrAKxnMra6uGTtLW1q+GX0HGgvW+e6Ibvr7jfYuYlx+/4PHpD+99LMrF22dau9861vs13btgr4LIjBBZsQBykjdiLgC44fzrV6IRjasi1K2AWQFzIJzF3WQLBjA/hrJKpTww505DZv2uSMppmZxLgkgeMBJPaY1wm4+Dmc6Njv2ctDJ5dzEjh6d/BOMUFwZMMhlqQUCcDOTgWLAAjMCYITGNwcPxrVuEb2uiQfNqdjcI0BJuNww+oYOXve/vZzn2vIlfC5YJvHfhvrrxmg4zgA2IurK/bWn/6pxvVGGSbMFT6Hs8x3Z1w7AMt9KqG+QhO8Fm9zW6tYay5rlfk5O/DUkzaLJu3yojrYVyQh4oAafgYANgCSFVqs1tIqADuScVpjTZr4nCvYGFwD98Sz9nFwKRhfl64JLy3sxD7FPiN39ZrXvFbr9g/+6I+0/7GfkrRRqTYNGBW0OpGAIJekEXszQRss7O3bttnoyLCSsTipVNbs2LHdtm3ZInA+GsxFABmNJ2GpBpgMgMrxw5kOO0Ny1O2gA2hhL8O28/kItIMEIMc/BVlh+/m8CBgJ8IpxDPCFc8cYx3zgd1XgNVVkRLDQnBxtBsSbr4/3BJgW5+N7+BdxTxHQqxox9YURSJ5ABQI8gijGiDHkmvhd+3ilYpfvukwB6TXXXK0g9ey5c3bny+5UAA3zFlvHNbKmPvqxjytB/JrXvdbe8wu/IHIEgfvI2KjWD+sPBupn7rnH118Vv8Cl5qiOiv23GbyOhnoOhrkWJ/fE2AJUQWDhOtU8lOcIuK12CDmVV6PxqRL4JGvDGME8Y32/+NYXW29fn9WyVIItKlFHYgzWTne5w9powAhDCkAQXyGPpvuq1i6AYbZCktBZdwKw0XTPQiQADHEd7ohf1PwxNUGU/IUamSOhA7MKH5KKPQewYXayZpAAwMbCdIa1zOvEC4Bnre1lupnZ9JyXiuNvY5MYI0qX8bvppwLQhNybGtWjIZyScMQ5AM7EIvj+wJ6Ad3/2kY/a+KT3cXG5hOcC2IwPgaaOI91s+vqs2PTEuHrKXLJlk12163K76YY9qrChggI/nA0EAJvGkOxtxDpLyPNgN1K/mUYyvxJ0iAAAIABJREFUKSXugz0dNobNU3Y1xR3MjVgznhRzkDuY2A5tr1WaBcE7/I1IFmmPDl2Cpp/D/jX7hbHG6pm6rZI07PDGxqyXLVu2aK0wPwGrePbMM9hgHAP7TvUCdh2fFk1pAdg4BSvLVrSK9QBUtBatDRtoLiOCbS9meULIncHo93XOLsw8J97yKlNvPi2fBfA79XvSGCRAAvtIbOfM6LzmRg4Qqa1sq0hrsjcUW61ebLNzo1P23YeesCcPHLUVa7Fca5eA7GqGBryAGMxj9zEFYONrJlsrYCLn8xI9bipdiXGo1MW2s445J0kZKoypWsi3tNi1N9xgm7ddYlk0t1MvoPC3ePDEHcePHbPjRw7bz7ztrZrzVTTQLWMnT522nv4BATcf+ejHVJGxYeNGe/KpvXbppTvsLT/5ZjXQhFl62+2320tf9jJ76JFHxExG159qOpFzElPXba8ZQCjrgPlAPMS8UcVUqaUhU8EYI6cEOAVQp4Q0ZIK2Nq9Gphnf8AUdg3PsuWa3XXv5Ljt97Ljde++99sQTTwjMHOwfEMirqtgUKwW4wzliz8VW4yfScJLre/ldrxRQNbe4kPplVZXc2nXFlYodkViAEQ3IRJxKDxCeEf4bdjnWFseHXY4fFbJp6GoDcGLPsPPcH/blki1bJVFx8sSJlNDgueZtYnxMDZmRd+H5CzhS5ZKX/8e+GntVY+0lsFp+dgLWAixLYtmuBZ6SmYC98ubVH8eBfv5zXIBkVU+Xy65tvLKseJG16TISaDLPOTFDcR861y6jJK3jjnaBsz7mTlAkJqbx4SwSHNWqtbZ7VQ/PGh9obHxMch6cA1ANHWj6rDAPw38LcgOxuc6b+raAC8FkB6QWjrWwKDAOYqi0e5eWtW5gYSPLNzM9Y5s3b9HzhO167vx56+3vs01bNktSRzrJOccASJTx+SMHD8nHgj3M3GQPBVznWUcFIPcbvb5gTzN2JHiYKxyT79wDYw6BjLWJfWNe4LfiX/Mf6ZAgggBuMkZSR6jVZP/oSQFB8tDhI40mkswr5hnzccellyreWrd+nc7FmuV4AkkLBfnqwm6Wljxh1AvYjUQXGuFjupajR6jIdr+dXlyQHtgfg6wC7sV65HgcN/z7AN+pnOH+QqIw/D7WHnLBG9Ztkn0Ab+JaUVYg0cDfJyfGBUCzhjgesQakz5APi2rB5hgJ20aDaOw4FSMD9IMpIn2Ipj5NeNd8OPWpozos9W9DloQ5wbPjnOyz+/Y/bbffcYe00dVLiUabsKOTL4/fAPAdvm/Ym4j/o+ow/OHwHbQHCv2uS96Ge3Hyg1f+Yyei2hV/kuMzxuE74/8HMSRY2BwDv0LYCQSY+AwVo4mkLApVkonGf/RYbljPmlid+yaB2FIo2sMPP2yvfMXLFRvTbD7sUPRh03nvetGtdTL97TAc1IUPz8IBbJwRnDG2XRjXiysVdTWemp2z1ZpZT1endZdLArAZIM8I1AXewSjgeLwu9nUCODWwatoDi8gdKB6MG5l8o4kjgJuaXqTj4KSru2ZidTtogrNb04RWRliSFwVrL7cpW8z5OSbMWAY7wB5vCNMuTca52UltWjjPAWCLjZ3L2fHjJxr6fgSbDA/BNoAf5X1iuChIoMnUimXyBYHWk9NzlskWbG5xyR1yFhAsKslSuMNGoLx+cMDymbrNTE1qsoRAvYLjBMjGxImMFfcfGQ8Fo4CdAu6ytsizmZlRKSHOCMGmAtPk0DHZ+d8MYHPfGvuUAFAhar3qAYm0Z7whA8+MceO/nALJUmbUKVsMeTUWcZYHGwpaVZQtUe5w+MhRlay1dXRaVnqJDu6zwa0szklKJDYtDDYTlMylSuT7B2yAEpelxcZ7otyf8jk6dxOsBeuMBcHmFZlmDGKU/zCXWJxsYow/zw7GMgA24wSjj2wQSZuQCSEg8dIk2AStctYiycA4DQ30WGupIM0kMT1qVUnNSL8apgFdbhcWbJAGENmcuYRIp5qUtHZ0WaG9UwCEgiQAcIFinM81PZl3yHqIOYODTJBFZ1fpuWdseXWtMRkbAUZIEi+pEQDHhe2A8YW9wzWqadQSx3XGvbTFye6ljVjswugkS4kkpYJkJpEoQbImsdVmF5bMimWzPI3qKmqI9PkvfFF2AkUdEl9YcsZSc1bMGsyLNwQhOMHh+PBHPqx19Z/+n/+kY9999xvVHR4An00VQPGxRx6zz372c3puNC0R2JJkOiJ4aWbKRVAUz6oZ3NCEb2IOBKgQTO5gTDTK2eMDTZ/TOROo6gk1L58lkUMwi7PsLEJnEP0oCZHnAOLPE4DFtV0coHkAl+Q4Lrq+5vc2A1sXH+N5PvZveul/FcDGOYvEFyCEM8OyAlq0ESckXHqJoiNlJCESJbZROhzj7Txi/eZ6/XznuPrv8iGWSpUAMgRes1/Q9IzdrJEQMLvu2mvsL/7iE/aDBx+2D37wg/bE4z+UPWDNwIbD0RVgLfC8LhCkAdzDZm5tk23nabhGmLNzSWJg93EEpNuc9PdY/wKZAFS7u+yKF91qE4sLKon1RlorVkM3cWnZSAEXYJkqWVWwiso7SnbtzTfbDS++1Q4cPaw5NjM+bguTU3bLtdfaK++4w2rYzoxZZ0fZ5uZmjEAdqZ7QduxCjy4BLZ1dBDUONgeoJGmslDwOzWnsilfauIYhAb+YKEmXjs/wO2swwAw+G6ChWJWppI3z8DOZdRgWPKMAGsTwTEBkVB4F4BpJzrBDXiIP2yHtw6urz5EZ4RwEfXHNrmHrzizHoIP9+dNn7Gtf/or2D87N/sF1RwDwHIevKRj9/6h773DJz+rO81S4dXNOnYNit3Ki1a2AECJYIAdMGoNt2SwGPPssa+axDXg949l9xgbjHZuxPWsGW+DBGEzGYJJBqRHKoVtSB7XU6qRON6eqW3Vv3arl8z3vqVvqgZl99p/1Xj16bvftulW/3/t73xO+53u+xxkUyzY4OmJvefvb9HpspJgpSWOPz1LSmIYOBjgaQCwM+Xp1SSBUfXnJBro6bPzEcTvxwvO2XJyz5WLRpicmZC+ry2jYMjC3bKVEKsjAwLKctHsDyIkANkDTKDjymc0AcBR4JYmmU5+09JN8iAOJPngaFvYb3niHAGzARpIgOmBICtXin4psepeXsW/rStg2bdggW04SRzLGoCgAAYbSDTE3gngrMaB4L4G0acZJ2C/uqxmAl92UdjFFXweXA6iWHw5Gd/PQw9RdI+A5gUERfMtWJyJFc6EirmcVmF2VPNFnyKb4VxRMmwsISsRTYTXWKRKeAKjDLsd1NwPWzXIwjWJDDPNO80mIfdMjlIQVtjaIDz19PXbppZcqkSKuOnz4BSWWr7zllXbouUNe9KaI39Zq3//BD+z++3erm+Rtb3+7vfvd7xZgQGKIbihng1blj3/843bw4EHr7u615SXPEyJ+kb8VuO42XjIIqRuTv5MbhGSKYr68gwoxmFSgWip44jfWrluvWB3iiQZJ5j0WQS+Uc7rr+p0CGVayDGQrWWsHGtl1MaE6WgrWmstbO52DAg2dGbZSd79cQLKtOOcEnCRvRfpDcYgBjwAbpcVSKo5nFbOoqw7JB3xXrsXqK+zLgg+elC5s3SX7RNChxtSmmJxknzwBcgSAPPczOT1tS3VY2h7/SrpNM0p8uCGFHu8QWvbZL8FKTC3Ta9eMWpYYdGTYJqdm1KlDrAqATfdnSHhI/1XnY1lEHABsZz7XNdxP+3C5YpNjZyXnt/3iC2zs9Cm7+cZdduXll9sTjz+umBMWNrqlgA0vvXTS76fMzJtVABuCjp8D987EQc0gdjMTm38gBvXzkub0KK5JvyG6++qMjFUG9mr8xjpHLPeTgpc4k3EOX/Za8hXWP+mAs4c5b3T5XHnlldqXfEVLPcAmZxf7R7s7bDz+JybPAyRUFq1eLlp7zmyg00FsGNn8vY29Zyt6XvmM57YqpqQiFsURFpJ4nDUBzuV54UtE+lJrrNtoyRfih2FAt2JX0RrOKuYABIQktJLJ2uziknUNjNq+F07YQ3sO2IunJq1srVbNttmytaiYkqlTzHMAW0OqiVW1tz1mExkNUKPgrGs6QLHpynE4y+QUgGv4bApoKyt21XXX2dYLLrS2jk7Fcpw5FSfZGykee+Thh62vu8t+4Y43aG9TCKU79+iJE3b02Al7cu/TGnTKuaRjAdsFwxK5nRtvvNHO27LVPv1f/9Y+8Nu/rXj7S1/6sl1zzTWSeJidm02DhxecjVkH8HTiEu8FGOWDpbMq/qxfv05gGs8fGxeSU8Q4mt1Rr0t7mjlH8wvzkgwQwDk0ZG+6/Y128tgxu+fuu+2b3/imbN/o8IjiIvm1VJAMwJz9pGHvUUheqihuxOa95vWvs60XnG/P7N9nE1PT0r3dd2C/XXHFldbXP6A9xxcxhfKxbE62j2e2cdPGBrCILQrywfDIiEBZf70P1OPeiccAUhkUfuOuGwTKwUDlbG/atFFg0vDgoF177bUC5dl52FT2ZDOAzbNVLpJiAEFIxHN0iSVWrUssBnEOXMj9M3FNBSmiVMSJ4r78eCows8cih47nw/OWJN3srDAVzgLPmWeMDcbGcv8wtZEBYe9QcAPX4T0oXgKEynLk8zY2zuDOqmSdGhJWuZwAbM68z2JwVirvG7HAmtFRkUHIFbCp7B2KWZxf8AqCfrA1gG0KAi8dPyHZNMha+F3Ad9j6xI50BKFJDYDNMHRm5NB1AHmPzmMxWKsrduTwYcM6UHQGuKRQAvhM7BIzrMLmRdwb8XyQVACzWX9A9C3nbdX9ARhTvGNv8HvBxuXccs8hF8HPOQv8HOB8YHBYxRIY4HxurBN26FW33mobNmxsqB/wO+Tv5PTETeB0dOdJd7pYbBS3OYucOwpBx48da+BdkVcEQMp34u2YVxOEgCCDRqejMLrlZd0b98HfvdOy04YGR21iYkr3xPW4LrRL5fBa4mPsA34VO4UMEPuZ93D/sIrHKc6r121+ARC6U3biiisul4QIUsbY9IXivH6XdSA2mEKHO8l/kAuBR8WAawh6T+3Za1dedZUNjY5IK5u4xYesO6CsoYipUNRMuguSRQDYbPXIQxpEjSTxrNlq+bzsI/dE0ZHniMRUKBfwvDzX8q5I9iy4VhQEFL+nTlP58wRgKw8hL1cO7oC58kyRFlyWhPOqnDlPpwnE4GXZznvuucdufdUtilk4r9gJYqEYei6bc8fNN9bVPkPwxEKKRY1x8YCiulLXMAbAUXSv0budnl8QWDXQ22v9XR3S9fKEwT9Ejo5WjyyavExAbZHTW5Wg8NZuKmC8bwDYvE4tkekaOPiuiePDshTcJQAsAGwCQQystJXyaBK3iHENgB261VyLGx/Y4Hk5EAbbQPOfmhxTACggFwded+AXx8mUWabs8uAw6AFgozvIxNkAuEjiYEbBtJgtuoRItqXVSosVK1XQrUETz4cAaiJ8JqOkYP2aUbGPpybGZBD4WQCs/J0NynWzBlHpjEMpRpASKA/guH4+A/Y1Sa47ylZv/0yAjRcBnH2tIClV3fkeQy/ZzLAEXPvMgWHATncIeVXcoi2RZ9Xb4fvGAyzYXTD2TewSgFoGbBGQ9A8NWV//oNaXjYvR4LUcatYzHHywsfRvGRN4PTLMUImiAFyuNVpRYD33D6BrxHBNrxhhmDAAcRjZlxiuGOIYxjkAWTSQCJ6Ro8ChkLCpFUnA/bIAa65XCWE7rawM6PCKFDpHDJCECeOtIpwfWBOw/12MHkODzMvI6BoFGqwLbGw+q6uv3+r5vKQ4lOxRnRNzhwFGbkQxCgoAOcQVNGuRxsklBqXDdwFOsEY4mAAxFovOHgixf2kYpeEFMYDNMh5UxrRefpc/s358bmdHZ2qfdUBek29TUEYxq7hU05BGGCEMLbp39w8lnwOo4PIJbvCUQCQxf0lupCFNOL+PfuyjNj07bX/0R38oZ/Q7H/wdu+LKK2xuflYBFUP2kCn4i//0F7ofOZNFCkqr038jsDgXxA7QrBmIak5iIhjhZ+wNaZrlXfvpXAC7GWx2Q+QGuQGYpKCJACsmYQP4/PcA7ABoGqBwOqsBasRnNhgOCXgXYCLSt2ufnvsVr///GsDWs1frdQKVmgBsfi6Gv1ifK+l/aXU0AGwNeWy+ucTsctSbooEP3qDBWrJX0sBeVtseTAXsmQISOXoHm1ZnAGTsd37739jtt9+uNs7DLx6xD/7uh+zA/gMeVBYXHezm5LLWgGHq0XEQXImCZcSMJVFYYGhJqWz9gwNevFpc1H7FDntRaEn/RlAskLO1YJff+iqrt7WKoXryxHEB2DDIVxbL1krBR0NyCwIoOtG7q9VseON6u/wV19mefc+oXZd73v/UHlvX32+/9d73KlkmmaYoXa0tS3cN7W202Rbm5gwAm6ACBkulWtP1R/AXSUQAorIBnZ0NOSuKgXxxNjTwIw3nicJWDM3j9/FnYi6kAIn38aDQK+8E+awLLMMAwAPA5ufN7AH+nfdj3aSNpy6cTk9IsIuwwdpdNiECtEjieG0A7vx+AJX9vX32jS9/1R64f3eDCQvLJLTyuE91biXGY/jRADuXVqp2xdVX2c4bb9BnR2GChAKfwzVhLwMs5VqxLXypw2qpbL2d7WLmIfky3NNtL+x7xsZPHLMVhrbMzSjB9JY7/HvFpucWBE4BWmeQD8m2vAzAbmZ6h52LBDPsdsQS/D2GI4l5jc/D32tYpA/RQ+OUocbvfd/77Atf+pK9cPiwbJs065ivkQZINgqG8g0+9InzxjMkdrryissVo5057bqygHOco20XnKfiL+sXCQrrJRmTlDx5nukM9gjEFbxm85IQORfAjmJ/BNsOAnkSE88+7GPzezYD2GHTg/XM5wWYHD5GQHiKo2SPm2RMApw+t6sn7kUxW2KtxvkIZjL7jWuOoVLNz43fiX2tmSwVZ3URewM4DQwOuFwZ5IKuTrtuxyskqcFz2L9/n5LdN97xRpuemVZsRhZPGzP3+1ef+IRYP5zZt771rfard97pcY5kY9wO3HXXXfY3f/M3YqXOIq9n6D1SgHe9dQHYaVC4D/z2lnMld0l7lMROxQhj6Pmc9p0Xo30P0lFI7EgrNQMPidfnJCs3K8bn8OhIo6B+zZVX2VZYVvmsinRdfbTA5o3Yh0/sbadDNCd/QJzD9S1Vl7TPAeNy1SXrbGOgtjO8ISwAptFaTewH609DvrV/lmSziMt4VuznhXkGGbXJRggURxMW7VMNDq2LOQXQRJKGni2ACokfhQBJGfb32VxxQS2zgFHqECwvCrgAZCZpFkMVwg+xFLrpCViFRLNcLhlAyslTZ6y3b0Cf81ef+KRkHn04Kgmj53KA78SRGqQZA8lqbuNKxXnpXUOqueqKy+yrX/qCXbLtYvvA+/8X++Hu3YY+J4AOzD0G6yENxX3Pz5dcLz91QHBuU7Onzir3qJJvGqSmcyKSTKJVJ8Z1gNiyWUluJogyAuCDmZ06Ab2A/3LN67BzETPxPdh7cWaiwKpry+cEEnb1dDUGCEsWo73dbrjhBnv1q1+twXYwsQE4sA9IOHBdACfHj54g+vbcFICgXLKl4pzlVpYEYA91d1p/Z6u1ZevWajXpZGdryyouI3EJyQswIqQ1ASNgQ2toVY22a/drFHLkN4g3UsedpHdyWetozYtFDWDSoVk2PusJRra1tNlcecXa+4Zt/5HTdvePnrSTUyWz1m4B2JWqD6B37NoBbM34QXYm5Zx+Vn2+FNfFNWN36BwSQNbW6gNe2Zvkq+WyAOzzL7rYunv7xCyOfMy71+oC9H7w/e/bdVdfZVs3rnfZjsqSiFenzozZocMv2qOPPWFbzjvPxien7OlnnrHigksLve1tb7Xrr99hD/zwh/ZP3/q23fHzP2fv+9e/ad/97ndtXZqJMTs/JzuBD46u5xh8eHZsXEVu8gqAxHVrR+3iiy7Ua7m66NQmDkBSI4r2AGkA6Gzc6BSanZy037jzTjtx5IjtefIp+7vPfEZ2B6kBtKkpPinnTkV9rl8azZKFCdLQivUP9KuYdeG2i6V7vftHD6hjY2hk2A49/7xdcNFFKhQzXBC7gTwb55AcEnmBJ558SsM86RwQszRJmG3fvt3GJyZsdM2o7jmKkbByY4jjmZOnlN+TO7IPsD9oOYPbnL91q1122WWyPzx72KUAfOAC0QkkbATblApiIkHi25KutXd6ML8DCVDvwMGGcZ2sdTdFjiC0qBvPiY0BYPNc2D/E5wH6R04D/tHZ0ytb65+/2kmmXK4D4khd904uTyzD2QbApnMQ6ZBCR4fNIfkHs1Xkv2KjQw7GPddI7AiozBeEiOjQE+ZQYiCp24zNGzeqQA85ZOysz4ZhuDxdZ/qdri57/tAh13JGrjbJ8WH3Ifzx2fhZQGWeJX9mPRi0zv3Nz87ZC4cOaYCguqhLJe2xANb5DGLyWFukd7Bb/Dv5DGcgiuNcA/uRvXLZ5Zc15CAC7OY9iBXoKogBp9KNHh9vFHvQzpaMUktB7OqIwSXHNDJiF150kfYTXRHgGUixRE7gsVZN+AnxP2t88MBB7TXiQ2IJikBrRteoO4D74Iv9JjY1XRYwe1NewPPmcyNX4XOi45PCTwDz7CFicuKA3t5+y2XJB1bEKOc9JsbHFDexluA32AgKIeQcPG+kZwIoxjf7jAknh4gAx5DXiTEbGWHI+Zy95jW3CYvkfSA8IoPEfhaLn3lekA5TVwHPlaIE60h8RTz02ONPiHCwYfMm+Qp1GDAvBVkaxQooQ3huHUQfYXXpmiJWDZwj8hler8HByLFQRINklZj1vC8dGxpAn7r+RNal4NoEYBOHBJDOqQ/2u5OfXR4s8kPOfihvaIabcionMNJJQlHDSc4+9BXp4H379tlFF17guBoqF8izpSHgXL8wnztu3FUnUCYYo02BYJMXIZrtWr8ttri0LNYPMhBzpUUNbCDg66INl4dDAJho5jKCqtg5Wo4TxkJxEaDq0otRK96Kg4TVmtrQPKmqWzkFZ7xHSIgABsYkUjaZU9CdEQ0gzDW7lAVDVdAFa3EN7DT80QMC12ykJRIDqQBWDGMO6rAAOCq+VGUAGMcnJyUhsoIGaQoquR82YtTCMQpcJ6wEQGOSqcpKzRYArheZyrwiAI9gg8oeTkiDD1NyvnHDOrUvlksLjWSN64yqBwe1OXlmY7NObEYlwzCg0M9OQCvrePrMmJJPGB9R2YnEGoNMsCUGiYbSrLadslbR6kIQxVoqIEwDGNhs0ipsc0CXQIrn301LaALlxYYgAGPCPEzork47evSY2MYUQjo6XRNbQHFpMTFWszrM7Ac2qDt2D7IxRqwxz5f9pOm+kjvxQgatGuvWrZFT5Yu9EcMaVeVJrdKaIIwm4tCQDirGiLVFW5kpwLRtoJ3Gz3heBD0aSqPA2wMQGSgNziwoEXED2CtHOzwyJAdA+8nM9LSKG+h4c+0REAHSFdrarb2zU8EaBojWEQIaHCqADm2ltA/RpgbDKPRJSVxweIACODEN/cKpFxjSxoRZB9i5/mBLq8qOc0VaI2mwBSAbSTVnFeCYAJp9BhOAZ4D2ZKM9KgHezQAR9oIAqLu33+pZGE3ooefshcMv2p69z+hZs06ReChZQNUwmK9K3p35w3X+hz/6D/bIo4/YPffdo8TxmmuvkexBX5r+TWUSnaov/MMXbGJs3IrzRbHGujrRwfbBp81fzWBwsPJe9oKmFtN4bSQ/KiQ0MU1x8rxHAORx/uTEUjVe96chaD6MyCeAO1OVoPFcALuRfDVpGzZfX3MC1gw2xWsa19wkIXLufQTY9t+A7ucsxE8Cxs9dq5/2d84kwEWcP85CJKLSUUxJEI5PxTaclroN0vCGBE3DBCJpVTdJHlZPu4YO4me8K8aTWq1zk3azq2pKZd2LrtglCgbIJqixO6OfEYxLE1YyOWh+9Slguvnmm+wP/v3vu/aamCRmTH7+yEc+as8fOuyt3KWSDfT22dzMlIBxdEFhojBYlr2BtIdrAXuSHsWa0DXj0ii4KOhO7aysBa8DwB7cdpFdtuMVusZ9zzxjFdiI8/O2ODtnQwDAMOsKbb6HWlpsplyy9r5eW791s52cGLdKvS7GWGlyyi674AJ7352/ZsWpSZubmrDhwX4N1aUwBkNLg8NYH6ZAY09gd6fOI64f+8C+VrEpsTjj77H/sTt8hU+RnUiBZRRaBWAlH+VAZwx4Wy04OUuEgoB3SQVTO4LDAH25pgDGIkkK+xXMT77H50Vgw/dGYSkB0PhVnqfYAwT1HZ32J3/4ESOJ41lG0NsobgIOtrXJRrFnoqAc38cmJ+xX3/XrGsAkX5BAyQCqm30VfoC/R0uv2DD4yqxZaW7a+ih02Io98aMfWmapbIsz01arlCXxoL6VTM6Ki2WbmV+Ex6e4aWq+aPWWVsvSwh6dUYnhcO76BVAr5ni0+SXmlOQbYJawy9JQ6pBQILYgAdmx83r79ne+Kxas2CdMUZcUTTAgVwc5BuPK2+CdfQXTbcP6dWqrRndThRAKtZVF27J5owJ29/3uWwOEjn3GfonrbqwvK5PNy9/E3o0uGl7PezUD3/x++APZ6wS6NQf55/oR9mNzAaDZXirmaG972XUFgNtI6BP7utknubkKlmkSRTqncBnXwTWzB5uLqrwX90lcDGEDAFvPLrVhE5+sWTNqV199tRUXi/LVod/K8DHYekePHRUAPTw0Kl9NuzDgNDYVewIozDPZtn2bElF8PmsBK+ZjH/uYF9xb0E/Gj3tXVZw5fEJ0TrIFiOO4xpAVCQY6MTjJHoA7ewx7BFuSe0MiBKYyGqU9fb16P8BlkjfOIqw74qKrr7xKLMFl/EBL3uZK8z4klwS9WLL+rh75gI7WtkbchAY4HT4QXZgXQNJMjApBYYyOhyQnyBwXAGwBd2mYOQVRYtMNGxwc4P64dmZzEP+7W18dAAAgAElEQVQ6cO3CFzwnujQEIAdTWF2cLuFDHDg4MqL7YlgU6wdgOD83J1kmj3u9z0osq9SpwnkSQMNgzkTg4RxgI2BGf/4fvigAG5+B74khji4dAhmlquSS64BtznOdT/I+ne2ttm50xA48+4yYva+77Ta77NLtdu8992g/hI0EzNh/4KBNTlLQ9FxBxA+BXHVn0SsZdb+nDrQmKTTpXGugajlJkL1cBkk92I0hjKtM7PhZsAxd+mg1/muOg3hN5ArN4HYDAOPNyB/ToDf9NQEksBEBsAGXnnjiCQFXtKOz78kfsOPHjh23rs4e+VSK2xNjpynnaBhvZX7GNq8dtfZc3XraWqyrkLM8wxlrVWsr5MR0Z/gjX864Th1ekuzwv0f8L/+pDldfQ14JOcRzNoghNf0OetjM45GUo9WtWs/YkuWNXq5cl4PY3/j+bpuYq1jP4BqbKzmg6t0H6AsXlJNQyOEsqktVbGzY4nyOz0Vij8JWpKOLOE3XQ/xER2u5bOs3b7Ydu25QvkM8z14nv/FOgkUVg77z7W/br7zjl7ReKtDU6jY1PWsvHjlm//hP37I1a9cLvAYjIC9/4YXDOvfkQKOjI2KyIi0yMDxsH/6935Nf/+GPHrAtW89TbvTi0SMCscmJyFcBZJB+Ofjcc/L/FGOwkaWFuYbmrBcSWwSEsc6wldkrAHm8v4hUwie8YFMuFu3m66+3jWvXioH6f/3FX9rh51+wwf5+a29tsw3r1gtoFNks+SPN+2K1U9fminL3VhUpKHbt2LXTTpw6aYcOH7bBkWEVi9auX2/TEBg6O+2WW26RvwGEXrdhgx187pAknrBPN7/yZu1Nzibdz9h9viSntm6t1oJ72pCG3WFXYAwvzM3LllKgIy6m4Llp4wabHB+3m266SbIY4DgAsDDgQwLAtZV92LXfn0u/ci10vWOD1U1e9gFsfB62NIr4YAv8HLCbNYoZFeoOU5dLzoe6EW+gj5s+J8gSxCI9/f2y284QLqiICLaguSsMT0yAqAp5dWf69g8M2OTUpH6vUq9JFolnzgC7AHtZD8l/lkqSzgAMDlIC18X7k4vif5Fg4TlzzyJIEF/BVM/lbezsWZuanLKrr7pScc+pUydt88ZNNjE+rmGHDEpEZx9Zr2f379P9kofj8/Df2Hn264ljx23hx4Xlfc8+K3kpdSYz5K6vX2uO3Q1gXcA04GM+L9Aa3IM9Q9ENoBbbJgKF/O+ECijSE29vb5Ao2TecF+4dUJzP4575HfYXMcmxo8dseHhE9h5QOHJx+THA9MF+FX3YU9xDxG2Q1qQjj7QIgwQrFV0v8STkGt4f3ypMEuysVNL18j6cbUmPyL96vIjUaPgAEY/oME+D1I8cOdKYORO+QMVmCiXLzEjpsdkZujF8fgjFes4Ofwbrw+c5oc/XdGbWB9Gr86BW1zU38DiK8iKB4GPpYjUNchwc4Hy2SLKYznrek/h37foNYmCDObH2aHsvVTw+D+D/5KnTAv4hyRCTY6exieAKMYOIHwa7OgoUkftEPMr6hG/0Yja5YEVxEdgpr9NZTd3Bir9RoiIWS9KM7CfsaMwF4jMjLo28jc4LxekA3g3tz7o6FXSuRejz5xYDsomfRGhg9qJy6IzImjwDOpMv2b5NGF3I6UZOoJj3F191syRE2CiSHoDRVHaBfA1DYNI7w4MwDGJglwXMAjp0tXdYGzpftIiLOe0DcTjIAKQCfvhZ0vOFaSud4JQAAxQCANCmqovJmMABJQYaNOUi3wrQScyk5+byCRhbtTZJQN3bsdyJFyQjAoiNg6fth8XiwLARYVUQmLqeX4fNzkzJCMOS86EtbarUvXj0qLQAu7t6tFmpovHAcd7Rki6AVVowZVsolaVDh9RKsbxk5SVaAzMCrgkQaJEkmMSoYXDYsFR/y6Vig4kWmyD0msNQsx4BrEWi2mArweBF3gOR/MqSnTk7rr/Tqq72vVSZweliEAgeCIwA/5XstZKELPrUa2lY+vBM1i+ekx8Cl1ghUOH9SXT7unusjRbeFJyLOcmzgL2iFjPXR3IQmAnuOHJvq5cPz2XFUKdSKlmJZBicKbWUWDYerDeKEAmYiIIHrIMwIA3wKAUHEbSyZsHMC6BGLQsqqHgLgxs9dEYxID4kiyCbv8Nid2fKPiEgc1AGNg1yOhxwkjPteZj6qfNAlVYkcAg+U8HBkPSAjb9Sk0OA2UBAQ9Kp55z3v2syuQaHFNWORTBAtVUsUtYgdQtkke+o+LmLwkhUIWOP8LvnMtCUcBB0VJfEWIrEnu+cOQG1amP1oQ88g9D+Yu/i0Ah4B4ZoISqKJXrgwEFNdXZWHiz/vAIjP9urumf8PQBsruM3/+fftLvvuduefvZpu/Tyy+xd736XwaKYnZ+VQ62voJm9Yk8+/qR97zvftd7uXtkCGLKRjETCfy5ge+6/nwtABJjQDGBHl4OMagxbOUcfNZhwrHvcWwDYMOEwzvx+MLCbMfYAsJ2YlJDZuIEmcCMAgaZ/aqylrvtfEIAtB5nYdwIUU9KlNfQZiElmRbvB95eG4i7Jl/Aa2FvokAIK1bIZFTax1wFeK9nSjUtFz/UyJbXjwDZM5BUKphR0SEaUWrvgSAmWW3FBNhA7TmD2ux/8HbvllpsEmpDk9Pb22fjEpH3mM39nu+9/wBiiga8hOS0XF6zAPTGMg7anog9tJJgIZW7f595tICYTIC72Oe0drU9K9HntMkOYNqy3nbfdKp/w2CMPa5hjAZZgcRGkw1qzeTHLaSdroXjIYKfuLhvZsM7mlys2sUCHEwOj6ramt89+89d+3TaODFt1sSRmFhQQzeDJOHMoquIkD9JHTUXJkNdgX8eZCH8UXQzclwrIiYHt7e5emOBrFViONnIHbEOugn8P+QDsLaA9AadY8s2dQompzOeFLAlrGYEnn+WguFfsXX7edabdtiRd5ibZCU9OPaESKxhGy8ys/dkf/4nNTk3r8wn2Q38umOC8f4De/Izr5n2IJ1o72u1d7/0NH5Rc81kDAbirOJzOdqwff+ez+SyeRZ5nyeCulap1FvI2fuqEHXjqcbFC0cIuL8zbMvEDbfQGw7RiMwslq9ZpPa/bbHHRCh1dijN+GogTYCGfHTarsdZpfVWQ5rlHVwHFX8kfEYz7UGvYcI8+9riDwtK+Jv4iRvDzFdryUUwSXpW65fCJsPjopiLpwi+QDM5MTwrAxgfS1kqSGB1DSiYo5qcBh2GHo5DCc8aHIq0TDOxgUEfRL8DnWIMgA0QRkvcXsySRAlijZrA69nT8u4N0DmgHyI7NUozQxHqJ9wmQ/FzwumHPkddLhYdmHxn+JPaywOrEPm+OA0XgIFZYdtCUlmOYlDt37VTiyLAoAFSAGgbP3XjjDWq/f+nUSXv22Wft6muus8USz6bFvvjFL9r9999vW7Zsto0bN+gS161fJ/D6Fa94hc4G9w0AwgC1xx57TJI2i4usn+cN4cm4RhI23ZvVxVri7/x7FIOVQKoL0+ffSF6to1MJEqADPkDSeLmc4isKjDCXeeYk+KwRZxEN11e96hbrGx40RMlmi/M+QDeTtYXZOduwdp1YcgwLhR0Jqxs/gs1XbFyuiO2DkYS4ApAAiA2gRhzF3gGoEwBf84GXxMu02VO4JS5xG5VvDIoqolcNA767W/s84lPth2QvlSwiR9jWoRgUe+ytz94xuHHDehEPNAslyZEB/jnBxYkaioml5U3M6MUcCCNf/NJXlI/wXIhVlcepAOQydGJMKoGHNe7yHRAuyotFgVQjQwP27N49Vl0q27o1a+zX7vwVe3rvHrcxysliQJzZ3r37FP8RJ/JFMspeKKNXi26liAye3GlfJ0m52OPs3ThzAfw3hl6keEL+yIepNJjYzec0/tx8bs49x/H3l30nD2UmRQJm+AT8VTAaARre/va3G0xW9DhdNsdJKZIwmJmxKy+/SgA33TTdHe02NXbWsrWqZQAwqkuS2OxuzQvEpjOqoyVrHXQoA1pLTsQSkO2zh4I8xJ0SI4uBLS1qutjYP6pUJd+XtUJOMuoCrjXPBgAbaZSVqnzEMqLwhU6rtnTZ2dmyPXXgqD176KjNFJcs19alAjjSlw1QnEKNCi5um7x45lIi5DdOfGrRnB9iAXygCmd0jmYyGuq5ZsMGAdid3T2NGI915fwoR1passd+rFv9Cz97h7WIcU5O6QD2I48+Zj966BHr6etXzgyRjBwSAJwYj7wQH8JeCemNX3rnO+yCCy80hhWy/9auX6eBh3QOsWYamlqp2L79+wTYXX3NNbZjxw47/7yt9uwzT2vdea7K7/ItOv8AieTuXDe+nnwHIA+gjv8lnwahyWp2PsPq+gfsG1//uj3y4ENi3Q4PDgnEFls5dUuLoUg+FOgbmtvdPTrv+JHhNaN2y6tvteMnX7JnDxywXoDwrk51ytAZA9BJIUUyipWKDQ2P2EunTsmesUeQvQGYB+DbuHmT/gz7lOeDvRVjdnlJn0dhZmZqWnMpXnzhsOwBz9VB7uOGPBG2AAb2hRc4CxLsYHp6ylnUkk6F7LWk35P9d/6Od3ZraCUdK2XhSq4JntdaY3ciFkXGLRjtETOpGJ1kfWJgInaTfDhkOdl75K/FJA0SDHoAbIiC+CsuBt/s+axL0RDLsTYQoPAtBw6/IPJidG+zr9TlNzEhMBG/DujbTKzg/nh/CIF9XV0iTUoiIc3ogh1MEUDAcsXBSLqPyT+wnzB8sfdcC90d+DziH/zbiZMvaZ9ddfXV0gXmd7E1AN4qmoiF6uA6klN07sQARNaNvUmezvXxZ4HfJ040ZEH4HNjd2C6d7zRsnPVkr3DvfC6Maj6D1/N3L2zM6BxwHvCN/J3hegzcDXKBJKGIa+ii6u7S/9hRJ9x59yNDA5Eswb+xFj7PZsk7/gFAATqTJCHgdV9vn/YXvxPSsNw7+B3XwvsF1hEzzngWFJ6ee+45rSHnmPeI9+V509VYr3E2HI/TPqTDqewSNEHW8XjZpX+QCMWWwK6G5NvZ0dWY/6IYTZ2MEIEcwL744ovs/PO2uDxsfUUa2DHsfWhk1M5OTyvWli2lU5d420yfTVyADXvu0CENikf7mmI/gHd0WYQ0hwjBTRJ4AWA3A9oRjwZxA3vMfB0K4ayNmPsJYA5SB527XC9FB35f61RdbshBRtegSEsxCyMNbPQ9X1SMxDOIuRu8D9JB4IkU7siZeR8wXI95yeOdrPrYo4/Yzut3aF2wJYDtxBrYQMVWb7v1lnoEag4AOoBNwsyfmZRZheqN3AcAtqpjANgFTSZmOEVLGqrIInKYcW4ONPvUb7V4wxpJFHElI7DBmNbdUrBSGsamISlJf1PGLk2RhynBZucmVD1QW++ygsqOTthpdRlXH2pRsA4A1BZau5DMcPREgyH1fp0y6DEoD2cvdgWMYgJZy6py++z+/dIC7O3p8+oE7c7JWAcDGwPGYDwMJgx1gsb5xbIAbNUfci02X1xQcEAgCWAAgI2RZ4PSAsj0b4LKBqMgDSjgM0OrMzYjDzcYRmxW3psp4grYaVMsV2xiakaAK/cpbTIlVzCuXV6FNYnBmsHAplWCRIg1tBogO5PP0UR3nR8NF0xVfwIV9gIJBROXlxfKZAOudUbllZZoTYxHzzkrlgYgJIEFRoNrJIGVVAOBi4uEydhznxpcKLa6G/7SogM0DgL48/dkPbEuaOeknS6BF5EgOcCR02aPqbRRIYyEMjQ8pXGdpAnURk1rSpqeTjsrADdGWSwhwOmkodrW0SW9Z0A2iihU2NirJDbsZWenAlR3CXziwLLPFsQ+NxVO0ABnH2MYSdwA9SgqiMlCcpoqWX4e/NxwuPk7uuJLVdrAPWEKAxbJnaqEqY0yquReHEj/cz4ZyAJjicEfaqPzYIg105ywNFSTZ8L18T60q8kB5mlxqoo9xDl58oknPTDQ8CC0wNusvOjAPF/SYE9SEtKIrNVsYX7Ofv5NP2+PPf6YnTj1kl2/a6e971+/z6Zmp+Uk2Dvs5UVpppt9+IMfstZ8wbo6u2z8rGsSxleAOHz/HwHX8dpm0CJ+xv1z31GACOCs+T35cxRcAnzQQEL0CrWPPaiLTlkx+pvZQgKLGpeecrxVICpeG2BM8ytj//5LAbCDKfSTAGzWETaFGD6c4TR0j3ug0KVqaqr2ErQCYFP8AsDGz1BYDAB8dQ0cwHYJEYqamYb8FYyWOprIyEUBtKIdmrpOcNgESbCwX/va19oHP/S7Njs3Lb05ikqT0zP21FNPa1joc4deUNWXMzc9OWGtaPgSZDHo1mp26qWXxExRy3ij6BA08ZBncrZ5sO9ioG60OwJgF9ta7fZffJMAkaf37LED+/dbFRYqADM+eKUuAFsa1EgDtLaoXX7d5k2SEjk1Oyv2yPqhYesttNqvvvVtdv6G9ZKkqC6XraVAgYWj4/tVYAqt5bDlKNiRuEizP802SJWWCAgDkA3/xJ5eLYy1iIneCF5TwY7XBiM2AEKefTNQKACQZ0zQlWQRAoSO14YtagY4nOHnGtqra79a4PUAaBXAVlKRmDv8OQI6fvboQw/bZz/1twKx8DUxAFjBpIZnrYLmzSxYfk7QTbvv6+94gwowfDUDqLEG3H+A/gE+BgMCABvt676ONhEB9jzykE2eOmFtmRXLLi9ZcWbGu2cYlls3my8CYC8qtqjWMpIry7d1uCZeUxEhANsAqs8FcxrPQayLpTS40Vv/dT5pjRXAiIQcg5Gq8tGAAvhFCs78jOKQ9FmbGcV+GLwbXQRH7/iCwcLeWZsGorFWk+NjYg/iA4iLSJRgC4XNw+8TtEbgHeC17g/WSZL60pDUlKSzFwNgjucXRcZm8LnZ7jcDX2HXw9Y0A9PnJgnyEYlhGPu82V7z5zhz8Rlhuxs+K51Jfh6g+LnnpLkwxOcEgAapAsIB3wE1L7vicrG2iB9OnnxJjKu169fqO/v39a9/nboNH3nsUf193Xq0Tk0Sb4DSJLrEJL19rgOLxuVb3vJmacsSr0Xr7UMPPWSf/OQnNffFjAHKdKatDvbiXrCzABvymZKTcZ9MHB0yQrQyKkYSQSBv3d091jfQL+CXQr4PVswJqFKsmIqFLtHlBfvzNm+W3EPvUL8dPnbUTo+fVb4Cy4w2/vnpWbGMyiXXWiWGAcSeXZiXdMr0pGt7A2Igv3Lk6DHNbOEcACQA0rC2DIdnVg7ABKD82rVrbKC/T3E8sRB7g5iJdIOYk/0dhTJ/rquM4rClrBNJdEuetfIiGAnp+PiYPlsD80QscvkS4nS+SN5grYq0o8ZVZhXVNIDy4MHn7Ctf/bqkGSO+jXkc5wLYADSVJT/3FBMBsNG97evpsj1PPK54lhbvj330o3bouYN25MXDLjVXdRCiv2/QJiam7dTps2KKsj+4DxJvt3HLTRI7nghq/ydGtkrQqZDQHB+FZrbOb5PGdZLXdwmSpq9zAezms72aL6x2PUScx75bJldKA6kkadDdrXfmXngdIAha8Oz/kF6AbcveY0bGtothh82qoMMaLi2WtH7zM1NWmpu1jkLeOltyArC7WwvW29FmXW2tArABugvqwmFdwDeqKmqKgZ2GU7vWupMkNCMkycZ5fJnV8y8Airch7UHncVYguIoUAF7LNSt09lppJWvVXIctLGVs98NP2lPPHrTWnkEr1nJWz/vMJ4HYAhVg5NGh5c9LHYkCKd1nk6PFEMeO7i4n6ADiZbM2u7BgAyMjArAHh0f8moMJX68pP5qdnhYgd8P1O6Q/r+Hb9Yy9dPK0fe97/2xHjp3Q9WDfAW4B+UQm6+4S2NLW2ma//M532qEXnje6oLAH73nPe/TM7r73Hq0RZxyGLgUp5IfYi4A+sI9vf8Pt+i7JiPk57w6H3KUcsyZtZXI2dUCvrCj2Yt/Lnv94mHF08daqyzZ+8oTtun6HrVuz1u79wd0CsMfPnLXerm7btH6DzjM+EKqFyFHgGwGKpC5BxU9gE12ddtlVV9r03KwdP3lScnM9/X2KTcFjwg9iG2Cp7t37tA2hw9zRIb9JrkT3DPfMzzZv3SLwCXstW7a8LI1wnicxI3YYVi83tV6DS1e0r9HCRrMZeaqf+ZmfsWuvuUa2BmxmdnZGpD0n56ApPpcKHHn5cPJS2flEUKA4qBlBSIKJgQmh0YkQirESNsPnhm9UHIVmdpK5kGwk3a4p9+Z5OGZTo21A3eacc2IZ2KqslQYJdjnWg70kGmEwKGA0nT18Hvt8bGpKLH7AUew4sTHPGeZ05NGul+6xS7P/ButaNzKimWgwhhl4q32EBA8zVvr6rLvTAU6GEcKcRqKC91u3dq2KKUiPMkgxulu4/rXr1qpYgc8LX+9EDWcrBxOczzl04KBAbWRleK7oWvPMKWBzT1wv5wfpI+6dfRJyGyHJh73j3ln36Hrn8wCHNUSzo0PfeZ8YSs4zxs9Vl3huDmCzf4TTVV0ehHPCEO9rrrla/4Y/PHH8uMB1fJnsV0uLmOjyaV1dilXI1+hoQqNdnQ8jIzpHzCMScJ8IduwBfpe1w27HGY7rFgs/MYrZS/Hv2p+aM0dxNy9CBrGHOoiqVXvyyacSOcJnAgS5h7iqu6dLUpF8hstLeuGe9VKnqIgV5CgubUm3yPU7rnOCRx1lBAfy2X8U+GZKJeF3ujaRW72AwlpIhtQy9qMHH7SfeeMbbL5YVGwEwE6xw1ngUIyTokUAx8lfROzJ66LDNZj3jseYLaK5nTSvI7ZUjpRIRNwndihsVGBKQQrlTdiXIQ8rrCSB4OxPdXZUKHJ5Z4JiczTckSyisNWGJIt3SnEd/DsEAV7Dfrn7B9+36669RngPtorXcE3sY/ZK5s033yAAmwvCaTlLCRo4g6PyzsSBAba0rCEpC7R8wGYqtFo7DpmBZSkIgUml9hFYyrDaYNFyUcFaaTAOvZIv7bSst8byRRDMawUgYQjTdFE0cpTIpVZskhpAE1jCrW2AdOiEOnAuba7Exla1WJUPc3kIpg63UlGmbgojy1nbXDNOoqe3T/cNE2P/wYNK4DREhGsl0ld7Y4sMltoKqY4nnTlY6bTtoQ8eADatvQxwkbafQFKAfNjieTkBtaEvwtryoV6RYOsgBHic2mkxLtESywEW+CdwOS+9MjY6rYhUGdnSBOQ8UzcsaYBNA9Bnw7jxwDFowBZrJZCU4TZ56+pob1yDA3EZ6arxP3uBQ0f7XCFXkBHDMUv/LmnWVhmwWScYmNNhVAVGbTllbU5v2y9Y6cfD+yJI5Xlg6GKIBokDy9JgQAWLE/Cwjq4tLAUfZBAMpQhYueZwgNy/M679daH3rMnNqYXSq0BMoHdQhYDHp6K7BICzyz1JC10gDWmrZRUAY3TZSzIKi0U5eookOAlV/0iy2XcAEQs+tIigsKvNWUoMb6AthHWBfYyxZB0CRPXBh+j4MnDHq1MMD+rtH1QBiPUNECWYZjhQOeXE4Aigle+qttHylWEoSL8cPg6Pa4Z5gEMIVl5UX5F24L1iMBnXCvjDTTGl/jvf+rYP5DCGTy5ZoaW10WIen61AXPIvDqiRfF973TV25uwZmyvO240332Q33XKzlcoly7V4xXRkaEQsxPVr1tm/+/1/awee3W9Dg0NKPpvBhwASm1k2ca6aA49mQKe5OBSJZQAJ4ZQCuGhOPCMJehnALIaRA9iuE59tSFNgA172+yLSrALWP+36zgU8mp/hvwQAGwCrWULEiwfOwOacsAawsTjI7Bf2fwTj7CfWVsAuw18SgA2wDYAt/f6klapnG4B/YmDLXqbOB0nvYQ8EYC8TRYiBDYiN46PlleCCydKc+9/6rd+yV9/2Ks2A6+zusn0HDtr9ux+wH9x9rwZTwQjS1PqKa6euGR6y4tys9CvPnD6p2QVoN5bmvaVS1xcXKRpKtEwDNjqrOQoa7AVeWysUbCaTsRtvu82uvOoKBcGPP/qoTY6NWysBUSZn81PTmhHAOdA65TK2sFS2LReeb7tufZXtPfyC7du/3zqyOds4PGIfeO/7bA3a1PJX6O/Puiax4ycOkpGcws5aYqhwPQ0BXpUy4Dr5CsaunluyoRFEY2PUXqbW4LBHDlLH7/Ee+F110KDJmd6T757AFKwIgyPZ+Iadbxq2h+8I6Yfms+ZnM/ToViVEIskLQBBbH9cfiTTXh139h7//nD14327tGz4Hexn2NoLWKFoFiBAAJ7aS4Y0bztsiuaeQ/QrwRBIBqWgetjmAVdbOGdhZWy4uaI4IreW7v/9da61XLVetWMFqVpqdVaxBPFZZXrH50pIAbFh1y/WMzcPSJ9FvejasUfzPOkdi6MVhZ6xHnIEN9gILg+d8IDZ7k040AGyKk4A8/P3sxESDeQ1goIHYYlwliYOQxHAj7El60o4XOJfmLPAsaMVmvev1FSsBLjBYDn1QNC07O8XUJkDlNUhm8XNn7DpbGnBUwDgMrMVSYzhTFA2iSMG9RhAf9xzPM3xFPFc/Has61mFn4/cDjI7f1zkiqYdNX12V3mn2J7EXmsHrZn9F8i65mvTZ4VPi2vguCbIqTGcHftm7UVzV3Lfqsg0N9iuJ27Rlk54v9oD9dc21V4uVjabpnXfeqf39/AuHxCAC6EBztlbP2+c/9wVp/WZzGSUHxOE8pwsvvMA+9KEP2dDQoP5OLMF39v5HPvIRGx9HF5I4C4Y43UoeZymhaew3iBglJTEOMjCwzTvYYDZ3dXdZR2eHACOIAAJA29skZQCITfHa2+7pTnO2DvtUmtwdHTYyMGAXXHiBDa0dtZNnz9hCpewDJ7t7FZN1trVbZ3unTY5NKAmHSYQ8CcPz2MfVJRLrduUDrCtyBQz1YmbJho0bkowAcVfV1o6OiqnMn7Gp/X29IrnEHmFtujUcygFcnp2Sbc0IgnnoxAH2CD9vb+9QGzPDwzmb2An2NsUHgYQwx5hboqFNiame5GNoySX/6uvuFF+WTGUAACAASURBVDhE9ycA9hNPPGn/+I1/kr1w++jdcA4orzKwic8gKtXqyH+4TisA7OaNG6yzvc2efOIxdTNVFov2Z3/6H+2lEyfEVgWA5LzymdlMzoaG14olNj4+IY1eQA23r04AcJ9NnOOb/OXQs9uPiBlkW+OFSTM7dG3x84rbEhM7dLL9d52Acm6RiJ/Ffozz/bIzRncxhYdUhOV8BUEofIVyv5UVSTfQvQBARDzM/r3/vvts186dAljuvfdeES6wc7TGA9IW52cFYsO87izkrLu11XraW60HBjudwgxeXFmytpSXwbrOZ12+MU+rl2JkB/acfZ2IGXQ3Mlw98tc8ADas6IIA7BwUYArWDCyuLKtLZ6FSs1xbtxW6Buzpfc/b7gcftfGFii229NhKi8f1VeXkyCK1i9QSA6lj8GpodZM7SrKTojf62JxViri5nADszt5ee8XOXbZh0+aUZzvJhLUhl6f4TwFm24UXeHdbuWxtbR3Se733vt1i9KOdTe54+tRpMROlWZ3IQdiW/+Pf/+82Pjlhn/vCP+jzP/CBD9i1r7jOPvWpT9lXv/Y1O3X2rAhV6E2fOn3Gtp53vt3xcz9rN918szp98HcAgfNzs7KLrHEwq9VFl8na0ePHfV0SQxINfgAumNrEapVyyY6/+LztvO46e/ObftEmzo7Zv3n//2qHDz1v52/ZKnY1GrMNBvayA9jNDOzasne8alZSccE2btls/UODWkdkjpC1gHnpM5rmZX99KGFF+T7kJVjSAJ6AedhvrnHL1i12/c6d0swOv893/CUgJMViXotsAUcUu4MP4IRiy9U1lc2qiHnN1Vc7ETB1cYBdcCbKFQgSjr8EMMW9ilgCKQHMYrHsciIJ29EwwqS/HwVudTwn3x4+2AeJpsHTSfcfMhm2k9cqt69UNItNhWzJMHSoQEkeLyCsQse9x4iycZUlsdMpZHAN3b29tlAuKxdn7VhXyazSNZkKkOqAyOYEEvPZvAZmu2JZukfrdXXLKE+rI5U2IEIXgxdZU4Bq9rCDb+22d89erc31119vR48ds2Mnjgp8RhWA6+Is8F4UYC+7/PIGkB8SXuw7ge8wZisVO/DMPmlks6dhS1Nk4965RmIAnjXXjfwRZygIINxH4H7sP4rXEZfGv0HSAL8IhjyAIa/h9eoa0CBkl4pxu+r69thjbBMFJ6TjwBeY8bN58yaBvnTwRMx/5sxZ2VPOIO/Ln5Uv5FvECAfsJs/y7iSPh/r7+lQIYfA0ubZ0qtNe4dkFoSaIuVGA4n2dTOna5pwpcD9sD3IyEft++ctfaWA0qEPEtY2uISZYb2PjY5onQgE8n3UQWZil8EDmFCCr5gA2DPPXvubV+jP5WFe3y7DwBR5U5iykuQsqdNUgSjpjnOvhuh5+5BG7aPs26x8cVK6GZrZm1iD7Cu6TmM9x3xE/KrfOZvVevKfi5WJRa+kxmktsamZg6gwNydQAsGN+HPFR5OpBdmINI5+IuJe4Qlr/CZRmb6Cxz3fFPqn72mepZeQ/YhBmyFCr8yjn8dAzT++VNO+WzVvUFUEeTxzKsxUI/uabdwnAZlhhtAIuw7pBlqClIDYDCRIHHWANsBmQshVj0dZqPTgvaVl6gu4C/866kY4xmzUFFywYAYsnwwCE1gCwWQC1GSa5BkBJAGwlNYmBzcMVa0GajVVNRmYIHdVqkvwexNfbCgbcqkpxzkFZAW1J08h1jb0VK4ZTsKkxboC+CwslGxwatucPH9YGImASq0cBm/9OhwJLH9DAg1IFqlqz2YWiTc3N2/xiRQkmxhVhfpJBZBB4HQA2bbGwQwDcFxYAuN0ghfH2YoIzsFmrSMCDQczfWRcOF4cArTExexdw/Ojs0Lq+WnVRcKdk0gcr1VZ8GIwGSmZ9oEKrJCqoINXVKo/T4TUy/mrvp2hREGMep8ngA7XvWtKgrDLIkrbIZQO8FohHEJ6GHgagjPHm89jIYq7B6KunCpQqrkh5uHYl9wkDO4LOqCQpmEtsFUBdb7X0/wO4iO+saQwl5CBH+xWbn9dr6EEFLUBPYDi4AbQTbKiVVdqSLnVDcBB6qNMzs9Y3SEWzzWZnaKtp97b4rg4Hzbq7ZJBJtqg2tXd2qVoMOAY7gGcCG4PfYZ3YKyR3rGNv0nXCgAgExIDX6mILYdwxWhr4CEtlpdZoX8UwhIEK7TaCf1WwE4jIfSoAgVXd3qYAnASYxBTwms9Ua3/ScIw1Ya1wUzDwWCP2MgEoTFRA9b/+5Ce9NYRWT3TN1FpMe1VKW9KgGHd1nrhMT07aps0bpS21YjX7V7/8DtuweaO3QK7A9OmzfNbfo6+71x764Y/s85/9nAZZMMgxWrciQTk3UWlOWJr/LX7eDBAHwCznkvaTKv2JIdoMXsTvBbtWaVrSIG0wjJAM0HAEB3Wb31+vSfv4XJA6ri2SsnPvLV7/LxHAdhu2KiHCtdIqfS6AzesAsGPdsDGAQTA9c4UWhCFdw79piGMzgB309ZDu0VBFntM5AHYHBaHpaQUW+ASc38jwkP3BH/yB3XjTDVbL1sRI/No/ftOe3XfAzpydsIHhEfkD7D8JCMF8R6Fgd/7yO+31r321TY2P2af/5q8FgI4ODjktKn15Yp0Ga5II0ZmRAmjpHioPcA3EGgXE9g7bftXVtm37drH79u7da1MT49aWa7EsCQMyERqgQ4N83er5jM2VirZ28wa77Y432AVXXGH7Dh60h++/3zoyOXv/b7zHfXJtxfVOa3TL5KT1KWYydoD/8E8Cgii0rLYCRCDWXPQLfxPBb4Bq+nka4tew70lXWIW+fF6BRkiI8LPwbV6p98IbwW6whuOsNYMR2CkBvmJd+yR57Zsk0xIa4/E7Cs6aCphcZxQ2+TOfjS/9L3/1CTtx+IgY7tg74oAAB5W4JvZ0+BWtXwoc+fxf+bU7ra2nS4mmEppkJ8J+hD8PdmWweRuFAVjpJAGZuq2US3bfP3/HhrvarVqcsxZAqeKCJGtKpbKYdPOLSzZbIrZAuzyjgdoO6qUiexoK2GynmgHYCPID5Md2SV6AADj5CEDrBoBNwRQQvFYztPgo7FOApu0vklCS2v+Wge1dd0o4lsqSvhK7TXrAdME5Y0ytpONnE0Pb565wjvHRUfilyE+sIHAr+bAoZAiUa5KoisA9CpQRA7zM7iaQutn+N+xpU+dOM9AcRQt+pmJw6iLSlAzFLy5tF4F9rD+vj+LFub5Hn1+ru/RCAsliX8Q+U4y3uNhgYEYxwvUROTdZ6+pstwvPP1/SH2fHx9QyC0uHtT07dlZF8TvueKPt2PEKO33mtOQOLt62Tb6XmSTP7jtk/+WTdykJVPcbQ6gWy9KvRC/7fe97r2wmiVjsa67jIx/5I7vvvt3W1kbXojNE5dWDzJJuWKAp9j9JEgj4B1ju6lCCC0uOgerI9hEr4EN9gKID2IBFgM7sOUBlH6y4pIR/ZGjY1gMqFxdsyWo2PT8vKZESwAbxYRqAu2Z4NM3gyNrE1KRi1PHpKQdZszljxgYsUmKyI8eO2XPPHdIG5jphWnNfmEja6mEl+ywS1/UEYMf++NnOJvlEj92JMbdtu9gTRQg9aQYDcRF2EdCeHIhEGBshIkne5XWwyQK6GSaF7qx5cSeYT7wOkgkziPAPKrjmWuz++3fbd7/3fVtecT1fsaCbAGzNJZIWMbq0tPGSSziADTh/6fbter+nnnycIUa2MD9rv/fhD2mvAWqTI/A62uEpRPf2DomBL53a0qIKJgFuxKwLbfWU97kWbdKtTq3ZDkJHgd8HscmmabZE0tcWmST0rjVRJflSt8k/6TyzBaMz5dy4ULaZgXzVmrq8wgbwPbqHBBItLQkYIq4GaIKRim2CjUjMj9zO5MS4tJUHhwYl8SAArFq10ydPKiZBJgOQmnkHbdmsdbe3WX9Pt/V3tllrtWIdANmJ/ELuWsgTqzjgwf/hn/1suRwLa6uB7gKxXfKxvRVNfJcRaWnx/Usck8kXbKlat6rlraWt24qVqu15er/96Kn9Np3rtnKmzaXakLyURFSrijuQ15xRXxAIwr6IztLQMq7DXobEBnhTKEhCJNfaate8YoddePE2Fe/DBrL3+L0Tx47Z1i1bbC3MSjq7mWfT3WP/+I1v2qHnYflXxDY8fPhFyThgk1TsXpiXLyB+Gx0ZtoHBQXtiz1N2/oUX2CWXXmrvete7dL6/893v2t6nn7Hh0VEBPTtv2GXbL7lUADH7E3APG4lMAkWwkIUhtyNWwz+xzgCM7D86j8inAXyZ38Q55f+R4UEx39cOD6sI3l5otc/+7WdsYWbWquWKWNnkapL4AVBdco1ZeVUBnnVrRZYTOSSGflfKkrc4/6ILbXZ+QcNd+R1sI8MnieUAWnfu3KmY6tSp08pLsTP4TL5z9hi6hz3jvjR0FOC1uGAXXnhhoxuQe+S9Ir8cGhwU+Kk5ZOVFSSUBYJMb7rz+ejHuwVKwHew72bskd+md0VVng4acG3MQBPyWrADJjmwXicA0N0fxUjXmWvjZJs+MgnL4bkBd/gwY7bMSPB/n+nlebZ1diaFelv0hdyZuF2ZjdQN09FgFHXkfigjLGeCdTnuGj6Ijjh/mc+imGB8bb0ihwGYm50Z+itcAgMNudvJWWQVUpGT4N66LgbrIJlB4Z+34nyGEdNIAij/x+OPa05s2bdb8qZm5Gc2Z4DkgH8J5C9bwxRdfLPmskdER5frBVqb4MDk1JYby0RcO2/SkS5zEID7uMfATYS0JeOf3QwIv1jdia+4TsJvfxb5xPc5cd9A4ZC/4M++nuTA9fepsogDcGNzNoMIKcZxJgmbHK64VALlYWlDHEr5zcnLC7UlrqwDamNGg4nyK8RVjgWnh0/v69AzBBIWnSIrGtC4Mo8bGqABCcTdJHHLdvJ4vYqAoQKiTEtyEAjNro3iOGNi7oSAefe7zX7CJiSkrCxdyvIMztH7DBrv0skulx/7MM09rRl4A2JHbSKK3xnkApHakAwAbpj14ZP+ASxrzLMBZSxRjEuMaBjb3LCBcvscHj2KHZubnbNeNNwojgoHNWWDPQSBqZmCHv4tYMgoOsTewEUGEEJ6ZcbWFYLVL5qiJtR5D3qMYLX+QJBhDN91zMe/EFHGn5LP7xFCvm2INMbeROk7D2JHZwd8sgeO2ugyw1AVU/M7JbvIzCGfHjh6xa66+RvPlwIK5/iB3Zt552y11KleaWJ2MT0VJDBV9lzygMov29QzDpQiyJBXRpUp9Aa0itYpSNXaWjxIkDRxxhxUgsrOhnZntelArVs/lxeh1RpVryOjPSU9GbQ1NALZvbB8AhdOurlQUIAIqAxwCxOL0CQBgLxEG0RapjczCpknnauVB06WtIBBTeiz5FgHYOPMAsNG4EXCc9Lv4XD5L1WAqHG7qdC+09PL/AhrYGGeGFABIkmjyH6xMy6j63N/Tq0NfRLOP9060/2DYCLRMA+SifZlNEYk4m4yNjH5ZR1ePNgzsawm9J500teDGUCQCYg4U4LIhu+GgwTJAx/KSnK9Aa54nciNJfkIsJlhG3KsGdeRsfGpKLJWllboVKzUFSJJlwZCkihKsBrV+pgGBzpxy0F+tBLyfJAWwGT7AgbXlUMKulryJ2CYtclR8OYMaaRJP2DXQDUZGCogjQed7JLFhwFkHvjCGOB8x8hPTGIfiLUpOU5TOFprYOGvY9jBr0GJOwSPVToz8VKp2s46nTp5SuyVB1vr1a7VfcDQEP4CxgP4kGQR5MDw1GblS0SBMWrUA62hro8JKGy0bGKPC3sORMGgDB0Mw1NPVYxvWr9d02nwbXD0HYDgrGPjQ8MPpyNFTCU9ag8GGxCFQGUPHnoom98PvYSDVpsPgpfY2OexONNeWl1QNZW0CmOEcMnR1dGjY9j+7z/7zX/6lBicRuABiK3Cjc0bPJ/WskJAkTWR+yOT7y6+4TMk2cibvft97rG+w3/IFEkqfFoxR7+roskqpbLUfd0j8pz/9uM1M+3A72YImeY5zgenYB/E9Epnm75G8rCZRq2weGe60v5rfW6AWxZ9kR2TAEyuP7y4X6cMslMD9v5QQORfcDmchsOZfgAa25CkSwzjOTzMDW0kk/57AS3yMJ9UZ2QYBbKxX2hMA1gIEkeqgCycB2A3wWg/Oba7MGUOT+B1el4Y4wsAOCREGL8IKKM7Pq3CoLpN63d761rfYW97+Vnt8z+P2zW9/S8NHVYbNtSiBI3gheNDgiGzWZqYm7OP/8f+066+7WuypP/+zP7Vvf+Mbtjg7LwBUZ4J94iN60kimjFqoBUglzf9gUQnIzrXYSluH3Xzba+yaa6+1ickJe/SxR23s9Bkxx2GRG7JZaTAGBZ2WtoKVYW31dNq1N+6yS3fsUPfGkw8+bMWpaXvNjTfZcE+vWF7YUxiPrGdcB2eFQCkH9VxtrYvy2wEsrQZPtKz7ENhGApr0scMPYc8J1hvsgyZ5Effn3hrP6yOwagaqIxkC+OHzAxx2u++/G2B5MOmaGXLsI/xGdTlpOKcOnWYAO0DjCOqjrR9m0t9+6lM2NzktW4X9jMJkgOT4jrh3ro9r4b35OQzWN/7cz1q9JaeElM8J4INHF74oEoboisH+6uwqec1bO3scVmpxzh6+/14b6mqzTGXREAZbqZQVwHthumrFyorNlCq2VMsIxKbzht12LrOa947nGbImzYW8AOR9OBLMZwdzlMAzeJr9RqyRhs/h0ynW9qJLynDvHPqX1UaM9pMB7MTAzjqwr4J1EyMaMK63p1sgJsmyD8fyYYBIxXGNknVBQgq2aZKNiMIie0WzPFLHVIPV1TSckffj9REzRYwVgFczSB3PpBl8jiQvnqtsVpLC0V5dqWqws8aDJ8BTfjVpYvOeoQ0cnxngNN8lCUbrdNOMiEYy0DQbIXx2PDf2pwotuYxdfdUVYrHDlgK8IdnesnWr1ubI0Rdt1w03CHQ7O3ZGg8b4vbXr1ikGYuD3Zz/3ZXvmmX1iWQPQSCpkfs62bdtm/+7f/Vux+9BEBUAKFg976bOf/Tv7xCc+aT09Q7aiSW6+Bg68phkHaSC3wNbODhWdee7EJADmHZ0MbkRbEuIA4DWEB2bQeOs30lPyF8vLGmrFgDbmjmjvFQo21D9gc9OedOfbW62k722SB6EYz5t3tnVYe2u7it2yW8S3aE2qxbnDXjz8gq0ZGbWevj6BfUgVvHjkiABzBwVc/1rXC3GFrs8CecK8ZnHU6YSYX9DeHhkeEcPUWYYrKtyU0XhH85hzDqlHQwu9U1WyessuMYf9YWgW9xJxLp8PIUgSf9mMYrSwibwHs35WKiUbGuiXnBwA9re//R374QMParC2JIE0ZDVajL2bKABsgMNgYCPtgq2hXZecac+TT/iQ1eUle9tb32y3vPIme+KxR+zkiROaG8RrmGszPQ17nP1YSPreMDNdw9TjKY/9WHc/s/599Qym2RjpZz483b8kaaGY3OP9hn9VcOUSbJAzflLcFvFdc9zXTAyQv4Z+U/AZOLxHdNFEm3XYes1hSTEggBSsVIavIfs1OzOpbksKH8R6yBQQ6wjIn5kVwxdPi8p0jkIXewo5mu5uG+pqt97sinW1QPwC5KMVuy5dbKSVWH/9PEmMKNqR5NAqO1WFWohaeg+IRzmXEmnzeVNOsKBwnhMbe6Wes56+QTszNm4/eGiPPfnSnE1WTEASgB5SmJxFQH3yVvR5ybmInfDTkgNFLjIN40NCSSQlgAkkH+kYMbPLr7raLrns8sZQVtl+DQ9dtvGzZ+3iiy4SwEUcQgyBr/nyV75qc3MLAq/pSjj03CHXx15eFngBAQuwZXR4WGfysisuE9nhyT17DN35P/7Yx2z7JZcod8OWKA7LZuzUmTPyc+RVAooXF3XeYg/io8nHkBGguBUFXvJpbBV2gb0IYBzsZ3VbdHfayeNHlDNv2bjJLvkxYP/7H/ywjZ8+Y/3Mh0KaoKvbGdjkSkn3XgC2GM11a4H8xvtjB5GSbC3YyJo1GmCOWWUm0ImXTkrWCN1q7CfXAPg8OrrG1qxZK+A5cl5Y1OxXin8UiQHrkRvgO/ki9xlzSRjex0BbFURbW1V8Uft+0jpfmJuTP3nD7bdL7hQ8hSGOUUjm96cZbp46IMSDSHlOdJojWwpwBbFJAzxzWevs6NRz5UyRF+sMN8krNgpaxFqaE+Dd2zwXQEf+LE10zZNyJjq/QyGQDdrT413Pff19Aqtd/zgv2TPWqVRe1HNhxs7zh18U1uND9No1cJEBoeTExLfEidJHRz4zDfpjcJ8KEswvA2AXbrGguJp4BRAcbWhwpQD7uV9yVjAHrp+zNTwyYmfHz1gmh067y05JWxsd/lJRjGzA8h3XX6+9y56jAwQZmBePvKiBoe10jdfqYleTmwvLyuW0R1gv9i9+JAZGEmfxOj6D/yNGwkfHv0Usw7/ji/xs+BBG7DF+VEVtcvJFVBYcwCbfYPAvxU06VDmrnR1tdt6WzTY6PCgbhS+kqEE8oS7VbN4GhoaUZ2F3+6WC4AP8eMZgFMKp0jB32eFEkuHfaxln2gvgbpoVEh17vD4673lNc3ES2VbhPZUlYTJgngym/s53/9lePHJcveQQDulICbB7eGRYef/k9JSKGtQYOQ98KSaTzBD5iAPY+FokRM47b6tseV+/y9dICYDOA/xbKsiw32IoOusMmUSDaMtle+Txx+yOn/s5x2fo7Eoa5FKBSLPuIscIfKaRp6kDwsH8AKgVL2OClhkqjBRzR6M47vrgzt4m1qJYIQ3zJDWJvW8mJblPoujqe4OzDralLl+6zsijktSmF0QhbZZkozUDT/hzRvZBmEmby/AEyQkdbABscnzsB5/tnYItlnnXG15XJ5BSuxCMY1UKl5XAA+gCzAIi4JgIDEluMLRoX8Fuy4OYJwBbDOvEBvJeL9qhQNOdORUANsG1NhjT40Ho0fRN4CQDHniPGOLIQhIUYjxCQgQGNs4UwHplZUkPIg5LXnpLJFc566JNj8XI5/QQpqam5ShpKyLgEmBuPmiKCjBOG0F3jCoBCYECALaqcySK0jReUZsgAbkGYqVhWOhfz9GSQPvtSt0Wl1cUDOBAAc5x1DAiAF2pmgz0UlVaEQOb76oqJcZAgAgBFkYyGgkgB1xDsEiocy1KLHkusxqk4uxyBb+trY1ptNIfp1UbR5n3FjAxBeo+3IVKMBs5A9OclqIE3AlApFrKOwvwrqud+MzZMavUMtbWO2C1nIOo2jdLgLG0oXWIvaykT8mWt637wXE2JC2I+RZeQ5sDTsoHTATTjkoXyU0AZAI56qv6pmgHrtAGn8BC/r05mQ9HGKwKvgeLhbVkz+CwxPWQMXX2hcBrWPMwpAGG0Svq6tK6xmHGgBC4wgTA+cMCwsGTjNMaPb/gLGYlpAxlIynP+7PCKPkASbTw8tJ2ohJ4+RVX2qkzp7VuOF7WHSPN0BKc8+mTp2QMcKAwGK5AdmD8lILECMiCpcW987sCjmDQJ/ZgOCdV6AASYSklaRS1pyiYBFTMNIYlSfNtekqBaiTkqqiRtNZMk5C/9c1v2pe/+CUfnkeLIx0dQjc9gVGAIv1DX2exbMzs+NGj9prX3mYHDh6wLedvtTe99c1ySmj2amAC2nOZrK0dXSsd7P7uXvv6V75mu+/f3QCwMfpRcWwGagKgiATnXOCiAeQksCD2S/N7RCLUnBDF+7JGGkiaAAhYD1yza0E7W0ha8AlwbX5fJWlNGtjNQHVz0nXu58dnRYIXbN74/fjduMb/3r00v1cAOD/p837azxx4+ckANuBzTA0H8Ao9Rc6QrlmRky+A/kYARPzrGZJl0VxMHQZKRKLo4au9unip+0dwGRJTlSVoV40hjkuLi2ojJ6jkfBL8AD7Aqtqxc4cdfemYHTr8grV3das4x/Bdgplcoc36+wdUTcaX9fd12x//0R/aBVs22ZlTL9mffPQj9sxTT1m2siwAW8m5WqD9u4oL5Cliqfh3WloJVrAn2mvZvK20tNnOV96ioS20zT67b5+0RpcWy1agPZJgIMkrLFYWLd/aYjVMac5s6/ZtduUNOxXgtlrWipNT1rKyYv2dXZaBzUAgW1qQD1IPjgb1emdOC10NamunZdEfR4DOwTxraP2n9jLt55SMBbjC99CA49/4e9ggbHEAi3HWYi95MJxJLZP+0+a9y+9GO2CAvsEMiHY3/KpsHDFKCqIcJPEzGX6Tv0fQHmxoBtYxdKm6WLGWbE5JXwTpfF4EzXG//F5IW3Edt99+u11+1ZVWqaNPnVpoU9dG3AvXohkSSZ+ZnweDiH9ToZjCNZJVxVl7ZPd91mZV6yrkrJfC5FJFTB6S+oVSxRbKVZteKFtxacUqKyY5N2AYAscAzJtjhfB7DgK5PEYUAqLgBus01YBlyxRwau4Je9kUPEtjGz/RyvBLBq36cGNitJ/OwHYAu7XNGUV8NtfJ58bz4e9bt2z2AmuSygCsCMA5ppjTsoyWZLD3tTdU8CdpcJbkuQB22LZY+9i7AWjH61m35ucVnx32U8zxtKeb7aCf9xXJuIVEEP+uAD4lAOcWH2N/N+x7sG3S84s9HzFMJIu8Pp5bsNcpTpMcTk6MCcDmM9HyZw8fOHhQ8QgSIr/+rndJK3Bs/KxAXYA3/Dj3/dm//7x9/+4fqoWWa/WCDYzcml115ZV256/eqZZZaUC3rg4l5d4PHjxgf/bxP7ejx06Z1Z0wEO6MeJvX87xg0EsqpKtL8RaxCzGYQIU8bCWKmxRPvMhHIkXMxcMlltS+a2sVcD08MipGGnaUtWmB5KECWtYqtRU7yeC2UlG5CUkpzOpCtkVDoLB7xC4t3B9+W4Nxy+oixTqyn2E5kiOcPH3KNm/ZIgDIO7ycgT09NWHDgwMqvOBD8sTePYM2N0s7bF33qrkxRZeVguQC+EysLd8je0s3J0wkYl+YsYCoTqKBWEI30QAAIABJREFUEUrCG0WaKOz5Xnb7HAV16cmWF2128qxdcN5W6+0bUOH161//R3vyqb0CBkiAXZHDz5y0ScVWWxZgAIBdrgA3uuQbhYubbrzRliqL9vhjj/rQyukp23bxhfZ7H/5de/7QQdv75JNWKs4rJ4N5PT4+LYkjfIXkSrSXkTQMOZ6XA9irYHNoUnucFIUd+UVnirjfRO4q+Xydm9S9x/v4j707I85tnPs40+fGRS87g3RIIK8BuSTJEsTaB4gZeVl0cYYN4nldcsk2+5nX3aZuB9iyDCGEgfzikaP2o4ce8lyC+TQ8b/Wq1tUZlavVJf/S05Kz0fac9SH/QUcFA30ztOGbpETIxcjVCJ/cTgWA7cB+MFbJSwUOJRC7rRU5zYL2neZJS9c3p1yeegadF+SLh8/O2bf3HLP9x8e15oA1sAIp8GDrvb3e9e1VZCK/VwzAnB5nhDLEUZJSrGWnM1pLS0t28SWX2uVXXiWsgC/ltPh7yQlVbMvmzdba4nn4wnzRjh0/Zvfee5/ASKQ6pqZnxCxFi3jDunXqSoPBCRGBnfHmX/wF+4U3vUnAzt98+tPaf+9///tt1403KHejsHji5EnZDoASJImwe8dOHBfxCDYyNhSbQ84DIDI4OCTwPOw9NoR9ATZA/saA1MYQQXKiiTEb7OuWVAwx4NYNm+xbX/+G7dv7tLXm8jbY1y92ZDOADSlK9b40eDxfd/IF3YjEzDAt16xfp2IAAxzJu9asXSeAFN3qSy65xDuY8Z1bz5NNg6mObY+zhX1kv6D17GembkeOHhVzG9vL+1CEYTgcwKhmRFWrGlLKkEbsPXktxSqK+u98xzski8OzVzEtYTx0GC9XAZTRtoUUlxfwJJtZw2ZmNJQcgNO7hl3KFL/OOgKyQr5w6TInIcRw3bgX/BnPzRnVsGmdfaliat2s0NqhuQWSE8g4S3btWh9SCLCJffCYry6pEM41xSXOLwA2hfnJqWldD+tC/IH97u3p9TlTSYcaSQNJIKT4heubQwdZA+eW9RxUiMCvoJ2OvAMAMcVKlAyWqyKhRZ7OfhseHbHxqXEB2Ph1npk6m1P3OWsBoP3KV75SYDd7h2tnBtVpCtZnx6zA7LNiSRIgkNcCc4g8PeIY4Wjd3TonMReMZ8u68p39E5rRXBsd2SG/x/tyv6xFDENUXg5SVHPgksIUPgobhKwZvgOiz7aLzhdOR1EODKq3t9uGBgfs5EsndMYLHZ02ODTSiP0pFGjA98yMVAoUuzZJyHGt8hGKUas2ODJk07Mzev6Rw6gYkdazWcKQe4jYTLYrdXpRJME2Li+j/VywBx98xB5+5HEVhcEo+wYGHAuBhNnWKrs7NY1tGlMVVDhgmk9HziX0osbPXN5q65ZN6oCDcEvnGdfPfYGXtff2CsfjetD2B+MM0D26BrDNDzz0oN1y663aG+xbzjjngP0qScim2T/xZ/ZgdM/+JEyBmKZSLClP5IzBNFehLXW88j7cN+QI1h2pROVVOYZD+1kKchLv7/JBJgCbM0DXsGwp8j50+Ej2Np0pyLf4JJFQvINPo+rTvJCI/dlHDJCGHAAOBgEg7B/3n3nPz95e95uE7MXi0a7h1QgAN7F8WOzlZZ/mu1yRU8K4UmFsBYxMeirqipE2ogd8Go4gvUKv3AbgsQoA5WyBBD1VJAjqIlnXpNsUxlDVwolSjQnkH+fc1wtACPpvPtARwJRqYK2qP/d2d4sRSwANW4tKpNh+GqpY0aEbGRnSQwBY9MGHroPHdF+o7bUVnwpOkMBnsMgA0FwTQR9BILrZaFbN82dYSxmAkKpafAlSMdSA16o61uqq7lFpIpidmZlqaOioXTcFUgBhiMxHEq8EMLF/AsBWRbHQqtZeAdhzs9oUGGveJ9gaqpbzDCQjsiLGIj+Tllm76wFxf4DWGGOA7rhWVWIk9ZEXW57WxDPjEzYxNW3VTM4y7Z0OxDDECm3P5KApBrBP+BlGmPfDcLK5XdsPJlrGFuZJ8F0Pkc9iU2JouXacKe9B4BTtuThL7o33wNjNzsw3hgM2J+/BtmKvsf7Bpou/8xmw6EjE2P/BvsCYAGDjVAnaAKpxfCSHw8MjSvJJxnAorCcsmMpiSQ4AjZ5KhSnBrn04ODiQAPyCgiofrtll3ewfTQoekAzHi4df1Oeg0wb0ReWVe4xp9uhLsxfYbyRjOFEcXVdPl1mubpXliovkpym00WbKfUW7SjCKItDX9+qKdbd1qArH6wBxFkpFBQqsGb8vp9XRYeMT47rGkF6Jtvza8ooGmX76U5+yh3/0oBjlAOMMHiOQwXBF26gbAQczBUhSNZ+ft1ffdqvdv/t+u+Pnf9Zuv+ONNjk9aWcnxowKP4yAmenZBlsDpsPJEyftrr++Sy2wSPPUqt7VoQokrWzJ/nihxDs2YgCobJOAJk8CNFQ1ZB9IpMToWWXRMsSpcc2JqehJkt9HJFIqnlCoaQKwBaolBlHjd5LG48u0HhuzATwn+/8LgC1nlob0eLK5CpQRjMt2wYqTNM+qlIaKYtJbrAmkDoBa68negAECgE3gmchWCvpTIqs1SmMcSQ69UOISAzUCXVhsShgzauVEp52OD5JEDaXo79f+WxKjudVmFuZtzbp1Ng57ClCxvVPvzwAhSUa1t9mvvOOX7B3/6m1qF/z7z/xX+/Sn7rJquWwFVQsdzIruHs08EDs8owQPhw+zEBvngzr8bHCvhZ4+a2nvsO6eXnV5ENSQzNFmR4JX0VBU2sd9kIr8A5XnXNY2XLDVOtcO23kXXWBXb7/UBmGVTM/YZhK+s2POpEFHngE6nA0x/1pV+OEcUCy2up8ZbEcEYdgSnk8EKfH3CEAi2Yg2xWAgxHNtZgKQJGLTww5hO/k9TwSLieEc7M00/DIBdnxOBNjYoQCQCVCx4wDYvF8UiwRONjFgxUBpb/fJ5bw2teBzH1/72tfsvrvvwXxqnX1YrAdo6rpJ0kEBIkriKQ324ppoVx5BXqAlZ8Wyz9fgtcECUZCdWtsDHOS94zOUDJHc8nmZulXmp+2HP/ieLc9N2XBPlw10dli1vGiFfMGmZ+ZsbqFss8Wyjc/M21ypYkUNjS41BhQHgO8tkX6+4nk1M1OIg4IhrM4q7Fvq5BCADVgdzEnLSCoMhiL+nHWWj0W7T9riyCs5gzgKZQFiOnCUCtaJ2ODWbfVLv1Or2Yb16xpT7WFmsP48e4aowrzmf+4hCuDySfoZz6klDQ3y4Djsp2x7oxXTWxPDPgUzJUB8MTmbkuhYS/4dfxfPMoCNSK7dDvk8B14b7x+fFeB3/FszOOa2M3WSNTGwm98nQDRiE/YNez1iI+4B31guLtjY2FnFE8MjQxqmR2F91w077TWvfY0KPHufeVrPirMIqEkH2Xe/9z37/D98ydraIW60iV24bt1aH1BN4b7TiRv/07vfZbfe+irJZ/h+omCARMeKffKv77KvfPWbls14sTrOPfeNziXnlFhZjBoVs1aU5ABiK+ewulqAVSySpqprKmpYNOxi2nyrVenA0i7c1z9ga9autQ0bNibQZdnGTp+WvEktm7X58qJmJ6zbuNGOHjuuMzk7NWNrRteITXf8+AkxSgF2GNwlJjK6x+hpC/SuCMxgvShwsl7sO0lmlIqSPrjs0u3SPBWBpLgoABv5RQ1pSqCNyCG0w2eJb52QEeQXAdSpsxCQELoIZBBiQUB09jNxPDkYNklJpPQwqypKhH3inCBldfbkCbv8skvFxGTmCAMc9+8/oLyDc+sM7FV5IxJCFfQAgoqLIuyExAjXesstr1RX6CMPPywgAoAfFvZf/PmfqXD74AMPaPC8g5EVa+/oFtDJOSFGDak0bAnFLidHrbKnZRPVlZdsBsMKKfomgoXbrVVfHwB0yHI121WPH7xI6nsvRQhNhISGLWySDlqNrzLKW7B/4eNCg7YBJjVJScX5D7ZroZC3ni5Yinl74x132PZLL7VjJ07a7gcesMeQCkCnFV+K3AKxADkXNhG/i9ap1Wxtd5sNdLRaT2e7Bj625szaWrKWz9APxrybZe2d5kIbVxzFDTHwmgBsBjrCxIaBzXdCMl6jdZTkFh0pqcOwa9ju2f+S3f/EfhubmLSW1g51DecL7dLNht0qVrBAh7yeObmjgHLeX8PnkfthH5u1d3VZGcbeYskuuPhiAdhIIeJvxLxDJgdJiXyL9OQBXloLbWJbP/zww/bss88q5oLFTj4F8Mc6oZ9LnAnBCgCDeOWS7dtk3x7fs0ekH3J0Ol4/+KEPaU8ARANi49+IyyAQUAAD7KIrNmRD1PXBsPlyWWeQ/AdGYHSzQjaSL5r3HJK1OHnylHI4zktxYdZOHD1qa0ZG7MKt59lDu39o9/7zD6wLnd3Sogqv3onqnVvYOX1JGJ/aHS3IaMGSQ9etslK1Hbt2WWdPjzpQWAuuj2sYHhqWrUc6BX1gunU3b97SOGPYu00bN9oswynJeZeXG924xIz4Oe90rit/hZXL3ASARJjB2HW6fOfmZm37tm3CYnhud/7qr9jI0JDwCg5vJwzhYmJOZ+oJSFuSTAZkLkl+RYcRDGqKH6lIhv1xqQQHE7N5J8hFHkVs4cUSz68AT/HjxCUUN5XnIhuKPE65YkeOHte+1qA/zd6geOo64cTc5F8OWrp8Ae8Jq5q9QtfBU3ufVscBa3ngwAFpVgMkcmYCKFOsQydMadGQWgnbcPTwYRvs7VGBCn8wPTWtglWjOE4Mkm8R2xS/G7aMe+D+FsuLis+x7cJgEnBN4Zb3YI9CbEEPG1xgYnpKkijrN67Xa0uoBeTydnDfftu3b59yG8XVSR4V/wG+IBWDzk4x9TnP3j1AYbndJscn9Dv8nfulGM/9cZ74d3KlYO8GdhBa0h3tnSJkMsdGQ0GLsL7RP6drlBlfeencr187at1SUTAbO3vaNm1cLwmuTVu22NTMnOUTuOlDEYnrfdYHxAXuKeTk+AzNfyOXa+8QUAx5ROtIjpXkZYIAqffo7dH9R1dNc2zncbnPZ1IHE37ccvbkU0/bt779PRVH+HnkThTWt55/noo/FJae3vu0FefmBTrzJUKihlkHqYszX7H+/j573WtvUxzU3kFBEHtswlR7meU1N5t+v83nnKXZKJIOBpddqdqevXvtkssutSHJW3rnpYZOLnnBm6+IazkHYi+nTgXuPYD7KIIrFuUaFopOpEEHO+VV7GX2BGtFDIS0jQgTwsL85/y7Y2Ze2BE+CalEkiGL2oPgta6Fz7xC78TlC3vImdBMJ7BYFYYgC7uMXbwuZKqOHnlR70U3wsz0lP6dGBZgPfPeN76+zgP34SjKxaUHQyUWZjTyISw0ARV0byQxQJZhpMI4QKRjmUoX2oZIiiS9TlVk6g728sAILmJRdNPVFQGFnd2dNr8w74ErFQDa/KgcpMnHvA+Jvw+xc1DWNaXQxMkn7WJ0v7zCS4AA6xtpEIwpCSyBM1VdmA4AvaHxgzPsaHNQmrYdgSLZvJgYLCpsDA6ps0AZdIAh9oEH/BnHSKvezPyCgjhaWgg7ALIZsMQacu8kAiQSbDY+k4m/GAfYuqxRc0IUBlyMudSuHNIVGirGc0k6NWziBvV/BTa36217wMrE94rWiHVgPZlO3QIQDyMkBSYrddhpi1ozDA/VGJJDnjefBxu9gLFA7zrPcLUW2/P0PgHagPVU0JCWYfNz0EL/GoM7um6tNneI/mOYaAeORIdhTRj2qKgKlEUuI4GnOGD2BE6VFigYMRhh1ovX0lIlNlilLJYRG5w1wxgzJAE9WSp5GGGcFgeQ/cPz4Pstt7zKDj3/vDu+TMbGqcwODtq27ZeoVQOdKUAKEgv2LG2msBQoJMhgFlqsk32wVNE1874c3BjKiZHAUQZjiAhC1cFOdBOrNs90Yw1Vc8kJgi1+B8PF92ibUvJOgSA9W5IxjD2vX67RZuKtQAFM8J2vqELCFFYymFhuDSMGgMK5Ty3+AbgoIUgV8Wb92AiiI0GHPZGtE5gX7GN//Mf20vETCtqQo8Hyck4Z3uSO26ENdNMUVCSxfwKiXTfuskcefdTe8ra32LZLtluhHcNdF0AvAKu3x06dPK0BGcjc0Op611132ckTp604R0Bbl+0hFCrOz2maeyuBAWCmNNsIlL29x5n/bkRVyPEJS3IUAiDZW/y/4tJJuCYgmiq2Mf09zS+T0eXeVHlMUhcEX0jOyDmq7c3ZLw6k+3ATOVHlTRl91svlMTy+/X/y5Zw3ZyoFgBS/dy7776e93//odee+7096n9WWXz9HfmvejRMgfjOo1gB0ALiVXDhjS0Mc6dihuAUYmXyPAHAcG4UFCqNJH0sSTuiW+WQnb3kmCKuULbdSs1Yce6WqLgMcm+5FQzZztkKQwfNn7kGpmNrSGTrlbV9oQ2MHCdpxvv/5z//CtmzeJAf9v3349+zxxx63xYV5saUAyEl6SPhgwQGA4xM68I+wl/EZVNgBZcpltR3CxJI00fCALdfrNjdfspm5Bcu0tFrP4KAkVABGl2rYnqwC46XFinUVOqyrtdPy9azVCjm76rU32oYLNtv4Syftyou3/9/cvXeU5Vd157tvDpWrujontdStVo4tIYIkBCYZELLI4zFpHIDlNWO/mbee8ZvnMMYBG9szJngYbDB4EAYHTBJIIEQSyqmlDlLnWDnne+vW4/PdZ1ddFRLG+J+3Xmm1Ktx7f+H8ztln7+/+7u+2HRs3Wm162urzJLUoU5sXSD9fr6kpEl8wE0k6MW4NmvWkhr6MD3tdlOthP8Lx43PBTG4G8iKow4dY/YxjDgRrrRmkcBDcddKioTCfDyDRGRLePDLkJaJ6RmwcJDhKXqmCbeYr5lrYT84BaK39G6wUTc+86+h99MMfUdf4+kJNjnIA2DFnXS3KgQ1YF0pAao+dksYksgwwEgDMaIzEV5RkRuUUDl4wQCKpGHtfjCFg3tzUhLWXsnby4D577N7vWne5ZBPDg9ZWbbEd55wn9vXMfF2sa/psUP49MjYm/4yycOyRGNhpX2JsGBOv/nCJhmBLoDvpoKuzrcPH8CbWHQpgaHrFHMYnOnLkqHw1NNMdIGYvcWcVH2Kh7rIqEYDGM9dyFBjl4G7YhGb7geUiSMa+E4DyHHjWBC2MD4Ektp6fBXziYOMgJ/aHM/F97S8D6MnuNNufeG0FuFp5v7R5E9gf+1+zzePcz2Yj41gBfDXbXd4fr4dvEeB1BBsaD+3pzmSPoDY+yzxhnhM44L/gP/LF9QS4QkkylYDYJ8avb6DPjh07Ys9/4fPt5ptfo+ez78A++QHaq7M5W7d2vT308CP2kY9+1Lp6em1kDC1C36MYY11n0hzn2llzV111pf2X//zravIIgwogNZ/P2oEDB+2P//jP7OiRYwr4+ayAgyT3EmQM9zdW9E1X5gJEEk8uRJ8Asc/KzpbE7nf3OLArvdNqxTZu3CgQW6XRxAr4j4Cx83P20pe/TA21Rycm9F7GkmthXnMeJFTwBwEEAAJCB5o1it/HOWgM9/U77rDzdu3UmOK/cR6CK+bisaNHNeaA4lTOoQNKkp6xU+CFNIniDv8bvjXN/fiZ+8LmaR1lkR6ZVOP3DsgsgCA0xM7AzPI+KPTk2bRps5hmYhjakg0ODqicX/Oo0bAxGhtVq7Z9+zmypZ7Yn7VxgIGk4RzPk2S8ywQ5YOL3DynInwF267WvfbWNjAzb/ffd56XehbyNj47Yv3vrm233zp12/MgRO3n8hMg/qgrQ3PHSYUk0hm6+EiwOxHhvJd8ffP6vNHVEhicqcpeTcKkJNnYqfODlOZOID4qZBFgBdDkgHo3BV2yBB/YrtQGx6pK7wPET4aHZhjTbqlj7zet55eeG9n+3QSvVZCsAvEtrLp81VSnEO3OQZBbr1l7O25r2qq1pq1hLbslKtmjlfMYqqWLMbTl9dNL9KAlQl48tZptAJ+Y6lc40VSTpjuwN4Dr22sEMrpsENvum9GUXs2ZdG+3O7z9g3/7evVastlum1Gojk3O2Zv1mGxyZsI5uZ8g6exY/BoA8bwDlsG1JwXav6fXqykJevkw9Q1xYtZ955StUfh/NvL3/hikGZN3ggwBS95/tlz/vSbk5O3Xq9LJcF+uVL2xcAFGsLb5+9tU/q/4l/J3YcPCHBKLfeN/7xOolIaV+PiSfaMCXz8sOEC/yO2uQPR+2vGQ2UgKG8/N7AD7cO/YFAhoxZkiKYTMA+Vg/I8NDArK62tttdHDQvnvXt9S/ZHZqSkA2IKP6+CwuecPrBj268gIvJ2enrb2ny0Ymx43Iva2727bu2GE7zz9fMeixI8dEeGOsh4YGJRVxzrnniLREHDnQN6C5h+QTx4aNi20E0IStTeyMPCOVKzDlFbupQqakKhPkNILgReyNrQYoHBsZlf2gB8Ctr3udyILwKyfGRgRgK7bDjuALwNAHP5CkpINf0esrWPdUyYpokpjaau4mORAkaxKpqanyQvsg2FITgUj7SJIW5Rw8M/YynjNa31u2bJVNDeCVe2f/4Lq4R/mXCdxTj6csbNa6mnXCYGZ+Mr4kb8NGcgxwBY7bp4TBNmeD4yvD3B8csIoSK05mBM+BaS2so1JR4hQGKmCdqrdbW/R5Yj/ifzWXT8l2x8lcgkxV55mMznftdc8TDjG7MG9P7HvCurq7xZyfmZ6x/jNcb4uNDA1LAoaKPe3FxLOpyV8QTmSHUhVc2DBJuiYAUokq9bDz/mMiEY6NCWOKXhy8F/CQ9+G3nDl1WvtNqAjIn0RmlOoR9YQoiIHdWinbznO3C+xHwpa4Y+OmzSLJsu8xBoFbcH7WH+fnvAFMx7gr1khyMuyp4GA8c+Y3fhLrVL13UHPIOllVEhgko2Fqp0p8xtoTy+y9C9bS0mazczXrHxi2T/7N31qxXBUzGxs2xbxemLfLLrvUdu0+306cPGkHD+wX+Q8fRE11BUy7CgB7QlSwEt/ccMOLJGVMbxESRBs2rFOMa5LlTY3v1cjUgfhIkmpuFItK7nEPAOjhfzPvwel4f+BssS54L340xAbuX/eaqglDClE9DZa4BJeY5PqDXBRJR64DGVnWIzaELyqF+Tt7ST7niXLukVgZX4OVS3UC9khNPZGCExvb/SNPVDj+UV8CW/EG1wQmkpCjB0FK+HFtzC96t+zZs2dZ/zqSKZn3vOaVSw5MYSwArmAhUuYM+4HyWABsHKoFfYfNRckDrEwWDqXKS7DCYPAKJDWVCKkZYN6DUCaOGh2mkjYvZ6rb7NyMwDca9UVABEjNTQKKeSNGZz6LQVlz3UVln0Hy1byELL87jEiVUIIljS5K9KQP5ps+pbI4xUiIkEmR0eZB4CyUirZx82YBWOMTU3b8xEm9D8cOfboVALsoEAz2MNcH+ETDRsAKSp/I5Bm6LrNzhqRIMMs5FwuLbDoTjXIcJh0GjMXuve28szSOirM4Aeldj9nL712jHKeQDRjHD4ZdNWV0tAj5e3IYo/kkk8evlw6plKbR8ANwnzIjL0NDp4+JJuAmTWTuhwU2PTNnpZZWAdfZYsUmZxZs31OHNUcAgGBKArQoSz01aTt2nqcAg0w3kjNc/8ZNm3TfaEuJldPWvlzKwu8ECRh3FtbVV1+t7DKbKEAB4wRozSZy1VVX6e80UMGxIcjYfeFuO3zkiB09elTGHsPFnMPI0tCIsQ8WIPOQDQkjy8ImGGJM+/r7UpPDrFiQzA86q0vCo7NDc5Xnga43oBPOmoBmNEwxgAQGCwQHnolieQLURmlHBK28JoATdl/dWTBiAiegLxz4AHwCGPD146xrvkdGFANNAM41RRKEc8WGFRsA4xFZ4zBe/M55YSArOZTYgnHOyObxvgjigwXfXDZSLaHhXbM//sAHrO/MWbG6AbCVSYyy8SatDJ03laAT3LHxXXn1VdJ/fOvPv9W2bKNzeUOAmzLF7a2exUuaqwTlMNG///3v21e/dLu1lNolI8NYuvzNok2Pj0pvcG13pzLB0rAsl1NJZUaabJwXy0AZLgtNWv80bAUgwHhK+9/cIbesg9gESdJ0djkUjGxou3ogRSaX9eusYtYo65BnIpBbWGvQj3zNz6cmqc3Azk/68/8XAOxmKZQAayIADDAmAOtmAEl7DjYOp1JNdcmnu+QKADYsbJWVY2PQKktgv0LFJGvEWFKng7OsbHx9QTZ2qbZgOZgeONe1hmXqzs52LUjqcbNG7EaT3bk5qm86xFpkH1q3fo1kCcbHRwSIo9H7mp99tb33Pe/RfvbUgafsfb/xPjtx7ITsZWPJS+dKhbK06QcHh61UripR2t7VJVBeTcxIDmJ/+d5oWFdri7V3tNvg5JjN1upWo8lSI2sLS1mr5/JW7Gizame7zS7VPHE8M2vFXMGq2bItTi9YaalgrWs6baplya694To7f/s51tPSZlupDAH8mp1R9h/nB2YPiQECl2ico9JGJI1aqmIYhlYzzkOUqQtETA07eHae6HY7FAFx2LawGw5YrDCRw674/u6JnUjEAWrRzIPx4zO8FrZLJXXp3OGAYc/CsQsHiiAKcI7PYg8pBwwgQ4A1Zcpcd2NJgTN/G+zrtw996ENijmADQ/86glPdn8AZl2Fivon90eLBx0te8hKjwQ4bNz4Re6gkEtDLnJuTwxcOeDTDDcA6EpQaY1tSR/NKIWebezqs78jTdt+37rCpwX4lOpAZW1xk/pctT9KiXFXTYyrJ+NzQyJiNT864lh5aykmKIsr4AT4A2eN5euLb74374B82mL1QhAISJujutbSI6YH/cfjIUWdes86oVlGzG28GilxOtuhkgucGsJ+Z1HqmbVuypUXKC0saP0BCPceUaJV9TXNC95dkbgjmI9Gh+dB00ACuA3jiWgOcijm6DEABvyVW1moAevXnm0HsFUAchqQzq1afN+Y9cypeWw1i+74PqJMkiJD9KRQ0j6JUl/lHMMycdBazd5KAUu38AAAgAElEQVQXgz+TVVIX/xcfaWh4wK66+kp75ateIb/w0JFD+gz+DCXogJwHDz5tH/qLD9u69Rvs5OkzYltqF2tKtCoESaC+wKGebnv963/Obr751bZ+/VoFYLm8s6X+/M/+wn5wz71KCnF/kVyIe25mjsa48T4lXPCXl9y3lcRSWvNRzso+evrMGa0zAQoAB1QHJh1FJfkT+NrW2WG/8p53i/FJmbUaQLa7/BtsSXxq1iXapIwZ65JxVXUXLLpMxg4dPmzDY6OyhVdcdaXsVQBZgG3YqvGxcZWyrqVxW2oyhb6jbBvPUX4PzfdSE8kSTL55rU35cTn3HQWMiTnm4KSYVsRclJpPzyi2gP0JSxA/ApY5TX6/ddc31bATwGoaWcTBIdnxneedp7n4yU98wupU0CJBRfn7rPcsicSHSCYBYBPY1kkQerN45uLPvPxn7PjxY/bwQw8p1uFe6IczPTVhf/j+9+vY3737bsVX+NJi9SYfUZIkc2iNJzmAtOeqWk0NGZsSWUnDmjL/+HvsAXG9sYZWJ8CW13GqyhIBIDS/m2yR+yFecetA9jMBbH5bqDvZozlptdoWrE6ANa//vMLLaC65YoiaE2rP5c9Jbq/RsJZiznpaira2rWztBbNKZtEqxGlJehGgjcpgJR5VveU2g6gdcFR9o/IZK6HPXnYAu1KhIrkEzyhVyTlxgnW3vF8uZW3CCtaxdrP977/7B3viqWNWbu+1bLndhibmrNzaqT3Hie3E1aYGk+UikiX4XTDucpKvwV/Lw3im7wZVvqWivfTlL7dOqlBTiTj+GnsxjbHbWtpUCQYB5umnn7Z//ud/Xq7ABYBS3yk0kicntbaI6/gbcw7bSEz35je/2U6ePmlf/OIX7VWvepViwD3XXGNveNMb1Q8AX5Lv8svFfkQGgApz18NXwm16RvufyvEBgOn/U60mSQr3Vfh7EKsAyr06eNT6+gYUH9cXkIcYVzVI36lTds93v2PdbW1WAryBfR49R6jOhq2pmMD9sfn6vGXLBZuuLVgDSc9sxi645FKBe9hUKlnZiNFM5/n19/fZ9Oy0jU9NiEW9ZfMWGx8dE4CLXfvut7/jUkZoPacKrYHBQVWz0mMJEJ8kHRIUGzZukF0Ktm1UbmOTAESj4flLbrzBero6xaLFr2TtY98kxyqNXsYzNQ6EbIXkA1W4kA8hw6Vn6UQtJx5yfYC+IhTh+yWcxouyQo4PsgpkR/xj78nh/61oLz596JDuk6QDsiDx/HhOIVNCApgvfodpzT6gpHBnpx06ctwOHTkinIDPcF3MryBTBCmBz/A3fue5UCFA/L+2q9vGhoeFbQjIrS/KryQ5iP3leWtfo9I9yaDgoype9Kyb4hf2ac7tADakgIbGZMeOHXbpFZcLV0E+EHkrQFswF4DD8ZFx23nuTo3BD75/jx166ikdTyQyYiqIOyGxJPkHj1OT0Vtmw2NjRYBIkoe8zv16Itmb0jIfuL5ICkualz5gTbgEr8PAZRwgkUGavGj3+dbR2qLfidFhZPNd5ygUhS2qCisdJ6rJGbfAOniuPCOOzzMIX0ik2CZpChIEPJ945lRyNVdHyq9Z7o1SV+zDfKcqpa0NP7ghMtFnP/f33hMpk/OEOD0CWqqqBNtzzR7F+I88/JDtffRRsYNFABCxygmImt+pFwrjeN1119q5552ja5+dnZZ+PlXFxZYWsZCb44PmOCckQEisYBchZgZJgB54xALgjiJUYn+TRjzjw/tI0kX8FInmIBILwE5qDMKVEpGC1/nnlTeugc5X6KlDcnGwGxIvuQonEKr6XVhNzcZHRrVPgQ0LtJaiuKtzqAosyRJCIBN5UBVUTvgNUgjzIaoxH3jgAbvyyiuX5QKZ78Kjfv0Ntyy5QwXdHUMBC5HukHR49xI+Mj9qzgDwk8HpdzYBxolMI7rT0rmGfV2vCZQl+8JGxYX5A4Et7Q6EtE8WagKwWTD1xdB9yzjLupAXQMyABMMEAwlbig1QzSQQZ6dBAMwnAdjeoAswWAzLBH7HouDB4hASbNKci+wFGYOFORgjJdu4aYsm4aCauBzXtTIZebAOYCOHQjOWgsq5+Zlgb3x6VgA2G6EcDbJHC7VlAJtjsPhU5pi0T9fTVTafl0PM37yzszcti+YkAVqr9CQxEhj/6MAJ2EN2AqfFDZ+XfMNajMBAm3SSVwHA5pkEgM31q4whsbnFZk+NKjkeMhaARbDxy63tahqVL7fYyb5BO3m6T1qxSIt0r+v1seSz+bzdfMvrbOs5241Nk9IuFjpaWRiVE8dPyKjDgGHysSnw9+uuu04bC4AzC5TXWKw4KTglvB+DhDOD4xAZUUrBdp6/y872nZXDwSbGF8fkHmKhBiDMPKfsgG7iHINytUcff0zANx3u2dRJDtAkoZXmG+oU642EyDZ5aSt6Wq5xCzvF0P9ScxI3yNqIYBmnTVZzNGnkavMN/d/EnVW5SWI7h6MbQGAADwFgRzAeII4YvinhEK/Fgme+874w3hEUcGzGge/K0NIBtsnDjuAggKR4X2TwAiAPgHvD2vViUPz3P/tzNWQE0GXzJJhSs05JPHgSSRsWzk9iiwOesPa2bt+mZ/sLb/8F64IJteg6cTJQWZN+cXdXlzMoVWnhgfIHfv+PbGFyTlUgw4MD1qjN29ruDsst1S3XqNvGdb3KjrNxsm4DjGdNCfxnc0/MXNYNrGvZPbpYi4FtSRIIWJzGaaaEnpjZSdvbJUmcVa4kFM5ZYlh5Ga07yjAwgoWt8cZ5Ian3/3MAWxY/HKamQFFzEOBCOtf4ccGuzqt8XAkAkkGAj7xXuqWuy8vPOu6SWb4B8Ye9pSHtTmw6yYsM2d75BSs2MgKwvfGvEDBbIumk8yMO7/OMJN5CjZJo2P+UcdVV/cF8++3f/i3bc9XVWuN33flN+8iHPiJNejFQGjVraW2x2clpW9+71gZOn1WyELaeNm5JV9atlMtYW6VoHeWSdVUrtr6nW0yKsdl5O3b6rJ063W9T83XLllosU22xJUo9kayqlm2mvqDKGgLGXCNrcxMzVmjkrH1Nl81UGrbrkt326pe+zNa0tdtmdBxHhr00nnEkoQyQQKDAXltzWQ7tZ0iAkUyao5TcGykHSB3rlcCxGZzkZ94bGfCQaYjkViTS4rmHfAjH5lhhl3mdyiqkuELeh+tSc90kxxF2O8CwOGYAYN49nH3QK1RY0/ML8wKHBBaqs3VdzF5kjQCh0I7dt/cJ+/jHP+6Jj0ZDIHWUyHEuld8lABvbS7UZexX2nz3lrW99qz6D/Ba+EdeAo8k/xib0+AKAjwROAJi61vl56UnC9M8uLlhva9UWxoft1MEn7fCTe21qZFTXWigAWhdtdqGh5tCsF5KqYlM1lmxyBsB8VPsle7aSjSkZzrgEWyKAxKjYCNYrVWA45thE/Bnudcd550nSZv+Bg3b2bJ/LJWlHIxEHScCTpJJD+DcC2JTJy7lNAB8gthK8VAzN0aDbgztneM5or1KAmWTgIvBt2sLcNiSbEwFQMwjl5tcDGex+MLCbWZbNx3s2AE2vM/cSa9kBWWcwN+/jzwaMxfWFpB6AQHwuKg+c7e7jElURHCvWHmvJgRfXb2UuXXLJRXbji28Q83JweNAvQwmBBclu7Nt/wD75yb+xttZ2GxoasUq1Vfta+OVRKRS+Cx/Xnlmv2Xnn7bDf//3/Zlu3bhaQOjc/Y+30o/jCl+wrX75dDLYItrR+ap6AjiQm1/4MJlgiAcCyJ8kbTf5WwAtn2AK+h9yYAs/E5OZ9nIcEPNe4Zfs2e9///ZvW0t4miQCqInp618i/xY9rXptiAGUyyS9v1TgSF/QN9NuT+/bZ8MiwfESAb/wSEia8B5sOY2n9unUqDceuaK27HobrsmtfSk09xazzkmL1ylDDyqJ8ZXzmAJXVHyWbk50eHh1Xc/ZytUXVfoBuHODEieNKHBAoOiFjWmSBAon0xYZdeMEFahr4t5/+tNhO7I342oApMW9cwsADRTGwiekWnDnNeEAOuOmlN0lW78D+/dbZ3m5DgwOK74jFXvT859tb3/Qmu+vOO+3UyRM+N/Bt04TH1nIs/nFv7m+5JJv7SysSHwFWh2THik1f8U3Dp232H2Lt8n25emLZgYVUsDKXOJ/rcTcD2LE6/W/4mqttw/I7nsVvaT5/aqOdauCeHQR/rvXv/suSmjtWsmad5bwA7O5KTixsAGw03sWmzOEHe7UxNpe5JjCZmJq5IzIXwAkANjFh3ipVSEqw3old3L54LyGPNflXw59o77HByVnr7t1of/oXf2n9ozPWvnaz9Y1MW1v3WslhKsElEgaEF9e5lTY3zSQzyAW1yKeqIMODDGRt3jKFvN34kpfYpq1b5OdG7ANmgLZtS6XFm4/VGwLe7rvvPtkMVbHOzCwDyGEXw29gn1MyM5Ox62+8YbnknBiRJN7Y+Lj91u/8ttY/14xdkZQGZe0AjDCAE8uUY6j3Ff4frOEEOsUeHkAUzwogCB8gwDV+Hhgctk2bt9vE2IQdO3LEHn7gfqsWC/bkY4+qwg4fDJCTKlfFbIoD/Z8AbCWI6qqiNfpxITdTyNsVe67RdQFAwVQXwaZWs3379+n5967rtQ2bNyoJNz05LZzl+LFj2ief3PuEkmuQv7hm7uXAwYOKS7j/vsEB27ptm52/+3wRn7BrgGMOTjWURAOsh1wHMA5OcMWllxiYxdqebjMx//GnsWeQQbyaPvpUBdmIzRVwmt/nYcCnuSyd5GJBPjsAtmsne7NzJzC4f8kzA+8AcJdUkPoLFVU5BmAeYBf+Cj5jzJOQeYuq5QBcg3TBc2O/5B6RmKGJ7tn+fuEC9CBgvVJ5g+8G9kDPCGw88wOAXD5IJqNESk9np63vWWOnjh9XjMq+gr0F/Md3C+kYkThTs1NhJYuQN+c8IY9fRWFo8nN8n3T9ZMYEW9/a0W4bNm+yNet6bePmTbZ121Y7eea0MLQ1XWvUTBEC2Le/dbcdOXTIm4PiG5MQz3vfH9khxlkVqMlHUUVIkntRdTSJMk+uBpkOnxcGNvcOrhL3zn6Jz9Foko8IBrkAbKrmshnr6mizXeeeKwAbXX+IPJ3traqM1vPGj1uoaV2xrlknsVdzvKiWjwrPSHLLdifAO3wLjSGfmZrUvFYjaKlH4Gu7zAh+EwPv1dFe2cHQzFI9my9JgQIo56tfu0MVsS2QkkiaIQnbu0bf1/SuUXXEQw8+YG2QVrR/OgGVg0dMFMkvrnX37l12w40vSlUwyGs6kSojf8B9o8AK4vPcF74uc4+/fe9731OiLuYvcrf4/IwftiBA/bBjgb0Gwz6SMstMduJgnlPyP7GLnI/XYx1FFWnsiXGNLgHnvUS4Z6SSVJUFaF+v2dT4hLBHbKC0rZlfrjXoCRVVg4EhejPP8L3DD+B8jEmMxcMPP6xkTrDTGQNsVub/fMsb5FVwMBo3AmDTVRwGAEAOgzONrs78nFGtzaJCt0jgqZpBZZUJJluMI64LI/DK52RYo8R4GcAGFGZiwZpcoCO33JAEwi4K0MVJg9UAQ7q9rVUAdTCwxaYi854cJETRlSlAJ2xZHoDg3K/HyzF8QSqjQ4MKlZ4yQHWbn5vW53rW9Io5h+YUGleMhZfmo+niLGktnmJR14RjgSGdmpu3UTGw55yZq263yKM4AxuwHkcRIJ5r5gHBaOGBiTXqdkUOdDR/aw5CndHCmHmjHH5nQfJ+NiV02CLoVikg5Uk4bSmrwQbEIg0AWxIiNNhJQCJ6WWT8XJPaG1VyjXTFFRieL1qppc3qiLPkS3bg0FEbGZ9S6bLK43NIpkzLcMCIfsu/e6uAeBjYBBsYwGDrOXuADKxrQLEZKAjDEDYay5rLkekDJGDM2WA5Bkzt6ALNWJBRRusQKQ0mNv8YHzYXvmP8OX6AIhyDbDPSI7wmzatNG8U0x4BGQw+ME4uSTY4Hz5wB0BZoUcLIOdimuQ/jIwUFsQmFoWCxU0LkOWN3mKWVi6GW/ps3RmGzC6eMMWLOekDh2pHNjMgIKvlOUMQcYOzFiksMC+4zQKAwQNIsS9nLAFbIGPMsVgPYywyXlNkMxnUzkBWGpqVctQP7DtgnPv5X2sRxap0VsrS8iS8D2KnSgHsLAIc519XTrez3e3/1vWK503huSgzSBStXSkr0wCqIgJ+1R0Ljg3/4R3Z47z41rbP6gjUW5mxtV5tt7O22aj5r2QYBbtJH1iaBMxtJOmcQGJUEGkuXDlmou93jH26Ef8/IkQfQBrxGGggwVZ+P0XMhbbGFXfLCWcOR/BLTinXMKkt9AiSfrEimGS75yX/WrFJlhgeGq1k/AR785Ef817/zX2JgPxt47bgKbOhM0tcnSGKbc1BJCTuYAIlpDejsjT8ZL2+4KoeXx7eAXExe6wp7ShdsAm4a4y2itw9LKBIVjBfM11zWlmT/MlbM5G1mcsoKJALzORufHLNMdkmsPErmb7315+xtb3ubADMc7k998lP2jTvuFMME9vy7f/0/ynn46he+aI8/8IDNjo1bC8nAhTlbmKEz+ZK1Vgq2rqfDNq7ttrWdbdZRKVtXa1UAUrWz146d7reHH3vC9j191BasYG29661eqdgoDLlK2Uod7TZPp/OpGTFysotI/+QsVyrYhl1brb273a644GLbuXWrbe1dZ/No0S16o2NVMpAdp7RxZloAdshwkRCmUaAqnVKjZdmVlA0PexYArECDpoZZkdyNrHkkxgLc5v1R3sbPAXLHfoDj5B3tVxqUxXwJliVMl+iGznVFAs6vE/tHczR3dqLxLo445w3dQknBIGWUNvTbv/wV+9KXviQAnw9j17EnOLeRoBOoaQ4YAmRJxkQd7tvtLW95i5fk0WA4Q2MhB2zC2eK1AGSxczE+YcexCS43NWXbt22xualxq2YWTYq4s1P22P332tCZs3b6FHJZOSuUW2wxW1C11yxsFaSrUgDW3tEteTSV/Y6Pa390nbqVxsRhG9x+p2qHxHIiiQDoj99CEyuA657eXu39Dz3yiA0PjThLB9tXWxSgDDCOLVND5aRh27w3xDMMp3Q1ALxiZbwnhxi/KcjCKUV2LpxwggM5qtI89z0BH1A+BA54kwRbM2Mzkh6RkInfAzjTNclew35d0SuPa14NYq0G0ZLBle/rh3p2Ix5lsavBu0iwuB+9wjSKNRZ7uHyIEr6ZB2xiVLd6Q0teO3v2jCo8rrjicrvxxhvExDx1+pRsGbIYMGKRDKBx2cc//lcK1NBKBnTCniiB6Pir7CrPtznhzDkhN+Bn/u7v/paYRIAVM7NTNj4+aV/96h323e9+XwmUYEYFkzH8l0iMBcgQ9kEyBmrKFuxYH/XYU7Rck7RUBODMfa3txHLCfhBUUvX3rl/8D5ZH1qZGQ3Mv16apl/bgxPpmDgk0TTJ7fJZzwAQmAQbYA0MOm46PSKMm1jygNeXZJCyIa8bHxtToq9pSkYQdjDP5aiQxSPUIkHBGHew7bATHR9qE5Bi6nfjw2AAYaKwpnsPE9IykQ7pgA+YLdvz4CTt+4oQtNuqqBsJn6+jgetZLkmp8aFhANk03jx89Zp//3OcEagK6S8IksasVNySiScQR/A0dVewoX5BsXkJD7f377OiRI+ohRLMtZLloXMm+es1VV9u11+yx79x9t+ZfAE7ul3qiSQxyKgQEIKT3JMYV79OzIGjGhhATJLZ/+AWrkx6rvZJlwDklBtxnCFYhVQ3ey4R5BqgQzOvmSo1wupBQbD7/asD5xwHQXlKXNI3TRf5rPg8Du8jeu1iz9mJWAPa6tpJ+LtLEPI0p94A0GXaK+JqYmT0bP5t9TRXHWqMQy1gfMD6xKzDoYFyTmE5SJpLscvC0xl5QrFqjULbJOZLxOfufn/iMjUzXrbV7g03T/qVQNssBogN6O4itf6owzVq54GxDKrxaaEhGE7zavHys573gBbZz9/naW7SbAsiUyur/1IYUYyan+feVr3xFYCExSoBkAShHLMKc4DwAF9hU1jESGb/0i/9BcRws7Mt+2HiWZoVvf+c71CCPfZtkkYB/4jQZOZeaCcCIuDrAzaiW4TqYxwDAnJe9WhXTSZ4iGuHNzLKe25XY7T9zxu68/au2cW2vPfbggzY1NipyAOQmJcy8zNqfYZK14YkUkkxoEWmJTMZ2XXyR7b74kgQMma3t6bWTrP/FuuJa7A2Jtq4el5U6c/K0dXd2qdklCfon9u5V9fG2rVt1j339Lh+CP60eYCQaqMqCWEYvp95e9x3GxgSac58koOSviS1fsQt377JtsLdbq6pY5Z5YbSLu5AspOeUYC1IA0VgOnEFVX/M0/AsJMpoaBgObSn2PW7guT9pmluUr8VbUSDP5VlSGcQ70yJW8TP2ZYl8JuxHMV44nOYLE5HeA3CW4BGRms3bi1Fl7cv9+2caImXn+PHvOwed5L00NOQ9EO74AvKmAaa9UbRQZp5YWkawG+wckseSYEc1xHahl/sOY516YCxD8GCeAZhKQzb62qoMT4YTnAyHw4ssuVaLDfb8WO3H6lDTb26ptNjQwZPv27bPDTx+yGUgMJDAbS66/H5u7G9dnMLD1DNHITkxhVe4RF6W1xvip4XPe2b0h5adqzdSUmGlNHOH238lp3JdkVCGHtFZty8YN1tPZYW0tFWspFyXbmyWRBIamikCPSWLPCBCV40VzyfAB4/mpB8XsrCFDy5f8wlShyXWSnOG9SMiw3sF9mAfRVwIfAWwBkhL7H35RJkOSkLVasG/c9S176tBR4XiQFnOFoqRDtp9zjvp2sCdPTozbJM1CUV+Q9jrVdp6s8r3Pk6N87+xst9fe/GpdU1cXvS0a8lWWIGeknnUR2wQbn3kTyTXik9tvv13Vn6wBAf5U483MSC2ABEN88ay4Xz4f5I9ISMT4KcGcdb8bW857GTPmOvOez8v3S/2QQmqGNYLvpbgOLfq8a9KDHwrHUl+lhs3RHBL8dXZWyS6Rd6kcchXPhFVk1PQ4GOThmzf76OFXsz/wd4gFcX2SFPy1178uAdgNgbbqVJyQdcAbHihgEmg/xhdDSOCAfhPsB8pkliVEyCImdJ3BAYTW5pY0cF071gMHAUape60SecrW13WjgL1qYDU3q4Ghm7caAsE4SPoyZCQ5LEADoGs0TUFCRDIYacPlAYRB04MvlQUueRmV2cL8jN5P4IaTcPrMWTvbP7CsAa0JRBmeusnmVe4qZw5No6lpm1moS/MayQ2CPkoOeKCA27DmYH0zEQDlAbB5+Hw+umk6K9sDIGdg+8NVxq5cEZAcTaoc4GbzdR1LDEtrK5lTD97JyDmx08FuTdqkHwbIU6RMkwwXLNYkWzGPLExtwa9P+lS++ALAtmxBuqyWL9n84pLt3f+UzS4s2lxtUQB2vloWgM2EvuZ519rPvPzl1j84YCPjY9azZo3K8wmeJIXCZk0AnsspOCC7qrKQpYaAZq6ZLDrBA/MB3Wo2WSYq7+NvTF5l11KygMk/MTW17IQEyMwmxHEC2I1AsjnT+dTTTzmbK09pkGcZQ/O5XKronhCw5zU2CwIWaS7hEEksvqEAXKUSaD5LQ8q1IGFrAqoBVLNhxfeQGuE9JENwCln4wTbh/sSQ5HV1ACer58ARr8VGIbDIixfFxtM1pdcxMsy5AFSWg5dUDRFMKWdIOz8lnPhmIGI52EhrOBy9ANfVaHUpa/ffe5/90z/8o4T5icLYPLENlIlEYwYHDJL8A8kbsqJzM9aNRlMNhthme8e73qHydYIKutPyxSaD8SRwA4hirmIDmBff+OpX7Suf/Zx1lct2/rnbrbez1Ramxqy9lLeOatGmx0aktaWSFTYJ5JEaGcnfAEY3LGczNB5Ch4mNRuA1De8aLiECU5LM6JIzsCUpIpCbDsgJwM7knD2W9JWVWKIUhwaYxZKSMzyo0MsW6JqykI5/u4bjT/MVALbjcqvCswSo/PgA7Kc56zM/85MA2MsBZ2KmLQNcXDd2Gnkj9Llg90qWY8nyYi2UvSt5cv5JGjFmsn44WYwde0JiF8Gixp4KVKo7gF3AIdGHRHOgRELsIABsZBHqkzNiyAiIS//wqmEdtHe22x/90R+pAgSZHGzK+3/39+yJx5+Q05f/YUnl+97/e/bC6/fYF//ui/Ynv/u7VlyoWW5h1iqZhuXq87a2p806W0u2obfdNvR2WXdbxaqFrJVz2O+S5Vt6rJ4p2qkzA/bgY/ts36HjNmN5y3Z021Jrm42RdKIqgZIwsTdcoqiQK1ipWrZGMWtbtm6y0lLGrrzoYjtv02bbuHattZSKKjfNFV1GQlJRC/NKHPPF2qS8nCCLoBh7gvMSTQajFC3szWpQMmZB2I3mig3sIHY1dH0D2A4HFbvE50icyslu0kkO4C6ScZGYxPZHOX+Akjie2HiCHO3xCTiWAymABHYJOnc5MV1wNOkH8fH/+TF77JFHtezinqM5HtclgC2BItgZ9lYFOAsL9uIXv1hOJHOBRi5IaPFeJcdTItH1NF0bOva1sOEBsmofylG5lhFY0ULcMDdljekJe+KhB21ieMQmxiZtYHjMFoEy8uzBxeV+JJwTGwMrKcrzuX/ODZBNhYD6jix4cjT2BhxtBTJJ8ojEIV80u6FJHo0h8V0YAcAzNTIFwBDrmj4krgntncMpGHOd658WwKZiguR6BD5cVzQY4mcPDpydJSZaStTybJnTwWgNtks46gKIk67iavB6+XgE1Ul+Jva6+Fy8p5kFuhqkdskIgvkVCZAAZ1cfJ36PhLSClGDopkRJSKfEeeJemvd25itrAn+I4K67u9MuuGC37dx5nipIYOSsXdsr4gDgBWOJ6fvoR/9S1X1qB6CqI1ibzDxMozfOEztzFYDNumqTbuecvfGNt9q73vUOD65zJv3RT33qNlUsNjNpuX4+FyAz98rPUVHBmQRamKlqhSAKUDeIJsEUk6ReSHsAACAASURBVGzUYt2D6FxOCTgIFxwflhwVd9gr1hiat1fv2WPZQl7glTcjXdRnAZ7Cn9I8IRGQ1sHA0JAAHoJSKvDoe3L5FZdrPg4ODCp5DnjR27NG/g1+DaDL6PCIgORC0eMWxlbgNfeO3CK2mgq3SkU+DQA2JCCSiQw1+xzkAwYeWRKS4h4bZdUMD1/k9Nmz9tjjj+s4kDc6OzvUxIj74dxVGJTVFlW8XbNnj/ywO++4Q4A2foaeJX5LkkbQ/MJXDSIMJciT0wJ5FaNUK5IQOXjwgLS+iRUI0tH4RU6knQoay9jNr3mNbd26ReejAR9AQhBQ3E67hrdiFbGviU8Asr1BVUgdKTZMScWwH7GvxFxo9l9+BBxuSm6EvXYQi/0NkoGzwKPqZOX7ah/GwdVmP0WrIQFeze9+pg1w2/fTS4jQaHrJsvUFa8ubre+o2PqOqnUkADuXqiWJVYlNtW+r2hPo2eXrPCZ2jXnmIokmAOxKhf0om2REXKbQe014Wbj2X5KG+aJly1WbrZkNjc/aQrZsn/rsP9nwVM1KrV22mC1q38nRd0fADFIDgDSugY1Ot2xnIS8Ae3phXr47PUYuufxyyR+QkCFWVfxdKErqoqOtQ/Pu6OGjAmYATJjXqnhITZ79fj0xzD/+TnwYFU7n79plb37jG+1rt99ue/futYsuukhNbG948Y12y60/p31Q8S1xCL2gEhinRLfY+TkR9EI+BH+F9crvvAZoxDXDzI3nzt84vzcxRFoQCcaMnTp21O786lfsBXv22L5HH7XHH35IbOzlBAc+rCr/aFSe+r0smpUaGSWcctWKzS4u2uve9EbpYCNbgK0fGRoRKNrV2SG7v3nbFjvw1AHtu6w7qzVsx7btduLYcRsZHnai1/r1simbt2yWj7D/wAHt7+ecd672B2xqVJfAauSe0czu7OyyNWt6JdHJWLgW7aIa8V24+3w1c50cH9WeR/IMnIF5SZ8skng8I2/E5o3K8TGJ2WDqqhJXtqjmwFnqtwL2wjPGPivhmarppDCU9Wp5yb3Sy0hJPpd25Yu4N5ILEddz3VFdws/MK3y4wEMA6nl2+D3Ihe4/eMg1eOt16Qwzpjxj9hfAajUTLRaVFGhuIs49nj11yubofzY5qTlNg0eaIgJgs2+oR4Oa8hFb1oSHcP3I5qItLRm2GpiXvyd8DveHvdqIeXfNdc+zl73yFTYPScuIY+v21OFDAkyJvyG1kEDmvMODg6rEIeYBVEcnOyqOYl+VrcR/kqpA6VkB7PBT1KA66UiHpJbA01QNjR1ir4uqTnAO7kv++MKCCBrnbt9mazrbJRfX1d4qBjZMbJ6rKptT8jd8COZjcxVmVKDzepAYNF7qP+UETlc58MS+pO2i/wPkRCojE+ObYwtjURKDpu0kOxl77EPVcrmiZfNF+973f2D33PuArq1AU89SSU168RWOHDuqWINeFPv27pXmOXsOVfqhgR3AL/PUGdB1+9lXv9IldDvApWoCsEvs9fTSS1J3kewPEDtwH/y4e+65RyxkpG/FhKaKoVZT4+nokcL5Yt4zLpwvYjOO1UyMcDkfJ/oqnigWNYZKEonYmtZZkhZx0qFrkjsxiYSKy5a4pv28kjHMidmpaQHVzAE19cTmLgPYTlnAL8V2EPuHfW/21ZsrYjgveODll1++fG1aL//p1puVliQwBsCeTwA2OrCuQUrTgzmVoipAVBM2zwwI0IUJIpawNznE0eGCJeMRrC7pGqXu0jgFiQ3JQsSAwcB2+vuiQF7AVGlMwwzKmABsZ137gDPwIP1spgU6Nxe9YWO56N2+6eyrnBfddnt7lzcoFoCDIktioLDpT06MyRlsb+/QgO5/6mk1u8KZ5D0YS7GgE4DdUilLw5kv3je72BAbmfdRAigdXSQKpJ3ljbqYQADxHEPd5FuqYl5INyrr2j+MSWQSuW6xvcWOcg2uYHX5pp4amGQyysiyODm/wA1pGQKKOS1f2uQ0bUwSIoDY/MNxlDOUSqy8lMIz+0wcB7BJvpdsrt6wYrXNhiemXP8aNZsMQFDB6pwqZehwHC678goZZzrmokHIZgFQTeYrNjaVMMgwZvWauolmMlqYZOAjexQOBPdD6Q+BSmSQeD8bEJrlBNwRMDSzrnkvx4tSVsYuMonuqExrXm/btlXviSwsP/PsuXZl3cvOCmtra3emdpTRSzPcG9VJrzMFzayPcMBp0hXlLwFO49DzXi8/9hKeeH8861g7kVWO1x08iGfsTS5WA9iML8cJQxaaSgFALwfrWlQr+Glz0BCGRI0nqtUf0aPV9aHXWazYN+74hn3rrru0EWvTXqgpeeWlIgT4XrKLU8K1s4nDQMKxIRCCWYBhvuXWW1QdQUIBJ49nBfOIZhg4ZzwD5iy/c5yx/gH7g9/4DatPjNuLnne1XXfVZTZ8+piNDZy2zkrJMvV5y1DypjJxmIdZqy3R/BJm9ZIt1HHiU5PGaOAoGZFgYGfUpESbbANf0SVGotmjymeRQ0rPD6BVwRkly2VvKqHmbzAfaTa+HJ15QkIJQQXSzwyoftLfHMAWL/2nArCfCXn/pGddHfyt/C5QoknnMuZQgHbx+zIYmhopwjSDuc71ABKyPnAaYKsxZ7BDqVHAsr0KB6ZaSPNMVRApmUQihyqGWl0AN84c2r1eslVQ2RYNhwRqjo5bW7lqY5Pjzk5prdrw6LCc/Xe88x324ptu0tru6Kja7Ezd/utv/ld79OFHVW1QgQl37g77P/7Lf7bRk6fs/b/xf1kL839s2DoKGVvXUbVzNvdatWjW0VqwzraStVUK1lLKW7WI1EzR5pdKVqi021KmYKf6hu3BvQdt76HjNr6YtUxHt82WyrZQLFsdZ5UmxxkTyMie17t+nT365F7buHGDNWbm7NaffbVdccGFtqajw6oluqZPibUBiMkGirY4emUK0LJZMXbQC1cwnBiKAeDKPiVANvalZpAyAoJgXTAL4jnztwg6ORf2lNdCVw1njC/WP8k7pky8n7nRfJywddgzPs95g9kZwC2OlKpRUrUKP8OiJFnofTBy8idgigDufOTDH7b+s31y3HH81Fg3BV7L4Fpio0hXLjXPhdn88z//894VvtGQlqT2vkplmb3NnoHNjMCbY4ddbU5CKkAsF60+N23l3JLlanM23n/GlqYnbfjsWRsdHLL5uZoNj01Z3+CojU5OC0hAM05yMEnLFN8E5qP2uATYBgObv6MBGuCuP5eil+OqXNSlx4J1wzIbHR8Xy5u1cLavXz4MPkWRc0MeUCNaFw1QWXTGy1P/LQC29qeMN4Jj3AJIwKfjZ0DsYFwx7zmXqqoAVzvaZV/jswH6hq0J4P65rBv7QoBVq4HuALBW263Yk1k3NAEOHc84R6ydqDiI4//IeZIGNn7X6sRNrKtg0ESAHuxDfgdwvOqqK2z9hnWSl8CPgnW9ceMmXQr3DkB7++1fU+JqZHTc1q1bL4YdPhOJeeyDA3dezYNdaNbAVhIKosfCnF1yyYX2J3/yAdnZcqVod37jm/bJT90mJjfnCt3aKAeOQDTGrxkk5G/YX0BYtetKVXBivLW1eok3zPNsRtUG+H5RScJxWJcB5vMaSTpAe/bg9Rs3aG5P0mwyyQOEPyXGr/xkL1fHT92ydZv8qMf37lVzJnqtcA/4jmOjo7Z+7Tr5OgQIzEn2E+Zraxu9DuYIgQUiIKGhe0yMKmxQR2eXEtkAaRCB1HiQdacxX1JygGbxsJbxGdo6uxR7HDl2zPY+8aQkDbE3JPK55p3nnqumkKdOnVTz8MLikm1av8Gef9119qV//qI9+sgjGteQWwRwZ25FFWJItWBL+RsMWIgyyLnhb7/8lS8XA/tUamo20N8nwBQpBBp0w54FwH/Zz7xULNqDBw7oGMFyLyiOcIKCQAyRPbzq0KUGPEZRJS+xikqL3Z+NfSb85GYGWNjlZ6zjxGxk/WsOB8NQCVon+mjy+gr/EQ3sZv+n2YY1A+XNwPozwWtdkWLX+FoNsP9LHhUMbP7lFhesNb9k69urtrGzah2lvJVQRqXRsyREYKx6I94AsMXERj83xRFK2iLvUcxJBq1cAvClsWNBMYqzpwFzXGOUY6kxamur4jsrVGxofMas1G6zjbz9tw/8d1u7eYfNLVKtVhKADdtWYxyAOfsqewBxI5UkLS02BdtWzRwbds5559m1z79OUjgQfyS1VSiqKSEVrTCXv/e979v99z+g5xfNBLm22O+j+or1y3o/duyY7BxAJGtnx5attmXzZv0Nlh6VGJj0j/zlR8XG5vmTPAJUxxbga3Pf7JcCNvEBk5wPz5q/hb4qtojrID7BZ+FnrpOKYH5u6+xWb4rpqRl76N577Ru3f9Xe+Za3av/+/Gf+FiqqVZTgRnoVnZec/jWyS+oltlRfsspSQc0dGyQAurrs9T//Vpucm7ezA175wb4LeQcAaGh4yHrWrpF/CjZw9swZ29i73ob6+u3yyy4XoAeQjx4+NvzY8WO2c9cuxSFo+7NX0ryW6miqjGHy8oV9ARxiXbKm+/r6l9m0szPTds72rbbnyitFBpqZnnRMRjEYZD00m4lxvKpYMkpJool9kf9UaS4XPjE+U5U3vgtszUj2O4PW+5o5CMnPDdlOYSKJECkZllQdHKBvPJsAM90vckk8SUQl8h9sc0BpnnP5h41Gv/+D+7VHRrI1KnTAjaJpOKz/8KGYB/yMrUQ6pBOAfXw8yXXk5avQAJP4ABAbGxegqpQHWHMV4trU1JK4k/FLzaLdDgFouwY25zp3106to2KlpL0NSdbBkWHt4zCw6b0D2P7g/Q/Y8aNHpcmMn+vxt1fNOSbkJLJmAJtnpsai2CKpAIDPuU2TH4OtoEp8YWFZQoX7AR8CP4N1TvKC8Wb9SJZPGugLUmIArF7T1Wnrerok5dnTSS84gE7HtDZu3uJMXnq7qPLdtZYDPMWXjsS39pDki2PD2Ish4QivSokKPi8mv0iyrmmPDBnHxO8N31GYXLUs30LkSipapWGds1K1xY4eO2E/uPd+VURB6u1du05riYafJ06d1M8oMdDUGMkYnoVXgrqaBP4J4+dVQHnpXiMhQu8cKmJ4HCK/sK+SxEjkmwCuI5YJFje/k1hSf44rrtB4gzNwnwDY8f54bmHTIlkZvlfEIJ5M9n5cJDUjoSfVATObmZ7WM2DMuRf6B3FOnlH455KUTpWwSMHKtwLnbSyKmc78AxtWP5BEpkVFhvktnEj7dqqEbJKvDByBcYznxfO7//777ZJLLvFefylWyPz663+OVIYMEUwmGjey7wvEwQkg0JyjdNUZRXgccgZLRWX+ceDJzGHU1ChQ4N3isuQGD9F1f1O5e5IrYdIC4JbKNLTz0kjAPABsgHEAMIBwbt67DtPwxwHsFQkR9HqQaSgq00dAKFmGVJDOg1iLXg2ZHsoVp6bkJCrwSfIUANiAngDbXNOTBw4uA8FkZKamppeDbO6vtUoH5Q49JLRxpudr3vSSTs+MITricti8s7qcKMPxJUiji3uH7gftScazWqHDq+vhBVv9GUw1AfEpY5YWhCa1BPnJgJJFdpBdZcPS1lrRVFQQCAOGMlXKzpA4QEAtBX1kNpmo0ktd8q6sTHocajb3fKms4Lmta40dP9NvR06clpxCkbJmpCAobezsUNDxmte+1tasWyumDAaODRP2NdlMnm9k1RTQw0YngzrNMyFL6yyOyI6GMxuBBw6Kmk1RHkpzi8VFJR1IHlAG2py5CiMQm5iyVSm45xxsUjBaKJ1mrgJiMzfQDiMjOToysrxwyNSWCiWBHGSXVWaWWC2wx+gsG85v6Lw1a10DDigb13DQlrFm05BOtgA/Z8pwP6F1GcFq3FNz4LvagWdDUqOL1GyEzwZQzc+Ma2wA8Z44hjS4ktOhdZoYbgGi8z4A/GiMyd/D2RDgxQaXydsX/vEL9sB99y1ryrKpUCqoLrTSpc+uBBIp6MCpxDkiC8p5X/SiF9nNt9wso0yTkgFYP5SAtVTk/GBQWeM44urKTXlTJmt/+L732ZEn9tr2jWvtZTe8wDpKZhMDp63YqAkYItOrjDDavwKsWas074FdvdKgkcAOhnbIiABWA1wDcKN97frYztDGThCYLcLclsYw73VNawkiSeuypO7FjJMMfWIBqxN3ApwBE5dLX/+laOdZXpcNSNUWzQFeM4jcHIA92ymaG6L8FJfwjI88G4DNG5oB7OZAVUxqHKhgBCBBlaQNCDZgskv/lBUH+MxYot+ZSt6Yf20kGWU/mWtseHWrA3RSgcBmqXI67T6up12CcVSS1iAl0TYzZ/OUjFJKRYPQxbq1tLfa6279OfvFX/lFORqjo1Oy0QQun7vt72z/k/tlIxYai1bq6rS3vPlNVpibs09/+ENWmZu1nkLWNrVX7MJzNltryaxSaFilDGCct7aWorVWSwKYYa8sLCFNA0ssr7l5dnDCnjx80p48ftZOwYiqdtgcWW7K0yg/z1IRNW35Yt7WrF9nR0+dUslgJZOzN7/uFnvVi2+yOprWc3PW1dluM3PTssc4zpK8UJMVGpt6Ke/c1KT2JmwUNgg7iB3CoWfdxzMNEDaAbn7Hlin7nhpvhMMR9oPPRhkuf+Of1m2Z/RxQDOmq8rJ+YgSuUTHF77yXcy0zbxOw7oFLVvsFfhj2lH1EWfskoRTl6dginGl08A8dfMpu+8xnNGcCCAsAmzGIL9dc9EYo0rSHZV0s2tvf/nYvt6OjOdUVqSlOzOu4zgDxw642MyqC3Z7LNKR/Wp+dtPGBs9Z37LC15jLW29FhR54+bFOTM3ZmYNjGp+dtYmbeaui5AyKjLZeatVAZhIOgoDHZcGeEF8XQkU530hX3Z7jk+pLS+M64bwQLlBJLVTh4pQJgoPfcoHnOtCfhS2UxXkgYsJ8Bhniw9dMD2EE0YHy9yZMfS3tfLi/pqLAh/B1AjrFkDBl/mnNFQBY2MJz1cMoDWFr9HasgiYFUFRN2qtmoPVtCbnn/BHxacn81ksSxPoJRoiA9MY5jDcUc4Xqk2b/cwMohtfB9IviJucT7o4wXVjCJ986udhsdHdY6IFCDRadmgPPzAibv/OY3BUgs1pckETMwMGjdPTSryouhSLI4hbTuN6pD/EoCXoCjZJvQBu2xz3/+7xS4YlQ/9/l/sDu+8W2bnVvQ/Ah9UO7dGb0rgWj4FsEGkk9D8JT0lZXoTUE8dkrjmc/bug3r9R3AYMu2rQJgWK/h4xBwASrwGv4w61EAGw0MWfOpYo4x5PgE91orqbG7mH3Y1mxGTEWAHMpU+Qewc+TQYen0w7gmzqii2b3YUCPHpSX8gJqAQwgkwcQK4MOT194oFL8cP3OagBtdbOSd5udtsL/ffSpig64ekTJINCCNNzI65gzSWk0scPWoyWWtE03UDettuL/fntr7hF28+0IB2H/1vz5up0+dslK+YDNT7i89F4At8HpmxuZnXeKIa9i0aaO9/JWvsIceelCACPsp968KWGma5mxqYkJ6l4Bqb7j1VoHaqvqA2Yg9TFqqsjPYKMqHE8NeQedygzb3PAr0DUqSK83zPnzVsMnNa3MZSBZgHZIDnpRYBmFS7KUYfZkg8KMgdsivxfGbbcSPAtarPaRnAtjNPli888eB2vL/ifsadWsvZsS+3tBesY5SzkpUcKlUnIrPlX5Mch8lW0glAQQwj+d8nwEswXaXrUKZfpY8PSxLlxJxqTCPR1Q2jluez1iuWLZGtmjjM3Vr5Ks2NtewgfF5+8zff9GW6MFQqFimiFwke0+sL2Qp81YAFwP8wp8qlWySqunWFkl2rFm/XmzolrZ2sU55NuznEMC4bshZX7/jG3b06LFlABvbzrjjfzCvoqEt34kjYUOj9wuYg77qTde/yK649DLpw6KjfcONN9ojjz1q/89v/5bkg7S+ud8SWqsZJbZJroStAfOQLcr4XogtCf3XSJryDFl/AZww1xnvlvYO6xsasc6OLnvoB/fYP932WfuFN77RMnNz9jcf+5h1IC+Ef0KVrgBsCBQ5a+ToMVa3+kLDKvmqNRpZy1RK9rwbbrBL91xtE7OzAlVVwTk1LS1qnjsSQiTqntj/pCREtB83MjY9PmEb1m+QjAjXCFsYfX6+WG8kNamIxv5IJoAEYVubjdN4sn/AwS80stnrJ32vZzz4O7hBW2vVXnDdddZSKUnXGOxDDeBUXUxyxfuSKYadmRV4KTZnS1VNcwGw1SyOZ5sqwrE5wh0KeU8gJAlRfDr5NjBms/Tiwtf1HgaMhwgOUcWaWMsBXkfSN9ZcAIh8x77FvhRyEmBaP7jvQcUZzC9eD8Ib9gegm2NyL4wretjMDxIazONjhw9bT3uHklAA1vyDxAUgjYY4ADbVOJrD1YrmnUD6xHjldYBm3h8Yhfs6Di4yZ6gy2rhls11y+WWWQRaTxp8L81Ztgym7ZNVSVc1QSd5QEcN+QpKIJCbPwW1EwoNS7K0kKglkNZJ0yQ89c/VxcgBbtjSbVT8wJ5vNLmssC59IEjQ0QQyfTXs7SUo1+XY1BdyL9paqbd+6yYHsNT02PjpslVJR+yr7Hn4mx2Td8RXJIu0lTQkR+UsJxBYGlqorkfSKtcueFjreIrKkSjCwKOYzeIb7Ri5DVmmpaI7hC+I3eSK5KlD5kcf22r4DBxSntbR12NZt20UIIWFz8aWXaHz7zpwW6574kLmLb8yXEv8J18FHGR8ftd0X7JKGda02ryaO+K5TSHulBAb3qkRk0kMXEN8k28g6oU/c8573PI05MSvzCQkRXuM8EUNxHAHzyZ+MvawZyGae+Vr1uJD3COhPfVdirKNJNWPJvObYOlc2p34deK18bkX/vpEY2BnZaG/a6M1ovbm1+wRgo9gQyeokexNj1vzsOS/+HzrY7AHRgFtz9tdefwsoisteqAkSTQWWJG4PmM1FzunvXqKrExW8U2sV6YLUxA7DJPAYxhxlImgtp0BVOAXGTswDZyh7EEWjF2dau5Oe182xITNo3CybLuxlofY1B6s5Nm43xo+ySQacc/M+13v2hpJ8lptl0nLdaCcBSrMYKQXgfAT2OJzSAF9YsKcPHVEmhs2VAY7yOjVDLBaV9cWBZHEODI/Y4OiEGhnEfTF+aF+LnZmapYRYPIxbHgQA9vjYaJroJUmU8N5glkU5ARMYbT6BjAICvSsyzwIjqOxYzpv8+CbgTBYv73XNM8YA4F3OBmOc90w816/SBjS+tcjRA8Vh8s0CgFGeeTZvAyNj1tm7zp46ctxO9Q/ZYiavzRuZhcm5GQHYjOeb3vxmbZI0isCZ3bhpk0qWetf2LgdlLGyCATYR6RFxLebMdADqU6dO6Zmx0HgP7yeYkEZXa6sMGMZK2XrKEgEv1EV2cbn8nWdN9hpDxefiXM3ZKIITmj/OzE7blq1bnCEMqJ80qwic+WzI4Ch4gT1fbVnWBXJ21wqFWdmnpHctjT8At6SDDat0cmLSy0qrldRcwdXQ2Nj5O/M0tN943owBY6HNJhk3beBJ0z3KkXgfc5rnGZs0v/N3xoxj4gwGuy1kUlzWxZv98Dm+mtkvwUgIxkYALxGkS7+9YfZ3n/msPfLww9o4sQMq1S+WtDGq1Dtlf6PMEzviAdS0bdq4QeekkecLr3+hd7RfwhbNq8wLW4NjwHFV+pvPqVwL21LJ5exTH/6o3XvXNwUAvfCay+0FV15s1eyizY4OWqY2q+Z5BK0zs/M2T0JuCQ3kglm2aEvZnI1MTKrKRDpUBFqA2lSfSPs6K1sIgE0yD3soTWxY2QFwA8Slpp5oNQOEE7TBHihQFQLLDcBb3aC97MlB5xXZlp+SgL28Oa0GZn5SAFu605J1eu6vfzmIW/nsswHYy8md5DR5ojIBVQp8CssMC3XBTpq0qiTJe2MrHDkBgDCCUwmhEn4EEeWK676RyKTpocqXpmyJKgDW0EJUAGRVMQJ4nUHvHwY063Nyyob6+mzdhg1KTsBU+fdvf5v90nt+RfpiSEM9/fQh+853vqOyako6qTDAKRyfnLSJuRm7ePf5Bsz21AP32Zqs2aXbNltntmE7NvRYObdoLeWstbQSCJStUqUngSd6GXfYTwQBdeZXDa5O0UamavboUyfsoYPHbKietXzXWpvNF22UfZjcI/hRPmOFasXKHZ02PjZhnZWqXbZrt73tTW+ycjZrA3QrpzqJoKPo7HaY2JLhkJPZ0H3AENI+m5qnBOMzgoJmJwp7wO9ilKS9LRw12c8miYdwgLHpUWIYgWLYL0/sEqAnvyLNjXC6OFeUbTZf38p5Upd15BBSUp37DADck+cNsQf6zpxVSeUdt3/N7vja191nwIGtuFQU3wOAV9InsfnU3KjRUGDDfvbe9753ua8GTCZYFLCZQhsuyhi5BgFoKTEQ1y+APb1miwt0ObHFmUkbOnPSjh3cZ22FnF26e7cdeHK/zc3W5F8ALkzMLljf4IjmHOCAglPkFSjPjntJLHLX+HS9a9ZOJEYdYPH9nmtg71eDz9STAEYSDFZ8s23bz1EjKJiglG0z7wUqZz0RLfBfzPp/G4CtXiJNPTA4x3Kl0BJNdkpOMCgWpZfMuQlYBLrBakVLWIxAB7aZdwGSOsvk2aWVNBeXmLPPXb3ybOB1sz1UVV7W/d5IEj8DoE17dcz7WCPNADtrQFVYKUnDeyPZwfui4iv2d3wmmk4T2MLKPXbssPZRqtdgNSKnBogNK/Ab37xL/hd2vlImGcVc8GeH3un0zLQ64bqGt/uNSrCKJeNJo6i0BMCmA8E//uPfq/FyX/8Z+9CHP2qHjp4ytGCD2RM6sqzbAHIjwdX8fBQwNRrSiiVeiIQM1xbPE8ALwCY0UOmVARiDb8e6ZP0yj/n9ec+/Tk1xCezHJsZ9PaeG2gI10VCf8mZczCmYYuhkAygDcpGwGRgcUKVfNERiLaMvCxAMkIsdka82vyCfeBfdegAAIABJREFUFNZ7NtewamvFAbiJKQcVaLyYAPL+gUEB2LBQSXJPz85aqVJVYmlqalJr19mzyM+V1BD+8b1PGJ9bs3atbdu2XcAfNpLnTDO106dPOcmiVrPTR47YdVdfY9dec4392Qf/VIxxiEWA6RAulLxrYmDja/NcmU+SQWD/EUlpVlVwL37JTXb33XfbmTOnxTBjzPY9+aTt2LZNQDMyKgDYVMFNjI3Zm17/ev0NZuPA0KCeo+8JsDPrIi5EhQSMuEieieWHDUFjOZqcN1Vwua1aaTj+XAA2chZOFFppUKh+GZH0VPmW20H/WvG2eKUZuH7muvR3rwbFmj0l59D7/+Nrtb35cQQCyckB8izVrbOUE4C9rq0sCZFydknyIirJT9XLESOrarnh1SqSiqHnjGSM6AnhsiEBYPO+liol31RS+FonxiNOBuyenBqzHghGxRabrWfsyaeP2/ptu6zUvsY+/PFP2cn+UVsqVgRi4zdDWsrmUy8pYkX1noLASPIoZ1Ozs9be1ak9qr2722646cXWynptaZG8IjahtaVVQM/ExJR98+67bYBqoxSrhc3A5rNWWcdRVctrsPCQemCdkvZf39Vt111zjZJNX/jCFwSsdXR12u4LL7AXXX+9nrsaHtuSSFUA2PzOGhXBh2R+kmoEmFQDw7TPsOefq4qHSc1pvhO/Y0t4bXhsTLEB8ci3bv+a/dNtt9mv/fIv24Yfxvgf+J3fQZ/Usqq+rDujGNC3lJeMCL1JFmoNK1U6rbaUtXJHu73z3e/W9zrHFzBoNjw4bGu6e7THEJNPTk/akWNHrNrWoiRSfjFjpVxe8hX0zMDGQhyKqmNkMTds3Ghn+s7Klu6+4AL1yEDmkxiasUU+5Pzdu7U3HDlydLnZNqD9KIDd/Kxdd+21tqany1ppKi55DJcrBezjWbpus5Oa8C2dHOV4xdyM97jy6h6kWF0OBvCMz0l+Al9evcVKYs5iO1wKlcIzZ5qqGl7vBfsouAQMUq00TEzV/rHewpeLKkL2o+jREOcDwD7bP2RHjx8Xg585AVbAmIVfyN/ZW5966il9Zw4wbrwH3fPpsXFbt2aNNK/7+/qEUQGsAk5LWzo1xaTxH1aCZwE2wDNA23xseESYQyTtPTZy0mPYsZ61vbbnedfazt271C8KJj5+2pkzZ23zhs2SQsRH2/fEk3b29GlvKgjBIMnfSkKPPSRqRpJPpPgJAlDS/w65EPYb5jv/WDMkE9hjmfeMC4x01lDs5/E8g+AWOshKUOeydt6O7bZj2xabmRwXmN2gMqEM7ue61cKtUgKJ++dcAag2J6vDxi7LYCz43FrTs0bvj0aT2GD2dP4mCY1GQ9UG4CUkJfjiva7jTPUmkjodIqANDg55fG8Ze+zxvYr52zu67MBTh4TrtdCsEHkWEl3Yk/lZ9cbAf+I1VRclMDauF5vS13fGuns6VcE5MTFm69b1WumHEpQLVCulBEZgPOEDht8UTGiO++CDD9qePXtcVpfq1nJZMSrPhHsK4DrsmHSim2KzIBL5d+R86P/m8Rz/VImaYhQlYxLpiLnAOlOzUnN8jXWJ/4SNxddgLYqQAXAPqYprY/4gK6XXXEZEdiKNE8B/sOq531i3sfcG2YM4kjXIF4kkbLV283e/5lWuRgcSDkuUSZFAbGj1SGFIzzkZGRkKdfV2trMYjqkzMhurykYSLZ2yoUDUFVClZoSuEQ3oOms0EeKmPMDzZoMK7QX2OHFTGtfSLM14k4B6TaxibzzY0GZMY0SvkFjSazTzkrSIGkDisLkmnRqvZXyRMAGQD+H+kIwAwN+3/6AAbLKRTEg03hywy+p8PV1d1t7aoqBraHjU5hvIDLjcCvcICM7xIqvEeMA0IxsJpExpCtre3JPryVRcLzllIZqBSpwjglSVYRdcnyvAahmYMto+dZuBcUc3ajnB3lU1KPZsrrCtkQ1Bt0rs65QhY7Skd5mcScaYZwBoKECfCYfGrxqGVe3Bx5+wmdqiNlz+XmLBIttSKtoVV16pbPv+gwfUyZ3N+qKLL/ZrrLkBlFOKUZHYPVpqeStWy5IcwSEJ/WqCNMaGMQmNq2a2H8fzTFve1q3faMPDI3q+vb1r9KzYhAKIYZzQh0L+g9d4D4aLBX6CTur5rLQFFSgmh1DAvvTaCmLtIV+B4yJHJ+cMQjVATOU1ZESj5EX8pdQULdiGPF+BKkkTm82XLwy99EPp1ExjzlRGG+yT2HAZqwjqOSaOnFhoSZu12UBxXI4TRp4xxWiHYx2syiijYp4QgAAWR4YzNuhw7pmTAbBHSZ+kVZB5yBftg3/8Qem0heYi94OBwpEKg+TAfVVjA+DjAa/roXG9119/vb36ta8W+29iakLAEHO9o7NdG6yCHTVu8kaIjH1buWLf/OJX7Mt//3mbGhm0zkreXnnjC+y8Tb02cuaElbMNMeQov6MiogYDG3WJOixpb0CCDQAUdW1l5CqQC3G2NbIh03MLArj1L3Sw9Txp4tewebG0HfyGnRIJGcBQsrgdHV1yxHDwBbyptCs1Ikylds0a5M1gxzOCpeR0NIMqEeQ1v2/1zz+OAdSsof2THOtfc56fBPiWQ5V00aUHmpJuXBcsdq8yceY1a525EQEw84r5sEB/Ao29V8ipiTDzRYEhvGZPGPB8c9giZKdaW2zD9m2aQ4f37ZOGNvqkBGDbz91hH/jgB8WQufOub9ptt31W85DNXDJVNFOq1dVtnD2Ay8qgLT0yYt25jF20fp1tai1bTylrm7rbrK2at5Zq0VrbylYFwG6tCnjCScS254o5SQHU5hdsaHDEavWMLWUrdrxv3B4/dMq+++hBq1c6zdq7bJS9ObNkjXzGala3NtZstcXGSMLMzNqurdvsP/7SLwvArlCZM0dfBi/HrMNMT84DNg2n1zX4kNpwUCtAwLAhERTEGl4uE0ylXdgY7Am2mPdGb4JguEQ5mif6HJgLhoA7qF5Wih0IcDySuDF/JN+VHLAANMKnYA22t7Z5BVNqlsZBQ0vPq2XMZqdnZI+osPngB/7YDiETNjpqPV3dcsJw/CLQCeZsOPOqhkolirBR3vWudyl4laOHA0fH9QQ0YuPZtxgTrhnGvsrvqtVl1kA4adjftmrJWgtZGz5z0h697wfWVS3amSNHbMv6dUoMHjl6wqbn6mb5smWLFcsWy/LTaos1gV8AkEODQ56QSKC71nFq/gULOyQDVoBVZ2ozhtglnHKCfvwVks8AD4Bt5+8+3y659FIBhg899LB9/WtfE+DL52BhEPiSkPWm2g4C808gd6oIElgYJIbnNB7Pnj4TzATYPj8vsCyADfaBmE88a4IArjuCWPW0SJVHwRp6NlskuyjdYk8UN9vJSL5oj05zl781/9MagUEKKCSGsr+ucU0/xy03j89qUB1/S71fEjmk+dxcU1RDuHZih9h1zFfAx77+szYzM2nV1qp1dHS6BmM2pyDswP6DNjIy5sCS6oY9WRlSChHMOjC9UiEZDOzYh5Qcn5m2LVs22eLigv31X39c9urwkaftg3/65zY4MolKk8vgJR1H7iECIn6OYDh8W+4FkLitWrFKIa+eMATKAMjSlh/Bn5u1zq4ugdk0v+rr75OvC1GCz1JBx1oSuNXVaVu2brVLL79MZeGwpHiN8mC+ArDlmPh0BFvcMmM7Mz8vsBhfe2h4WEBbz5oe+Z1r1/S6dFqtpiAVfwZ7Awvbx4dYom7Ts1NeBUHCGz3bnDcP4zvsLvyKCqXm7BcFGpxPSBcbf1t9SJaWbBQgZP1Ge/ixx6yvf0CSZ+fu3Km1GWxF9QzAP1dp+YLAsSceetjO33GuXXnFFfYH7/99VYvCigZsxx+DNc3xwx8ksA9AGx9WPUsSMEEC4B3veqd9+ctfFgNbzTqnpiQnQqKYNdkBEJ9KnokjiN1uuP56AfqHjxyxkydPJr84ayOjNJ1rkb0BaQVoDt/Wk91Zq8/X5Hg1J78Z2+b5w5oSCSI9y+X3ir1HNarP35izMh1NUmaSHKBKDvbXqj4c2oSaeog8G4j93H6PA+NhwZ7N14q1/2zHEJkBm1lfUOPG9oLZrk1rrdRYsEoCsPFdfN24neWZiN246HsmfwtyhDdzzFmRpo057JFXTZDI5mfISxV8D0n5kdQiVqRJcZvN1ZYsX261x/YftqGJebv2RS+xmUbO/sdf/rWdGhy1SkePFVva1e+pvbvHxienBFDAsJS8M/OUhCbPhIQ0BKty2V54w/V2zrnniYiFXCT7CddMddADDz5sjzz+uPy6WKN8Z82xxkNrlTUeySoARZh4hw4dskIma71t7fbKl71Mr3/605+2Cy680DZu3qQ49A/+8A9FpMJuAAhz/uGRYWkRE+Pgr1B+L5JRqaT4k3nWLFUWAEowZLl2/BvJjFDNV8iJbfjJj33MBo6ftPe84+22c9Mm+9ZXvmLHDh6wyeFhG+rvl42n2qVINXmOGGfSFnMlm8+WbbFQtvXbttprXn+rFdtabcf5uyURMTQ0LHYtdufsmdNqVgkZDNZooYxE3IzNjE/ZEBrZHZ2qUn1y7xN20YUXCiuIppOXXX657TuwX/cPJgMz/SHYjOvWqtoGSQvWJs2gqWoeTPEicfHw0JASIi+96SbbtHG9dIxJXFGVoeav4AOqMPVmpi7Z5uQQlpaaGRIPp6pwYTupZ4Z8FnxTERoXxA4X8Y75QXX2lBMO8fl5rypZQgoogYQcH/8Hn4M5E9Uk8tlTRTfrB/+B8QDoBWsgMcHx7v7O9xMpxiUweL7ss8T7qpAZHNTfsFv4d/i09GuiEoCdtf/UaetsaxN4DbYBPiANaogUVMVDeEqkNfYu9iRiGqqfkIDBrgaAHXZOa5zxpGKeqsBc1q7cc7Wdd/5OybLiz0O0wb9rrbTaYP+g1sPpk6eEn3F++vqoZwOyPyl29Ir9JK8hfW4UDrxZJ/NcWvGpMTbjKf9dkr+e8BRpIflz+MdcG2MSfjl+se+trjgA8x6JsCsuu0RxRrZRF2GmNj8rVj/xlFfM5LSeQiKW8Q4fGxIhz4L1GaSa2BuIY4jtSYjxvEO6T1Vv2Yz8pPDfmffgTVwrn3eZ2KqaafKwkPpCf310dMy6unuUiCPJ//iT++z+Bx5Spb+aOZLEE4DdruQOBLyjhw+7FJ+IlI0f8XldnnbGpqYn7Fd/9Vdli9vbW5XEqrS3iywXexfPIWwN4xs/8yywWY899pjmLjYRuwneB1bHPOVZiNhQLmv8GJPA3WL/XPYDEvakvnQL8/qc+tE1GqreYCxRmlCSgTk1MaHjIr2IbYEJLWnK1ItNyQ4InzT7nJ5WvEUSh9hcCVewEq1V5KVT/JEqX2K/D1sbz0gYXALOmQPIR3FfANi8VxV/v3rLzXK9AHFgH84l4FJa2GJLe0NCbpxJDSjsHY+Lyq7k4M8C/ClbTA2qGzO9B9mMBNwINwbUEru7pqyBAGxA7qSBiXMGSzgaVEjOAnZNaj4BdCXtlMX6MoBNyTivw4rGGAZTOkNjJIABNXt0DR8AEli7fKk5wMyM9CtxElowQgOD0r7hNZXJLqHTGR3MHcCm6RxgNItzaGTMJuaQXXEAi8kLc9sbmIQmsoPuZMHRB2dRASwwVh6clGXkmjOHjJmCIMaUbB1dVZPmDw8tZCEw+IASwZDHEGgRSWPcKfsKtAFG2Tx5fmSB5bH5OVk7SmDIuUuZPx4jTqSckUzKvOfsoceftFnAvyxZ5LwcFIBGFiLyIbBgCD6Y2CfPnFa5J4wPnA7mDiAppZdMbjYTaTfns3Iy+F0Nh5ombbDXHnjgAS0MGGG8j8VEIqC7u8eyOWfLR1kX44ksBeMAUwXNx8g6MQccrMCh8yBAZewVLz2XQwkgqcywS9cQCABgY0AEwEis37OHCszU9d4zrTJCif3B0+PZwaBQIiKBDGLOo7XE+6Rt7s8pNgKee8ipBNgczPGYy4yFMu1JdiYMQBh4fg9DJTY9ZRyJpc3v/AtpEP4upnk6JtfBvIxGmhGMcszQhsOA8T5Y1jMTU/bh//EhlbnhvBAQRRdqNnSOtawvyzqse/JBgdTCgm3asF738YpXvMJueulNAlQAsGFMCDhbWlwGsLE9SmSlEsPWctX2P7LX/uJPPmiVvFnJFq2nmrfr91xuu7ZttMmhfhsfGrBS0nynOkI+UyavRowzsNGiKzngcmJVi4Gtf7bcEwALB7iNnYSNjX0AuJ5GWgQdbSpE8M1gHOG84BBQdt/Sqk0PAJY5FwGSJEWC4ZMAlAiAmoGS+NtqgCVAmdCjfe4g67lfcdDXBZfi68cB3s91pPh08/XHe38ckC22LI59YqGphC3JzZAMWC5no+ImBXA4WUoEAWDD8p93PX1VPmC3KM3EWVqEwUSFgAfKSMNkaeZBdU9Hu20+d4dYcPd8+9vqZI292rB5k73+TW+S/vXf3nabnaHjOEAHFTJIW+XyVgR4JnmBLi96j0s0bZy37NSkbaiW7aKN621ja9m6ihlb20F5H1qpZWvtaJWGHWVjsps4llmz1raSVStFAe6A4iD3jaWCnTw7ZgeOD9id9zxmg3NLtlBqs2nL2gwNTrNLNlufs0xL1bq377CxqWmbHBqyDZ1ddvPLXm7XXXmlFUmQzjgzvRnAxm6o9DRLA7GGZFQAsMOpk8OcgLtIYPG31ezJACLURDE1LAvmKJ/XfpWkoSI5y+sBPjuQ4AGPO+wePMTet7JO3LmLhGyU1ylwr7uOIPtuAFaRMFWJIeuKvXVxUWM7NT5hf/1Xf2XjIzQiWlSgwhzAcQ4AO+4hAGyOQcJNmoenT6uJ47XXXqtrJYBl/wN8C+CRvYlrdQDLS6YB5WIs5CCm5sJlGHCDfXZ4/xNWn56wC3ZsVwPHvpMntc9Uqm1mBLmLyB15Yg1nd6EOu9vlqMQISXsL64lz43+E/0JyO/YHf57RtM/VW7F1lAHi4xHgbt2+Tft2T+8aBfqYBnQx77jjTnvwgQe8yiYBtNJOlMzsim55PB/OFT7jv2SbVkPYK6q1XtrtCT8P5lxGyuUgsAWsJzU2Ss2POS+vB4Mqki4xf5rnmcDaFWrms9rA1TatGZzGjyIoawawV4PXzKfm8Q+QN4BuVROmJG7zPI/zxjyCDQfLkM9TPs+eTf+Xjq52+Tuw52DwEoBBwqjXsJGuIcpCS6T9ZaDP24D7P8fwXOJvNYAtIkANf6guMOxjH/tLJfzv+tY37G//92126uyQKkhi/gdILX8qlQXHuucZBNtGAST/YHEW89be2eG6pGhb09ioVhNLEE1qT7DUtc5UrtpS1XvxAXmet9xyi1119dWqRqRCgcQSvhPECN7HtQAm4PPgm9BIDl+Ce6YqE5CcNY4EAfaAYwVhgPfrumhiB2iSJNf4TsO8U6ePq1ARKUCO6wEnMQuBLs0pFz1wzmZVxo9PwLoj3mB8uH6CMsYQEPue++6zQrGsgJr4hPtF9xEbhR+Nv0rQ3N3dZTT5u/vrX7dzt24zGtr9/u+9X/EReyJVCmrcl3yOSK5RtRBMOVhRAE1RXo9+8L9/2y+IySowoqXFTp86aWdOnZYfzHyHfS3gQ3X8HvtRrcjchKGIHirPbGJyQsG1ZpYkclYAbOZwsDVr8zAWn5lAivUSayCAnQhsm0FoF7lcaWLttiSB0gmcFuCBzjBM5mRcwi+JwD72m+ZjxXU8l/0SgztJwq3+XPNnVvtwy+cG+CXtUa9ZW8EEYO/evM5KjXmrUGEF0Lwsr+KJiACwYVbzO2tDAL00dU3xM8xq9YKyhlizzFO8UjSxWwE/C17t3FJFf76uvY84L19qtf2HjtuRk/2244LLrGv9FhsYm7G/+F+fsFy51RazBbNCSaSOnrVIC8wJxMOGse8C8EDyoAIRABtJERrQUXpP8gDWIuuL8xGn3Xv/g3a6f8B96lSVxNiIpZ0asgHAAK5gQ7B5ADVPP/202HjT4+O2bd16W9PZKZIOrLyt27aJff3Nb91l7/vN37QdqXEhMaqzFWm+6FJM2uvzzgbG7rC/MKa8BpjDumCt8PdIzAbDkfVB9XetvmDTkxN2+z9/0aaHhu3db3+7VTNmp59+2l64Z48dPXhQUj+T4+M2ODjgwDXzESmNrjU2V2q1yYbZ5h3n2J4XvtBODfTbHIzR9jY7B99uZNR9l8kJGxjol/SpN7mv6X5PHjluO3ecK/u2rAkMzrGAXjUNWh2IBKAG/Fb1FcSn+Tkl/fBNqLxgL733vvusVqO/gTdpYwzQ29+2dbNdu2ePtbVUbGFuVrhKdxeVdfM2Nj6pMQS7kV47iaYUA4qgkfAcrYFkM6JqS7rYqedW2ARvCDkvXAaGNH0auGbWLQlaPaMkwSjfbJIqFmcMM688oeM2gWvhWOrD1d4u3GDfvn0atwsvvFA41OmzA8vkIvzYYNsD0LFHHThwQLaQ42PjeA/gIfvDkaefFokKH3p8bEw4DWQJnhk2Er8ThrPrLyOHMqW5t279OiX2YLOeOn5iuSdDzDPGR6QO834vkCTOO3+XXXTpxXbuzvOsvaNdVe5Iu8HAphEv8x8JkZPHjysWJ9EoZjTqAEmyYblHQBAOZBcb2gsdC0J33HW6A4cJze7w22N82dOYV2AV4fPFOOFbg5Ut0NgTXwwJo6zZ2u4uu+iCXZL4RQeb9awm4sJiavLZgnwXzQJZi8xFnnUkt2LfDJCUpEHI+2A7MP/MGWyjV60UvKl7kh8U+S+RTXiegOg9vb3ucwwMCpSFWUzy5Hv3/MCGR8etUm21vBrZFtSXgmanzBGSgAf37xdOyIkjFuF6m20GPURm56btDW94g23YAMhclJ0sVKtiYAeBJ3ylGFPmLtcf8QMgLj/v2rXLK8bZizNZMbCV9KdXSKm0PB5cA19xLeGXO96IXjWyvVOKb2QTcznFJ8xhsd+TBAtSQCQ6SNSETSbOILmitZkvaO3wHtaAcCwdj56EJJAXRdLStaRkNIkr/Ksg8K2uXmz2pRkXjs/9A+DzGmOT+U+vv3VJmXH0YhDkB2CGIU0jwgVnLGOoyLYxkIB6bH7uyMHmrVkuZXSFX0sQnlLjnMC9cBCwXRxL56nhyDoQrSCaDTCxpdGJVkkz4vccI2k2Q3NnokqYPgHYZHlwrDkvLA4+RwNHPkNQgaGN7rhMLHSuCdQik0Q5H/p3VTWZKMvxZ3JWq2SemBRjy6WhDDps7g4yw2qQNW0j4xMq7YWBzfG5P8mjNGWl5ASp8RyNKfMubUFQmRr3SONMJWLJ9UosHj14ZRm95Dh0SqVRmti/XPM8usTSyUPT0veIKB8Wo5fNGWa7JEgod81bRU08KLWmdNNLdRgvxhUHWeVONFYDqCV4LKDVU7NHnthvs4vE1DSSKsgpZxHiyLz9ne9QAHz0+DHrWtOjbtDoEmLoWFAhhaHMCROPhjS7dtnwxJj0N0PmIxyGCPRDk4rvGBjmIDIjvH/r9u22ectWldIwmcmMsrgZLzX2SVlogAo2LT4fjgqLlSAgjK6yrGj8jE/Y2NioAuXNmzeJbcImiJY69yCQO+NZer6i0YcC49QwJgCFYGIvs0ckyePaYkpPJK2rALAjyI6y+dA04poxQMEMD5CFORPgdmTuwhGPgD4+w3eMXAT3jFE8F/7O5wD3o1SZa1b5TSo3jUxYPBfNTdhep/vsEx//a40Hv3vnZdfmi/vSBkSDPhrG4WAw92FnZzP2/7L23lGWntW55z51cqhc1VVdnaO61a0cEcIGYYkMJicLE2yD8VxsrzX3v3tnzV0zl7ENvrbHy9iMbYwjxgQbBBgEAgkJISGpJXWQ1DlXd3V15XDOqZPGv+d9d9VRu9WwfG+ximpVnfOd73vDfvd+9rOf3dvVpbl773vfazfdcpPAlPnFeR3aKuUqBLa72Nxi4sTuyWi55Yo2evKc/bf/8l+sSHVBs2qzF0bt1muvtlfdcYsA7anzo5Zo1FR1wP0QyAcdWHTWYKeSfArVE4A5uD512Sp+JlSNUlfHdgDu8Leg39+wKr0CEqnw0/UdlfQJWtp8w0ohwgXEVrPCyIjzbKP+O+79y4El7YGVB0XLhj02Yr2SBMmVAWS0pQM7+XIB108DnuQktjWQvNz9X/Ea0g9vBH3rGGximIIWW2hEy1oROAKALQ3sAHY6gI3Glhw0hQSR3SHd66bBM4aRwPORmEU+BAA739dj67dvFXvzwN59SmRhx/I0C+vvF5gxNj5uI2twDtGxq6qbsoI11g/aclRMNGrWsVSx1FLFCo26bezrtmvWrbbhUs66UgnrKWWskE9bZ3fJij2dloK9QMAEgJwJzUrTWSSeEiojTtRhKdAApWlnz03ZyXMz9shTh2zf8fM2n8hZI1e0hVbTKq2GzVUXbbHDbN11N6jk9PypU1ZIdNjWtWvtVz9wrw30dEuv1DooyQ/JgADyhySdOxQN2OPxvHLGE3PWXvHCWDuL0kE2Z6Z6qaqDC/5af50n2vi7g3a+9l1CxKfe17pfi3nGjrvTJTaFd6tXQ0GXFQr7iut6E1ABaR1Juzg+rvJa5vG5ffvt29/6V50/rjsIUMv50A5gy0ZFZx6bDxDG30+eOqXP/+QnP6lljT0DQCVpq4QnFSbxYbwpEPeBo+6s7HZWcnOpardeu8u+8g9/Z6Mnjlp3LmPN8qJlOhJ24fwFe/75QzY5M291owoqpYoR9iu6rw4+sgOxRXKYneEee3BIOxVGTZuGuDdAEuBCI8/Obtkr7CAlvDDkAABx6mkW5A3YYHaNwhiiVBDZhaUlGxwYlMalkrQxwPDA8UqAzotszQretPLrtsbCzuYmKGIslYCN+oIEeGKQx3Ji5t99L9Yrr3UQyp1jJwr4PlBzGUnctdmgCIg5UNZ+v+32VMd9YwXAbrfP/m8PIDwZ5Nd0oJc0gqpMYuDNvuLf3DvPANvE9wXPxlmND8h6Un+OvCcUOmzv3n02duEuiNlCAAAgAElEQVSiAn1khQBBgyZju4SCg31u9J39E5KHLiHizyl/THqnZuvWjdhnP/unspf3feNr9q1//TZlLWLh+Ti7D+P7nT3hyS4PpPibGNu1JTLt1t/XK2AHnw55FPxCBaL4Sul0aMZG81oaC6n/S0s+A4ApDY1IKCHvQ1Ic0FcN5bJZMapVORcbqUNEmEZPFkY0GpjYYFUhUGVakf41+xm/lbFm/L3yDpsJowj/kL95iTygfjIZmPf4KarYjNrqECvwpWGFYytgXvOcgNcCdxPofi7Y1bt2a1//4MGHFFOo+rG6ZFu2bpPN2X7VVdbf32fnz5+TxjUmBgCpq1i0sVOnbOuGjTY8NGT//f/6v0MjJQAEqhwByZBijIQGxoyElicS8G3xqfg965Fxf9d73m1f+tKX5Afy7ACFlKUjv0QyGAk9NeZWhTtJxEBIwFfdtm2rKgSIIah6lM9ep4IlrG+3Q74H8KMBltXELpYw+7pr93vaA9kX+0NSv9R6cKUg/V1PHKWB2nT1BWCz3KOf7kmXdoDZ/+371+3F5fwYPifSVvTnS9976Xv+nX8U/adELTRx7E63bMf6YctbzYr4BlE6jbEO2F+oWiRuIM5V/5sIYPM3vlStLEIAfrKpDwYxX6tJtWNLADYNWLPZtJWKrJHYxDWRslSuaOfHp+3Z5w5bM5m3q6690XqH1tkzzx2y/++v/976V68VWQPyUipXiBqmoWeS+k9EX6sdwEa7d9XQsJK9uWKQ4wJILRZK9sSep22KHlNULlcoJScmySlGdsIQus8k75jfsbHzisn5+cILB+3UsaOWqtWtp1Syu+66S/bwS1/+smQWAFVuufVWe+vb36bzGUIMe84BOq9iRWeetc/cuE/DXnaAi/twwMwJQ0qIAbhXyrZqsN8efOB79i9f/pKV/g1o+p3/9n/a0f0H7B8//3nbNDJi1199taTsBnp7Fe8IvIb4gqRjNm9zmYI9+cIh6189rIo6fp48OyrdY6rCC9m87d+7z0ZWD2sPQspqJVqqXCbhNnr6rABsrVM1lw3+HSAm+xPAH7sH+5dnxJ4CUAMCYUi4D4BV+qRQdb5x0+ZlYBJd5VKpaDt3bLfrrr3G1o2stmoFVi9xXk16wUiMkigVEO09OCAn6AwPuAbr1e/P2f+ewFKVx2IgsEmrHHmaWD2jBJ5IlA7m5rTOpFcc+3jgu+J/uN1YBizjvXhlsxLeNaRtk7LzfCYNq5uWlOyW+7vYPV7jCRTOI3xAmK+cZfjIgMXSXEZeDnWC2FSde0EeFfkmzgqvItM9EZ+m08JIkBOBgX340CFV86i5eAQ8ea0zsFXd0WoZEiI333arrdu4XqD2/MK8Tc8F2Yqd23dKZgYf9vjRYwKwqYZemEW6ARWC0FxP561jFF4tFrEMgG6R/CDEURUUE83yt5RQDs0+GUsnxrlmuXC1KK/KHOKvwbQFuEZeYwlt5kLOrr16h3WXikqCwMbGDkEEBY9j7pToiJVArkHvEn/MnSeU+J3vT8XzjdB4ld855oG/zZpmr2M7wpoxETv4HMdsSH544mRgcNCmZ2dVfQAuSLyJPA4JZeRHSSpncgUrFjvt5Kkz1jcwYNdff7004Z87sF92KfjhASzmul5NGs49xr+m9/zcz90p5Qj16yBBEWU0HKh2shBzz7p0GRD+zRjD/qdiHaxEzevTGe1jxsgTOX7GMiYeL3N9vvx3oZ9Cy2ZmpvUZSu6jXV+gsXSQDMSG0C+JOeWMoTKLylVsrRjYbYkB4io+1wHsAE5D3gxAtTcdXp4riL7E5XE9cp9+b14N7EC+x03sQ3wMzggl/j/xtre2glzEUtB35Uhrmi1Wa2IousyEMjUwJvI5oe0hAGhqMVKahFHTeHC4clhElrYcFx4igrsAFkGrGVCnwyqLCzpoQ8ARGh06gK3mFFFCJMiLoNOMUWzqkAaYhY7PwYBDh8YXFEs+EdYI96pmgTDv0K8p0aAB3b9w6MJcTmfzVkBnuCNpzz67V4uVxUsQgDYXEh9Bt5ZmGBmB4nL65udsCk3jREpMzZC1aokNLE2oaJDCGkGHM2NFQGzK3qsw+mLWJbnSOGo56ImSJWK0xwUHSxgQn0XiepsA8pQlhqaRfGYAr12+RKXi6BxpznBi6pIRoRElbh+Jibn5cpgLAA4d4my0hsprYApKQTadtbHJGXv+8DGrNM2ypS4B2HyuSscyafvghz4kJ/2pp5+WBhllvZs2b5YeIc4CC5DSHYwNc00gUOrusoHVQzZ24YIcXv7GPbgeKQ4080Tg7IaGQ5X/Jvu1acuWWFLapWuy6B1YZoELVE2llrWRvNw9iOrPhJIVmI/zi9IzVDOaqalw4Hd3ySH3MnRAEDruKkMWu4Ez5pTx+KZTEEwWDmBaazwENg5Y83sB3c4QQbOOxnNRQoRnlAGI8ileNu3PtgL8hION/2Z82je+gz/OOvfSH9fBbs/EOevaGdokALwLs3Ti0SiPjRxdf5zf++HOdjt38oz97ef/JupdB1kCb7bK/SnbibNB2SOlRRjKRl36wiSdukslrYuPfexjtn3H9lBNUKva1OyMyoQJUDCenqlTOVpkNqLrOXpqzD79u5+y8tyMGt9kWjV9bxoZsjtuus46M0mbn5qw6vycAgK6H6ObpTKnqCPlTClVUUQZkUYTzkpCDGw1dkRSJOpjKxGHJAlyI2JIkvRDt43fNZcBbIAhNJ5hbnsneewKa8LnSY5XdFQuB5RcLoByZ82TIFdWsb5c6BV+F5ojBv3+9q+fFoj5a7FOWstXAOBf+tNX5EPcUVMQGwNQaYmJnRi022Sj2CtiygctZuwxziO2XslQb4BCsgP5kAQANo0gEwKw0b6up5OW6+22NVs3C1AG4Dx0+LBsFqzvSTU2S0W2BdpdFauRwEXKArAK2w7gS9kp51C1rO/uVMK2DQ/a1WuGbKiUs86MWSmXst6+TukV5rpKlgRUSMPARn4iH8BFJAhaNUs1KpZN1C3ZrNni/KKNjU3b2ETZXjg5YT/4yQGbrqeto6vf5gGwrWWLjYrNw47duNl6h4alhWrliqUbdfvg+95nL7/tVjGwKRlGcgLmETqnzC2gRtCBTdgSHZ1jiaaDz+0Bm9sRdy6xGQo+oq6eV4U4sCCnJzqTnFPY8nbQ8MXAAGd3kAcLjvtKJZL/W/a3TdeYfztThRheOpBqxBcCUJIcnvATW/XkSZXXjp49az/8wYP2/IHnZH1hKHItQFvOCrej7uSxxlhvzmiG7UlSFvYXMiIwsTnvqLjQmoxnsN8f9895wnnPvTnQr0AiaraicTp67Ig99egjtnv7FusrFe34C8/Z/meesWnkyZbqli91W6sjLfmQTNT1VXSohI3p/OYcl7Z5BDFwakOFR0KMN7+3wEwKjc50JiH10WjpukpQ5LIqcSbQ6u3rlV4jups4s7Apjh09aidPnFQgjW+Bw0yJMwFk2HtBN/lntR8uIXQ5G6FHjNcM5cihR4WfKcwxgQl+13JiJq7L9oSHBzwOULvd1VlKExmsYFuTbAfL3MZeCcAKlYIuynF5S3cpaMWr3CcQq6kV+mD4emcfcO47iCM7HX0CL/Hk7w7AkNCDlQd4TYNGGomzL2jYSAm6CBJcJEodhCo7t/7OwvYmcUGeSzJoMREj0EZ+aNPe/OY32Mc//jHd7+f/+nP248cet9HzF8VKYj48wGdttftjl46pB8EE2COrBgWQrlm3Vv7Y3r17RWjYtm2b9Q30C1TFV6D0OWjY1hRQs0/xD1/3utctMypZvwDBDtISxNIoSnsPTWoxGee0jrCBXAPpFcZJWpgwomLjYBJhNJDELw1EkOBL43vARuaZqMIk1sAvx4bhm6MZDfCEj8TY4WdS9o1fQxx0kWaQ+bBuGbdeGmuiAbxUsxcOHxEoNCB2a1XSKQDZ2BFY9t093QLvjh07qqTCprXrrDIzY7t37hQLGgkR6a4u1XTu4acCZHtAzXWodiQQls8aGyt5pcS1111nb3nrL9o//dM/aW+7702pO0EtjkIpXwhlwJAJBCTBqgpBKvM+MrLa1kNc6ejQs49fvKC1jU+oxmSx2iwkdGBuIfG40qRXS7VN1sMD8csB2/J70FoKcXiwF17NFn8HuBZ8itho1qV0YmwVfLGV+/LP8/u4MoAdyApewXY5u+fgqO/j9udTsggAn6ZeqZZ1pVq2c8OwFRINK0YGNglD9avgW8DSUqg0JrFP47wYW0sKxm2L1mnQpu7uKqnnBgC2teoBwM4BOENGyxqKAgI40lnrQI+8I2MHDh61/QeP2fotO2z91p1W7B20b9z/gH3/kces0NMnf7erp88WKzSgDc22Jf+AVJv855Yqk/h9d1+vKpp1riALWFsSiNM/MGjPHTxkcxXIA6Fah/vAX2Bfu5ykSyexXgFjAXAAqJDTeGH/fivhh7Radvfdd2ufAGCTwHrbO95ue55+2v77//PJ0NQ5NnNcLC8qye2xVb5QXAa++IxLAVDWne+XdnBFewrt/oV5+/I/fsEeffhhWz04YJ/+5H+344cO2uf+7M+strBoQ3291tFoWndnSXsSMBSbA/uwmc3bvrPnbN2OnXbtzTfZTLlsZ2DWliu2FfvX129TE1NKSEF+w8YIt6hWbHJ2SrZpqVoTK5LKZnT6L14Yt80bNooRTINz1szM9IxAH2cmMwaMMfIJxEAQDUngHTx02Hp6++yaa69RIpHxPnXqpCRpukole8Wdd9iqgT71AmPvAYpPTM8GRrRYw6FRd0juBT3sIFMR9teyLGxkXbP+kaMiccmcsoaIp0VSyCMhgt0LSXRsp3o0yE8MCVA+ixiAWNv9Kj+HRJQDWI5sVFj8xMDPPPOMWJyMxyRj1N1nR48f19oRcF4MjGn8KZev8+Qz8SgNRMEfuMccrwcnOndO5wy2Vw03VbUZ5Kq4NzGHqeYuFoNsqmRa0xqbqYsT0qz2mD/YkNAXA9awAMxS0W64+Sa76dabVRkH+QqCFy+dn5m3Z59+VngInz0xPi4QHW3tkKjNL/tNjKOsVZRkkv4xDR+jbA77AiyHv3uyhvdw7+7buT8lv0v3imxRWuua8eXcZyzB4cD2Csj8Nuu2c/tW6+kqWXlu1vp7ewT8gumFiqVAlmMOnSnPNf2bz/bm8l7RJj9QAGt4r1frq3piITDduVfei3+EhIjvY8UorCP88CiHRWJhcnpK5y7Y1eCqIQHYz+7bZ8/uO2BT07OqiOztG7DzY+NG83SSQMVi3g4dfEEyti4fxvWdUe7JLnDKREdoav/+979X/pQaywqHDLJe7UC+4zsudeLrned/6KGH7DWveY0qFFhHYAusVQf+GTcHwfl8T8w52ZFxCHhaIAMCYOucitIq2CmBwwKvs/J3WKu879zZUVW+iX1frajShrGEee1Va1R2aW20wpkliWTZASEO+slrRQSQxEiI//jyOZLPFYkq/I39wRqjgoJng9hBIinxG295c0v6h0tVBfktyUPQMbumzICAZ5gEsdQgdKJn4UDugikdhNrRTdaOijIeYmlHzRkF6rFhEAxlPg/2jxzjqKMWbhiWNdeJrJiAiOswdgCbAcfh4HVocFMexWX6euhsTPnKCoBNhgdhcSaO4B1NPTKuGEkOWwDYVLZgWXVLr9mhw0fCAdxoGQfbDGwIZRFCB93Q/AJnuKUM2yxgeCYvxjrZFzGAxFyvaTI8yOf1+WzaepE5gQ2xVLE6ZecwXqTBuJK9dyc5ZDQD04rrapOmUwokYQQqiE+nbXp+Xo63V+g4E1wADxqYlLHAmteGxbFNyagwhmUa2y3BQg0NF5gzvqTJyPxigLm/ZNqOnzlnJ8+NWaVhlu+k+SJNlILTiqNPGSfG+cmn96hhBAaWYIANm6MDb6Wig5SDlkMCbS08rL5VgwIrvbOvdApjAwE2CgaJw5bPQV+PRYuxhp1LgEK5KYE2GSEOnvZydthKDrZiyDi0uAb3xIHJxsrnCtKiIrMk9jmdlMsV6x/os6uu2q6NwqYSe53sn9g1oTRcB5ucr5DlklOvxmGBbQgAwvqTMSH7Hku9nalN+SWJCeZTej4RnHFDwGeo/OUy7DA3AGJJS1YngOMOZrvBc2PqsjNKoCCnw+FWKMgh9MOfA9obZHIIUSrF9bk3B7O9pEcs8ESHHXnuoP3D3/59AJh19sICCKC9l6biHHkGmjVCEwrYVLuu3qlGRMzpb/7mb9rI2pEoZVRTuS3zPDc/G5p9YHBjRQJOi0rEswUbPXvR/vRP/swmxy9YLpmw/s6CzYyft45a2V5+yw12w87toVFaed6qczPWqCyKkY12Hwf1YqWmKoOQ+GksA9iwr9GhRPsakEcANaVxVFt4w8dmwiqWsiV08KmEwMhjA+juSzZRDMiUpEW4lifGfE45ZBUgXYFC7UHRpUCIArrIcrgSgH0lMMl7H7xUANYezF0WZAo4yHIJUPtrPOC8PKzjEAoNWlZ0ycROcQB7uRlt6DquZBCHbBwrSrRZBwKYl+g5EBwAypV0fjRbArD1ZkoJYafQNAN9yM6iDa5fq6aOp06dFhMFu085+fCaNXLm2XMAEnnYe4CDlIgRPHIWwr5utgxoKF1dtMTCvA0UMrZj3bBtWdVrg8WM9RaSat7YP9hr6XzWMsgaZfOWzpcsmy9ZksC91WHpQqfOg2R93rKJqqUaZTl5ExOzNjlbs6NnZ+3bD++xC+WEJTr7bI4kKX0VOppWzaRtqavHNu+4WtrJc+MXbWl2xm697jr76Ec+pAB1cZESeWA61m3gi1HJpOAZhyUVSgzdXjDnnuRiDFxv1xODfqZjQ3gPf+dvblPcVvk1/Pd8bjvwHdYHbPPQBdtBcz6/PcHj4IoDAc6a0zklsC4wmtz+ch6wvzhPKLkfv3BBlSEwF/c88aRK43h2SuFlX7MhqPTyU3fyWIfYLFWnmNm9995rP37sMXv44Yc1hr/9279tW7dvk53CjvL5Lh/izAsHa9RvIzYeZvxC4jNt/d1ddv/X/8X2PfmEbVq7Wk2fqrMzViN5WOoUPIpef0c6a7liSdViJPcoJb4wNirmUG//kFWrwRl0PVfu3SUhag0PNMKek6YqtltNt1KWK3UKJAP0wxnu6esxOrajh4vmNzaYsxJ7yxj+8KGH7MzpMxp3lbcbflxIWoiscAmIfSU74AD2lSREBK7E5oKXJgmc+QOzRs5wPD+d9e9s4HbAuB2YJujGRjiA5bbKn8Wf56VsGCuY8uF2+3upvfXEO9ds//LPYG/yfk8esXYEzqvfQ1Lrj7OYZ2kvrRcQ1kGPmiWxEWkCiz9HwA9od+78mA0Pr1Zyg6/lChUZ7EACieJxMaF+eQkR7mNxATAzaZ/5zB/b+vVrBaJ9+vd/z06dPmOFUk8AzaPd4KcHIXyutK47O+WHMZf4G54wR44Jv5heIDCTWWOUswOqoFV6buy81vTOXVfL/yBoJmjiejfddJNAFvYegDZrQAF6lARjvNDUJkD3JtVar7C9ItEAXyWTClIiJGrGJ4JPSlKLswjbgI/JF74lMQBxEO/nbBCwq6Z0aNyXBAhjz9TkMDLPiTsA37keTdQIdCX7h7Z7sSQ26+xc0MmemZ23g0eOWK5A06cx2ReaSyEZg88Z/LM5MbE5+4YHB+3Igf1qYodO/Kd/71MCTki4Ari7BrYH/SIxRABbcwTzj+eMpff0sbnnta+RhIjPEz4cc5HP5gPbDVtHNUTUuAVMwTf2BCI/ISZs3LjR1q1dI8YoAI1k4+gzERM+8lNh76VJcIYY53KJzpfyX4JtpepxxXqE38XalAgsY++0/iOI7a+RJnykSLqdbvexPOlyRf9JFWTIkkTJEkfR2zb6lQBsBfM4h7WqFTqa1p0x271xZBnAJsHJWnKfHh+bvaeeUbHJG2znQEAIzFvWN2QySYkkE/IB+HYAG9mQfD5j6QzVLAHEBihDfoimgn0DQzY+OWv3P/BDW6y17OaXvcIypV7r7B+0f/zK1+wnz+wT+5oqsnwJ/Vb8srRA49gNQNcjNuVbPWGitB4gMufR69/wBgFEp0fP2fjsnHqP6Alci723VzEf9sATv+xnVRAsLuo8ojIAADtHQ1qIVkhnAaBls3bi1Ekxrx986CH7zd/+LTUuZJwAqUbPjcpOsP4FvHWFfkuMMeeJA9b8t/sCXFcsc4hwUZqM+6X/yrNPPGH3f+tbIlHcfMMN9isf+ZC9cGC/fePr/2KnTxwXuMnr8lSjG2SyQmycV7VWOmMvu+ceu+Fld5hl0pbv7rb9hw7armuvC0zQ+UX1XCEhBduXPU+5f1cPBDKzk2dOq8oG+4C9ocLswrnz1kdj78kpxWEQsijdX7tmjewH+3b8AgBcr5KGe/ftU6IQbCRI/8zL5hJPs/enpiZtYX5Wz/fe97zLbrvlZgH3F7Gt9AKIVWGRhxMbhJMcDt/gJS5XKjm3qO+sigGdGYFMqPMPacv5BZEtdF5IrjMb/fOVGC00NY09N4QjBQa9+wBORmDeeAbAa9YH/iBrBw11zl9kIzpSWTuJZFvU1GYcOWfV4DYCeviS/nvwA18bNLadm5yy40eOyI7SGwRiHoCfiJPMV2wcDBbA83llG2uRcwkAG8Yq69oTDMEfCE3sOfcgKQ6NrLYbb7nJBlYNCstiX1GtMDc9Jwb27t277cL5MTt88KCdOnHSxkbPCRdA2mqZ4apKuyAeJmwKnyRqYKuiAF8cEinnXJT0Yy0g2cW9OUDNPuA8Y8whj/A3r9Bm3gT8x94Zklm0pq0ZHrK+7i4bGz1tO6/abjVInM2GGNLcC3ud93G2ew8zzi3XXnZA1/0o/iaZ05goxb8WwzzOI2PNdefwK2IPGsdseFbOA3BMejAoEZLLxqbWCRHRkJPErh0/ecq+9e377cL4hABsmNjzC2Vbu3ad5qbVatj5c6OqvMLXYr2y/tS7BZ8h/puKGM4qxupXf/UjVihASMlZWY2Og/1zYoufgzyzS+F5fMYz33///XbHHXfIviomjhUJrFle59V7wv6KxeWm627fHO/Bp+AIotGiYgNnwtN7plIJgDoksEgOBewnWQYuJ1AZVjZtv9IhnuD1VGf6Wc7cBH33IFWiPRs14V0KGrmzIBEdYkDGDXusODXaBR8X7p+kHfuYJCjEx8TH3vRG8DY17KsAxDGYyZTA7IXFisBYifUTsMOSjo4R7C3w4gILPuju62BlR4g5TTPHqLXDAwYgJzCUyXKo5L5Rty6JvvvCo1FjYLQIBFO35cAAIcgFkA36KS0xsAGwOYABZumYTVZH7G/p5Last7s7NPvr6JDhwmDhQGYxMDQ65NAqACjQgfyipCj8HjMZ5EZoNFnVQsd5xRjzmWy8MpR9tFGTGavWA/Udh0ylKMh5sJHi+3iOXCZlg/19QcuzVhU7DudaDEgcOKj0ka3L+7whpTf58UUEe9RLYXDAZghuIpsBuio+lNhjlEDAPqSEUXrlMORhrieUcEDWpFKtWQImda2hz0MiBcOpZ8HQMdaptMrGDhw6atOLFVtqJTRmON5yQDMZafTd+XOvkOF76pmn7dHHfiwHndJMdM/QjgI85r5x/KVdk0iIoX3szCmVbbK42XgsSowTGxfjhvPMa72kkcMICRGyoGwkwHOuy33QSMadDJWgwrqJ5UGMLX+HwY0R4FAiQdGoMWfBMWTwSBBwva1bt9htt98a9MOUfaqq7FTzEjPHHDxIZdQkteO6fjQlCDIhfHOAcXixMnUoKDERdLEBsNknGAsv4+S+PVDnWdyJcgfPHWIveSJwqcUutowhn+EHN9fBiPLTy44ZJ/YCXxhtHshLbzzo4tDAkLihYjwcwObfbmxIZj39+JP2T1/4ogxU6ITI/gvP7skI9hGHIIcGQSjd6pnft771F+3HDz+sPfqJT3zCevt7o8b0ks0uzGueSIy5nhjzw3ipuaZ06bJ2YWza/uiP/tiWyovWASABI6rVsGRzyTrTHXbz7h22cfWgOrvPjJ+z+vyMdeZoPht001upnCpO2DMBmKaoO1ShCMTWv2NTx2XwOlaUoJFtGVuizA1JEZzoZRA7MLFbyKrEoaHUmj3ijZlYk7BDPKHRzjJifhxAvjSI8uDqfwWADevYNeXaARb/zEuBl/bXhPyism+XxXh+GojNu5BDCCXAIfiMxFEdzHw2Ngb7KOBSB24IFnGcVPoGkAqATUNQOWUBmCWu5UDGeYeVRxoyVSraEoBRIW/dw6us3pGwE8dP2vr1G5TNHp+YsFXDw7HyJmcDfb1WJkFIp2UOdOYKPVixsRuWZa1Xy2YLszbS22k7N4zYut6iDRRTtqo7a8V80vpX9VpHJmVJHKps3jJ5dCDR089arZm2XOeQbEtHfcbSzXnLNOatukA5/bzNLDTs+eMX7Xs/3mcnp6pWy3bZAg3qEiYZEessWbWz23Zdf6NKyc8eOWp1ShuzGfv4r37Ert55lQDsTA6nNDgrmledN5xDNenQMqJeMuuMCGc5e/Ze2fjY/NadVQfWHDx2u+Dr1oETBwL9dZ5t5/wPtiI4cNgWd1z46QCk28FL1yc6v8wx56g3bwSI4r5gEOh7elqsSBwvnHrYAd68TEFpPjT09Xvn2ZQIBNyiJ4cqjDL24Q9/WOX8f/Inf6KzA4Dmzb/4Ftu5e5dsGvaV+3dml4OpAEEwS7kXZ/mE9ZuyZKtpf/zpT1kuYXbNjm362VvIqyQahujZs6MCCEbHLijYR8qksoTjD/OIEse8JEZaFhjV3KeY7BHAxgcAsHJWmZgnamgazgkSbOMwhpJpPSvN63DcO7sD4EhQy/Pzxdz39vTo7L3va18Xkwl/KJNMLzd3dNaHM5Z+lv2v6otLE3iXSIiEEkSk4sK5il3wM9LZJu1rT854TCZzjnmw6793YoE3HHeGmN/3i2yc69vEX7Y/U9DQfjGAdjlDuGyv22QGPHFWIPEAACAASURBVBGTznKWpXVOe68I+UmLi8sVZL432A+cmyREeD99ZE6cOiX95PPnxqy/f1CaoTRxRL9xBdCLoHVkrC73OolqwYGBfnkJEfllmbS95S1vst/6rf9k9fqSffGL/2j3f/fbSnykM/jSoSrCAzYfZ37Hc7SD8x5EaY/V63b65HGxeyE5EJiwT66/4Qbbtn2behAgH4I+NvexcdMmyT/gw+FzIhvAvufv+kx8XOktCw3T+Y4/x+ezn/CVnIQA0CwNaOsI7LHakpo/SlOS/gHVikp0KZPl/d7gDbIBoAD+OLaFCoQggUhDqbrAY+YIYDs0NguVISQQCKrRhlYT61bLOnt6bXGpYfOLFTtw4HkBedl8QX0zvvfA9wVO3XjTjfIRWM80DUbejmv39nRL1mrvk0/Yq1/5Su2NP/qDP5RtIygEwPaeJL4vWVc8j8AKysGrgM9Brob9hOQCfjxNHHkNNo11dvLkKSU9G7WGGjw5gM2zLdWriuNCIjEEqcQdA/19kj3hJwA2hB8SIZKripUiAfAMjMp2m+Fxo+8l37/t+yiQNSifDvPt/ooD2PxupbIsNpnVbLisgVclhP9u3/u+N3+q/SJgJ3lzBQD7cj6VX5d9RyzQpMw+2bSebIftEoBdtyISIM3QNNSTgg5gE7tBHmMvUHem9qEKwMNPrUcAM3SoUx0q24d93WxQup8VazCThZCFL9oR5D+SaLDP2qqhEcsXu+2Bhx6xJ57ea2s3bbcbb7vDapaybGePfet7P7Annn5W5K3+oRFLZkoiM2nOVN2TCs0NUwFYgWVYpq9ObUmyB+zR9/3S+0UQ4+yZID5q05jGhgCucmZ69ZU3VWQcsCfYCGzA4eeft8mzZ214YEB7jKQWINx3vnu/3XHny7XPAGnf9e53i5AFA5Ymjvz00vwZ5B6Q84iV2swXn8eed2kC/u6kKk8+s2amxi/aI9/7gX3jX76m+PH1r3+dveOdb7P5BRrbhvJ5kr4CuKYBN2csmUiqOVp3V5etWj1iyXzBOvv7rNpq2vGzZ0VIyxZL1tnZFRiRyYxt37LVzp85oz20YcN6+XOnz5y2zp5um6uUVakBeAmAijjloedfsJmJKfk7+MLsc/Ydesww+rEl2DMSgAD72Ngqdg6fOpsTIO6x44033WDnzp2VTMLLX3a7veH1r7XOUlE+N3Otin1VoAXmtXo/KUEYSyCI2fx8j0knaWB736/lXlyh+R02l7lhDZCg5YxTgo1qA6pgVXEVKptZ66G/WDFUti+FapV2Jj0EC5LA2GTsIGQpJESYvzOjozYxNavPhKyFveO1XNvZwJLpinJe7ofi0+H/bNm40dKWsMnxccXwVPdIPqFlwjkYc28SjZwFax8wlabDrFMSoCTQmR9nPAfyRuxHFvtpMc9oYF9/0w3aV4Cyazest3Xr1tvz+5+3WjUwl5/8yRP2wnPPSS5PeT3wNkDVyMiV5JESXpGkkkyqKok1wXiop0hkYHtFBNIa+IXsPfxeaUaLnId+PL5YchnsJ97nPli3kC1r6I/PztjakdW2cd1a6yrm7eihF2zLpg2qSIC85422fcydMe+xgie1nOAikiiEwriGWRsuL8szUK1FhbeINmbCMMCiHAzW+Y+kFXrY+MezoQEzC9Z7LnHedtHEE3LdxJR9/8Ef2vxCRVJp5UpNfQG3bt2mNTU+Pqa9UK0uCU/CjmIrvPcXazrgdVTmh+rLd77z7SICgHvN0N8OHfXY04xnC4mBAAozDu2sc3yVp556SkmZ1WvWBIk/VTcF7X7Gk2f0/cB72+VuGS+P6TKQB5T4K+tM94bsYqVTeUcjUJp3oslPIqSjw6YmJyUdyPtIRlIbkUyHBBLxQHmxrH0ZEoQZq5bxD4J8KxOiuCNWoWIWKmCB4LnxeXmfJ3M8aeiVEH5OHzx4UAkbJax+7Q2vBxUSjb0MEMZMAlo2mrZQrgrA9YaEgNdMOnAcCzRLMwjJfCDSHQBpAFAcXoAmblxOh4S+KZcMGtGh6SDAeM06MSwRgRfbmAwneqQ04yuQyQoa1wS57QA2gCz3QEa5XqtGAFuKrAIx8GMBsN0ZohwGcEKdfdUYgGxwQ2zizu5eO3zkqI2NXQga2REIXiwHCQomkkWJZAn3yn3TnXsRUfI0OtShWYszsKXrqkx4YLoBqANgrx5aFbK9dRosBMYJwQf3EjR+g8ajSk8w7A1YNwVlP0OglpTT7eMKk4NuqUHLl/0F8E2jzMAG9hILxkrfNPdAKqRRD6BPrWkp7l86iXSYXQGwnYHdQKevsiT962YKsC5hHdm8NRNBOxdDvfuaa2z7jqtkPM5dGFPHYzUO4sBKWJD72LRJY8IhIScgmZK207mLF9SwwoMcjBHjwvMCmrKYYUdLmyeCyRxuODpnOQCQRCmVljWAuA6ZZgwp4Lc3hmQTc5gBznItDioOxPGxi9bb3avPYu0S9MBy2bx5kwBsjI8fKjjkyijH5goY9HwmJwB7GZyJmkDMJWtHm4wxJwul0qDATlZpkTrCL4mB7c0QXHea63lTg/aA3NezO/UYGpWjxTnn9zwr3565ci1wnpsvnlFAgConggSJM8U8A8p1GEPuKwD2hVAe1qZXNNDbZ498/yH7+j9/TQET7yHjxrpX1UM0phwglCEBLqFpjGNJ0PnL995rX/vqV7XeAbDprk1ia7GyGCoAKC0q5EL2Ln5747cAgiVtfHzGPv2p/6EkGHqkS4sL1lPIqwlOZWbShruLdu32TbZt7ZAllxasMT9tmVbdWjXYSGVbaiEBxOESmpqpkaOqRUhwWWBd4wQiH+La2FGmp9bqsKVExmoWtOBhX9M7gGRgNbK5eQ8gOJQJMZ3VgXelsQQHEOvj0mCpPWi7FBRZDoCESEbt58shJz/ld6F5r/PwwosvBcsdbLwsMCN9/8CkaH/v8v1dAv5ceo1AHAr7wv1dL8h3J4NLqxGZN7yMYyXADse22VSfAwGvUeqJqh4OZAHsyATAekU2qrNklWTCmrmsdQ4NWE36XzSbygkkQEsMvVKcZsCO+ZkZlQnCvm7BpONQr9dAe61FIgcAdqlmifK8bRrqt2u2rrfhrrQNdqZtdX/BSoWUFUoZdYxPU3aeylgilbN0hsx8zhqJgqUKOCFNSyxNWqoxbenGjNUrEcCerwnAfuipg3bo/JzNoYNdKNoCicvKgnVwvvUNCsAuT0/bc3v2WILzulK2W2+83l57zy/Yps0b1WiIsjocX8YJhghABIlNpFCCJFJgYbvz5A6js6A8sHNQGRtCMODlvt4srd0+YPuwGwITYpmwzyOfg7/AOLuvwOudjcF1nMnpmXgHGZy9inZqaF4UymCxM4C8nCHevI/zidLagy+8IF1AwBSS37CyXWeXoMI/g5+ymwSPueAIbtm61a699lpV+3zmM5/RGbZv3z676Zab7d4P/rKaHTqo6np17jQ6K8gZXs78Yqz3/OQn9u2vfc2sWhaA/aZ77raNI6vt0HPP2ezUtM4nmgwhVTa3WI4t92DaLlilDOOkZcksTWsCqMsuEkglhx08jHReTP5EBjC+nCpNmG9Kb1smxicJRrHXcxklntm6JJ/RE6VhDJ6VAOtMRnIsTz7xpH3vu9+1blh41ZUmNOGsDPu5/d+Xsx/LDOwrANish5DADMxXZ3ooyR61GtvBXz/zFGS1ydLw+/b78mQXQJAzlNxuBXAslj3HG2+3aSv/fhFKdllre2kCkPe6r6MkNyASYFMsl3QmoRirUYcZ3yQAmMjlhOQ+axwGNAEVYBDM68nJaYEKnZ3d8nOCfAIVPtHGJnimAKqGcil+AMK/tIQIY/vyO15mH/7wB6X4e/78qH32s39ms3N8VtIqVZJQgGJBNsPn3IF2AAXXzuQZ8S8I6vjCr4WtS4JphqZ/0Rc5cfKkWMswggmq5xbmFTzTZJD1SGMt5gcdyJffeWcAywCECZ4TFp89/I5xlO+Inix+ZWxqpaouSCMtpAFDI1DKYVn758bGBLYReEC+4R48aQd44c3IywtlgQ8A8SqDBbhptmRbaXSJ36/+HfTpSSatugQhqCpZPSXGsgUr9vTbo48/aefH8IO77czZUesbHFRyinMI2RQAxq6uTvm4kxMXbbC/XwFsdXHBnt/7jP3Cq14l8Or//cM/ClqVBKPJ1DKA7XOiPaN+Hw3NCbGEysyjzNMrX/Uqu/Hmm+yrX/1qLNWnBLhhRw4fETDFmHUDrEWNWzwmGNho8iqeWAo9ZgTeS5pvzq7euUNxGz4hsR0gNveoGIYKglgB6nvTz492/+dKAHYy9e/L1+LKDj2BllHs8LoXM7G18JcBbGe+efLLz8CXcqMArn8WAHsFXI93Fv0ibGqSimca4yWb1pvtsN2b1gjAzlFy3qhZTxxv+ehRQoS4IQEQheeEH0ylWSzNDqB4QpKRrD+ajJUKWWvU6XVBAz76ERUkIQKAzdyFJmmm0vjOrh7btn2nHT52yu771rdteqFqN9x6h2U7u231hi3WP7zG/uwvPiet9rGL01bqHZacpEB/sWjxbzIiQAEAwRKE2LFYrWjdA8Z96Fc+oqZnk+j0Ul0TATbOWuwD4DX2BDvplaZuy7GBfBPbcU5Ojo5aPa4ntPDZLwcPH7K169dJ4oKqiv/9P/9nSa3gG2AJOe+ZE67JPnOwjmdwu8+YcA/YWa8YwR6zbrk/+QB7nrXvf+M7dmF0zIqlgr3n/e+xW+64zU6PnrZiV0mJYGJK/CSATOxMNpUR4QimLp8xOzNtE9NTlu0s2dP7D9jIxg124vQZ27FjZ2iYXG9ZuiNpc1NT6ucCEQHZjbGLF1Q130qn9KzIR3QVS1bM5W3fM89aot60Z/c8befPjooUyLWwf4BPnCc8K/NBQppENfEYfijAORXUMMAZ502bNuJE25kzp+3WW26y973nXfKfwECY33S+oAQFPriqOVKhSl0kPDMlEFnuLgMGlrMcFrRMuA2+JPE4NpZYi3GmCocEKetaDULVDDm8OfTDoY9LiAuJPVk77qNi2zS3kRDH8/I7Podr47vx1dPXZ9VaWKdgFGBEfDuI6n27YH3yO+Yd4pxLnS7OzVkumbIizcpjZTzxRmi6OSf2O/aTdZQvYM+Rt1iQr0USRSQScDDwH2KLyGLFL1ZSUFycprTjYWDfcvuttnrNiOJ25Fchlo6fH1cVETacZrsXzp+XFvbc9ExIaACotgHYLuWp+InGeLNzSqZo7KgsBauLfiR7hL1M00nuTVXrUQ1AeuXIX1RC9ThfLi8aGiUHe0+vOBrKdxcLArBz6aT1dncK1AY49Z5kjrPIJ0kklomnjLmDu743+TxnGssuxl45jAFr2pni2G+kIXmtxwPC8fAD8LfAo6ZmtV45x+j5wvwAzHLmgq2RnH/iqaft7Lkxm5mlVwRyxE3r6xsIPky9qgosqvBFgI0N5b0JJc8XsBWzxXLQqL7zzjvsxhuvt450ypYgyuTyGl9PLHPfXsXZTmbk356EwaZcd8MNilsVByCdFpN7fEY789rtl5NrHMfJ5oJCA/OALyBZSe6jgjpE8At5DhJnIhnkclpTA/0DARQH14K8nAya9Pg9iyJ1BskPB7DFeJfkywr5xCVFathuYupI6uHevCKmverFSbs8/5EjR5YxvsRHXvfaFsAnwPICzGg17cssA9iwU5VJ5XAiqw8zuiMRdTRhHVTEQvHmEjARyKxwiApUgKYfu3EDTmEk5UKLuEepN2Umobs8BgldOYBbNJfQtcbJ5frKKquZTNBeCw0ewwGNQDoaRPxdGrw4aXWyUoFJxCSNjY3ZyMgaUdAp3VtYWNTBmi0UbXBo2PbtP2AXL07a/GJZAQH3iV42enZsKJ4diQ0MsLJt83PSAONgp/llAJFXgGx1hKa8gu7HSJ2kkuoejgPH80Hbx5ABYKv8kcO+IxmbZKKdFJ5BEhPKZoTMjjds4p4AvhfRaqKxh8rsAzi27IixCGOBqMo1c3RSbykzJgeehZ/mAA+NiOiMqr6cUQM7UyhK72x6oWJP7N1v6ULJ6hyHqYykFQDLKYUBGC6Uinbu/HmVX+IowGbB4BEEY3RhrGEccMJd7gNgCfkQAgdn6vCsAKfOxvNA1Jm/yvDFciE2OZ+pjH/UUXKAhc3GZ3F4+UHm5bm8VhrYXT0qv8GxUCkqLGGVgtN1OG1r1oayK401ukj/pnEW2HqhGSdBFZvSdZScHeYMDvaMZ41Yg1wbAyGDrHJTmiKEzY1BUNKjLUPm5Tj+Hg+G3fmS0SLjzPzF8mkMgYITzW9TrCaykA6Q814/aFivJAG4rgfQsOXbmygwL85yc01xB6PWDK+2737z23b/t74dmvzIYSnLWWGsnf0m0KxUVEUDCQfKcslAv/ENb7DHfvQjgWAA2DALYAgBtsHICqV+VdkSno/xVLAfD2QA7ImJGfuD//FHArLU0Z2MPzr8jZoV00lbmpu0LWtW2Y07NtvGVb1mizM2e+GspRo1aVOen6RJmlcuUGIVm81SVSHwmrA9IekQgdGA2wKBaHhrVm50qMEaDjvsa6pYyhyYYji2pKFNRQvBGiC2l3uGBAKagVCFw6HtwIgHbPy8FADxYEqvj9pzLxVguTPwkgGY2OWAwy8OAttBbM/+vtQ1AAFeKkC7FJS/3DU4/PzLmVhKxoVSB7HWVBruPQXi7x3Axrn19Y4NCx3Ql6xJFUwEvXB4ayRBSyVJiDQJ6lYN6Kybm6NDebcCCoIbWCh8Fg4MDLt8Jms1HLRq1dLNhmWadWsBECL7QZ+Feksa2NvXDdv1OzfZYClp/aWUrRnqss5i2jjtspSL5QrWTFCFRPIiZ5l0zhKpTsuU1obkY33aWksT+tmszqtD+dR0xQ6dmLAn9h+3A6cnbaaVsY7efptPJGxsfsaSXd3WLHXb7utvsHTL7Mkf/8g6OK+XaDpZsfe86x12xx0vU6AaKjkCKMe6gaGhSqJYoeQVUwJWIpDkVR5oSGMfsBuc815d4ZUc2BexZ9R0pyUbiW0Krw+NwgQeRPsnFoRYtAE8l5SIyqNjE5EIhPH5fHkSpR1gF6sw/k8a+SpjzGrdUMUDQ+v8uXOyjUcOH7aTx0/IbuCcSa8N9iF2L5ddZr66ndUZEstHsXnozW3cHBKwaG8iIyI2ChrfxaK9+z3vsVtvvVW2i3OCNct4ic3CXJ0f05jCYObeKAvnvP+bv/qcnTx00DaMDNvuq7bZG15zt/V3ddmzT+9REESVwZnR83b2HN9jy+MvqSs0TUnKZPKSGuEs1rkYHVrGQsmHqLerPaImPCHZGZJHHZYvdcquKYGD7wZwkIYJmlNgCzgIiAmhYP26dYH5UurUte+77xv2xGOPL7OF3UYvA8XqsHb56ozlPX+FJBcrg7ngjGXOlCCNTWk8EeygQzuDk7Fm/FkjzjZpt6nL4LSk6kLFnp9xDlr5eS32SAyq3Ea/KEEnybrwdSV7p30Xz3fGjjFl7Um+KAbtzrr2QMUBX4J7BQidnXouwGkCGAgWzD2sa+Y1yMOkVVHGehD474B1gPNQAo4JQ4f5dOcr/4vnkD8L6/pjH/01+UY/euSH9v3vPyB24czMlHrKFIrcU9hDfJ50lpFeyufVMwRpDbcn+Fzc91J1STaCwBkmsWTfYrUYdwNIwD5hDbJuSSDBiIZ5Q7NG2HJnz43q57vf914bGh6WPAeWDeAFiTIROeoN+dPcA2X1BJqqfVNykyrOpFUWKupzA3DNSQj5BFkgktFEnYCUXsXAHPBsQcKu16Ynp62ysKhzhueHmYgPoh4daiTfVBDP+srmszYxNSkSD83DkrCTGi2rNBP25NN77fTZUVuzdp1ke9BmpTpS7KpmQ58JYI2fROk+rDpiIz5j7PRJe+Ur7hRQ9Qe//wfa49h2mJ6+lrVvxNRakRMiBuC1xCJiJ6bT9sY3vcl27d5lf/f3/yD/jXUFYH/44OGQLKouWQ8yiPgl8oka6q+gmMxlRNScs7bcu4i9Ozy0ylYPDytmnJ8LercC2i00yXaM2f1m1oAzpfmd9m4szfLkpfZnK1SOXiqhJgElgbqekI8SH6GtXKxMCD/xy0IyFR8jUg1i9cYKgB11SS7xlCBZIB/Jz5XPerGX4/d/Od+HSJb/NatlK6VMDOzdm9darlVTP5eOes36uroCgxW/hv5E9Zr8GxLPajieSIVKWR2woWEe1dGyaakAFhEjL1Vh5y3o35305MhnLJNhjcCcC0DGuXPnLZnK2C2332GVesu++NWv25kLkzY+PW+veNXd1js4ZKWuHlu/caN94QtfsBeOnrRyK2utJHYsNnMUOJRVbI30AfE190eF2+ziog2tWW2/9tGP2bkLJGZnrSzZ0mCrWIcAVnx75aknHj0uYi8wX8Q1z+/bZwf27LHeKDvAWNPwFL8BPVvsxoEDB+z3Pv0pnWtIi7B3VYHUagpQxDcE2HGgSXYgJjBl+2N1ANdm7bIP8IfwL77xz1+3I/tesFK+aPVm3d73gV+yV9z183by3BlbYLw5p1tNO332jCF5h4zHyNBq2QvuH/AVm8Y5lSkUROjq6uuXLcKG0+Cvu9jFIWjj58/LXhKXsucOHzlsS426ZeghNDmlJq69Xd3ao0iWDPT02E9+/JidPnFSsiL0cOIM58slMRhL7C9fxL+lUqfO/L3798n+0tCZXlCw+GGa3nD9dfbud75TmrlgLYCAizS5l4QpLMoAGuPTYaMUk8F2ba888har8dzH/+TLCWvEhfRA4L/BpASERVkGwHtAMelHc2YipZoCRKUqLTC4OR+djMGcOTDqvgD2DAmR0A+gYr39g3ZhYnJZe5k9j60NBLeQ7GPNgB+xPj2hIp1qEqSzs7YaBvzYmNjX2P/y/EKUFAn9FlR5l80IK/EG2ZLcAYCn/1y5rPFa9jnY5zp/LJAsAO3TKbvuxhts97W7bXB4SCAsTHmwC5LQGncq6i5csO9++zs2MU7SJICRwbcJxAz8PB9v4Um12jIxkLjcNbI99iR5Sz8U3huS4sEfZA85W5hY2JnGgKDewBI7NbxqyOZmpgw+NMUyWyHUVMp2ze6rhYWB0blMqZP3lNiJnyWzFpv78RyMB3sQv8CBbeaKv4E1gV2Bg/FsqmSjGXFfkCPifh0I5f6FT9SaViqWVN3UP9iveVfcmcsqgbJ523Z74sk99sijj9vZ0TFbv2GzKqqJG8GJNm3eIDxLccaRo0rMcS/4cmCaIXmMwoRp3/C8O3ZeZa985c+r0iuPDEomxJy8h3tqB7AZb9Y3z41dcH+WCgA1cuQZqJBE6m1xUf4Vn4+viJ/FOLDmlxMPkVTJ54nQGNUN2IeKFyTLGRpr4hsAYiP3KwmdfEHYELZEigFIRXHvnIPVaiCczi8E5QHWvHx20+8YdylYxJ5AShpC+iVmivs3EDshpAXGPDgb94Efx5piDPhv/EPuHawq8cF77haAjWYrzgTMa+m+KqhBZmJJxlQlgjCG0feNDGw1kkgEJilMwKBJTelaYP8qo4SuSZQNkdSFWH/BsPDd3VkUsKosCFrAgFds9lIp6F8nAMUW5IiiR8rgKUiMDqIY39lQ5kopRFj4QY9Rwvpxw7ojIadLDSNC9p1SAQDtJ5/aY2VKbeqUD8NkaiibDDDNJHB/TCCTOjcXJBYktUIHbTHYoowI2XExW0KBHMAA991VKgaAPYqhAx6ERmUpAXuAdN2dnWKd44TwjGKIwAKJ5Vg4lD4nsAVhpkhvNwI84RlDVlLBEoFfDP4YY7LyElCPZYRsxKU652PDEk2YeWnLZ0NzTaQP6omkJTJ5O3zqrI1NzdlMuRKaSWVzoXwUEf5WQwB1d1fQlRbDBBbc7JyCCg6aTVs2W6mrW6/HIKK3SQaSwIFM+sDgKm1SZXiiJjOLmU3IxqO5IKwbNhhgCZtAn8UBGQ9NzzrB1vaFzpogyGFTcwAFpzwvKRE5OROTAoCZX9YEBlDNeBYXJV+CSP/adWvV7IKEBffBJiWgCawvGnoG9qJK09VJOzj0GC+6twpgpiw1ZpiCJphpnKrlstY6m5PgzrW3HKTnOt6UwktS+J0bNJW6dST1fNwDiQT+jvPB35xZw1pgrMi28zeejXFUUygajEZ2NddgjDwJ4Ox1B56cwY1x4b4AYr74t39vT/3kCR3GGD/mj0BFDfaiIXI5CAyw9IVTSRl9GjQ98vDDMkSf+M3fFFgN6EOgJYYOwTRNHNG9LHVqXianJtSwSMF8GsmZKfvcX3zOpiamIQqIrcD6D2B23bKpllXnJmxtX6fdecMu27a632rTF21xclxzV02k5IQpS5rgvRwkZdksLJ3slcrkAiObn2rqWEPrumXlessa1qFSTgFBzaac8kW08GPjR8IibF6CoJI9FcEmMY+R/I+yNO0AyaVgSTsAswwYu07Z5aKj+Lt2UNxftgJQM75BvuFn+fJ74LXOUlouB24DqtoBnnYw/NLPCCWnIeO/8vViMN0BpBCfrTA7BWqmUja4bp0OcRgP0tiEyQCIwD2KaMjcNa2FDWVt09AIXciBPusZGLTRszTCWVKDRpgl2F7WIckH2EOwZbhmmr4L2OylsjUri9bRWrJis2WFhSUrNOt249Xb7Oqtay3TWrSh/qJtWLdKZbsk5/IFmhgV1fG82aICI2O5DFn3vFm6FDTtrGypJHpxi2b1is1NTtvYuQmjH8oDP3zKnjsxbtVst013pG2SNYqTgE0pddtNt95mjfqS7d3zlM3PTFsxl5W2bCmfs9/4+K8LWCGYxUmGcq9EEOcCGn1iCAZWJrZEoJd3LVdjrhCUSN4g2RFZAqEyKTiFwQFhnrF5zmD2hAOfIz3EWCGitRGBSAHYAgtWEnfYDLfT7YkRd6g9Sch/OxDJ+SUALdGhPgvYnwP796uhEZqFNLWhugrb5LZMjGvKCGOvDp67HSBdTpBkMvay2283GpzBROb+UHeFpgAAIABJREFU/uqv/sq++c1vqskSZzIMiHXr19vL7rzDrt69yzJojpqJFc55fOb0aQW9lPaT7Ozv6bVHH3nYvvLFL9jV2zba/PSkffzjvy6Q58Tx42IBrRpaZU/t2WN79jxjq4bQCUyJ4YEWLeM3Pn5Bz9tV6tLfOM/Qr6SiggQ8QZ8CcTVrrtjiYnAigxwb4EUIaiZhoMBOBXwjqEJrPp0S64cgqas7MGAYL84ukj0A2Mwb1+Nc/clPHrcnnnhCgZBsgxrDzChgJkCC8U/yQAmNpRAw8X6AOj7DNfhfygb9e47lz2KtwmtYF26rHOz2wJT1xzO1ryUHmZ0B4+Xr7fZ35dNbBjEAX86BFgfh3AY6i5rz0qsZHITDnI1PTi4DJu2Jaq+K8mQQ/836JcByJjbAcQhI20fopRipbmXjzwj8uWSckg+xEQ/3TNC+detW++hHP6q1tWfPU/boo4/axMRFvc73qCQD0JkmYZNOC1hlzHkPchfYZZL0gFKc8/g7+Cv4byEYOWc7duxYrqKbvDihRAnBNM22uC5r7GUvv0PABuXuyIvgR54fv2C/8VufsB4q4wDx6w1VUAJMcajiT0FygalczGasB+YpxwZyefTOsYRNTc5aPl9UQh0/nkT1AoB6y2xqBpJKWVIeoIisBeILSCUjIyM6K9AwVTNE9jvMp1xejLxSLmN5kqV1WM6QBhaV3ManJvHd7EhbprPLZpfqYl5ClsGnwaefm5vXeFG+zThiw/gb886/YfZREbKqr8dOHHzeXvfqVwuk+r1P/o6V5xdVEYhdUqqSRrQ0WAOMUSVDQ7JbJHg5MzhGAdd5/Vvf9nZbv2GDffWr/2ytVkJrDRtHyT02lLljHwOQqt+QdDtDUjSAL96kPMQ/4StIypE86OnuEVDEe2WTysi0kOQkJgvguvZqZCLybg/oSc74nvK9IZ3yTIj9/Gv5zIi/WAbAo2au/7dsY4MzLyUfQXVonkzTvQeNbU+wKjkuJ2SlOgNWb5P+EldIwrnv/1IWC+8L3yPdrFtPPm2bhvtt7UCPpRtLVp6etKG+bsuo31SoTibxwE+NbDJttVTeGsm0WLZU1hJfQlJifdPviKpa4k4qLzgDOOuxKV3dXZbPp6yQoZEmWqsZe/THP9aa2X39TdY/st4WG0n71B9/1uaqTevqGbAtW7bZ1Vdt17obWdVvj+15xv7uvges2pER2CnpTBJqVMQSK9KDKUH/kaZ8YQgeL//5n7d7Xvc6e+qZZ9R7ir2GFAHJGQeoWCMiv7X1DXAmoieRiGNmJidt/1N77OLYmGKonTt22lXbtyvBzF7BfmE7Xvf619trXvdaxR4kkWBpw7bE9+1ftUrrbakWQBPsAOvAq1aJNeizorJ3pFAWy9o7933963bs8FG7cPacDfQN2OnRM/aWd7zNSr3ddvLsadtxzS7JPJw8fcoefuQRu/POO7X/Nqxbr7iJ5uHnL1y0WqJDfVeILwGosY0staHBAfkL+KQ92jPJQOaLBLPR0bO2+9prJeUpGZS5eb0fDVr8sKOHDttz+/YpLhs9cyY0rae/QjqjRtSsf/byjddca4cOHlQsOLx6WMA6MSFJeMA2JExp+njXq+8yGO7gCCGuDFVqYA/cFLaPazIP/OR8YFswl+x16drSl0ZM6iBZx94GKAz7f6WJndj20b9jXRD38Q1m4++HPMA114wEaVK++G/ic9YRIBdnLp/vsSSfyb3v379fuAN93lifqA9whjL3TqDjHiA7CkfqgcCRFgYBdkDyUg3RiRnMDCY25xZxx8LMrNjPJB/AswSuY9fAw2DLb1ivxA6VyCI4VpdEVoH45ZXL+EhgNJL6oHo/n1cC98abaOR4i84I1rIId9a0dWvX2tN7nrbpyUmbn54TObG6WFbDPeYBYihApMiNkEUiHhFIJEG/WklmESCWdFbwxRiIZOXEF68cASAWlpLTeiIhgoQGFQ+QNJh/+XokfNFXhrWdy9i2zZuUUEMxAelC5H+LhZxiDNa998rwBoKegPCqJ9YmvwO/0OshynSEfmQ8C3MCYO0+HHYFe8dP96OWtc0lm0QVJr5s0iYnJzQWQ0OrZAempkkyoySRtK/d9007dPS4sMGBVcM2PTOnOaH32lVKmFXt0KHDWoeMRSCHNiVt482NeY3Wbqsl/+iXf/kDVugsWooeBOmQ+GeuvOcG1wKjYQ1y7xBDPXnCGv7Od75jd99zT2giHyssuH+XecEGqCpBeEaQFmFcdH5HeU6B6ySRRWyp6VxmLEnsaw1B2gIPm1/QWg4NaLs0r8TMkAypVIPI4BJiIjrF/UpyhTXtRCbiMq++E1YGgRPiZlvCUPG+97egKgAVjNgjoVopy3aCv2LXiccSH3rtPaShxTgAwFZDM0uIVUwpPMEZzgU3xqCoJDuyVkLDxiAfgguAgwOIjVOsLsgCsMkgVAV4Bt1pWImUf4ZNUirk9B4ALx4IBjZgNQB2Qk0iYTyX5RRyfYwHr0ESAwcDXRmnxjPROJjupDDgTGL74cfC0kTGEgiMCmDw088+a4tlGsGERm0wIAgCQ3AQAmyxxGMziQBgJ62Oxi2sTRxDddwMYL5reZM9L6KJB+NGOjfxNbEJD9q5BCEE0zRbDB2j0YgKJSVMNM/AZiIw5R5hiXM6zMzPK9gEoJHBieCA61GxEFk0Ys/znNK+XtGgaTQTVmsGllSmwwReZ9NK9yuJ0Uymrd6RtYMnTtuFmXlbrDVVCs946fDJZ8UuXL9xg+aAQ5nAZFol3JRkdFlXb49KrDt7ekKpZ0dCBhyWNs4v+qV0ymXs0MnmIMVQcX0OLy8F8hIj5pTPAqhmTvhio2N0OLR4D69lzMik4nxzKMGk5pocRirpSqWUNeU1clw4bCJ4wjU4qLZu2yqj7nOLk+YNDcJGXGmGFJo5hsypEjzoxQPiAhq1A2+xyWONLCudlGvBKfJ780OWTc+/vaxOBiZmz1gT0giLZfbtwbWDzx4MMz4cCFyPn64HBtjt2VQHbhyU4hq8ls9xRqZnt4MPH3SZkCD48he+qFI118hX5pEywnivvt9IZAFgS0MrmbSrdu7QXNAYbfOWzfaxj31MpSwhaAnNN/giSYDjzf2K+VlZYYRjICcuTthf/vnnbHpyRgB2Khm6UoeGNi1LtJastjhjXemW7Vg/bDdsWW/DnXlrzE3Z1MRFa6QzViNppwAvJH9COSbJILNFMuMCQU1JPWwjryfRh62ERRX+HsrxKQkCwC7XGlapB8cd0JL9xF3BjJJMhqRF2GdoGYbw5lLQmv92YE0ByyVSHS8VFLX/nve0X9fBE/2Owys2+Xqpa7UHEZcDsJfZjJdc4HLA+b//jJ8OoLcD4P5vH5dmKmVFgnwCSdneupqC4jB1sEbhwDVacrKb7Dt0SnMZSxTz1jU0aD2DQzYxOSvwoF4pAy8LbMDZAAwRi4t5I5kCmItEVr1srcqCNNaLjYZ1VerWl07Zrm3rbduGIevKmQ0PdtnwUJ8ZLKpURuA15eLoffJN4iU02SIBiA76klmSrDda3vNmlPsulG1mYs5Gz0zYgw/vsYMnL1qj2Gez6YJNJ5K2mEnbAveXzdvNt91mzXpNzN3pqQlLk/SMjYPf9ou/aLfcdGM4t2NZGAE7652E4gJ63rFjvMfhDlBx3hIoSmtUTZOzywm7sK60KoM9iCWbznRRua2CaSqnAhNZgYQ61HvTkrpKK9V/oG39h+AnsaxN6euGveDOl68v2DgC3mBrN036ks8deE69OtAElHTIAmyJObEjgCEckMVPwefwUjW/d5c84BnXr10nBjYgG84hjClYXbBf8IvQHgb0wUmGublp22Z741vebFft2GELSH0gPYNcSS6vhArNlQiEH3zgAZu4cM7GzhyzN77+NfbWt71NSfRKtWKvuusu+/o37rMnnnzSivmibdy4ScHTAqyPqVk9B/afQJr1HpzTDit1doeG1CIe1JaZZvgXoUExlTr0iwrl5YA3OOUpfAQY+jjDJNOocslTNZATMO8a+QGI6hQQpYBV/lddARH39/0HHtC5zBxAJqCCAckBypuxI1TpsA4DkB50FMV0vVIX25/FyF3hNZ44YW75lk96CeDkds2Zd1zOQW9njLR/xEqCjsMQRnsA7pYBuLamywQr7aC2s4mCr4DtD6XRHnQxrgrgI+uI89T3jgf9Du54suk/OkRKoCaa2oPOTvKzAj3Zt7/97Qr4H3vsMfvRj3603MzT/QUSYBAR2AfBTynJDnCGsj5HVq9WsIG/jj/BZyAZgr/GcyoRX+oUoMLnwCLEF2Ld8Gxe9gsrGT9uy7atNjk1pcCRiojxyQn7+V+4y4rdXQLRWcvELHOAuNyTqh661VMAMLmvq2i5lFSXVfmJ/0WqM5XO2vzCYmjAXGuoEpUGu7MLCwLG8QggN5BYwgYA7OCXwEamwW9YN4CvQeYQsJw+BMVM0qrlOcU3PPs88oSprCUyBau2ElZuJezg6TN2YWp6WQIP/xlfy/0dJQYhDkmL+qSCUa8q3bRure1/8nF7+5vepFLoT//O79rc9KxVy5TgF0LvhxaVYKHMOlSnBtafSeeyZtbRUA8pYotfuvcD1t8/YF/56j9bRwf7JS2iwTNPP20nVMGSst6uLsVhXEssOPXZCWeAM1bDOR0IPL7/GAPuu11CxhM/jE3wd4OElXyUuIcCISTsWX5eulfxJd18tPsKvifafZb2fS/QXf07uGY4x3QG6f/D/a+Iq+FHhjSb9OMjoKOEBybgCgA2z/9SX0FYLmGtes06GkvWmUvZusFeWzfYZ/lEU/1aCqkOy3aYpTm7pRsfAnzZsVRGBAzkHPEuse+Aaukkck8pywtUbIRyfqp+pb1ukotgfSEn0mGcf7Dx0vbgQw9KRvSqXdfYhqt2Wa5n0P75Ww/Yw489ZYmOjK1ePWIbVq+2a3dut22b1tnMQtlapT7708/9jSphe/r6jcg3TWxE1VsroV5ai7WG+o3gC7/1ne+yq3btsqMnToSEUQSYnHVNbMcaUeVWLKtfXlvRR2Dd4Zfgvz/x6GN2YfSc3X7b7QJot2zebKdPnbZHf/QjJcL4Ih79wz/8A8WfR44ds2PHj9nNt9yixMPkzIyYsRCKqCxRc7cIeGmNw2BNJu382bM22NdvZ06esh//6FF7/sABJcgrixUBUtliwW552W1W6O6yrv5eSTwQ584vLtiRo0elzw2hDiARHVlAysWlmp2fmbU16zYEbKOnx06dOGGnT5yQ/On1115j+5991m688Qad29hX/I7DRw7pv4eGV1v/4Gr19fIeFawP4nCAbwA+1u3FCxfs5IkTSqQDsgLWYWcAWV/1ip9T7AZQFsr3F+382HmbmZ1RwhFbx/5EG/+aa3ZrHwYQOYwTVWcOWLfPl4OPoXo8VPUFNmqsfIiVlOBALgfG3/y1qrCLPiDXdx+NuQfQ5L97enolCevJVI9X+RzWuhO6vD8J98J19+7dKwyAqsiJmVnFc8jQIUsCgIi95fzifgDKOLuQFAXM51rYKmT5SAT2UsX7b9UvkA+nJyalPYnsz4mjx4IUAyAxRExJ6dQkocOah20PGXN+ZlbriKQkJgdfOZAMgy3EH8R2k8x82zvebtfdcL0dPHRI/Vhg4m/eslFyVdwnQNQzT+2xY0eOCVhmXkkghwRrsJ98LQPUkFrimIj9KpJQOCvcZwnge6iodr9cyXr8aKRMop9HDEUyW1hV9NPxe8HMkGKcmZ4UgN3T3WlzM9O2bctmVfsPDfbJN2XulvtMxDXDGsX+c03wG/cheF3wJbp0LjFewl1gh0fiBWMnnyYmwiRJlAqSRPgtXAN879Sp09bTG7AQNSaPiWpVQBRLiv/2PPOMPbnnWUn55YskmZESSYncwTjA8Baugdwu0jHT07FyMBCFNKfxC5tPHPXmN7/ZRtatsUayKQDbiY/MhydkOHudvc8YqF9WxC4ff/xxYSjZQtDPFpt+qbbcSL5dz5o9I58x4gnCRkgUs3+rEPWCrI8woyj9A6McLFONqyPpFp8dv4cxwjaC7YJBuhyLn7+OQRHjigwVdb21hqK/wNyAfRGnChCPkm66hki4NIFtCgwPUsgwsetKhLMOiDPACxO/8sbXtygBQAeIcndnG5KdQttIHS7pJktJagSw6bxOACSgtVnXB/JwZOdc/1o61FGfC0YjQRWLAfB6jrI7WM1kCdKh8Vbo8B20mWEhd1I6weGLLl21YiVKkyiJ6u2RQ4yBFoMraXKMBKjlcssi/AyEmsDFoMWNpzP65MzQmIounbUl23/gOXVxR/MGJxZ5EJhyOHHBsJKlCveIzguDLvoCJebIokQAm7+rKWVsXsAmdwAbgJkyMOl6i2nAARBKBRm/nNjr6CU3QpPKbHaZmZxSSTIZmkU10CD4m6NkOwadQU8tlNuxMJTtpJQxi5xLSCjIoYxgnZzuVodVaoEhUVDGPrBWCUr1bOms1ZNZO3D4uI3PLqhhJSVhISlRsXypAGpuu6+9RgaBwANDShkngAH32z84YMMjIzY4NCQdMrTQOCToOo/z29fbJyCNTU9gw2bjkGDtwALiIIF14lkkxpnP8tezcV0uhEMJrW02vR9mbCYOO36HEeNaGAbGif+muRfGkSAJhrJfd2TNiF1DhrvZDCU2AD5KzgRnms8FWGVNuMSFDueo18v8qgtrbD7lSZXQnTmW8UrXLuihcShyP3yeM6JVdhHLotjgXMONA2PAvbj+lAffDhh7AE5Cx7/Y+MwPf4NBxAFPUBYykcXlshtfy2K4x5Ihz5z59XVIJRL295//G3t+/4FYlRHKuVyr3tkncuIB2yOATfb2F+65W04TLEPKVmmSxkHGF4CWM98AmQiCuVf2s1osxrJSmilRnv8Xf/6XNnlxyloNMox0XI8AhEp4y5Zq1cwqs1bsqNvu9SN2086t1ptN2+zUpJWR35EeZ00OB3PDQcSBD8BQhZ2NDQSkdjkRDkcSQZGRHbSykRRpqqEjAHYAr1tyUklpAHKjVRv0CpESAT6gARDfKxzkS8EVZxz8R0GK5QSCAkDYrivfPPhPA7AdWGxPkrQDPFcK0BQKXlFCAOAmovcv8YAOqLQHpP75DfQTiwXr0LlDB3mqSWpWJ/lBY1okklh3NNfiXMR+AxCVCtYzvMp6hoZtply1i1NTNjc7LZYSPR1UIwY7i8wC807FDodts2appYolqouWXqpYsVG30r9JQWwe7LetG1fb2qEeG+rL2+rBbuvpxmHqsBZapLCtMznNfyJB88mMpTpgRdHxOpSzJtPY3UWrVqbVYJT7X5yr2Mlj5+2hh/fYodMXrV7os9lU3iZbCVtIJW2exHMqbbe87A6jN+X+Z58RK4nmgFZfkvbc2tWr7QO/9H4bGlwVNPVj0gtbwIDBAEUmi+CIPe4Jk9DTohEY1Tqzwhnl9i84qR1iDgkQjgChBypiC8AWq8O+CAwJOVIqL4+SIq2gD8h+d4CR13mlBzbb15+vJQcKfZ+g24xtlHNGk5WFRbGwD+zdZ2dPn1ETpVByCKNgadk5D88R9ELbk9rLQHsM1Livq6++WmcGIBpArds1JASGV6HlV7GlBnqfKesAqOnqtJF1a23t2jV2992/oMAVTWuCCgDnc2fO2N/+9d9YVzFnqVbVfuUjH1T5ISxoWDaM3X3f+IZYQrB0KDMHROrH0U6EhtKsH/6ODBZjhrONfjuVI5PTM/IrkJMgMA/WJTiGgWkfGJQA2CTr1TsDdk7ILqgskAYznN+h+W6ofuBzi4WSqmGYIyxY/0CfgiA1qpye1hn6/e89EAIyvijBhuVDwkYsMjoGBFskp13O/f8Mx/rKlvHS8/DSJKGv1+Xz+RL963b7++8TgaI9Bj+4LUntSULuzM9NX7/LRIfYfCeXLwb5tzb7zLW8QtEZQ+1+q99rSCL9x8cuSCYlxLDz0lw+9/bbb7c3velN8hHuu+8+I1jCb+IMZp7d/2HvnVdpdSH48ki5RZaP9i1Vkeh9QszIBTmQqcmJZQkzrgd7cOfOnWKhvfD8C7Z71y6VVANSeG8T5JwAb9lX3b29tnPX1VpLsNlWr1+j8nfkPgCwSTzOzi2oior7hPkFAxtG9NBAjxWzKUujCU6ZvhoZhkpL9g1rkSQzshAkFmjudXFiUvIHNBwXOQNZPOTQyou2anDAMgCtUXZMDMFEhxrbd8Euy6asge4wMj6Nus3ML1ijI22pfKfNVet2bnrWHtu7Tw2Gnb2Fv+ZsfcYLm8044BN6QM+8UEKcgQwyMW730qRuqW6//zufsotj4zY/Oy9tXwJUZAYAsJeloFkz0klDHgGQhBivoWD81z/+GwI5/ulLX5aPsmrVkMadsnQYV8R3vI/zgKCcwNUrVJeTPxHc1dqMBA8IBawFkYDy+WXJBoBVGPLEKzyrglrJTK4khLy5qNLtca07YC6egUPOl/gZvh/b/Y/2/as4CeKKlN2Dn+INqWNoGM6eZdu5wigPTVDlhRhpctbMS339NP8HG0ycS0+WXNJsqKdka/p7rJTusEStYqlW3TLE2xHAxliERnle4YwNYE6JJWiQWVeFARVYEExIUmDrWV+h4rJlvb19Os/E6mvVpcNPMvt73/+BXZyatrUbN9tV115vG7fttNELE/YXn/879WIoFrpUhX3TDTfYhvXrbGT1sIA1yFWP/+QJu/+735OvTIw4NbdgpZ5eETkWlmpWIcn9b32LfvXXf109tgA+5hYXQMH02VTKEu+KHd7VtVwpJemaWK3tyQ3WCrEDwN/E2LgINLt27bLnDzxna0ZGVCl96uRJGx4a1pp74eAL9l//j/9qA4MDshUwzQGWiflohMb9Q4wR4S2XU0zEF+xrGL006cOvgFT3r/d9037wwANBmLMFOD6nPfDyn3uFXbX7apsrLwrAJs4FuARUo3JEsVutZrPTM1bKFySvRBPL6UrVqs2GYqadV21Xgoh48OypU5IcDU22W3bq1Ek1RcXYcC2Y9SRgBofWqLoM26uq31h9xvpAuuf4sWMCsAHEARt5tomL4wK6tmzaooqNpcqScBPGd+PGDWKyjl0YW5aI4NpIHnAueB8qZB5VWdOHBFSwtZ5QdR/KGyq6PfO/M6d+dnm/Dt8nvkf9DOXzQsV8wFhENItym6wXkvnYFL7bq6X4DG8EGtjboS8YP5988kn5KVTeIIkzBhNejfaSqgjhJ9fjGvLtlpaETeALhH5cEDIwGk07eeyYrVuzVsnQbhquVmuSlSKJz9irgW15UYxlSb7kc5IRIRnb39evxp4wpZG7U7Ik9k3Db2ZMSC4LVKcXxSvutM1bt4h9DZlu4+aNtm//s7Z+/TpVwPV194pw8ejDP7IH7v/uslSdA9iArpqbmFQD0HWw2vGwuKyXzZknCBkTT64zjgDyYB80uReAjHxR9GOcIMIZgQ8ugmoqaVs3bZS9P3n8mN396rvUiHxm6qINDIQqeb7AYpxs5/Y+VAyGRKmvM+aFyk/GjH3K+MC2hoHNl2TvmMPIJg9yGRbUDiLeESoHwNQW5G8EdnSQdwvNztGtrgiw/i62kR4jqaywUi6Gf001x+qR1UHqhXg6VknJ71Q1YofmlD2gpJzktjrs5ptvtptuvVkAdiIVYnJfgwKtI8guMDt2QeVZeCbGwRutrtu4QfZTJJ5qaICo98SkMg8RqqPC/ThGJbCaivn5RX1W6H+XjEQ+wOsgswaoH7DWAESz7rEHwrbUVLWhCnInk7I/3T/EL9KejHuP/apm0BErFc6ZMPlhVI6EKvhQDUX8CXbGHAc/AmwNSbi85gocSxr1H33Lm1sEIJS34QCKfU0pSKWqcjwOeRwzykBxYLgpmA2wiZXxjQA2H0wWEZAZhN4Z2CrrK6NxhzHHKaSJyZwWiLIgUKxbBMcBEFfjwkJeoC/Z5DyyE4DaBNfIbHR3CdB2NjPNKHxSmUScPLGrU0GnmMn0Egk5LVFDUU6QOoH32MXJSTt67LiVK0talPwEwObf6RQbx7MTATSXZkvU7koVigGE9usK1G8IwFa5Lo0m0TwkKy2tQxi5QQuZ8VDDuNgEBgAb1mg7gM2kqhRArISkDsyg0x2C1aVWKOVZmfiw0EI36pUMEPfC56qcJLJoYWADYAP+IB9CeSWa5oBACQxUvmgLDbP9h4/b5HzFktm8NDMxVjjwZJnJHl1z3bUaYxYijsXE5KSywrwOBwcJkRSZuUxaLOdZtI960KbO2dkzo8vANQvSs088twJeSkXPn19u7uGHn0tk8B4cM749MwfwjRHAKGKMQgIirUObn97p2huCsFZwoPgc/k2JCgA7Ada2bduClAmyFLDWYvkFz7uwMK+5Cs3jgtaXAJZ4QCiAytIgpa3TeRsjQ2WWraYYaq5RzfP5+uV9HODOUHGGtMrf49jw0zUycbYwlP5cDlYyFjAWGCOux/hwbcbHA+fQxDK5nDzwgNb1LPmbMxM9Gw44CAP7GE1+Wvii4TUYKcbAy5MEvkcGNvfW29dnv/SBe+3BBx+0vfv22a233Wrvf//7tbdCoB90kPhiLeIgeTIK7MsBLoAUnLc//+yf28VxSnkBWUJDmjAfLWkB59MJa1ZmbWnmog3mU3bd1k22e8tG6+tCP+6iHEv2DOX9skHoX8PoRR5IVSNRQiRKiUgCCU1CgdAdsckjgHVjBcBuBHb2XLkamdsEO0lTxo3qBvUA4MQnrfPSOrFKAsavdrDiZwUuvHxOwVgMAF/83p8dAPHAsd3JdICoPYC7NGh8aYgpVLdc6evSoLPd0W1S/QKYR3l+geZBlMFRIg2IHcqkYb6STYddB5jchAmCLmp/n3WuGjQrlmxsZsomZ6fEaICZ16rWLFUzyxhJmtBcYwnN62bdkrWyJRcXLF8tW57O7vWq3bhzq21ev9oGenI2Mthlg30ly9MkKZcx7jGRzloimbUE4EWhzYjNAAAgAElEQVQqY2lKfpVR5myFOEyZGw5r2SplKgkCgL0wV7Ezpy7aQ4/sscOnJ6wBgJ3M2gTMCnT8SaTkCnbrnXcKzHhu77M2e/GiJVnDlbJRTAPw/q53vsNee89rNNQODqjvAmytbGBfYk99v2JDOMdhb/EFkwKngn3iJd2h3K8oNo/YG5Ex6jZKjjKBSgQvHMDzprMK/5PRblLSn8tpfS6XusWSVAcYeT1rzYMZvZ8S45jUw7Ghmc350XNKMP/rN74pp4imIwEQJBAO2tZeVcDz4dO4rXH2CK/3hDgawAQtfOM4tbOz8dwaauDbUhk+shvoXk7NTMup66QHR6Fgr77rLrv+2uts3ZoRseIef/TH9qd/8hnLZZJ296vutPe+5132F5/7S0lWvfvd7xYT7rkDB+wHP/iBGgwDfvN8JPFZ09hamu8QkAyuGhLzGl9lenbWpmdmtdYBptVYWr5GcJCdPYgZEAMblpx6d4RkvrRUeS1JWcD4SEDgZ3Byc0p2qLkU89tqquSSYIqvc6OjOlto+LJv7177yle+ogAuSLWkBWazJnR+xQ7n+AU/zQZc0UD8lD96QsbPYP/pb/OzNCRkgq1ttzm+Ni79fQiwOfNCAsT/7meu21gvjfaAvP3avAeyhKpxIoO7naHtLEQxnmLw5tfhd3z/zyQ4dXqlErawiN56YKjj77z3ve9VZdoDDzwg2RD8BvwBQC/f30EuJqG5h+SB340/RAAH849xgz3D2gu9XPIKTmEtY2/wxbA5MJ9V6o3vR8k8oGushHP/5/SZMyJsHDtxXOD15i1bBALcdvvt1tXTqX1HPEH8AgmHgJ/rygOAgbxUsa5Czlb191oxRxN69EtDJSKJIPxQAdiplN4P04pq1BnYa7GREY3SmBvsEwCGquC6u5QsZH0HGbq6wGFAp848TOy0gEkCeILQhXLVKq0OyfLNlmt2enzCnnj+BZuGEOP7Iq5DD9oZe3w3l1UgcPWqwVp50S6OnrUP33uvzotPffJ3bZxmU1PTItxAbhH7uo1LzJiITSy9ZAJdZPgSNrx6xH7jf/tPamoMAxsyz9DQsPbz/n377OSJk/KNkMwhpiFmUBPPJZqNxeZ3y822VxI6xIG+Vv9/9t4E2M6ruvdcZz7nzpOupKt5lkc8gwHjAUwwmDAmzITE5JFXnc6rIp2hk/Trzmsq1a/T9V69EEig88jrTgiBEAIEYkKYbDzhWbYsWYMlWdKV7jyeeez8/nuvq2PFBkL6dXVV91Hduldn+M737W/vtdf6r//6L+6nwCEa5NEUSjJX2SDUFkkJIdlIL4Gg1x/W5AubXLsPIBLARU2ofZ95MX/EfV1/D9SFaqITWNQxceXeiPeEWLMXuGprjlj01+hgZTRGf2kA+4f7aWiDsHfSMbxuqU7TBgtZG+0rWH8ubalWQ8kW9vEMyeOY+PMG8aq0alctlaAZKbEdEiJ1/U3yGrAIkEjSX9VaYOeJADQopj1SHyT/U7m8ZQs99u17vm+TNHIcHrG9l15qV119rfUNDtqX/uYrds+991uznVQMuGXrDsv39NveXdtt/UDBtm/eKBbjyVOn7ZHHH7fjp06Lbd03NGLL5arA67mVFdu+Z6998K67bA5mZbttS8WiJbKh2od5hh1wBrYzEsVgXZP9DFUurEFil4W5BVteWLZnnj4o4GVmesbWj49rz4ERu7K0pMqppeUle9lVL7ObXnOTbdu+zY4eO2Zfv/vv1BT2uutvkIzFHJr7+awIU+zzzEO0cdlnYXYDSv7d174uuUT2PxK04CM7du+1kXXjdvsbfspaCbPHDzyphu5c047du1RdQuyjpHMqJamJsZFRAZ7nZmZsYudOm6WJI6QG1lYyadu3bhUwuH58na6B78LXEmBYLUvKkipVktblCo0lQ0yPHRodGREDmzEi9oT889zx47Z/716x0x95+AeqVF5cWLSNGzbas4eOqB8Y1y0WqYhXCcWJk5Nn15bR3r177IYbrrfdu3YpftaaBnjPp221tLIWt3us7YQFgWIOmEbb5kA0+wDHYmx87+W+ezJLgFbsbeV7BvsD+xD2sbhKPBtkRn39OsHCCV8OanMhnkxGQoRGcKzo2blFq1aCfi8JDmwa1wAQCB7Ag33L+7uI+Y2sSaVkI0PDSgaQtIQNDAN7cXbesqm04g984oX5eZuemQmNA/M5YSZIL9DLQTaPeTs1rWpw/NZQ1BiIhjxIJhAvg/dQ6Q7wHaRFaN652SjoJUaGYY+cXHm1aM+fOKXG5WhxhzgDjCL0RxPLOt4PmNXSE4/jh0MDC93fw/v4HvkJkVjC9Yvxqz4vGTt35kwEttPyg93G8x5JyS0tW7m4agO9PbZl84Tt3LbVlpcW7aorLreF+Vkb6AOQDRrafIfmLb58NqvxZ4xCoqKiOek62TyPNjNJAJ+LDsx7rCCgFBwp9nGRpEgk5XB8fF/kuojHJZ0RJRL9O0kVInNHn4+vfO3rkhTrJJDkAhQOSWHu69DwkLAiiElcM01CxSiOZEXWpeM4ksPomCr833jnGy2ZR0GhpabVXCNxFXaa++Kgva4ngrhUvKkCoNGwQ4cO2Y2vftXa3snY873YL3wo3atYteS4lCpjo9+IhG+pHHr2AGB7zCbClmxKIJ/47gZGIpnXuP9z/ZBQSc772uK7FTshvxwrqxgTx4zUO0PYCnOS7DFVpKEhu/Bkx8q0lwU5T2IGkXI7xC3pQISIGvURwG4Efbao80oDBrSp0ISWbnXHBGADUKsbPRkV9K2k9xzo3jrJNICpO/YhaMHIw3ziYgmyHMAmeFLZUIoENJkJbmw4Fg4gDQUBsAF/OXlYDbweNFjqyjRKHD0ZNGXccDKA0uuMZUAe6DJgnp1wyj0TOp3L2/Onz9jUzKycWFhHgPdIdfC3ytckRxAalRD0CuwiqCC70tOrcWJi6BGvwRtPshnAJgfADlR8OnyGMmbGg2kCgC0GO5mUFAanIbBbRiDqIKuhDAtqcVkMdhYOzMJW8oLzxWeQppBjrpJvxizod3NvxMCKjpjAgGbHOsnQIZxgOp2AsQqQ0bQUn+ntt5mloh0+8bwtV5oCtGF5YRTYGOiynO0p2LYd2+VkM1Gk0VitWqlYVlC8ecsW27Jtq509d15ahTTmAcCm7Br9VQBsnBeVk0aB/hBsB2cXpiD3lNe2bdsm48tz3lnYHR0H+jkPsqUsRia6a2J59pRjh0aMmcBgix2lMYx8lt9skIAQgNoci+/GoLDBuc4nn8eJYMxZ6GuOavCo9VASITaSUvmml/6t1Ty2JY8D0OKOGsZJpZkkiGJjCt+M+U434i5X4sC8HK6+wKIMgFuYj4yVM7q5N4yzB6ucM9fvDTQ9C8gY8J6g9xiy2765eEKI5yit+9QfftImT5+Jkh2BSYTRVJfZyLrhXBgSZ2CjfX3XL37Y/uRP/kTldbfceotKaph3gd0YdFtDsA9gHZJUYmQmAnOeh54rluxTf/wpm5kCiG5bJpW7wDYS65AsX8vSrZpZrWiJyqqN9ebtZXt22eX7dluiVbfy6kpsfiRUOegMatMHkK9bk6oMNXQMJaOyk5F1xTmqSa0kRdpy1tHF56fW7siBR/OSHzVApelO1MGWudARI0fyRdjKF4POLw5Cd4drL/zbmXv+bDe4HECXH86A7gZIHGQJnwvgYzeg3B08djutL312AGc//PsduPHr9g1Ozh+a5bAKZMczlslllM1WM10A2TqsCBKesVyfpI+kkZKW7+uz3PCwrduz2xabNSt2agbXvk6X+4Vls8WKpalOSeLoNKzSqmmupOtlS5MIKpWtt1Gz3kTDXnXtFbZn52Yb6svY+EifDfQhyZBQgNiBdZ/OCsDG21QlD1U9VO0oy02ABnsXGS76QpQEOqNht7hQtMnJRbv3gSftxLlFS/SPWSmdt6W2WSmZsGXGYHjErn3VqyzVbtvTjz1mS9NTlsR5QmaLZpTplO3Zvcv+zb/5FbFLykjw5HMGe5L9bnFxWQBONxOVOUPfCSpM1ASX4Aot1RhceDCABp6a2cAeiCC4r0vP5uPUeaMe2VHKgtVdHucv6DRrv4mBjlhi6DOyd0W5DwVVEVz0+eaJRMAqwB2VVSdSsj3f/PtvSqqDxo0EBjxCj4rQ4IVrlbMWq6WUNIzsLwUNkcWBfXn7298uRxEZBUA6vstZQOj91St1lQTiYMK6Agtmj8MhRRomaMaGvZ2ZftvNt6iEnwZLtWrZ3vWut9noaGjuiC2+/vrrxR77whc+bweeeNK2TEzoWibGx5XER4ZkdWVZWv+ABjX1sQC0o8N9WWtBTbQaTbFbAZ4T0SfzEngHsAEeWX8kmgmXaDDHdUjbVRJHHc0TEu34GzjPSINQFulONcle6SRSOVRA7ikAh+x37EV/f/c31ERTJcv5IIWgMs7ISkFa7r8mgO3z5WI75UCy2PtdlQUOQPv8uhjwdtsX7FEgKTgj022iJ0jCvAtJoBdL6mF7S+VKAOGi436xrbwYALsYiO/+rpe2sy/+CpU/DaQLBvp1fwBGPvShD8nPIrkM89rXHXPTfR/parbbIikE4Kmge71hw3qBLZTR4mswH06dOqkkEe9n3UBOAYANBICS9KVhw+Gr7ty+Q/6Ka+SzDplfEGyOn3hOQOnE5k1KnLzxTW+SnOAIbNU4RyX912hqHVBZFAIpSmtrkiocRvcWyZcmDZ+Dr66G8EjiAWDTj6beEAuV0lo05TfT1BrphXaQXAJk5x5QsQLLFQBbOuj0NWEuU44OaSUHySdhjQoMNTRl89qrymCVibQVa22bnF+0k7NzNgmTdH5edolr8XvOmEII4R643WGssFfXXHONKo2eeOgh+9D73mutat3+/cd+z+ampsXgZH1pXSdgGLOmw15P8kuazwKb2XPq1tObs+07dtrPfejn1cjv7m/8vRWLZRscHFJFI8mokydOhpJigXFUdua07qlMc4khxoVxWqtIiHIgIXEWklc8uJ5QTpyyod68qp48kcQxvKTY5QV8/Vy8lrEbAbqLPOmX8J+6fQYfWyWKqPZLUV0HGBFZ6pGqLt8mItbh89FNi8/pOB1279BM+Cd5iPygJEtHOtg0Hs8Sz2aSlgO4FuWhI5KXEgdpQA1K+al2yFsu1bFUfdVySSS8kiH5HpPwfAaAu6+3IAYdpCvWFmuwJ9+je5slKUoFbK5gnUzBvvfAQ3Z+bkEM6l27dtoN119rmzaO2+TZSfuzv/icTc0tWq5/1BL5Qatb1rZuXG/7xvtsuJCR3AQNzxaWV+x7995nTx9+1lZZK+msIfV2dnbObvupN9gtt7/e5peXlSwt0z+jE5pcYxOYE8x5fvD//b67jQvzKySxiQmZo88dO2mHDh0OLOOhIZvYsNHOnn4+SokdtCuvuFxx3rp1Y/Ybv/kbqnJiX19eXY4NXxckIXLq+VNa59u3b1fcx/eo0rreEFDKXnzv9+4J0ojVmoDJK6++xu582zuVAKBR40OPPGwbN2+y225/naVzWTtx8qTAnanzU9o36X2BP0KClzm+dcd2O3HunK1USmLOAsjRmHLHtm1aZyT7SH7BRESOibV1+uxpgWWAliSTZ6bnVcXM/7muoHme0b3Gb8N/o18Gfhe9UPR8NqdqKRIZjz7yuBrSYSsBttWAL2E2OjK81nyaYyLvdO2116hChvsTiCvIwZatUg2NNVkTPM99xL574pX7hc3idb4n+F5B9xof0vulcQwHsJmnvIc9gngc+6C9Ifa1csY1uJHr9Xpc6/PFY+kQq4f9gL9JfgBgl0oV6+sdULIOP4CeDXwHtp39js9wTlQYIXkKGQ8/COY54Cq2+tL9l9gZ5DzovbBajE19W1aCpGmhFwhsUUBrPouECOSA/sHQvBgSGJ9jz0TvN4CeyAQFi5Iv5KUtDSlwcHjI3vTmO5V4oc/Dth3btH9PT0/p86zrp5540k6fOi3SA88hpScfRD2YvG9BS76dJ+09wahmkVSgxvsTgOFA3AvkhZ6glY3tlF9DxVGwXyQbhfNF3EqJBPWl67WZqfNK9tYqJdu+ZbP25ImN69XMsb+vYDt3bNdYI8/l0i2MG/dAhLfh4TWNaElxFYua17ympoPgHY0gueJ+nWwFEizgCBBJo7SJk3Q4P7BJpE/Yv3zdOOGL1wG4af4KgP23f3e3zS8ui7iGz1aPzYdJLODrgxNt3rRZiYzHHntM/o8aKrPnRka4M7DZLzj/t779rdY71Ge1Zl1jTrUka1ts8Jho8PPWdUUpF1jf3Au0/l/7+ttDg+VI1OVzJLDwwxk/kfKib6nkcFfDUxJg+DnB/w19A33+EZvKb8lkrIqMB3glNrvMWm8rCU3sAIaJJI7bBKknJEOVqCowYmUDcSD3yte4sLBkQvuekuqRrBiqdOtR9gYpnSA1onlF3BFJyFT+SqP+w29+c0eNGgmoxTDsSNyexlh1GFRxgwUwFghKoCLpDzqYwvQNLFIHsAPbHfkKmlWRMUR/JeilcMGAvQCwANhkFXFiKHOCtckxAHnJHKtcjYGiEZKY2EgDNG2gvy8ERzmMKLIOQf6AAcFocvOVXYmawer2Htlc3uXTAWzOiUYTh48cUxaSoC+bL1ixXNaNpQwvaNuhXRu7WtMQxTsVE2DDUtaEDoGQQG7dlMBy4m81ZywUQhMOyqXJjovBkA7AV2Rg95ANT1oQ8I8aYK7vJEH5VNrmF5ZscXlFziPlDXwAhx5AhPHwTIakNaKIu2QoKJ8XMzwy1yTY3xaAzcTNohiSgqaPDljLkoD3uR47PTVnJ8/NWAVVkVzIIjLWgLeUdPb09ymogBnCWKNJHBjA6Cdnbf3GDbZt+3Z1ncZ4w+5iAVIKo3LnhQUZVn6zUbkB4pz5P4bM7xuLntdZJARZLBAmMUEUD46BI8UccGkNDIln1TlvArWrrrpKxpvzPHHixFqAIIYCTBjpo6dt+44da4xtNBDJ3nsgwb1GA4u5uua+MrauMxQ1/Lws0jclGQIHY2LFAYwBnue6OG9+e/MpZ2FhjPicz12Oyz3m+nkvDy83liZb1H73xA2v+Wf5DmewO3DlQLuvG66P9/AjRiYN7aIjIhYNwHYuZ3/88U/Y3PTMmhFijB3A7s6qq0GEumvX7eZbbrGfffe77GMf+5g25jfc8Qa77bbbtK54HWMafnOPCKRoOFPQXGAZepMogTOJhP3RJ/7Ips5NW7OOkcNIAm4GJjfOWL1akpPfzySvrFq7vGqbRoZt7/bNdtmubdauA3ai2RvkJ5Q9l2RCSnaAwFgAtgPXURObAFF6UACmAGQEsQTqau4ImN2xYq0RpEQaQVIEyyAAO4JAEu6+iIF9McjsoEn37x83YHIAxdfVCwGYNXn2lzxcN3DoAYQfwwHsblDdN0sHu38UQzA0kXzpAPBihrePjZiIJBeTmcAww+/K0hWZBEFnrVGVOsTTqZa1CTMiNuFMIiXS328bL73EKvm0dQbzlu0v6HOr5+eseX7JrFS3ZpW+EC2rJskQ1yxVKVoG56pYsYFmzTYM5+3lV19qe3dtsYGejA0P0McgJWYj8lTJbMESqawl0gHAZt9TVhx2gOQUkBlCFx4Ql/LsquYhZeAz04s2PVu0ex88YCenlizVP2aVTMEWYWcnOraIE7Bxwq5+5Sst3W7bwcces+XzU5YieVWtiBumAueE2Ud/9aM2tmGdVersGYDrvarmSSUoBYwNeEolrXEcTJxzaf6RUVcjYCqr1CpqzQkJDJqQ3PLqE/52MEKgcjK11tgnNFXLCMDmPsJ4Yl3DEmKeOlvWHWsPenR8JbPCPPG/eR7HVRVYgcquYODBBx5UEyPAJoKLAI6zZ5FID+zqkDBkzEPpHraUxk48+F72GgIFBzSRD6GcPgSJ+aDNR/O6VEYNeDgPWKEMNkErdkG6dWKiluQzLczO2Y03vDyACYtLNjw0YL/2Gx+1I0cPi31NKSp72Nkzp+0Tf/AH0ntbPzpqIwPo+JZsw9iYGAuwXkaHh+SnLZarKtfm2lJi+mOzgj/HfNd61KA5iBpsFj5IYOREACqyPAhsxDDxCrXBgThmGenqcv0eoLJHAnCTFGB/UcMr5EQGBsV8ZxxhgR04cECMckA6BRBRTgTn9EKfkR/Xov1k77sYQO4GsvyIbt+65xdz+Z8CZ17NEtaWAy0OYHcfT4m2rgost4tr56OGvhcA7G4Q3BPKPgc9qHGbyPOeKPxJRkV2so3UTJBru/3229WoC5mc++67T3McAJnv8EQ25+17Cn59OLdQuYVeKvaCII7PonnO3o1sCKXr+FvqkxN9E8mN5QsK2vgcvilzBhal9+AIkgfDdvzkCUnVUfbK3n7rrbfKX9iwPpAKsKuqOlgLMBtRsiIve0r1Qn8PPng1yEFRbJAwNShSsBp9f/ZlYh96F8COl3xBC+JJsHVidTXqsg/IkCAVompU+l8AeADgAJRwfPb2Nhr1ZV0nQNdqvWXVVkIVjc+dm7Iz84uq2goM9tIaWQBflDHFVtGMzgEdfGLWEQyu1aUle/IHD9kH3/0ea5TL9nu/++9sYXrGqqWS1hggQ5P6HvXuCHIbCqjxj1owsJFgbFpff49ddvkVduebf9rOnp20b3/nu9ZsIp0XKiKprIAowB6Af+QSItwLmsi5oIYD2M72ovqG53yNBAmjsHYYcwDWwZ6cfrtN9nWpfg2JRGzeFhonChx/QbNoqtpit6GXkBDx9efr4wUANp+hjF7Ju0DUCsdfQ6kDkBB4DXEdX9h/5FREpuRLrb8X8+XW7IOabEb7gq/aaliSKi8qkonB+JumuuxZ6isV9mqVYvMb+cxM2/JJmjaSKKXZI02saS6btGw6qYbOalZO5fPiovaeXDave8ueRyUscV49mbPvPfiwza+WxUjesmmjveL6q237xJiNjQza5z7/BXvosaesmR2wlVbW6ul+JYQ2pKv2iisvkR0fGVtnu/bus/Mzc3b/Qz+wIydP2SJEplzeFopFe8+Hft42b99hpVpdcj2gC/OrS1boDdUZDmBja7zSy8k1fh8dbAuxSd3m55bse9+7x54/dVL7MRIieJQ1SvlPP29vvOMOyW8sLi7YRz7yr2z33j0BFBsdtu9897tiYF5+xRXCEBYWF+zZZ4/Y0SNHZXN27typ5BzA9eFDhyyfzUu/mpjrrT/9Fnv1zbfY2KbNduzkKZtfWlQ1CszrBx/+gWQj6B/BQ+Xu2ML+AUmRUKFCpRjs9mKrbsVKRUA70ifPHT2qqq2FuTmtm7HREYE5AKZoHaOJDOMTkB0WNRUkEG0YD2y1jGinI21gKldpdIZcyczMtOwhthYQfW5u1i7Zf5ktL6+KCIfcBT4OOA/2CkknElGMFUxt2ODXX3edXXHZ5VFao6Ji0lSGxrchVuMeOdnK9y4nIvi+4aB2wEpCVThxmu+R3f6dA96+XhyYxiYJE4i6ySxQr2Bh3mAr2BP4W35dX5/e734pews62LOz89ZqBGKDfMnIMGWc+Rx2FpxhCRZxpaq1AmbhJDLmAbaCqiOY9bt37hJuQ0Uyfg8+Ht/L9+EbspdBbkCyFjyBB9cAyBhYpuG3fNkIYPf2AaD2SoYGAJtmpPyfZsYbJjbY7r27xJQnobJx/UYB54efOSwtbI7FeYTeB6GJo+4DuIM3zO3yIdQLB4wvJiJkx4PHv5Z0dGIdn+eVfmfjw9hlb4mNV3U9JC3Y0xt12ZPzZ89Yf2+PftaNjYiR3azRvDL4H8w1/F+XM3WmsJPXuH8i10Q2NnPeq9U5L8c6+F6kgDgOoDD4mgOnTnQUflYuW//AUEyGAbwGYNnlPqrobA+NWCqdlT07fXZS5FbIIuyPAr6xVbGPzo7tO1QBQXLEE/GueOAxDWuTPZhr+qk7fso279giBrZYye22yARegcRz+Nee9NEeSVNFzru/3+6591677obrNeZ+XYDEzEt8CWwE/o37tbxHZMLYV4M9QBrYa9nZsPOpep7KTKlh9KgKxPFEquzYh8EWsRsA2PhjTkBCux2gW8mnYlE2nbUVSFCBlMn65TuDXGdTyToenFtZVXzIjgTJSmwR50McCSEiMNtDldaRI89a4gNveEOHTEMDhwYDROaRpotot7KOtJcn5KQJMUc7mCAum9PEVCdrSWXQiJHSaFgnCIaHixLIykYdNWUAsDk+k13MylxGF0GwDGrPMWF2AmBTCsUxybOrfLbVVBaRQQKQxYEdGBrQhPPJjtMn5nelssZglYB7lDdgADwTp2R7OmsHnjooJwy92wyGZ7Wo7Etvb2CpCTjEQKvUMzAM1IyRj+d7QgOYCLiJkRMlRDhHLAf6U4wZzE6AX41XBLBhT3EajB9634D5sHIZZ5c+ESM2amAvLq0ECZZUSto9sL54cLMxKIwD5xhkQQDgQ3kG3+nNskgW8GhEAFvZjQTZFpyk4KjRnRfN6xOTUza1sGINMQkzavhE6TdADxpqZJxhWANgkwlGK5FMMpsC7Bo2zHUb1gfd7EZdJdYEBGQVB4aG1GleDSmXl8UA8uBGUhSZjIwL5yOWDY0pkPNotULH9lXKqAM7BWNGZhVnn3vvbGMcfQdhOTfmggKpfF6Z+TAOobkgD46rBEhkBV599dV6DkOCkXVdcr4XR74TjWNYJReaP/lm6yCfjETclOTAx2QH8AEZfo5HEMN1uxwK73NAme92IIf5ixHjPAkMxUCMbGsvy3KWFMeSBE188DpjwzEYm5MnT8rQcSxPFGg+RZYMn/eg2g0g/+d+0B37P/z731e2N+Sxgj61d7Hle71cxAFsrudd73633fa619pv/MZviF31lre+xW688cY1ABu7wHdx/3E80dHk/HTfCBjjubJ5MK6f+MQnbXpy2hqs3zSs0MDsJShhsyZoTScCsyXVqFqnUrJCMmEjPVm7fMdm2zw+akP9fVajW28xdE0GYMTpZ7MhMISKFFcAACAASURBVKYkUrIhazrYxC4wvoOetWQlMcJt2NewsAMTu24JgdcrlZqVaOyILAkAdkzoSYLpn/nwIOzH+ZiDHQ7KdIMsFwd3P+x4vgk6YOLH4fnuY3e/j78dAH/xY7MvhAD0pR7dAaD/7QEwDhkMKFhYzUTb2kggQVFVX9rQeRuAsd2gxJY1B9AQejoogdDTYyO7d1q5kLHOaI/1jA0qUVmbX7HWuSWzlZqVV8rWSiWsmmUu1cyKy5ZZWLTR1YoNt+p2zaVbbf/uzbZ960Yb7qd3A5lmAOykkoAk/QCxk0jbeCUPFwvjKzacpCt3Ks0mjTMdOt4XV8s2O7tsZ88v2fd/cMBOTS8HADuVtSX0sTttW8ArnZiwq1/1Ksu2O/bsE0/Y6tSMZWj2gcwWYGy1LDt12+tus7e+420MiGwwpU/ou6aTOSvkCrHRU3Dk3V7wOUk+RMDXFUdVlh9LvdX8L+ojd7O4BWSruWLQY1sDB6MunIag05bGMgA2r7uz42WKPtcuDm7CZ2O5opcFco6WtJPPnbDTz5+2v/7CX9n42LrATOnpEcBFkhrmigdGrnWKzfUyQ79+pBQuu/xy+9a3vqWpCaDE/uKVLmL1VKpWXgW4HRDDA1uDv8S95/ywtWI90VQ4k5W9vOU1N9uZU8/b4UPP2K49u+yuX/x5BaU0nOK8Tp08YY8/+qh9/rOflR26+orL7aff+EYrLy+rlPzxh39gK4uLoV9GNm8zKyUlxQAEAKxLlar8F5IlsEeCRi3M6tiYJ7ioMSwJd1Q6sgQtsYEPfiDRKYwP9j0FnVTC5GDHBQBfQD66k8i7sTfHiifmLr0J2AvYU2HWFVdWBf4DYkvXm3NVMykYNyP/VRnYnhTpnjPd84lz8UeoBrgg18Hzvo9fDEQFG+wM7DAX5QPEJIsD1f7/lwKyCABCU9+o89d1HD7bbb/9Gvx7/PUfZx94sfeo90Iy6Gy+/vWvt1e/+tXy49AIxRdg3agCI7KX/Hs5V+bAyMiognzYnArS0ykF0gRxSO4AgsCSZobho+B7AWbDImZcA7u6ESrhBgel8Q4LEN8IRhMALD4Rc298wwbbuGnCkPJYv2GD/DNAoXWjQwqmtP8CmKJhXauLOLPGMKM6racgFhh6wzTeJHYivgiEM6SLQsUlBJ5iqaIeMADYC/g2iYSAJPwSfGjdUwJR2KOAh8yhRCqU8iOlmE2LmS35sh7kB4qWIkmYTNtKrWn1TsrOzMzbQ08+LQB73cQm3R6vHmVtMf78OHkAEIznWU/uGyMhcvTpA/ah97zHaqtF+9i//R9t5uykkl1qtAhTThIi+Bwhca5YTAxsgNmWpbMJ6+nrsVff9Bq75dbb1NTqb7/2dctkcmJoov//yMMPS5+cuIY4jLiG9Y02OBKK3TrUAWiOTZiiXJMaR6oyNYDZnpChprQHDWSRnUKCtDuBQ9CqxsyKt0LM9YKETcLbLr/Qf+hea93v7/ZT9Dw9MqjgiiB1kCSJbGsl9HAjQ5NHNcHs0nlVuT1WtY1GZ6iy+Oc+5A+I0YikC/QxnEtAn6Yl+b+aJ8ckFe8RQJQSuYb4j7vZL+nHEJ/TB0PgdTppPdmMKgGoXHYJEVi3Iq7kCrq3zNOedMJ6+geske6x7z30qC2V65ZIJWzdUJ9dd+V+271lzHZt2yTZjS99/Zv23EzRFps5q+fHFBOPJCrWl2rb1m3bbd/+Sy2TL9jg6JhlCj12/w8esYefPGBtZNN6e+0Dd91lyVxBzUxJ7tMdZmF50fKRgS2QJAJPHs97XLYWR8T5JZIU8iTVuj35xJN25Nkjiq83jo/b7p077fSpk3b86FHbs2e3XXbppXb//ffZ5Vdebr/+67+mZDOM2Mcff9xOnDgpwhK2buvWbYotzp07rxgJEOjBBx8U2AyoQhKHJBUNGT981122XCrb3GrRFpEcabVsdn5ujVCG7APHApgHyEHnGLASQBGWuOQ25+ft2VPPqWnyutFRJayRgCA+R3Zh08aNdi5WCa+sLEeZj4rOFdxjdXnV5mbmVXHBeGFj05S0EwsuLUnejZgajWTOhaZn2HKuG5bxnj17rVoJybilRfpXTelaAf7RZFYTSDM13sXXYRyJ08B+cK6zSCRZSwBeN7js608VN5Fc6Pub2wfup6rtC6GSv5uh7aCkg8rcB66PY3HtxJDcH9izyHiwLhzncKkP9g/mjssy8DcxK+/Dj2OP45q3btkuQB//DtuOjSIBC7GB+4m/w3yRzITYtgEQ3zixSck+DNpzx0/Y5k2bNC7MQUDD50+cVEUA54kuswC9SllSIDD9mX/Y89B3KZBZALADeB17lYHLIOemav20CIOveOWNRgUzlYfI1vUN9NrhI4f13etGxuyJRx+zxflFAdnMAfUgiYA4iQ5MvyeguwlIso3qyxb7M8Vqh9DnIGiQO26mfVVs9rSVV1cjRpGRpA33Dr+X8ea6wKAgcCBtlMukbd+eXdLmZw9ePz5mnWZdvSS4r/gQnvDgb/Y6/IFANrlw/32PkH8dJWQ9WcGYOvPa+7/w2W7shIoL5CaJBWgCOja6zrLsl7FCyJUaevv75UfgU5w8fcYee+KAzS8tS2IYKUj8DY6F38/8GV83LpAVzESMfxLjdVQqQmJeErnIqdInIJez6264zq55+bWqHnZcUoy7RCAjcp1e/a4ebLERKrgGn2cOb9gUepm5n4n95FwYP9aL7nVMJDt+w73k81RwAGCH8YzkoC4AmxgVHBGddpFWMhkxsNmrubbZuXk1f1ZlWpy/MLOdHEpiBxkmJ3XKF49Sk5wD1QepRFsJWs5NwH21GnwskUEtJLCbAcxmjgBwcy9ZnyShEu9+3es7ylBgBCgoa7WUEZQ2H1tzLKkCSPZsMMwKGEU4F5VyUQ4NJy7QOTbSEis7mRTISqkqGy+IPcA4P0HXzKw3jzYi5aewPAOATckTjU8CizmpMgUCQQBsspNcJBcAGDw8MiR5B58ADILrzbjD7QxsJpayGrHTcSabl0btY08+FRseNSybK9ji8rI0u+mQHkpPYvM+clEKcCg3o7yiIwCba/TvdwBb6mhqUpIWgM14QcUno4BDL2YidFKxCJOaKGllystqUgmI71pTnD/MKhxsnGuCVAwLyYH5xQWNM5seY0IQyvnBwNBijuXYfCcZWTYSjgdQg2ZgMh2aFTCR0MHOZoPDBmBX7yTtyKmzNl8sWyedl54r5S98N0A754eIPAD2saPHtBEeefZZZYAK+R4xmJEQQW+VYHpy6rwcagLehaVFAaeU5WBUAbIZExaKs5xZxAqAY5k4gQ6vqZlfNLA42CweAh2MJplqNmqXzfDSFDYSMfVic0+O7Y2C+F42NTY7z9ICSPDeW265RQaCRcrneTCmYj3Ls8VAhAyyGxEHBv0cPTutgCIaSW0GlFkUV8Xg45o86UJQyD3yDCPXxzk4qMwYSbLFTGUiYt1HXSvPcPkmxXu8/IrjO1ubY/M8P6wHZ34r2RG7f3cnfVyWxB1KGArr162zT/6nj6uTsuub8n3MLRw0z2RqHCIDm2v5yC/9kl1z3bX2q7/6qwoM3vb2t6kk1rsRk8wSU4/OunRoj8aVaxscGtA84XxJgnAfP/GJT9jU5JQ16y0B2CqVAsBmzktPM20JArlq2RL1quWsYzkaxzZrlm0U7VXXXmX7du+yVq1q1SJlVymBi8usrRiYYhcblP9GmSV+a21FBj4sJ3VVp2wpNnGskAHM5KxYb9piqWorSBM1Aws7aGFHgOKiyOefA1D/qKDJg7Zu0KMbaHkpYMWP2w3AuPPpn/8nDlBkG/r7+O2O7YsCKEqUhO7XL/Xw8+sGnTimygWTGUtQI829TpnVO02r0YSWTRFWF/aKRkuNlqXaBHmBna9+DJQyFnpseOdOW0g2rdiXtMxQkBZqLZUtOVOyxCq66C3rZFJWLRDEVq29smjp+XkbX63aaLtut990tW1eP2CbN47b8FCf9fXAkMoqUy7962zB0rmCpTJ5gSyh4DkErDhxMP9h8qXT2A/kqZBwaluxVLW5haI9c+S03ffI03ZmdsVyw+utleux1WZLzadgYLc2bBCAnet07JlHH7NVdONonFFCQqStQLYNYPOP1/Cb/8Nv2+DYsFWoeMrntH9UilWrVULSDKAAG87axvlE/5Ey1uBEBTYcexNzwlm4OLKSK4rMZu4TaxzbAbBEEoiAgM+wVnFgcGq4f9VaJZa/hU713Fc5vjHp6qwKt21+3x2U5HkSYJKeQpYilRGb5Yt/9UV79plDYsAoyB4ZkbMGgE31j0AmNcelnHRWDij/d1YMdofGciQvqRChVE/Jzn9ksuMcsl9Lk7ZGo8yMHCxV1uDQV8q2WlyVHh7gHX4N54Ajv2vHTrt0/36757vftUcfecTe+bPvtHQ+o0Tbza95jfyDdWNj9tdf+IJ97s//3AZ6CnbJnt32tjvvtEa5ZJXVFXvikR/YdVe9zE4eP27DY+vs8MnTAgUAnWFkk6BBRgT/DX07GD9BDiSsCa8kU7NTbGwuJPyww+qATrDCPIWhTQ8QKm+QWuGeM2axqbCY2PlCOH50iLkH7Nc46NhvAkMx1WP3cUA42NgkknFqlSgRKfMnK8H/UbbP9+pu4Oriz7B3OqDWvW9328iLP3PBpga2mzPI/H3dSTzf+7vt6QU/IakxVyIuslB4XzcYzvMOhnfb8At2+4dZzx8+QgDYzItbb7tVFVA8CIqOHDmiv53Fhm/C2mfu4z+EhBBlxYUoe9Gvc0QPHcAFXxa/CyY17DAACicaANIwNwiwON7wyKjsAmA3SQ0YgzReRYYOP45AfW5h3i69/DJJzt3xpjfayNioSropcy9k2AdCFQV7MAkBeh64NAtzDFCB7x0ZHhLbJ/TtIbFdl8wH9wPQm3ig2mgItKYKgeAVP5Bjo/1K8EQAB9MckGKwr9dW5qdVJQpLi3nMesHXhz3boE9CT/h+gEpkxMrkq3O9duz5Sbv7u/dap9BjYxs2yg66T+e2lfHHLhPEY5cZGyoGGTcF7Emz1Znzdtf732f1laL9T7/1WzZ16pSVV5ZDxSqF4skAr8JU7ijWwBdCdzCwjtOFjDTE33Tnm+01N98iQO8vPveXlssVlFzCduLTIyOhmC72bcF3xeYkYPjxOzKUL+z9EH1CoMy1eRkwcZGvCYHZ9A+A/KRGVAF8C4BLmNcwwEQWUuOnAKTwmtYQ5IJ2TMDFqX6xPyOgrEs/3oEMPUcsBJkglqiIaR0rjELce4F4hc+g2Ap7FYF2KAvtNlKJLw1g/yhfTnqzKvHXHQqiKGLuhyZa2EnZE5rtImNJ7wKPR9XjIjDYiB3xcYnjWBN9+ZykONGeJUHAPswaA0ChrJ+kU38+a6kGTL0xS/QM2b0PP6GKHvzwnkzHXrZ3m+3dMmI7tmxQNeyff/Erdu+B47aS6LdaYZ32mNF008aHeuVLwFbcf9nltn3Xbqs0mvb9Bx+ys9Nz1kgkbOPWbfauD3zASo2mJEQGhofDftOikjQjn4MHc8PjXvcJuIf4GMwBJ0QQywBgAkCxzz/4wAMCAyc2rLfrr73Wps+fs4ceeEBj9yv/7S/b3/zNl2xxadF++3d+27Zs3SIpEWJFNN/XrRtXVViQWIGhaEqy3XPPPSL4SDKMZHWpIoklGrARbzLvc/199vzkpCqNz05OCvTknjpRimsBCCaJO75unRLZbuuIh9dtmbBcPqdGqayNjcgrpTN2/NhRMbbBWsA5mEeUzXtSePL8pOZtf0+/GMC8zr5KjI8vgxQK64bPsFdDgCLeZg+GFHTTTTfJp4FpybWxzjZu2GAnT54QmxhGO69vnpgIYNXUtL3syivtjXe8UT6NehjUiSHxeQLL0++NA9BiS0bpKLFiczmNC+dK7M04FHKBiOggo3/Wk7M87yCe+4YijyFjCjAMEzYmnl1+gnlD4oDv8Oo67Civ+97DHhcKMLJiWGN7kJFgLYJjYePxiYKERJ98nfX0cBgese9+7x6bnZ8XsDkyOibWPvMEMB2iImB/IHg29Lxi61JJviF4B3sashaqagIgj/0iJK0XSj0EZnPuMHIFeBeo5Eza1ddeI/ksQHWA683bNgsDI4mxsrQiubnpc1PyLx34ozpfjV9jrOX+tMf5DgirDwopie5EvvrMBAyBe8fckp+k1RroD1Q9gu1xjvjBnLd8QsklpgUMnzt72jaMr7NdO7ZZGZJpOmm7d243UpBgZCQcJB8RlQfwCdj/WGdOmOCYPM94eoLLz8exjODHBukXYhP3nfg7AJ9RsSERqp5gIXMftKdWqmsESeYuDaOx++wzS6sl+8Y3v2Vnz0+J0IaEE9eMjzA4NKi5Njw0vLY3YZ+cSR+YxBXZUOYsSRLOe8++PXbTba+xvoHQqBRfQ7IyVOOXioH1HOV68IdEeo1a5NyDg4ee0WfoMeegMe93zIv3eENcr1LgNY/PwjUEYJx1rPtKglCM/XBvXUJEiQX1HyhLOYO/T5w8Zf0Dgxo/1+UGj+IzjrViy3z/xY4IA2sEvIo9i/WPMoWfl/pBKFkb1AwYL/YusGaS8kry5/O6TwHAvv0NHW4SOq44gK5/DbgZ9/DY9ThoXKPFBbjKTQkbLEYgsK2YiPztXSQFYKArF5s4AmIj00ETQhYTWcBEm8AzlCADwIpxDRsrk7bB/j4FzADYBNJs8rwmZlejLqenp7eggNJLSNxhwVh6FoJJ7zrZzuhlAEbHxm1yZsEmp2ZsYWFRID7ABiW4MEO4odKuUwkX8g2h0aSExcmUwxBwtyMuepx1jUnUikPzD2eSQaesCQo+4yjHGpY32e/IcoOBXa9VBGry+e5uzH10Jy6iAZyy2fmF0BSv3pAx9AVOgBoyIaGkR0B1ZNRxvpy3bzJhw0hbb39oWkGndvSIRkeGJPUwv7xqlWbHDhw5bq1UzlqUr+ULGg/GnmvEyG/buSOyE9qabIDXMKvI8tPFnGBjSdIP1Bsl1ciRDzPhWXwbJjYqS+mBGveKRcBmy3v83jGXnJHCRsR1wj720jNed8eeBelsPt7H+Tjo7SA4jrk3bXQn28EXsaxrNTVNoIkXDwImSspcaoPvYM4yTxkLFqwnDDwbjoHkWN3sKs4zsOSD7A6b11pHcRZstar74SWlzsAhgOGHhxiD0dFzaRA3/txzvo+x43sYS47luq6+EfGb7/LMN8d1VqWXq3Ic7gv3AgYd/2e8eZ21wWb9J3/0KVucm19r4qhAnHL9anXNERVbnEYMtapY3//dr/2aTZ4/Zx//+MeVnf7wL37YrrjiCs1PvgO2gW80DmCvlf23Q0CicsNoOD/5yU/audPnrFapK3HSaSc0z2DaIv8gNi4hHOsY2SESSAROnYYlSou2brDHrrnyCtuxZZPVSXLBWq1V1X2cEinWGfaRhjuWSlu92bEKzjdsQ91fbCcM3aA1qR+Cq0TKlis1ayMz0KZsuGKzK6tWrNZV+QEYhPOoBF8MVPjtDhrj3M2e/3EAmxcDW7rBk4uBmZeSaXAgxZ2dbmDlYpDlh52Xf96dpO7f+lzU0e5eI91gtZfwuyPin5czgiSHOEeBgd2IP0HhjQDV1Kwqm8xYBvZZm4QBrlcodWvBfhwYsnIhbeXBtFkf2sVZy9Y7ll9pWrJML4KEtTIJK2dbtrg8a4VW1bKLizYwu2g37tpu116y1bZPjNrEhnU2ONBrfb15MZg4J9jX+o4UNg8HCrkhkl5NuuWKwQeA3ZNDhoLmF5TjY2uWbXG5ZAvLFbv/kaft4LEzNldsWGFkvTXTOauTbE4mbQZ9sPXr7bLrrrOBbM6OHDhgUydOWA4HiaC3VtU8pkpqbP06e/f732c79u+xBN2/SzQoQ4OMvXVItgCtRMYVKQicGLSrQ9leU8wCSiu5N67RFrRnQ/kqDo3bXA9c2Kcl3dIlqxTKRmPTOjHYgszPGisvAnYuV+SVN3yvMzvW1j/OXXye/RmpGLqeH3z6oB179ojYTpImkF0NTcFIvjrrFn8DQAoAG/8Ae+Kl+wSAV119tQADHCWAPdbKuvFx2VXOD2AeLrGPE8dm/2N/8l4X+/butYmNE/JdYFkDOPz1X33RLr1kv936utfaN77zLXvu5HO2f+8+e/3tt9tl+y+xj/3u79qZU6ds9vw5gRH/7nd+x5bnZuzE0cO2aXxMsjAnjx8Tq3KFKqpURr4E+r1U0iF/QIIMRxuQSXxraccFphP2KrBoeA+NpSEUwLCGWQWoWpMtA5BHSkTsa7RX0b0DEGuHpsiMGR3ZGRPGgnsZgM28AAEljflMlPdi/+I+33///dLFBkiBDUqixKvNvFqKueT7509i9/6f+8xPDiCHc/yXgPeBCAHAwdivMXS6+m24v+dJbu4BQKkq2Tptm9g8Ye9933vlJ3znO9+xw4cPR7mMHiUjmOcErvg3SvL09cmvVoCGfU0kbHZ2Tt+NfwzgAjAxMTGh+Y6/C4OP9wPEEh/gA3BM7MiZs5NaLwT7K0uB6eNVdvgGBSo0ikXJGsA+2zAxoVJqgjzAKnQ0pQ2fSmveMp9JACpZtbwaAulsRtKDIpJAjAl1sgL80kns2bIaNocqwYZYScQAfD/zdWx0TPYPO6WGjEafjLrkQVLthtWrFe0psJFIlAVtx4aAcn6UiDOzKrFZJm/lVsJOnZuxwyeft5mVos0uBj8RGSG09hkrpPCQcsH36gZjALGPHj2qe7hxbMRWzp+xu973HluenrHvfeNuG+nttdnJSTtx/IidP3/Oas2GnTxzzkbWjVq+l2qKpC0trdjI0IgkI/tGh+2VN79GDNqJTVRA5u0PPv6HYraGvgFNrWHkCqgMBSzFopCcxL+qMQdiAiaATlHmIwLQzB+HO9S0vOuhwLYdmn+L1RUbiQaQOewbgJLY6bVGtLFngnxoEhb0H+jEJpIX6chzPmH/CiXa7s+uJd7bHSvQnyICxC6F4s0h8RUCqB1BZK/8WWsqSSKc6w0BufstFxJUF2SvupNS3a8jwdnpBLC/rYonKpY4k6gRuiadtZb6DuxrATKxPxM2hLi0WlG1IZU6JD9D018knWD+NbQuA0AXGNgj/T2WrC4LeIOB/fz0vJ2anLZarWKD+YQNFRJ23SVb7Yr9uxTrzZfq9gf/x1/ZTD1j1fyYrZar1puoS4sbclUu32O9fQNWoLGemZXrTVspV21+ZVXs6w1bt4qZTfNGEjrsvZIBjfFwN/PWEw3ur2LHnInpZfA8tzg3J7vx0IMPqpHd1s2b7ZqrXiZ2H1q06Lf/8i//NwJevvrVr9rP/8LP27vf8247dPiQbd22VexZAEzGcnhwSLPz1Knn7d5777UHHnzIkHAA9B0ZHlWj+X2X7JcPOT01bf2DA5bpydvU7IxNnjunfRVAE5INsTsxJn0Cjhx+NlScrB9X0hvbga4yCcTpxXkbXTeqe6Iq90RSTe4A+bA5gF5cH9fc198bY56y1j82eeumzbq37JXYZUBYbDn+B/Hxvn37Qll+FcyFHiyhORz7AP7cgSee0FrmB5CTuA38gc+whzNn6rWqwMgtmzdJJoPEJMcCt/Ckgidtff/v9ttd1sN1lHlPSEQBlgX70J1k9vXh60nkgCi7uQZICoNKxeaEAZj0z3XH2E5a85hbWE7UwkaGB38/YMbRD43Sk/49IqIgO9hsyX6yz3z+C1+058+csUQqI7kcr0DhvpKMQxIUv3Pd2DrdN/wg4mcAbEgS+ImeVFDDPvWFqckvJnnL/yG1cQ5URwFeQtIcHh2x8Q3rRQzkhx5kPQM9ipch66wsryjemZ+dV6NwAGzuX2DgBl/Dx9nXl7PchQeBGdFrLlZ+c98c1BYJIZfTeTO3iZ/4XuRuA3ha1XcgbyJfg4qA/gH9np+ZkY4/id7R4UHtI+Njo2JgUzAAnsjc8EaijAn/54GfwBiyj/jDfRmuxXtGMFaS+0KeQv+CbyKWNpJmzSATyDWRRMDPDMTA0IBceJ6SiQEkp8E9BFaSFyQqpufm7cmnDtrBw0dEIiVmxw8muUBFGDaChpJercoeDh7m8Y/7twCxrCv5OYP99t6fe58qhnldGEls0AjJEyIMc9WTQ8KcuvpOMTcfe/xxJdR4jTHg89wjerg5TiNFgUaQZ3UchWvOwCInXojqDY5JKZZqcJ7Ejk2pLXBMsET8uYDT0sOkrLlPMoVjuFwzSVKqVfhNlZ323dgzSyxw+oqJNEtBcMIaUUWCvYAkQtj7Ql8lxS2qTAhVCtwnyLpcDzYw8bOvu6PDwWhAxqYDwExpWC1KW3ChHAxAFedNAHZ0Yjg42Sqh5lGUO2grBm0jGQFaU6HtE50BtGJhYDMBcCatHSRDeH8AW2EHM9kzKrnl4vg/Dqiag9BBE93KegCws/nQDZsL8pvIxBXdHJbm4KAMiANDzrjRhMoV7OzUvM0uLKnhEcEbWVWcV2V4MgSCoayNc+R7CQKlUU3jSjI8EUBZM5paCOi7IGSeUtMaWOOMX6UEUxvAMmi+8X25Qs+aBjZgKAw8Ng+umcXpWRcygQDYJIQWlgCEKasIi82Nixxrv8lxo2LihLIOGhVcALA1qVIZS2cKWsx0JEeDmywHgQ3M9JVK3U5NzVojmbG6hG4oXeMckVYIZaEA2GxkAjxid2iygciv0MVcJQ3FVZVQsuAwxGQSxYyN7C1nzXMdDlLztwPb3fp4a5m22EjS7zULqFvjnM/zGsf2LB6G1pMa0jxbWNCccQBbBiBKiSyvrogBRLkY18kixcByDIIKmisw50PwEsp0tMjjRss5c2+6S6gc+BMjJf5I66+ryzr3D8eE8/TPM4a+ibsWJZ93CRWu0w0f1+IguzvwDl67QQ+4YWAteYbagSk1SgSYjxsWRo/sqK8hZ8dzHpTwIiFC92UcL7nYkY0jrb0oXRJK9NOaB1deeaUY2EePHxOADYv6gz/3QaNkeby/jQAAIABJREFU35kG/GbOBuZXaU36RswkGie5hnj8vk//8aft1HMnrVquWS5Dwyh6JcJCbFhbYGJgvaoxKg4M0j90tCV51ihZolFW06XrrrzCrrrsEivOz9rc+UkbEdOqKLuDTZAetvDPoKWsag5ttFEiITY/A/RpYHgtaaV6U8mfSstsqVKzudWS5ETEwo66nSTzeDjY6wEWx5ed+CEPd9p+HMDmxd6rjTsGSRezpbuBZJ+7/9xzuThw6w7e2BtU/tfVxLL7O/n7hwHYaQDsDjl8JI861kgGEBvmvUuIIB2SSSA0wh5DhplfkaGfSlu70Gv13rw1RgpmAwEISdXbll1pmJXR80pZtd2wZk/SiqUFs9V5G2R+npu2n7rmSrtqzybbtXm9bdwwbv19SN3ATAP3Tlo6XzCDeS2t4ZDYhXUNeG3NusqEuXo28nqVvhBJVRktr5asWGnYubkV+/7DT9mDjx+ywsgGKzVh/AxZCt3ocslqAKbJlF1+ww023NNrR5962s4dP27pZsPy3FOqPWA/ppNqbnnHm++0m157qyRRkBGhqqderitQwjnA6eD+yLnq640yTYHtJ9AiOpXutALYsBxUORI7WzM/HMDGEfLO3BdYdwHA1n0WKziUj/vrrIHupAnH5jXXgbv4dcn4ZDICWWCS07jx/vvul6wRASkOPPuo5MBqdZuanpbdDwyOlDR66fSuSqtMRrYd7WtsHiwtAD32WvYWEp7sjV7iT8CybnhEjCWCWfYLjk0inyQA4PWll1xiU+fO6fNbt2y27/zDtxRsI7e1bv24HT9zWv0guM6bXvkqe/UrX2X/4fd/344eOmTLC/M23Ndr+3fvtPf/7M/Y4sx5y6cStrwwZ3NT5wW2lZrM/dBwptZoCZSSnIEcy5alxcQMtiUA77EBdQR78GEC6yxUZuGTeEMcAGylgpjL6Yz6V6ghZGSBwMBlvyQgw1azP7qzzHexr0kvPAZxjBv7IY4n4Bzd2mGwk+z2PcrZvtwP7oXvRz+Offv/3nuCnfP9/OIgn7XFHsK98KQNf+MbC/DOZexDd/2Cbdy4QeAy4Kn7RO4vM2+5Z/iI+NKsCwcpAGHwU/DvWfPLy0uyI960FZuAjw7zGS1RPgs4A7uRB//v6x9Q0gdtWaRnAMD5TubgQNRfZ80Nj45KA5s1Qyk3gTaSI0h+SYM66nUCRDF3CKiZ+CRWvBoUcEEEmwgQIrlAErFaLQvAEnu72RIILtCicaHxmBq3x/4AMEbx4fNE382amNzYd8gdAMACammQiB6xhImRMzMRQkots/li1U6cnbITk+et3GrbzMKiwCbIEtg5xodxxecCBAs6rEtao6wHmJY8Nz48YCeeetze85Y3W7O4avNnz9oNL7vSqstLtrQwq/2GNbtK5ScxWCdhyytlO3nytG2a2KIGgqvoiG/daidPPW8bNk6IkfrVv/2aND5h5qp/zMqKKiyJS4j92KNgWZEcQxaFfSTMPZeKCvHgmmRefH6tUmENaIbAQQUE4GSIifgREYo9gXHTPQj+qviBseIhKFtSMaxU9VrVggOe3YBYN4Dtz8svwebhe0WAJ+i64h+EBo0CuwAGuJ0x6eoyI/IoE7AVkRe40NTagaHu73GfxkEx96UUJzIHE5FRDglCjYW9Y2S3hBHnEIAoJccjoMsaC02wQmKcukOSnui999F4jcpRqq3EVp6TLQa4EBDVk7eeZJB8QgN7emHVpuYXFd8Vkg3LW81efuVu271tQk0QO7ke+/TnvmzHplesmBpQc/OeNPJsAPihETAxJQlU/qYSMZnOWf/IiH3wrrss39dviWxGGvPsKcQ5pVXIKqGiTknVrh/GEjCWsfTXGcM1ABvfEfZepayGs48/+piSUnt277HNmyYkofDMM8/YFVdcLimNb3/7WwKvfvO3/nub2DRhC4uL8k9OPHdCkpf9ff127Nhx++Y3v2lHjhyV3Tw3dd5e/vJX2CtecaNdetllQfdVFaoN2c9iedVWS6siODmg5vc3VHll5TcM9PWrESMJGWwkrzFzF4srkoKgsTfgV5prihgHCV7WnicnVZnaIeYvrvXcAtxWokf6zXUdl4Qhaw1bsWPbdoHX7u/4/BQbuqdgy0v4KxkB1FrDVPXFXl2AV/hQzAfJQPX1Kxb2ZmzgD8wl11YOZISAN3AsB96cXNV9D5VQUvIiaGH7evH162PoAHk38U6JryjDKUmGCI55/OI+or+P17vjCt/bREBcM1OBjEljSsFX0ooOY4icFEkyEjPM72/8w7fsiSef0nyenJ6V7eeecW/RG4d9rWRCLqf51w0eQgLwuBxfh3vGeLFnwnpFpx7bBhit8UuHCn3WPv7Ynn177dU33WQTmzbZ4vKiZaigKeR1T1YWl3UOxeVVrYXTp06JHR0jc90njatXeUXWvI+N4mT1dLog+ScWcyQ8uJ/BeWMXic2ZQ/yf9UPVk2MM+HOA6uy/SwsLqkZCSguCJPNzz+6dtmHdmOSSBqJMnccOLj3DPXd/0hMPHJ/xdJId71E1YKz0wZfHd3BcB3wBu6feLlHGI/RdC1WCQ0PD0TeG4Qv+FRrIkmzg2iHyUrVET5mDh561AwdhPXPNAzY9MxsJHwHgpZqBueySxUgHkYgQ0TE2NiVRCYCr8+4t2Ad+4YOS8HIchu9mbJ1EiZ/DeXryVQmFSCxkPkAGuf6GG/Qer5jT3G21pHLAmvCxceKj7x2QUsL+i+RhSMAK65U8buj1AQjvALZLiDCDeA9xAxV0fi98fQtPjiC1r1PFcFKJCHaBhA0AObgL3+MYGlWokmeTnxGuG3ukBAUEBfVIDI1t8YkSP/PaOyQhQok8wAsMbHSqAbTdiPClNCYBwOY3jGiJ76tEDGp5KOvCqRP7QC8H3bILGmIdBVmU5nlAFJqClNXIMZSFmdjKPA+zEda1NLalTUzzRoJ/AOyQsdLNRYcuamBLaiNqEGoCRN0jD4K4Di9VETM2kbKjJ8/acrESSg4B2wFiAXTR/RZ9P5TGQLGXPEoEgjHoNFb0EjafNGrgSMlFBLAB3mniyE0ora6ugfu8n7IUynRZcALvCRhbjVCmHYXWvXwmk8sFqZJGSxqXLC48J7okr2V3Wk1ljiQhEplmuDbo/QAKspE5EBCMY9bobyYmKfIhWrA13TMazk0tLtv5hWVrJrNWYzrQzAvHVdpslCf0W//QUMjENpsab8q5MF6UqAFgK5ig/EFdS0MnVTmegCxqvhW0bxx45W82YX5cf9mBPDcMAtwjuNVt7KSLJmZQuGe+UansOwIz3a+pXCMaSWX11JwSzaOOHBIACZjBPM8YSXsumRS7CAAeh2Pj+nEtcl+8nDfzUVlnNwrRMXcg3p0wlVUxZ9HCUzOkC2L2XIdK16pVBRFcezfg7AGpayUp6FNShwYvIRvnxovXePD97ugoExZLvPgM7wcQ53nXGuPz4V4OrpX3cM7ebAgA+zOf+t8FYLNZyfmhzA95mtjU1GUAuOdLK8v2pje9yd7+jnfYw48+Yp/61KfkUMIAg3HkDGySQ3wOZ4m57M8LVM+HNR4AMEDklv2Xz/ypHT181Jq1hhqtsC4UjFJ6KrnHEOQoSUZQgh4y84ckW3XVaCdTKy7b+uFBe+V1V9umsRGrLi+a0Vwv6tlzv9Wstdm2lICeIImErZIDFZ0w5opKsARio4ltYmJX2mbFRkslmkulqhUrVatS5ZIiARd0WH2j6nbmfhQo86MA7Itfd0A5HDckXoIW8AudSH9fN5jo59J9TH9fNzDd/T53Il/sOlx713lZ3efmf/uG506Wn6cCHUsKwOYBcA0Lu0VfCO64SoTRhKQJEj8EioDdsVAXuRf6MuR6rUPzvtEeS/YXVHLdqTYtuUojxLBZVtBNLySsVS9abW7SBmoVGylV7O03v8p2TYzYzs3rVR5XoCSXZCogbDJl2Z4+66RzAhPVVFRyQw1LtOr6ocwcEAUHgc0ZcKVSqlil3lTT3ONnZuzBJw7Zc5Nztkx1YbbHUvkeOdRKXI6M2KliWQzsod4+O3H4sJ197rglCZCoilKTmIo05EvVsr3hzW+yt/3Mz1ipXrWSWJsdK2RhJIbu0x4k4EwzzjB0pM8XSzw19pEtE/ZEmOWBga1AOrIDnO0mZl1szuz3zRN2cfatAdieqFn7bLSZ2KTuANbXPmslsPDoEl+QLWbsThx/zr7w+S+I6YxsB/YV+7Vjx06B2GfOnpVD6yw/9Lex03wPTE9sLU2dkCwAYHv64EF12QZM5TrZq3EU2Wdz2ZzNnp9S8If9okSY8lxptjabAWAro0ebszLJ61rN7v7a1xXAzs/P2cLyso1v3mQDQ8NqovTTb/5pNWP+L5/5jPXS/IR5VK/aUF+PXf+yK+0tb3qDPX/8iNVKq1YprWoPKlapDgnEg9DHJDQ2g4BQrTcFLgnAjkEf60IBXhw/5hKOaAhwQxkh+3mwoQHAxs/hPivRRICaJ5GYUxVd0EgM5cEOYHfvKwAE7OOAcXw3folLI6Cte/b5MzY2MhaChjLliaGRJnsf95X58P8/XmoEAoDt983XRDcIoEqBwcEg8xMfgeTQso/864/Yzj27bWFpQaApAQFr2qW/PDBhrahkPgIU3liN+0/DTticfC4k4EIQR5CIHjaMQBh9Kofu75dP76yvELTldM8J3jlHT1bJfhNL0PdkMBAlVMI9Mqx5CNOLsvcO+ojYcqoYY4M7Jf+Lq/o+9YHB7kobOB0aB0VpBnzYdoPKDPqthOQNMiXs6yRs1hhrArPx0RNWyAb/F5uIxnAvDYClEU8DLMaA/wd2IRrb8j5UXpq2ZjJjK/W2Tc4t2clz0za1sGyHnnvOxjdulE3C3vgaAtSnqRrjevnll6+NPRIirCeeO338iJWmztqH3vVOmzl92p559BG7YvcuS9Dzg9LsbNoeeuRh28FzmZxl8722Wq7Z8WOnbM+efZbt7bcBGr9ls/boY4/bps1btCd8+Stftamp0KAMzVtkYZ468JTiEuIyb+IoEk3UZaYvjnaHyMDW/Yt9DsLvC1I7SrpEvXI1Ye5iTnMv8alcZzPIe3RL9YTKxcDITllH4E6s6LlIR9593m5Aq3tt6JzY7x2wcUeEa4r+kKpTlHO90NhRWtSKMxPW6vB38AH9OM725HuVFHyJB1WBrVol6LF3NUh2P9DP9YK/5U2M0aoF4Ee9JOhli7WBP4E2cSopAhixOo0+AZm4Z6FZfEb7EesORuTq8oLY041Exsp1KhapHk5YplO3ZLNko70p27ZpveRrtu/ZZ1/+h3vs4YPHbKbcshZj0CipikFEhNgom/3Ce15B9Ljiqqvtne9+t4BrrDn+EUkiEXAi09xBFV//oaIjxJsO+PEaY9rtXxBTd1pN6WA/9uij6r+ExjTrgyQ8lVPEMzSOP/DUAXv08cftI//6l+zOO++UTcMnmJmesanzU5JOeuCBB+3gwYMhlsoXbN++/frs3n37tYfOkxhH7kRVxPTUWNEa5zW+J8QsASxzoJf4kM8gMQCxB9wExrX0iBPs3cimhoQNrFnJh0prPiO/QQlDfBz6bjRCTMh8wbbiS7BmfI6IEKDYN7BKRU5AJosKqzgXsWWMo3TnJRwbGdDs+cxDVSSEXl86J1ULc8nhtQvjT1807k/o+dFNwPH14ElUj0cdOBQIp6V9obHri8U9Tjh039LXcgDGgnSRN4l9sbik+/OOZ3lsIduhEQi2iURSOFbIWJEswLcBowG3ogKdhuwHDz9r3/j7f7DR9RtF8iPpiZ42+x33n/WFljj7J/NI8nzagwLpifvJ3oQeNr/Zb0ngusY6vuP83HwA8djflUTrCDvZf+kldvvrX2+bNm+22flZWyou2fDIsOZau9mWnOfc9Kw9d+y41gOxuOxlgiRhkK0kGg4sae59wAWEjWldBhzE/XtkfjgHxtb3f5JKMMnZA+fnZrVvsd5h5CoWjolzrhkAnYQkiTTkhseGA4A9vm5UMopAf9u2bAlAZfRBPWnBeLmmufsl/Gb+OoPaEwDMbSopYUS7zCn+K0lwFABUYZnPq6JBMhRRDkWySqgWQEZDW75/QPdsZXVFEnsQbzds3KSYbHZh0ZZWinb42aPqFTFAcgfiSL0uFvSZ02fsVJQcwncFA5HLHGVc+X7uBRUTwqEyKXvLO95iO3ftDA2bhdPVxBj3ecu957p8XP0+BB5dSqQD4hXGzGVYwGzwx0mcMaGdsKBxifdHNiWP3E1IAF0MYOOPgWVyDShHhMRywBGxK/wdxTDX5D9kp2MizvEs7JPjWvgH3CfmKmNcKRVFAqAHVLiulvYoB7BZB9g2JSzboepVPRKFQdI7btUS73ztHZ06iDngcgSwpU0lGmNw9gSuXgRgAwOwAFptLiatRevsBgW8Mehlc2TTZMNCL4aMF40A5SBiICpFy+eQYwgGTZkK9IjokNzfq80JEkNgYLflLOLgkJknkCpVSrrh7iz4BGdAuGH8dhkG/mby8l4Jn6ey9uQzR225VI3nBsgedG1wqnBqBWRD76dxSQf6O022goQGwVu13tI4+QJkoHlNznI6ZcNDgypdhH3NZlso5KMD3JR+DIx0UfAJDNVBMXyHN3F0YBengPMqV2qhCab0fNICsDX2amYVdJNYMd3leACvgIBMPncImPCAcJy/Gi729+j+kd2FtQXwduLseZtaWjXLFgTCAXgL+O+0pB2oQJ6GXjBWYlk1BotzoCwdbTHuAfMJZwAgAKPAxs1zNDJAhsIBaXdOWHAyADHQ8vvY3YxTCYCoT+iajCx+ib5H8DZs8gFM9gwXn2FBKBsVOw97mSEGDwOOc4hBgeXyihtvlHaaP1Tyk8mo1BzmEsZ4bnZG959jSqObrCOdW2PWra+/Twafc1ljTsSmMIptkgEMuniT5jtVDkL38FpNbAQX7HcDjqFjXgNoeSKA4+j+0oBjcFDsHi/NduDbN1YxD6NulWfwXUuMa2SD9TnjzgfjKx35f+ys/R//1//N5qYpEUIuIASh6B6F5jth49Pn2m0rlkv2kY98xF5z8832re982z772c/axokJe/8H3q+kAOxAAf90SUbvenBQfyvgjJUQ0p6PjDLAEcCXz3/u8/bkY0+oI3w+Q9dbmuilZcManZaqKqKUv2READNTOOoGg76obu6FdNIaxWUbyCalib1r0wabPXdGDXIow8QQE9jibsFkIiMfqkpwAnASIgsnOkAKqgDyAbE7CTVzBMRerbVsYbUkiR4xsZNZyYm4w/diTuAPA3B8c/hxQJ5/ChCHpGF3UNftBLrD1f36xX93A9j+2RdzRP38XgigRwncH1JG3x0Ydgd02iBxuAGwFQh0rMmPAIPAIMC5hX2NY6fwmoAXEJv5wJyEPdI7aIn+PksO9VgnT6l3x1rVhiUQK603YzBAE6y6tWsrZstz1p45Z6/cscPueOXLbXwwZxPjIzYyNKAkJ/uaBGuSaUsXeqylAD0kUdSoqQ1wXVfpeSJqscIgQieOjvLIKTTbSQOCePro8/booeds857L7Gvf/r7Y14CVRQHMZoXhETtfqdrOSy4VsHDmuRM2e25SzOscAHasVIKBXfzHhl/v/cD77TWvfa3VWlQSBOkIwFfKtsS6ojFfTByinagkUn/QBRfAHPsriPGF0xN/1LysS9vUA3AFUmpc6YF3TPTE+417gV2GfdfNnuHYvn8FexBY2c5g655f2FjZNBJGtYZNn5+yT3/q09aqw8yqqtyVY2zYAKt6PDCGM5loR80OHHhSzXVcLxE7jSMIaMZ+8K73vFtMYWw+iWDGh8Yt2HcBFTCyEkkxb7yHB9ciHURYToWCPfyDh8Rkgk315S/9jcYDVhgNkGfo3YBtqdbsbW99m/3Nl75sX/vKV21seETARCGbltZtXy5jN914g12+f4+dO3NKz+PAwRChMqQM6SB2RqdJLGxsQGw1t1PPjrACLyQZcNpbAqdVqeIN1xSgYn9jaSFsa9hiSRjdTRR1tG8rqIpNbNgvFThHwMGTEc725X4x7nyH7/Xsk/hw99/zfZs6N6X16qQDObkk7FeDtMj/2x8/qYjIv0Q8JIxJCLxZ34yfymdjYl/BbyShuA/B68xfyjqRq3jDHXco2Xd+ekrv9WbQ/O17vphUyOrFZD/HcDYw635+dk6s0NCAKaMkDWtB9xMffqBfvjN+mUo+rSMwh/NT4yySLJFcgH+Df8TxeYyvH5efSKMiAnd0+3v6+tQ4FB+L5BiADyCN/H9VYsAqXFR5MwAW/rH01rMZVULCRlWpML4JVrlJ9QEM9dCUif43QQ+bBA1yicgiBnCJmISeFyrJp8FiNm19hWywb9KXBmCLzaxjPANmoACMc83kbK5Ys2dPnbFjz5+zuZVVayWxzRWNBUky+Y3Z7FpfEkqT8cGQc+EHn5t7gqbtgUcfttr8tP3Kh3/BnnjwAfvSZ//cLtm62bKdls1OnbUjzx6yG258uW3bsdMWVop2+tyUnZ9esNm5Rdu79xLbc+nltu2SS6zW6djTB5/R+qak+ot//SXr6ekTMMV3wmSFgQ2ATcPKwJyEmReIAQTSnhBcaxoWxXFCaXZkNkdm8Rq4DQEHWS+XAFGgHgApxpxxhZEfRZDWwHFel3wAQElk3juAtgZORTZ1dwL8nwDC2DR8zci4DKTsqDUtIlZg+8X6vbW+TRf2n5RVa/ingdjiPmq3D+V++IvZMGldt0JixD/j+5y/36sao5cWtEkB0GEtA7i16mJed6jqUmOstmVgszNGMWmO/nsoig6M2TVbQYk+xDCqbpodJUHZJyCodRoVa9dKtnF0wEaH+23btq2299LL7KHHDtgjTx2ycwvLVlcitCoWbagipL8IrDmNtOLioZERu/b6G+ymm2+2RYhEmVB5zH2TpGYxSCg4cO17iPscPi6Mrd9LJ6FJnxXfpdGwY0eP2tFnj6jvAp/dsmmzABrvWbF3/z5pVJ+ZnLRXv+Ymex1yXZddJulQbNehZw7Z979/n7TeYWtjH7EBl156mWQEwAOIu4ldAa74DQO1kAfEDeAe5+6atZyjx3vEQpCaXBqCa5GkKRhCLivQDT8s6M1WNO9dQ9lJd4woeAMNot0Pwm9SfOSN1KNdC8BZqGjXLgFYJjmdCzGayIVUuudzaxrzvFeVtCI0hIaCIYYL2uRcJ5+D/ShSo3Seg2/t39Pt53evRY7pBAmPCxmvwL68QKC5eJ34ve6Ojf24qsmIBKPuz3XHId1YAO/xsZO94JyyNN/GaAcdev9R/AqoTUKS3iz1ZrDhiZQtLhftL/7yL23j5u22UKoIQwlNMxdkt7ku5iFrdc/u3aqYIYYnkeHNkbH1IrSlUtp3SbwAWjOSJDkAxPGBAC9ZU7yPikAkV2kuvnPXLjU/XVhdlCYxc2tiw4RVS2U7d2bSKqWy5HOeefpg7LsTEn7epDEA2EHrmHnnALYakUfAlX2IuekAquZgJiMQGB+Yuac1oN5iNB4srwGva4mmFphdU/JIK0sLtm50RGSfTRMbZKOWF+ds5w702gMBxnt6OYgNDsPzzqjmHBxw5m/vdRYS3sEGc23suYwbEkD4CloDqZRAXX7jV/DZ0GMhkCjZ01TJCTGkVAryhI2mrVu/wVZLFVuGQNps27HjJ2xxcdn27N1np8+cFRhOwgxZoWcOHpScSIiXOmIys460XkTOTes5zcNEx6694Vq75bZb9J2Md7la0RiIwR/9Gu4HGJ5jRCIqRGzlyLGjej9zCLwEUouTPphzEEXxH4SHQs6MydqAixasUQsEEQewmX9rJKPYxJEqdMVpIgoEGQ+x1VWBGZI0TpAA+xGJM14r10XiS4A1PebSaa0R6Wkzd7Jp9f0LMq8UDAcpFx6SLIuKD8HuhO9RdVYikCsT77z9TR30ngM7ui3NNG4aYDYTgofAWgKZTFpANjIiZGmZ6TRiQgqEG89TgK8ApTIsUUPaAWwYjATzmRxAHjeyoY2ytycYdwew1ZUaI1/IaRMGLMcZdWaDmNtoYFOeSjfygQFdDJOme0K7TAMOswdVTAyex4DUGm178vBxWymR1QybE5k2dB0J4thoWRCB1Qo7uhn0BqPTQYBbq4dml2vGUVnL0BVaDRyHBlUiAYDNTxBAD3o9bIRiuwNCYhxU3hhuVNhwAnDAhIBJBVC8ssoiikYmnZXEgQP0rnEZ+puEeycnPHZPByDsBjAFwlmYXP29AcCGpZ3J56Vf9uzJ01asty2R77FWIhhyzgdjROkH36ty/biFyRBUAhuvv29ATWBkyNCtyeWVaVaQJaka19UJzpsHTL65ebDLNbhWs2fh/F6yGD0Dp80wynL48ZyZ5BlxH0tnalMuAgggqQs1qQoNe3gQPKMzRXkG36HGIu2WnCCOz8LctWun5XIZlcByjhwXgBnAem5+Xp/BgPAcP9IYjSCCM8RxwHAEnDXt5VYOCPh4uKSHG1uV+ff3C7jmPThqbI4cRxmqWIbBNWPIHMB3nTn+zzU6QL1mxDOZ0C2XJoaxk60bJx9X/w4Cwj/8j//JTp88JYOCwyQQHTZTzNQ7wK5mVemU/fqv/7o24C9+6a/t7rvvtm3btwvAZlNk/ga2fHC6GLPQuCfqKopJGP7WhqZxy9lXvvRlu++790j/KzAIQhQk4IZAHrDSgxMxcmkeFNmkyY7KkAd7clZIdqy+PGebRgftusv22aaxYTGzSyvLCt5wAHDwsZc4tCR0AIriDnCBTQIgB3gXS49qsMssaGKXWx1bKlVsZmHJ5osVKzYBO0Pywp20blD4Yofu4v//uAD2PwWvtW2JyfRiD3cCfT10B2Xdf/9LAOwgbRDZ8fEkLgbQw+b6QojIA0XpagUeh5jXbUp6lWIIADb3mZJMORG8EweU5I4i5Ix1cgXLjayzDtUhhYy1U6YKHG2itZYaTHGM/kLWKisL1ikuWl+zbEu8C62+AAAgAElEQVQnjtovvOVOu3rPDhsd6rXhwV4lYVnTOHMJQGzuaTave64mWgQa6P21a5ZshR8AbJwBqno6NJpMJG11pWSNTsoggD/yzFE7cPysve29H7K7v3efgkckp+RspWhcmbJyIm3jE5sV5E+fO6e5CiddrK6YyER7nmTvhz/yEdu4ebNlC3nL0gGdRDUZ9cho4PxxhDQnpBUYmN5iL9Clmyx4BIQcwK6K2ZmIOqaBwesAtpKyGSpMLgQoroGt+5ygsTDVNBdYOL4OfF67LeOY3Y6rB7peLqgduG3Si/yz//PPxMzEicd5PH/+vIJ+JA/Ya/EHAPE4hR07tkubnyDjyNGjSlzyGrIeI6OjKiHGRr3y1a/SPKMpD+eC74F96u/pVfBBJZrGqNmyudlZAdKbJibErl9cmBdD+zvf+raaM8HUufXWWxXUz9E8BvZoKiOt3c/8yZ+KPbNMKSnNLGkgWlq1EeZYOmm333qTbd8yYVOTZwIbsoFWecVWimUBELJzSIq0OtaQjnU29ALApyGYENOFpmqhiWOO0keBedwjGtwBhIZEuORZJLWW096PbwiQTdAtEAJdSJhicmaj0+qd0qPuLPeJctfufZ0+FJwHDPXlhSW7/977lGTFAWe/cGde6zomYl/KDr6YvfhRNvP/ztcdq/mJjhnZOT/RZ8OmY00qOdaaykWgIZZp+jrEP0EKjR4eNCbjnrAP4xdOz81Kzssr2TwRLoZYoaDEskuYeQ8O97VJgCFNwLzhO6hmIHAnKGT+4NPj76r5e0yqw4xmzRPEsA4B1LyhI99DMMZc0RxAfmRsTL1I9uzfp/0c2wXhBmaVJPSKZZX+C0SB4Y8Mn7rZl0UgYf1DBmFt4q/wm+fkh0bGKuNIMMbevry6qsSeGlTSm4LgkdL6SEzBthJYAR4ND/Rbs14JSU72FslOxBLfmMgGHMfXJUmdzPfaXLFqh0+esWOnJ22Rc0eio1RU0MuD34yDyrTTaQHWx44dkw42zwO6EYTzfKrdsicfuM9+79/+jj37xOP2Z5/6I8vUKjZz5pT1ZJB8TFsyk7LR8XE1k56cnrNmJyUmdjKRtcuuvtq+ee+9du0rXm6DQ8NqUIYEyh/98aesAlGmXLEdO3YoEXH+3Hmx7dR0uN0KZbw0H0YaMIKLMuldwXCw9RikC/rQ/D8E0UFeshWbMEvVS/JzXsofYePI1GS8g4RIqPb1JCqbnOudOrDcneDsrjzo9iVkNyKA7RROgcew52MpfQAIw/eJNL7GLg/XQ2Sap4IrAvAOjnWvZ5fRc+DAgfZw3NCXxRmk4ZghlhTRRfY4kEC0vQF64C/FbtDExR2qBDsA2C1Vc+EXUNEMOMTrJFsAKT2J7GQdYgVi/MLAYEjoi4QUmLbE+ilkTdotG+gr6JiFnrxsAWXz82pgSHVh20pRioxkks5TzHsS0CF2xYZs37HTtmzbZiXkiPqRYcCPxvh1bKi/X/6Gx7oCSqNkmM8rT8QJWI1JOTECAYUVA2TFVMZvYzLw3etGxzQ3AdVIuIotCfGFPbPTsenZGRsaHo7+CsA+Eh6hEjLEosTCNVVHyt/XpEhIuxsiFr4k8wNtXzxQAWZR8k+An4Umfc4aF7YAURC7yLnDmGW+JYIEG5UiJOLqVagu2ByAnZAEl58GEzjG8hJf47M0o8+GJog8BIiSlotNQWF1aw+QVJ3L8ER/mkRIKmmrpXK4F/F1ACOuS319qMqLVXVOMnByUYgFs6HJeeyF4PPU57ofMySFIpEp+gX6vPR9X8jA9rXjPr/7Dd1xzhqAzXyL6+jitd0NYodb90Kd/OB/hqoBna8SAQHI1joXSMh8yYuQglQR4DXEPmRjP/2fP2N9QyO2XGmEisnYr4v7yn1mTxsaHNScgpWLfyNb1OnItrvcA0QACBMkHeboJfGPezNzGTa2yIJGM+HQ2A8Amx/Y13v37bPxjettYGRAEjSL8wvWV+iVnB1VbRArHn/sMTUPDXMgJuZiZbrskKqlLki4MA9UNR7tjxIOqsgLBAfGjHMCO4M9HhqGhvnJXozt4n0idrhkHesC2SJsabMu7WukaocG+2Vf1o+PqiqL8WL+4lO7zSbucPKiJ6+c1S5sEdZ1XFOcs8t0rPmE8dyREfF1DS7DumSR0UweUonjOeBujilJqiKXt7F147YKObDRsqeeOWzfv/9B6fzv3LlLssPXXf9ykRMlsWoJmzp/Xs1PSUSrOgLMIEphBMwiVNxr/K1tW7ZvsXf8zDvWGO/EHxwP/WvOW9WtIhMnBGJ320DsAZVbEBD279+vfZjxAVBnPPkOqt7Vewb8MJIKL1Rg0MEnSHq8QN5LayrEj+C6dUiogN/q80AFTPDtegq98hccO3IChWKz2DSTe8ka4DUkVfgu7BznSr+/wb4eJTFVAQwJIEoDEaPwfqpRWBusScZTPcPifsGxE++8/c4O4JJAbBw7QMjINOSiQ/EUWl00akwpAx8aORLkBkAJdkPQTUH/riQmpes8U1YH8OMdOzEG0kPWjaXkCQ2c3nDBcRJybDZfnE2AcgHYdC9X98rAwHYAm8CcxeQdvHGKux0ZBspZCxq0KJvA4pg8P2PHTp+3UrUlFpIaikUZEQB9N3yBBc0ECPrXYr3I4UoqUOS3Oxgh85mQmD/nyeLkbyYBjnVPT0HjyaREQxQ9cA8g5ZCo8UsoI2KBcsO14GKp3MLisgyqOuTmCgJg2fwCi7YesmUxo0+Aqo0iAtgSQI/gJgtDNgcWd7Ml+ZLAMm9bMpOVc33s+bNWS6Qtle+1ZoKixNBoE8o/zBWxo1JhzLzUSM1tNEl7bRDnCM0fNIliY8Sw+YfFJB0wnOGomeX3jWtmwfgPk5+/eZ3Axxt7Objmm5s7kLyP8fCMrwODPOd6QB5gAW4xFxgjgnUMCM4dBohGXrt275ax06KPLCeADTGS0kkbHKRBUTmUCbXbCsrkGKyuyhCxuGm+QGCm7GDMNAYAm7FsWC4bgn+/bs8+ykDHUm+/fjG8+0NTJOa8N7Qk++uNlpgvfq0uw6LEQwzcHNh32REPljimSuciIOGbhOtrMwa85oZydHjYvvT5v7Knnzyg5BLOFu8lC4fD7AE038smTKfuj370o2Jd/+c//Yw98MADdsmll6qpSigXD+wuJA8YC1hGzGmyvM4Ux5H2+8qmXMj12N//3Tfsm393t8BKL5nC4MMyTVCCE7CtkGhiL5CkRAgKpF6JfnJ51QqJlg0giVhctE0jA/bq664SsF1ZXbaamP2tUDERS+zR+ivXmBc0CwzFaLBXXD5I+rKNltUBhWD+0mwtkRLzemYRALtqs6WG1dqBQefgXXcg9KMAmh/1+sXgyAvBYED4CyyN7vf6cV8MQOr+zovB9u7X+Nud14vPw/8P6+3iRmYvdvyLz83fA2tZpZi4AzCvQ82xSgC5MuZEEycbtwGHO4l0SMLSPT2W6uu37Oi4NUimUs7b4f6G0jqQwBT3tdmykZ6CrU6dtc7SnI2nO5ZaXbB/9bNvs4mRAduwccx6enIRpEnIpovVkUgLtICJzbfL8W/UzJpls0bFrFEWoC2GCNOSeYRGaqmq/ej8YtEeOHDYDp+etnf+3IctOzBi//P/8vtWkNOQU1UAjIBUod/6CM4adVuK8hXsO+12qID4v5h78yjJr6vO88aaERmR+1J7qbTvUkm2ZHnDlm0sbOMN25iDbQy0oQfmj+HMmYbpYYBma5qZ7gbbMA24wWCz9GnAZjMYbI6FLa/a91JJte+VlXtm7Mv053vfjYwqS4IDzfSETp4sRUb8lvd77757v/d7v5f7AWx96cvutPe8973aO5DAgV1Ub9SkHwlDi1eUN0qTkkA41nNynFwbcShYwtlWOStSIc6Ic4DUk0yssNDADtt+qYSIOz0OCETAOsy2CdYB7w1YHUOfje7cnIvgD0boZ/7iM9akCU6naydPnEiAKD0R0DH3klyv8GnZPsCxa6/RHgSAjeMHWwut/qnpaXlxOIGwF7xxMs5Uz6rjY9qLykWSkn2NoWQW0GajITQlfTMz0uBGB5Cfn/+5n5N0yO37b7Mf+NCHbNfevTY5N29//fnP266du6y2Wbdf+civKnghEMHm9LstNTqpra/YRJXGXHm75w2vU8VUhSC42bJNdPXXN7yJY6cnfX5K2wGd1eA0lWwTZHhg4X6U/A5JjDiHimCGhBJ7YgTNAqgAAkkI4p/gWxB4ClzuqdENtpY9eZhZy/cJuhhnwHvKOJkX7IM43QB1JBl2zG+39ZU1e/jhh9XoiDHlWbC/hq/yQrYj/LMX+/s/598CvP4nMbD/SSA24e1WhVIEeQGmRNBGI6/v/u7vliTaJz7xCTt+/Lj2YfTg7/3SF+3pZw5o7srPTMFrSNexLoMRDICFrxRyMfiNgCT79l3uvU7WkO7YsDFY0o2GEjtU/gF8kpjW+s56ZWT4ONu37dDxAM7lM1WrSqIpwb65Ybfdfrvt2rPbdu7ZLTsPgxPtRwJ/abcbsciWfAkAqxo2Z/qqaqGqkd/YWBI+sMSDga1GjmoKjRQiEnfo8iLT10kN0NG6bUnWkG2SNc2KIvbA3k2OV6Xt6Uw6Gp46m1i2TkCuN5DGBmsvKIzY2dWaPX3kuB07c8Fq7bYdP3XSbrn1Vo0JPlww3dUIPSUQgp2NHAIBPn4bYzRPgn9j3d5xzxvtvs//jZ145ml75a032ZGnn1Bl6zhN+pBjHBuzWZVB91DFssXldfvLv/qc/PyV+qbd/rI7xD6/+ZZbZSP//C8+Y6dOnRGAJ/LF1JTYgWdOn7I6jLiMJeYawGn0MXDgK9jWvjY1CAMAm301WJ2Mi4AzBa2pb1KKNRlnMUATuMteRHwhpnL0t0gLe1g2chj8Cr8kmKYR+F8EMquCyMk+7EsCFQaVg1vVKt6SOZKwvO/PWOXgzEFJyrjWfOx9cS3DAFzsgcNgG37Klr/jPUGCvBKyfPILU4+ZAKL9PXzZBIQncTT2fiREpO+OdSBOGyK0ECujq8t10ei8T4KZvT6XdekRVTEgL1JSTE6CkvnNXJ6aHBfDu1Skt9OI1Vptq2eL1gYGUZ8s+j7l5f9jJ4hLvbGg9/ABW5DvIvCG/R5GH/uEs6sjETccvwuoHeqLEc9PEpkjZTWJRJuYeSigpAX7ksazSFFBJPG4VVJnEJGqY2oCC5lO8liQAGr0H4F96XJD7Gv8v+IzMsKZrBXwF6gmyOfEOoTkxXW22afSeHKamI/cC/cdAJxXK3AZznCORIbkNNHTTuPma8Q1Zpkbg1gHv0rVzkkPl/g2D5MUfWtfK14pQuIDbX+fs1SgeNLIE3mSk0jzCWkMpEGl+T70vvIQyWcNv1DzJV27V8Um2RsBoQ5uDjOsY28Ovy0+H8Cm7zPeoE5k/SgFTQvnUgA7/h6/5V9CZILpOtRA9dI4IY4ToHokQHyueR8oJV00Xvy4pEoA9eBX+FM0bLT8iKRVseUf+62Pa+5lRqqSgmSfYA/jPPwm7qb6jzmJBBP+jiqgRkYkU4Fv00JjuNlUnMv7ANg8M9jczUaqPEyAsqrc6NkyNWnXXX+9XXvddTY2NW7tXtu279wun5OYxWUTndZz/9e/IS1sJ/bxzJwouBU/95QoiaQi/iAA9pbOvzf25jrDP2dOK/GsJn7e0I971fqhJ05I1EmzuGVzs7MiY7TqNattrAnrKxULYmCjsLBjflYSR9HLDSwiqvQCw5GtTf5/+DasM/bHkAsJDEgV/xB8klQdTaDxbbhnxj/AYTHlc/mB/KsUCgQWuy0npqHyYnFpWSSP+e07bbPRtMeeeFpNHPn76TNnLV8YEdAMSWbfZft0z8ixkdAX85okUtpTvGqhqPNqP7KejU2O2bu/893az7mH6AEHThaV8FLESISSoCcHiZCk4P3332933XWXEmuMD/gU2BDPCnBbpCQpNLjtwI5xPGRlinmXj42GFVwz1+s2CPIX5BofO/7tNrstO1ksjEg+LmxEkC+1tkUkdClAbL6aMqa1Fn4qOGKlVJQcIjGH5qaS4S5FByGChBpVfUqogS9vQiT0hKf21ne94S19FlEA2Ghh48Bh1JQp1UPIaHOTVEgCsGFGS9+FXmRyLCApoIXsFPMoqScAYkMQq5sAik+q/IvyYhhurQGALaYETJ6Cl6sw0TkP7zPxAbC5EUmI0FV0hJJC78wrvRfKDufn9ZCCRs8kZzPlgQbLV8Y+n7cnnz5opxbWrN1PmThlbLr6IUsrJyGh/VyPPzgo9156r41VDusQCIRmEWOVGNgA2HLIAL3SJhCMFJUcJpdPw6nx8/IfyhVDA1LBNpPPMnbu/IXE9uhbdbSqBYiz4aAioLQ3p/Imj7DIPXPDAiVgj5LcALAxzuwh6ghKmcJIUSz080urdnpx2er9nOXLVTWdE+tUk6st8EUAa5oEXL8cuFQCUC6Nihkj8Bnaf6EophtOA8ZFGmE0WoRVg+REcv7iGcViY0EH845FH+BqGGGV2YSe59DmFxtXBMEBajub3s8XshrMDwUhSesRo0AGDN23y6+4Quc/k1gvdAUmA+kM5RV1hgZUjbJXusdSBsLx0HfGgcOAYEj1SplDzqWspTbh4kWNL2Lz55oJZDDqAbwz5wLUCS0y7oXzAB6zfiLzz+fCIDJebBLBfuJvbDx8N3S4MH58PpI+jEsEnownf+PYXIM3CLnM/vSPPmVfuvfvxLyn3FNN1xIb250eN37YmFv232o/8AM/YIzRL334l1WaT0OKd37HO5NT57p4NFbD8HlXYsquSIr5fAsAW8+80xWAfe/ffsH+7FOfthJNSaXDnxPwJN2wYsEZ2I5pQtMdANi8X+v11UShubZinY0Vmyj0rdDatFFr2565KbvluqttnEoQ6XFtag67tBJZ+Z6CQvQvXR6iawXWW5TAAiBhuMFDAVrp+pst2Ga7Y0vrG7Zcb9vJlbqy+MomJifwvyeAfTFgHVMwinSosvH3wsELB3A4mTQcGA47iJf++/nA9GGAeziAi8+yJ1wKYA8fd/j6L3Vi3bFxjV/JhvAT9TBKKBDEpZLLDO2u89aGCYMjMT5m5ZlZ61TGrU5DTjW366ixoMaiB0sf/Ze2jWey1jx72grry7a9YPby66+019x+k01WSzazfcZGqzBtfCBhBeHsdlDfpqFoArClDdqBab1p/damWWtTSUDOCWOxAYO2QdOMtl1Y3rSnj5yy+x56wk6s1u3lr3+Tveaet9in/uwzKvVWo592y9bW1i03UlF3dJxM5qd0DfMEXs6wrTUbdvU119gHPvhBAaZiJZHFFkhYt3arruqmWKfOgKUBGqCO6xozNqqkSEyaCEYAP32fZC9P+2EKJvSZ1KBWAVP8ELypaZYzsFjHwe4ZDk5iDUQFx6XBf8xXAnLZyyEA+/5v3G/HDtPUtW7nzp4VA4GAFide/S0S44ixV5O52Rm9B7i9c/cu6b7CcmGtnzp9Wj4A9ou9APt/9Ngxd/IlpTSqKitKfg8fOqRGR4DVVfyOUtn+9E8+LVmT7TRsfPZZAbUfeN/7BSgeOnrUbrx1v338E5+0O+98mdVrDfuNX/+YnTtzTkzyjfU1NeOCw99ubEruCBC7kOvbe9/zLkNcY7JUsjpNP2nU1nQ2ENIhgGlUAtA3Q42oWSeJbeRMQg9UqDbDCAigSf8BYkc1E7YNxximGMBhP6j9AC05WEFVPf9gvwQbg+fFPg8AxjOCocJL0iFoI25u2uoSLHOzndt2CFT9xje+of0j+j3wuagYeyG783w258Vs1H/Pv/3/AcDOF7yxeOwd7Jvs8TwPkgUwdt/znvfYnj17FFTBDooqrD/+1Kfs/OIFSXvxYm/nb/gQIhckIkFUwPF3js9ejG+wvr5h87NzkufhmaH/Drtmx/btXuEoCT/AzrKuT/5HvaZjMB9IZMzPbRs0o6bygefNdWKP9l1xudbc7PycjY5VpRGJhab5Nz4a1YiFItfUspnpaZsYq4pxivb0aKkowggMSRhg2DM0fwEKglVI/NFNfrGalOaQOqmrAmEQMOOHTEzou9g/pj+JPOIPJflgu6aG7Mg7IcsHsISN4zOFYk7+dLufUbn5gWOn7YnnjtiZpTU1UWy0Gqog5b6pQmNsuX/iGQgU/ObZsY7wl/AHsWd8Fp9k5fwF+9D732cHHnrQOmvL9ubXvsoOP/W41dScDQmHSRGTaCC5Xm/Z2YUVO31u0b74pa+oGmlidlISLcsrq/bKV71aTa0+/Sd/as8+e0hjwTzAni0jtbCyLAY2Y4mvx47H81SVpxo0AQq5LQ57rSrbxLJMjoZLWidKgUqM097gkgcOeAezEsY+7yNTwXhrr0iAhnR+JaF3MQAWewO/hxOgnH+Y5CKyQ9/UyFHPMFWnKKmsvjTOEpWEgvxKD679hx4cRG8Ny2a2QPxgD0eFpXRP4/4SSLtlgzJqCDbQ1BaWt9WLRCAbICb+dJKxEXF80DMnJzBN+5kkEGio6IQMtGWJ6SLWjMQrayjGJz9SsCagbJZ+MF0r8j3xS9kSvIKwMELDVJeZGCnmbCTbsXy/ZeVcz5Y2a1aY32f1nu//Gk/GOOnSQ9ziPV5ho7Dp7CdKgPa7kkEY1IwPGecYs3hm4aMGAKpxpoK23bdyxcGf0dKo9iKvDKoovqLCGSxjYnJaMcAmrObyqEB7GrMTJ6uyN/UBglFMMkus7jqVIlVVSIFZrG6sW7laVb8w2JkqZ8+Ai2wRjYJxLTJAasCufTOtCf6tMUhsbUnwAGZRJSipD68YZC6WRrxKLsA5Mbjlo8I7K1i+kLMW1XyBv6jaJPldqiYAfMp7cjpY1ul8Oie9eZBPzyLrsqWDGwA1Y14qj4j9HbGcs7M9btBaFO7jgPalADb/H2xc/j5cES37IFDLJaQufcUcjXsfjkuG1zeVMbIVQzHMMGgt3zCxvwNc3Xova33kBVOSzRWxHcgWgA2OBE7Q6qiaMlMoCcDGr//DP/60HTx63Hr5sppo82wChJUvST+VSZqIr4lRDQMb3wZGK5Xf6g9TKDirWpVBI6pygdAGKZGHrCoJniEEv9SPBGm7m2+5RVXM1ckxO7tw1nbv3a1KKHpAjVWq8kXxHx996GF7/NHHBgA2dibIghqvxLQNe63eTYnYEGPoPZ1c3iOAQ/wKbALEvdnZmYQZOBGCJoqyW5ZRMjt0jMcro0r2so8SC6GBPVYp2/wM2vAT+k4kfyK5zXhxLs23FBvHMww7yzhHPMIziF42EBJDtlUyJAmHmJ2bHZD0aKboestbOstxDcx3YqXq2IT6Yhw7ccoWV1YlF3Pq9FnN2yuuvMqmpmfVO4frm5+bV9L+kUcesaNHjwp4ldZ9iom4ZpKJqkpNADbG9q1vf6tki2K9KFmQd5INawYCaLCbvXIlKStQ7ZjL2b333qsG0NgWqQWkptuMKRWkkAICD+QckvJNIH0hVxQwon0lNU5kDqqSheQEVfrpeMxj4iVVJknKGV/Rq0x4RXKB4wSADX4U8R97aXzWscKWZXrIJ3rzz6jICD8Av5OZJEkkJWO94o9XxAWZd7zuTX0ygJS5IU2BcQbAJTMtmQ9Y0gmQpUwaABuQiEXvZRee6eMznjHxsiexlWFsorOiBkNoCnmOS4yfJENCYDYhDR9qwGlu4M0lYE7wb3VWFsOn4udTlrMg44xzEOwQnD6eApptYm+oFLAlxxpALABsJgcLFbmIx598xk4vblo/BzsL/S7X6UZjj8WO0SiOuCSDBjBpReIU8P+AyuAvAwOsUlwyF3QodwY2HdjR+lLTRzGcvAmlJhKZXo6tANKz/xI0p0lNuaTu0Byb+6yrKWDGTp85p82LeUwwSJDAePBiwatDOIz4xLgNXSCC8QABI+vLIsVJ9UmVZBlGR6WnSTfq5Y26dfMjYmAD1pGE0EaHdiva5zDE04YmMB/wP5VNELyz+fO+2MPZnAABNl9Y8ywgxhVGB0Y9NqUouePZRaJh4HylJlPa6BNDXQY2lazIyUslMvEeiymSGcFKZk7wd4IoNMnjnIwhQLCyTf2eWHjoYHPPbEBz867pzd8FilQrdvToYWW8lHHj2RcKOsbctnkFHoD3CgxhLrOO0EXF+U9sPoxoNHHk2nmf+wsAIbTAuXaeN2Ou66PkIp+ztdQYNFjSwXYI4CeMewSNHJs1wj2zJrxZCIxMdKsd1KdkSLrcxcSkQK+t17eFCwu6VowSgdQN115nj3z9G/bXf/lX2qzIxqlsP3Wz9UClrzHACUJ77n3vf78SKv/2F35BjMe7X3e3vfVtb9M84R7J6jK2PBvKk+T0JA1sMUFgyqZMItc4PzNvf/eFe+2P/st/dWdt4My47jB67iTNxR5MyZpgYANgZ8qjtraxbtVSwUqZvtUWz1nJ2jaJHvLmql2zb49dtXe3zUyM2cbKsipMqDjBLi6vrFu2WJY8hdgNWDYqGPwd3XuZuUYwSxMNNPVzNJfs2nqtZsuNjh1bqklKZH2j5nqSYgMnsF0B3RbYHNUwcrjcJXa49nkcwHD4XgwAHmRdh0t80xfD6Rt2LoePNQxMf5P3OfRGMB4iiz78m495pcvzO7DhlD4fcB2nUJWQgOutEXFvNskikHiTsGPO+jDiCZxyWatOT1llfput5wpWh7Xabsl+OeiKU96zHHOp3rBCo262dMEqzU2bzXXth973nTZXLdr0RNnK1ZKNTY4LEFYTo0LROv2sEn4wscVukf51R/IhmU7Deq2a9fnptKzTrKu5z9oaLFoaOJqdOLdsDzxx0O578HFb7+bsmltfYq9545ts+6499h/+4y+pXJA9EsAbCatSkjcCxGbNYpNp9tPuudTFnS+/yz70gz9ozx0+YjNzc2LrUjLOPlEE7O64PlkE/K6paGJSsl/hmLP3RfIwyks16kOMIkp4FfynChjZsqF+BCoRSw9uC6AmMVUYJFYHwOq1+kYAACAASURBVGlyWiOJGzY8bKT2m9TQGVkT9lQaU8GIO3LoiH3tq1+VMwmTBbAFNuFSAlHHxscUNGCL2R+pkJH0Eyzi6Wkbn/QEGp+HkUKTFOyd9lTray/ASeQ9ks4wFLDN2L6dO3bo9/raqsbhbz771/aWN7/ZPv3pT9lTTzxpN95wg9iv+Cf5Ysn6uaIdPHRYIOB9X7zP7v/6/bZwfkFa6LPTU1ajmUy7Ka04mmWtry3baLloE+NVe8OrX2VXbJu3FlVDdbQYW/Jf6o2WbAgVIMur6/IxkDgAjMYZJiD35DuBmtsRPZdUCuxMbGd7wd4GvOe+NV6sI3xDlXAT3PasOjaup4rN5nuAl9JTVoWaMxOZC+gmRvDO+OMQryzCVnf9Zcbk4Yce0l7K/yMR5c5ruriBpRjiPKdk4ovZoBf7m+bwN5sffSWKOV74+6k56wsd4AW/uGXTHVi4mMO9dTkvzu0WkIFuKoEYe11q0sy/YVtfccXlSpSwdmr1mqRxVldWNX9h7Tz8yMOaxzNzswP5FoLm8DXwU3gm+BhRmcXfg1UDU2xifHKwxgGko3EZc4B5tGP7NiV5WMf48/jiNGTneMvLK3aGZA0yOvWGnjn+Mi/ihrlt2+yyK66wsYnJgfZ6vdUU6HX23FlbWlmxlVXKrWt27TVX23XXXKMgGR9gcqxq3XZTsl4EPowz50fyTcxEyDBqturJY+6ZgJVYRcSPVJHC2NGoUg3WIV3QyFs6nC352uURD8q80gH82v+fdQBphPXG3sC+f2F13Z45esIOnzxrm+2uFUYrNjkzZehYMs7YV8b3sr17ZYsZT4JvJzAUta5oNMdaUkVf3+zEkWP2Yz/yI/aFv/yM3fe5v7ZX377fuvUNG8GX2VyzVcpzMxk7ff6C9qSFpVXrZwC/SrZ37x47c/akbds+L7m/O192l23fscN++qd/Vk2q6vWGwGt8Tpqzu3RgX1Wo+EAEmgHke9mwN49z38GBNMYs/k3gG8FsIn16ozgSAeiLS/u+KLlGAeLZjJIfHvjj29PXwWNMPS/GmR5J6f+Dleb62Q6mK5gekqQIf1hgDH/r9W0kzz7ozQKVxE7l8sRrJHOdSO7+hH5L6kSKz5TrEWIn5qHHIsNsbK9i3noF2cbBIg4CeLjl99OvQ3tjkgtR0jiZKCUdQ7tWjF6XpQNcFZCXJBAIpSXDqR4YNCh1wg4vQI4AgeXzZ7w+sZjp2QjfCxa8fPeslSpjiXDUtmLebKyUs2KmbdPVEat3urZmJevknDRT4bNUGUJWw5cy1ykFtGHMlADDlyIGTMzOjlOgBizQeD7BFBVwMwTqa08CUFZCtWy5kXHLFgCT2wKmOS57Fl44pf8TU9NK7pZKo9qn2O+DNAFZi7uXvGFi4RPjKvYHCIfcQ0zTaCp5RhPKcqUqQAvSnBOQ4EUgp+N7agAr+LViuicinJP3nBSn/bTXkw/CGotGiziQ2AD2PKoGx8fGLrJDaq6H/muSOnF95JbiJIFfqQrAmyM6XuEN/BJbf2hPk4wSWWniF9jFCcB2v8yJR5wLQDLirYgJ5NNDXJQOe1ozKSYPIlvsR/IjYHTiKg7kK2hXFNI4wxUIaadPYDs2MKrQL409Yo1AuhMWdcmP+zVJikfgq++qwyC2bIRITUgJuFY/8Rs2Sf4ReBRyDOsbZgB9SEZ2aeZYsb/9whfswceetHWwvlzBK46WltyvLBblC2GjkNQCxCTOZ58BqMbfwXdlDs1um/fKx2zWTp446dJuMIUrVYGHvn+4f6zkRSZjl+27TCD2jt077clnnrS5+Tl9p1Qs2ba5eZ3r5LHjdvTwETtz+rRIhcxVkjuRvA7/GUmGWGuOjW3pK/O8JB0x1DuFMcRPLpVL1mg2tJ874JzXZ8F48KUhcrB3nTp5UoA6TRxXSXCXSjY3O237b73Fdu/cZptryzY7Pan5xxiy/7EGwADkI6f+XDF/VFmdNK45bxD71KcvSbRG8ohrBOMAt5FNViW494/g2tRvIkkcqmIwl5XsC/cN0UWyyp2uiCAwrYnnSGacPbdg586dV/Xp+MSU3Xffl1VlODc7p+cIGQPGPX5NNJ9h7bAvMdZhD4ktWt2W3fOmb5MESKxjaTtDFB1KzGgfU0LMn5H+lsnY1PSMZOEgKuA/gV06+F6Q7T1/YcFGRyvJ13f7pIpl+eRIQVPB4JXY2DzsgiRcaFpKE+C1VT1LngVSiG7nR1Vto8o5/EXhownARmJyUC0FfOv64hyXuY9P7/usJ1wbtXVPtDHG7FeyWb5usWdMPuwhaxOfjZiB+wsibubbX3NPn4fqnkdWDwWwyZsyuMENyYxyqSgnEAAbx6XT9AwkTofKlNzt13dU7gIgm9ixlN2zYSs7kxpw6EJh4FLSS2d7guFUil9Ft4omjqmxx8AJyXsH5mSNrFoelUGI0mb0rhhYFlc0oQuAA6czAGFAqyPHz9jSJo3enCUKk4PNLIBTac6kzBAT0wXMPRjTQ4BZQcmPNgYaaLgBhPVRQceuUpb+9fLSBXe2lC10rR6BfJRB8sDTw8JZQ9Oa8cR5w3n00NLP1Wi0bKPmXdIBurzEm0YSPimkzw1oUXRNXWVG5UxmB7q9lI5zLEqoCL6tDdsOmYtZq05O2eLqmpiiBw4dsUanb/lyRbpPOFmUDjNOzrLN+MarEkwHXAESZMw0Zgl8HALXFKrJ8UJraavEPDafcP54tgCxoYHEOYdL14MtHcfCyDM/gu0QjCHek3Z1MnTSAsq6vIeMRIoUYQIEu4jFwblYlOhGckyVwY16F+jQbmSRh1bTysqysnAEFXxmcXlJQeLdr3vdALTGeBJERrk114HzwiWwWRGc8B2uLUpjOBb3GlIiwazmfrguNrTFpUUbrYxqUQejWqXtaqzg8jPBcgmQm7mi5BLl76nZEmPO5hElrMHG4phkB+N+2RAiQNs1v83OHDliv/x//3urjDooD4sQNhOfwZHlGhi7hcVFe9d73m1vesub7fiJE/aRj35UQPnb3v52u+OOO5wBIzDBdXFDvgDjFQkOMfLQdUxa7CR4KNl//LHH7bc//jsKWkYKsEUw1IlBUa3qGqSHHU1JwmGWNnZi7QYATba517GcftpWX7lg33LnS+yKXdst32vbiPWsuY4u9rLlcdb7eek4BmtBCaPcVlMeNtHIILNZCgRLiYK1VsdW+wV77tR5O3n2vNEPiGQR+sk0fqS5TqFYEogWDBvrkbXsGg2AlAzM0Wj2+XWsL4qcXvB//rEF8HHAF/9+JGTi0wFGB4CpztgJABp2Ui+93EtZGvy/5ELih2OIfRJj4cXM2DpY8EiHwL7uIZU0OmpVWAQTE7bWy9oGdgvmDRn3ckV7WrtWs9baullj04qtmuU21yyzsWR333Grvfk1r7CJUtamqiM2VgEcRDiyrGRGpjgqZ5dn50nPppGSyPfbZp2GdZs167UbarrEHMu3G0a1yuJG004srFu7MG5/+5UH7YlDJ2yp1rJ6hzA5a3e96lX2La+52774xfvsrz77WSWLWCeqtkm0NxjEJGwI4jYam5LqqoyP2f/+4z8u/WKYixU6XKdqHqqE6usbYhjC3g5pJsrh2ItmpmdsdW1FlTToNrPP4GRFZQf33e7Ri6IoYAw7FQlDgi8lVGEpj47K+eA9NcFNyVX+PTk5IaCH7/LZKCHk+fP9YCrJ3iFFlUogsUvId2RpXNjpStKjUW968NfpCOjh+NhukpDYQO4LEA/bwnvjU1O2tLYuhiIBAA7t9de7lhzBSFRF4P9gD9lXo5xP+4S0/bKSJsB2niZY6HZt965dWvMHDx60Y0eO2T333GMf/vCHdY5vf8u329ve+lZ39lsdO3Nh1Z5+5jnpE3/s137d1lfX1YiHzwLW4GeR2Nds7nuTMxhz/B7pd+xD73mnjeZwjrN24fx5O3f2tJ4R47kAW3N62lbW122z2aYLlHWyOZV+Mz9hkXXqNKR2yS3uSftiYtvwb+7HK8C87FCa11RQSb+9ZxNTM7ZJI6NGQ1qOsDu0v3S8Nwkg48zsrAIeQHZsFvsw+yvVY6dPnZSvs23bdq3dp59+Wkx2PXdABAGFSFUAWtHk2ksJCUgBHEVWSyXZAxsz1Dh0YFMu0dGX/cA+qOnrVuAsW40diZ4EKYj4JnskgMerCVV4PPy55HMFGHPR8UUu9SQsNnwkD4stNHX9LEryJSAw7KSDU/738D/7BB8FmoHlrVbfdJbkCJV7I3bny+6wd73rO8SS8gozD16RyEC6i0oA9mhkQSIYYMz5txg7NN7Ez0vBnEBmGM1IDKDzn7rD46MCHiH/4uXrMPTMm1xv264qD4IXAYFZs9m5GTW/Rt8aX2HHzr3asxcXzlkPgkjy9a685lrbuWefTczOWQmN60LRjp88YcsrS2I1r6wsSZZmdGxC97Rjft5uvuEGm0FDG9AO5jfSH1TcSPKuY/k8fXVKlss740rrm+R2Kp1WGT1JcBLH7BX4tdLyJnmUcbkMGLsipyCTRhNoql6yiYjic0HPUD0wcgqCsckraxt26OgxAcmQQWqNli1vrNtmpyUmtK4nsZFJ6LHWYJMzT8TQS6QPkonYHYG6gK69nv3A932f/f7HP26f/fSfWHN1xQqAwtazRn1TZcqj42PWy2VtbWPTiqWy3XLLfnv1q15tN1x7jXVqa7Z0/pz8dXS2iQsef/wJgecTY4kZRxxEHw8k5po0YsoJiCiO5N0fS/ZHScTUbMplPxgzCDuwXB3gjnntc7yvGGQYXBL7jO00+b7M/2FZElEiohFV39QjINW/atwZryh35t8iOw03o1PslpjYkHI2NxIDzQEG1ph6ZqRmjjQzdvmOlNgeqk7pdVuWz9IseF3nIFns2smuWwrQKMA6wLUhIAjbSfIvB6uzudV8ldmjEnpJYuT1W8zvgSxNJOaFzkviwuecU8PcSITkiet2x1jG+PBbYP9IwVpIeCjudnskshrPNGk2YzdI+ngDQJK1fUmI0EDSJfXakqgZKVUUL9YaNPotWLFcFXu7O7g+dZH0+F6X7gxckq5qlAdwksg8IVOIPUKiijhCjYZZnyRKIGxhTPpIUJStWp3WGquxhtgjValhVlffnYJsDf6diEutthJS9I3guWTKJeuFCHnSpnXAzqVtiBvcv/I42kUmiF8v7c2ypcWuiiftL14huGVXsAmOs2zFvN5E7aIc6vO41DreELDrZBzHGgZJo+FNKsXXwXjEKMdeor2KBvQkqnMAWtJDveT4aR4l9vKl+99gDaZ56TyNtEelZt/B7OVao9dNjEdSy4dXkgQenz9ACfA8Yj7GIe5DPZcajkVov5acqVeU+2f8GUWcL6m6SAzpzdSMPIHWIhkqNvT9WIQUKpfrDZucnrULy6s2Wp0QSeWrX/u6/eGf/Ln1R6ryqdgrROCk6m19XT/CwVJPnfVVGha3VS2vCiD2klzOtu3aIbAU26/mfkj4IoOBhEhK1jD3YeSyLvBz6cmCtCnVNaMTFUl30XfltttuF/OaZOTn/+Zz9ugjj8iHQucZMmG/u4UHgFUIM0qSG9hM2eTUP4P/Z0/CHxcAmRIUsscAp1NTNj8/Z+fOnbX57dv08NRrK/kQLsWD8oATNhlM7cG5nBi9Is7lzfbfeLVZn3M5KVBxf4MqZ7hDXi0ZzHEkPaiA5D387eFkuyekHaAlsc6Y4etzD1xHg555aorpLHNY7TyjHTt2KTYBLwSHYc/ifc4h/4DKi/UNxVLID0kotJ+Rz3HqzBmRRSQzogbPTi48fPiwHTp0SHHA8BjjH+m+U6wj7fqsKSHx9re/3SYmJ+zM2TPyo8FZnDlNEbBLTUrmFukM6bR75TL28OzZc8KOkGOlegRfPbSwuba1dZ6/K1V4U1snJ66urIkYzNxTQhiCV53+hShAjOhZ4aNTwSYMjQp45Ioh3zI/qPpteI8Brgv7jW/iEmAuAwb4zWdJpDqrG9Dcdbe5j1IJHfO29jwRCVJFDOA11yIssYA0VDtJ6yDZ5D6oyI1vee239R3McwMMgE2AG4bPGcM4IOi34IRsOSbQjwkiOUEAFcqWJgeQ48DsJvtIJoPJHUaYBUlmcISsRJILGcHBAQimO3J5RM0dZUySVhXsH7JRPABZJQTxS97RMjLMLEBKa5ioYknIkYBdQTmLZ0mDJXvkxBnbaOesY94AMMojY7EG2ytKX4aNqZwBAOxUHiDmtcq7urofSn+royWrlkvSJnUmqfsX0O4dwAb86rsmdLstoA6HidIrjkfA7x1/vXNzu921Wr3pjJtkbNrtpsp8cAhCnxvHVprkSQNb2p1t2FQJNG93nPEJ27vl3dSn5ubVlGBxY9PWGy078NwRNX7J5ItqBkVjKBwNnmMwVliMBEwBagdAGmAyCzX0jGJ7isBwECCmZqGMRwDVgwRCWlTDYLGz/D2Bwedg0kfSgUUUgZWec2rqqcVPuU6SColgE+es3qzLYAVAFqWzjNkNN96g8ygYp6kO2bNiUcYFwJlFykJinHH4CdSDKfjsoeeUJZ2anpLhEOu9jbOWkzHhfIwNBoIAKRoyiqmW2GiMB//m2vl3LFp3zGkg2JRcCUadMeIa+FsA6QFI814EpTGnAXZYNxgYMWm6XQWsARJFY1Dun/NyLEAjAqhILsyMT1hrZdV++id+UoAxBgwDqoQJxiwBHhhUMnU/9D//sL3sFS+3xx5/3D78kQ/LTrz/e95vt99+u84P+9rnQEtZUhx4HE0yd/HydbzF9J8cH7fHHn3MPvax37RWkyAVIIZrxjC7ZI6MpbrVR7OCpIidbIgb06HASNJGfcv3O9arb9jESN5uueYKu3LnvFl9w7LthuV7HenbWhZNP1i+CQhJjrkcQpgtONupERENcGFwETRT3lzr9KyeH7Wza5t2/MyCnV9esxpNHQsl6+aLkqHIIUNB1gvH3LqWoWkXv9E4xkHL0ejjYpbP87uC/xzvhqf9wiD2YF8YauQSaxen1gFsf/1jAOyeGEQhV5G0IuWQe7Ah/WkCPXTsCVxxBCsVgZcj4xN2bm1D5d38V6QkqjBieewdTX1ZD2tLVmzXrbl01q7aMWNve8Or7cYr91q1mLHxct6K2Z5rBBdGLTtSNRupCMAGVCPUQe8a8Don8HrTumgWKkvetUK/Y5VM31ZX1m2jl7Pzmz07vLBpn7n3a3bs/IrA61J1XEEcerBve/s7VAr7h3/0x7aWNPephgnnnjVGkjEPOASIUyqJwfi//qv/TWxsBWE0ZqQhKfIP9FBYXrVtc7NiEwMy4USKRdTrp67qsCdLrm2rbtZeMootQDplZX3FcgUvGQsAHFZHMHHETqTj9GZNNlN6k4ktIUYB+vPJeVYDkwSeYWPC7jvDw9d9MEgkZ5Qv2gijnDRrSSLG+XDMI7FJwzdYvThvOIexv5N8pjR0dWNDTBlKO+fmZwesDmcEeqkkgQH2ievjPgCrH7j/ftu7a5cCKFjd2H6um4Qf53rsscfttv232dLSsv3BH/yBHPz/6xd/0a688kovC87k7YkDz9qx46fsqSeesK98+StKyJ84ekwVHBOA8rXagJ3mpfjeXYXnUOx3bSzTtbe+8fW2fX7WFs6eEbBAPmVxccETlwDF7Y7RSLaLnlw/a3USGDkaypQFlotIn1ijOPLBlNL+1GoOZKO4P5fg8n4b+AKUwNPMlmdTGavqWSIRpYZ7aoDUt+mZWb1HQ2OStviD7Nk0/J6adHYHAQE2n8TMN772dXv00UeVwEcGhphfpYus4SRLoZ4k+JWKmbfC/2CJRZM3jXMqvVHzsyE7I2C54EGvwuihBGeAxMGgGbaeQ2dTYl+VMKmxmhfEOIAhMCv17lBwKFA8JZxkswDLXZonrsttYJJRSGXXEVAPfieQG085V6zY0sqq5jXPbn1j1d77Xe+1t77t2+3IkcOalyQP8Amcef2ALSxc0Hsws/AxWWesPU+IpUCm2Rwk07ki3g95MvcnW2pUqgZFSQeZuUHJNJUh2Hb5LQQuktxTXYsCNgFfnZaIGDt37LUd23ZYY2NNZJaxsjcEvfyKq2z77r22fc8+WyZYPHfeHn/qSVtaXrJqFa1a7/dSHK0oYX71FVfY/ptvtin6jjDvCbgAkZFWSGwfKiNd5sLjhSA2MI/EavJuZAPwOkAaAYCJrQdY6o3OACFgcCMXBzvKe/3gz6ugnf0fQB9mWqtjp86etYPPHrJz58/r7/Kle13baNQsn5LyrDuSfTDUebE+AE8BrwkeGbfQD3c2FxqeNbvl+hvsd37jY/b5z/yljRBf5EiqsV68qTE/2ZGCbd+5027df5uIGbt27DTirQbNiSVBQ4LI7yEQH5IRACkElYwh4LWDEJT78jmzRgvyk8spRX2ts5U9EcTzD21Z6V+nGExDhASHknJbLMwYcx/ClAx4gQozkglIaWHvXIZqi2UpwE7kIogLCZBWYso/o1iOZ96lmWfqwZCAasBlX685qyX7KNtAI7fUR0AxBAF4MScQDZKBGIBUuZAgTPJ5IgpFjUWyAbI16h/FWshofvDSvgtwkvRvCfSVEJIuMv6f+zkc0G1VX/GwoOtBJcewL+Z+b0ieROJMSQIx+pyc5rIC/m/umwSRs+lhwObVoFqJcuZRjgSOM8aNNdiigrYoIL7FvfSylimULT9S1XuAf0iRwPQLbWZJnQg/xJOlnzYMvkySn6Q5m/er8MaFee/rINZvVveriiKBIHnbWG/baGXCk7FUTTCXiAGwUUkONZjOSsS2WtIgZj1xnFrHCQ6Bf8ToZcVsd6KPg9dbgGcSbXYgOzEhHQx1INg5Z+5/Mhf4t8ddrBmvqowmlsT8l1bgPJ+nfimBIxKt+H8h7fa8nxkmkA3tM9pv5A8WXdZ16HXpGrx0HV7sp29p/rsUh1flu+a2r2E/Xqq8lzSNS7ZqP4CQ4xbzBV8Rr4dfMsB6UoJsAJSnvV0JSa1TB5U96c8e7SQm+QNho1Ns6BWboYWdmNpJHo/q99HquBpejkBwKZbsqQMH7Hd+779YKz8qSRHJMuDXNJtq7sd58JfFnKbaaHHZNtboH+DVG/wWOa62oco09mFwADHj2Y/XN+Rz40cihQHgiC8BKWD/bfu9N1fWbJ1qm1JRusszUzPy1S5cWNRaQrIOyTCAQAhmSD4wVlFBFT7HIEk+JLcSflRUk/D/gb1gp/AnpqYmtTeBCRw6cliSq/gRxBCwkPnMqRMnXbaLtU41BZjhSElVkaVC1m667jIrFV1OlWqwIOkhrcJ1RbWCKyLAhKZZsvdIw28RVrK2ZmfPnE1re2ywnPgb1wAGCTPc9f/zWtfcw8rqmvuwxREdz2Uv3PcCo+F5Un3Gno7efgmSHjr7nZ4tLi4JwL6wtCI8D7kYsZvTtSGHd/rUaSfvpOoM9mxiDGyP/AfrW6vdVAU/Mm+MJ7EZ8VbgMOErcc/yQwoJ/BWegV9cUiIfssztt79ENofnhCwcVWz41sxHxhWfD5ITC4J7Vs+RijfK5MWcBDPhNxiiN8CGAODEVPwesF75JlR6Nus2t31OSUywI2I8Jfxh+tOrBPCZ6hT0xSGvsBclW+hzD5vuidCoHuG7IjOyDrgWJW+djKvqv7pfayRlBWArY5wAHMpjIpvEBwlUYB4pCyvw2jWpPVuFVAZs4a0mhl4Gj+OGkUJjsSVjJeCT8giVlNHIkTKxnJpGEAJQygzAAwjsnZTRpSrqnDJ1bqWItFJDQ5cEyGc9wx6vAKvYcHHwAPXYIGEKKCOU6Ofc8+mzC9bNllTeH6AYE4fPaOCGJCmGM44ByqgsKGUE2ZC5dppcwCQHwIaBXSnh1K84yyVpfwaADfABGH0pgI3+NeNbKbu+p+u8shl2lPFR2X3SkGq1GjJgOGahNxcAdmTLdPwuLFTftHAqVlbXBWAX+22VI09Mz1plYtLWmi07cfa8PXP4mFUmpwwuh3SyCamTvliw4gCwcXwYMwW7Q815QhNTGaNLGnEMg9g4KRhnZaqSvqKco+RkDpeQB/AwYCABMhKgk3RR1YCDYXHfwdQOgCeeJ7+dyZfVIuS8wUIKEJ0O1bfdftvAiHI/GD++ixYh8iBkrsKIApBs275d8wgmCwadTCk7BobTy9VdF3S4CSUbF9kl7k3ZMcCQ1MggwPAAsANUljHhvlsNaWvDZOa7MAiDscP1hhONcYnSNi8BoaSe4Mi111i/fFbleiQFUhPHeHZcB2PI5hTrl80h38/YWLFkP/9vfkZMR+RoIukCUKFqDDUaaQnc+Mmf+inbu+8ye+DBB+0jv/JRGfAPfM/77KabbtRz43lhvAW8ZDJidTIe6tybNlDmOtcqbThYhPm8HXzmoP3n//xbVttETofPoh9V8a7k6aX1G13sL2KpuIOlgDbZkcjEIxjQq2+Khb1vx5ztv/Yqmy4XrZTtW77XtXV1+vXGZw6Pp6ALZykZaEk6JD1mrlUSTGL69NVApZkv2WYvY+cWV+y5Y6fszPK6dbJFs5FRlYfCsgNo8aAQBhgOohTpUwiIrMo/hYH9or7jP+CPL87ADufXM+lbzHS30/90ALvr4jCJpZR6K6gRkjeeg11CEWobNh1BLjqo1apVAWpHR22VjZXkHAEH2sGtjvUIIGnSSsVOfcPyrU1rryzYm177cnvbt77GxgtmE6NFKxdwitvOvitWLFOqWqZYsX7WN3klHToNy3ab0rzuNTet3ah5DwF6JfS7Npox9TVoZst29MKGffmRg/bVRw9YA4XjQkmMPcpYKXfFruy/7XY1EXng4Ye1JmmsxbiSJHOpB75WshZSUuWSvewVr7B3vvtdtrK2pjmKhh57CZU4rPvG+qacEljQACesHxxC7By2grIxGNisOZxVlXslm4t2fLtH06StRFEwCbElBI4TY65PiX3Csa3XamKaKAhJUhRcv7NDNwaVI9gg7AC2Egc5gpdIJkvbsjpAfAAAIABJREFUHxsOQy2VnAlUH/WmLSTmQrOf75w4cUL2hfJG7KicSmxOsaRywKeeekqsEvwF2OixZ6BlJ1tHw8qas1nRpmU8Dj33nC2cO6eSOhrlSStbkl5FgYXYxA996Afsd3/v93R87O5HPvLRQbNd7DzX9aUvfskOPPWUPfHY47Zw9pyc3k2cTiq1VLUVyTUHZLYApr41N9btsl077fZbb7ErLttrvVbD1pYWBTbhfK5gQwGnMzlr0VSl21dTWQNQoIlTa8sniyQy/kIkWBkn9hjuNxi6rhnYVNAB+DI5Ne1sppx3Qaf3AzaL08D6hykNO5E5jM8GcCkfi2qb+oZXm01M2tw80lYlO39uwR544EF78MEHBarxWcaEPYESQpxjAG3AIf4e/LWwLwKfkv56BGnRqCj+PwALL2F3GxaBnICiYGBLo99fF4f5/k6wM/24w2XRDopEQmXYBwpf0mUneJ5bGvG6h8QyVUCdAKstduWWSSYEgrGMr7y4vKgE+ne8+1125113yvcmYUCjNvw2bMOBA8/YM88c1DrkmS0vLSk5w34Ue34kfJnHkn4j0Z5K3sNHElsmladnCCwo1Z+YwLlU4J3L5pXkwe8gSBpPkj3dHiQRkuTIFXpV3fpaza664nIiIsv1u7Zn+5zNz0zbrj17bNuOXSrbfvjxJ+3Rp562k2fOiBBw2WV7rNtty//B/5bW93XX2/XXXGNjoxXLYKOwCZSQKzDz32qqyPMe0mT2Cj3YsB3X5k0gdoA0SpgJCE9xT/pNQNVu4eN4Tx4S+DxHVZxKX959bUkodnq2trkpnekNJNaS3AtEl2KfSoOt5LmY8knygaAvAEj5DIM56iX+rAOa9eb6fbv3s39jD3z5KzYBiIo9JoYqFWxktCQAe2S0bDt277Irr7ra5ue3aX3Ajs8WsvLRWJP4b0psIhmXmpFJjkMnds1K11dO1UUwvZI+pYNCrtGm8U3JNpe/cFAgmscmKND1mUnGJ6mP8Ps5dwAnUa16kR+XACjYvN6sMLQRUiIITc8EZonllkAqlzJxcEoVo72OFdBKB1SXlJkzRT2e9F4q3kwNeUdv7ic/JoAeJDyaXnkaMTPrRT2kAL9E+EFjOkm9DSpQkx+UwO7wU9ljGDaBpsQ2AgKcvEIzPlXKMBcBe0UK67g8zZaXexEYynOI0vggrgxsZMJaiZGVlEROJM1/ycGg7S7tZoATl23xykKXb9RYQtbKIX8AmcusDcAvohONISF2IGXWlo0mJpWeeAKIlDzI4JNRGITP7trPGZqyFlyOjXhXMWe37zGoWLZeCezkBNwuB5UcIM+qEbaeU8/HHPs6PjFpKxvrVqpWrI7dKuTFXu31stZpMZreVC3N1AEzl/dYy8HU1e8Eduvz6e8+pt4U0IkrQzz49H5UnftnHLx6/j3lYpc7Ytnnc8Sd9MyYXexbD3/20u9f5IMzPrJ3Hj8E2DzYM4cONLy3bv3d2eRxH1Sfx1oPnyWajiq/y30zHoo3XYLW45gXBrCRMVFFRFID4FzSCJc8iAs1xu4c2E8kdyJR43hBqv5OOFckVQPQHoxj2ucVEwoHQjMYoC0viV362yAnsbi8bP/xo/+PFSbmpCFOoh8sh71xGMB209m1tZU1/UgWASJhNit/cGx6Usl91vvS4pJAa3+ufeELiv0hfko6wn2/7Tu2277LL5fU3TU3XGs33Hi9/fIv/7Lt3L7TbrjhBjt16rTk6s6eOeMMcEns5a0yWtXxY05s4SC+t1xKIAw/X/7UkAY2+wN+ObE6fiB2CIB4S2LQ2cuS98A24iNsbIrwBbA+Oz1tl1+2z3bMz9j22aqVR3IiuPFSAr1YkI+u/mcJ/JXJF4iNfdlq+Co/HlUEyLBgbOiPA/6nhpr0isDos47xQb1xcMJYmi35x/iewv0Sc5h9FZ8/JHPZw5HiW1xescrYuI1WxiSx9fiTT9rR4yeVpKJZJZgQ5EbunWpPniHxTvgS3kDVG94LpJXJcQLru9/9btuzZ7eu0yvpXKUBG04/oy2G/1b1Bu/RSBEywde/8Q176UvvkL30hF1dOCm+G72SwMkAsJ3dDoBfdPKkqhi8YigSnKrOIXGI5A2KDUmaCCCZa+e6BFjXazYxPaEqHsYu/p44NtqvdJxm4yIAO2I41mCLvlCqqux4w1lsumSqPXkrDMzLXVw6ptEc+KU6zptfc08fR5XFgQMH8MRciWwC6DgPlEysdMjEGnETzVaKfthweYoMddJPYqBc95iyj747iQnAJpgBqMXRRDzAG0V6B2U5hDxkZAhYIGRSKWHFaZSwvmdk2TQ7ZGdTxjwyWLFpRybDAxoH43kFy4ySuk4foMM16wLEHl7gwUwafm8LwEYr3LOpYgGw2cMWKlAmMWrj1VHdD0ZDgGIK3ANc5KJoFMHk4gECCMO4UtMb9HNLTs1n7DCOlOo2pUPt2SiVd9ZpZOMdwAPAZtKEwytDT0YaSQI2/X7fVtbWbXllTY0YJ8p5lZDTCKw8NmHNvtnTzx22wydP2cTsvLVwSnARE9OIRa3xTdIqsPYGAdmQ2D7XHUDz8OKIjTIcABIZoV3EcTnWMJM6gqitTG5iDyQjwBjwvZhX8TnOHaCtg9X+jGNT800Y9qSDtwKoU6NDjgX4/JKXvkSfv5BkMwChPcN5QZ8NPR6MHYCFdN3oAjs9LV1l9AQpC8Fw8jeML886zsV84xiu1+dlrbwiCxnAT8wXfvO5ABLIfKFDCjMwynyi9IfFzQbJRkMQqU2mXte5AWo4jsptllfcKU6JmAC9CdxCuoTvxXGCFcnGANi3fXLWfv+Tv6eyZNwJAeGaHxhpQHbXZNq5a5f9+E/8n7INjzz2qH3yd39XYMz3ff8HpNXJhsP9ch534L0bc7DOY3MDRHMgmiYnJTEI2Sx++7c/Yetrm8lucW9oyXlZVLy2lJK3yizlAqWu6JofPjG8YVO/Z/W1ZSvRaayxaTtnJ+2lN11vM9VRq6+vWREgB6Ae25G6RetcoQsvCZdSapZB4JdLFSvuMJM42wSfKozYaq1hR0+ds8Onz9tKvWVdmNXcQ1q3Ub4h1l5iLjmTQ3DLkKv5//0/XwzCHnaKh53gAVg0kPz4xzCwSWziXBIIu3PAWoryTwKeXBE2MlIcbZWWAl6PToyrszQawa6NjtRHx1pUt1CiXasJwM53WlZCIqm2anvnxu2d3/Y623/t5VbO9mxuoqImWdJPREetVJWMSD8P69QdQjnn7bplOnXrNzYlH9JFPgTWNNdLCfrGhnSslxp9+/IjT9l9Dx+wc2tNm5jbZfM79+j6jxw9NigL27Fzl11/w412+Nhxe+ihh+To4UQCYGt/pJsz5eYEE/m8feB7v9de/opX2Mr6mpLJAIo4MezTBAIXzp0XAAZoyzignQsTFhD42YMHBWrTZCUkJlqNhs3MTMu5xEGiKRLfw+ZtbniT2GiIBIiFk4RDBfsYIJx9I+RAsFkwSmhUE9U6/I5mtAGiAkxjyzw55aCgEnXY29qm1hW2AxvCuZ45cEDXgKYgIDHXx3vYLkDlqKRSgyYaH9bqur7Lr7xCtt1LC3cO9pXYXwS6psCDfyMdhaHCjmIPkciIeU3ZMp3Br776avtPv/ZrOucb77nH3vCGb5XcAn0ISNAfO3pY2oAPfOMb9szTB+ypJ5+0fXv2Wm19Q6V7kAfCvwomoYrGJaGTUfCDzuHVl++zu1/9KqsC7HJdyIPBIFldldQR1Llmu+sNHiVJZqoes3xe5ZVhJyNZ6fuRO84C/GHNJgkX7jmSnZSIk2DBt8MeYe8BUrEJHjSU1b8Du8++Q9NHL6lGNq5o3WZdHel37tptq2sbdm7hgioOKG/8yle+ZgcOPqN/49QSoMDA8LL2EbFPlagKQGuIsRkM7AhQ5XcMiFepdBgtQEmIDDFASaql6+NZR4OqF2Ji84wCLAud3JA5kA1Ie8FwEBMBoTTJaSqcWCeRpPHjOVMsrj8C9WFfC6mriWLGVpcu2BVXXWnf9b732e133GFnFxbs0NEj8pULlHwWR+zQkaP23KHDNjY2Li3Yzc2a1hnXR6Nx1mo0zwxGTlQ7YAtY75ybv8H44bqQ49g2PWMrS0v6/wsLi0D6ArKrY1WtKZI9yARxz0tLi/JVAPRgYMNuwkfYTQlyq2Yo0l5z2U6bn56UFuWOnTvtK1+/35585lk7dX5BMiIwz5D/qTU2FUCh38117965y2ZnpiXpU8TGwNJMcgUBYquEPP3ELhmkFoGYaf+PYJ1rVgMo15xwUFF6st5YKNjFzlp3HVnFEOi+JyY2YA07Nv46MQ9rBPCfF0zpMrINqSTYK028SWBIKgAaau6E/GJKcPg5Yak2rbm5YavnFuzg40/YSK9v68tL3siyUhZyX6qUbXJm2iZnYOiNau2JwVQsWCvTU6NfJB5JNAUbNuyY7plqWflFAAUAqzxjj5ewuVpbaUDD3XIgK/lSCTj2j6SGXGJWwTKnP5AnfrguBfZD+uNbgbyvhbgujQn2Rc0XPfHgzzY1Okm60dGwVg3LEgcqAOxWt22FSlmxpSoJRGRwYFh+cNKmRpcaApbmipjbAT7mrFSAKYg93QLh9Dnhgp7Q9IRjmhvp2PyNeFWBe0roAfA5sEdyz0un/ZwE+N6fQ0A0kaYANokxDgHYPr5bLx+TSMYGg5I55c/M5RVcV9llECI+ysGyZp7AFhR47eBRSOuI4JXtW6XkPZGUcIDxSqxFRU4HNqrLg3Be7oW9HxscUg4A2FTAxJwjloeMwff5TXKUCkTAa4BxWNXo0WIvSVyRgm710QXuW96ohstbrgeaDpGMGBht6q7ICiub61amOiOXkcxIZWLMapstK2YrlssEI3JrJg+A3gRIY9NwtcN26+9iEtPQEHxhSx7Ex9FxF8mUJNB6UG0oANv9XYH6lzzBYQ/+hUDl2K+ZH5eCy4N4ZwDWXlzNEN/lN1VosXjj/dirOE7gHoPxGKqMcBpjArATqRE5rLCVSvYkSSmP97cqI6VRDYkjF9I3zx+3MN+ZW3Gs4WuSHwihR4Cvj2fsxXovEZMCh1DMFetUOFZ8MSWmktxIHENVtcr15+U70d9A5MEs1KaM/dwv/ntbbfXVIBecS9IMhYIS6yG/JTuCtCbYTZ1qFC+/4LeqvfPeGwRGMutclYPIy9Xq+jcvwF3WH2uRuTU9M2033HijXXHVFbb3isskxfC5z33O9uzao0bYNOK99upr7OAzzyg2BhgkFq5WxpS0DpvK+bm+ABTxc/HJw88NTGAYxwlii8v8eCWgJEsro2o4zDHZ9xkHJdiSXLAASJJwfVNl3fb5bTY/M2HjozmbHHeZV46NHAXH4N/gLj4X0x6YAGzGwSsBk/Y8lZmJSAtgTNIx5jL3JkmNdmvAwCZhyzWTTKY3jjd4R4fZVRJIZsRzlExZpWprGzXJ96KBT0L65MlTdm5hQQA2ewa+KXET50WPGub7l+/78qBhtOxqArCjDwQng1ENvnn33Xfby152Z0rstwb3BlFDkiFpLYXtHqzRvs/p+x+4X00lZ2bnBkx5sEWSkiRUeFCoFUg+Unt6QfsOSWn6KsSeGFWkxE/4+MF+FuGI71F9lrAq9dXrILNiAroZU8bQcU56F4pg7bruQ7raURWh9Zplz3X1C6ot1fSTSrSyNzZVI1OA7eTjA2DzHnNUOOE9r3pDn4nLAPGgeaBC6IteFhpaZjhLSIjAlFbnWbK1bA7o0KZBkROibt7OwOY4UNkvBbBZEABvZQJSmnDASEDTkNJibXaUHDkIgD43Dp9AiBasi5aCMIDUDg+vT6MgN+JM4hhcLJqyy2RzU3kbD4RzE2zToIr7bjA4KchQtio5GOHERrAcizoy2RFIkMHU3+IeEoBNY8qxKhq9LQXxkppQcwsvM2bSq4kSATCGiYC8XDYAgrFqRQDalqZoV0YR2Q+ygCqlSA4zbD5KwaS32oE97lT/6PgpA5oAbLERaV64uiYGNuM+P1mR1rgYWSNllRk/fuCgnVtaturUjG3Um/63HCxpZ1s70OrOFOBJbBbhhIYjyv/j4A5vsMPBQWSwmS9cZwTPbhy3ZC0YhwCjY8NWti8BxmIoKIBOLnKa7AE2cD3hFMdz9I3Qu2CrSVmSA+FaeT5kOPdetleABs28CL4p5eFYgA9oHLHYhsveGeeQKZmdn7Pde/bYiZMnNP7Slkra38NbNc6qjG9y3jl/zEHpGI2OyjDwCoMdJUAYNgForMk0XsGc0hpLht4TOjlnXScARu+l0gxl3IbKX2KdhMOLweAa2JgAdzg/QFchm7ftM9vssYces49+9KMKOmEO4qBWRyuD54nMCQzFH/2xH1Pm+u+++EX7zGc+Y+VKyb73+z9gN950veYUx1UJFpvG6KiMltiP0uP3LHAkLHiO0unO5fT53/zNj9vZM+eTBi9OO8GB69XHS/pzQyxs/V9Kfjkg5HZSQVLSKN1cXbbp6qjVlhct22naLddeZddcfpmVKKPt96xd2xBY5EGLazKHc4qNYNyi27OkE9Q4z9koAKwbBC84Rv2sLW3U7cjp83b09HlbbaBZW7Y2zyhVYAAYegDowYfbYd/g/0e9hsv3/75rGLYDShoMGrlcvG6f7zjhkAyepbqoo8LgTeXYlRRcKMBXi3Q5zOwz6zS4w0Epl218ZspG/1s1AAGQALmcaXNlY2zDtsKesU9QmtxpmTU2bKTfsnd+2+vt1XfcauVsx2bHyzY9Tsf7jDXpYl4oOXidG5Hsi0oySYAAj7dqArH7MLBh7HXbQ8F+xlaXV6V9/syx0/a5Lz9gTx09a+1c2WZ37rXXvv5b7faXvNSeePIp+9M/+xMlwgCecKi+5e677Uv3fVndrimFI7sue4r8FrrvYh307eb9++0Vr3qVTc/NquqJvQ7HDdYibFe6lO/csV1JXSqFmMfsj4wNSTn25HBSnZ29KrvL3xScFstWHq2IgUDjEipReK6wuLGjNCfBUTp+7JjOwbr2slkatSE3BLC15JqvqYEcNpVr4BopReR97C82KipM1Jx5fMyatQ0BmSSJOQ424cknnpTjeOzoUena4VxyXQTR2DBsAsmvaVioi8uyKewnnI+/nz13XjIfaMvJBxHQ543DANsJXLkP/IvFxQve4VvNyHICb2GbA1a9973vFaj9yU9+UlrDP/gv/6WYbkeOHLH9+/fbI488bM889aS97a3fbj/1kz+hEjycv9XlZZvAPyGJgh+VyuEdYHOghFXPHK51Okr6IZswOz5md73kdts+M2Mby0vWIbmWmBGUv0sqIVVTAQ7ARsuUilZHSixVR0j3L7GkoocB/on2fRi9YmD4Xo202Wi5ogAeZ5nPMT5q1gjgBpuUPTqBYyqFpVoBybhy2aYmxmx8dERA6PETJ+3wf2tIh4+H3FmxWLLde/baAw8+pGChtlFzGQU1dnHWq+vDDiUoLwGyA8QeDmqD/Rn2Hg2/WJARADO+8vPECtzSKB22QbI1amQ+VMKdALIAJPiNhNQAdBabe4vByfNrpRJ2NdpKe9UAjEsyBAE06fzJbirg67asmu1Yc3PNvuXu19rLXvkqO3HmnJ1eWLBcqSzd8wnY8NmCnaUx6GbdGyKK3diW/qF85MR44r6jio51xN7Lcw+JwegnAqCNT04C6fSxo/LjAWfW1zdsx/Zd3tzMkEZoad3iI3KMZotKOfdR3Y9sOnBeyqtx8vRowa7evc0mRgsigmzfNm/1ZtvW600rlCv6IQGJTfeqj4Ktrq9qTAmgsP1ddBRhH8PcZ35LbyGxgtPzGYB8KhH3pHv0yBgAeKn60v1ND8Q4VpTRChxJDR/xxQMEUCl5ahgln02Nn9xHlvZlH9kNX28V5Bc5biLPcC5pu+MvJkIBpBtP6DvrWnMkgdmu5V2zZm3dCr2MHTlwwHr0MVkHdE9zL9e3crUi+z816wC21jc7Zj5rzV7TFleWFOCzrwAgqOdx3iX3Liy43ZRkiLRivdmZ61h4QOtk62GAOZXqDzdR0zJNyeKIFxlPYeEeVId/F8BJ+Oqxfi4CrxMA21GTxQBtg4mKP+C+AOdkvikRlMqkHdiCgd0VAxgylAMMHnN4Fa4fC99cAHICkRX0J0Yasgj5HGQj7x8Q1bu63iQToXmRRFR0bOZ/3CusRj7XTQCwGji6fcBOUubNWpM/E412k7Fyxq9LoahHSgLs+C3blHzdQdI3xQhh5yNBhl6+AGURnVzeQXPMxcqtAPGK64VUxvyFCAYTVVVTWcvS26PvNpnEixqlgh2gK9tAr5Tmm9hSJ8mELrE3tzZ9nvhIFcYiZ+UlS0VvF7TiFZPyXHIF94OZb7m89j6Aa4nksCf3MlawvGWRMAHANjTiqRhz6RES+PiKI1QTZfpWmaja+kbdisUxy2adbBWVTT6GKW4YXPNWamDgx2I7AlhK0jsOx7p+skvEOMM5pFX9WaayEJ6zi0C/4CuqXi6d+/GcI3F8qX8cANel78f3Bn60YotvfsX3Y90M++5bn3Yddh0zAdiS4hgkkXxdKSxSBXdW1WBK5iSbLFnEvwfAj9g+9sewC15Z7onzmP8uZbRFhglMQX6L3/wg4e3Bns/dLckTP5riE7E+u1YslbQPFUZKXj1mVLeU7Rf+wy/ZqaUNa/bYx9t6D5tJVVvIceEnczwA7E7LQVLWPOdmjROPcB9gPyJk0Xjv3Dm7sHBB/+aFtAaECIBsruna6661O+6803bv3W3nlxbE0KU6s9Vo2de+9jXJsb309pfYE48/LiBVrNVG08aq4yI04Jfzcnk8r84O/CCee9hBPuc+nzNgeSn5mXpWzc3N6m8ray5jFuRX/G0+R+UcPq0Svs2W5P4YD3A5pEMAsPft3SVfI2yVJ8vysn0BCntCyLOSkglOUmdcG7EGAL16BaTEIO9jj7lHro0f/E8IM/jmzOdz573BoSoJm03JgBDbIAnF/RMniR2PLcjStJxeXkt235e/qkq2EtVbVJk0W4rxiUkYRyRRGSsqK7nXwHN49vQdCwkR7DZVaYzZVVddZe95z7slIYIdDTLj6Cjys86+d8B3KxmlZ9XPCJR+7tBzsjE33XSz5h4+OBVf+OYA2HyGOcT897g7JRNThVKMF7EW+73wl3Tt0WNQLOuU/OYYkFeV1Ez7D/cq/5znW3SCMgkFyYaBW9LTi/kfPheVckX6GPScQJYUDbgvZGaIE1Xtl6TqdD0tjxMj4ZF5/V2v7XNzvKRR2Gj6RaagBTBZTTUGALY34oiLCgA7JrY65Cpr6UAOjhHGKiREwvgwiQCrMx0aITl4zQ9l9srWJtCRBwfruNZo2kajaQ2aLQJgsyjYt2mklso89T02CzmEbpjCWGhDT44fQBuLmBI6NV9Le0oA2MPOFBMyMoADB3LgJHhzRA98vIkjDJASJQhjDmC36jUtXoJMHiLHct1kJq/r5qrUAmC7OCLdOwBsNT9hY5czBJDfVOk45VSMscqjOFaJSekO+jADmwkUgKeaRJIYxUnodKSZuFlrSANvbrJqo+URNXSAEYqsAQB2DSZfedQayjx6Vp1JL+dc88UB7AhGMBYBLoeB87+nrt0pQI6NUBuOioc8cTI8xsPsbe7fnTk3OhrrxB5GzB0GM9+N6xoEiyn7zLjH3/lbAMXOymZD3epqy3ExZDyfa6+7zmZmZwRoEIjB+iHoZkPi3/fff78WWDRM5BnyPPnNd3bu3mVT09NaBd7YzzP0aiIQHcEBPKantbkAwgbjiWvgmqMJaRgTrjnkWvx8sGYKCkR5n2wrixvWoevVOkjHMwhmI+9pk02NGVTmQXlJqeQATerwG2MVbKxoqBk62Oq2nC/arvldtra8aj/70z8jR6SJZrWMNB1s1zSWbJKveMUr7F/96I8KwP6jP/5j+5vPfd4qY6P2we9/v91w0/WJaeYO+erqmjcKE/DhDA4c4ADapYWUZF/GKxUd/9d//WN2+NDRBAIA3pfk8nP/4cQNA9jBlmNNMgZqDJtK+7gGPSOCHBrctptWRhKpWbORbN/233i9Xb1vn7U2Vq3QacqG+XdwwLeCKcZwoKnedwA+GkCJ9Q7TirJ7gpBswdqWs3PLa/bc8dN2cmHJNlo9sbBdSgRgNIBZD8xcH9G1Ef9HvIKH9GIM7HAs+R3Jq4GzGVp06eLDeXq+e3k+AFsafpS5JuAaYyoAOzXQkVTGSFF7BolGgpexyQlJbPBeo7apRATPuIXTQjKIng+AkTSK6zTNmpt2xe55+97verdduWveWhtLNj89buViKoXMFq2fHxGI3aWXgjLiHsYUaHTU3EgAdo3ddxCsu0OWsc1mxw4dP233P3bAHj141M6s1K1hBatOzth73/d+e+c732nPPfec/eqv/oqATxzouW3z9sZ7vk1r6Stf/ZqdX7ggBgSAMCy6mfn5BET0bd+VV0r7lG7q2FlsEXraMDHlEPb7KnuDxcz6ijJA7BGANg4qDRxxTrdv32ZLi85Qlsbd1IzVG20bG58UEKUklBiyvm+xBwEKY8eOHDqspiqhp8/axunGNmEvWT/YGuwz58ahDRvGeuc4cio3NgSKcb5qpawmRseOHBZAjrOO3VhcuKBrWFleHjTDIruPzeIaASAEksCsa7W1JgHMZf9bbVvfWLd9l10unWvuIxJ5q2tr0uDlGgkqeG3WNlzzudvVNUtve8HlpN72jrfbV776Vbv33nvtDW94g33PBz8oJ5ImL7fu32+/+O/+nZjbAOm//fHfUuIeUsDi+QVVYaE3S4CrIDwAouTEc24HsAGeKmJhwua/cu8eu+PWW2379LT1YPKsb8ip9BJ5QAn3BZhHTWx9zsTADt8GAoN6oFCdkJxm7TvaY/EF3AeQbc7nbWJ8UraYBsXOpu/qegDLNR/R4lVFnvf7YM5VqhVV5GzfNmfLC2ft5Iljdvz4STW2w6UjWMznizYzO6/b3JeUAAAgAElEQVRznD552k4TiNFUUCW5Hdk99hjGaNhuCKAeYmKHOQ6/YIspmmwoOrDJ4ChYDxBcFR3OdIxjDgfxrmNptrm2KrAwwDfJIiih5ngIlQ3BqA4hgcE1CADZsovsCfEcgt0kkD7pHYecRej4wtwdz/dt985tli2OWJ0mUAA/sBhHqzZNg6JM3o6ePiOix8ho1dbWYUDn1ehJgUSS1Ai/aus+3Cnm/6UPmXp3aM4nnwvgem1xwbbR+6Pb0749Wqbia8OQIkQqD//o9OlTLi0jANX7vDB/5Le0mpbttWzH5Kjtnq7oZ7wISla3KZqY45P0MlYen5KcCGAW9p6gEfIBlaGAvGKJwfpX00X66nj1JoCzs3DD49zCqfi8KqRSg2fA5wHQic+WEhh67nhyAGpJxoFJw3pgTQ0D2O7fecm3xi9VCDrg543uATFlH+kxQ8IzsX7dB/Zz6Gp7fSV3VJkoqRIaRzqTlxd5/VabpsBNy3d7tnDylDXRX6VqlbiLCsuZKRufmhADe6TscilU2QKOqDQ9SzUrLFYnLQG4wziM9eKVL8iese5bOm6U2zN5AWUyVIklWzEMtA3bzmhsrWRBArBhao6WqDBxfyvm4LB/EHFgPBf+FuuQJ06TZI4TNiD6BMQagz0ukDcBW1pXibzCs9oQS21LMlJBMuOiSgwqXNHgT/rGMroOwvt9AkSxZl3mKPx25qIkLhIwMvBH4nvp4rzk2hu6SZImJUSIs+TrFkdsaZGEqycumMMuY+IGyxU1vYI0xp1zBYuf74hFl/pCuU3xH/liGVOM6vOVZAvyCIBZSSojAbQw1NVErlTWnkM8xDFgB4aGseLfrFkZggY6ramnFAB1MJDxd5i5ol4MpDW8ERnjBbMR+ZHy6JhlCyVr9zKWL41aG6kWyxm1LlQk0veA46iNedFBd2SLYF3zU8iwTgDXMzZWqUq+AB3WtbUVrSewDGJeekJhH1lIjJGe08CZHtK09vzMN8GsfD6aFvu4+l4S4DXfodJvQPJI+tfxOZfceXH95/Clvil5k87nTegvTuIOx8BR0XCpTx3rBRLC8OvS+PmivXSomnVgTb8JwBZq770HZI+DWOaVRurnNdDAZh1FQuz5vH5/bzhe1hJMmIJwjcTQTQYzVUgM6d6nqgXvI+ZJmVRAYUie0FA97IfWRWLZB4ANYbJURqaTJnolnY/vQ9r4jd/+pD349CHtucyDaM4J8IkNEXkpNQJGPgQQ2yWZPE6Rrz1WcZ1l8J+Rkv4O8xr7E0QR5hRxMPaatbdj5w677fbb7cqrr7Td+/ZYdawigsbh5w5rGPDhziVNaKr9mP/sMZANwKLclrgRCaxG/vCgSsVxEIGZCXeJcQ9szGNxpIY8PgfHYR0SJ+Dj6vubNcUOAJDcH8QtJL6QGUXir1KmSqphN1x3lfxgXpIile/gOtDa16N3QOorJcpWsmMQegBFSTQSb6j3G9hgwqNk+xPGBJlCkiTI81Yqrn4AhlSr616np6YEuIPBcXx8ZCQ41GSWapw8TW+7dvLUGXv22edsgUaL48Q36w7YJtkTYhUIMOtr62qkGQRLJ7A5gK3xRuIJGd9U2f+hD/2LhAd6Fao/G+ybN5rWHomdHaqYR0KEe1peWVal7p13vkz+Gb74+samiMT4fNwHzwX7HglafCPDF0m+PMcnVguS0DDmJnlfNdx1sg/zAL8EO8ozYv8ixsIXY08TuZAK/HrNe0xI5gWcN5Ih7aStDRHGgW2OqbGSPJ1jJbxIfPCefIekABF4YeY1d7y6L+ARLeOOM7CV3Ug3ikNOEOXs6yQhkgwvTjxglTRoBo2ZCgpicNICoCVjy+bs2ULXuQFYAOzNdls2KgeJzcdvUBNRmxrAbUtgA44GAHZdgRdlej2VFvGjpo7JsEkkPJW4EbgBMgZTR/eCFlCiuhNcADipoXFyLiLLxCQJADYWdjhTAe7xgDEoAuUlqUKJYUZNLybGKjaO5tbmuge3dONMQeBA1zktLkk10IgqNb3Bsefa5WTkYHf1tdiQEGHzp2GFN3Vs61xMaunLKRvZ18RRRi8ZAXeacVT7YrDDwG4022owOVmB+j+qMvhaq20rG3V78uBzVqBUQk3inH1NBkqs8eRoxviE/rRY/IkxNChVCx3JoVKmMJzu1Jm0kck6cS8B4IaTGptvfCfAZy0YJrM009zhDIMVTnBsvBxTZQipARVjEkGaGkH1XG8ogFuVuo+NCWCgAZL7rH3pG7EmaJbAMdgYyNiRJYzGY2hdx5gDMikJhHQBciYKDtCZ29KaxkCRTIHVgeHmvIAsUarNdXP8KPXhb4wB18p3MX6cU0zQZlOfVQl/qSQwhd8APiHNwvF0zslJvRcBO2PG+8EeH07kYAyZr4xZXBvHge1I4AIDu1ws2e994hP26EMPCYApjxS1FlTirbLInrKSb3/H27Vu7/3i39mjjz5GnZ99///0L5RJ5tpx1NUpvOvZTOwF58fQc400oqiqK7ln4RgLkmD8DQD72YOHHOzOIktDt1zXrY3NLmQ4BmXEzMsUlKbUpuak7BZBr1g3LWtsrKu51EjWrLa6YvPTU3b91VfZTGXExnJdy7QaPv8UmHqDGp9/nmyRM63mBWz4btt8EyK7joZVJ621otW7GTuDHnYCsZv9nJxsKiNIMAFky2FNziSA64sxGF7YLfyn/+UfAmAPg0v/HAA2EggDFgissgF45cEEjA8FOFQjjJYtR0mWmW3U60oulrH9sNxaTf3OdAGuWwKvs+2m7ZybtDe+5pV21203W3Uka9USMjDoZbfEzMgURs3yI2qKh6JfW5VWVBSZFdE2bWwKjOm16tZTosOBQFimyAesNHv2hS/fb48ceM6WNlq20uiZFUcVsL3+jW+0n/2ZfyP5i8/+1V+pTBBHmVIxNaEsla1YHrVTp88IsJYUVa9vM3NzYhswEc8vLqpxB04bgSJl+TghOOXLKysDR3t8rGpHjx6R40QzFuwmADAOCU4oYDNatmdOnRokywCwx8anBIgxn7ErOJByvtIcB+zGMT939qz+Hk1vmX3bts0LzMXesCawVTjEwcTGZ8COYe8A0vn/9fU1m5mZ1fuwAScqo3bg6Sft2JGjdurkSY9jEnAAaFsplweJ42iiwh4mZsbysjL97JtKNKnPhJc98//YJD4XHc9Z41w/ADr7KHsBezXzmntWI8duRwDt29/5Drvtttvs537+59Vo94d/+IfsFa98pY577vw5NW750R/71/aau7/Vfvd3f98D2W5XTW+qo1RrUXbXlA622+lUGTJYto6SlipFWzh/VpIJBSTbVlftij277a7bb7e5qSmrra2JyQ1Yr2R8t6drV6xCE+Nux/XSkw4p9hYQ3xtsevAIU589UIkZtHNb3vuBZzZSBAB0Z5b7h5mLf4INZ06CakTpK39j3s3Nzys5DGD/9a980c6dPWNlANeZWflzzGu+f/zocbvm6qt0/YcOHrRTx47ZSC6jXiOUPtKori6AOFkibG2q1AmbHwxq+RQJlI6AiN9iYIckS1Ruhc1OjJ7wR1QCn4Ipb/tqSqIA9Yo1JPA6BcGpIZQqGHM448505gcgUusjazZWpt9JklBILH/+Rmmp1lLN1xJgkct6OVtK56ECqO7SW+WJScuXq9bKFqxPc85M3pY2G3b41Dk7u7SqBNtIuSpfulT2fXSztmmTU1SVeUAbwAD3y5wnAU2iiHUZUm58hoCUlxII7aZVqChMQAJ2TSX+PRps+3OExUtzIOSIuK/a5oYCahoIaXy6Dbt615zNlMwqVrP5atFKma6IIGj204S0UB5XsyxY2MWyB5/4PZ0eAY9r8OM/iyUkFpYHsioLDrAnVVhGEC7wj34EycejimIQGKU5oGPJp0BfF78gsQoTKxd/PGQSHLh08MTnSUaVIQ4UeHUe8yR8VUgjdSQeE5t2OIHhoLk50JwAelVkIruRfLd8IWNr64tWKRWtuU4Ca9M2FhfFPNd9ZfpiXY9PT9oovVY6SH44oYZ7CVAMpi/kDBhlrF3uB0Z6JKlcBqc7AK+xVWq8RMNWmnYPZbCVVB4CulTRkQDYeH/go1vfOs3aYP3y/qVA9vMBeAMQNhJFqZmewLeUhJDfIYkCEgSJkJB0cwPExhGob1CO7DcwAMtTYoJnDzgR54s1P+w5ARwADDCW7AG+lzmAqoRfIt0kAZMEXCTN89QbJZilzFe+I0lKxV1529zAfw274+xVZ/a6j4o9CIDeyWEkVKLHjyeDRQAaccJO3KeqWvMkedA/Jdb0PhTB3KaqV9rX9LBh/uVzAu3wk9nPuC/Ygdg8Z9wykV3PnWR4aJ4ztyQ/yZyiJg0pEPzYDI0Wc9bgO2p+SVyDpjn9EqqWy6JNDriNJBsAmX+fZBbrRYA3+/TsrGXKNI10EhbnCe1x5P1OHz9muU7Hrty509YXzls1m7Ey7jOSApWy1bI9yTjIH9f6jdcWIO3zdmheJ4Ke240AoP0zIejiFAYHbZ0ouXUMva914gnCF/PfhwHluLIA9aQPjmuQ2OLx2WGwOyqX/yHe/vC5AvOIGHx4TcexXE84+dkp0av/A8xlXKiqVl8l/4YSMen5SC5H++7fR3/xue7f3+qNJRsiUg/D7skYxtElfjxhJY1tYSgp3koseamXiBPek1/O9WpPGCLZeXW8Jynlz0iuh55OxJum9/7ss5+X7F8A2BwX27607JJbUTnOnkEDR374suNRDvIBYKvHhNQO8q4XvbkpOT58F3xmKsABsCcgcSCdUCzY1ddcY9fdcJ2NT0/Y7NyMxqfdbNuBAwdETjl98pTY1pDali4sDhJy2EPsOvNdPltqNKnvpx5YAm9bSNZ67O92xddIzC3XwYY417Lp2RnbtXu3PfPMMzY3PyfiB39fvLCo/ReSiCrNqVRKVd8uC9GxW2+6Wgl47Y0pWc45kB3jxbUOkurSv3b9eJ+r7qcgTSjbCeOangDJnhMjIGtCQ0jksljfSIJgzyCsMG9gqzMXJa+q/dWleIUJgQ3A5O50JSGC9C4kUPCwo0eP2QMPPWRXXn2troPnSayDvxQ/MLDZvwOf8uoA8NSYj9jyrjAccJvv+Z4P2Pz2bQOGspP42uo9IIUM9vW+s6ADAwPAxpDwvMBUbtm/3xnzaV3gRABkkxRQRX5pRPONWKpcHLE+KhQ17zHED75eSDhCQAmwnHsIIsOW5G9T/htSiGxKwmqojC+NOBmSvV+Vaq4vvmXvwM29kgm2O3uIpEkSWViJi0SsFImEBvTDGF/XezswZplXvuQVfTcGXj4FsyEAbC4YQ8QFgbQTOBA0YhgAm5X5SN0quVFp16gxUEsd0aOhSQDYLD4+p4UtADtj+W7HRktFlRRg4gGgBWCDvtPFXbIhHVur1QVgUxYpBrbK/voCZVnQvKR9I2YDmRgczq6u3Rtg+LG55gk6vtKUqQ57t6VSJF4D5mVyZoKRGo69JkZy9PlbAItyWJPeHmNUKvo5ALFXlpcERmMovGyyLWZKNLTEAdFiSQAuQArfZeLCGPVEQkdZFDQiAQsIPijtkrMHcC0Ggz8XJgn3j6ZSMG3VTLOFhnhPepQA2AQa4zASy0UxvtHAXqs17MyFJQHY47NzShagOcYGKfZ20lJSJiWVcBDkh0Maz3aQzU6lcsMbI5N0AHArg9qTXjT3EjqnkXGNsm4mKmMXY87xeY8MH9lKPh9BQRyfz2KIMcAh6M8zGG4KiUMHgM13QuqEeUC598233CIwAqCWZ0UpC0w7FrhK49A9nZnRebluWIyARtwr54ARiaGYnJqUgSHLhqPLsYLBpPuo0/jQG52pBAfN7QsXNB8xzmTElOHs9VSCH2A579UbNYFTaEFyTr7PWFDKzwLn87EpMBbBLuf9uA/0qLgfzst8FrO7ixZ+Xcfg3jhXNGELqRE1RcvkbKw0atvn5u2xhx+xT378tzybR5oFu1EsqiyEF+ekrAUNXkpblPVsN+07P/h+u+nWmwWYsC5wchhzrlsgCZpi6HU26rqW6akZGXNpjMFoTvaEJo4Hn3kuGXacHS/djISUHDARFbykNEoo0fHX/NRvVeQMtAB5A/CEygqkgEi0oXu9unjBZiYn7LV3vdTGMy2zpgeFArCRREoVmNickDHZAq+pZnAQQgBGtaQSMGwczUBypYpttnp28NhJe/rQMVtrtK2dKaiEUkA2+mtpPcrhkp7y3+8E/kMc2H/MZ/4+CZEXArDl/A/pRurJXMLIHr6eSx1oZbBdwFG2yRMFwSzaCj7YcwjMYYXCvEYbGu0u9Mw6rYZlWk0xrlWtAxsE8LrbtAystl7LXv7S/fa+7/wOlesbQMvle61RX5d25/j4hHUzBbNcUZVApBKokGFujQBaAWCLgd2wLuXzlNGRgIX93WzbZtvs0Pk1+/PPf9EOnzprbSvaaqMr7Wts8e7du+3/+Nc/ZlOT47a5vi65kL/87Gft0NGj9tq7X2cvufNOO3L8hB05dtwbCDabdmFxSQ4R9oegaWJySgwPnDjsF7aNKhxsEhIZBKY4uQSr9F/AJl1++eVaa0qWtekv0JZtYV0ePvScHDTAX9jelOFKLiKbtZtvvllNG3FgebaRlLx83z4l/BaTXZudmZWd4RwLF86nckSzc+fOyjdgrUiuZH0tsbLzdvnl+/Q5bBW2GFB1fXXFZsarAjepjLmwsCAGOPMAcBmnatf2HSpja9TZLzaV2OU1Pzcvhvnq6or+zov9AfAWNgj2briqJ/YT7gsbKPATbUKBHKuyrYztytqKnts73/UdtnDhgv3FX/y5XXXN1fYjP/K/2LYd28U2lyxAp2P/6dc+Ztt37rM/+P3/KtAaR25jbc31a9EqB9BXR25veBpOe2iqomvQbG1YaSQvvWsa6iHJ1m00bNe2bfZSkrCws9MeKX+q2RLDnH+PwDZR89q+NxnOZMSeZX1I9op9Ed0/enKIJOChthq48Bk1pPEeFlwbDi9MbIBLfD8ajHEcNW9MbFQaPBKIEZQdO3pEbDj6GsBipLHgrj27ZYsB/gBCDj970CarFXv2qSfs6UcfsdFCzqojBUM6AAAbpnokDEOGIxx8ycn9v7S9aZCl+VXmd+6+555ZlVW9VHW3utWbhITUklpopBFmEAF2AMOAB4axHcbhCHCEA7C/+JvDH/zBEcMQthkGDJjwEmGWCUuEGTZhtLTQ1lJ3S+q9q7r23Je779fxe87/3LxVSAIcdnZUZHbmve+9933f//mf85znPM/A/TrOmtY0Ed1IF7CGuKAJ0fQYj8u5eZHhAAO9ICdGBHgQ3wFNE7HLJ2KSXJ2KeOlLssMkU7sE/IkRL4mqsS1VuHYugRZ629wH/hkyymk1GhvyEQzNJ81ewGEZvaEX2FixHjJU3aGNkZ4qVOygM7AXX33DLlx6xLLFig2nZqtrG2q8cZ9TFNcaSAB5Uz+msmjqqKAdDrUOJP+RtDHFuk1TeDDPa5WidTstXTOOfXBwKJMjmrJuyuqFKXtjT3rJsIorbpo9mcjsPDfu2TsfOGe53rGNjm/aA5sNW61Q7E4FrGbzRWusYZZVkLRArlAWE4q8n/x9OOor5/UJNZ8Q1HpNBTBNY87fCNmcVFD6tAnAI4C77zQiRSS2rnxmUmOqXKoo3qgmjE3JiYaaQMHE10HuGE93aRJveLiJlxt8uv5v1BmSscoVJCUm4k0CGHkfQS7gWlO8cR+Rn7ECiYEeh7LWG7ZsdaVhh3d2bDYY2t7Nm5bFuK5Rt/XNdas0MBXOWBczJ6YxYHWXq6rfBv2Rbayfsz6TDzSO+IzcBxSeeTeD8kIZQpIzunke9yd7Ag22RnpP89iUpDNiL3dQ2AtwsVNjFJrjcG7GFMF+v0cNNge4ExDOc+Kem7O3JVtAfuW13RnIPBcU0PGoic7qujSByeSlGkAZY+R0OjoDuANED71S16X216dGc6JCSMZNsBYQKMDzYrTZJRABisIY0qVB5rdOGsfn7zwvJk7lEzV0M1Gflslav4fJlX8+kR+okyUzSM0z9Amd1HgJANsbXU6UEGml6DHPc18HAwVmFFkvGKZzXgARAAsAALnfiMvEbR8VB8iBbMQ6d4OwTJLH8/sBFr3kLJHzKbkkodfvQ8+PAKJhqpLDAl6nXDaDNxBNEyYmRgCaNO8q8hEZjpjORSi2bNlCxXLFsuVKlaTrX7YZ8iLVhk1LZeuOhrZ7eGg7R0d2eHKsXGJ/546N2i3bXmrYj37/xy3batoKLHEmj06O1byblLM2w9srAdgy3AxWb2JhejPKGdrxL+QMolczlzhIIlFqXMQkYAJM0yyPN3iiHrknB743B19s+vC32Kf0fmHrjmCYelSKtRXxI+4txa2FqaTF/1fTLeXdgW0sfg+5icX8e17PE42kabAgIaKmTNrvkh9SxAbOIfkA+Z2A/TSB/Te57WdnQXl+OkeBvwTQKtNcmuocV/HWmymusQ6I7UA2r+c1F40TbwAFgA25JADsuLbOpHZrSR4nIFGG1TTnXUeYtfjZL37Vfv/fftpGNFeS3wePpb6FER31s4iJeK10XOMXPIorJkIYrZnk7+FEJ88hwDbIS7k+5IpuBAsRcSyiABN+tUbNnnn2A/bgpQcUn1575TURO6iXweU41nPPPScwG8CQWALDOKRJ+c7xw5MrppVZu5w34X8LIDKfLe4tcIi1tVVrtt2cfevcOWEdyJwwKQqYC7ZA/kLejVcVJ56cjvfGfUXj9WMf+YC09OU1kfxx2JfJxZEYc0m7JB+qRpPfr4rHkrRA6z5vx0fHOm8XIehk3DSe+CfMbUx9PVCup0lriKzICZ7Q3GNKdNUJjGKNd1TzhBQMn+vw6Fhm7+VqTRIid3b27PDwSBOwGE1j6Mjz+AzUDmBiEB7fvvq2tVuts7WppgrGi/75ndA4Vo5Do/HHfuxH7cmnn5IyRGh8y2g5Adgu9bwAYAOwk/+l6/L1F160Rx55hxoK1Hw0Mrhf2t1u2gecJU7+QFyulsqWm0yshUxVmswntotAlGTl2DujcaFpHnAa5CpTc71eZaIlr/rq9ORY14b7gb0ERjbkIEmtgWcueMtwrciDwU2DFBt7bxA0JTWZJhR5zJx0CdYLoRnD03/wzEdmYtekxI1iJr54QZgjLB2SDBgRGpdEgL7oLF+SiAgoSlSTWWNo1XDjBIAdTpqLAPYyI0ZooaQxgBiRo3OLJtvNOzt22uladzAyln1/PBWQPcLJlbFUma8wvmHJXGRmGbTZVITk1PFRLxS/CJgs0nPzsRmN/HNziDVxlryqG5fYNt6V9kUTujSRHHjHDn0jujh+TgiGmDjW6QpjfpGS3rh4BEbOB8eLhFWPS0msNHLpFgF+Tb07Q1MBvZ5mqyN9MAoQAirHQJNcSW6STAndb8ZPuPEANgFNAaxpBhwzGq7RgoIhv7C5tqIFmyvCbqnaG1fftis3bll9bd1OO2jHMhJcF+hBYAxqv5oNdPGS/nQEv0ie4vwRiILdvMhu13lNMgp09CNYBtslOkKMnQP4hqZUgNxcC5lvHR3dBXwtbvD8TEBnUc5H6ebX3jc4LlAAuLHhA+CwQeDuqkInLXrGMgjcgNVa5AnsiaIIczS0jGS2mMsKXK4CJLHgNAY6U7BScZikLcJBN9jP/D42jTAli1EarqWY18m0kpua8waAwvkkOPEc6VsnDag4riRsplMBPbx3/p9zwxfnlL+FXAjP5ToEW5JAETImcZ3UUMhkrUqDg85nPm+f+ctP22f+4s8tDwPVpnKf1dowEwDGeYEt+ixanbdu2c3dXfuP/rOft8uPPaoOIRsJEyC8DzYb/p+4REeb9wNrb9Af2s1bt9RcAAhjDIwN8a/+6rP2R5/6v1KCx1gTRjILMjzz0XuuRtLEZJ27bLXilgxXYAmksVMfJZ24rhONO7rBMnIyn7TIjO1HP/5hK0wHYqUxbQGAzZqcjUfqLsIAVXrJuCjMO3QviyXpEVPA5TNMXuTdWZ3x/mxemsiw547bffvMF79i03zZjR2zRWtsbFlv5B1hra0+a9Ij9r0g73cDhO9NlP+u/3/vMc/GIb/9Ef729/DdwfdIlhePHmucYpsBRJJTHwt2qZxoLLIuAZlhYNCgJZHp9HsCeqlduYY5OQEzpDqxYbdt+enY1pdqtnvzbXv3E4/az/77P2GrjYqtNqpWLrKnsCfyHQkRkvCcZZBXwiMARogYFmzMI8tOR1acja19cmR4IgAkIt0Eo/DO7r7Nykv2h5/+a3vl2o6ddoeWK9dtMEXzHNCvLJBgdXnJnnrycfsvf/kX7aWXXrLf/p9/VyDDT/yTn7SDk1N76ZWX5Y7tDaiKil8AQj771vnztru3J9YrmvwkVYCLO7u7AqNhxiItQhIVMUU+FCXvoBMfj48ONcoIY4H1QCwAWN7f21NyxGQPckvSqqepSSc/GehyzOZp07bPn09xqulmxqmw4f5FcoM1TsIb8SdG7ngs8Z/XXJxQCWYga4zr9fJLL6rpx4QGDUHGJ4mrjA+TlEbBIOCSa5RyHe4jANdmy40d+QyM9dMQZHKGvVSxOjmpe4PWm+WSSxkMFANDkkR6z6OBPfX0U/bTP/Mz9slPfdK+9rXn7ed/4RfsmQ9+wPb39ySjwOt+7rnP2+HBiX31y1+3K29eFTiCjA1rmcmoQY8iJO9jdiOkBVyX1vMWcZeSiRtJImOANLO9oc19DSuWyaoPf/jD2mswbKR4k5wbk1QaP/epKhrT7F3OzHG/BnIPQEjWjTRixWz2Bn5M0sU+EXu9/22SDG0zLjcymdjK2qqey96HRjhFzo2bNwWMsA8BWhPrNUGQ5BHITWjO9ZonNmif2u0rb9is37UHttaslJnauNe1lUZt7uru2nqMU3gjTCBYKvhdwsN/p4R4DkSgf+tyKFH8B9jFpF5MU2ltpFF8SW2lvIfrT1OI80cOpYDjtaUAACAASURBVGJQ4DjMXgAvii83BF5ZarikRSFvLXQoK2UBtGjkV4rOyAmmaEjgkdOxByu2J9YlazUIFZiUAe4a2vs0OPNlm5Tq1prm7OrOob11e98am9tWbKxYpbEioEiFfGqIDzBYzuLFMtUaZ49nD+F+Yy2T35NPsDY1WgoTOsn7cU8NBrCL+larVVQM1utLfl8WSsp3+KdCsNfXHreEnNtoKHNmcnIkQkqZrJ1brtt6JWOFwYmVRie2UprZer1o1WLOlpdXNP2XKVbFIkdOCwZnvuDG2NkM7z9JUCxq14aOKbWAyAzeEKeI96mCkhon/UHPJRYS4YH1EHI53C7EqHarY/WlJV1n8l3OEUB5rdYQI9SVmDyviMZD7MncB2qWyIwxDALDkC9rY5ird4sAzAFTb2gEMzCxNdN9oAJ+CosUjeahTSEMUTCS+yVzuHwxb5VG1bpDl14kBykXyz6aq20P8k+D6k7rPGQdNOKfQDFIEnc3/WG4u0wFBCQ1adnvEsiAeV9ofHOvaJovxRjOa5BcBEyxRoY9SRlGTSXgb6GRTdyPCUnuJfaC0G5VrYCwGpMPAO/9geI915XHMAoekyI0qL1B4yQqMco6fVsq1RzIXogRihVJljI+gyTBFoAdr3mnlit4k8LjshNpnMWvVavGhP8umUCm5oTuuUJROqtO3OD+HCl2isGdamlplQPukrtgcpVAG+IYx4VYFixb4imvLSAuTRUH0UhGnGoSpDiYZJi9eegA9Ax/DiTUchrOEUOy3kAL1evjeWOF8y3GHlOgNFKKc68MTWun+kdSH9mCpskmubJZqarv05xLruWLyJdkrD+gqY+5cNZZ1IWyZctVy1frMjjP1eqWKVdtyBQw9QaAyXhsrf7Y7hy2bOfwxG7t7tpxu2UdzoGYt2aVfMamnaY9uLZs/873vscq/bZt5DK2RM0w7Fuv3bTKSl3NGoGjSSok4isxQ815TdEgMej3pus3+79ovsiwMXlxkeOHZFY0m11kNHnsJBnMxaZL5Lf35svB3vTmRGKKJyAIU0Gdr3sY2FEL3FsP3Psawg+YoL/H7DHWoIO/ZxrdfyOXh8iWJrDctBWpAJdulYk0E0Lyy0r1iXxqPG8mN1Bz6GyY9K4aJt57AJiLzYM5qM/Eo64PGFUCrdUI5rW9aeixndzcZWp8IpM8Hb+Evkgq5P5zAtM8GnsDwmVPnIVLzCdndnJF224dHNuv/tb/av2p1xaYI/MF4zXiAPunpkIxzQbD0vQLaywZ1hZyyteR1YCxTI3Avov8BAC2TwSemaxCyIFQcH5727bOb1mpVraV1WV76KGHDJkSiCI/8AP/yPZ39wTowsj+2lef1/GQRCJX9aaknxtiYkhzemPsLL+IhkHkRjwv4rSDyCPJeJEfMFVH7OIYxGi+Iodg/0fGRGzswdDWVlaljPDkE49ZITOxtRXHiDg+NQAANuA1n5N8O2oTGnbsO+TpPJachKkQN7/02M95rZQrvp7TOoPMw/WBfU3OgPEzr4fXDU1bTBw9WjuTmrqdz4EhIhgO64t6GzNsTMYhkr7yyqsycQwJEZ7LeXjiiSd07SHQIBcCCz7WTTRFI1fV9AZ4alpjkHR+/Cf+sfazwBqF55WZ5PcpfRrJ5MyaGJ1C5POYz7n+1rdettW1dRlnA0CTk5G/cD/iRcgX96/XdpDyRpahzklSU8HMF+gvsDqn58/jYfisDTyHIsfBOBugmildpOGiMQpOCJbJPRwYSBiBSys8YyJMUadAVuG1RWpIBBnOJ7kvZBI2U+7TILJyPqOpnPm+93/fbBG8DU8wBQzL6E3wYiQZ6C1TuBPS2KgAjubsnhjBoismrRa/MMhDkMCo2zw3pyjqBJMAlaQVGqLfSU8ljaqSuJ602tbsdK0zGIpB0htP9TOjproQJG9pjF6FlAApB7B571wkaV+jOZRY0yTT/I4FB4rEO4vCJTr8AZIEWzi6PpzgebKVNPfoLkgLKAcjEkfSvNXKJWdGJjdsP56PE4XmOIvMOxOA757EMVaJLp+cOYcDbYQkNvsHhwKwAZpDQkQ6uiQXCcT3JCsvWRcKkmAsA9jItGmAfMip2IdoWsPOWkJrU+chb6Va3V554027c3ho5fqyGNgG6FZGhw/mcHfOThLTSB1q176OgBhjMwH6uyTEWfLGcyJg8tncONQTTf4WAHac/3h+bOD8npudxQBIE0EqNvcAvuP5vtm0VIjxM90hFj8LggVXKHmA1DiCdAqLMh5bWV3ViC2gD5sGgA/FKs+FYchrs9GwyHiPPJ+/87owBMmJYRwDtLrZhK8JAkgku+oQsqHBpJoXUF5c8T4IJAHcRyNFYETShpI2YYHR+9acEU+Q4/PEmEcEH14zxkB4fsiMBFspkgzef4D9MnZLDCx11dQw8o6cumRsaGZ258Z1/dxrNe2tV1+2491dGdYhb0F3jykEjklH8PJDDwvA/tKXv2IvvPyy/dTP/Zw98Z732lHq3o1HGGs644l7i+fQwHFDmaIA7GarqWtCNxmggxbVc8/9tf3+7/1h6hayRssCnmKz1iYyT5bOAOxCajEJVEtATQAvajJw1ZKciFi6MudzEKQ4G9m7Lm/bhbUlBeJ+t62R7qJMpBCucq3WRKEReKANBLNZOsdMPM4Ye8JzoCQQGykfAMzuaGrtwUQMujeu3bLuJGPZcl3mjoDc6JnKEZviMY3A//8BYN9bUEahN89K51v/3b+ZJ6336Obd/SiXJPhuDIyII4tAdiSzJJ3o+ML01MA1LNCkJ8bjnanmoIK072zmJiwwOijCKUhgRHc7MnMs58wQGOk1j+yB85v2se/7oD3z3nfZUq1kdJoV32Ui4gU8Xz4WiXExAJqzdEieAa9z07GNuk1NJHTbLWcNd/rW6Q9l2vnXL75qf/blb9pOcyATSFiU/B4mtydzaP5O7Yl3Pmo//U9/SgnMZz//nL119aq953vfr8cdtU5tdX1DRSQxiuINQJnHnrZaMngkVilxW99wbWzG+0slTYwEO9bZi0O7eeOG3blzW0niQ5cvidnA/gKATQzinMIihr1Mk4l9HEkNzimxkJjIuVfjTCPQbSVckXwEA4SEkzHBcqUktgBJr1hFmYzeO3GG8UkSKGIQjBb+HswEYix717jdsm++8IJiMskOADZNTYoEmUkBHAAoJC1h7hGxYGQYNZOhE3GN90zSrOJCQLwXq2Kean91bVq/7j7OhzZblTE8QC8AvRFxt2jPfPAZ++hHP2q/93u/Z0dHh/bzv/Dz9uyHn7UTaYpvCrj9gz/8A3vxay/YKy98yw5395TQc2iwBHRER4OeAGxWh0tlJQA5aatK7z2fsyG6tOnzOW3IY5vGxsslMfAffOiyrW1u2ilgJIw8gL+8s1UzTPqOp0rwvVBxDU+ttwwAbwK805SeAM5EcuAeVQ6yyJRM5tTEUDUCOW+5vDWWlq3eIGaNBZYDyBC/Hrx0Wc0VrjH7pdgkk7Ftra/Z6eG+9ZtHdrp723rH+7ZVr9j55ap1j/Zt2GnZFs13mfckhk5QaRc0EsV0XpjuCBkAJcFijcOuOtM+FkiTGLywekMiLQq/2Ie5PyWJUq06mYCCMJn0up6fF9T9ftf1usk5ZT7pez6sSK71sN8R+DNvAiQd7tDADkDKZfHcWUaDJypqi9brYwJctGy5ZtNy3drTvO20+nbzqG0H3aHVN85bd+x5c1fs+7aAZRn11KvWHw/UqOf9s2aZrlhBjiQ1wJVvAdZN/J6KwpDzx1rodE+VQwGuqQE9cKAUwoOYXuWKpMT4jDTjYGAxskqO3iB/sqwtl3JWzw6tMGpaI9uzrXre1upFK+ZgqdU03ZIpIv9UdRY2WreFkpivMLC1Rzk055MKqRbx8X3IKP7dAey+1r6ADTWjFuRnJHWRxtyJ5dmcNZttFYXc8/pMIg94c2djY8uyebxIEis+SZ1xrtyY0M1GQ5bBAU6XkfJiFklDb3CI4KL7OHk4pCLNjbycUCOiS7rHdZ/OxjZG8TwztRw1E4124loqLvF36Y2HNgAoTv4vSP6UCwD/sG0zVikDYLuWLOdORq8cO8mqOEs9acomwzMkJ/h85B7jfkvxSoyyBFizrnm//D+xnC/XBXYQLnL4EWBz0T2V5qBUIlMFkBLkikXQZU62QmcW/54k2RL5ckju0HDBZNebTg7aBAijfHg4skalLnApCmIdm3qF3Cq9F79erhcb7105BMdIoKU+45wEFSAxjFAHmsnxPZdZkDxM7FHyl8hXNLaeCFPeJMFrgcku32MEHKTjOPmFOvhuk3rto3h9isntX/zO667U6FNM5Fqz31HTcx+6BbWa9FKQmqhZr00i7X3kGXM/nxkm2Uwzn/kTSbYtm9eEdH88s/raho0yRQHXEyZDskURMVjPpXLD8LWmgYIESLFaU5MNkHpEnMwXrIn/Fdq4o5Httdu2e9q0O0dHdudg306OW1YtL1mvO9KEgVZyztcJ+XetkLXVYtbWCmYffuJRW82MbTNvVhn2rMAL47/FhMgcwPY9P6adAFj1WRcMdsPsVY8BBIJ1Dlgmua3kVyBylktNaKtM0hfB/D2ThPFJAIFnC3ny4s/hPRT66lHPkQehr80kyvz4i02GhT0w8uXF19H+Lh+rvHuh3PP4xXz722f2qe0WJpD6sEwVuYSH/5zkVVK+4O/DcZAAsYlL91JYvtO5iNoj3psA6XTv0Si+S76EiYCFZpEAaxlOwMBlP8hoqjYz6uqe5xxqyiwA9tTQkzyJpDPcx02TNWlvPOmN7F/85v8i2UcISTw/CFd8hgB+2T/7XchcPeWnxKWY5qLwoCYUyJ1IlvzNGa0nji0AGNKUUSOUxxeUKy2vLtv7Pvh+ayzVxXp+6omnRK6jKbFz+47kSb/0pS/Jf4ZjoxPPTck9FSBgnKPAvXy/PGuUBNGO3y3WdJ6vmF2474LeHznz4fGRGMjUFRwXVrL76+RtbXlFtcXWxmbSQ87aZNS3+7c37fKlB9LkpU+TUGswGQmxhHONVBHngV2eWBzayJDelMPKSwCJtqL7liT8MOoFJvzZ68F0yD/v7O7o/bGvc02ljy5FPfaijMtJKjdEv94kV0YzjoYRIPbh0Yldvfq2Xb12TcSlt966IvCc3AnCDf/43NevXReAG+c6hPR9+o/7jcl8lzbh/eAx9E9/5qcVz4PMIzmoIubxE5/wgbFdLrusK3JOHZdI5VzACqex8j3veY9jZP2+miMCsDvtxFh3qSR58DHhTjMPmeIkryZML+FhXOAgjKopKbxvqNcSaXM0svXVVfeCQWcb+doK2COs7JyuUwdvHpj8sO/TpFr4fFB/Yz4PBrp4/y0SSpgGDOw1GNj8v0B2MMMPve/ZuwDsGMDSCWZ8Ipk4wr4mWXAdbO3W8xG9uOlVCMphFqhAc08aNRUrh452Ai81sgADEUAPHS/pbOfd4VsdgjTCMJrIlb7V7Vmr17fBZOaJOIwXAdg5syn6Om66oZG9xFaR5mCh6DejCkCXFqHAJolWwsLmXSpqrFyMhtR9ig1/ERTld8EOcpaFO0jTrWGTRweGRJQNrcHIeqUknUYWFjeuH8s3NY2EaGQQwX5GKzxp4aZcXkLmAgF7bpSuFhDJMqPhMKdJ3AGwfeyE1xjMx2U8yXIAm4LYxyRd8wYt8Q5BsdWSISaGBDBiuK4s/AGalbW6fe2b3xTD3Qold30moS+40D3dHj6P6wu6eZJ3rX0L4vrfy6Twbs/dJiPBCuAzix2eGMWLgXMx0V18PMcK9htBXfde6mbGAonrE9dMRXcaQQgAnf8HSCBV53cA3AQGwJb3v//9AmdY9PyO7iIMvwOA/WR2yGKl6wTAwnNIMGBq8x3wh/ub8RM2G5hnrq/mUwOxsWn0Wjphrg0fQYTX4B/3o7SZUjMimOxxrtlMOT73SowBAQSExAnngUCq4J+69mGixuP4e4BPCtho0aVOIv/P38IwMeRIolPqDOyMLWGkRCHe69rhndt28+oVSTKsNarWPDpUkXPj7WuG5AhfH/uH32/vfOIJ+/O/+LR97stfsV/+r/8bu/jwI3qfnKcwqVFCwBrJUzR7kgWzR2OZYeqALjY67wP0n75hv/Pbv6vPMEDfvU5i62YQ82Ts2wDYpewZqxEtWPH2shjKOCv1THkEYxIfoo+JjvxsbNVp3x6/fL89cOGCdJF7rVMrZmZWZWyTUVsMIQQ6uOmfkpU0Qoc0SSmXRi416cF6y2jNYVYznGXtpDu0r7z0Lbu5f2wDK1hzMBZDpVxfUlPKde/PRmgjyYg1+Z2Sz7/r7787KO5MpflY9bc56GLi8+1e87vi2+lzzRPWexJtMcWk+ZiMaJLhHjGI9+UbsScjfDnTJIFz0YTQeF9fYAnXs2gT650e2g//o4/bRz/8QdtYaVitSjzlujlQEpMjHNO195xN4p+VQhAAe6zjDVqnYomxwXPdm92B9cdme0en9n/80Z/ZjebYBvmqVRrLVqw0bDhhbNYLS0DvTvPYLpzbtIsXt71haxm7fvO2Pf7U01apN+zmzh3dMwDAAMs0686f39b9S2GMjAXx5tKly/b4E0/IWDZYJMSbPVzSkVJA/xTd65NjOaDTSEUKQzIZNOOWlpRcKh4wgqYpiao1luuKP8QTAGeSZmIDcaZerSmukhRGIw5pK0k/Ia+EZnYxrxjH+48khp/jGMG+43Px/qJBee7cOelf7924YW+8/IpM/iLGS6M3MXApBIix0lRLzDaNrwmAmNnR6bEVubYaqfdkiuQLVpqk0tQUpwHuhlmuqev5D69RQNJHSbBrCqIT/j3vebc99NBlOcKTlH7o2Q9Jp5DRQgBszuPnP/85u/HWW1ZgmqzTUjMZcgBFlZR0YZcnfTk1i2de/GlgQF4UuhEFXiI/xB4SIAfjgRS2SBS89uabtry+YWt4MlRrNgKUR+pIUl5Fmw6YLEmFZhpN5/lEOe4TgC3yDxLoKKBCNkigEr9PMkwAVN6oNTXj2Ou4twT2bW5pmgz9b7GyV1dVNLImts6dt53dHbGKGssNxbSHHrzfDnduWb2Qtd2337TWzi1bzpstEa57bSvMxrZSq6j5RD7qjSPPXiN3UH7F9U/rf55fpGauGHNpPDNiqO6LMIpOhY3265SjxbEFVvF7sbk8poSBoyz/1AyAzIDMBcyrgX7m99xD3ANIT1AAhZSA4lgaj+VeAzyk2D0D93zqLqSSuB9kIs6Ifrlm/UzBbh637c07h7bbHtooX7Hj/shag7HMD5GMcUkEpDtqtrq+asVa2bbObWmvV6EwgoyBEVsqqiXN1/eiW9q23tTRNB3gWSknuUAZwy4tK08lf+dn3jemr2OMsYtF21xfs2qpZL1OW5NZ0qY9v22l6dDyo7aVJm1br87s3HLZliqQM1yGBsAaxiYyKBjlks3D/iQH1nmnRkmMq1F4tKC3WSikQtDBBD4b792NxXxCQFJ8CWiRdBE62wC8uvbORIbl/lef+ZzWQrW+pKmV02ZLU40i6ib5j8h/I0awWywvM5ni4KHnsfycV35eIh5xX8XEQAIJ50ZiMnF0DVKN4qZGS9Qqo8lQJozEjRLrmYWnEXU3WxyjW52ZyfCOoAXAwnUt0HDF6DMzs1HfNeRDozm8QBzIIW4DoEfsc8k2pnAlwzYeWt5gcDnw56xDL0bdR+RMbin2/iAE+fUYunZyAv65XyJf4DNynCCbEPvZe8hD2VM4nwPMvmDrpVH4YK6x7iBX8QW5Q81BtMdjcjGZOBKXmBa4G8xx4DpiBtcSMBuWfzQ7ZLooAo9cj0Q4nQOfArETW3nizVGIFHwW6luXyvCah7oYbw5+x9/ZI0NmM+oc5TL3aHTHexOQNhgkaRpnpUWMI1kF7Inah/fOOYspTo7B35H0Ezub1AX/D+N9Anax52C0WnUphkRIg3xB3JZf1nBqlfqqZXI+7YucBJKTaNXTaBpazjrjmc2KVctVly1XXbJJriTJBXxD8sWaFcvLkgvheVnq0NnUjjod22+3rDkaCcDebTftxtGhHXTa1mKykUAPGS1ftPbNPSsCpBfKtlxfElC2vrxkm0tLtlop2qWNZSuPu3b/SsXGxztWHDStOO5ZbtRzWYMsmu8uPxQNdAfhHbALf61FYZpFcFcSNpJ38DXg8mfOwOY80ayNqkEgaVqH2kfm+iPfORsPJqYzic+MznQPgCmgQZ+Ou3gfxz0S4LUDjnfr0ysGipmcJpbu+Xs0aRbf3WI9QGwMPfJF8BgWPyQOaeUnXWXezyKAHTXQlLo4nYe/rWaZ5/HhQ+DuEcrreU1nYfukLN5F5CZie4rAklMTj+80ftm3qU3z04Fltbadce1uZulnvxHS/hvNDV7R8RwaMv/Vf/srtnfSkWQfALkmdjo+4RzXjvgUGtgAmgFgq6lUxc8s4xNekkLxRjW3OM/T5BNSZNKj9zqY6a1H3vEOaWA/8a4nbX1jzf74j//Y3vfe9yk+En8+/ed/Id8ZzjkSIhwP8hfHXJy4DqKcT5R4vAoyXdznsS6iycff+XxoYKMjz/tjkhIsh98z4UnjklxfgP7Boa0uLUt28JGHHrZjfBrYOKdje+jSRXv0kYcdQxn2RVQhh4bQSVxiAoiYRS4kMlkiATiRgqmaoV28eJ+wSmoArvn2+W2tZ6bNVVeQh1XKIhgStwC0uX7OmHdDaDU2k4eG9kOOjZwghBOkY8pV4W8A2EiIQOgES/vSV55X/N7a3NRehU8R14ApfqZPkRCJdcl+GBOAijcoRKhB6Mx3zuc//w//A01OBjmTCRliuW/tYwHYfHaRHAvsfS75DD4F4P71r79gH/3Yx7RXsqfTTIBcAJYV02M8X43qBGBDTg6Mjr+RI/H68Tp8Ls4P+1NM4EeztpDLiGEd5EgH15E644sJlZxL5ibPnCBBKv9lWg9ScwLwlZulhjDHEyk0GaEGNhaxKBjZmQ9+74cEYMe/MCvwAOs0cJZ0PusSIug76wInzT4uRCQe6gyrW0wC42YUgMQ6WQAdqSuv58AmQOuRJNIpMgKIKKSj69zrDwRcY+DY6mHgOJGkBf88iSUN8xF/3r+6WkkPNUxzKC4n0hwCwAb0TQ6giL4DnldcFzVOUCQBkWgtJlVxI8ZGQGGLDhw6jBjXhUP3ClITVcaA3UnUCyIPhOQizkZ3zTEAb5lgyBSnqJuXxUoiiO4vSTgdIBxP252eFhISIgB7PB6ALExVosima0HSJjp/ArC7vYGY1y0kJsYTN/Kp1sQC5Xx3egPLFAr25RdekCEZgDYO0IR2CmHY1yx0Fo3YOWFemQoHT3J9k10MgLqNE5tkcUOMc6iiKV2/YF9HMSmAO8lhxAYcx4hCEvkR6WyKXeBFwuIm68xfjIp8IYWpH68L464/dNND/sZ5oJD70Ic+NNfz9MA6FPiA8RZADkFWDMHl5bkhIseDSQgoI4kOGhHVqpoQSI8ABsx1rNJmofFgGc/4xsFXfF4+QzjRRhIq0FiGTp50A8DDZGMdsG6U1KfgE80WH5V1Q7IAjdQd7frGEJsTrx0MkzC9DPY7z+McOug/mHegSfEunt9SB3vc71k5m7FbV96yK6+9Yrnx0FrHR1YrFe3tt95SMOLc/diP/4Q98OAl+9xzz9mn/vTP7af+k//UHnnqaY3q8H6kYanzQYzIKRlQEo/mEsCKDDRImPPq5LLuGGG5evWa/fq/+g2/3/tDW11dF1AWzQIlUGI3eWDV1AF6VAnAVsGwAGBHY0WA5II7tZuTpPHB6dgmrWO7tH3OLjMGX69aZjyQ5jFMXnSQATOV0KWkWCP6MkgjUk2touaXj6s7u22a1lxWhjcw667t7NsXv/ZNu7Z7YOWVDRUAeAHUllZ03iK2/F1B6b/P4+4FsGM96/NwVULz9e9z0IXHfrvj33uoexPbiAVcTJITGDTsHQJ3EiuUBCnG/l1iya/BGUvaGZjcl8TNcj5jveaxLZXy9s6HHrAf+v6P2WOPPGjlgk8elSolLxRoqEjbF41HH5/2gtfNA318ciR2DwbFSLy0T0/nMRaJkFZvbH/6l5+zL774ik3ra5apAF6jVcpEiuuwAwr32i072Lttm2urSsxhXWxfvM+OTpp2/r4H7BTduELeBomFyz2ErjVgLw1H4hWpD/soAPaTTz4p4BCGA2uRz/729WvzBpcK6AnGUL6XkXxxPtfX1mTARkJIw5aYqNHW8ciWlomPAz2W4xL/ALzmcSoxymJqhMkgCnqeX8VEqYe2fVXxiCQskiYeH0mc1j/NqtDlVrJXtyKMV8vY/p07dnJ8Mgd4YjyTZBY2aRixRXNVEhIu3Gi1JZqPfg9IEg3GRadl49HACrms1THOzbo8WQCU8Z0VvIWkT8/3EIpZ9m0l9pWKpEjE2M+YGgOAQZwjPstp88SW0cA72rdJp2WFAu70UwGyXGugETEb2m3tDwLdJ4DXAEUQApggy9lpf2zt3tB6PZi0rq/e7rrh9RDPi9HE9jD3xUNhY9OWNtaNohHta0Dx3Cxr46E3wdhHyU00qk4xkzRXYZaLVSkTnRS7UrE7SCa5PD9IAeQ4xG5nC7kONsUDvz9puqkY9yZrCFYrjV7YInoM0lPDgW2f27JRt2X3ba1b73DPjm++rX/5Qdsurq3YKua37aaVsu63wAKc5wZpkmsRwI4GboCwDviPtH40LZgKfM+7PR/j+kbcWGzSzQFlNTsZ4T4DBsJAyql35FYOAGmUEl+M5Feh0d1SxabZopjRfKlQCCNRNGarFd9vxbhMLvQpxkkrU4bDMAeKNsgUbK/Vs9dv7dlbO8d2OobKv2TZWkMANg0FijEaP2urK7axtmrLK8tWXa5bY2VZeU8NLW2ID2nSisawGGC9nhpwmrrSVADa4gM3wMxlpIPJPkRe+sqrr2oP39jY9CJyd8cZ14AJEASQLODcUlRSjKL3U4iw7gAAIABJREFUiA7ytGvV7NA2allbaxStUqQJMLb68rKIFJlCxbKFsmIkbLrQNWU9CAxJ2phiSM5N8DA5c0CS/UDSQfrnkwbEWfL/SdJZhF0q8Jo4PEZKZGbFcs3eeOuq/Yt/+asCa5h8uvzww7q8r772hgM4cwqh5woBDnIvhAxR/J4mj2uaI8GRt5X6iq65dNfRxoTBRO6emm3KC6TZ6ZJugAJ8J5bJI6fixqA1JBfJ91l32px9f6suN9TgFOyiKX8Xd9Xax3UhAzuKwhFCD+cu3f4JVOK1YpqAvc2BIo9NAD+TAWx6N1HX/UGNKCKEA9ohfSP2cJIQob7xZs3U2q0TgfMBniyy/GPt+XF9UjJkfXg+a5jmM7l7aIQTy9l/Qk8WUETNgqQT6sf0CyajSr4n0lPkNF6beBYiCSqRmwCh0/RWytnN8ACgwZDYlk6xnbO5pxOX9QrgPJfxaZVoovMzE8oCJ1JzBTCUz8iXT1sO580jB+Id7Oa5nGtipe7tNBEr8k6aHiLuhAygyymcSQDofZDbog9ccLIF6416Gl4Yex5Me/YyzpPOEeQlAFP5jjCdg9xHTY0l9gpAQXJWSYCUapL9KDZWrTfN2DBTkHRI6GCjZ20ldPqH1pKE1UBkt9NW23YPDmzv+MiaNB/zgOBjgdbTfE7Xa4gObLFoS+WKXag1bKOxbNvnLtiFrW1bbSxbBRB5MrXidGSN7NSW8hPL9U7s9hvfsHFz17ZXa1YvZgSsWbZi2ZxPK0f96ecm5ELUodI/1ZycmAXWhXT9k4eWM5pZx54fuuayEye0JyZ2r6Y8EoN1IXjMiTaL+S7vJUykue4cn7WvGAADW0ZzzqqPfele4DkwjKi5I4fnPQnMTffsYt4dddOcHJL+uJivgws4gB21AM3sZOII0EZTa5AayAmU9Wafa2EzYc+EN8dZ/MyLPy9KiNy1R8f7QVZGxo3cuw6K4m1DY4dYL8KZ8CaqVMBy5EsKRDA9p5RBFhKsirAIPkNNcaZ/LVZ1Mt9TfZb05nW/VJfsN3/vU/a1b76mNUTehA8KNSt/ZyLSn4Px8dA6rY7yAElxJcwiU0RTuGLntrYk8yHN5NlMPxNHqdsDwOY8I78GmP3U00/b+z/wfusMuvbEk4/rtfJZv4eZhPrql78iBjQ59ZU330oSG0idneEhd+N+3viPNRAAZVwL39OcMBh+W+vra9Yd9OzRxx5VTf78888r34umo2QhCgUZkxOTa+WKndvcUuOm3WzZUr1q73r6cet1W8pzAIHZG2BxSw5PknROIiP2sg9K8ij5dYikk3dyZRg2s8dAXOO8k7tQCzFlyoYFLsn7RMtfuSG4ICzm9HiuCfFepF0kSkQ6coICuRoSvEwu0rjmHDN999df+ort7u7p8wFcI+HCPXDx4kV7/qvPS0IkGs+a6EmTPcLKUG1IALakYrIZ+5mf/Wd24cL23OeCnBHQWmsMdvgYHyWf+kAqxZn1TlREnu8zn/2cPfvssz5VkQhz4HbcN9RpPknjShCYK87Av5I0ljDUNF0Q+ujcryEfyz5L7RaESvdLmIh0y7Vy+RcIAHnVVJxL7hXt1cOhdckDkV5NpELw0ZUqE/RO3gyGNUs7yJqef5z5rkT8mQPY9zKwXevQR0NJAqpoVJMQMmqL5AcjD+oSeUKtwico8Snws+Dk6M1NSDGeGNgqaBLIKLfeydiWSGaSBhx6YWyYjXpdIBYBQfIhArIH1h2OBV4PGd1R9xDuW9KyDt1qFR5nJhVk+NKoFMMUCRSAr1QMaBw8qw16ccH6JuRgaIxQ3Bv8VRBJL3AouRDp9sC2nE6kCwMLmwKWxRojSQRv19jz86ZRpyI6bmmLlISFa2BzZyI/QUCA7YHeDuOZNZh65bIvKj4LEiQJkPPOINfImeZsdBr7pthIAHaHEZaZWaVaV8ECUCGdHIyuxhN74ZvfsmKtoQIYhh9MLTqXANgyoERHMY2VaqNMozKLwPLi/TBP3BdY2NHZ83PgCZl+TuBzdGvF8Erd1gi2AVJpM5NOnANY0XAIBkc8T521pGPO6/A4ri3gyPExI/c+piezE4wZNzbsXe96l8474xIUdtzHdEIJEIyJ8DOP3dzYmLMpeL3TZlOPV+eoUZ+D4AFgkzDyfmMsWXqwJCVZ1ypfvN8CZA5QORosPCYWNUGC4pLEND4/53GxUxYMcd4z3Uj+n3NIMOL1uffnOptJQiUCSJxLAgvnKLpsMU4iE0xpKGVs0u/a+fVVredJt2PF2cT2b9+0N1951V5/7VUFuYsXLtpHPvoxq9Ub9oUv/LX9q9/5XfvYv/vv2Q//+D9WgKZrS7MGth5s9r39A8UBNhnpz6URNI11pWYVHUAYlwcHR/Y//Pe/ps82HOLevObjwmlSQDdYeKckMyXynVxiNgp8kSaV02oDwFZhECZfKWkSu06maWMB9eVcxs6trdjlixekn5wZ9mzGmCIpUyr6VPyJfZFVMuVGIXBPMMIqWaNRk+GsRogJCJp8KIqF3Z9l7RuvXbGXXr9irdHM2kPGM81qy6sCPzRK9zfYFWeTEYuJ6d/357gHIuldfL7SfEbb7p0B/Du/yN9PQiQOO09kue80WpeS9+QGrfeckgUf3wW08LFtJkh8A/cmBAAGUzDFrNmwfWLnVur24z/yCXtge8POcT/XGHVF8qrERqeEOyu5F4/RGpmURJKz5BjfBryejQb63m83neFdrNhomtE47Tdefcs++W8/ba3h1E4GEys2ljWK7np+rqU9GvZdXiAzs9XluiQtWBe87s7eoa2f27b9oyMbjAca4yNOcK/KmBFWaBpxfvjhR5TcNupLcriWjNLKirRliXnowp3fPq89CDNH4qJPW2SUfFFAExPXVlclh0FRjHmtCmzpcra1X5E0kuho714w/qDoVqKVmnMuw+GFvGJzifezrOSFGMX7C9014hiAL4/n7xqbSzps0uudTm2t3rDhgpQU11oMUjl4O2tUBnxJm1thYIHxk8vTJEU6xM3AAAS6rZZNxgON1nU7bTV5WccUPM7s8XzCG4vOUBZQMB6J8cdxYEZgjizgkWZ0ryu2ILGTY3LvrdUqVh60bdJtpfuThnhPezogAgwJEnA3PGGiYKzkeTSc2BiAbZKxab4iAJsGNOxTUgsY2Z3hGH8yTay1ByPbhw0yGMrbYvP8eQGaJOj1CjrhozQdhKnMVGACwLIMjJByUrNirMbbfMxWMTgjo0mZeCVAVfrB0uj23Irn0zThGGEmSvOBwoPCkvsUqRP5bCS9XNgyGIFhMp2fjGyjXrZMt2W33njZmndu2la9aqvVsuRFlksZSfVEgRXsae4T9lVnQp8xzNQ2DFM24rdm5f1evCuGJtAz7pU5W24htvE37p2szIVCPijJxqV4HA1pHsfaiH2X32O+yDh9b+D3qQyTVUC4LAbFWvPkVL8TIAlrBQAjkQgAr0fU7LmiHfeGduXOgV3ZPbLDwdRGhZpNSlUbZPLWWNuw8xe2VRidP7dpaysrVinRgAN/glnkGtdqYCX9a5rzq0iJyJumoP2O9YQEEL/nfRA/+sQ5jcKWbG19zV5+5VXFEPIgJHB2d+5ISgxd5hz7K+xTnsca6LXt6OobtpSf2lIpZ8uVrC1XM9aoIE8o5V2rMI6czQsko8knzW+NDDuTrlCqCXSQSntIiWh/dwDX9ZudDez/HKGNv+fnADY5P9JtFbH0AK8Ho6k1ltfsc1/4ov13v/IvNa4OgP7TP/vP7ad/5p9ZExMhzHtTPRE5Go0RrrcXZQO9frBuwzNGDXTLWauJdqebZtPgojATEykxmblfiDcyfk16+MFOBpyfisCVEfsaCgTnWUZmBug4kyYwE5QAflpzgBzpXylH/TWyfNaBACSuYHGJ8VYpizHMZ0CfFbACM2GY9GLrUuzCnZ2NJSESUwXBwnYN+LGtrqzo/fOZqI/Eji5Sh7k0JXscOWQAsPcCKByPx0fuHuxrNVo1PTVIjGxnBbKuAG50PCTDhmhiE09KKvYFBqRcjPtjSFyPvC5N7ZxJmvm9AujANZVUyYI/EtdvNgVId1kq1S2cGsl9sFekolxTaomTRuMx7Y8U+uwL5Ia8T0AQcmrXpXZ5SYEfxCn0y8WEc7ZeyEW6eThX2mUIz+oA/1Sw4WLPUzNVEi4+tUYeSm2tRmUym/VmiTcfOTMwS8ezjPynBBECOiJZhJlkoSTps0K1YdXGkghPmDQCVGcrdctV6tYeTaw7nmovQh4NWcrTVseOmy07mYztSqdlR0P8YzoJUBnbZIiZ9tQKAL7kRBiMFkoyiKaOIB+59OAlu+/ith3s3lbeXK8tGWar+UzRstQMTIyMBraJSa2NrH94245vvWX9o9t2frViK9WCtU6bNpkR/5OsSpLvEeAcxsnzCeMkU5XMHqVYR2NZ94VP48QUHuAsexsgtoBRSfOAhYSmcpCs5nfefFe5l6xBviA5uASERW6jaTTWENdBeuTRHEnxbmEqehHA5oXmwCWgemoIRs29CFDzOxHwvsOXJPzYhDT57pMkIuywvmA1K97y/SzmUv+o+cieRiMEgHhhhnMRMI06NN5/kNYW92knBLrmNbXUbDIUCYA8jnUlDEQT60WB7ZMk0Ufjc4qEzIy15DIsnAtiPyC3pEbYZ6jBpOPt2IxyxCQtmS037N98+jn79Oe/pHhJHoi0HbJ9PAfwWFiSjLjxSutZq9lUveoyRyXrjgaaivzAM8/Yndt3JH9HrHr1lVfnXm3IftH41MQR2FapaJcuX7bHHn9MDGwaVpybo4MjAZnISNBTAafhvX79+a+JDUxDjTgVpFNiQMTde/GtuA7RAIt6gsfxvtnfkQC8vXtH+AvnmfyOtcm9SmOOn5FpIkYx7UBDnP1ga31DzSPqrve8+0lrnrr5H9rN5MiQZYjz5NJMgop9LZnhguREJBN4fOzAfr6gWoa6TlhINisvHM4/54L3eXx6IpwDAlDIGnO+mBLziRjXkCZCcwziCZ+R/JhJfDCJ41NkSEqS4eU+AfRmPZOPABDDLvdz74zr7e1tu3rlqq5nNHdjLwk5OgBsDLS5pqpTpxP7wR/6hL3nPd/jbGt5dRS1ZwXwDIAt0hWKDUicTJzcAskSLe8XXnjRHrj0oE/WkxOwR6bpHqZByAz4nYyVyScGPU1wiUSaJkkDTOYehaxJ3NUkbJKwgh3vgDUG765aoGZDkqZlf+m0IVF1df/zXFIGKR4gsZwUBZiUKALKJ/+diE16L0FGS/eoN3PdH457MLCozLPv//CMN6x/SQNRxR4dggwjs0iGANYCYqOF7UY1bHRiLSZquAKSju4dORYcxQw3jpsW+uh1sKCUfAH+cvOTABcKAlQBsOVqCWjdds1GgGsKNL4TMJEPmagI9YXrYKWPT4WEiMTPSXwYF2Tx57IGM1kFcEo22LTRkOS5EdT5CDwmAGwuQvxuEWBVYAIIGQ+VqMsNGpDEZmK3QKvvdTup4E6Mj8To4Xwo6dRIMqN8nt7wO73vEqPSWZ1DLiQBce/gQOyrxvKqxh41fkajQSPszih1qQI2ewewz3RrRnMAG6YTo16lclXngyRJi3QwsIPjE3vr+k2rr6yqYUBS0iMRp/PX6YqdBYDNe3WDooVOdeqYxQ222C1d3JTu3aBJzKRTuQBsRFDlGDGGc5aEeSKo68VihIkSruILOk2LRWuMzS0ew+UFerr+nKdYHJghPPjgg2JP00AgID3w4IPqhCIhIsfdrS0VmyScbhSH829H1wqQWCYD+ZxYZoz7AMY6W8qnEjQ+mEZ1VZzCKk6TAdEw4b1ybM5ByJZEgeT3CSNvWXV0ueahMRsdtDg+54mNJM4lz+NvFKx8X15dmbM01DFNYL+KpTSCxc/6vKm4Cua2GHtTWI5L1j4+spO9Havls/bA1oY1igU7uH3LnnzsUbt944aP0qJTVa4IILlx85Z98k/+1BrbF+wffuITqbs40ZpH9xJ9NxmLpekNbRYa66UL6fFE2qHcBZOptdtd+7X/8deVNKBvVq1iGOXAwPxeSAxsTZuLSW2Wkf+ry7uw3mYCjwmQI20KgHSR9GuTF4vJG2AAaNV8Xtrf1ULOHnngPrt88bzV8xmbMZpLbFCHzaU+xHgRdSlpwJEcT8caqwbAbtQrigd6CHEXDdbxzPqzjI2zJXv9+m377Je/bnunbSs3VmX2OKOoloTF3eOB966z75iF/i1/WExoeejicdUwSzHvOx3m3uff+7hgxH+358f1u+u14/Oqt3FmwhQTDd4dnrqhIyPAAh3PpFZ0DQF5cxk7OT60WjFna42KPfnwg/aTP/rDVsxM7P7tc2owKuEDbAMYTqwRmEa8nxxGbBrtdhMbkniAa1j4gNjtk2Otnd29Q8sVq3Zr/9Q++Seftrdu7KrQG6EztrSspHk49njGmsXED3ms1umRjHYfuvygmH/7R6d2/dYdMbDxJvjGt160hx6+rHXB+j06Olb8AeAlXpPIwBBmzSouKaHwfZBEF9YrXX4AuuiQh/a0DAUBG3NZxT3FTxn/wNpxMxmND8LmXhg5EzBdQH/amb1qzqF9iyY52tRzSaSRGtxcvpAm0vVKzc6QD2ENR3efn4ORR0IMs5NrriQpMTO0tyYWKddILKIFTcL5WiE3QYeVKY5ex3bu3LbTo0MBNIzVUYQBYkuVXIUYzRD0gH08luNgyEmBFHkI9xlJOkxb7sFW81S5AD/rc6Yxe4qUCaD2pK97ZRiJ5LBnoz6awSazP1i4kh0b4IfAnkViCyOBvGoqUKDd9QY17H3UQHrDifVGUzW/mv2hQIX+ZGZNHOEBBwpFqy0tWa2+5AWbtDpdf8Mn6KYyfRPrOuc+FaHlecbQ9NyQ5kHo9mriTnmkjzyyL1NkA2Cftpyle277vIxVA5hCjoDfN2ioDIZWrjXsPHJMNpPkxLDdsgs0kgoZO7l13W69/op1D/Zl0LVeLVhx1LH8DHjFc4KIFdHgjGZWANy6t4gHKX9AAz3yh8jzaHiQk2hKoIqJmbOx4yviDfFvPB64BOlCDDqLU5j9OVvGAWmXBeM96b4sYGaG8afnP7qHZRCITjJgdTZpt/vj2ZOUD4Qe4XgmX4T+NGe3Dk/s1Wu37dZJx4bFqmXrawKwN+97wM7fd79tX7hg9Rq6iVPljDR+qSpoamCkpbXT78t86NrVt1VoA2AqR5C5KVMZPubM/5NfSiuZyYi6N+theCMFw6lYX1u3erViuzu3rcYUGOcAoBL9815X0yWT9olND2/bVq1gW6t1W1+uWL2csUoJqS0E4bPSqB3T0c2XrFBGis3H6JUvZ/NWa6zJSFEFtpq/EuDRe+NeVF6eJDh8H0h659yj5JwJwOZkCBAvMN1YkmwJYAdg3ee+8CX7g//zU5L1urN/aD/+T37S/vNf+iXlMRjkLvoGRcNXrOUUe+Ke1H6jNebAlfbtHOcRQ0P2qxizd2K/ADI1UpwBrMJuQUaE4x02aTKObIKvAvFVgKbnLSM02GkYzDBWHKno7ra71oOM0h+ajfvWPGHsmtFgl9vin/KepHvO3iUAotvVtCmN1KV6TVM5K/WaLVfLdn5zUznzBs1GZJBgPpaKanYIlFVd5g2YkDn0UXkHulwvPOmA3wPEhZF5+LqQ37H/BBv71s2b2hsAamOP4j6dy4DIFJH6jNzRwT3YfPM4QadQ+uOJFJFATF0d4jtAhchaxF3ALq5N1CBcQdhmo6St7jmzpoc6NCOGek/sfYW867NSjzrbjj0SZhrGvTMx29gzSFJk8qW9golX19MXS586J+nAeqOO1BJWeGiOe64SBCLfKyN/dc3aALFFjJEZ4lS+SpLBSHuaAA4AbOr/StVm+ZLMFGf5sgDrXLnm2tEAKEwslCpWrNY1CYLePhMf6AJjLHva7dve8Ynd2du3o9OmwCD8FgTalArWLOSsORro3kX+Jj81K2VytlQsW71YsicfeYdtLC3b9uaWbSyvOHmOhhjvDfJXfpYmDPDegk0PDsHe7ZrwucnABicHNjzetftWqmbtQ8sP22JgE2JazXaaxvLGuqb55ICZ2hjzvMFzR9UTqQnKeWc9SN4nEW0U64UfQHrAfM3JDXyPyRAZCYp1HCTAWPdnOXzsMewZUdsF+YrY4XICeHhwUdN0d8qbginL43j+dwKwwZ4nNP9SXqymbyIjxl43x3XSLxZzcBAHmhvkcOph6z5NOTAyejJxHKTJxCTLo9wsybXkC/Lz0Wf4NsePOn+xtrm7njhrRkNAoJnQ77SseXIkcJR7gFodyScmzsW85vXI6Mh5IF95W8ZxK4HWDmCDkfA7vIkg7oWviHAvxY+pdN3/8C+esz/9q+dUR/NY9vDDo2OBd0G6YP0DNMLABugk/krSjnXGBG6lYk88/rgAbGIXxLjXX3tdcZSamynF8NLi3lpZXZEc4JNPPykTR4zDHRRxMilYzbuffpe99eabApNhYzOhyIWKyXliVGALkRvNmcIJi4pzHRMfwcbn/3nvxFxkqi4//JCIfW9duaJaB8wDMFvG67W6cglusvZpUyxrtTukA272zsceseWluuoUCB87O3c0ZcTqox5hjwDQ9njsssEcTxPd8jOr2P7+gdYwZvHETswwWR/EXuI98mawsGkU0EDeO9jXZ9/cOqe1qcZuMkzn/Fclq5TX/n4Lbx3u01nGzm1fEIANyYg6i0369s6e1jpkn+vXr2sClXNLTURM/+Y3viEcRzE/Jj9D6hLybgGGdzSdpvbY4++0H/mRH/Z9P8kciq6b1qY3xzGzxOOvZEPyfhkuujwxbHC+ALFZ15oMxeyRSSVpaE9c2o+7ngYpRLuc42zKTaUB7mCx37feBOJnmhHyekkSzOSprANy5MD7aL6Co9CYDTyJx8mTsOS+bgFsLzfqygeHvb5+H3lxYHGa0khf9zK0g4QyB7AFNku/0DdzdXOVyI8FWJPwkhoWKO6S03rc+MESVVIgZrSDr2IbJAkRTm6MF2hjnSLtMbA6dP0pCY93WOmwsHCludwf2EmrZcNk3EjxBUsNHUc21xgldFMhTzhUZMvLwU0c+UwyoSwUlVQJdIcpnRguFI6RbEYBFIE8mF/8Pn7H8/h/MWHQeeTmkus3+kWYsmTlOF8uFgVgeyHtY0ix8VEgsknyHHUrk+e3BxR3R9cInoyOxgL1jk5OlPACYJN4CMBms0lJoT66EhCTBjbJY4ABHCMY2ADYvCLFEyCDj2WUbTCe2JXrN2z/+EQAdgfdnwrSIl0xsLkeACI8R+z7xG7zVPwMQFoEjn2TPtOTWywAIzjSXY/uXoCNAWDz/wHi3jXelbrLuuokXgsmMLHZLW56oSnNcTlegMQEw8HIGTKxUX/wgx8U6w+WIosd9iLFGUA2iR3HAqTmO6xEPh+bpMDdxJgjmGMawDHcaRan7cGcUR/nRWCx3NjPjFtCoiPAGI4fXXd+F50o3X9FN1Hlc/CepDebTC75TAQWAmlIiwBaczwYjjHGkQzYvWBJ4FQ0pjiWa2q5lhibBucPQErnlw662JEDa5RLVmM6YzKyQfPEMoOeXdzccHAXc9JqzbVuOz4yWV9atuNOx64fHtp9ly/r95jMseaZOGBTWFpZVsLL8mak/cwp2qca3KzVNG4LO/Ff//pv2htvvCFtV/5RAC4mcz7x7eOhZwB2yAl4gyHGIUiy+Vx8X0wAYyRWelZoVJbKKsgBqzeX6nZpe8suri9bNTsTC7tELsxGQfHOvSAHd2e/yJhNjSx0pNwosFQAwEYrHZOpouR8euOZpEOOeyN77vmX7OU3r8nksTOcygyHpGwOqtwzjjffAf4/+OFeUFysC02AJA3d/xevsZC7fttn3wuAx7UQQAWDa4gG5MIIv8Z7k5SHhny8gcl1k3ZsilUCvChuy2hcDgRgb68t2we+5yl737uekETBg/dtC1iU6SYMjlzBpjCv80Ub4+jNulUDxcFycCziaQZWzqArI9N+u6XYcnjctIOTjv3lc1+1z3/5RctWlwWQDEZ96ZQxfAkgSWyn6ESapFErW691Yk8/+bg988z77dLlh8SY2j08tlm2qNH//YMd2754XkkYcQhQ2s0rvbl88cJ9itv8v09vuEQXMYHrieFIxBTOI0mpGlRJtoB9SBMYyfglmMckzTSapPdXqwvAjlgVcYSMSnEl+VNwgYN9poRRewhTST6CrqZw0q3l/3kfkQTFd95jxEj5A8j0z2VPAOdDo02N6rkerq8PNRDTeVC855rBnJpONI0DgD0adK1RrchcjAY7YDIjpvxzhUQfk9V2SyEJhFEqyaxE773XteVGQzkGGuaYnLDP0yyVqR+a4tms9o7m8ZHlpiMVej2Y7AU0m1tiEPEzjRWAQuLMcIBxMWbHFK7sGc4M5FwLfBqMVMDTBOkMxtYfwXjLKU60+iObYnZUKNsxI9qHRxqJ3Ny+IPYTwKByHYAwSS0xNuumdV4kO7AN4Efe4WZGziwK5nok4eQ20uYEhCG/SfquyJDwO+51Gh8ugZbXhIMkq2hMTs0KVSQtVsUYxQBwpV63FWQVeKe9rnX3d+3GG69a//TELq7VLd879jHgZOB9d4PNZX0WCzGxtdLklwyyZzDLnXzBc5Xn0ahKQJSKtiQZENrT82J7yholH3LQPhovZ0A6k27eSAryQzTLOX+qOZMBtwN4qQ5NDHHl3jR70r3sRZDNJcSI/7nGlu23h3Z998Cu7hzaXndk08qSFVe3rLSyZpcfe1xNlla7qfupfXqse3i5XpW0WX1tVdrYjLw+9uij0mg/3D+w57/6VXv5m9/yaa4+93JHzDGfGEv1AUVeF+OesswhySmYQmMdwJwi36YBBEHFAOV7XasXi3Z+Y93WVpY03p85um3n6nnbWluy9ZWq1SoAe9yTBcuXS1aEmU+SIs1c9CBDrgFaBWBESfvfvIEAU53/1JCZKTYHhyzeAAAgAElEQVRx/SQBgRbxyI2VRRmhOUXDLMwbJScGiMFYO8dGuqRsz33xq/Znf/kZxd2do2P7gU/8kP3iL/8X1lhevktq4G5wx0klmrILvXSxwh3Y1r3CODaxH6JKmsqc569Jl5a1oVwl6XRr/wuZEmoqAHTFMdSYTb4knG5eh2qux3lHD1mJOg14WK3uyycQEcmeKaArLOmhdFKJoc4Im9qN69eTA6PHruPDfbv+9lW7euWK7e/s2AgwBqmSStml+pheQ+89nxcgoYnQosucyAAN9q9yHz4StZnXLIv7+uKeH/E6zgsxP9aZimpkRJJpOcCHH8eBRmk3J+M1ySliei6D3jMPI8gDEJEC5Pa/neUTMs4UWcsbWlRxcWxyunIZY3E3tVLhzZ5Hs6DTtX7PR6hZLzDOAbFdLdPjDGSwYa9pFYBY6eAO9ToyEIa1T24jHVEHn/0eoGnuhCcey97C8SRJk0wmudJeH8AORIPZv/gc/i9NrBGbs4nFqzqK3DSn/SxbLNskk7dZAamPquVqK1aor1qhvmK5cl3ECcwWW6OBNXsxIT2RR8tBs2NHnb51RxPbOTy0bKGkcXvqFc4hsajbdUmiYX8kItX62qoaIec3Nmxrfd3Ora/b2lJDGAHNZLy3PM8i1jtGwRdj6LzfGWBOLm/tycxOegPVsch2XX39FWvv71ih17ZPfOh9drFSsMqoZyvFnK2U8tY7ObAMDMfkbRJgFvW51nOa8vVr5sQ+7fsyh6ZGwMyM6+ZSRrCLwT98+rmkaWl5SAjAdpmuMI1T/E8g1XxPOdMj8s83GAgIhHFKLPYcreIG15gel0vzCYIAdWL/mTdF7wGmY/3Q7AbwB0fx++Nskihq1AAto46PGKcYphjqWt/uE+JyXuRHmjy1qabZQlbL9zjPDVwiMq+8ZBHAvjffDyxgsThYfC/ks0ghQCzAD+z06MAO93et321r3cCErVRr8i4AwMYQWAxrQGqk2qZD185WfuMyI4CVANiSeYWIIVzMWeRznwv2lFzJvnH90P73f/MpNcFpZmqy++RUBDH2Q7GQAe3aXWueuCYy+6gwKmQglup+Ppho6nSVUzGpxUQj5DTJKqR9AwyBf7V6zR597DF7x2PvsOF0ZJcuPyhpsGtXrwmngCDwjocfsZe/9S2BquzjHE+cLbF63euKc817CAJr/C7uS859aBBH8ySARL33StlWN9ZkXg7OcAxGlTH3zUFjmsZ2oWiHBwdqBIInqq5IvkmXH3xA14nzj+41E2KsJT4L1w4jx9WVZb2OAFEaesWCZPWIfXimkBODFZALU4MQR2EmB3annEm1dEGxTeoQqVFHDtpEymTJyTnkOZx/8hYxfIcjkSt4HPlyrbGkRnCr3RUexn3PGuIeBFTH54t1zxf3QaPesNdfe81N78Fe5MXjFagwnRLkM88DuKfBcXifP/dz//H8uijWQWpLRDwAbGGaUsnIC8DWHin52KGaLTR5H3rkYeXeTt7Jyj+MHA1MUZI6AWCPALDdl+EMwCYPcOk6MFmZ3g99kllxYk7mmFmn59KvTvhlKo4azKUoXeoMrwriluetQZ7kc6NSkYXMK4PUM4+PwFh93Z0pM8R7jPWvxsoH3/esGNiwbPQEdXF8QZE40+0EjEU6RAWfuWtlFLjBVOYdapROI/cu7cDNE8xTvvMBZKIIC5Q3PBzYcrUiHWctXIqb9CFhAlBM7R8eCbTGzBEA2+VDXNbCAWwf0wn5DB/hIglwsxQvOjICyEki1B2HVQ3zDQYZGjupMx+B/SyZ8s0+ip5gWUVHCgC7WipIg9s1t/MCtWEoQHDhdUIiw8f8Ad1902Iz1LgXQFdikfH/APgA2OpU9AGNx2KitnAbzebEmuK79Lvp8Irh4KCckisxeYrqYgVIyeYJEIgcSwCCdJHUxUnmAKOZ2Tdee03SIeXGkgDsfNGlSkibel1Pan1U0MeiCbyci5B0iBsvNlBu9gBKFoHssyTd5cNkUpXGeKMpEptpMJYWz70nbK6jBYOaL98cuV6eZEQnmXMqF9+JG8r42IwzxTBmodHa7XUSq3BmP/iDPyjgl24dRQ/Jw8bmhsDpCPhsEvzM2CzBGgMDmjN0v+gkCtxGfzYl5tzrErLHPKmx5DqTyWATll0APwJZEhjD+49CInTAgvkcDG5tNBOXQCG5AcTmGPyd47CewsCR/+c98B2APYwn293O3JSJ4/N4deMmEz0mzi0blLPW+2cdNxLrXEEjmxSpg07LlkoFa5SK1j05tBXGD3tdJaZI7XTaPtqpRghjkuWKnQz6tnF+227dvqMRGNZ8X2M6aES5YQyJIb+XYZXiCGORGQVVAELAtcl4Zr/927+jERo2FPJAXJcXk505EC2FCbcIz0wJ5UljlLE3LSRkAbyQ45rN79dgYEfHdDpV8i1uD0ya8dC215ft0Qcu2Gq1ZLNB1xj6YlQtxkHF9qHQINHlZxG+ZxrpBsCulACGnJ3D/YVkhUBsUKRS1U56Y/v8l563F7/1qnQGpS2IyZV0R+LrjNHgvwnbtXtHFn2KJSnYfdvne8Iabar0/FRMK0kd911ewT3U/JEJ3fOay8Hjv/ke4p2dPX4xSY3HxxSJr70z4MRjJy9KrGfUz2Uj/PeuMerxjWkWn8bhZ75r/BLQAmbxOp3/qnWbJ9Y5ObSH7r8gHfP1lbo3FJCdolMO+y+xjSjuYGIDWiH1ISFaycFkxG6ECcJoFvsaAPju3r6trG/al776kv1vv/9J644yVlvZ1Hu9dP8FMRCYKgLA9uQCPeaSXdje0nj2u9/1lG1tbWofkIlvtWatTl86+7fu3LCNjXWPQ0vLWp8R/wCXiTcRgzkPxDYSMuKq9OQrrp0f8XXRZZ2EEPaDx9qCihG+qvWakklnbHgCx2NjhBntMxhSfOXKZevBwEhM7EiOo0BSwc6EStIADQZZACiaTCkUbJyKt9ijmdAQEAXwqpE6io2CmoR+r+TdKEbTDN7JJ8ETAyHpMzNBkZ9NbO/2LRnesGcvL9WsWi6o6TQVM6yrKSsVzqkoEwFPiTBBxgtaAGwSbxJVjXeTjDLJQRNs0JcG3PraigPbAv2rdnx0KE8RXpeRu2Iha8N+V6+51KhbOx2LCwWA3en0JB8i/Ua0GscjazJKKdazdn+xUfsjjBplgWedwcT6E5i2Y+VP5FLca51+35rdvi1vnhdgTKwl38Afgwkv4i8A9pgEIDXdyAMiSWb9cG002SC5s5jig1mc1zH4xwW4s7OjWLa6vjZni6xtbAhQ2r19U+trMJpYqVa3QrmqmMffxfZlQoCJtPHQ1mpVW69V7fbVK/JZKI17tpEZWDWDpmQCnpQLnAF+JM+RC/hY+NTQopVMQqlk+8f7igOxT/CzAGwRHQZa/8pnlLO5VrHyHGndj62Qo0kK2Jdi5EIzjV+x3mBERUFFQ5i1SgEPQCWGv8K183KVo6QiiDUabBWO5flXbs6qaw9n1p5V7dZR224eHNtBu2+n9OvKdWucv89Wty8KcD04OpbUD8AYjZjRoCedfsVBJGLSBBwNsPe+5z323ve+17bPndea+cJzz2mc+drVqwLmmJSMfJg9CmAbRjbFKwU8X6VEwADYxN+mUSlpMis3GVu9iFQIe+bUpp0TO1ea2lola+urDVtm3L+CCVrOipWSIe9BPooBJSBYKcUq32JotBQsk69aNl/2yZWk0zmh4SQQ0xmrMgmkxiGvwfiYhhr7Lw0W7i2Zj6OmTzFP/oF5/MwGk4wdnLY1KTPOFQX20fxprK7Zsx/5iI4Rcm5iYCYGuFjYMnZzpqT20HRfOEM7ETtEmXMg0oGss2kip4AmpnaYHIZMSso/NOkgmRyKSla/SypKc5XmmyRyCu6poWNlLJ8tGCrZEEeA8btIX/EsxetEROF7kkiIBqEkQ2AFDwd2eLBv1669LQD7C5/9vL352uv6f8mDSG7GSUMQacIUV6Bsaihq21ZTyAFsgUIJkPTaITXEEzOUz8M6cqZ1ZW7iyHogxwV40F6T8VotWMYA6V6nemYi4Jw/JmY757cCOJHqBbGwEzN2DgLyPJpxiXXtTVYfNx+Ph1YpAxx4ncbzg5SCLBPxI7xj0BxnbVOHCkwvlQRcr9TKtlSvqFknIkCaFtYECD4Yva4D7ymvQK6vWi6KOEXturJU99ikfMenkWkiatKKBlCa1lUcT+ChgBdMrvGAWVrWHg17FFJTqVqToXShumTTYtkKaFhbzvrZgnT22xOzo05PklQnfD86sf3DY7GrkZvEowlGN7W5b495AXZcO+qwWWZmS8sNu3DfRbt47pxdWFmVljUmbwB3sm4dsdf6Hirt27zLfIpMks9ovwByZC8aIcPW7tj1/T27trdrt5HboF7udlV/QyoZHB1YrnVqP/oPPmzv2FiyzVLelvMZK08Gluk1bcaU8XwKILGvJTfjhILAlJVbJpnLALAnY9iDDmCLWZzYxQKv2UfVGKZB75Jc/J39MfIfJprnDa002Rk5Dvc0QDVSCtShTHPJOwEPidUVW1lbk+F3ZPeqy9Mai5rF9z5nlivmJR8ub6qhngJ+cqZBHQByvCdqLa2eBLItfteWR4xdMLoW7KtJRAewwSccwI4pC5d/AovhtYcJNJ5XLkFCXGC23Atqa7dcAPplto0fjXyXDu3ocE95ObHo/PYFK1VqAiABpmmS08wjf5IkXN8l39y0lj2BmtNBP5+U9ckMP7dJuifJgrAnXDno2K/+69/SlPzK2roATp5Lra0mQ70m/4jjo2M7PT5VrBLGJrY3DYCMJPROT04l1cQXbF5kMJCk4Dh8fuVUqb4hz8VAvVQt28d/4OOSL3nggQekuQzO8f73vU8g5u6dHR3rrTfeVO2N7jRrAla0CCTJmJvvwjNSXOI9BFnNG6iOt8RUI/eYk+MaVl+qi+QIWU8eW0iHJcPd3d1dfSbOA++lWi5Lj/uRRx6x/d09u/++i5owBT+7//777Kknn7Bm89SKxbwaosS9IIFKmi+bEVAOsB2m8axD7lFNpWnTij0zSUQWiwKhAXB5/5ARiZUhE0TNBXGOayuvLxQg8N5qt4X5QLjYPzjyqcJszja3zicSXka+Lddv3BJeEVrX5HeQAdDC5hxB3qG2uHNnRzgJDVdJGie1BQDr2J94b0fHh/aLv/RL6VyD7VStgKRwmlJlTxPWRa5BHoEHSCJDsOdTiN+8dcsevPSg7hdvrKH3nQBsckhN3Dg5edjrzIm+wa6mnnIfCZQ3YGqzT6epf0iUmhZKe14R3w432fRmyMharWYi6SDjCgbqDVOPTY71cb4x985MpiIBsr6kYpAkRthPhWfR6JWutpORoy6cY7Xve+8HBWAHtKEkf+wvoqIA11NtvAV1QkliALXdyAMQLyX46QMSTAnYAaL5uBcAooO8gE0anYJdPBhahY0zOa6HOQkXSBvecChTh96Q4gs2NyMrJrbwSJQCB18ETDEKqnjgXf5gRAedn64MP3e6Hb2/0KsCnI8OVHTFlOOkgKWOa0qq+JnX0iifgJmZ1SvewSdgEgjPbaIxuKTkA8ZCLKjYSADhAOfFSC/A7vHRYjozSnBkOuAFt0BWtJXRVGLkIgENYgQmNm50SL29hlQKYL2P74VxCceRwdNwJAYfLFeCrJIpGBKVqh00T+2bb72prjq6maub53Te5YswNXUPcS8noClphFHF6AHUf2khu1xDMHkBP0OrB1CUjhT/+KJQwhBM402GQaQHaY7L8blneA5BOMAVLwQ7eg7H1X0lzXFnf6ibT4GVOt/aaNXlzAu0J6HgHHC/EJTEOBn1bTRhFMW18wAg3v3ud+t+oHtP95aApK4fQTo57fp7L+n+XId9PXQZFhLGdqujzwgriePw2oDaziz05KNeb+gz7O3uaqQGkEgjG3m0lbzYJZjGOQy5D86BtF8TA0dgddIV5Hg8l3PMd87T1tY5vR76otxH0RkNjVk2C09oJkoueX2NPAboL8C9odcUOIQWagKIlCgPhpYjQPKP4lvGRBn9I6HIoi+O8UzqyvO7YJwRlMq1mp2gW5WADu5LEm3AXYoqASiSDPLfKfCmBooYEcSCVkcBkPf86b/8v+1Tn/ojnT9GA/ksPv7l6ZGbp3iTQ8UisY7EMrGhfI06w8sT7v58dIfXU+GuLrw/X/rfMMwI0JOhWLeNcsEubq3ZhfUVa5SLKuBp1BEDeX5MXyClwhpFbkISSsWcgLNaBeYho2ieMMCyIN4hAWAA+oWymGBf+OKX7UvPv2T52pqNzQFs/k3GbpirEa80LRDMG2lXquPrCSWE80yGRlZRG7skYZLWaTB4wuwTI0OV5NKS5hwwPDuxwpTxoJnMdQAE8mh2pQK0Xqnacq1m0+FI2pzOxIKBkrU83/NsfnVd2zmwLMaTjxez2cU4mQpQ6bH6870BMbFqic8eWtpnrAKKhxiThfmkEe0k1eOxfWqFYtlB6WzOjg8P7Pq1qwIQV1fp+iPTNJTBHAxFwDW0RIdT0/1I48aLm6mP16cR2HqprCKfTZxzuHuwLyOyN65cs9/4rd+xfAEG9Io99fT32EqjYfWi2cYaJmprKpiIcdyuMJJoNMHcZVSWL3eRzmofIPaoKTaGqeysaem5SfrGu+kcBwBbRRM6pTIXcv1Bii3LFqxQa1gm58C/WO0JTAjQL5q1UUScFRO+qADyVCylyS3tyF7xeDcjGiuppzIvhtL/L0ozRBGz+D0KsgKslJMTMRbbJyeK12sbnJ++a6DrSZ6TaOKJ4jwlRtyPGtdn3bK+k4EboMDJ7m3plAM2ELeYgFBhQ2NCxkDRgOJn9hMHWxQztIbcg+LuIkt8niQSwPNh5o09TgD2MvIpkIfkE3mQnuIihAGaH7DKuLdphh8fHqXJMgBrL9qRhBEYPwFUgrmP1upE7Gt0ewdjRgbRyQeszklqaDgBkMOodqIxSAotpEb2Tru2tL6lhi2sZ/4O4AVzrFiuaPJLBSpAGSWppDVcMkfrs+7NUzHfI8klRqeJGfZNgXdqSLphEXuxN+U7trq64oy/XE4F+dHxieIIyTeMHPIz2HerjboahUgkoMMLcH/jmy/YxrBp1Qn663hzcNqYdhnqHMtLRAaYog9oKicD+0r4mN/r4wnskDP9ZG7eYElqb1TDI5sScZ+y4z5TcxcTurabLbmu4Nk0meeUzsCNeyOS7ii+NVIqYBBzqQQiCKyl7UmxzfMrKo7RY+QxRUAlgGeKhVzJ9jsTO+lP7PW3r9lRu2eZ2pLd/4532ub9l+z1q9fsNuwnyBC9npom3H9oTnJOOQayNIqrCQDmWrJvPvPMM/aBD3zA7rt4UbHk85//vL300ksCq7kfAFTqSAPZRHJHgCDERE6tCmFM3Wiul/JWZcIoZ1bJTKwI423Ys0G7aYPWoT1yYdVWaskDgoZhuSjdXQBs4msXjXEINdLpPTMIVxlCjgACnCtJbgtShscbcgNnBOYkUeHFEvcterfEPfbU7qBvaxsrGsGW/iOxFUBllrNZvmJWrFlzaFbfvGDZasPytYb1J2O7vbenUV8aZOhJq5BUp8xXPdFGDR0m2nT9fb/S9ZcnTwKsaVxXnA0X94TfK2eSApEPxnitNw0XCR8eLSWPlQJnxNiU9PhvRd71pv38Zxm0A2S7CbH+pNgY0cuJP4CorPXTk2Pt33znPbL/HOwd2GuvvW5/9id/Kpm97/vws3ofaLc30R4debFLTJP8iSY4POdi3UmCC+LAPczTmGrSmH3Sow+pkXlD3Qun+blTYZ9yvVhzwVbX3yJOp3MlYEaxfMEANrGTA1S4lwpwtjf5C/F8YoSIPK4+5/voXVcj9kMHVaIRT91YJsdTrZYXeYtpK+LK8tKKzhEToDevX5efSvf0SNIXTz36sC2V81bITKxWyYtcBuuNaQ/ibbVBQxx/j4p10deXxMeS5UpVwx6YVjvmpPl61Wb1imUqJatUG1auLVuh3LBpvmxDK1jXsnan2baD3sB22i3baTXtTqtp+8hBqambt2k/a9ViTY0IJLaQTWMCM9sf2BL1BNPANCSXV+3+Bx60iw9dspWtTZuBAUyGVsmSUA0tT1MRM8gMk5NsvU5QwzQSMlVvMrIxjPXMzPabJ3blxjW7ubNv/WHWjlsdO2geW59cFFPTUsHXP7jDyYnVJiNbzUztmXdctg8/+YjNOscycizxfjttmzBZQt2RmijEba4TOVKAw06oymufCrk29mrkjhRflDenCfa8kylo4LofBPvMTFq0mlwCiKSWR7at3fH9fS6Jd/cdx55Gc5xmN3saptKu0VtIEmBFTVfDzNRrJonIbqenmg5AUQQz5YDss/hczJQ/kk9qbaX6RwBfqqWCaBSfN+77mNgFKKMZwR4yJ6ckM+X5VPl0oukEAEqASHAJ18IdeF7PlGyhqgalYtjC9OhiPBS+k64Nvw+8hvfIZ8a0keZo83jfTg52bX/ntvan1fV1e/zJp61QoTHuEiIwxslF1DCEpDDAJBsiG+zXsnJrWLVilyfTTY/PXEcfW/GJCvaIou13xvYrv/YbkpZifS2trauhI2kK6pyM2dbmhn3jxW9oeh0iwmmzbUUYveAifaamM+4ZQV7TbCbVgEwyY3c8gH2E88b75hpTlz/0jof1r7GypNzq2rXrOsby0rIm/F577TXJlRB/b9+4aZ1my2bsgVOf6oZFXF9Z1n0akieBL/CZAYthcAerWPEtTYOpNoXcwtR1oSB2L48D2wGDALyOqTNiGLJ6XLsL29s6D5AAReoaDuzZD31AtTBTiJBxiIWdFvrXGOROFduQwBD5IJ0LQF1522Rz0tPmNcPgOIh2PJ4JU+6XwNJ4/7xfEWUKBTs6PlXdBfYDofXgYF/YHbUqygfUVU6ck9CMSEbcG+BHJ82mYtTLL7+i+pnrCdYClsPne+qpp6Qh/dabb9nN6zd8YnI6EzjMKuc5AmcB2Tl/8iXJ2Ec+8n3CoWjcgWJJQmphEghCpPAPrQk3kea8BAb3ta99zZ544glhUiI9gBskjzHeF5/JcbSepha4DlwrjEPBDNjvmWqHYKHJW3k6OAM7jID5HeelXEUjvCcddve2cUIRC4Xc4fT4WL4FxCzWpJpNiV2vxit+fJj94tWHnEgyauaaBf4XDO9g/+t6JsZ25nsDwE7jHQRyTrTAaYIsnVDGIzAXBKDKuXmhFqe6b5nEUnTBexIg3kQA2M7+cn1mMQuTXrSTThiTGgu8gHkco80E1nanLRPHbn8obcTeaCLwGhCb5JMNQSMeMmnyDE3jzT4M4sVhop9rlKEEgIkbZ08B3EeFEvMsJVUcxbv0HrBYAL5gAW2cyh5FihYTbOf0mSia+HxbG5vqivP/sH9co+ws4WT0V4m0xjAZVfWRAL64iAQQvmuEV+YBppEUFswZ+OCdVDpE3PxKmDQeT0LmYvcq/KRV6sAbmyc3HJsdxSvHgiHBCHWhXLI7R0f26rW3bQzlf2a2unFe2oz1WsP2dval6VZEx43ulEAW7+xgYASYG66l0WnRxpI6TWFEEWMoLKIAUaPzxzliEXMPxAbFvRPNAiWyiaEkZr/MVRwgjbH2APF4HO+HQh9WEAwoBPvRSwoZCjZwOn2tzon0FjmHly9f1sLn+CxiOmmMf9BhR7uTe0JBgpHwQd82tzBVc0duaS8mlku8b43zNByc4rOT4LNpBBOcY7Gw6UzyfuOc8dgwe/IGkH9eTxa8SBZAWalYu4VhxEAbkBg2eTT5HCwVYzvv3Vq+OCZfMcpxenKioE/3TG7Z6bh8Fo4TjQccll2T/axKUgAZDG2tWpMOrYMEZyNWGiNjNIixTnXIfVSfgAkbUYGQ8To2oXS/A/A7e8QLYYAWjXApgMNILs6TjwCwKyRkSUP0hRdftN/8zf8pdWm9C0jwFpYWHbpUS/hmMlVzLoy+grXA/SfToaRVeJbYpiIlEt2kGQWAC7NtNupLEmCtUbVL923b/ee3bMQURXKSV6KYYC3eF2s0OxlZKUd3kxjrEx3VCg0oGBy+0SKTI7dvucBXxaLc2du3a7f2JEeRK6EZRjODjYjx7bo2d4zk6H5rvDTPNSVepxJbyaZZo7qsgoEEjnuFuMQjYq1yTogn7AEwyUnaJSUFWJ0xqzH+CghH85CmxP9D2pv+SJpm13039j1yXyqztq7uru7pnl6mp2d6hhyRnCEkkjZNkRzZgoefrL/CgD/wozeANmjDgARCNGSagmyR1ogmNCZNy1yGnr33vbP2yqzct8jI2MP+nfvcyOjiiITkBApZlZWZ8cb7Ps997j333HMaNZ0HYuvB+IVRDDgAOyvYhqwF5EV5Nhl3BI9JGU9kEyecRibgCA1E4Ipk2htNFwASmOsUwpOPBMAqNmVzatb5uvY4yQdMf84pjD/LlYYdH52o802cx5hkbh6ZJuQ9etbE8KxWt+pMUwUhXXgxODRymEZC6VID4OEuThMB3VGSDMwsul0xhP7vv/hL+4tvf0cmYZfXr9qllXVbnp+1s8Ntm2vUtGbZd3TKSajYu2ocCXj2xCaYj+xH1qiPlLqZL7HBNYi9+CK+R6EEYKgxSgrlStkLHcA8pFCyRSX1AQ45iH2hhTgNzD4OYjtEmwDs1K334fBExVe8mJoMSP/F04wnpuJt6vFdPEj/m85Z9KJT8h7/X5iZsZ17d2350iUVeGzweKVKpaZ13Dk9VeIvJqQHaTGRpN2o8fKu7d6/owJa2t4wMgGvSer6XTckouGTtGfVIJ/SiFQylrQe9RY+VXt6PKS4ZZ0i24DcEX/ndwPQMH1FUSoZMwBr+SE4a4muMfnXectjNreSXImGHLmAiuWxic2NHna3N5TxHEA1fedu3wRcD8ZZ/5oKaD4DdDPV1XWAO1ex0/OeQE4airOLi9LHZo2fk3/QKIcwIC1Pf001KdJzlU9H0hvmqUajXlIPY/PEvEySDkLxycgAACAASURBVBvtwuVe+U1/YNVGQ2AL8ZapJdZ7o9mwNsz38Vj+CtwTCnfOSbT0MBFUAXxyYB/8X//Klso567ZbLr8EmNBBxsUn+wCcQ0bER7f9ZIJt5Rq0HdcYTiwxPwO8UOPvNIf491nrZAJec10UO15QeeMn9mNMjEXjPWKOP8PQ4E33cjSymXpDACj3YyCN5KxyChE1MEDrdO2s7RN4rFvMt8lpdM6Pc3bYHdlbH97ySYeh2fyldVtYu2Kvv/eBbe4dSOKL50psoQHvU4eMW/eV2zDmSiCLBhYsfIpBL1Ab9tWvftWeeeYZFaa3b9+2N954Q7kGYBmGWfVS3tqnJxrJLqODK4Mf/Clyivn99qmVbCgNc8zU2nuP7GRvSybPC82yrS83rV5z41ZNZTGZBjBeggmXsRZs9cQ+U96UTFl1QmSy1kWnOg947cw5aZeqoe4swEalqHML4FT3eMzYb0ba8Zg2z843tAdpJEh7WB4bZt1RzrqZoh10xjazesUqc0uWr9Wt1enY5vYje+6zz3kel8HELzV1eMiJfQ0wHCwvN58O5q9vZgGqyrmcDOTn3oUZc/x9ev3EGvKX8TjNGa/fFxjpY14Y7s3gr+3965QMJdlFRoAzsJJkypoTizYafXwtik6YYL0ek7I529vdVs5JXk2UQ4P0/XffU1H87/3CL4hNzJg3zTeKYHTyQz+TXAsWmmoDQPDWkQOAyXNFeSWNfhXMA7HWwkBU3yM5tgsNewEbIVOYpH6mjVsD/A7gX8SWJDMW5+TjjaXpvRqg2qQBMaWzz9fQIVVTIpivIt/7mRZ61cpfUsPTn13SWwawQ2O0gFxnxmYbdVtfuyRCVKOBT8BAmvQd2Jy1inWP961ZzNgLTz9hi42SLczULJ9hQtq9aGAmn2DOTg0Fc63RlMErpIdSfc5KzXnLVxoC2oqVhmXrNTvJZ1Tz0dTpDc2OWz17dHhim3tHtt9q272dPetAlMmhaZ218/HATrvn1qEpO8rYYnXRCsxTDDqWGXatnB3ZXDFvl2eadn1pyW6urVuzVLZ6GQPWvHXI6ZBZgRxXoGFE84KzESIFpr5Z66ChzXk2Mjtun9vDvT3beHDfHu7v2jGgC2x+wJ1M3vYP21atNazWqFg2BzjUsi75AGShft8u1er23OU1e/HaZXvx2prN5vr20Zvfs4VG0ZrFnNXI59KEbpztzr/wKS41v6UkQo7qJBH+7euUCS0MmNGPBZMgrwVsLKvWZCoE0Jj9754VDnB7XgZ5DRl6PBSS/jrYQyJwxP4nN4Acd3pyJJ8OMAdvmuNBUrfGzJKmr9S0S2dWNE8FoiYt7pzAWZjrOV0nzVHWJdKFTqxJsgQJExHbkWkswK9pVnSS14nzH8ZlANiappZcX5JFTSQTGvgdAGxNFpHz9HR+Z/Il69ICpamcPgK4jn8LaJ6KjdP7MPYtcZ5zaNQ9k+Te0f6egOC5xUWbWVi2fLmmNc8aD7kS9h35X35ETTOQnImaoPJ1IkwqCfCaKMn1XMQJpCBMk7E7J+f2u//8m7Z/0paZaXNxyY5OWiIdAt4D0K4uL9mjzU3J5XCWt8468lngl1DrQXbhLKFxHBOInMGAn4Gl8fW4F9TvkOteefUVu3z9qrXO23Z8cjwxvnvxhResWqnarY0NSXcgA8WUjLSGO11pUZNbirAEHiCZM8epAhvgdakTgvEfGJYInUnDGfJCiUZzkhrl/7iud999d4LlUMcAYAeWEEa75IXkwNeurNuT16/b1atXbG93R9OorPdmo+Z1FM3liO8yTXSdfxpA5AKnR8c624P8GZPmPDNeGxY71yX1h4Stcf28P/CwOQwlD48m3nMQAlXvFvK6bmEq7KECU4LI9I1VS7GPweV2dvZsEymtwcAOD48EGi8sLqo2k6zL3bt2/959O9jdl+SHZD+oZWRCXBQGwrWh9y3N54zZy5972X76p39K5wRTJ3yGjAGRif0lbCIZGsr6g6ZYkoTkmdG4gPxEU4TnGtgZewJMitfjD42Bs5PjiT6357Wwxr35Et507JWYIAez1JRVkhgslqoiaUKkAkfi3mnaQlJYOTUiyDnBuTDqFe5TyIv4ITyVGJjwG14/ZJI0ITAYTLyP+DdrMBjYISfyKQCbuycGNiBSArBliZBBZzYnAIJuLyC0HnLeGV/iNyUAhCQxzN5iwwtA0WhmYkjrTbAAnY7uAHbVATdYId3uBMCm6JoGsKUbOgVgq3BVA9PlM/R35wo5I1myHCnhx+0Y9rMhs0Ehn/TpoPUnEFmGIzHSmWQpwnwkOkoRSATkZ8bSBOcQRrdyYW5eo+dsQpI2ftU0a0KdS5Ibja2pop101kgA2egCMmFLoX80Gk0AbDkbp3E3PWxGXOVM7ZIujCzDwOa58IymAXeKVkYd3OwJ9mHRKqWKniOJ6p1HW/bx/fvWg1WdyVh9dl7dJsgR+7v7Vikh0+CajACx6Cdy2Ko7lM9OnOcJUBRGEdSikxJGhDwLAnNoKxG0Hz58KK0oFi/fR9Dh2umeuRttS/dCJmQJhGIBw/IBXPZRX2eycHDwwfeSgBBk+ABE9kLTEwk59WokGAmRltbIiy++aM9+5lltHF6XpJ2AfHB4IKMiJaylotjVB4x/VypiJNPlFuuEjlwCn/R+xVg/13vltfmdFH8CBRNDFCdYAgwHVnQ/ef7cY34mJD3iAIk9pWZHBeAbgLQvsJ4Pvk4w5T0A3rBeQmSffcl74PX4O7pNAMyh0xhSJZLckSmOy4ZovQOUpfXHv3HGpbk1PHcwRvuQQCtzAWKDd5/h7VFM+t/dtFAmLCRqyBKgXQPjOkmLuH4coFNa34lFGey+YEjrfrDLabYZYyZl6V//+q//urR5CfAa006seyWEShRd/zDNyIoJOQ1g838RKMUUmnQ6HUybZgMIwMDggUMGF2w2y6Ar3evVxXm7fGnFGrWqjOIcfCQ4ATR6oUuhgvljMU8jLGdIsQLCAGLX6mWD9azDGuAeoJ53XChKs5ZiHVDq9r1Hdv/httYL7xtw1qtZZ09FY8nHdD1OqjkHOAfDHnBQjF03bCNBiLE5DiCeP9dJQ5BCn+eHviVsCu5voVy3/aNju4sB3tmZFWpVSUyw5mbxNCiUxL6Gic45MhzxWpj3AbI6A1tN08Qsi8Je7MS05nykeBrlvNCbdXayF/B6rnrOAEJeePD8eT9K0NRB9kFrAYF0e3MF12jrnKv7v76+ZvVGTY+Kc01AcLks5m+lDpOjrNgtXXaN7ub1e7IAx4yKytTOGRMjQNTh0D7YuGXf/MN/pcSVA//JGzd1aC8vzNtCE2AOd22kPVzyRo71aUyMmK/Yxnt6TNPZm1RVN8mSxrPrqUXCJlYlbItScdJ1jz3MvZIWIEzy5AofBVAUVFFERVHhz8ZRWv28jGl9HE5nECBI6IxPqDqT2mQC8P7bANisP8447jFnloqJ1GAC7GJEngQKoJF71TltTTRHSQqJw7wwbEhNUUuXOSu5DJK33ft3rYKRDiBrLqOCo3t+JvmQMK7WCGyaPAl9VPfsHKj5BPgdRd7Fu3V4X/4WAqmIU8Okhw/o5FqRYlx32gLJ2R8UpwA++jcA1XknNaFpCjGK7MxeB5KdCaJpogRgY6rUH5L4ZqwnORGKVWdgk0sBFmsaC2Yk0xq5ih23OgIKabiU63VNDFDUwASW5IgYin7/eGFihfaPYtpYz4U1gHwL3xN5h5+zp4oHAJ58TJiKan4724nARDO+jHxaFfmteSXuxC72I00smu3zs3NiEWu6jGmCXttyp/t2+503LDvsWR4DTbwEchk7ePTQZqtl6dAriWG1Qrbg+onpYsmVNE+sBD10UFOBLtAJiYEK62ecxiJdf5h8UIaMCXSL5piAgGTSGNN6cabGRIskBlKzWxI3ArfGGmGPMVVAENjy3d5ABq+anGt3lPeKuVVvCBQ56w3tg3uPbPuoZSfnHVu+fNUqM/N2b3vXHuzu21l/YLNLy7Z+9apPiEFCQeoumbCTZ5GfbG5uuWZjo6HnCGjpOZPLoTHyC5B9+fJle/vtt+0HP/iBck+KzSYF+MmxYgjsIxoENJSVg8JYap9Yo5AV+7p7tGs7dz+x88M9W5qt27W1JauVxtaol5VfAWBnE1jN2vORSpeKg3Gl/NsHhbWn2UEFikm0q8W+dj1X5StpjD1nNM2RCQRbL8joFINTZEEgbpTKFEricVspmTl1ByNrdYfW6mfspJ+xmZXL1ly+ZLlK1Q7Runz40J57/jMT8L8jUKItkoh0tWlEadKDSZ0kW6ErDhAsNJY9RgTjOuLvNJAdgE3E4OnYrNuQziF9n9tEC0SL3yGyzORlgmINUzmZ9kkO1oG5ONNopMhwkklCWKTk/cW8AGzy1Z3tLRW/vrYxDTtTDs9o+te++lU1AfZ2d23r4abLJwEQcg7reskjfJ/wjJoNDG4dtJ7kAGKqexGMrAQXprNPe8XJEvpVgEipUaD7I1KLG3XG74piO/bzpAmbGko6M9OfafAsvj8Amx8HnAkAl17+BYANBVys70TooF4IUD7MFqfUEfRoYL1pSq9zbm++8brkBspIKXFqDEe2MDtra0vzdrL7yEqjrl1dnrNGKWuXV5cESJGnE69pPJ5jsAaBoVK1UnPWio0ZG6IfX21asTGHZpgal8hJtcZZ+wR5g/5QXlOHJ6d21GpLtuecmlj9NJ67m3qGSTXZM2BkuZAXuH5pZcluXL8qz5DZetWquaw18TcgviIHmFj/RGHYtiOAC6Qr2M/Fsp3DWGwjS3Jk9x49slsPN21zf99OuSe0yJESYYQeXXexLdjueeWh7aNjTeZgAIkhWCmTseuX1uzlZ56zZ6/dsCcvrVkF8kSvbdVxz3oHW/bhm9+166vztjxbt2H7TA3jC1+kkOPzpo7X+jHlnfZJ5KsA192WDTBhRl8faSLOlSkAu4AERwKwOXd1PgqAc/CG6dUJSYB18xjlv3WK7ETbDg/2rEWcRZqnVLC52aYtL69ab0C8cSKeA9dJsoj4mLrqTFIhFYdkB2A32ALPwnEDJ0ZI+lUTVE5S01mdzn0N0j3GEL+QLPTcPCbv3HCUvQjTF5DYm6XnZy2tGdY+ADYSadlC2frZogDsaCxF/hT3ZDrnjP+bNKHkgZQTISA76lv7eN/Ojg/s9OhQa3b50prNLa0KvM6WqjoveBaKHeR0/Z5lB50EYOckz0e8dmNLB7DVzEvvX3WGwFTX7QfARhv+9//gW/bGux/Ka4SmEXk1WAvxamdr0+ZmGtJ/xluidXZu7XNWdc7OpJOMSfdIRCOwEJ5FEND4HNKgkTNEPQq57rUvv2adQU9eONQ8TNFxPl+5fFkaxsTBIyTEiMUPHuoa4C+dgpEkJjvyfBBz4oMzlr0QQCLrP8BDPocpqBPcqsrXIqejTgG03draEvjLNYOfcDb41GdepEA+xPhmvxZykiZcWVm2S6sryilGTG5Xy2oAyDshYV4yZk55mbT6ac4Xipq6iTULBkP+wmuDRYEdgSsGthjYHdciKUXMJc+QdPNJgpgUgFDL/aeeZj+zF3b29uzoGC+0onJopCFv376r58ikLrkUtcVLL7+s9wh7nWl9zDmP9g8FXiOdI1KrZI7zatZz36g/JcM8GtrlK5ftV3/1VwSiI33yOICteJy8XDh/A9PgOVDfwVzm/l6/fl3PJnJR7gX3xyctHMBmD8DQJ/8jr6ZJx72QRHAiMoLvqKmcvsaZpzoVYpqmKbuOM0jn2kFs/u5nsZN/+Ro4CO8J3BeCqORtLWMnx8jDuFQI1xEKC6w1sMQgg8QZrOYaJvNMJAcDOwJ1ANjS80oMbAorAGhAFrq9JMDS5QKAFhiRxvMFRI1FKQ8GNi/G90nSQ74pDrCKxs/nVDwHrZ/ABfh0DhMEU5H+wM67fTGwKQNhT/RUcHgSy+/3sS0HxwPAduaTC9bzh4cIu+1xAFuJVNJEUyGegJPQpfMExjtusRACyGLkFz4X9wOABwAb0XMKYTqngGskgPEh4I8RBNgQYs05qB9dBR7YZKORmMKW6vUmAPaEbZ0KIMZwAVG57h8HYOuASo6hANgU+hRCQH8ALFD30VqClfXRnTt2b2dbnfEhZl/1prpNsDo75x0r5TGlPE8jHIC4jBcfqKhRJ+fszG7cuCGmDmL2XNPTTz8tQJWRBlg8BBaBfrmcOlOAzNJD2t0VePztb39bwQ8mNEaK/BxBPUB9QJ47d+7oftFheu75523jljvt8v0ETy/ovfjd3dmVSH9oPgNu83wpAAH82NBsMJ4/gfbmszf1e2DqB/ud1+Z0Pjg8FMiO7lOwpY+OD2X+RfBV4yXdH+4769n1y1zXhw81H9Kz84R8rMM3xicC6OZnuT7uIaZKBCMfBXGJmQDxadRghsLvxHyHze/d9IGez3RTgNcOJreYO7DMz85scXZWhxk/qw4c2lrsl9T1833sximsZY1dJ51B4kP3MQCb+BCa+Yzkkxyq1EQjmH2aWNoyxwGUzZZkZhese4KrO6/TJXV35TAPkKZl0oK6ODSRoSHoFmxjY8N+67d+S4EVhj3JGGvc9R8pYF1XO0A8ADexBeL/ExPC66wLDa3HWahx/8VpoqMKQ15yIm4rpZHINHECEMXIECDEBYANnOWxEMkRmdQUYDT7SG25mNUBzngxJkFipCUmB8kRjHUODkDsfKFsb739rt26dVu/n/eMzif3o1lvTtaej88mdrPn5rpWxrnHchN2NjEJnOv1e0xBeklms9JcpIgZKt4BYGfQBs1X7d7Wrr35/nt2d3PTsqWiZHXW1tdt/dKa5VA+oRmaJmX6fSZAAOUc/C8USp8yQItkUWxrpImSPltIW0SR7wUsCyqnMWiuV0kJaycBZSQ7FJc0r6STOR7bIrqBFBKjkT159Zr9yR/+gZiCsAmWlhZtZpbGF/uX5KKkoknjhTSu8BWo1bSG9BoyKRxoOgWQHkmd48MjAWNzi0vSbqYZeH9r29549z1bWl23+bklu379hrXPOjY/O2O1Mg7PaCOSUKUJi4krNWxaHw0NEF5Fc0roKFCYWgi2fCS5enZJAzwSGN2byRimg3Osl2mX+ul1H89hmoEWBf6kicMUEOzFdG5qBD+NT7sa62Mf/w4MbH43zwpAi2KZ9/jJJ5/Y7/3e79mvfP3rduPmTbE2SQbloI2RSYcmQlYj2XHeAO4ABqi5MaYpfGQHezvWOTmWxjL7TcUcwMz5mfQUabyx9lnzMb4+XVjxNfZuMCh9umcKlEqTYJIQkRwJZpCAa57YkaOQK8ACpsgjFhEvkBTx5jca/Q4e0+jHwJFCOdjX3GP3SXAAu9dHbskB7P4wKwAbSRFkb5AXgdWrMUia4xhQAWT03YiShBxdbCYGxrmsdLFn5hfcpEl6kPiaXIDX0h8dEGd8MsZlxFyKjsaxsyco1s4FYHsjwSejeCaaAiiWRU6o1BoCKLmm8+65pgRoCsvRneeQzSivWlxYsEZq8GudjfrWLGbt7HDH3v3BD6wyHlqdmNY6tctzTeseH1iRaY/xAKRATTMkIHrkhtrjJcsNkcmDaeV7nr0VeZezkGBgjeXg7v+Ptvpgwk7S+0cGLzFEpplKvN8416a/7sm/s0wZ1eTfAtzUYCkINOrCkseYU5hjRtJvkA8YqSd/oZg7POvYTqtn42LFtvYObAnD1lzB3v14w8ozsza7tGLXn3raZpTT0ORuq1j3fLxgR4eH0s5kX0AqgGFNLhWMHfIOjcVWq3bt2jWB2Ddv3pSUyA9++EMBKfVqSSxbyRTlCgInATAxbmaOqnd6ZLOAxKeHtnnrQ2vtbtlcxWW2Zuslm4UJ2ahIz18yVrATWU9JRgU2eujGptFI5dCuUITEQEWTSbDrNB3D9tIWdCag9hcAdrq3gNen7Z6N82Wx/wslTHz7NtZa9iKbe37aGdhJd2TdTEkGyvMra5Ytluz49NQ2t7bs5tNP6lwhtWudtu0IfVrOeBog5NzEGxnZu0FcdO+QKLloDKJXjCxU+o7H2NN8NcgFioEpP4mYrGk1zj/Wz2S6i9d3RidnBkxQb9a7vIbiU5LU8TPUDaOdaenGZdJ3Tx/UVAAJkiaEBTjs2/7ejphVXs9AwOlp/dDs+YnXvqTXOTw4sPt377lkUgKwVVuBNabzVxq55B/sxymmpQPAPrWr3C/05ZNEh8yvE9Pd5aH8g58JADsYhYAc5ADTDQDd/5TjxWj59Nk2HeMnud7UCN800M25ExIk3nROTzqtQeKH2GIySffah3imGMCez5g8dHTyj8b2zX/xv6lmmJtbsGoFP5q+Xb50yZbmmrZ55xPL9c7sytKszVYL9vRTT1qxPiOyUX121srNpvXxRwKY4XnCPK017KjTl7liezgWyLZzeCxvqb2zrm22B9bN5NzIEzNlwMwwi4QIhL8MRup4IyHzWCzZQr1uS7NzAuZe/eIrmn7GDJMclmkH8mliA3n84cGR9gR7GCNs8t6TVtt2Dw7s4LTt2v2nLXu0v2dbe3t2AFmJyb75Wb2nwxPYkW4Qps3NuDs1HGSvCi2yrq0szNmNtSt2dWnF5qtNq+VLYoWjFM44xbjXkVzIarNipd6pffLm922ulJH+8crSvJosQe6JGl/7IIHLITfq/gdOfvEmGbJgTBRcANghdch+Ig5oImUKwFbMegzAjr2miY0JSJrkZsToH4vBLEyB86t7rjyiVoNUMZdkQZwI5yP6EAuHIjUxeQwAB4CdxXhTU+weO0P6U2fUYwC28i5hEFP7i5oo6ddHPCtQ9OiOhHyPa2AHgA1wTW6Dx4cmTgVs9SUrAIBtpZryjx9HkpiA5n81k5x8hUY2hINBp2WHO1uSEDk9Zmq6b6trl2392g3Lwf6X2T3dOidZKK4Me/IucgY2ADYM7IKbOHKKJaJKxF0CdagJaLtmc/Ik+pM//4795fd/ZINM3kqNGcsVyiIEMNHTOTtV02+eicGdHet2URfoqJHAJDtELzAF8AcayDT8AX9FQCsW9TPU5oHjxH3iez/z/GesOT9rq+trehyX1tYcezGzH/3wRyKG/sSXviwA+80fvW4P792XHj15cb1aU04jWlXCiCZ5fZp8FBanaWmXXOFzeD7w/iF9nJ6dCjMBr+A9sFcBTjc3N5XT8H74IJcLo1tASbAfZBJpNoDTkZO89sUvCA+7cmVdEwdqmMW0CpgFOYymJSBbORMY+VCUDnjeUf8EkMu1BvYy3SAJMgF13CHa/aqDkPqyiWZzxG3VV5JeJD/1pl690VTDHmm3f/2v/1SNa+Vjh0e2srpqr3z+83rPvE/e84P7D2zrwaZwNM4nwGDpTWdzVqVxD+mQKe3kXQF58Nd+7RtaFy6RlaaPpd/suSIX6zmn59t8zafwnWgHeA6mxtfjuXItANh88Jx4TeoXamPMRWUeeu4KAZz5NFbZs37O+xnGWRpnp+ccHieiyQkuTI6uqf5kMkwdICJvv+/ynyNikxMmuA/IHQV5l6+Hl1sQLacb+pFTx+t9CsBWbpMY2Bz8LBAYijB7YWDTcQWgErt3Mg7u/Dc6ARThBE5pIibZAzaxxlsSizuY287WMh9lQBQ/6fqx0PhZuhoTzWZAVDrCYlJlnRUkBJuHiOkVr3/BwHbGlHf+Qj7Emd2diYlhSIioo5USIiUXiWEDaBcbIQDsCXMmJZNiJo7d5JIED8ZkDSObEaAVCmIucRKAmQqjrhv+AGDLtTPrRU6w5oK9xKbiawDDxyen3u1IEiaRVMGC0SinWOhIuzBOngzgkqbphAkk9+ezCYANwEmXP5ctWLvbtfc2NuyQwh0mG937ak0LE12cs9MzdTpXV9BUztv65cs6yPb29zXuwAeBCsY0IDIdIBYd3bZbt25p06Dpw4YGfADkplD6zGc+owLpu9/9rv4f3SQCIRsa9g/BW87mqajkWfK7o1tDp+rWnVtK2Pmd3MePPvpIY5VP3rgh8Pc73/mua1DDxoZJXa0KFPfg0rF333xHhTEFGoXaSetUwVDyKwl05udJ7DAfYdPyXgnIbGoMI0jceL8wUAjmbELeB88eDVquh2ckI1FkURiNScAwWqt0+/g3rx8dTzZxMP5DVzwaHFEsU5QQHNTdIkk4a08AAnS+uScchBNGXGKMRRAY9npWo0CH0djp6Pvm5+f8kMJgh31fcA14SQZR3Mnc0I2xYH9KT0yaRH3XEpPkkJvZkdowCgTLEGBIhWI0nDRlmbOzjo+8h9FZJENI8FAYq7gncMrwx4M51yB2NGM8ifXOdXDY6HCCVSzZCZplMGCSZpIkhrypE/ui3XJDzmlgdDpgxgHMdcW+m2RPmHV0Ccp5vS8l77oHQ+udt6191rK52TldF804JYR099OMiIznbGxVQH/kQgDAaYTliSU0KzxxR0pEms4UCYwmymQNE0EYTM6Sv3//gb3/3oe2v38gNjrTFZ6AuxqjNGDTM+Rw4YDmdfqtI8tn0qihtGsBuzhgXetNOt+Me6ZxZ05MNR5pdFnBOtmadSxv+6cndsjoJk2Det2as+iwLaDOrc6/5KaI7QDY3XMVSbpvj2kv6N6r+Ha0Xd3X1L33rrn/8QI2bwONPWPI6KZyAj+SiTDxgD0lrX+kTMaw7NzlWxqtvY79F//Zf2rrS/NiesJkUiMhn7OKJFxcWkfsbkD7akV+AdLJUxfYpRwAsMlsGM1jpAy5hJX1K1as1+36M8/Y2WBoJ+c9gS35PA0ojI084YppH95vNFpiPfL/xHgABhkjJ5Z6NCbDeCsAbAeoE0MkSbF48uOanF64h9ktjGmzIuB5YphMM1smAEYaGQxGmvZnaBKS4ALOxtdkEnbBxJ5QruOX/TsC2AIGYFudnmo9MGnxG7/xG/bk00/bL/zSL9vNZ5/V+2MsDY1eQBfYHUgtwGybNAakVUny1Lbd/V3b3921KjkNhqkYPsvsrIn+5QAAIABJREFUzc0b+YzRnWse+46N9+lvRxtCsiACWhKK4iTl2OEAMCR+yCY5o1v3mzMfD5D/b/2VC84gkqSIGnwhM0I8dZ8BABLWGUARsURsLwrLkU8Y8KfTRfvcx66Dgd0f0SgDnOBrY8+fkooASXePseZxTjqpNPwYK+4y7gsQzdosFG1+cUVFHYW4TEuTtrM34xIXlqmVZITtAA2xGFNhf17cf9ZoALdRDLluMUVj0Zk846GKKlgni0tLtrp2SZN4yPrI4CtYN4yk16pWqZWtP+xZITO2Ri5rb/zZn9rR3dt2Y37Oyt22rdQr1j09tOy4b5nskI6ddcd968Ccy0LKKJp10fL3XAxWXBAWPEH24o1r58wDCGAv8SyIfwAGMzOzWg18P+85csYgTcQ0T5zhcYYEsA2zXGecQEgAsLzuPfJtGJef4TIvF/mBcmCACOksMrKaAOzjzsCqzRk7bndsAMCeL9pZf2gvvPKKPfHUTQEoR8fHChfk7pLDy+WUg7XQ1k4MJt4nuQs5FqZEnLFi0KccE4LCL/7iL9qTTz6pPOvtt9+y0ZgR1bxkI9R0Pu9aidwAwAnJCe71yaHtPbhth5t3rZoZ2pWVeQFyhczAlhYbVq+XBWBztjFRQXPWGdgup+IANlJTDqjEucb/u9FzXgxst5j3yRAxrjUdmUZ2qW2yeZmZHp11bZApWLlWV25InsFeZN9KyzyXl/HpGU2ffMX6mYLNLq7ICIxnjonhtauXNW2JpjasuuPTE8XqALBpnrJXyM/DPDSkCELxSiQZds4U6zJicMTbmAKbjruxj9j3AFJUQhqz1lnlbJ6QLaHgF+gxpfsM+1rTa+OxtTD3BFzUWUxD1plNKnzHJokBABhkEZ+8fk2658dHB5IR0bUx2dHvK9+l4P3C5z/vutmtM7tz67ZyIDFcYeImoCtAdGIrMgww7qZlPxRxEwObdcqEhO5LYtZP6U/5+RMdgKSV7fmoN6m5lonkyLT8xxSTj98dDaaL5kJieU8B1wFsT3+moNckRfpAC3Qii8V6yrs2KaAFD4E9NgGwKfDJtTMmMgn375v/4puK59RmGM1hMIavEn4qdz58zyqZgb38mSftxtqSPfPSi1ZYv25dwDk0bYcjO+n1bb99bqeDsZ2NM7Z90rLdVtv2Ts6sjRQU0kTDkeL9YMBZRK4P+94bqtSzmgLEkyWXtSpTgtRX9YZdWVyyK8Tl2XlbbM6otm4P+ppmIo5RnwCCM8kzyGXsbNBXTXk+Gio33NzZtXsPHtjW5iM7OjpWPBvQRCxXDE8YZ0QiddkTuEPD5HBnVxras0zgVGq20mza1eUVu7p6yWbm6zasEddHVh5nrTTOW37AVKbLAEHAIpYAqDZKOVuply3fOrDN99+y9UbZeu0jQ0GtO3AGYYA9xHwHglyWIxiOsBM9soRM2sBax3sTCRHlADLKBNNwMkhzdk57EXNYNbMUs5KRI+cx+yKkg1JTZjrP4JnAwn60+dAO93cFYJM/NKoVm1/gjLwqsJW4jZQa+4X6DXIbpKsrV68nDxSXEIEAI2G0pCRE0xDWZ+jqugynvz+fpvK4G8BpAOzKepIMkuM7yUA2NQ59Knc0ac4DYIuZSQwf9CcM7GG+PGFg85rTzaHJppowoC++EtdILYgvTyk3ts7pkZ0e7kmjnzxpeXVNEiJowAvAllRJmn4h16M5DojN9BUeZBC08MtRFwo5Fyfz6MxORAomV8Vyh0SZyVl9YcX+zz/9tv3u//r7dj7MWLZUE/kPUuDVK5dt8/5dO9jdVcMFkJBnBYuXwRj58CDrCKu+XBamwGeASM7maKoEPhS4RExxLS4vWn22adefvKElCQObhjQfb7z+uj1x/Qn76IMPRKy7e+u2JJ1cNrMoPEQkOREHXBoz7qnncDF9cKF7zfcEQ9uvpWBXrl62tbU1XSugNBgO+ApERN9DeLg5cZHrDk1qyZN0zu3k6NBefulFrQ3IReBmT1y/Kp8O6Yynph+/izXKmcp1iphK7oSUYtsJs07c8b0bIHWoQXAP+ZkgCXKPwcPYn2CWwXKGmMUf8j3uD7U0DG3hjTK/dVlETRe2zuRRggzI3Xv3FNOeuHFDpA1kVOTzVS7bo61Htr35SARQzl0wUf9T0Brje1hTmpzXFONIDOwnnrgubMsnd2gCuuKBzqrEjqYhIj8jc7k+TUuVSvb+++8LU4tmN8+NewQWx/eoKSFpQyYQh7o2cCjWKPmc5HkTM9/xVIB3/+xnpcsItgR4O8hNDGJ/QwYjPw+yMvdatWsiCfA7iFWsF16X+oYcMwDraZmQkEGebq5w/ZMc5dXPf3msA1YSGhcSIo8D2CSCFHpojlKkqqCD4ZBcNGWMhgs0N4OEJfSPAQJxCzNPJjEoA/hV0iA2iOvTkOhJ+5k3R6fgtCX9PzYXTBTGJ12RksXDKFEal0vsL2JMSJtI93A08DHcBGxwAwCwQwPbDyUHHgHTPbFI3bmRA3IBJmoTJW1VvhYFGK9HkSvGaTEv0XkSeRhVJMSAJMhbCFjJe5cE9oiGCcPZGnZX0hQKdq1Y4cnUkQKCjRJuotMdFQAsaXwKmEtSL0gSMIaZRheDfs/G556SbFOMunMo7O2inbTP7c0P35M2meH+2qgr2AeADRvs+tWr9qXXXrPT1onGUWuNmpxnAYEBbcVmBlCbkvngfRDMoiji73wPAS9GZSj6WIz8jpASCefucPLle/h7mHy6ZlBbbK3zXsf2pVXExql7YBBTBCPGIwUs1gHPwZNEH53AQLFartrJ4bHAPu69WMndjhtsZLNiQgg4Gg0FBtMB5F7zPI9PTuRYC7tLo0hZOqloTFYnI0BqZqTxqgCjuZdh2EjD4/zMzQokiYJjeDJz5J5FB5HXCwmWOGgCtKL61Ki5APHhBPQmwES3dMIqmGgvppF/GD4wq1mbA9diBNwMsJJDpX12KvBR7ETMoM5aAoD8ECl7Y0kGJs5iYt8FiAvAAzgDAxFWJCMk7jzvY9gDsulsRcxBGb0mgFsGftKoJVmD8e0GAhrbokuZ3qvGL+s1b5ohj9Nu2/rlde1xmTcmRjLXR/LI/fEi8mKsF8CSxHS6ORXFTIDa0cUN8CH+zYEGm6tSqwk0AwznUPY013W2GEHi2ohhnH0A2GKJweqlGznoC8TCWb5URKbJjeSqZZh9gA1csBu+AsjVGq6BSmEvjcU+yWBD73dj45Z99OHHdnh4LFmVaNKpYE2MavYG60maWvmsDTpnHlVJWCRL5OaA/D4lLPgfAACniRvFazXssgIBBrm6za5etursjI3p1qIPT6GUEpbzVlssUt4G980B7I7AKvaWs1qmtD+VxPuopsuBuIO6s3DSOFlyeoet2Id5J5OvgqQyNKUC4JsMYYgrmHxcWl4RULuzuWk3nrgu887f/6e/Yxs/+q49sbYsALvRqImJyxgbHXkZt4i6l5E2rwzoONTRXu3xPrq0Q8QowywFr4CtrW2zXNGWL1+x2ZVVK9Qb+tNYXLJOb2iFInt9aPUqzbALRotLnqRJgTTBAfAnk9wk1xHghg5zqpgwLEzPV5rLMS0kI9WkjSivqyT9kTQ41VjlTAOkndJP/HFFwzSw7UVLKgJg06RrdsCIIsbPUzFkp2elp0CaAFt4rb/JxDGSdp/6cKY6m/iP//iP7X/8n37Hrj110/7Dv//37fnnntPYJPGdZiuMJZL0YHGwnGDaICvC5Mz+wb5YQfPNhhs/c62axnE5IJrQxC0AaJ/w8omEiAlan2I1utlofLhe3xSAjTTEoJdA6oGVCy71xddgUuGh4Rq9bhIZADY+ARRnmO7w60O2g8IsWNf4aci4s0/8Qy9wKB1T18AGbM7YWFJDsK4AsDFsczMa8jS+BkO704d9N1Iy3cOLgmK429O0G3uMZna1jga8NyyJt1wP5yIAYrD2uDfeXHWGBX8Anz1n8sJjGiyikVOuNpWXIEMmqZvURKZJxL+XlhdljswHMYBpKm/0OnsxW6vYKhNQnXOrDQe2v/Gx3X/rTZvFVKx1bDPlvGWHHbPMQDjnMDe23rhvI03s5Szfy1lWIxwqny8aPb69/DxmkqLnn/lG/u4MltToTgzqkA+JXDKKpmg88f6npyX4Nxq/fCbXIq9F3gTGNc+Ss5XRehoQekaMqGM6i+RYp2NH7a4ddsdWbMyq2bB7eGQtYsvcvK1df8Ju3HxGzw4NfxpknO2aljt140lel2eEnBrPjvyMRvatjVvKxTjvKT55X2oElstiV/3SL/2SCuW333nbNm5vaG8AvhFf++cdy9PYQerhvCWd2fsfvWd7929ZNTOwlZmazVaLNlODBVawZrNi9UZFLH01NMi9aDYiMcC+TOwn9GRVn6SG54SAIswI0B/9ayIZ7OeLSSMZegJmciIWK9L87zBGj3lxAd+duvICWJQcUrD/uWfjAt+Xta7lbO/4zCp1zK2pZUbSWF1ZXFDOms2VNLkgmTsa7QqELscBq5WPMEZ2pSEHOMXapa5IBr3TwHWsF/ZNSONNYu4Uq58zVu/ZTYB8SiI10+IzBbDfN68RlD9OPEEybsCUah8kikQ+QruVeEuhOqIZf271Stle+uxz1qxV7RxDv0ebin9M4LEPpK1ZLNpL6K9K77It8IQ6BANH4pkzv71u5JPnlN44CAa2g+3ubxO5ovRqk450/Kx2a5IQCQa2A9+hN+3nKetcIPPU+aqbkEBrGt9R002DZxGnAhDxH4lXujglRU5J3UvVj48B2AIDkvyJKBuJgc1vYHUgn8EzolkGK/Jb3/o/FM/RdWa9EeMBdmbrFdu8/YnVsgN79YVn7OrKvC0/8aSdLV22vVHO2oORPTo8stN+37ZPzqyTzVlraNamSUGDM4G5TDjIuJNYMspYaZgF/9WZR+7ZrJQkrXFpYc4W6lW7dmnFyhmzerFo9XLJirD0YdCz1i1n5Zk5Ozk7Vy3FWbB3cGAP93bt7u62fbL10O7u79hRr2OH7TNrawouY5ViyZpln/QcMeCU9oXyVCTPsjlrVokTdXvq8hWbq1bt0sycLTcaNgMoxB4SgDiw83xHcR22dW6Us3Hf9e2HhbINCyXrI2/Z60ofuUiuu7tlnfu37bOXlmUiW6ixZ1xyRnV3AukCwAv29ST3R3JKZ7zmv613fqLPIbHlzGZq0KKIDmgrB4D9uAa2mkhMrCTTVJ2PU3mSWIs00pEZbZ+pES7tZY3yU+/C0CwpHz05OXbyV6HgTbnBwHbJey+t6zoAZqWBTbyQVIHfdwHYaYLDa0sHsONMEskk4sbU9YWECOvWawvPNSGpCO/RHybXx1orNLMFYNMk63VVq3OW9TIFAcEBnsY+i3h4kW9N3Zh0Pd7UQgqkawgsto727fR431oCTMe2dvmaVWfnLFuoWJZJzyTf6vEXObeedNvdzd69mLhPzpqn7nBT+5BUdJ8olzLiQ83SfNnev3XX/tnv/0sr1WcFYp+ed+3jjQ0ZVK+vrtjRwZ6mB+VDkM0n40CvwSE+itiYCGwQAIkR7pfVdrPDBBpyVgdTVeScetU+88Lzdv3GE8rnjo6P7OmbN/Uzr7/+uj3z9E1bh5V956698aPXbRcGOB5w/YEtQOrDPJB4n6a7gxg3IUh2XL4uCISxNy4UA0qSXeTfgO9gLVwfOQM1Jvs7fLdiKj6+Rj5B/s1ZcXl9TUaXxHYkN/EboS5HZoacRfsgySM6duakAvJ84QIpfnCtnF/8iXyRezitwiCyQMhVStFhrLgVRCJJrBULApT9mdTEtCZeUucr15BPxlBk2IcPt+ytd96xE/zOmjOqT9hTkCfla5TJ2M72jj2898D2MZvk/qfpOzCXerM5yWcl26XYPLTXXvuifeUrPyk8yqU0kVFzMrDA2zQxQWNMUp7JLy4IFADYqCMEliZMbDQSgE39oP3G642QLkSK0LEtJFQ0KZWkZrWXlTukqSWdo87GZ/1ggkmeztp2hn1PDQBwMK6Zn5c8infBNKVFHcW6YA2Qb4K/xPUF/sX18T1OKIlGok9qaKIpJFSmAexpBjZA4LSESDCwAbAFjqZEBGBDyZEAB8Bl2EA+JhrBZ8LmhNmGdmroNQHe0PEol12nWsy2kQBsQNvzDqygsQPYOjBhFmSdTZQAbIFN6rhkBCRTwMbIu7qAqfBRhwDdy2Ti+DiAPQmUiUEVRaknLcmcLrQLky6QTAkSgA2DslGvqhPd67R12ABms1jjMBT4jG6fOqEELnThXD+NDRla3b5APXDwELnmYDxFp0ljnqEJkMADZF7Y+GJMpiAf0iwwQigUkRDhUBUYU4JNWLHD05b96N13bEDHC2CrVpPRI5sEEJ5A8ZWf+LJ94Quv2vb2I9s/3LeF5SWBumyG2dm5iVbytBQMGosEDwBr3gfvC7kQNhEbnEMMkJWAxz3g72z6R48e6fvVoVERPKv/Y7SG3xGjLHSr8qWCtdpndtZqpw1ScYMnAMROV2C+xq5g9Hfakj+gQ/tI2lSzcr8eDUYT9lQ5FWpKylstW1tbV5KPsRvrm4DA+4XRpEZBYuCxhmP0goDKNQMsot9JYs9eYnNjbhNgNcZUXfS3KzjCdiZBKDpRMmlM7r5RyDgI60yOAAvIHULyBPMG9kPIb4SWVXRVHVzxDmUhm7WDne00GgpLBNDSGc4AKuxtSZwU8gJqeC8A2NJOInGg0FZCl1iH7Hlpz7vWq8bZ0FxW963vY/Fib3rA7LC/qWvUjfaCxVnc7ubuGkwANOhwByMmJHeS7jEAUBjzONFITHQZqMgUxtmRukYlZj4mG4VSBvZxYiYTI6KZFx2/OLwjiPI5WFFIoAzGnui4IS3vxzXDPQnMujamNE6ZHkGD1R3JSZA8Tg3FWJdEE1q8xaxVxMh2WREaY/QG/QBzgyu5F1NMJGNdH9XhEM7aw4eb9s4779r21o5lMxRPJJGAiQDmzjB0VokjNCRlMF6QglJTSQam3tFWs0ZyIZjS4Bng0iFa6zQ9MMLKFG1p7YrVFxYEXiOZ0WbCAEYpGtfFsjRRxaji3jGdQnxLY1FhFKH7FU7vYhz7H+kcs9ZTQRB6zfxuQA5G5tFTFOsFFm2S4giWPfELs9KluVmrFkvWabVsYWbW7t2+bb/7j/+RLeaHtjbflNwOjaR6DSZEU3tSKarMS910kjVFt51rgCkEcC3DY8vZ8eGx3b1737Z3D2xgOVtcv2LrN560xctXLYO/w8y8tWliAJ4MhvIUAISCcejJmZ+XF/vUC6VJQj/FfI5kn3UtHd+p9ayzCqAMgA6AOpkZi9CeQIyQk5Eu+bAviZc4/7yIuWgoRKLweAGv4kFSNM6+VRKZAGkY9w7UhDbdpwv/YJrHa13AAX/1bwF6RuJJ/CNGw57+b37zv7N3P9mwL/3kV+zn/87P2bPPPKOzimYZm16eG+rGucwYYNbx8ZHt7m5b+5xEzcQoBOgGrJHGO3q4umdDN1zk3/KWYK9e3BfhRWqoeY4Rz8rfm4M0ztr26TN+r5vF9cW0piiV8TOec/yfAJ6kiTwcCPQBSGoApo2crQNw6n88Ho7RuO4AIMFag8GBNIjrXXd7sKnx2cpJ91cxiCaS9jwxyDWXMclWaJWBVF6SHkenLbGzs8Wy7ewfiMHEVEW9OStwTw0c2OBddKur+sx5wBnF8+J8IJ7w3jnDOYsc3E2FccTHLKSBovIS9jjrCOkQTIm4adJZnqMoyKmBhM7gtevXdO5pXJKcaXFRxd76/LytNetW6p7b/p0Nu/3W61bsdyRXMey03GQMUDvPukUDdGx5wJRx1goJNYipO03OqUiigYT2unsJBHhPjhuTb3JST/snmoPsYTeR9tyF8yAY158G0rhX6AJ67EY2BOCa84FnhlQebLB270JCz70PYP+07KTTt+N+xpYuX7OdgwPrkisPhtK9/qmv/azlSkhylKzWaLjMxHBgR4cH8u9Qbm8ZXd/q6iWtKablZKY5N2dnrTNNy5GHMQ5MTkXuwwejqV/72tdkuvnJnQ3la912W41wdGh7GPSwtoc9O9t9ZLv3Nqx/sm/LzYotzVStkhvLXHF+rmkzcwDsZd1PYj3NSAew81qr5Poe25mIc/8YeQwUOP+KOut1picGtrfh3QdBPamky84ZUa7PWLm5YLlqU+dWf0R+QcOe3wtpZKQJniJ67YWSdccZaw/M7m0+skKZvCorSayTwwNbnOXMWBKIx3QVkwMUmy4LIQce9yNIxJWQ/Yn4LpCWYpA+2JRk2XQOEnlERMUAVSdAKlMRckP2CSSAUNY1wLaMV6WrfsHwFoSdpKMEYhsSQzRmXFaNsESOBsAhlr4L1sorgGf70vPPqeHWbp3Y7vaWTKhYJ/zMWbulPOFzL71kMxiz9nr2wXvviTTSJx6wf4iZxCDleu4PANEnGJxxrrkUCDqh6GRPSZ+E31GwKJPJ1YQhmkwc+ZkAwBwIvzhLp+s8gVAJyH4c4I6fDwD7U2fxFJANiy4AbG8sXzQoxEAlD540D2KKx89Y1skQebVy2XPGsdkf/dEf297+odUbSCcyfYoUXN0uLc7bzv3bluu17KVnbthSs2Lj+qxtVZbsEBZ1vmB7J6fWzxXssN2xXL1hg1zODnk+3K8UQ3n/HucGlh+N7en1y7ZQr9nqwrytzM7YQrVijWLeaoWs/B28uZ1Ro6VQKdmQuEw9BeCbKdj9vRO7deehnRyeWOv0zLZ39qRbPS4X7aDbttPRwNrjoVG9I5fUgCxEPqpOa9usd2oz1ZItLy7b2tKKLSJdVW3YbK1hDcxqIcoAChWYmmT9OrksJj4xYKyXKjZTb1q5VLfeOGsH3b496vZsb9C39zfv272tB3Zv40PrbN63pfO2vTA3Y7/2Mz9tjczALN+3LGdCAkYCt/Dn7qDNdG6kZgcHqSQAzQ52NycANiQZN6HPazqV5wrDk1gA0MREuUg1TJsr909CazG9NSUhojUMuJbkSJHtAQglL2DCs15FInLJZuaXDJ1tAOytzU2Bq9TW1PfUHrV6U+cX38PZ4bWI733Oe4FmqRaYZptrLybDyh8HYAcLXblxkAhTE5h6j9yJvIu6hrry7PTE/baQVep0ZeyG+e4gW/IJyuTjoj05pUsfxK8JljS1t3lmkkA4b1mv3bK9R7DUtwUW5/JFu3bjyYkGNqQS6VpP523INzEBMvTnouYp38f7TgA2BEpvTCVCTZIf0hRFJmfng7Ft7h7aP/ztf2JWrFmXM6VSszv370uSEDIj6/fB3TvCAcjZjo5OdMZz37g34CBRX9Kg93PtTDkT2Ah5BPlDSJdqEpqJ8NmmPfXsTVtcXvLph8HAnnn2GT17fCog0PGaMK/v3L5t7dOWGotoHiO9obSvWJQsR4C80yQ4JzL5FNo07sC1cl40GnURFGBdx6Q8TXDlC/W68rRgX4csBKBqkErv3Lltl9cvCQ+8cf2a4j2ANqQ5vs56QXJiwvrVc5DivSZvOHfkf1a4IPhFI4rX4D0xaR/Nd+4ZeSPrC7AdKbZ7Dx7azOyc6muIeU6qddzBpV1ddlgNDmFunLWuNAFGyZTM62++aUy8gxV9srGhGpopNT6YFj0+Orb9nT2dlexpqU6AJZJ4J58z8mdJ8qGNnzFbXl6yv/f3vq73yVbkesLEMQBsrxcLwq+CpBifyeW4/1euXJlMBbLewN5YT6rxUrtfhN/xOBk2Qzp00pQbWhZTs5lmizPihQugh16tygCTGpB4xXWR67PLhI0hu8L0KQ2SpB4B6ZP7SpNF/hRpamqaHBgSdqyZ6akYP7uSVFJqrGT+JgAbkMu15LITBjYXr8IwjUjpcE/jNc6GxCjxonOjQlamkM4OFstIBwEmVJ6I8oduH8kXCyYYRTBQznEM7ZOaBXvITQgkIUJiq44Y47wunxEMbB4E3chgP5/RBUaHhoNBbrtJv2mqg+Mhzg9tPUSNJjgTUUy4lLxIj5iO3UQTtiAAhEOaBI9ilY46nQgebOgTAzTBXAWApzPBPSEwsfBC7kQLIWnnicnUoWPio5HRXSJgkRxzr8XsgWmed8DLi3ZnHcS95Q6FhAgHlxjvpaqNsyXbB8B+523LVspiUZYbdTuTs6jrNFLc/52//bftlVc+Z5VqRbpHcwtznrQnkymugXvNPeIaA3znPvFvdVu6XTF3+Bxi8tP3MwBb3hvBBz0nwG8+uCeMpQCa8zq8L1hCOKhz35yJBjjghm0tRjrbbY0yLM7Pim0Ic4RRSO7kwf6eGNQA2Eh/SGc2HdqAA4BhsHMwgYRpznugA0fyQhCc1biLm22xZijUCYJ8zRmIGR+/5b0kUXu6TRgncoCIxS/TQ3eY5bDgXgmgKTugzf2Y1pJX0pSY9SqKE8jsIK8DkAQKB1ldb0gJwBQuBDhNkOF7pBkPiw6mGYAlpmR000g4NfLu+qysUdYTBwvvD9BGAHS3pwaIJ3ruck9yBXjNwezar15SogdPESdACuYJ65pEO0ODwacxBGKn0U9J4iSwNRo6HB4kGs7+S2NrOQBrxqDHtry8IjY+oF6pXFXCCIte15cmRPi7M6I8Ec7lOIwvDE8DwA4wkWuYANZTBo+6f7m8Fcs1vQYge0xaADJxb9jjrjmPWZ7rdJJAoj2rUULiaMYLOf4AZsG+LpeQakKnNCMJllKp4I05DnTMMQuFpE1KvCFGeXwolyrar/fuPbA3Xn/Tbm3ctkZ9RtdZKrhpreKeYrUD+jSrWsTYc5pkaX1FQZ2Sd+nVhtRTOtidoZGRW/zc8qoVG3WB1/zxNkhWCXyvw3qjKPZnP8q4NqjYk4AMUdxJ89qfAwk3YDH/plZwN3d3ghaorZHyopvSaMw8sfaIzyQ5qUMPMKlkhOtqn1mtUBSQ/eDWbfuTP/oj++jNH9rnn7pqiw1Y1xRAdLLRQ0OXtaZ7LnmfPgA/ZZlJvkXNv6L7KsDu5r7v7R7Yrdv3bP/w1FD055xLAAAgAElEQVRPXly/ateefc6qC4vWy+YtV0WHrwz1Xj8L2widPFgUgB588N4jDrHvHdzymOAYozMPLkBdmLUUEG4ORjxxLcK0psSqonGBjIuzZMSQSeAqXAJMj4KBHUCsCu7H9Fgn4MJUASE8JLHDnV3nAIWAcwoCMU7DYf4CxP63ArBzOTs5OrLm0pL1W61JTOCe7B0e2X/9m/+93bp71177whftG9/4hq0sLqmrj86fN9lh6DiLiULlYH/Xtre39Hf0/mF7kaRxX9CeRtJJ5o3Z8USv2vMX3zMBdAQowRoWwhxj/JOmgwPYxEqPn0Prdc6kr81e92eFN4AXewA+5Fl6FX1vR9p+niu5fnfIhfB3ugc899NTCh2SX0ArBz67A4plJELcaEgANoA1DKQw3wRcgV2UyTpRgHFCCsqxWeu8I8kKJBeQsWh1emJks/YbM3PWaM4KUGb/87pIfsQYLPfFiwQ/xwQCMzHDZE4qUi9AAsyLGYEsWqVWlS45v5ecptZsSF6BHAc5osZMU8bRnMvEePbFNYqEkje96YRmeh1brldtba5hmfMz276zYdv3blsXI6z2SZKE8ekY9kBxPLIK16lCwLX5OAc5h9QEkr437u+Y7Lj5tyZ5mDSbmdVaBKz3M7WnNRD5ljdoO5PCPBL0AMYi1yB/QppEuS/mmIlpPYJFSIzA0LzT01QLLGvMfHkmp+0zGQ0Oyw3JA5RqNbE5mwuL9vnXvmT1mVn9+/kXX1IDfntnR8XRrOKc5zoH+/v24MEDraU4u2CEhwYnzw85ke2tR8pbKPooVClSX331VfuZn/2a4viPfvRD27p/X/dxjO75wZ4VBj2bKebsk7dft+KwY/XcyGYrBWuWc1Yr5WyuUbPmTNWKlYJVaph3VlzGAnmvJCGitSppQmcyhkEjzVi0nRkhFhSjsfisgAd2nfAlNUQTGKIEvmil+ow1Fi4JxIaz1zrvW7M5l/Y2zYMuXEob5bLWHZlYrQAUt+8/1Dkv06VsTnkkururK5iouck8xdbZOSB2N51vnuew1mNiQXl6Gh+OWJJnuiAxqKebdNHwmAZu4mvxewBpjjAFpzENyQCgAeIGJCKkQIgrE43oiQiSZ4MJyBZQk0yZiJtnTL4y8Slj6pE10BHtdW2uUbcvf/FVK5LXHh3a1sP7IuuIGNRuez6fy9oLz39W7D7yxffffVeTMIDXxODQyaUuk6SGzqELE7g4f/g/7cNB3wvoBEBPS4joDExGyxMCQzJETbpkns+QsyUGdkzOqeZI55ikaf4aCZHpBu5UGj35q8Dx0OhOay6Y4JPpn4nmdkxZpfOV55XMM6Vzm8mJObl/cKRJLdh+gNjUtMuzTdu6u2HWPrTXXnpOOtj9StN+cDSydnnO6rNzdkIOVyjZUfvcyo0mrAfPD5KfTbNes3kaLwtzkiVZZGqu17E6tQ71LLkAjUaelUyLvQ7qjkZ2NhrYYbdjD48P7fb2I3uwu2tH5127t3OonKdZqVuzBuGo44BprWKH7ZZlKiXLIMtG3T8cWdWyttyYsSdWLtn6woytLVatnEdGr2K1ctXUVgPcG9OEd3N3pvX6EB9GPRtk8MPIWbFWtnKhbCUr2vlR2w73D23/6MQeHZ7Yxu6uvfNoy24dH1i/UbV8pWCNYs7mBj1b73Xt+WrVvv7qq5Y7PbRycWga7kBapYs8lzOKHazx58Qa+lQjIzXRIAm0W4fSwuYMBlsg7yeOUTuibxsmjjSZw8TRCRmune652hSBIDV5JfmmVIB9M5KMyOH+noBg9hREwvmFRQHYaPLCcKbhSPyGxUtzkX1RqdSsXKlpeooKrS2yCiB7QTm1lm7kcImBfdGMR4Pfgc44ty40uv1rfqb7PgtQLOo+zlMwGRr0bYhY5EHgHuS9NAkhgsAgp2k55T803exlo8X/TYgbYboqghQ16rnZoGvH+7t2crCnepCYdvn6DWvMLbqESL6cMKqE5RB3mD4c+ZQdZ4ZLpdFIx1fHNbB1luiZOPZDXpMCqIOZxYr8Ev7b/+EfWXuYsbP+2Gqzc7Zx+47NMH3W79mV9TX74L13hRdh3o4krFQEmBYZDDTJoyZA1qVQOYsBXiUfi8xXyyek+J6oB4hLy6vLtry2ajeffUYeY5zzJ6cnypPAThbm53VGEdc/ePc9++Sjj6WHzVQfoC8xm4lSCKMx5R34QzClow5gX0SOo8ZBqSTwWtNXlYreA9dGvgDuoX2TywnMpqHCz/B+eB2une/f2dkWwea5zzxrzzz9tGRybn3ysX3u5RftpRc/a3u7O8ofg+TEaxJbyL903p6dSVqOCZ3pdcLf435q6lc+MeSZThLluoTJQXAsV6xSrSXGdXdidA02wL1AFiRqTp9UYGqhon0DeDsYjMSi3nr0SDki++H2nTt6rc9//vO6HzCvYWDjyeYyIn7+Qn5Ctoa8itcLAFukqdHQ/sE/+E80ce1rbqzm6LSEiAgThZJMELlWPoLoCFbGPUKmN2RFWEM889DKVl3DalctnpVkL2tUTYxcVjJy5Fiq4yS76rIyXtMUxU5HOk0EwcTMFmFARF2XLCUH5pq5Vr6HpgfXyO8OQhDPh/sV18774JqDvT/Jd9Jzm2bYTzSwHbhJ8hZQuqVz7SxNCirA0Vq5JA1smZ5NMYy0sBhPGQNMdSYSIjwpibefnXl3pVKyihB9Z4Hm84Au3AjYwHShnRHEqBFFFSOU/JtkjOAP4BL0fQAsqIkEFgFBdL5V7Ln2kopEdIkbjQkDGgY2oFaMIYYekszcksaRg+EXAHaMv/KwQ44jNgtMdBgJvA7gB++P3yVNS1Hzs0rA2CyT4DscK/nm8KD44edYVNyn+NAYxokvSukqavSE0V0f8YsOlnSrEsNc+qepWAZ4UWCHKZSE7Ll3bFgANQzhkAEZZ3CBrtmHG7ftwc4jB69nZqxYc+M7EtMWJojzc/bzP/dzAjfzxbzNLy0IyEYvGvkN3hvvMQq4uO7o6nCgUmTGIQhjB31s/h0dIUDpKGyjA8nGJmhq8adkIkYN1AWSeSYdXnc1j9EWNK0P9/ddf1nmehk72tux61cuWykPYOObULI4SODIPcm7UF77OEuXA0rjEVof6WvhSK1Dl86kb04CLRvVje7QgfZmDfp/fFY39fBQmk98n2s4ebMhHNgdFL2QP+B+sLYjoYjPsU5cUsOBwQja0YBxFuCFHq7HTDcJCxCGPQKoooRjYlTq8kBox0rSQ7p4yZSDz0mH0DtxmGEAoDr4rGQMoEgj82gejhVH6JSSCMlAQABkXgEftiSMeD7T/cT4R87EJTfFArAB/IRFAMsI+RsOfrQoSTYE+pCE8KZjPD3p+Cc4PRkroansZmSTKZPEGi8W/LCIsaLY259iKk9VLj/+WVy0CLi3FJAwIgEjMN+CqSxzrlzRegDYIEpJJoL1gZSHu/WOpG0H+xrcr1pG5sNBbBp9ekbSVa8rOWI/oh/pDTpvWNUqNb3H99//wF7/4Rt6Nvlc0YZ9N3yCGSIzu3HG6jMzIC5iAfOzNNRIBkJjTYci7FOunXhCE1HXkDThxhk7Pj3X77j5wmetRRMEV2L0oQHcSJTjntN0SKwzQAJJcwiU9bMGVgqgtMaZYcQS26VnXpnooGoUUmwzN1NjLZEAwGQSgxQmB4WSJEXc1I9kf7ZeE1BboRnRbtuH77xt//yf/jObK+ft6jzjsk01s+r1qqZoxIwt5Gzt0qpYNrxfdX5Z0zQJZYzlzUTeBgZ7mw+37cOPbtn2/rHNLF2ymy9+ztaffsbGTERUapalgOB9ATQzMpkMiKV9zf2Ykg+JYsnHBlK6/JgW56SAT/IhoUEopjUwTnKDR/ZLevQaC3NQNSQxYGDDuwuIebpA/3GA9TSoLbAlaVOTUCrJ0Wt4csbfo5PugILHIj4EOAi4oPBxRkXEr+n9FTF/+rqm/06Rcfvhlv3n/+V/pWQHk7lf+Pmft2a9IYYJwCJ7C4C+c86UzrHdvvWJZGJ8zw2tXqsroVehOMZk0UU2iGFhskjM8xCTpFNSQSdAJBlexXVNdMwVcGFGZKV/PWRUfthTLJUStcbmMWxEhsajleIYiaAax8RQj6lueqaTSfEQ0xOSZYpmvnbaQqOPYrLgcYdfj/a1pEMySQMbIADJFx+9j6kULpPnqKZeStBh/sLARisVEBsSAVr/mBYRQ7nv7AFM8JozTCOdCCyksRONF58QchAgFjFnIIySi8Y6xQgmcX1p/8VEmWyjaILk8zYzh5HjUHQ35B1U/BcLairPzy9YvTmnIm92pmGry4vW757ZqNex+WbN5pE5q5Rs3O1Ya3/fjna2bUABMRhqzPhkZ9NQ8K9kmS7CIKtvTEURi7n/mNHAJBfDJDU+HYxkx8Z6iMu+OIP/6jl9wTyPs1cFKdMCfWSFSopr5KbBpEduCKC6Q6GbzdkJk3NMGDaa9mhn1x7t7mp8f1isS6v5+LRlS6ur9tpXvmKrl6+IzU18PD1rWaFcmpAj2Cc0hLhackP+YHQNi0oFXrki0gXTc1wjxejWw01pIxLveL6Rz/3Sr/yyPfE0Jtw7tre1Ze+/8brNloo2V8pb/+jQdu58Ytt3PrayDWxtvmEr8w0r2MDymaE1Aa0rBZtbnLMMvi1MFDENgc44pBTJYXgjVAZwOc6g0Ld040yxhtNklWa/+H+x51wSJkUdN+YCHM9XrDyzZLWFVRvlytbqDKxSdvZbr9u2TretTViAQDAc28l51zKlqj3aPdCalywXdUK/KwPkp596WoAHE6IUi2gBs5dooLKXYGKRywdzPIBSkXfSSPSQEfspaTfP01yTmTMnwJs4E6YZ2tr9MMUhUQCyFYvW7nbsGDm/jFm1UZfUnddNirCTXNHXKE1jGqQ01Fz3EskN1kcpX7DN+/dkcAvJoVmt2Bdf+Zw8O1rHR5K+A4gm14FhBluLGuSF55+35cUFsSzvbGwIcBNgnQBp8guXXVKi5o3F0NgMfU2fN9U5RUP+wr8hNZ9kbKtTU/m5tFFlMKXA5yPQ6Y+D3lMA3AT88msg7wjGZ+R+OqPi+0Ii67GG7mSPp/A2OS9VWyRdbBXuF9KUAT54fenayoBlxAERhTIZ+973vm+PtnetXMHUtKq69/LaJWuWi7b34I51j3bsZ3/iVavmBrbfG9vH4xlrV2bd/BQ9eOQryiWbm1+QhAFj+NSl5EBz9ao8H8ARISVJ7i/5UHFelplGIA9sI4lzZq1O19744APbPWvbvcMj22q37YiGDN4gAJslAEhGx9uM+FgZSSjIBZoAQ/aNuqdvi/Nzdnl5xdbnF2y52rD5Utma+aIVsmMrVJFvAOjkuiCjITHhZLUwfcwgw5LLWGfct+MOet6H9mh3x3YPT+z9j+7aebtn/XNYkjmxX8e1qh3ns3aUGdl4pmpHp0eW7Z3bajZjV3pdeyKTtV/7ylcss/fILs1g5Os1NetfoIkm25BvmZp2lYG8mzdyHvtY/ciOD7aVgzORxKQ05wNnI2dTk8lh5JvE5nbdXM5ZESESQ9ElN5wBrjWUAOzIoyTz1++qaUbz/eQQwHyo8w4T2UK5rj0IgQZCFz5V1NIiCcnXCLZ3Mn1nGiud8dRDuq5JvIw9cyEhIqyFaYxEJPJcIcBCAC3y9JhmDZkfGvJM0fokrkywRwPFAEhRmjSTJABJKaaH8645/W/4CMwgAMloBIvUwe/PZq3faduw21Yte7i7rSm7WqNpl9avWKU5B+tEtZcmP/t9TVdCaOucndiody4cgMl+zhDqNPIfJn+cte4TtpyNUWN609RJUWednmWLVfuHv/079vH9LZtZvqQm0ub2js5cTCxpNjABzvvH2Bb8h3NedVjSWacpHEoEfA72M0BkaGEHeSWmY5Fde+0nv2w/9TM/7Sxbmb2D87jkKnUV+svXr12z/d09+/73vmf7aMpXqmIua7obg89EmAupMH4XrxESpNM5eZC5AILROpb0Ub0u4J1nA+NYUq6FwsRrjOsHNOX3AZLCMuc9MgkGBjI/N6tzA5zk448+0Pny9FM37NLqinJIgHhyD36HjG3R3U8mgOGtEJKrYqY3mxOdZ/IYrhVMgf/j+9jDAn9LZUkUUy9yBkEEY1lyHcRq7gEeZuxb96/y2l2a2azdcsXOz7tiIjORD/YJrsEfcEdiiOR1IYh+/4fWPmtrr5NLOSjsE8OuWoBcDbKamHu25Mf0ta991a5cuyrZDfYL+uuQboSrnZzofkKIhQDI8w7SHWuTvO2DDz4Q0SAAYBE7W07283jXt+xooMl67olIPKnRzBkWYDvycBAxnYnvUqwxmeJG0khg9SXPyO8MFYaLppSbMUOMYCpB9SF+K21vnPCz8VnSMmcw210OJpomjvF6PTFNKMy88rnXxtHxehzAVudRp7kbOVYZHwd0S2wuGXOJ3u5gHkUWB6604DSakjEkDWBtUrBhCAJg5TpmYzeHLLjpAKPxALUkg4zk8RkAG/AaEFsSIikRkXaoupY+9urdKU+IHHRztWyuk8XMG1cnpteddEG9o+ZRMxIkbdQE+oX7aTw0Ff4qZDy50aKA/o92LW6ogPNlZwvAWqWzBANQ4ufJpFEH4BANZQKqg3Zzs00tttDL4XvY3LCleVCAfi4n4gs8uhXqZCX3U93/BFDAttPohSRKWPB0l4CMONC6AgEDwB5Z3rKVun14645t7e3amM3E6Ee5pN+tzt/Y7NqVq/aNb/zHKlLbHXdcX7+yrs+XVi7JXZXgwv1jAYYZIV+LhRcBMe5fgNwEPt5/HFTBYBKbOOn6xOYkKHB/YgyELhCaTgTqMBoiYLHhOTAW5mZ0UPXPz6zXPrUbVy9bZgSI4CAFTRmSASUOof2lcSr/oyQqmXEIMJs28dDPMNZRdtkCkK4EEGsyAfkLDvd00BIkWicnGm+XppF0en00JMYyIumOZDhAnShqps94fW8CpS/+P+kcapzfM2teF5D8AhRzp3aBSeOh5bL8O+mtpuaNg9B00igekABJ2tZK2pxVSLDvdwdWYmyKEfJk9sp75uf4ef8+mOFDKxXLYoN01YjyZI6gvbez7RIjSWtJAA4FjZI6dEE5mMsaM3Pte7RSy67R3u9bOY05KrlKZmfO0PZ/I7fBz/G63qj1brrHEg4yH0t8vIiJjvd082n6OWi9Jk1Hv9feXONvvE8/6NCXxXjCBFz7OL8boQUDm/3FWuCeAWBpiqMAm3YkAJv9DKhKfKGcZ50RKzjgcCtmhK9U9hF06QvqUCvY7s6e3bt3377953+pOrFem1HcoThg1BcgW5rurA10wGmkJK1GMUKSvqQ08TR54jq8uoNJLxs5lIPTcys2mvbUc5+xFglivmAdGVhRZDoA6xII/kwpTQReCxMC5PSDSWPMiXWtPZeA7Dyar/xdY+RuNqXmQor7Yvi6VsXkZ2T8JUNeOcZYluYpsQ0D1t1d+59/+x/buNe3ej5jlxcattD0ZIxGAfrXYmBmTUwlybTQ5AKwBoiU0ZczwX3EmZGroT3c3LH3P9ywo9OuLV+5btee/aw1V9dsVKlZBgd4TM6StrcMjNlZnFPUEKkDPg0ae6cbeZsE8D4GYKcH4fIdqbgOENSZvQ5WM2LJGS51WOE6F4bHmlhKJp8RW6ZjT6z3aUAuppAEYMvlBwkUIqVPdAjoZcIpTUPpK5rQ+jSA7f+G6fz/D8DuZ7L2F3/5HfvWt74l45Rf+eVftr/7H/xdW15aUuOcs3hmecl272zYg/t30mQUkhDntrK0rOaDYt3AtYykoIupz8ibdzSDVeynpvsEGEmgU5pl0O0T8HTRcUgsC5iESDLx+9Ebd11I14lMMiOpMcjrsKbQxaTYodgqwsxNPgOevGG40vGYS7EPGNtqe2zLMJHl8Yb4iL61A9gA1OOkr+zjw2KHJqCM30vDSdA630vc1fdjfJeTpqMMtyhopZs9UP5CI7HenFEORtzhzD44OlQsJUaFVrVPlCX5KDHyvbmufBP2bDJp496G1iEgIIUVgDsGfzSqkO2hgQQrhbgOSnd1/aobEJcKNjM/Y+VqyXJ5YvxYsi3X1tcMFUWiZyNftMVa0/LDkd37ZMNuvfuGbX30I2uW3ETYTTUx5KXg7unZ+5ROYqnq/gh+mrCyApx//OyOPROF9zQwGfkjcRSQWoI1FI08OMnkYZiZse5gZHvHJ5Ytle2cM4wzkbHcVsvNc2pNOx3lbO+kLQbzk08/Y08984wtrq5aWQQFnqMbl4bpDyANxAQ+k5vt7e0rz4Kp8/Zbb6m4BHyk0FxaXFQOePf2Hcm0wMLmXrgsTM8+++IL9vO/+O8LwHl0967dev89K5D7np9ZB+3bh/cs329badwXeM2fcsGsDBtypiHpEMBrMSoTgJ1PoIH02gUGp6mbHCSGRBwWuwfSgE/YEJNZ51qvNNVTvAnjLRqHvZFZzwpWmlmyuUtXrT6/YpYrqwmvdTeAfYnhK1rZRTUOMMXE8PGo1ZbhowCbNKkBMeKZmzeVm7AXkXSBga3XFnOPWqg/8ahxmacpYDQB2KKghIb1FHgd+TB7Z5qBGHmKPhNvc0XVSJzjml5At7x1qn1TZKJSzSrOXAfffMTaaxJJBJYw8UtmbUxs5pHYw9g5Y1sPHhjpEXUfbF0A7NwYs+IjsbBhe3LtFO8AIsTCFz/7vC0tLMh89vatDWsdHT0GYLvRt/JPTdE5q1GyIQkwDIaaiBSA86GRnLKsAPxkHMv3JLA5Gr4uCROQ/aR/dsEiFaidQMM0VTe9X6f36nQOPp1//3UANr9bxo5MeRS9+e+9ycgzveZQ/Zp1wz950GSy9v3v/8A2t7Y1HUvznrcx06jbQqNmnaNda+3ct5985bN2bXnWxo0Ze79XsvH8ioASQDDAI6ZOlTNCDkOijMmi87b8Liq5rJoSyNSpZoFpd3oq8+kHD7f0Z3Nn33YOT+wYealy3QpzC5abXbRusWwHvYG1yGWRlqwA9rUsnx1ZMZOzSi4vgHy2WrPl+TlbaM7Y9cvrBsG5SLNgNLbyOGPVTE7TcABFnWHHzqk/OAOYBECWj/OB2rlQsN3jY9s+OrSN+3ftk/t3bffk0HqsF+q6bN6q8ys2GGYs04NoQ50D2J2zdi5r7ezYRlVq2Z5VMyObGw6seXRol8cj+/qXvmSFo127vlBVg02SeKm+Zr9NzHXlowXJIhk7yrTTgW1RD/qAP2Gk3BO+QMMNBjYTu9Q6nJU039Qk1pnH5LiP2Ht9mCRuEhHHQYbQgu+JxYsu8PHBvp0cHyk/qVXKkoZavnTFG8/Dgd27e1fyTwDYkuRSelZK8ntF9w9LuQD1Bzm14lViYPsZ5hmNCBIJwI7JKe2LxNVxrWyfCndywoW+fRAc0bv2stin4CRNKdnUVP+iN12s/rUANnnCNHgd+anwJfY9RIN+T2D02cmhxybkSqpVW127YpeuXLcu5ZbMKGFr91SXQ+oA9B4P8CrDANibpZw/oEecJ4VyRQAnz081ieKKN74CM+DszpVq9k/+l9+377/9nkwdB5m87R+fOKN0PNQ+bJ+eSEoJRi5Uy8PDI50bl5ZXJ9PT/E4wDs5gwLuNjQ2dcWEwqobtlF4xdduX/9ZP2hNP3nBZ1WrVjk+O3aMMGVjyomxOxDDys73tHfvu//MdSc2sX1rzCW+alhiopulOniYYCuc+1zJNoIv9wWdwGsBUnr3UCJBWzCIt51P2vE/Y16GAEBNp/F4wH3JDAGx8YJjsx5dofnbW3nvnLVtdWVLdAo5FM4LpWOIpvwOibJCJRHRLKgr8H9cbagZ67wkcDiDUr7mmewiuBvGiVKnKU8rNdmmCOm4BuRScCQDbJclcO14+M2rqMJ2HUgCKBEgn7SiXYqLn7XfekXQHptfcB2qM3Uc7tvHJhs3NztnDBw/0ngC2wT3Dk0pEIOLWeVseTK+++nl75dXP6+8iwiD3yKSVrsM903pdJjT8vseUdGBkTGTgWRKYGus2mgnBsqYRD1YWTRn2aJgQc6YzCQVRNHyvJgSMNDHAtKRjpH7PPK90+Ra+7gxs1x3nnkOGJd6x9gLrDFA9lBq471wzP0fDIfZbANiayE+M88znXv7iBMAOlg+sOdjXwcAmoWfTV9BgRWM5sUvZ+NHbp/DhAVBQTQyp0K/S2ITrSALCID/iWrdOXWdc3s35ypIPAawmqT/vYNw40BgkciLSWUwZBAuKN8NBwail18hDT5RCe1cmPS4voe6ZXEwTk9vLbCUHYjlMMRPUWU3j7WzIaQa2A/U+SsJn7gMFKd0JEga6SUglwMAmcDOmAbOH75+wGqVX48YOdCwATXhw4Y7KQ+Xh834pEiTinwBsDhu+NgF5UxKqe0FHH11HJCkAhRIrN0Y2XM7g/FMA9hAeSb5kG/ce2M7RoWVgWMMuTOxXFhYOr2g5/+qv/LK6J7Vm3fYO9uypZ562jz7+2NZWL0lfV9eczGxcJ3pW1xpjtNxHgha/k88wfnivbHQ+IvCo0ZA2I39nsRJQeY6MorAJCApsVnQZ0XXipA4HX7rQbhYxstlG3XYfbcrcYW153l5+/lm5DhcZD0fnNEOR0VXQCFDMu8qgShqs13MSaBaSM3xdhRKAZNbK1YZrKyfQWPsBzdU0yk/i02m37JQOXbsF30LPh4BBwGSzSzcvjQjFZp0GSqYT58eBpgBSveBJzhzBssyYNKtZGyRortvvCZhrTtMVp2vmBpBcexiAso6oq+j8a09JKsU75/w8bF3kIYr5soNAdIDRaZK2E/quyRRAkj00sjHlqsjwhRgBc49OKqPl5522wCZ172Ts5yYbnrx44sc+FwsLlgaMFXTw+32raAzGCzSBrCrQnP3renQFZz7IIGEKiFAiynsiGf20jm0kSdPgQzwP5ZZhCASolUAobxckcJzED5MZDow+TLqBGnJ09rkXJJxiYQBODtGZZwoAtpUpRsK6gIKUSsoAACAASURBVI1NbJSZRR2mXNmbchjtzDR0WCMpAsiDkWskGqzjQtL+5vn8xV/8pd3auKOCHzkRmDUcuvVaQ3qo5SIjkp6EEO9ZFwJtkiEbB7K6z2JUkwkCYPszYbz6Uatns6vrdv3m03YG8xx9Mp6DMlt0tNy8STpmoSLB2sJ9m3UJwytJhwTDWowRzhakN9h3AWDrszdLYYVI1oln4DRpgVsyt0xTDKTiFOBl/r/TtVy/Z3/yh39g3/nTP7VVNHOX5m1xpmrNalnJGKwW4rFcnzNj/Z3kAWYpmoUwG5Cz0nXDFseMonWsQuTwsGX3H27b+SBj82vXbGZl3frFijVWVsXAzsAUT2CuJIb0dxodbtIRIIWmQabY2HHeTI9FX8QAh88mAHbaC9qnCcAuIqFCkyLBlhQVPvLpxoWFKQD5bwKxH98DulQYfJyHIUmUii+eDdp/ydsnOYdpANWBhFQIcXZMv24AAwHgPA6oT8dCaYiKIVOwP/uzP7ff/M3fVJMGAPun/tbfsquXr0j2iGf5wXtvWevkSE30WrWkWLy6vGx7O7uTJmNGU1O8F/ITZ2TLcHpi3PNpaRVnScVIaQKwg12uotSbpKMhhRtSXPH7AWs8UfbROmctGXsE8BSj3wRg0+CKJqCzL4dKWoN9TUxrt9He5QDKWafL9ANbDk1l9px7hrgGdvIDSKZu4sEDHCVGoxMDYLI6GIiEBU03NJhhY/NOAbKRFwMYlSxSrqQRSkBNGKcAncQMfCIA1CRtlcxzxRJNADYJeIDwwUaMRJf8kWYWsY04AxDHQurJ86Io9jX6hazdSjZvC3MLGiknQxxydGOGy3OmwIJlXyrZ9dV1W67P2MZb79offfN/t4/eec8q44698vSSLdbTJBRmUGjdJ7E6nh2j2dI/T6bfMs2bgE9e9Dz+EWuXzyTjjzc9VHwLJchqtFva12r0Qowg/0D2ZaxzY/foWKzCAWxopFzIcZPu8SBbsL3zvp2c9+zJmzft5VdescbMjJjxMNel0y/z7lPlYjJLB/inyZqKgLfeeksFJYXC517+nL3/3nvKBWjuYHTN8zs6PNQZf/fuXeXtAnyHQ7u0tma/+h993a5eXre7H31ku/fuWGt7y44f3rfewa4NTw4kE5AfdWyuXrKFWWQ4xlYpFxRry0xClDFuzLv2dAlAm8marOF1znrlHPV4T87kZzzTQ+RpmkQsaJ7Ovz8JmXku55J/DvRm7bw/slYPbd6mNZbWrLm4ZqVaU9Ndmpzrd60rANrlyU7Pe3Zw2rYHOweShILVDlNexW2nrWbHc88+K4Yjz04jze22JDtkpkijBwkMTNbDo4B9l8BTmQ0i96Gi9WLq7vFJsGkAW1DRFFubdci+5EzSJCZs5NFQzQ3um/afDMqCke7ALkbykcMwBuyNAT+jec74CzD9AYANkD2LBvPSov3Ea1+wMpJAnbadnZw4SzAVphSvAEovPP+c5CkAsO/evmUnBwc/BsBOIFDKkWNa8CKvosHnADDXFEa/DmzT2L04Q8ghI60QiSedsQH0RzEee/QCePafCvD73wRgR9H8+M//OADbQb8EjvtctYCHALCDgR2Gtg4Cksf4eDXr/Lvf+7493Ny2fKGs9dZsNAVgri/OWa7ftr27/y9tbxpj+3Vd+e07z/fWrbnePPGRFPk4SpQs0pIl2bFk2fAYtzvdsS270Z1O7A6CGAjSCBAkyBfnUyMBYjTQSMdpx/HUHdtteVDHsi1StgaSmjg9km8eap5u3XmMf2ufc+vytSx/SPKAx2LVq6r7v///Ofvsvfbaa71tT14+ax94/LLNnT5l3bWzll5asVq1ItAHwg6ycinOJaSdIKFAjiBOIXXEBMbenm1vbMgLiIkkjMyYl+wnUtZPZm2YKdggW7RBumCZ2pJ1E1nrTDLWHidtYGlL50uWL+MTkrV6KWnztaItYTRZKVupkLUCXi6Qc8ijIAMwDaYcwe+iTDlVJ6VsMsxK6qqL2eR4bJvNpl3f3rK3N+/bRrNh64cHNiIHhehDjUttG9iKXUb8+wBwRaulM1acJC09cFarkul02m7dv2vz83N2+ewpe+rCObtQLthK0uyh+pzdf+PrNp8bWikN0OpyoapDg6QU64515B4YQdQjgDF6/pCfxkxCuUweBLHIzowa2JDFPGdFb9qb/rMMbJF34v14T3LjewBCC8+fiQfMY8nZmeiCSEi8XFg75aaDk7HYr0gqABoCYnrNyv1yE0fyT5qis7UQsed4QsOnj48TMgepp1NlMwxxzfnxCOPuC1Nqmn6P9ybubwBsJBIw09SkKSxXZ4Vjgvi3MbBjbaz9GgiBkTHqMwww4bdtb2dTMnDyk8rmbWntpJ0+e9FaPRruLgUmw2z2BNc56tuo2/IJaXKgAGCT88itDLBUaVXABGbibzjAvUbJF+2PPv8F++M/f8lK86vaR2r4UxOnEmo2NBv7mkLxxpkJ7ITM2O8gFYrhXUY4GPkT8YIzGfZ1NMOmFo4M7AjekUtlCln7gR/8tCRjkFa7c/eOra6t2UMPPaTfwZl9++Yt1f9MUnGmHx02RPAAV4nKB7wfcBnuNUxZ9gKYymz8i8xs9zOhBkpLipWJLKRe+RrXi841z4ffAV7DhBy/G58hfic5kfCGhNmtWzfs7JnT+n/u0/rdO3bm9EnFMddLzlgh555LMVfVWRVq8EgO5fpp4EWGdZRkjWzs+H1cYyRPgrHRYFLeIcNuno97YrGfOHshj7CPWDvEFJ+sZuKJ6WCkXvt25tw5yYaoeQbpKJOxt99+e/reU8mU9dpdu/rWVatVa2oo0GhqQE5ASzqPx5STRmlsIVnJGXHu3Fn78f/wJ1zWlVwBiTP2j7TAvW5SugExLhhxxhyBe3/79m3d96ir7g0Y17omX+F+jwGd8eYRXsi0J4C4S4YARiP341IlEfv0aVSXrER+0L3b+CMJJhrZMgx3aWgpSASCIvhrpVyZMq6jVDByOawpfp49wLMTES+TmTZvuO64/mfVFhJPPvH+yXFXP4yVBQCbC6QIndXAZkNS+AISArzwxrhAmYYw+qouo3copy8agDEE2p1tCMPJAUTAGR4QoAXdjaNOV2P3bQHYgD/e1QSQchM2N2cRszedVaLPF3DrjQA2aQQAHMUnN2IWwI7jAArA0pY8djGNiYabDTmowM1yQMMlRCKT1YEiDuC+AGzGkiOAPSFh4PxEYiK4ZcbuGWP4EcCGgU0Czmu4XqR3V3jwYqOjE4yAfwCw2Rx871RnMUiI8DNqNgBW8Hw4cINul0sxDHRozQLYdOuGlrRGd2S3Nzat0W5ZhgAGAyaMsyI6z4hGrVK1F57/sADsg6ND29jZtGc+8H6xdPh3kiyCGIEJTUXuOcGKa2dxsg4ILnFB8l75Pu4hX+dn4/vm+wG3I3Oc7wPEX11d1cGMthNGkAQmtKu7rbaCPr+TjQq4XaIhksLRemTDbtvajT37vu95wb7n+Q9aety3HHsfoAAAN2hz+sizMzw5sEQRjWYOKQfRJGsA8zdqpiOHkS34KH0g0qCLxgGuNT4a6vmS7DcO923YwxDRpUX4fjpqjIzANovSITEwR/A0Frt/E5AT91l0X5fEg0+iaQ2TIAmsUuPF189xpxHAGKMy135jNE5AamRqRsZ1YFP7aKSDLGLQ8buYVx87IEbgj1MQXDcJuVhlgNA4nhfLtn/U1p7FpOZdtKIAGhg5AiBkLLXXEQuOJBxmJNfNyDwmKCQlJD1iNgfWN+UhibE/G0+qSEZ8XI+O48CZ84FBLwCZWMVY/mhgRdjLoTUW7/G0OAkJSwQgZv/dC1EHsNWVj0SfoNMNRKHCYMS1+lQJ3XznbTjYrcNmOLI8o5+h6cBBRlwEWEdeCHC5UkFLPx+IxgkrV3zKgSK9Ftyko3ay7rviAbEZnbMj+/M/+4LdvnlHenisXw68DKPH7aYVMg7YEc81NikdWLqqyRA7nWGrGCwtZm/+8XmjP7Y7R307/fD7bO3cWeuOR9ZGfkBgmYMMHNzSsAwJh0AsDHnYAzIW8gTfQYcgDyLjxmM5EW8gBfA66uXxs9Jwd3O4yMDmo1gv/BvsAGSsMIzpdO3Vv3zJ/vB3fseWKmVLj8d2em3ZlhaqAlToiEfzRsnmSNvNEwviGXsUgK5LEorElvTEU9ZuNfRaaPnuHbYFYGcq85auzNsoV7RMrW5JdNc0NeDMGgDsjBjzAHXAZXGk+jgxk6xKcI7WepyamAb2h68eD1Pa7y6hxdoR0zqAyuwjZ2a73mKUq9C4GX+nUyUhJQ+Nz1jEzDKuZ2OQcgauAABbbBifqBKoKyYfngyxkRp2R5DbcIakg+//bwBsATi6DmezYYD1f/76b2iU70d+5EftJ37sx6xaq9prX39F7OuVpXndB3IONe0o6gHIwji7D5F685GP5D0UXhFgjs3FWFCRZwBkaSol7md+Zjp+jndIwn/HiOTYi3kZNwcpDen+AmbJ+NbjL2wl9xAYWkEGgl4gK1+hAAWYZvojkZQkGO/XmcEA2EPFWoBrtHkxJZoC2CrS/I8asKGRJmBcLOjIzga41h0QMChJkQAEAra2aF4SP6WRjVRFMKBWs8unXqJOIAbLkkyTxBxMcEB1zzNZuMc60Q5TRRYm+10msIwUtjHCHQnIRu6IBhUA9sJc3bIjk9dIdzy0cTpp9bVly5YK1hnQSjMBthfPnLXM2Oxrf/lle/kvvmiNrV2r5go2l53YQrZta/MFqwrs9pFK9owMzJJmLY17hsJexbybYMY4GAsG3dMZ86nZc3y28fOe7+cdB+NyeTJoagWiBVJ6AxE5WjALcwUbw4zF3Lw/sAzslXRaGrR73bHVFlfs6WefsUcee5+amZrKSMPiHrv5Lk1CAPDGkW2sryufghBAvhSl62j8k3ddvvSQQBD+/2uvvKq4SGHBz7/x2utiu/OMOH+QsnrhIy/Yhz/4nN28+pYdbW7Y5rV3bOfWNUu3j6yUHNvJhapG9CuFtFWrBQHY+ULWypWSAFaAa50DxHwKIYAnABl2lZiKscHpuTdRTsWTzgEngTgDm7XtTCmai/K1SHlBDXgxTmZtgN5qvqr4jA52ulBWXkxROEC/ut0UyMB5fdjs2H6zY5v7TUsWSvbIlSctUyjaYERRi0dP2566ckW6vQNYqRiJA2Czj2kABSkxTQpMXUiCTF2YOFAhTtyGxBDAdq83vEnA+50aLkWJuxlJC84htOmZDGJPIR0ByMfnzhyEzdUJ+UaM6McyIj7B5w4mvB7nDXkROtj82/7OjiZAYHzWymV7/oPPTTWwYYLCvoqGoqwLYtdjjz5qa8vLinlIiCB5oHgmSST30/EJXM+CXL/Ud1PMZZ3BHGWW3NzQj7s4AXgMYOt+h3/2zMTZztNGgAe18OOBlR0Y0XxxtlaNdyjuUa4n1nuzTanZPexTeMf31DVtgi622JrHJneR5Ta9IIcCNIUUdV6//JWX7R6moVmX1VyYX7Bu88hOL89bftKz+29/yy6dWLCPfegZq68t2fkPfdAyczWZNjdhxTcObDLomgF2dNrSBebru5sbdrS3b5OB55tIBQEOkX9gJNnDkC6ZsXYyZ5103rqZovVSRWtPMjbOli1TmLNiZd4q1QUrl2tWLJZFDDi1UEOsihNNJrm5fMry6YSNmXo9aoh5reY2e5eJ2YTZYb+rv51B0u7eadjWfttubqzbnb1d24VNi8ZJpWyJcsEmxDNp4ZNbBGkSAKbhSI2/rohqScsPRpbsdCzfH9lSpWpn1k7ZyvKyXXniCa2/yaBnlUzSKpOhVZMTqyUmduv1V62SattcyaWIIJv5eLpPRlG/aw2ofvKV5Ux6P+NlKNnD1L4jM1k0sDlHyQ1pDMGurNXnQ37reXSUEJExcZjoYA1FIHiaYwUiQw/PDIgOSCzubtvB7q6myMAakJg5eeGSg9Pjsb399lXFbhmSw57VeRxiaACwkQajmS0GdiCCxFwsZID64M0YYgJYhL9f5dTTWOVgPHm8zr4wcRDGLf0e0kQJ+x2QDHlIQEJyVch9sJ1T+dJ3BLC9jjz2H3sQwKZBk02Z7Wyu2/bWumIVP5PO5m1x5YQtrZ6SqXUy7YxQn3SdiEyA8eOwi/ksBsFJNe3T2YKuh5yHvCZN/A6G8g/Wh1EaKpUr2iuvv2W/8wd/YrWVUzbA1wnm8/6BGMZz1ZKMcMkVwSwISYCIuUzONu9vKH+j9rpy5coUM1lbWxOAzV8APfl7BSmXiAmwhs5dOm//yT/+x5KveuXVV0VqWlldFbAI4Y8cH7ITU1V//md/puk+QGxqQ/AaXruN9A3SKsWi8gWfjnNyBfnZdL1Pw7DjZjzjixfOu6FktTqVDuE+kT/w+5GK5XcDZMMIhp0dAe779+/Z2tqK1efnXHt5OLD5WtVqlZJPzoc6lMwwGv4hsxbXQ2QTR1Y11895GYHTWLtEbCVKiETJCrSv8X9SDk4Te8QkRkqTd8Rovo99TRxW8wOQVmbpLiFCbrK+vikvo1u3b9uFCxeVA7DvwKmoG2FhszfQwL5546Ztbmy6ZCykhV7fCWhI9wYAm+dHNQE2WK1W7Gc+87NTprua6zQEJa3pxuJMIbqUrT+v+Kx4BuBkrLPz58/ruUbya9RWB9sdddtuLh+SAdQU2J/cb14LHx7yKCe4eV2tcyycqbxexDajzEu8FkBsnoGwpSAtEp8RP8f/87Nco7Cb8XjaxIm+W8KWgzyxS/UGvDkQMN4DYHtuBPPSGdhi4UkqIyGtYDq8slHUaHNSADYPOxZAYj/C1NHHoB+l0YSUFihaQFFqQdo/CTqMPEDXuOvKnKbnAHZ/KCMhvhZBZ3UDg5amCvCgK+s1s+ssuQYx1+cAdtTT5Z3RAYga2F6zBkZVeBhKGhUsHcCOIKL0fYMp5WzyEjWwuQ8yAJMeNoBBMCcJxlYRyOcjya6Sb42GsDicfRt1Y/j9kQ1MocEijWZLJKlx8/H9sJjUQaU7EUwc43iyRri1MXzhklBzwLY7PYFGsAoHk4Td3zmwzb19Md2zdG0Z2w0btd1sWw6tslTalpcWZRpw/dYNa3Xbdv7SRRVCWxsEw4zAZY0Q7+0JfGbzRqAZgDn+O4cr7xfwm2BD4AOc5mssTr4XEJqvs674nPfMz/E70c+OjHVtgnzBDulkJZMCwvl+GiWMCHWbDcsmzQbthv38T/9de+GDz1qSkaHURMC2nKzpZImBHYxw0AaLWooklxnkXpAPcVZ21MNWYgt7UV03T6xJcgAsHMAeqHPO9EK31VRxRFLvTQbXTVfSAlNIAvn+HGcPi1jUzBbAsYs2y1RUwg9AKFZP7JC5XAABWT31YEARHby9Uz40G+CM6waQGo1T4eBjndF0x2US3IiU8WPGrbl01hyFN+sDAJTXYkQrym5ovFbj5uiPTSyRyasbPrSUJi0+/+IX7ebmtp08c8YeunDOlhfqpmGuQddSk6FABJ5jGxY4ibeaPOi8OtuBxK8IwynELQdm2OfIBTFtAVjiFonEENY+f/keinolgdqzx4XNe4qTcF9jQvfvJTCBZeNgRZj6CwC1WMsqkJzxwLXIrC84fhN7cA8GfEd30nHDiTt1S3djJPNGgLZqtawJDzwDslnAIgdWuR7MVDnMYsdSReFU4sg1l99666p9/dVv2O7OvpVKVQFK1I8yqxu7jrhMFIJLOEkmAIDr53ui6g1KdHI9bnL/D3oju9Ma2sPPPmfzqytyn0dGZBBGuUnQx+gZcj2BdShjUYALOrqwrDOYuPj61z6gmRNMGaMWdtyb/rknsxp5Y78F4N/3MfuRfSnhG61fdK8z45EdbmzYv/if/ycb7O/bqcUFW0brP222dnJJsXt+vi4tNvYwa5/7HJufXC+vq7NNxjV+jUgVAMgQj1ptQI+ebR+07aAzsmS5ZoX5ZSsuLkliBZM1mUuK9ZyynEB21xQcaa953I9MOO2vMDk0ZV9HGZGg8+lSLM6oVlM3usGrLHYmDEDyVFokAACSFOF+h4Ls2zXH4tfiNc0y1GKcokkRAThey3W2HSTHPBIAO4IOx8IVzkCKRZPD7qF0mhn9nmUazgIL7wEZOK9LRdtcX7d6fUFM5F/7tV+3f/Nv/i8V/n/nJ/+OffcLz9vtW9dtb3fLlhfrlk5MrD5XUWFBw6yEnj5rRRJGsKBp6zqQLc1wmSx64sh7mYLXAkG8sPRGQgCnZmK4GNYU27jcj531k0p4buBeBM54FthC7I1guRJcQO/R3wBgxzHWlO0fNJzJPHF5CwBsOElIUJBHpdI5lwMJ+9jlBCJb3EeCxcAWiK5eZNg53miLUiLSziQvQOoCzU1YY4mk9Ubo8bW0PzCtkrQPxIFSSQk+8ZZCnv1CvhKbYNFAG+LBLGDkEIH/4bpwiKc4i5q+NKfwSKGoLqLhnEzb/Fzd0EkFDK0s1C2Vy2jEvFwp24Vz5+1gZ9de/dKX7UtfeMk6+w07s7Jm1WLR+ofbVhod2modBuGczppxry19Y8x0AbM1yRZ0P2OM576oXg9aqbNn8Sw7iP/nzJpd37NnOdwL/AK0+3l+MOUHmKAPJf9CHGU1wo7sYq5JPgwjsJDXc9g6PLJkqW6PP/1+e/jRh8XC4j3DVGcMFXCBPMvB5oriGYcfYGMsCiiQYWhT5NA0w72+02rbo488otxze3NLmo3kkJhAUXhx3qGjyfTU5csP2fd/78dt6/YtO7x/1+699YY17t+xeiZhy+W8sxvHPauWs1arAepkrFguWKlSEsAKA10j2kzPCLz2yZzohUDjhrWieBVl3ohbNBKQJshjPOoNGG/IeD4tAkfYk9obyYyNMwUbporWT+bdPCyds/1guA6YMeh0ObDFhG91BnbUGViLhmS5Zk996MOWKhSsB/FhMrJm+8iefeopy8FUGoy0RqWBy2QFhBoYXBTEMpoMAU8JyjFQqzaO8j9nN3Ffo49LzIdjLvVgbqj4nHRDapqqYn4Fv5YupsNch5oAnoM4m8xHb6UaEPaZapupXw4AAFI6jNnTnAU8M2sylp7L2ie+56NWyucFbB8e7Ok9tgcja7ZakomEvfXYI4/YydUVTSECYB8dHKgxB4AVAWzp44qBy3p381MxpSOIHYgSLgUZhnecJj5lYOt7nQp2DLB5ChXyV4+RsxrYs2dH1MmOBsrx36YgevjCbAP3wX/T40TH9m8BsOP787rSAQB/r1oAUw1svvalL3/FNja2LAfLOY8fSkEgw+klmnVt27r+pp2YK9hHP/CElQpJSxeR9ClZOjmx5sGetRv7lob8IALP0Abdjs7hrOo4JAgwdSfXyqj2OADEI4/P5KyfLtiwWLNJed4S1UWbFOdski1bdWHN5hfXLIdevDDJiRWyeStl8pbq+SRjz3o2TmIEzNk5FIA9arZsnqnbRlOTJBtHR3brqGE3Gvt2r9uyQ0vbjd2OWbFq6ULRxngGIQnElLZk5Hxv6YqHZunh2HJjsyzDlDAhYZjn0nbyxKo9cua0nVlYsHomayV8YpgyzBWsx/mDCXkqZXnIYp2WlZn6TiesuX3H7r/9iq3NlxVbWMMuP+PBHTmdWAfNAth67gHAngw7UwCb/c9eU+OVBkE+L4ktGnMpmmhBEpE4palfgNGogT2DN+iMiOt40NfUO6zr3e1N7T3yCdiTuWLJspU5S6QBYCcCCOtzNZdoKJWnsoZqAuIrICKRT6sIwJa0apggmxIXjs/fKNP6IIDtYJPXBUhXTffFbHNKmrrUpJ5X0UQAkIw6w0i0SC4q850Z2LF5GkHIGCO0gSBKkE9Nhra/s2W7O1u6N/L6KVVsYWnVJqmczNNFkJQOP4TDrHwM9rc3bNhtaXqBWtX14wvK/gC9ZSCMDEgAsJX7BckKl00Jje101q7f37Lf+N3PWmlxzUYpfHmSduPWTU0W12tlG/Y61m42dG5KX77Z1BrZx19hNBb4+8QTTwhTAf9gMh2GNDIifG+cUBcIH2op1lB5rmK/+E/+iWTV3rp61bq9rp7r1va25CP4XgDrw/0DSVcwMX/3zh3lAGgQI3XD/ZpVF+DWggdQ14DbiAAZpFzAnSIoCX4FS5o/gOUubeks6Js3b+q90CAHh+L9kYtwTaxP3tPm5oatnlgRHgJR4KhxaCdWlu3MqRNa30iu6HyAHBPeN3iDyIZqtrpRNq8RWel8TmOe983XuAauJ04yxYakTmRkScN+pS4Vc5jalMZv2w00eUac4expSaD2naQbp/KpOd65dk1NAxoBNHXfePNNMdJdWSIr4sDh3oHtbO/Y3u5ekOgA/0xKGplrop6PJo7UwBiRgpv+8I/+iJ08ecLrO8xwA9mRxjhANN5WnD88H7DOSJzgtbnHb775pj322GPKQ33NwTZPCCcDnwIfG/Zc5kPPnIa/fPUCUBwmUnhd8kPlYMh2Bb8K7lUk3rJGuaa4Vt100xslfF3yVuXKNM9xxn9C16VJ1JAvc98jWTiuPZ7XgwC2mmqRge1ByBOtCGATzPOwrNMpgYKMI0dBfgK6GFbRQVv6gCGRjGy7wJgWGMJIKFqr3sLUQ4RdmE1DN88KDGTsotnuuYQIWjOMxzEuK4OyOPLliLzyt1TG8qWqa7IGADvqLAHkksTyIGMRjgb2LIDN+5VO0YyJAhtFjL6QZHiwdjAvPijuVUyS0cDmPgi8DqxrsXBVpEYw0M34uOGM/wLCYeLo3Uh3dOX3xQXIa3LosMhYVBpZCKM8kYEtbaR+X6NCfE1seTkb09lB+yipxeqsClx2J2Ktwi5BQ5gNgC7gjXsbtosrLsypUsnGMLZHgDJ9dZ/y6Zw6pxxEK2urtne4b/lSwZMfJbb+GixOroOAEc2BWLR8zbWEKvpIQIymBC6S72L30ZggBqKoaR2DJd8T2eRRHwewXEx4MVgT0oHb3d0RAxEwp9c+sjIo1aBj/8Uv/CO78vAFsthLQgAAIABJREFUs37byrmUNLHVoSZZCp1o16SLWtcOY6CRJDmRBExJElBPOLUWcEUNo6Csae/UowEbJDSGA2sdHcoQkS6XxugADeWsHLrZsI5CYfYgy2M24Y6F7+z3vOf7gzZXZA+E3H7KuPRk3oEY15sey0ypsbNuKcrkwMhk73ty70UFbBx1I5GzaRwqAANicz00LgBPCfqM+WgaQ6NiA90b9NfYzwaAPTQbJmThJNDjnRu37I8//6Ldb3SsPRzaieVF+673P22PPXTBiihr8HzGfcunTM0GRsE93rhhAIAq+5fEBHkLZ7D5R9fQ7+uwIUaw549abYE9ACpoXtHsWFqcF1tFEPcDzNMISsw+A0XH8H3+EakTH8tXQA8gths++Gg+BxTPV7ExaunKLwCzNgBsmoOAHG5sFzXRqXTR1KfhUK2VJWdBHAVsxZjHAWyzUoWuOYwPN6rga/wMozxyju4NrFqp2Y3rN+3VV74uw7RKpaZ4QkGZC9rtADXR08CbdX4wuU4tOqMuh0JIA8CC+XnQG9q9ztCe/u6PWqFWtVEqKSNHkjcl8uybANIDYCvm83sBmwDL2XvoSQc9U4EUktRx45RjwBrGdjBwDACHAOxEwopBSx7mGUWPPkrD3hnH5VzWGttb9kf/+nfsrVdesflczlZrVbt0+pSNh12r1suWAmxZWpRZSHR8xljYx795+xLl8IkM9m1oQKKzm0y44clokrJOf2LXbm/aWzfuWnOUsMLCko2yBSvMzVl1vu7MVJIVGj5Boxs2Ja8BU5RYGM1GODtkzBv+TFloYQ16wQ+DD31brsMnoyITO7KwI4CtqYwAYJOCRPZ1lAB7MNbEz2cL+Lj+I5hCMcTEjnQdZRopPF0xh+5+lMbx14jKy/9fAth4R42UXHIJyIdcv37TfvVX/5X93u//W7t08aL94Kc/bY8/9qiNBh0ZKWIeh+9E43BPOU2K5qNAatfBplCkCKL45wTQ9gja8JFBN40BjNz1KHq9Ee7v8tiATQVWJuUANsyJBN4IwaxR8dpNFhW/GBuUEZnLNUkLmzUg48ZZBjagz7GpI+c5oKdiDrrJMKITjMQmJPVhyYyYvZIQUaxy9vuUgS3daZiQnv9NWdn6fXw/ciIT5Qf6SA4DQYH4NsE4Lm97Bw2B3TwHsdAmZnP1eU2HEH/VQAT4lhaz690rTnc6lkMUOdwzGbyF88fHBIdWrc3pvsKzlGkdTD5pDPs0EWzC1eUV6WQ7QD6UFuSZc2elqwhr+GuvvmLX3rpqGckhVGTiyD0up81aGzdtqZKzUzCBKiUVtOnJ0IrZtCZTYGPH5pvjY7DbASj9fsWccPZsmAXDIqM2niexAcL38H46QWucImSCjjOfSwo7o8L7oNUSCxs92g5FWTptQH4QDjpjszMPX7Erz7zfFjDHsYlV52oCRzCcxSMBthNalDCsKU5kyFMoav97bjlQ4fmtb33LnnnmGWsxwn/tmthBmDly/vNznG+A2Xu7uzp/mcoj32Fq5fs/8TGbtJt29+qbdv/qmzZGOqRWspVK0ax3ZMkxU3p5q82VLFvMWrlaUg7JeqrOOUNRI7HsIVmLODnF/VN8KlF7LkzysC/8vB9phJpGgK9pB2aid0+cRKSuQAd1kMhad5K11ihlo1RB97fZo+Dq2AAmd7cnAJuisNMdWas3Fms7WaraBz76MZmc94gV6YTt7e/Zs08/ZRnWwZCmg5vP0zwQoYbYgPxFmKp0xNI5nNO8zfFs7z4GUCxOIESW2exaikV5ZEPG+0KOIcKQzilkAnwf8P/stTj67UwoGnHOVNYZknAwWdJi7OW9fcUb8kDWAFfWPGpYpVi0T37f99pcpSIdXnJBYgBGl7zvXqcjABAA+9TamkCrW9evSwObxhwMbAgciWAAFXWwZYQ8w4jWbQoAts6U+NynYLSbMobbqfsctfzDCMkUwBYTUxJQx5NN03Mt3vOoZzvDAJ9t1s4SRiJwFPc6/4Z2te5nzB8fYGBPvxwes/8+Z7TKO0KAkI+AE08wcVzf2LJ8oSTwWn5Tk5GtzZUsM2hbe+uW1dIj+/BTj1p20rJytmfzlYz8UjCvnQw6lkub4hfkKKYqfbKUSZyEdfoY9LpfAvKRk3zR0qWqZSt1y1QXLVldsmR10RLlBZsUqpbIVdT8gXSiKbzIhmPCKpmzcd/B8FF2ZN1R2w6Oduxwd9Os1bL8cGz3r163IdMkQ7NOJms72bTtZJJ2WMxZr1yxSaVuo0xeawnfJwyDpSMNqYuzghx/OLZ0f2jlVMZOzM3bhRMnZQpJE7JWwbA5Y4UMILdLQmDay4Qb5Cs6n8pDLWGFUtH6/a4VS3kbDLo2bu7anVdfsgsrCw5atdoi4bD+ovar7yifEFBu9Z5GC7rbyC8O3Fy501Uc4Llyz8lZi+WKPiI1RGwSCQLgRbUijGDHCDSNFskZ5H2SSnL/IQBsGuVbG/dtB1mnXte9yLI5Wzp9XtN9/CzNx4WFedU25ELcR9VIUa4Dpqams0x5snCRAGBPpxgekBBxqZCg0c3CD02Y2MyVfJ8fjMeTu2o6SYxMjXryI+o37qljHmYFwK18wbo0RL6DiaN+dSRuhM0b46DO8HzGOs1D1dkAxEhmgkfUF5asNr9kg0lKk7+sUTGZ+10rF3PW77Rs4+5t6xwdKPdnIhgjVG+oZtVU5iOTZ15PeKMxAumSwtNkPNVzyjYPW/abv/eHNsqWbJItWHc4sqtvvyNCBL467EkagelEUsQ+1grSg82DI1tcWBQuAoYCQS/qSHO9nN1gKsRJXisC2NwT1tDi6pKdOXtWZn9IetHAhn0PI5jfA3jJ1BXM7zu3b9vXXn3V3nrjTQd5gwk4EiaRGQt4yLkLhhOZtLOSDZEF7uBxxxYX5sUyhllNjhHlKfgZfsdTTz0lEB4sSsRWTH8PDxVHzp49Y92+6y9Tyz37zNN6PkgV72xuWFk1WNYnIcIUALFSIHqQ0CCHjHrfEXSH7BjPU+5blLHQNBpM72BSyT5gUolcw3N7yGSuzQ8471hWcep5pBw25NrukQZ2WbA79+5pivydd96VHwRANPeDWM9ZipFmuVCSBjbNiu2tLZHWZGKIybO84/AApNYmj0Y72r3SXvjId9tTTz0Z8E6fCpbELrkIkhvZgqHqENnVEfDlefK+yesuX76sewT+JlA5k9F7Y7/MlQrWJfeBSBGaFuxP1f6YPAaPJP8apDGXLonfL69AauIgzUITj+sSPgRpuVCQPwhYHfUtmuJcGz/Pegeoj3rl/BzPKF7n9HWC3vWshIhPykwcwD4GwryjFPVNOERgOAKM0hEBwPYir6+AD6taot9ivDmArdHSMPYRGWQCXlh0GOsErV0lmcmJmC4wsOXmjZZcBwB7ZF0eyjAUSzJnhGHhRUvUgZHBVyYfFrN3+46NArygjtrSvEe6U7q+ANQTF+USPmMiNAtgx/sCqCF27beREKGry32gUPX2NOaNgEHeRYWVwO+J9H4AJZLyCGDzM3EEIo5vcP8YW6ATxx+uOR4k+rcA5tLtYeOwaLnuAqMwwVVUBpMB3FYRJQa6b8As3WFGEEYTe/vmHdtvNqWrKAA76fpNFMYwsNMYbuQL6qzxOlv7OzZOuBkbixO2DoVODFAsRv5E5nscC4iFGws3LlDuCwEx6hPFbmsMnvxMNGyMyaP0eALgDXOoUqva/MKiwHZ+rtE41LNgvSFHMe61BIj+01/6z+3E4pzGWWvFrPVa/rM9WGeA1tqEx/rXkXHNGkOTku5s1MZ2Yzsf++xjzhWTHDFEAENgXwNEDKxxsKePgKSMxQAssU4FKHEgBaOqB5Pm2YN7lrUV12QsdPzn4gjmLH/OAbyoOUbiFeU/IoidmgwsNWhZUoZlbu44ZQMGWZTYjyfxoLhFPysWHWoeUOjTuQxju2RMAvQ0ppbSGuuyfFN5642TArGREfnSy6/ay6+/Y71C3dZ39sV8u3T6hH3w6cft0fOnrJ5PWXLQsSyqe5ifASjJXNIlTFQnkPhPeAbobTmo7WxndLUdwI5yIq2OG5jCIqbrvLy8Ygvzc2J6RwmRWNzMfozrbrZ4OWZhAkw7AHQ8kh8aeWoWOBOc5yxTJ3RtZeAY7iqg0XAsNgvPESYuJlJigBjj3znF2VK5YPl81mNuPquEiD1HnitGdhlN65JY5TI1nOAg3NYhdXTUtBNrJ208nNg3vvEte/edG0quafq0Wh0rFatuJhRkZ4hbAtFDM4DVRQLMgU3siLGh2WrbIeYU/aF91/d+n6UYX86krQkbVE0GnlFChYRATRJpwIU0wDiANIY9aZvAUBNY4YBFdDwXCy+w09yALMr4OANbDUQAbMnxTBS/SMpHFPGhIaS91u/byy+9aJ/9rd+0c8uLVrKJXVhbs5VaVWaZlh7ZaDKQYdni4oLuPSA7h+sUlIySAeE1uPHOmkP368ibaNmitXsTu3r9rn3z6g3b6w4tXZmz8uKKlWEGLS4oHtMwyDIdE5shTNIM3RQFJgHfwx5iL7p+Z5gOmJkSivFAtb0hQxQBbGcRAHr69ARn0bdjYHvC4YB3NHY8Zt7E9T9bvM/Gp1kAO5UvqInHdcqej0YeI3+aunLD5v8/Aey9gz1bOnHSRqFZBXvyCy9+0X75l/9H6f9dfuiS/eCnP2UXzp2xWqVohVxaxV+zeWiL9TkvkIFBZNzXU7MRSSVAbb4eJ7o0CjujN677EXQUFctDs8GnwQKjWlrafh5wBiAhAstXNR+xTGaJsCeCpAhnBgVlMP5lD1LERy0+wgLAHYzrqIFNnOPnOQHUXBoAEgPoJ+yo1WHzfkcAe6qLHVHAUDDydY08AxrC0CR/oAkXQOxo9mjprOQuiA8k+Ic0w0cTGUzBEMPrgNwuAt/sGwwZiQ+wXIhfcTQR3V2Bc7qH6PGR5FYExkl+iT1PgcGIJ0y98dgWF5d87DsY0C0tLti5M2d1/h/u79kXX3pR2sadlo96U1Brogg97WHf0p2G1bJpu3jujJ1aXfKG5rBnlVzG0gnWspuD61kDtCW9ka37BgAVCqm/qQEqkCsUbvEMid8LTn0kaSmaGRQCPv2lM4VGeSpr24cNsVz3213rs+FzOTuiQMhkbPHkGXvk6eesvrKqwpVVoGnHossDcG23bt20+nzd5mpz2qONw0MxggTuYQh5eKj7R6H7pS99SX4nqysralTD2IIpB4BNocg46bvvvKOcbIEGRbWiyYKPvfBhW6tV7Y2vfsm2rr9jhWHfzi3OWS2TsOykbzbsWKEImJOzDAxsmrF59JrHlgVAgyEp+ZAAlgg8cIBlyjYLgCt7wqXLhi4rU8Lg+XgcXmcDoF+If+RaygOYSiAHsZwNUgXLVxetMr9gm/tb1u22rIfXTKdnk97Aep2Btdt9a3bH1rWMJUpV+9Anvs/GFL8w8/NZW9/asGeefMLqxZL2qzRwMT1i7xKXNdngfjc6KIJZfDDs8QI7NoyiBnX01phplGtM+AHg5ngdOXDqRp0uQsB/ua/6jH0bahsHfcLYgIB0T0P6vbZiF4AKOT5j7+S3MpoPZw7NcKadnnriii4aIKbRONDP9CZmrQBgYxj+6MMPSxOdaZNjCREHr2F8JcP+jgB2LHajhIiDYcca2GriRgA67EP5RAQGtgP1YVpW56UD4FFqAKBAGsMz8j6Ow3lTRE2GGf+ZmFcfn7EzDYcZ+Zb47wDEs1MjMieWAXNwr54a3AXSSpDyU0zgXgQwxhmOSfvKV1629Y1NyUNgtk0dRxt9vpSxwrhrk+aWJVp79sErl62W6dn5laQVUhjRMSk9Vj6bSozULCUXgMgxSaZtmCCTzujvOJmX8Zxlq1ZaOGfpwoIVkD0r1m2Yrlg/WdDfQSpvlitq+mNAqoRmfRGy2cSa7YZ04u9utmy32bLt5o7tHGzY5tYda+1s20IyZWfLdXt8+Zyl+iQZeevlS7aZSdvdydi2cikblgqKyfwB3Gw3WzZG0zqdsUqhYMVMxs6fOm3VQt7mKxWbr1asXilrGoBGr3X6ljjqScoEfDiZAWwc2NC8oUOMzgIoMm+QzqpZtnd0aAdHDXvtzdesv3nPruTTduXkqmJhh/MIqSumZmmuZjNhAsdzKRHLAmDrhKChJETw0OE8BrxhT1CHRJJapTYX4ht1JLHda4WpRr+IOMcToJoAl7ycTxyAufCSeBEB6sHAxpgaIiEs4ZMPPWKFCgbtGeU7AKEAeMQdpik4q0T+YNIR75oAYDOp6DngNLEM+U2UCfBmoBNYfK8o75sV7BExxxvigc4zBfsjgO1kRZeR4RmLNW8Tx0wKxb8VwJ56eAUQKwJlasYB5CXGtrNx38ZD8ra+7Wxt6f2ePHXGSrW6lWsLevaRgT0csFcgsDVta/2eHe5u2Ym1VavOzTnjWpKGSDEhbwgQzUSNi8p5bRL9CjzGUEdhZs806r/+7OdsrzNUQ6jVH9iNm7eUU5LzQXQEZCe/293ZdS+QMR49TNm6qStrkHOQGoB7Df7D+4WhyvkbAewY27jpyWzKzp47J7M/AGwmr2jgA6SCySDhARGSmHTj2nV78/XX5WsGiLhxf10ALc84EmeQ+uCe09SORM14z6OZZIx9kQjHmuMv1wuJMEpKRCM/gHiaKjwzWOUAmbwOuGAmB0lqKJzxqSefsK3Ndcm5se5Prq3azs62WOsyFJTMiZswRiWCqPTAa3Dd3KdoKB4xtwimivTZ6yl/4T1BZENCJALYEL/I5QGxOUq8WedNYO1d5cSOtnCugjPs7R3YPprSrZZyUaRb2FGA9jDNJYHbOLLTJ07ZO5pgG2myielBTBzl8yIJlko4r9HX5v2Bqybs8iMP26c+9UldDxIiANjI7AJg8/5yTFhqGqU/VVvgPXLv+Xjjxg3FA8722Hzgucqz4+jQ6uWiJtzjBD6v63LEXneAM8gzTSRZX6PCe8MZy6QVd8QxYPx6+j4dHzSrJV8TnrskQ7K5qdkmn9MoiN8LXhGxPT7GibEH8eQocaN1CIAduxXqy4vJ5SyG2CmDTQWATRJDIgKATZfC5UM8ASDewgimuIqdGxf3BonPaKRY+o4yL/LOOHu4XPSOB8EDzcZGuxv0r+kUu14TB72zsIP5UQCE0Vlsd/oaleSgd2q7s5cUQHHQRn80JMJusoDph5zIFLB1YKnj79rBChJKOKOGtyfRkZUoIDAC9OgLFXJW5mCHfRokTHjQsM847JzN4N0I/nB/ommZuu7oy1UqOtSkSw3zaDiShiQ6QtxXWDJiAYbx5AgOR6q+Fh3PCB3HyVhsCOj+BCGCFQHKkzU0eQGw82JhYwDz2jvXbb/ZlqZioVxxPbRgnNlpd20AK2ViCkz7+3tWQW8NAEBaP4ymOfWf6+YaAH74PLKved8EZDYduk5x8UV9bA4+fi4aCQmMD1IiMZiryRBeg7UWO7DoZKJJWJ9fsPv313VfOWDVlc9nbdLHfbtp8+Wc/bf/9X9pc4WMAOxqMSfHYlhije7AO8ByiwakPv4r5rXY2UgeeAISJUR8DQV/nAgCiXntrtGTYU/dVzQAXROdZg2axq7tLDCE5IQDcEZjLAaIBwHsWMTENRAT7cjGiYxM/z5PuNwExwOPRBXC9THKxZrBxCLZb1HahRFy1+yLCT5xQKL+Ar9jAsL+dmYMwCJg9pD9Bpgqh1yKor4SQMDifLFqh62epQtVaw8T1rW03d7csc+/9CW7s3dkdw970vDEaOZod8tW5kr2kQ8+Y8++7yGrF9PWb+xZAZPB8UDsilG3o/sKWEazZZRhrNfX33TEW5rN3qwBQOa5InegUdrA8iOQAnLAxJeYi89zTovFCDLEZMKLkiDPIr1vpCpSJglwmZkE9qKYi7CtHcDWGF4AsFnzSuAio4yXHE5UqMTYRmIbTQQBsKMmV2RmI3syV6sKsMb8M51JWHWuogMKxh2Hdy5Pd7YrlhQdfLqm83MLtrezb1975RsCriulqh0124Z+m+QwCH5ijJJE0X0dag/z3hj1E5OdUWmYZp2uNTtda/T6tj8a20c/+UmB1pbNWBuNaLSv+7BOx1aG7RcGlnWuBAY275MkekzCqOaHg9gaqQ4ANYspyutEnewoIeIAdtLyga0yADAgyQ4C8ERwoKaDzU375//sn9mocWBr1YpdPLlmq3NVm0fuIDG2SQrT2I6YK2j8c100AtQl5pkLCIh6+IG9wjNlpEr3qeuTGOOk5EPevb1ht7f2bZDKWX5uwZZPn7HawoLNw/JAVkFGiw70qoFaKot5RNyLI2di50uL3ge946qMo8rEEK1PSc5zNjijLmrdiwntZZufaU6cmWFgg/85gK1G63TVHzPJIiNH1xIYOOp4k8wrkXM5FUx/BZJwJsbXZZoHcxKZPHP2xPfgzbYIPrhhUBDDDiCET5A8YFbm0XLmW8O4ucxbnV0HIFosVVRIbm3t2P/yK79in/2DP7CD/QN77gPP2g//0KftI9/9vNzgidEUnWjtZzQRQxcToLlvI4pD4iJgc3JivXbLNa7De3dzXxTqfdImTROQAi2CIFEjkzxnghFrVqxugHFyJ1eWdv1Ml+YhZwmSIhRpMwAPd2dIY06j/4DsxDkMdBmtxMPBAWvirJvdEvfcuBYQtNHsaG99JwY20xRBxXXKJFQsm5EOYk+h1St/AZ49ZzH3fDyxdn+kSSVyMJjgsL55guDhxIjFpRUrwtYl32CCg3UitIHieGgUlN6oY0za32uMxXxkhJPElrOdJhBGdYfNI41qpnE6F3kgJwf7+VpNI6gnV1dt8/59+8uXXrTN9fvWah5pauXChfOWK+Ts9p07du/eXRt32lYej6yYGNtD58/ZuVNrNuq11EwtQqzg3JEETGB7BACbhah7MCJPc4mQaE7qYBnNCd83mNZwhqqpG4rwuN14fp3g78IJzRgz+Ue3T5yFNTyxDs3ZRNL2GU+naVbI20G7beX6vD3xgefs9EOPWmc0tlqtarl8TgUsbJ5qtSbCBnkj1xObAwQdznIZ7pCvYwiWz6ugdG8M97k4PDiQkSOF560bt+wWJkWJpF17912tPxrWTFUis/LCc8/aY+fP2Nde/DPbu33d6hmzMws1K9jQqgUK9K7l8mnLFXOWKeZkBI7JJrkoQB1nMU0JFcoRaBQj6rhg4gzTCGtgMHON3P8e2vLsvcDU1rNQPMKDZKQJQcgYmJe1B2YHnbG1BgnL1xZtbmnZ9luHArD7rbaNu30bdwfWBbxu9azZG1lzlDQrlO357/+kGdrjmCyXCnZvY10a2OVsVrkW61b1BdOamgJyE0oKzVhXReZziGbaT078CADrDJAVY+4sYz/mfjEmE1cjAcTZ50ECSOUNMixoaHtB7flkAIelte65ngzN0hBFOlavz9v2zq50xnUWB9KDiufBwNZWV6zTbIokhEYn5xZrj6Id8JqmOQD26VMn1UAAwEazN4LX/A43vfamqTxZ+oAExxrY0wsN+au8W6KHRrhmyVKFiRfiQDRhh9Ea67PINudMnQW0Bf6HG8L3wpb7mwDsmIfMnoF6djJx9TP4PQC2+s1+FkqSSY0yn3Z08NNHwGO9zVohrpJ/8RqAjmhg31/fUAMB6Qv2GBMh1WzCiomBpbuH1tq+JxPHE7WEXblYtFRv09LjtuVTSAb6+Yz8EFOjCST3mMyZZG2QLlmitGC56pKVaguWKsxbtozkQdkmyZwNLGf9RMFGmZLMTi1f1iQZLZTmaGC7R4e2vrtp97c3bGdvyxrdvrVHGdtn0jYxsHIlZ4WMWW48tFOFkp2vLdr8KGOpDjEnZb1U1jZHI7s76NtBNmXJUsHW79y0ciFv1XLJauWSrS4s2unVFVuq17S3isQY7qmIa5BB3ABcsmu9sZ0uL9mo17fWsGW9RN+G6ZEN/5qw1E9MjJXFGbh7eGR372/azv6BvfXOu/LVarSO7HylaJ8+d8KeO3NSYDWAaJWG1Hii9cy0ihuGhgZ9ICD5gLbvneYR4CB1Rl9TDIDY/AEcQ0YLnV3iOjW3ppGCz0SURVKDe8aYVbJukbgQcYcEZn9ta+zvmTSx8XYa9K3d61llcdWq9XkrlksCsKn5qWvJrcjTJV9Cfo9honKEMKkSGNhuQu3NLq9LjgFs/p+9La3sgD9Ic14emU7iYnpSkzNRPkSB5tjcXpO+8kYZW7/rUxq8Z0lO5go2yRRlFB3r1plUNIQCr+1iw/VYV7dno15XUjB3b15Xrka+dO/uHcW9sxcuWaFctXS+LFNr3r/kI4QNoX/dkvFjY2/HTqwxwVUV3iQHFJrH6ax0tNk/1I7SYA+ktdiUZm+Tu5DRdSYp+/3Pfd7u7TSsWF/U2X1vY0MSq8iHFjJpO9zDuHEokh3eEpxTg54bOIvcEtixEaDlc2rGBxnY3A/Vu6gM5DL2sU983C5euuQYTCZj8wvztrG5qbOb+8bv3tzYkAQYciJ4myEhksvlrXWEh9ih8CnAxojP8HNR2sEne/GbaE/Ja06iTElCZNDraQKONXHx4kWBuTBu+ZmPfexjdvXq1VDbZGx3Z0eSsVFSYmtrw86fP2erK8t28/o1u3Prpp06saY8bv3+PVtZWda0V3xtGLxcY5TDgEmO0Xac7o9sa/KbqAoQ8y6uh6/HZgAyO2Bd+KnA9Iaswr/zjMBHHAjOC8AGl3FJLifrst8hj1Tn6pqWQb7li1/8on4XZzoSKrXanKRguC+VYlmgNgQAJuDASLjmCNSCr/EanGcckORiNDlqczX7e3//7+leky+XykWpDIAV8jPbmzs6g3hesenA2ce5x/WjxU1tzfdCkOL7uPe8NsA1DGxqIoH1OrtGmqxXPj4YqGZFPx3cgj+SbyE3CEQdETYDZkS8kE9U14l67DeeAR9ponBNwjZzOREnuK65OffG457Fr0UiK9cZCbGxucM1ROxL0xCPPf601+ihaBSgSNcX0DndnpggAAAgAElEQVSNUSNJI19ztUoJesOigU6OISOHcEDjI2IuFjcAQ5B30IE/M36jglba2qYEV2YIwfAM7WtkQzAHosMImweAkdeIIDY/L8ADbafAUHJtPmc++fi1M6YjM5hERexSjZx5mHQzvgDWh4I+jlR7guLBmD9xHDGOf3HzCrAf0wD+Ez0IdYBa7dApS4qx6iD+t/vjLDnpi+dyCjy6b4wzJFNKDvcPMSfkofsC9eTI77fGLgBb6Cb2e7oX6CBx3SwgDsJSoSTRfqYE9TWAPMAOFmEua9sHDbtxf1tdUF4f93oS78OjpjT9eEYcyqwDJbPaJBVfaHJGdbCO9yjn3+Cky73hXhBkooQLwZFrYyGzMJWMU4CEsYG4MBUoQiLPQmejxdGPmPhNE8rRyBYX6razu2f7jaZAZg5zulRoXMG+Hncadma5bv/0l37RlmpFS4561mk2pCms5kqxrFFo57xyeKFPDtvTWdfymMH4LuhgOVMbjmHoUAf5GZIsDlHG/Ub9juRLMMlDg04hL4yZ+7ry/cHHKJUSGSKz3fgIok4Bz7CM4n6Lk1UCgh4YQyUIe2cza71uW+AMhFO64XTwSSb42qDTctmTsNYF1EhX2BNuQBMOWPYXW0GGRRQu7Y5ADjrQHF5IGWBsJIlnWEAEscHIOu2B5YtzYnc0hkk7GCXst//oc/a1d65bob5k63tH9hM/+VP2/qefsqP9Xbvx7lu2fuu6zRWz9tQjl6yeT1ui17I0RTDskkHXRpgtoY+FhiijkSRdkhNnxArdXUY7mdZwgzfXx3Qmgj4PsUQNLtab4kaQUAr3UuM8YrCi+xRG4mYN8gDOONQBykP1yDMlwQO8VZC1hMZrfe1gAObaeWItBGBS40DEMTH13DwQdgKxdaphjtZqBkkG7wxL2imbt3wxZ5WFkpWqJWnFVmo1q1SrYuABbHa7bbt545qYiPPVOasUyra9vmN/9cWvWCHDaFTO+oq9Dpzx2rwOIDPLgXvAewHAJlFlKgZQqtnuatTziBidL9oL3/t9MlgD3KI4IL7wcxTvAG3SWFNj0Efw4mEkDWziSGQ2hKTawWE37YqM7GmROaMVyMmUJ9nkmeUy1ui0LFcuaK/tb2/Z6aVF+63/9V/aV//881ZLJu3Zxx61M6vLVq+WxL4WWB8mQNSlRyYLFjt+D8h90LQN8VuAlSZhTKN/PEeNbdEoS2WsM0qIsfTW7Q174/ptKy8sy5189eRJm5ufE0NBclVhVNS74d4cZR8RFxklJCbGYiGeRe+VD/GzM8qLsJT8rPWGsxs5OmjNvlZTKRQXEcjmfI/fz2i3w8ERFA6lREC13eDEmTeOKfi4a5SaUHNIwGuYKpkxj/SGnQPkbnYVgOkAY4sdBJjp80XOcvKyZQp0+9X4EC/7TQrbAbzgX8ADkMzSPUmlxNS4d/eevfTii/aFP/8L+8bXv64xtYcuXrJf/IX/TExTkngKD+TLMgnyha5AZkl82Mi6rQObSGoqrc89PsIwNp2VA1SSkxnF00n30HUYA7Av5leQHOG+MSorQ0b8KjQS75IlMpEM49jeQOdrIX8JsYefZ/yZdSaQHiCu1w/yDyNrHLWsUKqqiS8mtgBub97BHVbBrLHliQyxo05w7Blwl0ng412POZG0uYOEiDfgXJYngraSc5MxbsoagHYhrkXQG2BS016jsWLF8tpJK8/NW59rY+yWYhpdZ8Zi04D/PmkgYkAo4LmH5JMqWIOskFZG0O+m0cU1UZDDfOE8P3v6tD395ON2984t+/3f/V3b3FhX8Xju7Fn71Cd/QM/os3/0R3bq9Bm7deu2NXd3rIS0QathZ06u2tmTa5YY9yyXnFg5nxZLi+clPXKeRRrJrLxPo+CaDguMZqqSepfHc7Y1hpuumc4fgKhSEU1b2DaciW2dT8QRzlMMdY+O2nqG2XzJBmOzZndgiWzBNvcPrYdJLAQRiuhC3hZPnLBHHn/czl6+LHYkOp3RNDsyqSi89vbxPCi5riFnRmDlQCbg9Uvlko+8ijTgRQZrDYYQOd6lCxclj8Hnu9u71jhw9jbMrbXVVes3WzaXz9ozj162ROfQ7l79phXHbVstZy037lk2MZL0lSQC0ynLlYtqQuQw1WX5kC+Wyjobp+yg0AyYbdDHf4tSf5EZRmwZjTHV9bggg81wz5m+oUGHKSONFe5tulCx9iChRnqzN7bLj1+xrf09scLajSNGDGwyJC9FP35gWwdHttVs226na//RP/gHNre6ZgNJVaVk2ojO5XKQnWJfMirLeS+jUsg0YVoySsRJnu090daXSMzzxMycMSyjUBebLUwj8VHAbRzpj2aB4XcqjnjLNZydmLyi0e9/JBX0wCQJk1Aes45NXKM+Pb+IZ0/i12237czpU5IFQFIQGRHAOgAe1pnYlb2unVg7YU88/phITuv37trezo5iH/E1Tj/4hNHQm4aYqEfgPlynzoBAQIqj4/IgCGdIPK1iIzU+c89d39uEnWUu6vtDEymyGTkvpgj/TOM0/k6+fxawjvc/1iBiiz/AzBbZZqobeyyBoAb0VAc7nKU6v2F7ZlXnfeu1N+zm7Vtu0s0EcS5jJerMlFlm1LNK2uz+9bftzOqiXXloxU4vdG212LbldNPyqOWnstYaJK0xytskV1YjM1OsWaayZFZetm5+ySaFuuVKNcsWISylrT9J2pCpnUzBOsmcHY6S1hgnrZ3I2LX7W7Z91Jbe/kGrY00MfIcjAShz9brtHxy4yXghayma6f2OoSJcSSSsNDYrjCaWpYbvB/8p3iu6yRiGJxL20EOX1XDjdxRLyHFy2g9EqqGWohFO/qPcgTODc4U1nM5YIVuyZB9pzoS1RkjatW37r/2O7uxu2dt379id7U3b3DtQ8zSD9ivTMwGvZZ/Njzr2oXrK3n9qSbIknYNDq2XzNmI0H+NcGRc72Y3jTqSAyYCusv7S2ORs4rkR12PMmuYskgPIWjYHqQSpuKQaaZI/pOkbZPC0H2ZkV4WVsOclxQGglFYduYHHwO2b1jw6VKNCJp/LK7a0vKLff+3Gdf3/wvKypp7ULE7BvnaPMTWyAWmR94vG6BCBp/KT3gWLeI0aNHFUPzbFZuKTGtVkmuTg030Xmv1KJpiWgdGZEKmr3+Xccx8ocCUmn5GoIZfyLe/NgljvEivxWVDOPKMzD84jKaRh3+qlnO1vrkuTn1giMC2Juf2CLa6etAYsfRlYppxFSmy0ifW7LescHdr9OzdteWnB6gsLWh+A1elcQX8BsiGw8fCVmYT4G+M1kZbpTRrpzd7Q/vhP/8L+7ItftVxlzlZPn7Obt+/ZBtMUubyaNOTau9tbNugi8eq1IKD43v6By57U68oRwEeQ/kJORLEkSDvEyeeobEDdlivm7X2Pv09n0ZNPPqm4cQ/SUiAT0phmLQEor9+/b2+88YafBcLJyEWpotyHRV8L5MzYGJ0lJZIfRJyH7+U6kbRkEgv2NySqU2fP2PbOjrVotAQJDbAfamzyjqWFRdvZ3rbFhQWxq/EwW1tbtY31+zo/8As7c/qkWPHgWgvzdTXXOTu5j+T+io3knocHVq/VrFxCV7ypv4C4kcUbJSeosclxYtM+NgqQ+6nV5/R1mgTkPgCuYFycZ1xvtVazBrlBOFOFeWSz2ruNVlvxk+lufoffH35XU8+O9z8/vxA0rpHn2pMkG/8OW52pX+GFwf9N3k8ysD7eC9SiP/ADnxLI74S1tPWRo6XkzblMENcXzStjs0E1YWCcIy2Ex0kkvvK9WlOc7YOeiEZotbM3aYyxb2ko8swK+YLtbG9J4UAypWjEO3CqBh+TWNSSAOQCxjtei0U2dVSXcNKN+92wxljvPCthJkFuJv5cPJt5nrFxFYmrOvtDDqSpJQHYCpR+0wSaoNMpADvtgEZgdwW+VGBPw4hgcx9rPsbuDU9AwRmEPILZ0rPzsRX+evA2yyVd5F96sST3JJu9oeREopA+HS6Crg4K6Sh6seoaeXQKggFd7HwHhjcFAjeKbm38WWlUUixNNb8j2O7JpbPFIqPKx9EECISi32fUXPqigFRFaiLTHzYpr8Xi8C5F+j1aLtMscibBUlkup/icj+zR4dO4vifI+4cNHShKiIMOt4J8oO1TWDMSrbF3mEhscGlmwvjlGeZt0icJyLjTLAUy97xctFQua7c3tuza3W0dIBGwQVvyiM4HHZcw/srCZdGwQRkpYHPz+7lGFg+LNC7K+Hy5HwQ5Ni2dH34Hi5rPCdJ8jd+5v7c3HV+JCXsM0PEZx5EPAiS/n8/5Q/cPoFoBqNOX8VEmXxSAbaOBDduHlh527Mrls/ZLv/CPrJTF9A1n1ZaKKmkYFcrOicPsDxACsDqYXkgPWwaOYUR15gDzLjlgqGth6Ygbe3Iz6Dat22rYsNdWtzyO0ItRGoHw0OkG5IkcyHgwfru1Eg/4CHR7Au2pfASwpZMuQIz9NJRUSbGQs0GvbRMSCQB2RAd6HY2OummYG5SKDRMCmJuWetIgxjh0OgCNIV3ZtjUOvONJHrm0tCwZm1EC4ykMJDzRg81AMZicZCybr1qjb7bdHtmNvSP7jT/8E9sdjOxoaPb8Rz9hn/nMz9nTTz0pk5Kjw33rHh3arXffsvs33rXe4Z4tlwtWyyYt1W9betC1EtXpoGfNTsfaiZSY2E6i5FBmvwJOovUUGlyAN8JcUlr/7AOZ8QFGhmJJfSpJXLgmuQLBZKKxRm9eYdCZ9NFkgW0Ui2aNXk/rR7JAAexkjDgar4qJHOC4OHYUGVcCkGg+kaRLA9VBQFibkjKSmYszW2Gg0RnVWmL0jPGhQtbqy3NWmivbXH1BY3ClSlUGWakMzKWBHexvK2na2diyQiZn4+7EXv3K161IcTOa2CgJoO6Jn95n8ACIxSFj0RiZIkUAM7BF5xh5IQ5qEvFS1b7r45+QJBFpuTS/kyk5xNPkErszNBbE5Eg4k06FOb4ABLFwHkzZ1yG2axohuJ7HpHaa3PIzMMWQKUHnM5Wwvo1sMB4oqZr0OnbvnXfs937tX9keUhIn1+zZx95nJ1cWbb5etTGDpv2elXKMSPmYJNdLY0+AFOcfjUUMHEPzDrZYLJJpkvbVJc9YpljRWh5kCvb6jXt2d+/QyvPLli+VZLIJO3Ku5p1m1yB209gIYHPGCMBeXFTz1QHsIFkxGwwCKzFKViDR4gA2Z+2DALabyur2BjYbH/U1AeD+FxAhAthTpl4Arz0bCKy+mTNTsSeom8CeJF6wdpF04SzndTB8JnfQyK2AhzDeHSYdBEJLw96Llyh5Mo2Vs6gC1xDGOKcgdihph/2O3geTCYAm21ubtrW5YVvrG7a5vmG//du/LU1fktonrjxpP/qjP26PX3lCOoSMXJcLCelYxgZkBq0bAO1O00ZMp0w8fjuIn1TCynkpiYfxyCo51ygV4BsNrANDJgLSsMcY+VXBG0yw+VxGvwJxvIGm+DUddY/Gii7JpK9LKsnPXq6HCYpKbUETa/0+TGpAvKSzumXIKG65ilbA5FkAOzYgpOUcikO9x+CVJpNZaXTT2HLWiSIfcU85iD8TeBliZQcQTGav0gokf6OYzKjBky2UrFids3S+KBMpxeOEWafXUsx7EFyKhZvnjD6JEXNNFbTklsmUXbj4sD6eP3fG5moVu3Xzur3+2jdtY2NdZxuF0A//8A+LRQzQ/Vd/9WWbq8GaKdpXXnzROlv3rZQ0u3T+tJ1cWdJIeD6dsHqlqDMTgoDMpxTXYEm7oU8E873Ac/YUz5HmX7GAaVRiqqNK8r61saWiBULC0uKSgOtttG6RwUswrgn7C4ZPWkbHO4dNa/VH1k+kBF4fsgZyWTt96ZI99vRTtsQ0G6PJ9XnlfuRgFBDkWawV8kk+l7kvutkwhsIYMs9za3Pbbt2+Jf1Mii0xkEbO7ud3oZv58le+aucxXVpcFhHi9s3bAt2vv3tNk32Xz5614eGhPfXwBcsNW7Z35x0rT9q2UEhaboI+I8bay5bKsl+SAtqL1apiqlosmbSVK1Xd19igfDDOkxPGgiYW3lOZB2TZ0hH1DN4lIa+Soa20+DPW6/bUSJkks7bb6NruUce2D1p24eFHLJnL2cFhw/rtrrR6e+2+phh4BrtHLYHXO+22/d2f/zlbOHnS+mGG4qjtY9GnT5zU6Y7mOEUeDCrXmFXUCMymEOGCvEWUxCBoxCLbAWYHbzjzRNgJcUR5YZzaihMeAfBSLGBaIsjUSFLjmNngIEnQFp/9nd5I90kxRV/2umTDaMwwCeE1FQwsyEzkIJcvXfTx6jEygC3VGTS0ZbTOVF+vLyDlyuOPiTG7fu+emH8CsKWB7bmms7fGgQ3pZrmzoPx7JEQ0ueuTt95BnZmTiybboXadBZJjky6uH8WwAAbFBghf+3YA9jGYFidvIjv1vUa9+j0zDYW4duPr8Ezi686+ZizARbpwmFLNQO77N157Tew9pmkB/mBuVgpZK6YSlhkPrZQ2212/J1D72fedsoXcrl2YH9iJ9JFlx10bJHLWtJK1csuWKC1KQoHpx2R50SblFesUVmyYq2nyzjI5a/QGdtDpSAZkr91Vw2Yd08VWxxqDsfVooLKTAEIBAnlsmAvnClYrly3NWDvkBDyo2i1LDrpWTietXsDANWndw32r5LNWLRQ1qTxXrQq4ma/XBY4gUelyKgPrD3thomwiuUXiFgAP9bAYtPmC9ZJMo7RtjxH4zsC2Nw5tV0SsuwKsD/pdG2XTipUolwB2YyJM3E0DmKomSVg2lbF569pK+559/Molu7R2wrKDkaVgbmay02Zxtlh0X5VA/qHGSwy7lhz1Fe/dCA4Joeg54zrz7tmVcHZnoSiWJvdP8lBqCjuT0XMzbzrNrt/oZSJQljxBOvI9TYQBYB81DjQFsbCwaItLy3qP12/ctDnkAmiqSd6D45d81gFsPgdo5xlqWgESInIsYQJ1+vpBrulY7ztOqMYM0fcv5zgSrj7NPjvH5/mc8j55kZH+9MQiF6Atvy5M1zOSqhknncQQp95FGFL85rcEWczQ6Jvm4kiyDfsiNB3tbQvARj9ZtWs6bXMLS1ZfWrVEpnAMYDN9jnwfpJV+VySzOzfflRcSrPUosYLcCvdNhDZ1WqN8qE/tK09Ss3Bs+RISiMiuju2lL71sf/ynX7B8xRtEd9e37PCoJSk0ET5VtnZdTg7jU9WO3pSPeFEk64GPYLCMOSLmh3yv5AXN1Fzmj8DV1pE9/ezT9kM/9EM63wFdwV74OYBLMBP2F2c8ceVrX/uarp+8oFysWL87slzG5SaoT6LvGhrOMe+M3mzU/DGm8W8QNJEKBIdBjpWcDNJPfzRQg6tcLYttTQP9pZdeFJOa8/jE2poa5vfu3LVTJ08JyD5z6pTduH7Nzp4+KdBacpnUYzQ6mE4JXhKcUZLAlFzuWLK5Ea+LcTfmCdyP2ICM95X1w73mdwKMQ/jifcXvjSAr95CGQiRbkhfxM9w3focmBcETUlnb2t1zoJUm0XCk+4yhapxiQpaL58AfMDDiw+FhQ1NxgMeOLULYot71hCbW39z773r+w/bEE4/bkMaZ5EV6lkUKUU05DB85i12FQXhoaDrFswfmN+cy64efiTrZTFP1Wi3VahAaWd1IRMOoJ4d1/MjNHznrySmlciDpPF4/p3Od2MfvZg25FFYiSMQ4SM3nsYlAHcZ18Yf/5998ksHNJXkO/InPJ95v5Suhmcx7jM/6PQC2CgPYzQHA5qOYzKFAdlkCiuCkDhdJf4TgF5MtJSZif7ngfAR7ZWoQROhnAWxUuTgIGO0HwIblB4CN1moc/fACCc2ZYFYSAGZ+D5sOADuO9wuMIDGEBUzwJliNvaCSXs4DALZYEZEBMu3zOivIdYMdzBNrMBiG+e9PytWYERacPKNUSVxIfL/kQ2aMuCIWEYFKMXakXZNTd0lsNzbFBP3KppjQYphLcsLBBz1ckjkxsNEadYkWGNgU99HwksOaQ5pZXsYoWeTo1nIYV+bnbJJJ2Ts379iNezuWKZTF2nRTQvSve0rI5WwOCBF0p3GyVTAbjXR/GRWhK8n4En9ikPDRAAeoCcIEiLiw+XkWewS3YfKkU2ltbAIK9y2ytmNRw9dZV3THIoDN5yW0HtN0pZA3mNhBs60EgY4+TYVRp2HJQdM+/uEP2D/86Z+yJCxepogG6HBxcCQ0wg8DOyj5qHMddbBgYcujOQDYMr6BnRq09tRcCGx/jbmN+jKBkqN9FwCkG7TQ5cjhPzfD5lYiqwaJN3SmTKMZJkgMQrPAdfz/WHgocRYwHhNsH0nX+Fbofts4lF44k/fcOZuuOAB3BLA5/MUWDKAWCQTNCgpsNxyZWAeN+pYHc77W74+sWCrYyAD0ADtdtmDYQ0ICMLZsg3FaAPbNrUP705e/Yd+4cds2Oz2rLK3af/Xf/Hd27vxFy+Vgo3U1RphnpPVw3wbthu2v37VbV9+w3Xu3rZZJWb2QtQRj/gTxdMYO6dLJQARJBGe1M5rlmlmM3FSCNrabHPkYvMsf8P3sP08gw/gciXowlGKNwDjzSQeXKRIbUzrnDoInAfAI6JFlPR5bF9ZXMJn0kUFnrKpADEwnbRgdhDD44AU4OwqgXMzgYFiJ0RxxVzIwMg3iGWGMwlpMWGWhYhUkMRaWNM7EFAXJBOaOuRy6fg0xsL/6pS9b96ht9fK8XX/7phkjnb2+NEmBujSOLFDTJ080/orEgYyoiC0pxeU2ZjX9oXUxxhyMbFKp2Qc/+j0OSsgUgzFPDHkHYjS7HnVsADnrWBMaTHWQlMj/IAAYUT5kpjn5IIDtt83la2CnJqXflrcBgEgubQ2mK0pFm/y1odRv/+qv2mt/+UWby6TtQ088bo9dumiL9YotLMxZb9DRKB+jXZFVLAAbtgoa3QE8j6/FswHAVnLAYarzaSgJoMrCkjX6ExukC/b1t2/aIJ23Yn1Bz4JmQgVjlZJrt7lRx7cHsBmHcyM7T+b1XuOh4WlNYMeEEU4yX2KS7p/vu8jAFoAT9JZ9bNt1CPW16b85mO3spuMCSr82mPeItRfA6mjm42xs3zMOYDsI4ek+TVmSYp5x0DcOpmHe+/XCjtjLR01MxPcWGugPMrD1+v4O3sPCDl01l2VJp6yxvyvjMEY1aTaRv7z88sv2m7/5W5KYYpT3qaeftf/4p3/WTp4+bdsbd21lDhmErq7bNbCRRyC/AdzwpE4xUcw9b2zz0ZtlA4E7Pgbs92yWHSBtQxlbHhtFuqEjg6rOxib5iyPnagyExqTYMCMHSMgjdM+Ia0giheYaRqoyD+254aHLX3mRLGkRiPFTANtJAlGzMgLYGo1VcyCyPnwyLcoxEeOUc4TRZ96QgC9+P3GPEdoIYCP3JqIBZ0HUrU5bC3b4JGnlubqY2BSHKgyTCWt3WjobIwAXCwxe85gR5Pvd15wD6iS/rL1Tp8/p2k6fPqVz/+tff8Vef+015Wowgx599GEVRL/xf/y6nTl1WtrOn/mZn7VHHnnEfvl/+O9t1Ni3h8+fto++8Lw9dOGsTYYdSyD5lRhbq3FgJ1aX9YxgW7utgzOyaArITBzJsmpVwDVj5+xDGDzEUgCGWrUmiSjeCyA2JqPr6xvWhxGcTFv7qOnMe/PGQ0Msx4GY/s3+yBpoPUOWqM/bmYcu25nLl21+dcVyJUwIs5YvV3QfItuGPNTXixcBcYqNe0ZRxtdo3pBT8dyJ1xgGxbFNil5Gfi9dumQf/56P2ctf/ardvX1Xhefm+qbyvm6rbQd7+1aBNDEc2KNnTlglNbTBwYZVEl2rZcZWSAytXMjYXH1OADZNZoD2Yq2qz3mSxFsaCaxBb8h7XIn5OOcEX4+fxyZHJMoA7mCiq3xoEnxJYBYSD2WAxh7lvCT/h9xQsoP20A5aPds5bNv5y49YplQUk3iIZ0ara0cHTetgOjcY22GnZ+uHDdtuteynfu4ztnrunMA8mi/tnmtGX7546T0AdrvT8UkrD28eGyPJIBonzkxgxbxY6z2yo5kuYC8FeYtAb5zen1jMxVgan3XcL2qyBrKFyB9xoinoV8bv1/dJazw0U0MTznVFfdLLcw2wor6dxfh4NLTm4YHGmCHFYMQmHXUxLHsqlJ+48rjkWzbX1+3unTtTADv6H0WZD0AcTaSoqReYzFN2+TFwpef7bQBsJ/O4JMgUAI+HZphIjIBLLJQj01AAmcgZbsIY8wqdsiHmTRsBs6zuCF6F9aopxfdIbL0X5J79ffE1pzUhbL6kAwLUbrMANrUOZxBn21wpbxVqvHFfQHa/2dCE2QefOGdLmV1732raThUwIO3ZIFOxQXnNOtUzNqmsWLG2YL1E1lqTjB1ZwXbHRTtkCqE3sKNR0q7tHNnBYCzpNyTYkGIbEI+pJfAZECMWwgT1ZNKS1AbjkQzWFoplSxx2xVouF3Jq/JXI0Ut5yTQiw1QuZK1SyluZeBXljKRbPrEkzx9JPXJpPUZiK40oclJiRNqWlk/Y1v6h3dnetfuH+3abKc2tDbu5vWG7jSPLouXNFBh7jYWaTVtmxiNB5wQ1Hc8Yf4jB2AqpjNXKFVvMmT06n7RHV+csPxpZjTy81bLlWk3sROqANsbKQZZOpt1UhJg8I11ELaXxfWcEI9uHTwBf8/WUlLwlDGwauLCxZQAsUodryXpT5zh3OE73PFdj2kEA8GggCZG7t27a9taG1gbECOI+rGskMO7dX7eFlVWbW1gIoKtLyMivJYXUp9erTlKGqJUOJoXHkyvx9X1SJEj1hAZT/LfZJjs5ledy/n59vUPwCfmqZ20impFPUXO6xCoAdtYm2ZKN9byPJyd8ytRfTUzr0PSKX4vnAEAwkwmQDdqtI+t2WpJ+4Jyp1hesUl+0/SNk1HLezKexC3jOc8bovtu0jbs3bb4+J7No1hEa4TC2uW+cydw3vh7ru5iXKI6Q8w3jon0AACAASURBVKLhTCzJFOytazft9/7w39nc4qqk1Zqdgd2+e1+gMsSUUtF95MjHqcGZDNza3VUTl7MEDCSaOXKGu4fR0RR0JM4K9yiVVEO1u23JhYDdYJbI1z70oQ8JhOb6yHG+/OUvix0bZcLwuUCalvO+mC9a56ht5WJZ9xoTxojN8P8PP/zwlEUdGbS8RlQV0FnQaNjy8pLiPgbSR+2mS3sN3LCTJi+5EdfEuQyIDXP64oUL9to3v+Us5bm6s7hXV6aTmACnksQNOTeTbq4dD2HTiRXEJBjYTAnFyRquk30llnYyqfsXlRhYSzyL6LtA/ra4tCTQlDUVZX6jjC04FH9pIERsi5/n/7lPWzu78lCDic3nS4vL8mzh+wGwvb5J2dWrb+taoqQHr8WZCwmAOs39AENDKwD1ntP4wXTp8kP2qU99v6b65K8xHlomm9K1cXbERkPMlyKQHPNkcjqAZP5yrvC7JXmGQfjhoUh5TEgxLUqcaaNFHbylyKMd0/U6QfUgE+G5vHBL9jJ19DRuhDxdsn/hOXD/uUZpauPVFfStY3OZ+xFZ8fE58v2s91mwmn+L6y+e54nHrzwT239aTC4RQvHpQt6UNlEyRKVbGPMENJVulNh7nmyJGRGSMHUDSFpDIhXF72eTBaQ3ilmSNcAAgB8HrmH6MWoDA5vuJQA2gXcWhI56oOi+arQ7MCpnAWzYIlwHiz8ysCODKDKwAbkFTAbzF9fgDHwjpwro2bhkCkxJT7T4HAC7lHEgO2ozxYQ73uAI6D+YDAmcnWFgA8LIpVia1yMB2I0mjJqSs39sokWlAIopIGd1JqWim43OWIPGWsPIPgUHTw8Qm0KJLgojE5N00gpoHSUmdvXGbbu/3RCDUGCTjJoofH08lkVEgsuzBZCW9iFMI7pggN3DoaRGYG/z/mKHJy7c2NRwwX7vxvA7uRYWYhx3iI6pBAfuW7yXsdvK90ZgIBY6XuAP5ShMUGM8mUKZRAjjIdg/2cnAeo1t+9FPfsJ+/NP/gQBRRvIAm2VAQAMEE4OJj6XHA8sB7KxkRFiX/BsgbmRY6GPYsbyfyMxFOqTfaUqWYzxwo40wEDL17WPkPupoazRJjMt/H8COia+SnBlTmvck6mEyIYJsANj6M9UKJJFwE7EE7HA6+YDsSIgw0ilHaF/rkqeR1pt/jAxsbQFG0zFGRJ++1bFO2zWOAI3rc/OWL+RsOGEPDyyddTAWk6XJGLQ3a43WwCa5ir1y9Yb9xmc/Z/nlNXvtxi37yZ/5efvZf/if2lEb9+6OdPb5i8QLDYjTq8u2c++OkpTDzfv2zre+Ybv371qR8TmSu3bL6miuw/rreYCUs3IcxZVuq7OgxEwKTCQSD2fDu46yHxZRG44k2hlJMa7p+9BuVowImngBtEJL3pmXfuDoYEBfNBivqmMZ2KsRwI6gI0WmTFJcVC9AdC77cAyYw/4+lnyI0jDS+YTdkM8oeV1YWrL6PIybmnTq6/NzVpsry5COQ+nlL3/F3nr9Tavkq9Zt9u1gD+1vCpSBCgu9v8DijQCiEkXpPePKnRRQ1uoNxMLGbBdwJbu4ZO9//gUxiLhvyAcQM3j/jG1G0McbhS7xEgFsus1IiCQCyzo2cNy00RP892hix1MyjlgCjsvxnUkJzXjKZb6Qyditq1ftf//nv2LD/X07vTBvzz/7lJ0/ecLmqkWbX6hZf9RzPb4wXcC1A8IDYMMMVOMovF7c74pnQU6HdcY6Ypx8fuWEAGwsR19565rNrZ60bLlmpaBLDrCGXwT31QHEvxnAnmVgz8YZv5QHAWwvGvzsCmOWkv9xGTBuSSaeMwHAZq9HADv+TGS+OHAdiW7+iTQPpyWE1OKnyYqgaHTog86nJEqIohOYkZyP3wHAdlTGm9zxPoc98B4AO0hkRwZw1KALgiTKU9CXpnjZ29qwbZi3eEIk6XH1lCz92z/4rH3u333ejtC5tbR9+IWP2N//mc9YOZ+yUWvLMpOujB1h3Labh8p7aMry/hi7jfqOmMhmkkzauH+AGu8UpOAvoYkVzyoBsoOhS+fQ0AcUoCk86AlY4/rYb4CH7GkHryOIE9jcTI4Qu5AfYcpk4kyGqOnabqO/ngsMbCY9KLgoktGiGymf4gyL3hfSFxYQHafQju90lFWLcc/Z1tK7mephx5YKhIBeD8bc0GCoCdoPII5AcuIgMRnDt3ZXo8IQE/DcwHBqfnHZPThIagH0A9jqxao3ZyTBEBjp3vj1qQQayLCFScQxIEL3/PSZs7pH129ct2vXr6lweu655+yjH3nBNu7fs//7c39it669a+VCwb7ruefs+Q99yH71f/uXVq+U7Mc+/f22uli3M6dOqHHabTcMFj7rAQkwnjGTSboWci+kPAYDo3mAjmQBrVomK0Z4BjTFAKOw4gAB0CC+06xDk7pSpnhr2rVr1+3m9Zt21GhYtVSWHiLG2jQc7m/tiv2byBatMzJrkW8XSrZ0+oxdeuxxO33xohXnapagwEinZfimZoM0dFMq3MjLWPf1+px1umgb1xUjycPI4SjAyMf4PjwSuL9vXn1L+RkSO5AdXn/9dfvm17+pQvP+nbtWwFR8c8v2d/fEqIIUUUgmrTAe2sm5spVTQ8sNm1bPjKyaHlk+ObRSnumrnOeH1AOQF2Bg57L+HBmr9hGSEHfCCmMaZsYwPeZdkfkWQUjqhkL+/yHsPYMsT6/zvnNz7NzTMz09aWd2NmAX2IBFIIVAkRQIMAhiAAsqJkukLJeqbOu7JcuWKFkuyeUvsssuS1UWSVEkFSCRhkASEkSExSIsFpvTzOzuzE7ufHO+rt9z3nP77gIUu6qnp9Ptf3j/5z3nOc95HpcwYtsX0UCSX4ysu2wPF4eY3euPLFus2H57aPutnm3vtwRgLx/fcA+Cbt96re4MwO6PTQD21e0du9tqCcA+98ADMwb2YOzX+IGL9yk60ghAWg0AW0WeaIQ+iRoAtk8gObOQN/71Z9vPPxjYataQQyWtT4/8R89YAEhcD4hB7/6erlcywRRTLMChaD7hs5MkLpwB7gxKmWBL3gB2VEkTX60mecJUQNsD913UPoacwcHBvvS1272+66ejGdrtiXEHA5sGAoZq165e/R4AOxjYTKSQI8f0TVyT2V6n3DPJJv5pAHYwWOdA5/l9e75BwHVzduycIW+6uLHGYi96N4gdpKN5sFrNljC3mzPgnG1oCYCL1/JGs7+reYC/SGIgkz+RH7748sti0tJscvmvkS3VKgKwYf1WydNsbK+99KJ94MHTdv/qyB48UbTNCtNhY5subdpk/YIdLpyzVnHFDjoDa46mtt+f2P4wa/vjojXwP+z3rDUya2cr1kVCkZuCHwbv5NflgpVLedvduWOlPEB0werU/NmpVWBYL9Rto7Zom+UlW8wXrVYuWQ1WYM5E6JKZpI0lCYJ5MXGR3IzYzMKX1whj8MztAcJMczaaFq03KVh7kLFmd2qdvtm3v/uibR+27E6jYQfs8yD61ZKVlmpWqNd8yic1uthLyLUlL4pWNmu627VTGyfs4tl77MyJTVutLVgJclc2Z6XpwM6ul2x4cMd23nrTyqO+VQBFySM7bTdFY+0D5vOMSh6RGmkk7X95YEhuD0auy2ECSkXDmVxXzUWmQYtlkR2Y8I1pX9YUk6rKhOZkID0HcxyCPI5GuVw3xiM15+/cvmmdNjV0VjEbti1x9eatO7Z+3D0n5OskdjhNKnJu199mitbrDxjYmHs6KSDW92ztpoRAazflhSGBo+NLuUpI2YWn2FFy6A0o6WFT/9Bc6XXFwGaAlrxN0+ZFpnc9B5w1eGZ/z8E5fS/p3keuqpxzMrLmzrYmn0fDvuTCAsBeQJt4YVnAcq6IqI3XWlAuyYknTIz0Wna4d1fyY7X6ooBqSa9pAhvTS2p1RoqT3ncC6mf7EMTGqnuJMZX31o3b9v/8v79l5dqy3dresxx/u1C0u9s7qjUgdLBmYLv2Ouilt+z4iZPaHwGZiUtMYXLOzuDFiLOrPXue+Rwmfegjl2sV4T8A15I0lPxk3s6fP6/X5PXY4y9duiQyIRIiwTgm/gzbXcV5XhMfMn4XfAYsh7jOW+hPR3N5dq+QYMULr1LRFDZm0fuNA+k24zXXENt4KPkLJnEAs1947nlN8T/y3vdKSu1w/9DOMsk1HNhD73nQ9nd3NM2DZwl53vb2XW+8J0kupm3BsQCwWfvkKshjBGh/7tw5AfHowdOEB1PijevC8QfDNwweMYjk/xGTIz5zzbkOkIrAowBkBfonggDfK1Zw+ciJRMdxtJmIZAK6VktKDC5hjMa4Gxb27fnnn5exItNaNHzdJwgIgMZA0Q1XA/NJQPPasXX7pV/6BatWy8lbC9N0l+Hg4QxmMr/H/wPQFm6Rz0sHm/+HEkLgSdRHAybpaTb0e7aAeSjP1MGB6rcg76gOF07i9StxDSkR7g9pzuHhwcwDj79HbsGa8fwEbz5XaAhtbu4F14J3eVQkRYv5STvuUxBXo0aM83xHbvjehx+fVaSissNuUbfV2dd8DhswTBJdFNgBXTEHZ+OfSVg+beqSf5BWNgmSRyQVackVW8EqM7WlelnJEaCtwGsB2G5gA5gr8CQB2JLSCJZGCnJcSC+gU0mbdN6cJe4A9ryEiPSe5gzX5gFs1zNLjvMCCxwIiBGFeQfiALDL6CVi7FJwM8N3nGuYjXwfnbQAHQimwcCWtqJMUQaS52BMH2CbQo/ATcNAwHgCsBmVx50Yhh8aanS9KK54EEoAsFOzeqUmMBHdHQoeuq6TXM66o6FduXbDdpo9yxWrAm1UsCMlkUwpQkaEe4kmUwjz46Aa3S26f2ih8aCGbAgPO28xlhJdMIpOudkngX0eqFdffVWBljeCwvzIH9eUB4EHgHf+ZjRK1CyR7EEKsFR/6JKSLORy0lZfqhRs2NixT//YD9sPfehxG7YbVpdhlLuoCkyGwa+IzEbl+td0ytH8ZYMnAQgNwxmAraP19UYQYEMG3ECqo490SK+D682R3ER0svV3PLGQIaQkOrwpEZt3rJ/4GEX8fNFyBKRnnXn3jgTE4SZ/HjzZEog+oaBDl7rn45waS6Pxk0bYY5RdwGxyqwccJDlMADassR5SLYAXBL8+LrUVFeyDydCG6gySpKGVTSGUs2pt2Zq9iTUGGfujr33TvvrsS1bZ2DSrLdjf/vv/UGBfqVpLYz3ObAZgJ6iWsmZ1mNntllVyZuWs2c6N6/byc88KqKpS6PZ7tlgsSmeU5IVNES0tCgu+Bojghj5wdAFuAHG8SGNde0fSmYNKuRLTkJhDrBHjMQzy8s50FUMgCb+gS+36dw5gawOhSJKMEswH4g/Ma9fGloxPMLCyfv88Ih2xY8X4RsIi6RfTqNKUBUm5Gg4kom4UhgNyCUMHRgk3jtvy6ro0l48dP2Zrx1as38fxuGTXr12zP/7CH9v+zqHVywu2fWfPlhZINPrvAOfV/EgSRexObFhiI2SZcoCpM7JWb2CHrbYd9Aa2fv5ee/TDPyD5EBmz8VwlDWw2eDc/iSkXmpq+J2gTYsKBAiAV29oo5ySmAryOBk0kx7HeQ1tbDUUaeP2u9MO7jUP74u//vn3jS1+yesbs9PqqffCRh+3cqZO2vFK3haWajUk9clnrtpAjSoACzVv0zYiFiWkVI94ke7C1SDpgpUmXMZ8TI331xEmZfR0OzJ57/U3bPH/RckgmLCxKU1vxHaa5GmeAcHmPMXJ596bvnyYhEmOcs6I+sad1rSiAU3Mv1mOsI0Zw2b/ZxwMgcEzFzW5cKisVBqy+tI+rQE8j5doPEoCtBmICEud54SqKAsCGBQ7IOJ1I4xAAOxjeusIzvddETxQTycEbvwMBlacYlr5x9NU0gC7NW2/6AJT0OhQiO7Z755bYOBT8FApot2lKZDiy3/vX/86++Z3vWndAQVqwH/nEJ+2zn/lpG7duW9F60ruuYizFKDTNLvQQM1lrdNw7Qo39zERj2sVp18qZgY8SZjGR9dFcsRZT8sk+NUzNDrEs5D3QV2wjxhUYCWf9IMMlw1dnAnqj1p9vAHCBdTJIZtQw76a5CXwiT6gtAFIONRkjM0ckO4wG0kQ+IqwzaWPTZEvyHwJiE8PDjUqDgeUNvzQA7E1dgaMuJxJMbT6nQKFZTpNKc23p9xQDlehimDtVPse+2htN7LDdVWFdR49/aVnFHUxW4ga/D6AaYI/HUQf3IkEl9lJMkGfAWKIogPGyvLxil65ctmeff0G54gc++EH70R/9ERVBv/Mvfsu+/dTXBU7/13/lV2ypWrLf/s3fsBPra/YLf/kz9uB9FyQlw/QPDDeK2oVqReANX+O+z9jBSYedGI4xIPe3lEXCbjCbXGLtuDk32rmMSlNQYmQIyIEPYFX/x5H+xeef1wgsjWEAbAptGGNN7ufIbL/Tt0mhKI+Bh9//hB10uvb61bfs9s6uTASv37ypfQhAWV4ilcpskovrI13K5UV9xEDb9R0XpfvIdSYv43PO7/KVKxo5Zn1R/EKc+MIXvqCuLgaZt2/clCEVzEVYtUSVlWrFjlfLVs+MrWp9W8yPbL2asUUY2DkMgbMur8IYPnshk3wwo5hkxOuhWtGeSNE2a1gmLfuQ4VNUSLH4nc17voEZmOeE8wA2DxDgNdNVEDlUjLZ7Ns25hAgA9s5Bx84/8KBVV5YlIdJrdWzQwR+lJyY8DOyDTs9u7B/Y7UbDPvMrv2z3P/LIjIEN4CeW28X7tI8QJ2EkzwPYbqAZpoH+XMdog9Z5AtsCwJ5pYOddFkSSeuwb7wKw50FUYpuzshyc9bx4joHd7SQJQt97wiQzflZNI4CM4Uj6lYDSbmzoEpDopgMooNePtjVsRWIrRSs/C+jDOuJnAO8A0wCwiXnoX7997ZruBd+PqUDlLxynGPJ4MBwxNo/2Ao9CIa3mTOnIa9NuOFdXzV+TyBP4GEXvrP4M2RGBBl78R9ydB/EiDs2D3fOvG//nuOJvx89GPq/9Iel+BvjjYEAQTbyZTDyVP8s0IwD78pU3nKmWWM81GnalgmVGQ4HHSFe+8N1n7L4TC/ZDD6zb+eWpLed6NgIQXTlj3bULdjVz3G6NynbYH0kK5IAacGzWyZRtyKSOsl2/2kyb0WiinpeNXY6J4rIt1Cu2ulizerloqwsVW6yUTFxWDJDzOavn8raOyRlrCDY1hB0aDUy4cl/HI+kMs154Vj0X8L1Dkhs0mst5mYHfbQ3sdmtgt1oju9Uc2u3myA66UyvWkJ2qaVKWpl131LPOEDkgJjgKIrfBlNbEdb4gg3NMfDGBg9yCEWQZsJopUsznmZjFPFXgMg2vsXUbuzbYuWv97Vt2sla2/LBrhWTSiEwTBuXkqTSlPG/CpBCptIl1W4ci+dHApLalXpURnCZHcjIxZg8uoauMDAqEOVj31IHsrarljxjMs+ZLaubTfJPRKsSZ0dD2d+/a7Zs3HRClJsjnBbItLC9LSxnPldriUjJWRvYvJrOoM1MMimlTmtsA6t8HwPb49E5mdoB7nqMEOO0M/ZAhi3jtQWuiWhwSVUigAGDDQKaWQZqwN6XNkWqqaPCkfEQkMw+aM2zFh89cwoM112s2bDp0AgMsbOo9cpLltXWrLq1YrljT5I00wYlrNHq5X0xVdZuq15n+paEOBsB94bjQwAYDEIEtkS2iEThrqCJBxNHl3QcHGdP/65/+cyvXl5U3Li6vCU/YPzj0ZvZoaM2DfWsdHkoPXEzZ5CNFXkM9CsjLG1NQ5DncX+V8qfEWgDbA38raqvbRD334g2JLc38A/djnYUQD3gaLld/nd5977jlJmQmTyWatvX+g55LX42ff8573CMt55pln7PHHH5f0iIhhSYoqXkfkRjM1NLVXFwryYIONe3zzuOQX+Vmms8kxrly+Iukg5MeObxyzB+6/T8e6tbll23fv2okTx7Wu0SMn56KGR2YEYPjYxoZVYWOnSUH2HWrHjRMn9LXLl68oF+Qd+Q6Oh/PnfLlXPJMu9QbpoSIwm2PTxL9qbaSR3NwwfoevBXDKxJomYgoFXQ++x+cwsE+dO6+pPE3AMVWX/JFguYu8IHk3/7usW8BrWPE3btyULCg5ildDbpxcwPMl5K6SZAax+bOf/Xk7fvyYcmLMbAdDrk9eedp8szWa+6yhUIHgfrOGwNlCDkZrmOcIEkmva912y2qViuJ0G8JpArDZt/1583dwKzW3S2XFH74fGEsQT7mGwbjmXCBQ8PfkeZOUBiL/4J7xpsnmxILnI1hgmFyGdreICklSbpYvvu+975/GBfBNIH/EvlazE40+N3AMXSOBY6ki1eh46O6mYpyD9hF4122dXeDEMuL1HODOWLVSVPDvw77uDxKIjQGQs/9oGAaAPTOOUhTzDZgLGQC2uuF/BoAtt/g5ABuQPdjcwa6eZ2DDrvG/5dIpKXVKDtFu4rhQdf2WuLiRTM4zh+MazLqMYshlpBUHwIFGF4tDOuC9gTrkFIiAYDgBAypKf07O14OZ1iK6Umg+A7qwuBn5l7wLmjqWtVq5Yr1u39rtrgoJtK8HU5LztiREmn1QEA9C0tfBPIkiDF1OqP2VshYg4yhR4MCyoLC5cfOG7s3ps2cUeAlUBMYwH4hzjocpNjcCJGuEgMEDzucsVh600GnktdiYZ3pPFF5LS3owMN3hGgPcsyns7u052I/+dbkm0AYAe7VessKoax//wGP2wD1blh2iy1h0YzFpDRZswMOZAGU+F3DNmmBUBXaETMuONPBmQEvqkGs8HABiiKZWS7paI0bPp86yc8mJtGoUqXwE2VlHOd33ePueLrjBKB28o4DjZyMJDgPTI0ApwOtowiB1AEOcYxgpUA0H7gLtIqZ0+R2w9DH4NLYpOQtnHlIcw+AX0C4QL4wcW9KnY01SwPUJrHS3YZpqNBlmcdGGk5x1Rll7+qVL9oWvPGWdbNF2ukP7xb/239hnfvlXbL/TlQwHa0WjPebGZ5InGg70TrKcHQ2UdKCnV8pm7cbb1+yNl14029+3abctQF3MRroJGtHqaROswqLodx20lwGqM+qCzSfpnQCwEwgDmUvATWJIOcvVtbM415ncCwZdNEBk2ugAtsZzKIoS41gs+2TSQrEZEiIByiLj4TqUHl9YImyqAJ7o+tKkio/62xKqYgQIxvlIOvkYj1SqdWnhYeqyur5mG5sbtnF8XZqC9XpFwP5//k//2b79jaetkCtZtzWwlaUVMUKLjKqyaXJ9UnPD1W58ZEgj/7miDcYZeRTAwmZsar/bt9MPv88eeuIJFcliwmiJ55ydSXNRbHiXDfF3AOyid70xwOH5oRmavj9r5CQ5kfh8NsKQHhYV/QK0yrrmmgjpda1aKNgbr7xin/sXv22NO7dtuVCwU8dW7bGHH7TTW8dtaYVpk5wNJi7dhAyJyyU404REjPssQC3YccksiyIelhkAIskHiXJ/OrXq8pqN8hXbbvXt9Rt37OQ9F82KZW/MYCRcKmrk06cbfAyOoobrMg9gfz8JkT8LwCbWz4PXAVCzhlgrbtzo+/c7AGxXwkjJUzr/AIuk9+zFrctuJYQ5yX54Qu9vMr+lmJCkUEbFAa1QRkR5NgAyAm7+XgDbGdz+8lG6zYPYDmmrST6DuI9AbL9xJFwHto/+5fZtmw66KroLmakdAEj2h2JAvfn2Tfv9L3zRXrl81XYOWlYo1+2nP/0T9qkf/rAtFClsO1aYDGy5Rr5jmjIYZwvW7I0tk6TIcpOB5QZNy4+aVp50BL6Pi4vWnwCihYxIMmpNpozKddQoYI/w6ZdgYJMkOkuXaRXXGoqROZ5t1hlf5/8040hw0fONggJzOhjXgNWAT7CuGRNmDJtmE/kDmso8w4DYRwC2A8xKSpUPHU2czO5t0r3mbwf73Qs3j2diY9CsSLrus8moJD3E9VDzN5e3Tn8gQgJxiikpiur64pIaboyuEy80vZL0e7nnnCMxBHAliAFROJAHUEDI/DqfkzzMlTffsoNmS+PTf+Wv/qoYSf/mX/+ePfPtb9lrLz5vf+PX/oqNuy373O/+C+se7tuv/cov2Q99/CN2cLhtlXJhplFZLResUi6KJYXWKPuQioLEFFaDWyAE2VVWGoIDaS2O9BpcB6RDyAW5XzCMpB0IaIFZdr5oZcAM2F7jsT3z9LeVL2FCPc0UtOZYT+3BxA57Q3v4/R+wVQzGxmP71nPP2XdfeNE6w4EAC4whe622jVir47GYXDCuFxYXZoaxGyc2JAlHoUBRdwxgZ2XFTp8+badOn9Z1pECArABTC43MN998y6q1usFOYg3yHL95+YrdvX3LyoWi7dzdtoVq1Tr7e/aerRNWGHSsmh3Ycmlqa5WMrVbzVi1A/piKmVXBib6IVijj/WUFIhiYANjStGTMXybmR1IixPfIn4MxFCDgEZEAaQkHi5g6cO8K4qwD2OTWTOhQODWaHeUjMLAb3aE1OkO798GHLFMp2R4AQ7tr4/7IRn1nc0uHvNGyu6223djft5/5xV+wh594wnoTE8kEGRSKrEff+z6tQfZwWFUYObLPu1ih5wM+r+fvipxz4w6z/S3VJJ6XHgHYeq5SzfJuAJ9nppimH6N5Hs+hcsS0h7qHzpG+dhTmys/Z32VAy+QnLFmKYwALjwTSIUYjtN2yhx58QIZZ7LPolspXhykLiCdDplfaYvwBYJOD7+/uqtkhI813mzgmAJttUfvinHHtDBxLV80llrzRG/uE2pfzrOs5GY/Z5vQuBvT8z0dDdb5Gifz73a/77vx8Pk/n+QhAbwaspRw9GHFx32a5TQCAiSDCsxveKy++9Iq9fumSNGR57pBDg3SM5jXyHVUkMrIZe/PS67YwbdvP/cBFO1UZWtU6hhBWd+m03S2ftJcHy/Z2v2hDahyabJAlIFMUMKiDLe3Tw2vlotWKBVtcWhBIxGh6oZCTarYRQQAAIABJREFU+epSvSo/GmQXYV6jd51hahOJJSQjs2bl6dCm7GmjofZ62qcTDLuQ0ukPDNiU+y8JGFh4yeyMWg8t6xutpnVyBesXq9Yr1a1dXLB2vmqtTMV606KNM0UnFiXi1miEPmvRtk4el/kbBLR6tWaL9QUBMJg+qmlPPTMcCrQO3eNCAm0g4WmyhhtbKRkxv9ht2Y2XnrPjxYxVJwNbqWBs1pIp+SSXSQC2xxcRWGANcj2YYORpl7yXswqPAL+sJJKI/TMWdtE9rnxqy3OmWTaVJDhivUXOJiKLTexgd8euvnnZtu/cEXC4vr4mOYiFxSX53zBJcuaeezSRydZL3s6+rxwrzM4DLpNZUd4o/yX+lp6ld671kETzPGyeKBXPKNfA33xKKmr8yOnYE2F1AjarUU8cSIA8QPGQa6GcxfNU4o1CZHrmHbyOZsuRtIieKTT6wQ6aDWsc7mm/pi4CBFw5tmHL6xvW6tJkr6mep0YDwOZ5YkJ6gHzZBJNJZ1jPmPEyvvQpbCcyHTX45/Eb1TuQJKs1TaJ0BxP7J//3P5N8CJJpxUpdxExN40oOpmsHe7vSApfqAI09mSkvCPcgXoCtgKVIn3lhQVgH+zPrimeG32EvF2BKg71QsEcffUS/C+OYRrUkS5LkKsQY9ntiPr//5S9/Wfu8DAurFasV8gLU+XmaZrF2ATsBXcFowvwwQHSugfC7RE4NpjdTi61WUyQgiDvIz4JNMamm3x2NBWIT704c37BLr70uxjJ7EGAoUwWQtah9o06P2MqWWalVBQaTM0TjG95iper6y/ws14xz5vpxXOSK8T3WVWhdaw+cTrSfMU0kAkDCpYLJDsESPIvrENcgDCKdMFC1hZU1O2g0/F5CJkQKLhFMTpzYNPSnIS1w/iHj8q1vfcvefvu6akgmMLwx615OrN2ZbAaa7YDrNrWPf/yj9t73PqScO4eM1DAm6Rx8D+A6CI+RP3Es7M+sI9ZV6E4Lo0UOjnyl27Hm4YGwX4g2GDYLf0nEJK6Hnh1yXk1zUL8WdM9opIGNxFQA94BrHA0BjicmAGOSIPZD+Xil8w2ci3w0XiPWYjQTQtEh1p/iUQDYDpz46DrsKR+XNwF+PneaClSAmTTOySKT4UgCbqL7z/eDfS22a0qUohARUE7Smgfo9i44jJYuhc4QGQwCgGtF4XjMuEAARE4CO9IZc1FxlzwQwJxYDsHAVhKRTBxdf9R/JJhGIg5mfHxeFyQV0g5yOgM7GIkCAgi06CiVfGxqsVwQgM0N4AbxUMeCim5H3LA4/xiV52+QaPNaADEEURhLHVxNYfUk1hNO4lxrgBCxkOlc0wGnKyVdGJJVH++OMUTplmf83bWL6UxWLFcpSbNpp3Foz73ymg0Nw4KyOmbcy+6gL8AcQLxSr4ldTWeNkVzcY7udrq2trupa4WDP1oKOEIEC0JnFC1M7ChI6TnJr39hQMKRY4/rwMHM9Nrc29RGgmsAbYvm8FsFcTLbhUEGE4MT/CVD8DgA2AACC+Iz08oARLJAQIDmrF8yqNrT7Tm/axmJV420CnNWdAqzOeweVhIeHF1akwGzA/GTXp801dch9e55JzJCQ5TExHfp4VK/T1KY4hdWKvAMyX7NsOrVFWKORTGRgfDqYP1/IRCIcINp8UqDEIHXMxYibS9xjekDi07xLt7enZwwABfNKtLfmdXAJQNKJTEZ+aZjXtViT7q+u1ZTA1LMOY7bNtjW45q2WHVuju2YCsBnvx7iOkfEhFKVc2bKVBbtz0LbPf+mr9vJbNyy/vG6V1Q3727/+D+zYqVM2pRCUcL+z65y56KA9wBwszlG/JzuyKhMIJJ69noLvWq1ijbev2p233rIrly/ZzvYd3V9+jiSFpAn2CsxH7hHXwJ2xE4CtTqezjI/08T3ckZa53pOzmQBSHGRNcULJsFwPpIdMwcenxDKmIMLE0VeLx5zQoA3ZB14XveyIm5J2SDIlPOsAKTzVFZJs2C8ULwVv/JGoAX4PhlM7bLSVCC0urdjK+jFbXlu145sbduz4uq2vr1gNjfLR0Pb29u3ff+4P7Pq1m1avLsqYa9jpqkHAa5JUkWDykfgi+SViNwYwmZx0WWGbdmD1tLsCsM8//rg98OhjAp94dhi1pHAmjtMwC33wIxDbtb4EYONPINTOR50CsBDAMWeYKrA6WEuRLqcxaXQapUM5GluBIrzZtK//py/ZU//pS5ZFU71YsHvPbNn7Hrrfjh1btoXFqpUqBeuPegJQipjQcJUFFJiVMNQtIfdBo2YgwJDimSYFeoQU6bCwARRZ61lYj9W65RdW7fZB224fdmxt66wMknIlRvXzSsjUWEkAtjPz3SxUz29iYM8D2OHG/mcB2OzV0SALprX2rSQJw/4wA7BDJ3tOY1DAaUweCLgOfWt/DsQiTAC/x5qEv1AE6Nlwky2Nu/J3pbE91XPLeFzobn8/BvZ8QXQEOsyxr2fVlMfd+eibSiZNwOzevWWNvW2xr63fnvlSaJ/M5m3voGG5Us2ee/mSffHLT9nrb75t2/sNSSz84l/+GXv/e+8Te3TY2LZj9aJVSugL9i1bqtggUxKoKPY5hfuoJRC7MGzq3o0KdRsieJQYCu+Ix5OpQFYYR8g4zUuIcI2IJS5RgWGaewocAdguHcL0lDMXYIHn1IwWk0hMb0xgid2upQ+QrQG5TF4sUoBicgiZNyVpD46PHIFEWNMVMIxnGrJRqLqklhqR/aHr6arAS2aWKdZp7FnrI0lQacIlxTm0sJPREwA2+RzN4Rbmr62OAE3GfPPlimJGTKnoKUyyTgDYLh1yNIoY4DXTdaypO7dvWaPVtP2DpjUB8Ucj+9nP/Lx96lM/bn/8h1+w3/uXv2Uf/8EP2f1nT9kX/+BzNmzu2wcffdg+/PijtlDDpDVrpTJNIPcAQKeSOOsGmyPllO4rArsdfwy0t8v6iIcCBTFAqZ7XZL4KMxtgS471+ZLibqMByDfx6aXB0MrFijRMaa5SUL5+5S3b3muooO9PczbNl2UG9ec/+eP2zWefs28//7ztHjZkekvTT/GW0Dlk4sHBPDXeMlP72Mc+ZoydXnv7mkaRYVzLDR4d7KVFgYwAyO1O2x577DGxrtBRJe8DhH32uefta09+zXrdnt174YItMgFXrtiLzz1nL7/wgvW7Hbtwz3nL9Lu2YmOrTPq2WDJbKWdsqTix9YViagRJbFWyVtxngH/AM9YMax+QDvZfMLCD+MF+GAVY5ELBbp3tEQoGxDaY7hJGmq09gZ1ihY7FFEcjc2+/Yf2R2fZBx/aaXdtv9uzCgw/Z2tamvGbGfUzBpjYe4LUzEYPu7kHDdjpde3t31z79lz9rj374w9YdTwXaFitl5auPP/KoYjxpYgDYGnHWpGcyg08j+zwv0ueOiZ9EUAjG1bwGdlwL1hI/Hs9exJeIiOQPXvI4WC55tDRdxutyT53xii+H64gGk4nrhDxkAOzzkzcBtnPtAB95Pt7/2KNiuNLkBqigSdXsdFUgk1+wN7KHoYENkNg4OLA333jjHSaOkhQIgIomd2rsCrRK/kUxAQhDzPdH5AJjMnBu/meOnfnOPDiaoTEdFBMi7wK9JfsUpCTfbN4NXsf33w3wxdbEccU+Np+3B1tVQFySLJnP3R0ARCICA1c3gybGwsC+dOmyLdQW1GBnikQ+SdTkNtV0CPsQTM72jcv2lz5w3s4sTGypOLZRoWSH1ZN2PbdhVzIbtp9ftsZgIN15AdSLdcuVq1arlmylXrT1cs7WbWIlpkWTWS4xj3tJ8xu9XkwkAaxhudqgb7kJRngYmiMxCsFlT0xWciOaRWw2g07Xug0aazT8+3r+WBuSy4tGDuddqtnbo6w1CxVr53LWzhWskS1am6ZsoaJ9lwoKjdwzJzft5MYxW6wUBahTewNe5oaA6+RXGLmHN8VI5BXkuWjU+bg6fhE0y/IC12A1TrheY/cBGe3cttbVy1bvN20BrfHp0M2ZgRTYa2Xk6JOzyt/T1C1Gz0y5CpyVvrRPU0WuFNKg5HvBwKayUUN55I1p9+A5atLHemJlohfsz0xiDo+H1m417XB/X88gEw80SDFxPGw0bevMaTUJu8Qz7as+9esSJf4x3mWOWcK/6Ci+6Lmfqy+PAMSYLvdaWGsahnUA8KF/HQ9GejaV8ybPD87Bm1k9Px+kOoplTdrzBhAWALb7Mfl0sctb+hWK2BnPTxud6MMDazUPJE8i0A0C28qqAOxidcHyRXwW0rQyjWYmWVXr0PLh+U1ECsgswY6Xn4ib6nmKfETamD3vxNfR2BZX11QPYVD9m7/9e7Z72LJyfVGSi9dv3vJmN7VetyN2qyMBE03fsQ5o8rKXHE2VudcXn0PsQxKDj3wObqaJl+FQGEqAtPfdd5+uFdgLWAlSGvwfQFAN3CQHwkdeg+/t7ty1YyvL/jFpQUd+RU7y8MMYB3r+GUaB1G3BZKamwwtDDGNJa/TlUcLP8zPk14Dm3LeD/X0dF8/GuTNndT7UV/iBXDh/QXkchts3byB3kZEmNpgX+NPdu9vax2p4CjGJAdFzOLRmu2vLq8dEgOB82OPCLJE7xjnxdScTOBGBaxdgPU0gPKb2kC0ZDgW0kifNm1dyvcIcmxgJEMx1ponQgB2+uWXdXj+Rnlz6j78BnrW0tGy3bt7S2uG6gWdxPZ566ikB2MixrS8vp+YtBLmCnuNZDZAk9cjR7733vH3iEz8qXK5cRkYF4irX0/eXAM1jn4p9i9fi+JER2dramplQcn2I4d1mUzU/Plnst4j3QdQCByamg0NwP3n8iDPEEHAH7gH7E7kBTQpygJia01SXmc6Vax7edXGMUb8oJ8WHLhlL8jvcP+UtiT3P60YMimmqeckXAdhpbl7BQ8w/OWMyDuzmYXQXXQub7ohr7ChQp4Tp3QC2pEdSwaXfd5E+189OxosUdiR+bJQkViR9YuoMRmI4IKYfIBIAtjMXnfnNCQXTQKFARnj8TdebU2LABpv38TsAbACqeQA7pvkEfCcTvQCxeYCUaApzCAMRjt2N1JR8A6ii2VtEH8wZxCyU0NbhmFjk80nNPIAtMEwGmUkuABaqZayLs3e7Kza1uBuZrMwSCejBwCbBAGDC/ZVuszZLqplsMoLhvgHSEoyH7jILq5vAnmeEs1yy23u79tTT33WH6kJFmp9085AuabRb+nx1fd02Tnhh88M//MOur5iMKTlPPeySdbGZtiL3l4QhxjICqA7hfyW7sIU0KsF4R1sJRXT05oMMIDYPjzTNUrcvui/qoMlRFhZb368ZTqn5gi2US1ZBYxTTxknP1utlq2anYu/ycGokW07DSBiAMqMH5pIGMrtQQeSFvT+00SU/Aq8FsCK30muncSTY120xsaWVihZcAijmgRc20hkLm2QimXkEgBfJwXy3cz6pjiR4PhmeTyjU7ZYsyEjPL5s6bEgAFJlcsGlLg8xZDQQt1hObDx/DyJECnHvB9SzSiR5PrNVo2eFh08fV0ZwewIYo6ZlUlzmXt8rCorN1KcILFTvoje2lN67ZF778pPWzJWsMp/ZTn/ms/dKv/po1SXqLObH9uc6ANG586mMqPEP9LtphyasdxgISGtK17Nuo07blQlbMEAwJ0Du9duWK7aCDixkbLC8ST3T3RgMrALCRKspYyYuXchmQ1TuYYV7kcc1H4WkkKblP2s0RbxR/YMTIDdnHxQFkdczqrEuU08GYlKBKY1IbTsrYGDFl4kFjvG4qGWZ8POtsVNxHsWGW6npfXKynaz5VF/rWrR297x80rFSu2dIq44RLDl4fWxMLGwB7NB7a2TNn7V/+9u/aV7/ypG1tnrbb129YrVC0MnG9QOxMI71IQCBhghwHBbJAFdjXE+vw3qdw7dl+f2D3feCDArC5TmKOcQ6MvdGYq1TVhfcELr2TNKfuPT9Poc91CwY2i3OeqSS2U4w4xl4STRxizYS4WLJhq2sr1ZrdfvMt+8PP/Tu7/vrrNmYsKp+xh++/19733gdtaalqi8s1W1ldlIQIHf12u5/uE7fK43psrNG9BrwGKKUIax02xChAZx8DtRJsl0LJ6uubdn23IX3J5eNbjAapQVaEQZ80GX3KwTXEBGCnpJg1Q1OO4v/dGtj/JQAb4ErPRsSnpH3vrtZHrHpvWM0ZPaae3GyUO41sBhNde1Zi/cEKUF2a5E9cB82TJsnkwMBFxx+jJ0mOsfc4gF1VcQbA5lqh8wxs3ddULEXNkyCE9OkRCKEvBEr/zh8WK+ntN9+wTmNfUzfl7FgsbApt6WDDisgV7db2vg2tYC9fvmb/7vN/bDfv7GpctFqv2l//q79oH3jgrI0bt229wngxcgBtK1RqNi7QAkVOxJs8pSyNkr7lhm0v9CtLBrxDfORvRZLmBZ7LzhBvGJVXIw0ncfmI+OitjK3EkHQmZLAj2Wd5PdZjt+0mM1wvxvQBjjQxZRnb2z90du8UDVtyJDI1JiBgqdD8TxNsY2fVxzSIA9jIaPkEgu55+hvBZOUecV5qUqT/w870RNKbSgLfokWX7qnjGORwUzUnAa4xgQVQJ7cj+nKs3eFIRSYNdZcccZ8C4gEficcRk4lF4QxPTsHJcI2+8pU/kbbf7kHD5UryBXvwPQ/ZAw88aN/9ztPyfljE3PXuTWvv3LIPvu899vC953xyrlayYoUxzLJrleeyiq0ab2bvKDvzSddHkyUey6JRxzeYUJQhrUDGMMNFVsRHdgGs87midBAvXbpid25vS+ZsdXVdppObm8dlInjlrWuaEtg+aNleq2f5yoKdPHfB3rp5x3YaTds5bGhyLsNEIxJdrKvRyBYLZcsmIx/CCQysv/M//x37yEc/am9efcv++W/8pj3/wgv25ltvWn1hwc7ec07GT9LKLOTtratvqSj8yEc/ZvdevE/fYyrpme9+11544QVJT128cMHWlpbsG08+KXMzWENoeB5fqFmhdWhLuYmtAVpXMtLCXl8s29pSTbk9DYUAsMm3yLG88QVzyv1tgoEdACLrjpyPYwwtReVbYfab8n+aDFP06BOAzd6qKafEvua5g8hB3KbBMRib7Rw6eL0nAPs9tnLyhLW7PcuCtdMI6o0kyXPQ6grA3u327NrOjgDs9/+5PycGNoBLdaGuAu3B++73SZ4C2o9ugK5ahX1s5jrmAEga8jmSUZybplMzLAFfLCbVLEnLPJpO87WE55RmZZoAyYMovD40keoJotYk+YVkbQIoSz8viRKAxMFQRSn5RDTiBXIBsKepOIg8SIiQF4jx2DhUbGASi7onAGyaIwDYEJ+ah4d2+dIlgVYywpVhne8Fyp+oyQBGZ/M1flK+n3n8F4idarAZiBxykf8FADvgJjW31Vw8MgmNfHkeWD7C3RJonhipMY01D5C/YwtK63IG9KW/E2s1RqPj2H3fS0C56muM0MkxXW4OjVo08gE/YBYj0dfttK0iUkbGlhZqev7YP66/9LR99N4Vu7hWsJOrZctW63ZY3bTb+eN2t37Opitbyo+WV5bs+PqSlSv+7OVsaPX82JbzZlUkEBXj3LciJhiRHCRXzkFcS7Igk37fxkxxdmHkt20wYKphYLt7d9Wko9mJlms2g2yo5zi37+yIyVqu1KxSW1Ajs0XTo9O1ZqZkO4UVa2TL1kXznZxzZdXWTm7ZiTNnbW39mK2trMnYHOM9tLilpw1QCcnCslYaY+TtJDjewR3E6sMbw8x6EMGID/msJEj42Bn07aDZkMb99b2mdRoNm+7esUe2jtnpUsbWchOz5oFtri058Md6Je7LvyjlsUivZJCeaslXSLVTMljnY4zIy7uCfR0ZkUrVpaIwcySOwMpU/RBT4f5MO4mFvdWxDDyWOOdOy8Fa1gPEI0gs7WZbZrhMzCA1eu/990sPmxhEHq5J2OTfxFqbAdgyUQaUR/c5Adj8dRrNadJqtqbTDu+/63lbNJak66wHNahPKYubSbo6acife7yUnOyliVM1/mBg+zM3qwGSzxd7qJqDYd6suKDZC8+HUopInEFjW4Qf9kbILJWqLa2uW280tWweo2lTQxbCEXUhhChNm45g7lK6+mQVrHT8flTpJ+Z6SIjO8tPw+yC/y2ZsdeO4be/uW6lat9/5V5+zN9++YbXFZbtxZ9u1tZNUYLNxaADu4D7UzhjhstciAwHOQTOZawBGQt4XMhh8TowlFgFYg8MAkgKmkhPxBrv2+vXrmpQPiQyeh8BOyGN447V4Db7HpBheH9euXRXBkDwqwFOMCLnXITEWoCTPFu/ELMe7XBWA9JzXXlisyySaXJb/88Z6rdfqdu3aNTtz+rR+nv2ICe57zl+w3Z0d7aE3b1wXA5sbC4DK32ZPJAcA2EVtodFs6d4wcVAoVWQECrYVoDOvzXUKvInzDB3sAKh5vnjN/f1dnb9iXpK8Dc31yD9mGuxJYSHkMXz/zVpvNBYTm5xU0iYJJ3CSpQm03t7e0TNNfYdk7nPPPue5++6uQcNwsiBqtjTWykcTwKl5QLNtfX3Vfv7nf04+TZDYDhv7iQTsDOyINxzX/IQV58F9QQOdZl5I8appSh0oAsZQkwHsz+ArImbmstbhftad3R7kUOJKo9HUPSB/Zc/gI4A95xgMb+5D+KuwXmLP5bn1/S6n+8v9CV3xALs5nwCueR3OLe4D1zkMOlWHvO+hxyUhwgsKnKbwlTOmd1m5shqX5qEXA9nNESiHBPQk1o0nCA4ka5Q4GZYIzMYQUvR0D44U2Jyou1H2ffx1iNGKd1UU7nKwiCZiaIi5GMndbNQ4mawlYNvZ0R7gxPAWaOC6RySSPAgklyR0sCkBKzhmzGl4SZ23xlUdaNf5031DTgOnZAB8Cax78AaUqFVKVsMNtFhQQJHBIZqcvd6MLRzJzjyjMJIYXhNjIaj4LHbOk6IaNjEmjhoDyuYEYAMwstnJ+DCN1XCMmADpmFIBRSThOpOYAknhNEtywaZJcWfo/2SzduXta3b15m0bTAtWri5oM4E0C4jdxMCiVrX3f+AJu+f8eW2Q4WAanSxAC/4mQBVGFbFwg90RCVuMZSgJT/eQtcb/OSdY5DF2Nb+BBdjPYp0xRuaSQ9fQRerDpUjU5cLQhm4vADUu0b2W5YcdO7OxaqvVkpIxH7n3zrSY18WiikIVzTK1882YDY2Agqah1m4Cox3kdcAGlrUNezbuuykDulYwfUku2SDJt2bdo5AikTzJEVhOhz46S7F5+MiGs5CiIRLjE7PiJIF4s2Raz56zkjDHASihwJNWGwZiAChoYI8xNqLL5oUeY3ckQ2HeyD1RNE2SHnKH94ui6wZYksH0JRUVhYIDY6qnpxmbML4+zdogU7BsddGu7RzYP/+9f2vXtg8sU1u0peMn7X/5x/+7La6u2wAtpwkaqJEAOeDrCVICvOIE04hpSJ8IGFOq4Z10DoC4BVi9d+e2vfnqK3br6lVbJEHs9dBiscIUA5q8gOxoqEUyBnsCQGSARhvPD0y7UskODw7dRFVdV5zEiSkORObzSH3QhHNTlGBga2JEIDVxxw0jeY/RJxotwfhlQ5LWNgWkNsCcTDmkLZ5HmmBglUrBVlaW7OTJ43Zqa1MmhIwRjUYTe+mlS3bjxl27dPkNjUkvLq/aCSYeNo/b6tqKnT13ypZXFhVj6ITu7R7Y3/27v275bNEWMQfDVIuEQYCnJ5lsaKwVryBzklCgKQF4jS7ofrNje4ct6Sp++Mc+acfPndO5A0ARr2GssKlLPY5kPI0dyWAraWt6U4DJB8YiEvN8fhJhpgs4ZzCTwG2vzVlrZsPE6KrB+m+07PVnn7M//Lefs0yvZ/3Goa0t1uy+82ftgQcu2NrakpXKOTEui7Au+fvZglXrdcW9aKyRFPL6JDlspIxQ8xxUyxV749JlFSpqlC2vWLZet9rahrXHGbty466tbp2zYbZguXJNLE3WCJs819frEV8X3rhyY1iSHT7ydwGaaSKxKUVj9mjvSFr5yRxM+7Q/LeEDOgMIJDeTgICZBNhMziPAAXBAv0cBsIQOceiShymftJKTPnYU4CEzEkADDT2KOgoECk6aqzDsvLPvnL7Y+47A6yNmyxEwEOC1f3T2q4O9+jwBNJzX5Vdesk7z0DDQLeemVspMLDPqGx7yHEMPzXImucZZ6wyndne/bS++dsWe/OZ37LmXX7dCbclOndywX/ipH7HHLpyw/Wsv2ai1a++5/7zVaMblK9a3nDV6QwFXFEnEHOI++REsYelLJ3ZZ3CuPj0x7eCORBiKyRjIti8+Hg5nru4rfeT1VmYv6WhELc0qC62uURJl7UURDsoe+P0Cvy4QMh84gJTrm8iUxsdBxVPMs6V6roRbeJcR3NRc8r3EGfpo+SSabnGOYtwgkRPYjk/EmdWJ+ejzz+6V1nVjbLTR1x1MB18PEBIfBqmOdmnVGEyujzby0ZIfoMqamWala0XQKzyh7JFI/5AIAZFyDt69es1s3b6rRANPm9vaO9vTjW6e0d8Meevvqm9JFb+7csdywa/dubdj7Lp6108dWBGBnpzSxKMiOSBni8mrKhnXn7EqmMgAvwtSS4yHn8Uab55teKPrzHM+HhlcoiNEC7w/s5s079vTTz9hzz76ge8a5YLa7srZutaUVxdW3btyxg3bfuuOMAJa9ZsfG2bykzlbW15Un7x8e6JiQL6llclZMBTKgzdlz5+yxxx+zM+fOqhj6sU9+0p5/8UX7e7/+63b7zh1NnXCNKXiRh4OpxV2jyKrUavaRj33M7n/wQR0fRc53vv1te+3VV+zYyopdf+tNFf3X33pLRj/3n96yye4tO7Nat2OLFavmRlYvTGx1oWTlooMuW6fP2oC9O7GLdN20J2QUc90czSdRIsfh//OkhSjOojhl73BmKyap0Qx2M0IfFqVrkxpHGDjCCAWUbnTs+t0Da3aHtn3QtgcffcwWjx9LHIG/AAAgAElEQVTTtBBZIRIizYOW9LLRM91rdezWISzsjn3kE3/BPvXTP23tIaxMn1RkHW6d2LTl5aX0PJmMq2BCIjECCM0z4o0pPz7BP0nr3kGqo6aVZLh8c5vJj2hCJjGw4/rMQFFYVKXSO57BmKDxAtt7pGqQJ2BM4HiKMwLKtEYd2Ao/g9C7j5qKSRZAotXlJVtbXZHvTrPZkK8OALbADEbHE3j4gSfer7oGE0c0sIc9l3MLfw1inWK6QKiQBTkyROScfWLHjUk1IajfcU1cAdopH8wXfC18T16cGErkuHMl4xyP0i+1N+2O3oIxHYA39Utc9yjQ+Tj72tw08PzrBOAd+X98HrlL7BNcY2ekQSjJ2uuvvy4dV7T9dT2LBTUDqE/d8GvqRpr9vl15/hv26GbRHt6qW83atrC6bv2lLdt45GPWXb1oDStbfaFshezYKrmRFbMT1QXjbtOKo5YBK+SmRSuQr0iajsmFvsyMM2PavWPrHh7IO6i9v2et/V3rY+qpxpADRRAXRFAAyMoh+ZGzwTRrvXHGetOMZE0mBdfdpjKiksZVBkmp5ihvlc0Hrb5+yk6eOmnHjq0r7w3pM1q0rCORa5ieLORsyPi8TWyQYaVnBV5r4DT5T6i5SN7NlAo1Zy5nh72e7bWattNs2N2Dfbt+97bd3L5rB42mHRy2bNxu2vG82U9/5EP2Qw+et2r30Mr9ji2V8mrOa+ojC0OeI/JMhto6m5lYr9+w6ZQJqrSmtUkcrakZYMz0DhO+wh5Cj9oJUZFXhReF8io99hDxXHpOPktMunY7AptgZgNgryyvWKvtcmZIB5Kz8PuuDQ6DGMkS398VDHR4aY+CyIQE3wyg9jrGn4swjU0f1WzXWad2tR83a3aenaxcImrT9Ay6TIpPvpIDiVyVJtnBO/xqpZx0rq51prJPmwrAAosqAE76tCbnIfU6GTpC6qPxnMynkQCFJJItCqRnrRBXIJeRpwLbU++QAeu4RpCWhGTruhHjlbWmaWkH9f0JD4xIZIDpRA2DRqtjhXLVnn/pVbu9vWuZQklNewBq8hGOH7kXwFx8BOrVqhrcO3t7dvHiRX0fcBHgGKwF5jCAK8Ay+7A30pHacMAYwJCfOXPmjF4X8JnPL1y4IKCY3+X1qSnAR4g3/A71jAgAKrndBDTewJZEWkrGkWF8yGvwtwGC+R6/z/UPLzOwL2pL6mcwROKzlAiEYWQEtJNT8fpMbXtjApmQifxL+DpgOmuaWglGL7lU7PMCMdXgdd8y95WaSm53MDIpC/Ba/DzHzDlybFwTrmuYL0ZDPJpdPEfHj6355HFqgAVxMPArXoPz5dylmZ3Pz8wQ0Zwn7wSEhzmMEgB5UwCzOzu7undIiXDtOQ5qvVdefkWs8sbhoeWQOGMCPUmI0HSiecH1AXeQ5AnyweWi/cqv/JIAbDTbuz0wL7ON9Y2ZZEcwsSMH5dy5dxw364o1EEaO/J89m72F/Zzm2GjAxKqrTuiZBQPqua4/zz5yL8QF9n2eTBQQIl/mWDjHMCMNFjXHFPI40ZDn+nCMsbcG6Yf7w33gWnK80WCOPZnXjObEjND6yMOugR2yHhSdITEgo0bAaCQ2ABmSTIenYV7ssLAcYPYArt9VB9EvgsTAkxlkJEQszvmHBYkMFiPsa0Z3CSQEerqHFF/BkHRQ8yhNmC+o2cECwJYG9ByAzeG6idrgHQA2D5rYM6lroYuCDMeYToQ7rGosIgHaHLdHd8b6K7ZYr2qkiVDHzYsCkxvOAx0gbCSpQev3YOhyJGLwkOzCOk/sJADsdrcjIJ+xAunqDfpu6kEASwaTXNuFas2Dqhhqfn34OsV1ns1hxKhK18rVusZ1Jvm8NQcDe/WNK3b15h2zfMWqC0vOpMNNfTyyg8ahVRbq9r5HHrGPfOyjKnjquMKmwKfRnjQWQWHK78wDrtFhC12bKEZiAYbMCgFPwpCJxTAPYId0SIi8cy0jkMffksxJraaijs4/mzxsj/xkbIXxwCadppWnfTu1viLzJgBsWOnSnp1mZU6HBIHMLemuz41csekoQYOhIOaPs0JIVCQpIxbd2IbtpgDsfq8jkAJQGxBHGmywAJOkjI/h+wapbm9iHHuB64Wy2GzpPONrcQ0joMZa8pE/N4FTUp/GzMIwZcr5S6vOx5VI/ikoyfaUVEseZKA1wmiTFwd08tD082dYLGtGodncaRSNKR5Mo9AedHCbbej1arUlbeAARaNcycaFsjXHWfv2y6/b//efv2JWWZChzGd/+b+yv/iznxHYgAnLYEQwdJaAp2wOXntd4dfEkwbXLgiZFH3MTCxbRE8OoB7gjGI+Y5N+z7oHBwIwX3/uedu/fdv6jYZVCICw1TodAX+MRkvTCrBTOl2k1j4qp+uFPidxSGO8HnB5TmKTIx6QvHoy5gC2uqEJwIbNRHMuJEh0J5IpmjYZNuZkksem7sYYWRUoYpFkeZaRmcnasWOrds/5M3Zy87iVyzRAaLoV7dbtPfvGN56xK2+8lXRA/ZnYOn3KNk9i6rhkp05virnNOFar1bHf/q1/aU8++Q07vrpu546fsCUVDc6atfHADvd3NWZHQgWBg0SsP8lYezC2g7YD2DDU9gdD+8hP/qQ0WoPRCcuOiQYSY1iC0WSSDI0kEpCnOmJcw1T7fgC2oLsUJ1O+7eDQXIIsdR8d89jyo4mNDpv2jS/9iT379a/b4LBhebEtzM6eOWkX7z1nW1sbVq+XZS7G9RMzghhbLMs5e2V1Vfc4khn+HomLJG00hZSR/iCMPgHYK6u4HVl5Zc1aQ7Ord/Zs+eQZG+fLlitVBWL4Hpj9PgC2M3kocP5LALZ00Wcjnd8PwFZq7j2SxHpRjEj7tngCSV/Q2W3+lPkzFSBHYtVIgurIMEfreZ59LYLOOwG60LB2aSYvDADrkaXhIwxxB7C9GDkCsN0U0N/+dBDbCT/EA4+nYnLTOGXiqXko7euhZJsGVilkrQSVctiTgRRrmMYQ0zWt7tD2Gh3rjzN20OzZd5570Z789nN2fc9NX8+tV+1/+O9+1dYKfbt+6XmxSLe2NsWkYZS5BTA8gfCBriQj7WgeZ9W89rFhAP4o+hLjT6xqn2QLCRFkjMgtALJdi99/NmJKMLedNeggthpeSWKEuEt+IbZZMnaULAXAmuSQ0MdDf9oZIrCw5SUik1pnWfu7M+jVYEv3IJXT6fu+PmBoh26/xgcllQYjA4byEVtkHqDRHZX5Q1byDOQxDl6b5BfI65CGG/D/aVZsKRrmJOwAmuQT7MnEFOIIPhGA9bjX01SGuXL97evWavrew/VgHdaXlsXa+/Gf/Elrt1v2rae+bm+/cdkyg64dW6jYQ+dP24WTx2yhkLViZixGX74A25ecAMDVG4sBYIuoAOOI82SaIOSLVXT7s0Luxl5MjlTCnyGB4VrbECPyGFGjVYmZz6Ldvn3XnvzaU/b009+xO3fvyj+k3etZdWHFltePW6s/tuvbe5K56I6m0ihVA5ECYnFRE3Iwt5haG3U7tlwqy5iM44TRLKb8ZCLZkGMnTtjF++63za0tfQ2jyz/5yldsb39fPgQX77/PlpYWpIsNiwmzKaZ3Tm6dsov3368mAM8Z2te/8c/+meS47ty4LkkI9lvrNOxUJWdbSxVbrRetlBlYvTC11aWK1WB7TsZq8nHsSIiQg0bTQxR6SCRJQiSa9/NMogAMI/eJOOgpuAPYhH/lM0lCRFI+SUIEoA1pKZhevR6+DX27s9eydn9st3cadvHh99rCiSMAe8TP7Det2epKx5QGAgD2drttP/ijP2I//jM/IwCbzUPMzvHYNtbWbXV1RZiQxodbLV1HGrPBoqYWilj/bgBbIFCK8WLHMgnASSX9ZknlQFCZkwmJ60FcJPeN+kj7Vhq3j5/he5jlCbROgG2ArxyLyEhJZx8GtuQWmDhC+z6BxIASEJjOnTltWyc3NXJM44i6AgmRdwPYT7z/cWmk725vSwMbjXhibGhqBoDt8tfu/6GKMjWj3Q/A9yFJUFIbESsTk1OxRsayPv4fBa7iTppGitdw88fv3WW8gn0Htj3LM+P1opEyH9vm89EA0d8d+yJfnf/6PKB9tJ97fsu9EQPbMnYJAPvNt2wBAJuJaHRCYV/LT8rrU2IMTYXLz3/T7l/P2xP3HrOFacOK5aJVTl6wBz/6KZseu2idac4y467lxx0rjDuWn/TlzzPpugQWvZ/xFJPTgfRn0XxGZhAvnwHTpP2ezG9FcGDbBUAS84f6ht0EAkLNBuw5xKpJxka5olmpalap27RSt93ukHEFyy0sWba2YKWlFauvrll5ccmssGjl5TNkDPLoCeC8mJlYLZ9TDoE+r8hm+bwNaUgDnCEryDsm3H28d/zZY5+Eobmzu2d3dnZtv9myW7t7dtjp2m6rZS2mNsExMJ4rIxVVkC9SfTKyrUrePnL/Pfbhcyet2Ni15czYavxs0o7PcV5MNznmqWuXyUxsNO3bBBINdWGSwIn6XLmOGM0+aUvt4DKVNEO9UXw0pBGgstdA8SbClJowzgumcdFuNXS/qN8WF5cEULJPr6yt2dLKik+CElfzReXgIYGhkimxp32kKHIrb2hHDeo5ttcqLlPpmLea0kmC5EjSaC5/C3b2fJ6XpvhFlaDZPwRPcQKY1n5qIGlaJeWvce7piujZDzmRADb9eeI13EMNZj5SmQKwuUUcZ65oQzRgkhyId+ZHyg2REOEnqQVEkEsTavws8T0yVomWpJsUDWs+gokRPZDe5L72mP4u1+zqjVt24/ZdaWiDL+i+42PW71kb4G86sWqlrGeY80fyFIIi4DMNbU2zjPFTaAu8Dj1hETFppku5oKA4rbwHo/FGQ7/L1/gdZFvBTdQkTA1LAO3AF0LTmeZTq9NTI3seo4lpnTDli3gWe/Ms3iZAHTnReq2me4R/lYhAGPxBSmVicDwSSxcMBcmRkD8hP9w/OHAJiaSTD+MXANtrsJHL0rLmRYRgD3NyIUBvsOVhuQfjmmMMLzV+N/IKalneQn6WvynMAxJdv+cyTjknSYgkmq4bx0HOQh3oQG5WP8PvY/4MqQUJXX4mAGy+55rlu2JgM03O/QSY5fiefvppe/21S3awtzcDsHk2XdYWAN+NJsmHhXkNIbGV7Kd+6ic0QQckMhy590cFmcOkisAxB7mE4+R3wSE5FpoIHD/rJHSnmaIBLyLuA2DTKKZmUn1CfQARNJcVIZd4QB4ulYhuT7EB1rym+aVZ7iaYoWHNtY5GeVw3TXwl5QZ+PqRAOM7Id3iuAd1Z92AvYWDK70aDIqaitL4fe98HFAmCgS3XWLYmAFxGipKxmCQpYJGFRhIpPKMQkFABMKUD6wWmfi7pRLGQvZj24Q8/YWcSk/QfojHT7aoDhvY1Otg+hl7Q587+OeqwzwPYXncljW2vHmfGkQDYMAs0OpEAbBVIPAJJfoLjcQ24d+ov6TxkYMJ4Fz1j/z/Bk5vKReaBXVletOVaWSMx0Z3hpnHDWOTcIC58dA2iG89ha4w+ddUDwNb449TEwO70uroOLGoCHF1IEhhpS0v+wAH2eqXqjASSCo2+etMADTrObYCedn9o1fqiZUtlG2Vzttts2ouXL9nN7T0r15YVbCka2bhgWwO8rKyv2amzZ+wHfvAH9TWKuOia6aFmxLNU1ogo7KL50YtgaXPuISfC776bVSN384GfVwRXFYPpuoWmuNjWFNLp9ZyxwBrJSVeMoo1Ngnsz6nXdcGTYt8Hhrq3XinZiZVHyIXI/1rgvI8p5SYjATSEYqusaAGpy5namuGtNepLtGkEafdRGOLR+69BGPfSc0GmeWjEP+z2TGM8DrXXtm0oCfDN1ZmbRO+RJAieS7wCwo/sUa2Y+Ada5p/dI7MUWI6EXEI1hCgn/SAlpAO9ygBbDzGVnYBfQQKEDKNYn46boxoqN69p80pVTUQijECb3RAA291uJxYTJib6trh6zfLFme4cdy1WXrJct2qtv37L/8NUn7c27uzYpVW3jzDn7W//T35XMRb83tHKFIN2yTDYZiZEb8zxPwlTMk6bYQP2jJ9CaAAHImgzFxBVLAeYWDRy0jDF4pbnW6Vhnf9/evnTZ3nrtdRu02lZnpGU0ttbBgYwsghnkRjNjxSvWJNcJEJ+uKvdBbCqui7QkHeiYTgP0PtJpJimD8SgXYrlbewE6G3EeualSdPA1oggrUUUjzEpvnvCMo8nKJdg4vmoXL95ja2srYn7AIkbzev+wY5///Bft0uU3rSzTEP/bW1sn7fTZU1arl+2++y5IUoQRJkrWV15+zf7RP/rfrF6q2D2bm7axvKyiZXmhKlBnb+eOLdSrYpYxEdMfTQReN3sjsQP3W11phDZGY/vRn/s5Wzi+oWtCkov+nhjX2oA9uXOJkGT+kORC1EiS6SNAxpFsSBTz853KSK4D1J49K0xBoFeLTERvYLvXbth//Pd/YPs3b1pzZ0cGJbnM2DaOrdjFi+fsnnNbtrJcV4NJtB1N+qA7hlzSmq2tr3tXWImSa8pu392esb4AQgbdnu2j8Z/LW33VAexMlebM2O4cdmxhY0sFXKZYVtxkbcFCfjcD21mq3hAl8WF9vZuB7QyXeUkVT+2d8e+TUgDGHpcSEzuBIUdaq98LYM+AAn4zGSR6szWxa6SykyS3UlNNsiG+4c7AFBUQaf8M/TTuqABswOScG4VIQmRWLx0VZw42RJkSH+fxbOSCEhg6ZipgIAYO6+VgZ9tu37hug86hTTCzUTO4YMUczto9TWJkZHxc0iizGJjNto2nGK5l7I2r1+z5196yP/zqM2JiLRYmdmq1Yn/rb/51m7S37dlvftXuv/esPfjA/XqG8UpAA36UKVhnOJZcBQD2aq2s4lvSKgJajpjU6ULp/MV80zE5gC1TxzHs7RQLkpbdDPygWZjuCck9EyLcHz6GEQ05VrXC+Glf02s0ATUgHvIhsJxVmFGMpvsG0CZJNmdku1b/UfHshatrWau2JBFGDgm203QivT9nVHiiHVNn8zE6WI3syxR2AOiQEshtKBQhK3C8jF8CemDiyx4MiN0DqOJv0vyVGVA5ubhXLZ8raKzx6lvX5FzvYBJNwq4tLi3b3e27Vl9YtE9/+tP2xqVLtr+7bXdvXrOVasnuPbVp95/dsnXu16BnRSTFqhSDLrfDtXZgzQtFNTGZ8pHfSfIIESifjK3SuhXYKBCW0fWU19LESxMUFFtVNPIpurIQK8p22GjZ17/+lH35q18VwA/AW1tatRpmsJm82IuYODa6AztodXT92PHIl1vtprXbMJ5qMkzLaqzf2UYX7r0gNjfMdRqnXMcbt27bwtKSPfbEE/bBD33IfuM3f8u++rWv2cbxEwLCKSzPnb/HFhPQzN8gZq8d25Ap1AefeL9YOi88+137t7/7O9bc31OO1Wu3bKNWsjO1vJ2oIduWs/y0bwsls7XlqtVrmDWaYiseCuiDlsoVAflpJarJwRQc99klcXysPti0Ae7F/Qjw8AhgZK/2qPQ9ADa5C+t2PBHrq9cdWrs7tN3Drvaxt2/v2rkHHrS101uaIlTfqzsQgN3u9DV63ugNbLsNC/vQPvzDf14ANhrYABN4fnAcEEgwk1PDhuKu1xMDm+6zmkRJSkgM52SMDdClZzuxoqOJNQOwNeXlDW0VpOo6HjUOY/9T3jBDe47Y3DM/iWTiSNMpCkAZM/PspzqGRqyUA9TMTISBxKrkL2qCBKCcZsnigiYm0V9Gf5dC9hBPiDkGNjnS4489akvouiYTx3kAO/SsRXZKALaD7UegdXgu+V4HgO3yEGJPzJMZjMkS90vxWHlklxl62tGlnW+R6v8JwAt5t/naLF4v7st80zWY2fE1HV/6+3ErZjE8TZ3O7tdcUz6+Rl7kzcgAsF+zqwKw65qidQCbvJOclHs1cQB7NLQrL33XlnNt+/ij99hGoWXTYceOnbvXHvvYj9lk6aQkmqyLyfm+jZrbNmgeSIO3c7Bjk/a+ZcZ9qy+i+erGg5DYvClZUC7K5I/qFFiogK6SvUA2g+mMkQ2necvXT1h/ChHF1HAbZPI2LdUsW1syqyzayYsPWra+pBwJqTV0p61UVt41geM9Ji8sSDqAaQryNfZTmf6l5kMF8LtUtcZwYnuDoR2OJnY4GNnheGgvXr9i240DaenevbNjrVZbxymT7FxeDbQMLGSkISEuMSk4GUv6kkZ3ddiyUvfQNvJmDx9ftU89/rAtDrt2qlax7KCbZFSp0lyelGeX9FF632SvOQgrNJjdIF7fT/W5s+vHR8QNsXFhRDsoHJHL101q7gejOQGkrFVnd4+U7/F/wCbYk9TH1WS0x7MLQQUAm+aZwGcxx/3/MWGHl5F/5o8AKahyu5gKSXWlpmLYt4lVKWLPctYUi/i9aMz5I+VgvSJbehbVEE7kLyaD5T8kbwkIfO5P9v3eNJ2hRqWbtzo5z80DY29lskmGmJqIHisfIwx7dYhuOVPlSL+wFgpOfiBuQ0qEzIUsawUJBkD+1DhIMjE0APiacIX5+JKkajXhmM1YD+IauFMRP42y7R4c2vMvvqL8EBCdfGR1bV3rElYpWA97Lrms6utMVtNPPP9oFPMGyMq9DUaqXwffS4LAxtd03hAS0/Q/1weQFCwqWLx8j58jPwjWKs84YKNyBMkcOrYTmMK8BAVYFvkeX+O15/WKhW1MxmI8M50qiWDL2D5yFOOxPBDYG/g5zpnYxXmRM+Kr5pOoPrUGiQ7sgQkM1oX2F/y5Ui3NWkYmp1StOW6Sy8uLhNqUNRgAfxAGOR9Ae9joAZZGYyDkK2YSxsl8NZrJcW15zTDT5GsBLEe8h4EN/kRNwr3EA4NzKhVL+hymsmNZvt/CTgZI/spXviINbPbepUpVE75gK3qWEoDNNYrJKdQYYGA/+uj77Ec/8RekWkEQ4toWiKPUmImZH1IxoXIQ58Q9QksdWRrJx5FjAHxzTzptvdMo4/khzvCc8n1N+0g2kDrBSSnCKkR8cakX7m2oBnCdggTmGEZW65NrH3LANBP4PPBEAfGVin6OtRBrkd/nb/PafAxCQ+CLfG0GYPPFEiYrMFITgE3XPcZ/AbLFyE4GO+rCYigDuwYdV3Rm5arsI3FhAsnnAn8FhAMwZx38ZFPO5ayBrigderGGJuqoalEzdgErMQHYR0nKLJebdQkVPJPGNqA1RSt/gw2Hhw8wIjSwNeZKcE3APECEs7fpgPjD5J1+B+zFEFAh45IqSrYYGwHAXlqwpVpFFPwIOHyfRcRNCBfXAG8jQecj11uMao3IEkSnOl+5ere7YmALyMfYMWmUISGiRD9pLfL7NTR8BSSOfSyTjjndaxIfiqYpDKWutIIMJk+xaNuNpr10+bLtNduWL9Xk0kuHECd6NPXOX7zXHn7kfTKDA9jhWrn2jmuKi5mQx1m5KPddvq8CMCWasQg5Vh6cAKVjQfMaeigAuDJTge084DFqEDo9XMf5Ts184q1iho0xXxQIw33ngUPruFrIWqbbku4ljKtjS3WraBSL9Zk64DhDwxLVeLqPeLpeceo0S7M3KW6l5IRjVTMWU1CB7z0bSwO751p+SXeVMSVP1EeJceRsOGlqAeQVSqmgJSlyKqQn8b5RcZ6RKMe6n/88kmdd56Lr0QPei12tEfWUBOJ0nAwzNCYFgJKaNfpbo7EVYRPJNdbXOecVkxLoHwZNRQANTGzYc/0jrdf6YtWa7bYtLqzaNFO03YOOLW5s2X5/Yl/42lP2lWeft2GpYofDkf31//a/t5/4qU+rQUPgxSpxhISI9GBnEJzXHEKlAdjmDXgi5fPgOWJigIRF7FN+BxYH3fWxmNZ5GHA8u8ORVQHSRmN749XX7Lvf+rY1GNFaWBB7XuxRGeokcJBCKViWJDA0K6St5es/JERYgjCXvYw80mqeB7ABfEJCJBjYwTglFqF1D9AjuQFAq7FrJPOsEH+8cz215ZUF2zxxTCaE5VLe1taXbR3jrf7Evvb1b9kzzzxvnQ6dTJpuIznKnzy1acc2VmQAcer0SSW4jKYCpPyv//Af2aVXXrXzJzZtc23VGvt7trJYE4jdbh7YQt27wDwT7f5QzEDeKf73Wz5i3ZxM7WN/8adsYeOYN8DYI+hei5FIU4yY5MlGaIP5lAUsbCYR3LxNk3ppAkFr+13Ma0+O/WfizX/OdWdhyVhnYM9+/Rv2tT/+j5aHpbq/rwmJaqVg62tLdu+9Z+zCPadtZaEqmR8ATh1TpWora8dkbkYcAHSG6UisI0aRwBBrSMh2t3eUdNy9c0fxr7q0bPmlZRvkCrbfGVoTQ6HlY5aFfYR2PBMriakLmDsvIaIGLwD+1KQpxt+Q2YWKBtabn2kA2A7i+NfeDWCThHjRdNTYCn1719A+Mr8J8Mjjjcu9BOtaMTWxSzUBk7SW3XzUpXCOBj19/Jq1xNs8gF3KZ44Y2DMA2wGb+Xt4pO99BGIH2z7us/TlBW64kRFgDgzAO3du2/atG1YgA5kO5SVRLRc1KSZtQ5m2JgafFJFgIU814QVzgqZBozexLz31gj334itq4OSnA9tcrdnf/Bu/anevXba3r7xsH/nQ+211ZcHKsEIwNcwUBWIhR0KzeKFIaevs65Bd4Nr5vSP3yatxCoAdEiLzDGyXMkus0TkGt3Qxk8kYRo4B0PB33g1ooz0qkFlTIDlJiIShI0VY6GBr+iMBq65RnbxF4mKnZmEUvAKxkV8BhFZTB0C6L8CceE2SHeOoswczii3JkXiDAy1s5KUAsJ2ogFH3yMfIe2iUMhE1sfXjx63LHlVwDX2kfYgjC4tLkgfrtLu2t70r6ZBWsyVgmQkW4lSFJHo4sE9+4hOK11/78pflRzFoNezU8TU7f/KEHVuqWZHprOnYqkVyp6I0r4U9BjA2N/5NowcDvDDwDSDV8xk3eCIHEmDPtIzyWhNcRRoAACAASURBVG8+cvbKXYpFW1/f0HN+sN+wen3RNjdPiqX70iuv2B/8hz+yw1ZHMRbwGu3rBYyJSlVNu9y6s60mgIPp5LMY5jGqW/C9DckvYkyhIFD63Pnz0t28+vYNe/XSJVtcWVF82z88tE9+6sftgQffY08+9ZR9+Stf9aJAKYnnJYyfs6dgtMh9g8H0vvc+ZO9/9FFbW1q0xt6u/dP/8/+wV1543rY2j1u2c2gPrNVtvZy1WiljxczQakWz5cWKAGzqg3KtLhABCSqZOGpfczYpoH+XIgSgJTGe4tkJ0kcArbH+Nc6fNJSRQwPA1ucxwaX+Nmj0SM8djFEKxH5vZM12327vNrV/Xb25befuf8A2L9xjDQrIAeSHoXWaXU0t4PeAXBZ5CyaOH/j4x+wnfvZn5QWBXIL2O+22GTt37qzruapBMxaAraclmHse+VJeAwHiSHxpXiIuAGyIGYCHwT760xjYnHdMVkTuPQP303rm3gJgz0DSVMNEjinfheTL4QDUkYwbB+zjzVMB2Gsry5IQwesFUzx0swFsxAZst0R64L499ugjtsJY/cGBXbt6VQxsRpEBJI8MGb2p6dJ1YQ7r0nUiFCQ2NvUixzfbB+I5TVOHfdZ/+CMk/Wxew3/H6ziXY/C3+c9FKkgTcPPxK3LxiAnzgPZsX0rHTJ35ZwHYETfmP85CbgKwXWIza5dfB8B+U9KQ1Mxl6q4EBIThn+rF6diuvPaite6+bT/yxEV7cN1s2t21tRObdvb+9xgCIQDTe2+/aoVRy8rWsyqTueisZjNWyYytXEDGBZPPnnswSHKiJGG+To9p6JGV68vWG2etO5haZzDRBBNzVkhTTPI1OxiWrLCwJjO1hdUNqy6tWWlxxQoLq5YpL9jdVs8ylbpZuSYZkWEAi0nqo1aqCIzvsz/a0KY5jIUTM5i9Zzi2TL5k+42uXbp2wy69fdNu7R3azd1Du9U6sNLmivWJAZLHcAAVhWNJW0wxg1sScxoAxieVyJF9jRfGfVvL963ab9rpetnuXVmwTzz6kPSwzywvWD78KpSbIlnh09c0xRj9pzahPTuU8SWyjc7EDqIex8TfFehIPoj5r1iWTpYKQPJo7XnuOwOAZw0ZB28BaKlLOu2mQEIAnxoAGNrOmUxiYC+7zGGSe0uDq7PV75QBzxM5Ic4BeRZJHgpvSHJHktT0nMbVEBP7OsXfWPPURJETBnidMr0U031CVTmcMBonSvlUoNfk3/vsBWTuWAO/Sy4kIDxJ9nDtNOma5CxpfIiBnUyldf40U6gzAa95J5+h3qJWHzmrPYOnEjEv5b5iYKe1yV+mmRuH6HuQs9ijp0iuQXyt1hcEpje7XfvGt7/jkiJMvJup7nKPgYEtLS8qLrUS6ExuBcMWcFjTzsnwFfCV+O/6w56gxFR6gJLULxyjFAzSzwU7OADMkM3gY+wn1Bm8KT/jGGNCJYGH4FYcB7UPwHcAkHydawWmw7GC6yGHgkmr8KDUcMOckPyk1WjKqJrzZSIOFjPnUBYpC2+3jq2uriXGecsntsj5pHzgjUnyVKaMyLPIZYqlinJdjh0fMxpCXFv2M46P8w/geV5GJFjlTkgIyVuzu3fvSJpXtW4yVQ6CJNeQ/ZHfBXiOxjo/xzVkryd3Iabwt9ybxnE/b8hnNElz+fIVMexhY/P1F1980V566WU73Nu3AuB9uyNcRc9PJqPfl0FjWgtIxgFgQ177q7/2q2qaAGCLKFuuKt7E8YdnSMi/qLmQrgnyVBxDNDdiMhZizaDXld+YmktpXxYjm2aYTCJpqDs2y7oj78Akl2kCpESiyRGyMty/IPFGQ4Zj4/y5dgG600jhOsMM5+c47sgBIz6GxIjyraQ8EHEg8+h7n1DNGAD2DLQWKOg6KGIj051l7EGaRHTRKJhczwqgwkc8nNGs5HSmv2n6PTGxAIllrohurLu787voqMG2BsAmWQ+zHAG6iQl2xEhNeFCKehRnfr09YUH3ugJbWBo8bFquey0NTw/ZHnCTFrf6eWnUQuMpCaxwsN2ZmA7OO+XdR7qdPr9Yr80AbF5yninMw8dCiZsWASVuDj/LQ06SzcgEi12APSLpzbZGRcXY1fgv3Yq864MBetCdZry2ULAq7LBe34bjgQAhAdiJ2U1Dolqis9GSgQ2gSrZatTsHh/bC669rTHIwydr6xgmx6HcP9sWq/9AP/oB94lOf1GiJND5Tksfi4rhnjBElgM6Qi6JCtP45IX3Xp06M85SIRWJIIsCYGOCDd7D8ZwGwXboB3puDHsFIidfiGFgbtcUl75BKq3lkuenIaoWcjduHtn/zmj1871lbqZWthL4Im2AexjZjQmgcVwQgSpMxGJEpgQjASOshJSYBYPN3kAxhxG466Ag0dt3poUbF+dxHpLyDqw2dBIhRpmQUKSZ2auqE23oUHwFWB5gdG3yAfPNAFSNMFAbSu04MbBgMmFexQQ/7XQE/JIleDLpWlDYwzNembtQTUgN0htMsvGQ1ZHwhMzJnCDNu2OsO9D06hIVKQQz8WhUdyJKNpkVb2Txjb24f2G///uftRrtjB6OJXXzkEfsff/3vi4WFJEkB6ZQJ+qw4Fzv7E2a8FPajGJ0B+/yEK7WpuEhyOTJa5P7MSJsOdPlsPCyOscadK6xZYtZgaMv1uhWzOXvt5ZftmW9+0w7u3lZiz7PIzwN6AAjgvo48APIiLhfj2v08jyr+VCxNsXd7B4AdiUGYNepjMk8KQGgmNcBIIOtGoFJqEABgZ9yIhoJFMbWAJAf6XnShS7axsWbnL5y1za2TVqwt2o2bd+0/fvFP7Nnvvmg5NN+mxJKhra2v2MmtDTt16qTdcx5TnDU7ceKkGAF/9Idf1Fj4SrliZzdPSBuuXi5YrVywYb8jU0c9y7m8dQZDAXYwAxt9ZEQY6RpaJ5O1H/qZv2SLMLApymFVUJBh4qdxdt+QZxrYkpaCaePsdlgMMpLTZXX2VxR5WqAJAJhPceflRFgGNGYKAGONln3+X/0bu/rq62LeM17faR3a4mLFNjZgr5+1s6c3NZo67DQtp9GwklmxYqvHNmxxeWk2gYIrOIAEe4fHBpivI7t7+472lr2dXW9AwghYW7PDwcT22n0Z/mVry5avLtqEJq7Yhs5IZjJDp+nVQNKBZcx8KgCb6yHtbbGfmTDxknsewA4WSoxfwjoukoAnFksY0ek6+sx5khbxCKJrm/wTtE4TBSf0DvXDyeMhWAOcgzN0jvbNWQPGNSZ0PjyFMn1GezqXAOx8Rg1aZ2C/E8B+N5g9Y3Z/z4iV6/erAY4Zbb9ruzvbck7vtxsCsIn5Gi+TKTQsKfcBIK6q+SSPC6RMTIkW2nNKwkdmd/Z69tVvPGMvvvKa7R00rFKr2NnTJ+2v/fJn7cXvPGlbK2U7fXzZjq3WrUhzpliRxn+HgSUABrHG/J66keNRERIFWjCwMXFEOkTlSJIQIRn3/TSMidJ4fGJrCtgb+jRH7JtiqRLLpf/okzH+XXIqGuEUdz62zJXn2WQf11RIGBAlRr3+/qyxEOx6l4oJhj1MHbGF5CXio9qcr5r0JNBhsurcqFnhwbqS5FLSwEY6BDAb+RCAbCRZ2uwpko8b2vqJ49K0zxYL1mMcFX35+oK09wDNb924ZYd7mFh1bASwAVOni8FPWfnoD3zog/aDP/Bh+6P/8Hl74/VXVahurCza2ZPH7fjKshlNjeHAFitlme9yD2pVH4MUoyqRL2b5SZr4iSVJgaU9VEwoj2uKITzPTL4lFjbNfvmS2FS+CWrcS/+fxiTmvBWrVCEOVOw7z75of/ylP7Gnn33eJtmC1VaOWWlhmVEWmYMy4gsTScDtdGKDHoZ5brhM43yhmLfFWjXJn00lobJ1+oz1hxO7cfO2tft9kSIAnIjlP/0zPyeJkL/3639f5m6wefrDvvLuAkzzclUALfEbWSUkI86fPWOf/vFPWkmzq337x//wH9idmzdso1qw8wt5Wyua1UtMXEysUpzaYp0RaTebhF2PBAoglHKe9JzKRJoJR65lMugWKJGYwQK6kZEROcZHaecZOE6Y+P4ANs3GDMxHPiKP0aO4nNphs2vXbu/Z7mHbrt3csfMPPWTH7zlr+82mDbt9+/8pe/MYy7Prvu+8fa996+7qvaenZ3p6hrORNDeREklJFiVTMigptmRbcoBAluUkgu0EiJEESP4PEAeSFSBQgASOZSm2SG0UqYVDcjjkcGY4e/f0vlZX1/7q7Xv8+Z57X71p0ZTTRLGmtrf8fveee873fM/3O8T0tMPaBKwb2NZ+3ZqWsJsbG/bMxz5qP/mFL1gXeEzNWW9q9ztde+SRM8qBiZnESphZMLSTKTc0jxrYriHrsh0CisJ5F8kfmoBk+gpJQe0J96FQbh2khibJDZ4Pcob4dYsfArMDW5nngQAjtl6YIJgkgjjwzd+7wbQDXj6ez/8RZ9w3ZmTHj67a0dUjmjhFA5tzq9lBUqg9BrB5vg889aTNz8zIsOzG9etjANtJFsQrj3mKgxAUQqyLee9YFzsCz1Eib0JiwHNl9iNTtbEhcMDA5vo9DGA/DGY/DGBH4HqyySqmWri2sa6J9Qjf59r8IAA7Nl4eBrHHOT0MWWrLAABdfe+S3b55QxIsYmBLPsTZnrFZSO1JznTj2lW7+s7b9uHHVu2Hzs1Yob9jlUpepql7Hdh5Qzs8nZJcSGboxJT+yOtiJBRoOBXSHdUK8q+xlKEG3xkmrTVIW2uYscYgZd1k0brJgg2yZUsVZixfmbPi1IxynamjZwRUZwslSyAdOEpbq8+0UkK1ZbY8o7iGFBJNunaQ4JEWtNINZufN+tm0ddJm+8Oere/v2dr2ju3s1+ytty9aIpm1Rr1te3uc2SMrlqcl19BNjqy0PGtdiDDECBnL9zSRh3QQe5+VK6kUpoSRckJqqlhSg6CYNvvwhUdsuZi286srtpJN2eFc0i6+9E1bKhVUN1L7x3pL60KECeomz0pbTFEpd0fmwo1KJ5stkoYB9EGSkgYeoBtscN9eOjP8vAlyNtrr3jjmn0+A+8S1JtuDLu1+dddq+zXVZ2IzZrM2t7AgsJSJFs/XmHwK1VHQwPbJeM9piVmYfAIEOzYSvGiCWbETiOLrid4WQeox7En533kCMZ5g1vsJr/+A8uAAdtzbIdXU/ZgEscd7MExl8DojaXCysRSvmXTXJfnKHqJGC4bjMlikee5GldownDVqaiKt6ZIszbbLcGiSMBDM9Dkw0GNTT7E2kEj89fgVw8cBgiDnOecsE2+vvv6G1epNm5mfF6bjBtgDm56ZEXiH2eLe7o4a2Tw+MR92LlrWESQFOMYMEQwknoU8LzFHrHbVFxmrA2KWymN8hJ9H2Yho2BiZr2BRnKNRBxljxAYeKuHx4jkUAViA6/h8mvgM5oixiUxMqu5sGeaU+Ddxfcj3G/s1W1ledoYvgDH5XLst418IQkz2kjvTeGE6jfMLMJS1odgWmhT8LnkxQDcNCXyVOHuVV6bS+to1rxt6X5P4VPQvilK+Ma+I7F5ly0nkV6pjPz6+F4HuSDrl7yITeBIU5h7QOIA4Ec2X45RxzFPIDfd292xt7b7uK/eYuh5zwzfeeNPu3Lwl2VMAbHJ4LasgVSoJmBBjkPTNZokjZr/6a/9YTRcB2PWGamn2X3xtvG/+RRmUqP/NPcNAEmwtmnWq2QP+BVFDEjc14UVRfYLP3qhxEos3yvAvhB2OzE1dDG0A7LjG+Mz6ifIlXEfWEddLcrxhyicaOUZ8FOkbGia8PgfMvYEfcd9JYqdyyOChmHj6wnOKxBygeejwmsFwRpdLCTgLexLABvCSXmwqaV0AsMC8jezqHOwUMVW908abdLfaoLUdxgUpWuhXyggE+QyE2SlMANiQ/0CLLTCwY3ITA5+gaJfFdVf4AGDD1GGsRhq+gTkEO1mLYcza8/+mqJU+Zeh0CMAWA5sEi9GXpMB3NHJIupRMBBCWzkOJj3zWuq2mS3uEERd+J97QCOhyjWPiyO/pBmCcCMBWyCuIcg0YrwXAhoHNNZAOphZ1TuN7kjVgBCYYEubSWekUAmBjaALYxcLjHuQBsPMFgY7SxKSQKBTt1vq6vX7xksHHRfYBd2gkS0jKGeP95I/8sP3YT/xN292vOksmNAEImHGjSEJiMFQRFkcUJwuMWIxwXcTeClp/qt3DOAzpfE4O036Ix65bHANhEcekLY4RxA3ANWR95Erl8d85gNK3QnJkw+a+VR/cswuPnLDpQtYyAWRIpemKOiMoh2ZzKMxJMqJjdEwuucasEQew4Q7A1MUAEQC3KT25Ubcl3Wt+xvdh2gHm+OSBJ7fcR4wb6QLTDaaQY7xIAULDTkE7ORxOk9coJtMxAZ4Er/leE/1Xjdo56xowy0fwaLr0NG4mlgs6raERMQlgw8DmoIkFvOuJ+QENSN1B7xRwGQYdo98Cr7vSlqWx0UGqRCZFrOG8JTNl6yRy9p133rMvfe0bNpiaso1m2379X/wL+9HPfc72qzVNSHQaTe2vZpcJiQhesv88QYr6uJIMCemVixg4ayDOgPJSJWsSR9FCwBWrPTSHmoymDN0wlWvRaXLPkjZXLtu1d960W1cv29X33tMkxUy5aJViXjrazdq+wG813nS/gvt2YK8635GOpQNYscgU+KP3lFJiwwFHHCPoR2kRgVDcM0ChoKE76FOUc+3RwaabjANwW00p+uX9QcfyhbQdO3bEzj9xTvqp5dl5pWIvfO1b9pU//XNr1Noad2TvFMsFm5ufkoPxmUdO2erqETt+4qQtLi7Z1taO/eb/+r/Z1bfeEgP76KFljdRbv2PpBLHPwyXNiXZ/KPmE9ihl1Vbf9Vl7I+umM/aZn/2ClZcW9R45YRlfJC4QR2IiGLu20bTQQWyfcFDqHO5ZbNCM91/Qyft+AHaofcW4Tw+Gdu/qdfuTf/f7Nmq2bchET7th7VZd1+vI6pKdAfBfnLMsDR9khtC3hX2QzUufdWZuVhrYOD5zP8QuZmwOYDvEpuouztI0cnpiYifRbssVbBNmaL1j+ZlFG+bKAqC6mHIwZcSgrEwN3w9gq4BgamQ4VIMxdqZZ2pytrsMbZLcC0BFKnLF+oORypLfvTDP+xpusrmsqoE1Fl19RJ2OHNm6QiYB5eQBgR5JRmKZRw89HKGNBFNmAsYCQyU0wHIrmODJxDBIikk4JLBrvU0TRkPezsWPREzW24xoAdGG6hffGm2zu7di9O7ettr9nmeTQUoOmzPg8fnuDyd+mm4QRk5lGoimFmZh05VNJsQM3H2xZJlO2nVrXfvt3vmg7naGt7dQ0FvjMhUft488/Yfnujp0+NGWH5wpWyKFPi5xIUprnvFYkd7wpQAwP2tfjcXY0uLGAdMCaZFEGv9yIAGBrjFN/68Cv2IMygHQW4RhA6bq0QkzuNLLXG2gfHbCskPtgAoy9iFkwExQp5WeclZ5jTQDMmkw7mB5xlmiQcwojzhTeJJ6SXwuMT5JZP+tzlgGYHAPgvtCiwTfrKpPJacpJcnDy+RjpNcjYETJbMq0pLjSFAV6SAMvEEEgVuZyabTwPeoK3btyyFswmmTX7Y5Wmp8W8zucy9vd+4e/YjSuX7at/+sdWSCds2G3ZySOH7fDivFVoxtfr0r8E8PXJo4YVC2ibulHXgX51GLNWl8UnG1h/nANMjRGTfUoCeQPWMWAAzWo0tQErXG6O78ViUGZOmqwh7yhoEgbz7J6l7Tuvvm4vffcVu3b7niZcMmjFlqcFYIth1WgoV+T10rQpF/NWwFi7lLNRz+VzWEdMQuUL+B+csMWlFUvnCnbx8hW7cu2GHTl2QuA0DKbTZ87aS9/5tgwHmWNiOXKtBcxylo6Y8i9YqUyxM2Unjx215566YE8/cd7mKiWBX//jv/jv7MTClE2392w+O7JynnxzZFzOQh6g2ueSmFrIFkuWRQeXsf4JgyDZsDHOGooR1k4ECycZ1xHA5uexSPX4Q+PeQV4Y2NozApP6alYDYAu8hqHVN6vWW3Z7bVvn172NXWlgL548JgC732Z6b2SDLmSXhNXbPQHY7WTKrq6t2dMf/Yj91M/+rA0w4J4AsCnWn3jivE+jwvpOoutZ1XrOZH3vKH8KH3GzRkAkgjLa80HKkXOHXM1l2pzp7eRPn86LgCmPwRRCfIxJANb1ah0coUnujX9f1zGOKBYH6RPlUaGJJuYhTeZkUnrznCMUuCtLi7ayvCT5mL29Xdvbq1or6GYjaQAYxWM+eeEJW5idVfP/6pUr1hEDvhWmBB3A5l+cSJIpWpBQioxLvbaQw0UAy80v/QyLALYIHAGsj0xrH5IMbO6ADDoH/v1sbF3TQGh6GByLeTfrdbKBEgGQSKj56xjYkT35cB4fYyYTUKxZ8gmIPNcAsG9cdwA7EJEEXCYTqmt5zdSCnAu3bt2y117+np1dLtnPfOiozaf3rZxn1D1tvQQSSSkrJ+qWGzYtjTRH0kHp3sCZqsQU1Q6S1bAgA2KGfWM/XbRBumxTy8dsVJixRGneUuV5S5VmLZlHjrIon5t+rihmNZM+MLM1TZPgc1rAdbXRsVQ+rybWMACD1EMAq10aiom+bext29W1e/be/TW7sbNt67W67XIm9Ic2PTNvSZi0xKUumqwQuUoBoCHlDLWAZLpCYzdMYcKSJgYsVKZseXbOlmZm7dDCoh1eWrJpGO7oiaeGVkwObaWYNyJuoVW3N7/1dfkkzE05MEgcd1Nir/90hkvGMGEdzjCd35BfkFykee74Aet0rH0vFrYD2OM680AZaCzzEXOxCAB7HkQu5xOymr4jTiKR2elI4k5+VGFyMF8qBdkQz6sjG1rbQJ4czrDWuiTHRI4mxBaxrGMdHADcKHfiJCyf0FNDTe6JQ9UKLvfh8X5yypQ9JYA+TAhGDXsB8mFqNhyx/i4DYBdjAJ/jxLmkRDQpG3NZfz3JAGAnLDKwgyQKj5fwhgyfY0OO5gMkC/AAQh9nIDmmA9gOdDMpHWsX6jU1ruJEtg9+egwKOTQEAeo89gDSId974027ev2GVaZn9BppKvv5gCRPWnhJBPXcNDMhuQvWGgCeVANGIwHY4B8RPOaz6sbgmQUeA7CLBjOPC0t4Uj5EDbaAvwDk8rh88BwCaJEPlWRvYuzZBkuan8EIj81jEXjIIYORZGwsw9qdQYJIEzY0h5KqszfX1+3wyoqIlZwTiwsL2h/oXZMbakKAerjXtxVAfAhI8mnwBifAO5N+EEammXClCQAWNwFgxzMK8DzqhscpJN4r15P3wTWJuswRjI/ESEBiQGWwurEs30NN5ViTArQ66crrDB4T4H1za1N1ouclNFMcqOX+sc8AsInvTLPxvFxf7j0SIpvrD6yBuWOzpdwl7iHuOa8tEkuQECGfgmzwD375l2xxEVWEkfU5e5mGJF8Lut2uV+1fK66HNcdjIqfCtUVGhP2rHDUYxHK+Y9TcbTd1H2FeR5NlX3dIgEAGdq1u6gaMN/k9psRj4yU2VyIjPq4Vnn+ymcs65WuuFb/D9eEaky/zu1E+LV73yaYx9yCy1BPPPvXBMQMbAJsAGQFsCi2AWgIzQRMwl4tF4GRBopXchnUUCisfDcy4cRNLtd/XIRkZ2DK1o1AQi9dHAzRG2mgHMxLvYDFqGAFsWAgPmzgejEGHrmGQASFAUtxg9kOQ4eYq6ZsAJPhBHIeW2aMYzR4cpYkTuqyTet50VkXTD7q4XEDA5OlKWaPK/c5B1yECES6w78BcBHNj8in23gSATULCJiaYAGAjIcIGRgecxc/hCcgNA1uLMgDY0vm2pCHGDoDN+Go2l1bBTDJE4V4sFN1kc5SyXiJp/XTGLt28ZW+8d8nSBcDrmTBa3bJipWzpXNae//CH7Cd+6idtr7ZvSZiIBJfgLBtlRPy6jgRg81qjeLwYJMG4MAbkGDhiZy2y1OSALkdr7+7FbmsE+vnMRo7sdf4uLl4B+TBeAP4FwGJamRCgnBp2LdFpWK+2Y+fPHLdKNuVmhoCQGQewB4b2bXFCb9EPrUnNZdara/C5vjsMZ0aQuP4k5ADYiT4AhbtE6wjXCJkf6upwSXPdzTsYzxNgpL8IUiywv4IRjWsNBZPFIMkSO1APH/B+jLNNyFKccYhkAiCS9K9xE8fIEdAk4SPqPgbu60kFi8ZsRyrwxBZnPD/IF0j3sN0WE4ikEfhWDMMOBTx6tACwuHxDZs9Ztw0VH93Lor155aa98Oobdm1r1+qZjJ199ln71X/6T21mYdFHWVmHdPNgMFCgTRR4DuvHgc+Y1Hip4dlLKDlgno4SVkhlxeiWRBDNBQHcAbNLJqyG0y6J/9BHbog/Fbp8g4HVd3ZsqVy0rA2strdn1y5fsvfeftO2H9yXfjJj061aTeuTD72qMG+ltcQUBCtJ3TqflNBaB0ykIMmg8V+bYLBGzS8fCZOtGkYwip8sHYxKKcrdMIHXrccbwOpEMIVucMKWluft3LlH7OQjp2356FGzZMbW7m3Yt1582d743ttWqzUkqUOXFtNCWNsnThyzM4+ctlOnz9jSEkaQRXv12y/bF//N79jeg3U7e+akzU+XBWADjPCcxByYkq2ea9U2BwnbrrVtO5jhDfIF+8Tf+ikrMFYMYEADkBEgxvQ5QMPo5JjhIPaHjzB6F9/vpquG+Hhg/NB6/wEAdkxmU7DPmi174ctfsYuvvS5TsxqJ3N62FYrIC/Vl4nj61DFbnKlYbjSwDImiDums9VJweJ0pWiyXpPUPMxAgm/+emmbCY6izBOkGEgD8D0gQBsmUtVJpW9vdt51m1+YOH7dhpqQR2t4oIYYEMeMHAdicnTAI4rnB+hKjJOiXRqayF8CevUcGNgB2VrHGi1BnSDjwIJMraQOGzSCNHd9ZAgwiUBnGJRW9NJLp0gdOFPcKS1rtQUIkFjBxK1Bc+uqHgU0chIGNegCNXgAAIABJREFUiaPrfks6JQDYaj6PVa9/MIB9wOAJ0iFMK7Rb0mff2nigBiIMMzR305IRcLvaUDfqepAnNGAviJbTk1yQXlsmZa1GzfY2t2yuPGOvvX3FWrkF++OX3rRvv3vLat2BHT60aGdX5+yTHzhpZ5eLtjqdtlIGTXt3tW8NKdTDGhYo/FemYUPBmNC55N4JxOig/Yp5jHKbCH4fjNILYArGua6jifmRMwq5bxHEppHC70mPVExuN3EExBYuncyYJdICkGPzTM0Znd1+rzU6HCUOAoDtDDDXwZbRaZg4AXgGKPXmfFYgLM+jqZmx9IYvstjw0LihpqVGYihFAFsTdwxtIC/VaEqXFFZeZW5WAHYql5MRFewizh3MD9fX1sWsiwA2BSPACM3355552j71iY/aN7/253bjyiVLDXtW392y5z9wwYrkpDR1yB8wo6F4YzKKcUnYf4yKhwm6CFAJ1EVaI0h3SO5NMhF4QPh4KwbMSE745IjHc0lxccJnAKtTlkwnVTBSqKrhnssLlMe8qd1FlmmoZvraxpa9+PKr9uZ7V8Tyn5pbDNfL7/nczIzt727Z/u62Lc5N27Ejh+z0yWN28thhmVneuXNHRr5IOqQzeYHjnMtMmzH1devOmq0eP2HZXNE2tnasGgwwE8lg8heMr5ioQ1oN5jvajuSY+WzaHj113D79iY/b8tyMHVleVOPm9377tyxffWAzqYGVchiamkDsXNaNrziLmZDKl6asUJ5WHiSSR6gxWH898u5gTMXP4rhoJH5EBlUEbSeBbfCUQd/ziAhgs1ZgYMpocjCwVh1TOkwEmfRs29pG1arNrgDsM+efsJnVQ1ZvY/oK2GXWbUGaGUlCZLfRsvpwZFfu3bMPfORv2Od//udtmMYjJieGNa+XMeCnn/6Azgz2IWcGZz4AtmSHyOdCQ/77aWDH8057egKsjgaQMc9jK8YCfTInJD9z+THP7+L+9vjuk4/6/TB+H2sRHhcggQlEj/0jrU/2NrGC9Up9RIxhb0NyOLyyLEa+cmBIHJ2u7VT338fA5nkvPHHeFufm9DfXrl61dqMxBrBFDgqEIWotDL682ToBzIejR3JawejWga7QIAsxTNq1cc+FKUzPLyLnYSzuHSLcXwWwY644biCGCx7vy+Q1jwSlCOCJ+frXMLA5k98HzE3mOGogMIk4FNkoAth3bly3KTGwE6qduU7sGfIx8qU4An/n9pp9+9vfs4VMz/7+p87aSq5mU/mezc0ULFPMWi7VtVx/17LW1pQQhrnVfsY6Q9ibOUsVF+zag54lC/Pa7zCbC2X26qzlKnOWKlSsl6TJX7JRfsqG2bIktLojWNrsb9/jxHfiBnq6qXxBUpX9FCB6UlO/Xc7hXseqrabtc+7W9m17d8f2qnt26eI71k8kDN5fJ5Wxdipr3VROjT32NDka15hrMWJiswdZC4Cob/mR2ZFc2ZItNFK7youmKiU7cnjFTh49Yivzc7YwVbE8JCnAZPI+wBK0+MEHun0bpnOSHBvt79l0amRTo55t3bpuqQESCc5SpkBLZABvqTmY6AIWVWVnfZwIghSGk+gcaJbJZWhkx1yLZrJLVQaGbyATHJQVE54koQZi4s99klySklqOc4gT2gFzntP1rtnPmpIi91Oy5/4VDl77hDpJdWRgD2lCz8wIwPbX6gC2QFx5KvJ6fMLVs6kDeSHF51FfXhI+AUjuQc4QgOwosYM0g2pSlwXi9euRwjRFmmsxAVxr64J5hElBP1tD7jshtenfI6FkSifcE+5TIkzq8rNUxgZaRzSCIWaO1HxNjQbKB7i1LWr4MIEttrmaxn4dtDeV4LhkiE9AhmwpsOSZXMDfQw0/ZDp6fbt0+ap969vftmy+IPPBEydPWrFUsl0m3M1scXFR72lnZ1f5QGyQcU2RUoggKV9H8Fh5/wSWpPuFZBPyF/m8/gZwNOIwTHNGUiWPH4Fx4nskBQK8cmZF8z1iFTIOPBYsXeIbut0Rt+H5I8AoQLvdtEZ1R7k/WAJ1Eev+wb01O3rkiHAF8pJDK8t6LRANYCwLeKfJbGa1ekMAsBMiMsIGAZNpuvKaAftFjAJDgYiSSEl+rhnkVTBRjpK+vG7qM/4RI3kOAFKuRQRL+Rnf4/WXK5UxMzgaIXJtoqwX143rAbgaHzPmKHyNfx9Snew78Dz3M3BtasdxYJ/nbH39gZ4nYoI8/ttvv2Nvvf6GDdF3bmNs6nsMTGUSwOaekN8CXvPxY3/zx+3ChfMCsGmqMIFBacd94f1H2V3+O75/PnMNAI0x+Hz00UddPxtPPclEe4O6DqhM3INATJ7LtQ8T+2xRiCvumePqGcRcAOxogh4Jp5pcDioMUZubaxhrF65FtVrV19xrTZuj+R3wL5oPXKt4zR7GBg8Y7llLPP/Uh5QV8EsONDsDWy+czgzu8B3G6EPgpFPLWIsM/3LWUXES5Ds0LuDarRrH7/fccTWwwvhaDFq6BYBXmM1gVlNvasRVGo0aO3UDBhIqtJknAew4Ri1WqQIvbruuY80blmwGgBX6bQBwAVSKCZu7hYs2o4MRViavK14DMZrCQeTaS+6SzU2NBwe/MzM9ZXMz07a3s62DhM3GRedG0NVpIQESAq53mw7AyUh/l3khIBigz2CoTYnmF0UirCn0HwM9UewgriWPqftBIsPhgB5ns6EiDKY7159DgmSIa8Hr0hjxKCGTjeZgZO9eu2bvXr9m0/NLGrHBfICxRVzs79y/Z6snjtvf/+Vfsum5WavWa8Ggza9zLPBiVxC2TmSexuIjMj8m9f34npvgeRdRHSDA52ZDgHscT9H7w5E2SJG4riSyCH4/+f6YBcHoSxhngOHPoYQ8wAhwY9S1VK9l504etRIAdtCuSmXRzUQzkREUF5MXa28sIxLAxYlxJ7rqAq/ROsPwRMzkluQmEEyQo7FACpeVYG1qpGxCAxg9LG/McKi6mRVrC6kK9hnva/J9835hYsaGgYe3h//5eL3Y17LqCiaOkhXpCLwmMBGgeC41DgJ4RdGj7lwiqfGfCECIcSD5IB9/bTdhLTrLksOOr/kgmAGMFKcplAtWq3csla1IF+8vXnrVXnr7opVWDtutnV37b//n/8nOPfWUnL8BPni+ch55nZZAiqAh4YkKoMREN/6gWIsAdhABghlHAOgAiJNsJK1P0GW/8x55KJKUCUOkmBAoIFIUwLBHDznqiLJI+l1p6159912jkKAIZnQaxl7UyuZaiEnG3/e7WnexQ8iBy72je0xiISfhfjSj9WFXxbnApsrl3bWZOKYiMujZwlykecMlodPJ/dN0RYJuf85OnTphZx49Y08++wEZqZYK03bl8g373d/9fbt+/ZblcwUZYVSmSpbOJGx5edHOnj0jYy7MQkhQCpmsfel3f9e+9tWvStN0cXbacIBfnJ0SwFcpFa3RdBNHdH/r3aGMCjf2GtbF4b48ZZ/5uS9YqlzxMXf2KvGUsyPrXVoStNgYkqSC9ONCEi0JEdii7wewQ6tgDGBPrvrIxuYaS5qi17PWXtX+r//jt62xvWsL5Ypt379vG+v3bHV1xQbDjp04ftjOBP3rfMKsjH61EvWUNYYJTRHt12sqqLL5rK2urtri4oJiUtQPo1gnRmxubdvS8rLlCwVjuLOXK9rdHUCRjh06cdqG6YIVp2cFPsEsBLTkkMfI0aUjHJqNjGHWBh12utoCawRgDyQH5U7nUUbESwjFATW9YIU8JCHC85BITRhfHehMxysX2NneylIzTQmikhJvwLisi8dEFSWSm/Df1x6NxskCSPCaoLbztpxLiDiAzef3MbBDDI5xLLLSDkAaH1kNJY7eLxr+nGk0BmlK7G1tWKu+r7iHA0cxA97p0w6+r1yKQ6ABcYD3QzM4sG7Y32i4YnSLLv76jRuWylXsTiNhr9/csRdev2bX1rbEsl2YytlP//AH7ZFDZTs6nbLpvNn0VFFAAtqK+C+g1UwsjxIfk4CUYizNVVhTei0u80S85jVpPBRfigkGtq41a4AGYdDvVQxUHeWFUixquFeQDhjtwxTRh/KdhQ2TVlC59KUpar0pMda+BhRX3IknizcqIptbskYkrTQ5SXJl6tuXfjhxG6BuZmb2gN2vxwlGoOEGa4RZxTRpCqeT5EOV6wEekOOM0lmrNhpuCD4c2tLhw4wDWnFqWj8nhtDQ39jYtFq1Fs4iPAOQRMCNPmuLy0v2D37x79qld9+yr/zRl2xr7Y6aVWdPHtNEjaS+0GwElINJBYidy8nZvdtHZ5JGrY+KxmSZBpJAa6SlZERF080leAATlC9n81bdq7oRuMzxkHHwXDKDoWhwZ+f77G9iiZr7YRpNpk/VlqXzJesnUnb97pq99s4l29jdt0y+bNlCUXsP3eHHzj5i9b1tu3/vllUwTzyyYufPPWJLc+iDp2z9wYa98tobduX6TTEpEzDfB2b58pTtN1oyMc0XywK4mbgDONzeQXKgJNCDXJ5crokZKCPv0YA8lbR5zoXkyC489qj9w1/8u7Y0hzzEnmXaNfuLf/1/2mwKPV0aAyN9ZDPsRwdRYF1mi7yX8ng90twVsMpq5Xwgf9c6pYHrEjxxUoJGPIQY4idN1Vh88hhMRHIeClBUFskZ6tJo7HtqkF6rZY1aw5qYDtfbtrnTsP1W3+4+2LZTjz1u+bkZz7WR2yGXrresjcfH0KyGYVynZ5fv3rWnP/IR+/zP/2c2pDYRgO2m5ztbm/bss8/oNVCvcO5XaxhQtVWsRxkqmh3OxA4yF+zlEN8lbxRywLg2WENqyqtW8Rw7MuIiEUY7N2hqRZBUMl4TUlxxdDoC4MrpAkuLJgv5iUzMYZMKwI6+M64LitYuNQ1nLUDEwtycDOTILQA+yA/aTKsFrxti1xPnH7elhUXln9euXJFBFyxsSR8GHWxiRZyS9drtANj2XNpBI8k3jkdM/OwECIvAsuY9xMR3xmv8WwE834d1HRmc8czxOHdwZsTrOBnH/cz1oPa+n4evx+fNRKISv3cguegAfXwsMWBZD2mX6GKigprt+qVLyjunAHrIVdCdDcAZ9R+vNdaPd+89sBe/9T0rDhv2y5990g7n9m0uU7fV5bLli0j71SybZn84qYMpumoXIgJ7smKpyhFLLTxhVlgUgF2AlZwtiDkNgNwZpSxdmrJeMmtdPgwwOi3Ql/jCvm0068q3NVEKyzqVshYymEgGtNq212zYTr1ma1sbtr61YfvNuvSuyRdZawIrMdnLF6T7n8wjE+AyRuwZamvAYgHGg7b1ew1LJPvyglkulu3xmRVbLFRsfn5O+sJohovZP+ipaV3GWBeCFDkN5yUgXJAUhDjXHpF3VSzRa9tUNmXpTlPeSf1GDaaelYJHgnDWBA0TpvPYkw5gWzKn2DX2WfXDfKztzr2KZ7oPU0efEZ92kil1YC4LKAw51vhzrHeFW0COcjkRJhaEpwSygrJD9kswZ5avE/l4Lj+eSpGszgSDmdg8yhckA+vr0qVFPC/0OgUMQm9p/BrxifKcEOBatphqPoUJNHKMif00ZlAHc0tpTkdeeDDBVckcjRKjTOR48talOOMkw19tZNJko+aCbOa/q/2sqaiM4rjuk5oMLv/C65b5uRLxA+NaJ/qR53o+HKUPJaEXmmbuPxaaZImkFSpT1mp3rYmvk86yrFXrdfvOK6/KGJl9QXMeUJJ4i/QS0g/kFtRGrB0MqInTgHnUAJyNxFa+R84QAdGYm8RmGzkHIHmz5exgYiLPA1BJqaDpnTFIiFa0M4OjlEVkx2Lux9+DFTmwmdHjAAYLqA6AL+cAQCn3QuaOzbqVchnhIRjbs+4xuV9fu6d8JeI601NTyrF4PciogDXx2OSWW1tbPq0sFnhJH/HMA2CGtS1FBjV90t7szhVUs/B4BVjkwfBS7PbgP8d7iPrK/DevN+oy83fRTBJ8MWJP48n0cO5ynQGwAX/5mwiccm2E97VaArFVK0XsIuToIlQSC1tt29rELBuvOp+E4nFeffU1e+Xl78qXyyVcfeqctca6iAxs4gdNFuQ6+oOePff8c/axj31Ua1cGi8i0WGKcW6oBHXIornkEgQGFee633nrLnn76ab9mmo7A6JrJ+qaIsEAgYGkDGTPXlcN6PuHX22XSnNDEYwvDZJqH14mZ+tSUGOZRZob3wT9phgcpLl5HvDesg9hs4b5H2Ruue2w6+ASk50iT56de19OPPzPiyQVewzgJQvtafCFhF1jJ+GMwnYpJEYuIMVCNWcDQzjpbQyzQYLqUh7WiDZwTMzoyuEj06422GCiAq+i0efeIUZu0AgkJldg/E0nGeNw5JCdjhsEECCp9bVy8GY9QQAqJQ7gQMRiyuXOMe4bu5ThJGXcrfWSHAMmN9WYsGn9lm6qU9Z61wQEAE4nxaIbkVZD9QDM8jKDpe3FUJ3SIoN4TBARSJlIqDqdnZm1rZ1ddVIoeBcs4DhhMJllsXFN1llQ8O+s3wxirWG5DFf0EHEBTCpMuv5fM2CiTtxe/+6ptV/c1oprNl216bt7qsLgJ0gH4+4Vf+gd24vQpJeTbe3vqAjFWylqJYHxkWtNd5Ptx5DEG2phkxs5LPHy4JlqUfMgw9EA/nE3A4o7Xk6+j6HxsRsTkUmoLKRd9Z50lYaoyFpxO2N1rl+3s8aN24siK0TynMSMATYmju2rHMaFoYuBTlgebRDw06WU5uxBGswDsTsvQM5XetRjY3u321+VZrE8uopPpHW0H8Sh0D5je/CogKAVXHA3yJDea2rizte+/OCIfxyfdEGPQawkYcekPGJf8OQw+vueyJ2OJkciSE8Duhjqsveg4zlPHMRklREo6Ehrdg4kj2RB02tsdBSv2p/T2Gk0rzx+2/V7C3r29bn/ywkv2oN7SiOH5556zX/kv/4mAib16XUAKjQOkSFgn4qiH5gRBjqSWwAnAOo4zrJGg282e2QpjQTKmbHdsqlLRwYUmFWueRM7BIZeviYXHZKHhBc7IsmGcn2sUUzdiH1ppycHAXv7Wt2xnY8O21x+INV7K5lRUCDzvdq2UHFlO/TqaVN7VJNZx6NBlpCuv4lMsMUzzKNTRjqdrPZAJa6fV8VF+XjdxKxiHST9V7uxpq+7tivk/PVXRiA/mGI+eO21PPfOYHT6yYnt7yBgV7U+/8pf2wte/Zd0OgBXrz01dp6fLduTwsq0eWbHDR5bt2NEjdmh5WYX+v/qN35Am+LNPPWnlbNYaezs2WypqwgApIhqNjW7f9rtD2+uMbLPWtuYwaYXFFfvUz/yMtdHnA/yh0AWgcdQ1mAKhdRiZ1Q7KepHJXnTWYtwz8fcigB2/jqNwJCEOPBXENiik0zabz9pffvnL9q2vv2hTxbJ19xt269pV6XlnkgObmynaoeU5W5ytKNnCXOrQ4qK8ATq9kQ0LFdver9s7F9+x1773is3OTtuJo6s6y5547DEr5PLWqDcU+6Zn5+3KrVt24swZa+KYPb9knWzF3rl20xZXDtns4pJG3ZA1gk1HwuosCGceu/N6eO+h2OWs29zeViwnMYCZqcQznBWSKnFp6jDZ4eeQzJIDszdqlcUpCp5HPwvs3UjCjjiA4pwkOZAw8daXjmxYPVHvOmolE5/0BxGrDEY6oahnHxHHYRkTBzNoficTmmDA34AiXM3DYJT8MGgtcEYTCOoKKUn1hpaXdUgyZVMJ6zRqtnX/rtV2NyXbw5QJzTlNhcWxznDNxPQJAIia04G9BMiuD+IgsXLQtdr6XcvlS7bZGNl6bWhX1+v25b98ya7cuG3Hjx211KBtn/rIs/b8hTOWHjbs9PEly6bIC3z8rd2jWUaMd7jkfQWW4GTq4JaKJs5lzg8323XdPyf4+Bi5G8EEPW9AvmRK8jKsQf4hiUY8Ji8gvtF0YbKHS0cORnLJGQOwSwMFkLhQLAuQQ3ea9SXmBKxNNYgjU9/FmVQYhfLSGwmMljtLOxo+UnTwWlnbvC7X9w7NWqYa1KR2GSHlhZxb0vx0EN09ATw+N2gEc1alMIfs6et8uWJHT54UE3Brr2rFSsVu37ln99c3fOKLJrDuLji3N/h/6OMfVzPnz778R9Zt1tWEW11asKXZaeldSgncNRJETiAGCQTKZSTBJcmPIJmg2BQ1sXV9gvyZ9rDL9PhIv0vaFJCbonALTu18U6zlfN6JCdwzgAU53bdUdExPlRUDAeaZbiGH2aoB9LTttXffs/1Wzyydt0OHjmha6NM//Ek7deywvfzS121j/bbtVzfth3/441bKpe3xkyfFSof5tblbsyvX79jFKzdsbXPH2mi8b1etNDWjaQGurxoKQWNSuYlI9qxMmvpJNRr4eZwQA7RfXpi3XqehBufP/NRP2Cc++mEBytlOw37vX/4vNpscWqWIpAmeK+x3l/aAVDHHeDPrJFu0IezKEZAHkzoFGUjdxhC3WJGXQ65YtpnZeTUPu42q3b520axdtfly1pL9pvW7LRVMvraGKtqQ/YLlBIAN+YP3J0NvNBSZghwMrIvkWXcgU7oH23V7sLVvt+5t2FPPf9DyTFlByHHKoTVbHSfOdPtWBZwdJezG/XVbfeSs/dKv/CNNMA7TGTHHmdgB4F1CWmNlRY0drun2f2jayzALwHYMao7h1IPvkG+xXkJTit/lvGYPKTeCkS6m2sSjhKnOyFpjSs4bw0GaLxAUYh4XGXlqegWt7EgK4PEzGu31aVUYdADvygn7A5211eqe9hqxhxx0eWlRRT2Pu7O9JUMpvo4gHc/7yCNn7djqqsy9rl+7KnCbHJX8iljIZC7bR1rlgGRpRvz5mcvBcOaR9/LePFaH5u1YOuRAcuSAoXkgTajYFs4n9nqsP3TOhBgQwWQmJGKeMVmnxJt0AEAHiafwuJN/E880vwb+MXnOAXDodYZjTTFGXyOz4QbXnAvFXE7g9bVLF226WFDdQq2ps5XzXixFyF2RXde3P/qTP7NCom8ff/yQPXO0aMfzVTu1lDeUmKqdrjVzs1YfZayPZGKprPqyPLNgieKsdVNTNiweslGmojgPGMdEdCpfsip7xtJWmJm3biIFh1ufqSF5zcSTfjJh9V7XGnxgeFqv2/rWtt1df6DY3aZZASuy1bYm554IJQ5EIAOYGKVs2COfcPNPeThRi1OvkePAlE2MbBbJpNTIKvmMHTu8ZMdWVzT9XMlkrNxPWJYzFDA2kJ/4zAQjeIN0Ypl+aXd0XuGfUGGqBwP7TE7TiuR2/REYRcbyadjafbv+5huWbTftcKlgBfSV0epOYho/sk7KrJ12A+zk0M0dNXkT0GGX6fAzIuq+ygspNKH4NdW/es/eRHJyTbg2YXoi1n1jcDfUlw6WUSNGQ9g4RRWBZo/pnL1qEkxIg0UAiHAHgJ0qlF3/PEyRRbyB18VjyO9CoLsDbMoZJpjQB8bkoXYO+f3DtZa+DmdpzO00KU4MFKjt5+6YoT050eUVcWCBT+iFC0AHbg5kRnErYr0NGx39fzAgzyXJh2Hye34cSA5BwmMs3RKa+AExEglpUsKKmjLiMjwmsquQEJDVLJWnbb/eErnhay9+S434TLFkqVwmgJyOkYE59dttTV6yn8jhIsmRvAH5Du4DOAjmf3wvAsecK5EtDDZDrQhrm9pIAPXQQcCY40RvOggRNHm4zzwuNTM1/ObmhmoPYW7DgernCDYChMOgjoaCSBbxOpGgEDmxP7ATq0d1hmna5splW5idkZk65/LsVEVnw8kTx1XT0zCnrme9b+/uBq8z91RjP3L/qe9p/FJzgAmCS3EPG62OjDKXDx2WMXRLvm99K9NAkKSbkwq4brF+IlZyvXh8cgXA8ihTwXWQrAeyr0EDHEIoj8PfsPdi84BrGU0KeXx+XxrVGF3y+qSIMLLZmVk36KzXHbxutm3jwQOtO2IOZ+OhQ4dsfX3drl25alcvX7a9rR158nDdncTopEXWGQA+BxmkOBHZINUsLNjP//zP6fmp91xKyLX9+btI2s2IyOp58sGZZHb3zh1hB9xTwGma0fIjsZG1Gk1NrFEzef3k9Uxk8kdZjwMqlce9qLqguB5ig+J5KjVm9PN8vDZ+J2q0+2M7aYTHjtdYXlDI4+J1I0KlP24kyMZJAJmKAmBz46T/J71rZwhReJKoc+GiC7IG+AP67mOlZPpZL1SkKYoOnuuqyFAOUfZsWm+SxF2j/KHDKLS92bE2JhFidbtLKy9W9PdwMzVeHwE9jTKHYtoRwjFbU8lYYOtG+vzkG44JxThx4QABZKbDQGhUMu8XKvTsxmMjsOjSsFRSjAOPBCJVyqVwUfteWEqPDoOGKEmCnElKwUfgZBiF89EC/12YXDDJlFCySdpdK5RKdn/9gQqJ2BGLSZp0izC+UWdl4No+hHC6igDYITDDdSLRR4OPLjmgGUq9FBCMfn3z29+1vXpT3fYMAFqP8cq6mJNTszPW6nXtU5/5jP3YT/yEgOsaDG90bYuFMdU/OtqyoWKnRKBhOu33OejbRFH8yc7JGNDi8EqamDSeNON0eqD7FxO9yRECHieCmTDfsqWKVav7lgDoSAwtixldJmXrt27Y2RPHbHlhVteFTSpZhSD3IBahRpCivdjBCHhcKwJXuffSme3bUOB1U6PsBA6+B3jp0wBh7QitCkaEods+1gAWU8sTLY3ks9bYoCExjwmOd3s9ITrogDkTk6QldoMBsEm4BKyPHd6RnIgfPa1b14ZDTsQNRvznsHscLIFZR8Eip2deYwBUGE+HbU0wVkDi+yHAE+xgpbK2YGr0skVrJvP2x9942V5977rlZxetPTL7+V/8Rfuxz33OsoW8NWUoNbRcoWSNpjN9eu2mtOTFVk8mBfpyAMRRKg7wOH7iiWlegZDPkbVDEIzsJDEIwvWMTMW458eV48R/+O3z6x0a8j7eFgw/KhixVvdt/c4du3H5iq3dvC1WFyD2fLlszZ1NmUCa76w5AAAgAElEQVSSsKphwPRDxg1qev2uurRuhDISyADbi/KKTnI2nbN2HX39oYoSQCGKXvYcCXXUIuMgxmyCghzGJQgQyfnJU6t24cIpWz16yObnV6y637J79zft97/4x3b79rrkA9wjwKxUzNvC/IwtL80JyD596ritHjmkNQDg8nu/82/t9VdesUdPnrRpGKbtlgAg1jsFPQD2Xrtvu92RbdTa1rKMzRw7YR/73E9am5gNCJR1AFsRlFgUfAFic8dNS/1gROtcSTTQfmj6RMPCSQCb70WDDg44iluuhxzYs2nbvXvbvvIHf2DV7aqdOHrc1u+s2b2bN7QvWrUdW5gp2OHlWTu8vGDTlaJNl8s2XZmWFm2nn7B2MmfDVMZef/N7dvHiO5bNJJWAVfJ5W55fsNVDh6XBy1bd2a8zm2ZLR49aqpC3fqZge4OMNfsJGWrOLszrPqJHSGDz5lXUfXYTUB9xPtCB5ne2tresMjU9BrDjKDlPqthHlFfB55rW/DfAkp/XLknhUxM+FhkB7HHDNCC8zsAN0hDEK7GWvQSIMUmfAwjCNhFLd8yo9Y3jBWj4DICdAMCWF5MA7BzNXHKBCGCH0sND7/vnSKKciY+DusCGT1Y5gxpgkhixv00T6Z51G3tig6KxLaBaRV9YMXrdDlCrGALsZV+GmBfH17Xf+b1B1zI9mIEDe7DTsGpraPVexl6/eMNefPl1e7BV1X3JZRL27AceswuPHrdTR2Yt0du3+amcgHmKFfKgaHoYgaTYIARgJ7nnfUAIYFxZEzEDZ9xE53L+TiN6OEvG0WNA6DYMboyEXRM3NhnF2Gl3xdJlfJu/FbjMBIvktYYCsCmORE4Uo4jX6qxqYr6Aq2DSq2uuWxMY9jwnppewb2Qu42tHQPkAKZWc2C/Isnj89HvhwJqbk4pRizSDwAVnh0knXNNFAwGHfZi6mMQoH2zRybZDq0dtem5B8XK3Vrf1B5uSKnBGVEbvi/WRy+Tssccet+Orq3bj2hW79PabVt3esLMnj9tcuWgrC3NqpnQadek0shYwvebMk/Fcs2klNJ0jwBSYYPEcoAAgzsb3R5NTx3toyCH/VCgBADojVMoIaN9jgkh8h62rgieYLJOjpZEu0qkjhn0VneWBWb03sBvrW2oMXrpx29LZogDsH/nkJ+25Dzxp/Xbd3nr9ZbMhReddO3fulD16+oRVJJ2Wsv4oaa3uwLb3mnbj7rq9demqXb15V1N3qVxRZAVpkEuP3L1lWCfIsSjvDVJCgNgCsANmCktdnhrDni3MTtknP/YR+/Ef/bQtLcxa9e4te+0Pf98qo57ls0lpxOeYiEiSu7g2cXl6ytKwKvMlG6by1hpgHJZ0jdx01laOn7DC1KwVp+cFisEaL+Szlhy0rb69ZrfeecVm8iNj3iU57Ib9jPyNe4wABDBthEwK64J1L11RjcD2rLa7az3M4zp9a3cG9mC7Yfc39+zW3Qf25DPPWWV+Tg3aOMGp6cde31q9vu0329YcDO3W+oYdPnXa/uE//jUbBHkEKCO5YkFmsgt4SBw9qkIb8Jl8VKw5TAZDAz0Mnoe2XIijwVyOKTj2j+oExTQHVckRNZUXSDjkZ/yLZoz8TizaY9yJTf/IWopgR2QwxVwoAlWYgLF24/Roo1bX80cmXrvVUrEskhNn4uKSzl6eFyJNdW/bqrClwr5mrwNgHz96TJOhN29cDwC2xz10U2WwK1k7pF48/1AuKLkS6s2M7h91jssJeMk8BqIB22Q4Gc2//TydBJDjORUZ12NALUiNxBSQOYHvB2D7Ywdm3bgxesCgHj/+pIHtBPM0/lzAX5gwG4+rBDkAmrXsS+IF5wK55t2bN+zqpYuaHCF2QcyBmc39k5RGkGjknqE//u/+4I8tkxjY+dVZ+6Hzh+xEetvOr05ZKtm31Myylc991Or5eRsVpjXpAXjWGyVtv5u2Wi9puakF1Ya1ZstSubw1YTVOz0rrPVks2T4TgUzfIJc2HDmRoUlN2LJ6t2Nf/+53ZMSqM8IwD+9bG2kOrVMyAqTUfO2o+dSDrdrwxh40hlFaU6DgBFOlgi3OTNkKeerstM0Us7a6OG/T+ZzISaNOWyQE3oOkEQdDTVFBJlFuA4AN0QYwDAk/pELQpSX37nq84+wCHJKuLjJvSf+9QSqBn7cN8HbBRPLdt20lk7KF4cCmbWAlEUAT1k0nrZ1NWgtDafK5HkSXA+8L7c9A0NIeZpoukI9Yn35O+B7nrJSebGgox7+LDZBYy0yCwZM4hnIn6pZ4HgVNZidOBRObIAESJdm0GMN557Ub8R4MIcSkwCaNUpqaaAsJegR1lZrFaQKdGwf7YvK1xN+Jr//hOoymclogdJDFC15SXpE7DhPJgHrfYnH4FKfeI6us3xG5bDzJK6aug9h8AIKKNCLyCA3DWO95Ix4pnXHt/lBzyveuM5t1T5DsgFQYa8wRvh6QlgCwe1apzMjcHlm073zvdRukUrZPvEuhq+0vn4nEIs3zwHBH1kfTC2GP8zzkhZExTGM0ykJEeQu+pkaOUg2FUlH3o1RwULNeqwUpX590ajbqYvCSkxBb4wTy1tZmkL7wFxcbm6wEnp84Tx2uiZ0AKHIucBbwGHOzczbqOusahQIIJfhHra/dsdrermpOtLBZozJZxUclxAXJK4brSIzWcwdAE+kt1q90ltF4TnlzmniJsTd7m/wyySQF+f3ERLNaFcHsMjJ+uX8wkOPPIqmUiQ1A+qjhzPvlwSJrON4DZHwEWuedfR7P1Ha3K9ld5QvUpgDgsLsxPe92bWP9gefug4GaZ1wDMDsIUQD662v37ea167a9taX7FPEfTW2A/eAdyGMGGWTWMn//0z/905qiZm90ZOrd0/1WI9+TUIsANs/pRFLkhxK2tnZPr4dGAsQ2ahLyeID3/d09q+/7NZB/UH8gLI91FuV7JQmSdMJxXJfCJcO5FPd/jHlokPPfPA6NE/5Fo0bHCvPjx4+xcxKnidc6ko5jLBljdADYSraD2zHAMyCMmFMKZgCM6LtQFPmmly6mWCfoYBfGADaJOdp4MJ7E6SCBFUPFOzuTQt7qBLVg9tkYwFZSHYJxBLA1rqKxTWeCSTNyPGbyfgA7GrzEgyMu4NgNiEkSF0FjA8iZAPJq5ARwMGpBkYQ700ZmDHQZYEbgNE9XvFKWHjULg8JRoMzEoRW7o4RZbpYCoHSUD7rzfj1yuta+sdGDG0p3ae0+4FNS3XJ+FpNTXg9JgMYxZFzkB7SYvOpa+1g5Y5Vu6IX+E8VJ2kbpnAqZnVrTvvHSd+QIXShNW5Gue89lFzCOBISpt1u2sLJiP/FTP2VLK8sqNF3s3010uHYxSDCOwvtiMUdB9iggHwNsXJAaqwhdMiWjYu77GEJMonmsScb15CEYwWuNJQUZDsZTdxHK77YtjSYXXfth3xo7W3bh3FmbLhd0aJD8HYwhBNbhhHyFB7eDrRN1uqSTKW3rror1TrOusXb2iRiHAcCmGNXmkhyJ65GpcFcyQeLpsjjRkZi1qfevcVlfP35Ne+6sLhaHM9Mjw9DBHl9DaoRQJPZgqXgiw99JuoT1hKxJAHKcje3jm061dCaaTCpDAgVwEgsCdhXsYLFwsnkxYTgwZa7QBLzn8R0UYXpibmXV9jqwF3fsT1/8rm22+paZnrOzF560//xXfsWOnjhh9VbTTV8Z180VxHACPBn2OzKsic0LghxrPjrl0gGm4xv1o2Izw4OdG7HyvuP+c5DHGdtxjY6LiXB7Y/DTvopMhiAVNAaxNSI3VIFczGR97LDbs73NTbt745bdunnTdh48sEoOEVWXcSFmkIjTGMM8rtfpBIaoxxauZzRT81qUbrGvG9YLo1UUsIyEoWXJQUE3XkwzkhpMyIJ2Oet5aQlzxsP26KNn7NFz563RRG0wbV/98xfsay+8qGI+GjPR+CKhqJQLtjA/aydPHrejq4dtdmbKnnrqSXvnjTftj37/i1bd3rLFqYrNV4qWlowUTM6umDmbtZZttwe2vt+y5jBlRx47bx/+sR8XgC2m9wSALQA37NMIYEfwVkAuQOV/AoDN/YgMbHXW1WRxra9COmk33nzdvvzFL9r8zLwdWT5sb7/+pu1tbVqlkLXG/pbNVnICsGHtLMxOG8lIFj168XjRr24IhPz2yy/Z1taGlUt5m5kq26Onz9j89IyKo7nZWdverdrbl96zR598yhYOH7aZpSW7vblrb91YsxPnzmuN0vwjMeO8omEzVmdQgu7g9cMANkkcADZjhGMGdmhysmi0rgOAHVttxHgAbNbZfwzAju7RB4W4y4FEFq5LgnAPYEB48y2OUr9v4ok4ETBnfj7eO6HQ0dqleQyYotU30phuMZMSgI1Odyw5vh+AfbB3aWigAXcgAxLPhtrulsBrPif6bculMCl2SQfirgPYoMkeB8cgdvieN7rih8c+NQj/gxkdBRDg5vbOnjVbfcsWpmy/NbRvfOcN+8tvvSLDqlwRv4u8nX/0uP3kj/wNK6eRp6rZ4eV5qzEaH6RWY8NViaiagn0VD0owuRbplEbzosQUhTzr0Z3Ekc7yJN91Kp1llYZNTfIfdPU0aqj35TrXnE4y4BIBoOf3EmkbTBLRmZbBrSj3On/4G8WgLqwv8rzQ8AtTbuL5E6tCrhVHibk3gNcwNEnYaeqQfNLsEV83MNDF0Ipj0GibStqE+8qZFbTC+RqtQKZWiGfscfJBGXcNbHpuzhaWV2Sueu/+A02k1WmkKnmGreFmXpXKlD362DmxSC5ffNfqe7tqSpw/e8amCnkra7y1qSaxclL2U5jci7mYGIEiU0cQzBvHupeJhE1VpsLZ6uZJriPqIAU6hNkc54zLkPmggptkUUxoahG2FTIIYSpOTYzgM8HvVas120XiYmh2a2PHmgxlp3P27Ac/YufOPWaHlpatvrdjNy6/a+36rk2XYQk1bWlxxo4eXrKFChM5FHhI0CHrlbBqvW3vXblp77x31W7ee2BtvBUsKVNHsgKY2AA6vHexdOTVERsXoaGlJTayYiFnrUbdUPEpF7P2+Nkz9nNf+Bk7c/KEXX/9Fbv7yos2k2SqKmuFfEbyIYzXA96KEIFJUt/lpwCuU4VpW1hZtcPHTtjs0ortNeqWKZRlWon0CYbu5MQ5QPBW1TZvXrJ0d99KacgCTKthTj1ywB0WZdJUHKK/CwsUBnUshtHBdrm3jrWaXas1Ora+WbO769t27eY9O//0M3b01Ck1aSKAjSSGQDiknVoda/T6dvvBpi0dP2H/xX/1X9sQvw9AoaA/Wt3dtlKpaCdPnlRTCFAKZh3ndczTxsBP7NT60e/alUglBAA7TpvGPJXCVWZfsf7RZOjENIz2l2uAx+L3YQCb70/WJpNgGHu2hA4ozPMw3STDUBjmGBXD9g1kmwiwzM/P297OrjP5avtW29uxvd3dAGj5Gjp9+oydPH5CEyYwsBu8h15HexCQg0Y/UUreQsSgiVxNLMkAYDO1QHM/iHeEpqZLqcR7LLGRKO8xwYCeBLDfV0P8JwLYk0V0vL6T3xsDeA/7dgT27CT47cbHBzIl8Zyg1kPKUGDOsK88+O7163b53XcEYMcGMD5NmnAbm4X5ZCFg87//6ldtOOzYciFhP/rsWTudq9sjK1PW7Xds9cLzVnrik7aVmrN9K1g/gUwJcnsF6yVLNkxmrdVtCyhByxrfge39mvUSCdslD4e1n8nYTrNhD3Z37f7Wlm1CMOEMABSBJdp1iU/VZkGeic/IV6LrPcCkC+MvljxgJTGhVLSjh49Itm5udlogPSa7lUJOGtUZcgpyemqkTtvK2ZwNOBvbHdVR4BEYgXOeMumhGp3JVhpaMBapjyDfwXYtVwS0N/s9a+DdhfwBgAzXr82kRULxd21zw+qNmu3vbFm217HZ0cA+/dQFO1Mu2qwNrZJ0079OcmTNxNCadK8tYZVERiA26/HhNREJNLEhFeuRSYCac9SbyQf7NOZsD4M2cU0rVwv1WwSw4+9GGdYwgjCWAxkLd6jWdDM6YpgY9XBoBdZOuEqGmBKbzwcyO6FODhN5PNb32wvfD7SOTMq4j6ivALCVMSgeHnhJRRCbs3O8lwILfCw5yfxmlwmUwNKhhpYXioP3IlyGs1xY1ngaOUzhCUz16TD/dzB9rZjy0GN4g96xB02Dg+mMOEfRbe5YoVixVmegyaI3Ll7S2TGzvGQN5OIgi6HFziQF91r3L2H1TtdaHSf+aQpzMHAJEDMRtxxjco+OqCcsjWikn1Aa4JwN9cLC3LxyTgBsCKOShULZoNMWHiRd4cFAOQ3vDxxJn7suNQFuw+uIbHC+Rx0OCEmMioaSANoyi0T2Z4A8Hsze23b29Gm7duWSpm027q/ZwtyMffC5Z+3B+n3hYICv0thGLrFSkfyGSJhB7kS4Ag1crhF7OzSmyPskuZpIKRenzmQNMD3U1rSyx8PI8BXoS4MvmGHymRoaLIXrBo7hut8lm4GwicSVfP3ALP0sjWC+6huY/EiC5fIuBRPkVshZN7a35NOiMwIcrN3RfZqdmQlSMRmr7u4JQ1m7d0/PzfmGsSWT7A/W7tuN69d1PcU4Dr5v3BeIUGp2hXo3Nrg/85nP2Ic+9CF5n+ALIGwn1MV+1odp32QygMZMP7hpI2xvdM2pV+XRkhiNAWxeJwxsacXLKNYlbKKcDe9d2uKQ7ES+8ZxYkyITzdWYb8R9Eu8D749rw7qOsjTLy0siLfI4LpnqzGuuewS9J+PhAU4WzEwBsFXUByayHHZhCwUAmwXFz7lpdDfZ5IAtPCiMB0zxKGygnwjglSOdawbznwDYoP/xzceFQfHEAVJt9lyGhE5B6EzyxqXlBCs02LYpGQzjrJMANkBOPBBYoFFSZFJzOl7QmOTpsKWjTUIQ3DYnGVRiswXjDB9HRgP7/QA2AULBAd27jIO68R8LXuPP4X0rmAeWUjyoXLjciz8V3OhBkzh3eraHM24yJWdbsRJCJ1cANtqyva462N6pcfCT5oGAWoANBN5hhaYJcDCcnH2dK03ZvY1te+m7r1mz27diZUaah5XpaYFNW7s7YpUAxMwuLtrJM2fsmeeeFZuS14aZI88VNzGLjn8RcJ7UuImHFZ/j4R6TYD6rgOwH3apQLMVudQyUkVUbE8h47WJ3R8NDSQB9KbNZEpZxs27NvW3LDPv2oWc+YIWsG4AINIsOszxg0KCLh2G8dzqM5XbsY+bctySfGdVoYwhUVxEFs5kxWtnbh+LcezsOYBN0DsaZvHMrAJuuMkwoAdjADxMTDtKpdga6G7UdTARMyorEtaRpCSRMNJroiT3McDdddRNJMf8DA5E9eiBHEI5sRm4YvQ1GppF9DWuJAyWXzY9NgnTPBiMfz0V3tTuwyzfv2pnzT9nabs2++Gcv2O3dpnXSeWsn0vZP/tk/t49+8hPqruzuVzXuQ5MkapOJSa2mV9o1tWDJhUAY9zEMbEwvJt2EeeXOwgYkSInREY1tovh/NHGY7Cr/laJEsh7BFlI0RW8ajE1GaMDl8jKBgnWdRzMfnbPhSI699eqeffvFb1in1RArX80IWASsGTwDkA+iYFOjAhmb0MgIepk0hWBdqzFIGkXBEHS8GbFUoygkMlHLjKK9hx4zY0nlgi0tTdlzzz9tx4+ftOWVw4qpd++t25f+8E/sytXrAgX558/tchQ0tmCNLS3O2blHz9jK8qIdXl6x/Z0de+HP/sy279+z4ytLAuZhu2g8Ppmy+7v7ttXs272dmhoW557/kD33mc9aJwDY8i4IrzkC2NpPUTYksI+jjMZ/CoAdZTBi0wxgMB6MyV7XXv6Lr9i73/uenTx6Ujqmr7/ymhiXecl7tW310Jwtzlds9dCStFzHxU8qa4lMwbb2O3blxi375re+YbVa1WZnp2x5ccGeOHfOjqysWCGb0/64deeu3bq3Zk8+/0E7fPKUzR9asW+88rq9c2PNfuizP27zCwsGEyJHR5l9A0ObsTax8R0ecwb6AVjmu9ZsZ3dHzUrAZUZf+TvFqlBEiOEsxRVPtfXfkrNy0NbZxpGBDfAWAThPxtz13gE22EmSrwmGOwlkpQIDO4LY0smf0Pfkdfp3/PWOWTYhbjPiHBnYMEtyqYQVkZhgPIw4FP7yYQCbx+IsU1NTzT7XaPaB0qAlOezZ9sa67W0+sGGvpVHelIyU3Fg6Nkkii8OTOQexuYKujxiYSkElerIAJLkfENsbDe1pauFMfspurO3aN199115++6pNLa4oYZsuZ+zzn/24ffCJUzaV6lguTY7ijy/ps8CS05mnWEz8RHLLWdSc30xrxekXfDKitIqYGzLN9aai1mkyqTFEkl8VLJHtFzoKyVTW6u2+WKv8PLLK2POwsuM9BsgmD5C2ZZB8E4MFyYhQPOuMVlHqALbyr8BWcwDaJd3w6eB8Yuwa5grnTWQwaz+rMxfMasWod3acP7f/zPV8h5I5Qasb42oWMf9da7XkazEzv2A5dAbbXdvZq1qt0fLJoOAVAHjNniNXee/ye7a/uyNt9MOL8wJ/VleWbQg7nBgWDJ45F4nH3K84yaEiLoz2hx3n4HWYlhAwEDrbkh+I+UFgdSUAWlWAR4kIlwhSsz4AT26MPLJ8DoNxptgAepkII0iZ3V5bt9ub21btDSS99bm//bP2Y5/7W7a0dEhO9X/6h1+y29fes8OLM9Zp7tmJY4ek62/Drs2WK5ou63UHAnC513gWbGzt2f0H2/b62xdtfZtxflP+1x6MBNhwzWkok4M4qY2g4uy1Mdjhd8uyaZplmCN27Pxjj9jf+bmftSMry/bOt79hub11yw/dkwVGuvQgg5mvpTO2V2/Y1MKSrRw9afOHjllxas4S2aIY1IDp/K6/FtxYMQDGnChh2UTfrLVve/euWWtnTQxs9O4hERAbALK67balhn3VJ7Czoh69ci0pqfWt02hoNJaJr0azZ+ub+7b2YNeu3V6zC08/awuHDgnAjmAzMiDUM50Ba7Fj9W7P7m5s29yRI/aP/uk/M8O0nGUMEy+VFIhLXDt79myQ8KFobKpQHYOWin9R+fUgC2HFAMxFWS3F6uBjIPBrgoEdGy7ap4HzyH/hNRFjtfK/ID8Vc+0IfsSYF3N05Z9oWBYKOhuUTwU9UTyEKF6pLyI4zWMDsJw+fVrxiEIdM90+LOzd3RixtXZOnTptp06cFLEAAJu4Oujio+QANveFE0WxX0a4fo5FIIaGjBj0MrAG4GILOkjqzUf/XS9svXn5MAM7SohMTunq2oW/jwDbePpiYvw5AnK6aw9NDMVaJH6Or/l9tUVgyce6LfJi4n2K9ai0x7MuNUTuOF0q2o3Ll+3im2/YVDFvRQBYaj5y4qDPLyA71LzNwcD+8IWvWbNZlwHhJ544Zc8fKdli0ayXGNrZj37G+mc+ZBu5JdvPzMiEkcm3Xj9h9XZSzcWhYWI3tN1qVZN/d9bWrIk8VaMuCYS7Dx4IFO5CkAlMV/Ys2sjUlzQpPPdwnxh5L6XSlk+lrZBKiwxxaG7OTq4esSML81YANGGqVYAcGuCsBaQY+5aCOY0XwWBoKT5GI6uUKlbIFY20j9wWfW4RshJumldnIjaat0OyS5g1+j1rjQbWSybs/vaWbTdqVm237Nb9NWv2enb3wbpMVtHEL1TmrNnpi6RFTd9t7Ft5OLBHZqftFz79I3Ysk7TFxMhm0jTpR5K8ao361pQ/ltlcpmCpCQZ2BFsmGxiTQPQkiY3fkc530MY9IFj5upvELSbXZMQxYmN+skE1CWCzFzmno5+F+8SFOlgJJIaeblx4gOEegLixER0ZrgcEPyefxDPvBwHYEZuJ1yPiAop1AnL7YlCPnU8CacbzIsdNxnvZT9qDZrFYVF4r+/nlsniRHCTweky0YGrDCVzkzTBWBdZqGi/Ikkww2CKo7TlHnMYIpp7R8JxcU2RBJrq6ls2XrA2Ylc7Z5Ru3bHN/39ojmrdd1ZnSeEayCZJZx6em0zJzPjCRpn4F5OW10SyMMhgRKIxYCoAwHiTUx1EmikYqDFqmZnguCGJMkMG+hggF4EmNXUGPWIbDGB32JMdIrAVMjnUzawpcR0zvblf/zb9INANwZc+XCxXPIWQ+AQZotr3xwB45fdIJYJi37u1apVxRvc5zyQ+kVLK9KvXW7FhClVivXD38jxxVOa3qZSYoMjarOqvs+WQiYYVKWXmuY3FeF0ffsCh5Ia+vQGDkv6OXGvkrtQ665LwveZQwlRBMCKOZoqTFwvQzjx1jPtNLmDnPzM7Jd498muvC9Zd8xs5uIBm5BjSSWoDH4IVIuOxu7wjAvn7tmu65gGLY2kFnHEKbcI1wLrNnavWaPff88/b5z3/eavtVkVW57g4I+5mtWlmEPJj0DSfDQCwKRolXr161Y8eOCUuUvGHwiwBXoEkItuj45wErnMfktfA8vAYZD+PxFdauQ2qQZh2Djechn+Pv8P54D1GahZ/Nzc2qSc/3uUZ8LwLYrHHWX8xZJht/43jyzPlnR1z8aFYDKKYxx9Cxim9c3Z5g+hO182D3jDClA/xBGB/wVJplDuREkI9FOUbvFay9UOVAanSGYvcJDA1BmzcjvURGayYY2D8IwOb1iTEQNKejdEVkYsYgO04exGxzUECj2BIJj/pOdGJ8DDkC2GjBAhzAMMfAkdFgHzHoWT534FyqjknUQhbD1YFtMQ4C4BtF8rOZlJiabGw2KYLv6GCrmGe8G5C/2Rw/BsATBZAX6wMXTm+7MWa8Zz6qfGB8wJgTKSDlPiwXEneKGrQX0Rzk8KrMzEj/uoZof2Jkz334Q/aRj39cHW0OerplHISAa3p/PGboePGZDSc9mgC0xyAbF2vs1Ewe7rooaGtiohfeCwuYa8OCjxIlkXEbk4B4DVUgZnJqfnCdYGPiHI2B4876PStnkvbcUxcEwAVxmACjBP25YNiO7+8AACAASURBVEwFoyv+i8Vp1IEXoCnmHgcO5oU167YawamVxDLlyXhgXahwD6zuSe1rB/DCSJf3gV0KR0GfRo+zvVxH2QFnMehhbwVTKFW6YwZ2MIQJY/CaSNb6QqvapUJ4Frm88/XAJWw4IFybPpzY4UACNBkzdwA1YMcRzLpoR8Lo9tFvGGO4gvNz1mW91bVuIm/zR07YG5ev27//6l9aN1u2ViJtF57/kP3qr/+6AAaCfKPVsJn5edvBKZl4ERI3knQYJhysBKsYJ2KHOQZGAGzGqfjH2uD3ObB5T3RQ43hVZGpHTfbJAiTGgFi8KKHjGrOuJ5g+riPuB0O/g4kUYByu7mkH44iDmqpgsiRtVy+/Z+++/Zat37tnQ4rq0dC13WCbkEDCCqfZx8giQJcEIEfacz1jDM3dfSNQKM1hmi6h80ogx9hBBn8YoGFmKg2/pJWLaXvu+Wds9ehRe+LCUwJPaYK99sYb9jv/9veUAJDU8fewPbiXHELsp2Iha+fOnrRTJ4+JEXP08GFr7O3ad1/8pu1vPrD5qbImaQSoZvO2vlezndbA7mxVbavZsWc+8Sl78oc+acAX6pr/RwDsmAhH9rE+kwHTYGE8/a+REIkxh3sZwXu+t7+5Yf/3b/5Lm87l7Nwj56y5X7dr712x+v6etetVKxdS9uQTZ21upmTLi7PSnoUZ6ezRsuUKU1Zt9O1Lf/Qn9tY7b7pm6/yMHTm0Ysvz83bq+HFbWVy2ixcv2Y2bt604PWNHTp2xU48/ZtlKxb70lT+33Y7Zp3/8czY1M63GLrqoNCRIPrhukTWhgiR8TEia6uDGnZwkSDJNEwC2xwTiQ2hMBq3nCGD7tncAe9x0nZicimwCfsETcYBJlxFwKQekL3zMN4LXk6DL5H7RU42JKhNFjhgKEcBGU95kmlTCD4MRtb8OwA7meZPFPrHPvXD7tre9aTtbD6y2uy3DXNjXCVgHMPoAIjGEDqY6XhyGKRPelW+jMSNbEykBmBcIQiyEvdFty/CXqZ39nW3LFyrWGuXtvTs79mcvv2tvXb1j3VHCZqaKtlRO2ec/+zH7xLPnrLZ11/I5AEsf49WUT/B2iECJGC7oUAawRZqSut6ugR3NPbnP7GtiayblI3ns/3qt7t4DwUTGm79BvzGRsf4oI38LJXmw4jxseVEGMNXpacJqAIMllIliQgcpH8USfe1SH9LqhMEtvWpnFgNex2JCJrUkw4WiiqRGq+76rGJRxgaEa1FyBtKk88jmoHYE0lyKhLFvgBQMUmEG+ig75wPsGkZEkUgBvEYuxetL1wCfnp6RSdL2/p5dvHRRTYg+bL18VkDDidUjWnuHlxa8yUzeEvI9YrekynpdNwiNI9AT498w/PgXz6EDEMJBNJ+6U8tF4LSDcKEQDs0Bvkde7cAERtVJW1ycsyNHDtvUVEXrk4Jpa7dqL7/9jm0227Z86hH7ub//S7Z85Jhtbe9aq1a3P/j3/6/duXrZjizNWbO6Zc984Lw9cvqY8jzOIunGhtdLfG80Wra5tWPbezXb3Nm3Kzfv2m6jY4lcyXbqLdvYqSrn1n4m/oZ7H8euNdobgjL5GRM7MG1hs//opz9ln//Jz8kH5M2Xvm7ziaaVkjTqMgKUEvi5kIdnCzLovPDs8zJnS+fLlsAgLpF1ObvA1GfUtcEkVgIJrZwY9rlMSmzrZKdmzc17tnvvuiXaVStnE/IcoTYhZ4ZhzQQae471ieQMO5yckWYFchX7u7uaGmu3afCMbHe/Y1u7Dbt9f1MSIrkyus8HADY5uMgaAcCGRXdvc8cqS0v2a//sv7EUI8AQL4jT6DQ3G5rguHDhgoNDqaQaPRRl3P+HJUTGMTTEJ5dS8EZjBLCj5iR/K2aYwLLAupyQU+SxkPtz+W6vL8YgcCjYI9AbQd8IQGiqAxkiivXAMOO6kT8xKq2if0L6gDWPxufjjz+u5+DnW4CbzbpVdxzAZpFzhp08ecrOnDqtWAwzb39vT34a5MryjmHyBYA6SIYAQTs5wpvT7DUkQuLUqhMKwjUKRKADIDBM30yA25G0EDU8FTUmmHXxb33S4gAsjPfgYUAu1gcRfNNZGMAuTeAGcszk79HciLWok1oOtLb5GTGBZhFmhZKeNLPpUsluvHfJ3nrtVQHYMiBMp0TwUMNLfgLOnhVoMxza73/5KzK3nS8U7LGVGfvJDz1mOWtaulK0Qx/8mGWf/1G7MqrYzV7KdnsJnSX1etd2qkwk1O3u2mVLpV22gDMJ0EWvBx+LUkknBvWEwKBgxEYcBQCEMLVQKdtUsWgLs3O2ND9vS3NztjQzYzOlopUBCQGre11NxhYS5AcQjfrKjRPpoe0PqjZK9mWySM7MB7406Ory/0jiVWYXLVmYsUGmaP1cyep9s1q7b51kxurIoXQccN9r1Gxzb8/Wd7ZtY3/PajD4sylrsq6yGdvBLLuQ14Qxo/8AnpyX0s1PpazMz7Y2rLe1Ycs2si987CN2YW7aDqUStphJWTFDNjy0zmhoHaWvSSswVaKhnXAmj6tJX1eTEj+T68brEo+ysYkcsQmt14CFTP5NfOi4l6n3hLVoGsjXVwSwYwxHw1kmysoZQg4XmMzCGPCQEtP1gHXqrwMCVsg1wnSy1nwAiyOANM5FHpLfGNdYQQ8+AlqTtbYwFogIYSpYZslB09rlPrzmFcE6TlmEHMD3n4Pc3jt2ANvlQCIgHU/2A0kSQHMns4X6iqm1ED/jtfYpMs81lG+NJVOc1T1+LUTmhGsv97pDMbD7Q7+mdzc27cbafZF7mGhIs5dzOTfMazZs0IE5nJKBNT9jr8kzI+w1zgCAvrt3744BQDAWHiOyspH4jLiXN8wdQKU2BLgG3CbXebC+bjMz0wKuydlgwAKy6vUkEra3t6vniJPz1OGsMb6O65DmJTGCx+c18p6XlpZFzGLagrMAbIpJuFp114q5rBVyGVtaWDBwLh4PAJ1zA58fyJlxTXAG8p5cIslJfmhTcw7Pzs27lruabUmbmp0VgK1pUohZhbyMhKPUhGpEjNVDI5e7yHVVbR1kqtS4JVdJmK0/WBeOwPuRbFYqPQZSeb8A/5xTsIQj6UGwAWdlu22NFrlpW4Q+rlHU0WZPb25s+CRKLqfHAU9ZW1sTgM0iXbt7z25cvabfE+ExrHGRhcmzRWJMyjA9gvPcU5rIv/D3flG+KsNBV/iE1w59vQbIq46f+SQ/u8BNyJlYGdqVy5elh85aYHN1Wi29Hk1etTu2v1cV/lku4UnmLH3WQjTDrO5XtQ/A6yJROILLkYAoslwyKUyHa83rIrfgIzbq+F4XGcFwr2KtHM9vfo/H5+vJqYAIlCu2PnfheQHYWjgULEM0yXBr9664EvBxcCTIBf1e4Y/u/q0xXrGUKeZINhzMBhgWS9UcdecFMi6jFzRgZLRrre7I2v0AjMbDmQRJyZgXUT9IQsQ1Bh0ojszdqKMcgyybY/ICxwsolq3kQdx1XUw1LXQHqHj/cpxn9AMtMvRismj/zAjAdmo9G88LToKqbqiKTQpafzxt1ABge1HjwQzQud9tWxkNI0toQ2xsblmpPKXis95ojkf5dBim0BnE0Mk7k3TBGR318TJGOULjAPNNupd0xjNZjVeie4YO4VuXrtjlG7etM0C+PK9xDAIBo4h01gHVfvgzn7Yf+exnNSYG+MghSNGosjccrFxPaV6HTcH75Lry3vgcFxyLPCaMEXyO14RrxPWnS8S1I0DzXsZO82FTC6APGyKC4fpeNi8pFIDENPpJNrCpXMZ2H6zZVC4tLcxS3pNDP3q8sFejBPZDYBvFwKFkDQAk6EkDXrPCuUcwr9s4wXZbKogPjNScvuVJqgQogv6Yg9aMt2iZBXOIg9fgdTPyJJKwEUsfZolrR8qkDR0ojR8fNFOihIg2OeND3aZGrzRSHoBqNy7zPSngWgxsn5IYM4xVCDlOG5k7KqAAsAEX0Gvudm1qatqa9abtA6TEEXW0Uzsda/ZGtnTsUckw/MW3v2uX76xbdZC07Myc/fP//n+wM+ces1EQOGN9AfJhWEehKbbXyCwvXVI0hkc6JGLDgsND3dlgisDXq6ur+prfU2BnDyKrIXAgyMoEoCceAioUJgqOySJF8jqs1dCYiaOq2q3RiDZKvADOMHoPQE3nV+NEOdvc3hSbGbMtRtivvnvRrl5817bW1mzQarvrObEJcIhb1qNb7YYiFLv7nTq+5g7OhAPMx+3DmKz2VVoJTrFQ0mHKoQCQS/KWTY/szOmT9tj5x+zso4/a/OKC4gbX+zd/638Xc5g4nU6hQ4hWWtKajbZri9nADi1N2/nHz9rK0pI9euaMnTmOjvQte/d7r9n92zeU1PN6MADa2GtYfZAUA3t9v2kf//HP2ZnnnhOAzdon1rhjtDveElPVzAqNncg+/v8LYB8klpiFeDedOHv1nbfs3/zWb9gzjz9mywvLtrW+aTubWwI9242qrSzN2vPPXhCAjf53segjYMVi2YpFjEuKdu3Wmv3r/+ff2vrGfSuVi3bo8LJG4TAuO33ipDX26/bC178pFuiFZ561wuy8rZ45bdV2277y9RctOzVvz374o3LX5hqUymWXRgkyNpOJewSxHwaw96p7YwCbRoMMIGVm5GbEkwB21MAWgUbx0xMUn6yI5o1B6j9ow/loaJAQoTkcjPRcQsQT9HiNx/tjYs9MFh3BGGLMwub+8jokX0UOkDDLJxNij8HAhkXl3Gpf83GNR1YaZ7yz6z1J8aIPM+mBpho2kA7Z27Fmbc+So77Y3QKMFZsPAIgIYkemnmCNIJvoe9mLGDE8Br6/AGnR7wSMyw3aNmzVrLO/Zxkao1a0e7sdW6sn7E9eeNmu3Lpns7Mzlh217YlHjtonnjtvj51asUIKg2fXl/NGZLj2gWnPHodF7aAy0h6upcgHyVurgZ6sJ6+s7Sjl5OeBM9uUcwXGYbxP5B1dKs8UjH0kOLzJyL0l8XevEM9rRDQQZcp1BaNUCb8PEMFzxrNZHg3SMu0pB+O/eS4AZ/YcU1huppixfDGvqYUE9yTkTmLQa+gipTNWZ4uacw7i8I/H8+9xPlKAtHXRGKlHj9g1VDFIGrrOoViaDq7T4CGnKKCrnM3aS698xxkhmBnNztju1gOd+Ug+lXJZO7S0oPOlwnQEo/qciZJQ8Ukl2MVxoml8jsdR5eD5Ehkl/Jxm7yRJAQa2tleQdVFjKIyixsdTAcVkTjJhS8uL9sjZM7a0tKS8E4C6PDNr7968Ze/duWs/+re/YMfOnrNa6/9j7L2DJb2v68DTOXe//Ca9iZjBDDAIgwFAJJKQxChSFJWoQEm2t3a3vLXlDSp5t9bSyq7d8r/7lyWr1pLW5bJsySWKQZQgEyKYEEgEIgMzwGDym5dT59yrc+7v9vtmwKCHQs0L3V9/4RfuPffcc7rY2t5RgvPct7+FN156AXMTRdx+5CA+cP+9yKRJpCgq+aL5HcFcMiBZDGZyurK6jrX1LTTafbz5ziVs1NroJ7JY2qphfaeBPjWoBRawoGLt6w5gm75F0Onu9yQztbJ0XXvBr//K5/CBB87i0nsX8N5br+DIJPVp25L+iaczKExNY8/CYew7chsm5/aix0K1WJMESjj+qXc+lMRN6AkQmSWRouQSk0/G49TQjyPZb6EY62P50nk01xeRjfWQJh1jSAkZMiKJv3f1THlMaaMH9nun3ZKRFE2KuWdTo7Q3iGO71sHGThNXFldw+sxZtSQ32yYhwrHqGthkhZOB3RoMBWCnKxX8r//H7wjArnf7yATjaMaC25sbuO+++2xey0RqgK3tbd3TNhnHAQzZjUJ9RbXkP8oeduNfzZOgTe0Atu6YCo8mpyjghTKHPwTAjnaFRouRHpurMB2M5Jiocpy7yRXbmx2AUxdUz4g61N50mbet9XV0ajsGYIcOBK49hw4dxvFjt2n9JYBNhjaLHwSwSdjh2k4GNhN6sbwIrrnBWwCGRRAQY9oYmLaFWJecx0Z2TTfrVOs9gQzgBWDlG+6TECkWCPSnjMktYGEUwL5p79t9bGMAm+ui7/FjgDvkAq6fq/VDPimBmRb0j7nW8uqkD51IYKpYxHvn3sKrL7wgAJsySIxqKXNJAJvrh8Dy0MnZ6Y/wpSeeRHW7jul8GVPxAX7xg/cim2gjM5lD/PBxLO45gde6SbxR7WKx3pZhOHHPQd/8VoaxNtIZI7qoE5LrETuuCVBkM+o6JKBM3d5KoYjZqSkRHQ7s3yegulvdQZ6vobYu5Smka0xd6B7di7FvZkpFjlinibT8MUz2odtsoNdvoR+jLAjzgISK33Hua+zubLZFsipMzaGfLmKrn8BKe4DVLrC408RStYkqkji/vo0WZSP42cQwSGCjfjrXeQ6cNNefGIbsliDgEzN5rGyBkgJJdFrsqLX9j/vFoFZFpt3EHgzxmfvP4ngujX3JGPaweyahDNHY6CGmSo1o5Lhb0Lh17Hhu6UMn+rMOwfEcMBEfH34Mxykiw85y2NCBIACb3Z4c2/IrC10eYzaydUB5V9VYSz8UsllEzBRKArCFswQpGJcY8fEbldhw5rVfx48DsK1wf4s0R7ggMT9HlEwzKU2B8fw/ANOqz1IiwgF9laC1q4Z/uQZabLmrjb0LXmveh254noN5xBiuNb6HuuZwvIgckBMarShguJffH52B1npiYT0Vb7lvpTPsLKKufQJr1RreuHBR2vEJylcQhGTuVq2i1WhIXkeMU85rSr2GPJeFT2es8rMp4cHfkblL9jJfR+CPuTFNd8ngn6hUhBXw9YwF1PE1ggwE6Z3EohRfQ3NkyYSE4hpzSic++BooCZI6c33uqwb+8mcjUVme7qCiGOLJtLrEiGGtEcTOZfDM09/Bwf37UCkWhJvtnZ8T2ErwlXuSMCIqDORyKNFIsc1zJiGLOJqtS9w3SX5gnkpfOMbO7NBLUrmAWt80PiYmlKYR9645oBsZSrc7PH9ij37Ozso2pm8DpXJJn+lEV8mThVjAmb88L+Id3Kv55SaPxOv2cT9smma5M5zZ8cV4gqxqekYwhid+wW4mAthko/PY6yurOPfmW9gMEi1GTjFGv5QXEnGNEY4v/+IYoGzvr33+11AqFVSkp8wbZWO4n5LRzHvM5y5APhgkKwYV3jPE8vKSDsfxkJVEXEO/Z/zIYv/G2rpi43zOtNU9LxtLA1MSJyhDOCHF1yx/vtzT+D2xGme3OxDuPma8XrLfHaNxjNb3U5+jvq/6z/5c9boH7/nAGMCm2RDBZwewGTwQpTcnU5MO4USmgDe/yIDtdM35W63pYmDLz1zVWW26IWd1FiEZPEpg+n0B2M3O0JzYCZ6FDV7tsNpULFD7USaOYl8EB9KoU6szlvzi/Qb7xatipUp//yYA2x6IAdgGehqTnBIixOJpUjk9NSnjQS4s0kVii3dgPEiLst1WUsqKlLcveEscP98BbJNqGQnIVrsvgKXlVWnqMMGrNRoCQPnATb+JFTdLuDThpQVk0gDybAgANp+fTOU4ERkAFYpyf2fS8tyLL2NxZV2tWGyDnJ6bU+ul2O0YIVcs4Kd/5tM4eOSIdMXIKCRLQ4Z9ZNdJL90mMscFJ7dXYTigHIB0NsitDKabKjUBeHf9bN57PZdwL/l9VNfIKzReseG9qbcs0I4R+O20MFXIo7q+grlKEYf371UlUC3uYYEft1hJl87bfn0LszYjBdMCgclkZkDVRLtJI6gmy+UmExGqY+5ybtVpA6/dnMM1s7z1ivfYTaz4r1jSXmUeB9beTmWgi2mcWQTvADvvuwANJnJxjotgzhgC/vE1RMwgHby2ZDvIAchEk5pXg7HJqOZLYPSx2ER2h7WdWZs/93tuLGy1rfdGKM4fwVPPvYQXXj+H+iCGVjyNxz76cfz3/9M/Q4uVULp75zOo1mvI5fNiSnAzYtCk8TzoK3C2DaWpQhfvJRd/N7Dgos05wA2T44F/4yLOCiM3BbLZfGPxYoeD8j8IwPbNQCsVnXwjwYkBYQZ0SYNWLeSWFLkMgDFfLaBhILy1tYntzU21qu9hi1MiieWrV3HtvQt4/aWXMOLcIeuZVe04jW6ZkLBgFsNOs2r6D4qKLBlzhhPnDhnD/Fct81PTKkTw+rWJSiZhiMnJCk7cfhxHjh7G0duOIp60Mfjs976Hr33tSdTqLXQ6XC9ySCQzYgtw3Wb1Np8ZoVzMqqXo1IkT2D8/hwPzs+jVq/jOU0+K1cjPzxZLWNmqoZfKY3m7gRtbdXz0534BB+++G63QqkdzjaiECLXLrLPGLjCq/+wa2D+Ogc377Bu6brtYylmNlee+8XU897dfxR1cq4ZAfbsqDa8aJTlKWRxa2INTJ49JL3ZmZlKt+yz6CcgH15YhnvrGM/j208+i3W3h0OEFzMxM4eDCAbGvJ0plvPHam3j++RcF4J996BEBNJmJCi4uLuKt9y7h4PE7sXD0GObm521NJnspmVBVnsHHrWyucTI+DkkgBjaZBjLH4/OOANjaP+gwrYKwG2AScApA6S0Atlim6p6y+833m5aflIqNoRskHQzUDga0kcTehrdDzHaiN/0c2jLt96ElkxV+an8TwE4GBjbXQl/jQvHTkiwNdv1P4FVAi0DaIJ3Ewl2riUZtW1p6LBr2O00B2PQc4D5sRTvTR3UWnQdTMiEJQLJYCC77EPZzFVQlpUKQqolBr41kv4042Zx9FkjSaHRiWN5uY5CZwoXFDfztN55Gtd5EMZ8RC3y2ksNnPvFhHF+YQCbRU+u07nAw1fSWb+7r1Ed0tjHlHdh9wgKeTKtp7CdwwooVBLEtWbKCJp+f2ozFejStTJ8PjJ9iyaw0sG3/4dphUh8CpxJJaQK78aLLeBBk0h4aHMZvMtgJRV06vPN96ogSwG3AtP0+xIOSNOO+4IUJLwEaI4oFXCYIvE516YV1wMBygt5sh+dcbiv24LhQLKIOPBpvEcymHE8e8RiLHHSpz4tBxBFOh/o33zln3R/xGKYnKtje2tB+Qu8CZ3MxkZqZmkSRzu0Cmq1rgbI39GAggCG5Om8VlveJFRDGbDR1JlncpdhXcYppsI715vX4fd+2UU4mke1BBtgWyyXs279PGoSTlbI6fMgqihUK6KbSOH7vGTQp9cPiRTKNJ77yVbz5ysvYuHEdB+dn8eCZu3DHiWPqBqOnQaFcVHLYYvdcp22yPbEYNtc3FUuurG3jrXcvY6vZRzeeVfFxp91HLF3Qs4zHbAxKiiF0jzkDTexAxsfJuJjGtx09jJ/++EclxXT96lUMu3XE2kzSJrFw+Cj2LBxEYXIWo3QO3VgwCKPGapxavwRajTTgZljG0GECk0Q6Q6lBa4Wlj0Sek7zbRLrXxMrld7B25V2kBm2UMwkMO01JujFZpqybNIQTaRXj3DCOKF233dS8JCBGiRVqbG/uNHFjdRvvXrqGk6fvlu4vx5lAVLUKt5R7sIhCE0cC2DfWt6iTh9/6F7+LZKmEWqeHAjUuJSuWwI3F69Kk5Dw1ssYIG1ubGjtiUkXWu5tXVWJ81p0h4JVzm0SZkLCa5xA5nwZc8z9P4jwvEmgXQC0nd/Dj3FTJ23EV13iBPDCotQaICJIe+9coBsvldF48sBUXTTaOc+/wYWpbk+01wPbGBvrNhmIf5kA8D649CwsHceK245ofVy5f0t8dwKYfiwPYPKbe50Uf3xPV/WYxGOMd6xi0uNXJMNZuHu5suC7/WxTA9uTbr3/M5B6TRqx7ZrfDYpdJ6/dLa8EtDFs/nnyLfLOJ7pNhLvGZMU+Rx0mIc7leqZjH9ZA+TNmcdKCnSkVceOtNvPTcc6jks6jkc9Lvz5G9SYlP7v+Bhc21vjuM4UtPPIVmc4DsKIVUfQefOHMMh+byiOcG2Mjl8KUrq7hemsV6cQq9XEFAeTqeRBpkV1JHljFRQqSKiVJJgPWhffsxOzGB2YlJTOTzMrSu5PIoUDaEa2ToQFRxmjKZwdeIz4S5syQh2NnRpw9MQ3M1Puxp30wT9Ou1xMRP9LoocFsgW7DdwoCGd8HDhsXMfjKNa5tVbCOFK80errWH2ErmsIkkqqMkWsUK1jM51INEmvwMZH4ayFuBich7rzWbxVp2LpLUlEggk06gVd/U+TKnIhA/ataR67SQWF/Dgwv78cm77xSAPe8A9rCvuKEfnl20oyIS0o3nms/rW/+msUvQiL4YgWXowE0UwPZxGZ2/PKbNdQKVwcQxFM9EFgnyleygHstBheLxLphN+UQGUywJGihun7vbRWzgrecmtqd7WBiNB98X40bkeMZFncgN8HlluSiJVZbLSoIxANgyKpfEUthfjRoWutf8pFg1DbWtQBC7JWwVAXOMT9DDK2ALDlL68xvfX5c7DGNKnYve9RLkh6zAa8aQRFj4LwukLMbTGYuQe63Tx0tvvok688ZcXp1J6nwcjAQU0kxachTyi7A4z83ynGHKMUrQl/EOX0sQlK9xsJXfk1VNbI1rMmNOymkR9OffqGlM4FprIBm2qZSATYKd3u1Ov6U8i/vUNlYcZF0w425fEtWCCoDHnjyOGNvpDKampkUiY5GSGEujzhysjvrOjmRE+GynJip6ctxTeG0i6vX7xuhttdQVwmObTxmldMm+7iofmp6ZRZ4kyABgs+DMeFDyrJTpqNcUpxqhzXz2+KUOoyAXwnWX90cM6UzGiJfJpEmrTFQEovKL95EDnqAr7x/Pj9/Pzc6arAdiWFlZwXtB8oNqCSR3HTx4SIVdybRUa9KZ5nxSwaE/wLSwir4AZhYDiF1sb22LeU0yxdLiDetwETbaHzPh2cWr/ZcYXjarv/H9vNbPfOYzOHb0sHJ4FvOXl5awtbmF+T3zKJWKJoOiQpCZSHLv1ppB+Rqy8leWZTzNNXNsbk+PG8qtkazYNgNlfq6D/yLKci1l5xdJAQEHjpK0HAN0xrafs7+XY5n3SnYWMQAAIABJREFUkhgGr5fyitG1jc8hShhxJQ3HDcchQtiPYx+496ER2w0YbNB0jKAd2yrJqOKFERzygZfN5bSAcdDxi0y2nVpDAZsSAibZ0o82zWh3HeYELxRMX4cBjg8uMbB7TFqs+ifjO27MSlws6eGGHQWwLfl2ypi1MvGB8KJ5YzgRoiL3YrIFFqYv/B7gkZHjEg5kKkUlRJzBKi1pXROT5oEkRMjAZmWD7RQMPvigCa4aw5z6wC0lpZQaGVPmyRIJm7O/lqBzIUvnUpusZDpfX1xSMM/7ZO19CQ0+ke2oFaj8y+6XZAVgrGcmGUzqxRJnGy2retRfarVQnpoReN3uA0898xxWNrYRT+XUvpZkixGvL5VU0H3o2FH8N//df6uNL8sJTZZorSYAm7quXAR4P3mPOdhdh9gXVRuUxmrwRNsBe68w8W/mXJrE2urKWFObz84rOHym/AyvRvL1XGBcg0gALmIaO3m2Gw8HaOxsoZCMY2dtGccO7MNthxbEllbQFkACMcrI7A9V1ZD3GxAirVSaHfbGADb1rpkIkX0t7WsWaihXEkAcmvB5dVa2aGKL21gga902fXdQt+4FjmsDoMn2tjYwm8TOnLQFnufCcXYTgB1kRrSoDAiccAgH08cACxmxPQQ4Av3MhVaf50zt0OEwGpIxxIXNWonVdimpCtOgF+OMwEV/KDCBBlpquUumMUwX0ElN4C+e+DqWNmvYbHYxeeAQfvt3fw/7Dh9CLJ1Eq9NEoVjA+qY5HpP1qMIXj03N91pV7DF+cUwTtOa9WF5elgMyz43zjN9z/eD3XPwIuHIz3tnextzcrO4nC0ouQeIs/lsXR0Fn3o7GsaC295sNdry1z7Vz9R4tOUEfXQRjk4Sp1usoV8pi93UIhrW7YpWnGRwSvBgMcOHcOQHZK4vXxagp0B1dhTcagDBINHOwaFDI5yHgOJ2VdhYX/n179+n5MahRhZnjVdpdOUlfnDx1Ow4s7MPho4dQbdQEpv67f/fHWF3bwOZWjc33yGSLQCylYSdl40EdDZqDlco4duQI5qemcOb0HTh57BCuX3oPzz/3jFWfcwWsbFUxSBewUm3hxmYNP/25X8X+O+8QA5sTKApgSwf1hzCwQ5+CCmI/DsDm5utVdRskppXFcfDkX30Zzz/5BA7OTIOa7RkG42yR3d7EkUP7sXBgHgcPzGPvvlnMzk4jSYPNBN2vafjVwcZGFf/fn/xHbG1XUaoUcf+DZ9Vqx3WbLOzaThVPf+tpXHjvkkzHaPo1u3AQ9UEfr7/zDjYbLdxx7/0oTU5j4eCCgcWSU0loLDJQuTW4D7dqN5wfAWRgE8BmIEYAm9VtFfGCHBYBbHYycQ+KMrDV8DEGsI3968C1g2pctwVgKxnxFlPXKDZjPq1Pt3QpaLRH2DPRsRmdU+oWEQPbAeyRQJ1CKqn2Z3lqWEg87lK5CcAODGyTbWIgaky7dm0b2xvrWFq8GkBrtpuyGypoaivp7Gnt93ONJnZCH8fQkX2is3G8+DRgMZJY8migBLrXaprBTiyJaq2F1Y0aUoVptAYJfOPZ5/H6uQvY2qmjUCwhnojhxOE9+PRPnhULm3uMgECa/sa5B5vhCdf/Zqsr5im7oJos+EtCgUWODpIpK9jy/qr1scf3hxZetXfuWGvpgJIjxjThz1zv6o0WkjnKgNmaRqCEe5E064PkUzqbEwCtxEQ63clQYHVNfCuYGQnANPcIAhooNjKdZMZ3HIOUhgiGazY2bJ+xiMwSX/ufYOUumM3zVvdOkKrhe3k8GRsjIQYNwVSC7mRgi00WT0hahC2ajHP4/lrVgne2NjYbLayurah7pdVuiYRAqQKyUdiiq/W42ZSJH/dtzp2Jcgk0OiKxgIxDgrLsqBMzNMjjuRyAj3fdgwCyiVARJNTkYcL9rVk38kAA5wWeRbJoxi8qXI9MDo9MQcYxZO5Qqoha0qsbGzh6+k489vGP4+r6BpqU1KMnSreHL/3FF3D5nXdw+6GDOHH4IHLJGKYrRYG8lCRhgZhmmqMe170tJFkwTpr+4rVrN7C2sYO3L1zBdmuIdiyDK2s7qHaBeKaIdreDVIIgtscfEQPOcA0mPdZHpVTE2fvuxR23n1DXAOVvDh7Yi/vP3GEG8JTKSqTRQxId8roJ5iZSYvi5XIjGRgjdTZeR5qMkIJh2osYFvR3IWIsN0dreRGrQwcb1S1i5dB7ZURd7J4tApyEQe7JiLayMl9kOLzNyFZrp/dFVEYMbHY1TWdjpD+PY3G7i+tIG3nr3Ek7ccRrZIu+Dsc0Y93C88b4TwN5ptNAejsTAHv597EEAO1Uqo9bpojg1JSYyNYoJ5j/66KMapwaGJiSVpuRwvNI7YWJ36ffvdtct0yVn3MzfsfDDz3DmpMBrxk0ksARPIHos8DO8YO8AhCeM/PlWAFYEoRCns4uB89plxXRNBPWbrUCSSSsOZ05D1t/dd9+ta+QxJJnWbYtEIGBiZOSG/fsP4PbjJxTfX7t6RQA2pfeYaxHA9kIfE3q2NLu2vO6dEhwDr2VYHRjS5knjALbFS86I9HhuF9z2wqatbRp34WYb23tXQ5vxdTQB/0H7XLTA4Huiv0f+T4FxbQXCoNWtDceKtDJxJ5EmANhOVCBbmIAMY9ZcMoXJYh7vvP66JNzKuQwq1J3t96TNTABbpluBzc1rao3i+LOvfg39QRr9xhDpRg2PHZ3BI3cdwmi0g6VBF0+t7mBtYh61yXmMShVMFHLYMzWDAzN7MTUxjanpWRSpT5tOY3pyQjF5jvsN9yZ+Rr0u9jVjVu5xMp9jXh5qlnw9gSsfr9wJeJ7EAihP1GPHKo3u1Gna1zhoNarodFrI9gbI7bSR6w8RI2Nb2sDslmhJh7sxGKGVyoDiYZfbA9wYJFDNl7EZz6AWT6FdKGIrnUI7gLNWnFRAbzrHNMmkljvlAdodXQN9J9g9yTFthDsDgTne1Q0aA2YZJ26u447pSTx2/Aj2phLYk8+glCJZLXjmUAM/lZIGN/NnH4P+r89tz4t9XETnPGMedguROOj7ShTwtTm1W6SJFlQcwCZe490z+rvY2PS/Sgng43xkUOV+TPy7YSiMvYFYOjveqz1XdUk539MtuA/7eejq8zXlB52jX8Ot8eP7gW4emfslCYP2HJjHc9Vkd43KvjR8DRq9PHEV9oMXhTwABPBZ7jQuMo0sl+YX46tWs4kGzekkZZuRvIZ1RVk87HiSx6WC8d0Yw/81ztIY6Gd8o9udsO6lXoe5XIZtSNr3+vEknn/tDSRKJdR7LIa2lPNm05zLGbQbTQGc+w8ewIDXHfSDeQ2+NvP8ybzm2GA+QfCS+AtzZI6rne0dzM/NaezJI6pQwB56f7BbTmCokV+YS1ImhONe+9xopNyEwO1OrYpKpazPZ06lAnI2KykNx+kIwPIz3njjDcmRzM/Nq4OMGtxXr161OFfFRsYJJXVsrS0vY+/cnAygmRebLx5BbOatBqYbGEq/GJNCIYNZpACu/SrWMVZNajxTQo5dWzT4zhdLip1pRl2anNAztBjTgGnigI4f8R5yrhOInp+fF8jsZoKUHl1ZXRFo7jkE7xHfz2PJQJneBJRcabexub6By5cv65kYEJtX5+2ePXv1Ht477oVOqF1nh1KrrWfk2ti8p3x+/JlgN9nONHd08JrPxqVkeE+I/fF4zHn5GsfEPvKRj+Cee+7Smkqc6Pz581hdXsEBeg3s36/udMaZzJ95XjxOu2USHpwD598+hyPHjortLlli6mXXKYdGr4qRsGDKF/IYPsedvMEXM8dwlrsTTpWeB8kgw/cMm+Xfeb94/vx8J+jxnPgMfO1zlQXN28DU5zrn+ub8vUsregEq9tCZh0dO3VcSKYfooSrC3DQZhPDvnDA3M0hNo5rAlha80NLLEJjJtrc9qQrA5FbVld02fwK0ZCO1unSjD87SIWHWZqgKCpMu2RyOk+zgA2SrkzQubaXy6osDWWIuBekJv6m+mfA1PCeZY4glFkz9QoIlIC/EH+qGF1BALdIRyoUcyqWiJiuDPQLzbIfwdj0NRH02J6QxlVVRULd3YFmQ2ZzPK9licsW/STePhjPUy+SnB+0lHxR6qEEb1HU+dT9j5l5byGW1AVCzkPORA5jMijpF2al/XShj4+/b/r/+nWdk6MOQgvqSlekpsWIbTZrrxTE1O4N/9r/8z2DiyxZiMjzIBJFMDHWZw8KjaxH4QCmIXdZCdCPha1y7h+9z4J7XYtU+GmAaa8USyDBWInpAXuWJBgi+EXKDzWStssSGWCZv1FprbG7g7lMnUMqmkSNzIZJQioEdaaviosnzkAMuGUmCF0wGh2xrMnzIxiZTi4kQwWJjcFmizntk7CVjvVoCEzSvQ9Xf7okBApp4YRyIMR/kYMT6D23uxtK0Tga1PFH9SeOcbZdkwxsDhuOBFWqOS91rthIHxorJiVB+wLS1ffzwRHi9zoJrt7jop6ytiPVw6WibhhTB662tHRlDTUxNS1czTnZisw0aGKQrszi/XMM3vvcqmrxdqSw+/nO/iH/8T/8HtAmwtJs650SK7MKuNiY5Bo+oq8pCQApd6tIRCKZ213AoljXnC+cWv7wyyQ2XmwTBW36ZQ21dY49zzducnLWvBZss5dAV4ACRBwr8LM41yvUwYeXnEDjyRZSJtW2Ixp7zdYafrbE4ZiZYi5lrZktjjc+d857nzzalXFYsj5XFRbz95uu4+O672NnZFuOA45NzgFVsgvSry8ti9xFQlq4V18CgM0zghsEE5xE35I31dQUrLBBmsinpqx47fhTHb78N83vnBGDv7FTxx3/y7/H2uQuIIYV0poBCcQLDQUySGoN+He9dOCfW1eGFBc2VuckyHj57BiePHZb+8OWLF3F9aQX9eBrV7gjX13ew0xniZz//m5g+dkQAtoLAIBugoqMC/cDgCuljVANbqy5bO8fcy8DQDiCHJ6MEAsUuCAAHr5fPnq1Y3/3mU/jOV79IpwrMz8yBcOmA7eDDPuZnJvHRn/oQJibymJ6pYHZuRvOTY4/SQzeWVvH6G+fw5//5L6Tlxr+fOXsvDh4+GCQ7Eli+sYSvP/l1vf7UXfdiau8+LBw/gYtLS3jzwgUMU2mceegR5AolMSG8UDpeA8La78BeFCQ2ZmccNZqhsMBGjfJMdgxAak9Lp21NYKcEGSkqErNzSLuC6fqG5EnzNyT/Jq1hYCJBKmOMmDQE5x3XQJcR8UDfEysP5PznaOXb13aBpeH8bd0wvUIW0yjxQQ1sAjtMQtgNZOuvMYQ9XXBJJeJ9BmRyPwmGcv0uahtrWF9dws7mmjRxeWwvLI67SNRuZ4yOm5OjEByQidGl8fAuw872zgBocxcc0VSMgNXAdPaGjGViGHSZfPfQaXcRT2axWW3iu99/A8+/dg6tUQrZ8jQGvQbuOzGHjz/+AUyUitjaWEOlkBOwyW4d6kSzI4ESafnSFBKZApAuaO+tNjuS3MkEEzV/XgKYx4bDZJUEgD48EAeIlSQyNpITvdu67bKkBGgNhvKu0J7jGrmB7egJtRVSvS2f8gSeMBsj131IHCCzGDDIhASGlA07Sy4t3gmAfDCmVAFFf9plgdpPFgdo/w+a5Fwz3EBSzCT6oFAaRabHgXnWMzkTL9KSxaGELfg/GPhlDDey25hAEazm+OJ+XyoWFLQzxm3sbGs+2dwNWvBiUdu5Kq4L18Z74DGczXECYyQNGHPI9laep7G0+RruIVMz05Lg2tzekkk21yFKPDH+pLHj/N49+Omf/3mcfuABcMfcqjewU28oQfzKF/5S8milZBJn7jyJvTPTGPXbKhqtb6yqTV4AUrct00oKvZEhubG2hsXFFaysb+Hdy4uodoCN5gBrjR5GmRLag7iMy2IjakhHTCgZywTzaIJ9vE/c2+69526cPHEc7VZD9++eu+8S26fFz1WQnBQYEssQyE6hw0Sc4y9XsOIKJYYIzmp9ZweEPXfGAwZ4GFhJoImmyCwoUYLg8L45FBIj1FdvoLF+A5XUCFn0MGzX1d1BmTsWTikzw7WEEjdi7RD45FxnC3o8Jtms/kBPC9eW1vHSq2/i1N33qiWZ88SLOBzv7XZHxJw6CTaBgd34+3jhf/+9f4Xy3Dy2qXc5OWUsJ3Zx7Gxjz969mJmZDTFLKMirMOjwiIGZtzKwPSfxdXdslhuKijbPeW+CDGLQbuU8VXdjIBz4fukyI/6pFsdZxyuBb2c783t5NHB9oYEq242DTJ/M1blXBvCbf5M+Zki+ea68X+trq6jXtlVgt1if7fTUuyzjvnvPKHZaurGIpcVFNKrbel4qFoWcx+ZLUMi/CYAysFpdcIEcZfuggc9cwz1fGINWYX2UpGQoNPG1UYDN1/0oSK1O24h0gO97flxvm/f7638fA9jh/W5M64VCsucERKgIaPJHlgMboYp/V6emvElM7qiUyWD5yhU89cTfYCKXxXS5JH+GYi6nVm8LO83okz+0Ekl84dvP4q2LNzA3eQC5VhOH4g189tG7cHg2hXYSuJoq4dhPfhKbuUnE8mWxumcoUdnsID5gVzHzH1t/paPMmIyTkXsmJaBkkEhclJJwdv4aeyTSUOaLeWroqmJ8z+5sEtxYVOz1OrhxY1FGYd1uW7kpJTvI7qN4bhkJHIhnEa815VuQZzGXMzTJYwJVkt2yOewk0lhFEsvDBFZiSewkc2hn8hhm0mj1CIAQRE+oxZ8FaJIY4vRR4H7DHIgxBou39PygxCA7ebJZFOjdlDcfHY4NypjMFAs4UCnjYDmP+VQCM/EhGovXsL9SxIQ/A+YrzRYypSJaxEvY8RjAZh+XesZBDtMZhRxDzmZUXkLgXcDt7qoQzZ/5va8P0THrY9EkRMy4zbpjrcuJnY8E/kjSysnnyrvvGAdY/KccJk743orNvu+PTyUAt9oLIp3Kt65fXhiKxo//8O8ZM9ColZgT48eYAGyxriXtyjisqzzK5FYszlAhWf5otlqSWU+cis+QsQD/VRGF+vHMgba3lW8RzKUkh7R/2S3C4ie9vcJzUbFPUBALANYtxN+5HrgTHMf3n+z3uMWe7PBJJjPqBCLW0hoCL799HlUSREhKYdwVi1tMyOfRs7xtY3sT9WZd+S7HC4uEBFn5GQT7mPtcunRJ50vGrIF+LY03gou8JjfflfxTNms/cw42G8a0TphRKMcmC/3yUSJZNR7D6tqq1n0HSNkZxs/mPSPIyXycuIKv/cyJHJyUwWOvi4MHFwTMN+okSZn3FguD5UJBHhTsIGHhslmvqbjE+IHnqDEdi6FSruh7y/VaaDQbIr0xZiKxZ2VtTYS5VCYn0+FCqSxSBtcdPjF21epcAmua//K+uXQI/+U1+c/W0VxCtWbyFpIibTTsPVnzcuPvCeQTb1g4cED37vLFSzoGWdh8Vuw0ErOaOTqJaTTMrDfGxoNLS0s6J+b2fGbEUfnFc+VxFg4s4MrFS7jw7rv6O58BP8eLybwnfB2/eL4E1J3swnH8j37z11HIpbGyvCTWN6c0c2MSsLgmuAwMj8lrNPZ+XMD5tWvXNBemZ6c1DkVsJNGl0xXo3m420WrSON2JBpSTNfY0QW/OGZ5PdH1yHI/v4edLOSLcS3428Q0n4RDvMUxwVx6Fx+K98SKDdxZ4bKY4MmBs3i0wBrBV3VVebPq+BFYIwPL8uTnoRBTAW5JjJ8uNz+UXLGHge9kWw//FHh0D2CbqrUCHzEtS5ns0MIvLjV4Lf1j5tNAHhqgSpvAXYyK41nDIicN7xIgJAveu0fbDAGxPyv8hADY3Cer4GAt7hHwmhTzBYhjTmwxsAth8GJ6wSNstEVcBgA9RyR2BwRAQ8rUcmGRKUxOOA4hti3QvNwA7JkaJ39ldcNdYdgrqQiCbyVDLKxUY88am4edywDIAkYwDEmJqrW7V8K1nvycAe0DpkWwW5alJGTWSLcJQ8uCRw/jwT/4E9u7fr+Riu1a1RV1tScHBOIBMvC5+lsDSCAAdrRRzIO9uuJbYOajI58Ok01/vr/OByteNqz4/qK09ADPa/AjwkLHM5KjVwB3HjykgugnA9uqzV1650XFBlzYfK71WpCAjT9qKw15gXtMgqmV61CE5VvKqNjIWEYzFwSDVwSvfxAn+WzLrOhGRaj1rx+GYSrpd0zVIh1hrh2lii90HA59ZxVS7vTZCAq8GDIltEpEQsODcEkO/jzymWGGBccYcj+etOR4Zp2YsAiU4ZKsm0hmsk7mfTKPTo/lPT4Z+X/zmC1htDrBebeDsox/CP/2t30Y8m0NpagrNdtOkDhLMI9lGz7ahjBLbJoGhWEw6e2z55lzyTcMXJ84dLnxm2FjQ4sWqtVh4RbbJsDXY5ppamkIbFMcRAW/+zhdVYyxYYuZgqNrGGcAFF3FesD8/CzptI9tFq6Pf2ROW4EiI+hw44TNw3XUC10zIWQAji406onRlfuvNN3Dh/Hm8++ab6LVamChXrP2JxlAMUAjwczwFIIaPmGDCZGVCr/OqMgE2tRLGhmIRHziwD8dPHMXhI4cxMzstOaJXX3sDv//7f4jt7Trm5vdjc6uKico0ypUSZmcqakM6d+6c2r6OHTqIQiaFYiaBM6dPaV5RK2yn3pRxzupOC6vVFjqjFH7m1z6PySOHZWgTBbBl/vIDAGxL4YOZ4T8QwJZWeCgsSJ6JuuLZrAKOa++exxvPfBPV5WXUd2po1hpKXMr5HI4ePoCz992NvXunUJkoqlWMcki5QhnXF5c1pv/0P/05XnvldQEPj37wEZw6dRL7F/aLFUhG9/ee+y6+/9L3MTE1ixOn7sSJu+7B5N59ArBfeP11FKdncOqee5AvlMYu1BwTMlWTpESUlWr0aE8UHKRk4KFqM1sK0wzq2O1gawYDnh8HYPt8F6AcJD00LsUKNYa1ASdk3lgiY5I5di6KTwIt0tmRNyX4EQbQrQC2GRaa7wXHO8eKDNZYwCaAzSIxi67Bxs/FTMXu5VpDkJBSVioAhcIhbZLadWysLGFjdQkYkt1s8l0EpbxQbu+xgt6t4IJGY/i7t+PbGmza9ga2DpEYdtGrr0pLnuO5o1jEZm6MIFi3LXNguoWXypOodWN44jsv4YW3L6OdKGE46qOSbOJTH3kM99x1h1qlyRydnigr+WIiny+VJdc1s3cBucoMhsk8+jSfYstpOidw4CZjt4jhrwoQLZNrk3yAnoWnjEaB69DQ0gvIepYWYzmAzWOoYBG6tpxFPH5PeG8UnLVwy+apAFkVXQ1AU5JMICCwZSmBwXG3G7y6oaOBua50bM8julZac7MKm2Io78rFuVk3/xWb3BNWxp8BxJbUikzhyLC2bhUH440NZPJbDMQFnMn8tilmCddSspapjU3WI3/nYOCuBFrQZLeqU0icrUXex5KYb2EOqYjDOejM8/Ae7WVBb12MIrY0D/ryO2GyTSZiKpvB//Nv/g0y5RL6ZGvmcrh6bVEgy7e//hQO79uHuUoZU6WCAB7qdhfyGaytrcq/gUxsArX9VkMt/exo2lxfl4TI6voO3qSESKuPrfYIO7TUyDDBptkgDZ+bwfTbmHkGClg8wbHD2IHGfQ8/9AFpWZINeuTIYZkAkTk+Ob8HHQLHvL/MB6hXzs4+SimFTgGBCdwj+LzotTIcqMjD/breaku2g8ZBZAixmD1VqWB+ZgZT5ZK66nLxEeprN9BcX0I+1kGOTdq9pogyzQ5lMAhgxwXOSLudxQ2CpMO+uiqYtLfJ4OoTeIvj2o11vPbWO7jn7APmgcGW/GAkxbHGGLxWb8pfZafVloQIjRv/t3/5rzCxZ69+R0Nf7kcEWmhORQmp+fk9GssEwMUyIvjBAluI/6QTPyY42DyOxrcOVnvsaIUfg6I5/1hQU/xM4gLPmUQZrhcRVCkKxkbj8CjQO/49c5ggDeiEH60X7PQMxSWNce5pwYDVZbEYf6yvr2FnZ8NY4gKByEJMjQFsgkpMrm9cvy4AmzkUgQyxsA2NMnPZwLAcFyIdReO1B8keC3ENwHYmtq/jvt4rdgv3zNcqnb+b3kaAQr/HXEN2+dn22+i9csAgCiz6/SO4R+KRsVuNfS2pJHYkBUNree2owGWdL8yzxFij3FoqCco8MIcqpNPSvF69cgVf/5u/RjmT0Xw3qZzsLoAt3FEGGGgnkvjzb34b56+toVzah3yvh/39bXzuQ/fg5FwKSAHduUO47fFPYjM7jU4yp7Uhx/nSYfcm85U0utSdltzfSLqyXI/iLJ4TmM1k0R70zJuAevKDvnyRZHQ6GuKtS5fElqacU53ybY2GddSowDgQOMV8pddlS7rt8SRsEEScyxWQ3a6hSJZjPodSJoUEpUaIHbAIzAJHOo2twQjL3SFudAdYpoFjMoN+tohEJon69oqMADkPyBDn+kGWOM0g6T0zU5kAVeYLmSwqxZJiw1K+gHKhiEIur5ybRAHqvVLju0zmYiKG/KCHXL+NbLeF9SsXUUzGlatILiuewE69hUSWnaQdEbt+GIDtWIPFHrteFhqrkui2vGs3h9hlEvN30fHnx/DjcC+S35iYrKHTl9aXxCIIvrIoKKPuEAOEmMskIU2+hj5YXDd9ndFcHOeqEUOP9xXfbP16f0luvHr9g74he9rm4NC696UJHgBsFlO4xjmA7VIe2tutiM5r9w7lsW9RAFH5e+4xYmA36lrTpDdPxnAolPP+iKHuMkLuf2GBcegmt25byYl4sZ2xCO992u77oEf5v5zi2XS+iPYwhlfPv4uVWg2pYgkDFhSIlbGDbcB4Oa5z6Q6649jMi2IE+UhQIkDIeUSgkcA2Ywl2HzM35e+kMyzzRiMBck3mvTTt/37wSSLoFxfTlzITXJP3zM/r/SL0BNxNuTVlMAl+y9h7gI31Dd0zAor8PQHad86dV07O/Jr+GxzEU9PTAqRJuDJj3pEIrIVsFrXtba3h2o9/rn15AAAgAElEQVRHI/2OuCKLWLw+3te52TlcvHhR7yUY3uMeMRqiWCqDMh1cU5i/NFodFMplHDt+Qnktu7mrTUqIpXXO6sZyFYR22+KLen0s5egAKV9n+ACxNjLeO3oN30sWMt/Hn13JgUQx3qc9c/N6BgSmeVz6g7FTPJ+1LprJiQmdA0FvXhv/xqIC4wQx6QcDfOxjH9P7CYKXS2WtPVcuXRaD3glQXuTiAJdcXpDOI+jrgDAB7c/90i8odhPhOJsZKzXwHPm5lIrh+svnYYB2Byl2rLTaWLpxAxlKKakoaXHriEUhFruD1xdf5/GE5GpKJWO3E5cKQPytBFMnB/N1LgcrVYp2W8UQfhHLcXB+c3PDxttY13+gvwvwD/rr/Juvjz5HfO+PPXr/YyNqz4ilpFyWpoRxAX/cWMeyAmRUSKvJqibjSphaLMN75XZpTAtpRoeF3auRBoIPJY3BII9teoORGVnohCJacGLJhoD0RwHYDjq5TAVvIB8eH6JXu21RNiDEL1ygCMGswCCT+di4xTU41tPwgS1c1CATiD2ShIjuC5PnXk+BigPYPKbaLtiSyMUzbZUtVWmC2yZfwwlippapsYsugz9u/GSBCXIQAhFXMG2JmTFu1bYiw0zToyGArqBWrGACyvydVesZmJOZQgA7ns3j2soGvvvSq+iO4ko0KB9SmZ5QGwmrmLN75vGRj39MZnt79u1XkYFMW7YpcpHwYNZdgdXOnjADELFewobrE5E/c2J75dnbPPgsXEvb2z68kuPH8THD5+obtrO1fEBzKDJeZECUNpElZFhkSMZx/PBB6a2RZcWFU5s/75zrwYYknQu+gGKCmzFjRGNId3saI3WkNSnwmgGYAu9QDRZoF0cyw03LqrUOSnmCq00y4oYb3dG1MEQAbAevTV/Z2ulNQoQaRmQrEbA2+RhzbrWNgoaTnHO8R7p3oYXDZUOYqFs7kV2nEisl+wTJCJD0pEVqFW4rtKi6HQIE3jNuHGqprTURJwDdH6kd6nuvn8dLF1cwKk5j5+8TxN/5v/417nvkMWzWG4ilkqqittsNMbwIYGtxS6Y1xskw4+fs3zuva4gy9f05c45424yDzl6542LKe0D2D6vr/GJbE8+bi6ovfl5YGus3hcRMcyaWQK9L8JfMsOASH1qJHdChVIAeiXeBBLbhGEpiUCIgbjf5sSTIeP7WYm/SNG5WwuRNngGxODo7Nbz9+htYvnEDr3z/JUyWyyjm8sGUK6GKKBN+vp7rSaVIA0KrynLNoNEXgbJevyM238REGfsP7MXx48cks8J2Ij7Drz35dXzhL78kLd5SqYJqraG5eefpU3j44YdUXX7q609KSz5BZkG/jdsOHcD8zJQquuz0YAfH4kYVdapSZIv4mV/9PBLTUwKwrXKSCPp7BmBzrmleh3XVAWy9NADYo5j6a2wNcyZUaNVTEjoYjM15VeRgwhhamLtMihs7uHLuLbzw3PNYX15FchTD7GQFJ08cxd49M7j99iMolfKYmpkSQMyAvd7s4I03z+MP/uAP9ezY0vWrn/8V7Nm3B9Mz09o/rl+7hi9/8ctYWVnD0dtO4Njtd+DsI48hUSji3JUr+O4rr+LQ8eNYOHJErAAyEOy6uP+xeMs5ZfuNJ7wOYHtQwPWCTAdVoiMANgEvvobH0MZNOYiYeTEIHBdiYQxsA7AZgNgoNf328JmB2WjAFLUhjRWv78MY9f3E1yZnubx/rdpN7H0vJYPIAOyh1lg+aTKvBWAzCQ3mjpbkBAd7t24LyVQyZe16ki5jBjPoor65hvWl69jZWlMxkYAdj21rdWgPD2bLBNS0XkbACU/0lODdosfoe5gSy34LowYZKAn0EgU0B0yayeSJIdGnRmcLsXZNoCDZhf1EHpc3u/jyN57Hi+/cQGV6Bhm0EOs18MmP/RQe/+DDaO5sIhkbYn5uWl0lTc7fdA4HbzuFifkD6CWy6CKNRm+EBHV/7UmOQRO7jl2dcI9ZtAeGNXlsCBwjA9WC/WgbrNisYmCbAbbHPL6mOYuaz9gA6d3XGFDjbsd2HAdvfN/VPA5FbGr48dmPwZvQdcBjOzjnYHkUBNJ1co2MuVm2RXna091kKYBivg6w40s6q5K26guUblG/0K816OZqC5ckzUjt6CrwktkSjP3UxspW91gM89NkNBsb2Arr7JYLTvZdY+/auXL8OXvfOsW450eTDYJ8XKM9luH1qx2VewBfOxxim3JsBLXJsGKHEA0wUwn8hz/7zzIUJaC6U6th6cYSGjtVsTL3Tk8hS6yce2iP6zyNkJIy46EsEj+TewTB2j5B+nZH7a6ra5vY3Knj5TffwVq1jcYggeYohXi+onFOEIqhLMElXgf3yFQmo/FEBiXbO6ntTGMg7iUErhcO7FPyx2vbqtXRRlIJO+Xm5HmgAhkl2oxZS0YV9z0WqcuFPIrs+qGh09qaSWH1mbAUpQdepukT2dS8lk5X7f98PWO69tYaaqvXke7VkENX/zO2YyfDiEUwJvGhUCMTa4Iiw77Mt83YsiPfB3Z8EsB+6/xFPPDwo2j1e2ZQyqK+xhU7MboGrLd72Go0sby5g+rfy9n889/7l5g5sCAAO0NQIiTmzaBrSS1M/o65jVpsO23tzbbeWzy/211xM3dxvEeEbhH9HPwwuLiPdaIDcUVzhV14QRnWYo5b+ZE3/+59hb5gZh6dn34cEhh4LSZPaO3k3Bs8ryLAQgZbvVEVY45zznX3+TzJwGZ+s7G+JgC7vrM1ZmA743IXwOZ8DR2Ivk2Erjfu97sdcDYPg97V2Pg3CmD7eu8gtwahe5y4bmYoMhngbdIx0bUpuvdFv7/1/hL74hwiWOgdHGZ0bzIOBK/Hsk0Csh28TgpkJLCdDPrWBEcpGbJ69TL+7qtfRSmVktwHizB5kjyyzL9IbKJUW1ws7B4Z2H/3DVxa3sYoNYMciRutVfzGRx/AXXPM2WKoFWZx+NFPoDqxgHZuUvsRwXMxNwt5NJnrpCz35bpEMLM3GskbgvP74tWraFBPVySGutr2yVzVGsZ1lgSeANALpKfZLvMJ/se4mOsmGYqU9SBgS6kAykGSjEGDxbVl/Ts3UUE5m0Ks3UImTqArY0zzZEpSItu9Ibb7wDYNhlNZGjshlkqgUmHcZVKLzNMZh9EHgEAZjaRZRKeOOPco855JgLQ6rvEMN2g4mZLHSEodMXxdnF0b8sXoItlt4dp772DY7ajoyXWOXSXmUZCSiZqTLDxP5ZiJsq59bHleuDtGTX4tWoDy+efviTIcfY3weSxZSMqgBc1rHZ9jkWZzKuhxb0mLqap9NcR+8iBg8SSRVB7nkiIee2jMK78N69ZNFJ7wxzAxPDv6YXPmR/1ekY4wGQLxlH0ZqSBo3TPsqmbXBbEYksp2o6LduQrtExb/WbcyyQ4yNAyEL8VPofhuZ851mMPRpDHpz6C5GiQhBQeO9bTNFNvjXdPD9m4zK7qnM4lAUCRYnhOVI5XNg7zxt967iK12G60RUKPXQSwpRjzXm2bdpBPyxTw6ARuymMkK54btZHHp0sUg1zGBVqutPblSmRB4LDarMKG4ug84Hhhzcv8j+YXPhp2h75w/J+B7/9590nMmuEr5TY6bUqU87irjmi7SVMyMZbn+8/0sLhNw3btnjzqD+T7KY1ynJGY6iWKpiNnZWRTyJlnB50BJIs53ShCxYMkOOEq6UY6VrHr5dI1GmJmdlVQFv8qlkp4jfVOYh62uraNWb2gdLVcmzfg5Hkd5YlLGiRvb20jnc5iYnBrLTPKeuE44gXdet0tZ8LrUNRWLBUkL+sMYFuLYHaXXHJOyHNvuJZ8HxxqJXgcOHND9WV1dw/TklPA/AtDMG/l61wzn+x2I5fvvOn1ahQmC2Xz98duOq4uaWtg3Fm+MGeQcFzqHMC6JTTDn53EdwGYx4RMf/yiO33ZEEk2G65j6A/NO7duplFjxhqXRNN46yplD8XnyPcVKeRzzMpaXkXwEwHYMlfeVsawIqZyTwfCZ5zPOK8bYkuXskj4OPiB8vzTGJT2d13WIzd3v6Z7wZ2fN817xXDk+eP983fN57/NRYPaHH3p8ZKwRa9HiFKV+FYNDdz52Jg6DMrGTQlXetHxN3kBgpkymVBw2Y0QuKNICNrDVXMbJ3uxIBJwMbGpDGtvYAqAxE8glGphceBKmpDdCQgrsGF6IPzALIA3R92TVN45okCfGLEGC0NZoVTjXK7YWVAcFHMAm4yNN9/MgfG5tdwZguw6MgdUGYPP+8aGZrIg9EJ4nH5y5dBpLnZOICTINlxRESJXFADUmM0q2AzhsreK8xzwPS5b0PXV3kzQESetzOZh5n1O5gsBq6hNeuLKI18+9JwCbbZ7JbAalyTK2drYVEz7y2KP4xV/+HDa2t1AqV1CljENwvvbWZp6Tg33Wsm4T51YA25NmBxCjILQntnwGvDa/dz4Z+Fo9n4gEDN8TTaZtUBNcbav6lyWQ3mrK5Xp+cgILe+bEyHYA2zZlb5dykRjTYJQkSNhAxUMfdDHocKFtKwFi9ZBgtjS6AmijNkbm3ykHsO18HZzyYFcaXbcABOOKUpAQ4XGdvWsyC9yQLbFnIsYEU3qtFm1r0kv83lssA1gw1s5ynet+zzTsg6zNLpBhuohKwLsWcN8EnI8NcqhDRcYYpX4GoOs5W6RoukoW9V99/Wm8tVJFDRk8/tFP4H/8rd/GTqcvw78a25fKBZk6MGjkdQgsiSfRDAwnnsP8zDRq1R3NWbkSl8yQkc/aFypPmvgvN1/+3iuKbG8iE42LIjcWvo+MID4Lr147u9tbZJ2tp40/nZXuLBM2SYiQGRNav9U6GwxL2QeiwMbb5QNrKMZLCkxbq4kQKAyvJbAniQPTI2frrJimmrsE+OLIx9OID0d479138Wd/+qdYW1qSC3yerbhcJxhohvHJYoYCc3ZvUJYkkcTqxqY2ebIL1TKXTkriiCA29bDInmMrOsHbL37py3juu98T0LC5saVEhBID1NN65OGH0ajV8OrLL+LqxQuob60JjDuwZ06mtakMDTi7MnBs9mNIFibw2c//OpIz0+hqjTBmigqBDJgDgO3rvkBVLcAB61broipvPxLA5kv43FQYDIwz/ssKODstFsoFvPHi83jyb7+G6sYWsvEkJssl3HH7MeSyCdxx6jimplmQ2ytd4O1aAwuHjuIP/u0f4blnvyuTkzvvPIXP/vxnkS3kFBiSTfTM08/gySf/DtlMHqfvOYOTp+/BHWfuQzuWwHOvvILzl6/grrP3YWJmRlJNTPINaOZabLJbDCR8HCtpCVdqbYpW9aZmmoqv7OShbiFlPkIRigGM7tstEiK7ALZJ26iDP3Rh2NoSjKW0V/MY3FtH6nQygNBYJ5aiRLWiQ7oxdu7Z7RZxZpvLdhkQQ2NJ0+FmksEdPk3951RCZsf8nkliQBys8hcYhSblRLZQDl12Y8CA6kGzitUb17C9toReq450EtZaSpmk4K4uJmMwmOPavOshsNtiprUuSDp4TOFFUd93QBZnn215cfQSedR7cbT6JmeQprt8v4XsoIlCKiE2Sq0zwrAwj9cureJvn3sdyxs70uG9dOE8jh89iF/42U/h2MF9MqlKxIJ2OxkNsSQO3X4aU/sOoY0MOrG0GLCxFBldN5sE+Xk7TuMMLPdZcJas3VW2BLv9obOo3GchmJyFcRcNMo3xHFjFkQKr7w8CigOwbTGTy4aE/uMwTKT6TQAnwsDmn3wf9M/0uOtWADs0Npt+YjgnjX/ucRG5DoFR7JaRbBnNZw3EJjBB1rGbMO56GQScKxRkxbAmU5+g94AEgw6ajbrY2WmCzilrd3TChjG7rRhssm27jH6XHPD4hHsZ2d68Bu0fIR7jfHeZB7KGmHg12h2BQ2wlrtMEud3E4soSzj74AH7rn/825vftVUL64vMvYM/sHFo7VRyYnWWWjlGPBXRKpbTVtswNu17bESuK8SlnBKVS2mRA1hvY3NxSp83Gdh3fe/l1rGw3ZOLYT+aQzFfQpw8CVxuaZ4UOGsWubKnNZTA3P6fEmf4OuXxOppN33HEKe/bOB0+UDqZm5zFI5DCSrwDHsUvBOEudjLe0Yt9GtYrN9TVUt7cUq85OT8sAKpWzYqxMuGUAZ11xScanXA8ZM5Op39xBa30Jg9oa0v06inEWvBJo0EQnkbI2L9dnl7cIAde+JLx4TBa6250+mp0Rrt1Yw9vvXsIHHv0gmh2CzSxQdY2F3R+IVctn1ez2sVVryPths9GUt8f+Y8ew1WghXShY63mnJZCescuJ47ebVMdgiC6L600KwoTOj0gb/hisvgXd0e+Dt4oDKgKOQ76lPIBrajB2kpxG14gN0Tl263yLJoAeQytO5RoefCq4x3qHqBJISnGFee0t6tynqBXMGI0xVqfXwaVLFwRgM2o1GQrKIxYEYJNIs7mxjsVr18YAtnSwgwyfyYHYXB2D6xEDXhWSWLAOJT0jBRgg7fE142DvqvECuK7fZfqCxIr/7O/z13r7tH/++0DqWwqj0RzSO4IJsAi0pZSP0e01393I1jWJjYFNYNlMHQliJzPWRl3O5jCZJ4B9BU9+9a+QJ8iSo2Gw5eKUiFMsycMyByQxJ5XG3/zdN/HejS1Uh0Vk2ZnYXMZvfOQs7t+XRjo+xHZqAnvv/wk0508hsfcYtnsD7HQ72KpVQevcpcYm6t22wJjrizfUts8CFPMq5p7pbH5MSjDDzwxyhbz+5bNmbiDJhTjvAdnENIEnpkIpIyNp5NMZVPIFTJZKim1ZzGLsm8EAhUQPpXQc0+UC8uwsaNSQHPZRymYkscG9ZEgd33gK/UQafQKyqQxGybQBDTHX8GeHtAGXOnYqYR4cjBsCK1TeRepUtUJ4cjhAetAV65clcp671nBJoMVEiuJjvH7xAqo77D41rf8EgcoE5UFjGLZZwtuNk7RvenwXkRXR3A2SVJzbtjfanuaEsB+0LkTZh75cRPM4FjSVk8vc04hmBLAJTpv3ACMriVBKRsw62M2fhq8fOLHLC9e2Yik29xz75rLYbnHd5+X7+1JvWdh+yI92LjxHwzccwPbio/mnELx2K8pbzmQEFTzHhK/gJ0UyBPNl7tWUq7DiuskoWS06kDCDhIruk3fRhlzOmJ7sdLHX2v01LfGx3wWB85iRvRgXM1cYDGOI0YsnnsSFa9fx4ltvSWanR8Z1oYTKxJQIY/2OddM02y0Bgq75S4DVc1w33uM+wvMhluQeT/zMWr2utYDXxW4CHoPAtH7OU8ouLe1rzgvmJxz37GC18cn4ZIhypaKf+bnMqZi38Fj8PH4uwdW5mdlxPEj5Ca79JGaWKiUUy0VhefJOSSbF+uXn8b7zubFQTYIAnyl9OkgElHSmtMgLev5Tk1PGdu52ldey8CtfE3akwjAwdrnGEhazJMPv2eVVqJS1ZhG45+eT5ct7xHtI8JpMcze/9OKxd2VubW0qhqaHFtnSLKgToCegyvecPHlSuTY1qgk4894RfGZcxPF0+fIVHF44iNmZ2ZtIs06gk5zHxAReeuklvPrqqzh06NDYz4v3Ohs0yfn6laXlsYeXA9jcd7n/Mz71seDPis/2/rNn8NCD94nMwLVEMrieuwVpVbLiybo3gNjB4JHyzq3tbexbOKD8U35Lna4Ic8RCGDO7hAjvK/EZx+nkc5BK6XfOVHfPMe+e53zhmGARwWRWjHjmOQF/5hc7cfis/DgkR/D6Pd93HFfxdDCv5fscU4598MEPCUdwAI2tr1zoWckygwtrsBLCL/d507PmlwPY3jppALYxW1gFE1ATqhcOZFAqg6xishRY3XIAWwBnOEEFE2EhdbdtLUL6fxfw4MNSG7NXtoP5iUsHOHvJFqPQjhdhYzPwYwWUoIOq5aE911pzbNEkKOSSKLlMSqY/TGoYlPMBUqOSQIVXKrRQ6mEZgO3uoWrtiDilGrBryR71p13/mkCDKqIO0IYgWBpf1LUOhpTEAozpnrTn5edJA046G5NxRIZ4Lo9+LCHQ+o3z7+Hi9WW55Mao10SdthzDCD6HPn72s5/FYx/6IJbXVlVp5gbn5koqVAQ9Ya/SSWuKwHGQqPCN1ANfZ3D4hh6tSnOAjnVsAjve72H0WTnYrW018jpv9aUBGxNPBhvdZh2pYR/HDh7ATLmEOOVfOIY9CFUF1WqzIRTWRJVuk9qORkiwmkVGUrtmbKZWw4BrMULsnrtcB5/VKEHjBiskOKgTTSA4PsebY0TnzwA926BlwhjYXaZpa2OPkSDdupm08jWm/WoANqusMrOQNrsVApy5rMAjmCqoTSlIhlgcYW1spuOdRLtjGt4ueSHJEukOWm1dgU/4n926bIfv9Eg/SOG/PvM8nnv3OlKTc/jd//tfY3JuL+LZIups0+a41r3rq53IsHcmODR2ZEuidUhwPlFSg+coMxu6/YbCBq+Hi6CPC76Gm6ekJOSO3AjyRtBG4WZEvh7w/aw0cp7ymv34LuEjhjcXax6vTX3zAZLUkGOSERj146JJkH8QOzAA2Zyo41VDFGyCLwzHQlLGe0yjLWqzUtONALO02gZql+40W8ilc/r3ia/+Nd5+/TX0W23MTU0iRuOPjXXcdviQWAnOUGDwT+1qVsaz+QI2uFGT6UnWe0R/jEazMzPTeOD+swIf6DTNxOOZZ5/FXz/xN2ZSUW+i3bVn8ulPfxo//YmPo1WvYvHKReysL2Pl+hUMe2a60e0NZQK71ehhm9+kC/j5X/9NxKcm0ONaz6Ie70FgMhDA5ve+7tvQM/aUkkeBqAyUfzQDW0yZwADjmsEUhefOACDW7WCwvY6Xn30Wz37nabGv2YpbKeRx+uRxFPJp7Nszg7175zA9N4tUJotag8y6Pn7/D/5ftfVSxumnfuoncNc9dyOTz2oLqNaq+C9//l9w7eo1HDx0FPecuR933fcAKnN7sNXp4mvf/o5Y53fddxb5UkFtWdwDeH0E9agXyoBRbOaQuITWmWDIZW3AfA/b9hioEMDmeuvApQPcPwjA3tXA3gWwjUlt+/huEm7JCvdMrlWUDpEGohKbYEITs73Ov+wYBpr7miuww5YOXaMHgtzflUMqgCcbcCT9a7KvCWLLeNLZ1/bgdwFsSWKwiEET4wHSxJ9GfdQ2V7F87RLatS1k4iwsmnEj1z1qmxrRP2lanZQtoDxPOH/tTwSxArmR8YKzL+ThEMaSB0Mgy7pvJnyUEGl2Ocbt2hkqp4ddTGQT2FpdlnHgIJbG4lYb8eIs3l3cwJ/+xVexttMUi2RnYwV7Zibw67/8czh+dEHa8QwcC5UJVNs9HDxxJyYPHEELGXQTWXRiVCuWsLcSuCgL0mJQSxSVwDrrx1t9QxFAMRjZSxHZCg8QndHIe2H6rJZojRNn3TPr2hknzt4Bx/grmHv6WuwsJpkUhi+NlUBg8GOr2BJiFNu7rWIV3QN9f3TpmDFwHgDQ3fMMhZgAYHOcRUFsJkbssiKITjkMmQ6HJN0HAfcJAtY0czT5GcpFdA3AbrW09qr9PGUGliwAjjuRvKOJwNm4K4rHMKCDc4usXgJUbjIngDtIgfHeMQajZqOD1+WpaREDllZXaQKBwtQEfulXfwWn7jiF2dkZnctbr7+OhT3zyIxi2Fi8Lm1rMjHb1I/ttzE5PYGJ6QnFg91mU1IoXCcJyFODkWaXNP9kse7GyiaeffFlrFVbQKaIgQDsoggN7PrY2tzQM1KyNTmp7jslozQySybx9vlz+NCHP4wHH3xARcAMk8NGXWtweYIyYQMVpU1n3v4fIbCB+j1cvPiejs81jgaaNDRiIs4kiQx0zmh1rLCj3ajzoU2bY8bM3wVi9Nro7qyhvXEdidY28rGunj0BA3YZkgRjxTqTjnEJOJrGUWatVq1JQoSShdeX1/H2O5fwgUceEytefjydjnl/9IyBzcIEC/VrWztY26ljdaeK3/6d/xOHbj8pBnaMGp6cf33GDi2d8+nTdxmRI3QcEWDwFluP58eTJ6ynrjM9nh8BOHIAW+8PyZvYYpT3CDrFnAtMuLkn+prsBAr/HCeQRH8/jtPjMWxVq7pn7hnC91EHlAm8YtpAFpAZPY1VqbOayynJZ0K8ubk6Bly0xrIglMni7Jn7ZC69vbUpk8va9qZiaOmfy3TcClF8xrcC2KKXhLxTr1FCFLoSvZgU8kArroVinTqIXSrKQG51MUUkRPw++54WlZQag+iRh6S9MMLYHq9d4TVuMsbrJpBrS7cRZTgO2NEgwDAA1jJ0FICdQiJFuR0WuxM3A9hf+QpyMaAoaRHL7zKZlGJJB7ATzHmSGTz1X7+Bd66sYqWfRyqTRLm3hl949CQ+fLSAbGyAtX4WG7k9eGEzjtXsJK61u9iJAfVhH60ETRJHYmDLz6rTkxQaWYU0mpPJerMtVrPYyfxPRbrgC9AfIMMxojmclOF4qVBCuVjGRLGMPHPjwUgx2US+gEo+j0ImI4BYa/mog3pnE/FYT7J1ms/NhmQgC6GrxAg9NCim23KS6JUY35zzItPR00RELuZZtk5znMmgkTlhp2XyFCTTEcjhXhs6GrM04GtsIq2gIsXkRvNf+RJlDIYDNBs1rG9uSDalWJlCMl8SeE3iEudit7Yj3W3/8vHi880N2bgX6t65znzI13jKzuB2nCIKZHtRyWMxH3+KCwJb2YLquGlBp7MC2lnQ45poEiIGYlPCwvBYY/BrzKbZcRPZn7VfWy7jId/udPDf7XaPhL7mm5a1f+gPorSMO19pgE0gm0VMnqh5GJAA4Z/h+2qITDXX2XVEvInPV1JhzF+DIaTJvDbH8aHLgPAZEcsiCStOLXXtX/SwMqKl/8/5zHxP90v7vXVd+TnzBHoku0mLHMhlSVbsGyEzlcGV5RW89u67yE9OIp7JaT+pVuvY3NjW6wnuTc/OCGPhZ3Lf5dgjGOu5L3NWymbyy5CfjuoAACAASURBVKUXnJ3KMZCmzCZ9sNT1mVJnmrzFSJTMZtRJ6rrYlLrisYuU0CmXpV9Nwg514LlvUauZX/RZ4pwWEUzFIALh2wKnGe9xLItxXSpI/52699wTOLa3trYVV7HjjfEIi9VupkwvqHI+K0KK+ZcY9pDPFQQA0w+Iewb3N8qNklnNvXltY0MyrV1q9ZOpPTEpeREaOq5ublg+ECGd+b30ucLrGMeYIX/h7wjuU0aDcmjECZhTEqznvzy306dP6x6QJS3zxLbJaPB7vmZ9fQMbq2s4dPDQmGzJ+86/88uLEg4A0wRz7969uHLlirAI5hTra2s6dz5jyklyjxXW2rO1WEz8dGasZMA936/n4MJ+fPqTH0O5ZIxmXiPHEPEMXhv/5fOVigG72qSgYYQl3u+V1VXkS9bRzfiXcbTkw0hy6vUEYDP+4DGduW6F7xiyweiS50cA+iaAO+yZTir29cDXMsf+jACc1FhnUYA/c04oZg+ENcf8+K8D4U56VWzz8H2PhJ5RtiiHymU6KQB7ty05aByK1WybsQFmNgCjDOyx2ZSq0rbQ+YLAhVL6uWSiMFhUUk22nnEIPNESCOxGQaxWhqRcDO1x4GJgiFqqA4DtCH8UyHOmjCetxjwNCxIB2AiAHWVgW3t2MAOgSVoqiXyWbsysVpAZQDM9PtysziMKznIRYQAmwIotmUrwDQD2h+pJHjcdmvusrW9IWkGbhwIhG5CsbvHcOcC0SHDjCXIPBFNp8CFJNOJB0rqhMVBa50NNM21iBA37wIuvvYmljR0MYtRfyyqBGsaZbpgG2i//6q/g9N13S5OJ1S1Wcal3w+SQDHGeh9rdxRQ0MIMA0A9q4YsuGF5FvpUBJ5CdrTVhwO9uHLtSL9Hk3IOC6KAmAClgmWkTNZf7XelflzJpBSaSVtHJWqDMwFIgTgAF1D7CMSEGtrlh99t0Y62JAUgAm5uoqvehw8DZHIK1EzTB2TVnEXYcAaq5mP+g89Y1yNTGDIfcmNM2axt7BDfYfkP5DU++ycwWm59BWAAQnKnJcT8OdAKrjWPOFy4/N7FWNCbjqDdo+klZApM0EbQfQDfOBybend5AQRuBP/7bGQDpbAHnF1dxtT3CB37qE3jgkQ9ivVpHrjKF7VodDLAF3A66KiJImmTA+URjG4AYuCqhZElRFzMkCb5QOoOaY8TkdkxL3Yse3CQ8OGEVj69RBTmYB9D4go7B3CzIzKYBBo/prT4EvOf37FEFW8A2pWDYMhQqkA6cGoBta5ODQYSUpEfLFjIGNlqKrCjiJqFeCGXSyeejOUL2H8d7kIYhw6zXGeDKpSv40he+IDCiTh2yeAxzExOYKhaR4XJAX4JQZOF6RZBF11wqgeWXrZ0qqjtVtWYJfKObOrX+CkVwkzt8+BAWDi3g6NEjCri+9ndfw7e+9U2srm8hlSljg5rYExO47957cObu0zh2+ADySTrQb2N7fUXuxpTSaHQG2Gz0sNnooh/P4Bd+8x+hywIY5ZUCgG2JG4eWsXxvZWBbOrIrIfLjTBxVJJPEVVybJBlgxnIbYNRu4epbr+OV7z6H986/K9Z6Jp7AVKmIk8ePYqpSQDoVE4BN/eu5PfvQH8XxJ//+P+Ltc+8pmMjnUvjUpz6JyuQEShNl6bZfu34dX/7il5DLFXDHnXfh7jP34/a77kV7FMO1tQ18+8UXMbP/AI6dOolMzlq1CDwJwJYWI/c+0950plfAJG3chCDAAWwGKgSTnC1tgbbdJ82LHyohcjOA7WtylEUm48YAXHPeGbxmmn4cLGHU3tzGGhIyBwN4XCs62LJv0lFW3Oa6qSOGDhaywAhgU2qL3UqmwBMkRN4HYHMtZqsjWU9Drbuby9ewtngVZEeXsgyqWtZpMmIHTiigk13EOcgCF0GAILvh6yyv3zWfzXSE7zVg3wM97cmDHtJxM1HiesT9l0V1FYa5p4z6ki/Y2dpALpvT2FnfbiM3MYtaZ4hvPf86nvjOy+iPkjrPVKyPe04dwyc/9jgO7t+D9Y01ZApFbDRaOHzqbswdPoH6KIV+qoB+Mmst2CoQsY3XRUDC1upa12MZGPv7LlPIXmcxmI0XB35tzQqFDA1Ll/hwHevAGuI9DIwxD/YNILYkReOZpABJdxhD1hLnAGKHxDd6T29qp2aRNQDlfvzov/ye8yUKYBtov9uJ5yC59j/GfsF0UgA7C9QJ08mUES87aUKXnheC1GarG0dQniaBLe03knYajsT+l8lOg1rQcXWvmLk2Wdgdgd3W6WTMUZ0H470AYLPR2VrnyTw0Lw0nK3BvEXsrnRHTt8f7lUii1mpjYnoad99/FmcfewTHT50E2UA0OdozMytm4BsvvoRutYrXn38e9a0NNGvb2Npaw8z8DB77icdw9MQx5HIZFNP0kEgp4SQphJqutVoD2zs17NTbuLa0imdfeBnbrS5ShQmxGJlck0VYKk8o4aWEBsHwyekpFKj92G5hbX0N29Ud3H7HKdx75gwOHTmspIWyAwy4GFOkkhmk2YEWNLN5f1qtBra3KF+yoiTq5KmT6gBi2zNXfSZOnS6NxzLIseVYgLOxs9wPhPtiKp1DIkWDRS5T3GeHGDa20Fi+jFhzA4VYR7EeQTxp+7s0nGSn+Bzaklzh3sn4qV6tB+mkpDGw37mEhx79oGRbOHas0EGGe38MYJOBvbFTw0a1gRsbm/itf/G7OHHX3dhqtvQcGXiTsEMgl0ncmTP3hfZlRqNWCA0BWShI7ZqY+vp+0/hX8XtX7pBjRy206uIi6OIJqNcSRwILtKcK8A1dPp4jDa3j04pgtnhH9Z75W8pfca4T0BDzbwR9zyRZ3WdhDeCeK/CNoGwqJQCbxIPtrXUBDzy8JI5YwE1ncP99Z1EqFQVgX7ty5SYAm89bz0jxKuf/zQxsZ3S6HJa6drwjI4DVvg6KSegSASKFhNEYYnAnYtxUQAuF2JAVvK9DMvpaFRJu+RrnJFy/ZMxlQNwu45oAtoHY3NelgR1AawewlXxTDzvLToM4Spkspgt5rF65iie/8hVkRgMB2PTxEamM0hcpspHNM4HSIyQ/fO2vvoY331vCenICiXQC0/EtfPjEJH7+3nlMpYF+dhavLHfwlbdWsZiaxDK7cWemkJypIF4qYKvZRr5Ykm55IZszw0hqBBNEabVRyORQKRSkG20SHCRxZTROOF+nysXgD5XQ39KpjP5OCQFK98T6QzGcScIA1wzmUiQ8aJ2nQTIB46bIQ5KB7PfMCJo5A/OUsE5r3ZXBrBliClAkXWDI3DxjvjbcN6i1q32FZALqxLNDhmsyiz9d9II0El+big3QWL8mk1wWwjrdIeokOEhuiJrgQz2jAQGbYgkLR4+jODmHYSKDVM6ArEGraYBr5Cta8Ij68jgBzIvCnluMAdKImagfw/fnKDA+3i95DfLpMTYjOyu5ZhI/UJwnQ8esAdiBTez5iYotsbjFICGuU946xqZvBbB3mdce0TkD2//yvonyY35hALY/S9uf5UOlQhclwnrq8PNu+F2ta2vDZ/6cI/6jTiLbn8lIp6+YgPAYpPu8urIi0zoyTrmH7T+wgMOHD2Nydg5NqnulMsEI0tQCvBwhvnqEca04Z+xBwnk4UqFXxpFDFv4K6JDFSlwqV8DS5iaefen7yJTLSHCvi7Hg3Uez3pJkzfS0gdfEXnjv+dn8cnaqy2YyhlHcfYsnGA3aK9TGVqHFQFqCnZYj98TC5nt4/cT2mONZt5wVaQia9ga9sb52s8ECeF0ANuNdFv8IfjPW0r5NFm7cpCgINLa7bbR7HaRzWR2br+X+qb2UJNVWU34WlN8ZdLgfW7cD56WKLyqcFrC6siZsi+s87yW7vyg/SpyQUiFcR7O5goyVado8OT2j59Im+SKVlPSu4wK8T+6XRTzASawEnp0AN8YWhn3JoZG1LowtnRbLmq9zDWdet0s5rq2sCs8jtsC5z6Ld/OwcivmisAdXIeC5kKDE+8DjLC4uKo7mfOd9Iy7Bz52fm8flS5f0eSwQcE8lSO4EXK7DPP+cjH5NwpexN8+J965cKuA3fu1zKFGGhp1kBKzzeeVJ3JP5nL2wILwoxG0+wJdXV7TGcb/nZ7FgqY5KduyK5NHUZ7n5pcfuzPWLpZKuV0S4Wm3sQebxht9PK1JYvujSKlzT+DPfy9iJ3xPA9jnA4/L++prnhb0ogD0mu1ID2xISVi0TyEpTLzmufKkaHpIja302Mz8eTK7ToeXeQGzbOAQKqw3QmM/e3kJQmuwGTnK5iEqzLrQ0K5oIrE8GlcHdk0xOJauhxdT0mnzFtUTCL4YXzBvmrEkt6qGixu+dzetgM4MilxAhA9tbQwQmBgCblV1Jc7AazpYu6o8RUwgVJEqIiBkW2MGe4PF9BJv5WQLNhecYoCPAI5giMsBZXLqBpaVlMVNZsU+yRYrQAqstwQnU2dxkG+s+87yoYcSKlVpwCMBSh8n0xfhZBLBl5BBPot4Z4JkXXsF2s6N2rEQmr5bLYZwQ0gD5YhGf/szP4LYTx1XVI6uIbWRsH40CACoIuEMx/YDIWArX5sDt+JmHNhRnNtw6IPk6sSqjJgoBtPEN3Ns9HAT3f/2zeP8IlGrbYTtVr4N7CSwl2Mqe1KLpGEoUXNzVHbXKr4CYUR+xfkfAdbvOxaQhKREWc8gmVD0mzBWdczKNHp1S4qaR5NdhAYYt0EyK/MuBBhvqBIS4aZvGsUGgBigZO8XMbpx9rTZ5MtT6Jkdj7PeEhPc5B6IMbC8o+DxwJpzGYqjEsTXTOp+s9W+sZxu0m+1c2aqYRrXeQjpfUkLMccNKMlv/e9Shm1vA3Y89jpWNbYySGdQ4hrN5q+7mc+hR86rflRYWwZZMlsz+lBJTsgCSSavG8v7xPLnIOeuaC6ObMCiwCBI8/lou1JQQ0b0LFVi+l+1ATz/9tDYFanceO3ZMADYXxQsXLmgDEcMomZRpKdtXpuj+XKpoIXfmLO/pOJAM0otai3wFGg3FQFErrIPXigBNc86/TLd3NO6S4LNlwEHzKt7Hr/7VX+O5p78TjGyy6DUaYqIQyGA3ATWpOb6T1IjTesyNP4dcsYh4voBGh/eXreOmL2bmMGQBJwTGUEbm/vvPoDJRwqEjC5J2+eKX/xLfe/77WFypIZcrY0CN7uEQJ247gkcePIujC/uQjg2RTcZw9cplXHjvEtY2a9isd1Gj7EymiF/6x/8EPWqaSiOfrJhdR3MHsLXphqDP7szNJo4DBqphPXewV8lRYOJxbHNccOxyk6YeG/8mE6nF61i6cB7nX30F7VoTCRJRqKs+O4P9e+dQKXDjj2FysozKxAQqk1NiJP7BH/4REsmcAreTJ4/q3tDMojxZwfrmOr7/8st45513sXDgEO66+16cvuc+7D14BLXeAK+88y4ur6yIiTe3b69YUVybzQTVADmy+LVn9sm6N3aAA9gByrV2RJiECAFsMrCtaGn7oMZdKLb+KAkRvibIpdpwi+qgBs+Jse61TBytC8USbsHbYf+IZBtRADvSHusAtu+5YsmJ1WodLExOlXzSwFgSOdbh9KMA7CHS0s3EoINWdRPrN66iur6M5KiLYjaFdGI0Tk5UwQ8xCIFKgoUsClmxL/hGjAuTZONaYmneGrs6p+P1OMxJjlCtq5o7xtZSYyvlywZ0I8/JoIrGn/lCWQUAyva0YkV8581lPPHUs0jG+pgsplHbWMLD99+Dn/nUx5TgSD+008Op+x7C/ttPY6cfRyeRMzNHPrshWypDa6sD1JJ00C6hvVcAj2vwRwyXJDbFdVRJlrfYmZmhEl81RBgzLcq+vpVp6GC3/g2684xpfI/h97YnBRmosLhxqZPubQB5okm2m1Y7uB0t6o4LLGJIEiQLnQPO1g6FWY9L+dnU6xK7ObCxJSFCXwiC/4rFKDtC7WUzhlMnW6TlUDIgBDiU4BrIrEC9N5ArO2WsWFzkmikCQCAEUK/ZCs0mAaV2WLGyOIWS6I3YDUB2ogGttqmajA/vj8gabFcnU2rA8dDFbSdP4VOf+QzufehBxIoFLK2vYX1lWSzxI/v3I9bt4j/90R9j+8YNxDotbC6bmWkiFcOpu07h8Y8+jtl98yIukKVNDVeOlW6npzFaazSxVW2g1urivSvX8b3vv4rWAMiWJ9EZxdSBl80XMTO7R0U6xSn9PurNupIonvfeA/tw6PAhfOjxDyvJ6bHdPptBlglSkOYh47LXaCGm4hABAz5PsgxplGxFTcoxcb9PJAmsGIsyNIaHvdW0TxnlS2FUXVrcR2jMaK8lMzqXiiPWqaOxcgnx5iaK8S7i3ZZpZg9IwjBygmIvFjh7Lcm+0ViWz47JGNm+rd4IV64tC8B+9EOPmzHdLQA2E2LGvjRxpITIZq2Ja6trArApI0UAm4AQZRw4M7u9jjRBH/rAwyqyMifgPSRAMGZgRyREorgO92mT0rCCk7fuO+NPLDgxR42BxL3S2IIJrWtk33lhK5r/OInHTa2ctefz0VlQHJsEUJhYb25s6DxoFM3Yi4V9se44T1NmSE9PjXKxpNdRDobmjGSOcY2Q7A8L6Kk0Hjh7Pyps797Z/v9pew8g2c/ruvN2jpNnXo4AHgKRiUACIBKTSDCChChTlFWypF057FrJLlv2Vtm79pa1W2V6t2yptN4yFSiRkkhKpkTRssUAgCCJICJn4AF4OUwOPdO5d3/nfren8QhtuazaqZqa1PPvf/jCveeee44df+MNW1teHM4pGTmqsABhx7uOQkZIz09rj68/rm7JM3TmbHrx8BYGgB0FN4D+6CLyY20X+CIBDz1xB+fZh2PrfLMWNv8f+Vv8b8Tw2p+HGuLptNSJm3d2K6xAcmC8g/Q7N26U/jTazPp9zopVQLOsClFIiMyPANi1Ql4mwsqp84CRSD54/AmAXS5X7Wt/8p/t6dfO2MbkXusOOjaXXbIr6hv2c3dcYgdqedtslex8d8yODuZs6tpbbWt61jbHaraaH1izl7FKbsIKmbJiGJjVFIQrpZLrSRfyMvYG1Ob32m/p+FT3U8/arU2rVwvqwo1Oax9fqeCp9drXBYrFgNioCeKvpXy407WJTMG6mpsQvHjs5AKQhdDmd68frf/oksgo12MjzRXGSW8gwgD/v7XZsOYGnkVNAeG851bDfwZEY79AykAa+eR8EJayTvrpD3LW7WWs22duFdW5nMMEDsIJz6xat/0XX2bVyR3WHuQsXxqTdxRmuuqiipgpYrc0pgKsvjD31VwNkl5iIY+uCzHeRgsokYvofBMDGwDbZXQAUx3AJr4j7xeQrU5Hl2EJLxRHe1IMGB41Q5Po7ehIMUUiB+h8RlnZzn8YsqMvPPf/mp+VzWS8ACxmfMel5NTHQF4gGSiekzfvBaEyutXI26sQ9ZpN21xfk1xls7EuWScx6Lsd+fcIf0nkQeJsGMeSp8gVrJ8vqxjpmFBOpJuIj3gfzm0UtI7noq902VcwxwMwx1i5Zq2tljCt8viELW1s2DOvvGIbna40sMELymU80XrW7wAuVtXpwz4ZzHzWbXJgAcatlvx5+BrYUWArXBNd+6VaReD7/Py8ipmzs7MCMCnIc+2s/yo6lcoqKMMmxtMCQJf/mZmb0X5LPsq6CyOYnAVMAHlF1kbiI40v8KZaXdfLMV997ajN7dlhZTCiBHLTpcHaJvJmPi/da/CTQbtljdUVAdnVUkESI+Tq6+sbNlb34ilyJXShIW1y6vQp27V7j22wNmQyVquPy4uLVWBu5y6tqcjtIoXEswRkJSeEoMa9JLfjnIMgCWDMPWU/BdTlPlK039zatHPnzupc+B/uG3tjeLfxOljsXPPB/Qd0fwGkeU4wr+fPnpOxOMcNXzfuJ68/cfKEfv/yyy8L4L/rrrvs6NGjXjjodGysPiZNckwdkSYBr+ATzEikwtS9T1EiCHWMO0lpSqrO7EMfeK9IamAi7KfIdlFogBDhGCyvY+7Tge5MajpHALrPL8xbkzkyOakcVBJqSOehjIGkzPqGzp+xEiRIdZLksjY2Pp4w4LbuK3Mm5Fa5dsYrzySwWf4G+z+01cMsFP8yzp33EOk26b+D+4xql0d+E7nNcB+++5a7BkLJNUDRhN1mX2uzSg6VsZCF4zJBH8GadLKDLTY0cXQdUDGZUuUZMKzT671JPgTmRBPWjEsIaSKrUhGsCMC/xOIettgmMMABwG02mJhCKWHxjcFTQG+tcBAhKOxuWpl1475kOkkw4QB2crpOiQjXz2aOEzQMbBIbNmU+HLRnwUvpZmzeSTsx2oeStN2QKa5Fhc0GUC6bs+MnTuoTpjOsFEBZAAaOC8jFB1ImVLhIDGQ+KSA8J4MPB6/7CjLqVfS1S0rotqgiZ1w/bL3VtQe//5httN0pHpCRGZAv5a0+MWZXXn2V3fiOm7yyArBfLqnYgMmAKt9iGG0Ds64QwDk6gBpBRVRX4hqDURvBdQTWAsLTMwtm9naS7RUaTUrJ1niIOQoAK4CRPm5RiyTt51l0orttu+5tVwhMoWXFDZv034p9w8DKGW/OhoRtQHAFW8faW9bZWret9VUB2b1uS/dVjEolwQ5qwjTIl8q22RlYJmmRh8nmMICDOUSCEsAA43NE5126mUm6hEA8NK6pICt4IwEjSUKnMjF++R0Bi8uZ5NXSGVXGAKzjZ4L3mPDeEeCakiwwntAQCPkmrftNS1nSww9dZ1p5VtY2rD45Y6ubbStUx211q2OtXsbG9x6yHVdeL3MVWvvQdO3QspY6HBgbsNdp115aWFCiiIEgBZpO1+fo2DhV6+YQBOFJsaDycfr0aS2OajnG6DFtLCyCw84PM1UbQyeSRfKBBx6wF158wW688Ua76eabh5pKAWLRTvzaa6/b62+8ZvUaDCSXKiFYuPjwRfrKz+oEUdLoyUqwJMNUlvMHqONGalwpD3PwWmM1aYsBairwZhzAZFRQ5vriMIG/9idfswYAytamWqzQcqeNcqJatolKyXJii5gXFdO6pLaiWtVKk66vGkxCQOzQb2X93r1rp62uLtvU1IRde+3VtnffTrvq6rdp8/6dz3/BfvD48zL6ksyEihttO3LRYXv3u26xSw8ftOmxip0+edxeeullO3H6vC1uNGVEV56Ytb/x0z9r6wSeqd2cvcHB/aShJyDC517CpoZrpsYZazKFnpRBjs5vDyJ7Crz0fBMgjE43G/CZ06fsqcces6VTx+3Uq6/K+HJARb7TtUsOHrDJsZqVChmbmZ6Qrtr+AwdkYPStB79nz73wCjClCiz3vO9O27tnpzS7aac6efqUffvBBxUgHb74iF159bV25TXXW21qxlqZnH3nsb+0bj5vhy+73MYmJ60/6Kq9NiRDBO4mNjYVbbTKItndFr9y8xpeu7y4qGCCNV8MfxLwtJ5yDwSMO0/N9yoFNu49wAfvwfGl5enRte99ieUNMLXd08HY9MSFoFCPIAHQAU5L4x1t/8hAEms5LcG+54b+tfSBvXiqLhUANToEUnHVAWzfUxPC7PtrgMqYDNGOizdGc9NWl87b4tmTtrm2bHmKqkWKApixedcJfgUxtwSiYdqbd6MovwcO5Oq+JBAXhosXAxKjKL02ith+z/piaw56OKWjZewFarVVNjbF9gBojU4z1kaS5fNrXetPXmzfeOgxe+aJH1hzc9Vy/bbNzkzY7e+61W67/TY7dvqMbfYGdsO77rZDb7vGFjY7Mr4bFKvaC3IZN3cNbcYh0Jvuv9Ys3S+XT3P912Bis2cURgBsX68oRsX+KAJ/yDIk3c0hWDYExTlmAtGC4cw6kyTahvtZMkaMIgnnhdavivEJVNi+/w5QsY7GNY0WoYNZRheQx2ouMTNM2LlO7bVeNJbEVmJ/y2RYOthdxT0+vpJRleRyMOVzZjHHYH8hoVV8K216k+wD3RwkklwPQT/rDG22gNR0ltUqFYGget+UELM3u/yWz6PNNqCdj8HwNqCgIjCdDoFqRWZDMPhgYTd7A/vkpz5l9953nzX4++ysvXT0qIDWufFxTswefeAB+49f/IJ11takv46J9FVXXm6Xv+0yO3DxIZvbvdPa/Y4KomPFklqo3VTcjcA3Glu21mja+mbbnnnxFfvLp56zluWtOjGtscg5lOvjtnvPPpFJzs/P2/rGulhP+/cfsEMXHbYDhw/a3I4d1tjaVMJfqdfEBIb1hOQdCSsr0zSmZrQ/A0rJH8vBe5cTydrTzzxrM3M7bHZup3wUaAOmoyuXL3q7K6wseeagl+/jQJ2QGQzw8kr62xgAscd0N61x7pjlWqs2RudEuyEJL3UNqCDnxVGeFwxsMTiJH9mHm7C0TPfl1ddO2IuvvG633/VuAfPEFRTCKQAQF2GWhUb5ZrNtCytrMnI8duac/YN/8k/tyrffaCuNTevyXsWCtWB19roCA26//XbdT415M+mQD2OxNGe3yRy+VgsUHDGvd3uCbT8VZEhGmXnBaOJZEI/QWRTEn0jyhgAMAE8ywua6+AhJEWdPdaSBTYwOgE0SzZilmE8iDQtPfhPsuamtGR1Pjsk5rSwuKm5ZXV7SvuVMQicN3XTjTTY1OanCEAXw1aXFJFMXOvawBFNspfggFc+iyyMV0EKjWnJ5I6C2hxVeHA3SkggHGg8jxUrNy2TQPUKQIoZg3KQmidjthmtrrFVBnBiuVyP6xjJoLBS8w0na3Xg6FFyHmH2fvRrmnHKZkA0BvN4GsMm/WJcwHATAXjh+3P7iT/9EUoh1cj0VdxxoB8CmKIroFKBNqVq3r37tL+yZ10+bzR2wzfamjQ+WbbZ10n7+g9faFVMla683rVuasdbOK+3IXR+xzo59tgqYMGhZo9m3Ym/cClbWush7QKiBNENlVKQd5DwqJRWmOuRSA5fCYw3tdpo2MVayQd9N4omjAUp4JpLlzLCuNqxYyLoMGHJXkijsav/srq7bzmzFBxpH8gAAIABJREFUehi6U4g09q+WNP4piDVbACMkF0Hu8eKGS/41lZ8uLK46y51OU6QCAU8ouDCHbGAzk5PKD/m95PeQMAFnYI3JmS01Vr2bAimzPpreXjyDWELnDLOmC3aRzdu+i4/Y2MwugZ61iRmZWuYLXiD+qwBsD8lGjLVTHhv7c/h5jL5uGAMkVu6Fx471grw1YiPibiTyOOfQvUZ2QTNCpEOwBuBh3ydV2tc6m+RuIm6MbFkyc9txhs5v2BWWXjTUph5Onx/6ZoTHM8zDh6Gl8gQkO+jsSAA23anUY0Xg8u4naWNH97NiITrxKV70rU+H8OamxhPEIIoumNnLKyzFdoElKLZQPJpyOQqqxapL6iU8gechlQFpXru0ji812xjE8CIp5DDGAZgHJiYu6z9rQW1q2la2tuyhxx6zzV7P1ulgzxWtXKkn00VnLbO/snaCpdFRDG5DbiZpWpF3iEO7koJg3SUeBdwTQRIJsPUVG5+YtDOnT+v3+/fv0+k11jckIUleQh6NLNTszIw1Gs4UDmlbGNira2uKffg7hV55D3Q6+hmiG6xs7WlJ65vYixwZkHl+ecH27d8vUJhzB6NircY8UB2SYsjTHQ+usimDd8ycJe/S2FRBj3tM5xsa1LChBR7bQFgUcRQg/9T0jBUrFM8ZMxl1SzKeS7WqMMXAkjhvCGmssRyP8wKE5d6BDfCsYBwH4Dq3Y1Z/B0AHs+I+ATBzL6MTCfA7iFSA12FCCMZZLVdV+OV/+D1ALO/PfvvCCy8MCbScV7CkOXboZN9840320osveofA8rIAeNZS8nvOUd25dGoDWicyV4C8jPd7Pvg+u/iiQ5J5YfyAE5Ir8XrG18L8+URAxizbpVrarbaKE4vLS7a8uirDTGRleL7kk3r+/69pNc8dQgP3ISQ9FEdkMrpGyU4lqY8oELEXexG/8KZOLl7P/Q8tb8bTxoYXRphaIfvC/0Y3GOOAZzNauBtdG4UX3HHjbQMmOxcuBmiqsMJCATxTAiANXdc3c3db37BVFaMajIQFAzWZKATbmKUCnRdf+DJKKGTciO4s4NrApIXrwaezeXwjdIiItjhvS0ttsErittnOAlABCdDJTQxOEioFcCko5J0DnPPgxk0TnJkN6I3ZkgcRXrF31pX0saUxzXUh0F+w8XrdJTNgrKCZh1h+ra4FQ+BrapmVuVXSRBZLFGA6idZHJbYMMMWg6/bs2IlTGihcB/dXUhDJcJtkgQFVKVfl0hpVCt6Dha5SLUsHdNBtqbI1MVbV7wHHepm8raP3UKjYyfOL9sSzL4pVAvuGZwFInS3mpGX06c/8uNpE0foiOF5cWrIdu3ZaW8ABz7+nawIcZ1FUBR4GPu63JI1JvkKGZEk2hf/TNaXnF6wPVfMSMz5AawZjMNNHQe5gjnCMYdtAVOAVgHqgku+1rd1Ys4v27rapetXGazUtoGyOAjvY7BIIHFpp2gSDfUzbB8lqe9MaS/NiYLOREkjJZEJGnQDAPB/YQgSnJcuWqXg7CEJwpyAtMeIJEwCinTWQxkgySPQKmrc/x9+1WbXbOm/J1+SQ/6A9yU0u1Nbccc0taSOVS9YGEFXS6CxDAjzNn1TEAcxUZZAWOyR8RlpUMuy6g24qpOTFWmNGA5Lx/l4R7ye9sIFttAdWmdljK62BrTT7dv2d77PN6oR18uXUTeEtpCExpCSp1RyyWKT3mIIgNnoWp3179qr6S3VYydP0tG/sjYadPXdOVdH6+Jitra2rBUyM/VzeJiYnrJgvWq7vRaT5hQWZFv7253/Hnnjicbvs8svsuuuvs+mZWa+ia27TUlvWfTh16rQde+2oLZ09LsM5zDS4+mKpZLfdfrvt3rtHAQzrVBkdeQB0KqNpXpNk8wz4P4IJgWZp3iphGnhrn7sCk6DntWCzUfM8MJ6cmZqzz//W79uJN07Y8tK8lYq0iw4M3c5yzmxqrGaTFJAIVAEq+7BcneHLp3D1MmwQT4i4LjZzqtrbm2RBySmdJiQhl192xG555zts584dttVo2He+/aDd/+BDMsZp9s3WaCmtVq2czdjF+3fb4T07bKwMeGd28uw5W2g0bWmrY5N7DtgnfuJv2iZFGRdudyNHSSD5z5qzsOwTCEt7lCRe0NTa2hIraZAtWLvbEygCU3yr1bRiqSgjD7HHYMCwUSo5QW6nZ2vLy/bCc8/ZK889Z0tnTtvmyooYN5NjdcmHUFSol4tWr1EB9krwzj177AdPPWNHj53QuriwtGIXH9xvN77tEju4d5dNwVwws4cefljXWZ+ctqvefoMduuSIXXX9DZav1e0vn3nWjp05Y7v27bf9hy9SqzRGhaEhHaAva1lUvgNwiO4M5eoJYHYJIAfWaG1Ek2x6ZkbjnE2c8ciYkt7sWF3BBQ8Z9j3gG/sCbFOCpvX1Na0LgE2xpvLeaLxt0o6Vom7aDhm7/A/MinK+qOAF+QFew3hnreR81V2kdi8HoeUHUchrnwMAIEaA0QrTBQBKyQOxBMmUpEQSM3UEbNBemQBsBrCKcI0Nmz9/1s6dOWObG2tJy90LxQRp2ofZL9IeHWAKCU6Fys5bMKAi0BlNPgKU8GtzIIGWQQc+HIDUuqeOGN//9XfFA7BLcyomMnYBQFvdrGVqO+3c0oY9/Mgj9sQTT+iYzEHMnn700z9uBy45YpudnhXHJuzWu99jDXSas3kBY+NTU3qvYDeQOBHYRpeW9tx8XoEtc4G1ELYjZ4kG4VNPPW07d+1UAs81uKRZUXNfzxej0wReE0CePHlSDMqTJ0/ouLRvol8oqaiGB+zsYyQztP8vLSy6fl6SifEExrXI415K9iaNrki0w0jG76Wz4Id/G0mU5VUt09ftJD8Fe8NOAvYigVvxnsFWTYCW9lVMFxV/bEvv6Lq7HkyLeZ1a0YPZqfMBBKfolYgPtLyq62dtTe2vgNU7ZmZcrzWtQbyeY7CeMy86A9ffZt+Oa9Q1J3YmuvMkWvNLS2KHFyoV+9mf+zl77/vfZyvsxcWKnVtYtIv27LbFkyesZgP7v/7Pz9rxl1+UjvzhQ/vt8ssvs7dd9Ta1zmJpznpJ4qeuwFJehXfY4TAiAZ8AYFdXG+qYOnV2yb7x4COWq05av1g1q9SsyT7BOGTMw/4cq0tOCamt6dnZIUONdZj9UIlCMuhVXJ0k89hTpupjuh/Rxs764DGfx4TPPve8xt2dd96ltnzWlJdffVW+DLCqKnUMATdEEnn96MuKdzBPYs9mryaWATijmDvYWrdSd8vmj79q1UzXyjnvmgMoG3b2JDav2JkDU2GXmIa8o98nTlixv3ziaYHoN958szW2trTXoB0OiM058zzR5wYg49m0un07ee68/a3/7r+3d95+p8wdkSzp5rK20etYqV7VNWKYTLdGSBEy7imkiDCTijxeWNs2IXTSgUv2DIHYBIiJQZaA59Ei0LAQpDzM5YeGoNAF36s1O3144dHBXK3DIaU3Qg65EOwlLxn1+IlWZtYaGH+rS0tqUScfifWKY19xxRXqfqMghITI6tKyuvDobqGoSczHfuIEJYpV3iHhutjJ64D+IAqQ6WQ1vxKIrbUoY9ZU/ugXOPRtGF6xG2xrLRgak/OWzrpmfeq02UedoekkFx/fsW9s7yNekBmVORTJSExM70oOA2s6WzOQptADT2bbYigXYFu7DIcYl8krgLhsHNM1OjaWl+yPvvh7VqSACxMZIJmCsFjbLkWi9xKrtmhf/fP77dzqlrWzSFEu2fRY0erdRbvzorr92J3XWG71lFi5jdoe2/P2u6106BorTu+0xeXzlsnC2J2hD2koWajukshhOIdywcHEHnKAvvapaK2OwJ7l+i3rtjaVl0hrOpmWYypOXtptb2rPpBBIrMBclik9MUOnbfVm03LI/eC0k+1brkAu07Zur2ndXssB7GRWrweuLQgwPGO9XNm2clVrdLyIgW53rYoEVNVQ5gZLZ/7R4SU4E8yTdQ/yDEZhFDIx36BFvzRmuTymchXr9wvW73tHYaU2ptdVJydtfn3ddhw8aGOzc1pD9dwTWSHm5Gi8cWFRd2RYOmCqArEbUo+SN0b3Sw39tOdFYYvfqfgDi7PkJrktxjfjgnGFni33B6siya24wSNrFrkwsknKagEDvadz9NT+iu/fSijECwtv/hhSH3zf18XFK6K1LJEJ6CTH8JDidK8rkk6ZQibPu9cWqcAJFq6bTyGaPIGOF8VsGeQB9ybsJRVOErnC1zG/TxGDB8s5lkj3TiBafbOJY6yRjkkQ/7y5M8Oflx8f2pLkMJCey3p3PfOfVYve4GPnz9vJ+XnlV8jl0h1FqMJrycuOnTgmYJF1hTifr/zMe8MojuuMmJD3HioJFPK2sroqaSn2XEwBt9d4N2bkfIhNiIOcne0xJQVKPohhiBP5He/Jes8H8WIwgAEe+YAAx7wBWOS45OTkCuQkxJ0AnlNTk8LLIFIS11eR5WhsqAMCo2Y+KbgTUxFjray6fGWQXLj2iAfRuQZLQJIUMubYxKStrK3Le4PxTJcBUqUU81TASiBxxJxcT8hfxH3kK2OCPD40x7t0h2SztrqyOiz4hndYAN8AvnxPLB5YFRrY7Iew2jnW7MxsYj8v6xnu2LlT2trsPbxf6JvzXME3KDLs2b3HTh4/oXvNMwLIdhZ2R3ky5ytTa54Ps22kW4u5d8nFh+yeD/6I7j+Ywo65acVT7BfyRdlivCGt0xWYDx7heGRVX8+eO6vneujgQY0DFVKS7x5xfhS+I2bg3kFq1P0rlnW94S802kXAnIn1KjrqR8Fu32+TRHNgtynW4fW8X0iUOFE2yRomHJDji9x65423yl8kmMi0pASgzY3Tm6bkQCZTOLemdk0F8mJZJXAx9KTFJnWGGQmqV7TQUzYFsWhMkTgRiAdjMxZqZxAlCli0sKQEJ9izSg7S8XHNZLAx0J1B2Emgd6p6JpMYTWzJCntwpIQY3VYF8a5XzYYiEFrMUWfE1qHB0yqSWku5Nw5yOwsn2BHbLAofcA62OpMCszkSHi0KSTsUYAHwdLPTtZOnzw415+I4BFms48EaLxZoP0mV5jQBVfWSzldTep0CbaquyUr1FeZ1J1tSlfGVN07Zcy8f1UJA8qNFmGrNoGdjkxP28U983Hbsdk3gqekpW15bdXZHYmm58YUHn7oGBcEsyE21wgRbWu00SU8oqirB+NUimEw94zovHJjBWIlgMRx5YzJES18E++itIbGQ67asu+kA9kSt4gA2zGo2SNRF2ODZTqMdTVVcwiZn8pdgEdIijO71xqoNuKc5XIIbqgZ6Gyx63xh9sOURpBYEYCf+lzPzpd2FxjSBlwPRYRwSgQj3wcdvxpq02CZ6KgC1wAzOW3My661QnHtqq+R7FiHNrWLB2gSHqdrhzJMUfKfogYDNOyQYt9tgidgiuYxtbq26QUqO+8SmDIgK8OQV8fG6ayS22KdKddvol6xhZZs5cInNHL7cFvtZ6xUAhT2I5Gsw8gJUiWccYzkCO36mgsmCyaLL79nMAF+oFLJZoMlJCy3XtbyyKjCuXCkLVKZ1sJTJSzqDDePJp560b377m1pg9+7bazfddKPVlSA3lDTyXhTPTp88bceOHbfVxQXrNddt19yMFTDE6vXkaDw5M23vuvMOGZlSEFPwx4IMOBdgOAaOeQwt2w7ckoQSVCbWImuN2tTV5t9V0uIBigMyXOvJ46ftj//wT211aVUGXTBVshla51qayzMTY1YjgQC45Dn2YOMAXlPVFjXRBnnXYaM1TkAWLV+0kGO6kartnLNMXgs5m5qYsEsuPmzXX3etXXrRRbZ45oz99ud/104urug5LjcAmUuSgqjnM5ZtbdjeHTO2Y2Zacggr7a4tbLVtev9hu/fHf8K6MJASm3qonycjL//wyrwDr1R1OWtp6HMPsnlrdjC6hK2Ulav12saaxjWJu7PW0VrsWKvR0Oeg07P15RUZnT3/9NPWxYxtbU2th7NTk9JkRDoIRiCtsFqHuffdvj3+9DO2sLpuxUpN8x4A+6qDe+zQvt1WKJft6Otv2EOPPGKt/sCuu/mddttdd1t1cspq0zNap4+fPWftwcD2Hzpsu/fu9e4K5uJI22gEu5GQxHoYc2I0WWHYoMmIhhl7m3TEzQxtMtzBmTcEOypAYJaxuqZxRILGnCGIBuSJYwpEku6mB92s2cwrVewxqVNnjrfMqp2MdsetjpVY15IBp4yak0s9BUr/gCECO6SrogD3FpBB7OrEqIKBjUbmNoCdSQB2Ul0NCvcIcCKmltiRW9JTpe2tudXU2iYzOOKLxPZycHkbYFaQ2seklzHijOO457G+jK5FkUIFyOiMbToX0Mhkb3iz+aBSu2Q2I21e6dCTrKCN3BQrtNfP2uJay5qdjCRFvvvwo/bk089KKoJulLGZObv3U3/DqlMzNrVjl1161VXSQUZOYgvT2lrNllfXbWZ2VvFEgNc882i5Y60H7Dt+/LgCWhzbAZhhgmAeyZihuIZsEjpyfIUdQ+CMbBLGMayj3K/bbrtNUgfRQkmgPDaOS7gnNejRaUxSeCbxoKg3zPaCATkidyBAaTthHQWpNWpSEPtWv9c8YdlMa4WeXwDdSQaAn2GLBPM9nq+bunl81+5ikBvscU+mVKAeAcQk55X2z9H3IYnqAXCL5eSFekBMEjEANopmyCTMTU9LC7ZJeymFNQAqsaa2zPJIMDjBQ8yu5KAu/xGx35Aay9kGeqkDWo4r9nN/9+/azbe809qZrK32HFTIbG3ZrrGa3f+1P7Wv/sEXrF7M2f49O+2dt77DduzeaTv37BYDieMCPORyBc2/QbepcYnESL/bFEik+bS6YSurW3Z2Yd3+0zcfspaVrYGAbqVmmUrVKiRk43XbvXeXlcoFaeBSwCAZdK1ZjHkxGndiAb8HzHYQzhN11qStjXXp3UbyEs89kg/WHjQjr7nmGq3FxLD4UjAGSTyQHmMcQxZorK/ZU08+oX2bffrQocNeKEFCBD39Xstsc83Wz5+yfLcpk1frbYlFK0VcSRo5c5+4hyWiWESaKWeraw1rbLWtsdW14yfPiJl48ZFLbb3ZUC4iQ89mU3MQkIRkDvk+kmdA7DPzC/b3f+mX7dY77rQz5xdkiFufnrIWHQD5nNjLe/bsFYOd2MXXl5yKKKHZGzGSy1246y6xw4UAyXDOpThx9P+iK0z3JXUQjoLb0XkSv4sW6lGALeYL60ZtbEzjdJRhOPo9zyniN74GQOLkhJatLC3b+XNnhwB2xOcUIQ4c2K95hIkjADbzR3km4IzYd5ChktEr+0ICm1wuz5/pkPcZXbXefuJswExGnkpDBWL3i/UdK60nnkdtEzp0bfE6+ck03wRg+30dYVsOmZfExl4AGBJp1HGWGK6icmOymHFT1yQjQkFDUnmJdY32beRAMY9gBo9VS1a0gTWWFuwrv/97lu915EOCKTJMaLq8tK8lHV7OpZ8r219893E7euKs4ge06zH4LnVX7eo5s7/98dssP/+8lfMD69Z32vRlN1n98A2WH5u27iYEHYqHdMh4ocBlC5NUUh+wuisZRcBrOlHV/dl0ALqjjqWO9VjXOvzMHklHkec7LtXUssnxmlvAIyWSiD0u+dW3PCak7O8AkgM8lijMuazHwAAeO2Lbai5JKxkQB0lOkMOMta1kmbFd1uhSoHIZrmzeJTjp7HJhIjq6AXNdPo08jjhZptnIOuUyNiiWrVges0J5Qp4w2VzVsuTNA1iuzqBHLujZl1+0HJ3YkxOWQQKGXDbH/YvoIuVeI2zdUTDtza/yDgxJYaV5HjHJaKFptLsgXhfgDfKYYxQLKSoDTpMvsp4A+CQpQ8abJDqkeY20yMA6dOtI4gpgyOWn/ps/omo0DLBG4gEFpiGHln7waHX4djw3ciLIDsSOWQh/jXVrrCzJUB5PKvIWADleR7xDHkZ8xF6ER5M6IRLmErFf3Df2Gxn0pk7uiCFEaiyUhEkF2caXU5/joyD26L2JbnQvlvPg0jNM7ORgeZNDNAcDOz5/3l49cdK6SGdl8vJaqWEEiudKE0B+wyYmx5W/8nOAxRC5ICwQu3HuQXKQokCSoOUEeD17dTCqA4CWJnUy2gvANFjKo9IM6mxGEqRY1P4vZYBUbFUxl72RIlOSwpUmdKEgLIs47NTJM+ogBTMDvKYYSI65vLRgm2urKr7RCd8kpoJdzbpIvJZMCvGhWlxcsELR9b9hIHNsCBrk+njD4RfS6vYksTs5PaPuKMh2O/fsFYGPfZpriHU1ihajxdogngnLSCaBzE2ujfdjXPAMiIlZl7lncZ2hTw2OEIoCvBZAmw/ibOJtYu8D+/frePzMOfGV3xHHcp84Bs+IWJ3v65WaPf6Xj9vy0pKeMefDeYmAxthOeIoKp6zXI3sc+f/c7LR99CMfcjJja8uKJaRYvdAIqI2RZhTmJ8ddEiZkzsh9wNfALTgffZ/GQ4DGYRg5uvZwfj4Oi9al0zGZQ8bcijUvxlEURzTzk9RhjEnOUfM6zd8gFvHaeI4x9uK4nFucpwBsAn4CC+ks07YURoFJb0XgjcwbCwKwWXT45CZh1KSqOieRAGwBtwKv/YZ7a29Wi0UTdgMANuyTtwCwtfCMANjD76k8hU7cEADMipUHYk+AQCuf2LsjFTNnuqYFKbXg8hAdZCZQz6gNiHOXNloyKyLI4j4AgsA0ge3C/WGiugaxHyMA11jkYhPif8Vqz2Q0MAA5GPTxgHhwbChLaxu2kDRxtqURfIHmvsGmIcHmQwtQAgo5DtV9WCKUmku5gUCvctErgwDYcksujwnA/sHTL9ixU2eUQFOAUGshbrW1iu3ev88++tGPWm0cZnbX5nbusI2thgIv7qe0TgmcYEikDdcLAOg/u3Z4BMwR4MUmG4zxYGgHgyGCzAjOY3AGEBHBXeg/acNJ0i9RRWPiqSWYChqJbHPDLt63x8YwN0qmAFRZSRxlCjoCYMs4iEAZBjnVLsLg1pZtLs1bb2vdUF/E8myQcS3LTA7GBMANQLDBvxaA3ed3GveKwBNrkNbVMJLwMUWAGADvcKwQRNAyl8arJqxA0FQsICiG3SRQ24N6Z8A5UKqWa4xdUjV/CM44F01MEzHYxVrwJF/sn2RoBrucRwhAjI43AR8Atgi0SvrdVAO35lY/Y7n6tJ1Yblp2bM6uufUu27CibRUr1hOw75XhAC0iCVJBaUSXPgoXsSACasrhN21ALP6xgbB47tqz29t5qL6urmnxHxsfc8CPcJbxyFqUzdjnfvM37cy5M7Z79y677rpr7aKLLnIQhteikd1q2fHX37BXXnpJCSuO6bt37dbYhokF64o2bzLij37iXoEPlVotGcq6tIM6RZA9ku69O387CeOHAWw33nTD1yhqAXwBqDC///Srf2aPff8JSfMoyM+gxd62QnZg02M1Adgah8x/rpOiGbILpHZiT8C6YByYFWh/qtVldgEra3Vt3dZkrgCg4SxEukcAG2rVsu3ds9sO7Nlj77r5Rjt15qx99b98yx558hmbmNulIsLqwnnrb65bPdsXE3v/nt0CfecbW3Z6ZcPmDl9iH/kbn7EOm5h0rrexLAFTKVAVIEolHHMg2hvTGk63DsAZgQhX7y2QBemwwkb29QMNeDTi+2oTbG0AYHeVDD/9+BP25GOPWa2QlZEO3g27d8zZjulJq9KCV8gbRT/GHrqtR48dt6eee0HsuXy5amMTU3Z4/z47vHPK6nrfLXvm+edtcXXNZnbushtuucUOHbnU6tMz0srrsPHm8lau18WcLZYrmpOSdhkJnkfXtdjQRwOpmKMKkino5bJqI8fId2p6WuMY497amBuDRFBGBV0mSfmCwGvWYRmjZbO2gAwJzIXEqGD+qKOnXBRbexj8okkns4+W1iOONTc1awvnF5R0y2QZ1gYFjErFVtAbHwxSK6KzdF0+AR027xSplDBhdAkRkhDkQ2TUJCkRyi1vAWCzVkQglvbTKGLxvNwI0KUAYJ1FwusLWep20dUms5/EWIz7HevrENgc0aeM56O1ikI1iV3q8iLR83XMYxs9IxSm0JnthZmfJ/jMScbtxmbXFpc3dM+Onzpj337gO/bcS6/YKtrApbJded0NdtUNN9r1N7/TDl16mWUBCAsFSTGgP8ucohvq4e9/X5pzsDhfe+21JM/Vt9eOHjXa9kloWP+//mdft0uPHFHCQpHn2eeetSuvukrJyoMPPqg1/kMf+pAC54cfftiZIbOzamf8sR/7Mbv11lsFsHH9jC3gBgoVjB/p0aVuEteOdTMXv2cjLfwjbdGxb8d9Hf06GvS+1d8ljTKa4AYS8P8BYGv/kKmk7zUy+E7nF5JZkhsJWRkR9LdNgyQ3k1htSqSYCzIUp3AIy8N9FWiBBWSbP3vW+jBWYMCPjWstgqGtmKFSsmYHU1m6/lz6AlCQGFddizCuKQR0uypYSL9x1y775X/4D+U1kilXrEmMlslai7bV82ft3/1v/8rmj79uN1x9pV1/3VV2CWaN9ZpVxmrq2FPRXIBEXtfYpOAX7fkD9Avb6hBYXl6z5dVNO3560R743g+sUJ+RcahV61aoj9n47KyNT+MLMC5zOJd882459jbJHhSKNj4xrj2OvxHv6ZlFHIHuofxBXIIsxoLYYOWy9nHWMDwnGINhYB7tuqw5R984pq6TPTt32Lmzp5XMooNJcoTJlVIB5qn1bapSVEG111i1jYWz1ttas2xn02UWUpwfrH+uwWWxkHUo2yYG6bmiTc7skoElrNTJuTk7v7qiZ4M0FYULAAFAA+Q/1hoNO3XmnJ04fVpdOT/50z9j77rr3bbAumgZq9Zou/XYjutkP7v99juUBLtUB2SHrliWo0U17QHIziDrpmKgF2MCZI6fI4mLxC9yi0jG+f8LGdqjYHj83+jxYh7qGQ4Ginui8DIKVMeEgn8nAAAgAElEQVS5BHsxjhXSgCrUtDvSLZ0/7wzsAIn4WwDYxB4BYLfw/BgFsHNZ60L0QKc8tO2JO1NHDHuHAKEoSAX7OkBs8tNErhq9xtEilUDwEQmHwNs0VhVLQ7jxxNqPMYzOvYsi5Y7OGAtg25nY5MPKzORnlFPcKPCafQ+gjf2wXBFBhE+Zk8LARlM5zRndz1zO6pXiEMD+0hc+LynESg5GavKl0njyYhcBp3KvYs2+9cgz9sTzLyejZu8mrvTWbEf/nP3KT91jB3OLlutuWLNQt3Zl1jKzF1kDFK21YWUswDdXLN8HoPbOYzfXJGeAyOXdDXAuYInzdSiFJ8kps0p1XF1gAsAhe2hmuKcQALiD1g5se6eEd25nZDSDfEXZ/QqQ78pA/lLqqphWua6mChIfkLJcVgiZPt6z0y1YqbTLemRvYVSIbAb3plC2HmtlpWa5St3KE5NWGZ+0QrWmNVQ5IcfX2easzzpcrMnbJZOHlMR65n5eyIfCQn/6qSclZYV+7/j4hEg0PH/A49GPHxqLI+aMo6/jv8LE9cI5GrFMmKKNAuHDnLnTsbzYnejxF9QJ2ZHvlRdPBcYOiGF8TPI7/t6B9EY2LBYxudv/jwC2Fo63ArH9TihfhBgHm1aMvbb1203rt7Yk24W0DiEJ10gMAkmRPVb5JcWdMuQPJ09FvDe6jkU3OPM39p9Yy8BXJDMWDyVJP46C1xwr1t1ts01nrCtzoSlPBDOXd4siEwB2azCw8+tr9swrr1oXPfJMztpds10790iSDtmpYqlgp8+cErGA8yPOIwf29caZ0MTvxGzybcrlhtrCrH28jnwhCs38nePwM/8DCB4EQvLpyCdUQE6LnUvlNYYxYRSf4xjcA/bzGIvcU2kWK3YGNyxIJpS1Z2tzQ6TP1ZUlSYbQFevPtWtb62siISHjQx5KdzbnQ3GCYmZgPkMgdzCwWn1MEmzItdI1RRfaVgup3bptbDVVWOI15C3cQ44B+M218TN7UlxzPFeuJ+Q8hKMlxu/MzEySZwF3oxjoADXngxxJSGMEJgXoyz0hXgipU1QSeD0xAL8j1tm1c6diVnUiZzLD7mheMzs1Y8uLy5Je4TjPPPOMurlkAEk3V8I6A8AG09k2Ju6puAOAja45+GSLjiL5BzQlO0NsS1zDfZibmRUm5BI0OXWXhuY2HXjBTA88Ju5REA+HcUcQiEV0dIwpVBoibgi8Lu5/EBwCwObYXlgidnaGehhnBimY18a9jv+LNSOKOpk7brhl4JIXbjpI+3VIGkQSAFgUbSgs+LComfgyJoOVmBaYALDFnhVbkWN5+z6at/xfSxR2WNbeqtWgcpoWUC3MCeAInVkWq1hfFeSEu3TomvVpX3AJkVEAOy50CGCr34OE1w/HxpEFfJfZjLM3PDHy5JUWaG8ZRlsarZuSZEC87QzWVmJgS5rBryAWHW62t1sXkjFdQ5s2A5Lz4XyDgUJrKYxJPlwEHQkGn1RanLag6PvirJZyGLgE9ARHaDA3Wzp2tYBWd87yGFOIXY1+YNmsVFOlHv1rHNWRvYBxwkLZxPywWrFLr7jc7v3EJ8S4BgwBGG9T+Sz7QugD19sXJPSeGMLS7wIgHpEQGa2Chc5PDN6omnC/QmqE644NJ9glHhM6YB2g9WiFNV4vJ2mqze2mAOxst2UX79utTa+GTrJa4iUAMpSiUV8Zn32fOPlSybqtlhVpV9/csJVzp60LG5bK6qBr1XpFSTbV+4isMuh2YdyUK1qbIExgscNwrgmL3IOD2bAWlCDD7I9Wa2nm0b7cls6rAmk2ZgWRyJAwlnxMcs9JqNWGktqiAK+0qAAclZxN796L0eqUvtfG7vyUIX9RxlWuxwQIVSyTDENh4jzcEd5Ns5yRweayybxFlbY0bsu9os0euswuufYdtrDVtX61Kp31twqwotWJvwWjnu9Z7OJ3fC9jgQSoqOUpudDytz1790rDa8++fV6x3mjY7JzrVlHF7Ww0xLb/7ne/a9/45jcFgrJp33ffJ8VeR3sbkBCm69lTp+zY0aO2vrKsIHRmes7mdu23c/OLtrK26oYaxaLtP3TQbrvrDmu2O1apVVVocsMkzGfbSu5hNsASE9gKWz0lXirYMWfUpurVeS849KXnTDcGDFZYaH/wxS/Z8uK6joX+J8WM3KAj87rZiTHpYRPQCSyTadnQSVLBNWMoV0hJoGWULCFpJFkfaaL6xkugAGhJCMsahrEjutAwlQ/v32sf+vBH7MT8sv3x1/+zvfz6MYGf07WKXXnxQRvL9W3X1IRN4Ard7tjxhSU7vrBiB668xj70qU/bKomEZAQcwHa98GgIwz0a1rt3EYixh6t0v6/ArNfpiU2s1i/0M1NLXshgoOlFAswch4XX3sKcp2uri8v2lADsR62Wz6hbgvV51+yMzU1PySSI/Yf1lzEDWP30c8/bK28ct3bf9DmzY6ftmpu1mWrReq0t7WcUEnfs2Wuzu3bZ7v0HVOzLlctWHZ+0iZlZG5uaFpjEmiEQSZ0NJDnbxbULQesAAAKgiCCbOck44doIKAie0MPDvJgFnfURbTr2CYotXAcjap2WbsuILYH5B+ALbHte5wzenEB/5s673323feUrX1HrJcEUH8wb5j3H27d3r115+RV2//0P+D6D5wL3OOOyAhSMmI/vf//77B34IyDJks1IOoRPGKBU/SWvkTUl4kiqCMTmGgTSvxnAFgCWWNixcLGfEkxJqzglJ0pypYfrLvRe+PDW5ehg8OCyNQSAdE9HDAW55+wfb7rnyRhFe6qS7m0DJjfs8c4J/nfUk4C1nDnK+5NYeds5x87ZEh0UjF/L2hvHT9mff+Ob9uRzz8uJvtkzu+XOu+xD995nV13/diuPjdsW4x2zHoDjsTFbXFq2z3/+85of9957r/3e7/2eLcwv2KWXXiqX8ve+9732ta99ze775Cft97/4+3rWP/mTP2m/8Ru/YVdc+TY9a54voNGTTz5p73jHO8R6hbXNMXj9N77xDQHY1113nUA6WP2wXdRd0h8IvGYMOvM8tZUCMLHPJGNf3xx8b3GtYoCEH5YIidjrwqR+mCemxEmJ4wUM7JTVDpkm8p4IyYUAr0MLWyxuL+QOtXCJJ1PSSdFSWtlJmkBa1qMyBADb6CQnMDzATwgKgNesmzCHzpw8aVvrGzZRr6vLACCOY7GHrG6sSnNcPiiAKD2MyltDAJv7S1EUoIN216uvu87+wT/6R9J37BOz0vnEPoJ0yL/51/btr/2JHdm/x2667mp72xWXWm2sagXMwzFronW3SLchsm0uL+Q64IAAMBwxKeuobXRpcVWFleOnF+yxJ5+36d2HLFebMCtXrV8oWmVi3MamJq3NnlOAGV0RSK0EXLFoSXsbjDf2FW8bdjZiPHfiCApXkAjU9ZdiudE5yO9I4kh4KZKw1pE0ac8fDGwN/dt+36Ynx21x4bxYuzMz05IXcdJMUTrWAPXT9YpltjbEvj71+svWWDhj0+Wsug+9oy3IG75VgimsbmzKn4P+CTTA9x66xCpjE9bG6BPmXrWquahkjX2y2ZLOKB0VFLTpkFhe37CXXj1qF11+uV1x9TXW7ns+g+7q3PiY4jjm4DPPPGv33vuJoRE1MmlqB09c4tG9YajXn7CjABOUS4wwOC/cN+J1eg3FtQskei6cY+yt8T+jwEzkWsgIaT0eEhyC6EDRh+tMJuu+8g2fMfs4+xLPEp1NAKYgqbwVgL22vKJ5EwD25kbDQSlK1wnA9gKSFxZd3GB4c7zFXKDzm2WJAoiPsefzO3Xfvomt5iC1orJEAnJTyKSzn26cx7FO2BGDXh267pkUQD9flecgsSUgjS4v8i2XiqHjC2BFgAzt7SoGOYCdh4Gd8hrlONncDwHYX/7i74qVXMLXCBJFCbkgCE3Eei5nSO6XKY/bNx991h558lln87Pe2cAmci0bnH3RfvnTt9sNO/pW7KxYP1+y+a2+5ab22srGplUzbatY0yYLXSsM6IxLngO+wA/NnVkLpVGPnAldEC4s7GSmAT842JtYMgK9pVssJbmBpMVkbitZEu+Oia5U5mQnV1cX9tAMOsnQqdN7kLONZk/5axdRlUzBsnnWwIoKeP1+yTq9MStVp606Nm6lGmQt7ktVwLWVKtYvVawDYJ0v6h4Y4F6hpKKDaCNImjLO+Z7f838wcxmZyJKo86Nrg80NO330VavDdqVTtFoTO7ubQwd5e6e7cL6OzrkLC+w8NEl0jXhUBJAdr72QfRhrg4BV8io6M4N1zfiQLrNnfOphEOHFpV8ZqwK40VHXn6kUsG7/NQDsUUrom/VChjflr/j1EPNgfUejXEabECtoFKKLMpe1NqBtMqN2HxAkDPqpcO1dQj7lwwdl24+LNwjshO+DCTqKpwiHSV3mccJx7wM0CwBba3YqDGgWJM8G1hEacbjXkt1AzgL5qkzGVppNe/z557XnUs5ZXF6zHXO7bXo6tJdXLSQs2CvCPJD9RJ2TqfNCuW+joVMMYFXSgMh3lMvaXznP0AzmOHyQIwR4z1odTO3IF8gPeV9hDykvY23jdRSd+btkOxPLm/MRnkfuTTe/Cukmtu/K8pJyS+LnqYlxFbHI27p0qnU7kpACwCZfp+tkaQm9Z8gTVWu2eM5Zgc8cm5iB7mvyR7rXJmdmZeJ49vy8um72Hzikog1rLnkK5xTa02HkCMAcOEPMy8Ah4hr4O8BxMI4hbxGjhAEhxxLelc3q+MxXzg2QN6QxQtuZmJqYLHAsdTgCaLfbtmNuh506edLJXNWqPfXUU3q2l11yqR1/47jyXAoamDxyPM4PSRjJkibmcshSkjf69bifwHvefZddccXlwis7XQhK3lUEK5vcCQCbezo7PSPcEmISXdkcm2snjgHAjnESBqKMQcbdUEJ4BI/zXCtnJfzMkixJjFnlTonUxb2QJGkZOTiX9OOeS0qUTtQtDEsbrvtdLitXiWfEOOQ+Rz4Ra+MoXpi5/e3vHFA5AVSRCV0ED0nHWQxaBfi+raE7A/uaZFemNWKfbovss6U5gO3MZ1hwBJOwExh4gNjSI07agNKTC4OTZKwXLA9OXNW2ZFAVFxAVszDLEtgrvVqns4929IjGntrR3CneP5UYwRQrUf0BgCRxdQDbgXmMm2CQuc43IDbgj2t8kfxuV+YCvBPjPAWDAAkK6mWa52Z8tOVycjw8Fg1aYZBFQDMzPrg/DAza6LVJKeH2BVpAMSzzNKFYvAHZGNBo5tJOnR246QUC//kSm3jVNrtmD37vUenblnHKbbeUrGJgY6WSHbjoIvvwRz5iu/fstqXlJTdWy2bEdEVvashCSGAEC7ZX7F1gnyCYa40BHwB1LHbBNoiJHX93wN4/+F0sorEZRVVxewPZ1urSa5JZR2erYflBR7pxl+zfq43PzZpoMURkJdyUFYK6ZmoX4AP2h3Y5y/UAQ9esubpk/damGwrR0lak9QcutgiwYgDk80Ur5r1NjSBMsAbjhuAM9rRa5txYE2YPi0xIsETwrEWh27ZaCV2ppNuepGlUYElmcIwdEivunRYFJcneBQCAGYFrBNha2DSOPVlXAJXavKmY8jPttUrY6CRIRntuYArbKXUhpHmAvMzaVtva+bJtDEo2eehyO3T1TTaoTls7X5IRFQlgbBScI+fHwhOtR77YeYXVk18HjRwL8ep5BBh85f/4ZKwzro4dPy59Tl1jfzBsd8HEzVhPWi37zd/6bVtDY3piUvPrR37kR2xtdcU2VldkILR0/qxtra2qJc3ZoXRfFGx1s2vNjpshISHChnjnu+9WVwKyEputpty9mYfojSHLMTE5afUaMideEZcBjZKhbS1OaaSiC0kFmGpnsykAG7CuWinbl7/0ZXvk4UcVQBYohrAZdVpWzZvNjNWk444DPQGdAOyh7qx3E/gaigKbA3t61kiqSM/Pq+V6Fum80HNdW13WPWH9mp6atLmZaY3z6bk5u/Tq62xybqc98L2H7TsPPmhjhaztn5u2d1x5qdUxqul21K73+rkFO7WyYZff+E5777332UK7JwBbSKPWVP/KnGPdptMGvS3OT8EizIRmS3IItBcTvMprgaAIM81y2TXXk9a7/AoYM+k5ZzCn3diwo6+8aq+99IK1Vhct22sLUJ0aH7exakWgsMtgwajNiOn6yA+e0PoHC4cZOjUzp/V8x0Rd7G7u6bnz85JDAchmRBI4VdFpJTmqwrbx5ED3F9mq6OJJFenRdSrWvNGkflh4SwAeyfTpU6cEOv/Mz/yMfev+b9sbx47JDIsCBK8nWCJwYuwAGNBq9tEPf0Qg5b/7tV/XtYWKA8Em+y2BJOD0Zz/7r+1/+qf/1OUpMFwuFhUwemW7aTfffLPddutt9rnPfU6ADUkOezv7A2bCYnzk8/YTn/lxu+eeD2jcomsH4KfHzL3A4DYZOPKcmFe0CUqKLBWKIwCLRCY1QmnOM/dVjcfkRV4LMPbDINnBb4fUfL0PiYio9PNa7tWFyUfECtEuGWtMJJT6OxpvFAdTgY3nyZs7iOJdaQTp7Bes5STjrOuAhmqBRh4MpnUmpz1coFarbS+9+rrd/9B37ZHHn7BMsWL7LzliH7vvx+w9H7zHapNTtra5pc4faSVqLGTs3//7f6/n8pnPfMZ+/dd/3VZXVuxH7/tRBboAHgDTf+fv/B373H/4D3qO9913n/3Hr35V0gyvvf66tPPuvPNO+973vmdXXXWVxsyjjz5qV199tV155ZX2a7/2a/apT31K8iIU+AhSuV7WMO7Jd77zHbvjjtsTcO96fNK1TQD2MLHWQ9wG2RzM9oA69vHRrxEbDR/QyH6vgnwkwCloG6bSSYiWa08BoiepYZCrQWLy7BiCNypKeLE/PEykgU3Cm7xRRg2VJSGCrJMMopzpGZ4lrJc8543VVeu1WrZ0ft7OnzmjQuL0xIS6SVR46TSH5nVq66dAS3Inhn5G4DWXxvqRLRbtjrvvtp/+2Z9VfMXc7WddCuSNF1+w/+VX/pEVOk275e3X2hWXHLa52Smb2TFjpWpZnXIw9+mUylB0oMbccw8Q4g5ijhwgdoYx3bTlpTVbXF63s/Nr9vAPnrH69C7r5kvWzua1XtcmJ2x8ekoF0CLkjBTDeWLkpBAAbEBrYtGQwWBdU6dg6lxgPrC/MYZGQQTuA2sfRAkSM9prmeesZxyDAhxdJgDVFMbQ76YgQNxGW/FpmO+DjK2tYwJXsC4dU+WCdLDZm5bOnrTm4lmbKQ6s2Hf9cQdCE/WFPQgGNIar3YEN8iWb2rXHduw9KICKvWCr07NBoWgdJBFZc+Ux4l1wTtLp6xmh0338jMtHjc/glZCxQrli7a1NOzA7YzmBKj37oz/6Y/vYxz4+TGzVwaJiiw/6UVAqAGySzIiPtski2yaOEUPHehfH0To24jXxV80/FSRGdOfj5wB+NW1T0U/gTJJq0vskVrXeSyQQn1usichV4MMAy21xYV57WMR1fEUD++DBA+oWOnXihF0IYKP/KW8FntlbANi6tACmRjtARgwaVbYa0QsfTXAViw3Nbn0/8YKzy/wEiJXqAHoG6tGMvVnGdwACrvcZ3Tk+xr3zTjkaRIVcXt8LtNbvXd4AUFvyE0PtbOa6A9vBqGMdYd9EKk4a2CtLBoANAxsAOyfiQ0Hzgo9YV1Rsqozbt37woj38+DMimrAOkmPP1TO29uoT9mPvOmifvGG3TWXWrFDM2eL6puUn5rSvTxZ7Vsr2tO8mBbihdYnfE64T9nUye05xphf5XKdcZI0+pClvAQ9g272AUqcWMbpY176Hyx8rWaT06DzJ+D30RkLAbmRl0BAuWGtQtM1+yfqFcesW6tbLVa1QnbDaxJS0qQfFumXH91i2PKmOuCw6w5m8mK5WrAiwxnyxY3lrk6fRKUpBLMt7OiqAj85mu21r7Zat97q2aQPb7HVtq9sSi3Hh1AnbXJi3zNqKTZnZNfv3Wb3ft521upXoCBmvWldh7zYI7GvoDxs7/jCALbqaj71UiIq1IOKUANZG5/BwL+Y9BHR6N1efeVrMaxyqK7qfEcBEfMI7EdMiCtcF65DUDXID250FF+7Rf72ft6tHo3jM6DFVe04K3GLsM66IT4kB2cMHfWvjMaT5FjrzqdszyiCp82mU4Ma+E2BaMJgDhBwtIqrohtxCykPj3C4s9EVcP/r8In8NvxTGr5TWk08cXal8rrXb9r0fPG59pE7LFTu/sGzVyphNTc3omS8uztvklOsrE6uwP0auFPJNxHucv0thOhtaDFoMSyGJJLJf7K/EvMKXslmRFOJnwEr+j+Ow/hADsg+HqWGwZXkvPrl3EaNzTsQEb8J58MEjDpDxZEkkCPIBjHtZ01qbDRurVNS9uzx/3hbPnbMd09OKuVaXl5WDjk/Upd3MNXEPAFPFii6XReCpwkbP5e3U6bNSf6hPTKpoAWg9PjVNVUIgN9fKugb+N4o3ASArt0xmgxHrx5zjb6FrzWu4ZghcnEuoJbDH8TOxTJDt+H+eFQUCgGv+l+c1NzureIcOSMB4cjJii7179trxY8eG5pBIjgEaH7noEnvmqWekoz1q4ij8o+P+GaP4Ih08xHy+hxGztO26a68WWYkYt1wpakyNj9XcTNtMezDPdhymerNlqytupih8rNXS/s0YCBIhcyfmE9fIuUQRwzvLYq3LaP3kI+bchXIizrB3iTlew5gLsNrNoBmPDrCPyofwPNUhmvChUWww1j/txTCw2fwAsMX4JCEAfEvGSZwswZkM4gCvMVVR24VLbMDAkO5VCjjcwDGZWA1bq12TCQAW1mIwuAkE+URPLh5SBBGxCcgcLH0CeY0u9CFqHmANkhjuhK0sR1+VALlUkTZItSenr5wzDFatOaq4OoDNNVAhgpJflauqg5O6XoAvbcQOkChZoZUDrW0JrTsQy/2LlgsAI2eweNsnIEM4mS4vY0yH7ij3yFnqGjwcG4kPKrQpQSR44f0EbMtYJy9WJO9N1bKQBUB1ABuApVCpSz5kpdGyR594Wm2UVLUk4o65CIOqUBCz8M6777LLr7g8GRMMFHzRIsmipMBDxQhn2jB8mZSctxIcmDmw8VLVMAI2vsbCEe0J0VrKs3F5ku2KaSwukQzFphMAekyc4SbEWMNFfnPDipm+TE+OHNynlhXpVALIdGmVpFrqLC0ZLAIW9tBswyDMxBrcXFm29cUFmTjSvtRpb1oBgyQ2Tsw+mQeS3aNFp2yFfEkAKO1mjOtgLDvgGAzsvm011rWIhCqwJmTStGLxKQFSCgB1Fm90PUSizqIEiB1GAIw7b5V20Hj0njmIncgqArDTjymJ4n5ER4LmV7TQpQ4C5r+OkIxTxMzOF2wZALtQtUa2ageveYftvuwaO7m8ZTkMTgY9baScR7SYBCOQhS8SsGhD4WeXx0FSyME3vh9tT+G5M26iTYTkl02C1kvmpphc6+tiYNdLZXv8Lx+zr/+n/ywJDRJxvgIyu1nQhi2eO2utxrpN1ipWLeStTcWviQZj0VYaHVXGx8bHBWAjD/GRj3/M+rmM1SYmEkCSVUsoG+rq2qoD2PUxbQSqLGKSoHnnTHcxa7lOdPk7HSUfgI+cP22Waysr9puf+5wtLiyrIMLaBLAOl2W6XrYdsONw0gY44yEGQ0MMhIGCVYoGrMsyCU3rbARP/Kx5mccoZFzrWI3KZsbEcjt16qQKIHVYfcgk1esymLvtrvfY68dP2G997nP2+gvP2pWHD9hdN15r+V7LNjfWZWb12pl5AdhX3XK73fnhj9lid2BdMVcJiEMHMn1lznR7KpYtLixpg2TtazXdrIRjUsBB7gc2AQUIZDTY9GEjT4yPiUGPUS/sa/wOCHJhLDbW1m1jZdFOvPysuiUwDRmr1dWeJvmn1BqGfMhLrxy1Rx9/QsaMh49cbiWSDwDazU3bXF1JRhc9sY/pSsGZmfZKGSbRJpUvSGtN2mvIWqhFL6txX8NkM23o28mv7w3D+Zgi423Q1VuT/f98n/rVX/1V+83f+i178eWX3M+BohCM+UpFibiC2G7Xjr9xzP7mT/yEvf/977e/+/f+nu3ev19rG0EX6wRVdkDuQ4cO2r/57Gftb37mM0P99RotrwKIvY3tox/7qDocYPLKuDEHY6wo6Rm9HwYi+bx96kfvs/e+991Wq1Y05xhP6liCbTXahQVQl8uKPQOAnYUBnQpjHiA4gTfMw7gtsBTRvXYzEGc+86roCIMhrQQiJdUEZWJOE8Al4Hk0uYt7PhrkjCaUo+warcXSzvT9jXb+ALCjHRQwUGB1djCUiRJbKPlk8ARZB1x/s2AraxsKtE+cOmNf/Mof2WsnTsvE8cOfuM9+7u//vNUmp219q2kZCkyFktYXwJHf+Z3fEfPik5/8pEBogPX3vfd99u1vf1vBJcEvMl+/+7u/q6Dz05/+tH3/+98Xk5cPkhKeKXMH8IjixGc/+1kV/u666y778pe/LEmlW265Ra/ndd426N1cX/rSH2pMMW+0Fqcxrc6hEYkDjdjE9nPW3jZ/60IQ7cLE8MKEmCdNEV0SXSNZ7jA8TjJtUbxz7VtvOdbcyWbkASEWd2LpU5x1Dd0Eskd7scZMKpzK1M0TZsYzY40k2UFXjHcxLPMkGsPYAoF+o2HnT5+xpfkFFXCIL4jxtFcl1o2SuWQY7a3+GVvHhJu4sFCwRrNpH//kJ+wD93zIyhixttq2c/ceG6tW7V/9839mD/751+2iPTvtuisutbcducjGxqs2Pjkm9jVGgQMZcbmOa17SI3jUJCk0NNozdLl419baGhrYm3bi9IJ999EnrDK5wzoY5sJshE01Nmb1yXGrT4wLqGbPjCSDvZf5DzGBvc7l/9hrOpojksJDbqTft5WlRcXIrFNRvCZJgX3EeCbBi6SHsbhz5079fzDBuAcY1OIBcf7cGcU27AU8wdrYhPqEUHUAACAASURBVBjnSCVVWM9zGSv0WlbJDmx1/qxtnDthU9a0fJeuHlrLIcO4BCGYMTtytlhWAR4Trakde6wyOa2uOXTq+5mcNdvEUg7KunwbY8OlJNhrlzCZmp2zjmWsSaLOvr+5aZPTszY1MWYVZA8QIcjl7Atf/H1JiKCJyVhapYOFPT/lNw5+ht60j3IYSDFPYv7EPBmNd7dBUNcfV5IuxpWv56PF04iXI7EcBWa29x2XaEhQ5ZumZhCGdH4U2xKBiLkVALfW36RvvoSGKea+iZjA3hUAdkiIrK+sDjWwgdMAsLVWI9EXPjvRaSoSVeKQpjyOOT1c5wViR2dh6oq5QIYlnBgjX/R1K0khpqTYSSGeHyrsjQ7GxC5jPpODiQSVZGDiPgNUKz5AJ/4CABtmrgBsGTmOmD9q3tK9ud2xVS2VBWFWS3lJiDRXl+2P/uALArDL2YE0+pFHEyFHxAAKCx7f4Unz4FOv2re//6gK+DzNZrdvM9Wctc48Z9fN9e0XP3aD7atsWTmHVuy6DQoV6VnXbEuG4d1sSWsKe66Ph22WtBeD1NrpOYxyTs/v9Un7eAOGdpLjVJdz5DHJ6JEEaygol3CClKRQuGhKQoZitzOFB/2cdfpFaw3KtmV1m9x3uQ3qO6xXmbFmtiLQmjkM47pfqotR3sq6ljGsV9jccqugSwUPKHSHkW4YsFdkVLRa32rJ64bi7eriim2h5d7atOXmpi23m7bW3rJGe8u67S2brBStcea0lRsNu/7APvvA9dfZbDZjh6enbaxWseX2hoPBIzjFKJgdsjqjcznGm2KGnDOgY5y+eY3w3CjG/ZD4E13ojOPUOUJXF6zqXLk4NLVDK7xcxMTVOe+QD1kTe5DwktTNX5+BfeGunn6ODf1N6PWbq9QQErJgGXxV9zJFJ1Vm/TNJvA3vVyoySTIkyf3Ua/Xh+qr8a4RMEutf4CUhTRCYBBKakBcjN49nOJqLXrgWj15trBf8zgHsVCDjeVL8IsavVOxb3/u+bfUHVpuatq0W2BCmqY6NAF4T97JnBnuavZRzDSA5gLzwMwggOW4tEiIxfjj3AL5DyipybhXz6SSWcfe26S7f8zuOEfv4KGAYkiSRp3PevM/UpGt0Q5Dj2KGBTSGauAliGfDGyuKC5CqLmaw999RTincOHtgv6SmKZJImxJdH3j3bxUXyW4qBE5NTwg/xjFlcXrU8UpRmNrtzl/CJ02fO6rrwiuFcAZC5dwDO5EWjmGEU1rlmriGY1Pwsk3T8lBKWBZjNfSGG4Xvi8JA/4z4BbAdOwfsBltdrNcXWHIf/AbsQCJ0UGzg3/saxuMc7Z3fY/Ll5gdLcSxjYnLPucTYnolfMe/A3jGoD1AbApsi2f98e+/jHPyYsYGp6ws6dO2OzM4DtW+owBZ8QwF4qaz/f2mxKAsm5m107d9avj3vDWItuXWE0iTU96uW0PSfcGNeLly61EgB2xDRBUg1AOo4ZuXC9XnPca6RDYrT4Fx350Uk2xIXDN+Cum24bOFjt4CxVrwChw4V0lIEdADY7mRJZGogEYAcw7HpFHM/bX7TjeksfTLC262dLo44FCW2gaOkaYfFElVzBQ5SItT+OVDZ5BNDRYTPBaIHKDtNmW8jMg+dUDHSjF09WPEEbiGGbQUPwAgCbVlFAfen7wTBL1+SvA+SmQlBMTFYPInk9HwwYHhQLTWi8MBBDa4evFA0IAJcWlrQAy0iPoBt9XEAY2NWtloAzbiHAiSQMCLSHukw4sbrRWYFAOjuQWYYCDgAsTOssb/MrG3b02Al3cpVpk1duSGLWOj2rTU5KG/Pqa65WICrTwsQa8IHoQUwwBxRIJRYDrac8y5CFiMUyAOpYHEPjOCpbUbHxMbJtABhVGI7P/4wG7qPghI83bnZbAHYpM5BT/ZFD+9WuIqdbGDgiCqC15ts4DCXabKVp2msL/KoWcnbq9dfszPE3rGh9azbWbH1tWe27MzvnLI+RB87OMnhAI76UpHGyGr8OWw7Evu53W2opRTcVIJivjJ8otgS7z4MS5lpiDaUAXZtwGq8+WRPbHbAmjVu1REsn0KVwfvhju0LGnNAzFPieTGiizR79U2nJuRKcF6NcL1T4QL5oW72+bfSy1izUrLzzgO04co1lxnfYYrOvtrxiMefGpyk5C0ZlLDgRNLARhDECCSznD0hJ0QYGGK2VCgQSwM2CIQkaEn9ap+TG6waq6EhrPPF8G5v2Z3/6NXvt9TfkTgwoVKmN28bmpuQpAI4BKdDJrJWKAorR4uIZqVUKILPVTl0HWbV433TLOwUsDWCSlkrSwuQcqXTDwA5N0OWlFZuWxphrOQ2D1GQSS9IBgK3WdcycZBrXtO88cL899OB3kgwIOVzfCta38VLRdo6P2Wy9ZrXkQM+YksSMtO36YmziOA6ADWMZAM41mD0FSMTFkUJFXww3zB7QFoV1vElb/OmTdn5hXgauZYCCWt0uvuwKu+kd77SHv/eQfenzv2VH9uy0e951i2XaW7axtiLpjZdOnrVj8yv29jveY7d+4EO2AFONNrJkMORGRi6rA7BKsMk6+dX/+Cf2+ONPuOTAYCAzOla8dmNNkh+Ly6yDfXv7DTfYiVMn7Y03XhewQcLXQSur1RaQLcAR0I1ADbZ6rWD1cl4tawDYGHtyn1ljaX3nfL7/6GPSMOX6Dh+5TGvjemPLzpw9a/Pnzkm+QsZbidWgey1TRWey6JrUKZxX26hYvcmsDeZVFFlHg90AChjD2wmLh5wRZPPMYMyjV/4r/+RX7Mtf+Yo99/zzNjk95YFmMleBqc7/oGF2/tw5+9A999gHP/BB+6V/8MuSO6FLANAasGRqckJgMHISP/1TP2X/8l/8C+1LXKMb87W0VjGOf+pv/ZTG+Rd//w90r3g/gCzuBXuQr7cD+9hHP2K33/4uAdiMR47nzvCu16+9kbVDBp0OYCMtxriO9cn38CQfoj3Fy4m064fWWlAVuXbkH7QXpYKyduvQLU3r3+i+cWHiF0lfxA+jRYYIaIkBtlJbJmAQ81pt4ynGIF4QwCQA29lC/W7b6Pzg+wA+l5eWFdMQaCMHhuGM5fL2zIsv259/49v22FPP2rve/R77n3/1f7cMzt0wPmnn7Q2sgJlmqy2GNeeIxAdA9NrqqloIGccU7wh8V5aXVQyiNRKJEH7POcP2IGi+/vrrxbghyI7/4fUkMgSSPFfWYwJvwGu0ti+++GK9x/33329HjhxJjvDebhv3IfYbAWwXmGXyjC8Eri8E4i7cn4bPIkkgRAdB5LyjALYzjNMRRrxNxKomMirQZRLSA2Ew2RfIzLl6rOKM+giUAwhX4jzU103MQgFzzr6GuEALcxu2OmM7k7WFs2ft1ZdeVgG1Xq0pAfDiLMuEd6AQL1MQUkcDhSj8F/qs2R37+V/6Jbvq2msV07300ku2c8dOm5kYt3/+j/+xPAeuvuSwYpiDe3dZrVa2TCEj/evKeN3102FwSkaEYm5B+rFqW8VLg0Z7OiIoyDeatrbRtFdfP2UPPfy4VSZm1Y1ntKWyr1XLKlwWqxX5PIzVx4fsKvZwxoQ0nlPxjPlBDIMRrNg7MMzU/Tcw5CAYn3wyl9nfSQZJivjKsWLskeRJZz/t62P1uvbOzY1Ve/SRh+VfMb+wYFdcdbXt3L1XJIGtrZYATzrt9u+csZl61RorC3b2ledserBppX7ThYkSgx6wnfsuw8ts3tabHetmC9bLlWy12baNZkdAl1neFs4tWKZPB50b/Q3jL9Z8y9jU7Jzue4/9tVS2/RdfYs1uz2oTk1Yfq0qyD/3eaq1qX/+z/2SXXHJEOvbONEpgeiqijO4PAWrLSH4EUA1m8Gixc7QYF7/X75Kox/Z+4mzf0TXPfXUcYBuN3/mZfQ4D9gQBqzg0KnPH+cZz5/cC+VOyyZhnL0amaHkJlp8XXYN8wP5DEZWxGQzsMHGksLmxtp4A7HQdUYBKcmvR5cE+sM3ECGZrorQDQHl0OwT5Yo2KBNrj7e19N56Bd2qQdzmAqMJqrGUCaB20VueOgNttpqOKfMQGxF1IeSSNa+lcw7rmq0znPC4KjwxiGVru+VlG6RSS0LUHOCrmrACBaW1FADYmjgFglwq0aifyEMVFjgN7tlCxJ18/J+k3+VAhD9nLWCXft1pn0WbaJ+1vv/9yu3y6Z2M5pNi6is1qSE22V5Sjb5mzltNdVE7CuIiuJxGoUjdY5COSzNNazFgDIN0GqQOs9ufgRLgfej4pIfH1qquuYa0uA/aconWsas3shDWyU3bw7e82mzlkNr7b1jGipVxUrFiuVLJOrmRrvaI1YWxrrmNsiRZ01jaRcqJjOZu3xY2GnZpfsLNLS7a4tqECMp0x/U7Psm3fJzoZs3aOz4H1MHbUft+zztqqZTHa67TthgP77M7LL7XaVsMOYbyXxzyv9Kbq63aByuM8xs+F4PVwv5RcaGnYgR7gzOh8jw6+GM/xv5rn5kbZ5BhN4hJySLSEKZ6kfCCnZ8tcdwCb61TOimuuxhEdIH8dCZELd/dRJ1X/2wg3PTby9PuB4kYIAfLaSHEWxWHIR8RnFPKHpqppTqorPdHRJCkUXRNgAvxv6qTj/5186etFdMhzT/2+UhCnNPnDbPntQt9b88d5puogS534PAtAbMmdsbZSKEZSb3zCvvf447aIaW25pjlaKtes3XIC4EYDskhBwHHodYfeNecY4PGFwLzIa0hwAZSOjSneY2wECC6Gdmub3MT1cyzy5hhLUQgd1S/mb4FTheY2/0c+H2M5AM652TkHy7t9W1tfFSkS00A6NZE6FNmo3RJ4DQN7fWXF5qZnbBWC0tqaXXLxYcXXxBDeodUUg9nJKT3bu3evLa2s2Pn5BbGsJSOyuWU1OmLLFWljU4im+4Jr5xw5d8lT9npDsNkLlS7dy7FDy5pYBHA6GO7cQ/5GfMM1BpDNcwhJ3zC8jPgFsBkwmr9zDch1HDp0SMd45ZVX9Dfyt/W1dZucmJB0qCRR9+xRvITO2ZlTZzRHeE/i92EhhY55kcB8XwULIScIaeLA8SYnxuxjH/uI8rJqrWwbG2s2LvC9mSQXUYFoKxcTUaiLhOeY5hbb6+lTJ4cGnpw318Sz533Zw1xu1nGk0Q/WmHbTDUAVD6Z5NZoPRAGO+8Wx414H0M3YJ3YYzTc0t1IXC88tigTx+wD0NUfvvvldIqcCWocGthv5+LKhgCq1TRGQSy+KBA0Al40b9oH+3w2PpIOd9Ed5czcdpK2ya80WALPLj3gpN+eaTKF9NgJgR/UpFhKX0tgOVGJhFHhL4plzRhyf22EYVR1cej1j5gHKXFJaRqnbXa0pvmHLubyH6UpGWoee+G/JxGFirK4KEX93YzgAXTSuvWWU89SDlMGVs3pc98UXS+lei4WNvrU/cAbT8uKS4rPhvaJFBHZ0Lm8biO7znsiQIIKPtELLr0/3JQsLA50bAOyBFSUhQlo3ECuAZHl1q23nl1ZtfmlNoBeMGgIS2jzGcFHP5m3nvn12xx13CPSgdZ+BH4tcTHqvxG+zGGIwce5UhXQ9SZid71nYQi/orZmHLh8RrJ0AwPmfGOTexuytBKE3NLqR88yA22HXIrcwVa/YpYcOCpxU+iHgydmhfu5e6TVaTjENwaxka8PGinl76dln7PVXXrJ6EWbomi0unrfJ6Qm75IrLrFApC2gQG1MsCooirncp2QnOERaXdPqQtIAt2hLYEZI8PCONaboX1HqDfldWGoPSARzSpWOP97HuUiNu2ugajx4U8RHFmCgmRPLjC6C/1lnubOrO4IhkiQCe5DdbrGj8ArYzlwnapAPPMQol28TtO1+1dnncDl/7DivvOmRr/bwVJuas0epYr7PlmuKpDYtnFhXeaB2JzTTMAxgbLJDzi/MqXlWQfRAo6GAnOs4ky5LdoF0qkxFLVvI93Y4kEvjdWLlkrzzxpH3rv/wXW1xasanZHZZDH482Qa4mGciSLAA6IT0BSF+vlhUwreGSXC458zKbserYmN393veqtZoWb1oLYQiem5+32viY7dq9WxurF5CytrayJsAHlqZc2NM94B6zIJN0AJKwhgCsMgrZuP/v3/gNW1tZ3U6YSWDyOZup12zHWN2mKmUrY0wlYzGXK1CRTy2AfWuiCZoY2Fyb5wrOTlSpJFWXtd7lsgI10TDsdts2Mz1le3bvskZj3Y6+8YY9+/IrYqjkq3W1Sl997bW2sbJsTz/yXbvpbZfZ+265yTKtTbHGAbCfP3ba3lhYtVved4/d9iP32CmAhaQPqcCNe6DgzgFsvtbr4/aF3/uifec7D+n8YGDzXCk0ZTpbVisXFXjt3bfPfvwnPiNg7Vvf+qbrb7F5tphHPNGs6zsjS1Iq28x41fbM1m2yXrKpiUkFTjx0N8woqAsFcPjRHzwuEOL6G98hQAJN0zdOnLTX3zgmoJDxxnkxLpGJYa0J8JhNWhso0kAxf1IBUSwJ1mIZ9npCemECM8qsGS2+OtCQt2Kpojn6C7/4i/bgQ9+x+x94wHVTk6ZotFtxzQRcnO89H/igvfc977H/8Rd+wXbt26dzgE3O2sK6zr39+Ec/Zp/4xL32Cz//9yV3QGBVol2+3db+Q9LzC7/4C/bkc8/a177+dXUgECgCWrGueaHRWSCf/MS99u5336UWf9Y2STAJFHR5HOS1mFcAEzCveZ58FYAtE67UYjsCYLucOwbHDa1xalFLmQ57pnTkAcZlBJ0Mt1KHSgBN/F6B1QUmjtt7kwe10VLI/OR6ohtEe0KYilI4Y19Oev7MYZ4RHRwydFSxkLHFmueyExTwT586LSPY9Y0N6QbDTD1z7rwCa9qVXzz6uv3hH/+JHThyqf2z//Vf2XqrK1Yo7dPolxcrFTt1+rTGfwTJU+rwgJW6pRiCoJa5zbljhhoFZNZV9M+JF3g9ZnmA0JjAsC4BbANgE5DyM9cEmB1gFmsw3/O/BNZ8T9IQwWowbZQspc/RQoEEXvRMfM/6rwGyI5n3DTl1Ro3kz6F7q/hMzScu1cI6pzhPcgZJ7g1QzdiDuwJTRwF3dcWkVtjwmBiee0gLsPcgq4M8EVrYCbhhbHeQ7eq0tY+ju1/MuKb7xuqaHXvtNZkBU1DQvjWUwHKTQ2JdwEtXksVaImu5UtEmpqfs//i3/9amZmcl+/KVL3/JFs+ftz1zs/bogw/YbK1qt779Wrv4wB6xqdGcHZ+ZsPrEmNWmJiRbgWm2zMwk6ZCRiZqIG03ai+mOcAAT0Hej0bLjp+btL+7/rgzKYCNmAZ8Bp2EPj/knXSokNPxfdNGxFkYiWKvWBFwHEMj8IXFmH37xhedt59wOjRsYT6F3GEkNhRV+H8Amx2U8Mi61Ng4G2p8okDK3YOSscOz1dcmlrKw27MmnnrHnn3vOmo0N+/D73mO33vR2mx6r2plXnrXc8kmrZdqSOpBmfSr4twF0egPJPwFz9gGvtzp2en5ZjGxkBGixz1AAaHW8G2d9Q8WjxnpDngA8R6R+GnSJ9Ac2tXOXvf/DH7U9Bw9adZzurLbVJiq2iXFVvW4PPfRdEUSQ7PHWbWfFsp4GMBx7BCxvrp+4IfKamEOjc+TCxHE0B9IxR5K90Xk6utfEvAwQJN6HvIIc5q0A8G0Ax4GPiL+DnRjP88SJkxYM7AA5GEOXXXaZJERYxzFxDAa2yFEJwNZe6dReT1iT0XkUMkNKyk0dfX3Z/vQ9AQDMtZW3gazR+zkkcKT4Wvc2dXLIpK9Q8vhplByV9K8BsIdPTjIGdOWWfJ9gXyLPrVRTl5YTtiQZQjyApEjIhySta/4u9rWAQ/++QlFKZqgmABsG9h//4ReHADbwOtJV7INiuiVyAFfdzhbt7GbPfvuLf+iF5WrNmgM0ldu2EynnpZftf/jglXbNjoGN26rVi3RLbtlEtWDdtXOaLwDYWKT6s3Btjyhc8z33L2IacuzoHnesTu4Xrscv9n3qDE4vErCotf3Nuu7D41nHctYwBEMyWigxVyxZJzNhrcKcbRR22K5r77bc7svNZg/baq5qy52BNWWIlzHKyM1MyTZaPdvY2pTk20qjYeeWluzE2XN2fmXFmv2ebXV71kRelEcP8C9iU88Gnb5V+w4EE+/3sgDZfetLMjrrJKhOy3ZUq7a3Wrbr9u22mw7stdzKgu0fr1olaXtHh9BocSmAntF5NAr+eAHKCURMgrgnb9ofefapZX80ttTYoUjC/6mTaGCdQVdFUkBsAinWHool8LWk9c0zQk6P/JGYDJmRXCHpmP+3AdgXQrs6ypuY15F5v+nKh9gSuRFdpgDYGmfyUgGjoaCYZNykcc38/n/4ehMw28+qzHfteaiqvWuuOvN8kpOTAZKQhAwkAQQlBK6oCCqoTbfdqLe9t9UG9doydNs2eLVbbGy70YRBRsUBEFEwDEkgQMg8nZOTM48176ra83D9vd+3du1z5HY9z3nqVNXe//0fvmGtd73rfRmb0SQ1ksZ8HfPYmzHI3gKQePr0aRX1+efMZfYmZB0o3rNfTU6MWSGPzOvFBpD97o5oJh7Wz42r7T9TSZS2LIWEjsRgIoitQkraOkg4ZrL22LPP2dnlZVtvti2TL1p5dFx+U0wOjKCXlha170oqsAAhMEh4OBuWzxfZKkqHELexT4EHsY9KcjAC9YwfPwbXPnhvAGh5H6/hGM4iZm1H7zpoEtf0HgdouccO5PI7L0BzT0sjJZubm1exAbNnmNR0ZiwvLsqTiOe7bdOsPEQwwg7+IVXlcuQMjVpVmGOlsqzczY/N/QfYJM7g/kquzBIipU1Oz9oqEij4eAyPWC+VseLwiM6Xc2cOcj1cA+/neskjuWZ+793hXLtfM0CyGy5CDvEv9nD2Ps6L9zG2vEDMazgeBVy6yng/95vcy+8fY40Y/PixYyLTgbk8/vjjGutOFjn0zHNWXavaxPi4zl0g+DrxR015bJnOcNdDx9A3R/d/uDaIc2TcQ8W8/eAPvtomxumW62lPhXhLbCFSLftKrR48LVQoMnmerFYqYs0fef6wroVrJU9wE8dB9rUTEgdjFJFsq/V+bOAAtscTHm978cBjZceHQjzPcwlee4NeaN65z+8d7Hayq/+seYgGNlVEBhKBu0xZ5IxNWx0OzaGqBQgGwAS7iMHEAKISwNCSCoJuTmB3cSNgFgTQMEgFsIDCagP8DiL8aDqb2IQukXFRohQTJqegD4JDFyVK3Z4GGMASgC+bJhutGKokHTJJCPqZkvmIgYOEQAA004CcIRjS64C+SE6l4R0Y3nmqBADSuazuDdcJGwH2XEhUNjSs+LzQCtFTUsTNDqxi2HYBxCYxd1F+2CsENDwMd34HtFZ7bWz3Rl+zWq9JZxNWNlsfDLkChhOW1mJPqKWiKkUEBVA5S+eHZGjx0MOPqvJMOwYRCIm3Noh0yia3bberr7vOdu/aFUTju20BKCQt83NzurecO1rYLJRqZ4ntAjwTgsC1tXWdP4PfF10Gv7eJ+mLsC6En0A7su+YxA5RFlo2G++aApzNHeJ+DtXq+SLNkkjJCXFtasisv22sjGE+qBZGJkRcDG2kAzqGQx3isZ91WXUAzrait5UVrVpbtie89LHmJpbnzNlTIaVFNpBO2c98e6U+mVWkP9tgEB2j/cL7VelUTkHtKtRHwm0SLcyDwBDSVNIdM/cL98vacIOEhlFVjVeCyuhOiaScuvHK6hxW2oe/ZD45gKQrAjIH9Bvbdb6vyLogA3ISNUdwjguhszqrNjuYykhqYTw4Xclav17RZJHNDliiWbc0yNrrzMtu0/yprF8etRstepiDwnnvZQ1c6Blo8M6/y8llUIPkbrEAWKDZprlWVYpJONuZCXsAhLbfDVFcxO1yvatEdLY0IrA7FgK6KE7TNqGJfXbWnvnGfjeZyNrewaCdPnwua5Ankd8jzaeXEHotiT9DkV9WSxBT5oEzKsoWcLSwvCpy+7Y47bPO2bXZhYd6qrYaVx2n5atg61cheV+AeyThfAKMryysar8x3ij60APEsYJ0xhtWG3jOrS+u5Y6MjJfvsZz5j333oISUksPxYS2AgT4yMSDpkNJ+1HBt4DwOZpII7tUcDYpMMs6AbLOy21lKeo+LomCt4/OhSSazDKqblqIDS6h3+lcvDMpT7iy/8nR0+cdqK5TGbW1xSgQuJlVImYW+869V25c4tMhRaWVq0tUbbDp9dsMNn5+01P/4WO3D9jbbQqFkToEnJtJx7ZJ7F+i7JqWbbtm7dZv/pP/62Pf/8EbGEYR/wfJEPSbWZi23dr9179thv//Zv20Pffsg+/4XP26Pfe0T3Gq1NdMJVgc7mbNvWrUr+jhx62rZOl2x2ckwtU3J0l5QNXRJZMaTOnb9gS5VVS6SyNrt1m80vr9j80rI0n2nvb6GDKi+5UIBjzfLqr9btdGipYl1kLQTsYowTgBx6/rCNTowH46bIeHBAkPXJ2/L4G8fVcSK7kWAI4Hx4pKxOhF/7tV+zT3360zomrBEFZPW65ovMcylEYQqzuGRvfctb7BWveIX93L/+N7bv4BXaG44dPabgHKCa9ebHf+yNdvvLbrNf/PlfUMAD8x4WAPuPM1s+/NGP2kc+8Wf2xS/9fb/Th7ZaNL4Z5wATrG0wsF//+tcp0B8ZokiA1q6pkCuvCLFlYLP2JMfEeOZ76HgJbZWKBTQ2ArtdcQBdGFXaGjm0mymGNmPmagC0A5OLv7t0iOtga+CryBPWtT6zekCSyMHewdhiI53qid2vTqzIbONvAXAKLORgIkiSSCEpanvGNmsFhvWG7pcHXKzvzVZHGruVtZpV2x07dX7ehsYn7NaX/4D1xMA2gWJ5NOkkP9SxQ4cO6flxr4hRVBiLbBkxIIjF3DwssqO5ZsASv27O3TubOJ9B4xQP6LX+w2wioYhj3ZMU/sbveS2vUVeCOs0y/eDSWTzszzCQJbeW+nhkfgAAIABJREFUDWapfAlMjccebJ/meMwbvryAyXrK2Ge8495OeyPnALuZRII5TmcBz+bYC0cVjyiuyOXEYMEAEwlPQHwZUCYSSiY09+q10MGTDaQDT0q9gMF5MC9gQK6p3XMo6MRn0gJm8a4IhlKwJNOWkKEX+u4ZO3X8uB1+7pCYx7BrnMHkGtiQDGBXsV7LcI14qjRir3396+0NP/ZjdvLMGTtx6qT93L98mx3Yu8eGAcZ6Xbty3x578YHLbHQoZ9k0ZOmM9VIybLHpLZskZUELMnFzsTgsILvRCGtDItFRN5Qc6CW/hfdHxo6eOG//cN/9QQc2kbLM8LCtYx5dGrGxqSnLRzklxoIn5qHgE2IS7jVdGwDW6Daifcyz2bZ1m5JOdCzp7vAk2+Mz1nPGsJMQfD10Vo8XlXgG8pRpB7M4um5oCYa1/tSzh0S8ePiRRxULzExN2k+/+U02OzEm34PjTz1sI80Fy3drirfIXegAYW8NoGYA2bhnvVTOas2eza9UrZdC17uobolWoyZpCxjByFSRZFIsRIKlslaVOStzeH5l1cpT0/b2/+v/tkxxyNKA/mNlayU6Vo8+MYcOHbbz5y/Yq179aiW7PAOAsJD/BAKI3+OgDNaVwbeDVr7veEHE1ymP7/4ZQCZf+othpItB3lCEGzzuYPzMez0p9N8Pgr+DsNMgsLbxmpBcihSEnEkk8vBanv2LX/wiFaABsJHewcdC3akxF9NcRIP2EpmQvvGqJKJCzC/fhUtkQNxsXEXIiMH5tfo5DgJCg8W38PfYnemCJQPyA305NOFmQdIxjNkAPiOxKPNG5MSi5CO/02vEzg7djmJrA35HyaHgjRL+RkZQyOYFlNJJWkynBGB/6mMfFoHBmjUbI17WvhOfVSQFAB7QUbHcSdn/vOfDMvyutbrWSBUVr86U85ZefsHuPliyH7xm2rYNN61dOWfFQtrS1rBEY0VzpdlRD/Xgow5QnQLJAGZfDEN6KUYvErM3oNQhAL14NLo4QygQXPpFea9QSFi9umrJLqDrsDU7OVusZaxR2GKdicts202vtcbEHquWNttComBLnZ6M8eaWF+384rI9feSYzS0sq5twtbquHJVYOUucOzwUOm8lARm8MpCG055JsbLVsercspXyFPCGrBDjY2L6yalpGy+P2djIiPKLTUNFK/Vall6ZswuHnrTdEyXLkC+NDPfzL59DXiDn3vleOjgHfVwEE9Dgn+GdeqzDzoDleM5+dSxDRLfYcYR0AwA2+2QvFfwkAOJVXIlFXgrydQgjxWF1jtQAeas1m5idkSkehpihsWpD3shzUX4XihkbxSM9dZfMizGd8JhIEmTceLwX6iGuoR4JXBByAKohDOABUq/KB0f3TB17IfbzghXrJvk2ayn5N0xc4ivWjpGRkvZs9ic8QPALoavJjQd9r/fnEAqGodDN/jQyXLSXXP9iu/bFV9uevXuUG7JfhftvilfI5ciHuUbMhb3DbevWLdaQD1XwjEgANOBJEXNNpIU6sFeTSTs5N2fPnzxlhfKorTfaksVCAoz3jZSGbWFhXvfJmb/sHTxnSXVFYJb7o7UkMlIVx0XcANk/fnaTR/IUJwFqnUkmdU+I54gxOS6vdW1jcnOO7YVm9nliGnJ35LC4D+oKrFR0DN5PDABGxP8xvA7yvhQQlhV7FcCnslnJQ0L2AAdp1+pa+5EXIb4Cj4EcKi8dcobohQQwS7wmcqPMGUeUS0peVxhWUt5rmKBv2rZDcmNOnCNfch1riBycnxNDvPMbEgfP08FsihmKB2NXGPfamdXMR14HUE2MSdzJGHCdaMYH99JZynjXcJ/Y/7h3wd+nbstLy8q9nF3PZ3HMLMRCS4qYxNjl73ym5F4A+qOXVVhtA25DHswYDtKywbQbicerr7rSstm0ra5W1IlHQSF0MUP8okgPKI7MXGRMK/YwW1ut6Pk6tqHYfni4L5HiALrjrpxLUFrIWQ8CwCX516VFOF+7vBuM40nju93Wukvs4HkL+7V3E7hcy2AezTl4QUqY0+3X39wjSXUAWwZnAwC2gEJNlCgDIsec4P7KphwCR8C3YJQj/de4kQuQE4M7ABq0zHryqokvkJaWi7BA9hk0sZ2P36nqHL/8Bvb3QhnQBwYRSRDJkF4TgU4HSpXwRg0aFnsxxwEUA63KBA1dAmC7ERiBA/qqANgBCAIQD0xaggg2H9dCCtrfkYkXWQGDi7hXIhiUPDAeIpNfG0bUXaO6z8YGq0isZB4YLUKi8QNaBeNBFi2qKOxcaqlP0obGIpBSQIU2EAzaSr1lTzxzyFYbTUtFXVwSD9pkSbCuuPY6e/Vr77KRYRJIFqeiEkiqgtxnBrMYgQkMNYOhibMVqPBqIksDLVSFB4Nx3/gYA14JHKzo838WVF9M3KFUQH/UgfLqmS/EF00OKqethuXTSWusr9nB/XutVMxJP0ssTDYRWqdimw8BG+1q3Taga9MynabV587bhRPH7MKp01bMZuyFQ89KG5g2DFLQG255qQBsDP2QEKH9QtebCElSMk1rJlXj0ArVqK3L3IdNmZG1vlaJrAtvFQ1sNsE6bEaM+zhWJKsTNVk3AoWo7xlNGTcCjdBiRbIW5k44ju553FT5HAXbMeiWrmNkIArQQQaoUArBeBsH6JZAdy0SzFVMGntZy09utrGd+60wtdUamSFrpmBJpEN1tIsGe9DK9U3U2fR8ZyEXk7Fa1XWr2ITOZbUqEy4Mqgi4YDxRaKClFQB7bXVNLGUBTN2O7di6RW1ItHyjPfnMU0+arS5aqbpoJe49Gnetji2trNnzR4/b3MKKFYdHrU7fXDIj1iNgubTyFAwltBmu1NZs07YttnffPoHX6Gy1CdmRQMpmba26rnnDmOcaNUal3w4jNxWcyqN2F3PUAxEFGs2G5dIZtU6Nl0ft+AtH7Qt//ddi8A3lCwK2ASqQNgHAniqN2BCf22mKfZ2LmuRB37Or88KAhTGDDja/0yYSnz8LatCRi6ZFYumzJiUVLABg02LEHEcbG0PDh558xr7ywEMyvoENChiE1ui+LTP2mttvsV3TY9JjrKxUxHR55tQFO3xu0V7zprfYvhdda0uY7yGDowFLMTC0JgfRIYpIBRsqDtt73/sf7fSp0zIx0uZbbwoQSnUbNlzMCRwRKPtzP2dPPPmkAtLPf+5zkVW8atu3brdzZ8/ajm3bjbZzxhUSQMtzp/Cy1x4wNTElwCWAJLRTDdv5C/P2+JNPq6CHjEi91bZhmAgRqMX0aGFxSfIjvI8gkvupTXxoKLThcQ81vtsCa2gRg7E6NTNtC8tL0pDl9bzXgydfN6lmu+6/b8j8LchL4WkQ2tv+8IP/3f7bH/yBPfvsszYxNSnwmrlCwPTUU0/pugBWmFN33H67/cSb3my/8o53WHliQmZozCdYJwRTgCK/+773qQPgN3/zN3Ud7O8A2IERHQKj//xf/ot99FOftH/4x3/UfCAgAHxbr1ZtJMq3sFe86U0/bj/6Iz8sABddyNWVZcmJEBzBUNVeKTlTmGQbGtihGExRIaa1MGsYv3SuULyBGVWHgejyILExNJo4iiznEjpi5ARWTgAfYEV3LUVyP8AQdpBoAyi6uL3cY4jwHdmn2FnENch0Ga+D2OES5cskR+G+AJENLtBNwFRgUol9oOQIBkTK2t1EkAqxlC1X6zY0Pmn7Dl5t6+2uNHjR4qTlmY2DdRvtO4JhgiXGGsEka4sHawJ15CK88UVBgHFy6bUOAl2MOX4eNOTx9ZfnTTsjf/fkSElz36ynpSQGMzoHOF2/j+MhZ0NnC3Eg41zF+yhZwDUwFn3MD3pfeHsixbI6a2Qup9fCLgeoJDkiBoG58sKRF+zUyZMqYilZwMk+AtM//IY32PPHj4rNTPEQRg1dZLt27bLtO7aFDg7MNVtNtaq6yY8DCMSBnDuyTpMTE5rfxL5LyLBgdst6AHmBwgvgNl12yaSdPnHCXjj8vBjypNqcTwCRQ7LvDGxG0ejYuJ1fmFeL+x/89/8uM0c6Xz71mU/bU48/JuPosWLB9u/Ybgd27xSIPYScAPhULm3dZNfyw0Urj09YWga3yB7AiC0IeGp3g04hAHYmExiSwZeFqDZtLxw/a1/9xrdtvd2zRtcsTYdFKmnlyXF1oyCFARNPyWI0X8ZISclRt6uYkPuKfjWalzxjxoQSOzrNYBB3wvhh/eM4TkgYBEV8bOj+xMIM70F+Z/vWLZJs67QaduHCeVtdXbM/+fCHbX5pxbbs2G2bt2yzl770ZtuyaZNt37zJ1pYWLE/cVV+xuWe/LQZ2MI0N6wG+KAI1FWelrd5oWzrLvp62xUpd94X5ydrd7QWPkUa1prUdqSqKUutrNUmL0a3T7PZsfnXdcqWyve3nf8GGx8YtUyxaoVSybjphnSihePz4CTv8/BH7oR/6IfkIBIAPog57dSiUelwnE3udYyBbeKzshbbBZHEQQBoEqHmbA+ODOdLgazxeHjyu///S9/TzrwFDuX7OdYnPg38G1xFi81AUc8CLJPRFL7pGa5gD2NxbB7BlRs6aGb1D+tcYpX7COYauJ5cAciZvH2CDuONdEwM5oueSvhd4gh1vfp8sIg3ipHdohjbkALiFHJef8TXod1ihX+0gdjRoTAN20epN3OYgdzScE4kgSlay1qiLRNKaLmPJ91AAdgAbCZFP/9lHBGAn2w0boVNN+vZBs9W72qTdnS3YcjthH7rnXpF4Gp2ENbIlkVJKQ3lLV47bK/fk7A03brfp1KIVuoDWdK02LN1DFomxiS/TxTKE/WJAX4n8UmA6jmPJh6JdHIwQBoFuH+vBe2jw/RugNvTgTpf9g1nKc8havZWzNSvZanaTLeW3WengnXYqMWbPrZodXly3c+hWN+u2vLpsC5UVkSroSikOFRTXqstxbS2Q6dSQEdZ0wDFwCeKaTbOzkioaK43a1OiEDecK6srkOVCoJHhNJihUZKzX7lkukbThpFmx27DEygU7+thDNjucsVIha6NjY9FfKRakIpjja9/g3PW577mspFVhgxMnRC37kK8F2VQHkJkLvCcQAwNhiS/GTqce9IgBsCUhEjsC+Tv6t7lsPspZpcU+n69UrJfOWBaJgRZ+LhA2NtYlH/8+vwfXiItij4hZ9GWM/CGzFvZVRC7WPL9oJETfKLow6TINRbsgHad4Jn4YMdn8/IKVSqPqblldQ96OZz0so+sjzx+xxx59VIbVAIsi3w0N9QlwrgfNPeTLyWPCYrIUk1iH27Z//z7lH/v371e8gJcC+xzAXrFIl826Ymz2QsBW4SN0CMb8K0k3cw8WdjRyhGQA/pDJ2Mn5eXvqyAuWKhTVtZzO0p2e75+PlAvi/st9cOCamIg90kF3L/pyLYo3I+mD/IMvZyDzOu3dFLJmZvTdmdUuJefyIG7ex/GcBOL7AMf0AjTxnhMSvYACIEqcSiEfbEhkqXRK94sVpV5dV4fZEMoDrJGS0kRWFe+vtI2WSzZ37mzocIxMXF8fnfBZBSPDI6fZElEEKVcKzzzN0tikTEnzxZAP8vz54jkRK3JPYUATX/LFtTrRyAkdXizgmvg7X/yOmI575+Apx3QpNFjSPBOAcN7DeOU750AOQLGA47mR5tkzZ4Rn8Dcn87FXPv/887Z7xy5JsJAnMdY4Lp/JMdzvzPdUqUhE/JL5ScGFnIw99bLL9tudd7ws7pmQM8K+SXzmGtwA6dy4IEuT1N/ALoj3uBaeMffFSSz8brCDyfdVH3/gVaXhUh+3HcytBuMNfs9xvYvL92N+D4DtElWsPYHsG7rCfDz62HQ8WcSdWBwWgC0dEmncYbpkWuxZTLjhWsjCzi8gGjwoKIAERmM+zZQN1QFumCf7QfvKlBA7gI1Zo/6xYGOYyIKi7xcnmSRqvoD2DXu8+u7tyGLNhWCDwFnBN1WLuPIxuXVDXMtxAMCmggGQnYxaV1JTVHK8wcAOrLIACKGvCoDNZgiAzb3iHBkEBLlupMKNV1sz2oAyPQwLiRsK+UMUlb4dBir6l168lF4aARNJFUkXVQp0w2llpUIZ5QHkgi3jzZzl0lkZw1Glx+yDZ4n8iDKgTN7OzC/ZoWMnrAolVQEYC3dG7r5UpV/zw/+H3fKyl2mgkpACbAAaaiFF8zSRiJM0IXOd/nlREZTRZbbfssKAZ/B7G6knxl6t8oXVN3Cun4XB9Z8cXOV1rpfDa30gDyZEWmR5Zh3a0LpKWq7Yv9fKQ4U+gK1RSRuVWo6COWHQW2sJsO3Vq7Z84rgdf+4ZJabD+Zw9/cTjNjJUtNW1FUukk/biG18iEyU019QSrJYtxgVmSR2zJMzBlti0alsm8aM4QPGBc3PtwVg5D88RMDSjQoVYtWgbw0jUMQJ4osAX06bouh6u16VGIqMxaroPbjwhYNrQ81OhSS1B0S0Ww6LYckTqlCuW9IzTiaBXBbsZwLaTythaOyHAevuBF1tpy24xrxsp9CCzSuoYlxnaVeR6HRIYB1x8IXYXaP7Gwsmizv/Vvk7gmssEGRURPmCs5NQJsLa6bufPnbPlhQXLpVK2e8d2W19ZlgEnoMLTTz5uncWzdvkQ7ZEkoUGaiK6EWr0pNvb5+SWrtXu2Wmsq0MXUxTDdxPyq0zNEP3YdPCgW67bt21Vco60ftj2655imkpRwDwGyWYDZ3Aq4Jddg62WjPEJgrHAJdD+IJcEaxwYBg3d1VQD233z2L+2bX/+GxsYI2turFRvOpWQuOTU2auNokpIQEHxTTJCZbGBcaM2UDnaQEtF3ZDVUtQ5FCxlIXmRWa1ZQe05wk6c6m83hCpy2oaGCZYdLVk3kZAL0xDPPqbV9ubJiw/mMHdi+xV512002M5QTmE6XRaXRsadOnrej86v2mjf/tO244kpbxBhIbL1gMKRiXpQRiRoBKrz9/u/9vp6p9gmMVVkXMS+pLNpYeVjg67ve9S7btWu3giaCkccefUwA1vOHn7fZmVltsrRUHT3ygsCu19/9Q3bhzHGrVzHLStvkxKRh6kKRibUUnbQnnnxKUiG0+p6Sk3XShugKQCttpGTnzs+JTc/7Gas8Y0A62Bb8jnsqJ2YkbOK6JKASQ698zpqdVjDTHACwVQBqNHQdBDWMezdQcXA8BEM1MZAB7N7///6ufehP/kQsEnwcWGsp7jmbBxB67vwFneNr77rLbr35FvvVd7zDtu/eLQ089Na4p6OjZa3hP/KGN9iObdvs/e9/nxI2AHCCH+4/gA2MVwzljpw4ZStra1qDkcGA1cr/2aOkfdxp2+6dO218rGzV9VU9K9jWrGvSv4YVrIQ8aEQDJLmJowPY2s+FCQRQgLFMZ4NiA3UPhP1fP7i0V2TuSM5Ixo1eZGYNjGxGAl+8DAYkjML74/p4iQblYAKmvURt66H1WUW+qIfqsQPzmHUqxAaAYrw2atJHI8lqPRjeedsiQSfA/Hqtbuv1pjQ5e5mclac22fimrbZca1gyV9QahAwQezDPGwY240stnmZit7DeezAZmKqhe8cDQlranUWp7S0mus6qFGs/GimTfARmbvidJ0r83rUSvQjpcUhIKoNBqGSdkkklBHSICUxeXVWrKO2KrovIefA+FUOiiS+f57rHjC1e64k6ADafy5xTC2m9rms/dvSoPXD//bZ502btA+fOnLUrr7xS17C4sCDA+wde9SpbXl+z7z3yiPQE77zzTrUGczzmAWwgEk7OZ3WtElmxQc5NQTyaoLF9eZbW0WjUjabv2sqKnjdxAetwm24DWv4zGZs7e9aOHz2qQhHyRpwzz0myXZGxqG6nSD5Auu3AVVfav/75n1eB9LuPPGJ/8dnPqtvpkW89IPPeO156k22ZnLADu3dYESCatno8TbJJG5uatGyxKAN1NKHx4JAkGGMriXsCCRCkBuKc0N3QaLFXJO3E6Xn7+je/K/kMEuokyW46bSPjowKvT5+fs7X1WkxUE0pSx8fH1OUyOzvbB06QDwpju6WuFGS3iBNlthpJGzwb5gtfXszj/85OcgIH4yGA3IgAJG1lecnOnjlpD3zjq3by5Anbvn275YeH7XU//CM2NjmrghfsO9Ycip7Eblk8Laxu84cfsUKvJvgriTl3o2a9Fv4mxIUACjAcAbCL1ktkbbUKLSFlzU7Czi/OWb1Xt0Y7eCxQVG3R5VhryOio2e7YwvKqtekEoDCYydlP/Oy/sJlt2yxdKKqDgqI4IAtFL4CW73znu3bXa1+reazOtijByHeBzU7WkVFk6C5xuGYwQfS1ahBA3gCNY37UN94Lrx4ErgcBcP//YGFr8HeXvnfwdYNr5uA5bQBcbiAZCjkOvDGXr7nm6r6EyKUMbEnqsf4R08YDew4p35douOoMbNev3wDYiMNDFybHCjlUONIgAEM8JlPPGDs7WSh8JGAZuW4EcPvgdSCXKB4lflJxE1NGQOqgfy1CTvxZbOtI4CEeCx3Lwcybz3MGNrEguaPkQATSATIE2QSIIAVkMCvL9pmPf9SKdCd2mpYHzETrO+YRLiEiw+5swSqdhP3JvfdapgfzOGWtwqRVu0HvNVk5aTdMNeynX3mFDVWP2ZZywrqdqmUSbcumWsEXoAe48/0Y2AGQjlttX8h4kGGd6rUtn2gY3zWGgoZE+H98piEW9JHTt8uLtx8sIKzHBI/1Rs+avYJVk+N2ojZkz6xk7cEzbVsp7bCV4owtJfO2TvzAEqB521LnIOsrJDrytrFSyWYnJmzXtm22FZbx8opNjwFUjylvEEAd/RHoZqz26EDNWD6VsBz3GFMyVqUEHbZIr9X1szXrhqNUvlWxo09+24Z6NZseL0uX1/NLB/YGwd/B3MyZwP39mQJNGv+ujQLC4Lxl7Djw2gdsYmzDMWBvtmrIlaYQfrQ20m7yalF/eRhbKk5mrVpvitB2ZmFBnSTkPpB+XELH46ZLi+G+NgyuA/05qHj/4vmrUTMAYIcm9jBHwYSYFyQs6lqSjxFVOIp74CnBIHQQRBdRKJGS6RxYCXvV+MSULS4u2Vfv+6p9/WtfU5eHCu90W0WNY87XYzLff/y4/YKWsJqauhNDcWNEMcZNN91o27dv0yim4wiQDZUCSDbE3xRBzp8/Z+WxURExxIyN4HUfwOaZwDBPpyUf8sThI9p/kRHBwyJNhyiFkeEhFVx47upuH5DR9diPa/KcXetJxBIoVAOmEv+z37ImufQXr/E823WxvTt+UCebOM5zEu+ic8Yyn+sxMPfTCYoeP7F+VyqryjcoHoVx3dW9Im5HSkRG7oDMkMBgNi8uSUZE6yBd+6Xh4HEkCU61Ykaz7ZgLpFJi2rPuigcjbAw53YaKP4zlcxfm+yQ5yEXEl9wP9uAgUxHiT+9sIEbx34FHePcDf+d95J6MEe8WVw4QcxQ0s52lz//pxOW1vFcM705HZArX2QbYJn5dX1vXc/YuRJcJKQ+XrNVoBanjeI+J0SFIUdx3zxnlKyKkBQKuF3ZDdz9wX8p+7EffIFB7ZCQQlhjTC/Nzer1yB0nFBtkwvvi5UMip2Bckz4JBN+OG8eZxOp8tsm28D66KQV7P+sKYDHhV9CscKBT5fuwsbAen/fWwxOled6zQxxifwVj2fMXntXd5OeFGEiKXAthcPINJ5jCg3TqxUCkkiOZWytAKVF0V5tgmIsOKoLsapMZYABqRlRdAF3TpBgHsOtqFEcAOrcEDOtfOJHSX7diO7FrAvl0qOYPRTABFyxkMupioAVYL+IsANsG2AGwlrFRAcbRtR0MqWp6jjrcA8tDaPD05oTYItUxnQjs2SXlgvcL8DEkhgxgQk2odwT6TgeqGg9mcJ//44qF5ZSkES2xWG1phnL8AQfQZY/DrbFoPlriOMowaDUw2srC4wRpIwYTKFe3omfN26OgJW292xCLmWROVtJt1Gy6NiGG8Z/8+JaQ8bzQepc1WyCtRDJR+KlcYEoX2GxZObRiA5FS20CKK+prOOOR9fPlC4dWVwUoy1+ftK87QZmD6IGbscT1egfHj8T2A3UFrHFZgCRbT7p02NkLLXdADFhmfCRaZsoCzmUTHCtmEtevrVltetKNPPm4XTp60yXJZydHJo0clt3B+7ryNT03YwRddLUATNq50WwUQwuQO5paZLONiXc85sEuiXivtRXJ/pQIWQE3OmecZNte8KorIxITA5+JNShMcw5eoAaZNN7aOOagNuMaz8bF4UdISW2hJZr2CF94f5y8FmnTallbXQ1s2c4GiCkyz4pDaE8+vNmxix37bcfBay09sthWSYsyQ2BDEcAitg7TGcAxnyzsQ4qyCYGgU2K3SF8Y5G+Z+BiC5KbCOSjYdBSQU6AzCxDtz6rTAX0wgKJRxjosXztkLh56z1ZVFWz31go3X5mzXZEmAXGAcZPotR+vVhi2uVmXitFxr2mqjY9VOQqY1qXzR0kMjdv0dd1q+VBYYCRsXAFvrEesILZ5Uk1NpW1hcjGzEZZuemhJLjOcjY7wGyW5TiQ5JTqB+hGIY4wQ22LlTp+3PP/VpO33suA1hMEiHRKtpw+mETZaGbHpiXMUXWGSJdlPJuOSZ0P12BjZrTi/oqmosohslDfWQNlBUQRePf0EfPWHFPHJGjIHQKRBqOYzblIC00sw2m1+r2V994Yu2srZq5dGSGNh7N8/YD9x6o5VS6NR1FTguVpv2xPHzdnqtaa9767+yzfsus+XqmtjqmmN04ShJDxrszBXGL3P8f3zwf2h9UbW+RSEwHxm0bSsWYIcX7a67XhtB4iGxhdn0WUfWKmv28MMPi4nM+GR8ra5U7MYbrrfNM2PBmFX5bDA6ZZNXsanbta9+7euaZ0iGoJm2tLIscBHjsv4+lslqA2cNZEwDhu3ft1e/ow0McI3Nnj0DEJ1WsisOHLD5+TnLF/M2v7Ag1qdrwBIIE+wSpHD+AEFU81kDACod4Lv66ms0jp47dNhefN2QM4B0AAAgAElEQVS1Yu1h4kdCfO78ebGx0evjeABKu3fusG9/+7tip162b78KKazpsBQAGVkLmI+s23wWgwQdUpiS6COzX6PFhvYZjFTA/JNnWeem9cyQLxkbCxI5586dtWUYip22vfzOO8SShKkCWx7GlVJRYgMCb7qTZABrArCRXOBnmfLEYFstuyTqtLPRLYUbNoaSQQQ1gNL6F00uo7apgItotOdaxq55ynl0G7Bgg1zY4NelieDg3wcBcwV1iosDOOFFysFEIbDAKfexp0QA28EXmT4GNgQxRszMNTcxWF5eq1kiV7Dx2W02PDFta82OJfNFrT81CALJhFjI6L6z9/k6iTwH58AYYp8NxfENs2N1AcW1hnHONXny6efubC3WW/7fX3djoMm4gukhJnFkoPeTO8V7ITAXOaBaD4BONqNxylxDtge9fPY31n6CTk/OXW+Qdd6DYv7vzu6SEYnv8eRC7I9GQ6wqgv1vP/SQClIHLr/cHv7ud2V4yHGRFSExIN677oYb7e+/8mWdzxvf+EZdByxejr9v395+EF5v1DSPeV3fg4R9CNCy2RTQjSwVMdTiwpySLJbKFGOYWLjRUGGmmMna+TNn7NTxE0rIYG/D3FXhljZUgHHJ7XX7xtuLKyv2y+94h81s3mSf++IXbWV11W648UY7f+aUfeGzn1Ec8uo77rDhTMou37VDXWSZFGSPpkzGJ2enZRYHqzqZQr+eYrapAEf6DGCRzfIPLwek+oh/zZrdpJ29sGJ/83dfsWePnhChoQujy7o2MjZqw6NjammmvRzgH9M9gH/XmGcvdbYLnRgA15QnIU5IfiZKCbHOMG758vjNOwx5pi5Vw1hmnHpBD2Y/xocPf/dhK48U7LZbX2p7du+0TcjDsCcXh6yyHhJVtpXJ8QnLYLqdTVudNtn2mjXOPm/J+kpoRW/VJXfVa8EwDQZ/KNzW6y1LpHLW7qasst60ZAbjvbwtra/aQm3Jaq2aAOxOq2PtRsvq6zWrVRuSS1xYqVgnmbblWt3qPbO7f+zHbd/Bg5YqFMT8Yn+jC4qxSDz/1a9+zV7z2rtC8QYiQDTb8u8O+AinEAu70wewPa719clZSH1WcARp+0BZX1l7Y+X734HYDpAPAmwBIAt5xyBAPgj4+tEHwZXwWs/AAvDEHGD+8Tfm/NVXX6U4BBPHQQCbeGgQwPa1ORwzGLJyn/gXzutikzWHRwXSwfoeYLCHvpqNHJL56Nfdh9riXkGsIOqqE4Niuz17lEBJYgmZMjpwHcHrTJAJ8byY14f9g99HHewILLBOoxEbtK8BHYOkmzqAPUaKDGwAbCREALAxCESiIi25FWQighwJYKd7uwBg15M5+9N777VOdVnSOJ3ijDWSBRVI0+tn7bL8nP3866637NIzdtlmfBWWLZ1sWSEb2KgJC34xl371AeiLNUH0Mv8V3Q75BPc/Ath93mwEqv+ZpMgASzv+jbVLRmVNOrIS1kuXbC05Zs8uJu2xuYR97vFz1t50hdmmfdYZmTAr5K00UbJtW6dtembKisNlzcHy8IiNj44KpGZdhu0Zil0QXrJWkF8X60G3b7ZX63WskqSrsSvN8QRyOG1Yomy1rPppW6vSlZqx2uqKZTs1my6YrZ47Yr21CzZVGraJsSlL0eGpToFQKPEv/3nw957naswTJyMBOBC7DMYtfhzf1xW5D0gRcV7JTgCPALBbdDPQ1MX4kvQOYLKEv63aaNoqZrjtjk1s3mINpM46aMAzPzaMxQcBbC+I+zkNEgP8/BV7RNKBly7Iv53WLfJe7HbjnJQasTeCIbQopKQUQ+pLnSz9Goj+w56NxwieARh+0300P79o//iP99mDD3wzeq6ltKd4/ORArMtosC75PubFe4Aw1t5hCsMNun/XBdoBTtPFhWn5tde+WPeSQvjM7LTWEQyw2Wclu5sLHbqMX6guDmIHMk9CAPZ6r2dLtbo9deSIvIbwUkhlwIDChXJMmOTcT+IxxofmWIz1iHccvHOigXc6gcPIUHmge4rXOlGQ10uCMILj3BfyBPZjfk88BqDKOuDFZc5DslApMKBCX9aEc/J4MhDiQmwAYMt3fx94ByRP/lHcZ85hhA3RgZy3trZuXZ49WBN+PcQsksoNRDiRQ7vtSO4krmpaabQszLBCzk2n19Cwxi2ETCRy681gdsl50/nj5AzOmfHjYL53ATpgDS7BveHv3Efuj+LKKIfH352F71gUn8G183neXehyLJoT8bl5RxqfRRcbpFZwEnJKckHAb57BqeMnRehiDHE8zoM8knzgySeeDKBzHA/yBUqmAn4ptYPQocp+AuYIgA14zfgkdlM3XqOu8iznr0IPnxU9qyRxqupvt88a94KGjwv/bNcIHxynPBuROSOA7WuH5nfEjkOnMZ8T5JwdeOae839yTPCTwTHo4DXPi/PgGDwnzsFzmcAiTwQJEddJFXs6AriidUdmWag443je7Wtgw27DSKuHjIBaAIIOmpjceo4h6EAWILSVo9EkmSAxKmA7wiBEY24wcHIQ23dKtTxr4wkLtbdl+WIaJEsyAlUJIqV/HQeRs3z6ADbbNYMvapvCwFblsgujzo3yghlMCGvQ905Kew8Ae31tdUBGJMgIsAFJizZOah6ExOwTgUWlioEqJBkB376o8jC4N7gh04YWNkBPBKIeMqAggXVMjLX5RWMQGLW0iBdxnZemVGB8o+uNfiCSCYnckD179KQ9+8Jxq3V6Vhods+GRAHjTOrNz13bbc9k+27p9W2gxpkBRq0dWTWi/GCoW1RIi2YROS5/PluWVEZI3WvoJWPka3Cw430FWjm/eDEzuA8fgfXwH+PYA2AfnYADgCyh/82AhDPqEjPFmJ8dtx5bNVoYpFKApGT/0YNrLTZzWlbrlaKFLdK2ydMEWzpyy88ePWpeFq1i0dr1urXpN9+fosRds1949tuuyfZaEYQyTw58D5plRQgQMAWYikiNUsmACkASrkijJlRDccs5K6mJHgrP2GvVqMJVxuR3Jf4TAnfNGKzhsdFFmx2VCQqQeWdkbWoie7HhRSEwNBcrhuMw5fqeFBLY+cjUyWAhzl2vMDZetmx2yc5WGTe2+wkqbd1o3X7JaN2E9tH5bganNwsLYJ4Hj+bHw+7P1gEHst9VVff6gBpJAlkxKLsxo+ALoF4oYyDHnaGNp2cKFObUa7d+9y+prq7Z47qw988Rj9izs60bdFk+9YNuHUpZt1Wx8tGQ7t262qfFRw7VdRq3JlBzHMSi07JBVml27sFa3ZiJjEzObbXLrDksMjVg9JplKDgg8pDcdNJ0pJGFw55vLubPn1G4OoFPIFzTvAQO5J+5CHwBcmDcJyfvAMvjspz9jj3z7uwqoYfGRMI/CdssmBWBPjI0KbCYZ6AFgi3VDC2Somgb5lyhZEA1NWFdrrYbmoxgOBFFiqpEwMQOICQkuKJjgdI0BUWQHYfiKrMrQqJWnN9n9D33bvvnth1S1pVBwx43X2TX7d9kwBredtq2u1+1cpWoPHzll8+2U/ci/eLtN7dhjlUY96EDK8bsdPQjC6sn5YlI7Mz1tTz3xpF115VVaYzA/o0Cxtrpi01PjAtYBkGi1Gh0d00Y1MTFpSwtLktDApfmDH/ygWNowQRlHPA807K6+8nLJJkE9AYgjmGCTDgWRvM0tLAhARgu7PDZmc/Pztu+yy+zU6dNiHF9x8CqtO141Z0xzLhwfjbLbb79d5wD4S/D393//9/a2t71Ngc2BA5fbl770d+qGAegGnGau87m896677tK8eOKJJ8Sm9hZHPouWx107dtrISFng8hUHD9qRoy+oqMiYY72F/cGagdY6oDV6uxQAfuatP63w9/f/63+z615yvTRjOUdYIdwj9uFf/dVftU984hMC87Zs3tR3leazuUc33PAS27Jtu/3pR/7MRspjWlXW1tfEQCFoOHr0aCx2duyd7/j3dstLb9J9RnoJSR8l4SxBGNzROkjcAIAFgJ0NADbBlSREosEWADZjFe189j4xMGN3TL+xWOydUPwRFAF4rGpNaCkPho3OwO7JVJJ5ovzn+7S5C8i/5G8OzihGicAbRSoVC2Ftx/XXmS6xpUWSUMo7VS0J5ta8jz2Otd+Z+Tq+DE2TAhVqXbOxma02ND5ltU7C6rC88kX5f9TaTY1D6eFhYJzJiJEvyQ4KVNwjZwbGBFbM6HhPvVuL/YX38NnOMGFvZczyegJjxpK3o/pazfEJbBWUq8somKGx3rAGC9QnyYqavsh+8MzUkppKWm2tErrOotQYr2WMOfuH79IUnZzUZ7ipJMkRz8ulpXxvQOf66AtHVSQ8+sIL9vRTT0syhzmC3EkxX9D5XnfddTY3v2D7Dxywb9z/gObjVVddZWfPnrHjJzCkNHvLW96ibgO1jSpZC8C7DAl7XauuBzNuzpHPA8hGCgcAW94VNLWzjvKsm00B2PlU2k4eO2ZHnz8iBhkajujicwwlQ5GhyRhiHlMQhaAwMTNjV1x1lS1WVuzal7zEDhw4YKeOH7Nf/3e/ZL1G1V595x0CUXZv3WTjpSEbHSmqyEgX2MhoWSa0sJCbzY7Nzy2qy2RqekZSc9koD5UvZFWUpkoJw7jVS1u7l7GPfPKzdv93HrHS5Izl6T4ZKtim7VtsdstWS+eGZMzO/ccIl/WfJJQxR5IucIk5LgO7ELNBEiGRIr4ZHipalmuOUmY+1xxk5bmw3ngRnaLcN77xjZjAjdgrXvmD2qeOHjlk/+Jn3yomNmNwhHPJFyyVLSrnWFxclgltdXXZysNFMaynCmmrnj5k7cqcNZBqs44s6ZLdlsBs8hJiiQZFo3TOUBtYWF43S+ctNzRia6z7tRVbq65p76AOSospe9NqZV2m8xcWl6yVSNoKvg2drr3y7rvtmhtuoFJhBfTDxYYP0mLsd//w5a/YD7z6VZFZ7KtYiM/CP4dRE9qzYZ4FMDMaGQ6AYA4K/O8A7ID4bHxdCmD7muixdB/MjUCYpJguAdB8fXQAy49+6bHDOhE+3yVEfByw9lx11ZU6NgD20vyCNLC5XgewvcP3YgA7xqmwSSOAHT4/MtbjyYitGeMrMT4dgI/EqT7YHhnAvgfx3e+nOiZ6AUhWbsm/yKAmlpNpXASkw7wOIHXwKuI7TLjAOlOMLxA7sLGVzLN+8HpyVMkORrN3YvsIYDFfyTGREMklTMUsAGyKWfRnpijKy98oxOysJYMAdis7bB/+yEdsfeFM6MYYnrV2ZkSdh7nGgm3vnbR/+4YbbKjynB3cNmLVtQVLJDD3QsKlqXjRfVMuGkgX/bAxxi4ebfG+x9f+M8u+7wtgx6epA/EskPcEcKYQR3fkkK2nRm0xvckWc1vtdHqLZba/yEr7XmTZiVlr9iABrUsGZSibtU3jo0iFixiXzfIc6GgizA7dDplc0mq1plXW8OChuzSAnXytdVp2bGXJeuTOiY6l2bdbTatXG7a63rRao2er1ZZkOCrzFyxRr9ieyYJNF3rWWz1n45mM7d+6z4qp4B/g86ZPGIoSD/3cK/7cJ3FRIBTYs+Hf4bmizzXHMDhfB4Z8jRUbM0E+nBL7GhwDdJ41XB3wYpPTgdK0Rqtjzx8/YUMTUza5Zau1E0lbrdZF7tA88DE84MfkeagPhY15syGzQ6eEr0F9z5K+6WogJQi41uMGUwqELX5mDmQ0/vplJ62Pg4IzXJtkLCxp5fKowOvPf+GL9s0Hv6Xcl32b47H/hi6oAJTxJZA65tVhjQqxKHuYF1ypjELoYG4BXrvU2P7L9tlLX3qTvfrVr1IMwfoGy3h1DWmooIe9tLwkDzXWIgDsFNIz6JL3KCiYzO1bSKl1uvbIM8/KS6EBqSdXFNZD1x8AK4Utvhz/cBARIg15g18L18O1CbQWiSyaX8axR5znLGwn/hHLO2GGa+bzyHEAy53NyvH5nYONDhK6HCL33wHHfpwT93s6TCEU8Bkck5iBuJAYDV8Jni2G2MiIyDC7wZoTcofVyrKtV1Zkjg72AAsZjIxx5M9B8pwymE0KH6BzFuIL9250ctoeefpZm5rZ1JfXIfbkPByAd2k7rt1l8FzCjhwPAgfPnutwwJ/x5HrkXkDg/dxbB/6JaVyqhvvjUiOhozOA4ryXz+L+UCyVh1M0eUQ+hHuJgoKIZ6mUiFO8l1gZZj2xL7myrwXCPqOfAuci3wnGpoDqhr385XfYwYMHbH0dffHgZVYujYiEKzIsrHUwy7jfMR87YHqJAPRzru5j52QPvntngBMUuQaeNwWl0dJov3DnMYaTYPjueOcggO1rjeLyBv4poWjN77nv/OP/Pqc9V3BzSd7nxZTEy2+8rcdip4RUwG1gIYdksRdo95r4QUS9BmO6R/yWk6EWLTkySBzQsAmaJmFRhmkVkjn0L9GXDLIhDmCj5arAju/x4fc3yQEtV7XHD5hs+CLOoGAyA14zoQkyHMBWxZrlBuAxGocIwHb97ghgwwINrcobmrFaUnpdGyoU+gzsagSmuVfOesWwjPvhNzUwT2o6V9iZLm8ih12YaVGEn8QN8B4zJwAgVQbRLYx6zfr42OLar5BG5lRIVgtWpDrXWLdCBsH/ADQDyrNZYfnUTmbt8UNH7ejp81o4R0ZHlegBPgK87t+/1664+oAdPHiFzMGoBM5MTul+qWU+lVTCKPZWK9xfAjc23SoMvm5XVSWx2+PG50ky7/Gk2StevrEPVkt90eV6GbBeQXQ2l280Puidne2TBYbF8uK87d6xzWYmxiUDIjMItO3QM9WzoYUC1gcV3651Gut24exJO3vymC2cPW1l2l9I2NerArJh2p88ddJ27t1tW3fuUIDDFsu5iFUqkDBsvN1uy5qNmsAlAkLAFO6b3GABa0hQ4nPj/WLUR6M5gttem83ZWx+jlvVAu2MIkCncBG3zfqAd73e/Py+26Ps9Dmzx0C6igJqAJjI++L3YI4xjVVxDpVQ6+JxNpmCNZN4qnbRN7rzCmtlhSYcEteuuNRtVa7eC5ilGUolk2Ih5zmwevvh4C4jrbTEffaEP60rCKqvL1ul1pGsGEN5qsti2BQrQzjs1Ma5AdXl+zu77+7+zI888JaPOXrtl7dq6jRUyduHkcWtWV23z1LhduX+3Xb53pxj5mBnAMu1Rrc0NWy8/Yq1sUQaU6cKIGNjStkS7E2dfQAfWiujGTgs4T4ZnAPOW+UxBYbRctspyRQCPOhdYO2A+UMSiohyTKY0PNJbPn7d7/teHbHVxWZqGPQy+Gk2bKZds++iwjRZy0l1nTvZIvrsUBYNpHKxAZ1eriKHW48hwZgxkQ0FJazBtbJGF7UU4VWDR7+MzRooyBktnAlOc4kW9l7Ly5LRA/K/ff789+9yzNjU6Yj/5I6+34bTZOEZi7ZatVht2Yr5i33zumK0k8vZj/+oXrbRpm1XoeomsAYqIPPvAAAjAEB0vnP9f/vlf2BDs3+UVVaRhmGayrCWAZEkFUzAs5y5ckLM1xh1s7ARwx44dt+985ztiI09OTNl3v/twAFxGS9Zu0b4fgFBAZtjaBCbj4xPSqkYfd6QUTEBg+jM/fuXf/6rdc++9Chiuu+56O3b8uI5H2xZANEzOez98r9gWBw5coTENwHjNNdfYrt27FfT8+Z//uS0uLtie3bvs7W9/u9atd77znbp21tjT/yQx8Jvvfa/e+573vEf3ZXVpyd73e7+n+/JHf/RHAnGGCkO2e/due9/7328f+dhH7fN/+wUxq2dmZ+2HXvNDAgP/8rN/aWO4Q6Mj/09SQ//Pr/+G7dm92972tn9pu/bssbHxcd0/ruHw4UM6lz/8ww/Yr//6ryu4pouA+cka4IEtwfnk1Ix94jN/aeWxCa3ndBm85CUvUcLwzDPPKB6YnZmyX/2VX+4zsNG8lCwNBobIP2k/Rd8zFH0B/CggqYYnhuZGSzFzqdVF3oBicwi+AwsusG+0p0cAOzYw63oFNLsWdoxLwmsvbsG/NAHXOndJe+4gCMNnwASR9qJLiMROM9YmFaeIX+JnBykwPjfKgiGR1sS8MBS6AfKJU1gXpPFNUl0csZVqw0Znt1hxbMpaiYyt1BqWLgwJwMYIbnF5SQAtYCrxAQC2ABjOPxqTerzTX99jNw5rFUCpJy6KudYDm4j11gvDzqR2YEdFS9gRraDdrURP3VXBd4NroD2U58S9IVhfXFqy02fOikFCoHvq5AkbKRZUPHS9P7okvvWtb2kMsf8jB8E8Yu4yl6+//vqod2kyxfUitq+v33v4YQGll192mQo+zx863JeBe+ihhxS7cS1XX3WVjY1P2Jlz52UAzPG59spqpW+y80u/9G9VVGN95j7I5DvqfTPQmugd14J+9ezsjOI9xvLi/AWrLC9JngwJEViQ1mraSL4gVt/xI0d0XgKw81kFgN4hJTZn7DpQR0+jHjT3azUrjY/b6XPn7GV33mG33nabffMbX7d7//iDtmli1O685WZLd1s2MVwUA3t2etxGR0sCp6WzS9Gz07ML5+bt5MkzWhtnN22WBNfQyJCVypiQFSyb57VZGTg2uilbWW/bZ/7qb+3B7z1uOy87YCMTE5YdKtrUphkbnZy0pUpNprueGHP9avkWIyroWtNdJh+FQkHANabLtD7zLIgTnVwyCEQ62MH6xZ5PEY9xwTi99dZb7YorrlC31dj4tJ7nvX/yP23v7h22b99uyVwBzpfGxm1xZV0Ae63WsNFSWUAf0it4nhR7DWudP2rNxfPWWK9YLmU2BIiFnEKdQiZMMvYYyOcUjBJ2bmHF2pbRz+sk2bWq5GXQWBeYx2et162ysmZ0h8LApu270mxbrdezW1/5A3bDbbdZO5m04nDJhgtoOAbPBPa8L3/lH+3mW2/RWkxx3zuSWN0CCzvkO4rpLKEE9FIA2+coc74PtDhIOOgVxDr0v13fBoBdz7Eu8gtwyHEDHP7/A8BDPnKpn0AgJAVwKDD3PLFkPbjyyoN9BvYggE3njsv3+JjxtdvXITRo3aAyklX7zGoHo6Sj3SRWisXLAVNLB6z7jPfIzN4gh4SYmjwhjN8NHWtnXDMJRF6J3TkOUg9qYmvfcPCb/VXdaFHHF+ZjZP7K6BLgRsSGAN5JwkRylgHAhgtdXVqQBnYpl7FcotsHsJ2Bzbnw1IIGdtG6xTH76Mc+ZounnrdeMm3twrT18qNWqbdtxNZsU/OI/cLd19pmO227J1PWbq1at1NDWVHxJd82AOyL6dY6w0sKJBF3Dnk1uUKCnkFKUP+cqu0E/e9D4o6eKUFChPwnxwklMrZWT1g1PWbDu6630QO3W2r7DXbWRm0pWbYOYKvohA3LWkOxRj45ZNVqQ3sgjFjuJ/EFhUM0oelPrDbqWn/XG3WRU/iZGO7CyootIDuaTFgGtwqZZQbPrlYXf6K0La01LJfJWXt9zQqdmh2YHbGbLt9m+eaSjaZSVs6OWiFb6Ms6cF+cRRvyxXD1YkAimxGBGgcMPa/03w8C2A6Ie/7Ia7wAo4N2E5ZN5XXrEUYCxwDAhoGpHJRcNZmRIe16rWkPP/Gkbd2733bs2y88YEV60gHAJq5wsHywmDa4FgVSVQC7FYcw//odlyFtiqwqyfuoABV9UHhskgaiUw1ig8y/0yKbhPGn0nnAgWLhis8gvzpz+rTyATpkvvSlf7AH7n9QoD8EIsiC5ZFSv6vHWcrCU+I99zjQiwyOMzDneb269KNMgjqmo146Q/+tP/0Wu+WWm3Ve/rdmq6EOdeX2FJm5RnAGCgaSFoWsCf6StPTwiNUTCfv244/bPH4Khu/UcJB3yQTPEArng2PEYzwwIje087XX5yPXAOYl470oNTM4hhzUd9kQZwQTGzooyRpN3OXkAXmGRB8DJwqSQ/F610J2drbLLTKP/HgCPyHBtUNBH/8RcoUg/ZUSeL1eWQ2ebTINa0sSlDkXxgrjNawl5K2A2Pyf/A3wWmM1lRITG9nHTiJpszt2W2FopC9BB2BP/EwHrOtWi2gX9ybuC7/nZ9e/lv9K7A73vZwczu/BIBGT3/F6jrFjx44+WcPntmSZ+lKvplhUSgb5gp0+dUpxKuaSPsdmp2aU09NBzrOANMoX/z975qxi9H5hTMzgwN0PBQVy69jFlUjaZZfttVe84k6rVFak7w4rG51xCJmS0WnSJRpyIq6J/I4qF9in3w+PA8mhnVjqRB75f0VZGc4RCZFinmLMxRJdg7HCxlwLGv6DhKKAZbGXbawpPCvPW4J0ISaPQTJFRKHISPd1KPHKl96uDhYGFP/6EggxUWQwiN2MNhw6cVGCQBrYiaQGJosViaq0hLIhAObiNVjQxIvMRsAyWuAHjRwBmFwawR/+RvtJqEz4ujjIRFIQo88s6IliPMV5OoDNQOSGaQGO2g+qgEczDR0XQ6m48DuAzQR0dpkD2JPjY2qTZlLxOwYNiR8LP0lKqMSHhxAeZgD/OW8AjMBaMctHoJo2eE0CEl0NIRa9IEnCouotIAy4uNP3j+/VneGhETFRrEWra1ctG4DY6HnxjJBNqHbMHn7qkHQ3Gz3YBSQkBQ1YgJ9t2zfb1S+60q679kUBMGw0bXZ6Si2xANpioKuSFFoh1T4KAEe1sBkGM/IhsFdIENVSEpkdDESv1HD93jrgrQK+KHibvesTeQDgr/d2Dp8Ug9/5P6AhmpVXHzxgk6NlsaSQKsDlF6BPupGxtQNQMNlrWru+ZisLF2xl8YIVsmlpp9FzC9goJrbciGtWpCLbbgajLXQwATtcI01gYqguh0oWDH7YgqHV3Nul0lnGRmgXk5EpgEE0NqVJLZ+kpS3oXgdH4zAOHLDg9aHFkYDB9cFcMy2wo3R9A20cYutKzoHErxZaGwESxS50243Y94VEBUkVOuoAr4mUVdsJa6aKlh6dtcldVwjIbtKeqKoYBpgNS1vQU80UAAeTWnA5d69kevuNjwuvGrPBMFdYmFOHk3QAACAASURBVKjeX5g7GzYP2FYpWuh70kpm7FMgmxgt28L5c/b8M0/bs489Ks3b3du22uhIkIA4dX5Bm8nKhbN24dRRy3Tq9tLrrrZbb7zORsvDAi3WW8yzjGXK45YZnbZ2piA9ZxXjul2Z8BH8knCizcvzkYFPKrQ/o1VMIu7rDZvNytKKLcAunplRJRQ9bz0DtZ+GSj+VTzbsr375y/at+x+Qvh4MPth8aIJNDRXtwOYZGwFQRo+/27JOV+p0pK5iplBZZd2SbBKDUKQGWYBqXCYBmKNxCgk4SRLaYmL8qBIZxmMmA6Mua5kcBQfmTVgPSB8yhSEbRUts7oI99tijNjVWtttueJF1q6tWRuQcCZF6SwD2A08ftbXMiP34v/63lp+YtQrgFyCBd+uonT20c2FQywaMGed/+/3f071A+oO1htY9wP755XklMXv37LU777jT/uZv/kZr68pKxcZGxw1G5vT0jAI1Nn9+j1EW64MKL6mEgF3ut/T7m8hBdWzLlq0yZLnvvvv0PAkEeYbjkxP2//zmb9p73vNuO3f+nLS1GT8cj0AMZuQv/uIv2nv/038UgMcznZyc0t/uuOMOe9Ob32zvfs+7A+BTKNjjjz1q995zjwC73/iN34gaeSNqAfvJn/xJfe7HP/5x/R3A/P3vf7/mzR//8R/rcwny+Hrf775f1/7dhx+2vfv3aS87ePCg/vaxj33Mdmzfro4n7sdP/MRP2LYtW+0DH/hDm6DgaD17/PHHFVAJOBwq2i/8wi/Yxz/+Z3bs+LEoA9HW3sA6S2ADiLRr7z77o/95j03PBoY2UiiYpXEvn3jicYFTFAne8+532a4d29Xl06yva1xKNoSkh/suMzzaKE0mjpjlOoAtpo2SnWCOWG8FWSxkt7RXRNNRX++CTEcEiEXMCYlQ6AgLCaEkDhzgdX8DR0Au+T4Iqg3uHf57pCIUSxAQEi9Ieiaw9HwfloGi4hkA+ZCoaUkXIxvG5ro1iHOini1rLcU4ZB8WVtYk3zW9badlR8ask85bpd60/EhZEiKdpEl3nmKGjIdTKRnmqfhI0I+p70BB08+beyfj6up6P4HhOhjHYW4EDTu+s8d6EOrMELFMCgWBxeyXBJpIg1DIYP0i1kPTNyS3KXWhLK9UVNgtlcuaj3PnzikJ2Tw7o7nJnHjwwQfVpcC9ozBD9wPgPBIVjHvmEK8V+yTqb7P+kwiRSN73lX/UWnLTTTeFDsBm0LxmHfne976n9YOklmNPoeWJDl82q7n99DNPh+LRmTPav5kDY2OjkrsiGRJ76BI2PusJCeT09JTWSWI04olV5HNYXyQhgtVF28qwQzIZO3bkeTsCgI1uo+ZCYFCJ2SVELyGZHHXm5bI2OjFhp86eteePHrXrb7pRckHXXv8S+9IXPm8fv+dDdmDPTrt89y4bzqZsrJi3kULWJsdLNloekYwZyz7UwoXFFXvumcN2/ty8jQyNqCAwNjVmpfKIjY2XrTgyZLliwdK5gnUT+FSkrJsesvse+I499MiTtmX3XutRdKbbCua4mW3eust6kYHnrB7lAdpzArOUgj4SIjLOJTHvhIIHc2J8bExMK66dpJYxwLOgGEgyRtGBPZ/C4Ctf+Uqtr/xMggkgv3ffAe1xTz72iJ07e8pe9aqXqyBJh8YkazMGjMhNqestaeuVJSW9gFfTxYzl1uasOnfaVpcXpMWbSyJr1JROthQEeA6ABRSMugmbX1m3diJjqRxa7A2rrq5ZbbUa5GO4Dx1M4Kr6h2TLWr1pc5VVW2t1rG4Ju/GOO+zmO+4QG3topKTigZMuaKkFwL7y6quCARQxtWL/2BWqOYtXB+zQsKdTBBkEsHVf+14AwchoMCG8qAA3ANj6sud/92N8v9/7a0KHS2A8XlzY21hEB48zeOzwf4Z6MBFXLhVBAt5NsQNiDHvypQxsaRAjczNg+jh4noGpHgDsAD4F6QGXBtF6rW7cpLXqQEIbTGBtGbwvMrFjIK0c0YlSHivDnEdHWKUEyVtF+Y/Iut4wcSR+Dn8TmO1s69i1EwBsYr/Q3SZN7ChBqb8BzKgrzgHs2J0Xe42IHwcBbBjYkBrydL8xfgCaI+igDguOhY5pbthsZMo+8clP2LnnnxKg3MyNmxXHbWm9YRPZho1XnrZ/9eor7JqJuk1m1yydIsYEyA3doRcBlBFI9GdxMYAdix19fWPt2FGC5fsD2Bq3g4j3JSC38ADk3iDECeBM2lqtZ/X0uJX33mgTB+8w23WTXagXbTkxbOmhksEPaVcr1lw5r3ViudGzueVVScPRzQzbeB0gDi+hVNqOnTqt7+QuzCTl6hhyM/5a+DyVg39RE2m7mnV7SAxlLZkftmRuyNbqHUmIDKeSNpHp2bZ8x27YPWvp1fNWSPasNDFrOUkJhRj4Ugawci7JXW50Pw0yEMX0v2RPurRQNFi09vdq/292LJ8pCiNodVrW6CDXiqFuYPXzVBr1pgDs83NL9sRzh2zXZVfYDbe9zFbqgPp0jSI1EMBrgVqRbDUISvVjs+8DYKvIFCVkLwWwFQ+p4K+RELrqYiyn1wL2thm1Yfww58Xo1nYXQHV1lSm3aNsjDz9iX/zil6yysipDYfYRSDHs7YNMY8d9HPByAHuQ/BbWLDAvfEfW+34d3LtAaEASNitW9o/86BvUTcJXwLZayqFy+ay1IBtdAmDruiBC8CJM4fN5+84TTwjAbrOPZQuSxmAOC0ReWlLMRkzlsh7E6ey3bjztHc08f66L17G3wdb1ddKxIZ6hg/duKMjvuC+8D1CVewu2Bz7lz9q/D45PXk/86AQJPsPHufCf2GHlbFlwoUIuJ8IN5Ma1SsVKQ0Mit0BIA7wGZyHmpFuzvhYY2C4uRCzFegiWwvyG0U1cgUzi/MKisESwAvnotNqS5cvkuJ+8Ni8cwkFmB2qdSOfP3xnp3Fvus2MSxKEi+kQ5YF7PsZwZz7HVjRa11rn3gKzOwNa+F2WCuU+8ltiXuJY4ntxNXcFzcyJX0TV74ex5FXG4XxwL5jWfTwxFJyJjw4uu5AOQXFgwOTfGJzGapGsTSRsfL9vdd98V/RdCHsV9lFdL9G1yAFvzHf+STEq4JuOPceEdk058cfCc93uBw3MjCjBI8PmXF8EcC+X35CA+XlxebvD1yF6KABhzFx+7/lnCiS7pZOGc/NkmXnHTbT2dUGRgo0cUzPHCQsJDEnsFHVuYtjItCTp/ag8BEMOBNOomswAQpHmrKqxdGU/IcXcDwHYdbAICB7B1ojKriwBebG3wPXCwfcn/D4vHqyrOEPZNmQespVN6tOA9QYtMVXG5TNMxSOWypYesli+qbwQiLLaAW7msjZfL+n1w/Qz6LjDD2AzrsAwjC9yDvYBpYhAVtIXYxJkoTER+Rtt1pVKRFmsCTWBpKTaizEIhADEAQLBCIvDobSaqgCRTVi6Vbaw0YsOFtDWqVNVpkQigcatnVkHzt9mxB7/3hPWyBZlJ1dGeLdCa3AuGXGMle/3rX2Mz05MCC7n3BPIktgDTlZVQnZMovzQdg54y93m9GlpTaOv0Dc43Qa90cp/c3IlFxGVDvILLNTpLe7D6x73yKvb3Y9D1K0hqQWjY8tKi3XD9dUahAf3VThPAPGh7kURqYW411f7eazdUwe81kQrhnrcE+LGoOjOEZ5wr5NRSTwIK44KdOBRDAnsCpo4n/kr8VPFmcY9AdgSx1Y4eImwFfGw6Mmwkcei01PIqCw7XN43j3xcBpDUElUQjPzZ4WPoyP+10NZb5AAdOvbIn9o+bp0VN4kEzG69+oWvr7ONeCuPPgq22EtbNl21yx35r50q22k5YIptXAFiF6QQYmjZt/Ok8QHRCGwfPn02YDYEKHkADGyj3ByCPLxZpb8XBEOr4iaM2PjFhhQImEOi8Jm15aVnFFJJjALHTx4/Zt77+ddu5ZZPt3r5VoMK2zZtscWXVsiMT9uyhw3bkuaft6KGnbO7Ucdu5ZcZefvvNdvCKy21ufk7t10mYUtmirRMkt3vWTQHm0kWSFVDHiiNApdXSdZGEsDnzrNw8TZtkbLViHDC2AaroSiC5AigR8KTKaDC5w/Drf33wj6xVrWmtNNryez2bmZi0kXTKrto2awXVI2g5x4yEghhnEwA7gDHmPq3QYmOq5YPhFEDBGuMZQJoWJTZcNjZYihFUlJEslW7DWI3ggEQNYAIJl8CeyRSKlhsetvL4mPTeYLj1GuuW7bUt0ajpWuods5MLa/bgM8esni/bm//NL1l6dNIaOKGTSAK2K4ENrVMkp+ura3qGsK9++73vtUp8rgAWTE72ieHyiBhw7/qtd2uz/6u/+iuBauw5q5U1mbcwrtjsYW9+73uPaHMnCMC8BCCeeUh7FExSwLbxsXExP3kPx2OdcaPY3Xt220/+1E/ZvffeY8sryzKI3LNnj8AW9jq0rGFg/68/+ZCYo7Srsb4DFmHY8dJbbrY//dM/7SfrBGs//sY32pEjR+zzn/98P+AhEACEI0BE1oOqO+fxpje9SXPhnnvu0TFXlpa1hv27X/llscy/9dBDNrtp1rZs3SoAm/c98MAD0gQeLY8K7HnrW99qZ0+fsS996Ut25dVX29e+9jWBgqyhHBuZh5/6qZ+0j37so5p/zEeYKgB9vI4xesstt9jlBw/au9/7n9X9wBfBwq0ve5mdOXvWHnv0ERU7Kej+2jv/vWFyVy7hL8Deh5FbSm2BOI0z1ghGkU+CiY3xKEGpYogYbDFWGSOwnwBHA9CHoScFlgBAbFg8hb1XBdTQlhANJZFlCm2pWovVIXGxAdIgQHlpYuiBUyguhn91STQFAJt5CyDjEiKsU9rrlUA1Q4EyfqL2sERPbHM6mkiCuQ7iCCQIKGyrdJTNWSeZtU0791g3jQZxQYayI2MTtlqrKf5Ae57xzPjluOidewEeU1/tyzEBZlwxjviZ82TNYS1nLSLRYM3yZ8wx2Td4jzvbs587w4F5xblyHzkmUiasycwrbi8SHYwdQF6KdXQGMKf4XOYgzwftUe4nsQ1rP2ai999/v85p544dipn4PCQ/Hn30URWV+CewKzKfiCsozvB1/ze+IaD69Xe/Tsd8+umnbfeuXfo7RaGnn3pK85ROAeKPpaVlGx0Ln3vy5EmtEU8+9aRafX/2Z39Gn8284Pk5cCWtfsYmEi1IQ6xXbXw0ABloNa4sLVoVaRTi2qj1bu2WunryyZS9cPiwPf/cc5oHjHn2EO5lSCwDE5f9F88QulNg/11+8AorcI+mJm3z1q22c88e+8B//X371tfvswO7d9poIW8z5WHbOjVuk+VhKw0XlKBs3raVUqZ0oI+fOG2PPPyYrVXWbXZ6VnrV0zMTNjpesrGJURsqDVtueMjSeQDsnBjYvfSQPfzEc/bQI0/ZxOat1kmnbHR6ysqTwfwsn2cNDUY8DhYqUWJ9brUE7JOEEmeUSqG7ivngxEzIC+jqc59JvljDnnzySY071jdklHzsqchIm3ChoDG5vILnwoRihdnpSZu7cNZqteAb8Mgjj9htt98RklPpKUIKoDALyTCY9+V7LZvM9Gzl9DGbP3vC2tUVS7XWLdVtWCEdCrZryPTB0s0VDFvH5WrTktmCZYpFq67XrQbDu1oPUl907TXbtl5ZkwY2OQvm52cWFq0CGJ3O2HW33mo3v/zlVmk0xawn/2DNIY5l/n35y1+xPfv2KkFlPyR+UEeWBV8e/nlcxp6tHGGgbX8DXA6r1aVg1uDfxd7s6+5//9f7muc50aXfA3EngOYXfXZ8wA6g+7n46/oguzodNwBs5TtRLu7KgwfFVDx76rSKUID1FK9dFooYwdfhwfPk/ergdQA7eippvxjQAFY3Ec/2+zCFnb2t/CFuEVBwXLM3JPB4OGVCF5BIIPjCwKAOXg38Ds1Vfg7yIEGWrs/Elr51kBEJAHZ4HYcKJo100ATGtfLOSCoQCzvqkFKA0x7XblkuCQN70T77iY/ZaBEA2+SHguQKL5epNB2Z2quyAljzY5vsE5/8tB07/JT08GuZkiWLo7a6VrOpXMdGFp6xn7p9v926K2/D3TkrFjrW7qxZs1uzbA4GrHbM6KMSNFy1b8bfOvjYp/7Fv4amKbquyHv6KOUARD2og70BUMVRGvZ+3ou2PyQweVZltG61c5OWmb7cEjMHbS61yV6opOxUpWNrTfLWiq0unLXW6ry6QeupnK3SsQmZSN2myGji1ZCzLD5MiZT09DHu5t4pb4r+MUg9jA6PW5ZCRlo1QrBudbzQIZVC6oHx0TMbxyAyk7Du/GmbLZgtHn1WMkWl6U3yDEJGThKTSFjkgyEbebIXk7UvRExFRWjyR8Zy9J5QtzhSADBXKVrH5yB2rED+AWlJ+UKhadu0ITpLFUvDyK0xwi2TTgTpq15PHY1IZR05ftKOnjxj2/cfsLt/9I12frlijQ7+XzzIAGALFwH76BPxNrxFLiZJbTCwQzdJKDCpeMNKFw23hQ+pg4yCVSB7eexFnhyMuTf015nzLhuUVq4STK3LpVE7dvSYffW+r9vx4yes1YCABwhKjouhX017L+dBXOQdaFwL8beDvy5v6WuNuuUikBwK/MHHCVkDvpiXxC8U4n7mZ94qjwhkyGC48xoY7xQMNM9RC4gyjuquiHlRtdOxwui4PX74sIiEnXTWeumsLa2sSpGALnruj4Pu7hOhbqe4ljoRgb3T5VW1fkWiQsAUAiEkFKFDUYTr5v6RhztGJhwhEgrZnwFsyXMYQ/zM8V3yk1iSY5Cze37g2I4DtC4REfCE0IFCTsRnsOazdpUlTxvMU0eQ1aUDYn5B8n+FLHt6MCJU/BELf+pWr9fUGcfcwS8lmOrmVBhmLS+MlK2bzomIFvbgoX6HKQd0KRm+uw+XfP3abcnINRtBksWLNg7iqiiAtMzqqu4l2AZ5FWODf9wn5in3hTHnsbcrVnA8OvK5txA4pian7PChQzoGMaqPx+1bt9npU6e1fkKKA0AmF4TAQuz+zQe/KfkR5SeA6kh1Buqa1hVwOZEmWk2NUwjEr7v7LpuenrR2q2FDxVBAYJ4Fjx4vWG8YL/MeCE3E2owDrhmZPyfABPm3MBe5Vml6R6Nu9s/oSh12hYFuncGiiMcQTkr113KfiCmZU14Y4G8uVUJM5fedv3MPvIDixa3EK2++lYb00AYlHctEBHmDUzInEgIvXNW7YoOwSciwTNo/6F56+4m738ZWkKi5y4Aj9ZPjLZpGMLkJCGPLfr9a7mzpGLhxMQCkmsjRiVWJXTRhZBBnc1m1cji13AOtwCoPDCZpQsXWBFVVCEoEbtL6HzSMXHeThITElIkHuDeNdiMPjwA0mhcGUDW07vIVJFiC8WVfikSV+jCp2ajYUBGfZzDQ/rC4vGxVtHwyuKuGoME3Ec6NBRKmNoOC5E3XwiDs9RQsj5XHpAGbz3Jv2larrkkvl0HdbHdtca2qNrJDJ87YwmrNiqNjqiyzEEgov8OG2rQ3vfGHbe+eXapoMlmYRExqJpTA9vV1VSG5b25UxOLKeYi5mKalY1XPgc2Ciq9XtlQ5q1b1s6p6AHuR2cYlA9AzgdDZ5ktVRRau6CrMhuPJj29OvlH5pslERdoFnUwSLgCzdiu4djvYIY1UihTNhrVqa9ZuVCWLAJOnJwft0Mbk7e7hewi6CEj5TDZKLdCudaZghYCHjS8E/66jPshq8UKLkgPfOTXZmSvo6TT0LCRxoo6OcBzGoCfFrrMnCZDwLiXJ4TMjSyVNhTUEToHlHYIP1zP15MQTBrVuUK3XPTCrJ7K21kvbuuWtWxy1wuRmK07MGOIisHSDpjbgUdCh5fw0a2BsV0Ml000RGD/eVsQGynP0zdirm9wzzMsWVpYFfKBvRjLCGARUAhQojwwr6QEwOHr4kG3fstkmx8ZsRMnnmhJdElvuxdzcBXvw/vtteYnxm7Gbb3mpXXX11bpXtOoDAJDYA9KjqSmAKbIcGX+A+GxIAB8stNw3wJFwbgF85/pwFOZ3GFmFeka4D4ANdJvwWhjBMCBg6H3snnvt2OFD1lqv2jAaYGwI3Y5tm91s26bGbTTVkd6h9Kxo9WmipckzCQCfr3fSHJXMUhhrzrQkgNKOFtmfmDdQdANcIVBgjWDUyOBVjLqg0a41MZ2y8vi4gtgOQUT8HTqwCaq66Ksmk0rmFyo1W6h27NEXzlo9V7Kf+T9/2VLlcVvCmZiACSCZIozcz4NJCxX3yfKYzZ09Z+9917tl5sEzY34Dlmmjr1XFpkSz+QN/8AG997HHHhMQx7jnWgnA2FSvvfZaMY0BulkrWF8IEHguaIqx/gDw8v1Vr3qVAoXPfvazfUdqns3V11xjr3vd6+wDH/iAABeCX9ilbjp322236b2/8zu/ozEcziN016Cx+2/e/nb7rd/6rVA4W17WZ3zuc5+zT37yk/ahD32or8XGOgbbGtDuL/7iLxQY0Db/8pe/XOxDWKr8joo98+U//If/YH/7t3+r13NdgIgwwf/6r/9ar8VngHHHe2Fkc8xPfepTtv+yy/pmj6FboKoAi/e+/3ffr6CE38u8pUCy2NLx3/zmN9vMzKz91rveo2IfSRP71IuuvVaSKvMLc5GB3LF3vvMddsvNNykJqVcxLzWbGB+zGgU+khY5jQczR8BrAtKM2qRRXmj2ZTxktNxqSl6jv35Fk1lPbOTWpu6lsP568qOiuvbk0GoYGBsJrfX6Wd0jsVAYGXv82tkLkngAeJPcR0iaFFgJCEdjL7BNWQcGDUk5JEwQ5qTv567jqLWWgHZiUqZ/66sVSY5J+321Ygm8AYgzUlkxRUanN1ujQ7EnYYWhkphivVTPLsxdEAPb2VqAxIOgn5tpBzA5BM1i08SkjbnBePTWRNiuPHNAZmc0MNbZyzEJ5Yux7Uky+x0BM/s44921EHkvRnscm/kFWLd33179n3gA+Q3W/nIEzQNjJWPPPfec5CKuufoqgdXED1zfgw88IICZ+aVgHdZrNi1gnM9njDMn7r33XiO4h63NXCf437d3n02Mj6vQRPzDfeB6WQ+LhSGtDyQeS8vL9tTTTwl4fe3dd2us85xhqjP+vNNLcQQtxK2WLS+t2KapKRkFt2t1+StcOH9GethiZMH4pTPPTBJlzzz+pJ05cVJmRG2MSF3CIK7XJJR0LNLGzpjkM6694SV21YuusdLYqO38pyLa4X+6n+/7L79jlfkFG8lmbOvkqO2enbZN5aINZ9NiX4+Oj9rI+IStN1tqO77vq9+wo0dPWCGbt/HRMRvK52xmsmwzmyZtevO0FcojVkTOZXTcuqm8rTW6Vm+l7NipOXvi2ResNDVj3VzGssMUc1OWK+TF/qFjgPui5BTQPp2Wfwv7Is9ExUKYZBh3R31Rxie/x2yWAhuMa/YkZJZY5zgez4Rj8qx4/vxtkKV45uwZ6Uwjy3TyxHE7ceK4rSwv6f14AhDH0EEFU81ZOEGCLxhk51MpmSAnG2t24v+j7E2gLL+ret995rGqTs09pjvdIQMhJCEJQQSSEEBQWKAGFa84APfqVZfL4V3XWyoOOFwH3nJ46vUtFUXFEQSRIcyQECGEmJCB7k7SSaen6urqmoczn3rv892/XXWIvvXWq6xOVZ06w///G/Zv7+/+7u/++kPWWTxv2c1Fm6rmrd/akKY3TSqRRNvsZ9TDY2lj09r9gdXHRsWC67a7Aq0HBMXtng1aHddq7jiDvrudsZNnz9k6wFe5bDffcbtddcMNVm40VN03Pjah/c6ZQ+BFIpMvGlEGeyt6lMlfkx+46wmSMFJ/lsTejLNmmA0X/mX4bpGUwo4WilREDlN7hpzMFFQOB5MBAAssIKmIBFhq4jgMJofcyQ4ZZRh8S7aT++bvYYcisBZAUHSZH/6O1NbiwiX5Rf1UUSK7vCMZ5X5O+DvBoo7f/zN5ip27zKRk5lDZ9nClroJe/gMgIam6wwp2ALaKnJwa4rq2NYdbANhiUqfqimCXsVdYgwKqSf7niU8T8KfP8kDeiy4zio84BznfXKrE/xYSIpmMa8nTwLFWzNvpJ0/Ypz/2YbGvC9a3Wqlo+cy2fEl8QqoFVU2pEvKqNcb32Ac+/FG7+57PWwEGZ6kmKZF+s22T1rPLbMteeqhhr7l+vx2dztjF+UfNsis2e3DMVlcvWTlTsux2zvqwRlPvPZfx8kQRMcLOWSzViow3VU13AH2JWFkktZRQgZyjiqZCUTYeaYio8lYckhJgOfwOQqBu3xr1mq2vrksHu52p22Z+0h46vWGffPisjRy+3krThy1bGZOcwGitbCPlnFXKRauNThh6KBErQviJdcycenIlI3JK9JVQAlgJTKQxM9pD3GO70/SEEj6MSHr0LUr+BYkeNMORG21t2vrSgq0uLVmtPmr7DxxUPyHiGcDv7VxWSTdeD2aiBIfY6hwlA5fcTAkTEpwA6qGML69GSReX6JAMCa9VTx/HE9w78thPyZcEDgNcF9gPnaa11pclq7Q4P6f3+PqJJ61reTu7uGo/+b+/UxWp/VzBVqnSUjM+AGb8t4L3LUmgKHaevSrshwWiy9olTElSM+m4q9l8kghRxUEuK0KcqkDRBU4+lo+FE+JgwtOMGGIWhDHhBEmCkD2OVOry0rI9ceIp+/xnPy/WPDKBnE9nz56T7yR8KmEz2ntJVum5ybqQ0cAnEKGOBHrq0+Ixi+M5vAfxBfaKJDGkIhrS/tRP/oQtLS86WFgh4e7Nu52bFgxzZ5k7uSJj+ULFepm8kiwPPn7cBqWaQQkaFIpWo5Hi1oZ12035XVwXPpqkF1Nyn7GFhMIcEr+ErrIAv1LJmw9iw1PSAR+RsQj53DiXAhAPv89jZ5e14TXCfETYctJh7BvGI8YNX4zXcJ2ww5FVjDM+SIWAyMQ0PK+91dTaJO4bdNtq2ElswNkNQQ1CYTlnIh2Cd62trmqfcB0M6XpqxVsuXgAAIABJREFUOKnketBbwI/A//BD6M9SLIkMwpqkiTJnNuuK71xTECS5D4H/EMWSZAtji+/I3AfpTr5PkrbDbwm9cK4BH5rv0fycsYx75ZpjrgCMRyB25HKK1+qpPxzPZ12cOX1GFYnEeuBu+CDEy/F5jC++1cLFBQHhzBHvz2tJuIBHMj+MQxmpVK4DqZF+z2572UvtBddeI8IasRqEtg3iEuSFs1nFg2AJ4+MTuu9LCxeNZJHwjU3Y0gOtM+4TH12qA4y9EmjOKud1nqzw64hYKtQAhisd4vkBYmt/pyomfh5vQFDzqm3ek/XPOPAZTp4t6955fSRWlLhO15F55Uu+aVsXI51dWFS7LGUOdjF/ErsOI4ZeVBzw3DYSIurWnqj/GKlAyZ0lhA6w60pl1SSJhjpdOfXKhkofO8C4VBqcvBNnTXtmkC8NpgyhawELwC57IMem3WlGIg0lvyYcJsAhL0PzwWND8t5xOOjAUxaN4BYbjaasN2qanZ52ADsZCG3sVBKo7IcaCXq5ZTDF1FAtleQoiCa4L5bVtZzXr65vKAPHdVNGL0kJsmfp2pgLsircE0CeXyuNopyxwKaEIQ1QRddRNJgHPW80oICLpjNNQKdNe+ypZwVkl0fHVK7lmQz0ufNqePdD3/+9VkLHKZWmRHYoHFeuP3SRMHqRyeM++F2sNSVxMwLHCWij9GK4HIHn+OHLgYduOaULbeu0Wukw2GVXxGEUejixIeLxmEPGvNdp6j0oiffPa/g9ylkg88vPzGXXBoCD6KB1YGHDV8CYNb9Bvy1CgUhqcM1aJ4l9riRFcpaVdaQMLx5L5R3hXKsBElIz6YHY7JGpYs31e213TlN5ulc/8JpUOpnA7uBFsF8kA5KcTcZS16M9iEHxUk4uJRy5nc/7Bj07dLv6Vui3pWG9mSnb2nbJ1nM1y4xOW2Vqr5Ubkwr2PAByTebAiPyWfM4JBINVFZmxaJ4wXL4eWujBbISNyf3U6iN6PYDAFtk4GmYVSWxUrLO1ZR//yEds7+yM3XrLzbJPzz7zjJrTjdbr1qNxayorIph+7Otft5nZPXbDTTdJIxWHUgwu9q0cf+/irvGSXlffEzPJ0Y0DOzKwHNDDDSo5hKILNEkbbJgO12CuYEOTHu6xxx6zf3rf+6y5tsomsjIBzaBvY5WK7Z+dtT3jY1a1tg5xXh+lSPFeEcANG3we43ffG55Y0wpMoB8yD9gF1rZrsjtgDVNUIExqtAszm7U7NTOtOcBNjiBPICJrUFlzWJ4DW9vs2cJmz7729HnrlEfte3/4xy1TG7U1AhQ6UmfM+jSQVffzgSpKus2WTY427OK58/ZLP/9Om55wtl21XrPTZ87o8wD/cNDe/e532913322f+tSnxCBlz0VjO8qxAeXY40gUAJBxyMFQZixwOGBn4oTMnT4tNjkgGWxqQGUOQOaYvwNef/u3f7savCG5QRfxKD9jn7zuda8T6Ab4HOwNgGr2FKAv7OzXv/a1dujoUb2OSpqf/4Wft89+9rMqlwdsx0ngC+3rz3zmMwKgcQooB0O+BODtL9/zHq1PmjPizACof/rTn7Y//dM/lVN44403yknEAUJXOMBNngvYjywJYD6BGZuSa43SwJe+9KUC/2CKR7lb6Jex93jfO+64wwr5gn3sYx+30bGGEmpoRl52+JDkuJgjrpmEKBqAJBolMyabi75xResLp1QANo1YFADtAtgkDsP+sT4JNNoBYCcMh6SV7GiS5YgSOZfocBaoZLvwPZS82WVgA0BIQzGBEqpbSKXmHi/uNuzybuk9JejV4Ijn0mQERkxi+mm/JTVGzmTOQtaW9ONoPhZEveRH4B8xf7BKsEOA2SSbsQgbrZb1cnnrwZLJFWVLq2NTttXG56E/xFhK+PRsYXFhp3SQde+yRH6u8vmSmklNivh7nIshS0Nig/XBPuJemDeeD9jL47wXdpjXkgQS+JyS48NBTPgW3C92jt95L96HKgJew94MzUAS8scJjCnlhGWDxFiqeiP4g0kCw4J1g6Y6cylGyvS0vpPEgglD0pD1i19G8mr+wrwtJjYIIBislbNnztrePXtULcH+5/O4Npq+cp1hl7k+bAwAnIBUWCpqOOP3j0MsoCWRFwAGLi1cspnGuCp7tpH06XdtdWnRSiXKwgku2jqTOZ9qpZKdPHbcLl2YtzwSZc1WYrjssuZYKGJhD/p2bm7Opmdn7c7XvNpefsdtAsiOnThhd3/yE/axj35UutqTtaodnpm0y6YbNlkuWK2QUeA8PjWp/gRWLNuDjzxuD33tcZcwy+RstFqTP3P4APItU7b30H6bmJ2ykalJq4yN2Xa+bK0eVQ9FO7+wZo+deNpKY+M2oFqwVrFeHqAgp3OWZuARhFD9Qo8H5kL6hQAZ3Z5KXPlCLoSxpPpDzLB+z5535ZVG4o91xVnJ/PI3mm7yO3ONDeOxN7zhDdrvalQ0f0FJE9Ysn0XC5dZbb9V35jACZz53uHeG9i5gOmcY8UBn09bOPGWrz56wkcGGlXtbVkarv1yx1Y2WdbNF6+SofijbpdV1a8G0r1dlu+Ua4ifS+a3btyz+DuB1uytgZ25h0YB4W9msQOybb7/djlx7rRVH65Yvlq3bRt7BK8y4ZioGuBfWYfgJjMsw+4i1p0oKqiar5V0JxWEQd0hvOuKMCByDZQeRaJ1qsSEd7PD15J0l+YLwI4b9CvfevK9QANzYgvBtA8DmHrDbUbIeAFH4lgC0MTdcp4g2na5s1HUveIGugfMTxp3OIOyqmJOePJR8yhBh6Rts8VADtvCph78DSLv/nRq/pUrbaHYVvpIIwiJFUgns3z3mo/Gay61J/oPSdR4HuIYVjb9GrBhNucXahtgVvWiIC2Gs7kovxHMdqB4CrMW6To+lgCBdgdZfJZ+1aiErAPszH/tX2YBiZmClVNGkSknitnLF40/6JRTKVi6M2r0P/Lt99L77bGXbjBZzIyOjViJJ02nZ6NqivXC6at//2lttJHPJCnbBRsc6trj2rPV7mzY1Milpum3vfiV5OkBRj4dd3pBIW3EPxOFUSU3dqPg2nbY35YSlB+ibo/E5ZDdPFrBHPflEQ+chhi6fiOyGkZBCnqmsBtW5XMk6map1StN2fL5jB2+804qzV9p2fdY62ZIBekuujMrZXMa2mm2viqU6A9sWaz7pKJN8FtijxvVOZHONf+xf0S4trVm5WtN6lZZ0z5nSHn87WKTEdazRVP0FuQxmc31k3EbQ5qeaCSIS74+PlMB+JabEvHemuvgm274OtG+RFAyiUarSjWoA3ssrLbMi/qnq3XU6UgyIjJPLmuGXqTql37be5pq11hatu7kiqUwaEl9aXrGNdt8ePvGMvf4732LX3/oy9f8p1OuqEMK3EqDbd4CP/gb4HpLwDPkdQGx8qpzL5eB7M/aMkTAWsWgxqB6TEHsAVsK8Ja4NkphrYadqFJiz9Zr2mpLKqU8L6R4nsJBsX7dHv/aY3f/lB2x5aUXN3amS5ZxQ9X6ak+EYLmxegNlhF/kdn1ga5IWCkiBRVesxGE2tve8Qdpb1w7qhF8xb3vLdduWVR7VGAFzlo0XTSRVweFNSr7yQwr3lc2XrDjLCYL524qT1yzXr5IvWRf8aQsnWuqoVA1dhDDhLIvEOkBngKOeLmmcnpjz3jn0OAgA2mrNWcnBrazpjmT/sb/h2fB8GC/GH+BoGHZlX3gN/kvcjOc37XHXVVS7Dtr29IysS0qDy71PlAD6EmM3sGRIj4F/EhTRI3dwQ+YyYoVLKW3NtWf4We057OPUUQDoOfAgiparpYeaK+OqkAEkSWsbGZmdVASFJEZoUsoelo+59+rivaJxIpfXG+qokMxwLzMu3gUzLVzD0h3FCQHvmI6RS5HckhYTQL+e62efEaoz19NSU1Wt1MdAZH+IyvvNeAu5TVSp/n56ascVLi7Z/3z5dA74unwUecmHugl2Ym9vxhdiXrE1Ac90XmEliLLPXwLpuvvEGu/lF11suu63q2E5rS2t0pF7TucUacmDf+894RUFxp1KR9R/jJWlWse9TPc5QA1RhYimmCwWKOJsDK+U5/C3IQ0qaR++29GQ0uiG9hDoD18fnsga5DsZN45x0vGPt87v2+53f9NJvALAV4KVOlzExArEBawHXhgBsnMcqyHm6MDY6B5Yv5tSZXUxlX1AASGRuYXvBHhBLlEMslXSKXSgmaqK4J9HyYQA5GhvJiU0ANlleZ1ftliIHgI0z5cwpz8zFAIiUm7SIfXq8FQXGRGUMRvY5Y9OTkztNOnYmaEi32xnBfq4IfFSwnbKSqQSZP5bKVSuW0Vfu2fLqmq1vNmV8VcqQSoJDb1oMsSRHAQsGloQ0aVI3WA6WKos4l1Wgs7mxpkw5C8EzIwVbb3fs9NxFO3nuonUsb9lyRaX+vrj6Kge/+YYX2re+9lW2trIkAxUlKsq4JoMSQCT3HosmSi6QAJChSgB/GFgWXZRtjKFBmTKEXJuPlzcFpXwZkJKgN5ghzI9ne9xQ8PnDhiWccDnalCb1Oxr7m2++ZYeVqUwqC07NYvoqNyUD2CfD3mnLkHqJOlIczkCJr5Cb8d9hrrpx8oDAAydJMiQQQ6DJc4T7o9koTgsGx4OF//glLjXM8N4ugA1QrPcXOzi60/trlal3BYnEunFt7JAGiXEN1uHuePvaH85My9FAv3Mbp6FoW5myrQyK1i43rDi518oTeyxbqcsRcwNEqaZn6WMcBKILDPASKM/WOcDKQROsax6LoC0cCN6ziXOQSuQkKUFQBytxQDkviauc9dtt++AHPmC3v/zlduTywzZ//rwdP0Z33iUdjldfeZWCa8CQs+fPSR/5uhtusCNXXGGlSlWJMhozis+cHECxHADjxCJsao7C+eF7lGlhSAFWooSLg4Wfdw59SYd4QiFAUIL7yUZD8jsf+5cP232f/5yNUJLIWux2VCq+Z3LCpsfHbbxWtkFz1YpkW8IepSYJrC+uJaoXdgMjv24dOjiNsLHTnETH7yIap9IxTZJI+axVaApE5joB2LyWpBPljth0Od4wfWDYk2GFfaP3JuE4sNWtrp1b2rSHnz5v2/UJ+663/YgNyjXbIitLkocAB7lsEgRi6jattbFpRw4esuOPPma/8a5fs4mxhph4OKw0DMQRUV+CQsF+6Id+SCDX8ePHU+PGUxpTwDwcCBwywCucKdYOTgFACXPCOgPAVkItOSyRfQdEQfoDx4C/A4LDBPzt3/5tlXlTFfLEE08IbMM2Af7yMxrV3/RN36T3Zg3wWoAzQPUf/MEf1HVcffXVMgonnjgh+wnIzmdxvQB+vC9s1de//vW6VpxS2Iq8D6DgL77zFwXqPfjggzuAEQAOAPYzzzwjsB4nnevl9aw73hMAGi1Z7pGzg27orA/AcxyOeA73h84d78E6ikarrB3OEJgtl19+ROcF1QZLqytKaMxfvKgDjXl88MGv2u2332ajI/Ukr5W1zfVVAdgkQRW8ap14JRZN7lxOxBPB2FPOdAGlOCGUuynh5hYRhy4AbPGKUhJQ1WDZjM48ry6AueVSIn7OuiF0fpsEd5zdGMGW7/idBiFib6sqJTXZZb+pmcwui8BtvOCUBOQkubBUHUN/j/CJJKOQGt8qQCOQVNMuSoGz1h4MrIldIGlcKFt1ctoKtYY1u1wjDn5VLLpOv2PzC/MCsOPsI2gI5jRncshrBYjN/EV/CeyN2NgpaOEegnXCWmDe+T3OdEBdviIpzf1GUxrmCPsWAU90cw9wmP0RlTYkg7xku2gLly7Zvv044Nt2+tSzCpyQ8KH5Ehp32Br2MdezsrIscC+AIe4ZFggyFMFgQYLk2uc/X7YCQJAgBl+BPTc7M6N7QQKHwIZAGh+DYItxYuxC3+Lw5YfFUhIDmybL/b7bboJlAmv8OMvYpYsLNt1oWAm/E3/Rtm19ddnKIhcgTYR2Y09nUzmbteOPPmpzp89yqElDOSRdvFeFSxFEpRRADrJ7lXrNJmamdAYdf/IJO332jMgJnc1Nm22M2tG9M3ZwcszGChkxMScmGjY5M4uulRVqo/aev/lbu7hAQLlP636sWheAPTVWs5mZcbvsyGV24PABG5+dUkBn+ZL1M0XrbpdseaNjjz1xynr5km1j75F4AnvY3raJ0VFbmL+o+cJ+EYRxJjKHYrp0uzY5Malk2Ve+8hVJuGA7eC5gNPJfUfbM/HDOw7JnLkjeYXdvu+02jQusfIDumH8abiJrxLxH0gWbxxyRBGTNID3DfEdZeATfzKV0SgGH+23LblyyuWMPWyPTtP7qgo0quWvW6m7bRqevxs3o2s5dWhIzvjY6YkvL6GWWrQcDGxkDQEG8QZK29I2heeNW0zY6HXvq7Hlb6/XsLW9/ux2++ip7+sxZW1xZtZMnToq5hD1i77BmWQ+xJ2OvspdINGHHse9i05XLNjU7o7EZDuzCVwtbE54j9zwMZockRvw9QJphEDsCzQCGw1fdIWHI395lQMvPSL6is9qaO8n5YC/wXg529yW/hvSOV7i6VCK2FgY2EiJ8YU9I3rKH3X9OAHZqWhs+fVzjMIj9n7jNOw8p2UjvEGnrujPq4LXHsDsAfjRV5Du9PwDeYIMaPRy8qlIxTGJfu/a1A9iSElFc6P7zMIANeJ3PFwVgh3/m350cQfyooF3xYZJPSCXyPkfiOevsKNGQMGd25qkn7Auf+riNFHMCsJEQqcLCpmoOvw+mnYDWnmXyJZucOWQf+fQ99v5PfALk2gbIBwEgtts2Tky4dMFuu+aAfc+dL7LOxWM2M9q2Rr1trc4FG29UbWNlTYAqADaMZCT8PLXhJC7nWied9B0Gtro/6Hk0wVQiIMmrENsrTuRsLLqkHY1KBz20yhmLYKjCgM5aJl+U/10vFZQ0QkakbRXrlaftQqtse659meUmD1unNG7NfgJx8VG7Lb2XYpNIXLAG9fbuHwSZJvaM95nabYRInI0UJPPD+wxXWAucT9IOsY5cQpS4zBMWg2zRNnsFG+RKVq7VFMuIL00Ta/YBFWLpOkg6CsDmPwhukjDNSpubpEmQaryqdfcMwUfQOCl2YSYSG1L6tt7sTsxW1hs4SnvTOhsr1lpdtH5zzVqrS2Jirq5t2Fqza0+dvWDjswftTd/zfTYyOWurSJ5JjsSBfkntIbkgf3FdvkOsbVjS8txSYocxEPaTEjVa90nbXy2BsImbG7uSImmehCcpQdDTONF/yEmGLt0jDAOt6Fxe18C/++79N/u3+75siwtLtrnZtNWVVTFQ1QQ0ElJDJMMwEkqqpSZw4QMFiEs8VC4BYtOUuJ58qoHsFGvFE7Jb8nWpLX3xLTfZO97xNq2X5eUl9y1FFEuNJxXHwU51RQMA7FyuqIq7zc62HXvmtLXzJevkC7ZJoojq7U7TykUnFICfcG3hBwYZgWvj2oOZGr/TvFoSNekeJTeTSGpho7HHod0cldBau6mZIfFBNDNkrjnDxBROzOvA8bgmKgOJJQKf4Qxj30S8rD55qAok5rNk4dhX7aYIHuAN2AH8KEiHMLCzg661m1Ry5lRhh5Qt5AckISX5m8sJbOUsYk2q2icRIdHAzlaqloWNrf5TBTV6DHykXKmKjMP64H7BF+QzFAuySSRBSNZBAlQiILHSgwXPOmROGC9iLtYS56ES+6nfF+zqkAVhXuSrSyKT2+2JrMTj+LOA8sSF+Fiq9oYMV6nZxfmLWm98TkjtioTR69vTJ0/qPYnt2Jces3i1NvdcTuoF3BtY19HDh+zl3/wSq5QLkmjBd6V/CbismpYTTyVSpPsGvs4jnlDfp5BuzmTSmoN5vStTE7aS14O9Bm6oOCzht7FGIo4RPpsws2GAm7mQVGVqOE9cwXsE+5qx4/mROOGzRJBLLPrMa1728m1p+ioj7YL7Yj6nAzuAFfT8pB8m2+pGho1cJyBIFweAzQVx8YAPEj9PXcBdd4qSGoIH9AGTbhXAV2r6yOSEBpcbMW/UESVhcnTENPTrFQCCCHkCgENLLtirDJ4HyM66CiajgLxoliKNJpdEUA5ahnfgGc1czibHnXky7DUBFGLIwyCmU3OnQYGMeGJgK1DM07m9ZrmCB6MA2FuIn3MQoKeUNgQZUMBcHazK+LoGNyB8bAxnHFb1OJ9Dk6LVlSUrFWh44N1WyVKvt9p27OSzdnF1UyWUg7w34fMSlC2bGB+z1736Trvu2iutveXspFhsEdxG6TkBC+Mdetb8znNh3+L4cf3KxiamTBi/0LMiQRELUpsngQ6AE57B8+xrgNaxwKMEMzJEw45tAMkcAGSXYGNyIGojAmALoO1LoxJD2W01rdfa0qbeBoyVlh6lblzRbvmixj0dtDuliymb73shse7FdnepiVgHAcKHo7sDICd8/LkgNm4gwDrsecbKG1sAtDhAHuB5BBgBYLtD45l59tJ/CECS88647hqsFFynhSzAdkAX8m3rZ3K2uV2yzWzFsuN7rDp70HL1CWtLXNkbQkibmeSOnPKkyQpzpOLgSMxZBEYBZmt0dwIeGox4to3nAWaV0MSC4dOG7QVw74CYfAHGotezL993n11z9VU2OzVlzz5zyp499YycVFgSe2ZmNffIHpx85hmbmp6xa669VvaFMqNNyphSF3kv1wOk3WXRE1iRLQ0NSw7vYZ1ODrPouBz7IRpfAIKQ5cVph+VHJp/M/Gitbl/64hftM5/4hC2cO2cTIzXLYAe6Hds3OWEzjYZKQ0erJetsrVgh6862HywezMaaCkMdAPswkI2VKHCIYTdIXmmBue3id9jY6GCJlU1zN/SvU7LNP8tU9khTm1ypYJkEahOzwaSlugaG3lazYyubHTt+et4eOXXeqrOX2Zt/6IetX6zaRm9g3cTgBsC2JKkDm6a5vmGjlZpR70KgdPllhwTcPn3qGTmfOK5VGEUp0GOs77zzTtkZdFRhHxD0c++AJ4DDOFxhD7AZgF08hv2BOc1hDGgN4495+tZv/VatXxwAQO/f+I3fsCuuuEIAmBqKbW3KqeAxPueP//iPBS4AuiAZ8tWvflVMTsAZAJh77rnHfvmXf3mHnfL5L3zB7v3ivQJmQt+Xz+d5gDCsJZouMqewS//gD/7AXvGKV4gJOzU5ZRfn5+XkADpzDz/1Uz8lMBPwJ2RiuL/Qtw4mLM4kzg42+OTTJ2X3uF/eh7XDtZPxZx9y34wxoBTrGxCF+6EXA436KOGEhdDude0Vt99mX/rylzUujNvs7Iz97M/+D7vh+hfuBLU4oXVkCFTdotBXid9hADvxuVQSGCxfzmn5EWr84wAD57PWfLJ9mGKF9Wmd4sxGlYHklQiiUsk9v9OESzYmlYenSl236NEcJmlOigWUKiQUoKo5o+taD++rYQmpYA+oakmBFpry3mAmpJ5am5uqVIA9Ii8qm1dSZ4NgvlCyQalqIzN7LUvD22zJMjnOaZ4GA61vc/NzWoMRuADwRZARTiHfcWpDr5C5Zm1FshDHL9g5wfwM8CqCUPwx1g3fBYCkgA8bw2NcA/uGIIW1wrqjiiFKUnlNgOnsFem3Fiu22WzKRnJe4YzTbZ3XM+z002DO2F/sa5orXnXVlQqqcP5dI3Og9wU45HXI4zAG7PfHHn1UzyV5tby4pJ+PUWUzM2O333GHLcCUrpR3AHyCHO4LgPXqa64WSyUAbNnoMg0BXbNfAB1Mo8VLtmdiyiokMwg+el1bmJ+THYUcgN2slovqYVArFuzxhx62U088acw761frKJVVquxbsntUHWYkk5ctFvQ5MO0K5ZItAeSvr1kdLej1Nds30bCj+2ftwOSYTVVL1qhXbXJ6yhqTU5KgWVjdsL/8238gfWxjY+Na1hOjYzZKiWVu2yYaNbvsyEG7/Oghm5iesFyZvh0ly5bq1reSbfVy9vjJ07ba7lsOkItAiHWMjmQhb3V6IMgvbGpsIoGCHfv85z8v0Dqa2GJPsb8njp8QEBvVLazPeD1zx1yTkAx5G2wj64dEI5JRrOXnXfk8NY5lTQOgE9ghwYFdY71wLawzZ8J5RWJUJjiA7emrkWLWyt0NW3n2hOU2L5ltLNsICArEg1zRlta3xEjPVUbsDFI6zba0yGn41mxRvdmXbIiIJ5y9NHNutvT3BZo3lyp2Zv6i9fIF+753vN0Gubx97FOfsrkL8zZ37oKtLK3sBFjcY5zfYWvjLA9QLXwgkqcAkrBq2T/saf4xppE0ZT8wN2p0nXrDKDaSjAUAq/tjw+A21+Cs12/0K4bBDQWY2FrkWdDjHQLHndjjhjj8+qB4hL8bBJLodRCxQyQ9uMarnnelJ0qXl10aDgZ2yKBFo8ohf/S5AHbM/TcGYLu/CaiAYKKY0EHikMN0ACmxOgXK+z/XuE4JA6TfckgmOPs6gG2BIQnA5iDS+ST5D69UVhyZ2LHIYuqvCTjyWNXHTU0Sk2+s8yzJiMR54wmvnOuvQzbIDOzcySfti5/5pI1Vi1aiQrS5KdkibBBrH4kM4nD5hYWqFUZn7N+PPWXv/+jdtgUJJOea3Tkk4LbW7Kqpun3nbS+y588Urbtwwg6ND6y5/IxVik3LDLasWnHZQU83p1ObqU8VfZztLlpI4nVXgiXxTNWQjupiro39uUajOjV0rSmx2NpYt3aTJqktJbUlT8f7ASSLDe/ElxKPS8Yka81ewbrFCdvMT1jtwAssP3HIuuVxafp77y0qJTpiYK8DkA5VPwZWEBgFfk3shWH/WrquGTO4nV4XHF/Rb8h7FfHeJEpJtDHHPKaeYJubttHetmcvtSxXa9iR5z3PDh4+5Oxrxo64WFq7gJ+eVFHvGoHYjLZXAwRT26PQJJWQkhta1QK6dx/vJelIxQMkolstVVaSKADAQjqpvb5i/a1Vy7Q3rbuxar12086cOWvrW23rZUt2Zn7JXnTry+w1b3yTnQMIBgTkLEyYjcvsuPzabfzdAAAgAElEQVSkkiEhXbJTqeaxL/hIiT46qcF1SBFJYif5cMhCiBCTwO2o+GCtEPcB/KtCnd5jKZ52++b6ulw3UmUPfOWr9sF//hfrtGDMOmtW1XEdMAgHvyPOHI6VAtcIX8djWQcLvW+Vx6ScOUihUb0ACYEkrpL0IjpB4mna7Oy0/eI7f16kwSaSZF2vQJT93SZ1ERreKZGWAGzaQLe3c/bU2TlbJDGaK9g6qgQZs8nGmOYN28g1cbaSjOfs4P44F6KRYzDHWSsxfsRHS8vLO4kGYgd8HM5g7pNzNuLzwGfijOLzgiHM/uWzsNWcx8RA+FCSaUMCt1DQeJBUjrOI85pr4h+vR36CauxdNnXOJhoNMYG7+GWSazHF9NiENhIX2W01hsd3ZvyxswC7gL0AtryX/FfWJ9Vx7NlSWXNND5l8ra4zjL9DWIMkSgNonsvZKnyKSn+qCooFVQSCnTG/jDH/xhsTGjOvtHQfI8BqxgFfZhjcFnDbbuu+udZhsp6ut1JVFQPANnPHed5EQrTuUnrEuS+gOsnMKwqWlm01seTxvbg3/NyZ6Rl79tQpxcHCnkj8dOg/5NWZxNAktbj2Jo3aM9vqi/fK219uU5MNyYjyGOQjKiFI+jiBFBvnGAhrO3A33hPJQO6H+9X7Qpxtd6SsEETUICYquZGS9RGvxN4KVjavH95z8Xj4G8RQ4Jm8PmIL1/d22Vmv7EwJ25Tc4Xm8L3/PvOolzsB2QNqzgzKw6mLrh7c0ZdABltZVdFt2DWxKIL2MwvUC1TQsBSTalMiGkMMlI6FuuTQv2N7p0g47JQBsMWeT0xUAtoTCh0p8A8CWg6AmZIMdADuYrwFg61BVgOxMrOEyPjGy+Kykry1tzFS2DPuwCOhTpJzS9VfiEFRJjw7axJpMXXVV5pwKkMVgT1k/OdoA+2UYVwVtBgDsVseb55HVVFbJtjVpZAO9AZyXS6sjfAIB1OQJ1nkRwIqSbrRsGiqLQAubAJvFx4ZeWt+0x06ctMXNtlmpav0spUpZq1Qr0sQZb4zat7/h2+zKKw7RlF5fzFd0DQ0nmXHmMdZBBMJhbAE+AI0JZLWYaCpHYyoy1Un2hMxVAOJu5AAMfPx4HwJRjm5/nTO647BhvkKz0rO2XjYQBpNDsbm+Ynv3EGgfEXAtcJTgNJUxMZdIhmAkAbGdfZ1kRZJsgpyznfLNpLGaAFQ/GJNmWWLJuu6Vy7UI0EgMw901Avi8K8synCAKN8mTMX3rqAEn1+QaYRLUSZ8n45KqBOT4S2DPs/FytjMwMAFlopFZEhpJLBStoSiKj67x8pTcyZbTTbJpkLGNQcH6lYbV9h6y6vQB6xUrtt7ykjgPLChV8wQSID7lPGq+koDXnYByCIiN+QzHQm5ysjU6BMjCw+BNZaXM504TVSWzndX45BMnbPnSJbvpxht1MMzPXdC+0D5ITRVhxs4vLNgNN77IaiN1MbIJbCrozmPwg8Gg69+1GThYZIo5qLhODnDWGc4Da4nDIyoACCo5xDGqYpTTxEs6f864Eo+FTDE6rn/2Z3b+2dPSkq5yaqNHXSzYZbMz1qBCIZuxkVrZup1NTnS9XxygMV48NlzCKoZCqk6R7do2q2LkYRBUaaTlkiKsIcYRhiwsQj5eRKKdZngEuM6WZyHQgCZHQozvSI0UAK4L0oQlAdRq96Sn+ujJs/b4mXmbPnKNven73mbtLBq/GQHYXeygmiL4gUgDx621dWl9P/SVB+zB+x8QUCIQbmnRRsfGrFJDn9tLjEOqAIBNWtadjgAQWMTMB+AxoDJANOAujhSfA8gF0EITt+g2jV3BsUNGA21qbAusar5YL7wn+mOAJIDo/B2nEXAdx4/XffzjH5eMB4AwTiGfgcQJDPF3vvOdWgM4JieOHbM/+OM/Eij9pje9yQN0GGilkr3vfe+TNAga2Xxx7dwncin33nuvvfcv3ysnjWvjswCcAZf5LD6XNUjTR+RJYHIzJgBIsLR/9md/VnrG3/z/MMo/+KEP6t5ZK4zDO97xDvuRH/kRscmxr4wv1/PqV79a98nrYLaiv3b33Z+ww5cfEcuh0+/ZW3/g++33fv/3fY5GR21+/oL96q++S3rGsO1YT5yN2CYxsXE0cKaGGNhiX6v82BNearIJSEqPA7F4kh3DtwA42mGnfSMDG3uAoxlssGEAWwBKfyBJIZ27qTLMmRiKkhUgAjSLHZjOe/X4ELDgTXiDXSazmMpfPTj0a2dMSUqpGWGSApCWZSqLpvag1XQAWw2XKRstVSQfstbp2ZZlZUsBsHu5suXLI5Yv1mx9vaUEW66Y2wGw2d/YUUArAcSJ3RABGecwwQV2IcoMBRglKTNeHyBXnEn8PfSNcZzZF5HU5J6xZx6Y95Q0IvESlQ+8HxULrNlgeocUB2t5eWXNtmDN5fI7sj6HD11mX/7Sl7XeX/WqO61ULtrFC/NK3lx15ZUCr/fv3+c2lbHdakoOjeuElcK94gP97u/+rt38opsEbD766KNqRgUYyu9ffeCrCgTe8d/+q61vbdgTTz2p16Flz72xbwBMZ/fMOmMxMXg5Z/B/XNvUAezOoCt93pnxSSsx/rB/Njbs/NnTYgwtL12SHR2rVVVdMDkyYk8fP2EXTp9RUAYDzteHn8OsHE9oIhWTtUyBRoJNW15ft9WNDWsRIAFEUrJOBVS/Y3saI3bZzKTtn2zY3vFR2zM1aZMAl/URK4w27F8/+Wm758sPWG20Ya1mR75frViymfExa1TLNlYv2YGDe+zI0YM2PTMhm1YElK7R5AiRqpIdP3Xe5teaVp2aERCbQRKIMyKbsz0z0xoP7Cy2EPtKYhDQhvnHh8NmBkOL3+//ylcUJyDxsnePB8vMX1QrYcdIOhDEYXOwadhXGnRSbYOdpQEpIImC8XTmYlexfYo3+n19Nv84X4cBWQeWCgKaG5Wilbqbltm4ZMvPntDP2daWkrtARQA3mULZSrVRe/bcebu4uGSjNLaynPZip4vcViINpF4TCoLp1bDZtOWNDXvy1LNitn/f295mC8sr9rf/8A92+sxZ21rfUjAY/m/4QaFB6k2QdskzkawNsFbSigA+z9FtjUpRBarJ7gSbm/XNGVmulGxqZlLzyNwMg9/8zjWEXxt+Z5xP+k7SodNXJUh8fhAQPAHoQGxozD5XRgQ7CgHDm9uS96Ha1c9/PpuS83q1pvkniYotj/dPLVTk++363u6Hx7/wF+Pan/udhFCGe0zVPD7bqdJWINquHi6gdWp25GdFImwVadKX5kds69S8MZigAgkCHE/MbgF0O75YYmqn93OJy2BrOxEhfG1/zW41poBNmmCS/IR4MOjZ+aefsi99/jOqzitSIdrcEIAd+sEqyVa8MbDtUs1G919hn/3Sg/bev/17K9RG1HyQ+do3O2VH98/Yr/6PH7c95b6devCzdvxLH7dDo31rZDdsqrZtucGWtTqr0kul6ZyT2B3ccMzaAY6Ia0NgC5DA5bpy1uplLVtwsEGkFBKAJJVqNRsbHVECsNNE+7yt+BrQWYAxLGriKZjJjF2/q2o/8smtXt6aVhMLuzB1xArjB61Xalir7zrd0um3vlXLSJJ6jDNM4onkuKhSyFAkxmHMO48ruUvFKA376DkjFjl9YZDW4x/SMVnb2Nyy9c1NW1xatkuLS6pU42eqR9bbZsWJQzY6c8BuuvXF6nEAC1sRbi4vf4q9pbhNrWo8EaL7BUMQ8QPSu1ObAsBmkXzDz/rdpREkWZjkDkUmIkZIYCz3QTzZ3Vy17ea65btN225t2Nbqss1fmLPVtU3rDvJ2cXldetiveM1r7UWvuM3W0fxXss+1u5F25NoqtZqtJsmBbIbEQeIEQJzJ5TWXxAmQwZh7rQv1ZYJk4P9Y27yQ9SupEQHTDsbxmZJ4RKoFQBwAO/VgYK8g0XLs2HErFEp27vwF+z//4I+sUCjb2io+iyehYVCTGOLruYlCJflS/Lpj15J9cTvo1XzIpYSfBGgIsYT74DyTD9pqSh6kWMzbf//vPywyFRrYayvLVkMLWwA2sjmazR2Ne64xmynAstR4nzx3wZ6eX7DtUtUQLiXeohE6RCzOTew8tj18rGimh0/Dmgk9cv7O7/TJEcDY6ew0HAzfMVjUnEf4WnEWDDOqOWs5k7nXwGZ4b57LmRuM7gDBI64KIiOfHdJi8rvT2QkRVed3t2dTE+NKsHAWwwaGLAn7mTWTo56gT3Ub1RmORSA9CWkF/5zYCFurawNTbHeUrIiqunXY1ZWq8C7icKRI0aTHx6K3hhq5Et9BjpC/AFbTV1UA6y8SF/QxiJ5GrAvGJSrKo/IrtMS5Z2KtwKggYXKvrDPOP/q6QdrgC4A/ZD+IIfGJGEN87qnJSRFGJsYn7dFHHlWsgW/OewdBjvfi9fhOGk81lIfUWtLnU8HVSg3aW8hukATNZcXAPnrkkNKRW5vrArBZ5xvrnuxzW+17FcyQawpcBgY2vwuLrFQUO5IsCgA7qr+5v+cC2IF/RSKG9wxGdfhuz62GCBwn3k/3lYg52OjwY4bPfuaEa+S9MrfffOu2Z4tTVjk1dAw2cxgFDkV1nE0Atp6fmtoIuEka2HJqEoAt2reyiG7EKeUHwA6dGrFHU6MDsQYSAzsG00sInPEURlumCn0bCbkDfntwzODtZF+TfrDARWVR/SCW3EU6aL3RnjuHCmYAhpUeSh3OcQorZR3CXu6CxrZn9UPqWAwydK92Al73kdQUZMgpJJuvRhG5gozTytq6tWk0CLMETVBpW5sYSd4cLppBehDNRua7mkmRVcn6vbC5YVhiAAmyCgUcADhdGbuwuGLHTp6yrX7WMuXaDoBdKhWUPZydnrTveOPrbWpiRIBVzFksIK4hskfBpo3DIDJ4NA2EpUKGmnHECGDsPdgYuEaVGhpR7kVX+JIWZwTfKkVIjBXGgN/D0Hp2yEu2I2sjn3oIwFOjutamPe+KI9LHZK4lcJ+6IAOi9BizTkvgNU4UWUAHVvygaXJYx+4QiJ1+UyKHkqqyO6HpOYxLANisqVhPkWXiubEOWS0+t0nzbKi8R2uGxFBrXZkyBz+TRhzyDSpD8sxCNAv0MjOYJKmJjOQdAJG92Z0z7jzb7aX7fWf1keaR5EqKStIYkr3r9LatiR+Xr1qxMWv1vYes0JiyluVtgwZHiVGCtpcA0D6BLkkLAkxnXsdaiWxsHIjMO+t9d3id6aj1nbTLCLQdq/b965l6SkC9izbMAtbrfffcY5cdPCjNZA4IAFoO0tGxUYEj2CYAjNk9exR40nAMNt745KTK7oadP8YR8JnDAQbwytKy1iygDO9JwMWXpHqqVR1ErG3AkzgA+F2dxwHgKXmBGZP03h59+GF733vfqyZTdFeHDVPJbNueRsMOTE/bSLkoALtaoVRv3Xp9Dggv3YqS3WD0BIMgkm87thF7i/0tFCRRIsZWGTYQY4sWZVbsCDTe5P5uO3M1GmCxTrgX7pGyWoBnGNhZ5EdI3uWRgsiKxTbYzqop2NeeetaemFu2A9dcb6+963ttrZ+xXpZmMHlpYIeECHshGNg3XHudGln+yR/+se2ZntEeHxkbVYJB4PGmNx38gR/4AfvIRz5i93z603b5VVftSFAxD/ydBMVrX/tarR+AZPSr2Vvf+Z3faZ/73Oe0Bngec8jcAJ7AHv2rv/ore8lLXiIwnPX4K7/yK2IV/Pmf/7kePzd3XoxAnAQAPORBkA5B75psOJrTvC8H8dve9jaBKwA8PAbAA0Bz/Q3euOwP//APBUbzXL5+67d+SzrUfC7zB7uQz/n1X/91/QzQF3YFABygLs4NgGiC/re//e26P4BL3oNr+5Zv+Rb7iZ/4CX2/7NAh+/t/+HvdM/fLWqXs/vu///sFFGFrowkM+t+MI5IkfP7hQ4ftz//8PXbg4GVqAFsdqdtP/28/Y7/xP/+nAGycWDpU/+IvvlNOO+eMZBU6ONSKQjxBIga2ORMoyYdQzqrmQpyRVBCRRMRm8Hgqn2WMQgPb9UHdbnmS2v9RjhcA9n+UEEkyUdJlTMmdVIYaFdpx9siu63qcRacAhqZMyeYqiTnUKDJsEdfnAAulw16Not4N0gKEUdJXAhgtbpzCcrlqpUrdOpmcbSAhkoeBXbPa9B7b6JoVKqNWKNVtcWlVTZ2R7bm0dEmJsnCacWSVIEtMiACcA9RmD0RwIUBjiAEcdiJsbJyZ2A0CkUgO8R6RmOdzsDskdah0ALAmkcRaYj1SLcDzBTrqjKdvRcXOz82rgQ5JVBIs995zjxLqzB/feZ9bb32x1t/XHnpYAcTllx/WGmb8sePo5OMvBQOGvXNg/377x3/4R30me/DokSMu9ZSSWuxT9iX77vHjXxeADeDLuub+CEBmZmd0rqgiKwHYfCZNbxRs4HfA3swMHBwfbRiWsg/I1m7b/PlzLj2mai2XKuvR1KlatblTp9R8kSCs2yEgQZsSdqk3boKoQa+XHH5QNicZChoOUfJ6fn5eAZaAjk7LJkp5m6yVbWasbrNjI7Z/etwO7N1rDRoglmFYNuw3f+8P7NzCko1Pzah8eqw+orORXgrTozVr1Eu2f9+0HT60z/bsmbDR0brVxxpWqo9Zx4rWy1ftxJmLNre6aY29B8XqRvuUJlK1YtEef+QRe+ihhwQuY3OYn297/bfZnqR3fsXznmcf/vCHNZasq5tuvkl7+e6Pf9yuu/YFdu01z99Zr/h3+H2MLwE4vzOnJMxYR7we2wO7C/k8bCjPwd4x19FEPIIYgjyScBG8B1DBXOI/A1lW8hnLtzes0t+yU498RQzs7uqyFSUHiMQaBqpgxXJNAPajXz8mhtZ2tmDdQUE+EMAQ60GEFgJpqg1o7JjJijEP4eSq5z/f3vZf/5utrK/bP33gn+2pp07a9nbG+l1vhuX+1y6bWestaYwGcBz7UiBtasYtdnDyDcO/jXPeAdBvrN2TP4mdE63XG6tFDIe/F34zz8GWhGQU+zH0PBlPgv6R8Qk1kg8AXtcZXSeTvJDOJBjJO3JyuxrWUqCmNDzFfAoqAb8qFUlsEbuwHrABBOTDZCSehx/mPu6QjN/Qz8+99+FAFgYjCSIaR4e+roPWHsvycxAA9DoxWVPpmStFyUdStbGY2c523ZEOSQlMf2nqoZQqgp3glRo+pmqigCBDLoR40RsYhrTQcBWkS3AAlnIu5fH5B10B2Pff8zmbqFXEwDZKwEvEfym2TA3uBIqW69Yqj9mJ0xfsfX//j7bV6qrh+vTMrL31rd9r33PXG62SbVlma8EyK2ft2H13W3bplB0aydrCycesXujY6Ag+uTeBC2hdazM1h/eKh0SM8fbxO4A2AHY3Q48ZSGmJ1QphTfGrP49KQBqxY0cDwPZz2Kuw6LHDXu8RN3KW8V6Zkq2282aVacuM7rXc6B7rFerW22ZtpUazxt6iehlw0aUUdd0iLQPdJLAbIhOJZaqaE87B3xTDtFs23Rj3iqpuTzYBabvzF+bt4sKibTRbkt7gfCNWqo82bM/e/bZ//wHbs2+v1RozVpk4aNvFqprCFssV20BnlzPEWXPaY8QIXlnm0hLEdapCpkJWvRgS0zrmIPXYEtAOYA1TW9iJk8UiBuHcxH9RvJQ0htub65IQ6W+uWq6zJSB7+cJ5ybq1Wh07fXrO6mOTdmFh2frFkr32ru+2aXpVjI97g238HGTLel1JykG885p3Z42TFtJ3VTggM0ismvpbJXJTVN8DYArsS01MHSOCkIifBxjf1xlJDK6qSuKIHjJlzso/f35OzRup8kWG9l3v+nWj4mF9fcuqNcDbLeEenm1xADvsSNhIrYlkT9izYZ/CDrdbTdc/5/U92L412zM7K7sJ9kTsiexZAUmfYt7uvPMOe+Ur77DpqUlbvLRg1SIJLnY5a8TBKcXusgkOYLNPOttZOzV30R4/ddoKI2M2oPcEseX8BV/3iSQZ1aVxrfha4d/FfezEz4OBzsuxRkP+EPdGYl9x8ejoDhge9xeJusBagmHL8/lbVEbL3iW5V+Yv+lsRCzug2VFcj+QHcxrAJWsdOQ5XD8Ame2qRtYe/QuU7/b6E27SRcm3ZdtcrM3geZFP8bc4I1oLkiBNOF5U/2GmRNsCVkCSkkam0rgsaTwBsfC/Ia2JqJxkMrtGxnL6tra1qfUGUEHax1dqRpIjzO0BY1jI/48tw74w3cRHnJ+/J3FHFLeC5PiJGdiQBlBQebCvmG5bxA3cgnoOIx9IEHOZ9AlDn8/CZqASgcok5FQ4GHpbknUUKFYnX5U/64JOQH3tdu/6659tNL7peeObK8qJwAewwBOHA8vBVeQ8arMf8++d6T6hYh8QA3lfNXxvJdO5dpNN+f4c0E+d4JHdjnQ77PrG24hwHY40KssCNlMjCt05s+NBZV5IsqTzE3zJ33PJNOwB2lGDpKBsCCmNzsYhw8pSpxBgRtApoSyUlapKwWzIsZpAcQ6QW6MYOa9GZpCwwNXvAKRIzEHDMmzgOA9ihocn1yJECAEM7DUcNLZu+09gVkKRrHpYQ4Zxk0QI2hlMsg5BkT3YAbIFlWQUllEaTWazXqgKxAX3E9hKg6hvWm7c5e9Rhweiy600wYxLDccLwUlosjckEYCv4TOUjXDuddV1DLl2fKvJhRMKi5NDtaBFqc6XHOPMw4gBWcqCyWWlanb6wYE+dPq/GNVZEJ6hsndT9GTDrissP2V3f8UZrN9dcCzqVHbIR2ZwsppBPCCc8dCTDILqoPswVb4zphxKZLc+y8nxAPzrLq3wwJSIEqqKPBaMPJlbKKA0b0dgsoSfIhooxjUx/p9W0nPXtumuvUamKpGC0i9SZRz+T8YMlAoDN5vYyFgeKGS+yv3JY/ezZ+XLA1jXBlPlKJcIOECaWtFgzKev8HB1s18ZyANsd2t0yw9jYupbtroAUNrGuS+CuN+bYyZSJFeGMGXcLUwMQHMieA0Ic/CorTOxtB4O8G3hUSMjpVQLGE1E0UGn3s9bczlmm2rCR2YNWntprvWLVWoOsmLVe7uhlf+oenIDryLhG5pYAhblkbbA/eFwN+4Y01IYDFQVMuaycRK6FMUHHSVpsZMWV4XcpHUqtj6F7vbik7OM4wXmpJHboxtaGGkFd8bwr7MjRo87oUta5IpBUDmRqNiBmSSrHA9ymw+++2T22urySspEuwcNaDUYazDOCaPYtazkcI8YaAHZLB1w+ZZAHdnFuzj7yoQ9J97lKkynKzLYHNl2v277JcRuHKVUuyr5kMwPbapFN92wm+4VDYWetZTI6yIKNFcFcHK7IgpQzZpUCtoruzzhiAHMOYMNOKJeLLsWSpBfYg1ojMGEki4CmorOnKcfNFXDysippBZQs5+EBZVSO/uCxk3ZibtmO3HCL3fnGu2y51bdBoWLbNMIjcZmlJNIDeIDp9uaWXX30efaRD37I3vfev1aHc2X8SfIVCnbNtc+X0wjgBGsYABigA8AimAEAxQCzrC8AKv4OCKtDu9+XvjQAL0ByBOskAgB3sUmwn2ElsBaxazR3BKhhrPmMM6eftR/+sR9TUzIcBZjNzPVHP/rRnfkA0OGz+HyARpjVANYCLGxboBlrg3L7SOK88IUvFJD8j//4jwLMuQ/mGOb4Lbfcosce+dojAvEA3fkMrot1FR2xeQ2gD+Ag1wbow73AOgeYh+G2b/9+e/KpJ8UWwbECLEBSh9fREJK1guPFmkbmhLXM+zCeszOz9sgjj1qlWpPjMrtvr931XW+29/zFX9jK2mryAcx+5Vd+2a59/jUCKgj4t+i5kMsqsKYEUwxsfAHOJdjZ2AzkOlLiD3kgSQAAdIgt7c2y+MJplS+RGiHHeS+5DzW5TXJQgIhJQiTsGb9n0EBUw0ZnXCtBliRFeDSSraGh7cA0QTCNhDpigcjxS8k5gi51pk+gBfq2en/pOW5q3BjPQR/2AgHqwCYnxqzXgdnRtJGRhlVGxmxrYNaiudfYhJUaUzZz+KittvqWKVQtmwf8vWhjjXFEvG1pZXkHwGadhSROONPBkGCcWEN8RaKX9cZjUb3B/ccajIBRCfpkS9gDkVSN/hasNx4jgYIeO2sUMJF1xx5h3QS7U057YsP2GIPaiG1sus3653/+ZznwlNgS3BD4UTGAxh379etff1x6y29+85u1xgG3nIHk5wpnLZPHewC0sae5d2Qn2gDd+by04bnXV73qVWJ333PfvUpWEsCR1GIvIcvGuRdAGuAKvgbf+QwFQIxJjnLvvoJIAOwSQSdVgN2uLVyYE4OlVilKdqy1sWYby0tWL+TtwqlnbXNpWWu8WPJzDgDbu3xSbYgEAYBp1TbQhewNbKPdtotLyza3sCBZERqHVQo5m6oWbALZkIr/2zc1LgB/DAmWcsXmVzfs3X/4v6y1nbGRMTrHb0vWCUYTmt0TtbJNjlbt4L4pO3Rw1vbvnbSpqQkbGx+3Ym3Umtt56xfr9uTcop1f2bLpQ0dseatlxfqIGmB+9hN32z2f+5xsyRvf+EbZZXz8Bgz75WVDZ7NaqyppePU110iaiAa8fN/c2LBPfvxuu+WmmzXuBM3RJ4L1FMwx7BJriXFnHX3pS1+SjTp0+JAIDKwF1lskRqIZLUlJ5jSAcN4zQArWIaAUtosS+ZHctpX6WzZ34jFbOfuM5dqbDgBCioAN2ekpsXRh4ZJ9/t577dSp0wLEulay7sBlKLxPRkbgE74yPn6hUhHLCT+CJN9NN9+i5ru1Wt1m9+4VoESJLfcQQZUSuFtbO5URsT/Dr2Bfhy8L4wkiAM8JHzy+8z6SYRxicHOJIn6oBB+5QGypO67DAMfw788FxSO+kt8IDlqpumxJmj//2fs+sA7w61Q2TrVNArLj/dEqjbgr5jvsDYlh7A1nE2dy2J1hEF9Vvd+Iz+864f8fPykCy7sUg86CANmSDu8O0J8A5miCR4zkY+JJV/VISqoR0VkAACAASURBVLrYobG2owP+DdIgzqANX15QntjWxHu7Mlg7cibp3IgYUP6bqiXjhmH9FpzpDBjY69i5p0/aA/d+XgA20Hy23xcD211xj0FV3YEvW61bdmLWnjgzZ+9+9+9xCtubvv0ue8v3vdVecP01qTdGy3K9dZvIt+3CsQftyS9+yp43XrXO/BmbrQ+svfG05bObDkKqb4Wvo2A07zCYdRPeN0hKzPiM3EuxZi0lgJD0yYusxnoWQ3zbdFbEGe5JBa+sVIyeyytWrddHrLmx7qXx21krlEdsZWtg2dqUtXMjtl1qWCdTNMuxDmsuN0b/pULOWp2m4k0lAlJcRMUlNpjzSeMryU9vfOgVrF4lA/nq0ceP29LKqi1cWlRDVF5H8m/PvgM2PbvXLjt8xHLFslXrozY2PmGlSi0x/skaFawPdz6b9wS9dMnRUs+pMgDbRHUmY+Hgi2MYoY+MD0SjX+8rxhryM8sjU2doR9IfrAQ7w74nxiHxJ+a1JNE8oUV8C4BNY7z26qLZ1pr11petubJk5VxGMdXF+UUrV0Zss9mxuaUVG1Rq9pLbblfT+0Eua6vNTctA9KM3l6rHqWDyhAbAewHdd/w39SsjkUXDQ4+JIXZFIk+RZmJThixsJNl4HKwH3AeWLGNXgXWpnlEtVb5jM77++NdtkZivUhOQ/u7/4/eUUCBRA1ApMI4eVwnADrumMRyq5Bh+fNgWCgwDF0iM9qRQLrsHIc4bIrZtfR1JCyq7KnbttdfYd3/Pd0kih+aYLjvr8jrCDNToexfwz2Tytp3JWy+T13g/8uTTVqIqnb2TL+g+WffRvyeSoPKNk9wD7xfxaDBgFS9ubYl888BXv6r55wzGp8N/42cSxYx56Bvznryesyl6ORF76RoS65rP4SwbPqOIEXkOPllU+uAHc91B1vHEKXvNnXFVC+EniijSlSwqhEL0vsE4UAHYWFmyfrupvSzcT/33HAMB92J943Nz/4qBE25EHKFqSe2zkvZk7O9sAc3xbZ3ZWKrGxLg01L2akWaFSB15spn35f17NG9O1YtBSOQ7Y8J9M9bcO34//jBjy7gBRNPzJSS/8Ft5Pn8fqdPEcUlANZ9NMpfPIN7DX6Ty+/Szp+3UqWftuuteKF+YGC/Aa8b16quuFh5Ccp/zk8+D5Av2x37DBgBgq3oBYm6vI4WBg/v32O23vUyxGjgYxCOwAeIePtvn1pUVGA/GIrDRTeJ2yHkJ48UH5LlUGArLSoTSALCZ7yBdxT7id5n5BDhHHBOJGMZdBGQksYo0C2/Lp4l4JfYo33k8wH8+P66Lx2VjXvPSV+xIiCg7nrRRhi8mAGxl/jjwdwDsjG13216ujhg/B0lqdCfw+v8ngB3aw8NgNeytALUFYibjpwxVYmA/F8AWQCPday8jCwA7dFW4rgCwlUEC2FQDJpo6UPbSlUEdG0Hr2UsDMEmAZwoiVSLR2+mAm/xeBeEA5dKwTo6PHG419SgqM4SBWV3fEANbxghGtBqlwEiqKiukjBZBdGpwJq0mgnGCKzWOSl3NAeMGPWVRcAyQI+HwJGg6eea8PTu3YJ1swTLFquXLqaFdty1g68brrrU33/UmW1leUCCvgzFl0XcC1F4vsfC29LkBTobRwpnoDzIqq2Jc6F7PIRZlk7yP5EHI8FHyUnOh/FiQAIw0IIMJFFIQAtSSxlsY6wCscZBZg8Eyw4nqt7fsRde/cKdMQs4RYETS/xHzGvCk7fIhAlYSu08bGcaNHDd3KncZH6n8PZp7YICVPffDV5sThk+Ufz2n9DGkeMJQRlOZcPzFrNlG+w4dVgIzun27kxryDgFYiIFN0oe9mRhervWK8x4lWQCvTbE5MAqe6faMlXeydvaHXFAy5TCHLWet7YJ1smUrj0/b+P7Dlh+dtM1+RvrXZOKpEHB92r5Kf7xEMKOATsyJtM8B9obnlrnHmIcETBixOKBldJG86bnEjssFtFL50ED7jwafsKMxzuhj0ZGXbvY0B/MMccfyxbxd98IX2mhjTPe6nOQoCEilT439SA6Nyx+5VheBOZnTyca4WNh8RbMLgFC+OKz4OTLWBOLcf0hVEEBttdoK7LpobuXz9tjDD9tfvec9YrYNWltWhOWcz9plMzM2OzZq+UFfAHa9TPOaphVhY8OwyWb13hwqfB829srk7sjX+DpkXKuUog96Ag6xGxyCwbTGbqH1JeeKdZBAbDFJYcqmho5ofpJEA4rNFnOWLxUUGDiwt22NkVEFAv1c2b708Nft+NyiXXnTS+2VCcDuZrAvZZcOyZqkRJhjmjjCrgTA/ru/+mv7lw980NZXVhXQwu6FMXnl1VfZ0cuPSI8ZJvXv/M7vCMQgYw2DmvUDmBeawAEIRzNCNKwB1z6FHuncnMARxobX3XXXXXofwBLsK44eYwvgDRubRor8vTE5Yesb65L/QB4E4JnP/vSnP60yes6MO+64Q8Dvz/3cz9kXvvAFORQPPPCAwBUy1GhiA6r/xV/8hR4DrAGk/umf/ml773vfK2YrIAzrBwAOHex3vetddvzYcTlQXBvAOq9jDYbTxFjwPjhBkcWHqQ0A/Uu/9EsCve981avs7k/cLbCJNYHT+pM/+ZMC/X/sx35sR28We8N4AQ5JO5Ase6FoTzzxpDSwAeAuu/ywXX70iN39iU/4nsxmpRn3znf+gl128IBLT42hU5c0MZHVkC6osyz4max/Hmc+Adjqap8aOpPcFHCd9PvZPwFMqgmRzjNv+qiydIHK/l2amQqKgwHmOp0etlLVhW30ZCLrmaRM2HMFjPJtOBuolHUAm+ocmh9zhnIGdppNyaTQcIYqHsweIB3XyLgh8QKYCtgP+DczM2nXvuAKO7B/r3XaXVteWrXGONIPo7be6UvrkBBn6rLL7ci1N9hm19TwqT/I2TOnTltjfMImZibt4sKC1lcELbCfOSMj2GDu4kyOZETIaJHQCLYCcxrnYzAP+T2AI9ZTyB8FoB1zg02juoD1zWvZSwDavB5detZTnEf8jTVZHxlTYpygn89GFofSSBp/Ylvf9KY3av/u27dXawlH9YH7v6LEDu+Hw69GWamBCwl8mNayEZcuaW+x15irO26/Qw09ccBZ46z1ickJScghF8JkSVcbLW4aGwGIpw7mjM8mzeZgfavnhku1AGC3ui1buDhvU2PjVqJSsNW2HjbozGmdz5S3KiHT71pvc8PGqxWbP33a1i9dUvKk03HZNYIqSAq5HI2lkNrLS0qmM9i26mjD5heX7cTJp22j3VJ5OSB2pt+xwzMNm6iUbKxSslohL1mQgwcP2AQNHMtVe/DYCfv7D/2rGP3StUaSptO2eqls+e2+5EdmGyMCsA/undL3PXtmbAx2VKVmnVzZeqW6PT2/YhfWmzZ7+Aq7sLxmxdqI5mplYUENf1lrrCV86S/f/2VVNd52++22/8B+e+bUKZ2D//T+99v3vOV77OlnnpGNP3LosF2av2gTjXFnIwFWJSYZ64kgl3mKxHYkHzhXmafrXnjdTlCq+UgBC/OOLQQkZ/1hN5mz4USOwFpYl9mcba6u2P6phpUHbWsvXrD5kydsvJSz0nbP2mur6ueg0t7aiPQxP/P5L9hjjx+zvtErxgRgo1vLP9i8fO8AyHCW8Xh/YKOjY/Jzi3lnBxIMAo7RhKw+OuKVbkPANPdMYBtB3zAregdcURkv0hsu36K4JMnRhV8VyZYA7yO4kz8ASwk7OQSUxnvLmCTAYpgJ9Q1/lzwYfYrcPxQxJ7HIdwCDRIqJwJU9RTDPegDEr42M6vyI8ufQrOSzOQuxJexZYoJgk8c9KjZKicdh33vXB3cQ5//ti+QxPks0cXT8yBmuw/62xkya4UkiIhrGqc9CIkwlQkVQneVzpSrIAKS5WO/L5EnQYBqqUjj1hIrzSTFG6jHgwPVQYz71YHLYDVvFc5HEyPa60sD+yr1fsKl61fLbNBbt20jFm7OpNwxgAv1fYDjDTK2P2sPHnrBPf/Kz9ua73mLf+R3fbXkaOeZz1ssObKu7brWyWXv5vNW6G3b/h//Zpq1ro52W9ZafsYnqJStlvJE4lURch1fspb6YSc7CQXciDipYvck3Z/lWd2BZ7F7eSWqtjmv/V6ojVh8ds0VAUgHHDvwDhPr+wUQWrN0bSE5ufWVFcS0geH1sylY2u5avjlseENtK1uxlpLfNPiS+lgyBpBs4GwuSCYwKVUB0qiKpTqXymT2/ALN67oJ6fiyvrNqlpSVbWt2wxuw+qzcm7MCBg3bwMnoIzFi1PmbVkVErV0esR4WFwOS8bA0EPEhDxPPYNs4kVYewkbMZq42OCh+gagMbDzjP776vnNnqaRCP5/KVkkhnIeMTCQP3akw2iHsEb0AKQfGM1k1RcR5nkJjYKd7rNrdsc2XRmssL1ltbtubSvCFqsjo/Z2PVmtUrdTt79ryaL2dLVVtudeziyqpN7dljL7vjdjt6zdW21evaOjIC3JfAU8hLLtdWytN7y6UtVQ1eQMayLR+bPQ7Ijs1iTOg/IXvjIi66dzGgh2Q92JM6qyHfbA/kg+ELIjt2//33+3oYGbOJyRl771//rT1x8mlb32h61Qwa2iWXTQz7FAzrOIeiXxdjxvMj0c/vToh0GTVej+3CbQQoxJ4dPHBAoCcSYUiJNWi2fPRye9vbf8hTDFROJHKXJxGTTrzirTBszG3RssWKEsdfO/Gk5esjtrS1pYos2OXEM5wVxAhci9i3qVcUZyU+SxB2QmpVRMN6XT6PtMTL5Z0qJc4K/uGXsEax13G2ct98Hmcpn4nfyfkaZxWvYcyC6MA4BDbE/HIdxDpcHw21iTvAxbgeki4Cx5st+XTICKnKuVJSDyaAavxsVexw3rVbqjohEUCSq1QoOlETH4y+asT4Ak29oofPZA9I0sQGVqpUZD/oFQJhDTWHQonvOUmIkIChypFYhvXXbDWVjGA+WSdct/qwJGIpGAbjxjrg84I5jO8fLHTGAD9J7HX8vnZHMUKsL8YDP2j/XvfhGd8AbAG18YfPnD4t//rf7vs39TRYRVJYWtNtEZ1InHAtc+fnhD1C5GAfcb1UBWAnVZUp+U/HDsBLqIwF4xofq9u3vOZOkeRG6lURSNlfvJbr43o4u1lLsNGDWDDMwBbBMON+PWPnOtjerDowHf4GiO7JK/dhApsIfygkpeI5AVSHT8h8Mx+8byhkMJbMdVRl8p375XqFeyTymrC1V73kZdvD0hoKGIcyWDGJcs44hBJ4LYeDgIASjtSkj6wURo0NIuNSLivTOSwh0mx3lZXkgIkuve7GJI2oKLfiAYHKXpIQTg+LmsBbA4TGZa/jshkp4AyQkUXPBDjDa1cvNxbaLtMbQLKnzA/l0A6A9sX6HBut65CAhcVG8kkFOEvMcg4eHIUkQaLGacp67DaJEyhcyCuLyOFHYAbohZyIFnbRM0IMgaj+MLBxpDnw+jCGyqlhXVfAKc9REJYkRWCIA3jWKhWxn/PFkm22O/bQ48dtYW1LDMkMGpzjk7ZFA8nlSzIo111zld364ptsanJMZVh8JkYrQMkwlOE88ngAd7GQYaRkswQtkWF2rXGx5BNg4Ad3AtDU1dqzL8rSwArb3JATze8Y2jAckb0NgxrAdjjBYqGwqNdX7CW33OSl7d22NKkoUyHIg3mN/hoJCbLTgHtkrKNhmAPDsJGd2R9sal3vUNkg4wtTVA3EEtNazvcAyROvOgiAMQ5GQJjY0LBUokwoQHkxeHMZ21xd0rWFfrG6uovt7extdWpOLAKPi/MCZrlmSpVpiqovXbPLokh+IznUYgWxX1jbOHbSf+57oynL20p722pT+2x870GrTMxar1Cx5iBjLUBLlRK55hxjGwwQnAqcMjoOsz6ZC4JV5i8Y2SptSr9jB5hHDmPuLRhVgAp00QUkFwhAY45qVYcKY7a+tuogbMrMEjSwb2UsYXX2OjY+Oa79rySWMrOelEDWhnHj/gXi9Jy54HrWJTV3BGSheRMBOAcKzkDcR/yOAY61H6xHJZiSw8pc0IQBVjg63X/+f/2JXbpwwQrs4eaW5fs9Ozg9ZQemJ61RKVuNZqtIdgB+tJt+KCXdaPacKhVS5pJp5TCNwDLuJRjYAPuUTzMvgPCAjTh/ntF0FjbOna8tGv+kxnNiDQEW0tEYxuBATKY8Y13AvuZtpFq20XpNFco47CtbXXtmftnu/doxe81d/8Wu/+bbbWOQE1N/s921fLlk/cy2AGyud21l1XLbZtdeebX94e/+ngDsWrmisYRxOjU9bUeuOCpbCVjxyle+UqxnxhXWO/sfQJlmi8w34CGAMMAv9w/IAcv6da97nVjOANjRpRuGMtIbAHC///u/L+cMUBDN6x//8R+3v/u7v5MMCOfe08+esudf+3yBanzej/7oj9ojjzxiH/rQh3ZsMQA76wYt6l/7tV+TXAlrm7XBZ/L5MKL/5m/+Rusf+8x1oV/9l3/5lztAOPcBGM9zf+ZnfsYefuhhnSsAy294wxt0NnCfgO44MqxBwGo+D6cRQADZE8bwj/7ojzQ2R6+4wh57/DGtWxxfHKy3vvWteh1a24wF18TahSUeHcxZazg0ODIwhdZpuDnesKmZaTWFIbnA57BOJicnZFc432CswcBm3wMMZQHiUhNkbCu66YDZNMLDF6BBlbMF0RzOiDGAUcEOBWDjcljoUpO4TYqmiRGNAxeNbWFHK7mnBLWzuaLp644PweN5NGedZSdwF+YCSWhJSqFTtyWtPU/KNa25uWYbMARTt3R1TSdQlC/gZ/HaqjdQ3JBWobOrKCl9wfVXe6VDiaYnVavWRq1QHbFOJm9rMG8tZxP7D9nMoaO22d22XLFmtZFx+8AHPmi3vPhWqzdGbO7CBa0j5oQ5xz6KLJDkzoJRhG2IktIIcMJ3i4CFcYmmy6ETF+AQOnzsrWDcDDNamSPuDxCbf9hC1k0wm3Gq4zo8MW1isFHntNVsK9ickYRPQw79Qw/9u0Dq173utdp/xHdLS4vaM/yOr6hja6jsaSdRB9sjybQgbUEgOT01LWce35I5dQe4qHXI+UFTLXfMvcE070UADcjN34LJKsAorQuCoG6fAGTdyrmCjddGrN/q2OL8vF04d9aWL12UzMeg0xKDbaRUtLFSwS6dOyfpJtb42tqK1iQ+LWc1IDbNhCArdPrb0ggHBOlmsnb8qZPW5B42t9Tcq1Ev23g5YxOVok2NjtreqQmBVXv37bODR6+wzd7APvLZe+xzX/qKbRdI9g7U7Hh8ZMR6zS2rwWZqb9n0WNUO7Zuxg3un7fD+Wbvyqitseu9ea1nWNjnjexlb6WWtW6hKN7efLVqB86I+atmB7yfsDjZZ/nG/Z6trayqnpxEm1wPZgADw3i9+Uax6Emr4RMVsTklm1hU2UVVgNBdLgSB2ifWMXWLOALGjwRQsX/V/GZJWC4CWtRs+Q9hN1iLzyD7hvfBrNlttK3O+9doCagrtTbv07FPWWpy3mZGKZfFt8V1wngbbqn586uQzdvyJp+zc/JINsjXbaPbUZFNatABhBNECs6ka7ToWkeTXgpggHx8QivMz+okkZ3kYJA5/NfbgMLtIoKC7mjtjMAxQx8/yNf6T54Q8Y1SzDL937KXYs8N+a/j07D4SMPLZE6gUNlnRWci9JZ+LygZ8qGCZ3XDjTXbPv90vgEaEhNSzhvNPAFaqyAtmVTAw43eXViwKQA+/OEqXg2kVtoxrCSZlnGe5PDq4qceRkpQOMAOwYaMjmQ2znCFcWVuzyelpNX29eJEG0UjGbagaTbrSsNpKRQeCzHv0sN94T5hzlIg74EHFY9L5lWwhPUOKkhsYGanJZ6WqYzdZxntvq+IG4JR1i08lyajtgWQgW+urViIJNz9nn/rIh23PxJjVi3lVOFNFiq/H2RAgEcmb4tiIlWdn7KHHvm5XHL7SXvqSl1upNGLQrZoZszWSawOamWWsvb5oy6dP2qFq2WaIjRcX7f67/85mKudtorxhuX7LRisF21iat+nxUTFOSWIVS1XrqNrY5wh3E8KN9ZGypOrOdf97JGL6VOAB2JVsO1OUdEJ/m6a2jC/5JgBqyDWJqSlZDwe+BeJTwVUqW46q4XzFepmitQd5yxRqli+TmKR/QWJ4K+Hjkg8h/UIcur6xJTb1/MIlW1nb0F6nIhMJIMaMZMvByy6zy48ctck9+2x0z16zfNGrWJUTo7K7YttKMqJTjFURbK9YSzQj9KCRhwD34Ef0j1Uh6wQj/BvANDX07bu0CtWmXB9sT/YzY0B8Uq0DEifWu0MeXiUb3YuSLArvHyxIJUiTEg5NeNUoNOu9wmiOh+zMYGvNWssLtnHxvHXXlmywsSYyTWZg1mm2bXOjaS2Yp+Wa1ksb3Cefs7HpKTt49IgduepKnSGca2pEKRVCqn+8RxcEFWKqJ595yprtputRl8tK7CuJxXhS/SLZ1rw3SUUSMz0eBB2GC+LNaK1mC1RCjTdsbXnZ7r7747ZPElZbAiOvu/4m+9w9X7S//tt/EPPdEyUDq1fLAuhe/OIXi+XKHsF/5wt/mPMCPznODHxafArOO+xYxOsCe4s092u7ZnQ+Lx8c4gbSp3Nz5wz51UOHDtg73vF2PQb+wBoQuXAApuV9zUio4Me2W4Cho9Ier46O26BQtE/e80UB2Bu9rtUb4y4PSjPyJG8rm5OaagPU4vPHeRra2GFniXM1jknulf0JGM17AFTyFQlk7o/x4HOCLIgfxmcEwBqsWoG7iUhJnBUVgZwh/C0qagBkRQbAP15b097F5rGuBTo2nVA3PjYi/7vTQqeZdQSe0tPcba0Qg9MDjCboXp0AuK3m6tsD21hfl0QbmEycBWrgV8jLntJDC+keklIA1iONcWtMTEn6C4CbKhGxsZM0Fq5GpeoJwfXVNdnz9TWvcsbnFX6Yy8lHBUTmM8Eton9MzAWvX4IMVHG8gvFmjFmzlXJFY+Ssb0/gQ8BjHP/tvvu8d9KJE1JcYE/QOBEyB1+wtyNR/8BXHpBsKlgK4+tqDJDUvMoZU1FMWtUQbsC5IA71uy0B2PQ2aXG+qTWVyzFjezjjoxoEGZ4AsPl8gGruhfuNqmGSZpB2Ip7gfngPnsN6j0rO8D+CbBBYprCyJBvLZ8RZL5KN0QMFBQLfA7w2SJ/8nZ8ZryDiDMc7qlB49a0v2+aJGJhwcvgQMZoSmy6CyqDVyxERmDSwYio98k1RFF09pCYEZkkX0Js4wrbkIAHUhiEpKQSek/RYVV38HAAb0Co61zJprgkN27ugQ6HVaaWmFs6YGgawFSAhYaJSed+4ctABVaNrfGK8EnwToLtBGli9UrbG6IiMEeXwwaQIAFsgI2xOsobRXFGddCmR2C3nk9OFfIkY0H0txgCwfTIxQq7BzfUpOEwLlE2NMyRHUk2rnGYvICFNtrPW+mJgEnjA7lndbCorv7jRNCvVbZAvWbk+IqC4123Z9NS4vfqO2+3a519lzRblw54BYWHyLxhdjFN0pCUTx5gHQ5BrbTQmdJgDZIbUBwEljjEbEgOBc+yMYNcWFFuBMkSBx+7EERzxWZH5843U3lnIGMVgoAXLRRsR4HvQtRtf+AIBKwIEC3lpXdO4EQC73dzwEhUkRQTueqkcY8zB4Q6RJ0AcOHRWdcjAaC9I3sbLXALc9k3pjwcLO8oaxDSA4awSJ2fASdeH+Uv65TIGuYy6jOMQOvCPJmzSzE4aVHIGBPggdwLw7Ncsp1EOt2e5A8BWiZ+yws4SUWkfDiPvh64drCWC625fLMFuoS7mdWP2gA2KVWtn8taHZcR+FSufcaOEzPWTHViBk4a2JOAobAjf8zgPzBOGnIMRYxzBXDzGWuZ5jAcOMpqkrEvWj69tr7KIAAED66WhzuBQYJY01KTjnHU96zCAOx2Lmy3bajV3jCXjEHrcrDPp77FuKYE1b1DK53NQROaaZEo0L2O9Y8+GE3oy2OiQt9o2Uq3ahz/4QfvSvfeKFbGxuGiTI3UB2PunJuzA1ITVAbqyljqu9zTXqqbAwUuGO5hokQGVDQvN8J01GnbObLReUbUB1wZjnfeBnRJVJ/zslTGu3a7HkxagEo80QaHBbbVs5VrFS5IlC4FDkbXx0TE1uVre7NhTc5fs3q+dsNe++b/Y1S/+Ztvoo41dsq1OTwA2AhGd1PAXWRYA7MsPXGZ/9r/+xP71g/+iJj0qvUKKgoO3VpUOGGMLsximMusCIARQm4MUIJaxYAxoKEYpOzaIdUaTQr4DpiB9wHpjviihQ6aAxo8AJhywl86ft+tvucW+67u+S4xtmJ3op5NAuXBx3ubOnLHG1JT9wi/8gsC497///fps1iVOHA4yJfawPwGlA2QEIL71xS8Wc5XrZm1juwDLmQukSeIg5zugO4D1b/7mb+4064VBSmNFAHfuTcm95HyGfArjwv3R7BHbgdwI4zExOWmtlMHmOgF5uA4kSlgTPJ9x5G+sVz6bv2HXqXg4dOiwAuq5uQt28tQzMo4nnnjCrr/xBl3/mTOn7du+7Vt1PnHOVEmy0uiT0i80CAnOJN00EAMbULuQSnyxGZyFwSbUOa8qENd01HmeHEaXPHIA22XCnOFDgkdM7F5XoDI2SLY4JRh53LXdSYx3vDGsklZun+X4cJZIXokAzpsMOdhhVq2gu0lA3nP5EwJ0mCIdZ2E3kvPkwSNJMFMCkbOfkDWTI6vIuULSrCzWVrE6IvBwo7dtl5odq07N2sT+y2yru22ZfFlSBv/yoX91AHusbhfm52UvmVfWD2dtjA1jF+s/ZBmwQQFgR2I3GAqMp8r9UyI87EckfSTptbqqtRGBUiTkWLcAjlH2GIESQRG2MNhLwf5mLDZbXXviyafsq1/9qpjQ+Ctnz5y1c+fPqunqjTfeIGYN9xHloIDc3Cfjhu0PcE7stAQuA1bzGvmQ3Z5sMsC4CAFJediw+AAAIABJREFUAsQT6YPEBnXgWr5sKpvF8QUIcGaYSzEIwKaKSgENADYJjU2r5Is2SikqchDLK7a1vqaAS7Jj/Y4A7Arz3G3bs0+cMHmSANir9EtwObxul2CSarsS/3PgxjK20epIB/upU6etD2ux3ZEGdrWYtdmRoo1XCmoOuXd62sZqNQHGew8dtpVW1z7w8U/Z/Q8/YplSRRJ8zY1Ngdz91pYArmyvKQb25Qf22oHZSds7PWH/N2NvAmx5XtV5nrvv9+1L5sutqIWlqqDYN4FCQVEQkUXAVjZpEDpG1NbonmGc7g5jZlojdKbDBpxuNSYEEWxRUXZlL5aCgqrK2jKrMrMyK9e3v3f3/Y6f7+937rtVTUfMq8h67913l//yW875nu/5fk9cd9wqi4vWHJnNHr3Ozm/XbH+YtOrKEdvYb9rC8mEB7SSYdAIh+cK6li/kJSPB+KM9mbX66vo13RPGKPvEQ6dOTaSMFubmrYTOpGLs0BXk7C/fK9lPveOOIhzrE3OS5PDkfSftdT//8/rdWV7cP77cVJd1lzWRL46HYwmFfQrWIxmNCUzudaycTdpMJmV7Vx+zjXOnbdTYs3FrX/eMiCWXoV11YFfXN+3Rxy7Z+uaetboUYDGUHgiwBq4mEYaBDfswrQ6DoOkr0nfoEtc5Az52FIMcmCv7fPO4Z7oY7eNcJxO/tBaF3rsfCWI7eD39moOfEzbGBDCSGLwQ8HiQfOrZLrE4+c559RWHSkIjdnl5wkmCLKIQnWbt9uQe8f7a9178EvvYJ/9GIKUX2X0tkQQH+dmUQdQTAXaZqEYN7Om/TYP43kniZzENYhN3V2cAAVh/gy6v9K/RCRWAnVIRi88AuJxbmJfOcRdPkkJRskJLy4t2881PUxcf7ebKBQAEI6iPGTU3nu4/zLYuXbyo9vAbrr/Bjh1ZsxzeP3SNUNBlfHUpDIcYl7VQ6w5rAXJL+aLVmk2ZjQWgNGP1ZsMqpaINMB1FzujiBfunz33WlmZKih/pECLPIUYlN2MMAshw7dKlotUTQ1s7fsKedOwGm60u2HCYEjFlSIdfOmXXars2tL5dPH/WrFm3lz39VisD6GxuW+fKg7b1yOdtuPeIFZN9S/ZqNl9I2rBds1I+kD8Ad7t95gJSK+iFC8EWUMJ5CrRVsQeWMnq/SGpkbZTM2TiZs/0mZsVFy+bLlgEYFhBMLEouYzKmDRrLgXhCLEIOi6gKHaLpHPkP74VhI3hC1GPtk7ONrFZryFTx0pXLdu3auiQmlJdk85bO5e34ietsbnHJ1o4cs5XVQ7r2Av5GY4PL3ObTAYUA4hxkRzYjmVYOZMmgYQwgpihH4HUwhkTHOz1EezaAiEH2I8o8OnNd7xsIXnwm+AFjU0AMIDYAdBzcYa67hEgo7WosRgF0lxoCP1FhTBrjeD5p09FjAMtGPNNtCbjeufSoDWu7NqrvWYr8rTdQztOnsDokHgmd4ZJNgrU+GlqXwn4s4KH7X6lUdV+CfjfjvWt77JHdjpXnZ2zp8Ir2LOYU95Xz5OdSpSzjPXX/Rg3yIGHpMjVBlnJ+tmr7OzvKoTrNhp1+6AHNqaAlnLVr61tiyd/2rOfZv/ng79ipM49auTpnFy9fsqNrh+2tb3mzCCrEIN/61rcE4rJ/IPPHPCTfQ3rQPUBuueUW/Y0YGtk/1hSeJ/Zws2WzM7OT+PLGG2+wtcOHrF7ft063pW679773Pcr5ITeg3U4BiyJEF8Ic15hiTDLotadT2eBTlS0YYivfufse6V8P8VirVGUSisSFM6WJeRwQ5LjJbfiSJEc+P+nUZQ9kfAhXiPkhz3GmsJMMuRbegcd3Z3ere6DbVU4BQOvEAmIm1nyOgbwB4gJ7OHsv8RUkCL7Y08F4hJtEQhfa+8qZW4EpS25L3E2OKckhdQtQ++rLSHFEjM3aJoLjWGQpeTdhyqhOBUKsnm1ubliz2dB9RG3AYzykZ5vtrhjfzF/G8MLSil1Z37BULm+Ly6vC3iBuMg6DXBXa2LCRkyLB0ZlF/i75urjfca6MB64V7GePST2mcRmV7a0tSeItLS7qmqmrNRZOp8F+iHJ8nTh+PBDz6nUxs7mWEIcY45w/15f9kvvM8dT2a/acZz970vmJHjYkP66LirhghbCvCwVFEK6BbaO+PefZt9lNN1yv4hrnGjpcA9k2kAyCLAvFAb+fIs4ORxP8xuMtunMBsNkPPO/g/BSHxffjmD2G4X35HI7L5Wim92/GqReqIY9ArPMiCs8LAHsY2/48fg+Fv/De/FNs8IrnHTCwJ1rUasMNDCl/M8lZuBt2dG0FDMTcBsZeYCdSYQzB5QTMU2sRFVhYkEOBcAT7ASoMADYtUYHRGnXMYst8kP0KlVmvHPAYVQgmCIt/q9MSSBcW9AMA252fWS0FouLMHplDSnBJhBj0ak0OmsOcB1sTSSxVcRiIVNqmAWwZK3g7EBth1NclyWaQyLU57kgT1kA0cQS8Jzlsd3uqPIcbEphnzqr0c1W7WBS3D+8TXFqpdsm8sVQK7MxBTwupmNNKykwtQfc/fM52W13LVuZtCNs7E4OpxMjWDq/YW974eptfmNH5QeH39mMfQJ4kkMxIf6ff1+d5NURtga22AFGCQ1XHDEH6pvUEzgZTADSmYIkDpvI5LHYCsKNrOS2JPl68bYBrMWk7j0x+XzycmRYA7I7NlvJ285NvlA6YPjfJ42ETpxJFSxVMO7W9ReNGnwwCS+Kk9sDb3b41GVUdCqCfmwkETWjX2AoGFmJgq5J60LY+qZLFiU4ngdonooYQC5W04xMALG2NGcWGsLpjlwOADKwuD65gbRAAov3kum5olOkrAjZBJCSY2jCbAFt4BPYW7TZi/tO61x9arTu0/NIRWzx6vVXml605GFuD5yAJkcIgkvvV16bDBoQ+GRV5PjsdnceZ8wAAXgBhcWeMcy3YPLlWLGJsiPzshZe42ikA9uKQbyIATqEjIR9bT6Ob9RQTyRO7ZrsZgslUSptqCPLHAfCAAQ2wGxNfgBvfIFTMUkIaujR4Da/ni+CHYxLjJS6ankhNVxI5HyqWgLyXH7toH/6jP7IOVW7kUGr7tlAuWSmdstW5GVuZn7FiKmGpES3pAMSyU9emzabHe3khxYEcTygnjKW4LvpGIcPYFGsCCU1Y8PU+MgVFagi5J4KoKM/AGBEwHYyeGH9ycmekYAKLqVae7pakugMAJIu5vLU7AwHYGIHdeepR++k3/7Jd94znWDMC2LTCOYDdhY3Y7YqVlxyN7ejqYbvjq1+zhx88JfCQ64ppCxsfQDZhCoArDD7uDVqsnMPnPvc5fed32NUEUzyH9QcQBFY0oAtrEkEWFW3AWTmHJ5N6T8zeqHoD2sG4ANgGOOEeItuB9t6ZR8+FooiZWtYBkpEYQSKEsQTbkMcAvb/97W/rHn3wgx9U4Mca+OEPf9juvecegekf+MAHtGnD8Pj85z+vcQ/7A9Da58SnPvWpyVh9zatfI9mlb3zjG1pjOQckQwD+GL8cB2Az14B5wzF4q3YYe12193OzAboB6zl/XisTmlhw4Tp5MAGQzTi5/fbb5Ur9mc98VpquJKe7tX07tHbY7n/gATt6/Jiu+7FjR+0//af/W50/QaN/pPVARZHxSAA2OrPS86dAKLmFgY37gfVMi+2kMg8LB8Dbk5m4joYCbZDNcpMSfiaWCI7kyCzB4EDCqKMCja/XmMH4XkM8ICagWCbs96FoCBiqQqM6OUJBnHZYEvBmAz1r2GSm4ifscdeScxmvAEYFcyg6nGh9DgXFng2TtBTToUKxkr8XLJ0vBRNHGNjjhKXKVassrcrIh2Zx1s7PffYL9rwXPN+yBbT8A8PDWatu4jiJHyJA5sHn9Jo0zaz04u70euEsax4DCGQ+MG494HZA0OM1vnvbH8/xY+BxZwd5sAkws723bxcuPGbf/MY3FZvwPD5jaWnRXvSiF8qlXt1SsfhJQYJYgfGjMCl000+CX19fYeDwOo6frhxIC9xLjo3jYL5wHrR+SzYkSjgI3JZ+MSaNKe1Bci2PADYsUk9IALD5T+zgVMbK2bxkj7qNpuIJ5HD63ZYlx0N1zmQwDN/bsdP33mMpOgqGjKugC6hCicgZoYXewQ72WQDrq5vbdu6xi9bHC4aYhjbdXNoOzxZsFgAbBvbSovaSQ4fXbGF1za7u7tvH/+4f7MFz5y1DBx9Afm3fYN0l0WUsZm1ptmhLs2U7urJsS7NVm5+t2KEja1ZeWLSmpSy7dMjuuPcBa2cK9ryX/rhd29631UNHLJXMSBLo8OqS4nbWKtat21/+ctvbDzJGEAtItAAHSPoKxaDfSBsv682oP5AEF/Ex6yvX2luOvQWZ53PP0LzWntxsqlDJGGHdwijSyQkHJIhQLGG8+hhgHLCGOZHCGUhBOXOsrrtCOiU98d7+ll195EHbv3rByomBJbtNSXcBNkJawED1sctXBGDv7LWt3Q0mbgA4gNfsZ10xKslP0JuM81+kgGjITfcbLD/Gdez28H3Ex3BICINW44/6CnU+OkMOxr/v7f7d45xpcHoSv4oNyv4dxp8/Pv1cZzP5PH4cUEw0MKD7MRIDvFg+ZaLYaIW2ceV3kVlfq9eC5MzKYdtvcd2CLrevyTr/KfM0re+RZerguJ8f8b9LP01fNy8AeDHXf/fXCchOjK0OMOcmljLHC4Z+zvbE0JvAmmL5xuaWZSHYRDO5t7/zHfa6171WOt+AbQJ4mk3lvr6Gan1FpxmPkVzezp09a1/8whfU/r21vm6rgBd4hWQztjg/b3OzFZudqdrc7MxElqBUqggAzBcxIgS0rQosVYEgm7FqpaQ8oJzNWHN3y7779a/ZsN205BBwryJ2ImMlSC8E/6igP5227W7LfuZnf9Yqhap1OzBey1Zr96yHfiyfUCzYpfUrdu3qJTu8MG8veOrNlmw0LdPqWqG3aY1Hv2rbZ++0cWPDRvVrtlpKWGP7slXyrP3B/LSLLcA4ALcaW1yfmE8xeGE4s94h8TFKZK03Ssn0G78HS+YtiYRlthg0o0cAmA5oZsSYDN1YvEeQBWJ/BcS2RNraeCylAFnTYuJube/ZpctX7dKly5InabcpEGQEmCLJtXr4sK0dOSqzxerMrGQQhT+okzCAq+xbtO6n8xlrdJrBwEPeBaRaaFhnJEPgrGuXD+ExZ1/L3J77oFg7yIdo/kVF5uBXFH938BoN6QjeMH8kgTQlAD+ZwyH5nACTXgySpEjUog0kvKFkCxkPHDP4CuOXwmoSqYbmvgDswf62DXa3bdxqSCJrjDE1eV5kiOucVHDinMdiY7NHsRYiUcB5NGWi3I8F9gWbm52z6sK85WdnrDQ7o7UfUoquC+xXui3zhTA2SHWipneQs/T1hmiI7tGs7W1v2/xM1c6cetBOPfiAHTtyRPFnLldQUWJrr24veMnL7KFHztl//uP/Yq3OwDK5nEA6uhnp3iRmp1uRfIB/xNyvfOUrtTcBFnLNyCP4h0cMsoXExpBfeCx4FARJM3VNZ7NiYB85smbJ5FjdVs9//nPtHe94u0DV+v6eLRDfQK6A+CgpGO8Uoas7JV4Z6zNGp4lc3i5cW7crOztW7/fUicWYhQDIfun+EeyZrLesu8T/DgZCmhHhr14Pcg5muu7gBL6+s286dsPP5DDuj8P7ETfxGjcl5HO4Tow9cibWPS9Ci+GaSOjvvMb1svkZdi6AKp8BpiFCHn5TxIndns4nSMMRP0VZUxKESNaEdS2SQKNhZYr5hXyQ3mXvIG9o0/3SkaQfOECFbuAUMiB0IbYDXpajs7tjJ5CbROeaglazacurh63WQgKnrPWegh8xeiikhAKR9sGxSYua784KdvUI4iF+htXvjGOuC4/xxb2CUCGjUkifdB3v1/S+XFvuGcWH5z33ubr+ly9dEjObvPXUQw/pekMSoAMWEtHVK1f03sQ4fB5xF0XSrc1NvV5s52gAy2cJM4u+aCK+igiXEPEGKajlpXn7sRe+wDLK/0NXNQC2x1MOYFMYYI87UD4IuTCf6XkG4DX/HHs7wL8CaCXgPsrH+XN8zLoE2DRu4nuryCno9oMLRkKxCn2RqOuEWv88xze4Fj5eE6983kvGMm4BzCUQjLpk6ClPa0tLwF+i21kBLjoIFWM7Gnxh4MPwDS2EDjgDoKlqCkMF+YIBRn/BkE4VS5iHMgMI7CtnWWqAhR1BAAxfDjw7gE11BQDLK5xPBLD1Ihk+YuAYAGxnF6viITZnYJax/zAA2FIAbmhvKJcKlsdkoNMO7FmqnDBTaUkG9KYiTdU9tjkH8DM4jyo3c3YZwHYmVItgYMP2YMMJgGY4SWc76VzlPB7OWwYYUeNJOteRhQ64NlOtWEctzVEDi4Wk37fHrm7YmQuXrNYbWbYyZ4lcUYG49IxtZEcOL9svvfXN1h90rVwp6/pPyxN40MhnuaSICgSRHcXj/EwlmY1JVdfIptNEidIFAQCIzAG5v9Y0PgDNnVnli6wqibFSLYZ/1OBhYXTQ01k6/E0Dvduxw0vz9qRjR/Q5AA8km4NuS6ypfqclNjaPhWJACAS9YhgSk6C5ypcYXBFcD5sAYzmIwclgVBIdwfwlBBuBwaJqbBzz04F26A86YGCLTRcBbDYgjhnWH/cwaLIHEFyyJDIe6okxctAqSpCRCbpHCvLQegvH4nX7YGoRDpszzhVL1ur01C4GbDpERmRMQpGyQTpvi9c9RdIh6WLFmv2RtWFpw7BOcl9hLQ6CVADsWgAkxrr0H5EXYM53lAi7ORabJIGHa0AyThjz3DsWfcYTYDbnxroTKtYHG4jPTzYVHxMyB41dE359D5KkkWXzoU2Hx7wYovUqGzSfnD3N30KQEip8ZFWAI+haTgNIHAMLOM8DqHTWj69rXqhgLNT367a0sGh/89f/zb7+5S9btVC0Tr1ms0j6tBq2trhgy7MVmy8XLEv/Xr+ttm2Zf2CglM5qXeU68Xk+t6bXUFVbo+mBg9shSaWAAjMsrBGqTEd2IWsR6wKPMR+DzE0w5JRBRjqjza2QQw6mbwN0i9HGRpObDo8M6zuaxmlrtfu20+jZQxeu2b0XrtnP/dKv2OpNT7PmKGX9cTCNzRYL1seQVhtSALBhYN/y5KfaxuUrOk/Yg7CM1zc3rFypSK7iyqXLum8ERfx7/vOfrwCNoBKQGVBXOrijkbSouRawtWFbfO973xMYgqEbAAmt6YAwSCAQ+MG04LmwLfgdQBgda/SmAZth/3/py/8kdiGACusT7YcA5AQujAk3hvv0pz9tn/nMZ6SRDfjLWkFQQoV+c2NDrESOnwCascjfGUOAk0h6cFw8jtzIc57zHEmWPP3Wp9v6tWsKvAmwmROwvHkdYDSvBXwHdGbcMn4JDJE6AUDiM7/z3e+KSYq0CGMd9jhz8dd+7dfEVieIYgxwXZl3MMKPHDlib37zm+3uH95tZ86cVRAtRtR4ZDNzswKwYaPxuQCRf/EXH1OgIcdopG9oBcTorVK2brMph3HWCEwdAf0IUgGwAbYdVFVhBTkP2M2su1EXlMfFnu5E/WmZKI70O/8ENhOAMTYVd4RgTAWYKBWhLiRp1Q4VzHM9gtR20CYVu4NxDzsvsr3chAiOLDIiFIHUfUU7MMwQikI2nnhSAFgr8crQ8o55kylgxuyIJK3f5bwIkDNirfUTaeuqX7FkAwrulVlLZPJi5dJG/dWvfl3FCjpIHMBm3jgD2wO6MKdDwsdjoXgeTayjFp4/Nr1OOXvBWdP8zRlI7D3OwGZt9LGlcGnqM7yoLpZN3CMdqNLukkxpf1pdPaQ5T7GC91pbOxwL0EgWHYDXocCf1l5KUQGgKKHq6IE8QACmAhjA/0kKtA+QINTQL+xOilaszVvbMKDDGJImYGRoEMsyV7yLxrV+PQgODOyx5GYatbplEkmxsDu0SiLxgbFSNmOddkPrdSFtlmOs1Pbs1D0/tCSSciqydIIQijoNIGcQ3zIWTXszQDVSIucvXbaLV67KnwRggPbXcjFri6WMAGxkQWBgAwgfOnzESrMLdvbyVfvop/7WrmztWgZ2G/tXoy5zYAqjmDeurczZTClnS7MzYmbTir2ytmbl5VWrJ9J2ZnPXPv21b1qiOm9vfce7bX5pxZKYi1rwSMhmIQsQk+XtO9/9jj3r2c/WOuEMaBJVrjNGmYwzEjuKgGorTia1phMjc18oELo+OmOH9ZCk+IEHHtCY5dqTmLGus3ZdvHRRIDlgA8mxSyB5/Mc9dX1Q3w+9jZi/AZi0IttL3RXDvuVgRfbb1tq6Ys31i7aYT1oSo/J+R50haLkCgl24dMWubezY1ua+NVtdjWM0aykwcL/Y0yQZIL+QaADniW+Mr1gDOqx10UTt/w+A7eByCEDk4erB2uMY2P53B6Cn9/2D96CbDiLM403L/LV8dwDdX/N4kDhoGbsJrr9Oz40SjCpmxfmoWCKaPqmYNRjbKF0MsgoeP0d5wKgIG+Qd4hl6cjoheshM7/Ea10+8Pl4ccuD78X/Hk4l1PnTnBRJJNCCMDFhSMeLDvXpNIGYyk7Fbb3uGveOd77LbnvmM2IURWGnsH/iRCIiLnZOSj8vllYdBdCD/bTWa9pUvf9k+9w//YFcvXLDZciDvYCq/urwg8tP21maI6ZCMIMlHwgLiABIM5GIik4ROJqWM/a6tzM/a0598o6SEZmlzH4a2e/Y7zpF9U0aE7AUUwlh3inl76Y//hCXHyJxULF+o2pWNHRshaTIaCSg7c+FRycvdfNONlhmMLNnp2jLmu1cesUW7aq0r99vG2Xss3Vy3bOua5fo1s15d+z35QhdDd8vYEBBbxRJkw0KLPx405LOA03QfAVYPxviilCxTqNjIspZI09lXkFb2mN4+Cnx0TTBupUvOuKJLNGhXA+zUMTTvdO3ipcuSB1jf2LatnT0Rb/KFslVn5mTkd/MtT5dMA6ARayqGpGRqFBIpSvF+QUIxH3Syycei5jxeGcUyLMbAjA6AMiaPzriWUHcArQWoh+5V7qfXeKZBZzXCSkLEjaQTwj0Ahjk/lw0hbzoo8ETge6poFFMTzRuPAyTrGn9X98mkizyYPY5TGUOedRdWLIAmBK7mvvX3tqy/u2mdrWvW39+jtdlSIhyEbrRQyAbgizk93dKa53TlZ6wGQ5N9HmAUqdJK2ebm521hcclmF5ds+dhRa0tekzwsL4Y79yBIXDI/sSIN6yffuc78jXvO1l/IJK3TrFspl7ONa5ftoftOWrfZECCn/Kre1Hld294Ti/lFL3u5/ePXvml3fPf7duOTn2y33nyLYmX2GQzb2XMgrhDzc0zEuXRTsl6xz7D3sLcRc2PKzt/JC4iLg0Rb6PyGOLGItjLGyodWbWVlyS6cP2c/8zOvsle84iesT9c0vl6Fojr86OoYJQJ+Fu5ZkLFMjEPOjtRVKlewzXrdTp8/b4lCXsUswF6e5yCp+4s5iY/HvTvZ5dG0VoElxFiH+eLSIDzXwVhJbaRSymPE0o0xID+7n5PHjp6zeIzl4KH/fTqO5PwkMRsZuasrK4E01u6IwUuRRsD53p7WHTxmZNKZGFuzUZMeNoSYAThAs2n4lIEtqMsSpnQfzCGt9ef8o+f02mAEXrBiqaD9iOI2+c7S0kog6uXztrG5bQsrq3b52rrG5szCorToJREb5arw8KObSJ1BlpAPCGA5Y4Lrw/Xn2nANwTLIPX1fV/dwHzmNhuIc9gL2BJjolVJZoD73wTGPh0+fll42QP721ra6ltC/5vVgJFxbyAoXL15SF7vwnnZbsRXnhnwV3T4u2cIe5N4L2gejnxA/F5G9wZS82xEpDWLFq1/1UyLpSEZUvldBoiPE8wGjdPCY8wmxAmoVwbSTccPPsMSJs3zvdYyF9+Je+zjjcR7jGjhb2/d63/t9vXRsFAxTuHHMaxwD4XOdBOE5kIp+dM3IM3AcpAl/8vkvHTMRBE7GdiCq5Wzm0wcK6EECCNhCIsmbOYDtretcDABKv+EcjLdPOYCNjIHah1Wlx3SYlqKooewaZjExdcPGaQY2O4eEzKOECPpLAt0F4h0wsCOCF9vJAoAt0DSyegKTGwdoAExanUdikLGoEjCU0Jou5LWQMlFD0hhY00wAkhXOjSog1R0HwZXMRI0qrgMTmXY0FvJGK0wUgHwAbAFpgKuwfWL7B58dTAZJ3FOTgoD0PiOoz3kg1cF1b9ZD+4kGBIYpbVpVL9qlzR3rjAJIma/MyvEWowEYZjddf9ze/Maft0azZkm0keOg1v2KA5DvzsBXO0jUo3Ggj/Ni0LM4sHAxqCQpgzsyciFiZAR9RRIlQAlaiKXXWyxM2HF7O3sTgf7HMf4jgO1twQzcaZBdiXanbdcfW7O15UUVHgBZaSXttRuWGOHIXJu4BGt0RyMwaVrHMSOXXBkqBv1unyShGEOrYQhm9dqoA++B/hiwA6AjaiAGcJzPiRrasQ2GhcgTa+4h11IANoEOhnfoXscCgBjYMQmg4i0GtXBwij2wFxWxK6ggICOgCsl+ACcdpBfuHtkMe/WmWBSpXNG6Q7N6G+mOslWXD9vCiZusg455Mm2jVNYocVB9lzY4jHV0Jfk4rq3a/tRnZyO1jaLz3RWA7e0mHDsJLmODDYBF2fW4pmVo2EAm+odeQIv3ZALWxAUxiFAepGXcBwdVAF8JMhh3jB+uK/cTQ1QWwEYztObzpblI2/ukpTyYGc7Nzut1Lk3BveI1fIYbOnoCPV1JZH3qNjt29dJl+8TH/8Ia+/uE6zbqtoNGaq9jN504anOlgthymPKMenQH0BJKp0dCutAwor3KGApDQVKEz3piC65vABwPDKREImi7azOJALZ3CTB3WCPCPhe7OGKiKeNdWNdBSFi6n2jgISEifWwZbQxsfnbBGs2uAOyTZy7a6fU9e+M7f9Wqa9dZa5yyAZ0Vw5HlaIM7W/O8AAAgAElEQVS10QTARkKElaySL9p//fBH7IF777NCNhQa0JmEKYLECy267373uwWSYOLIPQQ85jtAtLe0oSkNa+K3f/u3J500MK59PXK2ANcF0JbrCHCMGaOPQRjWgIWAvbzuzLmztrG9pf2DYyDw/cxf/ZXNra0psAVk+eQnP6nxy7UE2AYI/rM/+7NgbttsCoT8vf/4H2WYiMEf44WgB6kSgOo//dM/1Thy0AdQmM/iXD70nz9kjzz8sMBoKvOYMqIFTjBNUM11eO1rXyvNbgBu3pPx8JGPfERBzqtf/Wo7ed99Mu+FJQ7TBEYJcwFTyo9//OP6bN6f52Oyx3kTxPP3r3z5KwKwjxw9pk4PDC33avt26vRpW1hajKyQin3kIx+2ne0tSUEVpEkf5DlgLI9Ilkhe6HKisNjvKSGhFVRMCjGkWbciSxU9/dCrKzaEaxergAwIHjXlpM1OwlQshuKcWNiYIUVtbWccRnOgieZ17JBR0UYu5g0FqiKTRSmi0M4YzHKRSELff4yWajTtA8CmDY/PFTuUV3O8FPaUzMIkD0B1J7JtEzwOGq2/Z2xEG3Imax3MWWF+54sy9ZMBVDJj3/3Od1UM4SWhlTAwVRnvBL0OCGmeT0lrOCDlLAZfI7yDytcPZ3J4ssHjuhex1ZHvXhB+HHMyMiD88/kcL6p5cM7cVGCqRD7sZ9wXjpPEL+gnBvksZ6eE4wqddBACCNi1lsVk35N17ceSawjxHOeh2DMyrPnsZqMp/4J9zHy4NuyF0hwFKOoKFOU6Ms5pbdZ63wsSIpMuFd9rKDRhIGZJK+eL1kN6ql5XUYbxSPG736GrZmgF2mXaLXv45D2WpO0RlpubEsX2cHZM7nEXE6HBSKZgkAruf+i07dbqarWn6xAgAJmmQmpgs8WczRSLYnMuLyyJPYhvycmHz9jffeEfrd7ta+wRW49o285mbL5UtOW5sh1anbFyPmPz5Yr2Ehg9s0srlqjO2lZ/ZH/95a/bHfc9ZLnFFXvN699or33t663TbKtLApZou9uymdmg5894oMDIuuXAMUUJN2h2XwjWV+7zU578FHWQ0LauAkY0IWLfJwFi/2Vse2cU45o1nfcRANrv2YMPPSS5JQqFHnN6LMyYYU9mTfVxPM0QgxUeWNs5gR2SWhgNrJQa27i5Y62Ni5bt7Fmm17TMsCsAmyFXq7fs8tVNgWJ7O+hPNjVmuF8AbBT4O30kQoImroBtEXCiB4pLekmCJgCKPkc9TvD4cgLWRtmOxwHRGmNuHz4NOx/IiTiD6YnAbgCFWZeCnNx0Yf/x7xR+879Pg8j8rPkZ57zmHD5HWt8C21aMuphgMr8cKOE90XdHJgKt4ElRX5rI0bOINTu+ZwDgDryBFLNSuIrkJOU2P+Kfx3ke9/hzwvkgbQGj1lf4AGCzvwjUA9jI5ezKtXVbOXJY9/HZz32evff971fxnM8mf/SkniIX64Q6aiKjnHUKfxPACmJHdP5hWl+7es0ePHnS/t//549VoF9aXFBuhYHWsaNrAjZmZqqKY66ub9jDZ87Z+taOAFv0exlXrAEyHB70rbG3IznOl73wefYzr/gJqxQp+NfFpkV7V50lEI3Ie5C/QBKvP7REpWo33XyrlQp0oq2p2LK1s2/VhQXbp9vh/vvVWXfddSfs2Nqa9P3zqaQtzszazqWzNmd1gdY75+62/XN3W6lz1aqJhuVGbcumE5KHGyRzNkjCrkbKgxKwjHF0jWaXljRvkNgApKagAqlhnMjJ7yFXrFh/CPiOzA4t4fnQMg/eME6oCFxvtaVbfXVjw65urNvW7q5a2yluMK/p8F1aXrXDa0dtde2YLa0csursvGXzRZlPi0imcZQIbO7IeCZvQgc3eOQE9jW5OOxrtLPxsKg3do08TuMKhvWEQQ0wHPJ23/+lbS051GgWzVpO3gQr3vfDGI/wObwfxwMgzDgUMB59l9Q1Gk0tAyV0klWG+Rp/9bzgiV0Kk/VF5tVmg0RaxdHtvVogRJEH1/esNO4LwG6uX7be3o5kRDIcK+QCEWYG2ot5P5cylEGjdM+pvxctRScbSw24Q6VshXJJ//DVKswuWCZfFCEFXxBJwIhdHjrtiJXUpQ7uo7Ugmt9CoIkdqcNu23KppP3gzu/axpVLVi0WbHdrU3EQRK7LVzes3sFYsm/56qw95dbb7Kt3fMcuXbkqpvQ999yreJx4ilgdIgusYcyn2XuInzk/7+5k/0JShOf86q/+qmT2IJbwOzI0fLHvVGUKjxxQ2Z71zGdYp9Oy97/vvTKlbnda6jxCHg1cSF5oEHgk30jcEzTz6/sNGQkiPZPI5uzMpYt218mTlswXLAvQH8l4HsexXrA/evcvYKewtgjeTed/UrgBlI4mlK4w4PstcQ/n7diDE8eChESIrdRZE82HvTDisSO/Q/xxdi6fRVzFa/QezINh6LSuN+oqNPFeleqMnoeHFcfSacMeljafdTst+QWQS1CMn8HEcmcnEDHBocgZWm150LGmUggES1IHH1K5pUKUKWkKS5udobhesfWNDXVz7NabkstlTUFaCSPZVBb/kODDQ660tb2tmIZ8AgCbAqVfd2IY8C5nWoMLeFziBsV8rvY7QNRS2R68/wFdY8YdZL1wXDMqqpDDAchLOpic88wZPRfikxQURmMZyzLniJkgF/H5jD+6DtcOH55IQAKUgyUpl6EoBokn3osypu8qhPYEYDfqe/YzP/WTNjdbVdzIbpjP4RsTPPbI99hbidv5nfyb3ylmOcuf4+H+AV6DRfla5CRAj7n9GimeKBR0Xt5Vz3WcLp5P9v0YMwFgg3mJuBJlc8Xqx9+rUNB1cMlZf63nH8pHXvXC28deJXeNSpIKAb0ki7CEWXQcwIa9F1vQ2bDHw66qKXy4M7D9gLUoZnNipEwD2NKfktbYWBuya2CTZoomPwVgo4XrpoCqbImRFQAeyZyMAtjm4KICsMg25DHYIW7i6ANRFS00+7KwoAdazAUCAWqnYaZkpIGt84pSF0G7KuhMsWmqYonGWrGoDdIBbIIqBqwnngKXkRVJpq3ebOuGwANOwtKChQTzSxrdOKKiXRk0gF1OBXCTREopeNTJURCJXjcs2dhaybmySe7WG/bgI2dtq95W4NFP5SxXnlFbEO2zhWzaXvDcZ9orbn+Jqoi4VatNCIC51dL99vNkoDIJ1TbabmtAsVixgLE47u3vq9rK+3pxgJZumcOp4pO20OJNYABbOehQBwmRsPh1WwEoDAUCDBAOqkTTgDrX01nefnzIg9xy0/U2BwNCMiEh2QRASY0H1mnWLKcEgcUmsMSDEZhLzqAhltFjzsoNQF/Qo+aYXGYmBOhBmmPyBRAygkESXJBVBIpO7gKq5Qwd9Ly5Bg6ycf0kIcJjnSDfIoNUsVXChpOmJWwiHxJ05GFuuJ68dBdpac8FQ4Iok3bAxI5aY7Cu6+2ugkrYEeiwols6u7Bkh6670bLzK7bXHUmfK5krSPutjcnqsK/kihbTNEDpeBg6C6I5SX8As5zFbxg0RAsApUGf0llynCcbsIv/s6nx5QYHqtQW8gKyudbeus7rlDhF9r1rTyq4jMlW2Gxh8cXgcyr5cTYO15Riyd7ero5L2rBsZl7BTqUVABHMci/4fOaAf66zr6eTw+mftTa0e/apv/pvdv/Jk5YCnGnUbWlmxtp7u3bi0KqtLaN9nbZSNgmHxUb9to0BsGVoCqgWClUO4DjIwvE4UD+d2Pkirg1MhQXmVDS1i+aMMWXVN0CKsBaF7pDwXsHco5DLhGNBBYKxm0LzkyQjoy6U5Bhj24Lt19u2Veva3afP24W9jv3Cr7zf0nMr1gai5nqOAoDtDGy1Wu3hbJ+ShMjv/+//h91/z0nJpWjcA57n0Shbkq4xjGhAir/5m7+RWSHjg2o2GyGPE5QCuMLw+8M//EOxbXRucdP11i4eh2UBu4J1y40haYEnqECjF6Y2LEAkSgBpjxw/pkSJ5/793/+9AG4CEcBr1gSCWsYNAQeAMes3LGfekxY6gOOXvfSl9t73EtgG5ilBCtIisKc/+tGP6lwwheSL937nO98pdvMXv/BFBcmcI2zyt7/97fo8rgHzhvPjH59HIAAgz7VAhoQ1gsCbYIyWbq4hJpPMG7SxAaw/8YlP6HkA94D9ANquj/ye97zHPvuZz9oPfvBDO3rsuJgnNzz5JumBP/Dgg9pbWYtJwj/84Q+pmCvzRAKhLAF1AKtp/zMKsXTbMIebDSUfzfq+AGwYBMxnFeVYD1moYOBEYx83jJYzufaHIHnDZ8H6hnWgziYSqCizJC+DKEWi1mPpT0ajkBgLuFcBe5E6aHgeUjdal4NOKoETxCvJQOjcSOp6hokjjDgWb8YACSjSIbCwSMRIugGwk7miNYcJGyUxt0S2hISA52XNeH4ub7uwS5jpeo+82qBhQvzg+z8QcJfNZwTycX8Zx6yR3DsHoqc7MqbZz85S9X3R91DvXPJCG+/D3u0sBn8PZ2A7a8JJB5O9MbKi/f0nwFYsRPgeCNPIC8LELuqWQY6BDhtpUSPVFDbN0LkUtc8jUOYFOsV8UcdW+5naJZN6L/ZUT8Q84SIZqONNAttuqnMLhj/rB2OXglN1ZsaarQMNbF4v8MQZ2Mmk7e/sWTaZtrnKjEx9IQWQNMFeSSXH1qrtWnLYtRL5eL8jADtB2yNsl+wBwQFmPWAKADbzSWzBYslqjabdedcPtH9X0BMvlcUEbdR2LJ8cWLWA/nbBVhYWbWVx2VZWD1tnaPadH95j3/rBPYbKqkAZwFq6JAo5W5mt2tJc2ZYWS1bKpwVIVcszls+VLFEo20anb6c3tu1TX7vDtkFiyzN2/VNvtg/8Tx/QnE3wXkjm5AFXgt4tewIGsrfcfLPmV7lUFrvIGUeAdzwP3UjaYMWchmHeDXu+F/BYb9hHGQPEi16M5D1Zg7k/JJA3PfkmGUWyznO/vPXZ7/80KOrFlmkvCt8XNWYDaqqCbDWbsmFty3YeO22DnStWGLUtN+5ZTnFSUnNwY6dmuzv71qo3rFGjXbhhxDQAgDCLCb1kvknuEqVF+K6PmTJYe5wGTpwUDjJMz0E/J48T9V2+AsH/5n/05XGAxmv8N3n/WFgLjND//j34TI9r/f0fH8sEENxN2B3A9sSU10vDMsYLfIKzn3g/ruP80qryuMnxaS0+YCJOJr5LLEzJwE2D8tPXbPpaTJ+3r0GKs5U3jhW3qLgYWeIBIIS8Ebp71d3B3pPL26t+9jX2+je+0QrlcpBEwFwYBn0E1kWgYb8gLougEfuPOjTSaVteXBLhgYINUkir8wv27a9+xf7Lhz9kHVrXF+cDQejG6+3QKp0OCZubm7cr167Zvfc9aA+efliM5v16S0AwwGyjVRdjO0X+MhrYi5/7bPulN7/JkuO+NWv76gZir0UKDnkHyXAOgmZ7c2BWWDosEDGfL9jCwmIwRIzA60OnT9nm1qa94PnPj4aSQbKGuJ51OIMERa9lpf6+jbfP2F2f/7jdODOw8e55OzSTFQGIdWiMoWK6ZMNUwZJpzFNzQf8XgLgKOSor40WxyyX3QZ5Cdy4yUSH3pWMzYcEvZn19QwX7a+sbVm+0rTtAtgcZhrFlCwV1gaFNTuwB8M6azd4KYJ3MYKqYUtGEuQq7ni/Gj9h7ugAUKjmm2B2t4nOQXQwazJGlPx5ZoQigE7qLWbv1PlGKUx1XMK+j/IXLfbiGM5q76L/7/Ass7vA+KqqIcBSLQZK2CoUwMkmPica9x0sMQTKbnhehuBJz1ifO8QSd7QMRSHqjhO23Ora1V9McpTu5W9+1KsW8+q51t9ett7tlCYhD5LJcq17XGo39IEWSyQQyDaA7Xh+RUEXsQ4dJj/GZzdjM0oLNLM7Z/NKizS8fslp7YMXyrEBLMa8BZEErIOXEf9xXB7DVvRtZ90gdDDsNq+Qzdv6RR+z0A/dbejxUoRF/FYxTYeEjU5bIFsXC3u/07Yan3mKd4dg+9XeftiuXr2n/UGG72VRMDPuaPYaY/61vfatILF/60pdEEOG5SPY5s5lY+QUveKHY21w32KbEJMTgPBfyHR4Rz3nOs2xxYc5+8RffEvXaE9r3hkjc4EmVCkx4184XuatL1/GMNZttzXnLZu3qzrbtQ4CE2BC7+h3kc+Yq+5mD0MSGruPtOWIAIIPnC7nFE/0JnGjA+XAunIev+95x57GmS3uynvJcvjtpCNyH8eegLp/Pvk6uL5B3f99Wl1c0VjB+FylVe2Ri8plVdNDx+ZLHTMoK+YBdgXvs72xbBrNLujh5TamookpjvyZMDtkQeTiJRAFxIeglB5JVIFhyjReXVuSFceHSZVtdO2rd4djShbw6z/fqDUk20T3A/jU3P6c5qpgYPI/uYToNYncfx8+ey7nz/jxO3smXg7M8Rznn/r5trW9owyFmZ04D+OMtIo3xTkdFGIDoleVlFe8Zl9xTclCez7w5d+5Ru+H663WPnAkO6YjuQ4wiJ4SR0OKheDqsdXigwZCu20ylEqRewd6SY3UOvvB5z7Wbn/aU4InF9c9Mq1CENYVuf87FfXcY/+QG3Gf3yglgdyBlcu6T44mFNsaNxxrMKwewFSNE8qC/1gtvIR8IvoMcg+eljDViDp7HOHYMUnF7BO75m+ctiZ9+0ctF3RRYEk2W3NCRzV3gG0AZGzrfYbFEABvWVSoRXJhVIabKMaVPyQFSlXMAO1SOQ4W8x+DD1BF9SrVgBtbxEyVEYOO4PIODgrS/axLD5ooAtkCaCGKFluKQ0BbzhcisDYwCrzKRXAFQwxoPIvIBUCI5RzqkUiyoUuQGUQIzYcGwYXSpWNIek5HGlowW2KrVvh+YYl7VUmIm7U/accKgYGFHu1hAWkyUWSip9AkIFGgeEjcYZExkQHsYwcRpsNJCVa2voB2mi5go+bxt7u7ZyYcetnpvZKNswZL5qjSNqcYjF1ItFeynXnG73XDiqNq/agDTEWTgeDSootmltxY7rZ9Fw9nYuv4k91TSouEi4CCMT4AytYS3WpI5UYVX7O5QXJCmKeCBRrUpIOT9pllj3lIgYD5q+6qAEVlUWrzaLXvWLU8Vo8DlQ7qtmvXbDcunE9Zu1EKVF+kGabr3dV2dxSbWnwwXQ1IdwIIA9jE+vCgTWGHheD1pEkCCiU+7eSDxEh15BVRbQkGBbwyMa1XPIovFE3zJ0SBIz1hKsSgHM8Mwn4bBPATcGOmQXF7flayR4GMYEBPyAwb2gekfI5pAbzDG2CVlvVHS2khqZwu2gs7m2nFrJvPW1t9xFE9HiZHAsKS9Ho17hSSwEyOArfawEXMpMBgJir2CBsDn7UfcXjYAzoXFyFl/DlTDoKKlxwGF6YXRg1LYVUoEkTaJCRzXV/8GfZuZrT5OQ13a+Gy6AAgRAKcCycbnRRKOAwCL/UBJTD84aHOMLJ6+SXtbzf8IwCaCfuSBU/bXn/wr69GBQCLd7ciQC5OtW2660ar5tJzKCym6H0aWHHG/A+MTQFegnJLI0PHiwBXX08e7X1sv7HlFnktXLcI+CwH4dCEl5IuRQaoKe2BAqkAjFkrOirmMDXpUmBNKBGFQw7YolYqqgGdk2NKz/XpHAPZdD56zK62h/eJ7P2Cj4mwEsDMTALs3Glhb17qnpA8AGxPH3/3f/p2dOfWwwHo5fyfZF4p2GBOkTFYyHwAaBJYAuIwZrrnLKTD/kdZg3HzoQx+aaIzBqADgpYWQfwReSHM4K5uggvcEvCVoIBBxVjbmLQDY1zY37LZnPlOs7I997GO6/9dff72AZhjNPiY5rre97W36OyAP4M2j585J4/rFL3qR/cEf/EEoYMXNlcCZcYR0CEA24Dzfuce/+Zu/qeP98j99WXOf9ZvABYY1z+f4AX744j7Rgs9azDXg8wnG+Ryq+wSvZ86esVe96lXSyOYz0e3mWACwqejTusa1IJD3YBnmyUMPPmR33vk9aUXu7Oza0RPHxY6HzVAsl/QZmNj8q3/1fjt6ZE3r9gAmK8zRQl4Adp5Cy2AgBjb7ZRKWRSsY07K2SnM6FveCwREJYkgg9XNMlGTUKNZuYCYFwgbrIkXAYABDYiXGQAQZlJBGk6SwPwdWgvyl1aWB23lYt8dIAgCqIosjU9PgPTEY0o7ZD9p8dEgMMADuqDDp2trSoMxkBTrAzOwgAZZMWzJfsno/Yd0hpr9pQ+u0WCwrmR8SHKfTtgMbip8x780X5HJPwezk3feKyZMv5m19/ZruOWPD9QW598469kJWYEyE4rjvEep8isVd/ubMbA8EnbFKUOmJnr+e5zyxOPbEte5gvwsxmuIslwVQIN0Xi5NjZ95DGPACc5DcOmCTBqAgSBhpTIzGasdXVx+dW7ETh2N2NljYS0PgrKRNhpyBNTLGADuDYVhyIkXlUlIeAMOynAawZeIY5Ww8pgPAzqWQ8QDADgkUhVk6VJCXadZ25F1QyaYs3e/Y6XvutnGnbeNeR6ATsY2bc7GaIxegoB9gD8C0N7A7v/99K1VmBGAX1bmWtL3dbcunhwKwS9msLc8v2OrSii2vHJL52de+fac99OgFaWfiPQErvJrL2EKpaIfmZ21+pmDVatry2aTNV2ZtpjIrgAnpuJMXLtt3Tp2xC62ejatzVhslrDq/aO/9l++2m296suVFkhhYukDreTt0S6mdOaPEjISLPdQL8pKEit4r3C8AKPZXCCasLxT8YBlRmJO83cyMrjMFN9YeWG+AArC7ifO0D6AdXChMxo7IMpFt711Ivic7mWG6kMJjFE3UdYXWPJJBiYTN5NOWbO8JwO5sXLAibNJhR5rCxJsUGPabdI61bHdj3QZdJIzIR0bW7aHhCQM3GLjBMu4jOwBTkThEes4EiaEuk0tRoAnrvs+daQDW54wD2NPzjQ4qtLt/FIDtr/Px7PHp9BxUPhMBWP/M6ffnZ08gHRSbPg5Yko02kksHR8y8FIgnglFgRhHfiwGYSGid4md1XyaStrePCZSL2AfdXtcYZfL7GjNhYMcCox+nWKhT+t1PvIYBwIuEk1j00vwlXhqObUQ8HAFsxYmac4E9y94AG3R9e9ve9Z732M+9/g2WQHuf+JC9C/Zfoz7p4KWwzrxknXEiA2sbaxH7NG3uxPTz6P+WK0ZKXU4l7ZMf+6j93d9+SuD1wuyMLS8t2tOe+mSNRyX2I7Mzj16w79z5fegGtt9oqZMHgBUWsAg2w74Ne2177jNutXe/4230Aej9aLnXGhrzSMBAJIjYQ3vJnJUPX68iKrkpMRUSKOSxG+vrdpruhiddZ7c9/enWoKBMkRkt/xySBjAh85Ydp608att482H79t/+id08P7TR9lk7PJO2Xqsm2StkYrrJovUTebGss/mQj5Iz7OCjU5m1fAGN2iCvhYxWr4e3AHq8A2mPP3bhMbty+aqKg8TyYQ9ISS6JNXHp0GFbXF212YUFK1bKloV1nqajpxEUbAQOAxQCkLPmB2C126U4S0E9AByQ7oLJYTBVVP6gPSt0rLIf8LPmA+aFIsJFZrBIIwEUVk4ftdSDQGMY1w68hB+SIuJxgAJlAWxj0UQdZ7HApPwmymh47qYcBLCX7popA9fJ3ImfFfKAMBcdaOfYNdYhDAz61uz2rNkb2V6rbTu1pnIaYrNeY99yg47+WWPXujtbNqjVLEmXPN0mIwiKSEHQuYIHCPEbGsQU+kOOoPHEGM2krTBTserivKWLeUvm0pYvz9jM/GHp8IsFjxQMeV404vRuNSIw5gBLqlAedXikpX+dGfcktXj3979n9d1tm0UiAhkMiAXgQ3RqJdI2s7Bslza3LV+dt/NX1+2mp91iVze27KMf+wuBa8RNd9xxh+JdCCJ0UwISEvsTd0NqAUyEpU0MHfSe03bn974n0PrhU6e11i0vr+i+QGTRHmaAk0uWkhQDYwIQcWQ33/I0aRQ/67ZnWwlD6lRShqx7tZrMYXd39hRTX7l01c6ff8wuXr4q09BEPmevfM1rbPnImgo2sFtZb9gT2etYXzk+z/lY/xkrnp9qjEe5CY+diXl9f/ACrxMavHPec3CPJX2/8vyc1zkw6x3gTi7wDn91TRFDxw5h1kQ6bSk0QEKbW8BLJ2W1emNCSCMGhwigIkkqKb1/4uo28W67ZZVsznqYZzaaQb0BvAdiaCaj4gGdn/LVA7hOBmCcjmvyHplIDshFiloPVw4fUVENwt424PqRo2K5A2Dj77OP/vfcrHIEOj/BCy+ce1QdNgHr6U2AaO4D14br6MbTHpPzOP8a9bqtX7lqM5Wqzhfwms408lIKC0hL8p4YgxIrIRviEmvcY8U76aDfL5+eiEMRM4m8NTc/AbAD2RWlhwOZZUmvZrMiVS3MzUmiZeLbkhjZ8SNr9rKX/pjwGfkWxE7FMDYigJwLryeP5ou54N3s7n0XfP+CH40TanwN4hhE8onGn7wHY9kBZsaDYzmOcUzjPORiEOaIP53EwLXny2VtPC9wDMlxScZl4qdf/ONal1mwpUkIO4pNPlZ5EGHn4AhaAa9Z2IKeCi0gKcvnSAZDUsNCy0DjAzyhRGgdAFubrtpIgh427E2qyS7y7xvDdMKjqyyAJ3zxGQQUnIgYmhg6EcBNVfVJmL0BhwWf5/M6Z/1OAMOowxMM9MIWhSQKoHa1VLRKuaiEXEBZBOVlehBvJJsXmyObnRoPVVkMlW0NtLhpaqMiaUqmrN5oqu1V0iPZfGzbxLAuyGy47ALnTfLAxOUfbu/8Xdd1NJyYFmFaCIMbAAQtpWyhZFe3duzuB05Zm32VQKNQlnwI2ljomS7Mz9prf/bV0r7FlKc96Mt5nkFCsBmqMoEBG1yAQ7GAQce188RQIv1ygQ36S9NtKiS1ISnNaCGilQRBfuRYqLgE7d4A8ELspd1OrFDd11BJ5TNhFcDg9+qLJjxAnJhZPeu1GvasW5+mWksXeE4AACAASURBVD/aPwCtnVYtONIXMtZtNYKuaWRgezGCc1AiRHCuFvMwthQ8S2rEta4DKKhWGcZInPQaYvoKpqXSWI0tENLKU+sbQEkYP1TktEBGIykmnm8EqnqiGwVDD+C/2wkVXgJpwBfMH8cYpOTEQMA1mmTNAWy1dklahuM70OuWQdWYFsChpXOYiqVlxNcbp6y6sGyrR45ZaX7JNppdSxZKsbVxoPkJKM5GLX1v7pUuQwD4CcTESiD4A1CWvE4oABCUsvFTzfNFkMUYsEta6pFVzbXk91ye4k+oJuv6uh5ubCGhUKONVt06oQI4vRhqLOaCdIgvrL5g4tZL4YTrCEuM11Op5DUslgTgXHsYcnvorCJfkC9Epl8IcJutxoQdrjUmSpkApEsmaDi2v/zYX9p9d9+tluz0eGTlTMr6zbodW1my644ctgKGiImx5VJsLuS9yM4EAJv3KHHt4/xyAJtr54ld2AhCW68nfRNAO2kyAgPA9uvjax1jiTnFHGRM8x5BWz0AimwOxULO+p2mAoJMvmBDQMO4lgM2A/qlEhnbq7Vtu96zux48a1v9lP3y+3/D+rmK9ZJZBWU4l+eKBcmHtHvBRITNPZ/O2PXHTti//+Dv2NmHH1EBQjIt+Zwq5oAeDK13vO3tYiDDiuZ8CTh5nopyca1H/5qq9J//+Z/rOgBIv+td7xLwe+rUQ1ozAIV5LfIcvBZ29B/90R9pbgGYIP/xW7/1W3oPJDpgRrF233zLLWJmAwzDtEYbD1NG9LUBsXkt/37jN35DAA3P4xg4RsDiN7z+5+3Xf/3X9RiBB8fxpje9SfcMsJug+etf/7quC2s8QDRfX/riP2q80SYGuINJ5ZOf8hS18fN5/M59AiwCqOR8+B2JEtZuQHSCEn7nM9R2lssp8CbhQc+bwIRrR3DFa1dWVyedDsgwHD92wpaQOej2rFguW6lakSb42tEjAif53NXVFYFdhCIwKCjUAO6x9rFnjulogpkNMAwoTEV+NNSeRUAnvIfxK1YS4zIUj0jA2P+VVEqfth8KnQEfCubGQrKDhIjA6yldbV4nqbM4/ynMEJwGdkYocqljCyCdXYDPUusunWMj7eu5PMzPrvUxrBU4Lr6rzo9OLPYtAZGcIXICY4qCrMd5SxUq1jSKwD2t4eVS1arVWRWn+7Dlxma7BMqYR6fSMp2h+A0r54H7HrDFxQUl6hgCiTVFS3Y0yPH4yRmIKthGc+wJWI9ESuwYATzk/jPmeA++S6YpSn+xJhNU8x6+lnhnTAB+IgttSm/bgSPvivKishJvMa17YiizrrBXcU8hLHhSBqNGpjIQHLRws5eETjYC9m67a2U0wpF+ancEdm5tbdrO9qbMCmktPnb4kLSd52dmNJYLFAggMMAUS6WtPhpbGdOc8dg2d3bF2PJxJqCtWg4SIjJNxnyYvS0UB7UPFQq2u037ftqqxYo6wvb3djUGC4Ws1Wt71gEISI5sFrbyoGun7kYDu2sJEqt2S/suYxEQBXIGRkN8h6hAzEesd/fJk2LbAKIwDohrBM6Me1Yt5KyUydhSBLAXl1dtq1a3L33jDruwvmmZUlkgYh5D4ErZlsslOzo/b7OljB1aI/mCxFC1XHHGhum8Xat17I77TtlX7r7PbG7ZurmCbTWbtrC8Ym943c/ZS57/fJvBsBeAaNBVFxRrk65HNqvCHPqf3j2BxMqj5x7VesMaTLERAyOSMNZbXkfsSCJbx0yp21U3ioOXjCNJR0k6LRRcSHiJ9dQBoY69YKzmMQBzWmZgkWFErM3PMq9S/BBkakjY9BjJGYXgQd/mClmrpAbW3bpoG2dOCsDODFo2ouggHWFTXNRpde3cqVPSA0cCiPyk1exYq92TgRxmq0g+wBClaAVLlO4LvAJgafJexWxB38M8dQbaAdFBRWjXdJ+O1UI7gggzQUP9R7OwnYHtgIQD0A4idLrtxwFr0zECP3u7+CS/mupwJSfp9ZHbCDGBFxoluSAPmGDaRqel7k8+6OVzrDxXhf5iSfdsEsNMyQuxHk8Y4BPWdJh3fjzBWyZ8Pb6YFgy3HKyexOwxIeZ6BOkKov6wn3BPkGcEMBuSj6ZStlOv28+98Y32uje+ySpzc9JEFZAGENxH07ei9V1dtJJjOCjSce3JTRjPxJLsQzxGyzkxZZkuNkCDxNj+1//539qZUw/Z0cOHrNuq2zOf8XQ7fuyo1Wp1m5mZs7OPXrDPfuGL1hlA3hpL0x4gldZ4AMRCPmPlYs5e8Jxn2S+95RcE5rG3kuCL7EMOjjY3x8TFoqCQL9tGe2T9RMgdRTwaj2xna9suX3xMheWXv/SlysFazbpVZyvWaDetVCXeN4313Dhn1cTQ9s7cZY98+7O2ltm32XHNyqm+ZVjbC1UbpPLWGmetM0hJx7qQp5MxIzC+Pk5bpljV+r+1tWPX1jdtc3PHLl66InYsc4LzhLE+U50x9HKPHD6itYR9EPCa9TEFGIGsVfTJoDtYgK1IzWEcME7HANcJihCwuxPWbMMYjB1dUb4GYBJmonIQja8gJ6MtKAy04MNAsZwOcalhBRA6jIt+kL7RnAiyH/7acCzRhBAAPQJ6ML4BbiHkhGaQIJGqLtqoix2Y2UHHVXKt5HfRoNPHfwCwJwlmwFWUX7EeHsjsuNYybPxaq221dtd26fButsP4xnC4WbdRq2aV5Nhy/Y4A7DYm5u22pZGWMLCKtor2GYhrFP/BabpdgYh0r/LZkFrw+ijPz9nsyrKlCjmZviMPk81VLZMrqRgEziEqnzSuswKzucaSWJmU6YJ2rwq+NrJyNmmn77vXzp4+Jdb4fLUik2JiM9ZVOiVqjbYVq7Py8jp56hG799RpO3T0hP3YS2+32dl5+69/8qfqegScBJcg/qGYA2hNzHfi+AntU4xBYmr5Lzz2mJ05e9bWNzbFjGVcEn/ceuvTlQ8wUsCO6N6FpPaVr3xZ5vYXHzuv+FEyi+OxrSyt2G23PdOOnjgh+Zv77n9AHQb8TZKzcRyIsAiDeTiyd73vfbZ6/JgKo9xT9llJbXQ62lNdQou1083XQ7E2KB24XBx7qOcUwhkwUoy62JIojQVnZ/tKUrPR0PuwH8Oa9v2Wz+e6TXfAE5OSz5MbkTsTX7Kv8ziEniNra5LFQPYPkgCgMsUE5gHrEcdWr9fEXAdD6Hc7ArOJG+kmqxQKtv7YY8oT+R2cBNIL+BvXuBv93aQ2kID9DaiM1N7BHqTOmKUVfSadbqxPDWTgIDmwZ5XKNrOwIAC71mjY0vKyxogwJnW1BZIM+Ra539FoCs514DzJm5xdHYq2iQnLmvGEBjoymOSF5HCAvodWVyWJxr3jui0vLStfJQ7gOYxV7hfdgawT3A/yzIX5eY0bPpf9Dhkal/hygoiM0qPmPNca0io58ApyO9GIvtWohf2kkLdX/MTLA7lWXY0HHeysdUFyZqx77NIwqEswFjgOmZ+LXQ24H7S/GYcOKHOMxNuOJ7iCgxfdOS/HNKZxG49l+GzizUCuC3kbY1tEmHxex8SXxzDlMubvIZfnMRWYXvmC28Pa7ptE1FOTplNkMQk0FNs6ERmt0YkbBkUuO2EDqdUlyo4oGJLINyZHI+v0+goExcaWJlVgYIf4xRfmwKKeKECJeUkSG5IegcERaPS2VXa4sElFTSlnckVQkpvEgGVjJ1GdbIZUetBAazUsl0F7M7RFoY9ZKRXV1iVGGMFNFBiXs7XYTkHDU4zSbkgSNRgiAEeyoQoHrSU2FsONChHVOQBwORVHNnG4wZhFB01rMXY9SEdigYQrBlUcH/fCP0/6eSOu48B646R0Ex88c8Gu7uxpQ8PAj1EtQ6Ny2W6+9RZNqle88pViKVCFml+YVdLoVcDHs6vCoumLmgONLIwMwrCQjqLOd0rSKmz+gU0VZCHEckd0fTTQ2IFJNx725dpdqVRl0sAXJmA8BzkKLf7RMBMjHRJWVdKHA8sDELab1mrs28rCrB1bXZZ+FtUnzADazX3roblEdZcJnUuLXce9VItgDLAVENvIShGkOGD4ROObGLUwXqTJ4wB1NLDkcbQ8aZF2DWwFJpIpCUw5B6YFPKBXJ9PGoGfnQYz09sRsBAgHyE5pUgskUOVeIhFm6Zyl8wSeWesPg4EYhwhrn3MjWGXswsgHnBEDIQZ8tF81h0nbhy0xu2iHTlwvWZlmjzbEgSUJfBm7FGfcrTe6KYudOImnAquB4E4njQkIABE6yMhvRM2t0MIUFp6gPZ9SsWm/tq/zcrfjZguTCarHYf7yfC+aAH4wFrXp1hsTPVqupTMNFcdnqFq3NCdY+Fl8fbOnQsuiqmKLNvsgEcIXzwMMwdyS02ED5RqGwgoAPUzRgdpnMbDCDbharlopX1Tb0OGlVfvKP33VPv33n7XtjXWrZJNWzSasv79t84WM3XjsiM1XShqbFG6UiGCAh2a/gJ+g+RsY5gemoEpQXSLB9fRi+OzJq7PUeI+chD0Dt8E3ApgrgQiCkVlBTBbGVQCvoxaDpK/HVkV+hycz3giWY7IN4EdiD6I9HKft3gfPCMBup8v2L371AzbIV8X8ocBC8jFOJa3ZaUsLjk0PeY3ZStWW5xbsd/6XD9rlxy4GkI61LJmwVjfokieHY/v93/s9Aby08bE+UfFmPAHcsokRFMB0Zr3leQQS/B1d7I2NdUlsAM4BHANyISUiV/Rczn74wx9OWqJgCiIVgrmhb7a4K6OTCziMASOfBYubL1riYW0zntg0GWO0wLPhA1RzbIfXDul8eYzP5Xkwo7lHBC3IRHA+gNK8D8fF2sNr+ft1J56k94UpjibsT/7UT+lvBE4ERQQ5sMP5mSCHuXPiuhM6ZljuZ9AJLwfGI/NFJqrXrum9jx0/pscJPMVAX10VC4Xz4r0ISF7yoh+zVrNtF9Bko90Rw2Iz6XOia8f69qxn3ma13V2bn60KmGae0BVEgWuIcRogDBI9BJp0KGH+kQkdWYAYE1MjWsujWbMksQASpYUZwE0xXGBX85xhBKtZ14LK6yQFRYOTucCXEt1Y8HPjMUUUMekUA1ETDA3/4FURJ9xkTQ8MJ1hXyJHBVgCsZ+Wl0MrUQOcyab0hc6RgmcKMmVhpaetSjPSELO5TnBexDgV6GBJtXNkr1cgiCy20Dz7wgJIBUlkSDMYGx0pyxf0PIHxIWh0c4jGCVekzVqsa1/ydseza/yqERqkzXs/9ny46OyM7JFihfXAivxny9Md98ZyD7qSDQpr2UhWKiQX61qOel0hL/5t9J2iOjy3Fvs8+y54Gk74/sJly1bqdnp0/d8G+8607bX1jy85fviTgt9VuWGrcl+TDC299ij31yIqlAOk6GG0OLZUt2sKhNVu77iarHj5qTdbPckWt7miNI9uCFij6+gBuFCE6rYaScsBz7U0qZlB/HFm2gGHNnuSSYCTCBNIeFNtdVWzsd2zUbtp8IWvjRs2unTtrvf19GxHXUMRh7YzMSEZpkrUe5uVwpAS8wfx67KLuVQju2X9KYiPOzlSkc7tQrsgwd3F+UcyhU49dtK9+73u2A4MnFu7niyU7Xq3a0WrFjlWqNl/KWaY4tOrCrKXLszYuVG1vnLbvP3zevnX/w3al0bVutmCLR47atc1N7RFrq0v2f/3+79nmlUs2T5cHxc/ImlEhmEJJrycTXUxmPdlVq3KrZVevXdWYAsTGzOvipUtaW37sxS9WTz+AH/ErxYnDhw5PuicF6kTW4EEteGilIkA27KOoKxvb7MUYE0hNgST619BuTNt2bL3GaLi2s6kCOYCJOsIwus0kbC5rVk107fzJ71qitW29/U2rkKskk1arN60zwFCqZY3dPcnG9LrEFUEDst0BvKVYz5wPxasmj2EsncO0EPPBALBT+ArgL11pdPmFghq/M3dIuuWJIoPYUAEP8nTBk2VxYT52/R1IJzJOvMAy3YXhRX6tbzFfI3byuMAZXP48B6T9udMT20Fklwrwv3nRymUZPVn1Y/LjcsBb8WvMj5zIIhpIBKk9gZ0G1v34uRrEmx6XK4dToR7yRuhi4HNCZ01g2PrxheMPDFsICOjMApY1Oj11nNb6fdvpdKzyz8XZf/vv/50l0dLP5YP5YSfMWQGWiZQAv+mvaTDfgSH3QVJHMCz/KhI+c5bodUBm7LFzZ+3//A//ztq1PZstF+zw0oItzs3Z0bUjOo9zj563hx5+xGqt7sTIUXIKIrYA/MDCzNny4pytLi3aXKUcc7+QbwJ4l2bnrDkc2PGbbrK55RVbOHLEaj2M++raD/KZnEyxi7mC3f2DH9pLXvxiO3HseMgfxb4B3Ae4xVhS4h5WRjopNbZrp+6yiye/bdfPZ60watn2tcu2snzILFe2XiInFrbIMxQbG/vW3N+2Zrtj565s27nHLttlmZKpbUH3r1KZsfmFRTtMp+fSkjraMFl0oCKTzgp8ofOPVwX/rQB2hq/IXAv068BOpL2f/U0a2uT9Qe4jkDYOGNDaM4VjuE581K+SSeMBCMziRL5KjK/xGecxn4e0PWsS7OygsU0MQPwS1kvhESpMR6b11C4aziEc9zR7WwaGDn5HqVNy2tA9GyOcWK/3+cnYCRT0yTf9PMnBLCWJjcubm7aLbBNzhMIV+S7M6mHf2jvbVk0lrTQaWu3KZRvW6paHOdmsW9YGlsD/A7IAY4ScZ0j3GZ3YWbH1i8QakMkKJSvPz1uhUlXMD+mlWKpqPEuGVHkEBpDIqDGvQk4J4xqQUzG0pKlK6vIhXhw1G3bnHd9U1zvmyYCWaB8DCmKyTtf61Y1Nm1tasQtX1qV9jc4xzNqZ+QV745verP3oy1/5iggwcwvzKrKCbezTSQXI1uqI+FAGD+Ee9jEVDNr/ebpNZZS3J3kJ2NOb25syoiZ+hQBE/PvUp9ykePfC+Uft7Nkz9ui5s3b18hV13oo8lc5YDoJZMq18lLFDbl6r7YsQRiF0jGTE0or9/Fv/hR06cV0ooBBguiQExJBcTnOZOJ5xTdzv7OhpAJFjx7yRY/c10kljgKaMT4BXfiae4TneFcVjxH2OWQHck0+RJ7tJMn/jGIg1fX55JzxjUyQKAY4dERGVk8s7qmv7tXqYL5Atec9iwSBb0pVZzOe076EsAHaQABckJ+deZDO6nvX9PXntLC3Oq0MXnIV/zD0VRSO5Erzh0MqyYpFcNm+LC0sqRqJ/jbJDi/g5m7Pq4qLGJkoD6ramKF5rCGdpNhuTayGsoFgUeZQ8UgVzvJqibAr3mbzMOw0h51x49Lxdd+JE6AyMHnLsLbyefJf8D3IWZEbuCfeLvBY2NnOea0p3GteTNZJYitfdeMMNek/+Tm5J3gjbnfyUvSfoTiPJFEg6kEgg3DKcmMNgQcghw8Cex+Okg29f35akK49ESi10nDeboZixsyPiIffN8wuXf1VxWLFR8Elh7IWvgAVxX7g2jBPPPzxv4TNcTs5xC63uIiwGORTGmRNuXP+a8/E4gXUoxBaBOONERBUUfuIFt489GTxY+MMADexHZ706eE0LKBtv2AgCWBUWWIHKgL7qromBh3SohtYEWQfY42LohHFrH+mxsLDHjSWa0ekEfd+R9G7YpNRSrESYwMfB4LDrKfiJemb+e5iIBS1gLl3g5wYAPOzDEEpqYpGwsobT5sCCSjCv8+oHljfHoJsZq7pafGKbMwEW1Uo2RA9uWbi5Djjzdvt9TWxpYE0ZJfl2TZUp6EWO1KrG9WASEzDIcI3qLgAU4FbUaWaTyabCJtEZp2yYytsDZy/Yxl7Nmt2+2EWpNPT/vh1aO2TvfNe71L6632iqpZlJVq/vCzjwVhUGG4PUWc9MOBJrrwq5PATnwER29j3nTJtrKFoE4wtVB8sl4Z+0BLnbdrfdVJLDoK/OzGvyoNszKzCWds6OEeDkCkVtjug+a9APB1aWbm/H2vU9W5mf0T9q8fwN7VLAayrKJM+8pwAXgAm1kx/oX4fxRcEimIJxPs5McwY291ttD0ryQ9HGA3L+BiDamSQwcbxHN/SgWR60lsTYZQwDCkq7OLC9VSRKBY0zSZQkAO4Dk58v5grMvVECV++CAGzLFKxPy2o0yRDDFoYG7Z6MURlOhvnFMOU1tXZfOteJQsVmDx2zudU1s2zBmtxntIsl6eIyFMHAFTMbxjISMd7WNonLfAFSTMx1TmmuuIaWm3WxufEzIFNY4BJi7TsoQlUPlj0goi+MqvDhGEw1PxpahLkXGJRsZL7uhAU0BKo85puy3yOxdHq9iYSJsxHdxJHiyNzicmDgsAEJ5MDsgCAZvV6zzqAbGBsDTOtyajcupnN27eIV+4dPf8YefPgRSSYUEwMrWs8Kw7YdX56z6w4tW45ik7dEA+wowUVfDqA8BC8wycRG1RgJG4MY+HFNZL0T6BwZqc5oUhELLTDkQ9Ta5iakKUsLrGY9HVu+gMZUynL5qG0dWdgyuaPIyLXjYFi/ABTjETiAzXmPxmm779Q5++GpR21QmLNf+JX3WSdTkgYj7ucwg2gxFCgNON1qqfUJYDWfytgff+jDSpaQpyBgxFSo1mzIBKW2s2uveuVP6v7zBYDNPzZq5g5rFH9jU2Uj529o2fF1+fIlO336tM3PzwlYJvDjOZ/+9KfFSIaJDeMCAJnX33XXXWJPw0jG4IV2KQBuAgE2Qz6LMUyAgRkiWq4A3gSCVOcxbwTIweCR74zFt73j7Xb99U+y973vfQoyeB+MHwHDYXzD5naNMIIfmN+MSwKbZz0ryJ3cf98Dtr2zbUdgpCcSMp/jGt53//0qbvEc1/UlyOB9mEfb/yxrcu7hR+zHb3+51lB3jlaAVSjY857/PDEl2Pfu+sEPNMZmY2AldlmvJwZspVy1axsbcp0/e/5RseO5T7z2Gc94uv32b/1rW5yb1RrTQ+8+l5Xr9e7utmUL7E1paeoWAVRhUjTqllGgGTXqldhE0Dl2siRjoquiSRjcYlnrNxXkALBDUQmWkhK6aPYcG00mcYDIjFMorJ77OCPdsCZq7jmIrTnGmhKBM8y0+GxkfhIj6f6zFgSjVBi7KeuP02bpimXLC5YuzFo/k7duPmM9yWIR80RQPgZ8rKMBjBlJ71TtdgJAknbq1Ck7cmRN6yMBLGOcew4zjYBusr9OyXU4+0Cad2qBpUgQDRVjUq37+s8yNcwfxg3P48tNl30NVAIik2gAe49C/vvvnhT5uuPgTliQaDWGaz60IXyqVGztpgg3DgyvSiZl2fHAWjtbViSwL1fsvrvvtS987gt28dJV6/aRL4JVmLBcuShTYOu3LNnZtxfefIM974ZjVhn3LT8eKi6qt0lMEjKn7udKdt2zn2OZ+UUrzi9ZP52zOsA0YBfgvOS4EhMAG3aPDP8MsDEwf5PZpK4Ve1gxj+FQW0V0CujaB5JjdXQNmrASE9bd2rRrZ8/YiKQQU8XopwKsQcFCYBikAWKFaCa2sbEpAPuWW27VvYGlTDICMMt4zGMAtLBoxVzeZmZmLVMo2A8eesi+e/KkjYhDkVxCc3emIgD7SLFka8WijIGThYSlykUbFys2KM7YhVrHvnnfw/bQ1W1LVudts9GyQnVGxTFiMBv07N/869+wG687bpVS8K2ABerAJPsB95wxiZSSF1ZYs1hjtna2J8Uy1mI3bKQwj0Z2DkMrJqPY3HklgB43BHmJMFFdTXowDB1napPOFRRjB5AyzLuQALUnzO0gEYZ83lDxHtIurEXEQ7QTz1TKNlfKW3Pzkl175H679si9tlrJWN768qLgq9nqWLM7sK2NLes30bsPRXFP1IhlMSe1ZNoa+IcMzWrNtrU6fYF4/I7+M3sdY4QJJE3/SLogSfbkNHQwhrWNf4GMwhoT7QCY33Gt8jzK8wPvhnQwa3p2hucesEE9YfTk8gDgDvDsNIjtAISuOznFlISBjwP/TM/vHMB2AFmfH+MSZy87+cWfoyViim39I4F0CnVTvjEBdA+kJAcE1KETmateTPPzZNwRR2ZzBWtDihonbZTN2Xa7Y7XRyF7+mtfYa3/hzdYY9K1F8WMwklxf6ATBlYRS5YHJ5Y8qErCfOkjv6y1jf65asVI6ZTPFvApCn/zon9s3/+mLVkwnLJ80O7S0aKtLyxrx6D1fuHjZ2hg4IrGQpPiYtHyUqewhXTUiNqQzb6CuJhYpjK/pTkmSB9Elm0za7a/6aXvFa15juZmqbdXJ9XqS/EknUvbwQ6elC9tpdexnX/MaKyHhKQOzng3HoTOYG57A7wSZNggao65dfvCHlu3sWqa9Y/lx30r5vMwgE7mq1Toj29hviq26fuWS7WxctvrOeig4DpKWK1VtfnFBBdkjR47a0vKKzc7OWS5fCD5R+YLiETF0ZYga5hpSPI1uV11//jUN8nKsIkJFAFuF6ihHyFgibkeyRNrDEYPwfm0veavbi+VIkyBoYAfGUfyWYE8O5m4qPkqzGikQ4v9kyGmjtnXQtH68aTCMeEkKeeQeCyu+6AUZkfjncZivE6wDsHoE5Hyge+3gt+ZoZHI7udCvUSgQeR0+Yfv1hm3V9m0PzWMIcCM6RoJsIgSa+taWpXtdO1ydscKwb1cfOWO7V69YEQnNQceyBoGKQj/ALvlpMJctlvLyK4Elny2WLZ2niDJvuVIldAQXIAGVFNcD0hK9AdTKq4kOKUlfBlkWgbCQ9UZj4RkQhuDePHLvvXbm1ClDKxmMhv0C5ilrKDjC7n5NmsY/uPeknb1w0VK5ou03WwIp6Whi3j/r2c+xV7zyFWIU/+UnPmFnz51VnMt1Zh7QGQTbnfnEzxBrALAVc3XatrO7IylKwLyr61dtaWXJnva0p9jRo0cEQj/zmbfZ8aOwjRsCbOnUJUa4cvmS3fH1r9nJe++1c+cvWnVmzv7le95nt9/+cjvz8COad+UK5t1Z6ycSdvT6G61tSTt94aLlZuZtfWtL6woAL+ssx+Psai8+tW0PNwAAIABJREFUcs+dvCnMIBLoQsEmFEkBoMmVHPwOnU4tAX1O9uFaAE7zvjxXa2vs6gV45r29C8uJEQ5KOvalzuBIXgwEPSS/AiYl2YeoUMCcgZwojWlpMiclPcj9pYMTIqPIGYOhzZXLdun8Bdvb3RGJEwNPCi901LM/oYPPmPBuLjcsZmwANvcYt+QlHTpkNMlVWCOfnV9ZEUGvvDAfuhSawWAc1nyz1lB+s727Pek04vqxjiKl5mxgZEDc+41jpqAA1qHuenSwd/dEXOLaAT6TJ3KsyIiQk5LvAUzzdzp6vQsSAJtjIT6HZU2OCJGFa7wwvyBWPp21PAeA3scHpCXupa6fJJchuJpwBjBE1UNGgxB/p5J2681PlYwUnaQsU7wvAL46t/DsiqaV5Mfkr6x/5JHgfo6TTAr7+EZEFQbfp8E9pwkuLj/j8QJjySU/hH3FMecxCWPIwX1/H3XSRrId15IxzO9uOOlEWkmIvOKFL5+kL9oE1N57YMrhADYJadATDgC2Ah+qGiwOEZANusZhMQ5aU8F8Bk1AB7Bpm1ClVa18tOsQYB1URV27NSRIBLYpMUqdMcTFl3mhWoTZkIMJCZ/JxXHzPeURaCmipZPPKVHwScDx8o9FmmoFQDBJuRJWS4gVg4QIA1XPjZrW4aZEl+tIQqXNi4pL0AWGWd4PGyubXQSw1S6KODmVuQhWHSwWwazNJTdkXtVHyzKpY2Kh55xhMpNUBT0FN/qj7Sdc42bfrJvI2AOPnLctMUxGChpGJJkyakzbm9/yFnvarbfatc0tmZoEJmvQdvKBp+sSBdNZ6Hwxc9Ywx+2UfrXTRQNPQPRpANsnGexrmXDBOBW7FX3LEDQHENe0KNior4CQMaaFE42sTE7tZTIARVOy35XmL0YPGIwcWpyzpbmqjVnwcEpHu3TQk5YpmyOhKa63LHBoNTMGXA4kBNYw/IO7LWCGB+Bix0sqJ5h2Mg48Qei2g2B9WMhh6E4Xe6IOoqIL3j6w54I2uyCbOKwPZElwUQ+sxLAZMK8IUFg0YBhQ+Q7s66LkYEapXGBkq9KdFWtQrJ4IXgMAwRKRicQAc72qAGzkHgpzS1aYW7ZRtmhD3LNZhFNm7ahtFKQrojRINDbxuSVA/glfCrIi8M/PYWGBtRhAeQAHWvSpbjPWYJPClvJ2mFCUykgrzKuNAkgiIwIDUH4HmOR6U80OBgmhIhc6IVJWKpUPtBYjS8eZ17yehZhr7PrtjF/GNp0hOGhzDMG0EDA+AMEUo/rDviUyQQOyQHI9Tlhjv24rc0v2uU9/xj7/2c+r0qsOgF7DMr2mHZ4t2lOOH7blmbKNel3pyilgjXd/skZGWY+w3h4kUL5+eoGQceQeA6FoF8Yimx5zj6AzgGzhuAGrAbBpd2Nuw7rhZ5zskStwGZEw1lKh64QxB0NA7ZKB2QSQwfmO5N6esgceuWD3PHzB0nOH7HW//CvWSOasDiVNTJqCJWE6IrU0HitwAlwlUFxdWLJvfPVr9qTjJ5QorG9uqgWboI7q/A+/f5faFdGuY9PnXnFvCMo8gFLLerOpdYfnPPe5z9Xfv/e9OwWqoFHHRk+bIEHAN7/5TXvZy14mpjHjRmaHW1sTHVbkQZRI9QOzmrnp7ALGoRu8sPGipRfG2lA60zwfPWvGF5/77Oc+R0Euz/MOAs4FmRCkSmCMAwQBPKNljTY2ZpB/8id/YmfOnFW1n/H7hje8QaaWv/u7v6s1F4DbJUV4H977/yPsPYBtP68qz31yuOfm/LLe09NTzihYki1blpOcE8mG6jY2zBjapmlgmG6YLmow0OAuMsbTrmm6y01wU7jb4NAO2LIkGywr+UkvZ71wczo5Dr+1v+/cI5UHrurWfbr3nP/5hy/svfbaa73qwVfZ6NiYAHqY1AQjaBe+8Q1vkLEj9yQart19zz328Osetk984hP24KtfrfN79rnnNE8IqB5++GFV8j/1yf+kFkgYwlPoZP/d1wQoUJTgGm+++Sb7Nz/3r22IPRS9Vgq2cW/q0lKP7jHAddtK7BswRjdh2iS1NtHFoGI28iKxYOI8LY0zGfAFcBrWgPwoSOSRZpImtoPR7pvglX55A4Q9XJqEAwBMBE0EFEVzplAUir4FApxCEbgnABs2LkZwrCeBdY0FlcjjDrq1OrCa0tbJlARgZ0sT1suXbI3CaWhdjqxDnXKYR+xjrFMkWxQs2SO5bgDsPXt2a85GAJsxTrFkMJmJDEiuK8op8Fwi415u6gEAU4E/7N1xn2Ysa70I7uARwI4FWwLIfwrAjvveIIim+E5AE4/HJUkoZMFUVTTHsoAZU7dlpVTPko2KZWHK16u2trBg506dtsPPHbYXjp+y5UpbpoOp4pC0CqsE1s2qZdsVu++ma+zGHZMCsIco1HUw++pYnWeRyFgzlbGVRsPGd+yyQ7feaaWZnbZQaVjVkpYdGbOO1tauVWsVdTjJVBJfELweeO482VRPEmcA2Mg5UTwnOWX/p7Mgl0lagkJKvSIAu7pwxS6dOC4AOw3wEYr4rHsA2EiZoM3KTxJ44kLA69W1dQHYAOgUoABP+QwALIBrJFLo1BFhoNW0Z48esQsLV6zBWM2m1Vo9Pz5qO0dKNlvM21Qu691trPHFIaslM7ZYa9vRK6v2zJmLttzo2tDMDttstq1OkoDOYCFna4tX7C1veJ194MffL0PWCNgxrxgrxA7EK4D6fAFQx5ZSpIVoFeb/Oc+zp8/Y9YeuFZOJ8UyrNmNXxZE0TLSKzHrDBBWQE1v4A94TYnnibO+0VHwmzxHvflQxm/gVQKTV9CI5nQ3ptEyIkXHROpiitXTTlhcX7fL5M3biuSft3JGn7a7r9tt1e+dsvJhRQcXzDrNaqysGnfxTQvxDMcvjJrqyvLsIU7pGu2sra5tqZQekwZyTrgoBYmFPZp7Tts5aAbDH5zDX2LMV/wHZhziPf0eiAprxfRO5oJnMvYnrWyTRRIAu/vT5uA2IRZamFjNfEPvM7EEm9uCxlWvI92Zbp74PkoXjKEkMAN12nrctAxL9kmJhK4IsEXhhXMWvl567r5GAmuw3feA9ANjRWFLnLu1OonnPS/sAOeu29DeRaEyr8wKAq5FI2VKlaqmRUfuJj37Edl19UODeitiEKZkdQrHlfRipRVO+COwP7ifKYQPDnN/HDkDGOS3avWbDZsZGxbw++fxh+4OP/wcbyWekVX/N/n1WwVA2nRFLfGFpWQA28hd8ptjX1YpyIpeeIL5zSRGkuPBImRqfCESUghiFW62O3f/QQ/a+D3zAVusNO7+ybiubZclzAFzja7GyvGr7r9pvr3/965X7MQYpUmmcAVwHLxQ6YqxSsfG02VPf+JIdmB622sJZ21i4KMmnw88ftfML68otV8t1adsme20bHy7YrtkJdWDs3H/QxqZmXLYqyABRrGVswsZEosWfb8j7o2Fmq6MCH3FjBCB8XxnUqPbx3cckiA/6ADYxOnMs550dgSTkheyAY8R8S+uO/84NGX28ix9EnIIkUNSFDcUSClLqpEKKIBxTGs/qoHVjR30uXcVhMYtzMsYgcX72x1MAsLfnmFxAtjvO+8cJ6WMEw8UODzIqypm3r1eMU+LlrS3bqFat3GxaHawD7AKgjS5tpNQaDds7M237pqbs/PFjdvjJ71i3vGnFbtNK5Di1snVadXlk5bLkBgnJb0G8g+mcK41YulC0PD+DmaYTzJxJTy5K/kAeoW5OwMxgskmcTcGI/ard8Hybfa+8tmrP/f3f28bKSt/MDfN3Oq1YdwRWJlL25NPP2LFTZ2zf1dfYwsqafeXr37CrDx2y17/hjZKt+YfvPCk/G2JoSCCAhv/w5He0P0FKIQ8tb24qLsGokj2eTiHySpiouQLGc0M2Oz9rh66/TjjOpcsXbWp6yt7znncLWAUcdO8Vl4tlSDBP6foGyPzMX33WvvilL0t66n3ve7/91Ic+pO4bPpR4APwrkS/YerNjX//2P1hxfMpWN7dkEBm7wyNmFYkJUUohYkWxmBjX1NjNwLiTRCfrw9ZWv0Of/Ze9WvhCICzwM3a8MG5Zz+jOZ+/nc8gP4lrMa4kzI2g5mCMJBAebQg4yGKkiI8O6jWya8JGAn5HHewGX2AJfOgfC27W6ZJhaAM50n8OwhRRYq0iOcHxs1M6dQ7IlkANF/sMc1ItAft0Z28R3Sx36PVsC28pkbXJ2TjJSQxMTtlYFD3OWPNewuryqYh/AMx0GUY/aiwnuBcKXOmZDB2PELBQ3B48tZDKJSxauXNG5RAlgjkdczjmSr0YsAtCa90NS4djkZLzn9KlTynmJqegSXlleUcc3z4T3xgIF/09nAjmo9KFRhEB5QQRR9/YR95GO7B4dFQnbOT9r9959lwBsYUvdruKlbs+JUXSXc08YN3w+6y2/J1/gs7kW5i+daZGBHcefCAYBR4yFldgNENfA2PEZi9ERR+wX2AMQH3MXX5e38QzuC3sLIYjmU8B145qaeN19D/Xixi0AL+gvxSCBySXAWmzCbQBbNwvUP4i/+ybv2sZ+HAe8EOEHpEY/DkCtr4kkhqgD2C9nYMeMSpWFTNpdcQOwCpgb0Xgq72pDDlpCEcCObFL9v1g3zuaM+o8xOFTrM9qeasVH45tKBhNnRAxsJqiuKwDoHpw5c5zP5DwBsAE6I4CtjTBUcqnMeqtP0qr1ujZD6TeGapc/DC8YcAyuVY8vyKbIJT5UVmjTYKfkeQDwAeIh35LsEQj0rNzsWbnVs++dOC1NTlp6C0NFq9Uq0kvd3NqwPXv32hve/GYbn5q24rCzFefmZsR6jgAk5xTbUsRMCtItkaFNAsFg5/VKjtGxoaiQSrssDKxduUYDuHtBoV6ragJF+RCuj2tjkpB4qM27S3XW25j4vQxmKjXJPHBcqsnNetWGqeBhytis2665aZsZH7FWo2r1akUAN/cD6RB0hwFDWAypSDGho35qv15O9R3AO/CCIui+3QrC8/CFTOx72pEqLkEhhjAbcZE2VyrYrrkag93IwHaNH2eVELXGuebdBciT1D24lA4kBRcPbmVQ+o/yCsXhUbEvskMjlsoPWSdJ0O3MbBiT7WiNQQAngN4NRWGaYHJTw8wzlbP86ISNze2y/Ni0tRIZa8ASRKMTHc/Qgi9wo+m6t3zBnOD/NT9fBhI5Ldu1870zwbsi+IpsaTY+DAFpF+P5uVA/jBlnZDuY0nFDp5AsxwRL19Bp28b6hvTJ+Ax0XlXVHkJ30SRZQ9sWrDXGagRreAa8VhtUkBaJZkaxiuzFk56qstKDIjDWXEOqCD3MtgDZNAxL2AIwPTA+afesvLphn/lvf2FHn39B4FyehaO2acVEy67ZOWPX7J6zoUzSuoChyLMo4IxgQWws9CRQrulBtkkBvIojvmELIAJQAFxPuUEsCSobl1q7sxmjm4GgQBVL1uc+iO0AtgxuMgDYyPoAbEeGdqq/rvcBbOlJevLsBpMJ6zRpiTYB2M+eOG+juw/aIz/847bRTVmZx53OCuwEkEb/mmSAZ4GuLMnXM9/5rv3lf/szBRhy+a6UJTPC67mGzZU1BQQ8F0BeNvm4CUY5Gc7nh37ohzRmYFDzWgIEQFwKIjB/aHnn9YDTEXCOWtUwqfls5BlgRH/hC1+ww88+a9dcd510GAGY2ayRImHtA9xlrH76058Wc5sghI0cljXsbMBiAmPWxre9/W12+x232zvf/Ga7/tZb9T7O6xd/8Rf1et6HkQzPluN/+MMflhzKr/7qr6ogub62riDmDW98o97713/9133W4/U3XG933X23/d7v/Z7e/573vlemU7RKIlNCe/Di5St2x+23Cywn2GSco8v41re+1a69/jr7y7/8SyWyT3zrW2Kbc48I3LlGiiCf+YvP2PXX32BT0zN206232P/43P+0ldU1Mb8ZgK9/3cP2Uz/5IRUIAZhp+4QdDdiWRyO4uuUJeLtjIyQdjYZVNtYFYNN832w31fYnI+MAYLOOUhxRAE33iUAr7yCRWSzs6za60jB8ncDUB7DbAcAAfNHa46v5YOHLC0besh+Nj105xwMjFSDTxDQpBas+D72ojXkf7/VitjOwWVExwm30MtbNlixdmrDs8KQliiOGuBHrqLOltoEd9nyScdYiAkC6sLTvhwIUSRadAcxHmBu8jmdDcCsgMZgWxsSDa1TLXzCZ5Rnyt9hWGos98hZQjOSa+bHYzFiNGoqRRShAKeo5xKz6ZT9VgB3Qx+X/Y4LjmwLPNiO2qsdFzrzOdNsyzhtNdS3faVh7fdmOPP2knT121CbRPU2m7dkjJ+zYwoY1MgVrY1JcLNoW+3ijahkA7JsP2YM3XWOZ+qYlMBRjTASz4W46pyLsVqMuUKcwMWe7rrvFxvYcsFauZJutnlUAOmkDpVjZdIPCnABsCnVu9J1O92xzY/0lDOzyFq3HzkKrV7cUSwDGTxbz1lpdEYDdAuBt1i0Xu/6IEyA3MJY0XvjJwEzb2fPnvQjSatv+Awft4oWLenaA2IVMVgkyCXSMp9fW1+zE6VMqjlNEBXieGhux2bFhmx4u2EQxZ2PEQZiCZoeslS3apfUtO3z2RTu9smUbnaSVExmrWspK45O2Xq44m2l4SHree3fO2b/7xZ+XRAH3AkYq40fJagCJSVaQZGJtlXESCZMY+22tiayl58+ctY2VVdu7a4/G8Nz8nMxfMRYDzMUoL7IdnfHorN2YvDCzyQkE/Ci5Dd2FhDeSOCCOaVqzVnWpvlRS8n6AH4qjaGetVW3xyoKdOXfBTp08bceOHrErF85aPtGy+bGiPXTv7bZ/fsqKMBooOIBeM19TWe1ROQpX6BCr29LJE17cgISTNbq0as22La1s2NpG2dq9hEw5G4FlDSgCIMI8gI3IdUJUidq4btDtBWVJiGgPd7ICsX3Ux45zLOYsMU6MoMUgI28bIFMaN8A+3WY8x2n8cgmPeFwloV3vNuuD3t+nENg3YQyEk7jG6efAWhHPOwLMPONYLBtcUuLn62cAFqNcSb/AEaUXAugSGbCx0B/ztwgyQBCi4ABIkS0O22q1bludrh24+RZ714//uLVSaWunUraM/0Y2Z7t27pLWvfaffjv09lluj89tyZKYMMf1j2ujKwKgmZwE024kGX7tl/+t1dZXbKpUsAO7d7k3SiplG+ubtrSyapVaQxrYkI7Yfyj0ZdOMNeaGy3xA9AHAoZthbGRU+sJ0ogJgr9cbNjw1bW9773tto9Wx9PicXVrZEHjM/VlbW7eVlVU7dOha27Fzp8eS6uIh/gzMf+YgI7zdtslCwdYvnrNf/7c/Z+n6uqVra1ZZWRRblvFf72ZsZHLWJmZ3itU6OT5q89MTArBloE7hpgRDLqXCjdi2kG4o5NTqQUI0zDskUwJzVACwinN0LscitHee9hnPCYrg6GDH/MJjEi/qRm3qCCDH9SXkWkEuhM/oA8wMsFBs1hwKILbA7egzI9lPJ6oRy7rkSCiiKOdy5rzeL4DVj/9S8HpwLMVrCmB8IDX5PACQdxzBizuhOyUSWpzD578OzO1+YUsSkhiWmrAFAGykZLaQ8QSDoMNAOU3SpsfHZNpLt8DuyUlrlbfs6b//th17+kkb6TVtHL+oWtXazZqNDhcsk2IdRvp0RJgFeEEe/4Zs3jLFkow9k3RIo3/P/oEvGYVKADWKSermjAx5J4ERhw1DNKq5XAR58Ynnn7fLZ89ojrA/E8tXtlzCi5wOX5Zjx09K0xhCXqPTtcXVdRubmrb5Xbsky3P58hXlqbD6iZ+vv/EGgYBRh/eZp54S6WlrfUPzYH52TsxhOqDo3GTfRTJwbWNN6xF6/4dfOCwd7Fc/9GoBzMhM8B6AWmFP5MTyg8kpTiVvWd8oS/f99//gj+2b33zM/ref+kl761vfIp8TYulcqWSrlapVegk7c2nBFta3NG8oTIABxE5hsI+IqUnejS6Fcln5C3tAzHGJ8/mOWtP8JMYDm+E+wLaOJnwxP+8XCQM2F00gGWKx85Vjko/zHo6pZxfwD14T5ekUlyaTKgC4d1dDc53xKm8B2N4iBqUlH5JNp/TckewFwOZYzUrVasjqoqMc5YghjjXxM3P52RcvnFcXiReDwQycvEYeBPERnG58dNQ21jZEBsKEk715ZWPTCiMjNjI9bekiBCs6Stb0XqTD6DwFc6u3Glq7hEXRDdrpqEMu4jiwv3kO5Iecgxt7mmRNGdP8DoCZMcA9ITaKzwuiEBgEMpQcA3Y218BzgWiFXB3xAUA495l7yDkgt8N5QGKK+ylELYBc/A3IHbgOyVmJCuQ+P8QZLPXKdYIE4lAhb2943cOKPcBm6SKYGB+XeTAdCxQvuH6uj7HFusq5cl1xLIg8GmL7WPxwEJt9a1tiMO6RkQjK/RiUIIyrYtxfY/5BTMk5RNmcFvkfWHJQIiD+5P/BkAYBcpFrH37Fa3oxKInVbj4o0rlJHMWCEIhNYOkMbCpSUZ8tvn+gq8yTUhJItQx1xbSS7xnBPSyHAQ3sfwrAVgVZN9ABr0EGNgC2U9gHDIiIU0ObhYPXLr0BA4ffxxvKORO8STbEugKwAeiplgNgo4GNeYcC21Dx5N8uzRABKVk76ZyihEgErBUMhzagqIXI+1zXz6UN/EH7QsB5Ae4pHw/641RQmMTca9fQDWxggcYOYHPuJHUb9ZatV1v23PHTVml2xD5CQ4qWXN9ve0oq3vz2t2vxRw/OWcQkSG6ww+LHtwzeirTztjRhmXAy6QkLoyZ6SNYx89FACq2ALGCxtYUJUy5vyZABcBA5EcCJSnlLYwjzSMaGqloJDAFp8Wtqc4sANm05MoFAoqKCMVzC1PjXa9n+3TutlM/IiK5WKbt2F8km+s2A1oDAocWEpEGFjTCLPGDALBNAOja2OlgdNw4AJonmB30fSVhEE6IAYKvCyngIVU6BI0FfLxWMDvWRaln2a+VLVUVV8mp9fSIYsjJiCWOHsy0IuC5aYWRcIDYAdr3lRjW0SXccaRRTvyW9V68QQq5QwchSNjw+baWJGcsMj8n4pZ3I2EatbitIyQQdOuaJqt4spLXAIJKpiVKk8N9AKkIjALcQBkKYcw5gO+AR1xDpY5Fo6v7ApHQAKhaF2NwJPqI0DYUOxl0EpFZXV2xuZlbvYaPgPAHFSRq9gjgsBisbBwsdY5H3s7mxebAGabEPG0QshHF+bLQEpFwvOlysdX0wQYYyHcliUKGnRQnQLZfK2t9+9n/atx59XNqZmJSlYPx36jY3WrTr9s7bjokRy5KkokPFxksxYUA7KpqKaq5kfNMfLKr4+AkSH7QZKqmOLuTccq9As1ZkA0uU14cGmj6IDYDNmHIGdlZseDYu1hnmu7pbYMjyDKMepAAqJpyDjK162+qNjgDs505dsF3X324Pv/uHBZJUukm1VKOHRyLCveJ5Sndtc8vmp2fs1NHj9jsf/4/St9Omh+wUBmKYwmBeksvbDdddL2MLAieeG8+eVivWHa6TsfEzP/MzCjJ+/ud/XgAsryXAApzWGJmb03gAFMR0BPb1V77ylX5hg3sKaEtb1+/+7u9qjlNog13/zne+U5Ih6ELD4oZpjWb1V7/6VY0d5gXrIOxpmIaPP/64WJSc54/92I/J5PBjH/uYgHACN9bJD33oQ/abv/mbui4Aba6HIPSVr3yljgVQrcLLxoYM0x541St17QQnXAdj/ZZbbzVA7P/+V3+lcYx0ydPPPCNzGgCkHfPzKrhOTU4K1Ga8u/bfhv3EB39C14e29m233y7wnCCIL+7rvfe9wvbs2m3f/YcndR7lasUOXXedPfHtb7vEl+RsejIj+Xf/9pdcu67TlleBbIqisVAqdAi0O1ZintWqtrGyrDiBZaBWr1oS8CYA2CxXXiVRagiBoN9V5CwNX7fRy6PgKEmRsG4Pgh+SXwpJqHDCAHRHDw0B2JKI8mbiKD/SlzgLgBoJ00s6IJTLemGa/Utta1xIOi8zq05+2JJD45YdmbRUadzKvaTWZC3xfRDc27NiQRQmWgzOtK6lUxpfjFnGNOAfc4MgkqCXeeF7c0djRgxnsc2cLRITl0gyiEFdbCtV3BW0Zb3Q6iBhZK1ERo7W6X8GwI6MiQjcxP1LsWKKNZJn68aIxGkUIHKwbKxl2VbVJlId620u21Pf+Iodfeo7Nj0ybDMT41bD0LrVs28eO2/lVMGaybTlRkatRmxUK1trc8VuP7jH3vHgPZYqr5hVVi1BgZruHktYFSZ2s2UjI8NW7yZtodKy5OiM7b7pB6w4t9eqyZx1cwWta5VAHoBxiWRTlHogJkApanN9TWtqlBCBkQ0LDBYacmTEEulO06ZLRbOtTUmI1OkQqVUUb6gwLQNc2Hwu/QWAHVloFy5dUuxLC/5VVx2QJACxxcrSsiVa6EAXbHRiXGwgpgfsr3NnT1upmJcMFRIFU6Mlmxwp2vhIwUaH8zZSypsVhi03f9BOL22KuHD41HlbwyBudMoa6ZwtbVWkm8tyDiiPfwjxE5q9P/szH7bbbr7ZparElnTzHtZvxgdjEHMrCmWMQdZLkjQYQJjD3njjjVbKF+zk4aMCBdgjee/wuOvop5DrSCWDxqyPPeUHEFxUYGLHS9rGJibx6Bsi7OLsIYgMiS4SCi3toZRVi7m0GK/cb0w2SWyXL122p554whYvXZGBJ2Mwl8G8KGO7ZiZs3/yUXbtvpw3nU9Zt1NwoFtPoDtO5aE32/Y0VaZAPFoqcgOKt8FvlmlVqTVtcWrXV9a0+gA3xxsF/b5GNbCTuNSx1it6aO8QfylvcpNvJFETsnkdFbeWY/A2ylJ0U4N4pzk7dNnfTreqz6jwucxBtu5uLf7N3xmPHv8V1KvoLcY4vBzfifPfk8ft3uej8BtYWjh/jZ/4dc63Baxo8P71/IB6POaODdn6tuocB6I4gX9wHeD2f4SQmkywiJI+Ly6uWA79QAAAgAElEQVSWKA3bw297u936wAO23mhYdqhki6trmv+zs3NWK1fdiJtnEoKveJ4DUe5LYvb495hXMtakG0zBJpWwoVTC/vRP/si++9g3bHIobyP5rO2anRGxBOBhaXlFzH3GDuVRCjHMa1Y0wGvFa3k6JfKS8CBnku/KUEkdvL101pqJpC1ubNgDr32tzVx10BbrSVuutCS3gGlevlhUAWV2bt7WNtY1p5GfZM7J54U5BVhLnoIHSi5r3/zS5+13fu2XLdPYspmhlM1PjAo8v+baG2xodMpGp+akQQwwDbhJ12+B6Z1OWIPxNiCJqG4m5pi6Zls2BrDjI7APBjshg65lQM5tE0+/79smf7FAwmt5nfSnw5hXDurtHNprYwGFrmf36QkAdWiGlbdLNEcMYLEIZvIZ8mDF2d9Ovosd4mLKK1bO6P1cW9xLYc17nPTyr20wOv7F5/B2t6WTmTC8cwwgfm2zub1DIfQJ9QHuWGgXsEUMZhCVOpJNQBpJMjl0gEM8S6XlccO6iUlwp455Y8fGhor24rmz9p2vf9VqL56x0Qwdl8RaHRvCqFgxXULyDdzPsYkpyw2PWCKTUy4KgA1QnaMjOLAwkREhHqA4iBkn45v9wEEsJ0aBV8DGJT+lQPLtxx6z2saaFQUqbllpaFhANh25FJqYL1/7xqNWGhmzO++513bu3acOLDrIv/fCC/bixUsqqBLvKj6CDZ7NqJuT/Wn3rl3CH9C+phN8fXXVrj10yK7ev98WFxYkTbGwcEUSIsTeyOYBjEL0e9d73i1kBR8N5cUCVl2OEiDetevr8nrhveOT0+oCuXJl2f70P/+pffUrX7YPfOBf2lve8ohkOFmbYGCv1Rp26uIVe/7UGZvZsUtSDvJjKricF3tJxB9iJx7Xxlzi2yVxnVVNLAioyU/yDtZCSVx0OnrNIHkhxn7bmJh323I95ED8vS9TUS5rOHKM2L0c3xfPRYAjIHQw6ebcWB8ggzH3WbPYb8k1iOMBUlmkMcWmK0DXAHCNRGutLhlXFbDlYeem8AJkFdu7Bj6fEdcAeSS0W4obkKNF3pNCfLvVsWyhIPxrYW3Ndu7fb910SrJNFEKQ56iDb0CqhdiAR0vG82FdP+bF5PWSR8Ejz80wVbDkuOAQq6sCy0eGMTHNSeojdnXzOuL6eL84JnkqZFHuJc+L64B9DfMaac0YA/A5jOVD1xzS+ARzYyxHHyjyyPXVNUmR8KzBJ3vdQHoDQ5QGNfOemA6shc4Hs4cfeo2NjpREEGKezUxNCUPBk0xm2ZLDbfZ9BITHpVL6fL7JX/iOYHoE9933Y0CtYyBOiHul9ueQG8V8ZRDApsjG/Y7FGX5CoiDvYpmOsjcR0B4sikuvHQ3sGND4xuIfyIeJsQzzegDAhoXF/wtUDa3V28t3sCwIZi38HsYRcUJLv8OwIZjFwVilFVjRw/eXEBE+RotfkPDgphIMcmGwVl0nKdc3gRPraEADm+uRgaP1tHBGANuB6I6CSsBOHjYVIiYWmz0ANn9j8Prd90DSmaNeldVGHVzQYbJ5UuSsBGdZ+7WzqFJJLFddPoTzje29eriqNGDmBkiNho1EbIIZH600Wd1rmWUShKgN0ZnukW3JpgF4vbxZtWePnrI6ZVmuB+f3LK2ctJWkbXh0xN72jnfa3v37ZTLF/UHHVM8zx3305CWa3kVdpdhCEg19lESG1wLwKlkeEHGPfwe4Julh84DNBggPU3ptdUULFu2l4xNTatmV5lYuK8BZlahURt8pqr0ky9azeqVsuWTX0phs9Vp2YM9Osb3adRjeNSU+aFaKtScTsJaYO2zOEcCOCbsmWKJn9bq72sekKi6UCp4DUM8CwzkAVLNo8F4PzpFz8DK5JmcEsfutndu6r4CYg0mCQIfgzEtVjAnL/dVGBgtAmhBpAZzoWANg54fHFDzIMItRCwDehT8N07AZQFgHTRmItL4mg/njpeV1e+aFY9KyO3DdjXbfq15tB2+8yc4tLVkNwzG0jfrJEvc7gBvKHgYFRLx1x3EPZ1DQfs9C6ABlYOwFSJYNQYxAdJvkuN7SfOLz2Kx5P/fCN3Cc0ZH78IocnwN7nyp4rYo2abXvlkvllwJWqTQc2hXrSrpZ4KL+Fws/Y5jf6Vj1usZqBCVZuAmUGKcks2y0zDMKP2zuMMlo5y5xHJjalrTNlXX7xO//kS1dvGKlfF7Fk0SrZhOlnB3cNWv7ZsZtLJ+xPAlJkEqAZQ5YDqvbW/ZdakngemHIVRJYJLUB+P3zZN/lVOJ6xb/luB4ZIJhk0I4FiB2Ybf5+4ktnfWEMxL+Z/wKus87CFoDN2krnQ9TAZjNlQ6L3j6IgiUijbdW6A9iHz1y06+59lT34lnfbWidh1Mm7ybQllTy5hAhrHptwo1K1XfM77NuPPmZ/8gd/5Eyzbs9qgNzIuQwVbBIZjOKQNJwBZWHNs8nHdibGSDShQxLkzjvvlMQGMgvsTYDUVKkZX7CcAaExY4QxDSOZokYMBnn2MKIJLj772c9qjQEsRtP1gx/8oJjVzGvGCyA5LO2vf/3rOqfo0AyATeUcYIdrRH/7TW96k8wkf+u3fkugNszs973vfQIif/u3f1vPkMCD93Eu73nPe/T/HJ+ghpnGGomGHy36BENx/AJS337HHWJRlytl+98//GGBR4DRHAM2OfeUIuLXvvY1b2FnTOVz9t73vlcMyhMnT0ozHPY118hzJ0C4+uBBmxgbt6effEpg+Or6us3Mzdl5rmFiwmV7Mml7xSvutfe+591at2nZhxnWRVs4uFr3kKghYGq1bRij1K1NW1m4ogCUR97utgRgRwa24DISLP4LeZ4bK3Z8nZYJrUuIEIBRIPIlFjA6RBqBdc0HeAeDp8dRXovj+TG7KrxH87TBAmIE0jDccYQEmSvvfEBOSLI9aOA36q4Nj/59Om/1dME62ZLA6+TQmJU7SesmfQ2L35yPinXW07Nk7LE2ad3JIouVkZwLRQ0+7/sB2DHwi6YmnDu/Y34w9gmKI1gUC8bxPTF2i0BkDBwjkK39LsgVuMHc98nBw69iQTAmVpFVITZ3JmuNLqw6L7pivplN9KyUNit06paurttwt2rPPvoVO/adJ6yY6Njs2KgYV6yN+clZ+9oLZ22h0bPVWsvSwyPWAiTAB2Nj2W7ev8vedO+tArBT1XVLdxvOZCXoDV4km+ubVpqcsdVmwpaaKZu6+ibbdeMd1itNWhl0LIsrfU3rL/cJAIt1X0U62I+ZxEsAbPZ3gnzWY57/8FDeOpisVbdsDIB5c8MWookjrEskT9StEIxwZfznBWbGzerGpl28fMXWNrak1wlbHaYuJkJDuby6FuisKYwMK2ar1Ku2tLRoGytLNjVcsky7adMjJZsZH7axkaKVhnM2NFK0/HDeOoVRS0wftCe+d8qePXrclss1qycyZsWS9XJFqwXWWgkzqbU1scWK2ZRVNtbsHW99xD74L/6FdZvu7xKL9FESgkTr7LlzSo737tmj0aBupkpVXTIkVsgXFZNZyTGMTozZ5cUFK46WrNZqyDuC1ulsLiuAUJrPsdAU4i3r4Y/BkR3YBWADEATTIa6jK69Ap2eI8ZYXL9uZk8ft5PFjdoFzW1u1DPrHkixMKynevWunHTq433bOTloplzJr1VSAgMUN0YStjUQWMAZgsbq6IKOzOCccuI0M7IzV6i2rVBt2ZXHFVte2rBm6RpFFlAG12qS9YBVZoYw12tCZYyS6xO90drGmqHitgpybOUaQW2tYAOIGgdQo4fcS1lJkSg9Ij0WQuQ+EBQLRy/8/AtMRBKabLcbyehJhXRjMCeNr498HgfR4vAiwcyxns/uxYswbr8/XxtCJGBTBoxYrv1d3iIptsF4dVNRn9GFQB7YdwOvpNSIHMMgwGUxlZWI/umOnvev9P2YTe/dapdu17NCwXV5aErAyMTGpMauEDP+Cl4H/g+tkJGkN3t8IaBBT8WyZT5BqRrJpe+7bj9v/+PNP2y5AYOva2FDBWrWaLS8uKWYQiauLdErWRvCagLTKmKdAM1Ky0fEREX0w5OJK65WaYlRA6WxxyFrJlJ1+8UXbe81Bu+a2uy07tddqlrVEJqNCXY7OB3kLjdn65qZiI2mM4iFDHtPr6diA4+TyqwsL9tUvfM6Wz5+wA3MTNpRo2cG9u7W/D4+MWbXRlSwLsoXyQcJsMpvW3EplUvosYmTumQDurAO9LgGZtRqeNUE7WrzACAALLPZc4iWkogD0ylg8yARwv9WVKolC18H2MUgOTAEjANjBUFH8C5HnXMozgtfKqcK3a2O7dB5rgndO+5gVjqBzho3oHcXSSwdIDPJlcc9lnsfAZJC5r/wpxi1hEkYAe/v3jPOXgddBZklKoZxRn5nt9yoWjLz4Q47S0H4I4Yv0ga7d2NXJtYwMlbSfEbfRLUAOLe+Dbtcunzxqz37589Ytr6lzmb2ugF9OOmGlUkHsZK59ZGxC8iHMLwDsZLYgQBBTx14ibRkR+EIhiecXnpf7fYQOdX4v8gJAudna8oo99Z3vWLtWkTxdtVJVbASYdeHCiwKvz5w9J2k7DHRvu/NOSdXwuWOTUwKwn3jiCbt06bIA5ViAvenmGyXtxx515RLdnAkBzZCNuA/7r7rK9uzebZdefFG5pktcbtjM7Kwk/A5de6296S1vttn5eTt3/pyVRob73XV9MpsKnI5JUOAmrsvmira+sWVz87tseWnFfuNjv2Zf+cqX7fd/73fs1Q89ZFeWlywzNGzrjZZdWFqxxc2K9hLyZgohMXaLQDXHjyxY1wBO9bvtvJPZZQ15X5Q9ZFwBYDNPeU2UZYhruvLzUBSMhRqtxS8rPEYZsJh/sSbH9Z3PIqblfNg7KBBICSCZlM8LcxIJEY4LyUzAeDodCDAddcRDhFX8CJEV41FMF+kAaDU1RunoLGjPdFPHGAOzf5e3KrbCvp/J2PTMjK2sLtmOuTnbXNsQCxt5KCRR0bye3b3bUsWiVclXcnl18/O5V64sWKfZVkw+MT2pmJpcUesMuakwRQewwfaiQTr3jtx0AymqhGOLV8h10mmRh3gdgD35HH/jWZJzcRx+BzmKnC8+L6Rtjh5+XkA2ryV3FRM/mbKTJ07odchIcp6wt7mnsLbJM1UAkA65d2RLApd7rS5DCDVeCCCXueXmG+3ggatE8uwguTY0pG4HPJwodA12j8rLIxQk4z6ONNvmpht/RmKMA/Q5kZ0GY4q4z8cxF8cbP+N7B4vxkukNBOQ4B8BJXO+6q2v3/RifPi8mRa81AdhoYL+EySM2jZvVqXVACxDgLsCJt8CRsDJonS26rZ9GIA7DSZtSSOioHLOo/nMM7P6FazeLSWkAZoJJGzdFju9dgiR3DRfzOSSx0gSSMUJguQZauqpnQduHgR/ZkIDUgNZi4sAqh6GSzalawSQCGFALX9g83Wm0o43NN+OOGGkwhvmdqO8wD3BJRt+z3RZIC+MmAtj8TW3eQTydRRAgmoHHw4yyGwJDpUtIAJLWIiBd3JCse7LstDMSyY1qS20pzxw5ZU22CFqGA4CN0D1SGfuvPmCvf9ObbMeu3WIJsXCjDQ0LWMBHqO5FfU0ma9TviTqIcYGNY8YLClETM7RAiYnmLYrSJBerB3aWV9XE3g/SKQQ6kgoIOuRMMMYdAR4AdrPlEgpiw9WragVNdjB6qqkV1gA6YOuxSAWdbZQ4+R2SIs7AbnsLeh8k7If10gISyyUwx/lLDOh1XRRcAltewHxYzFmUVH0E0CGYDvIpcZJK863bk6aS/k6UNJAgKCAG5Gg1rVLe1DWrElssuuabEEwMHKke5sS+Lo6MC8yW8UxImKutujMZ2i0t9nwJwDaT9vz6ZsVGJqZtab0sB+cnvvuMWNn7DhySE/I7fvRHbWhsTAAyz5Zii4PT3inBfInsidj25x2/wY07SwDoBYxBgD5OY8axjAgJRiUd4AGrPgvGOCh+uC+uM+UBAePEnXZ9rUH/mio+GwGfQ2ItmZp0xlsVpXXvXQWwV3l23M9oQKoxRaAXkp841imEcb+yBNxhzeI1BOUwimEKgwhTRGvWGvboV/7Ovvy3X7Qc5gmtpqWsaal23a7aMW3X7ttlE/m0ldIJK2ZSShi4Z9GslvWBecgaKnnq4Nr9UgDb178IYrsBqAPbrpvpeqBaL2mxbtTEFIztNmpLpOgoKZSkjY2NuFyCvp3Z7T8d4AbAltGKGNh+rirSsc6RbLR7VkFb9cxFO3L+it3x0Bvtvje+3ZabPav1kjJfo02f+wSAzX1bx1Rkq2J7d+6y7zz+LfvUJz6pSjPPROsGhZuQ4KNNd+899wpsZYPkmcbKr8DWpmvVAWDTGvjxj39c44MvAjVYz4DMtLqzyWOA+MADD9iXvvQlVbl57oDW6AxjyMh7cYWOSTSMix+4664+iIg0yS//8i8LEIaB7c7MzrJAxgSQHDAYp/Pz58/ba179ap3Dl7/8ZYHtVMff//73CxT+wz/8QwWRsEE4R64fEJ7gGvAb9vixI0f1Gddff73OlfPk58LSoq7prrvussefeEJj+k1vfkTnAaubv8GOJKDhPgCqA+YLMDJTpf+FI0dkZMn5USCAgX3r7bfpb8wtdNZGh0ds396rDNmCialpdUyxb2gOZjJ29uwZu+3WW+zK5Ys2NlLSuCXYHCoUxO7HfEr68e2OAOzG5oYtX7ksAFtdBKBRwTTKuZ6e78HE9r3aTXadeemsgWjg6IaLvnbHLqgYJ7i/hCdtmjHq7oC97cfTv+Vz4VIaEfOOa01kbLE++FIcCukByMYhXV4bGFFixAizJJ0Xs7eRzgu8Tg9PWC8LC8kB7HhM9hSPn1qSuuF5jo/7GksQDqBw+PnDSpp4HUGtgtNqVe2GBGaxgBcDwAgw8hqOR1ITE/rBGGzw+jhGfM0gO3wwgPznAGyBcGJhePEvJlYKNkn+ufY0nWBmqW7XCoC+FJlrG2Ybi7Z44rAd+ftHLVles7mRopVXV6xdr9v42Jh18yWrlSbt5PKmnby4KPC1Hlhw7dqW3XZwrz1y3+2Wa2wIwO7W2CfrbtpFQg5wnkjbylbDqqkha+bHLT29x/bderdlJ3fYCYqM4xNiBGNKHIkC4qcIuKcLDxmfVe3zpWJJez0FZYrVMtqlM6xZF4A9yl63tmqXT56w9taWJVoq4fUBbJhnAGmQAwDY8ak4e+GiXbyyaBubZRvhXKp1gUtr6xu2c3bWJjC03ViXESN61ysbG/r8BNq6pZKRPu+cGLP56XEbGS1aeihjiWLGevm01bLDdnS5ay+cX7HVzbJkWMqtjjUTKUvmCtbGHDPoX9NhBEiRQnSsUbe9O3fY//kLP29jQyWXgcu7JwpMOhEX/rHrhTULGabXvva1YlsxRjG/8vbghG2tbdpwbkhrUL5UVDtuN52wbDFnTeZg8Adxjw667Jj30a+DdQAWJeC1tLI0R0lcicnRFq1VtqxW3rSTx4/YM9990s6eOikZOSfUpCzT7dihnXO2b8e8Om8A/ojbicnbzapVNtdtpFQw5jJFagA24l60rGU01mmqUGIYNYeFRESVhjO9AIWa+PfUmrawGBnYdG5h1u4ANvMnsjMFXBNLBh3fuC65B0xgvbIWxmJbYJnFAlIkRgwmfzGJ7K970ey+3+HhcZdyrgEAPCaVzh7cZknF13r84Czp2OEV15qYwEYmVoz1498F8IU2dMXEARhR/jUAWsf9/uXnvh19O5gbQXonj7jvEEV13V8xel0uahtEDnGEJHv8WQjg7CUU2242Oza3/4A98t4ftAxmboBvubxdXFgQeD08NKxxLEIKEoLhWmJMMLhWDl5rvI4IXnKt09OTVi1vWnllyQqJjm1cedE+9fu/azvHRmw4k7QShf2tTVuFKEI3TZruUmKwrI9XCsAUemBel4qWH3K9XREc2h0rZPMqrrKuwCyEfX1lddXasNOmd9r1d73GihNzNjIxYVXyFFiujAXyyXxenyliFDE2QD5dCuwLAFGVsrrXTh97wcYKKRvLp6y1sWLTY8MCsNm4G3R05IqWzDioAzCC5Emi4yaB4zPTYofHnJr4Qfrv2ZzmGwCyZIMAhIO/lgevwcxQvlmhqBGi2ig/Grt6PW5347LIGnWwYxvA9sDCmdf6dt6Z9igVFwFl+EwW9fDZaDbD9QSfIH/p751BElQ4SMj3ncHqwHgsdjkAHzq9BrokBoFsb/MflBgZlPxhXjo4GC89mtQpTwlgvedb215LWldUc+9pzRXbOg2I6PdJfK0gAUhRvoZsh4r5dIR4JyfrUaHbtBOPfdXOPf+sNesVmxgd1ngs5jI2MT4qUhkd4+iYe3Eoo0IQBQ0B2Pki4IMMHbWOBHNJSb6EWF9AKTElBDk8y5BmrNbs/Nmztnj5sjUrSEq4/jJgHFq7586dtyNHj9nJ06ftrrvvlVRJbmjInnvhiB0/edruvPsee8X992tN+OqXv6JckK9777nHbr/9NjuBxvfhwzY5MW4vXrhgJ08cV7fD6PCw7dq5Q8xyvBJg0OLxso4BJiZ2k5P22te9zq659pD08jn+8MiwVejOtYRyeW48kiRcF/O31XQwt9HEZyJvG5uQ8bK2eOWy/Yff+A0ZXP/K//UrNrNjp7XpUs/mVWBbXC/bhYUFK42MesdOYMDGHNb3Dl+3o4xU7IQaXH+Yk7Erj3sMgSaSG8BvYvdxPF4kQykGDOs40ySu8ZJZC7LAxH3R8JHnSz7Nl4hnAcAWVofPSLUq3ItxV6uTw3s3N3/n3lMsI573mCpcF11vmYwtXLxkiwDByYSMb/GgY/8nLmrDMkauNuvkPgpKKgQK0ETNwBUEIMTQJQ0WgGwxgHUJrCCTsT0HDliHHG7JCVJ0nFLA1N4qaU6X7yAvigB2lMlVnBMkc+PrALWR+ZDM2tkzklbinnNs8jfuOcciV4PIRLwE6Ez+St7Gv8kdZ6am7duPPS6QPILD/EQ2FX8iQHGISjyTF154QccG9OZzeH4UYGR8HQhtsVgg2VK6M9r4E2VsdmbKHrjvXltfWXYPOuEcHgCUkIkJOZSrQji5zdnu3v21vr4hADtiwvzkCzmX2JESx1fcIx2fdGZ3HL+Dx4z7quKnAdBce3zIC8EMo3RxZGBHoi33XnHD6+9/rQDsWHEAEI4Atk5UbfDIazBE3E37/w/AFqgss4ieKneqIEHJb3dlLMBPtisuOmpJ87t/ioHNJgHjMN4QV9ggQXQ2tJjPQQM7AtgxmHNZDuQDcCzfbpOIkxVtwcjOBaAfBLCZaGjTSNgcNnUwfoufyWYcAWzJBHR7SpLYdFj0+XtkYEcAm42T+6vWhVbLWafBUEratGiiBaA6GleN0cajVujoWu5VFtiUYmRRDcsVbKPatMurm/bM0ZPWIh1jg8kB9ABC4qxs0lm95bbb5Fo8hKaVRnFXFcoYtDGpGTSqbjBJQrWNv8cEdnCBox0DAxGMzLjvW5IbqWtSUsGldRXwnecF8MHv2UAYJyRIY+MTDtjRCsVi1WlbiRadwDqgXusaPyazxpFcWgA2Ce7OmUkBeFE7GyAPQz0SNQwpqI42YQAE/evtwHS77YtF08e5t9NwzRGEVpu7kh+Xe1GFTnInHnz5Au8s/cgiiBPZ86EB0K7joGQM1rWR0AJjXQWSznwv9Y2AFE6RgKo1Mq2W10JpTFVvZBswt6B1DxNImBAAN5wn99IrqL6RbFUAiTO2tLZl3zt6wo6eOmvrW1W10TZ7ScuMjtq9D7xS0gZz8zscxAR8JwDhIIENDmHFNd1Z+11/jecNUCrWTQgA+2yWAFQD1nilENDWW3wBin1z7ghcgBEq8DrMURjXFHLW1lb74xDWPovYxPiEXsccGh+f0DNgcQU8jPcWQCjqdvI5UTohMh7ZWBwAp7XSlMxImkhMTGc9kFPDcACY5fgkUxvLq/aJ3/tDW750xeYmpm1zZdFGC0nDVvP6A3vs4O55y3aa0r8eymWsulXuL/IYP3GdPHMB2CLs4dTt97S/iwQN8Vi00bocGNkaWwL5nN0qUK6NPrcD2C5puw1gU1xxNjtMOGdg+7eDkwDYtXpFGsUE+jxzMTgINAVgs7/Tgt+yE+ev2LGLS3bPG95m97z+zbZQbctRGxZBBt02nJRbTTGsmdfVzS3bM7/THvva1+1rX/qyzc/MqiB46fJlBd+0zMPAJsC8BpOl9XU9y/jcAHl5nvyetQimM88MoBiJEDZzvqhQR11+XsvfAINhMvP66PQsvbSSV+CjWV4zdIGsb6wLQOfv6OHx/i9+8Yu6RxyfL0B0gkOMGAGcAZ9pWQMMB4zji2ADiRL2ChjX3AeOx7OkMs/5RXY158VrAX/4GwA0xwWEBnD/xjcf1ecpiJme1rVsbG3qJ+dJYARzF4CUAhEmlehlMy8Y78srKxpfvC4GQLCj9h84IBCegEhV9FRa73n6mWdtZnbOJqendd7SaKtW7cEHX2U//MM/qEAIaY0t9IJTSbnGU1SCOUZAlOp0bZSOhPKWAGz3hkhaOksC62wiBSfq9Q77Gb8D6JJZI9S06FXgDGwYBHKsl6SIxygxQIoJsdhH+uoJAI8SBJLGQTaL4DYkiIPtvxEk4hpl3NZCp7Fj7Zab4EbZEsyPO8wLErh80RqZonXyQ5Ydm5KfQCdZ0FoagSF+Mh7LgG9hn+fcYAVF5gwFb7mT79ihe8Iz5IvXA2DHdlKOFfedGDQydiOAzTjj/RE4/35BZLxn/G0Q6IqvHeALhPv40h98/iBzQvFJ2AfRjwUkVbGZ82APS5oVey3rrS9aa+WSfe6//ifbPzVi+XbNutUtGynkVMySzFDHbObqG+zk4podPX/FKr2UlbtJ7Wut6pbdfHCvvebOG2ws1bbhRMuS7arVamWBTl1YeNmC7v/5hQ2buupaa+TH7KtPPm+ZqZ123+sesfzYpBFqVzbnotsAACAASURBVNWhhWyHs4EkJaFOmK46VGgJlcFTgYT0pQA2MUTUwB7PZ625smwXjx8TgJ2EZSytdvdikalyj+JnR/4TGFueOnvOLi8sq+AMk4w2a5hAAD2Yv42kEjI5Lk5NWjeXVdsra0Ky2bDhRNKmc1nbMzVpu+anxLzu5FPWyCSskurZZrJgn/3G96ydHbORiUlpgi+vb1qzl7BkNmcVmFhip9VUxKeVnHgJgLe8sWb/5iMfsTtuuVlMZPxStspl902ByZnLGesj82P/vqs0RtmHkCxij0RKhL0YfjRt3O1ex4rDQ3ZlZdEKpaLiEjqzooyPpEAYI4AyxEKufOamkcS9io2QtOrY6vKSHX3hBTt96oQ9+8xTQfqgrbVgcnzM9u7dIybdrukJKzQrloaFGPTqE8x7ScMg0ZBRccIT3Y6eD8+FNnv+zbPdWrpoiS6UDydhKM4FiG47CxjgEBb2wtKqdE6JR9kjyVvEypQ2al4AR6VKXN9WIk9y5/OXwr2TUcRCJ14LGsRiFQV5s0FgOc5NAbmBhRpnZSw+xfUrtlTHdYC5GYtfMQ8SgSIQDF6+BmBSpesNySp7hecFvl4MxsODnxFfoyJZ2z2K4joU88n4+RHQGwTmI2gnxlkAvnmf6216EcDXGe8OQI4gEpX8etx4j/gsdvJWGi0Bkr1sweavPmivfMMbrTA1bYXJSUlvvHj5ijRSs+msTLnVLg77PmgQvxzI5vxj4TCe+yB4xD3i+QLoAmCjTZ9slO33f+PXbCKX8U48vFo21m1teVndhwJ2JHuRknQQ5qysS5l81nIFiACYBHoXLvFXCaCk1hQYTNHl+JkzlsADZH3N1qota6ZHbN+hm+yWO++wSYqf42PKtVe2tmx8wvV3RcwglOcZAfrX6wIPL12+ZBvlTZuZnrCxQsZalQ0rJnvyGGKNptBWrtbEsuUeSxs1nbTSUF6Fu2arIUPTXNDtVTFD3QhJlzSBHSr/Ku9ocD1p/1YGBsGngEeMd6e6bMe2trqDGd7tylyMRoscN8b6sRPU5Tb8M5xp7fsIedI2eO3/FgGNeZVMWaXRlvlwLP6oeBPAYzHlJV8yILEjID4aKjp4HTWsWR/jOOlfZzBJjsURjZmAZ3DGFLv7hL2QX/n8DyanyJSEe8NaGcmBngCYTLSdJRY6ZbWuOjolUE8+REPKyWGLI4kBa7ZSLdtUIWuFrWX7h699ydaXF+WzYO2mDeXSNj05rn0NYA4NdiQwyENzpVHLoH2N7FO+aL1ExtJZZ2CLRBC7SkKxQh5Y1arYuvKJatTVjXD82DEVVcoY0glwc78O5vXlKwv2/PMv2LkXL0oi8g2PPGJHTpy0v3v0m+pg2r3vKmldz8/vUIfLpYsXxW5F0/obX/87+95zz9r87Kzt3bNbEiFnT5+28VG66rOKw3bv3Oms9Hze7rr7B5STLC4t2yNveYvdesfttrSyou51rSuSXh3Sc0VGgfMEvGRdoLOdAjjHKg6NWDoDq7VpI8Oj6ur6+te+an/8R39g/+qjH5F062qlYtmRcTt+7oKdOH/RhsYmbBUTeQih+Xxf7ikCfQLJAzBKTBljQcYAMVlcn6IOdpRSicTSCH7HdTx2k0QyF/IX5B6bAaCNOtp8ltQXkI8ZG3OiWTAR57qJ3XwtAHvzrmXGO0bl7OV0izD+YGCTy7PH0cGJFjaa1WA9HDMbiC/EH2A/FJnhA6vQLQZxW50ijA/if95DBx35D1KJ5D+tTtNmZ6at0wLzoYiQ0/NbIz6ZnbPh6SlL5nK2gmdJMq3zHi4NW6PWcD1xOvqCzjh5MezqPMXNYMq4urKiuJ2uX94LtsB+z2vIuZaWl4TZCDzmOoMuOXkbcpP85P1RJzuyuYmnTp04aZkEudSw7im5HTnhU999yvXrg3wleSCfS/4o+ZogNYLMSC6DybLjKXwJG1QHPl353v1Fx8zb3vpm21hdlodBoN9aFu8G9oPAgPbn7Nfhc9EB7HK54mM/xASxkBIlRF6eOMS1lPOMksSRTBPHXix2UwziXgoLCZ1baXT9UM1oOaHNybPgj65SwDyI55B41Z3397zC6V/OHvCkRSzhLLIWLIYMLBJPZzUJ1KayG5IZr0omlNzyxWajoEn/7vVNHDEcjBrSfvM8UOx/sXH32+dZ1BoCdvtt/2Jv0rLk5o8wRgkW4+SMDPDYPuEszJo0sGPwFwMrNmO0Nmnv47ry2bSqIsOlooTkI3AZ2bV9DZ5g0qjgBUZjv2WG1sGuQGqxMkjE2m25N5NMqPIbjJ1iYqlqU9MHx1AB8f2i7i+TOrrekvBSPXW2Nm0NOWl1s1lsIgSfSFmtm7QXTp6VRASJTJmJNDoi8KreqEoW5drrrlOFEe3IWtM3pwYJTQC1YhUotp+QLEcNGq49GkbFZ8FgVzWS5ydjyoYSRcZPCaf6Ie6js5SlIKCWFwoFHtzTXgZjkGcJ85oWUkm50N4pTe2e2j09aepICzLZqlm7umHTYyUbLxWki+3PgCANJnTD23phadMNEPSUCAh90XdQwCcjbBtfnBVwCCDEOMh1sAXmB2mVWLlUwjXAglEbKRM9sFmUBLmInxbz+JypLkcQIs4vPnukmBeYz9hg8eVGwWiQ+zXjXoxrgGrXZKRYkR8qWWl4VA6yaNdqg1Jb7nbVVoF2Jmer6xvW6iZscXXDTpw5b+dfvGLlWsMB7K7ZeqVuVcbC6IjdfOttdu/999uBQ4dkOgFAsYoOMQUaWrs5PglSOmPNDsz9uhtBSbPbkyQ2/diK590E3hOnFhcYEy5O4oVbcw23qOum9UKO6c7E5p4zhli0ANVGRzCV6EgHCjCaYMefU0egD6+LBgpRx51Fmc0iahPHjgJeT3CjZzBckk6amsJ08q7Nh4QIc1hM9GTK/ut//lM7feSolVfXrZTNW6JZt251zW66Zp/deHC/dA/TnYZlem4+59Vb9DDbSpw9kPdkFpMU1igAbJyVpVsurTNvx/RgJak1yIFp11lHm1XJDWyrpNkQwYOCd2+z0ZrEpiVQmcAC7Vyq57RQ+UbhAbI4KlYooI2dEwO73mip6MF8LsCgSWdtc33LqvW2PX/qvB27tGyvfOt7bO8td1o5mbVEoWTAhIVSSaZVmzAHU0lt7ADY1119jc1NTFm30ZKJCq1Si5gvzkzbyPiYrayu2pnTp8UkJlDi+cFsBkyOwVgM0vh/rhlNZgIYAGmCAuYVX6xlBAuAtzxjwGDuL7/nG5NHNj2CgEceeURjFXmIp55+Slpg999/f5/5DTjOsWF9MwZpA2Mj5vcwqwkoOE6lXLGnn35GDGsCaF7DubN+cj2A6FTdAb9hh6OxzfkDdAPQ88zHRkZ0zt996rsCl7kXfB5fBE2wrzkeEiIHrr5a94XAjfvU16itVr1TplTS+7752GMC/G+++WbpfROk3nbH7fpcCgCcD2s4jPQXDj+vsfLoNx+z666/3uVbhoc1j2AKvP71r5MGNrrABJ/sk+xDJEQUgOj+qKHFhz9COm219TVrIPWUplulKRCLWS4IO8iAKL2i44UukXpFaz4sNAo7MCz5Zv9lnpDcq9FooMvHk0RnUtGlwwsAhtwkre0auoo8vI2RNT2kmb7u02oLSzbsB/K1kCcJHVAeEHbVUdOUxh2sNowaq92E1dN5y4xNWm580lIFPAnyYt9EmS3GFeOMwia/43nTRVWt0a7qgTHnjwY2Y4PXcq/jfsPY4vnEjpy4N0UpHHcFRzqp1N9P4r2JAJIAgsBYjPsPsRzjjIIGx+b5Mz9UNAzl15hkx+Q7FmkHTSUjOCbACoMewDnWnnZbchgpOkLqFZsfytpnPvVHVurUxJ7ubK5alpZ6pDJIXDG6a/UskRuykZlddmGtbE8dO231FOVA7n/Dbjiw197+8P1W7NYt3apYt1G2Tq9laEyQUNcTWRuaucqOXVi2c8ubduTFJbuwXrdaKm/7b7jF3vuj75eOZXlrQwkRrfpiD4ZiOQV+1hxaJKXRyZquMVnT/gTBobK1Lp+BVLthpVTCti5dtPNHXrAepj69ts6TsSrWYa6gdupOD+ZiR2ZtJKhbtYZdXlwSm3FqdlbgKTFhst2yuVJec2uddR2WsyTmWpZsNK2UMJtMZ+zGA1eJHYffxdD8lCXHRuyZs6ftse8ds4tbCcuNztrw6KjAmjIMnTryHU6WYJ0nnuEc2avZl2CMTk9M2G0332Q/9YF/qdhLMRHFfIqrQbcQAJu1Aa1gxU7B3DcSLWDOuBwLd7krPXt+0gLKBFfxv14Xq9qIqcplo59rpDCkwhl/m5mckKTc8sqq1rUXnj+sLhbWd8Yaz4eC3v79B2zfVVfZ7t27gjlz1tKtqq2cOmyZdk0MwtESutZlxX/jY6O2srLsZl4QIBjv2bwA6XqrpfgK4LqxtWKdZk33SACtchE62thr6SRNW7lSt6WVdQewKeoindNsq1W6mIeZHiQtgsG7s1AdbOL8XYc/GOihdBE6CqUSN2BqGeddzIVinhLJO75vh0JgeFFMXAfn7HYyFQyZXyZvFIkcAjiQV4syTKHQFwHvSGoiz+P4cS0RyBdAFAgM8RziWhXPN65LseXXu/m8+y4m/K5368ZcHIexj364sMsgZ0Iuxb99nXZdXc6R7gKIBuSAAMIAbNVWz1bKVbvzlQ/ajXffY71i0eYPXG2p4pBdWlgUw3NuZs4mRseD9IgbDcfYPK6hMd5n75V0Bp5JdLQGTwEVfwEY8jlbW1my5taGZbstmy3l7b//l09ZZemK7Zudtlyva5X1VWtgBlZvhC6zvMzHuQ72PggEgNc58pss8XXKOx1gHFYbAulonVde0HEyWK3d1LUurFWt0kCSbcj2Hzpk1958k+1gz0GzOMxjyB2dJhKDNVu6eMlOHz8uuUFW7p1X7bGh4aLlkj1rVjbVVQj5ghxU8TXFqcBCJq7U2tmsu28UwGMCgNWZ/IBLENf60l7q5G6LZAZL2LuWIb8EeTzmQShq65mGLgLXx3agOIIpjAneL8xB65qPAUnMBPa1tNADQY7chS09XyxZA2CEAhnFA3SGpRPdFaucIiP7vroh4/mFwo20t4NZmeukD9KUPIkhR+/jFcyzAZCeV7g0ZZi3oTPcT9ehb8w74/yRKWPIHf13zlKJc95/bit+yXuIq1QjNlJpQaZDCLyfK/mpjhs0syk0arWG1QrZhk6p8pp97X99UQSxuckxS/U6tnN2ymryqkopz6R7qDA8aols3trkgsFMOVsoKQbz4o/HNoxf4kLiN+4P+T7ENjphThw7bkuLi9pjYdUCEAJEX3zxkuLTo8ePWy5XEEZ05ux5eRvMzM3bxQUKo8PSdr945bKMK4mxrzl4SD4yxEynTp6w7/zD3wsA3bljh+3bs1v53ebGmq0sL9n+q/bagav2y5SR3Oq+++/THvPoN79p73jnu2zn7l3aN3fu2S2DyCIxlvLZvshN3zTP11iKnS6TkaAjl25pvvUsyMm79kv/xy/YhYsX7JOf+pTMVyvtrpXbXTt6+rzk0uiUZ2zGuJE4La6/Mc6L+6DGTNhT+EkuMKjfrP024DT8jZyA+DP6r0RTRxkRJhLKxYRpdbvKlzgWeTbPMOpfkw+Q2/A6jhk7n9mTiR3Bc3iWkhxMY2i4rvvFuFtdWXZplG5XEiIjEIiySBB6jst4aJYrWgMAsCkE0JEunx0gpXbbJpAPrVT1eoogsNu5rjXIQLWqJJdYlwCv6xjzQiSlCMp8LxRtbt9ekR0wsq4GL5oi0jf4gwHGVyk+OFmTe0r3MIAq94P8DZAeuTSeTzRbd0+LvPLKza1NaYgTr8S8ihie61bhtd1WLkm+R+4IQYXnQIcAuNba0rKwMwhRvI48EQIn84L7Hcmk5J7kfKwvEczmNQDYxCpRwpc1Wft17PAPPnDveNtb5IEij5o0Uikt5SX4JlAc5Zjs04WC70vbOEFPpsDkRIwBrisy0re2ykH33NdqFf9jHBUK6ZwP7+OZ8RV1xGMOQlGXexn3f2FAwV8JwDp2yrO2gAlFQhrvJ59JvPquV/YGAyVVLkPlmYMJGCTQUuDlP/syEKESGqv7rnfkAAk3VBfDIEUwHRH678PAJqD8pwBsLoKgMk5UlhIuxPWH3ciBAKefWMlIzvX6IgNbrw9BUwzumKQA2CS80OphgdG6OMlCnUfM3QFstcYwQILWswdWsANol0vIMVpBoKQCHMBmwwZUhx0GsLO+sakFV/riVJKlm+eMhZFSUYONz2FA6f6FTZ0tzlugwW9d+5r/L+RpRfbjLyyvSPet3OzaC6fO2nK5Lrdg2slgQG+VmQSuk3vHnXfaQw8/LF0pwFCAPQAuNhkGiqrNQVeJf5M0+yYYnmk471gJ5P6nYQdL+gQH17aqbACytEYxbmAnilkjF1HkE0JVOwBIxaGijzHJYzlrTkGJJZ3FRAWe6m+7aYVM0nr1sgDs2bGSjQ1hrlfVM1CRRQA2elfOvkZr0+Ua3DAD9qtXI8P2ozGKVrYHxZoHg2Zc0hp31nXU+o5j3QOTbR2gwfukhUstqGFStygGeZAcW3FUSUqYVRDSb9I8DEvWA0DlE4AzGdoKR103HmasgGz0ZDHQKAjwBngVQ1EFIwd/+0A5LcWVmmRIaJu9eGVJTKJqnSShI41s9FthjFFg2SKoTSRsfu8emWbccNttNrdnt1UAiVngYVS0OyqOoLNLK87WKiCi3z+CQBJ4rpvrF2M/aDOJ4cS/CV7VI+KtIg0YMKHV2AsIVF69+BWvi3nBYiU9exKCSkUANswhEh7eE1tlWVx5L6/ld2wWjDs2ZBbZWJRh86lW0eryOZUO65636nnbqmQughnK4eeetb/687+06tq6tSpVGy0MIVBoc6NZO7Bzxq7aOWejGKD0WjJKYaNANobgjg01trnCuGDzkGkK7flNL8QpIUOCQ636rrkuNlVoU4zBMKCBkiwFreiFJsTA9vVuW+taa0mWpAKgyjX2AbIFVARwgbkvgJtODdYqscSd8Z1NwqxNW2WrapuVun3vxDk7tbhmD77jh2zvzXfYaidpnUxeycHo2LjA/gY67O2WDCg6jZbNTk7Z//qbz1ujTPu6t54B/GLoh2Y28h0EtB/5yEe0/tCuznOJbPro1szfCG69sOFrctS3Xl5esT179kpqg99961vf0jNms+d1yG0Q6MYCBveJQIEv2mdhZz700EMC9j73uc8pSOH1gNKMH9jKjCcCS97Ha7n/AMF8Hppr73nPexVs8NmAvnfffbe+0drm/2+77TYd4+mnn5aRJCzrP//zP1dRlZZGNmUASYIbmLkA2K956CHJf/z2f/y4xi73BS3rhcVFsacJhmBJv/KBB9SOxnmj/Q2bArmQn/7pn9Zxf/3Xf93QwH34da9T4IGGNtpxgONXHzggne8bb7jBjp84KWD+uee+1z8fxuE999xtv/ALP2+rK0sCpDlngD0Sr8j0qNOWVyhYAVfy5SUB2Fla8xjnSS+uOMjsc1/gtdaCnsCmaNTI+s+6Lfa0JAe8KB714mOSGxM5l+nqKlnygA3pKAxjEbZxPpYHSswFZ74BXFHAjawD2Ej8LZ0pGBgi85FDYehHsMXf04BUyNkk09bKFiwzionjuCVzJVtcpp1xW++SQA3wuoAx3+iI2jQZv6w1MOABzRmDSMjwvJgTjHN+MkYY54y/KDEWu57iT8a2WCTDw/oZwSJvqfavCJJ7UulfvI/9nufOe2KA/ZKMeIClPXis+NoIaEWwDHZ9QwlczzoklLDd61XLtxt26chzdva571q6uiZJkUS9bM2qdxqRFNLxUSyUrFGt29T8Huk5P33irB25sCCDRtiJV+/dZW957QOWbGxZtov5U9canabVYf2Mjlpxeped22jblx5/2k5dXLJWZsgSpXGrWcaGxibtnvteYbfdcpPVq5uSiaDbKZfxQgkxitjkdHqh2djpipXJ3kPrKp1lFE/w1CChTzRrkhCpLy2Kgd0ply3VCfJlyNWQtAGsRA3sHgy/tG1Va9JYhRGEfAWdb+wHaM5bs2F7Jket023bUrVu6/WmtdNoYmNg0bBitysG9lXzc7ZjbtqKoyPWyGXs9PKSfffUSTtxZdUKU3ssUxy1wtCQs4ApiFSRTGmKWYreoRfnvcBNG2+bRCCbtempSfvFn/vXNjkxIdBQZlO+0YQ4NhBLgskwCZeIFOoadqCa9R7GDD4LDmy6fJwKpNznRsOGcjnLA3Yjv4bsH0Alrb6Vsl08d1ot38+/cMQWABhbTTH+ACpm53bYbXfcYdMzszYzO6+YQ10UANK0NCfatnjsKasuX7RMsmf5tFmnURFjnjhB8SadkEEORExBAZA9B0k7DUt1GypCRABbcZ38bYj5AH4ottRteWXNVtc2tUYAajdaaKpWg5yVz7NYVPPwLRB5yDscGvNnEHTAXdLIfWEi0DsI/MZ5HIvZkXQRgTv/vAh+BcnFQKyIf+NnBIsHjx2PwU8S9Jdr4A/+nc+IbNfvB2AjI+XP3AH7QUCdz2ftYy0TWBukv2KxjxyqUfd5GMFtj51dEsTl11yLlDU5SrTE/BR2MaaIALs8kzTzN523rWbb7nzgVXb9XXfZaqNps1ftt8LYuEw4metjI2M2Mzmt9X0dU7G8d6SxxsaWef4/nrvisODJoukRYjORTTAtxkeo27bxQtbGs0n7y//3/7Ha6qIdmJ+VqXFja0Mt8d5FRKyat7wkedxnh7GSzmcsncPszaWreA0gdgpmat1BbPauJgVSQKpGLcTxZuVqw+rkTsSAxaJlIA+Njdvw2Jjt2LUzeNAkbX1l1dglANP37t4tjLPSaVoS6UxJ7yQtpy4L941gjnNuPD9OVv4DUDA6La2N+XzBmg33sXJAn7jAzeFkMRCYxGI8h6JzBGDjHiI2YNByjzihA4Lb3bDsmcxZjs19iQUVsa7VDRv0stU16vLmmOi6kW5KOQndhez75JPs96wL5DJ4LEmOMQDPPN84lvtzbADA7G+ovtNaT9JH28zy2C2pOR26OgZ0znQfHboO0y5om2nu+BH93oW2fgFDUTN+4Pd6LXlTjOXDfGEBF2Qe8hgwB80XCFzMU+gEwRySgssY3Se1LTt17IgtvHhORsnDubRNjgwpn4aIRpGmMDTcj4NkSEgXMN4fqZxypLg+yX+Hooy6nFzSDaAayQ46i86dPiMTXuZWeats6xsbtnPXbqvXGjJl/M6T35W81rXX3WCTUzN29MRJ27lnrx04eI2e599+/gv2zPeeEwmGOwmA9+ZHHlHMdObUKRVDG/WqTFB3zM/ZoYMHbG1l2YaGCjYxPqbvY8eOSv4Os8bzFy7a7NycverBV6nbmBwY3Wv2UABsijeR2e+xUjQg1khxSUglrqJ4aiym6EpTrNuzL3/p8/aHf/yH9q9+9mfttW96s2S+Nuote+bIMUm9pihShXUnyiLIeJXCZyBtABrz7yifEItrkdTAmsn9JN7nb8SgUU6E2JLchK/Y2ce/RfgM0iFVWLCh6z7iUowZ3hvXu6jHHQt5mu+SePTuJz3PSlVyE3R+DA+P9AFsYg4IKoVcTgA2mJsYvuQSFCchi1WrArCRN4OAAhER7zS6O8GQGENO9nDCXhxvy+vLNjc3KxNHAGywQOKHRrdn1XbbxmZnba1SFklvdHzCJUjbdPt7cR65sxcvXhQwT/7FMyb243rIqZjb5JLcf3I56VcLu/FuC/ArCv7kVlGu1Ml1jokQd/M5/I3fcw0UCfj/nfM7rF1viNhFLskxiNHx+xoO+aDLpKZFfoKgVd7cUt7HeRCzZFIZx6bUyeZF1X4XFTEaRKBu2179wP22Y3ZaRq0QPsmtmNfk76yHPGvua+wci/gfn0+RmfWXc+bYfQmTKpJY2x1bEbCPADjnzXnGworiDciQ4d7INBzS6gAB2XEkl2eOOAj3T16IXTcnpVBAXCMAGw3sCFQqwCDgC/TxCJS4fpsJKJFeVzCviDTwvuRCH3BFO8rBNBY32ApsumpPDw7BzoAiGvRJH4Ox2JKjIEGVKfg4HkRp0nUJTLcB7G0w2YF3r4g6oMO3B2POeoxBYZzAANdMFIBsEmZMqgCwmWTQ7/ksSZCE9qnIwPYKsgPLAEhRA5vAy0X5CX58YSeRYEEGwPYEx51mYyWtSPCkjTmr+yomc6OpRQFgFwYq505yLzkXJmjeBzWb8crGlvUyeVur1O35E2dsrdayLFqOVLgyAD3LNj4+aqOjw9JQnZqesU0m6/zOYBJQlbSHmN2FwkvajBlocaGIi2kMUL04gDlfSgOaKpzLMSDL0JN0B5VOkiRvDXUDRJ55PKZYZkMF1+QlMGoH3R21eFE5NgUfXHO7WZM+V6e6ad36lgDs0WJOLGvqEHwm/1breauu1l5pXzN+AkgvYD0wqD0IBjB3DctYOWJsRIkQ9qWow6x219CKqdcoqPWEVXqJ4XcEG5EVzH7HwsgCR7Aex3Cc0Ezu0WHauxpKzASkhOeqMUQlOgisOIhNixYXi9SMF20w6SDpjqwaxqgfj+DT2RHMsUqtYSurG7aytiVQm29+t1GuWqE0okWfosfi6qpt1GoKhItjo3bLXXfZoRtvsn3XHFQrTl3gA9ImXS20Y1Tl2QgDY1mJYTBVioZQEbyWDjLBbmgf5o1oZRJUxYDWtbJ9HnNNjCEWLYIeFZNUTGgJbKOtheqjS+p4osRCHCvIHJPNArCHhZhnyViNFW3CRYo8CtQphAWtvb7mogJid5/+zJ/9mX3r0UdtOJMD5bIx3LgbVbvn1oM2NzZks+PDViQBSJCgs3GgEdiSCWetQcGgrcCRMQcQGLzPLYnOOWYegL/1elgb3LAttgO5lhhFOQBpKqyuKS5duyRtQ/77CFK7gaMDCqx9Ufca0DGCV/yOREmFJqrFJDa0vovh7W3eZALZdM6W1jbt2WNn7Nzqlj38wC8T1wAAIABJREFUg++3vbf8gK20zVqprALPiakp6YXTbre2seFsebRV/1Hf8v/+lX9vK1cWdS2YBiIxQsCUhLkVZBM+9rGPaQOHLRxlRCJDlMowz+/BBx/UBg87j3VJLWyZjApD+/ZdJXNEwF+0q7l3MA8IQACw2fgJQjB65Pr/5m/+RveLe14sFmTiSJD3F3/xFwGUnuzrXaOljYY058O5/MiP/IjG6qc//WlV7vn8D/3kT6mi/vjjjysAue+++8Ty/uQnP6nA45577tG5Pvroo/aBD3xA5/FLv/RL0tDbt3u33oNsCef4+c9/XlX9d77rXbruT33qU7pP8zvmBWoDqCNbwjlhanr3D9ylewLz+55779X1wu79nd/5HbEC/vhPPiHQEqNJ3nf02DEFXRhA7tm9x7756DdkHoJxDskh14Exqptnduzmm260n/3oR1XQ7XRbmnuw+Rl7CnbpImgg7ZSzYiplK5cuWpvOmmCOnEwF7jP/TyE8ANjqGNG3g84EMgDPPTTZ5WDknQbuz+DdBZ5Yemutf7lRnieLbhCEwaRigJB2KNiNhWPMmmgHprmW9RMGMrJfmEx3SHrRyISRULQiuou5nE1OTkjjHUkuZm0ZTfiOWbXds0YHj8AhxTesEzFgVTDY63rhYdTZ7kh9wbRj7LPPUqSAbc+YjgA27yeIJsiWXmooKMcuN36yhg0ysKPBTdxTY3CoDhwVxT2pYXwT8AGQ8/n8TXGfEurtBDyCUDGJj2zLuO8PJvg8206PDrmedWp1Gy8WLFmrWKHTtM//2X+x+WLWVs6dsOFU16xZ0/4Mo537D5OQ4Lu5vmHDI+M2d/AGW20n7MmjZ+zspUXFofMzk/but7zBxoZyMm2Gxd5KJS0zXLJqL2FXqm37ylPH7emTL1orkbXRmR1m+ZJt0mHU7tjU5IT95Ad+3FLdliTHUr22FTH2I0GS+zqJOB4cSGz0VLRgLyUJZm+j6A8DGwA73WnazPCQJcpbtnL+HHovlkCirFp2WQiAAgoqFKuRYEqkLJ3LS8ILskA9dOGwd25WKra6ti6d5vmxkub54lbVLiytWdNgctEb3hTje26oYDNjw7Zv906b3rnDlmt1e+J7h+35Cxetkxuy4vi0itA8H2JP+bQIAHQ2HHGlO1p4izZ7GQmYdA7/kVzx0Y9+VMW2rWpFoBp7NkAHcStmxhyDDkTmJ+u55PyYyAC8EB+G8mplJ7ZCk5H7B7miSDGeOJxiNsUZOns4x1rdLp4/b4effc5Onzxmly6cVfwNCwit1fHJadt/9dV286132IFrDilGocjAvGSPkrqPEu+uJZsVy1YW7PKp520oi5FsVR1QQ/m0WrjF6rGUug2b7Y5lBpk+rBNtIARfd2SujLSRBrhLHEqeo4s0CLHTugPYgZXNc2Yuog0e3hJAKV95okjdtnRINLL0QkLMcygKxNg6FpxeDiDzDAb/piQvFKfY5135LK6JL+1WUQ4W3v/9jiOfuJeici/5v5gDxHWAz42EFu+CdaBz8JzjASL4HUH0CFLHbhNfs3zt4Zhu3Oe62O4h4915YsSriOxdkZFR2iLf6nStUvPW5ySG7/kh22p17LZXPGCHbrvdLqyv2479V9vM7r0CLBeuLIn4AAsbPVJMU6PsXYyhXw7CR9Z1bKtn/eSrVsfQ9JKMx0YLORtDTqtVsy/81Z9ba3PV5sdGJAXUKG8qL2FckffGgqryH4BsBXcp66W9A8JB+7TAOToV6AaCYShihYz72rZVp1DasPJmWfcF4km2UJS8CDE638yX0fFxrfcyXbWE7Zyb0/6I8dmZC+csO1yyOmZfqZTikRJrQASvQ1et1kq0r0WAIA/CC4G8N2eNOp/iYI6AZQg/quAAQnuXlA/NbVBaxJ4waTQXtrfzfi0lktpgN/Y9rjIO0mkcySAauNfzITdnhODjkTXFQqIA9JMxt2T+w65lLYCBjVTS5BT63YDjnr+IyRzAaCfQdPqFle8/S2Jf1zYtOsqIRJPoaLju+6wX/voAdjRsDEVnx50Dyzrckzg2Pe552UT1yphHQqHTFYBV4zcUBeRvE8F8AdneIcudS3fbNpLoyig42WnaicPP2eVzp2yskLXhfMZKuYx0oxVLsJZSnGDPBHDK5eVBkQDADgxs7jyYhYiByuebig0BIS9fumSrS8t28cKLYkzv3b3HriwsqqB77vyLYc1MaB944lt/L9mmTL5ge/ZeZYeuv16doYx79qVHH3/MTp4+JSzjhhtusmuvOaSudPYdpHGOHz0qvxY66SnGQLiYmhxXB+/Ro0fslltvFrngwosXxdC//5WvtNGxMQHJxITktlGKpi9Lo3vqAHa8t+xEEDS8q4D7rkxXuJUksSgQbW3YT3zwJ6Sr/Yu//CuWH5uwcqtrzx45bpuNlogRMhkNzzAWC6P+NOOdOJ7nSx7DPItyIsSn5BfEdBBgIrlOmBX5ea2mnIX3QdDhveRmHNvnqgOezJ1I+IyfK4Y0HZVBBg9mMMQbQFjiSP52/tw5u+mmG/sKAkjlIreJlAj5A0AwnZqsLd5h6XE9hBWdK8zc9Q0B2HRjCYdCCQHj5kRPOfQwJoyVioofFFvHxsZFRlI37caGDY+WbH19TesjkmYAsHRzMUZ37Ntn5VbLZnfvUqcwZE9kH3kdrycmrjSqLvubzeq4KAqAP3Df6SSO+zvkJT6T2JyCPzgS9wr9cu5fxB+ICXgeklxLpcReJ7c9ffq0Osn44nP5HWD0gb37NF7I2WBZiyzSJoZyw0JyRfYJ8jvyODoFAbD5RvpupDTcZ2CzGLh8mWND3PJmoyZs7dqr99utN91gaclD9Zz0BqEmdMTEPCKutewZEXynQxEsAyzLyTjuTRa7a7gmrTGB5BuxMK6Fa43kwlgAjzEJY5b1EJJojGeE+wbCKwA273EdbDf95T0uieQdpYnX3fdQjwfDlz7IqCpvm/oNMrB10TIcBFxxJiBfkfXJPIwSIoMANkEnbsUwsJEQoVqgAEXr7P/H2HsHyZ5f1323c093Tw4vv7fxbU5YABuAXaRFoAhKoEQCokGJhGhL8h+0JVfpDxVkqayypBJdqhJJJ9llW3YpQrZcFCVDIglaIkARALHAApv3xX35TeyZztn8nPu9Pb0PoO2pmpr3Zrp//QvfcO+5557jFdT/NwA7DPZUBZfRx6GEyFQLM9gISSIiAGxuqva2VMV0Bq5PWAHV/a4WXKpltUrZlheXVF0GwJarJ26vyaBvFsD2c8aUZixNHJJkuWcC+uYSuEu1ot0WAxuWAL8nOIv7CxCNBhiLHaAUE1TMlqRlDDOUSky4lov5npjlYmwS1LEmYAywXbfXz1+2g+7QSrWFpGHMHx0wO336pH3xT31Rek7tXk86jCSTVCsBCaLCF0GnD1APfoMxEUFsVOEAOiYyXnDpkJBhIaGjuoZ5pDa01IJI8MZzn9UwGwA0T0a6ZjGRpZ+OfhpjMSutSEwepEVpQxu3DyzTb9vRlZo2WUlYBOABGIqREMcROwrApT8FsDk+iwPP1cHood7rJpOJRRyO1okxDMDgTNjQbfZgXb9DSqPPcTyyIPnTfAhnegIonO9pn53RGZxtz1DiKZ3ivBJI/iZnV9jtmCLouCTH3m0gJqNad52pXynNeeIlJkeYI/acYSQ9o7KSPoJdWmAxmThooLvbsEarY0eOn7SDZtsaFCGYlzAuRmM76HatARCeyxs8/NP33WcffemT9vDjj8s0FCYIgfh+/UCbBozaCcwtAF8Fg+5GrUUrSYh4c5W3uiXOomRJALBnvwSI0/aXigGAjOgnC/xNYD2LGhsblVBai2LBBQxSa2dyq2XzZ+NgMWUBjiSFMc3tBKASu4QiEl0TqVVG7YxIeAyH9oPvv2K/9n/877Z1/botFsuW7Q+sks3bYilnzz15v61WC+oGmMubFTDKAsBWmzLgMFXOtPbRocDYHA+TRmdRLHYSZTZ6AEk2fc6H9UDV1DSmPMmlkJfTuSrQln7+JOmH5sW45n1iFiaAmk2A3ytBTPp0vCb+j46x2juzmLJ5YURJNQk8msD9kd3artv3375o1/bb9tIX/pSdfvz9tjPMSGuStREd+/1mQ4yeW5u3dZ/vPn3GWvsH9rf/y79ply9clKa29NQwhOv3bA4DIzkhd+3LX/6yWqf+/t//+7quqNyGVAfrx5/4E39CGxYs7WhV4hljYsE9/Lmf+zkBud/85jcFCAEEEhRwLiSqXC/sZzZ+mNJ8Bgkbz+MLX/iCquscmzWP43I8gg5Y2TBlg439uc99TucIg1qs8NHIfu7nvyTwnM9nvYA5jSQJ18PaGBV8mNM/+7M/q4Dyb/yNv2H33nO39PiuX7smrWzG6T/+x/9Y5/D5L3xB5/hPv/JPNZdJQD/8wgvSVcNEEq005sgD95+11197zW7euqVjcM2c9y/90i8JCP+VX/1VfR5GbJg6vnPuHY1pQPWn3/eU/eZv/KbaLXkPjCoMdNR2Lz+Dhv3Cn/mSfeHzPy2ggoIvHQTIUjGuIqEnAK0VCjJx3Lx6RQl9OU8gzx7vcgIwhQR8ebaoojD7RZEiiox7E4A9GmhPRiuRPdiLjAqRkjG0Ax1aQ1PLsIIe5XJuMi2JnaRrqkIFBWgkfFh7MNHKFryQPh5Lxxv2HtJMc/NLVltYVkGPtZfnvLe3o/mh4nOuYEPem4MpB1vVC4StVtvayE6kuILjIu3E3o/BC0VYEi+YBfsHB5JoYRwCYFNkIWj22GKkBIEgOYxy+BmFO+ZBJBQhIRKAc/yMRIh7wjevDwNG3s8c5PeRqHgO7ACSgt6ZfS7YOOxfvFdyEpI58nMdjdGvHUsz1foDW4aZ32nZuL5jv/GVf2j3ri9ZZ/u6zecmApGJBUpzFfk67DRgZHesZhNrNNpWWjtupbUTtt2b2Plrt1RYPXnyhH320y9JGgIspEOho1SW0ePrl6/aN988b9+5eNO6uTlb3jhmhXLN9ltdsWOJJ3qthv21v/yXbLlStH6zbtnxwGoUvZOmqPZs5DwOGlrHYGCraI0nhZIIWjGHlqUjoN+xJUxLd7btxrl33MRx2FNcQuwYBloE+pKngK1cmpPe8ggWJe34xMCjiVheGEf1e22rlXJiGB90R/burR1rdiFoDCw7GthKpWj3HVsXgL+xtmwVxs3Ovn3n9bftVqNt8+tH7KDdgcaZWjiTWXZiWLFXwCbjebFHq/tvNJ7KwtGe/dGPf9L+5Be/KNAaSRg3j85YR6aHZd8v2cPRSYRQQEcBewRJRy5ju/s7Vk4xrCTikEIjTh+OxKpaqFQkHwVo/dYbb9qrP/iB3bx+XaSP1ZUlG/Ra0i49feYuO/vgg3bPfWdtZX1D9wzNcPKF/gjT34kk1QrFshu3A7wO2raU6djN86/bsLVnuUHLKtmRlXMT67YbKsgBrnT7Iyd0JLaQZAZV6BrqGQDIqUgc1McEYJOkspwgrVWvN2xv70AGjhAXiEvZq7kOgTXyBXGzNQGwATYlw7SQV4TwIrkjMb19TQwAO4pQs2Cw79OHxm8xz+N30d3Ic5oFjmP+M08jOYyfs7GWg+F3AGMzZuOzXR4BNMexJbeDB80dFO7p36dxtpOHAsAOBqFfQwCczlrX+gOITbcuALnWI5d8UnEm6WSSZ0lCJHm9iKgBoSRfsv3e0J58/kN27+NP2jvXb9jGXXfbXfc/qHX91q3bduvGbRm2Hj9xwlY2VrUfzhJYONc4x0i+lZfk81MWI4DG9vaW4tLlhZptLC1Yptey9tZN+/3f+W3LdltWtpHVCjkbtFtiFfKs2YvUvYuEDqbV5EbMX8hLhZz1iBGHSKxkpdVdJgcAfE0m8JAgWN+aXdb1njX3D3z/gNlN0RXTeDpYkQJlTyafLRYVD4n4wFqfzYi1iBTD0tEN66ecWMzwYlkdr+zN5GV01PLTu/wYi97KrS5PdVPmFdWLRY/EiLpnXUKAPTRyfZ6hxoUKLmhlu5eLF9cOv6bTZobB7dIi6TNCtpQ5RyiBxnXSuZackQDs9DOTtYNWW3sO9wMAVOZu8wsiWyAB5PmRa50HNqCinfTYPRaczqs7polzpoVKT7t3dY2wcBOTXozsmSKR4xA+V1NvmmOiwUJP+ttRj/JiivvkTD9v5jyUByYWu445Zb8fmk2KaSuwn3UpdUowXSZjyyOhamORwTavvmuX33pNngILmIrms7YIw5RKLnEac5XnXJ7TfczmiupcI35iXACYSc+d1xLHUdRsHGgf2NnaEgh568ZNAZ/ve/IpMeL3213LEE9NMvb9V1+zldV1FS3phKs3mnbX3ffa9Zs37a13zon8Ul2YF25x5NhRu+vue7gKAX+tRkOa1+AOr77yitV3tyUf+sRjj9gDZ++1Bx84a5cuAXqvCrxGqvU7L3/XfuInf8qOHj9pDTrxSiVbWFqSlwHPhHvOXhP31cNL5kUiXdNlOxkmzfT3Atg8FRHr/oDI8Eu/9Lftu99/xf763/xbdvrsg9adZO3q5rZd29qxeqerQhNfQTgI4zp+Rz4L6MzaSWwYAHYArgEqRidfxHiMX9YochT+xtoZhUTyI14HmYL4EL36AM5DgoTPkanheOyygshEJu+piDFPnzql+Hl7ywH2ao1YY6gCkQhVMnUcqwgCsZG1pNtp6b4IMAdrYY9lPdvfF3Gg326JIYwagkzdRyNrw0CfuA8R+EEwgCGH1Bt1kdDoFnYhHbxGupIM6UEIOX3aygvzksgk5gfABjAFtxLLeDSw6rxLL4IV3Lp5cyohwr3ATJF7wD0EuJWEH7rylaqtra7apcuXdV/IMUOahTiZXJC5yD0M/WzuIfkb4DYxPuA4uTFSIBQH+DvdtA+cfcCOHjkiMhO/41kDpnMccnPGBESlq1euyCNB+TD3kfGa1l2B2EjCgW9mM7ZUq9gnPvqCFSGbCJdzMhsxJcWhyDMohnJfyL25zxonbd9rAN0Zm/ye98p7MBQK0noZIHUQaMRYT/kk95NzDcK0iDQC2g8lpPW+5HvkROWRxlJ0l0dnfciBCsAORrDA2gSw8kDliJpaf4OB7RrFLhkRFf2gjguOTmyACAqUeaCTlaREYKIA5kVF1pUW/nANbCWwafNT0pp0Yt2V0lkvdwLgUQ0OlpGqoTOtQXFznXntOptcHwC2JBmGfVUuXKTeA9sAvvRZMxIiBCYEsSx0BFyzEiIkvphpsSBS3XOQ2x+gA8ZFg4Et4ynARiZ1GHiwNKtNg75I19miwgjIpiAPY0qeFcSRfNEuXrslY4D20KxQrVk2XzTA4WKRYkPWXvjw8/bMc88oWFteW9PGzgRzPeK0oSZmBwtFAH68Jhj5sbHHoIKl1ml1BCDS8gvbWc7x7eaU+UzQxuBzmQRv/9TipUAEUNbbeWFsA8iIeYqIvmEOM7ZGs63KKa7XuXHfJp0Dy4+6dmSlZtUirW8OYMsMTHIgfQHYbuI4kPRIMLBhgJNkce/FMANopmU9gdexMEdSwVhTAuAUl2lQM00KGNcTQNoEYJNs5FInQNLAZk5J+gBWVmJFTdk0mGR2uhpPTEwWZCrmJLByv6bVIyVdfIK3MzmQI5bwcCQtvyxtckWC4pzALqqCMGPVrliuqPMBc4l2uysgu9PpO+jS6Uk3kKCPxBXQHLgIlsJes20HnY7+j1HXbuNAyfKxU6fthRc/Yh945hlbP3JMZlEEhhj4oYutYyF7MTVD8c3eNbA9mPOffs9omZR+Zki4pEJUmBUyNlmHQhNbMgMpWQPAZkPCHZoxxcIeEiEsevybTRwAzxk8PYGbjGOB2ZOJLcgkNcmbiE3vbHwWMtYJApt/8L/9r/b2a69amcWN1vIBeq9lO3vqmD1y9xFbxsEd93io5UO01+mYYC0w6aA6ex6GMyxrioXoec1J/xitTl4r47dGU6A8n8/ccPkgNl0HpKNrgPsGs4PfLS7VpvOX6wq5EJcEwiOgkyqyzsZmjY4Cihs8entnBP2sqRQaRrDW2n3rtLu2U2/a21dv2lZ3ZJ/6mZ+zIw89blt916+V2c/CovSvGZ3XblxXUITW3N72jv23v/yrduPKVeuhZc9miB8Bz7Ra0XjlGcFGZuP+yle+MjXMYLMMFiiv+dSnPqVn+fWvf11rxCEbCqmHipjRsIe/9a1v6e8wDgClCRZgKxMEovkMUEugwnP2zqKM/cRP/ITGzq/92q8pSCFQ+OxnP6v38nkEJsxP2AxIiDC2MHmk8ETnwo/9+I8LiIThzLMDHA42NaA7yWOwGZAB4bq++tWv2rGjR+3k8WM6N17POP/a176mZ/LpT39an/sP/9E/0hg4ceKEPfm+p3SfYGEjIcJY+cD7nrar3N9eT9cZxo5/7Cc/p+P81m/9lo7z5FNPyXOAgItzJOAiqH/rzbdsY31dQeqJEyc1L2AOR5scLNb777/PGo0DMVIlgTNmnXYQmTWGYB32NSaONy9fsjliBLq1coA/7SmALVCZPQBpMWWfbF6s2643LQb2aOA+BmjgD2g/87UjAGyNT1pWVZEHzPb21VkAOwAVFcX1zRiH6ZKzAWDicCLZpEhaSWiryysCPxrdgbU6mHvRHZax69eupIQdID5npcq81RZXbX55VUVgxUEqOg6VECgRKRbE+ELOAYMXsZdYZXJZ29nds4XFRT0nnteVK++6yW0K7Nh7+Y6AUh08iUV1J4DNvhySIrMsR17vBVpnL/AaxixjyGVRmpoDYlhgZJNanb3w5YytYKDJMCeZoRKMB9GAez5kT84SH5EEm1VJYDst2zz3pl199WUr9Ru2mB3acjlnNuwKGCb+a2Au3IXRO7Y5WPNoRheqVlw9bqv3PGg39hr21vlLMhH7k1/4aZ+rsOArVXt3p27ffONte/XSVbvdHVgjU7DOBGCEtvC8JAWY00SG9ds37C/94n9sd584Yn2Y1DDOat6xpOJH0vGe1cBmrHVg1UxMUnIA2EhSZAddMaJbt27a1bfetHGrZfkJsSlF1aTZiyFvAj8F4uRhDWfEyPZ2dhiWYxEI9g8att/YV8cBrdLDTMm2dpu2t98RKAbjfLVWtpNrNTu2tmALVfSbJ9boDO2gM7Jxbs4qi8vWHrZsrjqnThLAZTokoguRveCBBx8UeQKmWW1hUe31MBaJQzf3Duybr7xuP/8f/XlbWacYN9Qani1452DEMtprAGLk4OzxMFsdHMdcHhkKGGcZN/4dIQvUt4PdPXlVvPyd37cb15wxxL5AckKhHsbb4tKCPfnkE3bXXWfs9F13qQMNNi1jhMICmtUA//wbkAPGJd1MnDvFc+K/0qBpra1rduPCmzZnPZvPDdWhVylhOuvSa0S5ANkCiCVr4h16xIWtjsfBAoq4Llaa0FrmWoaYnA9V+N/b25fEFmuOJC2I07RGJQhOdFIn5HhegpEV5BAn9rj2tTOxp+aWCbSNAtKdgHWAajHvZtnB/rvZ7pQUh84wrgPwjffNsrd5ggIlkw73LD6nNTWtI/H7yPcCPCevIk/S2nwHEB/XEUCwYpYExh8W24i7fK2K64zYhAKBtJeTVjDACPdbsV/S4xZxim6s9EwAM4eZvJiNT37oBTv75PvsBxcuWbY6b0dPn7Hjp+8So/7WzVvW2G9oT944eVwABuucAA2INMnAjPU2yDuzBTz2dNbvxv6BrWPSVSzYSm3OrNe2a+fesNe+9e+tkhnZXHYiAJu2eOYHwAn7JcQOnhTSIBR76ZjLlfFaKBi0EwBqRgjs6+WFJc0r4jF1V1KYG+Bh5GA+ZmTBcGZe4BkEMAgbe2FxWXEW+vjMN2QXLr/7rjp4T546IQNM5ADxMKEwRJ6QzZAvFpUTDXrkdmV1zmQQMMx4QZpYQ8zo0djKedrpnXTgHcYOxrLnkceJHR5yFox1jYGsdyPOFF3uZDgf+ggdziXP293zQow/0lbMlZMECGVrmc9LAppm+Yw8AYrlOYH7yFahf4/sGMU6zq/b7qTOSy9a8BVF3Cjcxvi/s87j1+q5S2h+hB62r5leLFDOMy1CubyRewDJEWda7IruspirsrN0gW8B7gFmR57K31iX496pS419Rsd0wHpakI41bqZTg3MmZ2dfJLeh4LL57gXbv3XdFkt5ywzcownigqRhyOEgB1Wq2o/Zby1DHu8eV4wP9/4Zi3nN+DnY27Ud5EMaDclW3b61ad99+WV79OFHbO3IMXvr0ru2d9AS2Qc/L+Sabm1u2/zSij373IfsB6+9YfuNhr19/pzt7u2JyYxXy+Lyksb3D159Q7d+6/Zt6cl/5MMf0jn8zr/9beu1m3Z0Y80++IH3SS4QEt/pMyd1rlevXrGPfPwTtnr0pFj44BGMWcg1MoeFPJTkG3xv8IEtqCQ9b2LhLp1lkoHhOVDMcekYYhu6C4lv2QP/2l//L+wX/+J/Zp/53B+3vXbP9rt9u3D1huVq854zJ2IAc4vvyHHJXUO6IUhZQW7g2RIrAm6GrFwwZHk/sR7rVvhJAICznsKKVbyYCA4h90usSH4cX97tS8d/eSphwTxn/eNYOxjTDgeSCuG4K6trKpSDafD55K2cDzI0PBt0rmXMnndSI50e9c0tAdmMF6Tb6N7EMwMsDuY+/jp7O7uKkQGT0cAmVyFPIz5B6X5peclySLf1+pbPFSQTtt/uiIQHgJ2bKwvAJo4A3+NZUnxmfje7bT3zkGAh70Gil+vk69w77+g+hjqBtJzRjy+VhftxL7ifkd/xHGFdU1QJ82juDc+IZxXgL88OI2wAXLoTyFejW3LQH8gbiteSl/K3KZEFYkW57HrkyKX2B97ZkwpXaLCzDlNMJP4jj6JLG+b1pz/xMVuslq3XaWqOsF4sr63reYU0Zwc8KpMRgM21Ro7HOk6eyn3g/vv4TN1mIhX7/hTY2CwhhnEkwm2Scea+8+/oMgfAjvhBJBqIg2AlyZ/Oycguh0puyv/Ffm/6CjzyAAAgAElEQVS1LPPJ5z8+CWTck5JDgJWHGsEWAC8DrySmMCzA1LqbtN68SnXIZnXHYJgJboQyC2BLGD9pSQNS/v9hYEf134FENhpv2xTtdEa/SnrdiU3ET5/sDpjFosCN49uNnxzA5rpoO8FIEVYygRmDWez0WRfiOwBs2GMAz4DTVDfZOBhAOrdsVpql0VLIT7k0T3XUCGpdOoPPcEZhMd1bXxKZ+Oh3u1ZvXuwXb1NykLDRG1l3krG3L1+1G1t7NsBMoDinTZtKPgkSLTQ//dN/3B548Kx0Z9FPBsCmBQcDHxI+nlXov4VeMCASA3m6YSbNpBikBBPDfrBXMKmBDeosOEAItZvPeYIcVeRoLWND5BpyGGkKtBjoulRtKcBYG1oLwLXbl24VAPak37ZJe99o5j62Mm+VQjJLUDUfvS2AEdqWMO3s2KgPix4o3NveXJvbTRhVqea+w3agrWp2Yxey6gGDvsMlWwzyQ7CVI2eLczYY+uuU/HOP1O7ubtzu7OqVXBYe5hjzjQCQ4HtpdU1jBzkCNg82FZh70p1LhR0t1BicwRpOn+OAx0CsMZ4DekZoROo50jKnYJ9cFTMBWPIDgdr8HPRck5tArgNYmgAWTA4wgIIxjK4rCcEu+u0wwkgoy3O2Wz+QMeTa+rrd/9DD9vzHPm4La2u2vL5m+VJRyTnsEIRBfE6kllZaj5OEiLb7xLDQwhsGb6mFb7qD6hnQYnJouhlsBy2CckKm6ONMbxZ17jcbBfca4CVAGRZd3gMIwwKo55LJqJVQCSfJqmQMXJs+2lh+8IPv2//8P/2PNmy3xDIdNRpWmkzsbvQ5H7rPji0WbLGcsflSwfKAe9JfR2wAw4C8WshpmiLY7tKVIMbS2BYWarayuKjWNx4U5y+2ZGJjusGTAwesLyzgsQmotVG6kTlbXJqfsmG9pfdw/UMyhOuX2V7GzW8JOFhLOUawqwD5SPTFnFcP78QGzL0WZqhm+62eXd2uW7dUsx//079gRx58zG51hgKws7Tez1WtP4ERNbRrN244CLy+bu1G0/7qX/6ytQ4aYuxh2IqUElk8jH3AbJ4T4DMmF2g3K6nc2NAxAoDjuSKxwTMDlAZMju4QrbOWseeff14AM9IM3Ccq3ByD98Js5icAHpsex5GkTLMpA09YzNwT2MvMT17PN+/neOyDjBvei/Ee58z5sr5uHDtmp06f0dgiqeU4BBy8h9dwPQDYAjN6vSmLgqCSAOPU8eMC5gkMOC7/5j0wJ7gO7hHjkeOh1aeA6WBfx4TRMl+pCijiNVwz8x/DR1i+wdYA8C3P4ao+nAZSPHvMe1WoBjhqtWxtbX3apQAjlb2Uz6WIWq/vJsMhmEkwLChC5mWiKbbJaGTLlYpdPX/OFtBChqmdnQjAZoZrKVPB1EFsB8JgWAzEwAgAW9rwtLeqm9z1dHlfMIfkDQBAAxKkg3ocIh4S8Qd7QEqMBRJQFC3OmdEJQSGvP5ZJYKlSU/GBAhIJ/16rY5v1hm0dNK3eJKgl8R5p/+ozJ9U5kcx6MDDNuWfEkY01O3nquFi0FA9l6iKtTTWYKimCCcdayL+3tnfUsXDr9m07dfqkXbtyxROjpJfH3sv4juAxgB/mAuNiVkJEzzDFKIwt7kuwd9T10+9rLhF48n/GZQDlzAf+TvE5iGQKHpMpXwSZjHvGKuOAWCD2SQWl6Rlj/lSmW23Yt3K/Y2/+3u9Y9mDLDq5esLWSWWnctfY+pjR7ZmgeFks2QGKDgtugb8dOnLb9ScG2uhM7/uDjNplbsNfeuSgA4vOf/7xMi0f5gl24vWNf+84r9o1X37LtwcSKK+vWy2WsKdCJoiDtlENr04WjLKVlf+qnPmdPP/KgDVtIiIwFYLM3EmOgocu6qEQgMbAZO83GgZIhOvQ6rQN1E5QzY1suF6WBfevCectx79F3Hw+0pgts8x1uGtxT8KCQwZqHVEkBORcxKIdWbxzY1s62be/tWmmuZsUy49Cs1ewLQK3N5aySH1k527W7T63bIixywJjSvC0srFuxtKSOmUavbvmiFzsp7sI8Z94CUpUrZa1NzXZbeqXFuaoXpFnm6azLluzf/PuX7cVP/Zg98dSTmivs2zKVSrGsGKiap86GAqBWgQAZM0nFNczGzOGh9VptyUVdvnDJzr31toBrxpHGZbViS6srtn70iEyy7nvgrJ08c2aaeGlcMR4gaOSL+j33TkpWCkC90MqyEf4ipWzGKoDovYZdeuN7Vhg0bD7TFxt7ZaGqc6bbDNNFADrYS5hEDXptsfEBlw64N6mALSkDgTrEk65VMhoApI5t/6ApCTaK/hTOYAwqb0JvX+Ft8vKZAbGdKOFyRqF9LYGDGR3c2Q6rH8WQDtDX86tDjekAk12H973GjhGvz4Les6+JZFHAesEL4QL3Q8pgRuc55DMCYFbcnNZX9+fw65sFucVCTSD6bLzM5975OQASgLpxTAFuatRxGREAW7545rNdkiKFkLynrgKKlCIJjDNW7w7syec/bPc+/oRd3tqxrWbLsuWK3ffAQ3b69F0qSNy8dt22d3etj5F1taq1jUJvGNjP3rvIj/kZ7d+cE2vnqWPHrVnfE1u1ljd765Xv2Gu//3u2WinaWm3OSupGRWbJCRHhhUIe2G239D6KwUb3Qz5r7eFAZmMCgNjTF5YNFS7iU+LdHuxnmaR6hyPbo0BixuyE7s+xOgYYcaw37DUVGIa5rN3/wFm7dvOGOt/Y24JlurZ+xGqLy9J3H40pPKOrOpBG/cpiVWQguqLU/q9KcdKuAMiRibtLavKlNYS9qkAXJDGH5/qaYzKKTd0iIQU2xQ8O4WFXIEkiYGloRUHF9ZZTkZVOTskseneqQHHGinCHjIzni5WqCDasezCH6TS8vbVlr735pl08f8E+8+lPaU/guQuv0Hz1c1GuyPn6zPghqZ1gNmu+xWvk+eOxu895J88pRtG1uiiF2OeSUBRMHfj3Yc6ZWNlaQ4LondjYkReKTS8KSZIeYayJmY5Ro+dVU7KUPAn8GlyyxQtsYAiAhxjSr89XJH2z9e5Fyw86Nu60rFLEUDQvwJ/nDnDNfozeOgWPfJ6cFhYlZBDvCAW0ZexgAsnc2Lp9S8zoRXSRt3ft29/6luKUe+57wOq9kbV6A7u9uS2Jp25vqI4ZuoPIQd//wQ/azdubemZ0GR45flQSfczFV159zeoHsGJb0k8mTnvh+efsQ88+Y/WdTRHaVpbmZeIs2Tsb2/LKokgDjzzysH34ox+zzjBj2/UD29g4onG7U99T1xJfIfcmxrXqDum5zQDYw/EgVSR5DmBKYnkIwM6Mh9KVPzio28988T+wFz7+kv2lv/JXbbvZtv12385fu2EHaADPVaZMW/bL6LKLNZVxKCwuAc6BvwQRknHL+A0ZkQAYI5YkNuQ1/ISUw/sAoFfX1pRPhHlqrHmBtfF5vCdiP44b7Gd+D4OYwjlxB89DmuTy8SpqbUYSxBUMIBIONA8gBZQKOcUFyIaU6aoCE+l2xcA+2N1JfgGukc2qsrayKpIaxaZW0sCOwubSGoz5lnXwWTLMJ6vuH4ak4fKy3a7XJX86N79g27t1yXQiXaf1lFy4kBOAHcQNFA8Ap8nDuFbyWK6NuJvr556sAO622tKuRsKDec3f6SLm5yOPPKK5xRgnj+OL+yySWrM5lUDhufI5b7/1lvI53SvIbJ2uuhTI5yj8U8QII2EKYxxTZL1m0yYDVrZUuEtNZOTEkt4lPxO2OJAR+Yef/YCdOrah+IfYjS+KUexFXKOTLT1vIB89xJvyYmCTB0jONRVAVLhSUda7VWKfnB0/AqmTpI1wi2SCHGMSHANfr/cUx7Pe4Qtp0Ul5HMOlk6cSUgmLzHzi2Y/KxDEYO2w4sXAreEoLLhswA69cLEwZ2NyASKy8zdXZtELiU1sS4IiYiNIzY3PxdhYCfgUliYE9Dd68xOWsqrTga0GI4GcGwAa4m2Vg+ybhG2UEfg7SeOtyXBc3VBMA0DO18+OSuraypApNu9VQUsKkUcVlhoHtQlkEaN6SD4Ct8xTrwtmxgJVRZd7a3paukxs6cl9cyJxzJEiAwYPIfSSfAFpeHHCjKwBs/i69barcLJBi8qL5VrDGYGyt/theO3fRdhsdmxTmlByqVXdEmxdtkh176aWP2TPPflCtN7AbaG2tVGvW67QVUHO/eG4hJ8O9YrIB5EzP9442K7EE8kXbR4B+f19g8dICOmplb8/EHKDkekyaLnouSf5CAT8JW0Mbi8shuBGIFkCMP7v9KYA9IYjqNGzc2rNqfmynNlZk6sjmSxQn4y9poPYEYONKz88yzOQEbgCSqL08MWaY3DSCC0SZCaKjoi62SmonVIsh8idpbGnOYN5VgOF8aPwBSATohDkNcwC2ketSIpDvIDbVXQBnWoxxVibo8ha8ki9gXa9gqtBSZKw44NgVe9fHDwkWgSsJFQBVVAkxyAv9QBaXATIQSFj0R9ZPIDY/hzAQ2aQTgB162QTYsBNdJ7srkxNYHfX9hrW7fSWDMMvUUoLUUK1qdz/4oD39wQ/Y/Q89aPMrS0Z5CV09tbWkxh6vUbt+plrqRC5w0xVxBRSc+byfbqQaNA4se9JFYHhYrRYrjJGT3G+DjQgAxOtZaNmouf8hH8L9j+NjXqjrAWhH3kiAeN61/froee3bV77yT+z733vZ8qxn/Z7VGKOjsT37+BN29vQxK40bVskOrQRejVyCNowAwUvWwRhxRDKO5A9yPpg6UR0vaZ5QfZYTfdKrZr1Si8200AUD2/VsxTpJRqQKjHPOggxpFWepetgTmsFUMQEhSFIZ/xxD1eWMb1qAzyQFMNwAWYqFskupJKMLEvjbO3W7cGPTOsWq/dEv/TnbeOBRu9HqWaZYkVa22tPzOelgb2Lih3EXzNNszi6fu6AqMUBraa4s5hBjFJYfhRq+aJ/iWcXGx/Nj/POsovWN4k4kw1GpdvDOizXhtB33KQpFDuB7IXLKRhmPVSwCkKGAB2ARAUeYPQL6xbE4Nutj6HkxP/kdBaPtel0Vf47Ne3kP4zA2a+4xBRX+T0EwmFz6O3q4+3Wt59EZIOB+RlOUNn4+m04A6fMlI0s3IxkpgEEXjS/uC9mTCmR/IM3CTwIjAvMukhxp/SYA8nZs9gcfDzh9Y7wCO5WikOvlevDKeGWMFYokji5TQMeHOgWQ32C8dbu2Uq3au++8basLNbWpwcSBseVcICRDnKkEgC0dfOYtDEbtze7z4K3WYwHYFJYZ087Qg6mrapi+tU5kYfB3XQJDL3WviylYowIpZkN5GxpF9LxNaHstMxarVmR8dTq2ubNrVze3bK/dlYkeAKtMoAiyYRhyT2i3K81ZLktwPrJ2p++dQz2A/xU7eeq09lZYXRQmpQzKWKAAzj2iTbNUss2tbWlv3t7atGO0cV+96gA9ezIGQjVnA7Je8RXF5AACGVs8V14TrIlYM7gn3m7nz4bXAVozbnnegNF8RmgIBgNbbbEJtIo5EgEpYxc2CfsLYHiASIwLuYLPlW3c6xmCX6VBz5ayY/vu1/61jbau2WTvplXHbQHY3eauJMVqS0tKJlAfZjwuVStWXVwWeH3udt1KGydt4chJ22lS+Mvbw489bvMra7bbHdg3vv+GfeONc3azM7JBbclGFCm7DRlmEngvImk2HNnWjWtWmgytNB7aZz/+Efv4c8/YqIuRLJ4H89oz84WyxjFjDMCauRQa2MxJTNNgFlcw5iUxH/YkIQKAffP8OZvATiExKGTVpulmwg5khCeG/GTYS9EMhPEHqYA5SDFr4H4Tl25ct96I2JpOnLwRsh0/smFry1Vr1m9YOdexo6sVK+fH0pEu52tWKy9ZdgIYPrbyIp0FJIjo5LKWIU+VU2KJhvXZBx6UBjdFmxHdVhiRcp65guUXV+03X37TsrVF+9SPfUbryySX1bmxRvs+4mOT+QoAXKYjTIypvo16Hesd7NrVSxfsrdffsHcvXBKAPez2FUdjvkS7d21xwY6fPm33PfSAnbr3bisv1Kzdh4XftUm+LJ8IxTQyWQWkQ4LFzdcgOlAAUNcf5uWYMSuuGdiEpAsW6GRgu9fOW3vrqsZbcdSVrA1tywDPgN/5vHvNZCBLUEQeuURgvd3xjsrU6q+iWgKvCVqR0IIAABCODjakCi+XEZPRVekxypSgkSCqFPH6Xqr4RvxQjcHIqQQga1/33CT2twAu+BlMsHgWUUCKOInELr5+iISRWM9TIkbqsIxCFWkL67I8aBI7Os4h9uKQwJsFsHkWOjeKiCl2j3OIPO0QYPe/RMwdsZd3eLhpVORXuouJDZ6gNs9HRDh5L8gnFjBm4rB8+3gPja07GAvA3uv07JEPPGOnHnzYdnsDu76zZ63hyI6eOGX33XvWlhaXZfiFnNPtvV3FJAECAWSz5nK90f7MWhot5PyOscrrZC6WywukQ5QK6YXXX/6WbV25aCdWF22OMZijm62nnJlrZW/g2kQUQ3ce+SW6OJC9t7F8aCCBSP6vgA7xnBWZq7DLyc8wg4TMRGG5PKei1M2bt217a1djsFaZV9elpHYKBc1/dLWv3rhuhUrZGp22lSqsQ+6Vs766YQsLS1ZZWHZpLXTgUscpXQrkWKN+W7kUJKBcHp1VlwphHM/Jj8WfMc8T0E/eL8RdMEDxgpJGtXcmzO7hClbVqRlmpGkURa4PizrFZhoXKox45xVf6hpEGz+TO8wlJCPi38iGtGjvP31GchT/9uu/a+9eu2ZHjh3XHkxsPO737cSxY5JUoSAv0CbF3iHZEd2id0rlzOokH8oBRcepo9LcGu/0c0wiCIEOYGckGTN7/VpvU0HI8er0PNJaPNvdgRRjbpxyIIHX8FH5hpF5KIkZRS7daeqEknB0SRArQF5oWhkTXDwibGj9+o7tXX/XSozpydDmyt4tzXkSwyBTY3hoDACkiIny6ixRd4nRLdC15n7d2o19SYhQUKawiokf5nkXzp2X5N7qkeN210OP2bnLV+38hUt2/OQpGa1euHRFkjiQBMrVqpjYEI3QPL77vnvFpkbuj+ebyZXt7XfOKRbDuHF1cd7e/9ST9sSjD4uUiIdFqZizjXWMBat26fIF6TY/8tgj0szPVxdtr+ExEbebvY+uOeZ8EEu0fk0Z2KGF7QIw2Twdfi6FaxM5vLhJuUhaI5mjUqD6s3/+z0ku5Zd++VetvLBs242Wnb963Sqra9Krjy537WtJkzlIWPyNNSfkbKIIGGsR6xXrKefL7yKG5HVhxMgxgwEbGsIUBABHtUeneBKAmzU6AEzyB46NBvMsE5n8A9wHUBEijLAjYibhA/zfCYPsX0iHgLUUlVu7vrWuk44HukXoAhZw21a3CkRECmZIz2AQXyJ+Ie/p9gRQkytJ33tz09aPrdvyyrIkllqNlv5O5157MLCdZtOyc3OWQbmgWlPMj0znztaOzVfn7YEHH7CtvR3hNdxjWNLk/6srq3oG3JPtrS2dK1+x5yzMz1tlriLiw6XzF5Tf8XyIidkn4vw4BjlfdPZwbxlXYBJ00vJ8xWZPgDQAMfebTuwL58+ryzYMISN3rJTn9Hm8v3FwoOKmiiaQ+KTOiPSpg8aQXeVHRyGqlLeHz96rb8yr6ZAV5vcHPlXgbeQFjvO5z44IvklKCWlJOvbJAxg7nAv3hGfNPhC5xmyBOfZ/PiMkRAIrZm+dYlzEecnPLeIX1nrP+3wN4xjBwHY29uF35qMffHHiNPHQGHPdsag8Ap6xcKOjAhhIUAgoqdaYTEaJlvRuEsoOyOb6sskwjIfa66t1x1v58ILPiIHKgH+vieOhwUEA2Fo41fLpD4rg0gMoEu+khRdGTgK9XSs2bmBUq2QKl1hMnKs2XFWFSNhJVMq2trKsRdZd6NuSxYCJMw0MhV0T7AHC4uSJ6LAzXsJ1maCBzVvtosOxjApqaPcQ6LRbqkgD0nLvaC+E3k9QywPi81gMdA2x8akFCZF5NLvRFJrYoOca4LRF9LJ5VfN+gClAZ2BWmBNoxsIPYAZL88yZU/b8c0g+rEmmAoZudWHBjaLY7EdDBW2xaEXbXAw4JReq4Lk+LwMS1h5fLJDSsUn3k2ROGr9J/kTVt2SQwUSR8WOSxWBvbrfRMXbAjYes6lFyiQaI3dur2/LSgk36Hes16jbpHth8Mau24Fopr0qvGNQyuXRDMCpMtEkMum2rMFY1H5JjcAL/talTGKD9N+m5ksh7sO+BFEEGC6K39ST2tgIobz+G8ZHJV8RoIiDlm3YMGJINND5hXshl3qxSq9ryyopanwClBEzn0ahbnsqLSG8rtW9zz0lCWUgYKxwLwIHnrmJRArqRpwkzBkBxlxfxgg/30l17WQxIxihmAF67qzcBZIcAChaLNtGBAGU6JgYD2C/I/cD0xjjHeUT7jaZtb+/pHpXm5+1Wp2W77ZYCyDP33mNPP/esPfzEY7a4uiYgmyq9dDWTWavzGYJt4XreGh+pFTYqq5F0MR/URi9g24s6vJsFVMlVAuXEZkD7VPIbOT2zza2taftNsJY5foCLYvKOhxqTDmCT/MPoztvW1qZdffdd+x/+3n9nlaK307W2t+zMxprlBwP7xIees43anNXyfRlH5eCBoCmXzFdZ3BnvtMfByGT9k4SO2gcBuN1PgACHjT0Y1izs0qzV60OXL2QUwMbv6ALIuFN8VDpZJ1yax0FHAg1vJXMAnNd5Gw7MfGROJq6BnTpZtO5yMyl89Ia2trZh71y8ar//+jvSp/3MF79kK/c8aNcaHbNC2SrcOwD7YkE62PuNg2kAhiHuHO7RrY7WLj4bqREkZgB/ASvYLDk/gi8YUHzNAmy+eXmAFM882OMU4Bi3nDOBAOtSOBQHQ5u/BZOA62a9imQdaSKKbKy3AUrzPgIQjhegeTBig8EPuM3vuGeA9qura5qbEXhyDQG+829vfXVgOwBGxvTy8pJAFQIRTwD9WgTgy5TNr5n/A/a7LIx3FXEcMW/6bmLqG/2hwUus5Yx3gZ+pSMIk0tqlohAmHz2NEe84MQV4BGfMN4EWSnroKmLvZd3gHD3A7WC6QqBDwtTu2EqtZu+ef8fWlxaU8GpvxZyKdVk6s6zTLh0SJo7tZkNAiApTFMDlU+CdQ3w2cg7RJu/ig54IOgjjZr9co/QGU+FGya0S2Lx1+hOBGuN8ySqLK9K4JvEhGWJv2dzc1prXn5h18eqAxcZ3ApRoZwTIB8DDmI4CDxnLSF03sCn7dvv2LS1p991/1u6+7z7LF0s+39nXUpGODhYA89tb27Z+ZEPBMsEpDGzW8mDIADLzHR0jsf5HEB1FutDAjiAz4pwoNgchITQSgw3C+zk+Y5huBgFoiVEZbAfuH2OGbxkMbm5qjNx1112611FcJX6YK1dUtCuM+lYZ9e3YXN5e/tpX7fab37ONUsYOblyyk2uLVi3jpdG2wWQoQKUn9nPeipmCDbIlKx45bb3qsjVz89a0ol2+vWfbjbbd/+ijttNsSS/y+m7D9gZm3WLV2nQ+ieXGGrek+8l1EMf1W02BScODfXvpuWfsxz/xcQa6xh06jbQq84xgqkHKaBzs23gA2979JCiqAwiTbGHCRGEyPxracqVs48aB3b582cadNhsqsrXSaydhi0Iq0l4C8lIsA1AGIMv/kdqCic+8qbeadm17Wyyy7Lhg/TYFnIw9+uBZO7K2YJfOv2aZcdMWqjkr583mCgVbrCxbOV+1QmZOnTXN7h7Sv276Q9tozmUlfG0fCzw+dvKUigTIfWWLZXVZNYkbKst2frdrr164Yj/10z+t19JFBTuc+ISxwT4q7WuKm+j2dnsy4nrz9Tfs6uULduPKRbX9sq9Xab1Fziyb13g5cuSoPfbkk7awsqJvJBLIDAZ0PsLoQ3Yvk7dG21tYWdMAqTX+pG8cUI7rI9MVRfwcazv6wNYdWpG1orsvM8fysGlLpYy169u2RneFwO8UWypmn7jEHJ1S45EkZxTThzllMLBVZM9Yo4Ex5URGnwDYSLGF7w7vx9jWWZUprkkFtgB0vRDtsgGHTOwkLUBOo4K8F5AC/I39gvkYhBLFo3cwsL1g5QB5vD9ylSAExPvifJzc4/ECHVrEzK4v6UB4AOleJDzce11f0w0jfV/wwvoIybSZz4/91vdYlz2L382C17GfS480KKYpLAygktdrn0oyCSKUpPWH+4IcHrEqBSk0c7voZmeLVu/27aGn3m/H7ztrtw4attvuSrYIsPfo0eN2/PgJGUoDxvF7ulGJP/bqdTGc2WPYawFqtdemfZd7RsyACRi/Q2oSlmmZTrfR0PZu3bA3Xv62VbITO31kzepbt6xaKojQMFcpq8sSkoD7K2Q1bw42b4hEhZSeA4+uZUoOhLwTnWuMc+YUuXWj1bQ+Xb8AFGg7Z/z60QyHOc3eRAFIHSFI3dDav76uVnliL+BS/Ec2jh2R5wWblDwg0L4uYijpMieMCfY+TG/Zy8mpKDY7qODyLuzTtbkYf/6sAEPJlbh3SLstLi275rd8fFxiiesTCAfuIFDbx7aIWWIwe4eVd2YTXaQRJqKYzzOxnzM560wwFkw64jLlJf8u6NgUjuuNhv27b3zDbm5u2WNPPGkPP/qo5zujkdiT//yf/TO779577J57XMKNdSikRA7nTppfd2i9C55OjBGXCDmM0wP0Zt5rX1XMkrpQlY+6nCY5egDY7wWv02cmtvl0PQnmdBCCALCT0kgA2D6G1Nea3pbY48msnvvLei3QNV9UV/byfMUaO7dtsVyw+bzZ+R98z9ZqFZkXI5Hj8nEuL0UBZJKHkEeXHh3jbtIHqzM7Gdqw27bG3o416nvWbTYUHyIhSH5NxwUA3a//+r+UZNuTz3/EGr2BvXPugoqDt7Z3xMI+efou29rZVZGiODdnH/7wC3YvUnbNhr359lv2xuuv6fxvb++JeMAyJYMAACAASURBVNFqHNjywrxtrK5YrVyye86ctoVaRYzfRx992Fqthr351ut2+vQpe/yJxyWnQxw4ypUV77FfKmYeIsHpYF4U+lSICJp86sx21jtSNC6DKmls5pILZLq0HE9gRNfvov3Nv/W37Nf+5b+y/+rv/oo99vT7ba/RsjcuXrZduqHTfHDJDidXsi5yDsRr9f26F9ikRx7ycN5FPWveGF0ssU4G6MoxWLsCaI38h3GOxC2vJyaM3II8LDpIeQ3/5t7wfr6ITUVShdRHzps691RUI/YV49sSAbSl9U/SwzIoBJ/pKr+ozpWtvrVtGRi8/Z7nYjaRL86g27FOg+6ukYrhJRlKdg25t8gDwTsWV70zFnC7Vq1ZtVJTwbs7GlllcdFO3Xev7QO+bm1LnoyuS+n8p4742uK8vXv1iu4195LnevPGTXXzIgXCeWKUyT2C+MM4IWeF8ECOjgY1IDfxJ6+PfIt7xuthUGvfNJvG2/wer6bAIcNbRphgkmaCAMZaJKPhJIXKGhOxJd2+xGQdYlnIZ8r5HW9hvwTHkCxKMW/N/T2br5bt+MaaPfXEIyqslAq+x4HNkouz/zF2YdBLF134E93p5HoVPfOrV737ORjYvBbCY+QKUdh2sqFv5ow75cp05yTp5CgIRx7BXhqYWgDWMqdOOM/U+yuB6hyTtZr7lnnxgy9MYuD7zfdqUHy4klcAh1zW5koFAdgeKDubEhAuWGEOVHrQIhaSAGNA5okulN9ps0xavYB90l9NG1gwLKeLdWJBAexys0Ur73q1PBYXL2Q6SKHvpJcZAVyAWYC0rg+b2NdalCZWzJsqdfPVqlrCqFoI7E6axUxS6Q3DzNB+lUxG2AyYJAieLyxIp4mwjgUeZjQuvTdubUpQHgCbqgigJqC9NnRad6gaslDC8MmY7ivaPyRhMkIcDtRm64CX6waxeYsNzApRLNrBYGKb9X07f/FdMT0H46w2dNx90dtcWVu1lz75kr30yY/brds3xZwjHOgPvToGe497EtoyAKVU+YPNJfCWQkNqQWJlclYJYEfLVlaXxVZlgXepAoTjabf2FrhgA/J6tTcXnJHN6/x6XLrExeeRFSCxADieU0J5QJUPzSRDU85s+8YVO7G+qhbRuXzGmvVtsdgVKKjijUFYz/rdtqp40seWoQSGS/46hT+JrccGy++4F1SS2WRhK3Of2Uz29xupB8E1opW8SLgegIl225LlixXrpda9W5s7aj+/fPmSFQo4IBdsbX3Zjp04akurS0riGB9FGFJzsNXnlSgF4DAFEUJ/O7QFFfw5eBmVLs6bgNGJDJGUeHudKqBQwz21STLn6XPQzkNCRCCwa1axOchgE61IWmwmjLOJ7e83tSjC5BagDRjbBVgbWn8ytm1ALGRi8iSiHdtrNm1+ZcXe/9zz9v7nP2RrR4/JIE3a2gDnk4yCTFqU0e9jNMoUSgZSXpkluHQAgLXE9eK01kzZSyknxImcf6ZiGsfkmjD7IPHg34xrFmc2aDS0tje9hYrKszROs2Pb2dm2WnXRcrmi2kuL+ZLm/9/9O3/H3r1w3rLDnpVtaLl+y5aKOXvigXvtvlMnLDto2Wolb9XUwq3CgFh9DrC5ZJAz5aVpnpJVro01rVarqD3TOyv9WjnvMHmdmjUmY9FIbDVWlUzC5BmJacccjsDFAw53a2etYLzwOzaS6LRQ4EHlVeOA9X7shkIEY6xRSBoVytZo9KzRm9jvff8tu7jdsJ/80p+z4vpxG84tWIv2JdYt5j1tVN2ONncKOdJvp8BGh0RqWZyG1MltXSMzsWkiAY8kNxJprmF2Q5xlqYVu+5S1NdX5C9maWGPSLEjx/CEbzGUqxIoJE+AEJMyCCXeCA9O9Ju03qRvrPSyzO6/nMAFJZkahU5qKdwFOxLVGAXY2mboTjODsFSYruE4gSOpaSF3tialM4diTPq0fifEncCHa59MYy6MpPdMloe4itZ6yR5GIJT1c1iyD9dax8lxRAWbr4EAtgLRNLlbnNJbazX0F8uxxFAqR11HHkdKPiQJVB6ydZe0BLlp5JEcUXNxzI4qcUY3nXDTOEjsjjF9k/AH/hTXZitaxknWsaLnKvBUrNRVvN2/fssbBntbdTpfkw5N+QOfoGhETFJ01zGOToSzziP2BgBEG3urKsi0t1uxgf0+AA8VqwIEXP/Yx/dze23PDXQqOJDNKzEn86ArLChzGwJNAOOIUkhgSiIjBeP7MAeb8LLNeQBRrLkF+tCinYo/AjQS6RFEkxt+U5ZD2FY4ZBYEAsGZBp2nxfnYAT/+dsVKxAoJrmfaerRUntjBu2+/+q39u3VtXrDzs2jwSBSP41ujjdWx1Y8EarT0rlnO2srhmvf2JdTM1Gx07Y+/s9ezV6wdWn1SsYSXbGYysXcjYbrupOGVlZdVGg4ntNTtmC/NuwLi1LSZkVrrjAyWVAOoTOk/+QGv+mUcetc9/9rM2Jg6r0KLcFUhUXZy37Z1trcNoETLuAGDZYyAwwCBjvKJRK/IGgMpoYK39uu3vbIs9mScOpfMrdRBpbk0Det+rZ+csYwEQdlpEGo/t5u6umyFv7dj2jZt2ZGlJicbR9RV799I5W11FDqsgQ0mx+DIFK+WRwyjpXCdjuoZ8nVNiKlYtqzn8MLPVjXVbWlkWiAVzjoKlWODEF7mKXd0b2BsXrtjd99xjL33qk5I0Yc8iqRFQDEt5d8+uvnvFzp87Z1cuXbbd7R11K7H2V5eqqhzx+Qvzi3bs2HGZa506c5ctraxKwxpTOeS0aFd3oM5lQTjPAEVd49H3K76qtZoSt/cwkNO4m66VY2NmW4VCcHZo1869bqPGlvXqm7ZUztq417LF+YrYX5q7YXAWepHjsXUaB3p+0s5Ebk0t3BSQKdTl1I2FiVG9fiAyABJsrnaSTJELTi5gDkfOxN9INClMaV8fj9La6a32AkS03qr0p7wmisseBxzKdAR5RIBqWgN4jVpxya9ydHISV7kWtvYPnn8q7LuMmIMhnrN5niQQm64s2qeTvIUD8y5zKC13GP5zdBi6JB77rUv/xZ4zEtN9jO+M5Bb8c2SEnTpAMFiO65maJTq9yUHMJOMzuz4FO5tjOjP/EFiPfVmMv3bPxpO8YanU7rlvS2+S01rfHpl9+o/+pO20Wnbl5u2pV0uz07Gjx47Z3ffcZStrG5YvVjVGWfthD8N+VvExdQgqVpurKDcjX0THl/yM3K3V3LeDg03bWJ63Wq5gv/tbX7NbFy/Z4w+ctcVKWRJlFHlrCzUDKMmVCrqHAmeR4CEPO6hbr9nSOg7hQKA12tvsPY2mfBIAKhQPAOyMhnbh4kU7duK4gIVel/PuaWxEfgmwwLPTXabwVPb/N1stqyGTUqsKZEI6BZYrohmsQXg6uOSgdxCy5kiSK5F8nATW11qpgulkrBiarmHmkFh16srywgtAB+e9tLRsi0srztZLhBZJBRUKttfuqAuSAhxgPdVkwCEHQyCbJL8UdE8x8U0gKvl0b5K15qRoVizr2OpwnZtT3nPx8iV7++13bGd3106cPGX33nevJDOJU53l6msP9x1Tb4y3KbqF7GCQGAJk+lESIoxZjWFf5VOmNf2n/u9g4aEG9mwxJ8g0WpdCplLdyod61xGrxvyI/4ucDZNaC752oGTS6NIkriGeCgNR2HctlyRZpqhBuY7m5Rgtf9apkfId67Yt023jaKziTBEgi+7wEoXHrA2ZusZ+VFQ3DkQ8rC7GFDo6TWvVd6y+vSUGrfI74USQvGA5D8Wa/ubLr1hxZcOeeP+zMtR8/c231JG8vLqujl9Y8zt7dcnSAFaxR8GaZT07d+6cvh955FExVSE+QGabnyvb26+/JtmST730CXvo4QeVI7PvIw1y8tQpO37yhLpBe5A2QZ4THhPxT8RTdJAGa9njaWeux98BPUZ08acOHCdmRTeBM7Fj7fvOd79rX/4r/7n94n/yn9of/6mfkpfDq+cu2LVW17JzVSePdCD/TaxarSWz2KzGJGaxjMsu5uaDvjCXhQVnIYNVqDsJMtdwqDkXbGDIOoxj78D1ewYGAygKGxgiHX8jN5Y54QCz4rpyOOQWtccktizH8TUGc+SSzk+d90hzDojNVuz6jRs6J4zLKTRg3ugx81DF73nMFpPBM/cS+SGkZvkJuaAFqWR7ywZ0ieSyKpzAqqfLnvMDn6vvO0GKOJ51jDWTeFnySWIFF0QSQDaoVK1KNojCPVJCFLzoImc9hMjAXNzb27XafE3XybWcP3dex+O8ITE9/fTTuid8QzgJrPP2rVsi4zz60MNa57k33N833nhDwDVjkt/FOhKGiDCsOX9IIdxHAO5gV3Pu3Pvbt25LSvTkyZP6G/eaAlDIk/CMeX6ss/Vd94piL+AegQcQJ/MZkHDnaxXFsmsri/Ik+swnXxJpA7xRHa8y5/X8gq56wmeOw7efq8c63A+uIQg0vNYLlaVp0W82d+ffATTHvGJ8Bu4XcU7kOYFfRb7Pcz3EupyMR87FeUVuDIaT+cizH5lMAbFkFBeTNszD1OZOkFjMTyVEYNjqxBLDi/c4qdNbTcLZlw8jIJaMgYzpnDnlLQddD2pDA1fJ9AyYkBZhdCgBuFS1T0zYqCKFhMgsgO0x4iGrAeYwm29M7LjRpOCklmzUBClUPQBnlbAnMCTYyMhuCMBW0Ok6xwDY81TlqUo0mmJtsSnTLpwpFO3m5qaqP0wWrptFmgcfDA7pQgFYo++SigIh0yKDSWmBOvMUJq+CORIQDD2QI8jmrTGa2PXNbbt85aqq8VhqoQlWrsxrA1hdX7Mf+yN/xD70wvN28+YNq1TLVi4XbWfHq0ZHjxx1lm8qABQBWFMAwmBhMqMbJA03quUwyGkFAYgGGB67kQ1f0ktMWksE0IdMOa9KxsCL14QWExNBzzGBcsEi67abVmLWDXrWbx5YKTPWz7tPHhcrdtBpGpweaTAy4NVG2/OWXnSY+x21p6PdzjfXACOcv0sPezTUc2exUEv9gMWWwgEBBME61XzkTHAGZ+yiNV1RUAjoi8Ek2qqNVk/GX7c3aUf0dkN01BcXqjbsN219bdGOnThi6DUVK2Ur1apWXVyUG3alWBUI5UG7M/E8KPEW9mDWeVLCPPLf+etYpJrTxCXmANPGX+cyDILpYg4mof0AO2ntitd6AgLL0/XNuA87O3v6NyzsXs8BbP6tQhdBFxU+tJ1wqkV+BGY40kAkrPmiPfLk++zx93/A7n/4UZsUCro/bCgErSRe82WC8I42ZzF5k0GbjCVI/Aj2k26bu3kf6rgxH3sS+vakQLFZCt5UcKLyL3OIA2+PoWNk/0AbAg7C4zHAmesNjsdUGmvW69JKXrX/+7e+Zl/9F79uo3bLcsOuZToNtSaf3liypx89K4aN9ZtWGHXVZhkMpjsX6AgsuMdRuAkWdKVCxZ1q/SEAEdXM2ABkVpHApllQVYFzxh2XYzOI5J+gOzYC5iDjhZ/RguastJFYuaxVJNDINpTlUj+2QRvZBApQZdutt+3S9W375qvnrZOv2uf/7C/asLpk3TxSRZ6ES6Ipydxw37lOgk6SJH8uhzp+h5y6SAkOA8LZ4P7OYHIauM/qfbL3AAbMGAp7WO56g3Ff9AmzTvDT+8mcguF1aEIV9zjWKu5V/DueQ6xrBLgyLovs4kf8PEyADpOJaVJCEhX9t6H7eEfiEeNqNhmZ/RjWKV1zmhtKqmb2UY0JFXiYGzOcHB5ZaneMPRfWB2sPP/14HNf3wlRl9vZIdTo5g6/dJaD1wjbAc6t54IAfSU6vIzAbXYTQnoVlQTERRjY1dpKOWdM5ATwqcHqLurp5MDMVWOeaxdqv2IMBoFRQQzIAlqgnpxg1jovz1stWzGprNn/klOWqS9JVvH79qtpKkaRire8PkHk4NCEhiIXdQIseQSJ7YIC4/Iz1mGIQ2pmPPHC/AtYTp06KbXbu4gVpjH7oxRcFINIKC32Jx0TSjnGW5NMIsEslad3JDKtc1ryh4EagFkXqSGz5P2uZdPKTPAwMYpIFeWdQHE7GM7G2K/ZKIFqM65hXUQiK64lEPEDXOxPmHzXEKUHkYbbDzm/t2HKubyvZvn31H/0vNtq9ZcVu2+46umH5MQULTC7rtrRatbH1LVec2GiQsVtXmtawedudX7G36n17/XrTxvPHrJEp2x4L+tqCdWC50hlRKtuw0bY6mvrLi2qRXyxQKJmIzdyl5Z0uNjQWWTe7PfvQE++zn/ncH6P/UzFWb9CVtFqxWpZeudojKWLDwEKywsxaB/tKvAGv+522iqwqR5LMtZvO0MaEhkaVjkuTBKga+3is9yR3AjNnJCJ4jdouRyOZjKlwQ+GPYnSvYyePbtjZe++2d9+9qOQqT9ttkqXD9K5UKFmOzgNimyS1o31TlVDWWgwjfS9EbxoCxcLSopJ2mXsBvNMZVqhaaeG4/Yuv/pbm0o//xGcFHFOIvHb9ujT8v/47v6OYm86MHvuCPA/mbHlxSdq6R88ct9rSoh09dtQ2jhyVUSSFBa4NcACZtACwRW4RAST2Azd9jxiEtTLGLOPNCTBupvTeNS9a5Mxy44xAi0GrbpPOvt26+KYVhnil7FmtYFak91v7PAA2p++t8yqkE6s26iI5yBw2gXcQNoidXGvXNYYBFzA0Jv7xZ5tAZjxsJA3mwLuINRSqEugq3e1E2BBTLXWR3glg894oTM8WM0UymSliqZsmydix1tENG+BZdJ5qr2BMpSRQXbSuvORrekouWV+J5cM3KABsFYbTns1zjPsWBrrOKJPypua1d+b4PdTzkvQD+R6kIS9Ax/4VHkCuwQuPhOvxZHc2P4gYN9aySGYDPFI7dwdt0pFMeYkrDzAqByTLFeUN9NKPfVYkn9s7u/JxAQCVOTdt/YWCxuuRoyctj0wH3QPo+rNmsm4nprC0RzG6I7+ha3JiMqSr7+xYs7VnlQodE/fb5bfetle//bItlyu2iC9N1mxjbU3FshKGZJWS9oHQKMaoi06AAt0orZbiUlrtGSO01JNzobNKkh7gJF0RzHPmJ0bAxOp0VTI+AaC5NslVZrO2s7eroixzH2bkQQI3llcwH0YuQc4UNlQc6XG/pEGSuW0UOQAtlaEDcqK/3aPgjGwmXU8UQQC/C4rLAbbpkAQ3wGB6b3dPexVFDLS4kbUU+Qf9+CHrw8iKtZqYsF4od6mGnCR/fM0jB9s7ONBaQt4ECtMgX2O+lSqWm1+zZs8BTvZAPEu+973vaZ9EPgsAKgAaxaV4W6Q9kZya8bi5uSVj7GeeeeY9QDL7anQ+/egQz8l9dxCz3/PS2dg99uDZvTjmeuzH8fPOwvEskP3ef6di0nvA6mBev7drIz4r5qJivLGD36iEjzLsU3SlD60wGloJY+rNLUlxzeWyNo9RcAnWPPmddxjJRorxl5mIZNZv7tugdWCd/T2RGYj3JMtYcnb/cJyRxvXlq9fUNX5xc9dO33fWHnn0cbt0+Yr9/ne/aw8/+rhtHDtu//rf/IYMiMFNyAff9/T7ZMROzrF565bGyDe+8XVpEn/4+WfVbf3vfvu3JUPxsRdfENtaa4xNvBPp+HEVcKTDTj5UmbNGMgO8M/5RbJy6PfQMk5dTrD/+DJIW5swA8PB9mqVqPvH1+htv2l/4C3/RvvCFL9gv/MIvaH955+oN2x5nrUfnRCKZ+fP3OSBpSyMH39YcW15dloxPL5mbexw50r4UHfSz3kGcY8Qh/J14luOzzwJEnjlzRu8DTKUjj7kRHYAcBwAc0JbXOnHEpQW57wI8kywjex/vc++tvtaobq9jS4sLIj9CAmnU69ojkcBYXVoWmYp1Dnnb7du3rU8nbrEgSR/Y+6VMxjZWlqcdsuQAkgJttUUCRTZkZXV16lEU+wfxDesjXX4w90UeyeI/UrFMvigfHHV+IJ/abtv62qp0tUWcGw7FvGYdYd0FfA78z/e3nMhw3JeQydy8flNFR8DmUKFgLHEsjnP+/PkpuTC0pXkd95zPF+icun75P8dXkTkRijgvgGRY6ADXPIvI829cv27ztQXrtDvKAST7mEh7Hscj6VtTdwJSeOBFH37uWSkagFSDhRVLSW6kWNQ1EfOAg/E5FCVCrom/hXlmkCMZe6zlYJoBREd+oRgzeTdFEYfxKFa4MCnHqEJTnXsW6zTxQJA1+TtfkORWV1emSiGcj7qQP/b8xwRgHyZKDqQJiNFAxSbApgA2bGUYUYDafIm1lEC1ALAVwKRWCwYWwbEuOjkwq0KfHJXlGpycfNWAMWvkJmkN2CeAarSgYsDikh7TymdqM4qgLlp5YlfhuqT9mgDsAHZ8mRlL3zAAbFq1PAB1TZCQKxFbJbUzalFLyUF2PLaFQsGqtKK12tpUmTCA2PByNnd2ZBID05agELkHGQjR4kSgQAtCIS+WCE6t0r6eoI2a1Tkxad0gA7q/V0lY+MSKJlG3jLUmGbt0/aZdv3FLLWBU1GEUFEoVsSth33z6M5+2pz/wtN24cU1gDcxPnqsqaiSDVMISs7dShRla02cwmcR8Z1KUSzZHAinXU9iatA5lrNNra1H1c3RpFgm0hw5wAs7YEKIwEmwzJoS3KbhuuAdqGVXRmWD1vV07tr7GDmnt+p5NMN8Z9OzuU8etBHiyvyttyMwkAdgE7IxHDCRhlbLY03qfwGuYBIwfScfQ7pRlAUUr1BntBbQYMTAZky+j0U67m2+4aJlSNQWuYmzzLPebLeuMxra5U7dMtmC7u/s2v7Dk2kQ2tqXanFqnTx5ft3vuPmVHjq1bZaFmeVWy3awym8Mo9b0GfYw/BeypYqWxnkBpmE8xP+VjRkhMe36q9jrIklqIhwCXztaVJrtkgg4DOH6PhAtf3AslGylpGyIdgg55pyemOe+D7eEA9sA7KgDFCYJTx0UX4zAKLOOJNbp9a/b4Hsho5b6HHrIPf+wT9tCjj8nJGqMZAgm1uCNBhJkhxlIwMHmOKv15Mq65SsI5Beo8EQvA2kkFyXk7xZPBymXuR9cGGy7/Xl9dExsbU7Fcjg29oLY1NMzK5artbe/a3/tv/nu7cvGC1fI5m3QaNmzs2lq1aB947AF76uH7bW2hYvlx15YqeSvOAKABbnI+kWzGoh4VSLVKS6sWpkrD9e0Tgy5AsqhIziZyERlHoucZqRtuRUtuzEPOw1lRhyBWsLlc/xipFcA7CgeuBcvaTmWWNnFMLrKZkm3ttuzyzT179eJ1yy4dtR//2f/QeuV5Adh91vF+V/sBSRP6cSEf5W0BzkZwrcC04oY+T7oYEq4YuxHsx4Y3ew+n6/0MQxrgWiZPM5JREXhqP0hF1mBIzwaf/lkMnOAC/jDAHMWIOK+4/9NCAglcGK2m/fDO18Zcjc+OYygxB/CI1tMEuEdyEcnGLAM7EpfDn2FkGNwPhxW8DTeZ9CT2zQiDURkqO5KhgiWSPOyliRHo5+bvc9DfW3pDLsyNbLyrQwEHLexk6vKSGKto2O2gWUfbc87GFB47LUkt4BVB8jukmCxvBu86Auz2Y6ZWc7ZeSTA4uM9a7pJoMP3c0NGfG+wXgtG8mGWw2ZjH0oNmg55btHFpwTbufkj/rneGdvnaddvZ3hSLDABbJqUZ9NH72utgQxBwovXGcwutwLjeSGgimJWm7nhkd505rZbUp55+Wqy2dy6ct7vvvdeeff5DBuOPDhHWNBI+zOyCLcIcBcBmIYtCF8GdisY9QDSPw6KoFWOIsaHrHPQFZJC8hwZ8BOIRQDqT7VCeII43q5sdf4+1azZBjvH6o356v1POFqsVG+xv2rz1bb0wst/4yj+w4e2rNj/u271HViUvsjRfsV6fgu/E9tsHNrCx7TW61u7N2WY/b2+3+3a1m7Wr+2PbuOdR22wNbAvQqVqw2uqiVWjxhO1x0JKJ8KDMPj2xwoDCW8H6SZqErh3G4wTAemL2wvuets//xB8VOMxYQ5O9h8luETYgRqNZmQMxvgKg6pAk9CiKuDSNJG+4j4DQw74Cf35NQZy/qRQXxtCzTLoUA8kUcAbkDjAO07EGzJpmy4rsW92Ovfzvf9eOri7ZR198wW7cvGYduttScZZYhMS2QMwwcek3ZE6mHTw+fZ2xyhxhbtH5BqhfmRN7Vm3gAJfSZK/Z3OIRe+XVt9SmDDP12o3rMhhF9oT9YmlxUcSOpYVFW11ZMWSh1ldWBRqgFZqvFAXMAQap20DtrDkRWwDIiEEBrSVnkIqu/C0AGh5XaPhz+gHYAnwRh/6o9W+2oESyB4g/6Tatlp/Y5qW3rL+/ZYP6lq1UC5bpdyxLfOqCskkKzdvn1QHScRPKWPfUWdf34n9IGHjXWVcm2MSKEV8pL5jV3E/raBRitWcloFtr/YzOtIqMsKMLaFf+MDNpds2ZBQ1iXnPsSBoDDPf56zILISF2WABwyaPInQRCqM09wS2Jfa3YYirPhESWk0tcusmBi0NJDzdPl9Fuuj7JK7JmpXmgJFOyi0m3OOQiksFduwWj6r0A9iHz6rBgOFsA4t/eGYqZIV2bQ2u2e9buD63e6QnE7gwm9uJLn7TK4rLAa6TNMG2kA5X70Gg2laDPzy/KlG5xaclqixBMKtpTpFiepHjEMuz1lPOST2A2Rp5RqZbs2PFVW16o2u/+9r+11m7d7jt52kadrvIldJUpGmcgI/GdCkyMGa6b7s9Bs2HdRsMO9vflQyEje9jJad3nHBsYAycyALEyOZ38dcpzVsLwVOQw7xxgrWBdo5N1dX1DRAIIVHsH+/q5DqsusUQ3t3dt/fhx5SKzhXIVYFIMwPpHXEguSkcKpCA0aqXpnc856E6BOcnk+O8LKvLt7e46GAcDt+jyCMR7ivmIHZFcJE9j3GLSmuYngDrEIbqr2uQczCHGFfkleSKxC7l6aU5M+8r8otrzv/71r4s1+dBDD+mbfZHxHGPnzviZWEgg7HBkRXAIqwAAIABJREFU3/3ud/X6p556SkARz4g9VR2Ef+jX/zeAHQWYO4Hs2f9HvPujwOtY62Zjv9l/TwHTH2Jc38nAPvz/tECmxMT3LjTYB5DR6JaaeLdzjfh6Z8eymO3Z2ObnkL7CqLMH3O3muBBZ6NgkjkZmsb5tvcaB9ZpoX+/LnI9nUAZAzBas1UWio2e3trbt4tUbdm2vYVv1hh0/edJlQ3Z37dbtLcslqdF3LlzQ89k4ckQSFgCM5KzEXEianTp5ws6/845dunDezpw8YU8+9pg99MD9VqvM2fdf+Z6whOMnjss0+Ojx48oxIf2wZ7F/0XHBvIznIeAv7dWKo1Pu7Z3979XyZ6eVrOpsgqFEh3zHfyKZwr57/cZ1+9Kf+QV7+un325e//GWth9d36nZutyEfM/Ya5Er5fRhC00kBaxwAezQaWKEEi70vspcTh5IXw9BBaa6BtSr2C86XeFJs3QRAQ7ZgDWe+sDYzvnkvXmehoQ0YzTG43zCAw9MnNLCFkaX8in9T3OYLRje/R4Kl3WlpTQAcPrKxYUvz8wK8GxTq5FuEf0zX/dLIRckFOAjEp+aB9RoNkV7mkdLodRXbgxUsLCyqMLeyuqL7CpgcEsYeEw8U70AUEQubOUzXB931SA7Jk2pkB62WQHtyj4X5BV0/1xJFZMYBY425wj2MXIB7wT0WgWV+3l7/wau2vLCo10hSLxXSeD+eMa+88orOL3yHJD8yHgvAZq0CnK7vgUN4NwjXcOzoMcVcHA8QnWskRmI94rnxOz7nd7/xDfk5QNALby/ipdjzAX3J62XAi/Rs1uzxRx6yB87eL1lmciukIXkd5xhdcJCT4lrAffyxONjM+at7P8lU0bUTAPYsLhvrFmMrCBsBYMfvXJrXjRrj3jt51WXVOEZ0nfL86SqPmDC6TDMvvfDSJBKkYGLGiTiLzS1LlJQWYd46gO3hiGmQBOtEUmYJVAlZEAWkYpy43qpMGwKM472JzawLdszqEJyeTPSg+Dz+qOQMs5zZhDsB2LOTytcaX7ADwCZBCYRff1XiDhCb1SSCVSJN6xRY0QoaLQnaYGYUpRLKrqB4AVNLdEn7LCwDAdh8Yx6BORTXJ7bpaCLWLsEvxiNuXjK0Uact7aaF+ZoYZLRlAWCTmHDdDLR4uAFGCUBETgVwNVewty5ess2tXQHl2ULJBoBPxbIbgZRL9tInP2nPPv+sHMd7vY41GvtadBGrp0rO4FXlismFPk4KaBRo8bvRyJYXF2y+WlOyR4IH+5BzhIGNxmkAZ9OqZUpGIoGWZlDSJ1ZQmwI0mAbcDzYTxg6BWiy2gGMAEwvlklqTGjtb0iJGQqQ2V7Jea98yo5ZldA4AHEMxIgWIoNXKBgODVg8cg0fGjxs5ettkUVVhgNqYkLCL0TvEtAdNLgJjzE1oe4LRTqHCfdczNqBNw8y29upyYyZ4P3rkmILdcb9ry9Wyrc6X7cTGsp05BUNp1eZpJaTSKOAXHTdP/GKRCJAzEh/ulZKKtIjQWhgMAgAUTMS8hfmwXSkWjEi0xK6AGQPzQVrCweL2UR0Jl8s5ODsK9rXr1YWskLOvWbykaQ/LvE8CgUYZzy6rajYJj0BtDKzGZpu7eyq07DZaSiROnrnLPvTCi/b0Bz5oq0eOWq5cthb63u22xrSSXQo3tBrBzgp9xNSeNcumZV7CWAnQd2p+N9VkdGAP4IEABPCacQh4DfOovr9npbKvT5g8NRttW5xftt/8179h/9ev/7oNWi2rort5sGvjVt0eOHPcXvrQB+y+00etlB1bpWC2WCWwdxY3Y3p2A4x1MZK3AKSivZ/ErwjQl8wKFEiOXMIp1uBZ4OOHguEsDFg0G52tFsBatIzFBjAtSCY5jmBZAqDbmPnAGoNpEAC2t21KGzFXtvOXblpzkLcruy3rl5fsiY9+RgzsQblmBx3kQVyDmSBQ+wedKclsR0AKAzMc5dOekUjDaa3NuURoChoDCIqgPirrAdpHoCkwQKA5138IugYwPE0QDsko0wA0/sZeQ2eP66+nQkkErXGuaa+J84pcRiB26pQIVluc47TAkIDeALxnQfg4DiaCs3//UQB4BM4/KgnyPiPX6w/ToJDc4fewfgVeSzoE/pczM/nJ+khr6CyA7dfigTrftMczLjxA9razYAfDQF2imp6YV6yvHRjVo4EKeMiDFKCs0aoGaA2wmExOBSGJRo3sTmpJhgkE02tAkREzR39NmKBRFA2TRgHaE7NybUH7qrpsVBjrGZ9eWly3/PyarZ2+365u7dvFa7dtV/p56IX2bdhtyd+C7eDV1960V199VQF8zLFgD8S9jzVyNtkU66xHt4+3M548c9pe/MhHbGF5ybZ2duyBhx6WJjadDhiFUfTDONZZaBPNm8uXLulhcO4EjYx3EocoMmlvTqaeLg00p/1RcQ3r5Qxz02Md95yImOE955uSMO5xaO1HMhz7d7h8zwKyMVbv/Bl7GMzmQWPPKpO+LdrALr38Tbvy3d+z09WiVfotKIt2dG1ZkjP7nbbd2Nu1XLVmzXHeBsVVe7c5tO/d2rJ2ecF62UU7+8QH7Z2rt+zK3q5153J25NRxq9Jmzv7UHUrDuV8qqENn5+p1tZmSAaEBShyAfFhuOLCFQtE+/uxz9tmXPmFdGd54R88InU52YPaOkXfpiOAAyEbQTGcg2o8AM6zNMG7RKZDmuRdevFDmxfoAsCOufA9AMHPTlASn4pJHqLT4F5XYLdPO3+/Z//mVf2JH11bsSz//p61+sCfgGTCafdDb3gsCsGHO0TmDBmcGkCxYrml+u0xBVkmHOm2SjE3IcykWLlas2R2pQN9EN5wWVpKmhXm9V6x+NHhTyzC+J9pPKZATQ0zGVpmvegFVUnsQPVynPtjWFLfj3yqOz+4FyL6le8l4DaYXY9GZm65h/YcVVIhduK5O68CWKyXLDdqW6+zb5TdesUK/ZbXcWOabRZVZknE07fZquYdVx3W0bSIjZLraQqrCSQDEP0iLcA6YGElaRLJsvjZynrRwB8su5poAZQHE3v0U++0UxJWGtOtfA5ISc0fsEICb8pAkC8cYi5iY1007FIkF5Rzq5+LfiTmYulqJo9IOMd3/ImEUcJwMk7yTNR1HUjdhtu5SaGItTuUSPEbkeskvpvtpdD15fVGvkYZ6FFPZd4QPzey1adzG3JkWd1Jh4M4OJt7L+uVss6HV91syG68ftNR5Q0zSp7iTLdizH37RyrV5dcIw7m/cvC7wq4qWvUzSAWB70qQHfIl2c2QxZWydrpf9KGQlm4Cb/b4dPbJhd911yo4eX7fvfPub9u75i3Z0Zc0W8EnIYRq3pr0TJiAgNmsfn8cc4pYDVnca+9bZ31UXR/OgISCImGK+hparG0Izfnb39rRfAMwQscOi3treFpCBIXKRXFJycmN1WRwgvVCv2/ETJ21pZUXyle+cP2+FUtmWV1clC4MOOMzmDAQx2JDJw4o1iuMprkYjvtmQTAjdeRR6MKRkH1dnFhIoAPvEYow31lARo2CQd0SOUnct+T4FjaTtDfAOs5q1gS4OdSYVyy5HCnmIb3wmMK60nPbzCYUxXoMcQgECUFnA+IXLl+07L78sMOrhhx+2xx9/3Fvu07iLcaU5OZW/SXFGKiqraDUY2He+8x0B34BK0qJNRZg/bP9T0T2YNH/4i34o7oz1bHZdmwWvY37Eud8Z/8X//e/633u6xGbfN/vv2Vwi1gQZmNM9CXFlPJInEIz7Mr5NyIKQt2M03m1ZJY/kCMt/zyYYbcvTqmL9bl8khX67Yfvbt63X3JcONp0FFbqykXoqQa4r2L46qLwIfXvvwN7d2lPBiY6fyvyCPfjwo9ZA9ufaDY3VGzdvSZIKcI+OIEwDlfcVcnb3mTP2xZ/5k8rv/utf/RW7fuWKfewjL9jq8rLmOAxg5v2jTzxuZx98wAqYdoNBkK8gn0SMqY6RQ81ex6EYyzOusQkTCqL19LkJuHama+wBUxkRf+pao7hPgJA//6U/I+Dzl3/5VzRGt5ptu9YZ2F7XNeu9+9kLKozJQ4CW9amovUJkp1JB3TXsSeTkiwuuX80cCM8TzpF7FiaMAVYHexrwlDEHIMg5sdfyO94jQmOSJSEWDeAy9iDJc/b7wszUJZVycBEP6WDDBLDga4IkuNRhsi8cCd35pXnX0kaCFtY8cwgGNvIhXQiVmYlVhatl7a3XX7fVpSWxb7mHyHkR769vrKvoCEOcrgv2NFjTkFnwCVhcWbbVjQ0RbFlLYF8DYgNmU0AHxOZe7cJuLxR1H8C6ALLDPwgyC/eF+8T6GJJI/NR6CS624AQSXsP45N/Ir0h+MPnNcF/DGDg8mMRExodlOFT3B+9l/ec88CCSUWKSGiQvgLmOnNS3v/1tPSMkSiBK7tcPVCSYNXvnGWtvVmeMx1jkYmCdp0+esOee+UACsPtWKPp6zfjg+l02zcF4vhiHQa4LPPDgoOFyVdIUryZS46HsdOS5kYfwM0jOkZdErjLbUTbLwI6wgGNxvfL1GiOPsqJj8VOg/Sdf/KQA7GDwhetvgGZMTmda5aSBTbKiTSoC5lThFGgG0yQF5hHgKOBIjtNqRUs3ReAOSXUCsL3y9V4Am71Buq0JkRedPxnkTBfm/w8A2wMeN4QKMCQCTQnG5zMCkKl4BGio6nd/oIfIwNCDpOUqAq+UHBAa1gh0WPAyzkYXgJ3LK4BAAxNNJ64b0I/JxyFUOS+VvYWx1ZDZwP9D25s+SXpd550n98zKytq7eu9GLwBIgFhJcAMBCIRImqJEiiOL4xjPOGx/mnBY0hd/1R9g2jOK0Hi+2BrPTFiSFbYliyKlmJElUrJImotIiBt2oPeurn3Lyn0Z/55zT9bbhQY5UoSro6Mqtzff9773nnvOc57znEZ9ypnt6I2jWVf0xlYASsHc0Hmn8dQEsLztj3L2o9fetG20jyo1AdgU9pGhxmDzvc8995w9/MhDtnx8SeXeOFboVpMp579A55TtIHMWGbwJ1Z8Sh/qUFhG6bNL8UWBTUsZWncgz5ylnPGX8uM+MI+MZDnn8Rrzds3s0OZmSM8z5usHwxMDu5rotzc1YaTywnbU72kSPzTbUqGHQhRmxZ7lRT0EAcwOAAykR6V0DYhNwBsuEhUQGs0Uw0nZN52FOGnI0B9je3ks6cn0B1pQm7h90rII2XLGibsHMVxxBnC24KTvdjkBaQG82krnGrM03pm1wsG+nF+fsxFxdLN35Rs1mGzWbmWuokSaMBBqY9NVA5bB0NsBGxveuMZ0A2EifeMJADNqON8Fk7YRRCOd+0sE7NXR0YM01FiOwYi64rmF09vaNV52lC0WV6xCYDgYe0GErcErZpMi8KZhGj1ayEdT/eWOWneaBbe7sWq5Usc3dfZXtVuszynxube/a0vHj9sB73mMfeP55m5qfF5OQygUy4uoKL41X2BaezfYmkim7PWFlm+Ul9+NsMwcFUsOS9AiNR17HXrGWmCPOnoN93LNxAS1zGMgY+4LdubViv/1vfstuX7tuOUrSYSbs71ijOLIPPf6wPfeBJ22+Xjbrt2y+UbXxCB2y1l3JmWyVR+h4ZsFLrTcx7Ps2Pz+rORmlXgFgR+InG+xFUBvBKsAANpdycJ4L8C1AdN4fG0cA4lkAmERZHmcUcFEVCTGGOHRFs3zV3rq+Zru9nK23xlZaOm1nH3mftUvT1qtMqas2NlRgIkE5iTdpOJKwG6mkTJupANNgJhyyGNwhdDQ1gudsKTGvxjhEfBDjobkcmuIhQ5gSkzifwUDGxqSpMCmfzoLE6IRljxkOXhawniR4jrCs9XxGEy973HByxVjLSMDEvhXfGezj7H3Ovn/yviPM9QhesPH6W4BLAuKj6Qyjq+7UhM+uiStWZmrEpUoaJAhSOaTrzfsOrsQ1n6UPA/t9yTXa2UsjyVainHpj0wqwlbHfxYKy/YB+AMpi5QzZpWjcSIM67LN3H3fday9LVuJR8iBeOhbNYVivun+h75qCi0j4SKqMIBc2GlVaxZInkctTNnPslJVnj1lzWLBbG3t2a21bzbqwd7DEW3s0am7bt771ot24ccs1ASsVgcechxqppnL9e91XjfV/DZyW5ufszspt2S9sIpJdP/fzn5Fz/dZ/Da5/9jOfselGQyAk5bBqJ5eksvi+1197TYlz/mZPCrZG2OeQ5dJKSQDTxCEEMEja9+HThA2IORuM1mCyhu0JLb+YM7w/JNZizsYxY+0d/a3qOflzQxv3elanEmV/x+q9pn353/5fdn6qaKO1m2b72zZXr7ltz5esUyhbefGErffMXtvq2OqwYK/v7lphbtkKtXm79OAj9tJrb9rK7o5VT8zb/LFFBcOjTs9qBQcwSotzasQ4PjiwdrNp27vbYoaREIS5gwY22si/8MmfsWfe//4JA1sYNX03YKVo3ySpT8UW2q2uT+xJbvd7w49QYpxgP0ALwFrWDwyiBP4dHZ8sEHHUfsVjSXF1uzYHm9nG9v9+8Ys2VS3bP/yHf9/2D/YlzyEAO+k2k3RHt5SJJOkn6Mci3brt1jxJYCNMa83d1PyM69a8SuWdgOFUQgEeAVyXykiHDa2RglbXuXY5JjU5TL+9aZf7J1TdRKM1r5iKhuberE0wl7JQXpGjysPoeZO6i3AsfoINFgDUJJmfYb6F/QyfHCY9WsQ02KyMulYdduzaS9+zfHvXKsOeVW1oFSXqKJcfu0QcZcQyhqzhtg1gFCZZEGddH0qu8f6QEImGkCoOE6mA6ib+dgJCrEv+1j4mYM+fj/sS75MpztjiAJV5PvY87C/xR8hYxboMABs/iaabUYHm2rfO5pO/kRreSvowqm4mjfB8+kPYFttJe5RfO+ftjeoL8v8EXquZnscJk2o/9UAqJ8Z2+s6UtI73H64JB9lUBTQBE70sPIDCLNh/r30vwH3e54m6sW1t78mP32u2BGrSyFFgZ7Fs73roEYEVsN1gAbKPXL/6lhKj6KmScCV5yo/Wl2JR5is9I/z+0dQRaSFpYKdm4zP1upifMKwh8PzRH37J5qZn7MLZc2o8hrQUGrUHbZqbmxKNsOxxU2rIu0HuIAbZ27XuARI2NDFzUggJNelRV2m8XZZvure/L/B6Zm5ORCmSC7dWbkvGB7sE8KG9o1qzcxcu6L7dWV+3xtyc5EFgWF+7cctKqnSsWQU94QsX1beJFoLIBkWilHsDA1xVdaqqQiJpJOZ152Df+lwTCWdVunr/BFWusPbZLyXxlRKBxFqdjssfUYER8T96tUiIICE4M+cEHljvlK/nikl+sKImf9XZBTt26pzVGnN2QAN6BC5GObt+45a9/PJLtrF+x979rgcE7mA3Yu0xf4iD1BA7VRfHuop9FP9RSWUY7/m8gLBXX33Vnn32WU+Gw9T9sT///wDso4B19nEWVP5J+8U9/RC3LD8WwA6bGd91aEOR8eo7USjJwUpuDoB4PLLycGhzpaJ1tjZtsLtlldzApsrMD4gfbuP6/Zwn9jokZHZsZ2PNegd7IjWQ3Kdqm/terjgDe7fpAPbu/oFtH7Rtq923rf2WqiNIvFAFcd/FS2Lov/HWVXvggQf0Gs0GAWiZlw899G41QL9144YYu7/w2c9KLQBbhj//3e98W/4koOcLH3vBzpw7Z/NLS8Jn+M96YG2zlpDjOvqTBbEnfpNHKkeSqdgyqhqDLxlVj8HAxu0lcUV/joEkRKju+z9+419LJm79oGUvrW5ZO+ckLGwuuIAkdlOzYoBMQE0A4cGQuVqUpBhM7OhbtTC/OGHwcpwgOWAjA3+JPS32lNiTnHVbFDgbviPvZd1gU6IfSyRReS30svH5eXxsaUnrBx+C86Uqdm5+Vj45BEmIGiQy8BuoNkMuSeRQVWoiRdKyarEoIml3v2mrt25IXgkcBQY28TGYk4BiyUlU5WtzjAsXLgjgDOyD5uzEwyTGsOn1mRmROZEQGYxztnvQ1vPYePXCWpi3jfWNiY4zrGmeZ4/lmCQJY/8llmc/5vr5we4iRcrneW/o5yPNwt/oYTPejCv2CYDdE+Xe903Jv3zBtjY3JVnI8dAn5/vR4sYGQbbjOjnOE48/blubWw52S4qxb6+/9obIPtwvPgeBR3KESpzTmLzq0oqdttjYc41pe/YjH3ZQGwnjWfTXXcKQYwqLq7rP4d97KDHCvXaZkx39B89ERYAkDe/1OZyptkrxaOzbE+JTkqCJOCvwwPisS6H5Wopkdb0+paQN48/9juoaMbAZfC5eTJToEOxWTgfCkWeiBYAdDGwZxEyJDmCKguXkxIZhYBNWExACTgHKzkqQlnQGwHbgIdPkig2fMiAxDH2QOLgDce5kZjWwlWGN0vCMLhGfzQLYEbQBvhBkLy3M+UaXmkdgDAlomLCxKYa2rq4pBfcC9jkPbjQLkdJSKPClkq2ur4vxhS4mxgvJCYn0q1y4auWSN76gvFEMcMoepNVMiSiaYM48q6cyqAAdCdbD0YSBvbJ3YC+/ddUdTXVexnkrqQPz1PS0PfrY4/aJT37ClpYWJRcA+1rMgz6BfEedWzWxkIkBLMg5IylYvgqsyaglDWyYAzgqODmcb77IZDtq2L1rfYBBAqn73s1WrJXU8MY7eQ9tdw9GeM7qMApS12WVrY9psrNrM7WK5ZAR2d60MzRwbEypbLRzsGOjPiWggN40FfEx4z4CXA57fc1dGFWAFWqqctAU2wED0+70bH276Z23CUiVgMF5pdlK0UZj1MBwAGvQ6JOWUlXlTehyrW5vKcjebbVsd2ffGtMNK4xztjw/a929bTu3vGAPnjthxxo1OzY/ZY2pipj2NHWBdY6GMDIMON4BNDDuaNBG53NP7BB4uaRIFpDkWtGZxTGPUguui8ws4HKAot7lPTVqqdU0p8XsTiznADy5fkpwmKOhicdxXA4oVrOzuNmsYDAO+zDfac7hDVwZG5X1oxHe6lg3aYfjfLIeCDa4x5Q4ru/t2ezZs3bfg+9S+f2l+x+QVhlgN+x2gg9ADxjvJGVSsfbkXMRiktRFEnjUKSY9Ulj4gBCwFQWejST3wG8MPwA24MN+q6kEAg0l67W6/f7v/kf78z/9Uxu0O5ZH27K1b9NFswfOnrRn3/+EPfaui1al2Yn1bbZBMx+YnO2JPE5kK8NJVlCSJI8C2I5kIXMW519MHZJfCeiMQI7HWafikGXl9i80D9UQJ2OH4zh8NrLpccxJMJ3K4wusHQISgEMYupL8YEEDPJft9tqevXlr3fYGRbv/fU/b6YefsJ1hwXqlmnWxxWNKk7xM06WNepNNj8AFZ0bXoTJkBzSyYAtNA8OxPgxs0/WlErh4PTv35baLEYyG9WHVjs/11PQzMcJcgeKQip0tBywXvcQpxiW7t/BcVIvEfhPvjWADXcpssH008M6WwMd1ZIHmYDpFEH8UyPY9+VBjNz4rMMBMQagP7GHjL82ZdLnYKW8g6Cw69imVmKtD+tB66O4KyPEg2tnPSCz5+FK+x/7Z69FEpCnWhOvCDY2Uz1ypYmeOH7f3PfmkPf7Yo0oGS6qp07ZuqynWFgEw0lgq41dTKPZybEdPZW0BIrjki2vKqilv0oILkB8QTWBL0nfDzuCQqgqkUtX1DcZ5m5pbsNljpy1Xm7EbG7u2fdC3Oxvbtrff0rHbraZdffMNOYnf/94PVX0RzGNpq6ay19j7I/kU9ybmCOdFMnR2puGOVt9L1c+eP2cf+8QnrFafEgvu1NkzSlrCcNI+k1iyJI9ffeUVNTniu6JsDxZIrP1IaMbjCMa1FhKA7WshVSEkIDPmU5TrZdd9HOvoXM0GyDHPsmv1aKAnKTX2VxKAJLSRfNndtrP1in3xN/6FVXfXbPpg0xrjvtWKedvcO7DSwgkbTC/a5rBo376yYm/ud607M2872OM5NPeqNjO7aFeuXrMOzNnZKZtZmre9rS3rt7o2V22ov0h+tiGNw8V6XYzIZmtfcxWZmubOlvpmzNWq9g/+zt+xRx98UI/RSYcZSNmkGj5KYskbzbKXyXfEHxXbWlbQ2YViZCEfErVXqR8Fe0mSlsuOTXbMYq7E65M5pIZ67uxTgg3AOjM1Za+/8rJdu/KWfepnf8Y6/a4tALzBPlGvGMBk/C4aynkD31Hee7ME4WQyD1JfgMn+kXzmLEjCe0NLkM/XG9MKZIORRvAkEDklx2MMFISJnQgQ2PDEdmowHaCpkqqABMhRJZ/Z7U5Gl1XsUfouuE8RyRrGhPUI8BhrMDt+EzvK/Cuy99C0s2XHZ+vW2163UXPLtm5csSINZm0oNiF+uopBYI6rwaJqzWw4JPnsCWSOC9iA7xMxUciJqDJE8UGSZ4OAMyAWofDZM6gi8SRfWnu1JFs8sciPgtkMQA0zXj5YSuBGsJsFsEPbMvZGjhWBHnstcnTRQygq0ELuQ8dLe673mEl9IRKo7nb0sFcQn/Pz9iaDPIbh543LXZok6AGa47mCtImRe6A5aQDpPuecse1rIf77pj2pKFVw7IzK7L4XYH4AKTGHI0kffq1/h58nlWiVWl3NHPEfadZF40CAgW/8l6/bfWfP2gOXLtqtG1dtl0bDYhTDGPY9xVnao4n2dQpqtF9EZRqfOba4aOfOnrGFuTkl0H/4ox+qrPscbOeZRopzqNjsqvyfBONgNJDUmnTz8ZkAb/cPVCrfaW6qspkxUaKk5SCCj2/eLly8ZLt7+5KgUkKB6jykO7sdm23MWG44kFQHkj+4OMdPnrRavSGZBMCb1fVNm11YVExYb8yokoP3kXDd3N4W0FOteTM3V+aiwiSRqJSgHynG2NvetO0NtGqb0v4n5cTYsFbUgBHAOyW+Fb8qSes9NwQQEz8lANsBa+aL+5kA0swjUaFITk43rDa7YOXGnC0cP213tnasPypYpd6wldVN+8GPXrJWq2unTizbw+++LB+UH9ZGrJOIPQE7Yr+2H2xUAAAgAElEQVQLGxKACfOcc4mKcOYVLGx85qeeeirhIUdK+O7aBH8ygJ3dC+61l2bnftY2H91r77kPZ4kh7yAhcnTfufv7sE2DBGADuuJIJ+IUMqSjoU0Th9NEeXfLhgfbVsn1rV6hAZ/L1PUhgDVb1qNx4x4NjtdVfUwyFtk47+0B2E0lYN529loiEuzuNSUdMixP2dVbK0py8N0ra+uSYVtaPiFA+/bKip04eUq+FVgU0iHMuxvXrynR/NADDwjkvHnjunxSAMmpqapdvnzZTp85ZY89+bj2aOYbpDNmiqReJW1aTU3Q3Xee+D9uyILeriHMqoQc3hvImV6BFVU58TsIO4DRXBtz//Of/7z9xV981f7Vv/oN6U9vtjr2Fy+/ZsOKJ6uogOI361yEx3ZHMhRgNQCH2KnAbvCfSVixv3IDxYQuep+0kL0BfOY5pPGY28hYAAA6Cc11i3kNyZBgtbI28EN5L8+FnA7HiVhIGAX6xkn2Er+d/RsbJOY2pBoaXA4AqUuyT0gv4U+QdKOho/xaG4sAgiRTE41syCzgFp2WfLU6bPtUCUelvnyC9XWND58nCQC2BMDPvaOCEtIUvja+KXI0yydPWqlWt9o0/reJTMf9l9/a78tnnJudE1DP2HGs6DPDnAgiS8hy8DtkL/hO/MO33nprAqjCsOa8GGfOTQm8QkH4YvSzgjXOscHSbly/rrm1sb4uEg2f5R5wnJPHT+gcAcl5TlIpxZJeu3Hjhs73pR+9JPxletqbepJw5buId73pLuQ8lybGlsN4f/rDH1LzcghEjWmqVQ7l2tjvYWCHFCEAduAOzHuuAbInDGzeK6wsNdDMgtgOH3uyOhjhUVUaZJnALGK/j++RfGQiX0T8S+WFsGiadKaki4i9L3zkhbcB2FHqBmAm7WV1DHUAO/SwonGNshkpeA4AW4BXAio4eYwPTq7rtVKukxqa4ZRLLy11Hc4wsMMhFws4y/yCTZlYbQrS5PxF+ZyLnzMA0cTRDbbT6IO5EA4lGzFqZwDYOMrIY7Aw2JB5DzcrtIW0QUaZO5p/dHeGZZy6feKowLCSnli1aiurq5JUgGJPoMHCQruHcwW8lt4wJZjlorpaT9UqYgCJMazGPB7Mo40djq0mVQKw5VyOc/bW6oa9efP2JDmAWSiWq5KnmKpPC7D4H/7u37Vz585I/63Z3BNYzqoBwEZk32E/H1dKVUIrVyx5mvIh1s83pAAAB4WFBPBQLCPu79pBAfLIWZ+UNLq0gJivE4c2sVKULaxqoTNfAOIAWqS7TjCMvtTAG0QM2vvW3tmyi2dO2XS5YAVKhVuUpVCy7iyOYNaSVQZ0l7YlTqkaCexLf4lyFumoK/nB/MP59vsRTRt5nqYwyIfgNMHo6CEBg+6PUX4ysjtr63b9zh1rAUiIjQNb0YFSGl7k+y07tdAQgH3h5JKdP7VkM9Nkw9jQCtpAOVZ7MNJ8USAreQ/PttEYgDEO0C7Aaw+kvISSRAIMCX6z0KMpAJmx0PV2EXwHNzBGGMHQTFVJOh2Pp7wBCu8h8xubIRsq90zNIgCoFX8kLW1K4rs9NV1RAMs4D0ZaAx2B1DDLK5qHzVaH5uIqISPRQodpFmm5MWOv31m1AxqDVqtijzz25JN2/7sfspmFRTEyJFHEdwJg4wCnBlAC5ChvoQFGYvY4uONsTgf+RzY7Pe0MYRwgAtSkPY+dQI92Bw1umP/trl2/cs1+57d+y+7cvKlAAwZ2bx9dw5P29Hsfde3rRs1qxbHVSuibYcs6Sgxl2ZqRZWXs2MiiHCeyhp7pdIdjero+kQuIwC7rrAawfWjcD5l22D7mQSR9IukU9ptzihLcsNEBgAmgoglcY9oDecqppZMcSUESOEW7cmPV3rh+x3rFKXv0w8/Z7NlLtt0f26BCRtusjn5WAtBVNtU6kCOD44POJE03nKTseqzB1pOzmMAiNlvdt0ysEPbbk34OAvi5u0yA23wAKZpcHibQPCh3g4YNIoDxx4dBcrwuWRkaktKfITXZjI03wIgY/xi/2Ng9eeoBWlYSJT4fTm7Y7nsGJ5TWogGZBXWORC4/LqgRbp0Ay2Cch40FHCPAXlw65hVQ0h9Aq7akPcF1MEe2uDCn5CQgnUswuZ61EqmwqoY4NCWbrtdsZmbaFubnbG5uVom4WqlsF06dEZtM74GRkdjWNNJjf6UEOT92uwiQDftN65PxHjoDTt+r19DDdseXYESABfcdQFsNjT24EsANaFcoSvdUAgHYU3yDat0WTpyxqbllaw7MVneatra9b3fWtyUJhSO8cvuWfe/F79qrr7xqM9Mz3hQ5MQiiAiB7T2JvizmiRLm0EUe2v7urBi6UCcqGFvJ24+ZNe/Txx+wzP//zYp9evHzJlo4vuy4x1ygwkiRL3l55+WWtH+wE9hv7TNDCfQ87wrlkk1exhpV0Uim8J4uzSaxsQiYLVIdtyQLe8Xessfjs0SD66GMvoCU4JCkCY29sxX7fFotje/U//7Fd++af25nSwGbGPXWVb/bHlls4bW/t9u1Hq/v24q0N680tWY8ker1qhWrNqsh69Yd2++YtK9bK1i2PbfH4su3v7Nq4O7CZ6rQ3Si4XBGBX8jB3SMiW5aC39nfFAqvkxnZmecn+3n//OTtB8yPKXtstZ8uTREayjSZoBBJoMrKXJb+FOQiDRbYk2RHsB+CnAETNS8rih1ZAU1f+5qHxykIewSLO+j5iuFLVQCBHTxEaBo5G6vfBPvW7/+Hf2UeefUYNGMv1uuVp1AepwtvTqlpI0NJoaAOSjtEDIHOD4vsiAZKdP4cBOQB0zZoH+9qjYGIGaYPr4TMkxGlESLCqEs9EMGB82POpzNK+lYLZ8A/kt8Dio0IgfWEW4NQcE4BdEruboITqB8ppYdohBcDeFlWA2fU42csEYON3jsX6Q0ZkdLBrU7mBrV9709rbG1bJDeWPVfFHZVsAE9Hgl0dvwz4JOvp6ROWfa/XK7yWRlXO5HgevA8COklilFDLSI07gSVQ9l9UiCZ607APQlexH6jtCc3A+EEFcrPsI/Nz/ol+Fg4L8rdijTKNMCeHI5ji4HHGXV68xz5z9m5jP2K2kUR3jGWwn2TRYjAIe/XicV70+7ZJg+g5XzA6Q0IFI5Da8Pw9D6jbS+8socMe/SFWyDsr652VTYRpCYQ/md4oPsmvlaHLZ78Vhw0zuESA4iVoqUAGyqdYD9MUfIXb90h98QUSlhx94wOpoIDAm9JJR4gL/SWUL2hMVz6aeHQFQKJkFoDJVs1PHj9vS4rxIEFtbm0rQS2qHZMVgqHiGpHYPcLdalnyP4lHGBV+N2AMJpOaB5myruWWNekXXgG/cpGEdsVKScbl48ZL6HW3t7OkakTthnFXyjX64Kpb6ArPUEkLyCEXbp9q3ULSZ+QX54YD7APsH6HNPT9v8/IISj/stjlm0KszwJFlCYpv9n6Zq/W5L40XF0tb6qvXbTavp/dggSGROfGL/B8QmvnE9be8bRewv/1TMaWQRitKlJeGcK1Zsc+fAxth8gORSycaQeerTVmrMWrHekLxEdXrWrt1Ysa/9l2/ZfrNt73nPo3b58v3yT/JjYhCA9NLEVrCPBnEEQCj7E/NHftxwYNONGZfMM/el+f/Nb37THnzwQckJRDLp3nuhy6hkuHJve5v8hB/zE3vtUT8vu0/Hx9/mC2YA7Kzfea/9PoDr7GsSthk7ec3j2rFX0apiNW9wk+t5SAp5K3Sb1lq/bf3mhtULY6sUIEBgi6rW3N+31j5zec8Odrd1P6jAw8ejV4KShfmijk1F80G7JwmRW2ubtr7fFkMWPXQajR4gSyiteK+sIy7f2NxKmswNEfGopoCRCUDOmqIHxtrqHZErzpw5befvO2+X779klx+8X2Bqi74rxYJNQZCj6ggCHbFZre7xYMI5sn5WANaT+5B89LtvJXZOIz9J1Lkv5bYEWwnAzNrGBv/mb/6m/v/6r/9v9vjjT9juYGgvrW5YM8XQrA3WDH5qVD5XJNFET66+sLhGY1rkjwN6epTKao7Kd0Slb0hd8P5g/DKnQxaWBuX4qgFGq/kifVrGY72fGJX1w3Mcg/UT0nYB3kacCi7E34CvXDdxBu+nueL2zpY3v82jJlAUkZC9VxgbIGmlInuqZGK5JCY9sUIfu9Xv2qDd0mPs7S5Scu22/ANwNnC0LCM8pMfwm6lOWWEu9Lq2cOyYEhZUgVfrSLdWJScC3gJOxz7ywx983y5euDixHZwXvjjxa8iYRbUiNoZ4MkDtYKkzXgD+UUXJODGOnC/jHf1pGHdeC1kWGNi1csXu3F7RmKOFzXvC7zl39uwkNgW3QpP7kUceEdhOo9rd7R3ZJ5r9sgeRAFUlHT4VgDfNe3e2XcqlVFT/Fuz6B556nx0/dsz7XlWQbtvXMbmH+ML4l2EnUIsIGyXQvd02JETAmNjnIYGy14e/FDhIxL3hK7BKoiIg1hDHC1KrwOhJhbNXp0U8w7GZ84DYvI/xDHuf++jTHx1zslkGdnw5m7SEwBOAHRrYAbTKkUwsQf7OMrD/OgC2wBMFDN4U4TAI966VBLxRuoyzG0xGBXJqQnA3gO0sTN+UBDQkzePQno2bQ4ANM2hxzrMvURoRTjM3KwtgxyYQGVxt1mOE6vdV+kH3UxYGmmIA2IB5bN4C9wh+xIhks8co5cWAq1cAB6ZE9ffOoARSaO+5nh2ORWR/cAac6Qr4YNYemb15Z91urG7IsQF8RNsHRw7Wd3Wqbj/10eftwx/+sArImQCdDkFyOZWDDzT5WXg43uoImjctMM+curPIPGDiE7zgtHBOGPgDGAQ9yp7deQjgTMFPmoyRgcK5C2mSiV6PmNgu7YKRV9YR3VT0gdC4JDtWrxmK0cN203bX79i5E8csL1Db5LwAYA/6LlHiWdORddsd293ZEWBNcAgQTKCkcv8UlDpD3BvA9AdeJooWtjJKSLO0XFePDrZssJQmbpJ5gknfH9j27p6tb+/akEChVJEjtHrnjlVw5PtdAZ1nl2ft/PKcXTq7bOdOHbNSgbINb7QiGZKSNzMEvGVOhai9AOyKsyJcDqQvrb4As3msDabXtSmMvxI8XqHgzr2D1QTI0sAU8OOBUARqCojQgd7HeM3Z/MLCRC4H4It5z31QAorqjF7SqVWHWK/YIOgnwypdyNSIkzEUgD4YKbDBEaHLOI+pQqA5JmuW7PJOq237qAvkiyrn2m02FZCdOn/ennz/B+3B9zxicwBwSjTAhk8l6wFic53IjCSGGGWaIf4vrpCSQTllfAEGqPfF8cbTB4wguOgkViTX8Vv/5jfta3/259IknKlVpU+PZM37HnnIXnj6A3b2+IL1W3tWLYxtqkKn9T0rVVI2OQVlEXAGAMA4kjFlzCSHpMaZLlsRTPgo14kMehbADg30o8kfB5vQgiO779Iu/PD+sF9R6RDBbzBRApyFica89wDYiWRqOqSu25R65+3Wyrpt7XdsWJqy05ffbd1Sze9ZuabGpsw/mBCcO7pUXOPVa9fsS3/4h/aVr3xlEpxmAWyRsRXVuaMcwJlwjoweXdjvOO+w2xHsc29JIDg07gy4aLyrYyXmdTCLsuwTd1DZa9h8ff/JggZxTjH+scHeFUTkcmJZRVCeTTLEdYTtjsfxnjieGIhpz4vn4nrjmiaAQWp2EQCqnEaB+V7mz3p3MLOU9B6dFcdeQLAK2J2nBJEAUyCFMydxjLHplDdPlcuSZ6LjPM2Jl+ZmpUWHDib/VS7MbiKnf2Art1dkewG1T586oWPgKMHA5j+g4pgmjkiGoDnJY5ij0r4m2ZR+A2BTUp/uhQBtGgOjx4duthKsLjWgRI0IgIB6BTmlMLi6Q7PqzIKdOn/JitNztrbTtJWNHbGvCXyxtdeuXrVvf/Nb9uYbr4txDvqI5mjsd9nqIwfLGZ/DyqFIEglcH4+ls4jfABjdFruX8s6+gI0n3vukPf/CR+2+ixds8fgxAdiAQfRA0L3IF+z7f/U92fpgaPBdMDRijcIIibkYc4jXxKDBqavB3kkAUpIBC4YMz2crO7JJrFhrkTCNuef+koOXAZi9U/wN1ANABhjRHpBrHtoC5a6dppV2Vuyrv/fbdq48tOHuuhIY2JB2/Zh9+YdX7JXtnnUbx2w8v2jbOKhlqgPydrwxY+2dXVu5ft2K+BXHZm3+2JLtbG6LgT1dqqm/CBrY9dlZ67V7LhGVd8YOhAD235la2c4sH7P/7ud+xqrFghpKba2t2euvviL9WkpPaQikrvbtdtJazivYkjREShRPwLbEMnEf1fdTdUahgkAVDJHO8tESWJtJPIRNFzyWZBr4rgF7KCAp5aywOsdD+9Vf/VX74Ic+ZM++8LzNLS1ZoVYV65w9cDxireOHJWDEMcUJA1v2KVWb8D3cz/juCYgdciPyu/sOuqUEyMbGhkAH3ovvwLwUcJvA+2hsJWBGDFhvQB3z5i4QICqjtKccMq8jASPJPhhbpbLmM9/1R3/0R/byyy/b5z73Oel3xl6WBWAmyUwSDokthNZ+Z2/blmfrNmztWmd3025fecOqhZx8fOYACWyuY8LgTSxB7nWse2wndpR1QSUbviq+e+zRnkCNFIXrDquwJJUGh0SGSvGxH/jQSR5JcVWGKcq+SwkusVLs0RP7liR9uC9hg/ibaz8E61wOCh/IAWEHTiQJlyQw0OZX1QdxUko0hGQC5wcQomRKJCjUYN6T5N6kEjsM4cLnW7DFNV8YJ0rk0W4lKZr8ELc//jp+onyXlHyMnhg6GBV27e5EgiT2vZgf/FZsksY2AtrwddgPOp22JBkBrNHZxU+FWQkQvLu9rWbCX/y937M3X3nJjs/N2hMPP2T333fOdaf396zdbQcH/VDqTL6sA/D4uJTCk/TC1tOcEeD42tUrdv36Nfvbv/iL2h9gMqqKoFazBgne+Tm7uXJLx2d/reBvw6yGMESfmGbLBu2m3blz1epTDmAzx/CLGavpmRkRkBj/mdl5SV3gIy/RmBHfNZ+3H3z/e7a8SBOvHY036xGQDuCGPkjtXl/xC3YDCQUBiK22zczOqWGctOulA52zWrVi1YqXnpNURzKUyuDtjTWrFvNiYe9vb4qBXdH7SRgC0OH7lXSNHIPYUuPGHtj3uAFQnYpg4gBY+161M1SjzUF+yirTczY9N2flRgMH1vqU9+Pv5wt27faKvfj9H1qvO7QnnnzKLly4ZK2Dts5zmZL8Xksxc8Q+wRRlekWyJ+Im9yE8SaO9kArfTtcaDe85EfsojEp6YnzqU5/6CTIiPxnAzvrysY/elezMJj5DGjHjA4ef4WvP7c7kN6tdyYF3lhDJ+pJvB7GH1um3vXJtOLZmuyuAmaQkzUGnAOLyZmeX5my2MLK9O9estbGiBGENAFv9THJqQAoWAIhNVQG4ivp3qa8E8krIWCE3OrZuf6jf2zv7du32quVr07a6tSOsBAyFeUJcQbKG+c71iVxIFTU6viRz5X8OBFwvzc44u3d2RrI958+fsw986IN27r5z8nUF6FUrVqKJMbhLyNWkmLGuOX93Uiwq/xjriKEC0L47icAccnLFYdziAHYk+7yyqKp94otf/JL9+q//upjYH/nIM9Ya5+yrr7xm68haDEdqsir2NTazWLZGauaNT3nnzoqtr63qGiGRSO6R6m3ZayfqMM9jvw75nPABA1vgeeI0wF4+g+0CZM3us1w3433y5En5RoC5AYDzeXxS3g+zmt+bGxsCQNGfVrK1WLS19VWdJyRJGkHDkpdtgbWb9kvsDDKWxAUA3OV8TkzsnXVsTsGOLy7Y5tqa8DVsr4h39WlbWbmj/Yrvpgk6zTy5L/guSNHOzM1as92Sxv/Z++6T9BDsa5o4QkYEnwOn4xpFKMwXxN4G9wrCF2Ax14zWNPE6Y8Xr/GY/Yhy45vp0XX4S0ikcA8kR7oES/0iipgaX4bMHtiZm9cKiITL29a9+TZ8B/EfCiL0EeRb8Hx6jG46uNtWa3DfO6+rVq7oPC3PzArZZY8Ty3KvQ/6fxNrHTsO8yWK2DfUl+PvrIe+z8mTOS25uertju7ra+m/PF58H/5cft5GFlC2Ps82FP7wsAmznIa4eyI57EZE0E/hfxRcQVMYZhjyPR5+sLKZJULZZ8CvwU1jg/zN8Av3Mff+7j0sCOkoKJvltqNkN5O0EpwQEMbElJCBTyDV5l/i3XgMWRUWMtmgymTTacOGGLZPkEoqXyTRwtOsgzyCop4J8bA+kxRmBGeXPSiRUbJOk+Sj8tMbAjK0QgL3JmaozmGVTfaMJJnADk45HNT0/ZyeVjrt3T7U6YUFxPMLZDpy0CWY7JwNcJLNCZqdZsr7kvR/Kg3VLTxs2dbTEaBDR3ugIQcFIQvq9WasqOqDkWzKT9PQHYsMO0qKUhNrTl5WMKziIgpvkGtxeHGkO3vte0q+vbdmt9S9nkKs52KlHGSaGU4hc/9zl1bCU7TgMTaR7nc2Jhz8/NaSKyINS5msWW866rTJAIYDA86hILKwDACXaNymwBy3Gw/X5G8KLJmol6lXnhnEmESCNX/WYFjHOvvLQiLxAYWQfuNRsUGXYY8p29HSuOejZsNe3k4pyVxkPJivS7TRv0KFuhkZaXxACUi22J4y2tY2dGw7rmHAC4dG6SG4Hxl1PG00slaeg3EmMYqYsRDRZLFbuzsWV7rbbtNFt2AMje7dkmzQnVaKRki8dOaIZtbKyrRLlWztvSbN2WZqr2yAP32ZkT83ZiadZKRQmcqDETZX5y/HHqEmmU8QbsZG4xT0IbGKCF8eV3GFCx5HHs0ZRN+rfZQDL8Iow+84XrC2BiAmQmHU+08dTkKWnFsT4I3NDdw0hy/9QcLWlq3dWEj4Zkaig2lPPtulzOjqS0FDsgbUFAzyGAh7OYpPHF3M6VtMG0KZ/s9tQok/843qWpun3omefsXY88Ypff/bAVWWcHB5IlkZYmQTZltKnRpZ8frAC3TezxzNd+tyNdQhpJYMilZYo9Yu4RFBw/bl/5kz+1//tf/5+2ubpqNcohBwPNsaVG3X7x53/WHnvoQRt1D9S8sZSD0d0VmNekSajKjh00DNAgnOYAMCPAj9/hCOE8Y+SDlR33JhISUQ0xCdqT3EUcpzZVn2jgxXuyv5lPAVxEgBnOPoxVNOCxGTS36w9JgNB0x2VrALFBtUdWtL4V7WAwsj1Y9jQDJUAliKXENo03doQNGht1/foNe/31133eRUWeglZnYctWELgnmQiBOpmqjXAIOed4Lez3IYALo66nTLLA/wTCZAFeklfZ48KUYs1JriKXt5mZuUNJmth3YBSh2ZaCnQCQY4+J5zFerGUSPtnzP3Rmveon7GK8J15XjwdKuVIFU9jQyeuZhpLZ57LHZ40KpEZfONNrwIGQ5JjDRKeRSutAsjPcN4L++kzDijWaIXlT5hxgLaA8SRD20UHfZmEG7+36LMiZHMrXX3vVXn3lZbt+66ZdX121YyeO2z//Z59PuphdyYR0WjC1SrLhCjCRFOkQbKK5frgn83o26eQBmsuEMC7cB4/aIknnDdd8rHKy0diKg/7QxqWazZ04bacu3G89K9nq1q5dv71qe02cLlimHfsvX/uGffWrX1WVleZFRsM8tqxs0JkNWOL5u1/3So+jAJsem9nHPvFx+/gn/5bYeJRr8x/WG/etVpuyF7/z4l0SIgFgxxpmronhB9iZqgS4fhxkpLdIMuLouvN54AzhSeO2wzI+x4uSxv2RQDizVf81/xz7Hk7St1CRfizBSWXYscLumuV3VuwHX/kjW6gU5Nfc2Ny3V7e79sbe0FbGU9apzlp5fsl66KXXS7YwN23zxaK98f3vW5HS+L0dmz970s5evM9efelVK4xyYmFT6pybhZkMOyRn48FIfhgcUPw5QMv7Tp+0T33ipwVou4wN1TfuX7JBiWGdsF5spPt0Je2x6FYGcMDeqURjuSxb5lUAHjAyT0tV9F192BjfYMPjTwHghJaq5nK16r5V0qImwTpFQ28AnXZbTHLsE53rAYB+6mMv2JCmkwChqkKSZotL66SZG/td2A7sXexBUeI7AQCjUV8incjnlhk8tL2TUulUsRJzSfJsGWBF+5QkQUIe6m4ZCNk8aRh6NUUQSmIO6nwTAxufDR+QfemVV17RWBIcErTxGymRH/3oRwrsfuEXfkHPMZ6An+M8ZAf6yQxUelzOo+s/sv3tNVu9dd32NzesmKd6g54yfk6cj/ZP5MfUQyMjcXHXCnBgyO2zg0dBlok9JpKxepyY9d5TxAMwB6ndP5DvrmoSB9IUL8E8zchqHR3joxIqWdsjHyb5sQE6u1RXPjXLjO9z5rOqdRKL2quhfCyCMZ5mcaqUclsxaVDpDxw8y5QY3P16MtUZyZBDsC1t/n5UN+n4ZyRmMmMe4x1Pxbw+vA9321oCXWIrMeST1J1sJ3sEFY2tlr30V9+1/+cL/9HKSCKUCnbfqZP2+MMPScN6p+kl5dpTYjwhSUGiqVa17gmc52cbYnh+97t/ad/6xjcUuz322KP26OPeNBCQanVtXeDJqXPnbGN7y5rtA6vWay7DBZkJCRGqOCm/3m8KwM4ZuqWtSbKL+ENxI9WZna4tLi2rMmJtfUN+Jv4e5duMIb7PsYU521hfs63tHX1u8diy3f/gu+zWnVU1LYMk05ibt7WtLVUo1aamBRQ2Zmat0+uqgoNYEPA5pApdxpIeFiPJgNGAud86kJxjn547Y4gg+FvM66rs5YBq3GJB/h/nCzgOKEnVJDE/9gtiFSASLHlVao6KduriI1aZWbRcqWg9EmrFvLUGA3v9yhV76bXXdG/Onb/PLl28rB5D2D1VxpA4UjWMy6fdDSwe7nVZnyq7tLWOAFpJvrZd65r7zTwACOM/Nun973//BBvJklO4zp2dbSU3Ik671+Z59Lyy+zB/ZxN/8RKFJRAAACAASURBVN6sn3Gvz8f3uNlKGcz0ZNaX5O8gjalCIlPVpe/Ij607ALRu2h6a1Ds0Stywra0dm6pOCUC8fP6M1XIje/i+05Zr79j2jbds3NqzfnPHGtWKHeztu1Y6MjM729Zu7qmvCTgRe6UqRNmvCiXFg7r/9Jzaa9peq2t7vaH1aNpJPMh/jtUfqAcVayGq0txmJzJBkpTFd5yfrttMfUpxKnjH6dOn7NL9l+zEqVPCEgAyqV4qIL9Qm5Jcp/o0kTwdja1KA9SMAZLNnhifQ0OnatEjTG0a3xM30X8LYxbgHAk/7Y3sLZIkdbLYl7/yZ/ZP/+nn7Vd++Vfss5/9rJo4vry2adtdlwMhkUD1Mmuj2WqrUkLJUXwbQOyV2wIuTp86mapyigL6ITFwbiGXw/7IfkQ8EAA0NiqkK/AT8asBW6l24jfzGfATGQtY2cT/ANtiVC8s6NgApayRYB6DV/G94Egifw4GqkYsVyq2unbH9vFPkbxAX3sw0PskezTyeYnnsLtDBQpM+Jztb2/Z6eVl99kGfdtaX7MejN/tbWFWsJyZS9hCMDnu+X3nz0tOI1jY+F3CLWZnlCgDL2jML6qPWQDYMLAlJYNNtrHNNGa03jk+Pgj3kd+MDYAx/iHgNOMQhCbGlWbXL7/yyqRRZiTMwgdkPKNpI/eDsePYsKx5jdh3ujZlt27eFAvbiZxlfS/ff/LECX1+ptFQo0YazIILCeCu13WcRn3avve979nmJo0inWzgiV9vwA0RFtIk/g9YEQA2yYCPPv9Tls+NbHdnw2Yadd1/vh9/t9vxGItz3dnZ1RiAj4aszNraup53ydnDptZ8hvPm+4OMl+0jEPF72CHeH1hj2EGPtUnMHGppB66jCp+EswRRT00cgyLP7wCw5YApgM5pcpGRDQa2NFUS6wIAmpupk07dkDFAai4GwC2WtLMFA8AOCRE1OYHhmfQICS9SHzG/melkpc+JZibs4gRgCzRjsKTZ7Rer/xkA+3Bz8BKwACLCSWSDnq9P2fLSgm4QQYNKeTte4p8FsLFpAYawcSqwRMMZbcUSujQA2Ohg99Qsg8YbgHj8DfjHzfbPoH9NxppmPEVlSGgqhWREH73T0cA77Y4wDGRQfFJQRsYEZQwx9LApNnab9sadDduFxQADjyAWo2JjO3n6tJ07f95++mMfU5bIy1DIlvs4cQ+95MG7vHPt3Ef2Q4xdAGfO9O1JL44Fx38Wg7OaC7bXpCOrTyzGG8PEBOUao0xFyRG0EJMmbyQCGEfYP7wu4DN1NVfWkM+0m3ZiacF6zT0rY3LQOZxrWB7WUDFv3daejcdtGw46OkcPPh3Axkjym4yf2IJJ1zKaEWmTQvqi500Jg0kDmL2+sSWZC0qqDjpd6axi/HgcgSTMLRrFLCwAXhdst7nv2S8Y1uOBLc5O2enjC/b4Q5fs7KklO3liycqlvHVpggYYA/gCqttHY84D3WBcAwrgFClrh/RMF50r18EOg8A9ZO6I5ZiArlgDbjycCcHmJAC7m5JEGY1UZAVYs6xP1qBnuV28PxwnMpoEuFntQjYogSrovqfGZDoG6x6NSVVFIGFQcGdbbDWYts7o4b/keJBdGRc0xiQMCNABsRlvgdTFsl25edsa8wt2+aGH7cn3f8AuPfguq9ante4HgF/VivWSVhXnwvwVaEjQj+7XwqLt7mwLwD4ge8o5SufJk23VxrSymf/2t37b/uxP/9QWZ2ftxNKSSuE6e3v2gfc+bk89/qjNN6asubtplYJZuQAo1xUQijOebYwZlSwxjlnAOsY0C6hKo1jOVEaLMjm2Rz97NIhjCvP5LDAaybnwwbKM0buCXwW0JRsVp8TQiTZ/uTy20huYkYbCkaXZF6XCAzUdLajqAKaMAnMBm65hyv9SpSynB3Yj8w89LY+pMzY62Wq5ikmv+Z2uIaRt7vk6ybYKjJrDJmPZIMLBimgOnBzMVKbsAQwgA1Iphwy6+J5gJE4YGJPypgjs/Tcs/mBgZ8GHOI9IYChgfxtwmOQ0Mk2Gshu59hwYzWmv1V6anOh4jjkfYLvvk+i6IZl0oOQk+xolzQ89/LCdOXdW+xKgCk7vFnq36ntAIbyJJdYgcKdqCP22vT2xIQ62t+2lH3zPrr35pt2+ecM219cV8A4KeaufWLZPfubT9plP/5xruXfbVquU5XTCxJb+NUlDpA5GqbGuYkffk5v0P0gSMT6/DxtRHh2Lw9dCI7SggHxUKNnBwGxYqtrcyXO2cOqcNXsjW93csfWtHQVkzf2mfftbf2mvvPyqvfXmFQcTKe1U4vxv9hPSNQHOhQ559j5fuHzJ/vbn/rbkICr1mmSL2AOQLYI19+brbwhAY56w1zLfcRTjPuOkB/Mw9lbGhYBiB+ZdsajGL9HsjdeCzRAB91Hg/e3z8G92/foUjm6hZMMCQJSDdmUA44MtK+xv2Etf/7IV+h3b3tmxv3z5dfvW1VXLn7hoJx75gOXnllU9NoChWzWbq1dsZjS0ay/9yIr9gZoY1o8v2olz5+zGtRtWBSRvA4qMzaarRghUrkxbv0t5ftfOItPSObBKzuyTH3/BHrx8QVVPzDuSJpIIIeYH9BPYRZn7WJJH/I29kpxQ3zUeeQ4JhbDp0nyems6A0iOrVItK/DlR4rBpLgAYGugq3wUIS4mYdtflpnhM5R17EiA2gRrBzPmzZ7UHr21sWLVRV7esgQBsrRgl3R2+RtfQEzshHyTblSpbAiiR3EkG4MH/0Xzg2vFjCRbTj+xXSizG38yn7PyZ2DidD83vQkLJx/PoXFMTTBKiUdmTQHCdUyCG6V4EW4y1QEBMIPftb39bDCuSNPhX/E0g7kyvinV7YysBjCAD0jmwApIhpbwN+22BKbvbm0pwonWM7xvNgTQ+VF9Up1Oi9t5WgHXl6+Xt/Si4VvSN1TViwjZ3oDfGn7klyTixox2M0L6RGgVSdfhOAHZ2z8iu0MkYMxs0hg7GKamQEgqhfU1Ar2bH6fl4T4DWdwPMh8Cff1/0q0g1TkeGiASM68YnZmiiCsVn79rzfEDSOxOAzftVg3+YWMsCdvwdiaSYwwHQ+fuc2a/AmX1Rup++JlTxQ9Vgt2NvvfRD++Mv/L6N2wdmnZaau9KnBjbnhQcftFKtZnNz8zY3Py95x4i5mPuQfna2t+z2rZu2ub6mJCz+xvlzZ+3dD7/bzp4/a9s7u2md1wSclaembGt3x/qszWJeTcqQO6ihM4+vddCy1taWAGHLEXdR+ZoXYOV+dVkyBxyXND9gs5jZ+F/9vrSBsUvEcMtL82IoAuowl+YWF+30mXPqQQN4TN+ZxeMnJI1SmaqL2QnBDJBZEjPIPUQTRlVGEed5zO/UhZGYkSVpJvXEeKYyFvB8ROIQHX8lzdy/wR/C3kEq0b2luhJQBLBjhP7wUJJTs/P0qThj/cqidcZFNSOlR8TLb7xqP3j5JVUpIb3FPRGZRkAj/Y0Gfn74kDlvUB1r815r5CcB2IwZiWRP5ngzM36QMvrhD38o0AjbE9q4AEqAdK4d7AzHvy6AnT3PbILmXuf/Tjuz1gNznzkfFTWp4lC1QKkiSH3FZHs8xhDIKtb2WLHqzsGuvfHmG/b6a2/a3u6B0SR4uj5jx5eP2/LSkp0+fsyW5+pqkHt6vmGFzp796NvfsEFz104vLdr6rVvaewHJqAhGpkuYSKEoHxEAGnzGK0KoFs2rEo74udnp2+rOvnVhZifSI7Ih3mPXbQVYBNcK+5pkLQkDz1kAPhclDzY9RWNS32NPnDphl+6/bAtLSyJrbO/vCWMq0HesNmWlak1JM9f+ANcqi9CUTR7E3qcxjD3tCMnEwWp6BLRdSDARKVUJk5KFwtKIg8FNSiX7sz/7c/v8P/28/dIv/bJ9+tOftp1e31a6fXvt5m0nekHoInaGrEB1rXxz36+ZfyGlK0kjyylZduv2iljHnE+QoAJf8eSBxz1RycMciAr40LeOGCvATz4Xx2L+4QvxGSRGOBbANse9fOmS9P+pducY6OpL5xhlgekpETHR9D9oNsWSZ69Qw+ak8Y/9mp2Ztm4bqdeh9SB2FIu2tXZHNme2PmVb6+vqM0PCEACZ5BsxDHENUmAXL1yYSP3iP7DfgmXgZzOOJETa/aEkRE6eOScwu9lu28b2thMn01oJEB+fg2NzndIp39zUtTFWjAnjQHwbBJKTp05pPPhuEu3nzp2T/8ZnX3vttQkZN/ZsxpYkAXaENfLIQw9r/CQfsrml8SOBELrkyPMEmY1Yge+G0Y7GO+e4unLHvv/979udO6tOwEiV+FSRMSdZL9goiLLsicgW06vhmY88bbVqyZr7W1af8qSEV3hBSnEfhXOmmp65JyA99UQB01ldXZswsF0u3iUPww+eEDlSb5GJz5MklSKWje/J+o0BYMcxHEuhkispAyRsUeoYaGAHgB3yAwGw4PyyuRGAYvLojk4JFROP7DY3g2xGyBJgpACmMEYsRh8QsrNkBbx5BI5G6POqgQnZDsqJMa5i4x0CzdEIEDauWLmUzwEKJ1abHJeBl6sFIyIaQQUD2wcmuW+ZRkc8T557oT6lxlM7e7vaDFWu0nOwVdpvlNekpoMBYGNAWIg4QGpApSBo38voOG65rC6p0lWmYSKO1GB4WOKdLziALUHylsBqADWYoowtuoQYK7JXwZakrERsy6QjjlFc3d6zl6+vSEpETVbyOQGKMOsoo3n6I88YJYQ47owf40C2XWyuiean0/9V6qhGVM60DfAAo4VTk9XARjIA1owYLUU2/nT/UtmjNswEtkR3VOlOq0mOa3XqZzyWphP3Dh0nOsgCrrBAYXyjgdSolsRUoFVNady3pcaUGbIBBCytfcvn6YYNg5pNlCZkzrIW5ZeSh4OWgExJRsCwTBqAYsj2+7ZDh2VYETT2GZOVY3OlpGesja5cnZIziEZbu0sX44GcMAwlup9nz1y0Vhvpk442MoLZ3Z1NNZY8Nj9t73/ve+z4sTk7tjRvpQpNJBCqK5oBAo5zVh6btfb2JCtD6S5jhHEMnSXukzSUQ4uTpihpk2RTx5kLiQTJvQy8ER/zm3WBMXYD6PcoDIYAML4bRzdl7bQmVBrqDg5zYlJaR5OJ1CQidKJwGmqN6Qnbx0E1z2zHeic5EB3txbwG4FazTKZr0XrdgbXbPemdSQPMchrvvYOOHBuY733DETkQ+/3E2fP2waeftkcff8Iai4u2Q9IiMQ6dkeAltM5yG9lLP/yhfe1rX5NO28F+0/W40OErl6XRTKMsgHi6I6OVPluvS0IBRh+NJCg1XZqjTI3mn9sqq6yUWT891+7sUs7pJTPBzJ3Mbxi2qQv63RnGQzCXNR0JuOzn4j5lNUDDmc0GeQDF8d6ssxvvCQA1Ar8AJLRGCxUbl6ZtQAm7ctKjpCwxskJuZEUcMJXMO1tZ/Qr4zcJX2XDBNu7cVofprBPEPOIxgQEgajrBSUAcLLZouHqoIXfI8osNLQDke12jFgXNKbIa2NGnIG3AlLB5KO4/IW0k85PgGklfZYDh7KbK3uamygOAuwNomCPeBCfO9yg4+OM+P2kOlxiBsQ6z9zeYM9nvDvCa95Ew8HkXgJafZ2i9rty5rTn47HPP2oc/8rQATxw8AliCRgAynOf2/r7tbmza1sodW7l61W6++YZt3L5tza1tO7G4IK06AhVvijpUFr9Qn7Lj737Q/sE/+p+V1GSrJcAHwKbaQaxYSgRTGVu33dLrBPSA7Nhfmoh4k0Yfw2xy5+hzk708AXUhz4WGZmtUsF6hakvnL1l1ftl2231b29yWfuL62prtbu/ab//mb6t7drcDW4xeD0hpHQLYR+9dOF33WlfxHGtA9jY5cWGLXcbMtWf/7t/7H+0DH/6QVadrarpGApOkAvbp5vUbNuw7wybKPmE8xFwIAC3Y18FAYH/Yb+7byp07Yqp6otITj2H/eS/v+28FYB+CnXnJQFEirmDJhlbsHli+s2ettVv2nW9+3b7wpS/Z9c0dO/auxyy3eNo2rWr5xoL0y2EB5kojmy7nrNZp253XXxeAjV+4fPmilep1u3XjluUh7bbwOcs2e+qYDQoF29o+wATYYmPaWttbdmJ+zj7+/HN2+b5zdnx50brdlg2G+AVeqYRkUSkkOPBVBz3tt+GbcA8km5BzuRrXFnR/kAo6TM6eSigPxLzi+PiB+Emzc7OyB+pGXy4poGMtIifjgCsJlykF2qpq6rS1jipU7u3tW+egpXJRAgWVdQM6TBjYzhImregdN6he4TGJcJ8/k4SFiCDewZ3vys4JETwSGMseD8EimgBGYMx7AugO3/dtSToF6QDYPscnZW0Zpr88k5SUChsfVUrh/wFE4bMxRxn7mO8klb/1rW/Z008/rbUAaMQYE3RKL3Jnx2Zm5i2Xo5LCKxYBUUhWkFMswurPu2Sb9rUgH6d1qe8f5axSgL19N4sxu96jIVbsAbGW3GC5DIGa1QVTO5OkxMfxZPqhpEzWtmtMBSYd7h9H1+rRBGqcm0AWJWKSVNbkpAOsPuzPkLjjia3pb/QqOgeoozHjvffYw9E4em4CsBnbrAzCBEw7BKn9CAFeHwL8AvSTVEmMb/Z31v5OxjftwRrHBGJHHOjvSQA28Q5kkYMDu3Ptqn3lD79oo+a+jQ72bUyTsP8q1UMygUoy/HHiPgJ11vgIokpqMuZ7ad/aBwci7Jw6ddKOLy9ZteYSew8//oiAY4J6JACQ/uhQzYlsyFTNmq2msDLYoiVirP1967I3dryp7PbuhvUHPQEzU/W6lSsclz1iLJCPvdmbivpdlEZ2fyDZP2JE2HPE6DvIG8I2nJkVq59kIglqfLaZOXSwy9LDLlfRCXfdcIgoANhIiESZHHYDYpUD2FQoDOX7dg/2rQ/QPuwLXOI9+NLESkggCkzgQiETlIpWQBqnUJQE4PXbd1TFmq9U9bgxt6hxytfmbKtfskJt1q5ev2bf+va3ZI8ffewRO3P2jGJj+m4oWoT0QvUCALtuscf+pTIVaIcSGtn1oSV+hBhy1+v4Kz0nhnG/2SuZA4BHgFGU79ME9IUXXpjI+IR8TRZXyFYkZG3H0bmcXfvv9Hf281lbc5fdSP6o7K/IQGlNHzkRjww9WaYYcNAXeM1eQa+a7Z1t+84PXrTbK7dtb2ff5mbm7cL5i3buzDk7fvxEItD1rFEr2f76ii1Mle2+Ywv20ne+Za/+1Yt2dmnBOjubNqCyu0uTUmQlOyJVAV7CFmX8VfEICYYEDOzbvksXEt9tNdvqaYG8pBj7hO0puYdtdDYsVQoQtcxqMJUlm2c2PVW1Rq1sC7OzNr+4YPML83bqzCk7cfqU/Fx6kKnWj6opyDbVmuJ59jwSOYpDsH+pgnkCVmfiBbczycZmGqW7n8oeSwLSkyjCr5JUkicVPN3M9/CdSCr+s3/2z+2X/vEv2Sc/+TPWzuXsRrNlf/Xq65LaJBak7xMELXwfWNjIqVAlgN8NE5fxJGEFFsU6U/PyRCAK3IBzi0p37ntoXGsZpUQ7+wokCMgPoZvNsfE9+eEzrIVga0cikceAuuzjJ44fd58zJUaCBMnYB4BN/MUej2KDWOz4dSgS6HOQNGdsfXVVPQmQo4Q8tr5yS2A2dmYeXyj1weEzrg0+ku1CZgM/JZoqct7E9FR/gIHRI+WNK1fs3MXLduL0WesORnZrdV3zgga3gMHYlBvXb2i8GCvII8RLgMzc+yybnfFiP2cMAXR5fGz5mABspEbQzcdvQQKNcWT8+I9dCWA8GhnyPEki5E3Vr63TUTLg9u3b+k7uL8fi/Ywz5wfIzfzHDwIox+97/dXXVOm8nip05AuFVJKIpgDZTjIDsyAWA7B+6sn32vKxBdvbW9e+FvPFfanDTHVUWHEeQaZiSVy7dj1VMCKzmKSGU4WofJP0Pxu/Z2O7sGfBnI/Ej9srgGqvWuM7XeKvrYg9iJ6SuEWmBA1sTi5Ay3BqmKBeku2NBdmA7wVgM0kiuBJAjRyJysZd140LOQpgA+jqRGGRwuJIch/S9ktjF98vZu8QYM6DM9HiMw0D+S4GPRx4DyBd9zqMt1cLZcpB0uDiQCxO1yWPsrsPIOnAC6Wf2ozTBigWYwI/Qx6D8wj9UsBTgBoMCnpLOPQsNGVEBL6jFeVNxaJ8nevSYlCnVmeOk8EEHENvjUUb94TxBcBWmUkCsBlf9D2vrO9YL5eaSuUJKEY2OzdnTz/7jH38b31CCw3LwTliaGjSiFkF7NW9SYAn90ITVEGZN3aMsmTG1MvKKMf1LLh0Jws5K1fpeuuC/1EmocRFKicIZjZhU9y3KDXwTvaUsE3JQdva3tZxaGxHU0ucJ4JhsaqMADdvc7WyFUZ9G6Kx2j2wbnvP+omBDShCwKXyQa5LZaLOCsdAKuBOTRu0KNotW15adMA76eGCpbBA0SZkvGnWSGMJMqhoyGkzZHMU8xWt6ik1jcGVL6ObPB7a+vqqtZo7Nl0r2qMPP2hzM1M2DfBOkIYTS9CZx7CMbapQsIOdXd1/11vsK0ALzSoA+NBMBnQNaR3WArpAaqSQWKXB5NWGmeYXAWwAy36NqbRVOtKU6HvZXGTnXVPL2QhqUqV54RIjKtlPm5UMHnNdQWxiVCem0iGIPVJzRB0zOVEw7fs0eUwAeylfEjtc2WoqEsYOYO8ftKU7XqjUbHVzSzIj6IDutTvSIkez+/z9D9jHPv3zVlRTmIrOF+YK10USiUDg3//7f68uwRj86fq0NLmYI2wSzD1vDJBXI1XNbxhjbPI0X0LvC33QfE76UbBOKHdS2WrPmdfiKWc1+LMM3+Q8ZsHjcFCDKU3iKxynu4Lj5KQefe5uB9k3j3CUA9jMApzYjvj+kDWZAHX5svXGZWmMD/kHSzYxZVl7VKjkAHNScE7A0EXHjM70qToH7VEy6AJoUiIhnHzpMib5kMk5eV4pMR5cs/6dnPZwuI4Ci4fOvGvhBatOwXgKpoOVyLloT1A5390saN+jDhnYARLzvbEBRwCUDUbuApjRVD/yE8F2OBLZl+8ORBJz70gJbHz3O43LZE6k5i46b3WcJqmYnzRdU/lYSlyixXnh4gX75M980o6fOCHn6NadFXvz6lXJK3WRGNnesc7uno27PZsq5m26XLbOflNMCOYCe/OxpUWvHBoObfHMaXvk+efsg8//lI6HY6RyaUlGdW2u0ZDWNL4DDAD2NvZM9jvsMAATjX8mEiKyCUn+J60jAQkZ6YIsGMfzSjzkS3YwKlq3ULOz73rUrNawHTUK2rdbt27a1saGvfSDH9qX/uCLNuhTXjdlEMEYNxyluxs+H4JRsQfGfTg6D+VfJF1ugUkx2QPQyY3FFvnMZz9jn/7sz1ttBu29suuWF117HQcUKYNIVOHYKmmcpECw/QJBU9f4uH7XS21ZY2Zm0nwnklPxnv/WADaXS1jCOlJP+RTUAckVhz0rDLpWHg/s3/3O79jXvvEN2yFwrTasduKM5eeXbW2vZaVK3QHs4sCq+aEV6F1x67YVSfhTBrk4r2oPEp3T1Skbt3sqfa7M122/07Wp+pw16jM2PGja1u3b9snnf0oA9sHeji0uzVlXTXbRYiXBDfhStCpNtNV8jzL3tpjekbx1ANtJEbiM7Mf4LQBcBA8EGG+98absDA2Wbt66IYbexYsX9ZtFQsNuJgNVDnid0o+kV4BYol6Z6MnKsdYLAV6d4BrNYFWq+WdpdrZ90NQeCxAlJlcSD3Glbmc0sZ9FYiNYVxyTOTOR4MnYNNkPJxVLJ1QAdDDTQ9opyetgUzStVa2eYc4mENSZvvEOXynZ9ZpN6GQTVLGWeJ3KMnxPynQJHnmNYPyll16y5557TsEk5cuU+WLPYWE7O2rbZmcWvXlDzhtqwdLjP40dVW2IbJskiXzs1SyYeiNVheStmKtMNB/fZsgT+ywL3Mba0p7KOgb8y8QWdwFTab9hPoVC+qGv5v17nB0ZTOfD8Ttqc2Jc79oTuPKMnEdIdcVepcRqimMmIHY6QMSoClDHme9PGjIxR7LXkw1MZfs4c/S97wLO7n7kkiY6+7fhfHpN7PB76PvGnMz0WAo/Jru/6r6mhqIB8nrTbgewc72u7d5ZEYDd29myAusN2TFINzQZpEpQ0neuq6z6BshJqUKWGIF4BDYpyabTp0/aAo2PCzkbFXK2dPqULSwv224qqYbBSu+XeXSoiV/Q5CfDxvd12tba2rTO9o4Vh0ObqpRtY2tdcwAyCOOBZi97CnKKAoILRZGjSEiTVOM3PROk+727ozmOL0sDPN43T5Kn0xWYTh8mtK+ReEKKA7IZTd8AnKVJLsA53Z9EkFF1MMQrnmaNDAdi1SLPk6dZIpUUkAaSr69KVOJvAAfiBPZTZEQHQzvoDSS7mK/WbHp+yRoLS1aoevNv6WGXp+3lG+v2vZdfF8HkgQfut8uXLyn5JI3jSsl6nY4VWNs5+qV40o5kFTYPcL/CnsBMzCRRsmvlJwHYImZkKiCdWXvYUOzLX/6yXbp0SQli9mj2ZkBtGjzu7+8luc/D+XsvG3LUd8z6EUeJD/H5e/n9b/ODEwNbRRhZfEOa0y7IKilU9h4wBEhW6VqRH1hZv2MvvfGq9rdjC0t24cx5O750XFWXHj8WbW9/x/a2N8yGXWturtmHHnvUTsw07D998Q+sRtJwa00JIaQzFQeQMEzEBfAj5J2weawpx4eGkpQBd0BCsjPMWbNDU8KWQGw0stUfhP2X6n+RID0+xW/EX4NAh9VoTE/ZVLkgwt/yieOqOD919rQax9JEFQwG3Wv1juAcimX5FKUysnnIN3nichI3KXGdsYXZOZWyBNlYTVK1d2lgO1h9mBR0EJt1zdz5T//pT+x//bVfs1/+5V9RUsQqNTsoVew7L72sNQrAjuQFCTX6fKxvbNqxEyeEC+wnkht2CTuFD06ShddJkAeGF7EX2pYy4QAAIABJREFU+z4+S/T3CB8mfI9IGIePAMOYPZfkeciGhiQG38/fATY6XkNs7xWDiwsLtrKyoio7Es3Y8/WNNckjKjkNxtftGo0IiTWopnB5JnSsyzZTr4sYi2TIqNuzrdUVJffQwYaBzbXCJObcJVMKKSOf90aJ9WmxowMjAaeguhEGNlUgKBLMLS3bVGPWWt2+bezsKTnYSCxn7AzVmYwXfgbrnLFhXDgm6yDkNbh+fqLBJXMhKpyjkSOJdSrEsCOssZDwzMbe0ReChAQAPPeWYwfuw/eD++DvYG8euP9+xVePP/aYwPJgacNuR38cFvYmFa9qUn3Yz4n1h2SqfA7wnH5XmAaA9YP332/3X7oP8Ukl/AMsJlmq2ptEQI0G90GEwx8m4XflylVP0KgHChKkh42wY1yyjOzwHY7Gd9y7YFrHvq7ef+qn4PKRjoVBRHBJydBjl51+/sPPj6Pc3Q3/oYA3mxnOH9kTyjWke4W4tlIpblTI7MbFqis5pQCwYI8A2KE3qIZSvE72HvYFMg+JgeXgrjvJhwC6b2YYMYFeyUAEWMF3qWFdMHuVJXPNPQfJlK+dlJ2EARKbNGdq7EHA5RrWzu4GdOZvzksAECUPALqJ6R0ggbSqzYXNmZQ4HDVE3eni2ukIuOO6ZVQA1WCPk91OOqxq4jPwJjpyuoYDLWpY0twFDIqamIxcXxgHgc2aslfGmvLbH1y5aaOil4GL1QW4NBrahYsXxcL+0Ic/ZKUy2jbOQlLQT5frXE4GgPut80+viVWSSqmisZS0uXtd15emtAXjUamqkUe7yyJ30CEmMfeP7CvHZ2Ey5ty3EMiPxcw4BlNeMimpYSEmX2WfdP6uFG3UbVlx2FeX+dlq0Sq5sQ27bWlbTtVIcCBf4NenAEX6aA5gc88m155KHmWMm/syqBhZn2s4bc4GEsiqOZxXAxUcQzZeNZVgrpXL/hz6mFWYDFWB2NwX4DglW4Y9q1UKNluv2kxjSs0XuD+AhZS0tHowhtyRJiumgDaJ5Gvhowt5gGY5m/uB5h/jpzmU5FoAsKenkXgAEPKgWEFuSkZ4wuDQuVMpV5JyCLZvBA++hj1pgnPhSScH9vW9iQUykYjhuUrJxsV8CgwPtZB8E3c7IgMP651GjmKduVY5x2UdMJ+ioR7jTYUGnW1xZJBtacJUqdUFYN9aXVOwgWwRGxPNP9C6feL9H7DnP/pRu3j/ZTkqOC5ai/Vp+19+7dfsytVrckIXF5eSjAkM0llPXCTA1huUul1TR/ZCXuXdOEvYEncMCDhpSOkJNe4FHZUBoAT4Jy3FLJM2DP8kqMwweWWw0cVECiZVeYSDETb1KAPsaGALW+iw1PfQfQ5nV3PnCAA4OUauaP0xfQxgV1OK6GE2yqbYxAKsQ8aFr0h66ZRksTKGjtZZo16xvT06NnfllAQTWzY8D4hCo7wUmCcOYZwPQbSakWR+jgYiR1npdwcIbuuzZeEeKqcS7bjubGR/1wESWy0DAvy4ACILZPjVv10X9uj9EYD+DvIjHMHBlruZ55HcyAYx2eBlMkahS6t5CSCc2m+wnwqwp7lnT81UVu6s2N7+rn3kmWfsmWc+YptbG/bd737Hrl+9Jn06mPYl9mw+i12DRYH+p2QO9gROt5r7Kltkf2K+vu/ZZ+2pj3+cOk/b2dryMmKYUb2OJGjYy7zRz1BAh2xyRv+a8yNRyRhEEvxokBYAdqwf7FK8R2yxEvrsBdsfFq1pZbv/iQ+Kib3X7ikYuHXzht2+ccO+8Lu/KxmK0WBsU/UZ6/WpFEO6iYTdIWidBaj4zui3cfS+8lgN2xLjQaEKSbgoJ02T/qB9YE994Cn7n/7B37eZhTkr1ZyBLaZaoWjf/cvvqBSbfR4/zMFT1y/kN3twsA1UtZWkpiRxkcJW1lycd5xvJJS4T2+bt2+Tsrl7Vf11HikwVTWPlzSTqQfcIOFB+ooAA8283/3CH9gf//lfWG66YbWlZZXPdkY5mzt+WlVJudLQioOu9VdXbLC9Y4X+2Kbn5m3YaFhLpbw0+SlaRXI/fSvNVq2tXhl5O7V8wm6+/rq98PSH7VMf/aiNum1bmJ/xyrD8SKw+/CeccY4xVZ6ycq5oNP3da+3bQbvpiR+S1IktHXsnPk/4kTCtr7z1ll27dk0Njggubty8bUvHjk260EfQjbwS4+FzDFDLx0nzN7Pe8QsosQW8RkJk1PN9l+CacUGOAABb6Ow4Ma8N38gZuOyhkbiIhE4AxZOE3JHGuHo9MajxWaSBnVjbzs92ex/Hj7nOC9znYFxLBIwKi5SEzM6zCOQFUEeCLnPdMV/ZI5jzBMUqq0UyJTHHQysywJeYy9yjn/7pnxboQf5W1XNU6KXGQR44eWLTfRhPlAY52K/fY52RNrJUEXiPiZ9lXEbM4UAqFXsx549KbxweiHUqADtVxUX1XAR5WWD5x4FW2VO71/uO2qe4J2EnnAx/dKNzhuDd/oNn4iZJjsxnjgLY2j0Vu6VsSHYf199JQzyB2EdBdL0DAD+5AG8D6LLM7okW+aEGdkhPRQVVMFGVFGffGfRtqpCzzvaW/fF//D3bvnXTcq2mlbAf7El5sx7+Yoo7pGOL75rWFfcKlp83OCxZvV6z2bmG4h72wOmFeeuUinby7Dlr7jXlW85Mz7rOdLVqK2trduHyRdva2rCD/R2BvxUaJyLPtbsrUIfrZ/3B5ibuVGVnPicmNaQM9gXYe5IbJOGRy0lHlh8SPtgTGkeigcpnl0+elK05cfKUSDYkvogb8ZdhaNcbM2oEqZ43JNemamIsqvoCeUh88tTsFL8AIkd7f8+6B00HsCEt0QcrVWvCpFZ0nKnS643GLhlCTFQo2fFz5602s2D7kM0qU5YvV+31N6/YN777PdvtDu3hR5+wdz34gIAqJMXwESokupMPAclLTFexizQ8ShxJa1i+3d+cgS0pQpKlxaL3ghoMxKzkR8Dh/r594xvfsPe+9716nf0YO+PJtiknYEwIGb4A3r7OjhAnMvtvMFuzn/tJ+3UcX5UzeOsJwJYkU0o0Cr6mIluN6tym0mSaJC6fAlvY2t22UcllJk8uHrMlmPojVHYSIaWYt43NDbt2/S0bDbq2s7Zqj9x/2d738Hvs5b/6K9u9dd26q7esOkaisiv/EPlBJD0gvIFngAP47gJb3Kvvo+dZf5ST1Fure8jAVn+01JsCu8A6czkvJ1CI9YwUKpXaMw27dN9ZNXJH//r8fedt6fiyJojmfbUq0JKeGZI3o4q4RDK5KkKaGN4kcCVt6YnaYFvH/Yj7k8KdiS/lA02ls8sY+T3z//o7PSamZp+BKEZj+3/xL/53+yf/5J+oiWN+qm4rB2178ZVXJ+B6s9ORZGZ9ZlbyF6oySPMNmVmSS4DAYE8ArsTCkRRnvjKPAzhknrCn8jw+CPc8mg/yPuZwJHgArUPCS9UUuZxe90SNr4cAcgFadaxuV8+BY6gRZK2mOBsWNE0clxYXJCFCnN2HcEGTR3ywJANMvEJyTzK6EGh2tu308nGrgzNSgb+/p0att2/etJ3dbV3HtHqHlfSfxys3vXnuhGiAnEoRXHGkOVCbnrbVzW0rVmp2/uJlYQl31tetNxxKkgSZ3s2NTV1jSKUAFnP9PEeS4JFHHtF18jfjR4VG2AoSiowh7GlAfCSHomqWRBffwXmGZnOQSiIup/IbZjXVHowpjHjm3N7Oru4HjwG6Oacnn3hCewHnpWvu9W1rc1NrnOeItWmqzFpnxfGd+LVU+AmvpV8aRLO8qZH5e598zIp5EqMub+zAMJr+LgnqWI9jOJG04Lzp23Xjxk1PQklGKq/3BPmDeSc8L7G2j/ou4U9znRHn8FxgHqxxMFHOh2MoQU0yOudkEMlsiVBpDmAHABsAGAfSBWkim5o4ki0uF71jKBuJsrO8GDrXKQuesI4Jq0COmsq+vGQbgIqBltMNgCkdOXfwAsDmuHw/ALpYyGp84hqF3JhsBt6lSlIXbpzyxOoN1CRKPUI3ScB5ClYqhbydXJi3Ya8rABsngu8ge0dpdgQzcj7JUCdQPrLUGBFeQydNRqRUtOmZhm1ubSlwQZqgWOAaXNaCbusYIW8E5PriKluqw7ztyUATkJNVZzNnUrK5MD5kJ9GQwkCqMUa/b9dW1m1lv2Ndy4s1TqYVkLTT68iQv/d977Vnnn1mwjIL2RBAWq7Bu66ig93W+coxJ6uawDTuAawiMm29TlsAtpjNMBWUsWeuc2896IqAKZIP/FbpEkE0708MTWVTS3StBvCqyFBiFENbmQ0KXXA016arZRt3W9K/Xp6dtnrBrF4uqJwNmQM2L8pGtQEl0EbJC/cqVLJCMKMyCgG9eS8JbHvZRpKDTDrZLMK+62bLGchZs9lKbGvXMJydn7f5hUVVGTjw0lHpMJkoun4D1gKKwBooQXAY44whN+NlS2gJDwEOxQAb27DTlDZ2gBAhF8K5YywYI51nAny1TtI4avGzJlPpZGh2HQYz3k04G6BEYBnAoDMOXIKH+wI7WhrWauxUEINQetpygpydHyCLA/IEj6496HPaqyFCg9szbgDYznRgLjgo5SVY6FNH8okmj4y/GgPQgKZIieNY8iGwNspTdcM5Xt3YsN0mzLSSrW3t2/rmrtbsfZcuqVT/oUcesdm5eSXHfv9LX7Kvfv3rkg3AyaZMUyB+Li9WNQ2eZmkAMu1aXGwc6ESRpGFj9iYDQgrFDCBhpga1aY3CXA0WVAR4wXLnPmR1yO4OgH29AAgi+xNSEyFFEoB4GOqjwV04WGoCmmVQHXGgOU6WVZIF6NRipFDWdcGqFpsuaZUCj3FdMP1UppycStw8gBVJ4djYDprohZEx9YQV1xhlUg5uOfM5moP5fU8MF7H33A1/p58sABfvyQbwWYBzAtgkqZAAcuK7s/IhvvulCpR3+PIAHd7x5KIRSKZk6uh7Q+4q+/xhgOMsvsDwjwYu9/5M5lmCryQbQUDJfkTihZJu2EqqkCkVVSGzsDAveSi6mT/08EP2zLMfUWL6m//5z6VxjQ7/zNSU5GAo39tjD2u19BjA8NKli1auwG5AVqkqaaqf/tTP2vx9l2wHJkalIq1Q5gKOKaxrrW0CWyXpSCy6HVZzVbFyxH+RHY39I9H17pI9iHUVvkSMgKqiinnrjXK208/b7rBoD33gOdvrm/pCHLQ70sB98S+/bf/6X/5LqxTQg0MDcNYZ2EmTVombBJBkfQv+ziagDu3q4XyVzifAh+a4Jw0OWZGu3XjfpYv2j37lH9sMuqs03SzmxcDGRr74ne9KyxOnONZ+yD4QLPMTSS3O564qCgK6pNUcia5oihIVUfdKoNzLlvy4Of5OrzEKSLGgAwxY7Okgqp5g6DEP6IuRs9pUw4a5gn31G9+0f/eFL9it9VWbQpYJfdcTZ9TLIF8eW657YM1r161Ic77uwBaOn7TqyVO2tte0JpJSB22bVZVY36rzU2Itbq5t2mytbk+++yGxr49N160wGtjiwpxtbW8akVBvNNBcwO8sF8rSPS6OXVZtr71rrc6Bl7mWyxPbxb2QVAdM5qTBh7+EFi7BGixggKpOb2Q0zI4SVKyZGu9hB/uuf03Azg8BHuwwBRYkl8XWduanDWCNkkhy4IT7SrPPAv6PMBoHrPFBscmqh0oyd8xRkVDQOkwNzllPfLfsY6pmiD3DTZ8DHIAK2h9SOfWkL0HSpy5LZseBWvmHWOwJAAMrLjSQD5lrEUfEvBEgkUr5oxFgrDPOl7kqokZKmkefDwI6ymO5B1RQERxz3l/4whfsXe96lx07vqxrFLs+VQCVy94oKSR8qO4S4JV0qjlb7FPYFHpvZDVk7zXX472H69/3bk9gIRt4N0CVlRPKJubUQyb16QlbFr7cO66xDBP5aCA4AX6PfFi6npMK1IQOu2C63nm4/2g0EvCiV3xc3iZF4F8QoPZkn0rSjOnVyVkcWsecfMnJuE2EvDLn9BPA6/iumC+xx8djnzOQoNL9EC0SG9S3/GAg4guM6z/5wu/bxrUrlmsfWAXJnREVo3lr48MTW4o8VUgCPU5W8hilIsYaAfXC/KxNT9es22PNDqxMefv8gi2fPWd1WKuwry1vBwdtkTAOOm3ZfKQwIErUqyURVlo729bd3xPRplyhAZtLSrE2kK+UDJ4qdAaTEnRiRuIwPtNIkhesG/rH4JsDXkOwoTIRuwiDG2D/oN2yuYUFEW9ur9zRXF9AyxYfnYRorSqgjB8lV9QckupDl1xaWpizva1N2wfsoilt3kRmg/jD/kRcCtMRggvH4XzYCWozc1afX7DFU2dsZXNH/SmqM3P26lvX7Ovf/o4ApUeffK8tnTglwpd87VLJGvRfwm8k7kc+JY1DVFXLlgCZF/J6bdKQ/W/IwI7Gn4ELxH4fcSuSArCwmWcf/OAHxYpEsgumpbRaFQS/cwXBUTD76N6bnd9H1/dR/y/72bDJPh7+k/Vh4rPMEZ7PMiS1t+VpDmxWmHIwqFGuWo1qROYtcwnN6fHIrly/apvbG7Zy+6Ytzs3ZQr1ux+fm7czSsq29+ZrtvPmyFXsdMbDBCLCtjboD2OBE0/X6pFeDKq8THkC8gyb6foeqTpdyIa6CrKeEVGKKsw5ggnulxUDkIti4VEUszM1YYxry39AWlhbs/IULArLbkO2opq/XJfsJQQc7jaxNuTIlGR3pthOTkijOaF0HUC3NcNanSJzuH2bZ2f4c1VTsJVkA23GuaOzOdRXyYAJUA/8H+5f/6jfsV3/1V+2pp56yXLVmo/qMff+1NwSotvsD29rbt1JtSnr1VHpzbnEPAUPHg6Gtr66pcAJ/AvwNLEjrN1Vd83fE2fgiQWZg/NXrDenfNAeYfySKYQ2TlA+QO3qvAMqCzeDfUOnhYCJ92iAwVr1XxcaGk+YS4DjdaNh0o257uzsiBOJbVRJxk/WKbRHYOaDafmpSXQGADWlqa/WO1WgIC3kGdvVBU5gYaxGfmd4AfC/nDptb/pLwBYEQniAh+V+r2RrJv3zRpmfnbX5pWQTCbZp2m8m20mjyzOkzGj/OCYCYa2Y8REotFLTeGU/G7sqVK5oLvAY2h371mfQ6siGcI4kF/HHY6C+++KKOHZga3yn2uSRQ6l513+vZ17/+dVWK811cyyq62gDPZqo+O3vmjI4piZPUYBMCHfKIvJ/xQF5KagBJI11yyOh2M8+oJFQ/Q08A/n+tnV1vW3kRxsdJ7BzbSZwmTpp246RsWthui0oFEm/qIi4A9aqfZG8RQnvfz9HlDlZC3FAkVoLlBq24QLtZpLKIAJuXzSahSWMnOXb8gn7PnLFPsl24IVJkx7GPzzn/l5l55plnsGffe/Bt63fRJveqQBEVId32/V7wi0Qpxw/1BO4B/RdImNL3DwkpPsNYhJQ05xyAdpBW5TtmrO7Ya4fxecYsiMRLSIjw2QD63XdxCZGQO5FPAoAdHcDD8QyAigmq8vrJyQsANsY7AGw2Cm1MAFMCvlwvVaFMaIaKfeCvBYAtwBFQKNPA5qICwB4CzKWSlwaIfe2a2jjYArUzAB3AMA9gq2FfBniPACV3WsMAcHzdiIlxW67PW3rSsqPjY5UeMLo49TwPR1oLIwNicCRo/iRqvkpQzFpkp3kuvbGadCkBtCkxFaCTwhTqi7XM5JNUQcbiADjGGYAiz8YsfXFkNZJEg1epUu7czwBsytEIEZ3Zs7G1a3unXTvtDVQGS7kaJcUE5CtfWrUHb7xhN2+taXI6iDtqVMRm7AxrtGWcCcGiKk36omEyxiaIQwMwwvkDwkvehCRE79ySyqQ1my90rmyKLGoFgmmqRcUiEjiHlm4WbDMOfJdAw3aqLCHvQR+S97OxoZUKgH1lumr9s5b1zpp27UpNJckA2GnrWACxdA/ZrsTwy0ryw7HuDyQTEgx8NlIVD3TZQNsKMNGdgrErtnO7I2Pr41s2gjeYpTAZmK8EwMiKEITidMEK6PdTm1+Yl7YWJAnpa1G6xXl1z6Uf69lHNL461u6adWmNUsCAwvhAQ90NAvcvAGJtAjjgaKOiI52VggoQzRimGC45dlnA4cCxOydsQm5sQl82X2bnUUNkvSJkwTAxV6WXreaoDjZi7HnkWOpcLjYy4OeY5lwY6wDHMTLO2vbkTRyH7xwGsppzzONUIDznouOnrG2AmaKNlxI7TTtWnpq25mlq/9jcsibaXGikF9GZJ+lCI6e+2JYA20fNplVrNbt9947duv26tFfpyE5JJUEFa/sFMgmqChjY3ExVY4W0CCDgVKVqUxjETEOU82f9iWkJm19NaMa9XHKsYJM0PXyJBETc35AG+HwQnI3aWCaDkEkl5MEq7tX/CnAFBmdGK0DAvKEIUDnA8zASwUwjG46jqsai2a/GNhh5Lo0t+6Fmh8xLgFM1QOsJwABE5DyYu+wDzA8ctig9U3Jj6GC7ax2OO13Q8yXYeac9nPLLrw2dfhJ+6NJmP7puGJM5ZnSA1qEHqO/O3i+jC7iUVQvEPYrvZY7kwfKXAX8BUL9sfPOOy8sDGSpNRuy//PdfPoeRLfO1Egko9qvQk0Ynj8ABqS/K8iit/PKtNXv33d+KNba0dNU+/viZJZXEHj58aK/fXLN6UrK/fbQuKQsayVVI4oIBSHrFGZYEEOUqkgaJnRK8FwZ2995X7f63vmPFWt0KxURO0REOKOCQqo3G7OjfB2JhR/afR9nyrPmWGOhdqjFC7surSIY6gmgUt9t+rZe0VbkHWn8T45b2BnbUHdfvvQc/tL1maodIECEp1Untl7/4uf3qnXckHYFsQFKehmRuxUnkwtoKiPP3Oz/vLo9bfj5oLimpnHE4JUvgzx1A8uT28uqK/eStn9pE4lUrpWpZzB9ibhg1ndQTZREc8EhyMuSf8usl//2yH1nikfvE/9h34zg8jwRa/hj/NwCbeVgsWbd3boU+zbUwOhAOSCBP2PgEFVjnNjUzr4bHp+22be/u2Pt/+qOt/+UDOx0MrDme2DnJwGTMBumJHW1sWKVfsO7ZuS01blirlFhLhUBUYnXt+tysHR3uW6t3osqy1VeWrVYq24/ffFPA1P7mJ/ba2qv26adb1u2f26A4pmZqahSM/Z6YtCkA7P6YgvRWu+lVZCpPHpEWXNbNS/ajgTjyOUiI7GxtK9BAu3N6dlGM/thnQ7YhGiMTzPGaNA53tu2DDz8Um4bvWrp+zRavLlqjsWwr118RA7uC34H/1DkXqSKpugwJVl7MUBIaPGbVF/h6+HGQJth7CTK7va7mPgFvttnKVos9ndOEdX/f34Jn5FxkJAMzLlnmA2g9DKVCRs/xROFxjjSQHRgeAtjZvupxgH/PiG3rvgCgO59hHw0JtRgHfH9kRNCXJDik3JRrhfDAeqkv1u2oeagEiuwy1WJIv9E4OJMmiepJSR5kPjwOhpjh8PIA/C8WAV0wN8HMy/VJGwFFAiqKFzV4875AVvkTh9e9ZX/LHQw//ovsnMYlIyvk12+coMbE8bNRk0z9MQKrPTnqf2eq2MM4yP810v+WDFL+QqM55QV5ggu355L8il/pSDbEfYbLnxgxsSXmckHC6fK9CDv3RQB2NAbHR4u5LueXhBostdaxXZks2XtPf237/9ywCZoMFwZWGvQlaXXWbXtFTKCAmdQjIDEgmeyXJLq6Vq7AwKWpHP1azEqzs9aZrlm9sWKNaw05R2gJPz84FMhCkheWK5+bnZ2xpDhurcMDO9zbtfE+zbRm7PS0o69mPpPUSqkqEQ3UAQHkJIlbADMAS5jHxOUw9/B9qEgsqBrHHWqAcJI6xHUJlVI9J0ng/362t6/1BokDIBF2IpIf+HKSHSS+LgA8erwL4AFLHIIXFR9V4lNky9pnkgljrrCnAxQl5Ypi+VTN14s2M79otcWrtn98YmOVKdvY3rX3/7xuHRuzu/e/YcurN6yNXGJ6It8BliDAdad1Yu3TVHvhwty8GIb8QM5CspBrBaiHsMI4J/iel/zv/FrJ73f5eah5rgQwVdAj9qBYnjTMM9+zeR9EsqdPn9qjR48EJrHHwkzd3PzEpqeqnwOw8z5DPt75b+s8/78LNj4ni5cHqAPA9vqHEalviLnktOJHhBIHothrQwIy1fobWLE3sELn3M4OX9jzvT07OEA688T+tbMpitLu3q7d/sprVp+p2VRx0r779W9a5+AzW//db6z9fE/xszTTJTFDDx1TL5Ta9LTGyWU6nenslbipnXV61h5AGCR/S3WS63nnQWwnx6BP7Ax8GLMwe13Wp2TbmxuS9Fm5sWrLjYakIwCwAYSJ2QCvidsgQyE3M5lQ0cZaQ+qmYCmVNGH7ItGba9iIBIqkSLNYIPZuj7VI/kKIdHkv2ZwszpEPy3pI0Q72ht1PnvzMnjx52x4/fmz37n/N+hNFa9mE/X1rW9KiyOqcY4GVDPJmjoD64CjYPeYlADYkKyri5+t1KSBgQ7D9kohhLIvFC1gLPgv3EDYv72EOcyxkuPgcoCRzDh8m+kvIvnL8TNKP4wLscizWCP9jt8cuhyQnSTSYyI2VFbu6tCj5QHwoxScZbiEfpjCm62Fv293dEYhMtcV0ObFrCwsCsFPY/GA6Ygw7OYe58/zwSMApPgKkD/S0eeT8hGOCYUAGLU5YbW5OzRqnZue8mvvMq7l5nX2L60EWqj5f12e5F1w3vh2YFFrWEYMzBsjEca+4fs7l7p079offvyfWNeAz/joJLu4zJAc+KxJi2fvOhRwJf/M9jEEQT/767JmOEURGkgpc081X19RMFsLER+vrOvZKo6HzWKgvuK61xmZXv5D/lKyShDH7OdLPZe3jVLUQH7I+YTT/6Afft+kqdbdeZcj7XTrPpYc4DnIhzAHmDdeHD8Zr+NLb2zsCsKkuiP0ysGPHc5yYFPvZRewh8CWPZyP29XXm4R62n/vjSUWveuNcotKb5/8B8APiCUFOAAAAAklEQVQ9WHOjLMIAAAAASUVORK5CYII=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1902907"/>
          </a:xfrm>
          <a:prstGeom prst="rect">
            <a:avLst/>
          </a:prstGeom>
        </p:spPr>
      </p:pic>
      <p:sp>
        <p:nvSpPr>
          <p:cNvPr id="3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7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8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9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10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Text 9"/>
          <p:cNvSpPr/>
          <p:nvPr/>
        </p:nvSpPr>
        <p:spPr>
          <a:xfrm>
            <a:off x="600689" y="631413"/>
            <a:ext cx="7973070" cy="109728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38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Izdelava in montaža prezračevalnega sistema</a:t>
            </a:r>
            <a:endParaRPr lang="en-US" sz="1500" dirty="0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46130" y="2114630"/>
            <a:ext cx="254558" cy="263767"/>
          </a:xfrm>
          <a:prstGeom prst="rect">
            <a:avLst/>
          </a:prstGeom>
        </p:spPr>
      </p:pic>
      <p:pic>
        <p:nvPicPr>
          <p:cNvPr id="14" name="Image 2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124975" y="2114630"/>
            <a:ext cx="241160" cy="234462"/>
          </a:xfrm>
          <a:prstGeom prst="rect">
            <a:avLst/>
          </a:prstGeom>
        </p:spPr>
      </p:pic>
      <p:pic>
        <p:nvPicPr>
          <p:cNvPr id="15" name="Image 3" descr="preencoded.png"/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5874132" y="2148125"/>
            <a:ext cx="241160" cy="200967"/>
          </a:xfrm>
          <a:prstGeom prst="rect">
            <a:avLst/>
          </a:prstGeom>
        </p:spPr>
      </p:pic>
      <p:sp>
        <p:nvSpPr>
          <p:cNvPr id="16" name="Text 10"/>
          <p:cNvSpPr/>
          <p:nvPr/>
        </p:nvSpPr>
        <p:spPr>
          <a:xfrm>
            <a:off x="617410" y="2085325"/>
            <a:ext cx="250756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Pravilno načrtovanje sistema</a:t>
            </a:r>
            <a:endParaRPr lang="en-US" sz="1500" dirty="0"/>
          </a:p>
        </p:txBody>
      </p:sp>
      <p:sp>
        <p:nvSpPr>
          <p:cNvPr id="17" name="Text 11"/>
          <p:cNvSpPr/>
          <p:nvPr/>
        </p:nvSpPr>
        <p:spPr>
          <a:xfrm>
            <a:off x="617410" y="2633965"/>
            <a:ext cx="2507565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Pri izdelavi je ključno pravilno načrtovanje sistema glede na specifične potrebe prostora in uporabnikov.</a:t>
            </a:r>
            <a:endParaRPr lang="en-US" sz="1500" dirty="0"/>
          </a:p>
        </p:txBody>
      </p:sp>
      <p:sp>
        <p:nvSpPr>
          <p:cNvPr id="18" name="Text 12"/>
          <p:cNvSpPr/>
          <p:nvPr/>
        </p:nvSpPr>
        <p:spPr>
          <a:xfrm>
            <a:off x="3318217" y="2085325"/>
            <a:ext cx="2507565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Kakovostna izbira komponent</a:t>
            </a:r>
            <a:endParaRPr lang="en-US" sz="1500" dirty="0"/>
          </a:p>
        </p:txBody>
      </p:sp>
      <p:sp>
        <p:nvSpPr>
          <p:cNvPr id="19" name="Text 13"/>
          <p:cNvSpPr/>
          <p:nvPr/>
        </p:nvSpPr>
        <p:spPr>
          <a:xfrm>
            <a:off x="6115293" y="2085325"/>
            <a:ext cx="250756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Strokovna montaža sistema</a:t>
            </a:r>
            <a:endParaRPr lang="en-US" sz="1500" dirty="0"/>
          </a:p>
        </p:txBody>
      </p:sp>
      <p:sp>
        <p:nvSpPr>
          <p:cNvPr id="20" name="Text 14"/>
          <p:cNvSpPr/>
          <p:nvPr/>
        </p:nvSpPr>
        <p:spPr>
          <a:xfrm>
            <a:off x="3318217" y="2633965"/>
            <a:ext cx="2507565" cy="73152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Montaža sistema zahteva kakovostne komponente, ki zagotavljajo zanesljivo delovanje in dolgo življenjsko dobo.</a:t>
            </a:r>
            <a:endParaRPr lang="en-US" sz="1500" dirty="0"/>
          </a:p>
        </p:txBody>
      </p:sp>
      <p:sp>
        <p:nvSpPr>
          <p:cNvPr id="21" name="Text 15"/>
          <p:cNvSpPr/>
          <p:nvPr/>
        </p:nvSpPr>
        <p:spPr>
          <a:xfrm>
            <a:off x="6115293" y="2633965"/>
            <a:ext cx="2507565" cy="91440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Montaža mora potekati pod strokovnim nadzorom, da se zagotovi pravilno delovanje sistema in varnost uporabnikov.</a:t>
            </a:r>
            <a:endParaRPr lang="en-US" sz="1500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7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0"/>
          <p:cNvSpPr/>
          <p:nvPr/>
        </p:nvSpPr>
        <p:spPr>
          <a:xfrm>
            <a:off x="4058418" y="2096262"/>
            <a:ext cx="4114071" cy="768096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02 Pomen pravilne izdelave sistema</a:t>
            </a:r>
            <a:endParaRPr lang="en-US" sz="1500" dirty="0"/>
          </a:p>
        </p:txBody>
      </p:sp>
      <p:sp>
        <p:nvSpPr>
          <p:cNvPr id="3" name="Shape 1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4" name="Shape 2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502904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3421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0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dash"/>
            <a:headEnd type="none"/>
            <a:tailEnd type="none"/>
          </a:ln>
        </p:spPr>
      </p:sp>
      <p:sp>
        <p:nvSpPr>
          <p:cNvPr id="11" name="Shape 9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arrow"/>
          </a:ln>
        </p:spPr>
      </p:sp>
      <p:sp>
        <p:nvSpPr>
          <p:cNvPr id="12" name="Shape 10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45098"/>
              </a:srgbClr>
            </a:solidFill>
            <a:prstDash val="solid"/>
            <a:headEnd type="none"/>
            <a:tailEnd type="none"/>
          </a:ln>
        </p:spPr>
      </p:sp>
      <p:pic>
        <p:nvPicPr>
          <p:cNvPr id="13" name="Image 0" descr="data:image/png;base64,iVBORw0KGgoAAAANSUhEUgAAAdoAAAMwCAYAAACHpKFiAAAAAXNSR0IArs4c6QAAIABJREFUeF6Eveuvvut213U95/nM8++w1tp77Qq0KpWI0hf2oIkgYGpaFAMECy20BoWioQhv7AtFUEzQxDcmmCghwf/A8F7e2Zayayk1gWJLZbeb7r3XWr/DPM/nrJ/vGN/7HvNec9W198ycv2c+87nv+7rGNQ7f8R1jjL799/2hw3Q+a5vNpq03mzZbzNpodGjtsG/Tyahdv33TRrtd2z+u2ubuvq3v7tv28VGvHVpr7WjWpot5Ozs7a8fHx+2w27eHh4e2Xm9aG43b7f1dG03GbTSZtvF00sazaRtPJm00GrXRaNw2m20bj0Ztv9+11eqx7Tbb1g6H1vaH1ra7Nho1/TyfzdrpyXFbLhZ6P/8dxuO2GY/b436re9+3QxuNx2085npjvWc2m7b9ft9G+0Pb77Ztx/vyGuNRa7vDpu1227bf7RqPPRtP23wya5PxtI3HE/3trrU2mk3b/GTZJotF2x4ObbVZt912306WZ2272bbdbtem02lbzGZtPDq09eqxre7v2na7aYf9rh34nN22HbiOVu7Qxm3c2m7U+N/hcNAX/+3zZ/51dHSk1/Vsfm7+vd/ra7lY6j75nd7Hs45GbTKZ6Iv/uDd+x+v8fruN+z0c9u0wOrTdft/aeKR9nM7mrfF3k0kbT6ZtxPfxpLXDSH+33Wo19KysLcusz8nPZ+31lc80m83y2Xdti4yt13ov72GNQ05GfKSem3Xhn8gK979Zr9pkNNKeT9pIn9t2+7Z6fGiPj6u2Wm/a0fFxWxwdae8PjbVqWq/tbtetge5Pq9G0z3weV+M6PD/rwn++f69lfS6vv9+H/LIe3Cd/x3u3O9Z0FDI+nejeWEfWdbFYtMXyqM0XR22mdR63x23ILY+ux0fuWYWUgdEh5GM80pPrzEhOkGeedMr1Yv271/fxbz6Qv9us15Jv9kxf41jb2XTaVqtVyNJ2l/sbssFZQQdwbf4WGdaa7Q9tt93GOo5HbXvY6bv+nfLp+8/lbsgA64P8cF/cg2STx9jF2nP+OSN6jh1nZafXOUdxVkIGkDXuTfu1P7QJ+xpLJhmSBOU54qXJbPpE/qUbxqEb+Aw+d8JreTZ8XT+P9z/0VXx1a33g73XZbs/8zP7ue/Ha1DVC0Ffrle65/v65n+sz+d64Lvuh7+WZ+Xs9Z9EXw/vwM/C+4b3W/bNcD9dB5yP1UijpWM96jqx/fJZ83901OecTZGGq+0c3+O+RAWwS+i8XV7Lo6yBLvHexXEq+ZvO5ntnXsP7jM20LNtutPpM9jt/P2p7zhc6fz9sS+3J8rM/b6SyHDHbXXG/bZr2RzCKL4+m4HaYH6dCqv6sMzCbTuKcPvvv3H/jg1Xrd1ttNmy/mbb6Ytfls0o4W87bECD88tPv3V+3m7Tt9x9COD62NJqO2Rk2MWyreuQSXDZ7PF225XLb9aKQb3ux2bbXdtO1+p4fwyZhOMWrjNLSrNIJxiJoO0741Dvb+ICPNjXOuJfQojeNl2xWlyYJzuHyYNpt1KKjW2na9aWucAJSLjDgPgXDw+VwrlXA8BXpGh0CLPZu02fGyzZZLGSGUI586m8zbbnuQkphMxm3OtTFum5WMhAxaKioZWhQKB5T7x3g9hkOCsPpwWBnwjKv7+7h5OQ8TrTPPpkMkJRMOSxV0G7LfzGjEYUJV72VoMDizo6M2nc06QzuZztp4Oo37a6O22+7kGPHoIago/VCQ9YBZmVspcZ+sgw08jzPVAZu0HYYplTb3IaeHz0wJmYxHnzO0h+1Ohvbh4VFiYkPLGh5S2fKpfJ4VBB+nNWedrbRbaxtdr3dQ6poNHRcfoF7p8vxhnPmPZ9xgsHB20tlDDbJvrCVri+Lw/U5QEMdLOTmsL2t42MVa2TGIu00lr+9hcFP7tP14+zlD2yld1p09S0PLOUehTDC06RBhaHkIGbxULNpLCf8+nEjOnw8DCigN7Zj7noSTZOVshdM5CqNwylgzGzH+7TXjef23Eqy8FxSiDbycr7Cg4dRJTnY6s2PWmmOczpoNra7fmvSZHSkbIBmPuKj0gA0tf+N79B5brp8YSK/+4dDClbW0VhVbnKXigNTP0ZqwrgNDWz/Fe/mcoY1D//y1q7GuRmBofKuhfXr38a9qaOt9+jP3bP845POLDK33tzoA0g2cQ4IE6f8wrHJ+ikOHrPgseJl9nT36y7ooZczXQM6R93iIEFDk1sZc53wyw2eXfsNmzBeLNk8dyH2hSziz6CgCQORR+ooviequtRk6J/ZwuI88x2w6C/tz9ju+50A0KgU7HrX50VwLh4c5nYwlSCj72/fv2y2G9vq6HR7jcKL822gXD4IHn14qCxIRT3gJO7xgXmRDppM2nePdH0n53N/dp3d7aBhFBF/rwuE5HNpmhcFa64sH5DV5E2M8iknb7PEoUGYs3ESGQRtHZJOK1oqfhdqu1oqsQkD3bYRjjVduz5g102KG8pkt5nISWK3J0ULGaCxjNJYnNh3P2p57kGdOtBdoAF43CgGjLgWxxzvapcKKqI2dVGRTVGfuVueNYghsLGTccC5ABVj7Q2sPt/f6exsFnrF+hqMtncn9XsKHA8SacD+3D3c67HiWCBp7c8j9lLc5m7WRIuY4DETxeNFhkIhyN10kxD2gtOxNTkbjUIhx0jpjzGHAYeIecLxCSWa0vdu0zTa8Tj5vMZ+1Kddij7muHKB9e7i7b3d3OCHjtjxedhGtosMI/QIZyNMZUWFGXshWqkeubwShKgIrNg6/17AzDhm9x5rEWljRIOs6GtNQII/ILVfjMBNF4rwul+1oedwm81k7f/UyzoQ830ANdJiRXaKVdHK6aNzOAoI7OrTNnogo1kpyknpXzzIatYf7cCz5XO390VE8TxpsGc382zD06TSloV09rtLgZXSLo/yMoa0GYajYqyNi5d2t2S6e0c4zQs3nEznwHXWMceW82qGLsxS6gLNqB8rKztGW5GexSMQgFkb3YjnA0dpsuuDAZ6RGf7+ZoQv3iDV/3tj584YGrDN20sxfZKafKu7nDG2NaKsBtWHz89pZsCGwA1yd0KGhqP8e7qf/Hr2hgCYN2XP77ms8CSJShuW8S8Z7pE1BQolcQ0/h9PWIX6fr9nshMnaK/LzoSBxajK0Mtc567+zLmMvQTtsehAj5A3XFAZ3PhDjNjxayieh4gguhMekU8oHI53a3aeMpTkbsv+/Dzrqd+tjmF7/lcPLyhRQVITCWHU9htVlJuGfTSTtw+Pngx8e2e1zpZ7xJ3jeejxXRaiET/kJByFAq4kk4R3ggLkIYCxQ4D3q0WOphEFh51IT1qViJBO/v7toeyBJvB9hSH9h7gVLkbBzGQBD1pFOcWmGuN0axhIKWgZXXjOLftrZdyeCmWDeMQxzqgOeA1YGl9RQoT6DQjDC5/9l0LoMZURtKMgysHnc8Fjyn68rQ2BD3MDCKWgfScHEqcW0O0VwKmpRgHsxOUch34X7De7ZAVkPLGmI8LcwontPTUwkgBu3u4V6GlgODgPG8oBAYW54vHJeEkTMKR2xCkeMl9obWjo0NmmSgCKAFURFEfgYypP1LSG67L7A2MONkLKhTn5NQH2t5f3vXbm5uZeiOgHxAGsZECOHQGY7G+fKyhVymwpZXGvv7nJq00uCACebOdEdVmja09aBzCUWdOH7Apen9sr+8zvlyZAlCs7y8kPNG2iW89/C8cfLCl510sGBvAEIpjMY4p49PDK0RJR320ag9Pj7KmcXY8gxHOFMZUcropOhr7+RIheceyMtBKNAOeDsjDWSY+xP8jqPF+wYrWNfDCmio/I3ahMz28hRyHGkGzjvOd+eoEn505yQi2TGOTiJc3hsjFJwYlK3PV1WGNkxcZ3i/1ajViK4aYP2N5LtA10OLmijHMy9b3XxO9oYGtTp3T2UvXC+dNUf0+QbrAhmtTGnY4PlZLd8V3vXn13uojsbQEZVG8lkr167RtI2az49/573ACa2GUyhdZ4gDOUMO5Hg7tZC6jr+zoa17oyAvjayfTzJQEC6hLDj6mYKU/pHSnii9c3x2KmcYpxcdo2BKKZv4HFJG6Pqxotne0A4disgHIScXXzmgqIicdg93EaXO8K5DAWYCQW8FIAMyVsTHhYgEJ9zALuBdeboj8Jo2PwrsPDyeiDZ5MMN7ijgPrc3nR8rV6VBv1mGkjMYf9u3m6qpNieQwKHrQ8Lht0LgfRVFEeiyuvmaKFDEUgiNQXpvA5+0xkRt8fHxoAaGnUR2h1CMXaKgKqAHoGydEShvngWXhfZNpe7y5b/oQ1gpDKkxfIb2MrAUd5WFl1hl8DimOTMkNEgk5l+a/FeyKEwJsVvJ34QjN0mmIdRke1AMRNRF4Qs08g/MeGFqhF8pth4BN5ws9Iw4LeXV9z5xeHHrkIHMhGW0YyvHh1cFJGDKissgZs4+d5+17LXkkDH7AvZFnRpHzOTh72g87YYfW7m5u29X7Kwnx0empcisytJlvVr4Wvw6Zcw4rYUknRLlP5MaOS1VQjgKsrOylDg1tqNre0YkD2b9L0HFC+3omISGZ08UYL4/a0clJOzs7bycnJ7qfTvGIYzDvoO3wEyJlETKjmCDg+xLRVo8aw3l7eytjK8heSBPnI7z1cDx9/z2XIJzazOfjaJo/kDl+fsd11msc1f4/K8mqLK3krYS63wk6zfyWMLw4i3FO4l5WD48R0drBTuctlNdBekhSOcgPR947DI11ju+y3qNSSF8A3Uo+JuHoDM9W9wzdfT+9h2GE2cngwOo6xfWckRv+TTUmfr9h785wFYfd6/45B6HkmQ3N+lr1DA+f2w5nNf5Ax3Vd6334Z/9dvYYMG/KIY19ST/qbTMfgRBjKF3Sb76vf0ekhC32e2g5BvW63XsldEW+AlCm2K4MzomueZ7ZYtOOzMxlaBRnSf4k4iY8TaJN0/UGm+skaPHEUnDe++LbffkBJbXYR3RBpKopLwkGQVyIXIMgWRVvyJdv9OqgnXBShQ6mSd80kMJ/Fv4HMZvMIxzEmkUsbtbv7VXjtu53w845oocB11x7vbpXvXZDsdsJ9l0lt8oXbjRQ4uV4+G4ydr6OjZURyCXuSOwMC0OEbjdp6tWkPD/fhObDYGAR+h0eV0SzXt3HGIEEUIyKRklNkDgx7HGQh5+iAv5WvJQqcdAQQBEZfSSgyGQkCWBCAUgmnIlTUUUg2JkNVhc++rB/jeiYHDA9M/belIRyVcAowpEQkfBdR52gpAZyQyyO/gHNhuFLP2TFOUpEJiwhhtydKqiA9UJER8nUjC14rkxL0b5R6rpFMyTgcKNYLIhz7IkIPUeFo1G5vbtrNm3dyaJYYqbNTOXW6LqcOZ2GgfKV49ARBq+D3oBU2APzeB9uG1p64lUt9Tl4z30AKKpGFmgoAYvLB1/MnzMxreyLCyVh5f1CG8/MLpVps/GPPI58YTohJU0FEYeUX86kMYly/EL5KVPBwD8x+p3ytlY+IWfO5yGjSldYVpD1QaJCh9pHOYQ96VCaiXoyf9ich/qqgq6LRcyZBz6QoK/DO6baiTfirJ0aRI94kHO696x0D7ntfnIBqmPw4kgFDm6mMO0WcucAu6kiehD/H0dhzZ6ozLkKk+ojG8vHkPOSbh04wL4sAWIxVb7bip+cMdvd6BhndvaQBretQf64Ohl+vRnNoZHmP8/H8XA2tDCXnJR0af/bw84yeDB0WvT/RJgUydopyj0R+HMPhSA6IHfd0ejqyHPolHUUb2/ocImM6qkyH344mQU6bTxQ0sY1KcXKIJ5M2Xx4HaXG+0Bc2iLPofG0AZwRXyV8osqX9GRAER8uXHx/Ozs8FdW0P+3Z8eiaF+7Bet4fHx3Z2cZ7hc5CFDFUoCNxv22p9J3ayIC8MmSKSPvG8vn8IOXBuJBmt+jcGcrZQ5MkfoZQCdk2GIYu7emxTktRTktLAWsmKJHpeY+TjnrTBySgUy3Men3tx+aItT060WPZEMIz8/Lh+bNfX7/q8KYoM6GyzScgsFjE8Q7wvYNQ4uIo6SZTLt+iT7WK1CU6Le+oErGMKh8EIb+gQzLUkeEQ0HPlFr5dYxzxj5qDN2AxBjzOOArVhsCL3QeL9wIc2/jwLcItZ0mJFI1zA3EdBBpjM5lpzjC0RlcEPQaJCFtJ7RNn6/geQj+D3NFw+LLGvvQEMgx/77Zy6Iv9UPgES7MTk5jABYc7Z28m43V5dt6vP3kArbcuLi4YMs9bOuRrS8qHrYCNsMDmZNHisjdjwhdBUIaZqrK3QqsKxI9bBn8kAN3z+eP8QEX1er+4PEP0OpxMnZ3HUTs/P2insfSJbUCWIhJkywHlI5DvIPbEJIit6rXV/JaKxQma/gY4r+1yGdrHQmfMZ6iIY9mAbpD0MnZj6QpoisuO1cFgDnh5GPlWhWwZ47so+NgMZB1z7necs0jo4jpGnD+Zzy7xdQv9+LxHIBhg7WfipUI0QRWo85K1CqDYaei1z4TXqlgFM41+hRytsy5RTWKlTn0CeQ7mpRrb+3HEYUrj8d/5eDVc1wsP31c+sv6vIjNehGu/6TEMjz7/r/Q3/PtIhcXarIR6uX2XlVweWYOwBuUy9V6skxAZPQ6x7HLDxrVMkR8ktqAbWZxj918HOsNSTUKp7mo7b4hRyq1EPnoW02Vjoq+0IOlAGF5S0Va4KziZHridD+cxxXu2M6LXpyasDXjSLhjW/fP26Xb58qQQxJCBKPqLsIhhiKClj1Nvtut3fX7X9btMe7h8bnrNygipxidIYlYMY+kFJA1uJeblUycPN7b08+CjxCWKDjInJGut1QNAQF9YrQVU62EDX5I7WRMTO8XFAMikMWWQyaacXl+3Fq1ft5PRMHktADeHB6DDvI/8qFjVKisiX0pyHR10PMhbXiYSZ+PRhC2c4CXN9XpTAJE0+liohhyQD2bjIIPfuK4prKq+6Z+R2B0Z551E7JDTSOSaVsWkYMZWrlVlldbKmQIcYLMhObP7q8VFKXEacqB1hFYwzFxlgLAQiDC0GwPlF5RiVT8/1Zt1I80GQSa/Uh9VREnuHYta6p9fa399I9xbwjHDQ2NtDGFs+gz1aIOAYms1WMDLG9ubqur399DMZ/eXlZTu/uOhKdQwfW9gdwYfxCETDxpZnn2QpkaMvKwP+bUXTKdf07O3whGcdxsGQcXjWPR9ASjxDLF9fSmw0aouzs7bJvDJ5Wp4D53a+pFwp0ITIHQXUJrAlGdVccA4cn46PZKeUfvmelXrI0ho/D7lL9r97VjnOgXQE6hJOL84f/8bJ5Tp6j3O27FvKc40ajLrwvWOaqxIhSjBk+LPMCz0QiE5KDnoo0zzOz+p8Zk70CeuY500YzxFOeg1J1kuCZBrbbg+TP6GIKctEvsjQmjFtuX7quFECGY6nFWyN5nmtRoTPGTVft/69f67XtONcf2dFXj+3OjmW5+HeVAPQQa8miBUkpH6+P+NJxMq+JLReDa2va1kbGlp+r9TFNAwtPAb+c5pHHIEDaTEToUJrPoc8IZ/IqQ2u1qkwsQOdSfkvBt36ZnmybKMpqUfQSgjBEwUde+kjOBWUpoWuRxcuZgudc9BR5JMSx+egY6MoXq/R8uWXD7L+WXvI4Qc6PL24aKdn51K868SlpWRVO0gkS20eni6M4Me2SSayjE5afeVPZrO2J/LE4B4t2vHFZbt8+UL5KG7+/vFRyhuhj0UK6Eo59qxx02EV6wt4edXubm8VpclQrh5625UMTeGO47hXjKxC/8WRlBWbqijKtPJDlNzMxpM2x4i1Q1s/rlQGhEJ58+azRomJ2ZAqKZhNRV45WvKZ4TFbKKV0MXypOIJi7tq7gIqs3JRvhqSSQsTrPNfjQzwTa1eFEsNrJWa4GIeGyAShFoOyRGaK8JLMYyWKABsO5TXY3GLDZm6bKAthm8OMpS7a9XJJzHHNLhqfyJ01sKH1wVLEl1+SrcIY7Z6916ux79IgYaBCb4Wh5Zlm5FWIPjJHC7QfOdr3Ogzs8dnFhfZXOfmgB33OSMoj72tRoh4uSUuOeAzxV4/YCs/Krhpd7lJowSidhSTzaN9gxa/WSm0EAhRwqzz1/aGtKXmjLDgjLgzfyfmZovNjCGsqtQu5xdjiCFu+BCsDHcaiJeoSJLAasfCzzutq1SEZXB/yGHJj2YzShSB4yCFJrgHyYWWm33X5U2Wfw66xqgV2fc4oPGeIKQ8UsYrnSyfBOgAHl7PQweIZ2XbGPiFFpXzKBlWDSTSrzy97zFs74mGiZy4PqpFgNSw1UurPeVQZ4P74TD733I6MhQiUNfLr7IOdBH5fqwS4rhz5UsPra1g+uxKW7jwVgkCpofcS1ai0Cw4Gf6szn0YJuTHUyvt9391+TiKY8PMN718GM+uoq37g/SKZgoq4rjrvN85TjwZ28p2P5vXOii71X5CeS06R7wVDbeIe9gN54nm4J5y+xWKuEkUiW1KP5qS4jwD35nQNz6B05ISgL85Y8IKmnePrPdEepVDaeRi16Um4kyh1YCjVD43UmAGKM1Ay8BUHEsPYMSOz4cF0QklHeCg8GIJPZPv+/VV7uLsTgaVNZ+3o+EQKBHgMuIioA6OH4naO05GqFiq9XOeBXCSMcSUii3qoXTs9TWOQXo2gNowCTSdgBUPuyXxARAiQZLL0Q9BHNLJAAZMLxOhhYKNxxr69f/c2PfmIoJ1XnIsGPjcjJUyDlEV89jDvEujHU4o6ecepkgMhqDJ8RH8iKQXUxn9iaSdpygeFa4EW8G8EwFGL4RYJazG08f7IUXfvAaKjfAUoPMkBKsbh2osj5QszHV+g8HBgWGQM7XQaNcVVkfqQsHeGVlHew0NqL1iKLAUzhNUNGMJbpRQoyqECAUDG7m5u2vt3V7rXFy9ftvPLC+2zyqFKwwrWpTpCfJ54BukIPBfFWtEYXv8iQ+u1UYlPfmZElNFoBQOLHLEOUvBZisLrOB/cqzjvJovNZsF4PD3ReQFVUCMOIm5ByeNsEhB3xH2Ss64Kfmho+R3PwXmpKYMof1gkpGomZdSu2thqj9W4gvI1719EG2KHJjXODVfqOtWfqwF7spZuTpLNZdQ0Jp9LDV8eHsNpKPKgvGw2tJBTnmSmZ6M6Mennkb+2ManEJ0dJhWDova+OVnWsqqELhR5cgucg3ipb1XB3r+/2Uvg+Fz7bXwQX+zPqGkqRF09j+B5HrPV8DqNePs975M8e3m89Ez63RLPVkZCuKuie161Cwn6P9NEuAjE+R85/cQy8ppA95TwNnAH/m7MmWyDZyYCnRK6Uq0mOt1uVutFMyecaR/hoEc1Ugo9CgBYRrcpVcSzkIAdXQvZhHGlO7he9jM1UeWkGQdXNqaz30Uff+bsO9zSkoMxD0dqsHS2X7fzyUl41hx0iERekfhNjFUo9cjij0b5Np1HGQi0gDwbBgqiwr0EMRYGhFpkI7zxZuFn02DMtnbt0HXzm+QQfZU5FeVAO2Li1y5eXYuNyT6sVyiTqFvFQUCSCi4HCYATDKhZBKuofMWjUaWJA2Tg1USB6FdQXNaHUa2KIMUgYeXl6Xe0kDLV5KKaus1BENo5ch5AqVrsT4kNrCxACansLhMXvET57QxhZQYiJTfogBomgJQ094BEbZ+7HNWj2wm1ou4MMZL1aC3pnX8hJ0PWK/cHQAuux3y5Z6XOTwcQMA/mUCNUpixT67rkSwun+LokvIvsURL1XdIZ5w2C5lCLY5/t2d33T3r17r0jx8tWrMLRCLHaR7+UgJySvQ4HRU7qB2symnL/XSs5NQvSGtVk/7r3m6KoS6pVv5MrNlNT9Y5xaQl/pDKm22l270lHRucpDLVhMtXw4OXSQWub3I3n8yDKyJkc4C2pirSkfS1ZsKbSpylQOnAmE2RUHBc/Xk2YnGDCcyYSKVbeeMLie12e2QHPkaU0CGxokK/AaRfk9oaBJM3FeQm3KQUnvRRE4+XM3jCnG1nncMLR9V6wnxiShdndWM+GGtesioux69UVGRuewlMf4eaoxdtrqiwyt32vZqU6fUyn1PYZHO0cq4dP6ns9FuF/k4RQm7tAA+5mrI/qcQ9TBuZlW6PVcOBd2SIaG2fdv9Oy5Z4zyoCjLNJclmkG4c1x0QYtyz74+X/uXUPd6E7ozEJjwORRhp1MrJ1GpnZ2MLF+gNIpISd1A1iX1KAPrNI3L58ayecHtSYdKKc1R6CSCHxwdShCz65q7UEnO0/FQKvFf+t3ff1D7QiKgNIYodRFEiCRUC7iLwmKxLDPqWkcHnyMaXKR7IdbjIYgfKDIuDsTKjXINcr5RKtOTFLbriLKebESXQxkJehPkMIrAG2XpInseitIkRTBAEWpsQW4JaACm2FzGlY5X2gw9V5SsxPVoxTXu2i9KIeehR6GzmJELpoB+JbJXF5Wl4C2XRzLAhnicu8MJcZSpgxFxxxM8n7zwjPt7iAi9O8jpYaqcKNfCz8h7nDcKptxeUY8NQz0YlTErDzIjWh8oPVsWfCtiUqOPiLAWR0DH1KZGswp/9XCTiivUWUoQToEsK9TTGdZSAycPtSOQuWFFkgfSSOrgpmEiD6b1o5xJNbitXb+/au/fQWRr7fL1K+U2kSucKkHH8pj7CD6ctL7sKKDtSFcYNjV0Z8eE/RvCa1Yg8VxZ5ye5jxwS+xD1dfE7vSmfPSLdkIWQP8hw0X2L97rBBoceMhpwPsZVxlclc9m5K8l4eOHE0i77kYIZsEA5A5Hb7Vnd3IPhQCtOrXd2klIOVhFssPHjWV3DmqU2qdZUBj1Q9NXg2nBUY1adreD9RWrGypL1grwF1Cd+RDoSIkYFtJHrmpwMOxpOkheWMc+pPekMdTL83WQkHaGh8XoSeftzy4vWA2qckxyRKhvD562Gtvu599xCO5Rz4X9XQ1+NpWQ09cRTsPjpZjxH5qrvcA75i57f91QdgGpcfX9DR8L/9t8N713PB7KoaLAgAiaEJmlRzm6J9jShAAAgAElEQVT+3g6zCE1poJW2ylIw8xP4G+q/gykfZFnkeb1aS6bUKU2oaQuiZXaU455cFS4HNJFaGf5Mj4jbkSgGunFHFJyOvPStCLmZKkxDq336V37wDx8UdQhLp6RjGqUEmZBWYS6HTRBm1Hya4IBiG0+y7y2ht3qX0nIwtj4gs1hIbXhGL4GWRkQcsFTf2zS8X4x1wACGuxQ9Z97NMAGlQ2OMaT4YMJ3Kg/Ytwvxsy2UoUfkte/3K20TfXDbLJCzDOiysmk2ovjd7XCaZhg3EsGJggZBRBhZYoFQMgw25PMY4NZHPsaJI72vaJlIqOCL2/DtBdiG+qfQ4HHTvcscTkvLbXXS/yXuyoTXE7QiN+6m5FN0feV2iBpwKGdqJ6sgwuIvj6Pvp8ijBKeq725VUJkQbmtZQrAxXEhR0SAtRx4dNz5mGFsNopaR7YodK3aK7QknJUnedDHUZ2rdvVcP84tVLpSWQR9bR9bgcQPfVFpkms4p2SgQrJWu9et6+T3vWAzvSR/PyvCPfqs8phtbQsQ2IINhQp93fKx0ziXSMSt783HATVAYXLHc+nuewoeX97Dk59BHkjOx/rOdy16TMB4pomKVObkVoT1tRfkLrqemDI6F2jBEldNBxNvoIxpdVOzlWkKVQlFbqljWvX11P77UUsJYj+gXHEQnlx3nEwSaivb+/e8IqDcOWnaR4N1WF2c3KRsFGiH8rUsqcmR2o6ggQEHQsttLUwO/pIq2BEfQZlT5+xtAOZWYYNevfzj08U8bjZ6kRZ2+XexlSR7/i6QyvM3QU67MP5buew3otG8satVuXVAP83DMqR5qyWP9ejgrplqzx7+6zODXWyZXjwX3586RCxEVzp6RknxOMJUqFQXZLR17DnmBobd8IyPSfe10fsHehF2QgW8LE2b89WsKG7ApW7lrUZtcxRcdxHtBHKtXjc77rj/zJA1ZeEVUqTHv2HOjtJhPdaZi4OJCrPGHqEHcBr6mno0pSw3gGwSAS5WqxJjp15GNlrLOEQLYuGz13QpUVLjyq+1+GFXcxe8CisGhpiyiPXrAXhKk4rMEqDXIM0ZqUCp4y0JjKUqIFoFuoRVFyr+y4Z6BkKS8ZcCLbdAy6xvwoozDuRAzulhMOdV94b9jTr4cvquVXcj2MdnQgYu3dnMKbzXcbBwwtcJhgzxzKQEQ7zNHa0NaciYXLCkdsPAZEKP8eNbMiQ03GKonqDK0aTWSXL7XA7cuQ6OSkDlaZm6nlHoZtHOEODW1ViIo69LXtehQ7FxLtMQOyRzGyvFfv3rf3b9608WweZKhnDC0yVuvodECk4FKuEmJS2sNOWTHyPtC/maE1OcfvVUmMCD6JPAhJiNx+plOzQ1icj+mIdAUoS9/GMXL80TREfcIpp4GNn40m+A5SdHx23o7Oz0X8c2ShTk0JvfFatNcsAyZEfHwa1XVKtXTOQt4xgoooO/g2ok7LL64jnAgb2Wpoa97RDoSvY+g22mnSCS7xHjk+oTQV0T48tLvbm675iaBWQYhBttNe7oMZXok2lisbw2ivl8pP3IJs7lJKCa3AnzOQVW6rAYpUwFM0x9f051XjXz/bEaRazg5yvPV61ok1MqyOqKHKev/V4FVDGM5MUg0LgW5oIOv7nEOuusO/t0Pl+7de8b3wb++LotA0OjbS4hPwWnFU9BmF4CZOkJ2/Qe9y9M56F6kv3VOm9XRfoJCrtYIlnc1ME6DLIw2IzuboRBldf35ALUtbVipDsH2Stej/3X0WtobOgKlXdA7U9RBOTZ7JdIJG3/4Df/jAjaCQ8JL5Wd4k7Kw9yXqipWxzSMs9TdmJmjwxxmjZKAZkRDuktCGvEB1HI4mpWMt4virZyNBaEDJwNVFqGlrnsGLjgxTTQbUJ/bhEQ6wxOhktjvT53LNYzom9RzRNbW6UB6GcuE8wfbcc7KDivC+3u+OasHl5BuP9GFmUTx99R+3fGtaznA73mk2PPyPwMLJWThHV1oiAyRFEdYYpJSSu3S35IXJsOENsJvuk/FrWAw+hY9ZPqYAkKzhas9D7QMhBUMMCGHTRCUoRLd2jjpeq57TCDwdpJLSiKo/1dt0RAapX2im5PDhyzAoZzIfb9yrll52hQiFF9B9RceQHBfWkQ/f+7bv27s0bReEYWkHH6r2c0DHTe2TwkhVuLefoMyFcojeliAuz014/360cqpKsvze0GoY2i/hxPrJMLZxFPOh4DeVApM3rYirvApaXQvR+q3wnOqfxDI8MpwA2VzenaIRycnqiRh2w+Meq8QtShznbdnxwLDn07tKm85TMbu6H8x3Pk2ctGcdRX+rhAn17z+41PQGpmL6F5VBhW06GCr4zuOpfHYZWBsC1kkS067UMLV8ypKr3ztIsESijJpv/VUMrhynXUemkbTDx/RWnLyOfJAPaSTI0aePkc2LjVI1Z7zw8bRlYDa0dlKEh5XW/FmTEp2iAr2flP5S9ztCpSd/Thvb1XFWDN7z3JzI8kP96Pd/DU92cedDCY7CO8d96TSWT6YzVtJb2Ur3qLbEZqTrSj4fsEJeurWshrmFPVrtV9DbIkk/rGQ2QIRebQZfhZ3MAtH+kfpgGZ9ZzToei46EJeIGoBUGWShQ+V70c+DepxEM0SxLnAZRJDZMi7SOymM/ad/7hHxF0LEWfGAQ3F8Yyoq04MNG7mPc5p+tyGSspt0oMgkQE3hgFfX5CL667QnmsHx/bMay7J2Qie549ySGMbd9ZifuRY8BDLY5iXBpNGba065uqTCfa/bFAQRAKiAUPfKsoQQlqYffRV9ZlOhZAehiLTCWHAA8p6wlLH1o29/HhLmHugL500HIUnpRtQsUxq8JGOL3K6GYZE2QMV9gYpaL2wWUsn/t6utmAiUquh+RepVDTQCH87F8V8OppKzeJ8VYKIIZCmHW8wNCenoYzRc/jRCKMHIYyCqgW+MYHXAIsxRh9qZUjLIfAz6n78MQaRxkZaSnVMM2hBdm5KNY0De1+r4j2DQ0r9rt2Buv4xWXHJ1BchFOYTNkuGlANKM7YWF2R5jhSqhmNLxtHOyhezy80skYmupaR0XzESikYoYz/CsfUU04c3U6JZDG0ysFk05WE5sP52ssJe2R8ZDG03CeERdrELSjBy+YTQjmy96yNBo6xOqZ5jFimhVwbT5s5O7Mi+7k7V5ZldUbQJR811z5qbXHU/33dW6+5o9wn8tG10tup41cX0eYkHtaQiJYJTYpAiE62/Qi1Dj2hUmAaexiOf6Sx7PDJSS69tP16PHtEd26QUx2t6jD4LFVnzKVaMti59/6b/z9D6zXiXtBRkEalN7M9aQdJlyjL1Qr+2ydOYRwk/Vdft8xarv27Go0+QZhKmWJ9rxq6cK8i5FEOE+kG8WGS29MRgUzWKY4E73darT6jzhotEDOy9P1LbooxlUE2o7/rvhecGLoZ0tQfp4t7Ep8n679dHobDxv2hzznzSo+6414btdPLS6Vp7MQGDN0P1lC0jJ5nsM7NtSpqxMlRLTj3sW/z2UIIExU1lK1SrYFdEpKkOtvWRr/jj/6oIlopHBLIauQeLE9vkjanayYQEZcPJ0rfEz+sqIIQlBcgQs7aRudMDZXyAAvVrmYkkIe8ChQbHfBfkJ3UeCEZk4LGOEzZdDqCsb55BIbNzNLwYAptIKMLs3kNZzwRPo+f20X9o1m8quHdRA3dfguJqWcSR9SWGH9CcXYkJLAp0PbCPV/0iQEqvUgt5Lz//v5e686aC9an9CVHOynyUU1y3+bPudvqIdtDlQOhfPYmxviFJum6otAwgTwtTPHoSBkeIHIIiUjOiwYTUE7TGxd5stkxSLgEE5CSOekpMoYalaIXaxT8gkgr6l+DNRwQJ4pQioiou7V2PF/o+7s3b9s3v/lNPKn2wcdfbsvTE+Wrg6CV48ey9MmyqgsdMj9c8qrRzSxkoypZR7T2yo06WNkwS3S9XbXZPKDn6v13UZuiq6dOY6Tmog51Nma+cl+iExFnmU3s3sLhGXZOweJooTr3y9cftvMXUZfOXhDBRTlbRBI4Qcrnsm5EjkrtJNxLn2xY76W9nRWxjZcNDZ8VTmffVzkQquhfXeXO0Z6/Uytqp92kv1grcsE5HUlldYFIqTnJNpQ57+N7RPVJakpCICMpd7QgTb3h+6g6oJ4rk4dq1IWTW8dOOrL2Z5iMI7lOx9ARmuQAeTPyksZRhiLPfq2DHXYHQ8eqPKt0PapOnUg1JjxldMf92WBJhrI0ysbRDk7nXJZ+zRXG5TqsJ7pUrW8L8c9rVp2kGpX3Rr2ptaeYu4meyTB6NvPAeXWEz3chMHT7I/2YjhKfgTH0+bKB7qDmXBzrOgKPh/vbCGAypSF+zG6rlANfsIw1vOaICV/Mmo0e+CZ70jyJ84KO4p7g3MQo1rBJ6FyMLdd69+5de//+vRxfpVmRBzqTjcZqoUobWAwsAwmOT04lF1wfIuPoO//InzjI08uoQ8Kqdj99sbQNbedZFWaoBKVridO3HVRONvNOimgTyuTzFUFkhKIsaTf8+fNN8Q2Bcg/2oGoBNYMINN2nG93Vt9fjbyoM9DmvLoeNe4RS540mU433y8ibvZaG3XW84W1FXsmRsNYqmZrmKLjBvkhH2VaMa3HPMkJJaX9O0RuC4b1sGv+52QDGkQgUoZHXnyPd5DjloO9AI/poyUbH977fkCIIog6tx6JYe9wWy2MZ2m4erZuB6OBHjoy1laEd5Hu05kn0iIYTkScxCcH7AAwd1UGA6/u2p6bZ82QTcUDpUu82Bp1nUg/Q4P7QPvvWJ+1b3/iNNp5P20df/pLKYVDGqqEmr5PK3w0l3Bq0H4gQ+ySCXzFsjno6ZKMgBI5UrVSAhClvcg1djRb8jMoxlbaI1Qjx3PNp9FD1e6xUKsJRmaGOvjGedDt79eGX2vkFpXgnOmMbYOlU0LCueT6dF0rX0oDZ0MbMzYnQphppWSF2xrVUBTx5FjsmmWMbrp2VLvdalWcf3WLwIwivHAuUnOR5Fc1UQHNMcqNNLHoI2BFi3Kg42j7vQxizGq/hz0T87ikekhjOFs4kZ1VnCoSlzHzWcyVbln7V0gDFUTP5xhGz7stkvIz6JB8YHByV34Q2jA6twQCf9SQyzI5qvfELreM1Rp5sMIWkFF2ADiYSM2pZDbjXsq5XlV0/L/oX42Q575zodAw69OGZMimlvuDrlJKeIXnTuszyyXfuV7yi1aMiS+6Bbn67TeRrx6NDWz3ct3uGaTDPm/2bzdvR8kTdnWjPS0939XYnXUq/cYwv6Ugi3qx7RyaVQh01Xe/tu3ft7ft3atYkohOpF8iQh6j8WB6fqJseSODy9FTnCiRKfZJtaLuBAVnIz0WU70pI07WJNrqWDSy6ew3b+wroLyOrNE7eZHtSGrEHCQfCVHo0Ppj2iPi3ux3xszzqzJt1JS6CcrNjTTEqNrDV+/RrnSLJfKiNjzy+rr4zIh9Dnz6AvIcZne73ipHqyCG1z2waGgRFBtw1lGUAgV8b5i57RdTnf+TV0ymHqA5G8JIa17GgF9iojpBN/nHk4HIjG4cuTSDl0dRZSwxTDShn5OG4jWbTZB2fyCsTdCz4OFjkUQnylFQxPOhmkxu6UWRU2KHhkOzbWFAJM2j2mpBEnlVeeqcQYlQjpVCMRFuwfrt9+9Y3v9m+8eu/1kZH8/blr3ysfDLRnGp+k2mqSTgZhXT76gSJa0FNeS1sxmpoamRQnRZ+VrSTBI9qZK2kjLg850B5/ex41b+3w+frVQVp44dc4jVfvvpATWWAq6JdY6BPlNJhoAyJGaVyrWqc2Sjh8wgwX8/K1edv6Cg8MVaDMWlDQ2bF68i4rgVyRw2+CsWSzChnJqsXjKhFE5eSe8dg5PhEZKLKla9Xz7rX9nMG17NgHYkmG97GSO1m01DZMFaijhiviRxUQ2uDrfXs+mfF1ZMnqZ+tN2WEC+zq+8WhsOER2pOznW28PPh8+Lf1eVnPTld2tf7h2NkZt161o1QjSHTNF/3Hs2zVWa7PMdfI17q36gY7oD1E3h9AP8cQVarBgWFrgg503P3drVKQj/SB2EWLVtQHM9SJtjG0er7xWIaWMxPRbdSp036Re1bKkTaLRNogYjmyVWvZmoIcjOy7qyuVDSpNAVeCZkHSwTSXoZ3jtDO00S8iqnlGv+M/+LFEDSOSjTqh6L7jqEueTJbFGGL0glED+uQwIUyZb5In1Q307iGnbhi3cphjQdb22m0YrOzcE9WH3RtpoTCe3m9c36bQh9sHp/sbsyjFoI6ITJuZhrzLx2QLyArLWNFFmzrgLVi7fUTrA9dF+dl6T0zsUtZi4SHKrfdePc56eO3FsS7kZIkSiNxo46fhBgn/mdDmVmM+ZF4Lr6Oug7FYPQR0zL5lNMvMXc14PTlpW9V6Ao3GAPiI1jO/NSh58DoJMnYP0tIZSc9TDLQ8ec9DtaFN2FN7Bblps25HwEk5NcoR7Td/4xvt1/7p/6PKt49+629tL1+9jHIjdf3CFsczAX07shBhD4ZgLTlKRMLr7kPu/bGSqYe/X0tuMScaFW3UrUPOg62f7d/F23NGcYY0zxmHul+OTHhNZEAUxvGp0Adytmo6QnMTkAa6Tm0gqiW0280AjvNtBjbzaTG0NZKuhtXK3WdkaLRqr9vnFKr/3r+r0RiK0U3ZAzVytULoHxuD4Hj0bWJ1Zum8lU5XdVStizpjVMhCQ4dH/zZ7eWBNjEbVARRhOJ/yEfBWVZKWwzHqHvozEET/XEk90nElOKgOtvegM7RZ2sh7+sgz4F83HamPUPewMuq9BnYUl4ujJ9F4jSCNJlY99ERGk/Dp61ZHzfLi775vc0ic8kN/Wxa939WhZe87/ZwooIMOvr958zabrNCEorUlabXJpD3c37Xb62tFpPRTVhnk0ZFatZ6cnApGFm8n7Tz7Il4SiJl6GW8UTClSb02fc3Vz3e5I38FETmIiiATrRKoNvoMjWvgTqDZ4Fuig0e/84T910GFISrVrhEyMsrcTY+2yh2MqQ7w1QvcuWZ15TwmM6/iyEF8F87lo4dpFxEhETP3rkIziRWdjO6P0zABuG2gLlgXJAoFQ1t91hjClw0au8+IKBKTnyC5QTwUsS3d2u/a4ug+fp+RZOuVoSCmjZHu0/r0EuUCL8nIHB99wpQ8G7zF0LvIS8Ocs5u7yDES6fIbXpcJ/vF69W9je28eHLu8WVPuJ+lsDfRj+8EzGXslm2KR97o93eP3JAHTP6uzmJWQkZ9N2eyTWaVhaQceai5tD2xOOhHiwxNBiIPeHttTIvNa+8fV/1v7Jr/4KLnX70nd8e3v9wQdJBAowX2xMFfX3fXQxtJ4eFPseX+LPDvrJet1MJLOxfCpn5IO4TBgz750NMc/laPQ5b52nZqiFc/rD6K968jWy5nORazkRKAdgK3oX55hDmlyIgZ2QXNcsUXB/3mvK9tEsB6N7oEDJ11rhVXmtCvxZw1XOvZW2dQj3XOHJKKOIXuNuBA+HoRomIzA2SGqYk9GtjGD27vQ59hnytfwMdX+rsyNcpshw+j/dkHEUr3WI8pg5VcbPdhgHK0B7kuzxJ8hZRqF1NGO9PiiMS4+qM+fnqVCqdaTXMKoTSg3DICrmnvrufJmzT0dB8k3qKvORvmd//yLHyzogELRtO1NDoqdDRaqR9f7xmkhJmYrR6+uNyJgEW15Pv9/nqbM/GQw5RaY54cxavgtyktCRybidHC/lhGKXFO2u1+3m9k7GltfPzi+UcsEozuZBHOU5+CztrXqqR2vamooDZn8AqgbFmiUxjEAneU0KTBI6PmGW7fFJNwpW7R1/54/8RweNwnJpTCpKC44W1oKoTh5hJM2gpAWaPcrO2/K0DHcxUtF9wMAS1lJy4Q4eNihVoRh6qLnZIUW8eoQWgnq4apK+HsZOSSRRpTO0aTB9GIKcEVGAjEX+F9BCTDVx7Z+NeGdoM5p9co7TU9e9ZPRfyS9PI55Q1PXgWhm7jEGEqNlMAoWwOB9mb9RrbgjJ7NPoorVuGzy0LqKN8VB0JSKhvyShr4WKEhSn4nk+NWoYTLepa+a15t6iDjnLW5JkoOdQeUYyrFx4XuVNjsdIEa1a8W22banynkP7+q/9evuVX/6/ZaK/8u2/Tf2ONTQ+oW7lXWaz9kjZV+nLK+JRwvp0Nstk8pOSpepBP2doHaWpzjrHUVoxDOXXStrrUQ11XDsY9dWLr1GFr1+NXSeHwJbk/Rfkn4IljhIRKeMoIlz3apVYq1TBwzsg8qFoI2vNfdfntpz79fq76qzWM2EjZ9TJhsMOttGq7nyoX0ycIclUTujRZxbkw8rW6JhRKMmQGob0k4d8P/Wc+KwPja0+rxuDGfCt71m8iYRd7ex35XXJ4JaCTxni74iwa35YwUJyRzC0FSKWM9ZakNfSqXziAKQFNReiOtpGNtxJ7IlMFfaxHb2ao63OEwGO78lOneW0tiWtsmB5EFeA0snJuOve95wzWvWPf28HQDXa603Xr5trd30TUiarTnfwZV0tMtfRUUzS0bCAfVvSn//4WMQ/7pE9u76+btc3t9obzsfZ2XmMTlV7xSCRUkaGnupkMJ2HzvkleMkyV4iIyu2qnA54eK9ySJAlGMzoTc5i8E1iPvvoX/2Tf1qGFsFSHoejn6UZ1UNXXJ4ki6j1CVcQL4AaWXkE2Qhf7FyxVM1uDEIISeQnhiOhoiGcUj0irhIDBIIhZxax88fqk5leJxtZIT//24LyOUOoBnb8Td/wXsY9PUN1tTRUUyZL+HNxEqJ20j1hn5KiDKHamx1GBlpBlGUho/iw1cihM2BltqaVFhAhmz4kQ9mD9FpyraroZJhpSXZ7Gzkujbyaqn8nc2mBPhCYmIsbkZCjw5779nS9rWitrLh2GNocxpAevw+zRCoby8txyzIh3XPCzDa0GFfuF5Y6ke2vf+3X2j/5x7+k8p6Pv/23tcsXL6IjVBqUiPhmKv3qjJg6umRXFxRpCzKOoqpBm73+HiMitvGwMpBinTALNgrsq4KXEs09taPnCLkqLa3TuIdtq4FylBATduK/oTI0S5vuOqrhO16KiQw8BkFKHjbrr4HWwRCOaoAkJKLkxgcx4Su86LV4YnhKWU93Q4UEVF8bGrRqaOuZhMcBxC9Da7KkxmFGmZHlqTO0eb1qaF1G6LWxE+SI1vpieH9VJwyf10aNz4p+0P0EJBy140SNRIZrMUDCkS576L2KzlrwPp6HjhFVEfgGxtHnR2c2qwh4Pq9jZ2izztkGyDJY199r6GeqhhbDsjw6kr7js9U1KUt2PISC3KR1oJE0G0rNOKZeNafnVBTBzk01jlX/ak+32zYVoTT+G+p9f8YX7RUKQ+ktNyuClDSfiYHvfec6MIWvrq70+ZyJ09OY+cz0Hu797u5WxpjnEW+ojJ603cFpFfIACY/2qNngZzxbxDhZziCzvKezdnJ+ri9xXmxov+vHflzQsWtnteiE9DmSTA9pTy9hvRhCHbm62SSiqdpMgZtAjdUDJu9Nhft9hKbSj5xFWj3qerAQdDfIiIkjkXOzQOA1VEjCB86byt8OPey6oWI8DjuPWPBz86WEsm2ko+wQ/Jh8MzTgPfGm719qJmK9P9aRSMTlUlWw6uEfGgELPveFNwVsyOf6WX0NMwE7ZyEdCBtlBtzfX10rR4tas6HV1KYc1RbjBOnqFVN7wqiUcqbStq4ztAX+Zu3ZK9bEMFgHD4kEQ2cxCFdRN2sjpWdWRLBRRCs4Zx2GlsPwdQztL/2j1u7v2gff8R2CjiVzaVSkUMZjGdrOuAmZCGcyCDQwdGGxhqNV19kyMlxDZFOF8CoJmLXZeCo0yJ579dptoKu8+fdGJLgZN7y3o2pj5HNg5f25+6OD0i4iImBk9g1FAjz24tVrGV0gMgZFqDhf9eRAxSOxeMl/z9Q3OZjJ9QxWh6DKt1+3MRje23MOSzV+/L3hdAYKeCCI5cNKnGjLcquObyXCtV7h2o8P7O9TueF11neYm+Qzhs/iaLX+jvtzCSI6R/e0DaYr7z9eHksZx5CR6Gsd0XVAoNVQO6WUliSWz2mmUVPOb+gEVEPp3gR28CxTvEdNULL5Rgexe/RfQvhVX1lndo6gU4YZoNRo0nJey7FMrON3mim8WimtQ42pYdaaqqvOaT1f3VpzRjXnuKddVyfDxrcaWusY5eAJ6GhZAgEq4Wcc0+XxUceC5vMwtHzRC0Fs/ZMToT4xj3vbrq+vVLrDtCj0NMxjB52QqdRzHBSD6wB/L3KKHS7CdNYeYaZrZN5c5+vs8rJdvHwZ3aHMb/nuP/MTh461JxZoCIIVnYymhVyFqgH2xSJQaxuFwiwkgq1G/m6pVajsavSeA3h5rw4RQgtTK8kp9uJrNGHvbeilabMEYwdpxuQHyXGZNIGgWMH7gPszJZw05Mh8ookOUh75kBX27RiDyTiVou5Wo/fKZDDTSAsVMEs3iQ+dh0ydIB2ZslSmRhBGE2qEXmFI9sWTSYZRfI0ogVFUS5YdpbwHHIw1DQHuH9rj/UNb0bc5a8Ccnz06ORH0ChFKsxmzPICoKPY+2N4+UD5ACiqz7Z1yxangao5OeyxvH0JMpiLs2nZN5KM+brte6R6RS37G0FJi9Sv/8B9qxCDR2+nZaUzsoW6QRv00V9nv2919eOSKY90SNduEavDDIVAJy40i1VITy9pxr9y7iWY2gNoPj5EbdL2qe2C5tgHoo1xRpIUWVPmtxmy4t44QdH5mk8jFSg6D+KU9PDltL1+/bpcvXqpN48PjSiQxfse+odyJcFUzqFmck642vRpcrmWZGzqBvi+zrqsBq8rSXAEbZK+z9r+xrpE7tPNno6y1AkWpI9KyEgKExLWf6B/nnS1//K1r7alvlKwnKmZZ9X10MmtCZNdMIxwvDArRin/mu5n9RLTLRT/4uxownC8PHJe+yZ7pTx31JPqkXv6j7YIAACAASURBVOzkyvogc4bqbT6OUiM7GaHj4myZY1ANdnV4hmiKnR2PjPT5rKiAdbACruzwZ0fMjohHiapFaskPV6fFcmN9VvVzlNzRo6DnN9T9sD6sjprvQY4NkGySlcIpcy1sIJ/cN3/bTe3JaB3I+ALU5/xcvfqZZ3t7c9Nurq5ly6QNkiBoFDAG7jAcPlosaqzoBCO77QYjQITinpjlLdIVDWWEfkza6Hv/7H+mwe+Gi6NlYO91dcpd+EfAx8ptqJlAFJk/V9/6pDg8oz48dytneSbJfjRUWzeoRgb2Yj5nbCFjqan502HXQ8+/5iisSB01sMgawJ7THIYRSfVIbYirIXfbvSdeV2mm3wlYTkbhfV5TaOIUa9c6TAumFW9VEPbQpVSTWOBmCNyT18nC4QjJHaXsvfugPUASuLoWFf5hvZKQ0PgB2JgvDG0HN6ahjfsP+NGKwYfMh5O9V3kXnW+oOUsjVJEFvVdtFSHiRQvLaEPcl3pwkOkOBGECQyvFlaQG9uJrv/zLhIM6MDAKNWVKIwajf2rIWxghrWsy+px/U6nLmMi3h628tjXS6SKw7Jva/RunUzXITyP854ySDEZp7BBrwlkKpKAaAMuv5b0SSvw7FdfTLGacfcNN2qMecHEUzsfFRTs+OWsrFDRENDkfGI9oQ4ozwjxnFA9OhJWT76UaR+9xZ0yylaMNbY1Y6jn1WnlNqiKVIZ9G6sTOSDW0RCl04rFMCIolN0jOv5uPG+taP5fncK15ldGaOnEOclhepTnZWZfv4EGOMVFutoH08yG/hB2HQ+bY07mWIcrOScxADcc9UDhHpDa8bpbS3SeDM7JTkaBazrkc22gna30gHZSVD9XQei0s81zba+U96NYr9X7Vl9VY18+ozqcNreD9ojerDhzK8NDQhlGPaVMyK65dfaZNq3VbvQedJU2+ipSWyLWUfE1iPKqIgdn8QjlYzaK9bytViYza+dlZu7g4l9EEmbi/u5OhpVMXusVNlOxsMsCm62M8MLScLXV2UwSbhvb8IjpFnZ5F18F//T/9i4KO6zAALYoUU04kyQYVOmxpaM1426zDeHJDnirDgpvo0x2wpLI/2fQcUeaBvXWTTSrwItsA1u9qdJBMVhvOGm1YyCxYNaKVsWsk32OAfBUMw7y695KHMhOb99ZIYyhg+qwiMDrMRGNl8HpcHzsRg8qrk1EjH4TEXrDhsP4AREeT2nnIjsQwn+314bP4HWtx8/59u3v3Xob2nnF540mj9SICQmsy8h9EQSrrEbwUFMfaE1p7XRoaRKSSHbogSpSGFlXZihWsQQx09qKhCTIUzGSUKTAOioV7I/KFrAAZCsfohIb6R8v29a99rY33e+XMOARqW5i5SO5CDMFUUnKkknXscXmC/rOFG89QPWfWy968ZaoqgzCaNrQe39ZL8HPKqxqrsPxEbKjq7Mf8TD2l70P3X6KGDj2axLD7mJkZXjIIBBDy8fGJSoAwrrgb4gLkKLBgJO/b+cWpnqMaWTtxhs2rgq77Henw6K/sM2Fnz8bI57eekfozaI4/cxi9ax70A+VnNrCbSGuloY2Sud5J8hoh38CD7oxmnWFFzfvcQpBrd4PbPcGlBARisNI8I6cv+Tl1RidjySMGV7ola2a7fKc62blLXN+XoDOGwVTrU3M40JxBaqSPj9XNywM8eG50AU6zG+AEEhfQdXXuhj8P98ZGD3kx4uQ9qfrV96nosXTcMyoWz9zDvs/qwUF9+nCvqZ13hUqnAwcNkKr+c0QrOVOLQ8oOg0cSRgs0Y5H1slEGyTNSZwtEfHN9pb06OzmRg748WepcAIPfXt+EY5d8JeeuZWDrsICEkOkNv97s2iY5Lkqx4QAT0cJuPgtyokoKq6HVfSZc4e4YfrCgwQfEx8+RV8TLQshCmOwxmg2nU+B8Z+lg0i9o4M9WIFUgOq9xgN9XbzmEAnw+ShYMQdkLQTiUHxwYsu56GgQQczc/Z2jTWMoglmkSTzz6Z/J6fgYPMOaePEFCB4R2ji5zyLXs/qZEflZ8NSL0+vI8dljOTk+U47CSslDy9zUCtsLmWkDOrMvbzz5tj9SaPTyK/s4u0viAvsHkGCBDxai2qM2MHG0oNl8fJ8JrJ9ZvzYOlAjCruhpkwZ0wPtUBiDq36PAlT3+9kcBTo62CeKLTVbCkKU4/OztrZ6en7Te+/nWRoSg0D2IN+dZg13pSE31IvTYwVAXjkG/P4eaeJ+pnsux4T56DTqujA5Eqqtk+j6o4erHyqnKo94/phRzogP9+GNnWaLoSPHSuZOQCjeEM1uiN3q4a7KFJIjMpAPdeZU9hqwf8Gg6OjZQNuCFkK+UakVQnomvNWs5CRS6eM7CdOyLmbSJlz5xRrYmbVyjVsZKsqpVnNnc3ouQ95m8wjq41x+DaMHSISzkv3RBwG5LUWZZVPo96ZOm3UprCM0K8IUrSpBj3hM+qDRtyj9qUbtoY6s1a3CTZyYGeRH92pSjm80Z9K0bi7uZWhhUDi7PJTFUbx9DEQcSsxrXKYn1mv6fKmLtOfREiYRmuf9OjCdHgp1YVWTa8fnyvOrueAemFL5h+NDxPRueMNMX5Gee85ggEhIrsqXGNZi5yNDUoB4Ldql29f9fevvlMCBncmNPz03bx4kU0/9/u2s31tYyt6meTOxQOdfQsVs11psTiO/Ylx8gSg05nqqOFFIXuRJfi8HbQsRbF4+UwXDnB/omxy9rYmI8J6QQDRQP5KMqN5gDRas+RAU/oyE3GrRvB2HvAbs9Xo8QnRi/LDrxBneHOFmZqB6g819PyhKq46t9UI4GSEus0Z6B2EUeWf/DezqsvZT/VMNaIuxMuj+HKTkiGMAIujcikembVAFmwbYzrQfGmO1KXZ6bOLT3b2fdjxWhkoBoM7gfv+NNvfrPdv38nY/aI903XqdOTdvnqVXvx+lXHOpanRgu/AhlXQxvwhatmYgyZ2KQlCnsCD+bvBAWm8YT9R7mUIn9arN3dS7FyQI7IkWlGakxxuYCev1y2r33tnwqRMN0+2n5OpHqQTyIRjI3lCUOrkXRJhuIZNPu4mx8cjoL3ht8PDU51CjVu7gtKM7ynQxi2OiLI7oJ6uwwKvOdOdSC3KHCuWRmfnUEV0Sx6bePAiUmeRMbe8NBOk2J6mlsssx/rIiZZrTbt008+kSw4F21D6+jdsms5qmeT+zKRqz5XNc5+lmqcq1GoiraLjdJyqOY5O4gRxYahfWgPd/cyuJC5PKijfr5zinzH0Dr/6xRXvVflGQvrFwVaHQVPlSKiUdkIznuWqtFrOcrkckh9NryRrkrHRz+7XCktUtcEg6g4YUgNucAhSlKVFf3V+/faU5OPumheqTf1aYvpVl8QkFREob5H+wvcKWStd9SHhvE5R8s6KSYH9YFSPRufcyoHjqh/b0TDAcxQvircXvkD/D3ONekToljuBIKfUolMH1uetCVtZDVwY662jNfvGUTyqWZw8zq67uLli0DtWpORZb0NH8vpoTEQ9lBDV4KfJGunvQyU78m8aNqNwpVYLkVOxODL0H7Pj//5gxZXfxvUZjetqMatlvfwfhtaWr3jRXCnPowe3STFoVKfPtIxTGpFrWgvfbKhUbHAV8Nmb7jzklSw0UNv/r0FDMXBf4Y/rLx0fVSyeApPR03Z8bChRRPq80p1+BDmqk6JFKHzvqkkJdjugezyjyQXVQF1ZGFjXD/XRqBjUwriyD7VhW1YP88eYI2GeY32ZJ9965vt/SffEqFnDXmjHZSXxchevnylchGaIZADAY6kObZhY90LinYTXm1Vkuq5Kzg4u4FltOLZqsDlho4xtBAQUFYQ05Qvp1wMz53cIt4nheWwZsUabu3i/Fyy9kv/+Jfaw+pBNb9nF+ean6uWgoLkd5JRIjuvIYZWedoQ7FSwT3vHWlbskAkiTHJU9cx1Bmi9tghWqtfc8lcVhj/T7+vkGYbj8rgbi1gNhBVPlTMbP/6e95LLYzIQ5wd508QbRstpYPq9vltm6FxDSoBxgnjaUhwMZ/jsbbu/vW83NzdS5vVe+dkDLCo64s/kflBuXZ39b1Km8twa6bVSsubo2FUOWtMMAhiBGamENLT31D2uuxx51Qv1Z68Zr1XUx86Kuku5dWrWtZucqLMDsJ/kKnXfEvkmDJumxlDDmQPFTdDqZCt1qo2XUKaMnHUe+ZpHnhEjGxPHolWpRlhud2LD8tyK4NNRNxytqUdZyP3UgXtaEzzUIZ3BZX2zvLDq+mEEWh2RakD1c4GtaxTqPTBDf3g+/Pv47J6tXQ09614Z5tXQRtCBowJ0HM1ZgHHhvOBoB5oTKQRQP4h/D3e3Gq3JxDVaNWKkTy9f6DyAKICi3by/EnJgFFMNgLJvv/oGaIRl9knUaNgwvuzl0fGx9KWCEvLDlBqdnoWh/e4f//PSOCYmKZpN02el32mkhDpVRqGCXqIzoMNYts4ApGEzW89zRn1ALfRa1ISr6wb6fSxmNb5Db0eDs8fRlN/36lxCNc4VTpUX7nIBVerHfM4Kv3R/u4t8puvhdH2N1io5qaIoOuWY0ZcVonK+Gh8X13HExH1gPFwWMHxerynPVGFx58L1fs1GjMPuyMdRhBWLy35ck8nrGNqrt2/a9aefaKg6OSgYu9TQXr58KdYcEAisOROM6BHqMVMi45BDkucesGU3HUmNCKL5u3PQPItyVyiN7E0tyJufNYx5HYY2GcHqIiXEZNvmYvdGnTeOBdAxB/gXfvEX2sN23c5fXrYPP/qoXeTIKw6dRg8KtgpDqTUhBQz6UtrlsRZVZrhPR/9GZizXdt78e64zm2NoQ3qGxrXKuQ2YFb8IJbttOzpZ5lmKsrdK2PH1KiRs2bShxUnE4ArlSMckBqbfao+RC6JVZmyiUE5VtkX+ljz3cRtvGQH2GEX919fx3tJ83rKmusGUY6+RDC2djTJaqUbNipQ9r4q7fgb7ozFilbFqxZ2RnZxTIR8bRbEYWtAOWOc0kW8tc/t5wecUuh32amy1t8CM6XDIUNlhKpO9WGcZSBinSfBz20mziiOyiRwshte6iOsSqVr/mD1sJ5pZ3tPlIuS0OCmKYGma/7jSPrpFrXWzdaLKighi0qH160OHsAYZlh/rdDVVKKUVXj9/rxHxcG113t3CcKAHvf84e8PP7I1szLf29Kqhg2Q96fW0ofVZYj/wwIWWkcbccu5B0nJWMlUtx8ft8vKynZ4ct9XjfXv/9m27v7sJJAAy4OULGUOgevTo7S29kyMPXh1K9lx9JMpIT/Z9wlgZETAn0pVPDK1KgSLiHn3vj/+E7DKL0c+TTeJLMhndqEIPnkqUaCEIGCFk1fPn4ACJUHvUseQSYpBSS8/N3qr3Wcq51GhyT8Nex110os/AKQhmqw0NcA4sSh8q1+Dq/jwcOwlUlEdEs92ndVwyUJm3OqIkohsRFmSdnukr8LCDgrtIMhmBPF9ElMm2TgWGMvXBxJg4krGhdbTPppJrkhKFEIRyySL6TugO++xsEgMHOhJUYXIiPHy2awJRCEQ8t1fv2/r2WmeF/SQ6wRM7u7xop2dnURcGmUCzVCdqxs0XnmAMNjhWHsQGVLM/PTtSXXfC0Fq5aowbULFo9hywgL5Ux7ulO9k2jOAhSr/E/BOzs8mI8B1De3y8FEvw7331q5qec/HBq/Zt3/ZtKmkBtkH5i90urkmUYygFgAEmL0lzFRwcTYaJfqY+1OEpR/ck1nrIVLWR4X3qYzqJMYJdlFAUPu+pcKXPCG9RqcZu004vzsVmtUEaOoo29laW1eGKgeHRQEG5qMwPQvLCyLLv1BG/efNZu72/k1cvpXISyuflxWU7mszbdr1VRPv27VtFUB636C5iJkd5jbwG3OtwsLr3ukZYNnQ+u/6dFDWIDPB7rlvX6Q00LFEg9ot8PZCxmPLk7x9XkhmOMISg6uRUg8/PndEYkBhxgDHgbiHrkjQ9g27oEJB7dgECoVFekB65aqQTw79Be+x8WUELzcuZs3ZccIhCbrIZB8r5+EhzVYMdHy1DkQ07E5wN0J4YFxlyKrhSunnUhN94xrCg3MKLyaDCJMouEHA+vTYhyvXvUIVSnsivcjl6oxkJK3U/okSmcx6yY5zX3M/aG9uwzJIFDSWI9U98Sb+r5W61Pl3nNK8VOjNm3XImRPiDmb0Lo4s+Q7yQ4ZcvX7Tz07PI0757o6k+yA6ydv7yVTuDoa8UTuhSIQipi7i+6mc9wzanR4W8xZQnzTcfUz63kL40J4KImvtQxP49/+GPH7wR0Z4u832lK5IEN3OgKMue/h4bbuVuyMUFvfybJhVPWgzWXr6DzlCdkU0lyMPhYcdDUtweFHkvvhyqrokCsyxbW8yZwjCV8AGridoNeQIYEdr30TJGv2VSUQ0zkl4ejTgyuutmXEZ3Fh96DxPoWMXjModUdaF0loqJRBiVx8eHqC3mYNJJJZU3giZSg6fIFPixeo4VSq4HJbzXaLbgaNlwdefZytsIEe6UWzIqQ5B26nUsoePg4rwko478ArAowisoTzANhduMZztpL1++bBeXL9p0QTeUIAoY2WCvAj4OBdKp0fQIdS9Jqrq9veoCGj0rrhO54IRmNZFD0aj67AkqPF4eiRT1i//gF9rD1XvNo/3Slz9W27Poy8yM1YxqFbUAOSPbkefFEHk0GbLAwRw6iyJWlGkpQ5TAXjUtSD2hiH2udaN8pj165z7tPIYjYPi6L0/xgVbEu9nIofF+2vg7bxXRFo4lAwaO2skprRdj7JfO6W7Xrq6vVayPEdW9HEYyHJcXF0IGvvThh43BAlyP93z66acxWizlsUb83Lvrt1ljrsHIMfUeTmRAHn9xKDulmtFwjc7Z+MVxRHR6X3VY8jU4HGahY2Dvb+/kZMmBpgWgIt+kBQ3SNTj7wxxykDrDqmgeLOKd1+qDgCB7Int0EIo8vMmgkGAMzfIz18hB4YUQ6rMqXRQ2u3MmWCOdPyZ/7VOfaiYzIypnOose/TaFTKte0GE4FPtCoku9ddhEZM/1QJh4BhxA6w32nBw98gcZi3aF1bHXPnqAexJ+hFbm6EzNG+/makd1ilE5EWMz8HL0h9Oh6C9Qf10rHN7g8cg4pdGK+cjJMZDcAJlHIySMFXrA507BDaCwdHUMe0cn7zYRnAWxKghSaryT+VTWme5XVCmIJf742K7evVMulrX58Esfi1BFEBI9I6INpLtkUQ50eX4hR0d8EFVswGJm9vdUqF9E9lFuBFyMngStwMAqq8p9fdcf/RMHTQJZxIU6ZZ4El1D6yTTOgnEbOiWBGT/EFBGSxollW/EOyU+6YGEfq2F/9gC1IVC+N+E7FlnKQd2JIkS3oQ34FyMY9xwG7iAPF58J2j2Ubr7fPz601WarMB4WmMYjYSAxAVHCKXa4IIjDLusvUYRE6nHIouFBkMaiCXoI88OKhgcY62jFh/CA/0vhZDkKxwMFo+g+lbcVUjn3T/J8nRdeyFNdxOxymswT2ZC6FEneVmk60sFFpRGEYHs9T5RMqHQnPVy3tUQAobCrf3BHCIjcBkqaOs2XH34kg2zZcU2oJ+hIdjqovZIuQvvANu4IduoLG0xyw3HsHwcERjIQN0rlaDFvj3d37Rd/4e+33eqxvf7gdXv9+oOuFAk5RI7crUz3HosTULWg61BcoSif7zVso6DopMwR7qG76CKjnE6iF2a527lS1Iyjly1KpXhSdlgBpQ/KZzv6c+Sqw+8GL4kE1X8L4VgcRbcbyhVOkW+axoA+jdrNzW17f3UlIwoMuduQt562izMM7Wk7PTtuJ+SoplM5tRhlolvN+8zB65xttyK0klZklesHAcWOh3y7vF/zI7r1ykYMjow5a8wgdqSr9FVOGXLPWaE7nB2IUEna8jxo1f5niUlENb3B82figGhQhUsO6/AHWPbId2eYyhzXQzhaaijTMWOT8OdyJhmEhZxPo1RG4KJhRkzVQl9UZ8kpKAzo9vEunMoDfaun7YChFdOaHO2mLaboqCijEb9FDXqm7SD9ReaLcqdoMxrITJGvRARNaGOfwqHMEaY5CMFyrppUGc54H8/tTnzWfWIZe1635lf3JNQgv8Y99JFxv/ZZf9M5cbgW48aZj2oBqS1VO4UD40Ykod+SeEXdu40tsO0GfRzwt4h1si858jNlESSBc4pM4RTD5MZho578/PJSTirpFPQaETMonJ0PjCvnhmeGK6L6aBw8mOIgG5xnyxSyW8qAPIxFsvjP/9t/4ICRVd0WVj/JQy7VkMKT3ibZTDRJTjDLYXhgOhQtl2KBGoITjJKeTsfaNVyQw+Ajqok+l3VsmcdhWWFL2PFQco6rGIRESipYp+Yy8izTCYc0kCgMCLR7RiXdMy7pnukNa0GhmtxAw3W6iuSIvs5AaZpKlkl05QoBFUuRKMrvR8AhjKs1PZ4DauQ/9Y3lGd2hapv5FspnklCFZ6lm5GFWur/1DzWilUG0ofMwBufKwgeKe6s1mMPB8+rC1Jd/+L2s02QUDoENrdtrCi5RF5R5Z2gVtSb7HA8Q4tSrj74kZp2nBoWCC7guFHHMr0Vm7Gn3sCJRdDAfFQGrJ7LHfkVKAu+R9Qyi1E6GFkfm/uam/eL/+XOCTl9QjnRxqT3F47ehRVYM88lVVEhAVMtBorQlcqzV8FXIawjb6pksH+ns4CljaG1ouvaMCS+a4e3URoUy+TwMms+NlXE1vPyuRrDDvBX3CEpDZywiWrp6EYWFwV0I2gRCxtC+efOmXb+/0l6IdXl83M7PT9v5OcX7F7oPjQO7ipZ0NrjsLV/cl2Ux7nGk9bNz7GeruS07E0YMrPS5b6DzMd2tEnGxOJuIgl5QFybWXHn8QLNEktMcajrZoUciNWMUIqL5iLJlaN0oJCHATk+Nxu0Iw7aNz3WZn50cR3Yhr27R2TsGeOezxVIRjPWcU2WuTQ6Zjqi1g1HT6uM4ru9vwgmglWej0xc56wBT+f1sfODVcBRlQKLtoN5H74LJQSVydm7s6FhveN05k0FSjcYOeh/rJ4UWEVmUiwX/RjwpkVmj7WqcnSTNJq/Gk7Z8niPHHehnGMdsHtPlnwP1kuOvNd21yUj0IhnL0BuREoy+6pH6if8kJWow0/1M0vMQZYepBHNiV593dqqNmmScOJw2UhBOq2D7IFGaTMnz2tFg7W5urtu7t29FVjs7OY6zfjiolp9nYB44xlaor4buxDqqe1R21NO5ePm7vlcRLfk2hc/TaKGojcgpLRI8QVkhMIEm5oDu6UTsVP62gwSyGYM3uyMapUfrTQhjG32WvfiCjwsTLdpdBYNMToCG6cbBArJZPdJvOCIWIlobWiIhugrZ0KqVYA7LJgKQosiJNOFhJjM6yTiRk4jBCOopqtZ8kV/uOwEhDGFQ3E4sjFhCttmA4e72JhpWJ/EphsZHXluh9Bf8Z6/cys3f69vFnOZQpHHz2nYHQ4SpKCuyIo9oNmz0TvWrEd0JOs7yLSDk6O0Zxsv1Y3JugAmBLJO1x+BxWt3VPKen/cS4Oi1vHpyAkNI/D+Zg7quUaN5LHLLwYocRLf++vbpq/9fPfVX39RqW9OULrSUyESFItPazR245U29YWNbrlXJsiwUNHfo+x0N4fujkGB3QWmoAxViKP1ChgGBtaCr8XHOsVn4YEQhIzoXa4DuqZS8dEfNZPl/V2CsVIWf3SJGt2MVn5+3yZZA8QJdwkK9vbtqbTz8TNIyHLjRoOlVnKAztBx980F68eKFrkN/FKGNw+W7Y27lup5pYY9YvqDx9LbGdFedKFZU+E5XjbE4Xke/sUJd0wENYsnQkf/aad9Eh+Xfqp9NQGu0iVUR0Tv0ryIv5GRFlRns+PQOGZN+0f+iLvq1jGHIxf61r8meejfpZEZuYMzoBSuzLwsIBAanhM6JnvPeru+8I9wQd71bRIlSRbCM6Cp2AjE8R4/1avFalP1TPPtV79iKhHtpCNJMekemMXml72vNe8hybZJqGVvoga0TVGWsfskZaIu45R1x6WH2WXVkP2VEKRpdCpw6dU5e2/M86oTedGNg1tVBhU5Q2Qh5iYLr7M4RshbGNlisZ/MDlYFJ1dlbDCKgpi4htoWHYUzgMJ9TUksIjCLu7F3JzfX0jJLcaWvpvx6CL2DcMrVnfWmecN2QoB+cQwRqqjrJXNHLTCD50Zwxkof72n/vtB8NB5HpolE4dkjY/2+0pp5AsYx8YDQLHqk3Hygt1kYOn3WTbMW98Bw85Kus8m75ZRJcQ72puR/JIEWgIHETOc2Cx7FLERtAwQ4dU7Fua1+MlxUQe8hwa/AsMtt3ocxTNiukYtGxydIZa5bFxuDE6HRMwSDEEnpC7YvQY49iiFSHKOnILffG25M1/f2iildOUwWQzfV4y1Zy5+CJja4TByqtGu/b0hg0TrJDwRIUIuHFIzdXmfFjVryYRw9C/SSpKAWSOxY6Vcp84CjzjdCoyAT09gS5N2gon7alhDa8zWXtJNOMAu8+uYJhQ15HbyHvHIDqiVbs7crbTibpa/YOv/j20ZHv1pY8EHbOnK+ZDekBC9i22I6X9xX/e0vs2DK1Y82Xxh/B8NRr1dwEJkq+ixAmDvZCzWQ1tHFQOM7V8FM4HuY/147wQURI5ujmJD7eNsm/LUZINnI0S3wXvduUHY+WGILJBDKOUJ9CbGD5xc33TPvvss/Y+CU9h2Hcil71+/bp9+OGHMky+b3K1vN/RmFsbOp8V0BjlLr1itcHtHL5OySaE6ER+6uTtgeipN9RyVD1SroyZdPlhSEhPpkHpYtBYU9ZC5/3hod1mHtesaVrooUsMg2stkckkyKlOdR2NMEA7bLSFgGjoSOgZdEvUNAd0eBhRV2tINp3GVPD6vEFntPAqQqfI+SNPywOloVXYIYe8ydBO6AU+SkOrNE4Y2i1xLvdz2KKCuxaGXnfLCM8ZchWpoWEKRFyFhFwd9rAvjwAAIABJREFU0cqRpnxsMY/OeQ4+smWu+CrpEHWE8Yy4fX6t7/uJX5F77QyPgi7OIkhfBG8M/IBcxM843OhVjUFMQoVQBVjGciwCL56OAmKuKKpSQWloxXNghCQ1tehvctKrdQ4auNLfRvMK2iWettk89LvTo1dX76U/qbEF+aBRjnLUo5Emht0x3QjElQAQhCLLJAlSsDciRikd8tG3d3pGIS8Ye8JCGBPNryzNCMLLjiS1iDNzphZEntQHMnJiPbFKm1Ig0D76wj8xFMAeRMQYRdQBEMREBGb8nQQkdhJFyFLch1F7eIj8hHqgQnJpe8G3kbaNvKgXnlyKHAJ7QJNxe+Qg5GhAavVGCJVyPyjRg0ongKFU63YUuS88PhQaEcQdg4dznq8VgAyI5q2ONKRBDEkICxlFut2lHIZcgc47LIrIEc3QCMtwpMZRv95aHmEyW3rZnjji+r1qLNyn1BGtvFpqAzEgwN94tRB8siFJsIh3KtGRMR+P29kLOkhRHB4D501sceRrbNsHTt49KEFGkZBFFGlkHjC4AjFhJkpT7qMzFB2i2NM0tNfv3rW///d+trXHh3b5pY/aBx98KPkZGlrDmcHnDJmwoQWhkQdVhr4PHZke5g7l7ijNzgxdqcgZKmpKmJetEeSZTeltOH1GOCe8F4OFgjckW3PCRgf4nQ99fV8HQyaUj2LxvsFDQAlQyoPRPTk51fqSkxKz+O1bRasYJBQpnwsigbGF5CYCTDJ0MbTAbBhd7p999hQtnVUagOQwecul13D4PNX4KjpX+8h02lKGbWjDWc0aZ6dGagetfL+7WimllCQWngteBpGtkQCNMVv00ayuL45GDPk2+QU5MzwdRiYGgnNfclilmBL94oFSZ9mAea/C4WB6VFQD6K1luk80++GzA5FShJpfvMDr48OuHU3RI8EVUf51BMTcG9rDNlIpMjRltq7WOqtBzMw116BDD9LqCzlCJ6pvcN5rTnTirLsfs0sRJZuJknGWTBSzUqq9u83ID8TS+ddg/DO1a7+nc18MsFeDknTQmbTTkTsVoZr8GRUhkc4bteM5TUTCZvEu1e/nfO2g1aDD59Ljch7gIbWRCHVEtAzc0EQfavEpfTsBoQkHlq93795Gjfrjqs1Zk+lUHaSQGWZgMx3LUPmG4C7bMaqT3mQiTpCcjuPv+J0xVCCb0kdnlGD4dvpc3kdEuXz5wUaTUZsdMT4oYDoVzDP/06341F82IcCgzHWNI1w7GqW/4W1xGKJeLQg4coCEBY9FODg+OZbXoVmCRzRPmLbHx3WyfCOChS1HNAncqwg3IfCAv4K0QI5CuaLFor2/uxOzFpr/fr1p24fHtmMaEZGR4LqAdhmuDRUfV3NL7uQo8r14XjwzrdGiDCg2mnvA2FIjqowLr6+jTtR1ykAUIhOoFWSIeGdEi3V97jX/GudiaKTl1OSL3UABD7AveV7eAgym/GmWcsnpSEOr0U+iqIdh5D+eFygSYylBOjvTkHGUb6xtDIQPuCxgXBndLoqNkqhIDwRxLHJB0dgeo0DJkA0tjgRpAVjGQDd4lUS4GNqf/9m/q9eASYGOgXCieUqYVe7B+Tg39kAmkJOA9aIO3E0TqpEdRrZD6NOKbDFfyNDaCJsMY3IMBtf9qlkjDBX7Y7KRI13Di3xOJRG5V6vPJ7Jloka8N9c76/tYVyB9omUiOFrMEdmen19oXWhy7xwsBhSjZKIWeVrgY6Ja/p4zArTN+/muUod0KATBJoky+A6BVoR+SDJgso8tn9Yf3Trb80yFGGva4VrdBJUOkckpTDUCtu6Qs52tChWd5gzksIXR2cfQe7/PHmDR533VeYkIWU0iYiCGIOzMfXQMXE1MiugTA9URvApbHZ2phh5pvZwS8HtlGPeRXxVbRWzZWRArGX+4W7fj+bSNR6FH1VqUBkFpaFkq+qBxhuJsRk2x6n1zAllf6xtkKZ7dsqSpVW6nqprmZAxnvpbPCSSTmuOI4lRipHRU9CjnLNXxlpFTTfZv2g05q+F5KNXWyYF83CA36TXeouKCeF5es6yLOFdIZeqR3EZtuWDIe5Y9JY+oc0KzUsZDGnh+oltQW+T+6ora8RvJBWQozsnZOZULBHCkHRn/t9b5prHJin7JV1ftow8/bF/5+ONESwn0mmyCyHhqTxytJbFh6EY92we/6/tkaL0Y9tg7yrqmIsTA6EqGiHzeuM0XCEdsHocYCr4ivMznalMEA0Qu1l6VOrJkuG22mJogHFGHFNButLoah1Kn2TY5wfOz8DzowiE6e5CauB752Ac82ft7DfMlcR2RVvQ/7WCk6VTJ7PnxcbuFYIFXu1q39d192zAy7vaubShahiAhMhat8pbqQKROKqPWlmfH2pjZbKGoFtzf5USaOJPNKGJY+UxQNLWAsCTnPF+OmZssgN7iv+eMraOCYnd7QRWPoZ9OM4wofKi0t6WFpD1r97PGeGo4Q/G43RcXQ0sRuCNVEZvSYwQ6hnlMXjCmvwCVBKTmKShiH6tLU+T55bSoK054mGJT5kFkfxjKjLG1oYW5SQTBnuKsMCaPCPf9mzft7//s31WUAnsW4+zZudyD8ver8Fa5npjgqm9GiQLpkWbg/0HcstxXp8YKwY6ojUgXmWQOEXmPBh5RN264ECWB0cJIsQZEi8CzfM4nn3yifCmQu5Uk17Eh82uOjGUwVEOZw8RzHdWC0YQz55pVahAtM3FMX33wgeb1skYRZa+Vs8XQfuMb3+iMLWcFQ4vBpc7W98b9k9OKCDgm0PCsOA58psoZUqlVR8HRpPY/G1fUqBwyVNS91DrMvoGLJ6jYadQaZFQpww7hUjXeESHZCVFEmqMD9fuM+u19ej+BREWKcz5WjWYiN8uUKPe8FQLySMtHCHnwQPrGIsic0wGcGde3U9bIOrM2HSqSQUpn8Bt7EWMY9wy8UJABO5bpkZu2366Ug6UpRbCOR4KMcd03GkYxasujeZTQyMmIASRR8hXOj9A0c0zUNwDfNEru5KQZJuW5gMMZdF/aM3a9DYCTgXYTCXA7VO5CHapSf0W+Oti/IRMBAkSP/KC7eT34Pp5GhyeiZSGfCVODBlo/8b4tZVCZNw0IWZZbZCizqBXsJVHOZxq5s4PL99McCo/sv3vLnFrg42hTSsOb84sz3Su/50tpifVadbhvPv1EweRP/Lk/137sR3+0ffrJp+0v/IW/KIedaFajYHle5FKDeMI5kl79jt/z/WrB6IXqYiGX9WR3HfcAtZD01OtITiPQeOkQLcCzUYxNjKzwooIZHMa665QEa3cbikLKUId3KShakZBudKSZqFEHy1SLgJDFsjw5lcIGbmSRUQgYWPIseCOQkAJSCngMfB2PhroqRiQxoPcRAQaywVG4vm3Xb962m3fvxWrFSKppvrqIMAaJ6QxTGV16ZGJog1Qy03W4PtdlczC2GN85zx+1LloP4GkgW8Hb5AuoV0tBrVGU96PPseQMX+fPBe3BHiWPEu3Z7DGzF1YwjjKsmMKxzEbZIlA5HxqdnPjPESYebUSfodQCcgqyge4PBTefax1evn4VTS5EngpiFV9mh7N/MTGmzxVxv4LmxSSHvR2TN/gykxtDyx2Q47ah5d9vPvmk/dxP/5Sg41ff9pX24sXLZBwHYQ62rT13OQEizUS0EuUWQMigIEQAIZeOiqQAUlEYEpSCGjTOZx3lUCXr0EbQf+/P9JoCw/7wD/9w+/Vf//X28z//811O10YCQ8Z/JhY60vS1vXfevyAGRr0261xhbRwbnFQ+CwXy+sMPZTxhiCN39w/BvPz008/au7fv9LMUDiVwaXBfvXqln/kPghSws2cb817uj8/DoDt/bASh3osdFj7HeejQOYc2L2Qoy7zPAYbWDnofhYbL2Z2V+OcTJMj9k7mCodxoYNDrOe+VnicJgxhZ5d3F+WDONjKX06U2/l0mQxKmffvunZwpHA8cO6BWjb3MvuCcBxl+GXw3zyh53kmkalDQglmjoSYsxTY6bNrv+Te+t/0nf+ZPy4iSFvn07VX7yf/iL7WHLX3JIbtFeU30QM4zJCObTkhrquVfUkubRC2eHeNBsIGeYs+vbq41ceaRec/TmTgtammajgT3PptEeQs6jr05OV4K3sZxrSkj8XeSj0BaySklVayA6LlhUTbKIRBaUv99iOb/U+wF1109do4LsvbP/tnX23f8i/9Cu7q+kk5eLk9EhnVbWNWwlyE1yI5L1AjMcBxJoXAmeC9G9urdlfaNkjjprxnpsnCaWdfb25suR0vqCkP7V/7yX24/+AM/0H7pH/1S+8n//CdjuAC1tThnIAPZVpM9FUqArv/O7/8DIfKRqU4hDqJQHJBkxeb3rrel+3ngbWXJi2qUsnOLuhhlVCfFkF6g4IvszYoH8LhZdUl6EUqWRKq9oY3m8AlfZJ6CiIlFI/qJhYvwXIKeNYvqjKN6wOj9iiACk7Kh1A2+Am589aqtYfjN6arT1HXm9t1Vu8Ng3hARR3RupYBCVm72aBGGnsG+R0sJJEZJ3ZYSjlN0fXcfBhaIkgOc38nbunaXeaJJqUuV0X+zwn4C7WduKl4LdqCLy02q6TzoVGzax6TcW+mFcXC9ahhQDwGI/BlwLkJHvi5rjE2IC4qg8lNA6sCTREznlxdRWyZIDYZjoB5SBG5dJoYj+a6AtzyKytFuEBuioQh/B1HHZCi1imR+8GHfPvvWt9rP/sxPt931VXv9bV9ReY9gPP4WyCkJKmbM8hkqC8m8G0qJiEblYdkZyoagGtpqJDpnNA1xB4HlntjB4e9teAxjsaYY2j/+x/94+9rXvtZ+7ud+ruvUZWfKvYY5B7zfUWA1JE+uqX2lmXqUKqXFSa9+J+dIjSxOTmVs2Se+Q/4gz4UD++ZNdIMCHq6wN1GtmpIItYl6UKJa5NsOB0gIMByK1axrl+9Uw+h7DketT1NFucZTea/r3eVEi2H1u+Wsp3zXbkbdp+WedGU/mbrwWirKtkOan4ODbnY65WRK9STjVlCpy4pyDizPA4plp1a1xiIPRutPMfYTuVJGMfWpypcYTajGLDF8Q5GQc9DgLIddGx+27c/92f+4/akf+9G2nLR2tzm0q7uH9kM/8qPt0/e37XG9VQCgZ0onMBCRQIooI0Te0X8yilFMLmOErJ3QXpVRkXnP8F/eX10r9SDULhGQGEVKu1tkchcVFG3Ujhaz9u6zT9rF+ZmeR07pgQ50SzlyamiC0U0dIOQs8+42vnIIxYWZKgABsaLlKk1qOK/cMePsWNObu5twnGApZ/nPfEbnvHCShSQlQVGylkgKciJDm7WySsfsdu366rrdXEWPb4I70B8MLY1O2Es5JNIXO9XdstTYuP/ur/219vt+7+9tf+d//zvtr/43fzU4JaRl1iuhf8gAelE1trnXo3/5B//9g72R8BRtZLNRvxR0hvtlwLIFmhquJAlrY5VEFoMvCDPGDmxoKyEASBhGsLpqkKjOEgmx+fKaiohEwgnIzA0BRMpYRv0Txta5LtXGZs9KDC1K5IGer1yH/IVa1h21F5cX7fzFizZaHGvIOYw09VKlycXDY7u7vtHsQv1tRozR8i42QmO4lkft5OIyiCdnpxIs2I6CHe5uZGiV+yWKSqIVbobauat5RLCZv6jCp0IsT7z4gcJSHjMbnzuKcis71W/mRJLawD0itmD4hZENJWjIRU4FuWzGzGU0F13B+sgAWGR5dqro/qOPPtI6AD1FnjfzFOpkE4ZX1Hu14swJKTHRIeDQhETdXs55LWAwnCOkUB5ldrJi8tBXf+anFdG+/srHMrRRQxt5Ygwt6xeQ9kzwVhSb08c0iHNR9tR3qnHkaBTAcKij26HB4981n1prJW1oLa/8m1KZP/bH/lj71V/91fbVr361i1ydz/V73RwCeXdkWL2wGs0xT9edmSCTCD4zATDzbsG2j6ECL169lrGF48B6QSZE4RCtYmwDLttKMRGpffzxxyJKuR4YB9b55eh8ttL6utbW6+37NlRcnRRHluiNgI/7//xsncE19phvGUa2Uef/lN/gUZ5CHNKYVo6AjX04lvHB6j6lCDZaGirdRf4xI8yYHgWkHCSZUOrB4XCvYXMPdDvuUKT61SSDZr299KJKeMIg8m+n6hT1UuhD9cT/xyj+b//KX2p/8N/9d9qC6TLb1h63+/b9P/jvtav7dbtfgQYG6SZIRIFqKWd7oPcyfAag7TCqnlsrB2H1KD1InhUUErQQQ3P/+Ch92PcLj5aI0tuUMqomPwaKQF+BNfzB65edo8aQEVJ76EFFjkSw6eTHmezHqZLD1BAAYGluDsO4fmwLiIIgXZtNu7u5aReXF+3+4aG9fPWqvbt6pyYT6np2dRODTlKPPDG0qU+cxsG5xNAGKS7Ifre39Ht/30W0BEywjk2aCyf5oBwtNkF1z6tV+5/++l9v3/e939v+xv/8v7S/+Tf+phBViMGUk4GksTCk0+h7LO4Ljs9v//0/EGKahDp7Xf7et4l7GtmqwDnZvgirOyNZsDvPNQ+BFXiFlGxoHT0LPlaNW0a0CTUqL5gTYZQjoq0euUAi1JO+9y6wMt4Ui3h//xATaj75RHCXolN6hgKvjA5S3kfHp215dtEuX72WUglyQkzOQPgog8DQkutloVWSo367sM9o6DCXoWV+K4Qc7h0IAecBCJt8NdfVuLccXD5V7Ze7TGFoA0IbKhArI0c1VvZevxodOAJzXqaOqNPfc+iTINEZUkWb4XFFHrWvJZVylKIgX5bRZUJRLmWSE4DXmzMdP/zSR4JvEWS8VBnlzMu6zixY1m7AQQqBz8+8UZIyTOt3oTrog6ZvQGabTtrj/Z2MJYb27/70T7X93W374Csfi+xTDa3qaUvvZxGqmHurvrEgJChKctfZ9aoU2dvQslaG5G0wvC92fJ7Icyr1GhHL0ckZqTh9P/RDP9R+5Vd+RYbWTSAMTwv6Suheyj/H9H2RbMiZokQi+6nGbOAwGkIIkoimNaeD2/GxolqGRmA81VJztmiPGNvra0XcqrO9u9M9YzS//OUvK6p1QwvuEUNL2RLv4++MGqiJSZbQGF3xuvF5FWkJ/RIdkCqkq3XNlope/+pkpqrq23qWvF/n/JfPcPQtRy7JNNZNMkzJ1lU5T3Zuixm4MSBAcbPkJIYQoB9UNqgRjrBS37Tzs1Odfc496w7K1SNB9BGPzkcOMsyHkL6jXal7FLgGW4Z2q65P/+P/8N+3f+v3/Jsy6DTHeXt9137wD/4hQccjupIhXxBVu45c0Q9cDuxuG4z9zVrIkLln6BuQvmNy7CLzPQg65f4/+da32uRo2V68eqW0wO3dfeZ7o9+6Uuq5+qzJ7c279vrVCzlorAHnl0gY+SDFhzw6YnaNvBEkDO0q867AxRhaulzN4cTA4F+v1CIUNvw3v/VNOYhvr96365vbKMtslMsFXB7oVA/vC0VLI86eKE97AvIYKUoRnu4f2/u377WP5KcxtKQyVJM+j5QcD4weRxawHdiF//Vv/a323f/ad7X/6r/8r9vf/t/+diBwOPK03SWindLDOgYMqMSHdoy/5ft+t+xsV3Se0YfzCVZYNrxSLM41UCCcpAMp8NqdqGt4EdCh//OBC7gkktc+DGyIDa16GCfjL2CBpE5nlByGJlq40V0GeAxFf3Z2LkMtg8+YKXq8PtwpX0szaSLW7YpyDFjO83Zy/qK9ePVBe/HqhWA2FoXfAQOjRDCURLd87R5XyRqmni6gocXZWTtiWPrlefSaXR7JALnPMVE1xvr++kaTRxAmbCtfYjVPoxRpGLE6AnBU0xEoBqU87majvGq28lOEE61Woo7W7ROzR2v/71TMpZlEB02moXXv4d6gBESj9YUIIej4MqHjS90D+R06cWlvM19LpGtDG8oUj34ao++IrAuZIgrsA2ojR4siQynQAo2IlgP4yTe+0X7mp/6P1h7uZWiJaAVLZa9Vy60QCKLzhH1QOoIDVZMbPZftfNSI1ftRc99dJFnyQBX2t/NTCWyGFTnoQK9EtL/8y78sQ4uxq1Dp/8vYe8BJWpXZw6dyVVfnnu7pyXkYcsaAqMi6iguKiSASFFByECRIWpAgBsISVkWyBF1QMkhQMjIoYWZgmGFyDh2ru3L6e85zb/XL6O73Db/5zdDTXVXv+957zxPOc07w5zzQ+uz2I2mfn4fWh7RxB8tkbBaZMove3o0RtqpCLM9Jas4sBblPTLqxRfuZ65VZLUlaDAiY3fHaWbbj5/RlZD8rzOxXRtkjFL8YUy/z88R+BMgzXYMBYiNIcVJ6wcpNA4zdXOa2GX0j47VDyykHGYh/5FegxaLhEF85aRBqvLCBDRh60kuj9Cg1KitdmrOUgS4/D8utJH5qrIug6MzADcDHxljEEnYzodYzt5aJgilmViQEyumOgam1xwT+HFGsl5XVXvezn+CAz31an4NDbyu2DOErXz8U/Zkc4k3NUiKSLKPkaZ1BPcUulGmbXCw/L0vHXniCe4HPl1ljLpORpCnPY2n+0iREUwdReVSzLOpFJ3ie1lw2q+dUqyDdFEepaO05rhO2I5jhyaDEtac+Ujp2JiqmRRxCyXt283slsVpEjBVOjtgU8jj0G9/AF7/4RWPOt7dh9bp1uPzHV2DpsmXO6IR95P8daJW9O0EZbw/pnZjox0yLSE0NsJSvMcOYpluIQzZ6F1aixSCFiRqTr9/ecw/22XsXnHvORfjTk08rSZGgE+81zzuS0agtkTQRGY2/jt9lr8Aadb01X2NwRBm/hD3YGiqYk4/8Zh1vlhccBAT+HN8kGMm6/WHlQtc38WwyRdFSbomrHyCijtNRVcSihWgjAJp9Y38kRP9BkiqSAlpmNlS5IqGGoxeZ4SEBLf+kLdzoSAYl3jjOqYWiiKfYa21FR1cn0q2UsEvrM/Mz8fChjOPocAbZwSEUR3Oo8gAqchNw9CiCCHsfVNaiwk57m5xvWKbgyc6sSepUo1n5HBKsK/QIZZbpFR2U4f3vQMt/CZYug2Cg/qaLuthP1ViUywxNUMN0T33FwNf49Zy8LqqUrWwEZ6yk51i4ykJsbtofmL7nJFILP3ssijRLksySWoxow83GEhSJIXzGJrZtQCsGuWOyq+xatVKyvwljwhb+nkBA28weC4MYp1VMoH2TQFsuNYDW92iNhDWWoQeBVrOLtsw1ssB5PW968L9ljj4T8UFiI2h0YxDBIMmTbMayJts9zF4ZuDGjXbp0Kf7+979b78mNTXmQDmZ3/HuQjBUMVv0+ImuTBXk9U2ewwRaOzyT8aJZm4mXbZabUrOCkmpqRSJoDE+8RsxKWt001xyzz+LoET2a0JEeRUMXv5SGkYHRouCEW4clbnuXpW0E+CNz2/vI5GPPVMc8DvrACb5fZBu9v8B5owsNE3awi58E2IIBhJCTj7I61J2xt8Oss93nikIBKo3Hm78uMSADmhCyMaGOVBpUTCzk0JRKateS1EwwIMiyn874zqxX7XYGpAa0lMLb/eNaxFM2AT2VsR9egAEWM/OJ6BddceTn2/8x+OktaEgksWLFOPdqBkTySza2AeqDsC5OUZD1l3lMz0iCIG4uaZCgT9DG7SVZ3kjxn6zXMmzsXGzZt1PqYPHUqlq1caZ+7VFZwZlUSL03LTNmVwlFDU1MUA/1bMXXaNMyYMUMJEY82Au+iRYucH6slTX66wQus8E4XXDmZGSzBtVYuOEUsSiWO4pabbsJnP7GnAKxQB7b0D+PIbx+FTVu2SAGNt1XBmOR4LaNV8d35WvN9+YwJnFQwFEPdVUMZ4BBoCaTSRlBbMKISsx/L433zPWkCLRM3ZrT77L0nLrzAgLZcqpgtp+ahzeOXPVr2uuk3Lc34zjk7qRgw1qcdU2lp0LE9GSGg/qGNTiZaKqlFJUBgqdF7f7rF7evh2gTO51EloYAwPgUhPBGDBAFlteGoyor8Xn7NRy1eXIERZqlSRD1SQ6FE7nBIPVsrH1NWrg1trW0CunKpgFx2FJnBAVnDETzp/GFqKTRejmt0p7WjDen2VquvJ2ymlw+hwIH9oQyKI6MoZrIaA6qXWLsJo8RactyYyMoU2to0/MyHyl6urJdyeQPrYZKsDGx5HToitfj/99LxtkC7LRgqQxMr2oIcf2DzXksBy1UWGlmDcyoS+EjAXHH6PwFtI9NyGafvV1pP1w4qQXg0ouDEhr2bBOoEWiqmEGi9IhdHFzzQKqJ3bQICrWcyW6Bmrhf+fbjQCbTsMbW3tiAq146QyFCvvfIyKplhdE+e1JBg1EynnGXGeslGwLPgzAOtZv/q7NvyMB1jsfrr9vfLg6w/4D0w6usBoN0WIH126l8nCLRLliwR65ig5cdl/ikja5Bn/lXJ1SkxkVRGoA1ocau36IJTScCZHIDMsP3YAUkazD6k+52yShDJhdyDBFuCrCdI+TlssZcDc7ZeCW540FxQWEYmMPP+8H77Xi0B3Veq/L3094TPRNngv5of9xmpXFvGfgXBWgpurouq8ys4BxQgqPkgzgsaeC4CX4ssW90jJ7vHKpPOJ/YL3XiftRrGjETMlIK9ygqyI9SO5ky2BQayzHO/CYDMCllVUJ/WjaToo5JTwcob159kZ81gRZKkVIVSRlvBr266AXvtuZv4L8yCl6xYi0O/dRQqPLfiSeSZabv5WIIxX8tm0wm0deRlCccRl4QCBgItRRe47pLRGGZNmYIbb7heLYVYIoKRbAEXXHgR3lu8WPu4o7NLY0pkDFspn/1dG42LUhe4QqenKk47/XR86UtfUvk1lytg5cqVuOaaa7C1r39sxtiV0H3gZUBrAE4CFBWwasxoGQhXK6pA3nXnHdh9l3nIFszgYTAzgu989zgMsVJYKDrzgTGgtfae48C4cUKWxHkWklOjc9EFnFww2cyouDQESq4z9mhbWlu0frmuef6wtOycHjRHe8sz9+nEAAAgAElEQVTNN2PPPfbAVVdciUf/+IhVxSTwwzlnaxVYVptEguVoMqpbp23nSsdubMPRis3xwgayGxFlw/nCjYXQ3YFA66julikRuGxGlr+I5kZodrNyrv83BrY1RRy0HeLC9kPRHmRTiZTNzDoXE1PzcVJ+JFKEqhgZJbu4aM72tC6KJ3R4dHV2GgPPlVXyOY4eDWNUY0BZRSqcruGhzFSfpJ7mjjY3M5tW1M9IlSXfPBnMI1kBLn9XWEauA6PFfMNYgWDN38zw6DNKU2/eTi5wOkaMMqsdGkYxm5OQBZnIssr6P3q0Igq48RF/yPjKAclZvAYetMyuFYy4/qi+h6YAjlHoxypUyvVzgNGYIjCCrbn9fPRA4/ux56377U0SXO9TWULYeiwsnfPg1kJ2QJsnscwDrdP99CISfDsGMYzoVZJxvRSuEdlsBRxI+D40bebvjrY29dbJUGTv/bVXX0F9JIPuKVPUI5d0HcElbOM9PmvhwcI1oIOTTHiCtdNrpQyjwykr47ryug9YCBr+tjSCmECVQbJ1jknrQdjfxWCWSqAigB166KHwQMuZ1QZpMMCs9S2YbYEpWKK1Fo4JW0n/1TmqeKBVgEotXicUz5iSUXueakl1ZiJNGudoae1AV9c4VWP4+Uk6YabaTwWpoUGVk7UGQxEz0SbYtnfoT/6/Z9mzJ8e/s8okwHF6wrxGAS8FYrz7kJuVtPv00bZSo3XhzgsvpbdtNq8zyVW3bB7aiSK4b/R7RX1F91qmW24sX98uENNbLTAzblfA4+Q/zZfUBFKY5XpNZZ81spc4c8pETJrQi1y+iLfeWYC16zYoi+FZRNckVsfsPS2YtufgEhPOpTpyjK862dqsIVqrIFIr4767bsdO22+nEnO+XMXazf048MtfRT2axCi9XKOWOYmU5TawdJLp2+qladk3jsVEgOL3cPqCQJuKRbHPLjvh9ht/gVHyqmIQyJ149kV44623kMnmMGHyZOQIREV6/0ZVTSRwMbBJpuKoVfJqxV15+eX4wr9/Dk1hgJ3NFeu34pjvHqeeJQN663vbOmUCwqSMPVoyp3k/OO7IknmN2SeTAY6LZkdw7z13Y48d5oD6WgwbFy1fgxNPPkXaB5u29Cm5YTmeQhfKaF0vXIphGpECirmcgg+OdTI5lKKhQDes/ms+mxfQcp0QFEnqZGBMoCXueJlaPhsqSl33i19gl513xi9+9nM8cP8DOnOIg9IVZ7WDJDoSZlNNToc8hVDr9DkGtM4fVNFmIAvy/TMt3AY91tc664oAjDVsbE/P+rQyJRnA7ENGVZbw/V2NcOhrtMHLqewhr0QtbOqe2JyZGSpbk9rX1zUmol6ciV5nh4ak4CI1GPYFi+bNyMHk1pZWNdIJmNF4VOA6PDKMEQ4rDw6q3h6TXibdMELqOTLlZ/m3naVksS3NIowHGH0MMwNDmhHm+A+zU/685MhkgBxBmM10+rWO70bruE5UzVNK31MiQYvjQ4PDKI0SbEuy9eOi8ED4kdJYQCVo26/73pUfZNeh7s6sRqleBLexCoVVFMYcWFTedvZS5h9tw+bqP2vumRR79njNYEBZrQdcshprdRRrNaTSzbrHZLLywGIkLL9QKS9Z9cKymrjN1zkxE366dJruKpYlezWfhvuPmw0msKZI0CC725mWE7T+/PxzrI2JlThj5ixtIM0BxqhBbSMvou4zsGBmrnkQN27lMghucl+iVf/NsXZ5vwkQKik5Zw7tE3eYNcygPTHE9QC3zYS55vzrM+M76qijMH/+fKxZs0aHnVd+4nsFR3oYaPoZXYFKIKtrADmVvVJ2zwXCNsLvWJ72Ex48Gnlh0AkqwjIZuQUtAlqSpXjQsNdEwgn7sH0D/Zo1JNeAooUt6WZ0d3ZJHYeAS2AlONMhiwEv5zEpGsOKDkup3jRCVmXsgfFQ4myh42BovwfUyvy1WAXMxsqCvzxA6k/NMY9JkDaqNq5apvtGgZnA6IvfNzZfb6L/EsihPnHDBYeZGltH5Ya6HLNDHpLFPOdOYzqgL7voAuy/127WBw1F8Nr8t3DSaWehqaVde0OZMiUmHQNYErHcfwre3NnopiRU/eZnZdBcrSBO+cVQHfffdTt223F7JELAYL6ENVv68fVvfRvVWFJlVwldOCKfRpY44VCv6R7zfGS+JE6FEhQT27CAvIpQpYgD9/s4bvz5z0DTvXgYGK0CJ/3gfLy64B2UOAmSSiPG6mKlLjEfjTsykA3zzCojQXehShm3XncD9t1rN2XjfKcVfUP4zsknYzhflKJtnBl4DSjlcwrbo4moErQSAxBxKEzYiH1ahbblIqqFHP7w+/sxa9oUkVAZWKzbuAknnnIGBjKjmuPXiCP3d92InXw9JX609uUzK5WQqNXQlUyjo5nVyhRau7vxyoK30N7TIzBl4MAyOUdzOLJIu0n2a0mo5ZolQHPd9vdtVbB/wXnnYp+9dsUVV/wUL7z4shKNQrWMkVzWLPNcy044lKJyVZhAO1sr2jxD3UHykQXuZmkbfY+xwTcuimjMyDy+9m1zjJ7gwk6o9Qr913WIEmiZbbGEUaGaCctdFYEkAZefx49HyCHEM8bY52N51CnfqARCRSaWd3N5k4BkhFojq9is/1gS44anxBYPG24mHsZDmWH1TfODwzp8+XAknCEmc1oHj4lMc7aXs1qMfvJmOk3WZWYEueEMigPDqKs0VDO3G4qXkynb1YF0ZxvizU0q+WhWslhCfngEuYFhFEeyqGtGy8o5wZ5eo2zrNHODGdK/OG9dTjB2FHsWubUEglmq3ftGpkRGoiPTmCqLybhINcYBrcmbRaw04mcXfWZA398qrcg+WnUwAQor3Volwkgkyg65h9wBxwMh1cRo3DIK757iD1MPFFw/vnTJZ0piDjOoF194QYcJe51TZ0xXMFeolETfZ4QqIpKrKLInziqCSv7evFouIVZY9X1wb9fHz64ess9wGxm9K0l7YpmDQH/If6S07Ga7fVWCmeK3v/1tEaEoWuHHaPinZ2KqquO4DpzrZJBniZ/1xYJApPvrBuv9+wbvHX+MQO77xj6Ya5S5dSjQhKAVHeO6xJ5nRYb3cSSbQ2Z0RJkty2WZwWEUsnkFKwTb3m5jg7Jl4If1s/ksBlkxyo3qvmovsQ3D/hjn3Rm0SqWLbSGrihFovYqQ1lcAJH1g4z9vsKLj/75tyT0ItgJa71TjZp99e4X33LO8eb/NnYwzmsYZYB9Sij/eaUuRKNWX8qqqUCnqikt+hE/uNA8RAmkoilfffBenn30+ks1tJi5PDQDNfTtZR+k6s9xPkKE2fNUZiZPUqZ6OFRFrVSRRE9Ded/tt2GnubCTDwFChjBUbt+CrRxyJSiyBch0av7NWi5FDyayWDKOCZdtzkht1jHZ/3/i1cLmAr33+0/ivq6+GjR0CI2Xg+DPPxksL30WB3Aw6QkXiSLDDwvOZrxWuoxhmoF0Gh8SS1Spuv/Z6fGrP3RHjXHcIWNY/iKNPPhkD+SLKlTqSoYQlJcUSNYwMaFFFViNKbp5fRNG6gDbEs7GYwyMPPoAZkyeBoVC2WsGaDZvxvVNOF/taRLNqSVWBcI2gaxW2Eu1OGQCE6+htb8W3v3IIvrTvZ9Dd1qEWyug/KhqX/de1WPjhhzrXGFSO5nIC20giiXHjx6OtvUPPRzaWYc71hjE8MIC2lhace87Z2HXnnXDlVT/BwvcXI9nSjGK1guHcKMquPKYWSojBi9PUbp1mGa2PmYOb0C/04Gxt8KAn0HKOT6OSEte2g9xYyc5T0DtGOPsnHeNqOhN82P52Kj28QewFOBNyX8cnUEiUoimlejfr3gQz1dnJViUpSpKL2QbYcgNxoQmsY6y5t6ocIHNfZl18aCQ5cVa2fwCFbE4i5F7PlzdfHrvKnjpEU+dB7zctAUEzh8xO+wdQyTObZuTGiCikrJgAG0un1PNlpkDA52FfyFi/tzBqQFtnn9mp1gQPmWAJzR8Y24KsVR/GANb/zJgyDglZTsggQMQIAi13hrSWmZU7oCXY+sjX3DPGQFawpFEJ0y824wFGzyapyM9k99HyK1+61sC7I2t5MQkuCS5gr9Xqpex4nb7MGPR3ZXmaJR0e8NwAL730ktYdn+3suXNU8jcd6oRUWkTP5wEkBaiyZDWlY63I2fyF/Wfyeq2+vOg/gwBMQaZtE1++1b1mT8YLmHsmsM94XZbmdY55z7lGPdCuW7dO99Gr1CijZW/ZjQNxc/vP759/MADza8FHz9sCvP93f30ebIPApB7ZPwbwWeIic5xVHLZP6DPMpcASmKmtZTHQN4DBvgER+qh2RmLUuK4ujO+d4Fxs6sjmcxji+AVH25xNHcdKGCzQt5fsVhlmu6CLLGmuBR9YeKD1n/1fAW/wXvyf+yJgZBLMaIMlZU/e4uuQqW/Sjc4POUAQlIQhRRJqHG3Kaf6UqlFXX3YJ9pg9TSBAU4CX5r+LH150KeJNLRrFMSZzAGgJHlx3VJKr297k2leQrRE8vhLFKgxk05EQ7r3tN5gzbSqS0RCy5RoWr1oroK3Gk6izTRbjhK0/AwJleLdeCbYWxJsErr+nGvsr5fDNL+6Pay+7XCDLFIpAe8wpp+OV9xaiRCEGvkckjlQtjLCY0RUF5x5oo9UKmup13Hn9jdh3j10FtOUwgXYIR510koC2WKoigTgSFKmp0NYxhEg8glK1jAKDXyc+oQkJORLVEK6WlXE/+offY0rveN3jfL2G5Ws2CGgHR/MKishAINBGagzaagr8ixQBiXDWt4Zx6RSuufgSHPKZT+o1ihVguAyc/KML8MbCBSIEFllh4z6X0h3FiFqFY955i4lQKh5Xv7utuRnn/fAc7DBvFn5+7U14a+F7SDY3o1SvYoQTLXIXsgql3KFYEeRZ0T5zXt0vvuBB7g9wLVJnXbYNgd4yAYGrUz1xZUmzoDNqp/9TUaJLtTTa4Q5nFdedhKMHWl9y9KVm+W02pWRqzd9+DEejIWSVSW7RHEZsVtIiOH52HkRkkXEGiwcya/rMplmm5HxrdngYw0NDYwPXNBbw7iosf7W2CWiZNbGE7RnJmZGMCE5FKovQSJjjO+xduEY4wTbE4ec0BTGstKqeajavUZ9KriCLNwJtww1kmzEoHQDu4PUZV6Nk7Mkezr/XbrcvE48pe/l51IbqjCoKTgqOWRm1lhVFO7DVrKAvMVmZ2Ss9yQDCAakELghqVFJxZU+vPqXLUMYX1n3WgciokAx0L2WorDksTVevJsRr9aS4YMbC9+R1e1EEeqfyGb366muol6vo6p2InXfdRYQOMv9YOh7JjiKbo/OPmT3TGota02R5qowmS0SzP1MW79awV87RrKCTkbPbakP6wdIlgdYHV8FMyn+PqiD5fAOc2cM88sgjpQq1YcMGfV0Maa4312NnFsufZ6DhgdYDrAIk5ySjT+RY/569z68Fy7D/KgP+SHboDns9mwRH3VoEtG2dndpnvI+aQS8UkBnKoG9LHwb7+tXiIXAyeOx0AhipppSAeZT3nfKO2awAmg49rDrw+1llIrCwbMzSpqnvWFth2370tmdSMEAYW+djAvX+7GokCoHM2D+bYKDis/sG8LgZaGsljPkn89+3BVr2ONmu+snll2K3mVPVUywjjOdfno9Lr7oG0WQa+aLZ7dUqND0h49ZcgfT5ZN7uJgLkjFV3QGujP8xoU+E6mqMR/O6uOzB94kTEYyFlsO8uWYFvfPto1BIpMncaAW1jzfFMFAPbNAGsdWDCHDpDXNVAoFYu4PD/OABXX3wx4q4Fkq0CR5xwMuYvXYKKFKLYdokiUSWYMRivCmhLEZ7+VdQLebSEw7jzhpuw7+47izFMoP2wbxDfPvFEjFQoSlRGrBZVRkugZXIWilogx4qK+tbODagBtLUKwtUSnnz0Dxg/rlNBQK5axdIVq/H9U89Ehve3yhJ52AEt95EBLYcKKxGuqzpS9SpuuOoq/PvHPq7xKLbKNo8UcNzZZ2FNXx/GdfeqF82zgkFnKBxFa1u72NbEE65dKla1NqdRplzlPxj3F5x7LubOmoJbfnUnXnrjTcRSTQLaAomtTB7dKKFaVRVWF0IIdc0l6/ijv6xEaIe2zQFa4zoYcVo2ZcPlrM81FrHPZJ0IdvCAN4UUKzOrBytfWJNh4+sRICUb5liTek3Xz2UmSsUS9pPYePbjJmSrkWxE5phEz53NlVenkocsTQQc2LL/ygzZLzqSlAS0g2Qj50R84s/yQFPZjpGlKz/zZ8mwVW9ZTkUFZF12mpE+8qiyJWXj9K0Nh5BIp9SzJVjzMGVWxQyaI0LsxaDC9xobrdn2WXi1oOABGjwwNCW0TQNvLMv1cyxjAOxLoXqWmq+wheGH8aWMw1Kvy2I5ruD77b5n5s2hGSB4U2pPvJIZhPgk1hWUbZ0DBOkgew1Wp4zD0hpLip7sFpwl9Yemz9a8GAJVqPi1v/51vrSKJ0yeit323EN6yyr9scwzOmKbh/Kbks+jHJ3J6hHMFIjJDnHMr9fA1M3VusPK3KfMP1jZrIY3XXbr6PzcG/zV6JUG+qD++fF+M0Km1jGBlmL+AkaCtQhaBjaSnQsALcEpSLs1hyhnJk4Taqr7uCqDz/B8MOb/3wNusD2he0rxFCcY4tVsmgS2zGw7tWb52vx82dGcNJEJtCPDGe0RBsTcj+PH96K7p0cziJwgyBcLDdMCavTyAnyvywOtSsmuSuSDSF8x+Feg+v8XaIOAGwTdjyQRgXEi/55+CkIiK25e1DPf1QcMMfjk2IoRa5jR/vSKy7Db9CnKBsldfuK5l3DNdTciHE8pU1MrRCYYBG7TXDelIPOxVRuFrS6Wt53xuhjk1QpSYaA5GsYf7vstJvX0IMZ5+zDwxsIlOPK4E4BUWkCrsTx3VntHNAkJ0RWILTGtJ9vCfl34NRSpFHHsNw/C5eeeJ6DlsuZ1fP3o7+HvK5ajnkohxM9arSNeqSOk+8IxljrK7KpEw6hkR9EWi+Hu/7oZn9h1e32Scgj4cGs/jjzx+8jVwwa01YiAFiRwSfWHQEvTD1OPsjE78/Gm/GTUKWM999RjaGtJ69+ylSoWLVmGk07/AQqcGNBIFMeggHAtSiMvfa3MCl2ca7uOznRSpfFP7riD7inTuj5m7WecgaEiS/lR5PIlCX/wrGKFjhVQfi5ZdLoxqc7WVhRzWU2MXHTB+Zg+ZQpuu/MuvLHgPdRjceQrJTA35xQOL5PTKlQDjBkHGqHuebv8E9D6J+NlEIPA25BjdC72BCLPmLO43+g5jd6gKyPzNXQAOxszX9a1rNhA3BaGzZw1SnTO75FAyxIsGX3sO0nWiv6YlJILeEqq8U+mcMH6teyvSnCdmW1Ls8rBBFplR5oRq6vkzHnAYYqrD7EXlRNgi2gRdnqxzEr9nGy6SdE+31+MZEp59Q1guH9A/88bLNlI9lo4k5VMqKzJaybrldkVe4UEWjO9+udHsO2BsW3vqlE2c/PM9gofmW/Qq4rBK1qmMWo9A1NZQQBojevBiJVAa0pfkkqkCIYju4nBKjKaP+wdeYG9oHhA0csxXC3bM4ETqaNogN+ibPXh+dk4TC69XCOk+Mjcg0NwTMabdhNo+e9vvPEmmJxOnDIVu+2xh8qf7Bdys7AVwL+T+SmA0diLWRXy2XJ9UJCAijTc3Ho/EmOkpz3G2PSuP9KndUBsW8fGZrixVbnZ5vD24BEMlIJAy4xWLOsYe2jMaI0suC3QBt1q9KZB4QUnYP5/ZbSNw9VVS4Lgw/GmYp5sfT6fGGKphIJYZrNtHZ1iznPUgeuIxKDRjKmlDfYPiI1MCTs+x3HjuiXV2DVunEwuWMVgxYe/mdWaSAgdf5xIQySsvcc96HvT/18ZbRAog4FmYx8EWNv/F8B6YA3uL6va2dpjoCbx+4q1P0y4g45bbHHQX9aAlmvn51f9GDtN6BHQcsjlj089jxt/fTtCsYQyWklVFnJiAMsQg+tP88FUXjPFNekrczl5e0mWqCtlNEVCSEcjePh+A1q5dYaBl/+2ECecdgbQlBYBy4tJNIIUVyYW21qkKHMDsl9O7pFBJtd6pYgTvvVVXHzGWcr2SgSqMHDQ4d/BgjWrEKKzFIG2UkO0RPKUk6FkLhsPi59DwlJHLI57brwF++w8V2cHe7RLN2/BEd/7HorhKIqlGmLVMGL1MGo0DeB5H6X8ojGZG/O1qtZID1NAGwvV8Jdnn0YqSaoWkKsB77y/BCefeTbKoai5rpXzLqONMvFEmecTU0l+vgjQnkrgl7/4BXaeNkNnbi0SQT4MHHX6qejP5VGrk5kfd0Y2JpfJ6g5/sW3CZ832VmdbGwqcbhkdwZWXX4aJveNx5z334u0ly1AOR5AjeYtTOE027sqkjTgQJyNaQLvDro3wvBE1OjlGT0oKZkj85gZpSs43YyChf3MgawePAa9tIjukLQLzDjEES5ula5AUJEzh+opiflo/lge5/GSdpJWZTrOXatR2K/FYpC9ijWO+Emi54Hno8zW8LyVJNY1ycCQigGS0PrSlT30osYpZ+pITR0RgmWxuAiN+HUBOmIKfgVnq6MAQBrf2iVHM1+IGZdbLEjJ7yprNleUbGtkVS8dmg/XPc7R+aygACYyPfKT0x8zJjZ9YX9aVhP2IlgPhRv9dh8mY0TlXNVW19LPuwZIEYrNoRnpjsCAGshRi7Hv5edjTIjCTIMJMXfPTHKPROJH9HO85D3D15B3LnF+30RsIaDnL5z2LvYqSB91tmdje6pBWc7wP8+f/DeVcEb3TZ2Lvj39MQEuyG4MwDZAHggJJ7IlsV9YoGasRtELjPDUDHRNgpxJQ3UramqNk2U+pqu4JQZj9RS8iwc9AMQL/yz8n/r8HDl/6588QaGkqQDKUMlrN9FGXuaLeJasI/H6vqc2/c+1yDfBeNaoanpjFvcYKQUCo339PEEg8GHmAapReqXU8yvJ6xPYG577D9JhOomPcOPVsTb/aRq6KBZqGjOo6SJAayZC9P6R/Y2ukt7dXvVuuE0qQZnOjAlr+DO+3lYstqBLQSqrQ2Na+fLztZw0GmP5zB6/xI/shiMaBfvq2oBrcW3xNlVc9cUrtGq5tC1JN17hss60RakNntT4YMF93zVWYPa5DYyf0XXroiWdx6933oRaJI5snG5tjMXnEOJtTNwEctcUCQKsZTQZ7sgY1NyYCDYG2ORbFQ/feg2kTunVY81k/9+rfcOo55yKcbkGhamRD76SmfelMM7QGmYikkk4y0YJJTwJTll4t4oTDv4oLTjtdWsocj63FgAO/eQzeW78WoZZmVOh6QqAt1xBzwXiJlnVxBokR1ApZdCWSuPvGW7D3jrM0Lsms+INNm3D4CSegTMefSh3xehQRqliyWig1P7tW6iUo2OD0h2ZpQ5aAOKD987NPqT0Vj4T0un97/0N8/7QzUY0mUJQcb7lROlZGS2Ip73ecVdOQxo1uvf567D13pl0j+9DM2k84EesHh9HdMxVVEqkkS8l+srkW0QBelZyREQVZzGizmSGU8znceN216Gpvxa9uvxtvLVmGClWkSL4k2sVp0UnSHF2IwgiVrRoW6treZ7QB1qrzEOTDUulQv2yW0sDTSr0asnbG6Frwjq1sJTQ346sRDTfjGbBZEwFCWSnZnXYQa9FLksuV6aS3avNJBCmNDmmR2mFnsln0sI03SC1+4/EmcWEzC2K/iGMIOnjdHJ1mAjkvxXlCWn2FQhrdGRkYlB8t+6/McnlYqKzErE6M4iRaOtrR2T1O/V6yksli5bhOpn9QRCeO8VAbmSW0EpWI6AZB/Ux6oxKISM7hoV8qKGqzzsxYj3XbqDsItP77dP3yjXSuBI4FOwakBrrBkZ9tDSOIpdy86u9awGu+tZ4e50qidv8TBppO3YngYCVZK3Waf61ZQjG4IimJoEopNykSsYQfozF7TZEs35FktvZ0iwBO5BmW0dxYjT8UgpmuB1r2aPnrr2+8iVpmFL1z5+HTn/2MfFc1jhOlDGTFeiXs+zoVMfbkFQBJ+7ogSbUk16AOqLLNy1VN4JwZiGzSJDVnVmkSWHD3Wc/ErVVf5QkCrc/M1Qtz5B8CFCUYPdDq+bjSrO9zS+rPlY4brFhfiubzcIIhWsc8VAi0bo7dr41g6VjPI5DNfmQt1eqIy8/Z3J00blGtCGjJvKR+NXtVrAIlEyntS99HJ3DyYFqzeq3sxvh1GWJPmqRWCw98itmzL83WDIGXa1ZVCXIukgkBLcvNCuR8n78xq28BujKzwP4IBgs+uG4EDgF5Ur+H/PcHKw6NalmgRO9naxniq3XFg98JfvA6SIbi0xodzbj1UcX1P70aU9ubkaBcIYH2sWdw5wMPioE84giaFojyIXF8kT7InOs1nXGuG1nO8e8KUnm9rHSVlc22xAm0v8W0CV2mzgTg6Rdexw8uvAihpmZkqVDnVNv8c+Z95/VZsGZEKBWyNK9r5583UI/Wijj+8K/hvNNORRPFNVjFThjQLt68EdHWVuSoNlWpI8ERHQ1tsw9aRjnGVnMYtUIO45Ip3PVfN2HPHWYa0NaBxRs34rDjj0M5SnUsIMnxnnINRepos0OdYI+6Iq9uSoYSaCVJqXmkMiKsIkSAPz35GOLxCBIkTwF48/1l+N5pZ6CiYKag8rCRoejJW7OMltebYAUihN6OVvz8ssuU0bY1RTFaBjLVKo468zTkQxFkMmXEE83CAR57JjtJrGH1Ii99dSZCrU0pKQtWCjn88uab0ZJK4MZf3Yp3lq1CqKlJZWMxjqPGS+EzSMUTwgW5tY3bYTf50X40U/IjPDb+0HBvIEJ7Jxg3H6kF3fAqNRcWey0rB/t+q0OSxrytjfzwELAHz++VKL6TXjQgtixJh64WyJgGLksOPLibWtIqqfCg50E8JqxvIuKc8ePikqsQ+7cBA2puJDKRW5tb5VUbJi2Sg94AACAASURBVAhkqeI0rFIwtVyHh83dwdjEFHggONUV7Y+fOFE9W4pqkFHHmzrSb30s9mw5W8gZK2kC05GCQtMslfDgzxfEOqYVFvehP5hVpg8cjL70GHw+DfKI/GytR9MQWnBZqy/325+Wyfoqg56FKyOrIuFmEs0Ywpcn3SgJ5QNVsifr2kzvvfCEL9NzPpZZKg9r2aol4sgW8sjm8ogmEup5EFAoy2hZnMlyEtyTkZhYrAQhflYezJyX9Vq7BGAPrHw/9vWYNfFZUl2JmTbdPL5yyCG6v2S8EtSZhXFeWoSGhFleUVqwd/x4DeDz6zQoYN+lWcPpeT1vOdFQFSaf0/8za6dv56aNG9De1iq1Gq4nZnAEm0goimQ8iU2bNglEWEJlWZhlUTLTCTp8b4nO5/P4/ve/jwcffNB8ix3bXKMwHHZ3HqH8N8qHEqD4i9ct1joFRBIJ3Rve5+FMxuTe4qbLquF6WlVms7qHej4BbV9+Jm/lSEDctGGjom56NPO1GDgyoKRtJGcU+dozZ89SgDh5ylTtZV4376My70gUK1euQqlQkiEBg0jex1mzZmkEa8vmTfq+tWtW6/NLK7dWU7ZgI1sJjeB5XWTteQe6vG6bC600PEl9G6EhfOGEH7xKle+R++qYfUYT7VdVwLUn/Gyx/z6uRT9xwMA1SIbivxFomfNUWB6sUlQHaG1uxkU/PBvb9XTqYCVh83dPPo9f33Wv+odUQmPbgtq9bB4ycGOVxLY2N7xJzOqz0X7OBU0KLop5jc10NTfhd3fejqkTx6m+RKB99JmXcNGVV6EQiqh0TAF/risy8iXkn7JMTIAt5S2TuOQ1sIxsWgWmFFUaHcIpxxyOM793AlpicTHNKVxx0OHfxvL+PtSoaESeSqWOcLGi7IwONtQGINCyFBWmYUEdeOj2O7HznCkCFYbLbyxZhtMuOB99uQISiTQitN0u19Ekf+kassWsCGKSS3QyqDwblQUyOGW2iyr+/NzTSKWiOncYnr/05gKcfeHFKNTDyLEa8A+HI/5MIhQXELGcXKyVUY8CiVgYPW3NAto952yHpkQII0XO8Iaw3xFHINXZjWKRUxVx4QKDSpETXRXPBC9qSCXiOif42avFAs46/TTss/Ms/PSmO/C3JcuQ7urGEH1rEzFkiwVTguLzKrJiGTWgbZu7k85wH+WNERPGMliBq/oBY4xVH0X6URIuH08o8OTZhvBAUMs0IKDAKiazWQ+0Ki86L1Iv5+gzaZVOnFwf30uNf9Gx2ZWnSLdlTTzsvJqPZ8lSoYgHjCdLeVCXprIsxFLS0pVwPWdz80WB5WB/n3RMpSJF83iSt2gNxZtPglRHO1o7O5FuSqM12YQIvd1zBWXDA/39Orw4/M9FIr/DdFpAy8WuPnAhr8XUIOB4NnAguw32KIORvc8cJSoe8Jr1ozimGTzG/lVA5EVJHLArI3Zl94YhhKsmmF2d9a7UG6e1lLRnnZSfI42w9MMAh/rSEqrgocTs1vk7DmUy0jn2CkV8viI+aeymgoQrHREgeOhSSMT7n/qAgq/P5+cBbsqUKfr7/PlvoJQdRVNHOw455BDZwBHI+Sc/+ZatW7F8+XLMmj1bwERnGskFjo4KkFgSbqKIgjOSUHlZ5Sgr/VCqMxFPalCdGsC9veN1E9mf5GdrSjahUihJL5XP1lvMeTUkP67EFgX7PZs3b8YNN9yAW2+9VZ+LAYw2eCJunqHptMBZQSQ5Bem0iTzE45K0I3hRN5vjTbwfm7duwXbbb4/FHyxW8MH7x59nCXf9+vW6R7yXfHY+0ORr6NpI1qjVMa6zU6plnrDGoGQ0lxeDmwP402ZMN5Z/NIY5c7fT+3pyGv8k05N7cdXKVVrXNMqWChQBq1bTvWY2y8/mKxb8DArXWNrk2J5z/fEl5MaYmAPIRvDs3G080Pozy/+/3ys+WPUg7YHWl/yDgM3XUJbvzyin7y0bWjf/zSyRpWOKTxBouQZ4Xvzo7LMwdxx5AeZB+sATz+E399yPokmfYSgzZG0HVw6WfKwzHWAGpx6tc9cSa0FJTEgBOMd7xrWkcf8dt2Hy+I4G0D789Au4+KqrUYrEUQ2FHdDa2iHQkrPis1buebYkSLDi8+c6N8JpWcFNcXQIp3/nCJx+wvFoERPaxnsOOuworBjsR402bzxHqnVESzWExNa3KgqBlvwailWk6nX84fa7sMvcyWbeHiLQrsCpF5yPjUMZxOIppbmhUhXNqurRTKBIHSjjR5D/4ErHAiUSSmsVCWg898wT0lPmOcRA46V3PsAPfnQRCoggXyaRtKasOFKlSl4ZBZahI0CN4z31CqZ0d+Lnl1+OvebORSIKjBRrGKqWcdJF56MYjuH9xaswfvxkjbix0sb34FrlnqGnOKuO7SobD6u/3NXWinPOOgvbTRuHX9/7MH712wew/e57qFxNIhTPe/JD2HZsYjWWLQheU8vsHQS0XGhmuh2k2hvho+Ef6s3CHQNZYNsoWTr9VYcGHryDRIMgKI/1iZwvq4s4bQ7XSlkatqafoSuZWdnMjaE4mza2EPibm5GRBDetxkWc2IAiUtfrkt0ds1OVVsxgnN1IHWoUQmhv18FD02FmpAP9fTpkCbZcxKLM+3DXeQ62kDTS3ILOlja0pZsFHMx0GOEPDA7qsGJGy8O0Od0sIW/1dIczKGRHqQ/TkGAMZrVBckiwlBzMdsV2dXZRup++R9v4U7TwsREd19tTTM37LOGPMaUovYar+Xv9YRk2sDfOcSX3bMQcFiGqhraWNvRt2ap7wMOY5B4+A47XEHC9jZcX9KZuqkktUs6thjhHYLI5bXwewARDgaAT6+D1egcbX3pkhqs52hdfAGolTJo6Bd/45jfNDYcWW84ph2AmR5IkGYQ2psLf/mDm8Dn7tHzGvN/NLS2N8QduOoJWU8qkOD/28Y+pHPrCCy9g1apVNvpTKCEVTYj4wM/os1JfrvQCHARvfub33nsPN910Ex5++GH89a9/xW677SYXEpKGdt55Z33Ohe8u0HUw4/zggw9EWqFVHdct77My0Y0bpZPM6+wfHNChwODj3XfflbA7D1ofsBB0+XknT56s6/FZHsGfohkTeydobfPrFGlhm4XripkS/84WCdcJNcSnTpsuUOK1+J4mgbe9rR1rVq3WAc7DaWhgUCYerc0tOujp6yyDdM4NU7u6rc1IUv/oc1IYgGvDZ7XBXi2vg1/3e8FnrD4ZCCYHPgP2X+P38ue9gbdiTheQ+kDBl1v1vS47NnYIiZnGJ7HydUV9VjKHCbQMxBiUX3D2mZjRYcYQDHbvf+wZ3PW7h8CuYT0SkQqd0hVmsxzlk6OY7Ru1/SXrWLEsygGtyr2lohiyPW0tuO/236C3q0VAy+956PHnccnV16CebAIZBXwulDslOGQyw6qkSPO44ajEPW2tEZZmfTCZSMZRGhnC6d89EmeccDyaJdUJZErAwYcfhWUDzGiTGikK1UKIl+uIOK9e2riUxF00dnBTrY6H7rgTu8yerM/JzHP+slU49fzzsWU0j1Aohlq+jFqhjJRz0ipV6ENuGbe4YJSjZNWNdWYGn2SqR0J49k9PIJVindqA9sW33sPZF16CfD2ks4XPg4AWRxSlQlmtslgyjkiSr1dDvFrEjVf/BHvP205AS0LV0g0bcOUvb8bmTBblchTFsulQsz3GXrlfOxLUSSaQ5lhaJISO1hb0dHZg+7lzVfX827sL0ZcvoRaLI1sqqD24ZaBfBMKW5hZxdTi37zLanVU61iB1wCDcE2jIwvKLlKVWszxyc7OOxNTQMXYZmS9FB3tWHwFkn5p5qzunpiEyDUUofE9KM4Zu/ML1D1lmMKlAI1UxelE0zj4oM9pUUgeQ7wlKMEBRk7FdVTopG+uO18HxEAYSLKV0dnRg3DjLDKhrSkOCzNAQBgf60b91q6IU/jw3De9PmMIZ7GE1pdHR0oqutg60ps36jMpTg0NDGC2wRGilQcpCpqIOaMVuHkW5ZJJk2t7uuv1hE+y1jd2yMacTZrOk38t/xlsUOok1Xzq2F7bs9iMtAvW6/xlojfvDe2ytWh5AKuG7HqsHW1ULpH4SkkQfD3QGapQzY/bODc0euGTtuPjpVFKtoH9gUAfgWHZfVC+UGScBhpmjom9mwYGAzpcH+Tz5XjyAX3/tVZSKWez3qU/ijDPOQHdPt96Hz5IkndWrV2PRe+8JUFjanTRxotYAM09mpQQrbiJmf3w/kqn4bxRREOhGwhgYHFImd+hhh4nc8sSTT2o8h+B7wP4H4OnHn1TPnRklM1Z+nZ+R18HrJJjSeo7PkiXl4447Dq+99ppAlwDTM348eidOAAUsCI5TJ09RUECyFPVUGSzwBvLe8B5t3rRJ947fw8z2gyVLVKolcPGeM5vmz0ybNk3fx0yaIMt/J+BOnz69kZHze+k/StBlmZOvzwCJlpMSFWGQKtnAMCZMmIjNW7Zi+ozpel9WiaxcmdG9W71ipfYGeQ3cJ7SGZAbFsTn2ZKVSxHL+SMacaxIJ9E6ciMHhDGih6IHWpFeNgc3nz+9rVM9c1umB1meu/s/g+vZ/99mx31/BoJU/58HbA62NalkLxc+gkwxFQsy/AtpJrWkdpJVwCPf98Sn87pEnUOWeDIfVuqhWSurvEjzIVOb55YHW6x/z/Ky4sTS+PStdqQgwob1Nc7RdrUkDsDrwwMNP4/Kf/UJkqFINelYMdgiwymjp0sMM21UMLHY2nW8+J1PfK0kutTgyiDO+eyROP/54NLM/XAcyRZaOv4XlA5bRllkGZ/+UQKu2EqdnCbSivSJBb+96HQ/+5nbsMnvSWEb74Uqcdv4FGCTDCjFU82XUi2UkOWlQLSNfyolISzIcnwMV6Ai5BNoQS9vhEFKxCJ596nEkU1SRskz5xfnv4pyLLkUxFEGevVxWRWluUyMT3I1msaQdZ88X6BLr+OfYYcpUxEn0iwMfbB3Euddcqc+2YcMgOseNF7+D5NU8eT0k6bk574kTesXdyHNckE5wFEbKZlEtlzBp2nT050ronTYdazasRyQZl8Iaz02y81ua0qpcCmg7tt/dAa3p0pqYgR3MnkhjRAGbffWC7zbyQbapOYR4MA5GjY2IUqDowNHZ3dkCNy9Heac6RxfNYXrRdomQm9eiSi4c+xHQOl1XuSXUGA5ZBixmclyZrYS2OcvqIlXFXwJaG+/QHGW1LiYlHzIzHy5SEj/oQkPDcSrZsE7P6KV/yxb0b9mKzOCgMlJSfjgPx2UkA/hkCm2treh0ETpLgiOFnHqGYt+y1JhIIslSaaFo6lDsERZHG6pD/gAJAi0/fwNEG3fa/sIIr8bAxAmFBDPihpqTpR4BoDUA1UEm95kxVri+pr3kpf4sc5VsY4xybGR9U7TfBpL4pNJ0OMpmBTC8Zh7AjNAJlsxy2adVJY3M8UD2LV3SUhHjOjp0KHBtEeQICDx0CYJcPzxE+MszWgkwBASC2cN/fAiFjetx4KHfwH/+53+ip4clSfPt5HPJZHIY39qED9dtkrZwV0enXp8HD4OpOXPmCND+/Oc/C4gnTp4s4GOwlhnNYvXaNfhg6Ycqox7wb5/HdtvPw9BwBo8+/hg2bNyIH57zQ/zpiacFegceeKAAmNcgIoTrlfG+EJhefPFFrYGDDz5YZWAC7bPPPovTzzoTO+64I2677TZdE1nJDAzu/e1vcfHFFwsU7/vtvdhvv/0wbepUPPbYY9h///0FoM899xyO+vZReOftt5XNXnLJJfp3vv/ESZNAdvZ9996Lo485Bn99/XULbpw5Bz/zLrvsgjfeeEMZM0H3rXfext777IOlSz8UsGZGRiQqwCw6kxlR0DF37lwFFAyounvG6U8Goks/+EBmHRvXb0CaI3jsUQ4MaK/xNOH7dXWPU2mU887M0ElmidG0wvErPMfCk9682pgHySDg+n6uJ0v5TDa4RTyQBoE4+FqNsrFrkbhDzPgMAY9mZogsHQeBlm5SPzrnB+hNJ0y1CMC9Dz2BPz71LOq0x6PUX46BecEyWqnAWc+ZYFuru14wq2Tk/zjfZn6GUj6LpmgYk7o68Pu77kRritmZWqX47YOP48e/uA7J9k6ZDDCj5R6xjDajdTfmEW7MY/WgqxWV9KV+5QJZlo5PO/YInH78cQJaAnmmABx8xLewYqBfc7QEcwJtrFxHlJue2b8TrKiHakiFQ0hWa3jwtjuw06wJOpQIiH9dshyn/+hH2DLKyY0EQuW6xnuaWKUsF5Etjorrwmqk+ue+P8tWRLUmoE3Ho/jTUyRDsdRsvd+X33wH5116OaqxBIokXFaLuq+JegyJSEJJjYwtYnU0p+LobU3j19dei8lt7Qp2Wlrj2Fis4avHHYNQcytiiRb09Q/Jh1fqg2wjtraia1y39iV/LXj3Hbz15nx5YM+ePg3dnZ2yyxul6FBTM5raOtDS2Y4Jkydh6+CA8IcVUrZkmFhx/Yc6d9zDgNYtNgGlgNYekNiI8vAcE4Vns9gDoxFbrL8v5x3HHvbpt++L0DhAM4DOucMiTlMsETvVMVc90Io0I9o/VTjN+UF6zGycO6cS2aGx/8FVSNBwNn2a6XQZGKN1MTTdbK0HWYsi2Ih3JXPH+uODJ4u5vbMd7RS3kEZxESODg+jbuBkDW7ZI45j6xvJdJCsyGlVZhgAho2yykZMJyXH1DQ6o/M5SdSoWR4wLMZuXFCOp/8UygWTMONuD7bal4+AB0Thw+GwI+S769z/TCJYcAcqyW+dw4iantgVaPyLggVZrwrHMFfhEKTCeavjKihzGYKOU1+LjYTxp8hTMnDlTspUioJXLWLVqNdatXy9vSh62O+ywo1ScerrHqyxDT0+OS/CQoCE61w9Lk/zNNcQsjIfDDjvsgJ122kkHND/bO++8g6uuvAIDmzfhW4cfivPPP1/lNnpWep9Sri1mDyztcnSmrZV9Qs8CDknRh78GRmj8TGJJDLliVT03rh+uhbUbNmPF6tXoHt8r03R6dbLcycx5u1mT8fhTf8HQ4DD23ntvbDdnEl5/YyGeeuopnHTSSQJdgvi+++4rD1qC+ec+9zkFCg888IB6q9847FDMmDlTQMhruvTSS3WvHn3kUfzHl76k+8Jg4OMf+5gy9OGhYR0AzIBXrVyJY489VmDKsjBVp55//nmVkQnQu+66K2655RYRsJ5++ml84Qtf0L8TLEUM6+3Fe+8tUiD26U9/Gtdffz3OPfdc3H77HfjCF76IJUuX6t7vueeeeO655zFv+x1k4PDa668rUOvs7MCWvi0YGhzApg0btE+3btqMLt6fSBTr1q7B3nvsgb322ksZP9/zkcceQaFYkIBMmSlUNG5C7LSNc2RG/unFSfxa9/3bIHj6bDVYCvZA64NO9UADI3LBhMAAyLSrmb1bK8zOPqKf55r8X0A7PhFRYMdw+e4Hn8Bjz/0F4WQKBfanc5zHN/9ploM5SmYBPo9Cy5zFEnZAS74Id2kxn0VzLIKpPePwuzvvQJpKiA5o7/z9I7jq2hvQ1DkOuVJFwECgZbXMMloCrSUxvBz2yhWUE2gTCb0/x2lkAzcygFOPORynn3AcmlxpesSVjlcOGtAW+YxqkGBFRH83oC3KkJuAGEaqWsP/3Hobdpo9UUDLOdr5Sw1o+3IsHccRKhtrOSUv3DxGCiOoURWQErCubRmnrjr7wdSqZ7siGsGTjz+CRDwqDeNyKIxX//4OzvvPH1vpnBoIpZymPgi0ZNBL/IJ4FQ+hJRVDSySEO2+6EbO7u1Ar1ZBMh7FqKId/P+KbiLa2YeLkGUi3tOPTn/0s5m6/vThCK9eswYIFC4V9rNqwVdDT1YWWpiZNiNAnl+3FoZFR9I/k0TN5CtZt2qiMliqAPBupi899QKld8U27dtrTZbRuoWnRG/Vch7u8PdkN4EZINEYm+G/Mbjh4zaxHwMv+GOdcyXRzJcgGa1ai3DY60iDeaLSBQt7ez5bax2ZE4IGWP6Lv1+LXs1WqrQ8vxx32R5zzhXYRZ0s5F0iiU1TSiyZo4cvGLN/Y5qJ4V9hHliQ7yM2mhlA0jHQLe3PNaCEhhfOj9FgdHMawZmWHkJMxdgGjZfZYXKmLfdtEAk1tLRKqIAttcCSjEiTvCxm2oVIFxeFRFIZHZC9VrVNUe8zcvQGWvhTsTg7fm/UHhcCT/SMqzASAVgxiX5Vo9GrdDE+wR+tIUJ5o0ijH+YxWalXWy1VgRQPwANCqp0H2dSyMk793vEBQgQkdQNiLSca0KBd9sFyAQ/DgWvj0Zz6LneZON99GQ38Jpm/sH9T3UIyCGSAzWn4mZncEFWZdc2ZOR65YFhjzey+75BIMbd2Crxx0ME4/7TQdNrxSnS22h01RJmcykJJbdDPc7PtkcyWtFc9P4GnG7+B5wg/PaxzIFPDBsmVINZti0suvvoadd91VqkkcBWA75f33F+szHnvU1/HBh+uVnRLcmM3ecccdmDdvnq6dpWOCG58de7Ryh0olMXvOHKxetUr938svv1yg/Morr2DfT34SmzZuEmhOnTJF94AA/aUDD1RmtHzZchz0H/+hn2Mg4glQDHqYMRP877rrLhx99NHKdHffffdGWZn9356ebpWMt/ZtUYmbYPwfB34JzzzzLD7zmc/qc7BPy3LzW2+9je22m6c9z4ycBzXHOwaH+0VoZImM1RyOrZFFzgOdM4i333YbZk4dJzAaLALX/PSnWPrhUpu15TxJNK514IHWl435+t7TVhkPg1nXTvBZrP/eIIvYnzv+Z/hvvhfrx6WCyYAvMf9vpWNjLVeQkM0WtX7N05jM9PN/cCa6ExFwADJDoP39Y3jmldcQaUpLCpDZPoGWntNUFOJ+r5S8GIYBOqs6DMRJOvITFoXcCFriMUzv7cEDd9yKJKd/nCvO7fc/jKuvuwEt3eMxnC+IyMkAloRMEs880BrBdEzChv/P4EWiLWUDXQLtyUcfJqBNc2yP11EAvnLkMfBAyyyXylAxttg4Eypd5rr1aNkD5VQCM9rf3G5AS2GrCPDmstU47YIfYYRZfC2MarYsoCYwE2hz5RzC8bAkYJVokQwFU48i0CZpVhAJ4cnHHkEyEROolkMhvPy3d3DupZfJvYjgS1ko8l7CJSA3wvZJRbPa9NYN18roTifxm+uvx+4zJ4D+LbUosGxzP6698zdAuhlfP/QIRKJxjWP9z0N/wN/ffluCLaVyVWc5g1Jmr/PmzsVuu+yMGHvZ5TKmTJyEtxcsRKqtE7lyWb3ZdFurqpjETPKBhvoHlJAJqzp33lsNQh3krhxsJUTHWg2ZjB4XroBWKjE2qyWigTMD5onJBRzcHMHSDBerosfG+I+fG90mm/Zzfy6j5ayeBplZvmSmLTKUiSqo9MwNwEK9GLFOjtCVkdULEtWaPQCbKdPIAJvojgHIegkfDssYBFi+lpEGoyIwje/u1vgHs1FulnzGfGVZSh4i4JJcoyw+rAVDRh5VoCg0zayWc4lyMWHZOMZeRdGs8uhpWypI+FqRpyOh+dK7L3dp7tb3pF2I7aN12UQ50X8BrGeFO6CVK4pTnLEoPSD16AIqLib/esGesPrrKuma0g/vb5wsOukVG/M4Hqphek8nLj7vh+jtGS/CADfecK6A1qakNq7KalXg+b/8RaMge++1j7JaMq2TcWCkUEZzMobNAwPyaWU5l0QClrli4RC2bO3HmtWrBTLTJ03AYN7o88tXrMAVl/8Ym9ZtwOc/dwBOOO54jd80pyh6BuSypkbEniAt3sb3jNchFIlR3D+Pthb67FJjlcYGQKFcU3+G5XGaqbNURXEgDsW/9OqreHfRezjwoIMwnBnBwvffw6q1a3HqGWfo2T740KN45plnlIWT0MUS8PBwBp///OfVj2V5j2XlvfbZW4fic88/jwMOOED76N1338bmTRsVOfP7OZPKffXqq6/qXmw/b57W7LPPPYdkIok5s+cItBcsWCAA+dR+n9J7f3q/T2PFiuUSkiCwL1q4ENOmTlMWyT3AzJgBzKrVqzFlylQB5vvvv4/ttpuLzVs26z26x3WrB8w9TI9a9oz5WWx8pEUlYxKZvJn7SHYEoUgdbW2tGOwfREdrm2ajqSnN9gpLbPfe82uORWpvJhLAFVdfi9fnv6FAOBQlc5bKZWNA69egP0tYEuUv8S/cWvVZKL+HgaLKsc63WfOmTjaW5UjLlsxOTeIhrk2hr5FB64LPsT1m+YC0vBnQ6yykhCQFRViRo4xnSZ6u5515BjpiIaTZi66yrPsI/vzXN5FobTNxe8nBUoGMOtsm70pfV1XnnDQfgz+ppTlXH7VLRobREosIaH9/562Ic69FrLx8631/wNXX34jmnl7tMzHWc3m0trRYqZIZrYzpScE0voVqWWxn0FCF70egZb92ZAgnH3MYTjv+OKSiHDEiKxf4yhFHYfXgIMDXYmuKpvZ0vaI4C8+FUB1VAS3LyVWkajU8dNud2Hn2RPUjOcf6txXrcPqFP1IflIIVpZEiQhUb76nRzQgVxJoSOp8kEMJMlhrYPPedTWAiDDz1+KNIxuzaGS7/5e8LcfaFl6IUiiLPoKHGddYlMlR2iKN9CUyZOhltHS2olfIY2bQB119xJXab3otCto4S6hgoFTDE3nJ7Gi/PX4j7f/8/WLZipfrkLe0daofSYH7GjJlaM2yL0J5z3pzZmDZpEvbcbTfstOMOuOHGm7GhfxCJlhZs3LJZNp25UlG8BjG74wmJH5ky1J6f0vH9r4gEvgxj/TWbfVQZ1nl0SimIx+420n4EDX6/fi5mP+fHRTyNXkkrD0QKvztlGCtxMGq0jLNRJlIkYEPX6le6/zf5R+v/yrfSqzhpjtJYoP79pVDlsjhviSUjcOpdOmUdbUqOMWmez5r0zfSW7ezS4cJ/J/Czz8dDKDM4oLkq6vVqo6tfHRKRhH1bjgCZGpUFLRLmiIR1HG1DXgAAIABJREFU8NPbljq7KJGo7pSythFX5zX7AMETy/x9UZlL0oY2e8zMjKmcRgRo10cDdR40jRldUg3Mw9Pfe1XP1SMfI2L5A0eHGOfHqHDiiAGSvaSKELMLatVGQ/j+0d/CTnNmayyqo7UZoSpkyt7b2yMwLVBVJhrGwg8+xNp169GUbMb0qdMxY+o4gRnJbJlcCQsWLVSJdNKEiZg4YYLEu9nTlmJXf7+exeSpk0Whz+SzWPTBYjz+5NN48c+v4Otf/QYO/cbXMGVSD5K04AKwceMActlRgQ9LqCLbOOlO9s35jNgGmDa+WyMGZFUzcKHbDH9x6J6l5XWbNuuZ0iS9iQcDX3sog7+88hI+WLYCPZOmYdPWPsycOUs9U4IsxR3a2tqx6L33RVYZ19OjCs0Tjz6GI7/zHRx/wgk48wdniWAxuGk99tpjN+0DlpY3bdqsfiz73cxQd99jT2XM7AlzXOywww6Tdd3bb7+j3n9XTzcWLVqo0uyUyZOwaf0G9FDzuVzG+nXr1HvVYauMKYY169ZiOr17Q+YmZKRAr+PseveumuXXmt+fjUDMTxrQl7RGo/eweA7s5fGgZS+PVaBEKIQHH7hT/c6EiaLhh5deicUfLkMsRQnBMIoVm3Xna3OP+VlgvjeBlc+N7+/HlLwBhU8OKHhjn99mxX01jkUYXpuINnKVYpBvWR5JWgzSqR5GdrDKxoYbyqwMrGvmDkO5SKnL5WQQkCbRjuzv8eNxxonfw4R0TKIODEBv+/2j+PPrbyLa3IIqS4uZYY2y8FnwjJCxBTki0kE2QwsyY/l8Rik+4frnCQbIpTx2nT0Dt914rVoiaoOEgOtuvRu3//4PGKzUEZXXKUTaDFVrSMUSqiYQaHlGy99W56PpdfP6RRxicE6FqmIe5510HL71za9LEIJAtnWkKtOCvtEcKvREdhUtSrPy7OC+1Gehh3ilhHq1qGz48d/ehxnjO7X3cqUaFm9cjzMvvlg92ixncCtAKs5kgwONVdSiNUQjMVRzNYwOjmDG9GkYybBSOIS2dAKFTD+mT+7FA/ffJb/yaCSJLGpY1z+MI777fWwcyGDClClIN8WRp9xn3xBmTZulcbd9PrEPusd3YTQzgI0ffohP7rwrRtZvxGf33Q+jhRJKLEn/9TXc+/AjWLupT2dUe0enQHY0VxTnZePGTfqagpZKBVMnT8TkCeMxMjiAf9v/s9hv371x3Y3/jRfm/w0z5s7TOf/uooXYZffdNG2SzVrfnC0dnbede3zS6QA5JnHDAcYOZD+DFsx2rLI71vcLAi2/TyDbMG53ovVeH9ZtCg/iFCfnAwyWd/zm12YyHnxDxTdYQjW8Nf9FydCpp2wem2ZCH1EEbjPiRv4Rw48KIow6xCCumCG4l7KS8TnB1kadeB2M5mnRJ8a1U9DhjRwdHsLowBZUaLEnyysyZamXSeBkNm3sNS54fkaKcPMzDGeGNDLECDFSriDmDoMg29LfH2kQB7xI/dftT4oL2Iyq/GL5J8GQ1y7JQ6cfLCayGblbEd6yW90v0tlFRLPr9Vm/nmMsJgDgImqMXzhSkw6/UB3nn3kqdpozC030tqWWqJM1ZNldgM/WA4DV6zciHImJgh+PJtA7rhMUHRupABu2bMHWvj5leFxXTdSiZjmoXsfk8RPQ1dFkWWqZGXAe4UQUC5Yuxq233YkXX3gdJ594Ko4+6ki0Nqniq83+4QcrsWb1KpHa9t33Y+pxbR0aUbWBmeu7Cxei7x9EqE/vtZco+xQuYQbOQh6fJftdFIeg6wyj7CIJLKraMLgE3v5gMX56ww3Yfre9cPAhX9caodPHyhUrBYLr123EmrXrRCjasrUPza1tWLl6NebMmydy0u133SmZuXNOPhGTe8fjrnvuxqOPPmqCLm5GfMOKleiZPl2CHyOjWfT3D2C7efPQ198nnWESP1KtzWK3JqlaFoshm8moAkO62giZxK2tWu9sc/RMmIAS5eHoc0sAEwOUWttBstyYdzDXow/wfB80GBSTNVrmMAtn2CMJ7Rse5AJaGmqgjgfu+Y0AjEuRWckPzr8ES1auRiRpQMt1K+MJB6xWqjWA9KQoD7S+b+uFJ8RtCAeAllcS8t6mbg5We8sJ41CAgFmY24+sQFUVaNLJyRSGTHqUQj3GUVCFipWpcgG1cgnNrA709WPKhAk44/snoCcRQo7zpbEofn3/H/Di/LeQoO8px5pypoLECQZmwTbLTAUykgbJGymDu4/XniuTF2DewRxrCeWz2GXWNPz3z64SA1mCFdEorr31btz1h0cwWAmpRM3xNr4OdYjpfap6js7DqtNQdtU+sbvMIzVGsQwC5z/mPc896Tgc8fWvShKR+7QvV8dhRx2D/kwWJVoF8nmoTcvEx4IRgo9UrsoFtDQnkahX8dhdv8XM8eOUfefKdSxcuxqnnH8esvUQRnJF1ChWkaBHeBLVegUD2SFVB5NIY+d5O2PZh0vQlEqgUsohHq6hpyONWjmLu+74NSaPm4ih8ihisWaV6L9y2FEohWJ6Rl0dzZg0vgf77v0JNDexipjEuo3rEU/H8f6id7Bx+XKce9LJ2H/XXZDLVjFSKGLh8uU47ydXY9nGTZgxb0fEUs3IF0oYHskiVyxhwqQpyOVM+Yxrh5W6rvY2JRKolPC1Q76M5lQCS5cvx8bMKN55f7GN98VjIlINDg8JTvpYOnZZTahrj0/KJu9f/eb3bJtJ+RKnDn9pHY81AozgavOvLDNLo5gjQY7N7DNKo8+Pjal4CronLdnAtbk5SNjfl7YDmXdDMFJZrTNO9/6sCk8tDOQB6DNdAREBgZKJKh9T1N9KFgQfSerJLJyb00QDeJ1iMPM6SAji3zmqQgP5fA7ZoT6VhZixE2ijUbOuErC5rJ4HJwll3oV8aHgQ/f19IlmFiiUBrZeg8zOeQabkttfvo3nL0u1gtmyTpW8LMKhMY8YLVj5W0BAAWiOAQNfE+xP0k21I/zmrNh6kzC5YltL1u/tC9ZYLzjzFgNZpxFI6jbq8ciHhIReLIZPLYXB4GC3NbdhINaJwDN0d3WhuTbFFhw/XbVB2RrY3x6kYXJEaz8H13nHd6ofxuakI5ubpXn7rDVx3w01YtHApfnDWOfjOUd80uKiQ7g8MDwwhnx1BW1uLjdwUi9i4eZM0fGlO/v7ixdhh7lzMmjhZmTf781SzYumYWXvf1q0ijXS1d6KtuUllZHYW8pqtDCFTKuL6m2/B4hWrcPVPf6bn35zmQQlc+KNLsXbtOo0y0WZxxcpVeh5UsGpqbhEB6v4HHkCpkMcN1/wEu2w/HWefe6lIVCyRM2OlGw6Dx8GhYZGbKPwhk/bmFlVTeG9pRzfCMmN7OwpUmioV0EoheFZKZDpeVCl7r7321mjOB0uXCvBHOXeZbla1gprDPohWW8X1NL2BA581v8+3i/z4jYJwAlWoovUQj6ekWxvlPCT3AvcNarjvrltV9uR2JIP1tB+chxXr1iOcaBLQinS2zTljFTHbf/5PXzoOqkgJaCV8ZBmt1bwMaFmK9GOIkvWTFSfnS0mGs9lSqTEFgJYBN4MF76UtOUZaQdIWr2pjfSx95oaGMWPyFJz2vWPQQQIezVAiYfzqt/+DV99aIKJSnUpgklwsmd80SUiygaTWdkmONgQr7iHu9XylhlgiqXOPPAcPtDdefbmAllWXSiSK635zN+55+DEMVcMIp5pQrZU0YkduEr1PGTCofsYgiO/rJgskRsVnEo4IkOWTWszhgpNPwDcOOVgRKgOhwQJw2NHHKihlVYfjPXx4PEuk++5MOIyWTcDNIV6rCGhn9fagKQYUa8C7q9fh++ecjS0jOTS1tKEp1qSMvpDP6r2SrSn1lau5KnKZrMYn5203F5s2rkOa1p3lLIb6NmPx229JS5oBMK0Ih4sV/PT6m3H/Q49qX195+cXY72N74uU/v46HH34Er7z+Otq6OlCoFyXBuGXlcpx4zLG45KxzMNQ/hHRHFxauXIErbr4JpUQCI6UqeidNRSxm5/q6jZuQo784+9E0zOjswuZNGxRktTQl0NPVgc9+al+0NDdhYGgYWzOjWLpypfzLuVaXr1yh4JrZcDZPIphT5pv48c82MtqPZkv2fz7L8ZmkB2T9ox6ilScas5cUg3DyiPxZahV7WzyVMx0LzrOalSE4sWsx4pxsnM9kxRoMAKwvbRpKGMgazdTJDBqH1y6QJEIHRAQLqU458wEyS1kSoDuDgJbfX603fGw1QO0E8lWWdQL9HHMh41SZa6WMcK2kOStmQQwuaMTMqNqrYhF0FKXXzBeSn3hoaFDydPTRrefztlEcGHqg9c/Cj/cEn43PcM2wwTSfrR9reqk+m9Xf3fXbgRXVULgBtYmU6Gc54+gONr5fUKZSYzzu35VRJM2iUM+hXMQ5p3wPH9tpB/UymqIxJNhvdh+WP5tnT6tWk+cjR6lWLFuOqZOnYnLvZB2S4RiwfO06k6uUbRo0VtXBzRlPKKstFQo67KUXnSakh/D6or/hxpt/ib+/uQAnn3Qqvnvs0TpkGPSQqMYS1aTx3ebiQ6F15xNM96e169erDLv7DjtJRIBVFVl9KAOPom94UMIRnIXbZ/e9ZHCebkoJkIdyBR2+DArmL1yIR//0DM4+52xjI1bqaIuGcP5lV+Gdd95FpVxFZtT6RgNDQ2ht7xAofvXrX8Pd99wjUt7xxx6LT33iE7j40kvEsOYaIgGJ8+Mk8pGhy33DzTtp0mRdu4T6nYQjs4OW5rQCFLqM9HaPU1bLWUn24g743OdwzjnnYOGi93DKqadh1tztkOVIznAG3d09ri7iZi3d/uMX/TgWAbehmKW9betZbR1OcEesjxmJxE10gBTDGnt3NURrVdx71+1IpzivStPtOk487Qxs6OtHOJG2/p+EAuI6A7zAB8Gcv/k1vy75/1wfPqu1z8DROstIG9KG3PtkR1q5y6phLhdQ+djCNfVd9TdnvM4y1D8BrdP15vpnX5FAm2AGPjKK2dOn48TvHCmgLfGzh0L45d2/w/yFiwW0LB2Tn0GA5sVTT5vnmwfabK5o2tolM40g0NJ0XPKIkRAixTx2mzMDN/3kcpWOeXYU62Fcd9uduPeRJzFUCwMcjUJN1YwIvYWLJWWqZMRK55taAMx2I44gSfEZKrPxvpcqCBdyuPCUE/D1L38JFbKaGaAWgSOO/g62DI+opBqOJyCVZ+kQsL9shCjuBekMh2tIhep4/O77MKOnXcQtAu2CNRtw4tlnY8soJVCbEA/FNYbDPjc5EIVaCYViHlUSJ+MM9iJob22T1vHI0ADWrlyGHbebidt++d9obW6yEbwt/fjT8y8CsRQO/PLXxMTfsm413nztNbzywqv4YPESXS8fZLq3S0lQe1sz9v/4J7DjtJlob2nDUccfjT+/uQAnnH8uIm3tqEbjYlaXt/ShbeYsNLVQv55tpqT2IDkLJEB1trcgN5JBWzqlMvKXvvgFPPPcc3hvyYeYPHW6sliJ4USjaO/sQI6uboVCw10pNOnjn/knoFX/z/3yGazPboMMP1NfGlvoBoLGVFYZVCbPLpuS0bv1Tcd0d+vaODrcOd/lNjr7AR5QGQU2MjhuKGehZ2DDcjH/3Tt3B8HWLkBlVNfjYXbFXSeQcQQjRrmyRmOxjb0ZEqNcNj1mYOAkwDSs7Q8W61XQwomHGjMaZrC8Rr4aY2sRxqIxDeyrR8LyMRfz8JC0c3MjI6iyNOtGmxrM34DecRBgfZbr74cieGcu0ABcifhHlKnyur3IiGW0riypPpSpofiKhPWlrXTM7FKsTSeubT0+y3r5vDzQsozy5S/sj6MO+6ZGltIcHygWTISbzL1KWVE1L5rgzdLn2lVrMHfWHPT29KBcrqI/M4iB4UGsXrdWa2DKlMkSp29JpdGWatK95f0jMG7u24pivYr27k4sWbkcv771Nrz+2t9wykmn4YTjvqsDoJTLYvnSJRqdmjJpkkC7u9skC7f09UmWketg2vQZZl6eMG3YUCwqhviqtWuwePEH2Lxps0gWhxz8ZbS3tiiqHh4tGsi2pJTFbBrox1XXXotvHHa4WNcUIB8dzeOPf3wYt9x8C1KpNEZGRzSTN8z5Wh5YoRAOOvhgvPTKy+jq6JL+7IzpM/Dc889Z2TzdLDnLzVu2NEqnvP+UiGN27BWf+gb60dragnyBTEt6HGd1z5OxCIYHBrSmqOt88803a/NP7OnA8Sefhfl/f0vcgZ7eCSptMasIVq18QO3/5JqwIHbsTGhUvwgIHM+wqFv/qXxMiQKCJGq489ZfoqOFWrIknFXw3RNPxlA2j0iiSUDLPimzAa4/Ai0/i83rmw6wB3WuuSDQqnwsaVOeQa4i5/qr1hpx5fDGHLohr6m7mWykiI+slHB9O6D1pWP/rPi8CVQKKyjFiDpKuRy2mzkLx3/7cLRHbZ6dpgK/vvt3cnNJtXeiSAMGEZIcMBHYKyRksRJWggda6hrzXmdJNpJlXEWl40SlhD22m4Ubr75UrGYSpkgq/K877sb9j/8Jwyzt0OihXhUxi0OQNbZe6B3rzjne2zwJl6ps2UlCJTaWjskCZNZ84cnH4asHfVFlYwFtoY5vHftdZbQsZ4MBj84y6/OqrRcA2kQsJN/cx+++F5PZ4uG8aw14b+06nHLeuejLs4cfQ6gSQrVAN6w6ouoHV1Ao5U0/mJk4A1yWWvMFzN5+e/zg9FOw/eyZmP/qS3jwgQewbOmHmDdve3zmgH/HPp/YD1NnzMG1P/8F7rv1l9h+u3kYGRoVv2HC1KnIVgqoJcIiREVqZWxatQqpegRz58zFF79yCJonTsDtjzyMoWoF69euR/f0mWr3UbSCI2dN6RaVgCnuIQnUWBTJaFiciu23myNS1JTJE3HllVeiKd2KPffaG8uWLZNKW75g8qZ9/f3iaUhtilWAnj0/YUWXf1E+DoKt753wMBTxx1mnybXRZ0mu16ND26m7MCpgRO6jVF9K9uhOrVNuKL6uSsaal3WlYOczGwRaZrKNrLYx72P9Rp8le5MDcX2YxfH9Ew7knbiDnQ20vcrZtbu5Nj/r6wlZvoQsYgE/jwQcfB+as5eJhsmySsZ+2N1JRYrQQRKO0/FnBk1Juo3r12NkaAjF0RFl1L68G6wY6LBzloXb9qYbB58jgPDnCbo8PKx0bIArBxISYZjx+u/1AhZelMSZQqs64ZjZukantqWvuWcuwX7f+62V0dkcx4U/PAe9Xd3oTqdQLLNSYMLrCgzCIWWVLDuT+VrI5tHe0oqmOA+JGgYyQwpeVq5epaxt5qwZmNjbK/3SljhJ/nVls2QPM0MosX4SDeOtRe/iN7fdgZXL1+KM087Edw4/TKUvwsKSxe9jeLAf7S0tmDRpIjra2yVYQZWoVWvWYPqMmfjcAf+mDKM9lUaJPdlCDkuWL8OC9xZh3br1in732WtvfGKvPVltVI+XBJZE0gRV+rN5lQuPPP447LjrbvjRD88Ra5Pav08+8QT++5ZfGmO7VFYJmV7I7MGx2kBRiLfffUfVHhb6WAUhyAwMDKpMKQNu2YlZS4EAw5IxI2T2jjkiRBnGOJmwYYqu5NQ34/UymyXxhiXkrxx8sMaMlB03RXH4sd/Hlv5+1ENhjBCYGdFv45blx8uMwGj9Q59Veh5Fg5DHhxyWFI3mQgmysUjMypO0v6xXccsN16K3sxmFch25YhFHffcEZRDs0QpY6NLi2hH+/Ty4+xlY3gc//uPHfhSwR8zowweJ2hM2G+j2s3E87OcJxpYZsuStzJziCY6Ry0yQhTFm5Jqvd245MtFwpu9c16RQVwsFzJs1G0cf9k10JIycScGKX939OyxasVo9WhKkxPvlPKICd0sS2AorFulWRWZqCeV8VmdXtlSmMzcKlF/kmGClhL3mzcYvLrtQGS1bT/kacPNd9+H3Tz2L0XActXgSpQoFd0KI0m+ae5S8DTdpIDYzS9PklkiMoKbsjOcNgTacH8X53zsWXz3oCxKroNDEcL6GI479LvqGR1FkAqRj1TgeNo1ikrmsBlLAg3FOazyKx+66FxPbnN47jd83b5WpwIqNW1Q6Tkeb5GpGXguz/GhTXIpPLJOvXLECqXQrZs+dh8suuwI93T147eUX8carL2Pt8mUY39WJD5csxUknnoSP7/sphCJx/PsXDxJRcnJ3F5YvWYJafwZTdtgJG/u2gpxmpKPo6h2H0cF+fHH//bHr7HkSXemcMBGhtlZcfN21aJsyGeMmTUapRl30frQwm02mFBh7i0TKw3Z2tKtS1JJOIRGNYPq0KYhHzIxj0qQpEn157PHHJVE6rrsH+f9H2HuA13lVWcPr9i5ddcmWuy13Oz2EOM2ppIcQWgoQGMr0GeADZj5KwoSZCRBaBkILzBBgSEhgCOmNNOIUO3bi2IkT27ItyWpXur2XL2ud91zdGOb/9Tx+3KR73/u+55y999prr1U0gZZ7n++pM71jw3FvCbSt2avgIeeAbd1kdqPxYtQRcEZFmnCtQ75RVqqfN+zf1p6lgicrQiroOL0hO36i/q0dxSGlvNWUwIpQC/7keI8hGrVWqY6Ns0GOdFD4jKOLmLjGHMEGNlZdFvYmOcRWjbbCbh23saQj9akoK0efxCA7UYZAQ6iQGauZleNiJFvOjWg4IojaT1EEOttkMhgdHUEykUAxkxGc29qPaiWeWYeX1kBrg7FgXcc2kKSmVkKULOucw8QkAMbIXYeO4xFsSB82cTAEMiU9jseqeu3BQJOMZSpkPkvDyKZYejGXwrlnnoH1q9bgmA0bxDYlJD48vB8bNqxHKOjHdDplZP5mZjXEzbNHhuvsvRDFaNTVN2X1R1UmKjhRS5aVETvemXwB1VpFAZrVQwENPLblCVW0b+zZj7/8+F/iI1e+T4cVV+TOl3bo0Fm9cqXuPw9ZZplc9Fk64wSD6OsfkD0iZ+/4ecjoZFXNXyQaRUMRrB5aiQUD81ApliVcEgqYIMsDL5Mv4uDEOD71hS8g1tWFb9z0DQljzGsL4/u3/QrPbXlOa4LjNIfHJ7Bw8SLBSMedcAL6BwakLiXWd4MuNkbrl4QwwsK8t8aowZmRjEQN2sOxB78fbbE2zfbl81l4PQ2EAl69N0lkvPf8nYH3X66/XjKO3BuhoBtXX/sJjI6Pqzqm4lOdwdFhyh+5vmzAta0LG+zeEoilamTlUA1T3wZaQsfsP37npq9isLcd+XJNZgXvv+ZDqHt88IToumUcuFqTfLv2bcLX5AM4KJkVtbCBlmb1ElNx2lJCkjiO8pZ5fTun7lLgsX1ongm0fNOZx+CvMUAzQO2M6ytYcn8zqeF6Z5BtlMtYs2II77/8MrRTTIKCFXUG2l/itUNjUm3KEYljcs7XF6GTAZd9YqJ3FHOpi41czJHeA7GO6y631im71r5qCceuWo6vfvGzIEDMZ5+vNXDzf/4cdz30GHLugNSRqmL/0r+V2sAOLCxHL4NCMdGVHaZTvHDf+RhoKzV4ijl85qPX4PLzz1GSSoXx2WIN773mQ5jJ5KWlTOiYDH07QqWOI5FEJ9B2xKMiQv7mx/+JgTZCxOR9AK9PpfHXn/0M9o6Oo9ZwI+gOSCWJ+5PEslw5j1q1iIC7phnxv/2HTyMUbcP+AyN46qmn8cTjj8uWbmjpYpx/ztk4+6wzNfZ37/0P4N/+/WsIhmPIzsyKNxFiy8odwGwyjZ55A5hIJhDrozd1EV1tUXzl85/H+aduwsxMDqliCZH+Tvz2iS1I1WsYJ3eko1NQMc+HHS+9jOmZGUxPJQwnxUft+oKkWhcvWgh3o46NG9Zhfn8fVg4tx/PPbcPjjz+BZ7Y8gzVr12o6gagT1ycdzSjeo/XFQNsKFx0JHdnAw9/f0p9pwsSEcHiYOb0/R4HIHOpGwMFUuKaqbbIqnR4qDz070mMraJGgpOZkFJ3+5Poc4QsuJr4tN4LNhud6ycYXlZWCRlUojO/0Ke3YjxmDoUcqK+m5/hMTAEsAUbIgNZd6UzC/OStM/VMv4UCzgUoFwgZF/S4FKrldNFRdcIY25PfrEKT04sjIIQVawlAMtHMVP/WeTUAkAYizeK3VhQrx5v+bhMEYBDiEKPZcnfEeGa47vS5TsRv0Qc9S2SkPHoNOWJKL/GIdCG/OQcm0AwyK0XJ9tL7LZTA1MY7FgwtwzubNmNfbJ+UUzo1+7GMfxfyFg5iemRbVfXjffqxavkL3ghAnK0WiXFliTR438iVjxsARm57uLtQrVdTKrJrJoqUgeAPFOvvqPmzd/TK+ffN/4Mk/PI2/uPYv8PGPfVTkomw6hQfvvw9dHXFcctHFqqwZaMOEoSlST6GEKhWnDqCrs1NQWkfciLbvPXwYYxPjSl44E7ps8SKNJUS80CgS520zhQYCIRcyxRq+88Mf4v4nn0K0sxMfvvZaLF60GPH2dvzoRz/G7ld26XWee/4FzdcuW7Ec4xOT+NgnPg5/MIQf3/pjDMybj9lZksTaJHjB58IRHyYl2qwObEvxDo4J8N+tw5FqizrXZRE9XXH1kphcMJnrisdxYHg/fvj97+PYDatRonjZm2NU//iZL2DHzp1yWaKuc80h/Yl/4PAkrMCMDWi2b6oet20JOcgHe3YUpzeZulFxU3uC+5OBplrG92/+Fhb2xZEpVpEtFPCeK6+Gyx+CJ0DpRa9g4zn0yPGtbkG0eB2tyNpb9okcUwJN6VXyIQyzyrCI+WXRF7tnKjXjT6wKORjQmuOXKkGSs8ivkLiomaWVkTgoLk8bthrqDLSVCtauGMJ7L7sYbUbvHuka8IOf/QKvj04g3NGFPIMfNb+pDMUgazUE6PBVJQ+CM7lVZJMz2ltUebKBlr1tT7mAo4eW4htf/Kyg4xJdYap1Bdo7H3oMWZcfVSrNBf0SRyDrmP6nR473KNiy/yq0kORP+kCbipaB9nMf+yCueMfZCrSQESSUAAAgAElEQVSUOJwp1tSjnc0WpMREeJ8BwzohtcWicrOJRcLw+zyYmZmEr1bFf3/3B+gOudVi4WbaPT6Lj3/qkzg4mWBMlzIU+8KE3vv6erD+mA3YsG4lNh13lMbwfv3bu7F3eATlukvMX8LfL23fjqM2rMWn//Ef0BFvwx133IFbvnsL2nv6JH9IIh/75pS0reTL6OrsQZ6kpa44XCEPJicP4/gN6/CDb30LuYlpFDIFLFszhPFcGb9+7BE8tOUZ+GJtWEHFs/Y4tu94Ca+/8boQL5o/8IzkOcRgS55ILpvBxNgo3nbiCTjrzDPw8IMPKSngviVsfMwxx2LDxo0i2/J+cS9zLl5nbttao3Vsf/05GPnPZbsKrNygDtQijLNpBuCQc5oavI6lncPk1YyqDRbUK3Y2lg0irL5sBqYerbXxayFFmeutwetUtNYs3lbbvBb5p0pa0iQJhOoMycNYh8n+y5Fq5HvrPR3IjL6azC5t35hhyvaIJBFH3d+AD4W6yVz5+elMw7EfWpkx2DJjJdPPLG6XTMaZURLaY3+W3qZ8gLaiVT/KmbnV9VgNOKtXSpYnN4wD56lX6qg3GRMFVtkGMmbvlb+Y6FhI3aprCd62r91CfOHRZJmnEt9otggcoXdH4tLq5Yok4zy7WDAs2JIyZYRUSBQ77vjjsfHYozCbnJVPaWJ6Gsdu3IihpcvEfGT/I18sobM7gkSqiFd279KBsHDhQi1w3jcSm5iwUKc32hZGMptDupBFIp3EF790PXbt2I3z33EBrv3QB7Fv7xt48g+PiWj2Fx/5MM447RSTrLHXR+9hn6miZ3IVjIyOITE1iRWLFmCgv09jLxzH4OFIeDYxNa1Dd/3qVWIxU2WKnCm2t+gC8tAft+LrN9+MUE8/ah6vRCL4M1S22vPaaxLf4Awtv6gRzPXGe/qe971PWr9UbFq7br2QG4pb0MeWG3PbC1v1bHgPmVDQ/cZ682rNUiRGVRGJKewhcayqqMOAOtw89Dva25TEffCaa/ChD31Qs8WpQhX/9M+fx/aXX4bL41Wfllk8g4ny1haouJnwWpelliBsGMZ+00MlwU9QYkPVOpmbIgmqV1gRLLj5lJMxMz2JyakJBEMR7NrzBjp7B9STpDIUx8D4fLi3rDg+SSVMKLj+VOFxbTtoC6+tyXymoHzQb2B5itOQA6LMmxUtk8Cc9J75GtybtCW0SmA8HNPZjJ63qnZ+Bs5Os8rW+WQU10iuIfFtdjaBSCggzWKSvZYuWICr330ZOh31sZkq8NPbf41d+w/BE4nJx5WwM1nhRFVIUNK5xiBL5KtK1K6GQialPZrKFTRTrLl16hSU8jhx3Sr8y2f+XsGL6UaiVMa3b/0vPPTsVvVoc2RWq9VMoQePIHu1odRuMhwMnoNE7ZR/kJwl5S7DPHblM/jq5/4R64dIFIop0DLteMdl7xPpj8byFM4nke/MM8+S+hg/Ry6TxtjICHZs34Z0ZgbzOztx283fQD1bRXvEi3S+inLIi2v/5u9xaJrmHd3w1j1yONu4dg0GBvpQd9cRCXiw58UXsH3bVgyPjkszOE3zAbdHbSRC1JmZaVx4yUVK6Le/tAMzqSxQriDc268kLZfPaGyoUa6ju7NHjj5cE7lyFjPTE1g2fwB/9YEP4ZjlK6U8NX/JAtSCwN996Wt4dXQUh6anFWi5R9nq4T7k+uNa5DmgYNvFYOuTJ21PTxeymTQ2n3EGRg+N4J777tWs+qmnnSbP5he2vqCzhvKljB3c2xI+aV9voOMjv2wP0P4+Vym2jgLRCNzK+9mKiZWYyUxtsBPJh9mu+raWk+q47jgL3b5+EzZ1erGtrGNdY8tYkGEbE0w0/dk5woZDhHCgVZONm6qNN5O/ExbgnGuNUEpgzjCe10yCATcnLb940+VjWzKVMbMo/iyF08mCrflcRi2JuscUs5D6C5nIJS1qGrxTsou9HQ+ZmPwIlbKqWiq6qC/kOO4YqNeM6djPYgMeA5CSC7VM7DMwSIElPXGOywRbM7sroppRozDBVnC8GZsiRGaeh8PQtEYOjjKXfV/CyLaC15iUU9XwWirM3LiRK1Utdup6EibnopSu8do1GJ04rA1P4Y9quYSj1q3DYP8A3CJUuDF6eELVVbleNQP+fp/kF6mkJSEPHvJlOikVUaqUFAy5keI9XfjZbb9AYjyhvhxdNqiwxF4qyU9XX3Uljj32mKb3LG+DNZwnRDQ1nUAuncTQogWqXDlfWyQpyuOWLCH9hHnoVvJFzOsbwKLBAVqMIp2tiZT17NateOipp2STBZ8ZfaL28OC8+Tq4yVg2QcEvIhefJ8eL3nfllerD/c/vfofB+fONqX2jYQJCvoA3Xn9dmTOTL/4MA61RMTPIAwMt75sSwEoJXi+dWYoOUkLY2K8+UmpmFqeesgmf/cxnEQl5kMxV8IUvXofde/ZoXVBQhftU/bsjEtjWs8BCt62jP61SiGyJiDzn5ghYUJ+XTG53o6Ye7ezUOGamJkXc6ujqQqFcV4821NYhQYhAwIzK8TW513gfNXbkaPZatEv3guu6pZ1FTXKW6tG2qFESc1j1XANBtoqcVgfXKvtlXAMkCPF6mZhyPWvExwm0mqV1Zuiluc6kmONqPg/S6aTuK0VMSDpiRXv1FRcL1uUOSpZruPWXt2PX8CH4Yu1wk7VKpnAxL0SFjHDNoNb5vLgPicDWyL7U50rni81AK9PzUgFvW78an/r4h+l9g5DHi2wD+NoPbsWjz21DKRhFhQYl1HonTM7PINMVBwkkzM2Z3HBI38N9K44J763Pj7AvAG8phy/93cewYeVyyDISwGShiivefzVC7R046ZTTsHj5crFw2YdcMDgo44jpqUlpWmeySfT2dmGgI46zjjsBpxx7HLpiXlnRZd6UYv3Ul27A0jXrEYm2I+aPYvzgCF7fvUsyljR+3/vaLrS5OV7pEuqSKZYxMjbOwWWNpwViEaxdswoLFsxHrpBTUrjztdcl2xnv7kW+XEQ6Z/ZKPplFZ7xTcaajK46Gp45sMgFXPoeT1q3HMctWwlt34ZzzL0DHQBSbLrkSiXIZy9ZvwOv7h3HCCSdi+fLlkoul5vq2bdvQzlE4efwGNaPO/XbKppORSs6iq7MLA2+SqhYuWqT9xFl2ThKw7cQzjCIsPBd53qr46zvRsI5bA+uRFWwrdPuW73PIRtblx5B3zKFu+i5OT1CEJKNWZKFoWz0S+mlWbpaUZfV2dRg7DFkrH+gEWnMYNFCpkjRixpCavcumyIP5d35YLsamWpVlMDJrZrXpBE/KmWles15XBcZgQQiPN5tej+y5MvOORaPy2gxGwnDxYIuGdfgRNiYsxR4z4WYGUhGe8nkUsxkxco1EaE0LntW6xn+cQCs7OifQKgBagQ2OBciaz0BhOhyp0uUwnXmf9bN02KESFYOvM5JEQoR66apKOMpivF4ZDAUPUp3FmVs2CZGxz9OmdEhqGsZ2mKDme8z7kyjBV+OCot4oE4tIKKJNzYyUfcmDoyMIhAISoOfc4KJ5g4jxEJVlWA1jE5NGDIQsafW8/aZPzMSG9oXsa1MGkPcym0GxUpJw96LlS/HIw48in8qLYMXBco5NLVwwH339vTj+hOONli/vP+81WaVSMqPZdk0HL+HN5YP9GOjrESrBQEuUg8lFLptThZBPZ9HX1SOYmT9LaHn3ntdwaGxMM7UIxzQEz/dhBdUea1NSwPtMWbzR0THN8BJyTw4P44Of+iTe2LcXu199VWM5PHypEc2ZQG5o6hozU7ZKQlJG4iEp6K+m58Z/I7GmVCogGGR/NqseMtdUNBxChb67eZI4OvDl669HZ1eXGJ3/duONGJ+cEiGLVS03jkE83soqbt3/9s8WYWolHjH4U6RD2sOsqPwB/RIfgFVZvYKwz62Km8+HjExCg8FoG2ouL4YPHkJvT7d+nutaoy1BjlVUFXzsv1uzeaIafH/C2fydIiMNyn4GA/r8PAzZmmHgY9VG7WvKRvLnJNjvJBhM/BjwmCCTlSudYyagEq0wLS/LOmZVqr5uhUK5NUkV5lIpHLdhI6565wXwMphxvTeAW39xB3buPwh/rJ0zS6qGGVQ0CmPFHlRAGOlPJSQMqn4TaMtV07Zx1yoa7zlpwxp87qMf0JgOR+dyb36ur9x8Cx5+dhuq4TZxBZio6PXZfWHQd3rTSp6oghX0ay8WOIJIhI3Xy3OYWgKz0/jx176MdSuWIsCxMraR3cBv7n0Eo1MzGJsyxLlnn38eoUBIHsPHHXOMnGkKeTp2RfDsc3+ULnNbzYXj1qxBanYGwbaolKFi/f04nMrgtT17kUtkJKYR9LjR1dUBb8iHxMQY6vTlFkpVhDcYRo0KY36vkvKlQ8vw3e9+B8FwENG2GPxeF/7Pdf+KF3fuRrgtjgy1o111EQVL6bx4FflCUQS0VGYGxekJfPD978N1f/VxRFiSFYFcoSri2iPbXsDTL72kz8z5bia8K1eulB45215MfjkRsG3rVu1jPivuU6ICa9eslg44YeJLL78czz73HH5/7z0YPnBQxiOr16zBq3te07lopZZci05/hwQrbA/DZrOtm601w20lLpjqylSottqy2bF9AwsTi7XmSAw2v5/9M1aDViawqf80p4bErNTCWraanRs0oE4x8Twj12jZzwZqNldtpR+l0NhSvam6pXYzK11/QLASTakZ6BTAKWNWrWImMaMFRocSBl4GRi40EmnoZuMOBhCLt6vqk2ayAro5NBhgM6mkINV0IoESzdDFDJTGm0gSDMo2826taE32Y4wbpGDj2P3pOQktMDaGTIr12Z2ZWUHHzsywcTMyNobKpJ3xKUHCYiJ7pJ9rxUNM6mJgJwvn2/ezlayqYA8FOGqCjYsM4JR/o6oN+0Ri0rrEkO3u6xUZg78o9E3IpSMWg58B1Os1ow5MNnjYO71l6k0zYDFQkNzhrtU1ZkP4mBUPT1F/KICBBfPx6COP4fCBMVXRrIByuQyWLV+KwYXzMbRySPrBZABSeYjXaNmTZlTJr0MzrNlC9lzz+jztnR2qzOTvSmWYugsBn3E90ayyz4upmYTUpboG5uG5l3aKYTo1OanDiiQuWjFyjXD+lhAvkzX22ne8/BI+89nP4vZf3yFRCgYS9rwoUsGeKyt5BtM39uzRmuN9EHLi84qAUipyCN/4GvP7mQwGQn7BalwMPJxi4ZDaEgzaJN1946ab0D8wT6Ssr37966qaCBkzsbEjG6172ibCdv9blaYjES1n08MjBEhm1lL+0ty2GK41eFBDRyyMvu5OMWNZGW3d/hL84ShyZQPnk3nL17ZjhHZ+VolkraZ9xX1n4WWuP3tNRKI4lkX2OkerSFjpaGtTMCGBhSYHJImpz0vxFSbKTtDN5vJacx6SGVsCLcd7RKgiUdBRhhKzV1KKJclKUrpz04lvw5WXnCdyFJ95rgH89Fd34RUn0FLFiQkWD33C2Hx+RuXNOPfUGMFJAi0XdF6wmiM5jeuFgZYzricftQ7/58NXSZiEtnwluHDTD3+KJ158GbVIO9I02GAEZ0FC6FtVraMD7wRaecdyltYpRgxpyqfvr6RmcNPnP40T1qwUbMykOVmo4tu3/AAPPPo4egbm4/yLLtb6uf1Xv8KOF7djxfJlGFB75FWMjh5CrpBFLZ/D+95xIRb2UFzGj6obeHrXTmx7fQ9ivf0olqpITszCXa0jFiTpaFaEqP6BXkwfGlWCQ0EYP3kUal+RQFbB5nPPwg3/cj1mkgk9t0Akhs9+4Xrs3PMGlq5aK5OByVQCnXQymk2LZEm4V8Q1VxXuWgmXnbkZV154EXyZAmK+AOYNtGMyD3zu3/8Ns9wL8W5kCKf7/TLcYFLGImpsdERGG0z4WRBRz/vpp57UOl45tFIezwsXL8au117D7++5V6goz0QaErC6pYObjQfaX4s3X/iWQGs3mg2GlmpvA3GTiKMpcFfTecd8v+krNns+hOusp6wDO9qMmAGYPUQXm19c8M74iRNf3oJka5O3QsbO/4oyzyF0sY5Nr8gcCBZGZvVCGrrxs2Wmzb9zMevbOMfHLNbp2TJzMqbxhLnN/C83KitaBloKtqvSYo9D4hBeCSjQ1YVG4Uw6GKgZuM3BWNBhxz5jKjGNXDIpNSj6U9pAS+IFX0+saIdoxI8n8oIzs2sr22bCIe6JYXmyOpMCE++zDNp9Bk52dIm5gIx11JymLQ9zMqQZPEgSIoHFQoSSpnRcbkSacg42XpPpawf0fryHRTJXHfcbDp0TwuXctB2NaOuIy3VD7hzUxS0V0RGLIuD2oKs9rgM0kUoj0hbTwU+oTXAemeCONCXHFtrCEZBmz5/n84m2x9A3bwAPP/QwpsYmtMEotdjb14ujjz0afQO9iLXHdO2SvCMiQBhHG5r3gYijDyEfbbTY1yLZhHOMbmNx6PcLQsqmMlKGIiRJKJkkoki8DclMxpCm2Lepmf4kLezYo2XvfnD+oAmy5TI64h2YmppSwKca1T9//p/xzW99y/TNBJ0G1Rdi1c0NzplISkcmphOC6dgT4yywZoRLJe0TJhZ8XiKtuYyvL2swMkFZ/dNmjT6/vObv3/J9zJ8/gK0v7sC//Ou/OWuDrQVHdMLR//3fEm1Vqy3jf/Zc4O+mcjWQNg0CWNVadIpO0bQLuOgd52D92tVKHKj9fP+DjyDe3YciheY1U0qtc0O0s5A0151luTIIta57ERvJoHNmS9VjbdQVZEmy48wzCTKsUNesXoUN69ajwPEwQoL79stPmLwMVtc0/WDzXcx7p0dL0qC4Hc7oG6Fjtix8Po9ms1nBZpNJbD7lVLz3vDOUGHH/pit1/Oftd2L3gRH4WLGzt06JRQ/RISo2GfcyY9bCRFURpRlo2bMm/C5VNgb2Yh6bjlmPv3r/u5SMEDFKlyu46Yc/wZPbd6IaaUdRvtymHeUF52PdRobR4Xpwz1GdimNQumc8J6s1Ef04jtfuc+OaS85BL/eK34/RyRncetvPsWf4EN526uk4adNpmJiaxr333S8db7ZwkqMjQgY6erp19iYTkxgcnCc/2t5YG6LhIA7PJODr7cKJZ58l+cUA54pTBSBfFFmw0agiNTttzkGygHv7pYrFlg1bbDQbqOQy2HTqybjhy19UYt/T1a3+8c0/vg2PPLkF8b4BTKczODwzrbZLenrWjC1RoS0Wko6Up1bCBaecjGsuvgRrutpRyNSkihbvjeCbP7sDj76wFbOVhvrDXIN0P6IKG8/+/c8+i+D8+VqThMyPPmqj2NHkTtDwg/ByR0enEoSXdr6ic4MiMvS0JVO9o6sbk9NT6OjsMoXQvFPO+xMJxtYoZ/siNuNsDbRixbL/6JSYCnLM1mzgc4S+nZ3anAu0EK5mPn1GXKE5q3ek1rLGe8wVHakQxf/weedmPw3z2KrBGAhbGLkzD8iMkocTe6kKwHCLBMNKR/OKdN0JB8HZXlZDZL8ymyHkyWpsltVtMiVoUCbO9EGMRBFpa0NbvF1VsQhXEvo3c2uEWMgsziZnkZ2dRSGTQZFm8PRVZcbup2i6OTxUjTZhYYqaG4q+Hdsx86yGDGXHkxhopctMkheDLIkjMjIwes2CSh3nJKOSw43f0KFdLtHOLqjgYNmdvD+ETg1T3GglWyYqK371thwHJzI4Cf1L3YcjGy72Ewk51+EiYsDqjoGWvWk/VakYNMPKvBloWelNzsygvatLov6Cx7km+AjJkKxD1oKUlytkskoMQuEgOnu6MW/BIO65+x7Ui2Vk01kRqDadugmr1qwUvMyeDoM2R1n4eficeV2sbplpcm3oUKqY4MTKiJOMLDSM8pdLz75RqetwYM+VcoiR9nZ9nkNjo0jncmpH8J5xbdBliPeyt7tHSUkqmVQSw8qTCRh9eRlov//97+s9SEjiQuHcHj8b4U8qUDGxm5qcEhpSKhRMX5YVntM+oCsIK1uuA45H8f7z3hKu5X0ThMzRoHwOt9xyC5Ys6cfDjz6L6778ZUQoSeqQfdg7pCuNlJKOsGW0Z4CQKsfgw65NO/LDAMPr0tic1y+Y0cjzk4xEJaUyJsYO4cwzTsPSJUuwa/er2PXaHvVpg5E2PQsmT0Q7+EXYmGuNa9GKVXCfWuaw/Tfr4qNKjYmtz4vO9nYFM/aoub74d1oIrlm5CEW5qgPPPv8Stm3foXYRA6mf1T81jB2tY8Kudp7eyC8aTgQDLTWSaSpALW9qlL/9hBNwwZmnSRmKMTNZquJXv7sHe0YOa76V1RbXCSthSTCyj81Wm7SYTaCVLGO5oL1PcQhW/FLGKxXgKuZU0V777ksFe8rM4k0Xqu/97Jd49tU3gFinfG8rRWoDEyEi2S8grgT70ywWeG+4nnlOR2NRVcU8twjVTo4exsTwGwiV0jj79FNw7AknYf7iJRiZmELXvD68tm8Un/7sP2nchon7smXL8MoLLyBCGdFQUEYf1UwSXYsGNY70gcsux9J58xAJBTG0cR227n0df/25z6LKBKzaQDASV0WbHx0Vfb+tv9vM2BeoJ2zGJbkWvG4XOtujct656Pxz8b53X47u7i7N3R+YmsHtv7sPz+/YhXlLViBXrWHPgf1ympoaPaziRyRVrwtj4weRSUzg5I1rceqGjVjVO4DE6Bg6u3vhiUbwt1/4ZwR6+9G/fDUOTkxhampSP1uSWlcFHWp1Ge117i3O0tLPmWNHl156qfb33Xffgxe3vyRtZCKgtBEl+sCgK8Sru0eQvc7w/pPPfQsZ6kgY2RJm1JtzfjUJUtTTlIbvXAVpN6atbG3FJWjTccUxFZQZOKdAvGQNeTCzd9QiemEPO3sIqF/rkKRMz4hBxlw+/92yk+dgbxNUWs3mWeEQguN1MatXlcNg7BywHFdgoCVBh30zsYapbFQuYXY6gRlWGpmM+mCEorh9vIGgvpcGBoSTzTiRX9VJqUBjYjN/l0+nkJ6ZQYYs3FxOPRNWVtbAQONGzrC5RDecSsL+WQxPZ/PrQxOWZRHIQMv+LL2AWRVb3WMxQ43wgOAxZ6Pbfi2zcTE1W0gj2ujOKIetZgXtqVI3bFNbbbAhpDliPQcPgjwoaDvoBFpahbl5aFJ2TaiFS9Us7Qb7u7uRSCTU5w1EItp0rDaZJBCpIHNVPR23V/0kSgvJecgFdPf2YNHSJbjr13chN5vWDOXRxxyFt296uxiopWpJjHCS1Zglc4SJkptE1VRF8fnX6grk8UDYSNjRqUhKOiVpW3MjEQpnZU2jdmofswdDtxdWQpRpZD91cGBA/cCFCxco0LIyUgCSRKfpNRqrtwZe2f0K3n/llfjxT24VDB6Otkksg/rD3ORcY9R4ZmCdOHwYszMJZFMpVbGSznRmMQXDOn3WMp8ryXHSuG2IGWkSlZo0or96441YvWoB7n/oGVx/ww3o6u5VRUI0SXyABlfwn/Ih7R63JBp7LrTOt7JfbORL3RoVIkvXSH66UH5zdKSUy2DViqU4sH+fCDQ8sCPtHcgVKebgQTTWJvEW7hMpIgUCYnvyfvH9+LudK7Zz5q0cEUH5TqvHBlpWVCTX0KLvqiuv1GsQLeiJB7F15z489sSTgpHFKmaSzvE8ScIZCUZrm801o0ArvoLxofWzrZFKwVWryb1nw9By9MVCZp4/3Iantm7HRLaAui+g8R6J28haz9jLcf1SD5rQMQMteQoWOi7S89UJtOV8FvVcGm/fuBZXXXoB2gI+cUQmk2k8tGUrDiYzqEfigD+AeDQkwiAN080+MWM8Sq6JqlUrGBkbxeHDYyoWuJ7ddcjqc2bkIM476Wh8+2s3qj9aoFJbNofbf/M7PPjoH3Do8ATSuYKqMq7/gf4BHH51N1zRqHrrE6OH4Ar5ZBP44SvejcV9/Tg8NooVG9biN489gt2jI/C2d+D1fcNwV1zoiXeCWugckyo3KphOziLa2aPedH9fr9ZtZjYBb6OKqN+Nv/yLa7F509vRHTXGMOxRP/D48zgwnoArEMO+0THs2vu6Wi7De/aKI8LiKByh5Okkyrkk3nfRO/DJj3wQwXwV3WEKlACzFeDhF57Df9/3AHbsGwXxoA3r1+keMzmOhsNyEmPV1t4WUxuLY4dr16yRvSWFd+j3PHJoTJrVBapfeT1iQa9csxrjkxOSOeUvyqhqf/afct7/GmhtT/NI2LiZ7drDvgktWR1dJyA4tnIK0E4QaZ2jFeRJ+TC/MXU2vq4GurHvabNnS3YSjORY6RmPScp6OfOhrS4kTQ9XM7JipBuZjBq9Ub4OgwMDkebEBG9SDckYB7BCJVOSUAEPPlejjtRsUvAg4WCO5TDJmE1ldHBxQ1NImlUxNzFvOskuytidzL+Yz2rsghJ59I6kTyUdhIyYhOmTW8Wa1s8r5iUPWaYhDiOZ16u5UOoD6/4awQkmDzocJLFoTAcs5MBkxCQyzvs587R8jPYAtQHZOh0pODuwHrNOXot12WHW7KYri5Sg3IhGYmjU6cvLw9+rii8QjSjIUV1HpA2+f62G5UuWSAd4luM7ZGxXyqrced80d0jZQR8H0b2SbrOfgkpeHKHhcPhv7roLEyNjWLFiCGeetVnONtlCziAAXjeSmbSepaQgNeZjKlrqkHLcg28cdwJbKBpRwkeYWUhNqYzZmVn09vSgoz0uKHliagqRWEwuOIQU6cA0vO8NrFu9GqedeioevP8BHUjsq1qxCW5KGrETmnruhedx1tln41d33K5qngGWfqzMhLs6O4yfaCAo4tXYoUNITE9Jw5hPzJLm2PtkEJWYSCCoSp2JmJI2XneBylsxoS5U2PrEJz6BjRuHcN8DT+BfvvKv6O3vV5JhPGBdMtVmMmkT5FaYWNm8I8uprW4Z6ZwRdRjQvC6tCXqKsvfNfex2I5ueleDAosF5+OA1V4sM99LLO3HHXb+F2xvQoU6pyWyWPTWfgqHYt+m05oX5ZyY4nFjubNQAACAASURBVB+25Cj2z3idTFJEhgqHdX4wOLNvzfnQ7s5O3YdoMIj3XHEFVi3uw3SmjO6YHy/s2odH//AEgtGYzAwKROMEHZP9a+Bjrgkm53y+7NlLK5j7qVaVJ2liYlxM9EqhgK5ICO5SRpXi4PKVGJtJoxGKwqMedNlpU3BMjkYlDi9C+umExs2IFvXC+Vmpdcz5avbyS0zkM0mcdNR6fOS9l2mcZffuXdKI3nVwDMlKHYlyHelCAUUy2rkGuL6J1hRLqsrkhUt2byGvIMURIyZ+hVxOe5D8BxRyuOXGL2PT8cciVygjEAnhzt8/iOtv/BqS3B++AHzBsAhGTKiqySTivb1KjNhioioeDdZdpSJ++5P/wkBHBCEvHYBq8IY9+Nj1N2Dba6+jq28eCpkiUolZtIcjWnPlehkeZ6yJ0pxdHR0inFH7Oeb3Ynz/Gzhu3Wp86P3vxdKFCyWROJ3K4Wv/8QNMZYroGlyCYgNIZJKyqExOzhgpR24WdwOJmcOol7L4mw9dhUtOPxXhYgUNtv2CIWTqNdz001ux9fV9SNe96Oifh9GRQ7JDHOjrV5tDvXIXxJdgNavJC68XmzdvxnnnnYPX9+zFTTd9A9FYR7NQoxDNrld3I97VpSSSEDKfgyZfB8+6uGEp9JaUYA959Qp58LSIVbSyDvnv3GA2SNjRHes5ayEnu3lbIWltbKcHaLWIyfrVe1uFJi6IEMk1Bjg21VwrlEWCQvlPIGUFVgZabh5VwXTlsdKOpsKzVZko/06g5eszoDFwhSJhx4u2U8QWzjQyKJJJzJEdUrxnyWiVaLdNDEhU4rxuQD8vpxFCOuGwDkYxmfNmzpbVEA+iRqUguI8fkr1ABnUN3qsSpwi3KW2lPOUoNlk1HR4QZBVKQ10kKWOPZ8QrjJBIVUIcps8lpi1VmayBgEZ0zPC+FSNR0JXTienpWt1Z2zo4kjUuGTxH6pFVF2OkEALHSclqMdt+szZ8vY7FixdjYmpSjjmGCWzYlxamJvmA/XAGZbJJ2YMKsFqnOXMspn7JPXf/HjOJaXmxXn3NNejo6nQUjxjnKZYSFM2eYyQkUzFBYACVGAnJJyQjRaNibrI/znWmz+k41pCMxPciG5HXReo+SUycC6Z1HQ+bV3bt1HOm1vHwvmEcGB424yINONWYG+FIRPeU+sVXXn0V7iF5gsbbZKUCiESjqoK5rvi8Gah5/1nNMthyHbN6JOgoBi5hKrJoCeFXK1qn5ANwhpSVMSFj9umYKF53/XUaQ3j6j8/i29+5WUGZyQbl5oRecP065uh2DbSSBk2rYU4S9S0JIZM6R86QVbHtGxO6nJ4cx+KFC+WRy/npK971bomE/OjWW9He0SX5x33Dw1LJYtLIRGbRokXYt2+f7qcdwWNFa83n7e+cW+QX72G+SKWvkEbaOju6pB7EeeKB3h5sWLsKF5y1CaPjCSzs78ILr+zBb+++B70D8zUewl57JBaRkxarYLJx+QykV+5xi/RGxTDCf3xv9sYzs0kFs+OPOgYLe7vREYBG9ULxLry8Zx8OTc2gUGvIaIBymtzKHBPkSJ/2ksahOK/v8Crod0pLQwrdVGpGajObhbdWxduPOQqXn3sqtr/4Mr73ve9KpanQcGEsmULFF0A6m5fGOCs5EeuYoDgtBa0JEc1MD138FAbfMltWZj1FPMB///BmxAMBzM6k8YMf/xRPPL8NSc7zstfI2W+SwxoucNiOAD/niKnS5g35EYkGxZru8Pvx61u+jXqWspt1xGIe7JrN4od33I4d+4fR8IfgcweRmkmJNMmzj3rHvKfUG5AwCzWYfW6NhfnqVYQbdbz/kotw8RmnIuhMINbcwPdu+w1e2n8ABY8fjWAAlUZVmuJjw6NITM8iEAyj4eI8cgb55CTetmYIF592CmL0n56YQpnMgUgEv3nySYT6BlDzR1GoGMMEFXk8+7gv1V6qCwVgwdQZjwth4tn53ve+Bzu2b8cDDz6Mrr4BITkWiSEBjs+Qzj1WV0KtiUXnXtaw1UzrJrJBkQfMXCCdqzRN7HObfldLNXZkr8f0TecyZht87ffxILYSjU3/ScFic445xn7D6HXasSBdk9pBRt5M79ECkxr3H1PBmUDr6Cg7g/n28DBVbq05Xye2MccWAkYCj7AE+7WsNBT0NAdXQSaVxmxq1lRQzsiLFTJnz0ojB+qVBBRoDSnJSDTyoJ+dTSKdTKCQTmgTEqbkeuJIiXiPjlYye6hWuk0wvB3x4cahjilLPcKyPqPpLClGZ9jeuvvw/ipL57NyAq2qE/ZfG+b5tSZXNvHiPfr/DLQOlM33ZkIhoXaSSVoQDo1W6Vql/KqDhvd3ybKlIlrQtUfWhc4spaoLQDKDzMCDwYACrJR7ZFhd03jVwvmDuPvu32FyckKB9t3veY9s6JhBqlpjFU74VwiIY1ohA25alfHA4egF4Uq/KirbB7TBht/DzcN1xntA6IgVFoMA/8x9kcqkkcyk9B40Bjg8Oqaf4WFnUQIOrPNg5XgCK/2rrroa993/gNYbKzNW8vyMXFucl9UBSOiUVX6hgMnxcbGJNTLOfjd7mBzN8jEpMWMuTF5Y6XP9kDjFg4IHBw/Z73znO1iwcBBPP/Mcvv71m7RGmBwzOFlxeLFinYrVJlRN1OrP7N3WZJutFqIPJOwYaT7DpOaBvmzJElX6t//qDlxzzQfkaER7wO7eXol5lLmeyQauVZWUkIhCTWpr0cc9wwq3tXfL+8vK1qIqsXibxnwmphIIBELo7e1Tjzw9M41iNo33XvFOrF45pHtBh5Uf/uQ/sWDJMpQbboRjMRHJmKBkU2kxpaOqsrN6Lj0UMqEiU7FoJgko/F+rY8XipQh6/XjH5uPhzpcRjfglyv+TX/4P9o1Nwh+NwR8Om4oyl9HzYS+cCSn3AUVaKlVTBLhqVVOZB4MoMGDWgVw6A1+9hmPWrcHZp2zCa6/sxP333avrzVSr2HPwEKoMWLMpdMXiCvxk+ZMjIn1jwvChoMiGoSDlOE1/mOuSPAAlT/y3cgGfuOoKLO7rw4F9B/GrO36L2VIFaI/D3dvN4Xek8kWRAhu5oli79GQl073iIV+kgtzMNEZ2v4qb/unziLk88DcaKNSreHr3Tvzy/vuwaONGeKPtyGXLSEzNYME8zuJmNP/KZDDKyQ96JNeJkvD8qKJRyKOWnMUlm8/ApZvPQEeY4i1eVF0e/PSu32Akk0U91oaK14Ndr+0SKSk5mUaxWEG8s1uVtttTQ6OQwmlHr8f7zz8XA14PyqU6PAE3km/eixt+9HPsm55FpLMPhTI9mqnmR+tUY1LDfUS+RHI2IXGOvt4eoTKHDh7UnP5L23dgYHAQvpDxsea65DrluuTaZjJr2y6KeUvecbkCra06bR/WbjRbRTUDY4uLh9FCsMIUc/Bn6/fajNjOara+D/+PsCIDg2UTShPZCRpMB1nBGh9ZY/0k6Ng5GJh9SAVFwdYcqDawi5/lkDikO+zMiupDa/pgjqms0RcHimUWKK1fx6OVN48bm+M8Ig45c4KE+VKZFDL5rBGHcFSozL00gUuHvT9grL3kekMJSgNXczNnUrPI0Di+VNDcJaEfBlVrRM9gy1kuI0lpxCZsoDXBi32gmjSXdd8Ev/uUYTntJsHlRgnKJBTUgVUP0fke6Qq2jHfZpMtW/Ew2juzPN/vwjg5ssyKWKg03ixHh4NrQWA2REYfExXvFCnP5ihWYSiSQydFGjqIFFRDRsF+mP04tbKICpsLnfWFfi3A+hSF+f/fvMDOTEOvwwosuVn+Wz46vL7KYZjwN45qbSMgFzSsqRrtV4yMhBlrTe+YXnw8DKwMpN49VJiJzmAkXr0vmCMUiJqYmjNBFkWzKOKanphUkeQ/4b3zunK0+fHgcXb09aitc9s7L8cwzz2jemgGGQduwag16wfXFdUZ0gGuW0DErVFZaJGewggwFQ3qGlK5TYiAxgprgY8ri8ZDg3wkhfvOb38TyZQvw9LPb8ZWv/KvUmTT37igIsd/Lg87yGo7kYdj9ZPdtky/htDBMC8YQfmxvnagMn+f8N/vXX7nhBkH13Z0RvLF3DB/7xCewfv0GqegQiicjmAIe3A8cc6IUZSuzmEmp+uUOu5n3lc/L+uMGIyElxewRx2Lt6Ovpc6r/Ono62jFyYB+Gli81rHE+e5dbYytVF43Z80KZqK3NkSi2hNjb5fOnKEmWjGgSZCplSemtGlqJ448+BluefFoiJisWzMey/g50d8ZRdnvwvR//DFVfEIFYuxF/mJ5ENBJyXG/MAc49SqSFHXW1wGgVx7PJ7VGgVf+2VBbrticWw/lnnoG2cEgBk0S8LTt24M577kUjGJIMod/lIG0lE2iNwUNDa01CO3QccsQyuH7Yb+T7MXCFPcClZ27C5eefr2A2mSyj5Pbhoeefx46RgxhJpRDkTDBRsWIVDXIbaDtZr8AV8iIU9qNEU5BkCt+9/svo9AN+njNu4I+v7cfP770Hh6lFUKCkYgS1Ck0NvEqY2drhSFxHxCRl5Ebw3OdxVEwlMbVvL04/9mic+/aTsGbJEs25Erv8j5/dhjcmp5GjdWSljHA0hIGBeSikaDySlzFDqUyxiJwC7bknHY8PXHIherx+JMYnUfeHUAoE8Y3bblOvO9jerTaGmdn26Nq4dzR2RrTGDfVumRQIYXS7cPk734l77r5bSWLD41MvX6OfzlgnWyKa22cCl80ahGvxOy5v9mhbiVCWdGBn1uxGa810xdykiofzZTdrK2HBjo20Vrb2/0XmcTa9/s2prOxoitXq1eZnT0HfbxaSynGxJU1Vax1/bGWr6tPO9yrj5piPOfTtv/M7OOYi1SRHD5SHnzmsHdhZIxgBwXmspBhweZCUiyVk81lppTJ4OAWH+dmWg4uvzSDIgGsg5Yg2stjPuSxyqRmNDXB8hYcpD0tWBUptnYrcJCsG8lYFI3iYhAozAmSDihyTHMiYbEPB7Y57iSakBJ9zixutYyk9cY7ZGb1qTYpsoLXElD8hwtlKx4F1TGLjML6dBMw8Z9NXFhNdtn7mXi0fGjIwbCopaJUHAqE2o81c170maY4MR81Sk11LSItZOkdoGGh//3tBq/MHB7H5rDNlMWfvi2QoW+aHCZtzPIHJhg44p11AiJ8Hte0/GolOM2Zh1MHyel4kbhGaY/Bkf5XrWkIYDZMNM0BOTU3r0Oa/Mxj39fULRtq/f79GmHg9b3vbSRpm577ha5AkxODBoCgpPckusn43z4ikOVa2hIYp2kHYmIkG/z+TTmtNk3XLhITfwzYEoS5jpuDGddddhxXLBrFl605cf/2XEQpHtZfYs+Zhy9EmQ/aZG+NphY7t/j8yebZ72Li6GMcY7kdW3yboQvKK133xS0q4RkdHsWTJUvzwR7diwYKFgstpW0h5QwZa3mcepkxoLCdAkwGO3KhJRkzS1NQ/5vqS1jkQ7+ySKw7JRqw6Bnq6cNIJx+H5Z55CbzeDp1dQdXt3r+QOvSE6ClWM/2kqrUqWLQqyafk+fF7s02aLRe2zDRs2YGj5cvzyZz/HwX370RmL4+JzzsRFpx2L2XQWo9NJ/Nftd2LRqnUItcXh4tw4PYOrvB9V5LMZ9ZuLZLKyr83pjEoZvYTBWSh4fTISp7IcWfBRnw998XacsGEdIn6/yEK+UAjPbN+OO+65B+5wFIkk59LjSiI5Psb9Q7SIqBAnBOhrTLiTCWI7WyRMxB3DCoowxEN+vOvc07F23gCKzAM8wOhsGT/9zW+QcDVQoj0l9duzedTTeXg5ZcGk1+NC0UXCVQlRrwtxjxdf/+w/IkieUxHwR4CtBw7jF/fdi+3Dw4h0UfWsilKhjJ7OblW0s+mkXLXI4BYbWi5feeQySVXzvaEgPvre9+DUo1eBQqZUjuIl3n7/Y5gqVZDxeDCRSmFsfFSJ7ci+MVQqdfQNzBdcP5ucRGJ0Py4+fRM+eOlFGAiGMTs5jZLLi9yb6lHf+sUvME5PYJdf4hdsVfF1CBUzOHItM7nh+JnX6xaiycSW5/Z73n0Ffn37HeifPx8Hxw4r0Frk17RfjTQuv5qF37IL3220EVro/a2b6sg5umaQNCR+9UZs4GpGMecPtp93JJxsN40yr1C4OX+r63DUkKxQvsgVqg4JiToMQSeAWtsrQVYORC2nH5J+HHeYt5KnHDksh72sQOuMx/Am2EUqNyFH65ebXcQPH6GEsCBNHnR8Hx6wxmjYVPPiUjhORDrQOfsoP13H5supjg0L1RBYauW8I1idVe+2qHnRkqpbBka+Lg9c0/PkZIapXo1UJPtAnF80QbOJLjjBzCYuLfNXpm+tcQET9OpS3Z+DjlsPNAsdt1Yxdq3Y69Fr6J6bxMASruxwPsOrIbk5yAc3qtuNFUNDmEnOqm9J4pkxf6CTjTGZIHuQlR3vN8ktInqUuOlz6kMSOr733nswMjyMhUuX4KRNJyuJkaYwURK5Z1QEy1m43joqqUfPipJwdShkxqGce3xkoOXfGTipMNTd3a3XZzAgysFqn/1xQtAU/hg/PI5OVkdOJUxJt/a2OGYox+h2i5hCIhcPfJKq+Fynxse1gRnUVdU6dDVZn7HKYQUitTHO0RrFKfVr+XrZnKAufi97cvx/VqcUuGDiwsP0hq98BQsW9GDbi6/iS9ddJ2Y6f3EmmK8TYqLlBFrb1mkNtDZROzLQ6hAR0d8kv9q2XKGyhONIVJsO9p07d0pEYP68QRTpghQIorO7G5lsTodTiNaKZTNuxxYAExTuN/PcjEe1hbP5Z0uStPO1rDbJ9qe9GXur/b39WLZ0iUg13fE2nHLSCZJBpKrPgUMjmJhJIluqYmImpbNLYyoUoudsMtXdclkDq7tdcjoioe5dV1yh5OeW735PJKJqoYQTjj4Gn7jmUuSSWeSyKZTgxe8ffgyDK1YjV6kbi7kahQ5i+kUhB64LjohRLINjLUyMqlwr+Zzm+flMOBKybtVKLOzrw0BnB6q5jBxxOjrishl8ett23P/446gHw5hOptAWbVMPlc+gLd4mMiGTl3hHvEka43NhAkcyFwsGFiFM6qu5JN6+fgW6KeIBH3o6otg5ksIPfnU7ap3tmKBmu1AkGhBUFWip2c5AW3JzzLCC1MQYfMUSvvCXf4PBeCe8tRpy1Qr+8NI2/PcD92Ng9WoZC0TCcXS0d2Ly8ISKFOnE5/Po7WKCVFTB4g/4ECbnpJDHxN7XcdK6tfjQ5e9Ed8wUOJ5wBD+98y7sGj2MRLWKWRLSujrEhiZ0PDo6jmQ6q4q2PR5Gb1sQ7zzrdFx88olgV79UqILC34kK8JUf3orRTB41b1CazuSDWFEP6TI4CA0nTHjed8TblfCyn892yJ13/hpHHX0MxqcTgo65P3hucX0KOdRoaU1JuvbVysuv1hztkVWprWBspP5z0DF/RjOT/0uQblaOtlJ14Lk5coWpxuQw0TK2Ypi1RquXkKutaO11OkY0jpyjREOble7cJzHVla10W6HrZmLgVHlNiUIHPub1SRPVIR/x+3kA8pAlu5GG4banxx6O1QC2iYWx/TNVgiYHFLgNKYGHM39pPpkPqEFYsySSFQem2Z+RKQEz6bJRdLEHHz+3AoGjZUxYVHORjn+myZicsWM1sOfE4oVWqF9tGNjcbLLFE+ptyFD2/raSXyT5eIRXcTPYOu9FwQATYI39t0lyzDNlz9R44jom9Y4h/crVq6QBTP1fHrCs6uwBy76Z7nU0omDL6+Y4Ff0nGZQ4K7h44SLcf999GBvej8WrVmLjUUepL8VKiUkSZSiLJYrTs1rmvKbxO1bbQAbchonMyoMzvBZ5sT1aCx2TMUziFqtYwrwMGvxcDJhcH20d7aa/7PNh5NAIorTey9ECrIahoSG1Cfis2fPj8+PnevmVXQq0fO7J6SmUncpZTjlCXsyGZfVBwIDrwMCzdX1+ojP8HPx+2x9lP4k/xwSFr8HMfGhoBb70pS8hGg1g1+59uP7668WqZrCzFS19NbUmbDum5Vlb9Oh/2/tcbPki4U5Keno1085KmvKRDGwi/uXzUtEhnLZv/wFxFrq7exVUMrkMAmSgsgp2SG4MtFx/hOi5JvgcNOPu9L8sGiTilYg5NTE8J6cTWLFiJdrb2nDBeefimaee0CzmpReej60vPKskae/wMOI9/fCFYxKvnyU06vdphINri4ctyVRMrGY4VuX34epr3olHH38Bd935a6xasQKJiUnkkimcfPyJOG/zaVi/oFOKSpPpPL55y48wnspJsSkYa5NEK+FVilbIsUpiOEwEG6pekzMzQKWEJYsWY9XatQqy5AGwPTJxYBj1Qh6L+nrkx9rXbbSIXxmewJ5DIwh0dKJMkpJG6tgLzjkzv4YARX4CPZxffVMkhZAx2cZ8HvxdEqHFEtyVAm74zN9h6UAfejr64PK6cN/jz+OX99yHyKIFGKNQT76AWCiKNm8AtYIxQ6kSOg779Nl8tTLmvSk7+rm/+Dj6ox54jH89XjycwJ2PPoJdY2PI14m+FNEWbQeFbRjkJxMmWeW+jkTDmvcljF8q5hByu9Dl9+EDl12Kk9auQUfYIC+5OnDzf/4Seyam4I53wBeN4tXXdkkecnJkWj3aaFtcalzVWgEopnHCquW44OS3oa3WQCGdBYIRpAlB3347sm4vFg2txdRsyojDUMCGBhUej66F1SwJkRSdYXVLAiz5HJyjvfPOO03SysLAIY3KEMLrVbtIRFSHSKxkdd37PtKEju0BayFkLubWQGsP2NYKlgHkz0HO9ntsBnpk79duYh5E9nttoDAwshl+58GkQOPoJtuqt+n+Y+HjlnLavra+V0l2S8XbEnzmmMlUgqFucrU5b2oVpHgP7M/zOuy8LxnCrOY4q2kDlWVM8/0J31icXmSrFhhMr8GHxJEntjRlCUhopagHm89ktSkICTHbVhBwMggZCLAKcWDRcDCifo+CvEyqjToXBzh4HayALGTOQ9CYTxuCm6oC9m8cZZ7WQGsTEysO0Ip6tCZmTVF2U7c7ECI/lIH4+bllsM1n4PRAeYCtXbdO/dnRsbGmwwrfg5uPGS5hMFZkJhmBDkKyO1nRUvJu2dKleOjBBzE5Norlq1fLho73JhaP6z2pYEUYjv/G+29doAyLmxBnVWIPHkLTDmqihMpJOrhpGCTY/z3hhBP05zfeeAOTk5OCLqnmlGcPT2xy04+lTqph/ZrnSOiYKAlZsmRYD8ybJ8LWthdfRLyz01SqlZJgcWbLDOJsIRAeVnAj4kNbRUf6k/An/8xDwKIHzKcYsKV1zMosGjH9Io8bV1x+Oc477zx9fs4A33jjjRqpCoUjgi9lWFAuGejSycrtfm3dv0cm4XNbjWuORLu6I3pigi37yiRE0Y1oxYoVWr/UfF6wcBHGDk9IBYj7iwzN9jZ67Zr1yPtKeJX3ngGHn8OeLaxwLeGE91tIA5W3ujq0rirlGlavXqMEcvXQCux6+SWsXLYYC/p7kMumFWifef4FuANhZEoVxGipViohEg6K5UvPYVZNTF4PHDyE/nkDOP+iC+VP/PAjDyuRymfSmNfTg76OTnRE29SjXbWoHx7O4no9+O1DT2I8mUWDFoAt7j3p1KwSJEN0i4pxnGZVm8ti1fIlWLt2rWQORw8fVpthZP+wep+rFi/C+hXL0ChX5F89nUphPJlG2eOX5CMhcK5rJo5ES3ivmHi4GdhDIc0o8wyRiAN5AwVCs/Qw5hhUFwY62/DJj1yFJQN9iLrcSJaAx57dhjsfehiunm6k2JYgaa1QhqtQhq8BWX4GeM8aZeQLGTGXF3d14SOXXgZfqYZyJoOO/jj2zqZx35Zn8MdduzCVIUEwjM54F6YnphBva5eiGdsxJDqSDChFShYt9Qo8RAlzGVx8+mm4/Oyz0B7kzIHqLtz+6B8xls0jUa1hPDmLyYnD6OroQnaGSV1JPdpkagbZ3Kx6tJeffQauufgCLODMeq6Ami+IZL2Bb/7854Kg941OigXf2dmpooZztEz2eDYTAbDSqkxklRDW65Jm/OMfn0a0rQ0eJk4OaZTJDs92TieQK6MRIQcpc62/6qOKb62QIf/eHAFp6Wu2xLJmBWmMApwqxqlMWwNbKwx1ZGWkw14w6JwlnA2Spj5qcQpqcf1pknMcU+/W123+fAuT0pKkjvycvGmCpkgmcXB2e9iqqnVulCXO2M/F7xHZx+2WShEDVZPM5bGfxwR4G2SNEIQJPqbPSqarR5UAoT9+ccOUC0UFWZIWTCVmZgZN+9MgAPw5zU5WSWyiipExs1cvVAQljufw/QzBxrAOTR+N1YsgOMH+lME0Fa09YP8cdNwaZFv/zGsqczzB6jA7A/kK+kpuHMRC32eSDY1yBfzYcNRGSZYNDw+jt79PhyjfW/rEBWMSwB4O9Zg5g8hAyyDEjJqowoqly/Dwww9hYuQQlq5epT4tP3esPa6KlhUUX58BRf1mWuXJwEGTvAq0rDJ97NGSfOR4v9qDnYc9Nw6rRh7y3Hy8Nl4jDwiy0XmYEfbkCBGvlbrYElwnxDSVUODgwDp/vfraa9h49FEKNrT7GqTUG2EmBms0FEA59sB+oUacHN4B+0Z08yEMyx4xK1i7Lg3JxY6BQTKhrIJ5wM6fN6Bqlr0lBi964X7729+R5RnNqQmPEg6l/jZfw37uIwOtvS+tyWsz8BKp8hnCl6nCXSJj0f6Rhg7jh8eMOxFcOHnTKdi3bz927tqNefMHmwpSHH3hz9qJA/bHeM958DGgWiIUf+cz4LMwzE7OZxv7N444zZ+3QD02EsV8HhdioQDOOu0UFLNJnHLMBsyWqzgwMoZHnnga2Uodk7NpkQbpF0uiSyxsKpnenj4ce/zx4g3s2PkyXnhxm1GGQgPHbNiADo5qFUtYtmAhNq5aABTKGBk5iHSlhm27X0e+4UEgTru3IlLZjJTMKFpBf5OfYwAAIABJREFUyJV7IpcroMiKNxRWAlbI8zOFkMnl1UZR64QtkpkEls7rR6BRx0BXl9bcVDKFA5PTqPmDYgeX6w1EguzXc9S2op9lEs57xNEurt/JiQlxGhhsNb1AFIS8E58fsTetiL70Dx+X3ne93EAg6EGqBtzx0NN4LTGNqWIRvnDUNMHzJZQyOamO1V11lN2sGosozE4jXKvhE1e8F0evWAlXuYyxxDTu3fIUfvv4H9CxZAlCHd1Aw4d6tYHx0cPSoK6wb839SdU46lWrSKB7Uh0oFZEdP4zNxx2Li047FRuGViAWDWB0Ko0bvnMz9idm4abJh8+Hyclx9BEhSZdRrVJAJyw2NKffIp6aoOMrTjsZbRTDSOXhbwsj9+Z7ffG7P8HOA4dQang1y85KlbwQISalokl62Z91e4Su8JwmqsX9cdxxx2LnzpfFRp83uEDqiHYGnOs4kyHBM2CSSaoIcn9tuObj/79+tHbco7XStZuNENSRZgE2WNlo3gpB2X6LPdAFHbeYEswd5A5r1ZnTEzzqwNSWJUrIktmwhfvsIdEaeG2V2noNJgAa0pJ1B2o2rZ0K2FZ0/N3Cqrpx5VKTASnVLPY+2mI6hC2c7HSrDMnKqewYZNlP4gHOnqHtazGbE9OVFbITbLkZJP9Xr+lwMV8O21qG8Lan7obfx3GEvDYa4SJfYM6EgN+ngOvYrFlylVHYImnCqArp5xwLMt47MaMdYYpmUtNiyGADq6BsMj5ljkCRCZNEmD6j+ewM4iSAiMhCRwwKsOfzOOnkt6viMeM9Bikwh7pJRniwkgglFw3CwIS88iaD5+GybMlSPPHE4xh+Yw8WLl8uuyo+G34eQnA8gKVnKwtDzsaxkud4E4OKW59Pz6PBUa5gk3ls145dI9wo/DMPLQY6vhafM3++u6fbOKMUCjrcCNkykCuzdaQZ+Xqct461t6NvYACrVq/Gs889q+qWxK5uaiuzV0tTggBnDBNKuMQY5ciBekfs8ZtEydksJlmTq09VsBYJJvwzg+3ypUvlz8vh+/vuuw9btmzB0NBKJBIz0hsm0599TcKHfnFbDIfA7sPW/WsJSc394awPtRTcdFsKy8vTQtdUQuOhxWthz3nTpk1IZ7IiQr2xbx8efexxLFy4SPA1DzKNVlFH2OnH2t4r77Pd50wU+MXkhv/PA5rXy1lmCl4YCVWfmN/z+gckRdnf1YFLL3wHumMG/SFhaeuOl/GHp7fAE46h3PAo+evv79G9J1IytGIlTj55k9Cmp7dswZbnnkWQzlyOsEdnW5u0jrvb2hDyenHmySehM0gLvRQOTiXwyB+fQ8fgIngjMZRdLvV3rcY3A7pprRgJRrG+ZfoBjQlSvlI64m9a4UUDAeQSU1i5cAE6w0F4lFxV4Q4E8MIrryLS04uSx4dCqYL2aBvSs0ntKQYs/rJnG19sdmZG64n9YKmHsT9LUl21hnjQgxs/9/fojUXkDlSqA9tePYjb7r4HM143iiyCfHRDcqOSyqGczYsMxf4q7UF9fhfSk2PYsGQJPvXBq0VaCtFT3gUMZ8t48Pnn8Mzu3cjK5J5jix5USxUzL+4zfXiS9ziX7g7QujQoj+VyJo1gpYx//MiHcfzQIlXS9E7gc7zjD89gslhG3uvDoclJHBjeJ63zepHs4JwkFqu1MnL5JNKTIxrvOeu4owUdU9zGFYoiUanit08/jWBPHwo1yvDWdS3GorEoaJ1rl/dIYijRqCMLajgCq1YOYdeuXWpZcA2xYOF+NQUCn69LrRHuGWv36Drq2r9qVrRH9mlsMD0SUp7blCz3ncO1pf96ZKC1m9TCcq0QpZmRbQGjbI/IsatitmoCHZVNTO/K9g0ZaG0Ps5l5t5TdtmK2IhfNTNwxsm4d+7FQp4QiHKjZEsFswiA4kQQGx8mF10Gokg9JCk2q6G2FaHrPJihxFIfWe8bblr9bZjJ7AhJVZ4XMfq70XymoUNRhxe/VGJP61k7/VUOVhojidlG2zlh9UbyC5CjCMtzghDU1+mQF4PX9JsiqR1mpKBvjBreHmk1aNBJDWMrKMbY4LzXvIz+ZYypggrjDOrZCmg3SYihxaRitgo7ZryyXcfrpp2N6JoFDIyP6bCbQWkN6c8gqQ1cS4hFJjNAxgwN7tAy0Tz/1FEYPj2LxksWqigklkqnOIEKcicmHCZzGl5cbx8748hlynrTcqMHrN5+/tapTYsBgTCF/mksUCqqibN9e85xRjsoYVyQZQxdLqqgY9GzLgWuEvUAmM5wfJWRO6Hhw4QK5O4Up1en1qppVH0hKSOYwUg9WSIsRJDCEo7k5Zd43mgeQTMMAy2r3qI0bcN4556CnqxM//tGPsOWZLcrEN28+E93dPVJnUrtGM+F11MpGX7a1crXJLl/f7t3WQNvcx0SZPIZBz38jizYcChj2M/uEfj8+/elP6x4y+SE0+rl/+r9YtGiJeukanaJUJtmyDonQvid/5yHFRNPOM1ubPL4e/5+vwQBDlic1xqnitWhwUJKnHdEwzj/nTHS2BREi+gNgx559uPeRP6DYcKPqoi54QDabmjsuk60dQz8DtduDielpJUjzFw0KtaBzj597p1xCRziMiM8nQYlVC/uFWk2ks3jgiT/C294pQ/YM9a9ZgUfDqppp+MA97nUb72q1ezw0n08iX8pr3RKFYfIUokJZMokTN67HumVL5IFLoZV8uYoHn/qjZmizNejv0gEnJCqnI78RWymbc4b7nCNnIruVych2q+3CKo3CEf3tYXzqw+9HhBW3i0m6Gwdmyrj9gQcxnMtiJJ2GOxDSNdezJG4VESQC5/ei4mnInzkzdRj9kQg++s4r0B0MozMSwWw+i6d2vYzb7vk9syMUNQVPIR4famUysHPgvATXBwMthV88nMdmkl2voFEsID9+GO869xxVtYsH+g27PhrD/73xq8h7/SiTJxOJ4OCB/WIyxwLtmJiYRqXWQL7A9ogXIVcFm487SnO0C6MRzE4l0d4Tx+ybY4P/fusv8MrBEUTi3ZKZ5N5n0aMzUZaCRuCmNdByDzAppHvPrldekZEMn7EV2uH3G8MLl+ZobbKoHu2xH/37ZqBtiVFNYkwrFNvaizVB2cC7c1rHc/Z2tjJohZxsdWQDrSoNaq22GAnM/ZkZthEysIFWesZOH00HN2EHx7zcwqs2K1fQk3DBnLF1a6BVoHP0RzWDawUujqhobVLB72fQYwXGA1yHjc8rhRtZ7CnQmkBhiFyOkpVjjcVgw5+3jFTLSjYuQYZEoiBfqYpdSxUXBlrCGAb2JbzrmFrqsxuXpDozc40oQWQga/pOwQwGUNuANxW0Q5Byggg/E2FP6TIHTGVtq3db0VmYsjVJsmiEoGyqNTnkJzu77MT2ZktBh7RUxMjQpi9pEWecuVlsXPZobfJkqhlNAhoGsj+gw4mBliQOQpIMuKxwOWrBedSpmWnMH5yPGAUhatwIPkkaCkZn8sG5Z83GzZlLkF3KXpxmWR1xEpu82XvA+8m1x+qU98bCmAqqVCRyBtRtIOZn4EbjeA9hJ8KYgjspp0ehELcLff39WL12LV7cvl2KSCQs0UGI4xx8H64h9u1MdWeYkEJRCpz3LBpWpO35SOycSlB+rRWudlqYXXj++SIjPfn440pEmACMjY5h3rz5EnN4/Y29aI93KDgwsFOP2I4CtfbebbC1++nPJdsMSEbhyPSHy+WiNHAT05Na0zx0rrjiCh1I/J5kOoPv3PwfmDd/gUh8JkDzgAs21dr4fnakiAmsTUptMsa115wEcPgRREqYe7LH2tfTrc8U9Lpx5mmbMLR0MXo7Ykrynn5hOx74w5NScap7g6D0X61BZnpIVRtJZqw2xQ0h/Er3KRqoV8sKCCGvG0GXC30dHeiLx3Hs6iVod+zl9k8kcPvd96HkC6Ls8cEfo3mDmW9WD5oJnYejW35HstqMJhWrVC6jOpS5D5RrdVXLqKbTOO/0U7FkoNd4qQKYyRVx1/0PIktyEWWNqQVTa4jsxC9zyDeUfBCSJ4JD1iz3D3u07OObvZTXrG484MYX//Yj6GSy4w6hCg92HRzFnQ8/ilmPBxkydfl86cqULUmvnddHpj3HezyeOsaH31Cg/bsrr8HCzm4lIZOpJF48sBf3P7sFk+Uyym5+bo5PBTWTy3XNYoD7iMkzdZnJ22AsYI/WxbnayQlcce45eNc5Z6MzwoQrg2Ashn/77vdRJuOae7NSQTI5g3isHUF3WIHW5fGJdRwIuuGvF/G+C87F+W8/Ab00fkjm4I1GcGA2qx7tZKGkeWrqFfPeGWEUms6YQsjuf1a0lj3M84EkR7LpKZTCESobaO26ZFLPipZrlT+nQHvcJz7ZJEO1VrStQcn++cheqDaj2tR/ylpuDdqtP/+WHpCLwYIHa0tF2/yjCeImcDkm8ke8j+132v5k86CwAgzywJwTQWg9NASbqr9lYFyShJzIZaBGR+DCviZvIrNEkg7Ua3TGbMg84w2nGogJFKY3y0NcxgXOLCl/hocygwxnOi38msmmBd2pT8serkQlHBs99iYly9f0gHecVmxPm4eCOezs9TDw8cHTv5EZv3q50qLluBCTC5MINOFwLnLHeswGG/v5W1sGNslSgtOUsKyJDKYgzIqbh5SDBti+PaFUOzrFxccPw3uw6dRTNCbDYMvq2/SerSWageupqSq2t9enAESSGKtFn8eNlSuG8Nxzz2F2NoGBhYNGNo8ShKGwkcR0jO/NZ3IcnugXTPa3+r6GMU/RD+uaZJMJ2wKwdH3bH+Q94L+xZ8PfuTFZcbHyYjJEJKK/n1qpaeNJS5ET/h9N6VMpVdqDCxfimS3PyhiBgZYuOzQrZ9CxQgyEjHkt3PR8/lZ4QGtJa9NAWAyiJNKFgwGcumkTNm5Yj/179+KJx/+A57ds0ZxtD80bpunZ2SVyFp8BmdgkbBiBCbO+7HowqEzrjpzjbzR78Y5YBRMYK5eqpLBY1BjEzAznY0NKOPjF/nmKbPpCSXPerG65b7g/SFJiMmQRBF4H9xp/tTKMRQh09iV/59+5zo0xSE2KXwwk3Z0dEoGIR4I476zNWLdqOQJuoNwAdr++F8+8+DLCHd3IlhtIU84SxhFKrmP0PNNwklsuWGwJJZIzxorO1QBFOt2VMuKhoMZv1i5ZDH+lqP5nqlLHfY8/hUogjDTbFBwvEzHJaIHTWUi8DA+nDbhPTKB1+0goqwtZEmfD40YpnRZ0fNm552DZ/AG0OUhWstrAnfc9BGqAFWhO4PE1/VJtcqLkOZ9zgkVVkwyCjvlZ2drg85XhRBDzO6L4/F9fi3ka7wFm8nU8sfVFQcfFWBsa1A3o7NH11jKmoiX6QcGKfKMCj7eBxMh+nHPSSfjUuy+ldLLGe0JtHryWyOCn//NbHKIQSI16BZwbrot0xgkLJjB8hrFIGElCxw7s3aiVVdEGq2X83bUfwnFDK9AVDSHkAdJV4Lu3/TcOzKZQCUcwnc2I6MYkidDxzEwKbfFO1BvkpxRRSk1JsGLTutWIlKuSYPRE2jCeL+CXDz8MT7xT8osMzuyXWxMLrlu71pn0WgldO162fMVyvPTSS+Jo8IzlWWNm4Q17nugD21ZCVJ0zzXVsS6D9c8HRZrY2yB5Z9Zo9Obc5W6vV1qy4NVueq1rniuJm5azhvLlqeY6kYicM56pmW91KRN5Wa3YmmHOlHA8iCcBciH5TZt4w/UkdKIQ1bUVr1YesZKMDm9rAySqGajEc/RFzmJVgMKQKiu9jZ6cs7MqAyu+xZgZkWTLgmU1hKtR0moJgxj1EQgqsZAl5Oh6Z5vqszCQPAiPSoYSFFQVDEUUDZPZuTAUIhXLgniMk9MyV6pVzeEkpqkXb2C4ew4Q286S2emlWrkeMfthAK1MDHlJcUDL8Nu5K1oHJPB8juciXYBuA18Ze6ttOOkkiBnTJMLZ/JvirF637bqQPGYTIjmVfico9mWRKh8XqVavw4vYXNde2bGiFXoPEvLb2NsO8pFm6Q7Hn+tQzobKStJ/ZLyL6wEDLoD63fuwcra1oTzzxRF0H4VfBzZaIwxlQ57lrLpobrFDUqBKNBaiGxEDc092rgLB33z7N+ZIY9fiTT6KbSjcSLTFzwTZp5DWp5xsy88QWNjb/Txcpk3Hzzxwz4+H56U99UofnXb++A48/9hjaYhHN5zLIskfH50HYmCc712suR6IdR4S47ioKJK1JdGuSbfelhY7t/9mEmZUqe838DGRlqlnQqKufTXnMibFRdPUPaJSLwbV/3nysXLVaSYcxOueBa3refC62urXkOAvHWSjetlz0DL1GTUl/lqqWHwN9vQh4XBjs7cJlF56lvmGOSFGjgWS2gK2vvIZcpYHpTAE1KtM1Skr0GGQZ/Bj02bPLUiObUnzkCbjq8Js5K1RoVFGvY+3y5Vi9eAH6wkGR88oeDx7Z8iLq4RhmimXkqlWkC3nNtDJxYiJCMQ3+0rAgCYxMOgsZTQgYUwWveqClTArZyQlcfM5ZWLVoUBUtp/Fnc2X85oFHUHT7UKQikZtoljlPbGBgEmb6hfkmz4NFhPgNTOB4vHIsMBzCYGcbPn3texHW/LZXpgKJAvDgcy/gcKWKQ6mU5o2VhGSKIoExya02qii6aOvngqecQ/FNZ6sPXngJjlo+hEX9Xdg/NonHdmzF3U89KblDVrRscfm9ZD87ErMcBWMSXK8jlU6qBUXo28W7TgZ1NoOPX/l+nHb0UfBTJ6FWQ6HewO333Y+JYlkjOm8cOiTiUywSQ8AVQiKRFGeApvIuN71u07jq4vNxycknIg5gfGwKsZ4eZN3At395J/ZOTiNLJ6kG59Cjag3x3pGQZzkDFmmyCSCzUjLpt2/frkBLngbPP9sS5HOQnnp5jjukYpGB9s8FUbvBWjNdWxE2A5wj0sBSuXUD2u+bq0YNe/hIGJoBgw4wPIib0J7zWupFOZWXhalZidhgqYNHZAKjK8sv+zr6iyMioet3tIjNSIwVvDd1eLOSdMg8ZgrfMDmtKQFVjRgkCRMQOubfGUDJnuUBJmYrFzMDqUP8MRl6XaMUgrucqlKzkk5f2/QkTSBVT4BzZPm85ipJ6adqCqsWGURTu1Y6wCbQKjgom+d8qtcwiPmZxeoNSheVVa0ZvnfGf5rkLJt7mAXCLwYTCx/bBMlUVab6bqIHTi9e1S6DlMT4jaG16UHNzeOanyFsy3EnZu1leHx+ibRzZGb/8LAk95j46D0Fi869F5l+VI3hAcogRtg4NTOrQ3XDunV4eedLmJkcx9CGDbK+Y/VOggzfRwmO09qwPXYe6szuuY7UEuB9Z0XvsL55DaqUKMxOVKJcVoVqmISm72pdZix0bEZpaPtILVVj3j49nWiKBbS3x9HZ1YXDExNYtnw55g0O4pFHH5UNoxIuykxKntNU8zx8+V6qmpmYsAfuzGDzPdS+yGb1fRw/uPiCC7F96za88NxzgpEZ2CgWQSEAkjYWzB/U9eze/Sqef/4FhCOcE2Uvya9Dk5J3VC6yVaxtlRwZYO3f7dqwiS3TXyu8zmdHeJ/XTg3kSCSMBf+PsfeOtru8sgT3zenloCw9RZQQIgiQQCCSyMlgA8YBJ2wX5Rp3uafCVFdX/9G1VvdUz1Sv9kxXtbtczgmwyZgkcjQIJCGJIISynvTyve/mPOx9vu++K6p6rXlessST3r2/+/t933fO2WefvRctUttArZJmE48//jg2bNyE+QsWysGGzk3tw/38WX7x/rb3bf055JM/34aqUaaU/XWNgTXRSwWuShmz+7pw4zVXoq+bDlx0cKph594P8Mr2nUj2DKpPm6VIQsLsOmsV7q2gWdXR3J1M6gCQ6EjKVSYeDSPGzk25KOWiyy68AOvnzyYsouTn2EQGv3tqGxrJDo3fBOhlLXN6m5Pn/jYHJhpjuEAbCCA3Palgwf3B56ceaK2KSmYKV2+5GBvWrFaQLxYrmMwW8Ch7zKEI6MFTkh9x1VTy5DxmrRetkWzWRgXJWI/Qz9hpZcu/mYpidQymovjrb9+FVQvnoSeRQqYMPPfGdvzi8d+j2t2DQHe3xD14I5r5ivxkeR8I+1ZCTELCyI0N48Iz1uHPbv8MczY0inU0IiEcL+YEHb+8ezeqoagCLT83e7QaYywbsZFEQMLrhI6ZcHA9EjWgBOOVmzZi6/nn4azVqxAjizcYwr/5m/+gHm2orw+J3l7s2fOuRGI6ol2qaMPROErlgrSOg5UcrrnwfNy0ZTPm8fONTyLa1Ytj01n8Xz/9KY6mM0h09krkguuZwZbrzBdK3Ns8E/2IIwssohKEjnft2uW0pY035AMzX0cqdFTRckWe4uB53/nz/9+B1i9yvpgPYDxE1dxvGxH414OqBVqfkVqwDsgiz1dQvk/K/pY8Vl1gNQIK4VU7xD1MIqlGX6m2mQW0B1opSzmRBC5G/6XPoL5a2QT8/xeBVkGSurGVigItyVASHqB+cSKOru5exeb2cRDdJ0HI5jRjhC9XVTnFKP/5aQytyoLVFXVfOViezRnUwx6WYdGCk02T1le1hicT7VJf1ikusQcapU0bmXKsuFht8V7SwUfvZNfGwMiApfEKx6TlwmjvVfLPSgycLaEPRLx3HupjH4o9FlayBvfyAPcQMCsl63kxOeH98z3a8zaej6NHj6qqtdEnL49prGO+FgMtRxP4i6INCrTptKgVZ60/U9Zh9NRcdf55qjj5bOLs61ESMZ6wxU6tZF2T9UpY0XqmuRIXJxfok0NVR85z15MhNLNZLutZnkKGcrZtRkSJ6eCgQtQ0PUtZBRDGKxUxd958yU1uufRSrF6zBtuee1ab1HpABY0EsSq2gBoUMYrvxbXJ/iH/HUlhrPZ8C4PXSN/Mo4cOYbC/X5Z9nMflE+bauXDjRlx26SUYpCn22Dh+97sH8PzzL8i1h8kXR3IatSqS8QiadCtxsqHtSbffr+0Jdvv+sd5805yDyDUIBDSmRKERrqubbr4Rf/G9P8HYdEmQ8Qcf7sOf/+VfYOmy5ejrH0BZEwschwu1CFXthKf2gCuo3BHWeK38Ej/DJTnsR5Jw1M1nUimhvyuJq6+4FCuXLcFgRwJlAM+++gdse/UPmLNomRxlxqczqAfpGhXWqByXYCQSU7/UfKajcpnhHCzHczpiEYCVYj6Hqy+9BOuXL0G/65qN5Ct49PmX0OzoErRbp/Ud20d1kg7pQsUgEhZ0zFkWVs9qCTWqIksRlWP/lL3cjmgEkWoFl208Hwv6UiAmV6oA6XwJjz73kgLtdJ2Veh0FinY4XoOhDCZkwpYGESAKcpjgS9lmyWlmQJ/Vzi4MzerBn9x5IzpIWCw3kC/V8dHwCB575VWMNJo4mc/LL1YHXqGKcAOaeyXsWwRJlCEc3/8+5qSS+OoNN8tUgL3rRiSsHi1NBaZ4FkapzZ1AKMAKliAKfZ9Nu5uIFa+Z97pS43lXB5WgcyMncOOll+C6izZjMc0dCMV+Ilv6H//b99Ho6EI2GEIJTRwfNpEYVrRTU9OIJVLq0TaaZdTzU7hw3Wpcfs6ZkmCkvSED7YHxCfzTQw+hGk8gGE1opplrmWtPsL5D8Px4DtedSJ01s6dcuXKVg47jMhbRuKUb2+QzYCLLaRyPzlig/e7/oUDrPVG1qdy8pw7gNsUg338UOcdbrfHwasF9M70/nwELxmtjJLf3PnmD9SFUWRj8YddidP32fg3fu52o4/FvjR+43e/fU6/hKlkpEwn/t9fzB4k/UKWK48dTHKlCfUYXEC0IUHihKuIQqyUGC4p2a6TDVeDGVmNFa2wz9f9qdQ3eqwfI8R2J7Nvn1M2nQTZZnyRDuQpLKkEMtPm8VFM4TG8wsh+haYeRmeDYPKx8aEmookF7IqlqloLoDLYN1yeemeMNacPzGVZrRkP3B5m/R/ydIyo8wIyh7EaS2ipaKTCJ5WjBmK9HuTL1DmnUoBGqhq6PXwy0IkVVKth80UWCjQmp8vV1eHqDiJa4f1gatEb4qYp2z1EGkoDOPuss7Nv3IUaOHMbZF14giUQGM5LA2ANmr5YJABMtBt14LNEiElmfkyIh5hPqR4os+bGZYrPUM2UirhkZB/RYFcr7xYqLz5awsIeJxYalBnE2i2g4qvXAzUuJyaMfH8D5nzjZ0Ef3WRdo+YH5Pgx+DKzM7HkPCblKuEPvafKU/Mw+4+Y18floiL5Ult4zZ2dZnXcmk7Klu/trX8OGs8/BieFhkcfuv/9+vPrqa1qTnFGlq5DUnDgCRvKNE2v5dKD1kKQPtjNtHwpqGCIkCJ49RiZd/D0SxvCJYfyn//M/Y8sll2Biago9vb14/oUX8bOf/gw9Pb0iSKmPTxMMBhKx7C1h8baQPtHzTj3Upebn5ufX2cRgRjgzYh64vB9LFixET0cSQ3MHceNlF9jInPtFPeIX33wH6XIdafqTUss3lxYETQY6kz22H9QKa9iMf2d3J8bGRxEOAj2pBJrU4x0fxdbNm7FmaBFSDSPH5ZpBPPvGdgTZ90MIVZo+CN3imEhNykZ8Dtx3DOgytaLbUjggiUj1oOsNFLPT6E0l0BEELt5wDuZ1xxRoOXqTztfxyLMvoPBJZcd+LeHpju4uCfKz+pKntkvoKUwhaU+O/RApksa36YWz3UC0YWigG9+5/QbM6aRHbELw9EfDGTz8wksYrzcwQlSB18t8tFRFoNbQfciXCihUi4hGAshPnMCKObPwb796NxZ0p9AZBsbyDby0Zxd+9cQTqFGZLRgBmmH6vethCF4l27telaQlrz1I0hDIgi8jGQxg8BNRjL+454+wuC+FTk5DcQ62Bvz84d9rvIeqTh8PH0cmm0ZvVw8SoSRGT46pqMjls4KOg7UCvveNr2DrGWvUQhg9OYnuWX2SYPzPP/xnvHf0GAIRKjtZkNUsLO8b75l0DqylwfXMtcGznc+Jo3LWoyV5imOV7LtlxiqmAAAgAElEQVQ7Ixla5pG8WK60ZsAV187+3/6yaT0OU/OxIGBzmmSb8T94eFgPzqqg1mZTrcKD38QU/GY0lIJ+s/Y63p/WH2Stv1eWQKNtC9C+7+MF9H2V7N16PBdq5v1nesM+C3GgaIuEJHF5+0BW6DrY0AKKScf5GVVdc4uROwNhcjPz5tvMMOElqjqFHWOSiYKZoVMRiIejggvF4SPm1EHIQbN+PBC4oKTcpLvlXCIoiei8UJmRUiUonVHA5Z/Zs+XvHGQnBEQGITcN+7lxkoAIy5PlHAoomwSzWGb/9HdtNrSIJTOpsVnrQ6nqpKoQExX3nBRcHYQcjVh1y8/DQGIjFjZyoX60Y39SfclD8qoqnHygKls3m2s9YXOy8IHryiuv1GjPBx986AwZVGa7u2Lyzfyi0LvE73lw5XIKuMyEN553Pt5/by9Gjx3FytPXaiyGgZwbg8GWWaXE86tV9QsZzCQ56RS6/Frjv1NipgTCC9fPGEOcc87ZCpy8dsounjgxjEVDi7RuKRrPykf9YGmpUvIxqb1C4QluXipL8X5RNWouiVLT04Kd2MtlIC4Vy0pM/L3Sweyqe3NAsv1G+K+lkuYSAvb0eMgzWSL5imuCMOXw8eO464tfwvp168wTF8BDDzyIZ555Bn29vXqWqWTK6SSbqUA70UnJhtsvukYO3dPDtK2i5NpQxq6ExVynPOQm+b9CHmvXn4G/+pt/j/GpSa2/Z556Gs9vew5dyRT6u3u1hqpNa02oohZB0daoiFbuGlrEQrf3+By9ZzITWt47wr1DCxeiM5GQw0xvIopLL9yEM9es0khLIxjEi2+8iZd3vItqLIFyOIp0riCPWUHHIVpGWosm2AggFoggGqKfbFj7NxgJIpWIIFAuIFQq4oaLL8bQQB9md3dIuGD/yTH8/uXXkQtGEevtRyMU1hiboir3BJNZl0ByeLbJs5XC/aWCPi+fH6s78F5yEqBWxqXnn4f5vT3o4HxtMIhjY2N4/MVXEB+chfFSFTmOk7FFwsDl4Eq/hzSKmKeOckGkQjbdyNynExYVyTgONpCI4O//4rtY0E8BiSCC8TAefeFNPPuHNzFZqaPBEZokPx+hb/+cCXHzPKFa2zQ6I02cuXwp7r71VkSqPJuAUAx4fd9hvL53L17f857g52SiS6YCcsAJBzGZS6snW+VnZWJO1I2z5zQNCQZwaO+7uGLjubhsw1lYu3ypzNdPTqXxX3/4E2SaIUQGZmOSCNf0lJLxRDCGZtWtY0Lb9SJqxWlcdcFGWe111Gg8Xhf8fCw9hR/cfx9y7H0HIurJC0FTu8lGqUwD3yYkevt6dfZNTU6Jub9waFELOuYct8RWnOa/569YQs42lRMDOvu7f6VA63trfs5Q0C3dDKZzWggMui12qSsh5Z5DOo47qE8Z83GHpvXdXAB37Ln2/o/0Zp2RQDsj2cKQBWqv33tqMLWDmEnAv4S23LxoG0mL/8YfqPpsLtCqQ2TObjOJgq7XIFYFGxFQTKjCq0B5mIZzXzrgqlXBcTxsTRGJ7F8LtHwdQmdRZ1BNkoWvhBt1YwOLDOK8RflnSQ4WCzZcTop8sYhKvqCMVN4uJAhUaggrESKOFkSd/Q6mnGRj0nKO/pdc+M7RhwkA7xZhVJGe+KmdKYBPgvh5zQ+UgZYWXPxcnP2lVJ8JSbQOXFatzpC+VZU6A3BDQgxS5585K2lJCOdBg2CgPXb8mODEUxI0PagZIjtJNlQwMlu4fGvOmCSl9/fuxdjRwwq06XRagZYbhAHAkxH4cgyyHCfh8/fVkK2roKBdfk7eD1aEhGtFEHMiEVdccYUG6ZW5RqOqNtesWa3PdZgzwBz94SHp4F/KRvKL7GiZDkgGs4wjhw9j6ZKlOvj+8Ic/6D7Ksalcbs0Me8jaS2Zy/7VgfZe4+L1kz4mGEjbyxZ9Vb7lWw/FjR3HHbbdjzerVmE5nlKjQu/fll16S9J6RrRJOVMKSoxbK0ppjtw2oRNhxG1otG61TJuEGU2rGUYiN3V8iGFPZrJ7L1771TaSnM1pPr7z0Cl7a9hyS9GgOR1Eq5hFLcn6T1Y71Fk2gxAiEvh9OFIj7peXmJfN085DW+wcgKJrXsHRoCOmxUVx8/gbccu3VGOhMolQsKSi9/NbbePbN7cg2A4gOzEKcMG8mJ5vJejSIBodSOTLYDKIjFEcsGEE2V0CyswPNCFmzJcRRw1B/L+648goMhiGVp1QsAkpqPPzyWzgwkZGYRDieVGI9OTam4BlwpEadh1xrLEBUaLBKoj50VbOtVFZiHzjeqOHyTedj1dAizQWTG3Jg+AQee+EldM6bj1IkpmBdIUokv2W66bBMtjXjJUQJ5RPSJzOd7SeOC7LSHRzow7UXXYA7L7sA4SqRnzAojXNoLIf7Hn8SxUAIx8YnJcF48OhR7ScmaVT+oiBIT2cnBrpT2Ld7O6LVMu646jqsXbIMS4cWYjybx48e+B0e2PYsBoaWgFr+nalu1ElEJO8mGsZUIY1wJIhE2CQLa82Axs4470tWd+ITr9s/+6O7sbI/pSTB+ODAL55+AUczeUzWAzg2No6TJ4fRQcQqEEGDfrJE3lBHqVpArZTFJRvOxmcuvxzJagNBJoupDkxVKvjB/b/BKJXmaJRGfomzNeV6J3Ip/W7aPdIJSd7NULJNlvzgLJp07BBTmUk4EwWP4nnEizKYbI0S9VGyvPF7/74FHWsT+zEXHRcBQajWM2WWa/J1LVapoFY3SN8m46eD03nH+kCr1+bObGP/qgfEgNY24NOCrvxsLaEpzyR2s7E+UPNu+A3fHmwt9Nr/C1p2kLC9tqscXbXAatS/p//dgu7MjLCHQM1I3RGL1IfljCOrKDMT54ZmhaJgwsqZg/Q8bDnDRi9b0uijzE6tyle17+ZrjRpulmeSSnSaxOxLsvdmkHJW829SeNGHq2txicxD2JhBMxxEk4uGGRahD826Ruw91Ys2Gye9t5uDbTGwXcbNBUYBAAVaQsdlzkhaQuCrXv6uKp2zcBLY8J/b+kQWPY1QxIOeQUEQoFs/W7duFRGKJB0hHA4TcST21mtIiJ1jD1QEYiB1gh4kUynQHjuClWvXqEdLVxReL3uQHl5lJspAS0k9fWYvF6nRlCCynINzs9jspbG3KPiTiVE0IjIUBSEor8gNNTE5jqVLlyiI8mDrcmL1GkdhO6VFtDI5SUM6ChgdGcXmCy8UWUqMRXnVFnUg8rW8HaFIFR4aJQrhZvGYcLSTLviMmADYrLi1clTxkl15Yhifu/WzOG3FCgVa/uzjjz+Gt958U4HWPxMbbbPMu7Wn3MrnOlFLwWkQ889eTk5yfi4Qcq3y7wiL8v5qlrAt0N5y+22tQPvWH95SoE0QhanWkc9Oox6oo6MjqZ/l82VWSuEGrlVB8GwtaVKAn9NG17ylJVnsRGRILOOzp1/sXIqCnLYC8/p7pNxEOT9WdKxG94+m8eb7+zBaKAl+pFZwOVdsBVpeC/dgqBFAKhhToKVkIu3yasEG81Y0CtOIlIu44cLNWNjXg6F5sxGJx3BkahoPbnsBo+U6mokUEDZXLZJ9VKUqeeNnoMhHSBU29x/bE2Lb0k83mdJ4TBwN9MYiuPaSjegMQaM3RF2Hpwp45LkXUE+mMFIoocSzmeOAMsmg8IO5xvB+aRSR95NnpAwq6F9QEoIn1a56FafNnYXbt2xSMI93ppCpAj9/4BE89MxziHT3omfOPHT2D+g84Tlt+uslJNnKKZcxfuIoEsEqLli/Dt++/XY081VxSiIdUbz+/n68uGMnPho+iVKdiAy5BuRINCRWMZ6dEAks6sRkyoSlI1HB2nTrKYydxB3XX41V82Zj5eJF6O/tQqZaw/d//AuMlmqod/RgbDqrUbJULK5A22SQpRUo6ihzPrmcw1c+ewtu2bRB97CUrSGaCqu//V/++cfYe+gwop09aASMAMnzQPfNoXfco0xweJZz0XFvEqHq6+9ToCXCxf2ruMFn5MxKdP6HCCXzvruKdsM9f9aiDGtBu96kP5DYp7NRFCes5yBmH9g4JdkeqPz3vQGxd+ZR6HIemT74WjwLtgTzPUTcqlytvG71zXzF7JWeeBiocnKfQAHVwdaOodU6tFrKT84sfgZ+NozSV7utQO96kWLdfsrgXgkCoQEqN7UFWqtorSJiL1LC7RSycL8nOlKI0aaKBzIDqoTga/IZ5aHCg17QtDv4GaiUETmiFGXiqIXMZ6Sqx40Ded1lBlqZDzDoSrWHEBvE6GM1oKxQ/W8bBdIzcr62ngzD5yzIW/C4KfaI/VmZcTNioPaSiewBa5NTZMMlNbYGDHqX7y04uB1uDdbzEhlojx87jvfee98SOsH71oBQYuWgYzkdiRhFW628gj6h4/M2nGvQ8fAxrFq7BpOTU8o4Gfw8aUiuQTIq6BAVX4HAjVbpOZO4QMKZvFRZnREmpedrXdURAy1fi8gCNyCrVcrtsW+qxDMUlnPL8MiIgmq7RKM8hR17lnuJM61bLrpYfd69e/bodXm9FLRoD7QMZqyAfduEz1/D9I7B6B1t+D322YhWMFn0lS8P1cmJcdx5x+ex8rTTJCLPn2VFu2vnTvRSC9pVqTK2DlmP1e85P6LlCYrcX54RLSKYhE+saiIM78fGfPXN/UICWrZYxJr1Z+D6z9ysQMvD6p3t72Db75/Uwch+X6VUkFgDGcpcJ3y2fH8meawgeIjxS9eiNWFjbCIWOqctkgCJShCxGFq4SIH2xJHDWLVkEe64+UZsWLdSrzU6mcGDTzylijbQ2S1CDQNtT6pLgbbGijXAtV5DuBFAHBEF2jh9TKczKDUqiMfCqOczqKUncdNFF2PlgnlYuXRIOr0fHD8p6DjUNwsds+aAauLs+4ZZHNC5ib1+p1VOC0dWtCQIMtCSTMNzgwk0Z2gbhRw6QwFcs+UiLJs3F0GiV2hidDqLJ15+FcHuHqTrTZnFNymMQPEVtlRcVcv9yiDLX0xeuCZ4hnCqgUx1Bvz01AT6oyH83fe+g0WDAyjUm0h2p/DIC3/AG7vf0yxwKNWJaiCI0clJfRbzQW6IPEfhimigjskTh5RwfOPW27F41hz0dSeQqwK/f+01vLRzlwItVbgiIZKeDCWl4MV0OasxHFaZSc6+R2KCjlnRdkYjOPzeblyy4UxsPmMtLtxwNuYN9OLA2AT++u/+HsO5EiIDc5AmUpGb1npKBKNSyZLEarCJaqOMZrWAS889BxetX494uYZ4KIzJbA679u/Hwy+/gEWr1yBTqrYCLc8BJqFExpjo+YqW5yHXEPceE+9Zs2dJdIbtH1/MqSXlklOdpRqZo3Ski50rPvcVKyLaeq86KB3sygdoh9IMkcgHM262KMU6PcTrChkfZI3wM8P0lUE5GcCtcROzZJATj6uIW4Gai6vNGMDrKTMQ+X/j+zkqoBx9XaxcQb/s4NuYDvsk/N3rr/rsXUHsVP3HtqTBtJZZrVkQZoXKKm7Gc1ZEobKZcfOA8YtdY0YqNSiDGBEZiQPw8WRKVa1Um5IJQRJ8oIW8zW4VSwUReFqJC5pipNqQeUPBjOxBwiN8b/nZsqfU1svz/WgRTXygJVmK4yO8eAZyZwvHA4K/zNbP+pI+EBt0TEa4sYCJdHh4mP+m5UDk+nbWmzBZR72OAy8EyTp3FlOwsayI0DHJUPs++MigSdkkWp/WLUj9mf01Jh4M1Ew0vP6vKloG2uNHsXLtWlW09Djl52Dg4nUw0HJdUaCB1R6fCz+rPX97T6+1rT4hRyW4blQFkPVuAhEMsHJXonVhrYpFCxfoIifSaWQ59lUqKdP1PsN8Zroflap6syQ6sS961llnKWGgTir/reQWOeDvrBP53LnRPRzroWQGfa9MwyDs7bgoGWeJifU4+fOs/EmM+vIXv6RZY4oD8D0ffPABycZRPcnABmv5iIPnx6va0CoPJTMAKjAHAnoOnuTGn/c9fCaLllBZz5/rm2IQDLRXXX+dc5YJYteOXXj0wYfQEUuooiU7JkLYtmE9Xq/lzOrOt3dsHM54I0peNStuam88Z2gMIYGWhHmtLl64UP6t560/HTdsvVwzmLTBqzaBx7Y9h6dee0MjOM3ObuSKZeSmKKEXRiMWQp2UWFa0zQCSiCIa5PoPgLpNOfpGlwtIhZo4bd4cfPu227FioBP5QgldyTgO5UqqaPPhuLxiKY/IbJHymvVyCTX2uUlWctBx1U0zcN6Va5uJLLkXtXweoWoZffEobrj8UgwwMJIs2mxgeHJK0HGgqxtTtYY+EwebzPax5mT/7HzievMVLVnGqURc41w8q2hSMdDfi2s2b8IXLt0IlKsIUCOdhKEK8NAzLyJdqWH/sWE0I1EFWiawPtASymalzp8YPbof83u68PVbbsPC/kGR8camp/HISy/ihXd2INjZjUA0CTTkv6PAw4q2EqBZfR6paMx6ydU6kqkOIXb9HSl0hYC/+ONvYXFfEk0GQxKnUkk88sqbmKwBEzXg4PAJ6RBEGMyqTVS88Ugxh3wpq4r2c9dchbs/exOSDSAznkWqpxOBKPCffvwrvLJjJ+LdfYKtuZYlX0tdcxm62Jonx4fnB+esOQ3Afb5g4QK8/c474mDwi/uR8SXKkTnnP1vXyJzpv+s8n335DTIVsGBp5tz8oqyZ7wdJAPtTVnWtYNcmUMAX9MQaXzH6g4z/3kgx1h/Vz+ugt8rCCwX4wEwmsidR+eqDQfbTfVxvZW9B0+BKaXvycOCfCSXwvxWcGAQIm5hCkLSFqQziDnr+wWCAmblTZs5G1nIKQ67fbOQNuu0UWmpIOpx8z1jVeFCfj/kNK0xWtzZyk5DqDGdsg9T/1AxuSb2BQslce3i48CVYVanCZeKjz+LgF4knlB05zTIcr26lg8r1IPk8bcbWHIpImBID283d2niOD7TOaJ4QnWOVCzZxSZevXvhenAdkRcfFaUmQQVbqcTroUxgIVXkId/MQrpq5Mu/xVVddJTj1g73vayFYzeJaDq3EranxFlVVjgzFYE3JwY3s0b7/nljHK1jRUlhdPdqak1Jj78uSC2lRO1lGBVn3jBQMXeDlezPIGu8A6oMzEJnROkUZrNIkDDkw0K+Kt1StIlet6ncx0B0j2Y/q8HXousK+Dq+L9lqEWGm3R+YvbQKpjMXEh3KTHtpuoQsu8GrvuLYF17Wf1eY9lxwoR8Qc8kPyGA/Sr3z5LgVa6soy0N533734aN8+BSPJwrUM4sk9sOTCZtfbOA/uXBCbmpUm2x6s/F3FzYyf+8r37j0jmAjKRCajHi0DLVmxfBb73v8Qv7v3PgVaHopEw+hHS0KQh965J72IhXrtPMRc4spAy8yAh584BkwSKY7R042JySksWrAQcwYHsWH9GVg8dxYuv/B8dIUplAIUqzX8Yde7ePXdvUjXGpiqN2U0oIqWs8pRchxsrpqyhvFGGNFAWGpWmTx9WacleM8e7cLebkGlZyxdhFI2q1ndD8fT+MXDjyODMGrRuAItHVw0A099dPWfSZIMq5XDoGYuU3FBxxw7o1lGqFZDMgjM7kzh5iu3oC8MmLAicDhTwkPbnuOwuKBj9p3pEctnIDKUUBQjiHpddSIpLDTI3Cd9g0k7kSH2Ws9dvQK3X7wJQ7MGEe/uwlSxjseefxEPPLUN4a4eRLt6EE4SBjcDCfZ7NVPM/VAoYGz4CFYtmYcNq1fi69dcZW6LdSIwwLsjabz90X48+PQ2RJJdqJbZorDRnlK1jHqY437TiAW5t3lP4hp5y0ylpQw1enA/br/uKlx9wfk4bWgh+j655yRD/e33/wGH0znEB+ehHAhicmoc8XAEyVAMURZDOsQJT1cRalZwy5VX4KaLN4l1XCsCo1NpfHD0KH75xGNIDs7C8ERaUpZqFTnUiOcwiyZ+8Rmx9VSr1uVHTbh4ydIlCrR+vtYz5jnapz3BZ07uDc8T36PtOm+L4qwPEgqW7g34PS4WMQCdDZvNRfpGjgnU+znamYDdZm/nXo+v64Npa/jcVVS+mvWjFb6/q4DvemqnwNOOIKU7wf6/vDst0JqxOX9V7XceIq7f6StAbiY/N+sDrR3AM644Pung9xVsJGpgwWSmn0VtYlqaWVJySrKipIO/qKSiixQLmJUtezqpzg6JB4QjcUG1gi1qFUGJknlksHKwmTcdYDboYWVZ6klE32A8BWFuNBKe2Id1B7OuiZWtO5QarLJ1HWT6MQhHrNJz4x1eOcoThEwQxM9AnzqGxXtEspdPoPhYfGWritv1dJlEcAN46UBeEytaBtr3du816UnX11WF5noBfD1We54kRoIRgywD+aaNG/HBB+9j5NBBLPOs41xO78kNYGQoo+ezP8tfXH+tpNHd22wuN5P8SYHG+jxGAAxIwo4VAa+BDFVCb5wblZ1brY4sBf+BlsMHr5fvyQpbrQGOYCRNcea8c8/V5/nwww/NBo5wO9sDLoG0dMkSJr+evAGEerVthCPTYzUrREKPPkBaLzuHb3zt61i7Zo16tExSfvObX+Mg1aliPNht5pdBmaL6lpieav5u6mxWHWl9+8zc3Tdb6xR6ICRqxBEfaAnv+kBL6LhAve5AEB/v/xgP3Hs/uhMpFKazItV0UhCiZuNhDmbQeiP5kvdP4viWpRv65SpaJSVEPDo7cGLkpDTHOTO8cN487H7nbWw6ez3u/tIXsO60pWjUm4Jq3923H+98dAA5BNWjHRmfRKNI8lZIbjS1gClx8eSN1FmxhRCNJXDs5LACbTweQaCSR+gTYtKXr78e565ehY5YWCM2uw4cxn1PPIPo4FykBmejwplTWvYRESgVxa7lycokl+iSD7RMTKVPnM1r/xbTaTSLeY33XHvJxVixYL7UongmfHj4iKDjgSVLUaaBer2BjmjMghd5FK7NxdsluVc6QFH2lGtMiE0FXZRlbdSlR90XCeCvvvpFwdP5WkMzpr959HFsf3+fkoXeufMxmcvjyPCw+r8D/f0ysW9UK0jF4+jtiOPYx+8hUMiJDHXWytVYuXwhshXgweefV4/28Pgkuvpno1nn+c+EgqM9FYSSYQXashJBztDKjQWRYAjLFs5HeWIMN12+BasWzMHS+XPlc3x0dAz/45f3oRxLoZrswsfHjotIR98zGs6zRythm3IBxUoegXoJ56xcgduvuQY9gTDhFhRrdRyZmMAPH7gfBSIOXb2qaEUI5lno9N+J5Om8kBZ3QoGW7b25c+di4aKF6tHaSJ4JFXHtss2qRJRjXU1TnOOZrfgUO/3cVktUZANmL46JyqpWlRX/scskvQG7DsYmZfKIX7u5xDYpMB8YW0xFNzoi8QAn9Sf1JkIpjjilCrpNZ7U94LZ/329yBUbvWatA6wKOmLzUCzaRB9LrGWRlksxqVng6NzbbggzSp0pIqmpmcHUauQZnmjOP711r73PQWo1yU7bS1bhExENbtNGTOTrBAh6UrBSjEXAmkIE2Ek3od0oZ8l5P57IKtpzX5WsQMlK1wt6qEy1gz01Qbq3asqATPE4yQKWGIBcJUQiXGPAe81Di+AJnbRnoOSDO58xKW8+5bb7XEh5WDQ4ut9ZHawzDkg0LCtIWdtUU581YZYk1raywovXECojfF1zplGAuv/xyjJwYUZXD+29dKBdoTN9DXxZojcHnAy0Plk2bNuFDBtrDB7Fi3eliHXMMSWQoF2j1Xs2mgqxMH7y5gBtN4r/l4eSZ1CJvEeYTwcwEBAiXUY+YsHF6ckrG6uyNEpIdn5pC/7x5mMxkWkpQ7NNy4xEW9iM8vF9U47l4yxb1aD/44AMFWrFpSd1w66c9ifNcCekfu/63CW9Y8Gb1zn4yjSO4oXnPRQCTaEQB3/7mt3DGunWYIonrkyH7X//6Vzh08KDGhPg6/DxU3CJ8a8L3hvJ4noMP+kyYeIDw+76SNfF6O1BYiZvXr0HHvJ9cX5l8HqvPWIebP/dZ+bJSy/fwgUN48L7for+7B/n0tCBRVlnhsMl+Eq1gjsUeLQOt7zWqtSTJRZsX58bTWRHgTGcRnd1dCgS0yKN7z4rFQ1izbDGuuvg8pEenMGuwVzDrbx56DPc/+QwKlEHs6kGhxH5gQhVtM8G+KVG0OoJ1IN4MI8LDOcB52BKyZQq71NARodF5H/7ojjtw+tBcfY6+ni7sPTGG3zz+FIK9gwh1diNbLDtyTxUVag+TP8AgLoQLKFMprlaVuIeQiVJFbTiyjqONmshQ1126BYtnz0JvF+lRwL4jJ/Do8y+iY+48jJUqGE9nEGMiX6ki7yYDCPHy3vhAy3XE9yUSQ9ENnpEc82GFuHXTufjaNVcgSrJWjHOswOHpKn7/4ivq0ZJ1TJEIzgOLtMpKrVrWCA9HCwuZCeQmhnHumlX40698A930ci2WcWJyEk+8/hpeeXc3hjNZ9M2ejwZ9NYKGDOWKeQQTIY3m0AKPASAYialyJAIT51mVnsC3v3gHbr5iC1JhHuENTJfK+O8/+zWOZPIohOM4mc5IJ5qBNlwP6NzTvH2liEq9hGCjjGsv3ozPX3edAi3V9prhCEY+GdX7x3t/JdYxFcLIOrYzn2IT5i/Ns09TA9Y9QqVcbfVo+wf6VdFyfzOZsUkKtlYsUOvckw1gomUdGoiuOrtJ6FJ6tezlOdcTIx+QGWe/WxgzQhOrHKkIsRILsmqYsV3zB7Y/if2Ig9/Exmi1OUwSUShK7yFqT8Bo9Xh5kDtnDx5Grd6q7yc7IQYFXl6dWLWs6nwlywFtepCa9J4pARmUbBKLrPw+pRblLPlcfdoKrGLzuUgw00N17+vgAR9oVV04tjQPUj0sQqt8mJwJpQcnyUZEC0IxoQaENhl8+X3CFflSSQpHsn5r8wDVYetgXQViN4vM3m2ZGraFEhplwibiFhmRRTZhdqDX2aZlTysZV7BlMsFDyoc5ZnJ+tlkyfczAXX/eqlUSYFyfEwEkkokWEphRz48AACAASURBVNBCKijyTvjbiXioVeDE8NUrrdfAsZnRk6N456131APlAc2ZNIrtU4BfVVfNgiCrSPUmSTbjOE4wpGrtww8/QGZyXD/DCpwZJ4OXIGOXtDHIKrEjPOVbAK7vaM47pofN/otmqpsNBVT2WVkdUiuYowzWioCuJZ/PyaVndGJCrGO2BI4cOaK1umzZMgVZBkJCxp6VyPdYt24dTpw8qVlaJWZMSpzPsPH+jPgnohETHzfLN3P/TNCCwY33lwzpKJ+h8/A1ZKcpMtRX7/qKAu346Jg+y09+8mMc+PhjBVqbmzebvKDQA68vPqMj7gMuk2geHExS+fqcjyazWmx0BlVCoW4OVD1iXg8JWbksLrxkC7Zccbn0wYmc7Hx7Bx5/6BF0JpIICWZkGUJXG8uquCdtzVLNyJIHjfwoIWeAZVJue0t7jAUBR8gYSOIJLJg3H4vmz8f77+5SoP13//ZP1e9jyyiRjOKt9/Zj/8g4Dk9M4dBkGpVqA80iyVsxRLtTCMYohlFBtVhGpEozi6h6sCOT4wq03EWpcBM9n4zj/Lt77sHqWT2t5PBYroQf3f+gerTsb1abAQzOmq1K8uBH+5CZmBB7nuuce5tMXvWW2WdvNtCR7EB/Ty9LUaBUwMYzTsdnr75IYhWMzBTV3310FPc/8RRqiSSmmwFVtKwItTcklEP+o3FmfJuHCSEDLbWzU7SBY7tJ97qKKy84D3dsuQD9NAaJhJBtAs++sRM/uve3SA7MQjDZgVAiiRIdpMoV7QGuFxofkOQVblYxdfIwrrvkYnz+6muRVMuFo4bA4VwVT772Op58+VXEOnpQq/DsoIRjTBVtrppHLB5BaTqrc5jkMSZYrMA53lMcH8EXbroOG05bhtMWL0QqBEzWGvi//+ePBc+TeZwpV5ArZDFv1mzU8mVNYHD9ZHMZNAI1JCLAVz93K7acuRZ91LzO1dFkmyAO/O0//gjvfnwAgXgKpWpdQZP624SH2c7htQgadsl6Ip4U32L+/Pkt1vHg4GArsHIFt1or5KLInSgitEFtyuTacxVoxd3xZB9P5lGmbNCWVXgkI1ig9WQYCoN7gYn2qshv1PZxGD4DzRy5prPkD72ghEuhPXTtg5XPrNurXR/oGNgYPFpf6ruyh2lVrIKqC7TqX3qBfie5yAqLpb1rD86wm5Uxeys6q5t9X2/mvZ0YhzNTbr8mX5mpCudrtX6RcWfaxNxkoTCrSopY0JwgrkDLgEvojVlvzUtWuv52+3sbE7NpEDCvlcxfknUKJWMml6mN3AZB8jjVewe1qXyflsxk7xdrlQJvkyVe7QGK1YT2vOvnql3Qph39L1oD7vAn2UOkHvWQqBVqlQp7tCdPnMDO7TvRxR4IZd04HN7bKx9QbwbO6rGzo8NGjMollEi9B7B65Sq8995e5MmenD1byIoPtEouXF9Lg+h+07i+tQ9mvIfepo1Qr1CQZkPBiMpTK1eswOTEhKQOJV/XaOrAyqSnFFSPD5+QutD8RYsUWPm+8+bNa5FR+PqsYHkNDOTz5s/H008/jcNHj6in29vXh4n0VGv52uyuJX6+wtRcoBsFI6Lhr92+Z7Z5sk/0bQ8XaO/60pdx+tq1GD05ckqg5UGnhIPv4wOt20M+kRXE5R+w4qEnypk1H7/8GJLWCPehI0xxXTEATuVzCrSXbL1CVacC7Ts78fjDjyBJM3GNepDIZyR58SUca11COc4IwlcaNp3gxG/cNALXK5NFkq9GRsek67x21SoM9nTj9ptvwEBHEgOdDC5GHHr4qafx9r6PcSKbRz4UQaqjG/VcSchQmZE/YuN/Teoel+qSC6T2MXkN1UAduVxG0HGyXlOPtjscxKzuTlTqNRyezOC3Tz2L/qWnId43gEYwLGNwVn4njx2V2AzREJLFiICQQMeEmuubiAJn2+mz3CTrfDqNJbMHsWn9OqxbvkxQLc+Gt3bvwYPPPIso5SsddBxRwuTUxuWUFVByJ3KlxlQCp4z3UHaTyeLo6EmsmD2Aq85YjU3rz8DQacvx4eGT+PkDD6ESiWO8UMLgwiGMpjMiQ/F1aVLBpGhqfEwtM8pcDh/8APF6FX/yxa9gfm+/NLbTxSL+6f778OYHH6Jr7nz1aOtV+irXlSRTWSpTonRhEJVcXqzjaCKlgoMVLZOjWLWEe758J85esQAxzXPXUQuF8P/89Fc4kS9jrEJWdAeOHD0kwYrpsSkVFxyfYzuE0DFZxxeccTqu3LgRK2bNRbVQxEeHDuPAyAgeeOFZzFqyVHO0h44eV1BdsHChKlQmw1x/MnyPszBowAfaBQsWnBJoffFxCoeBs93UbSYPxiEMgdS68y3QiiFsJCUuAKteLXMlvCiY0bGPCbXYiIhjsnr4to1I4Tetz4RbhwWb3060nRWLCTieOiKkw8ZlrXp/d4jompy4hfWkAjY7ppl9p+QrJRYLqq2g6ypc9i4d/mswGftbFPluY137xEBQiesP2yszq57pPduBaDCp7/u1E0n859c9ag+2xgYyGzcSisIxMwUgSsBB7Y6Ufqn3SQZbaybZ+tV8Py+LyOtjkJa5Ag8isg9ZCedpTFAyqNxXn07UgO8rQgYrbD5PF5R8NWXsX90QJxtpfdzW8/ZkMBfEfZLl7xVfV/0O58Sj4ErrL5JanDgJD5abbroJx44ew863d4rVJ9Y2SUX0eMzZEDirCzL7eEDxs9CGjYQMLt7ly5dj757dKE5OoG/OHP17Hi68P+qDOSY2URfN4tKWrZUkzBD9WE14eywmfqx+SB5at2YtVq9aiY/2fSQiCcUlmLgw0E5OTigYHz1+XFXFwOzZVvU5azfjO1ifjOxPXhstAb/whS/go4/36/tKPggzMbi3VbN+DYkl7xGEijHLTZ7QKkz+N6EpfV7nPqRKlXZnE+P4wufvxKqVKxVo6S7z05/+RBWtPH5JSHSB1pTdZtAiH2S9DKvXhfZ9Wl6Th6lFqGL1STjUee76QJsu5LH50kss0FKIPxrDjh078diDDyPBGVNm+mQMa7Bf82AtMp9XMeN78dmpTcU2DoOxJ0nye3QzcpaVZKwSVmegPX7oIHoSUfyHv/gzdETCYh3HUnHc98iTeH77OziWnkYpGkdnVy8SoHpYRW40rGhl1kFyDK2TGwEZdFBdrYQqstk04oEaZiXi+PO778bcrg4kyNoOBvDx6AR+eO/vNHZCIhHnaBlo0xMTyE5Nao6T64guRmSr86mTBMfjQOdgraH+JP1uOyMhrF+xDBdvOBtL5vSjWWsiFg/gjV0fCDruXrAQlVgCeY66UTmOQYjCMU721cPGkoQtuzXN8yUS0uQCkRvOw245ez3+zW2fQaxeQ40azGHg/eEpPPXK6zg2mRZ03DUwiAjFTWgwX+AeMDlJarLn0+Oo5iaw+az1+MK1N6I3ZpaPU4UCXty1E0+8+hoOjo4jFO9osY65XqiVXAZtIcOaA6b+QLHMaYGkzmJWtOOHD+AzWy/FhevWYNWSIa2RY6Nj+K///FPUUz2YqDYxMj2NaDyCQc6GZ4sKtHz96WxarGOyn85bswq3bt2KdYuWSBzjxPgEPj55Ev/0u/tQpsxiqgsVkt/UWgoKjWLCz4pWvAMywmt1xKJxVbQLFy4EoWOO93jEivuee4CkLt+zJRmKa4nXo/2dXLexaSxHkycUM9WRd3ggi33sqPSiGzlHHVPSCCsdZUDW4SoYybSafKDRwejIQt4NR1WrvmezRq0msWOkzpCSOC83Y+H1ad9ZkbZcs9CP9fhAyqBq+sDmwiOPVwVaY+1qSJ8jCrx+LznpKgY+VT9S0B5sLRgZ8cRY2EZ4MpH+f/3LIwF+xpVQVythYKClwguPR1aQzM6pocxgy4OD0IWr+KW3zKpVusMmHmGuHZRNNIiXvUzCtQxIFJBgcCpT0YqkGcrIOQ1o30/TeIsTs7C5UPOO9QmVn3dmoOVB6XvrWg8tVriZJ1gFZpCyciGxdo0AJYk8zgg7WJRvcccdt+PA/gN45+13ZIZNRx9+cc1VmMHLJs5+lsGWA/KEvbgp+dyWL1uGvbv3IDt6Ev1z5igIKdCKwMeWhqEw3ECeBOWrcbkJOUckvg/Xrolp2Jo0NZ2gMn9W3YRL2dPkfevu7lIPlI4hk+m0RMxZ7fNz8738e9AOj687NjGu66c4xz333IM/vPnmjIk8ReFJknEJXAv98Q5SLtETlO+0vnmPrBIPqu9mbF3bf6bwZnO0VIbiPZoYG1eg/dnPftoiQ/lAS+SHgjMeetae1J5x5D4nlM73lNCAS1R8tT0zBhXUYc8vCUqEgsgUC7josktx8RWXuYo2ip07dgo6pmAF5fA4jxkM+vVi0ov8nO1Md7/PbE8ah0MolmvNmD1iSAn3siVLpQxVyKRx7eWX4NpLNwnOLFYayOQLeOTpbTiankYz1Qm6mJbKNTSyJaEnjXhYylDsexezeQTK7P2xLxzB2NQkcqSsoo5kqCHo+G/+5E9w+rwB5fTsM++fnMZ/+9HPUI53IJDqbAXaXCaDiZGTqmgZ4HiIT1PHnHs3RIGEgiBGWr2xMmswcBZyWLN4ES7beB7OWLFcvWxWVq++/Q4efvZ5dM1fgFwghMnprBJrEiAZZP39kWqWWje2f9huoVRjKhnXPjK51wBuvmwLvnbpJsm65qoN1CNB7Np/DD/4xa/RO38hauEoxjLT6rfztYkssd4qF/IqZDrjYRSmTuLmrZfjhs1b0B2BoO6JEnBwahLPv/0O3j9yDOUGZ6TZu6yZ0lylpPEeVrR1SriyPVEnoc76/fP6+xAu5fHNz9+Gs1YsUs9WsHU0jF/+/lnkAlEcnJzGGOfQcxn0dHapomXrjNFH7j0RIBkN4As33YArzzlDNnk8oznjO5Ir4//91c9xYGRUc7TdfQM6P5gEkevBM0hBX+1UGslz8iCmccRFixbJGo9kKPIs/J6wvM/aPkZkNYMQJuQ6UuNrz28as9cRk1yQFDwc44Fl0KIwf0KK/HfOO1RVAyszR3TyvUONonjWooOd+ND9rKY/KBgYzLnGBWanDtSqDF0F6wObDwYeQlXfU8iJVap6T6dsxQpX87SOiavKs9Wj9ezZusgjojq5PqjXXBZjWKMGRvPWNfnhY/c73z8Yjloy4pmi7nAythnPE9Ny9oiA+rUO+pLeaYhVq1XwMj+PRW3GlvOzhJTJYnWVDSnnVjlZQLNrpmGCF5iY8XP1FTvhVMJXJJqYypeTrXQ9TFa0qnLVNnDVtgwZ3H9zAWnGzKQXVQ37OUZVV9Yb8oe0n18WwigSAZWPzHWG/SgFDQB33XWX5kmpFiRPUxJrkpwrNq9gihiYPF1IIylGUiJ8TM9TYPmy5Xhvzx5MHD2CWfPmKchx/k2B1vWVLfkzVMBzBOz5GlLDjJ/jJWIJyhSBgTlm5gX0vQ0FBWUnaFRAO0FJUEaRyaTB/gyl46az+Vaiw8rY99RFdmrUcejQIfV+Tp48ie9+97ty7mHfkdfhe+F+bM3Dxjx4/Hr23/P7x1e2vN8+eeEBzu9rRCEclo7tbZ/9HBZTjlAErg4FWpKh2itaa7GwtpoJrH7o3ifLSiDVTrAzQEmeU4wSjOyclnyglcFFOCQLuosuvwwXXLrFerThCHa8swO/f/hRSeYRqWV15JXmxfIm+c7tO+M7zDh1+YqWWEFLYc4pUZEnwB4ie7SsaMPNBi7fvAnnrluLVDiIuHPSfPyVN/He0WFMVes4nuWzK6ArFNdIWrZeklA+/0xlqO5Yh/qm9Ludyk6jEqTaWxORRhnITosMRa1jcI4+ABwYm8RPfvcweoaWoXvufJmys2882NeHY4cOIp/JCJnhwV0ol8XKpvMLEzf22gmXd1MmlP29UgEXnrUet11/lUT6VWGHgVfe2avxHkowMtBOZKbVGtM0ApNtjojREEP9+4I4Ddz/EspgAKgwKNfR1dmBqakJrFkwFxctW4RzVq/C7EWL8cGho/jFgw9LOYlkKELHxXpDcppMZDTT7wItX68rEcGRj/Yg0ajhyzd8RtAxWd8np6bwi8cexZF0Rgb1DLThIIsBykA2UCMpM2rBPjM6Jtg8Ek9KdISJHqHj6tQ4vvyZGzWC1M0Z31oFmVJZFe1YqY6RUk0ewDxCORbFQEtskq5EJENN59OoFDK47LwNuHbzZsyKJZGMRHFyYhIfDQ/j/mefRi0WRyUQRrFifVQm6FxzXoJRQjKplKYDaAbBPbx48WJVtNvffltng3c300igU4VTvJJa24yYUiC+blPTGL0znrE8cCWUrGqAIwC2wbynpFjIbmZWjjFuPMFDhp7SrAzX+fvZULUPFDbgTgybQcBXg76S9QpQzPS9VKExYWfYYTrs+YGiM8bifsbUjwnwdb2KksYXnAuO+ptO9FmFqWvS+iF5m/018herSIu0bvTH3UxVZ7wPch8yAQAy4+yGe+mtgCo1aV46OFyB1lWNxvjl/bODkgcUf3HDMOCykmRly8cjhqwcZSou+Ds5SKfTyQPOXIJszpAPma/JmTkGKNlkUUVG1ZERx1Qd8VrdQa0+dIsU53ryPEyVBNjMLMkuHpoVdK9ExBIrJWNaJwy+JhzCg5sVFeE5BiJWDPy337z7buzcuQuvv/aGSHh8zvRtLVKZyfmyMiAxsHGDs0qXEhHnRgGZL+99dzdGDnyM2fPnq59CgwN55DrtYgWfiM21mcaxcQRsDIUG2exhMVs2HWOvYMX3YXXc2WniDoSLOU8rdmEoIL1jbjKOZIRCEQwOztJG5aHGTcq/G5w9S69xcsSceDie8Z3vfAfPP/98axSH1U2Joy/eVMMhPZJBdRm4T6jEpuSGV7ZtCQmfrZeoVN+VrHR6505nFGgXLVz4LwItx3u0jxwZqlEzEREbjZsJuC18pk3tpqVn7YIr97kSFK5jZ13nA22uUsZFV1yOjRdvbgVaVrQMtDQVYKDlvqNYBWUgmZyLTKee8IyxiU/KWdGK+e7tS9TGMlcl/hzHe5LxBFYsXYp9e/eg65Oxj7/9679SdcTKn3KFP/71vXht917kOTrUN4Ce3gEEClVDYDpiSHaxTxhGJV9CfmIahVxBlnmVRl3QcaVSRE8ijLkdKXzvq1/FQCKGDqpKNRv46OSYyFDx2fMlX0hyj+bk2TMfHRHEy/dhMkgyFPcdv0GlMZLrUokU5s+Zqx7t+LEjGBrsx5WbL8DapUtMiSke0xwwBSt6Fw2hTrF/thScQpfumdu/PtCSCCVp10ZdSk7S+qkzYCZQLhexae0qQcfdcv8KgHSv7R8ewc6PDuDgyBjGsrTJ60eAbOIqhS5yIlGRvSxnselJdMUgCcZbL7sSoXIVc3riYO3/6Gtv49Xde3A8PY1CtYl4lPPbMSmVTeezKFD0v1qW4AY9anm/Oru69fxT4RBOfPQBbrjkItxwyWacvmIZYpEAPj5+En/7/X9EKZqUYMVUqaTxnoHePlRzJQVaVpDpzCSmpidQLU7j/LWr8cUbb8RQTz96OzqRzhew/8QJ/PTRh3B0ckrjPewPi4Do0FPeP65OnldyAyvSYc0C7ZIlSxRoiUx5JTihnu6sa7WBNNvuxjUEHZ91cUuwQsmrg1FleEu/PkeWOZXoZHBhlcGKhNI2MsZMkLGgKLFlpzXMC/ISc2Io0qaNkOGn2bxtfVhVSr6ydYHWw2SMUUHS0p1RO+flpATVFkjIaDslACu62Pca7DdESOZyzDBXqYq553rA1iO2AOQhPvUvmUoRziLc6uByD30J/nKlgA4gBw22+q28Bn3GkNxfAhJ/cIo3sg4zrWIGTD0DB1cz0eHG8cGfwhoK7qb1ZT/HIEsqPwMiYWcxrNkPq6FGHWb2bMjOc4GW84U+0JoouY1syfXIzeJ6m7FI1MzhOdjtg9nMjK0FM14fKy21BZx2Mp1iWImyp8jgwwfOoLN9+9t47bU3bB6zXsPsObNFhFJlHwkrKDMAejKSjWaZqARhwt07d2H04/2Ys2iRjQaQas9qq90OkcpcDhEgF8GSNUNpON/LIMp2AjcVqxlet/osUnsaVG/VV+IM0vwMrGipEMNxokQsiaGhxQo0ZCxyfff294GkCV6L4KVmQ59rw4YN+MEPfqCEicEy1WHZsg+S2pcuYfOBzhPaDJGZQV4MQTCHEbY/BLtzHImVfS6L2z93GxYuWCABAFa0P//5z1rQsZI6wcFkNhtk3tqDDtHy7y+SkpPhVIupjWDnSVDsjbYQA1fR5qsVXLz1Cpx74SZBx0wed+3cpUBL1nFQju911Hyg5bpzjFmb6TUoToeY9opNQHgOQctxyiUYVAVbs2o15s+Zg0o+h6/eeTs2rFossYdiqaZAu+2VVzGcLaAWTyLd4ChSA5FKE1OTEzieHkOhUlQiRaGKRMA8jKv1BrLFAjLlHMrlAmZ1J7Fs1iD+8lvfwpx4EHGyWRtNVco/+NV9aHb1yVSgXG+2yFAc76F7DyFcEm1y9Ozt6UFPX6/6/WKPh6MKGFE+12Ie565djZu2Xo4F/d1oVOtIJEN45/0D0jrmeE8tkQKxoZHhYQXA7HTOuYtZgsw1phlaavwWC5p77eq0FgxvJ/ujt269DHduOkuvn63UEErF8OGxCXz/n3+C/oVDKAdCyBRLGJmY0Fkwa3BQwTo9Ma6ATTLU/r3v4DtfvQuXnrkBtekceru6ZEi/59hRmQqwR5sr12Uq0NHRJa4DoeNayEaFaoUi4qx0QzbdQMnI2T3d6EAd3/3aXVgzvxcNil3Uq4K+f/uSKUPRvCFTqWBk7KTY2tnxNPKZacHlhWIOkXgI3ako7rj+Wlx39jowjdZaaADDmTJ+8siDYh2PZnKYt3BIe2d8YkJnGM8PwtjyRqZQTrGoQEsrzqVLl4oM9drrryu55z7Wl1PP0/4VmdjG5lpmPR3nXdb0fUj7Afs5UpWJUyvSO1jWM4KtQqgJFmVFKzinzeLKw68ezhIs5NSgfKOehwYhLxn6tkjyrnhsE7loHThtVm4+0ArCjpkpLw9gPxLh3U98QFXB7gKL9mwL6qwjwopYPUzrefr5UV9VM6HQbfEVrUaLrP/HxVfh9nfknxb05XvAzlCdAdouwYhfvnKnNRThY80IskI2JVEL3C5oers9LxxhPdqZxEBsascoVkBXoDWVE/ae+GacnhBkI/JESdkoiVN6P+fu44OdhsZZ9anvaKNdfP6+F8YKSlWUg6lkAeiSFz/6Y3CiVViEUrkYZQieTCKXzarC/96f/ineeustvPra60JM6OE4MDioxU6fR7KvDWY2cX7OPttittnoJYsXY/eOHRjffwBzhobQ0dMtSE6WZkyYZExEX9mqnpU5JjHQei4B53oNLubMLz+zIDyRjqyvQuLD0KKF2gMkSXCd8O+m0lPoHxhQRUuEYdEi26i5bA5pmRvk0dXdpc9AyHl8ckLjF5dddhleeuklsH8rf2NB3WbU4OUHPdlImbHr/fOZKzEli5EJriNDeWMC/jyvka0YJgKck/z87beLhZtJp4Uo/OLnP5uBjqV96+aiXaD1euGtStZV1FpbEjtwFmTuLFDQdUplDJC+otWsK/WHa1VsuXIrNlywUYIVJPe9u8sCrcy+JbDCfeeG+4Nh9cL5OY1/YImDEBOHqogM5fyv/R7iGmFlIbnDaBTnnHkmIs0m1iwdwq3XX8Voalq/4RAeenIb3vpgH07mCsgHw4gnO5EdnTC4OhoUOsa9SkpZPBRDLMIRuDhOjo0gX84jGKgjUi+jNDGKz197tSrBC845CyfHxrD7wBE8/OyLGDr9LAlWlOpNtX2ymQyy6bQgel4HEQwiLxXyBBoN8QCI7CXiCVWdxUzGoOMzz8Ct11yOKHmd3EOpKN7euw/3Pv6kgiwBYRLxWNESImYSzgSZpDBJYzoinuX7ZvZeY2+U89Nsf6QnsW7xQly8fAjnr1+HoaVLcHAsg5/99gF8ePQEputNCVZkaRnn/LX5WiSvcbyH7xtqVJAbOy7W8S2XbMWqocWC7vcdOoR/+PWvZLDeOXc+JqYLiEYSiNNkfXpagTYQp7RnBRE3tYFQVOgdzyhqHWdPHsfnr78GV11wHhYMdgvloGDF3/2PHyIfimOqHkC+3sBEehyD/f1olqvSpu5IJpDNTiNfyKBWymP9iuW4fNMmpJoBzKG9YDqNdz/ah2fffAPhrm7UQlEVO/LEdToFLAZ47g/OmqVgy4Sa93R0dEyBlt7Kr732GpIUrykbomI2sjOosBQInUypvp/YdHnTe7DOKOKYOAKrNpvTc7O0bRCoBSKytDgT2K6M5GBSt2O5AX1vzzOG+Vfq+ZAG7Wbn2jd4+595sa2ebJuYhbJyjh95drATdvDjB1K7ceM8hBN8f4mHle/9eOcfn2jwQGaA0eyUMhOzgfPv3yKruMqfQSpA52wRiRyc7u+FSxb4EExK8lR5QVWhmlM2cXpj9RLHdspbCrywOWNYxcfXYfIjclCN4wZZ9WOUxDh3Hg+1e5UmyoJpFMupCpmMhQlkEzrlQvEztD4x8omMoGcmQm1zvFL3IgvZzVw3I46IEzDHIUKcGg+iEAh796LHmysKDwweJgyC93zzm9i5cwdefesNmxcmWSQWR2d3tz4nkwlet2C1VFKHKGXjGEQYbFesWI73duzC8IcHtL5mL1uMbLUka0Au7CTdPCo1ZdBsgTSj7BXVdb801kWkg16mMm02kpxaHpxLrlSVHMyZPRt9ffRvpci4JTS8Hi92b6QTY0syaDKZILGLD5uHqNczZr+dkOENN92E7du3m+RolHAcK38jYGmde/a7z3hdULUql4mGa0t40p7yYkOOxJYV14Aep0V86YtfkIBDUXBfHb+7/35Z9cXCtPSKCglhUlEqFexV2rTOeU26HlfN6r/bBE10HjjiEoOljM3JNXB6xGwoZvh5b70FZ563QRUhUZPd776Lpx5/HB0cY2GySFUkEv4L/gAAIABJREFUVuWOpOe9ovV+jmxH9iefGb1duR+I8HjSGdcN01beR+6bJUOLsXzpErz16qu4cMNZuPOWm7Fw1iBm9XQgXwX+8Uc/wc4DhxDs6kE5EkdD+qAUy48j2ZmSQhT3hTSz6+zo0JnK3JcovxioFdHIp3Hh2evwxVtuwvy+HnQhjJHpKUyW67j3sScxUaxjwWmr0QxHRXgi0WlifAzTmSkpdmkEjUGR8oycYS+VRcDp6upU8OpKxDBy+BD6E1HccvWVOG3hfBklpLo6cP+jT2DbG28hOXsuAp09KFKuMRaVlSbhTZ4TROO4f7geed1MEFOUfeV+5T2l7jifdxC484ZrcdvmDSKM5Zl4BTirO4ZXd7yLbAOYKpQwlSuIIc11LicnMpdLRbGOo6hh6tghfOvOz2PL+rPREw0iGQGmq8Cb+w7i2e3v4L2jx1GocjymUwYN/PxT2TTqYapkBVDXuB6t8+KoUp0qHBF0PD18FFdfsBG3XHkp5g/0IRUP4qNjY/gvP/ghsoig3tGLaXIrUEGCRMjMtAQr2Ifl6BFHx0r5HFYvW45vfePryKXTqkhXrDwN23fuwH0PPYgCk3cKljhpUeutmhsV9y55GIx/DLAMxLyXQ0NDSux2796tc4comJdd5DnHtenlaFW8uLG3QHLzVlW0LUcYJ9+n+Tw3S2mwqRt4a1Nz4qFdzJMt6lnERlTwcK8PqDYz6vqQrtLRZmKWTPHmNpZyi6F8iqyhdXH93/HPMwxN+76vinUAqMI2gQoeFlzsnq1rgdYzN1mVkilmr+GVkKTu5A5Lc5WZ0ZL1/GK9I0dmwnZvRHbyVavT0xXUrMrXjSV6xnGLtcz+qIlGeNKLYHDdQzdiw96rxPGNgc1gxEXAf88DhhmyqmHXx/U9LVUGEmqPKEh5xrDXbJatHzVYnfxdq8fmDnF7TTtw/S9+PgZhPwvNedxgnMIbziSbM9U1Vj8usZCAuqk+CWasVsCwFmo2cc/d38S7u3fhxddfloiGiXhTtSpuUK8zGmeVJnKTOxwYRAgjrVi2DHve3oGTHx4URLdo3SpkGxVUFNCriDeCEiPnyIS0ZSOssioSNyBsHqbkm5ifpjrlK2b+HSE3JmE0m+YcreQK2UqhPRgrahjDmKeVlJCojub682QneqMKBmvO18oIPZ/H9TfeiNffeF2wNWelZyAmN17js3vTIRMKw+CtIK9AbL6zvsdqPTnToTXRBwr9BwR73/WlL2LenDk63Ile/Pb++3H44CGpD/EwY6DVGiJBRhDPTHorUmGLze/aLEJpnNa2+zsxLblPqjVBn0x6DY1pD7TnYrqQF8qy+91dePKxx9BJf0+SqpR4Ba2N4ypYJbo8oKRWVdd8uVWyNsJiuug2MlHlHC61uhsmSE/hk1UrVmDewABuv+l69KXCCiI5jn5EY9jz0X4czeTw/tHjODAyjliqA4lIRNAqe6WstqjKxgou0dGFVGe3/GZLgn6riKGOcDWPizacgTs+cx0GKWdYKaEr2oW3Pv4Y9z/+NJDqwXSlgUYkinCcvVASkqaV0PB9GFRNOSjmuBxs79j0xUBvD4KcrQ0F8O0v3YlVi+ahO2QQd6laQ7Zaw/1PPKP+7Mcj4xicN0+CFdOZNKam0q1gy3tjfI6y+tZKHrn3ggER+9he4HH1uWu24vwl89GfSoANhEITeHH7Lmx79Q8oBcMoNgMySufKk/50MCjT9zoTYxrKB+pAPoNzVizHpWdtwNDgHPT1dOL42AQeefkl7BsZk8tQusD9RITUxvjylaKgY5LLqrmcOQzFUvp77rsYE45PHH6+982vYfmsJGrFmhIFdhZ++cTLODyVxcfjaRwZGUWqk+dhTMkGNY85V5ybSouBzGTg7DPPwnfuuUPQ8Xge6E4Br7z1AR557FE5TMU6uk0S05F2PUmSZw5FLHjWsiXE6+b6IBmqu7sbe/bsUTKeL+TMsMS1V7xXt0ehPMci0LXl6iY3HQkgPthaj9HGMxS4vLsOGcZOmUWjLTwLah5uJcTo5jz96IljDYog4eYa/UGtRgE3JlPHNgOD9oPdM5fbK9p/7Xv+7z0cZurW3jKvoQyehBf5cJL44wItK646g4OxkyzYqZ/q9IOVWdsBZIF9xmzAfsRM430127onGrvxs7cukH8qyJraEgNtpOUJ50cXdKDxEHWQM4MrK0iZxQcCesCmWjIz/uTJUnzggvgldjEDlcr2joQmEYWMvNIynXYktXb0wD8HC9j2XGeYzs6/kd634QDYu2WfRTPJDSdgwrPaBVrC7uwjsqLlRqA11h9/81sKtNteel4jTfzsrB54Q+V+1KC1nlnBcR0aw5Ys5pIAdgba3W++jdH9R9DT14clZ65VoC1Q2adURqIZQqBirHJupEowoEAraJmkKI4/qyVATdOQ1od0e51wAtnrhNgUvpx+MteOqlCJ4dNXeOZa2YuhNCYTGwYtKTjFTV2Gz4yjQNdcdx2ef/EFyWx6SVGNlnj97LZAqzXsKlrPcZjZej7x5FuZVCgr2QDl6EhUqZTx5S99EXPpl8nEhAf0fffhCP03XaA1X+IQqnXrp3syR3sye0oC7HrHpwRbtkbcDC2TDbVZxKQPYbpYxPW3fAZnnmeBltVie6ClPysDLclbRqAzdr4OKgZPanmrX8Y2yMz0A9cGk0VDcYB0Ji3dcEqBdnd1yb3n2IEDuGTjudh87jkYmj0Lc1jR1oHv/88fYcf+A7LJK4djgm+5HqUY55IYPitz2uoUlMk1efzoUQRqFfSmYoJK+xJhXHjOGRjoTGHN8uXoH5iNR55+Hk+//AaWrT8HiHcgR6GRUBjdvd2YmppEIZ9VYqt2gVor9IVtypGK95l8AGoaRwLA2NHDWDFvNq666EIsnTdHFS0j470PP4bHX3wV/YuXqiLnPeZe4jNmi4SvyYqfa8/zJQgrcx2zwKAZANcV5UBHTg7j8vPPwY0bz8ay+XMR7ehGplKTqcBTL72GaE9fy1SgJnUwp2n9qYq2nBnDqvnzcONFl2Be74BY1qOZDH7+6CM4nMkg1NOPkalpiYDFY+ZqVayWUAHZ61UEOEXA55Do0Noh4pLk889M4bZrr8Q1F56Hzqj1V4czJfz3n/5SjOPJWgAnpqaQSHLGPyjtgARHEBlo0xm1JihDu3DBfFyy5WJxLfYf2K+C7+TYqNo5yc5OnKC5vRdxcSNy3AMMsJyT5R6mmA3PP1a05F4QUfSBtkJClzcScHP0PtFRO8fzRbouvroFHYui7yAjqwydqLiDDk0b14KRVW+MNUYt1/ycUzLySkMm52iEDVVqDn5ThcJM1t2M9g3tD3V/+PgKzVd8Pu9uD74+y9ch4fqjZgFmELCfN+QBxMNS1y6SRQhVHnIaU3DC5TNtaifj1240IHDPjcG0pmEs93CKPmIg88VaTkjmaGQFqhOYdoQc05S2YXzTU3YzxQ5W9nPNZPtygbCXyfvI+yc9WGZ/CXNU8cxaHxAZZD17zt8f+cjqkDJ0ge/I0Rtf7ftAyt9FpnAuPIJUPmVjqGqX/wvQkYTG7FFESOqSCBtDoSliUbmKCZiSG1rYEcZuAn90990a+n7yuWeQ6u7UfSgUDR1RsGXVFwwqqVCQ5qgPA60k5JpYvfI07Nm+Ayc/OiS24vy1pyFTLaIkjesGusJxhEl4KZZU0VYpmtGs61rIbY1qoJn8A7Y2TByDhxL1jZWwKYMPtCzybPypqTlImYOTJEi3IsKahNcdo5ktewacRNyQB87mca2xor3tjjvwzs4dugY9U434cObO9gaDn9jANu+mvWjtj6abL7WRMZ8oqrAMGmTLGRCOy7CwZTJC6HjOrFmoUYSjWsNv75uBjolwMLbyQDbWb1u12tYG0j5xbGJf5SopbxkN8DAzsQqNUWntS7xYNnmEjtefuwHTxbzWyLu7drYqWgZaVrWE/cQm96xlMu/dzKyEdEjcYQIjHVnqezv7Mp1DVumSuMceOEXvV1LIZMcOXHbB+bjrjtvQzWSp0UA6l8f9jzwqBSeSoSbKNZTqdcynTKIU6wyp4Rd1mSlyT0EX9ueOHTmKRrmIvlQcoUoO609bgjtuvh7L58wDmtTLruPYOPubD6EYiqF/wRAqCGrsLNmRxNGjRzA8fExVs0lKUqykKRUkBhaSmdiiINTZlUxg4vhRDCZj+MaddyARaGKgtxez583HY9uexYtv75JYRTPVhXKjgS43+sZAqKkJR/5jn5FoClsnrGKlF+6czcxspaaK9rMXb0QX0Z46UAkBb733MV55exeqZAjzGjktInexiipvivvTsYwtCXoQ5SdP4JYrt+JzV2xFpAYkY0Y4un/bC3hr3z4Jg4xMTqNWaUr0wQfaUoNCGhXUpqdFGIrEqZrV0PlE6Dh74jiuvnAjPnPFFszt69F+2n/0GP7+n36CfCiGRmevxn2aFBrhvswXNIfM9ZidSqu67UyllIRQrW14+LjMJ9g3D4ZtMoNoIvnunExoP+M8BMxAyzPIS6YSjaCpAM8kQscMuEzUGWj9GarYRklSNxaqGX5uz44LDTr2FmtiNrb1injgimXrqlpjAFrwsBEYZqHGRPVwo8Gw9mF08DtJOT8eoH/nCDpkJctOrU1VyldTPnBbD8oIQ63+kO8p+blVRwixz8KqzvpZ/G8Z+DqvVA73+8DEQEBCgRSSHMvYVxp2aDhY2pnTy9HH3xtf7SuI2M/PkJ0cCiCmpDczn4Gf292QyNz2Rg1GNrM5ZXM0smv9tGIXDx31dFkBxHnfZ6B1/zl4303/1PqFPPwF9XEzOvjXz436KsYnL/pZqso4taP/ZaBlXzxoTNhwgBQS+5/uE58HNzcttaokvJg8Jg+GWCiEb3/9G9j+9nY8+dyz8pn0ghxc9Lw+jhPo2UVowB5FKECyD3ki7Ok0sHbNanywczcO7flQYxTz1ixHplpCnW+NALrCCfVhFTDpysFq1FkX8O9DVTfiJbg1JIiPxDwGWq+yxcNJ1RYrK61nv56sFaLER0mOCeKbCpc5SnETcsyHn4G9xLHxCdz62c9ix66dWhMKJjSYp2Wdg+e1b1oCLgbZkrwiRMUhTDYU7/S62RaJ270zhSeyHAMWaO+8E7NnDernGSx9oOV+k1qNOHxMHky8pXUNLuD7hPYUGU8naMFga1W2/RJ0zEOrvaItWUWrQJvPnRJouQbaAy3fq70v6xa9CeiwZhecbJrcsjV07Snu6Y6uDlPyiSfQ39eH01evRn9nJ26+eitmdXWgJ8oRoJqC//bd7+H4dA4HxyZwaGKK+oo6kAu5HHLZacdZKCuBomobe7R0biFCAo5BlfIIlvO4YvP5+PJtt6CfxEPyHT6ZCz94Yhw//NX9mK4HkOyfhWyliv45VAwrY2RsBFPUS85lzSdZVXtETPwoEQDnn92ZTAg65tzoNz5/m0QrBmN25hTrkFLTA08/h2j/IA6OTSLZ3Y0AuRpZCi1kbKbdtfEY0PmLbRAWGjZLawI97Nl2pBL48i034ow5fZiViIEeQuk6sO31t/Dc62/JGAHxJPKcVnAVrckMhlHjXiEfIVDHkY/34pqLNmPruRuxkuxdADveew/P7tiOj0ZGUYzEMJktItgIm69rveYEK8z0pSscRi6TRTAaF3TMWBCu19D9iYnI//7tb2D9/F6UyybdyizyZ49uw6HJaVnl0TYvFGZfmo5CVckvsjo+eXxYyXZSc/tV7UOuESXV1JZmctisqxffaJoFanthx2fEM4fQMREp9pV9wGXQZgJNDYAUSZrcc0TMXGHCn/MFnicA6wxPnn+Zxnt8xurZh5ZZ2/ymNoIXbXBwpoKCAoNlBDIZiBKWnJl35Z+5MXxTmIe3r7i4gbhBmV17r00fSH1vkL9L3soN4xt8a9fVXtGa3uuMOYApTpmfaLVi/TX1/WpV9QD496rWSPZhoHPlvd5Xus+mHWoQrB05n9Y6bgV9/o0bibIqz/d0TTHLWJKWlPgxH8EJzt+XMJKH1T3c7N/bvu96pe5VCKVZ0uF6v+x/ur43v8+kxw5vUyhhxsH+iqn5zKAKmpOWl6yNLbWY3A7uNwbxjMiI70G0kijp5Vpf0Kov9utIa3DPSIE2iGYoIJcSH2i7kylVtSRD0QHj99u2IaQeh40WSZGFbGXnQ2oi+lFlrdzEhOC46k5fuwb73t2LA+9ywXdiwbqVyLM6CxujNsVucNVxAFi5RULq3+ppMDBVaurlsnfIz+9de8gMVcCs0cjZpCo9oYGrQAhJnKNvMSUDFCDv6OhUL1X9WOpX02whnlD2S2iTAZmB9qbP3Izde/ZImIOEMlOQcSM9bhZvpuVhJCn2W01e1FATLwajKpTQVISIBtdqU8kIe1msYu+84w7M+WQMhYmJkaF+K+MDisrIZaRmbGf+nJdg9MFWLZ3Wwneci7Z+fbs4C5+JOfwYdCx0KBTGdNEq2jM2nINMPicG/K4dO0SGYo82wIDp3IbEmm5ZLFLb2XTXWZ2xJ+7FUxTHnbCL38+SuguHNd7FCmTB3Lk4eeQItm7ehPPWr5P4QX9Pj8Z7fnbv/dh18LDceyjKL3YIE22eUU6b1vYFn2/SwbBRTIyOKdBGm3WMHT6AgVQMl1xwLub0duPMNWvQ0dktRvMzr72J5evPRiUYwVShqFlZIk7iQTRqItUR4eD6pqIY10lmfFLnFGe2Ce0SOi5npnD+6as14nPGacvRGwtrNvX3z7+CR557CbOWrcBUtYEck+F84V+Fjn2vkbO0DLQMsNYPr2tNpKcmcPXmjbjqrLWCp8PJTkwWy3jk2efxzCtvoHP2XHSSPU1CaINuQKZ34AMtJxciwToquQl860tfwHnLVyLWoBoT1Ot99b0P8fALzyPbDCKdLyMSiEFjfpWy3HsqpFg1aojTaH06h2Ywojlbrs8oEaNCHl+//VZceu46hMnXCAeRKdfwD7+8F0fTeYxXm5jMU96U88HkJRStH91sykiD7SEvNENBEwmtMOYwYoVC6OjuNP3kGtstpuzmET2edaxauZ74xUDLL0LHPtASOmagLVeoLDbDAVIcdEpx7YVnIHGeBVrfJ22n+fvK1liz7ldLuMGCAKtBsWb5MAkLOkEAHwg99Muf96oyvqJUP5EEG0cG8oG09V7uZ9pZsD77bQ+4Pvv2lW9L1tHZRUkv1fWPWdHymhT0SSCSs44FarP7czCaPqcP7KcOINl1ur/TvKirKJ0Ti69CjRVtalqWlFiC4NEBPnBeg1fash6v/lULl+ZrqwJyylR2X63i5aHDMRESelRVhiMgy5hZON+D95fVnDX67XNVORxONRlWtYR13YiLJ0v5++uTGTvQTCzDq6D4v+MCN3WfhnRhzXDe7os3vGdVS28gXiORhlQspkD73Xv+GLv37sFjTz2tg5kJB6+BvTY/L8zPoIXL4KfeKhm1BR0ap9O9593d+GjHHtHth85cg1yjys6PDs+OQFQVLaFj9mjLVLThbBurRh7kVbLeq2IdM7gRmpZoAo2xqWtcM1Nuqvn4XgurXs7UUdRA5u7N/4+x9w6y9LzO/M7N93bfzt2TM4ABMMg550wSzAmSuBQpUtSKCiWvtS5Xucpl/+Eqe62St8pel9e25NVKXJISKYKkIHAADHIYZCLNDAaTZ3p6ejp335ys3/O+5/bFiNzarpqa1H3vd7/vfd9zznOe8zym8aXt23co0EKaQHhARhxxPCjMY5udODVpt95+m7344ovBuDzO59F/7K1ou/svwrlIauoVPHmMa00/QwAWMQhVJbNMioH9GGi/8hWNPWhOvd2xH//4x3bq5EklV8HOK7COQ2Dv2d/e4onB1nuy6uk34hhcNykATceCcrWiJfHmfjt07IE2lU4q0EKGoqJVoNXIVpwDlzvWaiIogmAKsllT9yoYngRyoaM5VOIuYQgyND46Zju2b7M3Xn7ZHrzjVvuj73zbRvuzVlmp2lK5YruffV6KUAuttp1aKplkCdokJ1n54kq5iaSMvQJrPpG0mbNzduTQYTGkJ4aK1lpesG1rx+yLDz9kl1xwnrWqVVs7OmTPv3NAJKKBNRtthZ+nWkazPB+YqQhEzM7PKeGqSz8eDYG6HGcgrI2NjdrywrwNF/tt8cxpG84kFcCAjgf6+mzD5i32i2eft5feed8WyW37B3X9WWzyGkEtjv1Pv5FnBXTML6BY9ovG4poNrXP2ISpRn7//bvvtT9xruU7LFit1PCntg2OnbO87H1ipk7C5clV+tA4dEyNgHfdWtDOnj9gF69eJdXzj5VcKrt37y7fsyTdet4VOW4F2frlsqU7G+vJ94g8QaGttoOim9dOPrTasnWA6IyEVuL5MyuaOHVUP+ZN33GIbx0f0bI5MTtmf/8VfCTpODI1bRa2WYK7B2CBIDYWUIPlsVnDzmTNTGrPTHqZFJA/ntvUPBi/ZZCckr0GQKaxv/kzMINCuW7dOBDa+16Fj9j7QMa8LZ4M2kMZDScIjstvLlQkV7fX3dCtaBTifG40ZrTvteCVKrdft1xEYREoIOrkaI+kJtB4w5XEbSTXnHuDAcr8u0Hq/djWArrKb9dpyHAoVH1+aZ4qQqlenHIAcmCG4A0GEmT/6aqpdIyTeSyBSDyoGjNXKcTUA9gZaEUniV4C/AhFKZKcY7EKQDQeuYHg3+obkw8Efr9vt6HSuOhwddW39eqTTK1GGcM9Db3c1G6MPwkLgXhC8yMxga6onzdxvVJfiPYBjYGzyu/cWPKvTGM85jj0Oj3gLQAPZMK+B91iwkLsY8yGBIbGxjtUIkGnGWdLSYQY2LmTS9q/++I/twIcf2k8f/4W1pbGNDykyj0GJBSEH1h5+sPwnFSfQF4xjMvTLLrnE9v3yXdv/yus2ODZqW6/YJei40kT9qmXDuX7LWyp49DLGwtgL0m/RQxjWMf8HhOTBxgXyS0vLCh5sbtZO6InnBC9zeCEPSXAHyZmZnbErr7zKyqWynZ6clGYt1w/pBV1U1hJtlZOTk3b9DTfYnqefDiztLPrOQekpQPurhCQfNxLsjzJZFP0P+NFqm4Anms4G0X2E3mEeQ6ipVyv2yJe/LGIK9xx06qePPmqTpya7RDrWkUbPfA66Zw27yhkP0p+1jCyiA5OfBfJhbnF4r7KOnQwFo/Phz3+uW9GCnHhF2xtoqWC6SYMnr9ovrPOwx9VDiwYCveN2+i5xQBKqPjkYb7npRls3Omr33HKDBP/TjFzkgtnCP77wqu07edqmSmWbrtQsmcOYnTXSUOBRIiWf36oO/XQq2IAKcQNer5Ys327YJ+6+w7786XsNqQLwhKNTszZbqtmju5+yuWrDxjZusSpJLf7GSAcuzqs/u1IuCf7OAZ1LnKEscwXISjDaYQW3alUFvq986iG77pJdtnEwLyIQ4zevv7dfFS1kqKmVinWo5PMFCZQsLS0LOhZDu9UK/VkEXBpNKUGRFGPiQKCFdTw2Omy/+xtftotGizaSSgg65tfLB47a06+8bqgGrzTbH4OOScwKecZn6hK+yKc6tjw7afffcpN94W56tPRYk4LNkTg8cPq0LTTbNrtYslQ7ZcU+JBZbVoMM1YEM1bRCMmkzZ6atncRNadCKIF6phOWbDfvu13/Trtg0rs8Ft4Yz+j8+/pR9dHbeDp2dtxNnzur1qFx5ZqiesZ6oQKWloImTQK6Tqlo2eO6CsKn1U6/bYP+A4k9XvzsiTLR+GO/hPQmw3FN6tczWM9cvMlRfn5T/NIEQ2x8iqUbBED9L9Xvumjs7HmQ8UBBIOFw4BDzKdysxJ0jxykDDPRWhB0QdTLHXxibq7a/663lwpE9BM7z3ezzAeqbvJbhXxx64CRL6gOeq2Ti83BVgD9Cov05g3La0kQVNR7aZJwOrEKv3WkN269CvjzOp0o/8KMXQOEsrcpP3ndUPCOMuktqDph7FO7juRpuNF4hN/r5AZm71FmDLSKKKBCvNI/vn1u8h0BLouskOvW96uMws+hxvhB+9ygLOFcREfzFqBHvA5V5wTdL4jV+9iIMOWzZNZUVkE/JC+rQa79H4CvqlOau26rq/kG7oH9KbGy4W7Q//5e/ZwY8O209/sVuBVnKLeYhZPpcaxlpYRxyoZOWA5RzsvMyObdts8uhxO/jWu6oQ119Mj7aiKkKz1OW6FVIZS7aD8UQt0bEmnLcoWEKgpZqp1Co2PDqs+VxIKajMoA+c0xpGrjEkctjcQVghg11cWtQmnD47IwOI4eERhb8Tx0/YxPiENevBmJ0NScAF6WENfPWRR2zPM08LckKSkTXBZ/bxMgXUaHwR0zJVbBweqkJISpNBHpVrogdPRcvfGbvgoCbgMrR//z33yEcXtxag0T1PPWXLS8uxL0vRHxJmZtk9OXU7vO7gPZBhNYyPsU7U84tzyFS3VCf0yIChQ+842MoBNS6UVuxLjzxiazZu0GwzKMBre/fanl/stlEEJiBDyYggJMnujuUHViAVunVnIMi5OpsnJtyTLIYCMNJTaalwkVwceO9du/fWm+y+22/VzCtvc/L0lP3Nj39iU6WKNfJ9No2dZCdhS/MLahWMDA0EQRISQvSAh+ivm1Uqod2EAw+Q5uaJESvPnbWvffkLdt6WTbZjzYidmluxPS++Yrufe8nyI+PqbVo2a9VGXRVtBai0jkMNCWRDo0aYFZC4YEbOLDFH1tjwkGWRlVyYU6C975ZrxY7Pp0zV6093P2PPvflLa/cP2EKzIzJUWq46vH6QGOU+uYc3UCfa1gRa9K+ZuUXnmORrdmbaLt68XqzjS8/fYTNLJTs5O29PvPSKzVUaVhibsDKfnyRdCXpAVgi0VMaM9yBYMVJI29c+9xm79vxtlqyZDeXMTi7VbO+H++25t9+2M6WyLZXqlk/lNZGAQtXs/IxVWnjoVmwwH3TQS7WmWMcEy8F81gYSZo88/JDdeOmFBmVJAjiJpH3vqed4VwMIAAAgAElEQVTs/ROn7cDUjDUgs9Ja8eIv+iJzZrHmA9kwJLqczZISJrH08UqqXH66qxgXlcgMKH+gq2Xs/VuYyzt37tS5dOTIEanvQYYkgKv3HiFjPg/IIm2Pboux74Z7uxN0esFYJfqBrewujh8AY3KzvW9Lr8GYB+zpm7IoPdC6Qgm/+wHeG0RDcAhQqtOgvS/rmbTPI7EBPWj7rBIVVXDZ8Y+wambgG9b7lL1BIlxDONScMbz6/pH5qxM5bnQFzbDRvSpV8IqG7s7Cdmg40snCt0YBfo0PSZSiJ+BTESQ4nAIBKCQWocL161HvMjKW4xRSN3vi75ozjGxugqMQhZgkqQqOaEOAq12BalVkn2TFKxRfFJ7QODqxen8jaSWyYQOc6xrSoU/brDUCCSt6hUJgoKKVE48CbUOB9g9+7/fsw4Mf2c92P0HJIsIU/dlatS7omwDFYwVKYiNJywMYu1GTExPKUJN4S77zgQhXmy7ZaQuNiqXzOdH6E9Wm9TFqg4gGAdXa1kzAJKWXbCJD0c8hSBMEpAeNAg9KQJOTOqCQCA0iEKFPyzzk6PiYRCtADdwfFXiTGU50XPHWrNeCu5L2AZKImp9ctN/62tds7+uvKRNm/hmY3C0qvX0jhrGT8KyjSkjPTipR3IegER7Id/jJYLaes0KOWWaSHRPUeP+9IdDSjyO7J9CSkSvZjAQuvYZs9qI9JsEvCsTERSa4mOthH3GAOROdn5O9W5QvJdEKI1lMm5otrIRAO0Gg5boyKXvjtddsz+O/6AZayWlGIwtn3Yd9Hgl8PCdJga4GYif7BASAmengilOEeb5hg7SOpydP2YN33mZ33niV1VeCzCakR/xoD56ZsTPlik2Xa1YYGJLpOAF7UAbxda0zPiPVFSzYarVhy4tLVl5eDhWtzN8T9oe/+y0b7i/YMHrYiZSIVs+/9qYNrd2gio6wNDYxbqlM0kpo+5ZLGutaRj9Z5MpUcITiDFLC29Dzq64sa7zn/ltulPn7xrERBScSqqdffsV+eeiYFdassxVLKdAyR8s+ZPKDfUOS7gny7OysKtrxsVEFY4Qm+J1AC1T+2XvvtIeuuUzkq3ITpnzG9h4+ZS+++Y7NVeuSYDw9OycbT40K9pChSktLZo2KjRQylqqU7Y++9g27YNMGrdOnX37Zdr++1z6anrbC+BpbrjQUaJMtWMk5m1+Ys1qnbvVGVTC0zsZsXr1uoO5mpWSV6TP2wK032r03Xms3XXqRISb5wutv2F/++KfSOj5TaUoect3EuKp0xYY4+68EhnUcleFwQeOeKNAqqYmjnBpPY/pl9d94Hf4fUQpIVAHJCsTQ6elpu+iiixRvDh48GLgkzIJHs5Sglx7WD3tfiXHcW4m+G+5TmFI16y42XWP3QHd3/NkPAHfqUBCh59lTUar3F2FHNrUyenkhhmAiOCw6gfiHcsjXK1X/nt7elSs7BcjTTcgD1X+1pxvVl7qBN2Tu3s/tZssxoDnDWg4+cX42HDA+Pxwg4FWRCnfxibO2xA1JJnaLvkBuCaExwF5kOUrIA7tNwUzemgSAlqo+r3K7vsBdycrYz+1hO/ubdQO9j4Z0md6uMhX0moN0YlBzYjN2n0Hsh+nv8fJ5Te9V6DlGqnoI9KuogN9HHXStRrdHS8O51QiVl4wI6Bd26BMDUTZUfRjswL4+++53vmP7Pzxo//DkU5YgI2y2xEoEdoXBKkk0ZlPRXZaUs+aDVEUBXW3fttVOHTlmH771jnovzNHO18sy6QbqyzYQJ8+GQNsJgTaYVwUyVJrmOGzhVkN97gLwHdXzP6lWTU9NyQWEQAzJgg0EBM8cHsowBFpGdCBhsRknT09ptESjZa22lUtce+iRc09BLFZKZfvKI1+1115/XY4gyDhqRhRrsF794EAwiJyJYNmnxCcyj7swMs8DshC9bSrabFqwMYc197db0aKe1G7bUzHQuvUh91v9/ggh80wdbXIipJS+RKILrGqeCQeOzgrtIT6fB2cOLNR+cqre5wm0v/GIRlxIukhmCLRP/2K3Ei0gU/FCVIQF+0k/h+QWFmfxgY09wXRZGt/eYi/Uapq15tAD7rv+mmusL5uxB+641S7YMCbnG7Zntdm2J194yY7NL9rJxSU7ubBs+QF0hNtqS4AIMF4Dc5vioq8fA3GEU0yymkXGQpoNW5k7a1vXTdh/96f/yiAEK3lMJuzxPc/bi2+8bRdecZWlCn0yS8esne1OkOUXCddKqSJOAj1aLCzLi4vqq5NK8PwSraaM3z9z7112w2UE2mHLkaia2RPPv2JvfnjIMqPjNldviQwFdMwaDfcEBbmAKHHuEmh5hrRAZJxBFiGb0Jb1FXIa77n9oh02mknZCtshYfbEa+/YM3vfsAroVDYvIQsPtNxH79GSeCSaNct1mvbwXXfZZ2+8whYXW9aX5+fMfvbCa/byB+/bXK1hJSrkdMESzY44GjgHNROMDdU1LrQI7N02GxoeVcKKBCOyjvjRXr9rh2Htge4VYr1Pvfq2vX7wiL350VHrpDOGjrSIjFGmVIFtVW8lGqxkouJTNA6I2vPcNM4V7ocXYh6TEKUAIWFN0S7ifhJod+3apfV/4MCBwF6OIkL8nDxtE4mu+YfvFT2Zwg336xH5GIoy/NiT0gFNDyluNgWsKMivkRzGd5hl6+kReg9pFfqqBOJNDDK+ST14e7+X9zmX9NQbGDm8ZWcWoeiQADQNkoU2PaMcsGojjOBMXkkaRoLRakCOyktxVlEhsef7VglLITEIlnmRO9xDStK8J1VSDFQK+vGDh0MhiDmoEnZTgmiJx6aAJJTrC4bDvSIZXsHyei59FpIFxxQidEx/VJVwFJOI1Wu3co0ELNnoRded7oKK0RVo2e9zb4LjgVU+rT2og8OM4SPTk46jVJChmCFt9pDJILOIFeqBVoOwmhX8/W9/x/Z9eECB1uSrinB60BUlIeB9CXysPWbjIEQBsdVrFZFoIL1Q0b77ymtyOtp5/ZXq0SJKARzU10lbATYhzEICLdBxIuh2U9ESaAkysA+pVEMPq6lZWiqN7Vu2Kqijg0wwHRoZluQlm4/+OExGl+ycnZ3TAcGh1t9fDIIVzCxjqGFBM/XI0WN2/s4L7O9/8hMbHB6SJCNLSoEkBtZAdAtCMVSMBEgfL2I1kcCKrBGfCZVsnco5BloO0lwqqYr2gXvuETGF6p/gv2fPHo2XSF40ipmE9RTIiI4k+UETRk4IsKE61/6TocUqaYRqljxUXsde0aZDRYu1GoF23aZNQhGoaN964w1VtATahFfKVBMR5RG5Mo6jAbsFu8RC5CGExNXH7rQ+gcmRsqR/n0rrOaHmte+dX9q9t91sD951h1178fk2t7hiR06ctB8/9rhNlau2kkypIhyeWGNLC8sSO8hmklZeWRZzGzgQKVCCLFAvLj4jg0OWw+FmfsZ2bNpg/82f/KGtKcRkGkbwy2/bTx77hSULRSsMDVkNkROkHfM5MeXR8uaZlys1VaedRFpJFGSqoYFi8KTtK1h/Lmt5a9uXPvGAXb9joz4zdRL908f2vGCvvLfPbGBIc8AEWsZ7PNAGS8iQEAcEZlnIDEGWtVws5MVvYE2vLC+KaHTHxefZ+pEhq3WSttRo2bOvv2mvvrtPDkQ+3gOTHNaxhFuyaY3l0KNNW9smjxyyb37ly7Zr4xbbODam5HRybsZeeP9dO7Ewbyfnl6xca1h/uo8+mfVls7awMCfv31YntEKQ8cVUYHhkLKjOMYZUq9hDt99sD956gxXSnL9tm5pftP/02G577/ikTVUaajnlpeoW1mSob2KRFNt3IoT2TGl40RT2muCTLiGPf1PbK5m04eFh9fy5HtpA/ELC8eKLL9bbUNEqi6Jdp/FRbECDM5ZXtD5lo8vqv+UhkaFkEQQODr2a8QU5tASiAocd3xO0YINShVx66OHGQKsLjwGHilfZcbTX0+ERlZccnvTAFRjBPeMEPsYQR3lcV9arYIdHQ7+VmRL3ygQCDSEvJAghi6lJD9WrXp/Xi8QmoIPY79THisbSgozjHGsMr+EaI4Qb4K7A+uVme880POQIMcfgykNwey+ve7tSj7ABI5z58ao7HIFuJBwqjK6/3scY4F3WakQjNKPrgTvMhOh+BB/ZMBakZxWDspsHOPzsiY8nRF4Br157GKPS/3faOkx0z1mvBFnsuqKnrGYgod+TDAFvwd2q120gn7fv/u63bN+HH9nPnnpSYxDArwRar2gJvND1YVSSdWZ43q2mWMc4h5y3Y7tNHT9hrz//onokl95yvS236raIOIIlxDrOWTIIrqM6RZBVj5bBfbMMlQ49yGY9uKdkAgsUtuLmDRvtxutvkGQesBswEuuQyukwvZlsWpvw9NQZ3VOSITbiyRMnbGRoRJ8BnVn1aCsVBVr0Ui+/8gr7yU9/auNrJkKl2DFV8Y7caE9FwQwloi0q+ABpB9iOwfoATQH3EmirUY2G8YfeQHvfXXcp4HKoEp0UaJkHxJggQsea046+xlwM18RzdZTIE+xe03euJThIoWkN4538ZzXQZs/p0a7bvDnMwjLe8+abqmipuBVoYXiTNHTn5B0mDhrj8hZWohr2VMiLV9tbJGBLs2clejE0PCLy2RWXXmqLszN2z2032dU7NtrM/LINDQ4YTl//+PQLdnh2XtDxsbkF6RHn0jnNyfb35USIorqEid8/MCghipVyxRYXliXQQP80n0rIteYzDz1g523bbBXBwSV7/+AR+/DocVupt61/eFhIFSjSyPCgLS8t2PLSkkZ78C/mmGq0Ta0GngbQNsmK2LxUv3Mzds+N12mO9oLNGwUdUwU/8fyL9vr+g5YbX2OVVFZ9W6Bn9ggCNkryIvrFM+J5Q/Aj0CpR05QALHEIbHX7rc9+yh68+lLLghQlSAyT9taJaXvs6edtGbGKtgme9UAbxrg4cHEDa1g2aZZNmS2cPm0Xrdtgt15znZytnn7pRWsN9ln/+vV2fGbOqvWWFbP9+tD5VNrmF2YZdjdLBL17saMLRRsYHFYyZ2hgl5btzuuusm985XMitQ0W++yDoyfsf/+r79nJ5YplxtfZUrlqiUZVI1EKkh9TsItTMdKqj/aqPVMk4WhkTQUddk9yfSJD/f6JCQVakBwqWozfL7zwQq3BQ4cOdVX9OEOl1R5bgOxd4qcXKQq0A7d9sgNMAxTGYhYjEvYnkGbsG4qqzOHEYd2TBQN54tUYJCmiTCGbmMogbkZ30vFA61WrBxZ/Dw+2vRUuf5aSSoSvnTK92u8lGw5ZiLxy4yYURMu8aTqlLDKQl1ZJU95D5QbLnDeE0PCgIovYA60v3JgudcdsoqpHTKI8i3LSRgi+go7RMo5w8ur1BUNyDj0qPugGClaaawwVuiZSpS0alJ+iqmT3UNbhjLITvUKf3xUMF0eVosuu6zB7hR+K+4QkHYEeBVe7UlaEuqlaeX0WnXufeqD1BenviXuTJPGk3ABdPlRkfLGuGJ+ByMDG1kZHG1aB9pu278Bh+/nTT1kdiLZRj/OoqHdRybbULxUJgutSxdmwaqWkQLvzgvPtzImT9uzju3Ufr77rVqtYy+ZWlhRoB5I5zdHiBkKFRaAFVibQ8v8eaCmLWAdk+owIkCQy+L4VKb/jx+MhlhPzcMuWzRKcGBkZtvPPP1+BdplDIpPVRiTQbli/UddOVUwwxo0o3O+sfet3v20vvPSiFQcGgmoX7MRaMGHwzc4eY695oqqDMfZOQ2YeoGUFRLnSpEOfmSAAdIyaVV+f3XPHnTbQ3ye9V/Vo9+yRji/3Si0FQdFBZzd404ZA6/vYn7/MBOLe4t+kkV0JPqeqaNNIbqKvE8bjIEORQDgZav3WLeqL0Vd+5623FGiLQGwIiUC2kyBOjyBN9KD2pJf2ivS5xUyPClpR8INAm2rT+w/mItgBXnn55WLu3n7jtbZz62bbNI5JhdmZmXn723/4BztdqkpZiTnabF/Rzkye0Tz1QLEQ1ihyfjK4yFm5WrNUJq/++ulTk6oI14+NWKdRtfGhok2MDAluPnHqlMzNz991mfUNjVoqn9cID3tsDWM7SwtaW6wVoGO4481OQmMoQMWwZjmdmKOFkQ/r+IsP3W/Xbd8Qg1Toof/ji6/a3vcPWHpkzEqJtDWjnKn0rKUVnRY/giTI3XuCw1Jg5iqN4cyD3Nao2Te+9Dm768Kt0oOmYp6utuy1D/ZLsKKVK9hCtW5ZRCBSSDqCjNDPTyghEBkqQRFWt1y7bf/iM5+35sqKbVi/zp5/7VX75bEjNl2rWLI4aLVG2wZzA2b1lmWTSZubmzFLQcYDVYLNy7osWJbEGqEPhEYyKbvr+qvt4ZuvtJm5BZsYHRa8/X//4O/t2bffs1p+wFpU2otzWvciXEbkRZMf4YCWGpXWeCTccq66OIL2Elm3j0/G9gnrkr2LFSYBUwYNlYqdOnVKPti8z0cffaRAm8mBSKIgxkxv6I+zNzk3e8dZE+P3faEDE0uuJtEyjSArc293pImNcMn3CcILFa0qxnaAeDwTluWULJnCA/dKV/rJPaQnh6a6co09Mn/hQIm6whGy9YpWlXW319sM85mulRzNAYKsYQh04fCIAdAHObpQcJSm6GXx9lSu6ht17fF8bjaQpLyvSWDpVqM+K+vXTriMwTPIMIYApPtAlQmRLEVACs4YCr6a512dt9V9DeE8akP0CAhYxwYGByO8HUeHBGcEqNrvQ1CaCgvAlXWU8MRAG4zuAzLgkLHDyL2IgwdZ/7wa34lG6+h7wfCVnFr0FeVzkewQLNnYZO9I2Q0VCvbdb3/T9h88Yj97+kmrMQZRbwiuYc6XA4PxKzn2cJ9ioEUrmYqWedqLLtxpM5OnbfejPxPZ5vr77rT6P5FUZpcWRHDoT2atXa5pH4l1nGRmOrQBCLRAx/wfJtQkWzAzfdSMtcsIxKGDB+3883YEVmSpJFGBg4c+UmXLJkQHtzg4IOlI1jc9MeZoscvjtaiEt2zdaseOH9cB+Dvf/pbEzKWiJs9dDB+CHWAgoCWUzPJa7B2qRyptSRTyPYLBgrOWs8Vz/f26xwRaYGMOnaH+fgVa2MewMvn5J598UhWVB1rdhxRs5hBohVwBm7kHsXv48t5yZAqJLIFWpCgCpOajYwuH9dWGbBvcpjzQrtuy2eoi66Tt3bffFnTsgVaKOnGUbpXR7wlxsJVkFIN9IWnBiKIEu0OIXwkr5jKyoeP/8d8dGxmxt19/zT7z0H32tS9/0QbyKSstl21qZtYef/ZZm220bdmSGu9J5/vEhEWQPpeFnATDOxmsHRndgBGczGgtkmgV+/I2Wuy3dq1snXpF65lAy97KDgzbzksut2YibYulkpWrFdu0caNce1aQXhRsXLFanQCcQ49Mo0QpxBmEyjUVaHl+iVrFPv/AvXbDZZfYSCFnBaw8I3TMHC2sY3q0JaFDBSlDkaxxn+QpHb+0ZkAXG3WNEMFtAKoFITo7PWVfeOAe9WghXAEdHzh+0t7Y/6G9tf8jG9m4WeM9SUQgYqBlHXGtBFrWFTOsK+Vlu/ayS+2Tt9xuhz/YZ2smxu39QwfFOu4MFG0FgmTLbKgwaB0UntgnM9PGHxBLaSlpq1s/Buy5gkaeRvoLlqiU7NLtm+13vvJ568sEvsMrb/3SfvzUM7b/9FmzoTFZGCZqZSE5DvtKCzuarGCtRwtHc+2SSIXvQVsmjNJpNDQZmqaO4nhFy/5eu3atqlSXs6SiBTpmH9CjBS3sKw4oRnA++EgkZyfnpo9D6vTe8vmvd5QBSSYv+Ih23XY0MB5txRK4ZkDmASuKSjVRZk9DwH5Iw2yNZbxTrLsZRIQ1yDAEPUXhBD/AVbk5LBmDtwdcD8yCjv0gJ8grKoUgo8pRDL4wXC8GryDtqNFML8ozYx+L0cBzIB158BT9W3BVMErw8RqXRAzvE+5BTm4tq4E3cBJCJBZM6YYMMpNfVdhSMkEmBuO16zIEWSmolPAlcphclFbHe7p0cWd6xwDqpJJu5Rrhcg6wUBEEXWVlWS5+ENnNEHJCPziKu/fM8AJ/8mz9lyc1+ju5eYRLlBiqog2VOfeetYO3rNSValX1dDrVig315e0PgI4PHrKf7tlj1fjMkDzj2XFwlVbCWAt9WQ4GDlV6s3hqUsHsuugimz1zxnb/7Ocio9x0/93WzqRsfmlR319IZq22QtaNE0xH8osaRYvUNsQs6M/Irg6CFdAd15vNSYqx/58IW2enp4NeaoSF+D7kFAnMPJvBwSFBhKdPT9no8IieW6PWEHmGe0A2LPeP2Vkr9PfbN775Tfv+D3+g5IgADSFJTG1VjK3QjonQMYcjwUzsychkZD9xYIJyaFayUrFUHA0TbJwOM8oE2nvvvFMEHg+0TzzxhMznWXMiRMVeniNOQlvOGXNgf/IFpO5TAB5oNRYHjA0io2cUkjUqWg6epVJJrOO1GzcYYhIkA++98449+XioaOmda2wpcA9X917c/1FGI8DHkPhEgGRULloKxjUxNz1tI0ND6tMPDQ3a7bfcbEOFnN12zdU2MdhnbRlVmDVTaXvm1dfsyMysnG+ml0o2MrFW935pYTHo5ZZXVPmRFIxPrNH+PXbilNoaJBfqd6NAlMva8ECfkpul+TkrDg7a2fklGx6f0Gumszk7M31GyMf4KBXtoqBjfIpLZdyS2PMW1jiiLKCI6ZQN9ufNahWbOXnMbr3qcrtk+zbp/AIdMxL07N7XpWyVHZ2whWbLlqs12U4iSoJrlNoQ7HEMVCJLPPT/2zZYLFqjVtH70VKgR/sbn/6EPXztZTKlZ9ac1On9M/P2o8efsFoyIzN4mgIElGqlJsUxJyVSiXKfDh05ZPfddaddsGGTJVste/bZZ2x2ecka+azVON8QcGmbDRYGZFuJld3M2WlVktxzjCVqlZoVqJyTaY2gDfUVrDQ3Y5vGR+yem6+3VKdlH374ob2zb78likOWGhxRRV/H+IOqOCId3o/tKuNhWqH2UxgDhWRJIqk2WdQ7aHYY9wlqftq/cUyHQItYBYGWihsY/uzZGbv88sv1Wvv3HwjJEWIYCQhvH69og4Ve2DcKCec98nsdSl+GtefmZm3DhvV6AUguQCiwrqR5i5IMLMlo+q1FzwYSkQVDbIQGKjpYFN0zHGD1Lm7NjCKHOVk+F8X/rV+7zpbm5gU1QzbBJYEL50Nt2rJJmLhcZyJkrUOHwzHq0UImqjAwL1ktN5cPrFIWFI4yywtLksUjiyTIspjoWAAjcuCwsUK/MbhsK6i6KECsMjkMXMYxyBYGd4yhoeGgSBINq7kfPDAeNAcEmRo9VO93Qy/3xeBs5HQuvH9vn9p7qEoqcoEsE4x7VunNoa+HoDWBLI4DRXq7B+rwhMNoCtAPX1yLU8+Z0WS2j8yN13YFFGAPp6XzOUM/PMB2nlB59iaHldg/ZWaTAEFFQG+L3pXUakBHGPivVawv2dHh8c3f/Kp9eOSIff+x3VbtJCRLKD1mKmKCHUPqCrThmXPI5SADYbRsJoPvo4cO2RO7d6tKv/O+e7QOWIOCvuWfGQKXDh0pgQWYXPc6Jg+sbynLrKx0x2gIMLK+YlZUoxBF/T/iFb6hPIOm8uE5Dw8N6f8gcIVqLwzLI9HIM6SCve+B++3Jp54KiawY3UlDe1jQbExUvT2j0TWUfBCJoLKCXcw+iG4zIkqxltMpy/f3WYHDOla1yFzefvPN0uHlXpFAPP/c87o+11nWuoh9UikHxWpVwTLqL3uCwf3wEQfXvw495DiKJG5DGKdAZF2VZyJhn/7sZ2xi3VrtF6qKd9551574xW4dfhx6vD8sX42oRwlVX7ueMPK+AZILkwaeUCvRo7WRLah6zBZztmbNmE0MD9ixffvsc3fdbQ/cfodNjIxYqVazfSdP2Pd//nM7MjtnLZymsn06DzAVkRyqZrQDasC1IKFJ3xNURp7byAACu0vNDm7H6s+IIZ9O29Zt2+38Cy4QbAhBSVU3ojDNli0sLtnM7JzgaKBjoO56vWXVSkMM9/LSrOUTbcu2azaUSdh3f/trdtH6CT1DgjKM4HcOHrdX9x2wTv+AHZqatpG1a7uuQILumamV2EtwqarUa0HjV17GLRGRgOwbzGZ3zL7+hc/Y7ZdcYGmGxAp96ls/8err9tybb9vg2g1WGByxZIoJAMZw6kKKJKrRqKmFw/zy/AIerVvs4p0XKmE9OXnKpmdnbG5l2dL5vJVrNRsbG7dCNi+OD76xiwvzEuhw60zaJ4j9s+eIHfRtR4eGbGxkSIkMghy0EFlHSchdzPUyAhbRTbVmolARZx2/OHcQuxE5Sehq5BlFcSBVvSLBgvKtTq8QRxYWFyVMgSgNZzytA1CN6amzdvHFu2xxftFmZmb1+XPZwD9xMq9XxC6MFJZswhKX/s5/1WHRkp1g48RAMizMYrFfUFnI4JFXDAEGmqH0TMUYSghiKeH9hzJHIZgyE2Tl29np2MmTJ+XhxxdD/3wP1Gk2EGQADKAhvRDUOZBEyEh0bP2GDTY9fUYLxiFrGR9IOi70lDg4G1xKGiiW/iaHSl12bCwKBMOzZD5VZjubwegZ3WMgKwyjCXzMZfaMA/2znmwywHQ6sOv10ABHc7dcEdmFf1tl8obq2Bvz/nMQOlwlylnToaoQ+BbPj8hMjuxkr66lZhKvL4wGuQZzYE6322E0IvR3V2F0f8A+RO0jJN4j55nzDKg2gUL5fw5ivsIBke72JzzI+v/19tlh25KkQRZpNGpaMxs2bJTbCLOIL728V0IQECiGCzmNA+QSTfud33rEZhYW7f/5259YuR2UfcQIjnKelXJVCRXBhmqWYIt0Y7MasnLGOI4dPWJUahx0N99yS+gfxnVIBYQeMV8EWqfaq3qKGtrcA7Gbc+jRBtagq8To36K4eC6bky8t94QkUMlKHDEjeeI1RhEur+DtJt0AACAASURBVFRCRRxZwfo+hAuQnSuX7O577rEXXnxRIhc8V94fqN37oFwrn1kHEChRFHVQpclzUZIQtXlZIOxZerP9fV2dXODj4f6iAi0Qe6h4avbsM88qWSAghtZCgOMIsg4d+xrh+XuP1kVrnHPhB1lApIJQCWcBiTlQnMh9cYzq4U9/2tauX6fkiWDzy3fesyeffErz0hoDYl9Jc3IVuvNr8PXrbaTeNehrnQ10dmrWxtdOWKpfIcmuuXyXbR4ets/ceoeNFUhAkrZca9vZes1e3b/PTi0u28mzs1bBIzWXt5mFeU1P6H1iIst5wzmFhB/Pm3OLql5s3tj/5H6w1vIk6pqESEqEfmx0JED9wLV55FDzSsRmFxYVaCFY5fv6JCSDj9RyqW4jw8OWbNVsrD9rfYmmPF4fvus2Gy0UbNcF5wstWChV7LGnn7UX333fBtZvtCNnzlqCBIS5X/kno2HN+Un5EebFOTsX6cujGJbLqHefarSsurgkyParD3/Crj9vs3rNUyvLNtdo2s+ff1HVYgVlqFrT+voHRXBMMroVR+x0xmKygM+tpj3aKriAxtVTz2YU4IkPBE5G3xBwIKnEFpDqnj3Fycdst+8z7i/3lHOMNhLnK0kWz4DX4d89oIVDM2l1hId6zkff2/69vm561/a5LTDxIwQ/hyST6YKt27bZyOiIkAIq2mq1bqcnp+yySy+3+blF2e5xH4r9nBOcowF1ZF04QvqxOdrLv/VfdzgIyTCCU0pGByeawARLRNEJslQZysKjXB6dgKCBbEHzMR5Ys3OzOly4gX7DBLtE3Jr7w83kpkI6gWWGCgeNZtiZWBkRcBn0hzwwMDggbVZlIC4yITSkLZIF6iupbFrvSRzFrQQohX4hgZYhaTJnemQE2jZ9SQ4fqgFmyzBujyYCvrm7ELLEAIJyCZ9FKiMMJSeSoutTDQVfyWhiwHC990Eje1PwcHwIzuwNGbRpgWBY3WVdRteekLqH++vkLD089VVXXYw4M1v0GqMQxbmBltfoDYrd9489uUB2YvYrGEU7td2TARa6H7jnVrK8Np+VZ6u+j3o/VHHBwi+JP2knYdNnZ63YXxSs2SyvWLuyZCOFrH33W9+wM7Nz9v/+3aO20uzEgycwxum3aWMZHpY5wVWYxcMurHBwdDp2w3XX2onjx+yxxx7T4r7zzjujtGZQmCJbdejdg0NXM7rHTYrP4QxBnhPfixB7cHxqqo9GYliv1TXCw+cNayEEWKfzc8gqyNObqYaNx+tS0WrkK5mwTz38sO197VUlp/yd66ZyItByODuPgW/XED6HJlA6CQg4C+shjjLwXEFDqomw/2AdQ3bpDbRUs3kG52s1e/rpp3VgqRcsU4sgkMI+96mCbu+9x3tYiUrUufZesn9276dTmcPUleZ2dJzkwP3kpz5l6zZuUOUO/NoNtH39QmKCBV+wUPS1+58LtEKMvKWi+ceODRQGbWFpwSyXsE2b19kFWzfZ7LGj9okbb7GbL79Sc5vNlNnpSs0ef/FFOzozZ3MrZSutVK1cq1umn/GhSN6LkxL+HjB2WeMkWdwDIT2x/cW1eFDgvOQghAgEYU4jNPgmg0gxy52k79vQLHWNlpY0shu2Uq3Lng7SVHV53uARY8PXWVmwT915m60bGrKLzjtPQanW6tjjz71g7x87aZsv3mVnV8pSX6NCZTxJymyQoWoIQQQBfXrjub6CJi8IBni1ItDPz+STKfvtL37O7rxkmy3MLVj/6LAtmdmhuSV79KlnrJXJ22KlZssrFQV6pCrZd4zXuSc0+4tJAQotP6uU9BUK8nslcWeNw+AlAWUvMwUgNjSoiWbOS12Uj/tOcGLfgHx6ksfr+L3uHS9U+yNquTt3h3se0D4X+lklqp6LGjqTnfOeyQiWAecX77d9+zaNi3G2UlTxa/LUlF1x+RW2ML9kU1NnxLqn9qSy9etyBFBJWYwbIrdu+uxvd+gpSdw7ZpYQQ3hDDIvBqvFnpJ+kD6bqLPTgsJNiwXBTHFaE5euKGhxWCK3zAd3VwEkVqwSTAR1Ki8tLtmbtWglvY8grQkKhYPME+miTFXRfffoviFHo8NRYEuSSMFMqf0wYZ0mgRuYxsfHLK9BWGBHh5xTUEqKnq2NF/zaGXA+06ltG6zPBwar8g+gDFTi9GRaA+oqJII3HgnNcnsq+q2zjgdeJUjIOaat3JwF1dyDyijWixLxn4HZFwYieQCs2NRNOMdB68PNA7QdntwKIr8N7BXJZIwbaoIEcPl+o2PlZsnHppUaY1f/doWQuUV7EqaRIJFTHBAMOWRAEsvdWO6HMVHZiEJVaFYmEf+frX7NDx47b9//xSVtutEUQoicmmzxVjitaU4xmYFaO1iwbfWVhQTD0TTdcL5bvo48+qs9xzz33dDNKEITgxRs+h5KFaAXnSY8HC1dA4/O7YArfMzYyqnshODiXU98VuJODg88TkqxVRSWydtYCBwhCBOrf06Pt71dFy7q+6uqr7SePPho8ViEcRmEY1qsSmTjTqiQsBlqyfa9oQy8qzNcqgaIPxLqT8YKJnENC01vREmiB4p577jn1CD35Yg97RUuyq6Abn72zJR3+8hl2rcUoOMN9YO+HcbKw7wi0Gpmgmmo27cGHHrJNWzZrX3GGEGifePIpjaFIQUqM5tB66G2L+HPzCsHZnL3rWmuy3rREM7CeU/0ZGxsfsq3rJ2xpctI+f+fddvMVV9mGsT5baZq9deSk/cXf/Z0dnZm1TN+A9fcNCjquYorhZMio884zZO2znwf6i5qfJPETotTjpMQaIsECKeAeY97O2BlFC6ImASWhCGnY3OKiDAWYo0U/mVMdZxwIR5l81pLtmmU7jS50/PUvfs6u2LKlOzJJivHkK2/Y24eOWHZ4xKaWli3f12/DhX6r4H5Dwk0BALpICycWInOLC0p+qLgHmKPVw2lo/vY3H/6k3bxzsxXSZrPVpk0ur9hjL74kWLqWTFu50ZapPc8Y5AXYnD42Y29A0UH5rE+wKmcU64vCgLXN+c394t5QneqeZoMmMRWtI0d+vvmZxN/ZW9x/EQI1RhbWnZLLHpnDkPxjRbpKHvW15EHVz81zEzlHSsSTiKM+rCOQXcb9tm/fqutOY2dYryuZOHly0q6+8mpByadOTgq3oceLg5S30nr7xJ6Yci2J3PUPdNgcHGhg2ksw+ICj8ijWBLsgIFYyUi6JypZ+GvJx/JnshMqTD0hQoTplUfbCcl04Nd4wXpM3pyc4MjoqeIMsX7NzmGLnc7a4sqLAy4Erxqx1xEjl57xnw03mZ8DfAUwQrqcnIpNjGLCWsNkz01bIFeQcEWzxmhomb/N9aUg6AYoMsGxQbOra1JGRiiiE525obnuQ4ZChr8z10SPkwUmDNlbKXtH0SkR6dekbW0M8EjXoEcSQSs4qROyHue6hmN5BVjGQHMS46kIVvYG2Fx7xQ4zX9UNLrFWQi+hE44EnCPsHRxktkK5Xb6hgvapQYpBIWRXGLUkAB72uz8U0GJpNWX9xyKbPnBG0PFos2HgxZwPZlD3y+c/asZOn7Ie/2BMOG5ACIGsCdyZrK6UVZbwwj+nNinlsHUP6jcr2lptvsqnTk/ajH/1In+P222/vkhmCfnD0fI162J7gOXoQPn+AebgnPFsF3QiZ07emkmBNjwwNh5585Bfw2g4denU7Njqm7FzuIYjFx0CrINVsKJG89rrr7NGf/lQHu3r9MWkKASdWa+dAx/RnFWwJrkq2XBIm+BQ3eabwGHoC7UhxwG676SbB7UDH7WbTXnjhhQDnxREwqdpEc3sCre8rryr4uwfa0ONfPfB8b3MmBI1iDCyCbnGwXQxD+w889KBt3rpVByF9w7d/+a49uWePUJy0YE6s0kCDPs4/6E3oOJh/faBtWSEB2pa1ZF/SisW8XbLzPMs3GvaFO++2izaMWrmEa5PZSsrsjYMf2emlZTt+5qwtLZa1PjkPSGW9CgI5U4KUD20w9IIpFtTfJnhFA/RukiVlNIjvCSEfE+NjSjYkOZrJiKAk6Hh+waZnZqxSJaFjxj9tjQ6WciTbBRsoZC0P/FZdsUS1ZJ+863a7aOtWm8BzFq5BrmCPPbXH3vrwI2tAtlpesUJ/UZVpBXccC6OAnJGQz2jvBYlYdZ+DJKiGsOvWKJX160sP3m837NhoxWzaltptm6vV7Zk337bTyyXLDg1bK0kgZc47KpXRbqpSXaJWFnR8aV2RbMPNobeJzKQSxXbb+vr7lKgPQRqMSSVo0dJikBUV0kSwRK7VNRuiRZ0HaVdb8gCqszFOSKjHryJlFeXzZKw3efPzr7f94IGxGts8gsFlo5qUvvj2bVtUQNJG4JgFoT1+/IRdf+0NiltYTopoit5xc7V9yDniyWx36oYzdMO9X1CPlmwZRuPC7Kw288jwkKpZsGj6SWwmqPiyrUqntVnI1oElzs7MdAlBBNFJtGLzwUXm6JEjXfYl/8ci5qt7kzk4Uik1zCenpmSKTLCFtchc1cjYmG4mAZXKkYBL8BODDBkzBNwrFWnHoqnrRuiSlkN5R4oWQddYiw+VIpxARNrAr7QezL5jjzPISbpgBTN1q8SWLjEouuAMDg+rL8FJEcZlQoUT2NtBYUvk8RiwHF4gGGsh8J74eDpBp7fqjcGf1+kGPLkCrQpGKMsjMHdZySFge3D0XltvJeDksm6PNpVQcuTBw31qeT4Oj3mC0Btow7+lrV6Lo0kRPiY5g8GOfB2A5+jYhKB7hMgz1rJ8p2GDubR9/atfsuOTp+3vdj9tpWYnaDYDkaLTTKBdCdUX0KYSIQmAm5WXFvX322652U6fnrTvfe9vdKjffffd3c0rfVJUxEjaYpXGZ6HK4p6IQxBF8vl/novIFg47tVqqWvlCds17tHxmec5GL1/+P5CDGjIdh3PAvSfg8jvXQSJKhU47BOP31998Q6/NZ6XS5XMr0AKLSlEq9AoDCzqKvoA2iKWLvGlYY1Jok3tWkNdE4ziTNCuk09I4vvXGGyXcz3fz2tjzEWi7LN/IQA8WhKFi8EOsN8nyZx4QkLAmur8iqsXZAPuYXpemFuBANBt23/332+atWwSVso9++e579uSepwU3Yqqu5EZoVfhIXoUoiTynSulde448JFpmg7miAmEr07YNG9fYlrUTdnL/B/bZ2+60+26+1SZG+m2h1LKPzp6xnz37nJ1aWLRKC7u3Psvm+2y5WlELyhn3SjgQ7UFNLRsQDA5Z/l1wZ4QlvbLyuWZ2JdXtpo0bVKSgxMQaQEiDQLVSqYg4RK+P5ERMZtaO/gwjv2WJZtUS9bKl6hW75Zqr7PyNBMGcFanwigP2o58/Zh8yz7tmrZXgq2Qyar/hNoWnKgWFt8lIWunTkuDRk2A9gW70E/zxeE5n7Lc+/Um7ciJv5VLd0v1Zm2mafXj6rP1szzOW7C9aCV5LJ8D+vkbozcLFoFWgKrRJ3Cio+oNYSUISiKCBxMa+4v9clhcLSipaD6zIczoa6HGB/+OLatiJpv78u8heHOHRfkbTPMYUtUYiQtJbJPj64nf9jFpUIJPB9ESBFhMItA1qVduxfatIkJodTqdVxR47csxuuulmoVtHjx4VXyldyFktojJ+Hvh7OLKp69l+7+c6mzZt1OHFmyDifsP119nll11qO3fuMD5ztWbKyI4eO27v7fvAPti33w4fPar+E+oZQLZkLgRYDiMcDm668SbbsWOHsjyqEhzpn332WX2P3yx6ce998L7dfsedNrF2jQbqC8Wigmqt2bSPDh0OuqByf+nooGQPIhJNFkVGmivghFLRQ9YsXqyowFSZl0xEqT0F2sg2hsEngXl6jFIFCszYVcw+VJVe5TqpiYdIssCNB7OH1LIkU+swqNxtuGtGMgi/+ynSDVbK9kIFTMJQo5KJoxEaK3KlqR7SU2+g9MUTsrOW4BhJNfcY3/u1Oxzj/+eHqQdvVRSJMPPlh5x/DsGKccH/OliPlFlKQASERl1wku4B0GiuIFjpzNlZmxgf13xgaWHWOqVlWztStN/9+pft8LEp+/mzL1uphTlCTpm45PhSac2mct2sSYUWUAOjR7uktXrrzTfZqVMn7S//8i/1nvfff3/XF5LrJiDSg6df5FWnSEpUgNEDljXrLQ0dDIxBxWyZe8I9oBofHAjKUO7Gw/c4IhCqvqb6UHAdqDdD3zoZ1kqslmHGEnhefOkl8Q6Co0+AzMVGp58Te+qKo3H8zSUQNfcnVAOZSw+MKe0Pecwyg5swsY9HBgbslhtu0Gu4MXs30EbdbfYCnyE0TEKCFqC4kDR6K8hhO+/Ve4tBgZCRENomUYEt2FCiWBVcTe697z7bsHFDCLT1hr33wT7b8/Qz2uNJQXLR/iwGVa84/ksDLbTrVBMiXc4SBSr7hG1bv8Zai/MiQ12ybYetHy2InX1gpmR//dOf2bGzs2aZvCUTWc3JFkeHg/61TuIwUqf5be5pDBRMQ/jYhycbfj9IUoFSaRcg/7ht6xYF2sWFBa3BtevWibV7dmbOps5Mi/3Ovg9CNkH2E7Qnl0laJtGy4XzGJob67VP33G1XXbRV8osSvjGzv338Rfto8rSlikVbqNaswZ7PpHVuctbls3ldBzCn2mqMnYDYgfQxbsZeIuFkzndp2T595+22a3zIxgf67fTSkpWTCXvmjTetyTxrCwemihJlkmZHhBRooyIYlTnIO1U062ZhaVFrin0i2H1gwGbPzqiVKFQimQwI6OJSKLhIztk/7IM4JqgzKX4FsmaYHPBA6kiLzklxdUJh4Ykg3+eCRr6efT35a3kgls4CkDvIkor9uuUhKTbrdv6O7XI64tlyFszPL9jhQ0fs1ltvtQX+fPiwxGLYtZDOvIjyWOH95W5Ve883fr/z3d//l3bFZZfayuKyzc3O2HnbtlkuG+dSkQtDWk/zbkn1Wk5Nnbb9Bz7UIP6uS3bZzp0XKIC+9tprykI+/9nP2c7zN5vGl8KIUgiQabOpMwu2e/duld7bt2+3d959z/70X/9rGx4pRP6iBXumWsd+8tOf2/d+8MPQA/J+qcTUg/IT19M3OKbMkKwC+JhNIwJRFNVglpLkob+vXwu2jF1Vo25SNBIeH7R1lTkJCok+t9EEgAMxUOQDtMfi4SaS5eqwpC8WZxk5hNiAqjBiL0GBJxI4yKAkmB5ZzDBtkWKTZq5X1W61FxebB0DPknoDLXAixAu3NeuFi70H4dCoQzV8jlVYBenNoFXsC1gVGVlpq6XP6geukwt6qx6xTpMZwdeYjmcyofpmcdH/omphNo41IdeeQk4HyUAuab/1pYft6IkztvvlN6zSjoQkAk5kHper1dAzVV0cZnQh+tRZ+JmM3X7rLVpzf/EXf6Gs+bbbbxcExXW7mpX3tvmAmhUHKmbeFOZ5u62ASD+Iz8Rn1j2LY2tsLiBbnikVhbONNbrWE5BhyHugRemHwwTCB9fOLC6cBdYDq+qee++1J/c8pbVGJcsG17UBX8bxKyU18qENc+YoTAVoMoyTUD27gDqZPGICjBTp/sMgZ8azWLSbrrte/U+Yoqw3oGMRStQyQVc8qH+RvQd4LDw3Xy/83Vnc3t/ye6gATSKK9Jygv5Rex7XHRS6LgXbNurVhtrPVsnff32fPPPechvyxiQNSBY1xB69zqw7el2fkqEP3BHajEw6YRjDNaGfaNjxStDtuvM7WFfvsvmuutrGkWaVKUh2g49f2H7Kp5ZJNzSKJiI5YwuaWFgNL140deqppr7RANXx99FZJkGD4uw5wjS4OSLCB6i0oZ4XEnM9P4oj8IuenoHYKB+ZgQc/abUk1ojjVrCxbol6122+43q68+CIbyBVExir0D9gLr75q08srRgNgHvONwaKV2y212eAxDPT1K+mFsQ/aobXVQY868CdU0WoMLKke7ZcfvN+u3TRiHUaNs2azbbM3DnxkL7z5tlmuYBUCLHPekuHFYIH9UFOgTWaYE89bdYWEOCX00t2d3J+VfyOokoQ6Sx8oHuhYkDDwMWgCfsYxsdHZEVE5D57n8nu430rKMEfIF9RW8QSQ1/H3dxKfoyPOiXCkj2fAGlA84V5FcwlGCc/bvk2BlnXN54B5fujQYbvttttUYPJnCkVmeenzqkKOBCjvJXs7Tp/n5WOTneGhQRsb6relhRUbHy5asxEOt0ImoUCgMZQwzSO2LvqhYNtAx1LVyWes1ux02WTFYiFIWcZMbKXWsr5cyqqN0Nva9/4H2jwE2j6Js7MIwrjL6ZklWz8+KDbecy/stf/0gx/Y4nLJdlxwga5heGRUGTQEhQ8PH7W5Ut3Wb91qR08ct5HxMSuOBMF2hos5NNdPrJGU36GPPlJ2STPr2KmTtn7TRjs7Ny8XDSovNgxeo2wKrs0fhtvWSb2kWOxWNmGui2Cd6ZIpYlKs86C3qgz6U+FLG9OVr6gc4kC4S325ogh/Z9ERCHqzNZiQni3RmwQS4h6yGHqDqS8qPxT9sOxW3TFT5DWA+7pZ3jm604Kn4/V6Fu9BmT4brGeysA6prYQw3Hc3BNkK/puIf8NurZSsL9m20WLeHvncpyWt9g/PvmTtTE5QI/cechiHBFk58C9awwScOrOKnbYkBXOZlN1y440iQ33/Bz/UwmdGlUzaJTsdQlKPnGmweJA6bO+JTbd3G/FLmZ5H+MmN4J092Ju1Ehh5qrQqSmUqEkhhKWXZEldptoTmcLB4H+ryK64QdCy/0MgoFwO558sPEFnQUbnG4fqgZqN0N8CXUmoCjejT/YV1DBGq06jb+okJu/LSy6QMhcgH6+ill14SpC+5VfVFQwuCnhSfxT8z7+8kDl8z/m8+S+uVAoFW7H3B3uHZB8u2gA5R0WKgQEIJQvXOe+/bcy+8qPGWVoekKAy3Kdie0xLxW+J70atdr7jDfWpbPp23ar1qjWTD1qwdtWImZaWp0/bAtTfYtRftsi0bNtpSpWr7Jk/aU6++ZpOLS7ZUQe5zWOIaCF3ofOvRyXW3Jp4TZwlOS957C+RHr2ASwfiCmdVy2davX2fn7dghMhQJYnABKiqpATbGvxgEQLRTkidQBfgs1ZrcdBq1sqUh11RW7OuPfNVGi0Ub6S+qgqLy2r3naZstrVgSwQmSQJT8in0KhPL2pUggIEbRF42QMUSUCaOPqKyRrCIsUVlatk/edqvdsGOb9UFiyybsbKNjbx08aPuPnbAlpEsTKdn6STw/SqqyhjgnCeCc8IVsXyymgq+rKv5YSIhpzLgn2vNRIrHraRxbFW5b17vWeouKX9VOWC0ogl659/g96fnYhuo5d/389d8F4WOTyLOIPBOQOeRe106M2fp1a/Vc1atfWrQjR4/aNddcq1bp3Ny80AnOOKKln5+9v/M+7uedOFardyiXafIvzc3ZxnXr1O/hwEDTlC82Cgch8E+GWUNE4iOkAV0d6TCp10R4yw+LIK0ZVKCYy5UDRLOl2VoW89o1a6TDSW8HdaL+fHD+qDdNgfT01LTNIX02OGQXX3qpUeWgLZnJJW1+ftn2HzpqL/3yPXvv4EcSpke1ngyVfghZI0SdP/mjP7bDHx2yR3/yExsbH9cQdxO9z1yAjuhipdTvhYkbVWdorsfKMmQpgXHNl2dL/JlMjMXss60KtJHY4YHWK0F9T+yx+oLQ4oqsTTJfsmYPtA5d+u/BxSUciEpgZJzAXF9NP0NgdqiY7/GsyvvKngX6IgzBMzhYODTs/SfPKPn3Xrp6Lzwd0wYrl4KtHfZZHC4SOyE4JNHgzQjVgGHIBucAIdCO9OXsq5992KZn5+yx515WoFXAI8lBQB1GZlRVYcZXOrz1IFRRK5dEjgrQ8Sn76+99X2sE6JjEz2eBvXJX1dg1QYiVS1dWc1UARM+rRzVGjEoqX+b0IprRTcCiHKHWbSGnuTvgRtGUorsVhw2QM/3aMD6Qsssuv9z2vvpqgDrVo49WeuecDGHch4o2BFpBX2LEhgF7rpogEw6IcIihQcs+bNdrtm583K645FIFWuBjDj8g65BIRnGW+Hn1zLoSkKFS8OSjm/lHFMb7mFqDcqpKWiuZUPAg0Gq8HdnNaL14Xwy0KCVV/4mg9O4H++yFF18SdKwDSh+Jn1tlHXtA9Vsi0liPEIsHWv6fe1Cr1KWnTY92YnzYzt+y0dYUCvbAtdfbhv68YXlBBbhvat52v/yyHZ+ds+nFZUslmZ1u62d7eQ+8F3sRIgxJLgze6bPT3TlOXwuh/dJWoKWFA+JBNbt58yY9D841jTGmw+vPzS+KDCV7Qh3OoEApK5BsqzJGRKUhf+d8Omlf/txnFGTHBvttcR6CUdJe3LvX5kol6QAsVivWYm5ZghjNoC9A0k4+RvDgJ9IIcgQ2uHTdUwlVs7w7gfbBW26xHQNF6UU3UimbWlq0D44es1Nzc9DiLVPotxJkx6g+J14Hpu/Nus5QntVA/4DgW9ZnEFOh+g0exySqfg7xd9aNz2Mr2EGai0bsfgb1tg1+XcvKA63GwqJPswc4/5lf9XoeYLuvKzo2/d0gS4lSFYGW7uP46LCtXTNhFeQ581lbWl6x4ydO2BVXXaV5aNoJ9HcDc2R1hKj3bFeM8OmHE41mh2oDndby0pLghVqpbOsmJro9I2CuBiVyu6XZPbRjl6O6U6GA+cBqRHe5RW4yv8gEeOpUXAoQkVAiYhQZMYbfqMRADqlQpiPG3NIHU8bOkHUaanjClqvB8qy/IIqTLbbMDpyatf/xf/0zS+OAkUzamfk5a0FEKRTs2LHj9mf/5s/slZdetqf3PC24Diq95m+R02PRZ5CMC6y1sKGD5i/NMK8KuyLj5WCZ5r09/l2mBGEQsNvn9MCr14sC6F3GcS+LN5zLYiGyqTVKkkVZKFSyLLruAHR8fc8IuZ8wxal8gP6cIOIZ4Co8/M8ZnZ4xBjWtkK16kO2FiD3Q8v9+/b39XaTNkLckxbQvJAAAIABJREFU0Mo+CwERhtmBp2FWUvFG3WZUi1qVsvWl2oKPv/jwgzZ9ds4ef2GvdVDtiiYI8l1TAAKSaapHSzAgYLARMMYmMyfQTk6etr/6GwLtogItiIMqWre74iDqgQJ1byJM3pspf+zwjv1PgqxgPwW90LuUMpO0qKOeLPZv2ZQY0szP8v/iBcQ1hFrUHMbZQjGSdvGuXTIVEPEuSnO685MnN7ouVQbBns57pJI9BVWKHIQQbGEGZ7uKPcgwEmgnRkft8l27pHoGBM1BTEXLXHxoAQUFND33qKHsFa1Xdr5GVMn0sI59fYR7mVD/E4lLQfyMrEViCEHw3vvulboOY0i0d4COX9q7V+N7aiuAIlWqgdDXU9F2k9OYUPaiLf6s+D0oUwWRjFamYxMTQzZWLFhncdHuu/o6u3jzNuvP5hWQDp+dtqdff92mSxUrNyA8oUXbsDw2lVx3FC/xXixrqThQ7Lq2gEw4Y91hQr43kNMC1wPm+cYN64OCVCTKqReZSNr84pLGe+Cf0PbCKo/EjUSZM1SiEtm0rSzOS9zlwh3brYkoDvBsuWz9fUU7cXrKGqyBQsGq0cuaSREph0Hw4hyQnVJoBfFAQAEDohakTCVigqTiyrLddf11dsm6dQr2qWzS5psdO3DihJ08OyOmtkT71X+NFS1ER+QdcZWiQEL9DNUvraGgMYxQkI+pMRLEdWhfxEBLS8GTFQmcxOmAX4eorVav7s3dE9QIcT3jVr2wvidq5wbuj30Pa45RK863OJpIoOU1R4YGbHR0RLwLeBSo3J05O20XXrxLiT0IRRj95NOu6t2few3dwP/e/EKHDXl26oxIJvVS2dAP3XXhhVIsYVGFEYWWGKGVJj3aKVG5NeaThzQQbqRGAJpB6Yn+FE+CHpNDCbDP+D++j0xVfp806wlWHSThGFbOK+ByeA8O9Fulhs5oVX0uoCp2BdU1+HozlbGFVsL++//539jhkyfMclmrkm3ncmpUnzh5yj750KfswL79OrjZLBs2b7TT02eU7VHRZgtF1qg2kY+1sAHZHM6QVoUIHh+HqfldwhVk4+cYEjhEqRscGXUSkI+LjSrGKywtAmTNMplAtIn9P+4Df+c16AVzbznI+Z0Mi0DP+xNo1fiP88+9GaD/2Vm3Hlh6D7GQfa0qU/n3dANxpOCfm6U5hKw+bv9gVNQBzgzPn2eE8g+VTL0ZKvAswa9asr6U2XA+bZ//5D02OTVre/a+aa0ks7MwtE1uUJJaIxsnuMoukKBCtt8O4z2phN1844126vSU/dXf/ECqOw8++GCws0O9SxVVgLz5uz6XS6HFpMg3oldnul/0KaOAPgmPxtB8+D1qOHOYdJMRMebpv5W0rnWgxJ4jlTCBFnJKeP+OAu1Lr7wc+vfxAghifhj0rgvN0bosIj/vwcxNqyM7PpvOxQOOQy8pico1o6N2yUUXqX9PhYnYBoFW1YMnhRGhIYFxRqmCV4RQuZZeqLyXBOWJGUkvv4I8aDisCNzSOm+1NNuMJSDJE4H2/f0HuoGWA457SUtAAaBnlrb3cOy9Dn9Wfl1yC8Iurt20Thbf3xErZpJWOXNGgfbK8y+0gXyferQHTk/ak3v32mwVpi/7CUUz0KBsOH+cUAMJMJMWPwGEhP1Hj9YlOuF1eJUtpbhoBIHkIupga9euUaD19k6o3FK2uLRiC0tL4V4JxUoLDWu2IezlrFQp6VqQJxweKNrE8LA18UKGiFeuaC2ulKtCEKhiGUsS0Q90hcmIVsfy2P6lOJdC4kCLAOQO5gr5q6oI5EX5+eVlGcufN4oqVUfz2NNLS3b49KTNlyuWgGSZBk1gL0WynGZz2yHQdsK6BR7mHCc51GgcLRTvu0eER0z6uCcFLUdEJBQiLI+o8d1TrJwbIL0Q+liVq7GjVYu7XxVoe/d3b9DmzyJDae0GhzBei3noRKdt/SgYDg5odJXnhEb1wnJQjGImmpFUBHmCkuAqMnYOONUlciX2HD3eWTM+YUsL89bPTQN2bbbsgu1bRN3OZhJWrrakJ0qwXaqUbersWUG8zLmijgG8Jwr0/LwWJgo6VFkwzrjJzsLcecFOBQzpWTabNjt71irVFXkYbly/wS7cudOWFpbs8KHDqoZx4wAuBRqFsDQ41K+PRD9YYv+ZlB1batqeV161H/zk70UMaKUzVqUaQnCh0G+ZdE5uKrCjT546ZaPjY7a4smyF/r5w+CbTIcuMhvfhcAtD9Ar6tVrQvWVTZxhEL3X1h/HBDH2zoMGq47RHDoyH6TO2Ohy04KL0YoQE2ZQEQypY+TIyMgMBB2YmSYWbfEcYhplHV9YKMnFBAs6/zl1svPa5fY7uwd713f3nPbJe6MV7tPxcb/+OoKIRJo2nBHF5lp1YghBsqDY6AY6kou3UKjaQTWi85zMP3GknJ6fthTffQw9HGtpsaA5kHGYkXQjrUJAOLFyIMyb/Twg+CFYcPzlpf0lFu7isQEtPVBVJ9FzlOtTf1qETyGxelfRuuvD4orBFrABRI2Mu0St9Zek6rXpcjmihJNoSJygwc6tqN5A00IZl7ra0UgrkMOsYPVps9kAjPFixtnoTnDB/swrBO8EuPOPVflTI1lh+GC4kNccM45iKlkBLoqzKCmekWl3jPSSoJHpSdIsuJrIfjFW8fzbvwYb2REi0HTb2ZIDv4dAl0LI36PWGUSFkFQMkTkU7yngeZLNa3fYf/MheevVVyyPSEp3AUgSDOG7hVW3vs1FFFDkTXvV3iYMckijAFfJWs5rlC2nbvGbcxnM5u+OSy2w4nbU8yj0ds4Nn5uzZN9+0ZWb1kxkFWvZSKskZt1pxqZ8exVrov/P8gYXVp5eWs7dtAhrHemedwE7luWJwoKQjQrqsB8g2QLAc1gL+5awVrCo7ibbl+wmiK9Zf7FMbYs3YmPZLotm2of6iyHXq+3c6Vm40lThA6ORcHAC14IxodqyAME8yo/PAAxp7iRnnbC4y6kkuCBwLC3bpeefZ2nxWY5B4NS/WW3Z6Yd4qJBu5PhHtqlXISaEqhqjIM9c4VIcWUctyKI/FQMufCbxSkVKCHLyf9VwjB4KRO1WxMbnqbU0p+P0q3feumXuc0XceSTfIrqJ2vYG4N4HtPRf9z0LRpEPA1QYkicSTPSPzjnwQ2KBog2uCbvPE2hFbWK4p0GoixidG4gF8btLsjOnEnz/+ZOfaq6/RYHtpcdFmT0/Z1o0bbceW9bY4Hw4JNhsHIHBxGZss2LXAsxF2wbiYS52amhI7C5UcAuXxY8dsfBRHFgyD03bNVVdrwVBZ8gFOnjxuMwvTNjhYtC2bN9umDZvs4P4DtjA3r8yYGTFed9fFF2uzcQYxLwsErFlIhr5TZvvPrNj/8m//rc2slKyAiAQOKuWKja9Zb/PziwqYHvQYAxocGQ7KJRB0EFaPgVKs1VjBpJIhAJa0gSAktRUMId4Q4PhM/I4ogHqdEf7yBeSEJ9+ggfkXxCb8sFK2Ltuz0Bci0MJopaLlvXTw+fXFByk7PXRNI7NZ1WwMFB4wzq1sffGeW5mGwz6wkP2QOxdC5md6yVAOZfL+PmeIQL98LlMMnoeeRUPjWDCwSUbCeII1qjaYTdpgLmmfuu8OO3Z80l5974CVmx3dY8a4MCNg/IZebbCeAozFVJ5hcizNcDxJ2I3XX2dHj5+yf/8f/tpmF5btoU88pIrW16v6osBVMTlg1Mft1c6FIv0A92ArcQjMDYQWBBhOtpCxVyjoiwoXlrUH2qiT7EQoAq0STloxGBq0WnbFlVfaO++9qySK11TPK4pFhIq1u1v1XBw58GfiZKjV54voBEIWrKGE9RFoG3UF2osuuECVGskJ7wHrGCTGA63ED3EDYl+p3xuSRKFSkZnuAc7JeJ5k+fUQZDl4KSyoSnGgYd961X/vvffa0DDjMwSGhh08fMRee+st6xsclBsNZwKwJYmTV6nnVh383Uc//BodHeIQz1hKPbRKpyqB99H+gmVqVbvpgotsHGMA1OESSZsql+2D48ethaY2Qgy5fsHq6QR60wH6gwGryr234orypNo7MXHj3NBYVwMZzuD0BJ+FnqvInUIDQpKnagkWcjNoEASRnaCqBxLIMy30wYGpC8ZGlYhDvry0IjYyZE5GgEiWSEaRnGXmst5uqxKmp0uVSsKRS6LtjnZ24Jpo3kHM3qZem9YL+wc3oOX5OduxfoPl6k3LM+ddSMuTloq/AmELMZpaQzOyogi4JKyqwLbV2qwTkipEPGo613Nq8a0GWhKoYIwTA6T7XocDK9xztYR+NRnzY9VrT6n4MeQNgZSedty5FWVvAeLnY09VEltbcVSIhJw9glYDY2qgrtxb+SYjbJKwvoG0LawEpjctEfaA71wPsucGeL3v5/6H/6lz9ZVX2djQsM1OnbHJY8fs+quutksvvlibkAVExlqGvk/TGCPcel1VIQsTmUYCrYwCoo4lkDObF6bvpZdc0hWQvvSSHbay3NK8Egv1+Mlj9t7+d+y+B+4VMxjB6f0ffGCb1m/Qn3lQS/MLdstNN2s0SIIFsGsgy9RqtlitW2p4yJ557X370c9/bjOlkg2uXWOlZsvmlsuW7y/a8jIjHPRaKtr0KJcQaEtVNGtNUJuLAHgWGBr4gXkMy05+mEA9zE35oHY0zJZqUU+Q1UOPjF6HRvwE7cKXcWEEC78ArbpzBdmxB3FBmeixxgNfogVUv319+l2klWaPvZpP/vcM+59LcPKgGYK9W46FpccCcejbgw+/95Kgzq0qxGqORAKqKv/M8n/ohHlarlGC5I2qDWQS+vXQXTfbkeOT9ua+j2yl3pTKDWIlSysIleQlmYn8JiQ6ArmGyVNJUfAJtNdefbUdOnrc/q//769tlor2oYeCny19syhSwQEnRTFJiK6amruyVm9SwXPzHqz6le6PHGEwJ3V4Va//d+i4XJKqGmiECCFUTS5NGnt/VEpYbL351ls6WL2iJUj6PdeG7Ao3hGfjwS2QolZVlMIhRIcyMJ0R59f9AcIcHLQLduxQkGVtEmife/75UJVFREWQb6slnoQy+ZhgeuXKc3SI1K/VZ0i9x0ZVTEIloZGYNMJydl1yxplQTyMYE2iPnjhpb7/3no1MTFjfwKAOfMZNZOAeme29h6EfoC6y4vepS7DpJKxdDbO4QMeDQ30yTZ87dsxuPH+nbZ8Ys1TLrN4xm2u07cjMjLXhQig5yYqRzewqAUh98whhqmJWP960HruEwhhogY91FtQbQjNkrIFbD0YmuTD5utqGCucHYyBCzhD3wMaTQJnJ2gDSsK2miJ4oOIG8sJZYF+PDOWvXwrnHOBJ7Yhmpq0xKvVJYOxBDIV6lO0nLckaBIMXEiYQAQQiCM5rmhMsaZ2R/n6RMN02ssdHgRGnVttl8uWRz5ZIlMlnL95EM0gIIiEXg44XZXAJtvcOYYt0KOXq0jeCYxqgZUxFy+cGXmkQv9Gx1tsQWSnBKix5p0aS9F0HrLRjOrRA/HixRf4vWlz1n32q++vGz658HYQqrWGxT1TNJgDc4ftUymgj9W5LSGgx5FGHSZosEWpDNfK6rLNb72r8y0F71O3/Qob/UxwMHNqtW7f577rbrrrratmzeKEjqxMnTNj07K/bv8NiYVJsYTgb6+OCD9+VYgSHumokRq1ZCJo6X51tvvWWX7rokiLLXG7Zl81qbnl7QXOvEaNZOTa/YY7/4B/sXX/uKrrOG3uaJE7bzvO02d3bO1q8ZtdMnp23b5jV2dm5FB5TUfcD7gRPTadv7wWH78T/utnlo+OWyJQp5K8Em5kHnCrqRlPfqxwDZidFaE3FGPqlVTJ/DHKHPvrGgOXTJ1DlM2WiFfF+Q4RsaCipC6ZQSi4FifxB875rJh9MyVLlBG1ULtAfe5f9URepwT2mlsDGddcxBRjBVRmxmfYUwugPUxZdUlHDbYdQljvuo8vOBZTeXj8xIidP3ZOk+N6sgGnvGHmg9kPJ+gXEdejG+eM4lLYAsSHpP0EtgkPM9BE36rpK1jGITVq8pyBbTSXvglmvs8Klp++WBw7YkP8qi+klSBBOzPCcfVyTtONCYZwN14XcSsKuuvNIOHDps//4//EebW1qxTz70kHpkvBcCJPJ2peIUWScIPPA8vHJSDytWbj4kT4DWc+/pyxLg+Dy9s5yeXOi10szg0l/LSw9WPd1mSzOS9PnI+h3av/zyS+z1NwJ0rIM9VnJaG1FS08UjlARxoLEnI8s5EI5CXz2YOTJeEloH4YDoWHllRSb227ds7XIIWK9UtLpuDf+T3qGEE9AcD2C9hCCuz2cbtbajwIUHfh146rsRbIMntCB+d1tqtu3ee+8RGarRaQvyPDZ5yvZ9+KGt37DRRkfHbKhYtOFCXkIbv65Hq7ZDtMr069T6isSzeqmq+dWm0Vpo22Aug+iuXbRm3DrVpuUQ2m+2bbHVtMnFRcsMDUvxKJ0GhTNLNGsaTaOK5cvXvfey+byafY2JF3vZ5+S9jUOLgEDLc2A/E/jo8avfDTROoFVwZb+tBlraDf2prFAxJUDRWYmkkl9jcGQ6Zrk0EoA1K/TnbKVUE9O9BuJBkp5ib7ZFgspA6uwE5q8+BxKz7YACAq8jd1kuLUvQBK7DhrFhy1G3EESTZqVGyxYrFWsD/YLE1LGLzOsMdX0B7gtJGn1ayHXcc9Y4KwRiFAGWxIkgS+DFtCWwy/X20YgmkBK5p0LseoKknzN+v/1c8t89+QroYCDqhZbKx/uk/joO3f6qgM1FuMc4n0/mGpxV8vCGIBsQMUoh5sVTOQQqCLQ1obtpRvtomfW8de/7+HrSXrn+23/S0cXG+VFkp9atXWM7tm2zjRs3CuaVTRFCAYWCbdy8yTZs2KAeGrDJ66++IjHt22+/xfKpMGfL0TtfatkPf/hDu/DCi2STR0W5bv16OdMzI/mJ266294/PSaLxgvMvUOOZzG6gkCFhs1Y9bFyczuYXamHwnw2XzQofP3r8uB2bmrbXD3xkNUuGJj3QD4sbCJg+SKwuJXUo04DV/kqAyZpWRMgi9ku1kTXXF3H7ON7CTfehfg+Y3ifiAYU/A99Fu62o3ckDo4/T+6XNHTdtKCNX/9eDnP4lVr3qgcbr8wPGYS4WKUPqq8BMeC0nELH2CBwauYEIE142JAUxmATfzwDd+OGvxRyvS5shHvReSTjzmD4506Qc/F2YqFcCkiCu92pqZCzLaEqtats3rLdLzttipVLTXn79bbIMMY21ZYA7Ib2pd8gBktSsHChIYPMG7+I1a9fZ3PKS/W//57+zY//ElPzW13/bdmzZYg2IIznuWSC1APhIyzYmC66LSlAkGDv9vjeL7n0+vdW8b+beTa1ZUFWOUXjBE66oD6veDy5NqESheFUuaUO71rF0aXm+6lUisRiYzRxi9MK4dlAVJQWMhOggY1wqVA9KgqKEIoEZIiHwJwcrAQgInFGEV/e+2q32cWORiAiwLG5DPVaP7PMQkEM2H1iz4UDS7G87CK6EvYJISU5Q5nKtrNKLXUZNl2117IZrrrEtW7bouS436/bugf0ajdixdbtt27DJRvr6NO6FWb2zUnvJK4LsoyrQf65iUI9VQb5uqVbT+tNpG6C1IaQFQYKULRNsyxWr4yQkGDRoXBPkgQvpX2tcStKpWIIG7XNaDjxK7QFpOUfYuBVEErQ+YpLEeQWhVFC09k8IyvQ25T9LchcPbta4IH9yFJHdAmLhKIR+p1csQZoQpGTrSYuBytqTd5nBRIUkTxS6gQI94SAAob2rka7ANId9nEvSxgkTHASLeitA/ExjSGtII1whmZKBSVzbEnqIhi5N1OAUioIWN+uThBjtbSEt3J/YFomOiJEcGMhIbd4pEjJ9D/qz/nXQce9acNbxxw7Z+JfVVkz4B//76usGMWg9PrVqvFAIa4NEnQkYqZ+xLzNJq7UItCUZasimkjOQ0axziilPCLqJw62//98q0JJhrPbqwgJh8JoFJg1fH5nAXDrqGLPAlxbmbHh4yNavXx+NzkM/lMrz8JEjtmZijW3YtEkXxsVjFcXXli1bNfQ7vxCUQ5yxWBQEB0QIESZkLECIi0tLevihMV0Xgw+JsGaasZ5wCACTqAQH0tPYDRJxKLFAYgi3WZkwpBb17pAwRH5wVWfVbxALxKtU+eG6Bm2sDB1eEvVdMEjPzY7CAtrket/Y/FfwDIFOv0SwCQbg5y4u7VON/6zCub7JeU4cqkDJfTCsYwBVkPWKh9/Vp+QgiNl6rLR7g4cEw117uZf9qfm0cL880PYGY8GaYE6sDQKtmHvhgOHnujO69FBgAHdaOJnRMLRNExO2c+s6K5c69s7+A/iESX8akgcjWsEhKkCwKfx2gQhV3bOuGtZHJTQ2plGuP/93/4dNnp603//Wt+2iHedZp1oVq1IsZchKSF3zbDTmEBmGUvKBQJTsChH45vPKyp+RH/y/avPLHi5eV+jhhjXmUFmYqQ0kLFAjFyz3QKt1SULBYUnCBuQG/Mz6F9moJYjORyIkeA93AIgylRHsy5cSKSDyZksa0RAX2b+uYY1O614CLW2IGMjRnA0wcphZdsgf7W6uB4lAkUS6rZDA+O8dj1KClkhbIpu2xXrFiFoww5FrKDTbduPV1yhZR1d8qVm3Dw5+qLGI87ftsO3rNtpoPm/FtFkhQraOJPSiJr1r9dzDVKiWbPaQn8RKkfXSUqJP8Kaq5PmwhkG5lvBL5ZnpVxDDx36R5xHkXQlIcVQu3hu4HHrO7Dd3TYoJjubrlcAF5zOwAiVCQhxCoFWiKker0M/mdTA3CWpwaTF+Ay7r7k1ChLWWgo75qr811xjGYSITmLMojFZ3ZSQ17NBNmkMA0edSHz+ldca/kbRBuCpmM3o/ni1tAIRFRHJjz2BawdEhdnCoTH38URUgil8KlauBNkeiQg87Ihy9Z0IIuMFxzFGVTpK92VNt9Dzk/7JA+6s5v9qJXiycs3D87A3+leFzBVesaIzBeZYN5FX66sD88EdoGUDEXWG0FZgZFzccfOLZ34v89Z4f+rQ3fOdPO04AIBAGs2JGM4ICEZtcWSUZD6MAPFyn4hPNGzUbLBaVLRMMceNBmII3KqIDWq3ZyOiYPhOuB8PDIzJ+Zm4X4+KphYVgUiwpuJQNYYpNRRrHNDAShxQD48sDLQstjM5gQ4fEWciOglsFesch2IrdF7PQ8MFD1SY5MK3t/5+6N/2WLL3K/HbEjfHON8fKysrMGrNKVUhVJalVAn8w7s/2f2CWF2BMg5AECCTmxgwGAWpEA23G1ct4LdM0yz18sJdld2OD2nxoSb2QkFTzlDXkPN054t6IcP+evfc5b0TezJpYuEmtUlbdIeLEOe/7Pns/+9nPds/h7P1NwKGukECb4Ey2UQFk1JSghJIC8X3lmQmv54vETf/5d6/j1htHkc4EisLrevnauSay/1MHaWa0YdieUT6iBwQoSV3XtIoDug+yDo/cAuSTuua9PaOr+8BKoMk5MVX2G0DMtUsgw4Ztew8yHaSIUwSyUveGQAzXGeIfG1mbzzwY2PHVVTtzfM22dyf2yhvnbQxFjTAC/2kOmPCJpuULpxtltdJ1zLkRPYHe0oK9cemS/dpv/bZdvHTZfuj7P2bvf/gRa+ztyYVqOKTRnigdO0jvJ1RmBjikIhJnGOpLwTKUzzf/PWnlg4DWN2mtoEy2guevw1etjM4eMHeWA4jJINw7QEDrUwmRN/zzOXUYSpjj6s7BmMlZLlCSX22zZZ1m/B0OTIhdWC9QnPSfa5oWjm3Ri33z5rp96UtfVmmEz87ahk5mf2NCg96B95SqldnRMbgjaTWn3N14oVzv7KcW1CfTX/Z2FfFT7wRoe3sjAe1dd91lg8nINkZ79syLL+j6zt7/oN17/G5b7XRsec5sPuph00Dr27JkBDMgza9xLZREJXwj++Y5cisHQ60BrQP1rTY1+zWBFmoUtkt+wzEoQckG6yK9dRU0NXQvZdCfGQufuc2exdXN94E/64nOraROvenDx3gqIw6wpb7J68EYaO+PCU5jRCmBAu9PKTCmNOU5xBmgPmiVswiwXCWvPV4ArbfL5EQvLzGISs4gPEyEJF6bm7MFnplvAAUDAK1YwQBaHLyUyQYgcR1u7ENnLopuQh2/fjJmjGnU3lQALedCSJfjqA06OaPS2wDtFMM3G2VV/30rSN8JZDMZqZlE74pwvQrBDsFWlJhoMYzAg+6URqupMsTW9o5PSAJo+b2iN3/2nKgy2o9+36cnGvk1pP7XkPqV+iX/QD/h88uC8HvlTdB50BNJj4YDW1yYl4qXA0H9oDtuU4a5AxeFGAlxARQWQEuN6uWXX1bz9eWdLdtiKHGzKVk7jhzQGtAbPDDeU1QVh7V6aduKLog2OvSM8SJw/yE/d6WdAy9/Q3en0EKK3RjXlCKUzPbKTFZAGxmsMnqimcImTsAZrTpTDddJzUZGpyxBDw+lcM6cDaI3RABSrwaIZ/SekRF/k5kkdZyUZt7/NAk4CCAUTUcrigQJkW3xzPiT1Hd2J5W1Eb2PNrr75GaGVkZp2TaDYTlfT6D1A8bN75XV4kZDYDPeE9A2hkNb7fftxOFl29kZ2aUbN5RlkM1y1I05JEIYw3UbYq/GnLJl1qFMQvBF7Xfs3PlL9tnf+McaLv8jn/ikPfHoI9ZiQEHLpNLkHmCq7qm9U4G6FyyR2J+lM83sfeQ+zQJtgnK57zPz0y2OYKNaV0ELJnW8O2DEGAGSW3emw45otgDBBFrRxiOceDzAJdgDZNvm1DFUNPuCLEnBKu13mw60BJvYO7If1v+j3d6X/v2X3cwj3Nvo7yWw5sDQPFHRm+MKaKmTA7QqJyhbd1YrDfgzcO12+gLardHQmh3ELxODY+kM9wW0R44cUVYO0D73ystitB5+4CE7c+yErbTattSYBNC6z/gsdVzeb39Pv/PaDJiFAAAgAElEQVShBbNGy2x/OBYFjKMSs1YHmAyQrcXMYK7/5ta23dzerjJaVrUAM9TXgIdAKtXlUcfWagZogzHwwJsxdx4QQbV7ppYZLayEg5c3/KVi10U1qihUGa3XVMkyGciRvt4V0NJKFHuhArjwAueapKKv2mbC5rW4P3wL7QZOUYC5dnSUNFhL3VZD5T633MBK06ljwFZ7UecGLUgEYX7tAtiw/5TqnORCbmUOtAQ3alkEJxRghysPNy4y2eiA1HPUGZmHUGJMbK63A7SeDddgW4Js4vgsRheDJqv1zDU4M+HjPlN/IZo86H7263BvbNsMdABoKfGIMXvrP40Pf+8PT5Qhxn1g8VB/lSClg6H+QGOt3Ch8X4DMz2DLiMIOJxPVJmjJYOMi146h0lhUkdWSwfoMWhde8CE4DF698KZd2tnUw8Lu6n1nz9qxQ2tq5eAD05e1ubHuQgWl82SQyNWhLScagdedtEQvKsMNWzsdDJHRptdm9jjKvSTqI7q50lIXWUmRzSorLVRxJZXhxfga0Ll/siKL6KjMJEUhV+5Z/lC0iCLjUYY1M/w6wTX7YKfFVAXVfIBZRb4+f+doOK69cr0qRR9Z4Y0aZpVZR5atg6/I+PK1PfsI4QBRPiDGoRGfyS2c+T/q7N520oLCgu6em7Ojy0uqkV/Z2FCsBPyT3ZHRkoECqgQ3olQ5IlQLb0lBSfCBw9cr5y/aL37u83b5ynX71Mc/YR987FGbG9FP2BDQ8vhom0iWQ/c4rjFZDLJGr0EGTXobUcXBWymZCH8elXFIJWzyiSAwJ3KOgnrCnzqAVtRnvB/AL5qNuw14amVCN7objzJaQDYoesBWtD7UZFDjUH7KaLc2FVgAtGTsfI2Mlg4CrVEJD33OK28GA6X9zzQrqV8n2v/cb62HqONXrFFVh29ar9O3Jn2Zkz0BLVjXRtw33LennvygxgcObWyb4/0poD199C5bmWvZoo0DaN2i7yCgvRVsg6Jne7J2aNOBnqc1YX9oQyZyNRsa2u5rsOFAu7VtY/rmgzom+AcUNH1KbnDZZ+2JRXanC2ihSaNeWwWpYpt8zwtookY7BbTR/sFzFlCJeUPh7EwPbTnKwvXNyKjEfHmNNulnlpSCQs4K9W96ySEhJktN9Tp1ANL5IbGc08WqadJu15yzfpsSRA20Q4RTw2mgRUiaGW1VqxbYqrqqIIr1wvUm0DIliH8HVdwIQkWbEEXl7G1/hvqMBfLOipbKM3d2D3o5KLjz+OZscjwLvAL3Yo/L30pjgJyR1DWBNZzXYnLr54YobLiHqyCe4ZHJIggsasy3XGM60z32nR+byBCi43NiuXiGui8uLglMNbosp01AHcu3lQ3okQiRy862u2fklAOyVg6BK1euyl2FWhFf42/EVfwBzL/+7DP23GuvWKPdEsg++fgH7NDKso2pGSGowIUF/1Yp7Bo+7UR9YU7JkEW18dJVgTlHzEVPqJhj/5pmXgZVzEGTMz+5u6MJqjdfrvr5kkaNzDWCxJrzjwelTR4Px4EsRA2yf3HwLilnz1inoy9tgII6rl4nHlDamJXgWV2P1jBBSPaq+XcE0mHDJtG1F4ajelgPiletN710Z1aItkZMwylp7Wpju4LAk0WyAwGAC0MEF/KKZj0hBOqp7YQaGqusO2nYYWY9jsd2Zf2m4RjK6EJOaQFtULxkbGp4FyK5VB+gZa22e217+c2L9nO/9ut26co1+5GPf9I+9C2P2dxobP0WNX4HWsQaCfqqKXKa5t6KiDwdvMpNnaxCCr9ut4GSXnWg9UMln498hKnx7KNa72ktE4jyuanFOgsT6y4yYe15AbCDbQItv6MgkYYe9Y/CurTkEiSxl03cUGZzU6Mb+fC9hXkdzjfJaL/05aoezWUCujApajcZenkIQNFweI05RGvhNegUQ2WNNveVhGV4hXc7AtpWj3rfREDbHuzZU088KVaLqH9rMrJnX35JoE+NNoF24QCgLWu05X3P51M9p6hHsodobeq3GtZk73G/2y0NKlHXAW0620PbZN4negBsA/M8iRp3MheqnUqT4uJJsQORPVKT1UGdWaaAzrUWNXXswsAUROl1FZATELkIi7MsWRuYPBYBZ5xv2jB9CbBNFb+bOrnneg0ArgvJvep7cwp6dQ5LCBnGINpHMfeY2cXzbQdEwIJzdReqVCCaNVpX3Xoo4f7SJXVMWUAubBXQojSmvcezeg8eQwOTYFvVab0ePaUILR74281o8xPnS5Xn40Evr/Ms3nXUcIMSL+X51Lesj1eC1wiQ9kYIaJk2hAFO6D4A2cKtLddmBgzVunrsu39gosi20XAlVcNsYXHJVlYPafKEzPkxqRC9BAj31XpBNoKC8v4zp9RLxgtDG0MPA6jazETHk4mGut911wl9n3qrwGAysZdeedmefeEF63Ta6tt98gMfsMX5nve3SclaR3TuqgSN4VEh14XdFz+bN00LuoqOoiUFZ5mog6Iu5EMQRcn4W/1Rg1L4W0VXmXHq3hQRV007OF2N0lkgXx2vvlJS9JQgOntQV4dFtPAk0E8dLHEI58IoQdgbwWld8daDpPKS4k/hQjaaOwXmB2vSXrxXjvoq3zenDWUttgSgHGSfn1GbKahjF0LV9SEphydjAe1gZ8ta1Cqh/Cdmh+YXZbJw8do1r/NAGVMqCEWlFLZq4fBslofOwgdocbuhWfylN960X/jc5+3S1ev2o5/8QQFti4y2xcgrp44Beh1FbIb4n2rJEkKYaqASsxXzf/ncGYCUqtfZaDsFhIrWgz7M+5itOKpvYwzR9VGMXBev4+1jLpDhvfNAYqOrrsc6pwdWJu6hHG3QK+m1cEYYCGgxOEGQwmuNvJGeXkvAob+4IFpZQPvlr1RTZ0R5bm0pwGNguEzgw7lMIyFhKqC2Y2RgCbR5qFTtD/sTb3MogZZgdndoH3niSQkdx62mgPaZl16UGOq+U2fs9OHjqtH2JvvWbztFfVBGe1BGU36NgwxgI4MlkGON4eWLeUcPN6Q4dfFJ36IWjRMXLTasASfyNFwgtQrsDYBWekn69ndYH1QwPNtOEWRmmAAxz5NyF1kQAFMqj90VzBW8SR17N4RTzyjHxYLlBKQYC6me9KLtyUtoPngjFeGK5+OsmdKKFGCrM4NMOcBVe5Se16hhL3V83vPtgNbnZbuY1LHIs9ms0cJWsMcTaBFDIdLDJlVMXRV4ugZAteVIv3Xf7gC0d8pmZ8/Tet9N43YJuvkz1VmNJiTPh2QilfHXYOvPyYfoyGgk+4qlws4AYro9zeNth/8KaB/4r79nonl/uMqwWDC4X1yypeVVmQ24ghG5ux8MRDZsQhR7qgHgYY2f6nCo6DU9QekJ5WBBkHHs2DE7dc/pylmHiBUHqevXrtnzzz8vAQGWcR947DGb79FXNlJESoRBrZZDQO5OzCMd7asezA3g9WkxcrvJpJMSbLNGiben91UySoqbyCIDfHnK67vbLj7LqCumryRV65M4IuMNyjUfmEAs6GMOrTwoZuudCX75HrmA/KCrG7qrxRJtCQ6Ee1V9uFp4SUdQl9uDygeEYtB8zmoMhSDRl2pfWuPUqN0zOgUAqsEWE3zyGqWOjN7TEuAlzIqN7JkNtRjPZhMsMoPmeSHgoIaPdSIH4UKrrax2rb9g3c6cXbh8VUAL1dmkBxKgjWHO9OVBrWkuEApk5PSYfsNQtObsxdffsF/49d+wK1ev26d/8IfsQ+9/v7XHAbQKDLHW9MEOaaTvIBtZcqNpO/sM45wG2nyOebCWG6cEWwntZpy+5L3q2koPuLTZ9uSYg/cwNKdq79C+Ehb6RlZA5gulMgbQ4O69gdo6JFCSaTxZbcOBtgnQRquHst+x+pA3d7bFOgG0CNZuIIb68lf0Gux1wIKWPS6x1+6KOs1gmzY6KFL1P8dzSKBN6rjMaCEMaNzfpAbfpxVlYu3RxOZ2BwLaw4cPa/bzdnNi33zhebX33HvPaQHtCuWm0dC6LddEHKQ6vt1hm8+B69bBDhAQhI1H1sOhqUObYExHajRtY2fXNgFapu0gqmOfo+HouUGMAJEgPBzXNLyhQUaLOMwd4xQg8X10E4jP6O+WmNANO9wdy4GWNQuIONB6RugMRoiLQpzpQiHPpHySkQso6UUtOxQcaF0Mle2KKsNlx0K1huMs02SBqBNHMOd0rlO1XCP11OWueCitVlHHUaN1lqQpL2Bdfwii1E+rWrr7XMNxci9KoIVd0D0gUAjBoF+Vg22YicaZ64FmefYd9O93AlbO9CmgLX74ICp5KnFoeI1ZwU602SlILoSr6Wfsjl7K8lwYKA1LneiUCvlkxKrrevg7v3+CKICn6q08bVtaWbHllTXNupTSmPoR03jwfkU4iiEEoGUTW1jA2suzjSkxT7iTAIb333+/em+TEuJvFMgXL1ywV196WUDIsPnHHn5YriWN0b6oILIAMlY9ojCBDhbRM1t5trpiLMGyOvw5uDXM1/1yndr0moGUfCFK2Ma5h37F6EXkkVfXGX6wZUaZh2cGHWRiknqHg1KZBXKY5hCBvOH5AHRQhEdsfr5ygeUCSeoy6ZfpBYfpgBubuzjLwTbKRq52DOceTA9Ec4kOb1VWkAxzLuu/uQi1IST7rFufshe1rAxB5wMrWV9U9qkI3kNyFqys5sb76q+cDAYC27sPL8GSye9YrVjxDwIDBQQ5hH2wJ/qdnlp0AKpdhrr8jStX7PO///t2/uIl+97v/C77ex943FowBAQP9PdhvL6AaYlH3RwQUh1HRsv9IHATyBf2ilkn5Gs5JD4P9rQj5DOmU1j9TENxnoFQWPHJ6avblSeu96wDtLSkxflaqbWd0pJtJIp++mIZ1FBwLpRJpDrGnECZRhi2N/yQJKPF9QygTeqYLPKbTz9jnW6nAhUAoNvpStXtB6cfmF7Ziz7J6BFPIY48o8Nf1vsyRWRbq9+17cm+zfWg+sdiLNqIoT70IQXfu/t7tmUje+Hcq8poTx47YScPHZVZBTVC2QgWxhn8e4qSyn1TBrK5R/V8RmTF3hO7t7Wpvw+vLMt1CgUtByNAuzUYysiGPlEZEMhG1HuufQ/EFC5VF/zwl4sT4iBZCMXZEGb4UhLHCMHV5SXb2dqSCYdqtC5IqVqGFNxyMOt3nIFQ1wGvJVYrsjtpIsYqM/R7HZ2tqg/v0YLkQbOuLVi0Mb7scd1S+ivzjNGKCgAaPlEpTCTYnzJ1abVtsdeVHSpAC6Ay8pTuDomhJLCjNo1mwtuRojgSojUvezDcQKr0prcLAbAwChV1XF2Td0+kvsaB22n9ZI/UvZATsgpWaRZ484xS+MKejqlwviYi0MjyUAQZmSxEOu0/JDHiSBjiquxgCArg9rMg2pvoEhf1H1Mrq8O4BvrZgCDP1saj3/PxibvF+KHMBlpcXrbFpRVlkaKTofE0xLevDayHreZuHiMuJNGfGoYNCUwJIGfOnLETd92lzcMbQ1cyb/bcq+fs/Btvyn6RGu0T3/KYHV5ZkRiKDStrtqh1Jj3sEZFnaKqQCAi8Py3/eDSSYgIcy8ISLMY4qfsblSUerCww1R3quaNZLPeWkhDJZK0z3iRrI5hjUNPIw1n3MYzJAaEq+MhgIZ6J1wQiI5oqMvgbODXswU8JxElxKgvjQBxijO4ZgbdhuTBHUSOuMr0Owl1tVH9uqU706DI3ZZmF14ct/ZR4TEePcGH47dmNBzpqiZArTU0dq9ePhYxTEMpHxvnxsAYDm2+17eShBYXRb56/7is8W7JCUa7PxMLeQwTkY/NYe6KZeeatpgG0n/sf/4ldvHxZQPuRx5+wub19ZTWMGuO95xcZMh4gQuQdJH/qQrcGu1FPjgklEXDlQc/f+QwymFSmH963AwzVY03o6HCWuhKQyX1MoMbM3jqjZe8oc9cosciyI6uVa1MALRmtV8FcxCGzimjxwQ1oTJ8xgwIo1cgadbPKaLsMfm9g+HLTnnn2OTFAuc4daDsKYABa0eXV2vCzIMVz3triquRZoNU8XGq0zMTpEG6NxSok0GqC0XgkoH3xtXN27foNu/voXXZy7Yit9HHTcmBRcFY0/R9Upy2/n1m11jxiM5SuAO3OlowqsKFkvrVctaxhm7u7toWPMS5xzLEdjcXi8XwqAM89Hu08os5DoCXRU4ilsnee54RDEPdydWnJtjc2bGVpQeeWA60HMC7IigyIOl+YfShY4/o5d0OAgzqYzBagJdHIIEAZZFplRh1f2gjcjVQWSh1G0pYh0pKRh4sWSWhSEMV0NMyB6G3nrOUJALRlRksfLRm4DvgAG2Wluiee0RKwSKiqtdmQCYaAlhaZIivn99RLHMMotKZoKYoab55xs6LQkkGqADbZS/ahXOe8ba/0Psj1lKW70grS6XYX+TH5SRqXYCWce0iwzvOSAMZ7l72VNOjvO9Des4DbePxjn5p4NA8H7QbzqISpzzKMPSMosiCZjAftyON1oRHqrBQe1f2YGTlgZsHAAPrpEIQk2F65ctneePO8vXHhor5276l7BLariwvKaDko5V5Cn2agrDZaBbLOd0iyUAFI9C+KsgjACoNoIl4WGjS1Ik01ZZttYthdSdZdYZsnZz4QD34Ktj8pPhbKDND6geUGmgKgUAj6QiquqoiaclEUb13ESuELOiuYEhiPCbmrjFaClniP2OfVQeHN9XlTHAnyPzOirOKyYAvUoK/MawZokzymm2Lsk47UggMNGv2uqQCXaI2DC8AVPzW0hU7HTh5eVDRw8dJNbUDl2/RTho8sNVQBd4jXCBRkX8f9Vd9A0968esU+909+W9Okvv+7/1v7yBNPWAunJlmpwbr4vFH39NET8OtTIO2OWDu0tUm4VR+4/GQVuAR9nzRyZr4Jtr4eXcnph0L46ATYko1zHYAa1DHCIw0t0MADxmF6T6REGCEcyYwWRefWcDdmivoaxGaPNaz2HtSrmj7i9SKMXHBNS+qYjJavU6N9NoA2n7VMM9odBWBed/Oxav6Piz0IbnJN+nqKqVkhEuSZM6ZP1PFkT0ALTQHQtgZ79tEPftAOrR2SMhXqOIH2rsPH7MTKIVumX1+L4vZA66WNGYvTPChDvAgwLUBDU0sNxTE2g7AIURZUDy0Z7R4zVhNoOc+CsalEgWIJfK3oOURWqqtUKcVHo3l5pCnhGWWzZWbXbmzY8vy8Jwi6cTxnZ5mcfnagURATnQZepwzmh8A8gFY9qZhJFJS6Bzt+Bur3WT8jFzfVgpxglGItqhQRE5XQtEjlOx5rPS71uzbPTGqVVugpHwlocbBSMItQTqKfbFbyYNRbfHxyE0JG3lFmHVDnci1jXTjQlkmCfp7hCrAACiR9PXnpJsEtzu1iZnIJWuUxzK+0Yt+UvgfVeRoHnlisWEP5WgnoHmL4KtfpHAlbArz/HWKwKrN1WPZ1cvtstjzXG9/26Z9xJj9uIIuCyFftPTKwwADdT2WENNnS4gpOs+WVJdUV/IbmzQpODOVwp21nTp+yU6dOqcWHB4+Iikk/b168aG9euaZFcuruu+2RBx+wQ8tLBslCPQ8PUAwZMspwWtTfS+YVZNriHjLycKD11pqod432FTUyIEG1HFSFfgcUUQG0MlhXlhu0cvFQqA1O1RCKQrcoHVTQM2b8FYghXpHQzBWMsYRcVBCfIzC7+m5Cgn+dmlHUXmOj84PVqCnUq9l/GdR9Rf3GPVFGJkGOZ3UKGPJBRYRe0YZ5TdqL/vPJFCSTMHXdDaJzB1oOfTeDqN2EoM1RzbIJEKJ1CID2R7bQ7tjJI04dX7q6oY2nNhuYh/C1lVgJs4FoF1LbGMKfEAnh03nh6lX7ld/8Tbt0+Yqcob71gx+U6lgZ7dgzWprMtURibWZ7j0AKASD1yKC3SjGOqFGp631UoWwJgzmoarjcT7L1eP5aQ3Hfc9KO3IkY9djt+LhFggCAKANWuQx5X2+WC9SzqVFk41uANg3bmdKickh8DgHtcChVL7oK3LVo76FGy9BqAa1aPSJoCsckWnvUqhFAq2eOzWIIXrLeruw2J8IE0PHezIMFaBFD4QWbQJvtPfTRUsfbaZpmRjP9CqA9vrhqi70OIuDq/NDanvIEb7rJRvS2ztbyBMDBINRAuy3TBIC2S7YaML7OwJOdXY3PdOrY2Rr0GhrzGFOIEkCzFMV9SIbHqX5nM9Q7PdcUTY9mZHlxQf7BK/MLyuYANK6Ne+60JeYpPsEHsJQFo0DUX91bvTlnRzr3uC6Alo6QLFfkM/GSTrhd79e9tLXcvT5teF3NA+csxnREFowYpgR13PGSGvcJZg6gLZ2hnG/wz5t9tNyrEmhVoyW7jrnTTAPCDIP74NFktKzJI5l2tX1NM0rmhvtYlm6yDJdsYHVyzrTeqfdcQrTsuiggOWY4V8xUdopU+hZPhIpT2YPkmTF92UKlkZ+e+upvp+9haN1N6nZ/Kur423/qFyd5eKYPLA+Eepia6iMTS6oG0GJWp2dPTNHZcUFM+P3qMNKCCSHI3tCgju+77z55r7LiNjbW7fJ/zEIuXbtm33jhJSlI7z11yh49+5D6aHvQDkJTjNLd/9OZkTqxT1l9u9GuCfPsq6rkBxEtBv+e9IbqiQE41CacZvWbVW5qzZKcehhxTzPD4xCG5osDIgUTClwiKsZBJoE32OIqy/SaaTy0rI9lTTQyzqxF63YEBZo1xzmEPxy2cphymroGWq/TQEElXVjWuOTtyQah3aGgVnUXhHFZs4um+5i8US4pV4C7dZyAVh86/uGgCStM0XMALYA8GttipyvDCsqVl26si36iVqrpKWHsr9eKaB2xlYBW3sXmGW2nZReuXrNf+keft8uXr9jHvud77ds+9CGZYjBejAMLUQ+uSd4571G5TjwEVmHiIWFdDFYoqckcxZZj7iQ8ifmsCQhlTZNAJj2zq9mxUqLO6aDDzhRBVDXAIFTHLn31jDY5E15XQGuY8Q9cgRzqTT/QXH3sJh6+D/kZyjwbW1sy9WD/0lpHHy22jM8+81y0eng7GQIoqbjp850pKfDEs87vjkl+25I6zmzeywXNSgzV6hGYTLxGq4z2QxqZiQXjYK5hL7/xul29dt2OHz5qxxZWlIV22+wBB68p/UKAefoJl7R9eaipf7PRkBUpwfn+9raMKxxooUPJzhq2vr0td6h9JnJFNqbhANDuqrO6VWEKXbw9zdXBZZbvnz3mqzYbAlruN0BLRru6sBiqW28lS1YstS24dwloWeeITGPohsOZgy4ZJkCIWp/PzTPgPvB8pSWJDgIYJLUPFkd9Pc3GdyK/T5DLT2nAfdRoOcOXoY7VmuNZGyCIYYWsIpXl+lzpFANJ8yHr1xpoXQpGoEi7JaP6YFsQWrlpRQrqJnjPRLDhNo8+wcgdHh1oHcD9OcwGVyWFPAVqKq3Vp5IeoRLTnIpGm1pWl7Me7K+QLmnCKnUl1J7TviVTu8CRgZVm+D8TfMQa4HxJcehBYFuV5D70yR8X0PLBlMlKUew+oRwyayurU+IgHpwoCNUDIxqraoQZmcQ0EoCg39N0H9SHZLRuSeh1TCLL69u7mlu6urQoZ6iFDu43+J9GI7UOxcgFixtWsaBVid5v9+zXefjVYwgZvjvwuB+p5791B08+FP1OBGOBPbqI6kGy6KjxQi1VfXYuiqqoItE23l4iXl80VIBYRNDVQauap3/OPFjVpxtm5nnIJVXJz82NzRbIKsK8gLpfWafgWhBLuVl2yJD9U9Tq1qDj/dsuHBGApoAosSkEZ6F1qttyFd9BP7kZhL900E2II1CRq060L1oJwwoy2uNrh3RwXN7c8GAlKCQyeG0yqGNahINl4CDke2xsgHbSnrPzV67Zr/3Gb9vly1eV0X7bhz6oDF/1MXnT7oVK2b2vBYzRKpQmIfSZVjRSTu0pqON+n1a2etJPHgiKVCOY8HXhmWJmWP4ofZi0exu78IZ6rUBb/twoSFuR/PrvZkCVGS1iKN/Kfu06MMMgREesrsEDOwGtDM+ZXdqV4p9DmiEeZLS69hirmKPflLHEgZLBFYFXZk/6XAok6xptBqQJtJ1+rxJDScjDVKFwhkIMRQvIsNUU0F6/fsOOBdAudjvWarjStqTky0M1mYSDRDJifNQG6Cpj6nVQx9Rr15YWVdbK3lN6aKGOx622gjWaAjXnlrru0AfbCxTCfg8Q9ok6mBR4p0MKY9QeF7ae0PRk3UuM39vwyTiwZwCNMzm+vgS0GPYjyJLjG+1eMo3U3lALTjgs8ZnmoXV7DqJoLAYDB1v57ub8VtX3S6rYz5AkrRR0w1Bo5qtbLqafAOf8Ur9jCzF+lFdRRguow24oQqBH2ylyhYFoRrLMsA/1azYQg+hUuVPHDQGtlzbywERQFUDL8JegjgXcMbN3NtDKcsEseE0DbozJmynD6byOvaR1k9ls1MwFwtFL28JrPg57/VhQx9lbIaV4UPZ8Xg2IUFyCjae3V97Oq1nXkfT5H710YaLJIMi91YLQcaUoEUksFgX8MnwIBxAaw6UWY3MTGfvw8kz+1GcFQKQjTkteBFEbC5qC390b2cYO0vp9RaRL/Zaa8eXy0qFX0CORyEWqex5JiUBSvWkFv69IPIFTw8hjusYYJaofVGr8F93pYJtiH7/5+bUApPgrs40y6ibqQ7WslhTRQj4BBGaAa5BVma46OP44jFVnEehKSubEUWV674emaiSUNBH1TMYyHkjVZx5+gMpKqyMFqg9iJ0L3+bheq/X6TNYNNWVHauygTOScFMd4Nr5HvS9Vx0mdVArkDFxyOEIYlJNlJdB6K5Eb5uPMxPui/iajbQz3rD/XssNLK6qPXhsObE8mFVF7iH5XgBbwroB2D1/llg5t0cetpp2/fNU+/1u/b5cuXbXv+67vsqeefFzTULx3j/oahwb0sauauW+KmKOuo4k0IVa5HXXV7bbVZ5liN/6uze8DojwAACAASURBVA3IwGt7Ul+rnl+kIIpMV2IoOafhQhTtPXpvyfk9eMuFG8yFIn6o4xBDeR7jrU6a9an2HnfRkk8IYqjBUNkr037oEKBvncN5Z2fXgVb9vi7OAQD8IjHM99YRra+o0abCVYGf1m0d9KlUQHbP/NNGy6nj8Z5Ux+gGyGg7e+4MBdBmRvvKm29UQCvqmGC+QdBRH0jl/mI/pgVq0vj5DDPzgZoFQAC3MWtpa1OZMkDbIQDh3KJNZ2do28O9AFqf7IV9KGCwN2Tgu2eLaAsIUjpQqi3ON7Od3T0ZefC8NPEnfaptYje3Nx1o5yOjXVq0eerx3J8cEZk9+8N92+F9KB3EftX1qUPDRVCijicTlRroA6aEzxHDPwQNXt/1vUJdVSMg8wyLE/JWoPUxdjLHiHFwtIqhOl7qIGLyE0IT0EKsBNBiv6gabdKkxVABZbUMpOB8iY4O9rcDLcmSU9LK0oNx4STiPdBZpG2hB751RlrW46ukpQDSEmjlsUz7XlUWqmG5YhIoJRU1/qzFqy4uzXy4xVV1Yq/hVMJATHtiIASBiJt5hFsUpbPJnTPaCmj/q8/+pqb3qJ4Q9TFWJw8LoOXgZpFrwyn6MBdFhRpzfr4X/sGeAeeBxQHPPwwKIDpbWVnWvFAfcL5t5y9csMtXrtn1jV2bn1+w+06dtPvuOWnLPYADqTiHj88W9T6ppJaiVYOMBfs4BozLpcprl6JXq5FHTp0iMCByzWZyNgE9mmzwfsf7dfMBQ8coK6wWbU2Dl9GjNrwxw5EBzH5gc6gJaDUH1lWCMi5XtuqUan2Q+PqiLytt+BTVBeDIXzSAlsVP/6goF5n5087UkBDgEG0jjTnrdTreQqL+wWBKgzLPZDbO5ID+sI8THR/ZWFG/rYwpsq2qIEiqha1FkRlt2AfmN2eiI6wgCWzGA1cfr9ESsje2DdYJzdgxkNy9doLWEYftZu37+4ilGjagLs69b5q9fumqfe43f88uXrxi/+A7v9OeeuL9oqa9RuuiHswcoOl4JqoJKXvwawZoyVSo/ZZAm6Caa7wEY//IMaMWcVMedBFEpeIse/uUkSDKwhmKVpIA+px3LDVqtiLEgZLmE1DHqGXFcEhh78GHrBi1Tl1x7DIF+jqp0W4os82MVj7muwN77pnnnGkZUf9rVcEC7RxOE/thpxnK0VLCl+iHLzNaHxbh83nbc23V2Sug7UJNjrQu3ev4g2Ky6CQdtKCOX5MC+q4jx+zY4qotAUiIcSKjTWagrNPyNZWlwuAh6UUFsZOxWDJZ/1FBGoxsb3tTYrtDy30F7N4H6s5QG5hxNFsaBM/XCUaY9ERGy31SwkFtlK/36JdFyW22tbUrz3buMUJRzXbV0pzYlRvX9LuL/XnVaGnz6WPEAS1NELOP65a3T/JcCIb4vQRs+tqln4g1S198npucfa12UMMuIQlxavRa8zq9brSb5B4OYWoEwv0eA+q9rEHdWJOKBkOVNFBlzyFSDB8CAAXgdstbV0o7wxWGFQEwqumH6nib+o/Oa2/poS4Oc8Uel+o4+ET5AlcCKD/zVI7kNbO1Mp34xKjVvtcluGaS4awZiRZwWwB1Ua/Vei/ae0rmSftfZbeodVdeAsGLZuLD+giAVY1d98h7gX20IPNo6/e/XQbeePS7PzHB7Skn7sisv9Ox1bVVXT4LQo5C1DLyMIG6UsaLkGCoQ2Su1bH+/KKcM7gJfaLc9ZvWHO/bo4+ctWNHD+vnOEZ3B3t29cZNe/aFl+2l185LcPXkY2ft7Ol77OjSvK2gRqTxvINrikdueRiM6I8MIOVrNFnj8gL4VHNH9aBiPJTqh97jBYDTzN5vtdV3p+ZyfCs0Zccnp/gDqMFVNFn2fFXRfU0HE/GpujJTRPc6CtSVL8TMavNhiyLU9IuI7ooivQtSXD7PgoTOgWYf0leJkIPePugnAKvbtsXWnLIDPpcWevaxhbtM5OwOYCHSSGekimMpVki5bKYWuSfnNR2S1mUFVVPGlJHY+pfSxUY/m/XIEKsUGXwCbVbjlSlH31qyF0TG26OxrQ/27dM/+0t27o3z9rOf+VF7/OEHjBXW3BsqqpbwKFxdsokkxXLZew3kZqBTPsPZw77cpFXApfYEgruaOq7qtNHLmMGn6PBZ96kYGpGzRUVhw4ZoUpZTeAicsg2I+nVU/fQMEAoCFJi2kJ2ShTJBi7os9qm0r0AfX7p02V55+VUdaNxNAkL2L3Rpug3lZ8+SgWzmRmPtWe8VpeZdl0ZS4d7vL8iQAqRjiqlUs0zsanftw+//gB09cljtPduNkb1x5bK9/Oordu+pM3Z0ccWWMMqxifWh1MM0Ig01eHaZDQgANfvWhUVuau/+56wFucZBve7vWccmttTrSmhF64rWjpld2dq1KzfX1UfrblqhK8m6feo0YqCGU/Ludcu9gCXgbwF/aFQIcHYG7g2tveVI6OYNEqpljdY3jhgDMsDKLpaztlcFf+qvjvKP1qeysWhFKboOJOQMZThBpBTI0T/LfeQ9CKZkRMR6CkGi+7072wjIEJg3Q3CYGbUH4z4UxNXAfu7zyaUSxu83RF3KfsNL2o1UJhpR6Blt9NTGdDTdmtTD6JlE8hRtZDpn5VEf7x2sZDksPrNRDwjDElIlp+LUibM7v+L3pR5hWgWU8dk8jInMO/qOld9HuxSf289p/9w7sS8FtgRPM85ys0DrfuJmjQ987w/L6xjqBGCgVxEhxeoqQNuQ3WK2anj/kA8/ZqORrY72dgXMk0bLOn1Ujn7hzJXd2Vq31mTfHn7wATuKyKnXE1W2O9y3K9dv2jMvvGQvnANou/bkow/Z2VN327GleVtFjQjQYrEoGXUo3sSPs8nISshV6IFFOJIHXljXpXBHNS2NyTR8PXtYs2nUGCO0yGob1u0QVTnQaqaoqGPfIC4PDmCJCCeDjbQpZOFlEDAFSgGuig5DUBY5Q/3gOVDDPL4MilTH1QHudM4Osnuy2tHEdvb39bB58FA+h+c7tjjXVHawSG1INn0scihyrj1qOLFhS2ckfcZikc4ukvzv6bpIvfH5fhlN3u737/T15A6UtaUdWiVmcwcn/pcM0zh6RgW0e2P7zC/8ip177Q372R/7UXvikXutD6PAqDz6VPdwFeu4kCFq4FUtOiLhveiLmwXS3JyZ6eb3y59zP2KPzkuQzn/Pz51CwgSOqaBM/bTO0nhxzdc6lL5mYYqy5fuh+g8aUvuPSSn0Ag6HDrTyNV4X69FFD9F25TFisVdfeVVWixw8JdC6009tGsC1cS0JtBwUCbQyPQkNgouT5qzdYR60WaPrQMuabAyGttbq2Icee78D7WTftptjO3/1ir187pzdf/qMHV1ataVuz3B87sfca0DCTfDRFvj4Qv6IPo7gvmQZFJCwd2HeOCmoheOd3HZFLZSy5rKb2fWtXbuxtWV71B3DglHBQpQR4rStRIBeygkxlO6HnzfZluM6DMpfTD2r501z3shAIWYeA2C1biLYuGCQdL62aUGK7C3cpCoBptpwUKU7UDjdGULOmI9LoM/6yMqLgupgbKr6ZDpDwRqF4AigxbCkM9dWgCAXNa5VwXiUPgLcvd3Mx694iw4Uqpt+ALSarMZnBmSrGi2si4NtsjyejYaVY4g+k+WLQ9L1ErLSjWcfAeutiUxqCONUnVEkl3sv7295jonBjI4G//cs9+SIU183AlrEmGPvveYc5nOrJZH1F1oNP+Prw/SWM/Pxf/CpiawMceDBQ5ZF227bijJaJuZ0fExWYbSdA8hZTIw/k7JN6sO+gJabtbywIKBl+z10/312eHVFQNtsd1SbBWiffv5Fe+Hcm6pfPfG+h+zh0ycroJ3D1QfaVXMfsw+NhepAq38CaKFffSGEWjIUYzwt9eKigptrWb81Z31oprmWoi5oq067pq40Ci8egOjzWUYglWixCrKnN6nZpDUqgKp0hP4VH8TgkZxHiRP14ar+WQ0n8IMWoOVhijbeH9sO0RSzEIdea/KM1uzoAsOz55QdLGC7J9egGmireXAxYcJN+qOPVFd1J81cKL1nxAZOs/tnSqb49iB9e5jN+rsAOwOZqDhV+nIdhC7GUMhCzQQRGnTgcGyf/vnP2rnX37B/+JkfqYB2bn9fQCvhD+0zcZ1V/T4i2GyTKD/D1LNMQ5HMdmb+Vm+k6k9+M0qAzY2WNPTsJqwOjnDGcech/4z8O6BGz6HaLqI2VynURRkzjqytAw4DGM9o9+0G05AA2nkHWtiiS1eu2CsJtDHsnownBUAHAa3cizAJkSUmdWlafg4GWo0a6TCyb6wMuzncs9W5tj35vsckhBwafbRju3Dtqr3y2msV0C5jgDMZCWiz9q2Wl9HYhgMAzP+Iqo+MthSjCWhphYGdgtJmis9kZPOY5VNCgXELm0tae9Z3d22/MacWHwCKs47ipwJsDAminU1Zfeap0L86TEPpkIYwKt/ApHmNLkEwh75XZ0kE8TWA+LOlrMFam2PUZ/xxjUi8Vop1CnBUO4todB/oovWLnWQ40ykbjpYaBURRgtHfoarVZ6Okpfa1turssXqldp4FWt3/yGgBWk3sEdC6/8Aw6q8o/TUTGNZQPsquOlYvbXF+pJp9es9FMlC48pUJTXmCVF8vjHduT9zWv5kMVQaKSVt7R6wzAun5IZVFvD6MCZ8b5lH91yQ9cs7yjFZ9/XkWzgjTdFyFcKnxwY99ekIdljoOCxZxBwtweXXFZd1K591IQP+t5mrvMZRcHOs1JOhjFKZ9AS4vvjQ/L6DtNMb2wL1nNJVH9ZRuz5iCkED7/Lk3JMBKoD1ORtvvWhP6iyJJOnKk3yhx88gzWqX0ymaz9SUVu5FpKUqbRBM1ANu0HgpFslv6ahlSLMtjJO41tUeUm76zVRYSz0zC2spFJ0mj6EOOPrvphREiH8e0gqRwOmYUsy4roFVDkys8eZi7KB5HY1Gl0Mabwz23kkOYMdewI/NdW2w1lR0AtPN4QAdVPicaJmjuyl6M6LMeaXcnxZwHB+WghgwYHGijmlFUSG4Pqgd9h3ssZWIBtCnsqHqnFXV68FEBJtQxQLs3sc/8/C/bq68VQAu1h+WhDmzELSFWKhTmjorONLji2K8hz4MSbLmHZZwx9e+KdutgYyYeqV5zNtjO11fLzly6D4UTUzi0qXdSdWYPtiScCvWnfo9DTOMesQAdhuHAvl1nGhIWe7SGtDtipOgzBmjTkIaM1uu0bi+YQJvUHCsmVcezQJv3LDPaLjatuPu0cQJzGhigXWm27IlHHrXVleXbAi1rFqClRJS1V70f1wVoyoUuzPyp+xXakEqcRlCp4RPQAENrjnxyjzJaFMYxPUdex7sDAS3jJjgzEDXRduaaDPfEzhY9tfeEqleBjnQcfv65d7grXqH9VbGTvSdBuw9DycOb/1Y2KraQdVy70Hl27PVb3VeXvcbrxLoEUCUsdVGPgoIAWhnKtDs+qk8uUyHFC+c7idYo+2VgrNcKW8gw06nEOqr/3wq0edY5c9P0MxcWUfXKsTJa3RuU9NFHq8lJEoN52W4WaOv2Rz8UM+gslcYloGZ/Dt+fAtqp2tStJ8wUw5hlzzjTBLRVJutdKGBACkezZ9zZsADacZbuaqB1IK4/w2ywXVHHH/2hnxI5l0DrtmRNW1pZdhorxkmR5eZ4JhagVIdEWyOv9wCw3XmmhXj/GSrirY0b1m1O7MH77lVGyxg9z3rNrt5YV0b77CuvKTJ//JEHldGeWFmQUAZ3HwRLXkFNf0mvTaj+GkBLrUVAG44puubK7WWkhuakj7NGC7U03+1pjJa3F3hdoqJmeBixeMuHrzpDeVP1bKP7TUDg2aFHTW5SUfW9VY5NvimqbJgxZ3nyJpgnVYOXKEINADcoZHoB1aYARTzXsLVeyxZkDu5A20eBTC+jepuz3lFb+LkzkrfO5J+3ykodhArBQWno8c6wdeqnOVYSaL0nN/Nrf696zFaq/Go6h4z2xmBkP/3Zf2Svvv66/cynP2VPPHjaepQKGMenhkLZ/ruIpHDCyosQ3Rb3oTwP/HHENQQTUAJxdd+CWrrT/SvasG8FcxdnT3keS2RRDNmWNyyZpAwS3K6Rgz/HpwFM1A95Icw3rt686TN7KfkAQJ2OXbp81V569VWvaxKFC8R8drSEOGHtV2XZhdcx699ri+4aNQu06DKoU5VAiw0mQPv4w++ztdUVAe1WY1RRx/edOj1FHTO/NOuuMvKItMdLWt5WU2a0+bNcG59D7nQoQ3d3BLZks0vzfet3XWhGDX19a1AZVqh3nnms8/MCWhgeiRnpu44ODESMBCl8HcWx1PnBRnEfBJyoyFUrHYk9ST9hPk9ODKN1pxbXoRLGSMXrz7yHOg+yNSwyT5Wx5D5VKztKdk3yxQj2+Sxqr4EmV9ukvz73S2IqdSGQRPj3qPsm8GvEYwSaup6ggJM6zn2fGa28j1k/AlrPaOlLVstRmGKQzQK0MIZ6PT5DkXJ6np0+A/GNyps5vRKKZCZKFe5A5H9ynXo5xYfdlN+bPZJK8NPdSiFWWGUqiw//By8Z1p4FUnYHZU7CQxnPvaDDQjLP8ggIZ9+rOmu+9Qd/Sn202zu7Kp5Tn+VCGNiujc1DjCxXdnGR0YpiJoKKjBbioLfAGGf3TSZj3Lh5TabhZx+4346srUqYkRnttZsbqtF+44WXFZE+/sgD9r4zp+zE6qIdmu+p3iK7xPCX9H6/QlEsoJ34IGf4ci08pxYTEBEmEGlJcczCY9YuFpMC2q51NYsxJmaEV6bTqh6Fpd9wtt5ktpUPluerKQ6lGKZaD0F3q8HcN0P5R+0zPKTMaAtgd+rY6yIqvifQjmiHin5AaiytOVvttYI67tnCXMt66mVDYZ012lAqxdvncPZqTuStlzZ1nQctnNnI805Ym9TJQT8jKizuzHSN1u8W/8jHNNWOca1Se4/JaPftZ37l1+2Vc6/ZT3/mU/b4g2cMH7O50VAtRDKOUMDjYBttvvE0vK7VHPshVP4p457blH58w1c9z7e/Awdls9VPJyuQ2Xq+Zp4/bo5VzVSVe6gM5sNBCRZmDuD1hm8oras3rmscXJMWFIQocy27eOWKvQR1HNOYaKdj/2JaIWFNOENVz1rvW3sdzwJt2lOipmXC19uhjjdt395EDHXunN17zyk7IjFUT+YS1ZSdmGqURjHz813b3fW+Y9bKLWIoM+v3O5og1qDXdHvXxoOhDvqVpXnr01CgnlmzmxtDB1r1bJum+Cwt9Q0zK/Qsw+FEYz0BW8441MWdrgvTtraGtr2zEy5OTqW2O23rEgiMfPKPjDXwFkeA1gfkXf2/uTnwsyQa9IdMY9rb02eh24Lnq9aqAHLOVGcq1IzlyvLQjijrrwRpDg7Z55rZGMI42AC+Jy8EgDYyXdTMPHO3fKzdjViPMh0qMtpKLRwU6q0ZbQG00X9E9urZbLb3+PXrHE2QTJ+/QDTeJ4WrB2W0uc9S/DQNqKC4B58JwOXfCaqz9d0KaKP/V8FAkWypLVKqZg/wUww1ULLjrlYCWjLd+NlkZMrzsmQDGx/5uBtWbG/vKMKjLYAfWFpeFtBq0ACgSqYbQEu25g3k0CQ+iCAzWoCW3wdo129cFdA+8tCDduzwIWW0jVZbHD9A++yLL9s3X3zFOgDtww/Y++47ZSfXlmyt37MmyrnsNTToiaDYoKmyRsuHZZ5mmEBkS0wCo4A21LlkeMjOe9Rl6buTGIpNzmJwp6AUQ+XC0Fqo+tZKqjSpAp8NWT7IjK0ycvMsIgmJupbHSys4UF2uaK8JClNTPjSIGYcgbwyHNr4ZFBjRJUB7dLFvC1DH7Z6EXgAtAhNltNqkbv5fRVYCN59e5ETVgZLhW8C2/EK5IXIj3Alsb/c9mVLEdSCEkhgq7TzDWk2BQbZvccV4yEMdk6UMyWg/p7rfT//oD9sHzt5nPRSWDP6mbxa6TdSxO7kk2LrPS/RUx72YioOqjVtf+UGAK+BO2rn4kAdRyH4AVCxhRb1XLYTRUpPe4smKCSiYCc5jwkpYGW1aoHjWw3/T+rQ3Nrty44ZtDnaZ8qEgjmhcQPtqAO1cW21A0Ka0tbA/EmgrpXXR3iNlclDXmdGmPeXbEUMdOXxIYigyWoCW6yCjTaBFJwHQ5nsDAIABt5U+YN4/VcfZS+vKWh/YjSGOXE7py98Z2Gh3YGSUymg77ubD/dvY3rWtHWq0Tn3Odbq2vDzvbUH87sBsZ2fHARMdx/y8dXsuplrf2PM2J9VEvQedpKQ/3xVob+/u2s7WtgK7brttSwvztoDrUsvs5s2ht2XJwYuf3Rag8/vY1xJs7+7u2+6Oz+4GqEWRh4oYwSlzm7kfw+G+DXcHAiZ0NV3OSfaDxGy+mWklE9Cir+GMUxuWL879MF7R9cSecvtRX0dkoN6D7vsj65llRltTx7cCLcKnBFraezQYRslYsTl0/yoY11nOoi5rp1UQGyKug/aYU97Q8vUmnKVteR3uu7L/8KyuzsGogXPNtRAq9Ij1D7n2R7VYVMdjOWels1h2jcjPIW08CwvR8pxsfOsnf3LCBqKpHcs2esTI0gBagJVCuyIsgFbj1VwZqc0m6hgPWuiDhlTHqI+1ATodZbRQx48+fNaOHzksoOXAQ3WcQPvcq69VQPvofaft7tUlO7zQD6ClD01SAzenUJQN1YUxe2S0arhnQ8VYt8hotSn4h8Ufw4g90vJWH7djNOt13Lgi6Rqv1tQRGIdQBSZVBlJTNxJUlG0/QS/57xT1zTDm9q/XU3QEtEX9ILDdM1o2IUA7MdvFs3a4Zze2txWZO9C27PjKgi3OzdlSB4PwlizVEJTTG6cWy5jIIMeYVNnlPNakamcyullQdZA4mDp+K4Atf2/2Z8UejGM0XACt96TF2Cpx7ypeOLPBgdByQcauarRj+9lf+7yyJID2/fdDHU9sjjpd1GgdaH39lBTvrNhq9tryuvPvUsyUP6t7GuutDDgO+szl61R1sQx04gVTBJdBmgI0BDcYZjh9orXjIw+pybXUxwqt2+xgAG929ea6bezu2IRyDgKpidn5y6725dAw+kiZPxsDDtTDGBntQUArUAtv22RyZoGWSUqpOs72nkO093zLB+zQ2mpFHWdGWwKtgsIwE+E2cG8EOuOxGDDV5SKjzX7+BFp+vr+wYO22C1mGO0Pb291VIE3vPoYP/GELb20P5OMrMQ8+z+2Oraz0lc1yNgLoAKCGV9CdML9gvXkYPLONjYFAmP9Qn7Exx7Zn84sEM2abWyPbQO09ZLZuyxbn521xvm+MV15f35XwiB5qXmtre8uY+cvvr6wu6flub+/b1uaWzis6MABRgJYMdH6+o73MNe7u7DmgTxhPOm/9BcSibqoBiOpshMaOZ8prqH8bz24B9UCZs1PJPm+YCW0qnXFeRIuSCnVB50p8NiOGuoU6JujBlz6AlgRAozLGo9Dx+AL3vZIG/d7mdyDQRl07e8fL8zXXiIOYj61TC2hxhpb/np7ilf6gOMdE9cuFzq/K6+N6ytW1aiynarR0uLibYVLHqJGpU2d7Xpqo5DVOnaNPffzHJ0pxQzbOQiJSAnRpEcDSTZQvvW6hjMwh7DRjM12HG9juZrbqhumA13B3S5aKTOY5ceyowHl57ZBtbu/azc1t+9o3n7Hnz70uUwlae554+AE7ubZsS+051RvpzcL+zm9DeGECsLj9RGMJsa+ylUIsk5AgapDMKOzB1FAtH05aI2iwZnSU24dllOdUZSyM4vT0x+AIXAZobNASiPM3Ja5If+ZC1l6CqlOZ7jySUV1mXdlHSyuCRFB7ezLHwBx9U03vCD3n7PB8TwO0V3p90eJktPwN08ApLEOD4k9mkOr58xXxVlh5x+8fBEBv9YL5lqKGo0aqGipgG3c3iK3aPznnQHLoBNBu7k/s1373D+zPv/jv7Lc+91k7e/Ium+dZ02bC64hNcKAVzRvjxeKuRxIb/R9vddEHfT8a5sv1MPtjd7o/Wp8+OyVYjbI2lb6q/oo17R2siB/7Hqiocd7FdbujsV3bWLf1wcBavZ5q+wDt0889Jw0Fin9vIfINMwCUI5isgAw6VD2jDnKomQFzPmfSxplRIIYiZdrFea0FW9S08faOnVhcVo02Vcc3RwOpjl8/f95OnbjbVnsLdmhxSWIoDQgvitkafFBkIHyPUZrdLkrpsW1tbTlg4MrF2YOVYtOU7THbFWBZBIhwvRGwmm3vDOTrjIjHT1PPdLxv1e9pisO89ufJhGfzrsD2hDZaIDXJbM5ZA/qEN7cEtDB5OSEHMVa67LmojF5k+qLHVSulaIoQCLhxkDOEXBE1VXdzc09jZWbh7Zu+21h47u4OFSggTmUkpYApwJbnpK/r9516Vs1bZwQiMjdu0PtEjXY2o1W8G2KorNFSlwVkKG1xPzlb068gExlWNu+dgzZSyS3znlBYe6+xJx5a5+lHEDobBVqpMJ5R/VcZbbY8FZuvfL1yD5YBL59dzF9Q51oWsZmztKdebXqHYyTgNuLUsKmUf4OYprjn0TqVbAvvm+2BjY9+4idiqIB/eB4gQIuJBYIKjCwA3QpoOcg63fDvHEn5CtB2egtq3ZH6GLqC/r7BtlTHAO1dR4+4yGp1zTa2dgS0X/3G0/bi66iO2/bw6XsEtPcE0KIM5kYQzdeTI1jwLBS4NN8wFOTLKClBL/0ttXBD/ZZAS8SlxZeiIQ3+DUVf0Ueb1HF50M0KX9KOr8j3EsEqYRT31RPd+pDMNUGWoe9JVRp1v6jPij6GARgF0A73bD08W3nARO5HF+dtWUDb04ABAe1c2KqhukY1W1SJldXm3Fje9z3gTH6GdwrVVUYX1+L3N3qgM7JM601ZqYr/jpr2NND+6u/8voD2N3/1l+3s6bttngyJUW3cUgQqap9wgZxo2lQ7VCZwWQ1+50jrQVFK4N7576fhCF+2gAAAIABJREFUJ1cwK7LLwC7Xla+7vNMef6vGLWcbp7WkUh+P7erGhm3sDmyu3xfwnr9yxb753HPW6c3L5UZ96SjrCYYHu7pPHEDyLxdVPQ20WaN9K6Bttj14nezsCmg/cPaRtwRahHvK0+Og1doo+hvz8KXWSBsgP0Z2KVBiOhS9nwT7cj3aU9AAXaoRc4x5k4m/T81RwBB+3vm6AJNWQBVwJsNUszh6FvEgpgCBfQ2jRcsZgKO2GbceTDHS3nDgjKAoTNpi9tyLQC2TsAujakoUamv3PHaWh3/HtlPgrj0Q/bbq6vEWL4BaQZGen1PAMqUIARn/LgpZnr/xmXKessK8sDp9l0ALjSrcCKMcOh7IwDlrAdoELwWTmXBUBkDB3cxmoykqLZ5LdntM7zI+UDGBp2izy59LSroEcf5d9zR0O1IiRXuPKuPhOpV1WvUOj729BzGUDDtCdU1W64IyD0pZl2VLXwW03/aJn5woYgtDbXH/vZ5EUZrsgu8w9Ey3owfKz/J1j36JivcroKXuQa1WwwloCh9sizo+c89JUce86eLKqq1vbtuNjS1ltC+98aY2xSNnTtmTjzxopw6tqF2FeiM3Ak9NB9ppMZTeF2cODo4s7OsO+mEUhoAhqIl5iVEPkiMUDf+NicwsfEEcDLRSQMYZd2BWW0Zi8pKtC3HCT3H2NWNQgVPYLWoMV75FLED10NJLyHNpNvVwt/dHymip0dJLK1P0uaYdXVqwlY5ntOoRbuDMEmrePI1LoFWW7wKFOoC4U052ZwB5pyCrWxkbImfOHgy0zkS4g5VHAyofxOgzuizJaH/1d//Q/iKA9qFTZLQTa48ZYIBZO0AL5B4EtKFxLiZCvXOonFZJv/Pfz1UazyI2uDZ6vFiyKNUiLOhmAa3EXD55hZ4+gBYHpI3B0Jr9vg6INy8F0PbnJeSQpV4YsQAE3KfMcnhvgFbsVWS0PvzcD8rM9LwtqikxVGa0AG2Z0b4doJXVqihPV8P6gRcubRIaTnxyE4MKcDKKPuBs2xngDaxsOE0ffGKSKE8UwaGyTcV1lnN8YhFmEnFeRPaRnRWAXs7jFSjOWECqds21kY1zlsQUHTFoUtt6a41bMHqLjYY1oNBWauxmGHjFlwMTAFdl95G94nnsG7VuOXSwj04CTd/yPaVSXjg/iS2SoZDPq852TH/tCNlof9YUqHeX0cobOTQsKsVJB+M9/LJgDGe6XM9eevCAOde3nLJuyVRdcMbhnUxHTcCVJ44HyWl6k+fKbNknz5zMlrN2KjdA9f/WM4EPEoHpOYs69vaeBFq+NiaACn+EUhBVnnP6d4DWZ1F6RIsYCqDVHFQeAk3v/b7oGbUaIB0P/2NfpFBRpowWoZNqtQXQzrebFdDyAQFaMtoE2hdee10G2gDtB9/3UJXRAhpuaRYZDYIopebeQyt6g8HjOoAjK5E3pz+I0nhCbSLqlYVuxXYRKiVqteb9XxV1nO4revp1KJsHXpVpxPNOF6n64YYJe0SPVUmgGvoeqJ0K00oNExmvmuDZkL6IWYY79NEyhQUx1O5BQNs1mv/7zYaAttes22Zil3oGFP9wP3yknXuFvluYrfOrdwYxZUabVpCe0SZ1HCAbNaMEWpl5l0A7mtiv/8Ef2f/zF1+0f/wrv2RnTx6V6pjwUMZnirbZCGnXlnXauiaT33tnn6D+6Wjoepe/fkDPUQmkhfXn7Bvk82REImudQ4CDD6C9fOOmrQ+GymjxAn/z0mX75nPPS0MxC7QAwT5m+yk84VDZd+P7BFrRaHGgap8EkAE+AC01WgHeDHX8doCWYBegLQ9BedBGlpDWjMoQMc+J9iRl4O2WDcZ7ou4AfT8boEWnZ40miKOS5lNp6InmiCpt9DaaHOZe3X9f3Zn5V4M4CnqT8s3OyLNkQJVSF68nGhWVEurkoHIdTDDC8Hq79gBBA7xkvCbvSIat3kuZ/6Mejj7UOCey11YOT+qj7XrblcwsYtCEphr5NSDuUqiqSZFOh6ctIfUnTIHeC9Aqow32CbAlcUn7RdeJ1CxeqeQVDR7DLGqmJjLuQgvj6ui6ZFedHZH1Z9AwW6J5K+pY1DlrOdywfJqbl2GSyvahDYDsRIJUWCPqtHxmqc25sFbHXeeKmdQlO1MFkAm0LCgiMxlqq9ndgVbjnDCfbrd9RJBMALyPlovrIdvjIbbdXnG4H4bZQR3PAi3UMTXa9a0d+9o3n7ZnX35FhviP3FsDLRmt6oypBokJN3wA6rPaHOHdgs9qDibWhcSGSRCgj80jTAdaqG5X8nGjzTp8PageLcQZr+O8aYm7Se8mOKkeUxyOVY0hMDrr3/xeWjV6baGK0fT7vtkdENi4lYF1Au3evobUJ9DWNdq+vKHpo5XFJM8khA35uqX3U+SHlWGUmq3fPUz4tb/D3682RVLHYZpf1minrjOGbCJ6S6BFDLU5MvuNP/wj+/Mv/r/2G5/9H+zBuw8LaHEHoo/WDcWLPuwSxGKu0ju++Fs+63ujjvMy/FkVaykOmzADve0d9k/XlJ8wgZky2vV1W99x6tiB9op949nn1MMO0CKIEucDaA0HGqOWdSVlkDNAm/FmAoQOKXUduAXjbI0W6viuhSXVaFMMdbsaLWKog6jjpHN9UAeDJfzMUb9rKIO7/a56h1tdJo5hRUmbjQ+Kp+8/Fadkn5nhse0w+FBgYZOYeBWUOfQyLkuUZUgWOt5HKwMNaGfU0FFe43v4DG8OB7axvaX9pJpsw2yh19MoUblbhTGKwIh6YGtO/2jwCMKvYd0exM8szPeNtibYir0hamSsWTxD5nPRCpkstw73RtN2dgeqvZLJQ69nkCIHqeyRVrlNJ2U1Ns4Nvagpv8uMVoATtfuo7wK0ab2YQJvnWtXSqOQogbZo6I9V7uutOJd8McQ5OXPaRHb/VkBbZruZ0Sow0BzdoPKDPs58m/PaHQc9oZMzlGhjB1qGUxgzpgMXZ5XNGUBpbyd1LKDlQYZsPKljgJaify4Mp4/8vzU3cR6dK9FlTw8doBVNEUC72G1NUccA7dbOQED7108/Y8+89LIk8Y/cW9donTpmZF5OhPEpEnUfLQ3ZwX/Q4J4KtKooHr1biFWICtUjFbXaCmi9CA7QxrHjEV8sxIpanenVKHsxfQPk4egZQLlA8l4pMq4i4aL2oyEZTuNJoBN0MhGqaBmoJjbSaGTbjBRkOsvuQPU3Hj7Z+eH5eYmhPKNtWg9FZEUdhzl2AabKZqO+p3c9OKl6+9A5c3/ezi9OZbTxC+lz7Nu20t2G3tjVhQqvqMXR7mRmGwLa/9n+/C/+nX3+s79oD5484kA72pcVnLIbJswkezAFtPX7vJ1rvt3PvJWWrAzUDnoNMvrZQOWgCP7g989PhvrR28CoyQK0UMdzvXnZdpLRfuPZ5yugdbcsP1yHuzvVjFytvwDakjr2QCysQoOS9Lojdq3dO1LHbwW0iKEULBQ3sir7RPbKuwMIvCeAx7QcQLTHrODRvhIBTWIaDKUc5jNwjiUwi3rmUMVHmXqb1Ld+LuDprnGDiF0GQxswrody2fy8FL/8GQwmUvvy2vwhGUGV3O417Mb2vl29dk3PUHO6mw1bW162pX7DdnZNauSkxKm3SlVM21A89K2hjzfM10bEtTjvKmFMrW7euKlasyap5ehSfCaCnhrsu9BLE3k0eYi+Yg8cPFhV0dZLWOEMlUEMP+GOeO8eaGGZ9PmiBzeBlk4Pea1HGJ8rVW54KkO4f7cnxNM7YIo9zNLcVB09dwOiOZ8op1eZqdHOUsXlHsqMFm9s7lYGMv5cfMXLOCYGv9TUMcM+Ypwg52q7q7M6a7N5Hbnvk/pufOvHazGUaKEUQ81DF3fdKzaja6hkaBpRNZ5mk9Em0GZGSzQI0O4Pd6Q6pkZLHy2/k6pj+toA2udfPadC/cNnTtrjZ+8XdYxJPkCbGW0DZV76A6vvSo/XOXzmUFZA6w8t75UoAB5E1k3CxAHaODPaFrRP/NZBQJsF1Mz6yp6uOtBKIs8fpYNt9fQLB7LUSsfPaQBJmGwXEZw8kFUXYByc12jJZjeHQ7uxs+NWclCkc007srBgq8yV7EYfLWYhUzXaeuHwbwmyKSGYbXt5J6DDJ6Qm/a4z2thi2oRBGyfQZouV/+1AK+o4/IAzo/3Nf/q/2P/951+0z//yL9iDJyOjLYG26etX5iDlh5PCEC/sd/KJb/3Z9wK0Wj+3BVqP6Gcj9ekriN7jaJyXH2tRo02gfePiZfv6M57RDvfG1qBurZpkw3a2tyoD/xRukNG6+1QaY/ipnpmGAnJchwA/TPHvQB2/FdCS0UId5x/VgMle44wBJAWcmGNgmYi5+2DgX5NQqGGdLlN9aHPx7yHeqn3FvccREJrv9xXYorTGH5p7i0Ukv8vPALK8H+9PW0y/T/3SR+Vt0x4E0KoFp2eMB2Vu++X1Pbt87Zpnk3izj0d2aHXV1uYbtrNntrM9rJS+Eo0yM1rJgR/kErFht6nB82N9f77Hdfre2txYVxuXfK2L+qoYMI2WbGr8nrQzMRe8FE25SGouEgJXc3s2T+6S5/jfDNBSnxZ1jLWtpqE5yGdGK7YuLUZpQwqg9UJR/UeCruJQSZBWzDC1X6Oz4jYH0O2AluupqOPRvgNt4caVojESOHk0QBuH13E1SS2p405XnuSzQJs4UAHtR3/gJ9Te47Sr94mpvWdxwUdtEUWKHgjjihgR5VHHRFEl3xWFhB1W1FIAT4CWr5w+ebemeAhoV1dtc3vHNkUdP2MvI4Zqtezs6ZP2gQfvt7tRHbMpJFYiK3Gv21rE4Aq7Gmh90eZx7w+oHiacnVtep/U6RgKt5mBinB41XZlWFDVastop6jgeaEn6TtuL5W2sDybRCR5vVRlrLqnqUkMIkgKAfLgcnKgakZTXQLvrDjd4OMuwogZauV7RskSN1iG/Ek34FcQ/hVPLe23vqUQa7wCvDgIPz2hrcVF1rQoOQgwXk3I4liWGGpn99v/0xwG0v2gPnFiTBWNrvK8JTd7eIxfcW4A2n1DpWvMOPkL1o+8FaD3wqQ+Z+hBJBbqLNG73xwMUt5nEnUn91iNXHatG2+vb9v7YHGifVQseKtcmHuLy2W3a1sa6j24rmvuhT+WQFP7iel7Rw5uCqARaaoSkLkMc4louhhptb9txVMePuAUj17axP7ALV6/aG+fP28kTJ22lv2CHGM7OzpWtqoOtdCIaik5m1rDBAAMG7/3sY80KoA6cbuW6MKyIVnYb7mHe4UGC3JoGDtJU/slCV5aXlHHu7gx8tCBZKOdXZCRyZ8LMIkaF6jO2WzKKQOmsKUlVRjtvrW7TbmwO7cr1a8q4ue7Bzo6trazY0dWegcsYdA0H7joFmGuFawKOj93r9eeVjaeQhu/LOlG9ry4Eo9Sl+jJM197QFc56JE2bX1hyIWuIodSOFQI3Lw0MNaUHHYwLxNw7WeeBRgK674EEU5Vl4rRhRQJkacGIhgQFu+wsJdRyX/kEWs3+piNF67ewpI2hGfJ81mzXPJluLZ1of0Qfb3WaFUirTFqRsn/+cqfkuZ0iv7Jcxc+lZSWe+uCBGxZNt3YKZWJwQJZlEEMBtpoNzvt3ujZgytaM2njWG6HxrT/wM95HK9s1n/GI+ImhAjizpK9npbyLB6TfQTlHzQEpPUX2WBBO2RClDdQje889d9vJu09U1A109OUrl+3pZ5+3Z55/2ZYXF+3+EyfssQfuszNHj9hyJ4wXoHRStODVBQeLcDfSIeOeidEb5w81peBubgE15UX5BFSmDnl7TzycjPD0uul5HIKqio6oo271x+b/OMsj/EqgSGAtKZA8LJWlTAVwvvn8T9pHehSF5IvqEnQx2Sw0IAfo+vauMloccI4vLdhSJ8aCSe1n1sEVRsEGk0lyAfoyrANC/++QGtzhML99yufP4c5VxBpUDwaM6Xy4CpemJClV+1bcHx8mYbYzMfvDP/3X9r9/4Qv2cz/5Y/b4g6cNhmIeUBgN3f1GmsIgsGqSIdvmPfR4L1ntO03nyzudC+SAu58GI3cCf701IiVNsUEB27DdycQur6+L+bBu14aThl28dt2+8tWvWW9+SUBLmYipPjq4Gfw+8tpjDhCgBrpL7XY8EYV6c2NdFoR9aM2lJdvc3NReJhDn8KX1DwBgP/UYLjAc2KGlZXvfQw/ZsWNHbYs649ycvfbmm3bh0hU7cuyYHT1y1BbwJMadLbiGMgNx68C5CqAAMoaS8MeNJfZU68TOEBAFdOQgNee1TECW6wSwldG1XAikbRFgo1GUsEeh9GUQPL+bAiyuJw1pSrGLDnXEWnNzto0XM6s1Zsfiz84/CKPYH5x//JM1ZPpovcsjhgtoNGBH2Tmvm3aMPk3Ga+F83QObloCTPmI+CH4GBFn8PpSxByFD293e8Yw/2ooyoM+BBFki4Gfo+IDZUcAcdVwNA9AkoDkPDiRAdEZJTNvI7xkgy7rTyRWe8jIEkuOei418Io4feKwnwJn7rmetjDFD6nqll9sxr/WgfaAURiLq2VOt/ulUJCfwOgsZQ+cRQjXGCjC03mLIgG9p/3+ulzWOMx8jWRGlSnhIWY/ZziiRk3Uphl4IeMW6xDzaj37fT0Qbpys+oSMAWjZUX/SxK/2maYv6xCJDlXOIbBF9rBaqZagagG5padEOHz5sR48d8ShVdYSuXb16xZ55/gX76tMv2OLCot134oQ9et+9dvrIYVvElJteSD2fiK4EsyxerL38393qiIXg0Z1rZrL5328+tRhuoJriA0RVBI9xUyzmMtOrfq7IAGczwwQsriHnu5ZAWp7dde9mXYooM2IeV3nS5wCFBFrCBGqzm4M9qY83dodq8SGaojn+UL+tPtoFaj8a+I7ymMNLZHvlJVxXSzz7T7I7jAnfHdCGF/HBWDP71Vt/KgOSfHPPLvPuVIRRqIbrK5VIIYD2D/70X9v/9oUv2H//k5+2Jx66N4C24UCrJn2n16ogg3UQtLFKC2+Vkt4J6d7j96YCslsqVfWLT1nYFe/pQOtfGJRAu1EDLXnbpWs37Ctf/WvTAIAhTk9+SGsqDIdEtPdksC2AYQ92Ovbqq6/a6qE1iYuuXr+mXtR7Tp+yjY0NFxwxU5YWE/YZQ9wZEADQrqzYIw89ZEeOHJZ9IVmbgPbyFTt85KgdOnrUFjsdW6Lnkj1ezPTN9h7OEn6X62y32qJ++TnoYc2oRXXMEPsYCF+Z9Uct192cnJXSuRRAWg2OR+FPW1Rk9PJSDsAWEyVXLtoXA6QrnUUE8wgVhwA+vu9hzLCPS9JEYAvjpKBe5v6AlltH5og7srrsr/d2qVv3SAq/Emg11YnirRTKLTnnke2mD7Rn8k6tIyDjM3sNNSdVBbPmdQEFAek3TmCuzJS2x8Kww/3j3RgoLRjTix3QEcsRfgWcOxKchqpXCVowprcAbYD3O5dT+pqn3DQKJqyGxulXy77Y8vs501fnY8O98Hle0vIk2xdBsDv0+fQedX/s7Uszo7KeAv5JRd1LIIjJidzUoMbr3vTGf/5xHyogkGVRdDvyPIY6JsJbX193PjsK8SlKcNWxi4c0iklAh9qPh+4ZraLOuabddddddvLkSevN9yvDiatXrxqtPV975TXrLyzZ/XcDtJnRtq1lDrQT6rEVrjOlw4v3qm1pCD20QdAO4eurI1pN0GS0YaIdQ5U1mk0eza48rqdkOBDntIkqSZ45TGejJ7W7T4Vg07+QtE75Y+V2Yr5uJYSKGZhpZK0IstEUuG7FAy6BFsp9rduy5V7HhyRAecU8SLdpyNlH5TWl2Zh/LV1g3gtm3Ho85FfunO79TQDt7//zfyWg/bmf+ow9DtCOR7YgteXfLaC93Z26HchWwYm3uzrQMoWLjHZj3a5vb1uj1xPFDtD+B4B2YUlASykI1SxK1RHtH+opZTCHu0Dxh73KOXD9+nXb3t0RoMFykSUCTmfuu9fOX7hgCyuryqgqoIXN2t+zteUle/jsQ3b0yBGBJWfDG2+et/OXLgto144c0YD2ZQ7l6eq5nyvoQdAn7OwInMjOEigTaDID57VTjZzZH58hzf4BZs4nGDqC/fRP5jUVZIT7UwKdU5IOrgCd+wHXYrCs8VHj3IYRSO1DBJ5ks+kwRz2Y2m0CIckByYYU0c2mHLXoMPChAjEVSHSuP2Gyd89qPVhU6Sv+mxouGaxETWITg4KOwQOcbSkA016P0XCKz2AvK6CNzJP3j1lpYvvyM6d1In3BJC8MQiCjNerQnrnxe5Sr/lMD2umpR35PM8v18ah3BlqerTJXXLACaMlqE2jJaNNfQnPbKZ3wPGN2s54z9/6//PTPTTTqSW07TUnl2WTy25ybUzQr8QPOLCiSu/D9XRXoidZW5hedKomB8Xio8jpQSSwSgHp5edmOHDmiTFmiF3r9Ll+2Z8+9Zl964WXrLi7Z6ePH7H1nzti9x44qo52j5sONKKgBFhtLODNaIIO034HWvTTVRlOOsiNKK7JTr9U60PoMQl9kOSIvnUwyyouXrMIkr4sFstJ7XBG+BVSlpNARv+oDqw7HInJNjNaEmsgzZXdWFeEb6p9FRbo7ngh01zE/JyvBgrGPECqmESFCwB2KWpky+BQ/lTl05udxUyREuQM9/DYyvoN++46EcnE5JXX8bjLa3/uTf1kB7RNn7/s7CbTVungXFLaWIkDL6DKA1iZ26eZNu76zYw2o4wpov279RQdaDgbAEaDdVwtK1Lg023avmuFKpnj69Gn70le+bAuLi8okjxw7KtCFvlw5tKZxc2S0EywRG2S0bRvvDW1tZdkePntWQAtYcpa8Ier4sq0dOiygJfsFaKH7EwgSDLLf04fTcxg6aJRUomcQvudxkBMoRmtOq+Vqfjzcyb75g8K4222r7st5px7SkbvCJTCnpSqsXI/xPwD2PpTsQJ/bRVhOYyNL2dpl6MCm7WxtSdS5trwi1TCINByMbLC9U9HCXoempcip4kkg0/YIQB3q+jP7zgw2a4xclycucxJikUATE+3uDN3rumq5crMLXkf1zXD9yjWWPbRKRBTAeAnNB6o4YHISeaIRQbkOUExfmqKOHWihTye2PdxT5q+Mlnsf/gQYFolJrDJ1n+Ob1HHdU1u5jr/jWD9776dPt+mMdipQzXUeBh9vB2hzTB5tPQAtZzFAKzOhyGhFL+cwAYncvA1WrIImXpg1vr4/mTAiipmWKmpz4zV71o/fsOH1PrQwqhe4ZcakH/KHjlQbYQKvzZeH+2bnzp33xaOItGcLS4vW7zft4sUb9tXnXrCvvHLOGt2e3X34sD106h47dfiQ5qs2RlC+LGoeXzipCGg9m/Xh5RTfAygj6vTLSUu3lH9Pj2piEXk2m0OavYabgqlUvFZTfALIWQmphhMlHBx/qiZdNOLrpQKaonh/KzWUUFivMV4WMZRovOjf2tjF53jfdkcTAe76dgCtVMc9W+p6Rssip380naHm/LZNT89IWC1SqLfKmm63A6ScrF7nVpSYytJKAVbxgqiIS6B5p9Tx7/6zfyGg/fmf/jF7/Ox91i4yWoLB8dh9svXs/MH8J0MdV9d0B9r4jqdPKpYFtCZQJaMFaKnRArRkupeuk9EeDLRQx9n/x8FM7XAQ5vNuVDG2j3z0KfuLL37RVlZWtLfIdK9du6YMl3Fz6kygj7Pp4zEBWtS8j5x92A4fOqSAG4B48/x5u3DpkoB2dW3N+p2WhI+YBiTQJoVa1tY07lB7NsbQZHamdkSmZ7lPcYKkLGDbPnlnZ2dPQMvnIOCnlkkWmEDbsaam/PCziJdEVU8mtri4YAv9OMfwSt7e11xaKYPZb6iOO2bbe0zo2bKNm+tKPNZWVm1tmUTEx+/ByrHCiQG2tnfVw8sXpDxuNm15zVmH3SET1LZjVnBLtXHm6fK7fPrtnf2g4JvuPc9wDUYD6rP4/SER4lyLZV4Jx9x7dEbBHkCbrJ66MHByyuk9RfDl+9zrqbSyQJdKKc3kogJoAWy85KU6lj+zi4z83HNPd9gUmJMEWtVo7yT4O+D8rJgHGf7XhjsH8WiloDW/X1LHmj53B+r4TkCb1ozqaAg1d4qg9N8xTlH3/rf+r7+YZBTLZ0bYJJPuKOCThQqdc7EHpaPiMllVp1NP/+BIC5cWJOc7uzt2/cYNUcfHjt8VsnZojpZBHX/jxZfsr9+4YM1O1+5aW7Ozp0/ZmWNHJe6RByoZbXK50cKjni+HW28SV44bAqOC7vDit/drVRZdcbIpkw35uea2ZjN5OCqp9Buiq3BL87UQ/6i/qgJaqO06L8tFkECbzlHlgVlney4wKBdI9m7pbyJ1Zq8OvL1nyAxWWILtHRXkWcyH+tgvdr1JXsKSsGDkDUcok2u7xfJgz4BhWlh/67F+pzbZDAZS6a3PEXjrnylUszMgmz+XG/hvAmihjp94+P6/c0B7RyAtvnkwa+ABHd/DmEIuYgArGS10LUA7Gtc12sUlGSRwMNO6R0ZL+YXWkjSs4NgqqS8yOXQb/8Xf//v2l3/5l+qpv3Hjhp04ccK2dnaso0Mfunikg7VH2Wh/XxntI2fPCtwGu7vKAt88f8EuXLpYAS3CqaVOS5NfSqDNuhrrJAVSCRbVWom9nuArd7vMIihzhWEF1y/wHI+VhUpQVLQMYZ04jyHPnNnO7r5EX/zhZ3u9lg32PFuB2uWcVGuMjCda+kfqU+qiMdAApowBCIzK6yHqpIYTY/i2tjcF1ik8Q0zaWehXDklqTYIZmJsTmKaimkSIz8D3BagwiiG1JsDgeVaCqRg+wM+RkeY9UdIQbS2+NYnmYQriLFQtNc17XBeTU2w4/NSWQ60yTCqGGn5utovBR7BnCbQCWwIoTUhzoFWeLJWxC8FkWFEVrm5fYiq7PqqzNQWqeo07A225bkqg9ftDHfvOQFtSx+7O5zVaMlz2mywoZ3yOeW19vvG4FkNNQkPwAAAgAElEQVQ99d98r2q0RBmq0fa6ongRQimzbbnyDFWdxj1Rb5ArDI5ME5tD7RZKP9VtiW5pvdjaso3NTVtdXbPHvuVb7KGzDwupNre3FcEQET/9wsv21y+9KutGAe2pe+z+E3fZSh/Q8MHlWqVCvZyb6MV1oLY1cU9NKV9j41V9rlGjVb0lWnZyk6Y9Ga/vNzoXmy8Of9vK2FG9elkHdvh2V5PxeN/arahvFGo2PcSAT1EnM6dk2bLhlrI12KpeHo3SrvQDaPdsC1n5aGybg4Hd3NqW2g2gXem0bXW+Z4scDCgcm5hw4I4krzlNV4qW41pmVJSV30sfaQW0RUbmIJqGE05flS009b1wQcl7zWh/54//1yqj/bsJtOFhW7Als+B7J0ZZPcYF0FJeUEYbQEsN7WLUaLvzi97zN6LdpefqV8CDGmW0SKg9JOq0rtZtqWWGv5966in7whe+oGyLeuf2YNdatNdAQ0cbCuYzqtGurKhGu7TglDN06YULAC0Z7SFltBiuJNAm1Zl9h9kLKmDLGxBRX7XXY52VlY88mFXKwrQfX/BovUgFb/4MZxsvnZQ0LU0pfsrr4GuZZafyOOfysn5p9ajOFwAEWh6w5Ryl0VYTgqidjkQ9yyhDtTy3QkwzDT9yar9nNwRhvJ7XlDM4yM/O9xCIMcYzfaulqmbbU6MNA6IqiI8ZtN494h7SAK3YPfWQ+nmb9HGW0/y880lS0oyMJzp7mIIk1bGGVNSqY7oeFPAnY6hJRJ6hiDougNZJ6jtTx3r+Aayzf/OyI+aTx4Y5UBlSWtweQB2/FdCmGMprtKMKaPlvgBbGCPqX60yRngKL6M0mKFIQ+e0f+5FJUkSKTNotqYaJ6BBGMVBAEu9CxUafl4CWF2uhRPMoGGUho/XIiPlvrMHW1tbs+IkTtryyKnqn0+3pa5cuXbJ//x/+yp5/7U3DkOLI0qLdf/JuO3XksMQ9Gl9EVguf4eGYK4sjo4U6lhArFMVO29aRUUbCDrQeVelx628XD9Cnx9Wrfyy8QRMYibJZAm555s39HplltOLqQRrMtVQKoUFpcybqpHrfOuNLsE3qtcwGnT4mWvMh1QwTwBkKMwJcoUqgpRVqdX7elhkLxrObg75hqotZY0Sj/0x/2UxFVsNM7pBWFdPLbvmpqBpUCuY8EH1bOYDASFQUfLAE+ULT1HM85neoOk6gVUb7yAPWHu1rPi9iqL8N6vhdlFWr+5hZf+me4zzArX/ywCu/k9N/VKYho+XgH03scgJtp6uaktp7/uqvrbcQQBvtPRwO21ubboDPvOkw7N8N1Sqs1n333Sf26ebNm9p/Tz75pL3yyiv2+uuv2+rhQxryAAgDMOp1Ze8rowVoz6p1rwTaS5cdaFdWV9SetojZxNjrWWXGldaBqlHmQZtsSQbVYbyfrj4e43nZKMVB1RjLgpqpgJN5vQrkffJKtjLyeQBcKG+54hWKYA+EY550s6lgg/NFNeQYZ+dj8jw54TNxXvI3qmOZaciS3R0r6JZVh2KIr7IGnW0+BAHZMyzdTLYx4XdAe49qe7WiWJk3PHUCbXHu6cwL4arfKxc/ZQ9pTtvJvxOQtfZ43wBa+f+i65k0ZOSgZxfKY4BW1rYkXwQx6gcO6lgDK+qM9u0CrYAqnnn57yQ8bxdoU3mt14nsHpgnD3k7quODgbYhy1Pc52R4Emr4tP3iWWdLWuM/+9hnfEweQEFtFK6+3ZbqmFpMRkmiO8I9Q4uYqIi6JjZoyoZ9QgTRLS+HrViq/e697347dfqMNiSblR4+xFBf/cY37evPPa+C5F1rq/bIvWfs3uPHrB9iHkCCaRflKDeBZtRoeXwU8ysgK8Auo1ZFnwGuqdyrHxpN1og44rNlZBeEnCjkUDRXh4AAPSf0ROYWi4CfyYVcydpj5JeGHOSSK2sS0i7UxuIpTBGINRq2M9hzD1tls7T5DHwYPAIIM7df7HtGiziKaLILM8FNwRFHCs4UJdR1d6e+1d4Y92/6cM9ziUvNf5+lkWs1uE9HUj0pXjfr3GqXylsWKFLdvqbXofPP7cRQLiGpB0ZQw0aQgTvU7/zxv7D/88/+zH7q0z9kHwZoEWSgWK8mJ83ZOEdpue+CMxYR0as4d4c/GabMOkLrQJ+te5WfZSZ8mf39urt5GkKTCEsH5aSGk0mpf88PL+hMWCYAFWHSeK5p569c09xiZhnzNQwrnnnhJW9F6XQ1bQQBE4Km7KEl+AVMARe6DfgeoshTp05JeXzu3DkJo27cvGnf/u3fbn/2Z39m80uLotAIyHnwAArgQq/n6ZP32NmHHrRDhxZs4+auqM9r16/Z+sa6HT58yI4eP6ZaLsGh+i0j09KjUZ/rOAYEuKI4F2FmNa6anei9FucXPBMNCo/vkXXn4ZeHXWaFqVruLczbfmMisEwxkejhAH2mGLmDlgux8vV0znXauveaHCaDIrc4dMB18SiZbGbTucc5J3Wd7HmYhcacLfaZouwq6VRPJ9Vdfr3MrLkGgDdFI5mBE+RUwMzziIwuBwrwegRFOs9xlqIrI+rfGieqUpqvtjxXlZ1JnBk1WoR30UeLSYrej9q13LHmXBDFv8fAeb2nt+qqTps1WneJ8rpfCaRlkpRK6qqEEG1K3uXi7KKuNnqBE1CrrRhmHgLo+GJdSnSg5TPDQuicCqc7DbZAdQ4DVKiO2WckPgCvbBk5B4KuTzU7b5NtY1Uf7ZPf8ykZVgCC7m/cUn0WkF1YXIiaa5g4xFQNjaHi5sw1bV+HZfgkS4RQAy2RFakzG/TE3Scrg3c2AVHy1599xp47d0436ejSkj10+h47ffSoLfCwsHfstGx/vOc3MydshAAkHXUy08wHldFvPhg+cHWuxnB4fUFGDhonXziD+KuKmg5aCqAqkUAAGLS0y+prg/YMRnRvCsVdgqw3oZf5I58L6qc2w1DzuK7P/Z3dgcRVpXrImAnwNRbEeCzh2CI1WqhjBGf0QbPR9Rm8BqMRgGWtRGIxB/hb53H621f0Wk7fOCDNEgij2szG9DgkMzuXE5fqNNk+UNPKorNpG5i+vQf20b4doP3JH/1B+3vve/D/F6CdvTUHKa7vBLTl99yDrXAki/VSA7A/H7dvaWqkXXuuLZtONjxG58yfxT2M1jBqqF/HGOaFlzS9B/vFqzduqL2HfTgY7EoVzMEN2AKIULzUCE+eukfAS1AMyNx9991ioqCWv+M7vsP+5E//uTWivLS85LVYAHx5cUng8eAD99vmxoZdvnzJs8Mowaytrdqx40djVKUHaRVlrPjQNSGAbbWnOFiL+5LMFE5MvW7Pp9QE0LJ2AVf1M9JvG4DH1wEn/lYtFJDvtFU3VUYpFzxvV6nMGuLQpG1DJTbUyvgE4AI13LNNRGfFHiOo5dAWM8ZZEbVjqGNpYMLYR0DB9wd76g/O186/ecZ8BlH5oQTPYIS/Nfyl2/XPGO08ee7kcHctlJz6EwMJ9KVq8HtTmXcFtNKosFc9Q80/WeIhtJfqWICJ6rZhWwOn5gW0BPpMH0KUCe0d9Hhehlsu1kCr+qfyoFt7iPP8rrLqzJzTbILz0SPmar9U6yOuXeWIIuD9GwdaqGM82KMWnkCb1PFUjfaJ/+4zE0VznbYiWf5mAVKnhUKWNDnpVgmIWEROp2QUKFygAM6kn8q4e0+KODbwKYD2xInwH8UfuSeg/dqzz9jzF97QDTu+umpnT52yM8e9vQcbQSLD/ZGr9Lz2StofmWHSSCHvzw2ZkUuBXU7Dwqkjwy6GCgtDMDUPM4vsC2aRKZoLd5Uk83zMVdBGMbDd553W4Jm0cR4cKW/Pe+h5SICZivnRR+vwNl2PYOj7cGgMF4YaJJNF5QfQ0ntHBD0voO2pJgRd06M+JArZVdmpuRXYh5Wl6iWxcCuV4ozyL4E2GY3879x8/nlcFZb1HP5T3tI5DUlm8F73poE9W6Wcaqp7n6vXvI1hxZ2A9nf/2b+0L/zbf2s/8SOftA8/+pAs/TAF/dvMaO9cQ5UtxlTwklkZdzDXYwY30yBbt2JVkXvcLL//ZCdj67baqh9B5VFeuHj1mvobCdCwYXztwkV7+vkXvefRmnKyIUAkI2PoBoIllLkc3BwWgOKx48eVdQG6APL9999vzz//vACB/+bPRz76UfvK176qToWLFy7YobXDtrK8bHuDPTt5992qUV6/dtUuXrwoPcORw4dkYOMmNodseWnRRoNdZ0OK9ZcZLNkY74fgUiPyIutL8KQ04KPoWgoQytIRZwzgmz2y0OGcXcsrK167hR4PYwkChMxandp1dk7ZZdyPzHK5ToKQbq8jly18jnlm7C/YLFodcVtKb2K1UCnLdKUzm8Ad9HwyAO+bHs7ZnsR7pqcynwmxWn4tz1zO6l63bTsMFIi2Jj4zXwvmuhJJeVTt95j7kZk9gU8GwT4/1wNjSnY6A1UqCyCDOpbfOBNtHGhTdSyGYMI69HMHoMU8h3anHLqSAlJNgAtFbgKtzvXbnD8l0E6dPfx8AG012aeKDPy8Pwhokzp2nHiPGS0lG4qPDdpZmRzlrl86+2NQRXXNT33yH+oUSLMKLQJENTEuL4u5ivhiILOiMv33XFgces2T3jAWMyCnxTHc07QK6CcMK4h2eeiddtep4+eetr965UVr9zt2z5Gj9r777q36aPFIhjrGsEJRSwm0OdWHjLTtFIJHiEUuEUmiq92ieK8CPsX7FE8pBavcZrNsX/afOgVcPUEHqCqKIjp0krQEojwEy8VTUiNVqKjPFX2sOdg5DmUHRbMBdBIP0nzmqLw2USCryX5k/facLdD7HO099NECtD0ATsECYpLsk/QuuQRaj2BuFRvkZ8laV4JAudAVXHkIWWW06t9joYkpcJFaj0OHtaEIN6s1/koCilJI9S6A9vf+5F/Z//Fv/o39+Kc+YR9+7Kx1JmPr0Rb2t0Qdv5VXdJmt5n3NdVFLxmp6PjNX+V5nvTZ687wlogYljsHx3r71Oj3bISCzhgKxG5tbZsyGjozjwtXr9syLLynLJaN1AVrDrl2/Llbj+F3HldVCF7OPAV6A5rXXXvPsrdWypaUlO378uD377LM2HAx1uH/4qY9Ya75vX3/6m264MJ7Y4UNHZIp/7coVO3XylBTKw8GudTotO3Ro1ZhOQ4vN8vKSlMn7O7seqEUdNDO93MuAkyuA/VzZ3hpU/aSaotMnGzJbX/ce2gwMu13sG33ST9KxANrhw0sSDNIO5f1zZkOuAWDodqo6LfMBeASDwViBB14D+dwA2vl5glWz85fwinY7Re/CaNtCf94WF9rWi5nt4BCvA1jCBuT5IbvbhXlrd7xVh15g3qOsz3Lf+Pr/x92bR0maXuWdN5fIiMjIrTKzMmvp6pZ6UbeQPHgsgS3QINmDB0tjtgMIjC2BGYMEUmtBAnMOjBk2w3jsWfzHbAbPmWP7AAPMjEEIZsb7DIIxQqgl9VLdXdVLde1bVq6REZkZc37Pvff73ojOqm7UajE469TJqlxi+b73fZ97n/vc52ZWq30XPbPcl53tbVePjzFJbVpKaa5nxOFqtZSoO9j37DfmmsjfOPpn3efdhaHeXxqLT2YVvk/VP4sFY7TpZHsLzloE9SXQElh7kB2Ze3RqHAa0d3Jnq/bKSJuPn6dRdsssN9XI6R2vs6hOgkZr/ak6/kKpY1bc3tik7cc9oy0u1fu6ZlG21Fn31o/9tAa/8w2fleh0ypQatvnrtmfpvZlcv+jj2vFXtFC6RbFCmQ1J9MR7J7o9fux4JSwCFKj7PHrmjD157ZJNtlp2YvGI3X/ypN19dEntPU1Jr51BzT5aTpnxQbhCOZFk43DMagXy6DCnoWRGi0E6NQH1fcVAdadlEVfVB79nsIWIJ+qKNcj666jEEBrgTGTngw+qjET17irtqEQeutijYi0xAQHSoXKu51f6AodqoQ6kOgE2YPTT7u3LyJobSftOe4pN3VB0CsBgGkBkKUous9qQ2Ps79AqM3j0vPrPLOgIYChyKLztApjBB6uVw5tIFcLeZND1E2p9Ai0gGsCXa1WERD6o6Z16uLwBof/5Xfl2q4x/5wYftzW98yJqDfWvL1i8Wur26NVrWUWa0o5lrFZ4VVFa5DjyYqt2ms4DgwZxfmPx3Kt1TVa9vk6j0e6KBe6xzgLXrNXwcm/bHzNY2d+wzjz5un3v8tKjjRnvabq6v+4NL9doTXXr06FEd1NxbssMLFy5oDQC6ZKR8fv3rXy/Q+dS//X39+/EnT9tXfPVb1BL47LPPWWe6oyB67cZNm5+bV8sL+3IR8dPcjLadqNUGpgtt6QrKroEE2zxveI8JtPSUcm4xDSeNGwDaqaavnlu3vC0HoOX3MaYg2yOA4P88DufT/DxBBH2ttLKM2QEzbBNoYzoQyYYMJcIXGd9nPrgXgCDPOzvrLUEXr2zIAITEwg0gJsUuAbatJpmrAx1jgH3ggQuicIRDCIm7FGP+EkCnplCwel+wJy/++/k1Hd55lqhG7YYjJbuounAhxFJmJ60GM5r9PfAhfUu4OrkrnnecS30cm9KzWgfaso82a7ToRySELYBW3sEBtGT5fjaGCc9oRqtkezhRGd4jZamtPon8LPX2Ta2XyurRa/w6pwNoawbJf7+s0aI6fiVAi/HogbJ9N0xxhy9/bu616ujc57f/8M8Msi4hgOVAxAFquq0pPmSj+cZT3VePFBq3qTD6Bmg12DjaOfRm8Xvc37dVmYgvK3oS9TI9YZubfXvq+eftc+fOadTd8syMFMfH5+fUF9qedHNqKCfd6ojCydNSDKVOLPpYxj2DyrYfz9ScLqHfSxskGqUrC//078yFq52EN3AYYIQQysHbLSq5eFInQtNRcwmRjtc7azWiFla9Jir6vZS9VNkNDIAMvaONoWjeZwESHCTQKqPFirHft90+z49X6YTADKMADi15HQeFo6mjJXiFjVua9ItOjrjgdtRNbux8Owmy2oBjeH36JBEHbPdPdSWj01JEuWS0vEb+LUeuGMpQbeZXALS/8Ku/YR//7d+2v/mRD9ib3vCQtWzfpmXrlwpUJv8ErL8KYqhUjZcsgB8sRY3rNkDr8tPJqtWP66lLWJQ3qlayWIMVeKe9JvNYJxtqmzgYjNn61raorMUjc2o/YMLR5584I69jgjQMJraZ2RpCKg58DocHH3xQzkkcFtRhn3nmGWWxlHiY/vKGL/syZbgPPfSQnT9/XuCLWKoxM21Hj63a8eMn7Nmzz9rGxqbNzcxpjirZMKKge1/7Gpubm7Hd7rbWSavlzkhQ3m1aBYvgLetsrqb1wNaHsHt6mD2/GqVHr38AKw50w0DbVFBARps0sAOwe//ynjNZSOqY5/DuCReE5n7HzEf7I3yW+b5MIxpTdmtjozpYuZGcVZ4pep0W1olz0f2CnXKtOTEHVGjmBFquWdZlM/DILL3ci6rlImqqbBv9+ZymZvISQOqj9XS+xNAIXqOy7zDtyYzWhZ/eR5tAqz2eQd8IdQwzSGCnkZ3UwbHt5NzB8IhuDbkJUmr02bovAlophp2G9ls9XIApGcBRZrA+Wt1mN/Gp0r/EuilBVT+T6yzLjtLnvDKg3WX14mNd1NJ5LwqoANomxSyA9mM/oYyWhVANfY/h79DHlUdnvMgEWXHnzHbkuFcE5KOWqu+HSRLZ6+rKUTu2gvjB50e2Wy1bv7VuZ54/Z89eu2lTzbatzs/ZqeVlO7EwXwMtsvt9Fk226MiAsfqjLqwJ5Pme0YqmCFo5b9xobcDhydtn1IidQMsmCXCtwJb2IQFhOJkoUnGQzTpDLY4qarcVKvnGyqiQDLrKULSw+H9dc/Z6at2zC53fhRnA+oymd9VoezowoY6JotqtKf3FGUpRJNd3ctJalAAEtMMLWJks9y7uZ/bRfiFAy5rp7vVkSenl7lBesokDaHPDQSMllaSgKHLqyuKyYBT88tVhyZ1qtP/w1z5uv/Fbv2U/9KEfsDe/8fXWHjv4kgIt6+kwkH15QDthBxrjF32NKbSLTFaxX/Zsx2c9bvRBS+w2OFAWpaBsf2DX124JaJePHbUug8O3duzy9ZuaR3v15prTfrLRG9i1G9eV4c10OgLVBBaeA+DC1xjm6Z5Td1cgzNe8h3NSmeylm9fty/7UGyWC3NnasbW1ddva2NJgdA58RtPdc+qU1ujOzpZNo5DvwJL55Ce8uVWqyYxL5Yd6bmoyVal50PsPJb8yGexaJyZiok0tqgKwZJsYPbxZs0v1sLJigLoxKTGUZ48NgQbXN8VQrEIXco2rKyNBzDOVce1DAVmxfitnOQGzi8AICLJuJ/o/feL3sZH1Gh8fGQikcliAGC2GuaaybilBV3oAxGCDNO4QFR78dwKtziFG2+VQAqmjOVH9jHDxpLe7ZLdF7kTNgS4sGEUBq8cfRmQYaFnRBP0aqhBAm94AEkOlYQWKZe51ZLRlaaXKQose2hefUbWQVMCcAXuR5NyJOgY/vhhAq4x2f7+q0abOApyo6sdf9cEfHZDtoSBG/ASNIWeoiCKr9h5ZiSWF7Aua9p6uJijEGLrwRCZK8mjRv37i+HE7dfKkNplHVuN2/do1O33mWXvkKSLnebt7ddUeoI92acnmW1PWxEhChwiPAvUREKtaAiDi7sATDBWQ6YRny9INVyDm6lqVKERZZP+X0758jSxeOzdk3Tkmr1TrVvctagJ19krtN2ZeRhSVtbWkFKnLZPbni9aXgz8G1Bj9uj4A0IMFZwa8oD5uvT3GNCGrHyibpQZHRps1WqZvMLkHZ6iU1I9Sx/n6tZBTRR1KYB/v5a+pWsihVFQ0W2ZmquXX5iC8lV0y2gSbIqPV0AaZibjdJeYEYkQysizo4xdTx8PBgdcmi/YeKUG9ved/+t9+w379E5+wH/qgZ7TtsYF1JnHIgtL3ejzBjNMKvu5H23tK+rrC+Ny0WfeJlzRkiKKonOfIICtChGA3ytp9fR3ray39gKYL+dcyk60y2ggE1edeKcXr2i2K+XFm78KFjk3IPODytesqMxw5uqK1cvHqNXvh0hU7f/mKaGNA9uKlyw4QZnb3qVO67+eef16Hhdf5Wvp7/vwLAmCZJlCXZS3HOuHnZG4zM2NjBHYtRraNqX5748ZN0bbLS0uqWa4cXRbTsb/XkyCKnu8cX1nNAg2BUHrxCvSZFS2606nAao1KdOfBL97sAKYGFxS9ltR1yc75eiqNMzuW89XenoATr8QdBFlhzlE5KVF3w/Cl5a1OpWgpg1Tqtu5zW2ffKt+gvEWNDTCRDU94HdmD85h2o+k249bY95739DnmuvJcqqFOOLAn0GYmWhpTcF7wvrK0x894yc5LeR6YBLWcoBfBP69Tqy/8zjXqLkBWI+OivKZMXDVaD9JgT8AM/k03hF6rwV5NVNoQ9dNq37tYVOddNfQ9GEK16ckqxeuZBROYgVUJuCWY+hnqQFudFqlFKc6yIdVxAcae7fpQgUwGlORECW8cjJmg62NfmTtj8lD2Y4VL50ePARwSH5oC2wpoYRjUMxl0eFLwX/GhHxsIxKBg+Kw2n6a12EhB13h/rIuCuGAAKYOEWeRb/a4oRFmeeVFJTevc+O3NLakQj62u2l0nT6oGTIRJ1IZIgtrR6XPnbX5h0U4uL9mDd99tM+Njdtfyok0xVUGGED4AWReZGm1lWOGRMDXKVA3r5gTF7BsTyzAXClQiIA7H9KXkq1gURg267G2kn0qKRrXvpPKaDe5fdwpo35ryWvUmbA+2s1Lnp7pqrAFYyqKzPho3fa/XrzZJMEwVXePzFie1sMlid/ZQHO+rr5Zjkgwcn+PWpNdoJUZoTFm74QA32NM58qKPSApCFpVmG2HAFSywFMTK4OuDXddBLmDejxo997WSR6GcO2q5s5YHQH4I1IcB33dwr6+WHjuygvoFBwDF7MqMDn3TH1jXxuwf/frH7Zd/7X+1j37gA/bWN7/JZjg7MQLg0NAczdyIdS01KXPdi6IEpH9WJfbaurKul2adKWpAOK2Ou+OHHwhsrjhQD/zaOf3m705/QvntB099bfV1+Vv7vc0MQGrT+B3Pyvy+SOXKvhvb14Gmw4BDAROBA5NpxZUbN+3G+obWyx888oides1r7d7777fTTz0lZ5/52Tnr7ezaH376D21xaVGdAWfPnhUAvfGNb5Roid5agrlzzz0vpS4BNEYUL5w7525vEw31Gj76+GM2v7BgX/0fvNX+8DOfUcfBAw/cb+fPPS9x1D0nT1p3a0ueyEcXl1TqOH582TZ3ehoyr1YITQRD9BSKUc2VZaY1Hr7uUJeqTs0aBhSmGhIqJUBm9qYMVMNNXA3KvwFfvp/j86C+dzAZCMOMbL3JQJh7l14AGmCQg9OTBQvGqeoDjXXvoMH68wMYQSjXkudOm0XWMqrcQW+vcrYrA1uZS4SVZD5vZR0ZhkGyxWWtj3u/rs4r+n3DtCKp52QA0i0rH29wsGf93U2tI/XlyrbS9ytBDkGBm+Ljc+w1R5HO4x6EENj19ql/gzb7UhrjTkegLzUzQ19UB446bHQbQRl7wBFuWJnRxl50LqvuU899+WLjkpd2hnK2Ica8RoKTwWI57J57IWalcrVzTg1MRL3fPdi3bQ0W2JdJxS7mIwOEa25LqWsToxU9qfMJPkpIeZw3f/DHBjmwnch0nDmKymz9r66rhE5kqSxep4hVX2Pax8BroJrsg8G4jVmn1db/AREWA2pFVMcIrRAW1ED7mD15/pLNzs7Z8cUj9tA999j81IQDLVksFocNHrFWzU6ORWYbQ8fl7BHUE3RM0moZRXkfbR52nsX6HEjPRtJpwdtfAnTTWILnSAvBjIacFwj5+L41pqD9MuIOmXq00oBIZf0hm7YzAuMSaoyfMn8XK+QiqIQwNE1zgwW0UZ+NaBIwm200rDUx6aIjABfF+KS/LQm2C7HRiyHXf6jqHY6abUzMDoQAACAASURBVGb3ngB7fTPfhyeHSW+HeKx84KhTcU0EqDmeMCYkVTXe6Gn2SUiRreRrzQw0HjcNyIeBdl8Z7T/++G/aL/3qr9lH3/+wvfXNbxbQNhhuEapoH+1d060eyXqJ4TCgrdytSgSOV+jMSM2Q6LEnPP/0aNs3FQDrAZYzFhmECWxVJ3fFKmsQ5yx/uwXQam062KqNK0OiaPqvDk4Eg2PYgCq3dSMT2sD2B3ZzY1Ngi4vY5584bVvdHQ+emy279/77ZAd46eIl27ixrmyUNp7t7rYtLS9XYqM3vOENRs/r2TNP29rNm+70NT5mO9s79lVveYtYprX1bXvmuefka45T1JGlI3J+Ylj8lcuXRRtTi+1ubtkygwQmp2yv27XjK6tqCcRZJYE2xZQc8mlQUQEw02MC4AQgUe8EaKtB4gX7ouA5nK4yUM61nIDN18mGhx43enH93BuvBiJkFpkGFHr8CfpuQxQZ/bKZPVKDJkCpXn+Y/aeiWACgkZ1eW006OKnffH5+X6KvcIXKDE+2jLT1YMWKFWMo/glWsk6rwCFUv3qvQY/717UKbb+/4+LFPH+ybzuCHdnwht0uZynXmh2ltid8jsepa7MpcNgb0+hD6UVgvtR6FZE+/aYJtKKOhwP5VNTn2ViFx8m2VW5OKVoNMC7m0eaaKc88BaVSVtdMYq6HBNpkIWrxaHGgwSowBYqzFwvGvT3b3uvLqIWg9uBgQkCra5NAG2Ue/k9yKaD9yod/VECriE1/p0QfT7XcgtFVfHQLuBIPTl9qLxCd9pKZjtc4gjbmxvNv3fyQ5q+srNhdd92lrBlhAQuHYQOfeewxO3PhipyiVhfmNY8Wk/y7V5atQQqOEEqj8tI5xinjHLiujBYbxcgo6oy20kIpo1UWIOVeAGKqORnZFwf9ENCGMUcOF6inPfgNqIUa1IezTlBTgtoMkfbV4wb89qf1ZkavCMZ4/bXQrPRV9mZobiqLWlaMMqwgmmTANPXIcetA89PDrIZxz2xlzH6AP/Wo13IsZR9rIcMOn1wUUd/oQAX1g0XFlF+VG4tns3qb9cAivzhK8Bw8E2g9UMosNsA/qPuqF66glAN5qtV+J6D9J7/5CQHtR77//QLa2cmxVw1o1bhfAS3ZMAeGK+szo817DNiGO54390eGW7+3oJaCS4fi5oplRqufp71LrRvRQhbgzXPIMhSW4KDnrMr4hNq/HGgPbH27K5C9cPWqPXr6tF29fkMUL3v6a972NmXTZ54+a08+/qQtLi7Zbn/Xrt+4YbNzM3bi5EkdTrdurYlKPra6ogD6s488onXGunrH1/0l1WVPP33Gnnr6jE21WzY7P6vI/s1f+WZ5mSOoOrq0ZLOdjvW2u7a8sGANTFi2d2x1eVlbZHq2JTWuBx0hIAK8ovbJIkiDnBxsUoKS6NFYKYfV+JJ61dKMHkd+HzAiOKBcxte9pOXCxHSZ4rFFMYeIM0EwD2+Njos9neDNmicrzMA5xU2lNp2flbkBWeiBZ6HlCMAys+X5eQxZ4mrQi59tvZ5bLSLkwrAjKWJec7pD6UyXfZJfId5Hjt+TR3uIy6pEpjjbFHzEXN4sE6aQSxOe+j2VJqzRlDaAAxbA8tbCSR8cH8pmnZmR1apcFvS59oeCp9CuhPbA91lRKijYrlLAqQA6ziN/jtCK5O/G1w4DWn1NdpEhhpqYLLo0aqBFh+TOfJ7N8jeBVq5YB2S0aB5iBm28B0SSya7o5P/KH/ibA9EUcniBIm7aJD20KAYZGBDDbKEAvE825h3K6/JAMym3trZ1E6GIqDvwbxlpM1Q5MtoTd3lGOwq0Zy9e1YY9Ojdrb7zvPjs6066AllF59NFKZKUaDnZtrjp2Na2PoRoC2sLJiFulCFQURd3ErJsi2jBuVGRfVUYbdCebxQ0ZHIiqGmYgT1TOFGLlJq8+5/yL6IfNgzgjudxMTDpJEFJkW7rkQNFETQRwpTagGi3UEE5A+3vWHh+zzhTN67TPoPqDPoa64bWjSvYadMGQev+ZL2/fEAJBPxxy2lCqkV044aiq65MGITH+K6qf1cqsBwj4c6rW4+FJHVUG7a3NlO1bXyDQ/uJv/bb94q/8qn34fT9QAe0UmVeoreW89UXKaKUKDjs6LQEOBAkewosbsFSpqY7eYYCoJ2tqSbIrCoL8Dfth4SAr4/ZgWrjvrFsH2pqWljd1OrTxvHsctA0bb0ypjk/NDMBlyghr5ezz56S3+I1PfEI9m8dPnLBZWlyUqUzYtavX7ewzz3qv6nRLQfN9992r2uwf/MEf2NbWpr35TX9GLXqf/cwjduP6dY2/g72an1+wK9eva/i56pyTkzaNCvnosqbgwGR9/rOPiKK+/zWvFcD2tnZsFmvXMbOVlWWbatHO4i0Rae7CqbxHu1J4rGtaTVDH/rUIbKK0I2Yorm/WJjN7TceozHCrAQKAVK+njCM9jlOdnECbtV0eu8xkE5BhK5iGJJe5AGr5wEdtFhEVwxeS1uUMhUauKG0mC21ti/1Lq77ycE5wVLYZ3gVJifN87J+NzY3K8ILfRSHO9chJPxkl5/tPIZtnsIijCPT9fPWSj5+TfFbQ0e9XQq7M2HgsZbT7e9aHtg5tBkCbymOcoQRk4/64QQRWgSrrXH/8dnq57BCgzewzy0oZvOeBw3mU88H1GKG1KYFX733oBPT1w+tjShxnFEmK2LccVBFPkE5YGMEwghKgxX7Ra7SMN8zhCsx59lbSSlNRJMZjb33/Dw+gQNx6EbD1Htpmi8HGRCv7ktFjni8LNS/e2QTiFuqX4xMal8UF7UBNxRB4LggLjU2Cywx2brcDWh4HoP33HnjAVman7dTRJQ3wJqMFaJXxFUArOIjMCWYiM4qqJlE7j9VAW9G9Zc3RhxYkzZmLvBZ91TcoQcgxI/tpXURWFeOLC+uZaxT5tRFHKNgUGqU8PaPOgsLWw0FdcJNFHzNcwCkbqZGx3xscyIIRJTcgy/VnoDU2cHF8+xLLRLayPHT3l3JuZL7H9CbWgZcHvaiyKMxGm4zeYSi1q4Vf1ThroM2nTLAX1fpFymh/+f/4P+2f/PL/IqD96je9yeYa4/ZygVYHQBV01Jm2v686NKkOgPj5zGpzM+d7rwnwAGHVaxFuuWEKwV7+TDIbUJeZ/wu4K9GJV5fpj3VVZmQFik3CIAa02utKcMS+pVVip+/uYds95hfv26Vr1+3YyZP26x//TYHh4tKS1MYsinvvvc9OnXqN/f6nPmWnn3pSNDHZLPUlBEAONAd2/fo1e+De++y+195rjz/+mC0uLNilCxclNFo5cVJzacmGYY8A2ctXLtvi8pLdf9999uzZszLVOHnsuJvnD0wKeSb8HD+2ErOr3ewhA12VdaI9gr3IuZJ2g2lAIYc6zV6e1Foq21rKMXLUY/kdzg9AL6fhCPxiTXNA8tzZQqSJOrI5nKrm3HKWAUBkl/laGCp/a3PT9zYg02zqOQh0u7s7trG+UdVpWSOMvWPOLQwEWMbzaITgpA8dIChIwwMBaYxZKzPpBHRpYhqTdmtzQ2xk9m/SdsR73d3pVlN/kpouz0fVO6M0hoWnJ1F+LVUjl0jTr2tqMeQ7r81BF8SeArqd0BSIBo95tG5cATvhbU754QBU99Mm0+iBaThQ+bFZZbTVuVKpHAotRwT+TkT711NbUp01YcOYgVdm97qO0jn4UJm6Rlsc4hrs7m1MAlrVZvlMieYgDDxch8MaYv1TBhGDFSItqch5bf/hwz8ykMCFi0wUEkDbovm85SphgLbBZtZQCp8+AfCSiW53sZ3yGq1uPv6q2KVhiB/N4ivHVu0k1HEjMtpWy8VQQR0n0P7pBx9URnty6YiAdkJFxqA2VccYpo6dprkN0Mb1cpFEUH6FelHRD4KFUDWXGV/WwDyPSKW1L0wdzjm9Q9N12LCexVf1R/WY+iOmUrByAcrfzXqSFnwulNqaUFkM155a98CpC/5CHW/v9nyu6F7fJgd7AtppGAj1rLogSn6r8iKubfsrijMKkQAg6kDvnQvnr6KmUw9VSGFAksKRiQ1lrDVQOakwnNGWma+2VILOK8xof+X/+mf2j3/pl+2D3/c+ZbQALe3/ZLQKiO6Q0SbQVlur9BrJGm7sYGdA3Fw9Dwt9KxZO0ut8Lby+9PO9vtdrAdvSRlFrMlo3vPsyTQGcWuuHWAqgZdXV1LMr8BEN4Zw2Mei7dmLCe2kB2Y2dXblAUde/fmtdlPHG1pY9+dRTAltVAMbH7NjxE3by5Cnb3Nq2Rz77iAz/73/dA1rHFy9ejJmu45rwA1tFXRaEeOzRRyV0xLbxrnvutkarFXU8t5+7fPWyvea1r5Vr0Z96wxvs2uXLduXSJXvtPa+xxfkF21i7ZfOzs6otz89P+zGb2UgEmlIGh+LWgRZTfxcTibrFpS6AlsADQMgszt2soIF9kDvnEODD4PpGg3PJxVccguDATtddpejvhcTqk6pQlpryAIf/8xj8Dpl/u40a2Gxzc8vWNjYq6pP7ABMwN9PWGdndcR9iP4PwFfeEJbNzgFa+BQhNlIX6XOCcpcv7TPBNejvXqjJSnKF6uwJcrhVJEa1aADciMgH57q4zjATe2RebvsGhJ6DMp6Hx/EzsG9/7HtDlOQYDIH1LADCA09WoS7erBWhlvUjfvFp7/Hl1GoSg0U1+HHAdaH0DDdVobwO01bmc5zC/CMEae3AooYgLJaak9FIuaHSqp5NMb5Pdr48t9HbHTJ3ccpJ9paBCo0rRyRBkkMkyf30qygcuiNpl1CL+EfE8M3OzHgS8/b0fCmsf2nVwhmpo1B1Ay2fG2nk26RJ1/VXniRvqY5zQbndkjM2iIPKjZsAixpKKxXV0ZcVO3n1KC6JLjbbVspu3UB0/Zk+/cEnWjEzvAWiXppt2/Mi8gFbD30VR5gitGmiD6PD2nsLCTYsp4htFUFEDSFzLryXQqpUmDBSSGhZgRrbmm9rvpL5fSPl5LHxjXb4/MoEkWzZCwFGKokqMrUTtQVEnjZz1ZpriOXQVUfX76lvD/WeH/rX+rkbiddq097S1qCWph1UYj5pDURvN++c1VpfuMD1YwqEQQ8iGsggo3GQkVNdpx1Zs1PRKTtCpDTDqyDNrtEPBzBcJaH/1n/1zAe3D3/teZbSI6b4goC1AVu+lANrMaNWekMKwEDyoThfCpgzoagoMig01YhwsOhiCSA9q2LOhFEL5IeR0lYts+H0dShJ2es+mlPcT1MEw5thT5qCmeTPb3t2zjZ0d1WdZK5euXLP1rS2bXZi3p55+2ja3NnUI4ASlALnRsqMrq7a9s2XPPvecDu+V1RVRxs8995yA6r57XyuAXVpctPvvvc9OP/GEbW5s6hzIKTarx47JxOHajWvaczNzMzK1+Ko/++esv7tr169etaUjR2y62VK2tby4KIBdWOAg8n2aZhGcN/wfsQ//JnDMVpWyREPm1Rz34JKfT6BN4VAKj3hcHqcyvUgTfgCh3VL2zs/kYPgcd5aq3wQ8gAsQBMh5bK7N1k5X51rWdmEXcNGabrkJBTaQKi9ED76y9WrQQAidAPxCuMXjTzV8XXVJZCJYzqwsB6VAe3O4497H6+H8lblHTBriOaW4jlIDz53Cr0wKeK+wYJoxzjqOTJYgRixAx7su5GxF0BjKb0CXLogddP3RMgek5uQe1WnD59ypYw9aqow21jQo+VLUccS61blU0sDZVfCiszsj4GBKKjOLAGBltIcC7TA/6d7OXo4BYKnPpo+BynqSvvvUOxkjRUlVlSG5oPl89rH/+Xc+NWCziyjgUJ1woG13ZvRZMw+dLfAiP3614WDDobDd3bVOpyVYef75SxJAZF2EhcjrqKjjqYaAFuGEt/c8Zk+dI3KekuoYoEUMtTo/K6DFkxS1cwWd3PwQQ4lR13uMOCEtGFM1F9crgVbtE9HfmKpjRYlSpdUgWWWlHmZVQom82dro8XUdgCF6yt/LiDOzXin2YgBBLvIEbUWGbMKi2J/CL0WSoka8BsKNJpvFiWWTbKVLxLprM+2GdTCsENB6jZWDJ2lgokw/3+O+seS9qK16RGtizIFWApuoRcd71wYJZ5usDWWtNqNUia0KBC37ZP33w4dqRAz1xcpof+2f/wv7R7/4SxXQLkxNGB5Cf9SMNtXGef9KVfJoNuuKYK+hkvzUbQq1ACq0yFLZe79sgGxkbNmqMzE5JfZDGa0yZjeT4J57S4UzMmr0j9FxhIEEpxLtGqUV7iny+0mtk/XtHfkdw3xcuHRFwrn1zQ2NuCOjgibGQvHm9Zu2vHjUjh07rr1x6fJl2+5iZZjr3jNCsqMTx4/JVpB2PdbauXPPC9joI+cvE7oQPV6+ckX13xs3rwt4WYv87t133aVe3fWba3ZsZVUZ1JGFeZUjWD8JPqxNwJ7XQ+9uCphyf2Wbjaji7q6L/6INMXtRs96ZlHHWZcs6awIe9pC0MAGiCL94fL0vDV5w838JjGLeKOtDhyf1um5X96s93RFQ7uxsa7A7Gbho6smGXbt+NYAuekmL4e68JxgxgDWBVnXWJvaO3s6Uwi1lZkV2KaYxBtuTRfORvcQpgiJzTuMLteyUE5Hive3t92sdBSI03KYkMvV2HzybU4AF3nspZGAMacBfe2sfQ51gxWxQZbTpCKcgsEx8SjGhAlQXPtS941GzLabyJM2dyU/VnhfOdHn+lIxiqTKuhK65uYOp1FjAmEeunuLIzOsfQyPjwxPkY4CADvtbTU+jTmu2BmuLJgYtjNoJvR8+hENKPHW+/zf/9LfZpaKXyJ4aUy1ZIvJ/t2nLYr+OVu9/KhRpGp20P9BmTFpHEVD2cjUmbeHIEbvr7lM+v3KvL48vH5P3pDLadnvaTiwthtfxoi0w+B1al/psiJ08mgMc3JRCxhISatVAmYe/Z6tFjS3bIoKiqPsenfLI9pyMlhXtJBVc2IPl9yvQJQRgBqh+JnLTdIuMu+UHhQ9h0EKPv5mF04vmwiR/kdlCAVuASpt1mNQFNzqHCjDvl03dnBxYp830nlZl5M/hIzox23PKgQUxdNqzduZhutWlxgEeuDAAGkU1VI0rq1W1osepN6ehRlGfrbL0eo2F6jhqJ6OCrJfZ3qNaVdBOGWuqjjmgj9bsf/9X/9r++5//BdVo/8JXfVXV3gMlLkXjuBO2NdMR5YCQR1RtBC8qtNd8VNZkM5uVUUFMUMIcAsecikWJPm0OUDnmTExGHThdwYr+QOjPxlSok/2wSapKFm4xPUZZroSF7pDGAUo9bXJizObaqIB5Ln6XHtqBGI91ZVu7dv7SZbu1vmGbO0y38cWJvzGHcn93z6bGGnZs9ZjGYgLsZEnXrl0TzQpYclAvzM/5KDoAqLsr45mjy0dtYWHeHnviMev1ewqmsWvFphHwbLWbyo62Njc1rYfRebkmOcCZ7MPh1O50fP1ngDw0HaueZlWckdU/fa/UqvqkRvMcyID2sN8tA+I7fb/8XgbPuYcBWRjAXDrp+53CP2e5DnMs8t+of68+q/I6vJzXJOApatsl0FQ1yhAH5eMOm9Ogto6ihQa3R0AerZP8LDR0mYFH/2EEhmM2tzhj3d7Aet0d2+/1DEdcslrsFzmxqVtn3bQyDoogNUFWp1+qdTlI4t+K90MRXpbxqpZLhIYaP5i7zy9qmb1WVzYudl4jJSLSqGA7mV0RvkWyO0WainHoY1cW6xzmL97WfDazG72uzCw09UklHHcAE0AXyvmxt737e33OWYAttR5UxygVqdfOzM551BkUYi5eIhWi6EaLeoRnUERSOScxwZa6bAItrUA9apoF0J45f1ntPRhW3HfihN19dNGOtJsV0LIQZORwG6DFFKdyUopagPPjnrVl5uBikii4h4OIr/aoj5ZpWRbWg1It6ao643E6JCeh5Casvh+Pl8IKr+HGa4iGdtnmaWHVI+QkKgD4oqeZw5cMRwAbtAV1cZSeHJitqXGbbjet3WypZiVbO/WxuUdz5XVavbCggUUdH2hTaACBVMruDCOgDRu8UaB14iMHMnj9OkFWa+OPAWj/h1/4h/ah937/qwK0ZTbLYaDoVqrvvvsL0xcaLQtZpxVzEoDhY9d8/3gWHIdC9mxj0JDBhNp7PIhAPKVBGPLojmxWZ9C4aD6ZD3DvnO+TMxRBH+uJjBYrxrX1TQ0QeOH8BdvY2rRZstHptmjhre0t8Xjtybam//CBiGO601ZGSTa6vb1l3e6OgjiyKfriUcm3pqZc9NOcEhgTeGH+APVKPy4g3elMK3AkW5yb8dF4et3UVaeYNtWS+HIwRiBSuo1lgOMZ4BDwDNUeCilrAdQlyJaBcfn1EsQqkcwdkC1fQ+7xpGBT3DMco4UaI1sOi9dchP7Vs7GWMhQ9LDC40+vj8byRr97TYpFyQ2a9NVmt7CqohoIAtKwd91nndwW2/BEdTAE0/d3dwELgp4TFJUgdxiISFO7u2hjC2VAeU9bgXsOg+GvywCLV9C4MrM1c9FJLj++4WGkXWZWkMkLRe8RwKNof4ia8iCIeCaDLNk6obkpvMEPCr0JnUyVdE4A5/ewx0AU/AxTr2OAODmwDARR+4VDqgVNKjsIPX8DL/fmGhz9a1WiVmVHna7asBe3TamszAKjKYnQgeyYpW7CJCZueAYgdaJUJhgw9xQmgPA3sqI5pL0igpc/uc0+ctrPRR1tmtAAtQzlSDHU7oHU13YszWt2LAjgPE0PlSi+pqVzU5YZKKf/oRvW6Q117uN1G3seZKg01MmCIxSs1alCKKT5IcEzaSk3xQR2LumD4e3dXtaFef9farYbaOwBaBFBkO9A+o0Cb8XMd9boFGZkfGa3ua1DIaTQOjaQxglmbT3o+gJb3HNu8OjhqFXK2Rb26Ge0//df/RhntqwG0EetXtG7+H+qIGtUuoofJpqhZzzjVexN0qIOHFK1hSFB5XRcA4jRn3UeoIdJhTUcmC+Vb0cYKYtxnWEA7MWYt9rGieqgfiDAm+HTlCLW+uW031tZUmwVocX7C23h9/ZZ8jJuNpi0vLNnuTk9sFGpjwBLxIgGi7w3vNFAJQMISshwfh8lh22w3BawKPno9ASve5hywfDCnVmPl2i1Xs9LEj/VgdDiMN9r+2suPmgusQaPIcsofLcG4BMTcjyVQHxYwvxygTQAcqg9nMJVUYQCAg56/wtIvuO6j9e+JSeNnUs1ZvKnyNd/p9aWKO/3Kq4corFOdxPAX5LoMD45deEE4GF7yGSRXw1kyiA7f6RyaUpgxwIDQDqp1nxN8qKnjaw7rQhkgxJV5VqYRS9XmSLtuXK8URCWW8upElxctOynWyvc60SAfzeAmHiiz1wxAymsb70/XAslNvycxFPqWHIxTXnPGlLL/YIrIZPlLx4cHwugC8HoOUxod9DE8IjJaAlJd+3f+wIcG1HsAUynCqNVNNW16bl61B2qQHpFHXS8yGvVdEY2HgCrt0/wAcDEDvVZML6Cl4MSpuzQNCOqYLBeg/ezjT9gzF68qowVoyWjvWVlSRgvQMpM223sOy2jV5zrYc9uwAPrcYNk+od64aCUpxQCZWeRGLWmXMjvlcQ/boLFdIkOJKRdVaucUH+BG5u+9fznOycVGEntwjXhx0T/r1HE98s+pca6C6eeoE+zQH7m7q8MUoEWNiTQdioa2Hg2fRvEnT+h6s1RhQZE9sCQQnCV17COznPaRzD8GOtdAW88NBZV942ZVNqwBpdOuDSqK7w738n6RqONf/zf/t4AW1fEodVyqjm9LHWeGOXzUJ5mvbFJBWxz05B9MhELtCeDujbvaN4VKThf6euRDdTbuBzXUQgiV644MUetNj08pAjtFzy55bomhwmFK5IcGdEftcGLMZlsNUcfeNO9/WSf6y0HQ79vz585JbYwAihYTjCgwu59mlNtk27rb3UpJDxUHDXzx0kW9B+qNaWCqtUUbCO9FrV++l48dW63qmgTYAt7ebvSGes2R30MZy/hM3q+XIbAXdS/qFNmIlh2hD/PgHWmFrLWhpVixuI8lCI/u4dFs90W3P75wp58r+yXz59Ja1EszzigpnRMG1OlVagJG1cQJiLd7PUPxCKt0vxZril0KUCrLYCV9mtmvPw5nD8FhkdFWnuu+fjNDTmYnWUKJfniu8Zg8RBCm2i4tVyjiUYV7C02eld4nHoMyqoy2koNWbT1JI+f+8WvpQX1JIesd5AFzmylkfv3zFRSZfyQWGnYfwZFjgF8Xv36Imbz9zvtfhj/zjf3t0PKkZaRaICPrl1FNWLS+4/s/OKBORGTiF2JMGe307Ky1pmdkYuGiHM9YdRykyhewJZulGJybXxJ29zpmEVE0Xzq6rP48vJGh3PgM0D7y2OO3BdoW1MPLANqxA8ZdBdUKKMpEwI2+uUAV0BaewwLcXPyxEBJch+ochRw+AXx4A0QmMlTH9f6zvFYU2Tl89plXGWCbtSRFd+pF9nqqYqFwr5EbjnwyfXHm4SkrRkQIAG2vp9YA3iNA255qShyioQ5RZ643n8eU2VyfB0EDU+2IPjnRiUJFofjprtecHsyV+jgiNzEYUJYFPTNKHZeGFSXzJyAX8xCvKwVhutC+nfLQuVON9uP/z+/Yf/cPfl5A++ff8hb3Ot6nTuR8Vbb33A5ob3+QZmRaA61qw2rpIqoNoDVmUdZ0XQZ81QFVGbrn/hmm9tSCleuRaFh2d2FcoXXklDNCKDev955ssUrjA2uFww9raZfeWc1fNuksaA2bao7bTteFVbS80BIGJcwHQsfdLn2SE8pkub8bm5s2Nz9j5y94ew+/k65vlCS0NnSP/IC8uXbLlpYWw8McJzkCbbONjS2bm+vYzZu3BLQ8DjV/GJ5kxKC7d3u0QnhAon0Sda2k3kvmLzOfETawWiej9c3DAuTR+12uycPArWS5hkAuzg2CLWdow+M7ASHOSvZxCbDZ9qa1HUY6o6/70bjoHAAAIABJREFU5dZpee3pJZ7n1qgxQ4Jl1RozFJQMrDEVry88gRPQkmJV6Y0HCVMOAa3KWT5QYWKy6QYqvBa9Hm/z0VAB9B/RupS7fMhZrbiRVVYbjR0Z2EaMm0eXn5MSLfkREf4w1a2pyJAE18K5LiQKAda1t3t92lThR4YhOnf9CTNVqT9zxHDWwL7r6aLVKd8rnxsu2raxd/zAhwYMjp6cAmgZ2zVmE42mtTozoo9RPcqaMVRq3o0Q02UY7N2ZduMKMViuoBV9zGGBGKQxactHj1o6QwG0jN+7sXbT/vDzj1ZAi+o4M9rF6ZYBtGRbd8poRXEOmOfo4K7NHJs2PWaVyocFY0UJl83R+n5t/K81FdlxCphul9H61InSFSo3m99lRbQYWkAthM1cuek0eipqdI43roKW2AUDkTDp8BqBm3jLjICMlob0vb4bjVCra0ypxSrNKnx8VhhuRD0jgasCW43Fwis1Jusom/ahzV76c6PyYaCNIEIBrwPtUI2pEkjl6MLaGerVANrf/J1PCmhp7wFoOyhxD754QOsqwnpTS6w0OBB1jDvX7p5PH8lrq7UTwjayi/TvlaZhJHDjEk5r2Pi+13S9b87Vx9FGVLUHpeq4HBFnA9VooZBzek931yc7AdiwIZeY2oPDW4xsUysLmajUvQ3b6fYlgNTUGA396EqktLO7oz3F9BllsuwvQEPK1D0fajA5aVvb2Bgy+3VHPaTsSfYLz7O8vGxrazervlBAVr3rVWCMosADtaruWWS0VU17mBGsM9lgDMrgeBQsU6l7GIjysDnG7bDv8zXeIx8ly1UBoYwb6p7JBNH8vnddjUJfnA2RMdGGNwr2L5c6ztdcgWzh6ZvfE/0fLJbbvHrWFpKXGqCGeshr+lvvfQSJMrOj7IU+gceTu1wYknDFNLUrLFr1GPFMWX7RXPDiOTNjjliy+vkXzUSJB+AlCQMhV4qbVwFznEoenEar4ZBHuwNtv1/6DNQe7r6fQ1cTZwBBtquuvZ9eB0Pfz2wFwzKxcMfEXLvMeldM8M73f3jAYU1bj+ZicrPIjNodmZALeGklIFPC4L/oq9SBTcQ72fA+rHCs8SkQ7htK7SeBFrAGaOmjTaDNGi19tAm0S522tdmMIZa+XY1Wdo+2LxNrNal7ucsQSnMBFSUXQwWGMtm8+cGpj2600dqOR62jsXTQwirqO8im+jhNG5D416/f6x2VQjkmQ0D34fLEX7d8xKmEazipPkWpuqEBw/NYM2m7u6IwNVSa7KQxZbPTHWW2fl2IpiYcMEeAVu9Npt8JtJhbBNUlW8saaH2PhV4uaBVFjfG8k6KO/DWIEhyhjl/tjPYTn/xdAe0H/sb3DQEtIgcRBDFU4AvNaCuTijgNJVbCsQmJv+qytX91tlAli8BJwn3xQMVLBqlwzxqRsREDXESZCWjT99iPbp82VU9SijlAyh54n7oVynwR17H+3QtbQjv2pMDCeyrdWcltTTlt17Z2tH9Fd8d4N4II7Biz5OE1Vddh4PJEfyu9mW624IOtUTHPzc4qY+XnUCjPz3es280xb+6ERB2Y53Itx4QerwzUFLAnlX7IsPvy0NZ+UwfEMCVY7uUEygyE6nqlP2s4it4OZ1W/qzKUkrkZyXDKB8iKs2sehj+Ggk2Jgyox+NAPVpnZbV+Zv66EiRILy+fgZ8rXEzFjBe4VzERnRoqOKhAPQwhloqkMVlui/93YRYPgs69lyo+/ujoXxnSOIKDT65GJT9gQSPwX9xn3v+DRS9MK7YXoA9ZrCf+C6nOex6KOa2V33mc/kALNixWWBkRJE0trVGT5HoSkOI8xpd4Hn2cwgW+vTzaPFSO+xz2NiUWvwD5FgyQldNbgY6jC2Dd/6IfkCsERqSiaiwbQTnsfLV8TkE415aLkB5avOPXqRg8RQJuFd++tdOo4DSuOnzyhGwLQ0mAN0H76c4/aMxcuWbM1LcOK+06esHuOLtsiQIs5vCiCoC5zsk2097gzzJiNHwC0k9aZblvoLwS0RPYcFLxxj5Jqc3xfRAEOwSeM1ngzgs0a7Z2BNsAs6DR/fM/oUHlKBdxwsZGEWfLrTuk4B+NACmIOJyhmHQDJIChqBmg9owVsXYxDQd7fWx7oszMzPqKQPktJ7P2eJM3ntL8rhn1xYlbBKED3PeWFkZE40Dr46xCPrFabOXQUvnt5Hg7xMMiv6iihryOqTarxju099R2p+1lfijpmes+Y/fYnf8/+2//xH9jD3/dee/uf/XPW0Zg8VxOWQFs2+2psVhw/uSFelFYUdjOZ1ebBpjqtpncMZHuZLjfV9Slo8ErNGRs/Rn96FiC1Y64JBlwAtLVLlJOzdZN/xnlxtuhgQ8vAepLzFBTepP/8rswuzJpTTndrnnmewIEcqv2HZzOAiNhxtj1hNzd7Nj8zZWtbiO3cO5dklufjcfb6DpY4J/mBiavRgU23x223R5+pWW+XEZe0tJEV+m7b2/P+XAJAACxNwUpQKSnGbB4osaZwxoy1HRRg6nuKH86kowSXvAT5WcYCo/Fz8Risf933okVQ4UsAcBowVMAUe6S0HR19zlGwHX1+rscdXlL16sr3l++x+r14vVpfsYj87An72DDyIdjxOByhWnAzUeLi13zylJcefHyj/zvn0W52+zrX1bql/e/UMYIoxJmkgHHSRpdGrOdITjzj81c9WpvXdS5ANOL8oa1a2S8Woq9yvahGGx96rGh5zNKeLBJz0ljQ/Qo681nQTITmAXMmxFACW87jwb5tHvRtX9fYA+Iyo+X1yySFtfktD38sBr9P2GSrrWyW1HCi2bIpqMhOJ+zfcsIF0ahHpKiO6SHEPQqgQLbPayWqhYriM1Hs8RMn7diJ4wJs+o/4vavXr9uTZ5+xJ848I3Pyu1ZX7J5jq3Z8ccEWO9M2LSMFZtKG4UFcSBaGWx7iZDKwFtnfOL2gqN2Iun0xIcQCZMemJtVoTHQv9fQYjeBR/Ge4swwj6mU9mrWmS82oowr/93mDvJ48RWuFX95cze0VDew0RIIsxh8cXkSF1KlyqDY3vY9RebxexGTqp4ygQT7HmJHvIoba08xgud5E4z7CKIBSWW0Oko8FpFcZkZZcfZDiKxr18We+wHwQgMA5rn1S2p7Z1oPplZWNcFCl6pjL8tJAW28LAdXICaOALTObMHZwwKOPbcz+5ac+bX/vv/r79t6//j32dW97m803GN5cCxx0PERBJ6N+H2jnGxDKVkA5crQpaef7e6x7FwQSuYo6jlqtgtA6aK7pseJQpgSW72voc5y2ok3jhSWgSwwVAMZ9Cm99d0njZ2kPFsXvQQVvj8xIwIxIE+tHDSTwr7PXeS/bXTP8ebHrBIA3t/rKYnl+5k3furXpNO9kQy1AJ47O2dq2Jh9buzVua2tbNjvX0c/RH0vv7ebOjspKeKPjOsWhlE5F3Dt3jNvVeuLw9ULDwNrNpoLjii2JcYq+RusERixJuLc5xVwEe3H9dUncB197ChBXENF3kNd19cRXH1re8VjySo/tq8eIv/k8Wms51o2f434MEHq6t22OyZMeoAhIc3oPzwojkAND/OcyhPL96AFa3bGR7nXZEaGgOGukQ4EEAyt8fVZ7OxTt6W8sr+J4496KF0lSnAOwIHo9AldnXty4wQE2zT5SMS8FLjaDjGTcP3CP7WQONQnH28+kOgYbNAQmPAKkQfAeU5IFskW+RXmR9wBe8AFLwn7jdWV7Zhmc5D0UGIYfO681O150TauzKbLhwxhJBgpwDisp8der9RgsAysDzCCgTm2MRKk4dvV78p7vgx8aHOITjSR+wrgiZnnzGYwY+9b3f3TAxWOFTmAF1mwJaCehYhks0G571hQLlMhFNLGcJCbsYBwf5KbqPvTVCWgPcDtx2Td01YkTJ2z1xAltYBSa1I4caM/aU8885/Nojy7b3XgiLy8po50mo+VFQjVVlG3Oe2V3QIsObK7ZsCY1ykkGDvswbA4m1JYazjtuasPAxhCVo8Qlah1z5eMo0JbRkPZVGE3kAk2aIZvWdWmKVTAqZEj7t6TSU12ZCyFFIOVC4QFp42ABstDVV3mwr4XJ+0IMhSsNC160DUDbaIimpF6tNp8QKPghVQ8xd2mDL8RRoFWLVh54ivJSsYQtiSuiPROrVd6j7QdfcqD9/U/bf/lf/31733d/j/1FgHbq9kAb56S/xwBaRekBtLXlv99Sn+bBtQthVGSKXY3NQnTE9JG4RmUdSiN2/OtZs3UzAHBwuMVCFnKMa4ymffZaukJJBNf3w5wtoA2r5MNtGOl/Ht/vKTBytfKY0UyGOxRexxvbO+qjvXb9hqhdKd17Pb1/SgysjStXL8mkgtYfRJEvvHBewigck86fv6B67db2tkozHBpf8RVfoX+vr6/b+saGxmSurd/SnsZ8Ymn5qL6G2BFXHA1Z3z9QC9pcZ1pDwaHLpVBtTNpMp12xP1U1vyp3OCumvRLq9hcduCEeVNCU4+5gGRQI7ykIyPFuVYYUwZvX7nxmq7Zx9trHQc3zVvU2LQgOXq+hA7IAzTbDBpKilHmEB63pzKZAW2JD51Cyhph1Vc5HP1troE1BZ2aTKnnFnlWCky5PaAAaGI76R7JwOeictZde62WluAbbYPpc764kJYOa8dj/Zf071e+UJrLPWwCpjM+nWJFQwKTJnY51RkeLHPgiwAGUCJLpPxVAo2PwoQo5UCHdvzK5KYODIZo37lk6fh0GtLfT13imfBBAi1raz8ysM1cUOowiVrt7PqyjJ9vFcInqUYZxHMkAxK+DBzQkSN6BMGFj73r4hzReVUPfyUj5ywB3DBAY/A4XFSpHDYCndpqKWBxxJhrKaKEZE2ix9QJoRd2+BNA+c+682ohWFo/YqdUVO7V61JZnO8poJ/b33Uyh6gtLEsKpbjYrfYQtRvTRBN8gk2Mf0wazazv9ng0aEwJaN4DmhjrQpmuShr/fgagRVV70pY0uatWAq3mkNUzngkigzcdJoE0QB0grD9uqRcmBlmyDjwRaQNZbS2qgVf38FQBtMyn4PBxC9q4ItwBarxqmMCqG1JdRY7z1f9eAVsdjZD9kh4Csz6WEuj+wAZRERY7lP/3AzQ9dNx3pYdQexiJaI1kDqyhid6BJr2PpLcKGUexJVAIInmilkB+41I7uCuVWcfuyYLy1uaUxdpeuXBXQli5KIDfCp+vXr9rc/KzWOJ7HCCM1A7WNzeI5m+7M2NWr10SBsZe/9mu/Vm1C7KMbN2/a1WtXbHNryzqzs9rHzelpHTQEggAyz9Pd2VarGBktQMuhJn/uNrahekcOpnHRtN9CgVbXWGFPkvB3UM3UV7RliLAIBnRdc+Z0BFHZ4+zfSzrBTe01HD2/FtRqlpLEeAB00puF8UgC7cGBRIkp5ipLLJnRakJMTBqSIC7ea4IrNfMEM295ivJciGsIgqTGjkM7M0zODIIwMtIXAa2YLL8mymhHKNgKlMMatA4OwsNeZhPRBZG/m7oBev8LoOWnnEb24BKghV3LYB+g9QzRA3wJ/cawlHUbQ4C2WteZjUcwUbKLo0xjBbiIX6NFLoOQMqNNsC4TqLzecB0ICXOowGFAm6ZCAlqycESJxpQspqh5q5paYzVpq19N7ZGVKgYeoX8Ye9cHPubO/bw51EQ4edDug3cu2a0spTxrUsSQtmJasHIVF210GNDm6Ko7ZbTPnr+oPtrlhXk7dWzF7l5dsaNzMw601F95zuR5QpgtsgVKgnrAwZ61Jyesoz5SohIu/IFtdXcEtDaF/+u+Lk4CrYx0pJillWIYaEcz0lyU5Y0qo8cE2tw4oz+XgFrVestm8uJgyQzZF0bIXaDkmk1Fi5nRjgItWcgrAdop6qxxT6tMNbNXffaTPYFWmzKosCF65k8o0CZ1nJm+sp74W2W0AaSsIWqf23i9YnsIY4MYJEK1egOHn3QEcBl8iJaPoe21cYA/WWa0ZNjpdcxKkKf1nisZ6wHwnimjFm+i5mGTM76LEoncpcY0wWdtc9MuXr6qHloySzQAgAp+xXQIXL58Sap+Zbr9vp08eVJlnFvr62HC39Twj0uXLgtor169al/+5V9uCwsL8kdmghCPQW13embWdnZ3ZfdItse6xPsYENze3LTd7W1lNohkOq2WLR85YkeXjhiZUxo75N5L4EqG1bMyVzlLkBXiMLXChZNZMkZyLKrA1vUkmRkmyNYtO2GqFUDrQkVYCs+iU52vnmb2QoyJ5N8aiUYigSBOHRfR1kdQFUYNnJUINSsaOdofStBIP+M8N9TdoclDflBX50IBQvxsXgPaK0eBlmU3RB1XJ4pnzlWWp84QNyXxLDwUxAG0fC3pa2XRUeMtgZa35IMwDio//NGMdhRoyWhR7mt4huS7hcajYMsOA9oE0fKc3WeUZEEdJ7gmG1kFvHHeVl0lBAYqoblw9DCgTYZJwTXlAhgnzoFIeABU7lk5UIB3JDOivX3dSwVP3/L9oTqGbqEwTsoftDFZ7QSqSRZ4qLM85Y6gcARoyWJ5L/29njLanJ7xkkDbbtvy/DDQtqExmLcq2Xgc+DF8XepoqNUxUx8hI5mmaW+Z8kiMEVaYo2/3d20wMa75gSXQElaJEqyCwbowOAq0o5FU+X9+tgTa0RuqbFQWa3XtdpQG8RpU1Atjo/sYNJTg3h9cUscJtNRpoY5Z3a8EaBuaYuF0V47Scvu1BFgvcP07C7ShcK2H2PldTOqYeq9oy+iRA2h3Dsx2FJEPbHt7pzInUS2typhiTGC0d2SfdIJtZnAVuKSjTChJRR8H0Hqk7CYoaVvHmpGIjaEC4+PKDjAzOYAqHRt32nhj086dv2Cb29tybILuBfQXjxxRK9zazRvKNK5du2oPPvigdBVPPvmUak0Abifmt164cFHZKmPxXvOa14haJquFfu5u+/g41io9tbAt6AY4wGVeo4Ha5tksLUKRieOfvLQwr707DLRlu52HnNQDuU6pENVwBdmLso99jGZJqQKMur4TUHoBnqkCLYxteHSV1FKXOzKzWqCUdXxx954NJ9BqTrT6aIPidr5BVL7AVcGB9yGrZBBjRrPxPBlnzXkO6pdDObN47rsU2nFYi0IeGkrgLVx5euX3vc7q+gnP/HOoyDDxLpCUsC1aAaOnndfJOcp1zaEEfi28nXEUaN3oSJb5FXWsMZ3YwcbneIc6y8houWpuzEKpz++R06wFu1DQ4bdNeKLFi9/P9VFeo9GSXyYHvv/cGe92QMtzyv6UKUx7DrRktHtj/N9ngkOhC61jQAzBt1P/fp1Uo+UM+Pb3/+CAFhLUw4qGxyeVzTba0/I7JqPle1CUWXTXYgqv45eijrlRdwLaM+de0CY+trhodx9ftbuOLtvSzLS1oMT290SPAbRuM5bSQs+yOSRQl0Ive0YLlQbQUjvZse3ero03G8po4dXJaInoldFG1Oc3wpdqRUcUvF/WDepo20UPmb3kyKpRgB79+TILzoVAtJ2zJwXae4zUom5A03/DRy8FjcgCBWRHgfaV1mirnrfwO9Zij/63FDEcBrT+cymGquPLP2nUcbYUjAKtKyi9Iz6BVsB3YLYtGqmnTdfrRZ+cCB4/mOt1RJ+mr1OOOI0gDBpZ1y4GY+gQCyAnwPde3RgwAKBjYi5VsefavGYXwE3Yfm9XdoeIEsmu9mmtORjYtbVbGvq+sblll69e1exUUeDResA9doW7OzeRzTJMgKyVNUddFxr5yNKivj43N6/+dzJZLBXZ1xvr6zYbg8ZhtTT5Z2xctVrqupqII3p4XFnsTLvl+9nMZqen7cj8rLUbIZCKIMUDiexr97p0WbtTpqcJM2MuvhzQEufiIgFLNXnIgdlbo/wgz58pszp3zaxVpuXBzM/RjqQ1wpUvqGO0HWS0W3QKJEj6JvegNcSICHrUHgXt7QX2arP443MvfVqR3icBVKOh98H1yyH2dHzksHhlmexXTe/pV0BbAYxKFL4/81zLXtpshdIZxnlfAK3PBfagGvCBjRgFWi7j7YB2XAJPr9Hq/WrAgAPuKNCqJUbv33UImZGWlrflmZlrosxk/YZGshM9z7qmYXpyGDtZAi0tSQm07CXR7dELnAIymdREjVZzaFl/AG9Qx3xW144STHQbLChMbFyZnfd07Dsf/uhAA96xSCMtHnP1caPTEcDiFOUtPAxFdkoja7VSEZurjmlsP0wMRQ3iTkB7+plnNbjgrpUVAS1WjAvtpoAW6rhNEJAyRK8aOmUdajamL7B5vUbb0PQIrOHY9CjDJqdb1ZBeaBZNYQ2hMRc2TfNHgTZvkmocASgZMVaLtxAb5AIYvbm5cMpMNh/Hm5x90DMf1MB4PjYetBw3UKYBIYZS71ZQFpnRvtIaLfVvd5HyjLYE2kqaCb2X6u8UQwXdVsrndV0Kwwq2+auuOn6FYqiXAloyWq0ZBgqwwQ7Mtvp7ttXftZ7k/MXWr5UuXnfU5vdJSAoWJUDLQMYPQkR8CvVC0ewjuXzwO/fdrTYdbNO/24HWlZ1jBKOYXoyNafMTLAO0V26s2fnLlxV1X79xQ4eZes3DEpB11qVuOzbQ/oQeBmQZ2M7hevr0ae15slzqtfTCs5Z3uz07unJU2TEAzAFKhru8sqJ3rN7diXEBAOtaQQAj5zDnaDZteqqhfYq143ynbYuzncoCL/S3VXbHQ3W7eDC7qESDDcJTGWWqVMvoL/qIUjxAlbI/VbaTKFe9dznpxMqEoEoDw2krpMg60IuJOElF68dDDOWm8WQ3B7bV63lbpFgfr2tmRksgJTGUGKqUc9UGNwm01PF4XgxoeAPcT/6vQevBFlQ16Agc+LlRxX/SzBlQ6Pvp+BRZbnk+IfKD8paTnJgXrhNBzECzjvna0PkXGa1o0VAay7EsemwBWtY7QFsNOJEw04NK7oOm2vA87uZh/T0Es+6r7QyIBx0pbLsT2HJP0LGk4EtMABR3UO66RqVYwg/uyusZoJ2CNo7ygwyQFFhXWsbKdlGqYzo+2JsF0FKrJQCTIAyBJNEQJkXyK/cAWVn6t73v4QEGEoAp/PM+iyIyWoRRGJWT2SbQOuj4hBgUib0Dk+oYoNWkBi10zMlbuljUhu4EtI89fcbmF47Y3ceO2T0njqmfdq41ZU0UYQf72pjUdiSLR3qvqouLoVgQc9NNZbQyraBGS7pPmo/ica9nE82pIaDVoOERoC0z2sxU8/hkoZV0RkaNSXMkNXw7oC2/Xz52FbWjvgznHjX0RwG9Mcm19+heVFWojlng0HNfDOpYQo0AWg+eIqpL4iBr4+FYVYmhguLxGbbDLfl/0oBWm1p9i/knaWOnLRE7IUxTW0LWaCOjRd1Lb52O1+wRyY0dqmNltLFa0xazbvcYs+mm9zHKCCPadKi30gyvYRIozam9Br3mjfycUZOutA9FKx7iDJuANt4bH7frtzbs0tWr9sKFiwKr7Z2uRCNM1Tm2uqrD/+aN67aztakHfPbZZzWu8ujqitYgIEmv9oULF+yh13+Z3XXXXZoh/eijj2n2LBtdBhg990leXFqWEIpeXg4Y9h8gzeSf3m7XKFEcmZu1I7OzAtxmo6G93ZmaVC93TbnHgPBCAOkZnAeBPCcHM/aRc7MoDMx6XdpNCFBdR5JjETVmMh6nFMVkRutZlBvtePm0HmMpI/uwnhWAVX7U3t5D9gJT1gsKtMqEA2hzNnRSxwCP9xgNZ9iysA2VtBTIAbScJ5qnGx5+I11vXqOVy1ZdowU0y/pk2uB6jOC6jxJ4VATk/MabmIBwBGj5Woq1BPSHAK2GadwBaJsC3RpoOcegjinpoZQHaDHmzzUny9yRmb01w1EHKQLgBNpgNLJ8MNrZMZoF5znMSqEPvQLayGgVMFUWsR48auh7Am3sy+1+TxRyZrBycROF7qWmHDYg1fF3feRjA7IiCT3YzJMNm+rMWmtmFgSVyAKgBUzl5KL6B5opp5PZ2Nmw7Ob+aURZLw2JJ06etFZ7WocGdQWmijx6+rQ9f+myvr66tKj2HjLa+faUxFBNolg8WgEEbjR8fswy1Dg/uPG9XTeskCPSmEY10Y+l2gwjjqCSKqN2b43gZCWaG3JsGhEpJbjeqcaa0VbeuDJaLKmOMiMeVRgTtVaWllVNIlIc2paazUNrtNneo8lJI6rjlNar9ho1wmxdyDYBF2z40HfZpYVys4y8EyBqBXK2AXgtpRL0lHRpeDZnE7iDSlibFb1s3tqaAOVbIRf46MbIjC8I/pjb6n20v/PI5+3n/s7ftb/x195j3/iOr7WJPbNp3hSRqXoe6z5aHTghDMm6nO5TAG3Opn3Rz0WPqjJaarTMWe3vqm5zMHC6MjSV8blutKeFxR1TvMVBaznAsfKYjkPD9yB/aU3zPkXsNjmQdOWrEluMqKRPVVkx+3fg7QfYdQ4GUh3fWFu3cxcuaExeVQOLg5z7PTM9bf1u1y5fuqg6GVnr+sa6XblyxeZm55UBMwgE+hkQRtx09uxZjb0k+4VWnj/ilDL9tJwDy6ur0i2gSGaNnDh+3G5cu6Y9emRuTu8fyph/73V3FFjXVUYX1ngPa4659LueQ0B8oXi9UJlX9EHmXkygSdAtA93DD+xQM8c85tJGNnvoFYxlLV9tGzGPmOwm5kWnaMjNOBxUEVXl/oOSTFvUfK2eBbkyVZlYpdHw+cZk06USWdchgwFdpDDKSZFPgOnQ+ywyRZaPnkN0NeAK27BvA6xy6SWd9PMblg8QYo3kuuG51QYaag30IQCLMjcoUkAfK1eVBlDEEwg2RB0rUYrWJ4Lag3G3MXVvAzJYdw3LkaKcebzvbH3M86BkBXNNUPb0Wrevk/K98/9RC87yjAZbpjQqD2GhJxlqoAtNkJ87Y2KYugTV8ZnWPjJZGA15i0uZnoNAGAaCS5SvGQV+3Jf3fOgjAlrSeDYpJvdTnRmbbE/bWKOpLJf5tN5E7BEiHw60k6IH4Av0AAAgAElEQVSqQHRuSgItFEKloB8MXKV4G6B99uIlm57uVEB7fHnR5lsOtLTtCGjDs1cMskyuEQFgGwew9qzdmBR1nEALdawFyU2FPiqBVn2PHmGpchACgPJwL2u1uXHzfY/e9NFMtqzN8r1cPBlFl9EaiymBtnzOrNHKTCAoxNupjg8D2rKP9uUCrUxIuN45SSjaebyfLExDQo0sGi9rtKHIrV7/HxPQ/id/9d32Te/8i380oNVSdpA8IMoubCsqQA43CdVqAEKMH1C17/XkEtOX1oS6qU/peHGNNgYJBn2sayyLOjZ2WF+GOTpA6+O4PFvSoOlev/I9ZgNrHbLfMAUYH7f2wcB7UycmBPy7tB/19+zqzTW7dmPNbm1u2lNPn9Frm5ub88MVK8+dbWWV99/7WnvkM5+xa9ev2dLSkl2/fkM12D/97/8ZAS6Zbne3Z0tLy3bkyBGt1xyhN7cwb43ppko0ek3Msaa1A4YGe1EYGvrr6WIID+35mY7NdqZtfmbGFjrT1pkcV7knmNvKuYjLnj2a1Z6r7lYS83zBbUjTjKGmiF0glf8fzZIUHGcmG/2zVe90QTdW2a+nhYUzUtwftBMBftxbtT8GZSugjbOrNo/xd+OA4MNCOEcTWCpgC+D147Vu+RkCWlXRYqpaNeyhCFoBiRBUCbBVIvbzW4GI6qgwfIcDbak6frWAVmbFErztVTQ11HnWWkfP3yFADaGaMtuKSfJodPT/uYbKjB4hHV3IAK0HvVGrzwlIAbTcX5JQaGM+I4TMPcr/5f0crlCaQxvUN2CbLZpj7/7ABwdM+aCPlvosquNxHKKabbX52ERDymN+hs3EG+UiSGovRazXTF35F65RERnlxXopoCWjPba8JGeoY0tHVKNNoMWwIoGWG+LN5w60ypQCaMloqVlRc8T0XIeSimQTbkEnyTW2gpiiu4oZwYCL82txUwm4+V5HoyQPqkNo4Gd1FYCUgJk/lxlv+Tj6uWyAJwKK6SUeGWNp5lORXinQloYVisyzZzEy2qzRVtTxKNCKRomMTFe+GLoQ/XrZp6f3+yUG2k9+9lH72f/8v7Dv+c6/Zt/0zv9I0zQyo1UZo3CG0gYsM1oPhUOIdHugdV/yMZmf4Li0sz+wzf6uItzdfj1UoJbj53ryNgs/wLO1pzas0IBtQj5l3q7c1OjEAFm1PxAZR7uAKDG1j4yrlIOr1xTaCOpaUh7Tn3ggoIU6vnHrlt1Yu2VPnz2r/co+5PCHAl6/dUsD3F//0OtsYWHeHnvsMRlUsC6Xl4/aXadO2ZUrV+3ixYuqDy8cWVAtFkOKM2fOaIBAo9W06fkZW9vcsJmZWVHHDBlod6ZtZnZWgwV4nuXFRdvr7aqeevLYMQmheM0nji5bC41C9KF75hi2fzFlNKdwVWAb1HlsO+vv7TojVLTK5WGsYLrog6/OrmxVpM9UghXff/y8xn1Ku+E0bBU4B9Aq86QFK+4Rh64U4vx+qo2lhva1pX0VYiuBbiH8VevIfgG0Ibwa6kJQW6JnuLo+WaMtWsr4vqjd6AGW8C7eYxpipNI5r4lYNo3SxEos2qRGMtovBdD6iVKPSeR1ZRZa0v0ZnJSflcjgJlWIvkZLf2UGW57bup2HAK0y2ghGFIAr+HWARQgF2EpxrJ5a9moCLTV2OhH23YaRvRqtTwqWvuvhDw40Co9IF2oYoKWtpzVt1miqt3Z8sgbafLG6kdrgkAwuplGPJTc91GcvBbSfP33anrt4qaKO7zl+zI4XQIvj0zjUihaoF5g1jUF0Ncpcitd91XpmWi2bnhq3tLhXlBH2dhptJku2A+vjgUwaov4tz2SU2GZrRuzoBMUh+ihqASVVXLrJ5GFQfh/6bTTLreo5XLMJVx4SeaYYSvIbxF4vs71H2Q3CE6gaJhmFGAEBju5HZWjvQAtsKCsN6tivr1OavgETkArv00IMlWpZj9IjY8vF/iUG2t/93GP2t3/u79hf/yt/1b7pnV+nyT1fCNC6O1OoS5PG5qDOjFWKfDN8fLb3BlIdd/GdPgRo/f7XLkBey66VqOk648rG4AsQQ4m9cLDVjFsCsKCtWfdO3XmgA91IaaV50FdwqQlPElF55r2xvWvr2zv21JkzdvkaM58RQk1IxIRauL/bs9nZGdXl7rvvPrt8+bJA9fjxE3r8s88+I6OK1z/0ZZWSFy3HXXedss997vOqv9JfN7+8KPMB/o+LHHSixmYyAWhnJ4aNoHDetblOx+46flw1WtbcwnTbFptT2rMCF7nKOZgooJYqtTYESS/cFDtxNfr7iFFiStXI3q2EQEX0nGUcTSKSq1GM1IwpN1KeBkujgQX5mAG0fvjWQAuNCMUvUI5STQ7SEF0cTFGtOq4tF/kXSnHv6HDqWMKvaBfxWabRMlYCLUlEBPueAbswKoGYxyJgIFjnwC9NcrK/1oNiP1dLoBWzENSx/M/z3rxK1LEbbtzeFKhUIY9SxxlsVfco2NYSjDNoKc/m/DdAixiqzGhfDtDuiHGij9qBVi1K6f8sAVQ9wUetS7zD7/nwhwcsaEz26ME7gJJFDDU9oxYfwJfJPmS10EEl0Krnq9mq6iVK0rjpQR3n4rldRlsB7fS0rUZ7z3HqPkkdAxJ7e0NAq+QKIJpoeB/hYE/U8Wy7bdONMXHuAtDMYuMz2MrUhT049QJoVZinlWhkcHzerFcKtBmdVeA61DDuU2Cy1lLTW4Aj01R8ssSdVMcv1Ud7OHXsB1sCrfrmskYbqlhvSXGlrOqtCbQVSKeX8v8/gPa7v+M77Rvf8ZdsamDWoeSVdnpjbnHoFeDDM1rvkR3OaH37vxhooY7JaCvqGKP8EE6U7T0+VckP1RJosw6NBaiCOTe39Ky6MKuQMxR11+6uis3eIJEHH4zHhDLBFkO7NWZvrG6mlwXjrsRRTz59xi0Sx8dtc3PTNjc2RBlyECNYfOLxx2x+fs7e9KY3Kesli0WljAiq0WzaieMn9Tqv37whapls99IljC68VkpGO9VuKTNEbdmZmdXeQ0OAoAox1M3r122203aQpcQzPm5zM/iZj9tKp6M9q30SYEMvove/lpN8nJYvwZb/wwJk7VpZbWSS1V5KBiNHX45kvjpLogyi+xHGE6rXFWIqnQfVgAH3OVfvcr9fGVZka09pWCGWTZSy22dme48HY+MK1NKCUCP3AOyirz4ZqDyPUpjljJhnuTltJoHWM2tfI6NZsPfYOhWtPyiPY5oTLkm6POoycNr71QZalk2u6/I9ljgzCqSjgJutOIcB8Z2AFtTLGm1lWBE12gRxObMhfgrqmIy2BFrEkHV91jsFWBvl2tV7+d4f/MGBvqn6bABts23N2TlrdmYFtNgwylVJpvweYWWRvtFqO/BlBB+GUS+nRgvQPnvhosbxrS4tqb2HubSijjGiYMExKD4yJ28wR+UyodcjA2vG5OEMNdVUTx4Dv1EVA2ASLahBmibzMAxnfmhYMAJSVMA4iEcz2rzpGSlmhjsaGY3e5FHqOMVPJdBmACLXGgkCcixT9r050DJ8gY9RoFUPVxhWiE14mRaMNXVcAy3ZkA8U8IzW++98Ckf2f+r0StOKbO8JBaNMLv4YxVC/9/nH7af/9s/Zd337X7Fveuc7VXN5JUCb99e3vxubSD8XGa1qtAAt7T1yf3GwVK3XL0QEo7Ugygc1hHeyDrdwzdeAdxdc5HB7lThCUcompz6a+06vKDIulRdogdvvqvEehod9CrW90e3ajfUNW9/ctq2dHbt4+bIGuiNg2u125QyVwpgrVy7Zgw++zl73utepxYe6LNnz+uaGRE8MuMAzGPBFDIWLG+sNow4wjXF607Mztrm1LeBZOrqsTJH1SU24u7MjZ6gT+JivrtjW+rpanY4fW7H5VsuOTE5aM80oQnzjJvWeCWQPq9yXoq7pyms0GL6vfbJOnSmyJyuKtTBCSPalBB9YI3e881aYA4aNhoiFNpXqkA/KV21e0dqiGjq97/F8CqrCmF8UdAaz6XUc2WJS0txXni4zWmWfxeQcfo7nyjPFr4WzGlm3JanR2ss0P15wwVD7vY7rU1LHvpboz4X2xh0p1rH85bEn9D7+BKtXQwzlQw38RVdZfTnXvOhqGAVS3Uf1VNcfo1TxHYE2MlpZmaYz1AjQsjfLGq0coqCOyWhpTQJoo7fdRVC1GErrV6xEAi0Lh6h6YtIOoDEaTQfamVl5GbOBZcgffZYJtDwQI/WyRusUxstXHZdAu7K4qPaeEmjZgKNAK8DTODCPjKfGDqxFH21jSpktNBSLDncbeQMf7AlopdxU4R8AcXUZi5V4VNlM3O1RoByNpkb/n0A7+nvlosjouowOvR7F9Auu6+jw+dqCUfR7tPdkH+3tgHaUOpa3bjFUIIHWX0ehOj4EaEVo5uE1ArRJGYtu/mMG2v/30Sfsp37mZwW03/iOdwhoZxgs8EfJaJWt0OYTO746rBxoJXYCAMdcDLW1dyDqmKHvUh3Hr+kQjF3v68Gb0HJLeH+e6wP0XQngHWxdSOX3OunifF4P+nKgkg8UUFY6QfvRto2P+aAOyj9Qx7e2u3Z97ZZtYBpxcGDPn3vBfYmvXhXw0dupA2AwsFN3n7Ljx4/ZI488Yi+88ILdd9/9Athb67fsMurjuXkNB1D2Ot3RYbi4uCTvZHkiT7e8hCQF+biyYP6PGhS6entzy2Y607Y4jwvUpPV2tjVdCgvG5bkZm5+YUECdxi3AK3Sb02+Z9bvGIkSvAbjeliWTnaiRlg5IZKYZHKdZg2jhsmbLZQ+aVtkwIphiSHiWSCq1d6jkedzMaOV3m4dzKGsBKLU/kqQIsLy3lGCVjggoaQX2AC1EQKiOy7YU7rkGGgR9XJ07kQAqOJA3MkHavgNOQTOn5iMzWLW+xMGfRjMyytC0ohpodRkYxvAlAlp2iMqBAbT5ukV/N5xSz6Rn9LP2kKfEQz9TBst3Uh3zHmGF7gS0JDsArQMsHuf7Almpjvfcq1lBeLAw+CJIGBVr10sfAO1HPjygxgAY0c4DdcyGbczQ4jMn0KUOSz9tAm3SrJIti1p2xVbWZ/3a1OBFn+zxkyetOe01HIRXN27S3vOkPXvhQt3eE0A7j8iiMa5Id9DvaWOmIbpoOtmr+Ti4VqiTK2coAtMYPYcEfWu36yAbXp0OtE6f8D5ons4hwymWKGuspYrxsBteNoSX0dRojTcfJ6+d6jFBDypOHZkcItMKDXRw6tizWh/Phcqz29utHVXGJ9XkTn0WSX1GZ3K/Uo02TupUOybQksVGFO4/l2riukbroo6wYIzpPaNAK+AeEofFWKxqRFhk7EXknVlwDpN2qjYUHuVOiYPFK8v+HzEBdqB5tL/32BP2kz/zs/aed32HfXNktDOMyou+SFQpQzNMg4Qdau9RNloPyssI2Wlfp3ZzPJ4sGKO9B6AdDHweb87FLF+612nDSD4P8Cp4SSrUKcmkn0OaVw1/dwGgi22yER/AgG5k5sTUBO0arGI3AAB4tnZ7tr61rdYghgrQ3oNn8q2NDbu1dtN9ecfGpC4mm127tWaf/vSnbXV1VV+ntvqGN74xTCyuiXImm+U1sn5XVlbDOAJDfG/Mn19ctKlWW89BfXZ2fk66g9ZU0+46eRIXGdteX7e5dts6rab27uLMtC21W9YmowCYYravQFa1r7CzK7P+bLUJ/QXthapnF25AvIfcf9rTlQVh3ZKmvRqDAvS7GAtE4Jh+yul57HrPoOyCTlVWizhG1HE2XfqABzkjBdACWqqXBujKlxdTCPXoTli3v6+atqwdw2ghz5H0Qc7zyJMMvwcq/Yhud5tXeqTJUBNYvN+4p+dNK0wH2szYfQ0BcqwHLx+FeOwAoHVKmg+Z54SyNrguGegj/nGPX+8zpracs8jL9h6xYQQhMb5QrEC09+BoltoDPUeIQnl/CbSZtOT5W/6f58l7nSxGMhb8fJoB5b4sz+gKaCdddaxyQQRcei6xswXQ7uMIB+D6QAGAVoGCBitEbRYWNYJE1m/2OY+972MfGfBLuEGxQW9sbNnCyjGbX16xm1vbdvTYSdvp9aUuxmaNqDZrF053jbu3aYzJ4+bQXoN5BTeapnGa2ZdXV+QgBegBkleuXbMnz5y1586f14QQxuSdOr5qq0eO2AzRsPpoAdo9990MRV8ldY9pKJP7e8poUUROt+jb8sb/za1d29rZ9rmGoUzRhYtT12+Wb54SWMubmcB7GMBWGewoKIz8v1wUgomidUD/n3TgkLoy6nb+c4hDnD5Wa08YmPOZbJ2F7rMmET401G+rWbTyjg2RkkQROKfs6ZD28Wr1RuWoz7qMb7RYbKlIJsuiRSEb3lU3C9FHBCoCI1FkWffJVqAYzxeZk5eUEnCjq2ocAAvBh+d41abJe5LUVdIwUpgao6v2bXswsN976mn78Z/+GXvXN3yTvftbv8VmeB+IzeM+EGFy0ioo1J+oveY8zqjNZvYZ8XOiusAddzSVHzBjYAzdwUABnMR1srJ2VWiq16tfHtromfbWdoDOmbk+QGDO/ddadTUsjIxOp/iQ2FBBpweKYvoOep6BIICbYgDFgXpoGd9GtnTxyhV7/Mkn5RCF6T+Ae/XaVVtZPWYznRmb6XTsiccfV+Y0Pz+vTJVMdHX1mJsycCZcu66rxtdZzzMzMxqjx96+ceu6Mstme9qmZ2dtDJMDvW53OKKPlsk944xDI4PAIarRsIXZWTvSmbYjLcZbTuhADOmdatJyTaMOmqb9efmivYlL4myAZxQ6ZGOAgI+2czo5fYNFkoYoUPdYokrvVU2GLr/v5jj+aqTRCPYpgz3t12i72x1wsLp1qjssuROY6rKowgFRfzFD/dT++s36/sMVqyX2K8wylFyEt3xJDZfsGYYRWoEa/OI99TwVAblP7hnId55zube7I5DnbCawlj3gwGv/qYj2/RE0fLB8OUYws09ZgmL3GS2UBFq6VgoAfN8r2NBs7DyPPOBMEMxApR/0f8koZrlO12hEgFoer/wO5x7BS9LxYhvCXz69j8ugK89gr8u7+2BmtGUfre9mv2Wq0aI2PoDJKjNa+Cf2KgxHsjCeQElnUJiujL33ox8aUM9sdmYM59PdgzEB7GseeMj2qc02cI2a0l/VNOMG8iY0tUfORj6PNm9oAi2WYhweDrSrAlq5CIwz+D2A9tx5RdbHV4/aqWPHbOXIfADtuAa6jxMVVCKWGqi4CEQkM7wOqBosGFvMfvRh6js7PU0tSTKwzGrqm+U1r5cLtCVoarFn1vQSYHvYtxV1axaqz48ZymiBpDCQb7RaXmuWxNynhZDNArZ7PSJPX9QsOEXREVWm1ynONJkNAZJeQ4r3HCbgqvHFkHgxE1GnVRzL76hW6TaCXguLAfDxOALa8Eh29jW+L0rNjRqcwkrP08heQwCkeCcy1XLDaWKkXnMMXYhDMb++eTCwTz71pP3YT/6Uffs3frO9+1u/zWbI8gbu9uIHltPCuXEKTamDaHTPurexv64KbCWq82k4+Tl7aXd2fUze7m7WaKM8W9DPKq1EnT2n3pZBm9o/YtpLDbQeYHGYsS811jEBOcSGCogUDBGAIuDZFwUK2LJONra2bXN7R+BKRnv1xk07f+mSXbu5Zusbmzbd6WisHX7amEn0e32BLC5AgCjr5eLFS/bQQ6/X3nzmmWdsc31TP4O6mL3P12fmZmxt45aCJY3ZxF0umBpa9vTz7Zbt9/o2trcvlXQH+8Wppi3MzNj8dNMWpyn5eNalA1GLgavi9GyaIoiaTlOCuEO6JxkwRR0yWaKqbqvANnQlgG3FLPiuZP8l81AZsBRAy9rO2mgFtDKN9wk0u7anoDfruhXQylvAfX6TqXGGJAJQlbNgR/oq4GcWnmWmdHISULsC9JBapGfBGh+oEk7dmeHGH4Owxm1IoLq/h2beZwOLiVAmHL7IEVxXAx4c5RzEtf9yqIB7HddA6wYeyZ45YNdAK4qb4QroUNKlKzJ32YzCwlTe1uEQFgcmrz9rrLcrzfH4o97GCbSlEDXBtgRa+mVkWhE1WjFFIzVad2yrxVAl0NJHTzlSfs3yI/f2uxREpbmSnvP7PvKwz66emLRb29s2v7xqNza37NR9r7Od/r412h1liHwfd6jcEJUwg5aS5pSyWICWC00G1ZhqSERBVOxAe+xQoH32+ReGgHZ1ccE6jUllqQCtqE3RP35454VKoJ1DxUhmRvTUYEF5k7qyPrkuxSFdUNl1LaPehPm45UE4mtG+KDvlAI7C/ReAtSGgCbXrUC+uA62oINiCaPlQNiuvYzKTrhTULGNFzrh3JdDKnSb8VXU/yGY9Gy2BNudHVqxYMcLNxTu+uSsAyugyvpYUVqo2oyU+QDVM+QUmAbRxkfL5MrhIiiqvfUnha7PFfU93IP7PvzcPDpTR/thP/KR92zd8o73n295lc5MmJSHrhhKC7lkt2A3jTi8fpNI3obJ8r9WhLkW+D1RXT5366sx2meSxj2rcc2H/0ODNCtSrtZpmFoWhvP8QvrheLy+Bln+rxQeasTpeI8DJkWZiHzBt92xEv692oIHtQB1vbNn61pYGv9Nf+/nHH7er12/qce+97z6Jmba2tu3ihQvW3enKVnF5eVkTeqjVksnef/8D+hpD3G/ccKcnmCP2D4Hd4uIRu7W5rusLyGowSczr7MzOCGh5j31mru7tK5Odb7dtTj7HHZuZmrTlmZa15CiUdoniaT1jDDrOqfn6Q4AXtn8SIgWN7KK1mB8bsiEoaO2luD1+7NeMijJaXn8CYNbPIwv1gDgjsFgz4Q6lQR8HtPdERhsmEMruAmgr2jrFdWFHKOAYH7Pufs/ZlhG6OwNT9fQWrkeqIRfnIEyY6q9cM7UJwl75jFe+7kkP31dBU4POqdFzFqilsO8WozIcCq2G6zNccHY7oNXoRlH7DrR8qHMhAmooXQnCAmhZqwm02aOswRnyYqinEuVdTmD091a3OB12zlbisrgu6X1c1nfz8cqkSu5X+B2/QqAlo83roWw2lMcu4PNXPPb+H/rBAcpE1MVrm9s2s7Qs44qpmTmbnltQjRa3GrJQ1MGtJn2h0A7QM4h53Amm3+/pBqruGTQyNVKeB6A9urpqjWa7yGiv25Nnztgzz52rgPbu48ctgRbaWIcIh1Ee7KF29p47xrsNrBWZbUX/xASPrHdIqMENTVedoG+9VuoRYH6UN6b8WrnQh270y8hoS6p4FKhdqepxcvk6FJ0GdUyWkvWMVDlCCzI0Ac/XybEw8Y5AA6qYvynvV8kBikcBgVPHolBjUUb7ome0EY0qQ62yu5g4owJP1F5DWenjtZwa0vUPao5r5BmXU3qeJdcDB7JpXyxgfYZFVl/eD/93/nwuWv7Pv7cOBva7p5+0//Qnf8q+9S9/vb3n277d5psmQZSo42iXdlW5bnx1yObbkRCO9q7IqVMMkzeE0oi7QlErd+cmmtVlhg6ojLFV4zDMe/mi0yCDqRBGFPXs0YzW59KOq84jPUMctH7o1QpxDiCoYwRG1JcAJtWG5FAzsLX1DVtbX5cvNtn3Y6dPq26LXmJxacnOnT8vhTEAurqyqkMXT3IEU9gsvva192p9kcFSuyWD4XvpSQuNLKepVkPjGjW1hFqehFBT1up09Lu73R1NCeJ+IFica7dsrj1tczMdeZovthsV0Kp8EvtRLRMEiH5MVQMVdFuLzJa94VmwB1/QydkCxO/yHpLWci+4LCF4jTbXRvoAV/e/KONUizDA0YUvMSOaucQSODngZdCZQMtnX8ORJBSZacWopCggNRQKTuOLaQdYHBDFjxdiIURMLiQTFZy+z1IN+35kQ0yJpsdPeF/XBuZZCvZwtfKf86Augbaag6zyRpHR6trXQOs9w36NRRsH2HqwEUAbpSTVYtlXkdEmRay7XQQd+f/yc7m9Rilnvldmr6UQtTzTdd7F9J5XArS8nZI61hjA/BueD3rtH/yRHx5cv3nT2ultPBizmcUlu3jtpt374Ottu7dnU+1pjb6SbL/blUk5GSRTPTi+ET8wg1YZpWaw9m2q1fQRSxPjFXWcQIuRNjXap848Y2efe0501QmGvh8/LuqYjBagldkzB3iR0WYWRaYKbdbkJkZEpRtUrEI2XGbgLwdoy5s2elaOgm1Sx0MIeUi4dTug9cdjY3gdpZS4ezuHU4iYisshSAcp3pp9UccERwJaFjP1uQBaUccxQcMN/6PuqWy0Blo/vtLRigM8/IvTWjGMK5wq9o1SOc9UQHuI53EobXNGKCUF1NDRheCii0gA9/Z8SkhmuDpEI3WJsrofUnFdM6tRaRL1777ZJx97wn7sP/sJ+9av/wZltPNTE8Ys46kJTBI05MkbxovZBwnuyoqiFpPK4Gr5hCxf9cLIYvv72CM6qwC74GMlaTDL36oPp9HgTXXiyBCqjETZuh+CcgmSC1Rk0GG/KH9x1Qh9qgrPpOxD3qxm7Qpo2fB4fLuxBYrjm7ccaG/cWrfrN24q0104smhXrl5V6QZ7R4wqvuZtb5cz1PXr1wWeiKFwetrY2NSB/cADD0ibcfPmTe3/pPTYt/fef68Uyrc2N3QWYFqBQxR2jKzJ7a1NZTL0k2IVSWcA5jJYMC522nak6XoMp2jdkCazyLo+FzqLXAdF7SvmgwS4evYpo4vYUDmCzQ/gDPZiBShb9faLzGhTfZzrXr+X2ooYg+hBDQDr7TiZ0Sa48QvZO6uAPrPlXBSRkvtr9Sx8RPBetyuVVGbhx57ADYOn8ZpirVy4lEmE083Ruqi9z3nootV9MvEegRz2j57R5lr0wDZk7jooste7BtqcVKOpU1U7zu2BNm1cdYaoDs0UH7OexJ7DXR+jmWiCbHmWloCaSdYoACvBitc2Sj1/sYB2X/VZmC1fC1mfVU+0aFc/eMa+78Mf8qOUzInPU017y9e83T7/1NNqep9ZWBR9Sct/KYAAACAASURBVH0VYQ5jskTJwsOzmaBuQ/hEpMRNqoBWRekxO7LsNdrhjPaGmumfef75CmjvOXGiAtocX4SfK6bUORu1ohGkEDSbAdyLG1VFRHHVE3xHOfr6phW1nzu0+JS/Xx2ixSY4BGMdJMKxpdpjBQ3k/W9xVEQBSK+LGmk416AkTeqYjIVDnh7F7d2uaCL5Igd1LHVh2GBq5F04FAnUizqfe7z61/JAqfryqjmzDh4VLZNynxRIVAdI3S9a1medunYPU40vhBqU9yuBgPfO7TFvE+cxTzaHMtohoA2QzE4HDQvY99mw//aJJ+1Hf/zH7Vv+8tfbu9/1LltEXDPhNVq5s6FCD8GoDsyqButnSQXegZVJK1aBVYLgwNTO0+3FNB3NpRwT+4Ny0je+w3bqlyU+i9p1JF1VtB4XN8xYnBolkPIMekzZKUAof3GJ5agHOfXPQal7HUCrgRuysfPxZdBYGF2gUbh87Zqt3VqXxoKeXC7I6SefVHBMZosXMs+DCIqM1UfbTQlkmZCD1SL12E5nxgdc7O3JwhHAJdC++55TXpsiKG41fYLP+LgCQmq+bkHo4wBZBzlpa4FJPjhDtbCSLH2J3eQ/157ug7obar/f3IslbVwLlULEElmRVLVJTcYQ9GR0akq4oI4TWWNvZI0wf1ZZaGS0CF5ywICYm+idzX0v96kAaekeClOcilEJqjs5xiFWLaPvUFpX0XjBwhFwcd4iCCI4b8gD3vNhZ5OcNg5Cx8bUc+3qY65NY6JZBQJ0OjnYelSSJRq1EAWrQDCYa0zZ4m2AVoE/vvm0LxZucbxPL2P5vGXa5RJoS1q3PC/vRB2XyuyysyPXTwm0JdgKnEfae76QGi3MVpXRauJW0UsblqJaA9/9vu8fzNM3t7UlKqzRmbGvfvtfsO7BwD71mc8KaKnhInZgEPTwGKNxm8TajXF5/V1rxpg8aBWopZxZuLh01IEWcwu1Ck3YtWtBHZ87d0egJaP16Q+uds1FzOqhwM6YMNGcI2reXOBJI90OCEuaosxoy5t7J+r4pTLaaqMWAFs/XrivQMFUmZwLtLxw5ICbtnxZo8XYXe09e/iz+qHLAalexKizZM+gA1hJ+UaI7shQws5Q7Sf3cjZce0wxPPQe0HTXqPrqZp1TE2qYZ9nryx0IMCDq5nXRhsRjEbDVr3OkJaNQg+c1TNDn/2ygnYMDe+TsWfvRv/W37Fv+46+393z7d9gRXMWo0yKKo6Aa9OCQe5B2YS3I8rVSi0080/cbku1kCOyUzTIhR5TmuJTIfaL9WHv8Tv5etZaij5YDMUU3fE/X9eBAU0N0oAXQZkZbUcfKaJ2qLIGW7IkWmZlm0/eHgMWs2+tpJB4RNu+ZHlrYD3o1EVdduXpNfxFEzR9ZsIXlo/Yv/uW/EqCy5slwpbnYP1AWy9cBzOl2R0pjXrt6aINFYs/ja0x7D+171N0obWzubOv3yJCV0U6OWztmRvN5pt22+XZTGS3tPRmQSjGvubIxLi96TnMN+LINz9/sqkkhXWFw4cDrDJcOdXqec/xaniQVAt0eaKv5qGEWkUArP9sQfiGG4jkkfgpwlTq8AFoPuDxYyPfAYwnAwvAizza9d5V7aoV67r16XXlEgP0kh4erpF2Rr/Uci9eTn+ysyD3sQ1d9qMVkCMScLpZmIFiWPBs1TCGYAs4i1layJ7oeiPHSfjKoY51JAbb+WnxEoIA2ziNo/hJo88y+HcjeLqPNtZGiqFSap/1kCeDluf7FAFq5Dabq+BCgzdalse99+EMDRmGtb2/b0eMnbG2ra3vjE/aVX/1W2+r17fSZs9Zsd2x6ZkbRNbSSMpGppiF4QJhDew80sWTjk+4mIlr5wA+mxeUVW1pZEQU9kIfvhF0tgJbNDHVcZrSI/clK1KUYGa0O8VjAAJCUbNR/0qmqUCZmYKr+t0OAuATVFy3i4pCvNsX/R9p7gFmeXuWdp9K9t3Ku6jTTk6SZkUYZrABiEEkSQUISIJDAgmW9klgjQPAYbHL0YxYYCxRsjE2SwAkvuwY2PAQvMqDEaJRmRpO6J3RO1ZXDDcvvPef8/1/drp4B03paXVVTN/3/3/e957znPe8pi6gFaqsn8XooXviElhlx/bXTM6KOtZJzLqfXjzX4vTUqOkKK41Ady4yDIfFBF2UWkhlttqp4Y3qdvWaNT6xQLHY1rVd1Mf9C7y8+VDrTpP2csuCM0gHPkPZ7dh4tEWptcNWlAy3etkNqQ+EAaqBgR8m3s7PP+aa81rkhslRQXj/RjNFE/pkTJ+yHf/TH7I1f87X2tje/2WYpcwwPWhMzgL0dP4i8MO09iFFPzVpc2dCu16woM/+c6Yaj+iwCKOqzFKrgpKNvtR9oc23lgadadiiFeY2q36/TsVZj5OmBFkZDfrxQUX6gqTyAOQtWhij/w6yAz7e1ta2xdtTz2Ze4PdHSs7q+rsDs4Uce8ZYxhDCdjt16+x1SKeNzDHXM4QTQqhWP1oZolZidnavAGPAEqEUjdzvGFJ+xiUmxLZdWVmxtY13BB89DNkx5xAe/O8COtZo22mza+PCwzTaGVaPNLEwKVU2zqWfJJjVYieLCW7jMYq8xswiBFOs7/YxTt5FxYVpmcp98alWcFUntEiA03NwjQVUgn21E3XpkXgJtZq28Z+9f9UazMuCu+z2xJxgp2kDqgR2wP/xeqZzNjK1aX6E9SD9lQMxbXWIfFsPeS1tHsSsaizdswz3G2IXzmzoMXAeQ/bAKHAugRWmdGW2CSGaNKahiFwlkDwLaUHTrOipQranjct/0B/UHneH5swzSYFt0H8K6Nu93GcD0A+3fVwwF0FJSknCv8if3axRHuuPPO7//B3qbuMWMT4gKoxl/u9OzQzfcaK970zfYf/rff9+oqR4+ckwm42yyjGq1kaYmRGXyR0OOhwat2cItasA2Njflkby4fNgWDx3SgIK0rEKocfLJJ+2hxx6TaOLQ0oKAluk9k2z0GMhLo3sphiqpY85PTC1Uw+3rh3UKNsbqFfLxfkwso6SDsuL+In3/Ddd/LzK6/ueveo6LqRsZLKjHFdqnvSflH1J+FgsHIwcN4jMOLG4g7iRVnTZUx0TSPE7ZTWS0GuCcPatxTxJUq7pLoVxMSWWtbvWaUX4k1bbTpaaPos8DSmxDgLqywaCseC+AABnsWGvUtjY3FYWPjY7aJpZ9fG4+c5gN5KGiCDmmePDe+zPaBCv62j71yCP23vf/K/vSl7/C3vjVX21H5+eNII0NRNsL7RspeOLCeFYRzmBC37pOXY16DH9nUaIxPSdrn6KJy79B23rQ7rOQlXnHQuCg9n5Ir5flYZJWl8pGJYpzEZQLoXyjklWSHcYNrWrsCdwEmK2hEQ2RwCxAansNY6f1yOu1jL2jpSepaOhhXKI0sJs3RZY5Nq7DCUr44sWLOoTJgKGaURk7LTpiDBXg87C/xycmdBawZjk/yGAJRAg+0BVwZuh5oscdkwpoRILj5vCQhJOwUUdnpm1I998ZhBzVmD3PeUimyCiDuQyk06LRsdEZmnr9es02ywNu4ZjCSBdVpbAqSwrZ653/Vv2ZcUNT1exTxNyOkc/N7/EeczBH1mv5ubQruNDF4BDeg2b9tloePOO/3uno9wg+Z2an7crKVX0/MTFmly+vVP3LmWFzTuzs4CdN9u9lGIJH2CP+5XsZb4RzEslUa3TYnnzynGwyOauvXLpih2Zn7fL5KzY7PaVceHNtVWMMEdjBUupzjAy5IFAtTVC+Th9761WcHDHq0NsL664H6OOsE1esZICtqOOgkPU8BStZBtZ5ph50PufZUDIevheDkSoGQ+TZnViRqmN0Itr7nAvXiNVM94gRlPI5ZjpWe8822WcoyQaGZFwhF8L2XgW2vk7CD4FV+fZ3f3+PGiBZK08G2wbQDjab9twXvMi+6O677d/821+3w0ePiTp65JFH5BJDRut2U96wTVbKuC0y3qtXV7y3Cpu41qgtLi3b4qHDGk7gb25QI7wA2kcff/waoMWwIsVQCbTQT1UDd9ZskGbHSKrr0QMOhPUBV0VNgST7RDIH0M8lcOZjy8irBOKDEtv+xZGRrrfiDNlMy8f4ZVa5s9NR2wU3qQH9Dk0TrlCibVS78x5hDtThQZfQV/TxAUAbaWqlJiwDA7c/qyuX7lIUma2mqbjrSy4cffYwV1dwReYhpxs3vNAGiVqs1LBkSPRdjo1VQDs+6l9LlY68X7TotYCaQcr1qGOGMX/q0Uftve97v33Jy15hb3jNa2XhOQwwRP1bnW2hLPZM3Ok79Tf22GDY0HndKkc9ulLbDd5FqFWiKXUQV0ArMxSPVz3rEch61lm5bKWrWQm0IZZxIWgNtGprKYBWA6epq0ZGnmpQ3p+rjh1oZQoQWT5rQj3W0X7B4ynTrGPHuLdnV1dXbX19Q7Q9e/Hhk4/b8tGjEjxRgz116pSdO39O6479y8GvQ5qxmTGPVUJIQBe7Re6xVDeYqyDSGqkG1UN50/LXajaVxUoNT3BM+x708ciIHZqalGmAPluY0uS1y1VZCfUO0ERkIOhsiO9AkTUC2OjLjRJABZKFoUW6OlVlqRAuZR9rXTpJ0A6wlkGGDz3X3F31szpdnEEi14nABGctno92qLGm2eaOSe0NxU8C8vBjj0oBzu8jMKMtan1jQ99zrrI3+LnXztdsa3vLDWoI4khsaNdBmKWkhH7ZPQEs1133hxnFu7s2yoSl1oiUw5dXVqy717b58Wnb3diSCny0OWSrl69qjCFuYwRRYiMCaFmPGglofg4pwCjaGwHqEmgTcJ2J8BbN6iwOo5HMaPudvUqK/emAtv/c9/tfG9/kY/exTMGA/m2AVlm3hke0K6DFgnFjZ0f7B4ZW/fTsO4C26KV1J7Wo03/Hu76nJ1eZZkv+jT02yvCIrW3vyILxla96lfrwHnroYTt0+LB67Li4N9xwg129elU3mek8bNQbbzwikcrFy5dkQk4P39lz521+aVl9tIzb47nYwFBMCKEee+KJfUBLew8ZLUCrxgkixT7VsS6uCv6oVmlCZ5O6as6l6JW3u2cXRca5nwFOtI3j8gCgrfv7aleTg27kQSCb0Xje/FpFGfN8sRmTQwtcgmdbRKrU2SRswEeaOicChHAa8WHguxJDoTpOMVQJtJLoR2RGxHsQ0CZg+rzPmvzOzEAZVgg/0gnHbQLraTV8x2YU0EYPLhy4KC/eP5Z6lBRGRpTF4rPLKyXoQjV2hrDQS3eb6HmOKDQz3OsCbbdr9z38qP3Ke99nd7/s5fb1r/lqOzI3qyZ01k632xZ1TEbrLmZ+KbzdYFBAK0uBiMYpe0TnmJvW629touC94z5eTRUx7xmqa4a0eYSphpvKI3l2UUlmtHlfxAA8DdBK1ax+cDkKeNYbYiuvKgyqZDI60qhcubiXGjbBsHjNw/RZp6dOn1G2yn2REQYuUVtb6rMdm561x596SgcE7T0c7Gvra3b6zFnVcvmeDFWuQwBHGKPw/OgEKBEhiPRstynvbq/2+R/uIXVcTBIcaF0YhZHFRKNhixNjNqSJNVEnjcAkTVPc5cypd9fv+kGaW9XpOUdW35dRw43X9/seaznWc1K/AuLgn/uB1u9slF30TQ20on4FFJ7twCxxPbIum0BLNkdAw9rn/W9hIrK9rXsHSHKtHj150j76sY/JFITzFHYP4IZ+53kA3aNHj9rzn/98O3TokF1ZWbHTZ04LcDEaOXL4kC0uLmiPXTx/3s6dPWvt3V07euSIzmRGID564oTde9+nBLY33nyzFOh0hbziZS+3ieGmDXVdFc5Zur2xbtPjY7aztWnjTGVietrTAG3WZ3XWRVufl7DcZQ62JVdDeqfn+Sn/aiwOi1F+VZkg1Lr9ANl/zj4T0CatnPX5zGoVFAXzRUbra9Mz2izh6cvBwafNaAmMNVxA2o1aiU4wkoZgCvDf8YP/tEfNBsqKOtTQ6KjG47WJ1odGBL7/8G3fYR/56MeUvc5Mz4hempqcVO/s7s62Nugtt9xiCwuT1gpRyemr23b/5x+0M2fP2dziks0tLNtgo6nXANhpOXjs8ZP28IkTFdDS3gN1XGa0/UCbNwKgVatI0b+ZUVD+K5FJAbT8PG9cSBKiLeD6QFvWVlRXCEGFFktBUVwPaLNGk3WZBNus2W1tbLgIIfxRRYvKo3hYw719RmnOJzX3O4a62A6gVQ9cTR1nnSQPdCgiz7kE91EPzgAja5CBxfGL3q8ah1OCTSjo8mDz7HDAhU3h3arQR8IMd5MCbOih5BDAWH57c0uPGR8bte3NbUWAe4MeMZZBSXmN8n7z3/PnZY323s8/bL/y/g/Y3S99uajjI/Pz1mADxYSXXozJ08LP/DMQd5DhEr1ov8hm/VBlurCJVhmvUaVBC2idw6rz+fTmJfLIFqqsySLvDJescMbJtMuzN4ZceNuO7gxZaWS0Ofwdii74hXAQi9eIyTCjI80KaEUn4kEbBz+Pg/KlTssc2mgm1uFJlgWrxACC0+fO67/BVEEVkzExwJ0ShgMMPrbDyog0Xzmm7Kh9Dl0GXQmNZiikoy8zzApURgiqGOEXgSUMB+thqtWyGer3ymareKIaoK56bVB6aj9Jl6UUr+XUo6Kmug9so06rgDEyXISdasMIGh96XXujcIxK04UE76zl6mUqlsdnBbtuos5oXeXrk7DY+1MTk7aHeHFrWwkKTBbrmHo4Iwl/5X3vtSefOqUltL22ZqNTUwJuavAEL6vnz9sgpbVDh0TVk+levnLZNjc2zLY27fjtd9jy0pIy2wvnztuFc2e1pm666SZ7znOeo+DooUcesSfPnLHxqWm7Ew/rCxfsWbffYW99y1tsuNuz0eGGjTUGbPXKuo1TDsQXYXvLncdURgCS/OzBGUHUMQEbPs/R3O4sTt3WpEAzgu1qOEmR0eosJVuE5g7bxKSPs86dCUqerQdRxwmcCbj5mATzsnSXP8vnzz7akjpOZyhhxTMA7TYZfQCtRJJyQow+2gBajY8EE3/kF+/p6T+yeBkqwPCAZtMmZmYFuFNzc1LGTU5NyyGGm4qY5cqVyxK5tPe8jsMGzIOQqIyaDQuIrHZmbsFmFxYFtD2ozuGGMlqiuYcee/RAoM0a7UFiKF2o8HxNH959NyNNxDP6jZpkdaMqBbBHppnyHnQjS3Dup46z5nM9kL3eAsmIl82xtbnhatKg/3yheGbO4aY6UDhDVXZge/jWOtCOcD1Z0EWNtjKlKA6kfqCtKeCkieusth9o4xyrvHjLKNMVxGGmEOYKHCjD2mRDGjCOSI4sdmdrWwcqXwO6igCpXT0N0PYDcG4o1hrU8b0PP2K//N73291Qx699rR2dX1B9nxFynJ4MBiejdXO0qJvEocrR3RygvQja04VjnillmhNAGyGKZ6/cn/g3LfySHo7HJYPilpMOqHrfcdDkZxJ+h5HIMwGtrDrFFoTxSLwmGW0qTVUv3N2t+jo9I3OakkyK90AGAh0M8GLJuBF98pNTU1ITP/7447a+sW7zC4u2sLhkT556SocH7IrqtQjzdne136fnZjXgAqAF0J1md3apMdJUgMVxBUhCFXNeONAO2cTEuM1OjMtCVe5v3qitII3LyLdcPwWRUftMhzFdvxjYUJU5MqMNr2Bd6piIROuRB1qArI+m9IwjPMZz0EMf2GZaXgFtlFUqMRQ1RoIbqNpgcZR5x/sGbJsjDY0mhEGBymUe8Kc//Wn7+Ec/JmOQRx95VPdkanpa7VXco72trfyANsaowbh3CEBJdpLR05AJvOAV0Pqwgib14FjDEqmizl9ZMRsbt+mlJbvh5ltUZ33eC19oL3vZy8QYHj102G6/adHOnr5q89PTGuTC6NG9nW3dKwIl+TLvo46xnmzH9Bw/O1KtrL7+yGgB3GzvOSijBWi1ouNMLinj8pxJQL3eWXsQ0OY+O4iB7M9oRXnTklhMb1IixZi8qNFqgo80TG3VaAFawmTVaEMXkb3VmdFKMMZa/dF73tOT8ALPx7FxGVRwgM0tL2vQAF67j554XBM72IhEVd4r27Zuu20z01O2G0OeueFEw4rIUFMCFINDNjUzZ9PzCz5Sb7hhI42WNvkjJx6zh0/UYqh0hiKjTaDN9p4qKgoaqQLacPupQC0yrYou1iaqhzsn9ZQ3MU3nr3cj+292eaMzoy2Y6afF3Lzh1UGLPSJ1SgFVAXRF3XS4SVbrYFsBLdMjdnZEHeEMlRM6BLa0iyh7KrLYSn0opVJlPJFj3ZJSzc/hTFwodWPWouqUBXWcOS8bSkKQGFagGowOHfc7hfFoNhruErS1pUNoTBntlhS8PZS7TwO0B9Vu2SRq7+n07JOPnrBfft/77ZX/4KX2+lcDtPM2QqbF1B4pJv1QdaCt63hcbbLZkZ5TRoNR2/bUJoHW7aw8oMqsNcHWRTbdQUohKYJxHkAClDi8uQYJCvV8X2cD/jZAq2ukTMp7aX295phDqDlXLfOHPZk0pq9nL0XQEwsAKziR4cy2Z7RXVmzp6I3WHBtXGxlloQceeMA2NjdkMoOLFLTx6tqayhnQxlCeUpkCJo0Rs4Y7w6FS1qSSCBKpfevgUkZqNtps2cRoSzNPWaOTAO3khMSMdBfoMwB8UtLTtlYDrQLJnAwTNH/VI17cU2Wgwdc5ALswSm5RAbZuCuIGMCXQJivhntcJHBmehlsRz1G4zEnME73tSR1n/7oCBAw71jdsfm7O1q6u2oc//GH7b3/6Z/b4yZO2sb6uc3MbUxAyfCj7tbWKVlb7UND/rJVRBEq0UcZ9ZM1Rk5V/Lm5NO1DSAzYxNqY1uLXlLVij4xMKBgYA3XbHhicm7dCxY6KQubcwC8+980776q/6Kuvu7tpUq2k7Gxs22Rq1QQZ3dztu+jPg5au6RhtrTfN7/TpJOxBqZnQDPmVKOaKX93SD/IaJLSLwwWWwKgfUjnXJAJbJz0GJUGbB18tor5cF834Poo55t14p8Ob71MVcTwylboQA2nRIq+ZJawmi6cAZ6qd+uicagCk4E5MCWgRR88uHVACmf/bI0RtsbYPMq6fIlE1KjYXWDYQNLBhk/NRqaQegdkNvLYYWaxtbNjE9Y9Nz8zbEZmy0bDiAFhHAIyf3U8fUaBNoJb2OGqz3YYUBQPSXqhk+QKVEOF2oAv2cCopRe33F8mcC2n76onydzGifDmjzRufCKSXn3IM0+UhY9APYDRCluo/NLXolhlxzQ9VHu1MDbWa0otgKoM3ezTyYEmhd6OM+wNGw4wF8JYZyujT7M7PekBmEXwcfWp+qY3eiwlLV61UcqLvbO04dk8USqVvPJsbG9TURcak67q/FupCjHjzdTx0zgB2gfc/7PiCg/fpXuxgKoGVWK96uA8NsZJTHLo7RR4wPStVvcM9cTDSchggunvIWiFpY4SWDlLBGbZYMUZQLWau7cOUYsgx0EmjFwhQZbUUdq33m+tQxQCt7Qf4nGr/OaPUcRe8koKoAWH21MQZyr+1Aqeu9Z7s7O/rvfI0a+amzF7Q/yagIpJ944glbXVvVJCBqr+gylAXHWDStswBbxvCNz04HdYzXtluwuneuMy3Zm5lASz8tQRgH/MzkhBTiTt0hqgNoPTOTsEbXzCd3QTe7vV8GKc5AJKAqgPZI0Ndg1NazPku4kuWDBAu3eSymKQWNLGDIVp/sew0BoGjo0CHI2Yg2NTkzhRlLNWrSKXLu/6knn7I/+eM/tv/6f/yfdumxx8wwARkbtzbdGgwkoHwQYjauNcInGCuu9ewcPga+B/A3p44LwHK+Zt9sq9HSNdvb3VEgjeKYC0f9fG111QZhIvywkSHRwuHDSnpozRydGLObbzpur/+ar7EveMELlODgFU6mC4Us+8wRLz+hpTgIaGXlHTqE6wGtB5lO02cwVAJtqV/JM/Zvk9GqNHiddszy8SUdnetDM3dj/Wm0KGW4PqDlPT6d6hjNUa06biu4qTQAJdB+1w//cA8ERkU1OjllbRu0odaobsalq6sqVg+NNHXTiHqhOqcmp+zqyootLSwqWoUeVItJEwrJawuE60wQIZrURp6dFcAiukKJTEEer+P+Gq17HaM6poe2p37IAbKwaIpO2pgahoQSRS6YOWGCbPV9AbSBJd7LGNZ2CZR/V+pYdYZCZHNQOpsLodr8BUWSIwXdFikXa+2MIwoZ7+iI/ngtRdFtd93BGUqGFdHeI6vD8BvNg97p0PQidnBM0NdhVFGldZdSpd5k0RVm7/l587P49fLnc6MBFxbpoFS/7LDoYjLa8RBD8ViAlnUE0HKYq45R9BqWNdp+oOVe1TXarn3y4ceU0X4xGe1rqdHOSYnOX95bp+vUsRtP1J+xEkN1B0S/Q49JbZyiI7IshGhiHOoxhpmxSWRBjZW2mtAlpFKZV0lLP+6NvuY+8CGj9SeBFlbomvYe1eHZtN0wx8jaYF1pdp9pLLKcsfF6MlNVvK0nSxEc3AihCI6Z9sR/zzmfqF5hr546fUYtP6rFAhRQkYwCRBm+u2u33HabTc/MqKaIdSNAi0hqcGRYhjW09Ahgq9mnuEt577RPf/K2E2W0TKrp9VSnF9DKtMMH2TuT7spt1hOUcbaKEUDyvddynZLn31LKl0RE6gu4MnnfdeU4q0JB7xlt2AemTLlsVcmsJv7NtePEhvfVcuf22I+hvs3ReF5bdg/yc2fO2H/43d+1//sP/0iJycz0tNgcAh9U+U3o4D1SG5OSmPtE6xSsAyC7snrV26sASV4Lt62YVqZRijt7qp2LlUHrwe9sb4s9ctah4YKe1VUbmJ2Vyp97xns/cuONdmVj3VqjTbv7i7/IvuNbv1VAe2h+ylYvrdrU+JgyWg2tD09j1gV7RCMUtUa5sr7XnDL38wgRVDVYIXzOq/a27KWFJo8JTBkgKtEIO9j+JOeg8/mZgDb/ez5nlgIFwpREBgjKax+dOwAAIABJREFUfR4t/3o3Qn0WJ3XM0PftbrT47Hl7D1nunryfs73Hr4ePaXQWzNvABmzgf/6+75EYagD1KFTv0IgNNFo2NDpmg81R1VUBxoHBaMPoFg4oYX6t3s3IZqDgEPFILRsHOX16C7QEIbKCVhweVgP9I4+dtBNPIgQYsKOHlu3YoWU7vDBnc+PjNtjes6mxUevu7lgHFS6RR0znccrTbyrLT6OvIvIsKYSK7y8K9v03L7Oc7OPrB8tUMfvjHBBqIHKpXVKSLqDZ/3sphvL6WrrTRAM7FoUx4JrDUo360SqSwCVwDVFOFZGH4lNAJXAdcj/hEIiRAaS0Xu/Z94HPZa2kNfFjF/y6E0/NXlc9iZ7RhuK6cMfJ66TAx/G7EFz5D1iw3ivctoUF6LN11fRpEyN74nqAsd19M4Lre5mHWt5Tv861dJ/D4iOf+rR98Hf+vd115532pte/zhamp2yMsoVuBNSXf35PYmtz+shtTRXafRFx/fxS7VaBhh8nVdAihzNG6KW6MK9Rdm369VB9NscEFlOMKq9aZWUx2zPaiAQAMdNSje+qY6UCOiwJpbInoBhWBkNtiBdkY6s1hzURmeflS5ft4oWLoitpveLniHQw/l/f3bULly+pPsghT9DsM07DFrHXsytXVuR1ftuzniVzir/6yEfUdbC+uSHtBldGIzND5Tw1PaOgHFEWiltKBbIjlGGJXxPqtbMTE6rRag9rfKaL6XRQaYZyt2oXAWR9UIX3O/qgChyUsB70ax1zeWJ/uneyALGiKRGcQSO7AA9Q93USfc8FrVlsBV87zv/rr98bVOE922NMGpaZOwxVaepfAkvm7T7y0MP2K+95jz1x8qStX12V2IkZwNRpaXGTEhkDoPaezjYUxgQw7IvV9TXtkaSPq+A27DcBZc7srcGejY6NKwihTWcPwSEuWKwJJUAxVIWgU9zugA2Pjtrs4oLNLi/bHsHApYv2rFtvsX/8jrfbzTce82lorIBux+amx+zi+Su65ocWp21tbU/rhPWztr1pa+1d6yAgjCldsEMJtE6fD9VzeCMwV4lAoiEPVDwUC6YiLGvzrFTtOxy39oFkdVBfO0+8PMOdiaqTi9y/XkunfNRxHMk+Wk1eCvoYoSaK6Oj33el0bQMhKhoZhMBM7ek40KYQin/RMOgUCHczHb3f+a7v6gGM0LoSK400rDfcMBtpimYYCrClMTfwqnLe4IK5pd6IlIgyBEBtR+0mrANZ6FizMb2HrJgDgWwUOuvhx07aE6fOaVMfWV62o8tLUh3PjI3aYLutSR/dvV39ZeGTdQDkLuQh4h2yRhhW5I0qAbcfNPtB1g/yg4nfpB3KRuiyxqrkRNSpc/D9QqmDHl9mknpeFGsV0HpPqhZTp84Qqx7W9BWVBZrfTOg8+hbVrxcCBN9L1EedCikQMEDWs1ivYFFsr4G2vF5OvXlWV1HkmcEnP5deyCXdEpGtFjTOOgxFAGjnZ2ztqvdvzs3O2ubmhvecxeDpfcKymoqo7rXXTPx+5X3ggPv4fZ+yD/7u79pz77jD3vj1r7e5yUn1bEILcbAHyRtA63aJXvN0CtnpzdqRJ69BvsZBgdu+dZWm/+EeRLaTKypVmM68eE02/4381n1nU80eU4l4bbf488whFbMVe5LzhAG4wWEFMmmgAL3nU7M8cAPs6KM9f/a8DngBLeb+zZYGAAyOtkQhwlABthtr615fBkBozt/ZVmA8PjFpE5NTeu4vfOk/sN/4zd+0u+66S8MHAFlegxm3k1DQ29sSTpFp8VmgibXee52giQfVXzuPdSO2oWFWIEWvRF9hJBHKbzkVqc3Hyz8I7Txb4oLB6rgAKyqFurmepA5GdhGqY+49GaSYDl6DNUJOFQKEjKIzcq5kcVHPDQGWv08C4AH5wbdGx/XaK5ev2OLCgl26eMHm/qZcds8v/IL9P3/4R8piAT0Shq3zF6wxPe3exJh3YFqB2QTahXFXdXMvAWCy14hha1gh+4LxA2ihdseaNqAh3B3b29ymYGgjfH5czLa2db+1hj3C8cCQ1x0btdbUlL32G77JuoODdvKxR+yLXv4ye+UXvdwmx1o2AIWNY+CVK7Y0N2u723uaK6wzRZetbeevXLLBqTHrkOnAopiXYXQuy5zE23tiXmUkQ747OAu9HEZZpAbaEkzzvCz7k/vP4Dy+y33af+6XYNsPtNShVf8nQJCRTQjxVF5F6OT7b9d6tt3p2MZe2zb3dtWNA23c6Q3Z9k6tOGbfumufB/gKgEugBWRRHQO0ZLRkswMMah9uKNOV5VzUfaosTX6t3ktJYV21KnruoDlCTcplbY2PVUDLwcGs2gTaJ0/TWjBkRw4t26H5+QpoB9p7Ns6AYsQRbUZddQXiyjDiInBhGlEH6gfYg2iGfqDtX8QHAXP5PNeAaQBtZlrP9PgSaJ0iodnZBwbzfQ6NFt2hFh/PmvS4gEk1izPBJwwrUIMqow2gFaUYQOuzLNPUN2uxfUDbdRouA5XyGnGwZytHmdXGr+sxgGi6+HgdxKm9BFp6KPmd+blpAS2Hx9zsjG1sONCaxsz5Z6yub+FM5QFJ7YpevQ8p5Qfsrz/9mQpo3/D61wloRxnXqEMUCrK4y+FLrPsVH8Ln7jpdVW7W8l4f9N+89ICFHiPHAMS9ilJUgBI1KwKNOqP1UkcqaiPoDUbEwSIDKwEsQRUtFKGW9cQ/MquwDGwA9DTOh4o2+zqd0jNlH7hD4eoGZelitTAOoNVqdkbGKNRuMU1AtKP33hvQTFoCWw+g/T7hjwz4vvwVr7CPf/zjaunBGepZz75dhwt9nrPz81obADR/oIkTaDWmbWhIGo+5qUmbQbEc6zs/u/Z3JfByhyOpt1PFzfpWzRY2y4V4HlClz2+GV0yb8ftEgEUmK7pfIw8D0A8AWpU/igBc7UDxHqs+JDJbG7DVzW0bHBqR89n5c+dscnJCB/bv/cf/aP/lP/1n21hfE+NGpklLJIEMGS/MDgJB3hvBkDI3PhMMkGYRe8kir4P2YtCqsshscE43bGhqXLXTva0d66DwHxyyURImRK2bW2ot0qoJxkAjN1Euw0I2mjZ79JgoZO7HK7/4FXbj0SM2PztlywsLClSp1c5Oz4iK3trYtF67q8EFk9SR93btyu6mdbzw6i19gCtgq6liJdDWck9fq97p4rPLfMxkuf/KjDaBtgyC87yq2ov6ZtaW9y8z2nx8XkdfTwR/AbQxHtSFeL4G0S55RutdDpttVxzjDkWGa4MN29zakWbG2UfXP8Aq6TMm0L793e+SLY7UX4TXUMVjE9aanNaAAeJF5QUDQ9psgGzVm0RGQm8YM2mlMh7SDaSeIOvAyIpaY6O2sLRs/Nuf0T559oID7fKyLc/P2aG5Wcn+bXdHxXi1P3TbXtuChivHuTGWS1NqaojrB9jygh8EtFXnex9KlsB9vWw1Dcv7X/MgkC/pi1wkLCAOp6xJJg2b/smqecp9KGrBIcQgq0AYgaScCSs8LikbTXYJr+Hsa01g9By1BlodTfSRlpaMGcWLNUj6o6BTk3rOLCRU3TWtuh9oy4x2dcXVrwm0Ln13pqSkhGuCO6YfccGKm5yg7ED7WQHtc+68w974uq+z2alJG8MMAPoRp5yojebhrcO2QDhls6GYPkgw0R/A7XufqqEP+7g0WpUC3HIjp1uWHyV1Vpv1Ra9r+cLzQRL+jTYrjmAcoNqwXhdLk/z8XdUxVbuoh53z+2SocofqdJWlIqBhgg97laMFqhlakjU0PNqSbzFBHj9DvKZa6Z4bWwC0av3Z2rb1jU35m/P+br3tNg2Fv/e+++z4TTfLmGZyckoTgS5evqzMjHOAawpNrD+9jjUbDMDAkrNl8wJaz2hLrUN+3tyv2T+bAUv2Z5LRkpE40EYJwK9m1gqyc9ynG0UAp8AlgZOArBCpeTZfA20GuXp/uQ5DhMXV3N6lJscR5TaSXLuHH3zQfu6nf0ZnF+09F8+f83a3oWFlulcuX1bLG2cpwQxBVWoRvNYeo/uKyV+ljiSFjwPMlW0Me3/rzq48iwFZ2TAS/JFFE8gTtMkAxdcSF0zTwUZGrDU7Z4jaELLecfuz7ML5M9YaGbaXv+yl9hWvepXddMMNtrm+poxvaX7Ktje7tra6pvvLOlvvQB17PY0g0jNaB1h9HdRxZVpRrXFnbNAAqZO80K6Ue6yssWa2WwJmrXguyf5Ybjm8o8/vIPenM0wEDn5+ijERdZyt81DHbdX1+Ut7z+ZeWyBLRgvQDgw3bGNzW3tJXQjoAFD/a9Zv1OVYke/4fh+Tp9maAbSN8UkbnZq5BmihKVNIoYsRWQgRmlRwsmBzB5nMaEF3pOn05CXQkvUiZX/4scft8TPnFREeWV4SRbE0NyNKydp7ml1JnSDFULwmG9dNx8MZCjDqA8nyRmRE0R8NVQ8pDvASIK8HliVYCzyDmtl384uIvHzdfuo4+/Oq6RchCFEvYdCZ6pErbRBDiMCNFTsw7EpP71slCKqBNh2Pnglo+zNabcbSirGgjPsDF2XdUYOM5V3dD6hjRCx8voV5arRritRpd0jqmIz26YA2UKgC2nITskE/8ZnP2gd/53ftuXfeYW943dcpS2I6jEYnUhPMupBf0Io2jorrPp/sfqDNe1Bm0eWBwEXSYZFN6jFFB7qd+6AsLsRP2e8tkA0a2euKAbQRRDrQhkm5PI/blQtRZuKK/GNKSoo3EjzIbuht3dzekn3jufPnbWXlqkQ13FYOTChhxDisISJ2Dl3qi3Iroi9wZ0eGIojt2NPsbWhjgPup06fspltutieefNJe/vKX2w3Hj9t//4u/tLHxCdUDWZNktDAXnANkbfgaKziSrZ8PHgdo5yYnbKo54vXAyEgEiDGGjnWYwWclcOy5CEpUn9Z6qln9586kVBp+L8VEbT8zDgfP/WWjal2H8ji/1/uOUkNmswTYCq5YuMO0O3XVlzw7M2Onn3rKfvLHftzOnzmjHldaZaB5pycnbXVlxVqNpguhRkbENnDNM5uTwC7uvRgusSVpmFK/34pKZWxpzILM55CRPwwj7AhCM7JnBmGEkUmeoVL0wxCOT8g0AsXyaKthhw8v29TkhD34wP22tLBgv/jzPy/3KSVUQ8Nyi9pYd4crsuNd2Zt665trBhy03GnKM9tqNFnYbOYZqtq5WJzajKbK4AtjoIP2ZbVeIgK5HvOYSUx5buVj3fDI3QWlaSmAVokDNVoEX1KXX5vRUvazoYatb21rvedsZPYs9LHO9bRg/Eff+49lwWjDI/4XG7XmqAG2g61RLSSRgygzqeUW4hCPUl2kxKbSAVMALReSFwRo8TumRsubYOMCtA89dtKBdrghoF2cnRHQImjxpmlGOPksWokjoFe4kREpE0FCQ10PaHVoFVFFCZL6Oi5mGS0qHj7AirEfYCNuViRbPqYfrMsbfA3Qhrgi/XElGJE2IwzWgyp3oHUxDFG5G5nvump3eMRFRyFC4BBLoYjTz15D9s8buWKlvvWMNoE2M6rMKMtM3tW4tQl7BhBs7EoNFq9SlVjlT+0mCQvz87a+uh9ovU7mAqV9UWxmy3FAZkCSEW2yA6zLv/7s/fYhMto7brc3vO51AbSeJaF+9saESHCgDcPEoKpRV85NB1PHefiVbVnV/Ya1oT0kprnkelKPtwZph4GDtAxObHqN1sl279n0d6c2KQGF08eaBBLzTnUQpRNZ6BN0WOTzReOEMmBqRO22bcjdiRmzF8MSlUECBGb03fohTGZKP7b/3EGRgxEf6s11FMd7lfYCoIX5Yv8igrrrec+zRx99VEBLRnvy8Sdsc3NL/aCsXpSzPC/iHtYkdeRuB5cwRFrUiJvqo51qMFc3FOvhisZaz4EO/WI7HybjtVriGGZSE4hLVRrX1Yljr8H305HK6mIotwNo0MxJFfcBrdalIi5n09IZSmKoTkduS9SnBZidrv3r93/A/uD3f19tkNsbG2rjYX9tbaxLec+1JRsEZPkj5bg8ceuxeqJ2uSb0ryZ9HAlBWWJRnzSBvtodI4iMMy3n9+b4Qx4nilp9rx4cUmPsjjSsjZXu4qLdeustNjs7bbOzM/bQQ5+3ne0tW1yYt3/+sz9nS4vz9thjJ21pfkHvFWeqqZkZu7R2tQJa1va+jFZqXs6HCBGjnMLnztKL12gPPqdLOjnP1TyTEnwJcvrP7DxL8ozqTw5yTYArdC65GCr6fmNPJnXMflKNlh708Dze2MOswjNaMvLNnV0FtcnKiDqOoR7cI50L1wNa6GOAFhUyT0bWKe/duCi8+QTdpJMVZRMZRI1W9YdOW6IIxuRJDBUN0NRoAdonz11U+9DhpUWbn56yxdlp/QvQEmnQDkB2wkFHAV5j1oi8Y0Sb2jLyMD1A2NR/kcvvnUKsWz7KTXk9CroEH28ncKrpegBdLpBrM9qgZjEhIDgOV5nMklNtp7aNMKvmpbIOgDqUOq8ANSwPRUmpphVinz6g7aeOB4oabdZCUyCmhR5RdkVfFwMadP5E/awC12Kua3qf9me0UMeaacpCDaDdJ4YqwTGFW9nPmNlJ1Gg/8ZnPOXUsMRQ12ikbb9U12qpJPmlwQEkj87Ix0mnd8t5nUFXe6/zZvn+l8g1CPlgA1WcFAtlSlarjWgiV1HFmtvUw4ujlDaMFz+w87PGgpAqVRIXq8TGgwMGZQ8EN33Fmg+o9e/6cWunwHidDldoyOgT4LFUtMN53How7WzsaubextaleWkbvQR/fcPxGm5yGSt4SMD/x1FO2tHzIbnvWs110demiHTp8RK/DY6Ek5RCG/3J710abtP7UQDvdasguMzNPZwkKdb7q57WNqEsO8tpS1yOTqgcSpF4gs1pVZKO26QxUTFcKBTpgI3ajAFqPfXxT5/pPjUQO3ch5tK3RMdXAAfmPfeSj9s9/5mdtcW7OLjzxhDXHx215cckuXrhgmxcu2PTykmc5AwNa/6pz0gIZvaDp7a3kIEYrZgYKs8DjdA5qqhSUN5m9t/34msYAolZI894nqBlHMEy9lhYjMZFiS7r6vsWc4Sj9Hzp8yL7/B96t4OiHfvCfKFO/55577FWv+iLb2kA45muGEgPvEcMOXale18+gFENlRgt1XNHCmcRk0I4RT5jxxASv8rysPntRfy2BVqU3ZL9FclTu2f6zP4G3Kgfh0zAc3SvXAVq363SgBVihjlMMxfcECjhEUc5jD0qMGNOcpAvIz/7OH/jefdQxYihANqlj5OsA7fBIUxktb54LzZ/MLNXTGrQciwXVMSkzhwNvAIAtVcdJHQO0T52/rF6vw0tL6qtbmJkS0Hb2dtQLqaEBgAt1hgJoeR25sQAkhQq2P4o5iFLI38nNkzequgEH3NiDDtoqas4nPODf8vWvFUPVJgc8l0ZKxdBnRbSR0UoYE0DrwhiP+InmlNfQchXUMRuE6EyZkmTiFY92jeo4a7T6lRAcZXZfLehQefcrjyNGcWovLS8jYi3FUByyrjqetdWVtUp1vLGx7q1NkY31B0D976fagNHHKIoN1fGnvEZ713PutDe+/vVaO6PR3kPZwR2aIisJlxaJrzLLD4X39YA2GZESnDKjTn+EzMjzwEsbR56TtiuniBHz5IBx/1cZaTgiVZmL3PVjUEH24aU/b9JpkZVngKVxaOxL6nByPeraOqPrNjc0+J2JPWuaR9uuepCrAzs0Flwn6C/W4MT4uByHmCLlU6J2pTrmLwf+7Pycgmnu69W1NWkFCMJvuPG4Jv1Qr2WNzs7OVhNmqAt3OQuaDBhoSHwzgzvUWMtp/vxba4eFHL6WYl6tKEbvT/SMnkw2u27qwKaq6YZLl5u4BHcQk6J8fQ34BJaK8inUxxHQccaV9c00Psn9QI0Vg4n7P/s5+8D73mef/eR9ymJ3t7Y0BecyKmOo46lJgRbPB8jm8ACud/aQ5ntM5y2yVL5W8hIzVjlDZEwCGPd6NjYyqnNAU4zEhTIn2RXGfD6EU7wm15eedoA1RWWsX0BhEueqs2ds8dZbVHI4euyofdu3fatNz0zbiZMnbWlp0Z73vOfZsaPLduHCZe13SkHcZ7pLEmhFHQ+E6jjEUCV17HvMD8lkx+R1HIFVBhzlWZuZa7JZecR6MMsYwDyx6sO3zGiTOu4HWT+/rg+07FUFNvKa9xotqmNMnKjPphgKgZQPRfB7gErZQTf0Jfq8A16jVdTMIY/iGHFNc1RgOzw2rj6xEmh1fsso3GsB+hqlcSyEqnVE3r1DUmMhtsDOjRqtwGN42K6urdoTp07bY0+eFojPz8zY0cPLtjA7owHRpPTYLyqWVQSGKMqH+nJ48eb5QES0PpNxQIe4FmbehJgFWeJfSVFqEHi4D2WGzvOUEWalGuujk3UwZu9eUchPQEiK5yBT64ywPUJ1wwJXekYvWUTgueCyxqSIVQeq1wA0U7QDfT5sLQIk1a5j2kkoNCvCWLSvexJnTyAHWIeO61DJOnUZNmhRB9Qw5dgYjt2+sKvPHxlt9oWKBs1xZ/w+dVJNcGno80GZLS0uuPAmTLnTI7cKkgLFlb1HBpBUmGjktHAbGLJP3v+g/fpv/pa94PnPs695zaudjhwfk+sOIgf3EnbmIGISfZ60fXPrv+tHStXrF9dmX9ScdKfar/yJOCBFBcY6dIo3pgZFfzFrWT+Xx6+/Po/Lz6l+egW17XCaiSwgfbyCOvbpKNnb6RsdWmtlbVXTeVSjvXpV9Vj+QAfn4SPFOHOfqa3uuukM/Z3UaAHaubl5ZcS8D7Jisrdn33G7HbvxBvvc/ferNUUTbHiPzEIdG5PDFO0+HDoZkBMMUwNmyD0CJv++YROtpk32UcfQwlwPH4npQxnk6Ru17nRN82CHfmEpcaqsVe1tKZjMoNVXrFOmIVrSTySRx17Q2QHd11Bl5/7Vz2Rkgm7Pg6Cs9XZglMLp7Ed/5Efsr/77X9j2xqbNz8za5QsXRInLopQ9Olz3NQNmPD9CKajkZMRSfJjnV2bTqtMHsNIfLUAOZXhzaET3iuBK4DoyJMDVjGeuT5TZpGuRI0vPelyDcDpDK4xAkACJlqLm+Kg+4wte+EINPBhtma1c9bm3V65ckbBtenrKLpy7oMdsbG27LSjlq8hi1Q3Cnqf1UNS4D42omQX3G2CNUOaoAp3rb8Nrynm5Bwm8SpYmz4a8hiXo7jv7g85uyOAnSm+870jscgCmRiECsswJ5y/j8sKsgyY6jCyUlUfNXhlwJEKi9bXGBp8ZaDsDzEulXoBHcVM3OakLDr2kjbM2Wx0WBdCS0QK0o8j8WShDQ3KrAWgfP3VGPqkLc7O2vLho8zPTNtZqaDg0jjEMxkZBl4sDBxnaiVj9NHqz0RJoUyafUVCCZ//9q6Pn2uWl/N3MLqT6Tcqyj5YWIGU9lUNzn+lB1CAiIMlNmwdc9bvggA4Qd/fxg5daU10vVCQXquNsM2DjUQcQ0BJ8SHwwXAFt2telI1EG7CXQBjFWAW3/+085bEnpqlezyD64rul8VNfJ9wOtKKUAWugqavNLi4tGRusWjA0NrUjwdlCssa+KcqNGVQUdqlcP2qc+/7D9+m/9tr3weXcJaDEKYMxXe3dbbAiikPI5U9Ga2Wg5T/OgfZ6vf1DG6zGxU515j3wmfAJt1GKj11uORnyAnBgTHtF5aGStTc8bzkUZ+SeF7IFO7QkLVafgMKhjzc6kL3Z9XaYwZ86eVSudglDG6G1vBxNCaxaBqtnk+IQOXjJaUYr4Gg83bHn5kLJiXhE1M8YIx2++ScHzU6dORRA9of2L3apElWKZhqVOxpaV10VL4SPkPKsHdGj5oU9zBreoUH07Q+T7QAyAnKEc/JyZqNuw/Lr4gAOpaDOoCco+72UaE/gCQ4leWC5Gi47o/jQpiKCnuifFeLwMdGWxFx0XZOMPPfCA3fMLv2gnHvy86tgTo2O2LmVxzIONYFO16rjOfEiAVgY1QQcrs1W5Jj5nIY5yqpgpSpyfUfeLMY/MpFbbkpyv/KAv25A8uaE7w0GPe5xCVm/bHLAx3KgYEDEyovtKqe8d73ynvewVL1dAwyg+tiBgzKonO9brkWFHnTQFUCXQOrinTWLNnHmN1u0r/z5AW7EdcU4na5j7dR9TViQJfsz0pIKndCFGUL203rOdKmkJ39g3BLBFRqs2ui5UMsPea02FAkyBrmsssiX2GTNapvmQ3lOjJVJNKkWjuLod0SJZyAdss81HnfhsvPgd3GJoyFYL0MCALN+ePHXKTp+9IBoFoF2Ym7PpSQYQN1TLaQGoZKhEPzLQZsMiGXc6zmsZRDRBIwQQ9F/kBMvyIBVgxKGu6C9qznng8xiZafcBSz6HojMOuEIMVR7GGYwkbbMvQi5Uls6lRHYc2VUOuPdEzA/RFNykGKqt2YfUshxoJU/PPtbwiXWQCd/eAGx31crMlC8c5KqAIsQUkQM4lZ2q48JhRe9I5v1hMVhl/PFZwrlHEnr6fGE/2h0BLcIogJZDcrg56kB7ncQy75EHHEE5BdVE69mnH3pEQPui5z+/ymgnx8ess7MdIhuXegWJ7m5BHLjx/jX0/Wki6Qy68vqUFJYo6MjyK5GKRDM5xCIysyQR+DeZfL1uvqv6DaRKURmtFKeuROVvmlIk0CbwSGEalDGZzfauzzPFnxxAJBPRyDvtGQ9ryLK2yaw6bQ0K4WcconkIc3iPjY3rWkE7z87Nq3OAPtrPPXC/aGgyPESOdCPkHFoBBfc7VMwyYJB/Ma/rfzEzYKgAzMPMWEsTUxRg6tq45oF6XwrIXK7kwOuloghkrWfrmDTE9a5UwWEmo/VJfTIOTuG1vI3jeofLk4cu+df3dZY/dDbE85WqYwXICOm6Hfs3H/iA/f7v/RfbvXJVE89478x1hR3g9XR24bYkoPV2G64dQAsTxX9PVXD21GfQVQXpB7Bmuio9rnXLz+VeV3OqZeshokmrAAAgAElEQVSZzmABupn15fpNoPUzzmxialrWrjyOdh/O7Re++CX24z/5E+oNZtoSVgkrK6tqG2KPEdC5DSEFoDqjHRkYVDYrtzo/UIv+et+LKcajjc0FaU//p/8MTwAdYtpcKtZDy9NPF+czl6CbQEspY2ggkpUA2ux1zzOwHCxQZrQALd+7y5hbL7L/CGjTcKaivp+JOi4z2gRabfqwfBP1Gso4Nxz3flqXbLvhAZsOqzYiXDXAm2nzP3XqtFoPcJeBOp6emhA1waACgFYjn6BVIwqTcTc1AE1ECWFAj7rTfjFLeVPKjKT/VuoQjToIX5eZcAJtmY2WUW6lesPurshm87UTaFO+L7AKNXEe3qzObOpPyqra8EUmrSws7CxTjFG1/HSi5Sks+cRUFECbhhV6XwIz/19mRt45Vv9JYKvPogD6tGEssjfecz/QauRfUN86KCNb0YD4aIPAPWd9fU1ZOWK7dGsq30d1D+PelrVjXQ95zQ7apx58qADa16jOPzU+qnmaRKb08eaG0T1QD6X3pWrd5n98pp1+gBrdn8NpxYqiCorMy8FOHUrBqD7D9Dv21+VaUT/MQEbuRqGC1UGk9VJef79/qU5OUxPVquLzSOnf3pN4CbA9ffq0nTt/QQEOz5VzUj3oWVW2Ipeh+AwYL0Dz0t6zurqmAeEc+jffcqsYCJ6TLBe/Y/ay6ra4AHGoEgAr2/LMloxzfn4++nf1SSRcgmLk4J4eH7cp/NGTyZGw0K8TFJ7ANgYJ6H1LEFQHW2QS1FjlnBW9xtX4u0JpnkGaK/rrHll+ruwvSyFplZkKZv57WvjFdXfDi7gPDFtYXbUf/ic/aA9+7n65MY01W9YjM91r23irFZaWOHe5RaYbzkN5M3RgRJkUGW32upbsxr6gLrCoPNuQ8SkBCqDlmrsHupt8cB6rlhuKabJa78uvr6ECYPpvqStzzwjWmcK2u6v+6Z/4qZ+0F734xQrIZEoxYDKvoAUIsR2WhAAN90VDFMKYH6Dl/K7sDGPqkt8LX9v6qyTi7wG08mGu/5Q6mLyv+V/La6czWyMcvayTyUqWK7PrU2WmqNMSVMjzGMMg6uTsNdVmox0v+pRd/e+A+3cC2rJGqwwrJqoAqqTJSkgiA2QDqkerAFp+BnUM0LqzU08CjXPnzssmDN9MeH9AlhoOo7TgzjX1Pjah6OME2mhp8cPIx8wpwyzMqBWxlIPerxM1qYWCiLNwJsnstsxoq4wlnld1kmhdydcqM1q9NxrWm67ULjPjMrIig9n3fUTvAtzc6IVhhYA22knUxxd0Ghs23YhKoM3WkQRavs9D2UUl0VIUtagSlK75ulS9FjXq2oDBH5FAq9zjAOoYoKWPlgXb5uArVLBlZq3rGgdbXttSlAXQfvLBz9uv/+Zv24tf+AL72tc40E6Otmx3a1ObHIqy3HCVmXzlS/00BdrYof2RcLmxOezr9qSg7EIFm/VPBRspGKuoYx/jNzTsQOu5nD6x/j+ptXS+8SCtnvea1yPrdd52ks40bVsFENfX7cLFSzKsQNhE/yYDyDNbY4ShKMXwq+Y5GfggNezGloYIcGjcePy4VMX3P/CgPfjQ5+25z7tLGS1CKXzMoR05qGGxoB2lhqdex7hLavNkO9J0wLo4dYwYilFsU00f/F71MMqEJnoxxYqQKUVvuFoLfSYvf2WIM9TQoUYQQE8wfaXpse7mJOE+ELOSdalV6kkVVdz/pKiDti6vb+63KsiNGhyudZ/52MfsX/z0z1gbzQTewjw3bnlRo2QMJkIwmVLkDFy+UmvSkA0wFKLPsEXrtQTWDLoLPHLAGlAGLSMhWgO5/yEa9SzSkxH9LtoNtCwhlspglWCGa0JWnEDL2EQFLwNmL33Zy+xd73qX7hc130XYqLVV0cEb9PIPD4pCzYwWAyECXAGt/Ne9LpznWQZKnfD3fiag7QfHa8EzO9H3R8oHMZH5XNW/JFcDsKTQxb7mANqKOo5BJCyNBFXo46pGSxmgvR9oPXhwOt3P57B3faaMFupYE3wwRhjyBmr+prpYPV/RA5YCKcnUgzrmRRFNzMzOqacuwQ9BAN6gA52uTRLZSobObfeoV6qvUIyyaH06BXSSe/jynbLGHopcB8pU6SbwlUrRfZFgwdW7ejfEFgUFoc8XDeP9N63KYKOhOQVCJeBmBstBcxDQ5uGK4k7HbNBVaQcoD16NRwvasK+PNqnjrAFkH21/Rsu1UY9mdYany5CXvoax2OyrP1fZY+Goot8pTCzy6aQ4jt5QfxF/tGg+iVGo2bkYig3nNVoXQ1Gf2ev0KqAtN0KVWQfF74FCXcvl/bQHvEb7G7/9QVHHX/va10rJSu3PgdbUz5h/qgy0yEL3b8/rf1dlrOWvICbLEkQGUwJZvwo6fGTB6H20ulYVdRzWmDkxKA7/3B9SkSYAx5zV/L5af3E9yI5coONtQFDyZJ7UZultBawJJleuXLFzZ86qbopxgrfjeXmBg9pnTHekOqZGCzhjbo/A6cjRY+oV/PzDD9ny4UPqv6U/Hr/kntYqgaeLudRypq9rJTD3v4k5hQLpIRsFaJstAS1QrMOOzIJDetCn2gC4Crg149SZgRJoGf0G0JJVALQoQbeVYXV8Sk+08OT7q9ThMTPX91ys2WBsqla9uM+Vu08IoVKgpHOv3bFfe8977A/+8+/ZGCKyrS23QRwaslE8BwA6HIIAW3lX+7hGAbaM+JlQ5pR5/qky6Lj/ObWHRVWuQXV5cEaNjem6K9Dmc8HWQMeG4CkDNmW1iFZx2xuGAfF+fQ2Ol9XrkEQ9ZLToJnhu3ufRY8fsZ3/2Z+3woWXbpl1rctLWGb0nz+RB2x50Mwd9lrhn6YLVlA9Csjd1G51GPgYgeVnsfzyjVZ9qH62eyWBer4PAOjNagFYezdmOJAe3fUZ0WkcE1IxE1FzaFENBHe9wb6PvO6w6ZaEZOFmVeZ4JaKGOce+AoqC9Jz+EDlpooqA/K1FU2AZqs+kg6qq9Z35hUUBbLSjsrDY2bLjrpuM+4YPF5E5Q1BmkWGV8VMOjI42EG4SecP9YFgoZ7d6eq43zPSTglcBbno8VcIYVWzmiKQ86HivqRWPMDv6TDjGiYoMWLrNaAU4YfJRgW9ddUL96JrNPdZymBoUQQwszMtlUHcMmsEgFZLh2hepY/athwr7LjMqg20oLRgctHut9ePuuT3yTFFMJsmXQkaKV/xGgxesYirPTc9Vjed08WvdsVn8SYAtmIKnjzz56QkD7wuc/rwJaMtqdrY0wiPCn0GaOQMHrqgGGz1Af0oFWtp8Um5ogJ6usea3KCUm8rlpLcoBBQR3Lh10K8KDz+8wV0nEqLkC8h7gxxfVKwZ5qtPT1CXR2BbL8BSwBWq4XCleC29Q6sG922gyExxrRHYQwFcHCb2piSo9j/6JYhhZ+7l3PU8b62MkTUhjTT0uwtBUTf2jTo8MAKlOHTXtP+gvZ88nRzQcBQOePqz47bhMjIw60mqTinQYAbJO/OFYNUyryIRkeExCAuKaiNzhkO71BdUZw2Om9dFCFOp2plow9r1f6vfLsrToflMk77amf1fWJaI3Do3+vErfJHziDGpi8v2nl+Gfvepd9/tOfkfUhIMvggBZnJc+HDaJ8jLE/bNf92zH1idFVTahPtSztnxrlb6goLRV0L28YJsKorzZbqomLEaCkz3PRWwrQklVl/z0ZLWW9VkOAy8QdnUPYuGKuscvs8RGplOV4NDysLpFXfsnd9u3f/u127OgRAWyvs6fJQGS4AO3GQFcZrYyLCmN+ynuUAKt+5mLf8FlJABRMRl/7dQ/ZomRTsV1FogTOUFLMe5rJVb8o6qDnd89xypEHUMcRKKfBjffS0uLT9daevRhjueee5DmFrVIcx1AQBXNg4Tu+/11Few8TIbK9Z9JGRsdtT57FqOAbEkNlzVFzOqEJ0/84nKEqVWThdAJlvLi4KFPtpBb5F9qYxQG958bjHrGymViw2IKxwbw1oKnFxEBpd4PxegubeWcHJaVnTjp4Yv5ninD2gUjfoel+snUTe/4uoK3eteLB19zo6MfMjDjp5+TlrwGwfO2s+yD6aDSi3dXtHFWrTROMBAbVZx180geXz51+uNnyxAGWo8S0iEKZzftwxXGIgqJuqucLcUz1H/Msz1pUxayFEXihPOaNK3OtVLDx3rPFQipHZz+8FtTVBJnFhUXb2HTVsftoF2OySoMKNkC2jVWio3rkFTOdPvvoSQHti18Adfxqm5sct/FW03Y3HWjdsMBPrdzU3jrj10L+xHmTD2CRNZC8qE/nPfXAwO3jsqUtT2tnJzOzr1W0Cm0iq63ccsguslasQ8WzwzSoYBP7/fP+Uf44Ne8ZcpMMhYNbLlI+Io++VtrnqNOeOXNWYMuBnzNS2Uu7O7t28eIF296lTxb7vZb2DWBMgMk4N0wmuD4tpvNcumTPfe5dNr+4YH99771SH58+c0Z1WoYSMEZPjFcENdCUBOb0mIpxol/ZnKaDZZiZnhL7MEpAqylKZPvul8ugkCY1TMbpjQzra2VHZIG8Qqi1bWjYNtuYNOBYG+49asNw5x4OxhVGA0bGFsex9hL3z1mGoDXTmUtYnipn9wqo9n2sFxgDmcjv7Ng/+57vsYunTsPbqzZLJgng9NAfqMWGwMAVtixIeQxHixrnBsIhF2hFsB7vTWdIYcupNRBZkt47Ii8mY6FXQRsD08d732troIC6NTT0I4OSARtsjNgI97kx7FN8uI5itUbs6saGhsE3xsclhhrGuWtuzt785m+2l7zkJXb8xhvFTq2vXg3V+JhdXlu1HntNQ1CctckSgPyOWQO5t4PpKuvDLkosHG4OQMOnp45hJFyZXp69PE2eyddjNf2l0P+4V7aChKCO3QNZqgUF+e5h7KMVMeiQz3HMi/auAwKHrDnXjm46W5Phece7/1dNEtRQgcFhG2yOyX6xOTFtQ61x9dYyx1DKsGgcL8VHfEBuFK0/blQRnHlkI9ubmzYzNWE3HDmiJmcqtGw4gcAO7k/eFwuYUsPh+QDYpLGgjDT0OdpX6MsKXY8OnnZE5JlRujKR6NdbK7I2kJZaNT/vB6SajYuGaVHQ2SpQWroVJha5HtTwzWaShH3/KV0tkIKWLd9PDXoOAIXlctXLl3W3pDw17YKMRVmE23wBoIPUtIeHPfMfCWcoaMEYuSeaVXUtV646yHiaJWN29d5GK5OkmVkp9N+DpnbFq4tHJGKSUlSFQc8ckzYMBXh+fgIy1emiz9nXi5cgpITl4ImoVfQhdXmBjde1M6NUhTLWINcA4Njq9uwjn33AfvODv2PPv/MOe8ub3mhLU1M2SubEEOxBBmWjSg0AE8tCTdrRnMNmq7NXHToZ4HgUGi1W1wm1FehJjZqgXTs3uejM/zhF5cKoBFpnKz0X9t5baET4mgRZHNVijFgIwwW0MdVpmDFn6lGkBoenMIoOqD8MYnoSslxZXRPQbm/v2gMPPqhpSTAeGBbMz87bTcePC6QffPABUclpppBCGt43exBnp6XlZfvEJz5hhw4dlkL59jvvsPvuu08sFB+KtTU6MWGDwyMyysBtaWF5SWsVISTvW65BmubioAk9DfPAoHH/uRvQyw0uKGOAlr+toQHZsUqoEoAMkHCS7HR96InYJTnzoATdsw38mpXduik8oCv9MPdVTBxGK9DVfnfYwwQHBA7qqVWPeqfy7OW6sSZkMt/t2MLSvP23P/lT+8Wf+hnbWl3VdeWe7u3siJHj0IaRy2DPZ1VHq1IR1UqSE0ARh5UHVn0dFP1MmbJC2L7JaX0mzlXWA1l0h5rw7rYMftTry39nvaAXiew+BWycBRpOMjGuofDru9s2OTujLO3LvvzL7Bu/4RsVGLMnWSeubvYzk3t+idYxxvx1e7qviFi5TxpCH8JMBaop4gtti0vj3FXp6ajj/uQmr4P0OJwHgFlx9JbAzHVkPZellur8DxoDtiRn6SpYiJbAxABvm3ODkLRjlLJYU5BMI/JEHUeylqLV+tjwKH7gHe/+rgpou4MjNgDQjk0JaIdHx6xLlCpUd69PRVM6TIPuM4DNR+PJM3nfhB0MyrdkInDDkcMaGjBEqk5UzkLhBg83VA9CNDQy7NQOURjiAha6VIeyYvQ+UXrxaqAlZQdsnCbJg1mPiQNOAJCuZGm1F1eB+0M0JiDLaDEOxepGViPPitw2gIjN6RZkIVIpDmXd0AKwdLEDXdPcwTOsoEn7Wj0yi3JFpTfXc2OltMSsfNcdSHrR3kT0qL9k4hFoiGlTpOx/XQkaABEqQES5Alo1ase4qopGi5Fi0CA8NgQ3MABcO6mK08c3muhTnJOXgoWOOw03Le3+JJbDO5R5m0XEq/etBnIPPHRAh/OM67782GKTqybXM/vLzz0g1fELbgdo32SHZ6ZslOeQohcGIMV6Th0KdSmPMkXPzDZ7e3JTUqAWQVGKuQS4B9SP8j7ymdzdqvaBrtqG4obrehRDF5JK87qSA61+Jhck7DQ9mwUYRFV129p/fA4pusPXWsCj69RRoIWgDICjXrm+tWMra/TRbtjFS1fssRMnpUZ1NfGW9hLsEofDTTcdtxMnTsjF6eLFi6qhc58YQk5rDgANuPIXBTPf33zzzXb8+HE7f/6cXb5y0ZYPHVIWdP7SJRubmrZDx47ZmfPnRS0TgLOPWSdkN1DCtLRMI1obG1UPLX2MrEHPLNx2lUNboDxoymjJfKGSydqgR520hzaO6S8JtLQtdfYUbACy2OWxx7mWXrf1w0CZlKjqEf3LjFbZHEIPxwHOhhuF2gY06fmmJslUpG7Hpudm7f/6gz+wf3XPv7SdtXXPDlnjmMtrDjK10razD1ofnvXVjFXSE3VpogrM+ry/S6DIfaV9bYPWmpyMLnx/fpXdCIw7ZNQAACU196KXzgazn2BMWGf0PwO+69vb1pgYsz30MY0RmZI867Zn2+u+9mvt5uM32ejomGw3FaNiiAFTNdKw1Y1NP59FG5MJ7NE7pglAqK6hzRVkBNCmlVeq9WG5nw5oMyPNOmx5jVRiouuj/9wtvue+9GfF5ffuoudq9yyFCeMC65z18slcqrNHa6C8yGVU4dlsunXl+yzr6X8noOVJS6DN3lVuIjdOlBeepOF37DTuoCIrgJY5hwDtCN6kikVNGe0YdAUKNQkl/Kzr7NE3u+euSfSJhjBJKmTvr3bqOFs1yNYqr8zIrgLYcsarREJZ24o1rowx5NuKIIs6ax626rNM0UmAd4Imm5UoR4tvX+ZaZDD52ADZ8vecznTTf/+1uu2jFgkw3svBliWFeIiMlihUkWQ47dRA69fR6w9Or2tssLJZr7l50urUyD6gTROOqo7lK3avHT2cAlpvyFZGi3BFVH22nNRGCvo0NLRDWcpgxGfXKg+RTzVZKQdSDWUa7xdAm+8wpxf5RfLjlbXI8252zf7i/gfs137jN+15z77dvu0bv8EOz0xbi8BBJglCsMDWyFy0wwfkpsN13RvEyrE24kh3rsxqrwu0sZmzVUhMQdTQlZFETpsHRTUhKYOYFFGlnwbg76eYPh8BHP3rAAX+tQ7gnhlCrbboU9QQcI8/WBvU1ujrW9/eUUa7ur7pQHvypBTI9KDLAYqMcXhE4Avb8MpXvtIefvhhfU/bHWuU7IXh7VxnguDDhw/b2bNntRf42Z133qk6K3scGvXJ06edlhwZUUY5u7Bgl1eu2MLiorf3yCbUhU5MV5qm0wAxldp3knCGOmZNojkAWAcr6ngMxoasl0NQt9SVw3tdnzPr+8O9c1Wrpf4Mzbe7K7FOGgz478WoyC5Up/eR6mdQukEhp7BoojXq9CfMzeCgekcl8Bxr2b//0IfsP/zGb9nu+oauizMG6EW8FYZr7YMjkrWogVZud9FzXB7KJdXptcyD2wd9jTHAfVyfv9roUXpL/2wsChWsqq1nUMDaaI66ecnOjuqHM9gpXjxvjfExGx5t2vjUlL3xjW+0makZO3rosN126602OTGpcgSq7qHmiK4Tr7uzB5AhxkJE1FP9dqDTtubIkAZHaPJa9PJy5ngXQUxokoDPSzD9f/LMLTUSOlNyyEKwRddz7ivP7GtAr2AnNRQlTIN0rmeLV1W4dy8IB9aO96tXe5016NOwMqPN18p/q/fxTBmtQR3HTQUNREMUY8DIZgFY/Q2f1lQh9wMt82ZF6QWtkMIBbkijEcMB1BYUQIuQIdyHiDxEKwaI+EXX+hd96hltTvFwUGV9C2hDT+P5UP0nzlyn/4rB45nJKGIqshxd+yJLVU8mh2tRnOfZK5eZ4oYmvVFGPFk3LPU48oFSBBj0Y9QBOUhdZm62w6xQalD0y8W94NoIbMNSTOdF1mS5pjhYCmhT5ef/dWAA1qC2vPNWA79GKfRFD6ZB2XGdnLL2x5ChiPYOy8aS4tKBDdDGAHDPhH1QgcRdbV7bpw/xuUUdSzzkz6npTCNkvyFciv0IEMHUbfbM/uKBB+1f/7t/Z3fd9iz7tm/6Jjs6O20t1ogmPfE4rBFjRF72UWqAaNgWDvaM0eq6LynHL+pkOV3lmoMggbZQMKe0X5ssBTZFcKdr40UqPVoHkCwEPcMGaHsIezqemWo0F+0aFdB6DdNFQrinEZgQuHgwBg23iVnF1rZdXl23lfUNW13bUEZ76fIlUZTqGAh7SOq0ZK3b2zt29913C2xpBcrD7KmnnpKAETCGQl5exuv2gl2+fFmterff/mz9/auPfkTAeuHyZWWPqokCis2GFMsEsAAXAQJZOPOCp8Yn1EdLxsph7IGV041QoLjC8TnxrW4xKH5kWPQxQinoXr9sBBeuX8haudYGWS2es7j3iOr12pqUoFHvdhaCC+t1dgJm1rgy3qjfcnKMNwFaFM8eRDLnl+OW33vfL/+y/fF//UNrb27pXHRTFvQeXvdzf2fo4/1AK/ak6s/d39fbv38OAtqKTqUvmglrUa/XLglgS55Mr8WUn1jeLSj7qRl9Fko3W5sbdvjoEbu8elVmF1OzM/acu55r7/6+79e0odUrK7Y4v6DOEYZEbOxuy095sMmwGZKrhtZPe3fHqWPqslrPbk/p09VchpktVVLHh2WhM3p1gN5P/ZbU8f6z0zcg9+F6j/EzLAx3ivNdZ3RkrAmuGdgnbqjs5kusmqJV92h7GULblzBRNVqvhWcwkECbgdPfmTougdajfh8ITw0A0CXS0YcLupbRWJnRArRktDlct8tGp6eu2bJmw2t1waipH4yFKtsxGeZTw3HqWAe77pxnW177yF5aL5Dn74jRDGceXeD6nIu6jj9VGYkktZv+pxV1E+CTQKTsKvpS8wLnzc3MSBR7vGb2y+WhXdUdq1PcDxuvacR7UiTKQeKHKYEFTfpktERRSbUCtPJTTXVmBBUqHyfIhr9pLu6owEad1gGOkygXjNubRUYbUalENwm03JeqTdHFG+UCFu2CC04od1MBWS3+NrUsd/nivWigd2a00dqFUlWiQk9Iq7ooMdhGz+yvHnrE3vurv2rPvfVWe9ubv9luWJi2JpuPSJ5ZpSjZg2bcB5YK0Ewq1SwdCGCK0oGXSerpUGWQVt3DOMBEKaVzVmUI4hu6Cr4ygNEJEfVZsTgO/NDGKp30A22InTyjNQEOTBBZH7KWwSGChoGgSvfs6uaWgPbK2rpdvLIiY5gLly65yUyo9clYmc7DIToy0hB4fsmXfImdP39ematbNXaqcW7PfvazlcV++MMfFlhDJdOiQ532jufcaR+/917Z9l1cuWqjk5NSlNP+AyATBMs8JOhf6NhJ+nWp0eq+O8vh6uzsa/RWHw5unREAbmS1CbTkwhr1lgFxCFcor8imVEMW3LReXwfQpihOGosd73fc7TkoyzM4Wu3QLXCd0ySH9Q11TAS3/jeq9p/68Z+wB+69Txktfzif5MoUQaPOMGW1ETYHa+b3OwRQsc+rc6MIzq+XiVVgzP7EFILzN6b7ZPuTdpQYJdTOtOoMiDYem5zU7GDeAi12MI7TM1M6x66srGjW8Fd+xVfaW9/yFrEn2SYkEdfQoG3s7dhmO1gW6OIGo/+2ra2xpkM23mzoPg9Ku+FA62d4QH94A/gYyP1jN8sgowTY3GvlGa0txMkYdpT5O/2gW2k8qolQpV0uYwadMcg96hjhNX/+ZPCcjJXuZLY5Stjo+pz+rpO/M3W8y8bUHEZafLy53W9qjpBCmec+yNRpla0EWHhNoiOgPX7sqAG0UEXeoE6P2Y4i1YlWS3WZ1Ao4OHRFX7FwpZbkUKH+GGKoBGUOpeqADDVtNRkure/inM6MNmvnimRD0VtnGSEGKmjivPj9nSCiCotDtbrZ8UXSz3qv17H6y/pEqmOV5WRtVekzEXfSY64Al7I0MlrR6aKtPBDRiDxls1F30CFUU8e6xjH9xQ8EP9iqmrS/fPzxoIbasFyK4sCv2oqgaEMBmgBb1Wgjo2ZDVaAUlEsV+amV1EUpns14P6UL2YgYEU75dJCMLn2D0XbhQPvxv6kvvucDH7A7brrFvuNbvtluXJgR0ILOEgv1AHo+s5qQssFGT5KG4cpQskYbbTZZo0nLv6ouW14eHeKpCHZavjLUuF5GGyDr97hrXXhQ/cwbLHtk2tRaVVfs2iYllKCr1CZDRsuB2WjoYANoeY9qdWGM1+6erW5v24WVVQHt+UuX7dTZs6J2sViUar8apMGhMmiTzJo1U332DW94g91///32Z3/2Z3bHHXeE2cWGLS0t2Y033qjs9uTJk7pemMzQvkOv7Qtf8hL7/COP2LGbbrLHnnjCRlpNtfVBP7vbk9VA22hoss00LX2MzYz7rv3FevLQUswXGSyfk8wWgIZ6lh9tiB3F9ARNrxudE1dkiRflAbLZfRlUBNcDg7a1Bbii1ejYTocZo86iiQqmn5e6JkKuUB9v7qHIbdjFK1fse7/7u23t/BWHe/cAACAASURBVCXbXl2rmAKANYFW5SwO8jDZ0GCUqqsgsp+CNdM5U5i37C8z+TKpgv4QBvKZMQaROj9Gh1aMSmSt6rNtogyfkDqcx9CyhWnM+GhT63BiatKmpqfsi17xCvuqr/hKu/Wmm9UVMjM5ZWurq6rxjk5NSDy4srku0RQ9pTbI491dibNd1L8CpBEbp/6btGyU4PzO5thHZ7XKz9X/dR301+xi1R6ZdH+eVn0HdF6r69K5lEHCYrOieCPs99KdC/2y5zdB1pXITmV5iaG+N3kO5mtWAPxM1DF9Q87X+tQd79tzWtGXyoBk/HD/AG4Crf5LH9AeWpi3BkrXcN/o0laAHVuraQ1F5ZF9auhKz3CuEe1Ew3olhvKxeXngVudjiBFcpFVTxDK+iEzW321NjeqgjfpnZivl4q6y0urQrAVNOiglwFD7td5PuSgyMyojrDIjqn5ecYwVnDilGO/Tby51Owfb/owWpbGAFvccZYPupqP4MUCD95WCKGdHfaIEK0UN20Edewbv9eX8w3Mx4EfZWlCYAD0bhsMuWzLcFrCo0RZtOnr9dJUqrCg9RY1fjCHxCbSuUPH6Ulh6hGdt1OI6Zuvdrn3yiafsnve9z559/Lh951veYjcuzpgsKgS0ZIf0QYZqXupu2gH8NbkWZLxY4pURqJiadBrrq8tXFybA34dKFW5bhYtXeXBmOaEqPURG2xnksY76ZLR416I41sGPghazg2jrIviEliuBdqjH0Hb257AxvHKr3bWrW1sC2svr63b+8hU7de6cnTj5uGps+OsCGm7IMmIba5sCWkAWapgDm3+p1d577736OjNbaOSv+7qvs09+8pP2xBNP2C233CyVrlyZ2nv2pV/+5faJ+z4lYZEUsfTjTk5EjbarA9gZrKaMD2bGxmxMwYIHHbSP8NfBlv7GATEmUJJktBzeiKVKoFVQX9TTVP+vxgp6mUTZk3qMY3Zq1U89ZDttJt840NJ/S2uQU+f07Ht/OvtBnuWI53a2FUScOn/OvuNt326DO22JoXgMew/FL4uLvUhGqzGIEhNiBkLt1k/NPMNqV7E4TQvTnPIs2ncuVXvNQxLO5SzPZNCBqIvEiICc9cT5PDkzIwco2DBNEOq0rdVkMHvXFpeW7NVf9ZX22le/xp5zx7Ots0PflPf5rl1dlUCqNTFum50d22jvKrNdWd+03kBDZ3UGRRptypCCxoiNMTSBsyhV1YEXKkFFMkYvd6VfOMDKtqy15t4rgVZdLn1UU3nmHkQ35/PwPignlGIsL0fG2EFU5JRuMoDWoe7eEbpbCPzI+/OeZqeCjHpKhfnfQnW8o2Icjdr0xY0ENahXcfYWAGYD4IQSXqdV1CWP4j3Z4t107KgJaLEeC8WqgHbA5ORDbVFTIHjzqUrd3nKD8ZgSJOo4xhjlxQKcq0y4qCs6Bcp4qhiCnlFPCbTQdAGYdQ21PEprUVHWZ7126L8jakZiqKCvizuY9PM+oE13oH2RV9To/BlFROdXWpAhXFLkLrUg9cmO93G12xKW+JgnB1qpNyuKHCB1OjKB1nE2rOkExrQt1Co7F+TkpvfsWBktB2FEcgLarGNJs+5/qs9aOEilwrhS4xZ9zCmiy83gPcAZKMWBVA2ed9GEktVocyKj/dSTT9k9v/Jee9bxm+w73/oWO74QQEst0uW88e6SzwiiOjPRbNyP95WfQ7Rx1nH61OP7wDbG2ZVq47Kvdl/ZoXge3haP2RuIPt6o0QK0KYaSaXnQmdrs0HH0zgZ1PDoyZAPtXdXmMRtoM12lbcpoz6+sqvXi1Lnzdunqqp06c0a2p9wPerChhonnbjh6oz3xxJOieH1s3oAyWb7/+Mc/LnpxYWFBYAvD9KIXvUg/g2pW9E5wx/uZnJTwaOnwYfWuQsOS7VLbRYtBj+kg5jUMFBhtydt8bnLC5sbHJJ4hs4F+RAQpD2iCP2WVZLTDVUYLLelA62uBjKMK+WOSke8bF/DxeQECdTJEHS3FixIXdn06GdRxAq0mEHGuoZIeaWo/aCRor2cbO1s23GrZE6dP2Vu/+S021O7azvqmrpv7eUNFulEJQAt12uMeMqMUjUKoYLVHAeYIPMsg3c/w+ky5PoXsPdhQxx5ghJM516fR0HnNaYJamHYevIsBXERQXDdcy3a2NzWy8MiRI/au7/5ue81XfbmNwW5s7tr0WMO6u2ab65vuUT88aBudHes1hq09aCoTdK1hm1DHqNpHRiRwg+4fIVihBYhrUrkkZZ02ldaIiBgmv3/6WRmwZ4bYD54Jthlg5J7sp46zvac8n/Jau0anZkQkFo16azp5uR4ltS2Od7xGwrPm7Qbo5pAPfRulgXx/A//oe97ew/WJPlp8mGjvGZuas9bkjA21Rg3qWMk9zbzhY+yiI+zbAGAyXR/0rjpA9LHqzbBxex1bmJm2Y4cP2dHlJZtAqUJdlWiv2zUmWurGjPiknCqzjKkXLFoBrcbuRVtR5NKIGVS71BXLg9mpR11Y9XfWZ60CEg9FAih9ALiLoaof104x0QdW3cQElBJoyUdKY/Ji8ocyxKS14mVda7E/BMsapWeyCQw1xeudx6HWgzbteO2Fg5GPSq1OWQ1tD7HJ02fYqSh/BT6jJv6EIAqmDeq46jGObs+aJo13Fm09En+FMb9f355PXqnEQ/XnyjaiKnzoO1CS3lKbhQ5NB2xnI/xzaNnJejOM6n0qqP4SiW50uvb5c+ftX/ziPXbbDTfYd771rXbz8rxJ49xuC5Davd2o7WobpJNt+MtyjT242ZfRZhtYuGtdc//jB2IbItCrstq44yXVXfXQxvrLFh8o67YyWmh+X4i8R8oh3t7Tte1u1A4Rl0Q2p+kozCAmk+m11T9NeQfD8x0yuIEhW4dC3tqxJ8+ds6fOnLXPPfigDCaOHD1q5y+cl8J4dmbOhgaGNaMWShgw8drtlr34xS/WNfnoRz8qwJTidmtLoinW3eOPP64siqALsG2Nj6nFZ355WZN8OOhXVq/KqAZgBDC319dEec9OTYpWPDw/b9Pqu3QBoabYtHdV19QsVcaYhe5AtHH00vJ86estal/71CuhWSfPw5Rs2/dbbWFYZTnQ7V1AFmu9PSmVEaBVpjvQocM+R5lsnrGDZHZkv+cvX7Zvf9vb7OqFKzZMfXxrS8HJ1saGatcEDTguZV+tZudGrVJ7IkCfbLtsYck2wzKYS+AtwSQ/kx/NuNhhkUtLhqvyvaEmhiZwbTGhGB8TQwF4wFiI4qYzpLNnr371q+0H3v1uTdZaHh+17bYnRINtT1b4Q517q7tnuwOMh9uVS9LGNgFMz/B9hj4eHR6SeE29tARW2dcflrIEBex3MkUYyzFR1+FSVfjNl5+1PyutylSaXlSU+opz9SDavaRzk2Xj+me3jEZRRtaqwFIWsR1l/6xzgaZsd8NWFlV1YJJEk4kPqfMovfb/l+99R29gEEuu/UArw4rmqFFxAGjJaHMknpv4e40WZyONyQqg5WfpqKSaRKdt8zNTdmx52Y4sLdrk6Ij1mAnZaSvqaRZA67RumGyrCXhPBy6RZZpQAPAJoo6vrvrKGqgCgBAgiTIO6jghINN8LV6CgQDa/qkefshXGpx9FzGxUO1BZETRjO6Uk7+S9+/WdYV8z/68fVxHqG5dBh9BQB7m0cOcYKuWFA7iPe9tZTFz0BJBp2OOKOS4lrkAVBtRL23d3qMgZoh76VSZ5wi1sYKDpAsDUrFcGTSEF7XYiQCmvDeZFGfIoEUdvarlBhB175FHBa5+zf17B12gB2IKOtIpa45VKPvNTs8ePnfBfv6X7rFbjx2z/+mtb7WbluYEtGRJ0OntblDH8UxO2sVcWK2BUHkfkNGKQt5HpPtNqe5ewaa4qUjhIx2/VAkt+g0rJOLpWXsoBCEBslxsDi5EPhz60McIi/i8rBtvo4CCHbFRAM06ymhroB00HLOubm3blfUNa01O25//5V/ZfZ/5jLXGxjQEHkBVRsuw9uZoxdDoMA1TAmqyt99+u/31X/+1QJkMFkEUj3vpS18qAwuABRqS+40ZwubujtTHgGyjNSr3L03vQWdB9r61VWWzHMBLuEM1GwYpq8A8M7+o+1cKZFTWAbQ51Sf7bqXwFYuTkiMvk1QsSRqiFEFRDbQDtrHr1xigpf9WBjaxcLmF1Gj5gMyWRXEMJcvMV+b9fsu3vMUunb0gQQzvH/GmCjLUnSV5h9HzGq12UgG07FWv/dXZHO8rHY1KoOkHWq3BCB501mSyU7nHeXifa5L2LMCUfw8dWtZ7AWih+zfW1+ym226zn/25n7Mv/MIv9Ak9aiFDf2HWw7tZrlwE+11Dc41Kf6eLA1fHrm7SzuTzwumjpRTo6nD3DKaXVkxblqWiP5PPmdksQVVp0FEKKsuadX+gIdUFtd8okdXXZX+7ZXn9Kto5POZdkOprpxLLweKFMRAnzubWdjUoQzoVzl3KCq2Wu32V85DjTercKM75gbd/3zsFtNAnchZujCqjBWgHGy0BLek1ijWA1qlAp2sSaKnR8sJpKg7QciiIKmnv2dz0pID28OKC6rHMcGTOLBsMoKW5uRpnVgBtNn6XQJvZatSiXSiUFlwyfsmsNzKjkL5n1li6iOwH2npzVodj5epT4ey+cgA3x1sv6h7cBNuSMqy0GnkTSqCt6EQ/8P0kr8HW6VrP9xxsnMqlxUeqYwQjSOoRqIVSVwbsQV/U0XJMd9G1Sqs/rpdTXQ4qYYVYv4W/N9BWNE2qqQtAkwFGBDvq+40s2b2THeZ1kOiY5rMnYTOgzQ7Qnrhw2X7hnn8poP32b/kWiaFUo4W2G3ag9fqxXz/f/i5i0Cuo3lL00ZaCk2cAWQ8MPRhRJpL12cIZqqK+qlw66gE6CMlo/XHUZ6O3ROUBAS2CKHMQ0Gi18MBGdUtGi5BwZICMw/3IKfNQ8drsdO3S2rpdWLlqU/OL9qnP3W8PPPSwIvRTp0/b1NS0+xqvr0fN1gdLJD2MWQWASn8tv/fnf/7nagPC1ALDii/4gi+wU6dOCYDTeADqiP7ZienpypKRgxSg3dpYUy0fMwNo48WZWc2cnp8YtxmCxBDM+VQeByW5wWEe0e1KRNViEpCM371GqyAxDkcPrD1A1KOztsP3Ibapd3D93ynFkP17G9WeFMW0AWkXxgB6TaDB4hG2CIZEAkiM9Dv25m/+Fjvx8Am1eCD6Wrl8OUxBNqzFYAv6VIs+Wh8bGRFYutEV6y2z2bLVsN8rfT8A+3NhdJLD4HUfAZGcP93pWGt81DptXJ2GNcCdR11dWRGw9IaGbXZx0b71H36b2IobbrxBNfWpsVEbgHlUZ8iIglbNxGbEHYPfOwBt21a3YSHcfpJd6op42AfPagmQdB81Schd6aQEzvtUTWPKIRpxFkXZpl/NW4KXJmKh4+gDtYPudYJtmT3ztYs33ZOfLFuTn4IxI8BVZwKjB8Nhyx/v2hElniMwu96dUAlKC0Gl2rO4x4ihEmj32OyNURudnHWgbbZMDDrghalEqxVmA+72obQZagCgVa+k08kJtERz3b1dAe2RxcV9QMvGw36t0XMXkQTaxBkNDFDjd6hRw+3I+xr9lPTsKqjj6AsSdR2/wwd0BaufiJ6v1eysMrVoCahs0Apq10Ux+7DPcTDuZEU7Fwe1bl5sphTVlOyxJ3B1Vl6JYwKIKupYlGYc4pWnrpsZqIaXGS1Aq/5ip181W1Ffe52gdKFyo3qfoeoGI2xS7/nz+mfaBeY1ivAkqeOgpJLgBthFL12HOq4Wd84QLUA2QU72npHBJthWqumg3hmW6EBbT/qgtg6gnLh0xX7pPb8soH3bN73Zjs1PhRiKrILSgj9K9eCqel0rBStT/1TK58FXXY2oV5e7N9ZQ3kXVwAtBlKjHAFttwFAOJkPiFDFMUde6QR07teIrlDUN0OImvhO1Q+qG7jLkGa16TNWzCKU1pPr9DgA9MGAb7a6dv3LVzl6+YmcuXrLJ2Xm7tLJif/WRj+kAJmvlfe1s74iuJdPJWhIHAzQygHrs2DF7zWteY7/6q78qwwp6aKnXoj4GiHGSkvNTBOMo+BEK4YkOlcz7Wl5aspUrl5TtDPV6hvHE/PSUMp35iQmbYmBABHp+iDllzHqmDkvmR50T2ljUMT8Pi06uJ4e3Z7fRRrev+FK385VsU97KNIoHXFEcZ+9tRR2TyULRk3Ds7FpzbFR1aH3O0aa9/Z3fZR/+//5C9DLXbPXqVZVRZDs6Miyg5Qx0c40Y9JEUY9YtCwFNCbT5Hq8HtDqHJOwLYIphB0mJ6r/r8nUEdHuIuIYHbXZm2mi53N3ettGJSWtOzdpQa0yDIu7+si+1r3396+zuL3mlzU3PGO2XTZmjeIbqmj3/HyIrgBavaQI4jCpEHeMIhTc9QWBYQkpDEJaenEGUG1V2lA7CP2kOvsggSWfnoNs+lh0NeXbqnAVooa37zuw8d8p/S6CtykRd3OM88AZo+UzKatkjrAmNXqSVctc9o8W6OCPYUKfNiDVatLY6iyvsCYo8z345U3Ec9ANtb6RVA22jZZ1wFbke0CKUyl4u7myOl3OfXaeOae85urQoMdREq+Gjk7pda9KYHkAr+XwcYBIcBXVcGdeHoraijsMoQPUI+cB6D2qZ0Qqko/6Xz12StgKyNI0uqcMEnEqYcy3YJlCkaUXK9quMtohUM3jIzVNSx5U6WLFAtsJkDdmB1vmDQbn/eJ2UFh+fzMFO08Bl2Wp5vVVqYD3GaRV/r2RdntVmg7hTs57R+kFVZwYlrihz1yZLetTDAd57SR3ntB0PEGIDRVBU1kCzfun9wdGyEFR9WafNzaH+3vjs+b4caM1OXFmRGAqg/dY3vcmOzk0KaFE60kcL0Kb4y69KZAEpCszpOVWgk9l9Eti1bqBcO35RndruB9pSDJV9uBnk6d9gMXQ9yzF5BLpxTXCF4u8OB0CMflPgGFQ9WQZZw2AXQxDPaGGf2gMDttnu2bnLV+3Mpcv2sU/eZ0eP32QjrVH71Kc/KwBloDv7DaGIyjOYLTDIPYRn1GKpSZ45c8Z+6Id+yD70oQ9JlZyH3yte8Qp75JFHfJAHYxbJVlhViG8InumLH6O1p2WHDx2yixfOeVCgDKSjYQKojpemJm1ioKf7xXXyA9dnzfoh7AYfBJJ4eHtG6+1sWrNal167znJR3BY9l4LNyJz2MU3xc7mchVkF1xhv5BzYrVKK2lYGbWJswnZ39mxsvGEr69v6ndHJMfvffuk99m9/7Tc0dEFTvno921xft1arKb92vm9vb+e7cMvSVBVHjZYEJdmvzLbKLC7vSQkadVbHwc9gl5ituy+bD52DJqHtWXtnUyzC9OS4emdhCI7ddItNHzpuK1s79on7Pmm33fEsBRC0axEI/cxP/IS98DnPtVEm8ZA1i77xMJvsj9mssEoAEhaVuLEBsLRrKnliXbb31HYooI3+e/lJY3QUFESd5NfGD7nW0rCjFEVVjIVwxMfveeBxzQ7dx26UtV59jegukilErZjr6P5HPVoD3jVYw60s3RPf9RSUEhpk7gCtHNpcyZ8lQwXFEWBXGa0NuPLumow2gPZ61LHCETUt09bjzlASbBTUMTXEEmihjths3DQiWQdaVMsxKSfNJVikUM8RsVb+vRERumrTxTlyZpIYyl1ysi6ZvZl5+fvBNvtJ3eKwlmNr4ScAZEZbIk987XWQzKxDLSxBUj2HMx9WUtZVN0L8xwRbz9SvFUP5+4v2nvjcMGLuRtIN6jjes3VFrznQhs1b5REMrRRHUAzN8TFhvlhL6rgfaL1logZb1rYU4XH465pF+n8N0OaYvgTd/NwKuQP4Suo42se0DyVW8GxbtbO4H7RkYMH46OWr9p73vd9uPXbU3vqmN9qR2YkCaP3gdlrCQSwP35I6duFIXTrIoKMUs127hePZ4nYpIg+XsOzY4j8po43Pm2rwvMU6sqrSQ5hWBHtBIAEIbMf4Nw4C6RWC/GYUG6pjUYINZkYzgNsEtgAt7T3nrqzYZx74vFTHE9MzNje/YPfe+0kJ6dinGxvrAmn2WU5J4noDqjfccIPAlKHff/RHfySqmEk8/O6rXvUquUgpqxhyIRYZQWNsTBkflBqZ7czMtC0tLtrpU0+qZNTCN31nW8rU+ZlpW6R3U7aMTr1pxYavNpeMz+tBZGazrjjOYIx/JcbS42sxyj7quBgYIvCOTCpBjURBh6yGxndECYvelDJgUHqSyfFJqaJHGkNS48rnt9mw//dP/tR+8J/+qNqkUGIzAWl1ZUUmHptc26EhY6iKHGNcBFKdDaUFY1mTLGuVBxw5FaBkjbaeEOOfPwNa76Pv2t7OljLLbntH62W8xVzots3Pztjtdz3fFo7fYedXN+2p82dtbXvDvvjL7rY7n3unffC3fstuOX7cfuZHf0xAOzo4rKH2BPEEDLxP+rZXdxi1CHNJRvv/k/bmUZKmV3nnjYyMPSPXWnrv1tJSa2eRwAIZY4Q4DMgYPLbAgxA2g5DUWloytmcwZvUwxmbRCEEjjIQkjsd/MBzbzDCAhzNimOEwbAJLQAupW93VS3UtmVm5RsYeMfyee+8XX6aqWxxP6aSquioz4ovve9/3ufe5z33uXCrjdqNuzToZrXctpJmG2maUaXtgIMP+Ee52Dlb84vNkUCQldckW9+z90F5mqECJQTz7PeUM+SzQypRSTJEbD8nkBFCdz9XVAciS5ZKcaAQln1PiNUoZTQEt/vwyCxJF7l0xWrtZyojpaKrRArRExM8EtM8khgJoMZYuBgpoPJ1ntVmjTaC94+IFUcfdRt1HOFF7wURcNVqA1gc7cwh5RutAAn3svZUeLahGm4dbyvizCTyBtmRUr+i3ALQFQkoPrEPOnVbTaOAUDXFmqs7Zw9az2VJdSPS0f1dBWZdD7AJgTousBMJnW4SKS3WAyWw2gR0zbm3KkOlDk2bGA03ntzLBIylJZ90Vk0QQ7Apfv+6bCX9y4aaFW9bAuHdOHfvBx0NLmj0/cgJuOauIk8J/4380fUeWJ+o4naa8kOyG9DHxo1Ayh7KyNzN7ePfAfupnPyCg/W/+zjfZresdGVaIVgobxwyokhrXe+caKtkbljdpgm0RKJVKBuXvK14nAqCkkPMeOKW/eN6Z0aqzKtqIvcbvQOs8AXoJbz07QUms2pGXAVQagM4TpQkQTGy5TnXMrM80kdncTsYz2z3uyR3qs088ZZ/884dkWHDvC15oDz30qZhRO9NkI4Is1lHOcoaqgxamTkvdEbeo3/zN34y5qt4u8+IXv1iHIQ5SeO3CZEGxMc3l6KQnoK1Tiz1/zrY2N+3SY5+VY1C32bQ5gqnuitp7znU6tkFWEK0uBI1T5rZKIOQiEzyZOcDIZmUvWnoOPF9EgSlGKQONnnEYW+SadR3C4pfEeIBRCWhVowsVMyWLpVlFs2bJHAF0esrRZdBvi5r7Tf/wzXLY4p6lBSO9oaiOOa+gaBF+um+7j67z9ZesVQTlZ4wqMstNoCnW4aleU9S7mdH7wBfRz0ThlPYIWsZDO7exZsuVmY37x8Ygw9qS2cXzW3b3vS+yl776tfZ7n3jIrt7Ysa943d+0e17wPOuur9q//be/aHfdfrv9s+/+x9ZE+DNfshpDCEJBzkFCILjXH+jZl4GWCT5ktJSwZKATNROVrrTEfQoSQroxYitlhwtGJWunpSphqPsXSUjejzKQ5jPPdVD+7/KezWBEJ7+8v33PsQ4QulGHZz4vQePJYOiMjeY8+zhVTF+ajaZYAe6lzIIooQK00YKYyZrcDfnI3/XA2+Zw5jhy8lWpt9Taw/glVMfUaDWPlj5aBgdnRsmiZfG3muEI5Q4+RXuPog3QYGqbqy6Guu1zxFCfC7SZe5SBVllytPdk4OqHd2S1adCt94/+Rz0Tr+/mQbe42U4z+//HvEEltPk3mWWdNr8oP6w8SBOA8uFmXddp2fh1Zn2U/y2zbNX0onZ3alHEBD4ffuBnsTyPw61pNpssxFCRt2kaSrxI1pvK90vzT1UD8ZuYSt8FsXr2k8Z7l8DEv8OFCF7j/Vyg9XsS9F22vQSA8m8CMxLOIt8MoI3XFuWLmCAiYJ1NPgxHmfnxzOyR3X173wc+oPaeb/mmb7RbNzp+cKvtKOwsPZLJkODUh8t6sxMa/qCKZ1j6zs9dQ3FgBgeR/ekeDCyaurAM1WeN1yqvCT0TRdNqVPb/CPWsgLZidjKa2BAfXkauSQiE169pAk6TBz3158/n6M3mqs8Cznu9ge33Tuwzjz1ujz7+hJTqME4MZWdaj4a/Y6nX74lNok6b03o4TMjQXvOa10jMhO0iv1AZA66veMUrRC0//NlHbKW75ubyDAgJ43loY76Y6rO5uWGf+fRfqA8WgK3GeXBubd3Wmw270Gop2M79g/JYAaMMWHzcpRtHeH02afcEKvodk2bk9yJTLajEhZI32bYEJP3sEgr2uTJavnI9IIAiq61XXQwln2jWFDRc1WzvsC+g+aY3fIvct3jfyXhinXZbc35lPci5FH7HUKh8ttw3bkjotUmJmUpAm2sw65r531pHpZou/46vcwpxeE0JUGWOwRSdiTVrVXve3XdZrTq33WtXbNw/kd3t1saabd12t7341V9tn3zkkv3Jn33S3vcz77df/U+/bo8/8bhtbK7Z9/zTf2q3nTuvOu0ypRj1cfsUJp4RNOsxQxs0ZN5HAuaoPDER2dcf83dzb3D+MIgCr+XByUBrj6AuTUHyc+p5hcVi7s9ij0ZUT5acGW1RkiudtwWdHOfxKbEcQclw4FoArQOyWc9oB8OR9UdjO+71YtrRAmhr1Zr2Cv3HsAVQ5NRsk8ktZhz7Een485Z3v92BFiEFf1FvWnPNxVBq72Eh4PhUrbmvpJRaPmBdTlHMcFRxe9lfkZFJYVemaThTB1qyWSwYV5tNiSKwX5yPR6IzsSgrEwAAIABJREFUcIrhotPFSbQw01VYLClfj4emxRmHojICPGLLp2DUajOiSBDI19aiLddvitcrAWNGze7VsQDMAI5MqRXpZGaSzHP8fgpoSwd2SRAZh/pCoHUq847FEvbDMZ4qpg0RiE3cc5gRTjxgFrjqAzFYXJlh6MaSqs46q146RWJRrJcRSKmdKQMAftYX5+k6rV981nYDuM8ENbk5yhZmgcpBcQErPv8ze2ezZqLqtGocCVp+cUnXE7QzJu/h7V178EMfsq3VFftvv+2NGvy+ijhM1JmXKBY3Okfl+Z2WtL94pgsjkiKrLhH5Z9mMfKS6nlKbT/Go41rTuObsz+vepCkW75PpOjaMGKGEmcoJzjRYMMZUFjI66pT00qLar2HByPD4KorYJRua2eFoatcPDm374NAefuxxe/wy4+361jvp21e85ivsUw89ZJeffEr9sUe9Q2u0GhKdQAljvYjo6fWvf70973nPs1/6pV9Sdks7iNNmS8po+dknnnzSZktVW1tb189zN/HRPeodSwz1ii/6Qvv0Iw/bEf2zrYZG49E7v97pSBy5Wlu2NYa74yaEmFL7nt57pyg9I3KmS724tBgqa/Dn5rNCo7QQi7ysBSjX7HQelPZhPn8FytzftGnM2qn2gzNzUIRcgxwHJSDEScrs8C+HCfzwj/2E/aeP/Zbt3tjzYezyPK7ZqN9Xe0yFmbCoVod9L2NQpkGkR3ilqUbPxiN56aEcPJRByO1ZfdYsxhNkaN1O26bjgc1GfVvrtu35z7lbM2KvX3na9na3RScTmN1xx+1263NfYGvPfYk9fn1P7ANBFI5fsGQ//f6fslsvXLDVdltBEjHdeIj3/EJARAkC1ymyUzFrsvf0AMltc70Om0xX3v9iaIoUyNViHng+u8RJGARU3yicfX0xpH7hgsX3I+bL7J9sshB/xr6XYUhpQpuXiXzvyVozZnZrQo/WwESllQECKFqQpjA/QwmiCIoy6MEMhD7pdovM1jPynGUre9BYy1yTfuatAC3js0J8UcETc23d6iurntFyRTiPCGh9Rp1nre6tqYk6AltvRFbLT6jMZDkmoF21Wy+ctwubm7ZKBkzkxYWP3YKx3ayrzUCeu5GNoO4S0AJ28jl2lZrTkYXRmCZwnKqBp3FFqZajCLmcYcaGK7Kt025Zbl8Yh3BmJIsa6yJf8YbwmBxSyojK+znFW8XBfJPstgD/M85B/H1xGOcAcJ91rEbqnMXLZvRFjmBhMUSBz5wHegYoEuAozIpsvSSP173P+1S6lgQT0aKhrtW1KWsoqY4L56tFdu4/4/2Copt5hgvXRbcdzNeJ57QQRC3upCRJsVNF+QXQPrKzaw9+8IO2CdB++5vUMrIiipHo24FWPyYfXAda/0pBl/+hHADl4SAQLgVdnwOWGYRk5n42igqGJZ9veV3k++sQCNGarCHjPbUfmcgDbazar+daAloOf4GtGbO12DeIFmn2QnpzNHGg3Tk40tfjT122vf1D297esefc/RxF33/0+3/gY/fqVeuudZVRAKSIpQBShgZQh3300Uf1b/x9Zk4vf/nL5fj02KVLttxqqkaJQKTVbMuN6Mb+vnVWu/byL/oCe/ixR20wHmrI/EqbIQIV69TqUh5vtVoF0Po4yxhuL3rOaccU9kltzGcGaItA2WtpUsyfAdr87/Lg7zwkdY+1jisScqoEpL5OKF6343SBlX+RODjQeqAhW1Lqk/2h/fKv/4b90I/+KzdyEVsT6v3JTBngfDDUWTcZDhREzCq03oRtq6Yaudf3M/0qf678nqKmW6G+bMoIqdWz3ltYKk7HVlua2fmNVbvlwpYo96tXLtvu9rZoTkRqGIms336XfeXf/Tb7kZ98v73my15tf+1LvtT++ff8M/u5Bx+0L33VK+3OC1vWHwKg2cUQsky153hwMhlPY860A7Do09DpcGYraE2xUiHODKZJwebis+uZ5GCOcLkSdX4Ta0adYWGWU9yXaH8728Oa56jKg3n2hMYEMRWbv3hfjQEFbMf6fDA1+gKvwi+B6wFY+RITxO8loBXgi13wvflXAtopPWQ6pKpq4SF7dSWlO7Isw8UT8QG8/H0ArW7azYC23ZI6DU6fjJZ6GkBLVJD2imI0eYgjN6woKB9x6U7NZXaTXKLTvv7L2yD8VzFgIJ9GAHEeaH58LVxjFkdd0JjKEjMrOo2SrprNYQhnbBjzWs5QQmcP26KQHxck0CmBnNZBgKwAT/XJ8OCEimIakqYbeX1AdGzOVMxsLW5Gzk4VdRwZbUHbpr/vGZoza7rqocuhAHFQiclVxpH0aNDIeXMDYdzazMfV6fOGhZluq2YVLFSk5Tpt0i7+cjcH2s/u3tD0HliT7/wHb7Jz3RVbiWZ56bTVLlKyfiumny5kZ9yv1MLF5RUBRwG0WdfNVD+uaUE9n7bMK+issAosg22uokJIx2vH3HkxCDEOUWIoTaABaN183c3bmZq05O1x4ezFPh3R4mNmx+Op7TC55+hYGe3V7R3bPziyvRv71mq27Cu/4ivt//7t37YbN3aVWbU7bQ0NgA6DHgZYmOLzyU9+UgIoPgsHD4BLdP+Sl7xEQPupT/+FrW1tSQjJKDkAV9X+6pIGo5+75aJ99vHHbKnmgTIimS4HU7Vqa+2O3baxbhs4CUkpH+PUxLCEw1kALeUfAJdgMs+I3OuohZ8NaMtCo5tltNxjCf0+H9CG/3qWXCYTaNOxPb69a9/4zd8iW0OCIe7FZDRRIDRnluNwJNck/ARIHOjrnszlsO5lG3nlPjPQPlMN0gNWlLx4Sreks5gjjGPIjk2t267bxa0Nazdr2gPb16+qz5cMjGfMQIjNO+6xv/vW99h7P/BBe/F999mrvviL7bn3PMde+YUvt/lkbkcHjMjbsBl9shH8aCRj3CuVPchoocfx4Y5RpgpOlHk69V8IS8u1aQWOXrZTWSfOEIAVgBMLFkIoMEauVxEQZd3a6XY/93X+F7Nk4xxUbTWm8zi1WQCt965HDSo0Pgm2/Axgy+/Q2wCtnq/8IzwrSJDld4CW+rxbyAYLExjmZ+PcKm974O00rbmxNgc8Ge0qNdpVW2q0bIZrVBgmyFotZMwsDi4MIQZASy8tGa1oZCauCGhZYBPbWF2VKxSD37tM7ODzYbMmoJ1pA7YazWITKRMjo9VgcG8OLtSCedAJPDBvzkPSj69C8ev/Wsj+RUtE9JJgqh7apH+jPqtoNm4Or8cBkFXGMkj6/XYD8zw4y7TV2e+92X97hh4Rz02yWX8P99VMkNXijsWodqC4XtWzVFdatBAsWnv83d2zMxrDE9wiI82fK5SxAZZeB3cQKfeK5tng/be+sFPMlsGCP5AYPF+a0VoseDnn5HOLWm0ojhc0drhrlQIWfoQDZlgx++zOnr3/5z6g+t9b/uE/tHOrAK0/e7JaCe90lyOjlcPNmScaaygLKm4M4dl6GSDLQVjGEjF7pFB75sGYzzvbe272/LM1TIlQGCSIPk2bTTOvzwYLwWFHTQg1Z71CRjvX7F2uW10DlSVltNRpbyCGOurZpx+9pFF517d3JYIa/mUrx+u//uvtLx76lD388GdUesAdi0Plta99rYLaj33sY+EcNS+Gv/MuZLmHh4dyjAJoP/Gnn7QLt92mdp7lpWUb9AeyaX3Oc5+njPbq7rYd90+s3mroXtLig78xc2m7jabdffGCdeZTa0iQ5xpv9bsH0LIWRSFzcEdGm/Xz1JBTVyXYO5vR5t4pDtqiZrt4EgqUc2j8XwFocxAVnwWA6UMrVpftjd/xZvuDj/+RFgwdGNQdsSbF7KGmlqYQJtGmhcUkJiqOEV42eRagleq+pKot0+FeusqMG6DFmWqictz6atu21rpmWCYyR/b4yIb9vrWaDH9Z1vN73su+0O78glfbb/z279j5rS37W1/39fb1X/d11js8tLsubEphvd6u22C0EF0CJtC4tMKkA5z+rDnHMTNctVX/s1i2uPeLc8H3vM7LkjxNZ02oxKFy+XeCv0yuZCihMYROqbti3suLmWD4+nBhZ76HqGWy8jDK8O4An5OpgQc5sjDfG6DVMAZv+WHeLkCbGS2vk0ALU0M2S/uZxIqapLYsZlEdM3mGnAVaTCrKQDstAy0TdJgWI/D5PEDL50A1PB7bhgwrLtiFLQda6DxltPRzVeZSJAK0+VDKQJsZbRloM+vgGtwE2u3MdIPTDivURZKNR1qmQ7DUQuPOROQ9KYSJjZ43J52mSllMeaH7g1wols8esvmgc2ufrRklWGfbSTmDK2LckMEXLSNh2C+pfDbDB9ABenLRKrVAxSosgDKBNmnfNLfg2pQRl2b3ZqaX9okC6vL83choMyKVmULwrR5lek3L+3dvltHO1fmQgQ3PWitLlpCnrSo9o11QvgDtYG722O6+/dSDDwpo3/qd32HnV1esEwM9iOwFtGHQ4ZM3PIouqNvIqvXsIjLhvb22EvZ4pVJC+Zh22vfzMxqnWIt47yLwCShXu1FEbCoNROBLu0kZaKmVlYG2tey1R0SLVLFGYVixd3wioH3k0hMS6zD8nY8I2H7pq75EEfif/umfWmWZkWknooi//Mu/XAcZYilUtAih9vf3lcXyGdIZCmoZz9xPP/ywvH+5r9DRXAn+yffe90IJSv7kk5+wZretMwPVLX2/GysrEtesNlt2zy0XbbNZt7qmSDnQ+mEcBH/WajnYNA4yWifC/5z34zD8/wW0UUZ4pow2g/zCXjSeEefNaF6x43nFfv6jv2g//t6fdHFos2nDwcgmUMaDoahyNCm0NMLwjacjjW7k7NG6j77MmwViWiOfB2iZ2uRnn5u0Enx1203bWOtYu75s4+GJHe3vK3dMC0hU0TzLV3/V19jXv+m77AMf/Z9VP3/da7/aXv81XyUL0+3dQ+uudKzdwNjEVdPS0eCNDAihpo2RhACgq3HJYL07RNR/PDNnlE7vZ2cJnclygF2AbHaAqI4aLT7ew+r5r4BV4gcvS4nij/OrqMUX3vdO/wtoi3bMYNhE3TsgZh2c81G1WurP+DFPxpHRUqONJAUBlGhj6OOa7gvqeGkJCDbCVEUDJFJgWQZaNneR0a6s2lKzZVBSgJGoY/U7ZXbp44JI69lsqtkmdbzMgAAHWhbX+mrXbpEYass6zYYO0+l4ZPPhQBaM6rGj944oRXVaL0RCteShl/WSpB9z4eML621AThFqELqiKA5Af/hSGOc8WNEE/sAkMonD17PRJDJKnsXFgesPOB9kHp5Z0/l82Ww5Ks3XWQBtvHaJmU6gzaHpmdUKvOU97AsvM0IWrRabFrrTLKJTsnaljDZomcJfNXw6S1FgRoP5/vm5MhvOOod+Z8GrL3HhKpX+S4XaLl2lAmhVb6GvL6f4REtLQRnHQAEXuPn1x/Hrnyk2C4J2gPbS7r79Tz/9M7a+0rb7v+vNdn5txdragxw6ULJngTbEXflasXc9CAsP7/Q4vklW608q6KoA2kKcF5uqfN9TqFF+5hmQ6d5qpNZpTbSEidhsUiLApjEicNF37DnUsKKPzdpMp6JmiAIVcGYG6XReZLRPXL5ifAGKHA4nvb49557n2J133GGfefgzEkLhf3xwcCCaGE/jzc1NiWLuvvtuu3btWnGwIorCzIIB8LhGXb1+TbWZI0waGk27cO6CnTt33jY2t2zv8NAe+synbXVrXU5CPEVEjxudjq3UG7bZ7dqtGxvWpQ9RPcILhX8CLadvkdGKhkzVcfTL01b0eWq0n486lkDwWajjmwFtPj/u+fXjvn360uP2rgcesP2jIzF7BCvD3onNRxNbgpXjbAol8GzO03Sfa/3SnM//cupYIzTH+Hkz73fJGssVOfFtrq2oZtvvHdre7q5aUci2OONOej2J2f7G177eXvIVr7N/9b6fsW9/4xvtG17/t+z2W25Vp8i51ZYuj3m9rgRngpHTwQk4fibguw7Q4sR2FmiXPZBI1qzMEMXHZ+36/V+YVeQ+Z+8Q8LHAdaaf6YFWy5TaFCOLzdKZ7qu/QfaHqxc/6rOc+0UtPljOFG4m0Pq0p5n1hwMFmnxGmf1E2Q1mF5Ct16ryml8AbdDmGoLtmKITDKAFIAsxVN3FUI0AWomhlpZlwagpB2UxFErgmquP3eHE03P/cEsOgMpoV+3CuXN2fnNTg4bJaKGOZ6OBNeZT6zRocm5GndEt5rhIflZZTogSsr6nBxf9WdRKWNg54ku1ypiZywkG6PB8y7SmUwXePO1eu1mjTaBdKJOzDlBQAFGY18GZmXCqoM9YDGb0dTOQPZsZ5+uVf1fkJqozhBbxjwIbgBYKFTm/siGnR90KzD+zt/aQcDiwed3Df3cAACizPnqacikl8fqgykjLc1cXkYAblRTOUkmHOacu6jvnO8a1ZLO6DqwA2hQguXgitEuFNV+ExAGOPibPzRke2963n/yp99tGt2Nvf8ub7eJ611psPmjWaJYpTMdjlmRmtPpdtHHWVyOTKsQXbptXPMcC6oujQCWXco2/zGrcjMHI13LazMUgThsvdAWngBZlLdQuVpLQc3Lj8hotQNup+3xoUceij92wgmz2xtGxPfbkZbX3MI8W4cbOX4rHLpy/oH3x5FNP2K233WrHJ7T4+OQeFMdQxNgrkrViXsF+4sDjcKbtBzMLMiLG7p27eEE/T9lifX3D1rprGsVGP+21nW3bunjB+oyWW16ytQBZstmttTVbbdTt7vNbthz154VwxoMeQAiGhAAcpSxrzGtxuH7BnlSVcfyXiqF4bih2WYbPlNGmtV7Ouc7Mi2c7XarYTn9i+yd9++c/8AP2x5/4hA5nZXyDoSbfoDpmHCiCKKhdH9EkzXG0E0bkXKyy038oU+L5L0XwIM3Kklyo6nV6jakPmoa4bK13bToa2MnxgWqzUMYAJoCgGuR4bF/w115jf/0b3mC//Xt/aHt7N+x7//vvUX12TAY7GauTAVXvohc2+5udWVAtFbvQqGf6POzMaF0Yxe7wMtBCv1EOK8qlv9yHWabiPQA5xLWsT50bweQVDFT0wQvQwygi1b8K0otWxsI4IFTIsb4Ca/x8dEqZTFbT0QS0Q90rgLbY5zo3q7rnDX15r7cGfsS4RLEvEbwXNVq192SNtgS03t5jVtEIJlcdO6K76lhqY2ZiymvXvY75Nw2AT9n0ZGJrymjP29bmhjJam09tOhoLaGvTsTLaVpHRSh4QQOtj4GRdlv1jMdg9M1wNdC4DLepb7Ah1FkaPWVAUWffLiMwbqIOOLGUjDnD+EsUkoBL14Vmtc6Tp+xPeQqcsvxRYPQP1k80GZ5sObhbbFq9d2oMOengeO23jtWVq5B5o5HuXJdmFKCkBOEwBCuVw1nf9STp4J3Wd9os58zJAL12bsjaeQq50XsrrWABLKI+DWpZq3EXQC7OKUibJc/ZNlVrwmEerjM/s0vaB/cT7fsrWu21751u+yy5sBNAy7FrmDmEOEIMFYuZ7kRkroTgFtH4tmYk60JZFcIv8mr8V0BaB2s0FcTcLqrQ8Q6UqNiJrtKHPGBJIEAxikiDVdrjShL90DfGRza1TJ7DyYFE970tmvVFktIdH1l5dt0tPPGVHvZ4y1evXt+VV/NQTT9q169ft3hfeqxtP7VV0IL2QZJ4bG2rpAWDpmeXfEmjJbMmOAdqVtVVZAGJRqJ7IekNzT7nP+70j/fvewZ7UrpSNUOKiOl5vd6w2m9pGqy5aVQRG1tqkCYCtmQpoAVnAVvcxeEYxV4DM56nRFkHSM7T3xAjs/yKgnVUr0glcP5rYz/6bn7Nf+dVftcPjng0Hg7AkNNVop4Oh+ldVQ9UHpVfT963Yp/LyOgO4z9beowCa4Go8kqAUoGX+NxntxtqKlM794yM7PNgT0AJaq/gbNxoqCdx574vstX/n79uvfey3BcL/+kf/lb34hS8Um9hpLtnRYV/BDWIfcIP3IXPVNVGuYL1UlwVKPkUpep9lxRsCTSjbEKcudBeLDzkZZ9C/qKkmTZwlKyVujNZTvXSgZ6U2H+mDlgtGUypfWnYwOGEYRASIiRVaPymKihIiZRjZ/YIj6uTwuixmGmS1XqeFRiYPdiGuBH/gXH3Z2i2EUPR518SiEmwQoAivFC+GiuPt736HciFN74H3rjWs1lnRBq3h8YkqFGcU9fc5N80vAE7CqGZN4if11Mq/0kUnfnNpZB/aKr6m58/Z5vqadajREqET3ZGxjtySbaXTcUCVrR90mk+EkDyaXt4iU3YDaEVKKPug2WSTReS1mKCQ/VyL+kAA55mFnIPjcwJQQR/n4S9gLwmMSm1CfgQ/yy6JCKv8lp/z3aGWfvZXWfTylqM+ZXaA7YhRVSw+1N/OOvB6viGi/1Q9Z9R1c96mZ43ZFwhIey/tQkigWx+K4cxKs8XHT0aPbCVMkBgrFM+hXObnh0M3Wsgs3Onm/O/FMxS9Ivai5OjEi8cDTPUz38C7umuS2eM7B/b+Bx8U6Dxw/9vszls2rDql7WXuRuiqY2ffUrxvMEvlBnoXljmj4bX+xQFRiKICdPUMIrihFpn3oQDPKDFkkHCW0cj14GWqcOAICbKyq3AcU3uPrAEnWvPaAwhuUB7L7B23JA8GNSwgLBj7k7kd9gf6qiyrAuozmysmUQcASl1qY2tTM2rvuOtO293dVUbLc05nqBSe8P1qB1lft0uXLuk6GBQOUHdWV2w4GhpN/KPByFqttg4pxFAE4GTjvldpSaoIeJpLS9Zttmyt2bBuzWuYroNydauPTcMEYarabLb6pONccV5SeQyT97z3ZVo+1+aZLV/8p++NhU9wBu1lf93yYHGdAxHoc8kYitzoz2xSXbJLTz1tb/j732KtTkf38NoTT1qt1lBGu9JoWP/w0EaDE51/0+lYIwRFhX6+jR9XWyQapaDOL58sb6pMltWNScvm2qqdxw2qWrEnHnssel9dwKMAck4w1bT66oadv/cltrJ1wVa7K/aP3v0eu+38ug36PuZveHKiva1pYFIbO6DyngoyVR/3yVr5y7NJAMeZlvyXonWwHPCQDWPdKNxgGIO31fAMEdhCzXL+MLhegzCYDNRmWAWgO7XBsG9D2prUc71ocUwvgVwTSR/z+oC3BLsK4CUkcjMSBXf+mQBVZbWTqQInz9wXZSs+Lxk2Ndpmw7NaFPEu3ltShguGaR3lMJv7H3i7/kjj+bQEtFDH9XZXNcxqvSFDC8maGzGodzr3jLYBbVwGWg76BdByg3iIW1ubtrmxbk2GCkB1ER2NR7Y0Hml0VqfV0kXKyzVEOT75wgcM6EbSnyuXEc/geEB4kDrQuhWb2gRC+UUUnIYTTiv4r3LWWDYb8Fp70K2RzWnIfXoXn7EZXHx3iqk+d0s/Wx+tasqFXeIzHQenr9nZCM+cVB9hwguuM0THPGyMvDU4IJrBS5m6QHOyEBWwERrI/6PXzSn68owbL3X4HNupoQRU9lxiu0RnEr2SSat/LNqT0jhf/76Q5isAQJWujUo0S0Tvq5gATL3U2sgeTOlphFJYWBG1FjLJ/oSMds/e/+DPai7ve95xv911y6aMAph1XABtthUhrEiQjYxaiXuY2etZR6tBQc+pbpvtB04ti03I0W6R0SZNlQd9/vxZRmMBsr7OpLrUGGKCS9/sabmJ1d/JZKxB49x10aXqM+ezEUWjPPaeU418I7Al06fH82RgR4OB/dmnPmOPPv64PfnU5ejzrHhP7NKSbW5taag1NVpaPjiQqMFSfyWL/bM/8yEE1G75or2Hw0N0XmQ1WxfP2eHRkea2kkVQo6XZn/nV4/lUYisZDyAawQe3WlVGu7nStY12y+6AOo5hIKIeZd/qFqaqcU0nhQlCBoJFzS873gOsFszEYj966efmv3ia3GsHK6/b6TAuSiv42C5M/8v1dr4Hje/h2KzdMvvkY1fsR3/sX9tTl5+27Z1dZeB717dteWbWF3XbFLtyhGlEvWYr3bYd7e1pnvezxepl6rP8/r52ZtZoNtwsYnkpjPyXbLXjJhOT0UD12THPg5GkdRTH7u6H7eFSu2sXX/BSu/We5+p+f9/3/nOb4PDVaGgoO5msqGN5GLBfAcFQQacQahQtLxFcuk1uiJPU5qMhdoWK/yxjNxqxav1v8/7zn4Aq9z7bfKT4DRYon7MmEzUA4xivCCaQVSJIkiip6oMvSucPHwRxnoRcmg63EEJlzVlAG9RxbzBQRosxCmwhXwS1amtcYp3OrdNuyqbT0ZjyTvjtR0uUjrC3vet+uGCbL1UFtvN6w5ZbHbX31Fodtfck0LIw6w1yBXdukjFFnTotN8UFUYimsmaiKGU0tpWVjm1srMtkHAqDixmNhvLhtMlIkyI6zZabLtCHFFy3LMzClJlNSITDTcuNwIIRfx4ZnVMXrrxFVSl6IRSoGQWnSCfwp+if1AgoFdADaGNFuILXI/Js+SiEQjfZv/m6zw6bi38tzO3LP1CaZ5q10qTWPPHyxQGZMZgxcUJu1AJZd4tJmOI/XSHujJsDhCZ+RI1WPiNiVHyD+PSJBXXuGyCAlsxKtWHvw836i9ovso9Xi8PraNxKDwBKVHYpowVoFYdH1OeRadmAJIAWgIzPxBALbfqZWW88s8e39+ynHvxZ9Wa/5+332923nbPqlDrmTECr6R5F/+4io/UBCf7LhRCljDaz2Tjsk0rWhkmaOdqdNNAiBWflCVCRFSfwnqWP/e+jdSk8n7NepdGP3PclhE0LoPVA1CcTuecsY9xcADhHtKjBIBUbTKZ2pIy2L1eozzzyWdve3ZVrE3uCOixUMYwUNSiuhKHugMyTTz4pJ6icSfvUU08JhMlm+d3bKpwa4+gjo+Dntja2ZD/YbrZtd2/PllFitprWHw0VWDXRYdBzuORAu9Vd1Zi81tJcz67opY6pPVmySaAtixx9vTrzol7LUlZ4NqN9JtregUqO96fEUK5BuldBAAAgAElEQVR5SIvSAP6yRiT1EaE6njeXbfdoatVm1X76Az9v//5X/qOcsq4+fcVatbr1Dw7t4Oo1M4IRxgO2m3ZwsGfT3rEtMfM19skzBgOFcNGDvdNgO7d6o2aTyUj05Uqrae1mQ0BLKHtyfKiWnv7JiVol02ZTGg7OtUbbunc+19Yv3qr2qR/4vu+3tZWubW10rHfM9KFF/yx3azwJoM1WGYJCVHtRRuPasj7K+pB9ZgyLcLD1M0P/HxoFjfpLk4pU9cre15kGgFKTcWBHplOxLZz5vD6Jl79YJA8xOg+Qze6LPKuzJ1frV/VeBlK42BYQT0DXAAFGVGpaz1wll/4Ql6iZrIYRu0l/pKCYyWkVW+m01J/MenS3L7QFGWz4FVTe8e53SBfFJpW6GKBtr7g7VFDH1VpDtShwiIel/imAFqOKhtdoVZcVyketNjIDFm4ngJYmaYCWC8TQnKiJJmsiqHarpagAezmBj0bA+Tg9qACiKpTJWbNwGgegHX0O0CpiY1A9ri9EIn6kFcYKqUjzTMazCFeIhaos0E0q3lgoLvY523LiGVbu85tF1Lnxz26kpHAkAT9DQJczxsLbNTJFvV66mQTQUg/T9CQduAvvZr6NvkZdH33P6hmLz1jgA9RusAgZjRabgnOIxe4GGdTDWOzxclE/R6ziGS3PTlRYKn15jNRNor6mLFDX6pvLgdaFWtmHqwM1QNzDHtcEZL8jk2LYHHj39sZTe3x739730w9KYUlGe8/tF+XLit+PA20c4rxxPKsEWakdk7JMlIvWAS8XhC1lqbfX10pEwegasiH+TLRdpvry2WfW6+C+QActt4I6dqcxPi/0eF9G5z5TlyBSzl8SRQUVu+Tzh9ULL1/ySmS0fVkE7h8d20N/8Wl78umnXQTDVBINEyCyp4O1YhubG6rZQS2SzaI8Rm0M2AKq/Pn2228X0PJvzKal9efK1au2RAsJA943Nq3TbOscYLzecrNprZWOHctLmRYIpg3V1NqTQIu5yEa7Kf9jMSVB42UTVyrR5Xtc9GTG0PfQSUgEWeKoyvf1mfZewSrwk7WamKGkLblHOhgD1Io5oyXFa3Y5MK+mP6+KOt49OLJPPvSQ/dCP/AuVclBgj076dumPPm6bt95m45MTO9rZ9gEQ1NxHfflBY6r/bPRxgn5eU/l3dsdybUnzZRHm4LzVbbdtvbsitmNw0pMQCqAl4YEu5vl4kGE2qdVt5fZ7rLG6bnfdcYe95bu+y176ohc78zef2dHhgVOiwSKS0QJKgJ4bSEBDp+HGQl0spXZhh7gQGHqSE0xOrH9EtD4Zx/tj81z3roa5GBUH2mUFVWIvI0slW0bFzfrI4RMkamrXkZx8pjXNGSSzCSjtEMvKvnM6tgrnWwis3JAnfOS5JlHJMzE0+Dm7T4Tjm8Jk6ZBGau8B1wiE0zSD61CSJuZrbpV3veddqkzhaSw7b8Cu07XOxqY1Ol0bkv0s1zWIOoE2s4Ay0KLec67dXaMyq+WmtNpNRcSra6tCfhYavXuALYo5KIqVdkf0MSIPQDZdpdIJFEEEjcHcqIKeq6Jsdh9MCuGKosKInAyLL3lhhmg1Qasc9aZbUppZLA7FMqiWxlud4Xkq1ChKIF1+7TLFWD5sy38O2VYBXgVoxzcVIhE+RbYopSQdmXplpsUCVedAEiYcEi85Jqtuzt/rL/yQ94wA+t1bxrMuWbhLZWDBCLRYiIBsuQ9XvXu00QC0EUUqIFFGGxQ9o7WCftNhGopxroFDXxFtfFaPgB1IXYrvausy0EqQR9P8eCIHpCd3D+297/8ZCWoA2ufccatoY4DWVceL9h4ZjKRBQRw2BBFSZ6eRRwCtBBSnxGKLUGnxvPGc9pqVsDIict3fyIpPH4z+GouAzA8naRDmBB+hghYt56rWwYwZqQyd9vqPLCVFkdFPS1abQEsO70A7mMzs6MSBdvvGDXvq6Ssa/K7m++FAz5M9s39wKIMF+mJ/93d/V0D66le/2shiAVcOv/vuu099tdRo+XzUchFT8b1PXn7KXvTSF9uVq1ck5kJncW7znN3Y29c1KzzgmWL7h+CxDnW87EC7umrnVrrWZWpXmBO4YcVpUZzARJTyQmiTdVLEUGK3ThWDToe0zwa2SjAQm4VSmLMqSwL53PJgLrMyCbTTyrId4d1fq9thv2f7x8f23f/dP7UnnnrKbrvlVptDOfZO7IlHPqspMRjz9I4OtPKYWTvon8TzPH3Nz/Rfn/NZKgAJVPtcPa+cn/gar6n/taEWyicff9zFWbO51WskKi4e0nptNG31rufaLXc/x175xV9kf++//rt28cI5Oz481rQkBFJZawVgMdtQeUU+95R8FkBbnLEiCVx5rL76qGknM5cJjXY3Z0Bmj3FN2jfRJcF5IzFmONLl+Z4BKwNVCDIyCQNsBbQAKwKtyUQ1Xf6sswZWshT0Y9ZCaYMzTc8e8BVThePWAmhpIWNknko6wQqCd7JhpDQi/QTDBbxWK61Q6HOK9p4H3vMuiesTaOe1ulp7ANp6pysqCqBlSsRZoK016jblfC9RxxhxpwsPN4QPgLvH6vqqbL8AXaKLfv9ENACiAG4Qm3S1s2J1OHDqJGP3SXZrNlce0qsn6pgIPw4zPgijiBBFiLYIlZsObUA53Dn8QS9oCy003diF81Fmukk1linDrNMmT1VQgjSMn2nvyQM3D9+zIFuIY8JSL2uRZVOKBB8t4HCQKdc/03gDkGXRA0ByGmKhaBC3Lwr+W0AbGa2DdQi8OKwBWgCz1PCdLitlUNBiTCAJalu9dRq75XURvUaM2/OpPszB9Iw2hUHZB8098hpt9sk6xevPLz50PCNl6mJdPHMna0dtDdA+fdBTe49Nxvbud7zdnnv7bVavzAS2QA/A5M8zvY7doCSDEFcM+9zaFMJpQ4fOQIKxaE9wOF0wH952lWSYA2g++4zMy9Tx2SDMf9JHpwFUrsVyW8/MaIc29Rotn4cDTNQxPcJOHdd4/mS6HKDhvT0YT+2gdyKgpZ/1s5cu2bXr26rH8jooihGbbO/saAj8l335a+zxxx8vJsggfqKFB8Dld2qyqVQlu6Dt5/j42MbTsd1x952ya+QmIoja3NhUX60HfnwOLzNw7ThDtZYB2ppttDu23mzZBt7nwSY4u+P3eGFN4kBbZLQxa5m2NI4zspVnA9pngzDu8UiTexY+x+Xv53kl0KYoquyHPFuq2fGkYvsnA1s7t2q7Ryf24+99r/3xn/yJ7e7s2Hqnay99wQvt4Ycest0rV8SwMEzl8GBffsSwEHKNKlHfZ6+3XPs/xYLocHJvMQQ5G+trymYhNyjFtep1TfC5cvmyDfp9iSDJZpeZHxxGPPNGy9q332X33Pcie/nLXmrf/qY3aR8TEB0fHenM9X3AGUk2idlGMFQxI3ppFqrptD8MjUWWobIUlUHUgjn07FHBYcmMIoWTfFbOHLDD+1gRTVW1DvndGQhG3MW5kcCuMkwE+uEsRTav4CKErYtWxZlEMuqrDTD3XMSDr6SQAVkC6lQfc91QyASPBDfojXKoAvjlRiS+lguv43c+8I65b+oFdYzaGHcoqOMJB2gALQ8IKlJAAZ0bQJvUMXP6dNTq4Ximwg3j5mBcvrraVYM8WejxybGEF0TV3DhqtF1qNry+Wwl5YTsyK6KFvMmKcGI8FptY0UvhxelqMjdvyJpjOPwERewA4g+aPlqnD52oXERmYQAR9cVCeVrKaHXIkoFH1FU+aMs0cjmrKddYXOiFMu308ICz+04PrAxg8Q2yGSSjoeagyBwnk+kpoBWsRkbrtLO37qjnViACGKWr1oL60DVnn24UOsqUtjJNZglXMbkPP2qJofy+ZYZLEOT0k9PFZaClDpLHKr97BhklT7m+uBpQ9STVaU1aAt4ZAdjxcGLXekP7ife9X3aeymgFtNT9phLZ8N0pcFJmTBZUjPsDcIOqjRYTrzuXVMfZTpYLINZOPl8yT583WDIRKdX4zopxyuwHbW6oHhVGyIXEgVazh1mXBBTzqVTH3IcEWhdDMcINPYPPw6TNwjNaM4B2/6hnh70TOzo5sWs7OzrUETJK5VmDhptKNQx93FnpCjihiqGGucZ7771XYiiYKPYWv1Pb5Rc0MnuXOlpzpWWDQd8atYY8cQmGofuYTUu2PC7aWCoC2TaCqOVlW200rQt1CSXMXlSfTdTKQqTirSQLlyE5x4VgzweQoAE5TR3/1XJD/y7ucZ8DOxibsnAtn1M5o9Xhn+Y4BGjVul0/Gtj6xXV79MlrtnXxov0fH/uY/dhP/LgiuYPtHWsu1+xvfvlrbD4c2u/9zv9j+9tu8sF4Q2kqRuO/kvK4HLAVtdolzrWZxt7RQkkWy0uvtFoCW+rbB3t7drC/L0cwdDRktS7kWbJprWG3vPhlduHuu+1F973QvvnvvUHM4lqrZgdHJwp2/J6zRzyj1bhGTVKjLQZ7SQdagQsdI6XnozppGAZ5KdW9TvPe6gwhICiJC4tkI2q4MC8C1RgxmM/D99vUOi0G2YeHagxIkf2jtD5+nQT7erYxfS7LX0uolzXgIXra0wyHThYMKzTQpq65tCjpSVrY7wpUKJcu17R/yZz5fJ7NQl172bMsvq287Z1vm+MuwkadE4VCzyKG6nSt2mxr/BYtAiA8BxRqNYmnAN1GzSrqoyXidOqYvrA5EymUBvhbscFXuh1b6Xat3sQ5Zawm997JicZLAQQMFVhd6aifFjcY1aA0jcYPPj4U1LEWiCZshBoUdyf4famQfVFoUcZDl2Iudl/SF6la1g2OTPAU0JY8kxcgmXZ8i/qaypHxGTOT8SDAa3g3oxCLbDYO7sXVea6c0yUWXaMp/PCB3wLcWNjeuA/QytVXMx6H0CYxYo1IMSfWeGTsfGlaEkp0pogwxB9xp8r3i2clWA5KJw8y1VURA1Qo/DuYJV0EyGrSivr6Zu79mUAbtQ02CX1qZa9gCdayfSKsJh1o1cOiz5X0+HA8st5oaju9of3k+96v5nwy2nvuuL0AWgfZ6M8UGHr+KDcd0dhQRAsVsZ5XqU7E9cjQPGt28eE9oNLMHW+byTzsVEbrNZxshzubDfv6oJbE/XWgla4qVMw+e5je2JnPSdWIOgJPF0TR/6cZrUuedWEqo3avudnJcGIHJyd2eOwgS30W9oAMAXDl18bWhg5cKMWrV6/pfkAJwzJRY6QOu394IPXxtWvX7XnPf75MLKCRAWH28tExfbRd6/WONVQAoF1nZN6Yw7iqYKjebnrvZaViKzBb7ZZ8jjGt6NbrtkqzfynIVQCsWq0PL5eNnzQA4ZtbTNVxwwqYr2RobgayzyaG8l7fnujCdArK2ce+j/3eZp2WAz1Vyeom4BCuLLv6mD7ZatUee/JJ+7Ef/3H71EOfciHeZKoSxsWNDWX021ev2NH+npKNCa5HpXaXXCP5OVLhnkxcMmwJfvzs+saqMk7qhGozWV6yjdWurXe7ypaP9g/s+rVrtrtzQ+u00WzLpIN9NKrW7Mv+1t+29VtutVd/yZfYF7785bbRbdnhfk+UqDNMC6DFHMRbn4Ihogw6XjAKKXhKnQX3nuRoISAMC8M0z2FCVTrGxYcuJuR4zClNiCd2AdCAKcGZ5r9WbdjvOahFCyb7QorjsKPl35wqd3yQ81OM1qP0KbYoDjxvW/Ih7+MJU3x8DCODBZhNq24a9loITl234zaOgCz4BEjSusq/cX0kgfoob//ud815YdFpLGL6q9or+sKwwnASIebWYbesh1StIhH3zKJWh8oN43/6OHNUHny5VI0DazSbto5YYqUTs2uX7KR/Ytd3du3G/oEAnAiMOgMtAK0mA3WXbDjo63dEUKKBxY+XRliFmUU+hIz0XK8S/sekbQXQps1EnI0SDjlgZ20yI7NUxsHxy0pSbS3+3hySUBk5jFtRU0TFvFXK0nmgKac/K4RxapHDwy3bdA/jWnMx8/DywNGm1dBlv1Zv4Pf8xwG6onrHkPaL6cxGXI8aqxeqSh3kARoq3CsIdZesNKcoJW6KzFRfzawwhVhqS3Jf4wqD54nuEEMBqNF+omBAfX3eQN7trLjgplETs0HmVK0x5A1GwVXNfo99hxF9sqDZ3DoY2CQs4uAdqK8MxzPbPTi2j3zkF2372lX77vc8oBmarB8yBg5q6K8UgIl5iLq1sxGR2WREHQd+OaNNIVeZ3iuzFeydpC4dJEL8EMpYlPIZ2ElFnw8hfJQzGi7WqAA3QDgYgKz3Sg8u9sHdt/gdaYuANqhjSkAn44ntH1Mz7GmgwFNPP21Xrl6z/mBQiH74GU3joX2BOaNq9Wrq/kArcwDe2NuzJsC4umbtlY4ONwJj6rO9/ol1uyu2ut6V0AYWk6yWNh/VwSgBKNP2rIKVBiW52mqJQl1rte2WzS1bbTS8DUtqeNrUGC0WvdRuw6SfRdgIjZgMAb836PXsI0nyQLC4h4XnOT32frAuSk0RmLNOa8vWnwxl46igL8oA7oDnLYrKAgnw1ZIIpDqDoGQB84Rmyw75nefQaNru3r79h//4v9qv/m+/qmz7kDm1s5k1CJJmUxv1ju3k8EB7g7OFPmkFxAQW/J5zeKNfnOcNeHIOsGdRLXM/+Ex85nZnVXuk02kbNcuNzVUZY5zf2LA2z+vadYHt/o0DgUet2bJ6uyPA6FdrZucu2ur5C8q63/iGN9hmt61rBqhPotcXYwbuiWfz7lmpMaa4JUXvOffe903Jb17ioVRKL8IgPyvd0S4zRLXoYMoSHgliF2VPunDry5nNcqILnGGdifWIEqMPoKguhtKoVcgza14TJqcYdKrg3cE1z3tdk1ogvXPDTX5c9CjmI7QdrA/WhGxe41oX4wCdMS0c6TjR3vqPHpiLftVorrk8U5ebLeusrVtrZVWuUJC4ytzCihGXKNViaaPRQeJRhgYfx7QZsls25oAJPQLaDWu12wXQks1e297VQcCHajebMrZGnYhMnQNyNOgru2WhJ3iprSioSB043ptRCKS85pcWhXlwe3aRvwrFWCmDSlm6d33F3YSig9rIGkLIzqXYKyZJeOuPUxlhKhCCrSJKLtk2nqaAUO9hieZgl4eFXicoQaeWHWQTaNUfLFUbh60vxKyzA7K0dyTQynS8RGvyvW5fl57DcfjrVdTp5Qsc8AFo9V5hqxgoJVOR7OmszN3kHmVgAb4e5el6pQhclmmJK1trOqAZ0cYsUGhOoMqfVFhFBrUrIxUUtgG07rPsTIkUiNOp7e4d2Yc//BEB7Xve/YDdchGgbYg2yw2gTxbtNE4b+3sJ1OWUVlKch21kBm3ekuC/3D97oZrkz07DRy6SaqawncsBF16fSuPHxSqUDiraU3Kj+2NwgNG+KsofvEtaA3jA5yPzvD4O0MqGcV4xhsUn0F568inb3r1hl69ckZ1ijsKDkjs6OLS11VW79Ohj9vwX3KvD9LDX0x4ejMfW7HRU123StrOyojow7Q5ks5gIwFK1MWAggp8xpBtxiLNO8j2nX1rxkq9VhpIz9B3aGxA4jzgS5iNa5wBat02N4TaR1XJgySAAwAt3OoJUzohJf1RMask9qFCtsIr1el4+N2kDQuEK/TepTMUYyMpVWb8zHun/lawEz8HtCAkcec2R9RCWMa2HwDbsCAfjiX3iE39qv/mbH7PHHn1MDnjXLl+28bWrAtGVTlvPbDLo++g1eqDDrMVNdnxakRTmIeYDaKm3Cpxb0MNhUrFMGY4stWWtTtMm05EC2SZUMn3R7NO52cHegW1f27GD457aNZsrXWt2V22+0rXaxdut2u7Ya1/zGvum/+rrbIU9eXSoZ4VQlYCWwEsBuwCStWk2x/ym1B5T7BH5EocVbOgt/LyN71By6oyQoru5J2oeZMNUhlYiWDLOUK95encI3S6+N2FNqwqWAFsdwWS7anlbLlyZ/Fx18OftHGgDFySODFGXS3j02VwUlwYWMLmUZMJF0Ju8lSTJNQ7DjGgf1LqPtbdoI43U4TvfA9CyIbxFYA5gIgNvtW257tGP2xTSOsKH8yHw2YvFQ+Clsr9OrRvygsQeq67F1Gg11VsG0Hq9rSLP1GvKaA8VTXI4rlGjbdat02pagzrSZOQ0WTRZewsA70Vm7aQrii+NOir6svwwhCIoC1NOgWw4mwh0CpWr1xahHArFbPDuWhgRtWQ7Dw/MN6wX4/MwV3ZcNmgo9cEtDvwAftV3nb4rGsEDFCTm0oNzgOU+JGXowxdiqHL4xErYgTfnZKq6E5kthwYe1d7GEt6q0dbjasCFub8+AIu7FDTo0It+xXR98r5UN04Qba0IMprEQ8lMCKi2GkoN2KHVliWEw7geoOWAhoYEQE9GY609ryOHwTiHYXg587lYS5q0FFGmKE+y4NnM9g9P7Bc+/BG7dvWKvfuBd9ktF84XvdreBpuBhMNUti1q+YeyuchQA0SLGljSekVNvMBcP7hlmJ6zL0trILx4vW0w2xvCCrLUZpZiwbiUwFhasOKwQWAU47fK02205gJoqUOzFmCcaM8DaPvTaQG0T2CgsHvDnr56Ncz/GwoeqaPu39iTLuJgb19Ae3B4JPEU1PHm+fMKauiDxbu40WoFwzCx1bU1MToIG1vtlqtTKxho1CWIcuGZ93VzrInqW66qNMQwgQbZ6FLVNlHHUjsOhfd85iyEbDPZcWQ5CpjC+UfngD97Pj/lJHUblALZVA3nMxRdGMPceWYZICvDZQHXlmTEUghd1MPszIeL5DzYTltXHeQYKUwndjIc2EQUcs333hBz/2U77vXtd37nd+3Xfu3XlZFtX71q+9eumY0G7uzFIRaBoGqP5akvZF+AVQQfErwJaCdmM3ph68W/t5ptOz48sa2tcyrjMVCeEXybG6sKftUiOZ3boD+0Xq+vmn1vNJEDYKXRsEmjZa/+2teL+v76r36dfcWXfKHNB3Mb9o41w5b2F+6RjInyPqbAQUNfJjYaL8bHJWsg4Zoof9evpIC0KEYH6ip0nC1mgZORJ2eVmbL6UmOz6pyMlkDHHw/m1HXBu8iyc0kj6wSC0Rvv4kr/8szZ2wwVTKkdNfQjAtrwGtCZ7KUhF2K6feM8hIcyaeIlp2MvnaU4LMw6CrzJM+Wd3//9czjo3qCvA6/ebltnbc1qzbZVoH8bzcg4HGyVMnPIa1oPoIkK1Okr+Hg3TXCzboCWzFVAu74hqkQ1iepSAbQHRz0bjcYSQYk61oAB6g01USBEdlCPGa0KaOmFCsNqtccE0C6OQQeWsrjBgSTJ+OLRh3Nl0NEJKqHK5bsbtbpHYApRApxi+kNy/6cyongPj9qoMS2cZRJolQkFdSy5Tk55yAWoekPQs2y4oIzZpGygBFop2ia4vng/qGjDyUTgRYTNf1PMdzek6J8Nh6ys9xSfrcgCFtm501WljFY9nA60Xt/1iSF6RnFYppCtAtii+lMmUpOY5pC+PPr9VjoS1rh7EBSug6zkVYAsgZIGEZAWu6KaBS/zcreH0nOjhnIyHNsvfPijduXK0/bAO98RQOsCiVM0eGS0UhlnNltxylqrITZEriEd1JHdlrNaHx24YFDUTx4CEAdMz4WyL5gD2ale/zvVoeN3LV0i9HjTBeCH2C+CTK2VnNea7xHPgNYYhWMMHJegsXoKaHf2D+zJy5ft2vaOZySTiYRPZLSsbRgLaEBsFC9cvMUu3Hqr/cl//s92x1132dOAQ/RmA7QIRHgWsFPcN4LszkpL1LwG0QO00UfPM9VZUMXkBvMYBr83VKOll7ZRrWqSD4MFoIA5GAWqcxeH6QnT2jQcuvVkTA1L3UfSh0mhJr2+yKyc+k3gVfB9Rl2sNhICOAl9CEy9tcP7rFMk572YXqf1bFa9/LOpAhJo2zpTztBIUI9bomTWtD/8o4/bz3/wQ7Z3Y08jQRksgN8xtPGs19NrYS4xGXlGJJFXBBgKasMdiyCW9scMQlwJ7Fljp9WxEYrntXXNFCbwGY4Hdu78pjJg1uLu9R3Pi6O/ujeZ2oD2LgSF1Zrd9eJXWGd13d74hm+2L//iL7Kl8UwqcNhEsksFAWS01SU9c9a7j5aD8ZqohAANnK1RTre733xR2/biVtatThlvyPCiKJUQFHuQ6cQtxxumEjmKMtRKKhU40NI+hqhJk4nkmUAgFHaw0PkcUvH+3i7oHSuphyEwyqBKf6+Rq5E966jx0pvOUA2OB7/c8AN2o0F+mtRxKJ9vpguofN/7H5wfHB3a7t4NKRTZsN31dVvfOmft7qooSOcTAQQ/DFnkAhA2aUhFqcdKFSy3Ds9CAFqk/mWg5QLZgJnRHh3T5jNUBss4PYCWkU6thh+W0JY59i03DXUTgbxUZp41JHilYpeohcM66diklAswjszNM0lfA4WbR2QpPDQyioJ2ygHsyri8plgWP+UNLh/ENwNax/ygP/wTRK104UgjUVBkQ3zHAmRRm7rsnr+bj31WKHBBjRaQ5WsgNeVcwZIALCh23isPfh30cUN07acyA88mvO7qGawAhBqegi0H2wbZrL6cylRBIzJaQFfWe/W6bQTQcugCtIhylG2T0UctRBlHgKy3Krn4SVQxm19Wm65C5p8A2sFkbh/68IcFtO96x9uLjFaU+4IgjkaapIwXUjM8sjMAKtZGqijPiKCyTlumj+WlHAKd9OV2c5SoM4r68rXlmQqMyWlhXQ7+XgRsXkoQdRxKW62XQvEelDJrNmpBaTgD0HKQ7h0d217UaB+nL/b6dqEjIJsF7Kmbc0Du7+1JjfwNf/sb7a9/5Zfaz37go3b1+nXdf/YuYFRvtazXH2je6to6B7vfLTIp9ikCuCZ9mrA0qrF7ttGkDITtqsoVJuVxvVIRdXyu27W1VkP1S+4R07rI2jyjVbFMrRM5fq2gjqJ+ynfBmMlAodS3vNhfDrRlhmkhZvJJY4PRwBmfYsCIm77Q2pEll7QDLLE8lZUAACAASURBVCwiRd06dcrrIRAVOC8tq4+53uzYI49dsg9/5KP2h3/wBwIL1kkxl5ZpPtjPzqaezYc2QHqMKBt5O5PvKdg+N0rCRrFeiPMIXFpV5oNXbDQZ2drGmo1nOPFB+w7EJO1u79pIvsBjDaqfoqOhTo5Yqt21G/2pPe8F99mb3vAt9vL7XmQ1TB5wJOsd63QAwDWZTZ4FAK1rEgi4qWWS0eZA9mT4kt3kM2jqjh5IUr5lH/GK20Pq0A5dAqqZYHRYYgSEGYT7bXJRozwbVGOdqRPGrR69vJNBPxmtJ0oO3P57UaH15CN0G0o4wvhe9dnIoqXJkYDSjYA4j1I/wr+sMNQjE6dI0E6dJ5nR/rMH/82cTYxC8PDo2A57x6rHdlZX9SWVleTgclktAn+JRDgEACLZYdWMvtp0/SESwLLqVEbb6TifvoQYqi8x1N7+oVoFUBtvrmNo0dDBTLSnA0nij0X7REZMUp/SI1uu0SZQlMa6nUprkj8vWRxqMHzQecocQj1biKNKIgtFxTHyTRstHUWi2fpUv2jc/PKmLz+ABFruqQusFhl4mm5oYSB6oBYXWSNK7FTVEVHRj6fIPanj8cR6w5H1EWtF+5HqmkFJ56Sc8DYJQ4uStVtSx/J8xUPVgVZzgqOfV16ektBzXdRoHWjVRgMQqj3LMxNoNhSRCbTYpuGbu7193ZXuWAfqoHNVLAecy+hT4DXzcoOA1ZW+Cp5C/NUbzexDH/mIXb1y2d71jnfYxfPntH6gobw26qFXUd8NejprtKKoFmVYPxTSbCPvmUNHIZhYPEf/rN6/7VT+Ymh59N/q35MByHGCi8w3Z9GeDtJCoFYEZCn2yTByQR0DUjxEudjIgGHZhgiZANqjY3vyylW7tr0tD14yWVGuHH4ENSO3sqNu+8pXvtJe8YovsDtvXbVf+He/Yv/nb/2W3XX3Pd7Ch5AJiplpQN2udbrUa6sKNqEWuX0ALRNMEmglmqzXdPjjLSuf3MnEmtWqvjr1hp1b7dpKDerY7xuZnwMtoKyB1grqMov0Z+ge3m6D52tGwXuskTK7lM8pM6uFrsJLXdzzfn/gYyjjMHVFqdfkXAeAqYpPa9EzJlpIcxLWOO2LzPkdjiQencyXbLnZlmHIr/36b9gHP/ghn3ID2KoEFEPgMc8nG9aQiKj7RzeF6GnmnZK0zGYOtFXPpjH8Ucg1n0vFfMvGurLl0XRsTRTe5Na0xjESr8bgd0xKxnZwfGKH/aENCdo7K9ZcX7Nad83m9RX7m1/1NfZ1X/06O7+2ZhUyyOnE+ie9on+WCW38h4A0Xd9iULtT7j6mVLVwFD1Ro+V+IWT1s27htpV/loUmCuDCMSrANoCW5w3T4q2imdU6nGoNRJbN+iWgT5Gg3AVjL3IuZU1YTzkoZGfy/FwoNCxoZTKbLekxJIyT7WRgXszGZSk02dsRoZeZLwXjkmaEmOvd7/2ZOWKlZSb0YHlFkR7vYC2uqjaaslOyyGjrSS5eDiFImkmjNQi3rgtSfxQR/HJNLSe8/ur659Zot7d3AmgHWkxbG+sOtCiPG4wdYq+5O4mfmTmiz03psz6TGUYKIPJgVQac5go3EUOJdtdB4Qu9DLIpjlITfY7Si4HrucH5mcIIuzRkODd7KpSzXnQzoCWIFRVVAlr1ilEPiAkmGn5Nq4hA1qljZUgKFKnxxJi02dz6JaAlo82+0+Ie6WfCkaioWYaBRdTPPbqbqObBoexS+bg/MfRBvWr41NrUPXfldexAqwHqqtECtFXVTOjRxNKNNUJGe317W5EyWanabYKep+4qp55Q+ImVQFwWsnseqNu/eQZ/PJ7ZB1Wjfdre9c53aEqU5miGsCYXv5dfsl8uWp30d7ERyjyzP6jYPlneWdgi5PP1thwfeKFD2EPRcPBaCNgkbAtBkDKvME4pzENw2Dn1/iK5Fu+fvsmljFYBZ4XeVFdYynCGw7BSler8xvGx7R0e2dPXt21n94aM7mGRPCj30WCa4LOxoVaeV73qVQq0r1y5ap955GF7+JHP2sXbblMbHoEaLNcNhsOvrVmr045n54bz/IIyhmmhVqu9z3nQbNj61qZ488HgRMFXlx5PLFeXa9Zt1K1bY66ut1WR5VEbhFZWYBfD4gnOZFSjrNM1Ggm0Ij0ieE+quMwocfirpEU7y2gk0OP7PCh2oZRr/LwW50yJC+00yUWTkxYaDdXpsmVExiEms539w2MB7Rz9Sr2p7Pb//b3ftx/84R9Wzzr7aYKvNC09mksbbnMTgonI8qI3NIFWrkwMA4i6LODL3hHdP5tas7pkt6yt6P5Va56dc6WwAO5YBK25JLVxrz+y3aNju9E7sSGBc6dttZVVq3bW7Dvf/Fb7sle+ylq0qLA2ElAZuYh7lY8GciClfBAlJJ4HWJEWiqm4T19qB1r3XXDWp7zOvWTCAJBIAzyrTZANtzD6VxWWujBdhFnhDSAa11uIyFwTXDlvZBwRjBb3Kst8BEreF+zPNJ0Bs2uk5MSqde0MmmfQ7ojFhDTXCKmHHR1LafBIGWwjwndm7YH3/dxc0QiRd70mUETJxUEnSTMtKhps62bKvohD1acDxq3/SN/pl83JLMpoEQmE6piN2my1or/WJ4gAtIdHPR0AymgBWlp7aIQnQuG9omndFZ9eZ+U9RTOiAoxDNw+QBLX0yowExQ+tM4epNmZMiUnaIQFWvWox6ihpKR52eQB6nsdJR6V7TNYrTtF+pazSL8UX3XTi9KD8T8OEA5FHAi2LRUpH7rHqAgugVTIzHRUWhQDPWaCFnVhUAReLWmbm4UIk8MqsIHxNORhw3SFa19ir6G0ujDN0GJrRvUkdSXXjqCOmECpVxwLa1a7XaGuojru2s+NAS4uOhHgxW1PCFFqU1KROu4MrWLlaqCqVbaOdirFwvencfuGjv2hXrz5tD7zrnXZha0uRPEI67iltRwq8cupOkeT6ZsPpJp9HgWz5YOO9cvOUa6n+orK/8KlTymjDEUZ0rtcZU8imWneIXNQf6ZZSwRJ4xr4IyD4XaJ3aj2AzsoMEWnkYU8PW6DYH2t2jI7txeGS7+we2c2NPOgj2KGCDgQHP4cL587bWdZEarT/7+wf26KOP6VoQQ3GgcNBCAa9tbcnGcXVjQ8MC9FrUASPDq1UAWoIyp3E1VACB4yb13Il6bblXW6trUsTWjSBhyVYbUMnRc4Wydj5zT+RQkuJ2dBZoCfqznu9j1iLQKWW1+Sy5NwJazW4enwJazjMYGyjDdD5TDyXrj+9F5xCDNLx+6xl1zksVmzGfac4vQQ0dGvPlhkAWwP3Dj3/cvv8HflBKXbXCcJZFEIq4iTqqt+otZkjn/FLOITdncEU/jx8HvdXVVd0PgAGzmE5lbOsrLVtZRfdwTdnsZDSUacV0MFIAhKjn+GRg13b37OregQ3Jhkl8NjZt6S9tdr/ne7/PvuDFL7HK2IOcQa9XjCqE6QRoWZFQ5UpuSkBLmUoMlOa1elLiTl7+mQjAU31fpve9/WVmyzGH2TVTQe9mWS7O+KyR0vMOqOfIVp99viyBpe4RgQVtarSC1dALeC3dgdZLRLT6FECbolmuPBTVDrROaSk4dw/bWGM+CpZSgsSIlbnVNa1nYbm68Hj2FehDacwqb/rhH5tzU9g41E7VhBASZg44XjSnvujG1d0CS2eRVMBemGZTAaSS32vmH6/ZUEYLAKuPtrtSXORR71hDqJ968mktfhSJ57Y2VKsFaLlZ/C61Xc4JFRggjMmCtc8F1eSZmIfn2bQDB3+n+YZ80BjBpSilRPViI6d6SPRh5eQfTWIIx5GkjiTUKY2KU1SthmoXXvjZu1A7898caNleUPb81WFERhcNzSnPSgpMiw6faCj0GDxQmBRUGWxMVA8j1VctHLiArjoeDJXdQB3TZA2lKMojhSGRzQoYpUh2D2T+Xf2C0SPIpgIMWMBeOyNzdXqQDa97gnBlDrU9U72PuvrgpC8KEHEb74HYg6j2HIfR3g1rd1p6HxbzSX9g0/mSgjoNLNCA8xjsHpSOZpqioA6FL+5jKt9xGM7mAtqf/zDUMWKodyqjbQpouf7FQAM9m9IgA0Ceew0IJIA5vjoAJqh6EBSWbmfUrXlwijaPuj4BigOw9xDz7JKRkEAqauSeAVfUJlFmrn0dhXgk1moGQZkRpMpdhiUxYSXbe/r0AC5V7Wg4tOs39gwxFK09T1+5KjOK4jNGPzpWe2ggUA83ycjmzBCmrcO1GTwTngHM1RJBl75q7hC3XBXYso452LJG6zW6mgL2eosRmxx2TgkzwWet1ZJ5RYuMZ2lmK3QaNJu2h20hpjVYNK6saGg595AeUfYRNXrez6k8Z7lcROVetUkHE7hzzzY3N8T6HPcHukb+njJVzmWtMwhl7uKdnINKtk4Gc8Kwduxj2z5f9/D4yI5oj8F2tF53s/n+iaa3yCZwOpM2YmXjnLW6q7azfyQx2Qc/9Av21FOXbTQYCgA7zYZUyIpPZFrv81F1zzgzc+pYABTXRt8yAW8G8PIU0CDugXWWRtaqV9Rmtbu7rdae6XAoan7aH1q73rRLj16y8QSVfsUOBkOZEp277Ta75777bP222+07vvPNtjSd2WqrY8PjE3V9EBjh+AVt7PV4Z8EUJAKqMvef2YCBI7BShVufC2PV7hcJRAG8aWsa/bbS36gnlw4ObHS9LzeNOtivPDP1NcdkOJcuume5lxHdUENjVGVU4cwfNLvO9HKKWjTDR4+uBgi4vWkmkC6ijaAqmIs8qz2r9QBCpVKYPCxokxb3g6TQC8Vt84z2W7//R+e43wCoOf1FnpAUl2lqx7AhJM/5hqJSo2kZiTnHh7LesGf0uolntLkwu2tr1u64YQVZL7VbMtqnL19VQZxRQwyGB2gpm0IfK5vjP4LGKzLLNB3I+lgAiaLNkPJn3Ub1kQBaX6DpFOKUbQKtPD1DEJV1yeyLXbwvi9UpJX9RjCr8oeUB5vWABe3HJkygzYMghVt5IPmLLcQC2oMhTYcGLQ7ucARS1q3Cu1m72xKdRgbYGwzVQ0ubBy410MaFo0leoyjD9PVl8LIreRNoU/SQgKFpTWys6cSl88sEQOHnOZ9aqw7wTXVQct+IhjWSi4ApaCjqJxx6+L9ipk4Uyj0BaIn+eX/1Mmr0XwKtN4fzIRUxxzUup6p1NtPh1ptV7Oc//GEB7bsA2nPnrFHDkcV7MjNLFHsQI/7czCma3qs+3/hsgJSKYx3gEbSV7d+kTuSAGA+9piiaz1sMZCoRs4ZVLwpWIqkseVcHlVxQcdFKdBZos0wjulOiIX/uDv74Ocd6iz5aBgpMl6p2HEBLjZYDH3cnhENa/7AFtFUpUJ6pGwCWoboEGPXVbysXuGZTTAOAWSUrBGyp7xJYQFkjhuu0dLCS0XIHsGDkTIA61miy6oI1InDGgrHbbNoK3we9OQEMlm2107Fhr2fnOCfotW61rH90aMeHh+rBJognGCMIIBhDCavsArAaeaYKgLJeydr5nHwmfhFgcI3UqDm42ZNaWtDEw7G1my39N89EM3fnMzvun4jNY5A7fgDcD8CWOjVZHoGEt7BUNCCF+jjUMW56GsRSa8i84l//xE/YzvaO1NPjwUDB6MGNXVfJysnLzYCSzvYzwYNAvgBZyi7r6xv6bLrXUaZrVOe2ffkRm41PbPv6NZ2hzVpVQcr+tetMvLClydwOyWIHE7EbvfHEOusb1lxdtdbmht37spfZd7z5zbbWWdEzGfUGCpDl3Mb9hhnSZnCgTa9tm3BumB2P3OhDQYCyRs/uxOAEpZ++8xICxjpXiyCKZu6D6rsA9yKpSvpfa1bMI0Ef5wM0MrbArvxNPUvZjU59/QpcnAHM89Rfc+Hap3YfP3w9o00hZgJt7K1M2jyhC6CVK9uSUXDN9h6PjxcdCXxGcFJA+z/+u38/FyhBx0IbRjZLloRzD44wifYLKtSdkLBcy4MvL8bpOI+GyRqUdiOA6a5KwZhAi9J4Z2fXBv2BRkVR5F9f63qzNqMSpSKLrCBuhh+ai8J4AmGCaoKcshI1KXtdRodVAHwZaPk7qSFjEIGLFaBBvSVH9dk04E5LwBBgOFi6LWAuinJtKC75VEabmXbWS7k+maKXxAL5c17/o0fS6ciilzZs+NRmYoxwOhHQQr9CEwO0ZLVktCzKZepFKeqJlpWshchijkMk6tBZY3d1oVutZS2PjDbvDfUPjw3YXNTVZhpzyAYdD4aKIslo1ctGza2G2fyaAiv3q/apS8fUDJdq2kAaLM/vBEscQFE/kWNZqAB9oLR/cc1Qxyfzimq0AO073n6/nd86p9mcUMc5JCLBVvSXnF6cNucD5uDo9LDNoM4zdq9LicmJwy0z3An+2lCLw0FhAKKNFSpgr2lDY3ntWgCZPbURVBG4yPM2RXppllFkD9n24VIs9T5HUBang4BW6ymAlox2urRkRwPPaK9u79jV7W27QZtJGLB47c8V0ICPbBdxjcI8JIJqxbY+2Tpmy7YEtoyVo9NANbOK2erGuvcSS41etW6naysrXTe9kCWo92Iyzo3Dj3m0ZLVktG3MBiZDay4vySCB7Ob8+prAuLm8bKOTnh3cuCHAJODn4D8+6SvYVW8vk8YquEMNisEHCO14Zux7ADVrb6w7ZvDyWXk9lZ7w4V5atk6rXfgsKwhk7inKYN2vhgIO4rv+0N2yDhGVVUlCWtYfnhh2oOw9ALa9tiFXPbK8X/rlX7Zf/d9/TWUygpshrY7VJRv1TwQCUjsvobzP9jYXeiXI5rolCVJprl5XIMCIQuwyb7v1gnWbFeu0avbIw5+xy09csp1rV63bbNj0uCeby+HRiR0fHNngZChzIHpm186ftyr7daVjr/26r7Vv+Ma/bWvtrpcxeP4xCQ0lM/a6cgOmxEIAGdQ39XbOvsMBATJHwcIVLZ3VpE2IwQSFT3UO6JAS34Hby1RktP4ehd1iMFCcC7B0MF/MoSYBJOBTQAJYk2HG1ByfJBZAG21QC1HkwpjGFcgKr7wsFcF2WpUK3wI0M9DO80f6lCoJB+09IXALx8CiV+hsx8LP/8ZvxSBBDmo/sAFIFtey+mJdRi1hVPp+ZqsPH3xEFBNF7qwjiX72tgzcgKCaCqAlCsH+q9/XwXvS81mJAG13pV0YIAC0mRkkVeb2i9E/pcwUN5fFdJgiq4y+NA5Fak+6nWo0dso7nWH078O+A20oxKSwTVovLfMC/fRA9AAiKpKaysVfmUknUBaAGROMkq4uZ8fpOZzWZZkZRyJ3yqxC7T3LVadFYlKOANMwnMf+raGeZ2q00IV7R0eq29VbbfUIEp3LEzT79WIRYT+XGTaCtqx/shCzHUWinWAPAFnNnQ0ayd31ZtbC5GSpKjcZUYRcTwx2cKBdt91dMtqm1hFtNb2Tvo+DkysZ/bMzifDGMdTeAdg9iYUlFR+/JbjBJ3Vesd7MRB1fA2jvv9+2Njd0n3AZkpI1ggjdW22GxeQesQhlFWlZwe4kQ2GGkJmGXkeHNIeD192yNzZNAAuKOFTXaT4Qgkd/rjGFBgtL1XODcVAwFiIO9SsHe5CWiwm0embQ0pHdYppAjRaXokllSYPfr93AEeqaMtrr2zuuVG0xpLql5wB1CghAH7NPR8xGtZijKVcuWYBp/9Les4ziFfGj5t96Xb292pXhDOMtAVkGhzMlBoAlG8EZjpYuBD0o56kBNqvLTh3DeuCVbTNr1xsCoVUUpDK0WJJX73Q08hpcw+naHpaR1GUZucc1YdNJYNnvK6glOwdkyXyzbMM9JTMkU2cfUlNVpnvSl3UkQSGsGmM701uZ84KSF0uC/SPjFBgbaOSjY12DAhGM/VnPZrZ/fGIr65u2dX7Ddg+G9j3f+73253/+5wqmqcfC9kD180VLnII+9bmn9sV7xDXOLbJcFpe3k8fM72BPqNVubq7bPffcbvc+/zl268ULtnP9qg2OD+0v/vSTNj46tg6OaqOxbV+9bkeHPVHoM2qn7bbVV1bstrvutG/9B99mL3vZyyRKmg7HmqDGfmd9Hp0wHKJt0zl9sqx1Jqr5l7LQmQMt/QULyjR7yD2QQy9RZLilkXnui0yi7PcGkC2MWjQ324GO80mti+ETwHkhoI3eZmXFuIuBTdKxcD5S93bATUe2bKnLs9XrQ/gae6FGAld9OWOZGh8lc7RShte22io1Di+AtkqAWWI1S5jhwbUjQeUtP/QvqZWH+4XSN9X82Fg1aM+o8anmGlGEBFCF/Nkt8QQgAtEYCkzmGXQdbT+r6QwVdAL9tdRo93Zu6MBqtZq20iYrovGdUU2MuEOMw+HvLQyy/4raJosPwGSxZqbtxevFcHH+nqbypIWKbISFEm5WUJmFG5JaUtyb131l/bULAA/VqhRrREDaAD7fkffNTFXZcEZD4aiSQJzRambWHHbUyNITNAE65zhKkSirPReIAVrQt+plFVU+0uBtVfpwWppM1NbBgaSZEhXaMHwROf3o1m6pxBPohf2jU9spuHFRgzadmAUfHSdlqYRPTmFSM+O1RHFj4TkYeu+fmuyZrkHtryEAvAF13II6xnZyqhYvGXcH0GYmy9PB7NtbLFwNmhOh9LnjYCIXPBF17ED79re9TZmzJP0ycvDPmUyIH2IxszeeD6WDU60Hkf2LHZkyjaZRPP8MhAA7/i39tLWRwg+6MKXwJoySy08cLGFYocOHZT1BA7qYMJQgnX9Hq5JANg+mLCuEuluvoYDhNNAyIi+BlqECtPdo4k7Qd6mUZt0CTqg2CR56Rz2v5c5hojCs8VqsqGP+rFotg0a8T5bh7git2vWWXTx3QTQsLTMnzEBVDWwi1oD9zRoBTAFb+mjZ40uq8xMwVKzDa8MgoE3AthM3Kh3APseYPZtCOYJ1ggbWMxkYwMrzYW3x56SS+TOfmUwX2pjneu7cOf3O+DjoXMpUZLcjOiTkqdzwEWidTmEqz9pEc4LBQa/fV9lDrT+ha1kiaBmOzOhrrTXtyva2feADP2d/8Ad/qH06HvRluzgdDqzJvZPupCLL27R7TJGp97P7xCqyWFpoxL5IFOW6ED4/9eNasyHv8Je99CX2ohc+3+6583b78//8x3b50c/a6LgnoMUB7OCQvuoj4zScANorK/b8F95rb7//rXb7LbdYFYem8cTWVlZdQLhU0dm53PTWLAJjWWQGyEIdA7So/qXSkBzYUSVLHKxlzRBPCjloY+0XBbGsewdYD1p9glMyk6xNerc1QzqczyiLaLxg1IDlpQ64qmbq3gJOI7sqHwxxI5AFGPp+9107mS6md6m9MM5yZbhpOhQtlarNBqgjWCWjrZPRMgGtlNGWcaBgyN76gz+i2yOps0s6lR01Wm2BLYeg+milIvPoJA89D+Xz35wzB1S1ILgx87kd93pSKVJjQAyVZgNEl9SN9nf3dINZ3HgcE+mRDTXryxJCebO2c91EzpptWcNKHcNwpoTkNYWKNIaTJ6DJzSQyOSmiY+C4FkQIqHJmIFGVVIBqVfEoLeu6BS0cXs6iGoN6JQrKumzSPVnzywwxlcmZGfHv1MlE4UkMsRBUeWDgQKfma1lBLnnbUx3RSb1wbCKa0rXE5JbeaGx7x8d20OvZYORUm4IkMgoJlAiSXM3tn2HRv+s9goupQ2SGQw5n0ekxkUeDEDxq5PETjJH9SpwVQCvRFBTjBJHbioKlzGjJbDLTUEZLJK1rB3DJxnC4cq9mHx7OpvA1l/9TZgjtVqkKaD/0kY/a1StX7P63vkVzOVlDMjsJY4GCZQhXsxy5J/oZoEtnnqKes5gUAtDms9RzCZcm36Ze49bGEuUVh0xYZyZlpYMnzCq8hpUjHPGMxavXTQD8tT2wSoOQVh3FrHtTe6bramdltFI1OwgBtARWWHCyqhJo8RO/fPWqXb12XQM+1HOrWZ5jvQZrrxXZrcQ5w7FoQH0k1WDb4bW5LHvWubKJZWWUhiFB1Ds5oM9tbOlaD6EqRyOVjPAXQANCBs2eRgAF0CJ40sHIB6WFzyqyZxwfH9t8NNJEnwsbm3ZyfKT6Jp8RoGM9uBIWM4yWT4eJHs/c53w2nhlATMbOnwFNQJc/5+g/KGfGK9Kzz2dmvillB9//MXlGw1NQG/s5x3pFHAX4sWZlUck9EDvmNCoA9LH/67ftl/6XX9bkHPaFbA2nYxuf9CTWo4eWdZC94WlBqiA9rFaUwOCehrAPRkqWgzWv0YrBatmsijjNDS2e/7x77O47b7X7nvsc27ly2S4/dsmuPPmkzpb+cGRXdrZtBNi1W2rved7znmsPvPUtdtv589aqNYz0gmk8BP6caSRcRINQx4jZKBXRflXhTB2PJK46mWH76UmPZ6XRthN6ArpJFFRGn31Erd5zTy5f4WccZF2Jn6MS/Uw97uNYWHXNCb7wnNmcYWFS0ojRdKKOOZfCHlYJStSAs0+3PADB/6wUwsVVcz8LJbyMPxfJUiR3AvA4ByklOZhPCtVxJmQpbnSLyWgfvP8H/oUbboQbitdkGtaAXmi1fN6q6Fp3h3If02gQZ6FwKEA5Rg1ULh1kM1CARJo5VGBzU2Iop6EronGuXb1u29e3tcihjhEKECV0Wg0BCoIWqAfoHB2KYcfF5uLI4b9xF1IvbKhqMyLh4aq/NDLclGirNhOm4lwLtFaZOk7VsYza42BTnScFTtlHF3JwakX5nlmD5eey5pfRWbkFiI3in2ekGndalmUmLFFWWBumUb+mGEGNEYTwfJTVEioPtWiJ+nKgAOpHgBaq6Or1nQiSvPaT2Zea0mgZaCxqtJ7NOjWedUk2DyCfJhk5Z9bBAyGHlw0SaCkDcG3KEkZD60ox6UBLSw8BFa/N/QFoWegJslDGGguH0GkWKuSwXFRtlk+q1MYzQIB2VFm2DwK0T1+xtwloici97ODN6il08h7azBTUMqAZlYvgojyhJ7NXOHUDDgAAIABJREFUZUwZjEQNVQyKQmKoJ59ootfKgQ0xrSbpd4lI4j5FdaVwSqrM3SvVKeMwTInaFZVUMk2tAf1bjDgMIw61aEG9cVQs1wW0MrindnbSt6u7uzKsuHp9267v7Ahc9cygl2MPEHzJs3aIFeCSrbQ6ykp56f5wqAPNTa2XGVsjoGU0pgOtZ7awVVDGyL6GJ30bktmpl5apQmTGdCvUxchQl4U6hhpWe1ILkBtbzSp258VbbHh8ZMOjY5ucnNiFjQ3rHR66mT8/1+6oTkevv2jrlY5KXJwnCa5iaCK4BtzJzvkCdPN7lKmqvWYiAZZc6CQSG6nsgB4CQR/3Cl0Ja4b1gkJYYhxlQgRpE2+JbHV8+tnc/cb3Do7sx3/yvfb7v/f71sDCdjK28cG+zrHJ8aGLAZlqxu84IxUmHAGywQTyPpoe1MDnIJILAqmxi8JsNDVrb1p985wt1xCiLVu7UbPXfdXfUJ320mcfts986qFiZOFe79iqKx2rtJvWXFu1L3jFy+2t3/qttrWyYtX5knUaLdvfvSH1OWJVhGDVBhaFQK0coG0JwAX41f40t4Exao6kx0fouSNbMGeINZuwDovpaBkg+jlEcOodDSnMcxFoJA+zmZ30hxrfymS5GeeGQNfXnZ6PMktvkdLZFCLEDFaVEMS+cbo4zEGivXE+d6/jBNds8/K6dFRxtVad0VPbVVLVMuzxIRhSUWT5p9Sqx9rVZ33b9/1AIdHIUXnU+pjcoWwFoFXm53VagW4a5xP5cBOjoVzABe3cbKruBshCPxB9rTG2Sc5QfoMQYVy/ft32dvd0Y90NCpqhIgm8Ay0RJj28DrRsYN3cAFoiSxEwodBLUMt2Hr7X3Up8Uk1O/iirgFENKktXqRHxEa1FbiLuajX3v5TAS3csJttEqw9RdgpIuM9EPC60cKcURTlQXoqy8R72ticWL7UlFqGk6LxfvDY/oWxWnqrUsJw65p5AxXaaTsdilUa9B9AcjjA5Hyraa3RWRK2wEQBbDgWymeOetzd4076DebYrebbmVKtPUKkKIBEpyJ0nF1uIcqTSxlKv3dLn44BD1IDITX2BHH6DocZt8WwB2huq0S6oYyi4eQXbOq/RjvUFbcxQBB/IrXmUqknDMIQ/U/gty0S/UlcfLRaM97/trbZOnyFqVs2f9NpXmopo44ThfQItbREKpOSEFZmiLES9HpxlAQVspZptQfGXSgdiSUIdnFkugWKK3RTmFEMmnDqrLhHVL4A2hzj49kd975Z7ZBtpGiI1tUR4MSy9BLTY7JFh7J+c2NWdnRiTd0UtPlC6uoQwd+W6WAvsJ4/QYS1irqbAZKqMArClrUf1WYJq6m6ojznsast2+x13qLbHcAK+YL4ANgkSeRbKCNy8ALMKgFbm+ja3tW7HZsOh1vfz77nDhkd96+3t29GNXQ0ZEXVMbbndllEGU4UYfMCaa3dXvP+ajDGy1QxieV6cRXw+slpAN88HMvh0OYI6VkYbRgmArpcefKAG70kg1R9gdoGnQNPqjZbejxLNytam1P6cMecv3GK7e3v28Y//sf3I//AvVQveuXZd9PRkb1c17gTacb8vu9mkNp2Bi35xCfacuoQ1azZb6ggZDEcCfBk0wLQsYae4YYc7N6xzYUuZIULSc5vr9oqXv1QGIJcuPWYHhwd2RD801rYb6zaYTW3t/Dl73Wtfa2/8pm+0Gtatxz3bWF23gxt7dv7cedu9cUMlBZ6fNCkALWcD1DHZLPQ8HtkVBioQhLhD1IKNY//4M3dvAmdrXCThk6w4bybjgY8CDQW8RErpuIcACnEfgcfSkpgaKGSYFRIsGEq1gYYXdgKtLBFjFjXnubfU+XmVjKOf5ezv1Gz4GS+fhBinV+zx8BBwK1oPInKqGe1UEnUVwbf/VA66gLV0oP3+H5QYSu48ZGKgNsKE9oo12h1bkmNUCDjDeiptFr1LgiG8oQALH2Paeryx29WkSPFX19ckiHJyHOuzvmaS7mxvSwzFA6FG64rjZbVocPOJ+vzBuCOMc+FOVcgInMMIUcSyt4ywKLyXF1pm4mYOHMwxLJjoNDNQHjbZBIBG1Mthi8CCugJXCbVDHYfXPjo6FP2UwgoUjFwPYI8yETABlPonJ8Wi4mBjpBjXKe/UoNqJ+aCeiKBbdTenditID70U9QUdSWbIISQpOdZ1eM2udA1KETAjMvasba4MkQOBSLTV7sjjlGyR+lGt0bSdvT3bPzry1gwOqpWOqH2iZmU1A/xRq7bSbouqgrbDMIAZrzPGqu3vqxEeT2o2EbV0olFqOFjz8cyv7GBCcqzFqEkbk6lMJAgSDvcPVKMFbPf393yGKoOzVafFuALru5kOU+hBiSBQ5UoQxOG3oLXFGsyX7Gg4tl/69//BPvPpv7B/8k/+sUYtEiBQb3Nv2rBgK8ye/GCWyEpiIo+2dZSUygwSSOTUl6hbZ4SbG9APlWA+UvRQqtVmXdUdoLwXVxtfz9sV75Vl9p73DnrDvWe1AloABpU2m1v2l/6Vg7R9jUaLQoqhGJE4r2gQ+dWdXQnjHn3skryOZZwQnykHdbB+ncofW6fdtmYdAZCXTAiaEDPheY64EUU7IhSYLiwZO6uuBmbsIfuYiUyM3UN3wP5WDygCx/C8pf+aoNL9rxtq7/n/aHvvYN/y6rpz35zjy6lztxBBCGmsCI3ISQEk2Z7yeMYuYRnUZiwBAoTIkjVjVLY0parR/GNbDvIgKxkLEKK7RZNb5NRAd9NNh5fDzTn+Rp+19j6/8x4t7JqyX9Wr+9599937+53zPTusvdbafXR2vKf9fc0K15eXo2d3TxIfipS1XIAAcoRWf2N7WwVlLZ2giK+ESnLV8u2U9PD3yfGJ5j0XMY4igGvHeQQh4trDRJZtJ/Gg3/p7Ok+uEwW+t/jwtX0qWPgcMOzGYL8kM7xnmKjEgd/+l78dX/zc52NjdU1Jdnt9PXbW12N/Z6shE1WBzXy5KeizKDfq0nW2Vvz1UKfhwgid4vnpgDYa9QOdEkw70O9dwZOTesa/et/X4sChg0ICjp48qecLkujLX/7y+MmXvUxF8NLigsdRqUllrsvntRGHcyqXOvYOWwGxv8Pmnt3YoJsVXO7FDDy/xHhtt2FMAHSsBsSOaN0kaGiXTCdZUPJEat5ufwIvagCKBzKmkyXpinsCTMwZGaRAtE2n3NfSJKJZ2dmsvSzClhuf2jBl0lPOZhMydj2cuuGColNSWTNhoZBauNLyp1chkdEhu2FxBIDrX/22t3e0HEBjaUOQrMkbGpsQY7WDs4jmkmbdqZrNwa9nImbDyRWpHDSAmEho+2a7kmgn8E5G15buUhATSLQYmpNomcVOIkxPMhRzDDmHNPMu+Rc169Sa7rXVzco1RGu5+htpETMQE4FSwpQJWGwyKm4Wl6euk+8J1b+6MyXi1Goh3hYlPwM0SX0UKIvDRaUrCYi1VTJ52N2TnICfz4PAwaAag8rPwRQiigZrH7jKZhEUGxwc7heQEtArgQAzcgLvUN9ATI+PxwwaOD30HVnbiRSGgcOWq+6h4VHdF3aLzi0sKTASLC/OzcXl+XnNPgmcFAEyIACSQYu4veUFAARLpFEb65o/HILJS3G0uqo52wxaR8hyPOwYCPDMs8cyOnFpfj6WmLMVSrO7F0dmD0rSgQUjSZbfC0sLmivu9/QL8tY9QvYDEYqHmNdIx5WJ1qMB6+AquZGgl0m0f/Kncf/934g3vfENkohR5TJva6BjzZ3z4dKi57Re1FIKJ1rxt69NtFTaKYzX89N6jirZllNYwyiurrf10YYjTpxKvnlmga33e7suULwyk71yDSGIAQQhWel5i5OCkx3PG6mPhAqZaJH3cL6WNjaUaC/NzcWjj50W65gz33AF8hmWJjUhTDoYzi5f50S7qdneJA5CGEZw9ulGMbMfH9e6vKc+9SnxwIMPCKHi7JqENBDjPBuZrJQEGiKliSt8zUhvT4zs7MSobClJtMdidXFRxWPN2Ap9Gmd37fiYSH4QZFLJLpITr5WAJqYxcHZC+jy70sxm0GNUw2+SIl9HUbwwN68/z8xMSxPLs0exydeRaLncaIv5e1+vyUg725ZB7Q70x+boUKzs7MaBacwxeuMrX/xS/L//4ffjoW88ENsQeXiONzf0UdNAimIW3GtTEUm9u7SkYrTZO8kvT1lhkcFqPOUtaTgjMbpKoqO2yoA6piXu8FAc/WtDisfPnFZMZG4+LBXCbhw8dDDuuOOOeOrTnqZrBNmJZwbEDMkaNo7yMuA1kjh5HvFdlxkL3AK7t1HUcd7souXl6Npwk74M0p6Lk5CFYrMoxYmWsy1TorSkpDiXYYpm0r1C6vhXGkDOOJ0tTYs2y1WirTWduYTBSzzcQTcqhXQW7C4MMIQnoAxgvHGjau0w57lKtYWgYwrgtD7VHD9nttW9ltFNzXaFbOa4U4lW5JBMtATgdqJlG4Vp7CYDXJto6epItCYWpdk8K+5y44qYa61Ea3PojuAcEu3C/LzmIcxoSbTS2g32a56jhQItqYOLJc9jTSDqynVINA30IqgjpTfNhhp7N3vWYhYf3Q5Jjo/Q+0WagASmYONKjuoX0oR0XviLDg8rgdINIczngvN3CgKYtTOTU4J1eTAXFpfiolaN1b5QJBPebajrTDeyuR407/wcdrZOYtguluKmiEh0sdJa7u3HSP+AkuCBqSkJ04kfzBa4xoavnVAgizE/ml9Y1H2l2xyfHo3L86sixqgjiFDxI/r8Pi43G7GJmH9wIA5MTyvB82DhejIxOiL5BcxJuvBZZnKTEzIeJSiOIgGgQwCe3twS3Mj8XAlsZ/eaRIsWcDgWlxe9Z7aDu1BC8xp22CmKhMuFIIhIllVzq5TCYJuHfGlhbTPe84d/GPd/4+tKtAdmpxt0wbP9CsnFjk+XrBSXU8S0O1ojSmVE3mW7Wh7kOUzzIGXHrQCZ7lEqPpPWr5ltzYekQUzr0nQu4z1tdwzjG27y16ujTcjLHXc6SmVy7c6cLK1qJ9r1nb0m0bLvmeLqscfPyOu4Ei1BTPlaPtKsdfOsUNKrnJ9XokXOwiYvxkhc7+om4HBwfo4fP6YiZW5uLlZBQBgVoOPcsRk/5LdrE63Ym8xce3pinGcuyTInjx0VdIkjFHNNuh1eBwUYSR0Ylw1jEPx4pvg+FAeS6XF+NzevSrTcB1k0NsXypgoCJFM8o1wHJD4UuDiKyWUIOJ/7InlQv55zilcxmgfpvXuFHNHtb/X0xnxnLzY6+3H44OFYuDIX/+7f/Nv4/Kc/E4tX5r1ODtIZM2XkQCLnlP7ciZbXovNUjZBubvdAlD+3B40+gxRqjregI+h+jfhJFYLbVT4vXLcjR49pM9vyyormvAcOHtIY69jx4/H3/pe/F9/z9KerSGfFHm5QkBdXV5ZjaLBf0ir0zNKY0DDkBiKxeeGYMCsGndvv2DIVNAXIWx7E8Dccq725yTaujTVpwrH+XvgnuzOEE0Is1siG8SMzaTronM2KfczrEXTMmGOgMaYoRUU9Rx7leXQjPkUqV8y3cTHTC6IkspeTre5FXv5CFWs+K6vVXKAhvwdZTHo7UeOpnvpBj5q65kU9r3rr25RotUWlEkCro61Ey+5QGVBcw44FdqxEW5IZEiuJuVabMcPlQamOlhdRHe3li5dErcf2C9F6k2iBjOUjmUSSrEikaULnm3MlkjGwJwkfn2YuIEboFrbvy51KFRaVnkgNtteSLg0Ia8SwGVpCHkoSLQ+hjL2RGExOxvzcnGeVfX1x/Ngx7VIlMckBaXBA8w1mffwbSWpggAcc+7ANsT1JbKt0B8DFusZ0trmYWLrT0P+fnpqUQblcY/CRRd400Be9HHBmTj29MTk6KugYaI33AcDKLLzb7XsXMBUmiR5nqJGx8ZiYHYu5xfU4d/FCrKytK8GOoXkkgGqOtRrra6uqYg/OzCjh84ChfaSKNblpOzbXV2W3yMJwdIEEw5kDM6o6V0n4vb2G99Y3pDXb29qOI7MHxDJdWVrysvCRISXa/n4kQJieuxKu9VNyTVVe9LIB3bvUujmReXa6tbMXS5vb8fvveU98/Wv3xZvf9KY4fHBW6AhVsgJlLQ1o7bC0x7OTlIxAkiQmWDUTrX6ejOVdlFVny+drlsv5Bu7WVKfmnkq67jZ5hMXylsjf0HA9lHr4Ga/0eCZUyVOzpUqs9RobtnORoZopg+fqrY62Ei0zWhLt3NJSPPLo40q0vB/udTvRskykEq2ch7DNBIXCMIL7vb2jjrakfiKmZMfCyAaI/rbvuk3/h3EALkZcc2a1fD/ONfdBMo/yiJX7UV+MMA7Z2orJAfZP98cNp07F6vJSbLHIIK1XixnP2IZOmmebjlZayupYI5RoZVIhKLjHM1uWGMjxyhuLeO+CtDPR1n20ReiMZm2cG/ANilwKbp0DIHPFHJu/iOuwua1NOPMUcsSivv745Cc+Ge/5D/8x5i/PCZmgSAYFYh6L+QaJCycxLU/gbEjv3SXntLtWQxe1dcoFWjvRWk5JIZnoWMp/SLQkVBWn4qXY9Q/Pal73iVOndA5++Ed+JF70khfHDTfeqAKFgoh7qXHUzraWulDsj1Eo8ewk25iYIMc3ng2IabvYMO7LG5pkq+1b6aOgGJdFpcZj5QpVpEEt23DyNepgs4wiVtE4tBMtyZVES7HH/ee9KtFK5+o1lCp4NRI0QYk5ropj4OeceUsyKDWNrrC3N4mfkVuzstApWZC+v+wds6tN1YVzBFuDzB0ptrGSdck9C7q+NtEaOh4RoaagY1VICUkUy7SgM+YW8jVNlq/kK61EWx1tJdoKmiRautlLFy5aRzs0JAsxzSIH8NTtazx+vQjZy6/lqwzMilyAmUQO0nkIcKQhqS4tL8fi8kp2a5YsceDk3SpT6n3fpBEo8sxnN2J5aUkPKiw5HjAuMhAkkBD/5kXLI3Hi+NG4cP5iLC4syutUBzA6cXD2QBw9etSvqRYGZNUHXHv28mWZCMhujaRVsAKsXgLG0KCugVjWkDDY1DE8FDMTY1qlxSOPcw5sTTGPgbV6Ixaxims8fXvl7uNtN6witAYNeHhsbDCWN/dkME9XgIYVHR5VJ1ASa7EILhBDeC8zU5O6BwQHOlkdYpLbJisNsdkb1gyKRMUi8H0cb/ipWhm2FWtrdOoDsbuxFYdhnGtGu5iJdlgEDZ2bYB5Got2zoYQsGN3N6swpM/nzZvamWQXVNEvMd/fj3/3+78fX7vtqvP0tb4mjhw4KHcFvmWtZLEYRqVImJEN6Z8xG61oJlOKlkBIl2uqIC8rLKlUVMAkU9CMlUY3dml50zmSB82pbT0qA/GDmOAcLSF5Nzp8t/DfZqeRBJetR3Gpmwb40nJ1rEy2BqBLt/PJyfOuRx1TwEcCKedsYZMiT3EWUXLuSQFhzT6Djsckpb+kCNoaYAx8ii1UCNM/TkSNHZLMJurO+vqYCw7Ned68kWpJdIVEiR9HlrK8r0XL+b77hulhfWxPRxvKmjrgRJHE4ByJDbe+IDc0skHtAYuc9sRiBr6MABBomeVDA0/FyTa1B9ao3Ei3POM872AndCbwDkjvnHZQDFAsiWnXLjDA0/kl1hkidI6Nxfm1NloaPPvJo/P6//w9x35e/qjEMbFhGBpAB8R7GFYqku7ay5F2vLLyQ3ND3sbpaJYUk7XynROvES8foBqKLslj/7PFZnwhUh48cEXv6kQcejOM33hRTM9Px8z//8/FDP/zDsb61qevHc819otimUIV7AZKmWXmSLim4i5jJewMqXt3Zk6SM4lqJVigbrmHm/IjIWBamKbkxtIsPAKMSO0RpAi1bU4/BkHIWs9u7fvtExGMNpBK4rCgHY6gfqaPZwJolF7U39eqex5rNfVWizWvMli/vqnUDpue2yTfmQ9itMBNta680cdpWwWWN6lRbM/em4K4ZbRs6lgMKZKic0eLZqe0paUChTqPWOsnUOT1Hc8NKO9ESABi6k3hZFk1H2060zGeZkfBAMBsk0coUuh8pS78Zh8wycsBNkhXdfYBNQYPqOFl8rk33w2jqhhWQEcsD72jWB0wmQwjPmiF/eCPRkPY3DowgcN+U3MgyoxFdXF4T3TUEEQIdn0eqwu8rGG0sLHjOsrcjlvSRw4fVkWqGy8JhSAAqOvri4txSnLl40W5NFG/Ac3KoYu4BIccOKvw8KmrS5MzEeByamY6DzKYkieiLHjr37GxFROrtieWtDbF1vWC5x2YDOChlV0ugJCgC9THfwhidRKiOc3hYhBauBx06ZCgeftieE0gnZG3WI5mV5ynW31LFCV7nYdjyVpgO9wsz/95eC/rR7xIqd3bj8MwBQd14rgIbj4wOGcpSou0VNEd1zBkTi7TV0dqsotZkUT6YNKbuZHtH87Hf+/f/Pu77ylfiXe94exw/ckT3oxKtjn7NNFOa1rhDUaBowpDdgxiHtj2sxGuEqUVMyUpVkh91ksDfWXZW95x1gh+6nKdWsk0yUyVatMuCB1NCVF1WEQBzUtcgh2YbN9HZzPTsaHlS6Gj5yIyWjvbK4qIS7fkLF5s1cfyM6uK55nJdkgOTGaIkIwpZIR0bmzGCdEfLBIZiNJMuZ4puhftZa+pInvbjpbjwNQG61+fLySchX4I6HS0z2jHNunrj1IkTsbw4r4KPQM9zSJfF+5OEaHpG54QiUVDlzk4cPnxI3StjKP4+Lf4ATGFLRrQaj+SZP1fJPzWXfG/yFM8r3sokSIhYzCR3t7a9XzcXk1D8cQ1AbLxooV82hnOQDyen4gPv/0C85z++R88RRCEQjPWVVRE7az+z3aFWY2N9Vc951wyn2hYR6xuZSMkTBWXWQotGJubkoeIxC1KTQc2XgKBaCBFIAsXwytpavOhFL47vfcYz4jnPe25gGlTESMhQFDsgW8S4rY01Fdqs4KPrZIQkR6tcrK6iG8LkXifWd6x4oPu06QxJzYlNSKgY/Gbx1+zdkh8JayxTTCtGYoqKWG2O8xYlbZZWgzIoeQ9JnAKXPECilVvTNR1tMYxVDLcSbe279rVj+uVFBlXsNMCBRjdA2bs2wCjTCiFjtkNVouUcZIxyM+hGoJEG5X3r+YW3v6OZ0aoaIdBAYR8dU0c7MDzqjuKaRFt2jPLLzY62DR1zgQlE2LABHZNoR8cxrLD8pTralaVlk6FgHWeiRZ5xVaJN/F7zYKyvSrcrqAejbgg2I7qg3FyS6Qa2bGyqkFuVZxdKtLAFIWnAehyDPTkaGxvrIupQXtr3tKPKliqGCz3OdejrVyIl+fDgMpOCiTc5OiyjDRabkyxJ2nS/zFz5eczAgI0xkYABuri6KghZ8FtvX2xtodejg7eFGEucOdAHpibj6IEZbToZHejT/s7+NJEXOUFL0vdiE4ILhhGCi8yQlP6OQ5km/Rj2AxFSgAAbQ4rg2tDRYkzC96GiJcCpSNAGJdPW2bojiUqtLPSJVJBgQ8jW9p4SKwd/YHQo1rZ3RcLSXIsDAeuYRNvfp/Vs3Cvg46XVZUOJTaKFGW5HGoKaKlHmPA3lx57HPLD8IwGUZdvLO9vxr3/v38bX77svfv2d7wzmfNj7qUPT6y7SkIOZzl9DjDAaUYxvHm5+VQDUnKX8PxPG64bESqMUAfY41mcyySYynJ83icn/1vSyNlKpBR2tBF7diS51yg18GdperclSTjYqQciGFTj19MTy5qbIUKApQMd0tGVUwUexwjWP8kKQSrT8mEq00jpvbIpIp+09uDlNTArC5UrRNTF2ue7666wguHI5Tp48KcYr4xSb9/v61jYXnlEb4zvRMqMdTbbrcc1o59VVMTqhqCvDGIh7IFYwZm3d6Y4WMhTXXn7Ce3taQDAiHbBPjjgWm5tNc8DnISCR+HGtkr0g7P+BIRWFA50eQb47G5u54s3jJt7/4Mhg7PWEtvSIUNg/GN+6cDE2tvfi//rt347PfeZz9usVya43VpeWvRuZMVBucfKoy2Qo+/ElC6WKpzxvnivag7dGFz6/BVB22bMVUzVzp1uHKFlL0UdGY3F5SZ0/89nnPv/58bM/+7Nx6roj8dWvfTNmDhzQ6ID5ujgoIHIw/zfWZJFJV4ub1yCExyRG1SIAbQjr9MiNDr0riZZ3RSK0cYf3YYswK8mfGfc2wJG/G6sCVMyXr7g3+NDo7Ml1jvGQnlJQ1YEBa2rlow9xFImj2b/F5oc1XslS+aBxFevxljDNYule/SQDdHfVBMmvyMbOM2MkU11HPBEV06yn1lTaq9xOfQpcJb1rFe09d7zjnUq0VCCVaHlo6WgHgFFHxr4t0ZrMYEkPAbWR3WSQwoUI2I9E22Ydk2ivYh3PzYliTyUJXGF5T48qKeBjVYItWy7ZXlHB1A7aDoSljog5QETC9JkrbW0LuqSCo9Ml6QAtc0hJwgQSZrxAUUPDQ7G2vhYLc3NOqqOekXInkCBsrq/Zng4IBliSudPISFwicG1vxvFD7takxxTzd9MWbto2AnPW1dfW/n5cWliIMxcuancls26u7co6zkQpeSDR4BjD3HNiLI7MTscYJhVy0umPYQm0+8QI3t+1Rplkw+Hh/cg5h04gNyeRaPsH+2Nrl2KoJ9Y2d8QIVlcPrDYxIXhG1mOI6knSWBcmaw946+CBAzGFdAcGOR0AhUwGrkOzBxTMLl5ZlEZveGIsFtfW9TMK4o2dvTg0MxPD/QOxtLCg+ywy1ArQccL5WQmLSZlQqCp7kde8vKGSjzxgIWBsWeax3unEv/q9fxNf++p98Rvveldcf+K47hHwI0GOCrnwOY83bG3nkaoNH9qJttCa6mgb6DghKAW7IjO51chvnxKeJEIVcVQsaXNYHAD8dDedblu21HSzmTz50rIQVZJtyYwEowtnhxmN0HZAzEwtFejpdUfLwvf5+YZ13J7RNkQNRjHZ0Yp4lImWzpSvBxFn+MgPAAAgAElEQVQZn5pWoiFoDoyM5gYfOA5myQMdc9495/MeYEYwZcRi8xXPyorISKLlXA/x/UVqGYwbrj8VaysrYr16WGBzGV5HLW9new4jEXVt/SZBcZ7qe4NA0bHWHFqzZvTled8sAWJMRVyDLQtbeTNG+gdVFIKxcFaR5AjeFPPVqBDP7A7kJy0RoCEZklfx6XMX4s2/8uZYXlpWPBsZGlFxDquZ2IFMbmNtTWeA7lCzyIRIgT+rm8oX2bxWzfDTOrV7eLqlHmfYqy5rxuglIXxPoO5tyJRjLDjYFUeGxMQpfdWrXx3Pfd5zpTq4sjBvedfejmD6E8eOxcryomIbsYaChyKZRMt81vrnEMpF0bMOirK9ozhEUqTIE7wubbzBJJ5ZckSzkznhV2Bj1LEkWm43KKIKlTyDIJL8DBPwMEoZbCQ+FH2DA0Mx2ENT4CbFNrZ+wCrZlr0w90871iW1tH2unvFObTLzc6nYl85tjmEoX7xXV2v3GgtVd7QjQm8Sbs5bY1TTRbFtbXtCZKhaQyRPD77h8GgzowU6LnkPH7Uiq+QJ6cnpC+ndtfrGdCLqgEPQMYmXjpZVeR7g7wuqZW0apgYba+t6g0B+0tnxG6lHMg+lN0wd7cT4pKozPwAbsb21HoODruLKC5TkzsO4RWJgVsBsc3hEyZiOj59NYmILBmbZJNr11VXdZB6McuMB3oGFK0u63T1pSqmYSUprK6syxL7xxPHY3toQ1EqgWVtdUdXGIRY9nc6OqravTzPaC3NX4vLComYaVGe9g6PqGph9oFGVAcXOdhyYnIhTR4/EMLANxAmZFngtmgg8WdiilQU94NrX6VKHlaxr6XebZQiukAuW0cO4a50z752gVW5cXF/+fGB21rrHnD2TZEEjCBS6770DJqfQIWCfmFaKaA1HsYjb3omZiUl1mVT4Mi2YGBFRi/kQ8LU9cTORcLbT5tJzKyez7pmzty2oArrOpe2t+OCH7oyP3vPheNuv/mrcct31InAB6UiGIDa6OPyW7wgLtg83RCc9OGlakk9e85CoopUMLL28G0ORrvC9s2PT8RLgKwmnz7GbVxcuZbvoRRImYvHLvs0tODjndSIBqQCCFd7y0m46GheDYqTzvOX2HrazgJgwo11cXYuHH300Ll2eU0cL47Z0tFV8sKGLjoaCluKLhKjViGkCwfllRouBDazjiZlZjSFglo/hKGRbHD33JE91YeoCXIzL4xjHt1xRKfZuJskBZqzB8ndrLY8eORzLS4syqqlkRKda/4fRkHgW3P9c5O0dvYb7lcRr6UTOyrRsQLubfS/teIbmFbImvADg5a3ohdMEVMybQdu6byJboRzcC3yfOUFovCdnppQABscm4xsPPBC/+3//P/HZz3wm1lbWYwxpE4mH2JfmLYUI0T3XIgpei+Xy3cF7zWrrYwXq6mar0/U80c95mwWvzkoKETP1QfrWN3Fgc1Im/hGLf+InfiJ+9u/87bjuxuvkg0xHK/KpdivbFpP4Njk2Amwokwo+N9hjn3Pu0drWVvSPTaiogxNDspUMh9WX4kH49YmgxVhszyYgSlqpphgeFCwpiaQscPN8q1livDU0pE1kJNaewSExnDnrSBbhdwz3DZqkJC9Pj+2UprREpkejw9IhY7AhE5x63gqyTjtaIXW5vKX87oWqNDKeRKWAjbVYgEotx2qtcVNhDnWvdO+Q98j8H0zdT4wID8OYS7OnsQ8Gsd1Ya21Wu+o3bPw3J1qg45rRthMtD73MKra2Y3Nt3WSjYdh7lvcQLIt56J20NqxAuwqTkAdre4f9mrvRN5B0dy410Bnzmz07/bBjk79rcJ6yGyVa9KIzM/o3RPE6aASSsVGJ3LUZJDdBQNZS1y1S0ZgKAMgSzJLpPLc22HHJ2q5BV+OaGTuBaLbCKrq+3BG6sCBIj0ClWUav9YmQWkbY6SvS076+79EDs3FoajJ62AXLHJbvS0FTq6UIxpKbeQat+aYWpjtBUVkWCcArn8xirA0Vcl0S+9rG+bx2AguwMYcFXR3QJl0LBCMeDmQ7QO2VaHd29mN9c9uuN8gpetjZuy9R/zAr+rZ2JEfCEYjdolyj8fGRmF9akoC+j/9XbMAsKUV8ourParhqeCU8EpN8ou0etbi1FX9x113x0Q9/ON725jfHLddfn5rjXLOYSVpwFN17wscqPugqSIQia6Q9ZREgU03BNatEq9uZL0bBnZSK/CiTp5NsusKk842YzVklK+HmdyiiE2fs2kQrGc5VidYwaUkPJLZXqQ6V8jsn2vOXLsXpM+fiscdPq0DS2AUCXGpKKdJItLxu3Xu6y2sSLdAxiZYANc5e1Jz3a7+0jBVcuUt3mjC6uoDseLV9B9gvK38+L8lPpxOT7GNNbsCTn3xbLC0uxflzZ9NAg3GQoWzdB1nAuvCimC8IuuZxuk/JAK17xXVrJ1onY1toeuGBvb8H++yMZc1yr0iBYwMR33z0fBw6dEhd7c4uUkVGUITFPiEqv/5/vlvzY0hgf/rHf6rgXwYw8gzOrVlFvFP6uWoMkPruIse1kBMrK/NcZlLw9U2msnvfhkjlpz69BhJCkR0m6oGRYcVOFSk7O1JTHDp8OF7+Mz8dT/2epwryh8RGDJDioLcnVleWpP29Kh4zdkholWbqAlufGOVozaV9nolnYguDEKgBcqKloKBBkHGJRkAkMZAZ4HuMKzzK4VeN/7jeFI7ouEm0rCIk0VKg8/zJoznnv8DGSrQCrWBcpxGNCFrsvAaOpkirFXh+oFkBSBEgYChlO9V9q/jI7T3lbFX7dTlXMMhrz6465Ja7XP1dd4kZbTvRwkIl0RZ0XIm2WMfXynu4iN8p0bZZx+OTkyYlsWxgdVUdrbxRJQWBeMSqNbbU9CdsQZWza//R7GzoXOlMOXB0rKvrK01HIuZYLuomWMCMnZ6eUnXJgS0mJQeKB396aloQJIl3ZXnZLMbx8YRLJ9V98YBQDEhXxywVWBLoCPcaXI6Yy6KFJXBAltB+2TQBEKzXKwIFHrGbu7sxt7Qc5y9fkUMTh2abClQbefoFCdOxAtVMs/B5bDRmsZkDTu7sNV7HhMWdfUgeO7G/g1aMJQ5JJBJEYlKCiREm64i809qdC9wnWErvaVg11O6uK0LP7zxLkh8zDNFcbwfxBMIEMLI6zZ4BVbL9oyOy49whMLYSbWfLulsSLfIeuuPxcaRGC7G6tRE9w8Myp5DGjcRRDOMsGGpTlLu/THNMFHho9juxuLkZH7rrzvjYPffEW9/85rjpuuuUaCFvMHrQkvqEoyvRanevggLsRvv/Vkekh6Jxk/HPa8h/lfHzc6qkcR0rknQRBVMT6xlUwlHN4nZ/fwWEDPBXzWRrqxDFndCH7kYRU7W0fiBnkO5oqebpJPiNgQCdPh3t8tq6DETQ0eIOJQ1pymK8rQbWLfpQu+t4fgk6ZDhT6+aQsI2OaczAbIwZLUkXRAZXqNIyyZEo/Wc5//KeFcsYaY1ZvgXvatMKn2Pf68Z2TEhFMBQ33XgqVlfXxBcoqUVpYQWVJ5TbkCJBm7KDaWDpRC8q0VJc1C7Uuo+VaJlJkmg1xwP5IVnseG8a8HPBuuNjQ7GwsKzOfHx8OB599HT8yZ/+cfzJf/7Pcfrhb8UPPee58WM/9mPxz3/tn8XIxJSKQBIHcDrXmT/XSKYfNyxxD4wsaeuCGXcabdX7qI9VnLSOXgIv6SBXRL2qAGuckeYqvAcKFXgp5GeedW09QsbFOGh/N5705O/W6//BH/yBOHjwgDp80CyeVZyPaHpKdUDzw28Ru/CaByIHDQOZBGXaoclBnpf8ChA5kc9czFWi9TYwCY31kURXRYkXyOyKCEV33O1oB2VuI9MU5tA9cHlAQfn+tlg0V8K8AF1POB/lXJVMaTkK5nJ34mApBKhNGimPVqVSy+41RKgqIivRyuhHcrAuga0piLOorNHTEybatrynpz8F0ODTMl7omieLwfdf6WiBcQn2iNtJtMWQAxIi0cLMw0EFOIFlAtqagQk5HUaaVPNvPHAiw6CXzY0d0lt1YBXna0rCjvafzs5qk8sogZwVWrkblMOtdVh/bZWGXdzGOiL2NVWk/BtzYpyPIFnAhNZGGsFAZtHy0GolF0zI8XEzVtPAvjb+GMryyXelZ8G1ZBera2KD4tfKodkHXkO6wM8C5uzsKylNjAwr4UKph3Q10Buab9JZUpRo2wQzkU3gHi91kO2lSFLAI4aM+XztWmwgppSSGH1yAaLqr7G69H5eOj5Qg7JS07xrZ0fdP+xmzbuGgL63ond4MHa1ZIKOtqOOFk9moOPZiSlZRwIL8vCOjY3G/NJirGKAgZsQ15jusuBj6Vy1M8UktnSZKoKLGa0gMBELGxtx5913xcfu+Yig45uuO6XkJxCT65be2nwtpLBG45dQMomsjdBcyxZ0F/3EhuE1r5KtXM5hLVugK/LM1tq7XOFa23kSOuZsSatZ0p6EjbuoQzfRSrPbsJszquYibu4dSZbzBXR8baI9c/a8Olp2zhYUWnGZYEmiFYqh/bfeOy0EIHWRwHbjjH1gm4+OKdFyrkFtCjr2NSwzBZu8m0thiY8kc1nQVCeKvGdkey9m0cj298XhI4difc2jF2222dkWgc5oVjrQ6Xu62KDAIHFVR6vX8AQdbePck+SUSrR8/e6++QpeRdfr99TPzNJQOuqCAzOzKq7Pnn48/vgP/zC+8PnPCZ2RXv/SpXjBT/90vPhFL4nX/8IdMX7wiMwsiFXqeNJJzo5mdFkVG5wo01SzYRVXgq0Cr0vU6aba5jlO5ncRpNTtZ6Jt1pqLr2EIHDSKa1fxE1gVfQ0IF8n3SU96UvzYc56thMvICBUCpChiDjEVgxpUIIrRyJf6+2Idic/mlvgwMqqhqEgpqDa4YTpSrN00X6lNYHaLgvlv/Sv3m0ZFDVNaOtIdk7yZh4vrwmvg+6XCBN20E7mJVg0ngpxATMvCVagZZ5oknrvMiYsQrjSayOdcG3lKypPjMxWReZYTpNR5tNbc/7+QBjU0rZWpjTb6iTra/56JljfDvKAsGNvyHowg1pZXNKfl4rNUwM4bGO070RK0SLTeooIeDmehET20qnpEdDBxQq4idJ59vRKgHzp4QG5NCK/pTLmIJA8eGh78iYlJsaKZ5zLLIeBxCMdGR9QNlz6LrhdIxUbSvWI4ckOBXzgUNs5m96HhBwUXoC10X1peXMy5fs1pL88vxPLqmqCWvuFBQeGwcdHb8Z5lvE43wOIBhPP97OilwIAAQIdm6zAy6c4W0KQ1c6VB7Xa03ptrR5Ra5ZdQU65CY15FMvYhdSTnEFWhsLy6omDKdRkeRjMZsbnljSjcD1IKutwgYTK/yiQPZEWi7WzvxuzklAhKq0tLgqHxv51fmI+Vrc3Yx8WKZQIEdV6jmJYu8nlIuN9NsElTCKU+Kube3ljc2IgP3X1XfPwjH4l3vOUt7mjTU9USEbOXZe1I0cPdqY42DSoaJ57cQVvdkBJP7iZuO780nRGQUkLEhoWTSJGVO3dEzk6CpOyMI5gprRRtaCF9SRNFK4iq+1Y3687HLNuiSnYTLYQSVe1p7UmiJRipo13fkAUj0PGjjz2uYlLIQC7RICBAdqqOtklUxXhNMh+A3tTsrOQ9BDzsFxlLQIbiTDZ4ekLIWp6eDm5CSFqs40ZT2d8Xo339cXRkPHYxPon9uOXWm2Nu7kpcunRBDFgKMiDumtEyiuBsOnn5fQ9AmmyZxZe8ou4h8aFM6quQbLbL1FyNsyGf3o4Y1RC+rJjwnBU2/jQa/d2d+Jfvfnd88qMfdQHXA8S5FT/7d/5O/NAP/XD88i++VvInzr6RmHTfUvFlvTQwpeb5zZKTJNS10ZIsuK7tYuvv1yZaT/U8o24tU1Q84Jkq7gzHDOiYDltfS9dHbGGZSxqUMEo5depUPO95z41nPvOZcfLE8WY9I3PrWoxB88Hsl+IapI6EZZ4FxYstGdVkaaGA5TfNYhLuW63Ok2GMOQow34sMVYmWJCuPbeKUoGOcp3Av9Lir5GTERRn9JFIkYlSDjnWZxjWmsv+8mc1wLNQV55YsFdAZ65Fq6cym9zT3sIkLfW48hCa2uBVGD9PtK5GF/+HQsVyY+vtEDoJ1rFliOrlgWAFBBmiWREKiFdFH3afdRyTszs0IBNeRkdHG3xRnJhV1BDRBRvuekWKiMDUhM3uqsT1gTg3395WIgT0J+CQ4tJhUs7VCjAqJRK4uWntw+Z5bho6T7IVFGcFvYnJKF5TuF6BEer0kxnDAxIQmMQHbkBj6+gWzXllYlKaVogOjdOQQVIzMgfFEFYwso4N9vfYyzZY+0SfdFTAbVkBX8FKm4we25f/otzHL2jfrKisfVaDkXNSMXEoPqcfgTSD25zC9WFdnCdxHUKVCkwcuW4B2YYOOxDKJFgida0VHLXnAlkgh7Rkt0DHd8/jEmBItsqc9GJ4UI5gpCC71AS2Y1GQQw5qJfadfsHdUrmxtxYfuvjsT7a/GzaeuEyogq4skEclhKhMt3TOJVno/AnaOJCoolqOL5609jTvQtSv0XOWSNFkwb/mOVgfKD9UQGedYhaMqZksaxI7MpOxEW2bnCQsnaaexi8sVfN6y1E20uh45t/9OifbcxYuS9zzy6GO6ZwQmsUxb0DGdYZnC2DCjui2KlH51FDMHD9rAhs08qAeo6GHEj440idZJ1bNa2VrWlhYcdAQXt+FjWMf9Mds3aOOK/r646eZTsbCwJIep3d1tJVKeU832pKHn+0Km9F3zOIi5cJecVqzuSrT8zNrM1E1GDqT6N/gRjHx6kERtyOWIs0xA1t5ZGbZsxlFkMH+9OvBNr31tfOzP/1yyPWLL6vyV+Kn/+e/Gc5/7vHjjG9+ksyr70V5elwOwCaImY8kggeskCBlkqljraVqh+6qo3QRvz6Wv/tXco6SyN5BzFqH1d2acvAeaEkHu+bwLvh8aFHS8eOmC4sfEoUPiLKzPz8fQ1FTccsst8f3f/33xlKc8Jb7nqU+T+gDiKsWHTGsYAS0vSE8LMqLkqqLQfAgtc0lZG88KMU06Wgpoedrb4lI9A2hTbtCSflXdJvCxEy22wCRaOlyKSgoinl7vt2Y0kQ1IIkm6LLlHlmLDnvfuamUVKY+FHRcinIXUwwp9kvzIEkeap9on7dti0qaaERHqciNYFlVCgVTAO47VetX/4WQoJQSITuPjjY6WQ0CwJtGuLC4p0daaPOnN1MW6o5Ulmta3eUYzNuatFJoxbENh38zZqbs9htPAG5CaDkxPqbMVYQQa996uHFpIxnKiAjrmZqb43cSfQS/CHrS1Fjcfmj6VcZE4xN7c3VXx0D8wJLNzqjEOoC25PIcriQ83Vgzjgd5Y29yLy3MLIlIQOCbGR2McmdFAX+zvdBpXHOvMPGeUhV/C0aytUlLQjAejAzvDcGu1uJi5I51Z8ts5FGYokgi88VTBNL3bOnveCOIu1kzxYjxqz28uTxeTT/Nea6D5TUABRgQy6mV2Des4vMUD6BiZA9pEyFB4Ja+tLDvRjo9pqQCJlsXVVKnYSJph2yVzCSpWpU5y6iZbMdCBp/r6Ym1vN+68K6HjN/+KoGN8oaUYkFQA0Ty6viRD8N7pcHNus7fb8plN2EddXzqRiX2YWlchvlqkUdcLiJvz6Uq/ROzuYG3wQbJ1onWgwWjEhufpa9xjT1QlhuwCLdfwijQ6EAfobqKtjY1PlGiZ0XI90dGurG/Eo2fOxIWLl+PsufPiIlRX1yRUGR7YHk8lXO3ebQwS+rQGbvbQoRgeGxc8zbxWulqIi8MYs/hMGiZmxmu3HFs5uuOs2W8lDT4/hp51ezcOw2oeGYojRw5qjix0ioAvcg4dqclWQl/sMKFrRfAeHbVWt5touqwikWe1HcYdXM2nxX5VEB6Q1zHkrh4WBABXQrKMTlxeXBBT+/7774+DKCbgrfz1ztx//bu/G1/53OdjB4keb3t7M57zkhfHz/3cz8XPvfLndStJsiV7LPhcpJsSWfJ6RdjBqS7Zw63E6iKqy0RXz1v3o650Vc2ZaAv1KTJUwznI2btRGG811swW1QO7rMdGYmxiTN+VHbQcTBoEzh5OVpCOiGMnjh+PZzz9e+NHfviH49abb9HrWYIsRfGtOWhHjl1y7eL6AucKOvcKPMs26Rod02RMBEFOzZQNgvhdxCLuG4iCCEx8v6Fh/S7oWHIzztWgNxcxCrQ6xb5vul7JDhYBTOxj+x2TdOEO8Zu4qVEGRDie+30vJOC12j41LVFxcBNps7XAAb11o4zwWdMILJeTeEsYa1ojev4xSwUUuL29Bz2eWMfoaEdGo29gyOzVGrqnvKcCYN3AwqzpXr0k3kGbp4wHkW5WHa08h51oWcWEETdUcWaUzFPpDrgZvNFyhyGg0HHyRmHOkWg1XwGeHBwWE5fDQLJmM0ZtvZmeGI+ZKRZSE9Rs70WiBfagGp2YmowNdqjubOeavC7rUuuXUlfIw+9uwDZykIFItHS0VFZKIsCp6xtykqKa5zDTPfDA0WHavB2YdTsuzc1rPyy6YAwhmF8ODSCOjtjb3tXhM9ToYOKFBgnBQVBAz6f5qfxqLPvmGkmu45+ne6YH2bo0MZNzRqZ5t+C3jmRLBAZVdLJuzF2Y2Y0MIdLPOSYezjzXm5sEwXVdNxIYRcMgOmJ+HvCxvJPXZWHHXIdFC7xH/KS12UWJdtHLDUi0qjB3VGHKZCMPb24ATqgzRTOwfDXr6ZNsarOzHx+888742Ic/HG/5lV+Jm06d1Exb00E0wTm/5yps8SBwDuTu46p7e5vU0bKwqwcrbd2Y11R3VDIMzp7lbHguw8x2oBfkJLN0m8d7W48Z5fhUlxFI+b7q/7GarUhOmWj5eSo4mkTbhf6dZBPml7lIjQyQVnmFGMjC8gaJdj0eO3tOo5HFpaW4wvYmfLrXN4zojE/EhnTcvq88rjVj0nONF2/06PscOHwkhscn5GxGRyvWZ3aFIp5kIiDwUUwZbcHW0cQqsZmRaGQhB3lwbGAwJri+mh124qabboyFhbmYX5izFndkWOgTRZZ8k9mslcFPAVASvy1VtQJNpWEui5OUF0uiA85sXbYC+GZuh1Hhjp62z+MLnouBgbiyshyf/9KX4nNf+EKcPX06brnhhliZm8dQOe773OciQMWWPVKhU8Vp6c1v+dX4mZf+eMTQSEzPzOr8a72jRl4Y5HsTlIidOUtU4NZCAHMS6ld7LmsyVFJBW8m2imF1xcVIT8lPk5RlOWkNMp8TjN6JbBhcNNPB8h6u7taIAyQOP4HicPDMIP/q748Tx47HbbfdFsdPnIhbv/u7JNtk3zjnAaTO7nSGY10xOLHalMdWriQzxQdtM9oTKdVKBhexxE+SdnW05CTmshAggY5tmtJRotWZI75yP1qJtopHOCsev9jWleeekaHiTY07VIRQBBiFEqqIT75iSEqemg7VhR8GOzCiKzfaOpKONue0LIchb1WilbZVwdoiY1p0HqrB0XG9Ida8EdQ4KG3ja25eLWFXMBc5wZZbXtfE3tWdGJbt3miM4p+cC5jF9F1ajvnLl8ViE9GHATcsL7HJ+hWokN7IK3WIh5SZTL/o9jwgmHVvLi0J0gHypaqpCom9pHSz0nylHrdWJ3nRMJ0O5BEL/muYXWSRJimlFMIHzibj8lFl/sB6LbS4TcfR7U6qouT76WFLiIEKB9E9h57ufHRwtNku0rYSM/SZ3WwyV0U/F5TqR5LHQCv3OF7Jg9BNl9G8f1mR2LgQOtDly+SjKsyUrbQRKkPy+Q8peUlisx5W8jdJnSXSJFcSuiEaMxzpdu1hDTowKMkA7kGcFwqlCxcu2ARgwB2tGZD7mvfULloFqlx7JqAcv2Itf6fqhJjnGe2n7v2ruOcv747X/+I/jRtPnlLpQUcp4Xl2WzxQFCMWrpvibxjJkHp1EbXpxfMu5GL5oOVcMxs3J1+2L+1ThfvneMtHbeCpj1k40pHJ0rLWhtndq3cfT2a75wgd51zK0cZBWJ6vuOOoYPIyBHNgCGRIncyalkkAZCgC6t6+uABLa2vx4MMP67m74aYb5Ef8+GOPxYf/8sPx8EPfjIFerD2HdS0J/qXZBRKmS6EY5PvSyRZsjDsPKMYo8WHYRhEOjh41qGPNxKf4oO0qft/y8Za0xmcToh+beyABMsa55ebr4ty5i3KGYmUdyJMIY4N2ctLGH9yAQFZEltmNfuw2hRx45ZqgSU58wuyejVrbybOB5pvfPDNDIyOSmE3MzEhmdvbiZdkq/qc/+dN47/veJ5094459lsOz1Wd7O5YvnI/txQUv+kDOtr8vO8Nfeu3r4hWv+GkRG+WKpqUqLgbMxs6l5wltknxh9ro7T917QZNNd0vfY3jbiJ67Uj3Phb5kkVf3oens82Em0BdS8kQQNDFM/yefkzKIqe9XHVzzfRsdt3AEFRMQFllWcMutt8ZTnvZUFR6YAZ0+/bg8Dy5fuhi33HRzfPPBB+LmG26I1eWVpigC4dHYL81J1NnieKcki6SiX0YY6PTRfEtHK5OVEZ1R5svFiSE5lk0s37GIfSYX8rz7foEiEKeIAfwsT9lqyxCQtl9TY1yRoxTdpVQPKB6xxxx0INEmIxQU734PtS1OseJV73iXcAxmBZKEwFIT/j6ZLjB2eZI9XnapytBJsyyXpm6Vb8hADOUcxuO+RKLlECKg5o2TaOlwSLTYHWLBSFDmASmYQaxjDbctQJbebWggDhyYVcBeRyLDMvH+fstPem2PaJP/WS0sBwYG1vXKPYF/gsdMkqHr80fnte5i7Ho/ZVtXlV1VhkqgfX0xPjlxVaJ1BXo1Td9VbcIZPOyyKGTR9liMDOGlbMacDne5CIlpuy8IXYmwrP2q7JXXLr7J3m+rfZB0hkUoEvXCwUTynm7B7FyRf9/e2G5YtWZn+jOaJzwAACAASURBVAeUno3XTmbWLCVZnaLf66DuRS8r0dIasK5fmdfX3Ntw8RMn2n1IGAkXs9SZg8tvEqLXfRmWTO6vEm1vxx0tiXZpczM+ee+n4p67747X/eIvxo2nTuaM1OLzhsRAIV3JNt2wSGZCBVL+5IfIMHUTlPJ+uqplZp9TXV0rHp1kHKdJheFi/1w62QYm6zcZpKzo9BBT3pJoNa8DZkuHn3SbEnEFqAtUpOl8XBQIOpUrDWzZru0d8ipmWhChsMLkmf78F78YDzx4v5ZevOAFL4jbbrklHvrmg3HvJ+6Nc4+cjX22IC0t6d7PHjyg53MDZv7oiMYqSIRAuo6fui6mDhzU50jAJHDOFwlWBgHJ9GySb7I1tT0HtYASbWpdgVhZbJ9LxfEovvXWU3H50pIY/sxeYb3Ch+D8SGrCDFxEFWupYZGzxEJoTVZ/Zu5DRsw1mpwXztiu1ypOTM/E9NRgbHUiLs1vxtDYcJy7dDkOnzgUZy4uxm/85r+IywsLMT4xpe8xi+0qB3BjNVYunI8Hvvj5WL98Sd2tzmd/fzznec+P177udfFTL3+FYhzzP14TnZTjSEpPKPAznvGRQrQ68G4f3p3V8jmMdWrncSMDyvm3Y4ofkaaLzdhcXXEDKT8R9NyxkkPPeMYfJ9pu/FKYaM3A22GE17e9vacdt+KF7O/H5PRU3HDjDfGsZ98et9/+rGZjFMjE7PSMWOT4FJS1IeM8EQJVrO+48wR12AHa3dE8FsQLLwLgYu4hm+bk8UAhNwIpypuQKGSLmyGbR5lYuHj1fDa86jEdopRstTQkY6+W3ptHIe/k9KBXgtUbTxg5NwMhRQQ6JubWMyl/5oS8eUZNiuqJnn/01rcLEdNQnguOmJhVcWMTgpCxvmonWm5Ic7FFVjA0xM2R5VpaM0qYScUnu8PBYKVWO9GSbEi0eJtCNqCKINF6F6eDFJ0uh9QzFidbfHJJtPxcqs2djXXDziOjuhjMSQnNRw4fihPHjmjX6x6FoxKFWzs7s7BCqd/bWfJg1U3uVo8OuK4K7WhTf9fXwKQDrgZubVi9mahah5XP1PfgGtViY2aYgnU016GiSqu+7CY1m95Nw4PsakvzRXbQ8nhISHvh+cj2lkkJ2udqhyX0bTIQ4n3XncunRzPpnEHq+ha0nAHNs7WBJjgogOY6KFXkkDqAf1r6P65LzYB4z1WgVKLlvlHlsqcX9GQHiDFf6z4WmTxkyWBkBlvwlapyEqzLEpdMvb2xsr0dH//kJ+Oeu+6K1/3SL8aN151SovUeV89ONWfWz7CXt6tbb+tQ553ymiLYFGO2Gvo2iUYdSKObgyRGMeBKppASsxadWBX0cwYqMkg+wIK/gZWDcYXPGe/V6J//rPlsMkW9c9TEGV5vPW+QsXhBIndxPTud2Nzbi6VMtGfPX4iv3/+NeOjhh2M7F3ufOnkinvnMH41n/tDfik9/4gtxz90fibn5K3Hw4EFtslpYXJQLEmSZC1euxOFjx9X1MSujEJ+cmdGKRY0mco4Od6BBgTLJSXKRxBGZv2BSn5A8l6yfxIebFE5Lk5Nxyy3Xx/nzrKDEWMOJloDMWAjEy9CgixjOpu6huipfZ+IF1pt8by3pAC1hOcDwiALzzn7EKh0t7H4aioHBuLKEgcyVuPezn49Hz56NRe267Zf87rZbbnW3jSPU6lIsnz8XX/zkx2N3eTl6trekNoAopkT7+tfFT/7UK5R0SBBypGs82gV96L1YfmJYQlBpl7LdFMAVX7n3xbovuU4zx68zWwqEKsDz49+UYOvLBD3nGKLOdyVVdXiJTlhr7+q7is8GZuZe9A16Jsv1pvnZXI/OxkYcvv76+L7vf0a89KUviZtuukl+9ozgZmdmYv7KFXkVcJ9pppRoe4ihnm/yG1RLVrG5k/ZvSrQshuEscDY8AyZogjYUWdFNht3xLO2xaYWbEoq1uqbugl00lncDXBmt8UvaZG3eUgGvfdIedVUjwzOr2XIueChumxKtsj1wIoEBJ4+R0RgaHVdnq60JBeEBWxRdOTtaOsmqYK9NtLw8Bs50tOjTOIR0tHyeRAssvIaeFFE5S9YZeGv3n+ddbGChSibRysKOizmMo9O0EtTa6poMwYGV6Fx5t/iWcniR9Rw5dEhkKv4/kLKOi8TpttVDL1fbfa7taCtoVFLkYKpTz1VbSrQcRqrr1uq0OshVFda/WYZEAWynKvktN3Ngd1+6fnJlyr9rM7xZ19KepXC8OktWj2zvuUpjUQCEIhG7SCQJR2m5elZ15YlaB4trvbVpD9bq4FXRKVA6qHHgivPYNtQujjIHqeYqZRdXKEDN1UmuQP1t6PjSpUuWAaQvau2g5fDT0Wq5hejzpOFSTjrJehbn5LK2uxsf/9Qn4y/vvLNJtFrrJfg4Z3bFL8iEq+ugh89aUSreRtqUpgiVZKXhLOlEufI0VT+v0XMhR0nvna0l1+re0i7T81ssK52EdS3ZjNJj8l+dPxVPuc6xLCOB4pWEm2UIZp1rTiQGejfRcrVkTSl5z3rMLyzGY2dOx8MPPyxNaC1RgLEPdPmqV746brvltrjvvq/GH/3RH0kjffTYUUF3+OAeOX5cZDfIfNOzB+V7zBgJWIw5rbY2tcwB6ixI4iOJhFECw8c+w0DsKqhh7FNdgu6Mjyognz17VrGBryXp0/XBbGZeq/Ol8+bkyi8KeD1rJA4SmbytbYvJPBckDcN7CF0qPvv69bywxYrZ8/nLl+KP3vteLfwgmOM+tLa1HRNT07JZZR/rELO25YWItdV4/Etf0Iw2trdiANi6pyee+/wXxGtf/3p1tECaBFox3fEgpzjnqqc5SmcfyYtJO8hsFLBztqojlGYplWzNuE95bJNMHYR1ItLg/po8m0k7u9XWP7Y7XRG3cjG6utosRvmov6vgM7TaJNqcsZcF5MTkTCydv6CdvJMHZzU2wnGLJoZY/LznPy9e85rXaAQDsY2CCa9pkAriPcYXmqXiKMfMNBMtCVC+9GwkSx0tHS3FHmOA6mhJtNXRNmSrdHMqMpNm4Tk+K7klcb8QQI1uc1mAfbnd1RpB8ao8fUzTnEIeUXlYbpREwmI0p5LFqgZHyp5feNevd6TVw20n7QJJtBjek2gRqbv6w33IibY6QLG+sssrMhQdreDk1DD91xItzDYWiBMUmb/UZod2onViNOwLTIK+jkSLjzLJRUxHbbq3lpZDjKk5xKRKrA1Ek/MOzU6wRuQxkFm0D3wRC4qFCzuvutU6jO3utRJt0e0LOq6DWd9XLjwkTc1cPDQn0QI/0h0SjDzP8qLwor/ztjlAyH/KAcUHgJlYf6xtsmLOLkfAIBLaZ0fL4QJREA8v538lEVFAlF6ZhjRnD0lzJ7l6rVXXCKSgEzN+u/uBDZPaDq9hdWZXWwmX91yJ1h3tRFy6dEVnDg9ozWiZ76Jry0oTwhJnToxtYbsp8YAElVAv1elGpxMf+8TH4+4P/YUS7c03XO/9mSmtsT+N14kJjZGPsgOa79nVAvNiG6t6b3WvTSBSJ+DrVUzS2kqiJKCJYJdV3KwF4zopgLkjK2ecIYn2neg119E8MWc9zPqQi6QMQSYdIknZQUuJhz9L2mULVRKtWMfrG0okJMmPfvxj8c2HHpJBCy/7wrnzeg3Xn7o+HvvWo/Hk735y/O2//bNx7NjR+LM/+7O4+y//UiskIbus5vcguM0eOhyT07Nie+tdYnQxBgkuNZnN0gC/tlomUN0Fy9FLm67nnPWT8vbe0Yz25ptv1uxei8gH6UatkRfRkR2pOfZpd2XehGPSQTG/+XM9YyA6x46f1GvGKIZudebAQS2+eOChh+I9f/RHgU0lRjLj07Px5O/9XsnvCDQYVawszMfG0mJsLlyJwZ3tuPzot2IfSH5tRdcQQ/3nv+CF8brX/3L85MtfLsciil7BhrJ/tHqBZxxyGAlXLktprtPWZ2fj5A4yfeSd6NIQoTXyKelQbo28Cu5tX592PHIid9r02e8y3UsLqn/L7pViRjatLfJG0/UmJHro0FHF0eWV5VhbXNCGHZaL8P00Xtrein/wD/9h/Njtz5a6grNAnGMWa/kMXgnWv2JxWUsk6GgpskFQvlOiLejY1r0sgTerWbENIlwT/4x+oPUt2ZDYx2lYUcXFVdCxvocbn3qmq6NV48xKVtCLHJOKSLoLKdXyIbOdTUbtefU7f03QsYJeVnyyYMyOFqFwO9EWdNye0VY3JMu11Jp6Q4pJMt8JOmbOiimD5rJUlEBKCR2LcWOee3fOEfuqcOmkeTOwfXlNduQpwXKZP/tzJNsabKOLKoKSEi3kmvQ+ra5CF13Vd2H8Dsb6d0dokxGU+P01lWjblWUlWVl1JbQsynvOgiW27zVkwuskmWoWTfecRBItWu7v1wy7qyfOLgt7si3gRYb8SUQqWKRmuEIebPNWBBsuqUka4oaKDu8ZpJmC+q0dkk6gSrKVkHIRugordM39g6lr9dfa3BtFlWUpFBgYInDP5ucXBPlPTY7FpUvzTngYnVPt8mBBpBKhCo69E22xb2vFnNjGSVLaxnAhOvHRT3w87vqLD8brfumfiiGKq1izfKGCRhVTagZceJjcYHay7u813Wve2G+b2Tas0FzLSPK0wN0EqhL2l6Wb5u6ZCAQZl4MSOkAaB65tGouoO8v5nt2KbIyu85Oe0CbWuaPlwSWo1aJtsY5FhnKiZakAu3/PIPO5cEH3EfSHBetsoCLZ1tapJz/5u+MlL3mJzsIHPviB+NjHPy5Td9arsViAc0YXO3PgUAyPjgnmj2FWl6WFZXb+mAUo0aqQc6IpgwL7h7uwHehETJCkd3cklUO3yUihpHQgIisrq/YRZ/GAim2Trwx97klpoE5W6zo5uz5/WmaOK9mBA7G6viHLU2LZwcNHpGX/iw/dKcLTJuTENZzhVmL6yNFYWt+MmYOHNAKbvzKnvdCbS4ua0e4tL8Xm3OXYX16KPs4MM9aBwXjBi14Ur//lNyjR4u1b6zl5jY1xRyXaROfkEJ07dyvpNbEjlRqFbBSMW37lNVPkGmqmeo11YzsG1Ris/bmr4pX4CO5eK15dNaMtzkaiQvqZ2eNSIx04eDh+4Ad+MM5dOB9f+NIXrCzp74tVNnVNTcXG2or2kL/xDW+I733602XEc+7s2bj5xpti7splxXyhlsSv3W3dN15zO9HWjBZibnW0MJBrRsszTKI1q7krH9Iii9wxrUZDJMMkcUr3m9aUZZ0qcw2jeB5xmCBl8qX5AWmY6aYOTgnjsUy0JcGjmSmtrpjeXFug4zYZiuFzmwyl9UQJHXt5erejJcEVnGqhuhOtHoQ8BMAn34kMRaKtGS1dKRCDuls65ZSYSF8lE3FLKqqjhfqtYXbLmUN4enWmua5ISSUh0Xai5fVuIe/IAFEdbVU3vCev/ep2utWpqvPN6u9aolH7UHPxzcy2zkrMtISOoaXDrizzfrS9vEdmDFT/BBGqNBJwk2hzRmp3KJiNPfIW9SJ0dkKmLlhzSFsyigUuGYD3PPJ+qqPt7aHO69oQFkOUw0ZQpLMwTuXAoP9bMDfsP9JsYksFG7a7P94zZ2RsbCTm5pxop6dJtAuGtIGH6fDldwzBxfMTdWyNT7OHLJb1GOLiTBDot3p74p6PfTTu/OCfq6O95cYbbF0pe0JbIJpR6DmoX2p3tV0/hDiCZkoZTAi72nLxWnJUk2j5VmldWLNrXR+53eTeTckGIFOkyULB9DlDHlKm93sn2ZpYhP8uMil7EUuGkEbojUMUz2mTaPs8e86yieuyxJrI9fV4/MzpeODBBwXJcg5ZD8dCjOXlJV1DkAaeAzSrZ04/ru7xpS99aTzr9tt13973gffLJ5nVjgTV2YOHcybVE4MgRsO24tNy79Rig/JU516Jtju3dgGroq4TMUmxycrGsbG4+Zab4/z5802i9fwcm09vAEL3av/klJ/sbjee1jVX5DVXQUyRD2GL66Dr0+lRF3vnXXfHvZ/+tFyzMIiJca8EnTl0OC6dORfDhw/HsWPHpfM/zJgqOjHW24mHvvylWDp7JnauXIrpiQnvcN7bjxe8+MXxy294ozvagUElWrPIHTfkHa4FIDarMAzZcaK+ZsdwJTyfV28eUxEsO8HqSIu8Y3i6Os5mhtrqWutZbHel7fikJJCFz7WJViqTNGhoRmFXZWwg/MF40nc/WWf3kUcfUYJkVtvpceEjv+ytzXjaU58a/8dv/DNZ7soykREaaKRkh26QsHv1KMdENwpN8tHf1NFyz0FeuJ40BiRaxjFdAiIa+C4kbn4GajKMMLyXnHhZHbwVB+lglWO62rZVSdYIhJ9l/h8zZAoL7oNJi+ZVSFPLGA9EjohDopVbU0+ftYVAXEPDMToxpVV52maPJCGh4xzoNazjCmAFHV+baPlhbXkPD02xjjHyBzbW7lAtG+8PZkea10LnTrbx5saGKh6SEFpUuiN+nvZSksRyWF++ohbje/2UqkpZtQG9WnPGz1DyHRwQTNVUjC2fyprRltynIOWaRwv3T6eRawi9zVGsgIwAXMmhDhFuM6lJg/RBoi0nKZIqHQ6HBl0x1TqQOttE1GXmxFSBXAkU+vuubBFZ7I6xN8nKgdeEnwb2F7HGM0mhEKrgWoN+rolIK/YOBebrziWMW/F34G0xQek4mUcV/b30pa3dozYtINGOxtzcfCbacXW0FAJAQ0Dd3jjkhQSCu/X+ysYu4Vr8bbObgVxBN7LV0xP3fPyj8SEl2n+aibbfXsNAd4lW6B63iCeG6fZDiRYzk9Qi1llQOq75c8lW+C9ZvOmG5vhBHYLILglhpqdrLaR292L2fEHTIglh2K4nNg0pUtPH+yZJeMWXdzrzwCrQppSK4liIi+6lNfDyjE7ySLGO73/wASXa06dPu0ii493c8HhllH3Mw7GwMK9nBNkcr5POlw4TR6AXvOiFmvM+fuZcnLtwITY2tzWHHBrG5GEgtinUUtZX0j4l2SR4aalD7jcuj9vatkK6HBGJqQsdV0fL64K8RbLVmrVEyki20llSnOHWJpa+r4GSVMGu6bfLGcMdCZTkwYceig9+6EPxyU99SiOWYydPxk3f9aQ4gU52bUNx7+nf/7fi9LlzmrMK4lxfj0MTYzHeF/G+97wnHvzi52PhoW/GgYMHYomVfj098YIXvyTe8MY3xU+94uUqBki0Xsbuc2EvX+981vw4Gepa/q5z59PfZfx2iWW8zopFQmKyqi8UUYs48lcbFi4Erhqha5Oxu1rbnXLNKiHr8y0ylCwGq/jMa9v8vByU8J6f8X3fp3j6mc99VmjAsRPH4vHHH9d34zVsrK7EO97xznj27bfLJ7rWJlo+l9A6Hgja1GQJntyb4J88wYy2OtrRMW94IlbRnPVnopUjG01idd+JsPJ+lWCZo+ZihGq0HNtMhCoZWo15hEqlntbxLlkqcFgSsZSsJ9fyKdHS7Wai7/nHb39nR5UDmsqhocbqamB4VKQo3hDBvJblDo0MNzouOo4iwBiKNOuYz1VHS5AAOpTX8fiEPUDLsGJhQWQoki0zSS2LxiYsRf90usWGJdHyZ8hQ3tjRIxbzMtASMoQtWIDDwuT5Gfi6li8y1TsL3UkOVKm8VliOJDjEd1V5eW5qcXZBLsyOIJHUgcWYvcg9coiKEIu2TC34M/8XQgfwds1IvAsXs3HPabWYIBci62uQLjHfQC+oTRcWq2J7ZmYeW42sIdR8LxPt9i5dDxTzXc2sEYyTbIvJqwXZGLprGTZi/U2TMKRrZH1Zf2xubEoWxXuk4+HniLyRFadNwVPywoPtsaCSng5z2wLvGmlTkccOHToQ6+ubOnzMaJeXV9W58hDV7mLlPsE7TrzElIIJYV8L2tXMpEevF2ep9c5+/NXnPhd/8cEPxGv+yS/Ed918k2U1HVABz3NBB3iIyuPVXQ8kO4gp+lPXTzmh5vYGn2IZPxFDlCCuX8kUF9JWf64Zb8oCGlOFBoaCDEW366pX3YN7nPzoRQh2zTI7nq8ro3QzcC3AF78CqAyEgG5YcLzHCTwjyHdgeWLWos4qZ7ur66u6f1wLBYbsoCpQTM/OxImTpwQXE1DQHYMCkbLlCra14RnxVcx7LxJQckxv55JIaKVgyrPR0Q73Rowzf+1xoudZowvi3Ni+zqYLvA8+R1CvrlXGLhQnBZ1SJMomtFdd7OLyclx3w41x4dIlFQvnL1yIu+66Kz79mc9oJ+upG2+KF/3ET8bZS5fjsTNnNb+lQAEWBwq9fOFCDPf2xvTwUOwuL8bKhXOxeObxGIQlPTQYK0DJu7vx3Be+MH79N34jXvqyH/dIKbXOkpUwZ+csp7TH/5ibWhP+vgrKLXZvBmhtl2kSne1I6+tVDOboqv25dtPZlhW2IWEDO9ip2KpQKECRRGuzj8Y+9hpXEi9Iu0EAKagGVQSyd3hqZjq+60lPim88+ICQkcXlxZibm9NsFkOKG6+/Pn7rX/wLeR4QR4mVSC8xvyHZgvARF4lRxTehENdYhNcqLoI10dpP24vj4KjzAXprjIvwXCAPpUSR88evUhqgzaWALa9jb/HxFTND3jGN2CgZWfrta4yWxLM6v+poKZTyeS5ov0aD3DvPaFn8/o53NYmWdW2wjsU8Hh71urzRMSVagqJ0XflQ8CCSaOvmtclQqo5aM1r2XZJogXEq0XJBFxcWpIVlRluJxGxMi/3R12rHpQ7BnmY1+OQy0+Tm8AZI5Bg/ECRIgO5Q+2IdZ6LhEd1wki6Jjh2z6Hd5zSRB9qr29O7LLL/Ybjap9vaSIvhwKOr9iRFJghocjMWlZQWf6ZkZHRB+I2Ph/9qQYkyOUvXzyuii1vVRCEi/rGUEHc0rWGiAY4pUw3u7MTM56eUKuJVQxOQcUMWlyD2YMBhuZZE6JvEcUhjkBF6kDTJ94LASfLPqqtWG/djFpRcqCZX5HZW8RuO5wFvC77SELGJSQaxFxmg/3O0/l8/qoUOzsbq6kYl2UjMx0fc5qAX9pwlHO5lU5a3EAFNVwdt6aWQaS9vbrUR7R9x6043WHufmHmnigMayu+D7cQaBlKRjVC/YZR0r/tSstQJcMkGLuNJ+fw50homLnWzChJmlBTVVktbf6/uJsGWWbDfYmmFapuR0LPLbRUuY0jqxkYXUeB6p1MUYQYsFMskmKe7osSParqRZOVpWvIOxvNzc1BarETqCRisNUceIBteA5Ab7WNrAnd0YHB6NAwenQMtjZR1FwV4MDEN8dHWfUxslbqgdEFNYh6rAVKsERRjz53j1/HdWwoLgTg1GXFrZap6Zkl3xfIjHkMvkSba+YBRTdiwSN4QOe9dFBwxVPoJ6ff0b34j3ve/98cgjjyiZPPTQQxEL8zFy/Q0xNDUTu1pVOail9vN4r9NRseggTWn2lhdjmIJobSU6K8uxs7wYQyBjSFA6e/Fjz39+vOvXfz1e9rIfb5jh4u81m3tK+qX9jokA+Zm/+t7nYKPEsZn8SIhaAJAEqYJ4FcCfING2RxttMlQ70dYYpaDjSqbtTpkzQzxsCjtX1E33qwTT50RLbMaK9rrrr1eRQpIh9i2vLMXI8IhsbI8dPRJvesMb4+nf8zTFYWINMckxm+9l9yrp8PexSdxpDCqccJGgct6caOVjMEG8tV8yJMgh7BjTU7nUGy5gnWwLkhbvQX4Amkklz6S2V5mfovl6fu+GxCgiW5r5CDWsUWoVQObz+Hf6hnOf7vi1f9bxfr6cN1EpDAyKdUyiZXbR7mhJtHrRmWivhY6v7Wh5cxBktFQgEy0PNhd0eWlJG11qRkuiIQjYhrGn0dHqoezrjdnZmTh+4pjmNe4O3b/TdYKPE4RJwBwW9HMkPS4JHp4kWZIuN9WHqT9WV5ejv68TI6NDujBye0oCVCVavpZEzedJkN7P6kBUiXZyairXUG0rgdeF5ueXfpbP2x94W9+H6zc4NBzrG7CaLTkS6QlvUcT5SarBjB54idtIMWIPX3eUesb6vEiArodOljktzDpZYfb3u6ISA9xzyV2YfI2cBR0ttpU+GCQDmb/nZhJJaAhimgemGX5Wf+rc1EXVKqpyWOoSx8oIgiB56NBBEVu4T1NTJNplsTOpUBuv/MwZV8kJMoAXFGY2a586M2QYSzu7ce/nPhsf/PP3x2vu+IW47ZabpckOlnrzwCVRjrTH+/S8lsRruIpEW6YolUALZquE6Wq3mNYldmq+WmnWqJqNCbxdKJNJnqdmjt1icCoQaAqbS90LkrpqsYL3wmqE0fAeunN2crQIaL0Y4Yd2d4IS1HrGcxcuCsL71re+JbOA0mwD2XFfdoAzk0RoRmwS4JAM4dyE7aJm6BGT0zNx5Oix6B8EqenxCsM0by9nIXc91tfT1YJSefxgkqPYm1mUMMse7WdMZH06hhp03uW6pq5Wz4bJapb41fo9Q+6sqpRhfn+fuArM3CBu0TRcvjIf7//AB+LOu+8WdE6BvLO0pAQ6fvRoTB88FMvAksOjMuN40tOepmIF6BeEijn/3vp6DO7vxsHRkfiruz8UFx/6ZuyvLseY4MLdWN/djmc95zmCRV/24z9hvgewce5MdqtYida+y5aBGTJGdaCBQDnINKzfemaL4d7dmdzMYqUhtjFQGzZu/7kNGX/7n72IpN0lKxnneIZCq3wS2uOx7rwWtrlXCtL5Ehfpalm7N7+4YCZxNkBbyHkmJuKnX/7yeOUrX+lNa7lijvtnlzUnXV4/MW2NXeW5Fo9ES0FuuSm8AK8GlYVmLvUY0uKCXu/1ToewsmG03aRtaouoVMsPhCzqbBkyNnE2iY05ehQZKuU+JthmUaT5dteCtJCBhu9TclhYx6WjLXkPs4pKtEDH+PTysPG9r020Je95Iui4qggCgZYKjNnrmAtE8CDRYlhRM1rIUJqfaiG2pQvaGCOWLsL14Zg9MKMH2CSDPplecLG1Qw/d3QAAIABJREFUMaOvT2b2fOSG8fM039rZVQKsTrIqQ3R6nc62jMm5MLymulB8/4KoqMyqo1WBkTNIddXyWR5tHFCKVcz/J7FTuXFt+DNfT4FQEh8SLfMuVe6a4aH9NOPNK6V65BEshygZ0ntBN4lXMNoA3sLuaKnQ6Gj5LacSwpu2g1SHlFksfXJVDOyx4o/v7+RRA/+CSTT3kOTKswv/ex5AwZid6GUZQssZqg5YVcgFnwMLklx58GZmZpxogTGdZpqO7moySJdhWqztuvZo8tiDuRF98anPfjY+8IH3xWvuuCNuu/Vm+//uM+u3xtWv2dpbXwWlRgc6sMzG+cUFjGuIrr9pkzhbn6vvdBWc3AqW9bNqXZpeQ37zprPQ/TZRqq5X8zFndvwcza2KfJfSFc1bk5sgkiIuNQkZQ4YC2YARiZHJ44+fjocfeliJ1kxXYHRbZBY0KGiznG8SInNw6kiyApw6Pjmtj4yakJbh6QuJzVwBJwKzoTFyAeL19hOT2OzdLV1tEtSA90aAjtm9PDwc119/vZ6X0pzz3rFh1DVJtrtniV1yIvcQZIhmAI4CzcGxk8fi/MWFuPvDH47f+7f/Tp3VNs9qdmP7G+tx4223xd/9+/9rPOUHfigeOn1GUPuhY8fUQZ0+c1aFyeLcXIz298b04EDcdPRI/OG/+Vfx+H1fiZ7N9ZiSh3MnljY34pnPfna89a1vU0fLvfA9t6WliVDsccX21cWNnl/tF+6uzauyrQCK9lYpnZvUd7e7Un2NoOTuissG5s3kW1/vM+3DXR+tIEkrutYLaLrdlndALRu5qhhFAdDHKlCPdET66euJ6enpOH/mcdsmpsxri2URvb3x5Cc/Od79z/95TE1OKf7L7jP3OUOGKs4MEQyrWjAnIP1KtAUdk2i1/SyXCcA2VpJtJVr1IZkwxepPFQzJluJAvy1cT81segjkOS2Xvib+NbrabkcLIlg+8k0BlLLBJtlyXV75lrdpkgSEKe/Za5yhqqNtQ8ftjva/V6KlC6GjpdKmayOxyFZNM5hezVNrvZSDAnraMbnHyI4R0wsMKKqzzc/XAR0c9ByoOkwxF4E31lc0Q+BX/Rt/5iLx3vhYbGEupKqvZN0W0UgkniQ66cBl4Kw/8xHomkNUHbGgPDoCuTHxf/YlttfcMMy6ZtYwMTpqqc9Af4wMDjXQsYwPBgZicx87PFswElQ9o93quuaw9FmuUH7AtNShlWy1kFtet05K6njE4oOc5iBhfaKhFFsU2iBAG4RIk7Xx55qEwXWs80GirW4FD1kSLZ2DvEvzejddYwb6IoE0Mw8tVrA0hGC8urkdO31D8Ym/+nS8/wPvizuqo81EW4LzxjZREGaJyxMVSPMABaCEdNvBqc1C1vW7ilLVhUHbXUQTswSXOhC2mc/d7886P28bubYjUfDJbyQtpVaOeW6pv1Npl0E9QV1dgH1gCR44IGHByNYefp85fVozRe6n3am6zNUihlVQrOtOIMZpTJ69fQOSvWBaIQs7Qcn4zfaqm5QsrZmV9mrko0UCQ5Z/VZKVY1c6kME6xspwYmRYBMebb7pJidZdjQtPClRPpn02xR1LqRkFGiMpCku6n8WVVSXa6QMH45HHHo8Pf+Sj8fDD34rZmVldr0cfeSQunT8fF86c0eu9/XkviKGDh+K+hx7Wc8MqQPbJAjdrTri1GatzV6KzvhZPv+Xm+Nqn743tucuxvTgfo71s5xqOxc31+NHbb4+3/Opb46UvfZkKEEPbNntg7MI11yYykqykSO5q/T7Eprgqzyr+KCm2rRBTC95i0Dtrdp/nilvt7rhJqk+QaPVT0+/gqgSsn5/knyye+D7iTaTM0WcERcqAXoOLbRMZDx4+GJdOn46e0RH7wwPF565ZOCC/+e7fjKc99Smax5clL9fg2kQLt8AJtq9JtBr08J7F9XFxp33H7NXF0CjX8UGSKw27Cod0grO/Od4DaW8qr/OC7Lu8E3sJuEA0EaqSsSU+jhfI1uw5UMhuXW9yVOUOfe3Pv+0dHclE0I1zEfsHYhAP3vHJxrCioOP2jFYd5d8wo22Tof5boOOa0ZJoy+uYRMvhpOsETlXbnjg+7D3eGJAxzD9uJtsy6CaBBQjuq2vr0gDyxukc+Tcv0mZbBZWLh92b62t6YErz2U6U1dEWI69tVCEW88CAgD8G7EUkaF9wfnZB2UWGKrlLVW6DcrxJDXCu9OLRgXXNrFayCG26sMQHuYrYstxgZtL8nzRhwB+UjTgFH2vpALBwQ7TxFh93a6bUixVYm30ygVb3QaDk53punsFSbkRmUYoRu8+uXR+8J0o27rx6RXRh1k0xg9UfAZXgyExN8GMRhBo5TrcDbB/YkpDwUGLWsRn98bF7Px1/9r7/4kR7682yRZS9HUbwWSwIvhQaYNKH9Zh+AIuZeFVSrSCXD5UZh9kZV2cgeD+JLdd2C/m1TvJXe193uxJgRW+uqetnEnI3yYoMphm+X3+NOPj6WkHH9ePZ5V5T6ROcSLILi8tKQkh7Hv3WI3Hl8mUVpibe9ZuUt7HVcAR8bZOElDK+0h7yEbMK7BjRitIIQJ5kNSKs49rgU/fS/AZQGK8ZdBcbtqXMv5NoRwUf+7XccMP1covjmef/Euy0XzrJfy6cfG6VpDqhOT3PwRC7cnv64tylS/GJe/8q7rrnI/HwA9+Mp/9Pf0tjo4OzB+IbX/9aPPS1r6nCGh0aioPHT8QqBChkTpOT0QuxhyJleVmr8yj+j87OxEhnP647MBtfvfeTcflbD8XWwpwSLe9nbW8nflQd7VvjxS96qRIXhasNK/xsCUemOBIyQdFEVysSROzp/ne7zEq5xWr1KKvoN2bsdM+P7VGqv2on2Gszdzvh1s9T+ZJcGhfhXZc7xcjkqhRS0e7Q9DyAQJJsBoc17ycfYFLB3HRxfl7nA4ITSZZYIlnj9k7c8Quvjp/5mZ9RbAQNhAXM/cTrWJt/UjFBfBCVjGRLV5umLBouagucU57W5PX3xfAAaGCupEx3wXLh8njE4xAKRbHWKU6Tze8xUrKOaTJysYAL5DKZSaeo5HBwD4f64M10WeJ13X1G3aTpegMdA3eQaGUWjnZybLxJtLwhLigvjscf1rFmRUCruc2Gm/T/lwwF4xh3KLqoaw0rsGD0A4fJQ/od97NY2Xor+QRTWY4ybOfhHIhN1moBI62viwjE6xZ8SdUP7JvbhXjzXCAOAT+3jPBr/lpdrL4u6dsFG9dBZUbF98f9qrpcvoY/EzgqMJaWtqDpIm1pLtHjSrDpJvGPRpPcgpDlA42fMxaVjsiePw4NxwbkjzQ44HUwp0XL5u7G8yL7fNYM1dCpgiqL4vfQ/JXUJ60BdUjTK5SgL+F9ru1LJimHjBVbJcz5m5JsPcAkWiwYuQYkWjpabPAIbPU1qk7TOCNRUUNSbbg0uzi+z9rWTuz0jsTHPvVX8V/+7L3x6le/Km677RZB6izY1gwU/SFEopIsiMzth4DvXRV6dY/Nayk3nvKrTXlQFQQKdikhshdqBstMUPXACWivSuTa6KcuzWSs5lcZaeQnZCPXQhTU3QtVoahn1dmuoFstKs/nF3hteXVN2tdz585rPR5JFktBVlLuJOEEOHp6akbfz+c8NcpZ8fOqRsbGBB0rDgwMxshY7qKFiQ4fgflw6ttVuOR1UKLVWAWdY85mk+Soe4wz1H4njo1NaPE79+LkyRMiSK6trogWV8HOxhfeeqR6JjXHnOvxmWk1B8yQuZIXLl+OT336M3H2/KU4fuKUIGBWaz768MPxiY9/LPpgme7sCCH6+z/3yjhw8y2xP4yccTLOnL8QZ86dj9NnzwrRYaR18sjBODo5EQPbW/HZe/4yvv7pewNy1NQQ0sCN2IpOPOu5z4m3ve1t8aIXvthyGc3oXZRJ903QlfWed2JrH6Z4EsyevRSijaJ0jSls2ZrGaM0Rab5Wicaz3Oa8tTgA33bcWp9Ql2fyS6PFvTbR1qhNKFIrCfPsSMqFlGmL7WygdbC1R7wMXQ51ufUKgtPamows+H8b62vxrB99Zrz5zW+2wcjAoPfgimHUEcwvdyh1uF76XomWeOZRU85qU6tciXaon3FbiHFcfuf2LE6/87RerW5WREOtGnWpYqi467nQOLwltFznz4ieZ+8jIq66SKmGzKiLx0FNov35t72z44sTmulABoBpPDw+qUDOwwRspMANpDnK1gQLpalWPCDOVVnfJu+xBSAJGYiHSockyE1mJyRVzyZ+xysrOoxi22a1K9bxznZMTIwrEHAjCQToMflFgkTETcDla+gqORCra2tiAiN1YUYLcw0/VElGZJ5hDa5gYuzqNtDwDknjprnq6IhNI1JawvfnAjLn5cLVWkDNX+jo2WWZBKmaDfN1JPeS8ZRmFriTr+Hf7BjSicHhAf1s6U1lEDGgSlrBG1kPc1I0tdrHOexVbOlBLBeavTSTz7kcM9rariI2byvR1hJxL82mC0EmA3nMK6Uaa8CapWELCQyWCxnsGOX7V6YgzIcL+m0fsBJ1o7nl+pFc565caRIt3a0SLe8zvXDb9nwmE/k6Gjr2dpAi3aAbXtvcjr6RqfjoJ++N9773P8er73h13HqrE600i9T7dGjakuKCidcNIayKjUq07UClhybh3kqgpX9tB0STmfw668FKakvuFy2ovrWRpaQSDVzensYl6Sq7bF4zxvWMkQ3dY66RzmYEcTTYeztebMECCTTUdLZ0eptbmnEBz4sM9fDDMXfpsshtNaYROSjJcVwnAivPWI1BuC9iGwPfgnSNjIhANDI6bjkPrwcPz5TytGVelWgFHdvKtuEAVOIdoAje2YuJ9MJ+0nfdGBtr7IZeT1epXj0D1jZaRkZw00ILDOjxut7Z1Wva3N2Pi3Pz8fUHvxnvfd/74+vfuD9OnDipgvX+r30t9pHy0V3QwayuxMTBQ/EP/vGrYvqG62N+c0uFyZe/el9cujIvWRDnbnVpMUbpkvZ3o7O6HL1rq7Fw+tHYn7siGQnd6VZPxLOf97x4x9vfES984YsU71zEU8gmKiNbIvutF2yMe5hnzZ6N17nqjmGcezS+avagXp1QlSxbHa3/fnXS1rnUIf72tOuZqnkc1VDw9WpIKPaHhhSnVJRnwcvzwpersRoYiI3V9RgcG4/ttdUYmZ6SWcUSiACkWemDI3ZWlmN0ZkYvAaXHqRMn43d+53eaveIrq6vaNWaOzYaY7vIhZ9f15raKAYqpkvoIOs695sxeiV3wMiBB9eFzDEqXfvFC5LL4UG6UDp15LfHEDP0qrhvZZGs85ntoZ6hydGsQMHYzizfTNcQpmNqFlL3Udfn/tze9taMAJHP3jh4o9k+yvacPiIhuSe7T0OdNOqBqI8kp8Y2gs8ptOLr4g5rZeO5rs3tu2MyBWa2UU9UUhlSX5hdiY2lJDz8sNMtIUoRfZuzZQUnewUVMP17NDJjncgO0+sjuQtL71p4aOapYqtMETFxJWm4+zSaYhKO0S7P4ATmzqzVLlpLl7lA3lg0xq/0z6khX8L32iLdhnAY2zWq9tFy1/UWEMG02GhKMqw0wOTeQZAejESy/6KxhnG7vyjEJBip+wWIeMxdKqFRwb0LdmDX00hHp/RoisWtPFk9phC8rQWl+3XEqKIhkhbzKsw5+CTYX0WbX9yr/zsN5/NjRWFxYlPXf4UOHdP8XV5ZjndfW6qD1/vhZztr+WbXPN2Usmh3COt7ciq29TnzxK1+JP/iDP4hffsMbJJSX6wzIgtwsy6c0CSOtNXdUr+1O3M1okb26ycFBsBuruhWso1d13eXgVHpXwX/6km6U6y749udIlCpWa46bSZYZk+03EeH32AFJHbQlIYLvKbqUZA0daxkDe2WjJ5bX1mNhcSnWNzbi/Llz8fijj8XClbnY29oS90HbbQaHbBaSSVCaQ7kZ5fOMIYlWi+2rmx1FCz81rTmolsJD8puYsGYebgH3Lt2ACExo1XmuJSnKZR5aBp4oxvjQYIx2emJUZjW9wVahleVFFdj8na1GFJp0uIxeODvIQdBfAjHSua9s7sbM0WOx09sXZ6/Mxf2PPBqfuPfe+PIXvxT7LIXf2owxOv/NjZi7eFGFIpu+KCBGZ2dje3Q4VumaYG9LMpLoHWe4J+LEyWOxsbwQP/L0p6mjnX/0kdhdnI8+No7BkYiI7/uBH4zf/pe/FbfffnsaquBVztpD8znckjp+1YYnnbtW0XVVjGh1paWDbc9rK5bx0THJJDQRCTF/KK6ErGSlyNcvJdb29rWkBbbJVOUJbhOH/L9ZMNT3qY675rj1ejzz7SadYrNDjINhLKVF6s7f/Zvvjmc843stsQRZUzPFnm84AfZrhx8gVQK/s5vd6/jvJFst9FDMMlw8QLxiZR4yH+1/9vlxPPIiCiV+xSxGVr3S4suCl/9faF2tTKX5KfOdtGtVI5jnnJ/T39lTYves+Nste5uO9h+97dc6VQlpabhmf0PNsmekPkWyYIZBwhVTS11IT4wOM/jPvYvyuh3w7trE2amoYSrPzM56DpJBE3YwjOON5WXpZQVHqKvyTIMqXjMdnGBS51dbObwRg4AOM5g5KYWqTem5Se1kS7VfbMNmflqaShFMkpPanNW0DEhto+FFgg/CZvVBSYd34Ib0oSqvlcwrkVairb9f+3ldI4JOJtnqCJoNEn0cHHSGho7pLp2I0nOTB2BgUGQVzAmQdQg63tnzQniVYt6LKeIWMCos5SRueZOKyTjtFXnlz8qh0gaa1hLk6vb84PbY5rFx4AILx1h7R9V7QYQEFzR0JFpmcJVoF7DfJDAkcYHgWquuavKkGWpuIpLaNB1/nGgRtnfii1/+SvzBf3KiPXrsWKDb5jxU8i9Iui32bOagFdTq/rVgpEqPVdXq/lRnlteFB1aFZW7ukOQsKzVBRypCHPw4tO1Eq04li1QbORimL+iLwCFbOUhlkg3Z7crbRDy3Q/NOELo60UYsraypMwPZIdGezkS7g65bjllsrzKbk/NTRDd1WZkgeJZ9fjpygRqdmhJZCCMbnD5ATJhlak91svRBg7SHuCdiasKJ1oQYw6cazWTgH+NMdzoxJuOUvrj+5IlYXlqMna0NFVqKL3RVwJLDw0axeszyR89OrBqdOhBbPf2xP9gbf/Lnd8Vf3PMRucVBIjx55FBMDfTH4w/eH9/4whfj3LceTm35qORQrHKbvO5kbOo5HopRmgsMP7CBHRyI8fGxGOjviVNHD8Xx6cn44B//YXz+A++PWF+LKS0s6cTKzm58/w/8YPzWb/1WPPv2Z5koI2i1T89Bw0rPJFsFhzKky/9r6/Cr/n5tAd9GVNIP18m85dpUOmw/AN0ut715TQWg1k5eTaaSZre+V8pWaqmBpiD53POty2e5OnK/HSd7N1QuXLWONB2f+DvJ55de+0vx4he/SMiEE+2ONbR7O/bIV+MA0bNXOceGFawetGkFidZxk7zRVWmQaNkKJS1tzmtpyPglAixFafqw831YCtDcCa23tCFO+5efta4m3qRBz4P79ne8/zqTb3W0dd9qVWjPq97B9h67V4C5l1YJ1xfmFkh9CNpk/1owwIPHCxbbS4SoXJUm6Jiq0FmLwLi2salEi6kD5tLC+ll9tOlEu760FPsJy8rLOOUrcqiByJROSNKa8TCnc4eSFHMAzakIaIYDyjNXnrBccEHfHuy74zJuTpWjjlhetLaMk3+wrrHnpk6kMI/5WbntgvolsRjPKros4wrsV3Ws+UAVfq8D2rJ6rIPdhd18XcsCkdToQT/kqAHDI0qArmApiuhekfdsbO/IMF2r8lgiTmeaxvyuPn1gqspSAklY2PBIN6kKToEtmrKNSrYmBCX70ypUJ5MM/mhV7TzkRCv/6v29OH7sWCwtLEi4zrzWHe2K9jlK+J46Yc+nwRlaFBDpR5OJqQ1S1dE60X7hS19+wkTbQEKJlHhe6g1PMhMQmzY5hMa/ncBk1O7VWbVSsYk9iXLogeztFZED9i//3dB8ri6jqJGdpGVxTZBKKE8PYgYunRv9fDG1XJnDvOf6JYKBfEGLCXhtumcp+YC5zigkO1rIScDxWAqSaOloL164EGcee1wdLcTD8oJVBZ6Fqu+12e9ix+aaQhItJCsWrFeipaOFAEWsoKOWVWY+CzwvIivS0bKzFt/uZJ5WojVSEVpBt7uyGtOjo2L+33rTDTofnT3D25qv1d5W2fTtW44WzKBXord/KPqGx+LBx87Ef/nQndGDpeTkVHz+y19WbImdLUlzerY2orO+EVdwe7p0KbbWN+PUzbfGi1/xivie258ZHW0K2pHudm5+IRnMyyJaDg30xsr8lVg8dyYWz56Oufvvj77d7Rje3Ys1lgtMTDaJ9vZnPdNGM8mO5zkQ3K/u1R1t2XQ+EQL2RBm3vs45zAmgG1/MRG7+XhBpJUSNZRwnFNWSP9D+/72dlAfVD89E6S65mywrTjnRdgsExl9X/Wr+f/fnAjvX667tPC972cviNf/7P9FLAxHl8+LeJFtXWtfc5EWiJbGC3kn5rtdlWF4OZOi28zkBaOenuVg13NtNtN4qJyc1YjBrQnMkJeQgUbn25rLi3OQVdMLO7Wl0zH2MbtLzvxJwu6EqqVrPz/3KWztIQ2ifSUpe5hwxMj4ek7MHBCXvOqs60aYnsnB6HoScz9JFyJ1FQuLuTYIFS1c5PTPdLIvmhSjRLizG6uJit6P9/3h78zDJ96q+/3R3VVdXVXdX79Ozz90XLqCCEH+/iMujiInGLSgQ1J9oMMkvyfMzUZYIKmCMT9hNjEkUNTHAA0SNMYq4i4iALBe4XO5+79zZeqb3rrWru6t+vt7nnKqa4WL8x8x9+umZnrndVZ/v5/N5n/M+7/M+4bGbHmaAosusnZJk07kwgj5JLvgjXboZwalulAbtQSFTU81oQ0DDwQ1Tfwdub5b3eys+D8DWgVbZLIp850bcAQcg43KhlWTE6zez5tx8o61BGe0k0BIckJGP/ny1Mw2A1hXHXDrZ7kOkpgkTscZGtBjZ1ABoGdGkea3Z0O4R7zCIGB6VMYxRtGmHc1dTIaqNHLNTvdg/VN2J9hJrMRwzlz7ElAK4YPl/YB94noxgo70EgF09dsxLB/WGtWXB6EBL8HAj0CZ1Q+asloeoOZPRusL6QBnte977HqeOT6CKpYne6U9F1DGJiBecGcVgiMAI0GYA4RG6X2iDPtAIUrIf1hW61DDRCsTEmIiU9ecwl1BtP/rbs14WVTPtnxSgALROKzKfdkwuNzcCrZuYuHAuqWONsQQMKdMwCzSBttVWjZb6F0KoyxcuCmgR+ITPiX62Lq1BUAV7420oHoS40lMGKAG0UMcE35nRUppQcB1RPaCq4IQecLI+gl19LQJl2K6wUAVoxzodq8Vg97OnTtne7rZ1qdHGHs9ZoGQ+vCbobur1MGKFUtnaB3378Cc+ZW/+2f+gNaiuHrfmzo5NUxM87Fp1zGz7yiXbZ/Td0aHowYPuoZVnavbMr/gK2+G+UBCO3sJbRghUqTPWG3s6e831NZueLNhYq2F1/Hv3dq0KbY5PdLsdQPtme95XfqXWgb3FWcDC1AN5B9oBXSwGyP88GHc3glaj4DoKYqMB/LDE4YFispIJqAO6OMDVI6fra7gKPKGTVL/ybFQZaThQDeolAbpJOw+AxFOSoUbjhhrxcNyfl3/UFSKFcd/uvPNOe/Ob3ySdCMJFQJb6tpKgsC6URWuX6TjMPHawHXi5hZucJ2Iwn16jVVtPtChKxKk2Kw8c1XalOcGemJE8omlIHwNfItev+NQeT0q0HhkIxzJJM0FyYEdKhDKRu5FCTgHs2P/zilf3icSxL0Mo5PWevqjj2sKiNwvrFi5Iru0ONC6MkhotsyAduII3rwfnDWhrXmyxaLM1gHZ68DBRB+/t7Nre1rb8LtWyMvBGjfpcRMmiIAW0voGhM0XVHUEteHatdeD3LjEYUHTOnsbEEJlyuyAhsFTBhQaB83XtWBfQCFhCOehOSmQ3AbbSNgC0PZuY9Iw6Kc4bgVauNTcMDs++UAUOEhe5k5AfGM88idIAOQEsAqroqxUQpeH/hF+UCbSijveZSOF1U1EtqNz0TYff3w+pT8QpjDPEwOsXvIRBn2wYWHhNdvj1gcBDe4DAhp40r0Vl1u5m6b6OXmrtq0ZLhtButmxlZWUAtKKEJDj0Qe0JtGk1mXaACbTuizzMaMng7/3MZwW0P/KKV2iGKmMZc6rJ4LlISOSXvZuD+IJnRjvotR3QRHHFBbNyY0abQCsP3jj0ozVa+cgGy5JikxwKwGtKCllrxoUbQKt1AGij7lRC3SsGw2u2o+1EXk9DjORnEqCFCANwNFSg3pDDESK0yxcv2db6hh1i6kDwEW9PJYZQ4GdG61NmHGgVeDMLGDFeraYaLUBLXV0ZLW1uk5MR0DBrdNLfjwG07gqlYCsm2ShIjkHaVfrC8Q0O28/TJ4/b9uaG7bdbXnML60/+n6QePTBRsVH7e7xUtXf8yrvs1G23WWVh0R67dNkWV1ZEOc+WS3b+8/fbA/d+0h741L129dJF7VGUpuyAU7fdbls9N3qZKFVsafmY2t82Cf57PZudnVFZ5ezxY/a8Z3+Zvf+/v8ce+vM/N2u3rBZahr1u1579XKeOyWiTGuU0qdbMe9dZC/enMDPwFDOd6YdU5SjI5t69PmXMcxz7Ny+OQaY5zFz5l6lXGVDOOWPaOUzdY+KuYoMP/l1ms2lqMUopxwsKYm8AtAn4AmJ9hFd5ZIoS3UYP+MLCgv38f/5PNjdXs263Y/td6rMOtCoDhqkEWERwLeUxZY5QHacYysteriFRD2209Tj742vs9DSsJT2/0M8BtOBTzLvOtc6y2cAeM0tF+Yjimen7IdYc73u5K8ql7K9si8r3o3X5gVe/pq/MjMwqDixEcqlcten/dxQxAAAgAElEQVRaTdQkf4ZW1sSEqNmo7jkGV+2WaLL8i7oVv+eQ8gHQkunOzNauA1omc+zu4Ay1rchPYqgcZu14p2flzfVOl+blzYWg+YUoDxWQZY4QXm+SivuDJrvS9wja2Ke0MFHDaVJMyJN2TjovF0sRfz6InvdhuZWfT5NRRjpVvA5oRwFHNbqRzCoPTNZ0pdxGYJbqxATaqE9l7UFDjRk4EKCr6C3ceA6jtwyqpbPv9nsJtOQ98siVT6oDXtL8UsoeAW7Uu4eD3BNIJZAKgY4D7VDCPmCLxqildMUs5PvOi8aFa/7seL/HT6zaDrRcs2HLS0sC2u3duo1FT6YyueyBG3iVxhCBoI7dV9TNxbNGy/slo33v+977VwKtMvB0ew8gEMjFAdLfRXDh9Zi40K47aGGaMGIagC5A1DF1cjJKPW+n3DjQuk/Tw3nEYjGBNgM+z6ajRqtsDgFUBB5BJafCeVCjjak96mdE0clMX+jqXk+uWXuNhjJa5qqS0a6vXR0ArShZAg7ZKHobik9UCepf9LmP3wNo6T64EWh5DpOo62OUoko9gG6sGa097BtZq4a7k19CLuaqErh32jZbKWs61bkzp62+w32wL00CHynS0zmCzYihHCjur1zbsAcfO28/94u/bMunz9g9z3q2NRiQguCl07FyYdyuPv6YPXb/ffbY5+631u6OSlgwc4gGF0+dsq/4xm+w8tycTYwXbXt71za3dhR4EIDTVbG3s23HF+cEtO/4mbfa5/7sz6xAny/GMNi9lssC2re+lRrt8/S8xWLBBHQPBl7tGcg5+xXZ7KCxxM+mY+/1n0ez2C8A3FjnrPcOSNzB5kVD4T7aCX5512TWSpIln7Qo93mfvTtGDbrSBpORhsKq3NcC6Hjdo7XOzByUsEi05Gr2/Mw+edtb32LPePrT1FHCR4Iw/bTyIhYg0utLi+JwqAC/p2ToQRdr7TQxwZkC9Zj/7CK0MNlQrlhUFiuHKMRp4+MS6zoNncmEJxzqd44Rny4OdUxKb2res36m9dwyN1TZo0Cb2bvW/2Wv/Fd9Mk7RbVLv9qUsRuRAnRZnKHkDUTNhzqDMLTwi56FwiARi8aBUNxzUaic8oy0U5XXMtB3Rs0SV3a6cgrDhYrKDpu7Ib3LYWpH12qQvvYbmoJlAy+siFx1EgqEa9kCATY9yjGK5t8x4H5tfpFLWYWShcTQu7vF5oDFfs1Cw/c6+bkoN0YjqJACVFMfE5BBor4vocvON9lhmJBhfYw0FtBllDnU0g4xWwwRi1mI5s1pNqEB0NiGqUDXagyMJoQBbB1rviZeFHtGWMroUBbgLFGIyajQ5b1XWhEGjDzbWYKqF0yl61olOYxyEQ+thvhzq27xodJkyV5g9c9Sz1ROrsgBsNZrKaBGzUKPtFUq62ABaqWzjsKQ5QV4M6pBgoxP89E0HBDEUNZYbqWMy2qSOBZ7BToyKoVIBkSrNQU6R5vdfBGgVrETrl7IjVMNBPwO0Erd5NBNZtXtBu3NOtvkMRVGZXQ8Ps2e0AK0cwTQaEaMHH7bhc21DSU1rGTQlgrgAWhTngC2KbEwryGi3Njft0pMXbP3KVUMMJXtP1MkI1uiRlXOT96uPAi2BMqAti71Syapzc4OMFuYLoKWvnpaOVNCqf1xexgzuKEXrxWQwSd4b63FwAm3LatWKVPVnTp207Y116zQbeo30ulL6SdoYxo2aF59Z34987OP2S+98t9lk2T790EN+fqdndRfgGtfcuGZ27So2Z1ZDwIXgRmeka/Mrx+w5X/XVdsdzvtzmV1dVo/3cfZ+3S5fXdM9xQdTru6qVjx/u293nzth9H/2wPfjRj9r+2hUrM9WnNmvr9bp92XOfY29/29vseV/5PHfviuBaE7FyVFtkQllm0l0RgfVTgWx+LUsLXwCyKaMKFX2WJSJaHATv0t/k/TKghdMMxicjZZAskB1RGw8U8yPZrY6qUwqDNp/rAoQoueRd6G2gDkS07cjzvY3nQcFe/apX2gu+4eut024OPI45Ospm0dAE0KYIStmszlaUKWNGOXe63Oui5MK5EVhGwCMAVzucA60MKwJo3R8i+2jj/tPd7XqJdDQbUPXhjKX7jnPIsBvNSnZRrMplMfEoZ5lrLV76L36kj80ZKjvvL2J+Y0k12iL+wFOVwQguhA9kFKliVR0GL94R+bcemubGTgpE3EBiwmZmZq1cqehNcTGB9pgWaIrL/r4yT/7fBFVRxDKP3x98LTMOFlROTogNGI0XAqN0OtKzCPaCz2plCEtHmtXJnpUx8zqILtmIAa7KxFFGRnbe6bgiOoGWMCCpX0WL0Lc3qI7zUORh+eJRqQtarstoJRWPTH4cxbG/dhqjB1ktX4ua+EG0djjQHmheKG0+EkMxREBKT5924u4nAbwC2kP1+/mBj6x2FGwHYqCR1p8RSp1F1HzUER9az+IZXDAUQ3GznjhxQsPGmS187Ngx9cvtNpp2JFW7U6IOKCEAEu3swJ4ZYQIttF/aTdLQfqPqOGu0CbKD0oH3+wxnx6ZAJB5YZpcepLswKsMKZ5SH6nIZEYyPaWYqQjp+cWmJspYy2hkQL2WIP4gShQeFmdHCmGTw6MPinSLmWzqFfD11LEpsYHAAY0H5IoCW9i6EcP3+AGg5Y1jdOdCu2WFnX33ZnDMuIFFz1KUCaCWWewrqmIwWoEV1nNQx565crehike5ANVA3auG9UMOkRunToLw8IzCPYIQabWdn2xZmpzUO8uZzp62+vWtdUccuhCyX6DnvKrtiODyOb1OVivqD6Zf9uV/4RSvNztns8oqEUOPlirQgtelpmxzr26WHH7ILDz5gGxcv0nxvpWm8mt0E4eanP8NaE+O208byccwB3MZlwcjPIyOvTk3a+uULVthv2/RY3+oXLtjB5oZNUhIiyC1M2LP+FhntW+2rv+qrtGdHgVaCsxEwvA6U1GmBYnuYxf51M1oFfNHuleUZqYBH66z0kAtkho5So2Us4EU95bB7kXXKojUy2kw+rhNTjTDe7G+nxiOAjOhBwBWUNpOVxHrQc9tpy0+B4I8/v/zl/9C+64Xfbq2WA61YNAJU0cahv4mwktJIKo45X4yn9HON2Mkdt3RuolNCc37RiYTnA3cG9/qNQJti2myZy4DXyzkOtmrpUXeKCxH9l5v4HHX3fbzrCNC614K5V0ImWt/xj/9Z/8SpkypEY3m1ub2tCR00pyujLZXdmjEst7zBmQjdPXE5LL0jN4sAsKFi0+ha/Y8RLxBhYiChiDdM/3EK2kV52sHpCYrXo2qv8Xhvp1O/w0G8fN1nO7oS+oDaqXpbUyHr9oBeB4pZlb0jIxukbkPT+j7zD3Gi4sDC39MuxPeSPaNbG/IKRLvydS5QNR67Gb2oFRXRUa6FluCGaDE3tLcHDSfajEamPANaFXJTOthpqcMVxy/aKUwsaLsKIAJwqV/xJg45TPLA9ayW1gRk8cpoRYGVB9N6tEYhYHMV99GA1ssINCn2NGFQ3VYONH5RJrWsS1qKWwQG19u3uZjGU2r6Hw+6+4a/8dbWZvTRrmgT7rZa1lGN2eehphqW90w2w+WftRO5Wz1FRouY6sGHH7Ff+uVfsv/3n/5Tu+fpTzfMLKQViIAsAzRlUpkJJM81ohhM1yUOuhrUw+BC/09Qfi71H14kiH80BSey2WzhScEFr8MnrHhwKLo2bA6pnxPhc6s7tvvB1nOOjFZtOKLGoml+kNV6ho+AB3WmREtm1tIs4r7aFpguRRaB6pj2no2r16xHX3sMrFBUHtR9+ghnWOCZC3+P+5m39xQrFWW0OMeNF2GCwlAhglrvg/dRfNRl5QGbZihhOuGCxMggUCT3ezY3jd1h0W6/9axtXd20+dqs6D+CbIaGeAbLHne3IC5dSlG/9F9/xW572j02f+y4Xd7csv5kybYaTavNzdvS/Lzqv/d/4i/s93/zf9ojn7/fxVCoovsmJoQReZXjx6wthqsgE53Z2rxKXgQQBBy098C54A51uL1lH/3d37EyPZ8b6zqDB8UJu+n22+xd73qX+mhbtK8dO2bXzp83Y/qZVPehNs5e89iXmuQDwxZ78LDdVr0dKv6AOyoubJIDmDdee5f1mJ3VHcY9C/0OmOG+VIppYXIK299XEpBCvaHIaUj1Zm/uoH1nYO/oXSO6hW9o6RntC+cIDUYW+qEYXG/pD+CmKLA+EyqxkKmScPG1v/t3vtH+0Q/+gNPrfdP9oPsGI6Kw2RVDpLsOkIQK99GA3DtogmTsk+cmy13cVWTE8g9w9GevZulJ9d4IlEkKed2JMXwvn1hGDztBoU9ack2LT5YLcll7O+1R804YLaGN3j9j3/vKHxXmElEsHztmX/7cv2XVmWmBLhktLT7qmw0zCt50RkiyTaR18tAtCDVJISy99E3JTqiBQm+FcMqVtnQ79RWdAmQ+s/RAG9fpK+cJWXRk/2lqnx67g6eJQ0gBe8UU7GRpNv1S+oo4pitTViLy6R6oXYDaD68dUDoqeh1KtShEn9FPy8vn4uJn65J3dnMgogotkU0SFwxinJGLPC50dxP27xEB33AzjqLuSKSo2nRkNgDmJNlN0hswDjmvl6gpvrf3EiNko6+VuobHO5HEeX0ZQc2I8UJSJh6RhgVZUlrxmX/DxZ/rkECl9Tl0QWC+L15DBnyKThUVMazBbK5kttHo2vbWls3V5uR1vN2oW4e+bN3qrrilLsk+SKDNDSzgCltJfg9N3mi1rV8oDID2H/+Tf2J3P+1pipwpX1wnJkkRQwRwgrZsrwmDjnwcToqNmthH9pCtWiNBlXqTNXqLLN77yQfD65Ni1n7n7Q0HaKv1R2PIoF2HQOtKSQdagSyUcVrKhcm513J91bk0CAQ1vQeLu6jTwm5sITbc2xN1jBhqe31DF/RECK5Uo0bwFKPr4goeBKq6gInU+UxrWbU6AFrae3je0Mbpl6DeQkSTYlx8drILHOMik0vYUCAH7VY4OrDKZFHM2NPvvsOefOy8LBKr5ZItzs1p1OXW1rZtbu/Ixm/p2IrWErvE1/3kv7Z6p2uT0zN2dXfPeoWi1fcPbHp6RrXo9u6OHTJIod206mTRWvU9GeTQkoOb1NzxE/bcr/86olErl6tW32uqq4JATR0YGih+aLedOW1nlhbsoU983P7dT77BDq6umbU7Nj8/Z42jrp297VZ773vfa9/wDd+gPXDq1Cm7evWqTU1OaUu5+9ZwIEaKZJRMEFTHmsHyuC0h3u1NnwXLPjmg1uve6pwbPN75e9HzDFKhV/rKFTcL2d8XMLH3c0pYlqYGNdy8r0ZVzzk+ciCKihbNMF0ZmleM3HfyMYrZwCPBZ2xNPaeBgUnUVNWiVXZnvK/5mq+2V73yh53vOeqpTptsjcRv3D1qH02HOx9+o2ECsWYCu6inSvkeAWuOgYS1dKcAL3WQlMnfWZk/wkrHDLRGSl5Q3cP0ScTnPeyZyapkFPxUJoODPtnQbXh3xnCkYXo3j33vq17bl9nzUc/O3nTOvu9l329T1aK12kdWKU/YdssjSCmJixS1U9WGtNnMh0X5r1Qy6k3F1xKgQlxpBwc+Vos/I0ggKul2DxU9Zhbh/Lr3NY0aH3iWFf1Occl03dXcX4Wa/7ngo9/QenIKoXl9CkA8wILtUEB11D1Qja/V69tepyPQV2YwOi0iaHJdswponB5TICDgGtdoLrUYjUyuuQE/B383GvXo3yhzz1kQWb+L9g0p6XwmbyqOk1Ylw+X3ZNPjUyX1OUNbojhmPJqM+uVzXFAGAMWtdYuM2X92fM1HDjhYjlKlaQsHPZSm8Wm9BrUeRhWwHgJB9tABMv2u+7qGoEjTLSYm7MzpU2rnqtf37NjKinUwLGm1DPM1zBKhaQCZrNG64tRbu3h1CbRuct8XdcjzK1aq9tCjj9o7fvEd9oP/6B/ZnXfdJaBNy7gBbT8CtFlnzvqsWJd0RwoPaAlWFLFkTOxCpQHFntZswbBwfgaSvHCcEj0sMYir81Vi8IXWnpA4JFXn8UyG6uthv3RSyQMbuIFoy6u1mjkcLT4ALXVaZvXiDMXFjA7i2tpV27q2Ll9xnYHQIhDZ62wPLCeHrSjKJgJoqdGSMZHRMnREJROsRiuAiWsnlBWEAjMFiJ7Zel+49yd6x4AYJxgV6wloCX6fdsct9siDjwgkYZ8WF+a13lDHBMX4Lpenq6rtf+Lee+2Nb3mbbdebVqhUbYIPBgsUSzY7W5MLVGdv12YLE1Zfv2pTvN7uvrWaDbNiyRZWjtnqzbfY3c99rvVU5irZtfVN/ayt7R0FatxJu9sbtnttzapjfVutVuyzf/SHNgmz02wpCdg76NjJm87Ze97zHnvBC16gc3T8+HHb3t4RjUxG672U1Ky9zAagwgiRyQESmnSEy1THR3zyAZCmi1JavAK8PE/YQehX9sX8bE13BEPt+ZVAm4mPgGCkburXzpCq9iw0WnpiktiwpsszJruIXt1Ba0TMRJAznltEDoLUaPEZ/DlscrP9ReBZmNCafMkzn2lve8sbtc5KtBDUxr2Tvf6uaIcZBSyduVO9FSMjGf+7K5l3OiByDZvOUC+rL5f3nIPjQ0wpvwjuu2C+NK2Mnx93PCweE4GUZET/uhsp+fnwYhBBVFDz8YaH9W5fs0Ef7ff96Ov6RNUYO1P3On32jA8QYMIFtY6FhUHKLdu1uOikrpoYs3JBOtyQ92cxPUY68eAP3JqNzZE+wSnzrjebtr6+oY23v9/R08uDmMpKXTyR6abrimhJtZcANtSE3DTDfUSpv4aB96FHy9NTJTu+vKQPxCX7raaiZgZYb7U7dnl9w65cW1df5hEURcw/5PKCgvON5zUtNsVoDya1aBezXj+8OTca65Qq41FaIf++d8jaOTXrv7wGh75GEWuxaNPlsn9U/PNstWpTbMCJcWt0u6L2qSvhBkTdk5YXBQfjEzL8dv/UbHnKQ+YN9FmPHNSJw7LQRdv0MUMFlkQH8nuEcwicxDywCTXE3qNuSgAcdFTkzkj0baE2pxrGzTedk+sPSnNUx9RqtxtNW281RH3nIclgQpL5tD+LPUfA5weOhGLfGu22fFYfefxx+8Vf+kX7hy9/ud1+xx0DoB1QtZGxetU3/IQzow11uvBvBGxc3p++yMOaf9aNWS8OtdTw0E00wY/6GIe4ju8rQ4egPnXJBRAz6YQ2heyldNj0AEsWhIBTMgo44ISIKUfcKcvojwmEZA4v79+ugJY9ANByIcMikNFCHUMxyhlKE6M8o6UuN+oMJWOF6C/k+wLGAG05LBhxhkLXwCWMtkMliQiolJEpMHPv7MkQS6bxycBkX8YbAG3fFmZndC5vPnvGrly4oMCYP5NZUI6ixsc6wWLwQYD1+JNP2h9+8IP2pc9+jk1MVWzxxEnrMrQ9ztOl8+et32lbe3PDPvMXH7Vrly5KZKXJVgSJY+M2NbdgxcVFa6syNmGNRks+zgRNgCLq59pM1TYuXbCK9eyuUyftw+//LRtnDRsNAe3uwb4dP3NKFqBf93Vfp4uVjBMamj0Ble7zrAvSqbBvUNyzvtSA2y3qlQX9PP5dZkM8N4A2AZh15d8AtJRjYCrYG0tz81YtlzU8IeuE2nM5ezdYlrxvRkF24Ow0WvZKQdRIgOsCVi/FZJAohkYe3OhZnAMaBVu/yQJUwwvez0Io9Pf37ezZM/YLP/8f5QqGgnumWg1thweiuRaeeWb/q3ceIGxSUKe+ZcRT7kYnAAQspZegD7erYBf3NDlKCWBpi3RVNZgkB7yJwtBjXoCNKxt7EBbUAVZmMZEQ5H2vslcmYSNCqRt1OWMv/uHX9NWaE6n0lWvX1IZDLxpUMrSx4vCc4BCtFqKJikQUgGM4Q0U9iijH+0PHpPLj387NzSvSdONyN49mqsja2lVrNFBH1gfm775RXG6NuwwpPMCinkplb65Kc/4+FGg87JiOwWJgIn7QaVtvv22LtVk7d/KknT5+XGbgB+2WGpkZnlA/7Nn5K1ft0fPnbXN3z2SahrgjwJYsV+891IRpX6jIS+pp9xEeqJ5HhEW8j5SsJ4052DwZAWGDFr2q2QWchfaJsb5VpqYEsIArIDvDh4DWe8KAVF2sAtqGbe9xmXS9x5ChzNQrIhLN8WKDzCuEQRkAOM5n5ubrz+B3xoyhIAVs2Zh8UFPjITX3O66olSPUoR3s06p16Io/2UcWbbY6bbfefLNtb22qxWdxYUHq4829XTugnsT5Vf0jVMdSVTvQcjEn9a7GcqmO+8rcAdpCuWKPnT8voP3+H/gBu+322wc1WtY+h0KkvWc6W6mnlienyTPQm55pIQ5xsw1/LihHPduND4Gd7wdRouoBdmBCwOFWnd7brf7omNeaGa0G9EWNTorQmKupQOcpgNbVlE5ZAcA+eCHEGVob6ln4RY+LgmdsHKrjBFp6vdeurNn5xx6/rr0HoFXY8VcArQLIuJgQQ40CLWwK2QKaDJU6EFNBb9KdQBYbLXXJSvgQi+GIRZ2H3qGcdZawdpyctDtuvck21tZtbsaBVyKX6NnnmVN/JqikR/hPPvQh+/BHP6rM9GiiYAurJzRgoHPEBJiOXcZYYr9jR/U9a25tWG+/Y1vr1zRjtjy/IEesbqFoc2fO2L5hrFKydntfNozEQoAZ2pOFuVk7sThvi+WSzVjffuHNb7Iis641X/XQOhN9O37mtP3qr/6qgDYz0VJpSiwTGTKtRjADM9MOtIz05BdDQhqNXZuamlRAwZ2YZzGBNmdts3a8Jr7Ov4WlUGltcsqOLS/bIw89JPDR3grVc4LVCAbGER/t0hiaVQw8AHR3eIkQFsap2qhDjaQECk1jvvVAQj36w6J0oKEqmJbExKy8Q2dnpu1n//3b7aZzZ6y+u6eZxKypDE76tD4Wvc83eue928UHIZDgKEsO5zABbZSfAFp+hgwwZFw0FkDL56CONXDFSxsOtF6ukl/D4aECUZyfSMikLlYC4ndjGipwzmETxbbp7A+1OJm4JOCOvfwNb+xfW9/QAzp+8oSdv3BRVokLS0v6EFrzLNQrS2TuFx+LwGSO7kFHAhsJR6LYj9o4HY8QY7BQRHNEegm0RHWbm1sCCKI0RA+0+bhU0/vsOKwoF/2yn5INoasiXXyiheSBAN6a0nKgKBnqGEPxQ2p1/SM7feyYnVhZtoosDMd0qMmcFNlOVuzK5rY9ev5JO3/5itVRitFyQ/8wQAaFGFz+KHAO+6k8qxiN5kYXORvtnxJoNQ1oKlx+PCb0gcERQY2ZTRULNl0t20ylKpAFbAFfNgUHoL7vNoTNNpZ7dQULZObqNSPqU0tWiBs0TSMdaZwuolWJaF6HTJGZm3lk3yzZKA4/TE3SDFP8licn3a5vrG+do66MO9jcgCwfh919XZJsWqYNcXHecdttsmBs7tVFHbeaLRkD7O63w5nlSJs52zoIrBJoucm9p86DBvYk7zGpY7IbgPb7XvYyu+XWWwW06a96I9A6bcwWc6BF1MO/9VGMPQGzFNNx+Piz94WmkUgI86S+pvXDX7errX2ohV9O7vnK3lRGi8Iz7OVEZclw5cjGCt7H+sWA1o07aPkJ7+8E2qCjgWD3hB1zZiMm+FCjxYKRlqO1y1fsycefUEbLs5EYaphy6HyOZrQphLsRaKdmZgZexwm0TMYan3Dgz5GWOfRdrFfUqxxovXXPVbKITI6s0DswPI+p0T7zaXd5jbbbVe1Roihm5nZ97COBBNn0bqNh//Wd77QPf+xjdnHtqoRNmFWMl8o2s7CkTLJTr9tRq2kFZjQzPxbxFtTxfscmyxWr1OZs5tiqdTlLMzVbWFi0ThuXL/953FUwdnvbm3bYrKvWe+uxFfv9//LLAgKsLJgy1Ogf2MmzZ+w3fuM37PnPf76AkGe5vLxiXSxRW23VaLkfNa6T1jQNtmcyVcmaDSYFXQ+0DsZeo+WscT8m0PJ1vg8ZLWdrpjRlZ0+ftk9/+tODsobEPCHkSROZ0QzrC6jjGx2joujuw+eDawvr3Mxq/fuNAK1TQtcJovhSDvhAq8N9nRPN+Mw++1evfoX93W98gQIH7hzuVe587nIC/DTcyRZ49gHnCYxxIPagXp9jcEOKEyWcC6GgdDgaTsDQeObbTogRVPAXupC0/NTEKDJa6sMII2Xr6AYV2esuPwbYCQlPh0CrZRip1w6m93z3j/5kn3oCh392bk7RMVEqv5+pzSlbISKgKO0Nv04faBNMlazd7Vw3ezVrA87dx2Dt8XEJFJgLmTUIqU53d21nZ0+bkwwHylERbNRn+V7lqZKy2epUWa4zYhlD8Qr1NlGkb4lRSLTJdZXmMzKJaPlov2NXzj8hyvjE8pLNT0/b3HTV5memRcl2aYEpTVvrqK8D++Cjj9ml9XU7pE+Lh4w6GgpisNmGij0BIh6wUCfZVzqSzd64sXNzD6LG2MHQ0A7Mfvk4JeE1AB4sD3u6PKV2BcAWoK3Suyipuinz1gXb6djm9q5t7OxYo+2TTRCw8HeKOhWRupvVcDOQNTj9kxmdK7pzwMO4NvvM9LRNQ/0HqzCot+DfWGTs1KEo4267I+cnLnOiQibNLM7Niwq85dw521zfsL2dHVtZWlZgdW1j03rRHuVBkpvdk63zzKnvSXks0wQyxp4L1wgsqKu32zY9v2DnL14U0H7P936v3XTzzQLabIwfrLvoY+/BHq3RqrUrvuaBDlGpZ+MyHSBgEKXsakj+X+o5DiIo6oh4HThlfMLB9gK+vi+tRrIylF+2R70KHHquEFcfazhL5SF256+kj71uxb5WBj0yZcn9aCcGSlyeNRmt2zEe2vYefr27oo4B253NLdU/FZ2r/cGndam9Y6StK4lAyRGDOqZEQI02hwqwbgQOAJKqZtGaoYxWbITvqfQvVyuGZoP6WmaNdgoxUIj/7rr9djv/yKNqQaJWT8YD0FAmgHXJFkgAACAASURBVFlqHxxYGf/1yUn7td/4DVvb2LA77rnHurBC5YoVK9M2v7KqjHa2XLZeq2WXHnlI1HFze1vA2ey0rd5q21ipZCtnb7Kv/dZvtbGpijyUr66t2169aSQe1P+gDedrM3bl8UetuX7NnnX7bfaOt7xZYigcl6enK7bdbdnKieP267/+6xJDkUCwZxjRB1On1iSZG8XUr6zNh09vq1kX4I5mtNwHZLcAKusGqPI1ym8+LL1szd1dfc9qESbgVvvkJz+pNZXNIS2ReJyHK12e9+vozPCrFxU8ApAJoAr7w9HOGRrXqXgAmYKfHL4+TDRuBFtl2PKcL4ndVJtPu+30ertl3/nCb7dXveJH1I3QpVvAzGamq5pbixAuBYbequjDXbK9R2IvMENuf2g8XHtCdkuCd4AwMO5vtQcF0MIuoO4GaNUFE0Cb40m5uwhsh0DLHo3Wu1D962famDUwqRk92zcA7UAs9ZJXva5PfxrhyKUrl0UbEx3PLyyql5aG9OxBkpG4Y7rAGGWe6COidk3l8Uu8NDnlUzo0gLquwwJ1LAvGyHrZjPU6Pqzb2jwsuuTu0erhYNt3oC0WFeVgjsEhdT9W5+CxAJS/qmi/rsCpMkXGisp433Y31608MW6rS4t28+lTtlib0cxCopaxiaJ1x4pWKE/b5u6uffrzD9jD55+0fTKx6rQyW9pHVBuE6opeM9HIUavFKzm0BdcxNF8MaK+naYe+qIOBBr5b4qL3vrCZpI6p0ULhEeRwedPGEb7GZHiIRMhocQXyKUzRmqFh6a6wU7acY/DGC9ZqM2+yGIby3gOrZxROQTAJ0PdcelwIgB9CJT1v/hvDoetAQKtae7vjwrbwGZ2aKIg6vuXsWdve3NTs4dVjq5ric21z00e7Re2bZ8IF688betozTdYXY3syQJ4Fh4fAot5u29LxVXvi4kV7xzveYS/97u+2m26+xVrtli6hFJEIbEPFLrCKubpcYoCTLpWRmpADwVAMpaAnqGIpRIMGlSJRrQBOb2ngdfQUS2BE+YTWpwHQhpl51HQAj3H27khbhFTHGtnl4iLW2k+cU+sAcJqeOxNRkAGDBr+rNrsvP1hAidY59htBLGYh9Z0d6zZb1sdvVhlAX4Y0AzHMSI/u4HIm09dwikm19QB0xXLZVc69I1noed3ZBWW5NqyTfMkJ0MOWTkF2GMk4ddyzSnFc1nkMO7jp1KptrG3a/AxnlFnRbV2EsGlFLmoMVibHrd4+sP/08z9vVzY2JIaaYGwfnuZTFY3tI3E4d+qUMe/285/8hD32eXeF0pQwtfWVFaCiPq6snrCjwqRVylVloNMzswIYfe73rFWvW3l8zOYnC/Z/P+Pp9jNveJ01Ll20koxwzI5KBVtYWbFf+7VfkxgKkIdFOH36jF4HNDFltGyzGWW2qFszJo69nkDLumdpja/xe2Y3J9AmABOosjf293bt6ffcY5/99KfFOJIAdegYiXGFfq+kQcWwLc23vN9pQ3WI6xSG8j+vsWYNUoFXBqYZOES74w2XX7QHeeAqTKAGve9JGc96dn7eGvU9+8q//X/Zz/77n7H9Tkd3AkHm7MyM9BzMGfdA2QWQHmz7WXOfhoLq6BIncb7DphdRJkCLWRKvl04MwFDDccClGFqvspGYIVMbJUCrtglltG6teIRlqYJBWBsPEl0Q5V0QtIbJ1IW7KUodiXFZItJZ+vYfemWfCMUfKirVA5uEgpmbM2zOhP7QwrwgarlcfKIig0JGyk9NMy4qvg8/QIPM073o8FDRWA2rM2pymEV3Ora317Dd3abV9xoylVY0Qs+Y+PCeahsL87XoJeXiDXcnDX5mKkpfNUhAX7U8FqnnikpF/tazrWtrVi5M2MJM1U6trohC5mDTPjE7U7OdRlMtTNR9yGY/cd/96sljMPRWvYl7h7//8OQdCJsUxbvYe+Djd91uG/4h/59R6bcy1+iv40JyJibt2RwMWQcK8mSx0Ghk4lBsusQ4ENCFRHrQWFyszaYuHlTU1OnkRTsivxdikYWH4EmGC6rheoewDl8EpzIdQDBSmlQ2XZud0YXgc0Jd6OKH1anczkHXmu2mLP+ITJWdMsFlqmLLtTk7Rhni4MCuXb1qK8sr1mo3RR2jjpUyGmMTWq8KE1KcYmuW9T4JVdod2YDieMQeJHtvdTu2eHzFtv5SXfqWt7zVXvIPXmp33n23TFDUNqNB07QMZF3Te63ddSq6oqFuR2vsoWqPLsKhOCmGWUDXueTfD1y56C0BMu4QdeyONsoGot8vGgS0VlBhUihr3BeH9NDGNDmKHsMj0Wucn6kp6uJTCkDlNqOZrTHRRmDL/gg1vGbGutcxDAzBC+tEWYaImmEO165c0UeHqTeUWyLTkHyEnzdZGox2c5WwG8BnRgsgV2drBn0MU+Jfj2wo+qgH7T0ZiAQjxXPg4ncBnfc48jOgYGkSQk9BWeQZd99uD37288q2p8sVUaOq61FDnyxaHRFReBH/3H/+z/bYkxdtY2dPWTaAODZTtT73iEpdBZurVm2y37dNjDroO0X9q4lDBbEPxdq8lY+fsf5kWaxMbX5OvcfTs7NWm190gdvBocb4bV+6aLccW7bP/MkfWf3Jx6zYO7DDLvXeWZtbXLDf+/0/sK/6qq9W9wLrQqKStDF7EOET61mrzcp7emlxyeqMCAWwo6WHf0eZBoYvv8bhIhFhD/iAk+FwAjLXycKY3XTmjD366KOhJ+DucGMWt0EV3xJndWhVm1N3cqxjtl/69KrsosgarYOvPL21rz2jdTVyzK0dTWrTwlE/OaZZDejocGqL7zEzXbH3ve+9Oo+0KRHQuwbnQOUqz2jdDx0jHu4KT/RcMzLOPFiob54ViZoGwFAbZ/+3pUHQhB6xM0Xr09esfYsrIOVQn6ue40cn6KkORTwJGaU7kgawJE0wMvDmDHTo7U6GdWQU4CgUKNB56Y/+hNp7cuFY+DIDBeYXfNB7AmsALSm3DllYddG+waZIE/cE2qQxFFHQF5dAS60EGqjdVt/azm5TgCugJTKAQlSNtm+H+x2brVZEJQIwUJejxW9+JouISwjgk0IezWsFyA4PrLW3I+XxbKVkJ1aWBLTVEtRk0eZmZ0OVhqLxwNb39uz+Rx+3Ry9essOJogujZG8XY9pG2nygDpLG+OsCbWazqo2myToF+PTgjkxKEVCojwEs3jsgS60T2litLwHyGHYQrSmDaTUVHJDR7svxKg9D+EQDDtRkI9sERfbHXWDkdcOYMRk1Bi5Dz2inbQ6ghcUoOtC6ow0i73HRuQBto92yvSa19gBaG7fZ0pQD7eKi6OS1tTW3YARot3esc9RTcAfQamMXJtSED9D6qEBqKRPWaHVUc663EZYUbWt71xqdti2eWB4C7UtfanfdfY8DbRGg9YAvKVmJiAZmIA5u3ho2HADvV8qwDzvFSDAkMrqPMYXSEEDto7qXopvaLAyLB4C8ZoCWYJXXQf8foxYdTPm3tMDxjHzUSBqjULrhAiNQoEeVC0MZrurjnuEOpigpNosWH43JY7SYnwkyW4CWbIjs4Orly7Z+5bJ6STWzM1uMgpZHHSyDGNgIBRWMu/P+XM2eBmhnasoYobs9+GYerZtJODVMMODe55qAguCw5CyUmJAw2E86HrUpZ5xLbH56xp5+1+32uU9/1vrUSKGCUYIywq7rvaEyzikWVTL47d/5gLzXKzMLVpmZsXqnZbPzNet0O64z6PWMgQzXLly09m5dzdyMzoNVwcCee3dmZdXmb7rD+qWy1Rt1m6qUbWtnWwrnickpBURXL6+pDr+3tma3ri7b/X/+p9a9dsWq4z3bb9etWK1YbXHRPvC7v2tf+7VfZ41mW6+VshvZLGsI21OpVgQeBKzr167a0tKShqooCAkFLfVXgDZrsukbnSKp7ItNyzGMYCbGelL0PwbljnAvlPARt4dB70hLj4Jp3+NiuMK03yd2SXfvHR2RSar3O3tkoyVGep3QfbhifjhEQMG3/n3cKSEKzMQsqeUsocFG/sp//S+2tLRozUZdtpYHUUKEQUug5a4HZJmsxEvW+WAEYs/bQvWaCWCVbPXFZnEGKK1wHjSBjqSjMBnzbN1UAIYkgRY2LcsqEyiP0YyoNxdGy+9N1+a4ERL7BPaT1+ReEN4vPVoDz2EDYy973U/1eZCqTcmDdNyqNHQvLApoE1QFrKTWkXprbJ7civyQDSNxryvkBoKY4wU8JdDWG7Zbb9vuTl3uQcpoc5IPEfdhN8zFi5LSE3WjwKTYD01Mw38Xw3NaCEKhKmqNS4Q3zQHFFGDcbKowbsvzNWW1eKvSEM9gah540m27zZZduLZhDzz+hD25tq5GeB6OG1pkjuOIJLpTTehef8tf1wkNgib3umsQMgMFsH8tFcdR+h6Yq/hPc/MCMrzadNXmqJGh/uVgqgbo0RpAiwhmp9lQywxAS29qTrrRa1Ok5r3OXtj37PUQIw+f1x71YX8nEgmMj6t1gChzrjZjFQEtFItb+AnIDrxm2j4EaJtWbzZEAylrsnGbniwNgJaMdm3tiiwYGy0H2mY3RG3dfQGAA63bTcqCkLo8GS0G7sVJMQ+jQLt69oRt7u4oo33RS15id971NNvd3RPQZttMOsdwNmQEAU1EpMqz482PZLRa97TwVB3De/Nk7Rb2bgp0NCarb5MsZNR18XyWEIo9qBqQO9h4xoy3cF/CmMMDrE6djSGb1UjQcCKTghjvYfUJelCatU5ec6qOB11J6ivMwe9DoFWPeAgNAdq1S5fs2uVLAloCGgIGfk1WKtJluIsTz5Ph6gAjtoq8RlceK6OlVQuREEYMEXjrXgjP2VGg5TUDtFyG7BUJ6DT03e8D3Q/jY9au7+mZw3h86V232AMPPm7jRz0FldTpK2XsFtsezIW6+urmpv3Ku95l9UbLugd92cQ2Oy2bX1q0fcR5UPhcsliS7u6RChkljE6z6X20Y33VzudOnLTKibNWmJnVZKlypSxHIinbVUsu2GH3SHt4qn9kq9Wy/e773m1X7v+MFfso7Fs2VZu12uKSvf93fsee//wXqMZL4E9rJECr5314KBoUoKX+eO3qmoAWpS2/SE44a9Ri0UNkTVbCUVqWQo0sVyvWLnrCeVYQKgm0GsmmJCUYFwV47kM+uJ9uBFpPVcOf2k0SXKyW3twJnGFZp+c9bPVJoPVvMyKeSgo6WiOdEYyhemn3GnaLb3/bW+1Zz/oy29rcUO80rZ4ZlDnt7T3oCbTKaIM6TqBV+yxtbuFFznN0ER2PH53NuNo2+3RiRJuPstlJF+ml1alKXpnRcmci2It7QwlRWl+C7XSd4MgX3Q03Aq1OdQodv/s1r+tnU20aMyTQ4nnsg+D9w+cRFZRZiOfmcKppuTAwcc9Nw4NisTTRfiSjReadGa3GeDURRe0po+VNEP3BkesePzpyoC0VdeFTm9Tg9sMDATPgDnVKDcxFLlyiBV0iAC3R8kx5ysaPDswOuwLYMydWbWWB3rOSvqf61xgcUCjadqNhO82OPXLhon3iM/dJYHEoisHfr/c/et0h1XfsygTaUUBNYPVpJUPqZhSQJaCB7gixXtZpU4HKoaFOoJFfUadNoKVGC9AqiwmnJIB2q94QHaurTHXcqMWwTlIBh6AmIs8jgFbvwYUGytLDflBAy89FQFabtapafLL1xo/zwSHq2b51Dvet3oI6du9qp46HQLu6uKgACaAlo02grRMUcIFiwUlNvjghVXiOy/Mm/3HRhjyHBNqNrR1ltOfuuNm2dnfsjW96s33Xi15sd9xxl/pHOYiD2mPI8hNovfbrgSIoN6xLDatTCbbsIzEAUaNRVqvpSd7Dh+NYH7qYbFYfiM/o8/MarbfzcMlgwQjI8Mx9BqYU1DDPsYdEK0fAmwbveowhKhKTMDoXWDVbAr0xHXZ6vhkoga6ArA+g5fDv7mzblYsXNSYugZb11S9qeZR5ovbMuQIMyWjZttInEPDgIcyoy9lZZZJ5JhBFURtE6CTxmr6Pi8aIU5L+Vx+2xuWFYCyHSGCT2u/Z/Oys3XPXLfa5ez+vWirlErJi3Qdu3SPWplqrSYvwhp/6KXv0zz9qlbO3qE4tdmNlyetyUPKI8xpNKzFfdq9uBRgF/o7eX1i1/pEVZmo2dfyk+mk3tzY0Fg+KmnoqVDxuUYRTc5WqnZyfs2PVsn3gfe+2tc992oowQUcHVqhW5TL1W7/92/Z3/s432fbOnryYi6UpUcfZYw7QkqmRMJDRLi8vW2OvrrsEYRB3AZ7U83NzAlrvsy2r7pj9tRI6QefH9Ckpc6eKAtpHH35E5bg0bsiM1s1y/ZeYtL8CaJM2ThY4SpFDJXFSxyMZbUiNw4hl+DOck0uP5YGfkv45X88yGr7WP/yKH7EXvvDva13m52oCWmrNrJcDLjXanoxZyB4zENUZNp/6liZHymjlWncYwIwl7ZFb9aplE80BWEYZlHPqGa32KUweXg6cdzoPAFyMRSI4p1ab7T3ScDBm78ip43T7yhp8anTEqAG2f/9fvqrPX8pMIuaXlsoVZbRslr8O0Kp2cEONFgARyATQoiBTjbbobRRsHgfaji5G1Wbh6bkcDvYFCAhAOHASx4QKNellHgLCE9FJQXuw3G7fB6XQs/5B1xZQRdLE36zb9NSk3XzmlJ1aPSYlL4efLFntFYWiXYPKPOzZ2ta2ffjjn7Qd1YQKos00IhDfY2hOScydKpNKN8AsP48Ca2b3o383+Puoj/mffX4rD10PRmKcIx/6PjnpgqhKZZDRJtCS0Xb7fWt0Omp7IKPlwuVy5D1J7SrZO3Sh167J+rVhcDbJeb7ZeC2xgXsXc1kCtMqma7P62VMAbThTuR+0iwEwAoA23mtGjZZL9osArS6ZyGhbXY/4VVsPoKUukjUTMqsh0E7aXtPrLhvbDrQ333mLMto3vvFNDrR33q3ADZZDAKeeQjeW0BQnPIQjKJNyGBtPRf6jkpAw7o+MlgAFsOX/8zmpPtSBtZxSx7wDrQIGKY49+JTBS7BEoo6ls3BBh8rl7PeokQt41bOegVvUxdKHVWreL6SOJ1Vj9mHlCbQEXwAtNqpcvjcCLeucGS2N/AAt60xpBjDSsAkZC4T1KKrMzGhnZ/V7hHYEn6pzDWwXXW3se8czIzJl6vzcL96+QQ0tPJ/7RzaDRet+R+f8GXffZQ987n4XSRFUR7ZXwD99YkLBFkDLfnvbv/t3du8nP21rj19waqZ3ZNMnjotV0VUOQ7azIxcoazS1Z8TWVcpWna5KSDiG//rJ0zZRnba1q5dVR4VWTb/w8lQF/xs7bLVtoTxlK9Upe+gTH7PGlQtWGe+p3NErlmzx2Kr95v/6X/Yt3/JtcpfCKhI9AcIoAiYCT3pESSYA2q2NdfkhI1Lj+TCblftyc3PTlhYXRR0nC0iWJsP9kcHpEu5Jk8L9MCagffzRx9xxamDc4B7lZLTXqY1VnxyhjkNjMpjJlXagDs1RxAoR1VNQx35svjh1zDp7iSa8bUPhnIwZ6uLv+q7vtB/6of9P+5RSFXc72TzrpWQt7jCAVu59snXwgI65zdyRmv/LIIKgbr2P1hkeHAjJPBNoM6OVNqLgdy7fQ9Sxslho4yF1nGUjOfWpK8PNfrj5M6NNoM2AJj8PxqQCtC6+mBJFh/Jucqo8ANqs0f5V1LEWI+hGorCMKFhM+lxz0zALMoFWYiio472GgJYLkX+PIo0an+g6el5ljsAUj6zDIpjq6mHIX3ZkNijPEADCTEF9gkdHNjNVsjFk3s26so+bTp+0s6dOes0xMid6WXEKkWFFf8x22x2793P3S4FMha8wVRHQooPmUtIINgldyHCHEWMC6Cjw5oKnAm3UJUoGjFAZYYc4avqf/p1ciLx3gJY2GdWqJYwho52wLq/pqCcFbgIt9WaeF8wDRvyqs4TbCTV1BE0q7MMgcJMEPeMRrKv8BLbhNc1kFTJaz6Z9GotYA4AaL2PabfY7VhfQekYLOPFvpouTtlSbMzJa5nNeXbtiy8poG5r9Cc1NLQywoh5CRoupCP8v9zLTWzikoo4nyGg7Yh/WmW3baduZW8/Z1l/W4f/tG99kL3rxS+xOgHavrv5k1T2lCg6QVW3ZSws5hk81YA0/T3p/mNWqDCPR0wgbAO0cNUgOIHuK21hK+Mhoae5XK5AMXLyHFqDlfVKfRT2tbJGDCpUaLUtiSwJoPet1X/Cs0Q6oY7k6xTU4UqMlk80aLdQxTA2XNhfYKHU8CrQ4PiEyIeBE2U8myGUtlXqYsXPGRoGWwBOgZX8dIh6LyT96rUGr57hFsly+t9dqY+BHzgjtHVm1MK4SD3v7WV9ytz3x6AWxOLAoqWXAiIGfxf5G5Mf4v/f+9/8ujcf8NAJLF0udOnPatvd2/FkwHWxr2x7+3P3W6+xbaaIgYBNzNjGmstPE9KzNnD5jvcmSbW6tW6UyZa1OS5Qjz4k6IPOaj9odm6HNbqxna488YBvnH7N+c88FmzZhq6dO2//8zd+0b/u277CLl65ITKX63T6AUZKYifdPpkbACkWq8sleXeDI76F9N69dk0kQzywdpo4w4QhrxtGMloDGS21tu/WWm+2Jxx73/lxqOZH0ALSMsbwxo3Xdo9docwBMqvKTOs42n8xM9eeRjDYZvQTaL0YdD41b3LxfmBxCKN333X177nO+3H7qp/519MK6WYyzg+EdPgK0BFkqK8fACu4LPxcTPuglWugSaKGOE2gBWMxN5BAlXwjYSnc4dIZqzBBDJXWsVlGC85iihT9Dgqz30Q6Bluc3aN8brPhwnvZADMWbVq/S4ZFNVao2v7ikcXlscKeNXXX8xcRQOaIpqePMaHO2YGa0UMeATQLtzm5dGQi/uMBRnu0zWFkzZDFR6Eu4hEkDhxaAgN7iAdEnBbWlebpE0uHVy6LJo7LXk0EFStbDdsvGjg7s+PKinTlx3JYXF9zqDWszJPFEQBTRe30ZlV+4smYf/8xndLGjVKO9IQ3YBV5xMY9xC49ktCNrPPhtFv6TKh7QC8z2DUqRXGY0oxXQyqHEVbi16YrAtlKactckjWIbt0PRFw60OwQuzZYoNgEtGa3iDc8gyGizvuh1RYaE+2D4cWV2Hp1mwMBljgsVQQnUHq8D6hgRiwMtUzGoUzjQ7jb3nDqOMgARYqVQtKXZmq0uLYsSRAy1vLzkGe3Oju3Um84QRC0EYwFcgWQRGHNFuQww5BDQxmcy2nq7ZeduJ6PdFtB+53e9SECLcjSBlvfiQykcbNWfGmIu70v1ArXEaTL0cOm+e2d7Fsv5Um07hkuz9qJHERVJtBYZwkAoQf+ot3QAul5tdws5LnAyWoIrDvw+Xs+0pukZeb+i/t2BO9tIKCMXNs+ieX7ez+sZ45G8Vr+wRptiKPc6Hoqh2o26onUuFX4BmAAyP4dzANBKZBNiLnmVE6ggPKJGO5LRcjdg+KFWphhrmS08qtHGqDyCJdXaR4IZCVcOD212atJ6+wz+KNsz77nDHrz/IV1mmrQV5wpmgJ+FDoF6LM5n/+3d77arV6/ZxpV174PEZvXUSbu2fk3rg7lNa69ujz/4kC7O6VJZ2gHujGKJlqFxm6zN295Y0Y64d3CQW5zXKEfoe1reOBOcHe3h6aqVjg5s78oFu/LIg9bdXldvOSzCqbPnlNF+x3e80B597AmbqdV8HBt90hMFqYipVVOjhRrFIY0aLd7fBIKMkOQ+3LhyxZaPHxd1TGsTxkFktFziKTbj3/PkoPZZp/12w2679RYBLeCMgjuBljuxS/tLipn8Nx49/m+ANu+CFDXdCLQphpJqOWni8FQebQ9KoL0xox065PXt1MkT9jM/83bVrxFEkf3zXuQFHbViKfoJVEe0RCoFjXkLqJzqQmCarTYwEwJagpXDnhTrRzzT66jj0RrteNDGvUFWS/CvjJYzFyyrex1DpIypdEfgzHMZbe/Jy9/V3GM29v2v/zcSQ+WYLxaOGu0o0I629wC0g5otYodQGcpOLqgep536OlwJtIihbsxoFW3TjrJXj0HRHlGT0QoUMJ9ut0UniEIWndRXZMjXKXgT3ZKNi5qCQpb/ZphBU+coFKxG31y3I+tFRnKdPHbMVpeXbX52RsIbLlMupqnqtGpcKFupdX7kE5+UDzKWBTwkLpuk07W44t+jh/ApEDYp2KcCWt9o1Io805FJAtmWQM9t1GiYB9BUo70BaH0e6rj1CtRpqcl1ZL+I8piNRUTN5eSN3phue8uQ+kAJnCL648L3YfdO+WWdWddw3wSyymhxBSqXfD6ugDam1FjBgbZLRl23vQb1dvLsvk3SHjQ+Yctzc7ZCjbbrNVqnjhsC2npr32vefQ+KpnDQEUXq9LbGyAloXW0MdcznDVymOh27/Z67bGNn23763/5be+ELv9Nuve0O29nZFXVMyMmecblQ+AgXvFUms0Pl5ZFhZRStQENproOtTy9yyl3tPTLQd6BlzJksSIM9c2MLN20AaNOgAvWjm6JjbOHG6EfjY5q+RJYGzZVAK8qrSyvDwcCFK4EWdieB1lvAHMTd0AFV5pECr6zRUvejvQfV8cbaFUugzbCKNj4oZrXbFCcV5MIWeaDgo/AAWmbQUqMtz87InYn1ZX9561swIAG2UhxHrzbiHp4BtLTWl8AuVaKMT+Nn9fvK9J5xzx32wH0PKLPhzAPUABDrwTnn49SZs2ozeuNb3mIf/uM/dm6bu6cwYTMry1a/ekXTeOYWFqy337Xm9m6MBnS2TJdkqegU4FTVrLaos8LzXlhdEa2r74fgi1F6UxU7wgCC57zfsYod2NbF83Z09bIVqmWxK+duunkAtA89/KiAVi4AMjLoqXfcE4wjW1pcUEY7Pz9vWxubujVOnjypzHb90iVbPnFCJiPdZlOWlwQk2Q+u1kip6F2sJmFZtz0AWt3j0b2RZ/2v8EDCzgAAIABJREFUAlo27aA9MWfmSsuXVdrwrM8/P0WN9n8HtOkT78Gmt/uM7hf2MgD7H//jz9nqsRWtDb3ZBCcALr+kbRgB2nzNEov2j8LUyD2L5dGNUJUWnzgPfi560ttQCtQKskcRRGIjLM2F12gJyjQbW9Sx08dUh7Bj9ODUy0rSfeHghR4mLB9TbzNqSpR9xGMvftVr+/yFRjRxeJQpTdjSyjGjVuvN6k7daGIHHL8UyK7a5OIRaESBPCMVRbYIGGj1GMNFZdqmqZcGLUDEolFpO7sCeYmnJPaY8Ekw4SUqBaQEQVM6sPwZoMWBiEPYjXmO1IK43EQBsGgAI5G49QWmfawK2y21+iwvzNvpEyfs9PFVK0NdHR6qrsLrbey7Uo3M8ImLl+3DH/+4gJY2lNmFRbUB0a9In9zm9pZNTvpAg9FfozVago3MZDPSyggTMRM/i3WXV6dBV3lkpvos2QLBwuSkRv2l37EUuZHRNomk6Bfd72qgAGIhNVAH7af6dQw2oA4u0wOpP12lR8Sp8YYYEFB/ZpB4tmeMjQlkyfxxyBEDMAmt69khmcy+RvP1VC/dbQG0dfWvka1oukilagszs7a6tKTLbe3KFVtYXJA6GeeiRsvFUGOIDsZ9vnGlBDXtQAtFw/pAifJBYFJv7xsDKdiLSyeOqbXo9W/4SXvxS/6B3XzzrcrQuODIatnoAr/wCYYmUmYbEapG0oX9IvsKZqaoZ4p4xvs9s+/YhwgAsChSvY4uMYbqvj57FRrZh2C4+EetLPR/s69RKMKcaLAu4owJa6BYjChdog/ofPqKMWyJ56YeVDJ9KPu0MgzqeGKMvnQXLHGh4HpE4KNngs3l5qao4AtPPGGPP/yQjPVzWo5cevb3Ne+VjID94YYl1It7olBVfpA6uWq1pSVltKi/yYQz6EwxYmoNvEfWnb3Yy7XZWdluXnjySavValpT9YyWJq29va1SAQD4Fc95ttpU6ru7+jPtHSpDjE8oEN5rNOXBzqzsX/rl/2L33Xefgje0GlgrzlDeqPp8Z5zk+odHdvXCRWvs7NpMdVr7fv9gX5frVLViM8urdjBVs93WvvV7TI8Zt4V5H+HIz2w2WhqoARNz7vhxq5WKdri3ZR/8wG9b/8pFmz1+zBrNhkxSEEO96EUvsQcefNhWT5yQ6xm90NRp2QM8P58FbWIYyGivXb4i4dTc3JzWQ0yXmcxFePaztB+2GLiyr3Xjsy7zft9mZ2aV/ZHRPuPp99iDn3/AOru7VpqZVhLCHuR8F5Alj2pIRsRQvBgCP5WKYkbwYGRjsFuDbJU/B9BqItXA1nXYypPj+HIiEJ/hiMAJBZYxizmxQv7ghwda87e//W127uwZZfu6A2E4NWLVZ4KrlVNiv6EYSvfjkU/90X3ob1SfuFN01kJ1TC0VgD2AaYjxj/JfRt8bqmNZk5KoAa7hzJesaN55fsadQua90XZIZpsAn8A6Cra671/y6h8T0AJaCbTQHgAttdpRoNXEjhuAVpdONDEPpMwjXo8as4St1syMgJZLR7XBblcUiUvgu/o36QTEBqEOmz6WmiBT9IPLZc1GIuLhNWdGltTVwLknhD+iLycLEkYhuuBQk8kCtDedOmFVDjnqZgawExgA8Bp/d2CXr63bJ+/7nK1tbIo+xsCebIHslovTPYVuUPXdoDDOPqrRSGuUOoaupgWECw7hQg5Blrm2DK/xOy66GGq6qhqtBr+HOXbz8ECg6kDbGFy0ykQ0JNkbzPmZGOYrCpShvCvzeGZDoCXz9ZYj1Rep0VYq6mWGOiar9vqw0yhcsMAp2VRjnx7ahrJa2jFwHgKgauWKLUwH0B4d2dpVgHZR1LEsAutN79dU9j7mQMvgcIQKIcdIoHWZPjZ6AG3bDsf6tnzyuID2da9/g73kJf/AbroZr2PqJV5jE3UcbJkDrFPHAixqrGEq7kHQQVwG0d4QLEB6HSuoVGvUUwBtrBdXi6bW4AktxaTb74nmp54dkbki/ELBGspAI5uVH7K3MXiPtk+MSqBVJh4ZbdZoeUWjQLvHuMdooidT5YxhevHk44/bpfNPiFqEOQA8xDyMT0RPIn7hKIV9fGLubA0VYY/QS720bFO4u1EfVEZAacJNUaQ4DgcyPhMUswYESgsL8zZXq9m1tTUZ44tik93mmPVaTXUGEFh/2Zd+iUw1Gnt7try0GIYdPlsYgwIRduPjmrP7rne/2y5evGh33H6HrGDp5+3SfzlmakfDoWzt4iU7/8hjOisA7+7ejurR88sLyma6Y5NWO3GTNbsUQHrWbtYlwCSj9Ok9h1atTNvYUc8Wpqdtf2/Hdtcu2p//7vvN2g2rTJettbtrX/P859t/e+c77ZnP/FK1HIn2nV9QoIcNIwEs2Rlnm6AHARDK+yuXLuucqdWnXtdexfKUn5+6Fk3E6nYFulkHZO1qszUBLfNybzp3VgFKh4ED01X9fJ4HvuOwZDcCbVLH/6eAlqAlgVbJpFwDHZzYa/QWv+lNb7Tbb7tVeoJ0+kvATdXxaB8tXQWch/EeQr6CGxaN3L1SHR8e6r72zgwHWpKmpI6p6wO03kXg5TDNAVed1rNZN3fxtkAp/gW03q/LGSFrJjhWTViBqjM2mWimEG0AtOLEcYISh1+whaXl64DWHaJ8QkjWbIlUmM7yVwEtcnu+JxslgZYHz6ZhcyFQ8F5BaD6M5H2qPdE1mSYbU5NBoi4JAGFbhl2XgDZabVLFltmYZx70z3oGpobPuMyxaDxx7Jjdeu6MLc9Ma1GVeUpYdKT+YQBwa69hDz/+hN173/3yPT6E/uOiK00pe+T9SFxxY0ob6S0PPoFWNcCoi+aGkCpWsxVpjyKL8U3jysxDXapkTWS0bsNYkWMOQCtvYgICRkTRY9g9kLjMM1rvf/RedN/U/JIqTzNVsxfYjUq4KCU8CQpVFHz0QQLuZNILtZqAFkWwj2uD0Z2wbs/XjBqtgLa5pwHOcv+hxjo5ZYtkNEtLCmjWrl0NoB3JaHnWSPnHPKPFsAJHLB6bass8D4wY6EnEX7TdUSSJavfY6ZPW+ku67Cde9/oB0CJCgY4HaLOzTzNdE2ij1pk6gFQqKgKnBzMaz1ljp7WdTvP+Y0RiDrTUZqlSk4k7XRrqZKkY3QnJa50++xLQAmgHZv0IdGQwwc/0r/P3cr/xrn89s6zRktGOAq1rEr4QaKVEJ/hpttQyAtCS0QK0KGVZZ8RCMEeztTllCvzi53De2NMEB2RbukjwNp+etvnlFZumc4BBGDGwAkpc7T1RetAaRAtUmsisrCxrLbAN5GekYT5zcRllR+CLavieu++2xt6OPfzgg3by5AlndjQoHLe5cb3OqXJVpYRf/OVftj/4gz+wo6MD29ne0rhGEgECapTJ5cmS7W3v2Fxl2q5duqwezzIg3+9Zt93QXTZ/9lYrzCxbqwt7NGHN+o5KDJw9EgOeCdT8PqpjZvFyIR/t230f/CMrVUv6Pv29PfuWl77U/s1P/7Q973lfbe2Oj2UjSeEZYjML9Tw9x+Syovfx9nsSQF26cFH7a3V11ba2tvSsF+bndS9yt6F3ASxpcZodyWhZk8xoyyWmAlUF2jxPghz8rLE8JNhAsHkd26bIz0u1EmuHavhvMqNNoFV5MYCWl6GzraBs0n7yJ99gX/LMZ8iWkXXi7whMnP27vo+W10yfuQLPAMoE2ix9AXoykhgBWqrb1GgPYaNCQMeh5TUQcKMNAQvStIJ+bjd3QZjrrZFe9PESiFoiKf3hWx6Ba9LHPsEqCzRmoo75AkDrGS2XwoQtLq98AdBmRquxa6KwHGhdXemCCF3cORJrnNpaS5c4G3cG2kkNstC/+4pcAUwpYuVCxOAAomCyL8YeuYGF+gijoR4woo4EQPM9qNMO2lFGfq7X0qKIzcIgIqAOSqRCJrS0YLeeOWPnVpZd5SoZubdXALQIVcic1ja27MN/8XG7jAF+YVImFmS01HEr1WnVRAZRywjgJphmMTyjylHnEKd1J6TEVjZ15BSTWzM60HIhojoGZPnAMUeXONQQPra9Q20csjia5aEOASU32XAZfM6SdGWst/r4lCDPmhDscGXrNQuIc5rLmECWj8W5OWXUAC2Bi0/3YegCKlpqtABtXRmtgFZTL0xCEuq7x5eXdaqvXF2zxaVhRgtgIvzBnIT8L+cHA7SayKQ2saKG2VN/TKBtArTjZqtnTslI/yd+4nVSHd9y6+1Se5LREvXqPUZWm0Cr9YvMHIperWVcjpP03vrezCDJ286cWkuQVSCi7lv2LR+usAZk0tSCdgEFhzG3V7VyIl9o/Rj1BXVM1yriNeqQ6rkcAdrMaEfFUDILibUR+N9AHZPRArRcMvVGU6DGHgVozz/6iGq07HfKAIh5+Lk8b2qGXPis+fb2lrU7Hc2BBbTS0IXaLCMkpZLmPaiFCUORoBKDfpR6PtTHvH9oYwBcXTfdri5TAm9MJfrdjuZF8xyedtedCtD+7EMftLOnz+hCY0wh6yKhT597ZNZmZmv2zne+y37zfe+z4kzVDgAvOhQWF2Rcj3p6brZmFx940GbmFlSbZa00spNJOSiaiwWrrRy3+dVzdm1rR21rzT0+uyELz05tYhNFO9zv2smVZTu1smz9Vt3+x3veZZWCWWvtspWWFu2H/sW/tG/65m+WYUWr3lT2jzMUrxv9CWKv2tKinhtBAfVn1htw5BeD4tfX17U2jJBMto47k3uONbgRaGcwxGjUbXa6LPZvd2vbR9txrrFmLJfVKomydhjYZ2+rT6L6PwG0MI6jGS0Bz2hGm3T6q1/9KnveV/5tZfvyMA66fWjBiJDQ+2ihu7kTyESlOg7sGU1m0AalYQUZ7T6tdZTHIqNV6RMgV1BYUPKiOizAjgc5WAHQ6kz7RxruDlif8DsmgNA0uafIaAdrnzVaIijPaFF2DIE220S8zcep41GgFaAF0I5mlV+sRisTawzQA2hbjYaEOVAd2I9xSHgjqtvGjNPMIFTrxPGDZvxWSxtQA+NFVXvmoJ8bPaApYPGe1JwrCIgdSHxx04njdtuJ44pWEVMRoQgYyV6jbWW73rB77/+8feRT99pYqWzTC0sqgEMlSy0btmVfDGyTTk+gzYjLI7WgGJiRC1WO8hZqPYAWMKXWmUCL5zBDBegTJohQXa5/pHmunX3PaAFasjkASf1mmlEZIayidS50n/OpLFYvJBxMwu9YRmzhF82FzAdzOfn5XNLZi4uYi3YookZ8h/daUMd7uqQ10xUqrFC0hVmnjnlBa9fWrstod+vunnN04JlWFbtNOUOFilwU9YSLfMLhhQAIgO5NjNkJZln+ZX3rx3/8J+zFAbQIiTiUAloKoyFgSNWxj/sLv2aZSBw60Gq26lhc6s5GuPe2i6GkOux7RktsK/0ArDCmCzFZJ20aob4JDuUDzrrLjxgXL5+GpboOB1/KRW+uT6DlgkjqWIAfk28yo2WPaJD6SEbLOaVGC9DqYgmg5dLm8jr/2GP25GOPysQFYMN5idrpmbPnpN7d3dnVvms2G7ZX31VGtLSyIv9ssTylKZuZX7BKrabskYyArHb/wL1oM8gWDUd9luy7WFTpgRokWRnq0GajqXok548pTxgD8JoAiztuu1Wv62Mf+YhaVnBuIxjY2txUV8Xi4pJMICg3/emffsg+9alP2VRxwlaOLdvlq2s6j0xuOrZyzM6dPmO/+ev/w+pbO7pf1A5DaYLRe4hscKM6fcZue9qX2uNPXrDyZME219c0WhMRIgrla9fW3SlJHtwFgyivr6/Z+Y9/zKbmZ6yzs6Xs+v0f/JCtb2zY933f92uebX17207cfItoY14rweL8/JyySGqQ1CRZo/Wr15S1Li4u2sbGhvYd7xe6n1+sGzaNCbRJHZO5ArQELAtz/pnsVZoASmS0a5VKBu08algR6eEgo2U9/qYzWrK9rNHKa4Gyk8yOgi2Kwe3//J//M/vmb/q72qvKyuntjszWDV++EGg5A9jpJtCOMoYkYJwpyig6D+pbHxcrSflJQBvmJOxTZcdgR7hBAbYT6GRC9AjIanhIDC4Q2IpJ9IlzXm92C0aRBhF8DnDhryuG+utQx1kAzqyWz3Jqodb3FGIoMtou/ZGoS0sl/RuiPZ6+CzN8FJ2EO4APPHi3q4ypDdCSufQojg+HbA+UvtHqI2NtdnjvUBciNB80VblcstX5ebvz5Ak7vrSo2hHXp7tZjTl9Nz5he+2Onb+yZn/woT+z1mHfSogQuoc2Wa1KCct4LR3GtNq6gUZOF6kE2NE+2lwvLqeDwyHQ6r1GRgvdSv8q2SzGEdMSrjh9S8Y6BFrPaOk3JcNMf+Ycbeivj7qsy9AT5AUCsTk8+3YbNg1DHvdZshhlzM0ypq9sZdWHw/SB6UfYCqq9J8RQWDBKtOHUcfkGoL2iGu3CoEa71/B5narRjpHRFgQEAqrw4yV6lXLwALn+mLU62D060J66+ZyMDH7stT+ujBbVMWpdgJb/j3q/CJjIwhW1Rp+rhGFhzMA/8kklDrxZkgB8EljVFi/Q9Ro3Ge0khmEjI+wQ46n3DteZMR/WgdKSDBAgoJVHLVdyXAJo3Vow67KqK40ALWdn1IIxs/F0X+qFbzJAy4VyI9CS0aLkfOzhh6U65v0TyCCy8zbKCeswlq5QlOCG/bHFDNajI/WDqvUIgVgZT98lDRUg2NbUpT4CX6dys65PMJBzVLkwUdnKOOHoSDasAAf7HqHLWJ/M4VACLfb76ZOn1A3wyEMPShNA7Y7nx+xiWm2qFewL13Uv3Hvvp+2P/+gP7babzoo6fez8Ez7kwPq2uLBod952u33iox+TAcb2xqayFsphUzPTtraxrv7xZzzr2dYrTtnDjzxqi/OztrNxzRo7W4N75rDZNJMH9Lj16ntmnbZrMrotO7m6LNvG1dPn7GOf+Li95KXfax/84IdEbct6E7vQvbr2NgEbNVrWliwUda0Me3Z2VZ/l7/GkjpjXGru7miMN0KoFqNuV2c8o0E5XpwWw1fKk6GjWifObhhUqLdFCNaIhUbB/A3U8UPD+DYmhEmjTgpGMlnZMBfnRRkeXyctf/g/txS/6LgEt2TbPGDEcnz0jRuA0zGjTsGKGSW05TWykNJdAqyEbKJDJaBNoZSPpQIsVJ0GYtCckaHKD6vkc2qjPqutAU88caNPvmKVkilje7aN9tAm0A9UxQwX0P7RaqtUpM5wo2PKxVfXTatBuqI6fSgxFv1rWaPObj35uddoD6pia5mhG26RfrNkQxcjhhCph0DgXABmtVLFhrADIclipHxFtEsF5f1nWILwaF0PPfNNKXn+oPlyiVJki0KSsRTObLU3a0286a2ePH9dh5eFPlcramlx2KCtRIW/WG/YXn/msPXT+gmbVcvigj3UFDyZYXD+OSi8gfo2C7GDhZZrgFzaX5uERWYyLoTKo4OFDqQG0gKxm0pbLLuSJjNapYzLa64FWTkQS4rgNoIP6EGj5M1G13LXCe9bnzOIJ6DVJgHZ5YUE/szbDLFzv4VVfmUZMFa17QG/b9UCrxnkiQmrkExPKaKnR8jX6aBeWQnWsIfUA/6gYqjgQQ/H/J3UM0NJ4jmxlALTjY3b6lpsEtK997Y8NgFaKQ11wDrROZTrAQgHltCSX6Tt9L5VxukPFJTBwdZHvf4Cs6rVuLwjQFsYBrJ7eKwdV47Y0csupZPa0u3M5YPFMqBM662DWo4VNJijeRwt1nGKulLM/FdB6Rj5uh6yJ6h1unn4j0PIeyKLIaPe2Np36H0PL457Utbl5AS3vz4VKB1Zv7Olio4+T+ca87snqtC2sHLPZhQXRx/JA5uJSkAnQJlXujmlpWHH61Elr1hteGqpUbGdrW2vC62KN7HBfdWP2JmzWydVVvbZmHUMIcw0INboDr5eSJSIk+uAH/9Te/tM/rfYq67RQtNg0rAkB6MGhuhSYvNNuNGWYQfBEds+c6bFJrPjYO7dYaXrGHvrUJ62yOG+dxp719hlr52wB36eHQQrZ8GFXSUDhqGv9/Za1dzalkXj/H/2pFSsz9vXPf77Ow36rY8snT1oj7BfZ2wQY3qrkJRX6Rq9evaqMkx5aF4U29e/I/Fs7O1bEtapSUXcF9xxUc6qOyWgBWtq2rHeg78lN4mUhNAU5IQmWb2SggNrW3Bkqa7R/00CbzlCjquNR6ph16Xba9j3f+z32/S/7Pq9hR/DP9B5w4KmAlq9xBqbpULiBOpbYNjLaLwq0aAxgXUolBdujXscAbbb3UG70kZ8xqlIMZvbae0abQtcbM9rrarTf89rXC2h50FB0cjwqTjrQVqdFGwloaQgmYgrVMQIIV6Y6/Yma2C9qp2/VQoJYh/FU1GhnZ1SX0ailEEMBtM2dHb+Qp6ZEFbGZvT/MxRpuJuAqL0CTza/CM4KXg66iHv/7yHo1RcXrkE41H6rY7pRK13tIzacETY717cvuuM1uPnVSIMZlS52YjI7Mojg1ZU0o2U7XHrt02T740b+wnc6+FIWIjujn67Sp4TmI+eXiBfP8lT3FohZCXZrUQgpo2CgALV65yqg1yBiPTVdEI94io9X0Hqhj1j6AoQ3NHhTGkDr2C51WGJ7TQOWs8YWs64GeEZuMWoYDrc9ppeYnpa7sLB1o+Zn8fF6HxGVhWQaQkT2nMxQ0I6AHfQeoEgUCtHMz0w60tPesrdn8ggMtxhLQwAqojg6UbVGjJeMCzKGexVBgCA/QhhiqRX9ke19D48/cfLP6K1/z2tdeB7S8J1FWau/xmqHAaTAwwON7DrKbW7A2rhhkvnL+nYKhsKVLCtmz2TQYp93CgwrWBQciF4z5KL4B0GrCj9fNoZCJzgGwiRKtS3gk+3xLvs4sTWq5aR4iGj9G5SV97F7NboogmrlQFL2+12qqnk0LGi1Qu3t7qvOtXb5oO5ubbk1K1oy9aDiccUHQjsNr5f0jNuQeoJbJ2adfmTaJUrWqmbT9bPOjT7oyrX5w0W+0/ED5h3qZPY+ZwvrVq/r+AOn25payOAZ9E0ACFIAlwEs2w8i34ysrtr25oYwMfQCAxH6cJyhod8R8/c77P2Cv+/Efs9KYWWtv12rsqXpd2Wi1OqMBAivLy7pH1JfaxlFsQtOHUOhP12btK7/2a2z/6ND+8Hc/YJOlgnUbe3otlBDo5+/Td8uYTMzqjw4laGpsXDPD4WmhZt/8977F/sMvvMOe8ey/pX1drlRFHTM4voL5gmjjnrJRzh0gwvk+c/qUPfHEE3puZPGXLl0SwKJd6GCdubVlkwxvoCWM+l+36/R7uA+xZ2lXqu/tyK5WmVj4QqujIDzjYQmzTKTdLlN/3/cRKw76aAedszknM2Q/vtNjfKYGmXj//vXtPTlGb7Tv1hvL+XYJlDLOoYwTIiH2B/QwfscveelL7Qd/8OXWqHtrF68Vf+i0n3S71yPdy5wVqeUZQCKBYMzbTsEp5+iIwPxA9rQD1XH00VKr9RptUbiTQfio17G0PLJvO/BsNoLpnKqWbURgDUHyqBiKM5QuafIB4CR/0z/+5+p/EG3EQtA7Ob8gE3EyOj4U0ZHJhQCHN4kChM8sCJsH/1B+QDZXU+NhIZtQwwG0Uh0rs/LxZR3qSbt7Nt5zST4fopNE9/pgAKK1pI75fxQ1qO0ibO5yFH1kIQLXaFhOSy7ffJwVssZox9Hw9wOrFs3uvOUmO3f6tKIaomAi4Co9xNGLutVq24WNDfvk5x+0+x9/wqxUViS8s0c9oTTIiBzwvQ/RLfj8AOg1SUGZbV7yIfPGcy7k4Ix4aIPB6zkkgQuPSSPTFZubrsq8QmBHxjRRsDoTSmSecaT2ns2dXVF640Txah3yHjYXOvkL8AkU/gtDeyJlLmwXGLiiWart8TEZTcxUyxrIwOtANIBwBCDhF92/XPA45GA+sb1XV9YhBfXEuNWqUzY/O20riwu62C9fuaweZNogdiKSF1txiHGB12hp9wBw0yyc96N5q6ibuweybaQNiwwO+ztaP17xylfq4nv2c75chhWj4jwFNmEpmcMnfHi670Wtg2gnD87SdEKqY8BIQk2e10iNxm8uCaGo71AXU5tYsehuY5MFuWoBXlonZar7A69W0WC02pTL8okWdRyuUGS4/B3nkUtKtd5iQepzfK81lzmU45NhUUm/OkEOhRSmx0BpMfgdxS41a9prpitV+9X3vk8G9FzClF/S7k5gHowGl7GmB2lEpE8nIXtj0s9UtSpaU45QBC8lZob2BX4qi2BUIjpuQsYDUMfnn3jcFubmdb7IVHGKEqNCDZypTRPjAhNeD79nzxGYEeBx/rGPVDY5hrnBtJ7lR/78I/aG179eGZ9AUe1kpkCCiEY1t6mS5iPPzNVsd33DxlAC98z3317dnv3lz7JrG1dtff2q1be3RFVD2xLEyjRHwrOidbZ3bCL67CUA7HQ0bea3fuu37N//7M/Zm978Zj1nfhZ3nAvb3KMYBo+/4/1uXLxop2+7TYHMxqVLVpqt2dLCom1vbcX87gkFFZTNCPZg+XgdACsmLyRDrVZTz3KfUZjtlhTN6Y8uIJXfr5sHZcCTgpyhKMrBNiB3MOXKz8IQWAdmFplA5HnRaLyRqT5xl7i+J+422S2GbWPcPwM/cQ2PD8cknn2nbc//xhfYj73mNRosIJtUJUQMdpiK+9wBLWvKCkPpJ46xoYNzLD1EX+eHO4IAETasjTMUAI83+LiDrNrGQq8h3YZ65tlDIYZiN9P1om4CN9VJhzjWWG1q8lh2TVFmtFm+HGhwSGBf9uNv6LMhppmTuLGprIHoEPvFc7fcIls/B9qYQaueQJf0KzKJ2hY0Bw+WHwjwki2pl0kzEsdstoZacNbFRtG20OayvbpuEzgQ1WqqA0LIZnagTaNsy2X+3qvkQh6/gLAUDDVY1kZHbLjSkks/U/aSHjnz83Up0Ow8dminjx8TZYXQKH1LGiKrAAAgAElEQVQtZelFxkDf5sGhXd3ds8888qjd++DD1jrqK+KkPtln/IooZM+8XXgDwCEoiks8/IbdaMg3s7JgKLlwseLLAtqgysUMhMCGDA+QJauUUAjBCZctRutd7MW8dkFmB9DymgW0UCDRy6lDSKE/wEK1Bl7JxLhnUIiHQiUrmjSGDyzOz38h0Eqx6xQULTYOtJgldGWpSGYNQFEPn58hE68IaAHfK1eu2PzCkihOVJ2Ib1BWZ42WkWQ4eWnwe/b/EqEf9ax9eGRNBszvc4gOJHRYPXVmBGj/nn35c5+jlpZUU/PsCcykbBel6yCg4A3ONZycFADyh9g/ScH5110MpTq3bAS9vhkI7YYXYebOODbWBhCZITiZ8hFo2Dtq2pTAyN3AoLdK5alQRzqtp7o7szQx3ZBIkEDOKWlKCclmpJ2h5t1Cl4adJgCIHSH0dKe7r6zq2Opx29zcsksXLtkjDz1ily9dEkD5mcIsxrNnf51+TjQMgSwpQXaqbLhIMb1H/YfIHiS489YlAnUX1xF4+zg8puEcX121SxcvqD2MNYHFIljI4AGmiX05eC1ioEq2ND9vCzU3ZSA7BXBwtyKjv/ncTao7v+Y1r7UrV9bk4ATdx9kl2KFHWJIz+uLbTSvVZm1/e0eOUagcSzM16zY79tznPscmCn175NGH7OrFSx4Uh1r+AJFl98AKlapAAZqxvbVj1dVVW1hcsj/50Ifs937v9+yVP/wjKmeRcbLv0g0PcAUY0QtwN/K9Gfh+9tw5dWJsrK8L8AkeEIhxPjnvUlfT0gSlWSgoC2ZdWd9Gg2EDDI+vuWEPQEuJK4BQIsowvU/NiNcTc+ydH/qB6YIuAAdG/20O53S89UaWYOli3J0A7YsCrQPrQHwZHupZzhtk1JERC8hhR7pd+3vf9q32Iz/8L20zgNbdqRxoXWjkqnwftRcBgYAWzYpjivd+B9DSrxxAq4w2xFA4Q9FVQwKZtqAyg0F7AivLTwVzKEn0DhW4ueK4545RBKEjbYAsVKqObwTaUa3S2A+9+e19NsPFy5fs65//DdpEH/j935cQiAyW7NZnTjrYyheXQjJ0MsrDAE5SZBXjqb3QD0vDNPRVve4uJ3M1UcfJW/OiqJ/sbe9qs3EQsfujbAMfDg0H0BJFqOYQi83/x5vTpRnTG0QHRrTlmZtPCMnaqEd2IXIZAdoeLjFjRwIxDvYiUf9UyScHBQ1PAR03kb3ugT345AX7i/vut7XtHStweErUELz+5nMf3axANZ7w0FamNAK0bjTqA5ZlUxjOQy61x55vRLUWsnJqpLxGeR1PFqX8TaDd7XRj4PcwowVoUYkSWSfQ6rA9BdBC+dP2wCbOHmRFZHyP8bFB/+wA5MnYwh0KoO2NZUZ7JKDdpsVIQHsooF2YqQpolxfn9bXLV9Zsbn7B6o22U8etIdAiIpqdKitKBWjFMAhAvLWndXAooM0pNaNA+8pXvUotFgAtPYlu1OEUDsYDcphSplkSMFJS0MixG5vL49LX8HDtQ+9DHoCtAm0/6h689HRIJUIBJKCkyCpRuIZtqPa8+mgZDO8WJzwb6C0yF0BXFFtYHsqnOMYHTow7FQvAoj7XuoQYTj9fvdgepAGu6ChgKXw39u2z991ntdqc3X//5+2zn/6s0hDchtLYJRkU1obsWGCjKOL/J+/NoyTPr+rOFxkRmRm5b7V1Ld3VixY0QozBqKUWts/MnEESMsKMsQHjZVhGY44G9aLWwohVSGAdDBIYGBhhBjHDSCADxxwPw7EH+RjkwQK0taTe1NVdXVvumZGRsUdmDJ/73ov8Vam6uoXN/DFTOnWqS1WVGfGL3+9737vvvnudsue1qJsNoJ2an9M95b0rI6HFEdDyr9gH55sAoAiAKKC3Njc0muE6AZpeIPuaEtfYWQMvYmQB2e1plYyxxe1nzmg9Cdp79dpVzePuvvsuUc/f/Z3fZRefuSgWynDxCrtMHYbEFFYq1mg3bXyqZh00KJM1O+gObHJyyg77B3bvK7/WLl66YFeuXLaBRlxumkPhp3uEMRX08VhZXTFOebffeZd97N/8K/vfPvq79ou/+Ev26T/+D3b6jttVQHINAVjuP8477l3pSGKkRkNDZ7rXaKiAOHbshObXeW9S8IgqZW850osAVwR1FIiNxp6KGNgD5roUHyVo1DRqCKAVPIZpUHa31207BFQFur5goE0tQ4Kve0r5j9GwLICWe9Y3GqL7VQ0bM2I+6/AsVe99cGD/4L/9R/Y93/1dtr2x7joaPV9EBTrQKmQjgjYyEYu/A9DKFz2+X56jmNgAtJyFckqTWUXJ4/JK2OlOiDbmueWaEsGaQJuFP42YUru+DKDNMV3iUY5TSz/54Y8Okcx/4k/+xP7BP/qH9uKXvNQ++lu/JdqRrmNqdsYNKiIs1zuFaL3jIOSCKqQ4aFJuEipApyQ9cos9MOa0uiDhDLVP97O7p6gyzLaZ5cnmTgn2Xlnw5j00wTvaAaKIOBwRU7BHRQep6iErs6AC+T6ywAsFXnFYLeDud0OJXBLIkzDDzqf7XcZNwZwEC7ih2SWcoh593J589pJ16UansJQc90MzcjCTMlbUaTwAqsKOrHOtVOKAccoYYYqsBrVj4zds3rQyzR4rKYuW10UeLCAL2LJnSvVY7/ZHHS3U8XZ977qO1ivMeBwk6nGRmLcs7lpEZyWgDXN4r3p9nWVlcWGkeOb7Q4ly2CvyzEj/wYHl0Np9/HWhjpu2t+/gyQ26Mj8j2hvbSwHtVTraZXkWA7RQYRwYdLS8rwRa39f1ewWghWmBNgZo09MXWig7WoD2b37jN4o6LgKturRQrnPT4zAmoYsEU/3RvIjvkzvGeu8ZpSeQTYMKV257rR8fFBGTmCWwMiW6nIxmN+33WMGJWBmLblGdrRuRZ3atKDVYBJ6n6GiZI+rPmZ2rE6/YNJT6xIQoZNyO9DlV2THuS5SBHSmHC6lGqIL57LHDpKBot9q2u1PX18NjF5ERKyUITnzJ3otXfqSpBq+JA4mCIKnjiSmSrMZHeg7EcLzmzFSVrzYCu15X+gnyVZm9QgNzmAm46NRhFgJodTjxjRU2gl9vzz2+RReX3Jd8YV7BIgi46Gr5e2/+x98rVTFAe9jFkMY7EP3k/KBD5LnkfdGhTk6hRLPS+KQNB4f2Va94ua1tXLO11asO1vsNiaqM7zE3J+0A82RA1Lo9++7v+z770fe8x37lVz9kP/X+99vW1at28uw5rUk9/qlP2fjCgkwx5LJHgUeMHcIxWIFIN+Nwp/Pl/sO0ghUfGEDOTDUfrZb/Hp94LAe7HXWwAAJNC58Xf8bcGREZOoRM4nLhqJbHRo1HzjuL9HGKebw7fWEdLQ2Wa1GO/n6SOvlrAqtbMTrQAs46/64LHIjuOQWIpZI9+NCD9re+6Y22s7khoHWNzRHQMp7wiEk3dtFKGda+ciDzGW1+H63dFICWcwKfY37FIYqJK/obChg1BIWOVroQMakunqUIuBXQjiL8Yksmt0xSEDwC2m954GF9BvwFVMcnTp0UyG5ub9vSyorNLSzohtVcNvwtlaYRhhVqv4du45eKYm4aKvW0WeSbZker7jLEUNoza3UEOcSwLdDxQruqkyhJ2EAln90DFSYXmx+8Af7OlNYo/Ma6rquNeVuusrjb1NH+qGjoMIlANcquKEC7PDdr4wAOgQla9fFdx/bh0Db2Gvb4xUv2uSe/aBu7uzasjNvU7KIMIgBa3eQRDJD7qTo/Qpg12lkLpbKqpUiXKd6kCbSyS7ShFMcy9QfkAmiZlXL47fcPRKlCHd8MaD14PGlP2VIIZFW8ABhaLfL9L79+fpNzzakUYRroRiiCpmsc8jmjlYeO9Q5xX8HQ/tD2i9QxXUHJbHmO1z5txwHaAdQxYiiAtiWfa4FCu6UbG1ocy8aZCYLfnS7Vwa+82/51QAuVXARan9E60HKQubDPZ9PM8yU8y2IsOlGAjO4vq30dVBF87+szcd3CGUpdQsxGvefza8vBJyP6tM3U50bEn1fJ2u3WKCIpY/yOOXz1IQhQBanQaBwG8kN2OlfhBFg6ln1G60WWFzr63pM167L3OejrOimukGuKap+xR7slhuHSs5ft6QtPKygebQTGCLLoQ/XJPFhm9X6Ijug53KFqfP2BumUOJ+a01YlxZ7RkpVcRo0OX5YcwkyZnowCFDALhtXM9oAkxofECBDFX3315I5WLe8RDNQajJCHf+Z21M7edlo6Da7K5uWHf+6Y32eOfecTX8nALIogk6H2ebZKpoAg7wTaQTcs5NlFFkXxg58/fbqurV2yvvqN7nVVDChoM/ZWHqmjGssJQPvS//prd+6pX24++5732s//s5+xFL32pXbhwQSlBKIDpMFkPQ9l84uRJgSsrO6iFAV5AF8DkTAQkuSfYn7166bLGbG752Jd4lHOHw585LAUfFDz/PxQ1Yk2uFd8HYwpZU0Y0HPdv7oxncR2b8kf3uJ7tI9WsxE23oI5VALrS84UBbaxaFme1ah6S3i6gs3bJAeM/L4B//Mffa6+695W2u7Upl658L6yBeQ3mQKuzKoBWSnbGlCmGCtGWZrRBHaubvQnQoo0AaHPVb5RRrSQx3KFcAIWpypcDtMWO9kj3MGalv/mm/2FINcqsB4NsAHIK9eHYmB0/ecLj1kJVLLCVfVWYVBAajeWYOdXBF6bimMB7lEo4XXXCIBvT71HV3O/LIm59c0cfIAvsPFB0srwxck9VTchxJyLBgqenMOB7yRu3SqKKH3gJ4kkfj4b/WvM50A2pAzLEWFCmMhBgr7ZasWOLi3Zsfl4WgLI5hAqXnWHJ9sm37Pbs2vauff7JJ+3JZy5au39gc8vHRU141RqEGm8iukh1ShEPdrQ94k5M6pxEm3lHK6CL4PfssBjMY1G3NDer2Sw/3dCh6oYVhyagBexuBFolwjwH0ErNzQOn1SJ3ifLPxufXacIPyLLaw2fDes/UBPQrQiXmcyiendrt9A6t2WZG29L+IIepgHaWUAEHWmisa1dXbQkxSqstr+NGywUeAC20/eL0jBGVl0Bb7Gj3URtHR1sEWsQ/AG1SxxxwouvKvhRPp55Am4k8Gi+gSPzzQAIKR3XzIajLNQk6BSnqcyc751spJIkPFNBgN5v7Nd1l5IpFAk2MNeS6BjUsoUbfzU60tJ+zJy3M+ow0Mzfl9OOuaRScdLPoCNTRxshGySGaYTOr76vbb2mO3RXYPv3MRTtz5ox95jOftU9/8tNyTJJ/LruzckTDLMV31nmvmHwo9o6xkLoy1pIO1TlPz83qbKDL1X0qkxhcfA40h3SmkKK7qnsaoEVNS9g5HSpUOiwVNC6CKICWkQtFM2Iyp02hb52Kh16l+KYr4+sAgidPnBD9imnNT/7ET9gf/cHH2AW0XrPtwiDtwntxwusmbawjg5ZgIMpVq01MSY28vLRoq5efQf0iu04Als53olaz83fcYYvz8/Zt3/qt9s3f/M32Z5/8pH33m94ken13ryFqH3BcWVqyjfUN/TfgvL65Iacn9mR5P+hSZK4z6CvsHZBldsv14ufWxqbuzexoZZsYsYgKjK95PCgCqlSycl2kN+k57QljI+1JkLghDRnNfUeFZBT8f1GgvZE6FqkzurAjnsfnpdEtZ2ebzNrRPoaPUMSUTEzYL/zCz8ukBKBlNHUj0EoADBMUqmNpdCgExfaE6tipOBdDBdDKjjSoY+3RCj69o+UzYyNF8aRRRKf9oljV0lAMzPMBrZKFQv+TQKtzYyQwHLPSd7ztB4ZQFdAjaZGIUvjOu+8W6EK9aHUnVFrqZsOonjfLA6OFXx6+UsnFUFSvRNMdHo7We1DjsSemDwE6kPltC4rLQWZu1vdEoYFhDqBGNYiGfw/qzuleX2fQhbZDm5ng1yOq5MbuJOnsVCAnIHNhFPCMopVw8OGh5qAn1NXO2RSJNjlXoHPsDaxFhF6vb49+8Sl75NHHtF87PrMgay+v2iI8nA8trhP0pEBzdIflvm2kwIR4IaklJb2kWEsKykNbWZgX0I6XCRrHcIBCgABjgLZ0y45WN/xIgejCMbklaa58KCu6DH7Q55rshuZoZaUG8bkA9vz3FCA/7utFdPAALSDf6Q+t2elZfa9le/WGVqkA2qUZaG+u65LSVFZX1+Tws99s2zahAq19CaIAWpTNNwKt1htiRivFca8rMFGaT4ihANqH3/a2EdBymHEPyoBCq17efWZHq6Y01q0AJwFtANcoMi9mtAqGj0IvxVAuzgtJButACM5CuMdDL2UiQMPqQMzndEiK5kVt3B+5kMmpK0KklfCjOae7LfGaoGB5DRRWUMeyToxgCeoixQxyH0iN3bYm6t3+wHb2G4arGS5dFDYf//jH7fOPfM6/FoHm6CKWFlUPKoqOebVDpXcPkY3LQUhnPE5UZYih6Ghhueh2JiZc1SxjDll60mWP676dmZkWFYrymAMMlyieaWLj2JfXDrwIFAxaKIQHo8+KogzwpWjSRsLMjOayaXxxx7lztnr5kl164os2aLXlxtSs74kC9nCDkjpaZFGsJJbVSLSsXKrYFBsFAwRH49Zo7Bp+wcyPU9H/spe82F7+spfZ6VOn7BP/4Y/tgx/8oP1ff/Ax293ctDG8xlk56vV1np07e86efOIJ3WeijYnSm54W0HLvIpLabzZ1jSl4tD+LHzMMAMxeh/AU1w/IJhK1c6xH0u2zEsWvdMK+4tO13e1tFUTMwV0Z79nSfo/7rFtiT7mKHUVfjua0R+sPIWh9bjFUsaNNoM0O2O+XOPPi7hntM0QEn3fD3nh4l+09tusLPMGKguPXfu1Dcsyqb28JaLMykrGJzhoHWs5T7k3fo63cEmgpNEehApxr0Nhsz4xVVCzKwYxAAgxmCl7lsmCMjrbPGOAWM1q9rthykQo5CuhkWDkbdG783G/9qyEVhZRsnY5hMMEb52Iwm4FaBGTpUhNsOcAkNlFCDjt+FT1o/KBLRAzljjimeRk/atBIsfLDTUC1RhTdxavrostYIaHylbS6NJSohC6BzilN7n1OywPpY/hy6dDmJlx8kvSoPsBwCFFwN+stgErQK3kBNA9B3dk/kDfuYa+rjur08ePuFDVe1YOOJRr0Uedg6B/a4dCeuPC0ffpzn7P1nbr1ylU7VJqJ30wpEqlQVTP/FNAmPVmgceWXi68mh4vPg7muKS7TgwL1ZeYKzLkZgSzrQJqVhoPVHgVA/7k7Wl77kQLxCGgBW7qJMd4ngBtz7xuBlsNd1LVi8lwNjCiHWa+oYzxFuS79Q2t2+lZnRlvfF0VIKHMRaBUqcA2gJY+2ZTuNhm3vN0ZAuzg7Y0szs74bF9SxPEQLQFsUQyV1DIC99eGHBbRfe+8rReMBtHwG3A8Hume8Y6NbktEDDyEPrXtPFDygfe9WJhFhXJAKbe94nZ4L1391wjysur8oMrlfBbQmYOQw5oeAHKc07jsUxbEWR+cvZkFKfuZZDrTcEqKcQ3kuMRRxiZM+p03bOXE05TEpsSlcWtCP/YFt7u3ZGv7cVrL6Xt2evXhJrxnjCr4JNC5g6MyTL91zeLPOotV8pfa4EYb2fcfHpTimq2UjQet9PPuV8Uin8a0DrjkCFo5T9iCxT8QJCYAFaAFcYvBYnwMUIM0BF93rUv1698qZrASgalUKXa031WpaUQK8+dqVw0PbW12z6Uo1aPVxhW6kGxfPd3Vq0krjE9oBJvUHzeLU5JTGXVxbhXcNeobKmIJye33N1q9esX/9f/6+ffwP/1BpMpcuXpQYFG9zikKAZuXESa3rlKdnZB2bq4wwKQAiv0cZffrcOdG8dLUALYlD3NNsebATzFgDdkGfdTg7pUEJX4MCgA6Y/z5JLB+Zz+vr8lxX7GUBaMW8BNCmSxGjixs72sKe4QsG2pvPaKN7CGUznaR3sBnYGmIogCbANuVTMuTn9lJTNmW/8RsfUeED0E4qL5gzyaPybgW0WGNmR5t7u7yqInUsTQeFI+c03tzlqsc8KpzFQwUU1hG7+8z6GQOxaso59uUAbTKm2dGOgPbSYMgY0pNSrgt98wNI7jXBunhgtRcoyKD5SR2ccWb5q8us/SfPKl/DLQDMGl1mwSz2m+31zfZ7h3Ztbc3wPHZQ9UgiDlqAllUAKheoHp+3+pI+/83fqZU9yihpFVcnu1OKVjuCetPsI5KGUqAFvUanqqKCaKmxkp0+tiID8flpQGVcykOphKkgh2Z7HQLWG/bEU0/bZx59zJqo2ej+tG/swqKk3QBZxemFas7PRO9UXNnre3+iegBeqs+CFF/rP7if1CbV0dLxydtTPsR00OSZHqoIwFQA6jhN5bmpoCvZp9TMHKoZiolZcnS02FcibKlQQcYchBfgwe0UP9MCVQCWVQvSeyhA0rCC19vpsxtKFNWh79HW961RdzEUhQEz2mPzc7qeHPTYzmEosL61peu51ajbbr2u90jyym0rxwS0ubPLoYTyVes8KGYPD7RHi9EFAH/69vOiOAHab3jDGwS0moEFdSxKjtl+iOJQu/oM0DvLLhaeruu6eecaQiqlm8T8L7VlOTJxBzNEEw6yMDIUQtw/fN4q7iIqL60Yk3JLqslVw57dqfhBKNZOR/8eUKW4mp+eDjMPp5K1ShKqbK2hdXu222ppZ5Bf17a29fnztR9//AlbvXpNe6LMe5mLzzGqYY8RRkdUV1mMkWdSl7TwD7BCs1EgzCBoXJjX62R2y/3l7KwXNKI8Wf0JQQ6qY7oz6E+uhUQ7iCMltHOTl9JYGNKk2YAMONJwxmlzzXHH+DrYGA7UCECZPvXoY/bed36/9ff2BMhQv3TKfOYrx47ZsDJm++wuU3zLoIUumgL6QJ0kAGuHPRmO8LqgnrutpuI0ZVJB8YHoMDr97MZcGOrdmWdk+9/BcAZqU50kBzfqcFadQtSn9xXMilb5lLuNHvZIOOmpUCi+vRB3jsG7fhn2RPc0UvvG2t7RuMzFUPkD8MgxVAJu6gwEYPoGPof134fRRIyz8s9czJT7s0f2iUlXp7DKGUNGjA4q0n7gThejmlT5a3zHa+907BWvvs9+6qf+qRgNrj+NFoI4xHRaFYtOmBltdrTuRvb8M1q6WDFg0dEOy+huyjKscNEZI0LvaLUxEsHvAC1cDkBL8wfo5moPv8ozQWLbg9jacJGuCvvYbOHr58/Sz//O7ymPVnRlzBO5QUjuoINl6ZsLliOOnM/yd3zFpupG6ylGCtm2SIVIh2E+QZXJN+WhpoPm72/V9zTz3N7B0PxgFCzuXVNVbwywyXUMOhMHWt+npXsYLwFUR6spCbRKWwkVNO8NtSJmDElv82c4DO0jkEL23W4ZtbwD7YotK/C8plmj5qkYdrP8jJih2bILzzwrUdQmaTnQGJMTOvCJFdM8olwRI8Bh5IN8P0B08EoxF2IaPsSkVXiAk64OYwloFAwcECOhPgaEEHwoy1NAi5EDit/2KI+WvTGjc8MtiOsd1RvXD2Ws7xv5SlIJMVkEn/shwGFL0sqhZmqK6JuecqCFlSDdJF2WAmg1ox0Qgty1nd19X+/h+46VpDpeEdDSRRxafXfPpqdnbGNzW2YXW429FwS0qI6pSotAC3V85o47xTg89Na3jjraItByn2VHq7k+inn9f5FXWQDaPNT8V7epEyCoCvHDK58EB0rmkRNSp3K95NDD6EMZwj5HB8HT+ECGL5rBHozm4nTN2p+N1S45szHLDUcg/j3Xm07WCy2EYh7rpYp8nAxlxGgD22t3VQgelqsS723vNXRtWu2OQtJJi6nvbGuOCX3r8ykPYc95kpKUpDYZE2hIAEVerJktIo5cXBSLwVaBnLe41WCfEM8F85WCHIBWVC9raYyW4hDzmEWnd5mP5qHlYRq+85zUZ+7Q8/c5Q7guAC3/fempp+zdDz9s+2trrvJldajqncoCHsuoc1Ex81GhOMeEpzIu2liULQY2Bx0b4znge6LZ6PisV11NaBW006mP2z8rdfyhCxmv+DUU0PKZab3Jzx6KqzTS90L2CGhzrsfGRboM6fkLTYU60ygIU+nOv3emy79OHuzaQ461xixyngtoR/fwdaEizw+00Q2MwDgLxZGJSyC/rkXsz+Z+t7N0CP289eK80fWKAujsudvtV3/1f9GYBCU1QAtroUItd2SlszkCWqWevQCgpQBNoKX5SKBVzCP3BHqTyKcWg5WqdZjVEEOJZWWyq1Ufd6xLynxEZ4f+J4uafJ4k2oU+fuM/fouAVlWak1jir5nXTkPPoPrS6oH/HVHGeMbG7Amg1RQ16AHRn4UgeP5bQ30MF+bmfJeR/aXDQ1vb3LTOgckgnkOJOa3iiqplzQL1pjhoEEtAdapSGLMeKy2q9ktWYapFtRHUS64BcfO5u4jf9ACtlNGRzsKDS2fUidUaPJcrw0M7tbRgZ04cs5NLS5qNQneKSgxKTd6ZvZ5dubZmjz39jH3h4iXrAfiTNV03xTj53owOVERmvgPmQJsORRJ40QXknkixWkxTBPJciSqr0c0QkTfpKSJSoVJVV6wxQHUMbXvU0RaBFrFMrl4BOLAELsWisDrIJ3sUNMBNkdaXHMR8DpneA9DKSILwdClpCY1wahegRQwF0CoaDKCtjNnS7NQIaAGjvfqeTU3N2MbWtiraLxdo2wcDfW4USQDt2fN3CUwefMijyl75qntHHS3zQh1O0ZWq42IvVmYV3tEyYx7V/yFu8o/E1ZkKb88Be6wciD4OoJVAUPNaB0TfA/eOVvR+UMR62LiP5WeM4t3dg6DGVAWHdaiESOG4xgxO6u+xMX3281MOtORmeriAB2Ck4KPR7dkOHe3h0Oqtjq3t7GomTOHz6KOP2ebGuhtGkLrTaku0xByVtRGeUwDMXW4G0ZHgZXyo+5rPauXECQEYimm5xnFwDaCcvYDVwUVhHmlJHJRYCqwz7YcAACAASURBVN4ItNw7CbRa44vuoDj2GQFtAAKTxxQM8TpROW9dvWLve9e77PLjj7vxf5tdWD+j6LyruG7hj87XwFWrNm3V8UkBbb/rbmTd9p5McnT6oWjtdRVrR6wmz772+ENJ612bs04yn+GziXOQWyZndW476MzVKBFMjQwGKQ6g6kz7KKzH0lMiijtXtnsX517tIebW7/O6uNbIZ5c+yfBxRhFojzQFBWV9QXX85XS0qTp2hM9e23NZfY/X7RaLnS33Jvf7KK0n0N/TfFz0RxIUWwi/8zu/rR3q5l5dM1o/r7H1pFj1x+1mYqjnUx0XZ7RJHTOjLXa01wFtqI4TXFEdFztaQPbGjlYCrQBaf63O7lxHH3/7275/yBv3m4IqAzehcVtcXtZqj2qnUBjmUDvuBM2nnAI6iskaIXmodqEhFf+EcnZpSQ9lzmqhD69t7shEnQgtfE1TdQy4KLao5Gs2Eo1ER9sm+Hu/KYClGtXNFX62uuFDgKQbbeiVNq+hmDcKpSVTgKjARFkM+rYyO21njq/Y2RPH7bbjx9xQIlN9wqEID+HNrW176vIV+/hnH7Emrkqq/GvqelFqEoEmK0RowFA8C2jDCMJXdzxQIH+E8D4Wu72bl9K0xrWp6bDFeUjpMPy7ctXqvf6IOt5tNEJgdqB5BMUBn18WRbKulJoudo4RocT/EHdwvfhsNL8FBCTA8eQg0lSgjt1IwtNp+Kz7B31FCqqjZY+23hypjgllXpip2QoRe9NTelpwgxp1tAG0dKDPRR1z/yBqkNcxcXwDt2Dk93QqUMfclw88+KCA9t5Xv0oz2lzv8Q7A4wzVWWausYz8D6zPIZ8sQj7REk/5p8HfFzMzovTduD3HtBKbqaij+Cl7shFrN1XPuBx9X8CI4quwR6sZ3MS4njmpFsM1SnMuUYIeNcjXFdAGdaxZfVDHHFZaX7CSVPFbmMB0+rbZ2LerG5tWZ1d9f98uPHVBJvRQxzAUdHDspXLIyElLmdFzOsiZIbt9XlkJPtzLrW7Hlo4ds6VjKxJsYbGKR/QQl7QoKMRw8X6kO/AdyCJ1rAMZkJbrmNtIAnbZHQgsCuyPd00OWj5DrkZOaVVFe6detw/+9E/Zn/3hv5ON62Gn449SqWS12Rmr8Xe4Pnwj5rjYR1YmaFRtIKDtW3t/R1oP+buR14xQLcCWrpa/wxPqrJ/PH339yVdOMokmQTANZ7RLWhgb8O/1fqJTlSdA1zc2UgMw6jajW5UKQpoV76iL96DvqsZdekMhmIYVxa+X19Lv5QRl14bcijpOc4rijHbkFsXXgREaKT2PwFafnApdgJZ7n0ZN/6ePyGI/nv9z5dRt9su//EGpwNeuXhHQph6Ce8ivrdO0ud6THe10WJLq+t5kvacItNwD8q6+AWihjmUCwzZNsC4JrkXqWIrk+JnFYe72auskC/WCCQ6vXYXo377/rQ60tPMo9QAzHuz5BVtYXnGKRPMu9zoeLThH5iuK45xD8cHzsKldpuKtVjTIB+TokBEJ8HcAPC5MvbFvV1Y3dPEQZyCGYt7KIc7B7FZt2NlVvQKEzhmWVIHjZ4uIY2zMbcfye3O1+XtS4YVaVJR1r68DYdTRViqigREy0YVDHR8iiKiN24mFeTt/20m74/RtbhDPfh5VWAhVWGnAsP3ZtXX7d5/6lG1ioVYqS42o6DPNA1ytKeeeODzkjau6xatWj2lzT08VpGmFECYWPBCAnQPtlM3S3XJjCWj98Kh3ASBAzqljZrRQJUkdJ9DqoeSm1wy84kFvylR01SufEQeJRG1K/ziQAMU72pot4eyluXVVq1cqgtg9JHZPmY8m1fHWbkNgSjeG6hgLRoAWkOaE488QlWxs7iiCbbuxpw70hQItYiiANkPgbzt3h7q6+x94QDPaV933au/QYo/W531Hs3Ed8AXVMcAn0U8BZLObFdUZ99CRbHzUQuiQlG4h3GMyasupY/aNYWf8XudwER0r2pjwd18vYqaZsz3vajlc093EjS+cOp6wBaIm8cAtj+lrM7+CwkWIhiK+TqHT7hoW/BR/m7t70hbUG3v27LPPWqO+Z2vXrmgcwNel0wTMtza3dP/RJdJtU8hKdUxRGHPg/XbLlo4ft+Xjx1UsMFrivbFxTleXgMj7ka0j+orJCV1rvk/OaItAq2cgxWUxi0x6dESTBiMli1AK7tj3VkBJr2u/82sfsn/5kQ+zfKw1HzUDFAJTNZtdWrLWIRFpqrZtfJLZLlQ/Ww8ezTjoNlWsI6gEaAWuUJhQ8AjVNKtLEaOrUIoObjQlxR+iDuO+cbr1SAjnNYADpK/n9Hw39bqvkPeiK2P8/vP1Rqcl/UD3jtZfT+o6RvPSwoy2OK9NIEgxlH7/AoH25nu0GPv42ETwHZ1tvm+JQ1HvMsaKOS3PQc6sCSSB0p+Zm7fv+q7vtG94/esim7irewowSzFU7tEyo809Woq45wNazuK0YEyg5ayGOpZVcKiOUwxVBNoidewe/DcHWveod4YqP+9sbpLRKn3bw+8cKjBdKtmKU1o8HHPzmsdkag83FP+dFozyOibpJXYNRwIfvlZU2zx0+OhyiPNgALa8GJ9ZVSTUePbSFXW0HExK7oFurYzpUEF9JtGH6EwHWi44hzWuNm0i+MaSXvGORbRMqEz97HTnHgQx/JozWnW5fD0JmSqaDRx22jY5NrSl6Zrdceqk3XX2jERIHn9GfB03Ohg2rtd8dWvL/vjRRwW4pMkAtHSSAlpmEhI4UST4bEXZuAm0sZPJPOK6Mz53grXSxIywJKBVTF4NC8ZxzT4x3kY9t4vXcQAtHW3GpGVHCwiNVle4r1FaBtCK9sFGcXhg3Q4PPfQc+breTeGiBKgDkm5c4Qk+rF5pjQWgJRWJm7k/tEa7Z1v1KIJYSykNbXl+NoC2VgBaxFBQx+YrPi8AaAFW9oVZ7wFoEWBxfU+dvV1d+1vuv18dLUCLytN9uJ1qGzk7xWwwgVbZsxHgPKpG48B3OixWeJKaK8xoo3Uy4gj5Hg6IqMKdbaBAY40m56AygsCakMo8Pa35fKtuGOLdLE6CBGd4DjOfv7rj6GgXpqdl5sEzwWfA/cxqTw+rPwrQ3sBkyWljttft29rOjqw4t3d2lRCzV9+1Z556SgUQc1Kcqyh6EajxA6aB7t4FPT5Dm1tgJouXdddO3Hab6GMYBl4cRTYzxixgvcDmfqfLcaCFAuS5zhlt7sZT8FBw7td3R+dyPq85ZhHYSlhUlUBvUitBzjCw+z9hQ/u/f//37Bd++p/aoNF0Pjf0Jvgxz60si7GCCcFQvjqBgMu7cK4xr6XX3nOgBRAAMOa2va4N2m2nj4MadYD0Tsw9y72rzdCOpHoTM9NAn84zNwkSaAVAiN96PVHHXwK0SaVLjBVFTPjregHijYVu8KCyk3Xxe9YB2g+WCFG5rhrwOe9fBGj1ZQrU8RHQ6g/iu7jqOAsAtgLAGH08sqd18RgFZ21+wZq7dbvrpS+x//5N/5391b/yn1ur2dBXkpUt10/Fk5v3pxhKs96xseucoW7W0XJGJNA+F3VcFEOlM1R2tM9HHatg472EpWuOUBKLeJ/qaP/eO96lkx6gpcXn8ANop2ZmBbSeRg/AVlQFaF0kLRhR1AKcmteFJ2wc7HxxaBUOYtaGAFpPCDpQB8kLabc6trq2IZk7FJY/jJjRl0J4gyjKJf50WH6TDW1nZ9dW19as3WmFz6vfeNldu8rXF7j5bypvQDp3ffkz1ILMmpjRqWpC0ddp2li/azPVsp07edzuPnfWzpw8ocMTcQvfjEp/IpJx1nbr9vlLl+0LTz+tmWOFuLXquNt8aTm6pAX3nNHmuk52s7JKG/FGUXsGJaSVpuh6i0BLOoyAFhAhmB77w5jRArT1/aZurARaDp6cFXBHFIFW9mO4+GAIQPU+dCtNGXuwAsJBjH3m9JQtLy4IaFG/qqMNqqXb7+qeAWihjrd29iRuQ9gAJcda0rI62gLQzsza+qbPaBHsPB/QUhBBFd8ItLx/OloA4fve8hYB7atfc98IaDMUjPftqw8+BogjykPeqciPZMSi8YqdgXtexxS3MKPVvSXNUETxZR5tUMh8Tly/rGw5XCh65CJ24PmzB4w9BL5ugQjI8f8jGARoASKBqoAWMw9XHbP6lqpj1wSYBFCEXWy3OsbK12ajaZc3NqR/ILaNGDcM6p99+mkVjjlnB6xhnXh+aoiFmGFHVwigkknNrzh4nTpzxo6dPHlToM2RETNa1OxUpNnRJtCqSi1Qx66xIOjiqNPLTpZr4vNIP6igs2Fbck7Lf0+Vx+zyFx6xd7/zndbY2vZZebx2ruXcsRUrk+lKkQ6wj0+qoyXYA7DlrGk1dmxs6NaNAlvufYrHbscOu97RquiKeyCp4xwuOCUcZVc4KGXB4EUCKUchNo1uXAK9UB37fP9oJut73EFDxjZFGuxf19EG4B29nhvu2xuANoHXZ7lfHtDq3YUzlN7bCFB948M72pRHp49xeB2H85N3t25okljBWQrQ7q9vWHluVs5Qb33gfpuqoeSmGPEs6aTtldcsRz9/Xm60YLwZ0HIO3iiGSuqYz8afUQ+okdsahXm4vHF/JNA+lxiKkVsCrQJ0wo44BYJc9wDaHxiKjqFDQSEbebNTs3NK8UHiT3oPLxiQ9WCBIwtGApZTyp4fptSdtObjFc/D1N6bz2glDgiDgOZ+y65eXZOwib8/M13TDBEKjsM9dwf5vd+Avki/vbtj11ZXrYlvaqj9vHLwGVxWxDwBLjiZGAFt7p2lgpGDijkAVgH9VlPBz5OloZTH99x+zm6/7ZTARvO2eN5IZOHibuzu2ZX6nn3q0cfs0rVrSsyBnkDCQlcL1KN0lEgiFL9SQ3PzRceEoIgfuYPGPTxaCQnfZ+akizOzLoZi9h3zXT6r5oFZO1TH7KU6deyf2RiKyCiCdLMCtAjZIpGG4oV5CA86wMgMF6paNngIsWq+r8uaz/Kie1HXyKQlVIBIvXJJph/Qp1rvaXdtY6euDgoWAwUunyOiMoCWKpr7AerY13uGtpVAOzVpw17Pbjt2zKa1GoOYaFyFGkpu3hMxeY1OzxpEh5GcNFbWjJZ74i33v0XU8X2veY2ybr3zSVvJANe0UgywVVXNoZZ1eNLEPkqLhuAonCIPQOUFh4hOlFgYu1MAif0YK7kncVCn/nxUBeh0s0TiQblT6KHgdbB3kSEHsB5eumTclJiFBtBiqAJ1XATaarWs+Tj0KLnJW+2OtYfMa/u2trtrE1PTdnUVP981fcaXL150xXLZGZPJ8UmpjlPAoU4B1TPGEu2WgDbHEnS0x0+dEv3NaAjFNQUhhawfKKwcQe86SPL+NaudmHA2iUKZlTcKe3VyQ+uhjUilbaxHpKjI97tdeImJzuRUTRoCWDIKQoB2WN+1t735zbZFig/XjBNECu4Dm11etvHZGdHqHIHliZrEUMqwYlMCE3+ANlJa3BIV+ti7WtbNMCxQgZBAm5mueq1cwyONhYROhU5OXWYm1aQrU+zLq8hj1SkLv4z59HZ5BLZKmhoJnwpBKUH5Ktox7l++X963fhanmUShwx3tjEdHm6lUhfUe/m36ASSwHnXsuRLk3bIXrfEa9Mz4elA6QmVYRlLudLQpjlKurFjUgc3Pz1l9d9d+7ud+1l7y4hfrPmL/O4Wc8kzOHGfO0tBNME4b7dHmGmphj5bRIOcGrF/imEEdR6jF9MyUz2a1MSAKzO1UYQ0Y8yi4AbbDxwu+wnc04+b808iVVUHU6tGsSKgY5hUC2n/4rh8V4Z+RXVBb0HRI+aGPmaMh9EF5qMvKjaN91BCJqMPzB01iCAzWpboa08yHjEZmNvz3zOy0/izDcOl8Vle35O0qoMTeb4IDvByevni7MgfyB5MDAGDcqe/a+va2RDe4DWmPMeYWXvU55eI7TJ7Uku4rTke49y0L+r0+4owxiTJKpDUcMqPp2PzUpMwrXnrPXYaRAoCRysSkNYalil3e2LZrWzv2J5/+lD27tmZzx45ZaWLS9vDInEQc5UvcumF5raSMcM1CXo5Johtlu1Itq1eJwpjFhv0eQrElHKsIbFDoAu5TVWt0+6rYySLF0nA3OtoSgBx2err9c34eAjMfCnOYe3eE4pKZFfO/svIYB6I/FdE3P2crS4s2j2lG7J1pFk/xxYimZFZvdgSaW42Gbe7saKUE1mBxbl5ggVcz9zFWchzUGJtsN+q23Wyqw+PmnZ2Y1CxSYMKqyJ8bUeCqg6oZfQDGHJvY3zGDRmR2aHbXPS9St/PWtz4kkP2GN3yD/g2HtFYk5HTFi3Rhk0IqOGxC9Zuh1HFWxRzs6EDL7oSjRMWQa21CXemrZlKYxsoVRB/XkPuWAjF3t3mwtVONGxAm/92OF0Q8L2FdqhAOZdBG8RUWpMyvoY1Z78r0JoGlkp88jQQgaVFwDQ5trz8wMpTZpYVWXttYl/Pbxtpq5K26+xp2fwtzC3JcgkqlIKVBQbi4vb2jA7E2MyMtA9efWRriKDYRBLSTE5rnptiMZ8vvj7iPxSa5HkAUOkeyAHhSny3ADwXOrDIV+Rr9FNZgcKbjmZadovatfMwlhXOpZIt//qD88MMP22Of/ZwZTm0ItPhsAd2JCTt25ow1BwNrEJa+tKw4R861NqMSGK39PSura2WsEzNHGVi0NU4CdFVYpX1rPEvS/6ggc9vS0Y+iRDgKaDEpGZYeSUsUAtyXuhvTYKfQ2XvnWQTIkTb+6HslNzOqFAt/lOBbnNdGEHuCpl51UsgjwZe/F7GC0rlEITHSMfjbzW+pgjap6tzLDbCVyDBfY6EISRqeL0LjsL+7a9WpmgR2xAh+8J//su2iPq5N6jmBDYUVxFiI64jBB/8NVvhev1uo+jnn2hhsN3GS4/lq4QJIIIFGib7nOzGOBSMrmSWrVBFDuZGNGjpGH2iVRO8DtD5a4Oll7KImCW0HRXH4LxcZVN6X5r8RtKP3C9DKsQbxCs5NoaxdXDkmX9MuuaKTk5Jhi3cH8EQls9bANzU3VY+hvwMte60OtNBSAC1OLumSA9Bywba3d22n3tJBiSClNoVHsrt14D08MzFpiLs1hI4PjId+u75rq5ubAlpmRFyUVB6r01C2I101dLbvt6VyWLZvcWMAFDYMj1vtzXHgs0/X0Qd4YnnR7rnjnOwDCS/ndTC3ya6QjrXe7NpmvWGf/Nwj9tTly576wdyr1xWNDIWsbiUO92EPmop4PKfbcSbKg8UPKNV+et3Qutw+mMgzs0b5C9CO5rzlirJyObABWmjY3f19FUoSQ8mGkMrKnzqn15GvBFgoKHooUIM6RwxCNzluhzZeGsocA8BgPry8tCBzc+z1cn1LX4lNkBJGJH25PG3v79va1pY19puarS3NL9r0ZE1eyby3VrulDg6jC+az261938s007xFQKtwexcqSLXO3NJKOiQJdqB71iz88NDuuusedYBvffit9prX3Gev+4bXizrW/qI6d+8OsovSZ8f8nOImVOwjkPUeYDRbynsp53H6s7yYUT2nOMd3aMOnG6CtHgGtAublC+zKfqXt4EXMAz0+cQS0sAOsIqVtnmhWU6GCOHCO9R6cdJRLi8K5bFXuf3YFDw6kOt7t9iWI2tzftx3yiet1297dtc2tDbt6+bJtrF1TJ4dAieocoGVnEaCtER93eGjTM9O2tU2mr0fNwWohiGSURDgIq2yALPvw/J4fXGk57FBAQpX6gE7KZg4uNwlxkwaMJ+R7nF1DmKjoOsX8UvcraudOe5TK4k5VPuMDbFkkOl6r2T973/vs3//Bv7WD+p4LJ6F8UWtPTtoC4q1y2XZ7PQWtcx9NTM9aq41Yr2SDRl1AC5A6PUhOdc8Oeh3XbfQJlS+EqRfnkAG012HQCGyOAIn35PRnAcQoHCK28rmA1puHm0qlkoORh0HxR/G3I2jOr1EAyOwIYU0SNPKMGBWXz/P9+fowofk9R65Q8f3S71gq5ej0Uwwmb/eh6bxp1HdVvPEczy0t2ve++c323/ydb7G1jQ2thfIsz8zM2trautKgMF4BW/i8vJhlO8ULHv7Hmcv4jA2FLkk+AKIUybEhg3VoFaxBd+SRijB0R0AbZwPFBglvUv8fqMHB7S7pclHZ0WWPVMehaqUQTP8CXdfveOcPDTMqjQqQdp4ubOnYcatNz+gLlTGYwPFFQ0NPItGsFhuzSLkpAq326LAKnJ6WVyniCKgBLg4/Mrt2Z6du65t1a7baBoE3MzsloOVw5DBZmJ6xiQhG985kKJegnb26rW5uKGZtAqcPltwDPNXRar7lQKs9tFhxoSCQ7dtIuQdlwArGmOwWlRqEU02/q4uKR+9d586KPj65sqzKBqCVGTs+tFLbDkVnPvLY4/bYhQvWw6S/XFYVjdKRKkpOKZ7s7nFceJvq5htDAjwCWvc7daDldUrwxKyrSvA7CTqz3tHKItATlaDFiERLoIU+LgKt3HsKc0bR0voUfDbGa1FCkmZUBzY7MaFEpFq5ZDOT4/JVRnW8MO8JKiqSChU84zhqrtZgaPV2y7Yb+3Ztc9N26nVd1+WFJQEtXrUOtG0bHDJzdctAgBbqiMdEIHsD0GrdBLA9IJmmb9sEXg8ONZ+Gej1//m6BxNvf8TZ79X2vtte+/nVSHesQuAXQav4XVodFoPWKJBTgGZ2XCUyjcIjwko1/qFFJ3Kdk8AKCRaAVEIVbjmfR4rPdsy6dDNSzZnb4uCKKGhGBYcEJDc3nX+hoodV5kEOMxCfJYYL5Sr03sN1u17abbQEt7mes9zAHX19btc31Vd3r0P8UGidWVrTrCsAXgXZjc0v3F2BFZB9dt5yh5uesyriIRf+I6BNbIorX/Wd1bwbQco/xvMySR8tOuVKCIhKv3XJTmABaZ3O8ME6hDkVJzt50oMceP4BbHQ7tzNyc/R8f/Rf2kQ99yFpb21aG+WNthtUpjPvZp52dtV1WlggyQFA1UbNmqysl9GFzz0ooWTknwpjADvo6A2B4+p1WAO2RZ/ZRRyh7tsLEMvEvwE9apSMf4SKAaar5/xLQcv30mgv3tR8B7lFAwZOz8RuB/VZA/0KA1me3sdoTny9fM4EW9qrTahritVZjX4XU3V/xFfaRj/6mgBYvB5q1hYVF7YPDuhAtqC530HO/BRXPNwdazmEiTXHvk85I630OtNDTCbQS9oUFqOxUo6OF6SwCLf76Th27XiiB1nPS3UNdWpgA2lwpLX3b2941pLOio8WcXRZxZrZ8/ISAljkgnREybMXlyVYMv0jvaFVVFyzYuBAJtCyW43UMsC0szI+AVvFElYrt7u7Zs5dWtebDjTc7PyOg5YOno1yanVMMkmaaWB2iPO11tcaytr1p2zs7JqfjiDbTByig9Q6G15XFHP+tVJEYsju9zYWnq6WZdaDlkNRDRnD1eNVuv+2k3XP+Djt38qRoAx4+bAkBWtSY/WFZIPDE08/YI48/blvkq2IiQLnArCtmKZrlcLDTfetDDNXi5HhQNK6aVs4rTjV0R7QzOOHgRT09Iy9W/luHepi6470M0O41m6OOFuFQdrRQltmEieLUrDYW22NH06njvgw7ZvGpFtCO2TwrElKMjgsoMXdnnu19YoiExOKWBLQN/KvbLbu2sWlbu7s6bBdm59XBONCWrNVpCVT4HCkKtvb3gzp2oJ2dnLBp1Lqijn1+Q3GFOQVpSbuttsRfUhN2e3bPPS+WOOId73y7gPbrX/da7dHy+iRIkILzUK9FHrLhY6yDXPfN9abrwgCtPTjY5gOUN5Io5KD6co1DRV0ArZKnKow+fL1H9HpQWhKuBHUIfUyhxo4nj6gsGBUwcDRXE7VPri3xgaKOJ0XlU4RyfRSero52zLpDqOMDawR1vNNqW73Vlvfx+uamra+v29bmpjX2dlVgcWsRwj6DqUPLqePJCQ8GmJmdUUdLQc0uPfvmnAMJtL6B4IwMna1T5w60EkYWgJaOCSDNXVAOIu4HfI9dfHIwAtoEIvbgpdIviIvUzcbvdQ5pxHFoJ6dn7NFPfcp+5p+8z3avXrUy5xeJYmG0UZ2a0jgH6rhzaDa1uKT9c8xVeO+HrX2zPo5EPRseok3wglMe5Ad9gYDGKhTZBeGSAIhbCFFVANlRiXQEbKmwTXZkBLaRCw1l/ZfZ0SYbo04yusosLFW3ODqMXKuKoqmcMV7XMhd+IwAP21j/+r5n7KDuCT6uvi7MdUcduhdj0P/6U8U1IuzzPcef/Z9+wV7+Va+QSplREM/p4sKSbW1veWOkz2SgjQgJmeSw5T0tHS1nsnbuYY/Q9lDwhBkMYIs2QR1t2cecclkL6lijxgBaOlqJ5LCr5UwO1oPPjZoYti3NZ3StbwDaNHMpfevD/6PSezylpyqQpUUBaBFC8IABrvw8RDEGNTROTBYG4CzTRyUQM0YZHkjEYHKaUXdBMk4ALS8mgXZvb19AC82ojnZmysYnKgICLBgRAEEdc4jxoXDocejW9xu2urVpW9vYybmzStIzOgSji80LyFtS1QNVHAk7LtiC8na6gVgud/SpCGQPOngfm63MzdmL7rxDnS3Ay7GmmDJmS8pEHTPkHYihHnniCV/14YNC/MJakSo6r6L4ZABZqYdk6j+0cgFo+Rzch5RPgeQN72jpCDlocWgCaAFGeZgyixAAPTd1LMFBGIo4kPM6fEUAReVsraa1lEOSQABaRCbVsgMtACn7PIB2WqIodbSqSD3Bhjc4VvG9zf1ez/Y6bXnskjXLD8zjoQnnZ+f0GQG0hIOLOhbQNgWmoo6jm6WLlrq6WpFQh44Wr9LugTse0dEOSKzpdO3FL/kKPaA3drR+GyOg8BjCBFr57AaN5zadiJn8oCkCqHdU3n3qIyzkaSaFnIeYQGYUJkAghovnRGtxj+V+oeZHDqpST8pMAfclxDtHO7Te0blnLYIydbRT8Lgx1QAAIABJREFU0dHGXIrnoypXNmR87g4FdbxH0RWd/06zbVc31u3KtVW7fOWKXcPruLGn+4eZKdTo6RPHFUcHbTcuRe7Q5hfmxRbhagZrQEfLmQB1vLC0KOo4gZYON4GW580tRo+sK92rvCzKj9xWt1mkYxjICUgzWsRHYeaijjaddmKmKCwIMwJPDSqp6OeemYd6XFuz9737x+zKo4+5QpiuWe1WycYmJm351Ckj9bre6dos3gBjFSOwnmdp0GzoeUf0wuhIQIutq2IPB9Ym91VWje59XFQICyI4ewJ8snM8omxj/SfGWdeNHbRRwHzWv64KixtmtP8pqOO8R72xTKFSUNkUkrKYPQplKdLbORZ5PqCNFz7a601TjpEBz4i6PuqqpRrmEWNsxAoWqUXjEzbGuKjTta9+1b32Y+99jy0fW7E9WLpuTylUFIyIUdEzJND62MaBVjg95s1Pi88PwRs+AQrJcJGWQnAmahLr0WfJsIKzl0IhzHpw7eLsRX0+6mhlr+rUMUDLrYYGAqDN5J7MtP4S6higpQtlZsQ8JoF15fhJhTxzGACyPGjc3HS3CA7cLB+q1atYPhQONhc6+TsGUBVQPDy0xcUFUckphuKFALTXVtmHZRfzQK4yAC2H1vQkSSU1UcfMKPlQeI2sGbDGcnV9XdmPHDaCSh2gzMCokN2ZJtXPOrAk3jlSCEpMQfcdIKSqG6EWCmdmgp22qCkO/7vOnbG7bz9ny/Nzo0xYxU9ZyXoHXOyhZmFPXrxoT1x81jYbDTuAXuegcg5TNLv+l2YEAbQldnhD9p/UMTcQ10/mTwBQrWYLM+TBumessnLH3N4MxXGROq5jEFKY0XITiC6JbMTsaOXeE8wBQMsNL6AVdQz1WR4BLT67iLEwFEHsIts4CYNKMmh3CruvzF66WoRqUMeardSmoqNFDBVAK+qYGW0CLfOP6GgnJkZ5wAAt9w+qYwHr4NDqTe9oNYfp9+2lX/GfuRjq4YfU0b7hDW+Q6jgPrQSstJ2UcXh09h4I70A7UroGbZkHFEVBdrNOefmPBGIBeqxiyelL44eSijFmR9ClfhBHqDodLPmV2DAeDEUda682lv7lVsV6T4RN0PGp0Jnyooe5ubraMMMwgteHJc2kiHDci9zknVZHHS2zqb39lu3Wd21tdd021tcEcoiRABL2nPcbdYmaqhUXMgK09b2GnvPJqSl1tFDHbCEAtFDHnkfr3twJtN5w+ljD92QRGQ6sx2EVzycgCrtE8aXPAoag6A8cgik+E643zzxsl9yYoquVHSygTioYXcbgwH7xAz9jf/qxf0tlZGPcy6HwholbOnnSSrUpFXVT80vyux0rE/hQst5+Q5oMhW1QbMslys0reCY6RDiy+idLRo/x8/vBOzJFxxWANkHn6COPQU1htq8/y67/LxlotWWRQM+JFaIsWQRKWNQZ7dreOEfOz+CWQFvwtvez1ANT/LNyEZgANy7SUdfvoSo8K5zVrXrdKlPTSouTsUtjz977Mx+w//q1r5X6nevdgVmJ0Bgo2QGJa1OTLgpU3uIR0GK7CdBisQvTA/CCbXwdMCOBVoE+sW5aBFof8ZHe4zNaWA75mCd1LAGr2UGYPD0X0KaHQenvPPROAS0zIwBBVHF13I6dPOWWgtHh8qBxc1N1MLdxubUDrfbCwoiiCLT8Nx0tV4COFqDVDmvkdDYaTbt6bUNKS+Z23LEALYv0iHAUcq5fiWXzhw5PX4D2ytqara6v6XDI5WUFSVNhROyXqMJQQPJn2mmLORsflPZqY89Uto2yHaxYCXVwBJePl8zOnDhuLzp/u3ZqmVtCIXtnVBbI9gaHouiurG8oaODi6qqo4xIzb8AoKA2FE/Bq+b1M/Yc2VDSaV5Qphjo8IBPJgZabCJCDOkYUo7URpcI40CKGSqAlfxSgRQmX1PFI9RfVcgJt8F42US7pOnOIJNDWSFyplm0OMYlmg1OirQF6qbYjoUPPDku05ZI6Wrk29XoSqqE8BjTmZ2YdaKU6LoUYyoGW18u+J8XAjUCrjlamJm0BLQULKsKtvX1J9dntphN8yUtfZs1my+5/4H57zdfdp11auuCRg3H4Euugl/Uk7IYzDB4Gn+lKYe9WUGHy3MrtRS6L1wuh8vCRgQtCoPDllrPZWMk9u+lsASVvJ/R88XkAqk4ds1Y3oRGEZsYBwl6tY5fp7EYCLTS+z80daMXIALRSWQ6lrtTnMDiwXQIG2h1b3dySLzTrMZubW7ZOHioB6zR+vY7ddnx5BLQVmasc2OzcrDpaRkQwWE2UxfIPXhDQcgYk6M0vutsb1zY1prKjrECblwXoCgxh7FGbig0A98elk+W+S6BVoQn1F9eDr4sYTv5lEXgCyCnrOdNWyHyt1exf/sZv2G//+v9ug70GAbtuUkOmrZVsdmXZppeWJaSr1GZlwzc1M+8rbVIXI3zq+TNQGupQFdCijm87daw4w4y0DNRQ8VzIKr4ZdTzqbgvdqj7W6Gg95OMvr6PVamM6F8XO+I1FN9d/tBKZ89xiQfkcSKua4zqRU4j+kuKPBqgItMlOOJPoYxaaHIpL7jc2EnRmDfr2NffdZz/0Iz9sc/PzYlek7yg6MI2ZWEZ/9hxohbVxLssXnR38sCnlHs6OFupYO7RVF/GNDCYA5DBHSqCV4ni03uOCOa2q8QyJ9bp5RztK7uEe+ea3PDwE+BJo03YNoMWUmw6WiClVA3DZZDvWaupioE6LQAtQeC6tlxZ8XXZoE2ihkkH+jG1TR3ttXdRq/5AlfkLjfYeWwwU7rOrQfC6pbFeoYzfPF9CurbvIpBA/B1XIh6YOO5adtXoRqz5iZmMRPIFWMXzQVYre88B5iZ6g+nod5dPec/52O3/6NsW96cIjeuHAYT7WP9DMcKNet8889pg9efFZHXZGtJ5riF00kRFYQZuIRow5RgKtVLKIMeJ7KGyB+SxmBTcALQXKPl7Hg4F2HQGuPVY6CkDLzTsyzNCeHYcirwXqyuXqAK2q+eHhkcUfpiG1SXXxAO3i7LzyVfVvFQWHkxgzZA9fhcKmqyU9hhnt2ibWmge2NL9QAFoXQ8FetHsdvd6tItCG6nhEHVd8Rqs4u4NDq2O+QAYw2z6scYyNCWhRn7/lLd9n973mPnvjN71RBiluduCzaFGZYVYht6VgYbhfJT2L0AetXBT2HbmvRCfLDcjXHYr0n+67oOP1lQSODrQymmCWCtAGZcW4hXsBABDQonQFaMMZCjAWrU4XBxOhDtFHFXSzCIekBCfsAeMQgUkpqOOh7QOoUPj9vuwYAVoSsq6urcsZanV1TS5QWn1Dtd1p25lTK9cBLc9Oqo6LM1oYrYXlZVtaWRZ1nB0tIfC6r3VX+EoKbA9Aq2BuubL19Fq5FsoFhqUKVgYw0zpFqMTldRzPYl5fWR7Klzs6MgqkcCbjOT2+sGB/9K//jf3Kz/28NdfXzZpNdeJ8ZlzbGpT3yVO2Xt8zq9ZsbHzSFhZXRJmXWOejMJcLFNSxq0uZyQG8A4C4j1VjNyxg/TTXUxCCr5HuN9W2AUyAkK/IBCAXfpUBP1/qLxloZasZrkXc32Kigt3KQojPh4JGTEohuNz1LDdxlioC79HiboyowqZX/3/6QntHe71iP0RkfPb9nthTQLBL99rr27Hz523jmaft/b/yz+0rv+qrdM7Pzs/LPwEhFBTyLN7rCFODMdQoS2OFsgpzOtp6pzMSQym+VAwEFqYTHsE6HtqCKPI02og1TM3lxXQ60Gqt0tBNsK3hHW1PRfNRoVKkjnPFR5//33rzQ8PMTJS7ZmlMVoLzS8tWY70HOf7srKhjqkrcoTKVgfUNXrb2VmNB17vVssKcManAjILDbmVleZTyARhTtXe7fbv4zGXbb7Y156tNT+pXqhwOFRb1J9l5ohONOddByWxje8ueuXzZdvf2RAEoHDxuknRB4iJhEjEdZvY8A/DwdLK8Pnd0YWm87yKZMJzXQwN9GOkdVFakppw7dUJgS7LPZMVnmr6qMK09xt1mU3uL7Hk+8viT9sVnL8mtByP2rd26uva5uXl9wHRc5C1KvQ1dX6SVNJsLn1Pk66xVTM+4z22BOuY+5mum6jiBNjtaVovkU6vVp8IMm/emEHRutork9TigcOBJyKPVlIpN8uewADa0YwuLdnx5Ra8DBTQzN6UOERvYakua3x2ieu15F7W1ZTu7u+riMDTJjhYlNSAC0La6bduu79lWA3EUsvmSOjViAFHsiiKX5L8nFoMHB3U3s9r9bl8OWLiX3X3Pi7Wr/eBDD9qrXv0qe93rXycQ4/Pknkg9zZEjlIcqeDfru9mOD25yILP3GwzC9fAWwDZp6dx31QXWUjvvw/OUU7AGuGg2jjBOXVk4QIXKmEJNPuIENKAg57mIQpEeERMXCi9UxkQVwjBA9fv8l5kW6muz7qFZq9fXwcIcm4JHv2+2bXV9Q9dk9eqqPI8pNJYWFm1xbtb2djdQ+Lm/8tAFeWCIPJcpcmdmtN5DcXv2jju0boEJi6hPAJMcYa2J+T1LIcf9IaGWdByIrDxTOsVEmWAldilcpDL6LWMJdXvJoMaLHzodMT9haUhHi1AGAEcURSbt99//gA3qu7YP2A76OsegjlGd0tFOzC7YfhfXtKpNTXuAwkG/YwOJoboC1kqJbsUPWH7ynCvVJ+j89Lz20Ynbg3F++P0TMXiRN11M60mwzXunCLQuTjz6WcSxW6l+nb4ewbyPNAq/HQkWU+1bmNFmJ57rPdnRFkVb+VqfizrW9xsZeDhrI+/mEENlxnYmHcWA+6jwBMhJqIq9dPf5dhGcPt9K2Y6fPGn/4rd/ywVHw6GeDzHv7MPjuZ3aCIpnBq5BsillDUqaVUJEh8HMArIwkepo5TrowtIj9zz3eT9gBzcMK4prPXgtUJAJI2CnIldX50Yo6hlHZTM5coj6uw++UzF5fECu+jLtzc4uLApgJ2dmpD6me+BLswLEoeCL9WWrKQbO/Yv51QMD4NPbUhmLBhse2vLy0siOLoG21xtYY6+lJJ7DEntv4zK51+4goh8d9hXtVEpIpD8dipoU0EJvRXan5gmZAylFYHQzsSfGhw/A8mAmTaC4s8iIzQsNBcH3V8oO1QoxXxPjdmp5ye48d8bOnjwmOzzJWtiHpdiojmuNggOOPdLHLjxtj1+4KECYWViUgIuvWJua1uHuDiIYyk/4n0Wl66pg3GbcNJxfoUUQQd04o+WZuRV1nEDL56QHMqhpXZcAWlGbmhU50HreIkvkFZsarwhwAY7lufnnBFrsM6EXlRPb8zxUPp86xv4ArYqDSVHHvD9ED1rv6Xm3tR1Ai82lAy2qWrq2I6DFExsxw36HlRiTYQWZwNOzc3bHHXdKTPfQww/ZfbHeI8ediu/gutCDpjvXMBxoM94sQ7t1UAYtlYe711zpK+v0MYdnil40/+K+Y1YXbl3yOw4glCYgpP7SP4DHwfcAHDxvnmYCuI1d5xoVxbm6PWIjdQ/MzozEa7x+KXxhLA5dJ0B13ewNFD24sbMr8xJMU65cXZWYZHNj0y5fvmx9Uqu6fX3uZ04ft8ODnrrdg8GhnTp1Su9xbX1D99eZc+c8aq/VsnPnz8udKbOWKUgWl5e8UwkHB6UVRUcr7cZgIKDVal2Edeu1x+qVLpH2VJ0tGFlgRqC5Dt50W0rlcfzK58A+LUWNtVr2/ve8xy589hHr79UFmqz3wcZxlWuLKzaJOUefHexxm5yaddbjsK81EWh0hX2HwhSgRqshwEUMRU5vZDmPOrN43yoongNo814pAm0CogRb4aV8M6C9NcgKBv+jgTZVx8Xvn+/v+cVYR13qKBi+ALQyuwj18YgyDovZIxMfL4ZjvCp2Se8r9qVRtb/lgfvtm//2t8gb3/UNB2KFMF2hKQNeEUMVgRYTH4r/hlTHhxKsytFQbBbOc0EdayL6pUDL502BRdgM34f9WTEdcVZKDIVGh5lxuHzdDGizGC99y/1vH+bwWqsFmKOjEl1ctpmFBX0RKGT5qdLxQA3HDiMXaxZlcnS0/Oo7soCJd7Ru73ZoS8x2wg+ZWa1TFQN76ovPiE7kwk4h1a7iK1xVR1sDGHEuyv0mce1D5dhevHpFgo38hFJ1LLotlI96XzGjc7GUq8u8yvBdqFTwSoIuub6b0CvKi1MA8UaJndoZReedPXXcVhbnItXHd2Mna1PKvGy0O+oonrmyal/44lN2ZX3TajOz6nhhAjzQO3yY+fo4U6kyOvI69QgrVx3zq18LZrTTAp8bZ7TFPVqoWAwritSxDnf29aJr15qF6Cz3PR5XlKADbSZU0LEjAkMYBgASKHAMs4LpGd2gzE5VhR66dSPVZ/vAhVD1dttduxr7AgJeew2gncGwgo62rS4FoN2s79lO0zvaBFrMKpjPQ5civOI+EdCiqm13ZZ4P0HKtcSo6feacCrWH3/ZWUcevf/3rfV2IUYMch4KCDW9UrbZkAHwEUmdlDqj6ik1aLBII4/GBKYQaiaDy/wMIIo+WoshpY2aTHrtFV6bZYwCtPlnmOoieqIBLTmelz7GvCzhNmp00XsGwGVwTfoo2jnUELOD4+0oFkgr9wBrttm3WHWgHB0O7fOWqNfebtrW5bY29hliVqcmazU7XrNncsV6vozAJig5GPQQDTM/MqotYWFqyze0de+bSJbEzAC1BA7hHTTJaQjwYuoPsaIszWgwrlJBCoR5hH8LJCK7A3Uc0XLIIYUGYFJy6lzh0U3zlCm3vcEqy6qxapdez3/3wh+13f/3XrdTrWDlMJmQpS2E1vyig7SF1Ko9bdWJKBzrrHXS0/W7HhnKGcxegEo5fcggCZHuijyWICnDVfRCFwQsB2mJ3KFAL6liOwKMxh090XwjAeZf5FwdaXdc8C0LiVwTYBN7nB/ujftdXe9AiHNkwuojtaOVHrzpWE/Uv5fPtCn/ZSQbQejSr+7Dfec899j//8i/rvOS0ZEOGzpZ7h7FXEWi1kgfThgCK/GsYIhgRPmtlBzvQTqXqGCoYYV0wXGpEmLnS0SrKsKO5fQKt5vfh7yzquAC06Q5Fx5wdbV6d0re85W1OXMabB/VZ68EZCpVhWjDyq9ybpqdVgcs2keSSEC6k9aKv7jh1DJcuYcrhgYA23wxA63TvwDbWtyXUGFKdEDKvN45ZwoQOX9yh6Gglu5bl1YEO8kvXrugwJ8TZ92FjtzR8agW2MaOFRnbmwJ1rfDbn2ZiqiOK9ZxQT15G/QwqL+xIf2PR4xY4vLdhpQuFXFoPahkLGK3nK8JVBDERHsU7YwJNP2RMXnrFSdUJhA6xOSV2qG8mBVUvbUO5JwaS11wEzZg+0Zy6LcjeBNg9bbg4+6KLqOMVQRdVxxq4VBRDqILTGYAJadfByBOFd+E0lr2G5D43JRnF5gVABDDNqOqi148s/wQGLFBZoY2jLdktUOQIl2Ab+DawHIC2g7fiMNjva3bZXqVDHiH3wLpUQLtZ7GD20eViY0bbobM3DBTpdHfhnzpxTR/vwwwDtq+21r3udG2BUCkAbh0ruDXIwiomIGW0ebqloHM1ixfL0r3P1yco880BzTid/VGb/XD91dL5PynpPAi1Fq3ZpRfsf6Bkqi+7yYQGBAwCtkoni7/KcULwqxCG8jxfm5tQl8pHx9ZlJ03GiyEcAwtdg5YtfKUYpRAa9ga1eW7Wrl6/afqNh/W7Ppqcm7czZkzY+XrFLly5bY2/fTp48KcHatdU1MTBQx5SePHcvednLZFhBF401HrqOFEPljFbz+0JH2+92JTrJjpZulv/OWDKoY7pezcaiaAmHFS96MwwCqjBU38rvpShiPQ7/b86K/sA+/4lP2E+/+0esxGoeNGO75T5fnA8zc6KObbwmoGU2js6kXC050MoFCltGRIEHYUN6IMBlx5734V2tB244dXy0Nib24ybU8Sgy7wiPHF/y33LBbgDaG/7qLX77/EA76iQL6z15/uhbU1AEdeuNyfU09n8M0I5mtAWgHXX2aeQRHI9rKjjyvKNNsBY0/blA9Ufe/WN239d9nZ6ddFbj/k3qmH1yjYHkX34EtA2MYQJoFfeK70OojilYJX6LjlarjxERCnVMRwvLIQtGmNbcsQ5LTp7RpI5HMXnSKBy5QmXxUvp7D79LoQKu7AM7S1IVkkUroA1nqCLQMlvMBAXUhLnaw683o44TaHXgcFgE0LIkX9/d10IyQIv3ZAItNKJmtAXqWB3HcCigvbq+qn/Hi4Y2GEnTIwQ+eX/R4gKtMCyIQAO/2wdyhVG2KntUmDtAGoviCvMIGY4fSJ07Pz1pp1aW7NSxJVuYY15ZUQamRB6suPQGAj5miU88fdEeefwJ7X5C4yL4ErsWKme+PdSh1NxFsUR0st6Je0dLNzPHoReKY+WJyoB+qPlDiqGUhHOD6jg72iOxlT9cEoRxgzEflSIbNTEHh4fDZ0KQbPpmZ5XeQ1c6O4X6mZSXclhSdrX1Dm3MOgl7tMxeSWbiQMWwoladkKCKBxughTrmkN7aq2umKxoogHaOzg2zBwQ7lbJApAi0rPYQe9bscsgv2e23n5djzENvZb3nVfb1r32twDGBVkrYEIHdCLTcjzm/1gw2VgdSAAWYAnT5+eSJ5x+jry5IMELhEqYGehgpYAJoUdreCmi15BAAgoGFIu+kwneaGUDBvD81BBwOFDoAQ7OxLxqYYha3tK3dHe2YK/4x1LkZ6j1dm7Zuu2st9pa7Xc3WZ2en7Y7z52x9Y9U3CCrjmjNNErZdGrPNrW07dfq0be3s2qWrVxWRR0cLZQ+lBz3PzLa43sMFzY5W7JFYJA/yJhM6zWQ8EedQoRa3oo5Hfr9F84oQR4l4n54SY1Ll/rt6xd77znfYzpXLAtp2s+H5tIyeJmtWnZ6ziZkFG5YntEtLh4TX7QBv415nRBPLnECHqu/TokgmpB1BlABBrJeqYzf/uMWMdhSXNzJqiLmmUA7PacDyuWe0twbdLx9oUwWdM1qufXGPNovOonDpVq8hwdkBPcIEcg0LYwlR//6ciEZNJijnxvI1yDQhn8uPaGVXrtr0/Jy99CteZj/24z9u47VJucpxLijgpNjR6vx2m4LsaLXaE0CLzkiB8WVytmua0SJsco8FX3fi+3OPJtDCaIjxO3CxKOs9muHzd6CM+X4xYlKhGECr9LpgcFXYfPtD3z9MU3uJnDRortrc4pJUhtDIlclJ/2I4J01NCZA45L0N9/UIvii/0jIXqWP5zh4ejGa0HNCoj7OjffaZy7JgJJezNk03jMChIpWlDlvD93h81NEC/Juk92ysybi+RmVauBM049GH6Ky/Pty4kT3Oz1+zKlIAuNtx5XQkrCj2LGhkHRqa19JxYQs5pr3DU8eX7NjSorruSuzAIrCg68JMAfB7+vI1++yjj0sVzM4n8EUFzVwW8Zm685iJa/ifB3cAbXa0Cv2uhc/t5KSow+IeLes9+FErVOAG1bGCIPRkHXmt6iYKkRBggPey9h4r3GzQ6+4tTafB9cGQBLMK6GOAdm6afd4AD5kD9LS50mA+22qJPt5lBafTscnqhDtD0dEioBkeChScOnavYwAaqjeBFpMMrfZE+EG315VhAtT8buzQQh0j9FlcWrbz5+9S1/bggw/Yva++dwS0XGPNaEXRhXAlDka5hLF+chOgHWWhhkBNc5dCIkt2Ay6kcsV7GjCIEYgCBuqY6wooKq0EDUNE6xU7WqcJ3Qid+4SClnkroEvhy7MWbKqeARSiBLivXrtmm+vrtnr5shu5dNq219y3vWbD2SalxFTs+MkTQmwCHihIYRh47/gbz8xMq6NbXF6Ucnu/0VQR3NhvSP/A9YU63m+1ta515vbbBazs0WZXierY2Z8cx1wPtIxgGAEoeIQ1KFZ+FLgQu+AD1mY89IFrkaK1fNOpei2ukmi0SWNAgVKr6b1V2NVtteyXfvJ99smP/6FV6OxxFKIYhhFj335q1qYXVswqvP4xnW2HJVTlvi/pgqieutgyvufBUAC0FDSArda90iFKlI4f1M81o03Vcd43IyAL6lhs2i2o41sD3pcHtClGyuPSxVxujHJj5/rlAO3oPfk3iEg9Z+ykYeB8DSo4hVI6lzyjxs1zoqM9CrH0VwljtnTqlAJTPvybv2knTt8m6pj7nbOZM1j764WOtgi07NG2KaD5ZoyKhFlhWAGzUmbn22e0WlGLjlbrnqjfI1iC4ovuFxMjD5/w2SxNjp7rQjQr1PGXAO3fvf/tAlrfTwvDCg7XxSUl+FAdA67eIh/qIePvcRFRHXNoZSfLhwN1jAghqWO8jouq4wRazWhZsK83rxdDQduMIYbyjhY7PoBWsn/Fih0IaNe2NmRUMFebGWXVqmMJMwJVSTwoAaoedOD7UloiDleS8dyJErVCFKCb8AOCWkUah7Lz3TqOyvmZmt12YsVOHT8mBSjKXFRqZTJqbUw2gdCbl9bW7XOPP6koPdZRFMYgGrHqC/ixh6VkxUK6R85ovcobaIaMECb3aDW7DE9kih2AHKAtrvdwSBfFUF7FRdhyzJqU/8taV7OlDhZAIsQA4Q3XX7t1/Z5sBGempm2B2EQB7YzcnngfWmfhYCqZaHO6WTpN9pyVrlGdsKXZBatVxiXicaBt6b1DHQto2aGLUAFoYwosgNaX0N0NrBPOUNgvkuDDPi3fpwi0Dzxw/whouU8AGZlNxIw+6UhAtwi0KRTLjnakvozTyFWVDgJJDbqwzu8jJ0ZwOvI9bM1zRBm7SEfWbgWgjYnUaMUn48RUjJXG1NEq5L4PtXyoGMJdjD02t213Z8d2trdtfc3tFFtQwJ22BydEtq6yYDPphlOs32M53RbmF7XLeurESYnTSOwh6KMyUbHdPfzICRqYkYCRTFmKWDpaqGPEULhzQR2vHD8mtTdAC0WP+lOrcwWgBTsmquMeCI/NZ3S0GMlwoEokmJjxAAAgAElEQVTl/xxiqBuBVoVO2PuNCp4AWrqJQezDj/d7NjMc2u9/9DfsN3/1V2zYaVuvwzZDRc+CGMnJaZteOWmlak1rUX6ueYpOzmIP+x2xVCRYAbSIAR1oO88JtLJDDfZBVGdBdVy8Z4qCqKSObwa0xQ7yPzXQ3tjRFsVQt+6eb/6n6U+t4ieK+nSG4tlSoRFeC1IKpz1jvBAMnTDPSaBFMJfJcHrvNAF4ah8c2E994AP2iq/+KzovoI8ZuKRF73MBbTM7WjEi3s0SIMC2iiehHc1oE2hxhZLFY0EMR0PhGwUeHKIdW0C8ALQpyOU9JNCOipq///YfHMryLQJ6dRCwnD6/qI4W1R5RWfx/CC7okrhwtDFQWrlgXuxoS2WfxSGGSsMK1nvc1H9MHS1A28MqbmvHO9oy6z01VThUwBy4dDXM7hS6LhGR78VRXa9vbaprwo5rJK0OhadXmD7z0a6aZifuaSkKLsB3jA483GvUofMhcDiMlWOvlg+TilW+cKIPcCI5ffKEnT19ylbm5w1zBxxKqpM1s1LVF6QPhnZ1c0tAe/HKNR2cuPfgJS3KWBSap7TQ2XEQczO5UMtBMVd8oHXxhc31Hrf2o1DwJf5mn1ABB1pWMBq4AbFywNrDuDt+AYopM6cAogOjo5jmc2i2Y86OupXZgot4Dtlrxu8ZpyZmxIoKnBHo0tEqIBygZfdwDIFST3NTqa/3GtZjNjfuObrMXHH54jOho1V6T6+nKrXN/CsCHZjRQjGjeqYT8vBnQLkvhyNWVfYBWvZFuz1bgDq+407lVj5AR3vvvfa6171OICDnmLDOc//RmKuJ2omUGYqFFHAU6B/RgyFGSlpQtHIIdooFGwcV15NrJetPFXcoj32+TSScqGMcoLgnwzVHWbQAFcEXYWpCB0uF3Or01MV3egNrNttSCl/44gW7cvmSba5vWBMTGCXjTESR6YYXshwUJRFe1EQw0p1F1NlBt2+zc3Oauc9MT9v5O8/bubvusOrkhAojPgfu//1mSxaaMFxnzp7T53T52jU7eeo2Uces96RbE/dwHio6C8LRiv9PYCthmJtXuHjIgVcrdhgWcHKF6jg7xexmofH6HKgUzzFfS6pSjBDCGFbRJiesOhjYQrVin/33f2Q/+09+wnqNPZnOKMKPfXZ2oCZrNnP8NiuNT8rRjY2KAe9ERa13tUrrwY4UoGUUBtASX9juiK53kVbsxnKqYB8a54nfN67v4HVyH6ZqPUE258x+ALOX6c5IORu9Ec6eF2j1ZY44vRu2fULmFN/t+k0gfX9WvdLruPi9XuhstsCIH7Fn4cBEBa6s5sgvd9cnb2NdU8YZWBoBLS82Xey82ca6d8G2r12zE+fP23d+z/fYf/Ff/ZeuX8h0MxlJhOpYxR576kPPoB0Oba/X0694Hcunv8xZ6GIo9C8wF1rFCzGUCm7EUNHRUmyl8lzNVnS03LPSWQR1rM8+fI7zfMgzV2wGM1q3XyyP9i5Z78HreHZ+wcU6vAglHTj9hagHoGWojEJLOZ88TByQqt59CZjKThRxr6vqmYoa+iuVv4g0OJQ1B+NwJPoqcjzp2iSYUPQYLZZfeAULtDs6CHYbe3YwRsXkaxYceL5e4NF3ysFll07ihSOKJPffNJ9LlxfRt5GKwzcLxxoUn6r6UHXiHjMc2sLcvJ07e9ZOHz9h1YO+AAtqGDpziLuJjdmTzzxjn/78o3bp6jVZ2DX2WzK7b+7vW4tw9lbb+oOetta52RBUARzLy8u2uLRkyyvLiqWD5j3GatQYkWYzMtGm00wxFMDD96UDAWzlCywQZ+2oqpsh06C9a/PILxk5YOo95jmhMp8IYwdXj0qHre6DA31+dlYd7ez0lOhQicp4aAJ89tsd63QR4PSt0djT4jlJNivzCKgIi8fYgGLN844BSkIBGnt7mhmOV8YUx8fND5FKx8M9xUPJ12b+y1xtu9EUPc9qEEHkd9x5h8LkH3zwQXvFK15h3/TGN+qh4Z7KGerIODGC39V1xAkBla/dv/DSpgDMw5GvQ2U7msWGYIe/6+DiYIroRnNmqHjthjLTr8ijuio3KqemOGQA2z42oayOcSozD4XlYD+YZCL2q8tV29netadZE3v0Mbt44WnbWF0VcMgGkLka/16Kb4z9JwWozL15DblFwINOYUN2rGbJUXDw2m87dZvd9eJ77I4X3WPbe3Xfs11b1T3oxhk+W0Mxz9eH4ZmbX5AYioJ3YrKm4pB5O48Qug3XZ3iXr7znivs9A7QoRBlJ0PnzLDF/F1skk3bWJtwtTcEbus7h/6yChwxsj0LT58b9rXWmoXWwpJyf886dIm5/z37iB3/Arj71lJUpcNnjJ/wEm9lOz8aXV2x6eVlq1KXjJ22s4sp/mJZOpyXdhl4ThjPdrlVhwrjHiTAUC+eaAqf88erls7geHm/47Ze0gt7V5XTr1oYQNwLtl1K813/5mwHkrV7Pkanol9/PDpmvclYGDa4RFcY8I7RPKrksCl8Yomfac5kRRYINAHGyQ+4LfqSBmJ+bl5sZ4PjDP/Ij9tf/xl+XLSvPKTXlDN4LOqe4NxgJMuIsaR2QcJdtPldmtJzvMi2asPEK5ik1j+MUHVyMZ3SRJ4UzM3m/N933mpAJ5rUecuPqaQpjnpWi2ceo8IxND90r3/H2Hxyy26g3q3CBgW5KYvJI68CxQ9ZVHCyogmPfT9QxgiG8I4Oa5GHQsBsz/KiuVZX2ugINdikVyybTg4rMokkWkXE7og856cCbexUsgwl5FMdF5Gsxn2u2FUy9s7dr/TFs7NLnMvyNWd8BlPseOO/Ci5jZ5hA+Vv+g56T+9ahLK48xJ/KBN2IkAJ+vA+0F6MxMzdgStPrCkrqvc8dX9G+d7htIRk4A+qce+Zz96ac/Y5/4s0+K/muROtPuyDCbDxF6Qob3KhR8FsdhxQF27Nhxu/38HXbmzGk7e/asrSwtCYgWF+Zsfm7azSWI4xviBoTCdOBAK+VpR+pVRUJVqqJYcgaseiFWh7gm2i099AcjVt4KsxrvPvg+FBtk4c7PzYnGVqgC90N4/HIoNttdeVbTgTT26tZp7dtEGaCdsalJ/yxlynBo1ul75B0H3369Lis+6FYKiWmMvsPikvmf3K/aHWt0unZQKhtG+QAttPPxU6fs/F3n1dEm0L7xG79RD506uRCpZDebh1buc0pjQBJVdM/8Gx4Yl+l7waZuO6h9dR2hhAXEuF+5b2EJOHzRGbhPvM+2p8i8hCWJdSLF9wKQUF/DAx0EfUxF2KVlZa7v9wnz0ksXL9lTTzxpX3z8CdtcXbU2e8kyUiG2C8GVAxEuOOTC5mt3RgY9gFNusD68P54xzUCZlZVKNj8/bydOn7Y7X/pircoBxnSs5++6yza3tuzRxx+Xkcz5u+/WihDK7uWVY3bytlMBpv41J6YmpQQVJce1DK9bAW2VfUUoZM8M5ZCSshetx3hFynZ5x1L0Mb0KoJWOAFGKDa0vGty7dAEtxRI/ifMsjVl7vGzj01PaXTY6znbLfukDH7BPfOxjyqs9aLa9UKcg6g+sMjcrp6gDvKKnZ61PILTMRDAriQQfgJT9/07Hpvi+UN6IoXpdrUL1MS0IQJDQ7kYf4+fBrCIYPt8s9PmB9noYfaGd6JcPq1/6LwS0pYgo1coW3gNxnrhHp+tdJEgriw0dQy2vJLgxdaaMOnJ0liYlEpnFM6fRUbOpe/Od73iH3XfffbYJZuBgNsVKGqNGxyIv8ryjJc0K94JdNB5R1PJ9KWLpahGw1ipVm6l48tZI1BWXkwZHHt35+R72RwHwakCiTqLpHPmTx+suAu1oj/bvv+OHRkCbIc9QnKz3TM/N2cR0JPhQDUhpyIzRzRKYonGg6CCK1luG32IHfHeKjgDv4YX5OSW4cBEJCaCCoTIBGKim6QKwWeSB1KwwqmEoVl9wd4UoQEsnvLW1bVs723ZA0gZ7dmn2oPkP0XkeMk2smy/B+xVMqsMTaErW6pJ36YKE8Cp3sKXTFA3m9nKi5WUwUBLYLi8t2+LsrJ1aWhAgIUa6srpmTz5zUWs9jz91QUrNje1tdeHQxRjwJ33mtyHUEjPOyKZlTkeXOVmz5ZUVdbdnzpyxe1/5tXbu7Gm5BPGTmD5uLpyxBqWyqGPod3JHEa6IceDGwx0JgU4hdDpn1+pYdWBFBeoyyiC0fHWBa0hHwiyXzw9BFAyBG+Z7rJRShOjGWh0BbQ+xzl5dHrGTlZKAtjYBKFV18aHsugNXZrfbXWvu7bkpA2lBs3S0rA5FF4igqT+wJowAhuJ0tPstKbmJ2KOjLQLtV37lV9rNgDZXRzRKEKimYQXdn987aT7hVpwes8j/l4DtkRBHO44ALV0ZLEev3/UkpgLQUnyiLZgsV20cMGRWWPaOtkMgNcpr7qmJCa2EUbHz/TY2Nu3CUxfsC5/7gl148ou2ubZunf19K8EEYelHygxWoRU/HNq9gRTAGp9A/RYMWUSfR4ABgMsPQFmvFf3D3JwdQjtUyqKI73nRi22a7NZ6XVTx3PyiHTtxQqEEFMTMxM+cO6u9cX7yeba77istkYneg3fUsp/jGVb4AZaPsFJud8g9g2K0Nl6xcdJQML8RyPoOo1b5wpxGPtChyuZZzMOcODyU/p1q2Q7LJblcScA06Nvv/dZv24d+/udtEtP8/aZGT9Jc8AmyXrS0aPMnjlv7YGi9gzFRy/psBhRZ7E/2mO+oo53mHhfQ+q6tgJY/T6DV+t/z9bDP3XX+fwdoPWShCLQZC6nA9WBMBbaM0GLE4YJF57SL9HmqlNt7e8pDP3HihL3//e+306dPK3qVo8r1M261C7vq6z0lNRraxhgOrY5COdkjYZTTx9jnMoYje5sVT72GmDHzaniuaRABXDpmuloVhLGV4Voavw20DZOFbLoMxoZNArg6WpSdWjupVjUbAmhZ76Gj5U1qC5UbdKom1WxaMPJNqBaV1AFtHFy84rK0LjKmWR0d3OL8vDoiHiJoRP6M+e0+HZhucFeeuvK1FB0ttJMLiOhSAHeAluoag/SdnR0PfHfVuCvHJLJwWTgHK4ehPrQRV+N/N5emu31PTkkHIb4/P0VHaKHbZ3oAfpfX2iVObNxmpmcl8KnictRuykTjqWcu2hcee8KeZicRqjPAnM5DjicUJzosfC1ALsgSlfQEsNrrS5WpXmNZdNxf+2tfZ3/1a77aXvqSF9vSwrw6QF4acz4OD5TYAC2zNK6NEpck7Cr7z6Cqkjp2RbPPr6ulnFPmYZBL835NAD2SVvi+UOYEHDB3pCjiunhgHmEBXWuy58qsFiqy05JKG6CdHPfMYlGnhyUJfRrx9xH0aGxQHhMtjp+yVmNiPQV6GaBFAFUEWow5Tp4+LaAlmeaBBx6wmwFtPMHXebZmR5tZtAkO/F2JoWJ9w1ccA5xD2+6Uoau4FewwcKqZrs7no37vceDQzU5VYGi8+6X4pEPrHCBg80BqVLNci4zru3Dhafvkn37SPv/I5+3a5Ss6xKE/VYTCCHTaAlpFKJrpecVsgu4SoKWLzTU60rBkX9jvS2XM9WfGmnvb2Cf26UokEqza6TNnpSy+8667bHVjQwcWc2OYEz7b5ePH7djx427FyoweByw6WmkgUDmT9+xFC88IYyCevxs7WqYUk5Pj7j5Gkcz9OAiQhWEKf2mUIx1EeZnew0HO97Exq0ITcj0mxrXucfzYkuaqUL2PferT9u53vlNAOWi2NOpgBk0+tAxMFhfs7N132/Z+00qVKafu7dBdy3od71wA7f7Axnlme30rcfB22wG0PuqKhZb/nwOtiwXdHS0SjWRsHB0tIwt1tZ78xk+YUSXCkdsti14/c3KtTg1RCMxgNzBGoeH48Ec+Yhvcl7BMOpP7Nk3aGzoBEplosBCywi4CtmwqFDpaVMcVAmrG3INcGxwVtwxVM3IToO222+H65h7HAtpYTfP37IE6Hm15ZAyUM98sIkrf/vC7BLRF6hjAzY4WoOVBgzpmh4norARa9YkHruzNB9wBl47BE1JSKMKSPcpVOkd1Q6Ux29tvaPdPtBY3t+ghX3iHQtYiOh9OVCoALTQslBaKyPrurlp4zR1jf8+7t2IF6XPG7Oo8K9fnsbKSZBwbYoRS7FRxqLkVYvitDpglsIYA8FR1ENd36ra7tWnbq5dtc2PN1tY3Fb4OPQX9rioO43YJZHwkow8GoI3MXBlmjFc04wNQdFhRWHAzMgflEOn2JB47d+6svfbrv96+6hWv0LVCAIJZwLbi6DDr79j27q4EUVAn0MY528o9TVWMeMYG0CpgYMix5d2R1O3R06achuugmD5ENKz4TEMF4/bDjZ2DJuLvekp5wV6y2WDu2rap8bKAdkJ+ou70QlMP9bvX6uhzJO9TVGKl7B17bVL3jpuIlJx2B2yZf5erCiFQLm2zaafOnNGMNoH25S9/+XUdLfclD4CueS7Nu59OdCS+oJ/AOaqqJWyIlaC4lZLWykPBv54Med0HmdtJXaZ/1hqplHwPnPEH9zx/TkfLHFtgy2upTclakrkn9/NnPv0Z+7M//TO79Myz1sYEny/Y7eo18nWYE3L/cH2kGbCSU8fQ0SROhSELf59nktcGrS2gjZ34fBYonBkNsVmwX9+zybk5dbVf88qv1X3EvPjs7XeoaFzf2rKZ+QVbWlkRo8XhB7UPyGnlhXsX8I2ddu4PhXYQLhJpQx6J5x0CTEmtWrYZzgsBrR5E308cePFLUdJVAs8whGh+mFPcVz1IFJcb+3/IexM4Sc/quvtWde29d8++avZFg6QRWpCMPwQ2XrAJBIPBiM14JfbHYgnbeMUYks92Pie2iU28JHHsfMFLwL9gCwzCMbYkkIQkQCMJbUgzmq33ru7aq7oq+Z/7PFXvNFpAIvnsZPjNbxhNz/RbVe/7nHvPPfecWqtp05PjAmw65NW5eXvvT/+UzTx+0trVmkR5AC2AqiJ1fNx2Hzogp7G1dF6mMgAt5yAzWKX4MJ5hhNBoWoabNmTW8uc0BV1vP0Tjr5/RPhMt+78XdewjOY2f+udc5H88GtL9GQiaykj8B9hqt5bzl9zXALJRtBx3j/k9LmUA69ve9ja74cYb7cEHH3Qr17hHm/UsaBhPrcmBEYzSANtu1yrdNfkdSw+hWbBTx+po5bQGSCd8GAJzhf6BGW2z5lsZTJUdZN1nQCuDjNbSGfdGTggl1fCFf7NPHX/fjT8roIVm5IDnIpNAy4MI0NLRArRUrQCt5pohYkxpKBJBRaN2VFx+uLqCq6UZn4A2zGg5BJnRLiwtqO3mwIpASwUMyHoSkMvl+X5QoiTlMItcWFwS2EEW0N5TVUU3KKeIHUzjWk98wTooqUwC3e07UEEsFbpigF6uUnSLEpiwpmBWr9atvFy22Zk5O3XylM2cOW3nTz+m7q3Fw6iO3lefAFmEYfGh0lxJQ3Q/TEjtwDjCA4Q9colCgtfIvwGtN4IxQL4gQcvi0qLt27fPXvqtL7Urr7zCtu/YpkMUURidBUCr96RS0RGAGMrVfZ7WEQVRDgzBAJ5jsOMjgAhEzF0cLNxQQBQj1PHoqMB2jLgzcoJzUDUejcbrpbOiqxXQVlak4KTanBotWS7DgxAi4kg7Ile2UrfVas1qlYouDfMPZi7DRcQKGBz4caXEplZbc2iyWxdWBkC7befOPtC+853vNID2n7z85X3/a+6/5Iw13gP+0hwg+yIMX+tz43rhZwgYjFVb8N6NQBtpLu5ZTalUuPnIRD7ZAlq8un1VSasugCPgETpaYLLH59tiHFKRsvjOO+6QAGp1eUXrJHKcwg9b9JgrdGP+rf6cUYyA1lOrYjer1xZYJt5HbE4RnfGca2Uik7FiqRRypj2zFIYExorwAN7bY5deqtHOudk5O3n6jI1PT9v2Xbvkha7wkJy7mgGKvqvtWgreZ6mO8UXvOYNVKuS0fyiTGCmPPYpxlHOH4pfTWCb/TsPByui90g4kBh6+RaDQgjRzb3YiM1hj6drREbB2ISFTu22/+5u/YX/3qZsFtHyt7B/DgW6jI7Z55w78ZG212VWaD7S/bB2Z02L4AcvXbNpQs2VDnE/YeQYxFPQyQKt7FPbj62OOL9hZ/cdNHfP0D8RQnrntDUVoLQR+rhL2WS0Ustaf+jvo4Xlz55j+OaVnisIQdnVywj76F38hp8GZuVndHwsLC7Zty2bLpd30w88wukswwo2DANp6ygS0iKP4/lDH3KMArTYvCj4C0jkQrpvPBNqYOEkJoiJ1HMDWGUnv4lkr0npf4jxJgmw/VCB2tIBrFEPxK+k9HPYArSLyGCTnvEuSd6WUxh4UzYMV9woj2EX7QzmqtKCOHWgBHCpMHkTWFBYX5jUbcfcmpyt5mCLQaoWIjFjWaKRY7dhKtaaOdnlx2TJSMnb0HlH9iFIIlotcg+ZRIVIrUoMO3i7plsw8WKcBNqK85ZXsZDNUNc4zUByPPfqYPXD/A3b61Gl971ajap3Gqg4NRDXcXFpFQXRBYYLQRTm3vj4gtahs5txZhNdLdewrXgNjeS39MQdFGLV5i+a1Z8+ds6WlZTt0+JBWWK6++mpXfXbaunGp2JkHs8MKwKKmdOGaz2j7bX4AWgdTGAmnP1SVxllJsEUDkLkZ6WDJowVkMa8AaKHjuEHXepgjsKbUFr2Igr1WXZVoZ6SQtYlhqGAHWj0IhijFA9xRYhNVxudEkhCzZ4CW2YmHJvg6F2suAO3aUMbmy5XQEdd06O/dv9eWl5fsqYD2yTpaCVlD2+H3gA9bFLN1ARni93aczSb/XnywFDLAhEFsmRcpYngYqfRSfeqYogTGQGIoKmx+4pQF1bXWtfnZebvn7rvtjs/dbrPnzsvuT0CK+pVOTbuqroL2gjStIrCFaQvOZPiAQylT3KnAhN4dEiDyubLgT8EWDwF+pSslOGQhZAd3+HPiGEfH7MDhI3bFC16g+6nSbMiMZPvu3bZt1y4p27XbjCAFDUfI0pUVaspHFVyHzGu0U8veYtaLzE7bPbZzGXWzwwBnUB0rlxUzeHbDWfsCZFkF5jkJebQ63ALQqtAnuGJ4WGMY7iHAnCfx0zfdZP/2tz5ozdWKi8fSQ3qGNRukGx8Zto3bd1qFGp9nRZF2rsbn/e6iCajXLQNNGYCW+bg6WsAYbav8vv3A/Xp+/G/T0WqzKHS0QQylXrb/frhTVFzH0e4mBZJ0PE4to3sRPOvsdRDmr0vZvbZmxbFR+5G3/aj9xA032OMnT6qoY3sDhT1e3cO5of56j4Zxygf3xB4YIzpaZrQRaGFcoI4ZbVAA0gz0gVYforNdgCwzeZn7iLVwAx+NFTivY+Qo1HEAWuFKYlUoahX0r17/kz+vjjYCLQcmVS8zWh5CqOMItABeTCCRQhYaOXQFEWj9QYZGcsDCyioC7eTomGZXJLowe61VK9bBkq/d1NfIJIGbWlaOWT8kREvnRF1zHfJvrVRsZm7BFhcWDFEEQMYHxKJ9DH+PFDGVfoa909Ai9Vt8WeRpiy1uWruyMUEjUKEB9NBuj3/lMfvC3ffYww89bCvLK0H9CI3Qsm6n6UksdK0ZFLmDdQplhmLhFgbrbunlqUFUg8VSUTQIByuiFHZfVe1R0Aggh+zgocP6fFCDMoPdtmOHffd3f7dde+211mO3K5MRxTy/uKj3RuYYubz/G2HpO87lInXsOa3QJnjmRjGCrxqICg3qZGzKoP4UPh/Alpmtr/hkrNl2xTpCKDraCLSkn4wWczZeymvNB5bAHZCG1NEus+5UIblp1fdO6XASQKtaOQAtIAslv5YeAC3UMUB74NABAe073vGOr+po+w5g4TVFpoMHO9LJ3KOaCVLcRIFLQpwxUC4H2n+dH2yz7elL0JsRaJX3yry9i/FKQf9fHX2q5+s9ZCabJ4qUGy2ZoJ89fdo+d+ttdtcdd4rGVTB7lSxnZ2codng9UFpRqMWzBfXOGhGfWUzR0vUENoJiT0Bbr4ttiB2v5qj4Sg+PWHmVkPesrSwuWQbgtJRt37XbDl18sV16+eW2XKsqkak0PmalsTFRtXieEzwQRSDca04dOzsioGUEQpQezlBBdawoOinZ8zbCM44QTgp4xFI9HbwI6libYI7dHcIty114eGLEFtAxa9XHbUgRDVJwIrBilIRo7L4v3GO/+J6fEdB20VXwjFQq6oBN2xNm2w4esW6uZC2xLG1Rx9xzsvHGVJ61s7WuBFbGWo/iLT1Wz433gpPV/8FAm6wynDp2UZGfKM586ojVTcsaoc9mRSWr0HdRkRof7Zt7wIabE3Vs6/Ztduttt8nHm1EjfxcxFGOzpfl5FfJxj1bfj+cmoTpeajYuEEMlqWNmtACtXOhCh+3LKQ60zUZd8YjeHLXdSyGx3hPFedHk5qmAVqzi977rp/Ve0KVScfCQQSHjDDU6MdEHWgWUB4GOUhBCiG7ywY3qTc1oA22lyrzVkphmenzCurL844DPWAuXoEZND4byaTV49heqh7FU0rUwtySlg2tgjYZZ6Oz8gqhSHiDHrSBOkNo5GDBqNYDRjHssJ7tvDj2uTWpO7TF698Lhw9ehEgaIqXweuO9+HYKPPvxIAE2Kh45cQrqdmqrpwQaRV2qRiuXApIBQmLuoYvcTDoQj5fnACIG5Kp9BzHiEGmN/cfMW271nr4ocOryTp56wSy69zL7jO7/dDh48YBMT4+rwpQY3s7mFRcuX/CCEkpQ2IZTcSaClgxtKoRp3GtgdkGLoQRCNWU+mFYAse9DMa6MRgah5SDTmgGtkRbb1/RCHQaAjhoI6JlxbJvjqfHmAPPJucXlFxiZyEsoRQDCsjlaxZ6HDZkxAFi32llgwtntpF1I1mxJDHbn4iM3NzdqNN95o+/fvt9e99rWa+6iLDyYVEUDjgxDUQPqcYU50EIRuKi6bC+RJCCl4t0inlaSNpU6GodD7hj/ZJF8AACAASURBVMkLh4dX90qJYjbLDqrylL0bFZZwiGC00O0ohaja6apAOfGle+2mv/yYVZZXrMI4ABq10QxUNK5dbqYSr1X0LOxNs2V1rAYDuPV3gJUW5NaoCplnbSkIu/rsE/aeY+Oa7dJFehh9V9aEG7dskbfxzj17tAZEYESXgIlNG41MaF4HBTD3vVaKwnyMLtMzn93gnW5WO7MyqPC1OYkdQ0e7AWEd18XYhJUKlOt0zJ22Yv/WhhDPta3Fvm5C55BjRSOb1zk/NTWlbrQ0XFQ3iqPcqa88ar/+//yKPXLf/XrO9V6qWPfwjPzkhBUnpiw/sUmfAU0Ehz0GMhQwKboUzqNWS1S0oa5mfSisAEEf8yz5Yfv19LP/a7+W+0L3bxT1JVZZknqDeD4mKdD432LxHX/ti5fCuphX55Es7i8vONCG98a1UcGeMSjTdUb2vOhN0sb8f+4vCqtjz3ue/cXH/qvNLcxLE0CS1/zCvO3evdseeegh5YP7frbvXkc7U2a0lXbbGpjpBOo4iqHw9MaDnCjWXFjhjLoFXXNYSVVHq9112EjfoVUIvF6vn5MUlzQXcW8/4mHUffTFUK+74WcuAFoKDPZoyaMFaKGMuUCUifDr2pMLnpEugPCZTPJnEmhjRwvQTo1PuMFFsKhqV6uWD8n10MiYOcSVGsQ+OEvROXMNDNJx9+DAJQYMmpT5pCwNE16hAyFUNOpmz9av0WlaV4xqLgo1wfoF30OzJmhmXyOC66fiOvn44/bg/Q/Y/feesMW5eTcWFwVMJYZNFx0GAqs453TXk/6cL+S/Yqco+jh4i8LZag9NlLhXx67ahMKSL5HTLPy3oYxNb9gkloEVi9Nnz2oFaOfOHfaa177Gdu7aqb1iaD7epwZBCXkMBZi5Q1AOgFYq4TCj1UPQ5TP01ZK4+uNdVJg3pkyGFcTd4VBF96SVDRVaPAzMJ6BrutZstq1arVqzUfsqoIUWdop5ALRLyytaD3HLPjyV+ffz6oI0RggMBiYXrDAtVWrW6qUVRMDscMu27Xb02NELgPa13/u9vvPMPRtGAuuBti+G0nwTD16PR5R1Y7Dp5DPmwAdoY8eryjR0xzFSj2sEZP1gCA5kAWghSwvEPMqZi2cnAG0KQVjbap2OLdeaKji+ePfd9jef/KTVVivqvFh3AUSjg5LWiQCKhNUfnTJ2gWQmR8oqhiDwtXy8/D0JpeJ+cDDPEBCyZjM8ovEIP/kaGCDWXcaIRZyctD0HD9j23RfJao4dyPGNG9xjWHu67nQW13o8jjHh88oKBlaqmFZIHOn+4lrvwdozl7EJVMmBOmY+Cx0eqeOWufuTQBddQ1hJg4cCaHlfKWTYCW5TzBXyuoe5X+fOnrXf/9CH7O9v/rTmv8ynBTq8K3TVI8NWJAp08w6r86aK2h/S3jlFFe/rWq1uvXrD0jxDzbr1CB5YD7T9nOP/tQD6tX63CLQRHAeiUGeM+g1BSNNJjtGeCWh1DYEpjMVGX4fan3eGK42iiwCqSr+i8gxe3wKkOKMNHS//RGl0xP7jH/+RvfCFL7AHH308xEmyu97UqMm9h+XJGR5zVznjAU9yDzPa9Xu0UMfMaNmjHc0OyVN/oNVIAK2cwuhkobHZXw9xorqHvPDGxjMCbTw7IsYMwNssRfC71kjFt0M5mbrICLTsPHF4Q90yo1XrH4QtLoBg59HnnQrrFUftzlBU9uT6IYZiBxOgZf6IeIqZU6tatULPJfnM6jhkVCXyBpNYMz6hfxOwAZDW5AVLN9SQ2hZgccP19ekXkbDwLFCJdjgM+7PbQKkizMJKkgMsOAPxazQP4KD9u7/9jH35vvtt7tw5db8catF2bY0Hr9vSvebWYcGVhw89uPAkXaliIk9cDZC6LoMS1xWMsAA+0/DqDAqY/N9mrWGpYtG27dhp+w4ckpsW+5artap953d9p133kuvUvWIED93sNn9QMCH2KnjDxufCi5FQ/XX41a9bTEC/ow1OWayEkE9aLApomWuwlyhlsKwusZfEGQWnIiwDB0CL6jh2tDwUPFgNPHzpaOstpfzgecy10OGQQQx9LMVx6MFJifKwhjUplaH5+JWOlnWU2NHecMMN6mi/9zWv0czkyTrafpWZ2ImlaOAziq5JEbDchYx9VVfuxjlurOpjl6AeNnR4faCVKhb7UBdDYXoiC0LeX+7DtFmdSMV225aqTXvizFn7/O232+233CojfEQ3zHeppqP6XfcxqlnraUzB/SGHGiWN4Cbl9BcHENckyhjARycAUAGiwTc4fi03LjoAj29EhOQZuYwr6Go5RPYePGi79++zdD5v2eGSjUxNKrFE+cqysPSqHpDSlCIII1XZW8oNaKCRswOg5b6JQDtKkRVU2h6a0NFrgDqWqQdrNxJH8cq9+4ElotDTe6vQi1Fr9zo2lPMufnRkWMXKxz7yUft3H/q3bm7Beg/PP2DLHiyCy+mNNrljjzVTeLz7BElPIh1gs6WOdg0vcO3U1q2nzFpGXKzjube1tBz/gDvapNgqgmqyM40sXxQKJrtcFZHx3g94uf73yXlzEvz9iHF2r/9/4xf0NwCC+j8RFt/3SQ5bB3zq3/ldL7MP/It/IXEfO97CqxBTCNCyForOxLtnx7AItAQlArQKftduq+sIcC1jI2CqVBADIvyKIi4YOlkEhxktZyL71SFohWYQMStFKc8I82JpQRLz2fj/L+hoRRmq2pPCXvPACLTMaCPQumLMhUlBk+k7tAnDCu8ew24SoMFD0mpKsbphckrUKbQxP5vVivVqq5YnY5B8y1q9v6MEPYnqVsIeqCmMwQFaVllaTZtfXrYl1h9CJaa5YqBIdPOED5WDNIKIV1EOKPpvQZ7PgSAzDOjBQMFBgc6en7FbPvN39uD99+sAxLO3vrKqKocqnc4tjWGGk1oh3inQJUFY44xJWAXR3DGYvus9d19pPjCuCXqQXz1DFpGNi86k+k5nxDDs3XdA1ph082fOn7OxyXF71Wtebceed4k1oUrIIWXeC2VZKKpCV+PaX7B3wQ4HuGiWHitYccXFd1PkWBWtLKH/6D6K7g2qbFF2JLXbzItzWorw8WYAWnY9GQckqWPeO76fm+UH6jgBtMxoI9A6zjo1g/AGpTlgy4pP24a0lsHr3Mkc8cghm52dMYAWVfbTAW1kXeLyAR86xY3m5TFLNEmtSeXqd1K/UtdB7MDr4RDOPsSOVip3aF0Ax9KqmgW0YoK8E+TwqLWbVmm2rNLu2pdO3G+fu+UWu/9LX7I2vt/MCbkHELqF+0ce3YxP8EOG4qWYAKDY4Q0exbw+5v2qtPFxpVsMgrx4GOi1xOQhgJYEGz07PuOFyeHW1bgmm7Vde/bYnoMHbWRywkoT41YYGxXQ6lyQT653sdphDMpj0lFU3Supx18/JjQyqGQ/NXS0ZDxPsIur9JV0SCdqS9jHzFSRgQDtWtufAYGsAy3vL2A7nEVAV7Iu/5HoSOvK7pVi+K7bb7cP/OIvWYM5Lethuq99/qeIvumNNrp9t9THpCZBm0uVDTDzPiKI4kwCaBs1AW23Q3Hd/kcDtLFrVZEdzsqId/HMjAXoM3XJSdAeAHI8aS/826GWDwLLwCQkviQCkI6lZDB8yBCP3a1YjHTa3vT9b7Hr3/AGG58Yt9VKxcbGx21udsYmR0f8LOv5uStxK3v9gTqu4q+ecIaKQMtIkGdzouDhNbGjjXqVqDrG7lZiKKnlvaOlm9U4kDW7fL7PFsUCltfWL2bDa5ZhRbKjZZBMR8vOHIYVROQBBnSUkV6JYh0OTok+lEzjc1B3iArq3bBHC4iygzk1OakqVyHWcNuVFWtXlgySC/UkP6Oii4NpeHjEc2I1py1YL5OReoyOdnbJqeOhTM4pJe28DkQtunl4qOTy4yWnexn7/C+29cwDXSDlFS0PGofTzLnzdt+JE/bl++6zxx55xLqNlpVyWautlKWo5fBgppzPQVE6feoUNtfiwh9X0/GexN1e9xpGaBTBXntm6mh9Ls11Q/Vp3sA6CPmgpeEQm5aSG9KRo8e02vDE2TO2VFmxF3zzN9mVV10t8RqiKA5i/nx0fFzqUO9fQ1cWknrcy5hrw3zfV35U1anI9FmjuigUwQogYMfVwdb9qHOWBTi6PquEOqajrTFTbTYsn05JaIBYgZt0PdBWmdGSWxs62gi0dDpJoOW11PFQxpSj1bFOKqOOFlEcIHDo0EEBLRaMe/fuFdBG6nj9jPZJgZauPDAdseKPFHF44/rCKf99fB8dfuUlHcLc6ab4XxTr0NFqNDHkS/WaaWOdmepZtdlQpOBqa81u+9wddsvf/q2dPeV7n1nJLjvuAEWhGIpfBEvMSXlPFIXHsxqANs5dBbTsuQagdWW679jyK8VBHPdQpGYKPD9+WIo+7/gYRKk3VPybN9u+Q4dseusWG9swbUP4KpO3yzZC3AsPqxVidEJSi2bKGTf8944egKQT8OIBBqOEoUkx70BLf45nLIUVHa3msqhHKbL8uqMndarrwMwBOZLz4g8fXTKt6YJxg+PpO3PypL3/F37RHnv4EYmbOFu03qbX2rbsxJQVN223wsS0UY5Gsx7e71atzm6Z9fiV9apGzbrNmlmH0ZF3tBRo/9A72iQ9nOw+4/+PYzfdzYO5W1+PsL7TfRI4XV+GJr4kEb8nFIxni38vb3jdukd4C2BGz4OgTOaMxWKT67j+jW+wV7zylbZ5yxYxFwgDYcCUnkTTyXaHG4zJgpEs2rhHC24k92gxrChlc1YawlgmAbRBQBqBVmMZxeLhge32vHzuUqbDzooxcnvTpJA20sj9giQJtOs7WoAWC0bRkQCUXjxGDK6K5X/c8LLii/FzmnUMVMeAH4IXLPymJ6d0aMm2cWhIQLvWWFUqDp63jWpNL1rUMq46pZLmxRmi+Vgqhxrr9qxcq9nMwoItLi1blwo3etEK8HyvTddE561kkIFrhx/ioYMLoi3ZgIUuHRqM/d2Tjz1ut/z939uZU6fkNbvGB24pa1VXVdUIoNtNHRiAJ+kgfNCxs/UDx98n0d+BlsWEXakVYUWD74fSUpS5Om46C6+WNFdmD7FY0ooLH3BpcsquesG1ViiU7NTZs/b4+TO2Yctme9F1L7bDR4+qk4WKBpx0WCp6yH8IQEKp6SMT1KFFTxPCRSvnxVJcOYo2g9DFeBwTKID6lfUsD/V2Gg6gjR2t0nma5AQPybAC1XESaEUdx46WGS2xZKxkhI42Am0EP+49+SivEZ6Al/SQFMsIZC7au9cOH/aOFmcogPY1r351H2g1e40UfjhIVGDFuZoWzj09JVnxR6CV4UrY3YwMSJI60zydIiVYBLpxoIuhktQxjk6xo+XzQNZTadatXK/bcqNtn/6bv7VbPvMZq5fLsgykSMFbl0oasBJDA1jnYXVceQ97wb2dY+TBvqeoZVTJbmknswietXxeQg0BbXwOknapMFAqkrGTpGjivnOnKO6l4fEJu+jAftuya6dNbt6kordDRzoyLAqbzQPOHnW1gULmvVQUYTZrI8Ol4CKGUQuzLkQlPipIAq30/2tQdnS0zX5HW2Wfkec67skD0yiBsX9NpW0MVTcWj8WCrBgBWn7POVNfrdrv/fZv26f+6iZ1p4A+BzdbCEoFKo1YYeM2m9y2U5Qx2g/OG56LxmrVhqCy0Y1QvNSr1oU+btf7He0/BqD1Z/4CPkb3egSFCLRe7PuPJGW8vgv+aqD96n87+TXx3IuaFT91ItB6dJ2XPuF7rwNaCRKHS/I73rh1q73w//pm+/63vtU2YJyicAoPbacTZfTB/ZsEWjraKi5sYY8WPQpiKFLfEHnmU26Wk9yj5Uoi0PJ9I9AqAjPmWyvxyYu/+N4lhVARaOOfpTCsiNQxB0bsaKGOAdosphEAa3D1EF0UZrS8OHdpcQGE8gY5yBKhAnSUyKQJFZiemtIif/TJrVVXrFlbtl67oZUGDgzWIURLUrHyRhSKorFwdZGJ+Nqalas1iaEAWgQ4DLcdpDgzw7xTXYTPEbULFYQhHuUV+HSW1BFcsNsXFJTcBgD8Y49+xT71yU/azNmz1iadpVo1Yw+vjfjJfZBlHgBlpZlqiD4VDUKx4Xux0aqOGw6Q7eeFao83Y/l01g845StqV0m0hMv4OChzouT0OpmT5Yt22fHnW2l0TMb6X3jgPq0FvfwVr7RrvumbNJ8VvYijEodLifi+gQq6Hx7gnI0NZQrWwLCfQxtrTDouKEuo7KAYjes9gK2LoehmeW8xvICSG1DHCnZn/SMzpI52tEBu7aCj7Yuh4oy201Q3/VQdLfcePsoIh6CdAdql1aqAFgP8w4cP2syMA+2ePXuesqONB44Dpt8rUrcDaoEqj/RR3L1NhhPEmW88mGL3i9rRd8tdDBWBlkIRMZSHCkRLSV/YhzpebdRsudaws4tl+8QnP2Wfu/UW7X+2K1VFL7KzmeHzCVFjWrZnvS6VCuMBPHnxiB5S7mp8sKmuBbAhkpGiEVCBOpYxTLSPpLCkUGK1CrOHoawKFFS/4jrCiKg0Om479+7RDu2GbVt9PYZVrLEx5UGTOiXPAvaGeU5DdwzQcp/I3U3rTtB7ntsbVeYA7UTWxVAOtF09CyoMmIERmoFbk4A27CiK++1ZmlXz9JCNsavLLHq4ZOQDtIHMsPvMn99808ftd37jN61ZqSrqsby0oH17RR6itt+0zbbtO6gzDv9sinoevdpKRdfVZi8dXUa9amuk+3SImUSi5YXvP/SONgl6sUjkXk76HsSY0WT3GwvzC4F18DsH7yDuiePYJ/1iZ8ec1x2MYATmIXBAI7SwadHXUYSOVquLK2Ub2bBBoiO+7s3f/xZ71ateZZOTExLYyQ0N4wgof3zlO2uijqudjkXqOAm0fTGUnKHcX79PHfMs8+8EwwpSyPQ5owGQQ5Qnm8mGUToJL8Y1agsGRZE65rr0zPFOEZMX1z+iIIAdTOaBgK1s9KmW1Vnm+85HKHT5RlHo0bd+U0frXa0f2h1FUBEoMD016aHPIYgAB6GlhfOqEGnR6b0mRkYFtKiTAVsi6CS0QBHYJWh3zcp1B9rlsgeMA1h91VjoQNSNyQ/Td3MBWKUqaLDIc+UrSA12eKmMcgUlxVARFUvD9vhjj9tff/wTNjdz3tAktyor1l0pCwhxsvH9KgdF7Y8JwZwy1tyYD0z2eAVX5pGgwqwphJGnskPy5yxA3ZIFKjUjaD0AWh4IDAGgg7l5yAjG3GD/oUM2Pr1Bxc+dX/yCKJRXvOp77PIrr7QlbCkRLBWH1dlC5feXwftWlHqMvPtOZ+Uq5UDrhh8dug4ENcFmkcNydHjEO1oKoSy2mG59prkblF8ITqhr96xlBSwVme3mM1LrsbPGe8McN4qhFkj5IcdV7kEZ2S8OY2zQp/jwce7Zar1h9Q6imK5CFMqVqrq6vfv22+FD++38+Vl7J0C7d499Dx1tyAh1jjDsLIfKPkkPUyAh6pKKPEbZKXrYwYr75YL0njAeGBxI/lC6QjxW9oE6ljfxkMCWgk+iJjrJrOfSVuo1FYwPnTxtH//EX9uXbr9doNWqVjQ7IgNVUYEEQwTtACDNPcUKSnSNwviBNTmeOe55D9p2Zyauk/uHey4CbTzI3J3HmSryptn95lkivlHq4cBacc/tvGiPbbtot23avh15uKXYP5wY031TKBT961PeBYsZ6vacNqYwVPYvDJWn96D45XBkdgvQDhNTppUJB9pucIYCCClIqu2WC6ECQ8Wz1ut4R0tW9ag60J66HjpaZq0qLM2Um3zv3ffYe3/2Z622sqrggfnZGa37KfkIdfHmHbb78BHcbmxBBvasc/UEtAWe2XLZ0qz2VCsCWpoCdiq1Zx5MC/4hi6GSHWosEjlXVEQHX2xFmSZU6YP5aXJMsh5kQ28qAA008FcBbWJcFY6c+JToe8QCVXPVAMYhYEWFbXhmGKfkCI0AdBsNm5ictHe/+932su/6TquslqVsJ/qOS4FlYQWUbGypjhkJaNavwHWNQ/i+3Kt0shMjJdcPaI82XF3XY/LYpaWjVkQeudu6TwdAC9iCVTItCUDro0lX+/P+cjbrnXrtu35Kwe+KulLCiouPeMBGmany3+gwMVLQSoCDSOySOF9QGMfduZjiE+O4oIH4wdyEdt3nNgX9Nwwr5ufOS1REwg8PI166MusHGjn800MyR5DNH0owGY13bWZxXtZwUJY+eA5Dee2pRocOhD482FEE5aIkcfrhbGTuSKXkIrCC5TjsOl27//4H7I7bb9dSdLOyau2VZTwYvaPttCwNwIqm9srOyY84dwjCKDlTmY2OjVs2n1UEGjPMINX0XziU8JHOM6l2A3jeC0CA4oCUIBTGFAKZQtGava5tv2iPbb/oIvn9PvqVR9X1Xn/99bb7oosEylwSAE+nqvUolHjBOYhvGosivg6g4zOTKjaY6rsJgdOpuA7xeWmHdsRD3+NnjdpvKKwvscfI+1in8icwPpOxMYATKz4Jg3zeDNWPyIW0o4XVFe3EkjhD95vH4NsosLwjy2TzUhmzP7tSb2nuQqHB3BkrtssvO25HDmJYUbEf/bG32eZtW+373nC9P6ByqOlKkERRpGIruM9o91W7vy6KiYdRUo7PodQ3gAgHSDwk4txF6SQSYYSVqbA2hRWgngvAOpNRkcJ7zcPHGMCtRxfFenz+ni/YJz7x1zZz+qzGJyT+IORxj2+KHo/V4/6SupfxLYUZrlGsykj64XaS8aaOxQS/RxTlggBMptyTldemeXwYb7A7DmWK+riGsT6FRnB+Q5G+fedu27h1mx3BZ5u9Y+bGYlfyYgNczcz4yEO1VbSEhCS6WYooCvILLRidOh7JpKzAM8l72CYG0GMKKTyjIMp3+P050/NGB83IKFjjjY+PSShGN8PZ5KJIF10isPzAL7/PTtxzj1tC4sjFPizFlQx3zPZd801Wp4jnwOS54RlCxFlZtVS1YhmCHLiva1XrEQwvBbTTn6wCPVOm6/pxQ18roMxs73ie64+kUCnez1/Lv8l9tl5IGv++RiOBUo6MUHJm6//tycVQg+/91JJsZ5X8qRpE2IbIOueXE57ILYnzRkZHbbVatWuuucb+1b/6dXyZtLol29t02kbHJmxmbt7SubwtV2u20mgqi1YB7TRswRQIq1EYubG8Ay73rX9Obskr1bEsN1s6P6Qt4DzRGCgEw3S7VsBJMAopaeZIn4PFki4hug92LXX9je/paZjLs6jVHSrdjGhjbBjpZAFaRUkpcWHQscV5HzOPWB0l92ol7Ak3EnQsNJYOm2AKgSsQhvzkeXLzU/3SNY1h8cch0OlakdDobM6rTNw6sNRa69j5xQU7NzuLbDckhvg6is/gfDbHG6f0nuR8zlP83I3EejY2XArzK05CkiUKVm927N4T99kdt9+h1YnGatka5SXRR+kWIomGpTstrfswo+MaVJHFWUjoYJ1CTkuUxA2NOw+vgdfC1/LACqzoDrU65RSk4rqYm1JocE3suWay6uwywyW77OqrbdtFF9n5uVm7+67PK0LqjW98o23dulWdi7aGZCjPv+VrEcx6/f870PI+cc0tbiAquuCStV4c4aKWrD47Unv47Hgt7vozpGJIRvCsYpCU0ajqPaOjHSsUbCxXtAKFkIAWIVhP1nortaotsjvd6gjo8b1lpjucc5co2evhItVLWbnetlUJogDaNan8Zudm7Pill9mR/XttaalmP/rj/8w279hqr7v+9dISKMSAw1YdEPvOIaxbYw1/7VyLDB78ZHEr0cAA8Obx55gorP8RFdxeWHkxFfej5X0loGVWi/XkkEYR7jrGvV+0aq2mvWf+2u13fN5u/tTNNnfuvHdR3Ot87sxYcUWiQOI9juHWYVVlDYpXhglc/yA8PAJAFJs4oPp95ari8D6I3SD32UGW1b0Y4cd54HNatxXdvmOXbdiyzS4+flxrZhj59/I5n2cGMZzfVx4AItAV0A4N8mj5TJQY5Sp9OlpCBUpYJyL/SAjAKH74jBnpyBVKqm4vanz7klxaxI4c9HTteKIDChh0ZHVqI1SRq1e3Zx/8zd+0v7n5Zl0Lsze6FWVU5zhXurbl2PO0U7vcaFk3m1NBz33dwjEL8xWAtlaxLgY7gLRc3XwcI7/yxIzxqcAtgm0sgiLY/v8NtJzH8drWFwQ6JkMBlxy9xNe4Hty/FmBf/zVM3vr/Hk9i0i5Wz6lmBopo5WxDh4Be5rKrX2Af+tDv2PLirG3ftlWbGsrkrtYDVmVtcWVVDCjyuzbnKvdDFNdicUsy2VBKZ5WCa7hvAmvV1zUAsjo/2BZxbU4MhpERTxD5qWmiU1aSkOepSyScCX7zr3n7DQJaHQTKZczoV5bVMUiQCIoqVT+/GmglPCBaDgQPGXzJHSI62kiBclirews3+Orqiq0sM2clk9apMvwrAdoiM9auqcJn3sUBkQTamaVFOz87Z5mUZxCCcXTWimOj6seRSsHvw6GLjYYSg5tHEv9cxith5rxZ1It8oGt23/0P2J133KmEntryktXLS97RArTMarBhk4eqd4xRph67CgfdlHdro6N6zbInbEDT+koMAOWhw2B81jL5rIQa/JnTFi3NHsZGx303rNmy7Xv32JUvfKFNbdlsc4sLmiNffPHF9vrXv14m8QibvHN0QOX3TmP3fEcymIxw+Pr+a8uFWYnM2n5hEroSDutINfE6oARZ+KZb8fl3z4EW67x6VQfZUwEtIwfAY7Ve1YNQI4wBlWwmLYXyxEhBvrhKamp3rYLhfnPNVhqoUMmy7SgRaWZ2xi4/ftwuPrjPlpcb9iM/9jbbsnObOlplX/JAwFJgPKJ5ur/nPkcNdIaKHS/IkhV7UjxCVbv+x+CAcXMR//w9PovD30HWQyR476LfMLRqPudMw1J5WcYMt9x6m33mbz9jS/MLVmc+m3lywpGRkwAAIABJREFUoNUZROHGHLPZsgi0QwwrZZfpPyLQxvtQblJhRq81LLrjfrA2TEauL5qD1ZKvsGZO3JdOp23dtsOmN2+xY5dfbtnRMUtRKKP25NDiHRXwuHFFEmgVDhKC35nRRqClEGEcwXpPbq1tRQoSvhNFDx1UuE75HXM9wfFMQEu4eAqxkzYnLT2E6Ug2PFM9y+XwdsYHmlkwnukF+/M//TP7D3/w76Selw93yL6mhALAC1u22Z6Lj9kMOpGhjLQNFMDN5WXLtup9oKWjBWhVrISdXnXGXyPQxs+oP4dMdIzPBqSSf+fZdrRJmvjJruGp/vyZ/t7X+nqeCWiVrc3nODqi85Ozig7z8quutt/+Nx8067XFlpbLKzY+MSn/dBvK+LgJ5zXOQ0ZWnFHoiwLQMgZlBXGcezSGwcT1IO4/mEWaLExLYDBUULkrVAyTYLd2uJjzRJ8+i0NH6z8BWi0ByoLxHTf2JAxQzJe7EK0HWnIcAVqJokJHK4coKErmeoHjjlVa3CHi94hj+HWE1BcsFQN3zc0K0NaYtwWghTIU0GKPpVSPlJaKEVzxMEMZSoa/1rHZ5SWbm8frmGlNMFeQUYYn5ig8muByWf+5CtmFMF5CRboviyAq7KkKaDM57dM99PCj8jY++8QpW11atNrSgvWaLK83rCsFYk0HuTOPTp/0g9X6Ha3bWSLoilZ40FJuXq64HtGkMonPZWQxxvyIQ5sPGWFIPswe8PrlsLvyhd9kB48d06yMFYibP/Upu+qqq+y7X/5yzdgAWc3aGszPCnL8UXqPqMOYWMNif1hHCq5U8cGRIUAMQ090efFz824W/2MPhkDEJV9iElY67T51DNAOo1bOFi7oaDmiYke7tBI6Wrx8s74KNDlWVJIP14r4qSawXbNyrSnVMa+ZzgsbNoD22KF9trTU6He0r3/jGzQH1VyUAgw7xvBey5QhWvlFc5VwbyX9SpOHyNOtN/AZktqkB8mlHQ6uGi/5LCcWKWJagpqXwg5zETyGP/3fPmO33XabZoio7jFhAPwp0GJHq3ki/xYPLhU6+53NYAmXupA6Xg+00bhCz4R2RS8EWu3EhI2C6HAVxyDO/aRt4+atis183hVXSPWeGRlRZ+AFTVB2a0blVoxSs8uUJqN1MNFpsE2IzkS/4Xde0Ay/lOoOgBYaVjvN3nkz1hDQSkjIPTYAWgpQvjeiJAkGwyGJIEvUH+5gsAnFon321tvsA7/0SypsG7VqiGFMax+f7txyebv0RdfZeVTwFLTMnjMZqy0uWr7dsKHQ0QK07gwHle8drYJCvg6gjfdW7Gyliv8G/Hi2QBu/f3LckLycZNG5vuON99RzufwItP17LnS0XgwHhwLFXXbU6MHUcTa++Fu+1d73vvfa6GhJIQ8A7YaNm3WfEKvJjBaTmwr2iLGjpXhE8BlycfPptE0T4chZIeo4Jrlhweu0cbOO+K3jNozB51gSEhWEbRsp5T1GL2wWxI5W0XsaLXkRnHrLe36hJ3s2EEN0XUqAG6lj9mjpaKkSANqoOvb5Tph5Pg3QcsERaBFmxIMHQCD4fYWQcPHh3tHidTvOviaVsKW0h8iBqS6PboZl/07b5srL8jpO4cWPECOs0MRqUR028VgxHafvRjKw0aPLKxBcLfMIF1zR2bKlc/LkE3bi3nvt0YcetPL8nK0uzMkdZgjxVL1iXZSe6oj0NkZRXQiU90G/7hUOo3AAKf5LFMRAsMHBEqljxepBbeqT9IxHTLfpgBjy7zty1F72ylfYvqNHpcbEaPuzn/ucXX755XbddS+2paUlr+bbbS11Kz4NYwNEYdFcIXQzXDM3EF1pzFTVKwmVWXzwPCbQk1j0M4BsnNNqnotvNBTfmgMtij2JofJ5G8nkBbTcdKKOoas1ow0dbbMtanqsmLexUt7GigjWnMIhd5a9WTraxUrNyqiPg/PRUnnJnn/8cju0f7eAlo4W6jgCLcxGBNrY0UagVYcX5iewJYpyDLtw6w+Nvsgu8Qd9Ok1RsaHj1U4psAQ16kAbd5GjwtMFcy5oIkP33Mys/fXNN9vnP3+XwLNdb8gsH+qY91pjBMRxgb7jOephlxiAVh0dS6WJGe0FEzEKpVBQiD4OVHkUc0EPs+7g6s/wM7io+culMB2yqQ0bbXRy2i55/hU2ummTFScmrEunLIo+rI1JrOTskpicEHYfgVZz6wC0WYUKONBO5DNWAqRDRyuKLnS0UMfs0MLDKFRA1uXQ0m4GwvvRXiPggELWXwfPHZ+JAsNzhIxk7NRjj9lP3nCjLc7PieqlAKAzQSNiIyN6pZe85FttqdG0KhavlZp3v0uLlmvVBbS96qpmtABtDKYXCOk1PfUc8qlA6BvVEcZ//9kCbfTGThYA6685WRQ8EzB/vaB7oZBsQB3HHVve2dLIiFXm5iw9NqrPnM/g9W96s7373TfawuKsbWS/O5O18gq+7ogFO5YfHrG55eVAHae0+01Hi/HREA0NjFw6ZROMrZ6mo2XdzL3qPb0nSqZ8bbRtuSxUMh4IcTbrASL8VABGJhjevP6GnxbQivwJ89lkR8sAen1HOwgVECJ8TdRxsqOVOnJtTXFH5XJZwEA3BFjidTsaRTSW0kK6jPmxxANse11bbTbU0QK0Q2se+utqYqcAqWS1gqI5pUfvRRBR55EA3XTWDz7ZPKrrgB4fsrNnz9lDDz5od91xuy2eP2/Lc+ctxWwWoK1VzJoN398Vde0/9F10zgT1sYb5Xvl6U+UZi+FiwpoQi84huYLg8FAwxG1PKiroMFTHW3btsu9+1avsqhci3liz83Nzdsedd9qhQ4cVm0eMnnaHOURqNQHkQEEaHHFUKAbhU4fDyJ1wkg9QVM5xnTFMPIqioOIA2Qi03Duoz+jSW53WoKNF2KbPMS8xVJzRru9oWffh3xwrFWysiFuLz84dPoas0TWrtLq2uFqzpUpVtB6gsLJatsuPX26HD+y2xUUH2k3bt4g6pqONQJtmLMBDEaKs6Ly1FM/sHtEVAongcxzvkfWiqOThkTzQfKwYKtagRlRohO4o9z32cYqLBaMpCkXq4tKSPX7qlP3VJz9l9957r+LwOqIs3bZUXx+ANnapsA0Y5AO0PWbbMhkB6Pwa1HEkLjZ2HNHrOyl68WcABiin4roPtKoWwjoYoDaUlcCkODpml155lU1u3apVix45sOrYB5nHgJpjjgMtc1iAVlU+/6YU+hd2tBtLBSsi0BPlEjsHp7jZFSZMACWx6OO+CIr7yUcuEWhjMcu7LjHTWk8bC00KmGbTfu4977ETX/yiDkpZhzKDRahZopHI2P4rrrK1bN6qaz2DaQFo68tLlmlUL+ho0U5QvLtJjl/zswHarxeQnunrny3QJp/7+D2SoBuFcyry1hVqyW73ma7vKQuOeHAq+CSISBNmFoymhicmFKlaQEEf2MAf/KEfFtDOzpyzXAEmMGeVak3e3Rjh4P8wv1yWcLYDRc+zw7nHeCNs0LCvPgqbJjGt54gnZ7SKoWT1Ec0MzB0e2bJ79N17gDabgZEMoR8SQTnQ0oTxdYwC9UTEGa3G+xjFoxzM5W1ielozWm10JqhjdbLBd5WOVofJ04ihoI75QOhmoY5jR+vU8ap2YV2kQXxWSg/mSCFvI6hVLSWLNVG0fMhQX+wgNhs2Q6jA0rKle5JGBKclv/mjqMVl7N6xxRPIfYm9Gg5RQS73zuWDftOPSYD24QcftJNf+YrNnjlti+fPWq9ZF9i2axXr0emF6jkeclHdGYFW3aFSVLSp7J1DzL8NRgrquvgT1GsAhPyOQ+IGNGGzpdkDdHa2VLJrX/xi+9aXvcyGpyYFtMySt+/YYVdeeZU62titNJqN/vqaqOOgKOZXn6MFMRYrHmFOmaSNowNS3Lmjw1I0HtQx842giuXvKDC7t2ZExtVqFYmhioQEFAvKY306oGUOCw2tjraQs2KWGRwdMr6zaSvXW9bopmS+j4owAm25vOzU8ZE9trDYsh96248IaBFDJanjDEUEhSSmIHTzvM9htYX3gvFEnNMmgbZfPK3rVtYfaEG07BtcYQ86BjcoIDqKjuhQLSUqn9kmReKXH37YPv7pm+2BBx5QfCRAiygIoPUAAWL1XMAmkWEAWhzUrE11TZHmQBuvq2+1mTApkOViMC6JFHkEWh0HwfUtJgu5MMwPn2w2b4XSiNT4l1x5lW3YscPGNm1U1BzzTT8DqNGDDWOg39iVZ/8aU4AItHS0dIBQx5rRZjM2XchZCStInoOY18zrZgQSOtrkjFaaQwSQoaJAKpXJ+SEpu1ZSwXB06pnOm+pqRWY5/++v/pp9/GMfkyaCrhlVKa9b8W0jI7bpor02vmWrVdprtrBUVpHQKC/bUKNq6UbdUrWKdWoI/dzKUa9dn0fLRxPP8GM9BRvPjG8EWPXPn3VF1jNdU7zfk5Rw/G/JLjYyMvxZTK1K/t2v5fs8LdDGJiUwEjxMXlw6dcw9TeYw96U8DzIZu+aaa+3HfuzH7OKLj1ilVpEQCtFpNl+w+aVlsWaij1Gww6bxPUJHy3w2zmhH8d2OQBvcAdXUMaPFZQ9NTaetLhrhn0fyhcShHowgjV5Kq5Dc88q2FSvoqU6+oJOy1A/83C/1tGOnpXA3OwBw2aMFaGNHC3UsU2aBsRucU80KINmTC9FY61XHiKEi0CKG4s/5WnW0q6s2OzuneVx0+eDBHOUhhK7E8D8ss+uGhDZI0eE0bRagLRMnpkGNd9aIKoIgi8OT7xGBFhViVIwrCD5Q34pJC25XzNtwVGLofurkKfvyA0Rste38E6ds/uwZzWYRQbUqqxJFQDtycPapRDWzTl/5A5TymDWANlTA8pTFwSRQZMop1Z5gSjPafNGDuqm26WbptkZHx7RPikz90CWX2Eu+49tt5/79UkfOLy7Zxo2b7IorrhDQ0snyunnfRbcjClkHtP05tmzDYmqPgwIUSKxeeV2AIO8Vf0fh40HMBtjKlADHLrrZNdyHmlarV3SIDeeyNopdo1y+QkeLe1aY0UId0znQ0fLvjhZyAtrhPBWhd/8dKY5b1k5lbLXZsXKtLps83isyaI9fdpkdPbTLFhbbAtqN2zYLaJkdxhktqmOAnwNSwJrzOY+Qkdev1jnaZw5cdOLhE40fvgpgw+Ea1xv6XawqXXcvGbAnaa318FcQQHm28KKdeOAB+9Rn/pt9+cGHFKkHdUxR2W40LgDavsmE8p1b1qk31QHrYU5796xu9UkO/GRHwuv31ZeY2uLKYxViGcIoPJg+ZsvKUCXnK29D+aJmtJt27bKJLZstlcvrs4SaFhUfCoo453o6oO2LobIZm0R5LGbB1yS0MgfQhjxSGVcE0ZKM13TyhgQAnrAhzwFmtAJwsrbBecKzx3mzUi7bzu077A9+93ftj/79vxdF3ayxD9u2/HBJz0l2eoPlJydt2979Vu30tKOParS+AtDWBLRSHTcwY0HV70WzmONW8x810Caf9djdRkYnMiJRnxGBNo5ZYkPwXIE2lin9jjYBtKNjY7Y8M2NT27drHCZHL87Mta699vu+z97+9h+3DZs2qpsFnzgPAVHms+VaVR7pyJhiR8v2DH+OYh6WpZRCiBk62nVAixhVZjzaW2dkgA0jj0rYamAVUUrkC4HWaWMRfaKOBbTf8+Pv6vlsEBWqiw7o7lAdx/UeOlqANiZ2RGcoDlhUvZIpJIyUk56P3MhQw0RZTbKXGxbr+VCp6hGFsPYCQCG3ZqkdD8oJ1klQIecLatc5pZjRArQssc8szKujIzWG9RfAXmHz6hoHaSso0gTC/Qo/KEz91NFhxQMJNTs1vUFylr/6q5vss5/9rACC1JkGayjLS9ZBsUhiD/FJOIeI1k3soYXZq84CWjJELXSChYIKFKqjJu5SwbuW6kcerAAR149fK+HgeNNCeTHfTg25+w6zRPyVzeyKa6+xA8cutuLIqNUaLTt27Hl2+PBhCc+Wl5f73asqM27M0CHHVQKtfIRwcMRXrm8Ls4Rw10dmgPcNgxFEJVE1LoDN561IFF/ws6ZQQ2hER4tTET1GCY9kZroAtOblgf5fW7Pl6qotr1R0/RhgjBYpsDAx8P1IrSb1UoowgzpeWKm6z3Wt7nmurYYd2H/ALj120FZX1+ytP/yDNr1lo73xLW92xyNcuzAMYaoXYth0w3PKh7g0HtZCWDiPh0U8XPpdfqDM4p/H92l9RyJQVQcbxG1Bv0Dhg2e3Rx+6SplnjHv/iyfutc/cdqs99vhJddb4QUMLV1ZWrF6ryYQBOt4VvWE8EihmZrV8YpmsF0o+fnGjjRh4z++Th2a8Zom3QiEoHaBiMNP+vmmE5J0hDjqsI1FYF8cm7KKDh+zQpZfa2MaNKvoQKQG0iLUKOFCp6EQgydoP1G1RquOkGEq7vxxu+Zw62qlcxgqs4bFzrNAAxitrAlpAH7MKGf5zL8eQcOewwj3cdmYqZGmjTIb5khq817PJ8Qm5zj3x+OP2y+99r/QWUoTiwoWZDQUXTM3ktO1/3iU2u1KxcqXinQtMzWo5AG3VeqG7EQOn55v1PDmc9Fmh2Ak+F/BZ/3e3bdum4plkrPLCgvznlSwVAiNid5n8e7EwTN6vz+aa4r2SHKfEEcTgPno2//KFf8cnDsEbPgii3MI2zG1jkRiKSUUz/o+m4H3vf59923d8u6jjRc4+zkjYkLWunL7IskZ9zFoo+JXJ+TobIlXGZhmyiYUdzoq4qM6tQNXVhvQ5HM1ioIAKdIrDDOdLT0CtUVVYaaNIUwPFuhmjSZ43qGO3TXSg9Zi8vI1PTQlouXC47bjeIwOEYMHIAz48XBJ0x5WegfDDH4S4jwTQTkxM9B00+kC7UjHchKRgBvAFtFmbLJWsxMOOMETOOlzfgDo+Nz8rMUm15qYM+PSqGwuAGn9VAH3Yr3Uaz6/LZ6BYuXEgDFu92fAuPZOzj33sL+2zt90moN22ebMtz89ZPpWylYU5dbPFTNoq5WV1tByffQVvXHjudzveYeMHy01Dpxw7TRUmcPhSqTIjdkpeQEt+KOpk5p8YqENrY0lJKgmJKgcO2PDkhFxs5haW7EXXvcRe/OIX6z3kYOenbNXYAUN6Dj2cmEN61++HqttlOpWuQyIIovQehQhBvh6QHRkelnCpD7TM31Ct0qWjOl5rW6NRUxITnqBFbr5uT0DrwjSAdk2H5nJl1ZZXK9pZFtAWAFuf0dLRKrawm/Jg9HbPFio1iaOiGIoc20MHDtrFh/dZtdoV0E5umhbQMjR5OqBVIQSgcG0BaOPBFIE2HiaxkFpPqcU/p5DzMAt39HJf7RiO6Xu6gJUU355cLKBlj/aLJ07YbZ+/006ePGWZnmmHlm62VqnoM8wX8lZjXBF2rQEIAHYNAVZM78m6NkEmD9wvwdw8ztPiwZ98XYPX4numypeGWg5gG1fT6ArlZUxnOzwqFuXQpZfZ9NatfTEU9w+gsx5oqeYRPKnISqiO1wMtFowF9moZ33DviYnq6P4FZMmiRQilnwFoI3WsAhLn6BhTyB5ksPaLZvUUeNXVFT3Lv/qBf64kLjpT7nT3PEZNmbGhDZvs4CWX2UKtJstPzoYh7EVrFQFtD6YIK1a6mw6e0AFoefsD0D4Z4D1XCIL52rJ1q8LtuScef+wxgQ/PZCys/rEDbdS2xI5WxUHQEES2RH1R2JTgvwGMAO0Lrr3G3vu+X1JONyY4qNRjfjVRmrV222rMWhlL8Dln8wJl1inZ1y8AllpRHQj59OyE9VDOaxg6gFZ76yHpi3EIM14GQk8HtHHGkXrdu36yJ8pJB2/Mox3MaBXyHGa0kTruu0PxgOTxx/VYoLhLGzsmHoSYHDI2NqaulhcRl6SZzy4jcIEyY5eUB73jtCNAW0xnZJpOpc+bgaKMGe1Ko25nZs/bmfMz6ooEtFmozZAgFDJy/XBh1zXk5gYHKQcR59B543CjQniBkQD2ix/5yEftjltulU/w1k2bbOH8edswPmYL589arVy2ieGilRcXbGwk7HaF1Ql1kMEQINpCegfvu7aurm716TvUHVCrGnNR5gfFp6r5MFeMHswItS46cMDGN2+y/NiYbCiHCiV76JHH7Iorr7Rv+ZZvsU2bNmqN6uzZswJWXqOAlmo/gAE3rDp/dQDdkMiUANogFNMeqsRentfLvAugFWUc6GPsGK2NxaEDLT7OzWZdVAtAK7UxXWMAWoRDdCnc9OVqxYG20ZZwTR1tPmvFnNs6xhkt+7O1Ts8WVmuatcQZLUEVhw4e1B5trTYA2je8+U0OGLAVoaPl8IaS9fGDV85SNfZ6omxl65cojiIjwnvGvZrsZr0T9K+H0eG9cWGEd2I+XYoMineO0JlYT7rlXEqWirPz83b3F75on73rLnviiSfknIVJPhQ3YFutVTVXZe7NvydtA7NURF3Q4FCl2r/2aEUfE7jaNoJr8jXxGmOXzvXH2XGch/GeMdsGcMV2UBShC8iifh6yTKFk2/fsscPHL7NNO3faEKt6rNUEFhcHqtjRetCAd7QA3NcCtLx2Olo+K9nfEZMH2PbW+qpjGGFETlDHGFa460wo8hRbiOeArytF1yvGL3Snk6Oj9p/+8A/tIx/+E3XNXZglrSvyDAxZanKDHb78+VZutq3CyIZRWqMhkBV1jJq+AdCyQufrR4jsJCpdB7TJoibeL88FcPnsd+/eLWZsdnZWP/n8sOlktBe/R/LejPfoN6qjTXbq8fn4hnS0YcYf13t8f9tZpzijjYp5jeCilWpIimLc9kd//J/s8NEjtlKtyAOdOFUCIljtIctYjoIBaOlo5WCWowBMWz6bcnOJYM0Y7Iz6jQp7tNyP8qJX8Lvv5HOGYlZBkcg5Jyco3NQyblYRO9ponCWghfrxFRcOAiLvchJDsTtHPF4SaJPrPd7Vu4Q5OkPFGWmkHrWP1G4bQMtP3igt0Zsp5k4G8agoAUTUq62m5YfS3tGmh2y8ULRhrZVAqzrQIoY6Oztj5+bmbLlcEZBRnSpsXl3tYNYoC8bY0fZzYcNKAhRuz2SUz4dZqVVtZGTUPvzhD9vn/u7vbWp6WsrOdr0u8C/Pz8slCrEWsxreVFGzoRuM5txSXQr8YxZu2g3bg5lE7IZYK2GXS+NCLWC64lM3FJV9p6sgBoLescB88UtfarsPHrSletUePX3aRian7b4vP2TDI2O2Z89FymM9cuSIzZw/pzUcgNE/IwcedTzh0NbhLHEQK03BUSuAiJY6YocbbARLxZKNjY7qYY9AK2vMNusNbqgPzdlqNXRjYk6Qg14h/Dy4pESgpaMt1yq2tFJRMo+yh+loC7gFIS4IM1rEUOzPtnu2WK1bu5dSRCLXK6Ddf8AuOXLIGo2eOtrxDZN2/ZveKMBQZ0fXQscWgFaVf6COo5F5HpV5IvpufUf7VEAr0OKg9f0W3c+O4e4I1TcAkSAO4xCfIWIkhmnJmbNn7c6777E777nHzp47LwvCaDuKo1UVwR2rUISUB/0B3ZmMNxDydCikTPvXUfmr6js4WSUP2FhI6IAM89noGMXro3PUvBUxHnvnJPlo5YnVMAwvhsSebNm12w5fdplt23uR5UZHRWGyFvh0Ha1n0Q72aNd3tGPZtOHrBGvFnBbwgslpskO7BtC6M5SCJOX4pJvNUhJac2Z1NbKNgilfVYq+4ymrViq2aXqDcn4fuPde+9X3f0CAzpxW6uFQeKUnp+zI8690oG34TK6DoXytammEhfgcY1YBRS8bS+g/xhOeURrn3rG7jGD0XIGWwra2smKFkRHbvn27xm/333+/1Qg7CHqKp+ton+v37wNbQlz31SOIZ1dGSPAU5rH+GnwHOwJtkBf6Kkc/vtML5egtD4Pxvl9+vzK5l1dXBKyWzchHfGllRWMHwJeNFTzgsbJlRx3qGA+FoRTuezxD3tE6fYyOxsMtKNRoHNDqsEfr2bT+jOefAWgpNnlJeg8B2rjeEy0YUR5DHU9t3CRaJTpDJQ0rJIriTcKYHbOFIJSJit44p2UuuR5olRKTTgtA5pZW1KW4eKSr1BJewFRpRIKo0Vyu39FSsTKjhQqYXV6UaKFSbXhIQcj7jF1YFPUIZBNKY1eEBvGL4rZ8pqWKHGFXJmMf+fP/Yp/+xCcEtLzBm6enRB9XFhd1fUj6h/M5q7H8rhmndznqAuQg4tQOYOs7tngY0+25q4wLEHxfIaN92Z4eeJTHnvnL28Gh2LMNUxvU/ZCW8j2vfZ2A9suPf8U+f++XbHhiysrVhhVLI+pkpqen7NixY6rGpyantN5QKhX9xoV6k7mEO2gBBACtaOOQg6s/jIH1oevXKCAs/tMtQyHH9R460aGeW5Ixn6X7YnYK0KIwTUP741UtByHfo/W5W9dW6lVbWq3YatXn3KiORxIzWn3W3ZSsF2sd03oPzlBV5mSYltRrdujAAbvs6FFrNXv2Az/yQzYyOSagZdYtkiAArUwFgvE3aBgtCXm5rPfE15w8JGP3p33WxB7r+o4W8Z7sGqGMA20sFiEYlANEWBPiyY13M+rx8uqq6OI77rrL7v3yl21mZtaTerCMZESQyQhocdriPXVWIqU5t0KnW21LIYaCuVG0od9jEWiTdHF8bXoN4b5XIaXdwbTue+2rUjAiIsPxKUMggSehEJSdwgI0l7dNO3bY4Usvte379llhYlxrEjwz3DJQx1Htm+xonwloR4PXsYAWoxQdcm5yjxCKPVpmwY6vvlfeF0Opi8Xf2Clj/QysnANzT1qH6YlJa1Qq7KrZ7/zWb9mdt/pYSNs5WEhyr0xM2pHLr7CVdkdAi+K0jbdxtWJpOkdF5LnvbfSMTgJtkj0YMB7OJj2XHzx/0nV0u/I2OHr0qD322GM2d+6cktWiF/F6QF1/Pc/lGv5n/d0ItD6q8LXI2FH66wl6m2j2H75MX68gA+2X2XUv+Rb7lX/5a/oca/hCUzxYAAAgAElEQVTEE6e6tqYZLb8nyYzRg8AVj2OytBWoAEtERKev4MWJj5/X7gxFo+hiSvznncXgC5UuN5RSIEakjqNJS+xoxfR1Q3rPa9/5bqmOFQgdLBgBXMRQAK0C34PXsQLgg4w+qo5FXwXVcVJxHGe1CHQi0I6Ojurmjwrl8mrVzs0tWL1BhiYNXc86zbpcgjaMjApkWfFhVUQpKzyELCR3MTBYUcXSqLXcp9eLnj5tJtWputvQdYfqL4asSGEXAgi4WTlw+Hqu9dZbbrE//ZMPCwjxQr7y+GX26JcflPqYXcDGakWezCvlZSuWCpqrCqNC+o/ETiFXN944qo76QOv0HP8+B6bunwC0AtswK+X6UH1ior1p6zZ7xatfY1Nbt9q9Dz9on737LltLZ2znnv129QuutUa9LrHV6OiIAgDGx8ZVn2G4roddUX5+YHsqT5jPxZ1JGUTzlgST/VBhsg/JpXJ4OtAO9mjpmjEP0Iig29GsvdGq+84ZP9mBy3nwdwTaKG4BaEnhIcQ9h+VnEmgT6z04Q9U71p/RArSANUXOwX377fjRi/WtANrS+IgMKwQWT2LBGDtaqWwDODFnfzrq2HexL7Ro7B88svDMhsxjV87zMwYVxAOXBxvak2oa0R1CqMdPnrI7777b7nvoQZufmxezQpeKIxFBFwAt9DGfh3Z/FVIQOj5sTYmK478F57OnpI5DgRH9vyPwxoK4NDIsD1mAlvSbCLRRPYzFKCppFv2nt26zg5dcYjv27ZNpRaZY0MgF7cSzmtGS2ERXwP0VOlo6e0wl1M3G0HfuL6mqQyxbN4SEaOXP7WMVJgDlHWbgbnDBzu6QdqjRC4zkC3bnbbfa+3/xvdYlLUyxg74RkB6fsqPPv8LKsvxkLtdWRyvqOAAtRTYdbUy6oeDG1F4imXD2xHsjFvPPFWg54CeJiGs0JHbcsWOHzpHFxUUPnQgCuOT3jyD7DaF2/2ehbLQLjWEwsUsNoOqvoY+soSmI+91hTdK7Btu4eYv97h/8ge07eFAiSxoxrIPJMoYBQxzFGIT7mGdR4tOwikOYiVZy0Nso6Mvvm6gtorOF3ZDaHNCUUYVbMeZ4XnprCiWI1DGgTX431DHPWt+CEaBVzh9L4/lCP1iA9Z4ItDxk0dBBfvjhQqkIItD2Y/LCHmukkpNAy0HtcWxeUaxUanZmZl4rD6I4oY6bTtNuhGrmkCYfVnz6AGgxiF6uVdQZNCpNBdC77t9nY31hFntyIVBdqjCB7UCVzIepWQcUYFDScr2Liwv2+7/3e/aVhx+2seFhe9lLX2onH3nE7r7jdnWgzEZ6LN+HHWIR7zzYsjh0Px3d+CE+zzvYYOslgZLG/vrQmGFqlioeMKGKDYUA9DE3x649e+3a667TbGymvGRfevDLNrO4bEcvOW5v/YEf0uyU17e0uOgmHYB9mvUiAsB9HglVJhVxWIEStSGddaBrQhcw8DqGAnXVXJzTMquNu7QaAcjCbwC0zVZdByWB8N1m0yaGRwS0XA8dksQKmI7Ua5rPC2iZ0SbEULC7fJrtbsrqa0QjekdLqECFYPkk0B65GDbS3vrDP2TFsWEBLQbkSaBVFaqVD6eOI9Dye0UyJoA0nitxDUYGIGFRX/VQglJ3cwpfG5Mlmw4HB8B+50u3RC4lwDiUtWqtYbNz83byiSc0o33oscdsaXHJRRattiLyJkZHrYIqG8EdxhABaOnQ2QHl/sOIg2uB6uVxlngo5C7Hw13djiLswufLgx+78zAHY79dxU9YMdOcNkSGQdOiIGYlAkHk+MZNtv/YMYnxRsiWhgXSDvWFQPu1zmhLuYxtKBUUvk0nL9WxtATuoCYv7kAd94FWYSADw4oulprB7EBAy5x7QMzovsXaErEZ62btatV+/3c+ZJ+86SblZKcz/gnS0R46frkt1Tmc3cq0i0CSn1D1ROUhhAqjMJ/RYlaBQGYAtHH0kFStPxes4vvwGamQ73YFsrBK/He6rfXz2STQP5fvu/7vxvsm/vfnSkmrCNXz6Luyfs96FxsLVEmHAvvn7FsMjXFjiWidC9v34+94u73u+uutsdaRtSbGRtUwm3XbVjR9Ps5zi+CMWA1PDXMxVCwukx0toiioY4C2u+YBA9yf0n9wUHXbAlrus9jRJoH2ghkt1RJzDnb9ZLWYHhJNwYw2gqz2abFo9HfFlVtagncJ82Ae6W9GpJLjeg/dLDeM77bStmdstVpXR4uTi+tUMGioK2INoB3P5bXiQ1dEpaCbjUSTXtdWGjUB7Uq5lgDagWGFA6sTeJ6B6x2us6hetfATV5H4oSsku9VWoPC/+eAH7e8/8xkdaq9+5Sts8fyM/fVf/aWEOsyQy4uLNj01YTzo+FkCsn7QushKSlStD/l7wzeGChQVwRyKNBnNaF2M06WzJEg93G8uXurpeiampgW0ew8fNvSQqWLeHj93zh499YRt3bbL/u+3v9O2bdtqBw8elBBqfm5OPtK8Dm4SzWOlSiXxxYsLgUNYb/Ku3x2l/Id/hvzPVbesUKE8LkgUpWCBHLtoHvQtT15EB826Xh+Vn6Lpmg0bL5XUpQHo0OccmMxN2KNljrJcqYcZLbu0zGixL4sz2pTsFwHbxUpDUv1VdhmJc6tX7eDe/Xb84mN6n37wR37YCiPD9n1veIN2kbVULrGbG9UjtdcjHOwXNQahKo1ip3ViqLhbi2iCz+LC1BsXbPC+9QPNNbMdqI39nnLRFTNPikmuYHll1c7PztrJU0/YvfeesPmFJVteXFbRReWMCnpqfFyf39LyYvDxDQAOpKrCZkbr1DFBFJ7M5Epd2b65i4V3O0EE5ir74B4VclS5xtJIyddhRMP46EJbBRLV9rRaRoFAWQm47jt6sV106KCNTk9brlSSZsKp45J2WXmvAFqeMcRQVPYEa+t9kpjkwvWeHdMTloVeD6s9UPwcZEqw6pFB7NSu5qJiv734g7oTRa7vL1mf08ucbCGBSWIaRVmaLczOqoCZGhuzpbk5+4l3vNNOn36i7/I0NDZhB449T1qAFVbIeEYbTUuzJ8sopIVJCActwhjWjzruChVySv3Wii5wg/PlySw8vx4ARBNRLZd1327Zvt3Onz4tARSFNSwWq5nxeyf/3fXA+NTfM3aNT/0VuvvW7Wg/HdA+87/o3ysCrc9cY7G/vhHyBkueZ2GFlM/Vn0kF0FpuctIuv/IKe98HPmDD4+NiZlgBJUYU4paOFjZEvvM0JIpzzIhFycOmALThfdR9r6ago/EBmgeeyzZrnSHFR7ofJcOxwtPS/S2ghZXJeKwrNqMywpETIKECb/8JhQpw8ewZyes4m9NqD4YVCKGYxWjymMlarlCUYArlZIZv1G1/lTNUkkLmwAZsAVk6Wj6wWFWsrFbs1NlzYcdwLQTrdq0wlBZtDNBOl0Yko5b1VTA/x9Ibn9+VRsNml1ZcwCUnGz88OSX0ounE9dvBIXiheg5/556NjI1YtVaXMQRvTC6bt7NnTtsv/NzPW6OyKqDl4bzzs7datcyh2NHB0WoCEtCyLgiSsQMqYnQSUHEAac6BnJsEQwn2ZbmGcrlqG6cnrbmK80jXxqcnbGFpwbKFnADZK2OzyfEpm5lfUFrFRYcO29DwiHWyWTvx8MP2xNlzVsqP2K6du+z6N1xv11x7ja/3sIbQaQuMZBgSA6pVzAyCFVwE5AUB8+W46zmYlbDeQUfsuar8/+GwTysjC0Ic8hkF2mP2wQ2NghyzDYmh0p7Kg6JYCk1WEtZ6tlKtGSEJi8srNjO/KLp7cqSomLwCk4owooAGLDfaChVYrNSlOqY6pSisViu2b+8eu+KS51mtWrV33nCjhEZv+v63esUa9rLTnY6V6PpYmWIveQjrQHckFnW41pFyns9NxQ2WikE0pPFCuO/60Xr+yEtExg5llo4q+CQrli0UcSpU2J2mGiZJqVCwlUrFHn38cTs3M+Ng+9hJO3/yrBUyOT3YqySQjI6o8JibIwLS99OZtcsURDvYgx0/iaBSnpwTZ7A65LREEDqDaNTiX9S32tSfi4lds+JISapMZqGMjJh9VSs1FVeFPPGW/Dl7Zlk7cPFRO3b5cZvYuMk66ZRWrijA+4WaXreb0sRNAGZWsfPjOQZsSWjaMDZqG4oU035/cW/KhUc2h+52pTxrCWY86lGfUdz1DgI0PxyD6jjYSer5QenfcTtLfg9bRYdCrOSJEyfsfe/7ZVt44gmoPBUXl1z7Qj1T3Md8PcUiQsgUTAHxeIAtv1KwcmZS4FDIBlvXfpmaEA5FtiTJmkShKPcIz2lkvKJhRNJQJtkhxz+Pf1/XGN6MSBOvF/PF33NtSTbGr8fvCS07xiIhNCL96w0zZt1fCdFkBF6JwELneQFUr2OJLvQ0Dsd0EGQGCigBtoN/KYfwNGhfYufL6/BGiQ2WnMYxuWLB/vyjH7GN27dJDEV4wKlzZy2dI+HaZBAzvdGNLTZt2iwB7hibLWK1HGi1Gh2aJUYX3IfssyuPttOWVpX7V1nFjbrWGPMFdDhkHw9ZqeCJZrJkpNlELAvrwPH/6n/29p5a8BDczBwWddbY1AabnEZ1DNAW3FmDVQ8cbqBntPrAgYYF40B17G15mI9i+h1mk4AsP9VFBjEUQPvE2bP6tyT4EIXUE7CO4RCVzdmG0rAi8+iKBKRDaYkkyuxh1mo2s1LRdfHmx/DymEXp6TLsNroQRFFGAZBdDAJd63RincSOQlGgh1qX7uSTn/i4/fmf/Ildc+UVNjkyYg/ff8LOnzltrVpVcVt0Xr1O002lQwYnIKGOVr6tvFanJrmRUTXze26sxaVVGxsuWmMFsUvPJqYmbaW6KoN0mHDvOtO2tFS2ZnvNrn7hN9uew0eshgigULAz8wt24r4HrJAt2KYNG+2bX/TN9m3f/u3GcjsCmkq1YquVVZ8f9v13obMHohgOchR4cS1JMzCBXPgZZs0RaAFXCayKBYEBtFuuMKR5WqtDDF9Xzk0NVioC0ObTXRst5XWjMu8FaFcFtF1bLK/a/OKyz5SH8woC5/PP0tljV4jKuLVm1XZXM1pSOJDqc5m8vn17L7IrLj1mtWrN3nXjT4oeevNbfsBHByieEVSvrVmpkPVDE+VgOjAzNqSkpLU11ouc9tEubJyZR7codaR+ENH1KRlWRg0OtBkoclSJCodwiX9cetcGSnpIayo87KgiHzt1UkYrs3Nzdu70OZs/fd7yaWLe3PsbYxAe1vn5eaf1BbTDAl1EMeqm9Fo8m9P39BImLH0CzjtYXlPsZrU6HEYSofazbrprheGiz0DTaRubnPAOvNmyTIiABGzJxEX5vu/IYTt2/DLFNNI/t7gfI9BKjORFSARazgjEcE8GtBvHRm0qnxFrhXCQ69VMjO4/XKdciEK36ApngFbzGT+YYwERDskICL7C5VnBKJj5PUIYii1M6mkuCHN4/y9/QOMynvfdBw5IWMj8HLAjdCBG96XaLes1G5ZqA7YwCqx7uCFM39/1SZrC5EqVz5UG3ZuDoAum4niC/xaBNgLrk4F1BM3YaD5boCW4JNkRxwB2fc/wvsdCDuo2Pgt9oE2sk/VHZsnCL24yDOiy/rvEf3KDlKTSeDB20XXFGW7iXY4iKhi3dptRZF6f8Xt+4eftn772ezWXLY6PacVnYWVZKnRGNuMTE1ZvNmVpS1MxStOgWat7GDjQ6mkSQ8d5wdiB4gwmQ12sqlMMhVz0KUY0BMIX8lmZLsUiX+POsOmRuv5dN/aUjypKjcg4zqKcjU5OqaNNZwsCWrdBS6ujpRvgDZLiFhuqTKpPFX89QIvq+OzMjG56DhVacTpFgHYEr1w8l3N5KxE8LoeZjGaZ9VbTFlfLtsDfX1yWAEJ7hqH9l+hHhuluYpGs5BUcHQ0atKDvBhG44NDVc4jR+pcKRWs3G/aXf/FRW11ctImRYZs5fcpOfuVRHawswQ+Tg7g0L69LqALoLMU+BSciWGAM85mNck2YYvjecdpWKhiXF6xdw5hizUbGR63aqClNiMPJK3qz2dlFzc4vff6VtuvgIVuo1W14wwZLF0uKWCvl2W8dsfHJCXv5y19u173kOt0odLPllRUdXC7QcacqURmi59xfujRccupNNxmHE59tEBuEhyPS3wCs3H4KRYETxW4un5YJBQphup4mFpbsH7JjirNfrx062s6TAu1SedVGhktK7gFo+TsALYUfQIsF49MB7ZWXXWL1Wt1+4t0/KW/kN775rW7woCrTjeyLuYw6JXW0mbyAYa3H/cGsb00Ph2b1UJ8AkyhJp7B4b3Roa0fTDwYOcA4Aqtssr53RC5Rp1iMEQQE5NSnA3TtZZsvLKyt2dua8zc7P2cz8vM2dn7XFGYRQTjPh/c01cc+Wl5cFPKwPUYjww1cNPOmKz1VAK/GaF08yn4gHW1CN83U8CzEoQgd/iEsEpYiczZeKKqQpYhkZAUh0CzwPzXpLamkOJpitPYcO2rHLL1PnANDKnwpBnJK//D1SESJdhQtNvhagpXuWbzZFSaCgI/0dVam89+uBNmbe+2flBYdmtvqs3LOZ547NCnbk0QnwZxs2btTn9If/8Y/tD3//D6w4PmGHL77YlpZX1P3o8wOgef/o2vj/xOq16tajy8bMQklc0RfyQno1AtFTUbgD6tVHOUmgjT4E6wE2/lux+/R/YzDTTFLXkVl5po7W9S2Da49A64zAgOIVkH+NQCuATOg9ksiapJXXA23ye8a/g4869Li0EmFOzbXoHoMxqtZtBPev5SW78roX2a/++q+royV3dqiQt1Pnz2mUwPkGdmkLAOUxCXWFggvxGG2F+5f7nPsoGv5IwErhB3PBtVArUeyFIBxvpFz7gtMUZwnPLL8y7hwA7TtvEHXsQJvpAy3U8ThAi7I0XxQtx9dkWEYPggN9ky6V9WAmux5oPR+1qW6WOS0PepznArTzS0ua7dAVxoogCbSlVFozW4BWwhzWe5oNVSrzWKvNLQ6ANqppQwcZ6eP4oSVv3Gh8zCEDvTRcLKmrVYxWWD7etW2b3XX75+xTN90kkdYESuPFeWvWqlYpl62yUrZadaWfKStzcW4CDcod5KHNFM/G+0D6Dx8AXs+qgoasVaUyaluumNfOJNmavD/u7rRmjUbLhrIF27Jjt+3Yt9+Wmi3bctEe27hjp/3ZRz5qo8NjNj09Ld/oF7/kxfbKf/pKzSgB0ZXVFR0Y7vsc4vlCghCHGf8tX8yHGUicKXpUouhkCWn8hgZY5Q4F3QJFQg4x47AMjTtrOzgEkZzS9nUEIvgATVsT0AJ4FD7MVZjN43GM1zH0MeA9Plyw4dyQFbO8Z557DNDOlSsyrJhfrV7Q0dKt09FedfwyddA3/NR7dB8AtLGDh9UH8KH3OTR5LwBaLroD0LJ0nu6avk7xgjjAYHBCak0MYqAI8RlgBNsw+JcgIhtCC/hDzWayORUyEtMATpmMzS0s2MLysqxGV6sV0cZPnDkttfHy/LLABWCvEywelOHQ4VwHxezYyKgeZAkLg7sYnRRApqzM0P3FgzhJEXIdfX1CLB6CfsBdw1ISj8l+MZ22IrnRwyN9k5XKSrWfRcQ6yfa9e+ySK55vW3fvcg/ZALRuxjHYzY4aDkC2wLoVxR4jl0AdcyjR0W4o5qygjjZQx9qjhYVy8VoU/MR/W5RhoO8FNPpgwspeAFkVjeFrGHGhJajihSvxmI9CcqwmddasVBqxX/nVX7MvnThhRy8+Zl/44r2i/PW8NhBAsarWtTSdawJoOXhZ59JdEpT664ExdorJ4id5FjnAXdjR8t+SHe2TAXYE1DCT6gPlswFaiugLrjsyBUEsFzvbpwPauCXRv64Ete/P4uBHkkLuA22cz4bvnZwJ8+wBqsniQ8KooFJmjjo8OiZ7yrGNG+yf/8qv2Ite+q126uxZOektVyoKGHAjE6xucfPzLQoAtsR5jCsf2BcEVnFGKwMYzEk4F/i8KbrURLlWQjvhIQmK/fk8pkmwORm8A/zMlEYGcH712368D7TYD4L+gClCqIkNG6U2zNLdCWidVta8RBfLPqxTyFH8FNd6knu0AC0gG6njeCMBtLhDQa2hBqZDLOTYpzMbzgypoy3x8KMQC10o1B2B0Kz2LK5W7NwSS8leQUU1reYGYbbGhxIdq5KzEFcq+uwM6TeU6MpyWRX4aGnYWvW67dy6VQKI//B7v2t33f5Z2zQ5YbXysoLg8UA+d+aMEoe8duZ5831N7Vipu8kNHK/kv+orIBrEY91HEHWlom4LUQs3VJ4Em2JR89xmo22rq1VLDeUsUxi23QcPW69Qso07d9roxk32p3/251YaGbVDhw6pe7rq6qvtpd/2Uh0iHEck3Di4Idby3Ex3iwoWY8wdsiGrVpSJjwd4N1XZrfHeAahpzWfV0RaL+lVzdgGUvyaAlmIsAi0Hq2a0aSgaZrTkgLr6VkDb7shsBKDl34M6BmhRonKjar7WNVuqNtTRJoGWQxTqeO+e3Vq9Yn/zxp/6GV3DG978Fr3P1OOqLq0rT1JueAo6LNgEtOYCHbgarpMfFDxSoIcQBe4h2A7/3KKpS4iRA4z51Imr4zNX/iqft3enCrEIM7TzM7M2v7jg62ndNZlVPProV9Q5ERPJIQHoR3MXzjj2P3nfqYp5bijeOPjltNb03XSuM+71PWkCUfC41qpZUJpHG7tIaXLvSTcgq9W0BE6T09M2PMIqntnC3KLvxwJSxaJt3rVTQLv7wP7g2ERN5GyQ/u0g/hJ1zH2ey3pHmwRaWIZ8TjPaaQRwIQzE1dsuPIurd7AjTgMHEWOwPO3TnRFoAw0ZZ7jKX+6ZZuS8FgzpoWA4h/j3KHRrtbpNTW/UffGvf+M3ZYt56okzAmDu7+WlRQfZdR2tRgXh4FWwQ6Dun6wDjQCxnlUedLoOGrGj5evi34nnWLKTjf9OBO/nSh0/Z6BNBNf3/eSDAO9Ju1pVF6HjjdRxAmj7hUjoiHkvXIUwSF2LnS1MrApbze8157J/8j2vsn/9wd+y+x9+2DLFojyOq013hgJsmfnSvdLVKheZXXK2Z2BzBbReLEoMpSzaNc1ZEcXCYghoOZ1CAIZc4USfE2hFUYmKeciK/P98Ts+sXu8bf+LdPZfSex7tQAy1QUCL2XgmX7RuakgVrARTHMqqCnMGexVVx1FNnHywqcI5QJIdbbyRCBRYZAYpkUrKxkaGrVTIGZIsMgLHiU9DcRzMB7ihEWyw87fyPwQwy9W6zZZXrdGJO6JhlsaD6k+iX2NQOfvB5w+yHkQ6kgKJQn6Y1SsVdbM4USF+AtzHikX7Lx/+z3bTf/0LiSLqCoBv2OTmzVatrIbQbadkBbQSRVEluQpNQ/JSUYcOhw+dCFUVLll13H9k70VkFwkvThuj7D1z5qytrlRsaWnFCsURW0tnbc/hoza+ZZtlRscsVSjYrbffYROsJRw+Ylu2brHLjh+3Q4cP6xBBUIVqFRGauivWQUKsmWZhyNa5cTJ4SA+oY5mzQyFLOe0AQoHCgX8hdQzDwEZS8KbtpqxNSH2rLZDgYM2n8TtOycMYQHCg7cpkpNlZM2jjpTIUfNFGiwQQeEfL7Juv43OtrxEi4TNa5oHMaPnsYkd7xfHjAoJ3/9TPqAN+/Rvf5I5X8s5mFAEVzUfW1OtlzpjK5Kzd8zFFbq0pKzU35neKX8HN0EkwNwBtUPXqvqe40J+ho0tZqkOF63O1HIVqmItGdXe1UtW8dWFx0W0vez07efKkPfLIo1apVtXhLizMe3YwBg2s7qBt4JkQ9Zlyhy9covA45rMNi/TqqLWPjcm9PwMRgCQcpEtldgxDo8Qtp99cE+GdRq1S1ddh8iHGqlCQunUDRXa3Z2fPnLNKta4/yw0XNZu97Korbd/RI763qqCcoFRWoeZAwQHI3JVulmfKI/I6PuNa6+i/09FO5oZ0n/i+dkr3aexmuT6JocJBrEIldo/SciGs8kfdgdhfm4umnALkJOD5r9Rq3gzkEBu29ayhPo3WmIDs//efP2z33PNFFXmVSkXMTatWE9Cqm8U8BOMKrXs0gzPU03e0cdXqqSlkn0n2gTbQovGsWt8Nr//9cxVDPVfqONmhx3sqXmMMeHkyFbJ0LOFzi2d1vxiJgqzQPOnMDp1/xA6PViXUZtQqqxXL4Cfe7drGrVvto3/5MWXQpvM5JX5pn7Ze1wiOZzcvJX1QCHNOyHTI6WW+D/cRxRaFd7PpamOYDWhgZUDLdc59pCSEDMxGBFq6WhhYQJcCX8/kD/z0zwpouUi1zDyAmayNTUzZxIZNmt3kSsOaaznQsnzvCj/vaD2PNu7GRpCNFDIPCgcDlSQ/484q3zwCLes9zHknxkZtuJgX0BZTaRsnmxals4DWf/Agt7prWg9ZrtVtdmnV6sSvAa6hi9VNHUQsRTJwRQ24qlQ0LhWIdlqGbGxiWg8eB3F5adEa1ar2Gelam5VVe/DECTv5yMM288QpD6YOZgxQA+rkmNVw9Ic9TYEZ3zzYjNDVIiKKB+Z/Z+49wCQ9qzPt0105de6eKE3QjEZ5RmGUQSBAYGMQYEBgGy5nA8awxhhjWEwwlon+SbteX2uz6/UaY/8iYzBJJCEJCeU0M5rR5Nw5VXVVddW/93Pet/qb1oiw9v7eua7RjLprqr/6vvd9n3Oe85zn8BkA3pEVK2xmasKy1IibHCZmXCvLj+xx185dNjE+aY2FResdGLZqs22r1m+01Zs222Ima9meHkVsW7acq4OOmbQbN52lQ3WuOm8LjKyTd7NP+kBEo1YnWpwC0EJV4yykw4k6vQIor7n5wbDUt0amrxmiIaPlc5HN00smQ3vEUK22MtqoOpZzSndLZhQC2jStKGS01MwcaKkjo9ajRlvOIXrz9h6yjPl60+qWelJGy2bwjHa9XbptmwDyzW99m9UXzV75K6/StXO/oaC729gkArRVmafrdzgAACAASURBVCsQNLKGAVpqrLlWfSmjlVk8dJBngMkDkD2iyLrTYuB1XDyvoJt57prRGzPaoMakRxY1MQYDXBd74XEU4/gbZzI2V52zw0ePdLQE0O7KpBHfhKyYAIdnJoVqmJZEpgd7AtvDvZVDUwTQUG/lfXi2UkirV9DtNjtZERnfXNUPMYRhPPNMxtaceaatXr1Gwc7Rw0c1jlIgDPMwPGQXX3G5nXPRBS6QbHsdtDNoRLT7EsNFoAmoSqULdRzEJGS5ZLS90Gw0/svz2wOD2IrF9ccxm9x30cFxHKAc34IYKmQ/OiiDWEprmi+EdiUCfp8N7aUOxq/JSL6r2/Y88YRdetl2+4d/+LT91//6SYkiKQ319vXqPKCVyqd21TpAi7gvKo/l7BZSy5jVCvwTvu6niKISrUDikSLQcr6E2b4RaAVeywRUnQforLkHGonXxWtYnhGfTnX8rxVDncISxha5cIG+Q0LOk7zoZX/v6KSiUj48ZwHUMtVzZCrjWxA8VWfnZAlKwM06fNf7/tye+/zn22IqpeHvtBPS6lPq6bH5hbrm1nLmYwyT7Wr7MBvVcZ0FkcaCXm4Sq7l5UcQArdq5AFoCANfRdihkSDGAljMHzQ5rHiqZ4FmV9Jte/4Y26K2TnoIz0XzWqeP+4RFRfLlSWRQytCIUE9NH2JQArfwi0153TPodR+o4Rt9JoI1tOADtxOSMptrAdQ/091q5mLM0Y7e6u60PX11EJlDWnqAKaKOFH4PAR6e8VQTwjOBOdujtFa6IjRx/pJ+kUJZLCDRixg4ePGw7djxmj+/YYYf377dmtSpBFsPdZyfGrTkz7YfA9JR62MqFvM2Mj6kvixQ2WRvzKM6N0an3qm2KIJ5h6KWi7tHQ4KBMwqenxi3LPM1Fz9JocwG8AbFHHn7Uxk5OWCaVtf6hEZucq1l5aMTWnXueVMdrztpk1z7jmfb0655uDz28w0q0yAwMSGgzNTMdZOruwsVUnY41ZGiBQtlJbfoUoKV+K5ctp4+djXHNquqZuawWp1THPHto/VxaPs5ks3Uy0Fpd2RiqY4A207VovcX8KdQx01EW6ovqKZ2cmtJ7Qh1rTB5TmLp9bitAGzNaqOMnZ7Qb7JKtW/XaP3zr262+2BbQ+vnaZTmCiEZVoii8kWv4UzP2DSvEFod7tzFVlb5ofvlUFqf2OzWh8HUBLe02AUh0+CkA7Fa/HTcL6ljtXKLmnXaamphUiwClAO757MyM7dixw04cP2H9A/1y09p/cL+AlvfExFzXwvoJwiwEdQRusQcdIAI4iKaLeBEr0IHiptc0CKLCnFi+pvWvFgYfOxYPbtHcdZ/60053az3w/VVnrrPVa9dKgY+B/SjWo5RZYB4GB2zbFdvt/Iu36qyQIiEBtD5iLxF4K+DJelZIiYSVpbp5xoZ7K9bLBBXU26FGG/vPY/9vB2iD0Yy38SzV6PS6UD8XS0V9PIyxI4BgbUAXcrDKJoZDsFCUkxXBDwnDWZs224GDh+z++x+wj37041ZfaNhAf7+Nj43KFpIDthWAtoXnMUEQqmPWg0xBQlodAC+ZvUZnsQi0y4GT/X46oFVSERXiPwZo/7ViKPlGJ94/npExoBGQRiA/jRhKIqWEL0FE/mTmvby153QZbkfhHMA6KsvVB52YkR2ffSwHypeg0bBib69aC3GKeu7zf8HeffOfaVQe5UUyW+wYewYG7cTYmFrY0EuolY6MVtOrPAhTQKdJUc4c1fC7hnZWkkWN1oFWYCsNiDuZySkKP4nQM66BBaxpMS/00b7u9W1qejqEpJCcs0pvn2UKRYmhKkih1WOLQwzSFmpxFJe7tKEAWmhfefsGv+OkSxSHFzQMQMuoJ9G2aoVIqZcJoNVmwI4NIEqZFaFPM2lLLy6ql1buSaJU3CKO6FrTX2bnbWKubnM16m8NZa4xE1F2m06JnqPmyd+jdRqHjrILxEb1RXv44UfskYcesomxUatOT9vC3KzaiQYrFTtyYL+1J8YDysujS5FLbL3g8NVnqVYF7s3paQZydjLU6tS0pUSxd7sCGH9jPJwrFevvLVuqq2GrVw27utXaNj42JlBHkdpYaFo+X7TqwqJ15wo2tPZMKw2vsO5y2c7ddrFde/31tmHjJpuZnVMtis+MApiMluCF90P9GTeCDoDgDqTFH2j4uMhd0BJANpwdUKc8T7JZ6BCJokK9luhNtVjMTLpSNk9NeW5O1DHPi9pnJZ+2YiYlAZncmlIZAXKtsWgnT47a9PSMlfI56yvn1UsLdYwVJ8EfPZrQxiiPZ+pNG5ue9X5PApnFpq0YGbZrrrxSmctb3/4nahf6zd95jTy0/fkAeFWrlAoKYMYmJhQs9vQPWq5YUYBQ1bhDXzfcDzeMX6rx6z4Gr2zWMv8vww5q+/Q7ByU3FD3Qi1oYkEfAxDUcO3JUVOjk+ISMRPbuecImxsatv69P93VmdtpmZ2dkUCHKPUT1apRvMLiCEoSrhnl+0ZlI19hq+yjJIF4TMyXvYQIm35+I7/g6GSuMSQaKOIzSK+YKtjDrpZ0qwE4pIJNV5D88PGIDA4N2nJ7f48fVW9qdzVp5oN8uveoK23r5pfp/b6+FjiXYWpSyEztT1qK0G5RioOqwtWM8HcFDu6VgDepYGW0YwqBcIvQAi30igA5MQkeUE123omUfTEygicVSScTjSnjWhWbOcq+ou6NGDa2JMTOSBy799l3d9sTeffaud71H7BZUNsGxanGAKXOB6zVbrNFX6dSxjFCCQKbDEiQmeckQ5icYSkSnuiTtHzPU+LVkArg8u13mI/EkY4nliWRcXzHPjBltfF1UHesalrX3RAFpTKKUIbO+tFbdRx3BaifLjXsJZizRWxxS8MA8LXlBL+8ASoJ+53PEvvYQHPCz0CygiCdRJJAmKfz0LbfYqjPOtAUYtGrVpubn9acMLaS9YGBLv6Fm0XQ3WrzCZC3WcjwHMAVRHy291Iif1LvN3vN1wdmBKplAmAwW7QG1X4J7vkdCIqB9yW//TpvCMG8Md02PY6mntwO0DBcHaKGTqW9R1ySjdKDtlsXfcqBNZgQsFsQeTwW04xPTcoZCxVou0UPYJV/SEgcuHHwqbbQEK4rg4CAd7+7STZuu1uzIyQn1ZMZsQ3QZG0AUTLcVSyUfbI0jESYSopRaAn8y6oOHjtqBAwfsyKGDookQOeBoRP9lAcFPu2UTJ05as1bVTeQwXERYEWhELS5aeJpNRcn8bKhhDlybnbGVZ51lxw4cUJCCunbmxEmnhwoF9SCff+5Zojb7+npFb/JQDh08qFaO2vyCtagBpnPWnS9aZXiFlYZHLFWp2NkXbbXrnvMcO+PM9WrCpo+MbIsDpsogB2Xyoe4VxRqhrSOaGkRgicKwEHt1slldZ6jPYivG5ycTIbPlN2Ijsns2EbQxQItym4OKelyq1bSstay3VLD2YkNZG1Qjw94B27GxCZuBOs5lrb9SsL5SXkDLQmYjRKCdnF8Q0I6T1Qag5VmODA/ZFZddput9+zvfbVOzVRlWAA7QrLKNbjVtbnZK9fQ8rlaFkrGma03PflIIKqhdtmmJqnYMEhSwyVDAjS7i4Sfnq2i6gogn1Hed7vUShI/Kyoo2oi8WOnnv7j2247HH7NjhIyotrF61SptwdmZafcD0bEoVLV/qto+KwwGKYClMpGIzexnA1zFAm0eIFMb88TU3+Q+9iXHONAc+NfZSyU06pGxGGZlj+rlEH7KtQ8GMpqBUtuEVIzY4OGTjo2Pq+YV2J1soDw7YJVdeblu3X2rpfE4MRp7SUji80qh61T7lASg/R0AL+NP7qyFVbSvl8zZYKQfq2FvjYqYjVkg9qgySd8Yo1l4j4Kr3Uh/TPbujc1BH/SxDd6/taRawKkUArZ8PAlqeu9rZXIVK3fw9736vngcKchyBZJOqbLyuGu3iwrzOB4BWIBtFMZEifQqgVRARqdEEOspMJzn+LeEulaShk0B+Sga6DJ2W14Lja5eDdQRaDWlI/PpZgFbvjeo2DmmJFHoI5nUtCUo79gtFkVT83vJgIIK8svpQBkwC/ynZchx5GYZKwLJQGvrdN/4He+krXmntdEYgy+86wT/lOQmsKFWWLUUiAWunskq31oqGnyiAa2lfArSqz8rj2MVQbuuK4LM7TPYBaDkbM+59DJsXRkSKOn7xb/12G2VpVOBWFxpS4maLZfXRFio9igA6gwUQRXUMLroVIUMdSwwS6OMOhRtqLtQKEf8w+F211HCA48Y0MTkroCUzjkDL4PcSA9sZms3waQ77OBKKod5dZtVm3WYXGnbg6ChnhdNJQcTCz4/XAo0qGjCaDiwu2uTkpD3xxBOaoLJz5y4FArX5ed3EPBy7itwexVCvhQKYn53Rn3VAAhV1uWzjY+M6kHi/+vS0FQb6JULSJBdqQlhOTk5atq9XNShuOMO99fPmZuUqksuQAKftzDPPkJcm0dnBfft0iAK0DIzo6R9AHm2Znl6rrFxp+YEBmbs/4znPsZEVq3X/OCR5hmQVZF0aEkFNtGNdF3otw+JX62VCdKBF7TFsp07htJLXHjgYCRSK+bxnt3kHWmhX6ruImxCWUKOFOibq7w5gO9TXY2lMPZiq0SDjrgloJyenbXYKoM1YX/lUoCWj1bSeRkvKY4B2AtMKDmC8eZsNWWBeuX27spF3vvu9Yjhe9opX2u49e9QqgxhKpiDzM3bs6DH1DKM4XrnmDKu36P12sQugSNbHWoGqhAVgvfA10bkcrBqJ5yP12IBSYRc9WEIMMTY2pnUger0MU+EH+sZ160Un//COO+wH3/u+LUxMWqm/39auXqP7yOcnwKLmqvqw7OUAP9YZfbMNbzfqTIjyXl/1zJKZYkkYIMqpUzd0iPVkBxMGGmSV0fL/0XWJaUBZw72mYdXGgrJaykIEJENDQ/rdWGjYsWPHZLZCTRYjgIsuu8S2XX6Z3OMImmgJ8hGA1HrdllNUc2C4oL410L1RD7UtWiEyNlAuWX8uozKRFNRBoCVSPig/k0Dr/d4uchLQCrQ9MHGbPleEu2reA2oPABA/Oi2oNiFRvZ7xIwKDWevr7bNHHnnUbv6z90lcQx89nQdkLYhfbJFBGahPHWibuEQBtNTRE9RxpIEjVRzLZKcDE77WabsL17dkROEAuDyr/Vkz2mQGe2o2y+3AQvAnA627JYXm2JBRduq9sUwX3Jo6o0KjfRdnfeztDutU9HmkoyP1fxo+OV7ZaXt7O8FK23IqDTDykM/TornfzjrnXHv/h//CVpxxhlFinJiblf5gkYybNlBaRsk+W4sCRSbWReWxA60zW/N0hSijdXYDbFDQKBX9okohsEyAL8mIgBYKObYNxdt20+++vq3IA1NvKGSiyK6UFXvc67hY6VFGmwRa6rNErbQFqLQb+mjj+LRkRit3jVqtA7Rx2gQPHbeOmNF2gJYsFBoZAMdZCXqMDRt9irsxDm9rfNZ8Y9HGZ2rKaMniOpFqHFrOAZXxnjiugUgVU4DDhw9rpuMTe/a42pMRdvTMkcmKsyd49cy1b2DAtmzaZMePHbNDBw5ac27eBlattrM2bFStjUXA59bhm89JDQtFxefr6+0VfTY1MWGjx45paDdN89W5OTMePCKhRtVWrl1la9astuGhQTuwb68Gf09PTFpzoWGTk1NqQWB0QgtLynVnWv+aNRrA/bRnXm99/UOKvnymsKn1iYODSJ5nBGDFwypGmHLKCr/c/yW0TjgW+4EVQkioboC2XMxrYpErwwFbp8OZrITQivqonKEUiHgfLS5P7XrVBnsrfsBi2ccYsnnEUC2bmJhUTbKUy6iPtreY62S0EWjpocV+MQKtfG9bBBM11fSvvtyB9l1/erPNzNfspTe9wh7fvVtqPyhpQH7F8IDt37dXdbj9Bw/bpZdfYf3DK61YLOnZU2M9OTZqo2Nj6rnEzCBfLChgAXhhP06ePKn6KuAx0Ndvw8PDNjQ0qDowysTdu3fb0aNHND94xYqRjh3oShiI7i771te/brd+81vWqtasp69Pbl4A7dz0jIBOPXsyWmH/Lmo9wp5Ihax5Ez44o/MMQxkA7jYO0ohP1ZWTDraavIOhCodAgbnLeG57zR5zlZzEXD5UgGCNQA3tAXNPBwcGLZPK2KFDhyRag03Klku2/uzNtv2aq2zTli0Khig5AbIEQSovyXPYnZjYE2TuXCdA62ZsTKXK2kCpaIN576NVJh8GICQzWq5TgCTQDBlOZ+JUmJ8XaE4PFoMdY3A2AlxZS+K4Qp1XVLKc8NICWspLQ4PD9sM7f2gf/cjHbYZyRqGombURaAkacQdq1asC2SZrnHJVmHccM8kItHHPRdVx3GOOp0uooqA8keEmgfbfIqNNvvfpgPanoY4j0MbZsUlRFRmtRm1qrraL2aLWIQpElVglqePAwCgkStTYO5RG52wKf1nW/hNb1Nxpq6V2RoRQlD2UxpHUZPP2H9/9HnvuL/yC1RZbdmJywtqoz3E8y+X0WxoTTHcwrmGkqZTHwRVKauKWxFAtGKRIHSMcVODlYzGjeQXME6U1zkWAFoEVzJYHYW3r+qXX/14b2lHzZem57EIU0VK0OrRiZbBfXAJaFKl8GF6vHkyMF4LqmCg/ZpLxYUQLxt7eXoEth0j83vT0nNpXyMjS2ZDRCmgz8jpO4+Kx2BKFSzbJU2HDkLsBtNzA8dkFZScdxSU+04iYZmeVOcaDkqk2ZBzyAp6fl93d7PS06CF8cIlcNBYLJ55SQcDAYVfM5e2SbRd7fW3vPoHQFVdcaVdfdbXtP3DAfnTPPWrXYCjzTTe9XCrS73znO/oZ11//TFGH//kTnxC1fOXlV9jE6JgdPYLKtNsmJ8ZsavSEbBeHBgds86aNNjU5YROjJ+3g3n3WqNasXO6xfKlscxzGqZSAdvXmzXb+ZZfaFddca5VyfyeS56CV3zCZUNOjeCIzT2KDz61875cs++JGX0p0/RDo0DM4qmQyVizkrFIsWAWgLeTUGwltSkbrh3pa64Y2ClpGIOTwLvb2npw7q4RZoWRB1VrDRkfHtGB53j3FrIAW1XGkjjnEEUMBtFO1uk3NM/zCeyAZIdfXW7Grt1+m933Pze+TKO5Xf/23JOAhOOirlDQ3+KwNZ9oTe3bbXXfdZXffc79tv/IqW7tuo2qQ/b09duLYMdu1+3FRpANDg2qRGhgekriI2jsB2qOPPGK7du2yQi5vmzZtsrM2brSRkREBOkHcnj17VMscHh6ylStXSvXMjYeCnJmesq986ct2+23fV92PQxyxDX/OzUAZN0U7RwcvshxKBxrIgal9kPsIUMnKwvgtDaOQl7GLfCJrE8sjAC2iv2iSIrvN5BQp/Mo1wYm2JW/NkQKZMZnlivVUYCK67ejRo7oWho+nmLI0MGAXXXqxbb30UusdHHEVt4bHe41XgyPCoG3WJPVsibmg86ndssdzORsol60PMVSo0caDNwm0MfuOWXqnzJGo0S5li8EPOahHlQlhRJKg09UrHqhzgnBm8KJxGB4ati9/6Z/tU//zH4yWrAJ2jUFwRkYL0JLVUvMHZBcbuEQ50Gri0FNktcn2niQYL9GfS/sxue9OCY4T6fDPmtGejkpO3q+fBmhjANepgcfzIegA4s+IxijSEgQLw2hMHbPYGMBHMWEE2k7gn8hsl7Qj4Ysx/g+lBNYU7YkAGcFiOu+0MNqLrkJRYtG3vO3t1jM0bEfGRq2VStvYzIzlSiXLFgoC2iJAKyczZ2IUMIZrVzfFAqJWB1rPYL2HNlLHKJLJeNHEw2ZRBkNxrDot3S7BW77rpte+tk1tKo0DlFLqrM1WazYwMiKg7cJ+LdRo+R4fZBFJP8IjUWxdAtoIsnHWbFxg8YafFminZm10bFIZWDqbthIjs9KMLjoVaBmsS4Sg6X4cBvQUtheV0U7M0UzvGSSgziFP3yJZK1kI9VdouHhw8UA7oi2a8Mm6mDwzj4iH2kxWmRK0Amoy2i1Wr1otZ5nR0XHDn7mvf0BzIcmA1J5SLCqIWLN2jURJZDhkzvJ07jK78/Y7bO3q1Xb1lVcqgwFoEVWhaGvUqxpggDhk3Rlr7cwz1ti9d99te3bulM/mQN+ADq1ZxnNl0lYaWWHrzzvXLrn2Gtt62WVWyFesSxZ47szDCDmyRvnrqkYVB937GD/qkjqoA7JqdmxC1h5MZDsRKvdLvcUAbamoFiwofgRRyNhFqWlKTVp12tnZOX12attQwjFLRWAmkOjqttpC0+aqC1LecvDCYNDe04NL0GmAdmxmXkA7XV0QPURGS3tPpVy0p115uQQY737vnymr/t3f+w8CBeYI95SLlukyAe6hgwcEhjsff8LOWL/BRlauUVZKoDAxPqoWG/bB0IoRW7dhvZXKZT1LgjUESXufeEJACwAJZIeHrVLu0eclsIM6JjOqIPDp65XynLUDJXpg3z77/Gc/a/f+6G5t2HKxJOU5QEv/plTbYapTrMPynhJEqSbshiiazKN2h2A1qOAp0nqhFStkDuolDdlpFAmq+T8MtVatmQlAAmpa+vB7dRtF9i42m8U8tVVTHV0ajmJBJhXMIVpxxho7a8s5du6F26TnwMgGIVS+VJLxBc+p47qGUCy0LLHuUesSgCCG6sumrZByD/KOdWkIJghOlaUGow/WM+tbKthQ+5DtaZjk47TyErvj/b1ktHhNe2kp0sqdGi0sS72h+c2f/OtP2re/9R1bqC4owIBZ4pBNAm2r6fXZJkCL61bTRTGnA1qBS3geyyngeD4mx3Ym8HQpME5+MdEWFAH3ZxFD/e9Sx0uAF1o/4jWF4I7nwrOLJTtZaWpamA9W6YB9bP8J90QgFDLaJYYtcK0xmY3tPYn7oIp8mOiTyaZUyuO5YrQkH/5607K9fdLO3PzBD9m2y6+wY2PjGoIxOjMjQRTlUbXgIOYMfd+q0bba0rvo2vkMmFbQX4/KHN0Lug52iXzRmzKrgKlhReIBAdCSFEp9rFqtN6Z2/dYf/VGbAwJBAxktrT2jE5PWNzRkgyMrZMEooE1lvf7CZpUQitd6Ezy/k7RxzFj5AZFGAGgRRMkSLijxpiZn7NjxUWW0ZMdJoGWoABltivYiGT+gbJGsTdH3QgvquGWLqbyoY0B13959OhABV6JwMlhqLTFIgsqQijFsDNSP/ZWisi2K3gAfSlX1VSHICRQbCIZxNcHIfM2HQrtkt26VFSvc5H52VkFHuzZvXcWiHoCMqhcWbGTlSgErlHGJ63G9vA309YmSJbMlK+rtKduF551ju3Y8ak/s3KUHTC14ambOmlDnxYJZuWQbLzjfrr3hOXb+1m1mbcQtXl8VqIYh2YrKQs+wMx30GvvoPWX/oc8zNlSLhVEPrfdB8gw51HVYI3qDzi8WOkBLjY1nQmAkailF0OX1LuwDoY4B0GhCgerYJ8YAtA2bq9Xt2NHjRhAF/YxhxemAVq5Q03MC2plaPQR6LdlLsl6uu/oKAeG733uz6sR/8OY/0vXT70sJIM96bdZtemLcmYzZqhiCYrnXeumrm55QbVy91XzOYsFyBQY7+OQXgrZKuWInT5yQyGqwr18gS7AmIOrOyN85tta0WT9htB5rigNhxyOP2hc/9zl74N57RavzHitHVuh7DI3oDJkONpkERHGdErT5ROo4azlktaEu6S0JnhWJvgvtGMoEJYJCQ3GqhZ0AK7QrALSsVQJYgFYm7pSRsN3MQK85AMq1CgUv7XXU2ws5lZfWbtgsHUdOQrOCWgGh5TjMBkeG1dLW19+vrBaqzQ+npp4Z7T2DZAEEV6HWKpMOAS37L0zRCeDptdZYj3WRAdcpkFZbBsInN+9gH0SgjTVaBaOBGtThF/QenGV4VL/v5vfZY4/sUF+0/G0FFC6C6VDHzZq1gskMQJtq+BjG5UAbqWLALdnaE7PWqHpOiqGS3/u3ymiX4fQptLUWzlJnkiebyzLKQG/5vxNDsPQCZwxk26D1GVvfoq+2MltcxRJ9xvqMIWAQUxMYleXXGa8jBocx4PLrWYJlSo6y6Qwz0mnN6gJwWROttv3Om99sL/vlX5FdLwrkifk5K/X2SdiHE2EO8xSSRlrQZEHcVmlFIx9DCUdAq4y2qaBLLmdQ/hq/6RktQMtEKhyhANrY6hPHcHa982MfaROVozSUBD6bsyPHjqutB7CVQYUiQ+oZLqGW+wttBzSiq4E/eB1TVw39gPHmov4kqolAS5QagRYD7yNHT3pGS7bGIZfpFt1XYQwbBwytP5rME2oB1JzSKdWT6LNc7M7Z+OSMso17771Xyk5aZNioHDrykVXU5BSZhrMHmgdQNcwiQrN/HGygVpww7YXWoCkoTubvBkUlrje0DnDYzmL+nsvpPVXXQ1SVy7r6uFBQhk12pEOXuZKFopUJOAJdSG8h2e7xY0cVAa1aOSKZ+J5dOwX4lVJFbSnZUsnyPT3WSHdr+PYNL/wFO//CrbYwj7R+UVEYmZ7yE82+pU/WM1sNBg/WdvFPqVb5uqLB2PDOQe2HcrTsk70YtT5clDCIJ2KDGgmRJpk44gHadrK5gjAB72HuKdni2pUjmp5DzVsggGdvbUFAC3AhqFJNvpCzcshoWbQ+JN5srr4o9y9afGa51nRGnxODfoD22isvV63zve+9WZ/x7W97h+67RuM16qKlofoixSuLye60ZTCu4NBo1DTMQmtFbAD5Wlt6BahWsmNqeQcOHJQoCMqX2ns+l7ehwSENncfKT/7dqW6bn58L9p9dyoahnh956GH7ype/bPfdc4+YEyhngHZ6alo9mwR0cVBAVBB7P+miatg6jCPdqfpkqEOGIQKdUkAcJRkyCrWe0S0QAqdTa4OtjmpWegQ+CMKWsH9ZB4AY7TkEqwQpU9NTlinkrdzXqyZC+hTna/TZV7Qnqc3SnUC2gEPPmRvW2/qNG2zFypWaTuUe5+7vndIg3AAAIABJREFUC/Ayc7qfdjHV91zUJB8ZwIn1GlgZPt+Se5kHk9Ffl3Uomh7tRhDKyaiC3Q693O2tHPH/3TWtEQRVDEUwZeHc97e/7e12+OBhS3elbAHjGoLyoDbtkhgK8KUTgN9Nb1UKU7o6tpGx/ShhIvHUQNvlAU9HbLTESvxbAe3pAoAkqEVnqNNRtzoXElm0XhNEeZ5RUnIICZAvyvAMfTAG6w6mJgYT/jOcgekEVMvFWAFII12tjpEEg+PfDu1CMiRzcwmtre6U1WbmrDQwqBm+XT099pKXv8J+901vUsfCPBOyFqpW6OmxequtdlIsggSMsI/qpfXWQrnEqaQ4t1SjVWvaEnWswBFdg0bh4dVPRpsLAwU8oyUh0TU/+6aXtp3G8NmGLErQnVFClb4+1Wpp5mUDQR0jHgBsJbqp4hU6FPoOXRSEtRk1ITkwUfuVe0tb2UN/b58uBjqNKH56Zs7GZ6qiqnktdT/aRdzRx9VdqHRlOK4UnDoSm8frxOwfMu0To6P22GOP2sMPPWRjo2M+NYSAgJmCkX6jcT9cSxRNaUoO44+oEWkaBIvDDeWJyqS4pT8rLDZ5FOsAZvoD1+RUg5SeUWARDqqYQXJYE5Dwei3aEJRgbcjCLNMyRQ9zJiPDCg7UOajX7i7r7e2RGhJTBwIVKORST8UuvvQSzVbM06jaDJPS4sQSOhGIH2j9C8pi6DaJQSTH96kcTi1Sd8J03sceuvDEZ4MqEhft4xQkbADX5KYkrnNlvWi+q6xpUcG6OKXdxKgf20aGmCOZNzt+YtpOjo4GU5QueVWTlXLUISiCBq5QO8lkRPXhbFXDsKLZtplazY5PTlkVQGckVhP/0gUlLFddfqn191bsIx/6C4OHeP1rX2sDlYp1NZvWW3LPahSBnWBDuxyGhukyKT8og5pVmWF4RhJUpLrVrsTGm6MPD5egLpOqGAUv64XMJxpJcG/EloSMlMyeUsO3v/0d++pXvyqlO+sBowqESdCTEydHRZ9zv+kbrbMXyALo2evuVuAWW37c5cmnDqltpc7gwKBg0xp1C1IPKz3zY53p2QS/6rieawitam56ofZTHZiAlWdnWuvYVSbaTaDSOVToRyN4xGe7VkcJ7CDnd9nXl2rpZja8coV+X7htm21lju1gvw5GMpD+csV6uzLWXyx1nLGo+7MuY0sV1xF7YmWOIa2GG2VIkr9YkzsdQYKEcsFOVBOLAnhjvCE2h3+FujTt5xeBW3lwSMrpwwcP2F986MM2fnJUwScthrPj4943ydnBuaj6HFk5NqM1+d+KToxTg4IbXAQTPYtgGZkEN69XLlH+bhCzVKuNlHMUVi3P9p70XlHVu6x9KL7P6QRRAsowbzlm18lALP4b1p4U3YmsNK4J2bVKqUfve8qHl6gFxNkVzpFNZ51lj9z/gBV7cQV00Snq//npKXVTqLMiYccYS2BaQwT4gXrV9QQgj3VfV9b7uXZKyUvDZxjf2C3W7yP/+S+t0NdnD+/ebelyyWqtlq3btMn279tvqwaHZLnLvox0dwya+Dm0BbIe1CtLkqbZtD5MgrW62Hacg2KG4YNJg/mT7WgwqxB+fOWuO9uewRBtwq17HS9HvYV2gEAXk4qrzUczYVOiaPAo7umhHuWLhlotNBUvU30w+ECSFVGTIa3mAqOd4my1bl15WitcLphlupGXVSSb5nfNS4jOAuGhDohAkVMWUP1G56Z+y3c5DIPmNSjwB4rCInc5CpQDwMBfeT3rIgS/AVCXmAmviwVPzvAeHpE7yBA5M4uXn6V2CzkoLXlbcI04JtFnjEcugKMf5zGDfFpxxVmE4lcbjdfYq1XAv9sKBffUHR2d0tCDQiFjdXwGZQaAIba/p6jo0PftC9TvC39Cn/L5FZgkPkv8e7xf/DuviDFxZyn2VDIQFrkHIP78JKBRvc5/js46vh5+GIJ0jd4Nrzs54cpeDkLYiLHJCZuampBYigweP19MHxDvkIlRTgBoEThN1xZE/czLNCGvTEpAm+q2yy7dZgO9PfaxD39YwpQ3vOY1NogJ/2LTegpFUTxEz2xK1qzmrobSh5gYPmpoiQndmA46gDG2oy13F8KUfp6aHb14UtL64HuJwmIf7ty8xBP0ZJKJotb92je+YXv37rUdO3fZ2Ni4DFd6entFqQKws+MTAlyCQKmPq9QAA9B2dYmGX6rzUY7wPRaBlkDJvXuiw49Tv7HNB6BVEBimRnHdHOwEuhJ60BYWwCBSq7xeNooEiInpU/KQTrRzAHb0eMNkROU9JRBYADGS3Ed+brGgDHfzuefYlvPOtTXrzxSt3FfqsXIK603KOxz8Tbd1RfRITSwwM5xJ6t0Pk4I4QAF3ZtwW0xxH7oHOmm4Er1r2D5kptF+624MNb4PzzB1nHMQx9a6UDG9+9MMf2v/827+V0li1V2vb3OSE7BdTBD3U5gJtSJZLXZADGEq5Y8EoMHKmKD4Pmc4/qZDqNU3dIs7T/wuANoJtBPEk0C7PrjtASzCuHlRAhX5mn3/Mw4+Ji/QrlYrtfXyXlXp7bG5mSmuIPUNgn+rCUCcw2LA1wdGsMwkqMGfxDOr8GXtslSNGsVSX92NHK172cCZrG885x170ilfYNc+63k7OzNix8XE786xN2udlyj8J8wuui/8nkEIjoxY7ujjqPn+YtksFEgoCGARCvb6uvn0YIECWVkj8k7m06HjadaBeb3NhaskJhyaHN6CGx/BcYGE4P+uS7ScOYRa2u7Z1gorOgR8CNsCN9/P2DkClpZvB+gJgA8b69HquTCjhxu4c1GJmiCTU9wZFJDbZFur0U7ZsambWjp88YeOjo6pzsgGohaoOlEopIiEz04HraZgfPDLAoO/KPYDjwuJPV38G4/VQY+Fr7m3sHphyQ6GtJdj2kcV4mwX1TQ8lYs9f9NHktagzY9Sm+oTaHtyn1s98N+lXgz0LoYwtY0veyJdffrltOGujnK5EW1PzxbYxKIrVwxb8nKPXqw7lQKl5bxg2fXE70eLg81M9A/esXzUv7knoF4WB8NFxbhMYF7LO0Sz3y+n5jObxdgl01aOZzgg8qVnShzk+NelA22yIDq9OT1mZSU3UOxVI+Ofi+pDr1xoNTd6YrS3Y2MyszTNOEaClvw26prvbtm3bakMD/Q607ba94Xd+x4bwsY1AG7KM6IOrTD6wIjAZPrbNs51OL2asRXEAwt5wQCNO6gwdd7MWn4zk4UlkAMj4UBI//PDDdvfdP7Lvfe97CkgR05GpM3Q80qgInaAoAVopiMnkyWgX6h2jcpxp9CzCegRo+dmxjULe2xEooxKXQy+sCepOWltqhc8IENU3Dx1L20uz0aFok60lUK6AABSv2KnQ/65nHywrtY66M5bHBARjDqhC/GEXarpn+jeomQVuKSsNDwpoL9l+mZ17wfk2MrLCCrmCghan4XCIy0hkp4w+GM1465rXXGFQZC7AGYJxCIAcho0QRMHcKBNSRgvj4GMvwT6tKYJ/HTYpOQhh64mW4ZZ//Ef77q23CjwbsCC0O1HukbLYM9rlQEtGi5f2jwNa9VvGwDWKgRIsxP+fQNsByMRc16UAbcma09dbCARCXfu0GW3IGt0YJ7Ci+ncwhG5jCuu5fft2e/CB+1W+kR6gsWA9fb02DWOQyXtGG1iV2C4UgdZZgXBgLctodU0JoHVKObTCBUEepaYGgtUNG+z6n/s5e+bznmdnnXuuHRk9KWayv3+gY92r4BIKmglx81WVeQhGYcXk3x6H24S6Ms+9Vp3zYDUY38hvIAIt/etRDPVHH/tEOzqwiM6Ux23wA0UghRKZw0/uP9jfUYeJJsxmvZVe3VQiAfWpaTD20kgjF4aQ0bKBvDkeyg2jfe4bI9Nk8oA8W+bi3pyvG9bdpQ0Mle2yfJ8wxG/qX9CPd997r/omD+zf1+k7nJmcVI0VZazclmRU7uAZhSXKVjWBhYywgzyBIvGIM0b6vsiWHFxEuQRnkEzZZ+xG8FaNM6igY20JQABGXUXZ9lQ6DKRH3cmvaIauzRAELdjp4bdMcFAaGraXvPQXNQov/pqYmbJ2xg08nBmOm8VrrfwSZc0BpJm4Hijw/3yf8WbWhRdynJ/qrSLJIeFQuT6PlgESfoDH902lyXCod9UFFFlq/AJbl8wDtKtWrrRSqWgLjQWbnHH1KvVkzCEaWHMutq2S8dGAHOosdH6RRTIJaLZWE9iOT89alXueySmjBYRZh1u3brXhwUH7xEc+osORjBagxS+7Usxbo+Y1Ip/MEcBUNLuvM7LKSB2TSTup59Gkb3YYFP86v+L1KzhVzbFb2a7HcC07tH+/3XfvvWol2rlzpwCaW0ZPLnduYHBAQROgjnsYh7ruGcFOAFrUrqrJEsiGGpcHYgxq93qygiu0BWotcGrPgdKpDT+TeD4BaEXpLHmSx6CJ/UgGSokleoLr3wc/YdmpBu9nKN/ojKUug1xB6nFoOl5HUEXAxI+CMue+UDYRncv1A7b9fbZpy9l26WWX2aZzt9iadesULLLvNUISEAz7lPeMPy+avVNfB2j5nOm2afiIpBZQ6WJtwvkTfKih+Toza9kPtDh1d9l8Y8Fm5udlzMOZ9/GPftR2PPKI6GDqe+hDKD80a7UnAS0tWhy8Pw3QJmfVxn3r2bsH1v9eQJsEzgi2yT871xqcrpZn5Z2zRueIj5kTkxKDWJXW0gq81q5do/bFu7//fdX40QTQIkiPasyEo9AqmdFG6ruzoD0C8MUdfsXET/dSPdrhDBTQpjRQoHd42CbHxvQvrnv5y+3XX/tazajtHRgQY0YZhPPH97fbfqrdDtUxmS2OcRgQsefZX8EeFNyoBy9k9iYalgi0LtLr8slAsmB845vbonoCXeTK05SVSmVZMRKBI92PYOsWV97cy2fOpnyYADST7LhCNiABBnNFgxUb/ZcISFhgmlOJP27YkPS0IhaiZsahrAb3sDm5AbTO8NAQ0fBAAV56MPceOGAP79ghJ6CjRw77oOxUWlaKSK457MkOBKRBJcb7RtVvnCkYRWzhePVNEK3fwmxMN//2AEJRvdR2ZNxe0/K6C1s2CIoCWPJa2d7JI9oj/KgE5Q0RmShyl0uMU3wIWDjoEG2UKhVlrj29ffaKX/5lu/ZpT1MELgowk7LphVnNnu1snDgvTAsOUZdPj+Ds8nq1Z2Dy0M3kNJcVv2cZy4d2BImEpHTw9gSer4zhg/tLBNp0BkMEFiQ9sg6uZLJAvDLaVEomHDgoATSj46MyFsFsgrpzc27OBixlvZmsDmhA3UUN3T5UoOaH4Xy9IXNwxubhI+1A21S9bdsll9iK4WH7+Ec+ooPx9b/92zbUS0bbsjKOMah2NW0qTOYgwwp9p76BHcDi/fNKo48ti65CXkPyrF+iMygvUas5K1YqduLESQmldu/aZXfefrs9+MADMreImX/M9NjEvf19NjwyojUzOTEheor9IEco3p/h7lBVMq1n2Qa/X2kAvMbvtTtfoyhgtVajkjPoLZTRaiiEMxquKve1yD3WpKGQgcIESdARWAsH6qWMRroExGVBfRxruOxD9BWUUCL7wl4lYyajVc96jelAft0SUjJQoFSys6GRLzjPrnrGdWqpQp/AwcRvHzfpU6w0jzYEMe5p7LjJPqNLsZDirIAZC9lsOH/kdc1zo54W9wRrmc9B7b2+IBvXYqlHFqbvfc+77eihQ1q7zIhOhSEIgOnyjBagpXXrp6GOO7XYAAx+TizV1aM3s2PI0jpM1sY7qHKavyTBKJYYkuxc8p8k6eHldHASWJcD71NRx34Ohmw2lBTbJGvS9BAQ4RyIj3SXHNzuvON2m8E4ApclPi8UPcF+wu0rrmPVX4O2IAm0OqOThjuRNY7nb+eM9hYzWA5sGNuwGuqV7bJXv/719os33WRcK321OJthJcznhH2KjKUyVdow5+d1dhKUc66xPjlXqV/KHyAISzUSNZ+XIIqSEnu6A7SvfOs72lF4oEkTHMiYRBRKVu7tFaiituVPcfG8ATePDcx4MEsp23HRT1qtNy66cZXwQr2miBgxFP2DOqSDIEiqwiYOQRM2PT2ljV8ulzT8nN3DwYZBOdaNbF6vkXnmgAH4o4/tsH2HDtjBQ4fs2NGjyv7kZxoyTuV01PXYmAA3SsFAG8tcH/stRcSJYn8AeI84PXqSjWFwcIkgu1Q3S9RgpAJdAmJeg2uJrkmqSDd757BzcVegTAJoh5/oI5sCi07bBIIraOdzzjvfbnje8+z8Cy7QgTExNWGZPGbYYTC5hFlMAwotPDj/ZJgbm5JQCZCVmIV2JQVHOWulPYCJa6DjZJPoeVMgFXyT48b2+aZyO7PFpo9s4zVEdfAiRH8AbV9vj8bgMaUGMRQHL4Ed/ceL8/PWZz6lqVhwoI1qZw7quaoL5aqNpqZv0DeNjRpAi5Uj63DbxZcoa/7YRz4iP+rX/sZv2mBPRbOD6YXmOrQxEi0fMVNVpruM2nOA9cBZ9W4WXNAuqFVNRvHe/sS3jhw9Lkblgfvvt/vuudf2731CNJKGtXd1yRhF84gVbKF9yIs24xfGCACrZheL3sR4f0FtZmohC4KnBu0kwehFP9ejoM48TNa7qDcy485YMd8nWnvh1fEAJcuMxjK8b6yrJg9igLZTIqAfUNOuXMGsgAPXLOpWrAuYjGVDRdiv7PvxyQlNVfH51TmVDdin+f4+W7FmtV153dNseNVKG+wfcDW76t3ezoRwMjIcvt/iqUoZg+CEFg6v1+IWx96CSnS6MbBODR/PSBCu59delMNVVyatg7ZY6bNjx0/Yhz/wARsbPakDEltOrpExmXQ8EMDJ55ZFQYtTyGgBWtTIP446Tkwl7LBBSaBVOPN/sEZ7OqD1QC2eER5QRXBeYsU8M1weAMQ1pLURwh3VznlurGEwRH9y5tEu54nTiqEhCSQffvABW8QVj/MVX3C1Qnrpxtep//KWIWdB9DOjg1SkbTuv8794QCO5nDN7rAWArlCUqA2QLa9da7PHj9v25z/f/vCP32ZIY5owPmLqvLwi9pFWzGrV5uZmxb5S4uFAoAShMkQno215oMveJLmAqSVpyKFHymktazIQ1/fS33+LqGOJBxA+tJC/L1qhULS+gSHLFfJO13LjNB0hrxYgj/BZzNxbqL+8ZRlcLtOLQCNjs1idc2PxQCtJhBSm7KBQoz8Vz2Oi3xb1DmjjYIaufshy2YUnSK8RpizQFnLCHnzwQXvksUcFtpHa5VBlo/BAZa2HMIOBz7yfxFle0FbGBig1Gm6TFZ6whreHGq3/3evJsdUi1lG1KKPTUshuRd1GkZCiq5h5kPX5YeS0Vpc+i9PDXg/2Wu5SL6wE7AQv9B4yZqxYEo0KLfP0655hL7jxRhtZtVKikdnJcdFtvKeGbQusMp1a8fTUjNcg8KhG1VrD6g+v2axlcmnryvoziuPIIj0cN17ygNcC1mf0mj4BE9cv0Rt2mbSDkBVRAgsOQLhJATRklpOTEzpoAQ5oRY0jZEJTsSQxFBQ1108NkMOfTIP5kdVGwyZmZgW4ls5aDV9lssps1i644AJbs3q1qL9Gdd5e8+u/YQM9FbViYInWAdrgdyt4Cv63outVM186UDxgjqMPPYuNNU0i3Xj4MGLt+ImT9v3v/0DzZfc8vltUMBsd8Qc/l95qImFAlvY1WB9X65Z06PN9gj+p9WEoGDiN2hqqKtDHUJRQbTGLpq4ca65sblTzHUYm1Gi5xpjFSrWZMHRQLoj+IfiSEwDGmdHxUNZ+CsYVArqwJ2PrDz9ffbVNpvUwqWdpAgsAyH6NpQCeNzQywZwfhdSGXXVM3y3rGIcuGA0F4HFuNEYRMmV3oY3OBLU2eQuSr5OMtbrdzU4UojxrNSW0M9qsu9lS+waZsgJmPMwIwGDNGEzfOyh25Nvf+pZVZ2elIFbLHs5zAWgZMOK9tIhhFpXJ/rRiqOUZraPIkhjq3yOjjUAbwTYJtPw9snbxddoTCeerzmskgHSbfYEVa4VpYZQLhQGMXM26x32zYWetX2+H9+6zcYZUMHSFcgVZZnK8Y2BmtAY1dSmqPD3yTYRbyRjCQ0m1hy3VmtnriOhy5ZItcN7zXvWGVdadab/7e2+w7ddcY7N0CEQHPa+/6X0Zq6lRlN5SoUANMyPKn+xZ2CdpA8hoFRi2RCuDP7gJArRks8IePtMr//CtymgVoaTcF5iaXW9vnw2OjFgmm3epPkEi1Cx1NABANSVM0L2xHRWlQLFY6Jiyt7oY8j2rlgHqb2xANk2krqBdUdhqnBV+xPWaqEU2J4BNXyomF3wvFqrnZmftscd2yJd0166dOvA5pHgos9MzAtcIrA1ow+ai/p8NRCTKDeEQBNk05iwGyVr/IZ4KmY7oDU28cfGUZxEe/WnTaoB88PmMr5AZRMhs5UKV7cwC1WDt4L+sRu8woFwuJMp2nergfpPJQhtPM3YOdXMuZ835mqV7etSbeOFFF9mLb3yB9eZzWuqB1xYMRuGPLBhV+3bgJUuirQPhFlF+lmw4g8n/jIAtZjBxA0baOEa52mDhoBZ404+azlkTJTTtD9QA+Xqol6htxVqSvAMgU4ihwmxc3KM0Oq/dsr5y2UrFkrdlcYDS1oLfM69hlGGjaZOzc6KQyUIi0JKZnX322epD/sTHP6aa2Wt+8zdsqLdXByUZbZwLK7FX8IPm/gASUPk+9SURSicoPD4vE3QApQ5tuthSlopX9kMPPmQP3v+gHT92XHuB/lrWCwMoRK/KYSnvIr1mXS1B1GfLlbLKAWNjo15GyTEZKa/PzQFORgv4qZebzEp/9z0AYMRSBfcbhyJv0/BMrjtI2uOAAYDPQconFEWaN7qjEQBAl8VaaOfZJwa4+3i5Lp/PGQIAGCyyc3oPAVGCAdY2ATplJ7URBZElLMYM1H+ggTl8/TmjPCWoL+gwIxDUZwre5HxO7n1kiVwouDSUBHpyAcwKfbRSU3LAs88QiUFNQmur9YyWpZTaD1GNN9uLNttYtHapz0ZWr5WWQ7Tx3JyAABMD1lCb0hPtSKcB2p+lRnsKKiSA1tuq/s+19yR/7nIAfSqgjedAEpBj4B3fr5PRSo3UbYsRaKHmYQuU0fowGlrZ6HUf6O21vmJJOobjT+x1VoHxnom5u0lBXqSsYyL0lCDb8UlwoFWGG3ut02nVad1kyBiTpvv9kptuspf90i9bDa0Gey+VsnpjQSUuifi6/KwHb3jPOJGLr7EXCRZJdBraf6wPz6YJ6gBajIlyMFUK4tvWdePrXtsmmiQ7pWeQHZvNQdf22+DwiKg7isYsbw5/QKBQKonG5QAvZHLKcDBKHxwesnJPRXQBG31mfs6Onzgh4Qs/Q2CbzelQFVC1u6xaX7TRsXH72te/blWEH4zAm5u1VatXqx2EG8AG27Bhg4alY0ax87HHNEqOGpfoG3lLh7pHtMYKDeXkq9RpZJMFMAZHpAicOPnEiC5SVlJAxocfZpNGAUO0L/TnCKi5ajlyHj55JJJckX5J0OmqXXszd+w1k6ctPasEL+oFbAfKHuGGF/W9/4/arWncGTaBRIgvePazbdWKYR3cPJtyT48oVyJ8ngOHoAdQi/JrFk1YI8Doto1nrbNyX8GmpyckLovZWjzMXFXrFmq61gCCcdMBtO1FxrSRxSJkc6qERQn4c8+oxXufGQCPuhrasSZaBkDheTAXsq+n14OeQFmKvVCdtmYnxyaUzTZhLMoVO3LipII93mvLlrOtt6din/vMZ+zAE0/Y7//e6214oN97H1G8B/2Bi8GaHSMPkU08P9p+Wlisee+oGteD0QkBEG1pAIw2WyZjJ4+fkJL4u9/9rh06cMha9aarhsNoNz4jSwrKCaAVzUoLwOKiWJ2RlSNW6emRvePU1JTAlECRvcHPJdtnUDwMD5SVlxyh/b0uqLYvuSy1fRDGIrV1H7MUKW0+GyYmKKKVOYa+71hnJmOPVG981vHQFYiHwI2fCwi6gj3Q74HJ0b8LAaCz654pR1Kbf8fnZYgGn4XsQPOgA1j62qfdzxkjyhvQ7dDL3Bdq+K5d8D3UAYWYWQms1FPofXv01OYZ0sE4u7r/fb7aAV3usWwu2a+029H7ly+ZFXvtyhf9oo0ePy6f8fnpadUOqSPW5+bcLCdMbJGnMWs5dDfILQhGITIgy9p7OBZUcw5lmA49uzS2w8sToRwWAaJTvlmesy1vEwrZZ/L9TweI8X2TAXM885bTyLE0FP+NRJ7LRvfFjFaWoMiPaKOCRUTJHbLaVmBAqdeyFgb6+2xmasoGenrtumuv1YSyW7/2Nc0dnx8btVToOpg9OWp9K1bY5PHjliowR9qf81OBbBwq7xJGX33xl+q9mrhWs1xvr0pOqnelUnbxZZfbzR/8oBX6BmzH7j22YsUK9feeOHlC7JNsJY1Jp9MqadBJIM/3fEGME4pkEodUhsAXHYC3MmqYQEIUGqZ7W9cb339zm74/3yjI+VF/FmREMbJylRyiANhZJO9hMge1Wxx0VP+zbrUkyPuYaCbUHWkIJyM5GfyA2USe1ea1AWUx1+62iel5O3jkmN3y2c/YgcOHldUtNBvW298vwG1OTdnqs8+2q668Uv6wgOz999wjkNWgAYkdiFgdbOP4IjZL7HsCaGkyj0OaI98vlSm1nZDVJoFWC1bgvZTNKrsNDyC2NKm9I5ERyeA9AbRYHkYzbg3iZvwfVCKUGFmD0YvlNJwEUaE2ywKBGiX6B8r5f2oO3Hc+T6ZUtP6eHtu0fp0965nPtE1nb7ZC2VXimsLSxuB/TsGLBhnLzxkqxO30BLQbN2jdjU2Myp84gmncWBF4kkAbWy442DMpqNmMar7adLAVrANlVgFoofwl6Gl4LUbK1QWryud5QeDcWyGj9axGDCAHbABahriT1c8toEBekH0aa5H7Qd13w8b18qbG4vCJxx+3N73xDTZqcug8AAAgAElEQVTY36fh4lwH60E12gC0UjMTbNCzutjU/fFpU97L6oej6w74TSQs85K22cGDB+0OxE73PyAv7enRMSsXSi6KCMAT2Y+4BjqtMV1dVuntsZEVI1YoFkSLo00gGPCslvKIB5XQVmxmWgtiyxX3imk+HNwEq9wrGU6otccPl/jcvN3Lva25oWSd3lHApXrtVdmx+udjV3uCqQlzXHk9eza2j3kd2O+RZ9WUvugeWPr5mpQTXNPIHlesXKW2GgK5OOSD9aTSg1zIoIbjQARoYRfSIATkHqkXNwwCWMp8wlGqmql/RkmkBLR4EDf877ROUWMDMBFqovqnhTaTtmq9Zm2e3eAqu+qGn7cTx4/Z1Pi4zc/MKBMWoFbnQz8//rYYVzwZaH+aGm3MzDrglgBaNwkJQz4StGd87XLKttPqEm4BzN+PA9rTgWySEl4OtElsVyLxUwCtDEQAWkpJBD7Qx6qBe6mR8469VGYWbKttl2zbar/yyl+yP33nn9jDt/9AaxnXO0RoiD6nT560yuCgzUxNdzQHsTyyLPZwYWu4n0tAG+u9rofBqS5TKsmLvUs6pLatXrfBXveGN9r6LefYpAZ7NGTjC/N07Pgx7Y04OYv1OXpyVKwNexKQhaUrlos2Pjmq4E1mFvINd+VzFIVqLjnn2t/f+g2NySPjidQT7QyVnl5btXqNIgAO7/HJqY7yGKCt1euWpe2G5m3UwBR+w6YELNTCMT0tNx3qcVDARDY+x7PYAdqFZrftO3TEPv+lL9lju3ZZOp/3AdTBsJoa8fOf/3zbuH6DPXT/A3bXnXfYxOioe6ZqXmzwn4wFc1G3nrl6Cw43oOl+lKHFx1t6wAeUii4kWQqDQhE+CDKiKEqvj5lu8J1l06IkFc0QAilFXuEN+VMHkpRwYSauDAccbKmbci3QjtGPVfVBiclSOnDIUlnEsAzUtHgfqD7eU7R5IW99/X22ecsWu/a6p9uKNatsbqGmody0c5Ddkh1IvKKRa+4jS0Bwxtozra93QEYKY+PjMoqIbR+dyDZkE5FGjt8naNAhLYbA2QQAyR15QstUG4ra5e3UFhWPCPSaTgFC59YWvJ6BmEJZqDvKcN+wQSNI8IlEddHHPQODWocEHWyK4RXDmkv7hc99znY+9qi95c1/oIk8crwKRvaqI4f2JoIMNAHYjs7Vamo5AkyUff0vK8fYygSVS3sYikPu18TYuN32/e/b1776L9qQfHa1JxWK1gIQgwG+m9x7KxrPVeAW1JMV/H+HBsUIwUDgxQ0TwOt5vyxmDQBDs6EMkAyW2jZBDLVe2VgiKpJwqi1mQIeM1m9QSkdhn5+w0gp0Wieic1SoeQrkgy1iXP+Rno3zOMnwdZQFkE2uD+8YcgD3EWr4Q7tgzDPstJip2OYxPTml7NYvzUUnXThdyRgjq5atVDprZ6xfbz39/TY2MeXDuNnK8jsOB2hwA+L5tmoNBdqNVtOyOdqBFgSSJcYXTk9bfWraZmntYAxhk6CK+nRG7WaLhbJVNp9v526/0o7jjT4+JuqYTJV51MydxWaRjFbBYwRaBocg8OJ6OWSDtsNBMATnISDxIU5LYkvtq4TqWOKbeHYk64uBOYiBTXw+yzPWTuC7rOSxHDCXZ7PLASt5jfF7Pw3QeveFDjivgQK0qHwBWg2WcDEnql5GL1KrZc4xgfFf/9Vf2Xvf+Q4zyg6SxXcLHxYmpyxXqXgCF2qcy683cWD7eup0fSxltdIZUF5gxjT94KzXLKWuhnXn8vas5z5PgcGho0flvHfk6FHVkxkWw+hXkgHAk8+IFSO+8+VCQXhHiYPgfKEFY6j0Kohu8YNIqZ4rkSPnOB/tLR/5i7arajFD93oIUWn/wKCdtXmzRp+RWZFFcNCTdjOAAABFuKAosd1SPRH6GI9YDgsy2smpaR3g2Nch+1cLRzarqSVqi+nqtrlayx7fu9++8rWv2c7duyX9x72F/G7N2rV29TVX2/nnnW+jJ07YP3/xi7Z7507Lk91x+E5PG+3F6p2K5khkoIH2lQAKUBKd3Aig4O09vF6DpBMZrZ5YoKD9PUJ/bKgBSCClmm3oqoSabDUE2A6w/vj9/UOtIJAesgTje9GzWSOUGHidduuyUD/URgpTR6KYgB5B96H2Q08j8KTI65ZvJ9krdZAz1q+zDZvPsgu2XWQr16y2/YcO2uo1a2xmZlpAACXJtUGjsRgGmGVbb9vU1IxNMLw+zETlvbk38bBkfbDp4pxhDt2YDeH72uawiaxCUCNGwYe3bLilJYeQ6ONAR5MlFBBAyRrTRSKeFTtlzfUgpIFKR2UM2Fb6YVhKCkJ6B/ptcGTIBgYH7XOf/Yw99MB99q4/eYemDHnbi/dPeyDpRiNkV4AYa5M1DNhSb6T9DItQ1PFsECni63VR31Dud/3wh/adW79te3fvUUDgc4zrGDvrMAZUFc0q2Ah2oaFfGY0BeScAy3xj9goZNWYquisEGARTzLJUf3lb18jzYrO7mQWtWd4zS7QsQMR7t+VCRj8Ulwa/e3sdO8PtNaOKONZsBZ4YPkgVuZRRxQPMvYW9ZOBr0o0qkjW0ME3dDxlEV7FfPBiA8G/yBSZb9QrQ5f2M6DEEIdDnsoLDYYv5r+yt7pRs88694EJpE/j/BRlm+OQuXYuCcEY0pi1Vd9oO4ARE6wtVtVzArc2Pj9uBnbvs5IGDtjA7LeDEJg83N2pxrVLZNl1zvQ2cucGOHT2iAJ4SE9QwgRpgK3tU9WeaVMc8c7kFYSpSr/skl2VAmxRAnQ5ok2IoF0X6WRHvrY6h8J6no5GTYNt5Pj8GaD2wOdWQ4nRAG9dEEtRjwJ2s1y5d6xLDEcGWPmen852iBTMAOMZPcqYUSwWxFZ/8m7+xnlLJ3vMf327/8uUvoz6yVL6gGeCF3j6rTk5aOo93+rKpB09C3CVgFeSHDDfyzSqX4OolOtikQtaQ+EbTztyyxZ7+7OfYXffco9GXnIFe7ih42SWYXzBEhGSgUipLYEkJgjosYtJyb0ndNuo3V5Lhgy4oOUE1x0Ch61Vv+2NltGxIKGM2C2uZSPT8Cy7SQZTNF63abPgILNW3s5rhKBODtk8JoW6IN7KPzutWxksmRf2VKBZxVeyVpJXDaS08E3N230MPK6Pd9cQTurlkMP1Dg3bFlVfJVYQRZ/f96B7bv2ePNlENFSMPBCqbqDIc7pGn18DhALjUB+NII80vDCDpEVzMZpd4/Qi0TlMt0QE6jBIUoSLN7rbVWz4iKQKs/uxktcH8Wtlz2H5Beh5FEOm0C228BhXUntGGTA32mfjubqCQqHFhL7aYyVqLwxIwy6YlIDv/ogtsy7lb7OixY1owgBsLgwOEY7W/pzcMCcjZ4iJuPg5qcdKSPHWDwTwLJboCQW0uibhwRpKlgupjkeJyjZ27Sun+4qjDoU92CdhBgXJIycsay8YwPDtI9AkAVFvVMHSCGB8WHzN7gSzgnM/bJVdcYavWr7eBoSH77GdusXvvuds++P4/VzTJgQnrgeLZ22Saoow53CW0mp6Rq5iibqbNlEoagcdAAq7LrddqUhHuePQxjbl74L77neJutTVjlsHytelxo3GHh9MZP6g+XadFNeMSkKChnZ7wvn4BLcESFBQHeHSXyhVcrev91XOyXwRwdZCHKSGqZwKNskoFgNyru2NUEdqRFBRxuISpTUnKOGYqcv6i7Ug2jL6GYzAV1Z5iHrxQ7BlysjWEA6yLEkhgawLYqpUtZKC8K+47fC7uOzoQBXLNlsSPqXza2bFCyej4xrhm7Tnn2pVPu86G16zV18h0AV2tgZBdsz7Rh6Qa7OkAtBKH1ayFfmSxaZPHjtrO++63I3v22PzEhLVqVemlJD5t1i3V02eX/fyLrJ7JaajH2MmTeh50KnCuCWw5X8houTlyNXK9AUCrwe90Zf+YGu2/FmiXZ7C+uZbOq5+GOk4Cbfx7p14c1aABqJNgG8+lp6rR6p9qFkQc2sDKxLyCrgpKXQBtXkLOcm+Pkhr+H6r1rW/7Y3vWM55hd//gB/bWN7/Zjh895hNyEG8C1KGNx+ctL/06hX0MKnZnFMMZ3KnVxvY8b3GDIaRtFXEvDBOBce/QkH3gox9V8A5QUj6D3ZJWIMsM7oKCb5iuqfEJJXc9pbJaeADRam3e2ikGz9P2k3G2EOxhX4ThLAT3uuc3veWtHgMokXITCjblytWr7JxzzxdlyVgxWiy4YdS0iECJyGVCke72Wlsma/lSsTPVh/eAMp6cmlQfXV9PnzabDxEvuTKXDZrO2IOPPGqf//KX7PCx42ouBmi3nHeeXXXVVUrl77n7R3bvXXfZDFNsGF82N2dNUY5ZW6gFKipmnZKFB+qYzc4HTZhVsCmjQYGoq0TnVjSycPeRYFoR5nXGvttYp+0AbTu6/YZSUchmoY2VNSsi8xBACza0LkUlKFk9BxWLOhbg/eB02hllrIQrwWAgWT/FYH+mwdxTptqkrdiDyXvNevt67Pzzz9NiufULX9CBgYMVdo9dzZbM9jV1YgH/zODqEq7Va+du5g31J0P3hNIzgr0UpWTncA8EW52F7pvCAwdGnaF6dutGfcZgWcltF3UZLBB1yItGdUaA18lEw7pEoaqEQbYXjOJTpZLd+NKX27NfeKOtXHuGff5zn7Hbf3CbffhDH5Ddp4uS2gJGBQvMKp6fVyYDlQR1TLZMZoxKFsYFzYHPHIxDEdJ2eP8B+9Fdd9mXPv8FO3bkqK0cGZbFJ9lPX1/FmtUpS2vh+MQZiZDYaHLGoV2OUoDf4xyTm5j8Uyxq/wC0GVkUUn7oUisdweiTgDb0hKJ2lMOZeqU9EGwsunLe14WrVx3ksWr0ySdu9ODXGDMgV803LQ/FR8sVmgacsoLye8lEJVgIhjUZn60AvMnQD/QdrpxFyAhVhw5BA7Q1VSUrtTUHmQYZiCZ0xkdCwnS3tBhp/I4zOQFYcdVqe9r1z7Gt2y/XIIk5aHOCDT5PaM3i/hLot7B0VY8srXpYqjasDd1eX7CxQ4ft/ttvt6N79tjCxIREUimxTzT54La2wq564Yvt8MSUnTh2zCbGRhVYQR/jo0ydH7ZCU8RiqSN626JilSfykzNaBflR/ZowQ+kA189IHZ8ObJOB0Y+r0SYz0uU0dATd02W3SSr5qYBWus/uIJ5TqdzlUd1d7pims4VaPOr/bpMxyUxtTtOf3vmed9malSutN1+wv/zEJ+wzt9wipmb2+AntdfYkgaYGQzwF0Ooo90M71GmDyYWfQPqv1P+sEw1aIeh3i1fWa7ZUtOtuuMHe+773CWT5zFDI1OtlcTs7Y6tGVkgLw76DNu7voc6MFKBlU9MTVizhee77hk/vrGfkKPy812W+8Pf/0CEKpWToxSQCGBoesTM3bNBFlXp6NAkGChnjAA4PDuChoUHLpagf1QUEZLXUaRlIwInJIO2TJ0cdaJncE9SPGORzsfycsfEJ2713r33+y1+0kxOT6oljQ1117bW2efNm1bF279xl+x7fbdNjY9bASandktGEZkVqUkCI8ALIiirm8Ar12iXgXaIW4ugxp3nD16PNIoAUxFC8Trcq0MYx+leURWRMRqcCbsxkkxntk4E21p514EG1qS/Qp+VI4RsMPXh7Mh1eF387eDlNq793Az4VyxXcDxl1K1TiuvXr7ILzz9MB+u1vftOqhw85e8Cbo0IGxEMA0sXUgdiqJpAJB6vbYHm7RKRvQvN4GNfj3+c9E/L8Tr9UJ1gJ2VCc/BAWua8+yYI7tphL/zZcB03ipbJ6f6Gh8Dl2G85uS5fL9urf+m3b/sxn25mbz7Yvf+mL9o2v/4u97+abrbGASGhRhgcEYyqJqDcOEZRn7oy2A2wBQTY1GgL63mTZx/oKzed33Habfedbt8p0nnUFlQxAUqdhCEZ3m+lAqKmhxXk++mAdA3wXt7nxegYhIIBOuxOmG7SUBOaFkgKAVCh5RhupY+jWaL6gaUoS9rG2/XDheQMaWo5aKyG7DAcUgKT7qvsOuEU7Tp8LW85Bk/s8Xm5SFElpySdETpE6Tg4eICvNdOPM5CYaZJxq3UGrYW2JGmN7G+/LPVIbkXrZmZYFMDZ1TtC2RZvF/GLbspUe23710+2a659l7WzW5mA3/IDyEZC0VtBzm4P9YkSjm2gwBaq9WBfQtuerdmLfPrv727fayb17zWbnXCTV4t45wA+sWWvXvuBF9ui+/Xby+HHVaDlMYcsAWsIUBYKikb2UQN+k/KFl1H56oE1Sx5GWT4JhqGo6fPwEMVSkjpeDbfz/n0QdR6CNoLocbDsBwWnMKX5SRguV0GIySmB0oDtd3gnoUM5wNTIBF1RC/8oVhm1s38ig/fkH3q9ErZLL24nDR+y/ffKTtuuxHTa6/4DlyhVbwJ6RPX9KPnuaebmU/hKK41OVxx7sswZhlbyNyrFO7nuapd2yP/nAB+ySSy7WGcA6xXwG8xLa95hZu+3Ci+yi8y+w87ZsUdvO9MSEsKynUrIqPhEEb/KId31G9FDgniuw5Ke+7O3vanNARCUqKkI2E/TWMIPfGXU2PKIpCGS0gCEbiINixciwZZmc0WgozWbOqloJZHyx6BNPqjVlEtRpYm0QoCXjA9iJvvfs22d/+/efsv1Hj/qcwL5++/kXvMBGRobte9/9ju3bvdsa81XrLRZsbnJKmS0tFciu6WOKQKtoIg6XTmSx8aCKbTg8jAhYEWijwliLK6qLRV+E6CQMS3cAD8DOkAQyOi22JfeSmM0qbu94hS4dXKLgghUgRiA89Ai0vE/0JyZKl+F6VJGGUX8x40ULmcrSPlFT5IePLj2LLOwLtl5oW84+2x554AF78K4fmU1MuwqXmiK0mC1aoZi3Wr3qNuzBBk1K6JiBMhEl9J9KKBeAVrNLg8CH1p64ISO1mPzMLshZIn90QKgO7jXZrpxn8x1lfhCUaMqTz2+zBgekygwonCl2Fq1Qrtivve71tvGSy2zzBRfaV7/8ZfvS5z9n73rHO2xmCjVv28rlolp/oIXlm6tBEE6Tkl0Btqlut32Ud29o7SFwpCUA+84f3flD++JnP6t2BGpKtCRpGlUuZ9NT45ZNM0IwqoO9PgttJC2daE7EPAwkbyu6x7KR8XKissLhrdquMmuAloyWCU6uPMbUImavFJmg1CW8CkDr1qte4+fZafpIYEj4enyWZBjcOldBuwodoBjo63Gg1dxiB2sP8pzJiD20/t5uFO+xlfeLg1usd6hiuT/hWV0sKIgkS8YuNBpMaI5zqL3zIdX8j58sqng+Tzpjde5bJmfnXXyJXfOsZ9vA6tU2Q2sTnw/xJZ7rGB1Qy88XrEpkQ02/hQMUQWHDWtV5a83O2rE9u+2e73zHxvfvM6N1MbTjKDvNZmxo3Xq77oUvtvsefcxGT56w6fExHbaMqWSPUJuFcXAVMvVaJvbUfD4pQU/IdunRPW22GjOrn9De4zFpOEPiTOGQxSVVx0/ObF29/ZMy2iTIJoHWY6+QcSUo5Fgf7gyyeIr2HtZpi4w2tlq1u627BcSS1TrLAWbMz85atr9XfbMLPKdi3v7oP77Nrti+3caOn7DBvj7b+ehj9uY3/YEVMUOiF3183LK0nQYL2ZjUxnbMzv/HDGepwJZo8XEGjfOV5FDYplIO4JvRmmrnsnbetq32wQ990FavXq3hH/v379fErR/cdpvKCTByK4dH7OduuMGuverq4BWAu17KSjlUzD4UhufgepSl4Ssdpu+mP3lvm4fFYuegUa/bYksimr7BQan/6F3sGRyyGr22jaY99NgOy5fLtuXszdZuMJexpjoJIidccaCHya6Y4oGCi+wXSgz3HxWLUWUxNabdVg14/+Ej9qlbPme79h2wdKliQytX2ctf+Qp75OGHbO/jO21q7KQtkElTN6O1g/697rQWuzohNfHe1X5a8IBsGNEn28Xg3NFp1ZEhu9cVdZjHElQ4/JVZBrDlxkVBjWq8wezCN5ZTUJGKPkUQFQBGIplEE3Xy7zo0gkDqSaKHoBDtbAz+XwWfJWED180lqwVlEWVf3prdZvOtpg1uWGcXX7rdFqt1+/anb7HsYpfVx8asJ5eyuYVJ684ztaSu6DOqpOPiTf65vCZyute4JHXJxi35mlMi6EQpPL6G5+f/Fp9sF4Y4wxDVmd6/KX9t7NIA3Mai9W/cZC959a/a6vMvtE3nn2/f++a37LP/9I924/OeZ8cPH9Khe/ElW+2MM9ZKiIGRirI5uYv5XNUs1G69aWWM5RHJ5LI+OIPDv163Q/sP2K3/8jW79Wtfl4EBAR4A7gEATezdMhV3T1QvV/iAALeg5OFAj1JW8fnJbakw0TLQF029mDp0dG6Sijyf0yEA8EGZR7MKUfqBwmdtyrcasExkIuwngNaVxM6Q0Jcb+5/Dje58jwCZz0Bm2QmigngsZsgxaOo8r4TJvAsofV6zRhASCOIMJYc4b/UD1KNJhg48gFaZbsaK5R6rNds2PsEYyJJo91QmKxef0tCgvfTVr7LKimGrcbsxbAlGx3gXN6o11QEXyHrynhxQfwUIs62mLU5P2u5777GHb7/NJgBaTdppW6u2YLmBQVtotmzbNddafnDEdh84ZNPTk2EmbssatP6oHa1hOdYFvdYLNVvAfKeKzsGDb84WtfBGVXHH3CaIy4JA04MSP5vcItCDTGcNdPp0xEqn7L3QU94BlSf10cYNdZqNddqNeuoXXTfigOhLOp6FcY6uG0DEa3cmbZk4KfQJO6C4YUomQ9CaEwOK8AhfaVp/3E7RGal3v//P7bLt223vnr3CC3QjP/rhXfZf/tN/sqlDhyzf16epOS3c4xAoFfI2OTEu1geBoI/ZY8KTz/n2u7gEv/FvS4yAJzpKGJRMpK2V6rK6ta080G/vfs+f2gte9CIxrKzdhx991MbGxuz222+322+7TUH3i2680X7+hhusp1zWPh/oqxg7u5DzYD167UelPms9DivoesU7b5YYiqxTfquhj3HN2jMEtEMrV8oOkMU/Va3JiYWsluhyeHjQBnpKAsBU26ySL1pfpUeyZwrFqI3nalUZAqDkQh6tTDSVtkLaFbTUfHfvP2h/f8vn7fH9hy1T6bX1mzbb1ddeYw8+cJ8dO7TfZidGrYE/JhEyDkZqr8EKy+mdpGhJSmEdSpgQOD2mwrqGCSxx+bJVhCIOtKnqEFLFurgrft8N9sMCi/aNAnOvByT7GEXTBIVffNAKBpILWK5JgcqjtiRBwZJH7RLqhyHenUjTs7vkgef9Yxhb101Wc7mcLaZTNmcty60csQ1nb7EtG862u7/5XTvx8A5rsYgM39m6NTKu+OxqeBT6b/VredR9urrQ0s+SeZvXNzXh0al0HfJhrifPl/VD+xhlBU0cbplV1m+0F7/q1XbGtkvtvG3b7Pvf+pZ98i//i1163vn2+GOPivHesoV1dLWduWG96kOocCN1ynPOANr1Rfksy/kM4JRhgwnkntj1uH3zK1+1H91+h5VR3k9Nah2R9CHoYGNBISsQkxcuQiWnGznUWYueFfqQCOqMKPYBWgZLMDShipI41FQ5cDqjAvEghg2i3SQI4JzZ8PeUO41KDVpxnbWoNqFg5O6q5JbPxgzq4aiMjyDs4w9PVRN3ovBEJnN6oA21yOgtG1gRAJX9TgmJMwAQloNayo0AAF85S5UqttBO2exczcqFooZnQ7tBE2d6K/bcF7/IVm7aYE0NN84KaJkxmyYoW6AFMGUN2f2lnfpuL6r3FeLaZqbsifvvtYdv+65NHT6kA5tzgyQiXe6xZnfarr7+OZbq6bcnDh62iYlxUaA+NrDuoinR+vgcLyqbZaQhQiu+LrV4DEo6YsYwHSy0u0UNWUfXwU0M2oQYnDt2/muA9n8PZHUpMmyJQBsCgHh+hf3nrYAxmEhqWgK4UcLrVO58KhjPWd0n6Yz+JJmqkwyFGjt/vuPd79IEJwZy0MYDy7kwX7Vbv/ENsVOzJ06I/WHCD/Qte6/UU7E5/uzrsbnpaVc0U9P8Mb9Od/50lPPsX2tZtlyyl77s5fbGN71J7T8Ee4/u2GH3P/CgjY6O2v333afMdusFF9q1V11lG9adaQN9fTbQU7Z0q6456xq8wbAO/XZsY4/BpukJ/8qffkDzaKGOZZsWXtCHyTdGFbWalfv7rUnKjV9vd1rK4LrS75T1V4o6YPLpjA1Uem0Qg4tcVsME6BUcnRjXocTGI9uVHyQbMQAt0v2dT+yzv/unz9qeQ0ct39NvF2+/3PoHB+z+++6x+ekJm58al2KQPjbqJBFoNXIvRodxQQSFJvSf17I8210OtPIq1pzbJcpmyf0pRKBB+ea+xj5RJBxrrjCNgwc6MVUyqvKnnwRa3fCENzILfVG10ODvHJXJYfKOq1xCut35yf6+vrwcaBFsdGFfBxVfyNkcVQvqH0PDdsMznm3Th47bd2/5gjUw116ctUo5a9PVCbN8yroa9Af+2wHtzwbYPxloeb4ALRmnGmgwyGiZ9Z212V70qlfbyvMutC0XXWR333ab/dXHPm4bVq6y3Q8/hHuJrVy90q5/9vV20cXbbOPmTVJw66DXMAvmFnVZKYNbWV5iDWAL0R/PAyeYh+673776hS/avl2PW08+b9WZaQVweEtrtCOCn2DrqWySOahBoapakeq2zQC0pmwZQVQSaAHbaMofe8xllEEP8cKCNAp+FLtFaKR045/eeRPpe7cZjBE1P5vXAbSx31JyAtVpXWzmPc5eLkiyKqdQjIlMaqksEEGfNgh6Zt2jGrqYe4z7VW9fn2E4wtdUR+P8CC1I+D5nC2Wrd2fUJ1splGSowvfl4FPI2cXXXGVbr77S0j1lnT+aWpXOWgqKskkPfJfV6b+GAQhAy2CJHOI8ZbQ/EtBWT56QaYWCaAQ6qJULJXv2L9xoJ+ZqdvjEqIQvLCx3MGuIMlYQ2KRrofpY51gAACAASURBVGkt2LR5bx1yAF5i0DqaidCpoCJgYpqMCyldXOmFFA/4PRP+9wdat7h8ckYbE4+ocn7SUPtwAkX6OWa1ChxZD+m0GFGAlnZPuUfxcf+X0OjNb/lDZbRMYQNoCfhWDA1LZPipv/s7u+3rX3eBZz6vwRvOVoI5afVKqyuCZCsxyeenBdy4tumgWQwWiSvOPNM+9Bf/j5134UXSIx06fNgeeOghGdNwFoAnQ/39tnHdOlt/xhlyuipmwbyiBIU+5xlLWn77qE/OB1hGPeFX/9mH2rxIGxJ1lowCGjKsgF+fxK1jYFCTDlqpjI1Oz1iuVJYIoZDPWiHTbcVc1vrKFRvs6bMBRE94iTaxz6va2OSEgJY2iwi02e60FQLqk0E8vv+A/Y9Pf6YDtE+//lk2MTVpjz36sHW3GjY3OeZKQrJQHWzQd2n3fw0ZrWjhsMDdi5I6SgRaVwYKKIVdIRvVwYXgaKklxeu3wfQ7NsgnNlCkJ2I/rYOdw55nxadSqKcD2lgrVkSpAp0fcvz7qA51pR8imgiCngXzbwSxITtHDKMJIyhSwexCXodPk0EGhZJde8U1trZvyL7+6Vts/MB+SzWrVih228z8OJJf61rENOP/XqDl+bJ+ULQq203npYhYcfY5duOvvMr6N2+xdZs223133ml/99d/YxtXr7GdDz8kNfTQ0IBdctkldtW119h5F/rEIw79OG+Sw7K36LoCDQLvMpvEjWxx0SbHxu3O235g3/jnr9gMDlDQYBoE7f2ajaYDrcQOoZavQQoBbFW3gzEJ/cee0WLCXwjUcVqj5Gbmq6Jt2aRqM9K4wKzPpl1YMIYXKDgLhhTeP+sA6qDldFjMQiN1rIA5DHAgyu7UarVUHbChlSVMSgBtXIfxMOrU38Mpthxo43txqBLRqy6r8Y5l9eLHyVDQyh3HqiC8TOfy1kzjl5y1StGBdoE2LNqWurtsxcYNdsOLX6g6bQ3HLKhufLsRUi4SgLWtCvuRzwU7U8Zi1ixNC874SXvsh3fYo3fcZotTk1an9ERwlckLoEuDw/bcG19idz70qE3NVRVIox6lrQvKWOeKPGzdjnGRyWH03jbqynAj0D7pfkQf49MArQfpDrRL863/vYE2nDOBvYjnmFPbSwxfOHVC0BfWXPQKSDBtLrdwl0HONVhRfBHQ9ZBUqNyRzdprXvc6u/Zp19rRI8e09iljMN2tUizaA/fea5/5p3+yPQ8+KGvGxeq8RIT0nePGND81ZVmcnmSNuuRsdjqgXS4Gi68RO0SraiGnfWCNpv3eH/+xvfrXfl3CxVnY2Pmq9h+jPvt6euSZT0mK62RCDwr2Fi1qIVjlvaNpz/JMWhmthCJE1qGuA8W2es1aHQgogKnLnpyaska7y46Mjlm+0qNZtStGhmxxYd76KmUb7O2znkKpMx4Iegh3KICWv9OoTMMvWQTUMVktG4/JCfuOHLX//qn/13YfPGKF3gF72jOvt/0HD9jBA/sslzIBbXN+zpiioRmQcqTJuKk/2U5Y3Opniz2HAG0wA/d2CPegjcAYMwSJmzp3PzFAINqiiSIKPaGhRts5fDqRqy+8JNB2BApE58t+JYFWhuii7pYtmFCjTdYgYr689I5ta9TmffJLqDl35XO2iEgMUUyuYBvXb7IrL7zYHvjeD+zhH95puTY1+DlrNGfpp7Gu1r8OaJMLubNJE5/3yQKO5M34yRntKUDLxs6gyk3ZqrPPsRf80i/b0Dnn2Zr1G+zeO+6wT/23/27rVq60Hffcox7nVWtWCWivvObqDtCqh1N9nF6HR9fIPc4U89adzdjY5KSESMcOH7Fbv/4Nu/f2O1XXy2ooBTaIVTE5BJI8bwRVflS6TR8CGqkQQ3Am3+OQSXtGW1AQq/nKuFRBRaK4pf0nyxSsgtqMAEJU0liNxvsayxUSNAWwjT7DMfiK7Tlq/Wn4QAKNsYQ+FpsSxE4tepobPvA9AG1UHCcz258EtHJZYqh9F+cnPeEMSGno7zhh8dni0IIItrxG613KT28fRN/BZC6mVBF8A7bdlbL9/Mteohr8AgI21ZRzxtQv/MboRWYScor1Hyf/kO0wnOTkMXv0zttt51132iKe0mGmaCqHd7PZ8Lr19rTnPM++c9c9No+7nJzLWj6/OCiOBartpkCW8hg9tVIu61wJQslTatanp447JjgBaGN2Flv//n2p41OBVvqITuDmAVkyQ49c2hKQLI3T8yzONcDKcpnPWqm4k5t6q00lSurtr/61X7UbnvtcTWJTCSaYgMCIAmK3f//79o+f/gcbP3TYJ8d1mUZuTp48IZCNYz01KvHH/EqWQTr7KDA0BL/pfFa9vaj7t156mb3/gx+088lqKbnkshKalop5y8KsIRrGiwCAln1u23Jpul888PV2Ufa/M0T8jq2RXS9/x3vbKIahqvglA/Xublu9dq16/kjfj46O2RRN3LmCzdYbEkchWFq1csSmx09qLBmZbCmbVzMvfrdkigDtMWibALREAlDHEkOlMGJoqx5zbHzC/vp//IMy2srgiG297DLbf+CAjY2eENDGGi1zIZmYweHFwOEItDF7cMD17DUO7VWWGybtUFOJC+n/o+494C0vy2vhtXs9/ZzpBYYZylCl10HAAkaxYo2aWBKTm3vz5X5pN4klyWdQiQ2JIBpbNAkqCiigKKhUkc4A03s5ve1ezt77Zq3nfff+n8MMoOS78R5+85vhnH12+f/f932eZz3rWcsv/mCgNfacM4Z3cJ2ENfxYTVAM3Ns4OblBfzj5itezBcUYPWyg9c4jvkfmXDxsRWix8mbNb/N3Wv58WLVU0IKQOhFvdCImYe8G7fJSaQz0DWHDWeehMDyKu37wfcwVZ9Co5BCKsdritaEq0/znfM6Vu+CHhwq0wWwuyJp89vO+sEArypkZLllFG4pg8Kh1eNVb3orFx5+Io9avx8P33oevfuF6rF25Eps3PolUPIp1644SdMxqdsXqVeY16SpNwaYtCjtVxEBOZNLo6u/FTD6P3GwOu3fsxG2EjTdvRYzIR7msIErWMaFjrm8NuXNESCQX0UrUyjAJSid4QoKUs58U9KlA2y0YlUINNfbwXY9UBKFkSkGKG5QBLDc768QpOi0OJpMyp3YSj0H3F64X7j+JWTjCFJ+PDP2ghZiv6tvOXY5V7DW4g5l/MFlaWMERveL7lHyn9LvtcOG1JsuYkwjU5+b8snrKDqLUNuUhmUgJIWOglTiJq2grTMKbTZx60YUyh2cfllq17PtS8ISVrfTBybolusXATPIVW0wMtGMj2PTLB7Dt4YdQm55CiGNdbDslUoKPj1h/Ao45+SXYuH2XXKF4vej2pUQqbIxSwsRNSjWSZ1Ipq+qhTZ6o1pLmmy+vaEiYQ8MWVLQ8Qzw3w089/CYEWjXDAsTL+YHWK1S5Pq338l7AQwkGsGBFS+Y5CVGpTFaz1fz/2UJB419vevMVeM3ll0v+lTOsClYUmEkksHrFSo3X3HnHHbjt1lulP00gjy3JSm5WFTHXKe9nOMyU6/BfCwNtsBjgWmQ/vm/xkPgSHBv78Ef+Fu//wAfUd62SYBoJiZekaQOOc3GvKqMgT4ItBs7o29SBWiiOdextKNv8nDf9r79tUQmDD9RgP4lEzSb6BgbUFKZkQL5cQbqnF6FEErlyVQtzcPESZLvSqBRm0deVRU+2S2QoQkBsXnPhEzqezs3Oq2gZaOlbykCrWbtmE5P5Aq798tex++AYhlaswoojjpSq0ez0pKBj9WjLJYTnGiaPpoPNbN8iHK1xowgePjZo2PooWtSOni92sqs+2oFWs6Ou4+kJAI6dJmahC7T2u53GexteZiUTkDfrEAccBL2gh+AJUzbXSHq86Rq3G/S+H+YN5F2l2x6B9lKODqbmgSvrNMKAzLRY0VIhh0GaYzCpLDaccz76kmnccfNNGN+5jekUwiEyZVnl/+cF2oWkL4+QPMc2eF4yFPthMn6Qn2izXdEOrFmLS694M3qOWoeTzzwT9//0p/jaF76Il2/YgHJuFl3pJI48cjVOO+M0LF66BOmubFuKkBtalRxCmJ6ewfDIqCCkZStXCOaiDR7HDb7zbzcgNzqOZCgsSbiuVFLaxyLd1GsaxZmdzRls68RPYvQGdsQ6Jnk8wCXXSD1e+rcmEu1Kj7Aq5TVNC5terOZ0Qnceri8GQVk/Mqg6L1wlXi0bxyNjeaHNmiQv5RPs+sd03ZJPMWe1HRGPel7uOX3G7cd3OgzlTgvkuQKtfy2fcEliVBWR7RaO9bHCZbDlezKhFuspM3BylIeqUGSTUhyHhDHyNmpEC8plLFm3Dq96/esRz2bVOiABhupShNnpm82qmEkLRzaY7MxVSghVyyiODOOpB+7DnicfR2lsFFFZpdXkZ4xkGutPPR29S5Zh1/CYEDuZXVTLOl8SMuwOi1hF0wC2DBhozSqPxDcLtL5l5Kv+5wq0ntth7l6m6vVfHmgdIcrbEAb3bxuRcy0q/X+g9xxMxOb383muuXlurXuoqo3EOTUQQb5UksLgpZddhstf91rphudzeQUom6tuqnKl1nhuZho/vO123HvP3dp3vAd8rtLMDFI9PeYfTA2CF1AZLCT4qTCi+FGpgGRPl9jRXAOnnnk2PnrllTjp5JOVHMrCNKDLQLTKlOtqOkP8iBrfgidDSS89kdAfTzAOMdAy+nJmz18wMgIpWEHG2K59++R8sOaYY0HTromZHCZncwqGnFOcqxQkReeDLG2QuoifN+rIFfLWo+V4TyYliTuxjh0ZioGWENFUoYRrvvgV7B+dxPI1a9UTHp+YUKDl+BADbahWRYRjDYSpmMm2Qvo3DzbCwn5cx8x/nWSA09/1pgKqXp0bj5Sp2rCwp+Nb7yTIHDapO5epvshA277ZwvkcWdSZJ8wPtEaQapMM3JZeuCH4NGZM30CtTgiSIt4p+S+SJU6BB2bvF5x7PtasXI27f3IHdj70IGLJCOqlnJRy2Fv7z6poPXwezBr9QX7ovfD8FS1hOpuXCQt6QjxNpXAsXrMWr3zTFYgvX4lTzzkHd91+O77z1a/h99/7PiwdHEA2lcDAQB96+nrUL9Tvu7lSDx2TuLB37z5s3b5dPdo1R68zXe9CAU898SRu+JdvolWqIBWOID8xgf6uLmW2JMtQ0J8J6sysec8qaSEURbFxdQMci50VrTNJ4DgCKzJaGQo6rlQ082zzjDZXzh4tESYFItoEFovmZ8sg4TazkCenskRYLlhlkm/AQ8t6sFa1E95VAA1UYKb7bOiVv1/eo9Z/T1BYoP87v3LpkKHYFxa/QGYCJkQjJnmzKY9qM4egnZ/NiPvrQdJTnbOWdAxLpXWIUtea0HEjEkGuUEB6cBHe9Pa362BlG4uBloc1gzIV5LiCOI7BSpr9szmKX5SLmD2wD4/f83Mc2PQ0SsMHlfw0OEpFokqmCyedeTZCyTR2Do+izp4vk945ClJw7CssgieN32OhlsZ6VClLNpS9d3Oi8iMxLzTQtqcNfoMCbXD23Y+KeXLdwvttiJ8LuJ1I244b88hQTvaQiE06axUtnXOKZBh3deHCiy/C5ZdfjrGx0fa65vWRdWYLGOwfwKKhQTz68CP4zre/hU2PPoJs/4D2gwpC1/LwpLPDxdrg3vCfxwsAca80WnOS46T049Cy5RgfG8Pf/cOVuOLNbxYaw0Qgm0lrX5MwV8jN2FgX14hcvUxjnAmw2j5U8ONaJIrkZvP1ugy00iwmTu5MpvkA2uTRh3bHnj0Srl+0fIXIUHtHRqU/unTFSvT19aCcn0EmERfbONxsYbCvX+diLB4V63i2kEetURdBinO0Yh1HYjaYDCBXq6DSAv71Ozfjzrvvx2nnno8c+16EkcpFTI4eRLQ1x3kL1IslQcdMk1jRqg9V5Y2x4GgHnrlpqPUpyzrO3NosLBmF5hBjcnmsbDqWdhb92rqlDrBtY+yOKRi8oZ4g0Kb5+9GdgCi4r5bnVXs+3ZeEWUc+zz/GJodMNs/6WWELiE44vtMj5tw9ZxPntGB44cOaS4gYnNYKS/xj2bIVWLduLWrFAn783e8AxZy5jnCBvaB88LmhmeDBzEeSaUfpTA7/b2cQW/DVyYApdlLDBRdcoITg/gcelCSnKg/2MxNxVer0D2V/k3O2Yh1nutA1uAhvff/vodLVg/Nf/jJ85xvfxE9+cCu+/fV/gZoS9All9hkNo7e/T5UjBVS4IXTNePjLRKGFgyMj2LFnN3hs9w0OSoaNamTf/fdvYWzPPvRnsmgx2DHolUsYGuzHxMS4DnfBl2KwGxtZkHI0or4O2ZLcSzSPNrs5y/ZZ5akIRguFUsF0qgn5xmIKtMmEVbQke0gfWEL8Jj7BL/aAeNDQhpJoCIMU7wHnCwlnSVFH0o4yWHRsSENNPAnHHzq0IqOaE+8J0Sw+hgcGX4v/LyZ7QMyAv6d95vV93Ry53WJPyqLXr32HRvB8Tn72YPVMIheh9BoTgVRaEw6cl5SQfCSCYq0mJI1zzhte/WqsPW49eoeGNHderFX1eEpo8rPzHmqshPZkvPelIvZtehqbH3oQI1u3oDA6bJrStN2jlnQyjfMvvQzj+SJGpnMiR/G6NepVVa0iQjkCFChGQgiZLSvN5zPIsqdrlpAeAfTXo0O0dEHJsc871aCTGQ3IZlrsssTlUFDnc+y+eSjb4R93+J949S+XbbVbVj5pns+xaM/xtJ/Qj//o9BQS6Gbh+bdEbszeM5ZM6J5RtIUe02944xvx0otfKuSyqysrXgSXDAs+tgZWLF8uzXJeN2rdf/bTn0E+lzMmf7UqMQu5Wcnd5/AjPs/HEWk0aujpIzt+VkmwV0X83s03ac+ar3Ia01OTgpnJTeX7MHtLJq/WLvE8B4pb8Puaq2WPOp226/Kuv/uE5mhFUXeRmexMvWgshuWrV2vRN8IRTMzmsWnHTlTmGlh15BosWbIIowf2qke7cukyyVNRG1IFSCSsijZXLKi6pZ0bAy2tnkmEosg9L0+xOYfJQhHf/Nb38MCjT+CsC16K6RxlHklYqWHs4D5E6JBDxaNiSYQE6RU3zWu0Fgi0ZmNn4zy+Z2bEKVa91rNSoJUmJbVaPXTaYfF6yTS/knyPcb60lz9WLDi/0EDbPrCCgdYN1vnqtf26bep/wGKPB6VIWu71PaOV/SXnIkR7J0JpjLo8MmLpLPqGhnDs8eslgP6TW24GJscRZXZarz7HEn3h29Znjf5aMZtjtcdFOjw8/JyBNhmP4oQTTtQ83xNPPqX5bAlxe/SB95NCBKwk9LmiQDqLrqHFCrRlGkm/4hW46YYb8PMf/Rjf/trXZSbNz0oWKV1dSO4rlM18nBvA65KanmkRB4dHMDE7La1uHgb8+d5du3Hbzd/H7k1bUKNfZaGALK0HKcQfj2JsZFgMYoom+IpWVRGh4khIiSVZv6xO2fP1VRzvTVdXt5FGQvQmp9ScjXepok2ltcFV0RJyrXCWthNo+X3T9p3Te5dDiguUIiVxBtVVr56dzMTC9159oPWoDeFrry7kK1y+vpigru/kg7K/kT6o2HOxivUHcCDYiiQfUp+WiYHY0k5wwwh+DLQtQfVkH/Pg5B+iZ6p8yMimFV0ogtPOORcnnXYaBuhtG2bPrIlIMqG+moQHvMcuX4+bo1LG/k3PYPPDD+Lgls0o0Myb0DHHRBJJIJPFea94JUZn8xifzaNBZSuSJ8UotnloOvNwpKdVd2pQdBqS3jEnGSzQspL35Dr1n53Iih/lsY3qldBc88fN0frcxarHQ8P0z78D3fM//wMP+4hgILI8UJm/I3c656ZD/Lb9nrXm9Lnbsc609NoBV4YnVLDjOJe5v5Hw9trXvRYXX3Ix8sW81jL7tGxv+JYc0U8Rp9DC0sVL8IsHHsDXv/o1ufv0L1mKqYkJm832rcDDfMLnC7QcEiPiw9aD1KMSCTmhfehDH1JVS5JUd1cWc3N0bSI73YxRRLSV05hpfXtE0iBw5+ZDgqMbmQ29+++vahkG3RlFiCcTgmY0VF+rSdib0A37G3uGR2TAvXj5CixaNAjUKzqAhvoHVK0u7h9UYKN0W7FcUkXLQEtlD1W0oOtGvB1oK6EWhqem8c1v34SNW7bj3IsuwYGRMWMyNuqYGDmg12CPdo6Vrpt/lLmGstCKzZJqztBIUOrhOgiZQVDTO26m0fdWlEGSiBIIXJ4NqHsWmB20e/jsRW392ICoeKA+bGe4gaDo14JnPKtHq4PKaP/tL0/8cSLwnhjlhoj0MA9/0OlCM5EtdtM5q8gkw8S9STZhDyzRlcVxp5yEgb4e3P3DH6Kya6dYm0xeLGv59b/aVXggG/fVmbdGW/jsCyva/v5+jXiMj00QCmkjEpS6o60ZdxNnXE3MIkq/OWSHFuPtv/8BzCSSuPiyy3Drd7+L++/6Gb75z/+MHppXyOA7oo1cKBmyoiDEilns1aj8Meu1OYyMjWmgnmQoMltp0jA+Mop77vopHr73fo33UKhAgVbM8xYmJyeQSCR1nY2ZafAx1wNhJo4A8fMPDvQLfuJyIuGQgaEdaCkUU9HUsw42vicGOQZnX2FyHxRJuArAuLz3fE3KxfHg8pWur0ipwyoZaUorso+k0ZuOaIV/Lo+Q8MDi83lilEzopU3sLCEXCK746kXjH0yE2EP3yaNudqey9T1fBkONdjhBHB5OvqoNRWIKnBQOSFDwhjPLNH4vVYTMLF2xCudsuBAr1qxBlZU6TQvCIVOKEkTttGa5Ovi9cskC7UMPYv/mZ1CemlLwJCzMQBvq7sE5F12Cg1PTmMxT3sV0032gZbAmEYpMY87v69+u2vWBlslDNGaQeXC2OUiG8oF2nlnJgkDr52h9MjMv8D3rDFq4k158oO3cS/fczvjEYORndz89V6R9JgZ5LW4m2A40FwLVk6e5QAQxjdGZ4cQrL70Ul172SpQrZeTyOaExCXrGOq4QJykoErF06VIlNb3dPTIeYM/W+BDOGW2eMcyzz7HnC7S0TOS6J/LCCQK2S8kFOffcc/GVr3xF6zuRjCOZjEvXmFUtkQz5HpOcx1ZW4DppWpOWpq5F4hGh0Ls+8nEbenHQBTeXoOPBQfT2D2BkcgKzxZKMeOOZLoxMTqPSaCjQknXcrJWRikWlCEVpPLKPGdgI+7GK4AEnZSgG2nTGyS9aRSt4OAyM5/K44aYf4IlN23D2hRdh38FhZTiUt8tPTwC1MubYJ6ERsJO5a9ap+0rDbYrkW1/WW4fpIHHwMbNQEw8wEYq2AL4zdqcwurpp3jbPS4y5Cl+wqJ/HOVT951nOTqtUfZjA9TTJtfkLth1odcTOD3SdxNBqaM86Di5wsdt0wHIsxBiXdRh8LAECVvEtkyusM+OPx3D0S07C6tUr8fgD92P80ccQJYlVYu4vbrMeqgfiP+/hFnkw0DKZ4gVOpDIoFcvypOQa5BB4uViYH2h9RZtIITO0GL/9B3+I8XAEl7zqVbj9ppvwy7vvxZeuuQb92azMLigvOFvIYSY3q34opQF56Gk2FcCyJUuRzXZhfGISdTQRSyU13sOAUMzlNUf7kx/cpgQvSbnMShnVcglxmorTFJzBguuQyIhmU1npMAkylZ2+3h4sW7YUBw8cELOZvUrOfxM69kGsWC604T+uNR4wRAKYFfMxhI69OhTXlj+I+DOShcyOzGBZXm/adXHv8YtVGgO19V4ZaL2ClGPAqtJkcmaViw+EneDo/JgXzli2Waf8nZqraM0msLPS7V8mhGHCAnJjkkykjTPxvtOikUhFKB5DJJ1Cip7WVIlqtlAsc2yIphdRXPiyV+Dok07U6BqSCRRI/tPsub13IQI8fOcaqnp2P/UknnnwAYxs34q52VkTrmFCRM32wUU47YIN2Dc2jlkGcxmU2LyszheeFQyump11gbbGaQcSL20231e0HN3yXse6fkq4nLWbr/qc4YhniAXRMUsSjEA2n1TkkpfnzIFf3N7tFBCditpcd0xitG3yEbir3oXM/66kR+dVtR3al1eKJ1zM5yL/gf9mu2PDhRfi8tdejtncDArFgozWuS7YbvSQK1suQwODkkI8YvVq5GZy+MHNt+CeO+4QMTedSspJ67mg4+crIRLJmCrnNM1LyErnnm40Fa+uv/56XHzxRQqqiQRt8Thh0BBaxf2vMR6aarTjh61/H2i9CIyq3ff9w6dbvlz3s0DMLIYWL8bA0CKMTk1iOl+QiwqzzbHpWVW0vQOD6O3txvTECHoyaSxftEQkJ6p7cD9zU7MnVqiUJAqfTCc1R0vXHY4AZdiHIiYfamG2WsO3bvoBHnjkCZxx/gaMTkyae0kh78QqLNBy4YcpoeYOOJbwFmi9BrHBUz7Q6ga4asOzQk2lpWNU3mKgpZeoD7ROYN9n6IcLtI7LNM9cXJWmC6r+IPU2T8Hg0w60EuYPmA24VeErV20+CVbY4m0HLgcZ8wDjwU1Wbi3EUGEHAYnYkSZ7JFE0qDIUCWPpcUfj2PXHYP/Wrdj2s58jUqohxIo2KvD7+dbjc293l3n7w8ITY3gvfLUVfIJgoE0rU6wgmc6KRcpDl7NqdN6p0EaOTEQOhjNGEHJsRYBYApnFS/HO//ZHmIhE24H2sV88iM9+7ONY3NuripaXbiY3o3XIHi/l0HjYDx88KIRj5YoVGOgfxGw+j9liQZqs04W8MutmfQ6P/vIh/PCW72N6ZFSQJNmnfG9mWmQetKFmSL1UtkpI8yeSIxZ4aw4rVizHEatWq089OzurOdF4ND4v0JYrFmitvxVSkisZRhGKzFyAB4E3wPZwLh/P68bhehmpkwlLboTrD/HAtwBgWsemxerCoLdxY693jn6dHda71rALvB4W9fcueH/tHrbkh9uerXSN2U6CZYQob3JgPsQWfAVl2+KX60+D/59MINnTYwxjRGz0CVHkiiVVtKecdRbiKYKEuQAAIABJREFUvb1oxKOYoUOT8zm2xJPtghBCJHnR8euJx7Dx/vswvW8PWmSKMyFQ5hpFesVKnHjm2dg9PIoihV64twKBNkKEj7OzGuspuTEfKtLxrGBrqhNoif4FA6101r3gjRfIOUSg9ZrB/7WB1p809ncnTQoEWlfZBqceOuuBx5+hOfpqo4Md6Fj9c87R8tKz58pWRzKF004/DVe8+QrM5KZRoU8wpTSbTUl2ir2rmeyW1NE48kb0iAVEuVDEV7/8FezZsgVdAwMo5nMvKtDStJ0BluuRwjXlUsUMB6pVvPa1l+OLX7peKFWDBMha2VnikZvBfi0PTx4G89NLoR3tZNJxcP7gqmtazJrVr3QHOHHqbpJZenoxMTujijbV3YNMb58YwhzvSXd1q1c1Vytp7GFR34Cq1UUDg3KJiSdiyDsylHq0aVfRhhx0TMszziWGSYiq4V+/fRPuefARnH7eBZiazVl/qlREbnIMYc6ykWJP6JiHtwyi6cxQR61a1IHqSQiEwAUfO/o9N4f3JmXf1uBlC7Ri7DLQtteJ6zkF1J10oByiom2HJke+8oeLv+QeOib9+1lfAa1ks1fl6wbzSyPNtAkJThu5M/ljTjoKtMz4aVUYaVCpVdcnNNdCpOF0TNMZVGMRZJcvxvoTj0cjn8Mjt/4Q4akcIiSHRdgr/P8n0PrgsfDzBwMt1VU4phJPplHnvSAUXq2CJvMkSgUDrYzuKUocjSO9eCne/d//hyraiy69FLfddBOeefQxXPV3f48VQ0PyCeUVmJickLkFxRI8NEVmIT8yK9qhwSF5w45OTRifoNVCV0+3fr5t02aZCjzw87tRKxQkMM9gVSrmBfmz6oy0Igq0rBhpe8eZZgZdssCPPfYYHHfssXj6qacxMjKimV0faH1SWyrbjKD/4gFD6NjLuHnWsa+GfNXJa8vxOVa05DMoufS+mGKiW6Al9OXHDlRpB4I61xizdxJA/MEQbAWIkOWMqw8dbHm2EpHouC/5FojfD2JkMhl0I0nSGnawmhocZDVTXpEJFdnRRCOyFDlIoNkkoQuYyRdx7Akn4swNGzCwagWq5H8wcLJScvOpUcLP3Kj1mqDibY89gifvu1djPpxYmKuyTRJRZUVDiuNOOwM79h9AZY6UNAu0hIjlP8txwXLZAm2paIGW5DoFUAu0Ir3EqOlrM8+8TnJAcoG2Lbno/JXbQKyKUC+AY9Wshx49OuSv9XPDnhYagyOHv3q2bEignskdLl5kVu/F9Wzblem8FoIlWp5tr98PBFoPH/M8pn6w5pwZPEPmDHf0McfgHe98B+pzVRSpuEbdBe37KJi8MCbx7CQxcXxsHIP9g0o+ORr6wH334ds3fEvENL+mf/XP7q4ck3j33rNd3SjkCkp02XahmuFNN30P648/TvKc5HuwJVRjcSdCBq8bG3VOl94VWtwDQUlTneMf+MTnFGjZy/EHOwMtoWNWtL1Dgxgen5AnJEdG2NOg4Tit8yjBGAk15GzSk86qCiB0zCFeWrCRXcbxHh9oSfRgRUud41ScJt5QdjqWz4t1/MjGTTjrggtlAM8RC0LHFKuIkk7vyFC0q5pPhmKg9cPgZoukQOqCqRw7nDetnDachJ0PtOT2d/qjvOgB3aV2ZHv2ol4YaD0RaCF0TCjvWRsnaEogXxc/+O4e6cXcVV0YxOaTJv/2vNan/EdpeE2CXqhpmXmtgQgRLi6ATBZz6SQa2SSOPeE4LMpmcff3bgEOjCHBIfEI2bwvLtAGF3k74VgAlwcfEwy0pGxx7MUH2gSl+MjWpSuA+mpVVeqco20H2kgMqcVL8bt//P9gFCFsePnLcev3vodtG5/ClR/6sNShwrSuatQxOWXuUbRxY6BV37hQUH+ehAv+YQ9pZGIc5bmaXKm4/rlOpscnJMFIveP85KRYpwz8dHphUGOSE21FpdUaT0RVgROe5iYkzHTyySfh9NNPlyj53j17USAyFCVRrKut7FSrl9sSoLxGXC/s0xqhKaR9ION759rk4Ve+P0LHrBCsVWkjBkJgeOY5pRomcSRDiQQmdKRTPTPQSis2oGQTbAXwXvpAGzz0+Rgjf6imdUlu8MzvZA6qYJ2oACsH30cmt4CJLs8DmQOQWc4Z3FRSgTaeSCMUpmJdHYVyFb2DQzj3kktw5AnHoxRuocbA7AKtwXVRm5ufq6MyPY0djz+GjQ/ch9yB/YgSQi9RCc324tCxx+Hok0/Ftr37UOYs7oJAy6qYgXaOIgXs0zIhJaxsF9aUo1yg9ZWYV+oSITNgTKI8XX1ZJ8/a1kh2tmpCaf6ryFCHD7S6UK5fGwy0tnc9rGwyld41bWGg1e9JGS0hLQWiL2QiU05x+cqVeNfvvEua5EQ86WTFdmF3Tw8isajE/Lu7uzE0MIQd23do3GfJosWYnZoWC//eu+/Bz3/yY400/rrQMbeNcWSMFJNMZVDh+BATwUhEalXvee978Kd/+v9iYKhfSQFfr1QqIJNNoVzkSGxU50Ab7XGhwpOj2nO07//4Z9rQMaEdwVvJBI44cg2OXLtWM2usMMnVpQjCDJmO0Rgy2S4znZ6rIJtOYPHgImUgvCC+MiYJhcxjQcd+vMdJMBI6lqB+KoH9k1P49s0/wLY9+3H2houwaes2qwCKRdSLecSodVutqqogQUG3mpGH369XrS+mQXAnTsGFrr4ZuT7ml8vFIOhM84mm8apqkz6h7R6EB1E7tCMfQOdlj858R4tRvTHXy2r3rhz5SqbDsXmUAl/p2qJkYDd/VP1xMV43zVmxKZC67FKPdxHLbqTzPyUpI06I1UkL8vCQaVEISGcQ6cqiGmniqOOOwdrly3DXd29Cfe8B0MisIRHMFxdoF1ZBfIuerHWorHxeoBWRhmd9FLVqXcgJ+y5e5YsqPYLEGWi5Yfl2w1GklyxToB0LhXDBy14mMtT2p5/BR//mgzhy2TKN97C1QNq+4PcwZPBONjSFTugKYvOmLTnJjE9Nyi+TI220ceMa4dzlLTd+F/f+9KfIT01hcnRUs9sM/hSrENEIEY0kSLWmkEc0TSIT5DZ14umn4+yzz8bDD/0SO3fulMoTs/Is+0FVSmFSXYpBy/XnHFkrGGh5+DDT9xtZ87ROmF+Qsqo0Y4v6QCtUx8GXJsTuA63ZlHmkwUhQz/ZBDd4z3/s9VKAV2GhZr1vjHa1un1jR+k6EEIpkuEBrI0ecPwghzvXNUSIyxPnu4jEpz7GVEIkkUK1QlrGBViyO8172Mhx3xukoUeIyk1LixSDm4Vf2VwUd52aw68kn8cwvH8D4zh2IslqiaQChS8ovHn8C1p18Crbu2Sf5RUlb+oqW0poUKRD50gQrGGi18NR7tbEdohZU/PKBVgiFkhvzqfX/VhvNnTCGujnSJh/HfjXtBF/UeM+LmNBzhNF5Fa2SNpcouT5tZ2Qn0Ecm4tb29bZrEpyIaLe72M5IUE+Y44c2s53KZrFoyWK8+z2/i3pzDomUwe/kTnAskGt9ZHQUy5ct05z72jVrcfDgQcUWrptFQ0M4sP8APvvpT8tDWL1zX6PMO8usHfNcynq+JedjlvS/WczJo5qzsHF893s3Yv3x69UmYaAtFPPo7+/D1OSUaW+HAq0XVx37RIXjPdqf7/zox1ocjNfCZ39MLj5JaR1zljaeSKFKY+YGIUaK3DsrvWhMWXyzWdFxzR4JZ9oYgOP0RaUOKbVci0Uxyqj2wR5tlSbwmQz6enrM1SEURqnZxNf+9d+xf3wCJ512Bp7evFUMMNomFelewl6soBz6RNqMJYOsmMVc/N4/lnCxCAsMtA5GdUQozwbszBG64CItCjfD5taYbo7ztrXEzmbffEBSwPNGze75F/azNMzsySsBQpT1fju+iHSBsdPCzaG1i1pb7NYjNgEL/q3K1pl487nS1G6VtJ0dqIr9fC5u71gCpXIFsW4yOWPo7srglPXH4IGf3onSxDgaxYKRxly1FNxwPlDOn5n0s3LzyV3BavVX+7e5D4k5ynpBn+vZNnkseshUbGijRoFEGumBQbzl/e/HaLOJt7z7Xfj69V/EtqeextUf/wT6yF6lq0uzgXF+TsK8sZhY74RlWUmZSEdIogesaSh6Tgk2jgLxsUxp6tUatjz9DP7xYx+TQbXco6o1zFXYN0qqJyt/WioxtVqqPl2ZJ1hzzZo1qmjHxsbwyMMPaU1xpptz6wzOJPM1mSX7NeZGfAgf+2DL7J3BlgdRUDtVUKzblwxUvi/eXjNubrXTn2VQNdW3tjgKr7qrcoP9V8sfnXZrQMvX7wVf9Uqgg8gDhWe4N0MQo5oBnD3pej6PVF9f26tTM8FM1Dmfm0xplImLVY5KoZYSb5KiYgmax2cQjbM3l8YkRUFiCRx98sk4dcMFyC5ahGokpDaDkNw5wtExpGIxVPI5oFLCL+/6MTY9/EuUJ0YRo8oWq3/JFGVw/Hnno5nKYM/wmPYIk41WrYIw7z8P2kpJrapmhe/VAq0MIlyvlddQIyskmDl2tva/8yU2Upg3G7HRl44kZ2ckxki68wOBvw/+WvuRqIVIkU++/anUSV7n78B2Ym+b237oAqlpX3cevzApFjDtZmM9iuEfrecNFhbu6dtFgzvnTCUqDCKRRItICmTwYYLyP//8zxDrSosbwbhTyhdkEk/2PZWhmKyQOMjnYDwoFEsYXLwY3T29qpJpqXfbd75j8QDc4+ZRzvvAfcn34jkiuuoqWLzkpFMwmyPxiWpjJRHfIpSzlf9wWff3qLVH4bwLzsef/dmfSlJ45aqVGB0fEyqlOFCtCzGSkUYmI3SLyTw/D/eeGhNc1+/9x0+3mDGr3xeJagA/mUxhydKl6CMuzr6YDm5WWcaEVN9Fdly0BGIAbqrcZpM7RfWnGL0j2beYk80XD5W+nm5kUykteEo00jy3SC/PRAr5+hy+/u83YP/YGNaf/BJs2b5DM4LVUgWF6Rm0eLiVKFZRAQfIBVeEOO/WEjkqxAzejerYrBv/kGFs1na+OrKg4bMfW3SaZ1RW7OQZnVPK/EDrSU6ONOCH9QOjPfMWdIAUxe+3mce+cvUSj24Eox3g5s2juQBPYoqrWAif2mJx/feWkV/42TVAzUDLvhs/F6G0WAIVVhTxhGY1exloTzwW2555Evt2bcOcBOvDiAaa+X6z/Z8MtLYJLMg+Z6AVI9IF2v5BvPl978M4mrjit9+Br3/xS6por/nHT0rBieo+pOJPz8xI+YWBkAEuGU9qI9PXlAGBdo9sYZAsxccoMJG1y3tTr0nz+AufvxabNm7UpqoVS6iXqyL+qW8XaogxycOL867GlKJaSgRHrDkKp556KsbHGWgfVnIYo4JMMmGoiiDNYlthiBtSghpOVcaTMhhoPds4qLTF3nK9bj1WW8u2tvkcOgRc+4T6yiRZeWER/1gGXoQ60qLBn/v1HBzzCQbazppl0LHkKJ3NoH9gQAgCCWg8bEYPHpTkHg/1EoOs5pDNjpOCHv19/ZaQOr9eEqPoGpbOdIuJznyZsq8UtTny+BNw4llnYeUxx8g0Q5hVk4xhSx6YXFGUpVUu4Bd33oEtjzyE2syUKtp6xYRukO3GCeedj3o8iX1jE9ojOpxpRsARHgbVchFz7MNXioKiWeHI5cglgTwvZAShg9S1fZxYjs3xd8Qq2gFXRKoOI9kHKiXPQa72Aoa3v6cLEQUfWDki5e/LoZLcQyFKwccFA20wiAYfE0zC/Ou2A7+XiPU93sAZp7PPeW0TCeIcLc9/ah1zXf3+f/8jDKxchln2aKmSVqkKxeSZHZejT0OiN5xx5dgdeUN1Cpwk0xgYGkKtXMHVn7gKMxPjmCvkZOBeoBUoWuIEkcPj2Dtt32aNCIr/Yn+4j5nw1jhvLw9JC9QUY1q5cgWWLF2CAwcP4PVveAM++KEPYd/BA1ixbBX2De8Hx+i877T2nOMfiDfAc9snKkSs3n/Vp1u0A9ILUzO02ZTu6JJlyzTew8XEGUeqx3BB0NqL0JoWNn349OZIczU2mTYVNwHl1ZzMGyG8nmxWgZYXnExTjvrQ9DqczmK2UsM3vvUt7B8dw5rjjsPuffsxO5NXRVuYmgEYaKl6w6y5Qb8OLu+mbIo4UqQKloubQdf9Tei4rUfqJBSD1azzmHCB1leoHmowsMGyOft3Z0F6H8mOU9BC6NUXv8pVAwQCg4e52Wxz8Dl12Lnq2djIHeYyH6XDz1WzOsRlrRfoSvBQlzKOyduxQlF1SNMG6kmTiMIr1mqgO5PCsWuPQLUwg6ceewhzMwy0EY1FLNxk7aonsHH84Xq47PlQG/25v2cV7a8caOMppBho3/8+TKCFN779bTIU2LlpM677zGcx0NMjcf96rYIpxxGwIBpXD1T0e9eXVOLIXrBuCJOVOOiVaqBGE9OTU7jlu9/FD26+GeV8AeUc5fjMQUpzlyH2QG0on5wEea7qvoex+ogjcNJJJ2FyYgKPPvqINiX7pJn/GIg3M4sWSsXOeI+vGhhovSg5k2BWyr4S9WQovl3O5VYrdSXIz6poA1Wp113191QVhshSdSWsSqMPMSvrD3CPahwq0HKfKzlIJAQHLl2+TFC8EptkQpDfwQMHMTU5aWpKkajkI5loKLGg7ysPKYpwsM0DigakkOnqQZq97AZQa4UwVSxh+VHrsPr49TjzpReiEeWMf1293IaqmIYkGGmp1ijmcd8dt2P744+iPj2FSHPO5Be57/oGcMp556NIJ7LJaYSjCYN5CQ/XKoz+aJYoUJJDs1JChBBvINB6KJJ+qzwbeV529rUXzPFQutNcd6jXrxNoDydh6oOfD7TPt/eClXKwKPCynMHfP1RQD/7+vCC8gOwZrGh9Rcn1Rra+IGSy9hlTwmG85Z3vwLqXnITxqQkFzSgLCUH0dMKiiIgpk2k0ulrFkmXLMTI+oUJuYNEiLF+yFD/74R248d//TagS7300EZdVItc016GdWVYoeiENmpJ4I440R8VyOZG6KFzBv5kIL1++FEuXLlHbc2JyUijXh//2Izj19NORSmdkoUfbV6pTMaCzAid628UCslgUIsW9Sl6I9s0ffuqfWiSf6IWpujI3J9hmxapVKtPJwqR+LpWieIDwMOGHZtaa5IA9j0q6X3B2lnql2axmpRRk63UryRsNBVn61tLWLpVIWNDlBUhkMFOs4N++e6Mq2mVHHIGRsXFMTc1grlJDfnJaNmVW0ZJ1TLNquoPwXORgOStcwjaugl0YaD2E0Wb6zXfTsWo2WOkGfWUp4tEhHfv5t3Y2x8NOnoi29ILZngVNy2y0SNsSkQGZNQXeoP6ynqUT9nx26wKsLPXcffILR/0pkUFcr0+PDaMZtkBL9qaqRZKBYmH0d2eQTUSw6dFf2rUkQ9lBx8EN6A/9eVBQO/n4z4WOnyvQymSbghWs0CgtSTG9eArJvgFVtJNh4PVvfSu+fN0XsGvzFnzxmmswSEJFiHBmGRNTEzr0CQNJe5Si8q6PIshc41yiWymJkTcsbbnUTKPqVxMP3n8/vnjttZgcGUOlyL4dNbdNmi8abir7JqLDJFSBlgGj2cKqVatw3HHHCdXZ+OQTytR5n7iR5SQVYg5p6lxBJIGHixckl2AFTcsd5Ctmq0NEGGCqZb6H+YHWw2U8pBmw+f/BQNz5fxObWMhbC1YwbfLVghEuq8hMYo87iofa0mXLLNAmLFHodbDxxiefxKZNm1AplXU964Jxm0reOZ3gA61GuDgaQeQhlVHAbbbCoLXdyPQMeomyrViBS9/wBkQzGcwSpuviTLLpQscjIak5VWencc/tt2LXxidRpzEJ+6yM2Ex0Fi3BS849H+OlqoidQlEIHVMlrVZxsHFBwZp9Wn46wp6+ojXI1nrMDLSUkdRh7pL5hRWtaas704lfo6INJlaHqjKD1fAhq1eNEM6f023vaYmgdJ71UL+/EMpeWD17NCWYqAfPEf6b65noBtdEhwwXxSWXvRJnXbwB+0cOal+lEnFpScsZSa0PN7IWi6NGidNYQm5ZRGiI0iWicQz19OLGG76FR9maqdeRyqbF/qcAiUkjOjKpI3AZXM/9YNck3KK6YFktEDpccayQiodUg8rnc4phff19kvtk0Pzoxz6G9cefoISc7VE5ZSkhiCl55Gf040Lcf+Qm6Rq+/8rPCjpm4GQ2WSyXVZWuOPIILF62TAotlKajViWXFEt42bFFzequL5FCrVRWBcsmNwd/+Vw0gOYL8c1yoSVjMVBuj5VGiiMMZHaSABOOY6ZYxk233Yp9I6PSM6VVGVWCmvUGchNTCrRN9mhlykxrAx4QdkjysDt8oA3Myy6Ui3Mrw9BfHra2YXTYcjM5dmCbF6DDcD7srGAqGcdOReCrPt8PUaD1ozveC7UtbiFVARMq98o6Dsb1mbNVs2Fl/GLeCkp2/VqWYH7BOKq/fk+Pj2KOYFcsKaRB5A2yNUt5pGMhTGzfLLk7jkz5inZhoA0mDn4T+kP++TLoF/bz569oDxdoE739uOK978VMLIrXveUt+Odrr8POzZvxxWv+CYO9PVobDLSco2Wgpag5NwHZhOq3EYRhgsL7zuuv1rddX8e2M8i/1cKObdtw3TXXYNumLagz8w6Fbc3TZBxW0cp3lcx9137h+l++YgWOPfZYsZyfefppu5UkJ7GvRxYmqziuvTbr3NaRzfSZFRgDHQOth+F84FNV2miI+RgMtB5+5vXn/mPfyM/FdiQQbeSMB5ktFyO5zKt0HOTHQ+NQ68IH2mgsidqceXcOLVqEgaFBnQ98TWrILlu2TLrS+/btw1MbN0pxyxjQJL+Vkc2klOTw7JEABZnTErOQnTay3b2Ip7MYn5lForcPyf5+XP6Wt6JnyWLkpXmb1aFJNS/aGFJWtDg5jp9+/xYc3LoZtelJfU8XudFAasUqVbR7J2ckVqGt6AMtGcblIlqVIhpkKTORcsm8AnWbbRtSkFWLrC29aHBUMNC2bTdfRKB9PuhYez2gILUwWPr96hN+fz55lCLI2H2+QBsMsv5sWBho/fP7NcPX4f3muvUqST74nnjaS/DqK16PfSMHZYWXIDKkQsn4N0xeRPBT8hvTvDt7o2SpS4OhVMGaFat1/z5+5ZWKM4XZGSEpRK04Gjdf8KdT1VqgJXm2otfJZlMKrjQQ6O/rUwJ68OABqcexrzy4aDF27NqNCzZswJVXfhwDg0Oy+KOwBa8tq2/O4TKWdhIK0w/XHnvnhz/eksYpIzNCUnNiUF28YrnKc45z26AxoR2D2Hho8YPHw1Fkw3FVnoxLxOBVKrsKjL0rRXn2c2MRJJipOwuqBNm4kRiqrShylRpuv/Mn2D8yIvk1OjyMjo7qMJwdG1ePlsFWgVaD524khX/LiNlZTnnoWOLfBh0bU9AHSWbhHZYlF0WTJC+xfwMQmiM9zAusbRH1Tk/E3DwcdB6oSrS4A0Te9siP03ttV8SscHhF2wPuVmzN0z1WBWuBlvC8gqxKaFfdRkxaz0zvrd+m2UqmI80QIsmMel6skHq7M5iZGEU5N436+IikGcnkXhhog5szuHH8v/9PQsccqWF/eV5Fy+RBgfZ9mI1H8bq3vk2Bdvszz+C6z12tQMtrWqmWNftGZiODbbtSU5ANay5W87ZynTHZUO9Zq4DHedhKRbqq3/73G3D3XXchPz2reXFm4DIuaJqJAKFEVrSsnElS4p9ly5aroiWqs3XLZlOPqpOoYapNEu53laE/mHyg9IGWwZHsYn4JgnOBz/dOS3mKenQq2oWBlr/jdY49SsG/veSil2YMBmMf1P33Dgcdc8dUa0x6I9r3hI4HBgeVZBNyYwuKB9XSJUsUWHfu2KGEY4J7Wspt7CPXOzKkYvEywSCpj+sXyHb1ynSgxBYRpSnTGbzyda/DEccdI9N3eoUSklQVwa1Yq2Bm+CB++v2bMb57Jxq5GY0GGiGnge41a3DKeRdg074DGu1Rfs3+fK0i6JFVLHu0rWoZ4bmaAi2lG3nffL+P+5HvkYGWn9VwKAu0bUlWj5K9yIr2UAlrEOYPQsfBZNj/XvCxh0qcg1yUYFXq/+3XQPD55lW5DjoOPne72HDJnq/y+FzerIJ/L121Au/8vfcIOiakTI1w00lomSIcEyA6kdVqSFPYf2YGff0DoD4365FkPIXWXAv9PX3Yu2cP/vWb39BIKNcdEQ4v8mLnsQuyzhUtpCKlgWhYJ6WCK/+Yl7PFApHeQtQtT4nLwWvNivrVr3kt/vzP/1Lz9mzrMJGgeAxJUOQmMLnVHLASZWuRhH7n7z/ZqnBkhheBv0B3nEhET5LKZjT8wQBbppMIGbLhkBY2DxQGwiT9MhoUXDESidZti81oGlx3qRRnT4p9WdrpETKmtZ2CVDSBuVAchdoc7rz7buwdPojKHA3jqd4zrAAwNTIKEJpmtun0jwm3cgCa1YGcNtrG7u7Q5MZRoOVFDGyAwIC3XxiEnYwQNT8Aa7DfjeB4MlU7QLZZe0Bcg8t2U+YdSDba2BmlcNDx/McQIuF7NMEKvyBcad1mJFo168wCmO079rGIQ5JhjCjQ8tAyUjJ1jsPqb0VTWY2AMMs7eu0aVIt57Ny6CdXxEY2z0BCbpLKFmWgQPlwIBf2mBNo3vee9yCcTeP3b3oYvff46bHvmaVzz6U+JeMfrwUA712pIAtQHWivlWiJDJSj6zY1HBjsPTyZ/zhye/88AVqZQSrWKB+9/AP/y1a/hwN69qiTZU+LaozE4Nycze7KWuQ9YpVKEg1AqK1puOgZa7yDlCXp8LKFHmzfsSO4FK1quF7V2AoGW3zOTgpbgWB76viJdGGi9OpevaPwIkAXaqpILwmbBQOvVp/zvHLZH26SsMO0ZY4KOBxcNYdHixUraWdXygGWSQNEBjmSQ7b171y48vfEp+fuGEzFLlDUnTYcq6uEa7My+M029pdwdjUuas8o1HY3irJe+FCeeeQZCNGzVZOUIAAAgAElEQVSo1iSeI19mXsNqFRN79+CuW27C7IH9aOZzxiaNRNSn7Tv6GJx87vl4YvtO1JoQOkFomEl8vZSXAh1ZxyRFEXKmGQGFU3ygtQkAM7Wndi+DgA+0JgZCGz1D0vRvJ1GohP/XgI6DQWthsFOh4NGyBXvYbWgJQDzXl/foDj4mWNn6dRX8eTBhO5RiVDDgc+34QMvf8wQ/3g/Gl/f84e+hzJagO8+JUDLGUpiC94U8AiZRfDwFWigqwUKEM+QDA0OocM46X8RZZ56BL3zhOuzbs1djdLzevEdWxFij1hcwnbOtiUw6gmyGYkppvU8WRZRX5BcD5/j4BNauXYet23eiq7tXe3z3nn34hys/jtdc/lqN+fF51drhGmOx5zgQ9jpuhvqNf/m3LepLkkQj42XOk0mpjJqUYY3glKoVzMzmkC+xp0HWlzEY5+pNZFNZRKPm9kM4mYPH9UZTsNHg0CDWHnUUenu6RIbq6cqgtysrQQvZipHxF0miVGvg5/ffhz0HD2CWbMV6XfqwrBwmh0cAZvGsakWzt/lD4feNhqoST4YySNB6tQq0jgEYrGg1R+hWDS9EMND6doUukJs39NlN0KFHh56jxlPnma/rxyE81OO9J2VV5vHnZ1lhcZmaEL1tDPvT6dI6RqIIUVSAclAxK1sxj0mMiooBTojVE2zkaIKweGKJrh7NRpPpd9ZZZyIRAR558AHMjA5rDIK/p47kArbgb3qgjfX0qaItpFIWaK+9Dlue2oirP/VJ9GQzun+VWkW9nWbI+kSaaZbmAJnqLYkl0OJRRgE6PE0qzgca0vatBx/Czm3b8JlPfgqbnn5abFmO/sQpbu/6OwzSrGIjYtw3Nbu9eNlyrFu3Tj2jzZs3a03WpZFqG59jdLUakwB3+13V7ZnH3kFnYaDlvfLMYgZq33P1SITv0fqArNzCoT7+c/rvSZ/ZSSLy9wl1+b6gJ00dDjpWUsdKgQkpWvLvHFqy2DSlSZZMJDTmQ+GBgf5+ESAZ7CbGx0WQmp6cQGGGutMtjWC1kR3qeMusPo5spltJY7q7B8W5BngEHvuSU3DmhgsQ7+5BnvyP3j5TuGKyW6lgbPcu3HnT91AcHUazkJfCE68l++oDxx6Hk849H49s2Yq5VghJiijUajJ5rxXzIkEx0BJujvDa8JrUOYbFfeycbShWEU8IKpQ6V2BOdmFF+2ID7XON91iEN8b3vGq2LTPXEkJwuGCt77tpi0M9xgfX4HP7c6GdhAVGA4NB2f+OIFXN0ZogEoMZ4VXByNEI3vmed6toYjHLVgIlFRV0m01TWpOKWESjNTyrSURiO4I6C+lsN2LJjMZKmRAfeeSRuJ5cja1bxTMiCVc8DIdQ+jlmiYfo/G6ipyeBZUsXKSAW5CAUM8KeI+txcsZPQ6Q4/z7XkAd1OtOFP/uLv8Dr3vBGJcuywyyVZU5AMx3FUlfNCmU853c/0DJJNINr2HOwYGGZG4Pw9Mys7LwYACWMroVGZmFIJTWrKslYEYpLJAx6XrIERx61BketWYPBgQH0dmeRSSYVbCkYL6ZshMPpGZRqwJPPbMK9Dz6g6pluJ2R7sh9WK1B6sYQ5quNwpo1Qk8YSmI2KTdIe55Eiixss1+HJDczZONd39SNrbVkK52Mp6NjBBZ4prIXSYmXCHpXN0PkWDReZBKX5YB50rr/F1/Kwm8QzSJqR0HinWvHwCcUyCK3P5CYRjobQ5MhINqtAS9iDtPZ8nv6pZBJHlfHrMGJWyPEIx9KcI6NM/VdCnTYXZ51PgtJhRFMZ1ASPQ5Jix649ErVyERt/+QtTuNEwPqsKx3AOBJrg3OZzpsW/9g9fWI+WjGmjVdOpCJqjjXX34rfe9nY0+wfwmje/GV+89vPYs30HPv2Jj6M7m0FXNqNMOU/HjVZT65iC/fR7pYIZoWMqutDcQtqkguX9gdVhhfN+sKc6PTmJqz/9Gfz4jh9hbmycFxMp+mjOTiGUiLdFD7gXdPjFE7qHa9eu1RrYuWO75AAj3V06PJipU7iiQs3pgISbvw+89j6A8pDyQdMHPx0UrBzVKrBZRf7xB6avQn0F6w9B/32/DvUaFAVxbQ1fEXto2SpnSwT9a3joWZUb9xdvSSqp84EjPkS2KtUqVq5cKZtE/h5Hqyg4MDs9g77eXut/N+ZwcM9u7N+7B7P5nJJ7tnA4RkVUjZAdTRu6evpM9rW3DzGiZD09OO38c7H2pJMwXasr0JJwRnbwQDaLrY8/hntuuw3liTE0crPSqaZLDO/lylNPw9Kjj8G2g6NCz7oYiKpVlHKzNhpCkweKVjSY3LMfz7tDspU5L/F8JPGtt69fyBvRCkuO/WSCEZ+8YIUd7jw/CF86YxMXCHVmBsZ7fKKk+OmCQfDaB7dZ+/vOfCKItvl1cLhtGUSkFqoqHSrhPtTztJ/DBfognBwM2h5+9d8Lvk8Wcm9+21uRSqdQLOTl9Wz2mA1k0inkZ2eFiIodr+LPiHOyUOWZRrGTRBJ9A4M6dzm2xyB53ef/CY2SzcSKjdBoqm1JdIX8IJ6RQwMDSKeZzHFtz4kHwQSAREUm2DwMeL9lyhFPIhyxMVe2sNgqYfBlU/Kaa6/Fhosuwq7de+UPQHiZkw5d3T2YzeUEI+u+nv/+P2wxIDCAkkXls3mx6iJRzObyKp/5Rsx3j+wsMqnCgpNDyaSYyZybJduYvoMMtpzDPWrdWkFntEHj4ZdNp9CdSYt5SeEKimAk0z3oGejC3uEJ3Pmzn8rth24NPNhmJ6fQKNOqqqKskxtTvrI0Y2YWxFy4UkVozlnVOcjGxL/dYLifjzWluXkC+rawrez3c7RBCUVz4rCN0snqnbKOsnk20+vtQKtAHxySdtaD0lcOmGXrMDPaNMLxEJKphBr3VBoCDxnKMpCVTVhOlmVRBRqR0Ki3y2yQo1jc02Hr0ZLoxMAv9St+plAEjVAEVVa1FAqpzanZv3L5UixbPIj77/k5Cvv3IRxuSQnn/8ZA+6q3vh21nl5cTjLUF67D7u3b8NmrrkJPd5eSCgbaUrUs5x4Kg6SSKZvPq9WRjCb0/9yw3k/SH3B2sBi8wJEUJofUQL3u89finrt/jtzMrA5SiaHHiASZug83GdsvItSFzZCd2Teh5bGxUUFaPV1dquDYt+VMb0Qhfz4r1Ac0X7V6prEPmv6QZYLVcjO8/jA8FKzvoT5/2Pn/9/2yYID2AZiv4Yfw/esFIUN9j7PyJc7GNgS7c+yP1Qv/HhsfV6LhZRe5tvt7+5T0UkqPiQ2B4TQZqeUydu3ZJTUgVhRMWJVoc/wPEVUP9MCmgxg4D5xO47TzzsHxZ5yBCs0SkinJW7JH25VIYPNjj+CBH/0IxdERVbT0XlZADIdxxGlnYGjNUdg+MiYv3DTJRJWyhC4KHHcrF9XOCUuooqIzh3vVCgxavJEzEEV3b78Y41Lq+r8s0M5b5wFVpWAwDHIGnnNtBXq0wbW3sF8cTPTaiUQ4gste/VtYtHiRCbgQopfvawWpVEKBV8WRF/gRkkfHJwqvWKBNdHejq69PAbG3p0d2rb/8xS9w3933oJSfFROZiQ9jD4swIqutxpygYvZmY3GOoTHxpQEH7TO5H8lhMJSLKVQkGnea4qa254MskduzL7gA/+1//DHWHXMs9h04KNlifp/hm1UtC1S1rU556ztalIMjPKUyWe4aJjJO93g2nmdmZhWEvXoUiQ38NxfqXDQkZrKgWmYLpGjHYliydBnWHXM0jjjySBEiqMpD+nYyHkN+dgajI7TCKyIaT+PkU09DMxzCXT//GSZnplAqFVHM5zG6/wCq+byg4xBJJK7/QecE9t3C7LGw2GF246TPBD9x5MVVpIo7DgZWg5uXIMBplwm1a7rbDXXHrOuxaOjfH7yOCadDxlWpFEbw0o7+QCLjTYvWi7K7xxokzdlBV32EgWIpD/CwbDaRplJOsyVtW6qV8IazqtUNd1WHqpeoiS2wuxuKJIzIE27paUjgYSD2c7TluRbiyYyeh6bmyUQUx68/BlufeQoTe3ZpSD/s7MuC5BdlkE715nCZ8Yv//guraEVgY5+aloC8HckMYl09eOUVb0FjYBCvftMV+MqXvoidW7fgU5/4OPq6uxGLR0DuARnzwyPDCrYcMKdiGMfRUrGkJBnlfhPQmrV7ZOQ5Jlm8t6yEC7k8fnj7bdj8zDM6FJiQMlim0gkLDprHpa4rkR6Ihe+F+jlTx3lZHiDkK3CtUvGJ2TcDiVxsAvC9T3r84eRlEINjOkrcWA05otjCvpoPnr6i8Iegr5p8MOfh4mFAj8b4qpmHDz9DEDqe91g00ZWIK9nkGmQQ4rVgNXtwZFi/xz6XxjsqtBojGzSs+0CSJKuMQQbjckmcDx5KRLMYhIk67Nm1R6YfJB0ROYum0jJ+pxvVyWeeiZecfz6SPKQbtmfShJubTTzz8MN46K67kBs+gHC5hHCTIxxVqrvgqDPORtey5dgzNS2oP8X7ViqhlMuhwoO5ao9noKVYhUa4InRrsQArcfxoXBUL1YqItmiMz7WSNH8dkGD8Taxo5+3bBdyUYEX7Qva3vGYXiGwE16IPqoeslMNhnH7WOVh1xBGYmppUYkuCXKVSktevCEURQw/FVBcMTtTVSErhWFyGNOmuLsWvxUOLsHTRIvR2d+GmG2/Eji1bkCKTeW4O3emU7ivbSo1aBfFIBFU6QKGGVCapQovJoIxmnNiLoT1Elpg8s5I2/Xj+m/GQyd9cOIx3v+e9+Mu//hts2bYDXb19IvmW2Fpi0snikHFlxUWXtBhgqTJjUdyIHdK3bPLAoLA4I39CwZWSfswm0vSWTSaQrxSFn4OsPLrJp4x13D+0WNDx2nXr0Nvbp0FejpjQ0/Pggf3YuXMHpqdnMbRoCc465zz0Dg3goUcfxuT0pPB2Vrwj+/ejkssJ2gnVPeW7IUYjAy1zj3grorlGC7QG2XTgY8IJVMnxbhkMs21BYRulkKi3wbzBQOsPPh6Ibpqmo4gcGFInkYaHB7PaecbWnvzEDe4xZyfG7g8rfpuGC8LeCIEb7gtQxcYp5FCUoJ0XCM0nKYp/TLaQVSvvFTnjhI7J7ubBROOHZiSGeKYb9WYItSb7NTGUijn09/UgPzOFwuiwHUSUnfNqJgF5yd+0QMs5Wjq6gLyATBde/sYrEFm2HJe+7vX4xle/ii1PP4WrPnYl+nooj9ZUFVsoFfDYE4+3ma4tKinxYKQ1KckS7LM60ptPgLy1ITcf+zzcgOzRFfI5wU/sHVm/KSbPXPIbTA7RZkOlZOPU1ni/+Dge9MzYWVFzrfLfiRiDlFXUvn3hg6o/5DptjflwolAYJo5B3W33Sz6oGgfB1vvhIMGFcHPwcOXveLuyeZCf73ERPKNyEjkT7v2wpcTXZZ/KjyINDAxIV1zXjBWog+oXDQxg365doGgANdG5+JcsWSKhmsmxcRmPDB8Y1qFGf9pIIoEKWaihFtadcDxO27ABy45bj5lSWVVwTyqjMcCNDz6Ix++5G7MHDyAqRx4qQ1XEWj7m7HOA7h6MFMpm+M0xxGIBxVxOalAgEaZZlxwjIWSStQhJ8j3wXGRrixVOJtstH1Wbt+5wNrRXHXSs8anfQOg4GAgPpwy1sCJdGHT9zy1WWHWyEE1pt9F8qRKUrmWSGI5g/Smn4pj1x2PX7p3qDnHudM4x0bnXvCKabB4puWkmQUZGSyYxyz5uinKodQz09qk9ec6ZZ2L7li0yHaiw584KORpGo1JCNhlXYkcNiHq9inQ2aY489arBxCSXOjITCyaNmgVU6zjRwUBLUlSZOtmxGLr7B/FPX7geS5avQLFc0/epYEV+EwU0dG2Ou+zVLVnSqQ9koyGM4jRc5hYtFMuoiOSR0AIrcaa1Tq3SZFtJQ4GPC5N9XmYdvBBdXViyfLkq296+XlVo/D7hAFaztCojNHTU2qNV+fYtGsTWHdtkazZFazNCyKOjCrIc7SHz2GyqSDwiYYtiEBE0q2yc2+JWY98JV1iZYuW/D7Sm2t8JtG2dUQeD2Xpol7Qm00QCjWOO2U8DylAM4GSaUtHEGRpoJbjAK9azY/15AQt36rm52ZZuBA9iEmxoWB1OJCULVmYlT+UhiY4b3VxOFe7t6YDkDedJqy4fdXRZhXLGL+oCbRzJ7l6EEyksWrbCOQA1US7REaaIAxuftIqWbO5DBFpf4b6QzPbXe8wLq2jZIGf11lBACrcD7cWvewNiK1biZZdfjhu++U0888ST+MePXYmB/l7M0Vqx2cDjTz6BBx64H1u3bsX0xBQSNCSIJ1Ga5SEZQoMiB1JGsoPCBwS7zLarjWQGsWd5L5gIai6QTiRSfjFvWJIiOEjPPg5Zx14owMwLTJRe6jcqy62npIH6QEW7sMXQholdsAxCcDqEXI+1nbwtCKo+2AarUh94+bf0WF1/1r+279Mu7PsGg61+xrFVKv1QrtKJ5PMzs0dLKJkHF68TyVDcF6xqiWwxeA/09WPF8mXa05s3b0KukNNeZWJDR6VkNIaxgyMayeG1lckQKwSSZkLA0iNW4aRzzsXRZ56JApG4BqvrJGr5Ap584AGzyBsdRpzVZb0m5jh1jtefdz4KJFnW5hRou2kyks+hODujgKuZWya/JLI4wqUPtKb6RcWhJJKZrHqI0op20DHPgWCgVTuKe/c3qEcbDLJqc7lIezjYd+HjgwmgkBcn/3m4Hm1wXS5krzciUaw9+RS84lW/hX379qrgkK8z90eoZcRcJXD2Jeponee/oRwk5YKFlFM268l2aT2+5KQT0d+VxZe/cB0O7NqhMy7JdmUhh0w8IuJbJmkkyHRXxu1fSwxTyaRz7qnqtTWuKhIcXbIo0MLJBFNQJG+gGY1hZHIK7/m9D+Bdv/seVOotjFFsCSH9nAJQUqR6+5/9RYskBpNWpJ0YG31khLEvGMXBsXGMTkypTI6nMlJu4Yswa2/Uq+jlwK6ELGrKOgnvMZqzosr29GhOkCIWJnhvZHBCaFycXVn20tLo7mWftk+wcblSwgRJDFTEmZnR+IkCLVlrbjZNWb+zkKtVJMtgYgCmomd/O0Uo03slXOxmZXloW/qlm8eshdWsvquZNw8dGj2fh4V/33ZAdfq14gQ7P0wuSE98kuiBUxVyg7FteM4fcoL0+JJ8fvrsJuIYXLwEK5cvw/TEBHZv2qz3F6YFnoOvSZ7yYtmCTiIxNFoGfYZaRiLgELZkGh183IzEke4bwPIj1sjzccXKZcYrCofw4M/uRIk2Ym42MwhV6to4zdxfL4i+kN96YYFWvfVQSOtKRsuZbkRSGbz0ta9DdPlKXPLq1+DGG27AU489hk9d9QksXbxIDEZW/Y8+/qhUiZ5+6ilseXKjfr8v04Xp0QnT584kRSbzkovehUXKTboGYW0+zssxIZKsmstSqXBE1irXGsfiuCeI/JC4ZnrgHA8qGVISDgmuEmjhNbgZdJkkuVbCPJKKqxo9ZyJY2QahXUGWhyFDedg42G8L9mttG9hMbbCC4fe8+TZ1lg91COt5QuG2BZ8PtBx3YaAlA5m/S9hcr08WabkiZIv/b2becQXh3v5e9bD37t2ja0Wmd5VKQUQc5iyJESRPCJfBOBJC9+AAjj3tNJy0YQNavOaNJuJk2ufzePy++/HEffdIYjTOpJyuQdxn3T04ZcOFGClVkKfoSK2GHiYAs9M6a8hOxhyTevI+nP8s1bUkuEACpumIxxJJkIGao1Y4146raIOBVnacTl71NyXQHqpKXahqtzCQBnfxIavcgG+2X0/zKmZH0PNnSzBZo4zm2a+8DH/6N3+t/cUzuMpJAQm/eC6KGXaQ/8C90pgzYie5EEzYSJ5jC4f3qCudRq1SljLc0qFBXPfZz+DW730HkbkauuJRGUVkaYRTZaCl3nZT7U/uH/It+N5IwuK+p8gMz37a9omMylLGuYxRVIX/rjaaGi9DLIH+RYvx53/1QSxffST2HBhBvlJDqqtbMsMSFfqrz1wtDhzhM/4hQ3VOvZ+ooMed+/djz4FhzBRLiLOnpd4sTXBrqBeLGEomkY5FpRhVIDxDPJuC6+zjJhJ6IVL1PXpKuIwfjIdXX2+fLIf4+t39PQajhlqC6FgtUEwhrtm4mnB2+YS0GOQpAM/gSSjRCFpc5IKkXKbt2XS+erCioc3zNpY02ZLcpG4OVgulPfyjJqsOV+vZdRQovCyjkgbNfRn0FxyLMEKyGUIbWanDIvXBltTzSrGM6YlJQRarVq7A2iOPwPC+ffj5XXeJJFKVhKUjSEm5yAwQLNDGFWj1rvkYN5PL07xBVILVUjMM9PQilEqrol21eiV6ezlu0YddT2/EnsceOWygfT724gsJpc/9mF8z0GZ7EEmmccFrLkdi5RG48LLLcNN3voOnHn1UgZbJCjcOxRi2UB2oVsOWzVtw6823IDc5jWwihenhUXT39SI3OwkkojrIdR+dxRzXk3pztZqCAwl6mgdk1UMYi+xHBdoI4lQm4swfR4YS1jrhemBVxy/CxoKQSWJThUM+OBmMTdSJpkgqrmMe7Q8sf+38IWUqM2Y8YO2OObTIXQiwVBcelMEK2BOdOnCxqaKZzZwFbB/Q/Swv+2Q+kAfhZ1UwZL7T6i+eaB+OPCQzXVmpRE1PTwtq5/umLixPJ7onsbJl37vIn6GFvoF+6crynm3ftlXas9x1FJmXpnSzpZ4oD7YKWcmRsNjHa08+Gae89KXoWbRY1ociTpbKePz++/HE3T8HSkXERGqiXGYNod4+nHHxJdg9NYMqxy/YJ+Yem55CadZcwkyWlFZpVTMtcUYTRCh4uFJnnKL2lJqdIUtZc9gGHS8MtLLMc1XtbwLrOIhqtAOeO++C8G/wrPOjYsEgOy/gukC7cM0G1+5CSFkFBMVXojEcdfoZ+Mz114tDwceRwOh5NAxoRIlY2LGEUjWpgGdkQ/ZvqalATXPuVe6vOBEVJsjNBh742V24/nOfRataQooTKKU8etMJtGplVbS6P65VyuKPiRHXpciKJXKW6kJjLdBab1ilmEOhWLVWyLJIpTGdy+OvP/L3OPPcC3BgbFICK4lMl/hKqmj/4qpPtrhRNDLCD0YyDlnIHDNBCNt278aB0THkysaArTdaCqo8INjH6A6H0J1Km3FvkdZCxM7TVhFz4J8LXKU24QCbozLIIixWIoOfaNXZtFxWGNVIHOGsLeFTQgDs/7Ka5XA5VzU3s5iYJBbFbGaPIzY6SHgr/ECsPGhZBRqkY2NwFNg3MIIbh4HWDhsnBO4YbiafZsxT/3T0DfWHDm+yDjEyU4NuKa4S5GtqJMP1MDokEjvcCGvyDUyOjAsqnpmewtjwMNYfvQ7LlyzBg/fcg+0bNyIcj5pcn/PAlD6GY1ITpqzOOcUTdmypW+vGPdTP5ALh4kyk0KLHK5l26SQisQiGBgcQqpQx/MzTiBA6dvAp743N7plO8yG/vHIWH7VQKPdXir4WaE1Mk2kUX8+/JsU8zP+T151JAuce1ZTs6kEomcEFv/UapNesxYZXvBK33PhtPPHIw/jMJz6OVSuWi1DHe7t3316xXCmUwBm73Vu3Sdu5eGAY/atWYPmaVch0ZzVyQliThJ0kJUJTKfWLmBiyuqPVHan6DARbtmzR2ArXZ6RaQ4LG5WLDW49W75oD8/G4Wib5XE7XlCgCSYO8R5Jh5OZX2ezIcY40F4SLtaYdM94ncm07RC/KEiBz6cDj4e+sGTlj7WdozTikE9DFhndEQD9OxMeyH8kvL53nf8bvsRfLNeKhQlbtTCi4/1llsBLhLC1JkNMz04LsmehwtIfiGpwv5t9U4WEfm5+drQ6eBb29Pfo5VX6mxsclWlDhiFsshoHBRShxDKdWVaAlMerIk07CiRddgsVrjhLkXMrNAOUynrzvfjz1s5/p3hCtoeAEq+To0CKc/rKXYefYBBrpjKrc1tQUqlOTqDLQktTFUTJyThhwna0hqyXOolugDYtNTrlZTka0k24FWndt3RSDTRsYomYIm5P71KiPa0G5toFPvoMBz8P+PjAFt5ZgWJ5/GnfpjA8eCrE4XJC0dlZHevZQyIU/r/37W1jVmlD/4Xu0fp0sRGvUJojFseSEE3HNl7+MmdlZa+EwIU0ltZ+oq895WAU4kXTZxgvbdMyc05Buy4ia2praDrRpnBhD9D+KnL/7q79AdXoSIXKJZqfQm0kItUgniU7VkUxlFZ/Y0mRSydl4XXf25MNhjasp2WAyXWMyzckP01BmKyve04+9I6Molqu46tNX44KLLsF0oYxYJouieDc2MRL68NXXSoKRc3B8IsK9lJkaGR/HU4TcNm1G/9CQKtPp2Vn0Dw6JtjwzOyN/WS7WEKthp/XIg4UwC6Fob5dHoghhOsF/FKqIx3QA8aZRWYbwMQ8HskSNZk0lkLAqCboj+OrCTGws2PkDg8vEjz0oG58zJx8/O6uL1La1c4HTwXIa7XGFqozj3VeQpcys1wdYH3T9Icb+DO3VuNu0yfgcruHvn03G2gruNtTPm6qhaCf2zh7UyIEDYmBOj48hHYtg+aJF2LtjO6ZHR3Q4M4mgcTUlLr1mKHsRpLZXOdqkzRrQfOSB6kaAeJBmBwZRYD8pm0GTIwxdXehjxTE8DExNS+6Mn7HZ5IhXXdxsf4B4socOV10fJ6fBc4Ofi0GZGZ73zeUvquftEpVDBWtv9CC4XrJitiAZZK0d3e4BsPesip6vI1Y23SvSCPX04fSLXobMEUfh4lddhrt+eBt+cc/PcOVHPoR1Rx6hec2B/gG93wP7D6of+pEPfkjKTtViQTKNfYMD+J0/+D2sOGI1tm/bhuXLl2NocBDxWFyBgCNXxjw28QV+EQq95eab8MlPfhKNShWRSgWRVlMkwUw2izKZzqm0EB/+jpdjYxVns912/Tw7vCrVqo4qmUGOnM12AhpeH9sFPz9s79XIBL7B/jEAACAASURBVHk7tEUVKYO3pOM60osiKvnD2B2K+h1W3apI3B5y8nOcGbXKmUYJFSPmya/aRsw8QYWzsVw7HHMhMZK+ouQcpDIZvPt3f0dB9+577sH999+P9cccq4SDfrRJWm/WKV3JQ81X1dS1DVsPNxqT0AWlGsnwlu0YZ/ed/SYRLV7jSP8gznvbuzCwdi3iyQjK+RmM7NqGZ+69D8OPPYnwbB4J7Y8Qyqx+0imc+NKLcGBmFg360BKBo19xblacEM3Pcu0TKVDQpWGEqW5xH/Nc477i+cfdQDSLKnfSOLZ+lP7zI4JcyDISF3fECeg4Zq2JLJvcatAY4IXkqZ2gRW5I5zcOFfCCPItDVbRtv9T2mdg5Bw/1XoKohtZQYI7WV7XB9xFMGoNBl++rGoli6Qkn4Mqrr8bg0CIMj43ZiBz9mus0hE9b0mpL1dc9Lok043lK+nI91CTLa0kmNa/Zm4/PzeG6T3wCT9x3NxalEyhMjqIvm0AyEcb09LgQrxCi6O7q1h4i+mJ8HBv59J+H57yNu5oqH/eS5sxbIWSGluDxpzdj+arVePNb34G3vOO3VaRWG8wMoiJEqQr+y098qiVZLEosVqro6unB+MQEHnn8cTy5cSN6+/sxPjqGCDN8ao6WWeKHdYAwE+X4jxYiCVOyzouL5MSsg9kQ3xgZWhyjYIAla49ayXzTImGxCqavH0t+J6bOLJAatT6TsxuknKr9PSmLMCuiKH9gWF/VmPOAnQfHObqaqENtOroFQJXRupO2tFTNsjp0qieedRwM2FpMTBwI4zJQuczOjwrZ63RE/xkfrM9gqlsMtL5iYBDpyaQxMTKM4tSUgm0lN6sNz6Cg3rQjm1BNiMmIZrPInOPbngc78lqZXCP/SLErElEPpGdo0L1fKq3UMTc9a+QxzgISTeC7o+sDP48LvrQnnLebVYAaAWRecG1Ts+26tFlbfG6tXtNs9r9jm7GFFqFYBloJPTApMnJXWwFgrqp1I4YtAzp181jRZnuw/oyz0X/UOlxy2aW4764f4567foxPXfn/Yc2qlYIdB/oGUKnUMDU5hfB/DJl/+G8+iN07t6NcyGGorxcrVq/EH/zPP8HEzAxuvPFGjaGsXr1aohYMtlzPVDbbuXOnlJ1WLjeTADIcP/e5z+HA7t0aD9GcZrVqgZaHb8Kp38RiIlDx8URtuEeYlBLmElOde6NF43nb1L5yZfKiQOuIdEwe22IobjzMVxi8hhZY2Uqwfpb1Zi3QmvSkeW/aCJIzUHCz3IKyBV9bAmvEKJs+kICEq5y82wkJKoSLPRQuVTYaK7AK4TytZFhbeM3rXyd5Os7Qb9u2Dbd+/weqUDlelUmm0NPdLTjXTwsI5aJIhebGOXpRlb8vVaT8z/iZxWRuNnU4Jpcsw7nveA8iQ4tQbZVRK+WQG9mHLfffj/HHnkJoahZxBtpwBLVUAuG+Xpx04YXYPz2DeiuMKicaJsYl01jRPLBrTykoGvLA+6AqSpW+nWPcUwq0ErSwCBC8zuYYY+dIR8XOVcs6mwypsaafucv8Kl/zK08L8D4oBP9e+O+FgdblBtrKh6o8ny/Q2on87Nc+VGUcDML+tWrRKAbWrsOVn70ayVQK07mcSGZsOVaomNYuhNyZIJMP/16tN86pD56qc2HupYbWOOlRmUgE3aEQHrrzTtz8L18DCrNIoI5KcRrNBhG8utqCiVgK2XRW95ZnpI852o/O9cq3U/xn8AgP0UKku7Fz30Gx0MmePvklpwnx5eohy0PyuXzff/zBD7UoJcZ+CTWM+c3tO3fi7nvvQ2FkFIuPOQajB4fpg4UU55VmZnXQJjgk7Fzk/eC7jG8plO5Ke+rr8iaaNB0t2ziHZptatWW1ikRXt2AZHfbMnMn6YpbimMweJmsLdjt8X1VsJCIYmQdMG771c7Suymz3G5ydnC5WQDasPUM5z3e1Axlbj8IisPVcDGZ2K1uOOhbQnUuPn5l1XGBWfb4CJxuVfXBZDCaTYrRZX5CelzWU8znUebPrVWk7c3SCDjE8kDh/XC4UrMFeptRXSjc0FOMwdbDH13GosKDmzAgIg9BEgD21ZEI9r7PPPgeTYxOCwGZmp3XN5WghE3SzcaM7hX34Trw1gQUHkwmpsKqqDSc6VSMlT2JtO1g/8H2DpVtyb7GRsriY7j4oEAZnzOehxEqHa42jTHUKdCTS2Lp7L/L1BpatOwYvv/SVeOT+e3DHrbfgmk9fhZVLFqv1QGbr7AwVX2po/ces9Yc/9EFsfvop6T3393Rh/Qkn4E/+6n9h07Zt+NKXviTo6JRTTsGypUsFO69bu1YiE3v37sW9994rCJqfc8Xy5fjRj36E2YkJxCRm3xRDkodFldeQ75d9WW727m7dY6JGhEyZ2GjEhUkiE6YIIXHruc+b4TtEoOW68wldW1glIH7uA61VnBEFWtujph3Mvccgyb8lScnkhvfamd6rFaL1a7P0fj5Yq1+D+sYu9hWtSVCanB73NpNoBtxcsYALL74Iy1euEITMROPaf/q8kp++bjorQQk5UZYUe2We7CeuhbUO+F54lvBFKY1HYhWvqRfvIMej1d2Hl7z2LVh87LGIpKllXMD+rZvw6I9/jPKmbQgXKwq0DGv1dFIzt8edcw5GcnlUSbKamUFzfEyiFiTR+AYGr4kFQ59s272SxVs0ZoG2ZaROPi4YaL01m11Lg44ZbMmhYD9R5En9jrWO/rMCbTC4HSroPgvyFcLmYvQC6Hfhc/mAe6jn8BXt4QJ9sN8bDOb8dy0cQfeq1fjUtZ9XH5TthxSZw+QAKaGjK5ShBzoXuHIEHVhhZLaTpAVF0WSF3JizFgYgxa/eeBw7HnsUX/zUJzG8fQuOO2o18rPjaMxVkM5w3fG+0Jwgqb3vA60PsKaYyNl9W/NtnQQnWYpoHDXQF9lGv7hiKAsptURqnrfMhIAxIPTeP/rDFiFeVqqEfNS3TKfxzKYt2Lx9B8anppChpmihJFH/aFc3egcG9MQkO3AB0iibVSwPERFApPNvm5mHPR9D6FjhiZAMgySDcMugON8TIszJzJ0HKzexHu7dMZwARRAmE87P7Nod4O2MLVDReq1QnzMGXXX84vC/54UoLLBaruYDiKovCWZ0/GTVDHZZDysmj2/4AXYuDn52HlpcDGItyl81omyfFRA/Q7lYxNTYqCDIBNGBSolWDQg355CbnNImZU+vwiDMbJmmDZmMeWES2ppHtLJAq3fPLI/3JRpVT4nZFQknqZ5uHLv+ePz1hz4sm7GJ6WkdZGYeL5dffVbeBwVEsUZdvkF1MIk6uCqJj10QaD3CwL+1Blxy5ANuO7vVNfUasqzAjTig5+cmCtHdyEZvCMmyem+EyT6N4/s/ugP3PvgQhpavwGWXXYonH34Qt9/4LXzu6k9hUX+fbBn7evokikKmMeeRr/zoR/HYI7/EXKWMdDyKU08/DX/wJ/8T23btwje+8Q0la6+9/HLpE5MMcfz69eoX8n3v2rVL/cwf3n67Ep0DBw4gFYkgR/idwgasQjWTa/OtYgs7yJlVGv+/VCiqR0vBBkFnbEvEqfBFgww3I+3mr3msSBbSITE+wQuuX/7MIH8nkRioaH2gZaWt9edkUiVx6Ea5+PwiZfHA0aiGF86wgTEaDjCRNbKUVeD88oGaCQOF3yVIwVnVZkMCIVR3O/Ocs3HyS05RRc/3vGXzZtz+g1vVbiJiQHJgIhYV2Y8zxfwykRwySymOExVhksgZmdtcn/yTo7AEWcjscWd7cOIrL8f6885DqjuJQn4KOzY+hkd/ciea+w4ilCsiHTKzh3o8ivSKZTjylFMwUShJB7wyO4u5iTHxF9jj9YFW8DGV55gEu94SYWPpQsdM153XhIGWFZUPtD7ISslNXy5plfY6q3dnqanf+c8JtFbNHr4iPlx1qTPP9fMD6PNz9lv1iYJYtTslF/ZffWA+1OODwXYuEkXPihW4+gvXq+jgviEiQjVCK8aMgCSyp0sAmTBLK8FpJ1AykTwEzsNXqdbGvn+r+b+5e+84uc/qevjMTp+d7V29d8nduOIqF1nGBQI4gR8QAjEtQELnRwjEJgQIBpJAgNhgbKpNccEd96beLNlWl1ba1fY6u7OzU17Ouc8zM1pECOH9I++7/uiz6y1Tvt/nee695557DipDYVRRqTA9jp/c+l08+cCvMWdaM0aHexVog+EARoZHUZusUuLLQEvo2J9dfJ1MNI9DRcuMYYT8FCiiwzGjSo2+jk9klCRIGpJysfmCZn113p134bkFBir2Zxl5Y4kkVl9xpaLy4089g+defBGV1bVIjdCfMYtIcwuWrlghTH3P3r3o7Tc2puDMXB6xaEywm8GbdniIM6ZAW1DGT+p/a2ubPnNR+l4WezgkT3R1dirb4AW1Q90YfQp2rmL1N5ybu5ys4We1/NiD4J7jZPpLy8AgqeP1YS1j8jKLJaskHmg2fF6q3Bg4rUdb1uF1DQWNHLFhXpRNNGcYaWVWBJCorFSgFZBXyGOkf0DKJUxmUoMDaKqtwdyZ0/H8008bmssbHwphdHAQYRofM9Nir0CbhYxma+Kbna0LtOrVGkzMvynw4KYyT2UCDc1N+Min/i/mrzwFoxIryapnwUALgn/u2khizgjYDkF22aXr7bEHVeQvle8wf9Qcx9a2A8EnNoLmnP+rhVQGdVfR6CCyAyoetU1ItZXRiSwCkTge+s2TePKZZzFj5ky8bu0avLRlA+69+6f4t1u+IliYgZZM17ExjpKxopzEN//1X/HcU0+q/8YkhoHgPR/6sALtHXfcob7sjTfeiCWLl+CVl18Wd4DIAdcne/VcW/fdex82bdyo7Jezl5mBAbGPvWCDecwakcLzCEis4r1hoGUiyWpOVS5fR5iqQ07L1bUA/OiXH5z3fV0fdD15zxIYC7S/DzpmoudRAgZKBlOtcH9fXNXlkyI+Dg83a79x/pfZvPEAbI7b7mGxInZBm0lDeUW7fNVKnHPeOVqXNVXVgoq/f9v3cOjgQTQ1NOr9ywotn1XAYkDjgcfX4dnVPFfYo6VUJu8Bv5YOOsdqCNcmqnDamuuw/OxzMJZNoa/3GDr27sb+zZsR6O5DuqMLlWESBrPIxiOomzMbbQsXyvCd9n6pgUGANnou2BvIZ7wBkpfEInZrn/dIRUAoIhs23m9JBLqNYfArkTWbjfatEaEFEtOxipYwva9oGSz+1Ir2DwXaE2zJ0h50ydVx6+EEDPbyPesfz6+D8v7yH6qEfYLtP+eCQdS1TcNHP/1ptdLYImLQpFGDqaoZqmIf1o8uGriQs0BjDjlucbhCLuVag2q9MMixxRAKYc+Obbjv7p8hl04hPTYkM4FwhGfCBLLpSTe+ZS5B5Z65fsZcaJOQTds3RhjkjC+B3hjoyazrQMlbmk9o3tpJ4brWZGDenNbCSCol1jErWY4oLF15EmbNW4DR9AQ2bt2GvQcOifkbqqkXjX7VmWfinHPPw8bNm3Hk6FEFDH6wf8JAyxfIKtUHW25w9q28ik1za6t6XS2tbSatFQqpsj3S3o4nn3gSe3a/atZVMlUncYTQqBwEDbp1GQ0zcx1qzuaLr0HZfdm4gq9oiwSFotes5XGejWxXUVfSjTgIYTe4SNCnsetKPQLKH/KwZBNe9V2pY69YatJh6i3KQCGoZMNXPHy/hHLJauN1y4wRMcio2hoZ6EdzbQ3OOv003PfLX2immK+TUGhvF10rknazHRHJDnWDXf3b0IiJI0VxVox9j4CD75llMQD/2VvfhtdefR04zyZ2q5QerXK3A8IsrvxC94vdb27+XliBuZQTTyVL+AP9RJm1qmbZTrLK4jHnWMfsZUssgDqz9l0mEGS8j2Xy8th96PEn8OhvnsC8eXNx3TVrsWX9C3jgnp/ja1/+Ima2tYjkU0MkZiRl0qJ54M4f/AD3/+qXcnzi+MaSpUtx4wc/hCOdnapoSYZ6z43vwYL5c7Fv3wG9bVZUWldu3m7jxo146KGHVNW+umMHYhzhGhtTn4jVH2XXSITiZ5+9M1hzDXOOlDCqjYLYoD3zCgVaF7D4N34N+7Exri3+jXpFlJB0zF+/fqcG2nLouMhB0FgCZxM9ocNITRJ/ceNiPoNXoHV31aAzI/v47N6jPHxPfj8QqZEkZEUAqfQ4Zs2ZjTNf8xqtn8WLFulvt2zajEceegh1NbX6/sjwEGqrKsUW5WPaPi+NGPFFUFqRhxwDLf/x+ai73tvbi/5UGovOvQhnr74ME8hgoL8bB1/Zhd3rNyAyNIqJY92Ihsy6EzWVmLF4MapbW9EzOIzR0XGM9PUhRIs2tmcI+Zfpo3Pva1TQ3Q8ZO5DAFYmqRcCpAc5vmtSr9WjV1z5BoP2voGNb3f/zHq3teVsb5R8n2ndTg65HMUTULDM+mdqvLd/TPkj63/nvELmmvjb/txyVokHE+RdeaDaH8nVmQkemvInEMAaUzh9r+xWPG011mCBRzq09nXtERjmOlZnAwLFjaKmrxeG9u5Ea6pfReyCQR2UyriCdGh4pFYbOpN7HEW/pN/W6+dcvSgsh4iw5GhnEE0lMZvM659ku9SpxumZL5jYXCMmQ0UpfR+ZbQ6lxzF24BKtOOwOv7N2Pjdu2CzqurG9AqncAc086CZdfsQbbd+7E7j170NTU5MxvvW8ms/SsU8jJ6Lqw/2sZdRDTZ0zH0mXL5dfZ1d1ljOVwRGpRrBZ6uroEHZM8QuNtHjTKLp0IhKpat7AInxpxp7RBiweP9wU8jglol0033wUU4+rYpiouKp+J+qBdHBnyAdoIPyZr4DNfV/HqUPJZrfWoWcVKg9gxkKlqQqi+beZ0ZemcmWVA5cTW2NCQ+n4XnHsOtm3ehKOHDslUgUGZTFgGfc6MkbxG2L9o3+VEsPm6pO6lqslUvFjNMqrx0GGA5/0+95LVuOLNb0GwslJjSMzkKeFIxwwCCN5kXEGyYJWskExW0s7DNxE3hZXyKssvTPVhXEXsv3ccTA9WMWa0TIMEVrWGQ0OKWySDRUMVIqowqSAcM54FwokqPPHM83j86Wcwd/5cXHvNWjz/1ON45IH78KWbP4clC+YrILFCHRoeFbOd7+/nd92NH952KxLxGIL5rORBP/jRj+Hw0Q7ceuutgozf8fa3Y8aMGeoHUqeX7yESCaK3d0BMWK7Pxx57TIHi5W3bkB0aUqDlIUHYih6b0lWOM8s1QoXYuZwtdz625ihl0CydIIgKqP+qGXALtPp/l0n7JM5n0j7QqeIt6x2Vk6E8dCy3GfXwLcBam8vWsLJz9hDzpsfqA61Dq/XeVc2L8WyB2h9CQjw0emTjQ0x2uWiInhDlaWlrxUknnyxJxdmzZqkK7TzagWeeflrJOu8NgxsKNgfsH9cjUXxunySPp2wWl1MIJFfxOvX396OzfwiJ1tm48KqrEE5GkMtO4JWtm7HpoYcRGJtAYXhUFpA8hEP1NZi7YrkU6/oGhjE2Mo7R/gEEJlLGidCYiDtjdO25XYzZyvNGe4FMVgbaRNy0rslS9UHKVbTlPVoR1VwiU5xzn9Kj/X8r0BbPtBPAu1MDhQ+WRsyk+IIhd+XBuRhMyhCo8p8Xky6XJEwNpicK+uXf05nC1ko8LktVPr/MZjJpxBMxpFKjThPeihu9Zsd78YRWQztNiIhFnJ9v9QHafIYnJF5RUxnHxBjPglGkRoeRSMSkpMdAyzaGlwv10wUaz3PqZuVJiIeWfR9XrHKOwk7mbNbb6UawFRuJ0AaT8S+AwNymaIEef1S24RzsvEVLkJqYRCRZhVnzF6GrbxBd/YM4cPiIiVEUgOkLF+Oc885Hx7Fj2Ltvn0gPzNoJp5F4YqQL6xsx0+XXIivJCSEoZ5+FixbJtYHwM/Fx/j2hNfZySM4hbDg6MCgiBy+szaFZj1QWe445LO3Rsky4NDNYYlEKVisTvvYZHB+P/aHy+VgtWJfpc4Mpi/Y31FV5Jeo3YcLSIjBozxNmLTvn4UdYjWslEqPdkklbsuIhhDtj7mx0dHTo/Y2xT8r3PTiITCqFK1dfKrHzDS++YD6NTjGlkJlAsrZG14tewDYi4BIIRxxgVsX+MclXITph0MXCBdtkba0O3VmLl+CGd79XVlMkQpFsxWDLQMt5RlpX+Q1nTErzHvX3l4xRwn+ExDxhgNdA1bG7J/4AKA+wRWKBAjSFAPLISkpSKZWhCm5GlGxoElX4enmt+4ZTqGpoxsEjndhz8DBOPfssvO7aq/HYQ7/GE488gM9/9tM4acUy8x5taMTwSEqGCvFoHPf+8pf4z69/XXOzNHyfN38+/u3b38X6TZtw8803Y+XKlXjHO96B5mb6U9rMNz8nk1G8/PJeI0U98ww2b96s5HLfyy8jS41cEQkjus8UayCxkONyHhGQ+APlSWlGPzauKo3vlGRB8hs4P+4VoKYGWm18Nz7HAO05C56owUTUH3InCrQM+txDzLy5RhhYLfg6a70QnWks0BfZlJ584nrsqmjLWJg+ERAzOmgzpgy0rGZpyE0IkHt8+coVSlYaGxvR3NiE9vZ2oVbbt21DhvPHkZAOu2jUCHP0+OVjMzHha+HXsr8T8cUIUrwnRBn4j6S4FMJYeeaZSOczYNLXvncPnn7wIYRGxlBIjRkCxndeU4V5y5ehIsbRxBHkxrIyLJkYHUSealDOUMQqJut9q0cuBI2iCBZoWTCwFcA+Mme1bRTQiixzgbKkRm0cLxfroGMJyjjuge/R/v8l0JYH+qmB/URB2CNcDQ31ut41NdVCxwYG+pBM0gRlWCpNIix5eN7xROw8dp7hhlcUeSlq1xR7ugXZ3lHHuqWpQV7QI8ODGBocRl1dleB8TnTwLxgQWUB41Te+Zt8SnVrhl95fQRLFsZiJBlWTEzKaEqrBc8fQDcnaITC3rkJkKLKCCxUkNRRQ19yK8VwBkcoqRCpr0D04hK7+IaQnJhElazAUwTXXXY9RRwohfGusvBxq6DVJ/87BQfUy2Bvjz/kzVZpkv1ZWoq6uHlXVVahvbEBdfZ3cUXbt3ImD+w9IQ5SBVtR6VpSsnpwZcHF0xwVOmtJ7MtTUqlZZtxul8IeD4JKiktOk5lRtGsUNXrtKzTOMXepf1BsuQqCCi0r0dv6e1SNurMfdDT/G5EdtRJjhIDwP33hMIzdUHUrEYgp0FEHgbePneCiEc19zJh64915gYlzQ/gSdLViZch5ZIvvGwjtOjMCzjUm+EqRC2zyHk4dD6tdyjIu2YwtXnoK+wWEMDw0q2MejYcG2XJRapOzN+yDuCAkmWmDNK/Y7GWiL19dVS/56+gNT5AFXfflERVevwio5EqGo+CIdDy/EwMNfalcFUwOTiUJIjFGEY4g1tmDpWa/BlddcjZ3bNuOeH9+Bm794E05euVzVEgMM1+zE+IQSoBeefQ7f+JevaKQolohh9WWX4W8/9kkJIXzqU59SBvv2d7wDixYt0iZrbEigt28Mu3btKvZBOQZ08OBBZcCD3d0Y6ehAa3OTRuJol0cm69tuvFFr/sc//rFYxyTw0PScB/RAf7+IWVJIIpNaozLWA/Jrq5jcaH6VDj9W3XnGra/+CENHI2FVx4KcnWqarXtjTPqxE64T7lEuUCIrfg9odNklkFrDfu04jTRZh0lXNlbsU5USJYPx+NiyyeP7keg+beRqsGjxYiUtrGo9uYmG3evXrUNvTy/S4ylUJxOa3+brVxvJEfvYr/XG8cX3y76YDNit0g5GE4jWNCBeW4u65gbxC7qOtGPfjpcwcLAdBYq6hyjCk0OstRnNM2eInTo6NIrM0BiyY+PIZlIm9CKI2Eg2/NAIFoO944povEq9cMqXOqMSJ/bA98/rbNfcRBXsfhESt+hgpCkubkqvck07Cdb/AXR8fCD7r8lQUyvL8jVm8/2lcS9f6ZYHzfLepN+35YHTWpClEZ/i+VhGJP19gYr7mlKItVVVqBCyQ6ckFkUFaZUzKeEIjp8tVxJfvF6WyLDfqrae7kkJbfMjgowNrI453dDYUC/+T3/fMOrrk0UREbVzytT9uPel7RAImL2iey/SPwiHRZqS9gT3O9dYOCAnMCacbL3KbWpi0mwVPZl3RVu8YGMnwhE0aFvX1IKhsQm6OaNlxmykMjkc6ekVpByMxvV7l125RnqfO3fuNMUUDWdP6gBntTZMndNEQi+KMKOqSvdmNJRMySyKizc3oqm5Sb3dzo4OHNi7TxUtD3vJ4bnZQ+mFOvUm37PiBSBUJSWcskF8D62pJzWl7+P7Etbvoj6w0fgt87Bq1IJGScXF+ralAWZdeW4uwRZORMNlWf7Qs+BnULRgCdCwPSJ4Td69rBaiUTRNa5UCCjdgOpWSCALf80QqhWgwiPPPPgvrnn8OQ/19iJI4M5G2LE96uQZRe3WWIlxdFI+osDkuBVo3M8w3SCgzHkM4Gsfyk05BR2cXjh48YCYGhJIoXReLCBI1HLcYaUv/b6ta0KeH/qbeA79xy6EXf5hbtc+HcJBdBYOCaQTn2edgplnIoypORMEqMY7/FEIx0PqPalexxlasuOgSXH7tNdixZSN+/tM78YWbPodTTlphDFHqbmdzGE+lkUln8NzTT+P73/0OIrwH6XFBxW/8i7dKDe2HP/yhgsINf/7ngo65NrmpGFQ9rMaA+ZvHHy8G3v6uYxjv6RVDnPeTEBh/5/u33y7o9L3vfS9e2bIFTbNmab1wTEXmGu5rj0H4QOt5BOUHkxev0Hp17GKfvHATUy/hDwVamW+wKpZYO9nFhrbofek/p4xW1E0uGR0QQqdrigQrygghuo9a3yY1Kuax1rldCybZ8xfMd+5dtfodVqq8Pq+8/IqgXyrAkQzFvcX3zL61H+9hoBUZquygY4Li54lFWuHropNTLI6qhjrUNdQJEeo6eBgHd+xE36HDQJxCIwVUz52FaXNmm+1ndx9yw2lwRnxiIoUAOnNX4gAAIABJREFUPZmlnOGvsSU+IkoSXueYHU0ipAJnKnRey9iuYynQGinRk8is//2/OdDa/bcz7ESBduqe/t1esAXaqX/vg5PafPbAx/2OgmahgLpkArVVSZ0FEiqqMKu8rFjg/NrmkcV899Cxm23mdaUftFlaOl6MYoxpFpABzPOMntTkxFANj+N6vd3dqEpU6rEphsPn1fkvnpFpmROJ4RpgW9UXCZ4nwD3Bf3LlIhpSQdG9SkykzS+A9398nGz80ix84KTpiQJxZbKlKBxRqAijobUNA6m0xijqWqdJwP3A0U70DAwbYSUYwhnnnovFS5djw4aNReiS1likabOHkaLDfTiE0dSYNiAXoGdfkkgikhEXcziI2ro6tLVS6zSNPa+8iv7eXh0gUo8hDOOg4+JcmwuIindlbjr+QNSmFWvNxiN8VsaDRsvKE0vITisT/fOBUeSGskDr+7lTF6IOP29KXOY162dMPTnJB1rr0ZLUw8oiIAWUtlkz1Kegbir7tCTxpEdSmk/koTFnxgx0dRxF91GatDOuFUAxe0LwWsRFZRY3isP6pyzQaplzFfOQJIuU1XvIrPSIYpx33ms1mvXkow/bwnPWX8lEDKMD/cYEdfoR2jxlMVcMTY1BlKQpffXhq55yP1OfbPF+qFJTNWVepmTs0ZmHRuxCLXjf9PgMJpackDbPQDvB8jwcQ6ihBauueB0uvfZabN+8AT+/60f4/N9/GmecfoqbCabQABV9cshmsnjmiSfwg1v/E9XxOIb7eoWs3PD2d6B/aBiPPPKIAixZx3PmzFFSRMLNkSNHMGvWLPVnaUy+fsN6Sy7zeRzZv1892jwJO6GQYGNuwIcfeQSL5k7DDW9/Nx6/7z40zZmjpIibnIGWSA0Z9taXNaJdUb7PXV9/rRhcfPDxsLwPkmLnKqv3JDgXTAXz2vr3JB0ePuWB1io4q7a8UYZ/ThM7sXEezQM78ZPyw9RDz0yGbb6Us++OuKL9FxQjnNdUbaFxsxbkcxLBYZvJepzOz1VkPONZcF2L1UyUTaYdhhRxTXEv+X4a1z4l9Ma5nyIhNLc2S740mM3h0K5Xsfvll2VjSBZ97dJFmDVvnhCF3iPHUJGaRJYe3DmSYwwVKgYRQcD2erg0qVXNaQAZQ/BcIdNbryWjM8xDx54MJcU5ZyrAqvZ/e6A9URD0lbC/Jj5Z/h0YuEwZqryaLQba8imNsoCuY6mQl/awAi3PNepL+0CripYB1Ht/G3pYIpuZCloo4lCHbF58AXJ9uF7I3SHbPMARNa6PigAaG5tEsu0+1gVpQtEpiG2brAVaK4pyiMXM7ILrj4HWrzlf6fL/GasCwQAmOLYFKDBLPYzILUl8mYxpo1Onn+97VWuskBY1HwixWg1F0NDShuF0BgFCM9W1qGlqxr72DrR3dqnq4OzmwmXLcOFFF+Ppp58twpYj7PEFK3TgpDm/STIOe32s1HJmbM4heW5eNZujYcQpWBAMqufFi7r7lVflikHCijYxy3opgDDEOzNCbUZHPBLrzDLRYqB1vSUefoLKXMAVQcsNx+v32XPhZjqesFfqCbgq1le0CvRllbMnlfgALCJHUfvTsZRddmu6zHw9AUHHOtTCISRqq9Hc0oLOo0eRphxlNKYebZ7KKJkJ1FCSLhhA56ED0l8NRULIkiUes9nMcmUWq2htvtXTqTVaxSxbwZbVbUCsOCrc8DBctnQ5Tj5pFX585x0iHw13daKurkYmDrnMOMIMAq568RC7v1wiIhD69D65PoFxMLHvcxx3b8rEK6RhzECrhIkHVkBCVWKaM6lgWidmskl3ZslM5rhGPqAkMFDfgiWXXo2Lr7kO2zevxz2/vAuf+sTf4bxzz3YklDwmMjQvj6hH+/ijj+Lfb7lFJhjjQ4NIVlfjhre9A8OpMTz66KOqwj7y0Y9g7ty56kNzVpY9QqpF7T9wAOPpcTz11FNi2nNN7dq6FRVjY6gMhwUhMYkimnPHnXdg+YoV+NKXvoSf/exnYihz1IiEqMGBAQVazohyX0j+0CEyfkisiMg46JhBT3VnmSycoEkSL5QEubEpISx2d+zQLwVa/pbEYkQaKZGavHZ2sc9bxmBXT1f7xUYVGGj8h6+6ff9YTFE3asfH4nMRIeABRuKfqoAMpVWt96r3KGYvE2lDlHTYce04nVkfaIts5DyTJgu0DOqsWpLJKqTIL6GZdyyKGW1taGtoRG4sLU/bLTt3qO1SuXAeZsyehd6ubgwcPYZIOq8ECUFf1btr6Kv6gFX9LJU4xkNxHQnNRIwoyCpXhiGq8k3Mo9SftUArP2PNCP/vhY7LK9oTBUpffJQH3PI1MFUZqrhApkDH/owsfw7u7epYCHVVrC5LgZawOp3hTErXEEaNm1HQRjauzi+d1zVkRVEgS4GboNTHeB/ITZlkEhemeh69qbOgLzLjTw/jWGZSSVM2RxGUEnTsK1oGWiZ7DKhca/zM9UhuAPcE926Buvsc26L8erJKPAbGOV4TEiNjsbiTEAUCp0xPFshMlVIZRepzBRnZjnJmNlmNyt+a2lIUoL2rF7t270W+IoRwLI6WadNx1dqr8ZvHnlD/laQOQaDBCvVnVJg4hw9WAxNkyFLVh3NyhJhYsYSCaGptlp4qB9n5Bg7s2y+/z2RlQoFWWsNcxc6L1gaV3b+ykQifQRUrTClHVQhr95AX5xat6e36hdzQZdVxKQtj/8RVVi7T8YoNvwOlyAzXEfTdWE8pcPsBf1ODkneoExUwxaYKRJMJzJw1C13HjmF8dEw6sGMjo8q8OPITC4c0F9px+BAmUyMIhYPIjqWEBOgQ9H6QslsrBVo7CPmcJhSiS2gqxpJkZKDla6GY+xv/7PWCVXdu24JCJi3vxjx7wjSS9wGvOOLkYSbbYjJNKN9dU7NWB1GeqIfLzUXWKV+rulYMpI6+bxrPLFQI/9tsJSei8+EYJhFEjj3d6ibMPvcyXHzN9di+dQN+fe8v8ZEPvx+XXHKRmLTMLjPU7UUQtbV1eO6pp/DP//h5mWHw/TW3tOLaN90g6PGJJ57Q2vjQhz+MWbNnCeJkRcvRNfIODhw8oLV02/e+p01GGGnHpk1Id3WhkuQYuYzkFGi/8W//inPPOw933303vvKVr6gaJprDeWBWsgy0hLJMx9f1mMpGeMoDrch4XDNuzfpLzf/XSASvtzcVcIxiq0wdPOzGTk4UaLmPiBZIvcgHYbduTAnKYGDPAfAJlmep8mbx3jBhtbluJ1JDNbjspBjCfO/SNaf1GMlD7MVG6MFsVQNVz8TdcEpQIrK4/2dQ1uyqey98776qVaCl5rHG1kJIZTPgmCIRmLbGZrTU1qv62fbyTvSmhhFvqkNtQz0Gu3sx1tWH6HhWrmAVEa49xzlwkqn+2vl9zfOII0DBSFgKbeIM0KhAqJwRYawqdEmuq47/vxBoy3u05UHQB1ZfpPxOJev2udeKPxHa58/T8laI/z2DjlnRRlBXlSj2ZYnW847w+lLMxpJxE8wRmhqwQKs0jeu9wpywQkzO6erDM5glGdE7nhscnyuYfgMDLce9eju7pQlBfsPEZFrwr08oTLPferSMVT5eeI15fp/rlcmzFQied5S0JFBCNUFNhIRDEX1PFe0pM6oL2jisxcIROQ4kaxswRjH6ukZUxBNonTUHQ+MTePbF9ap4Q9EYquvqceWaq7DrpZcxTIo0PRtVdeRNhcjSahEw+KTK/mgp5A9euiDIwzvhPD6j2lTHOjoxoUASUqBlBmmsIzKOnQQiyx4vdXgCMWzfh+WFop+gKkn2c+lz6WTcBG0q0Pp64PghfstCLagc5+RzXC+Y2Ykbcrerboy3MrnH4kZUw95ISZZD20KprKkWxMZDd7B/kDRt6cHSNIBKUJmxFBpqazAy0IeJ4QGL6DnOYtprM86dbXQeSKbYVNr0eh7dX0daUAISEtTHYEuAYu3aNSIl3Pn929CQrET/sQ5QXTjK+xMOgjxpb27g547dZZCGcNkYbZFx7HvjfkRoKvRkm1r0JqUBrGhFhnL3w8/0UktXhBauLb7PSBzZirACbTbZiFlnrcbFV1+HbVs24OEH78X73/turFlzuYIHkZpcPqDxnvq6emxatx5fvvkm5NPj6s/VNzTine/7gAwznqYwSDiM973vfVi6fDEGBoY1kkJ4md/v6e3R2/za174m2JMB8NWXdiA3NCypTP4/f85h+7//7Gdx0cUX4+6f343/+I//kC4vYVKyjetr63QLpcQl2U4LdlMTOLutAY0ACXJ1g/Ie3lXV6JnZRcOAUi/Mty98pXUi6Jj7i6xxXiu1VYown0t4eIDJ5ssES9RycSpgvmILc6zHjQbxkJLAABnEk5NKUDi6RpIYgyv5GnwOiROEQ2hualYizcqc3xdc7JTEdHw4lSi1jlwV7tEr35rggVxdV4NCJIzBkRGR9xKRGBqq64RQpLITGJwYw3iwoL03QSJU3yDCI2lBzIWwSWAa/Gvz6D5htdcA00EmKSxKbVxz0/Kzv0KKygKty8/dmCBh9f/d0LFcxE7QP/UJXTkZqjyf9uvV82+mVrI+MJcH2akVs1W0wWJFSwKUQcc2DSKykwRZTItAiTjPm4AlNzpLK0iaDSBcCCDE49gYqtYqYzXLkSEZl1SgqakZhUwO/cd6EMwbdDwxOY50xiz6uMa4rjzpyVeyXkuAP+c+59rnuaaikXs/HkNlskq+ybwenOJRgCWEzWkPvtqTp9cUKKJAcQNWquOTWSTrGjBRCCBZ34TJQAWmz52HilgCv7r/AWf7E0S8uhaXXroaoyMpdHQeUxDhJuQYCTenHZ8cxrd+pEG9fO+hEo7OCpPKP5VxZRE8jAb6+lXRSkHFERR8z1QuGD6IlRGXjsvE+KY8i7PCYOyiucGUQCupRMHSpflZWzBlwdNpHPvXcxx0bGCBA47scYph26X/Ikc41wc3ImqZGAloMlgICzrmjGBXZxfGRlKIR6JFBjI9MjluQ62RVF+PRBzChI9JHGBfTJWIjcYoEy8GWgu2tkAdYYt9UbpQsO9KOJ2CG4GCKrjVF12An/3wDkyMDCM3Por8+BgSoQpVtKEALQq1Vh1Du0SeMFeYMrWnMmiY14oLsry35zekQYccOLfrzY5szgVaoR2UXzS2gmaq2WfJ8N7HEsgGwshWhDAZb8Ci86/CRVddhy1b1uOxh3+Nd73zbZqrzeazIr6wgmegbWlqwbZNm/Glm24CMmmkBgYkpbfm9W/AkWNdklicNXs2zj77bMxfuECbiUlZXX297hWrMTKLGZC5GQkhHdq3F4de2ikSGQOVjN4n0li9erVIQFu3bZUhAdcEIWNuXNrFMUCyXysvZELvZUx4n5Doqvi2hyPo+REgr14j4RburymBVizuMvGS30eG8oFW42xMZMsCrYdDiwpkjo2r8QkHIRvr08gq5ZZ6dgBlUVtbi6HhYR02PKCkhOUUs3idOPJDSJ9JprGbjWmsKsr7Ape5b/2urEMBE/QErkwAMVYnVJnKKOENsd+PAhL1NchHQ+gZHxFBM0hC1cAIgoMpxJjmhQxi1DouBtqSfjfh/Mn0mNyjOIakxIQet85YwUj/Xp6yFBTsPjpS5f9i6Nh8vY8nQp0ooJZXtOX7ubyiLd/b5RWxr2KL7Qb3i7xDleEA6qorhV5lJ9PFHi2hY2On+iSTy5zXmQWCSbWKL82YyykOsn113524CwmPHAerTmKcdnjJSjST5Ns7gK72DsSIiJFRHsjJA1eIityk7DM/WLVyXbL/6r/H7/vWBcl9RLeqq2ukckjpSO67BvaCJXZkY3R6/8tnNhR81KWAMxvIydp6jLP/UdeIULIGM+YvQG1zC27/0U/E0GTVVVlTi/Nfe6GUMA4cPCR4iwGWfy+RZ+llW4boCTHEv7mJ1KuVosYkunq6wFkq/g5hJtqbUZSBjGCW9iQi6CAROcmqTH54WzqxUV0/oNjDorwbxx74XOxxsq9CSzvnouLlIgVBcxhfBXLJ09EfIJ6BbBWtsAurFv3zKdAaMOsZoz7Q2aukryH9C42gJBsna3TajWAWH4ujtr4B06e14eiRIxjo7RfdnbNfY8NDGvFhBZuIRuTuUxhPiXBGYXySqfTutU8s0Aoudn1iX9l6VrJ8EZ1wgRwveB3Zcyjk8eY3vh5bN2zAS88/i+kzp6O7/bCqW0ymQfCZ1lMkjXjdA/YnTBrT0+rtoC4f3Zm6YUsJkbvWqoT8WIvZYTEjdFfOkbCs0iH0w7ZGIRxTkM3QfSVai5Wrr8eFV12HrZvW4bFHHsBfvf0tuPba1wk6HuX4hu5ZBWbPmIUt6zfi5r//exQm0nJJ4vUY5v1PjSHc1IRVq1ahp6dbm4NQMzeYyBDckIUCDh9p11A6Tc2bWprRfeQIdr7wgpyXhrp7EEomUVVTXRyfIQuZ3APOjdKJpqG+TuuZOso2lhOQgk35AWT9KFtrvK9egk7QuTN+L8rEaeTN+AqCXw3msGBWFmg9OUfCE2XjPdxPIUdQ0vp3VaT1Jo0Bxz3Ev7PRIubZ5uqj53AQqqA73iNncM897gMt1/7Q0KCdAZolj+pakhBVU1MrK8PUKNm/E3qvNLGQjrETctfMKtEnV3GXC1qYAVROPJA0FeIUqGNCdSbG0ho/jCQTqGyoQd/oMAZoAsGkf2QM+f4RVDLRCZkDl9ada3V5Jr+chcjWplVgnvKyEalFUReZyQmZ2DrsHWQslEEjbI5MqWzJnREc6VH7y6YZ/HiPbd5SCjGFLnLcz46rGt3/lPC48p+e+GufSPnApwKo+Pp/N43Ryy8TN/GPelzibJqvWnv+HDYEzb0Ta64et8b1B4J4c6hJRFCrQBvQSI/pnhTUo7WXRm4BiwV18i3QOltOczDj32UQmCQmFkDU6XqziMnkc2hsbVWgJbrCirbj4GG07z+EWEVIvfdogiM6pnHskzxTQ8sJueJ7ra6pdcItWRUO5Grw55FoHEMjKTncscXU29unBIDywpLoLJtxD8yf11ZgUKN7DBcCe0fJ6hoxjemU0jJvEeraZiBcVYP7H3oYQ0MjGvug6fgZZ75GXqc7X92NRKXpf5q2r2n8trZN05xWU3OLLUCysSYmJHXHF0woiTJs3GDs17QfOizBCqtaSfEmI4zWVWbm7ofJhe8LruF5YEL9OpdcEFN95Cz3qqqrNVbAja9yn1XWRAap0VGTXfMEq/LeostEmVUbE9JB1Y4BV4JDyCAmo9qSCQvMhPScmTK7Dexfl/nP+s2ow4sJWbJKwtMzpk9Df18vhgYGJGheV5VEZ/thjbnEQkH9G+rrRSwUQmpwsDh3mSN2UBxvKvlT+teoa+UG6Iti8u6gnCwEEEwkhUJcfPGFIj499uADCNKer78PTTU1iJElPcYqm4LvvLdc6wGkJyd0KBLi5uHjoRfbQ07SzZkTWHJivTdvWm/jPZwzc6pD5oHgEpZivuqCLFsSQCAcFQmKPpD5QBDj0WrMu+gqXHb9G7F53fN47MH78dYb3ogb3vRGrTt6QY6Mm3pWTVUNBrq68c+f/Qcc2bsHkyOcpY2jddEi1LW0aH579aWX4orLL0PHkaPo6urWeiHM2dXTbU5JFUHs2b9PphrTZkzHpheeR+err2JscAjZdBqJmlrJY9LarXX6DFx99dVYsXK5LPg2rl8vI/mhQSP6TdBijaQNzts54hJhMjvcrGfpv9ZBVuY4pcOP33CjUDbLaCQnC7KlQ5NsXxOsoMGHU51y3Ab+rgn0O51sMXxdZu+qaPachb7QkUuGGBUKttzfDDicChCHwhPmnI2f7UVIlIMHkyd00UaQEobcM/0Dg0gkkojHaUsYtjlW1/clrGdSqkYWs8rAeBMWzBgEc4iQb+BG2CaJQiiZqNAhyNlfIj4VIYMER0eG5biUoZl8Lq9+Ha3YeJATAdF7cJrqpcmDAgokdnJWmEIa7A8yGWLri8mMiGo+rfakTGtxMRiL0eyCazHIunVuko+m36tb6u+fu09kzIsgNoUFoefz97joE/2HA+3U3/ACQsVEvOwXyqHf3/k7Pyuvt2YEUXO3dH1Tt/8tmrq1WBZsfbEkZ65AFosWzFMCKpIZ9xwnKpjIuITNpkRsWkN+3lE6lpl1obA8tRiIQJnoBM8V9mh5/ViUzJ41G3W1NfI37jjcLmGgAGUaCU+DSIoliSTvHevsxMyZM5FKjamilZ58oYCGpibZxNIdiPwNTtXEa2oxms3jvIsuweNPPC6+iwUlspCr9JheGS+w4tRlBdpVEaJk1RKkUHMsrgfJRxPIxZJSgqpqbsNvnnwKPd29yI2Nq0pcefIpaJw1C3sPHS6Sm6iKwwuTrKpWf3TxkiU6rPjCZSyQZ+BtNtZgNov+3j5dUBIm9uzeg5e2b1eANWYfhRMy1uyWBKNOIcuynLerqR9ZoC0KprNSC4f0Guvq6qx/lstbdczGeHpCgVayay4YFOE3JaFmi8Sb7UcOlJm6asuqV8dA1l6zA84IKzbu4Ek9vPB+dKOUCZoOcoGSgnRLqqzEtGnTkJkYV9bNkZZkPKrASiiXcFUlh6DHxjSSkOG1FJPaesRK9Bxpxe2B4oGrQOvmH7UIHSNb8B4XbyCsnvvs2TOxeNECjcDwObP0r41EUEPSDisS2edNolCRR4CyiLmMBC04k3qc/rODe44XJTUkwuTojFbMIFMRDGOSL0Jh2OZm1YvXgWuXOxqn3RT93kMKtLLKc4F2LJbEnIuuxEWvux5b1j2Ppx59BG9985/hz294kw4noivDY+PKhKsqqzA6MIBbbroZe7ZvR3pgQIIhc09ahQ997GO495570NLUjA+8971s7eBYZ5/WTk9fLwaHhpUMkXtA2dF9Bw/gWE83nvnNb5DuOobMaMrgUdqnCS6fxLIVK/GxT3wcc+fOwbe++e/4yY9/rKSOajfV1Un09/WpNxkJ2TiC/1CQdUmfxkicDrEHLuwALNOmzfsefGlW3T8WA6RpyNL/2MTZTWzE/y6l58xbVn1gHVymiOTRHK0zryiloGUVrRTfMpOIU7nNQ9dOsc0rTIlMkjVYnX0sPigPKgZvHpYc/UsmqxGLmha0NL8zduDy8DNRfz/DbpKPula0JZQW+qQOZs3k08yE5g30wy5YC4vvjWcAzeRJLuzt6sJgX6/gdoav7CThfip4uecgYqNb4SYYZGph5wA3GUdHpMJGZMU5GvF+K+65cOsTAP2Nq2a9UYHdW8f288mTO1e88INB65YQ8ZD/3UBb0BorLZjyeviPC7ZqZQppOB46LoeJS+vy+Fpba4hHj6RZDUlRS6zIQfHZl89CrHI32cRSRRuLBrFk8QL16pV4OjYwiz9/bvKRaO9I5EJclDDLXh6THM9kRUsyLwmnjAUMyEwKTYeYRQZ9pGuSSQz296G7owPp1JiU71g1ZzhZ4RIx7neSFauratRvlVyuwyxnzJwlDsCh9sOoa2hUAD/S04f5J5+GNdddj+985zu6Dhxnu/CCizRlwLYhi0mtj8tfd3nh4L59yIyOaOyBFQoXU7K+ARWVVRjI5LHwpFPQPGsunnn+RRw6eAi5FLVdQ5izYCGWnHoqDh7t0ANS6YljDqwiZ86arQDLXhVJSENDwzbHmcupeuVmo10Wqwc5eYTDeGnHS8r809SOteaPZml9oPWar4K5vF0dq+eit6KVRVJpcYGWzEcyxXyg5eOxJ0R4mpuBggnmdeshS6f76WyYrF9rAhXlv2NB033PZ9zFtVga7REJzDM5i2vOjTLwRrB5XlWN5qZGxKNRHG0/rGFt9mQn0zSzTsmJIhmNIh4OobfzmPpFfExC7zmydoOl59Pe9uMivj/ggnCR3el6ETyQOI+aZFKVz+Hyyy7Fts2bcXjfHmRHRlExmUEtdZIpLRgNC9qZLNADNwjalccTcQTd6FX5yIatLDtQLHu1a2gVi/XelZy42VkfaG1urnQ/DKp0BAhKCAbDIL4xaXZQSMWSWHjFNTj3yrXY/MJzeOGpJ/Gm66/BW9/yF5bxFoCBkVFtvMp4JXLjafzHV7+KDU8/jXR/vxmTz56FXz34AL757/+uTf7ud74LVVVJDPQPaL67i4fz8LAQHCpz7aFX83PP4uVXX5HWcSwzIfcevgeu6dQY5+uCmD1nDr72ja9rNOgXP78bt/7nf6Knu0tsepK7qMTF/mRu0rJyD7trttaNS0kYoVgvOZJHUQDejzyUxtvKK1kvMyqkgcHRBczifXJr0psFFM06nDG9D7Q2IudUp8hSZgB0TlzcSxyn4EyW11yWiKZDeKSKJgu+ggIt2w2saBm8GQDFCp+Y1LA/gxgTax9oWf0TqpVYCecg2Yfj45LIR5SFgTQzIejbYG/nuyyHKq4RC1Tc+7QlpNBLX3c3hvr6dMjKZVpwMStUW68Wv+xo1XWSUpSRhUyxykg4vGdWrFk7yAKtfdhEhK1z76FdCq4uyPp+uKtmLSt3bakppC+TPi2Gu+ITFato/wL+uBhrr1XFSUnwpvwhpkLGU4OvD7ThCmcJWBZoPQfluELctc1UpPhuVyGL6mQUK5YuNtETBsqJjEZwZChTRjxlssZgS6RKZ4K71qFCQdwe3utIPCFuEPcgBXpYvLHKpY80993wwKDWAPUK+DyTIkFZS8C3vBiceZ+pLcHlwfVLI4mWadNEruwnt4LtjEIB/WMT+PhNX0R923R84hOf0Ot9+9vfjje84Q3aA1yjxXbmjR96X4Fauj0dRzQPWGCk5+FfU4sAD6dYJRauOhWNM2Zh45Zt2LFtu+Y4Cc/UNTbh8tdfj5de3a1yup691nAYS5ctw/TpM1TCU8RCdkMcmKc+KAfXOfgdiehCsKL1cmvbt23H+hdflD8roSMPq5g+qCnhejcNb5fEvox0lR105h2CyGrka6EfJjNa3hmyPnmBeWPYMzOt44mS6pOb5zMhcYOpfG/YNSCzIe/gAAAgAElEQVTc8ixlsMUF76ARX9162zri9N4PVFVDmRShjatEEEtWqX/X1NCAw4cOIp0alTwdXWbIPOY8bTIaQ2NtLdoP7NfhwsONh1K+YMPYBq159qo5CxUb8Y4ZqREO10/jZwaiaLJalQAPs0svuRjDg/3Y8PzzSPX1IUBDAAbZcFjM58xkGuOZcbKjkMlnBb1ydq0o+i200MFhTnpOiZKDhbW5fb9bZxvvJyF3vm5TgZEcnodGLb9xYhsMsjR3JszHGeQIxuNVWHb163HmpZdj/bNPY+MLz+HaNVfgHW9/GwKsugB09fWLR5CIxREJBHD7t76Fx++/XxrF1TXVyMVj+OFdP8P9FJZobMJll15mVo8cNleVGsbA4DBGxsbQ29eP/YcO4omnnsKeffsw2t+LYGoM6eEhVYpkG3KTsw9JuPrL//IVLF68GAcP7Medd9yJLZs36T0SNmZ/qDpZJcWq48ws/Bysgq3TdHUlgAKKX5dF1r0TeSg7rH2vjDiPX49TDQHsYPeuT07pSDKDBREW/Vr1AZqhjIcL15UXXvEVhe0TBhi793xOzzrXmmP/jnOSbozI7NCIbhWk2kUiIMllfE6iWVwjPPz4z9AhqwSZfBuz3nno5nNqW3Bv8gwggpHh6xBHg/ZlpovMccIJtqkGBzHUP4BMatTUqzTnSLKeCVNYQJSbcHEOFs7PmddEpDJCjpp6cG5GLpG0tW3TEX6dl4RAXLLJ61BsQ9n5MvXD8vcSYlHcw9oTPjyWx16rFP8nH8KSipKbJYJjeZA9UYD1z2Xz7m68z/doLY6a5GtZj9fP4PtXqmoYOQXaVSuXmXgLiWc0VqkIGuTqzQ5cG0Prmu5ivj3FIEjrVbpicYabiBfJjyRgVgTVOuAaa2xoFPpGfQYGWnkgZyxRozgF1xnfJ6tYOsoxOBMa5j8GbM7bs0Up/lEkIuEaGvBcd8Nf4J1/+zH8/P4HNJ/fOmsWvvKVL6uq5ZlPdyd/iwP/8M9fKDz1+OPYs2uHhNYp+yfFplgChWgcicYWzFq8HLUtbXj51T148cV1mBwdVc+HRJ633PjXeGHjJs0cUkqxobERZ59zjrJUZgcdnZ1yneHwLlmgxK3JOFRTmW8kl9PwPvHtl3e9jE0bNqii9YGWF8Q8HK0vW24XxiyIgdaIDK5v4Sta16Nl9axNDKiS5eP5QGtkDhdo3QaxSstlu7zRgpctvnp4yOAs2ySEuHw1Yt87vvGvBSRpuVIfTLq9DPKaGKtAOFGJ2toazJw5A329PRLzJ5zPkZuBnm7kObcZiaC1sVHztOylU6aRlS9TcyYufkMaA9KcLIrBtyzQGlxkBCRLqGqU/DAhoeUcSVkvPPMM+jo6UEUPUDoJoYCqykpjl8YjSFRVYjzLIE/zaz/n6KtUm3m2BMWqELFqDV3S91mJaz6NcmUFgwOtF+eYzU7gne+D8n+cFSbVIZ3NYWKSBymrqrAC7ZI11+D0S1Zj/bPPYOuGdbj8kotw41+/W6NLrGo62OrIFzTrGg+G8LPvfw/3/fSnMvuuq6tFJhzEF778Zby0YwdaWlpw2erLtUlqa8IYGs2LqcpNzHW7c9cuHGpvlwzjnr17gLGUKn4ymHlP2cNhJkwZUrLtP/qxj+O1F16gBO+2W2/Fgw88gEQ8KhED9gtVETolm+L9KwZQW28MWHY4lQ7f8mDL+60AXKbAoyDpfl+P65LA40gqekw3a83HcAIuXOcWVEqzu76/KoY715pUxgxqlh65ixfFI7+YfcI8p8MhVQMcfeLX7NHy7wndcqStMlGpisPsNbmuGfw4o0241hSudB4UFds89B2QbKmgasoxkvTozgNaQxI6pgYt0xXChf29PeJACJZ04jL5rClPlXqzbBuZlKRMAcbHuMk1E8nrZWNN7nqrqi0FzCKsXx4HyXsvG59x4ee4e1Zk/bpE1GQLrXdi/IYS2mZhzH3oyz/eZq/8z+3elsbLij87QRJQHji1egqOlOo0E1y9flxftkRQ9UYALi1QUpZDVWUYJ0sy1fraNN3gmaGxQDdPXVxOjlDKypb/iOxFhJrlJX1IPQhOLjDJ5j8mXOz/k/1OS7zBgX709/QoDvDsMT30ECbS4/o9jujMnTsPhw63o48JWS6P1HgaM2bPUYDtHx5WsCVJ6uTTT8dnvvBPiDVNw6c+93ls27ABa9/werznPe/Rz4mkcF36edvAl77574WN617E5hdfwMTosBiUGocJRxGqrEKwug6tc+ajtmUaOrt68OQTTyA9mkKCfc9gEK//P/8HO/fu1RgDs/fZc+fg5JNPLoolUCFjIjMB2gbxxYuR6EgPNBJgxceKk/g4e7RbN28+DjoWREz4xmn7ejk6XShudG0sjie5QOvgNk+GYgDRwLyMmqkTnNPBxxvqM2XvPuOzUV+9+gxV2VcJG3KcDNOI1cC+U6XS4nMMRBEEygU1yiAebR4eoDRyn6D5N4f3q9DW1qYgxAXB7JtEj/HREUwMDYkg0FhTg9HBAWXnrMzN2os9WD8w72TkHEnjxIG2JGDPPltNfR36B/pR19CgPXb22Wdhy4YN6Dx4SFUsh/rZGw4HgxLin7tgPuYsnKeKVgIlDnrTIU5oh6o9HHch0SCXw/DggF07pwTEe0aj7zRhccIz1DV2EJGqWUd48ckM9bJJdc4WAkhnskXYmP3+sUgCiy9fi3MuvxLrn2OgXY8Lzj0bH/7QhxSxR8bT6BkYUtJBIZBkNIJf33UXfvq92xRoq5IJTP7WJ/aTn/k0Dh46rBGfv/3bvxNUxADGipaBlsgIg8CmzZtxrKtTIz50naJrTyA1ggB9mEnoicW0zgkt0Z9y7dqrZVJA9jKN5e++62eIxyKGROSySNHpg6x8J+TiD1U7nOx4sfXuYHhXIfjK1oJrhY2Z82uXcCnQuuBbDOD+Ects8txtOU7ikMmsZzX7isIz5s3/2KBowcl8nSIF2UGtJNgFIR/8a+rqjJNBDeKebh2G7M8yEWFfLp0yMhaFJwgX85D1/AiuG36Pa1/zunQFc/rkBk8HlXAqaaMhBl19klXqrQ2PjGrcgsl+bU2NEuyj7UcwOjQoiJ9rc3JoWMYE1tpxmro5wn0GVSu5IQnOGdILNnbBT8FQLRxDYHyS7Uf4irCnY+SWpFJL1afSciYQ7vrJ3EEBxBkROGTNUKLjg60l/46J+ydUtFbKlzgC5ZWxP79+b/B1PXn7eQkg9+x3j4rYuej6wGV+4Kpoq6IKtEqwnIogoWNNwvCexumRbiQ53xbkvmSgJWk0TuSOMpmTWYzROY6IHZnnhJ9lcBF2BgGQ1jiLGLYOvFEB19vgwJCmA2bPnoPGpmZsf+klDAyZdSxZxZXVNYixnTQ8jIpwFGecdRauvGoNzrvkUjy3dQdu+vJXFMc+8clPYsWKFYo3XMNaxx5p+upttxbaDx7E+meeRvv+vUg4Me9AJIrq5lZkghH1Z5tmzMLoeBoP3PdrjPb1CXZhWX3+miuRD4VAQ2zOD9J6LFldJdYV3zwvEg9y2gcReuOBRUIEK1hCBN3d3erVMuvYu2evAi2hYy504vS86MxAObtWzKC4oQXhMNCaIo0+XNnEbF7D707hg5tYrOM0happP5mxTIPuEFJYMleQItRThDhdw9+7+7ieoz9EBAOJJFQa9mfl6vsqVkGUyFLlZChRAoIhpHl4sOKqqlKywf4ge3kjg0MKWlHHNmYnhH1awsnsM03SsFoBnkw8by7g6fjmZuHp+140Q5CXPE4dNMg5tmSlBrYJ5/Fe8R7ufvVV7N65C1UMHrxeaQ6S28jUrPlzMX/xIuTo5ZhOY2DI5DV5TQnFUKOZX8sUIk+HISOvePMGiSNwVIeMPPr0FrNpg91MkctGXLTRJa7BcTGOYRC+5EEfFpQzEghhxRVX47Vr1mr9bl6/Dmeedio++tGPaMP1DgxilDKFobB6iXWVlXj24Yfxo//8LiYG+o0IFw7iL9/1LgXTX/7qHnz7u99FTW2dbCMJR46mUoKU2IpYt+5FdHd14/nnnsUhmjAQUeCYFVmGciDh2jbYiu+tpa0N1113PeYvWIBnnnkaj//mMUFYAwP9CiCsaMlKp0arJWb2nkuEKLufReJmGRRXWqsU+jCmtz/QPHTMv5XghA8EPhktO029N64/FPkrRoYqKTT5CpYjExofIiKi+8rJAFO+Ka92StCj9QBPPf10jT8cOHwIvf19gpB5WPK5qxNVyIxTkpUaszExss1Q3k0eZMnKNj9qE/23MT/Th7YWlNYSNWUp9xilFaWZSRBdYLuKI0Jcv6Mj9CId1aFI1Axc1+GoCDW8gubUwxlZE5nw/4wsZgk1eSY2l5wH7SqNS1LieJSP0hWRBD6+oFU/emXKXcq9i3PJ9t6453nWuQuqAsO4DgbLl4KuoWeFghPMKI+Q/82vtWJUmPz+ilZkrCnVbTF4eCqGWjwkabk+s+Ng2JooBdlib9b9gMpPtdUxnHLyyuLopReDsSAFoZFMyL3zlDHgbdyOJFFOY3APEW0hAYrtMHfF1HLi7LYSRSmpmRwmURK+FiZ6JrkYQ2tLm5F2x8atIIxEtTbo7NXP+Vi2IaqrsfKUU3HFVVdhyfJlSNbX41+/fSvuf/AhcTI++MEPOlvIBqkdjo6OaE3rTt1yx52FsZFhrHv6aezYuAEVeWMh0qWnbc5cjAdCaJk9F22z5yog3PXTuzBEAhNp/4EATrvgtZizeLHMsN/ylrdITpBqMG3Tpyuj5Gwsq1oGEu9V29nZKaiSwZVfe+iYFe3mjRsx5hjBvBD08dSYDy+SJ2o4IQuv4qEK+QSsY9luOXFyCwR0h6AEpBGiCGMSo9d4Uxkb0+dnYtM6dnFxvMgtEl918O89m9Zntcp8mdEoA88J0uKB4OXMJNdHoXuuJM0TZ4X587CeMXMGerq7lX2xac+qdrC3BwEqlgQgOcauo0dElLIK0FWEfm7SEcNM79g2iam7eK1bM1ywg5VBL4OqmioFTc6AXrlmDQ4fOoRtm7YYm5SzzzQpDwYxRH/acBi1TQ1I5yaR5iKNOTFtHhByWrLXwz6yxjJUobo5ZNczVL/PqRERktGBZCeLq2iN4c3X7rNSzhWJjyu2MrPVAsZzwJLVV+HitVdr/W56/jmsWLUCH//4xwXxUIiiIE1nQn8hNNfUYOtzz+NH3/0OUr1d6oXTq/e1F16IlSedhNu+931897bbkKypsQ0nL1Sgu6dHa3Tb1q1IjYxgw/p16Dx6BBW5LKpDQfX85BbCAfVwRL1a9gepiMZgyyz34MED2L9/H1qam7TmCVnR0DxZmSwiJEYociMurjoVEch14Rz/rhgArGPiREnK2hn8faEshYIM6Iv+y+5gLSdNkYmvwCbWsTGeFVicKw+/zyTDGJhWVWiO1jHZpU7l5nhLM9Qe2Qmoyl9z1VWYOWc29h88gPajR+W4pVEhBDAyMCSSipSyKgJKuqlBa/vN+rIe5fB1lxIPNe95zU28ndAu1wsrZq59sZCj1FjOaOKB96+utl6w3r59++TznKhM2vq2C6ZAy1YSA61Z55FXYqQc3x7yugBMLnNMUBVofeXig6kluRZEDZoVU9hX/k6PVxVaUXvaAj3POQZb7Rm+Txk12L4onkfFkQY1F/6kHq0FWyeqUEY+8onTcYjI78DJbjTA9Uxdpud8ea1St9ys1Ec2FMWSwkIhi5qaOE45eZUSLxY/FIBQcHJtOAZBEmyJipZwHdOvJ7eHSJtnCIfpq12A+BTcj9SD9+qEDLJ8HfS6ZTEjDev0BHp6+rBk8VLU1zfg5Zdfwb69+zR7O23mLIykxnCk85g4NCT+Xrx6Na5Ye7UC+Kt79yBRVYV/+ucvC2q+/rrrsGbNGkNss1lUJhMmWOIr2i/f8cMCCTdH9u2Vdmv7gX26v8naOoSTVaiorMb8ZSvQOG06ovFK/OiOO9HTfsSqwXgcdTNnYPXatXI0Of300zF9xozigh8YHFKgsxGDsDJMMlWPdnQoC9XGYM92fFyelUfaj2Dnjh0KfBpC5s3g5neGAkWdY08tdwy98mrWwxZ+UfvgZlALF7NzhPCU/gJt1EYlE8fKl+xpHhhkKgqYqaiQnVclRTbCYfNtpbRjdbUNPEfDGB4e0k2kOwRZqtrkkYjUgBqbW9DfPyD4gv+6u7tAOE3UbzbxCdWFI6p8KYZAA2SOI7HnzYBLiH6CBzlfYziMKs5gpkblrMMxIMLG6l072SZ/KAhW0j4w1R5ClGZlaCgDf49/Qv9HBtqxTAaLly7B2eeeKzRi185duP/e+1FXXYPR4VH12FnR8PpEaqrklpIZG0e4qhaT0g2NYIIHWiKhvhmlM5nYUJiBkJAsx5x2Lg/UVSefJO3ZAR6wTmbQZO18X9cON0JrqlIIH6sir5D5Nt/bSLaAhoXLMGfxEjz/5JPYsXULErEo3vTmN2uzcXMMpFKCE5PxBFrq6tCx+1Xc/q1vov/IYcHwhMOb21px5VVr8ZO77sJn/uHzcnkhlf/VvXsxphZDAclEQhXYKzt3YtvWLSJVVPD1EoqaSBdHe8iGZmLFipbjPmwR8JoR5kwkaBhu1bxIcURRnPWjwcDuXhZZ45aAMNjy54RPvWqSCbWYEpGvTNR3d56/NvISKY7zqKp1MGYx8ErG0RjsfnTGw/il4O6UeZyBuqoWF0BkNM9ApKO+HH50TGD6xsZiWLh4EU4+9TQk6NISCgotIJN7+rTpGOjuxaH9B7B796to37cP1Q31Yon2dnfpEbl+mBDz+pdoGAFrL8mgwIhL/PBJtY0R0skor7XOEaKjRzu0jpYtW67E/7mnn9F5QJIhZ9Pp88wgl2G/LhbRvmALh0G/vFr31ph6Tq5V1yO0ItICqguLqvC4ty0dds0AJq1M/ChYIsKeTUjwI5NOix0ttS+N/di9kbiFZ/Dr+zbXb6pUf1qg9RVt+XssL4j/UKC1IFpqyhsMXprl5svlHLeqUDceyTXBRCeajGP2nOloaWkSyskgy7XJVktvf7+E+q1qh1oP3gfbt+p0vpFtHImqmmUCx/3HUTxVs5NZpH4riSr9AOrKR6lhHNdeJKrGs7CxsUXnV19fv/6x7TNt+gwkKKmYyWgefuGSpTj1zNegur5e1XJNfT0Y21588UXccfvtqK2uxtq1V+Giiy4yCDxLJn3CCI/U8+Z5+7lbby+w53fs0EHs3rEdRw8d0OaPUXYqUYlwdR2aZ85G68zZEmG/+yc/xYHdewD258JhJKe14do3vhFd3d0KtBynIdxGqJjm73wiZiSsEEZGRnXB6EUpQXBa6sVi0pTl33V2dGL/3r0KrAxuefYGE5UnDLRe/Uh9Ic9Cc7fcq5QoG3cbRctBKjrelMAqLWawMvAdSymTZOVN1ikTVZOFTGGYggRc/NlJzQezv0iBgmgijoljHZi2bKkCLCFHLiK6GI0eO4Ylp5+ubIeVS31Tk5jZHCnh4U3onNcoFidTlbNWAUQTlVi0dIkO5u7uHm0uBi31PcfHJIOYjIR1sI+NDkuO0Wf+fnN4mNAOAoPQ/Ycfv/OD8fzbynhEVU8gEtYCXbhkMdZctVaH07333I9nn35WmR+dM1j1El2INdYjQ9invhFj4xNFUQ6y/yqdYwUPKAYmXsMhqTCVvPZaZkzHO//qnTjznLORDwflvsJKQ+Ma7KfGmOTYCIfQFULFTMoIU/Ln3CyEaQsB9IxnxUR+8L578eKTT0iOjzrDHF1qnjYdwXhcyi7JRBzTGxsxeOQIbv/mv6Fj724JcTBgzVswH+dfdBHu+sUvceXrrsWiZcsxNpmRn6XkRAk/xqJCEV5+6SVs2bgRXR0dgo4TyGst8BAnwkPBc0LbrKwYaBl0eYAw0eBaZ9Bkj1ri+Ew8XfauDF7/ykQ7HBHGM295L4ta4Y4owrNLB5j3exZa4ET6nRpTEerzjLSyXi8DpfUoaeLAfleph1h+4BrvxiowR9G1KlhBwR20RR6CAzlZEeZyWLFqFV578cUalxodH0NqfFzBtoVCNuMTQgmoyLVv716JfTCI8hqRjTw+Oqqqtpr66Q5GFVmGsG+QY4E2m+9H10Qek60ig2xepEzO65KNGgpHMW/+Avz5W96C93/gAxLb4D7VPqngXojLto9a66xqic745/TXQprTzh5TfycD9xJB6fhA6wzJ1U51vVAFWrMAJL+EMqjSded8P2fkSb5yPVqjU3utZF/VOma3O/fYUvlTWMflVaIBHsff//L/nwohK3G2CqYMIi4ng7pkX8hYTtrD3u2ItoMsxuvbmqRE553NGAuYnJLjwHspvoQjoRExYnA0gqmTnA1SnYtccVOWI+pKYpQkg6QMmFRbjGccq8zKyoT2IdcNk/fp02ciSElH/t0knb7CKoSoJMVxofkLFmpcjAguZ7OJlLFy5tTBww8+iO3PP4cLLr4Il112Gaa3tWmZ6HULns6LDyRjkE/d+oMCx0eGu7pw5MA+9HV2KOtmtVrBOb9o3IwFZszSk97/q3uwfeNmMS4ZaOOtrbjujW/CZHYSS5YuVTZi5ARrUI+MjggW4NA/1yMZxzxUGWx5E6nGwQOVRCDO6G7bskWHOStar1owtaLVgnAHErMTQYyCyqxU95m79SMda9MaV8UxBPM5JG4/odEaSj+STZ2oqxMLLUcCUm2N+o0MinNmzxKZgovKK5ZwTKO+thojI0NKLiQiPZpCbUuLDqNBMoeTSS0WLgySQHp6+9wog0lCsoplsOIiYjY1d8ECBRMiBKqwR0cRoexbekxjPvFQhXxqOV9rOrfWs/KsVBsNKClZETJVRcTsmDJjETPUFlOzAkgyyAYDSNbWYqKQ1+fzzr8AJ518ioLtQw8+ioceegQ9vf1KBKil8oY3vwkrTztVh5kkGAnTMCBNZhGPxFTBahYul0N7ezvuue8+7N671w6NigBmLl6Mv/vI3+HMc89B39ioenYWTNh3sWCiQMTN5linvOc+8BJO0pxaIYDRSWD/ocP49T2/wotPPIFIZQJnnX026pqaUc+DPBhCY3MTYuEwWuvrVIEy0O7ZshnB3KSSmukzZmLxyhV47MmnsHTVyTjzvPNEpCKETJIT12KUxubjY9izaxd27diOwd4+E3lhQOYIG4OohlLNrIFBOhKL695TJ5nXniQJ36PmY1I4hXKkvppQVet7rRY7dU0kTO9aAAbHOeUxHd7kGFhFp7UetGunx/Izme7sNDEE513rRtdkrOF6a2IQTzlsfaVdFLrWqI715PScDilSgud0r03+0aBSzjDPmjMHrznnXFTV1qBvcEBrgCgDSUq5tPXziWoNDgxiz6uvqP/NPUam6PDgoMYv6kloIqyazyNKUQomZSRJkaPBVoxbPz5pMNk+m4olE3kkNY7axiZVKd/7wQ/wyKOP4Suf+7ygx7DaHQWpsDGZJWGKHAiuGXqV+nvie9862Pk/cj9y42guEpuYRKmq9XC7GwXQ+iCaxT0oX2hqO6sCzympZ7tIgVbuVUxkbOqCzFp9ds/jx2WsSDxxclSeKJ3o61IX2v6+xCH5PcnWCaBj8/ItcUPseUpjhlQFpOmMeA4RQ+7yVH+qTAghS9ZVCVEi6ZB7ZZh9zXgcJEGS0CZnOCqbiZBmhg9k6rN3y9+hDSYDKs9RmoTEEpWqalnQsCgiQY4thJj09Jnc8NqHFWxZCUcZ3wIOKWLMymRcwA3pPJZeOpn4sZiYx2Qyj6Un8Myzz+Dun/4EVZEw3vyGN2D58mV2/sVMq5ttIMLU5Lc0NjYg8PHb7izw4M4Sjuzrwdig0d8rSJWn9nFFCINjadQ1t2DxoiV47KGHZTeWYwBIJmktj7XXXa9SmeL0hA55w3jRmB0cPHxIm5KBVi70PJgmJ3H48OHiwckDgGbbB/YfwIZ164rKUAwSNgJS8qL1vVQ/6sPGtrf50thMUbGplFnpsPBWYsX5WCPc8JDka5Z2JaHZqqQOXyYb01rbcPDgQX09e+YsHDnSrgvIQMLF0NbagmioQnORs+bMFsmip6dXPWr26bgESY5hI59ZzVBnJ6ra2pRhc5SE8DCDhmQbRUsPo6q2FgsXLcbevfv0eJQLi0fCep2T4ykkfjuOQjUmspE12uC2tYJrcYuT9G8kGj88z6NP5JFwSMFW/Wv14nKCU7jwmTs3trUhWplE27QZePMNbwHtfX7y07tx7/0PyHAi+FulqE985v/iz9/6ZvQMjBTFM/h4nIsNB8OuQjBt286uLnzuH2/Ck88+rUXKHu+CxYvwnve/X6SqiQB7KcwwKcFHWT8jyahX6CAovVbnKazKy3maZrJ5HO3uxeH2I3j4/vuxZdNGBafLr7gS8xYtRk1jIwZS4wq0ZIjWxqNIFPK489vfwqannkBUzizjqK6txdJVJ2H91q2Yv3QZzr3wIoxyfri6RhWZAn6gIGWpl7dvw55dL2OC65+i9RVQACacnc2ZDWEwHMHEpCVOCrTjpqXKPSJ6gdilPFiNkOcPSl9MWPFvsDFhdgURlyiVDjX23k3VRxrGDjrl6JakUJ3vcvk57JEM/m6RKU8BAPcKDKa05/WHrqoY9RsdocfL7bmTm0mgkfL82Iv1Z03/N6B7y2Rl2apVQnX6KdRRmRC7k8/Dv+d5w9fL9gNbR9u3bZV4C/d6amRYX9eJOZwxJIwa39lJBVrriblxMd8SkSwjR5Aq1Gfj87Z3HkOipkZr+B9uuglnvuZsXPe612HgSDviJFEFKzT6UUnxgswE0qMjKDgilvE0LJgoFXIkR7MZtF6yDzDGOvbB1qZydX99m0uzyzaLzIqWyRjhdLlNUcSeSKFDorg/beIiX+KRlDHS9Zr+h0FW66j4r0SGMui3FGjLq9gTV7Q+yS8jYhZ7slbR0/tViEucFnM5OSElmpowRjJhJIjTzj5bRFmbt7YWGoMmz05+ZqDl+UkFMbKQGUcYaIkecpSIk7sAACAASURBVI8xkWJri6gS9yBblAy+/H9pGDBZD5M0SOKpI1JRZyEUltG7TyZtRtvaMd6Gkc/F184kQZwbJr75HPbt3y9ka97M6VixZIkSZq5JojBkNbNt1lBXpwRJEqcfu/0nCrQhQiVUuWHlRKybizUSQz/HcoZHpV40d958vPDMs3j0vvuB/j6gto74Ki5de7WcT1iVskTnpWc16ytYvlBeSP4/yVHcLIPDQ7p4DCbMIvi37Yfb8cquXQoAzF7Zv7U5veMDLReJD7RSzyFD2WP4DtrytPkibOYqWjcL4Qb/aUYf02CxzXFZZsyAJLZzPi/JPBKyWBXOnTMHN998M05btQhHjtHAO4DWlloxc3nU7d5/CB0dHcrWN23ahCeefArrN20UTHXOOediYGhIurePP/64MjgevGRv93QcQ+vsOTh28DCa5s1DPFmFmtp67N+3T7BajG49ztqttjImBa+RwQGNAHGj+55NcbDfnYusWFn1klnNAEviBs9LBVwRhIJ6XCp60btxOJ3GzPnzUdvYrKzw1DNeg4ULliCeqMK/fO0bWLdpM2oam/H6G96Mt7/7XYJhWKWSsKWK3UEwXlKQ7aOjnX34/M03Y93mzcgHDSaeNnsm3v/BD2LRsmWCdll9aK6akCJn3Fi1RCLqk4vw5qE2blYJcdgYCSvqrt4+tR5+9sMfYedLOzCZSuFt73oX5i1eihDHbPIFjS4xMQlMpFETCuCu79+GZx56ACES1iZzul8XrF6NdVu2YObCRVh52mkabwvH40qIJE2Yz6OvsxNb1q/DK9u3Y2J0RIG6IpMWpEyBBLKixeAMkX2c1SHAHh1bJyQUMYv2/SwSX2yO3CVIxQPODm3PNCaU7nu01g5zBgKuLcJ1x6xfaACTnXL/X9ebKvZnyw5QH2hLZCODrC1ElIKtb8t4VqlElJwYig5ld23EwvUjpd6Xle4pnF9OVOKUM87AwsWLVdHyfjOhJOFvemuLzckzEYnHJerx4nPPWT86UKHxMO4z+lV7Nq4MuyeNBMW2j8xC0ua04hMOMkjZAyXZkG2EMY5/TE5i3uIluPq667Fg8WJs37wZ37j5ZmT6+xCORTA5MKiqm62Z9Mgw8pMZkfpEOHQBzfdo/bni5Vh9xVge+IwEVR4MXUD2430VQQsUUmcyaVjz3+VeIuJUoSpJTkbufOLX/kNqlOVztX+ohJ3yc9/bL5dgnFrVlhPc/utAa/CxVcY+dXOubQyElZVqqYyNjljSEY3QKxKYNg1/89GPSHmN7RYhJcGg2j2cR9cIoMRBOEsd1rnAAGkJJ5nGnJygXjY9jznq5qYqxOoOKOja+yTCwTFQs7q3kUgKqxiML/JfNqugSFctvhm2whijmAjxvY+Nj+k1skJme5IMdiJdOn+pqSA0TlJmWjcsaOjENjg4gMDnf/VggfNIdNOMEQah/mPaJKyoLZupCCLFmx0Mo6WlFa/seAm/uusudO7fL8IUHTLOuOBCzdDSKUeSZ4m4+iOiwfNx43Ex/ygiTsald0TxM648THmg+fEe3iabxSTV3Yx9xV4tU8WR1JvLhjUK5GHjKYG2uCi9sIp7DHssq2p56HnhCV4nKonwYeim09TUiPPOOQfvf9/7sGLRLDy3YQf27tmtnuymDetx+OB+tNDJpbtbN66xsRFf+KcvKItn1qqZLMJf8QTeeM0a3PQvX8cZZ5yhOcyvfvUW9W8LhQCyg4OYtepkVWcrTjkV/YPDSkL6u7s1rJ8dT8nFpz5ZiUTEAm2KGtXSVDXGotdXJQwmopOG/gMyjxfBgxeS88gO/maAZHVMicxoVVKjRpMVQUybPRcNLW0IVISxZOkKnHr6Wfj1Qw/jgUceQzoPXHrllfjIpz6JEGFsah6zx5Tn3oliYpwSe2RSUxM5hGO9vfjK176ODVu2CpoeGkuh7bdG9+/5mw9g4dKliFdWYWhkRP1rGWmz9+JY26wYtNDdvWbQofG9Aq+TBuzp7xfp4Dvf+iZ2vbSDGR4+/IlPYtHyFcgxQ43SJKNKqjDD3ccUaB/+xd14/L571CqIhbjBc7jkiivx/OZNWLBiJZacdDIKHHAfpQVWtQ56EmaGe3vx0qZN2PvyLkwQ6iL0FalQj5Z9GwkG8TkrQqqcyLhlf7lcb7jIUM+ZuwcPjvIP67Gb+QLXIDe+FzBQBeOqVVX2TACZYbvqtajGJEEUI4Dwe17fWG4nwhxddcYetCepuURUwdO1ZQRTO60kkbd0UFkWp+di4qM3TWjTt5iNDKPDNGDC7iSPvOacs7HqlFPQQ9LJwADqGhtVAbQ1N8togfe+pqoKXcc6sWPbtqKwBHu0FJghjCyYNxzSZ/ZwuTYk5UiULGOe13ydmrEl1Eg3n0QlhqhGx+omnkDjtGkKtLWNjRplvO9HP8RDv/ylWjFIsaCownhfr6ouJpJEjSzQFk8SnWkGnTvUzP2o1Km1b/hAppnjYg/e/ZbIixUykzdPW25N05r2ylwMqlRKMga+4dUl6Nhmf/NFQ9I/MsoW+Swl04ITQcd/TKD1Vb0XQlGiwfZWlAmmej9aO/NOPVVraYRV38xZ+Mv3vFfVJwlRHNtj2KLYDIMtkzS2RjSgwTG9UFjry8t15gp2n/iztFpweX3NdarRnRgTebYUacjO0TTbEwy4fl+wOuZaHhsZVe/f2Mz0Hc6pACCCQmtSu6dGkPXjWuSvsDVKtjzPCRJrSWCtInpL4qgKnAoE/mPd1gIzt3iggCQbxLmMmvKSWwtH0TkwKOm7AfqkxhPoPXYMv/jpz9C5YwdQU6OMceHKVYJ+mblz8be0tQofpw0WL6iUYBAQ+5a9TAYlb6nFoMwXTlH9nS/txAvPPWc3x1nPqXKdEmj5hn1FyzKdx4Ff/B4q0zYog0Fcz96dBj5oE2Kzik+LzM8xugVNuHL16kvxr1//Eg7sP4ovfvGLePihBzXczOyzd+9usKSct3wZOo8dw/jgINkfSLa1ql/94AP3YXB0HHXJuOatvnrLLcqKmIFd/bprsPrS1fj7//sZkY0GeZO7ezHrtNPR3dePeQsW6TrR0YfbcHJsFMhmUB2PScErnRrRAU/hClbiynilYmVBNuxUlqJhg8X4mYHXD9gzSeHjxjnXzEDBxVpZiWMDgwhXJjF3wWJQsnvVSaeiuXUGUhOT+Pk99+HVA4ew9rrr8NmbbtIB2VAVM7gtm9f6GB1NIRwiccDkyg4d7cA3vvktPLN+PVI8CENBzF+6BH91442YM38+urr7xOBj8iUokSxNx0aXFyRVvST1xozWRAoYHFjxsHqboLVWKIgffO82bFv3onpgf/2Bv8FZ578Wkcok2GFjn4Z9t+7Dh1AdBF78zaN44r5foZ9QfjyJwaERnHXBhVi3bStmL1mKM89/LQLRqO6DyBuFPCKBCqlkHXjlFXQcOiixijCDYYZqY3SkIS2KG5CQZQhjGRqFM/O1mUtVWPT/lcSgGEzaA0okpkB1xqS1BIqBlp9tWsTUmETMk8KXEUH8HLnvv0oxjbaVmj/2jjLGXzhORczpCvlA6UsSv7dEdnLzkQaXGhHIl9t83bwuFX6EodibdRUNkSnqDSeTWLpyJU4740wlVUePHUNTa4t6r9L3PtIuqI2BllXAkcPt2PPKK0Vj++6uY9rvVey7JSt1HpBk4nvemil27GO+zmIvWn18LqoIUtksqhoa9ZmcklPPOBMTJBoO9uNL//h5HDtyBHnOT8ajyNHYI1AQAkGxlqmEQy5U44K4pOKE8K3NlRahd9/HLJV9Iv0wsBRDOK+nE0ehGw2vidoo3opOfte+ahSU9ScHWq91XP4aykP2HxNoLVC7ayIdaIOOiWqwN87ki1yIT33mM1a9hiMYpa3c7DliDHOtEKWieQctLolI+LYIH5cBNEohJSWf3JZMrNJK+ItVNJXmnF2o0hIJuhh/R+Yr1pOyIIu8igwlb4KNCxpp5Fpjpap2lRLJgtqDLP6InHrkhG0R+rVzzxP55N9nxtNC+BhsiQwzUdQ9/OnLewv8Bu3QqtnILeTE+iMWXRGJom80hVxFCAfajyBH/Dudxn2/+CVe2bIF8eoajA8No23hQsyYPkOjK1zktMGjYXZjU5NMzVn+M7Nlo5uMLma07IPy/4mLM2g1NDRovu2VnbtsJCQ7qf6ZoE4bn3cHlOuAiCXpHUdK5AxVA0WbNs/gtPTNgm2Z+4+q2UllHcyuaftGogWhyOnTpmHtmqvw2U//Le788S/wT1/4gio2jj/Vt7Rg0aJFuk4vbd2K7NAgWufP1/thBkbCF6v7pcuXo23aNPzjP96kPu23v/1tQYi33HKLKi/OH7///R+QCcNXb/k6Xt21C4gl5A5BthyLbo4YELZkz0hkKI7CEOKmnJ3rMbOqlSVXgdqv5nTEwKpgGzBXHFrcRUKch2VGZ301IQGZSclmMtBz5jTMwBaOoqq2AWMTWcyevwgz587HtNnz8J3v3Y6Ovn5ctmYt3v/hD6OmpgqB7ISkIrkgK+mQQyZ1zEgKoWgEB4904Nbbf4BnXlyHrgHChjnMWrwYf/nud2H+osU4QLmzwUENiZOdWyRFhW32mGUiIcQoe8uUK3SONpo3RR41tTWor6sVGeq5hx7WGbH6mms179bQ1obxbE4IC0llnYcOIFkBbH/heTx5/33oPLAflQxW+QLOvfhivLBlK2J1dbhkzVWobWnVHuBGHKM7z/g4hnp6cGj3bnS3tyNH6zduoBxdQDLq82uLMjBWBDXozv4sH5sHEJNN7g0mNUoUnTC+h+O8U4kt0ZJwBTe7ft/N1RLhKYdICR37AKrA6PqlvqrzVZ5aI27W3Bibbs7Rzc76uWUHCBU9jTXv6pn9TsfWm8RzDUX8/tSh6vW23eyokpykrsfsefNw7vnnawyDvI3K6iolApRe7GMyKSKW8Qpol7lz+w5LsvJ5HOYkRDar+1xfW6vfY5XLKoLCAFzP/MegYRMHVmmKuEL3r2hMbZGh8QlUNzXjnAsvxLKTTsJJy5ahfedL+OI/fNaY8f198hTOjo0iwNGtsZRZ17lExwc5TwQTaiBR/RORhyzQeja0D16+H6gigNCwmwfmz7l2mHgRyuSZSU9dmTo48qfCrJv3L5Ie5VE4tZb+71W3DISylJv6+h3fw9Zi6bFLPBB7fKUaxQrGJwAW9ORyJO3qSbum7Jsm4rjg0kvx3e99X/PU9DwP1dSie3BQr4OmHT29vapkBcZKNatMYtKNLApJkf828yEzB+A+Yy+X94LjOvzMKlmv090ewcZqM9qMMu9f9P8h7jvA46zOrM+Mps+oSy6y5d5tbIwBF3oxnVBDCoQkhCRsSEKy2UASdlN3IT0hdZdsNllaAimAqaE3U2yDsY1tbONuq1l9NJqu+XPOvXf0WRhI2+cXjx8ZWRp983333vd9z3vec6JhCUsQoudaJNTrdJAdGVcyoOUZYzPiyP3ECRWhgDKfGFIcCdKxyhLaqigGNDiIlc8+B9/tq1aXquIJhNkL0vC6McClVmgvVVR42HP8h6zTKPVufVi3dh1W3H2vscQsGoN2ZqNU6qCsIpc6IVSydSm/xkYyGZx1o0ZJXSNP2GCQfn8ZdLS1K0PhAcJASz9AkiMIByqLl22X8YTVcLxlV/Izs3tWOnwqZkDfGDWbeU1zd6Vram34elpaUDVqlDYhmc8m0KQFd/OmUrhjwoSJGt34ype/jCuvuAwr7n0IV15xhfp8g4MpHL14sQIqiVGNDQ3YtW2n+keGLRcTkzCTz2Hx0iWS7GOVf9j8w3DqqafiX675BJ56bhVmzpiBRx99DE8/8wzWrt8g5uEHLr8cS5Ytw3veQwZ3UaMQU6ZOwc7tO9DR3i4GJDc8K1hC+2NHj0L7/r0I5DKUutJhX19TpfdQFY+iVMjI2k7BVfZf3FSOyWoWGzcKgyHhGN5DLlCK/IcjMQyxKisUceSxJ6AYCCHRMAovrl2H9Ztex8lnnIWvfuPflTnmcqayoC1UNkOyioF5SEqoro2jta1X37t+0yaNB3GBTp83Dx/9+FUYN2kiNu54Azv37sVrmzcjFCMTUQ0ZubrQgosatfU1NWYBZ9NoaGxAJBpGT1+PqhtDSAvghaefxctPPqX3ccJpp+Osc89FmPq5iTgCoYASFo4UJA8cwK7Nr2P1009j52sbUGVdkuYfdTRauruxq71Dtld+rnVKA8aigve5N6hp3L5nD7qtNR6fg+aXdRIa1R8yGYlYVFVVK9navWuXQQxE2CAfIK2NWiYcuUPAIyRvDjerp+s5Mw/JCrXa3t7KwwXSkao+I49jtXxp+ebRSi5bkx2kdsSr8Qzf02pRh4oPQxRt0Hs3CYGbdSR8zorNaG/7MfewwzBj5iwj1k4CIhnYmjM1JDgHjzOZ2rVzJzZv3KQqga/a290p6J8tkJqqShFM2GLj82dCyjnsrp4u9HLtU3LVqgkZ6JoQehBBonH9SQwUiph/1FEaSexqb8ezDzyAXa+/jgP79xmlL0478DM9ZCXzZ03azdFf/jD30lZwb+Og87bmOjb515Gl/RkQClQegbGkHDdFYNjHTiXKhEdVan/FhxflYyJSoqkHg62c0owokJS/iF7YloSbaih3m52udtlIwCA0QhPKc7TmuceqqiVIEqyrlwf05Z/9LK6+5jPo6u1TayfNtWc9hZUcGShS64v3QSN9zu3LJYcaSrYKatZW0m5CE1j1b+Yrskh1e8vqV7tEic+GzGfTBHBOY5arYPelrPvIF6LqnUbhhk0zeF2mFWTaPGL9i08Ewc2JaBRvbN0qQxHfig0bSjTETfb0GikyEgfSafQPDiJbLGLH/v0IJhKoiETR1DwJVVU12LVrDx584GHpgFIfmYP/sUgEDZyT41hMhV/wMy+kprZOYy0cG6kd1Yg4D01uIDa1gyEcaOsQHMA7s337G8pmjYiFtcqzRAleWNGaM7vZUB4SpqPnybwEI1lJNCrj0Gx7/z5EGxrEVCPTl4pU7AlOmTwJFf4StrzwAqonTBBLjOSLL1//r7jk4gvwja/fgN/ecYcOyq9//Wt4buVzeP6FF9D+xjbExzUpqA929KJxbJMgsZq6WtmAZQt5ZewMspkDHWiaPVtVyNFHHYXZs2ajvq4Opy1fjjFj6/Df/3snXli1Cg///nc45YILcPTRR6sv+K1vf9sSxPZg3Ngm7N2zRwbjhGKo08uKK5PsQyHZrb66b6iAGvZZB/pRGQ2r0mKAZUXLWGAqIrOhHYlANQ4b/RxrKPkR9odkhl0R4OhBCEOBMBKjRiPeOAqNk6bg1c1bsPmNnTj5tDPwxev/Tc/QF6LwRlqLjMgEgzUXOeFYBt29+1pw2x13CC7UjCEJZE3jcMJJJyEYjaAnPaB1RpedUqACXf39qKyuweDAIGjBlUkaZjV7yxzmr62vlcBGrpDVQTt+/DiMbRyFB+9ZgbXPPS9W2tJlx+Cyyz+AHM0AShQbzylJIsSd7OpBT2sbHl1xP/ZveR2RDCH4FKbPnYfuwTR6s1lc+pGPouCvQN9gGvtbWo3gBpWo+pOaN+/t6NCIAu8b4SOx3VndhUJCZiZMmKBWyqiGRqxfvx7r162TFyqTTSZ1kn4jyUMa3d6KYdisYiTxxMsE9f7dPE+PP61tmbiK9Z3OYMKS3kDrDmJXVZsAzups+Do1GsZ+Ke0Zi7ScM5rLMsmWF6h8g3TQynYsEFSgnTmL+6Cg9hH3cI6HlIVXNVsaMEQUKpO9tn6DYNQYn1lPN/p6uvR7+P9M7onSSMaVbFBCdsW85tp5j/n6HClh0pOIVyGTzSMQjqIvNYgs21STJ+OC974XD6xYga6duzTamOzrQYkzrFmyfo2JyRBlTnVwuklNczeH78Q7B9p3vP8WkeC9Yk9ZgdZ6xLoeohlLtKgVg61Fo0yg/euq2ZGBtlgymusKGrZlR3TBcVds5DLFi1TehhFFzVXrXzyCGtaIXRaYLN60dUuINDQiOwR85trr8K4LLxL/YYgID9+XZ+SsPJpmg6vjHWie3s5Im4Bs3reb/Xbvy617J7ThjNcPtZ/4CtRsH9lm9BLcpAcggwpqyw8zlJXMiu5ALQajnSxnOZob8Gyw8+ntrW145umn4bvu5l+Wdmx7A3t20p6Ng+JZjZ/IaoozsT4fmqdNw+jmZjSNn4hINIGOjk4898xKlFhFJaJY/8oaHYajGxsUaKOhkBHFDwZNCcXeGsXBSWUPhxCIRFTZku1JmzBSo5l57N27B20trSI28GLZhyMZwNw0EhCsopG94Qy0PCgEuzv6vOBgc/DxzXNmijeE/TBuZmYlMvTuaDcEot5uTF0wH9u3bcPYMWPw5BNPiGB03eevxb233YaqP8/3fvhDH8I1n7kGmzZtxAc/9CF0dXepUu/v7YevANTV1glidDOCLisOjx2LxtGjFNT729oQb2zEb+/4jW78PXffgx/95CeYPnsm3tixCw899BB+8tOfotjRgfd96lNlGbJHHnlEG4D2XvwsiEKN/zSGBHFl1FfnIURDiGwqKbIUB+lZcRBO1oygDbauh60REFa0UUoFZlAx5EMiHEM4QKYvA3AIFdE4CjysRo1GrHE0Nm7fhZY9ezF3yTH46Mf/CX6yxv1FdHR36VCjtOVgKq3qhuQ3/uFY15at21CyYvTsw3D+bWzTuHK2SkLIQCYrAlF/agBHHHUUcpk8aiqr0NfZjQOtbSJ/kVkar0ygrr4W/oAPsURMM2qzZ87Ebb/6X7y+ao0mO49YdCQ+/k9Xoae/F5V1NXpNQtb1tTXobetAcKiEm3/0U+zetBH+VI+qsvGTp6BEqDccxsc/fQ0G8gUF/63b3tDhEvT5kOrtw/4dO9DV3gZf0UhTcp8wYHAzEublWq7jwHt1taBNPnvOh9P/WI4e7CtnTHaszX9oPffhyskRmA5R2epLbxFoD1n9HuLU9wZa1WiHqLCd1oL7ce41uXfxdxfonTxsbsB9x/EHo79MdIyG734JRUyaMkX3iQmoZs55DypMFSyiC8lLoTDa29rAM4lEMa7hVH8f+rq7UCrmNerGapPJfFVllQhnfB0+AwbaaCJutI9z5lxhqzuVySIYjiFFNMjvQ+TPUpznv+c9+PlPfgL/YAZ+VrAkvpAHQVIU2y909qKdnkeZyb3/4WrWVLWeHOSd4uqb/l1Fgg1jDHiSJLUesQ52ViLEN8IK07K8jXb4Xw8ajwy0spyUQboJrnpHiqeGJDps+/fmQDvsO2vegVdEyAVaIzMbQol/fD5c/S/XYmzzBPTTXpIs32iYE4RlmUsvtO6C5siK1lWt5QLL6im77/MGZ29S6l7brHOT9Bt+gxsFtYmULdZcWqWEhgmBxzym3MqxqAMXvFjwwZAxrLcVMgVpOjs64Ks8/KgSD28Z4ZJezqY1Ze7icf2ZNHsW5i1ahEnTZyJWVSO/zY6OLjz/3PMY7O/DnCnNeOJPDwm+i9P/j6Lq1tmCmLcyXDv+kmfPi1R1D+2fGS69Qil0QRELUaGZaVAMQHO0Bi7m0zcQiivtbTapHpjV6rS5JgNtGVpQSe8XXOcgtXxPD8bPnIGe7k7EIyEF4oULF+LHN/1IldOyJUvQse0NNEyciJv/62YsWbwYwVAFR75wyulnYd369ZJQq66sRjqZxtw5c/HuSy5BX7IfTc3jsX3nDjzz3HPYsPE1PdB+9n/6+3HceedJQYTQ8Ssvv4Jvfu2rqhRXrXkRGzduUT+G5gw//ulPJORBF6SXXnpJ/QM+vN7uHhzYshWRUaMMpO4vob+jRdBxiBJ/oaCycGoic76Xn5WdO+jYwullJikDbcSwYn3MOitCCFWERJHn5iBbMMdNSM/amjrk/EE1/6fPnouly46TeEWoOo7egaS0QrkQuzq7y4kTK1qiFpx3o44yfy/JDuxdUteZe7C7y5ChOOfYQpP1gQGcsny52MtjGkdhoLsX619Ziz07d4p8RUippq5GSgmEhCn5Of+wefjNLbdh46o1UtpafNRRuOzyy9DR1Qnmq1093SJNEXXp7+rGwrnz8INvfQfbX30V0VJeJLPR48cjUl2DrM+Piy+9DF3JAclD7t2331T8Ph8y/Um07tmNvs5OiRswAPEgcb6vbIFwzfJZaSRjaEjjbAy4iVhc9zmVHCh7tbK/yPfj/RhZuXohYfd9Bx0ejkHsqWy8h+lB1e8hwoAXOvYGWjOuY1oOpp84/MPlA419rlxGM8YyRbffZAhUZn9SjYmjfiRG1tXXG5a02OWWDe3nrDmVx4yvLJMVJiUUkOHsbJw9tL4+2UVSRCIWCSnIcr2rh0vJvXBIKNJglgpdXFsJJaN8D6kBSvD55OgykMkhyd8ViWDJ8cfjkYcehC+dRQUPfI3C5SVvypE1P5N16okrWbXwrO1Rm6rWZCR6l39dUXnQU1AV5IhVnkBrxDY8fBLCk/ZcNXC2pXl7iHR/SZT3rg3pAA8ZwtLBimDWi9vjHe3Y8Oapmj/eQMtyxwmfaLzPiqlwf/De5wYzCPz5jCCJkpTNfLGk55Ut5ISWuDPcrUHnEcwzxPsWDXnbjZLZ+e0yr8H+Wtkemj8kMZnAfPDdMa9p2PMu0Ja5ERwVLVhPYqInei1T0Ln9aJJPrmEDd/O+chyRc7TUYuCeJ1Oe7UXK9/owfpq5BIt7869kiVXW1SJaU4NFy47B9MMOQ9OkyQjFEoJh+pMpPP74k9i7/Q3Mnz4Jjz6wwpqRF9BQVY2ezk4zW0n7IqsSxWyN0Aj7Xgy87N84lw32r5jtkwxjjNL9qtj4ZpyQgaGZuQVgLtk1xd1soSqEMrQxTFGgZGJ1VaVR/ZDXpU/ayns3vUYwHe961zn44fd/gE0bN+Ky971Pwu+7duzEBy67DDf8+3/gN7/5jRxXPnvN1fjRT/8TX/7yl9VbIgRYW1mDCy+4EN/93rdAlTEuPibd7d39eOqpp3DVhz+M3ZjJdAAAIABJREFUKXPmYMe2bVJ9WrRokdjLK1euxAfPvwCXXHWVPDMffewx/PgnP8GcuXOwe88e2ardddddWgiEmVv3t2hui9dFck5tTY36sZlkD0oZaukGNKrjpyD6UFFBl6Qpjve4DaBD18IuBsZlVVs0RBJWsUXOj1OSkYSoEDLwo4/G7ZXVqBvfjGNOPhWHLToa4ydORryyRn32puYx6CezujYKIm3ssbMqoceokoz+fsmZEU5kX5zWeoJsxDI0zkW0n2KwJimKme5RZISmM5jQNA6lXAEvPrcSG15dh5b9+1Ao5lXJ5i3sOOewuZgzZw4eXnEfNjz/AkKxOI5YuBBLly1Fa3srOnq6pJvKHjoTML7Pq6+6Crf/7y3YuGYNApmUxOEbxjYhGK9EW08P5h2xCJ39/SjaOTwGSFa0FHinaEWRc7FWHnHIMyagHq01sjAC8DT3oYSgaXBoL5BEIa/mgFTTnDi/y7K9n7UtnTOV55zwwmC8r94A7K1k3ynI6gAq92iH53nd7+XBI7jOVhzmwDIBWMGWSRz1ttW3MiIRZZKVlcQTM9xKZxL1MDrLBoHSXuEcO3vdmp23cDpVsHx+8RCYHLE11bZ/n2RHWdFyrpwjE1ROo3IPuREUkFdgsmxh/jzXUJCJomT6/EjlcuihRnI0gopYTME8mC8gm+xXz5c8CArDcNSHiAX3jwlqJrR652JNX+/g3t5fEuje9D1lJbsKnY/ka/Cz2LJE8ZjwSJ+9aKYxbFXL//97K1oGWk4WmCBkR7/K1C4bmcpG9rbQcf+u6GLXp7UZdP19E8wNIY5FVSAU0ZjUtAULNOpHZMEfCGFgcACVlRT2cYInjgQ43ApxWvXuvnnbJCKjUbDIGcSX2e8HixWN3B9leNlaO0ph3L6Hciyx5h68L9q/NuEs70k7M4+KkJI9l8BwLMi5UBFN5ax4Y0MjfPULl5Z6ushsLQk6ZSXFQMth/XBVJabMnYtoTS2GONQbDCOaqEIsVomnn34WG199BWeeeAyeefRh7N6xA8XBQYwf14S+zi7Bx+zTCiKzowhkldF+iFmO9CglnWik4kiOcGLrrBbZo+XFS9pPEMaw76MqVovPm6LNLkgXaCXKYMzEJX6gEQqIiCKFkUgE7du24fBjj8EPvvtNTJ40Af/18//ED77/fS2IWbNmYfLESfjZT3+C559biUsvuUS9m1e2bFHw/Py1n8eYsWOlGJRJpfHFL34RV1/9cby2aQu+8tWvYsmypbjyox9FTSKKh594SnAzoUQqRp144om487d34KVVa7D06CPx8GNP49L3vR/jJkyQpdOxxx6L733/+8ZU4MAB3HDDDdi0aRMuff/7sXvnLtx3yy0iFnABjm6oR9u+3cgO9BkHFoo7WH3UBNGFPOF3o19b7r3pzll9aPkOUuIsAF+hhHwmJ2/UWLwKpUAQqcIQ0jxA4wlE6xtx9oUX48Tlp2vGdjCd0wHKBIZIBO83Dy4aIVCEgYcmoW4iCQzkZBOSBMNEihujs6tTtotFvo/x42Q7xXlLHmtjGfT8FRg/tgm5gUG8uuZlvLJ6DTZv2oR0ZlAqL8yGucmWHX885syZjYdX3I8NzzytRIJs44mTJ2LP3r2CAdk3JxGLhA0aJtz4Hzfg/hX34fknn0Chr1tjHlQ+GwoE0TMwgNoxY5GhAlHcuPBw3fDAZe1JtrePcplO0J6B1hPsHHzmGIuEv1m1E5WQK4n1VHV9JjcDOzLAuiDpAu3IHpP7/7cKtCNf762CwDB0fHCgHQ6oJltXa0aWkGbG1+1HJnRivdsKwXyfCUGqymzhJcU2Kz+oUSGR8YhK0Gwkp3vDrzEZcQkLqwFCxxQbOdDWqj4qgyFJUewPE6YjOZPkwVhlXG0FIheE5tlbI5GFY2estnnesCeY5pxtLIaWjna1MErpLLJEnDSGaBA5BlrC4UymuI6HJRittKKnsmU4/HsqWvN8Cd8aMwqeveI+SIPAfHCiQM4+TNTYD+T/q/Xw1xGh3JooJ2BKdliVGba3a785NMPA5sNBb3gNunrezBO7s8X0LV1aYs4ZBVoqpRUKWHbccfjy17+B/gHC8xUYSA0gHCJHxLb6PG0SF1APxTUYvn6f5pAFXHuCrBdyZkxRUWZ7vI5f4ObAuS9VsNkKWKCfsijrlmRUYg4qVpzkp1So8iWEIsbD3VX6prUybH3JosgXmjhNoqBjR43G4qOPFoRaRVJQOqPsL8fq0udDN4kEhBdjlWhoHIOXXlyF115di/decDZ2bXsdTz30kCAXymdx7CHO7DVvhCC0mEiMoNalelr0oyyosiUUTaUZEpU0ikBXILqfFPIKshzzKZs9W9s3Aw0bmMlUueZGu0ds20y6QfxZBlfOUSaqqnTTefjzfd72v79GPpPE+99zCfbt26cgwCyYP3/brbfgnOWnYN7CI7Fn42uYMu8wrH9lNVatfRXnnnuuDgRWbgy0v/rVr3HR+WfjlQ2bcewRR2hu7zs33YRzzj0HY0c3YNbc+eb7w2GRZa644gr9fgbf7p4+3HzzL8SWvPueu0Ws4QzuBy7/AC648DysXPki+np78YPvfV9szFkzZmLPrt0KbI0N9di7a7uIIjwUqGjDg4+fyXiT2L3z9rQ9CR3wdr6MFW0owoVeQKkwpD+svUiGYtCheEWRTkS1dehO5zBz/uGYNnsuIvFKoRpU8smns1J7Ydad7O9Xtc3DKUkxjVJJcC8/+vr7RUzj8UrJRxkp8NCsqcHi447FGWefhTHjxom1TaSAA9+V0Th6Og5g387dCrSE0aUshiEFT6oLLT/zTBxxxCLc+qtfYe0LLxilqnAQCxceLp1lDqgTVqSwCg9kjg5cf/2/4vFHH8dDK+5FVcCv/l9VHa3/ikJxRo8bj3h1jSE6DRWR7E8a/e1sFpkkx6zYE2dvkWSekiB/rllWqTpoPKIoXEuE/Pl1QkjiQJDxTiUZrm/H7LSH6ltVoe4gGRlwTbg6+MMdUn9JsHXSpN7emFOgcsHW9LxMsubccuQ6RKcV9thkcm1Yyc5FygVabk/eH21TIlRsSdhKnd9LJx2S6bj/+frUTNeYDqDKnzAxK2dWtf09XSIpcS6cAdioh5m1RHZ4KBKSoQf3PEcrGIj7unv1OzX/S7MH1k+sXCngM0SCG52xUjpYWSUXM1mtIRG95LDEJN8GvPKYk91DRovoIFOBt0po3urrGqlmcShzgZB6zuWK1s4EqzdIBEcCPuRpGK6GM6f/a37nwdCx0crms3dGB/w7zypnD+jW48GEu4PXnKsGva/toFqN9ag94sPiY47BZR+8XMxzoQNyJ+L78MggWpU5JRiHIHqNbIsYTwVz4nsDbLnCZIHo7AltsHVBl3uSELF5ieE+rUkw7MtKPMa6Q3GWX2t5SOuUI4ypdF7jjDzbzT00I1pGJpaOQ0UThOumTi9RJKAyHkfzuGb1Bekgw0qjtbsbKT5s9pdIxaZSSZGtuzhefP4lbFi3FicduwThCh8e/P3vNGg8lM0hQvJTCcr6iZGLBSwrt4AyHGMg7ZdUXZbKTxWsoiyJgfqiJC3JK5Z+kiSOGFF1jfLwgGOPxyqoqN9TNlS2vQN7c9yiIfmJSjK8gbyeY485Bj+jg8u+/fjC5z6D1zdv1KHHKpI4e6anB9d95cv46JUfwTFLl2lUadnSpbj+S18S/r5gwQIRf4jHH2jvwA9/eBPOOudsbNu2DRdddJGCwa233YYzTj0JqXxRgfXZZ5/F5D+zHde9/DJOXL4cf/jD7/D5z38BiVglvvq16/HQw0/gio98BNmeHhxz+mno6u7G3Llz8cMf/lDXvWXLFnzh2uuwd/du9ft4XyY0j8PWzZvQ1dmhw6hAZi0DLJ1PolHZ2Ani9JovW39MgwcOIRDyyY0IBaLorALoPUrFixAqYnF0Eh6eMg37e3oRralDtLIaxZIfyWRKpLL9u3drgbHp71RseHJkeC2xqIFrqZiSNYdpsr9PhwnHr6rr61HZ2KjZuuVnnC75Oz57PgeO9BSJGPQPINnbh3WvvIqnnngSHZ0HNOyeLeYVmBceuRjHHXc8fvi972HHxg0ySGB/+t0XXyQSAlNRKnPtbWmR9R3lLa/57OewevUaPLhiBeqiEXS2tUrfmShK88xZmDprFkY1NSkR5Ibh8+SID4fP+7q65O7CUStZ1Ylcaza6qj1p0xq4SRVVsSj3JwZYp7ikjcd7Qra2lZN7q8PSG3gPGWydVqM9mNwcrbcieLuDWLCkZ7ynDJE5iNhyHAzj041OGHMOBlpCuV4RDc2dWtUjISckkhHFKhREWiJ8bPpixj5NGuB0tbLCNUw8qE0rkQ8x2dP6Heyd0peZ956kKFacnHnMZ+m4ElBFy+ScHA++JvkhWUpc5mj8TpW2ILJDRfSmBnVINs+ehQNdXSLdEc2jmEuRIxwpcjl8CFf4lfAZ9wAXaB331vrLMtCSoPk3zrGaRIiCCrDOTwY+ZltNjGOjPWiqStufdfPvrk/7V7ZoDxLxMX1UE2CMnCWdcgzyJ3TRBmADFB7MbPeuKSOmYhBE8+GY7MZSkT/L0SHuK7Z0unt6NPcqgxPpwRgyoTcxdKiHCWyH/t28bm9CcFASYa9kZOtlOKCai3XQ9PDvcJrxCvWGhCv5S15vSMgL14dkPynvSIGMChPMeQ8Ys6hUJQ1u9ndp8kGYf/YRC0p8gapEFepr6zRaIviCllGEc/jCFHGuZ8ZPMosPY5ua8ctf/grdnZ2YOmUiTjnpBHz/xhsVDClrlhtISSxceo924FpJvp6INe9maV0RRI4GyhwxcKqddjbL0f5FimJvl5BbLq8DLBqOWMKUkcdyFG7eOqni+H2oqa5S5cpqkAxh4387hCuv+Ag+/emP4ZZb7sQvf3Ez+roOaD6TD9RUGiX1Qq688qP43Of+GbNnzpAeMSUmH3zgAZExZs6cI8LGvHlzpWl81VVX4cZvfE0Hc0tru3q43/ve93SzOdN68Xvfj3Xr16F1927JkFU2NeHOO+/ERRdehPRgFtu378RTTz+Nqz95tXq/FD+YPmM6tmzdqh7n3XffjdmzZ4s6TtOFb95wo4LRqMZ6tLe1SHhB95UQO4U3aD7OrJ1WYlbUo7qS98MofmWKOVTHq6Urkyuk1aAPsJYV0axCMBbFSpj5+zmT6K9AniotNF/3kY9ptLr4WhwW12A5Kw+nkUuqu+2h05GEMAo1afn4uUBZcY5vbsakyVMwZlwzmidNktFAA2ecqXrFPi7tqFgvZAjPD6Jl737d6+eeX6mRECZr0UQ1lhx7okwY/njXnVi/do3GnBhov/Avn8MrL6+Rt+mG1zagp38Au/ftR7y2Fhe8+xKNFzx4333wsb1Bu7vKSh0AZNcfe+KJ6vVS/J69ZFWh/UlB48nebolfkDyojNU3pGs21Z6pgJiEGWiVspQh9da5dtm/UdVGCFBSgQHBpoIOPd7KI4Ol28Tez+5IY0JaPt48Smju4PDaJB7qwCqbbehFXJ9u2E5SsJk9RGVJaXuWuhb2WLm/beVRTgTMiWn6jNayr1wZWWKKuRZT1SsYB4NGWS5KlrJPojGUP61MxM0Egx8iRHHUh9BxZnAAAZJe+B/vve2Vc+9zWkHXymqFpBv6RodizCUVbENUoKpMCMVobz+AAsVVeLkSgjEsaq5yPicvLOx0i02v1kKK/4BA63qZ2neUGGRwscCIApCce6haZDxqNatpnZ4E4/+FHw61cAGNz4SKZWKQ23OagctVtCJNmsHWt/4NTnDDkeZGQMd6NhKXIdAXVEJu5G5ZyHJW3qjZHepDAdqD+EiExY4iuX8zYkbv/OHW30GIkURNzL4dRnRsdWshc/6byWWH52y9r2Hcy2wi4iwkrBuWvk8kwhJ8F150jrraITZxQ8Z+TD1UltWBANr7+1HXNA6JxkYEInEEI3HU1Y/C7+76vSoFzo6ed9678D+/+AX6Og6I6UphgBCxefjk42nMcAn4UZ2OFHYSFFjdcuaEi8pCMZ4g67SLeZlaBDzU6aJCeSxS4Es+Val8l+wBOmk7wrEUeGhqGouWnTsxbe5c9RBTf9Yx/dY3v4l3nXs6vv2tH8i099UXnkdAJs+GocYPBgRWahwxeurJp/CVL/8bbvvpT/Gxz/0LvnnDN/DEE0/j4nPOlWYqPXOZwZx40km49tprRYShJy8NEs4++2x8+9vfkuzk5Zdfjueeew4TJk8SnHnBhRfixhtvxHXXfQHz5szHtZ/7FH5/94P41Kc/jfrGBjRPmICVTzwumv+Ry5ZhzTPP4L1XXIGf3PRdJJNZHdg/+9nP8Ogjf8KO7VslIdm6fbtmlemxOqahAfv37EFlhEIcQ1LPCXNon9CUHC4o41dEMpM0qjp+uqhU2Dlq9lSCGseiDGHNmDEKuGDCFaYbDYXyCZOElG2H4vRhNVkf7xmVpljJ0ayBRBbCQ870PE44L2wsrprGNckhqLKyRi4mvAg6O0nvlH7IJMhxvrpQRGNNHQaSA3js8cfxh7v/KBiYM7Kxqloce+LpmDptBn5/12+w9qUXgGwKyGdw5cc+htUvPI+e7m50HuhCZU2tpEQ5snbaue8SvH/7rbchyn5hnnOWYRk91DY2YO78+RpBY/+Q0pAMnJrtHhxUD5+VOw9xKc2wopWCjRFQN9mvUVNyms38OQZarg9l4dQOt5q8xkrWkTFs88Opl3nODxdkvVm//i4xl+GM3wVp95kBzPsxsipmYHKqUHo9vh/N0xstcGX9YlwabV33dVcZOOP3N1XbjoFsYbdyoHWyhHZmnweVfkcgoGdPBjGPXZJI6urr1B5J9fdrJpyBdrCPQdeHLOfspbVsEgE+C4o3UCxeLix6rky6gho5i0bjmtdOMxGnAlxlpWzzevoGJIEKtU8KKGWygqfJpGargIn9/yV0bHSOTS+T+53VP3u0bK/x9/NruueWBKV5JevoI6KOE0x551hTDibeQGtUtQyJjR+aEtG8qAmyznbUvPzBIU3/Z5XPFCo9hCETOq2ohuw0mXSSyBYyOuUWDocCrdU9OMR7cHO1enkP9Ks1T0Yy//yFrO+RwVawc4Uhnbn1W654lWAMG3hYVov2b/n+MTZZmFnXY9+zicwmaXVf9c2cMqZkrOj4O423KBvXWdLwacDr8ynQpoZKiNfUoWFUE2rrGrF+3XqxyVL5HD74oQ/jqccew7o1a8qEnArCZyQYUGWKvU8eoKT7E8tmdUNYjX3bYNhAlVaoWabK0lQ16kU8iARbcRheup+UGDRC6+rlVcYloSX4KBZTJjx16lS88ewzmHfqqdaOL4c7f/NbZchf+cpX8MjDD2vkRGxcK7LPKoo3RkGgaSw2r1qF2++9B0cfeRTeeGMbpkyerIVy1cc+jof/eDcWLVum2/rys0/j+fXrcdisGVhw5NHYsW69LKDWrF4tTeQNGzbg9NNPx/EnnCBI7NFHH8X//OpXOP2M0zGQTKF1fzuamydg8eLFCoCxRBz7d+9CuJoVZ0luNBOnThMxivD1Zz59DaZPn25IGj7gzt/ejq997p8Rb6BDzQCGJP9lyDrxcEQLm5CooEtWpkMF9bVIUOBCy1FBiptN6euQJA/1nMhaDoXQPHWKkA1aIiboqFFVg0Qlxy6ouBRENBEz7MNiUfKcfNZM2qpYMSQqkcmmRWbjtSphsowBJijRWEKtCPbuuSZI/SSsR8Y5EQP2y3KptHq1/NrWbduw6pVXJDieLuQQr2nAyWecjynTZuKPv78Ta196XkEWg0m85/3vwernX0BXe4cO0rqGUQhXVkkZ6Pjlp2PG/AX471/8AoOU/2NiSfZpLodQLCpbPeoUcw2y/6dNxGpVTipGbk29WFboPPgcdGx1UVXN2uqScBz7/hoRYsVivXa5z8zhZm7IQRvYgwc6XeODMnELE+tw8EDHIwOqt4I59DlsrsHNCLrDzIRVc0iKeSxDePMKRgzGBGBJxRzESn1z785bkZij1x7Z1pKP2beIKIEKU93bg49/r66uQtPYscYMvZATdExXHVaclLmTESOV36x1n4hhild+reOhfFGkOoqomEA7hMGhAnyhMCJVVRjVNB6DxZLELfg7SB6UOh4DGPcez4QyddALGw+/j7+HDOW0kgkVa2DHx9nwSiPtl8ujv7/PeNVyXVnBCqFWtrKVmIaSoL8s0ry5ojXP4k1EKDe6ZGedNalwqEBrWEh2rRsSnKn63ZM2iSfHC6nsFg4FlEA7hxvN6b6DKYJZnx6mu1WH0nXzF7H1+DZv3xtAvXtACBSvlbrHIwKtxvPsCJXbd25yoxxkLVGMLTvtFbdn7fnm9kh5vY+pqigpu2bP02LN7DqwR8tKpjM1iFhdncgvY6bNwLjmycjlCtizay8qa+vQ2tuLD195Jdr378f9d98j6DLBipNaoRyLoD8m/fmYLfLibEWrTI7uFaxa7OC/7pvVKtabt31dbURmWHLyocYxPSxp2p5DOEJdUKOVzE3N66CUH6X5WI0Qprj9tts0DsMe68MPPigjagYuVmCVNA+mLRbZsAxQrGQCAX3tsMMOw2233orG2oQQgJv/+9f40ieuFvTLDKCGxvDFPLZsXI+2zh7d7OuuvRZf+sIXMXv6ZOzZb2BkqgMRluSYy/atW7DgyCNx+2/uQCUZ3JEwfv2r2/H5f/onjJ4xXWQOqhhVRMIiaUTr6jBv3jw01Nfj6aeexmBfH8485xxcf/316kOxrzqmoQYf/tAVeGXVKrTu24v6yioxZA+0tiizJwLAe8g+eFdXtx3yt24WNFTgndYgvIWnVCkZWKWfxtxMuimJFjAWVRV++sMaGJRwkBH6NwLc3DyE9EhEYfUqXVAebraPwww5z9k5blAapHMOjRl1sEJsYlNMMajlVTXWV1aDrHgGWjpx0GaP15IbGkLz1Fk45tRzMGXGbNx7zx8UaCt8RRQH+3HJ+e/Cq6tWId2XlKtHRZAjHXH1mo845ji86z3vwc0334yeffvAmm9gcNCQHph0sOdsYWMeHAqa9lBxRCdtLM7OxWJ2ZMXAXNrYbmTDsualTWz7Xfw5932CZMtusMPHgDfoOl1j96/e6lV/L/fHrL6vh32p4+4QhBJ3WJR7UFbchd9r2JemGpdZh+2xK7FwxBC5yZjDhfv7TdWs50Rz1+u9ljIEzltFAh7vA0lwxYISF1VRfp8mETjiw+DC3myyu1PjN6VcXjO1fG7knPIgZ1LOn+f6EbzIhL0whCBbHeyvRWISRBlkxUbXqngc4yZPRUW8Sr1akiVZQVJPXIGWhBdyF+SoYwLHP3q8x2oswR+k16npx1ILvr6xUckk9b/V8rJVrPOmdS5dLBJc+D90InXwVw8ZaK2WtUsM3XNy1FJJqpoF8yZNZDfCpr1h2eYMXqrklIDxGbDdxxZihSB/ohEyBZQRinle3hntke/D26N1/+auVWuU6+cvCLSHuj+C56Vu5alc7ciPq8YdmuoSzXLF68b7ijmzgzVrPjw+qfXiHb0bk0CJsp48Sw3+zd4b5B3KQNs1mBEztCKWwHEnn4qmcROxdu16rH3lVQyRlRoK4dwLL5T84q3/8z8cnEWC7NJcRlkne7RlFQ0eMrz90vXkwUpKNKsculgwtykp0ArRJ/yjhrLZiLqZPAetoDQPdRoBVNVUqmIi/Z+VEQlHO3bswMSJE1FfX4f77vxfPPTkC/jsZz+rKpBBobe7W4IJ7Ed3HejURuJ7d4bZpPfXNDagd99eHH7ssapqH3zgfuzbtBnxhkak2tqASBThWASReAQ/+9lPccrJJ4upODCQFrRbHQ3iW9+9CV//whcQrKkWHJvu68OYyXSqyGHS5MmYMnkatmzehtdeXY/K2lpVUINtrQiNGYNcJo3aUaNETKBOMudue/bvR83YseoVltJpfOKz1+AjH7oc48aOFryW7OnB2aefho6W/SKl8bBgFe4OSEpPUvWLc4fsR6eZqHCkgYepxld86u1yJEg2UoTiKHmnZ2N1bHnIaubW0CW1kXx2fpTws8zkTeUjLWk78K2ATBjTavNq79LOqsL4hbLSzhdzKEr9i6gFmaUVqIzSqmxQ64Cs8aRg4xJ8oSAWLDkWE+YchYnTZ+Keu3+Hl1c+BZ9/CKWBPpxzxmnYun49Ut19KOZ4gPsQjFehbWAAUw6bj0v/7Fl7yy23oH37ToRpkZVJG3KTBXuILHhHFxT8LEV0uJ/j1wgQD0mXdbsg6w2MTsTckYC8cBjNrB3ZZGQwGnk4vCnIMngTeXB9MSsGcXDPaQTcdxB7Zhgec7Klbq+6Wlta4UoITLBhdWV0iU0tLujZW2Hbi3ZMzkP9m6oRu05UkSjRNpUF0TQefIGw6d02jR2jQ7q/pxup3h6p0eXoupPLSf2shj3dUkFEqFzBVLTBoB8VNEMulqR0RnyfTHrO0TLQUgieqmYTZsxConEMWto6xNwniZAiFaweK4hgcIRMvbn/G8GKckVLu0PNZQJV9XUYNXqMFMf6+vq1T8X+LhR03hEO1ziVZnzNXvl7KlqJ2Vgij4E6DZFJIyzW+9ZMKbxFoHWOQi7IHISwlEQwo7hIJFghglmQv48JguZUKV5kJByGk7+D/662gIcDMLz3jKkMe/Bv16N9q0TTQb1EUsomGW5dekxsFBMtKcqNSXoT1SL7zDa50LXafWJ3yzBSNaUhXGLGx3k69UvojcobzaoxGEJnKoWcPyBt3ZOWn4FRo5vw8svrsP7VDchxo1dX4bAjFuL4Zcvwi5/9TJuANm7cEMw6eTPYmxIEIqjNBFL25Qhf+koB48fIjcaDgsHWBlpjk2ScGIx9ETeQVTfmwhwqItXZjolzZkv4mQQhHjKEfzmP+p1vfwu/u+su3HH77TJkJ7GIYhSsGJPd3QjG4nrKZNzxEOTiShGGjkQUIMg2ZjW4b+sWLe5obR3S+/YDVVUYO3qMyERB66dnAAAgAElEQVR9A32q/r7x1a/h4gsvQnUigmx2CDf98Ie48atfk7Yz50cFgZBsVeFH5dgxhoQQDKO/l+MwRRTYc4rHUddQr/lQknDYW2WgpeoUYfF777kHvR0HMGvePDGet2zejOxgP/75mk9j5rRpOOfMM1AZDmDxUYvR2dKivlOG8oNuDtnvRypFk/KQYGxuHooy8PBkoDWKUhUanSCAz0qUEK16L7Y/EvAZQ25+FvmMlacdreLXnTiD8011gVZBhr/P457B9I7KKlwL7NszmyoMcZzLzAqyKkFhSCorGoD3+5FkP40BOuDHjIVHY8EJZ2Lc1Bm4997fY9WTj8JXUUIp1YfTTzoBe7duw8ABzogDfcm0ksV0IIi65gm49GMfB+UtN69eo/XKIKJgWyxKXShMJyshG1Qt8kC7Nns2VRn5DE5HxYo42MzeVAGGiSw6iYcH4CU7hUN0GHlzsHrbA8LTw3UVrTuQCDV7CUgjIecRNU551twFT8M6NmpHCqQSijcZuxIrj464ee2DGaGqipWUHHxgludyPReg1yfyTrEKJnXBgOzUeD5E4vSwHsCkiRNQRSSmvU1KdBTIYMLKmdKQr4SaaEjrnHrWnGkUYZ5kKAZymyHSKIPM0HRhCAWafhAWDIUwdd58RGobsa+tXe49hcygKmbC1AwGrG5NRWuVmOy1Hwyj/u0SjELsePZRxMeiBCRp1dTXiyWdyZIoZ4xbGGT5nkXC04w62dJ/f0WrMaYyecdwBXgthlfDitP61b5NoNXztoFWveZysCHbOKtKlrKwqmbZRirmbfJSQlaV/HCo9O41voxLTk2VfHAv1fiRO8RhZFp66P/37is+R/JWyprSziXLrmsHi7vqdpgs6F7bpOWODFlGj93P20pXR8HkxkjJifMTDmTumueNJuMzGJQkXW86i9ETJmHO/MORqKzB/pZ27N/bIgsyxKNI1FTjg5deil/8/GfoaW9XJshDm5JmPLK16HlTbNXKA5OZBAk1jAF8sxLS5obDECjVyKXNipZQriA9ayDgDbR87Uw2ZQyaaYPV3o6ZCxbgrLPOwvve9z7ct+JeEaAYLCnx2NvbqwqPUDMFyUkIyqaNUhQXFW94rq8XsdGjRLqYOW+ejICXLV2Cndu3K2l44bmVKCQH1OeR/WjQj8Pmz8POHTs1WsOMkxUnlw49dglft7e2SoyB0G3rtq3w19Zi/IRm7N/fitGjxilzld4ryQJx2q1Bh35zczO2/tn9Ydr06RoRuummm9C+ezdiNTU6yGqrqySKsfHl1Zg2YwbeeHUtjlyyGA/ffx9OPfEEbHj1VUnLkRlaW1ujyomBO8X+FlnJVhSfQCFhOGWaUsQxaj8MfBUhktXsqcmAarTh1APTAmLlYUdbVMVYiUxz2NqNUfbvNAHHbcpAqQJ+Kn4OsZphdssf5kwf/WaN5RRHe0jSY+JBKTeSmAKxqHRSJx92BGYsOwXjZ8zGfffdjZcefxj+kA9DA304/YTj0LV3H/a/sQORYASdXX3I+0MSN0dlJS74wOV4/fXX8crTz4C6QVwftGtj37+qpkYKVLS28wZaHQJ28xjFJCYPnJczG0/Ii7VqYzXMZ0rLRIPemP6sq/Ccmo2gY1YFh2AM81Bw4wnegOk9LFjJMet2B5ILhI44cijBi+GfNxWtg7tNpm7PPTsLbH0oyvC5Xs8SRVxm7604dGR6oDwXjHXjbJB2BybdmVgvMImiVjFVogZJqOPoTiKOvq5OTJ0xHXXV1XKqYn+W67S/u0u92SCKSKjtXxTknGfWY6FjVclFEqJIxGESF9ChzvYB+SelQAAzFiyEL1GLlvYO9Pd2q/rKMTGlBaWUmMzs9P+VqYCraBloxTzmGtIZYIRS+DUzcUFJQBNoSTbUPK1VrhL/4e/o0TLQljWOraITHyGrWWOt6Obu37qiHQ605oxX/1PJN1Wt8qpm46GAqllfPifVLamKVfiV/LifcevJ2zoZbmcM7x1X1br+7duF2EPtm+H1z3apZUDbNa09XM4VzP4oB1o75mQOPktzIhnRfr/Zw1bgxZ4V7tp8U8Yk1KMlNEu3FGatVLzIc1+whxYIYHAImLNwEcZNmoqSL4iOA93YuXMP2jq7MG7mNNnC/fM11+C/f/5zmWKn+/tMZUTmsRrLxbIdkUZBRGM3lWwhN4RQOCoIk4GVhz/ZgUL4hd/7jfUaq64SRwrsXKjNmsLRkHSHW1taNTLyias/ieXLl+NLX7oejz32mGY5WbHywOSoQE9Xl1Gb4sIVyYAHvSlLaEJN0QXO9PGg5bxmoroKZ559lhjWj9x3nwhBuXQWue4eBCrjGCpSvDwiyLqXPrsDKZFfZFqeqFSPkn08VpEMnnzIKRpL03mEVH4iCIWiqnBqwbYf6NB4D2FwDvOzGqY1H3+OkHhna5t6lRPGN6tvdcetv5Zrz6LDF2DG1Cmy+Xpp5bM4+7RTsXH9OulP93R3aQGk0zkkEjGRrjjgn6QISaEgwlqERCX2r8T6LUqxhXAvXXKGD2DK7tlqhxk4X5NoSMCKh/CZ2QDMni0Pf9573gtJLrI64PMXxCK8GLESpSI5R2ieteKOLBHZoy2hpjIuyD81mEMkEZXWciqXV1VyxPGnKNA2z5yNBx9YgRcfeRAIlYCBPpx83DHobWnBzs2vo766Tj9fDIRR1zwR/cUhnHTOOWhpa8MzD/8JgVJJ7Nb9+/ejlMmgsqFeBLtYPFaWSDSScrayY+Uu4/kKFAtmTMV7IKgNIuitqHlwVsZcczxYDDw3PJeYzxUNS9aSPHRIjVDj8faFRh4qslazrFEGQd5r/m5TcQ9XCiPhNxPwLbGpLPZip3L0HA17mm9OKIX2nQ389lDyQtYugfDCeOryuqCsKtlWv06cfQhm5ImSnIW89okMwEtDUnnqaW3BpNmz0VBfi5Y9u+XJzKqIvsCEUil/Eq8g0aak4KxRFGfZZ3u0JP7RM5bauhl6G8fiGOB69PkwY/7hCNY0oKWjUz1aVrAM5kUiUDbpJEFKhCd74B6cR1gi29t64b19pcUzSHOYLDTIc2CiFjBSjCxApEPOBMUKVXCPSv+d/T4+P1XcfzsZikRIiWHYbNEVRU5IwyAyBjp+0wfPY8NHH87Q5EPrEjhu7IICbTQctOS1nNGSFmOaDk4mmJf16m3C6fYarVSdmpP2hncUR1X029/fctAewVcwySVbVIZbMgxJ2z2uB20kSMu91oPG2MyaM+Q9LynMSAM7V6FyEjN5XGWJYzOcex3K5tVrZQDY29oKP9mm1TUYKAwh6w/g6ONORDhWiT372rB3X5vUoxonTURXXy+u+ODl2Lx+PVY++aRmRWkITdiJ2ZcZneUCYt/VONJrDk1dcLbGnQg1MyJjGGxaslSaMZAuH6ggaPb4rAcgvy+ZGTRKVq1teO7VddJifvcl70FPZxfiVdXDfoZuo9smvBik2kxD8FNSr+RDmE+N6j/pQVVYvkgI+ZAfx512KgaLBby6YYMq60Imj6HuXlSEQ6jIZ1DMpmW9x8qT4ukdHR3YQfut3l69fv2ECTjn3HehecJEbNm21UjGxRPYt3cPFh91BPbv3Ys/PfQnsar5On39SUGpHGPhADtHqHgI9ff1ob+nT8+Jg/WhSBi/+c3tOH7ZAhx+2NGor66SbeH6Natw7hmn45VVL6nvRJeVCoq5WvjFjU45hiAXI6tHI1tpXTrsfBwZqRrvEEpoKfWSv6RsHK2wTGBwM25sQ2jUyn6Ng+luRo9tAAUB/i6uBa5TMcnJADSD+y5oGV9H40DEn+diJpmFUgXhRLXEUw4/5iSMnn04Rk+YjOdXPo2Vjz4EDKWB3k4sO+FYZHp70L53r6Ql03SJqqqFP5YAIjGceu65yOaLePC++0Xe4gYma1puUZwPFcnLcBYc0UN9al6rkkCr52rtsbhhy2MSHlq/Oxi8RBTuSzdGEY8lDAStioyEQbNXxDgnmdD6tTo4mL/HwcTGx5T7xwRup9rkqm7DcDZ+zK6adqQ0JQIMIkQbOKpkR5JMZczeu6mizHiL6YPpXPOKn5jvLJ90akF5zj0bhuxXRgKu5ssKjiTk2GdvetyWoALIEpGExv4+WnGGUBmJin2c6utDRS6HMZVx+Ars7Rt/ZTNiMiz0T0JUKBQBw1GuBNnksU9LtC5cXYcphy3Ezt3UUU4qELD1VcplFGgpksEgx3NsuJNokH5KPyoBfftz/m3/1UHzPAfz1qjeF48jUlklpCRL6Jj3lMmr+rM5O9pj5BcdpP2Xjrcc6mLIWXm7DxYBBycXw99th76sBzhBA+rXaz7MrsWiEnvO0pNBTvIpn3VVIqG2AIMtlfVYjFHIxM3Ispo2CeMQInR8s31a43hlkCPuBybvVLcj8sR9QnIspyvK5gCujWFFRxzK4/aDUXHjrTXtL74GGeuutWMFKG3CafW5bf+aZyZNTfLgqKT5eRpZyNFKbS8jA8xERntm0vjqEgktEWYXqUGE6XQfCqFvYAD+aBRpFgjFITQ0T8LCJcvgDyewd387tr6xE/Vjm7Cro0Ob+fwLzkfY78fvbr8dsWAAebrliM1sF6Pt86mi5YHOTIH9PpIVeMu1K4dp7i7z5/ZRr4AHtvpcnFcki1WCxojWVEuI/o9336sK5ROf/DSyPX1onDIVB9rapfjjmJTq+dlqib1FBWwOpZNYkS0gXCiigmofzHiHCigEgHw0gKWnnoxx06Zi55496OroQu+BbqR7B5An/T7LMZRBHY6VVVV6byQcaVSBLkixuCrQeQsWyKeU/Y8xTU0iPFDRKREJYtOGDXjogYdMoK2u1uA+5f+oZBSOx1FVW6MKtK+3H5mBFHIDVHzyo5BK4cc3/xxnnnEapk2ahDnTpuJAyz607t6Kk487CZs3rDO6rRp5GK6kjLuK4VGaPoTphZhmv91WNqV1UCKDrbJAe5ga0ozL8017QAHRavnydzBjNZnycA/S9Sy16CkuYPc5HVYUWuWPanuD8gXlWEyFDuR0vggCecFYFQbzDLQnYvbSE9EwrhlPPf4Inn30QYACHH1dWHrcUuRTSfWqSaYaTGelakW+Qd4fwBnnnY/ahkbcc/cKJXAknTCI9XR1av5XjPZwWAo2ZvSM42g+EQD5mdWs1ihl5DxD8w7udfAoX2P4llqqhGfuVaiGFZAXH4FJEYl5Tj6Uc+h2ttEdqAaFZQ+dbFqKshv4T2M6lvXMa+NG5950uquuynUHFQ8IHgwu0PLJOwja6euqmrZtNFc5OWqUt9Ap989sr9FV0COh5IODk+TkTcAS4922JfjC1uu0blSDkrKu7gNKuki0pANTOpmEP59HI9XHMhmR6IQYcJ1Li5mQsUnmOJvKBInBLMdAy2TbBtqpcxdi194WpJJ90rDmHHopn4Wfwg3UW7cVo3vvw7Wjtxf5t0VbvmZA28OnCnuIyWdlpQ205AfkUCL5iX1Irg0q5FF+Ub7chtVLotbfE2jd836rdzByPGvk95mZa3sv/G79kEhJ/WLTQ2ZrL1GVsKJBlNgNIpfPaQY1YJ+7lxAob161ZajAxETROFyZtW0cd3TOsHdtTVH47yYQD6lH7xSfZGXpWPV25rcMJ1u0RnPtNtC6veESW+/9cQG4fA/4foN+FBiPWB1zHt4S1xSvmBS7wahRdSE2k1BNrdG8caugxmg2X0CGizWRgC8ax4WXfQCnnHUuQtEqPP/Sanzt6/8hpaACM5hgQIblxy9dipu+821URSJIc97NGgGoGHL8CPWwjJIQ+yZ+ztHqgDXT8uVK10Jp6iW6noRiq1GkEVMuGMSBjgP44X//ElOnT8e73/M+KatwFq2zuwcTJk2RJq7gEA12kzVZ0CEqI998DoP9vbSSgZ8QRTqHUN4QgwiZZgmbVkaRGNWAo45ZJh3nztYOrF+zFsgWxLCOVZBZlxbMqyxMCgTUdQ5qFpPVKzdMhI4tHETPUxszqnvQ19GOmsY6DCaTyPUlZdVGqJWjQHxvHPWh0whN5FnRDvQzwzb6rGMaRqHljTfw7Z/9COecfSbmTJmMyZMmItndhZadW7D8pFOwaf2rEmS3xayCqjOKNrfbKP24AOt6kMJU5Mk47FxRRmnUBjMVbLnKdW4uTm7NQpcK3hUVQhW4SJkxMqi42VD2Yisq3FC8DbLCjk2g5aJloFWWyWqkUESac5fhOAayBQXapWddIKLeow/fj2cfuo+q/4KOFy9eBF8ui7a9e5CheUEJCMUr0ZfNYyBXwElnnoU58xfgt3fcqX4w568r4wnJMbJfS+iY4yXa8DbQkkNAkiA/O6ca9co8Kf/wPTTbUWvPM9Q+khGsHq27b3a8SEiBqj1DpPKSQHhwlF9Pkc7Z0w1XtPq9DoIjImGJWAq+VqCArylpUwYdisnY0SR3veqnWtWhkYG2XNXaN35Qj9Yj16fbIvj54OPZA2irIlG1b/v+8pfme1Tvy4fR48YqgLa1t0jjl4GWI24Z8iTyBdTFY0inkoKeaTnI5I/vi+s1wj5ngaYZIbn3FAjpUxiDSQl1tlnRzl2IlrYDUp8it4SkRE5MMNByvGdkoH2r6u5vCbU6nAV3+5HlXmSvvaoSseoaPVfOf1OG1AVaJgDDgdb2Dv/OQOuQjre6fgcpv9W/qxfOR2zR43JrRI48hlk8feZ0hMIWBlf/1iRFDEws8Lj+eHaagGd7nHbmnJ7WgQr65ZoxMtdG4d+lNc49Ys0uFCzZsuQ5Y9cek2j1mi1b3u0llxC7CtYlmbp+2yLh3x2qxL/LfcvOw/P/tX/YS7PKXYyj+WxG89fkBxD1i5MVz7N2dH2sRLiMYxRhjvbk8sbnsSKAroEBsY4TDY340jf+HSedfjZqG8dg3YbNeN/7LzOkmoZ6FH3A1IkT8d6LLsb3bvwPZYYkExhijamY7CClkesT087AxP6ACbTD6lASj7V/fIJHdaOs9Jiravm55K9AMlvADd/+Dn59661Yt2EDDj/yKISjcREKWjs6JK1HeFNBRVUCNSppDJ1FIZ9FR9t+wZel5CCKfUn4B7Oi9ufzWeTImKuvkegCre4aG0chn0pj48vrECr5tUnSqV71S0Smok5rIKiecZ4ONvSzjFBNiRqZURMsslnrWjQE+coxM6WNWDgirWmSlXpogFBdLYJHKpvRe+HP898SkahEHGZPm4mXX16DH//8RzjttFOxaMF89a/i4RDWrVmFC84+C6+selEjVlS5cQuvTARQRWpZezZxKZ+Irq+mYs4QgFwwLn+2pAE9X89BWq5kdKhT6SYkCTwu0Cg1Z/0GElPmSeilSCETAc3litZBagy0qsb57CiuwSSDPdFgFMl0DguOORHHn/9uVI8ajT/dfy+ef+h+gMlRNoUj589FxAds2fiaZn4DhKAiUXSlMxjI5rFgyVIsPeY43H7bHdrotGikL3I6NSCNXaqOueemQMiqUyxt81la3Y4c5bJWJ14ugYfhuVaXQXszYoOylPEeMzvq9olV+5Fwi8cmT70f9r7t6/MacnnTQ5Odq8y6h6FcsTJllWiu1RwmRglIBxXhSKI6nkBb7gdb9EeH24iKtvy85RxI4RQLo1o1LB0s9muE5d4u0PKgMmTHIQVbBlpZ7ikR95cDbWvbfh1idKWi2xJlXnmg1VZVYSCVlNBJOBrWMSPFOPIQJEOa00y32hI8c4IBZHk4B0ygnbHgKHT1UF6zW4YRZB6T58CgRoU79kYN7/bgbOEv64q+ffjlXQsKyfEhy+cXDCJUU41YdW0ZOqaMKljVstjIUZo0bytaR1M6eP/9LQH/7/kZ01v1pk4mFbEpouRWFx25SAFRz4gCLnRr4rNiYKSCg0V4hNKQGS6DCpOAEbrmmeH2iguU2ksK5kSBhhNaBn5eDdc21yYlH503tJMKNXWE4ScQAXHFh5es6O4Jfw8nPvhvzgnI6B1TC5vFlVES4wLjs6JaIBE0rhs9X2uQ4Wuoi5fIlI0wQPAQpE5xMIh4VRVS+Tz2d3Vj4sxZuOEHP8DcwxchHK9GZ3cfPnH1p9CTSqE7k0ZyMIWm0aNx6SXvxi2//B+0792jwM1AowpUPbmAmJcM4IZhbPpy/lBE2aYelj3QdGpYhqYIMladhZtIKkZ2HINwkD+awBFHL8Gu3XukmcvRHMKuJBUMUdDZzu1SKs9IipleGMcBhop5dHa0ivyQ6exBsrUD6QNdKFLJx/aBufsrGxskiEEnEGrvpnv64c8PIdPXh0AsKNEMB2eIASpqfhap/qSCJIlerOyYoTJYSkJNji9BVFVXSjOag/sU1Sjmi/pZMjAzhRzyDEgU0aDVVCaDmnil4KR5M2dj7dpXcON3v4lz33UmFh2+UPe7Oh7D6hdW4sJzzsba1avEzlS/0/VY7UygNzM0hclwf60cjFlRqtpyVa+Bix0Uz2SOilIOSvQyZE3FawIDCWF8TVaIIkDksiYzDFUgV6TxM3+9p1ev1+TiLYo1rUArMRMgzRG8irCENBYedxKWnH0ealnR3n8fXvjTg+rXhQo5zJs6CbXxGNa8tArxyjhCNA0YKqEvl0chEMSE6TNwymmn4+7f3y3Rf36wb58gSYzP1fauBO2qzWEqWXE8NcJjAqXWou0Ble+b3aV8/0QozNFjK3dLqNA95Lvk25QCmo1mDo63CJB385tkycoc2GCfL/CwMH1VpZJSsTJhwFiWEZUYhu6dCpCraA1Z0czGOrjMwMXDr2dGfYaDzT860Or3v0WgrR/daMiObfulOlYZjciVKptMaUyPaI+rZtnP5frkTHkq2S9hCy4aEjMN6ujT/DXHEkuBCoSqajH7iKVIprPo7eqSjnKJwZVoF5Ng2xd1usLegPSPCrQBG2hzDLRUrKqpkR4322q0+2Phw0S8pNGetMiKJBiJDOUmOv4RF/M3RlsjH2plQB36YiAPHemsZBcsmC/2Pc81BikK1nCETmgQNRzKRECzH5wNnWs7mTbTMHxchrMl7p9VsHTOWUw0RaS0iSL7puWgau/TcOuFs2XD4znmGBy+mS6ou0DrNPX5HlTtyiiE6mMKLppQSTMJpPhR3rDBGVMVv2rqKkvckHzgrJYoQZanz2hdnUYpDvT3Y/bCI/C1b34Ls+bP16HY21/AJz7xSTy3ahUSDfWyQqNs4QXnnouVTz6FdS+vQTUZhHQ5kYu9gVLFpAvR2JiQcUD9LgRCKPEm8oFZtShX3fItGzjIOdxbOXvO3BYLMiTwBaOoGzUaZ5x5lpIDVrFBBamC9Hr7B1NmKFqtBA90aplx+dygmIbJtk6NgxzYvRfdLW0YstZZSPYh3DwejfUNgnE697Uin0wBWSv27S8inIgJruCIkaQR7ZgH+3slzc7yfZKaa3rT/F4nxzfQ16OHFI7FJVnIiMIsjszLLPvEpaGyZGWWKl2szIolNI9tws6dO/CFf/sCPvThyzFv9izE6L5RyGPb5k0a79m6cSNy7JWXta0t8UQpnYWO7eI6VC/NJTjDVart5VpNU6ZAXDdlVyUrAK5+rXVocfCLCzoOcuFr+gMcJSOhwfRnzdM1QUHzm0zBlBiYKo3VZKboQ8EfQDKTV6A9+mzqTo/DY/etwHMPP4RALoNYqYgpY8egqbEBq1cz0CZQCoXQM5hGkvq3NTWoHzsOF737Eqy45z50tLYpIaBDzyh6/La0SMPaOIOYZ8YEkc9Ra9aO9qgHbYl6ropzCYybESj3fDwB1p1pvAeUE5XFnObxzOiTpfXosHLuJM7nszw+ZeHrjOUCGIaxdXkxkd11xnUpZTjMHs4KtLJupG64VbPyzCmaJ2EJTEIph2dJDXHJ/AIzxTXce3b/Vv7aO0DHTGRVWcgtzczz6x4qufGBPVrONLe07pO/NVtc5FAQOuaEgI/JWySEmtoa1NWTyBlQdXqgtRU5khFLRsddbHgmfmTBsxKiIEplNWYesQS5kl+jRN0HDphqlmiX+rPka+TKAv7/F4GWxhkMmezR8ryN1tYiUVevZI4azYSNGWiL6bSBtikxWtRMiA20pg/9/+ujHGjtBRgZTPcM/fL4bRo/ThCs9ARsUqj9TO6Blf911z9S99sw6E2gdaQoIYc0GAhyDl98c1uMmVaY9NX5fK0ZjYF2rZ6yXeOMH+ohi35hEB/X1nF7WYQrzmtbZT3TAzbkTu0ntiuoPUDmP1tiHL+SlaEV5CgOie8hoOpj13yytG/PXmxYu1aBJGyhPXp9hhNxpIpFTJ41Cx/95Kew8KglEhfgmr3xxu/hrj/8AcFEDL0HDqBx9GicuXw5tm/ejDUvvmjMBaz5t6ogym/R25SG8hy54TgP52fDUXaUtbE4qmAGpI3QMxNzjUXYjJwVqLI4C1nRpqh/MIuTl5+G5aedLlFyHohcpIRdaQ7OzwxWZHW6A8yJLyjZ8JdErMj1DyDd3YvW7Tuxed16GdkjNQBQSCGfQ8P4cZg9bQY2rHkFA509CPsqUFVZiYHcIIKRcBla4IJiYmGu2y/nFkIO8iqkpZjYnaaKIawbrapSlsdgxUyIa0KHMxVumCikU/b1K5BKDqiCrODh4a+QuManPnM1rv7kP+GoRYsQDYckvbhpw3qcesIJ2Lppk/q/Yh07mHPEHKSTlXsTvueB/1xm50hTZYIAG/5SZzRyjE7xSFW9slyzuF0V7O1VmmjKgiNvj3NT0fKPgY5Nf5Y2ZNw4qmjhQ5qsb18AA5k8jjjxZCw59zw0No3Do/fei2cefBD+1ABID2purMfkCc3YsGG91l6+IoAeaigzAaus0mF21Sc+iT/+7g9o3bffQP/5gmaTaa8nopeu3SiUuUBbsgGXa1VsYauc5BiNrsfpzr4yOYy9cCacGmszfWr+iYZjxnCDxAyKiKgfbSvSQIUgbQcXu8yfa4X3nIdWL4ONiFmeoGd/ngewY427itVVQQw8IkORgOMB/8qohK1oBQGrij64wrUnW3nqw60RZ4eDI9UAACAASURBVFBQTs5s0PcGgmGgUeC4qcY1Zmfih2p2JRw+jGoao0C7r4XM4AEhNtKmHkjJXo/iJRTNqamrQVVVpRIHWutxDK6/vV2CJ+wFurlv8iQKJOqwJZGoxrQjFsMXiqK3q1OiGESAoHnapMQxWEG6inb4ug+1W/76UMfXC8AYvEuaIhxGtL4Oido6JRkMtEwqGGiHGGQzaQzlOX5nyFDDyZf3yv766/h7fkKB0VZt7szW1hYDucLohoeCQvWoG85zmLwbBjBeP8lOzv3GVZTllkxZpIJnIsmaBn3hOcN9RESQ57f4NtakwzCJTYxQe1GjO9a717ZB5LrFIM8kn1WnLeZGir24veBl7buEVcGYrZp8XrryOu9kcMBzS2bHRlTEvCn4Bkql0t333YMbv/7vOpjpmMKNL4GFqirs7eiQA85lV1yBI5csQybHBrcPf/zjPbj7nnulUdvb1iqj7FNOOB4te/bIXICVMeUXeUN149ikDocEpbJvGkskUBGJIFZTp6pW6kA20JJ5akZQDJOsHJjYo7AmAKbXmsNAOosLLroI7zrvPB2Mu/fsQW19PWrq6tDd2yOZRWqgkoTEz+o5MdvRQeVHKpsWBEAxyOAQsH/7Tqx8+mmsfvFFdLW2SBM119aK2NixOGL+Ajz3yKMIB8OoDEdNBWtn+MyhTJo6VabMQUq9ZPa7KVphqjyD83OBMLgyUeD8nLSV0xn1nqpratUT6OzuUk8jWlOFMLP2QECBtpgxDkaZ/qTuy8evuhKfuPoqnH3mmXI8GTtqFB5/5BFccO45WLtmjSAMsXslY2krFy4Ijy2hS0DKThNeJaQRNlK8jjKBQmpdhtbuAi1XFnsqrj9ImNiYotOwwsCTjtDDOs7nN7/VjHgZg2hVbbaa5TGkPqI9ktmjZQXCinbRiSfj2AsvQmNTEx65+148fe+9AOegfcDYulrMnD4Vm17fLBLMUCiMgUIeSUJxobDY4F/44vW46ze/RXtLq54R7RcpF8cD3dkzeslQrGS9ZCgGYAa9chVbHrOh9aNJMtiT4tpzWbhYyCRWUDIwS0cfs98MehPUAaX+FlEmu3/MHKsF6N38n51TJjO9jPh4/GIVPAXDWfERZuDq35K9b1ibvK/Of9Yd2mWylifQGvDHo47kPFqtLrW3Qh9ZXXlVospVi/0LQ+kQzet4OAlycuCFkWplL3zchGadG3v37cFAsh/VNINnH5YWmH1J45us8ySmgMwZeCaVA7296Ok4gCJH5SjxKgUhU41IT51G74lqTFm0GBXRhAItiXAc62FFm+3vlYSpCbRWON4Tkf4RRaR6eD5eD6B0kxVtQ/1BgZbnqAu0nPNloCVcqTE8JewGBfj/9WHYwbYitMUR740s/yoqMGnKZGQLeanspTIkjeakI84WmnGWMs/dkZBMlWuSUJ4XPDvMujVVsvs3Bj+DOuWRZT+djl9ETDn5wNagtOvN2Wd6wLb9pT1qziEWbvx7yBNoNUpqoWyXJPPeuvFF/r1M5vT7ZeTC3ynFeJmNGEcfuZllc8OoUEepVHr6mSfxi//8L6x+/kUM5fI69GfMng1m7zGaccdiqBk1CsFoDKFwTDNP27dtlxk530jn/v06JKZQX7i6GmtXrVbQYONeGSLfbCisapaVLAMtA3miphb+aEx6t+xrMthqhk7Ke8a9h2/QzBzauVc21fM5OdIwkPHA+uCHPijDdb5hjWnYQ52HUzkouIa7FybjQya7N5kUQ5EkI3q57ti2DStW3IsH7r1XyYYgtKEhVFFAPpsXLMW5YzXElb6ZvqXxdTREEz5klyS4RcPv8c5qkaGsGeD+fixdvASjGhowacJEGR5MmDwRbQc6sK+9FYuOPFI94jWrVqOzrR1zZszE5vWv4Y1tW/Huiy/ABy+/DOecc47EMghdv7JmDU49+STs271b/cfKWFwBkcoy4l4zo8sXBL1QVJtZpiPduIrLkBcKChS8/zqAZWfmmePkPamqKotUiMNm+4JOrs8QcTxfL48NmVGiQIWVfKM7k6RqDZHIeYJiiAEpY2AeWp7l6dxDt50hHH36GTjxkndrHOKJFffjufseQIgShANJzJ85E4l4FDv37UGxwo8DyaSYpsVUGpFx47Xhb/rxT/DLm3+BN7ZsUf+YutdjRjUilUyq/8f3wh4t12IwHFHrgw4wDABsgYhH4ERULPSkLJjXHzRCEuxLMZVw64P30AlKmNEemsPb3qphnZVnyJW8OVlLa8PnRCQcN8fNmvNZCsa1ij7OgJ73zWn6kNbmNCz0PK1WrulnmWsos0yte4muwf6cmae2gjG2Bye4+iDI2XyPO6y4HnlQetnW5UqMgZaIBkekVM0O+wYRleKfmoZ6hCIhGbr39/UiThu5UkmBlOYmXBNcNQxQdQ11SkiZSLBP275zlw5AP38/bQo1fkZ7Q45SR9GfyaJm5jw0T52Bvbt3okj3qVQS2WQfkM2IiEfoWFKHNtgqUbdEr7822Hp/VveIG6ZganqyoXkv66dMgT8cUaBizy8zwOTaQNkkZ0Ei9iwWTKCV7vjbTPO+0/jOO7GKR/YsvcQ30xYqSBOAAV+mDmTms30WCmHsuHFoam4uGz7krRCRmzrhGiEnxUG1jtfheqhcy0qM7JyrznL+Hlb5dvJBA2JK4E2MMLP+xrCAhCTNipcVz8z613uyWuyEfxm8HT/BXYOIWbZy9t4Dd62m6jbVtEtqVblqRM3urSEzm6t/f27PzhLJH88+8RTe2LIV2YFBucSEozHMP2KhnC66+bDpplFZhaam8Zg2dToef+xxbH7tNWWXya4u3ZDmsWOlS7pp/XoULKHI2WixR1lBi7wIhfg5G1qrKtgXiQlCJqws7WMGVt5M9inlZcoelifQak6T1WzGVh1+fPTKj+DCC8+XSEYmVzBML1s5OSjBEUnM6Kg9HCg3SRg2bCjqzAu4uAnXbd+xHdf/6/Vo2btPSk38BkK9iWgUA319ep+c4/IFg+U5R7ORLAPOZk6sTg0DjhZrppfA71PDn1lYIoH58+fj9ltuRTzq1zXwNSJBYG9nH6rrqrFl2xuYPXMa8vkSaoI+9A/kUZcIoqszKWJEa2sLzj//fPUyaqpr8PzKlTj1lJPR1tIqP9bs4KCIRYloTL2LVKpfi6SmslrwugHVTTBkT9xBQQy+KfbZXV+ZqAPhTY/ggjJAW12VNXEF7xsVLx565nA3dWuZ+WcFEJj9GRUlM94lghEPIM6mSaqN4yc59WLYH2WQpa5MOlvAwpNPwQkXXyw96afufxAr73sA/mweSA9i7owZqKuvwbMvvYBgIo5IdTUGCFPRlzcSQzadxdWf/BRW3P1H7NuzW5aGlM6sq6mW6YSraHlPeUAEOFBvAy0DANcr4T0/NZ/LB68NVJYExvtCEog7YBkEuOukkGWDeKAipEOq3NM0s2vldTIc6EyA08HoSVZYCJZFGhj0rMoNv8f44ZqK0cBpw4HW7AGS3Ww15JntNbCYgYqdWIy7LBdoHXTsZnfLh9GIWUX+ThkR2Nc3Acb9TkLmFGUwEqtSaROyYYIsE5qquloEIyGNX/X39iDG5wBIsELJYiyBwlAJ0apKqbiRKc6kKTuYxr5duzQCVEoNau1VJao0EpIaHEA8kcBQNI7Q2GY0T5uBPTt3SqgiPzigYMvZXEpzsi966EBr+9JvE+RGVpmHCrRUP2O9XCT5jj3pyZPgt0kcCx5W7iRoybWIgXaIki08ZwyJh0na2wVatzb/1or3nQKtkYkM6byWcA2Z3rmc0MrRY5uEXJqpDzNpIsKr09myhCUFIpec2Zl0kwgOCS1zFaSCoF2Tro3lgqxBy6w+ukYTzagq2wjlUTWHyjgdb1anYnKbQoLXMDLQOob+Qa0Pt36tFoFaZG58SPAxUQbzLql8pv30fOv+EvVk+3t6sfLpZ7Dij/dgx+bNGDNxkuQQI9VVyk6CsZgOFsK7i49egrvuvEvqRFyEdJJhJUdN0khFhRYt58+M2ow9W5mNcDEx44xEwB5wlIE2HNPC4uhHiI1jCmzLSs3g6BreF5xgynwz32nUOIoFUvd9+PSnrsZ5554LTiwx1+Fb4x+1YO0ZL0jLIGce8gYhaiAWAdIFIBIAehiTAERjwMWXfAivvrpORvCUMWSzmxg8ad3MmgQnhEPlik/Fra1sXUZvKgUzk2qIv5ZgIu9Gn8QpWN3f8I1vID2QwmsbNmAglcK45vFoO9CuPzQaoDwgD8v5c+aikM4KMRhVV4dFCxeioaEe733v+wQ7cyziySefwvLlp6K9tQ2pri5UklxRLGCgp0eJC5MEZnxUbAlKq3i4ojIMWJMCMlCYKtb0l410oiENOGiURDIaaRvKu1FF4Xskc52QDGfjhhmrJtjqwLGHeZA9yQLRC56vHDQPmINYEox0IOI6Khg5Q45H0VYvGMLAYBbzjj0Ox15wASrr6/HsQ3/Ciw8+DF+ugEChgOlTJqNpfBNe3rQBvelBRKprkO7sAmKVwGAWleMn4FNXX41H//QQXl79kiCqTG8fGsaMRmbQoCWCoyJRyQLSacoFWkLIDLQ8NCRCN0I2UetAfV2/VckyxDMpPon5btjcshsMDAdaQW6WEOWanwp0dmxG68d63op0JIKYSd6MpyxJGGZ9EW4WQYOZG/eN2gV2XMuWYqJgOWcaD9tS12/JULwHzjKvrOjogY5dt9JVwyOhY0F5bxNoS0MGXlNlpkBrVwvnJmkbV18nFKy7u0sSpzGeRfCJe8BqSHrp3K+VCUSrEgjHYtoHTJh3b9+hXi57aETW+J4ykkEdku/zYK6AqplzFWj37tyhoDqUGUQhnVJPlCOKIkWJ5WvbLTaZdgev3c1/URwbGWjF1uXaJ/OYMGrAj/qJE40oCq91kASorAIsAz8TAbKNJetjk1ejUPXW0PHIamzkhZYRv7d4B28XaIXc8PkS+qYLkyZKyFsoSmiHFa3jzBhCqkEreb47IX8vo9sw8c04oRAskQWHbRjF9bCImQuKrG7F4fAEN3Pm276sHQ0tso9rk06Tm/rFXaGWtZdx7w203mrfex9cq0j7VZyKIcHVmkV3+8yDAinQ3vHC8yU6Qmzfug33/O4P+jyYGhSUyzk14SfRiJiahM+YLV76/kvxw299xwSOAfYKqYFbQowMxkIBya5OM2BMSIjwgEQczPiOsho2x9lXqaqBPxrXiA/VkwjHMSPSw1DpPqQKilk5y3tnxqtgq0FtQk55XHft59Sj5Ibi1wktsVJSVeuCrZ3Rc+eJ+ywWnA/oT2VRUx2WIMJAmtrDFfjY1f+Ce+++G42No3Fg7x40NI1Fsr8P0WgEvd09qG+sF+zsAqzplZlxJD1rkjYYnLl8ypWDJ3ur8GOQD7q3R44y/EnKLOb6+jB94eHYtm0rHQGwZNkSbCSDmH3c1nZMnDVLPoyt+/bhtOXLceutt2LhEYvUy921Zy9Wv/yyoOTdu3aZCxEWb9jQ6pun09J15XOLsnS2wghcMAxo3OREF0jBV+XF50UkIhZDNBaXoANVsAi/OUINF2Vfby/a29vQ3dVlqO9ybgrYRW8JNUY3xI4TGfq7WcRWtMTabrE/JnODElXBihrHyuQLKKACFZEY+tM5zFm8RBUtiU2saFc//IjILxXFIhoa6jB+8kRs2rEN6Z5uLD3vfFx48SXI5Yq44es3INXTj+uuuw4vr34BTz35mKHr9ydRP2a0+jusaLmJY3/u5ZLZSyEUMlZl0Ucihg204ubaoFeuSrUg7BztiL+bUSbn+0q3LDN64iDnssuPq5KtjJw7gFyg/X/MvQeYpGWZNXyqunJ1VecwPXkYMggiggoCIgKCSFKCChIEZEVFv3XXtLruun7urmHXsL8BAzlKEokioKAkUTLD5J6ezrm7cvo9536eqppZ5HODe+1wzTXDTE911fs+7x3Ofe5zRFAKAkXOmVxgkccni1sn/ybfZp+A6wGgScuVkoN0Z2oK1T6IeDMB/d1O6z11wpMg8Ub3XT9rTUG7uaPVazWLrfP55X6H7rVXhXIpnpB6S3OincbszDTinPfXIIU0Fg/UHSfZLdVFTkkKdL/p6OzWrvaWjZuQHRnRjrrte9vMNRAOId2exlw2j9Tq3Qw6ZqLNs2vM61fKqlIAX1Z5OyRa63zqBcYOVLJXz7evlGir7GiZaKNMtCH0rFwpr2WiXUy0JENp5YidmWBKdm1UvfKP9n8t0f5HOt6d379PtEWiBtwuod2fuwTpzi4sWbZM/083OGoaS1ugSTtZZ8PJMloM9drJLtE6wRw9V943t6lRUT3uYF/HqFLcNwK+dZZmMs8kyJ8UaLH7Z8WrITe+EPRnn7/6wtEjMc131n+dq1xdI+UEXrxynhJt45wE3n7RRbUHfn4/8hOTQK6AtoFlaEu3CY4haWB8ZlpG6m2d1i0xgX70wx/B33z6M4iFWrA4PqZdKVZeJNwQ4uDvpcjBKocQkCOyeM1YHqhwaytirSmEW9uMOUhSQ4hkEM88NrqO30/1dGxbBLG8Lc+LP/gB/t3nPyeoNOKDeKVsnqpUhXFems0Jtr4xSlYzq/5KBdlSCclW7vQCCyVgPpvDV77yVVx77XXobO/A+NgYUsmkdYH0ls3lNDuimW/zYSUMaHCGwWXJZKutiOiiW1DWrMypVUUTUQX0hZlZ5GZnke7sVNe5y9pd8Py6F5FdnMcer9lXhgJ8hcLcPGLRGBKhCKZHRnHyaafhq9xx3mdfdPb0YGp2Ds8+/wKOe8fxWL/uZSUHESqY+KIRmQww0dLvlvZV3CGWhRLfHVl6+rVF0BpNEfiarFrJGqSPbZLz9fZ2aTLTCIEL2vxoJIZNjI9jcHCr3Ir45/4BMRTCiAJ1eNnNSYyRbC44LKykrUrIiPAs67KAdbR8/WyhBPL4IomUyFD7vPFNOOrMMxFLteHeW2/Hb+9hoq3Ygn+ght7VK3D8aaeIzLd2r70QjsRx52134off/QGqM4s4+d3vwqZNL+LpJx9DZ2+vuqBELCrjCT8C4Bw1R/1jl2i1hu46WlMxs0RZL65cYlXu8+xL51NprMyGnZ68nzWftR1vPcBaDXPa365Y8wIVTBb1jtZKOSVaW6ew4KIZbtPDbis/pumtSt6rVTnlKUrl7Zxo9RG8tnHdxKPBOm5OtCaz10jedXlGd0GsQG4YxftEaxA4xQh8ojXEicQeUexcRxtvS2lLgc5bXNuJkWxYrSnREjVjk8Dz2drZoSSLaARtnV161rYPDSsG0FaP57+1o0MFVHF+FkF9bRzR7qVYs9ue2LZlk7pXJVn9mlHS5fgiUKPwjmkL+/FQ436/eqJrDtCv2NFWWBvWEIhFtYLWu2IF8iJv0uzes46LmhmrWK6WJUBDh2hBx9UdBSNePdX/1/72lRKtcQ7YENnYjwgWSV19AwPoG1iKLOfL7GDdHrxvuKSsRgSSiAFjqFWLjULMjUiMTGcjp/oMVg+cnSnlFye6ohmp0wyQ1L8EMEqONW73z5RLnHylO7fNz29zLG9Otq+UaPXZvRmD8zcwyLihtW3BoYbAt2+5tfYPf/9FEYFYHXLFZ+WKVdpJ3T46ismZGUSTCbR3dWp9hh3cX//lJ/DFL/ydtEdLuUUkYxFJmDGp0WZKHrQtIVUbuhCsGlhdS5BCuBZCiYQk8WKpds3N5EIih5OQi8Z2gCzRmm6mYCy3xkCSjTiqf3DJ+cqX/y8OPeQNar75rziMj0YIWxadDVJjnsLgKBUe9Zk16RyTvUY26QKZ0lEqVQFD03P4/mU/wPe/+33EI6YuQlYvbfbYNbe1tWF6ZhqhsGV3q3wsZBlDzUQsZmjS7hKsQTwu6brnszWdVCW3tK9fFezygaWaF/b090ofdLGQxV57741HH30Uu++6VqxLzqnGh4bRnm7HYW85Qvfo6Lcfhzb65RZLePjRR3HWOecgm8+jt69PwXd6ckp7gpSdLPM+0kGI94pwPncxmxItL7I611RaBDap9HCW6kKyF1dgAqAwgN+jJSzHBMs1BM3dqP/cmtTB1poJSUQkU6litGJEfGPtpZKoYg8tO1ieLSbaKMlS7GYLeTkNFUmYicSRKZSx35sPx1FnnIFoaxp333wrnvr5/aaFym2OzCK6d98FN/zsdry0ZTMeeexxLB1YgcENW3HfT+/G1LZRvOO4YzE7O4aHH7gPqY4OlIslJVrOaO35rgk6ZkdLCIzQMROtmOKS9bMqvv6gujmTVlOc0pMKKnfuWdApONRF/hko3WhFSdYSbX3m68hJdejYnuy6uAj/VzqrgqWtQvezLSVWByR56LhexbvgJZcknzx2isEeOq7PZJugU090E2G0SQBFn7Wp6OBLMtH6cU29Y6i/T5ZNvKI2oxUKTmUZl2gZL6Ipbim0Ku6QEBVnjKjYSh67PRbb/JZMskxUNP9ItLUhnqCMZga5xawZI9BPOkbtakK1Ff0sT86gZc1e2GOvfeUOVMwuoqyf1C/nrrxBtexoG4nWd7R2wVxY/ZMy2CsnWvp/Q4k2GIsq0ebEQSkJwTLWcVErR+xoOUpxnGz3/e16/U/8eKVEyzPNuEa0U8ppXFlLt2FgxUqNxDJCRRnT3R66zqzN/lkAyp9WqIuHw53QinswLHGafrX5VFvB6OOHnNgcU5ljKw/xa//e8WokmsSmzcPt/H6e4KnnbUcU0l9LjYRcIv1j0LF4OowDzfZ6KsoMSayPCq+7/8Hayy+tQ24hg59cfyPGhkexbOlSVSEMlC9v2qT5XiSdErOYCY5J9h+++EWMDW9HOhFFJBTA5NiYYEnODgnvEEr2Q2xJ1hHW5d6hL5+jUUQSrYil27Xew8QkMpSzz3PoYt2myOaIDThAiZY3IFvAN77+dRx80AH6cAyyhC3j6hS5WuQeCJmOmyYn34+gDqoulYoKrpx8zFNLlJ01gpjK5nDZ93+I7/7b/4fsQkZBgKIV01OTEhuX4EZ2EcEkGYJehCIsYgAhcM4s+fvd/6CqRfeQdFs7env7MTCwFH19fUi3tynB0+avUilhzYqVuo6EukmqC8eEgho8WAM2btyA16xdi61D27HbsqX6upGxGRRrFTz1zLN43/vfj3RHp8LWSy/8Dv/0ze9j6YoVCvgbN27E5Ni47Pwyc7N4/NFHzReX13phXtW+d+CRATW7lJaQkAxeQJIZDI0weFfKLHQS4cpEJGIG7Yo6prerNQpn08YDqL0/wV22VsX1J1WoYoCa1isTWUtLRHKJej0qRpWLiIWCSrR6mDi3Kle13pOjYMWRR+HwU9+FRLoNd99yG576xQN6aHhdc/MzWLn/a/AP//o1ZKoV3HH3PSgVKti+cRue/c1vESzUcOJxxyISreKGG662OWuJpg5prffw3FAgIZlK1ztaKnT5RMsEy4DBe+2hY40OtA9uxSXn2OpQnSmCYC6H0hjJgtdM1Bar5J3hhp5Rh4gwcNUlF22mYolWZ7mGEpNACx/0ho2dgpaTxjSXF2ND+kTr75WCFX01m1jHdhsbnYFPtOJCu6TqCVfGpt7RS5cd7Q5wm7s4Pkg3d7S1KmltTuXIzWiZaMnEZqyoBAJKtFR/IoI0Nzfr7ByryM7OixFMj1OeuWg6LeZuZnEeiMQQ7ujU6+y333448LUHYElfn4p0qoR1dXdj+8h23Pazu/HoE89ir31fi4mRYbn1FBfnlGirhaySG4l4f85EG6hRHa0qngNNXPpXrkC2VFSipaRfiUpy9URbsPciLyKT3nQSPv8TebZO6qsjGE1NC8mCkqsG0L9kQImWeu15rq45kReqXXE+S/tREgzJCo4zrLi1S1+2CBVxiZLiD3Jskyevmcv4HXdxeJyMLJNwfQbrxG5EnCK/Qg2YG105RrDGkfy9Q07qCEVTe9tc8O7c0fpr4LW8LYebYIzDLt1j5qb4dz72ZI1v5qADXo9vf+Ob+No/f0VMUQaImfFxxLu7BWeuWL0KhVIRw0Pb8bFLL8W3v/1vmJ4YVzfL1p8rPloWz2Y1q2Vy5uvad2WipRJUUNWbfhACisXV0dJYQKxjN6MV49DNadVxudpND6urIZloKdpQyRXxrW98EwceuI/+DZHnYrGGeCSgJXBr3Bsres3/z1dudXZ8LADojJkhPCvIuwXf/+5l+NFlP0BuYRHpRAqf+eSnMDK8HQNL+vWRVqxcoUQZjUXUATK5mt0T15VsvcPxMLSOIk6lm2lROo/VEHsKdt6DW7aqk5oYG1eBwvnvT275CZatXIH5hXkMbx/C9m1D6JIfbg7RYAgTk5N4+wkn4LAjj8S5554rmHdicgpP/u53+OAll6gDXL9pkyj4ZO/19faiNR7D8NAgRjdvBqh+xaTJalmzWCYNWwMSAzhKjVh/xTT5t0qGP3hv+W9bwo41auQFwZjO+EFapiFCwi7RtgTlDMU9W3ItZVrtklAgRLZoAvFYQg9GMZdBMbeIKHks3GV0yZgElmyxgmyuhNe97Rgc9u7TpA17909uwm/vvc8MwWNRlOZmsOoNB+Ef/+1beH7jRnzj376DSqmKvnQntr20EaF8GYe+4SBEEi346e03CyrnAWLXQ3tDvm9C+iz+CB0zsbK7J/IhZSgiNpSRDMc8/8jY1/KppdqPET40btF+ONchTRrOq4IZp8gqaiVk1/3yT63i564f3YGc1rTTaDX4y6iTnLEK5nbdpYeOpbUsFUu3p+pmRr529yxNkeHqPrE29vAdg1iTfKDcjNazxutf38Qk9glU8o8OreDXmc2eDYG1vOO6aeu8ueNrnYfNaFVyWEh0M1puKqTa2yRfurAwr0RLkYDF6RnJEhL5YMJv7eqS4APnuLo2nd0IRWPY/zX7482HHIp99toT7e1t4leUqyU88ptH8L0fXI6ZqQz2fu2BmBwbldNVfmHWyFA0FKDxO525HIPVQ8d+LKt361CsPyXTvWJHixZp+4K78okEX7DiPAAAIABJREFUBlatRMYZlHAPkwih72b5K2FsNjEeSWhWU3ul99Dcif0p73Hnr9kZSvX/r1/dqIPPgefWMLmuXLMGfVyhK5WQK9BITrhVXc/eBFa4xldDsEI43K0Puu7VJy2eCxa7jPU6U86yT2fSbz6UTGOeMdQIVF7Q12SPNJNVoen8e5u6WY1y3B7wH0u0fl67c6L118HrBUgv3DGl/TDBI3dKyiOFYm1sdBQrly3H3XfeiUv+4mIt2pL0NDE1JXiMTD4OtnkgmCjPP/8DuO76G7Bl8xbtpxHOqZQKKMxOoyXMJX5IfrE1Qbsx+gPawF/wsaJCSObGfJjU1SaNLUicn7u7MkFWUq4qwHlSnQ6NhxsVXILoaOvE//nLv8I+++6DVHsMC9mSus1AiB0CkMubwwPBA3ZLPtCQoxNhEHeJXzNzqTIZY5kEvxuuuQb//OV/lFrWu08+Bf/wd59Fa9iMeyJ2rxVDMiy0qkA2m8Pk5KQIUIS6tg0NKWFPT0/Lo3Z+fkGzRq4P8c9m5+cwv7CgPVrt/9L4nsGdhKXZGazccw/svffeuPPKK7H6wANx0onvxLe++Q1JNXJ/dfPvfo+Tzj0Pf/eFL+CIw96MSJj6qFmRqN7+jhPw1NPPIBpvRUlVYAsSZHaHgigWcjLRJuOutLDoAqFr/T2W6R0p6AkrfdKSJdeoQeIGCRoAz46L75lsXc1zJUeZ0wK5IH8xtINIJOIGzdO0gfqtqIpRmsuT0BJGV1e3SFZ8aDJz04LyAhV2zsbo4zyqzI6HWsfZAvY97C04+F2nIZJK44HbbsFTd99FOMPpigUQSqXw9//6rxiensU3v/s9wU6d8QSyk5PIT0zgyLccgZ6lA7j59lu1ksDr7xnZ3KPlfSQqoXkSIUvuxIUjJsWovMAzFlEB4pOlrTAYCiCk1zkmaQYrvoAx9z1xjpV9fc5DpjCTtfOA9RrEukFOnUlJTg+0230V07hJ/cYRm4zAZDWuGYVb0uN6V4PsQTKS01r2ZuxuhssuwlsjNpLnzvNc07itdzhuNmWzLYPJvRSn71b8vNbv7Yo8qETrYT+DZm29pwWsT+OtKc3uSdJkB0skir7L7PZCQcaHoGBj/qTVHIu/YCKBRKJVsYzmAmtWrcKBB7wWk1PjGBkbxoaN6zEzT3nUBHqXDCCZiGuXloIQpUU6j1WNv0D2sfxFHbubc3BncqEyiWdgJ7j8T01oGmOBMTAph6t4by+6BgZEkJQ+eLmIwsIsApwzEkGq+9G6yuU/sFr0p76nP+Xr6p0eY2alIpcykZzortTdjWWrVkkrgZ+DqI/6SWd/yTGT4lyRgj4FJJLcFbHz7RupOreDTZCefRZkZqausyVRCa4VhbWmx5gpsxYZXDiHNwVnU5era717VMahRbyjzGmGnjbBvF5C0sGhXkeAL2nNU8PD14pSt1niC093ETWvdd14YN34eI2rDb1tbfjN44/h5BNPVBVLAXvKB4qeLc3RPoQiJpt49rnn4aqrr8Ho6DgCZXaPEVTLBeTmZtTdkn5O6zgGdU+9VlyQ76bBhOqOgpx7UZLR3HZI3CExirupNAXQYy3IsuGE4jF4TTuZsFsiOPO970PPkn6MjI9han5W1HLOdSToH4spsPEzRUIRRGmjF40pCWivkcmJc9pwBOlUqzo+QqKFxUXcfP31+NH3v4/i4Db0rF2Lz3zyk+omH7z/fq0acKVpfHYaWc4k1eSVlDT9Dy7NKwi57raZkWzdS4to8SQahd1Ml0nYKrYaDjjgtRjcuhWbN21Swj322GNw/fXXY2hom2M3B/Dud52Ov/6rT+CQg1+Pns52TI4NS9/37HPOxXwmh+m5BRRKXNlxhgCE2iolzXp4cAusOJ3IAREIPiyqAgW/0HWO5vNc0XAQn7Mb1NeEwlLJ4myZ11J7b+EIWpOUFaQUpT1UUidyDwYfUiYwJjZWgKyEKTpCCLazuxutqZSgYibaUo6EF86lTCi/XCLsRP5RFJl8GXsdejhe/+7TEU6n8PBPb8Nv77kTLcU8QmRt8v0nWnHJpz8rx54rrr1OSS7F+z09her8HA5786Fo71+Cn955pzHkub9MLdxiUft34gSw8OO9IlHPJ9sQNywNtuN7UUXXvCsoizeOGwP2IDuITWxH/ucSKv9fKkXuwbeVHzej9TMqV855hxOfoBSUBBEblGxylw62coHfSBkNyFejFT9LcXMu/3w2Bxp1w03ENZ9ovaRmIxibpZ1PtMbH8uIX9n5UNNRLUkv+/BqbfRk50NhgJB3Z/FFNrxJtEJVaC+LJFEolJtoMQgE6vlRRyMwLWg3WCM1H1A1yvEXDiFINiimdnV0amfCZ5erh2jWrMDExhumZKUxNjUtxKdK7DN29/YjFI9g+NChiIJN4kFAkdcp5jplo3azOuiAvHm6ykTTX+M/80AiLntxx7tpXkOjtR9eSJVjM5STIU+Feb2ZOzwATLU0SZAKva7bjdf3PfP//7L9pTrS8j5S1lFhFAHr/PQNLTFOarHAVeZyxGqucYzmt7DjhCSoLcgRifAJj6VqB6EYhREY1e7VVH8ufVvAxvrCQEomSDPH6jNYVmcxDRHzqKuquKHRqL/Wjt5O1Y51VXCdLNch8PoZ7wqv/fyEMfgzj1t8sR9mcNzBeKtVs5y6A+39+Hy44/3wlIapxMOhnKTxB6LGtXTNAVl9MtD++4kpMTc2gWiyLycqKNLswJ3JUgEvVFBqolExvUoHS3DMMQrAOgPg4Ezc7Wv4Mct5HUQSXcCXDxsteX+DzVYrnS4VQrAVw5vvOwgEHHYgNWzYLdmFiIGzB7oKBjjeEnye7mJVtluZbssIrIVvK67KLJV0sijCUnZ9HV1saTz/5W/0+EQpjbmxUBChC49ROJQN5ZHREyjWE1L1RgDQ8g0EhArxh7FxZyJgXq4kz8Ff9GWUBM1l1NCxs+O9MrjAk4kcPX1uVWhkdHe14y1vegquvvEoSjrymbW3tOPM978X5552LfffcHWtXr8Li3DQeffQ3OPnUd2Pjlq2oBTlLpPqTY0NznaNWRjzcIgspcRnc3FXVIwOMxDWsU+Kc27oeE+BWh0SoORhEqq0dbak2DG8fNks8BzOyO/B6ohZoyR63rpfv2+v88vfUGeVDGonGkW7vQLI1KfvCLCE8rVlkBRcySeayReQKFI9IIFuoYM9DDsPrTn0Xom1pPHzH7XjqvnsQLtn+Y5ED7ngCp13wQWSqwE/vulusyEi1rESbqFbw2v33Uwdx1733GjwrwkRA90LmEHV4rEXFUtBxCDSfkBEGYeKImzE3rN3U8biuxwrMhhWXBNKdYpnmwk2yiaorvfylT6AOwbGE2aTC5Fnb9T9/5UTLe7gz07sxLzU7Mf/Dd6f1XcU6C9QA3TpcWa/+G4lWyXanRCvAsJ7YG3P8elerUQpXnMimLu2QaJWEGJADYcTYmZYqKvx9omWcYaLlegzvTSydRrqnB7VoTBsDkXhCfIjZySnMTEwKperu6sDU5Dhy+YyECuSHnepCV1+/OB2jI9slBkHBCnoZl+fmFNeCLtHy83EkYPfXrtp/R6Ll+hGbkLb+AaS7ujGfyQgRKhdzqGTnBWHzJ9n0/2sTLY3c4zEsXblSa1Y0dWGRKrRK95i1lBH0wmyQiHBS771aFPTfDMWqIHW1jO9gvW6BISCGmIjnQQ91aysN9fL6DU7UQ2uGriz24w33WFsOcnXeDryCpgrEJ9I6kc8RpLwtKhGvRiFpZ9w6c/erQ4wCz20bqg0ODkqg/uf33YtbbrrJlD1aWjA5OopQPKHOK5luk2RiSySKiz/8Efzw8ssxMjwmM3IKsbMSpNl7bmFWRJZoKChyQYQYq0u0vqu1iG3dbTAaVQfKh4mvzUTL2SA7CJIhDHlw8wB+Cr8mosPegmA0gXMuvAAnnnI8NmzeDm50sRqmdZ8cQKTVHTPPUSpclSpiIjNwUR6v2gL5pWr9pGYaqvMzM4JW77jlVmRmZ+VPy19rObIQbY6XjJtjDx86JlovVMFES3jYV1xSqSkU9Gfq4MRINhF+fjaSHggD84ft3LIzLurfcKaUTCSwfctmnHvhhdpRfeRXD2NufBy77rMP1j/+OM7/xF/hU5/8axx52JvR2Z7C5g3r8fTvf4/3vO9s/Pb3T6NC/WAHr2mxmoSvaknL2pxDihwcsPek2FGlRmdBPyXQodmaBVmOBfgrKfnBWAwD/UuQiCWwedNmFQiEhdndMnny33idaxHXQvY9DFb0lmy8NySDVdUtcs5NXVt+32JuQRV9ObcoNS6G+mwmj2y+gnC8FblCFXsd8ma87pRTEU6l8PDPbsfv7rsbLeWCOloSTGqxJE5+/3nIt4Rx1/2/MOGNShl5mruHQ1i7ejWW77IGd997T11mUMx5Sns6JrYJSDDRhs2FifNZn2gFAUescHSkJxZ3Rh5jt+KKzKaO1ub0bjFfwvnuMXUQbF2e0CVQSSkyaDQTlrwxNbv2V0i0gpm92bwII/Y9NZd1e4cGXZMlaom2uYr3HbLKYjdjbah7NWA2z7L3cak50RoT31OqFX7s+7hkbEndYHTf0aqrdRM9k2Bk8ULCIKHVslj/TLSRQA1lJkue0RJTXxChZAI9y5brLIzPzOjPuD0xPT4hoiah4HQygYX5WZTJJubDTiQinkb7wDKk0kmMj40YLE1DgVIRpYUF7dI2d7R/jkRLAiZ/di9dLjnReRmR5FEqZFFl41KxROs7Wkk6/C/qaEmqJLGxtb1Nidbib1aQMqVOyVnh0ESaxUQAOG6ia1G1gnyZjU5zYmracXXKcir8nSaDYqfTG6YymEYijnipxCtfcIfK2WGrWwry7zW8cZKwgnXr9d+OUqL1M+0KRSGQdZMDY01zlZOcnHon7ovmJnEi22OvIrDPmw6pDQ0NmeC9qqiiOh3rqmZFBuGaB3fTWqIxLOby+Mzn/1ZG688+9wKy8xn0L+kXEze3MIdCdlEGxfFQELn5OSkK2fKwwUT2wYzwQGiIhtxktxLqqSdaSpARnlPFb0GrPoR3hCiRilpCGJtbwAc//BG896wzMDI+pW44GAmLCERIlgQUrmjwOacNGhMu4UH+P9eVEA7KCJ4Xg0xZzpt5oGcnJ3HFDy7DIw8+hOroKJBIavaYSiSQz2SwODWNgZUr9RqEPr0uJt8nk6qftVKjmPMWsiYZXHzHymQj9SvqHXMuKV1OvteokASJ8YfDSrac7150wYVYXFzAVd/6FlqXLUNbWxrbN27C2RdeiHPPOQennXoyErEItm7aiK1bt+Kiiz+EB3/1CIIk65DFKfGCRqL1ajfc46RVmznuEK6p6gww0YrMVmebUl7NfE8ZqGKpFFYuX6FCa/vQdolYsKjgezfPYAvsel0mWodsmJym/WQgZtFipCGuzJj6lPbi2HFUSEahIXtMnVE+V0K+WEMolkSuVMM+hx6OA046CeFUEg/dfguevu8ekSvYvZS4nxpP4pRzzkcxHMVdDzykgiseDGBq00a0hlvQ39ONffffHz+94w49yBTP4Pvh52dXK/RBCdRWExj4eWZ9suVKUjAU02qSZwyT3CXJOVfkmWGDp/D5uWnjPHvUsdH5NWAzW2twO3+uSrb9UzdP2gk69mQlPzO0FQPCt2700pRo1TVIwo+mHTsyh32i9SxjHgG/VucrdusAzFWlTrhxEL9N+41Ep1m+mxW/UqLVFWmCjom2KEk76LglHFeizeeLKpQ5lopSItglWv57QpQUwelfuRptfb0YmZhUJ7VqxSqMbx/G3MioPgCfD4rwcCQRjNo6GeJt6Fy5Gh2dbepoidbk5mcRIss1m0WASJMjQ+lyOuj4v62jJTLCgiKRRP/yldI5piMTRy/kKNQKNj5RonUd7f+mRKtnhM1DJIyO7i50cR+9UlGiJeeG6z9hQvt8HrTCZfrdTLgigwbMucqrM5mCnpOy5VyWcURJzRjG3snKx0tC+oo3Pr6IHOX4I5rXuhU0N0LxGxKWP50HelOx68+y73B3KECbOl37LSVmnTGCe8qbu1nrW5yOct/aXWuCiDOL6OvpQZ5ydZGoZo0+yKTSbeju6xfjctvwCP7lW9/GNddfj5/f/4Au3i677oqZyXHMc68UVbH3WHXm5+d0AUStdolWj6DKeEui7IwIR5MMJWiO1nmus+X3U/fQNFfSgNuL1FM8vAKccfbZeNMhh2B8alJXlq/FgEexa3abSm70/SzZUD3KFR5npceOlusRvAF8CBmk46EwePluvfEmJdsa7ekILY9NINROuLQVi/OmCBVvTeqgsAP1iVQsOCfIT11k79Djh+gNJqCpLhHCWOQ8l64zS5aIXUnTZwaE3qVLMb51Cw4+7HAJQmx66SUxttl5Evf9q898Fn29Pfg/F1+EdHen3CToYHTu+Rfgnp/eic4Vq3XfypWaQaJUvBFz0diolLAzch7JDOajyApSB9IHeb9axetENZZqRYIVTLSDWwYxOzOrYoGfjwWF7rk2uszdxlZADK73B9iuUQmxqEHqlqwMgRAbVULzZTGP2X3zvvHtFSpMfHFkihXsd8SReO0JJyDcGhcZ6tn77hHUJ3cXnrFYEu846/0Iptpx369+rRWr7lQrXnjyCUTLRXS3pfGmQw/FLbfcIlnNiPZ+W/X5c9msdeQu0XIcoZUT7XhasqWIRSgSt/fuBEh47tT5qkBk1W5kC7sAdu4d7Uznh1W9usumM67Zjusy2dFacGhAxwaTOTcd/r2ft7oZ7c4dbX3y4gTXGwQmexhfLdHa3MtPbxrDyOaOtA67uVWe/1ei9Xu11t3vCB37ROuhYxYyTLTkErxSR8tuqcROJhjEklWr0LdiBUYnp7RDq0Q7NIzx7dudWpx5iJbyWcRb49LNRqId/WvWorOzHcPbt6GYzyI7M2UuPvm8Ei1HEX5GK/fTJjKUnKb+KzNaF6hbUmksWbFKLNhpCmzUqshnFoACNwOK6qwp0GHCI9bRWoflMZF/lwX+bH+wMxmKZ54iNhK3cU0OmwihEmLZh6UJro7SF2eOF8I/VvHiWbvOZcefWcZsoxVal0bOR13EiGiMY+XX4WNP6nOiFJ7Qp9dwpEF7PZsGq1Csm540ozWNm9qcbBvPjmSH0NJie/Se8axE23QeTH63ikB6YFmNKxfz83MSF+AMkkGXiYPBk8NsBhSqfDABvrxxEy6/+hrccvvtuOXmW+XKw121rZs3Y3ZyAulEDNn5WTHkStpHNHjLS8g1sDKbv9boU+sSLZNsgCSlaEzdLaFjzWvd3qtno/khMwNfrhbAa19/EOYW5rFx0yYRCVJtacSTSf3s6OwUpNmabEVbKo1UKiXWLu3rCFMm2lu1IsGEQIiyM51Ggu+jUsFtN92Ia358uQwSyqpsa+p4M9PTsuHjD67khDhXZOXOnUear7tFfUoYmoxfQteSv5p7j8GoUrRpTaGrp9vgZK4btSYxNjqG7q5O/RvOeHkTaXK9bNkyjI6O6PM8+eST6pw//elPY/vQNnz1n/5Rs/KZ6Ums37ARH77047jrnp+jq3+priUTLccDhcUFoEx5RCtYWG0yaKvLZAfrWKxenoxJk4dVe2oE+9WtBdHZ2YllA0uxiXqytHujPCEJTqxgnWwmz5X8eb1yEVeo3IPC78fkFouGzLuXCZ/AIdmeckzhInsZtRI7a86VSSrjvJm2YiEsFip43VuPwv7HH4dQaxy/vP02PHP/vYL+WCwVOKONxnHk6e9F27IV+NUTT2HJkqVY1tuDB352h+a0XelWvO1tb8Mtt9ysNQJeDyIWfDDIOuYIhXMm7Y/zvlKH280ORZIShExPTPPeVFfLP/fwscg83nzQJdkmXwXtsToGZT14+T1ZVeM0k25GFfwsykGybq+8OdGKCb4TGaquBdskbWAQvhHA/A//HhxDSQHOVhbqMvA7fW1jRus7bVsFcmGM8ynHSVBY8/KLdb1xc0dqntE2J1qiB4SOOVZiovUzWhbxnNFq7ctB+TROpy/xkpWrMD49rUS7y6o1GN4yiImtg1bd6xxxB7wgER6dkY4+9K5ag46ONowMD6FUyKmjFRkqm0WQY7Q/Y6INhKN6/kLpdixbvQb5ShXTM7N65vLZBdQc50UdLQtgtwL1vyXRik3fEsSy5SskajSfWRRSR916ooksng0UMz1r8VCIXMkC1WKKHyfJ5MLv3zvXKqJ4WjdtEm/Rrj07VULKDlb2LPf6Aa3L9DbY95Zamww8xAre0eZSJ3cnBrInLyque6ELKbm1SCOBxg40q9B7cMYx9eTsyI6BQGu6xoBOxSPag3V2tEtukDuh8kDN5WSbx/kHZ7Sb12/A1bfehp/dfTeuvf5GJd+DDjoYL734AmbGRtHV0YbF2RkUFxdMn1Oi5K6Scbt9FgxsGlPizEWJNqkkxcRNAwO+LisiJlrCnsZQdKIVng1GZ5VAC/bYZx9s2rwZM3Nzusn0O2QnQViXQZIVB3c3dYPUzrMLoJVZC6KtcQRCQbQR+nTOIFzx2Hv33bDxpXW4++ab0dnRiemxMbkCmfzbAk466WTpMFOXlLuuXpKQHSmvJ5MH4VQmJCZWJiL7abu1/sdihnAx12Fsx7I9HcHg0IRM5XlP+PVcQ5qZy4nR25ZowUKB3otBvLx+i/YCb735Zvz9F/5WknGcdc7PTOHjn/ocrrjmOrR2dNv8uyUs6HluZlLqN2KHUzCHBAXfY0m+z1RTVP3JJorXLai5MYU1+FAJJuro0Ix2y5at5sIArjdl9RBxjYfQN89QnglMS572QPEekDQlv958Dok4r0kYYR5YipMXiyJDUZO2VikiGQ0jl8mouZZgRC2MQiWA+VwJrz/qaOz39mMkavDLO27HMw/cjzAfViIMpCeHYzj0tDOxdPe98NizL2DFylVYtaQfN191FRaHBtGWTuP444/DrbfcLCSHD7PES0olm6mryKShglk8EnHxiZb3PtASRpEQNclNMrr2ELLtG7NS1o6kym1LP6IV1Zm5ZqfoRR+8xZ2eDzcfNSWcpo7WrUF43W/N1V+FdeydS0xVjSsSBhNLIUmqNm52ulNH7YUu/IzW7p/d6EYHzHFEY7bVvLxvL1cXO62DUgaH+5LfJeomMhQTrboABx0jGNH55Yz235Gh3MiH8YLLYm29vehbtgIT0zNatdt1zS6YGhnDyJatiBARKeQ14y3kMki3pzDPMxJvR/uK1WhrS2lGy0Sc53oPHbcWFjWr3TnRcjQg1ySt9zTJ7f0He0h27QGee0rFtnVg2ao1yJXLSrR85tjRVvNuRkupTSfYoDPkOto6vP8f/N7/lS9v7mi9M8/atWulBDU8NiqEjygouS9mClMVO5grWowPREwNoSojV+DGRoPVa+pxbpQVDMhRS8bs/Hp1t3Q2ZbNia2EcY3lL0gbJz8h7mgnXERunMe8Ly/raXfN5bmy3+GTruTeeV+OJnJZwgdZkWs+AmdyUnHphwyrSpIOrCLT29tf4jzkHIwnEFGbonz0v9SK5MLW0YGF+AZ0DSzE9O4dvfOe7eOr3v8fV198g+cQT3nki7qDpdrUsJZ8y4cNqBYvTU7Z7KYq3rZMIZnEqNewIuPdG2Iddl0hR1D+mdQ6hWsIMTH5Mtgioy5aIveuK+GfRZEo7W9xbXVjMYH5qGr0rlmOW4vwcxIfDSKfbBGkSVqUwPrtXJoUq1wliYaOLe/cHN/diRxsoV1CixVyphDArLXb6c3Oyf7rkkkvw8Y9dCNKeCrYXrQTKXwuFqrm21Gp6X/zVE6T4ffW9q1X5zmoPLRzG1NSUtIN7e3vwxBNPqBhIpVrVBdNogAmru6tLqlJzc3Po7e3Fcccdpe93wgnvxGO/fAjJtrSC1NPPPIcrrroWX/qnr6Kjpx8VDpSCQaRbWzE8tFXdAAokKxgRiSs6eo/8rNzZE1mHQhEkMtAv1c3NSF/nrCQSlrUftZR5yMItTvs5EhEETrMB/hsmWv6IRSOOeMMgaoIN/NzUW05RWUzOQCHpu5r6C2f6ZRG3ou6BWszk9X2LtRAK1SBK1Ra59xx+5ukoViv41c9+imcf+RUCJMGRYc2HLN2B17/9BLz1pFPw9e9chg9e/BeYnxjHFd/7LqoLcwiWyzjn/Wfjqiuu0N43xSYS2vM1QpiY4Fw3c12T9rvdappUtbivyZU3J/DCZGtKWlqVV8AhT4BzeEGwDeaTVfh1z1dns9W0h+c7zbpKjoPOrNv0zEbvq+kKUKe36iUS+fosDrXw71AWFk8+UHoVr50ZlypGnRkB/05OJ85XmK/jZelUNrj1nvpsyotpuHEDg6YvkP3XuNxeX+9RGUKXJhokVM2ly0PHnNFyrZDnnHA+z0SMiiblgoojXlc6jDEEJzva0TOwDPOUXszlscuq1dj44ksSt6D6GcdBFW4ZVMsIhQIoEo1IdqF9xSpBxxPjo/LQXqQeAOX+6JiTz4lcx2df15ABvMUlWsWEHaHCV0pgjVHRjkFdn5GIkt57F9q6erTXT+lUPnsiA+YXECgXZEavjtaXa8RcXZHVPIr4ryTQV/q3ngCkZOEkRr11nNCnSgUr1qxBIpkUuZTPhRWYFtcolmOOOAYj2702MwCNa6JU0+OdYegx9IbJWOMboUxOwsTva7tCT0WOs7mrJ7O61Z7lGK/DzaTsP4eXfrSk7CwZnbWpJzzVkR23stkMHfuzb+gMRz6UlDUvaCZ1JWAntWpFqV3VQDCZFqtBer/lkuBTBkgKKPDiUUeXdnm77LY7JmfnMDc8gi9993t44qmncMutt4std/ElH8aPfvADc0koFtCRSmKMtm5kbvpFa6d1S0dBmzMYLZ+Xli4dhA7Z1VKzVIlWrOOg1F0I25GdKK1YN9PSkBwBzC9k1KmMUJd5ZATtfX2i9FPvtH/JEmzdOohKsYSO7m5VSuNkUofC6jQzfFCDJgXo1Wnqu4kbK9hjAAAgAElEQVQM+Px+3C0tcl2pKjiZ6z782rW7rMVe++6LYhDIUT+YEIZz6/HkJ150JkX+IIQqlrITwiZxiMUMiwe/O8mbIvi1WhHMPTs8bBqtvb2C+Pga7GDntm3Daw49FJdddhl2W7McXb1LsNvaNdi6dQvWrt0Vd/zsLrzjxFOwfvOgiENc4Cejl/d3YXZKouqBYNW0YtmBxhJKrpQeZPITgYZdD6Fwl+jUzZDDUCUsFMVee+2Fjes3KFFzB5hFDSFtPhzsaJlo2cGLHBWiCIMhEnrQ3OnjvCyViCgZEH4VOUxMQmrfcqe3pDktOz5KLko4IxBRomVXu9cbD8HhZ5yGbLGI39xzJ5795UPyojUBYQCpdhz8jpPwlhNPwfeuvAYfuOBCjGzZgqu+/12AibVSxumnvRvXXXutGWFEWG1HdJ1EDGTB6Fj3kgZ1iVZwkwhSITMel3ykMY+9YIWX+yT931jWrmr3zZxLtGZtZ92+T6IKaFpv8NfMQV71JOYSrWa15mpl0NmOe7TGsuR4wIKyBP53SrT+vvggq3tTt3a0pGzm827O3gSr+W3FeoB2M1oPPfv1nuZEq7+rz7Cs0/eJloV6ldKbTYmWq1zhKNfFeMsyEnEgGconWsaESGsrirUqUl3dWLpqFaZn56Uxvqx/CSaHR5oSbU2JmsncJ9pashvty1fJu/hPSbRm9wZUbIj+X060Vc74gi1IdXajvatH7lBcqSQsbqx7l2j5vuvEsiZ9Y/dM/Xcn2Obz0FyIeaEVwb2UWo3FBBsznqmZcPNr3heZtjtjGV+geXEbYw6XhF6xY+XrMb7xzGs7oVpRoStvaq2J7cRYd2dUjjzuTNYTpRjORqCyJGkxx2878L0o5pLc6GR5m3kKzYmV8dkSZoMw6K+BN/UTsdlZF/pn1q//yD2I/36XvV+jY88HltJznmjE2aAEoysVtPX14R0nnYzB4RHp6n7i05/G2MQkrr7+RszPzuMvP/tZ/PCyy7SDSkef3s4O2U5Rw7JKrU4mW5q4E7pSFeYcRujXKb1JEwRggo1wdppIihRFYgBZyUy0fl+JnYDf87MDYDupNGdnUmVIYrJid8IkkEwkNa8RLNvergtG9SYOwZcMDGBmYVbKUXXpOlsqtUPNm8U5kKndC5KU7Z5beZH9E6s3p6ajWaMjAKiDabpBnhzF78+gzO6VxQxhIyYoJiOqLzH5Ll+6VDu7JD9t2zaor6f+tFcr+vznP4fNmzfjwx/+MBYX5nHA/vurEx7fvBkvbduGe+//BT7+l59EIt2BkhP16OjswiyFGoo55KYnEYmFUJyf0zpBayKpw02INkdTAPnucqZiO2r1HUqXaOnluWbNGmzdstXJ6tGwvqSEawUFu1PurznWoDMY16zFMWkFyZDkVKEiE2n2nAMbG9kSLa8/dX6ZyFtQKJURjidRCdLKMIBMsYo9DnoDjnrPezGbWcBvH7gfT//ifoDSeR60bE3jjSecjCPeeTJuvOMunHX2+/H8U0/hhh//EMFCXjDzGWecoURLIhwfCiZ9JlpW21V29PGEaUIzqWq9x3419TJ2uFYkmNQifyW5wq33OMlBI0tYR+SlEaWgyKX9Yt6udVMRIoKNDw47kaGsiXEL/m7m5IllPtHaCoMlMBZM1o2a4HtzojVBCUvmOwSTuh+oc6txwoge4mt8vUHH9aCsN+cCoiOjeJJXfYbmEq29hnXEr5Ro/XoPEy07Wj7nzR1trZRXR0vGcSgel/BHe38/lu+yC6amZzE+PoE+7qROTrtEm5eqFJOXEm04aB1tohsdy1dpRjs5Mabdf9/RMnYFiwWt95jsIc1RmhLtnwgdv1pHK4HNUBhtPX1o6+zWWlomm7PVpUIOFULH5QLhJTMzrwPyTR3inyvL+hGdOx/+jNS/XTAgM47unl7FYCYlKTDzrLlVRsaDxqiiIjTS81QsmZrpA6+RTGgcdMzKinFcMcMRAUUC9M5orrg06VE3//emHspnjRVCI7Y7voFDaEzhybzPm3/4hOqTtt8W8d/DK0PZ19FEw7QR+CzZGiNXR61hMlTTax8Hw7Voa6sCDOdwFJ5PuN3PUrkschEP/bJVqyUUTZHo8z/4QRT/sJf6iU99RhJi51xwAe696y4Mr1uHziX98oXlDu3c1KRsp6TVqaAJMwLwCh5ufcfLMiqpUuGFiZYPF9Wc2FE4Zx9j2/lhtl0g3ohMJquZIW/U8IgJS/AGM9FGwlHBr4Rpc/Pz6Ozr07oPCwkSvaIJzgatm6j7bjo5MTJY2eHSCYJiFjz8TAIR7pzKpKCGRHubro+vcpoPle9wPUuOB8z7J/L37HbZwXFVR50vkwvfE/dqazUxkHmjKJHJ6o8Sih/60MX45Cc+hq/967fxL//ydXzkkktw880/wfOPP4ZNo6MYGR3HIQe/AUt32xOjkzNItnehGgxJ3KKQy2r+tDg1bvPZQk4avwled8o+5vP6GsKmvEecVXrCjBes4PvhSKG/vx8jwyM2e3SJxFZ6bGjFGS0PIDtzzQIDJEtzrcoeKF4TamKzYic2YfCqeRArGRDW5ygizHkNE21JPrSlYAT5ahAL+TJ2fd1BOOG88zE2PYUXHn0ET9xzN92yVQUrJCVTeMPx78RbTzwV9z78a5x40sl49KEHcccN15uCVK2GCy64AFddeaWIYl6AXHNRt2iuPc/67uxOiZZJlcppXunJ6Rprj5aVuJKYI4J4X1l1jI6BrHWroj5/PYG6ZOUreNqONQv6uy90Cc0qfZsX2U+fyBUUHbzmoWMzpvZVvgm11xmYzfZ9nsXMFRfHZ/DF1g7QmYzlvQOp72/9xN/myl4ZqjnR7jyjbU60Hjr2iZasY3a0PtH6jpaJlom3XK4aGTEAdPYvwdJVKzE5PSsm/LIlAxjdOmi6yISOmWhLOdfRtqDERBvvtI6WqmoTY0JRdky0jRntnyXREvqIxtDRtwSp9k55LjOeab2ukEOtmFUx6hOtHQ8n/OMs4f6zEpB/Sn72kKtPsr67VbwLh9DT349ka0rxgzFXTYu3YqTHs/S9DVLlc8/X8/NOQ3NsbYevaxKKLHZtD19xQqwn4wfUV4DUBNTnMJ7+UC8Wm1OnL3Kau3IPgYtxXOf+NIrN5ljuyU+WTI3MVZ9RsyD2qJOIpcaI9mJI/Ox+hh5IdfXVOPvj7SNc5pmG/JBkjTEJLszMKHD077a7Os0zzjpL89Nv/PNXEetfisOPOBJPPfkEJrZvRzqdUnAMtwQxtn0bqiSVONNifg8mWkJEtjpCcRb7sOxeSTYJUbQgnpDhAL8XuxitAWlNpGFn5NU9RkdHMTAwoGqdCXbZsuX4xS8eQHd3t2ahJPvws/D/eYO5M0yXFqpc8UhIMcnNv+qQnW6qJVnCm9wtVTIoFZWMKoJIgjJCoMCGZ675qsnviWofxTm6MEAx0ejg8ffRKIrz81I1oigFEy1vVJ6yb0xCyQRWrlyJbYOD6O7uwsjICNrSKbz4wnMYG5vEXitWINnbI5ZySyiAp3/3OzzxxJM47m1Ho3/1LphdzCFfBnqXrZReLAk9ba1JjA8PYWFmUiQLQqWmf2vXlkHYm0Gwq+VP3/VoN83tpJElTaLX1OSUJUZnNM77SaaxoD/ZWpVVvUqCkUURZ/KUR2TSZFcfjyBM8otk1qrSmtbaitO+ZYETbuGD2SLdVISjqIRiCpALhQrWHvB6nPiBCzG4fTu2PPM7/PqOn7pEG0BFYgRJvOH4E3DUSafiwcee1CrPrx/4BR7++X0I5DKIBYO44KKLcMUVV2i2zHtttDt2gnbWRP337iNKutbFkvikbpbjALFjbcfP9mltl1YavB7ac52edgglSWcFBU8/z1a963GrOyY16q6HC60KdnXGriEN7Lw9NOvJRzITcALnIrS5jtYn2mbZOC9n5yt2BZKmRGsJu6EMtXOibW4IHP/JjQcsJfggamfCs6UbPfDOHS0TrYA4PuCah0fqiZY8Bc3teQldouXzHeYeOpWVerrRs2RAZCh2Inus3dXNaKc1oyURyma0hI6DKO+UaAUdM9HONGa0JEOFdB4dO1bvDai4eulPIUO9akfLGW+yFT19A0im25HJF5BZzAo6pjIaE632aJ1pudW1hgAp8POY/SfXi/4jidZ3er6j5HNNn2A6hAmRdEgVNcwV112sVqHGkE/ikhNH4d+JjFcqIeLEbfxMVYifg1ulka79f5t72pjExk/+9c3y1JQHdeYdEmRzYes2X+mHYjXjluRUreP1xUQdGnafy3/mBjfBfb0z0DDOkAnAWMHg3q+6eofYIBCusf03WMI+BD8UkwLf9MzMjOybkm3tmplm5xdwzLvepY724UcfRyLdidcdeBAef+xRBUzq+y7p69H8j+zXSj6nfdAqZ2feWcG7LHgGJL8nAxD1fqM7drXsaNWdBIK2BuJuID8UP0S+aMICFNno7enFpk2b8c4TTpAmMFdn+MGnuLBeq6Gjv18JQsSobF5WTWI1u6rEXFKcE4orBhh8mVxJoKBqEK9TUbJeAQkgkHRBdRAvseihYd+heOhEay6UgnRVHdeMWAgQReBB4s3i3Hh0cFBycvvvv5/2Bp975lnE4jG84eCDcN111+GmG2/EJz/5SRx00EF46KEHsfvuu+KxXz+M7112Gf7PxRcj1T+AgeUrse6lDehasRotsVYxY9mZ9ff2YGjLRmRmp1BemEEsmRDL1z+o/PxEHXw3y0QrjWI52RTribZP7kUBEeQIHTJJiuDkdoepO8p7w/ti94sB17o4X4RYRxtCLEC0oGCiA27XWoQrwppcJyIK0pRoq5EEquEYMqUadnntgTjh3A/g5Q0bMbHxZfzy1ps1o+V3rDJIhyN444mn4OhT3417fvkIVq1egyd/8wg2PPuMvHiT0Qjee9ZZuOrqq5HPZHX+iVaYmowRmMwrt9HJyu3DufcoEURMWMUbtmufVlCy7QT7jsC6Nsc+FlnLsbtVhDSp0jipTE/Qk2tRs+RFfX3GEhmLYwsStuSvZFf3+zTN6ldKtIa8/PuO1kPO1kFYFS/ah8uizcFGcpK8Bu5Hc6I1hnKDdazX83Pouq6tdfzWhbO74Xy+wTr2EoyRWEIdLRMtO1qu92gEIlJhAKFkq8Y3FLRnoh2bnBSMueduu2PzunXIkAxFCNglWiqjtdB+McCOtkMdrYeOmWgzLtESOg4RidMow0n+NSdav+/8/0h0fyzRSvkuEJQpBhNtLJnCQianjlbQcT6LaiGDlio1jq07MjCEaJqhe/8TibaZCOU7O6KE1JPvpQkC940d74IbKvy8XuPcd48qnnxzxbU1eciWEI+aoFFDqKJp556KcV7RjGPIHVjEjj3vrU+9xCy/h86lNQ9KvjuNRuoNEceQNLdpysQ7J1mvbuc/n389a8rIhObIzBItP6OPb14zwBMSAuF4qpZOpQWdKXlRUrBQUEJit8kkvHrtWumHPvn4E0Asjrced5ze4C9++TBire049M2H48knHsfC3Jwqsd6uTgVPLn1n5+ckaSa7J5JbHMOQ3Ypny0lvmoeO80QmrWSr4GN2teFYXImWwYuzTD7YuvFicgWQTCcxMzttzNxMFj19fSoSTnv3aXjwgYfwuyeewJ777otCoYhN69crSHI+yguaSKakdGUcE0fQcuwxe7BsPkg2LmcJNjesOJq93VCyTsna9fBw80PFi+4rK3/DmNj4g5AtE62fgTJJ9fX3Y2ZmWgfj8MMOw/qX12PrunW49K//Cp/73KfwnjPPwiOPPKLunK/L+e3zzz2Da665Gp/7m8+ip7cXu6zdDY8++jgC8RQGVq7BYqGqjpafuTWRwMzEKGYnRqg1aclQ8Iajvju9X28qwF9FfuLMVfrGRoYaWLZUZySXJTWfVWNVhQY/D3WyKYhOhSUPtbBzZrAnDOoLDa08tQAhqj9R8pAQJJ1QVP5yJlaVBZqXb2RHq1WISAK1SByLxSpW7/c6nHjehXj+pZewsH0Q9990vSVaVqvOtOKQd5+OY049DTfecSeisTjWPfsMFifHgcV5tKdaceZ7z8blV16h1TZ2X3R6YWJjF87iiEWUT6wmVGFQsc1sHWveWQN62zAmWQkxONjFEoxLtG5WxJEBC1OyXPl+7XO7OaA6P2/wXjeOs+dlp0TLZGgVt5NqbO56HZPek6Ek58hRSL1Stz1aD6v5rsVmYXb+7Vlzfrc76TLz3vN5rAcy0S+8nF4j0fpCwHf3Hlxmomah5hOtmMeuo/XQMbWOmWh5+HxH25xo+fc1BstqFemlS0WGmqAz1uwcVq9Yge2btyBL6zySDuuJlmtbjDdhIGrrPX8s0YYlnOIEK1h88Wzwp0P/LZ69em/4qok22IJYuk2JNhxLiNypREtEiTGnlBN0TFKgzoRcoSzRSjb2f6Cj3TnR8tOyUWjr7EAincYcpSodJFzMswmxFRzGDEu0Fun96/hYKcEaBgEfzz1F1xV5TKzeycqQHG/A4dTReDIlDtNgFTOB80z5GSrPukRjmkcjdSlFurcZ+7gBJzu7StcEcmuEn6XOjG6SMJUegn8o7QF3wj+GolqydStxqc6eGgPpFAlCrgUmMSSRSqut/sIXv4ijjj0Wd933c3zhS19CNpfD0tVrsM9+++Gem29FpLsPRx9zLF586UVsfPpptC9dbqsdZLNGIpiZGENhYUE+j5wzkNyi+VvNLcsbL8qsjAlhcp0nngTnxprZMtHSeYbC4YSTyU7l/JUfBDXEElFMTI6jva1dXRUvDOdG3d09OOKIIzSQvv/+X2BicBtiHR3a6zL7s7DYxx6CsWrLOZ3I+9D0NdVduYqbPpj2ZyYtx//n4ri8dB1FXcnFwRa2q2jsO/6eVR6Zeb4DZ3HT2dVpFl1btkhZhQlx27p12HXf14Cw+DXXXIN9990XZ5xxOn7/+9/LSH7dyy/jox/9KD7z15fizUcejacf+w1233cfDG0b0qHJFctItHWiQIwrTA/VFnR190hInYbWs8NDaCHbmqOCJlapD7CcfxD6Vye5aBAzZSptblnBshXLReQygQqr4shUJ8OYMDh1WumExNfmv2f1y4TJB48HkNdD2spM4oGq3FW03C6xfUu07AeJILDwY+HkoWN2s/w5lyth5b77490XfwTPPP88cmPDuOeGaxGk8hWvO6uCYAvefNqZOPbU0/Cja29AvljE0Ib1CJJYsjiP7o4OnHvBhfjBD36IGVpCunNrcKc9LBKqcCxjJVpS+dXlGnRclua2TVlZ+DUn22bXKRXVjjVMApwexHIZERLC3PzWh2slPtdNejHW+r6rF6OwfQJ1NQbTG/tSsJ1cgqy75ayvnmhVzJjoCL/GB77m+ZW9B/v+9cCoApxrDPa3zV2trfjaX/iOtaFWZEnUJ1pBc66oq8+5fFB0mrREjvS5eE0ldxlGVInWd7QlBTfOL1WocpygfZISutaswW577YXp2VnxB/p7ejC8dauRodTR2noPO+dgiO5AISCWRseylZrRTjXNaLn6RZu8sFZ7fKKlCxZHTVw/smvhm4VXS7V/PNHS9j6IWFs7enr7RfqanV9ERmtMZZRpPk/3qqqx72W7Vp/nc3mj2bTh1ZP9K/+tO0yvUih4+NUjdQYFBzSm6+zuQjgRM4GNlhYxjyXyEmhRwa2ZrTpME6LR1giLMxJV3UxWqq4O3q2PLVy3ax07Y4DBwP7sqWssmb0kEUmq9jHm8rX5Pbi7zmvDx00Wfk5kQsiaWw1lXGFpmi+W9Tz7TpZjNJ90+R3ZNPCzRJ1XN0c1HqnjFgs3LNiZa7TmECx+ZkLo/FpJEPOdLV2zqkZikLqTWg3JVJt0QnmEevqX4COXfgzPvfiSrKeefv55rP/dU3j/xz4uc/GXX34ZpVweJ516Cn75yK8xPTqORG+fpk6xcBRRwoncG52dQWZmAiBVHVQKIiRFFSITriAX2eTtzCiAXW2UXW2cjEOKBSS05sO5MH0PBcc5uJeMVT+wJmynCtutyXAv8/TTz9CFXr9+A1548SXkaPtGP1FnNM1gF5eakzO95j6p9vNKSNIkmgfHMZE9G5ndiNHHafwdqc8oTLTA1jw0N3DELdvdcvMqzSa4skITdApVZNHV1Sk9456eXszPzVpFhgAeeuiX2G231Tj62BPw5IMPIbV0qRit/Dwvv7wOF37wg3jgwQexdKAfm57+PRKdHdJzlsh3uSrbrVAiJcJOa1ub7sfs2ChmR4fls0nQpL5O4wKsP9BWETbcXbRLGwigNdWKdFtKn52Vt81m/APrVX0tASgwMzCpKHIwsFZheH3M7DtI7Wnu21VKWKDICWpIJiKa5dOdJU5DCF4P7tmSehBNIEtbrGAIA7vtiVMuugTPvvgiClNjuO+mGwDK1umhDAp9Ofi4d+JtJ52Kb37vB+jp7cPE8BDmhoek/EOR+fe+/xxcffU12rHmWeDMTfutzlknGLOOVj9l02VG7ZRFZ4KlUEKAC/X+vrtOZ4ek62Am3lOxIRVIjFWdIFRd1342sgXPDYsSBi2Kn/hg58cQ3DPkD5IVWdT4AKXk7U0EHOmQAhzSimX3zHm663zNJchM6Wls4UkrLEBZePvXpIuMAsXOCdJ13Nyh5pCrnqy9XKSL7L6T4P962NEHbRG5aEOnWbbN8DQfl6evg/38rq67hioC3Ocg0zjHmSCvZSiEvpUrsWrVKt2/qYkJFHN5zExMYHFu3qlCMYCUVBDxe8iLujWF/mXL0dPdKRh+emIcC7MzKkJrJa4SBQVXkxjJBG9CCBwpcJRF+0gjofnPyUTsqBn1fXHfMSlRNAmEsLHIVALo6OlDZ1eXnu35xayKWEm6KsGTIFlEiIWn8+Ll5xUK4iRBRbxzO5v+PuxcPPnih/e1WQrWP6M7w6se3dAGR9O8k889EyrHXKn2NCrs4jz4KuTGNADd0pYSHTWP2ThRKjPD88RkFyExtCTiLAttJioW44xHlAMuF9iUeUEUqyGlp+MKO+3ABgMosWjiehC4W08kK6SChQ0bESe6uLFhpCZBV3cXOjs7tCLJ+1ikJSILOJ4ht+JKYijPPx3aWHCTJGxqXDb+4nvyM2RxU0IhNUcik/KZdSxrCfK41SDdm3hnqsY3zSDPTnByakY6u0uXr0Rrqg3r1m/AUW8/Dpdceim2Dm3Hvfffj49ceiluue02fOcr/4xoOoVTTz0Vt9zxM7FCF7N5dPYNaKUmFU8iVKkiPzeDzPQ4yot09uEMzazaOJYhebueaAmH8IFiciUpKhaXkAUTLX8vIQCjtDXYYo5wQ6UeBShWgu5B4EEkVX7ffV+D1x90kIzs7733XszNz4PrLoSEA6WSHkhJDcpOj91uSCsnXJ2RUbZfWOdDxSQr31arqCS6oRGyVwcyQoyG9K7DUBXF906fW3a0XFWhQbqEHGpKrrF4QtAqA11uYRFTM9O48657cdb7zkK6owOHv+VI/PTaa3HaBRfi//7TP+KQQw4xU4RAAEe99UjcdN01wMK8fDnJkA6n2xFkgdKaUtWfam9HJBjE9PAwFsZGXaJlce/ndI756it11zFZ4vVuFVW950QyrmvMjsLITw4a9atPfnakAO1Vjiy42c6wg+qrNSzOzssjuBaookR2ZYCqVxGtUTFBM5Cza6alGfWLmWhzRBRaWrB0971x8oV/gefXvYzi9DjuJXScmTcPYybaaAKvP+Z4vOMP6lDfv/xqLF22DGND2zC8ZRNq2QUVOmefdz6uvvpq5BYzsiHTMgHvN6tu3tdoxEhProtVoq3xgaMGdxBlZqAmIpRwEc01OO6w/sMHreb5qWBccgtIlnDQli8Y/RzIkzB8oPMVs5/7iljGBODcoFRZO5ay96ElKqCy1Iu1uy7Y7qppTPvvx+RRJ3QI5ievwGzJ/Pf26zp+baFaaoyAmt+fL9i8baQP7s1fw4BVyps2tgobN8Ors1K9S5FbifNFiEeKCPvluV8u9bkAujo70M+dc9SQXeCoqqJibWZqWmtrHJNwtMWII/NxFsrpFLr7etGebkOxkMPC3IxkaAnpcz2R81mONvj/oSA9SEjXd3wWp+ddIULn3qOAC8HzJrOaJ5QqYQTXkbmkpM/SEgbV1RO0m2xrc76uhqQYamfWgTRsKUs4p6AC0b8vfo9KkOUyX7/BXLcZpCV/JsVmyLVeSDuiHVfs/BzRoxL1jo5FvdsQ8Neer0mEiaPFWDKOQKThJyvanMY/fIoMU2HyI8mVYkTUta+1BBGTV3hCRSfJn0y0dTvOsgnZSC2LiCOV11ySZadKKVnO6/kcVgPc46XeAp85Wq7S/S0m0iSLGDZt5Ba1plPo6+vFkiX9SrTUjAjSAYqJnwmRSA/ldWNR6UiwkNUqqgSWGMOM60BERH/m4HrFvZYWjaR4vm3TxchX/y7RhtPxWjyeECTJA7F5yyAmJ6fQ2dWNqfFJIBLFGw87An/zt3+LXXbdHf/8ta/ikMMOw9f+5V8wuGUL5iYn5JP6yBNPokSBiUSrHGMSiaS6A3qJFhfmkJ2eQG5uEtXsPFClMwt1O+2N88Zo7sCQwABF9nEs7lShYjJwJxPZDAY4H2P36xKZI+J4eNYnWgY5Vutz8wuaJ7Sm09h7n330OV948UXcd999qM7MINXTZ4L+Km6TOpSsqHhMqP0saT6nFuW1NS3ZlgWHyG3GK4v4jlYdW6N69ZAhg4F5/xpRSA4d+UVR5LnK8+LzL+LA170Od911O7785a/hy//wJbR398gcYWxiAu87+/34zN/8DT7y0Y/i7p/chN0OPBCHHHoofnLjDZqDx+nDS9iJlnu5AjpWrkKuBoRiCSVrGqhPDg0hNzqiCl/2Ut4hxpsWu07EJ1iDVAw10EI5yVER2mIxABWktGVzQ5uLNGBL62i5kM5Aqi5JjFsLAlr5qdaQoLKSCA2sjCsoV4sya9Y1LgOt8SjoMERqlE4HHFoAACAASURBVBJtLIECX6MlhGV77o0Tz7sIL67fgPLsFO6+8bqmRBtQoj3grcfipDPPwo+vvQHLly/H8OAWDG1cL9GOSLgF5150Ea686mrkFzKmVe0+PxNtlUkq4tSgmhItMyltvtRRSOvV6xw7f0vvHyAbrsaOn66pW00Q/MRzpRUGS8Z+BcLP9j15bucE68VRGLzJ5gyxMOGZc0IwXI9gESHHJDE3bZ9W58/NlKwINHKW78YsoVui4L1m8GPR4xsWD5M6oNiuFO+JKyaaiST+93504ncnPYSp+RZn4pGQCGhai/DQtyM8Ns/0zAXK7WG7BMwOKRCLaL4vC0zN/CJmyebuJZ9jjgVoAiL7QxqHMDhGTJGp3BJCkiI5oZBW2zKL8ypUFZ/cLnc5n0OFwgpk6LcY1G+uLBWNPIjC6PM6bVU+Gyz2OJqSxKkM3usVbD0pIxRBLZqQ5GwsHlfAtjEUDVBKer+EreenpzDLDj2zKO1v7vVKQCfYIuiZ38uLMngkytV61nU7BnojoTobNYc+1N2d3HXlPfKdr3Zb/fqa+wz8fxFTwyFkKKHIPK/U59GeRkyPxZNS7aKwRSSZ0K+pznYk01Sxq0nJTyuFziKURS4/O+MInXEohKOCkN2t6nl7bRaILHCpc55n8REKI5FqQzjWqlFZWfaWIY3juCWxbPkyDAwsQXtbWoxzogVER2cXM2rO1KlHIjrvEeqbO/azzCRUyJkSlT1HDQSHa4dyHXNFiX+W+PxwTOgLzECqt6PGTpbzT8pl0WCZCYpqHyR8bNi0BXvsvQ/+7otfwpsOOxhHHfNOXPrxj+OTn/6MyBwzg1ux30EH4bmX12s9I9bdi0Klht7+fonNJ8jKzGeRn5vG4uQoSvPTGvCLGEU4Va4Opgtb5z3T7cE5+LCbpWIUO1zq+BoJxSTu+BBHdJgbJBu+dwY3ij/wArZ3dKi7ZtTv71+iZLvLLmuxbds2PPjAAxh/eQOSvb0KVBSE0FaBEy3wLGn1zySquLkaO1rBx67zYZLQAeeBJF1d8yULKX6/jCQByVE69rRV8BW0phJKuIvbR/CFr30NF37gApx11tn4+a23Yf9D34yJyUlsHxyU7OWxxx+PNx92OMbWvYSDjzsO24aGdIDWv/QSZga3SKwh1d+vWSRt4sjiTvYvQSTRKh1SKluN03t4bBSBckn6r0Z2MQk/H+gacJ8VM8aoM2Uqfl2wxanvVquavxqs6B1ebLfM6/NSAMDbWPGSUCRfuqBk2+qmmxRhkLrT8Yheu8J1BskHhhBpIcREcMol2mhccA+lO5fvsTeOec/Z2LB5CyrzM/jZ9ezqZ6yjZVKPJHDAkcfgxDPeh8uuvBr9SwawfctGDG/eSM9ERONRXPChDynRkk3P+6oNPnnvhpRog+zYqawko3f/uAUFLfGRU6LVDNfJL7q1D0kx+s7Wm7l7ONVhYFofc+IgvtPwXS2DWX0dyqmO+U7POiY7ayw4wzHOkIyRz2TAPXgS31jcSHxEWuNuLcJSq893gv1958w/tDUF+2k9r+tm3Q67kr6DKa2LswX95iTbvNTv2Z87J1p+Fr5nrpypKGjyKvadlS84fKD3r1snc5EDUCxgbnERg3+whhzZvl2IlFjXSrRGpluYm7e1PK4sUu84FJKxCKVd2QUxZvBZz2UzCvqSgtSzXhJ8LPGaKl/Ps3wJX5elKEdEgfGG18HmhDXNCHnV+GcS2uFZ4RkRI93uK3/y+Yy3d6qxIAQZjUUt4UqdrIwSC4NMBtNjo5gYGUaOu/YkzxHFcIWtSH+O26B74L1WbXhu3SzHBnyP8iV2hZVjextk69b7HNNePBOXXD150V9zf049DF6iC5gTR7FSzutXW+olIilRkRjNYqJah0t1tCPd3q7vMTMxqXti3tcGOBvJy65Tscji3pj/Yv+LI0GjD3N6QywifWh+H65sRhIpJXZ2tcwdFDLiLHlg6YBEfdrSLKq4/VESx6RUNmEMmaFQ15zoo9u+YFJl0jXVQN/VmkSxHzVSxlbPelORws/hE20dkid0TGblHOcYxRJiqXZV6ExSu++xJ9Zt2IjXH/xG/OiKK9HalsJrDzwIN91yCz75qU/juaefRm52Rh3t/b96GO19/ZhZyCLV2y+6fZhm4KxE2cFk5rE4OYbcNGe1VDshk459ipOH8zRtvz8nebuQZrVSjJJfbaSebLUDS5Fql2j9kJ54PK8DHwLf3RI+4YFfoJtQMIh9X/MaHHDAARKVv+6a67TCNDc1pcPgxSPKiwuIt7WpuqrLMspCzlSjvMoOSRVKUr6rdd2Nj2Q+aWlm4uZzDBipZKt2YCenTe/48h//GG84+GC84/gT8MLzL2CvvfbGc888oyJ0w9ZB/OKhh3Dh+R/Ail3XolAsYowz3d5eBamhrVs1vyllM3IlWpyeBhKtSPf1I0Mt42RKHS07Niba6sS4HlgeEK1xNQnG1w9G08zHJ1qTFeOD1ejSqJHdgBXtU1vitgdd3YrINyyMzHOX3YaqZsI/JXb2FRk7kNhGNqj0rIMBxPggSSRKPQPKhKViceSZoFpCWLrHnjj6jPdhM91ZFudw+/VXozY75Wbk1tG+7shjcNIZ78P3fnylir/BTesxsXWTYDgqXF1wyYdw5ZVXYWF2FlU+1G5G6xNtS4wwlLGNZRQueIzv3KztSLqoB1knPyeijKs81OU02XAZcusEUsQCtDNlSc66Ot+xMhB5A3qpnzEIi3lvi/HiBMQI5Sdl7ydzhlCLChSS2WT9SIUrB0OyyJGEqUceXBetLsIt5Ms7mAGHwu3OtUlIRdNiv0GLDp1x6z0+EPvE6hOv/0z+z/3skJ+DZ6enq0McCTuHDfUen/wt4btz5ZR/6nNG8hxiMQyPjuDpp5/Gpo0bNPZiYKSIPT8Xiw4SwryIPccdRJQ62tslSzqfydleKs8m98bZyfJ5INmxXBSsyeKF+9yc04qr4Nm+9EhmIuaz74O/OxO+o2U8YoLgveLvffJlF0RItbWry9lo2j2VpScLfSIK+TxmJ8ZlaDI1OiLUit0sF6pYOIncw/UYX8i5Yrk+k5cbjgne85pYQjXBIJuF27qhv1fN19/Dx77oqd8EXyxqD9UKUjYaXo7Qi7EI8hUJirU0IV6OAc2UI55KoaPLXNVGt48oHhh60SjW9Qip4LMES1MUElf5pLCb5bWkXWgtFkWB6oDxuAQ/uB7K4sPHvHA0hrb2tLQICBu3t6cFEbMB4JpmrUT0xjg3OvsivpqZPH+vUUE90fpVNNeYcI9dcdRQII/A8BJJh6JY1HhNMfHbP/xeraenB/PzCzoEvT19GBwcwpe+/GW0dXRiy+A2nHPeB/Cpz34Wjz7xBL79ne/gwx+9FBd/6EOSXAwUizj6qLfhoUcfQzUcQbYK7bXR7o4dKB/WBH8tFZCZGkdmfBTVxQX9vw31bUQgg2x2WPxftf3sIoIIs/Lkmk+CUowxDdZ1w9TRMgrbaolv0amXqyDuzIjJhGU8o7Qhky0t9Eg2oDj/UUcdhRXLV0mwYHRsVNUkO3RWXR39fZgZG9fQXt2AW062B9DWJMzijMGBZB83i3MdQXOiVbJ2rDwGLO7x8t+qQ2kBnnrqt3j+uefwnjPf6/YraxKYINHsmRdfwg033YRvfPNbsjIMRiPo61+iKpoEqlUrV2Dzc89hj733xEvPPcsPiu41a0QKWKQwR2+fDh1ntOyeCB1npiYR5vytVtNBEFGiCTquE188JOaqYB4ePrQ1DtdVfQaU6P0M0pMErJK2w8j9ZnVFfgXFzWyNVNCiWacJo7Bp5P13i+0SqwihVuZ1ZtcYFpOYc54skZdAAEt32wMnnnu+BCuC2QXcds2VqExPNBJtJI4DjzwGp551Dn509fXoH1iCrRvXY3Djy0A+o0KHHe3lV1whURYSMDTLZLUfNuSkMaO1RMv41ki0RtYQkiHLPJL5nOC8YyDzzz26UQ9Wbo1HKYTubQXuUnO53YpOQw6MIckzwtEHfzIIN8N4fF3avaXa29BFckrSukMmGNr+kdzDeSM7Bv5KfoAEBZxcnHgDdXcgn8waULCAOldANquy8X5Lv1rvzwpbfwaaO1v+GREPH4D4d75jJ0udo5llVBZKWAHRPKfVpeEM1TH2fSDzhas6K4cKbdiwQbaRW7duNR/kYNDIRBVDXJgchVJVytpK4E1MtabAkVmgxYw1vCCC5DDZGLBAIdI0Py8FsxjPuZ55Y/8Kbm0JIlMw8RomTu7VKwHwbMurOGJerCQAkh1LmVmOxfh37MjIWm1vU7IyD2dHtOHsMptBPrOIyeFhQcfzUtnLyRhBnbVGEpxPlwW02AjOXLLkIqOimOQyJ2pCHQAmWkGcnnTWgOtfKZHyWnt99ma0qx7bdHyd8JDHsYSQ2E8+KySzKtFGY8oHeXWfYbS1d+iez1C1S19rcqAq2ByKYgxvxvKwu66cB9tqHRMoSbMVkmRDtgIWS7aayQfjfHunmoukxoataqC4CZFqTSARjwpNlCVs0caAev48+cnd3/o83tQwrDixnttW3zgDl7Jgs9VfY0WPZ535R4l2aGq8RvlCHkAegFSiFRNT0zjsiLeIjci9rq98/et4x4knaV+RePjaXXfDaaefge2D2zA3Po53HH88nnz6WQyPjqF1YCkWC0XEu7sFuZlAfhKxAJCdnMDC8HaU5uYQ5JIzYRBJaRlzTR25W5eQMozYWrZLK7WoaMx+z6G65py2T+XnNyKHSKnI/RnZt4SEcnkZE/MgMqEyYJHNOTU1g8MOOwJHH30MfvPYb/CTa6+VWARZaTPDw2hppRC/PVg2FGd55pxWnExjMMB3bgxkvX23o+gJK+xCmNj5Ptnha482n0dEKlbLcPfdd+Kzn/0MbrjiShGZ1qxag/UvvojVu+6Ge++9D9dcex0+/7nPY7e998bo+Jjkzka2bhGjtqe3R3MFJomZ9euAZEKayEPr1gGRGFIrVyGPgKBjzURKJZGhKrMzzuyhpPmezW4aVlU2ubMDRSq+ErGDGOUhqRUMxjlTPbHgb7NcfX4lZrsenMPp2rg9ZUuw5g7E7zE9NevccWggEZZ1oSpLvh7JFAUGBQauKHnLKuB4voq1Gvp3WYtTzr8AQ8MjaMkt4Narr0B5cqzBOg7HcMBbjsbp55yPK2/8ifZ/t2x4GZtffhHV7IIC/Acu/gtcfsWVlmjzBdcpEHkiCaoBHZNsYR0t5zsusBE6pscmO0yXmE1U3RKuw/HqidYHK81pva8oLbZopNDU0WokEokoSfDZpNwldbo582FhxGuszpYQZCyqGSPRGQ8XMxlkFha1G78oF6u8WNUU5WfHp5U1MSibdjHd8+bvtUckdB88lOzF2zn+iBj8Kdb9H5nR8hkgI9MXDb6DYsHmE+0SrrRxRumQEf8cNReqvqtq7rh8Icfk8eKLL+C3v/2tZFZV2AVM75y/2j4nV04scWc456R0aiKBllBEBRwRFb4nbUFotamsOS27Hl43ytKSGW8kGBNjUNHA4ExWN3kLtH/jOiJ36plQqQdAjfaI/b+Srv6OSdV+spCLJOj+5J4dFq/U+M3lMDs1ZQl2chKZuVlk52ZQK5IFHVBHq5VDGpoUMnreTBPYjCOIYlBDW7PmWlUkLyYKjhKEUjh/ZyVR7znsuAS+2POi+L4A8vHME+f8qKxeRNUhY88QZiKyTp/IolZwSPTUTNs6UJ2HosHaNqbwI4gGcYz/lit2vHZSY2Nxzq0UcniiCZSZWCOU6WQijyqhU00wnkoj6mDj9o52dHS0I5lMIBELaw7LGEaiXMiLx/C+8rXdup3WCrmdIi6Jm9M6ZMdzFJjbKHziN0w8Sa/5GtU72m2TY7Xert76PtgiK6lCCfvtt7+E3EmVPvKoo3DkUW/DMccdh4VsFrML87j0Yx/H7x9/QnO/s89+P352z73IlMoyYo93dSFXqSLe2YFitYSOtjYkQkFkJiexODyMIvfayPiVqXJDjtEmztbVykKKTxgrQV48drQxN6/lXp1WdNjNmqyhdCVV/YR2IJbw9Xi49feBgB5oVrt8+EjYikQTeNObDsHhbzkcWwcHcdVVV2FiaAjx9jYxFa2FMThB3Y5cV5zBr7ouezB9gPCVvQ8Ufs7E78vfc6+UEOZZZ52F8847T9rFv370N/JpZZU9tmEDPvypT+Pkk07GRR+8WO+Js8XR8Ql0dnerUGhta1egnRodlTHC7OQEWmoV6UtL1ozfi/ZNLE4EvSdlJchEOzs6isLcLFqcaD4fcp9olTybupM6ecIlWgt0nEk51IDFDlmufNAZQJQknVCDq0qZVNlJ2D6yzTZNE5kwnDEIBa9FOHsJaNbpVVaIHIRkQeUMln2izReQq5TRt2Ytjj39PfLADOUWcMtVl6M8Meo+BZXGotjv8Lcq0V510807JNpKdgGpZAIf+ODFuOJyl2i5UuD2UFmAaO5Kyy5eIwcd16rWyXviB1mQZj5u8KD5cwbriVbL8k7owScME0C2o8WunV2ln8n6ZMxCkEmWbFRKcVphOKWfvPddXV2CjGnD56FkX8Cwo2GSpQjH/MyMEm12YUGJ1nx2jQ2hxOH2xz2cLTZxfeZqs3YP++r9u/mwYGquGbn77aHGZsjYPwu+M/Ja3yYEElGHsXrFSkHI/EzNsLl/ftgR+Nf080Ef0JhEuL70wvPP46mnnpKMKQtb/pArFr2UQ6G6LSX/vEhtaZKwmNjVecasOHcdjXWWaqetaymVjCDDooIrPSGDd3mNCuzOWJC5uSs7WhYeTCokNcnHmImWXSz1Afh3kpU0ezX5CcQ4bfVa6/KPQ25hAWPbhzA1NopSJiPRn5yzdQyzY+dYjnA0HzUJc1nDweRI8iZjDEldnPGyEBHTumZsfq3Q0FHHjY14Pjlmq++G+tUxF1NNb8CIaPxRX6V0MD7Pk9gK+kyOXOfkECVxyBUbmbyEzX2Lzz1n5xoVmB92XSDFzZ1FeiNiy2eR318oZlTjI6+Lr42U6P/P2ZuH2Z5X5b1rz0PNdcae6YFuEGwUmnlUoNuIQAMioygGE5I8SYzRPCQ3enMfjEm8cm+SJzdGUWMkz00UR6JxCAIiDti00AwC0tDTmc+pedeuXXuoff28a63f/lX1af641U/1rlO1h9/w/a7hXe96V9esPacslulvEKLwEThZdanUanacGcWnT4lxvLgwp2y20256KQvhf7JaJBN1/53o5tXl0C52aEVM9twXqdTmSGBkuIHAJPPY+Qs1Iamyq187f2Z6+tQpwRYsdLK/L3zhixJgBxN/8h132MbWtp2/eFEKUW97xzvsVa9+jb3lbW+1B//qK7bf27Hv+W53tJu9vrWWVjQsfvXWW22TXrR6TRBdt1m3A5z45Sv6nmzt2LTPrMeRoBD/z9NxMH9Xhgm9U6CBLhdwKdjHAccoWkWoOvrI1E4xo7l71oXjpp5wuCvbI2LT+DVYvS944Qvsb3z7t8spf+xjH7PPfvYBbTRN2Ik6mupbwbB1CtyBNavMT5xNpMjMBMPBIiWi5+ID/WE42eBvectbxIB917veZR/+zV+31vFjtt/btc5fZ9P/5l/9GwPK/4Ef+Ed28eFH7ManPNV6u30tVme3MuUH3eGqtViENFXvbGtYgFiSwFtk4K2O1bpzyny7i8vqox0PBspoRzvb1oQ1ifxjXO90qj5Yocgngkns3QNu4MbuaOUsfIMpN8XZaq6s3wOcT46/cqYtvcTeOwt9HsIHTeAMaFfDeMO/k1SkLauNOFGLDzUassoRTotaJhrKrY7d/V1vUStUZ7xvv/6B/2zDtUvqd1QF4aBqz/+O19pr3vxW+48/+wt2y2232pf/8vN24eEHrduqaaO9++/8PdXp1y9dUk2YNh9npMKlolUA5SFvFWC7ScnIUIRxvWP69NTeFb2fmkkbQ9+jKlJktEVmWMgs+hAFDJlqc2r5aql1ggyWRxwHf+P3+ZysoRKBg0JlgCS5RmUwA8l3QuzZXF8Xix5pVKBjn4FLJutiLMBnOT0ox+1pQHyI1+S6IGNSqcNzPqEXIvREdpdOMI81WZhJcioHnvxMRsn5HVteFhOU5+MceT3fOf0k91OZCJb1L+BRnMkjDz0kLXCPy5sqRTAblbWtzw+WqDKNsBCOvNRU95dD5D5DoorAn38TTKTB5d8yxDHGjc9x1MN7Qv24PesSVMwjiNoBMwOcUcyeHSO0EJBsswVjel9OBZiaezEgQNrass1LlzSUZePCee1rpqJBgiLbpXYIlK0WngoE1mF0BQwFOeNo1Z9M0iL97kDjAlVK9S5PTGYcgjLRqYwiFObgKj+ovBNIh5SQ0slGbz3XFvuQOmFylFGMxaXRwuOfFYJBYbOTTJiqgThqatquf12zBllsZ96qrTnrDydy4pTIcLbNzrx1F5fknKkFX3vddXbs+Ir80PLSgrVbDa0brhF9vDmgQFKl2DmyWAJMZbBkuh588TxnQ5MouOpTTl3LACRRF2x+ar0r4Dy/cWW6urwa0KEJU37ggc/Zva97faHZ2pmbtyvr6zba6dk3vuAF9gu/+Iuq4f7ar/6qsqQ3vvGN9ru/92HVBQdcr07Xlq45bfu1qu3b1LrzXdH4bW9g+2vrNri8ZsP1TZvu9qw23lc2NoMvPQNQgVkQnAsDMK4MR+vs46Zwetep9MbldKpXdbTULdSo718Jg6g/a1oVEewkNdtXvtJe/JIX28rqqksywh6LAe45uiz7qHAeZAOLc2311xU07oj0MhIkA8FxYjhS+pFrzO8/8tGP2p/+2Z8oa332s59t/+SHf9g++Mu/Yu/73/+FnbjlVvlypCMxGPR8CYphYINgqIYWBTR/Nuew39NGxNGKCQvU0unasFp7nKOd7mwLtodRKa1n1WdD1jLhkZiJmqxkbQZN13FHq1pZ1GV0XMroYFz7wHMnf/gmFIpa0OMhltSltgIaoYHQfIt8rgJb0XNIT576mGmmCVIEbGPISeNKxfaqNXvju/62XV67YtXdbfvQ//sB6515RK8Za5JC2571La+wN77je+3f/aefsdtuv8O+9uCX7OyXvmDNVl09nD/wA//Yfv5nf15BSI3r3d8T+5DjJ7hjKgzGFIKF8kC1s5CZuzgJxyLyU9RnNZNWqIyvRBxwGqIkQmUvqotGOCGNAAxnmo6WTBZndPLkyaL+mdnujDRT92QmHLdcYDBrCRBp9eptb+mx38PxDrxemu0pMGeH9GoGeS0Qi1l2Gg4568Wl9hr1RKs04zXq/JLgRdSSk7Ga8GJmuDxyvkDGq8tAenM6rlRsS6eb7Gp+jxMuUKuclqWMfGKbG+sqfWXvqgJCkKeMQLK1RuJcHK8PKdEM5FAPamkteieAHHYIdxAssl59prLXQYtRb5HRs1Y862P9ewDGv4WuEQyJVdzwljjIlLE/fJwkkqzeO0rmuru5oVYeyE/AxhXIVqhaiXcPa39QKIkhJnIwHcq2uTa11+alCQ0zWTX4maP14DUSjoBr8xodReLS0ZbJaFdzuNT8cx0rixMCFSPkJK7jJSSVU0K1u2yvVf7zZ3iNOUhQ2YMuaV6ncDvUr/GUXNOW1ZqgnPM2GE2sxr9bbbU74XCXj59UzbbV6YhxTB8tRCggZBwt18X7y2OATEhIco1T1EUONspfEioJZbVUjnOOjq+ZhIvzuiWnIAPEyqWtjSlMVRYAGxi1H2CY173u9YI/dkJpSM35TK1pNOw3f+d37L/90i/Zf//AB6zSbNjdr7jbPvrRj1t3fsk2N7dt/vS1Vl9etOr8nO0ejK3Z7ejkKhSdd3pysnuX12xErXB3x6C5ZCuBRzYBt3n3R7RqtORo2/OLilRwtCgeCVLQUOp0tsHqLDlVolRFHOE8i+daxbqdedvZ6YnJS7/VbbfdZtffcIOo9vwOozubgRt94SIcuO7x7vaGmsrzQieMIhgvICoMydlz52RQ+AyMAmSsm2+5ReIP1I8/9an77YO/9Mv2ufvvt/mVVbvppifZhYuXdD9wrJIL2x9qwUHaAhaDRUqkC2SMLqrEzyVicKBm+BSs4JqR0TLcnIwW6BgyFL2C6keONoC0S4IxQ3JPxjLqt7qGahXwIMTjvSAIYYioU6pNyx2tjE0YJ1Hmo4cYyjxZI3A5zlbENkhlODXhmVEXjHmP6tXkdxg2jDvZD0pSB1P7vh/8J7a+uWEHm2v2+7/2QTv3uQfceff6ZgtL9k0vfbm95fveZT/5H/6jPfmO2+3C2Ufta5+53+rtmga7v+c9/9ze95Pvs26j5Y3zg31lAkDH1JEOcKbAbbynmLfOOhb5hGiYwKLU0pM/J36iLF8kFYXtWpXq42QyFa0OCwtyrskozp8lCIAzmpuLiN+hwWQkF8xjsmzIPBjwYMXSSqZWlcGe4GOid2YNEzTyPGd/D71FDZWygDAOabOGMpi/p99v9kJ+4Wg1makUuPI3jiuHf6SDLfZGtIwkTM7zCCbK4yNZMynYkO9VzhbSkPEcr595vTm1pbN26IGZG3dnr/p3TnfRiDR6M+EDIKgQbG7e3wdp1IuxZ96OA5HIHW3CggQa2CGvsXoPqX++l1DyMbrMHRoPR57vgzIcfeMQn6jFMjloC6bxhQvWW2fK1kBBNA7BtZp9+pcUlPZ6ZlXuzWxGN78XD0RseCdXJew5Q6uiJhrlOamYZSZZ8qYFp+BqHjbdY2rWx4KPd0rrWwTNRc+2f1DBxHdHOzuevC5y8Eq0qgbBleELJFjqKsl2nxqOl/YhYuoOzCsbgpjRcXHMHS31XTLa66+/zk6cOG6rx1asRonKpkIEKfvlBCuVSCIIFTkr1rx4CgIwU+EvpvRAsos2uMxkyyXEcsmjcnFjbcqGBhKjmA/mft9999nr7n29debmbBvHOBhYB/WSlWW7cO68/fR//nn75V/5oP3Bh/9AZIC7nnmXffr+B6zT1ZcDUgAAIABJREFUmbetrZ4tnDxl1YUFqy3O264dWL3btma7JZizPhjaeHvH+pfWbLB22SYba9LydFaXy/Q5B9khUOAWCCdMYmnNL8rRUvCuIP1Ggb3VfpyjzXWhyDHEFnC2j4usYSNv7gT7sCrHqnoSxXJUZyAtFcpHTmBxIguONqaN0HM3GbnucUZnUavwTetkIBwPsmVoRdOvi4AGEPDcfNfWv/Y1a8MknkyNkYUYnwe/8EW74dbbbGNrS5kDy5GaOY8Fw3VyUDhaJiRJk1WbGep3s3C0RHg4WljHa2fPKsBBYUaaws2GoWzjIvIu/ZhBAgtNCkZBmEhmpp6nzB1GLd+e3fBeUsUSg5io0+t4cswheanFi6NVq4NnhRi/AyJD1UK911BjETGENPzHsAGNnyPAgJl7MLFdq9hb/94/kDZspbdpH//t/2EP/vknnfiysWW2etye/a132xve/g77iX//H+zm22617c0r9pX7/9wa7bqN9vr2o//ivfbe/+O9ttSdt+2NzYhwQwSCMYId6t0+ZUWVGuBytfbEMHXCigz0gmnMAahnsuakJWV51I8k0uDDMcjmUNkic80sMPsrM8PlMZvecx2p9y8VaDAqMC9BGkJ+UYzZ0VhOFggZyBinyh52R+utaZoXLFEQcgB3HlmDdxQipqhEpqT7LVUcN6USIQE6zY7pkthEuaYrZxxypemgyhAla4TPSy4Dz8/zE2EpHHdmyTw3YWWgP86NYAQbFqXvoguBrBat2VmGOcu2HL70tUqAyPt7Ruocguwnzj2cQWPaFp0D1yQ4Ielo3Y+EgoP4cEkGdHei65z7CSh4sCe4t7e1aTsb6xqAsLN+Rc4W6dpBlIVAKtgetMepfYfsdX9gbXrPpVnh9EUFIPSdB3PWRfmDPJXOUEFyIC4RJD5RRvv1nS3QfDCXS0PZk3FM3N9qcX+Lq3bIofs6yIN6vLNVwE2rKWQ1oWYOH/tgyZDrpRthWrEWQknNlg1pvWsijoH0rBOwbrr5ZiU1CFYsLTPRzbUDaCsTvI7dDEhY4jkx1conjk0VcHnfvMcIBGEp7OJ7x5O7FJxxvzOTutS1vbS5PnUCAbh/S5ktVPnXvPZekWounjmrdh2cLpnV+toV+3/e/37777/8y3bfp++3/cnEnv70b7S/+sKXrSL8ryY2GLNSx62m7bcQ7m5Zo91Ub19jfGCTnZ71L6/b/toVG61dVKuP968lSQMoK+BJ1VHwWHVFKu05Mtq2Mln1UfEdhi5vnGdbjvsnrT8zgUMKKmSJfQgD4SBC5YebS+SpRuboj0p8Po2SZykHGl9FRKoWDU1HmY0G46ZhANhEFWo4rZayycr8vJqo186ds+6xFRmW+bkFO37suF2+dNk2H32MIpYtHTuu+zEii4TpSQuEIEwnaAFv4Vyp0SrqzRothjBqtBXkKztzau+BaIGjHW6su5QbZK52y8bhaHO0UypY+Sl6lqysJNobXMfY5fuIKHFAQNoEU9IdJSOkfgxhRs33E2XfU5GbqnI61EO5N2oPED7DWDsGqfsmck5yxSqM+NO83BANV/ar9NhGjZbd8+a32x6zRvs79vH/+SF75FP3+VSizW2zleP20le9xl76ba+yf/cz77drb7je+jub9sjnH7BKfWrTvzZy7/kX77Wf/D9/0prVuvW3aAGry5Bx7MBWOFpgah/V6H201GgdVJparYFDzZqmK0Qp6NDAekTHKZu4Y+WRTJ5H/R7Clex9sLUjW8qabcGYjWzMjasT+WRQtQw84ncmqfMGcKA4WfpHgYzVk4ljxcmWemq1XgkcCsbxTLgkjYogMxGDPBMvZ7Q4J0G0JYnG/HtG8wQVuYcy482gAciTPSHB+ZBS5fkJEZPVe0AXQU1peHjWrKlPZlacU1tA4ngNgSzJg1i+BHZkpQlzx7XOMpUHBy4qocfI8gn5cxa2awJ5WSt9h0oocYyCloPh4Fk807/qxeg0b5dyBTDdQ6EKtBBtSmMZqLi/uWY7a1est7FmQyaqTUYqDWEfsfu8TsmAyjIH1mwTsHoNkYALBjuPUX0rdMid4JMQf449hMvg2s/l4KecwD7R74Us6D+H2meIYik7Ft8jOLrFBYte1HCyyH7qnXJilZ7u19QHEDS0vsm1SK6AjjW5SCqCVYlSIIiBP8DBjit1q7a7kmIc4GsqVZWM7njqU+Ro0Tz20teBHK0kKJX9O6dEddokREp7eehtUTGIg0CZ5+n4Qjo1B2dwz8VeD2QnWfbyR2S0ObcVOAslDqjy3/Hq12iBbly5omHsQGkUtjGiP/6v/5V6D7/8ta9ab7Rvz3zWs+2zn/qMTYcHtjC3bPvjqa1cd53tIdw917Zpp2VVWjfIZtiY/YHtrW3YkN4wHO3+nujoQJneFYHBcEfLMTCcnSkejRYtPvTTdjQMutbp2ASDWHK0uUGSgl1ktGrID8gzNhG3uNvsCBrTfETVcqdybJJRq1TE9syG/nSiHv058WRrY00KMlKnGoYYQ1F3cNEO3kdwGvq5OKsgZ/E5iPtff9ttdgbRhcmBrRw/KcO0srIqQw18zJAHXoMUJTAXGSuZLT2TTH9JMlTWaKmH6DrNzds06O44WhjiQMf99TXvo+U6UPNE/FCScs4AlOGVcoy3C5TJMg6fOCkAyuO0Ro3Xs1mcNo+SRgsni+Phuqh/czKVQ2OB42xcHm7sQ3BZvNIXJnsM3Vt8sOq0QNCe+Q45dwwbqkettn3Hd7/TttC13dmwD//aB+3Sl7+oVozB1o7WzKu/911269OfYR/4617k1RPHbX+vZ+cfe8iqk33b39u1v/nuv2u//EsfVA8tMCqDJKRF3WraCLJDt6MMOh0tWbzqUBqGAQqEAXeRB59+VdO5iywDGQ5lM8QZOh0NSCDAUP2PDFfrgalFM9OWWV/2hqcBS+OMoy1LMA4nB4Wj9fvnjhamKY5Wkpxjl1PM0XxArkJkYlhVGoqrZbSJdJQdre9Lh44zW0lnkxBa+TxkOkvtI0mQIphlf2j4TmjqynmHXiwONLMD3i8zY14vqB0kTm1zDs+rb7NGTyUEHN6TNikISk4aE7wcOVRe13abVo+sE2LMc1LMTD7Tb9DMGZVZ5KxtZb0pplE4Wofyude0xGnutEov3ucKUpGKSNsb63K0e1ubkqsdbG/a3haDDSgH+ahRIE4+w2u6Tvry8oFriHPujnawj50h69c8G+lUKA1Gvqu38SSQPpdiLvFcjhBHy4738M8um5rsyXJQ5NfEs3mfw1zEKLORA9hFtJKj5OVchtm94H1xtNR5IeaSnWr4jLoNfUQeZUkREimh0BONn+guiJG8OxyLhfy0O++0b3j60+zY8ePSOU7dANkgpabU7Vk73v6UULJGdEp2M/qbw+6JBBjBAaxpScvGV3mdK9iLbpjKhfW1KfCVoiBu5GDfPve5z9mrX/0aRcyS86NWyaBfZpouLdk//uEfsl/4L//FHnzkYZs0a/byV9xt//PXf8sa05p1GnMSFlg6fY310d+e79pBp2UVRV41axCZ7I9ttN2zg80NG55/zKyPDilC0kNh5JCLpM7ChQ/9Y6s2lMlaDXWopqCC5ty83vuoo82M1ntDs5k4J2zkDfdWnf3entcKoezjFMLhAlOoTgt7MaDiYpivmGleRO+wyXFVRKmDfamNaPMFDCthCrFxketDvhDH5lkCg5P7V64IAl88dsybvCc0iTdVx53sDWz1mmsFaQ9xeKj+qD7tDlvKN63GITKUiC4scrL+7pz6aFlsOFoEKnC04/U1BTX4N/ow5fpLg7ln+SQ9nj5D2C1UjE+DBKCIk/olY+TqVi0crbfFyPGG0VRPnkg3FUHGnWbbOrQ9YCSgCINuATlTQ5Pjnx1B9SD0k2O+azpistphvWFvevffF1GvOdi1D//Gr1htt2erc3N25fKaXdzYtDe8/Z3WOXbcPvyJP9H8zMl4YKP+jo3629bv9+xF3/py+/wX/tJ2NresK0fIRKWB7v1RRytFGuCoCnpmrhjTadYcWlK9zmt1yR7GEYlIEzVZslkcLK0ZguelsBUD20uGLmE8Hst1TjZtQse6HQgzwDLW2LConYu0NpERh1VN1gTsyH2U8lHMmRUowsoNMpW3WHjAJSMZIwpz/F5CYck+T9ZxMv6zZsyeTeOSUHhmpEluUlsQjhCILvTBU5mKoCS/+Dkh5YJpHQMU5NCRn6R0VNhxyh7OCxDTNdr//Ngxjr6usgOBS06Ll9TKcIJYm6i1koBpP0ZQnLB0OiQlaFFG8rq3qy3pkwPtypGEoAmDPaB7UAWXIOU+6ue9fU0LAjYe7+3adNC3/d62HC6OlvF42xtreq4CszjOZFPDjBYydHCgAQY4Wi+1OAnPg4skEXDQMVlHHWa0lcVBX6VGy7PLQcjjHa4jOmLklbXdM7CK9h45Hymq+Tt4zuiBfD1fXwx/D/tcEKOwB87TgVFMNktLnXM2mF/OsBFKZQ0F/TToNeYWhKrujSZ2+oYn2Tc961l2+1PuELdFwQA1Wj4bUpXWv0PHgt9LrGPWjeRBQ0QjIWf4GTpf7jnZdQnRybVedrw6/Evb29PlhQUn0MD82x/Zl774Rbv33tc5xDEaq3eWCB8nsnj8uP3Yj/+4/eqv/Zp98i8+ZXOrK3ruz/3Uz1i3OWdMv6NxuMt0nHrVxt2OTbttq3Za6p1qkNrDkuwPrLKzbTsPfdkq/R0boKCBWpQdGL1iOX1E0a0kzKDSA0ti0Bqq1SIuUUX5JaZ/uIHK6Mxvpno4w4nMNF4jlD+Y2nybjTaxIUIMga175umYe5l1l1GrizdEPy2RZvSXQaTZ6/dFqHFHO5M5W1xe0vvvMhQdIf5qRX2NbOz5hYWg53sjP5uFaPzUqdPKZnGqOFqCANoEGBrv03N2NVd2sLsj0kQd48lxYwCI4FG+meuqjs3ns+U2LlywASgFRqjqpCI3VAnYesgvaDgm6BTRbkzx8aHkkICY3E6N3B0tTruSTMxof6DVQrN76d2buqwi3zggUCPYvzJneP2Y+wo8pPYIafdCRvN76mMIXd+XEVf9qdmbv//viAy13Kzbn3749+361RW75vgxu3jhkn35qw/Zc1/6LTaq1u2BL35RcD1BUate0XxkmslveepTbXOnZ+uXr9jq0pIc4A7tT0FA47xwPWqKiXYaMmxF6dMDm2s53CTyS1G/9Dps1ifZvGKqot0czjdMvgadi8wS8KhnhA6liTxDLztCAxiScGLqG+eaUrcHgYm9q/UWdSUcrDtW7wXl32RVXgIJRyqlK69DKdMSYdBr8llndRWhwzUnd/6u452s0XSqWUNlRZWdoxxrwGrJxNR80hDfSEdLxpEM/oTOM9hIohh/5xog6N6dX/Dh3REcqJNAojVu6lxwweuucrIMqFBvvNfbNMoz6t5yCBEsiVIQwxUUgARErnuc5CENbvKshdIRztCvbfLx0VweqZYKsqDJXaHzrbog13Eysd7mpvW2Nuxgf2AHe31ltrCP4V0sw+G4fEk1dWr6dAgQsHN8XM+lxQU5jLKjddjeSYqOcvhqc4cwcwweK2Bf//9Bx+yK9ONyJqVg0R1pCtekk83hefEoEREELGICVLmGHGPwkqmMk82xgEDJgvNRQasztQd/sCBeCjO4q8wtb7Rsdzixb7jzm+yZz362arScvktOzhSoSGbcTle9fU5ONQlxNfk8D4qTjcxe9jYgCcsgDZms/6NlDvSTI6isPLJ2ZXp8lWzKR00B7z3wmQfsZS95qWofC4tLdunKFdvv79rq9dcpI/pn//pf2a9/6Dft7LnzgnDe8PrX239837+11vySNu788qptDvattbJsB92ONZcWbUp9Ullzzea7C25sB3279IVP296l82a9bScX0Goy2le9USO+QqwfyIANBQcWGreo23MLdkAtsNVWrQfj7NkiTtIXlYK5oHAntOb7JCDSgFaKCCSjsXgUUzGUfBTBHoFVyMqIbIiK2Ww4WddD9SUicQBBJD7sAKeJyADvSwsGbS4yslUa4VvSY0Ymcoe+2u6cjARDEXDOnNfCwqIcMYtiu7dllcaBGIuT3X1rsMiECFashsDHwrztjPetsbhgS6vLitzWz56z6eaW1YFkBR2TaTsc7PXYaMyOGhbnRNRMIzzqUrsbG1JnwlgiyA3S0Fk9LpZrBdQDsfBm01ZPnVLdlX5GYDs+SoL3rbbPX9UIPLI/N3jBlfK2Gl0TJ1lwrpoEFSxEeAPcWdW4rGIve8XdMo7UqNF8Prm6YnP0LbZamtyEqAAZn8r8MfLNZ6B6D+EYZxNykpkYOYQVSlkiezgLgmPKzE21WmpkaFqUmvlZR+XsLh0om1WOJ0hRqlsS5BygWjSbfOShsvd4O7Q7FVeC68PagDnP9eH4CMKGtDFFbdB9bAoAOIyMY03meJZRMPg4cDmfA29X4XUiIdErrjGU/joy+zRMjjB5AOBr1qHBJArl3sigI2HkJDKVoV/VaTO8S5Z5loCKCqhDpF7KmHEfuBeqF0OUYclGJdAD6XBysX4F34lr4bX+AoLWfFFmzUIuihnBofecToPXIpeqQCQ1qnP2sm4Uv2d/+z3L0XaaDEOwLF1v7ALDwscugMEYuMhmWT/9rXW12Ynxvte3KlAka5aWrJ1tkdlkEwlyNcSAAAsHFwIauoc5GGK2bvNeeL3Znat/R1aZU7nKsHmphpFOM4OjtI8JD/v912KddSUEl0NONhCRdLilW6q3csKlE5Fke1IZjZZK7ode6KpSauPUpCwS11bwhShjVm1SZQ1MVaPF2e7sDWQX5pdWrD8c2fNe+CJ7kXyZK5ShHAZKKUQghzMU18b3jnxDHn/MpnZ9cN+TWZaU+Zy6AIjKOdi4GEKvdcb+i0y/8sjGxhSiBj12tPns9wf2mb/4tL31TW/WotUQ+GpF0mXgTCduudm+/93vVp1WfXR7A7vnnm/TkPJOZ86Go4kksZBOnD9x0i71dqyxuOhzUdk0dTeikt7qbVtt7bz1L52z0ca64EzdOCDk8ViN2RgAbXw2DAuexYDA+vyCi1c02+5oQ+pMOu3aDF4w16aJTaGNmBCparC+TI5+OdThNQ59dinDOFTPYTNjsWMDqTa2D1znLGQxQPeHIjG1GfcWZJZk5GqBBWTvMm0N2xsMxEju9fe0oEAY2OzAyRjpFiooISiw02fwQctHe+3sW535vmIKVTTVojrXsQOE+rtt6y7OaaydHC2MXJwkGXvL5UIU88YiEsSTcEioBOHMmxwPE0QIalqQnBjXNGed5RUZvaUTx629sKjJOtfccKMtHT+m+goQsiNUZLSuGQu5w3WSnRnOMXPflMXyHM0eprcSQRECDmp0bmC0vWXgG6LuJ1P1/Plztry0VLwHELAb+2AVqkVjBseKINNsuZNPwlcpkCobqIRzy4xaZXqBaJTh3qxPOhHPSxYzw+fBo/8OZxfuJq95BHW+5ti4sEqZnTpRe5fgUknnoYkM8uHPy/NUDb3UFyuHFsxxr+W5Q2Dd4XhgqEq+TyIfQeSgTUvohU+oIUBxw+tC8sVYOPqV2acxJiw/Nx2tE4L8eDmO8rAED2CJX1h/ZelSz4RkZws2dAQNcW/yWmr0nDgCYQGDiKj9WxJe2WOeKwPANRcatGoiRID9h8ye94eHjGqJPa1zLk038vY2f16SnfoDV67S84LnkAF2zgcGTXARhJRIhMyG1viB9bc3tIYYIDDs79lkD6H7kXTO+R1O2i8HmSzsW0QqEpEg2JMo6KE1pvOPa3j050PrMLSnC1LwVeDjfH45W83g0QOb2YSnDKzS0Xp8FApkpePJv2tthiqVIG3WYwxlgOUvqDjm2eJ08QH00hJ4yveAUOCMWcME50jcavZ8zfXx2x17ybd8q931nOdKh5r7R/nGx33S0UD5zF2h7mfqsUcwpbZ+SVtqOJ8nfYWzQJYXR+uJVqIuHJdEa6JnO5HSysYUyYaKUuSFFhnVnn38Y39o3/e932t7/YGwcZ4sggsN9X8tyvwT73uf/eAP/ZCyWQYs3/m0p9v99/+Fbw0GSVeqqotVunPWObZqY2TscIRcIIbzVnyDN4YDq29etN0L5zSlgtFlcraTkdUY3xTQbzpaMlqYZtQ0ERPQRAiGm6MSElJnmsTBJlNULh9YtCp4RBK13+ir1fsd+So7WtU/QqItjWY5utPkihwEzIYd+lQInBobTRArhq7iWsdE6IKNaSrv923p5Cm9nbK+WtX2hvtSqurt7YkxCYQspuGBqQ0JA9xu0Y51YIPRnrUXWra9tWHDrV2rjKaqkwt6xFgC1y/PC7afW5qXg9u5vGaTnV1rEWeg/Tr0eZLq/5XUZDKNvZUpAwt6TlsLC4K/1GMKQkG23u5KTIQNMo+a0eqKza+u2unrr5fsI8LeYoWCMWHY6lVNbeImkc1TGXPD7KpLWBX+zb1zuvyk0MtFvEO1pzAIZK0Scw/yC3XtbrejY074EWfrG9t7I5XVxOtnY808Ip0x00NSLrLQsrFxWC7qXzieYI4KtQiYKEsOHF9qxqbTybWj94xNnrC9i+MEbBzthSol6NgwsiEOIS3pDL4JHLzM4dlBchH8XmYGpwUU3IBcx07qYmu7o1V1P66/+5iZAVH2kVOeilFsGBm/1lyT4n0DRs9zPup4MyhxnzYzXYeMeWlP5nmVr11eV2Bzf49wNrFX9dkaKtBROYcshmOUAlS0CMngCkp1Q+uIl3+Kl6BCB1Dn7YpBCRP6viBoCWWniQtuqL8+CGna/+J3zDgb3J/MaCF8aiIP15n6e3/Phrt70ivAjuQIRSEVSqWkqh5tj5G5hwBJ2Sbl9c2ANK+r3HU5kAhE4qhqXtkcltd++X39znmQ7F1t5ax5Nt1rRkDNv3s9NzPjYu2qPu52QMUL1mZOPor+WamQwZEIGAwnjK+BEMhQATpgYCGT0EGEuv5JN9vL777Hbn/KU4V2cr/JZHNdakoYiGQITiTiqW4SkV1jznA5mw10RVmvBINCrjORrBiTyjkK4s+pPo9ub01lJKo1sSLJND/+sY/Zd33nG2XYd/t7iqJvefJtmml68tpr7Iff8x5781vfYv1dph+M7HnPea599MN/YJV6U6L3zAI8fv31Yrwyu2BAlMJFU3uKJilqakvXDmxusG39S+elhDLa3DSDfTydyNECrUj2UI3mPnJJGSgEAGVVaCDDiAY6RsShIRhN+ZngKGo5KYCfOW5kFyHH5kWGw19HM9p0tHmDytlLyhHKXHDjo2GcSNQjWRcCKerE0STe6XbUQ8kMTfVqdbra3Thb2MVAJrQpsBBdcg4Zx0Xb292TyIHqQpOhrZ5asc2NNeuvb1t17I5WZwpppNO0+uKc1eba1l2YE4y1fu6CjTa2BFH550KGmmW02liSGXTYMokWGCoCq739gcg11EWmOLH5RWssL+uYG52OtRcX7NR119nJa68VFR8hf+QEu0ScfB6QU/TVasgCmamyNs9w3CmSzc7gMNeJdkOmXsfY1KqBAv/EcGvX0KUdIKZx1GoysHm/Ugw+41KHgzzjTcOdGUA61KPBVUbzuk44ryAecdzZypLOPXV3j66bDF4IBrmHbrScsDJDFoL5Xa0KfqeeqetUdwlOOBXSyw1IMzPaWa09cJyI0lmHuQaLc2RPiTUZzw2oyw/I90kyLDOryr3h/0bijzmeTm7KrPAodDxzrH6DywY7kO7C+Llhj8pc9vZGppgQNguFgeCuX55acB4gOqvXx575jNFatNJQCw/Rjaiv6Z4fmbyShB05Aubdxpgz5yyUhXHcuUuyMbgL1GIdLqY04jOrcUYgA16lcTugMhPHToYqwX+EQ0bOfN93B4u4jFCxIB7KvgeErL7z7A6IVp6rOVrOQSXBUv0/n5elGKEQ8csCKSihOhxnOsXHOWzKGNji7B+PDLZwzqV6cO7Z1EnP9ySAVPDC+YTEbBKfZM8laUkvNKUCnwkNGVTSsQHp05XS7s7b1m7f5paXxU9Z39m1b37Oc+2eV73KTl5zrZw4+ygD8KLnldAlbI0wUHEzI+mQDfT94X+bIaQSMeJ30o12m5WcBAltaG1ke+nEKmuT8ZSIlq1CPQtywEc+/FF79T332OkbbrQLZ86qjebGm58kdteHfvu3RLN+8UtfohmY5x962N70pjfbL/3SB6U/Kei2Wrdrb77ZGotLtkM2xxDqhUXJJ9ITK9zdqjaHPsHWFdtfvyIllN0rl8z6uy6koB5VKO2zEJNYiCWLAdcQeOBU5tRSsyXDRUYtxuup55Eewxg55gbCjaNustsJz5C/jqPVAilBx+VojL/52LhZfRPueU7QUP8iUbOEH8ae0bZaPjqJSRyLC9J7hVWMUx0M9ws1FNjewKQamqD+x7HNzy9av7+nSS1uJCbW6NRte3PdprSzTNCfbYp5iZBIrdOy3mRorYU5W1xd0qZdv3DRJlvbVtNMVROzNlgT0YcpTxcju6o2YvJQUNSBjCUiDwloZUUR5CQUuo6fPuXqU9WKzS0t2clrrhHLd3llRYosSwvzPteT98YgAtvUG7YvLRJqvp5p8K3aWbBGMRTNejMc4YGcmepuOURChWZmVOS4PyDoieB21VmSpBTswDQC7kuYO+qD0fk69LfYVOkkj0b2HpC4EDkMXyJgFzfxaVF8uYiCR7UECO60kqAXNeJwbs7KLDtad0ijoQdZGFfWjlAPIEUR9Zhbita3G309JmITKa/3J87GFvL5rhjkSkYwVfO661iDWV7eEt5yUaqRxh+1NdFqjhr146Hh2XzZDKBk4PP1sfc4VAwfta6yOpVKMjEr1/ftTABGjlZD7UPiLwIfN6Du7PK9HMhy8qJqvYFAKReG5Z7118yvAwngdexVrmuKuBSwqZbM1AZD7r3fU9akmKhipPpIPR9ZFzyNaAtx9MRJZuMRXQqIh4zUM64Vwt8jR1fnAAAgAElEQVRxtEOcdUgFhvHOFgCv/rGGZ3BmGSZOpyDoNhxteY3r79lLXFr75T3gh+Lrq/yd64Xjx9HqrYIgln9LOymUquTID+0joSDeWqm6u+qbIWMZwwToMNH94aqKp+G2Qb2/qv1N5NDQCsDRtpeWbVSp2vZgaN9y9z328m/7GyozYmtIEvQ5GiiPdOWB7ZMMBQrEYXorT2jnz2AjHyiQ4EuW1ShJgbzGe0o7IFnx2X8eZa7K19bXpiirzDdbtr27qx7B3/2d37F3fNebbOHYcTlFIjWyyFue/GT71H1/Zn/0Z/fZa1/2UrPFBbvh2uvtZS9+iX3gF/6LWF+kndXuvJ268UY52IuM31tYsMbCoijYI0UvFRnPuVrFFg+GZv2ebV2+bOvnz9nB1oagY6kcUf+RyIpHXdKJD21cnK2+2x1J5bXoVwQ2UBtIzLNVRDfb7EnPTkeL0fJ67uGvckbrFnhWs5wZibjqMgYePUusWwL6EEuCvh99dmOuYa0mGBRjQH/uk29/sj125oxu+uLSsiD6OViELK5QnQEuhbnLVQBKZgPPkcVT/5tObPn4ku3ubNukP7BWtW5datY1ZwAz8WhvOrbmfMeWj62ItLO7uWmV4djm6z5gGpglIQ41bmsmo7NjicDJRkUIiYyNYenUIW6++WYpsfynn/s5+9P77lOQtnxsVfcY4wVxisH0zII8jc4oa6BKe0/dZc4IUCqQkRDiaB+CdKS6pGjYa6fqpdbQcuY/dhW4qJ+UTKFKiwHSoV4r41ax2CGaJcQrOEoM0tmUJW34ycRGez0nRh0Zb5gGw3tFD4syFNF59EkmVJzQcQYBKY6fhKF8rxQdSGELGRLgmkAT5AwCVvVM+0ClEPpFyWQxGNmO5+bG9XuT0JbOiXXpTtChZTkCSRYCiQa7OfpT0zBm0Cg0QwGNCyRkf2NZ3ELEuQMfG5dGOWH7vPa8NvtiE2KeGduA4UOIXuhBoRvrAYIHug6HJzyscxEXwvdY0eetDMclJuVoI7hOlqjOX5KibjSVFMQAiNznWVbI60E7Fl9pfNNZFUGhtLk9a3URCn//VI+Ts42s1Elj2Q/s4jy8DvsKVCwxF/YkQUdktCmt6U40DrzUcsTeKK/Pq9qyYMPyt3IJQ84zyiCPM4JFMBRZXMnZlp+r00+EvUQi9OvnjrSMaBx2tC5Co7ZHzfT13mAfnuIjGJl6JAlGzTCJqnDwRrivlG70VQcuHqmlsT+ZWmtxye55zWvtWc99vnTK8RFwHAjCSXjQieaLDg1NMAoeA2tZIwjjWmnucKxD3deQnHRbP1F9nXsmkZmYi16G0Qvo+CuXL0kZSiPMlK1U7IHPfMY+8Iu/aG1ED5pNu3jpkpr9n/fCF9pLvuVl9pkHPms//bPvtwvnztrLXvhiRbWffeCzkmDEaK6eusYWT5wwTuUiGVGnYzTurG33JC6wvw+0cyCxhvZoYK2Dkdisl888Zv3LF/V7IgVIUUWrT+FoXf+Su0vfJQEAsCuQNY5WDDXJ5XkE5De2CEWK7CUjvqvVJ67maGfBzGywL4aAiC5JEMlIY5MBHWOk0JjFqRJ9M9uSTNbabXvxS15ib37Lm+15z3++nAJtO7Sp0H/a39/XLGCMKovNpSBbujcaGl2vS2loRDtB3ZRR1SZT6zKFBGiehQHDtdOyxy5dkB5vs91URtvf3gFSsHY+L+QmlfkEIUqtKFJjYuDClo4voRYgHBzvTTc/SZvg9//gI/a//uAjtrm9LfgYJ8sjQQWCAkvLi3bqxAlbmOuI5QwZighQjpa7QVAQOrMJPWZtMe8byl3O6ByL1MB1FpPUDmxrZ9PmF+Z9LBptH5OxIG6Y2knAUWY4xqB5T3QKF2B0GxWmdByBM0sGY5btzepOZWOrfr6o25ahtTTU6fRUHww5z4Sz1ScaWVbWFN3JhnEjC6cGFzN+1eZFLY+an0aTJUGjvCYdPk2yjmJOjNlkovPHsDshbOJwNIIAce+xAcpqg8AlmK1cZ4qBE8X5q9buQUo6WiESUbNNg5yoUv4+jU/Csfl+7vyDzBXKSg71zQQYeC3ZYDplr7g7GuHQuHMwPIs/UO+qs6sdsnUUwutv9PEOcOzhRHL9l6FtDQJJMYpk5RZw/YHNL7gWtdqNUOMKBC17a1MJivdMR+vHF/XwRl2v85GQaOpOBR2npKtsC44miGrlJgmnNMxKX2UnVl5/5Yy2jNBkinF03R5ypCU1sKOZrWfFswAo72tm1uwN1lj2Wud9Kt4HJBXlsODU6PrA8tfaRjvdW3rS0cqBRWDIz3Qt0BLFz/uTqY1p/as3rDc+sFu+4en2qte/QTK2e6CBi8tSkJN+fbMuG5aBhiRMY0BA9r0nMpT4SzmbzelHONpGBUKd1/6TfV9cv+Dn6Hqc6e1M6ed8+KGHpV4DAWprczOUWuoS3D974bzdfscdIugwrxZn+S0v/1a7cumSNas1e+jBr9oN111v3bkF6/UHynSQ/tvcH9jCqVN20G7b9v7QHjpz1h5+9IydOXPOzjx2xq6cO2fH2k1rV6a2v7NlFx99xLbOnTXb6zOmwqpMl9F8zID2ojVaI/RCcBorSRQzv7Bo7Y5P9hHtO+AGwUNhDLPONIPSDk8eyQt01NEGSKE/p+H0jX5gcwjPl4TCtbFk1J0xqHoRjrfXExkM2HdjY0NO76ZbbrFLKMLs7dniMuMF+y6qwAdJCcmzut7urrJZsttOu+sZMcQk+vOGew5LW8VFIEIhBqNcVTP3WASrgnADKaRSVfarc6C+mQScUkZFoZ+vnN+btVoc7f72tp248QbBMf29fdve3LJT1OSrFdvp79ryyqoIC2yyxUWkJVe8RmsH1kaqMQYqC9YC/ke9J1iphYRZWBQ+lyADI7k/8Fmi3A/fGGZbvS07fmJVToRDZr3i4Le3mebic0flaJU5uKSmwztVr3/JiB+GjssZQjkzKxvgNBoaxhHDE7Kem68R7N102JvXiggXRpnzYr/1drYc7g3GrLNlXVc4s1URONDeRumJ7CdqPw6h+3DvWaYS9fboKaf/0pmTPnKQLwyNw52wb51wlhAjC07OIjJVadkeadvIaF+GFYlMcRCcS5CONmthHKNguuAqcB0EE8sAO2OzqH0W7Ul+PdLxKpCJSHdmzL1fAGjd69QJIc/GrcnZJCuWtU7NluwG0tr0wPZpvclBFlEnP5rR6nykDhSD7o+MBXQJQbcLKdlaluTL8+U5mgAUfA19TpWgtCtkRt0HcrIjsY3Z0wSktAtKOjPag2TDsqwREpxlUO6oM0yHW16T5aw2nXM+r/xYdrgz5zkjCrqjSsb7jLmdz9X6ZM2FLnj5/bSPazXrzC3MMlpN/3KuBrGm2jUJqtV/nSM5/d9gnJShIGmq9x2iZKtjg0rVdidTe85LXmav/s7vsmPXXme7+0NbXFm1PsM19va0D+mi4Rgc4s/yTk2sZNZHohIpZjEjLEaQhO2aHlirZocdbSlo43wpcSh4/sYXvGCqmau07pw4IXLE+XPnNLAWw4QD27py2drLy8qsbrr1Vs1/XD5xQtBN7/Kanb72WkEm6xtbIgMxA7W9vGITdEtZ1MiFLbr6lOEsTl9rK0vLduXCBWOc7wGC+GQXk5ENtzetd+mi2W5P2exkf09CC+UMNJVCNJ4spqy00fSNYQOw1cRCBiLYH3qfZBiepBVmhsqizYVXXoBFi0HRo+jPKxtT1RJlKGbwsxsfh68k/j2Z6LohHqAIvvR5bDpgDOniMmsRWCnat4nmqENzzXh3ncfUrEMzdpAMaI8Z7O9p7iimtIXTpKYDtBJ6zcx4hUShY2eBUi+iLirxhbqUhZTVB+Sd8KX2M4s8qPBalJoMRLtHTUxisnDWiCJCoEbOQ4xkBjF7PRKbgMB9p9W06689rcWJIem0W2KD8l5pBAqIURvADbe/R7SXRF9pQorUqyq1qTJ7RajVihjbbHT+7SIDzkDHIDpBMEsJTl5zxz1bX2kMcr3lMeW/y4/l9+N9ytBxOq6s2ZSzhqwdA32h+kMQAiMaeJyAIturPMt1p1TAa2mMAnbEwQDx8xwMPYYPQ8G64xpkfTXXs5fmZqQeAhD9WwMTZuPy+F22QiXSoPgvglY5F2Z1hiQoz89gLO9btvWUr2FCybperFGRgjwLLZyEBlu4YfVaJvfNe6+5Jhm0wF+gvcnbnFyIoNVmwos7fpwVgg5f+sIX7djyos13OkLttjc2nMleMRvQWhMTinyYwAwGl/5yMNUzKyyy2yg1aOzeVer5ef2033HWqLpFG5SCHbHlEXtxTWahCAR+0SaEiIYm9YTinLSsg6xTZK4SqsjmvLIbm/18NFvN114NqTkaSPIu5XtXRioKSFRgQaAIseH9M93C0t6X4wupYWZQquyUVRetfLruaRuzHxrls5gr7OvD7UAGNdhUqLU4zlGlZr3h2KpzC7Y5GNq7/v4/tLte9GL9HnKUuEEgIRBto2VH/AYmcQVrXWu4GMEYte9oT9K5l0Q4tA4JpEsZbSI7KqnEHuP4dVnax47LS0DKuXL5sl1/w4125sEHbfn0aWUHE8bkLcyrl3F5ecWe/ow77ff/14e9tw7otFazE8ePa6NCAtlFBmxasbnVVZs/ccKqC4u2SbahPqe29feHIuvgMIDuDob7Sv9hGTeBs7Y3befiBRtqwkzMYkyGXfQmCayQJi4rtuZtR7SZyLm21EKE0wVGRj1GBfRQgklHW47kMjspP6bx9ezWb0AZGuG5CUmVHW0aEhetcMdMuw8QVhlaltGSA/C5rUD0PoZDoZzXnzFEBCfSOCVbcEerliFuMjqqI+Td+j6gWrrCnuEAA2YPZLmtw2XDXKmIjHSo4dHRChLOlXNPSC43mkN2buiAdzASal9hkLUiQp+0hIP1cXkJJybpY2jdFv20aPGObL7b0SMG1PtofVO7IXOlG963IDOlqk8Ka+gCmrU6aKF6fYwvCVqE0IUrAIVIfPSCqiVAhsGNUTHAIGHBsFFH18dRB5z/hryhYfAlR1smBaVjOGrEVJMikBzsKssXczNq/N5y4mIn/D4dbTozZaOxtoRmRFsR2SuONcfZyWnr0nofoO/4Mich6qcyYH6/8ryzb5BsN421jimCSjkeKXkx5GLGusz1z2syyOAauA2etYCko6WfOsU83FAJiirUqLJ2lll7vo/DdARzHowKVUKvVvCjQ+C8ZnF+3i5fuKDyAOIPvILrSukF3eDdkeuIKzDKXslSMJw968U6vAqno6ysVM7mdN1iXdEjT9kj30cTmyC3SfjFxS0KLWqJ39C1ABM5ZV2DnR5Zv+6miEExKSgX5JHHwviXgsnC2R4ZCHE1R5tronDupSBN51rKaOW8i88PHYOYwMN5i5OAIpycqo/BIzAX27g0ASdtTjLqE0HJ8lXaIUlc0smATWy0bGswtCl9/avH7S3v/Jv2lG96pkGXQ9SCNcp1VilF6qkMOhlbLadxMQglBGkUCAeK4tslhqjE2kyrQUhWBz6mdTDrs7GH8loWgYrV6lPUfNQuMhjYP/ln/5v91E/9lO2gwcsJiOGFaMPEXvCSl+oN//DjHzejtQMBedQ2uh1NwEGNaQ96OnTrEyfsuttus/bqqp3b2LRJo27LJ06Jmby93ROTElFnFzsfWh0BAwxgf0eOVlltb9vnTZbh4zSQGgzvlHdaTeilxcjST8WFz5m1kK/S0QarqTAmXw828cJ3yDCWxoOVaxye9XkfbX5lpOhi7DMlGOqoKVChulsU9OUvNDTdBSuk30k2qPFxRHRDOS4cLs4BwYo8LpwlG5GMkeyoKbUTbylASqyYiCEB7Gi0l06oZx8+0i71dA4LVgAdZ7AhiJHaoJSDDjw6l2i+D6FQm4d3BUV7lZM2+BwCg9WVZR/Ovb2lAdZ8osQquD6UB/Rcr+co6w8VKMG8NRdnEMGQftEYAaZ7h2FtBJU+sjEFL6GLrPuuEr2PrFOvbpCA0slmiSENUtkZpNFM4361R/+MmURhGbFIFEDZTdQxc33IEXGfpggXkM2wJlydjQ3PgaeiU1G7LiEzXCupErEmgomt0XfU7cNQ8FkwjI9C44G1FuQizxRi/mdEIJ7BERbNptdo3UVGKZF+BpfjRCMTLBiXpQECXLN0tGWjr5IA0406LR+2QI+9UIeE5gL2DdEa1qLf25l4Bip047FLodDj64xceu2DkQu8qExkapcvnLe/+su/FDpGZtttd0Sg293vF9rHR4OpJN2VDXDahXwux+yqYQQegZzlmMdgvLP22Cs41rxGToRjbRNEM3TDe3DV5gOpaggb2cVv0ukWLSY5NSY6LB5P5zxsj4764HKWm4zoJ3KyiVIkkid7VWKOM1BDAVgck9dXgyEV4zOL+dLhZHNKEjYC2yYBlOANZFnBjYlYZfHg0Lz3IDuhTxKgBKeNlgbfbO7tW3VuyZ5+13Psla++107d9CQbYDNYx9EnLuZ6hb01EgGtSqdGONgkM2kWd07r4f4qOHfGutuAmK3NtRDq4eggr0v7UbYV+rkxvzjVRv7rFP1H3/teydbhaJEAqzRbUinauXxZakCves1r7eN/9HGpRY1pUcEBtpuOQbPYhcfX9dz2yqrdcPvtVl9ctMs7O7Y9GtnCyjFbQBqrP7B+r+9ZXGRhtfHIWqT14Ohrl23nwnmbrF/xyFYj9EIeMAQLXAwOR+sZH60+ONkWkCasXBwS2UYakGiBcOc6U1LxWp9v3tkmnrGMBUmFo82LmJkt501EVbRWxIp2YxrEDDJBTa/xCJWoFfJYQkuqVUnxBFJQMybgeJ2Zb661+jOVxfr8Uc/YvG1IEe9g3x0tMo8wthmGI3k5b56XElPU8eSx0vHEIOwCfIq6WIzHkKNlo6WjVa1EL/dM3Ouw3miuLJSoMXVmA/pbmF+wO26/3S5dumiPPfqI9I1dyZ5YnPaakYICzQaNzCdnfGLkk3HrmcFMr1X3XC9zfVopxUSvLVAS5DgMGaSyPD7nGOVUFm8TQASiMARP1AYR2UCujwLijBp6bqrMVsrRfxqmhMfLRgkT05giVNCzfq8nY4ujBdZ3qH+kSUe6LpmCByqHY/FAxDWUOSYRxoLs5JkIf398+1pISTlgFjVIr6PNxEDkNCJrnY2PA7HwOiOOg4CQFq/8XTqRvB5pkDOrL+8vnsvg7bl22+bnuipFpCRfURrwlKaYupUGkfdnvNtkPLVmY87HNdZceCJnK2cyCeluvtu1LzzwGfvUJz+pjBZNayRgUYzq7e4IESmXhIp7FUpuEvUIZmm5pJTkJney4WgTepRWtwez/A2I3bMe1xxVO4y0AXwvU8vLMYYcM07WSz0+8pCffWDBTFBGgdwRJOaoUy0nE1dFaVLwP96n7IQzgCyv2aMOWTrFpWPQXlM9GwGeDKtj2lkEZHldOJnRhEDdg+/8nDJnQa1zUYNPBSbOEcQO+0MrKfrGCBf1hge2dPpa+7Z732B3Pvf5Vp9bsAF7J+Zeq+eakp5mk3tpDyFzOm00AIRvHGZpVJ7QoSAIFnswIGSCthozj2NqV8LfvvcO8z4qncWVqXDw0cj+w0/9lL33x/6lXTx7xhpzc06SsIq0d5/znOeosP3xj37UTl93va1vbGjizsLSgqBRHC0TKpiw05pfsEmjaavXXWfN5WUb1+u2w4KBYMFUGYSYkY4L1rDqMMN91WjbQK67O9a7eNH69NUOB4oa6C0r19KUmXjVzVMvsVfbUoxqdxeU1UpZREPTYatFWlQ42RBtV23niR2tG7nyDMWSXF9kIcoYso+sCIujJUI1F9oRfGwZbQkpCCEIWEMTfIC0hi50vLYMvV31m8nEhxCERGH2m6oeF+0VCJbjdNBdHmkKks/2pc4j1nawQz0L9DmO2gRCKwPWS1Qxe4aBrINBmoGF6lGFAfYh7an2pehyOpVjc9KNDshOnT5l3/zN32znzp61L3z+c1q0XCpv13FhdUgiYpGrpzTYmXF8OHc2lI+gi8eY+MJ96zCCEX3kZlNqW1tb2xJaOXHylBAOsR5l8GKKiSIF3/j6zJIaUmZM5ey2TOop/z0NTgpopLEpZ6/pcPJ3aUgyoACpmQ73bGvtioiFu7DSo0EeRAFEwltxSmPcYhBLBozKSEptG4lW5GjHbGkTHBs8hdxHMm4hxehTa5zVmf2V2ZPuEDz1z5Zq4ExBUVuJJiXGrNfM3o70XGZWnwFHXjfWC/N4F+e6crQp7iGBmnwPaVrPiHxZI+TcfXA9M0XnY2C7ZmiJQ4ARVdahbMQnbP3hRz5in/v0X2gs2hLyrRAmh/u2sbGmIDhbspI5mkpheW05btWcA4JXOwfSotkWFsMIMrtlzbrT8SCUzE2SnwVs6vA/+1qOlt7oYNZTUknZRg08iHqtqkrROiTynO7XUdd6+N/S9D3Coi8/o8z8Pupkyw6jHDDm7xUMIkGaZYS4b+loCXS9BzZ6X/O+6lq5+tt44uWOWfLiSYG/8EBJhA9i9yCDoFzcGOneV63aXbSd/bHG41mzY7c9/Zvsb7z+O+2GJ99hfdosCZI04IQ2rakEQii3Vaa0jiJoNNEYzhSbwLG6kI3bfN0vUBzPq0uMdleGalYYCu88E0Hg4Qd0PoFKeUbbmptyI7/3+95p933qU/bFL33Z2yTonVTtp2Kvvvdee+U9d9t73/tj1tvp2clTp+RoRcU3J10AaQ76e+7wul0bjw9s7rrrbcRszsVFay4tqZ+JMUeNRkvKUMBOQ2pQnMhwYI3x0LoUt6k7XrkiAYsBGsgQAcgEo99K8Fz0zPkdcJauGKytjjJaxuhxgaUmUkR+xeUqjc+LoWxHIrpDEJGS1rKsWEAlONqEFGIYdMKcWRsTJMiCAvZAz5SFA0GAtwy2m4yPjt/nunLccrZkDMORzS8uyCmI4Rp9c+rFxEgemA24V/STMjoOR4tx4rioW8qZSQA6mr69Blx0PPG8XMUpzh5GXkYmZuuqTzNwE0X3QL9E6Mgr8h39bghqcI7uaOuq6d9555328MMP2afu+3PPvpm4EbqvImaFELeOkL5aNkaMLSTLdx3ophraeS6fnc3htFfBFwCW29jctLNnzxnzlW960s3W1ZQj2mOiNy97I7SBIrMQzTek1oqIewZRZv2zHIyVM9s0/gkZF7B8SZUnn182eDJcOIx+z65cOG9nz5y1bdj+qrEzgND7Y8u1fW307JkNayk1oQJKrDp5hyBFMLsLIxQ1poIQ6E5Xua4moYTh0xp2Rys2LYYIIhb7s1aVk11aXlE7FQgCy0r3JljXGcWX2xwUgEW7UDmjFRmo2bATqysaVQdq44GI9/5yfMrogtF/CDLOFp8RZSX0q7m/EAmjpz3Gv2meKO8zGtqHfv3X7Ktf+pI1KlVblCRoVYNSNtYuyaklgYvj5Uv1QCYnUZ4JUh7XVnclWN8cs6YDlbLZvHaF8ALBYaAArEORHA+xtH1ABuUf9QarXuuQMQ4Xm5dyrvR34mgVnBedGF8POPa9lesjA7xyAOjm0+1iOtpyNpbs8FzXZZRCfA3Nw8XBJGzqHpF1QbAxc7LeKZJfoSZv1RqoFaMDnf+hnunop84hJ1oDQm98fQv5GNOaZVZdOGa7k4rBBFk+ea294FtfaXc+9wW2cu11tjMYSieAIBumvSBjZp/v71lVpCjKVV4aEfSrbLamz/EAJHS3gzOQpL0CYUIWt96KsYThlCWPOlWAz/M0c5xLUqu3p8961rPsbW97m/3Ij/6oWjVa8y6q4EzShv72jXfeaT/0j35Q6j9IAWLU6g0uMC0VO7a0tKx6Isp+ZDnWatvTnnWXTbtd+9r58+qpnVta1og7H55dt11aNiISpJWnjs6vHVjnYGzjzXXbvXzJNi+cl8NgwgXZj+P/QRaJkV4S9ldKx6JuSe+SSQ48Mh5GwESMyYq4pCCFZFvF41L9WHgyoKGfmlEdj1oUOMxUVgpZNIVdWk/eYO4ZgwtY7++5E1IWEmSXHCqgDJObRN0CR9Nui9wFmWthcVELGaeLgVNEDwuZ3jurSH/YT595wjHXl8h+uG9VUAkMBcXIoiXKBwl4qu6prDaS+vg8qOC4ZPgCWvdfe0aMkyOrIaCatJuaCwwDmcXF1CFafnhjNtvzX/BCe8pTnmIPP/ywffKTf2a7vR1pHDP0HSSlwf2i/zc0oHkN76UJR426dUIgQ9k+ClI4WyB2MRidXUoQgKO9fPmKfe2hhyT+8Q1Pe5oemTCU0HEyIdKx+FLydhC9T5QP0nnyvMxoy8ap+Dmi3BRsSOJDQqhlI5Vlh1xnOgZYr7u7duHceTv72KO2fuWKglUZWGW2XqPKvmI5amndZobrerfJQFHAFg7aDZo724iP/H6n8ZCjl0eJung4N91jRzwE7Wn4RlUZGeMZmWuMBGhOWOIIaH2RY4yWHY0bi3Wag9wTPk5Dm452odO2ua5PW/LhD07UY8/RvuaymTnWzNnH7jjYexVNT1E7TSFPGDJ67COpBx1o3ut//6//1R792letOjmwY0tLgufXL1+0nc015VsJCR9yRtESlXtAtXCpdXkdnHMjExcxtAQf42TzWwTByGJV76ZO2fDgwwU0ovZIO6AyVw+OUsIRoy8GMiWWyLS0N0Nr2Z3jEzvbo+subViBsgRi90TZbDrpXPPl+mw6Wu41+zY5EJLYFQrlNVQnRjpa4tKJns2zluFNcr4uzJIlQg+YFND4K2WmxApX25vbrpHVba85b5Nm18bVut18xzfYq97wJmsuLNniydO2O55oyhuscpwsusaIIY2HAzvQSFbVBGYcA5T4NGHLyyMuQxva+BEAaB3HIqbfvV1rO6jqxd9iohUOVvc491+jMTe977777K5n3+VZIlDl/JzEFYBhcQzPf9GL7OTp0/a7v/t7umgrKyt26dJlXYzlY8u2yTzQY8eVPWDY6p2OHb/mOpfWiYEAACAASURBVPu2191rz3rhi+zn/9t/sz/7i08LRxekizhGvWGD0YFVOkxiaEgJqjrat07lwDq0gGyuWx9HixYwxCs5WmeouqKTq8io1hcXS3KKXKx2xzoLC8psybDVj0pjd1GDc4F0vqQuEhczHwuIOuC2hOHKizSjL+df+EIvz7lMQ0fYrzFkCAbs0YozcCemOaFeg0nygIa58eFE+8hWMh7NzBaXlwtH65OaGd3rOsqtWlPRsFVcoo4ofcygAKTfmPoTtVo+0yMrHDp9xg7N1NpNvc67NmNEG4Sj0I1NR+atLJrBZ5V2S+UESgRDILSFBY2h4j23e33rM+MROKbZtFe88pV2++132NmzZ+3+++8XIQriC5koohIEbXKsGLGo/XWo2c1RZ0fr1OuvmdHK0ZYy2jQAsKAvXb5sX3nwQTt27Lg945u+2VYZ/yi/4RG318Y8WxULUufNOcXkllIttgxTpnMoB2OzOmxAlFeZt1q03EQkX67dprOHqX/x/AV77NFHBR/3dnbc2Wq2aUWM8oKtTnYjQYcYVUc9VyMInYTDPSvk/TRKLqTkwukeqtHldJtkemtcYNAFEz4OB4FjQFgAVTDa/ehQ0KAIetannr2ko+W8chYvH5t9xOlo8xhwtJ1G3Za6LZvvOIPdgx13tDghZDU1YD6m7hQQo0bTRbY6cARA/xXIBNlF9N5OD2zt0iX7hZ/7WXvsoYdsOhrb6RMntC/OPPKw7fc2rdNquJjIAZD0rNcackyKnPB3pptxfir/qB85GLMBEWuWrbgLzuhnzTkUH1Ane5AAILJkSWuS/TCIJDgcbldSr9kzakpOsMvFhI2MNqU1ISMd+ipNLUp7Vb7vms0bNUUOzbP1WYuS69JGXTwYt24LcII5ztGdH1+aLBaBMo5VplCBkddqXY86HK0UO30ClGQXZYNdjMOZ+u7E3MHFQIsgdmbdNFtncIaTRtsu7Zs1l0/YQaNlT3vmXfaGt73Dzm9saViLj8tb1DHCXeE1MISpgdMSiWMHQcwZxCoH0BoKahYzpr2HeaLgt+gmSAET8SkaOffey4eRBNIlQu2/cLS/9dsfnb7//e+33/2939GHA9WRqSqaDBhl9dhx9UaeP39RCwh2MQtvMBpaZ2leWQpXmN5ZHBrakt/z/d9vtz7lqfbUZzzDfvA977GvPPKIRqjtwVLVAvTZglQdHK4STcXswBnIzdHIWqORXf7qV228vWUHDDmfUnthXBTyfd58XznAYCI47c5Dm7XZVFbe6jBwAH1ez3QZsaTpQgrkg0ziE31nNYJSJptwSVGjDIecdaYCHo5RT3x20a8YBXzvtfXNIyMYvZK6aTDWlD2iWwypJ7JajYhyViICFsoegJGREBTrz4XSGergSalH7wyBJ/PfY2weBjoGMxAVzhr+fbamIstoJ2IwfJuMUhCzfxNZp2IKC5HI7yBbjzC8aCmjHDa3KHWn4/RVT6e2RYDW6djalTW76bbb7MUve6ldf/319tDDj9hXvvKgPiOJJUS07Y47XR7JDmiBcEaz99xx7ZtksMDp0eOIsUsYOWtnPO/ChQt2CRWz1WN2x1OfYqdPnxYruoB3S6gGa4eVh1iKNI+TbFRitxakmJIE46HIHkMFqaIEu+XayOdlCaLIDKK2psVbrdnO7sDOnb9gDz74oJwtSlw5BcYn4zy+rcxjuwiUogc6ja33WJcFLCLkOyIjWdRBxWRvOaOT6SYxfURrGelLskzVwjsKsJeWl9WDqslJyHdGryTnzXMIospZT8KuGdxknRrb0qlX7eRcx+bU+sJUrxhheGTKUGZfZeg5z1/wcul89VwlF57pQib72oMP2v/9vvfZxvq6LS8sar+QRTWqUxv1NlSvc+cyczh5DmK4lnq9M+NVFkcmX8fZor3u/AH1j0ebG61PoFBYtlR0k2OFwxAtYWQ+3sc+03We1SuD7Zr8idJ9zzJEE9ZusmEFa3tZS+z12D/lQDHhWw/0KrbPEJciQMGWBkIgIYeRELvxYM8kITth/OdQP0+kEc49n4/a3YxxrfUZc8GL/RBkRtV1szccByu96rJgfzlpQbXNR+mlbU2Il7cbVpu2cdCwyvyqLRw/aa949Wvs2iffbvW5edubTGQ7GWxPXbfOohBXBkh+JtDCqEqOFvviwaNLbnLcfFYqfWX7kRTAQpZU7GTai0IAJwcdcP+9FWli/V36+Q+s8kd/8pnp3Xe/UieDis/li+et2Wmpnoi3R3Pz+OlrpPqEo/W+QSLVlg2AOGpT1ehwdKOdXWuuHrM7n/lMe/Pbv9uuvfEmu/GWW+09P/LP7ROf+GNbOHHSdjY2bPGaa0RcaTLeroZyT9UO5A2c3FSZjKw5nsjRrj/0kI02NmyyvWmVMZNYRHmwgwoM2IpVxj4JSGIPEdlWUB8iI+z4TEJ0Cumt1SxciFhT6sJeh2mok+KJDW1GMbmwy4/coHqDixoautmonBsj67pR8xQ8wnSfiI4geNE/jKMV0UgEIIdY0tECoWYbABkv7EWMGREh2dD+vmc+Yr5xbYb7Nuht2xhHSwZK1BaF/exLc24LsxyrdgBU0p3XQGQgyoPRRHCWIrmxw5T4XncMnm1Xuh3rLsyrDt7oLum6rhxblePe7u8qG1/f2rIn3XqLPed5z7WTp07bY2fO2pkzZ0Q8yJqIspcGNfu6DK1nuu5ki760EpxbMD9LbR4+sYfMaione/nyZU1Fuu222yTAQlZUrqMecqjTA2sDHxdw5MzYpoFQvfNxGq4p+MCYrmgxUxT+eAgve1ozu8BwZEaBo13f7tvaxpY99thj+ub4EZDJDZ7OvtxeUTha6lbRDpMOoFxn47jzdYezmplIPEaHvZw9ijlbVmz8aF3hPbk3crRLSzJIalVBexnWbLT88By+895x7AmnF+ccS4nnzNVrdqzdsIVwtPwpA5Lysc8C28jcS+0kDvsHvCcGrdccvQ/SofUvfO7z9jM//dMim6ETPoP+xjbZ21K97vFow6xO/4RBGBTQuouzuKP14BgHqzY9lI+6Xa9lg/BEoIiutQKB0FkGnSsH8+UMNR3+UTTFAw2mKznknwEdcKaXJby8BuLBUwsHVxp9Kfi1REaSgwnZT00OGo9suNeT+tJ40LfpcCABoSHZ4GigYKHRaAeJPVtf/OoWwUI4rdxDZUfrB5aDHkqsrizD6Z1me1JrKIiQvB9yFdvVrlUXj9mNtz/FXvma19rC6WtsEkI8EHUno31rKpOtiqsyHlJ7xwk6/AyiJTvUbChQPOpoxQwPuVLsNwgHCm18CWKO/ltf6/gmvw5Cd0EsQ8e78s7v//vTD/7KB623vWVLK9RZGZZ9YEPEIkKwefXkKZtfWLILFy/LSA72R8o8xjLCB2A9Ri8u/UrffNdddtfznm/fcOcz7Nip07a4umr/5n3/l33xr75i/eHQOsxa7fet1enYzvauzXUWvIMYej6tGnwj/Kysdmx7Fy/acG3NBmtX1NyvrLZ6YBOfWmjToRez09EqxcPRUkNseb1WdWEIWI12jOnzYQLcLB/8+3jR+Iyek42Yi7+8IQhOWm3IBgFzhJ1VVhutMtoE4Wi1yELFRpE+8AkN86GPesjREoUBneIQA3IBBWDjQvbh99x06qFsWhYTDnU06Nugt6MNISJUCKvrmEK3XqaI92VyCYafuvv8vCYqEfFRKyK7ERGq3D5AtN5qWnt+TsMPQAya3UWrtzq2sLQsyKxPnX1hwXZ2d+3GJz3JnvaNT7eFxSW7ePGSsjUkzoAz1LiuXjVnHR91sGWCTTmLSCOe94H7lIo7a2trclRkXDfddJMcQ07xOUpIkuOrTK0Dz+AJhr6Xs9M0FEXmKEjQFX/cHszo/OXnFpB9Qa4IB6D2rZoNJxXrD/btypUrCkSA2NfX1wsBjsPrbTapRoYWRwspOYgXmZFlXa5ssMvHVDguJnYNkPX0Gb4Eb8Dy3POUjfT6ovfq4mT5lkECYdDwbbJ6b/HAyfK38r0sE6HK9W452kbdjnda1kWvvDTLNw11tt5lhlGuN/r5BGcjMuCZA/V6Xips/fmffdJ+9Vd+xUf6xZAIYGFlZROEZEJf+UidPtGSJOrkvxPpczKYB+9iFauk0XRUECEG4HFmNUefdcL87EOyIa51pe4DL8qOybNN/0ZVbiYvmUlB3NmcRJZDIkLgxVsA0XkmCHfFfwUuR9d5BVlPMq7QUxZsDZpFjyl2aShS7Ghv10b9XvEIYgahiH2DfgK2rhyMlAOmvP9H17H2NIGCEMUydO0JcmrQZ8lBJYRADXIdDKxmu7V5m84tS3LxFa+51yaMZoVYVa9aZw5RHHe0PswEUioKahDOUnaRz3aEtlzyEKELFC8ITclCxy7yM3+Da4J9TfKe+vy5xtGWiKOV8xUhttGdYpQee+xRZUMrJ0/Ybn/Xhrs9q3Wpp1as052T1u7Wdk+LaoAwPcSUZsvaCwvSQO4uLmrC/Rve9CZ73otfbNt7AxtOp7azt2e/8T9+yx557KwNx2OxFje3tu3EiZO22+tbVdlo1aZYDJwttUamIozH1gRaHQxsHwbypYs2Qhd2vK/MTV20EoTwIb042qyRqq4nJaqmnAFs5HqTAQktsypN4jGzVlCvO9pyJH3ImJatVUA3swwHJpwLtOdCS+j4qKNlMWmxMasyoBMcLbDMwdjrQj6s3gUYMHAilKhsCuzszDvOC0fCxubGIhCCUcFw8GoK/Xu9HQ2P9ohtRjAWPKZuJY96yWanRImrqzKg/G64jzj6vu6VhDVCIk19gIXcpZOValzXNgzvOa0RasrDyVhOGMnI62643m686SbVcHAeLDocLWxOteqo39driQ7FBU2+ZGjSMAo6iib1hBjTAYv1WKnY5uam4Wwx+Ncwpo+xfUHmyuccyk7YYDjaEpkkYcp0Rgl9lpdBZo2Cl8hKgiBRzjoy6ySDlaMovUH+DMA3nNASNVYQcv78eTt37pycLgY2zy+zgMehKjB0WfelPtBycMBHHm3vKK9tsj0Jx7SY9+vEjXR4aquKmqOi90ZDJCi+ZZDEBneiIUgS96ac0SYqkYY2jyvPgePqNhp2cmFOjjZhznIGLsSpBOWVA4h0tBK5KCEOPs7Mr3DOFf34H/6h/fEffeKQ5jMBAT2azYZDk0f3fx5vmTXN78qoCne1WnPoWPKjkMDQygWZ6bRV3nBugPfhNhhhKfm/EElIFauSWleuv1yvGegfvfflwF+oC+Pm4v4Vc5Hhg3h/zaHz4738fJkE1Xd2enR1yEZoTB+EoaHtbKyLGb/f29aQeh53t7dsONhVxtuRo3WnlQFRHhufkzXudLSHAj7N6P36jjaDRxHiyGaDDMtnAB3vVDo2bHTtnte93l72ba+y7fHEeqORRoTWm3WVh7DRKBjK0Y7RNZjYcKRU02o11q6v7wwQtb+j15lrqjGl2OpiApbrpWPLXGUvyIAZyFBSioxWWS2BxOLqiSnanwsrK7azsy2o0algI1s4flzQW6FpOj6wdqtrexubGoHHRIQDqPWNprW6Hdvc3bW/8w//geqz672enbl40a654Ub70z+/z372535ezOQvf/HLtrS0Ip1bn8TiYgVTsitalmAPMkwZlt14ZIvVmo03N6x34aIN1tdsqqyWTM2L6alUc8jRcqFCK5hJMqhENVtdwceQo5hVK8E1pwUfgp6OGsuEbnIj5gZM1uiYzD/JKdknFgu7aAlKJm+wedPRUht0GMaFBvx4nJXHjc42GHYKWYMmegATR1uBamihASpnBXwxHuraAv1raLGDSm6MYtO5YEXNpugrM0z82DFBvxgGPocFpZGEtFppBmpNf3N4tyP5RQlvY2DabbV9ULtnJjCvBVamtseYPIhJXCvkPHNxEmmLSEP9lQ0UwhhlB5YZaD7m38qbWMa0pFKDPjcDG9gwJ0+elFPga0b+mLk7v48KsYqkvXxvjzraow5YRiWGMaTyUnH8cZAFnBeDpMvn4pu5anv7QyFEMPcJEnCyBAxk4mzyqzmgGQyHQg6SgjPBhaOONh3+VTPygLubjajRoh0L5ElGG0MABIlpilRdaApB3iFoP4RK1BcbsHHWY8vBTdnRspdUo23U7dQy4hEeZCV8ncfM84462scb81mWP4NPC+K/9tMff+IT9pWvfMWYu81zMP6cB6PSWNciUh2Co2eCA7nGyusvAz7v63Znqjqt2Lc4XAh7OF3/W84qZv9kKQJeiX5WF9WMoFeuQ5czw7KjLQd9GYBq4L2mMTHDuqG1Q7BG1pUMZ+ddAJt6+crr285+BsXyVkQ4GmOb4GiH+9bf2bLh7o7KUcPdbdvb2bbe1obt7+1qTnWbPRStOelsy8edpbe0n3n/tJ+E9s3GIRbnVcpoi+t+SHXLr9e43rLd+pztVpp275vfane96KW2ORxpUhyom5Tjal6zFxOIjBMNdWWzniCRtNXrjoqJBBUBv0hNEYBLi5rMFi2IUKfiWGUDYb5rhi4BW/RylAZ26FpQqjtx6trp5UsXVROEvt/b3nSaMnWvYKSJTNRs2cH+UIPWR8w+JbpdXLHN3p6EInDUjJz6nr/1Lnvj29+uiAJ1tP2x2Sf+5E/tx37sX9rK0oqtX163YyvHdJPdxHpf57SBo63YRGSniZwKalGLRM29nu1fvqx2H4hRtALBUsYhs1BzGHK5BUW0bWTeKHDTW9vB0bZFjIKwRYsRN5EeroJlXF7B8XMukLKjTcMtMgG1ixR9uMoYsWxwTyPAYi4yWogR+wOfqxnTOZI45dGzDy1InWUNKlDvWi2yipbmv6oNK/Q2WR4Ih9BbK8H2zKWCxu+ep67XgUoY82uPHRNxgGAJyy2hb1pngGXbENZm5IBOywkvLbJZgplmQ+phGGNgMgx0Gx3jg4Oo583pOmvT07KEQYV23+5oc5MTibL/BMzczEjLfy9npTjV3OAEhWSGbJjV1VXVEvlbGv5yvSsdrddUjkBXpXVQdo5lI1gYgGyPySwqIMs0JBgx/Rxw/eEl5spUZJUcO7VZHC7SgBpEEYz0oxntzJARJDhhJmuhZUdUDhrTkeTn6/wdowspzaEcUEL2lIQS6pU0JmziqMEKwiup/GBIxNgsEdYy+8trXq7RpqPFwR5fWnSZxIJA4u1I6WzLgUP+PPudZ2ZFHS8Qp4SMeQ+6Jh544AEhKinAQjucplIhrhIs2bIjLTu1PNa8FgllemaLYW7GdBpvO8wWD7Kv7C3lkWvjMpMORwLp6mehV/5ztoWVg6Oj0GtmeMV9jlps/pvrKJg4BpqovSp4ITnshH/77FzXIadVkGsCMgK5h0yVmizOlnmrZLSD3pbgY8pSu9ubIs7CpWlj+9Sv7d9Xs5fldXg4YPWyx9eDjlPYItmc+XqVLRptG7QWbdjs2hvf/j1269O+URntAe2H8/POQlfdbiJSVzpaysIAhC6EMRGqlWs3Ha5Kdug80L0RJFifaQ1DPFjndYSXaFHygMoFSHzykJ5LACzhClnh6nRxacm2t7asszCvKGyn17Pl1VXbvHRJ2e3SiZOKZi+cv+A1zqkpWxC5qNG2vdFE7TTTZt1ees8r7RnPebatnDppSydO2I1PusE+8rE/tp/41z9h4719W1hYtp0rG3Lquzs9Wz1+wqY4FKbMNGo2kSyZT78BPp6jSZlFsbFpu9Rr16/YFNq/oM0xSLCyYJ1gQrvuOT0rVEuRayBTS5wiRJ4RaGg4l41TLvLc7EdJKOXNTqSEs0joMReBFlZkr27QZoYjHa1unmj8PsAa6CabtVm4bhRcFSglyGbMSDdsCo4Wl8RG5lZm/yKLobfbl3Y151p8RRZFFguLXPD/8qqGJEODx9FW202ro07VchlInCnvLXiarJVsGhhZURyi4A31+eIY5GgDvsJQA89lhMjmLsPAPHe/7+1HBdx+RBeXa1d+TXmTlp1POlOdd68nx8YMYM17DSdRdrLFxldLiF+dq2WC/P5xWWgyP+PR+/pmrz/qVJMMdSiQUBudb0o2svoKY14s1zGdbPkcr0aGUoAnXzkrXZSdFOeZ0PHVoFGxb0djazIFh8EMI5AGb9XJa8qe4m98kaWlGlLWEBXFB7muXFfPrC8dU7JF0+Hzd7SOF+e7Puw86sKcZzn7nS3e8jKekdHKQVd45wK9yez10UceieEe1KPbur6cJwEqo/LEEi7Jb+Z1z2PPdZdrKO+lwqeKj1xMSFPrKeVcBWtHkBqIUDrCvD5Cl6JPuHwM6ez5rLxm5WA/Fq23G8WELe4Nz9fISOQ3pX3ukLIGFqgX1Ft1cBbZIkjLIS2CauGRFwpHC9t4sKvaLLAxj8P+rkpTw0HfKuORtdlDRR/srNadx5/nm3fvULAUbTypWjazU1mjDR32nG8cwazuR7T39JsL1lo5aW9957vs2HU32C52FbvWbhWOFpYLAURUCdWCOh55MALjvNWsF10NCSHzGThJyqg6l9jvQgcCfWzWmfEN/A2y4ciPnivo2J9Hm4/0mDvtuekeY8yA/Q6gPw+t1uk4yYmoq9W0J99xh+DBz3/+8zbcG1i13lQvHfXBzvyy1WS0G7a117fnvPhF9uJXvNxufepTrNHt2JNuudHuu++z9k//6T+1dqNtkwGF9rEtdoCgvEUIUYlKs67ZqBMOOEaAUcOEmdhCKaTXs90LF2xw6ZJNmSUIbR6IuX6gum6Z75knK5wdp9KZ6R8XGW2o2biRP0xkKdcTygujvOkTii3mXZZ6MOWso32o7ET0msho09EiFycd5Gj3UYQnRRgyPa8B0oqQcxF9kzsRBJ3TY6eu0X1gQ0MwwxhSz0U4wtW9mIEaU0Siz5hFqFF2rY6dvPFm0eGZi0lPLUhEg/org+KjARuIjHrEHP3JLGLas2IUILW6xaVFZWRE7GzghAGLKFECBJ4VSdFqOlXfbW97x9nOpWw2DWcat4S9EkZNQ8+/ea+EVjOzxdHyBTSYTiYN2FGDJUcXGWfZmJadbhr+dMZliLEMx+Y5ZNuMnh9jBvmbekFLs0wT6VCbW2meLUYy61r5meX1WHak1O5R5kniSHl9plEu12gfB98xfrG/p3vAe3CuaaxVo1U9zK8R5ypoTXVHd3RkZThqjb8sBSX8nBmu98LOmNa8T9a9yWQZKgDrnPdzreaZo833LF/nckanGmmpdFAQ0qLFRTHUdCpInuPhWBbnFwTLC9auVXVu3vc5G8FWQKsBn+dnlksQQqXGZNS83LNRiHG6LnmfpT/uM4i9RxyxHq/ZK/BA1UyBcLmCP1No4r181GFkqJEx5brIrIth5qp5d9HVY0RkXzaCQFe1W0HDDClAIAN74xks5SWE9fmZDFWTlEB3aLshox309Sgy1N6u+CQ8DnbR5d7X8yroG5Q4AnnPci2W4eSrBk1huHP/eAARXNJg74Kg+Hg9l21UeogtqTVtq9Ky1Rtuse/5W++2zvKq7YJEkxyozUo8XdlRiKIExdhJZBfhRbDeKEMiBaqe6CBWptoX95gJTyqlBeGQa81YTo4XR9uo8d1wMm6oqKWjJYhOSLlSqzSmIt4g/cd0+t1dteuM+n3VYZE+vPve19qZs+fs0Ucf041nxJSw/gOz4YFZd4FeypoNubnLS/bGt73V5laW7dnPe57NLSzap+6/3/79v/33tru5bcdXT9gODcWIHbCxcKqsMyDdes3G6tl0HVpNeaGPcK9vbdSUej3rnTtrg7U1q5FJAvsyQAhHG3XSvLG6caLPVwR7k9GiEtJodZUJOunIWXxlxiOLOmtLwuUFvz7Bl3pYHXosfyW3oWBBlkZLyWhq2LbDLAdTHoHKvadMqkDSKp5KCSb44bMpFukzNbC6ppGE9XZHbEeR1rod9SrjaKnQCv4HJmbxRW2W58HInVtasXp30ZrdedVVm3MdBVaVZk2Ollm2OdYKeAQReAbG1yOL47yZ/5k1Lq6B+vBixivXEqchRE3QqV8lN5z+swxP6sUecbhpYMrQ09E7Uc5yyzW+zKDSgPO6vM8e8XvrgxigJdm9zOTyOI862kOBF1kYwV4EWUVJITJC1c3CYeU1yfWZz01oeXZdHs+ALxxTZJsFC7ZasT6znMOJ8x7plPOYMiPK9y9fv2THl4+Jv0tMIIxZ3rQiqi8FpfxINpyOopyFZcZLMJQ/52en4/LebkduOIbyeSaUXM7Iy1m5rwlXbZM4wpGBEBnIan2F4y0TrfymOabHBLGE6TM4zL1fDgLz9QqcJNdXl2Y7KcxRVEHXnVph9BVDlhLiFOPU/H4EMpV75sgIugzqsl5fQPmhNsR7Qbahr5Otk32gCPX7JCwP+BWax7xbHC3J0vbWpu1sblm70bDNtTX1zMLMJWOF7ETXQmVMiW5koz3vZOBvEKQgbxL8a/Z1wM15bw85zCe2nMVfQLS0boPX4ilTkpFqIoLmcIscxJA2Cei4V+9a+/hpe+e7/647WqTjKQtA1Op2dF64E7X3CDXBeU5sSJAkwR8XLSrXZ310qQdNcqzBNFYwGmUarYEqAhct71CKiq4yYRjfQOkoHIb8aKXbWZxCgEncGWPcOXZMxhrW7i1Pvs2WV1bt0595wCZb2+58tcidzdZZWra9/p61lhYVPoyrFbv727/d7vmOV4nle+zECfuN3/yQ/daHfkvDB+bbc+rVbFTrnv20G8qccLT0dY6ZowrGHRe+gyHfHxiy+vXBnu2cO2cDpglB0mLgQJ3NMnO02sRh+FTQ5gKzKRBC0Ag9IGTEK4hCPCLP2kgW7svRbbn29Tgjn9NMS2IHxYI78uQ0eIXzIOPV0HUYj+lo9yW3hrQiUIfrmuJ03SDp/zniUvN46YWtCwKmRkBGC/mLCToDhhqrrcnbDHDE9PixOV2zdsk6c8D/HWt0ulIDgylJiwIOttpCq3RWO8KgImqBdJ0E7yXCMYFXVrA+OUf1iZLxREtB0SZSBO2zyUmSEoqxLAAAIABJREFUZMvOx3IbUQmePQp5Xs3R5uZOR8s1Tsgap5qBUzqf8v2lxpIGLA3pUYZyOcMt30cOfQx2FFBh4WhS9AL1olIfbhFdxEmUHdNRR1v+zLyGuU4zuubzeQ+y2syUjmatZeeWAUteB2/BnTFGyzXZdLRyuvGVrP7ifYJxWXa0+dzM3rn+R53gLAjwdZ3wYu61PM+EbmWIE5Y7std8ju7hjLDYg7EGjyIZBWoiJ+8CH0fvRb5HXusMRsrXmfvJYAOxm0VoSkjbfXgGFEjEqgYbOt15nTkVWnEcgvZzuNqxZmBV/rv2WghkeHDoMqQwbWVjIIwG/wGUcm+354pjKF+NxlIcQ/6ThKq/s11ItzK1DbtKaye12UYlBCv2kAZ1db4c/4ltwoEfYtQf2cdfz9fKThetPT4gQaIPCspjNrfeL9S1ApbH0YKGytE22rZ4zQ32jnf9bWstrdoeQCwCLIxd7bRVmoMQxexnvoCNhzhbhtqA4NTMmhBJgwiVQWH2kGfAhePkyAp+jSQh69aqtwsSlD4glIE8Cx5rOpFrJLQXphrdRrF+bt4GqA2hpsRw5GuusWMnT6r3dW1tXRkoB7J55YoMs6bS0G+5uWnVY6sqQBNJnLr2WvtnP/Ij1p1fsAc+9zn7jd/4TTvz2Flv2EaIGVIArDvgnGFfzd3NlotLkH2603WYYKe3pcy1C6FgNLT+xQvWv3xZTn/U22ZOkWS8ijpp6c7+f5S9B5St6VWeuU9OleuG7r6hc1IHJVBCgIQAgYSQABFMFCBZaMGSCSYY42HEskESWmADxp4ZbM/yMDNgA8tjwmABnkE50Ja6W92t2PmmuvdW3UonVTjD8+69//NX9e3GU2vVqnTqnP98//ft8O53v9thBh83pxYfnG0HIQsIUq5sA1kiDevV62AHs9XyxvGNwjaYPqZszAqDVmoLOhyV0xEsuTH1rqG64o6Wwn06Wr1mQtwp7k9bh6BgslWHpyrtjtbcxwPW1EuMbjKzbqlTI3XYDXlDJA5brY76AFl7NiXrQeQtB6ueNc80BANCf2f6SAwo57DmsG295xi3JW3aQtIxBouXrt+zX59sIVRBU3uufhwPZ2NXW9s0ZmmgysESe5VsILOKrGXxMx8EflKqKhFI+H06Cd77YSddNoS8hx1wg8goVdsDjQBWop6JtCjBnMQ//PdJ/CrqgOFocgUKJ1CagpNGvuxo/XFeOyrDp2WH8XetX84Add1cf988n85BPK8UfkrOze9b3LCItw8PjU+UIUsF5aChDCW6TXZHm85Utqr087Nl5OmYNNqv5FDzzOk1g+2da5Jfp7uNFg9kDoPFGmzcRDVY7zSsCmgCAud7sU8psxF4Fo4y9nYwe0VcjLZDXU9KNMZ4SiwHsKPPA56KceRrluF/rrncz5trRA90wtbKBWu8jpeXeB4pK1ErVD/sUAMKdoYj21xft/7GhkQokG2l+2Gw7VkrnQCV/V3rb7jtxekqe+U8SEktA4LpcIOyrTtgI/8Ox5vzcBVsxVCLsqOVjGXoJKeZgOGNo91vtm2z3rajN9xi3/2WH5bG8ZAnaTQlosLEnsxope7OeWWU5i4Zp6tx1YVsOcSf0L72nBIaD2Czd5b/p7xaBISge7SLZiJUCrR0vinF0rop21jroD9lncVFm1talj5kd27e1ra2rN5u23WnTumNrly8JEYkkCNG99ixo/bU44/b1pVVkXlwBCJTQECZTOwbX/d6Gfa//Mu/so2Vi9ZdXlbvLJuFWglTXiTtNodyE2+IaSowgmmCr2i8Ece9wbzb/V3rou6BUsnqZRutXrbx6hUbrq8iZSRH6+PXPJPyw6kBaDFsAEELGsoh+bSsSc8n9cxWUzXpjLjTiKaxSyP+bFEZ21liVqUM7PD3aSiuHpETeTpJAUhHk1ioo+y4o5XmZ+i/5vgyjbmLzFa/a7bd0ZK5tzs2u7DoKljNlnVm55TN88m9QEOY2jr1eEaeee2Vg5rTcKZ1RDRUBYNEnUrjqcKJam0ZVhBTXXSN0b9I3Y7eOF1ltjnpAIXBpn0rRhxKhxgt6mczlCVG5WEjWc5i8/uETfO+pZNLgk8ekMyggAzlDAPqzcyxHHiVa5x5b3N/lB1tofoTMpyCotB6De3czM4SWs/3A8yUhvawgUpjmq93tX1aDj7K35cN9+HrzteRDYyMNo2KsorSNKDyGLZ0uLp2f9LIJqdOIg1uZga5pnkN+dx6vXC0h681r6+c0V71/ocAy1UAJT2F9oU+pytbPtO0ltB3nmSs5AOUHW3uqbwW3hffi0wk8pgHuQlPq6eZspD65SEAMuXI2xB9OH2IxXAixGWDDDjtH891yqCfr9Ra2ZOgA/ycaA3XAcqEhCZOHJiTTJZAmRMnDkPorONg6a3fJ0AAOr6ybttX1qxbr9qAFh5qsUNXfVInwGRPThfhCnFhNKnMB11IQS7GwOVYuDyD0711dZThwB6PoQ1FaUFBicPIUbuQjyjaEQNS1thB9KKbbduqte308+6xN/+977Nad8ZGlMvqrljmNoxrduUEZaehx78jvaOJ1fZ3RcpzSdEYY5h7R+7DyWYKlkMms2wnqkaglY556gvcl7hThv1csWMn/dTAUG227Pgdd9hrvuF1yorWNrds8cgRDRSQlNg+BXbS8R2RCh558AH78F+93849+biiO54HXdvbb79dC/XYo4/bY489bp1eTyIVvEyzzZSOic3QHrQ4Z9vjbY+Y0bKjFL/vakUM9IWB3OzBHN21Fk3HsJE31tXiM76ybv3VS0ghSYNT7NyoERZDhHleTc9AmKEuYhQCDJpbCyM2GLV50PmamUYeyMMb6PBGwdFmhFd20Pk4RWmlHr0DB11auRBNmLDD/FgnipEtSjw7nsQjLBXNHGaPKT9iFLe7VoHYRLA0M2MzC4uq2aJDTO2cTJY+WNad2mwPDWhUa+Q0K0YPJVE5dbKcjqGOqZBt1CEoTo+LvpeDCTeAbmg0v7GAjiMCiZm3OfuW8KeAIInzECzhGBzS4i2v+9XWNQ1pucZZvq7DGQI/p9OUlrDIWa5mlNF/+QDlPlCWl2IjOZi+xFJNrWNJ/pV+r2uO2qBUijJoiPTds6O6jZTpBmu1tLnSqZZLF4czQ6ENRPwlVapppuc3Kl/36sHjVGOXxxYZbYymcyLHlGhYPEfOfgpHmxlt2chm9lfOYA8HQpBUDouF5D7I18r1L//+YHDhwXR5bcqP1fXHnn2GMyAo4vMQGbL8Pg4LRiSUnMFG8f5ijnMxbUkWkCyYnmQkVt3RJitZqyq5QydT5f0+HJjz/Oloc9+mo3VxiX05CQ4m0oCCjEWQgwRFxl1V90F/c1ODYiZwQCBIkdn2t6xte7Z+aUXQMdmqZ77b6qWl/gqjWHOvizLZlGMhW3YIuX8ue1m2neFK5TM0czkMC/7PVfsEbXhZJnqUXfwj7jX8lHrTBq2ePe/LX2av+5Y3236taTto2SOzG3Aj7wlHy9P7MIOJ4GMcra5/d6TaNPYx6/MFQhT+QH3GrEXYgXKJw9EMPiPeCvGiRIm4/y4RtHQNFV76dezkHXfa7ffcYy966cs1aQcoGM3a5SNHVeMTFAe9ezCw2269xZqTffv8fZ+w3/zV99rGyor32g6Gduudd9qllUu2duGiburSddfZ2saGKNlLR48KXqYlZWeyY+1Zh/HqFUbnNa1RR3GobdVmWyzkzVFfODeaxA02EbRy2G/rG7ZJ/y9Sg7s+RkoZZgjsp9C4bgz1WAxm9I9Se8YBoVikuaQBV2WPW8KP5cN7eJPkRnF55qifHtLELTKfFIwoCZf7howBCZw2iDPoDONsfRdMHbicrA9OoL/V4WDaoepW681ao9NTpo5jxdHCAq8122q5ckfrDEfg4XYblieQpu+MtmpE4VjZ9KxfkLz4XgZA0aDDiYrO4h+yDxohDD7laGP9s7dRRBdlsy5NJkESjTTzaL6yrwrXMyTc/v842rJhPOxodEii5JGQMfuXw0K2AaORBUgDmpldZi3ZXpSZWHmvsA5ihIejy2yVxygCpqc4RAqURYd6T/ZzYkBGlAmu4miLDDMgywwiytfHa3D/0rFczdmUs+Kyg3In7ByAwiiEFm/WZRPOe0ZgVYDWMJI9UCh/cB0Jv5cdfBnVyQAOlJMSFI9LpKGcUT+3ow1d8JymUoKcM+PKTPRqZzkD88N16nJwkmQ4ru8wjJywopytxmZ6GSg4VkX9UboAnB/+ECP1nKHkFqsUyhZBbDnzLyMyuU5CXdhnQ8g+AfnzOprZ5mIzyqh2YBtTbyVbHYjcirMd9ftSeWpNdmztwvnI7Ks27G+pZgtc7L2nwaIIpDAnRTm2yrmGo+D272pO9u9MVGKIgZIc1Zb5dOuaHA4XAnGGdpHhEkDUm7Y7u2AveuWr7DXf+E023K/YbrUhng/rzLVhfXy0smfLIkPtos/tgTCOlsEMCR3nvlXHSrScKaNNBxr7IAN3bFcG0pK/0dAEcGH/4LkdVLnt7sm1J0/aS17xCnvJK75CrR4QbNa2tqVVvK+h2m1BvWSrGOitrU0JKlt/247Uzf7JT/2kPfTAg94FvL5h88evtWF/aEeWjxS1XUUY4PyM2EKiD7i5UbV6x4v3tf2aVRjibA4hcw20+jRmujbe2xFbu1mdWJ3iNhqc6xu2sXLeKtDSQ/RB8wsjo1LBXsPhg9Ec2rKKkugFBT6mZqtRX9OJMixU1kLykF/NyaajVbQX0GcapHJ2ltFPZrYHNyROxzWb09EyxguCTgrUK4qi2hTC5cD5iEhAXNKUovkliYhA8GIGb29uITL3pjSHCTDyf+VYNOA4ZnyCEiBMAqGBA4V4ATrErEfCwZktZa9yCoS4t7UajczywNO5qfLhMW9SQ651IHkfU0erSBWFrh2yipApLBFCcs3T+B52Evn3ZKoedrZ5D8gC0jmV2cVeh4SkMIU9cx/wmvz9MJHqmcaEea8hSCGG+EFajhzOISckQ5ns0kr1GY4232c6hgJWK8oIHvzwOAwAPc3l/ynXN58Lek1Hq2HWmamHoy1D7GXoVXsx90NcjyTmSmzZDEQyoy32/yHlJf1d6+PaugnXpkNLZ10gAYfKM36/Pc/KdqPyOS0mqZRq3YeDNzkNGMMBlee1Xw0FKJ/p8uv4uLcoh0gmlTJQ/I6yS5175dCxHG2OUlMJBZZ+Xep4zwyC3FTnXkwHWz4XKlfsePsOhFaCb+AnOdiY1Q3hSep3PAbUkXaeft821q7Y4MqatW3HttYuCTZGbU9KddG6Q0ZM54MnhwW+pgBBTGCJpVA2fKbgy39PZqtAhxp3nHu3ERorE2Soqu1iXxEXivnIZLVwe1ywomV7c4v2sq99rX3Fq77Wtka7crSkXPB+dmEco0eu6akOQSONiKMdx0S1mpK4Kes4kYV0tIKb4c+EKFFmtelo83wWAS33PwhiSjwIrHC0b/3tfzu59fbb7Ojxa2yzPxBcfMPNNys7JRtauXzZjhw9ZhcvXba5hXkp72xrIkrVuhWzm5cW7I9///ftT//4T+zp//bfrHLkqJ245lo78+RTYqjCVt164gmbv+F66w/6trOxYe0jy4qcGrM9DQfgIikqN2otqzOxvtZU9rlH/2WdxYYZXLU2Uln7u9bY37Ph+rqGwldptKYnLET0pbgSNUI2OAurcXAYvIBfDRnBmVlroxYlAshUw5TNn32DmeFOqw1TOFfHXLCx1yKvBm2l0eCBh/k+mdFS5BV8BswYWa2PcXJDonntbDI2F4FBtyMiGn2vsOtmlo9qADu6w0ggUpeFTEYECJRMgCOyTsjcEShx7+RsNa/UX5ceOhxtnRkRxSAlosEYLh69hjrIWSNmfgMwjaQdieqn8yolNA5RKMggntV6Nuu4dHSS7hCoHOqHlN+eEnTKAUzZofK9iHwlJ+T2wI1n9oYmGSqRCu4rDgDhAhjW6Qvz8Kj+E5M60uGVSVFF3S6a/3NQtIxlkMJEhmo2NV82Hy/mqQZiu4gID6efryDDHBpuwUHNMW08Xo6T+xBwNkEEGW3Z+OrAl7Kv53ZU3lqjWntkoVrTbEkI6LggQ2UZpFQUVZZRUvbKYCQJYhkIuYFy0fUUaEhHi0GXo425rZlFIvbxDAcUmZPOD4YznX+cw3K5RVlSvDd/vFyGr33WSOPmlx0p36ej4HvvY/fr0/0L7oK3cDjrXGUXqYJNxWrIbr3POzoLgjfCuci2D2p8eU3lvZYGn6/sU0dgnFyX6yPhmEpNnBeuUUptNfSr6ctnoACqT06AAjbmU3VasZC3bYR2/GDTdvqbUqijr3Z37CL8IA08pttBJhf7FF8UlCRcz3uFIFsOPQ7OITn4l2f+5Jl53BPZBy8maARhta7ME163JGE18QgUqimVsv1Wx0a9OXvla19nL33lV9lGf6QB8PB76J6AgwHRKe0d60vPt6Dj4JhQi8YMei+7t/Skk837keiUYukIqjBhTk6c9oh7O9V0pJ8QIyFWZpV/8ZnHJorAIB4xbSL0SrNGhaNa39ywM+cu2BNPP21nL1ywDaKkStXa1Zrddvw6m2237NMPPmD3feQjPkx8fl43qsWFIy935Yr0io3Cuhp9E9OGh0XksWdz84uaY9tHiEJ9n03boJeXwz6Z2LEjR+zC2TO2ONOzLmzljXXbuHRJc2o1wmmH55aJtQk12+jP08IEDCH4FbmsOv1ssJurEsCHSJCapEUhPvaEsodQVFHNJRi1jrtnm6vLKno9yyfeFJGRDJcX0vU/JaUXERug/ss4eo8XGQI+hmADYRCK96yF4GDuDTNbez05URwsetRA4alBDMkpZ7WmYVckELWCos814g4cstZI8BfZpYuyS8Q7HFZZdCOZrmmsHBZx3dJiahFrn2PKwnhO+8w8AWalZNBcdboUqIQYfPx/jotL45frmk6tSU2GCFLTjpoKAndCABzFM/ZWDvPOQ11kcIpyXYnscCaZzjsdRzlCzwxIrGuR8KIWWoLP0helUTzwPBHBY7j39xx29wkfnu16jdzXxNfRLRm1vjTQusfNhrgRZcGLfG8pjEKpQGSc2J9F1qaMxDd5Oroy3Ovnxp1uZtCqYaMGFg6QcWNYXch06aAVNKvf15Vy1NzPpJoQ2FeGQO8lko7Nug0G2x4YexHNHaPePyPIvEZ8WMa06IvFIHfazl8IKFAIw/5Evf7Ma05lrmIGszLcrAl6+UYBcSGj6sY0J93o3mZ/eCAUyV9gffponYe8ZpK73DG5fdD9j5ZD3wPpbLx4wpoPhz52LUVXFADGDOAyKlG+hx5O+gQn2aeoq/MzLS0IStDF4DNYBzZE/3yAAMVIbT397S3bhey0uSbRCWXF9MbigIJYKkZ4GREItsa01u4s5Gw9zDNy8D36+/Vc1T/yDPP4HIzufckxLWeH/VET4sgwmPOXLtvisWtEchrtoua1b8eOX2srW9s2e/2N9g3f9u12y+13KEmkFIONH2NbY4A7SJ6Ca3FflC+7Ypam0/n+9vF7BFHhbCN4Z134X++2cFUtDUOB96LAx4NnKeVRCtSABhcc8jNBIG1W+Z8eXZkQkYudtrtrW0wRefppe+Lxx+zihRUN694eDm2LaTwSNcVR0T5SUSH+pmtO2h23367ZtA888pCdf/opOdSZY0ftnjtut2vnF+zpL3zBnvzsZ62/etmqSJ7t7tg2o5Y2N21mYUGOlLab3UpFMyONflCGyFerNr+4qCk/GknEIu3uiCXIZlns9ews82oZ4URGq8HwOAx4y24AFUk7SOh1TmCIujsjfm722sXAZhXbQfULNqUTRAQNCQ7wlht/XodK0TpNtqLEpwXZOFuNG+hkjHAqykamrQxpxHyDIvnlotdyPbTtoKUJUYJaMv2/MKURpej1BAsDI7fnZlWzhRDhdYa6YH1IMjyvItKcCRSDBZIsFg3HntEnkSe+T8dQOKCyfcjvNTA60TBnfOcGKwZIh9EpOzL+PckhDYrv8eHO051WBgSZhU7/39dPPwN1sw9xUijvkEGid7y5IaeLjKgMO/qnEIcielZNTUQOKjj0kR4ck1Y8/7PUnXJtHA3wwdHqaS3eiVtTbz2Z1q/y7wecdozRUlYZ8ZBX35JgFoYqoNcUk/Amfm9tKdqRMhPlikLNptkEcTg4hi3ve6IqWWcutzUl3J6QZQbeaSiV6clwZWTvknWJCvjw6yBScT8l1AADN6TvIKc1UAobBtDkmXiOFRQypaHfvi5az0CRMtDhpNViFrYCRM1T3pFQPWgaGZnsmiZWRcCdQXdk4d4vGXZC/bRuLdwGkBHCY/XAR5yFyL8gUYEWUVqTglpqRzu85e8lnK1ftzut8i7hPSV6oqAqkIok+HGmc/8kOlZ2tkLsGGsajlZAekzfoecVCJi6rDLa/pYTnUZDOV24NnuDvlX53HNFrkQyMqidOs7p/OLM6PwM4Win5ZLpvj7ofF0qtHQ6IhHhxqv2CUdH87T9foPiVCo1a7TatrM3URlxCI1o6Yj1x3vipKDzYJ0Zu/srv8rufslL7cSp0yIWAgnT2gPkTFcJH6jaSRVK87n3ZMM1kIZ56jCqpYDnyEzsssLGSBCF69U99cAa8QtqrzhXDxpEiXJnHL4iy4+gC9obP/lHfzph2suV1TW7eP68rZw7bxcvnNfP/J5Mk6xWc3Lpo2x1JIDAG6EusDcY28mbb7K5pUWRnLb6W7bJbNtu1+648Ua7/dRpO//4Y/bEIw/bylNP2hbtOch57YwUecK25QAi/s882z5aubSgzM3L0bJoiK7zRo4uLwn+QM2EiUNH5+dt7ewZG236CCexj3G0Ahsyg0xny46AUIQ0F5i/4/5t1JBEimGEFfVh7+sMm+9+A6Mc1PYcqyeDMDFrtzqRiTozrYCqgvQgiTfvOQqFE4cmVAvmUGdPXUTatDlpIgiOVuO3aElqW6PH7Ff/xNECH0NuYmCCiE7haNUTmPAaUoQMCojMMQ+Jkz/CucR14ZjL9cDYaZ5p5OSfAuRKbV+CPLIcz2q9NBsZSUb5bsWiTckNTT4utXqzRcAza/+71F/i4E0zjqynpqPdty5kIO4FQxVabdvc3rLHnnjclo8csaPHjvseDdEFQT0Qr8oiDVHTSuNdhgz53dXIUAkpOYwHG9GJXr6+SQo52PJSGMzDtcbYC4koKJvLgCXWsjyG0Qlp6Rg8OxDMFnCmHGMoAnl7yVUcbUKngWSkvKeCyriHykyjjzQhWBnX2FusKQhMTqHJRv1Ec1gHAkeybvUREvnD+keqrmBvw8ilvS5QHQm0uHhEOtWCfBNEx/ybHD0XoxmwDa/38r6wFZOJSlP0ixbKSBE8pyJcIVKfqmRxXcrqNNHJJSal7KXpL8UIFLdbAVkz3jN7LqcR4zTgTIRBDjCcdwYNnBonnk2h01zjPItlx5bONvcqhn+m054qNZGNIpIAo1iQ8VCM4x31yvalZ0wtlmwXfePJeCS+S6005jPfQzkYzHt++GyoD1VlusMf7mgzSPNA9KCjTYjWwxpnHieCRoCmFh5YxeM9a/dmbb0/kub+XqVmI0ZL7u3brfc83778a15j3aVlm1tcVHCNUM8IyVDkFJst117PxAMyLTyecLSFDkAR/sT4VN99hbN1hMIRJ6lIkc3Gczri6cGgEESSNTG+HSHIoKlid7/A0xLheV5r46D7vNCajbYHrjyEgHJkfDhcYEsyrFqv6yPp6jWbX5y348ePaaOPNjetNZlYr1Kx9XPn7NJTT4pGvr2+ZntQyZs1aedWdsnfapJfZH7tSP2zkvBgKrU1brjRRZp3XJOSTT4/N6sN1MAJr63aaGPdtjc2zMYDd7KqezqkwiF2Q509dZ7VarpPpWrdma4K6/T/AqOqQVrMe68VYEzEqA3YWI4iDBQ1J7QuMShZE/T+r/yk+I6iiNc1MULabkGIABXYRbIkasfUWVGKaTbbuhbWu0lDetRmp462672wMI1xvpHRtjA6wUbMrQJ0JkNRaqbmDRYGTRF9wL5xXvJwZ71Rjw/CiJ63gMaddetljXTIni0KcsrsOAW9A4pS1hDOzgXrIyNMJCH3X5B+PHnNzHDaKsNzzHaQWcPRQtpr2ZXNDfvIxz5qt952m1134qQHNVFzQ8nFIVmH9Dg8IvVFf1w5ks81SEclw1oizUSe6Y7JYiJTGOByzTKzBJ3tq7DSYZFr70giz7MEiHE5xYn+6nxd6m8+A5aHMB/Te3CTiFHUVuW80eJ1R6tsJbL6NJYF/Cf0xxm/ZYfKz+yrcntLGtx0xhhEavSC5APaKJ4/glWcINeajlb15SwbJDIUco9ZVvGAyx2udGRLyILMX9hsMsodYDxm4/JY9st4LJRj5ewZZXR7o3HZxgebdXr3MAtFoFISGJDRlEa3I2NZSc0uA+0HxlcqAy4xbiNpzcBqem6mjib/xlW4nKDXosscgoTrE0lIp5X70CF1BO0nkkUkc9pH3H+8o7osMHHCx3K4UYNVFscn9nXXJ6SJ+FgitB12suX1z33sXuhgRjt9Xy7cIVOnAq472sMZstYt7E/eV7/v+oMSjl2jDs9wmJ7kZrvzi3Zxbd3uuOtue8Wrv8aWTp40xrqgisccYHWz4EzpJgjZV5yfuCayQzhbh/OFcRAo+ZV6CkAypjOVQae/F0niKvhkrrBn36rTxuhFrj+TFXVp6MxNJ1FV7Pi1E1i4kiXEyZCpQsYRmaVirXZXQg9VGF5W1Zv1ns1ZqzGb8sii9ImBRzvtlh1ZWrYeQhDIeq1v2JWnz9jlp56yrXNnNLTdJfu4yfTdVmxpbhlzbCNYnsB8GGyIJHNzGr3H//KzSz+6qhRwDkQANJBnyAy3mJG4brv0f012JbdVheqeRjxjCDk6HAvO1h1MEyF99VG5c6MALzUpPXZaO0zHhQNPx6PJJQzR1Q1KfU6/cYKVQmDcZ7uGs1UvJKcJAAAgAElEQVQ9wNttaM8ZQTuXAW2ozkrPHHN6Pfqv6b7wicNFOQuCGnrGbTZWs2lLTKmJ2jprg0iCNlXAVAlpZNaQ9a4iy6RNqNznGwLxGaNmrVAGI3tAS44Wg551HB0uOZOQpVPtLGDagP2SMJAQmLcHePSYkH3hyEukoTRmBWHB/8E6raacCAYTR7u2vm7/8Q/+wF76ipfbDTfdFKSK6HHV4YgDxEHY2VGEKuJWOPJybT0dytUMjTKPFOIoQbNZmy07tCKbPeRoMdE7MXSc2pj2K1ByKElJE1sjFB36zuHXHATNxlS25e1pZWg3Bc6zL1jiCghnxL1Nh1ogHSXCUEKIrEM5yEijmVmvZ5ZMV3J4Lp1t2dEmiuNj9oACWwWRy9c0DO2hgQTT/RjKXOFcD9QLJUFqknwVm5xee/b9Lj33Vfvcgw+IaatRb8kGn/q6KdTPnoiB4l5m2JEBVl2uRrvLoOBlJH/Bs5uQC1RhNvZvmOyyoyq51zxSpa/CLwoJ0GdztAlDJmu+IOdMJtbfuqIslgwK4w40iiNFiIP9TYlNjpXeceRdlb16QCfHgwRppKQHrrtEeDu8//MNOFTta5EfmbUfdrReFs+SSmSLagjxKWDyN9mTr7bCunBJqzeVwaLHvjkY2tzSETtyzbX21V/zGrvt7rttazS2PdAsfAQqbHv7hX0lSBQRUryaCJawN2q/8R5nYH8f061Uyuv9qtOGHS/ZPAIvEhdsRpYD9DNnRcQo5wrorgZ3JdemYvML7KqoX3pBmJRbDhbnSu/RhDmxDHh3xSEcL7DmmAhycdZmjy75/M922zrAOHt7trWyYlfOnrWVxx63weVLZjDcKj7/b7I7dLWRWsOa1Y61mOpDqwM3t9mw5euus1e86lX2qq/7Oqt32nb2/Io9deaMfeGLX7QLF1bssQcfNKPPl2gWYtbQRa93tjbdgQP94MxFNppS4ooFzSkQ1YqyQs9ocbgIObj4Pk6ycLhKcQM285DOMwa1z4XjFgRLNAS5hkEJ3paj/l2ceqwxtSqao2HNVdstG9Yrcriws3GwmvXaahVGSUPV+R+ukxosTpdWHurYrNXsjKB0nKzgY9AGjR1zgf/s8UoSV3EosveXjRb9X9kPXDZoPvFiqk+ch86hNRdkz2jYa79BqkpSTzCqk/TE9vVRXa6c47CiJykZ2ADpZw3SUYA8oG6UHMRz80YWL/gWFLHVtstrq/Yb//Jf2ute/3q77Y7b9ZacMezj+JLskBEnMFA62nTwmSHyGj4UwcltZSKW1iRqeWpLKGvxllirmZkcNET+E9c82hn5/8awCfYs1yaJS6TzgnGqecVh05NkRA+r9itKajEPVOsikQQngWFs6BuGmarh3sEM1+uT0YtHELyCgJ+TwJU1wzL0nuxrQdZqzfDAhcyk0CgOZILzkHIXIkThaIPcyJoqa2x6xpqOPPeSZ9ypsxxQcmRdxX3gZ1AcOCPjkboSyNA61Yp96L/+le3S+rczUsam2mrJ0cohSDAGrWgny/AAh7WDPU/pCgJn8DHSYXudNp6sCAb954T23amUJis5a9DXqmAL4WAOwpSJqpTLOKkIlUEOZClBkqwuZCyGCCiQ8mANBwt7mDot5T/2FMITcsRSInPHUyjpHQJ/y4Hh1SDkwtEq2DroaHNnl2d0hyl9pqhIKUDz+61wWveDGq28haRke7Y9QnNhzo5dd8Je/8Y32c233a5OC0pFJB44WSfZOVeD6yYgUR+rNJ/JOJGWdEcrlELaCrQfcp+izxbzpfsWLGtpHnlZTQlMtKUl+RMIGWUpBpQkGTQRInyPkClpHc8vTWgI1mQTHQyGUcNwdOUSHJpYwNQCuzPWmZ2XMALKShOMXK9lvcV5O3bkqPXabUWQwytX7OLjT9jKY4/Z+tNn5Ahr9L8ao822bTLYQsnZunMLtjOYWLvVkzMaUgve37fW0qK99g1vsO/6gR+wjeFATn3AAIJ6wy6vrtlHP/4xe/jhh+3phx62xnhkDTYW8mE42uG2O/GIXCBO+faPDDWyWpG5DN5VO0ZW4Wi9Lso6CCaPaTfKFkrQadYfxGSsMr3GYQdXfQmnCuyEUdHsxKbo5jhKz07RHWZMXcP22y31w2Y7iBhsOFbG0TXqmtubI7ZyKIALT7St02zYYretCB4nS9FfMIlYclGgTyg52MQyaFFPLep9pYhUf0+moTbZ1KkdepjW1aHjJIOEu1R/YB5mrzlKgUdIg/cMK0rHMOjg+71w9ajIclCuAlJL45U139j0TuKeFI4W68GBu7i6au/6pV+y7/qe77G77r5bY66AjB2W9FoQDkI18p0dBSblGnI6VY+ncrD4wXdewILR96drLAUjQg8LqHv6v0VE76CW3hmwagYnyQXwrNaNpuA/ZbTxuKD14EiJ3jEQHNXUY8Wx8TrKeMdjMVoZHXjlyhU5W+/xc5ifxcb4lPtY+d90rJn5ZqblPdi+ls5op52E9hW/h9RjRTBToAFy0yjqlyA0fCbxiMepy6HbK6Bkdy7TPmGRfcrwW7LhM+jxvgxBecCjM7BLd8fW3N+1//T7v2fD9Ss2GQ/C0XqdNe9r3h/YqVyLAojQPM77qRqkZrq6JKrqvYHWuK9MgzxFRFyvN5ypAp5g2yoQ932ufaAnqFq3O6PyFB8FmzsmPmlcW4zKU4dCsL0JnNQfDlxOg+TOSCgf+xm4UjXaYB2LAKQaou8hz7iCza6zzQU7cvdcHxkAlAMFjx0OKtiloz1ADfScpbAleQ88MPGyhRNBfTRro9GS/eVHpsP15hdsuLtvd9x9j738K7/KXvbKr3TBCemVM02u41N29nY1MIU18xGaQP+0LUKErGh4gFjSjAMUEtKQo9VwljhHlBh5XV0Pt04lNxfV8ev2lkfpvyNhy4SzGIPp8rNO4lMwE50D7mi7C5L6Qdxd4gZAlqThjZbtEylSg0EQodOzCQel0VJrycLyss0szNvydcdck5gMt9+3i2fO2Nr589ZfuWiDS5c03m5wacWM4QANDijG2WupZMiV/aa1O7MiWOGY+qJcm93zylfam7/7u+2Oe+9Ve8tjTz4lpSMc8eZ23z72iY/bB9//FzY8d8661NjGI2l27m9vme2NpdWpMXol1qLfWHd+6Rg13zQYqyJIafGdMEWURHavDDWcbW408lVuSoVsPJjKAtPod4XlRlRFSwMZpjJUhCZQbGoqiud5q3ztuaqTtDZLRgy2KIZLzdnRf6n6QAyQZiRWu1m3uVZDGwiqebLgCjnAaLspO1cZs/Icz6gXF84yN0cSX8Il6O+lk5gQUWY40zqt1zPYjApxgJZDAEOMbS+QyiAk69rDfCeViIOoDnMMX8D4Af37NWaNlud2o4EBwUhSt8bR/tzP/yP7oR9+q93z/HvlcFSDc5zXe7ZjIPbO2IOEskPNdUhjwH1JWDYhvCSsFOWFWJd0sFqbIL64ozhYn8r6tcxu9h/L7Pr6qBdTKkP7MpqeHWSdy18sm/uHY3e4wMia9aub7brjo7Fnsxsbm5rJSk+vtx5EcsX60f5BfS8GKGQWW4bSsz2q7Gj1Pc4TXdmYIduEQxGOVm0P2BKMm86XcyCEAvBaGKpm02bn5gtWNAxgSYEWpCwfJ5kfU0fsjp49g4vC0TLWbbbdsPp4ZLWdof3u7/zPtnlpxfb62wYI6f0EEd6kwETwQfIas8c5gw2R4SithAiF2iDZz0Uw6lBlOcgqNMnd0hYBfvIyHE7PXk2mO7VshJAE6EywjFMohTISH6lklrNt09FKjEHXRnsOIzY5Ux7AKsOlRq9A26HisqPNgDIzucNOtpzJlp1w+Xx4QO4OJT/8/yLgjrOVGW0ZKcrnVPuLUJWJByXBNp5Uai6XiIBOq2MLR47ay7/qq+ytP/IOJV0XL6/Z8vKS1K3g7mxsbuo+LC4t6Rxsb2/b7ExP6+KO1uQUNcVHPzsHYYDgSozqFIV2gtMHxQ3KUohnJK+D62XvIWNL2Uo62RloyvE25Gz9ZSD6emmu0pw9LkdLMzATc6CrG9q5ZKz62rUKMn4tlIja1pmft6Vjx2x+aUlvcGG2Z+trq3b+7Dm7dOGCba+t2T7DngcjZZvjtTWb9LetsjO0RoUXZmNSsKYWQtTbtXqj49BqvS5yA5vkyC232Fe8+tX2+m/9Vls4esyu0GCNQdmf2Ga/bx/+6Mft6S99yR6972+kUFXd27Vm1Wz97BmzjStW77ZsAuwXB0M2LRqiHUIW0OlEIAhDUl5qivTFJ45fM3JVjJ8+TvXXIFkBoY+IkzE4RPPBZEaVBOdKJksLDo8DAdBnwMJytBDOgNojiz0wE1GU84oybpwu2aoipDCIHMJuu2mzrYYy2oSaRH5i4+66shH/lyQZHHFOqpE9pqYh6n1As5GJ+ezYyCxKTNMCQi1B0mkUFcJExuE14miFYpOJUs9s4ZpVcR40zUPhV7dYXdEj1yEIO/Sc2fxkamTx/B2jmnKZRL5eswRzpo7nWdTs/LydO3/e3vO+99lrv+Eb7Mtf+hI5G4KS7e2+3hNtYjhYbj3asJAmMpYv16qfSXyaZq3peHNoBXspW8kKBxVJi9cyPftOpMB9YZAzdvc8ClYkHJl/anpEoOIqW15TSlUvnoP16Y92XBtcaBAIgbedACsPx2Sz27axsWGXL63albU1Gw4G0bMbUKqkS0ujC0uZeWYxSZzKTJZ96jVZn1csqC4mPSmQif5Cblt3pufsUx4XwST7LYNHCRDk/tcg9GkrCdsSiBSiD+vnQ+m9N1HGrt0R8YXrP7YwbxuXLlht1LfG3th+492/bNuXL1oLYuTOjs4KdoXzwJqo/jypKPj17eUZOR/TDL4mZ8Vr63d8rzmvpSlMgSao31tZqWf13AvaykQGC9a1l6ccAUi2cbvtGvLPtt8y4MuvZViXoIzpO2TZXoqJmr6UqVI6MXjW2cefdeQs1aDOVpRmppltvg73JnvZy6UT7YVAIDREIc6jl0o8MBTMGmUsifZcpQRFOyJBIWsgRLGCrsJEyQtJSrs3Z6ubm3bT7XfYz/7jX7BrT522VrdrZ8+fUyZpOyMNQShsWNgttQvVqprO1uu2JeFLpwuykrQ8UnLirNAOhJ0mqRqO6VNHNIP7Bx93TzoGsk/c/xi/KScbpTuIaDjbYrqZ2tKiDSzIfsoj6vMnVSQjha7gHNptm2Cc6eHEkEGwmZ+32aVlm11eFkGJN6pepeHA9hCrXl+3tdVVEZJMeppjq+3sWZMbsLkhUYnJcNtqEw4IF46kFdJtGMimZAPVMgTZmLWD2LC0bKduucW+5y0/aDff+TxNptnoD6y/471Sf/3hj9jKmaftS/fdJzIUdeGFbtvWzp+17TNPOZstpMSUJUxjLh2sYsomhW210TQ8m8fRouvM4gfzV3IeLGAM3sYlsIEQitihFQeFFg6R2NcQnfjZs1dG8olNLOlE9JVxyg6jKeqnplAHKs4xTd4G5CL/XkPGuFJryDmvHlG1rN2oW6fOqK2pQEb2z3I4cLSpKqNNwjVHb28R0UZNL5en6P3LXrfoc8pIVg49a5bqTYtWH0FDFR85pkNITcSsCjkBI4mAP2sjMZkdGS0dVBTAcL7R7gSxgX0gcXGPBoKx7UbdDSGwqrNBeS0OK2u2sLRoF1Yu2rt/9VftNV/3tfaiF7/YBsORRgPiaDmPBCJOEqo6vEoGEJsjDUG53noYUjtoLBhJhjhDZkrZmuJ60BIi0YdPYirXvh1GN+tW62LJugKXcx+zCq0exYIf4CpO7mi9bo4BJ+InEgfp4f1IWLJC7dfbHIj0yWjRHpejZSapyAWeOYuBWXK06VRzDdhr+btEAzIgdDm8RjH1BMPFY4QS4VB4f7TtSR7QR5uBHhXQs9rSvI+d++JydZkR+crxo4QF1EqXtTcf16lJYRpzWLGFbscGa5esuTey8499wf7db/+W7Wxescp4KHvUbTX1PARaOFrOnxAoZjZzvjiTZMYM7ab+WanIKROYCH2BJMWei9JHksYgMGKQBbcLIvVMm9CI9836cG9EbCSQKA2pCNpMQaZKR5aQvQKU2EPlvVkwmbl3MXg9a9pcq+DiKBVFUaYI9vLnYlfGGDpf62dC69z/JOMlepWlgnSies3oA3b74gJI0/cTTMgg7eVr+T6IMZJRK5ejFYzrjhbUc7i7Z7c+7y77hXe9S2I9+Iqt7W21cKLLgKP1a58mCD6uE2W1Xet2WspoyfwJWplxjs3gVvaZ3qbZ5DWNz9NAAwLXCeUXd7Qq0UTpkOtVmY5sllGi+8y0dUerREY9tSG6Exm/p3WLN07I5Grtltp09snkMO5g3e229ZYW5GQXjh3VkAEOMhnl5dVVG1xZt721K7a/3bcRDpbIM950m4OB8WTaztam7W1vWmUPIjZR9xjgNd5Q3eaXjghyBRLYI5OhiAyTsN2xb/q2N9s3f/t36Hp2KzXbHI2lAPL5Rx+1x77wBfvS/ffbYG3VODanjh+17UsX7bGHP2NGXy0HVIPTvWXJN5eAFIf2ZA09kwaeFpQdX6tMxKClqeLThBwSjjFKasCvy9HukUGKoARTuCGHS7bq04HcqaajFaFJc179k5vSqtZVJ/TJEa7+wGVx6BXpQyUP5yY4FmcmacuGNaoV6zaDuh4HMg8mvcc42UGQaRQxKgtxgkYe4szmDkOo6Ux1qIre0Kmqi5OsXI9R/yvxCr8+9TTiaHkf9J7ZxDr1mnXrDamFkdWKoKJAy2dEElyNcRYwaok0+Z6m8pg27H11oTiULVdRI2JMGNkIvbMXVy/bu9/7XnvVq19t97zgBVoD6txodSur1NirXa2hsmjqZocc7QEosOh/nIJrGXSwl1xCsQxJeoY1dbTpZEOIIxSZ+B+Cjh73XxmSZ8XuZP1/0Jl1rVmeDwUm4NhpsKRIG13w1HCNoAH4Eic7HI9ta7tv6+sbPuTjb2F1NMhlGMXBoBjlDMzMmNKpJgpShpLl3Nh38akm/9CdFSM26qs+RJv6LF0LZIxRsw0JQb138RBQNAuORCgDTWlxvt6sAzwA9pVEa2KQA3/jNTCIrUbdWmzSYd961X17/3/6A/vTP/x9q44HVt0dqV+0124JWsVIAiumo6XWBx8CciHvlXYzmMcKGBooVw3UMkPrjEoioSqEIhdnDCU2J854P6iXpLzEwc+ccxwtF65sV+iLP94dqq9NBjF5fvM+JGKUezIdvO4Pzp2AVa/rQZ5q+THgw2uEXspJJ5p7M8KYooxWhorLWbTqpyGEMoX0p5Kd2IH8e0GGCz5B8ZpRo833kI7WHXHM2RWqADemLieLUM8+TlfM44bddtddQqq2R2Pp5GOLySYbKgv4Gmabsk8jm6o5EaBhHplNi/VXGyT128nEBsOx7DOQNcilSgGSfHQBIQVRpR7o3Bc6AwSIdDuE4BPOvY6v0FCWnOoW5Do7ehuz76zZQ5kJ+LhijdlZW77mOjnX7vy8dWZ7kv7bHvTtwsqKraxcsOHmpgSqbXtoFXDu0PxEpL1dr1mnWrMWjlZtPlfU6woxYbIPTBDCErJGaPTOCCfH0ZJF4/Rx+EQWx2++xX7iZ39ejvbIiVO2tt23x8+cVZTzqfv+xr700EO2eXHFWlWzO2+60SqDbXvwkx+3/pkzZqhFqX/KI1FtxNIAAFXoMRBENPQKA48TdTcDKm80xXrj74J4CUhQBMGQABUTFWE8oo+Vw0udiqyVdhy+F+SJI5WcmDMkXTWqpkPbrtXFGuZ/FA1yMAIiJOpyuNiJRGxqYEZurCvnmM20IUCFVrCCOod/MAJkc0ToZICKrlXz9BFaOuhkRqVItoCvir5TjzaLml48NiNVz1yTNTqtIbqj8APAeEM2Y69el6Mlq21BGgilHaBdDJHauzByMHH5eZ/pTsit7ckYuIwfrFXPsHwQSlVKQESXBDdHjx+z1Str9ivveY99NY723nttMBra3Ny8HG5m3zmnkzUZQxL5OxxtGbZLJ+tfMTLe5hKeqoDNHD538oRnsyEuoUAEVSeTo21PKtbkvkYknPCxrw+KOT49icBFql8xDYQ1wElgZmHsq04rRytef5HRsgeuXFm3iysXJUKDo3Vta582Q5RfKrEdUJFKqCz3xTMcbTDqydKKfQ0SIz1n145lXxPIiLkZSjqejeJkfZKUiCX1hrLaHCumQE/zSt22KPBQ0Flx9qxaQxz+VWaxM7JudWLzzar95nt+2T7+139pzf0dQcfAi91WS/VpHD/oBvuFOzccMUPbldW4DiBdz07dOeGcc150ZirJmlfNPrXIo187OGauNhccAzkiAiihEZB8PLBR73F8FGWZQxOIpuGdO+eyo5VngTgVxLosfShAicDNJQB9f3pJKFxsfOPkuSA8ljZCGclJTkIGXeWMNh2xgqfgmKS2cwbvCj8k/DUVrvFSF6puODJIfaKuy9FOKt4/i+2d1BrSLj590832m7/92wrAL19Zs97sjPqFG5UQoAhSl2e11L7dRnJ2cKzuaMHKEKFhfyZM7vK7JFTOxUGIKdoxpVMRw1CK0o9zAuTIKUXBm4n+Wmyz7kX0OGvYTDL67eYXTWipwdFQV2zNzNj88hE7es01UtsQyWJ3x/r9bVtfu2Krly/ZeHNDN1irN6TeJS+ggcPU3JqNmupxjNGrDAY2XFvTpAj1uUJHLznaCoY6etkwEkCIcmz0zbbaMhzf/ba32/Ne+GK77sabbXWrb5c3t+z8pVX7whc+bw/d/2kJYTBo4EV33mlzzZp95hMftzOf+6xqtbSKkN6T1bqjTRq+C9vzGs6qbksYgjq01K+A0AUje5YrRyuSk7facDglnM4A9SB2FLVWPcYzXI9Uk0XsP0P60O9h2NGWEmPstDEd8ykyWifYTFtmUpVEhKbJxG90wIk6UMouqT+ObQB0PBo7pIjBj/aj3DypW1sMnC0JWWRbkJquDxESZRTkaHjtqUycCG4k5aLT7yuTpW5ODblbq1lHn8DddWuEe9pl+ghZ7f6ejSY4WJzfvg3391SPd0iZNaGW5zCtsgBIEhzUcLQEOTjai5cv23vf9z579Wu+xl7wwhfa+samLSwsKPDwSLoqVRyunzoajUHlt3e4jlTO9MrGJ6Gq/GeWXn9P0ZeUpozsVn18GugQCERktASkrIVqStHrx30FdtfPmekqJiTYcCPhdT7WC4Pk0DEM2j0RyqJGu7Nj/cHQ1sLRMux7Z0g7iDfUYwQQMvAs5yBsmOtQNq6HoWOhQfqcCqv7VBfepztbBaTqJ/dBF9KUReeYfnDOjmBjJ/mJzBccomwHSyfHzwQf3p8YspMwnhkyxw3cGdpyr23tydj+x5/9KfviA5+y5mTXWpV9tfgwIF0scxxtf6DzifPzvkucohtP7a8YJCCd2xgTSVYoJrjQAJinLoE5ZARjvFd3dB7Mp6MVgpbDNsT58HunQEGiCjFEPX5XDurSsZadbWa6uj/7e5KazLalsqP1M5pau8HBKEQpStN2nkWsIvd6OcgqShZBfkvHmu1gz+VoyzVa3x8+Qcydnx8bMllaPifVhu1FNost3hwObX552d77a79mJ6+/3i5cuig0ZDQaSje/6IsQe5qkgzPmz881gRS6boa3NuVEHYe7Iei5L+AaqNFyjqSRkJ0kyY4O3oUSnlDga7F3pRZV1/5MFalsBVNArmDsFV8/gd7PFfQWFu34dSfEKBYss7dnm5ubtnb5sq1dumS7g4HXdMCrs2ZR8SkLEICqrYBX61XTBfBGxmNBu/3Ll+Vo98dD/S9SicrgdOj3rdVF2aNj2yMnaxjQNYeh3rBTt99pb3n7O+zaG2+2K4ORtWbn7P/50EesPxzYp+/7G9tcu2yT4cBeeOcddv3RZXv0Mw/a5+//lG2dedrh49C41CIE4y/beKzbE5O6KlZwx6rhZPlK8IGuJr3DfAKT1Yl+kT6EmFGtWhv8P8gcMqIR3XvNp+59uvE7GZ8QiZfRir4u1V6jZUHQcWgi6ys3L5q6yIS4wfpKcEJ7Czc5RDB8VuPU0aJRTUYDLCsd2mRqBrlGrylllil0eLiXtnAepdOejpbxXjjbHHwsBqKPgpRiDZksprBddUfbQnsZ2UsCEwwVFPpdiFBAxXuCjSk+jJjORB8ohqtaFQlOmUPAQ+5oQ5Vlb1c9xAQ1zDpeuXTR3vs+arRfZy/6sherHgezlSw2+2hphcBBAhEKQizRqcvwVsJ75fpYGiB9VaeAz5706N0DIieGsdUcThcakXXYkBsUGkBGS40Zp4txiCwWJEAZbbRIuW73xKXkYsShHC3vQRltTYGKDIQyWrMh04fGOyrzrK1dEXSMo90D6gYxjp5L5Pkykiq/93KmVdQEI2vJLJS6Fsx5oNLc4+JGpOJREIPYY6wzNdpspeEMQfTz7CAMFY5OrOtQF1PAFqInGoE5XUdnCEM8arjwyP6uLXabtnXxrL3r537KLj7xqPUaCFjsyOYAH7IH0AdgTXC02reacZosYH8f3Ev6w4co2AVRTRD2eEcscByufh/lLsHn0YomA63szFGr7MeU8S89xjNySJgu45l10LKD4zHZanVg3wVpkX3nUOU0SEon7ohLtpmRUR5mBnv5TAFNaXCAB6NTUlSKnngGGlrEV3G0iX54IOytaIn+eBPPtM5ZdrQTJFyL9hoQVXwJnRw1G+1XrNmjh9aRzh9629vsm974RttkkIwkQBmf6rVY3cuY7+sTddzWYn/dj/p6+EhFhTNF4B1H2YmvoGmUCqJcNrUNfq6zfOeEOHM/F/s3JmtPa/kh6iL7sPCm754Aq3GDejOztnTkiNh8g+2Bba1vSIh668oV20PikEIyToMUm1FMe/tW780FfNqwSpOhsbRlYDjI1pgfu+eOdnVVfa7MjpUmMe030U9Icz5TdCAQbWxvqYYK2xkWdHVmVlHr9//YO+1lX/1q2xjvWboHqlcAACAASURBVLXdsf/6wQ/rsZ/73Gdte3Pdhutrds8tt9jdN15vF5943B7+5Mft7Oc/Zzboh6ONNgGcYUgukrHWZudsgkMlA0WkA5YwXzvugOuQmZCKBMrWiKaGxtF5UzRKVThSVwbJKI3sBAEKfpd1Je+tCggnD6/glOiP1CZwlRplEbERsi5STNVBjSckxTDQwLAqwksQwx0tEXl/NLI+je1JkmHjq23Jp6rIiYgp6mOc8iMPtDulEMXPHruiNzRZylDXs+XGN7OcrCYSeW0WR6tMFsh7MrEuE5M03otwm+ifzJK6rDtWGlTIZgehFEatHvKbptYQuxK1AqXzfLC89/asx7CFVkvU/rMXztu73/se+/rXvlasYwIN2n7oIQXibTIRicAySFVJjDoM0ZVhrswyDmcb3iaQ8zQjWBGs6QdSEm2S3XHH6XXbEL9IaJjnwNlCllE5wNnago0ju8MYicV9gAwFy7hi+4r+QxMcgx1kMgTWybao0a6trdvFCxcPOFoxp3FC+67VXCh1lTKrNLiHoeMMIiUsAqs2lJSyVU4wZbCR2YvKWjlj1MKCVUxGi6OFmOL6sc6IT0crEX4pD2VmH+o+4ig4NIgza7Z6YpZ2agQte/bZT33Cfu2fvcsGayvKcMlmaf2jvAA5sNnq2NZgIGKiQ//eK1tmrapWu0+71EiBU/akC+aEIbvrUDb/01fSMJXsy97aVBcBikzDn1OOdsEmQTGgwlZdTrOMlhwO7HL9ywGPnBg7a8/FOPIjHW2Wd/S8oWBW3uO6fO3LuNJDzjYfm8Qwt23uaPldlhF4/sOKVmUylGfBPtWsKE0FIqERjTHJSfoN+xVBxbRM4nBHIPgI+fRm7MrWtt1255320z/3s0rK4J4knyXhYkHgkyjLRekiW6LkbMl+FXB4mcuJn9gTl9wl6BJKBFkzSmsagxg9KmVHm10CEFIFHcdQBOy0912Hepimcv3t9J5rv/ftk+y/8ptTFcTS39q2IUxNov9dZA0rgjkrQCdjBuqaoGam3KNsRL2y0kCkwa2DeD0Y1mrd+mtrtnX5su0xmYfNq14+Z+kps9zfFzMUR7O9vaXnand7NiBy7PZ0GF75+jfYD77jx2xrd2JnL6/a42fO2We/8EU7d+GcZMY2Lq/Y7Tdcby+643bburRi93/so/bkg/dPs9kgJFCTlS4mbEeyWIYXRE3VnW1HDpevwMbAyfS50qJDHRknLUcLaQxolH5XRTWRrYp5W2KhyRDHtk0Hlw3OkgCjLuAZZ25etZyE8dMMyhjNl23T2SDdxMlqJqyzd9XXCSQajpaMdizmHM8/EfNTjliwCMaQgxNknoQ94lJxsjjbFLR3CDuiwOJg4zwYXM0mdVslhyDY1J1sA2nOA462Zj1gQk3dcUq/Q8dOfgI+Hu7vy9GS1eJoqcenwVIGbd4LCwlmZzC0+dkZBYeLi4t25txZ+2e/8iv22m/8BnvJS18mEhRGfWNzQ9ffbrajf5esheAr2lxKZNeDWetBHVhF5wd0j6ewnPfE5ri7FOxwVZoCOg4RdkXEcqguGqHgKX/H2cLpRmaMo3UWZ7b3eAAkBZuKO1qIXWS0u8QvlYoyWhwt0PHq6pqtnF+xrfVN26N3WGP5okdVCaM7Xe8T9tF3HhSGYEfU1uQwo4/bBW4ctsaMqs7KmYLeGbwEyiuscZZW/H98vSi/EKTO9LrOO4j+w0LoJBwtk2cwZDJmQbRz2M4FSLoz8zYa9NVDS2fDB97/Z/av//n7zIZbdnxxVv21JAXU6WjnwtGS0aaj7W/1RYbizGUAKmOMkAc178heXcrUUaRU8RJbPqYCZX83XwtVIfXec9+C2Ah6ohZpWXarNWq6Jox+ZoxleDZhYt2fHMMZZ1CP13BoJxWWoX9Hlvx3Xh8OstShGlDC8YnIZAZafi4hQdGmkwzkqzlarjHfw1R+cTpS0eu27myLjDaCUOem4Gjxk3SAuKMd7oN0mV1z8pRdWL2igTO/+uu/bsdPnLBt0AbOvzoIPNj3cZKu/ubootvkiImiRODay8q4uaeQrjx9lX0koNeoUgLEes1GIvjyEec6FKIU9ILQYf/D0XJms3SUwiDF5Klrv/PvT3ao49G0HvJd1G2I3NhUHMADI8/S2JJtciFMCIkZqJlme5EbeHlP7NK94dh2GE48GDLp2uu7HlJJXKKxMO/KQUaPJdDxjvV6PV0zdTqEMirdGfv7/+An7GWv/lp77Ox5+/Qjn5V6yMOfecQef/RRm+yO7PoT19qX3XuPmpi/9LmH7ZEHH7AxEo2CxqtW63St3mzLuRNht2dnrbu0KEcq1m8QlaQ73O3KcOiGiczkEXlGdrqBsH5nurrRh6ffaLMC7epw+VZ3TCljXYd490KkrpD3kpi5t/ekxGHCxUnNF1sZxibGDWF3MT5rtlc1tcZAGOhjZIcj1Wlxtto4bGIcMplkQpzYRW90KKAeHdJorVBkVz6gB3R9iQYdpsFoZO0DqNMzs33VaIGOIUPxFagUli1Bguj3IczurSo+kQXyA852zGB01VGh+wdbXFrVbkSU9ezvqXG83WrbqVOn7aGHHrbf+K3ftK/7+tfa85//gqJHcDphx+tjHmUr9yr1903l5PKAZA0pjVEBOXE7q1XtT/VPhyyfC5aHjmyImCtILSQpUwLPM174DM7Udmfi/bVUVpwpn4MxtB9EsInygFiuMCMJ1pCr8/uO9i/rN0B6ceSlg7W1NY28BKHal6PlbOJUvY9QTMscLRmZDmeQ33FdCYVnrbUolTQaCoKYJiWEYH9irU5X7RKCkxXYeXkCBMjbsDyzB/EB8kdUAAk7VzUjo4WR7u8dRISea7IuWijS4WowedSFcVQoA8E+bVb27dff/U/tkx/6axturFkzAr2c5KX7TfAYtTfVS71NVsGYekajZsh14lAISNypeQ87gYp6wOO5WHPa+gRLt1piKWfLj2tFR9CiwCUh2TxrnlE/AykppZ4877N9AJXqfJZrH2XmYgRA6ViyI0S2CbJXCNcw7jCFQbymOZ3ixPfpHBPhSKGZVKrSOsWkK896PYjLzDwddTpwXzrXqqbkoRIc5NFmy5XMtgeaWDa7uGxr2wPrLS7bEJ39Ws1e8/o32Gte9zr9HfJsp+Nrzmuxn3gtEA6eHzRRZbls+4k+/6xfOyrgWvUpQ+vXnCxySKVjLwkF3JzvxTk2Zl32YszvTclblfViz2SOVZn9+u+auKoIWabXXtHIJKUX2UQkGs90CyUckZcYMwfbcceaLRddSEdCjRVdVYYM0yOKw5V2KxkEvWioucg41+36W26ywbBvF848beP+lmoqyIVhnPqbm9ZbWrYdoLFa3V79ujfYG77z79nFjS176IuPqgfu/k89YBfOnZW259HlBXv5l3+ZdZt1e/LxL9l9n/yk5i7KKZIJ1VBpQpC/p3oszVWd+VlBEQyK5qBkVCZyhsaqhdxWtDTkIO50tJCjFA0VQvsxxDqYf3r/0cebXwuWKlFzEFESVqSIL8cqg+SwlfemujatDxr3a4KxzIQk1pI+aLIZtcZM9m17PFaPmLJaRWhk2ghggyCEqpJKU9FcHvjxtK7iyUeqLxW/D1JZsSH3PXJ0QknUQaKmmBlt1mghQuFoC9Yxxmx/V9kYjlYQcjpaIkvVa3G+HEqXSZM8phoWo+1lb0esbfoxr7vuhD380CP2r/7Vv7bXve719vwXvHCqQayG+Rxn51AWhlfzf2WBc0qHmzXVfeL3SRaKSph8rbJ91qzVEWNRNDa1XLiwAQ7XNXYdniOw8L7YmAYT0z+qNW/l0X2OuZYqE0R7gJcPs4afTKG8Emc9q70nHS2IBmpCOFq192zbOpKoF1Zs88oV29cw8H1B7jjYnZCbc6k+HGs0wIks5TYg7LKTmkKGUUhLvSHmM331cvr0S7e7rvKmFh4fPam6bMOJXCLLVaoygggHINsK4xhHK1KfWo587XC0kN1oY+OTur5nDz6qjP2G2IHgZ6Ovv2+//Iu/YJ994FO2s71hzQj2nFsfxZiQ+3SmOX3gnhlLfL5Wk2Sn+oE5T2I8+3nLYeGFPKYg9opQBGVWIWCP0cdpa4Rg8FzkYEIlKuNtrSWwqgMIBUpShle5wqzRXs3Z+jWVWO9BvJs+ltKMB3bpZN2+xT0N58+1Zi02eSbK4SL7POxo8+ckP6WgRf5vMqP/exytSkOReLVBFuirRySCM04P7f7EZo8et8Gkapf7Q3vei7/MvuP732ILx47Z+taWkFDprRt91tjvKVPcJ5e5tS16/0NcJu2Zzk8SZA+JtfgaOMPdgzRHCvITS9QGZYo6dzpaIY/hExh4on9tf+U3T1x31vtN+cTRqqWA6Dmwat8s4bBgrwbxx+nLfrHFpoBNlnNAyWDjcJLdzXZ7trS4aEeXj9js7Kzdcdfz7InHH7VPfOTDduaJxyQErv7QTls1FRE8MDu1hh255TZ758/9vI0rNfvE/Q/a9mBk58+eF1mrv7Vp7WbNvuKlL7Hrjh+1lbNP20c+/CGJatMjJ01WanTtns0vLElIgmiqNYNiU8t63V5BXJLRi2vm/Tsz0sX6E5LxqJCGd5cOnLJPpyPnBJEkhT9l70rtNB7VZXTrrRyqc0p5yaFYDS3OVpGSo+Wa6EltUbOVo2WyElmhs3Y3hyPVaalHjXcceuU9kNWq9zXaiCWuhHGN4n/WfrJum7NK/e1GEKExdwKfi4w26x9AxkneYQMCHScJqktgkHXlgGCohQHBOSHKCT44V94DX2EhC54ULO4C4BJYyQxyb0ewIAf0+LFr7JFHPme/8zv/xr75m99oL3jBC3RoMTbcoD3Vw9Phep2ag1ZkGqXsXSQ0DSRwZKKA14pTJz1HG08Y/B3DG5LIE7KTUqzZ96CRPZ0tO8msBSomqAzFWR8eLTgrmIqSF4STHPVfgoUkq+iCXA8WR5u9x1mjJdPE0W73++5oz1+QowWKBToGVfI50zEfNmBviQAQhGiMILCcM6n9/nuAnX20QlE4U4wqFGuUYdsdsfNZkyRA8c84WogrUnqt1pR9MISkh0oPjjbk7HhtZfMhdMLPClRi/XwtS8IdQRJjn12+cM7+8T/8Cbt45kmbjPpq+YMPclVHG8EaNT3uP45WLGLQvJCIFOwatbZMFFPz2Cfo+L6FWc3PPEc6WofM/fduK6atPCmsoN+Ho09YNXtSD3ME/i5HWyb4RLItxzAdGBEB5CFHm1B2MofTiWSWLRtVzA8OoZTI8tPRpjRpon3paPM5niujhey6E7A4/99k/jbOlkEZoFgkRzNzttto2YCe6cUl+/63vc2uv+02DX8nIOJDZLyok/oYTr93mg+bqnUxUSfJX/zfzk440rKzLZXJinUP6czC7gt52lf7mEpABWluSmCN+MYdbecVr5toMkjoxhLFyunGdINM870A55ktLGNBQ7yJ1JvN0V0xScVrNV7jm1tYsGPHjtmRI0c0fOCa48ft6NGjNsuA93bHzj79lH38wx+yhx/4tK08+YTZxrqPxaN20+3KAKMYYs22/fSvvMc6C0v2sU/db5fA7Te37fKli7axtqpo/Cte9hK76fQpW1u9aPd94hNiTbtAvys3dbqzNjO3oDot3qzZ4fdeexKTMZryia74HZvI5byiLysJTcHuhRCS8zWLGmYhwRXQTt6tkjNTf2xANwmnaUOmcHoEwdlbKOObrSLJ/sRAVGJuJkIMOFn1oO7Z9mikbHazj6N1o5Azhp0L4M8HrJcjrNzJRgtFYB4+uDpVXkI9Jhu4FWHEZIsIEtzJeo0W1nFDm7GiOq0zj6tO4GKdCVKAjoGaCkeLc3UHy1cyMxwt8CjGO6n46WjJIL0hvWbLy0ftkUc+a//u3/6v9sY3vsle8IIXRo0qWY/PdLQOHQdUFCP9nPzgwVPhaCMyzt/7xKGK9XfQWfb6avYucgCdzEQJxcc2OuwZddms83AA1SMagU5ksapCx73g/mdw4HVZj5Ay8MUtsjbF+hHRq0a7Z6MdF6xAEerihQu2sXbF9qgJapqLZzGu0+36r55e4eiAv12Mnvs4ncRSdVWzHC5QqxcZrUTYw9GS0aajBWlQSMZkHcHfbjdAkCCxzXaZ3tXQPQQeFsyLIWe/SiXL1zIdrb4PeT1lUNFX3GnU7JEHPm3/6Cf/ge3RRrgzEJxMO2GWXBI61tt1GSdltNg0DflAa33oMCSkR69du7yg10JdWo/vfbA364eujXdoIMuHo6XkpDom6yOVqYiaC+g4g1YXfHGmsicqWf8vO6mrOdlIsJwfMc25itq6s4w9ScjS1dQ++TMmFJwSkJllJ8TL47NmfPDxXmdN6LhMhuL3WU9OJ/3sjraiQTIEZg45J0nMdbGp01I23BzvWmN23uaPX2vr47G9+Xu/z+64514hKVuDYVHO476k9KJgfu5BJjKiUpbRRl9Br5dPV1hnLW1fKavPJKOM0lO6aorP5shjlli9f/ag0E+l8aJXqfFLi6FM1KeG4E9wNK5kElF/bE4XOvCpD1X1LXm9ksL0kNoOME/MTT127TV27Ynr7PobbrBj1xy3OeanxlSKGJOg6Pri+XN25dJFu3jujK1dXBGcxJte3VjXzVgfju3cxVX7tu//AesuHrEvPvmUDcdO2kJneXN9TVRrHO31p04YbQtf+OxnbX19Xc/Djev2Zg1tUW4s5BlaDFpdZw0XtddyC0O1VjDssq80N6vsnatIFEpL+lupL608lusZhAMZUz+ARX02GamqK3iLiI9fcraqwz8ePXHjyXXIauvqPSMCdFIRjnZrOFRGywAGWHS00bgCDQOBvXFNMUME2p6pJzRSzsSDph/wSxEzCELm8T7NxUfzeWuG2Lawj8logVcQ/KcOU615nRZlK8HY/p6mEoyhCgUhCvYfyi3A3gRsARlLADxID96/sC/2Kodmfn7BPvPQw/bv//3/Zm9607fYPffcG4fXVZAU6UZGKxakDIlLscnARQaTc3Wl8JIwW7xxr7R5jUvVa4308rWTQY9RZOIcSEnIyWoJf+Z8YIeKafEJWb+YY+m3xDNaEaZKEoiCFbmOYO7yVVk+pCRB7oxnrEhdDdbxYDS2za0tKUJdZGzl6qrtwtYky2dPSB/ZDY6uXZkAQbfcr34Gok1CnEg9IRXqyk/+uoczWtpd0tES5Mp60IkQGS0ljJlez2ZwtPS+Av2jFMXfQxubYMVZ686+1jqKC8HeqooIp5o1UqmTfQm3/N9//H/Zu3/pf7AuKMTOQENFNFwkEYG4h5oS5YCiWPOY4MxoIb9wvTmLN+HjA46WMgd1TQRW9vakSoZzUUbbH8qu0LdNOY2BAXJW7tpKog1BVgK7jwwqs9hnc6yHf18Efbk3g9meybq2SpDPCrt1yCk7CumepVw2ymvJ/efP9cyMNpHLdMrpaPPxrN9zOVqCaQIzd7TYJB9GwX3d48w3mrY13lVWu3TtdbYx3rHv+L7vszvvvVeE1e3+0GUvWcOY2Zz92D54PRxsafEKcmrRMjj1tLlOXp5y6F4BSQmJLB7DHlXgGJ0EgUYlG06oX/Jy6ne9bMITifXHAQmmoZRrJIgd+o9CkFzcHasiI4O2RIhAQyKQ6WHQwPKSXXvqhB295rjdeMvNNr+4aPOLCyIU4bh5PSK93dHY5oBsYR7v7toMpKoqBIiBolaec2NrW8zTte2hPbVy0SrtnvX39sVCA8a6cPa8HO3W5rq0f1/8wucLOmYxz587a4PtbbHIiC67MzNSF+L9o/LU7TFoPbSEJYGYrRolFZPIQhVMZISTNy3IPOWDksXvfIiTSfwjN3J5ug6/L4QMQsgim+S5SUDo04j1IDGJWl4HaAXoWAMCvCfVM1p3tDTnS31pF4cZtfao7XM9QLcJC2f9xns/p5C2It1SNOj1Lne0QNFe/0gxgczmnFELfAdc3KZ/tnC2OFont/Ak3hMasovmX128AscLukYt2/tDY96W9z9GKxN1GvqxGbn20MMP2e/+7/+HfcubvtXuuuvuqI/7urmjdQfi78GNbGYRcmQBOameTsQaogJuJt0l5f1wg+1BZiIOnhGGkle06fA3GutTcMHJEg4li8mv1/Ln99dN7oWPqtT1ST0nDEKULPz9+1hBOVjWSE63IkfbZw8gWLG6ahcunLf11TU5WkQX4Eu4YpgHYDIlEN2i9S5C6XC+MXg+SISaKkWAogEQ1QM1WqBjHC33SiTCcLQSs4k6PvuVjHam07Y5xjwioSjBCjI8DzwIQCRvFyhAoZRV9Yy2JelHBn/UlHX22k377X/xa/a7/+Z/sUXaesY+i5bJVkmjyzpbiGT63ZT92g995pqSBRFdQhM79wb3VPc/0Y8oSRDEItKDQyF7H4QYBj3aXJ/G2YUcYz6XG+pQFgvme9qQzCbLWeWzOd60NdOyj19g2WEKrTxkf/LvfPXrm2qll21Z2qzngo6LEmE44sxi+Yo9LbOW8z0VzytWXFvseBwawVun09McdEpIoDLo7zM5bheFqGrNZpaX7Yd+5EfsxltvE2KnPmoNZfBhD0pEwuZ6+cd7sst2OQMvP89un6fOM+2Cf833Xq7jFmsULXdegg/Ft9gjer1UAFON9s6XTCCySIJMsoeu7yjjQUQGUUqz+Ry2IqqVgdLhZ+KF12eAT2YX5uVcj5+4zk6cPmXLx47a0pFlqSixtZgZiOPW9A8Mws6ezc3MCsaiRWeWOavNuuj4ECO4STPz88pmLm9sqbf2Ax//pK1ubtsWCjc47NFYBmQw6AvuuvvOO+zaY0et1awLUk5xAuA9WMN1xClStaZes3a7rqjEr8kdbflAaBMGjJeONo0udxXZO48gYxBlCesvnKvujD+mKKRHViqjEkMEkvHnG8TdADVa/wgnm8FXbKBOvaUaLZk1xi1bZfpjr9HSykB0jVEtmuYlvepF/R30P0v11yg9FzVJ77P1TZT16XS0ChJYSwURITMYc2cFl/JJC1SlIklOMlucLVm4BgxI1SZGEBas42l9ljot915s5JBHy343OVqMLDrK3Z7eI0b9Mw89ZL//H/6jvfnN325333V3TKoJgo8g2jx4fpA40FPo2Huap85u4gSeODy8X92b4o6YVNNE9klpxawHhZNVViiYPPWMUwua9h1z3edStMxhSmTE62eecXidOT4ODaFX1qHZxzT8e8sN9Vl6DYFCYR2vnDsvCcYxrH45Wt8TkpAMRrRUmNgPKRghO8VjHD71ST3O0NdQd68vOetYbT7YAVj9DmVzznA+3jpxdUe7MNO1Vt3JTT71xJEA7R1B7pBNsq+Y4IRxZy7ZqP7XWk1cDgiQP/MT77QP/uX7bXmu53KvhaOdkqGmow3dzBJ4E4iqbMRQgZiOpbMdIidade4LgZigxsiSqhWhavxvso6znUzjGeP36Wi9DjudcaxMSRyBqaEvbEbss4OZ6HQLFDYoA8BwMge4FFchU5WdLN+zdoczziRkZZZ6NUcrFIuAKuqrbgsiswzImb+j0fBcGW2VxGk00rp3OnR6dHwmOj4HIZZKxeaWjogUtTUa2wtf9jL7nh/8QYnToHgGsdXJWFO/ArlXKKbseebrjjgljK71U0DryKzmY5XJUDmKMn6XrV9FsMs9EygSCUkgUEmESkSqCJxm7/zyiYrQCC9EBqsIQ3UVF8QWK1Riyy5vpYw2dIObMwyCn7UTJ0/arXfcbqdvuN5m5uesEjVanpf6B6+hBRGs6BMhBoOhdbs9GTJIGrO9rmYGMsQZKJKGcWBempXPXFixW+68y/7zn79f0ohiDVeq9uTjT0jz0mcwjuzO22+z60+eUNvA5Usrtr25VTAKpe7YbFqvN+M1AEbrNVhqN2Jen5w6w8y8kxjDdeYm1ALG3M8CyitlJXnT1F+WxJp0rslcU0Hd1W+y7sU6uXOPDCdq4GK8RZbpwYAf+HbNhTFwOrwLhxD3tXkxtptb2wEd+8Qhb5r3++glgGxziWigaIjxjThmtFQ4kQwSfPO48fKSwxQ6TbgUiI9Xgj1KjdazWYeNJc8pfVtYpu7ofJ8hku9axzhZHGwSfSTFyB7U/XHJPIwsGS+1Gp/hWRd0/Id/+Ef2nd/5XXbP3feEcpM7WmWOYcj9+ite/y9Devm+4p651nA42KsR2oA7U1iCQylDnDW9EFtQbzVOIiZ7RLmA+w5DuUzOyD2GQdYMZLDdiOHSCAtdCdYy9VyJN4Sz9Xqt6d4jWLK+sWGrQMcXLog0yPAP6sYSytdYtZATDKeKULv3GKYKzlS5KB2nq6LFwGzQil7PfwZyhYVNAMe+h2WuczolQ1GjJaPtdjrKaI/MzzisTptEOA1CeTGM8eNR704BD34PytDWLFwfM4k8LJraP/x932sP33+fHZmfNUPxandcML1zDcuOlt1AKYm9wzX6yEauWz1vchJpE4S8SILRacIiRlKDjXnHOFoCEIRRqNECK2NjUhzFy+BuR9NxZeDmxMJSn3o4WTniRDEO+tiwV/7LhEIPO1H9LeDefP7Dz8d1J1s4H1t2tFdr7ymzjnNWcTkrlpOLnmvW47kc7X6tqXNOEtTudGUH+sOxJvd05+ZtczDSV0HMrZZ907d+q33jG94gv8Bzd1pOmuU8MymK85PzewmSJRSURdhssyytNednujZUVUKqN/5HQwUiOFKgVC5DUGqNuDsda8E4Dl+S97rSPv28CQLNnZmenCN9dRBQZPQwlM2GmLuqUdCHioPa31cGzAKcvu12u/b0abvxpptscXlJxpusVdM51MfkRe50ODnGTYPuJbHnUSQMR7VFqAfThcI5SCMa6TH4e/v21LkL9sgXH1Xv4tzSsgzr5sa6nCnOlub3a44ds+WlBWURGq+VherIYj0rm7JWG7XIcjJZSGcWUHFGaeV6aznyYaHLQt9Zi83sLzdlwhkFfByTHmRASg3hWSvNDNlbrBL2fnvxTAAAIABJREFUPAiBcFOB3YH909Eqo5VYwVjGlo3CFBeclBxUyF4qa0NFKBiEXqOOens422n050SQglmd9eLo03MH5hC4y5FVJZgvzd6o05LVAh+TzSYRSvEvrSaRDZGd4mB9cg97o2KD8a5IcRhvl8tzyUcFe7B+QUokBL9vM3Oz9hfv/0v7wAc+aG95yw/aqZMnXYgfhzx2YfnxsG8dxhsyQpHnajR9hushIlTCxOoljb7inKJUHEzVHnP+popEQQ70oMXRCgennCzhqkZTKMv/rqHcAUn6QQ/MIFAQ7a8wxpkViXVOv3e0uwhCVW9v2dFSOthWRnvuzBm7dHHFhlLI4rjhZOmRd+hVikchup4s9www1GOJ01MW6fNWc5YyDjUnVek8M2MacgviFJDeNBnFHa3qhWIJN2xhft4WZmdsvtvyKU8pJco6cWajR5o+6eyfLVp8GGuXc2yb9OO27JHPPGDvfMfbbXewZZXdsW2tXrKluRlnWTtd0fdRtIq5a3MinAbUk8FK5cnRLWyYsj3qbnFW09l6l0YQ655R33RlNof6fTJNJMQHnGZmOhqQUJqOVYZXy741nW45u/QAbVoHzEBYyVCp7ps2LJ2+kIDIdjnjVyM18fdkE6ejzPIZ/5OZbNq5cvmF3yW5NJ8js+Pkwug5qO/3ZkWow2aBkPq+mo4oResYr8B4vNmlRXvbO95hd917rxIIyGcEYj7UfhrAJNdEk87oNlHW7cgcX7MPmARlZzgSEQ/SrAZNaKIPanLUf/u6h+xh2sjQJOB1+F7PQWCGg+91bTgYqhxC4oCW+vzcnN/7hI9bJ26d4BDJCjR4nX680JjdJ7uS84WBSEHOI1TYw7feequd+tuJCsunTmmsnSIYmIOQJbLeKaNObyG1L2dh5RghNq2yL0FeYaSCSKJxVKH/y8QghhtwgB978ml77KmnRUBp92b0ZjEcLrax54Po5+dtbnbGo3xlk1NSCYoh2oxiu3omC2yVGW2RMQRUfKCmUNr1ZUfLQudNLrJdRZleiy4cbaFQ4s4sD68YlME+zoMyfanAiUu9q3mNctjUaJkYBJlAGa33osLiBQ4bIJOZGyMUaqT8ldNPolcQA+TQsOssC37SSxc4dVHj0Ov6MdYnmYgTq5wUQE1M7Rci+righLf5OHmrrPIjBxSKOwpYAvrG0bKuKS2YTGPnB4RYBTVJyDjAc8r+9jQO7/3v/wv74Ac/ZD/0Qz9sJ0+clJHFiO+NxxqVNupvW7fdkgHWzNQQE5/euzTBQRAKclISHpKAUqQUMt5JJCoJXhRM4mmfrEv5TeFn14OdZjNCJDAYlEtjE/BX9RWWsp4ceQj8DsmMNYWYpGyNwFUZrRsGyFBktE8//ZStXDhvIzKM6I/GwcLzlTKc5Bip7uaZ8VuMMRchSCL46WgdUchaLCpLOCtdP8aS/UgZStBs6BunoAk11kZThmhxbtZmOy1rhmSrAk7Oa9RoMaIiQuEMCL4VXICGADM70qAh3O2WffSDH7Bf+LmfsX0g49FQDheCFBC5O1qH+qaO1rsodsZ7PhO3jvxeCC2USilyUkFqSTtGkCIYOYaUTO3EFOkTi6HU8piBVLb25BnP2bH582FHq4A4gv+0O5mpeo91jDtU+cHJjvkcmb2q3BdSifxvoma555OZnKzndMxl9nDZNpWdaj627NhlC6IVMhnJ+bvya5MUNDrdQozGmevsn6YEKVyNr6bz3Zuft6981Vfbt33Hd6iLRbVx7E20yOV7KWx42DH2r5dfciyhq2xxPQTgkBcZOME5IThgf9DiBSpB6QU7ip2A54M4iqb7hHY8jPfdyZ7aR9GNILtmT1LOpKNGqmKcEyE1C9dOGIHXmZmRpu8ekC0HhpvD5oOlqKk+s3b02HE7feq03XDDDXbqxEmbXV6y6tyM9XfHunjJE4bCCo5P1HZqG8BpZC7ohgaZhO+JVLao/0gRx1sMfONlk7XXdU+ePq1xaY987vN2cXUtmuJDszYiGswiWTA9lao3B6SZyiDJ1C3Dn2LHhjJS4dxyYHJpc6dxTbJKbipFrgG+prPNWZB5wzOTT0nDhFjkaMMpJdEoD1Q5knW2rDvz6cGZKo90kY+kvkxGE9CGhB92mUe6I0KZDjnrHrNoC+ev5nCvASZEltFgbsypUy3XOPwKCYgKaDVGuuF4PXhwA8m8U2XtKZQP1FkSzNf0ETmIkI9kXwgydhKU2npUo8x5n25Q5Aapz4VAA5l7u9O2P/8v/8U+8pGP2lvf+jY7deqUE5qovY1HItuh3a0h4OORQ3/h1GTEIqt1VMLZvwUsnmzv2L96vIx3AFNxn5xl6ISmhPiz9ccz4uD4xuPYQZ7xuGHm+dLRysnmjMyMuWIvgOYgWNKVmAOELO8xzl5jr9GObGNzyy5dumRPPfWkkwP72wWDfQJBjr0Rg8sl8K4ac7DnA8rNcXDZIudqTz5IhHtEBuvDGXwIPQ5YU30YfhEZcL0ZU1RqDFRvFRktzlAISA7ZSLZ2sI4hQ9FXy56BndxtRxtQTq+hNajZsD/4vf/Tfuuf/7rVJ7sSvlF/Iz3KUS4oO9pCvVaDwX0eLUmC5pMOBuKlYHQlYiEuya6y/6zPKjaK+zCt2U0ZxYIaC/Ja/N7/xc9NMZbOE4xsnzpw7jPQOjRdJx2vl2xkNOM5VNgLwmPCodPXc9jas/ByVpnPpz1YDDefKkMV0Ge2lJUy5XTaaZfK9qucjJRtXplUyhxqlQBjr2jsI8cBlI56badjG1t9jWjtzc/ZP/nFX7RT119vs3NzttXf1n6o0iddwOvB7S4FSin9mLXrzMa5drHc1WtblSIVgST3U2WoekPOHDIhNl5D4PkU2zxEKOg4QSeg09beELIYrT1d3lcQG3XPbebIpNbtCgbG0Y6B61jwmg+A500yMu/0jTfa9dffYCevO2nLTPep1qy/M7KdRtWqrRhcHpCEblj0nimTJeOR9fCvOUKI+HmVmpHqYNMWAx12D9d0UJePHbPLq2v2uS9+UfMj1QOLGo82Wwi1xwxCly/MiHdKZklnNoVXMHoYVxdVL38kbFiunR0gwZSGgWt4+CFFkbJjLiKsUt3Fa6XUD7xGm8992NFmRlzetEU0G0pCnSCGCBKOKJqvZEFAxkBg6n9WRu1QsZPaWLt6CE+4U8nn1qYMyNM3iUKLqN35SumAxjCkJPOkk3Vii2cm6hNVHXpKaBHKEGP+EmpXyUFmwzV8y3Cxtk6ShAp2oxN/NpkihcOlnaLRsD//8z+3j3384/b2t/+InT51SvuILBtFJBzt7nAgNSJltPwfNbOSkXFYd9peVZQ6iraqKTvYyVRTEoWzmYP4Ft84G9EZpq6yNM2UPYBys68anhyrO28yej1/1qajFcHPFsayLkJZByhW0558ALzXSitq7SGjvbK+bpcvX7Ynn3zSzoWj9ZreRMxj2vM8U/OxeUJ3UrgjJrBAmhLhkbYLRN+J0gkawtGSvQp+1WCLcLJhPH1cHv2uLptIjZaMFuRpcW7OOi0XZc89IxRKzONpe48gY/qwgYlbPnBbk68i0OP+/vqvvtf+6D/8nrVrFRturdtcp2U7w74Pc4hzUc5oFXyqLQ3YmP5gh8TJYgbo6NbrLgNLwgCZMJIGH3xAB5RDkOI5FMpOHhAr4OU+KagChSkQxGAbZz9nkvQOsl7Ltigh1wPoWvBIvKzkiUmR+RYsWn/OzGaz5DA9434N6UgPZ8v5emVlqnSoeX2Zpeb/JlKXzowAreCclAh8+f+ShY2paARlYs2zHzUVqqXMln08v7RoL335y+2tb3ub5tBmUicbA4Qb2arb2iCmxveFVnsqccUIRB4r1FNT6FwlTagg3Q+hdUyQy5hR2VFlsvtyyCCGWjuuvwG/qekT1dQH7nK8GiZTpDDKaK+ZaMwTI+LabduDLINiy/KyzS4t2y3Pe56dvuEmRRJEePu79A45Bg+TcFcW1CnSLKyK40ACoSBDSi2DHFGgnC0odGiObkWfZBpzGeEUTxcxyI3HyqVLdvHSZa+raUFcNg2SiQ/XdlJIik4o+9zbc4ZkjoIKMYZpVsuBASwvGcvYBen8FP1FfbLsbMOextDiQ4y1kpKQNnb8fzqVwtECYQcZJh1yOtsUKc8azzNgo4AhYfJKji4cbV4XjokePzYLsJgbBCJGL+dnrTpGFZeUoaaC5N4bWna0nukkeUNNXkH2klYv2Sy19RBf1wFQyQBH66SvhPKdNEDC65NAUu1JEugKsvy+y+EGOha8gwKWB3HZQMWs0RTygaP60z/7M/vkfX9jP/qjP2rXnzqt56cVZEJG22rZ3mioWi3qZzgnDSwIR+t9pDE2LIk5mYUm8zouwjNabzlyWHCKOOReVo0zdVZTx1gbs2RY09GGMdbzxai7hJI54NmG41kH58dh1E4NRxvDq3ktUArqRDmLNhwt0PG5c+dUapEUJQPvUS9SQhRax0kWKepeDn0VjlbzZKm5etZKWUllH85dCMIgc8rP+nuMhksJRmlhl6Djhbk5EaI06UvEODwYMq17VkN8QMHanmrqiLerpSeEQKi942BxvJW9XfvZf/iT9pEP/L9ytOPtTZthLN5gq2i7mqIPrsbmtLiKNM2d6OkzZIEFgQg5hyBjsmdR/iqIZxrvuFuIUnDm0pGlo9VbiexR+1ebYiqY4OdcRupAkJ/OrOzUMiPMB6b98m4oxJp9T6QNEfYU4/qczJT2afpS2XWQGd/h18vXzCy3bH+mr+Mw9HM52mJ6TuldFvY3ppU5nE/GhBASDHr2FbKiFXUUnLr+tP3UT/+MzS/M2cmTJ+3s2TN2zTXHbXN9wzo46mDti95Yyrzd7E4HGUiDv+RoQdMmO2Pn8kRZintGvZjAnf2L/WSmtXfdmGrDToBjrxDcM5mqIaUz/BrPCdGP2jBBmbpGRKKcP+5ir+2OdZeXbf6aa+zYqdN23U0329GTp+zYiRM2O79onV7P0G3EcbJQ1EPZ7FTTKA6rL5aoON5s0qWzfqd9lg284WjVElB1acQpLBtTShQB16RsAwQGbZ6dST1ZSkf79Jh2pNwDiUOQiMgXDqOqBoyjTb3LqNWqRpYN/zpc7poOZ41JfkrI2WuQ0/qgjGUFtqwL9pc3pJxr5IEpwaiIMzabw8a0FXGdh7LpGE+XjvbZRMV1EGIMHdF+OlK9tkQ0GGLsbVqqp1GnzAMXPTwaYC2d3nhv+t/p+yxIGnGNLm02dSiOUNCe4v+jweTMTA1Hi4P1aTY+S7TcBpRrlBKPcrTJtwrH4a1kbqAkG1lEiBGN1ypytIw2JPLEufzxn/yJffqB++2d73ynnT510nYRe8cY7IxttnUwoyXbYniBssjQKo5X8wMbPt+Dg2BXF3XryFLCsTlTN+HBvNcJwU5H4wkmT6sYgwMw+ar1E6wGc9y1naPmLkfr7Gi1h+wB2dfFL2hVvWlewhsYWNWMq4rCfej7FdVon3rqKTt//rza4Jw84mQoFJjyPk1byCIjI1ugfJQZLeIpmgHrwa46C+RsfcQYowolIBEsaOC3ZLcXQydgowcZan521uZmeiJ1ScyCTHB3rOATMp1Yx4yibDas12r6YG2uiXJAE8i4bvO9jg02N+zH3vF2e+TB+61Tr9jeoG9NHjoe6v8TMUj5Tox4NMsJHROzNM6K18S9b5h7JQnFOM+erVQLIpnEGHAO2ubTMXBTgZ/MrrwsUg6mM/s67GjLXrfIUoue9ulzOCJVdrTOoi/qswImPKMtykMBWXsWOyU+lt+vVivac8pO9LCjLTv954KOk3iVwQhfM9EQV0blN/Y9h4zgDUSk4YNEcLS9GU3ieutb36p7zprPzPTkHFkNEImia6DkaH0d3HoQVObaJxlK/BICQcRxBgNvbY3zRTKC/gDBI+fy0uVVD2SqVVu9sq7zgJ8Zsr/UGlq3udlZlRhIMOdn55RcpVa+25T2ArQz6xw/brfefY/ddu/z7cTNt9jyiZPWXVwsRAN4KAukWZQYLlRldkbqVRPZgCQkJNGEc++M5YBTD1MGplQnUEajViFvN1HsUfzdBQVwrESXOFueZ2ZmVr+TnGDdRf/rdWTUpgejYMiF81b0VGhRehSp2pk6/X0UkosvhLONxvRiI6UsYUlMOiFlr6FhqEtjrDIjKuAdru9gxoxTEisvBl3n5i5vWMnsofYE6zY2UF5TEUGKnbnrU18iY5UDjvYEMYqB7jCImq6S7TE4YgY/IA8I3BGDC6KftwyZF4QovQc30Pn6MtC7XncH5UhHq2DGT1bUJCN/yPplyVl5hSD1i90kJrs4s26viTmbxQM23zF7FbMruyNrwPojGBsM7T//yR/bAw8+aD/+4z9u158+JTIMgUhmtIKOW02Ro1gbjqvAW7KahOBKw7CTvJT7aIpquIFwxarpBCDt5FTd8hsbUfa0Pau4fzgTzdj18oPIYEEIy6xWesRqCfF42PswPahsNpjJS9uWQ9NOGgPtceiY9p6NjQ27qBqtZ7S0wiR0TLZfQUIyZDYzz5Pxk/PxyF1atEDH4WgTbQA6bnTbTpYU/Ap87PKLGExn8/rUoatBxwvzczbLlKw4y6wDtXTEa1wJCsGKqjJ3zf3MGb5Ip2pMYk1kqrWLF+xH3/42e/LRL3ptliBi0Jd8o/TbSwGcArryYApJqDphxvkMXlZJW6SAsCRGwD5xlrYzj/V8KWKRk1/yoBY91890tIUjOJTRliHi6dNMJ2ul8z3oaDmT/uj/j7s3AbItu6oD98t888v8+ccqlaQqJEsyAqTAQggBZhCNGRoaRxuHMR66bQQSAhNAaQAMmAYctsFtB0MLYwfttjGTkBBIJbAxNtiGkkDIDdEGYaAlS6pSqeY/5fSmzNe91trr3PPuf/lLEqYj2r+i4ufPfPneveees9ce1l57nXGsvQh7ydIF+u0z84jX4z1wZj19x59tJ8O2ux1l16BbX2+xCxUZqnYWbOeccqaWPjOb4GVI/AV7Z6svIhT20j3Pflb89Zd/RXzcx31cPO1pTyPPACUhEPsuXLgUyxMNG2muKfvCi9Id0tFNcIDnjIHxeDTAD8D0wf4+CU08W9lqiLY4EITx74cffVStrdvduHbtOs8javpTCCulhjdKIZgaBE0DaPljb6BEgsBUQNvfXcVkEh/z/OfHSz/7ZfGJn/ppceGup8essx3HMBgDzWHFhxAscQBBg88UTucUWsBbRaoRxhybFRGUwmvls/HHN+kHiU0xn+Hniv9wsPHQMY2BhXsASbcbR8fHlGxD/+t8Nmcj8u5kh+87HECq0d6kanzcQExbifHFOZ+kegt0JTcn8oklJumF1vW23OU+ZAJwRTU2uvBwmNZbnRYqfH0QHAUJc5Lo5UktGdGCNciNXEXFXOckTYghl/Mmcx3tPUv15IRAwjVGzyEPlHo7OdQatack2DAqyggXLN35dE6QxXpqeL30nBugbSIzGfp1YpaINBJcQJaAc3nxHjxRqvXBIGauNO/TTg1flKP1FKumrZBYSs6SLMpaOaWE4/0yM4JI9Oh0Gf2dndifz+Lm0VG85W1vi3f/7u/Ga7/x3nj23XfF6WwZAzghixmJNFAdY+oY0njb3Vi2WMdiAgvQsYaFKezUbzqFPNjIaJColangqufRGRGnsopDkfuK++QU/aJdRs5kWaMem0BbUsgsAWT7Qs4yxXPFcwLQ9rYV0YpgoxQ8uIdkHU9nnHDy2OOPxwce+EB86ENSStMIRkWH6FmX1rLUrOjqMLIU0HJCV0a0cG63kRrGfmSWZDvGe+fYgodsCX6O/ke3YqnuqWwKM00cb7fNdNr58+cDqWMwwJkGxu+h9QIdBHDQU99YE3vQxpapcss1on0QgLvVoWzr33jVK+LhB98fAwyA3444uH6NwhbKmMjUuRQhx057jlrFiFzQ149+/BwogJ957qr2gAIF9B+THJb9tH72TunLKVZdtvmjkZiKOJv0Jp4B5W7LCz0HuKkz8reSQVsDr5xQ2UxnxbTXsn0xSzwSJVFrn6NLAavsJFjb+HeRGkw7hPeiBG9xFvTpdebPRDBnaeiEV3O1OXYQLWSZcfPr1AufdpR1fbSEYmSeWMeYAT7awVS1SXzxl3xJ/Lkv/XNx5Y474vDgIC5duhiPPvIwZVd7XXAGMIY05+7akS9KVxh/OGA5wBlHYRDUvxRxIqODFlH04Lq1DuliZIKYxV1FfOiRR8qM5avXbjBgASt5enwUYygLbm0RXNlDvd2NSxcvsK6vsqX+dGJnD9I6nIbwqZ/9sviEl7w0zt15V6wGI9ZrociB/iKCEuj0PUSzOBDKT8+XMFhqNVd/ksam4YEgYsLhaob+Nso7bP1NdSlmJhGV4kCXeZA4zGoIdtoWoT4ME1papCyEQezacExD4yAY6NOrYpoip+Ew9kiiB6+YTCqRR7Dx8Lti5nlxOppxyBSW64vJjjborHLapVmjLbBmSizTznV7h/VyWWPRDtbfhfQjL43qK+6h1CkufXrcGBRbUFkTgGupOjDqYMDgefvtOf+WnqMhTffNKNjOSAKK2NrNgXfNiURi93pmG5YE6SVAj+tAhC2lJG0zHU79zZfm1tPtatNbPYfXkr2hbh1gK0eOCXTPsmTntlnSO+314upqGdcW8/iZ++6L33/378Xfuvc18awrF2IXhNwFniscNGSlMP8Vg3sBXpp8wzXhWnrSTz5/7qGcEZt5F66JI5gcsm4nbc0QZhpPQxkczdLUlsOHNeF9Zz1PtSqRokCyA3tc06tQBlBk6/3tiGawLVY1xh9y9g/btyIOphgqMYsbRwfxxNVr8eBDDzF1vH/9BoEMnAk8n/kULGTtHzqsHA2nrAVrf7k1sQU1DxfkJtVfYTAx9IO1WGoPK/XHtDf2ZQcVqTH/VvSksg48fbQ/QFTmwvlz3Kc4y3DgWbNPEh1G+eGcoz47GQzYhy3t4w7nPKMtYzQYxe/9zn+Kb/jaV8ThzSdj+3QWW6tl7E5GcbJEVk1RORwE7B0oxeEeoRyHVkUMFieRDPYqBwUIENZTyHjuMNAAWjBPRRjLoeI1ppZmIu78kmni8bZTXU6AiXJOCXvfNW/IqC+dvgb0KuUU7BnOl25KUNpTzoAoTVybmFK6aGXK7BTWf1O0o5JorIFXLHlzOtSF4H3jrgWlWNF/KhxBiQt7mCpjUA3b7jJjeeHSpbixfyjnbecch6F8xmd+dnzVV78yLl2+wklv3Ywelf5Vmpazlc0ArwagyBER2WtzaluBAPYS9pzakLBrle1za89wMo6j41lcvX6dqe3rqNeuoAg2DwyeGUJVsQcRpAn3FtrWYF/Q4ztDxIuuEALuaAJqblx61rPjkz/js+ITP+3T4/LdHxPd3b1Y9QdxsqUUEOuvENBmT+KMvUIAuSWdaBXE6SXhP/wbHT05IooPnUVpAS3l5Ej+UEqDGynbgJTqkQC5LGNuQni4mLKBloZun60NGgCdcx2zFYJDznMD6YAJfNiPR3JFRmAJ4BTMyPIxRdYTaJmST6+ObUAEIjFnmSonQOKz4YQoPUGHosh8+bA0PaZMl9voauvHivNgBd6lxkdg1X0zjZUMSQIUCvrut6RYg+QxaXyQvsW9QlmHBk1Aa69qjbxjhnI2yxMYExwtWCAuOJ+OWLHZG+9JLbqFbJaw9CIfWQpt5yEkkOTcV6yVbq90N2bEURkXCmc0tWJ6vwaCrIXReVltx/L4JE57/Xi8s4wnFrN4431viz/8vf8c3/EN98ZzLl+MCwRapAQXZOQh3UnyFcianOWa7TTZGuW9aeOmen/unQokCbYAWjiDVUaCv+cpTa53Jeg6Um7uFGDUAK3SaE6liQAFoMUKw7nh187EIELZguoWnjWiPnQpA2iRRVpRohSDJa4dHsTjV6/GAw89FI8+/EgcwlBANjD34nyGVHJGs+Q1CGjphZTeQ7UdwZk1i1g19a3oD6UExTVNEhQOCm0CVJyGGioAm4AIBL+PiBaGc3cyiQsXdhl5UpIVkccJmNCZ8j094ZmfJBkKZx5AC0cOylCIgifjnXjnO94Rr/mGr42t02n0txClHzClB1uDbIAiTNgkDX3A+0MSEyBwREEUBQZWOUq4K+0wRilwVJg2ZplBZ9RcjDWszbPt9RPIFQHr8tLSPlaITOvT9ErgXYC2/hR9/inGNKaj6J/aUVj/fsMNOAtoteebNDW+9pi/GmBLVKtqjgRJqlGeLEG4cwG9ysQBBEU9lUey9If66/7xlGpi2G0gIF2+cmd88OFH4mWf89/FX/+Kr4znfeyf1LjBZPqiPgvnY0Y1QJQYUhQmgdVr7ayf68y+t2KVsz3MDh5Jpzl7nfoMsxn/R1SLktQT164zlX3t5oFKMwTaPvt40WYEoIWjtre3x5LgeDziNSKVLKCd7DIxPbjzafEJL35JvPClnxp3Pee5Mb54ObbHE84E7CLVlj2G3MDYbJwFuBVLeGlZH5RuZ9ZeOe2qYtR11MqgVhoNVgbxhtEMDJlBiLVgiXpv9ZR20oMF3R/TagS0IwiWw5PnNG1R9fEAoT0MA+XUBNtocoIKU5w5LYX4nT2YrIdl7UvzS30fGZllIz1bh7S9MzWKdFRfQ4hYp10m0MpZMFAmPjYgWxxS07FTIKKKahsvNEWu89RxPVwbPl3FdCmDDFYvwTWVdfg16k/JClaZU0bcVHVHtvRYSWi6FWxlMzK1y2hWtUlLlaHewYi/gHR+ncZBtWMF7KqBKFpwUrojOnqxIEq9Z8q2OvSeXlTXh9CtuzxcxulgEI/FIh6fTeNNbwPQ/n58572vjmdfPE+g3YaBXC1ga0ngYSKQ48lyTQAwbtOyuEGCDCU5rePs8XX5/CiygR5dEqnWiWK1kphT8TRiza0qlej+5+yhZWYotZ2pzpZkLVwf+/hIONQcZDiPw61TjZAD0K5I12GEjogWM4mvHuzexEbNAAAgAElEQVQn0H6wAK3aeuQ8QCnLQMuUcbb5GGhVr2yAtshfJtB2ke0y0zOBFs6MBf/BD8AtM4LpQjYRI/EGBNpzk0mc35uw9x1ni5+d7RpMZ8Oxh052r8vzjvQxhU8SaBHRjAbj+OVf+tfxbd/8mtib4DWncXRwjY4wbIsHCGDfwc6RTwBCVhIij+aYNrZNRxD1NJe1sCFtv9jKU4lU1BkakAk3/1nf1/WDL+WEej8lecczSGQ/8tT6Z2vpaDnAdFyr1rcGSHTmmvrq+lXWUV77+m27fJ1r8F5l7BzRWutbgnHJx7CTnQ699g3GKmofI7oFiB1iXjla1UZjRrYnp5143vM/Lr76VV8Tz//4j6dTvrOzo9ab09Qz5mAaDHrvxwxaymXqWDP4pe4Jrm1Gk+aWs4Q2MUe0LhfhdxHRIhIH6/nw+DievHaDZZHrNw5KRAuhlA66GnrbvEbsF5REULacTMaSEIazSaDdu7QC+aCzuxd3P/d58exPeEE87dl/gunj4d55tk5sDwa0+7hIoDiiTqR5EXXOV/K4TSenIlI149MPzS0FZHtBq3Q4jMEAQv45ozO9QzauwwvAzzA5hRFdSmjBIehsx7g3INiC7t/pgJCgaIsqSOyJwvcU6ZIwBaJGRqMaX5ZC7jks3VENFXgItI1nx/mGCSLSq1VfntIk2OuaHgGPi2lNDBcvnmGqsKQeacos6MwlqG7BWjJCFvTwXwxydaoKm9nj4UxRB+EDc1sZ0WpYN9YDxogqOlkzxc2wHpctDRZAwBrha3t6ikKbvmRNo1lPHSvFqUHh+hpyZNCTTTIUjD+cJ4nb8R43Aa0y4YjmbIzWgdYHp6gxVW1GjeHAc9yK09lpdIb9eHR1Go/NjuON990X7/2DP4z/5RtfE8++sBM70LdGlmILe0I1edaxThrAl/OhTEsxjzkFhU5SPj/X6pw+BtAutjusq7aBVs6VWDhOzddRgQHXey9FAtMZ0nAI6z97b0vvWVkTRIwGWsgwij2O6BupuYgDkAgBtIcH8diTT8YHqAz1KMdKIresfnaAy1SEoXxejmhJdEtng8+aj0zZKpHtFNEaaB3RShWqAVpnYAC0GOpdA+3eziTO7YzIKlbkoTF97pFFWhCEKOzpMRzrCmjBVObZ3u7FL/7CL8Tf+a5vi73JIHqxiNnxTaaNycT3/OxArXlZxC9wPuhop4ODcw/+R7Nn1bXA/5Eydrq4ErIRKW0T0Ho/O1Slt1rOGgmZ2Y+LvVRHxZ4N3bxeMNeUSvU+jqiL41qd5SZtbBH9xp6c4RU0TPjqzDNrlIMC/Jn1+WOWi3sxe8RzD6mdUvvevf1u03RQQzIrek17fU7hwdhSzDm/eOlKfONrXhvPeObdMcfz2tqOy5evMGLEGrBTIzkhSM8iC7GeOvaoT6WO65py44RYze+EnBLIj5pdzro3lfUQ0c55XSAVPomINoEW1hY96qNhPzogY25v0XHEXrlw4QLtKICWZEPYYmBm9/yVFSLBGAxj98qdcfHpT4/zdz0jLjz9GbF7+XJMzl9gROtcPPLSZElSCUp9dG7ad9pYzDelIHgACRjKq8PLxEWcv3Ce1H6MD6OKkMwEKddsEQF5ApNTmNPHSC8dErA0xxhx1xvwAEq4Tx43DBFbf9JgGmjZTJyCCZoOggOsgzaHx5U1DaZEmRayccz6HB+wqP12DDQJAvYGaY0kep2KtWgmDQ9UeqNOw6pGLMcEhl9ykAzxCtDq6wRaA3rOtGQUBYOLPj6K7wP41PJAdib6lylmgTmomI7TOA06GErdsKUh23bkuSo9zqg9xSrqVKdrwWoRUmTLOjyE21PZh8Lw+bu8q6z/uqwgcC5+etkX63wLpdpJXGNKsikdOPA1SxxRaWexBR3KeCxW8cjRYfz0fffF+/7wPfGdBNpJTE4iunwmIPYAhzSto3PaAC3vJyNaPT/Bnu9fz1Hjt+iApP3Es5iilior1KqTpaNiJbR2i0a2FAHi4PAoytf/qtFKIYs1WT+zMlhBlhfPeIzUMbMYYC/LxcFxPpgjddwC2scei2MALaLGFI6Zz44Lea2OaKlfDQfWTlUCbTt1DNsApjP7zVN6EVkDEo8Ansn4BcAioqV4fEa0BNrxgG06yDxRvKOUdtQ6xiECiGAREefXmkcL4QqMaNyKX/yFn49/8D1/OyZ99KUfRXDUn5ymJSeMDXk9sylKXjNG8jgr2GMaVJH110W2CSbr2Dq9BlqCYqYoDWadehK4IDDtuUG2cSKbtGyCAdYGqe38jSaCNCg3jm4T4eozDLQ5TKjgZxOxqZTX/LklHF7D3E3p5E0RrR1z3ylZ2hlhyiaq7GCgRUaDOsZwSqjJLjKdHLVOClP04pFHH4uP/4QXxtd9/TfESz/t0+N33/2f4+nPfCYzI5jqgygRgR1q+9iX0N/H+yISJphXWsfOZtqxreu0Bl6RUxEhA2iFLyRn8tlDHz6BdjBgRHv1+k3yD67d2KfzBhBmRHsyYwkHES3e+/z5Pa4rdI8pcQptAZAC++fv1GhktJtMdqK3sxujCxc5zX73yuXojicBLVOmqkBMGI95MbxIvEFqhAIacJgkuQYBhWT9Fg9QaSkY5b1zu3EHRuhd2IsdRK6U6EPNLYdkcxxXn0BLNiamjVCg+YRAO9zuEWzh4W7R2jYAsjGizdmfm1LHnhCjXlj9r/RltsxwzqEiNbawpCKNIgCkbtTUDLAzjZzbO5mCUpJJwhEBVIIdZDjj60x9G2i5kQvQOhJNjxRpDhpfMeegAQplI7RfwHlARDsCG9P3S9Az0UJ/u0bCWh9VbJyq9fi2Jn28roa1XqMVaEItBYITUkPh+lDlSxG/Dh7j+6Y9JcG2HFT2Kzp+181rtm0qrWQEv24mUlGJYtkRndEwHl2dxMNHB/HTb31rfOC974vvuve1cc+egLaHxoEtsF5c5sCXYJGq7QLXyEk5aZzluCmKUJahSR9bQhTPC945BNqYOs4CtvZOs+b4d506ti1WHkMq22auWs6xaFbDkUntYw2LQBZjPXU83gZ3Ac8ZZ1LxkYH2cCagffTJJ+IDDz4Yjz32WMzQRwvjjvF4yMRguAJRXobHLFYDrUgiKs1YUtERLQEWDflnAC1KSo5oNwItHO6dUQyzZ55GkOcNv6Z6KkmPiAo6KotQRSplPhHRwvm57+d+Nl7/A/+AQLucHkQPBx3GnmM+TzlKDdd4dHhEpih+jHQfnCZOFKONyV5aJeYZSHhM3mlVFlgDH15v4xTfArKORHPzyrdfn/NsoG32jPDPzqcDlQYVmyhV+zZtQwXWdmzrlLK5MH6fJtO4VsvIz2727zrJar1+S04B6i/sKpNmvOc5m8GOGj3IYyzn4VlC8Wlbg2nIMu5scfrb409cjc9+2efE9/3AD8b7H3iQCoA7584RSDHhjXZsdUonjU5tDkPRlrdTfmvq2AMTakfCoAw8AjEPPbkuEyBQMNBi9CYCPtRoQYZCj/i1mzezT30Ro0E/tgKDOQy0p6zRIjMDoMW+AY+JQHvh6X+CdBZPs19h8sZ4EsPzF2Jwbo9qUdCdRDoIIfAO2F/wWCnojdF68lhwCCHOjXSAvN6uRJqLtqYUnGCIz53bjafdeUdcvnA+9sZD6eDmwAF6rfBW2Q6AnL4iVHgHOHgAZHi3Q3jIWTuFgwRjhfqVIjX14DYRbaWvmzVadpRhHiN1dRtj635FSeZpKIJbg5RCVlrUqePFiRqrmRrP+p42s0LUeiaiRfQLw5gGXfJ75biUyFaRlw0VmYQZ1cLYYs3hVKBGy5moqxVBFmk412nhFNRpKaZIMw1oYhPWi9GsBd0JmmZDGgDdwqJ1lrqmHAVQ55XS0XpxfQhQWiOuREWiYq0so7baoJQXujaa0Syuy14o66WcpJM9vahPT09iezKOR05P4qGDm/HGt90X73/P++K7Xv26BmhXyL6gHq7eW7QDAGiRjnHdmoePzfNZuS4DtFMukpFsgmbeENNgnJqTLTG1mEem4HzAC9iu9X1IarIWEiHwuo6eQOtZvCRDlbnQylqMe9rbbFxL5wH7EbUvAO2TB/vx8BOPM3X8+OOPxezoWGpeJAadxnIG5TYBraeckBSSxl6zPgW0VnrCuVSrzHZsYZqXM1clqm1Sx+2Idi11PBnHlfO7BFrPNjXQ8nydnhQ1KOxplIDMPXD2BCnkH//Rfx7/5PU/EFcu7HKowHYH96Jo52i6iN5wTOOI9gtE8BpsIcONgSR0QHPCi9L9K4p5gEVaxuTZacwaZQHcFtC1wXYdKJueapcTWNMsKZ3m521AbIC2abHB95iNrJxpR7Qax7ce0dYOoN/vFvnZDWSodrTriBEHn21B2TZpwqK16sm1yPGdIkBuMaoVy1tZG8ycRUoWkeunfOqnx3d853fFH77nvXHpyhXWbMeTnbh44SKZvWwrTcMFoieGiBweHxZb32RPG/EQY5BtSF2jxZkHprmdFJYJgSD2HfSOQYZCbziB9to1XueNmwc8C9CRR40YetpwMEDSwnsjosX7AmjldAc5CJ27P/ZPrchuTLCF4QDbeGs04li883fcQb1jiVH0YjQZF+Ul1FoBtlIgAqUZg3s1WB0XiII3HgTp+wRnzXHc3d2JO69ciSsX92IXOskw1ClfhdQxDg+FMfpdkpuQOgYZARFtF6kgpJKQhqIC0SkzEXiO60ArLwcPBEaDoMyACWBtlaJOHOOAFaBtRbQ5y5CqRwCSJP2woYftINDnlBKP6xWC2CZtxIjGdb6sx7gWy4Pimq7ruqWskxFoqrjIsCkCc98uotnpyUnMwCw+PaW4OsQYyrDsHOjN6Evxc9ZMFE3hfzICM2IDq7rcp4UkylmFMyHAxdkmKFGsQ0BtTV+3inh0XlMnSZAuZCjZBx6OMsfXo64qMluOoaPDxtS90tOsp4LAcjSP7ckoHjk9JdC+ARHtf3l/fPerXxd3741jOF/FIAC0yqwaaJkIAWPTa3IG0JqsR6C0tGb+zZYXitGL6GWFndowOcIthrWymFhaOKVuDbajxlRxDlfA/ve/kbkAi5Z8CfaKR4z70pVmZZzpcOyPENDOZ/Hk/s14+PHH4v0PPhCPP/54LDAkBH2V2FcEWjlpHy7QskUHREXK5aEFD1mndC1TqAKjNdnKAenLKnWMeipSx2Yd703G8fTLF5k6hkE261hOJwhmiDgq2cUEWpREGM1iznF3O374f/vB+JEffn0865l3UcAF6lJIEe/snouj2TK2e7BRGhiwOlmQkQyKFkRL1E6YQ93dSwynfT4j0QaZCmrYCkXERE4GLKaB1fFsDYYGXNee5VRmHqMCs6yMVJHkrRmR9fetgVba5QZaAw0j3Y8CaJtou4lcyzzdqgZcnIwEWo3X9AxtFUCsvmcgtsSqdNfVhoaS3SlUoGATOlvxok9+SXzv3/8HjBofePCD8ZznPS9nGg+lj49pZZhtzh5nzU3u9lXbPyt1XNdpG+eiSTUDv+o+Yke0YAxzVm+3xxrt1WuIaNHeI6AFQxo8I8h/guOwe26XdhA1WlwLZ+MywDgV0D7/xZ+5YnrKszmRCobxQ2Q6HEVvPOYoo94QIs8ax9aHHFoKWKBx2BEsLkS6pvJQBLhIE6jorNmbEVcuX4pnfcw9cWlvN3YwlACakaeq0yJSBW1fAuSajgAdW7BbqaiElGKozQd1FoTtrCVRchBpVKUplLpVStP1NQGQYBE1TWwJjPiT1m32nWX0VfL7GHWUbFz8PvtL2TPK7USgLQQhMuwA/M2Bcj0FG6Wh81scAzct6cGSOnaxrqnYqthvQpNrtIhqIdiA+gIHN2jCCRiaRUWHBrhp0SFIZrQkkoLUfggM2VLBViZ2amh0HoyMU8xOU2kYk5i6JytEtC22cpKhGk89gSiFuZVw0KADsjyLJVlXUcK32eaVSk1IJ+OPyF2ImDsJtCBDRXxw/2b8H294QzzxyGPxTa/82viTT7tIMtTWAgSiZWz1lBVgeRxLj1aYLBV48pEY59mYXMgdTfsC2fGpFiZCl97PIFvXg3CtEg+xAEkrAZ7lCqs6qZNXZRAyu9FyAnDN2iwzT0zXS8y+14UzqZa7bgctKtiU6AtexREkGOfzeOz6tXj86pPx4IceikdBhtrfjxVEBDjUQWdOakfoYUXritocnDqmo5hD3b1f4EzTSTs5jcFozOvjWYOTjQko9CSlDoXyD9YUE3IGqJXmnkKK7Y6LF+LyuV2metWLb3W2TEGCS4F+8JwGhevlFB+UlWCvkErsbseP/KPXx8+/9Wc52xbCJBhezx5GDqHvcpA4/ApGNyfLmCEKOhFblNkX92EiY4A0J9dArigd/Dwf3HspOtFkWdbJUOt8gwZcldlRKx/PC1sPxQGx2hrfv3Ba1NPv1zcg2GR4HNG2I846dYx7Fgg1ZKwacJDWrP+t69xUV67Vl5oUuM+LdrgmP5nTgGt25stAC4a3Rl3iLHZjazBm+QvsXohU/Iuf+AnWQSG4gvafvfPn4/joOHYw+GY40jzl1Yo9rIvFLCDN3+1JpIfrwXowSkVNOlnrcesUNLqn6KNHsMXSAX5XnB9noDCTVqNGMeN7wZQ2vqZa2olkHCfjkRxCiKogtZ3PcYgarhY0Oi/49D+z0gD2LTLAMAkFUW2nP4guBL8BthxZNBTQYuMjWk3VEIEiUkhKJ+FwOaLF4eH4KYAAQp3cvFDOgA4tgHZv2IstKHWgoRn1V8hiVUDLYeAQfgaRymQperYQFYcQuWo6OvgngT5aAAAjCA9Uz9YVEoQ4MUeGhCQIRoiVKDj3WFbmkmEsCUeRoQBCTo3iM5enmjjhsVhIPdb1Fjmxzdg0i+nDOlODE+0P9hazPqt/ZijAJ5UTczN1zIgW97o6jaNFpsqROajk6pBqg0Mh0Yh1hi3AZY0NmGlC3mf2VCp1KPUUXB9JI8k6LhEcriMl7uzRMo1pXePacKQjZJkzq13Vh1pGpZEqdD+ewZVOQ0YFrOUiekPEMunHoxHxwZv78c/e8FNx9fEn47Wv+Jp43h3nY5epDrpU0elpjByZkgRaRARy0lxfV1SpEFs1WrHMLTbi6S2uX7NfnAmO9JI3aFfzmqu6rY1ZluozfmsYmgTZnORDzgGcqpwyZOYx9zac1M5JZiEQsgMjVcc30D569cl44trVeOjhhzn4HWQotM0wq4P7BpsWzgZ6wNPYsM5WzfCkXi4zGHLMALQwlthHw/FEEox4P9gEClY0QIsaHYeMMJLF2DnU8rdZy7py4ULsTYbMwACQmbYr7SNiQrOlI6dBSbRdPbQ0pKendCz/6T/+ofiX970ldkf9WM2nsVqCeTxlVL1AAgAThWBQObAdghgYjYZWH9SoFbWSCAYnPdt4RP1faX0SaHXurctu0qS05gyITeo490/FUdFez776HASiQHkd2GpgWE/36nP8cr6uJZDTpEYVODB1m4S2GrS9ByWI4RLP5nptiWArEPb3mmtvgDYJ3Q3rN+0zaaBIFZu1jufSG1HvHvsGJcofeP0PxWCyoz7V0YR1WpDYoGs/HgzpQJH4yVQyhgFAkKRhR9e6zdgjdlZ8nc4w2bnAvqQjkj3cxenJRYYqIWwtsAWypsgeEmih14AumG4/JqMJAwLsa0a57tDB12abv+hzv0QUEER+AFoYfmyC/iCH7/ajD0LU2OljKHr0FbGyJy3ltJCboywbtHXRA5vRbx99pogKVVvDBr586WLc88xnxsVzu7E37hNoWaNdQd0IkSp67nA41AIC3WQCLQx/R0pPBBWwkrNGaO9uBq+cUoPyaMRMFEOzAC01UJOpzOhBRX0zat3j6cjFUV6pY/Ip4QR3Yk6tzcpQA1RLRFuxBnM+qQUrYMho0lP5hYegWF5EzXmo8hgIexX9GmhB5ML0I9YIE2jh4SOiBdBiveFx8VClVKDrfwZaK0M1PbRK26k9J5jCt0fMqJ9kG6XYxYyVxGbTSytHREZJYvxcrVSUUto5I9ra/XdtWvKnivAzUtah1nvaDfJ6LaaL2B734pFVxIP7N+NH3/jGuPb41XjdK14Vz7l8LnbwQtRFOgJaNUJhIL3eExjRPL+mzl47S6WX1qQoZwmcBnfdOtPPPsTl78KqqkTf6/p1qijJcGbtKtdMpRMJL+A548CreV9A2+3ByICxD8U2kXPw+ul8GYfzaTx29Wo8ef1aPPLoI/HE44/H7BBAe8pZwdgZkOF06lipUYlGQD0JRkd6t4qScW3sh0W7Qo7jg2AFwJ+RbwKtBSuod4yMFnkaau/R3704d+5cXNzb43B2ROacBpYa3QIPAR1qpSpnoEykNC4dcezvk5PY6ffin//IP4lf+vm3xWSAKU3HfKhQNIIRXSwhfIf62VYcHOzHyWLK8zHooY6wjPn0uIy845SeVMWyVCsnu2RdUG0r5ghk1wH3d53Bqp++Zr82QJZpf/d95nvVoEVnNlWeHCzI+XDKWO9fnPPkMNSkJZ63PKNqr8tWxIo17ffg4HiDQTscz/ZCM63rO6uvLa8oi1EpVpFgw8/GJySZji1iCbQA2EVnEL3xbkzRJtgfxGv/5rfGC1/0Ika02E+o0cL5AYBBGALpflwypF1Pl4s4Xc1JVLUwhVPIvr56rW5xaDKgckbPrPcmw6DZtNRnACdmgak+S36NkhsdmU6XQOtBCZzik/aKaW7a4YjOS/6Hv8CVATgyf87xV10BbdZZUKOFt0HaPltvpPCCC2TkhN9DKhn1XTetZ5SLek6Ry0qSzOWLF+NZ99wdF/d2Y7eKaNHWi5QwpQQp8wZJOqWOTziUGvVZAS1eg9QxDktmpFOwIvto87pwKAXQAloRRxqgPeFIMkt1KSVKv9URCBYzSVBu7RGISP5wfiJZwxIRtYDWG12TYEQyog+ZSkQmOJW6bYKtgFYydpn04dcmy7C9B8IE0IZOCcSSOs4WH2YAmEnwgHL1wIrpmm06jv4zaleaPQlfWLeUp9PBTcBm2ljCF3MYfSs5+XcRbeapxD0bQPD7FMhHe40aBpPcJMNR17BKe4BrPwm+dU0L97U4msXWziAePjmND+7fiH/xpjfHzavX4zVf9dXxrIu7sUughVN1Eh0MoKCuKsQQpPTl9oj6+WnNdT0i5zSCHp7oo5RQtikk0EoSU4allB4yrSouiPZV8a5NFKMhMtFMDgzXNwdBSKhCE3zU8I/+QsmPDoY5UB3PmEArJ+h4tmBU+8T1q2RMPvrYo3H1iSdijjF5nNqj8gnV25J4VLf30BFEqw37W5WyZkUG5y8JLXKqeyWiBQMZ/9tGMI1cCRa0laEgWLEzwUix1Od2Cxt688lmVURpdTeeCDCQeaYRzJzEuUE/fupH/1n88r/6l7Ez6MbJ7JjlIQi8qwNCdWFEJYcHNwm01EhGqxdVsCQ7SXZ1gmzpA+X6gIAjuT7tA7utGejmsPV2JGtQcnSzBrYJeOInIM2Z6nalBNEI43v9G2e3kVrEZwC06gjYn+tSmIFG5ZpGY7iAozZy5RPW0XmwflmDFh3cjNJt22QVipVKhzjPTwItsMVtPZyNjRJOpx9Hp9sxOX+JkosYbvOlX/7l8ef/4pfHMfSYO1sxRIDHEZxo59KB5RxiEnM0wZrZ6FbPrK/RrGMDsDMmWpeGTEZpE9y6Nd0pEaz0PerdOIMAWNRmfR6ROkabILhJWAtGtAOAK4iDIEENJPeKNfvUv/A/rYroc0qnKUWM/wW4mHSPFh+OMWLtVKkYXCmYrtww2Td3ivcAWCfQ4lAWoE0mqiPaS+d36YVuIeLF6K9ViodbcJ/KLpitOWNUjHXg0GdGtADaLllfOHSu0TLVZmH4lFCkGgw1eFGjzYHkaRBPPHA80yttoHWq17KC1Eum0U+gpSrU2aljkygaoFVKlwYRf1NSMUO1TDErWsuIVhwMbeN8bZ063k+gbWq0mNuJupbIXwBK7R9F8JwSk+pO1K9mD7HSdE75qo1J9SPNDV6vYTt1DECYsV6YDgSmIREYBbR1RZKbeqlUF5nHOSjh1vaFKn2cp8GOdg2yBGYAHDS3dwbx0PKEQPtjP/OzcXBjP17zlV8dd58bxzlcBGwl5P8NtBzvB6OjtfX9WD6TYJnZXiprua5GByT7Y1Pd6hSp6Iw2aqDV6UpWZspm1iDrg04TlelDrU3WYQvQZhQL4hJLBmrnwnv3+qgJgRSU7UpLEcRgGBDRIv2G+uyN/ZtkHN+4di2Wx8cRIM/huWXKGKCq1JmEYeoabYmOMitSpvHQPmiAAMo1+IMaLYDWghWwI9hUWBfVZhsyFMgio8Ewzu1O5ICwdq42OWSvKPySgiccEMLITHOnNX4MXtYyLo5H8eaf/In4D//ml2ICYswMMoxbGgHY2Y7ReEzjiFQyU42ni9g6XQSGoXhguKQVFxL4z+wM3z8dWMujKtNjXeiMaFMrbi3as5dZIkX/tGnNaSLCGmhNYtJ6qfSlgKaUJqi+l3/g2FJL3hrtDZHKTP8mFd/Uhpsz52h2vX5rJxGf4sEKdfqYpqiSPDTQ8nm544D733CuVzRgK0U0AW03di7eEUezeZx2u/FJL31pfN2998YUDjn2+HAgTYWMDAmwnGneMOMN/jWIrmcJNtdoRYRsylF+5pTSzf2n/Z+qbAm2LE9WMpyoF7sjApG31ndFEpTtVOez/udXrMgipDep0WyIWEnBhn4uxlihTpuapgTYfC2s1AQfkjqnFOjHz3JWJYB6gGHy0KR0W8bJSVy6cD7ufsYz4sLeTuyM+rGFqBSF5ZRYhBAF22KgI0ugnccChCnWSAEgnZJixjRbGWCRM5g6lvtW2nsY2WU0yxqt23NogxU5kDVqsfzcIUoZSmdXWscAFLetiMW74FABqyVlc4hTnJlCMJRKZlJkGho3ePtUr8m0sYElo9ninWY9uaSOSSo64bXfQGoDaTYQzsjGBhkKrU+oRQzyQHMAACAASURBVK+Ugs8/Dbs1pRTr1oIEW9eiSV7Ley9AlIBPIlSSoQC0WOvS+lTEHZJTlB4doyLOVc0aUzat14faEUudJk68yidSed48Aas4wQSinWE8tFzEAzeux0+95a1xtH8Y9778lfGMnRGBtoMyJGQltjWvlb3DTB3LD3e/YQOUdfq/mkub9Vr19MFRQhddOlqpLCWw1O/rvRWBlNJ/pv1cW/MwBYJ1EtRQ+yzzabN/1v20TB1nSwVGRIJIxCwJcGGB9IrWF+0HED5/7IknYv/wIK5efZJEqNPZjBNLummsKDuY6WLWMOnQpqOUghW1BKOL1ygdURWKWR0BrUAW4KuRYviaHA2mybFH0PIn1jFII9ibk50Jf5e9w9jTLP3A0ElIAqULTllJpTI6f+CC4PQtl3FpPI63vemNcf+v/NsY97bjdHpM5x8SsXi+6MFEWw+AFhFQdwuMa7QKYnKVAIwTXSDFmCRHl7hwRsktScBlrT6vw+lYyew4CqzgNlVN5CyoTNGAXt3m00SI/rmISxb8UUah/G62EzErAlvEvs+mnaUBRPEyGnJeIyBUA61T9Aar2mGQOVIHQH1O/do1wM5Uv2ydepHN8HS8W6ePGdFu9WPZ3Y3eZE/DPba34mn33BPf9O3fHis4cihbQWpxPOJZ5+g5sJ/AMs5Mh4OQqszNW7BzLkDMM9guQadqGEuUKbTBOn3+T/EUSqTC2VVdlsx/AG2SKEGCQinE4jzo8/WzRreNS2edP/Oqb1hRV9gMUIo/i9iEy4MEFSJa/M80JyjtmeKBtz/B7MAEWoJGAi1IPvBaaqDVpIGTuHj+fNz9TADtbuyOoa4BMtRp9BDRdraZPvY4OqaOCbRSlaJ3iwED7KWFyLgZwCAmIZeOGpbqpw7ncTgAsB4swKolZ7OKJ2PtXvVS2hXTxrTSUfkbmzs3E7466UBbtpkSwcSsafycgKN+PRkvgawNNdO4MP4+qj5gnrtaaquN2pQkzDTFZX56GvtYmxSBd+qYNW7rMyfQMdld7lWRkxVV6KEmgakhfTVkspK2qqM/1mhPY4rUWjWMQL27ghZ7eVrurOumxKXl/HSwm9jXBpU4nDMzBcAFruQlJtDOj6exvTOJB+fH8eD+jXjDW+6L44OjePXLXxF3TXYEtBgDBqlOAy1p0zLYqHca9NaAtgrH/cwU9TdtPpziEaug6EkaOw1oT3noKinnhJ8MXzPInY5rFiL0jJTpQNOJ67UlVeUpPkzXo3UNg6tPuK9B7lotUavXQ54vpG5z7eaNODw8jBs3rsfxwQFClAZoUcudahC8hQYc0Vrr2NGU2zJwjbhHSegNCbQsXbSA1sRIAy0jtA4mSglozcYGscr7UKSvhsyIh8w2P3I2xN6mJCqyZThZy0VcHo7jX/7cz8Y7/sOvxAgdBMcH1EWGIQbS4PNwD2j3gdwk2n8GqGuvIKuIFhEI52tGKRa8EB2h8rbEhJhtDfxIAqVLGrcF2nVB6yTHaKevR10aLykgaFK2AshGOKcuZbFXOgEjc2IlojUACmxzX2X9fFPqWCMhm3NVg6zLG35OBtpSG677bbOvPdl4VepY7ygnMsVh1JumNsUttJFejOUW6rQjOq393V0C7WhvL0b/79dHs2lMIG8IkJvPJFgBsJvNo9sFEAMINzOl2+td12hldhLP+ELp12Oamuaby2MFd4BiNiCfJsh6NCpLp9m6ytnEq+yZJfdDw+FL6viLvv51KzOIizoGvIYkQIC5h6iW6lA5kUMjsuQtjXsq/lJujUCrr1G/QU6r2+vSU6VGZdY6UKMl0J4/Rwk2EprwGqaOUaPF2CzNVMXnFNYxDbom1MDLrVPHBL1kh9HbyPQGe+DMGma7jw2l+0pzdFyCrKOKRupBh68ZcWeg1QZCOt2pVRtsd+YUbgFfKCPNkW/VgYPHttbegw2Zs1d1BJo6reu17KvMGu3N2TSBVgLZiGYNtL7uxD2ildtZDLRIq3lSjubtZj0ygQZemWsZrrXaU8Y6TyF35z7akkLOuZvVyZWPJYa0ApxqWHn1ukZFKb+Za+f6bVqrBNsO5z5CsOLh6VE8dONavPGt98X06Di+/uWviDsmO7GLfYmWDzRipSSgaisiZFEezhJuKcKRJpH7mu1HKbsoJ6CRy6QyVKZ4eW+OLMzizJSzyu6q3op05xGRSt2LfiaHo5DULMWYrT1WhNKoPIyjVI+4gFbFe8wGZp0WbU8kbswJtiAB3bx+PY4PD2KF5w1AISsNZKBp4zimOpTHWhKAs9RAlm9Vr0e2CraB5DhG8FvRhVJOv08bwNIRW5ucR5XjhjYf2xs+WmTBcqiD9LclGILuBncN4PWMDpLciAiCzg8i2uEwfvEtPxdv/9V/z3785fEhdZGXs1lh+1OlZ7mIm9evRixnsTsZUNQCs3nBBTlZ5DBw99djtywV6aNURSNsEF6LaP38mpr8JmKRIsIEnbWxbWqjE/lGP/fgdkfaBlmz9KUjnylo3C/bGd1/7jqsnBL2qlZAq/dXdKoyBtqnlOasQaj+un59DVxNnVZ9rGZpu83HHQMuixUFtJyZzCEw0Yv+7qU4mK9iCHYxbHivH6/+tm+LvTvujL1Ll9hTu3vuHFPYICZB9hDtaGAiI/MaCHSS8a9yT9MDTIfcHJEN7T24NqhU6eTJ2lKRrKo5I4LWwBhlkhTNNmcY2xvpeykXoo1N6WICLWVFs6XrS1/9LauSbsBFckivxCnIROaMSaSJ+gJPFrWVH+TDx+BwEqFyqgwZE0o/UzTaqcNMo+GQYMLBnXfeGZcv7sW4i3TnNmsqWMDJcMTctmoxquvBe5GCCzyIHqnd9GzZdiHgk+edouupsUsPOBvbeWgzz8+0Xy48alzs3T9ByacZEFyngxxds66S9l9rluSk1vQMpwyddvEp4rJ5iLTbi3KUoDaxjqm9ZabcTBDJ6Ag/wwPHAUOq/HiJvi74gphmMaAGLIUdUMtOWUSBlLZSvUbYQKCs40d4PYwZWZIK65seUB9spz0z3YbfB1tQoJnpYw+hz83vNhiDPeEmU2FOszqg5XU6vZOHBobQf+xVO9hk4zh6ZKGn2on4g/e+J/71v/23XOMv+vzPj2ffcw8dOLZz6RzJB2LaVOsMVa1SI68dA8noF0ENGzd/ttPOEvBbTwvaUPH9IXqeacNy/TZ0TA/KGCq9aoMtwBXINSPZ+BoLiWSUz9myPmMktapHEanQ2Wwe+/s34+jwIA5v3ozZ0ZHqkHg2OG8gARGQ3GMIT75JQ+Lzqdjk/s/S4yk2LchGW+jfhUMCLx5ZVs6S3BJQ4j86KekgIwMFxjAONu0FjO2W+oTT4ZEwjlTlCN44vxz5iAk/2tPu7+6tTuPSqB8/+4afjHf82v20B+N+P6aHGJywjBE6HiAxiegU+/RkwVR7fxvXhJnac/I9ELniuarPH2nkGUsxMLrLOSjr60L1dIhynfCaBpgaElOdbi1p3+oZ2+YCZE0qQmS9DrZaFw5yIEAmgz8jLGa2wG3BlLPKKfSAd6RN6zNVg5DriBjiYDfP278G2lrC0N8v4Mu2rwSSPEXO9um9MONXqoFu6WF7DxXFgCXdWPL/fsRwJ5b9URzEdnz1va+Jj/1TnxTXDg9Z72d2sjgqth86AIrKm2xA4VlUNiuPfnW6i0XJFH1a9SRC6RnoM5tnZ1GMdJY93ANDCSrnyali2fOq1PVlr/tWso5LX2Mqd5Cqj6iS0SkOBwSh9W/VcvPB5yKW1EJ6ZQBmpKDJmkuyEj4XDw4eyh133EGt4+F2xBBzbXHQlifsl0K6iHVVHPL5gikebHgsJwc+DzAFRIpP6IfDwzUhoKZ31xtLDeIpHlD1nvH6SCDRnEmn9vwoCIxmVhfvXL6GiUT6bKUEb9UUbfre/Dv2btupjBT/k4eW5CVHkVZ2svEF0AJw0USNtDr+QLfT6QpHAyQOFA+2cUicDp6BBJKgyhaLbAcw0NqBaTzjBABHcBXLtnZIDGT8bEd2CeBl8yJFmin8BmTWz4ONxqaf48nPGP5gT67iPe99b/ybX/43fM5f8AVfEHff/UzNN01xBlwHFWaoISkDwQi7dQRvSTHdkvJzEV4DHgySbYNqj7q+9tooKBXQRB3F4a0zHk5Ft/olm/3ZOFDYgxyYAKBFqm02F8juH8TBjetxdHAggEUExZ5SjLsEQahR1inCGzlkAWfR96EzL9a0Iup+kbEEyHI2b/bC4bVYd/QZclJQknvEOEXJhZ3N0ekOYulaIs5UDhSBjjrFcZA6phKUgBYkSHIH0N4Xq9jrb8Vbfvqn4v777ydoAlwXqMeenHBgfOdkwYzGcnocJ0gdd6AJTsox7x18EKyFyYBgIqu3VppvOUqriZRyYIpKIbiDnMdcGXs65KVks25w206j15IONIE2mfhJpGvALx3xah9g33K2a2oaOPviVhc8y/o6anvIa6RfcSvQ1iBxO6CFEWw40HJXy9SnPFWIABmlF9axhk3oe+hS6cZyux+r4W7Me6O4Gd14xb2vjef/qRfHtaMjOmTQg7fDLlDTeEB1zUmZruBPqxZukK05EuW4Mw0vHk56y6Wea2UrfW62m2WkCg1j2s/k2Fg3XnZDQY1tQXnef+lb/hbyPrrQ1NO1x4EIlhqnqJm6zy0XbA1oM+piVMOUkXpppRIFsr0l+zDpocuRQhcvXozze7vR21rFcNAT0EJEHCxnfFYCLWotVK1Jmjl+BrYiQMH1QNwaIzUq24it6M3uv3lda5M3bF4b4Ki9+c1A27RmNB5pphUyGrb3WxvUetFL9JEHRkok6f8l69SpTHr8OV2kNKYzZZ8EjjJ/V9udsnTpTLg+SmWbEilpGxg06SDQoMpjV89kc49WW6mdGB9Cv4eVf2gwkqji9K+/Z20q/24BJDtgxq0NfXxeL69nbahIRoM5TEbq+97/vviVf/fvmI77/M///HjGM56hCC4VfTQiUfV5Zxkse9jC2rV/1hFqGzQdZdb3Vj/PW6OI5lkrPG1SgfVra9D217Wz48+Qso+MNKMHCWqqtDCfx/HhURwhdXztehzt36TTKrFqsI5PCTKqTWkf+2976TbaxXHLDybQdgW01GsG0IKYgzo4uxfET4DSG2kL3IPKhlGdjLVtTJlU+pkZMuxBzKbF/1UfPntned4FstLU3op+ZxXne1vxlje9Id7+a/dLog+9s8fSc+YcWxCk5tOYHx3GYnqEab1UhAJEIJJFGt1rwMxYC2g1B1l/bCOblCz2UWPo152o+jk3Kc16Y/m52rmlo8R53Op9x7PQVCM58g3T1dci+8AAqC5z5Dmi/GHLAfB9yAEWe7cd0dbX6Ofva633KCPKYi/Mm1D/sx0Ut4QVAm1HJUYBbZciSUsMGRjtxqw7jBun2/GKb0RE++K4gedIro9GeOKza6Bl+1nOs16LajPzU85ki4zYGFyU6ZwFEpdGZ12OpD6T71LKfQZZtJvi3sDPMNDqfHKFi40t1/VXv/27M2fl0UWqmzBlnC07qrdA8anxTAy0rNcmkJdUDw4XpQWRQu4l0CqvjdePOfD5fOzsov8IQNtXDhxjj6BIRWkyNCWL1ABjCeIVPoipYzIR5eFKTL2JaA20BtW6mN+O7ATI7SjPDDUti9+n7aH6vVA7sHGyQS7eVaYOaqCtr0GjAzUnla9JT8iMttyy6u0lKDVpSjF4RegqEUflSRvsOF7QdYv0LeoaMb3SjJoMtP63swD1/bXvjUCbqRM6Wo5cqlpWIwPZGB9GytjQcOYqMtQmQG2DYOO9dmKZ5DywVD/wgQ/Er97/qzRUn/u5nxtPv+su9okqfaneYICtBQjwvpoefOuf9nWspYFyPX2Q279dv9ZRhrMifm0BzXzmawYwjaOzCTa6bS8Z36dEJfpNKaMIJ1MRLfYlItrDgwOSoG5eu8a/l4tZUQzjPFrWaK2M1kS2vj6DgJ0o3zO+jzOItDAdQqaNO3HKFqqmTsZpR0nyo6fvNDPBFnR+9N1KPxkACzEMA63Txixr4OfZ5mMp036s4uKwG/f9zJvi/l/7NdqKPkQQYKAxVKC7TaBFRHsymzKi7XWgCS7WMgAWGTMDLdsEkeFZzhnRWtt87fymAIyiFs3PdURV24hi5NMG1Knket9gnf17NdAaOGugrafx8HeobCZxnvZevCWiqmqX3oMiaJoT3Ozieu+3z3u9T9tAmzTnNaC13KIjWn5iC2hPuoM4GU5i2h3FjZNOvOIbXxvPf9GL4+Z0GtDNBtB6Di3LTSl6I0i7NaPAtaic9yakWuNd5hAO2AUBqkEWv9+AbGYvhbdZ5pHdxrVMk3zbBGnrQGunqfNXv+PvZI1WbSbqdxI938xBA60bjbl4paieHZP2SLMGAw1YvB/YiVQzyuiJbMnBMHYwjm88DIyNHw77BFIYB4ArFhWbAAeZAJseOA+YBcU5Ig9tQF0RQRzWV0a/ToPWG6aJFsCeFLXbRq29QZ3aaf9+DbTe5PVrDE7tA9cGe16j8/kG0xxBR8cMZInq3+ylrWrMTNFtoN+zhShTteVw5FlyGgbvA0Y21zjTxzbquE5HMd5Efp8SleMb2V5gcHHE0T6sbXKjgZZ9glXEXYMW3qMNcPXPcWih0U3BkdVpfPChD8Y73vF2RgEve9nL4sqVK0mIWZ+60yhwqQbKNokqmm6DbG3E/Py8FpToO+P6vZZN6aERrOD9l5YeM0ybtGEdxdafb6dK6yAHUzN7zUYVcQC1YYjiTxnRAmivMrJdzqYi9yUxEGnlwsQxqaTQWlWjdfnBDEoAOtaBxo8OkyJZpo7J7BbDzw4OXwM2tCMg7JmtQGdzdNC10B9Q+QcMZLCU4ZwDbJ2F4pnPTgS1nGXrHlTmRoP4+Tf/TLz9/vtZb0b6eDmdxtbJCSNa6KgjfXw6n8VqOY/+FuT7NKEFaXT2EmdUz2XE9zE0nq08oqnV+59lthyEwb3ZimjrPetz6j2zKZ38VEDr/e9IaX3/y147fet9ayeptkv1vi3vgYgw77GA7xnnoB1E8D55/pWRURSbvcdVRPtUQBuoo28PSkR7bdmJV37ja+LjX/wSAi1qtFvU9G6cCXFZROJSJ+x6+afYWCV911zptRQyuztU4vB58jqoDNb02NJm8nMtYiFNfQzvoLhMZlJ9Dn1+S0bur/3t79X0U4qjq1Gf44yyHmvFJ0+PKSCbBXr/LgBBRh+hvnptpTSlmq6BVkQpDfPFwZqdzGKI1qEEWnmtunGwKjWbVbl/9bVK1o/Gi7n1htlYA9BZxq8BWeXdAbRm3TWben3mY71J601cH6oSNWaE6DR2bSQL4FUqJvZ4vAHWyVBwVCDK7rajpKS7P9MN/VXKtzgGCd7l2kuHUJPIJVkc14uMQY4zrIGWPWS5gWzgb/HMk31eNqjLEAZ1S5BVRKcSUWetv44pnyqSXDc0MNgg66im/aEPfSh+4zd+nWWFz/zMz2B5ohj7ZH0TNHiT5ACvHUN/dn0Nju7bDkCzriJWtX/X/3b6bpMzZOJG01O7zphs7+f2NShlvMhygRxezlJF69d0FtPjY/aPIpLdv34tDm7eiDnm0dLAioHP/lLvlVyXxhArhSbGrVrrNLM2+2apQSxgBQkK9VmCLRc4SVCoQWeDPzM02AfdfC1sDtuERjHemcRoNGpANssgzqqQ/JhpY7w7vobuFID2F37u50iGAtCirQ3KV3DfRrBh0DZmLXrKyBapY/A6kCJGyw/a/qRnjDQkNjN0nhc04OjZx/elDiRnXCRQGWgtnFLHZ9mbzYMBmnS0gVaBwq2p40aZSXbONkeOmjJCHGSSzocDDtsBZ1Rq+1RsINq0mOKviXg1g7qpL7fP5Sag1bn6yFLHK2gW94ZxOtyJGSPaLaaOX/gpnxIHELGgPLLqsdqn2lvkCXFP8ruZEVx/Dvg5GPr+sxbZ5mlR4rhhhdvOGWg9+EH3L01s8XmkP34wnZ0JtGsBysv/7j9kjZZ55QRaPpRChGpEoNVkppoMBSUybczpPcil27shvT+ZyBVrVhrEHYIHSA5IC4C16oZkbCrn4gGsSBPj5kpdpvRo5gQXtsLAu1WNwgbjdlFQbaz0eqVf1wz4BqHutQ1eaZG2wdbXUItbe2P7MDTvlbR811Hq6Db9NSvm+GC5ziVvWp4USCk1KDIjkJFqAYAKzcqhSzo7p5VUAwC82RDNaPB3E3G11xnPvfZ28azq52BPsD6oxX9kKKvklf+cBbQbDzo9hS57p3ENjzzySLzzne8ke/oz/vSf5mxIOWRKHbvWUtdoMYLxLJDE920o6+srIJsGX/XHBiRro1sb2rYxtrHy+tY/3xTR1vs6zQ6jcXvNjBp5JgS0jGgh1nB0FPs3rpN5TKAl0UcsWwB1yTbknjIxhCuGGmDep1r0tOfwhyCIDAv+R5tORrXMjKWwAlLLKgtpYD0sYwdMUgyrwP7CHOvxJHZ2dqjihEgWJSoNGRCBkQznKm3sskhvhdRxP37xrW+Nd7z97TE/PqYqFFqY0OqDiHaAi8fYvOPDlGdsgBbs4m0EYSm/KMU3EMUaoIVJd1mLz8QyhhyRR6tZDH17D9PQI1rOP/Ue8dc10G4iQ/ksug3MZ8t/Y60oYJL8mBpobRNqu7NmIz0WsALa9lmwo9n+PtdCRiPv7iMnQ2F6zxJ6Df1RdCZ7MUWN9mQrXnXv6+IFn/IpcQRWPEew6uwKULXqGBRBXgl9oZQ+zWuqr5WBkX5lQ5FIWSBNZKoDkBz7h6DQnBdRkMkjwjNlILVaxX4FtHLGHNg3vAd+/Fd97w8WFeimD9RtPqZlC3glAah0JinnKGwnkxgHBH9UN7QyjOZR4vwrfaz0EfqOKKvVg5FcxmgyoaFEC49EuxXFktXIYfFoJdB0hEbdTMhxsoR6R0MCchTgzd32KG3M/DAkZ1felb9WR73aS40nWRNSatCp65R+j/oQ+XPr9yL9HX2o4hrKUSnHUl8wOeIesIpQkhca0+NpYWHb62bKjZGq6f3psVbvrYNOZhB1pH2f5QBni1B9sP3rXmMcAqT8GmMg0oJrGXxdNerLa1D6mHhgwEpf93RqUK1BvF4agRRYq0mkOz0l0L7rXe9iRPunP+3TKFxv1nLTqdq09sDJWrC9Z30GaPugtj/XRpJrDFZlVbNtA257/W4B5GqwfVmf3IN19qTedw3grqLXF4GNMoJkHQNHMdB8HvMZUseHBFqALFLHi6mIQlLywlxNKCZlqMDnlUSx7DWjo4TJWpm+5dmoSg0A6gK0SYZib3jyYXxdZOlilw960YWsHvohURrq9mM4mZAgiVnXJEGhNcjCFG5Vy4jWThPuGeyPS6Nh/CsA7a/dz/tEMxgi2j7a3VCjRfQ8m8by+IBgi4iWY/lwr0u09yCihfyiBngDaJlSRkSbUqS4R41fU0Rr28czQ36FSTTNTmnqrhkJ548MerYDZgZjXWugxcvxzLGXtYca1nG9H/HobOO81w3utwNa7SelXev9fjugbZ/LNtBazEVWSzYHQvyMxHOQANp7wAFiyQhOMpT1ALQ7eyRD3Tzdjq9+9eviE1/6aXGEdU/FKZf3FKmrrEk7l1GmAFWf6VLU2vW2gimtoW2knHFDsZ6RbJk4PgrspAUOLsSSZU5I0CLqRueEx/NZmKcmFvKTvvJ/fb18/Ux/0dhnrVCCDB3WVAGkqmdJyBoXw41H8oXAUwN9s76Lw4L+WKToqtovGc0+RKmbTHPvpmumcOCppCdL+TWBHaXm1iJXVyea1MdGz+uM1giW0k9TMSmNxzoQShjCBrDtkdqItoG5jjxqEKqBuUQxRUVGGQVvFG8ERgLpqWHd4Ny4N5kRLRRtqj8+yBTG6EC4QBFL7bEVwES2APWqVo2yBoca6Hz/+Lk3Uk3/52dndGowdl1v7SLr2nG2S6z9vPoH+1CrfjTXjXkA2MeHw7wgQe6BBx6I//gf30Wj/eIXfRJHsZFgN5TcHwymDZsM4YqqSY4KNz0fz/PEz2zI7OVLnrPmVK/fhZ/F7cCX8qQVI961/TrK9fOoU1H6HXAW5CSyNY3/K/sAdjHEKDCd5vqTT8aNq1dVn025TjaOh6aTWG0J0Sv62ekgUjJxi+REBXp4b6RV5byxjSyHtSM9B5WyDkB/AE5GkrHmGFiQzGqYXpzr0SAGO+PoDoesryN1PNk9F5PdHYEKbAnUdvL9y3zPMthB7HhwOQbbW7G4eTN+652/EW97631s1UH/bMwXsTMcUCkq0NpzfBjLowOmkaEItYX/QSTrRMyOjzJggpMBfWQI1quftgwUqNzfxinMDFquo21Eex+bJ1I7Td7DdJBKba8B0/r8Ne/n8GP9E9qOefvzN9mf5jWp237W4XuK79M/K07y5oi2zTpGWw6EXliqhJPdG8WyO4it3fMBN2jWG8fXffO3xnM+4QUc1zrnKDw5NGrnSWlJR7ZZGy52PzksJU1c9S47sm3WVw6qSpF6ngZZBnUg/CH7ks6lnEyVEWBXoBR1OIfgjTShYavEGhdBtPkeItp/+I9Xa8X+JDUxYiCvoqOxeKngQoJT1Y/KCRnMcWsuGpeb04BywG9q7dr7IViwcV2hf0lZ+2bobafgAiNZvC4VldKzaACOeiNPSWapjdZ6+g26t4rK2ymSzZu92qIVo7jej37/W9N8eohrP6dDs67DqXX0Q8c8xaZTzfKQBfy4MQTNa2BUNJobRnFJD1YXC4CFtbEnWAONX1avyyagNf3fm9TAWpyP6vrLR1fAaa1f/6z2Qpvn3JiTOiJAZIGxVdj0MNIffPDB+O3f/q3YmezEJ73oRQm0C5UpIM9HpmCyPHPgNh5+7Zxtyma4ztVmZdMpa6Xk2/fRJsCsgy6MOwQJGkKbz2K97r6mtrEmHngcWbZ/MHXMiHbGiBb6xgBZkKEg2gBhVURz0PHFk4eT4nINgBRKW4ruVAclh4AOzbzChQAAIABJREFUtSRE3SvtZ0NHJGUol6gZsz/WKWwYSDlEyBpBorU3HsZgd4cR7SmAurNNoN3dO9eIVCT7mKnB5B8U5nimSAG0HAU5n8Vvv+td8ZY3v5n3tQWi1skydqCnDFsGxjHSxseH1DjWQAH8f0IpV2XRVFsEsDKSzRQy/r2W66omaSnnVtUkMwvR3rPt/dwOBNZtAk/Ruo0oh+YsoL091N4eaJvRkx8N1n6kQCvyH6b2GGiROu7FEoS4nQtx2OnFcrgbX/dN3xL3PP/jApPVIMFLeX1K32rV1TiQ/dz5vWK7ZA31aNbsTDpG1fxf2kwqxGVPbhHe0b4D7lAr3qUzPm6BLEEUQDtTZMsI16PzNgHtK7/vR1aUPgNSs/0mp0YQKAW2HjrgGi4NTObmSfFfA1qBrdPLoOszqAdeWE0qgdRAS7DNVIY3BtM2VCvC+6fmcCVlJuODVXITzPpW2WSwa/AUMIExB4nBdXZrfVhqttsmQG0DUf27vpezwFdyjzJLNavQUbUiUhlinWlEsEpfGHByiO16g3QSn9ZSmhvOI4B2AXr8eua8wsNb00pe1zYgyERk6rhKv/P1VQTLN68OANdmA9Oxfn5t8Cv3TtnNlDvr9eJDH/xg/N673x2TySRe+IIXUIEMEaPWMw+emEuNsg9LIOt5pfrz8FmbgJbXkD2wNbjWzgi+74jG7+mfOyWFyNMRjvdODaj+/Dry8efhPVFS0WdUAwyyRouaJdLFEKvA/4hoMYcWYzAQ0eL8AGjLHs+0mLz8zB4xBdxMzaGYTA7UxjWhdEAZRchRLpfkXCBWhgMOdbglolryPVSX7U3GMTy3E9ujgSLa2OZw753d3cCQ+LrNpz4Ha0DLsWnS80aK+Hd++7fijT/907E8njJ1jNrtGOpScKoSaE+nR7GdQAv2MeQnsQ7spSUHStrGHDxAay4ZxrqPls+nmHvtGeZFMnV8tkO0Xr+vbUTtqNaM1foZ6+tNQJuQ0tJWbtupdkalgHuO7vxoQFZr8dQRrUhLORavAlo4ySAyzjD9qj+KQI12exCdc5fia1/zTfH05zyXet/whgrQUo8997ptXMXv8H2oDXIzQcoAXNLMJ3K8bSt9FnGuGPCl7XU7tUm7ZPUvl7E/1X430BZicUa0+D6f3ld9/48wouVB5s5pZhYSihJwy4PPNG6TvpTXKvAV9Z0XDoKUBSsqkWznz3WIDNjatDYwkkuWN021Iqbn5HXUuXRF0Ot9r+1N0zbY9SbX5m3GnNUbstRFK+ITF6xVj6vnNdYRYW1Y6wPYNspQeOKmqISxm+vYimOI5mcaA9e0hOTgqSTwMI+0fcjL56bEIA16fqi8wQZxJV5/ctvUce1x1/eO9+EaVfKTAp+c25E/pxHPQ+G1r5+RWLlpSkokfzbw1dfPA4waDxr7t7fi8ccfj/e9571UF3vuc58be3vnpCNbebncM5DWyzmTIPXx+lpg62s10NXRlZ0rrK37lOu90Qbb+n7rPYa18mSrumTRzsDU6eTaAHMwu8dUuvyT52gxnZEchJrs8aHAFm0viOTwP+qTToFJGU6FVa4vSTIyMhyTlk5FLYjia5T8alfj8laansUsGGRSe33KQPI1cMh7vejvTGK4d45ACwIVxs9DKY5AyzF7KViBSCKfiaNoRtTpzImF3OGknj/8vXfHT/74j8fB9evRxwxTzAVFNIJ7nSN1fBCniGiRGj5dkBwVqyUncYFx3AAtIlpohiNJ5gh33UNtgFZPIpXLi6Nru+F9WjgCt9lfzZ5uBgZ8+ED71BFte2+u7cePFmU/QqClsIX0t+iUqUbbi8V2L07641gOxgTa4eW74mtf981xx90fwyEDqw6CP0jtpu1N5iqVoXL9bS0UsKQuQoKtHYK2bSZFyk5kIbg5yJQjV/ZdFfGSaDifxXQ6jdnyRDVajgBVZu1MoP3K7//fV8WDp5qdGqFtwFGbLSSpBGFBdIIjPIIEWvxuXUPj3NpSyPeGyNFzKcWGA2pj7utQTVY9s/VGFTtsLQBKI3r2bqkNaPtzBBbr9d22wWuzBr1p/Yk2tP69GsjriLZ9AG1wkUlgZJu1tdrI4qFNpzP2ECqKQNFd6j1yZuCoyKP255ZoiKn4hpHaBlkfbg7rqyTM2ge8vu420DKiIvO8SV27f1cg3KS9y2GogB6fZcZz7YDUT9Mefx1lrgHRiQAfh2L/xo149JFHKNN51113MbKlmIMp/hrNQjUsAC3eh33YeXhrEKz3ze1Sx08FtOVZVeSyZo9o8pT7QmunxvvMtfA6yq2NCa8ZZzaNhg8cphrNUrhhPj2K6cEBQRd6vwBaqq0lo7x9ekrU3dli3cnCEfW643uIWk+XEkxAmk+pPtVi3T+JyGW7i/F5GjjQQxvP3rnYGg8owbe93Y/Jzm7sntulNjrZxkjbJZvdaXX30cIGaFYyeBwYAt+NB9///vjJH/uxePzhhwmyI9RwmUZexNZyHsvD/Tg52o/Ock6gZQqZbT6dmM8gZa/aG8QqJJSDkoAmGlFJq/rTMOSzvNPaz7UjiF/z/m1nKbzGdtr0EbdGrTUIl3R1uR65kLf74717O+fvo8XaDyeidUeLgZazqJMMdQqQRWvPYBLHnW4cbw/i/DOfFX/jdd8c55/2dJYhkPED0HLGdSnVCLRx654P7XsoCnrZ/tREGesp+XKGUqaytIymOIZ5C2x/ouKdcArrOQPJEIz+xYI1WhRa2kDL9p9MJ/PJfsX3CWj5j4xIXfODmiNbPFJAuY6sOHMzI00ugNPHlQC3Li4FLXIlYNhM2YeBmMMIZlxubxovpahzAruNXkM8cUoTqe31999kNGy0aqBtUtUpim2vpmqMboNjbexrQG1v4nWwXGcxrx9E9cJxz+QYuTqS5vuw77MRE0cq2SxDrA8GZJs07ejS61iea55F/7u+hrq1qfb61oxLBaS+V9+jNY3pVGTELxq8Utyb0rL1ey8RXXwYf+prL58NoGaEL8CyEhLA/9zubpn4gjVi1EbxD0y/ATWfHFitbbUIvr+6ZGBjxXplNWOWzs9TZDwMtAYr70E7ImY31g5evV/dh+v9ht8rxplRglLhLDNWjGG09yCiRavKCQlB0vqFwD5EClCjddp6zYnJZ1E7Hb52fK4zOEghDzAmbwlHJmIJ9i3nUCu6pcjKacRoOI7tXp9Se9sQpEBEez4jWqpLSbwGanFOHXPoQPIZ/NmMMCxW4XGTHWmfX33iifjJH/sX8cB/eZ/aepABQkoYwAqd9MP9jGjnIkNxDVSLhcGsgRaGFUArNusJ69ybgTa/Wznqfm7t7Yz1tcPk19iBWLcH/98Abduh+zCO38aXfKRA6xotgJZOGiPafsR4N/ZPOmQd3/mcj42vee03xeTiZc7bZkTbaSJaky0V0aptbz3/lQp6Blr7L47Aa63o5AWxK5qBi0erSvVMhCgBrVLLyrqCQDidHsd0sSxAW7JDmSrHv+Gklq4XAy0HLdetLCXft+JUG9giEhOyPmPjgwNQGqmbAKYJuwkS6f0xM930xiEfMEeNUg1st/RrFiZY3edFOrq1PpH2RfpJQGSgaKcBa6NRPBlGXBhIj7vOUWhVWrg+GJuMfAGxKiW0Cchqj3VTVNaOJm1IqWua0nXiajTgVRwAsEYXMy5vuXeWl5oUYLnOKq1io02P8DbpWq8p3sP3YQDye1gZCa+pa8Ji6qUXWh3TtqOhiHZdIKRcX9W6UBuH8h4k9ShydhqJ0W2mF3lNzNBojBv+X2A0XM7Q5WGH4G6m2f259X4xsPKwpRNWDg/eM1m/m4ysr9lG1STC2kkzo75e1xrs64jSQGfwJus36/XcN2DAJnEJTgeBlspImNIzZR8pWMeI5BC9kQiU7UXcUy6NVJkrOtdZuvA+wPVpdN0gVqdwNkSAgmgF0sNIJVPLtrMdw+GIEW0H/bGMaHdisLerGm2nE/3eKCaTHQLtYDQsbX9YIzj4YB2X6CJb/4roCKb1DEdkDiOifc/v/350licxAEhPjwm0MZvGCjN3Z8fRQ2sPDDfWBKnjZF1T/QkiBCCLtYBWU8OaP3XPt7yu9YiybYPaZ75+r1ujzKxnbjwvm2u0H05EWztutW1cP4sfOdz+UYEWrV3TTje2dvbi8HQrFv1xPPP5L4hX3vua6O2ciyl0ykkVuhVoHdE2OtoN3JoE5WCQ560iSNX2zGUSgKzOuHpnMTVM+06RrEuWAtAmdYwaLYfWJxPZqWOykufzhmT78u//pyu8COk1X5gjVywkDKHqiFFYgXitU2agP2vDrDNqpHmrgjI7CiyNWE2nsBi5gbY2sL5pAnqVHjHIyjBhFiaijGbGYhtwGWlVYgI10GLIL4ZAo0er/j28pumLqtKf7X7PCtzrA1Vv2fXUkKJbgyl/p1oPG2Y+D04DSoDL3kjVqZt6NpyjKaKUrJuXe6jbmdLj8/XVRh5fu4Lbdk58CL0OtWNRXptA5/s1oHC9a2Bv2F7rRssDx6vU96Z1PMt44c2Y/kxRBRp/1H4QQWDqE1STEB2hEgiHEO0gy0XMFnN+jdmokJ7x/qzTe15La81yrVBTrOTWAOKokW76U69nvf/qEoOfd83kJd0mQR1/w3NG65KvQ16yWoJwv/Cu1TubutkV0EL5iNNZkCqeT6lrDLIPTgxSxx49idJDHbUbWPH5GtMmMgv/5rWpxUziKVAm0qAAzqHmSM1B9IdDyq/2ByOmjQHAW4N+9CY7MTy3G9tDDO0Gq3MQ4xSsALGKEoxUk0PfvchWqKNbOEAtbRrKjetGK9dqeUKg/f3f/d1YzWZMG58cHbI+C5DtLKaxfbKIwVZEDyEQtIwJtuA8oF4LJ0VAC1tTR7Tt9rl2jVZAe3b69qmAd93Bsg1tQKMBw3bc5l331Knjs4C2trcfOczqNxrHw72z/k5el+cto7TAblDxdyjN2x0wZdzdvRBH4MqMduKej39hvOIb7o3VYBhH8zmqC9ZIypng7lThXZWzX69zPeijrFK2SNqm2s7QZmWpsgDtlrS1AbLYi/XK4+yRCDWbk/x38xhA24iyaK011GMNaP/y9/yjkjpuLzwuRh5tzpqtFEho5FBfJPt/vWHbdVrnvW2scSMFxHOuKv3oKm3rn9sg3bx5kylAjsvKlqDGGEcsMesya5g2XG1wM7DVBkwGcxm9ojrSgGC9MfE1rqUdTShdDk6FVFk2HSg/5Do6Xq8BB4dnO/dLr2ihXk/ry5ZUIdmi6VCUubJL9sF6OEGTUm5G+9HRaEWz9aFiRFilhuuNaeCpSwYeosBnDCcKY7pagh54jzrd6PvH77hdgzUNDG3n+NJGA9iv9bMq0eNa/3QzT7iAvJ2p+ljkPFeXIODWlOHsefDAiseAdKwB9hj+IJ3IyDjb2NrP1p/JA1hF8n62NZi2v1fvFTyZ+RytSX1NrMpUMMevZTmnqDexj1ca4K794PMpoej2g4zMsYeQOiaQMtJdal9xRB5AFfVIgNUJJ2fNpkclJcwhBYXRj574JAtmf2C3N1B6OAfTs38WRgk1296ArXvb+Bs12e1u9McTevzbo2GMds/FYGdC9jHUoTizGn20o7GUoUYjGjfuLbKprf28rrzFhH+22sB4498/96Y3xR/8zu/EfP9m7A36EdPjmN+8ETGfxqCzolzjCozo2XEjSIHB6SCFsa1nFT3PIMVoPbDVWdJRfzLWfDwekzMB4Z2LFy/F1atPRg/PJFPQAP2joyPuIzhAiMZtizadsbZzq311FqB+tFC4/nubPrPt3LYDk9om1BghfFD7S1EoAfTmcyPUItqDDcoZ5+Cvox0GvwKN487kQix6o1h0B3E6HMdLP/fz4ov/wpdFdzKJGcR8PJ1HQsFUAszxIAJ6lM5ajk7tehgTNgdCqrnKlqmCqVnHsFPZ9cLn23wCnj0A9Bjp4/kyppighsECZXqbasG2Y3SEsQx/+Xt+mNfVTnHUEYy9rjWvFylkpn3B+22MtR+SDYya2uVt42f1KDbqH4OUsjbMOtPMaVjxcwN3O0rA0s8XqFFunjWL+/I8zXZExn+T6ov3bwy918KGHgfMhCy3WJQ+YubMlLasDWi9GQ3SderVDx8PjXN/aw3TBD6nYfmZWXvjNeVBJAAjOuluy3BmxgD3VRt3X3PjGTcHj+93hnB/+/18H95QfCZiYq2lz+pDik+q36d2dJTqhKy86qt+thufU8vG1EbLQHzWHraT4GeGzy0EIxiAQv5bJ8XhdbhX12Xb95WnnMQcm8ZNgOyzs+n3GQOscKB7ckzKwAgbD+1RPUOpObElZz5XpImlT1UjRHncY1l3ghMDADk6OiSzFpE/nx34Fp67fLqkShLaWOiQVSL6+BrXpNnI6lvkuExM5trS+ExEsVtDAC+U3jB/Gi09IDT1VZfFgBHUcdFCBQGJ3XPRn4y55wXIPc6XRfqXylBQjGIpStkDOWaIv9ezUlpvJQMh37h/cz9+6Rd+If7Tu97FVPFOdzvmYFkf7MegcxqY8gMVKdSnoRoFEMW6or3n4OAm+4tRj9XYTZQ8lAUQ21qlGNgB6LMjkkFKe3f3XFy/fj3GowGvBc8E5Lvj42NmGvBv2B7vzw8faP/rAOpZ7/JHAdpb3zNnuWZULzhKzkCqCFLnnjyULT73VQciM8rknXZHsRzsxqI3jtVwHKvROD7vz/35+Owv/MJYQZ4XDlAGQiI94WEogwm2us48BsvfPqpv24ZyH+kfMAAsQIvUMTItShsjQ0Z7nYcc52E6m9M5B9BCJnJx0mRA/VnGvNLe8xf/3g8VoK2NYu2J2XAbaB1Z0vPmgq5HRbVRwe/WUUoBqfTCPUZv08aowaEO+fFaHcTtmCK90AJav1dt2P29ksImkGt6TZt0RQ8kIyREN1bB8SLaeFJjMyMa/04NsvjaNTDfS/ldz55NkClGWjak1AVKdJs34Nf5PjTPdl2wYi1qavWs3gIGLdWl+v03OgfVvF+qT6UWbPEMq9mYJe1YPdz687lzcui218/p53rDtte0fr6bgLZkATKyrh01/0yOihjJaCvBH7ayYKD4YMDnimfvvb8JKLGD2KdrrdQq5dt+fdsR0z0IaBEVMFpNtj/XPcXZYezl3CACVYoXNSKy4eEoQqhiPue1M42eqWP0ycKRuXHjBiNZRbQaN6nzqIgW7FuCeO53Rr9wMLpbHFlHxSlEH7A0TBnjfwEtqutboyENKOdDo6UHYy57A/4NoO2NxpTaQ0Q7mOxEb4xUMuRX9f9gLaIdFgJKsw9kvMt6lqBAZ+/8pcvx6MOPxP/5znfGr/3KL8f2YhmjrU4cX3uS6eP+6oRtPl30x9I8NwxjACpSyEgfo2aNdh9kEvB9mnJKW+I1ChRA/pqxJLHk11AVQ0YApkTfGxSWNp4H1uT/70BrG7B2bksJTWmFbE3PRLJ7e7PPFoxcKgomUY5T3aRVDFWoww4i2Z04HYxje/dc/OVXvio+7pM+KZZbWwJaC1WkKlSHndIN0IId8FRAuzmalZ21IuLtgJZHNQm7GEuIPTCdzWK2OIlDjKO8DdAWZcEv/e7vv21EawOKz6qBFgtPoFXHxFp/pgHOBnJT6pbvV8lj1eBWGyVHk3U47vfHYcSNU3u0NSrO7+GIuESROdxaB7kRwmj/vq/HB6ZuLF9jn1bSXbW3eFYEWTsUnL6R9agCJoy0bYarv6vpO83GQdSVDdFnkJp83zU41WsNQ7IJ5GqwqtPdtaNCp4F11nXmNt7PzlVNAPI90oOkIP0Woy5EE47E69KCo8p2NFCDmDMl9brWr/dra4enNh6ITvw8vVe85+yN1uvjrwWTUoqxQ13vW+8FZ3DOjmiboRhqZXV/crMmSv0CJBv5tyXTm6i9zgmkaFMR0EqEgROZlies8SLqhfaxNX2dPgbQcgB8kgGxlVm+4Azj0CxpnPMUGlglyEr3XEpPqz7SxD2Vdgi0+B+SrYho+4w4A6CK+utoHN0RxuIh4hXQjvqDmIzHGdEO5UCn86ksSjVYve6TzD2ze/5CXL96LR76wPvjrW9+c8z39wm0i4N9EqI682lsA0RPTxjVokcWClKYy4v/Ec0u5tOSTqbeMbJonaAgBrIIHDqAVjaI75wqekGIw3XKoQLYU7h228jabnrft23Cpuiy3sd/HF9v+szbpY59P237USxTpnTFE8leTu/jjGQBtMyIoDeae0ctX6v+KG6cdmPZn0SMxjG5fGe86jWviyv33BMzZG6Q8cp2Tmkye1obCrduHf3IItq1NU2gJRagfcjjI9niAwd4i1KfZwGtI9r5stE69rO2/SsR7Rd/+9+/Je5uR5I2UvbObJhw8OEB1qmz2qDga6cu6wdVP+z277YjiLpPsW1A1Wivnr1NQOvrroHC14NrwGLiILvGWMAuL7ZtLA0ypWaJjZSu0OaIpXFO6mvwWpBg1kdiaz0iLVFJpVHM92fqpH5c8s43GXF/hkHlLKDldIyi8dme+7ieTm0bCqWdldJ0pF47VRvBJclpjjIJCpn63hR5lrXa0GLk/dU2SL5O/G0HyXvHhoOflSxi6ykbFOsSgfffpueLvTtAjd1N8h7+UKXxqWyW0WK9t7nXrJqT/eHef05vN86l+l6dtjcYctTb8TGjMddg2R+bwAuAZY0Xqeb5lDVx6RUrOpaTJEUkAYOyU/gcppLJ1BaoSgweXQfocVXqN/D3CKngnCGLyBa66EgfQ0EKRDG8pj9gaw/SyNtID4NJnGDb3+4SaDEAYgQQZguV5B7lUCvztK5xDmdE+xbgjp9BavJn3/jGeOh972NrD4hQqM8imo35LDrLRXRXp9GD4V6dlDUhSWw+FREq08lwPtACBaCV86EJT8qcaaKV2eDQk+b1ZebONscOrm3Ifwup4zYuwNXUEJgUE2rzXVia2eY4OQFtT0NEDLSDMYF20R/F1mgn7nrOc8k47p/bixnnHJsJIKIVS2wZ0f5RgLbgj4rI2SeroFVTreK2qWNHtB8O0JaI9gv/5t8tlnsNACvyiTePD2CJ6FB3zfYC/+7tjH5tELlxwTpMUYuzvDen72zI66gI7yHR6tRart5EB6NhI7c3fLnOqpDuw1AbRrylo7JbarSwAaghudeq+jxfiqOk+hrXAMvSgDXYVazdGgT5nrcMc2+M0ibA8brVn+n78/CI+r43raWvYdPfrG0VGcBmALJTf2d58Wvrn2S6Gszqa9qUHWg7Dt4XjgjtYJjgZAeAAFIiaskvoq6Gn1vA3gQG/G45KGco+3CUozMQG7IKBvb2ftT1ZzxUs8Qzc+Qaj51bgCHTw5m659ck90zVK4uxXUwfLzhnFcME8He/u83XLWbHnNcKEhQzEKJasz6LrIivE45TcUYpiJJAi4kpAM1tRKIa0N4BoI53yCgGGQpOI0EWtVkQyxANoFUCLT6DoVp/+r3oj0YSp9juklENklENtDSqRa0rU8cZzTaOeaYmV8FoGJH9/f/+31OO8cbjj8fJ8TGBdggnAexjRLbUN0Z7D4h48ziZY1A8GOpTRrf4XE7PJjN7RUcca7hYzJnSRjQLpjrW6uDggDVZAC3WDA4VbJXrstQfqEbk/bcCtLUTi/1bxppmKa5mYPNYMOuoOj/2D+r7imh7sRpM4manH/P+KHo7e/GCl7w0vvzlXxXLbo89tJoCJb6CEoeAdBQACIfZaw0n6Owa7fr1NhaSeJBAW0e0NdDCybtdRIvU8VPVaH1+O1/0rQ3QbgI7p/TsXWvtBGBM21UpzTr6sOEzKLffuxh7sB+r1HO9IZmuSVHx2gmowcepQ3uQtQG2g1CDcxvw6vf1ZzuywrXD6FIGshpnZvBiDyPYJBVruh21wPPF+9SC9Db2qchZBgvgd0WKSZp/9sMatGowsaMCcYZ6/drr3IzZurWOy3WE2H4lguDPqh0nX+9mJyqLNC0np35tO91MBwlR38kpPUenCtvGyHtskwPhA1SXFtpgi3/XzOF2RsTTd5zm8b7ye7ejknp/1wfYyk5eu/K8OKowB09vBGr5TXUEi8/gvwGcWebweqE3tk5JzWfHsYKgAiJb9OxRr3dBEEErD1jHbO1ZzPhv9tLC+BtoMSaQ5CDUubh6hbgItrF0yrGIkllkRLLdZ9SKuvZWfxirwUip4VSKIsjif4y4xPcGShkjoqWgBYB2OKI4BVjJYBobaMcZ0Rpo8dGIJql85sxZOtYkMCKtu1rFzmTCaB1Tit71678ef/Du343Da9dihXmzuDdMVVlM2daDIfBYrxXWAQ4Go1lFtEwdJtCiCkhyFPTAZ+o3RvoefcF4PteuXYuLFy9y3i+uDwCLmi3uB2uKf+Ps/7cU0W6yM4V1XAIW19PVqYL9g/Iew4FCpFOLD6QXD8A4HoxjfOFyvOy//+L4M1/yZ2O6iphx3CpPg+yDurxJhsJ71WSo2wHtWbaR9imVuGRLBeYG2g83dTyFiMttarSa6BPR+bN/63tKjbY2VDYqrjU4UsD3bdza+fs6Peev6xpdO6oya7V2SNrRSztdUUck3PysJyUPsZYC3DBD1kBmA2oAaAMYrtkEKLQX4dAYsGpjjPFg1Hyu9KFrw47PAd2/Btq2se/1UTkSCPr6COpJavH3YfhshMv3oPWKSKHVvuM18rPyZ96ythGcASrd380p5NoRqaMy7Q9N1miT3ep0rQkh3kc1gxuAwB7RbOnwHvP94X2sRFSDrZ+b72uzA6DfMHO4JuGV556CHXWPKt6rjmxrCdAaXPXZzVlor7Ff64i6Bun6+mFwDLSOwgvQLkRMwn5AqhROn9PH+BqCFOgRRZ2xad+RjjHAAaljyC8i2sPAd6SPFdEqdYyyj4ZWKEWLa2akjHpmvx/D8UStGexB7glou6ivDmIwHMUWGMX9ISNX1tzzb0S97J1FlDsaM4LVWDzm5Ai0EKdAtIy1RmSIqHQ8HilCImFJ6WKTwLieUEn5iXh1AAAgAElEQVRjyUeMUKaVITDQ7bLN6crFS/Gud74zfuPt98eTjzzKObToq0XaGFEtQBV6xwDaLaTK4YTMjvh9jMhDuhgmXIxjjMvDMi1Z/+bs3tk8xqMx9/sTTz4ZVy5fjsP9fQIt+n1v3tyPyWRMgMV94RmVMtuGFrp28NB2KP84/r3pM9t7t+0k2+Zt+rsEM6Wklap97KTY0qxWpI7RnAjnC0MEkgwFoD0cjGM52olzV+6MP/tlfyk++TM+K47B7IWjiZETqFp4vi2RVyArsMUDun1E+0cFWrOON5GhkDpGivt2NVrYf67bF772O1Y2JnVqGIvvQ16nAddqrmxC5pyhtT7StkFv32yJGCpR6E1pw9pQ+oHWdWK2H6TXb9C/hdWMnj/3GW4Qrth0re0N3gbHswy7v99OWTt97MjYKSWSJ7K+UyL8iiBmYOP6Vz2dfq3n9lqsoABwJSOJA9+OiIuhx40qnFwTSagPo+vRJYqvWMfyb5o6rp9zG5Dr9Xe2oKwhpQNFyLJR8vo4/VZH1/XXPvjet2bD1yl+fM8A7vRxeb4r2H2l+Lx2+Fldx6+f9a37QAIOSCnaufE6+bMM4gSIvBZGkZmtOT4+KspeFvLH7yJC43Wl7CHTuycgN03j6PCIPwOxZ3rjGsk7iFQturAEKxkR7nIeN69d0wxaRHFlQk3TUnV8iLS59LZht5hRIWkF7XvBWirSv7GdesVs3UHqeMDUcWeE1LF63Lm/wTBG3ZTRL/pox5xuApBFVIs+2sForNTz1jYjW0SB53Z2WaPlM0yCJSIO97iWmq33KnvqgPHN4PshWL/TWfxfv/Xb8a5ff0fcePLJmN68ych2bzSMDz3w/rjjwnkCLIYs7Az7VIzqk9OHrIBJUc3gBbRvoWZL+5KpRu8DPuNcUzv83oN4jW1VDWS1E1zbvD8OULVjXr93/Zn42o5s26b5mr2f29fn1/u+m9cpYBBBdTv2D44Y1YIg1x+NCbgLEBChf727F48tI/qX74zB7vl47bd9R0wuXYn92ZzZEOqwgwFeiEoGWIEtBZZI5GumjNUO7VOu6QbWMecUV2QoZAyZjcwxm4vlSeB/tPcczxZkHSOFXD9rO8NeX67R53/9N69q1qUNjoG2ji7qB8eFxoeXGY0N87gGr00eVDGWfEMZ6jbg+TWOhOTVN/UjRn+p1GOjVgNTbRTr9zYIrv08n4hf1379WZsMZx0G0X/qzeqvbWjraNpAQuehpbHcPhQEOg8GT7m/cp+oWGANsvfWYNU+HO0D7d83yOJvA6qfRQ0UBkc//xrQa1ZoG2j9e3XmoH3Q8W9KKGbd1EDne6lLD5ucIvzcm7xpOxMLGp9fD463kSvXACDJCTz4mZ20OtX9VEALsKgzAt5fXgtEtI5UzUotDi3qpxxGrzQxh6uTNYy5sBJSwP4iMNPY6/sziCacoO8zyK5FRIv7ROSFwQHQ50XtEOlQ1G81rWfBmqRaWVT30r1Zr1kG0qL+ILGgQ1xAC4GJgSJXEp3QwtOPYI12l9/H2kPSEr/PyV2MgJE6HnDYAL6mBOMY0axqtCBUIQUNoGVEOwSRqptZbJEsEZWrRifymp1Gja/DFKZlTHYmnGqFiBOO0/71G/Gbv/Eb8Vu/+ZsxPzqk9jFIUnddvhinqFVDnhFSlKuTWBzciME2pgKtCLRo9+FMIWg3I/Jlu49apbj/6FShq0rpbLOSXcKqHVJ8D87HWbbIjuJTAsIf4QXee20b5c+ugbZ9PT4Tt7PPt9h3pyc5ejRisTwV+Sn7q7GnqDIO1vFoEte6g1jtnI8/+cJPjL/2yq+JrdEkjjEK1DrufDVkVdXyqEg2o1qmf6Uc2L6ODyeA2tTe88cGtJ/ziq9b1V64jVEdBRTDbEKCI1j0RHXRidcIXvhh+cZ9wxujEmvMnpFWwe8YaLnIleKGriml/izvWBGg6o3ljX6L0dTFZj/jZsBvbz5fh7wDKInI0zjrPh2J20Dg90vExDqTWpPOAkeOHczUahlNmOvPeYkdyQL6GdWAWTtG9fXVUSXFQlwbrnpgnSnw+9UpsBrQIZpRay17vYpBTGeoBuG1PVJlG+qShF/jKNC/v8lo+f7rbIbX4yxDw/XOiTd+Hq6j1968DWjtgDTXj7pTk1Xx9+vygR0tr3/tLGovQExCgMrPSs1ifh8gg8wSWMMgPoHtCuk3pIGRUoYU6vSIYMRU8mzKlHET0eJ9oQ6FNqAZyVBSHpPqEZ0bGLw0Yixx9FVvhRMNuTyli8Ee1mCArTSYAFCAL9iiSCsDZOkQouYOoM1WDqSNCbKIdsFEhgwjIltEr2wFyog2U8dwfBqloRXvTRliOdZMG1PaVUzXxQmEJEYU1jg4OKTKFljM7/2/3xNv/9Vfjfe/5z3RPT2Nxx56MO66dDEOr19lqngAB+voIFbTwxhhiABH5s24TgBhDx2AgWemIB0iYi0dW6lGUUQks2q2ObZTeEYuQ7Sx8sMCgj8CwPpXnwpoa8JWbTPrvbwpACn2HPskxX985nj/aHnBOuG5IfOBST2QCEG5hqphvZhB6/jchTjuDeNL/9Jfic/6vC+MY3Sc4dlAKIX1WSz0ibIyyUcnGaqjXu4/bqDl1CjsSQA/JvJkRIs5zh9RRPsZf+UrVrU3UC+qI5d6A60ZOhTooExUAW0dVRpU2vul/XltYftN12CAW4821KvsMXE1kNbAflaEyv1hNtsGsoqBvn7fNYMPFmJq3bYPjj/fAFqiqJZTQjLBGe1JblJmlGRmdTYu83tZzCfFvoqM68+q66U1IKefwEPiGjLrbFkLrp9zO/VsoIWoAeQ369JBG2hrUK3X0ZGfCSNr4F+1MLX3SvvQuwa6yRl0FuQsj1x9sE2WpI5ofd315znK9zpqoLl0eX1v7VQ7rsEMYv9+IV9ltASSDQCQpCSkcZkKXqSIQif7YEVoMqCS7Qrd1aMD1WIR0ZJJq0hYPbPLmIGsgxYeqkPhPdH7CUat9IoR23r/MW1cjamTdrEUngS0ANc+I1pKh7K9Z4cRL9StALJcQziPCbQDC1QAZNFby3mzfaaMAdaKaNVHCzIUIlIKweSgCPe0ngW02IMYekJyzckpVXvADEbk/9CDH4xf+aVfiocffCAu7+7Eow8+wOHvmFULOcbF0X70T6WBjHVHDRsZAUW1agXq97ZJnGqAVhEtAcx15CSu1TbAz7rN2Wg7jPX+/q+Aq7e8xVMBrZ3M+trrc9p2sNsBBQBINhkzoZuxphjnCVBCWw/SxgBGzG+FHCf1r7d7cQC5lMt3xGK8G/d+y7fGxzz3Y+Pa0YwM9SU7ERqgRVaGNikjWrb30Ab+8Ua0NdDCKcE9wYH4iIH2Jf/jl93S3lM/nNojv8ULg3EHTRtU7CqqtNEzOLaBs2y23Bb0rDM96iisrgXbKK9FkwX9lcKp/9QbpdQjq6iv/GpmrtsAXQPVJvCuD0vbCWlfh6OkOmItTgN12DXppACp1ySnRtCoZ8TL38v+Br5fR+l0pP/qlKVBAn87dYWv6xQw3tfZAv/MgFpH3+2MQp0GBSFFrU3rg9Pbz9/PtjYq/oz5XGpM9e/Ur6tTx22jVDszdorsILSdo7MMGqKwOnr3/tO6al/6eddA6/VHNgfgpGk2IgXVz9pAi0Pa7oPl0HFGSGINExyh4sT2nCP+DW8ehp6MYZCeCKQAZnw9i+P9mwQBADDeQxGtyFFkPFOUgrlO1cJpvDAGTOSlBX6WDhYi2QZou6U1B4AKtjFAli09SB1DTQtAOxgLaCnCniBLlrL2dHcAYNb/bu+BUAVH4oFwNRoRaKF1DKBtR7TdlEF06pjpY6aRte96/e3/h7g3f5Y8rc47T+558+bdqqq7eqEBIQMCJIFBCw0CBMgj21igZWRLDtnhbTwTE/OLYyLmB8f8FRPz00w4xjFL2LJHsi1kWZsH0GYZIcQmBGJtaJqu7lrukvs68XnOOd98b1bW7W7AdhFFdd26N/Ob3+/7vs85z3nOc9SexWHOew6GY+0HwJZ67R9/9KP2R3/w+7YcD+35Z562fquplh8JoMZDay6m1ly7GQj3eDYe2mo+daBleHzDDSu8TuuHva8HPzzItqHiM5gqA03+O8sa24xVyZr8pwDYfM0XAtryfCxBNPfLtqo/Xzf/PWuX6qdHREqAhcsaQDtfWK3u5QYCuulsIRKYGj1AO6w1bHbjITt+xXfZP/qf/rG1D47sfDxXO5j30NJq5fde+yCA1kf6eEZLxvufkjpOoOXc1R7G91pBxOKlZbTf95f+6joPlW0KOQ/APJTLA1k3OoCConT5wMqFs50h5QLzm+bzWBMAyvfPw+9Bh3D1OoVhQ5mF5cFdvl95+FZfL+zzHnTY5+YpAVibLdpj0uFqV1a7HUSUhzcROIOvJRwI2lbvFQKlSyKlAN7qfWXFcrmPeDsLLQMT7mMKVvLr3OPsE9vO+sv7l5+7XAfKgjU39DLIVtleQeNvB1FlZs2BVa6zvD95jWUAsSsgAmAymGEjJNVbHhT5c2Vmrtcn+NBEn/vFUGUQUgZWee1eO2/KIB0qFNUp2XV5vXxvBqqKhqMPlmtUZjpxZTAOTk4NU0ed6cDHiMLBdao6K5kWGa16Z2VIMTHae8aDgQ8NUB9tCKKUgbm6WJlhmr5rtrHvNw5Erl/gl0MBRBnHWuTAZE222rJQ9BqtZ7MyoBCNTIYKwDnQijJWqSOBtmFt1MXQyUEdZ0YLRc377vf7Atv+fl9exzqoo5UHpiuBFvbGSyUAbRgkqOrDkcwiakq8xRz6VrurdTC4GChI+aPf/337zX/7QbtxsG9rmIDZRHNr64up1RihN/faLPcZAZmAFutGuUL5dB9YhtK8PjNaNwDZ+GfnWZGZLM95+9zYDsb/SwJteWbcl0gVAsVdiQxf4zlmRpufndfhbKN/VqMUa+wTfzYAJO1hlCxGjZYtHr5pf/FH32M/+dd/zqarui1qTVuqZEEJYSV/akDWO87dykTUMRaOMsz4zwu0ZUaLCGqAZuLFiKH+wpPv0Ji8ywDgrR55aFRUV+Ux7BmI5p5q82Yb+eZxVBFP0XqzfWAl5ZZ/lg+zzIK3o0T+rodLAzr1y/RpLfpBEyj4DLuyHIGGslyXiW9fb/49I8Ly36vDlLYI2nPCcmzXBkpBRAYcCXi8HouxXsMtZVMHqN4nqeKidcjryU536/skkydz2AxFyPuW4FYyAwm0eS3UmjICvWrzbwdc+RlES4f4IYGxjNRLsMv3zLW0AVSszjbj5/h6qrNLlmQ72MnX5mcT4DJrLAE1xR5lwJaf1fv8ENRs7A79uWz+XhpW5Jqq7mPUL6FRNTc1pkttR/38ndfJYQC8PlnYeDS06TDab6KGysEu+heQ1dfGojlpz5mMhlVmOxmPNYeV7DUBNVvCfG/41Bn+9P7AKDQAXqGklLE/oqSgi2FXfMiC157pe0XIst5FHdNW1nRTCl4na7R6DcBWs6sb1un1NG+ag1PuUFDGBCQcpI2GHRweaqQevbCohttSHbuZjYDVFRSVGIr5Rf4siTN5djO1IuE+xBSVRsuBfzQe22wys8P9vj3ztafst371g7YYDuz8+edsNrwQXcxUn/p0aMvJUPeROmBdDMJMBzyTvWAWcIySA15hN6t1HKI1NSRtmY7ken1QDTTX7y5w+04C7wtltLvefztgz89y3x7kbAqBZpnp+887KDYaLbW/iDmpu+FJXQr2li329q3+spfbz/43/9Be+ervscF0YZ3+kQ3GE2u0MYJBLU+NnuefrjCuPF6R1f5nBFqdEwV1THD+koD2FW96cwW0ZZsPNzVrdpkpXM5EHGSJyjW2ik0RtFkeaiym7YVWPlhuHVRVScmVoMrrVA2/RQuRR0wuue/t7VV2bWW9LQ/b7Yy2pHAEtDFlojp8d9DQ5cFZAjiHEpN6nebYHWTw/uVQggQG3ZslC4gsIA6nNKpQRhtuVwGiOf8zqeMEWtSf5abNZ8TBJyFRAAn3KwFymw5Kr+jyuZWBznaWpowIE3lUs5XZwdaYwbhutaFohJpbESZ4VuuF/rq6e8Rmq4CAM3xjdR1b053y82bghg0i95VZs1xPrlv/WQ9OPKtwIxAUo1oXbFmEFwGs0JZcV1KEXFeVoavu6DUogFXevu2Wek1L2jhDTgeLWL+IdgS0c/3Jb4CAHszJcKh+2PFwoHrqHPDEn5hRfQyYHl5oUDlfm46px87gKm06ndhkNPYQF+FIDBHQfYyaL/ez39v3vVnsT9ZGtuIAplC5ej7Q5ATQGmjvrk7UVdcaa+dUMRkuGaMy26jfSl0c6411qnJIgDYUM32TNERCI7foqUVIxX2umR2eXFOdFtOKPfyQJXaKXlmxZgQKNWWyfN3/9B5a/pm2J54Dtngc5tSTL4Yjm80Xdnx05GMEFwsZWHzwl3/JTp+7ZcvJ2BbjsR3tta0+vlCtFrZASmQyJwHtXKALq8CUn9IGMteqJibN3cI1TWbSTjTXUAag2V1RsStxnqUF6rcOrg92RcqEZPts2iQNLghMdof7yVnGuQgVzNoXkMZbZEKjYSJxPuWY03wNsQtiqby9Z7lc23gysznjTFsMoECF7irkVf/Q+q95rf0P//h/tjU1WwKjkxt25/RMpQWJ9qJO617KUS7z0Mv1JaE+L8+EPBdezD3142UzvYeXo6UrW3yyJMJ7iTIOzwHWl4YKKKN1Js3f14PqZImrkZYHjz1WiaFyEZQRzHZEdOmhhfJu2wGrBNPtG1D+vEAjw8Qr7kp5XfnaAjwOTjQJhYNOmcmVitHyM23eirvsRff8lQBQvk6Z0VWK4cgmiczcW2LTT7rJ1u63gSw/ix6MMri2z3WMXstOt6uMACVluqvo5aUSpc/RaUsWezpPOfA5dccPZW8nYqVUNivbCMq0ul6outj0ZeZfglVec3VIxKGtoQBiQ9IOL9yn4rlmsKP719iwBvnezNf16TRLgV/ZnpN0PIpS9aUXLWBlUCdBEzQVdKn6Qf2eA6D6DE0O4anATVNyeF5Fryz9cGSjBGzeqoGpPlND3NuW9wVYBai0n3ToIe1at9fz6TYrxig2lIlpWHQAX7R56nU4TGlzmLFJzfTn+cXALi4udJCf3b1r9+7ctvlwZKvx2OaDgc3Oz2UhSA8oGdh0fGG2mNp65Sb46vmUeKquzI1rTiUx2ZdcjhqNyqmI+wLF7TS707uaB4vxhIRMTvfK1xi3MdYjNbe9PVHH/B0Cj1Ydvx89a3d7opHJIDfBGFmOv7bcogBqZT5NZSnKaiOjBdD7xyfWVY3WM9qcCEVvJJ+hTbYtDYJ7kyuAqQSF7Du/09xXDkHuLQCe6mdvwZvZ+GJgX/3Sl+wzn/iEPfv1pwWstenYDutLW48JcoYKbGj5kT52uRB9PBkNIpuNqTRRMtLbrswmF7QKkV1HF4QOQwKf8PBOn+RwItK1+5QG7+/mf3F2lExMuRcffDQmyF7uZb90xu7ItKv9U2vYfEp5gXMIy0P63WB3o9OhwbzkqUCD7gZGGrJn1wvvKSZBoObqIxNRGPtpVbFH8iZu2N1753Z47Yat6i0bLdfW3j+wJWvt6Jr94Ps+YO/6az9h/YND++azt6zX72t9DXDZ6nW9fXIzHqgCM79naCg8eN7OzMvzuDz7N0GGh8Sck/xifbVYX8GgIILr0OsdgQgBBTVnb+WLCT6zmY3od8957JEFiTaPUlFeW613cnxJDHX/hWxAaNcDl3ghfu36sFcBLT/2YiK6POBLSiMzlNras6RSvJKZU9K22xFd/l0W6mvMA+4fXJ+LJTPBjExLOlOZWERW20B7CWR2WDT603Xq1zNPp5/c6aalw4nCO0KRqEL4QOXsqYUyxhkKICo2UwJyZm+ZCUtwFXXdvI+sMVShmT2Xmzs34/Z6qO5dfCZU15ldV4tKn8szcmWpZCI0fRZlBD0/5gU32z4fNeqZvK8sIUsjjJzXG+liBjLVPNzIWLNVi8+FaxfPaq+3L5Al4OCw53twOxIjsl7LJEEHHlNr2NSrpeqtR4dHEuiQbWm+aqhs1VMq0RAZLUwEddi6dQAV2k445GFKCmtSAiYUl1MBbc2mi4WdD4YC2ulkbKcA7fPP2+TiwuYXA5ucntrk3j2Neathnzga2HJKvZFWHcROY3nzctBTeiCDRbDjtnFuaZmTqQg0FG3LUtF9iFkbnsXy2QIoA2jT9B3whDaWUjgGCLhxhQcv8iqmfsuQgRSC4WObgU7UbDGmALz1fhGkCHBhsuoN62JUgTMU1HG3G5mhU4UEPmS4CbIaXhHj0nyt8nf6VGs67Jj2wm/CLcA21x9rar+7Z+PBUGYW/L53+461VwsbP/cNO+m2rdNqSME9YVj8fGIt/IvZ3YwmRKyG+IwabqjsBeRWt+lgYjV1uIV4p+4mCitG8FUOXL5rRN/H2vARiWvN9P7WgVY7rjKN2ZVMlIxexc7E3m3Um7aYOmCtuGsajgMrgEeCW1wyJYr9SVLTJiADimDiyFDrJBnu9ARIr0haaogIvR2LGhf/gyoGZE+HE2vsH9i63TXGoT/ymtfZe37ub9mrvu+NOgNx4eM847kxho7+aGrcAqiiK6Rk27ZV0dtYtJ3YlHjEf2tWLsxqDJlRAFGjm6ShwE9BRuhnwCrOZBKDyWSq4e8jyjvF+UsYmECb/fK6/PZe9z7VcXkx2+C5DbYJQNtR1C5Q/la/Vl5PmWE7feHK211Auy1ouX8h0piuELNyD8rvyffcFtdcBlQ3nMhsa3shlyDlGdJmyIFvERY4Ey6g2jwyA0gBWg68dI1S6z6fNafkRDbN93M4XQY/z+T0XkHJCnQv1XEjml6b7fX3LwFgvtYupfA26HLrcmNkplxmvVzDFA9ZZcBeVyuvletqNVxMwS9NutFEpZWyeT4zdHBm5KI1CxcrZT8Rker+CgSaYhhE0S4XrrrWffVsFhBHmk/2y+theECwkPVBBDmHBwd2cnyilhMyN36WrI7WhDkCXjERZOl1a7Z5Xg1lXh7xs2kjCI8Dgs0sqolrWptqiefDoV0Mh6rVnt07tXu3b9vw9FQU5+DOHRvcft7NKMZDW9MrOxtbfTlVVos3r4wo1hGoIHyiRJECtbRdz7Ftood9hB16AAV3mEe0OwJTDXSPAEKemgLUEENFNqvBATGRJ8VOZL70RqpNR1aaDuL62KKh6261CMgDsjACUixnjdYtGgmGyGjFKihrTc9Zgk6nkp02jmk+cTjSOtKot9VzKdaAfmFKJeuVfrOOOMBx02IcH78B2C/9+RfsM5/+tH39C1+w7mJiHcCO4Qrjkdp/2oAFrMF4aD3EPssY1oCSW6yJe4RTL16MsXR0sRT5qaIfKWTd5lLMZjiHERADUABu1EPUB1wxPEU//YvLaO8H2l1nbAm25fnmjCB2ry4qAyzXBAqAbMPvNc5/q6VrWdirySICuDxvxRIqN1gFtBv2qW6jwcj6Ryc2HM+VzR7ffNTuDMe2brXsHX/1/fben//bZr1+pdpmv/r+J0je2wm0+tQFC1D+fRtoy1Lh/ee/n8HeNESnat0z9draOu2mzgTO/4ppo6c9gHY8ntgIl7YA2ioBo9CwcivTpJCFC3vtzrcMtPygHsRWXfOFwLk6bPlwbPQrELgEL2UecSj7bvYhiCV1mze2ytqKWanbbyNqSjWIy4PrSzDYBtry39KFs3zQCUZ5Hbsy+mrh10xZjvcdeotOOuzInEKuPcxbzPadGDaQiEXEKUrUvZmdPo4BCAnk4Q+bXp1+/QjZvB7T2wdoL7t6lUFB+TkySy8ZBq+9bpTHzhpHUBFCNKehLwcZyUhw+LCRVfdFAEGUqWZ1ya8VHaa4xt9oUx9SXYzvVb+ef59morZgCGLesX7EATiBm2iZX2SkHJyHhwf20PUbdv3aNTs86NvBft8O+n2Dwnd2gdmrDdUAZ/wmM4Wep57ThSKFOm549iVjej9M3bvI7zN1HAB2DtAvVnYxGtmAOu1obBcXAxnin9+7a4N79zR95uz552x6dmqzi3MBbW0+tga1w4V79jKBBi5J06+4R1F24P29FOL90ereoZ1G4iXuLwFCULvhRwwQKtMVxU/bRIihOPiVtcbPBO3L96ZFI4KonEdLhpRAqx5HxFAMhodWh7bWeLwQX6FYb2yAlvsuC8bIYAFVr9WiNPZD3zNaH82YGe167eYG0MYSJQIOgC3tOsulAsHxaCQtCc+FzBaV8Kc/+Un7gw9/yNqLmY1O79rw/MxatbUdUke2lc2HF6Ls+RpZbWasmgmcoku+Pkc8FX3Pav/JVhSfkKQaYpiQKBmOmmAyTP8lgLYCW61Th3234AwaRkfPpqtB9CrGEzxryiliUqhLN7X3vK7PvQe3vb7rZ3LNZtOFWkBH06W1+ofWO7lu37x7ag+97GX2M3/nH9gb3vEeOwvVLmdAlcjo/AvR647Z5dug+SDq+KUArdaX9u1KQItmIIFW2W8kAOrXnkwroGVPJ9CyCLNOW9LHtcP23qVq+jYwXAWaubBToLPre6/6eZ4ri/+KKUeVGCUBrqRu/f1dNZyAnA/gqoiwysw4jCQhv58ez+8pr3+bhuB9uem75AjbgFtGWiXQ4gFbvUJEHEkG8RotLO3KPlqJeELcE+09LPRNfScpKT+M0hAjA5PqIIwL6vZ8Gsmuz5mAmdeeddtkMQiwuL7MljNyT7BNxykFEFv9pXkvAVlF+mS9gBrzP8kAlKGSnRJde9blKuvL84fJECRKoY0lqHVAFYZA90nf78ekbxQfBEG2enDQt0cevSnF68nRkR3Sy9nb80Hk+32BhEAfwCcTZYNBASNsgkbiurtQq57RIqKQmILASIpIZyw4dABZ/SbzWq6krBxOJhKADEcjOz87FdhSrz27c9tOb92y0ek9G53esfVoaDYZWWM+tTp1WwQ6AbRdAoiYJZs0fp1UAHAAACAASURBVNpikuHzuT2LxDSg7hls3bN7AJJMVwIm9cp6H2xSxBpxx1g4iZnQBnhW69/Luq1Ze2/fnZ9kHuAVLq2bgjpOoPXaLO/r/br8XHdvXzXaHJOntqMAVRelhMI4QNYDiRTrUDbCuP4y0EohGs9atF9cmYSblEtabTu7d8+e+uIX7dN//Ed2fue2TYcD6yJ2Wy9tekF9fGwdxFaTsQ9mo40kjBncMtP7OxuyzPSJSV6X9V5lPYOYMeP2mXyfUseq/q/DO60do8tjO1HYFaiXCYP0EYXGZPu8LRnHPHcuJzo+xGGT6UZJS90YMX1HQOusiFgy9mQCrSxo17ZuOn28bniAq6lU65odHh7bcEwtcynLzjnB1cGh/ch73mvv/cBPW+34IRut3AecX2SCLtRr2BirTJ3vETTHhefZsf3ZyvuS9yGp5e1Mt7oHwfqwcjfq/JV1O85y8Tr5TJI6JvBA2DhRjXaq4Lnq7iiAlq8lfVw73gLaK5LL+/5Jjwe/4x1QU1KsD3pNFj3U30vJaC8BqGoD2WH14q68XLg6FsLPtIyQyu8pHybfU0ZIvpg2ytZdV1BmxNvUq3qIkblriLXbKPI1beJKKcu55+IEfnlGH768yhiwn/MH7Q87QThHGbpzk7cEBa1X/enAldT75j037ULZepMLLj9/vl+v36soYT1zuR354swNUSleVbfxu1RtllzoNcDUgybVTdjIzZb676rDX9ftLIabeFATdY1A9cxSXKes3zMb3lJZf6etDOfk2jV77LHH7ObDD9nDD9+QUcJRP5yJWi3rtFqKZjudrrI7CW1UZ11I/DBmk02nmtyx1lxWz2aVfUVUnOpYGB8+E2KoCqCXaxtNpzacztTSwIY9Pz+ze3fu2L17AO0du/f8LRveu6tsa3Z2asvzM4l3moxeYyoN4xdXS9uXYIP1ULcOvanxuVkvgClUlw9Zd8DU4HbVZz1T5R47KLrAbiOGcsCF7iXogSb2oe/+myyer7WZR5s94HHIKLDSbFqniNX+E7SzyiQEJZVDVK+YR7sXYxMdYDcCqGw19Gl+ypgALj+ASOhdDcrXGfWn2qczbVKjz2bWpQWr1ZIKmXGDCorWa/vkx//Yvv6Vr9jTT31VYFujj3Yy1sD4fqflCmT6rGm7knuXD3ogO5Ailhrm3D2kqeHiwpV9t8poVZmKvbn0thcPYF0z8Z8CaEuwLYGbu3UJiOXmRBjiM63zmnRORNujsjUODz0376kmUFTrDkEsvtlknpRuM6uNwJYCQLvTs+l8ZaPp3MYk+e2OveVtb7ef/Bs/Z49992vs2cHErM1e83pojhhkf4/GI+9Dj1bMPF/LsyUZzgdltC8GaL1F1cV3JXXMGZDnnq5NgktYVQfaKTaMOIztANo8H6vE8Li9qdHuigiuiqiSFrvvAcYLldHAA8F2Zxfu5ruz9rqdYervMfg92z/yZpd0c8quqwimKBTqpoZC89JhXSxI0W9FxlcuXNWARbXdb9qQ71cOELg/Iw56VNGvT5LxGqX3NXPY0MbhY8ygVSJSDppQLj6ttg6WDViGy1ZkkCjlvKfNMUq/goLwDeV9o7lgM4stA5r8/CmQ4iXcJWVuHSagVNMzNMV+I4ihBqoxbJ7R6pl507Grn7V/ma4TFxdBExkKmQ+fDXCSlF+RbVDnYYogoA2qXEFIiBIcZGjDccemDnXXoyO7fuO6nZwc240bN+zmzZt24/o1lQ72mR4DdYkYJ9pHoGRVM2ajoxReeDYL0AKSgOOYe9Ch/cVB1mlOB9vM4CX2Y1zYcl21oAB+bNLBdG4XjNoiwx0M7PT0np2dn9r56amd3btjg9O7Nrhz20ZMoblz22qjkTWllp2q/YfRb/tdBCo+pFyZQGQ4AKeGlOse06rjTjoYBTCmDjqZjLQKWgJsZSkpenkjfFLGKnFU9JzzORNw23tuclFktOyZBFrWs4A5MmgN/W63xBaoTarbVY0WhmG/t2dNDnQ5cl0GWq3LCCK8hOT2fsuVm7YQbIouBtSyLSWcvS7Oz+WPfHRwINpYmW20DAGeX0GN/KlPCHARpHFncIuqzWcytmDM3lrGIgAtQxqi3UetQBiK4MQ19cEDCbYEvWS84YWsvmZF5pcDzVIws2GlNt7xLyWjLc+/PJMTlHad7U5te7YukBV4sk+9vs5+g8VZwAmzH6FS0SlQE8+RhVp9GhPrgwAa0R4WYE1rT7PFiMSmHd24aTdf+Up785Nvsx/+kXcYjaFnk5nmGnOdeQbpvwWuXhLZBbT5uTZtNZd5xbwXpVf6Nk6J8WuGRiTq6Qm0ZLScBymG4nszo5XqeMr0nqnNmekcrYmeaDh1XAKtTrejokabD2ObRnwQSO58eAXIKt4sVMm7XucqalmHZ1jhbS+4inrUAw8DjWI4Qf57PoidPy+Lr01GvYtm4UFVtECR0WbB3rOwzebZXuz5+cv3vxQQiH72qNCpP39I/IkQhM2b9c0SaFWPbbVERWb9NTNWebFG07jEBVUrQTn83XtmGGSdi4JPUW5MrrME4awF81m8ncbB1vE6BB5SgjrY8zWyh42wytuxql+hTuZgTLU0ESM0LUAL3QmoSTSG6I1FrGuM9iZqi1gBxjrJQwtZ/sHRgQQ2L3/5E3Z0dGSPPvaIPfrYY3ZyfCQBWZfxbJ2uHe/3rC3rOBcycSGALJsMxbGux2q6z0kdj6GMUB3i8IR6NqzneE4u3NlMmtGUl+iZns3d/5XPR9/naL6ws9ncZuuaDccjO7+4sIvhhQ0xVji7Z8OzU9VrL557zga3btl6MLDW1DPaJYKS2cT2WtDUtFR4DVOtJVJKug1hAiLgyYOiNQlgg8blsyEgUuuNWsY27T1JI6sOHUIq1cwjoFGbUAzydsMKAJJn7spnZdFBMSfQ+lxbJvow63ZPM235PnpofR5tT5qNDCzzfnrrjNPySRunYG4CJSlQWFdgqzY4gtBGQ+1vfC8OaGolm82rwQTzGTRlW3XGbzz9NfvUn3xcQwjmo6Gt5xNbMEt0TsvPWr7HopBhSML72FYIoaZmy7DPXMw842VPxFhChsdLRyCXLp/+kxGv9keMTMy99+1QxyU1nGdMuZ+3kxUXa/lZ432vPEPq7AAtauKGAkz6Xi0cwZb1hk2ZIqVgo2btZsdZOD4mdpVkyGFWIqtEstpuz/b6h/bmH37S3vCWH7STmzdt/+TE7l0MtMfF+DBAIxIIP1tW1u745KsE2kygMiDhz0xkHpTRbnsG3Hc+vwDQbtdoZcE4X1iKofjcDwLazNB13UfdzvpBF5kP/ypAVSn9inmv9z3cEpRCTCXELyWpWxRH+W/53/kndY90ptoV/e0C2M3n8VrPVb9e6Po1/H2rD7XMqHcFEvmabPx2w4dWc9CQ1SAIqeo7oovLQEBIEJG9J4fuuBLTfwpTj9zMmv0o5yWT2pZfytTCmUo13K3gqLwfV0XUUus1N0PDifR4X2WvElwBAG764Bm3ulw3YqlG3cb0Lsp0wyNasib6OqGnEBCpf5NAQdQloipvheKdqJF2+/uy+RvQk7pY2OOPP2ZPPPEyu3nzYVHD169ft36/p/t6dHhg165dE33MYd5rt60D+MgtyTNS9cJWCnEXV5EJknVmiw6N6gQA58j72exhC5j0LXXrDDRUp5FFn1NwysKi+X1CJrtcaaYlKuTBaKT7MZ1P7eLi3IYX53bnm9+04Z27Nr592xbnF7ZmFu3FQP22ZLS15VSKWdWIFZgt9d8EG864NNSOwD2jzEBNVLXvYITUZuNSmMpkgu+VAQWv4ZGNC/bChCJpe54VVnhq3eG+RXuP9kPUezEe4OeV4VatUt7ew2sikqKN6vg42qkAb/2KIe96XX827NXSPMfV+D7URAKloIzLPcdav7Ses+c1DExSZzEZjezO7efsma99zZ768pc1u3Zw964d9rrqZcbggmHx1HFhQWaTsU2G59YwN7bIgfHM/UWshqMU5iMSWwZjJAcvFrN+Ob3EOsnyUlmnVLYVwWqKhAAjfqXlqLceluIwf+0E1zLryzMpA2fuC8HmcHhu+/2erBIpb2Aw0Wh2bLGq2Wgyt1a3ZyMEX622dfqHtmrUVfLA6EStc/OVjEsaHZT5dVtxf/b2bF/zhfftoYcetkcee5m9/Lu+2649fNPaB4dm7bZNVyubUI8VE7Lj/I9bpEQpqOjtszjv0YPOr/zM2/hSBiSsXf0KBzUYKej0VnNj8pLvwxobT6YxVGJtw/H4vvaezGiTBUywrR3utS/l3NvAcCUAhkitEsFsuTfxWrlIdoKZxDzeO1rejDLqyP/eCbZRrd9lAZnvt12j0BYOlbS8gfTWu+RMsR129G9dyk6voI23g4JyQegaVmvrNls2C6DlcCXbom7jRtnVT1T3J00J9LmiRu39uBs1bm7kqj9PE1GwEHNlZrlRtwTjlx4T15ibf+fzA+xWZLSuFnT2wGs9mquh9or0Qs368mZajDaQ+vVCEs/1Rd2QAxQgVd8q6sZUIwPWHNBka52WrZpkaR0BLSD5fd/3vfaGN7zeHn/sUbv58A1lplCSakBvt5Q1ic5br2yPkWrNNj36onzJPjwzdJk/z4/34b1pywFos1Y7HE/sbDa1EdcZAhdlcnKPApT84ZHlAbJO70OHuaqaZzFdre0C16LFQgrkAe5Pi4VN5jM7HwC0Azu/e9fGp2c2ukOt9tzm5xe2GAxtycGvzAlv3lnVBoMXMp+jrbYUz1ak3I7P0sabGMFTToRiApPWmtPBeaiRjcKYePtaWn3yPTE4QLOUnV7OjPZBQCtVc/TRek+yT/rhOshsAVpYh/39npdPinNEArwYi5drLBkmVdaifKR/SzVysVjL9VuJ9FLHIEofCa0bYXC/Lk5P7emnnrIvf+HP7ZtPf93u3npWtXAy2hZrGtCdjNXC1W3VbT0f22w80PxfvgeTCw0sCGU436vJM+qDkZNMVad1UNwAbeoh8vMlG5ZnaDI2+fVkLjJZKAP8vIfJPpUAnCwhz5Ixl7By2mNJxRv903vW6OzJEexsNLERtVjGIqJeJ5DUqMN9u/nIy2yvf2CH105s//jQ9ijB9PvW7x9Yt9uz69duKLgj0NIeIilD9EigxdrUbOAd82QDaHVOXgG0D0qEShzbPofLf2PtuoGIt2JxDgCy7gwVHgcR9OwC2glCuKJ0J/OPmO6UYKts/WCvJZS5KqvdjghyHbNwETTtAloPEnyDP+gXhz7UVCLKroiljEqq943XlJpQqnR/j13Z41ViANGrWQF/wEVendFd6qPe+Qrbiz+jKX2djAxxwWSqw4Y2j263XfVf8YIcmJz6+dmqKSZS4tbVL+j3L5yX1P5QXEqIklQ3CLonI11lmlch7Yug/v3AdKB1GmfTL6wMF1ovXFyyHapiANQ2E4dliA3UJxv9mHIiWq29LQSKL6Yt0apyfHxi/aND6/R7+vqtZ7+pw/Ltb3+b/dAPvsVuPvSQnRwdyMih32P8mru+kO2pFrReWY9hAKgp1Y/pbSTZQpLXmLVJ0cdSt3p7D4rhs8nUBoBmlC5Ul43aYj4z1UnDqSuBlj81agugnc9tssLKbWpQ0pPlUpE+PbZDfp9faHDA8N6pTc7ObXzv1MZn5y6G4nBY+UB3N3JYy2mKPzHEZ0gBmbozC7RnMF3ITSVSEc7+86TVW8u8Xc5rdmSdG7MUF+Q5qxDq5Oi5BUhL6ljrq+ijzYxWimUNI0BQ5eumf3ho+/v7arESdVwALc+gFL6wqjMjy/2gckKxjtO/KfftdumqYr90qKEm93XLPeiQddcbNhoO7NY3n7U7zz9nn//sn9rd5xCm3Yv7vQy7xrX12k2bXNyz2WQoOnmPYA590GgoW8c1823RWMB6hXkFiyGPRL9G71woz9iyVpkAKao8bP7KczKIiUs/XwYqJdB666Cvf5WL1mtpF2BTEER3en3VSyeLtU3ZIs2OzQnA9nrKZnuHR7LMPL5xw06uXbfewZG94lWvsfZez9r7AHNb57l4LbE8tL21te5YAzBUrO+FC1K8XEadeMcZlLKNFwLaXYduiQPl+bsTx6Ls4CVEfBUcaDOjpT/8qox2ykCPosSmtkmVCjbeDALafkdQWf3aBVa7LjAfNq0MSR3n9/FvCSjla98HpGyc0gFox3VcBXR6mEjNi0/woOvfeR1EVFdks7t+Jr+2ybQvy+svZbtF328ZVeV/AwydeiMy2r5dDABaKJxoV5Hzkxfkq8+Vri5xqMun17dZCIy2go7oO1XgE4B36TlseT1vP+vc9A8MluT84odzpXquFJUIVpz8dtMMz7rVpuOFIXhs79NM0UNFlnsmBaj19vs6kGkDobf16PjYbjz0sP9582EbT8f2p5/5tI0GA/vRd73T3vrDP2SH+z3rtpqadnNARgtIsJFYrlBuNXoqu/Tpq8VM0WuItkrqmDYR6oqZ1aKCplY7GI/sYjLzHkDd4/QGB4y41/7MCApCjL3JaKGRAe312ka4Gdla4DoW6CK6WtjFaGzD4Ui1oDH/fX5uw7NzG9w9teHZmcQ5TW7haqHJPiKFaB2ajg36ksYevk5/r2a6xmeUC1C43bgdpUNTHsI8H8/yvM7ux4/3VZYgK7AthFNeQ3V/2xJoyVgzo812ogpoG3U7Pjmxvf2eHYhq3KsYlG2ALc+UzX7gsxTWiEVm9CCgvbR/Q4mPDSdlFTL6NoFAva6aIWrlW898w57+6lfta1/+kp3dvqNslqEP3H8NIJiN5UWN/3SDMg0MD9Tx8FyAS42XZwTQ1jSFxpX5OQgkE93t87IKRgsQ2pw5m+QlW7nKDHb73MqEpxRbOdDi899VpomiuNnbd70AQ9sxp6C2enRij3/Xq+zl3/0X7PrDN+3g6MROrl+345NrymiXrDTKOypj4X42l2hIDEmtITeubhtNBH3cvo8WDIOIlVXHB6DQ1lTPx480D4qvyGgzkdo+l+8/p/3M2cYTKep1OG4y2pI6TjW0tDqrlY3wztYeWqvUswtofb97csR9dqBt3480ZYABlXbVLyLAEmi3i/llRroNtMooi5ffRQNcBbRp8XVVH26ppi0DAW1c9WxeXaO96vrZ4tnHlt9XZosZCXl9cgOWVTEfMQGR3mSqnk5qtIwMc5N7d5/xebL+83JLSjFQUMdqsyhA1D9j+H/qgNwY47tncAHEhQXZNsDmfb8KaKU2VPuNv5+Dvve/8m9EzGWrgBZ1Ye4v8JIQOQw5qozJ+zzTvQgf1GvXr6kthw1+QlR9ciKLtmvXTiQe+v3f+1177tln7cfe8277kSffKkcfgIi7Q0ar8Qr4AcsgAyV2DKQIAU8qhjfKYVfYAjp5QKjNZ10TfUx95mIytXujmepW3C+Jd/hvlJcBtFL8qs/b7xUY5hGv2wRO1wuDBwBcJ0T8AtqVDciWaUWJ5nhAF3r8FKA9P1erCd6sgCqAKqaabIGxb4u52lKoEZJp8XUOsxR7CWhrCJaghh2oUuiWGZbA9dJoxuj/lIsUam/Panl26nkOoPX5ypuMFhBNC8btjBY26eT6ie2FGAqgTT/uzGZZVwkw5Z9+kMVpXATa24BTBrj5WhWoiVb3ofFk2Pm8BULRdshcX3yR79y6ZV/70pdEJ4/OzzUAgmwVkN1r1gXAg3t3bD0dWw/acYFH9bl+05vLFBqBbXIEUXJaLXNt+MG8nYGV51cpbMr9ijVk1rN3AQnfl7Xe7TPIGi27cz6yvYNja+71bIRegHLW8TV79Lu+2x564hX2ite81h56/GX28COPWae3L4oZAZkyZVgZgkaVVlAnuysXQZpU+7AfcjtWGqB1xr9zStB3C3asYybzdhb6YjPaXaXBcs0kdj0oEHkhoM153iXQOjXsZwDtPWVGm73k+b4K2ADak27jvgJl+aGzblCCbfnvZaRZPuhcNPm925FHuYB2bYa8WbvA9/Lm83aVEpDL/06hwTbI6u/UiF8AaDMa3P3ZXN2ZC9gP25wA4+DI4ZFUTfl9/nomMQAuIyXQZm9udQBU9b2NOjevJ6kxD1g2FHLeAzZD9u4lIGYti+/RzImk4rf+dFCPlpqd0ZZnOWQxDrRuvUHdI2k5DadX43vW+sJIIqbEULPBqJ7PQfRIBsg9Y3waQHr9xkPKaI+Pj+3k+jU7CmtEaEZo4INezybjkf3mr/+6feXLX7Ife/eP2rvf8Q7bazU9i10u1GsKzQrQcr/JPqCKEAfJMD9acmSfGPVZORCl9SWCFQ4WDhLz9gbs1zCbuDccSxGtThkBkLel5PhAZxrc91VtKEsHWQFv3WxuAC3q35WN52QETtsxFWQ4nUuENZ7OjJrwYDiys7MzG1KjJWtlDdFaMGPyjJuvYBtIHRFTi8ngwmw+sxVOWICtNk6MzsNCTxmGb3+vLzut7AGTTzbyXxENR0AkmjgGW2SdVGsF8BY9Hdmu1VSDfRB1DL1weHKkjBbDCtXPQ5xX7rfcN5WMKKZAsdiyj/q+/uxCoFieL6KZJZzyYSLz2VTDIQjqyPBgFljHUr03m4Yymf7b+Xhid597zk5vP2/n9+7ZrWeesVvfeFo13B7iwsXMJhdncu/aR7Q7Hdnk7K4tJwPV0slqAVufraoQ1QWAy2KqVFDDueeqz13M7M7zNvdmAm25PbfPwqTjU0iWZYIaoqd61ybLmo147+6eXXv5y+3Vb3yTfff3fr9de9kT9vATr9BkHddIQEB1VDMnABmNRmKYMktlDZPV6sxcrbXe9gg0uZ8hbnOLTLy3XZ3eWIdwMnUz8aefgTmxJ1iVOJ+2A67to2mb1SzX0n2J2wtQx9keJNHaA8RQZR+tiz1j8hptgbOZA+1jh70XpTouqY0KRCPqLcEqP1SZOmd0WoJmLqIc5JxAuB3BljdmV9QjmmtrePuDsuBdtLJGP+0EEf/iCwEth2pmrLmA+TPBtawR3X9da9VgJ9Ox6lS0d+QQgY3tYDhf6egrRk9rMobX5XSv41PkQ9Z7VZNxXGxAFuIqS/fGzVFlZR/wdlT8QkC7mPt0IN4+/YllQh/1L2/NiUw2rP4ktInB4p3DA2WMog+jxaOXfZX9vl27fkO00/4BAou+lI78HVDGyL9DoDOb2b/91Q/an37qU/aed71TQNvvdpTVAjx7KFdpY2GIAIb29A0yzabbsZnckrx1RJSxpsPkinD1rD4LUTu1VYBobVIHD8YzOx2M3fs4hshn/yfp4ybj97YXAFZAi3esThGz2XpmyxpAu1af7mxVQ8cq0EXtiQgFladcpBBMDUeKpPGAlhqXvsbJxLN3gGN0YUtG7Y1HNj471SxbBCeq6UaGH/1eFRORntp5qGh9VPX5KAOlo1H00Orw1nP3OmcJtPq3sH8sVcdktKUFIxnt/mHfev191QrZA5v9shFI5v5yzHezewEmk2Co5+f+rUROG5pwm27Vz6XhhTJMB1xqlPobry8TDzfy0CFJYMRwDMR9ZjYdDu3Zb3zDnn36ablLTc7PbXR2Kl/qBsPkpyNbDs9tNRmYTfFPnss6E6BNQwtfHSjzfaxgnjXJgiXtWJ5BJWBuguDNSLtdGbHALOY9ZyuMAiXU8ta03vEjdjaeW723Z698/evtDT/8VnvFG77X+jcfsXW3Z0t62TFoCFcr2nnUhij90NKG44GYQdiZdHvWtWkQkOYYWkOiT5+Gw0ZbrHzwA9nxAt46BrPk2e/nmcd3KfrU3XoRQPtiQLb8nm9XDFUaVggHwzUrr7UC2ldcP9Rn8jffQM6uBVpmqS6axdnI2wPguHdlfQ5UXpfLm+bzQIMXz17WoDsrzMvNG4swryfFOzlsfSkBTmzAS+KJ/HJSpS4HqxZj8Oj4d/IdWefUvSiAN3talekIlN35CIGJXivqCHzOXUBLtqoRTOUYu3h9NjzOSkSGRPNMc6EOyf3MmZ7Ua/VZK7GTZ08qBHKtEQW7ACEPGHdO0t9D1ViKW9LsmvfAeD8Xcf6pqDnqV9X9joV/mf7gWtjIGPd7xqd6q9SqHMArN0uIsXpQTsyOBShRA7N2OrTndLt27fqJXTu5Zn36Wltu6E19uhOuMfpvMl4MKPRvezKJB2QBjn/9wV+xP/mTj9u73/VOe++73mXH3T076nU1AQcwJpslm9hj0LkywbXUyuMQxMlkQupWN53Qns5snrolgwqW3lMLsCJcGkxndnc4Vo0rKT/vAXUwyLUkMwANeABoizanOkrmibJKZVOM6GP6R61hE+Z4kuFGdntBrZYsV9aNYzkh8ZzoAZ5Pp66YZoLNaKgpNLPBwAan96ROXoyHojnJMNpcW6xffj57FFm7peqVNVY1+4fgSOsJWjT7ZlUi8AAiAzeecYpfBNYx51aq4zYjBjeD5slquv096x04YwFz4XXhKElEZuACKJ/3mfSp/i47xY5/czEtafsc2g7W04pTyvO9jtdjAZJYuwisVDOfTDUswcVl4WWteb+4Qc11P+8+97x99pOftM9/5tN2ced5W40ubHZ+z5rzifWbNVuQ5S5nVptP1G+7XjnYagqQmt0QKDkVW6qNuZ9cF5+3bP/h67l/ZcyiyV/hlEXSEXXqvAcJzlUyoClO3gkwmpuNanvWPXnYXv/mN9uT732vveIN32fL7p5NWPudrlrPGh3fe1zvdDzVWEayWgGn0b4298lJDOuIdklpAmp1O+73bYlNIxR9CO/khMd+w2yH4u4uoI2e6SpxewDQbicv20CbicL2Gsjv01pV3Tz8wsMoKIdZJHWcGS0DKlJVTOCLV3320WbXhcOR7/8KaJ+4fiBI26Tj2wC14fhT9ZZ1GA4HpPqT2cQAPNWoEgDigYt+WSx93mW9qUZ9F1W0bLmgFWFlzbgoemIFWBz0RJianOC+qiqIx8GQE3N0ltFbJpeYUOZuprHpBs6xUJPvrHcR+bQXRDEiCnEQEyWik1Vm6h6lKyNdL7XRBGbqViOoTgAAIABJREFUgfN+OacYnfLxMXmbg3Y7o08ALusr1b0OupELy80EjUXrhwamx+xUN2gItWdmRkF/IeBgE4wnE/0M2SBWYePpRIYAagGKepZHiTm/0a/52vGJRB88I7lSsZGDAgI8yUK0MXTIur+t2wqyLtrWbu+rzQNgpVkd2T4Cp7omtFBfZioGXsAt22u3rd/ZE93bR9jUadnRtUP1uWKDSFaGgOmQvlfU1sulvrcDIDM0gQNexv3e70odaH9vXyrGX/vwh+wjf/gf7C++5S32/r/8V+0mpgzjiUahdZo8V89kCASIylu0pnCgQiMHjeVAm9Ukh0m154R3qxyqNMR9LTp3tFrZM6OhjaP8ULEzsYbZnIpyk0rSAtwYnGgjTidV/V30HM37AbrUavm73KiwfaRRfjYV2CbQ4mDD5ncLvbrNp/RwTmxwcabWoBkzbtUH6pQyCliOFjIOri2NBzask+//BDe+J1tuACbeAxbG+z+zN9jPCPaKem1jCIFANtq10sBCRhIwDJoW1LDuwb6A9uDwSGWDpKQlOElxk59QngYQuBdhsbcUlUHmZX5q+4AtS1as6Qw0gxsqWCN/lzyPFDzxPnHfFLQj1Ot07dY3n7Evfv5z9oXPfsY+/6lPWL9Rt/npXdtjEtB8ag3GGqpeeyagbXVQdPu5sZipa9mFjIV4MjPRMssrqWRfnWtr48wWKZL+HU1BjOTLwF8ubjFkgb3L16mLNw9P7M+eH9ir3/zD9t//o//RRiuzh175Klt39uxsPFLrFqaWAh2CVTkgLWMIiNfqF0ySEiPgNpPp/a7ADcalej7+jKpxnZmdhu6kZEzzeZa4VOQ+L+k/k5EsxXUVGIuST0YTxXF0H8RgC92/sL71pee0eFLwJBYXnLvx3PwzbLCAn9GYP9bxa1/56Ppyi0eU6yOj5MYJ7KIuwg/poom8yVg6bV+sEXG6C8pmmgg/50Drk0MmMw62plxr1C+6numAVbTP3FAaplUni/pp2MGphSQM+LXVkgbD+7XqnyPDDHu2uClEXdn6AHXIQlT0osUJqDaVrSgqDxpRLQ/U0wJoA/VFHcnfVDJwfwUov+xB3xxWG9V1Au02JRvhjLIj0Tia21qXXSD/TXSYzj5SV6diN4YVKyqP1h6AVs8AarS37+YUjH/r8FqMZHZaN+nkNJHQYbbISShhTBBtQ6q7sECaTQGvrPRo7g4/Yg4pIvEVBqcNvt5Qs/oK2X4nBnzHRCE5LbXbdoBieK9nx/t9O+z1rNdpW7/fkVipxxSc9co6zYYd7HVENQEK/L1D/TYHq4fzEMDNIcs9gv79td//HfvtP/gDe/33f7994K+8zx7v9a09nRn8QAtMbTJ5B4Wwz9Fsrvii10n12XQoxIi2mBDjQOvUKJNIBLTEdrQ/YKG4WNg3acsJsZuGCRCQoOKEmg5XMU/FnD7nTx0gOTEJsIp5vD4RyO+7aGSZZKBIdo9lemzlSjWdxoG2tmarIZtOd2RqKoKeMr5rOLCze3dtMhhJqFNltUsIQxyOqNW66cdlNsTruFyT2wa64QmrPRWuST2yZzAXSbpTDlIx7UjBNG08GgHpXscaBh9mHh5AN6zd79n+4aEdArQoU6MvV2WSij6Jogn7T2C3Ad4UT5VgW57EVwMtFoML93J+QHtgMhW7MiJ5egMe67XdevYZ+/hH/6P9+ac/aTYe2ei5W9YYDW1xeteOWw3bs6VmCk/GF8wGEtCyDydjDRqs3r8q62wpZMtMrboWR1Qf6pEZverWG2cy1oOEbmqtcgZrBMuxWtqk2bVX/tA77Mkff7/98Dt/1Fadnp0TRAJ+KLC7bZsznhGLVULsEPTxpvI/1i8fC5gg68GXl6XEoqnO7+t+A7RZw/RgpQwm8tlt08QvCV2Lb04s2rU+0uM5a+YeHGx0Nvxdw9/j9bhWSjaz2VT7jCEhI2YUR2Dq98DLciUjrGt49ate5olOZQS9UcF5RBkeqtEr6QvPzd057IlKnS5wU+bcoBJX0PtI1KxRZ1BCdZtMWWT4z+7pZxi8zsPiAeFBKmAPCs/7/Zx2U1bLYR70A89ZtbQZStJKB6TX5How+AbIMSmoxh9FY3K2O/D6UF0yFKD+hjAnWo7SP9WDipDkC2QBWz9yVe8kIIgHUQJtLp5dNd5cB1y26ppBD6UgSOOVFp5Nu4tTDBSIg0fUe9ZmMVpo+3BvXgsjfE0vWS5F01HDdvGH5wTeC5kLnXqJ2x3yEZUloXSGJkINDUvBDFcCk5hp6upMdxFqIXypcZC2tDGFaNxvHIA0Ps6BsN1sWh9bxO6eHQO0fQfafez3WjXr77WsSxa8XonaJJuF7kXIRD8o6loctJQxMk4P0BWI+0xVOkd/+4/+0H7twx+2V73mNfZT7/sJe6J/aN35wrqrhS5r1Vi5MlJsxAZofVI7s05dxORBWbZs5aAH/u7bUo5UKyLVmQ2XS3seihFqc4GvrU/t4ee9Hy9qfLm3qOcHyOb6yBp/TixCWCWgnTvQ0msrNTLzbKPHFkpTgZMoao+a9XwoBcz9IBgPh3Z+io3jhdPJwwtbTiZeq6Y2qeDYZ+uWunthTgG0CoZDx7ANtOAd3smsr9zvMiiJyUuZnWrqTwwy4LCXi5RcphrWOdgX0B4cHF4CWmeVEmmjmzeU07uAdncge9lxqMwYPeh8YaB9EGg7OpiNhkMNrWdm7Z9+8hP29Je+aE99/s/s2S9+0bqLmc1uP29HzZr16mtbTYc2nQxstcJW1JmO1QIA2mS0eVBXZ0TZArKdubN0m86ySNMWiYT79W4Gg/BZ3YrTZ1zr3GYYTGff3vhj77N3f+Bnrdbdt0df9Wq7M55pP+HfjUNZq8VYPG9PcitM2btALKjWKmIQk47IdkugTTtOb+0rylqVWCgNPDbAlIHNgz7/SwXcDVO7McXItaKUUgGK/5t3HOZAixxb6uUk/Xu068zmMwW3slON3v7U5CRFn++bFqC113/va9fVG+eBLgcbV0dy6HNYVvWayMB4/lKYxfBs9SjKxcWPGt94TR30oiUpfFN3YnJGq616jB58TYPE1OJCrZIMzKlGn32obC4MzCWwiJmTShJ4J6UBUWGVI5vbFqq9ggwmmvY32YZTv04c+8HKzclZoa6cc+DVoRgLXQ8hANanHYealx7L4umX4qFyY5cRVdJEvledknU7NSIoB0fuOyDir5cZ8uX6sSj0WMS8V4K2Iiqpf4vaYN6jyN7EUBCnNlvWwgGGQ4daSqMuYRLBzWQ29aw4Xk/G8Oqd5NsA2qYdqq7WlFsMtdkaQBu/ZWxPUNVs2n67ZQedjh129/S7v7enNoh+w6zfhhpuCmiBcUa/AbD0HQLAlBYSxKgNsRY1aByg7e6pzvr7n/mk/avf+A27+fjj9jM/8QF7xeGx7QNG46G1mxwc3rvHWMIW1PG6qZsp1W1M3PGyqlOUOdNV9ylGfqWCmnKDvIqXS7sLnTtfiI1hPSr7C7qcdcxGyyDWa+2ezW5cu/zZJ9DyPDUcnn3DWpQSdqFm/3SlIpvWYRlzjJkkpMyR4IixXdDM9PmentrF6ZnUxyhiAVrG6wGyiFRcY+AZe1KqWa9KHQIBq9ZuIIu3MBVljKjf6oAiY42e4zKjlfgtvI8fBLRlRpsCtKyFCRNDyyGldZHReo1tQx1XSUO1by/rTi5Txy8MtNuZVQnonHPnGlhQs/7+nowtxmdn9pHf+Hf2uY99zI6w8huPrDa4sCW08WxkSJBqKM1XtH04YwLQbosOS4DIoKzM9nxN+ZD2zGgTaPlTZ2PhHSyrWAJB5iYT4Pb3rXlwYh/4e/+dvfHt77avP3/XDm8+bvdmC1t396xOyUg2Ry4Y47e/pidMntUSLBDIMzaQcpdTx0n5V33XagHLZ1SqcjdAu/0Z8zlu1uVLhdjL318yAkkjq2bMPirq2nKGi0lc/kycYU0WR2mXJkP5cHqJGwvhynaNmLKOkq3Xven7C6D1RSnzgRAs8YPUTjKzyqxNRXnS/iZ1VzLRhYy7EbFcAhtlABwKTU+1J3jbdmz/4FCOP/DGAPZoyADsC2UKHM4IZnwuYUz+iIjMqUunOfU/YV5ci1oS0k3GKSbAlpYO9XRlFqw+QheP0HSuaIxm68VSpgGy2mPBRLSSm8trvE49u5UaCx0bs81BVW7MXCRJJWxnvKKVVRP2Gi2BhWjgqNECJt47G4dF4eIDMHJIYuiQfYzKsGNEHVmu07t4BWfPYdaifROyhQaLpXUDLH2kWsv2+30JJryJn4w2ei3jGShCJqNtNO1ItnkNd/vRtJv47ziMYRTITvdbLTuAPm63bb/tiuB92jtsZfvNugRQsiBfQ/XWBLT8XW49AbTZdM3hquBPdn5tG9na/uTLX7B//iu/Yv3jY/vZD/yUvfLoxI5gCi7OrUM9rBnG5wG0GC+KDo176oWAq4HWp9doMpi73CyWMqyA1iUwEmXH5y6ou/SnddrIgdZn1HqZQ8rwnFfKJka8FmP5AFb10eYcW7ln+bg9HWYan8i+chtMngsbO+njwfm5jS8GdsFc27N7avMBaBGQqb8WMOL9ODSqCU4uDHFbOh/ZqMNDhxHbzg8i/+22fVkeSaCVEWdBHV+V0XZRHR8cPJA69oMrR5h5ySa7xD3D2oxJfFBWW2ZH31GgxQObAQ9LtBF7GrPXqdXs9377t+yj/9+HRBsfobK9h33mHSmQm7WFNepQ8zMPqNXe4wM4yuvPemxaSJb12QqE0aAQOCFQIwCFdo9avQJTBc/YoWxMSVLvImaq07M3vusv2fc/+U576OWvskb/yMb1ls2h/3F06qAXmVXev+yP5cLLKBqZKE3Hwpb8DqBVqaoCrrD1LLpC5PxWjen0mnuC7C56/NsFWrBom8otz3Od4ZnZVu2ZscarLDwc48JTXsFelA67TK8qxo5mgJBrDqxWp9Jr3vLmijrOTMsVxQ64yh5kgecUph+yboIgqrK3J84fQQ1Fc9SkOsRj40JZaGxVs61DgtYEZmMeX7tuLWap1tz9B5C9h73ceCyARepPjxZmBYrC6IVUS0g4C+VYLnRKC58ViG+nRyCh/JQqsamDGrDVlnQ/PIEwh3qvw2dhwfsBRisFB6ePh0JMdVlN7RSNgy0/p9px0LhlDFU+3KQT8t4lGOuAyik3QdEBIIyW44AmCwhB5WYTxuGiBcQkDW1Wp+44yCdMd6nXfSoPVGwML65aoGR04VcKjapBzIxN06HprAS0PkCrCRpcD5SyVILRIxl2fmSq2NABtAA0zwegde/UGBeHu1WzYX0y2lbbDni2eA4jjqqt7dCW1sObF6FTKGelAFbWTN10w5KEHMVBPibTkD2Pa2aff/YZ+79+6ZeUVf+Nn/oZ+67ja3YNzniEO5JntFDHrLdmo13VaGv8W1l52Fh6hNwk6vXctOgJhjqezRY2XixtMF9pzUi8JmchpsR4rTZr7zpIiixWQBv0v/oKJSTxwI7AjeeCbkAU9WKhwI894tN21jabL9yfOPpVE2g5MhJoZww8IHAdje3s7h03UyC7Zp8QGKPWhtVh5i9CGSamqL4UgWRKf7k+sl/pLjaWoy604Zm7RZ2yp2ChvJ2rXtVor8poAdoXQx37UO5owcp4UX9u5h7nvnpQ7vOdpo41MYgSDUFmvaaaeK/ZtGefesp+79d/3b70yU9YZzqx5ngoZqU+G9t6MbL1EstM9ixBUvZVJyu3EUWxRkg48iy5XwxF0ObippJNTNqY/SPqMp6P6OMQPHKvFs22ffNiao+9+nX29vf+uHWuPWTHL3uFHd18zDqHRzFUgs/nimsBrUpRXjKQV7IBrEzxwgFp4ZqQ7EAJ9mnTeujrIg+gZCrKs3KbOv5OAO32ergUkEmv4+12uWc9iIzhJ6GlcJV7Of3M6frp2MW228FcmVzpfrzlx/5SITnwsNs1pU6isamzNcUVREWD9WqtaJTNTeO0lIcxGcbrgmSYPgeTTQhwjcbQkXt2fP26dfcP5BMLNXZ6emrP374t+pj3o6eSZnfcgFggAC2HuZrogy6VcT0LtShCK/oN5Sg3kPaHBFroY6mOQxBFNnvY3xN9zLWRzQ4nGAXMbETjuibe+BguvzMiFSPCj7p0MT2jjErLG51y/ATaDFSytsUFKPNRBtrSgmWDaPJIvHelmtMCcKEBSwSnIk3BkIPUWjaOUO179MCtlgJHtVYF5ZeZjwIl2j36fWU12b+ogyupEoaJdxhy4IIFV4t69A2oeB8roh8HWt7L6eqkerEIXNpeo2EHAC2q42ZDhxHgu2dr69vceoy75DWifUrmC1sgq+cuAYbXibgWH2jesEnN7KnTe/ZP/8W/sNlqJaB91cl1u95uWHO2sBZg2qDeSfvMpkargc8BtN4eshHZyPEr9oHEDuK+wgFLY+6Wqs3eHeFRjB6Akoe3JSWjo4BTqmPfhqmM3wAtX6M9AhBduYF/CPKkFxDQwrQsBLTMAOW3LDolVHNjCJgi75E2taSkfSAeyZPhyO7dft4u7jrQktEuJhP5Iyc4khXxM25avwHazPA1yi2ANosXqpUjfmKgfIofA2jdBMWBVvOCQwzlma3XaLMFKIH2KjFUaMgqoPWMImvp9yuOM2HYPmC/FaDNg78E8Qr4ggnIcW5MW5JyvlazP/6d37FP/4f/YLe/9AWrDwdWHw+tuZhYfTHWCD74JKnSoe7V9uV7rAzCeZ/tUlT+u/6MNrxU+CYLUYKTGK0Q6PB+CuwJaPmz3bVFe89Opyu7/sR32aTetoNHn7A3Pvl2e9MPP2mH167ZkABB85VjHvA6ZhKThTMQBIdPgBZdCUCLJakYTN8v3l5UjhK9DLTVefoAMdq3C7TlPd3JeGRGG9R2xUrpnIvSYYhtdR9DXZ3JU7OOviWY4BBFZpLJ95A4ag39wF95n1THnra7WEMLVVG4i5E4xLUo4vsUFcGeonLd72uTwlkTEUBf6FdMlNHxVWMmYVeHFY46eGRef+hh2wNorSGgvXP3rj3//POyIQRUAVok6P3DAwd6gDYzqog2uBHMl0x5olOzuQk3mStgi3IV+lh1VvF3XO/aum2/oSxzKLqL8VT2d9TdEKIwPcZbDRxq/f+9j7aGZyczKLN3LCLL7U3ptIqLSlwIshkdl2O8fISd/zu1UoBWLEJYLfpnc5rZF0xdm5QWEJSoRL687mA4VP2S6Rlu5egUo9fM3SgiDyIJI4QwzlKoPSOoOI3RQtSkMWtOH3o9ye+BB1VNKYUBWuo+Yh1CGq+sFO9wucM0rN9s2kGraT3Ga9Vreh5dW9p+bWHdOsyJt9akMjyB1geoh91fNi6wgTnUlTmbTWtmzwyH9k/+2T+z0WxmP/8zPyugvdGuW3NO5sB6ROsZYihrOXGsGm2YoG8BrT9qh9qNs1UALbJ9gHaxtGfPB2JANJ6OsXsAbTxff4WgjIN+z8M+D+tNa4RyVAn++FDUx5TVBtMCmCqwEn0cQEvkLYof0ZofaNRr/cCbSxBFjfbe88/Z+d07yKUDaN2vl6uDGQBoWW8eEKYfr692/p5AW5lx5PNvd6KPNrIqQDWobz4DQZfAdUsMpbUYquNdQFvWaH29OXWs9ougjrMtI7VCZZBbZhcl2H4rQJtBRAl4mVkSyPKLP9VqA6gt5nbj4MD+7OMft69+5jP2qd/9XZs896yNbz9n7eXU9hs4eM1ttfByG+YYCbS+x2PkZQAPQrcEi/y36nsoFUzH1c+k0YrO8ujjZr9zvTBDKsXR4ZAMRq1hrYMjGy5r1jl+yCaNrp2t6vYX3/5O+6/e/5N247FHdY1KmEIo5K2dYAFYQemLYHIDtKw9gWO0PyoBqIoyzkBUkadESPdbbOYzS2Z0O2B6KX8vn1+ukYp6j1nkkT+6Klpj8vy89O+PtqQis011MRqmyWR2JdCKuud93vy+D+gsSIOCzFh1wNPfyfQUamEaqRQOQ2k2nobxlcDGb6HT1w4GtIekxH+I4Gk6s8OjY3vo4ZvW7OxZd//IzgZDKSe//vWvK6s9ODyw/sGB6GMOcHxuAd2sOaZ9GpQNvbiAnn948hXoT79ZLC5AkQO/iYiejZrUbyiQZSDdprbYUvYwmM4FuOPw8ZRjTDgvlQ+KDeXv50O3d0WiLGoOqRJYnXLzxc+/7fd6VVM6D4VoMLNLWcHp4PXXdxBzubz6XQGKetPGU89GEgDTI5l7l/25OvIVZPr7S0yEYnzORnbKmE2BoQRqYn2eoJJzA1flgLBL7CJ9p4aP3aHESf5zCtO4dkDYVtZlSgtgC21cp17btC5A21hbfTm2dmOt1hofmu7OTFlv8vgvhxHwZ4xpk+eu2y/RqXN7uRTQDiYTe+873mVvf+2rrQcgTD2j5cEn0DatHXaE0WYTOzczOO0Holi1NbjSOFt7uMu45JA5DhncvlhpLi2lk7y3yjQCpNP28lI0nUyTjCPceCLkPm7TiMNTUMlo/dA4kNUCsACtiC6Nutv8mT697A0OO2waRwOnjqnRnt/BEH9iNfkgz1WjZQ1S9mG9cBhkRsvVq3yh1pCw4IxaaYqhXBziA8I3GZ5HFdTqs5VHpgTY8UWnAcyHB5yuRG7tcwbsS3Xc7fUqOjytPf2gdNxIEaP+DNZE84kLZW4CYoLhdtDrz3bD2KEPuaq9pwTtcv976cwDWSnHg0YmgOe8qVMPH4/tD3/zN+z3fu3f2vr81Gx0boftmi3GA6ut5tp/MBUpdizXSF5/Xm/59wRkJQjqi43RjulHsDV2jmtkfxM4Ewjy8wRktFoy9q59cM1W3b6NG10bN/fs1W96i/3YT7zfHn78ZdLPeKLl3gJcq8+EBrC9XNcIViip4wxoWK/pEpaMnIPuRkeTRiTlcymB9IUy2kwatgOq/Pu2yGwbpC87AwaFHGcRr81n5xrFOERCxTV5qYUWSzDS6fJyrSQYk9FqDf/gT/31yrCich8K0YfUmNHz6iOzXP4s4Eij9CIKy+hzk3WFpRmA12zZaDITzYYx/MOPPCIKud7q2cVwpAf/ta99zW7fvq0sFqDFco9pNidM+Nij6LypD/PhmTG6XBFRALQh2gjq2OmUTW0W2lgb4BLQsklMYi+uD4CFNgZkNeh76VNVuJnaBDmZJDLaJUbhIRCpssQQSeXCkkgmoqN8GAmkTje6NzK/MnMsx87FAK0qavVF7kppAW2jLQVsZsx6XylA3Zjf75mb3et9QpAjUCYKj7qoU4GIjNqVQYGANlySlN1EbyXfy/fxm+9hM3l5waNAjQJDQYzZASpiVJnNhu3T5tNoWC+AFoCtGy4zKwVG0RLogo50Ekuv4ApsNwPgG1BXBEJ1szurlf0fv/iLdjoYCGjf9j2vsX3Uv0EdvxigdZjwQ9grphugTTt4vkrrDY5fw8XS7syXdj5F7j/1NqFqpqtnw6Uxf3no+5v4iDDhrug1b61ThuMNIF6XJeiDPpbxQNTyqpmygUIhhNP303c7BGgHGrN3ce+uFMgMGYA6JrNdAbay1pvpuvPwkO4A0ADUA2gFTClKSlVmAbR5wHBpGVwn0GrIPMQQa6vTVYmhBFr6aLeBtho0Xw3EuB9otaaL3vKS4uX1t4G2BOPvFNDCYsSj0/NSdwWHM65a7O3JxD77H/+j/fq/+EUb3XrGaqNz6+GkNL6wVt3Xl5fCN/XZXCNl6WnDflz+Pj9znKatAoxkJ4Nb11mzZipdtMTJzxqfn7kzIThfdfZt2uzatNWzZe/YXveDT9p7/tr77fpjj0topx7cAmh9UAmtjQQaeCR45MjrybCims+66afV9SnL9oqon4/OmJQAtQ2ELwZod4F03tMXA7Tle+q8zGlc4ejnNHHUnkNfIZYy2u9IxErqn+9PoK3ae37kb/5deR1nA31WqVzk4/QwtK8ObfH7DrT8chMEn1FZ1aV8RIjfSE33iKi74ZkXkfnx9Rv2yKOPCWhrja6dD0dS7331qadEH0MbHx7hGLSvrPb4+MjHLMWCYedK5dwiyyY1d+pGi66iVv25Qudwtcpq5Q8sZ/dihq73ja4bDWW0I/UrumEAf5JBIO7IxQEA5CHpm5mFvnlU25GnwDS8RZPXryJSshXajwKI9RzipZSxhs2eqsO675s2AD1MLNFWtQDauVOp0Rzu9ByuUT72qwLB2NhcNyrsPQ6sqAUBdhm9psOXukeVpUaLUWFGolob9dKcR5oqPX4GAOaeM1gBT1tafKjP0j5EdA3dLJaUXrwQsEULlW9HB1sdPFGT1o1mFFvUmty8wOnfu2b2f//yL9uzt28LaJ/8ntdan/WCxuCKjDYDj0qoUOkTNkDL6vImB89upTiezmywWNlz04WdTmfSKSjAjFppZrTOSFxuP8mDIQcBuK+/f2oRLUFnO9D6PuPAU9+eXLmCLcpSCQ+SWl/2g8PIjMZOHZ8xXu9MWe2c7JV6K7+jHsvrusmLMyxyfyJTQvkuC0B/7i4E8ezSxSLBrhSK2WQeYLGgi10U51S4slcEbBIOeX1XWe7BvnU0vedQQx5EGysgdB1C0ndy7Io+WomirgDavL9JG5YH6SXAFRX/rWe0AC1MDCyChJOikH1QSIvMdj6zs6eftl/83/83e/bP/8xaqI5nYw0a6Da5x9n6FeH0lvI4g4dt8Nkg06amqwEpAbKujXHRqPamfns7XjJVPF/uD10ai3rLhta0effQ6ic37fuefIe95699wI5vPmJD7D3RX8SUMI8JeC8Er5jsUF3zNUKAl7N1+Tb+u0xQgurcCNgYPvUdAtpdYKsrzfP6ATcxS2UeYAZNXKmk6Xpwu8o863VGR4bLM8cHWhhRTGcT2xHlQpVVOTPf+Qv/IO+dPyguKBa6gm6yno57lGqcWShKPWpxY+hKqFNw2qk8deESrSgNZbNkikxkeeSxANpmNzLaiT31tafsueeec6BVE3vfjo4O7fjwSB+YAwnglPt46E4EAAAgAElEQVQUDjdN6AxERH4obm6sc/8SQ1GXUPZGjSdcZcKqTC0LUMrttq2YC7v0uhu1WU1R4ZRTX6A/JefY49AJv9h839zAGYHlJkmgVY07KAdexg+rumo6Au+wYNu8hau6U96vdglaZyL7lZMWDfMzV6UC2ElhJ5Dz+s4EXF5lAl6UhERsMWVDNbC4Jih31YGiTlk2v6entV5DM1xjbFpk5ml1qRmvZDKrpahjQBZQB3C7iKwSaGtsdq+/iR2IfskKZGPxJ5WoDkFdX47fMqPaeGZm//Lf/Tv70lNPBdC+zg6ZjvRtAi2ryE1MVCTQgYpALoH21mxlp5OZjTDu14P1nsEcv5jtW+Wmz8cBcJD1e4uDg6yylEro4gGe2kColQK08b2ptkVnIHs8mae4lzLKz8l4YhNG+Z2da6xbZrTr6Uy+xw60iKtwRtocDETuaTxDb3DW0NzbO2jcqCPKYYwWu/i7jGWKcpG3kngLUjpDqW6rMgUWnU0BLRktmoIE2gzOc7ZtZSQihsXbezZ0qdPeeX/LjPCFsiHu2bcDtDgFoftQkBJgK6gF6FChL+a2t1jY//m//i/25x/7qPVZRaNzs9nIeu26zSajSnyW58V2jfbSuomNXGXk7N3Kj9vLFerPDn1Mso9inAh+YE0AhfRE1opdqpd+sG7ZYu/I6tcese998p327gBaPLZd1JZTyfzc93GPThvDLPErgVZrOBzsHE48QfNnE2F0ZNxkxfmrDIKu+toDA48dgqoXAtosPfh7B7GdnvnB1nmHieuYMrMFbGUsowDrfqBNFX9Vo33bz/3dCmgr/X4CLaIV+lk1dcPN4aVgjcWl2ou8TYMyjPqsFovUp5sRaQh3AFqM2a/duGE3H3lUbSUo32TOPJ3aV7/6Vbt161kBLSbjh4cHdnJ8ZMe4xiD2oF2HSFmLBdqVMVNEhUHThRAqbAGcohIlmYeyZ1o6NIIGVf9Z2MahWJ1iXoGqNLJaom6PdaKeJ+s6N+/OzD2jqWoDZA0oxWNxEGWkkzUTPpPmo8aDqjyJQ5jmC9bfW8FMZBIKgAJopUpF9Yp7S0W3OqNAFAoToAUUopJ8Lca56bNr8HlEcqkWVvbsTkl6zfjZpFUrgQCRH8FA9lVmLTn6llt843wuYHWgbUgY1aH9SEDrQhdNlalcmUJ4EdekqHvrYPdsZyOpAGjPzeyDH/6wfeqznw2gfb0dU3//NoFWAKbRXsR3bo9IjZZ+78HK7NZ0ZffGDrQ+kYQ1H9QvwBB90vcBrWwa11rLOU9Zav+gkDWhRj/kqlTqtJWxRbizKaiBmQglugMypvdL7SesGM/unQpoB2dn6vNcjic+vDyMKATSAbRlRsthTEZbAm05ZNzLIW7F59mtA6rELmK+vM1LIIuxCLVBGWw405JAm9Txg4DWxXsPrtFK0XpFjfbKQ/k7ALTNMOygfIEZCjV8AhRYg8ZsZvu2Ukb7iY98yI4ZajW+0KzaDpag46Fb18ZBnnuzpDvLIKL8LM4yxH2JwCztPf2+e0CT4ksAmTOPZ7qcew81QRrLs97Zs2lzz6adQ1sdXLfXvfUdAtqTRx+389FIOhuJFWFrVlQeyIY99SBIJuHhVxpWiLqPRKwEWr/+DdAqMCjsfr4VoC0Dq/vuT5ybV62BFGfl/Ghfa3nuZUbsDlLVOZ197/RRR5tr6eiV1LE8pkMLUfuRv7nJaBNoMxLlwWU2C+DkzNOsIXLY00+V0XUe6IpAc16lZnO6GT3qTPoAGX328M1HrdHtmHU6AlqQvwRaBnqTyV47PrLDfl+ZLKDUJRLmQ9PSwAOlThojyZymyF4/j3IB2jD/cQcQFnXYEkIhd2N+Jtc3IzrhtyjZtTJcgWwEGA6oSTH4AxHoRV2iPEyzTpEPORdEPixX7bZEM7Ex3SDEjSWS8mKziIqJaFCHW+EUxQEs16BQjEIDJXUuQRhgFkpj/jtpwKw58GadZseNPyJIydpoGol7HcjBz5/vhgYVQFKHjfYgz4K9xuEj3GpWx0qyblVLD9ktBhbyLg6fWH1fBbReI5RQmLUTQOsRcY50iN6O6OucmNnQzH7jD//Q/vBjH6uAtmzveVCN9irqOOlfMsUEWq0PTCRkwWj2/LymFp/BeORWpAXQZo0214WeTRWqOzviAzXSqNYz0wzq4o6HKhXhRRrJRMlmvZbYTMbnKJUjm6WnnECAGuvZvXsyrXCgHdpiNLIZAg0BrQt5Xog6Fi0WGW0Gl85i+fPIzCnpXo0dlMWi/ynDmwBaFpJrATrKaJu97pXUsRvlxBCPHdRxYmxmhC+U0ZYZzncio20sYyIYzwCaEQEk/rfTmTXQZ0zG9lu/9C/td371V+yoBp08stZyZs313JazidzPANvMvsuMNgP4BwKFfI19n/ggh/AYCKBNLUWuOzo0NEBk6gJSiiG9TtPa+32bNvdt0t63We/EXvMDb7N3v/8n7frjT0izQuCE1aO7AzqgEmA5KK2tBdDGSM60zRR7F9Rx2S2xyeocc79TQPuge/VCGW0Cf5XRJrNWJhixRVN0mzSyD7xHrOiMUMlqbvrSw/v/nb/wD6vP7hF0jrkJjh9RDW0f3ORE+qgpugtRGllEvBIUpAMtLkEAtJt4aQzY2uza9Yfsxs2bVmu1rdbr2sV4FED7Fbt165YdHR7a9evXPJvFcHy/r3YQ6Egs+aQlDm9ZDQmoVNN+ACfYbjZoeLpLoup9tzKzpiUjgKG6abQMUYeDPtZEG68Z5QxMAa36PD2zz7FneZOTRi/rsVV7TNA8Ai6yPu6P5mpu5sPyWbKwzj3XsINChJY1BVlE0vtL5lKJoWiJddD0rMFpfQFuUHYb+sOj0kaDvk/PGpJi9lYgomHgLutzG2egKsPE8IO6rp75pn7MunQWAZX3yjo1Mth6lc3yLBnK3gGgGSLBgVH1PjuV6i5efk0SKEgElkbzPlRC67VpNmI+bM3sw3/yJ/bh3/s9+7F3/qg9+T2vtxtMSXkB1fGLAVplidF+LZMPhHKzuQ2WNbs9rdmdERN1RmrJYcaqqOPswo02CzEDRWO79m4oRr3jIYUiHvXrORUtd8pqY514MkFAY9a2lbVj4pRUyaiFEU5xoApoT20yGNrw/NxmWJyOxhXQ8pa0p2l27g7VcVmjzQEDm+cRNHFROqrU4aqhb4CW0Y8qPYV+wIV0HR8g0G1X1HGpOlZdl2xY+obwoA6gFX0c7ItXch5MHe/KCCsw/jYzWizCWrS50PFAkIuTUh3vAa+Bt5ZLa4zH9vEPf8h+7Z//P9aejay7nFmDkXnzsTWwN1z7QJZSTLMt4NlmyvL6CdsweRGjUQBtUse+b1wVDkKSnGhwC6M3NZydsZF1a2Jj2tizUWvfpnvH9toferu95/0/bTde9nLP2KImjk4ngZYASwEequSmlxS9TSmHZHgJIxlQPpMLvzKrfXFAe1U2uuvftrPiFwLavJ7NOgnBr9ZcJBnawx5QwQZU9VgMQbQvnW3aBtrsBFEQ+Laf//v66BlZVKKQuDGYRqhnMc0TpKz0/k4uMu3DqmwuzRGoCWhWLcpjuR2otgWgndx4yG489LBcfBr7e2rJwMD6K6KOb6k+e+P6Nbt+fGwnh4d2RJsPNKeZdVHAKYsko41UtqrQRpxQTYrwdhEvcnvs4tkso54caGsJ2NGjqAYhPGOxZMSUnpaDAEgyFmrDZLAOtN5uUs3jLObhlqpHte1wvUGx5QNRm48mFrnPsfecufqYn1cPa8jGE9xyLJiuJQYBkF1pQHXV6+avVWYDrtD0pZk2elB5sEgboA0qN3pkAVp3RAm7ycKCTwBuawmdpDUSbbgRzviko7Wy1jZUMfXinMSjUXVN9bLWVSP2upvIUt5PU1piHGHcs+wndmfAUGtq3mnNhiuzSd3sdz/1Kfv3H/mIMtq3vu4N9lCnYfUp1qAYVuB17H20TfNgzWXBWWjYUNG5qcj0+BbNm4xZtD6XdqXpPcpoJ2u7R0YLiPFMKGeEC1ROm9JhE2s1hV7+3mtb1VCqxoDrqBJ5MJQzXt2IAsaDr5U979zfNAwBmGR0EnTVDLeq+dyev/WcTYZDmwwGAlqoYzLatZzIoAFpS/J7WjpD0d7Dz6fadDujTerYGa2NaE13MYA2vbaZKJVASxCiucIC2iaiCwdaGdT0KoBOgWXlMRvG+ZVDVFGOyay2uo6o1ZUClZJt2gCtP9uMf3ZRlxUBUfjhOvOkJmfraZDDTDoBJlfNNedkofvbXmHIsrbPf+yP7F/9039i64t7AbRMU0IQRcLg82nzoM7yT1XHjz1VMmSVJgbhVboYBdBqWUXZgdeqOhm4JzFtKAcQkP40NKG9ZaN100aNPVvsn9jroY7f/9N2/YlX2DzocLnzgQEaX+qaAixY6bxotV2n4fOW3eWMP2XhGufCZaCNu6oE7HJbzEsF1u3vf8lAm0bFAXwKTqJjRdec0+rCEz/PZr0v1LF0E/65k5XwbD5o41grtSd//u+tvS/VVYWlqIhMVPZpOMBoYHO7UhHKzL5WU/tNdTBEZinXETJBlIE0sbda3i9Wq4smfvxlT9j1hx6S2QUqZPyS75ye2tef+YadDy5U87txcmKPPnzTrvX7tt/p2D6GFTqwnO7ikEqqVZrYaGbPG5VK2ZwnmCCQQ5/VDrRkWozXflW8D5W1nHuioJ/1hkposPVkndndiJRS1p0bOw0i9DpRZ+PfEnQ1aSeEKVlPScWaHlyAt7vpeNbIQvZh1fiMusF9Anlah8mtKX9GQcam1uo0iwP1ah3jrHRw+ffwGlDaot01Bsv9QAXSCbZhaSllcSjRvbbhgjOyLYBYrlyof8m+akEbhxJSFDM1uBQhqG7p5uXsf16rjU9xBEpeFffnFBgpldK64arjj33u8/abH/qQ/cAb32R/+cm32jE/z7Nl0dcXnm0aVpwo0cOwIp69svAiq/cauE9YYaoRdVkNfdcQDdiOhdp7bg3GNpgvNSeW6Tr8O/QhWYCGMeiGhJsXn4x9o/YnrmVl60Y28hQK0krGHjSyxCcBtEW/ntYR9zlYFzc5DztRglfEUOfnsmIcnp3aYjyxNbNpmaE5nXp/4NpHf2W5IgdxcChz4GTbXJWBlwrqqNFW4KASgntek9H6DXVaG1YMCjnH5OE41up0Nb8YK1Z658l8MeCQMDDeJy0IWSsajchqiaHveRBme0sCYJnF5teqckwlynE31tK5axfQll8rX1/aASxOQ6uxoMxTB2jdVGSBFepsZh2MQ249ax/54L+24bNP2/Nf/aItBqd21GvbbHSh9rrF3O0wK0OJyjjE2a28v1VpJsVnOlP837OFUIr1HeKcDELcFD8sQFHNzqfW2e/bstmx2t6hzdt969183P763/9v7eHv/gs2YK12uxKNMet6Np7YHiNOJzOdRUz5qbzWI1jbvH+ynJuS1iXqHkYlWqReLMC+VCBN8Mv3rYKUoIal1YmMP7USOa2nGhISveQITvN6U5xIYFsOFfCz1fer/PPTcOQHfvZvu+1EUTzKwjDv3+v3AyzbikDx14Wfl1UcGWYXr1OPcJIaAmBlvcgBDO3cajlfj3PRaGSPP/GEXbt+XbNT4bcptt85O7Onv/mMXQwHkqI/fP2GPfbww5pfyog1gNYHVURdqZHtBnmIRe+lsqP472hL8ejDD+cKaKPupOafOGyr1D/Ve4U8vPSqzZFPflPdFDzpnjKyycWzXTfifQS0CFHCfpGv7QTaoI2zV5X3SfWy+rjC55kDMWtlSUsnMJcF/gRMbbaYs6q5kcWYODcoh9oOA/forVS9NIUpQYXKQzqBNlswok2nSf2GjBcRG1kso+Pka4zdYszYDSGFz3D1qSPpaeue+5mGVzoKp6DirxoqEUD70T/7nP32hz9sbwmgPQqgtdXC5jUHWt6lBNqKwQlg10SPOIBlth/+wmSxAlpUwFgjxni8O+OpjWinYUZleCm7KMaFU/L9TYBl+C3v44vJa6N12ks27R1aM9GPqsZ+QCcpuaqOX121sxPVYAoHWcCWdiOAdnB+JtpYQDsZq3YoMRSONaLEXbH+IKAlW/NritJBBm2qw8K4bGr2Pq0Fv2s3qam0HgXQqqSkPmw6Gbq2woEMw4qjQ+vu7VVDNtTDH6Co/ZJA6+m3gmPtoejdLvfYNtCW7FKCVnkg6mwoBFX5bw/KlhKoAFoIcc4/ZiIDsjPN6V6rtIU+oUVQc++u/e6v/hs7ffqrdu/rX9Yknz4e61gxSrzm7kEZlIs1i7F06RyXIK9BKYV4qgLQHOVWZMBV5l0lkJvReQr6tT5NQGvNjq2aezZr7Vn3+k376b/7D+zx177OzsiC9/ZUi+z1ejYbjW2v2bYlbT+UE2HhiudU2g+W969kGyqWIM7jq0C2YsmKbyqf1QtTw5u9kslPdc+4V+AS/xBoWWpMygBHzBYBewQGgCgZ+4OAVraqa0STjEQ0q73pp/6mgu6Nu1EhYQ6glbMT2axaXVxpmEDbbpPTxIxaDWlHdRg9tGRF2PjFFBpqjgm0eBhrSHm0A9w+Pb0PaB+/edNO9vsCWqa9JNCKzqp7uwEbWwdS9l3G0O10/KjkJzk5RQATcmxAPgXEEYn4Ib7pZ602cDKNSZOJkq6p39C9h2NmbEST24snF0wpelC22oS+9VaLzHIzK86N4nVWbzjPKJ7vIdPC3UUm86Kmvce5+v6qvhURZdKz+VlDfCWgjWkfAI1cteSs5aYfKuaGB64EZaFi5h7nnFjvawyFdPgoVdN41MTvtotqKZJQytuH8ErV+okZmk4jb6z2HAA2lp56Hsk28KMIKJtmd8zsjwqg/fG3vtWO0afogS5tUVtEmxbSL+r9dVwZoz65oY15ec/0HGRTcYxavgRaNthkuVIPLS1hI8bTMQBbGa0PBuD71doGL+Ce5LZeuvuMiILa2ma8Q4TS5aEBGG/AA0Z9o06vArg0Z4mJVmUfrYYLTCd2cbYBWgwrmOBDRkuWz+FCe89VQMtsW9Zhll/UBpbGLRJ+FU3kUVct+2jTxQrqmD7aNPCQTzJ/73Z98PvxkTocUjmb6uQESYCWSU5eLvKATPXHtMgrprToejeZw6UexwTvbaCtDv8HAG4J5PmzqnHinrdcaFg69cwFpaTQtjVhQc5ObX1+Zr/zwX9tz3/lz21w6xtmkwtr11bWYsQcfZYC1o0HABm79zNvgo0EiVK3wNcy403w2AaeXRmgMq4AAoKjdm/faq2uLTCtqHescXzdfvJv/R17zVt+wO7OFtbY39d63tvr2XgwFNCiqlZpqtOJYNIz6ZLRKwOWXYBYtZNegbSXMuAdz+alAu0lsI1z0GfSuq5ENsI5yKQwYyqBNud9A7Q+zMY/e8TIzijEGD2fnhRA+6CMlrdHbez07yajle1aUMcpyE0/WvUNbgEtYJs2bNtAq6HjjYY9f++efe0bTwd13LSHrl03gPbmybVLQKu6QgG0Egetw9wgZ9Tm4GOdz3EQZC0uM7kQRnHwVcrFrciWG5QAGr7Rupl52Guhh4dx9X3ByVcRaLHhtyM8vT5ZQbhaJf1TZsW8TgJnZqh8TdLx5VqWllDHPNz06JRfZ9DGUMi+CVO2nglKCCSW/vrKSlWf8M0t8ZQGomtoo0d8YWYg4wDEH/Q1NwiA0hs0eY3NWLM1NRwBbV21WrJkWWHGLGD3c3Dw9mw2aiRJdUcm5SblWQtM+qVu6yuA9qhu1lG0ug20eDT79fsYq8yRk/nwiToy8Q8xiHyH1/TRuokEpRD6rAeovjVica6BBuq5ZZgAgBs9pMocJAlYadJU8t9kExP1se44abi+qta4UaMLeOLbPa7xWr7WRNDGsDYC2snEhoOLKqOdDYcCWgYKINbhUBEddkVGC9D6CXJ/Rus2re405BsjTCYKw4oEWkxvoI51PlBu0IzajjV6PQHt0cmxgDZFblDMOShDegXYkOgFLYFWc1artrao3xfiqJLuLQ/ZBAE/7C9nPbso5F0HPkBLRptAS1sgQ1IUlqzWEkPNUX0/d8s+9G9+yW598XO2OL9jreXUaouJtTiawqj+Uj05Sng8H1HUOZ5NfesblzeuKUVU1SPYcd7sytbFirHGEYTu9ay517dFo2Oz5p7V+sf2vp//BXvzu37U7kxnVhfQUibcq4CWecZyhsODILLoBNmSrt2mbvO+67n4A7kCZjeM1oMYhxcLtA+inBVABl7k2SOgJWHJQCeSqMxoZZEqpzZ315J2ItkmJceeyIk+JoniPd78M7+wVr2ukpinujQG9KawodXWlBdETZKpRBMyG90z4o3SUFNFaGaPjBagTRu2kjpWTYbXbTTsubt3LwEt1PE20IpaDOq4ymjlTON6zlR1coin6CRbcPyhbgZuS9HJw6bIudVSkYuBP6kh5kOqNm1E0VU7UyyWXVF0LrTtTZ7RDz+T6rSMthNoL9UTioEFG6BloIBntJsarRthuOWaixSEUQKwzaKuPhMUVXoLR91C1pUBtKrt6jz3tpus0WrzKzcEjHMQeAiagtxVMryYuTNXjCrUn2S/UROFOeaZ+vPzYEDAHbODvSG/6ANOwZVQqGHrZd1WkdF+9LOfs9/+yIftLd//RvvLb3vSoI7pIqala47TsT4+V70B2nXNRyumq1iWCABYOb8wjUSjuje0sY+wYxoQv6MlDGP+AmglhNLGQDAStVPaIhauylTsgp0j2fPWQZ9Tivy2e202276q51YJ/JbV6DPvb3TAhbIio6U+O764sMHZqc1GQ1F+GFZwwHOfoS2vAlr+Te+ZzlDuSxWOP/TLtx1joxatgLugjkugZfyiDz+gxccz2jUDMI6O7gNa+vbdZ9YPLQ7D9L8ugZawI4Go3Ld5TblnywP/UilHis6MJXYDbn5/SWMqAIZRkwhm6bVZ1onA0YVSjfnc2rOZPf25z9q//1f/r937+ldkw9hvITq+sJY3Z1YBVSWIyja60HJU9zf2SIlNaWizC60ys78KaOfLucaWdvvHNq+1bN7u2WrvwN77k/+1/chfeZ+dAfTUZlUmdKDttTrKaBG1LTWBaFP3LZME7te3C7Tbn2tXEHQlUkewur028mcEpoEXSjiKgK4McDgXAFfAls/ktPE8kpzUULAaQ53MupBb1nwDtG6anLLlMKkOi7Xsf8ML2Ed4uRuMQFdPfAO02ZCu4d9Ro5XBeJHRMo/2ZS9/uWq0vf2+Kw8jo0UMRY223WrbzRsPCWiv9Q+qjHYbaOV3HBtdVHERmeTfy82R0avyF7/0ANrYaDuCKymDt7JUPbT43irjS1OJ2AV5QJSLICPvbRq5aucJ+qv8e9pdbh8mGksFXTX3IfUJtNS3BZRkBGG5xiWJGi6GH2gTisqcR33WqV+uLWljn8Tk36esMxrkM+vV3NUVAB7jt3RPArTQwOiA9ilJEjfy2gm0AnUyYh9CUGW06fzDNacnatVdmnczCP4VhiUNW7WcOv7YZz9nvxVA++NPPmkn9V1AC2nc0HULPGr0Srs0XxQvGUrYqtEzq/5ZAAlXqKjPCoRV4wpF8v9P3JsGa5ZVV2L7m6c35JxZlZmVVVkFCBAUJaqKeRBDgShACCRZtmxL7W6H3ba71VI4wj/9yw77h8Ph6HC07Va03CEJSbQaMTUNCCQmAQ7mQSgkISioKcc3f/PkWGvtfe75br7MrAYkFfF4+aZvuPecs/Zee+21XfxAEQyVxPL4xn6hgw4Y7ilqoWivANhC9S5D8jGHF4Ra29ehC1aizQevLVTIOmhCLMQbKFN7z2jjMxTDyGjRPwvV8WBvl17HUBwnoEUtGYr4W2S0hwGtashiGAC0QVuyxORAG0MPKAQDPekZbVgwRo0WIiKM2kRGixptKNKCOpb4D20wvoYphpJgLqjjfG/EgRqvSdfOBS+Z5iLPaLOuqxtqteVMMQ+6UV+tORuFth5ks2Q0EEjRsGJq3eXCvvKpP7XPffTDNt66YtbftY1WzWajfQI1mIXY46FoTaK8bExePC/3VBaYyZAm0zKUgKWc8cXZE9QxW7vQfrd2xMbLmi1a6zasNu1lb3qLvf4d77RZu2PLdptlEqjCIYbqNdu24PzxBlXWCCqLoFCBUdqpGbtQBsRnQh3nwHpYwHC7jDYH2MOy2hw3ePZRn6LEIZi6YGECaENRPZ4Gmwifa1DIuc+zxsQmoH3hz/7SLTNa2KJRQUgVIbJUAS0BklReIU1JbjA+h5IjvzjKq5jgAaA9f+GCHT9xgkBbpo4DaM+cPGXnzpy5AWjpOIuDxWu0nNDjRgAU9HiEkn/mZsOHRxtSrurAQoZBfLgJhZFTwvlCYW0oKSC1sPINn2elKXpaUQsWCzIOgrz+ir8JKjkdZCXRAQ5xjvND25S3A5Fey8wqwuVEYFvU/STK8Y3udLEiOmW+4ZGqLaSMJgA3OUZxIpKoY3mrFkCLXxZdrWwYgEtbxgTkoqYxPSnVfYP6T9mtg62rgQXIEQ3JFBgZbV6j/eNPfsoevP9+ixpthxktamczzxxVBa450M6rEgSRSnMART02qGF6HCM7Zd0VilKBL2hlnCHsmQQ4E3SVnTJHRtAEkHANQJhJ0JzEB2SzFzosF4vLnMRe3FmMVXJqSgGBDhj80G0S0bvrXscAZc6XHY9JHQNo4QoFoIXf8XQ0ZEaLOvkUQ+DDj5XCKwQDGjiA4AxiqFtltLBWxWvhweRj8pDR0uEK99+d40J1XBZDIaMNMRQmdAGIea74EAwEugG09AT3ixKHIGi8cgAbwJMHtJHZlingYLqeKTW5QkXDrMUzfWS0tOkMOheG/dOJVQ4O7E/e/z775uc/a+3ZyMY7Vwm0i+kAdSdbTGElq26C1NbnfZu4+RF0pzMgO6ry9x1nz2EUdx4s5NeEo01rUkl31o/aaFGzZXvd9hdVu/9Vr7U3vesXrX3ylM3Q/jObUVOD3uxeq2NzUNCf8KIAACAASURBVMroI8UazFqtIsEoZ9Px+lfO0Gcghlqh1P2P83t1O6DNA6Ny0BS4kRI0z2hzoOW98XJHDrQwCRpBAIm9zJKNEtV4vUEdJ6B9/lt/gUAbUVL+b/ZKcb6mxFCki9lDC0UhrBdxDEuUFE4R3EgZ0IbyGC8G9d4A2hMnT1pvbV0S/2rVLl+/vkIdI6MF0J45dpwZbQePSXBTBo2+SCrzSgpj1DCSMAqv36lfOi+5mpi0sZ/XyDRkw3X4fwF+cbxHJB8HHVW8WdQW0WkAbWzMAOIAzzzjzYGWN8gl/XJiEZ2VK4ojSkcmO8CgBm+ipoesb1pktPR55vXArcuEFfH2CbRTtz+MaSghhgIQCgxFG8rsQ0IoV5ouoSJu0O+YQ6BpvQYZatS93OcoholzLqb676iwpoOU14C9VsIAI8wqkAW7WQGVyByhp1sXHzfWaD8l1fFLX0IxVAG0AEGsUwFtfSFv4RnG53EsHWihhU04/xU1V9VghwAhDzABtKCHVaf1QI2jEjGuTCPL0EtLswqKFzTlSm1UMpyYTWas608nioAZsK5kIVqHzHLd1i7PysLEQgcXQBjDJIqM1lletX/BzMSz2ABaZLQA3GcKtBj2wUPTAy6VD+Rbi/2PknNoCDh31hmqAFq0BuKvc69j/G2096BGi6ECmNgFoMVM4xjRmYNCTh3jtWDtYA2hzljOaA8D2jKFGfsqPwviBLjZQZ6DrPYDzFi05uEqlxq1uLBmVocy/coV+/B7fs8e++bX7UizavtXnrQ19Lph6tgc7lCqdbJnPvrnwyDB67Mrr8cz2vheXjIKwM7XU/w7gG4l+MB+gCBvNue40jE627ubtjsze/5LX2lv/oVfss2z522CbpHxxDprawwS1zpdmw5HPDfHnN6zOuwkB8cA3Pz503XG+r5Ne08EGs80ECqf4uW/KwcdxVnirY2uN4mpajGLHZuNewrnBOqzUwDthN0HCqJVvsuBFs8NMRTX4/Me/flobol4IQ0yx3EWTeSI5EExtLo9HiA4lDRRxu3zfEoHVYU+8BmRLXsJIYJptny4QIVex2fuuIN9c6jTIKLCgfY3j33PLl25bJ12h+0995w/b8fXN2y93aLqWIeuTNSR0RJok/Apa+/JePeIeCKrDQjQgVU0X99wA/K6K/2RXTSUjbzDLEZkZIfRU4dFcPkiiNcFOvEweiS+l2e1+UGAn7OHdrawwWjMGx2Dx7VIJCqSUtmNO/w98W/h2oKDHsbgbphA2gTDBsKEnEoh/FpY8Im9kC8xQLJuy6n8rpnlUv2q68pZrrQ6xhhD0cnMaFGfdeZBEXnMM3VTDKcI1TPttWFE3pht64EEgike/Jh5i4O+XbUdqI6//Rf2ic98xh66/wF7/YMPWW+5tI06enIXWi/sXEUGDaBVe9qoJhcw1FtgZzmC4xNG4MVcYmwkSPtxdvqAAdKhWAdUnauGSTD1PmweuDyAucWK/uysF1axbVDghWm5Ajk1yuPvUavU+vK+cW1bz2hhOAAQVz1ImW7RZw1aeDYZ28716zY62CdljOx2iUwLr4VqdWTYRXsP1gS/h/YUF0vxNTG7whXA/VcWy0CA7mLq2U6DH3xyF24ge/Dd6zgm+uB3AbTUZ6BHPlMdh6NcjO4LFX3U0XKFKF/DrbU05XP3xq99dnASs2SKZTw+DsrYy/Fa8CD8fYAEpipBgdvpSKEOcRGycJiCgEnYum6/+3/9C5tuX7Xx1lXrVObWMMwEHrNsg6CTloauOmYA7nO1sY/zjBbPG6rjYNrKZ0KwC3mGGwFC/j1SxwtYdQ6tAfq51rLm2hHbmxjrtMfuvs9+9pd/xc7+xHOtvr5hV3Z2ZN5jFevA5Yss2tKWdTAXPtkro+nj/LpVxhlcaJ51loExrn2egIT4L2raoWUpJzX4PubBRiBTLuel4ItWvZpwJDHEkn/TxT1F0hNjTMH2UOQEf/mJDUcjjlENo454vBwPktfx7YAW1DE2CKL4AFpQxwBaCIVy1bEm9ZCjFGWEn0PQQLcouEQpUj9x6pTdefYsqWNstuFkwnFM3/3+Y3Zt67qt9dYItHfdeSf7aAG00UeLg4URfEWZtNpEvKCd0cY8Bl01Vs4IQrcZ1Fx59/HvspFVvIFOpcVNTSKNahhnOMBkDjJ4nJgTexjIEpBSPa5QTJYj6pwiWqV+KqSOMawBz8PB7a2WBimEw4m3+6iu6nmJbwjWT8M/Ns2tlV0jM2P3LOb188MgvJ616QGaDR284Znr7VM89qn0LqaFSMQSBvGKJdEqplqkT4eJ/lg+vv++C0/Qfwuv6xZcr6CqRmaEe9U02zaz/+/Pv20f+9NP2sMvesAeeenLOL1nDd1meE1V5bPkXhxo8W94JA+h0p1gMAAAdmIHw5EdONDuj4apJxYwI+9rgSGuMc35mdwKeGQ3GqYaoZQWjapDJ1wxnDL3bD/Vtfx3InOFKl3r1ME8Y0+IyV5fjlIIhyAgM0ftdTKhICoHWvgdL54B0KKGjPeHQOlWQItqabAtMb0nHyoQhjdgxnKgRY0Wex99tLcC2mhpuxnQugn37QH1Jr/hoY6Cw2Bust+N/ZvvwQBaCpliqlG9ztIBAROH8QAj8Sb2+F/8ub3vd37bKv09mx9sO9DOBLSLGYWEsnEVBc777ECLQDmvdxJ0Qv3th3/8Tbz+eJ0RoAcoMTzLzkNmX2hHm0/IWi4qDWt0N+1gVrFps2frd16wn/mP/mO7+MIXWfPIUbu6u0uKnyCE3lkmCEQoneslHUsO7je7OX8XQAtRYO5PENcZ1yK/5vRmh9bE70EL5wwCCq+T01aVM2jV+of56aCO4cqXO0PF+2YghiE16KPFvf0PAVpQx5CC4/hDjYquPp65yGDcD6EMaEELIaul6TmevFKxk6dP27nz521tfYNZWX80sv3h0B57/Ae2vbtjG+sbBFpQxyc2NhPQRkYLoF1WRR1z8kzWA5XXaXGDEakwg3NKllmNH1aCxhtD4hxkYyGHeUKMpUrgffhD6JGzmxmLbSXCw0HtjdIrN6i04XPaODa5aopG/2gALYcs1GpcHDF5JxlJeMYazk9R80tCpTT7VdkJ67zeS5YiZi825pE/LmOjFkMlVPdGrSJoeiXQxbSksHOMrATXHom1/nPFp3tJK9tWFgyogVIZ/sgA2l6nY2vdrnVR3wMV3ZQY6nPf+JZ99BOfsId/6sX26CteaUdqZl3QjAhSCbQapl4F0M6rNq+YHZjZAG1SAFd8jMbKaBGxoj8Wfad0edKoPLTqxOggwqYDbgRNLsFPoCvnIadanW6lc5pXm2sIGN0nVTonATE1BeytVvlA9LNm0cbaErvgymTPaPEQUB9P8LpRR+r3b5rRql48TWIoBpEc+o7ezhuBFsIo/ByRf2S0lZoGuTPDcgesANoYLEKwxQQwjsZT9quhAg2b1+tUHcOwAu09FEt5fyzed7JgjE4CL3toOLdYlB/lvzJ1nINtGXgjyI49iPuGNYrXyPq8jxFEn/JiOLT2YmGf/vC/sz/76IetORlaYzqy5mKi/tnZiGEbVehhlhBWr2RJwFa4QiLrHw2gjXMkgDTPIPPMNc98c71JAG21uuC9mc4rBNrhsm6TeteaJ87YT7/tHfbCV7zKOseO21Z/QIof2TcACSIu2vBy+lOR0eaAy2A8xvgdcpOeCdDGWucZ7iW1PKMt9oKfIlmpLRKdCDpyz/koCca9LPfPRnkrGIKbAe1wPFFZyMt3K9RxjEVFcHQ7oIVaELRvZLQBtABIAO2C49l04ERGG6pjZLRloMVBB6A9f9ddrNEiM46MNoAWGS36aM/fcQf7aG+V0XLMmPdgUlnrfZipdpspeRGN5IIo5gMl/6yVbDYWSuZQlNqFIoJzBXIs/PhcpkDKCyKyGwoo3L83L6aX6Z5YLHgcRlboo8U8RIxsc8MKLB5N6ynmyYIC4fUJr+OgIJMiWGKheN8B6nKKkkCDB5pba61sJP6dO2t5DzIMEGISEZYEFiAnZfpoQlrGeT2WGSEMHNyVKoCZmQL7X0ANL6yJAALZLGbZNhusEa33erTmREbb7NaY0X7+69+0j3ziT+zhBx6wt77q1XasbtbBOiXQijomlhFo5cE9rAJozQajKQM+ZLSYMtVH2xQoZUT9UYN1oMbGirJ+lY4bWbDmIiCGDX790i/zewGUouXR3hTTW3Tw6OeRJbBNLqb2MEjE0+kADnMRrhsHYwm0ZuyjResOVMe716/b0KljZLRBHaPeBlCN9p4caBGM4ZVERksXqQxoeVDRa7qVqNWgrsPrOAa/B9Cyhuv9sWjvoc6jZFhRpo4DxHNDmqjR8mcuVPlhwRZrlT3aHhiXA978QM73sCjeuc2hLO52bDAeURCI8gbaqJajkTVnU/vD3/pX9ldf+ZI1p0MDuVybDq0OFmIx4f2bjCaa6+2CMu7v2wBt0e6mwJhB3grTUVgexmuOICESB9Kuhvr2kvdkAidcWDBW2qSOl2tH7SWvf5O9/E1vtvXTZ2xrMGTZEEwJCzccGg9xrBiceA1loI3Xd9j9eSZAi8fLX3OcTznw5o9dvg4pI3XvAfxulADisUnPu/sY/QdccRz3hGvA7SJDrR0ZLaxYmdHis7N+6RwPluKZZLQBtFRfQlwEuTdtxuBF3bDJZCSPXNKHmkEZNVrQxlQcU4xTl+WX2Qp1jCyZ/YrzuX0Pg9+vXWWNFkB74exZO9Lt3ZjRgqZ0MVTU8mIjxoi2oI4BEDqIiibioI4FcLlY3umVoI3ZWA/evhiJx5aYyIjVl57RgsUtj98pN5Tni4I0JDIW9yeNLDnPGlNE74rjqFVQVQozfTpEhdpt4f2zLoJiv2Ld+4uLjDF//BAXxetSGxBo0QxoPXMLCjHGAkZtgpvMe5R5rSlYk1iHNS5nHDjH1wMjilmQ2TklL1crb0GimYgGCyCQAsj2QOUAaBsN1oh67bZ1sL5AZa21bLdi9oVvfJNex6CO3/qqV9mxmln7BqDFDF3UaAVm46rZcG6szUInAIYAIqgJ5m6yLqtJPPygP7SmaJIUj/UTlzYo3jh4vHwhSjlfa97O433DvKcOlopnlNFybXoAg6+ZTbvrtIIfiILUt1lkvVJCA2ghhtrf2y0yWphYZNQxDweIO6Y47GWMcLOMFveOoAt2geriZw602PsQQrJeC62Fz6MF0MLeDxktnKEwkrOc0cZhmOr6WUbLdfq3DLTljDH2iSheiNsm1ut16XjXQO8vRE0Qm8H+8sple+//+1t29bHvWn08IG08H+xaA+WmxYRah8lINb4caEEd3yqjzYG2nDEeFvBTER7DObKeV65qZNitpk1mFau3N2ze6Nq8uWbjRtde+MrX2Ovf8XO2fuYO2x2N6SAFKpSrxLscKN7PMtoc9HGNflxAm0p16FrAmezDVyIQygE2P2N1Dq36zIfVJf8GWJKEngh8ndHzYDbuS7hBUfAIs5qparQaXSkDIawHnI1xRmsQh3ds3C6jBX8PR5cA2hqazB1oMRA+B9o0GstVx5z44w3NiGajfhViqOijBRBDzQmgffryJWu32qSO7z53Lomhcq/jXAwVxgfJUcjrimHll4OKeiS916mUHeQ3J6jj6NUT8Hh9M/o12MIhaXzSZGYUTwLjjAbOv8fIleEVAhCvwZXk4fixJvA4NecijNWMVhmXFuKcdBOyWB6a9IMNGw88h9psckosTMYZ+UaLkvevahHHlckED5m6TpGx0+SJlvcM2X2c5Tol9TM3KPyOMacUBzCoyKoCmpiBm/yUKaDChJqadesNgmyrVifgIsuFlSMEUY1eWzXab33DPv6nn7SX/tSL7S2veIUdrR2W0RZAi9c9hG8xDAfo9DRPoqcQP2FdchqPAy2EEGwUi545DgdYFYMEQ0HRktsj8pp7HTcyYGahmIbiAwz4Oxko0/Q+wD2yWq/hKugRG6FzQiCMx5ogaIC6eDK2/v7+CnVMoEXwA3U0MloMFXCg1WMuVqhjZrGc+yxP5KCOCUB4xttQx6xlA1BxfymKajrr0mAXQzhD3QxombnnnQRh1emB4I8KtLejjuMgT8KZTFDIEsx8xsEqGJNI9gh1WlhcDgf2F1/6on3ygx+w6c6WLQ92rVdb2nh/25psTZxxH8ynBXUcoBRAG2WvnB0rU8d5ll3+d3wdYrU8aOD7qSxsOumTsp8va1ZrrduiucZe2oNK05778MvsZ37xl5jR7owFtAicSWm7OJQK++gDL/Xwxr07LJslIMdHJC6H1MhXateeIeZAG++pfH8C8NM1LXVzYE0zCfLWRnqPe382h1dknSh8Ds9ooXKn8xrrs2OG3AG0PAvJdKhzJLo1nlGNNoAWTfsABLT5qAkftbFmoo7zjDbaew4TQ+GFAWjvuPPO1EeL9HswmVB1fPX6Net1ewRaZLRo77mBOs76aNGmQP2V18qioE2RFNoxXDVYzrrCy5ZThuKu+4pYAdqs9xU/Ri00oU8NlnxS/0bEFTc4jyxzOiWyVj4WqDmaD7jKNAPa+JsA2pySjufCcw80544gi6iK5utsF/ART9Fv6dlT5O+RmYfqN4BWDlJu+B/iHV6Xw5SFylzlDl1ktelwBFCj1xCHLIQGbnyBLAyLGZlqA2piAq3m34ZnMru1K5r6gzsEAhzUsWbZwqsYtVa5UlmrYlfnS/vCN75uH//kp+xlL37QHn3FK1SjvUVGi9c5RqbG9h6BLKfzZE5QMK0Q0EptSAFJAlvce8q7VpTnyeAkXRnPUEWi81opM66ynQj7iWxPduCopODzPaMtLYK6sKLk9dSM3hxoMS4PQAvDisHBKtCODzLqGBmtKVNNohsH2lAds67uYynzjJYHGA4r2J+GaxnVyFCfZeyWM10BtM12i0DLNiCsCc9o8xpttPdENsus4rAe+R9DRns7MVRkQ4dlTABarG+s2/6wT8CdjkbWAM1+sG8fe+977Vtf+BxH4812t2yjWbURRuXVIZIcu6pe4rXYM9z3vOaohReq4wDNshjqMIBZSRrcJz2Ysci2mIDY3KaTkfV6ANq61drrtqh3bd5et9151e77qYfs53/1H1rv1GnbBnW8tsbWFhrZONCiNp0DbZx/KTy/iT/BMwXaqMvGuYm1FkAbrU352RsZbPx+/G687/zv6cjns7uBFWB48Heoz4bZT2Tl1D54r2xktGWgzSljub+5wE3U8bsy4ktvv4igBKagj+mOA5qv0dRE+YVZs9VkH5b4fw0fZvMyDkJkYjhg4QqFA4E9byQV7fjJE1Qd99bXrd5ssza21+9Tdby1u2sba+t2+oRUxyc3Nq3X1PQeTpOJ6T0hhsqs+qKuGLVaXHRQHXHxE9ePw4TydmQrhZgiBE9RrwzKON4fD8iYO+huDDDw0AgzUQppQ7o5RFDHeZE8DTXAIYkWGQcxHGrKagolc2rvSWPuCsDDduyjfQZ1PGRl0ymDizZGCkIkwv5Hb5PxrNO1Np6he3tNVqdO1LFT1XEIHBYt43tYkKQ7Mw/pvK5GqhELl4o+gKOMEKDqawNoUbeCqMcHGeQey/S1xpPMZ1QON6uo1eKxlB1js+PrWdXs6enCPvf1r9onPvVpe/mDD9lbX/nKQzNarL+qU8d8CESqANo0zUR+xiF+QhlEoKcKL8GWNK9qM1B95xktr4OfMqqnSo0cvbSRvRJo0YeIYQXcTwX9SxreGRfaKgboupgwtfewxqsaOZ+LAdeSrQcjAC2o492dlNEuxiObHBzQyB61b9ZmvQUrHWgI2KZwi1J7j3rk5ekthTWoY/VB431jTyNjVXuP9r60GjW+HgKqDw7BWYKMlopj701u9LrWhdcxqeM2e/BzMRTdp8LcPXrm2VMtMRTNdPy/XNYYI8/iZ3kbUCJpoi6LMCqbjHRYkByAllO1CHAic8E5s9Zts42qiwB8b8/e/Zv/0r7/rW/aZqNik53rdqTTJNB2mjACGasIsFBmFZkb12SUV3C2eJ9pvCa5RhUMF6j/w/ZmnEMBLDk4RcsJgBY+AuvrTVtYw6rNns0BtM2e7cwrdvH+F9t/+o//W+ucOKkaLfpoFxKo4bzB60DZKjf7ybPvHPAP+/czyWh/nEAb5ZHwJ6A4Cu50PqyCAwCQGIBtcyYxBUBsZfP2Hg5zWc1oiSeBDal90rEU5/BzH33nEkV8AgWyIyhJ/Un4wlhDhOignoY341DCpgLQagC8izSwEdCPhHoMJnM40KKPFpkwsoODwdDuufciazKbR4/xsEFbBSKjxx5/nNTx+vq6nT11hqrjk+ubGpPXRDsH7qkOZVqHhcm9h0dcVN7nGjccF5PUUzaHMi4KR4oBikLW7REqHi4Uu76Kk9NN1NPUlVK16cxrdW49qJ8LMHFYIgug4IKzfcP8Xf6oPGwWPgrNe00j41TdW0GAgN9Ho/PckzgJh+T+ZERnIwCsxs/JihIqXfWdwnJQYKvHxPt12tH7WOPgXjHl8J2R10Big8em5yL0bI5xh9fLoMbE4YjnRyUvHKEAmshm0QfLxYyB8HUYIoYYq5gJW7hF+UxbgDJN1ZVBh1kwyOdZzWzXzD782c/Zl776NVLHj7zkJXYUhmYTUM/0qWD2BqDFq0KNFhgCsZMGvOeWDFLP4yBAximbDlf+ZqwDHg/Td0gm876rjuolH+4buEypZCLJXpoKRBcquUgV1HGMcZQzFes/7M8FJawR2e5jxtdHE4eFarX0SPBgB8+BjHYw6LvXscbkTUEbg9aE2xMcrWAR50PHAaRSZerCICKP/md5gqs0EcK6FFy7RSmXS4xLBFXsjlDsN8b+InWMOi08jJu070PmWwfQwoLxyBH2aYbRBbNdtI4kU/2YQOV+217e0GBxlUm0M3QxuEryUk5Q8r6uC+ANH+ciwYhMOh2yTmkGGCd2CYr18ZjCPBg4dLDeJyPbbDXtc5/4uH3iA++36mhgk90tq0wGVl9MbTkZWnU5swb6T+nCpUAmL+fE+4hs+jAgDSZJAH2j+X6eXKRgI2vB4WNWGSrx+jXba1apd63e27T+omb9SsPueNZz7Vf/6a9Z/cgRmzUaNgY7hHZNr0+TxfRzKd5D/lwpaMg9CTLExS3LDSvy6x7XOAKcnBU8DLTzM+lm/y6X7via/dBj+1gEdSmpEQhHSSdKj0hoNFBgyj2KYJiaGWTI3grK5woBFoD2Jx79uWUcplKIwk5N8n2m5tgQAAnUXTGtgZktjMwFqK22BgZQkBHtDl6TIXXsG6oCytmMbTz33Hcfgfbo8eM0XUdGK6D9gT196TKBFiB77tRpO33kKIUwXTpDyY0WJhk8HL3YHgCRA2pcVLyHXHEXFIIyWh100RMZVBD7PR2cKb13EwE2pHtUo32NIrtqdMxyeOAKRANoEXECeAneGlXjma8mknBgGy9c2OxJuBU2h+wjJFWIwwQZhvedgr6vVGywmBBogSWtZoN1T0zLAb2KxvlOq6n5rsywfRyig7dekzKCfHHmC7m8wPOAhXSyK4JEH3o7QszSRG1jOk0exxouAJAV0CIzpeOXK2i10NWU7x3G8koGveOD6FUr91gYtOWiQqCFYcW/B9B+DUD7oD3y8MMOtBBTITBb2ox3SCUFDKMX0KLlbCXHWQFdUWzyQNb99syTAwQWNoXABe0aGGPnoMlLwkBI1DCek/2tCVQFshRYuJgiAbBn1nDribKEXKcE9CIV9R9bEmDYAQD3Oi8z9PmCNUMB7R6n9xxsbxFoMfh9icidhwKcsNzRxiPyMtCmmj6pMD17sB5FK5P3BtO6040rPJNlCyAp3mjx0bCAAFpktJ31ddvYFNAycOdCFTgTSJLhijuCxUxkaid8TKYHmGWgjWA11b5XADfUbKu6hcMO/MMOetxTXD9kP/PhyNpYV7OpVccj+5MPfcC+/NlPW30ysun+jtXRr4q7hxm0Szhnq40q6vVloI09eTNquAAiZJY3B1o8TvSRMplyByMG/iwvTXjGt9prtqhgyEPXDmZmo3rbzj/3J+1X/smvWW1z06aNumGOE+4jGZcZ9mUMdPEgNSt9lAG3zBJohyuwLIN0fh7l4HjYNbod6JZV2eWMm7s792EomR1F9ktWyjU+ZaDFfgugTYPk9ab4fTKLz3nLOxLQIool1QjaxykMRaZVqgUhbopDh/QwRCktWaxF8EgzcdRTQC8gi0wD4FtUcB6MRgRamIgfOX6cYor+aMwxYz944nF76tIl29zYsDtPn7E7T54i0K7DpYPOUHxVbGPEaaxN6Df7JlFTqj2FIjSbmRjtPon68Mhd/ZEObuHU4xc6Rkvx4OWK8xpZGpNUCGW0COQWk4BWelXVYCAG4TFJB36n7fUzjqFjLdPbJ3RnpEQF4C4wksusPx8TaPFYHfSVNprMbCEcig9aV4JyjzbNrJUhgLa8McpgG9RWRMq+jjwLisBEAwI4TBmUDDJceuq6xzGUxj7DloEA2nZ8kg83vgcDFGV5Dy7VxysHa2xRtengsk2rAtqPfOZz9qWvf81e+uIH7Y0PCWjr04W12Hct9bBMGKscRo9rSOhwoOVGdiV5qHvTQcjdn00MpJhNYMsQK8tkGXiSMpY3soAXs1s9Y42+btSIITLy2bdUcTvw4gBnxuuZqoYYiGLma8M9BXPhmnJ8G0wTqeD5nFang/4BvY73trdtf3tbQItsdgyglbAJz8MgMQnclNGCOmaNycsY0ib42oxWFDfnIFXsPa0BtPpelcE4zooy0LI/GCWE9TVrr63ZxpEj9NI9DGiDiYnhU2G6L5W02qvSEBHFrLwfIe6LwCRG8MVnMSNaCPkhngNt+SDPARfP0EBddjyx2mxuzeXCmvO5bT35hH3oPb9vT33nr60y6tu8v2fN5czaYPmnmAU81USpyXilPacMArfPaDU7+XZAi6wMH7jPoLijZa9WB5M5JZXf7m7YZF61WaVle9OFQl2IyQAAIABJREFUTZodu/D8F94EaJVY0HqVk9NW+2jLwJmDbH7O3I46zoP/wwId/HyFtcgYjHiesur5bxNoKYZCQBqirhxokdFGBKHeOc+Y/JdJ+yB7barmGtRO1GM0J1Q1WmaBGWUUQ93ld+xAGxktgPboMas0WrY/GBBovw+gvSygvePUabvjxCk7tXnE1luyYIRoJtp1QXuQLpu7acBNGqPziCiK1UEd08RiKZ6ev+eUEz+74AT0bgAxRyVREKNshAX0yVyqJgJ5cRDF33MAQpbRxtg3XCsW3DEPlhRueBFHiSvo7szd17NZzT9E+wkGjw94UIMy77ZaBFqIhjrNBoFXtVEfL5iyxeL40Nq8eUQamz2u4+riV607DibWhVnHhihLdots6OeIPNHaqLOCAqa7E9THFK0Vfb4xKi8yWoKvH4gic1MrKg9ZsAJo0QF1/O8//Vn78je/YS998UP2xoceohiqMVlYsx5AK/oV4Q3yoCWwg7oOPa5YCP1XlK19lIHPM04HhUfkAlHfXO5rzL/3YjioY9VnXdzkYAn+B9VdKZ3xO049e70WYAmgJXiiBAE/1bBw9PVHoPW9RwqLWbayLGS0B/2+jfoD27p+jb20syFo46ktMGOWQAtqW/aLVEu6y1FYMAJ8OerQe6BzoCXIYWgCrp3rMzQIQFTxYUALYSXpYw6+0NSu5lovAW2722N5RWeMbC5xT3KgVRCsD7ErqlETaL2oIm2CbhDXa8yijmApYwX4nkqUag60eYAZ9z4oZNzTbq9ng37f2ggaIOybze0vv/oVe9/v/a7N9nZsOdgX0Nrc2gj4piOkg39nQIv3DwYhZvty6peXDXCWYu0G0M6tTqDdnSxsXGvZ+ef9pP2DX/tnntE2bAQGEd7V3i4DC1b6XmfU90ogkk0fygP02GsOPAmYDstYy+075XOonEiVE4bEaBwCwnwdPyJ1jD0ZXsexT3Kgpdcxa7RvfWfizQpTAo8IPSpH5gqgxcYI9yeJHrze5wOftfmgHHVA9nm0zGwz6vjue++1DcygPHbMqs0OgXY0m5I6htcxqOOTx0/YmRMnV8RQdXKsyPbk7yoRCTZ3YWodb3I18yrovqCOeahSBAPTZ/08pjjwMA8TgrBU9LQqTA/43vF7M/R66vYGx08LRB+mjn8r6lT/FyhQ/IdIC5QTVGWkkOs4NIpDJERQakdSRuTEGVWKqAugLWVr2CdTAEqWPaaITuvKbgW0aK0J60NVG/P/bge0EZzcDGjx2uk57UMLeP3p4KKMlmPAEPkjsPAPtvY0GqzRNmNQgAc2kb3GOLAm5pd6/TvQT2enzDJgGDEys52KgPar3/ymvfTBh+z1Dz5omwDa8dxaDUzSQZkggLYuoMUZy8Mm6nOiiGNPRi+rDuuol0dQ5fdcDFFS/a5QlLJjTiBL8UxQz6ChOPhdQAvqWD8X4DKD9c8cQO9iO2W1+l2uI193yMxBNUM5jfouxIUA2uFwZNevXrXt69c4zccwbQTORRjjxiDQZ1F7RstxmcimIfLKMlpG6odQxznQajJPAbTM+NDyklHH+FqtXA1mtE1ktOtrtr6xyYyW82oDqF3/cRjQalBGEXkXg0QcYA+p0eaAq+lbHgHdAmhDjHNYdkUv6nrdxoOh9VoN6wDQBwP7sz/+mH3igx+wxmxstfHIpge7Vk8ZLfpQwRRAEzMt2gYPaW35cWS0UeqJUhjWDN6T+vBRGgRb2bJed8OWtZZZo2u744UNrG53Pucn7B/++m9YbWPTJvW6jRC44MzCfZlDba2yVh6oRBBSPofLQOtxkMSCJfvG/HzKs9Y8Gy2o8wiNSzV53yA3K4klQP4RgZYBsbfzlIFWvedOHT/vbe9apjpAiGwySzD8E5sDGyDoMDm+iC6qc5CzFnyhPvaoFBup0xGFDLUyxFDDoQFo1zY2SB032j3bGwwJtJHR9no9O370mJ06dsyO9tZsHeYETdVolxSviJ7FG1yi/6uKdoGC7lYUXBguEFSjfzaflVjBAYYxYIpqCYZuPRg2gQRP1p7cx9nVxhyoAAFSpe5tKwJJZJbI2Ni7RocRHWZsVUFbgwuRaPiPGrarcOVDLPP99J+bpnOcGl6iU/Qc7D2Z0qxiGxsZvakY+IBMFpSxZ7QAXj4+BGTMBGN0XabPPMSV/QZ6pTTPMxav6LkYmq4MAxGyFKsA2jqNJ5TJCmgTdQygRbCRAa1q0QVtjFeJ3/Eck594b+Pl87Ss2nApoP3Ipz9jX/nmt+xlDwloN9A2NJlTDIXMVVQvwAlAixF77BFapY6zMggz01gvbvmXZ7Qk853/kpOTV4+z7JeaIm/PEe3v1K8rnkfIZCsFeIotKUbeqYarbJbTfyBKyoIBGtsDMCG8YquSbDl3+33bP+hbvz+wK1eu2Pa16wRXIP9kMKD1opYcWAk120s1iab7G4H2h6WOcXaIVkawDhtGZVcQRCFwb6z3rNXr0Y61u7bGsyayYdZqqbFyxkfJ6YqxPs+W8CaPAd74u5LjW6KNs6yWbz+Jvg4XQwXQrkSn/gUBggq1uXXqNWa0B1eu2Mfe/0f2F1/+olVHQ6vPxjY92LMaKFpEBzNkOBBCygEq5AGHZXM/DqDNgSpafPBcyLRgutBo4560rNfbMKu1rdLs2f6kANp/9Ou/YZX1DRvXALRLnuNs55lLfRzTvfLzNQfbuG65TiaBHy1oi1nB5WtwM5CNpCbOg7QnD8lay0Bb/vpHrdFiek/udcx+3MCbFQvGt71rmTwgxSWsOpVAkeaOLVI1Sl0aauMQOwhsCzEEreM8o2VfnQMthE8A2nXPaAugnXFMHqhjDIA+dmTTjh8Bbdy2Ndi0AeyZ1ClbAuXLPTKHGbTaC+JgDKAF2MV7y29iuunsuwaBJ8cigaT3ULkDjSy5NG+VNIQXiAjkMLX3/lABAOhSKGMFopwywxmfcDlCK4xMq3Fo4fucx+qfizqxMoyI+BDUkBJkZqSJMJPZjGbWsArcw8gmtF1VjEBL96RanVQ7MlqM6wqQVaygUXOCbbfOzCwEywuxTN2siqE00YWDBpzKy4E2jP9FHQtkKYSCZ3Yd1HHV0CQSLQvyry0ELzxkVZG8IRMXpOmnQzPbWqJG+xn76p9/y1724MP2uhe/mEBbG8+sCaCth+pYQFtbIirHYhbQFsGFCMj4L6hDfn1DT2DFan6CkxqOAzgT3Lj4UBlvFmXzEIVzlsbOZwCM3tSgkZWBK7OVoTnruCmjhSPNlBSrTF+WBn4GQLtz0GdWu7Oza5cvX7Gta9cFKvMF6WRM9cHVm4M6LgHtiurY25kESEVpJKhjZje4Xh4hIaNN5SNOg4Kug+mnu0M1WC8EXWnYI2tda3JM3gb76uHVzbPDH5N3ORNDsRc7o44RYORAmyjkVeJG5aGgjP3fvMtOOeTnQ5k6Lgee+UEPIGZAi3LJbGJP/vVf24fe8wc2vHbFRtvXrIUWmv4BM1oElYvpmECL94A2quCp/raANgJFiRV96pKrYSlqhYCy3WFGixafRa1lB9OlTZttu+t5L7Bf/Sf/1Cpr6zaq1W3IFB5iqCpV6fJEl3AhwCVaXOL9xP7JhapB5+IioC83ALPMmuG+RmmqHOjcKlMtsw/5/Sr/+0cF2uF4zP0ZzF8ZaKP9i9Qx0ltlXSpshyUYIyDQfJhJW5dVYgBtnvIrm3WbLwAV6CLUan3wOwZnV5tYchogcM+9EkNtgDputJnRolb1/QS0bdtcX7djGxvWqdVtHU3tnba1GqCmlpx9iqwWSs/ZeG6Nmuo+OdCG7VjUJvKbGHZkXCTu8iPHG9QOm1TuBiXCrNQVtcri4XPrQQXeFyln0GoC2rAWlEoWOS/2lVTBbPR2A2oqm2m0IcANlXE4DimUR20RxvuguNW7zBrcdEYTfAxj3p3OSD3iAAqLQlDHMNzvIoNGRovnBuioKypiBa+teIifKY/LizingcpAK+bIM2Xamaluq6BD/a4UQ8H8P+q0WCN0doJLE3yNo0Yr1XGWb6tfL4m4Vk/PxVLBD4D2+sLsI5/9jH0tA9p1vN/RlDVacMWyZ3CgxZBr9qUWs4m1mfNnL+iow2pM+F28N9oyJwo5BFYunsosO8maeN2QDAa8oDNf4wh/eGi5wlHuUBLUUVsQk5c8u+dgdhx81YrG/S2NwxC2CbQDu3L1moB2a1uBBYG2zx5bQORsOvaxeBJFaTpTpOZyPrpVjZZ11AiD3IqVTlCu1UAgLjpdAkn25TcxGQXZU8Oq3Y41e11bR0bbW9NZA6BlUHNIRivXPG8EAAmrGnFM8AoHt9Tu48FREDc5tf8fCrT5GRLrYTIa20a3Y1P6Gw/sr7/+dfvA77/bepWF7Tz9pB1pN23a3zeEG1iHmJyEqT1k5KYT7v+8xpkDyo8jo8XZHs5QkSGmjBPXMQHtps3mFZssa9afLW3ZWbf7XvSA/fJ/9Y+turFpQ+wzZGu1BuSoxAgBrViRMtAGwIfwKoA+p7JxL9Aic6tAhi0zEcCWRhiWr1V8nZ9f5T7kMtD+qDXaAWwYHWj5PjyjTS5RpCKXVrn3kbcuVTORpy9bXGjdJ+AcjsZUF3Mgs4uhtLgl3lHPrUe1niFh80FlSHk+JCugjNodUVuLhR0/dcruOHeWkexsWbVaq207B/v23R98365uXbdur2unT56yI6CSlmbHNzdZA8Hs10ajxmwWIg46DBkObIgrCj/PnCoW9avMMv9PEZYy0MhE+dkdpVjb5NzVaItxsZfvchmRS6ghwXAhwMDfKYsUhYXHpKjHs5p02MKFCFFtRp96xVCuQLgXBFtlLDMEFq4uRe/xwWRqW0MottGWZRRDIfsHwOIDgIuJN2j3AdaQOuaNzzMTiUni+pQ/5wszB5v4vaC8k/rEQTFqrQgy4v2rRitRFIMSMree0Xqv7+pd0tXQ94KmLsAWIcRgOLNqt2FbZvZ7H/iQPX75kj38wIvtdQ8+YL2lWXOG67+wRU2K3Kh11xaykdPc3MRF3xBd59lN/v75Ktzikuplr7+qJUeeyBEs8Ro64CqAK7yzBfSFCTyfQ8SSAkfZPtOVJsA2PXZYb3o2OwYluDQbONDu7B/Y1u6ePfnU03bt2nUb9oc2HcmRCIEZ1t50PHTLRbEsAQDqQNAhSvEMtARR3nA6Xd0IqMHKjpECQYjdMJkHYzEdr8l6ud8x7P46nQ6pY6jml+2mbR4/bmtr6/y7drdD4MRBDq2HMiJZTcb0qQBa3k3UDF1ToYBM+zEBrpdueM1ccIjXynuEtQnDGPen5eO4hiLXJuCMw3/BjoVXLmuTEBeNhnak27X+9av24T/8N/ZXX/+Krdcq1r92xarTsTVQC0UWi7a/BQIXfMQ8aE1J4qXOSlyx74KdK9Ooca6J/SrWcHn/4lyMrDLKa5FYsUbe61ilWre13ibK99bsrtvBZGE7k7ndd/8D9j/8T/+zff/alk0RIK1vck4zz/R6w/r9vq31Ouq7LrnaxevIxwzeEKzmorSbCKrifsT7LQNlDsQ5IMf1TH2wWQ08fx3YV3zsCOq8fMggIrt2nNDjQliAKAwrBsMhx2umEyr1mxcex+H1XnnWm9++jAyPHo2cQBBetVVuFtA/sE7josYmSOO91dBLiTfBlpdBgih3hmL7DYcLtGzkE2dOnD5td54/Z521NZq3I9vd6x8koEWN9szp03Z84wjn0R7bWKexAYCi3sBrgiJzRhqyjVYNtBH4hYkFmVMxKwdkTKpxsRLENOHFy88uLEqULq+Fqxo9kmZpkKPM4IriJ27Utf2mcZi6H7DIbhEUBPCmA4Gje+XgFPRp2nB+jXFwA2iRtSKrRQ0On9EofzCe2NYItRaoGJekiteo0IbBR8PabJ8BsMHAQuPmkH1zMg4pW29h8kV2OJBmzllh/RcHGkVdMixJym0n6JSZKoOLa6E2H5+Vy2vj5gNOZ/P5V8KhCDvwOGURlywMh6OFVbt1u7Z0oL30tL3kxQ/a6178gHUXZi0c2BBB1RYKWpyIBtCmARHFWyyEcWnjx4CE1YkojF6Xun7KOtV+A3WwuyEXYBvXNwAhNcZr7STLTw8IHYtTOxEFUD4LkwdaiPdYK1PdmSIoDOewivWnM2a0oI+vbu3Yk08/bVevXiPQIgOLdYlsFq5bymq9XOGZVgBtOI7dDGgRTN8KaJmh0itWrnE4S9oYh4eB51j/a13bOH7ceshmmy1rdTsEazkQFWKbJJKLNjCfoERDjBAmZkFMbEueB1EjdwEVgdYV3PWKgCjpVEqghzsUlOsNQIuzAaA5nth6u2mXH/uefeAPfs8uf+9vrDWf2uxg1yrjodVhKMOxjwBX2Xgq+0GEJj3DDwu00elQBpn4Os5DfA6gjSwPJb294dBOnzlj9VrL2p01u7q1ywHwk3rTnv3Ag/auX/kHtsAc2m7PdkcTq7e7Np7OFUwxKFGIFdcwrmMEqLcD2jxoPAwo84y0DNQMRN0MKH5W/p34+zxrzpOuMnWMWxGsZFwvnfU3B1pZCbib3yHtPTzvo4+WLzoD2ojucDBRwNBqMjPlpvJJLfidHGh1bPgkH9+ANLnAv+sNTkcBcJw8c8bOX7iLjeoADQDx7sEBVcdXMPh9bc3O33nWThw9ZnccO2abvS77LSE6qKNVA3Wt5ZxCmSoGniNjLGW06Y1ndEOZAtWwX4iskHEKsCUeEiCwMd8FP0VCrEpPBBuqonm9MyUxnq3h2rmhvtpU1KpCQYeDFq4t/z4xmA5a/ptsJwLQsudSYhfU4gC0++OxbQ8nvK6gBGH+0IOCsNlgTTuyWvgFozVKgBdQEzQyx2+s2FTmizWPKBVNajvEZ8YJMZkmlSF1jUjHsxyhPBL0MQBT01hzoPVMpASyWk9ZBnuD2KFmI3TRt82uzMx+9/3vtycvX6bqmECLjJYzbRes0UJhLGK0YrWZuwkxwcxAXOibKSmVceRijuJlFj7DaLGiYAn1VPybRhiqryr8ZLenlxfEotBIhIpwPX7xHMX15cAjd55SjTYTy4UlqK8JZLQA2iF6Off7BNtr2zv2+FNPEWgHB4MEtHjLs8mIz496LZyhdHDJgvGZZrSHAS2GByDjwVtHBqveWLXrAHiR0QJE50CYTsvWjx0j0CI7hj5DowFxbDSS+C1KHrJXLQRz4UYW833LjEEAGO+C1yAIDa7yxqMFlZovv/x7hwktlTnjIs6supjTdvHbX/2yve/dv2M2PLD53q61AMKjvtXmMKgQ0LI0BGAKIeFEorQAxPx543uxLgIsAsSkn9D5k95n1qqmfVoMOI9MPNVN6zUbzWfWW9+w5aJqm5vHbDxd2rzetHmza4tOz170qlfbQ699nZ25eK89eW3LGt01ntm4N7jPFKf6+ixntQGE8TrKICi/79X/8tru7f4+3nNg1WFATNVvJAY3aCyChdHQEz5OJEoe9EaQdTugTe/dgTaWG56fyw59tIHwcvnROROpOtpI5F1cZ0ZLb9GCu0nUsbJar6v4xA5ETDnQIqMFdRxAC5UhQAOUNIAWquNr21sE2rvOn7c7Tpy0U5ubpJABtFioBdAio61ZZQLnoQJo03s5RLJfBlosVNRjA1Q1ZFwtE1AfAxggXErZmYfJfBz/H6P1JCzylp+wPMRh4cpjHqQ50Eb24i0MRSbnmwaAgHmmyGYqFYpc4IvLOtxiyVr3/nhi1/tDG4Ham81JFa/RF7plPdDHAFy20UCEhFqpssxkyeimB0WGvQq4sYBjK+SRYLrO/sNCUSt49HSRgUY6JP2AJNASi8M+zoG2lM7GgVLejMWhArGb2aJp9tTE7N3ve589efWKvQxA++AD1pkjowVQzm0BhhxBAQcdVKw2x2uQw1hpq+t1ZRktxThJVa8Xif8vjPwR+Kksgmk/AbQQ6oTBhAILZcBppCPZE22nANpUw0pZjp6nrJqPawOzBDlMYUCCgHYwX9jWwQEz2ms7u/bE00/blStXCbTjEfo4FezNxiMyHdPxKBmqQ9yWAy0CxFtRx2CuaNPqdGxOHUeQHhltAG23203U8cKp406vp4y23dbj5UDr60aaBgQrxREUgWAOsDqFstqn37BcDBWtW9wR2YzmHMzi3/Ec+fnBDBEJx2RsLZRElnPaLn74377HjrYa1r9yyTaadRvv7STaOBT6wf7wa46RLGaulpm421HHZaCNtRyvHUARyulcDMXzHaWlbsf20Qfc6lqt3rI7z16wxy9dtXPP/gm7PpraN7/3fXv7f/LL9vBrXmetzSM2R2mg1aVuBPeTtrIloM1VxzctvQTIZgxCUOc5YIf25jAQDSDOz6XDAo7427yEGNcH+xY/x3kfzEiUHvB1siO+SUYLYWqojsOwIp2XnOfsQIuMNt0cN6wI0MQL40ERPRfIIFlrkVsUXwiyVRdDMV9jQUXGFfI4lqMU6GHUEkGBgjo+C+q41/NRcTXWaB9/8gnWaAG099x1wc6dPmOb7Y4d31i3Lp7H0LtF8zKbzTFFosqh3ji6gv6OixoXsnzT82iQgiVX/sqlSUCr70kli0MnUZxeo+KN9QMa9afkTBOZWkabsoUnmaB7UO2BDKPNbKHllcL4GUAVGS2yFYhcSA/OF3YwGtv+aGzX9vs2RFP0fEGghbkHBjDAH7pTr9tGu80JOK266rTKJksuUSUh1GGLuryYFUIDSLR6EjXDwDDodrVP4ECSx7FqIbnymeIyXoO8VupUTKqZhQNMFo749BuwcfOG2RNDZLR/ZJeuXbOXPwzV8f3WQs2Jzz+3eQ1CjgqDFjhKAWhBRjCm9sEUoUsVLRxZglqzuNZ8piffsB/O2CNYY2AeALIEW5Q2ECDxEik7A8gqU3Zmg5Q6Mn7VzkMzkGfOuE7pQHBRRYBCipjh8sTWHtVnBbRz24bi2IE2Mtr+fv8GoG3WqwRa9HTiuWgZOpumoQLPBGhvRR0DOHF+kElgO2CDymJQx1MMnNhct40Too5Rty1ntASHJVzU3J4T+zJpGoqaam5YQcbI6frI3pIbVMxN9jarYBxiDefnxWEBZtwPnn21Kuf7YrrYfNC3j77/vfaFP/m4nei17eDy07Zer9pwb9vqsBF1kVmY3WhNLG059Sk+/mQ5YxFr61YZbThDHfZa8b0A2jxoTgEEvKQrS9YZN9aPWLXasE5vw568ct3e+LZ32F3Pfb79j//L/2rH7rnP7n/5K+1tP/+Ltqg1bP3IMWp3QB+jHINLXQbJMktw2PmRAp8UrBfDVOLvc/qWa77kBlVmePKzqJxY5edaDrQUanmiqIC4GFpxO6BFH20ZaNP1RYLk87grz/6Zn12mdF1Nf4oHHQBa7Y5GepG8XgVa/KbERDKp4N9QkVsALbJVZLWo0UJZjMMoB1oKVKpV1mjR3nMNYqhu1+69625O74H94nEoEvE4OJgyoOUmZJk0hEoC//ym5hx93LxQwPHwxPQYdy7CmpFwSB8Q7qxaALoqNtGnamcKMVHQwUGLItoM1XIumuIVxnVmiC7VZtSUIl0ivVWpcDrMvFJlD9twtuBYt+FsRttKUMcAWqiQUetBbRY1Wmx8AW3NNtttZbT0C1a2Tjo8+lW9+TOuWTlrTQBayvv0JeT3eKVZKureDtGmg+HjBCoGNapVR1ZCmENrTVzPkD0FRexUXxCvK4DOL2qoJti0BqCd27s/8D67srVlr3jJS+01D7zAmlMMfodqeU7qmPon1vGQ0UoB7mECPwnYPHJI01xwD+XjHKOzPC4g2AKIcI3gxoS1zTWO7NaB1lAD5ImizEmAKyCgI1YFEXW4H2U9odEz6iMUU6aTMTVkuWfyYqbLFMAWQzoyoL26vW1PPH2JvbTIaDEQHi8I8RBEPJ1WIwEt9kcALahjgZf8Wm9Wo42hAbkYKqeOoTKmuQ0yhvBHz4C2tt4j0IYYCrRyLoZicEOKPRT6LlJM20d91mKLvCQTgaybM0RSoIlI+gidxRSm/n7W6f0XE7jKB7uoWrEL2CcwZME0pI1Oy3avXLYPvOf37LFvf8vWqmbTnevWmE9t0t9TC5uzJAG0BHgYu8xXqeMcyBls+1CFHGDyZOEwMVR5D8cZGJl5+hrUMcRaMLapN+3kidP29OXrNpot7YUveam99tG32Yc//Wf2qa981VpHjtt/8xv/vZ29+6K1exs2HI5tDR7IHJNX1CjzWm1cp7iO+REiVrBwZYtzOzFlvjeZEfr9Kf8sz/4PL+0oo4znPwzsJeBbBdqYbf5MMtoA2rR2MmEd1uMKdRy/pIkdESvrsrQ7XZfna9Qdai/o7YyZm8zYHGj5Zn1MFt1daN2IxnTQzk3WA3AYFdRxT7XOaoU9f48/9STn0WLw+70X7rZ7zp6zo92uHVtbL6hjGvei3WHKOsEMzkxwr12pcRUHf0Q8eaSK3wUlgQkaVZtq8Lj3edL0no5Fbq6A7J2mEgXIphvPDe6tBfRdLcQ8pIV4EKs3VIrNokGeG8eN5hGc8G8ju/VJMcAwXDMA7XCxICWIrBZGFfCM3h+NbGcworctwBP12c1ul/VZTjxq1BmoNCoYMRcZZVjcO7CEuvRQIC3UyPHjVeDFQHCtF5nu8x3q3OIAiIpNJ5PUxiSBma4rQQ3vE32s/JtCkZTTd/6I8cilVgAAbY1A++RgYr//wffblZ0de8XDL7FXP/BC2i92YIKPjLaOdUanbAVmzGiLmJobPd6BG5iwFo9yhU9CUsN/cLqYm41ZunLGQiYLkIVbFzNbAi0gHkIKL6ngTE8ZLe43nh8HSSE+jMxMVxXKWwFJyrLzVgJE3u48hQwa5YVVoD3IqOMCaEmNOXXcbtZtMhoyo9UhiYky09SudjvVcQ60oOEQeAJoRSdrmhdYn/A6Ro02xFDIaOethm2ePEHDCrT8MKPlVCxNt1LJpQS00RKHwNgnRiW6L+wYHWxjelecWaEIl9dJTUGqZzMro86yul6cIbj0F6ReAAAgAElEQVQXyvo1qARAO+0f2EaraT/4zl/Ze3/3d2y0fdXm+7vWBsjubVtlNjH0XkQbT9T6aLaDPtaF+tzLIBLAczugLYuhDtvGAXi5GIpgjXJcXRRyZVEh0G7tHNii2rB5o8Xa7NodZ+2PPvZxu9If2Osffbu94c2PWm/jCOcwN1ptmq2k1ikPAvNe2sPYsVjPZaAtAzG+DjFV+X3lZ0QO0rdKtOIxcuAO6jim9zCfBGvimp/b1WhhWKHOALcwdaDlmomgDPf3eW//eTpDSVGnTCs/9MMODTelhr43r9Gi0RgXlNNlCFz4nFmw+XisBqgjLFA0PE8mPIBO3XHG7rrnHlvbWHfRSIU2jE8AaK9e5TzVi3fdbXefO0evY4AHtu2SdLFoRhThsaExPYfx7CFAGxFhHFJ688rCZUQBNS76ZyEWckMF1FtgREG1rowWCqq1mO0a4YiObW+a5++m09rBISbnOA3olCMXW8VsDPP2Uv1PPZSiHkG3z+Dnu1xaH7aL8wX7Z1mjHY6sP0GrkzbrervDa0X6uFm3br2mGi1cmkiHuwApTCJYn1oV1+RAin9HFHzYJoiKrxyrYo5uIc7gffLMKOprDFgyip0uXxnQ5huIoju+vjCOLKhUwTrqTzWb1Kr21GBgf/DBD9j13T175cMvsVe96H6rjafW4wxj1GiXqtPi2ZnRijrG8lnJAAhqkuczFPASBSwj6fgVQMu3KdcrKFgR2QNkI6MF5Q+Q5ZSeAFoAPCYOkT4HfGBzIqMpvLXxWuIp8GopYMlaH7CrY1OzpcwDHewrlBUmYEGQ0UJ13B/Y9t6+q45RoxV1TFCCen0yItOBz4cBLYPE22S0EENFjZYHOsxIoEj1ebXqQPAA3UflcY61oe93YbVexzZPnKAFI0A2AnsMr8d5golUovIKcxcp+EUIwX0siA+8JwYq3mtLwRfESnSyk4iTLVIMCtUdEc8TNeYYssD97ar8EIax3YNAq4lCLVCvw4H16lX7y298zf7wt/81h7zvXXqKddr9q5cY5EKIyHKJq1cRGCOQQGsQQLjccVA89+0z2sNqtPkeyunnEEOFehp+BM12g+up0+raYl6xbu+IDWdLGy6r9vyXvNQm7Y5947uP2ZXBwNZOnLL/8r/+7+z0HWet21u3PryzkaU4fRU6jZTVls6PclYe7zMsUMvZMN5HtFble7TIZF0vURI55Zku1lokhfnZFoCcA3kqa/kYz7wcib9Fe08EWhj6PhgNOeI1vJ+xH2MYR/KAV6Zglbvf9DYCLZ44hkjzyZfy5uVhC4MBDBNvwIhC2WyMi2t1JPNOcyERfzp9TNPwTtcw8quKPtxGgxaM5y5csKPHjtnps+eSNyvmZ1669LQ9+cQT1mm17DnPus/uOnvW1lpt24RQooEaqkbBcbwXxn3xRmgqRZKJh/8yz0E1VXtKoKkyLnSia1GtYq0mMlhMycF4OUxDgV1gha0xMMCnUtdpDG0WBBPq3ZFRlYQlaXGX/t1oijqMsl9QT6KvVKMli5TG7ElYQ69bUF84CGmrt7DBdJaUxyOYVowntr1/wI0PAho9tBvtlm108Llp660mzc71XmQOoRq0BDnyKAaBeZjcKC5boWhMmZWjLoc6MGAQAHIdpfevv4sgJEarRXk76PUQmiUgj6zeIxYpE30CTtRNo1ZTrdlsUbPhsmKP723b+z/yEbu2tWWvf9Vr7P577rWT3Q4deQC0s1pYHYLGq1pjzsq+Tf0eEFh5n0KX7FNd2AeMgEzThnCw0/ErJsTU4eQEJfjCRtOJDecztrFpKo8ckWjeEJOXQFV6+5xcdVxsFyUPXjaPeKMXO4VsReRMhgbuPJigguuAbHa5ZIkB62Sn37ddGlZcZw+tqOM+p3BAOCenJ6iYUZOFyljtPbkYSq1nCsIhCjysjxaDAqKPkHVrBp0yp+BAeFot+tfUa2guLcdvIhhHqeOIBoygTIXsihmwTxDjGqKYT2WHaLtjGQL7FmIc0L0wNvGOgXATI0VOxbNr4H3aENer80+VucBsAiYCtXXYYbpPADkO0uxgrUTrSy8KS0nNUW7MJ2ajvn3/L75tv/V//nNbA3AOD8wGB9ZtoP7d9+scpg5u28idofagKD9ET2hZHXxYllp8r1zpvPVvB7jxc9Ws1WlQid6qt63TXrflsmljq9mo2rR+tW778EJYW7MKDITuuNN+7l2/aOfvutuaYCjHE2utdTXsIk1A0lmoMaQL1uNDNBjnB19xTFdyV7Y4P3KQ1L2/0QMhf4crYX1JAIvfgyEGg9dSIlZmEKKXmeG7t4tKyLrKtIVPNKYgYSZt352hUsnBz0HuT354R8rdb347gRYLidkLIvEMaHnTfQhzZLNxoZCLwCuT/3kvLSJFRgLcSHWrt1oUalRRqyHQDgi0R44dtzNnzxm6+hDdDYcDu/T00/b0E08wo332vffa+XNnbaPXsyPr63KFchtDbKzg7qXkc1P2oGAiwvELv9K/iowW9DCoY/ThtjEXVa5K9ONFlAzKnF9rrmuhQvMamgsA+AlAm5qhNb5M4JBPDXEg4iZ1L0x32QJtTrtUvge1b0hIo4wWByjsKKA4Rr0W800BvENYMI6ndP8pgLZFoEVPHz+3GhnQVq1KoFWNVB7Mc9lF3QJoY1GXM118H0ECXl+yEKT3awHayjTC9MNbZCLn94yR7lD+J3FtEqUUtnnulJQHM4yOQf0tBbRP7gpor18H0L7aXnTPvXai17XGcmaV6sJmNcyNRTCAw61irTk0BTVmgPTwJojHBCf5N7MVCmYDWOfI1NCXnIBWWREcmWjmj4N6PrfhfJooZFkJSLNAapzYpqhLh7dI91Cdrlo8rgY/MVcoDqJgZ1CjxQPhPrDHGvX8+YJua2CJnr50hdfk6pUrNgTQTpVJEVjpn4yxabBhXAXacDoDbR412mg2CBYkjbTjetKBFMLI5A5FdziIA2rc/2DFoFROg9/bHVs/ctSOYPB7p2sVAG0MFuDjKZvVFCpwGCrjsFPAqWPWut2BLMxiZNflal6vEuAdMjh0P2kkE40F+mgRoMxtbHObOtDy7mJdzED7apglqUAHWypubWGt5dRqk6F9+0tftPf+9r+2znRslcGBLYf71gJTsYTITKxNss4kiaSzdjGf/L0C7cFgbDjCG9UmfUprta5V2+s2aXTsoF63oxfvtQsveIFtnD1rZy9etPWNI3bs+EmboEa7vq55xuwhj15klJO8r3a5ZDuX8MID9xSIq/6vgV+Fqr4MtOWwIT+HqBFxdqJ8Tolh8wSI4zcPz35lNOQ/8wehk5Y7HVKXEYwSAkkEZZOJPqZT60/GGmfJYK8wqmDy5z7a3Bd3v+mtfO06EDWVgZsO9AuyobbECVjltB6kt6lfNIBSG/No+VApmqV5BOo0/GgQaKPNB0AL2hhAe+qOO22Cw246s9FoaE8/9ZQ99fjjCWjPnb3Tjm5s8AO1JBwMnDgCOhW0S73uRui60b7TSevkN6xQuqKa63VCtO/UKtbrwHJRNFAAbcupY4mIlL1ERMsb5iU33h5myTp008116CIdhVqMb3RGbdHc7HlkDPJWr6SiQGayAbRs76kSaOFhC0oyDCsGoynVxwG0UBtvdtvMZCHQQKtPq2q0scR7Q0aL7FyHlvfX4VplWqbbx8N59l6h6UCwCVxILq6Kx8kdekjX5PixXFirCdakmOEY7ITy2OI/XTsphOMQRNgws4YNFmZP7O7YBz76UVoNAmjvv+einYC9H8RQ1YVNAbQYrYixhIuKNRfSmE81UtjLEYX7FO8pPaoFuGA3NENXAVoRHGizg+FRjVbZLDLcmKjDUW584WysVcIaM1RvArTFWooDQ6xNvq55AFAMJdtHyD7QTAATGNTwD4Yjzne+dvX6DUCLrBYZLVzWALQBnpHRhr4garR5Rps8m9F+5nQxDiZlDSofhQUjNBoIJqHvCKBFthtAi26EAFpmtGgjhCc4SlQUW7qNJ4FN+gJmtV6nZS89xHa0/NR+xRrHGaYJMyBntXbifoDKZ1ixMKtDUJcBbfKe9nIQrhP5H9bWZUzCVUJzm4V1KnNrLab2mY9+xD7z4X9n9VHflgd7Vhn3rTqf0JWMzkkJTNyYbRECSNR7dXb8XWe0jB3w+pEMjdE/DU3OprXWj9od9/2E3fuiB+xFr32d2eaG7UCU2WjSaay3tsGZzpiyFsmBDEC8zONnHL4XQJuAMLDCkVc6hWJdrwJpNtQjYwq5WwVaK9nyDaDsGXF+vqVgPTurcn1GZL/wvGcdHsZLgXcMjJTkMaOdTm0AdzUPLAJo08hJB2ai44VHHuV5xviCVV08mECLTwTzb4Bw1DkY1ip6xRtotVuu4POo3dNuWjCCagYYug0jFuf+cGAXLl4k0J48cweBNs9oAbSgcZ918aIBaI9tbvID6kiOXwMAuXADmwhtPtxEiCac8okbEReVNWSPummzSJCFdWPVum0Y8WvyDXp1Uc9kjTYTRLElxnuEA2gppsB1c3/YVaB1ZSNVuQG0sraM6C5Agz6ZabqLNiT9bOPwZBRdpaIUQMs2jsWSGW1/OLb+eMLDDvQmgHajK/p4s9O2NczwXS5lxZiAVvXoqF+rBvsfiLS+0AFQ/IiMPql4I+ZZBdbys4j6R+3MTfUzIInHzOs6PBuz51hUsLaa1l+aPb6zbR/62McItG941WvshfdctOOdttUXoI4WNquLOub+nMPIAm1XVZvCntHFW0lxTBo5jD0iOEHPtYCWlJJvPmRwYfo/ngtkUavVyLpYl7rG/J/Sda/RKqNdaW1CIOmtJwG2yffY67MKC3TXADD4F2vEmFmLloIA2sHInr582a5fv27Xr1xdzWg5vgtrE9SwgFb0nQwrAmghjKJlX/STK7xXYI6hHQ60cTDlOg0wYaCWb5XRwqT+RqD19kHvakA7T7SHAWxpXe01WwynIPPgLUAEY7wPH1xPCz63h2Q2ivvFLisFPoupBjiMkdEuFzau+JCH2PPQGLDI4OYkUeIhM7SwXm1pbVvYh//Ne+zLn/qkVfp7Zv09jsizydA42pNuUJG1eXan6E76j79HoIV2Af9NxzNr1DtWa3QhD7UXvfxV9q5f+S/s2MWL9uT+gY3rDdsZj62zDk9k1HQ7tr+3Z91uZ8UVqrAjFBiydBD/palWeu9KRG4cKpB+Pau95gFm+neUBEoIu6K5uEn9Nh4jB1nej7AWRhsrMCJKjzp85NDmQIsZ6vAwoBvcIRmtfCk8Db3nTW9VrMaFoAUaYigechQNVK3hQihQO5HBkjrm99XOw1mUaQg0BjsrisXiRkaLhQ6gxfQeAO2J02cS0CKjBXX85A9+kID27J132ImjRwm0yGgDaJHR4o2h0D2eTHzaietec7rR5fpJReZuT/ia1DGAtlmzdgMfGNtWJW0cc1LxGQCsPlqvFUS7hYtmeFD6wRjgkFyjovaa0RgCWylu/cz1RRfgHMArahZ0JIYyAFwBtLMlaOSFYWpEfzSxg/GYCx+ahLWoz3YAtB1bazWshukiTotHRhs9Y5wq5D615WgwRaAl8Mx/D+tDdoOpmXaFhc4XMWsyQR/FYyLTwYAIX1FRt8mfI49wWRd1tBYI1W1eaVp/IaBFRru9s2uPvOan7QUX7rFjbbx/UcfT6oIKZ1LHc2S0Ghwxx/cBtq4EVFYuoROpLT8MQxhH6phAK9Cs09PX23sAsl6fDeMK1uE9lMWLD7FOoXHWYINUM8rYEP4dXqMLcCjkobjKnYU4SELGyFgnAbSgshCAQaxy6dIl276+bdeuXLFxf6D6LISP+ACoLqYrGW0ZaEMMVQZaZq8wQ6AVoqg21dOKgDusWMsZLahjajqQ5WYZrahjCKc0kITOYtHr7rOL666gR8087gnaZHC/qE52hTLAVoGc3KVoHoI8Iuq0agayGYHWCLQjW5BCRp1WtWZnwHiv44x0ZsFp7E5taZ3KghN7vvinf2K2v2u1Ud8a87FVpzAEwQ0F0LoqlfSWmwJBLAfXKG8b+rvOaKHCB/VZhQeR1azb3cCUAdvaH9r5Zz/X3viOd9pzHnqJDcDmHD9he5OpNXprtHztdLp2sL/PczNlcsnpKRhFQIB8BhynPAIvjgms6XJiVD5j8rNohVr2e3nY2RX76WZjDtO5kjkH4nGkw1FXSnSnpATBgTZltABasKsxjzZawyJhyIH23je9bcmsxqfKFC0pooixsclZY3M4rQOVbACF5PtQY6qWy1oUaWbUZgS0qKWhRotLCqC9+Kxn2dFjx+3oyVM2RUaLiSIOtJHR3nfPPQagPXX8OKlj1GgBtNKPqJaJ1wNzZw3LVjYYWU+uZMOhVlghQkShSIVA26imQekAJBgi0uAB0QytC0VNSdSjaxI11TTphNRH1GazXj1EijjYfCVE+ZJnuWeCEn2of1MkSkEF4pDGAYrQB5ksM1r3OkaTOQ7T/RGoixmj/C6p444LokQdwx4O76WJA5CHkU8L8ilNuejksAUbrQ0R7d0ItEXfYQBlXg8J0dBhIEqtiQ9ej78Jh59Y9ImVYAaiZw+KGi0GGOvVn5v9YGfLPvixj9nO7r498prXOtDWrQIxBIFWrURYz6tAC9V34fTFxycFJjEUXa38AMd6aUHMk80sRoaLg5oZ5WwqwOPoQjlEodQS+y2sFhXYeu8hG8E1gSaifAKD8lzuGdYVuZljLq3We9SQCYb4mZcZIMKCwh8Tni5dumw717ds+9o1jscjKIHqQm+sAy1HHbr6PPpo4xzA2sfBMocKOKbmONuFvc8Qy9migvWRyjeA9lYZbQDt5pEj1up0KJJi0I6WE7ZmSS1PtgmlHAdasAuki51Vwr3ikBF3YlOm72IoBLykfVV2UYuPxk5irBPFhouZYTYwMlowETELl0xYMBEhdOF9BfgurFVZWLdqpI7/+I/ea7X+vtXHQ2vMRlZbwOwGzIGsFxHkhWOiKl0aifj3B7SY1jOlj/0CE3sMI1HXbAJDl96GHT93wf7RP/t12zx73ka1hg0rFbu8vWtrR46yLkla1Wv96Vxgdi7KV37VPr3Jg83Yz5GMpMTjECFT2uvZoZNTvxLz562FqycYthWFvUlBXnBq+ePkGXDs0fDOT4YZfu6sZLRT7XfsTQoGHWjLNV3e6Xve+OgSETo2FlJiXCWApm6+usI55NwXP3s+2YCuyqTm0UqNy8glWlW8dw5gC59jAC16DfujIYEWQ9+PnDhps2qdquTxeGSXL11ijRbUcQ60EETBwQY1M/bNeaaKzQilJ4E2IsaMyoyhwiGtJ8h4j1QL/aUA2nptBWi1mY3AhH/rsC0EPWpl8ekfZZ/RNNrMaWL3uhWAFlHcahkzU7UlY0cHYtTbCLTIWBapRotFjv4tzKPFBB/2HNqSlotrbVgwSnEMz2O8F2a0HAmDgQJqbwoARNBxqyJtKNJjCa/QMtRzIMBRRusMrP6dVLRCx9zRKIw9CG8aHlT8Df42MxzgY2XTWNLmY/sMGqBbtj9b2A+2BbR7ewf2RgDt3RftaKuOHhYXQ6HWrRp5DrQLtP6opy353ybOwbNasH84bBGsQeUKmpStL34tAbSo0aJtg+5n3ktL3QCpSonEcE2QAfMacuLP3Jach+sBRET+BAXRmzBU8IqOj8vTAPg5hGwAR8yjpQUj6sQqM+DfANnhcMR2OQHtdZsMhw60c1ugf5QiltUabd5Hi/cIMIbwQ0yXT6tyoMXex3vjns/KK+Ua7a2AFnOqQR0H0MbUL2bHFKH5foQwsSqhIsAWwIsST9Rkmcm6poJ92oxkvHULbT30oNYHqX53FltWmqTakdEOmdUu6Vjls4vYBsV2IkXSyacYzC9p6vmU7T1//bWv2u//5r+05nhgjdGANdrafGJLUMishSsgpRiOi007Bvc4Znv/XWe0OMOn0DDUqjafzm02W1i13uYEH2t1bFyt22t+5q320te/0U5cuNuqa+u2N55ac33DMBmKCRoycs8KaQxSle0o5yZjPKh3ruRdFwwkPZjBeRq6lfA6yOEyD/TLiUC4feUsV/xOMGgxsvOGvw1K16PbFbB1nwUmmDl1HMM9gjoGbUxB4SrQ5sovYiru9F2vfdOSPDSiPXeAEZqrtYc2W86FB+iCPpYwqkJXkVAHqT4tSokeqHUfrVeH2hALekHV8b3PfrYddaBljXa+uCnQnjx2zNbRR8tRsEvvq3PhgCs+2Q6DLNfVqdESwv7G8Jp0bVkojiFPx2aF4xRqmPAHBi3ILNb7TkEdy6dXdIKodGUYzKCXc98zmXUYIzP3p3XAIchmVotBvXORsR6u6DtRqEF/s88Wqj4HWs6elWqSM2knUxvMFgxUoI7toHfWP5DNAnjx3jAIHu8FBzOeSf2RPjWI7/D2/x2m2hNeFNRPxIsBso5fScDDxR+DuvFK3AQ53nf6+xiwEH2RXuEMS8Iio0WxrmkH8zmB9kN//Me2S6D9afvJC3fbUQwRn40S0IISRBYTQIsDVA33hULR/yXwp0gLNdoS0NKkRUYlpM8JmgsCLS0Y4RfMACR8irU+QiwkBbJU5gDaCFq5HmI0HoG2aqOJGuKxfthbzdm0qgnhAK95MID1j2wNgELNw2hk/YOBbW9t2c7Wtu1cu0ag5ZhERN6kjrF2pDrGv1W3LwwrsE4wjxZAGxktHc7c2k8exgquU3AUs6k9M6V48hZiqEany/aezaNHOYA8vJN5rSjci8B3aS223y2syawW/za6oVGJzLqtsly+Rw6sn7vhh2hjsgOeAYlGrtt0gclYFYLscLkg0KJNStao8jqn8Arrwfe89rOWLywUN5oNu/LY9+w3//f/zdrTkdXHA1sc7FIfUF0ioCkBrVty0tGLNW45Tv19AK3U0HNrNdvWaLRsOAYbY1ZptW3R7Fj7yHH7+f/8V+0Vj7zJdsYzs+6aXT/oW63ToS/1eDBY8erGF8xmZ2JfaPKhsn7y6w6g1VoX0AbIBrDmGedhQT63p2e0uTNVBOJ5qSrXhgT1HJ+LALE4A2NADT6jxp+Cex/ikYuhAmipY8gyWv2Rce4zgfa+N7yFFoyM1kqK0Shsd7o9iV5Yk1UvLTZ99LwlGa4rjwNoKxjIDnm3j8pDdoZ+tWMnT9pdd99NCmLRaDF63N/fs53tbfvOX/6lra/17MK5c3b3hbtYn13rdKyHfl2efeqXw2tlNM2+Xh10OGyQWTDidyVrngGFiAMbEhktgBa1TPaaYnxXGPA72HKoNyI2r+3GgtHhEolgUVsN+X4oZzUM3GlB7+9N9W0HZAVWDrT8wjNAB1tY6ylTQsYk6ovX0XtqtzFjlIKNhXU8o0WtFqYVAFq8RxxYoNjCc5lBg5smsF5bwtk8uksjtfx3Qiwg0MABhnmO/kOcbysjx6TWDloyWsiSuZJHtuzDzuaAxqFNpgWq7nBtCjGQR6MAIvYZ12r2548/Zp/8/Oft6rUte+sjb7YHLj7LNlsVm4/gBTxz6li5amWuPloEG/KtyEz7vW83PJg1R1i9dbKPlGo9rlqjXfVZweicWSij9eEZymh1YKfgI+vLYz866nd4BbFOnGqmMtazrxQ159Sx944uZ2gPERADgAGyWBvIZkfDkW1du279vT3b39m1yaDPFi9kIRhGMEUvOuvDwCVkNBpIjnASASCicdwr3lOqlDUEQm5n4pHxvAjGAcRYK+hS4GQeZPA+wJ29s7BdpBWr5lRHjRa99cdOnrK1jQ2rY6iAT+/BpgZ7BeKR4GpLw0kBqraNPncK/AS8WPdSiC9JHTOQmC/IjNGlCMebq/ghyCTokkau2nRZJ1UKgOVHxeSw5ZkKW4C83UMjAyesq2LTYC1gr9l4ZOOt6/av/vn/YbuPP2bz3S3bAN89HVoLUTuAFm0w/rqYaaNAinVBQaey3eRC5MK0XAiY/zvP/LT3Vg1PVrK6LMDPvx//jmCRxhYMRpBA1a3SaNmy2eZH78Rpe/kbHrE3v/MXbNps26hSo6c2Fp5a0wrTl2AWAbQEUg8kWHbzjLA4Hys2mszUh0+2oNQeCNaU6yiEY5meg7OkwVTghNR/cQylOq5jWlDHEaAH0xHnSrE3lUjJF6KYb47Hjlo/LEwZSMznNhgMOEUtMvKUKMScaOxH+NATaF/3ZgYGenEeTocTj2eynW5XETXECeDlA2jpfax6TAihQjwlelkbDEAbGS0ifQx+P3/hbo7HmlY1HD4H2o31NQLthbvO2/EjR6zXbiegVX+cKyTRY+qHtfpQEUUVQBs3GW8sFGBUHSPDg7l5rWbrBKMaZ7mql1YRND4YHZNKL5qmfcBR8kqNynDeJ6eFpGyGC4wUMl5zwdJGvXfpvAdfn0vdIzhAcMPsCDeMIhifOwrBzQSF+Ln1p3MZgtjC2hiT1/KpPaSOBbb0N/apPUHvEmyTE9iqoT8Xhm9QSP8ZgSZVqoNCKIDp1euN5RFYBHXszlMRnVJc4qWFqNmG+4rMEXxjxmKvVm3KMWK+hL3YGY8HFABQTmoV+/MffN8+9YUvEGgffeObSB1voKwBQ4HK3KYY/M5yBwKPmtp7lgBa1XhyIRt3hif6M9Ymw59Z9e0Yq4jtgnpe/H2YuAggddAAdHkt02HhDxyBFEapRX0qGBN1jUkNCwDzLJZj+KhPUFaLg199mGJZ4HIEoGUtF7TWeGJXL1+x4f6BHezu2mw0tBrWpCuLCbQeekfbAjN4Ai+yEtS33InqhwRalpqg4SDIot0P9dc6jWYAMst6zY4eP8FRbQDadrcrfcdiyXp4E0AOgMX69s+t6tI6dXQILGlI0m354A4Y2lC8iMBgxmCah7vfi8hq2eZDNy+o+Rs2XtYIskP4iYNF8p5kZr1zOMehQwFD6BGMoFQlJgvXqYPgHMzA9ra9/92/Y3/5xc+bHexax2ZWm42tXpUxiGq0CFbUQ421R8W6rxEuObIupMUAACAASURBVDdViL1WBto8Wyv21A8PtJSDuSVoFaJEUr81lfrqLVvWm7ZstGx3PLOLz7/f3vmf/aqdvu9ZVumu2y4ABPex5WM+vdVG56Dcs+LaR2dDqt06+whMAdAytEteBKWoP/syvx78fZZMdC8CbQssU/IY1HH6Wy/h8Czy4L4oZUWpQV4Q8UFm10V1AbS4RweDPk07AmgLytj3TGZvW3n2696soQIJ/b15PyJvRI/wO/Y6Rx32aeThweerLsuJPq46pqjD6SS44mBzwX6RxhWM4DVU4O57Ltra0WM0rKBIyjPav/mrv7IA2rvOn6PqGEDbbTcZQeYZrQ4ymVoHbYzsjwcebmaKdaJIqiHbkm0LYNcccJHNRi8t7QpDiBFzZKPwnvpgC9DMD+oIWKIGQcGIR8cpy46B6xga7qIX1tsU6qalhccYTsaJTpR3rvHwHY0hLZ/ZEFkUB7/P+foBrIjw8Vk127Zm7LrjSepr5QZTT20uFc6z2Rxw8+W/uil8QIEvWlKkQQ8je/A5p4o4PRvMRgOy9he/H8YR2fSMyKA9cOdBRZD2jGq6nPGQ/NYPHrPPfvGLdm1rh0D7vPMXbB216Pl0FWgrdTpDtRY4kB1oIxDKBoTndR8eSGEb6ZGzvJoxvrAAWglAvEULgYkLieKOhoNWXD/c3ynMIqINyDOvJH6CAA60baKMFUSyO4D7FWA748ADHDqTMVpxQFXK+hJZ5t72to0O+jbY37f5eJSANtkuev857hNLRxAVeSbBe+fahx82o6V6GH2xMcULdoyws3SgtWbDjp44wd5MtIIE0GIbsJSDNbpEvyqAds6+6HZ1yay2WZlZqzKztTYGxKttDQFzGWgVhItWj15anBvTZc0G04aNrW6D5dwGZjayio0gQlyC1pW2AEkEgitlZAiMAmhRu13QT3y2u2tf/fQn7eP/9j1WGexbbdK3FmSMFEPNko+0Al2pmAm0DKIOz2jDPjEv25Qp1dtltIfBVjwG7UDjyEEAyVGoUHxDhoyyQN2qrZ5d3etbY+OYvfbRt9tPvvyVdsd9z6Ywakl2010Ewh2OgZmAButWTI0LSTlHoTibuX+mOKcj0SvOvsOy8vx7AbQ85YthaslxKlhaWnC6aU4C42ClDgHaCHjC0jdqtOGSOByPUmbe72ugi2rS0X0injwMK9J5+6zXPKJyVBxg/MJNDFxl2+lhsIB69Tj8vVbl4mBjuWezoTrGYUIhA24UfU41VKDWbnlv4cJOnZbX8cax43T1weLf29sldfy973yHQAv7xQBaUMcAWg5apqBHN4QHFSInirD0tQZwe1br1mAetEvQz4usIjeAFl7AoFcJtBFBezbLug8XSYxnKmqviiNFScVrSQeorwgcmBADQDCktoxVp5IkBFAXs+q0YbzhXAiaovGemOF4by0WJyIp0MlQHWMmIqLmBLSNunUxYLuh+rOEPOodTsYCnq3HMPZYxGWgDQeusEKLn2uhYz8WtGi8f4Jt+D9nY60S7ewkD+mymNOb9bvlB0t4kQbNk2fHuDG4NqivffOx79lnv/Qlqo7f8oZHCLRrOORnoI5hWIE+WqxrOGSBOlZGG05ADNS8bUamBLpXYSTPbJtZpDYUDmCuPLSvOVUESpGqxAj0nGWJ9RG0WgJkp6AEmquqddZhIxvzn7E04kCbDlDowajQRT1oYsjAaa+I14oBFP2+jft9Gx4cMKOlShQsyWQkG9NQU5aAVu9X1oY/CnUMUCXF6IYVOMgDaAG+AFoIIwG0oKBbna5ENktli6hBI5vt2Fxgi3VO+tgEss2FrXUw2Uv2jAJatCnOSB0Hu8RrmZlWKKOt2/6oZoNFzfqLufWZ0YJGrigBQCCGsgzOOKc4kJWSq2BGW7HZeGxHOh1bHuzblb/5jv3+//MvbLG3ZcvBnvUa6NMdJuoY9W4eyADv8L+G6cdtqOPD9BHPNKO9eX4IDwAwd2IPKAisVUjtIzjCepwtMHCgY5VWz/bnZqcvPsue8/DL7OHXv8E6J06atXCmC+gCQ9QvXPQM4+vobIhaLBgB6WhUo04mPn6ul4P6PODPg3zs15lrRHiNvPTJa+PlUAqySmdM2MGmYe9lm0eIe2kjXNgQM6MF6zEqgPag37cZGKR4v+EbnwFt6qO979VvcKD1DNxTayniVNNq97oaLk2HJ92IANp6DdSBIhaKPOhzipafhlMQsmJM1LEt7MSp0wTadWS0lRoBGEC7u7NDoN3cWCfQwoIR7T3IaGFYkQOtqADVxcR4F5mFhnArSgR1xyjFD3KuJ29ERmsGxFAEWlDIUJSSOlbbQPgCB9BSkh4HYlb70KKRnCnRgNEvS3WdWiCKa5otTAYzUaMNl6ni5whq8B4kI0ddSXW48VQK1/3hmDVcCEBAHSujBYUs2pgtEFDRudFC6nckuC9IIyIqvxnQludBpmDCMzd61sa1jZpMpjrG86UgLjxH49rhwJEH2w3PH7Ft9MHlAJ82HgV5ZgfThYD2y1+2re1de/Pr3mDPPXeXrSMQROtKZW4TGDMwGINYpmL1GWrHqMe5NWOUHry+H4r1ONDUmiFbNXmYKsCjIYvXpQWyci2Lv49ALIKyVJ9yKp417ESbKWiJDBcHCTQRcRDhcXGv9ZqgVhV/GT1/yGBnEE/h+SdTm40mNjo4sOlwaMOD/QS0y9mUQ99hRsEWJFCpoJo9o4Ub048LaDW9qwBaWSw2aITD+mS1woy2S6DV9B50MGBHUMgH8346MC2s61ltF9Qx9mx1ahudha21igk/yIJRowWowcyC19u9smVY4cIoCAoXDdsdYKxgzQ5mM9ubL6xfqfBMGpFpgxbFa+z0qpbqmLvdBwVMhxPbgJ/vwZ7Nd7bsPb/5f9vOE4/ZdHfLWlXUjadWWSIAg1+0t1H53G8pqmBqc+sa7Y8CtIn9OQRx2fa49IlEyL7rVas1NM4QlDnV9POqrR09abuThVU2j9nZ573AXvmWR+3kxYvW2th0oV6RqEUWK6wr+pHFQGmogwJL/SwsFPMgPT+LYv/F9/Lfw52dLnS+BzUc3RTU4/hriNIPA31nz8JmMb7HLht/EmbI/nsU/aIJrKm1BOpYzMbcALRUV5csGLFiSP+7zzFf332veh01nooCijb6EDpgk7fh/kHqeEEKWNSxov0YJsDHcMCVcThqMABlGVcAaAkSXqMNoJ1U6wTa3d0dAu33v/tdAu35O+88FGg5WipdWFDHqn0mmzVkfwF4Tt3lCzWANpyhOm4WD0MMbGzNokV3nYAWUTGFL15jC0AvHFDcuzgzvhfY6q4x23TqJIbApsUCqAugpWtRZOtROQMQwTlr5iIbKfkgikJ7D9uiZgJeoIZqtFIb4zOie2TqUVfk7ODoB3Z2AN5KscTK2Wws4PJGj0XNGqWLHaL/NQQBkQGTYo2yRCzeTBOQxpaF3N7rlBG0hMF6PGcoyrVxIeCo2sFsbt/6/mP2uS9/xa5e37KffuWr7Tl3nLMNRKETEMtzG6OXFrkIC+ZmtZm8h4fLCaP5cF+ib6u3i5Vt5fjevBk6akF6DXHQqA4X4ir8Oh7DG/m0DrwtLg4OZDaxVmJz6+90+CLQwn8MGlmDVVbE6wutBFqMQPex11OGM2jdGQ+GNh2ObMDa7MhG/choNbsYbUE4/NH7y+fzjBYIq2EHP76MNqhjZbWq0XLaV6NBoIU4sre+ybFr7U5P+w01WjBOzZq1lshm54Zwv1eFG1PFeo2adWozW29NrNPAoYqgcUG6GSCL94gsJGkLfL2gDkmPbtS5rWl7w4b1p1XbnU5tDwwRepAh9kECAJNF9Gp79qlD37sDkFPgqzlEWmaVQd8qB3v2Zx/+oH37i5+34bXLLoYCVSxzEA5pd0U9qGO8T663v0XqOAeqG8pCXDNaXzBtQUZbrWtdubactozLetsOFlXrnTlnR+65137qta+zM89+tm2eOq0kMpIPz2b//9rerMfSK7sS23ceYsrIOUnWwGSSVWSJQxXJmi3YUj8Z6AejHw30T7L9Ewz0i+FGy/JLN/zScrfVNiCV1apSFVUsFskqSUwymWOMd4p7r7HW2ut8514G2YblTiAYwYgbN77vfOfsYe21126cLI6oJqv5bzvj5XUlf6VJTi6Hjmsny2u1pjA5LCje6J/KSxvyexIdqebNFr5FEp7Y6pgJgI63Wx7oZMp7A1bHNdvRImAAdIyXX+Zo5U91huRof/JflXcukXLFKKTcFjLadLSY4gOBcBgQDj1HjTbhY4unM2rNoQK1o5UsnchQkGF0RgtjDUd7fHS04WghwXgL9Zsqo912tCRRuiaQTpbHIYX/Mc6oNmBuSOb0npbYizjQRRkKtQpK26WjBSyXD0JZiR+GXAqhoBx87GiuRHU5Qq08+4reWwT+crNpjzijNYysDFlQuAhReG8EF3C0qM0uEHXC0SKjreqzcrQ9QsgUYU+RBQiky9HTSkS/Lf1YO1Vvav//9uDkUjPNPQIJMgUSOpreYF5z1fmyhpF1Wkd8WMt2XwxV0/rpULNmahi2PqR4f2eJHAqwwAzWTrx//5P4i1/8Ij598DD+8Ic/jns3n4t9QIfzCaHjeXultg2G1cGMFv8m6ynVofg8qlr/tqQnlYGyn5ql9FwoC44oepb4hOFYO1pmnlmCUCtPvkFm11IKapijNuZ02i6T5ChL9rQi2IShgI54GiwPzkD7miDjc0LGs9OzuJic09EuJufqu4XBZ2axjPPZVFl0so7taBEc/eeq0XIAfE7vAXQMe7C7f4XtPXC0XEuwhtvt2B106WjH6Wh32+vY73didwB+Beq1ZzHqYZKRIHGwjvk1W1Z6FeuYjD0SfiTDCHSoH5OLcZzOW/FsvqCe7/E64jzaMUPrjxqH1IKSpR8ilClwgj3QhazSbBb9xTzaZyfx4Le/jn/7v/5JnDz4JKZHT6KHgcHZ4uNpLqwZskYroRq39fznIEN9maPVmZKGKvc9xkiy1U1BHO6r3e7GeqXBHdNWP4Y3bkdcvR5v/9E/iXvfezsObtyEoW0SHRM+69psOlqRZYXW2M9kPFXOSw0LbzvX+v9L8FQy2uRs5ESgIn2YyeB2Rks9BY68bJcxryJsNeUb2uMMlHFdyGjtaIk42dGmzK4lGPF7Rk/LGcJKv0xHmwYy4wJuANY9W4Sq3N6DTJGOlhR5jc/DBsQi4uDQ8TJqB+MY2IoYbBwAX8hQ67h+q3K00SGV/viZHO3vPv4oruzvU+f4hTt34tbNG1Q8wkQfmqhUh/JGgZtwzcvYvzNHfD6fnFfiCdkTm/MGAanCGeFwytFCjECO1r15Fi/H5xIwpZXFNZjRSDgh6w3UKs4BAjCGzJAISTZEHsPsNPx878a51vIWVr6ig2cErB7aGWq0EKvIvklE88i+h307WGWzdrQQWWB/NIVF8h+zAAkR+N921GvVGrftbByG7GM2dFxae5yirdH5IKiFDPDyZ5MswIAIwvRYu9Q8zdeYwctDVWrknoDiARII9Hqx6vTi7x49jL/65S/jweeP4iff/2F88+ZtklQ6bJ9ZxkUbGYwSUkDHmEeLu56up+xlJUSUwUOjWuPBpiKwNBtAX5LclYFLubes7+YLGjhKv1DqwHS2nCQlxY7a0Wq9lNHaAOBr1FS3HS1qziSTcH2hjASyFya3ncfk5CQWyGzPQYY6ZnvPaj6NFuB0tvKs6WjpgJKkIjKUWrIAJ3NnwuGDdEiiWzNfmRkJUJ/+oCjjoL0HQbYY/x1W0DRMIBnHJNtoFB66Elbdbly9eTP2Dw45Jo9kKPA2LhbsADjcGSmjjWXstFax34nY77djf9SPvf4q+uuTGPVwfahNy9GS5YtWo8FA61XEEdLRZr/yfNWP2Xo/Ti868XQyjaPFMo6W6+JoL1rdWCGzVaNDBnhVlIUuDJTRzs9jBy4ZrO6zk/iTf/E/xvGn/xBHD+5DJFQTfJYQ/ZAal4VjuH+gLEb1OCGE3COXtvcIuqYzKDOt3S1gwlFqslc108bRbnYWFEeb9gfBA+Q4yahO0aJuF2WLTnRHezHtDON43YnjTjf++L/5Z/HuH/1xDA8Oo8PXpK6AHW1Vay1dBTkkwpiAAnm1idZwcGOcfNwS3cv3tC3hZyQhofYe99irvJjOHMpUieIxiPGsYpbS5GjRfUL2sXviPeAkzysRpOJoo9RoYZ+Q0SLYx/Mj+TZtXG1D3QbYuvfjPxTrOG8EhkMtKXpaJDWxZ0rsQc2WxIYQ4YkQMhv4ZcBpyMhg0+QeHDQ42cF4nOPEVnHtxg3pHV+/Ec/O5tEdDDkm75NPPuFMWtSIQIR6/s6duH3rBvtq4WgRdVOWrYtNt6KjabXRKycqueFKsnxzwg8+A0IC1Z/DtvM+RQxSjykiX7w/+uVoSNBSAMk3KqbMqQakcXnqJ6RmcBrl09m0NNqDuEQojoFIFvp5qLOnMFl3MEw4YJjByzyw9KFVI/Q83QcGN+cqYv6hsz9kmmCknk+nGvqQIgK4TznbAfsQd8c7amXC/VN2UdOZ+MwpmLGZzXov+LBjSoUDsRJJpiGA78G0Guu41s7Y61wIRCkQj/cyVIZnN+eYN+FwIiDkAWNgodzVPKnstOMLdIAB6/disVjFZ48exm8//JBr+vJL9+Klb75IEQNkOfBkMmXKFek0CQHT022095QYJL/4ItxWmQIMkEdGs20sciwXftftPUXFprTy0INxP1EYHwFHwsKuufpZwFmwxzUnPPFAAxKDsyJ0nUNAsie6ho5PyTo+jenZSawX8+hgP2GPIutrtzhPE8GcJt2oNopnzlm3+H9kfmA+c3RmxiKEl9VraE3gQpbDLkueBoUY8EwL8xglJHA3Unmu04vOcCf2rlyNK4eHgTZC1HQ5GxrnM1bRWS1ipxOxBy3v9jp2O8poDzAKchDRWx1HL+YKFmEk00aofN3UvNWWp6zWcP8ihvF0NozjRSeOoR1+sY6zVSum0QmczOmqFTNkniyBpRoeJ7XIqGJXod2HPb2wK+fnMfn8YXzy/vvxi//zz+P9v/6/487VA7b5tFeLWExPYzE/j0EfdmYdJycgbOFrBB+yaRAxIarA/S1+hjkwWYNg/7cDO7a3VKRM23GTKrV/VYKo+IblTPtslx77hN+wrzv9YZzOLmJ0eCNOwNDuDuLGvVfipTe+G9/8zuvxtZdf5rqR4MZxchLgce89M/dsWXKPsFtu5CgVwBgBqpFH733YOe8tJjMWhchBN9JRSPIVkwbBx/iMv4/50a7X2hmzR5s2Ufr2COqwJ0h4QrkRvoMtXAhiBXF7eAp8DSRv6V8otDRXRu/gqJSRGpSOfvSVn/wh59H6AXFOZjuHlSPiQq8b9Yv1QVUo1I3yexSuyEkHxubxMxwYPADYcUSzdrQg9RxevxZf/+Y3Yv/wekwuwHSTo71//5N48PBzHrQXMP/wuTtx69aN2N0ZxxBTgrJGYkc7R0aHir0xdp61ZpIC1ggPhtELRcoFSdFIMXvVyDM8jAEG24M8w4I5Bn23+cGRXDTOUOFB357aCBAM4H0gKk09Z5AokGmSYJJSbzlOC9/HIck20BgMhnS00/MJ75W9is6CkylNNh4iZkb+ECOQoIAzPRhfGMRZSlCKDSsHBMc67PUzatM9kWmXakbesIrSk6RlB1D1zPp1Pox15MmDQhRWmbpfg8+FeJa1dBw+t1URBXDdoo36sxwtIbmqf9cQLMe5Ws6R6ySons8Q7QfIGS7WlBr88LcfsIby8sv34u6LL/KAsi6WsHxxoiQppOxixbiv72E7sr78/yEBiIOMZytnh+dYnDNFJJqGeivY+HXMYtcrEtXwjyQqIDZpnPBzPM/iaM1mTEfrvWHYnQYJex41fdZoJ3H27IiOdnJ6TEfbQjvRYs4ABNdzxjMkdjFVn7Ku5GeGQBT9tgpydTbYC0p4UXDgRjkh8RGS3FBSStYxa7P5AZQHQfoKgdIAjvaQg9/laNH606XkKpSUOxfzGLXXsdeJ2GmtCSHv9tqxD5nR3joOBkuEWtJAxzPIDxtak8/ccigTrLM4W/fj2cU4juatOMZYwfkypmvBxiBDoSQxw3pQtz1r5RmoWrR4iXm0rXV0sMdhdM/O4/Hv/y7e+8u/iN/+/D/Gs0//IcadiMOdfvTBE5idRqzmsVzOY3KeDrUlbQL22lbTnCgIk6Pn5GRTFjd7X3UGU1ct2wKFRnInly3LNrCqbbCpSYoXgmcLFGQAO47nB6ONxAl9tP1RzLvDOGv3on/9Ztx983vxynffjqvPfy1aGAIxHnLoSTk7FdfCEG2xvzjkWSbSnhXPwkhfEyQ0ffu0J1njdTbrQNPMYJFU1TeL+3Y7j4IH3I/sj88HXgunCoItbDuDMwSOqcuMljtyaywek+JEaruDHYZ4ELgSqNnibDSJqsoBTZbuddlwtIpYPTZNm5HzJNOpEl7jAVKbhOXXjL/r8YqBzMME9hoMIqLU0YgOCI5o78pB3H7u+Rjt7se6hxmUfTqNBw8exJMnjwlPP3fndty6dTNu3Lgeu8hoh8OMyLQ5sdhYEFyHYGt9D5vGTFXQt0v0n72bpNYnNo86LQwJMoo+GLoZ9bGmmbMtyWKEsU52LuaSqoarth9G/8nOxobzeDTcNyJ3DGtXL6SSaQQm6CGEo51NpvybWDXD38zGsz2JMXNugiIzmUQdRHowwBAQIWxh6CLHALIGncMTOGOYs3wb40gGK7JzTp9pWIM1urHteOqf8Wuc/Q4ywk3Wsmet+qTjb+PQuSfNjoGwGV+UzU3lkOYZTBhNB027qyZDcbYKyCqrkKP98EM+j29/65W4e/dF1cCyP1l2pjY++rpu5dm+9/+U46XJhvBAkvEamC6DhjLyrvnLfE01YUowndAgKTM1tdr/Pxzt+dFxcbSr+Yzaz3C0/EC7AvvQ1Z8OchTJgoSOVaPF+dDYPBgrDatnhpD7zEbbELecWKr54GzmmDxmPVCForOVo6UOen8cuwdX48pVZLQ7dLQIeNEbLFUotfXwg6QokaH2+t3Y7UYcDNFPmy0cwrnFpKDwhvI+t5IA5nNLHRzYbN2Lo+UgjufrOJ7O4mwOGcYWRXRA0sTAE4ynRJuiiDE55zbLLXz7jmDu9WwW3eUqBlAMevQoPv7l38Tv3vtV/P79v42Ynsa4s+Z1zifHsVrMONUHYjWLBZBBIBrKPKUSJhEYB2zaVyLN8QMRbn5PGbqwnjojzAeVRt+Tg/BcGmEMOnK0pKEPH+Szbo9IApYQYRWg8/7elTherGOJIQPfuBvf+IM34qU33orDO8/HHEnK3q5mL6f9qQNqt/hd5mh9VlAvp+0zylYF7Xasvi//f4kgYGOBNPAc+ruplUB0RygHbX4mV34dgjmgmGgf40AK7EU6VpTm5iId0sujn1jnlxA5OwtS23i1ivPJrCFnVdH4NvzfeuUn/8Uantnw16ajzXmChn/YG9v02LJPFBFryThcvER0IKk1O5zecEgiFBztzu4eKf2AjJfYZP0BGZVPnz6N45OT6PW7ce369Tg8vBIHBwcxRkYL2n8FyeGesBh4X09a4MOrDBUNYDoYQxccgZRi0cTvEUzAIcEQdCAFiMgHjhZfy6Eyk3VPLUkXONiaFLKYTRTt47045LodU+jD4oB2Oux1pcwY66sRyMI57aTTpXKPyMwVZJxSkibj8IiReq5WJWdMuFf2bW5BFsz0kmWHzTXsD0oztY0ojU82lAseaRwtN63JTTkcvto/Bfko30PDuufJ5vvw91PQnc7LGVhmQCWjpbKYtFDLxix/Px1rMmzFJ1K0aEctBy305fGjR/HBBx/Q0b722mvx0kt3i6qRkteEiuubwR5CZleVTmpnufXSL/wvIGgRLwoXla/h+/G5ZV0/f7NE7IotkoRUjcir965rRpDbNHT8/yGjtaMFdGxHu0SGmo4WjoTndHnBCVp4bgjScF/QaYUZg6NlFkspUhl5IQralyRm5bM18U8EsHY61Xa04GD76qFlEI6/gYx3MI79K9fi4OpVki4xVKDbk6NF29kAgwQgUhH4QD/tmo523OswU9zvtWKAoBhnmoGyaYabQVX5Lko6hP+WMVm24mTVjdOLiNMZhnijDawT8xb6qzvIkwPaWLBhitMULUstLmVYO5pudIGgGaM7YaiPj+Kzjz+Kh7//fdz/6IN4cv/vY378JLqreawwcGC14HhDolpTZY9Jis5AwXyNJoAtzpaADvadaiq0DWlDNsocCRlrDpQHqGtNYN+cJcLRsld9tSYKxvm9CADwgac/GMek1Ytr37wbN+++HK39K7F743a88PLLcXDzZvR2d6hep9Yw1URrmJgBWS1nWHpsRWpkv7jbY7b2P94Pe3/7n4NRVgLgIPNR0+5kwOFBB6yJo7zJUkdKqCFRQusYHG2OYjS/yPr4pUxXhedykxoi4MAC5cuNklmef3/PQhetV378U9Vos1YnQ9uM9vJsSHh21FqYTlcevj8cZp6gTFYPMqW8+Ho4Z0W2AFAxbQeEh739fUIyEMXvUO842JeEGhtqwPv7+zHe2aFaSR813qHgVngm9zzhd9iva/o4HjRg4BSCtnweYS7qq6ruUVpPoqWm+HwI+jlgZRkU1PjwIDgeLVt/wOiE8UHd+HBvh5M7ACsjs4bxgIM9nkzi2dkZlZtOpzNmucjawV7EVBX0w5YHkHAHD0lZ16YaWerOFOcQDOl7wVpjI9q5NnUyKdoo4JaOMJ2Ue0A9uJsOXDXKGu7YrpV8lcMh2FWLbCR0rDHn2gtNBiv43uQPPguOWsvSRbbOqLZWVaRYWlMP3IZTRNQNZxctZrS/+c1vuB7f+c534uV7LwkWAyNb7o//bUhL+n/Ow0zW+GUZ7Ybx+sKJl5az6+x2sHa2+Gw1MLOHdb6StJLZn0sudYDjv4sD/Y9xtICOwT52jdbQsR3tnHYehI4FpC2z/wAAIABJREFUyzesX9HxSqf1Kx1tii3wfLE0kzYg25gkWpPtHWj5gxwos1qNwsP5bw/HsX94NQ4AHe/sSAeZQ0s0gYdZLdjxdLZrjqRDDy0kGEftVuzlUBDW2zjCUJmMA1ihBMpGmJEkmRCEwinO6jLiHNN7luirDTrXRQvSjNA7xsSnLJux7qdAnsE3Z3C3YoKABUErykNgdKN0dHYWp48fxuTJk/j7D96Pv//g1/Hss09isL6I7nIR7YtFtMFtANKEPlaxJ5LumAFhTgYjg7r8E+zNPWRyXg5/8Utcm7XzJcZovo2Z79V5oONg/b0VkFtFWQvXA0d70erFBKIu/WG88K3X4to3XozPJzPC6i+//mZ8+403or87omaBz7jbZeRTVnxP1/OJelTQMTke6P3OPnSjj/WZq8uaPjv1MbR0a322aRESwRLqpO5Mi8/A+eLrQQ86A8HSIVBR/Arrs/mBvQJhoLK2PK8pPpQJzna/fY1CGJHitb38ox+vaYB5YTJmhElyY1L7kpkH+mEzo03jDOMBpyn7qA1QjD3hFjkfbBXAx5QPXC7pNNGbi7mZ0+WaGS1+fzKdBSIJGN/BaEilGLT+oCcXMxN5Dbi+dByF1UglEx0CRGQjOP+MhlD/Mmzga7MhxBWDmUuoE46VSleKwEQJR4TWpqNF0Rw1DERK49Ewnrt9O752+2bc3hvHQDRlBiA4rCfTZTw6OorHR8fx29/9jgO5O7jHNiJYSeqxhg1HgbaANLyuUfKoGRxIyANrDUeLf4CLUWMwNKqMQjVYfI+bMxWMIDVphh3VjAzxFDJLOvWqrlA7HAtWXJ7pWRCkmsqT10JI0dBdMmJdJzdMRCec4LGMh7a0DKX6Qu2sc9BPxSWANmuHa4vPn3/+IN7/9a+Z0b7++uvMaHn4M5BhZC/WRdZslXUaii7ZZsWYvOxgb/haZsp2mvqJ/kRTs6mDGP9ucbQp8oIIuTYyNeyE1/5jHO3p02dq8zk/pSOAgEed0YJXDBOPfQhWs2E2OgEgN/mzy6BjPE+XaRg0WbiG9S7NoyVWCaeU0DGcrR0tpFkDg98PQYa6GkME1uxSkHMm/AujuAa7eBmDWNO5wsmyLS8idjqp7DYYyGCiF7TMjzZSooCH4/Eg+sKhHAs62lPU2eBgUX8D6gSWMfgWS0xhQm1TsLHCOSg6yYnToXfacQTmKftONSebQiDTSVycn3HYwNGDT+Oj934Zn374QSxOjmI9OYs2SGmYtgREqyOGNpjSgrvx/vpbChSlNy0D3gRobIFSSqcrS/4K67HVHtbvVnbZSm2cZCVCEicIYRZtf5Clwm5cgE3b6ZMchnan4bUbMb5xi3NpBweH8db3fxDf/cEPYoo+1spW1WfepCNntNz/VfaKs+F5rs4QC6RsQReX/PLw1PVavjYTihJMCF4q6ANtjhXocrIQ1hvXhP0C1ATkUTha2tgkJCoj1SSsEp1nYCwYv5GXtOGiHc5krvgYBzkv/+BHhQyl2pr7nQRNqM1HNVfPlRTUKLo7nKZJPna07C20Q4T6C1J3NI+DhYmZssMBs1QaSShLIYJOXVeQm5DFIgMGjIRaAeEmKk3lwcX1gOWGbCjryPjbiETgcBBFYeEBZ5hoYuNmpyarqMHSMqiKeKgYkrVakaIg8gBYpZstQN3YGY/paL9x52Y8tzuM/RGuj+2ZYghHxOPTZdx/9DB++ev34/h8QlkIGB4cXtawWfsVcaVmA7ph2v1mqE3zXtlKpL5KXyeum6y8al5uiQYzO0TQYadHc5GOpkRpaFTPf3U05u8VCcLKwzQHGbBwVlkruJkbLp2+NxzWnWzaZD5zr3REFjIsbLhZBk0Ol1qzSVAr7AHDlkRELkjGePj55/Hee78qjvble/eYOYtkpXukcEa2L+jMJxvc9JHKQW6vyYaDrf4HqImRHEPbfO/sryb6UpMjKvKQSHxdsudZ4sjmecNOrnv+YxztyZOn/0lHC+IH67BZz3K/J4O3ryBDlb1R9VDT3SLDBVSMbAt7E063ymh1ljNw7w2U0RI63iFngLByogycLQtni9YdzKGFzCK7ANqBhr8h5ka3MI2rFz3Asd4r2TUn7kaq91A2EyiGDCikDs6RtVBLWo4WWbaGDsgB4fu0GcySVPODcRZ03I4TsP4TCQPxbjGbqZw0n/Ga2/NZfPrxh4SSn93/JJ59ej8uTk8JM5Ochp5xENQQRK+XdLJA0qjaxv2vaWXNv0ZUKDGroizXhHr1qzdLJnXtFwkLM1e1ikguF10ccLLtHif3LDr9WA3HsRyMon9wGNe//o147sWX4u63X42v330xTmfnpQziZMd/3TVaZ7Q8gxXsCv+BPnx3UjjAxPvY8ZYstELhyjnLrFnPRwGWbFgWs534FUhbZ9FnjQMoMF50MCBvxhKnvn6WVDcC6ex9bjwvFcJsD42W+tzWAXfr5e//sHG0bBMR69ikARkjtPS4rqLRWFY/QuapBdJNkhiVFHpeJh3tigeIPZNopxkNGTkBWl3DyQKqwAzN2YwPvQe4Ac4SEepgGBi3x5YAvlYqTTis+MB7o/8ON4dsBteCrNbRdm3odH2CuWr42BtUsHFObUhygqLjIENtdzRmnyJqs6gf3zk8iDvjfhzujph1gxQQyDR7fWa0//DgQXz+5Gk8fPoszqZz9Q1mqw/WaTGXHqudETeYB9incQY0ARk+3o8hmtLvIiKNSjSKevmwEy4uGXxq85IMlYOMRUCQQHodZHizfJnz3c78ENlv6DMntmHnjqAH2VHdHO4aC+C3JaC0jLjpUBNyLrNzk4Cj8RUp7p91H+yJk/mctXAQ6X71q1+SdfzG66/HPTjaxQXrfY7yBWdla1OuLwPIKkLdyAYqneYvc7SsN9t5bjEOfZ9f5mgl79amo8VrXBIwDIdnYdKbiVJ2wljf/zes421HC2gTGS0/ABu22jx3MPZmHUuoAqpoPbaygXXs72VpUnXZPEdF2YeZWXIEAAEjuIaj4lAB/T/JTtRLB3TcjvZwVBztcLyTLYQqUWFNEOiCmd1G9wBrtm0KWWjKVitGnV700ZqB0g4yZ2SELF841kfpQo5WYjMieVL4haPxgkImaDNjY03C3dImVw2xOFoiRTnoPNs+UNdlCxMN7orow2x6Tg1kwMPzk+NYQP7y+DiOH3wa9z/8MI4++yyW55O4mJ5He71gC6Hq4EAQVuzlp6NNuNr8Au2j0qGotU3Wu2r+2qV0NgmXyvlVZCifNfJuujFbqR6re1DfMEJ3TO3B8Pf1YBy3vnk3xlevx/ja9fjmt1+N21//Bm0ctMPbfQ1730DS0sGZlW5t4csc7cn5eSVikZa44iK4xEZCZZb9SjmKk6gQmKgcKHvXJKBKE7Uo2B81OkfoGOjKahnjAXg+PY1XTT6JnLl6lhvoXYih5Ibl0MWl2UQRanvus9x67Sc/XeswQ5PT/YkSlSbECSlFk1ZSvszaobgrYNaAeimpltkwI/yM+JiBMRuWpjEjxIxu2WxPB6IpPIB0yE9NBwtyEXrYADEpAoaj4lNMSErwFKBUL2ItZ4bvcXpD1ctFSMs1spScpHFPcXy9vQrniFoRpfKBcAh1O0aDYcmwDgbduN5rRR8sQURHMCxw+FANQY/rfBHH51NC5Gx6L4yHHOK9XMZ4PBKZIjWZBV/nIGjA7Mj854D1VIutjTF+xzURQ8du1q5ZfIwoUxnK0aCjxxUMB+41Awyy6nLNLGGHwMUbvpAeMFkFZYGEtry5CIHmlB5vUGazqbXsiJK19EE/2lCkWakFa9Drqz1rcRGj4SD2d3dZBthBIIX+ttmcB8vDmCdYl1Yrjk5P4+OPP4pf//rXbCL/6U9/StY6Xqd2mWR0pggDhfeT/UuosiJjXQaRNwetniurA+waTYniK7h8Oyj5wnsndKx+QmXd3ps1hIZ78B6pnTD3SSIxxdAl5LuYztjeAzLU2dER23uopwdGJUhPyBJ73TjFmC9m+1KKKvBUwuzWDW5UjZr+VD9zBIK4XtR0kRTjmeH5wkmRFQoGMZwsetXxzLHm6DVHv/poh3Op0Vu/e3DAzJfDM1KohOgU9hQMLT5SMQrBLhwutMpZuYHj7crhshSYAv46S267EiJGkRucyZZKV4CKCSvndB+rvzmrZkmDmSwMezKaqTKGPnLJkFJfnYEryDIXYiJjvTHtZTqN5dlpzI+O4uzhw3h8/348/OSTOH3yMFaz05hPzuhs1VIIQRV0EQDU199jApCRgxWq8HfUB6+dZ8jWz0TErWxvoYPOgCFLUcwUgQgtqcaskabDUbT6o1hxPJ5m0V50evH6O+/G8y/di73rN+LG8y8w6wdK1x8NozNQAuC6JksM7urItk/31Lu8gD2M/Yz1okh/ohe+9vq81dmhbbODPKJmqUHu7/kcMHlIjffkJBZHXBw26rOwjZaldSmp9OvyRFZnsilF2EcoC5aMqe22yZ5O9vgur/7oR+uLhYc+WzlJTFBsUJGNIFYBIpKIUGyz8oPP6Qy6eIldcKEyykDGCUfrbJb1WmSjVIjB+3X4fhqWLUcM54pMlixeOlnAy3LWnpnIJviMPmsotRgzZ6+EpTOiYxSqrFUOqxsXs4UW0ozmZB2bGIVbAYbvea4QgtCmXsderxPD+TkhLUNeHES+WsUE4hUwetGRehMjnxy6kP1ZqBLC2bgAj2t3Fupr7vUz0qoysRo64bzWSrezMP7S8sNBY0PyfrO2rWxWBAYy8aoG+Rq2hKOqG8YLLJ3vjXVY5nDwJqKsUINWO5WMpApVQ6swoOiNRsM/jAKujwY6afmAc/b39uJgb5/TnHYwYDtrFqxtX1xw6PLjs5M4nUzi97//PR3ts2fP4oc/+GHcvHGdLVvNmmpD1+QKXA9rMDUUlPe27SRLcLZBZko5vromloxrBxQ2FJcZEf9dt1dtO1pnwg5+LGjhQ83nkSiMo3y2cqEGOZmWPtrz42M6WihCbTvao/NJcbTM/N2HVjlazb1Fr62VoRrt2jqjR7BkvXTuB3AaKKqBVrdOyWYZeMPRRisGu3uxd3AYV29cj539fQWrhC7EqOX+Yy87ZqdKFhVcCSFLyGzx/eRS9DD+Eoo/etZAbJwFqhafAXo6Wjx5cCpwHSJKrTIZaFqwSp0/tZRh2D0Tmw65jQQCgbQSBbfhwfjC0SITB/mpBab3+STmx8dx8uhRPH3wIM6PHsfR5/fj/OSpxhjOMTMIEbnmS+M+mK1ltmoQWMQuw8k5QD7/3w7XzkWBmZQhiLCYQ4CgM9oxXauNaQ2BiuEw+jv7MT68FldvPRd7129ycABg4r1r1xkUYeIa1u18Kkc7x8CEr3C0PDe2F1nHx3W4ZxzrdhlR0LbGc2A3YFiXqdhmCVUzaSM0aF2OMSShzn+dJzBRv+z9hqDFlqMlb6O0G4kY3AS/VbeGiZ5gmVRa1b43/DXY4iJh+8o775J1bHUlToDyTFlCjRBjQOFfTk7DLNKRcgC8brJJp/PrdLzURM76Luqv7KtlzVVQMhuWsx4CkXyaPUPGqBngdTiwOaRAzGcRtMRolrExbFqcQWYWcBZf5mgRGCwXisBEldeONoSMz/hdZFeAcbClkXWxdrJcxbjXjv5iGgM80Kw56fDmgSUABIlBRLkiHug6M2tVKFpmNNrQ2ki7h9b31GyABiZ2tLjtBJ1hWQCBPcPJCm8c7TL6A2QjeoaOyAxjYu3gqOuNZBIWI9j5gqpZdbsAyQnVlAwfENdfSxYEZRaofeVkExgUSOYxGEDzPHSbB8MYj0bMbCFawmb6JEDA8KNV7On5GQkV9+/fj/fffz8ePXoU77z9NvuvKdtZDqXqbHKgCmjwHGZz1VhrR1ofajvKOsouzynbmphd1K0JlTErz8Vi8hsMUIuY1NKc1sDV9xwQ2TA5ACiHH8ScrOHzunNgux3t8eMnRRmqsGIhu4j6YbdDwYo6o7WjNWsdGdW2o615Dsy2wY3odPisYNqQ2eL6UNIRYQeIkXgJyGrlaNVjv3twGPtXDjXBZ2+XZQC1BMoxy9Emex692AgaARUDIWlHLBfgwMrRQmWJjpbQqZ6J2lVShYgPTiGzoGFIzOoz9WupzGSIGQ9M6+8yhrL9JNhlRrlMCVE62aoHng4EKNXFgu2BPXzA6QFaPj2J82fPYn52HOfPHsbZ08fx9MnjODs+jtnkLOaT81hivGPKzbo0U5BEthzphFNSNXW2fTYK54EqbB7NJ8RE7YtJmgRM3OpF9IZ0ov3xLh3r4a078fyL9+LGC1+L0cGVOMTwACQlaAHCSEB0j8xnJKjO6GjFXKadyIwWexLPyI7W9sWOr9hk9+OnwfK+3s5kS6aeZ4uPksJukgvF7xnVtHwpmeGFTOXApCJufoWjNRlKCoi2jc30ISNLIpQJVqgzWtuD0sp477vfExE68X9J8jUzZRWRSkatOFm37yAqpVSVnrrfA4dNg+AlagHYCL+PrM5QsolNqDEItkFEmBxUTvsZMLplJktYVnNt2eTuDBs4OuQYq4iJi51APRejymyZ7aWiEzclJmik5KR6VUuBUfR93B+0ngGR4BbR1E1HK6gN0fQAn0HCYECi+ahYQhoL9NESppTCywazW9Za1PhadL/qFaWjrZjc9WYrGzcZ1964dcZmZ7tBANtixVp4vXby+BoHxY7W74nv2agT+lksWK92YJKboKgzOJbEtaLeByeNf47y3EpFoQS3LaWMIGq/MJpwqOgFxnWSaZkQK+o/CPnP0V7RCjpYtPfg89vfezvu3L4VIxj+JLJwbzq6dx0LQR6VxfSs/c+BDu7b11x+WH2B93ZrUu1o+ZxSFrSO6AvZqxDH9GbbztOZvx1+7XD92vK80tE6o2X7RJXRPv38IclQgCftaJE5UZqy3aJgxVc5WmSQFLPgiDd3ozaL4AlHOFt4xlTJSnUrlJ245zOARWsPoGPKs6bi3HBnj0So6zdvxGgXjhaZrspLlHZ12ScDMGS1/CAhDnVk9bsLOoasqmBWZ27F+OVYQ5ar3O6DbDbRcp4fzqstg/D4XAgLlok72XLmPcX2MqFVgMn5gbWytjmCkOmU19nDtYI7AQeNUtF0EiswlCfQoz6N0+PjOIcDPjmOs+OjODs9iflsGhcIdHOiFGNMsZlympgyNqnhoV1ILUNm1uMpsU82S094ndZJpTagcKjRjvYO4urN23F483bsX78R+zduxbU7z8eVm7ei1RvEYGeHthkDWngOYeeQrXfbwUAjJxBtO1rOwGaA38CvngHrHcR9tTWmsw5qPY/a+33zHFKypmofzMEAtLVKoESmyrJMHnEHGjiPl0HHxZayhOGgPFsht/poPUu4tp9OTOprbd194611kzF5vJujHmSygoyxm+mIUr+Uzo7OabOpWvcksWxmCjllBBEsWXyIJ1EPpNCFdFGxgRAR6uehDLaL+iwk2pDVytnCyZJunyQMZMQ4mHBwteOxUIAhCf49ThTSwd0MCgR3W0mFv1NFfXhQO2ikR5C8XCnryigKPVjr+UyaySnfhU2nJWjxPt2eLMZvwpfsZ83RbCioJ+zTQBSZeVVs1TrSo4E3HJ7iCLWhr+sVpVZLgYpGvpCbLWup1j72PsB7GV73Ri+bswoEqPl6oRoonXBFMmNmipYt6Dmno3Vt1RCoAjEbBhiA7HVm+4TILajXSj5Nes4eO0Xlq/4gQKbA3nz8+DEFK+Bov//uu/H888+x15kZIde7IUHVB4DzaTPT976oofXLkAI7uxzoozPg1iRmUymq4aEAtQ59OnmTvir/vpFVO7hxRmbnXztmfI0SjMsFzmhgUFGjxXg8ZLSo1S6mmtyD9h700ALWxPWfL6SA4xpt6bXOtgnwEmDAYRBlxFUGKGvAdjPIUGqmLd6UQu3kXiB7UB2ZPA44WtT72VEgaddOdyBHe+tm7B3sSx8dvgRISQbGYp2nKLwGJCUxDvVg9MHDJGTvO/ut3YMtBEmElSw/Z6OOhPnxzRRBSWKLqC0KuPFjZyTeMwwek43KRw4eCJIEcEwQtORwEQRw1P11ew6LSIK+UYPlOq6WMT87QbtELOdzMpYvMDhiMuG0JRD7QPBk6QAOHH+Qa5K15qwb29HK0eXwB8la8D1AZoPcK9nrYPlmkIxziClggINf+Obd+PpLL8eNF74eu4fXODCgP95Rr7PLb8sLkdOADIFUB8GJjgiuBW2r5EHtaE2Goo12H3CiXqxllyEJzb6y43KWeililyIq3JfUwFeS5ZKBEiXPq1W5061ODOCAkMAGbtVoeS+w4+mXnKwJDRFBzjYMLamXBcY+rwURe+mNt0pG22xPwcek5pMtnFJXOTjZvXE0/ikBxsiqMOI8oV5OlJEtIRbp4qopXdR/kHTwmjqjpWJMtw+qGNnHhItz7B6gJaXzaiQH+QjX58jXMDJvnpNF+hui8ZsOC0423y/1LJXV4r6zTaHbjb3dXT5IQEFwtJBsZHSIjAjGK9fB4g9u0dFDhyPSpAj3kHFmKJvVoR5lZZfG/NcRHQ96Olz1+0oAglBNZsPEIKpgw2xQOseEv0ufWiF76ZogVFIX7+3EZUPUJ1nXwO3gGXMRoROjuKy/HUkiCXx9ikbAOfreVMNDe5aGJsg4ZqtVQlxkLdKoKxLHuuP/nRFjDwE2xl6Ao3VG++4778Rzz93hc8NrSfJxVJutAEZfKMSS/+pMtq5VF6eSAVHtZCACz+e9pS5lh1UcY7Zblew175lHt762jUBGtevauW5fCzPElKHDNdsJYfD7EoZ7Mo0VDOxssjFUgIYSSm3JxrUE47ajxeooU9KetaMt1wRCE4JhtOdNJoUMxfoUgzAZP8DUxdEm6xjnt93px97BFWa0kGYFtOzhJeRwWFeZQ0DQapeseqIQYufiaEnJzbU3DQZxAEgCkSp0Wkv0y6aiFwYwyHcKOqbv9QCKLJN5zdnuUYJfOWLclzgWcrRqVXEpTmdIym/pXN3Xiv2Ot6P8ofplQYhiig0HjawXTjGdLDJKSt4iWQApNHkiYM0aJmewnWINdGqtiMn5WYD8h/dCqQdqX2dnp3F89CwmZ2d8zc7eXtx47vl47ht34+qd52KwdxCt/pCtl0xm8jxyohlnZq/oaIHGgYzIqViVxrxh3NrROhisJJd15pNoVqM3NWoDLkeTGG0J6/AHSjq4NNnBQRGatHPIvF2bFQTc+ApqMbPu3witCAr2TGqw0SFG1JRLiXJUQ2smU5VJ+P1qVvQXHO29t95aM+JPnWMSmhSzKG1GZlqxjjVbQtAFNxqNbNNI3fBCPDkjCVU5wJywULbqKMKRM+Z8SGwwMrDSscIhQ+UJBprtRYKgKVhBR4hZiSAiKWNlhm1SAK9Zxpw3bSOZvVbK0MDJTxKXm+SThIFMwbDTLhwttV8XVJ0SRKZoHU3edJhVzd0FdTtErhEMPA4hnWziVdikGgm5sZnsNPEZB0O/r1jQ72moCwe93FuVGTNeyEzT7Rd2KE12qoyRrQBomQDpKx25M2R89utpkOoBFAnX1Y5KEG0KTiRBga0hYLAnomD0gcxUqrRoD/GwZuYkkQ3VXRYQ9YgWa4B4HWqAeC2eLXVzW6148uRJfPD+b6gQ9fbbb8et2zdjPBozEFB7TyUsXhAB9dHW7T2+Px/8uiXA3ysHn/2WqlE1BjjlNItjSuPAWmeT6SppQtYDtr+LHwqY6oy6hpW/sM45vsv71I6WQR0CufmccCWgyuV8WjJaslrRUoLAFzwFPjOxjjkOL6+VQQ4h400yVF2KgFHDWTSEiZihyWBUC+XzBqKE1h6oQmU5ioF2D+I10Dvej53d3egNASt3GICaEIX7I4JBZ4vPIPYJ8VArn4Z8sP+9MJAlqSrjZ43slCxM8hOfGaQDmfGmgEPOJOZ5Thunjm49sSoc1pdt1e0gIXtxIZEDlN/cUqQWLL0ulRQoWSoEGHwE1JQ7dLCcIoNWOLw0syZ2TuD94eS9393mmD29ElHNYDsFG9ySxCApn6mFHGazaZxTLew0Rl2gUZ0Y7h3E7tXr0d874NhJyFAi4YFNhbNHyxERPJzFFBGB9OIMyUa1Z+t6KRIRlF4seUuHlOIsWk0IqDbcifp8+X7qvb39c65onim8N8taaUfsm7zmDPBTYa6gn0gCUT7ENWRAYUeroS6CjoVSZp0/+UwY5oLgCh94B6wREAOjgURSMknhvdz77nfXgtekZSrSjOAQZmOAcd1ek2Qo1jiSwesFEeMwhSxs8FPijzVajnxS9F8yWkZd2UpUOVqSr+BgUz+YrTNdjd2DU8X/0wCiRjdfMGMmizlhIu7/HD5vpSnXF3F4XBPVYdAoQGdt+qyMG84ba7Czu8MbwwaFbBeyWkb2cLTDHUY4xcFX0Q0yTjp7w9WaUq+RZCSYtTn9B9FpDQU7GsP9nJ6epnPv8zBZvICbhRG/x6BXNsBfpii/+zztwJsfw2kh4tMmpTiGhzMkBLRdu9z8K9lQ73ap/GHdTgToGE7O7TuqmaTzyTYOwInQmmZAlNEoslcYABzU8/MzGkMoctE5A27iBA617+A5QCfb0PH3vvfduHHjBslW1u3VUED1eOJ38XuC1Rslp0sP8nYWWytoYeWg9bw18YjPkoZzWYIyjwssUD7/MGa+Qo2pMZQOZnR9ql3XgZedfAl4CiUVa4dgQsQhsmMvLjiPGEPeUZeVkRRkidmozMQygyPclugDuQ05W3OB9pREVdwuIkcqp+O2IzxX1NKxl9yKBieIMWKUSM0WH55T9ukjg5Sp5dARIEXDQYBlz+AxESaebQvJgBlLQZl0ttYsxz5hH62V3WDgRcbxeioQbgQH/Kx7CLQSJnTA7IwWiwmYUETJDNxZ90tkJo07B3SwRU92lM424VDaUNiinmQl+fyUxnFHTqYX0e8Ps19YhEtkgtg/yEKxhuzvpJcQKgD7RzkLODw47Trg0SmXAAAgAElEQVRQS8KfkSBwSuDA3QfNUYiwk7A73A8SzAEnpgthig5kZNG2xOibUD96fFEeI/lsNs1WR40BnYBx7AA8y1klkG53eP22vXD+CqYFb3M1kodSZ7H2KX52pU+71grI5MV14eJoKx+gLHrTYonnq29yrdH37bp3Kj+5Jq59AI161N9Ve8e14Nxgj0PGkwN3WgroOGAm++EdMJvj0XrxjTfJOi4Ffz5AEaKwORmRJRnK8yU9zcALsUG2ybor7rBs7mR4kvyT44XwAIejHVLjqcQCbVX30sKJUPhBcm0gTyCbFcGoS0EL9nWiZxWsSRfbMytlxGxo2dlmOjZl52lscZupu9pvQ/cSZAVI/2XxvtOO/YODWCwX7I3DYeasTGSKOb0I0V8PBwXGA8EJal4kiKkbZQYyRV4XstODvb149OBzEjr29vaohcxrrQxqgYYzSvJWMSRsqIKZWhIe6gJ87VANp9hA17C0A6MSJCQE7IPBaDr7ey9x44rQEwvCa23YTOIi9IwoHZFjKm4RCnNPMA5hb6CRaQk9Yc9TKCFrLdC8NvyrzLqp00ppCjXEZRwdHcV7773HwOSVV16Jr33tBWZPuzs7cXx8EkAl+LcvLlg3xtpPJ1NN7iiIzBdrRKhxGfbCNepamub5+cVckTTqOQn1eY05/QaHMH+H75POye+h5yLI12xJOrzMkokfFcJkAzP7mRF4z3oX7XgyY5GJwtkClvRgDPbE4hqpRCRjhx2EKVgKWJBxZGZlsYhsDUFmRDIZHUi2a+XP6mxe+7hp/yHsmEGrSoxwOmr5IRLNrCnnseYmY288HC56qyFY464GkmtEqjM6AqfF2aKZOQkm1GAE7DnV6JrACpkw9hdhc0zcaUtUg8FRQsh0rEmqJFkuuxJ4/uDkU4xD2ZbXRPwLwcR2tsvs+dYDNDIk+FJSslRhSpoL93bKpyKYIMM/x/OxPpi2TOUtaS2LXNRIfiqc2FQrkn3PXtokCGEdcD1UNmMQodqvHIuUs9gxkmpldE2pv2ztYFwbBsUgmTHr2E5U7XtD7jN8jTXzGW8Cfde7G+dXO1fPuVY2uil1qogFWtgp2GOCY/VZflz73OvPWn65pzVJagQcGPwhD2p6guFcbXOZoCVkzPGsCFJx76t1nKFPGgMlUmPfdfXaftLRag0VYWhBrZ2Z8mkVAUoyPsoK+VDTCNi4SIfYDF5t2BKtuP7EIeAis8ypSqKbVBuMWoDgUDXLUhEvHK3GJEKgQvASbYpFIJKJV4ZNq+rNgj03aW5sqVwpg0U00h4O+XOY7AFmLragcwzjLSPUw8xCtA3knExUlnG1o16f8pMQpMDhp6FElJiOifKQiIihKZp15PPJJPZ3d+LZ4yfcHqPROCC6wOi0mmPqjKvemHW2VTtSZHcw0Jc52vo9y+auGIDlmZUSgLLv2qHXGe0XnC0JIzrk1pPWXoLzUpZhJiR+TjEB9GF7pB9fM0z4FjYcEbqyEUaEpQ8SGbFgKEMypY0gp8YAOv7rv/45a7WvfOtb8eqrr8bOnpzryckpHS1Zm5Dcm05jPB7HbDphNGst2Toz9Rq7j9iHtnamWBtMvMH1sqe46qczBA/YjtlDOmf2dyLzIWLQLvrV1mS2oeWZyb7VUl30FKKqDILDrhq3taEtqqDPxdHiLommoBaYcCnrkjIsvB6TonJ4OrIYKRZpoLocrdEbZV/IlpFR1WfcmRuMI/u4KceoWnip93PWKuapqk2Phj4dNDJGjctL6dU840KaMNJShptGE2czGe2cPZqtaio9KFvlQPVk5RqGxplBkO4qjiayNKxh6Qdr5a1XLXWpzFbzMMChK/iQk3UmaYSKe9nAc0qHOmAksRQJRHIvKMuaADPWia13FaeiQJ4kmKq0VaMd/vn29+qzby4FnQ1Kb4uGdV/bA9sbf6+gUOaLmPnchgZC42i9l/BM4GhxJuBoLX7DADKdIbM/oAMVQYp/x+MwE3ly62UTbzbzZ/sI0vIH21nxtr3auPesYfe6ymh9nw6mHTgUp5zZeK3UBhLYBGMRU5EQ94i/4WCciYZnb7/4xhu6TMlzNFUI/D89r3pMmZWZ7ZaMPEYJXqaSo6vH1qw9DgZAFI0DkBkTllrQZ4+OVi07mmavw6efWaBCjjbhkmyE54QhMJhBmqpYwiret+hgVcTOGbrJfjQxA9eF98VAA7y+2+rEsNuLUW9IeFGC0hcx3tthyNNBjQKZMAatT6bqjet2Ym//QI4JSB1gWDidbEMCKDtdXwQ+Q8ji5PQ0dnd24+zklBkxHsrZdCZIooKfFaypnucoyU63KEglnGZH69/fhodrR+mf1Qd0Wzlr+/dNRviCk83Q2TUc6hM7M89ACq0AyPIRNWNdiAag/mbllRUQEwiA4NAraNMsYOSpiqDBmMTX/l2R0mT0mQlDhm9nhw72L3/2s/j008/ipXv34s233oq9/T1OSzo/n3CoONYIbHc4WkCVIO9AWNz9tV5jByg+NF6TGmkoRo33rUDJcLRfT6ORAhJyrDpjdrSK3ov5kLG200rijQbX25JktbBytGCNyrrrZxa9t1a0ma50c3AICHJYd5UDQq1J8JuINFhzZrc5Cg4QM6FtyviJW2BJSz4jTn5pehOZFefewGdE985o+e3ScqG2GCgSkbPBdsCcrgUng/PJwCrtT46WhPPVh+pxw9GA7w8jJ2RCtsXlC4vzCxpX1m4IE9DfMvvbWYvLgd5S+0lR+ZyYRR4J2agWPcmSQy0kk5wZnV0FUyypGTrK+qkdDZMSTvXKa+YkK70/76Hb5fqxBl4FwAwyku/gmqh/7kDGTsW6796vDqJ5VtltobZEO5pt523o005sO3hvddtE+2x/7GjdHoh7hQ2rhScK54PVDSAOm9mqxEVy1KT9SoUBO4hhRgsJyq1/tcPdTibqYAVBPx1t+g+dRxFNHVB/paOlkliLE35Yx05Hi99n8lFxhlp34Wh9MmThq8tOtcjMyAhj5NgoZ7RwGOUfF8N1CB04izXD0TLKz43KjQB94MxomcFwrJiyVDhQtgDk65DdUmM522YYaeYUnNIHSbha0Afp2ayhqZUITMZSGUEmBRIFHDiy43aXQ48H6BnLHjPrOfdHkECccs7l7nAQu3DOMC6LJcXFVxfqLYOjLj3IOCCrNQXvW6NRTJFxdtpxcj6J8XgnZpMZMzc8TAyF58HOh7Od2ZqgJJum2gBew1pV1pA55WNLws/PxBvch7uOdr2xtiNgb058/qo+UjxqBkjMhnRN/DuAijmuUKQxGgPrjbLtJ6E62FnU6ByZUxREZBDxR9RGAKgewhispdDYp5xctxvPAAMfHsbDh4/i5z//eTz4/GHcvXcv3njzTSIXMKA4CGDGIoOBiMJkBhSiy7WEo7Vzc6btQ6KMFc9+U8yjdsQy3g3rcgNZcP23DqTqMWF1JlhBfmSjZg1XNWsRzAzfFaOHmj0QjXwtA5WEwuhoktlM6BjvAqcAaBi1pWwDQTDJgCD/nxlgqdHKMUvOL51tVVOjf4cyWTq3OvuxscTeVvap80fmZ6JcgCcFHecZtVY3yhA9lBUg0akyEBwuHXHK+tlhoDQCPWvXAt3/7olVhkwJy+cZsfavel+ZM/LaYE/UqgMHLOYpekflvfUaZVspmYlgnC1NzfmDEydBB2z0dOylLFCIeclRSDtHBjSuIlnW3kNi5WeNuHKGPK/peC0OUjviGpGy07bjLU4u8+/ecJRtlo2QhV+Lv4Os1P/o/KsWPnyfCQ1y8rw+Jwh2tPi+n43fp5RiGBw2ZTMZD73KXoh2MfeNC65Ndi3It3am9dd4n9pR1jaQ9yjQc0NwxwGzAwbbArlGMYud7WptIXoDYpSkfvH3C2JXBQetl958k46WxqO6Ux1mT+9xRqvoEk7Ir95wtGWBVJ9le5CzHGQf6EFCtICB7b1e9IcjOlo4T42wUsTIgweHlixjfp0tQnSq2S/FbCAFJ2p4AYecvV3JcOYcTJBtXMLKgcEaQo1hx8MY9kUE8kPmxBF8dDAFaM5evb3BIHZRp11jJmY39gf92B92KA/Yhz5ozkYFheVoMo1Hp6dxHhHPJtNY9rpxNpvHaIza4IyQCeZ/4nDhwTiCqjeDnavrUXVG5YNlYlBt/GuD56jqMljFh6CGheqIbzu73Y4ck6kjx5+6os7aYPBMUBF5JTvoqoAAED3ai1AT56aHUQF5BCQPOGZ8b3URu6Nh7O+MORMYSIIIIy2qCN0/Oorh3l58+NHH8Vf/8a/j6bNnce9b34o33norzqcz1vOhaIOACz23o/FOAMLHfiBRJREZGwgHLDY2drT1mtbP6PzsVCYrD5XXmROV2pKgdF+tRSz8t1wzppGtfl8QroITGW47uoa1zGemNlDVCQk1KwChY80h7U2GK2fKth8454SvhZhYhSoz3WzjEedAmruWHaxbSZA1I6MtoTbKAonMFITFmVgiGTbWNFpwdDjvzM7UBiTt5qyDoh4L4RpmuiYpAk4W1KwzoA/XbeF45QzUe7vd+uKggsZw3Yo5hgK4jzIDdAe+dLwITkoXRjOknH2yGWAqmHRvY63otUzyneB2P6cyM5bkGyUGDmqdjHBPUBAIyE0S7i7pqy/QZO6f+szi68v64O00aOITQq4dde00kRHbPuA1decAk6YkDPm8eG8T+kYiU+mz+9zY+cmJoYRXWZbqPvj6FBiSa2qEL3gPSVKrz+N2IuFEpT6fjY1TrZyA7dZ4Owc7Lvn492vUi8cC4xTT0dbrtm1vi6NtCugVLpz1CfatSn6lHAZxOD1UN7NYhyPpjLV8ir6woHgwhqpIYBjtsD0H7ENO00D9CNAU2G45Jo8M43S0mtwjFSZcD20LDHXCS0S7NzJjNcrDYYqA4ahUmRgOcH8w4mEeZJsOrwEwd87PbHdVWxwP+hzRFRDTXq3i6zdvx70X7sR3v3039gZo+emT1LBaY2j0Oh4cH8f9Z0fxs/f+Nv7u4aOYdzpk8/WG4zifzOiY4WiHQ7ECv8zRssaVMDFW07DJZQ/VG+jLHG3JhKo2IAvC19Bzfeh8kL/gZB19Zt1dZKdGcg0bGKQTsIehOSz2LzKqJvrFdcLRstZHYsOaNT842j6i6W47bh4exI3DK3H76tXYH484tSUbcthW8BjKOZ1u/Pv/48/j3/7Zn8Wnn38e33rttfjBj38cp+fTGIzHWXZoxxM45fE4Tk7P1LqRKkq+txq+91pusIQzqrXhwe+R7JWOlveD/Zy9mQg+AP3RKGS7hp+BgybXRrmcim2Lky2kI6ZSJkipTUiOVgx+utwkT7E3kGS9VEhCnTdDZhCkUHMlOSuZn6wvJ6nHs4r5XikhiDo5HT5vQnBz6eu22H/Wvrl+Fn5Ih+u9y3OZDsWGlqgTESoxkUkgJKVC0q/stU9jKhKUslwOEcnhG+Wzp26lk+X5yOdSoNi8T2ZJFG8BmVKOtGQsyXdgEERnrN3h2qzKPJVmdoH4FQzJ0YgzwVIFm80zY6WjyLJZEnzg6AFZ07HmPWkd5WjpKLPNaCMgNgpUHcx6X3qfWcmtdsB+nRxlA+fXmax/34M5yhpaLIjCHApgG2lZoVsMYHOwANeg+h3bFmd+bC2rjUvNIUn0w8/GwQf9SRJM+XwuqVXbBtYZeL0+vg6gghakuCyxMC/ECWP9DMiLSITIdtJ727fk69hwtNpRvu3KeVqwgnl2Dm2SnGjOaEzWWNZEaXC0KnJ81Uri4eCi4Pjg4MDaou4p8HpGuFmcT8YxnC4cLdSiGFmmo8UBs6JePQ+0ZNxVTZYOGAeZzlUfeFCcwYgaYcJRZGBi4UCZhwHqoc3pInbGw7i6vxe7OOSzRVzb2Ym3X/tO/PD11+L6qBW7XdUU1foerMk+mkb8w9Pj+Dd//h/iVx//Ls4wAxPZeG8Yp6gZDsfsB8WgagjrG45wZrr9oDb3YhMC+kF6E25AQ2yBkbB+vVnr9/ahrv9uXae5LBMu18LnLedCMlTW2AgT9wAd99mqYLIQszSrJSUjkNAPSgCol+DZrlfRi3Xs9LqxO+jF26//AZ3trcPd2IFAWKrr4DPME/JJuLI//df/e/zJn/5pfPT738d33ngj/ut/+k+pM4190x+N+Fo4YZDqPn/0mNOquN0zc/T6bJPK6oN12dc4qIYImY1cLMu4RqwJIaWUiRPMqOwFfxf/Xw6iy7C1I4PTYkaZ/5KdXEvWuQOAzw9HLmur2I8g3KG2XXoV2TJSO1rBxBoskSpIYGEnRI+/TaNJuobaSLgfEqpmBl2YyCn4UMmJ+rJrI+UMR5mbniHJUMnsFUyowJjCDOQ8oE8ePbga0M2abxpvtrtUE2kMHRt8rLMxGsFkfeP7yJynMwzL0wrTSVRygvjbGBDPe84goOmpFdogGF5BkAU9UA+mo83JUXb4+Bs25nLAKn+JlCXnhL9jVIBrRQW9hpWra6kEehq0deOc12e+7LEKylSgpoy2vq7tjBCO2kEDXmfHjd8nK7eqMXtf+162h5I4OzRy6B7sDUdbCUrg/QDLOrkoMHiSWbk/qjF2tY30PdV2kUFwJWbBOncq+tV2rl4D113rjNavpQQoAo2Ek7WnNsfxFVv70puq0bq66taeUmu1w6QMI5xV42hZeyBxotlAruHa2eJG3DSu+ZsZ2VJMostGbDtBOltE65Rg02g8RryAZVPOEBEuIV9uEHZG6pg4EqJVQECgay0EBqLMOcWGC6za0AX6i6qMmFKTMDyYV8XpQiA0tGJvOIzdbi/G0YrbB1fiB6+/QUd7a0eOlnNFL1bRSaf7NCLunyzjf/sP/1f85Xt/G89mC07JiG4/Ts7OY2e8l0PIpVFaO9p6w3ij1xBR7UzrjLOOFm1gTKby5tg4dK0Wa5BfFdHVjnx7IxNg6OggkvKf7TfIbpHFot+4GeauGqGa18XGQ7YH5AIGGyPCBmjn4JzRiIPhIA5Gw/jjP/xpHO7044rsTazmgpQHKK22Io4kWR1/+q//LP7lv/pX8duPP47vvfv9+G//+T+P4a7ap8Z7exz08Hef3Kcoyt9/cp9ZrZ2TWY+OxuvM1l9vr5/XdzqbMKMlVAbFsBwX50ieEpLZ9I9M0gENfm5YWWOrBQHrfQ0F56D6zEgFviuoYWBgp8GFUQURX7o2i8+74x311mbfJUoNho51rTOiDcww2I6UI9nY77ggM7uWNHTNk8gEeBc4v0WLd7PNxMGLyxc2lIbzcJZPziYSxMmgnEhZyrbCEPaHYqWrW6AhTdkYApFBxmfOAklRbomp2jvgrBV0AoVQXRq/c3o22choTUbCz4nAgVFazUdVrplFNktrZvIghwsHK0fLhGJrRrHOUCo4EX0AVyBbxlJ4h38hnSkcvSeLeT15JvPnSY3+wtHcDnJqZ1qcEDdLw5vx3ty2I3a0ho5Zby8ZrUpyvl6uG0hgSVCrg8k6K8Y1IJOH6IX/uRZr0izeE50dQhdyOIKZ6xlsrTB/tEIk6gDDgUGdUddkUneu1M93O+jw9W87WicXGGQBR2umsYM+B27Fbrz0+h843dlo6ylvnA6KbTpJ6eaC4HCA3Ys5trnQpdfJjLbsS+Pv5fby+9IswDkmvZ0HIOfVchQea6Si98/RlsDDp8kf+vtQgtEM3Az59DcyUvP1imAghQ9OcEwigbB/ZLQiyeAD3+sNMXS+z2EF6BFr9zsxGvZj1O3FAZxtuxPjVjt+9OZb8c/+yQ8II/dWixh1B3Eyv4hRvxsn+HutiMfLiPvHi/gXf/K/xC8++DBGB4ccTQXoGNcuaUBAc41e9JedmMsiLm0KwTX4hw1lSNKZgw9PiaTTqDmDMNmgjvzKM9oi65T1LRmyngMb+MkgVIYGEhQP42rFIQzc3BCt4Fxc1aTpwDCCcGfEa+d8UTxTTGJZrZjN7g+H8dq9u3H3hefj+Ws7gWoiQhr9RsQpCLE9ZUX/7s//Kv67/+G/j88ePYq33n4n/ss/+uO4dvMW52Z2MH2p243z2TyePDuKZ0cnbKtydqbgslG9srHA90w+q41QMQzIeGbTwjD1IaUyU0LBdGbsXZVBcVTtgwrn6/Pj8g2JO26nSaWjun+V2WBmxHA0fP7MlHPKDbKCzDpHQBWyh5kGYT6jpq4zec745fm0AwdzWTAxQmq8VhB207qiwQVSHNpBDRwzbgFHW0Ws2sR41vXEJ953dh9Q3ALKOtnXaDQKwRsdZrcXM0KnHZLZYHTZI58sVTNvTQwSbGe1OjF1pQOQLP6CGmTtG8+XQz8aMhun7jhDxfNFjT3/KePVz/18RYLM9jozt6u+XSAKNYFGwZ0Z3mhzbBAn2ciqp5RlsIbRXe87Z73YaWCx41/N5fB+NZlxG+nifgdnJjNkO0q/zihEySLLYHUhWPpQRmxy2LajxntgX/j1/hs1vAoJ1RJkpU60AycERxY/qYfB+P2wWAN0neTz896qk4Pabjb7Ls8hzhAlXJWF1mtke+mSnrNxZ/RiJs85McpAgdnKfhZOkrhXakcrZmNGa0l4Ym8b5dAEG5N8waiTyrt0tMpTc6KE2WdZT+WNVjVbw7xytHjYyBo9D1KMPjlaNLGr15Y6nwkhU3s52a6AkXBBzVCAZqMyCoYEG6CCrd7eQuJRQwT7dz1QmQ4e9dxeh84WNE4oDIGIc2U0jmvjnbgyGMZb3341/uiH78bNnaADgPEH8QlfnySc+WQe8Te/ux//5t/9+/jo/mcx2N2PyfyCUTRk1xRV57zIyjjVX/pQl8hoiyzA2nfWPUukmeIDNnD1ZrMz4OeUmyw90RWz0c6mGJWt/lttZqnDcIMiuEiGrAQnVJcEfMzvAxKmdJ6cBA+LWE1kLSLjMnSMGu0QQ7373Xj+xo14/ub1uHV4GMOuMt6doZR0cEjOFxiXt2QP7f/0P//LePzsWXz9xRfje+++G1euXadzZR8zxd813JvN+BmQ2dHUEWud2brRvs5yi6HJqSn1wIKCGJhgCPiYqkFQ4Gk0UbHRCbWxV7ipe/JZ0uKmMecOVX9ojR6JQJc9qjgbHvWH7BqoQEoUcokRDJFUtaSjRRuaHS0z0yRDMaPGsyFCISEGqVMlGSrFM4okIyZb4flW0Fkxclm7hKG0AzAsb4PHjBx7w9rlJlBmv6yCapSLpKcsYpS4Gcxg0T5W9ebWJQ//DZ4Jbfrs/bdGgE4ZylV2tAxSWZdt2u2wxk3SkW07WVVkCxWWCfvJveG5lkTxlhfkLUjesgmmFdfkaERmxaWBS8FYUxlq9ArqXs/yvFByUeCKPXmZo62d2jY6xfXPqUa1g912VNtO2PufQUBqhdf3V7/XdinGz4VnAdBwIj4+G3xvk5NSMIdOL1GK4mQZyLYC88HXF818bQezfp0RPTvObadeyolbZEbbyW1Eq9x7MsiBYDZkQnWP4J8h5DKPdiOj3arPmmRkXWFCsRbchpvF5sVCJfDMB2RJOPy17GnlImb2pVBQtQgqsfAjW3s4+B0LLUeL6LXV6WmiD9t8NMeSYuRJmOCg6TQyZYMSVhE0DPKVIl41zVMLM2Eh6iq3RbggpE1aPoY5t6LV7/KDGS6c73pFgs4O2oBW67ixfxAv3rkZL965GnujQVy/dkN1pP4oHh8dx+PTs/js6Dg+PTqOX374UZygtWR3L6azi5hOFyRPKVNQ+8aX/asNvF9TjHle92aWoOjc8I8j03qDlsg4p79sayEz2rU6Ub7YG9WHTv+vIIVfV1El608kAC0JSxJahvhHOtpyLVC2GfYI73N4d2ZikAjsobUI2wkSmIM+PzDSCmQotORQKCAizjiV5CLuf/pZ/MXP/jIms3kcXrsW33r1tdi7csjRa4iawQWA0WarVwqkMCucz8ta1c7WhrNutK+DnsaAVK0xXtiqhQfZZC1ywQAmGb/q59TEFa53Thmqh3cLehdBivXArIfDAXpUoZW81AYkGB+ZFNAE1miTHKVxdwvKbiqzgqOQY3ffJ/ts4fzLAIHk3GZ9mE45AwwwxIfYx6mmUwK6HGfocgivj8ND5Fxqdj/2j2d+KsuSyI0Ij80AEfA08D1pzsKpYJ7xgBBHvdeLKlVCq3ympa8/92UtmZnCFN7vhHwptSfil555Ih4pSmH6DhztepFymwWBEHSKYIb7Pp2m67Q+jzVTmSS4PDMbjoKIYILVJYHRJvPzs1yj19Vox2XZ3bb9oMRkkk/r8+3n6Ay1dlLFdhjVahgEGyasRsXkCjbFNRRQtBj0kjdTDdNwAsD2Jgco1fqU+1+3YgBEIEdS2jn6erdt3oaTd6CTg1e2HbTtnNcAPyeEnXN3ta9EbkOi4P1TJ0QMpI1+vPT6dxIDKNV+57QNjJESjHBkGoxcDfdmjabREFWkogjSTtUN0Xa2zWtESFL/rJysoIx0tJxS4Qk9OYqO0a/kwtgGwD4qsaGt+uu2InwffYZmPUt9RpGUGXfIdGhyMmhnTxuyLkQqYKShdjgaSju13Y4RYAYIfy9B2lnGoItJFhjSjNYl1CZ6JOBgjuMCfZjtdjw5O0fXdvRH41gsJHeJnl0YtwsUHb/C0W5v7HozOTjwRq5fW8Mk9QGrDxTWTOOgmtpaveGxSRwRls29QbGXUWQvXNYWnSlZ3MBKUDA0nL6Sm48btdMi8YwuMMUqmNWmw4XzRfbKOaqo++SoPEoLsuOsHRhwjs0PUYr3f/MBn/fB4dX49quvxXh3l0QoRM2AILHPCHNX/dzINtlzugUd+X5r6NhrXx9KHrRSW9V9lIw4e0jdk8d7znoegyF50EKmKW08WZNVP61eZ9ayIWKsLxwte1QLFKtJO2RwpzKXynDqVqRDT0Oh58SaSl6DHChe41YeQ5xqXang49Ryxt8apDKSAgVBmDRKWbeC4eH800pmlEaX2aTQpsZW6GwimLaTdR8tWv0Q8Hu/goFMbW6yppv52XpGSXrMQFStf9kxUdVbiRZP49UAAArbSURBVK5XRKgayfCcYWcrtcP182YqDGWlMgHLJQipgTm7Kb3JVvCq6rbmMJjwZENd6/uKqixIuYaW+Ww5QaypOdeZYZ291aiWbYAU87Qu5XvpxB3gX+Ygy/4vTPJGcvPLHFb9PrUzAnRvQQ6jaIw7ck+LedAwk2sHDr/TQ+kwWfh2jnUW74zSZ7f+GQWSEv3zdft12/az3hvN9ctyo2fagff2Opak6KU/eFWaMohwU3rRNaPSWZv1WTnaHCiQm6YN0QFnVlXWamfLi6oy2/qhUpjCGSsHKGvmomq3go6pGsVZtOjDVXuPtDmVoSLK9eJ4uHrt0A0RapM2Tdms4bZbMWNjeooqoJ+T2Q4cQJvyiajXDsejGI5GguTQgA3nAnbp5CxW6wWJPP0OJMdGXEOYmwnqvnAIw2HM8Thy/iaK9+AoA8pDgR/zWCUyfvm/EgFXPy4Pj1Mjmuk63qh1xrsdYXkz8n0J3cwvh6cS3r1MGarZTHp+/BsZ4VoYgIY8sybCjzmsW9mTxlqRot/Lg55GgzBn1v/RYgKhesCdMPYcHk90QYuBdV+hfWa1jMlkGj//xS/i5Pgkrt+6Ha+/8TrVnyCPZrIbZQArI4z7QH2xQurKXvI9nmPebRqfOiJuDqacEKPnqtbruh3uxdmxh17zUOYaIIBwoOW1keRhTh2CQ07WssUrqJOLoHRxoVp4pehmdaRkLqhPkFmwHC0JO5k5u/eWhio1dj1SUM8uBestiEGzImlItgJdXKQTV6+vHQvZ1ghuQLRLGE0KSXIWkkaU8pr729Wal3sh5VFhB/qDYZatVAoiorYGq73Hn1khinvGohhGtDjkPQP3RNqE0md7Di9Ir2FWwnVJQlM+F2RXen7WzNXvqo6+ojY6gmyfMz0aTfrCGrD0kGRHre1mz7UdreDt5pBzP1X1WqN19dnm2qJ8U0l8OqPFz2rb4exuM9BOgmstOmSeSwbffg//3W0r5STqyxw1n3dNdks74b0AR1s7NY+44/tlDy3X2y1SHuBM7Zp1DHuDRFgaTWNfI4O87Lpwhl/XYfE62OD6X3mO6ehx7a6xe01LMpL1Zbdz+Z7qYKfYXznatJM0FK7SKitV/VMflzpa9LFWpsIOje+ZLbmu6dLIlZRb0Stl9EiEksNDRssaLaJaQITDkUblYZxXQs3FwfraHJVmgd79emyCZ7P3JmWev08n3olzNO/jYqlS1KbCE64TiecCGdWV/YStAYFiAPYidoYjOlvMdbx66zozi8npWfTBwF1c0OEiQOgOh3GO6SzJnmarB6ZFEDfPeg9szlc4WhvSejOUTa1oRvfyJT22l7nvcmhyyIPdvJ2wnYjhKP+9+kDoPdRw7zmdJfpPjWKKNlA1SdJ9Fl8QtK3xXOPdsQxCZoIkqLl5HFqikwlVeuhY6WiVHbHXEuzj1ppDs8/OzuJnP/tZrB8/ieELz8c777zD15yenbP/EjU+/J2iwmNyR8KtdoYF6skov67R1MbE662Wl0YZqKxdQu/4m3RAqwYyLf2qcGTMbCsCTE4wsoi/AmAdUAYsGPRBopmcHTJuowgqp2h8nPteR0MZIkO+FM8wzAmCGkVDssaVgwOcWdPRWgPZGa3lBakyhVYgZVWES9G+ZKGFhYY3sFbFDFZ2xTBv7Wjl6DLwypKPeRs9sE7hHTmjWuUgi1qw9aIIV4iZTJ3lVJHyTG1nzHh+1pWQI1Nrob7OuiyFKGC0FTxpzyg7LUIT2QK0vlhGD8rntQhL1tMJMV4smHXTUHOsWkL/lcWsyxHlrHrIRVU33BB1MMs3B6nD5rilxka+drR1NrvhDIjuuXSWamSVwfgy51ocmWVX83rrbLP+m+WZV4RD25L5bME6NgOEnAXb2G+dc57N5CzQUaa0IRG3rsiAPqfbZ9T2s3ag9X3JHTUEr+33QaDkCVU6X7pWXlN2WzjJuGydNxxteUEGrHa1pa5aO9qSxqtG27rISR7unXVhv2ieWsbRB6BxtvITUowqylBmI6cjxPgmHDY6Wg7dXTMKFpuwzek/GwSr0mcmmJgN1YyImo1kliIc7ekFargdOliOlabj0KADkGgA+U6XC2a2qi2t42B/n5Dm6WQSZxcLjehbrePqwZW4gLZrqx0nZ2cMVPC7gC+xeQDxQEgAo5koU9jrxCKWZR7tlznFyx6gAmDR0DjUoBK1d9Qmh9bM6N1+n0JIy2jxMkfrg7kNrSpCxiMAq7LJ0JgtZJTIaT4WOUhHS0Of14UWIBFGNMgBrQxw2mzfSnapEQsbSB7aHC4Qy0VcGQ1ienpMo/43f/PLWD59EjvPP8+ZtLgWtC9ZG5ftYwmd0oFR6zTHpJlpuqU5bSZ3jQzUgQhrmhXZpRziwsyuBCx4n8qQSv0u69dGBZQZN0pQXH8mzRqb535lOnr3BFbQH/tncwg623oozCFI2O9bZ7SNo01VqIJEKJvls8xgwhluQS0ultrPecYwnQr3T7ZlOloS40T7LfVZBgqZ0QrSTRIje+QlXgFkC4E1njWQLgTlXU57kv5xrf+7wcHI5EAtQ+mYK1EEw8Vc70Toth2tAqcUkWCfOxxZwrMpdMJ2k3S0Hr/D85NynDLOCxIpCyvZQVP2UzpAc4ZdnKCDwAzSapF92wj9rRZ5D7ArhkC3He124FjbGATJ1DpOJFNnQjDyZbBzbT/4d5iOqxXA+37bOePv1+01Ikwq4KIM6hSCPHJe+GcIlpeWr+GIOip0NQpOXBO8N+r2eWZ93dtZqx1xHWQ069DMzvZzqM+6EQKvja+TfxNB2YXUv2xntwl/BRFARiujaS1Vx56JP6f6h1t7TIaimQcsAC5D9fQEgWQ9hF9K5L+JNLcdLTLlTQlGEiIMF2OaC0ZlIbJIpRY4NhpiZJ6s1+WNGmohXJGKNynMYkfrjcSN0unE08mplKGgrbzG0AAcMvTxYkxfXxrFMNYjzcvE4dgZj7nBnx4fRe9gn5D2xXQWV/cPYoHJMKMhMw20I+A1g7EaUnAgICEYgI9Rpx0N4qIFdZzLXKy+501Uv6LOaOGYkLHZ0eJ1pqALom0IIPUh5ddZT1fCtNlG4E1Xb15vJtcrkGkOhuMNRysHIIYt1sisWmW3afSTIYnRZtPJOduBWE/niMG1SGXowYXBpVNWkMV6DiYt5fgwDHi4ujOIZ48est/xw9/+NuLZs+jeuBGvv/46DycyCq2X2KomNGhd1SNdCwpsONHKWdbrU0fAEHXYdrT8e7nYjHyz/cL9qk3NthmsXiDdJNyU3lUSzeR8YbixjoZhxeZumuSV5WYrVc5oBRlKGWzjaGngcU04O6zRCl2xElWRb0T7ywyjBD0az6IVqsfiPdD7rHF06ovGPxLILgDnT5TNVprP2EOG8wAdc79k8M7sF6UgDhiRNCGC7FmiTjh/HJuXWS33WAq5W3SGa5+SjRqJqTnH3M9c20Y+Fg9pmsQwMk/wuq2MFqxSOFmzxinmkVKyzOhxeMv0HnGaaqIae3oNexZJWmXQ5bqqjIyZXooe4DPnOVfTbDb2IbodBkMiCZc5Wqyn+0Br52NHAkfb7mCogUg7fm8zZgsak/bBZ6PYFN4FgqBN21E7XWfadlh2tOyzRfsWHG1yJOxoKTuZxForU2Gv4HsbPbFoHxyOpJWQrG9foz+PkORcQuy0LeTQkuzDrm1l/XWN5G04bdgT6Kh7wENqIWMdHSQ40Pl/ADUOwiDFb61VAAAAAElFTkSuQmCC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987768" cy="5143500"/>
          </a:xfrm>
          <a:prstGeom prst="rect">
            <a:avLst/>
          </a:prstGeom>
        </p:spPr>
      </p:pic>
      <p:pic>
        <p:nvPicPr>
          <p:cNvPr id="14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3226637" y="4237742"/>
            <a:ext cx="641978" cy="658725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8"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4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7" name="Shape 5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8" name="Shape 6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10" name="Shape 8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pic>
        <p:nvPicPr>
          <p:cNvPr id="11" name="Image 0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2183587" y="959876"/>
            <a:ext cx="5225491" cy="914400"/>
          </a:xfrm>
          <a:prstGeom prst="rect">
            <a:avLst/>
          </a:prstGeom>
        </p:spPr>
      </p:pic>
      <p:sp>
        <p:nvSpPr>
          <p:cNvPr id="12" name="Text 9"/>
          <p:cNvSpPr/>
          <p:nvPr/>
        </p:nvSpPr>
        <p:spPr>
          <a:xfrm>
            <a:off x="2183587" y="959876"/>
            <a:ext cx="5225491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8043" y="362468"/>
            <a:ext cx="821375" cy="914400"/>
          </a:xfrm>
          <a:prstGeom prst="rect">
            <a:avLst/>
          </a:prstGeom>
        </p:spPr>
      </p:pic>
      <p:sp>
        <p:nvSpPr>
          <p:cNvPr id="14" name="Text 10"/>
          <p:cNvSpPr/>
          <p:nvPr/>
        </p:nvSpPr>
        <p:spPr>
          <a:xfrm>
            <a:off x="498043" y="362468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-9997" y="369052"/>
            <a:ext cx="504383" cy="245791"/>
          </a:xfrm>
          <a:prstGeom prst="rect">
            <a:avLst/>
          </a:prstGeom>
        </p:spPr>
      </p:pic>
      <p:sp>
        <p:nvSpPr>
          <p:cNvPr id="16" name="Text 11"/>
          <p:cNvSpPr/>
          <p:nvPr/>
        </p:nvSpPr>
        <p:spPr>
          <a:xfrm>
            <a:off x="-9997" y="369052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7" name="Image 3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8222772" y="304312"/>
            <a:ext cx="834299" cy="914400"/>
          </a:xfrm>
          <a:prstGeom prst="rect">
            <a:avLst/>
          </a:prstGeom>
        </p:spPr>
      </p:pic>
      <p:sp>
        <p:nvSpPr>
          <p:cNvPr id="18" name="Text 12"/>
          <p:cNvSpPr/>
          <p:nvPr/>
        </p:nvSpPr>
        <p:spPr>
          <a:xfrm>
            <a:off x="8222772" y="304312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19" name="Image 4" descr="preencoded.png"/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8639617" y="4612356"/>
            <a:ext cx="504383" cy="245791"/>
          </a:xfrm>
          <a:prstGeom prst="rect">
            <a:avLst/>
          </a:prstGeom>
        </p:spPr>
      </p:pic>
      <p:sp>
        <p:nvSpPr>
          <p:cNvPr id="20" name="Text 13"/>
          <p:cNvSpPr/>
          <p:nvPr/>
        </p:nvSpPr>
        <p:spPr>
          <a:xfrm>
            <a:off x="8639617" y="4612356"/>
            <a:ext cx="504383" cy="245791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1" name="Image 5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8225699" y="415138"/>
            <a:ext cx="834299" cy="914400"/>
          </a:xfrm>
          <a:prstGeom prst="rect">
            <a:avLst/>
          </a:prstGeom>
        </p:spPr>
      </p:pic>
      <p:sp>
        <p:nvSpPr>
          <p:cNvPr id="22" name="Text 14"/>
          <p:cNvSpPr/>
          <p:nvPr/>
        </p:nvSpPr>
        <p:spPr>
          <a:xfrm>
            <a:off x="8225699" y="415138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3" name="Image 6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93776" y="4821326"/>
            <a:ext cx="821375" cy="914400"/>
          </a:xfrm>
          <a:prstGeom prst="rect">
            <a:avLst/>
          </a:prstGeom>
        </p:spPr>
      </p:pic>
      <p:sp>
        <p:nvSpPr>
          <p:cNvPr id="24" name="Text 15"/>
          <p:cNvSpPr/>
          <p:nvPr/>
        </p:nvSpPr>
        <p:spPr>
          <a:xfrm>
            <a:off x="493776" y="4821326"/>
            <a:ext cx="821375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5" name="Image 7" descr="preencoded.png"/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0" y="4631741"/>
            <a:ext cx="497921" cy="187513"/>
          </a:xfrm>
          <a:prstGeom prst="rect">
            <a:avLst/>
          </a:prstGeom>
        </p:spPr>
      </p:pic>
      <p:sp>
        <p:nvSpPr>
          <p:cNvPr id="26" name="Text 16"/>
          <p:cNvSpPr/>
          <p:nvPr/>
        </p:nvSpPr>
        <p:spPr>
          <a:xfrm>
            <a:off x="0" y="4631741"/>
            <a:ext cx="497921" cy="187513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7" name="Image 8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4154912" y="4850709"/>
            <a:ext cx="834299" cy="914400"/>
          </a:xfrm>
          <a:prstGeom prst="rect">
            <a:avLst/>
          </a:prstGeom>
        </p:spPr>
      </p:pic>
      <p:sp>
        <p:nvSpPr>
          <p:cNvPr id="28" name="Text 17"/>
          <p:cNvSpPr/>
          <p:nvPr/>
        </p:nvSpPr>
        <p:spPr>
          <a:xfrm>
            <a:off x="4154912" y="4850709"/>
            <a:ext cx="834299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pic>
        <p:nvPicPr>
          <p:cNvPr id="29" name="Image 9" descr="preencoded.png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21"/>
              </a:ext>
            </a:extLst>
          </a:blip>
          <a:stretch>
            <a:fillRect/>
          </a:stretch>
        </p:blipFill>
        <p:spPr>
          <a:xfrm>
            <a:off x="7856769" y="4856074"/>
            <a:ext cx="787847" cy="914400"/>
          </a:xfrm>
          <a:prstGeom prst="rect">
            <a:avLst/>
          </a:prstGeom>
        </p:spPr>
      </p:pic>
      <p:sp>
        <p:nvSpPr>
          <p:cNvPr id="30" name="Text 18"/>
          <p:cNvSpPr/>
          <p:nvPr/>
        </p:nvSpPr>
        <p:spPr>
          <a:xfrm>
            <a:off x="7856769" y="4856074"/>
            <a:ext cx="787847" cy="0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31" name="Text 19"/>
          <p:cNvSpPr/>
          <p:nvPr/>
        </p:nvSpPr>
        <p:spPr>
          <a:xfrm>
            <a:off x="668860" y="186538"/>
            <a:ext cx="7806402" cy="457200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 algn="ctr">
              <a:lnSpc>
                <a:spcPct val="80000"/>
              </a:lnSpc>
              <a:spcBef>
                <a:spcPts val="375"/>
              </a:spcBef>
            </a:pPr>
            <a:r>
              <a:rPr lang="en-US" sz="23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Učinki pravilne izdelave sistema</a:t>
            </a:r>
            <a:endParaRPr lang="en-US" sz="1500" dirty="0"/>
          </a:p>
        </p:txBody>
      </p:sp>
      <p:sp>
        <p:nvSpPr>
          <p:cNvPr id="32" name="Shape 20"/>
          <p:cNvSpPr/>
          <p:nvPr/>
        </p:nvSpPr>
        <p:spPr>
          <a:xfrm>
            <a:off x="1569953" y="867722"/>
            <a:ext cx="6286816" cy="0"/>
          </a:xfrm>
          <a:custGeom>
            <a:avLst/>
            <a:gdLst/>
            <a:ahLst/>
            <a:cxnLst/>
            <a:rect l="l" t="t" r="r" b="b"/>
            <a:pathLst>
              <a:path w="6286816">
                <a:moveTo>
                  <a:pt x="0" y="0"/>
                </a:moveTo>
                <a:lnTo>
                  <a:pt x="6286816" y="0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sp>
        <p:nvSpPr>
          <p:cNvPr id="33" name="Text 21"/>
          <p:cNvSpPr/>
          <p:nvPr/>
        </p:nvSpPr>
        <p:spPr>
          <a:xfrm>
            <a:off x="1319418" y="959876"/>
            <a:ext cx="631804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Optimalno delovanje prezračevalnega sistema</a:t>
            </a:r>
            <a:endParaRPr lang="en-US" sz="1500" dirty="0"/>
          </a:p>
        </p:txBody>
      </p:sp>
      <p:sp>
        <p:nvSpPr>
          <p:cNvPr id="34" name="Text 22"/>
          <p:cNvSpPr/>
          <p:nvPr/>
        </p:nvSpPr>
        <p:spPr>
          <a:xfrm>
            <a:off x="855346" y="1325636"/>
            <a:ext cx="6782119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Pravilno izdelan sistem zagotavlja optimalno delovanje, kar vodi v učinkovito izmenjavo zraka in posledično boljše bivalne pogoje.</a:t>
            </a:r>
            <a:endParaRPr lang="en-US" sz="1500" dirty="0"/>
          </a:p>
        </p:txBody>
      </p:sp>
      <p:sp>
        <p:nvSpPr>
          <p:cNvPr id="35" name="Text 23"/>
          <p:cNvSpPr/>
          <p:nvPr/>
        </p:nvSpPr>
        <p:spPr>
          <a:xfrm>
            <a:off x="2062223" y="2112809"/>
            <a:ext cx="631804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Energetska učinkovitost</a:t>
            </a:r>
            <a:endParaRPr lang="en-US" sz="1500" dirty="0"/>
          </a:p>
        </p:txBody>
      </p:sp>
      <p:sp>
        <p:nvSpPr>
          <p:cNvPr id="36" name="Text 24"/>
          <p:cNvSpPr/>
          <p:nvPr/>
        </p:nvSpPr>
        <p:spPr>
          <a:xfrm>
            <a:off x="1598151" y="2478569"/>
            <a:ext cx="6782119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Pravilno izdelan sistem prispeva k energetski učinkovitosti objekta, saj zmanjšuje izgube in zagotavlja optimalno porabo energije.</a:t>
            </a:r>
            <a:endParaRPr lang="en-US" sz="1500" dirty="0"/>
          </a:p>
        </p:txBody>
      </p:sp>
      <p:sp>
        <p:nvSpPr>
          <p:cNvPr id="37" name="Text 25"/>
          <p:cNvSpPr/>
          <p:nvPr/>
        </p:nvSpPr>
        <p:spPr>
          <a:xfrm>
            <a:off x="2882311" y="3247609"/>
            <a:ext cx="5919987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Zmanjšanje tveganja za težave</a:t>
            </a:r>
            <a:endParaRPr lang="en-US" sz="1500" dirty="0"/>
          </a:p>
        </p:txBody>
      </p:sp>
      <p:sp>
        <p:nvSpPr>
          <p:cNvPr id="38" name="Text 26"/>
          <p:cNvSpPr/>
          <p:nvPr/>
        </p:nvSpPr>
        <p:spPr>
          <a:xfrm>
            <a:off x="2418239" y="3613369"/>
            <a:ext cx="6384060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S pravilno izdelanim sistemom se zmanjša tveganje za tehnične težave in okvare, kar povečuje zanesljivost in trajnost sistema.</a:t>
            </a:r>
            <a:endParaRPr lang="en-US" sz="1500" dirty="0"/>
          </a:p>
        </p:txBody>
      </p:sp>
      <p:pic>
        <p:nvPicPr>
          <p:cNvPr id="39" name="Image 10" descr="preencoded.png"/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xmlns="" r:embed="rId23"/>
              </a:ext>
            </a:extLst>
          </a:blip>
          <a:stretch>
            <a:fillRect/>
          </a:stretch>
        </p:blipFill>
        <p:spPr>
          <a:xfrm>
            <a:off x="994158" y="1025525"/>
            <a:ext cx="217714" cy="234462"/>
          </a:xfrm>
          <a:prstGeom prst="rect">
            <a:avLst/>
          </a:prstGeom>
        </p:spPr>
      </p:pic>
      <p:pic>
        <p:nvPicPr>
          <p:cNvPr id="40" name="Image 11" descr="preencoded.png"/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xmlns="" r:embed="rId25"/>
              </a:ext>
            </a:extLst>
          </a:blip>
          <a:stretch>
            <a:fillRect/>
          </a:stretch>
        </p:blipFill>
        <p:spPr>
          <a:xfrm>
            <a:off x="1707987" y="2178458"/>
            <a:ext cx="217714" cy="234462"/>
          </a:xfrm>
          <a:prstGeom prst="rect">
            <a:avLst/>
          </a:prstGeom>
        </p:spPr>
      </p:pic>
      <p:pic>
        <p:nvPicPr>
          <p:cNvPr id="41" name="Image 12" descr="preencoded.png"/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2527983" y="3313258"/>
            <a:ext cx="217714" cy="234462"/>
          </a:xfrm>
          <a:prstGeom prst="rect">
            <a:avLst/>
          </a:prstGeom>
        </p:spPr>
      </p:pic>
      <p:pic>
        <p:nvPicPr>
          <p:cNvPr id="42" name="Image 13" descr="preencoded.png"/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xmlns="" r:embed="rId29"/>
              </a:ext>
            </a:extLst>
          </a:blip>
          <a:stretch>
            <a:fillRect/>
          </a:stretch>
        </p:blipFill>
        <p:spPr>
          <a:xfrm>
            <a:off x="920275" y="3247609"/>
            <a:ext cx="798286" cy="770374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 9">
    <p:bg>
      <p:bgPr>
        <a:solidFill>
          <a:srgbClr val="2F5C6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0"/>
          <p:cNvSpPr/>
          <p:nvPr/>
        </p:nvSpPr>
        <p:spPr>
          <a:xfrm>
            <a:off x="498035" y="362524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3" name="Shape 1"/>
          <p:cNvSpPr/>
          <p:nvPr/>
        </p:nvSpPr>
        <p:spPr>
          <a:xfrm>
            <a:off x="-9970" y="368991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00"/>
              </a:srgbClr>
            </a:solidFill>
            <a:prstDash val="solid"/>
            <a:headEnd type="none"/>
            <a:tailEnd type="none"/>
          </a:ln>
        </p:spPr>
      </p:sp>
      <p:sp>
        <p:nvSpPr>
          <p:cNvPr id="4" name="Shape 2"/>
          <p:cNvSpPr/>
          <p:nvPr/>
        </p:nvSpPr>
        <p:spPr>
          <a:xfrm>
            <a:off x="8222799" y="30431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5" name="Shape 3"/>
          <p:cNvSpPr/>
          <p:nvPr/>
        </p:nvSpPr>
        <p:spPr>
          <a:xfrm>
            <a:off x="8225655" y="415160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6" name="Shape 4"/>
          <p:cNvSpPr/>
          <p:nvPr/>
        </p:nvSpPr>
        <p:spPr>
          <a:xfrm>
            <a:off x="493760" y="4821276"/>
            <a:ext cx="821337" cy="0"/>
          </a:xfrm>
          <a:custGeom>
            <a:avLst/>
            <a:gdLst/>
            <a:ahLst/>
            <a:cxnLst/>
            <a:rect l="l" t="t" r="r" b="b"/>
            <a:pathLst>
              <a:path w="821337">
                <a:moveTo>
                  <a:pt x="0" y="0"/>
                </a:moveTo>
                <a:lnTo>
                  <a:pt x="821337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7" name="Shape 5"/>
          <p:cNvSpPr/>
          <p:nvPr/>
        </p:nvSpPr>
        <p:spPr>
          <a:xfrm>
            <a:off x="0" y="4631787"/>
            <a:ext cx="497976" cy="187549"/>
          </a:xfrm>
          <a:custGeom>
            <a:avLst/>
            <a:gdLst/>
            <a:ahLst/>
            <a:cxnLst/>
            <a:rect l="l" t="t" r="r" b="b"/>
            <a:pathLst>
              <a:path w="497976" h="187549">
                <a:moveTo>
                  <a:pt x="0" y="0"/>
                </a:moveTo>
                <a:lnTo>
                  <a:pt x="497976" y="187549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sp>
        <p:nvSpPr>
          <p:cNvPr id="8" name="Shape 6"/>
          <p:cNvSpPr/>
          <p:nvPr/>
        </p:nvSpPr>
        <p:spPr>
          <a:xfrm>
            <a:off x="4154864" y="4850669"/>
            <a:ext cx="834271" cy="0"/>
          </a:xfrm>
          <a:custGeom>
            <a:avLst/>
            <a:gdLst/>
            <a:ahLst/>
            <a:cxnLst/>
            <a:rect l="l" t="t" r="r" b="b"/>
            <a:pathLst>
              <a:path w="834271">
                <a:moveTo>
                  <a:pt x="0" y="0"/>
                </a:moveTo>
                <a:lnTo>
                  <a:pt x="834271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dash"/>
            <a:headEnd type="none"/>
            <a:tailEnd type="none"/>
          </a:ln>
        </p:spPr>
      </p:sp>
      <p:sp>
        <p:nvSpPr>
          <p:cNvPr id="9" name="Shape 7"/>
          <p:cNvSpPr/>
          <p:nvPr/>
        </p:nvSpPr>
        <p:spPr>
          <a:xfrm>
            <a:off x="7856740" y="4856020"/>
            <a:ext cx="787859" cy="0"/>
          </a:xfrm>
          <a:custGeom>
            <a:avLst/>
            <a:gdLst/>
            <a:ahLst/>
            <a:cxnLst/>
            <a:rect l="l" t="t" r="r" b="b"/>
            <a:pathLst>
              <a:path w="787859">
                <a:moveTo>
                  <a:pt x="787859" y="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arrow"/>
          </a:ln>
        </p:spPr>
      </p:sp>
      <p:sp>
        <p:nvSpPr>
          <p:cNvPr id="10" name="Shape 8"/>
          <p:cNvSpPr/>
          <p:nvPr/>
        </p:nvSpPr>
        <p:spPr>
          <a:xfrm>
            <a:off x="8639557" y="4612399"/>
            <a:ext cx="504443" cy="245754"/>
          </a:xfrm>
          <a:custGeom>
            <a:avLst/>
            <a:gdLst/>
            <a:ahLst/>
            <a:cxnLst/>
            <a:rect l="l" t="t" r="r" b="b"/>
            <a:pathLst>
              <a:path w="504443" h="245754">
                <a:moveTo>
                  <a:pt x="0" y="245754"/>
                </a:moveTo>
                <a:lnTo>
                  <a:pt x="504443" y="0"/>
                </a:lnTo>
              </a:path>
            </a:pathLst>
          </a:custGeom>
          <a:noFill/>
          <a:ln w="19050">
            <a:solidFill>
              <a:srgbClr val="FFFFFF">
                <a:alpha val="9020"/>
              </a:srgbClr>
            </a:solidFill>
            <a:prstDash val="solid"/>
            <a:headEnd type="none"/>
            <a:tailEnd type="none"/>
          </a:ln>
        </p:spPr>
      </p:sp>
      <p:pic>
        <p:nvPicPr>
          <p:cNvPr id="11" name="Image 0" descr="preencoded.png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48071" y="4198779"/>
            <a:ext cx="705618" cy="636396"/>
          </a:xfrm>
          <a:prstGeom prst="rect">
            <a:avLst/>
          </a:prstGeom>
        </p:spPr>
      </p:pic>
      <p:pic>
        <p:nvPicPr>
          <p:cNvPr id="12" name="Image 1" descr="data:image/png;base64,iVBORw0KGgoAAAANSUhEUgAABAAAAAQACAYAAAB/HSuDAAAAAXNSR0IArs4c6QAAIABJREFUeF7svdmW69qRJOgYOMR8hjtIqu5e/VC/r+/I+o/WlTIlZVXlat0TQRJDLTN3BzZBkBskyGAMoFboxA1i2NgT3M3NzZPf/u3PtVzpwxsnIqc2IMH5NS9x0ufa9z+p0cFJ3fb39Qf+Vle1/Pbbb/KnP/5RkiSRNElkNpvJar2WOkulPrUDxz7AdP7IHrCBOzCAGO+hn75jjzl/6H2a40asfb9GXZ+6e+gVsBZO3oCwfUX6N9a+2Pdpmh7s1tj5sTGpqip2yMHvY+2LXT92fqxxsec/OD6JSHXF+YNlW0rN/dfb6c/j/+LviU3x7kqupZYkrQV9nCaZzeVayqLk73k+k7KqpML5acL7rItSyrqWfDGXm9s7+cP/9f/gKrFunr6feuCkHgjndd/c3mw2gj0AP1mWba2D2Nqm+ZgknP9+LK7jf8Pfy7Icdf1jHrqvvWPfD7H7j7m+rnqs/vYdGuvz2P267Q3HRfxdWdc6XnUlSV2qEc89KBVJU6kklRo/sFWznGNYlYUI9q0s5d5W49yqlvXLWrI0kSxPJEkTkYwWr9TSvtfwhHjN6ZPifYpr5Px9vaklyReS5EtJZjdSp3N9hFokrQqZp5VUm9/5I9VKsiyRJNE9G3sr7YfOJ7X9dOubquZz4AcfzPUsy6XCs8QG+cD3sfGIjeeIW2tv4uWEzkU/JImUm42sNxuRJJX5fM7n1PdLz3Pi/WsNUN8FI2LvO+vXqigEewT6KJ/PJMlSfWcnCa9tA3vyY6RZJuvVSoqi4PXyPNfhr2vuI9H+5csZ/RCMdoX5XfGJK4x3hXd0yefDTyIJ9yTfp05u/Iknhs+UTADA6fb/WADixPFrTpsAgLE9+N7PnwCAsS+4sQBA7P7RF8hIBzR2fTc49s302PmxFTL2+T87AFDRWNUPxiJ0kvB72D+7pmYtSZZICeO4gu2c0sCoSjVMYWC+rNaSzXLJZzOB6bkpC8lmc/n+809y//MvUm8AQUwAQGyeT9+P64G+uY35TfDKAIBwrsf2FW9NCAAwuGGAqTv/vob8Hn7e0OsPfep914vtr2PbMeb6rwUA9DlSQwEAOJJ0xrBLYT8EXl9XUlel1GXFvS4jUGAAAPFyddDphKUZ/a6qTvhDoCHJJJGMQECdzESyuQgc/3whFYAB9ekkrTYyS0qR4oeUm98lqTaSZRpx5L5tTuKnBgDQ33ByzQEuNhsp+N8KAGDdnQQA6AtRivVaQRMA2gYAAHjBEBEwpFM9dJXuHof2rddrAgBw/gkqBO/j2JXrEwEAXxNj13+sfX3fTwCA9crEAJgYAKcsoLdzzgQAjN1AHcQ7dUxj948ZaLH7Xvv6sfbFnu/S7R/VviszAGBIkgHQeYgQBHCHpnHRA8YbjI80TWi8wOHJLYIKxhesVAAAaZ6R6VVUlcwWC7l9eJD7xwdZ3N6KLJdSr4oJAIhNoun7k3ugG0nDf7vjH37nEbHQQd/nYB1qjAMNjBobuODAQLhXeTti+1fswcfub7HzY/ePtf/Q9V8DAFA/bhtg9L4HAwDx/n4GgDrr+JbsEDL14PgXZAPUFknHMQA7uU8aiQD3rOpKz80yc/yNVYAYc6LOP4CADE6/ZAQCqnSmvxMAqCSrS5nJRurih9SbH5LUG0mTiqArXFBEopNkl6H3qRgAeHzSKxTMI8sB6y7LyTLmehzIAOCI4/0WvBARneccwhyY5WQAOADAda14z8kfzEUyDOp6hwFA8CISoIkBAGUBcF4ZASEDYAIAfNxGMHDHRuAnAGACAE7eOd7EiRMAENugY8P00QGAmIEYo+jH+i8WwY9dP9a+2P1j3x+8/lsAAJw+GTxIYyC78RzYz6FxhFPSPCUAoPTYXCMudLLUaILBtClK/nv/9CRP375KcnvDqE2x3tAAnhgAsVk0fX+OHgjnte/boePva3Vn/g+8uTv/2HP8x52Q0BE99fp9zTg18h8CHQMfr/ew2P55bQCgC7rQXzMQSAn5Fm53J5EMDv+rggAAOXmdqpBysyYAQF+fNGqlUjfpBWmb1kWyfQLnHtdEeknOyDT+lqageoMBAIp6JlWSSVnrv8yYMgAgr9eSFM8i5TMBgAQAAO7R+C+fHABAykVZSm3OP9/3lrrR0OmPBADgMPsr7+XlRQEgROdnOZkdAF48dU+BodNXEN6dzpLEXsGUBXP6Q9bSvjvEAAAwIvDOdgAgtDdja/f0pzp85sQAsP6ZAIAJALjUInud604AwLUBgNcZ59PvcmkHPHb9GEBw6ZfgWwcAwv4LDQ43kpVCuf8Dg4UpAMiRzHMaw2VZSQkWQJow+v/45Um+fP8uc0T9PVIGwwn02JJKAqdPsOnMqQcO9EDXKXdH3B3/vuiwO4mh077XAA9ydbvsAvw3aMjhJ2TXDLl+bHB9/W4Z1Ufo7ox+f43QoHkNBkAfqNM4WA0AwJHQfajRvNGccY+UIiJfFRv+wJlC3j+izPTG3Z7nA+l5mlufSFnpPpckM0nSXNJsTgYAfsex2CdL8hBSc/4VUCAsAId/80PS8kWSeqUAAHOt1OcECAAAort/fkYGAHLd4UxjbMG6yPJZk45ziAEAPRp8wOJwBgBFawwkAgAAxxwpbACxzw0AgP7vTCHcJ4z6nwMA2KzXxmjw/P9txsKl7Z++/WsCACYAYBIBjL3Z38X3EwAw1oBSWtbpgx3bwGPti50fa1ns+rHzx34fu//Y54u1L3b9twwAYPX2ASihk0KDxJd5T2fA6fdr4FjQI/FDkaR8Jg9Pj7K8u1XnnwJHyg6gIVUhpxZ02AkAiM2z6fvTe8Cj8ZjX7tCFgn+NA3eCHopf00GDUBAQ9/IoZAgqnP4ku2d2AbwuEBDbH2Pfx9oa2//eAgPAgZluW4hBWsI9ncQmkt/uR8Q3agibKvWfaQPQ+kOuNn4UJTAegTr9EA/U62VS1NAGABXdAAD8Duff9j3kq0OujcKDaUZAgdeXWnLZSPnjvySr15ISAADQqrF/3IP6BHa/cJw+FQCg4W2OD5loAKIRSc9nLTBzgAGwDwAAowDzZbVaEcTLAeS59oL50Ph+LAMA1+d1sow+Ed6hvoecIwXAAQAVBbQ3LbvMgI+IyHNs/Z/y/QQATADABACcsnLe3DkTADDWgBoLAIydEmMMuCH3jkXgYxH82D0u3f6x93/rAADoh31R0C0aIjphj48OaiSPJbVVlalxveXNrdzc3crdz7/QaJayoPp/tlgQCCjXa3l+fpbbm7sJAIhNsun7k3sA+bU+v935b6K6QX54uI+H6yG2vzsAgH8daEBj+6oK+EMcc/3Yg+8DAMLI96FrxJ4vdv8x++9rMAAceNl1/p3W35DpuQ9Ryb9BhDQXHwrq3CcZKQ6EUfmHjA68Awju+GsVgVxZTqT+w/GfUfzPKwxQY6AyAACAAEEBvUdWF5IZAAAdgEzWULvTvdT2Y00fUMDh0wIAAEQAABgDAPNxNp+b+KICfocYANCmwTHUcWCaR01xRwcAEKFfLBaSzedkflD+z4Aisg04wWKrZP/3YBiQ8ZFlDVsIz8JrD3DOYykA0DDQtD3vBW3vBABMGgCnz9o9AEafJgIB1KkM4Oi+fpsXmACAsQbUWAAgdv+YgRb7Puagx86/9LyNtW/IS3RMG2PP/9YBAJYJ6ghlNREzrwwQdlAHCECePwsLeaoADLDFXJ6+fJHlly9SvrxItlwyWlYDBEDUH6kCLnA0rgrkmKGbzv0EPQCQCXuAK2z7evQom6tudwGA8LihDrQL/+F43A8/IZvGrxMCELH9KzZEIYAXAzb6rhV7f8TuH9v/rs0AoOtjdO4Q1GzeC+5Qu5PUcaZLUP4tGoyvyOhgKQA4ibXULKUHN9Ci/ybuJ3T6M0lyRI7xO8r+Wb4/qwJ4u8CWAljQUvnJB6jWkstakvXvMks2ktabFgCgSICfs1tG+zMxAFDGEa+kEACYA2QGMGMlOE8FALA2ASAul0tJZzMCACUrO6TN+2tsFQAHADCvwADApysgenD/iVQBOAQAOPMgtsbP/f3EANjjQB/b0WNFCI+9X/f4UMOASLihYaSa2EYKVO3l+UX++c9/yh9+/VWRcTf+kC+KvXRigI4diiudbyj6Gx7AmAMWA29DoyHs5H1/P3ogRqYAHH2/Vz5hXyTqbP33ys/TvV3MAB47/2KPF4r6xAz8rjPCABarArefcCkzz9RKHtG5sOiY58biLOTBou4yhP6WNzfy9PWLPDw+iizmqjrMKAboqhooaeixdsuuqGDseafvP1cP9O0T7tChJ8LoPp062BZlydJaMN5vkXpywU+4v4V11inohfSYRi1+fCNCZ/q1IngxgCC2//W9M/1vaidqlJ2mYycFY8i1Y0yHsAxt93rtfwfRUW+HtYkUalP5V92IYK9EDj9U/hkHVpV/lP1Dnn+WzUTSmRQlIvTI8bfIP4/1qLQ+P54bbqwCOGhAIVm1lrR6IQAAICAl/d/L3Tn938QKu6CsGTX+Zz4nQIey5JrAh4BYjqoDowLY4yf1iCtQxDFPpVqtuN7x4bqjIw0tmnJQGUD2u/HQCJ7UIiXKCRZFUEmA1Az+qN9jvcsKBLuVJkIA0an8eJd6tB9tA/3fy4P6v/g+BKxiAQxnALjPxfOhwYNKFShViXv2MABGdPvWqUPXbHftNfv6b//255gNfq627lzn2iJ8177/2I6dAICxPfjez58AgCFGysFRngCAd70IYuN/bQDgUISRAEDn7dsFAGDolKCpBrWPteSVOvXPL2vmXN7c3Mrd46Pc3d9LAucfxhK1APRY19r23yfH/11P+6s3PgQGQicwzPd3h+CSjXWDvaszAGYBfsZG+Pc50B8NAOgDGmJ7awgA7QMqHADY7/xrD3OHcgDCdAFILTenTc93tX/d+5i7nyoDgAJ/ntuPyD/o+XWr8E+qPkECvY7T9gEHoO2EQFyGoC4kqV4kq1aSbH6XHOX/PP+/2U+V/q96ANsz3PfWTwEAZImUqxWBDYwRgQ0DANzhPsQAICBtwUumAXBgW00BF/Hka/JMAAC1cgwAcOHccwEAnAlo/wQAxLf9azvg175/vIcOHzEBAGN78L2fPwEAQ4yUCQDYje58FgbAwbEfUEEoOr8iAFKMgrsPAHCHPc1SoVAVAACKZKcqVMRSSCpJdXf/oJT/hwcT+lPhLAZT/CXRRJrULG1tVlQBmD5TD8R7gIa6Rd76IkqI2DVCYEbBj191/BFh7n8YLcaVYxH0Y+5+qpN8zD26x8baH92fggvuRAv5nbrGQyOJ3fbtYwB02U7heWGbm9+tTjrPc2FA5mFrWT4FLtsfqO/D8QcAgFz8NIOAm5b6q2o4lQn/BTDgjr/qA3g2trbInXXkljcahHD4qxdV/y9+SF4XBgDgBACqzijQ/tsqXB9c81MAAFIJSt1h3WMsKaRnAACi3z7DvDrD1vwh+7gFAMBMxnhURUm2BNa10/K7AEDDghvIAOjuBWgvWAsAGHzPCOflUPuoywDg8xkAoKKV9cQA2LcBXtsBv/b9x7wYbOtpqZ1TCsDY7nyH508AwDEGUO8ATwyAdzjvhzd5LAMgOr8i86crEqa2bOCEBzWPuac7VZ8HGm0//N2iZIw6Jal8+/kXWSxvZHFzIzLLTWBII/8JIqBlmORv6QYwjM00gwEzAQDD59NnO9Ij7G5AhwAAfvcIL+Z5mDvrOfjnjMD39T2jt3ZvF/7zWt4x53noWB4E8Y4o+Tf0fuFxsWeI7k/BxfYBAI2wXXAsrhuO/b62dwGA7j1iwEIIAHiuv0aEtVoJ9ErwX8zZZ6k+pfmz/B7AgXQudYryp0gPQPxYAQAK/GGfC3L7t+19i0tb+F73XYAAcNg2kpTPkpQvkuGHAIBqtUBXoLIf3Zbx9+0d9DMxAKQqtEJDVTVaHwmrzSj6TDr9gSoASBkiU0CEqcl0njegz+t7q6niAaDA05WN0cb+t/fvPoaJsxC6LCUAANivHADw+e7zfAwA4CkAAAA4E6cUgP7t49oO+LXvf8oLYevl0DEMJw2AsT363s6fAIBjDKAJAGh7YOgL7r2tiG573zwA0Mm7ban6alaCAgsWAMJThaUCILcZ+f5w+r/+/Ie2drbls2o9bTV+wRTQ90LH+WcIBfTVCQB473P8Wu3H2gL11wX98N9OvR/iPJ6j3SH13wGAbs7vmPtc0/l30OVQ+495//UBAFqerOPAmvN/zP3DiP8QpsROtBUK76a+3jyvldpjiT7uaaboz/QORP5zkXyp4n4m7Ce16gE4INC0ixf1aL3usuqcpVZFBdfHMZVItRIBAFA8k/6vAIBFs1Pk7WdSesUAgZO3raT6mQCAcrNqnHUX+2R5xoEAAEBqr/BAbbKykmKtwo/YSxwA4IgZABBqABwLADhY6Er/qDDgn2PWUgMUmAjglo6PaQAAAEBawwQA7NnBru2AX/v+Y15Mtp1NDICxnfiuz58AgFM27a0hnxgA73oFjGr8gBSAqAiQURBPaUef9upWWpdmmNL5h/oxnHm05/b+Tr58/SqLh0cau06PZRtMJEkN4lpLK0HgihkBbowEQauklmoSBDhl+D7FOSHtvzF6A1X3rvI+KLtQ6fbSYKP350gve8oBp76lxzj40Nf2YwdtiDN77DWPOf7SDAAHALrpHRw3RFotEruvzWFktQ8E6Ns/u3OCLJEAAIDzrt45AEwV8XPnP0F9eUT8DQBI0qUUpPyb5IlF/VMCoPo3/Ri0muAPLeiRVOpV1jieAACE29YixQ+R4lnmovR/QBBa8m9GBkApiHIDegAAYOwAu9NnAgCK9YvS3A3843gDAAhK3R1iAPQBAOuXFa9JQUGCCS5g22HI6dsvKgKIQzzC79UKMFfRVk8xOGZNhseGKQDNTAOIweoV5QQAHOrYazvg177/qZMu3NIamuiUAjC2O9/h+RMAMNrAnACAdzjv2yaPMpDfGADQdf5b5X7Ngc3nEPu7kfuHB5nf3YksFlKtNlq/GgJJasHS1EVOK40clVWSBIaxgQCNIiD/MAEA73oBXLjxIYXWHWuPooVrL4y+h0DBhZvHPF6/d5eOPvrdYFU43IHwZznHdYf2y6j9rXOTPgZAVUH/XhkA3fSOUwAAUr49TamuGwduX985e8QBALajETnNtEQfxP2Qy59in5vpf5OGn0spM7rhzDFH5lOgb9Lk4Ae7oiSUDjQQAAhBIC7IX0uRai3V5ncyAOZJSfq/noMUBAAAel/stCwV+IkBgM3qmX3erEEbO5VyUGDgEACAFA+wiABU52ADbApZPb/wmqDng+3GdxrmVcAAcM5KDADwFCGf315aEO1ygCFcF8eChn0AADQMIAIIBoDrGjSME39BD90AIsfFUmz2rbuGAXrNKgBNX/SFQoZ0kOocjfoEGknHX+cM9z/+prtnKLbZQ+NCDpUksnpBGcB/yK+//qoT0ssAptjWVBhl+pzeA9fLoX0DAEBk7sSMpVjf7aOqn43CPgEAp0/8N3DmKAPZ5u6hORhjAHiOc/8yaEXT3IgJ/6X/bSWQzARvNQAMnGBsCcbKciH3j4/y+Pgo6XLJ0BYoswnLXSnlFekCpDayPKCKBTZGccgAaGSra6lTvDliq/ANDPTUhKv0gJfy8gga1ptH0TD3nfLvVN1uOsC5NAD2vWZeVivShF3NOxQEjK3dIR3arO8g1z/2Thty3aHHjNrfOjfZBQBqRikVMjRdEtL/sZ+0DIB2dwj2CWxesC99DzXtPubqByBAnsEC1WPdCfNKJPhvny+gftNZY+VSOPqg+2eS5cjxV8dfEPVHfXlJWbYPjn9ZgS2QKbvJTNlGR7DS7CjXOyG9vwEA4JYCNDCGFHL/U/ytkLpcSbV5VgZAWpP+j6NURDAn/V9LD4oyACw9oHG2+IulXjmw0lsGMLcygG/dAG+fpTtv16sXydKkZd9Y2Vkfy3atdBNN9ErZTAEAfGZZTj2Blx/PnH/LxUJSZwB4elugi9OAPT1lAJX5ZiUerRSoq/+DNYTfPf+f/lMAWh2zvoG581y+X03zAKl6pWoMZATlt/uPS8eGfCz57t0DALpUTvuca9lc+/6nPb1tqLZ3s54oEbL2aaAwPZNUitVK/vnPf8r3798kyVJGkkovfWKCKWPa8JnP7ZrPx2we4/vt8gBALIc6tn7PacCc0l/R+8ceIHLT6PUvLBJ1Sp9M5wQ9MALAwk4Lan7z8a3XxFjMtOzBV83dh7ELEcAkVUMnTWSNCEixkWw+l/nNjfzr+YfcPz3Jl28/yc3dreoCUFhJDeVeAyJgNlhT2ESX/uPvjREyuf+feT10I/xuNLtj5pE9eFKozY3a2TBs4XBT8TvTWujn/IRz1gXCOGcDYTq0AT/I4T10/9j+7CCBO63h8X6/cz7bsdeKtf/Y18vWc9aVZHR6dXfQdCJ4NG0c3UVJtdydhpqUaASxvFpSAghw5JGmhFi4i/HharXkCM6DDg2wEo1lRBfCb0JNEwAINYTfuI1qOb8km0s6W0gCpx8594z2Q3k/kcrF4CzWr/tfu4m3z2Iv9mZyOALRQK0mLpiqA5vAkV9LXb6IlGtJqrVk6J9GxT2AEQLWlHbF9kukYVQ4s8JSYtAHcD4xBgTOZjMTNzyXJ3Ps7GqFZsMzmyclGJPSmUWbkVbh+hp4js2m4AU8Vz8E3HTets+1b406gOR25ma9JiCQ5TNZLJcEuW226b+drkoNiNptf/sXMkowR9cbXhttY/R/MefcG7N/UWcHOj3AhqDVg31p/WLtBgOv/WjpSe9dn6lV/zv8hKHcd0rXhg//O7k2A+CMz/npLsXpZLO3NHqM5nPqpu4AwOZlJf/5z3/I9+/fIbVJAKAwtCoRRU+nz/E9oD29vYF8NgAgtnnGDZjLzr3o/c1OOH709Yzo9Y+10E5tyHTeRXogBoAVNcj2XRKVrwoYAPt2Vy0PtMzndKpQ6g/lk2gUisgGEf4kka8//SSzm1tZ3t3xOzj/MJzpziPvMngHXKQDpot+ih7YF0miA2DMEhfOwrxr8u1h9F7g05Rno3Gtc522vqn+M9IvNaN4YwGAMPrXZZa97vt8tyPj75fhG8DOc4LB0UTIDQCgy6KOSls2T1OF+D/m0GvJPLjkKUudQW8klbJWhXwmHvF7UORLESjok4qkAn249qY08BTRdY4vtCNmxmiaMdeeIn/ZnNF2AACag9/mgbMugKe+njQHtVIAHVtZS1qvRCpE/leSVsj9x/Ux70JABOVY8aNMK+7AOwCAu6wGNtABraW2MpnbAIBT5E96gNEndR1qv6CCGEbhJzsDcwU6CarvAUd6U+A9BPBaGTghmDakYexVsjZU5ya8LkQe50hxC0sJ7thS0LjRdoafrgaDXhvlBQFaGNuA5QrnVqVgSGv7j2GVCVQxIGEG9ymlWq94L85PM2+bNIggJUL9NAXSLv3ZBwJMAMCle/6C1x8CAOR1In0AAAEDbp4TAHDqEE0AQJy9Ezdg3jcAcOrcmc57Hz0QAwBAu+8FADCtGxG+PcaD2olqACPCWmtUDJGC5a06/V9+/kUNZzAEWAmgMtaBrpu8URl+H/05tfJt9QBzdANRP7TOHXyf+8izxw8+iJw53Z57u1u4Z36sEADwtEWEiUPRQdwbbTkHALCPAvxRAIDw+bjtWGRbHSiOOplIW85/ow6AY+DAW7iD59Atl7TY0AFG5B+58VDIByWfEVE4jUbW1xhTAq9fiiqRgqxpnXtw9tJsRro/QAA4/gATkAKA37X8nzrKDSPB99dx8VsDK3CHNRkAEP9D9N8BANVOMQCAkgHY7xUE0CdyxkS7ANoY78cAAEBTAADAMbX9ggyAAqyOjAAAWABdAMCP3bc1bAEANidx3aJEalEus/l8PADgoIHtHV62lGKl+exsAACdfZYxLKTarAkANOBGE5LF/G01EV4TAPB9vTsWEwBw5hfXa17uGADgH3//D/npp5+odjpbzMUBgDTJJwbAiYM2AQBxAODErj3baVEAwpyws91wutDn6YGm7F7fIxvmH2OAwIFnFDVhDj9szfnyRr58+ybLxydNYrUSV1D1p8o/AxqwRmuNylw+gPB5xvSTPWkIAISP7vR3GMyImoV5s66czTSBC+G3IQAAcTCug0Lb4jXH01ydjjEAgDv4fe+Jazv/7qgfmpLKKj68AXSdf79eeJo+a/vDeUEH3SL+QfSff0ssN77c8PYlnH867DMClno2KPSmuI/rl5Wsi1pV+5G3T8cfY4h/FQQAAAA2AfL7EZ0HhKCOfwsA+Cvb/nL6im0i+4huF5KUL1KXz5LWGwIAZFd5bq1pZREAMBDgMwIAPifdUfexAwDQXUvHAgCe1gMdCAAAOdhwYxkAxiyAMF+oT0LNEuhMjEhBV6daGQAa7cc7uZByg1QSgCPGbngjAEAfCDABAKdvH1c/81gAACkADgBUhtxPDIDTh3ECACYA4PTZM535EXrgcAbhtghg93mxf2TLubysNO8ROY/ff/pJ7r98RaiVDj6df+T943cHCxiF0SgeGADTZ+qBU3ugS3l3A99ZAYj8OyPABf9Cx1j5L+f/7AAAmPMGADiFGgCAOqr7P1EA2CKa3Su8Bef/nABAl+HQPl+wf1gJPQbXTfZOWaLGANDaIuYyIXe5oqOMP0EYD+r8BAAayTwFCUClh9hgUdayrhBFzyXJF5LN5jJfLBmF14QBgJ36r/94iVMjS3cAJ2/bifOPEwcpWqBwbySpXqQuFADI6tIAAMs5+KQAAHuI/aR97Sk4dNarWnKyNhSICx3+Q8BaA0B5CgB1IJTdgx9cT1kh2VkAAF57ozoGTfoSGXUKHo7ZwRwAYIqEAwCN5sX1AYC+/T0EAiYA4MS94y2cNgQAgAjg+vlFwAD49u0bNQDAAJgAgPEjOAEA4zbP8SMQv0LUANR328mfmKEYu//JN55OvHoPKAspLkp9AAAgAElEQVQ1NCG2nXGmBoQOesdXhwD1qkbufy7L5VLu7x/k4fFJkpsbPhtEiyD0pziAncz61mALqOw2jY7pM/XAiT0QigD6JZxmj7mNSJ8L/gEAcGDAjchLAwC4HyJrvK/ReHFvUo6pMHd4+z5m/3UHwZ8tFsE8scuPOi3W/qEMgO64KcMj5d7SOGSI3JtT3PRqwwDQPHDmshsDgCKANXKd1akHAMAUADjwjPyr84/8f4wdaP+IqyfZQtL5kmJ/8/ktxf2wn1VsjKUhoLSp6xCEwmlbAqcj3Tcvi8o0hbVI9UIWAAUA+SSJJNikuykAn4gBwLVgKfocR6sC4gDAHOMIMdpAoDNcP4eqgDQpAAYAuECfphSg1KOue13jWpVi+zNAAwAaJkgrWGvuv4OYZBQZtDXC/GsYAAQA0E4wAJAW47oAZlxeSwMg3D/6bNUJADhqO35bBw8BAOZJRgDg7//x7xQBBANgvlw0AAAQ10kE8LRxnQCAuO98bQc5akDFLMjI1Lj28502c6ezhvbAofkTSGUFjkgbkdwCAHoilUjDepFSvv70neBsPptLqXLY1ASA869iylDqMlmmjmDQRP8fOpLTcYd6wB1Ep8l2qwCEef9hVOnSAACdcAj+Id3A1wbEL0E5RgUCq4ix79li+7+fFz6T7+kfGQDQiC1Kh+o7vHlmWIMWKcWOU1VacK9x/AMQQCn4qu6PyD/V+kndpyfEHwqc0XHENpaL5AuR2UIkW0hlwn9azk+PadMQlF7N/248tF0HUEVUTlvbrVgc2gkBwDYFAMoDAABIv2IbVC3xs6UAEICzEosYx1AQFOO8WNw0AABNKXs/OSAwFACA2r8DAHgPAgDgNDoDAIDqJQ4AsHIJK1EocqipJad/CKKh9K4BABABBACAFACIS/rV3wIA4MBM+LQTAHD62F/9zGMAAGcAhACAvlxZQfXqz/IeGzABABMAMAEA73HlDm/zYQDAyvw0TnmQn2+RSc4Pz18NbougEgCAx1++y839HRkAdPhN3R+GE6KvMIRIMzTBrC6NsWIppukz9cBpPeBlvZr8WzpiahJj7qLMnn+6ex2d7wuZDo1zliQ0sFmBoKxINW4Ex6CHcQYAoBslc+cldGhO693xZ8UAjKEMgDD/2WnQ2FcKpPNrXT8dc1N+Jwjg0X4rdcrIf/A7vk8ZDce+pwyAEhR+Uv41979mlQAIpOWSzRaSLm4JApSCSlSZbBBhZ7Rf786Pen4mTKgwaz/QaQyAE+cgI9umVQAAgCUAq2dJqw2juRmuS9KDVS/45AAA+grrEO8lVuFAFZvlrWo+WHR+DADQCI3OF3zvQfPmHABAsV4TAEAbCQAgvQ4fiBuOBADwzi5Z2lEZABMAMH7Pm64wsAeGAABeBeCf//g7o0wAAFAGsM5s0U4MgIG9vXuYA9ZjEMShN+8aX/rfRpG6lBXWpTB3G0sdssNPH3OQY88/9vzo9d3giB048PuuwRY34A5bL07RpXnUeckSnYcIlqPkgeHux8fuP/CxPu1hMQCANFgri8aIGqIkpuyPlbHebGQ2X1DkalMWslqvSal+fHyU26cHWTw9SEX72yNd2/PB1/m+MNfEAPi0U/PkBw/3VPyuNb1V6A8fONiu9h/bP8a+ehpBP9vHXKU7B604ywTGuzMAskSdfy9F5uyDQ28gB8zCZ3ZnGN9RDOwNf2L9vw8A8Of1CKw/s78XmhSApuyfvggbWraVJ1On3x0xTTvyD0sBQsAUtHDB3ocf3b8gMQUHmilKBGlw8ExktpQqnctGcllXiaTZwjQA/KoGPtl7Wa8W/P/WYI8FAPR55jkAhpVsVv+SqvgheVLJTPO7tALACADAWSSMBAf0eby3c5a5C9K7LjAPw3nfN5diZQA5lq4HAR0Hc/45f9KMGgBNetqR7ddR1VJ5WPchAJDnM7JC2lkxLAWA6x1auaD4w7m36wI8xJ7maUycVc4yOLLd24cnlqJU4SGkKjfUu+DAvkIZwBBwCdu17+/dR50YAKMG/7onTwDAdft/AgAmAKA7AycA4Lpr8tx3jwEAMHDdZfeMVNPuo3I5jCQYMijfB0MJ+it3d3fy8PAg89sbKWda4ko/u5Gu1oDbBYr4l9dAH8/dqdP1Xr0H9kW5V6vVTl6/R9mHgK/nAgBCcLOlHSdat9ucTjgixwIAfR3NCLVdE9d7y59TAYDGceqUePS/OwCgYntbbpaxADQ6XlcmB+h9Rkq/gdGGFlDvn/T/VPc8jBPLk2qpQAUh8N1M6nwpVQYAYCYbBJ/wty0GaivspxH69tPud50d92QGAJzFSmbwFWtEiQ0ASCvJqeBOcYNdAKCpiKASgl0ajDu2zqagU/oBAICqLAgANKDaGQEAByEZpQdgTu2bzswcoAHgAICzeBCdJ7BZ1Rr9x3r364JZN5IBwEKQ1CpoAQD0E1NfJgDgLW+t779tEwBw3TGcAIAJAJgAgOuuwWveHUZdDpEhIP+aSatCRWZYAAgA3RBR/6quZLG8kcevX+QRQn+gVrMsdkUbMw4A2BGTw3/NIX+39w6d3pDi/vvvvze0eqfWD3H8G5fxROcrdFC3nVJzn0pNRWD5QRMYAwPAI3sw4ocwADwCS6ysh63mtcvf6sCOBQDCyH+3n7dFAD3y7jCm70hg/TsIYL6TM5yQngE8gEBnLgLldhOEUzp0JVKAwQHAJZE6cwBgQQbApk4kJQAQfgIAgCyEth2to63sR8sViJZB3De2KmII9XaUJlhJXfxgGcAsKQkAaCqCViYggEFJANDGUQpQ++kzAwAq1tcFcIavJGebYJ5gnbMCQJJQC+dUAAB3D+cMWAVkGQF8n83IKrISOs17eswrFWtIySKV1GBHGANAdTQuXwVgYgAMn28f7sgJALjukE4AwOUDkMcYo6fMhnNHUWMG27FtnFIAju2x1ztec2Cho1IyWkE1ZFBiIQwkIgWUranhl1F49eHxUe6f4PwvSRGEOjFSsZzo2OdLbdG1aVS/3vNNd/p4PYD9KaTAw0AmHTnP+ROW8xqyl41lALhj7ulM7pCjbJdXI8goiJkKAADS/+0DYjmBjQPD5ABAHwBy6XfLOWZPbAy6KQDd40MRNn/eEABqMRF3/JWqvsu019KjoUgfcvdr6JYghz9D6baZipfSLVbxP1m/cH9sAYAbqbKFFEkuBYX12vFsNzdyCth9/n5WRzu8/3gAABUKWKZQECFekf6PVAD8t9YgsOh+rZUNWgCgphggsxqYIrA90h+RAQAHF5FtanFY6iEAAGg7jEkBYOW83usexwBwVoIDAFwHdS1gOBFUIFshJ0OFH9OYGMsAoH4G2THbAADlKycA4Bxb4HSNvQhmgHZBUAp7UdUgk9icRCYNgMvNnwkAuLw/cmkjbQIALrc+PvqVVUDK0H88rOcdIq/anP/ZYik3oPw/Psri7o5RMs8FpdHCcxqPZqfLLj3/P/oYffbna+i6Rp91FW/P5XV1fzjY7vzTiA5KcB3qw7EAAO7jTip+b0QJN0bdhSaBCf8BAGhKgZkA4QQAtEZg6Pz772GEMAQAthylxoMlpNKgjCrCpk53AnE/blRaPYDsAUklnS0bAMCj/4x+1iUF0WSD8nolS/zViPbPDACQGXUD6It5Y+y/1PlvmQAwbNtIu0f/zwMAIHGhLlUAEM5/JhtJqg3z0lsAwBkAaBkYAJ8XAAh1QgAAJACBThQRdwYAVPNxXTrqeW5VBVCiclgKgJan1A8BRJaUrKgdAoCTmiYAKxD9N1FeZQGcpwoA2UgAuYwBAOBrAgA++5v3FZ5/YgC8QicfuMUEAEwAQHd6xCI2x87YiQFwbI+d9/hDDrirZNNZAp2fTr8JXlGsLJPvv/wiy9tbyW/h/GdSbwrZgNZsUVfSHnua7KbPBACcdzw/29XCyJhH/z2yjr3l5uZG3a4tcTfUiNef2H52DgCgew+2s4DTWLENDgA4tbd5plTBg0MMgL72dx3htzwnYv0fMgBClkM4pj6WO3sJqf2tw++OVJtcoRR/L4MHZw9Rf0R9WZkEv89vWfoPkdSmX0G5hvMvJVMABI4RxjTJRWY3IvmNFAkAAPpqLa2JAxw6/5aWwEmGSGvo/PuuiUj8abQoRP9zaBQUL1KVL5IK1P/XklSFZLwm7onmOQPg8wIAcHA9Uo8Rg1Od5VDTd2Do+FXkAMBmvSKzANd0AMD88+aiBBl6NABAuKPzbaUrCWLWmHKg46toIaj/AACa8/06ZwYAqs2GKQAAAKiBMTEAjp8U0xnDe2ACAIb31SWOnAAA4zkdAkkiVQJi43JpB+jSDIBY+2MG3gQAxGbIZb8/CAAkSv1T2wQltSqar/l8LsvbO1nc3Mj945MIqIf4qQESVPxBtIyKxAUiZZ1nsEmJP++9/wHWwGV7ZLr6e+sBluzCvCvhcunHo/0wjt1Z7AMBYvvTOQCAkKbvFGN4hu64egoAy3aZGB2/Q/pMBAAI2QV9aym2P197rGP97wBAN+Lfjfx3n5PfYx9qnBTtW93BFBDSkqRemhSAJqKzM0nhyKcAA5D3vyQAQODT8/XhWDsDoDIAAJoO0AmY3UhNAACudwgAmPPfMFgtqtt1+pmP70AAWjoOAJgltRRQ/y9fJE9LyZJCpFyrWwvAYwIA6FCHKQDodaYLwakeCQCkaSKrl2fuTbjmfK5VBc4BAEAAEOsf10RZQVXmN6Yepw5YKaEI5vGr3VMACJAEAAA5I6mlwrT1NUx0sNWwIItwhI0crvOw9fv+3n3CqQrA8WP+Zs6YAIDrDsUEAHwQAOCM06hrsMUMzJiBd3EA4LTgyRl77IqXYvqmRZmCZoQBJR2/vhi9BqSKuiSNX0sAKqX/5vZOvn7/Lvnjo8hmQ2OGQn9WFQC3AlsAFEXmNU8AwBUnwce/NYxrqOk3JfbM0M7ynFGyfZ8oA8DSn/u2kP4Vs3unMDrtNca1hrymA/AnYCO4foF/FwMAXFjM0wu8BQ4kXF8E8HDvbb8fur2K/Ybu+lYpWEZD7W8EeujItxF6Z4LYlqS5+na8M5g0Mq8q/XD0E1EAgDR/OFMEABAZnzEVQJ15fRaNrJciyJPfvIgwxxvCeZkks1tWAgADAHsiUgMaMT9jI4SshHbvtX3Y2QC+J+MevRyQhkPVO73RQ1ldyiLZSPHyLykBAGQ1BQDrstgGAEjoVkdRU/5VCBCfVpugvc171gBoNRdaZoinuRWF7iFO1QcDgNoOI1IAHABApB6OOgDJoQAAHGdnADTlRE3kD84/K4iI8Lqk/5uwqKbdGbsJTJYTXwHKYNDrQM+HDIli01TR6FYIUklALy+hswRVKMZ8JgBgYO8da5gPvOxVDxsKABSrtfznP/8hX79+lVJqlqKSXCNQZWFKpld9kvd5888AAIQjs+PM7urf7AxkzAG+9sj3RkaCRsUc9Fj7Y88fu/7Y8w+1T1/smgtHM7KDRDdU2wMXibUv1j+v+f1OlCypJclZA4pOuO+nNJjx3zBumj5RszRhyEyN6RK5/mkqL+bkL29u5Mu3ryzxl87mGnFIzZzlWmkNeDc6oNNyKAXgNftnutf77YE++wZz9Pn5WQ1Nm7ONU23ONapTnGoAc8/Y8w7oMqv2AQKoz+2l/dxohzGPaCCdAVt/e8+3IdsXAY85+Nfdv7jJBA6sPeUWrcKf3EX4OJr21JUkKaolaMWE7b4yYJPl+PRwd1jaAWfBdLt/xUolACaRlFQnM0mShcznd1LXoPwDBADQif0P57EUALc4AAAqpsY3CgX84FxDTK8mAKAiqRAMBAMAIoAlRAArXLH7OTQbw8mmjlS/BGQvoqoZBNa3aG9eb2RZ/Utk80M2mxXdsyxLJcOebWKZLQAc7t1Bh/Y0NwQAfEzg6AIJLjaa78689Plc++5EB/ocu5WvX4e527likWm856jQjzQOBbsbsVCU6qu232vdNrmmR5eRYgaHbKARYfPX0+KQOkfQPLRHQv0P3894kJXc89x+AFGVUv/xs0C1Hd0At0CwYEWcvP9xxmMCo2+K0gBWFR90e6qd3+bw+35l/153/xH5NAyAzw4A/PMff5dv375NAMA5ds1wEQ9wgs9xy+5G4S8mdeCGxlvGteSjAwB9znjMQY/1aGyDj11/7Pmx9oVcu762xO4fvf4bOiB8PhrMsHZmbrSaTUuHHEazGc7MLdQoQRhrAv24znL5/9cbSecLub29lfv7e7m9u5PZXGnVheU1euQo7IoGAKCl8IY6aWrKu+oBrE+PiodRXqf8e8QuFPnbWtNwTE78tBHR7Qu0Lmv7otx7F6P640i0ORQZg6MR2x/d0PYWdNf4+wIA6KnoozTv9C4AEPYk6O/MpDcgt91IVIW/TSECi0KvSxSzHTCjRWMvpI4Jy/ohwr/gT5reiNQzSQR0b9Q8x34IYFN3QwTw+wAAKunXJQGAutLa8S0AMJcCIoDEEdz1PG0S+hzcZlHtAgCtieRABQCAlSzL/xLZ/L4179xpDdl3x7Tu3QAALGuonxAAUDC8BabAEiIAIACcUoIXZJacGQCgroBp5wwGAMpC2xqI+4FBtLHKAoj+u/PPfJdQ4HTk3FMAAHl9haBqCe67s/+gXcF03NkHd3QNjplp44+dAIDxfXi1KxzDAOgDALCIKzC1rohAXq3zznDjiQEQ913eugPp7euLfp9hiuzP4XbbOJL/Feu/IQbywefoJNt1rxczoEff/xydfMQ1tl7QsHRg11q96W0GgL6qYQQifxCGD7qqsJJ/PCvLpchyubl/kC9fvlDtnxE1RNK8XBKoh6E97+Nu/xqD94gnmA6deqDtgT4AwB1pjzSyhJ4b7UZZ9Ygxy1ae+OkDAHacf11eey0MLEEHMDxfP2QpxPaX2L4d2z9j35/YNQNPcwZA5/Ad51+/b8vw6X9TLT8AALYYAAAwA9q/34E5y80nkWK9IUtJBf7xbyqCcn7Zkj91BRAGm2QmqYY7JcGPMReQrHFtAKC/s7dTAHYBAJFZvZJ58V+SFD+a9JiwEsYEAGg0W0VDyx0AAHMllgKwjwGggauaDAAFG1SXBPuUAlQQoAw956ACSMgAAAAQetXW3hJlC6uKLKIJANi/HU0AwMCt+i0ediwAgBQA5F3liFBZCsAEAJw+shMA8P4BgL7Rjxmdx8yYmIEZu9fY82NtZfxbEz6bT9imjwYAbD0ool7mgYd7Ke0Jiw4oAJBJinxpUDhJZ9VICEr6ffn5V5nf3MpiuaTKPziRJTZVBtoCY7vDFGIgLijjGhun6fupB2I9EIr9+RqGARzS/9WRDMT0zggA7HP+1Vnd/eg6A0Nc6bNoV6MEblZ9bH983wCAdUDvwO72mD5r+3e43nDGWW6vycH3KKc6UQzybJ0XphKg7zV6Soo6qO9pIqkBAGm6kLICgAkBU/yrPCgFAPSeNfP/d1MAXo8BsO3o71sj2yRJ7SMwAGab/y1p+bJVinJfUCC2/vz7j8QAQPQf845K+0nNXPoGJBkAAKAvwzW61bcGAGhWXav5cTIAYGkb3AdN0yIEADAHtu8/jn1CBgDYMGUhhTEAunPE97jtuREcNTEAhi6rccd1XxQxw3rc3V7n7FMAAGgAhABAXVmN1ddp8oe6ywQAvH0AIGZAhvtA7NhTJu+l95mxbQ5fUDFjuu/5L/18p/T54HOYy6pHbwn/0bI1M85y90GVhHo/jOX5Yi7I958tb+Th+8+NUd44VmZoKGugA6507PoTK1gNfsTpwI/dAy5+hXWIiD/qXnsOPSj0IY2+1xDv88wHdlnIABjq/HfnO9rk4n94BhjspAEHTIVDzXHWQGNgH2lQX3//6g7AvnygNse/dSYqSWpQoEE95i6mDH+mLIEBYGJnVFU3ZXWTfGHufI2IKyKkoHNrPn0Fij/E/rKFJOlcqgYAMK0AODx1YUwA3AxVAq4FAHQVAAZM5mAC5vVa0tX/kqxatfoJHbHEgUth67CPBAAg/1/fa0j7gPajAgB8RSpt5KCGQQgAhGuNrB+m/GxIPNliKFlCwtZK2KcBEDAAcD0vcep0fwcA2OAg3UkZCGcAAJBUTfG/ks8zAQCnrJhXOGcCAP7eiAA6AMCFXKtK7PQ5vgcmAODjAAD7nN+xBuLY82Oz8pwAAF/qPUKAh9pw6eeLPf+x32+1twvPd8w4rG8YPBuoqMMQShJG+h+eHuXp6UmSm1smzVIAC/3WERraojC2VnuTEnjw9sc+2HT8p+wBz/HHw7vwFX5H7ivzXzsRf8xTZwQwfWCEAEVX22LLijDrPfxb33x3g92BDM8D7tuL+gb4fQMAfQ5Im3vdPq92Jor0hR+o7QMAoIo/HXuj8NNZMsfM9EvopOMHl0DuN/f5VOazW6VcJ4iaKrsJ+1kCEcB0LolAlR3R/1YsUEQBAPpUcl0AYLeOyz5bVvswzG3PZCPJ839KzudpP2ODAh8JANis19YxtSQZ2CEKzul8PB0AIOPHAACILrqwYHtdTwyw2w8AAFSrAOkKFUuEuqiggmIQtgxW1LkAgNrV/8HE2QXvJgbAG3ktf1YAYCapbF5WAg0ApAAUKNFiKQBaIiabAIAT5+gEALx/AKBv6PsiZSdOkagGwKnX9fPODQAMNbzHtvsa54eGXWvE7BrcatiowQBjGE4SBI/my4Xc3T/I3f29pMsFUwDKl7XqAwRK62rEtCWCrvGs0z0/Rw/A6fccejo4SdJE00j/hjHcExVv9o0RIoCc55baEnX+9wS2vVRXmKZwDKgYAiD+/D7yXfpx34w45l7nn1EOAIS95/uRd5gjKc4AaDsSAECjgm50fBVDy6Sm46+6JfhXy/bB0YfDrvoA+HueLW2vQxUAzKXCdAKROgLtk5nR/wMGAEv8qdOcIIeqxv22qwC8TgpAu3erLeZOYwis6DHKltXyiG61ZPVa6uf/SQDA55+//7ao4kcO/EcCANarlY4zMkTytAEAmBZAzFvn05CP97ELlDoAkGcpmT+N+CKv2ynPNxAAwH5CkDPTagWqKdCy+bbspnMwAAIAwBkAW3aGGwOOY3Q76kjG0pB+PuaYSQPgmN56Y8fqpqaNKmmsot50u+FBoBIAAMoA/uPv/zEBAGcevwkA+HgAwLmBwksbmGMBAKhDH9IAiLV/7P3PvCQPXs6fZW+Ex+uamyEJwwaAaTbLqe7/+OWLLB4e6PjLZi2r1VoWi6VG20BlNgoiGuHGRzdC2Tgn9ss+wu9r9st0r/fbAzB4HQSAsbtcLqlXAS0K/N0j/i6shyd1rQB8l+YqUnnqx9+BzfmRyH/XVXhZrWj4h+0L2xLbfwAA4NNd20MduNj1T+2XYedpBLUJTTYlAUNQshUK1L22/S5tyqB59F+degcA8O+mAHU7I61ff/B7pnXREb1nbj8YTFB5h5I5yr3VkqISQALnCRVNjClKg9OFB5F68BYBgN269PoXlLWDfoGWt2PJP9lI9fy/JJOiobXTXwtYMvv270Pj+xEBAGhEhAyAcwEAEAGc5dkOAECaSugcHwIArMQi0hV8L8S+xncw9kL/WHlHH+NzpABItZG6KrdSACYAYNjuNx01sgeGAABpWbNk619/+4v8/PPPsqGYh8ji7lY3uokBcHAUDjmElwIAhhslZk6NKAM4/F493XSGEoij7t9DWR+5pC5++tjn7TYw5oBH79epAnDu63sEshth8Xx5R/3D+45hYHSft+sIhNfW31V8KIFxYBHNkiUC7b/TVL5+/yZfvn6lcGpVkg+gkQVE/kvl1B7jyHedoGPOvfgEnW5wlR7oglI+T0MVbRffwndw/D3a5bR5z50PnXwYwYc+I14dvOwWANDj/GeJshAINliKDH4P63T7/I8BdL5nHLM/xERMrzLYzU1RwlE3HT67B2+2eMPMzG+EG0l5J48fbnkiGQX84fSD1q8AACKzKs6XyGxxa6BAKkmWN7+ryjqSP2ccnzSD0NtGNutnOmOzfCHrspQUDAADAHjvBgBANQCU8VNwYB8DoFo/N2UACZzObqTK5rKRXLB1ZkwtGBZB3h0rzBztC01/aFz95lC1cdXpzyBix4NLqcpCpHiRmTxLSk2D831CAMCv6m8I0NSxbjHeORTqU4zJqc8/ss3GcNM+Qoq8lb6tajq1+EFbVZ0f86d1ynW+xqsAOAsnBFV8/cNhx8gBAHANAO5dtqkAiGr2xRgAgPOKot0TZ7nMkAKFd7l1085edwYGQBcACO0cnZgmumFt2BnpiQEwchJ/4tMnAODygz8BAAf6eAIAjp6AUYf8yCu+dQDAX/x9jxV+130O/+9j+qvv2L5IYHiv+XwhcPgZFUUUn0YubFo1cH769RdZ3tzKDJR/MK1olJgIEg2nYWXUui9+/HeH5HvkyE+Hf4YeCA3Krsp/N7rfLWFGpzusRNHTYWcBAILrhvM89GNpqzgVt1R2AkpqLhaLVhPDvu9j6Pia7f4be75j9o/Xn08AABSEbNuJ/UVdWnxYRpxOjIMArQ6AHqYizubm0sFHhF8p//gXIn/tf7fHKfsgldwAAIiybWQNAGCeyzxbUPsETABqAFBC3XQIWAHgbQAArYqF9YFrH7jThz3anH8cC8I6AIC62IiUL5LVK3Bkzzr0Hw0AUIARaSQ2IX0tHwEANEAIUuqMKQcAAPMbKQB9AMAWML4HAEi0jJmWKzQAAPdCmjMBllcAAAAmQQQQ9+oGOrawvD6oawIAzrr2PtXFJgDg8sM9AQCXBQBiIxgz4GIOcOz6r/197HmObU/s+aP3uzADIHyemFMfe5ZDfbMv8u/n9AIMjJqJ5LM5jeZ1sZHVZi3ZfCaPX7/I49OTzO/vTTWrEtQWhvOPY73Wehhh7b7sG6On03B3kiYA4NjZ/nGP74tqNxFxc+Jh4LrKP77zyL8bnd01MGQ9jQUA9o2IpyayjCYZNgaaQairUKEucGkgVEgXuGMI72PufDQAYAd/H8AAACAASURBVFc3zAEA7VmNoJrz79Hu5iQ4U+hXL2WCKK3S/VHKD45/iQh96kJ9bVUA5m+TQZALotJZZgDA5ofMET1tAAA4UaonAIYChQjBAngDAIBG1VsGgIIbykZoWQW1SFVq9D+pxHUTAAAk1ZoAAEspnvHzXgEAhYT0pQinltR2gkAtA2CLrXMkAOBsAAcAMO+QWuAAgK95ZwAMAgAogOkVBQq2l+yK+UwyAABgHzkYtEO9C+fJ8RMAs60u100KwAQAHN+H0xkjemACAEZ03sBTJwBgAgAGTpVBh0Ud8kFXaQ+KGfnR+0UAgCObs3N4SAEMAQB3WvZF/hvn+QSEvO+Ze/uJFMiMjkgJ2iMNh7ncPT7I07evkt3fofafqRVrPnWa5U1U1Y2j8KH7yvq53bHznWsOjO3k6fx33QOhU9s4/UE5MjycA05Uz0ZE08pxscyVG7iBN9nHfOnrpEsAANsMdmMhYB1b5L9JC7LI36EUmLH7Q3T/u/LM6QMAunsfGQBG+w/7gzT/BLn6uUYeLb8fAADSkwgAVKEugEbJ1cFSdvIM4EAFRwwgw5opAPNZ1jIATANAqwio6BTTAAgAIL30eikALQCgLApNe9gFAJD7j28yAgAl67bX5UbqYiV5spkAAEsBaPyJAABwFpEzAEIAYEgVAE6Z4B2O62EP8yoAuC6qAGylL1kKwCAAALOSOfia/+97IwAAgGGXBgDKzQsBCKQGhgBAY+twobWbzJQCcOUN9yPdfgIALj+aEwAwAQDnnGXnNkjfOwDQ57yoceoU2OH5kYcc/97vkkTmNzfyrx/PjP5D4f/7Lz/L8umJL/Xn52eZL5eNwRxeA+RZREYKGJQdat8+2l8fOOAq6uecY9O13k8PHFq/Pt9gLLtx62J5/p0zUNRJbC3NofvMuQGAcI5v0f5B+y30ORihg0DXLDd6+/7x+ugAgOb090Eguu+FInR6nKYLEFiVTKoM1UhUQR3gJFTZ4eDrDyqZePTe/iUA0CIAOXRMqsIYACEAMJcCEVoCAEgBgNK/i0yjVKAK6qWaL3UVDQAFADx63w8AMFW9AlhRIdlB6f4BAJAlEDOcGAAeC8f6ha4NQCHqJGD0CTaqCKDPHZ1/yhmIaRiEYH9D/4d4Z13LbJYTAPBUHu5jVoWHmg4+V/elAGAOlJr730T/bW8hCHZhBkCxfm4AAN/vwqAHdBUmAOD9vI/fVUsnAODywzUBAJcFAGIObCzHM3b+5WfIcXcYapgPvWrs+aP3uzADIHyOPqe+Gx0Y+tzd4/ZRiN2A7vseEf/foeR/eyv3Dw/y8PQo+c2NSJaSFlughBqiaokaKF5WrSq0tBoMoz4AwAJlW8DAvvSACQA4dcQ/xnndNRGyAdyp99rWXteaApTmHIaGswNn4VyPrf+LAwAwwi3y7+wFtBnMhQQVCCxHN+bo7xvt2PO97VnSKvyHoGdbsDyhU9N+4PjrPoTnZkb77E7qdMYUixS5/nBnEWVlmTZ10ppSba5dYtF/7Ek5AvglAACIvrUAwCILAIAaQpLq6FVkTYUAAC52LQAAIARVFJX6T0aEttOdUki5gPaf1KVkUkoGwLbaSLVZk76dpQAHJgCgIcMbeuQpAP7uCxkAWKtDAQBnELhT7GAmWUAiMp/PhGPkKUInAAAYy1AQFeAiygCagMZFUwA2qx+WgtCKnPpa5rNPAMDb3oLfc+smAODyozcBABMAcM5Zdm6D9dIAQKy9sfu7sdDXh24c9IEE/rfY/fuuG57TBwD49wAAnotSvv38s3z59ReR+UJkvaIOAHMIb26lXK2bWuo0vCthFDOFIQ6ggAkEuzrWiKQ01H9vZE+gbwIAzrm63t+1nA4fGsAu9uf/egTNaf/N/O2NHG/3QWz9XBoAIIhRVkr5NVFC5hSTog7Lv62gEYIfzZLpPOM+oO/9jTzdhEb5vwUALIPctP5UJFDroqvzj2is9V0yk3J2K2WSg7Bkjq//qy4dUpsoWsrzd6uVQNgdDnGWViIEAKABgBQABQCyBErqpiFAej1SAFQLQNX19T7XqAKgZf0MAEC1iQ4AwPi0AQD8ti4IADBvu1AAIE/h/LfCiueYR+9VA4AUdmMAOADgew4YACwGEVZeIqB0mAEQrnlPY3I2E+63XC44RuGeRn0Ki/hHGQB1JaUBABg7AIss/WelAW2VcVgvUQVg/fI7AQB0jFc5mQCAc6yi6RqDegAl/iiFQnoWJjmXqJVoEemWAYTyLo5b3t2SzoMygKeXYRnUxL0HDSf3Hr7PoRzCcS1sqch7HZIzKOF32xgz2trjrQdHWHEofzbmM7bvYw7kxACIzP2IExCdSyPPj43fwTKAVS25RTP7DP4tcbA90zScfyHl2K/XUGgt+tXUFuZemcp/++//Xfc/WosZo//4VFVJAzjPZ7LebOi8zPKcutm1lTWDcVT18Po92t9tch8LYAIAxuw+7/9clmCziG5flAyOMyJaMGzDkoAhrVYdRJ1tx4ADvUbxiC7tS31x9oI/J4ULSTvXyhtMA7B7vjYA4I7azvs0KMvW0pu7b7pj3nz7SNLqTLd7H0eQPy6Epg48FP0hzwYxNmiQQOgvlTrNpUwXqGIvZVlZuoBWL9HSppkUUCd3AAHntELu5rTAf9lIbgBAsVIAAGUAkVedpnOpDQCgs2f2pacAAABoxfc4o+iUI9c+k0K0DKCCPyh5J/Ml0xY2iMdXWoT6VPsT6v4evcdeTjggYAAwSQLpElKyPdomVABYtRoAMKBHAADdPb4Fg9UOb0dUEeEKaTBWBjDLZ4LSiDEK/YglGT/V7T+MD+YaeqME/R9CnSXfz5pegrHXy7VpAFrCsa/93i8KAECfQt+bXv7T38vL5XJHOV+DBiZY2aQCmgaFPRH3P10pUqzWTWoR98mZlj5126NZX729Mcz+7TsK9355/p1VJtz2CPdfPnunxOPOdU7QOIoP6vAjkt/+7c/H7GTDr/xOjowZsFED+srPyf0Y+jo0aD1HS5G8DD8AN4tS/vbX3+TXX39laReoWQMAYKmrUXVYRz58ECU79UqmF3Lq6dHzDjEADm8s0UvvPWA4LboFAGIUaDUCtrcfd/7f8gYwdv3F1vfpozTszLHtD3NA++4Yu37s+2FPcZmjuPu4ndQDpDXz0qd5XzMQhUeU0SiFeOGqI6XgHVTTF8sbOhrrTaEq/3kuX79/o9J/ms9NNdphU72J33sLIAsWCpo0ZN0MMS+GXOcyIzBddXwP7EZVu9fsrkGn9mNuYF4iT7VRxrYSWX4MyuThE5b48++4pwcR9FP2h7HPTyVs0x8gXdiANmcvwNnx9JlQ6Ks9x53SthQevsP5fQyhvvfYqc9gknh2uhlQTUTTHVMfXzdWEP0OI/ftxrUNKLSrurmCCfk1O0yzr+l+Rco+AzrY05TiP1/caK34BKlIWtoPzpGHeXCcg5rs06YzeuHHnT2LjlldyAyl/cq1lBABzDPJZwAAShEAACye15Y7Rcs88u7ie6q+rzunAgAFnW0pVlKAbg9nKJ8TACiSmRQQL0TwyRUJTxhEdbz0ifkb0yKcjWC7eF1JnlItQfP/LfIv5UaSGkwupAectgMb5LbTcrVJ7cVm04ZzDVOlBwBQMvzrf3DXsizo5LNKR6Wl9AjaGSji+8++Hmry9YPmh+sA444cf44GQHW7Pv+QpDJfLHsBoB24LdAEcvATlwBQ4ZVRAJSS/h/YuY1Dvrd7d/fvsP3NvcA0sAoDKYIWLDu4kXKNKhJ7IBwyGa4ztkNn0wQAjIyADe3oSx3nhugOA6ALAPz2m/z6h18Z1So6AMC1EEh7X5y8/bnzf9r2PWxEhgAAw640/KhLAAC9AMEF2AvDn3LYkWM30PcOAIxt/9j+GzZKpx01FgBQ/Sl7XRt9kf8FRX8TwlreLOVlBVp/IWmeye3Dvdw/PsjiBqAAcmcPR2Decv+d1uvTWefsAb47Bxh5fXs6QKs8hwq7RsY8Wk7b2ITeXOSvD0Tgc0QYXJeevwoAKIU6NMzDyD+BAdPQ2OoHnmZulAvbGZjgAEEfA+xcz6SGu+V/03v1knphZDMEANSpUwDAaeMHAIDE6oITjGxp5rqnq2eI/QdR/qIE6KG57Cjhl8FZzmZSJzN1wM35h9PkOe50qgP/4th3Be0mVAEgAFBJWq4FDIAFhNkCAABRdbjPaHBKpxv/pf2mufdh+T3tU2cAwOEuNqsWAJjdSJHmUoiWKQT4depHHfcGqt0CAPSamJtlAwAk9YaABKj/0ARIKgAA+jynfDz9wUkcHiFnqwImrn6vY+UAAIBqvH/qDNKE13ESeVcrxUfBPDq1DgDo3PUynXyCbjMt/aPbd+5A+8rR9VpLZUr9HtSAI53Pl4MYEMoKaPcK32+Q++/5/4j+OwDgayG2V/Tu3wGwFAIAADB4XwMAKggPbjCX9nsgsfufMu/Oec4EAEwAwKAFeM5J59eaAID+Xj0nANBnFDTXnwCAS0zrrWte+gUQM/ouff8xHcgY2wH0buurHhYAGU+kloIcaxFEdyA0LU9m8zkBgKKu5fb+Tr7+9F1uHh54DuiYMEIPAaBvuf/G9P107nl6YCwAgOiYC2OFJf5gyHrUv48a7wZwLPvr0vNXjfwg7mzK3Q4AuAEdpjnQmWCoWyPe/iw+IlsMhx5w5VzPtMMAgCOGsnZNTC+IDnpE15+36/XtTCdlCTROizGSmmekdohG+eF+IhBOwnCSUc0fAECSzqSEwJ4J3DEKD2fcwE1cy6OrTZ8eMa0/AwDAHk60lwEAKP1/pY4vRAE5jhMA4Ir5ACLJvrG8fDjVvrpHAQCIoAel+ggKIh1otjja/wjXP6L/XlkEYAX2zZCRFFsOMQAA5xOErLUyAvcqB0s2G6kKMEkmACDWz2/2+/dsQHMy2ut3YgBcZoq9dwbAwfZPAMBlJk1w1bHGamx/ij3A2PvHrj/2+2jsI3y39oAAYDM1EUZzFtrCBgmd/+Xtjdw/PhEAyBeIrKmKutMXJwBg7Ch+3vNPBQDUAa5Zasvp8h7lAlXeAQBf/06JD51lzPu3BgCgfeHzOO0/ZAc0TrCWzt51nSPlDM+1p7XgBRrhlH8FABQEaN11kz+zWO125Ll9AN/NAip++ye7ZntVRH5XqCiSIXKJqD90HvKmhB9Ki4MhQG2SJjVBAQDvIoqz2efYd8WnAQCM/r/FAKgAAFRMARiWzLU7Tz8CAyBB6hyne9IwkRiht9J8dKh9fp3AAGjWal1R+8AFAKkFQrV+AAxRK0Ad7wAM9Lm+Wq2438BJR7oCruspREP2iVMBALK21mvkIEwAwHt+/cc2zSGT6JrPPwEAp27fw0btowAA3XnM//YI6rCuuMpRY9dfbH1f+qHGtv8jawDE+r4xC3pAAHXgEbthop2W26HzocY3VbOB1KepPDw9yeP3byJw/ouNrNcbpg7MZnMK+B4SoRo7frFnnL5/3z0wFAAInbQmwl3XzI9247YBsgJRQM7zgBYfHovjtQbF/s+l52/IAAjb6fuupzD0GvABA8Cfs/skfe0/3zOFZfgMAPC8wsYpaZ39bcDA3ZbgPAcg3WECiGAizc0eQ9DdSdKpbOpEknxOZyjPZsyLx5giLYAVAExpvc39d6BC58VwtuDuHPnoAIBrFcDJhyZBUikDAFUP0qrQVIaG2XH8PvShAAAD7txBRxk9rwBwDgCA+f+gzFs1EOwLqtY/TASxb55j/gMAwL9oKwAAsArgnHcFAPeNbgwA4LVZohA6Q6WuN+y7SKVeg/5/WEPifHvV8fNzyBlTCsCUAjAYgRsyoY45ZkoB6O+t4S91D4m2Akp+xUMbT/PdBAAcM11POnbsC+AzAwBbrnng5zRBNep2QWEYhrYazNA4gUo2Der5TL7//Ivkc4hPIecUUQ7VQFGlbOSgHh7WseN30qSZTnpHPRAXAQydW4/kOwOgKFQkjxExiHE1LBYV1zvkAL8FAECrbalgn0f+8bye8x+WN9wZ1AAACGn/IVhwWQDAc7W3dho2U507jlxTro8jbYrfYe650jDseCu15+wi5Pa7aB//pf9gaQYQ9JvfCCrRt1p4eJe3Zfug7o9reyUAbVN/xPRYsPujAgBt95geAYT+4PBXa2oAQAAQ0X8kf6mWw2EQbd9m9BEAAGg6+PN7KhLXb97uR6MAAKPLg+nkAACuz8om8zm5GUMYACGDKNxDkQLQXM8qpYQCorE1cQwAYNEC3o99tV5r66cUgHf0vu40NTZB3roBODEATt2+h83Z984A6D7l1nyeAIBhk2DEUWP3j9j+FGva2PvHrj/2+30U5lAboMsECM3fGirW9oeSdMaUhsXN3Z3Ml0tZfvtKoakakQcY516SCOe47XfA/nvr/Te2/6fzL98DXRp/SJEPFfJDZ9kdam+dswNC5xi/X5sB4ABAWMUAbXVFbn/2roOvvrU6u13mQGjsXxQAsBQ47h+uRRBMBw1QtIr/jajZlsHv1QOCyDxBAHVs6L+r2h8ZSWQl4fcklRL6Iyi3R6aACpdqn2i/EOCxPa11+v1YbXAoknjsu+LjAwCIzqpgoVYAQPR/LYkBAF5L4aAQzYHt4SMBAJg7cGrxgw+qkwCQ5BKwPjhFA8Dz5QEAbNbrRkmfgn0AAKyM5L5udhA0nOfu4Puew/ZmGUulck80YUkvm3pohz8VAGA5w/VaMiztCQC4/Ev0UneIbZpv3QCcAIAJAHCjIVwj++btBABcaifpv+6l94/3vn/tzWHulAjdinnZdzBMaK4YZRoRfjgeN/d38vjli8jdvcjqRSP/HplrjH79hXV6JwDgdRfFJ7tb6OCG6vj4O2ir7tx3o/9ulPv3fUJ6bwkAcAExtBPGOFTOCb51lP2b4a9RHaDN2fW97DUBgK0MoJ2yxC1Z3zeJkO+hIKWnAJhuAPcZBwBSUvmRw68pSSi3hlJ+CgDUaSY/CpRrQu5/Cv1/xPpZZaAyVkXG/H/TejIhwbA/wxSL2Lugu+w+BgCgT8WKMC7e6NRSwDAGACT1mmUOpVyR/o8qBQSvrBrDKVvSRwMAvBIJ1h8AgEZQ7w0CACEI4ECYVwBwEAP/HWNQDgYAGDCwiiGorF4UslmtJEdAYQIATlk+0znn6IGhAMB//O1v8vXbV+bIQDAQNNj5zZLUsiEUnHO0tXuN95ACcInnPuaahx3INgVg3zUPnj9ABDA0Ki4RjYkZLWMd6Etf/5ixnI7d7YGYiFldqsAPfkLEH7WLsZdtkO8HGzrL5ObuVh6fvkh+dwt5bJPWrrU8lC8VM6c16pdIxuLM08hcqwdi6zPWrrH7Q+z6se8PRZnYtiSh+jVKVYUCWB4hdwErd3rDSBy+8zrcdHL6DM1IGcBY+4d+330PNBUKKtThXvH5mjxcCIeBIlsUTQqDH+/PQSe2R3+jO54XHV8w4Ny7ZsNCcr1H2C1fP6D+c+uwKga0n0yVv/mXEX+U7ktkvrhp2AAq5GeCazX2pEzKLJeSqRCa7pEyPcB1HxC9dgsP0MB5P9RQAWiK+8pGZPNCJ3meZwrMkCify5gygPVmJWWx1jxtKL7nS9kkGcsA1kjDiuy9ISgWPj3XS1BesQF4AaFwTSi1HdF/jQuvpFz9kLp4kUxKySmBpGk2sXfQXtvKUj/ecxlAigCiIk5Zcg3jQ0c60/ctRfWsA/oYAF0GDw6FHg+2Pt+acB1onWAf9GtCsT+dzVgF8pD/gfHx6L/vlfhvOPnI/ydY0UmfOmaVxAAA3x40Mwt7VtUyJSA+GEkBiLXlovtbz82775BPrwEQG6C3/v0EAHxs+30CAMaZPTEH47U34Le+n1yjfYcMMJi9rE1sSr+ILMIAIAWvLCTN5zJfLuTm9tZU/pewYFRh3XL9+eo2BoA/H178mFlqYE+fa/VAbH3G2nXt9euzp68d7sx36fGhyj/LWAafLlW+oeHuizK9AgDQdf7DZ6WmRrFplLi5Pk2IyyNxYUS/WX9vAQBoIsftAJi77y7Pnnz7ZtSl2KieCD0e0xXRKL9G+rXMKJx6TQnAPkSYgQBAKiVU/83h935ygAHOhoqbtnPknLvVxwAAtG9aBgC6vbGKCQBAZi6VtQIAmxfJEgAA6nayosKJnfphGAAAwgwAwBwMAQACnAcAAIfMtvYIxbiUjwEAFKkFxYYaAPg4XX8oABAq+zuQiGsi/38CAGJvyO3vJwDguP5680dPAMAEABx6g00MgMMhhms7EG9+g7lwA7fNW71Zw6y1ezNn2iNkRvenc1XXcnv/wHz/+4cHkeVCc3aNcsya2VoTwIyY1tJr2Ec9dcYv/MjT5TsO75gOueb6pQNhytCMUrmAn6lQY44iSoWPO3cu+NeyWgBUqYCeG2ehgF6MwtqE2cZ04oFz0W5vm6ci+N/o4DOMr3usG+P4NwQyumPUUNjhO1vE28/vNuXy4+t7gob/2wJ+3X3DnsmU/bWdqUDkzx3/NMsZOU+QOw2BPzj4mqOkUU7Q/oO9iDoBiGYSANBypvxxBkADADS74lb3nOi3Ntd47wCABvl1xBRY0ZnoAACrANSlzCgCuJJi/YM6ALMUAoCWmtKAMscvoA8BALDT2qi2AwDYV5yVcggAcFwyXKc6f1HkchsAAJCPj7OfhgAAXD1U4W9z+/E79h5nHXm1gpAtMnTfmBgA//bniQB5/Np/M2dMAMAEAEwAwP7lGIswDn1RvJkF/4EawliYvX08CtMYG/QIhKr+jCrmGaP+LPsjIreI+N/dy93jE9X+E+QbWyQDLgmN8UzPaWt8W7wioPrSWflAffreHiW2PmPPc83164YuA45G9wenNYz4w0gNVf63qPBQf0e5tyBHfiuiBefQjOZ9jvGp0ctYv/r37uyH9Fs3wLG28OyoRd+kBHSYCltsAfuuAQdMBLDP+X+NcVWXsQUAFHhsIQD+J1ImgSmCqoyoPZwPCxvDxclnCzr7CgBZbr/pAlA/sGEAqC5AF4yEKKmOfwsA0CczUcBtBsDuTjUGBHj3AECQFuNVFxQAUCiAZf7qghH/pFxLuf4habVm9B+lAZHTTRL3iSDwRwEAlMVTNOX0yDoyAMBBFf7bnWxYD5U6+VssH5vPWDQhAwAsAwcYlGWAtaWaGfs+4XV93/D9FSAAbAPfM/0aDlw4EHlor5sAgAkAGPoufJPHTQDABAC8ZwDgTS6qqVGv0gOk4DsAYHf06L9GdRQAoIOfJPx9UxQyX8zl6csXeXh6kmRx0+bm1coUwEsdzj8UiNXBRL6oRtYccGiqDMDQeZWnnW7S1wPvHQDw3FA+W6Ck7Ur/XZV/d2yV1YKoljqcoREd/h7S6EOnvDF2x3iAA6ekG97erlCnIEuRg6saHV22QNf597FuxtxEAMNmvIbj3/Rjp9yf0siNoe9Z5C7qV3v0PqDzQ7ZvvuR+o31jDr6SkDi+KVIBLNkoBCJZUVAlIiD5RwAA/6HP31YF0P/ev0ON2b0+NABAzQa49wV/kmJF+n9aAwCAY+qVYVSr4ZTPRwEASM83vQ445gSzLLWIa9/fzScAADiV4oLFhvnznv7EkqfQ9YmUAdwCFowF4GKFaBu1BFwEOACEwr1qAgDaHphSAE5Z6W/4nAkAmACACQB4wwt0atp+dB8AAOzewMCg4x/k5sJILs2xhzIxcv3vHx/4r8zmNJaR66+51ImKF9W1FKXSGufzhTn+KhoVgg702SYA4Koz9N0DAJQSr5hD605/SNv3CFW3XBujWCz+rl6gAwUhjbWrB9A1hulwvxJ85eMU1uDG3/IMjn9L0+3qBSguYmJrXXYAFDgiKQCXnJwKCAYpAJ19By7kBhx+5vPDYZlJkub6Q5G/TDZw9K1knzvvrMoTsAD0/dzvZKZgHNSlApVQFLf+IMnA0p7aPtjxwJqEglP66SMDAFBmJ1+j3ggkB0H9rzfPktWFzDI8eSlSFlIl+acHANarFzrpTW6+ldb1CPqYFAAKABoAAFSsof9bScwhAAAxOQPHPPffGUm+v4b7Znh87P0yMQAmBsApe+ebOWcCACYAYAIA3sxynBpyRA/AIYctFsa4PAqHf0G3hYOD31FSDCr/cP7ncP6h8m/U3NJzkJl76zRdAACV5FlOYxz3AtsAPzSjGX4DAPCx948jhuMqh8YMtFijXjNi3G2LM/+dQus02jCHv1umDc/blLCqkQ+L1BWP/KqhG0bKuw61P2/DJLgwAID7hzm4SGkI0wFmOVTwW/2CLkix1/lnrrtGzN1gD/u3a9DH5sEp3zeMIPdwzL/mHsT9J6HOiNBJhOO/CwCsAAA0zr06+nDiXVwUKue63+y2kGAkItEGALBUoDEAlMnEHIIAPNiO93vBwVOe3Zv0nqsAOLikz2LMCUsB0Px//KDkXyF18UwAYAZRwAYAKCcAoK7l5eWZTjr2KkTUuQcRl9QFcQgAiIkAUqw3AADgsLuQr76rTR/jwCT2PShU/8ffHLAIo/2+X+JvXjno0Pr49ADAX0YAAKcRZ07drqbzDvUAylyp8awxNI90ZQBBi1L+49//Jl+/fmUuLY5AGcDFcskatfvQ6aE9fiqFdt+Lceh91XL4CAb8/pUUNXAjSaAHzx/Qd30RnT5D7agxmw7+MD2wNf2CjWDbdOh/XByD/ckBAH0Zq+PvRviqKGR5eyuPX55keXcn+Qzlo5yqi9raGvFXqqIaLszFdUpyqeY5o/8AAJo0AGvhBABcdS5eGwAYZ8PohHcjV/UmVOQKRq47/2HuatchXixAId9T4s/ErkKn/7UBAC/b5ZU3oMHRlPLiM2ZSFsp+wCek47qD1n1mN8594rXvKAcDVPRry8HbMhbajYaR9r0GSHhcd5q3qUEtNV8dbDjFWjUEjCI4/4j2q5a8q/rDWcdxksClVLtL+0CfgRAAwZzTAAACRSaipk/RztQQrxiTAoCrUscAe6WsSZFPqo3MmNIBu1DLaSxssQAAIABJREFUAGo5QAVrtFdwloq8maVp3+vmCscb0oag3m+XAVxKNVvIRnIprT/PUwZQx4stsrQKzf/Hz4bPVBcqAJgDAEANQLB2sF5R7nBUCkDP2DT5ZTZy/Ae6A4lURUk1fPyeAfxDHvyBHPhzbc79+5zmqaxenimoB+c/BABc1JSt772Agl010pjsHezCfyBGoVuh1A8dE1QKwXpQAEBp+0qAGgYAZM4YsPJ/ZB/lOe0BjkCP8OgQAKDV5Nh2g8AgafYnrkP7L2MWugCqAk2nj1LUvj/90r1n7qQA/OV/jBAB3KqbeuaWTpcb1ANhzpq9MludWbLKdNP57be/yJ/++Ee+pEj3meUqsDVfCsrWdFG0wRNzgBO570HGGV/tVUesv0F9POagmIGrL9r9n4PjMEAB6uD94WzZRrfPyIy1f0zfTOe+7x4Io/Xdl+COYUp1fn/emkrNZADAlCxA4bccWIgDocxfVcmmrOTm/k6evn2Tm6cvtChYcowifya8FV7XI3gdgyr0Hfr2nLe8f7z1GRLuT929okthDr8fuq+E1Plz9wXmgqv4dx1rvxfel93v3NjFMS8vL8zjxwdthVEalu7zSBW+h9HoIAEBgvlcNlbKylkDzhDwdAK/VtjP4e+xFIDYe7wGQNYV8bKH9zHqljEMGQ6x8d8xOLecLewD4XucYYvGEiegx/eT9m/NTUarDuB3Hl21x7cGO4/WQAiZBpaUH04gFpGHSj++zfg76tLD2SflP8tV3T+bkeKv6v34PoiIWtS5L4CiKQDBZ2uT8e+8JkD4pbJB3K6Lzfmh66j3OhBgwx6cAwDYSFUAACgkzxLJAHowlQEAgJcyhFfnY+AggPMQvFyc596rAF9drKQqN6qHkC+kdgAgnZMBAvbMqXYgnDTcVUEbBSkIymhiGOn+87SUeoPyf89MBWBdmAppHdCJ0Vr34z7brVdYyeefOaa2xlhSD6k/GxXcQzAOtvchEbx423YhoPD+vA/Xt14pjJBjnr08/2j2pMViwf2Le1DA/OkK9LZt0vXqa5SCoKpgoQBLVXJ/w4pBSh6d9tlcAHoSuOek2AUAdgKD1hacD6ACoAL2xSUCmAcVMuK91z2iNanbUdEtSsGSGqleRclx9D3m+LsMPyO2fw+/Uv+Ryf83AgDwgTp1AY9t/Gc/v+v863i0hWbwn1j8MDwcAABaBwQSC50AABfjaQDALvjw2Ufk2Oc36ucBR37sBjAGADj2aabjP1cPOE3fLbgWBPCYlRrgdASxNZmj5JxYmp2rjSzmcyL5cPrXMI4SkfnyhpF/RP0XN3eSLBbsXOgBmGmvBsWJ0ZvPNVKXe9qGJtpTzx533ecghoboodaN3f8OXtsAAI1WmRUTzqe2xlVT4i9U+UcOf1GoMwGD1H98zsO5gKMPozV0/HGcO9UhS8ANdO+bEDwIn+OcAICG4docW79P6Pw74OF/C/UKYuM/DADwSHILALj53fTFlvOvyUFwNdI6lQR5PFuf5mxLX7BcoS2mBe4J52MudQ0nzBx/RKYByicAAPRvZAQQgHBnSwEI2lcH8vtPXXXHzPlzAADQcZAEQm0vktQbMgJyAgDo4Rw8raCCgVGpjPegPa/Rd+dyKbG7ZAm+EABIZgupc2UAVCm0WRI6UqeyGBQA0HkAvgFBgC0AYCOLtJRq/S9JCggAQoUezi3AZhWuJBgwIo1mH3jsPhH3gg4A0KQKWdnIMQB0jMIeAgBkbHQCPgAwXQAQ0X/sRx4UCkuM9rfRQDHzORQAUP+D/VpXslq9mDhoTc0TsB7mi6VkWW7pNd21q6smDCg0fVkrowD7KdMVUPZ31OjtrtAQAGiY1M5RhNMPtlNZckyVfDRm9OI7xDF7Qfxqu0dMAMApvfZGzjkWAPhvf/qTVGU1AQBvZPw0X9ByN/a0aewGMAQA6EaXxt7zzXTv1JCL9wBSj3peo00UhBFcp+hvAQD65oYBSOXhLCcAoKykuTx++SJ3T08iKLOFa1Q1DQaI/CF6oM5XIXPk/U+fN9UD4Z5zKEI8pNGX3IsISgX1qkPKK70fenhhiLqm8eeRfBfxy4zyT2VrMO6sFKA78DgeP84QAHsF1+H8nc+b413xX2+rFPKueGC3z2IksGj/WRmvneva87tegX8fsgX2XTsc/31zQa+nDACHC0MqvnOONRNeIb+GAYASbub4wfnfBQDap6GTZwAk79iUIgSQiHJnC83v98g/y/ap468Rf49wK73cuAgTAHAEAFAWa7qF2XwpZTY/OwBAzkGHAQAAIqs3Mk8Kqdeg/78oKPFJAQBNQdhONcJa8JQerBOAldjDuNpMlNJX0jEAABx/AAD42WzAANCqGA4AzOYLAgDkXoQUoGAT6gMA4HR7BQDm/y8gAjwGvumxXBp7xsMMADX4pgCFi+nU2LsJnE4AgPbLxAAYYsqc/5hjAIC//vU36QIAKKk1MQDOPy7Dr3h9AGCLfBhEv6KG4/CHnI78wD2w3wHRmYXcPWXg9iiBJxDyn8tqvWbkP8szubu/l4fHJ1ne35vKv9r6pBAiwgDqP/KOUT8dJQJDB+0D9/N7ebS+iO+YKOUl9yEHAKziVRvlD9kMBmB5ib+QDg8bEIasAwBoK5x4d5rx3zBYQz0A/Lfn0DsTIAQMaBMHVQHCce91rJvG98+QWP/15a/6WsUV8Txdp//QNbtjvY/p0TAHmgY0cb4tYR+ez2MAADjtNoga130aRh6NDmPLRg0PRPUYP07mjPYzFQ/OCCL/+DsZvyxv0FC0uwAA7zIxAA4yAKrNC1MAGHGfLaQyBkAhKO0KYHccA0AlX/sAgEIBAKQ2rH+wDGCWanpCWeFdoqydj84A4H5ibrJvFb6+se8gou77jZcAdJswfLcfCwBUZaEAgF0f5xMAyHIhAJDPlHy05/3dBQDYZgMAHFhFGjMZFmd8Oe5lAIA1EtL/JwCgFTeZAIAzzsAjLnUMAPC3v/2VGgCg4WJRYrGvIfyxvJlSAI7o8/Me+nYAgH1GXcyAPG9/TFf7WD2gCuIhpXnLoQGCnqUstYV5dnt3J1++fpM5nH8Y5BQXg+EPjrYpZLvYj4FV/QTCj9WL7+Fphjp+4bM4Vf7Q811y/3HDuDEh20RZNZkROba8XXfcXROA7UqQ89+q+IfggNPkGwAAYlUoT2kAAL6HA+IGuDv+obPd7ZfXAAC6QJ0/rzMSvH3eP97GoePfHU+n0m+HkVQfpL0HQIAw55ZZ3yZJ12Qdm6ujzr+rwsPpoFAZ0gWY6milByn0l0pJ+j9YRfguoLpTsgRjrAwjVeRvGQBsIP/kYMP5Vukxc34MuAZEFfjKJVMAyvWz1FWhAMB8KZUxAC4FAKigX039AeT8Z9WLyOZZknItORUHFYgGuAM2mdQfOwVAGaZN0lyTkudApZf/w17UCHjaO9ZFKHX+9300BUBBBmUYQACS0X8o/5dIK9moDQDoxXL+UZqXAojU3Oh34PsAAGgnOCAJ/4VswFcEAPBMnv/P9k0MgIkBcL5t//grHQsAgAHgAACNjwkAOL7Tjzzj8MvclVn2Q2jHGAN9TYulAGzRXnsuMPb+R3bXdPg764FQcGhLUdeeo4n0haq6Xl4oTeRHsZbl3a08PT3J3f2DpPOF+gKg/JcVjXYa7xTl0pxRzafWCM55CYDvrPPfQHP79pfDtO9tXYBrPsIWANDJ/fdn8Og8DE//W5Prn8Jozpgz6zR/FxVzgxr/urHtNFs8M+YwclnDaH+ooB/r18bxjkRfYvu3l6tzZ5vOESKkxtjpc/zDa/aJqO0b/7629AMAQQ6wiwB2AAB1GywH2at/UDTQAQHVE4CjRycldWV7AwFSAACZFJUCAU1JQjglblgRAHBtiNYFCisttWkL55vJsTEL7/TeAABoAKxruObqACZnZgDAodQKAKVkspG0fCYAIOVaZqwSqyk6kB7U9LTPAQAg1YkOegBoOhjpDKVm3tmch95O8/4+BgCA449yofi3LOw9nZABAAAO4qcQAxwKALiOWbHecF/y/RcP9BoAgFYQqigACBCCOmv4W5qonsQFP8fsBac0Y9IAOKXX3sg5xwAA//7vf2tSAMAAmACA1xnE9woAuGFxSRXu1xmB6S6X6gGPtYXhgW5JpYZOaETEMMJZgnG7nMvd04M8Pj5KslhC5U+qjb7oGbEDAAAWgBls+LuLFlGwaLSK86V653Ncd1/kt/v04T54aaNmaM83AEDoRDc54hopRITePz53PbqvrBToUSgoRcZAQN/33x0cwH8zcmWpAV56K4yqdwGzPgdvywGPEGBjfd0FANz593/hHITP3/29u/667fX7d9vh/72vigFj+JY61KptazqAfqfMINYRb6KATtfHvxbZ9/J9BBJ1vDTSzzixVClU7rdLGZGabp/Q7W+niZ6tn4kBcEgEMGQA5IsbagBcCgBQUUd8VIQwRwnA8plVAFKWN7QyswCXTX9JUwhOJ5HvO/OtiAB65YEQAIADi33N9yxX/3cQkCABQM0BAIDq/rfq/+hPlFcsNusGAFChUwUAKCtpAADf7QMYAA4AbFZrtqvRKjDx1tNHb/dN0U0BwL0RjAAAgOdyBgD2zQkA4IyZNACGGhznPm4IAMBgWlWJAwAwpter1QQAnHsw9lzvPQIAoRE3AQCvNFHe4W3cSG+1sduYqgvDIDpKA9ty/UIAoEoT+fX//b+lzpUOTUpqUFINhgjeL5tNIVWpyL+nFLC0kYmpvcOu+zBNfu8AgAa7AhOyAwA8Pz/TYfe5F0bpldGaCbR0QmqqiwE6WOURKxwDpx/vYxcEDKsA9KXK+N/2AShjywDGAAA4B4dAiCEAwD7nX121/eRiOvkNc6gLJToAoBF8p/yrE+g/mcygPG9gAGnIZAQ4dJlKMptrLnJTx7ytiEDbvwEY9f7bjKcGDjnreo6BNuHN3joDoFj90Cg7Ir+vBAAoLFQQAJANBACfJUV1AwIASkVn8UGAdZ8YAMBehPmDcnqowtOsgWMBAJYb98SbivR/AAAs2VuVBnqm1PEhADCbEwQYAwAQ/Lcyn68JADgDYAIAfDOcAICzbv7HXOwYAABlAJEC4KVXYID8eH6Wxc1tUxIlfPE4BfDQy6h7/2Pa/lmOHQsAnLOfdtpCO+htK3jEDJyxAEXs+ufs/75rHXP/fdG0MW30qCWNW6fmB05QXw6/H0dRIVjPrPnL17HSKs3Zx/4AcT+87EHh9xxpCP99+fpFbr48SZmJgAkA599kurxKoBrcpHRuV8rozthzGgBj+vI9ntvd8491LmLzd+z6HNunoQPdfdY+BoCr87vatAtj9ZX4Q0Rrvd5QmDL8PgS5PMrWTSHw645lsMQAgJCVgHY5xd9TGxag4pregTMV8N+MsuW5lEy3aT/dd0hYuSDcQxrXOPJ+2SciqrXEFfRzx6QVV+SGwX1mw6Ci5/Ujl78t36f5+6rq34ICrfOvDAKNCjft3Spn2ZYT3HX1QwbA6bM05uzH1lfs/IMtq9UZvqQGgAMAcPa8CsCqSqVM5srG6JSt7rb30POzDKAGaG0cNSecRQGrjaT1Wur17xQDzBPMY3VAMaoAADCCDgB0+zHW797OIQwAL7Xp0Xg43lwr6JMMDJTTP7EygLyPmXleBtDTj7B2b29v2/esv/+tOYNEAE0Zs9UAKBkpR+4/hQDBImBFExXWpKZnCmBuLvliQVaA3ye0RehgW7oGwH62eaVsLC9X2Jx3evftnLlPBLAuCynABoOQIZ6HIqHYfceM3hkbfuKlphSAEzvuLZx2TgAAi61bcihckH3POwEA8VkwAQDxPhpzxCgDaKsu9JhWXO7cfc/XddZPbcFYAACUuKa+MKizzMtTKiZV0mczao2ghB+Q/7u7Oyr9L26WUJ+SAgCA1262ty8NFnuvNqBH8J0bNW1M8NSnn87bN4/6Is9DjeKwV8euz7Ej1PccoTMHGqeWrVIQyx11d8ydAh++GxuavBm0DgA4WObgOe7TdfBDcOAcfRMDAPruEY5jBsM8eG63A/x5D82D8Dm5Jnuc/egzbrPvm+F2VtF2n8KBUAeeYAYcAzrwyCVSJyMlAIB9yJ1++5faAJou0GoHGPcjBAAsOUAbomkIYaHCQAmwnZojMPRY/8TWXOz8g+vnAwAArnGnQI7OCzIAqrVkFQCAf1ELILOyhdSR+cQAgK91Bzhvbm6aKh8+V/y9OkgEEMC9rREGBEz9nwAA0qIwFggImLYGxfMdAJjPkfHXAADhXHVmEu0TAQtww/x7jC9YSbjmazAAVEkkEQcAUIkgR7nXCQCYqgCMNU7Gnn8MAIAygKgCoNE0VecGAwBVAFxh240TvvKcEncAwZ8AgPgITgBAvI8OHTHKwBlw65iBNeASow6JPV8Yge+70dj2xwCAfQ6iGlpamofGOvaJJvLvmZVqbPFFnWVy9/BAsb/89k6Pr0vZIIJjD9ZyAPoAgDZQ5/b2BACMmnp7Tw7nVDg//e/7vu+7YGx+X+YJ2qsOAQBo3BmNP4yYO03f34UePfdrwphFFQCWpqSRqyKVHkn3a4VONR3XoCTmWIZEDABgqbOeEpyNg2+ltcK0BP/O0xrcuQ/b3gdsnAP42WUEKBTQCvO5s2+OHBwLKvgr8Iiov//LHH8DDFStPKT/75L59S++n22nhTg7SXGBMO9/HAU2tj5i+3vs/M8CAGgaiJXQRHy/XElWrZgCQDFAp/o3AIAeD60AAj0dOzfW711nudvPoQbAW2EAEOg0DR0XJnUAIGy/rje47uontBBYz1NW+qTKBqxEKqTrIVce5U6R+qF922UAoAoAggMctw6AxuOD5QdWFtMV4HznORkA+ECjgPbRGV8iMQYA2gAGAECBiQFgM2MEAHrGoft8lzoFAEix4CwH8fnlRXKqbit1qqtCPDEAxs+pCQAY14ejDJwBtx76oh9wqZMOiT1fNxIXtje2Poc0aCwAQIEcwuT+kofhoCW0qiSR55eV3D88ytPXL3J7fycJyv8YCAnbAdH/0ADwlOzQgNr5m73xL0EBHNJnH/mY7nroAkDd+RdzYGPz+7X6ss/AZ8DKI1ao8QxFcnsPwtDUKhMaxQ+V8RugPIF2hVanwN/8OD+WhjHpr9vvVr8m+jLWf7H+iQEA3f3Dr+f94cJa3lbXOvA24l8/1gGAUCjQ+yhs55gx317TMLLZApUZo5OnIn50KPB3pBaZU9eU+HNWgOX8t9VJ3HF3IEBb3dqv5C3Zj9GQmlJ/fqSnI+EsukqjRLBifRV7P8XOPzh/PhADQMXksA7VqU/LF4IAaQEAADwRg5l5HBQCzHG18f7IAACF7JhSo+BkuJ8h/7/7oW4PRTZ1/zI3r2cqAb1PxK+Pig5VadR/Vk0B4KB7KlmBjPYrYwf7ZgJxQJT7JXpga7FhA7a3KzYbAgBwulmxwEuqViX36GsAAM4ACNOHYnv1W/x+SgF4i6MysE1DAADPn3MGAAAAZwAAAEitHqcbKse8UCYGQHygJgAg3keHjjhmPp5yp5iBdco1jzkn9nxudPs1u1HYsQ7EEACge8/WIdDQHN/pcICYi6mif6D5CSKjeS73j0/y8OVJBPnGVUVRP0Zfcnt5uy29ZYzrE4ciZQ0oMAEAx0yxQcd210Ff5LzvmNj8i83vQY0bcVC3fVvR8LqW1epF48JOHw4E//A3z9cN+wPX5PsSNHMtB7/l/HPe2jF9DnjXoR7xeHtF9MJrhs9GYz4o9QcAoKtvELbfc/xDICg8PwQAzjHWllJsoKCL9sHp7+T214gcplJDCNTU/VsnwlX8cb67B83usbXLsJxX4+LA6XFV+NCtaIEDbVhbJUABgNNdkFifxd5PsfMPzq0PAADo6tN0EAJxTNsoVPjPWADQAEg4rpoMXzEhwDkdgJHacnfd92xsbe4b+bfEAHAHva7KBgDw5/JoevicpwAA9NtRJq9YM/+fbABaAtpDjfCmAQAs75umks3mXFINqOoNMTFgMhY2GzK08jRj9B+MK2y8r8EAoK8UpAB0NQAmAGAcABpbX9P3B3rgWAAAIoAhAIAUgIQRDDVoQgbAkI6fAIB4L00AQLyPDh0xysAZcOuYgTXgEqMOiT3fofadI4IYAwD2GUTabo0qEKQgJU9f9thT5sulZPO5fP/1VzXQSNXTKE03cr+PQaZmdxAdsMa4vT0xAEZNPTXMtkTP9HrHrIkYADC+heOuEDrg7vw3EXqWw1pJlmqEPox++129DKBH8bfekygBWFZ0Mt0pVh9DqwZ4NYAwYo7vQ1bAa4sA4v5bUUCj1YZsBzwL+yLLtkQAu0CgP2v4r/dbCBgc3N/tyyadxzQBFAjQiL/Q+W9/lM4PBkDaMAC6POLtqH7Ygu39RAEAi+QDvOTmEpaG011IHRgETzSVQH+cATABAGRjWJ+oCn8pSV3KpUUAm/cTb28AQFVIUr4QBJjVa8kACPQAAJoC8HkAAFDzu+VKfY8KV8ixKQCgxGMtqPr/iikAAADIxmDGsVUCaoAaEwVERYDFwtiDrQYZ9xkDALBXAQDA32ZZTgaA7y2voQHQBQC6KQATADABAOMslBFnjwEAsPABAJCCMwEAI0bh8KkTAHCxrlVnc2QVg2Ocncs+yZh5dHrLRgMAFgGjY0+Bn1QWNzdy+/DACiPZ46NFBkrVYEa+LsAAq69LBkGv/WxgQjC+EwPg9HHed+a+yL8f77T40LEL19zY9Xf+J9q+ojNo3EHfoulXlWRZ2gAA7piHEW4YoKHTHz4vGS9UtdIUgLCPuul0YVpANyI/pg9iKQDd8Qn7Ab/PmZKzWwHE27gDmtixOxG74CHCex7aX7vAHx2PBgBQNxJgYk3nf6YggEA1HcwLVXKXFN9vXwmlRD2q7195JLJtprn0DQCAb9T5VxAgLA7p+gETAEDVc/aP5s4rF8KqKbw6ANCOkjIADMwpNwQAEgAAEAAMAQCmpikD4DMCAF76zwFKX/tba9YWyRARQKQAhADAZv1CAIAVGpAWCGAgAABUJ8i0gWqR2c0NAYDufgkAgNF/VhRQ8T/sVUjNathYGdIKzqvD39UA+PAAwF/+x59Phy8n53/Mu3v0ub0AAKNyemm+BBmdqOSvf/2r/OlPfxSo/jrC//z8wpcnDHJQcvYxAHYnSPDC3aPiO+zhTp96w67/Wkfti2EOcFD31UEa2vT9t965Qq+xPtKBHtrMU4+LOehjI5Cx6w9r96nzWAXBDn3C5wupw37O6AgiKfw6iZQq2ChuadusefqaDdrquXqg8fM0famjdNjN3Z08ffkqcn8nxb9+ZxoAoolU7a5qiucwDxDpSI2x3u2F/QBA/5HDRmo6arsHYgBAnxDcIefv2P7tcwIPXaNPL6LveL+uPl/dUPRdoM8dcpTBCh3yLlAQUvkpOGX0eY+iU3neov19dP+wf/vW+uj9K1KIykUAuzoGbh8sljdSg7pbloFWQZvSgPaxr8wg5z5htgK+KyH0FXz6AIeD4+nifLQjGredewUBAKYoavQ/SWfq/FeWGmB04nAH1e10GwDwq7btsL0FDmxzcsNBaPL62+tq9J9XbQQAvXygS5geO/P1+BiAFns/xM4/2KqxKQAQeDMj1Cnepv4iaQ0XWxkANX63MoBVNpc1ygAK6sBrGcCt90qnwbHn5+n+Lkoo+yhSbkTAANj8kHlSSlrDgbT7mHZEadAFjw/egX772H118Bj37u3i10oBaPUt2ma0q8jnmB4FZ9oZANgX3JlW7YRtEFNXkX3cLOg8Kf9cib7HIQdQbGSzXjEFgBwdAgDOALAOc00B6AWKyOJWRcgb8JU3NtCADK019x98P5+b+r9rtcCmYPnhM37Mn2lYQWafYI/EszUpAJb2xSoy7/iT/OXfTgcA3vejv+NRs6Y7Yt5Zp1vvORj12Mx+++0v8sc//EEXOpC32Uz+D3vv2iNJmp2HnciIvFdV9/TM7EzPdWcp01pyqSWXNCRAgGSIutCWRNMGIZugDdj+YH2w9cnQBwP+LwYMf7EFG4ZokhApXpa6kCtxQdJLcUmJQ3q4OzM70z3dXd1VldeIMJ7nnBPxZlRkRlZeuqp6Mgc91V0ZlzfeeC/nPOc5zxlPJ6rUWdAW1VAPoyZVdN2pduv6rU0L6Q33P9cYJKtnwcoNeo1OXHm+5U5xHASOZPj3bQ3MNTpgtY0RbK5VBxb/xoYURt50/VenlAZmWo7P8EYFDYy5Zss/TQZS0/dN4xfg2qpPc/+vHj9N9/f2L3PkVj2fxrs8i1JoDJNJ6VExqJwjxxbK5rkZ+jZhMXTxm7SlIlxQ9T06OpLjOyeK6sMogBCQmUga2QtMcWPQxlfk0F3VYdx2/N7081dFWx3orVsb6sZV3e/qQCffL3yubtpH+i4DBLliaC4zQH3ZxDhF9KlwTs2ZwJ6n1d604o3nvsKAA50U37OWdKcjszQvlPxhTMLg9Ki/CwGGoEC1jyBIxShUsP762oWnC0GD6rrs+2zYj9Vr1Ynshf2tkpuLQn3VddJLf3mJQ2+frrsuolU6wKVNq8BJFDq9uTJ9ig+o1fbeQieibl2qjkPk8M8ESuAupBiU8YuUmYhj6HznEGQ0J7zILLbFqsYFKNeJZe6BgQC1X5eRLW2z5pf7WNVnw+8W3/um82Cb/Wvd/aH2Hg0AgD4v+l1LKaobWTIAnCmhx8HZ8xx8TQHADjEdn0smKfeHuNOTPGrLPItlngHQwbVXayisej7VmtE7MVKbp5JEqSDnP5+NCQIg1s90hCISrUJ0DlgoALHhB++fp16+xvMDAOrb7owXzkk8e5YWAAB+B/sf+fdkMNXswev0CuUUYf9gwUhTmYzHFFUFIIB7KHvM23fZzsF7IMAKMALCfia6KhlU/+cyp5AgAgaotgL1/y6vi9/D8cbvMtQR3OZTIMWLF3EAgONrMlVWg5UF9aCLru3bAYDbNP0q5y4EHHX+AAAgAElEQVS1Dz/cAgC4SgMOx+6+BxwAqJ/CnqmmpYnAAHj99dc1ymcAwHQ2kRRoKQ0IzYFUNoBFOgxdXUTCeXSx5HH+bDoHC+7vphfYfZ9e7YpusS534poczKb7NQEAvsLeVADAI1C6R9t2Wfl5ewEANwCXj9/VAEBhJiwdBusaeBsBANi3remMcZktpiCAuetuIFnwywI+mvMftWQiLUl6fTk+PiYAgNx/iRHZV8VhOjlG7Q0f0nsstvWoaR4cvl9i6DkgUzFkfTxUo9LLxklhpi1BZKvr0DLg6SrvSfcOdRuKbcQp4LrNFB+OIfudjx2OWTofYKrYHxilpk/hUS9Gv6n2n9FWZfQLxiZF5No0MKul+9z5dwAydMzd0Q0d/ToQwI1g3V/ro2x+/WX937x/6KStAhB+P2cqhO0rUhroWNteHuzFYU68SXdLxPx3c3yDfO88Uiq4KoHa+/S/X9KTWNwnU7hnrZ6kBADUwaSSv9i7wdul0GKZd19daanuvoUI31XGa907alqfN7l+eE7T+2+6/8rzdwAAaBW4SFqsB4+fWvgV0X8AAJPJORkALaq3KwCQAgBIDQDA2F3x/poAgMzKwGG/igEAoORfPhOZAwDA7gQwQmFud9ZKAGD7oaNtv1kAgK+mLm6KN8T8/9ms2JMpptduU6vPgfmrjlXCcR4YSFOZTuBPaMpUCQA0B8hwPNZb2g0WWZ/PU4r8ae/C2W9L0tH8f66Zkf4u3xIACMHkYn7bbqTrYCQZ++0AAFx1fByO33MP7AIAyLK5tbJE44ro6gEAaHiD1w8A1Lme1UjTPodhk4HiYBIN/D0AAE0GUNOzN7V/9fW995cDAKuvf/0AgKtkq9MfMgDUrsFmGycwyDVk75sy3ytK+fQG0j86JgAQw/mngE8qqTMzAsZA+C4OAEDTyNz8+5VG84qIVzhWqw7+vgGAqqCjO/veCwszraBp2pg1sEoD/oh2afkpCFQi55URmzyj04/IF1JS8G94/lkrkXmqYBXOrSrig6HkDjx+unHrPz2KXwUAinYbmykEC8KSgh5NCgGC8O9NKT6Kn2l9b3/v4fmTyWShjJ+3g+2Ha1QEsOx8ggmlgrfm06vjD+ecgI056+r4a90Pru8FYqNgAO2TYmnU8l/al2boA4BI+pIi2u+ggqvss+SfVhMBSOHfV52VfQMA4bjfdq/ZZEZvtz81pBi8AAAAxGUxWgE8gOqfoMBfNmUFgHw+kThSkb/PLQBAhpQCoAAAsJ5gjaOYHgCA1AX6rj46CwAAa898Xqy1vv5U9WPq7oA5VQCSLXW5YZOAmQBbAwFJrBtw9uN2UgALsEeQiuTVHa/eej1jHQAgJStsTvCY5f9s0TwwADbt9cN5O+mBdQAA34U//PBDuX//fsEAAAI4mY6JzjrNjUaBMQDQQGUHhfI5pcMSRmEODIDrYwCs4k744rqTwbbkIk0GSrgJ+LHhz21TAJqMsqb2NfXNbQcAmp4vQx5n4PzTQK+kptDJAfKOqD6iqHFLur2eJN2eHN97hWr/MCa4oSLPMLN8YuTohQyCoDGKrS+W+Wtq6+H75h5oivCHjqn/vW5eFiCwGTv7BABMvevSNhKCANV1jkM0V1K4lorUIzTaj5x2RPy15jU+SdwiAACNCoJZLImVyZwRcAO/A/abMwLCvnHnOfxZBTWrb6jqQOL4MCofqnCHoII6ykqjXf25zAAIxwAAkAWn32i3bBfzclyHRB1/Ov8FCKBGgD6DRecXQAD8WgGAUi5Ej3VdkNQpxqQF6x8HAkD9z+MORdncGndwwCuGkKVR5N5bHfEgbeS6AIAQbGmelZsf0bR/bbX/vQAAABgA+AAAiGUurWwmUTaRKJ1KlCEXHfT/zzEAgBQ+CunNiooeDgCIUei3YgBQcyGV1NgF6zj94WzA+C3W2AAAYOQdM9/KrQIAQNngYv8yILFqq1x1pjUCAAiCGAPgAABctXcPx++1B9YFADwFAAAAFTuDFAAHALCBOwBQRH8s9600vg4AwOILvX4GANDSVUZCkwGx7QBtuv4BAFhFgds/A2Ad54HORuBtOTWbDj3WAERZWHdXqb69Xk+OTk6kPzyS6GiovheFwiwSadoUBA+r1PRKd6jzdvhs2wPLHP9lDkLdvPXIjTuf7lCH//Z2FnvEFjm05TgrI8bVfqgyAXRMlmYg8/2tDS50B9VoBwCcXtpOVNuG9aMt2o/xOUcKa5wslOzz69CxMAcjjKqH/VF1BOv6FcfUifDhOojEhZ+m9bTaP9DwoU9tKQbhvXztDQGLhXcM61c53GREqF4HyhqCYqu/K6P/l0EAZQUZTbdS6svL5mk1L3P6I7wD/F3fBTPFoUHAPGUXIfNUCXX8IRhaCsxVWAZK0N126qw8vwrgFCPPxtxV39dVG9t0/c89AMCxBZUCjCaU/5tKBOp/DiDAAQAlkn8uUwBQynM2k/kMeeyppj+ZKC/39W1TADD/ZrOSaXXFAc7gQiVIoOu71hDE36kfAbahpQjwHDtm7wBAllvqhDIAYK84KIu+dA21Kz72cz98mX0QHTQAnvu72NkN1wEAQOGD0QMNgDoAABu4UhLNiAgYANx4t2QArNzAitzFVXHsnXXXHi50MwCAqlG+jUF51U5qErkLF/h9pABctb1XPb6JAaDje9PxexMAAIh8FSPI/lJmEc7TXCLXBkEd3m5HBsMjGR4fiwyHIlDpdSEcRBeZWw3HQtkClz4VzTfP/77qezkcb35bjQMejtnq+K2ux+G/6/4eUtTr1pUmB2TVe9JRVgJAy2bRpd8HKQCM/wUOtjraaVH9hmJXrGkP4DtnFKwQFoWafaz55x6Zd90KTwWo0urrIv5V4CTsEwcb8DuPduH4uvrbVeeSvdOgklsHAISVDsD0KyJs1WsB/EB+PTtYnX9E9HU+m4ldnOMU/jAFAF3K4p6FQQ4+huZYKzdDnX8TkSucf10jYF94ObbLAIvmEaPKQOEQWAeFEct9w4fLAIDntf40vf+m+bfy/BeAAZBCdwDzydT+kfcPEKCV449WItCRptVnFFB0EcDPgQZAqyWz6ZQAANY/rIfMt7d5DdhkKwZAlEs2HhMA8PUqXOua5omniHIcB/ovBApbAABzSdodAgDAKwug09KLWlbNoek+y75vYgDkYIkZAyBGVQO6U7oiHQCATXv9cN5OemAbAACGAUQAQwYAJ/ABALjCu7m5AECT4XCFh1x56E0HAJr6ocmAetEBAKdHlo5YaRxRpTvNiMBD3K/XH0hvMJBOtytRp0PV3mw6LTZuZxBhwHjEs6n/m77f1Th9Ua+zDNmvOpNNjv5SA2lJpNOv1zR/mvrdHbirQmhFlkqqNH+n1eN+cAhQgsqj/26QenTcDVVGxmPVAPDyWO6cu4NejfAr3lDm29etf2GOfxVAqEbjmyn+q3uwqgEQ3htnYp9f9mH0DMF+AwBI/S9E9eyNmKBfEYVfEAI07UWj46qbZQ6/gQBawg8AAJx+/aNlxwAUaL5vWEWAbfVb0wGoi/CHIsT7hgAu997zBAWa1sem+fciAwB4M2TwQBG+lZP+DwCAuf/5nPR/rwBApQwAAFaNplC2uOrCUxkON10EEM2Fcw4AwKufqAaKldqz+di0Ttd9T+ggyiUdjXgPX9t8DWoau74OF3uVq4lYypG+K5F2p0sAwAv+UVgaEpOwTTx9aJMHWEMDIAQAnAFwAAA27OzDabvtgXUBAFBzP/744wUGgAMAIQPAAYASZTswABrML/16RTm/dRbBVfdYzaAwA8ousMzI3+2oW7xaEwBQrSMeLvpo77YaAE3P1tT/TQbUbQcAmtrfKlSMLepv0REa80bTxQY8ODqS4dGxtHt9VetFXdz5XNoQ/mOZIY34+/2qlR2q76kw229/HdCmIbjX79cBAOrWhTAqvGqM1DnA4Rxumj+7evjQzQttdhi2XuYPhifGnee4OhsFObAeofLv8fxGjuM4dnEsqmNb+VGsTQ4E+J7I5T6oU10FCkIwAn9HtM0N43BOVJkEy9bupv5FXmyeKathAQQxJW5G+2o+fB7k/09B8+dTmc4enCSlTLs9oBF9F/TzcnC674Hk43n76uBb6b4IpGxUFUoK55/gAET9XFDQeAdayEEd/cV+UYGw1QwrTU3Y16du/B8AALpfHCfXWQUA7xwaEyUAMJfc1P9REUCdf9cAgK2EsV0UeOOQUQbR5qPnNgAALG06nzH9l4wgrAlepSdub80AAACAe7iY3yYAQB0DIAQAoAEAUUB8nicAkM1TE09MixSAAwCw+Xw5nLnDHlgHAIhbsYxHI3n48KG89tprSpdqaW1vFePV6AnQNAxsGE1u1MBAAiOgXB93rwGgm+nmK3CTgbTD7q4zo/R31wgAsCZqUGKqyeHdRX9c5R51ojBXOX9ZpPEq19jmmcPxdfmeqr+g4lklZVZ/V1J+l9+/OQXArxVeI2xT0/hf9r2OGZPa8YimKe4isk/1bYnk6M4dUvDAAAATAHmDRf5dMHevMoOr5vpVzt3mXd7mc6sO47Jnqb7vpjry190nVRV8b09hZCWJ5Obc0mC3nHx3tGdTqNzr792597/jC9Sm9n/7ubg297xMxeuc9eYOujuiOC4sY+ptC8ETAglmTBfaAkHZv2UOePVay95Dk7PJtcfS+EJ16qqgYLVf2ZdQ9IcHx8oJ6tCZsqKKb1EjQUtuUXHb1PphF1ClO0P/oDRXKe4Hh1+BADj+UGjXXH8wADQtoGQYlX57CTiU/eCrghOUl60S+wUA9j0/ntc+VvscO0oBoH6UlQHUeg7Qg5lBEVams5G04khiqM632pIJxgVKAZrjGZQBbNrL6p4Bo4KRWdD9c9UAYPk/YwCUSSaqdl8yAPRq1A/ZYgNqAgBwjzhqaaAD8yhJZA5KPsBz1rUP7WtrUwCKN/XJAoXe1h0vgwoND1QBoQ1m5VGL/H9qdsB01X1+1ae6BqFN+F0cicxG56r/E4Ci4bWaxvfC92EJWHtXXJup0VJqAPBe+vZk2xQADh58VKzErqqAJMvITmcqh4J1FnorQQqA7kf7Ax93sfaE/Rvq0BT7w0EDYBfdfD3X2BcA4AbTLjQAVq8sLmC3+QrctEDu981cfwrATQcA6t5P06ZQt4FUr3OVa2wzBq4bAKg1eoK873XHf33/5SwPlCBPOolp0E9Q9ixqSaffl16/L/2jIzr+CSIHyMMrNkAV6/LIXVMfV7fJEPbbfPY33fX2f78M7KmLTNY9bRND57p7aNm89vHiUX2Wg8LH6PowoJnrH2mUuFq+z51xF9ljdUrTCnBjFZdDZAkObhjhx+/9mFBIr3oMjvPUgfB9+P5ZB95V+7tpHau+5+o15/OZqfaXAOSy+1f7mk6b19FG35D+rx4V20UKvpXzs5odZY4/D5QWBf2sjJ8r9rN0n0f7VQtAz1Nn53IpP/Z40DWl86+/XAYCNAOo1z2+m+7f9P6bzt/q+xcAAODYMAAATr/MAQBMKQhIUUCDoHwUlQwA7bnPAwBAh90AANVDiRX02xAA8DGH2TwfXywAAL52+jFN47sJAEBbEYxwAKAAwvXtPRcAQNMltJSsAwAlCLzVDNz7yWEADX3n7IwDALD3rt//DXYFAGgEw6KYoUCRygsfGABLX+X1AwAutObGaRWtbVqANxmlV7nmto57uICFbb1KGzZ5Rj/npgEA1f5sAgBCh6HuWRCd8TkOlX8Y/KD1D46PpT8YSNLtcAPGHxf7Yt5uzYezoearOuc/PPTzDAA0vb9lAEC1+8Oo9HXMk83nWJlPT5MOUTKPgCECPZupaBUAgCyT+USjZxqFAh0UpWs13z9cKzS6n5PyiuEKoBRRa+9PPx7gV9VoDfu8jqHghhTOKwQFg/J6BQPBtDBW9U3TOhZG9avGHK47g7gXSnkaiBE6//idn1+3brTAftCqf+RCcx56FM4UuLXQosZRdf6bij/WBDj/yO33qH6QPrSY6++igKG+iElA1q4lIUTgsb5VDIDNR991n9n0/vfavlsPAOiYQBobGQDpTARlAA0AcPq/V4rwtLYQhIoay2yufgM3lQHgDisYANpHqo0Sio+uCwD4uhyuk1hPsDKkk1EtALDuuG4CAFC2FbYHGEioAhACAGQerWDfrjV31mAAVAGAxf11rbtc20F1AECxz2LPPDAAru3dbH3jXQIAMI5oLJghw8jRAQBoeEf7BwBWNsBElELjv+owr7sQX2UwVkGGdc+ttuUqEbJtgYR121g97iYBAFd1/pdt3OHvu4MBaYKT2ZQ10ocnJzI8OZZOr8+6u06Z1H4p86a9n6oR5rKiQNmTRZyuasMvUP42fUO3+7wmAGBdkTh3AMN3u878uv7e0zr2blwSALDqM0XbnGI/m9P5x3gCKKDGrOX2Bo6k5v4bhR1MAS2EQwcX16+yBQqjsuKM+rHu8DuFMhTa8xz/KgC7LkOjaX0Or+PvM4zkoNwhQDz2m6VBhNesGz/FNQkAmLPtZQRtTmamkaA5+6DyaxSf0X7/Y6wAzSVU555ttBJeBTBgMXxEX/meS9WBWvKxG/Vl6MHOeAExgKb3v9f5+QIAAAW0hNKVKAFIIUAwAFKJI9C40wKVfhEBgOoaz3XIKOueAsB1DCBpAFLqdu7pOevR2EPbksyoPJNsOiaLwhlTVx2vTQAAAFoHAFgW0NZoXcv3DwDMJtOF/qzaN7dBwsjHiO9beEcHBsBVR+oNPH5XAIAaFFarGMieGxLM+zswAJa/+usHANwmWmZI7MPAuCoAUOf4e582OUBVQMPP28dz1b3nmwAAbOL4V/upDkBhnW0aAdDmimVwNJSjOyfSGQxU6C83YT8Y94VzpJHAwmQgM2BRhqvKBFgKAJh8xueZAdDk4K87P+pAQHeqb+DWFTSpBACKMWsDguMGpeAg4jeZEqD2KJY7/8zVNGXvYk0JnEyK/1mOuuf667lWZi5VNkH4CfsS8wIClwAeQpE9P6YKAOA6IUDQpMHQtI5V19owj1OFC8GACAy6QH+k+t4vPSe7Hk5SVGj9qE2hTnwWtQRl1ujwI9e/1RbJFQjIICCIP5RRs5QBdzAQVTPLmAy1oPQnx6Rvm8YqqJYh5erCV1IyAeqARX2+sorAzR7n9a1rev97faZbDgBwlIL9kmdkAOSg/2cKAhQAgJe0dPX/igjgbWcAhABAsW5xDUqZs+7ifEmMdB0FCYvPGgBACDo6yFkAkKmlXATiv9V1dN39y40IZWeoRYF1oo3UQ7KNtGpIsacRsHw+AADRY7TKUgB0W3Kr5vZYL1UAgCDAgQGw1yV2rxffJQCAMU4DxwU+LPfmAACseoU3FwAIqa67HoRXAQBWOf/rOCifdwBgG+d/2XsvNnKJ5On5BYX+Xrp3TwbHRyKI+uM/j84HCt3MuYtgSICKh5QhGPPmAFRu5gb7QpZuzV7p99n1GL0t19sEAAjnVOis+jNfZX5eez8FivNFWwyMxthxpxvlmJI4VlV9GIesOjGnCBNSAKBP4WkCOGcynfHcbrdLAIAU0iJNQOtLk8YaBL/q+tXTDeqMJ68WgPPCFARf13D9Jgev6ftQ5Ct0/n1daLchulemAPi9w9SFunWWbYN4G4VAy9roBeMHKv4OAMRtacUwxDsU84PznyIlFjaDVQHwNUWZg+r/8/3BMVtw1Lm62G9whOkHFL58+ULABFgFHup4Md2Cax/ImzWg6f1vdtU1z7rtAADnLzYhFQCUdCY5ov/ZjNH/GDku0AkxkOhFZwCEAACYQQAAAIAChAQAgCoAC5+WAXkrRABxzXAt8fWIGixzpFvMCgZAeO1ldlt1ZC6M/xoRwC6qDBmAC7nTwh5yYdK6KqFrDn8e1pACMB1PCgYAAScHp28JAOB7kDM0Qr/gAABcZaDcwGN3BQBwGzWjy0XlVCwExsWBAbD81e8fAFiJoDIYa9GXSiNvIgBQZ+ysixAvi9Lte1peNwMgvH9TX9X1RUH3tQ3LDXW+CxgEcZe0/6O7JyLdDsv7zWE84Gvk3IFiTSNKKXeJRU5Zeg30YZb5ChgB1ghslJckug4AwKVX5DnkTeO4zjml/VI16pasA03Xv67vIT1HZ9Hp4WCjzbWkHXMvU3yvaxwMWDrbxkjBuVRhDpx4jElEnfEThmu/3y8MSI8s0fmnw2ma9JU1NDSWvL516OCGc8jLnPrvqv3YNGebHECPwIXOv85FfegkAUvPnsyi//poZVrFsjbhNDgGxfN69B8An6n+Rwmc/kTyCLYAlNsBAKguAIAABPid+u/vUX9q1CwDNZsOmMf2SgBAUwS0WkDxCrluuD5AuK6gbGHdKHURg+sawdvdt+n9b3f1hrNfEAAgwhjLUQJwShFAiP+xCCUAgGL86TitlgG87QyA8A0XwD5TpkoAAKBpO0EePVh9wSS6AgBAsNSYwfg71kUAAK1sTg2A6sfb0gRwNwEAECL2sqEhAKBgLnRhtpwhGwAAIei+rgjylq3c+PSq/eiAQMHyPjAANu7baz+xBAB8o6xQGYGvLy0DmDJyohRK/NRoC4x/GlsoB8hoYMWMJw9H6TnFZwsWjJYi3PzTZGBtfuU1z2wQIdl2g28CAAp1bDMKq4Zfk4Ow5lMuHBY+U9MCH96/2hchurysHcuQ5G37dd3nXg0AaKTLDWg3zN1oXycC2FTDurqAh9PO2Tp1z+JT0qNtTtOlA8UoHaz0lrz+xS+p1gdKN+FCjKiCUwzjHM4UWEEqEAoHDCWNGNkDJRoU5Hb3Uh1uTwGoZhZWUwPoqFToweu+lxfluCYAoG7O+DgLfy7rj2tfHxteFBxERvE9f9zp9lT5z6SN8k/m7DIKj9zTKBKo+0cU8IPC34xUV4DXGMMArvE9y1YWH436u5AlDVQyDGYLFQDQX2Wuv/4d86XUHNC9Uo9LaViHn6b+dhDCzykEDyv95DFyX1u8TZyiLI3lYMjlDg7HTHV8LbYvVwABZREzVHbHvp6o80/wP5Gk3TXKv0cLVRMAaQG4z5xVBEo6rN4bvwsdc/t3Qdd3MKAsD3gptxbjYcGuCP+9sAoWAMhtXBOe1z5W2zc7AQDAxlEIB+9rsQxgamUAWxK3wSBJrAxgImkGUEnHygK1+wovEbnnIQMgn0+KEoBJhHQhXB4eos37ShoA10+qu1/hptVDUcawcoEqa4VMIWiXVMoAdjrKTqrePhwTTetJ2BxenxH7VDKKnioDAGsomEKlrehhbMzpy1U5qtdkidAAAMB6geuinCHUQaoAQOggN9mH6wAArjGyDwAAPhDtENdC0X8p3V9EJmQA6L99+ToAAFvMl8Opu+sBBQA0Ql9uieVyQoJdqyXj0UgePnwor732muVQtrQ2KIwgRPCMDgnUUCcsIntlbeUCBDDnn8ibC/kUNTm3eK7lCX5bXHQ3p67coJkHWUZfqgsnl5Iliul+7DrnL70GfbhFBOVaDYoVXb7MkalSVf0SfrxTzrwvqwBHU45tqNLNDT+I9q0DQMCR8Pzf8Hx3FPT+yy2IkMLr86xsQ8DeCCJ24TMu9Fsl3dUd9oWN0cW8LEpKp4eCXqrzgesNBgM5Pjmh0r8kXo+5phCXUYsXPRz9l5v5TQBGFQSoGyLb2F+7meXLr7LKGFs2L+vmYF1Etg4gWjZP9v2cm17f95+Fta9Y3PQvMErD5yqc2TyXpI0ItkbjofjPyBKi/4FQkUcrCuEid8All/F4UrCgLh3HVBWj4fu8sL1OKf2ZJG2sn6WIFevbp4igadWAXg8MAoBmsaW+qLnP89NUOgkcn6ygkgKg0OdTJgIZBEWZwkRTBZjT6gCE7sO+tpT9CMfIhHkD6qtH2bUvWpLNS4ZEuKd4ygKAixLQ0HBZ0U8kTwDgE0mjtmRRV/KkL5L0FAgwz0y3Z3ei3GnAT1VX1FzssJSiwRdWqSF8puo4U9vi8ipR+5vaheL5aABU52XTvl7dxzadX9uet7KdZs8lMSueSzofM4e+Dcq4l3bMsb8Z6MM37WyOlI77HEMfgBR+D0AYivwoLZFCsHPGPxCTjRMHABCbh9vowaVKMKnywKvaTwUKgofI/5/IfHomscyk0wIgkUoG+rs/h4lUktFGIEBBKMLZ22xAdSlMBBbKB0H/ZDMFAKIkkRRg5Xwu7W6XRQrDGNLV7bcyROc8Gjr/plmCtZdpU24nGsCPfsUah3VtoSxn0R02M6myqvk+haWZ6rqmoMY2naf2mNuAADWxpjCwECcStwFAmn1S6ScHUgvB0Ioan/dj0zwlAM20xsCWByiQzmU2nSng7KoEXOsWP9s9/bazu/78atCqVvzP95wDA2A/L+F5XFUpTUbB4w19OJZxBgUALioAQEx0kCIarXYFAFDKXggA6KV9o1bxDb2bTpqbOAl21f9NC/I6DvyqtjSdvxJB/RwAAE3vsen9rAIAOIYbABp34Otyah0VX9XGcCOq3suNZjophkKHbao6iHXONGKebkAUfWEK3piXEDHTTTVn1BBl0QbDoRwfH0sL9DpQpRtyAJvewYv8/TJDomnc1PVJeE7TvL8pDkTTu4WIZJMDp/F9/SwYJx4phpp0ILSH46rOvDv/brjieIzpMKLvx4T5+OH89XsX9Ecy4KAVoNUF5nMHHrTuNIxjAHy4DUsIGoDmWgIxDHqojiPPHU6/PQcMWA0YKfjm+6U7/8X9AVAQiPf91PtIHXUAAKq14VoC7mhrlyMZAgAADNgQ2HSgMVw/QiMQx7INNN4R3YtkFnUlbfUkS4YicV9y0P2hEWAOvnJttb+xXtAspo6ABQwWAIDyXTetz03j66Z8fwAAvNJDFQCwscRIsCrvc1wVcwpVKuKAAQAAIFSfV1r+ss/qdRasNAUAsvlI0tm5xDKVTguigJnks7m0AADkaLuy3jKL2Hv5PhWcXAemXtrCSwyUS/o3ewYACGRg/jkwSgBAWQDOXqOuJHcAACAASURBVOI6yIXVBD8BuKZgN1UYTEVXGECiZVZMLNSWgDSVFBVZIAK4TddZQOZaAQCMWfSJUjn1JQMswfidqvAsdzgP9FWGwU30fQ4AwE3ZNfbcjl0AAKD5uWEGUADG0AEAKF9ckwHTZMg3OQpN53uOaZ1DwBSOyhhrau+eh+TSy2/KAKg63qGhW3Uo6m7uTJew/1ZFdavXcCO6zpHftK/9nYcAggMAVScxvMcl9NnKQNLJCNTMaNYj4g9bzej8SdIW5NMh+g9hnVanrfRDODcHAOBK06K6wfrJ4Xtd16BdeL81hvCmY+xKD7TFwU0AANrv9MpwrdMIeC7z+VSytFTYh6FK/RnP97ef7tTS8YcBij9ZLt0uRKLKCPpiJLp0RP38wvk1sbrZbMw9z8UGqXORtAvKPxx/rjMMgjnby+j3cCaoPI7UOTAGFMjgx5x6ptGpLa1gAOn7CiwwFccWcB4SlNMCmODTsmQIFI9qbyySPC0jdXXrWgggl9fR/joAAOsP/AMAcPMAAGUAYOJAkG4k2fyCAEAbIAQo3NAPgeNfAABl9D8HS8Hr2dxiAECXPlsDCFRmjMznAAAshQqRdKw7XL+uCACo82vVQmgsAAjNCAAgPfBFAACgg2JOkP58gQAAt5Gr4Lf//lAFYP094MYduQ8AgOVDsHgSMFUtAJ0cBwZA3QBocuB3AQBwo6oYuWpjel5r2bKb6jBsAwBUnaSrOvDeO3XOVtP7QWTQ64bjOm7kuyPRdH7V6QmNfAcAQtB9KQCwBGlXvwKKfYpiO9WfzACjbHa6XRkeHcvw+EjaUNUF6o+IJyIABcWufnm7qePpuhbj6vtuSlEJgaO6Nledsrqxel3Pus59mwCAIu07uBj70Lzi+WyiglUW5WbuPsv0BUltRlf1KLbPIWxSoOiHIGh1vGL+hmwCnOsgAnNkIRrWMs0b0xsgaAFn3IxdBSWMRmvnUwUb7YYSdqhO7fPRlKtD0EBTCVqkRLMqAR7RhLlwXGrR/uL5gpQlSh/anlwITznWUO3bgGkRAphV8JTq6REYBgcGQNNYPwAANxAAMA2APAeIiPSFMQGARFJlrjBy7QCAlqYgAwBj3tTjFCDYJozdUMaUdtr+UgA0JciyqNKMUX8453DSIaAKxh8AAIp5Y02juG/Mn0h14vOH60eFAVAFAHBNTTFQbaDbDgBgLQUDYAEAQF8ZA4Dr5y1mAIQAgNusoU1yAACaVv4b/P0uAACo+hYGD+p+0xhTAAAf5A8dAIDlg+B5AAC1zr+t+ips9eICANtOv2XvZ93rbgsAFFobFYfGjfxCBGwVl8z3p5pGhwY+N3U4LTiOucYt6fR60h8M6PzHKIkG1gg2cRgI2P6rOYCVexwAALcNFl9QiKj7Jhtutv73ZQ6+d/MyYGzd8Xndx9UBAKENSeMpGPscd4xSaZ3qDOW7LIcce43nq5a59DpWPUKP52VZK+a1KlV/1dSpzr8w1YDpQS3d4wA88Jpgglo6glcg8PrZ/h3argAAngE0YwXfQMX3lARNLY54HOZY+Gxod/GJ0UNIZ7A5aTRe/55MCDj/gY5CAUJRmEupq1VgsQo8FvoJQbWFAwCw/uw5AAA3FQCAozuRLBtLlE8kzmdaBcDKXBIAcBYA8/9fXACA1VOQ+z+bK8BKDZOeRCZUSvATAID9+yoAABIIoHniqQVYGzXFaf05VHckgxbGmroODYACAHCtAzTyBQIAqmBymEpH2/GgAbDdAL7Os3cJAOA5qB5qf7y28AEAWL3C7RsAqKOwF87D54ABsGx+NUXelzlYV52voYNddfDWcY7r2um/IwOAXkVNqyrDbpmTE44PBARZGSBJiPy3kkTuvfKKxK6YTm2bOfX+oZDeStqSTuGALf+s84xX7dPbdPyq96e2wmKkOgQDqt/X/Tvsi9vY11URwHDYhvpQTHEJo+9GUWW1uUid+oIWLyCoqCAtnHQ/D33lOa3Yl6D2TzJB0InV9xVDBA/VbZjj7yK3eh0wqDBHvN8VjHNOfqaq5ojeIUXAHP7CWGU5Qq2cE0ZWaHebAKC2RdkFWpUgAdqgrSXnP6Nseob/TDjQ8dyyTS4YWAophusHolcwYi+xI6xPQsffQYQSQDgwANZdiw4AwE0EACA6mEk2H5MB0BI4/1Np5SgDCLcfHn8JAFAvy6P/lgKg4MA2Xuz1MgA0/9/E9AAATFWcj7aFRNLt9yQyFq9S9rHmQfhP1ykX0fN5UHaF5i05AwAAAIUFZwp8an5hrfzLulOKx103AMD+K0oBOqVKGQCzyUTbeIsZACEA4Ey40I49AABXGq436+BdAACo6VsaBiUDQOszq4KoGiyHFIC6t79vAGC1d3bZd7ypTsSySGc1x9+f149vyuEPc1zr+mpZf6zLDNhWBDA01mvfZcWDYXtXRfxDW4XVaVQYjNs1pyii/l3pD4+kN+hL52joimE8dk7anjolcKA0WnAAAJb1QNWhXBd4qo7j6r/D8b0KKLjq/Z73DrXMdi6EsKgBUIniB2M+Tlo0wNxRDaP9ddGLkM7vGhY+fOv6CsezvK2pYocgAuZAbrmxLrZHtWtEyRB3h/9gzr8CAMqOAyiAaD9+qsNeTkoAcO7E46czGpjWwNJ6odWcSdbKSuq/iRr6fgyIQRkApUJ16KyQO4D655Y64IZdyBagzkAFqCqO4x5/SAFYZ84cAICbBwAgzz+OQHm/kCydSBzN+UeyGVMA4lYCjUtCAaWGfaYgQKSCn8IqB7cYAMgh5KcCgHDMZxOkQ5RVVMAAUKEEsAMVAIiQ887IezMAoOr/WIkUAJhPrUoLziXysM7sWW1fXCcDYBkAkKGCxXSqa+ctBgBC+9qBal//aVsfGADbDeDrPHsfAIAzADxHCpELXSgPAEDdu75OAMBVpsN2vWgAAAz3wiB2qq0Jg+G58f2qT11/hI5CU3+tVwZw9SoQ0nNDR5COO0vsLJ5fJ+7IKWi7UXg4FcCxPRuRAPl+oPwf3bkj8dGRyHRaVgqBIYBSO9jMEaWcp6wRfAAAlr+/JgCgaSz5+Kr+dKesKvJZddZuIwBAm9AFlaNIBftgPCJ6ZOVnPdrfiuH8m36FUe99ThdR8BaE+ZIFbQCyAkxKwOdD3VyemhFHNyAQFnQgYQaGgbI+C2OPkXm0M89kMh5boEsV+VnyjuL+VtsgilUrwMpt4lp6bY3co4yVXthy6vwnf5fLHBHMIvdfjU2ey/QcLfXnFH8+ML6xa6DNs/mE7Qo/1ah/dXQXe9YBAFjbfDsAADcRAEglieYyn1xIjvx/qP8XAAC2uuUAgEQ67287AABaPlhAYC+Bno/1zgEArLEQ/DWlRAqV4pkhTLoJAJCi9B/E/2CTUWD4BQUAAKyaBoCZXLe2CsABAFh7ib99B64DAChHMpMPP/xQ7t+/X+QrttuJTKcziZOu1l6GYijUQlHbFehXOlO7xYSLsJhqyRBEI7SvvCrmqhzM29erFWdsRYmadZ4tzEENjQh3Cv13VUciNH7Z10Gd+OLfmmC70Iwmh3adNjcdU32OpuNXfe8Rqmok33/f5AD5ccvu0XR+U3+FImK4R4FW08hvNQIQjffXiVQZdOWvgNY7vVdpy+pIkNKcplRBJ5LfiizX/0S6wwE41TZJkfNYMgSUKeAUg0hQyuw21/EMRfi8E5c55XXvgiBMoKNRO89WDOCm8bPt99vMrV2c28SggXDdAkDne4OJJzHybvR7jDPP30f0nPsLapBTe6aiom+NBwAXgicLaw/KiXHsK4vN10WP9nv6gKcNeJpB+M7nLIerzrZeAJRijfbjZ1gHOsjwt8BXJCkINbYWqLZhSfsne47z0PP07aGcsiu5pAQAStYA2hJD28AABF7Pc/yRd1voJypFV1pgAJX7dN0cWDYOtJgfdBgimaMEYNxnGcC81btSGUBqkHr/BTerzq1djMfbdo2m+X+tz5OrLZdgDgrmKYT0ptKGxgbK53Hc4ico4/UAQJrrPkhYOZ1LS+CQItw811rxaarpaO2OjjMmoUOETstr0p5cYWOt2j9beSpJPhVJUcljIpFMobrBaLVGbVsqAmht175WBsBNAQByVOLZMIrOhCUDAFh5EUyn2YxrUIza9kmsaUcWv3OWoP8E/V/LIJajsJoC4AwAVDpxBgDWRPKSWIVqO+t/YX5YU/SKWuKcAIYLqnIZLcFWljHftPN8KWYnekWIMk3N138Feq+vDKD3j4tPY65hT8S/AfY4kO17MEc4dHYCfyH8rromHxgA17oCb3fzXQAArbhTODEJxUFQmmkmGRWCNXpDw+kAAGz0slYBAOEFVwEAdQ4KF3WrMx1e53kYHLsGAKpOV2jwNznQG72UipHadA1fQBl1NDqzOw1N7Wv6PoyW2r6nG7ZvUAYAFGKPRpf2Y2ZzVfodDocyOBpKp9cX8agjNgJ3/rVwuGof86a62952AKBuvNcBAMsi+XUA3LL5VjdOmgCodcZW0zHX+X3TelLklZKqrgPXhf7wc1bQKNXJXozk56SlKuusLKHncwvHexWaunmE/Q9aFuG8DIEE/N4BhBCkCPsTDAQ3KgkYAIgA1R/MHBi6zgxg1N/TXovZKTCFF3mw+pwwvKG2vRD5p7FZCvaxYkdRCVBvpM9O2b+iNnUBApBpoEaqwR1e3nxBJJCvoSIOWzeGDgDA/mdW0/zZfwtW3OGWAwAxcv2ziUQZNADAhJlJFKULAACTeQgCuJcN579MAcivOQVgWwCgWKOyXFMAZjPm59Nmb9saFAAAwF9KnzmSllMHbZjUAQBeBtAZAAcAoJxT28EfzbOfYI4FcwBsh//WoG07KGG7mEpXjf77/rJgHx1SAJpfwk09YhcAgESKEKqBpEKAqAQAjg8MGSwoDgAo9bDMYTwwAJpHhk+2EIWrM9CWAQBVA2LBsKsJ3j4Pg2OXAICPvfBnFb1c1cvrGLqrzm/qr/C9uaMQvtOmEdDUvgUAoC73nyi7fkDdNx9LNwXMx1ZLBsMjOTk5kZh0P0xiO8PKAnKemiq5n+/tftEAgKb+XvZ9rYNppem2GT9N46Np/DWd/7y/v7QeeTkti+JlViaKxopR+qmyH5vCf4VxMZ1PFxTs3en33Hmns9Y9JwEA6FiYWGBYKcDnLcCxpeCPCUBhz3ORQE3JUZq/imtpHexijwx4bzqvYq28wbGigAXbHoOtYywcrd+nFzGAhFoHFOxUQS5Gs5xRW4iDWpTfo178p0Wr7HpgUPgnBLOa5gGf58AA2Pv0udHz+wUAAJJsJBGrACgA0GqBkWS57fB2awEA5MKXKQClPsAmw2E7EcCtAAAC+Az5qmCqMa2wXhFoBaPXmDnu+IcsAMb/wQJYwQDg6gJ7An4BmMKs3vL8GAAoYQw7h9WKjAHgNszngQGAPc1BbNeywZpSpNCZjwY/Db/HsdhDXUunCnwfGACbzPEbes6uAIAywpkx+g8AQH0LpThXGQCOph4AgOaBUecsVichF7QgYhM6nZ8HAADPX42kLhMHbO7xxSPWMYRXXVMN+1KB2x0B/8lSYlt8iK7b+RUwXoX94HAgukpeJYR8FAbgBpAk8tIrr0obtX47HXUysFFTGBAUQFVAV4plCSSEzbW47RZPcL2nrgKj/N0tcwDrWl49tsmAb/q+qXe2Pb/p+tt+730YXidss2aQuIq9/TSFfzjS7hAn0JogM1jV+It+thC7zzEHAGi4RpFMx+NLNMcCiJNIZtAVcAfZgOywokCosRA6yGxMDobCWGn/zuyx/H4K/cGQCjRG2MaiIzgzObecyuxq/4z8m3AfQXOAHpoFoGAHMQZV2UHFDhq4BsBHhbOvQIQhBryrJfJo5RCyv1TTQ5/FwMHKz1Xv/wAAbDs7ms+/0fP7RQAA5ufSAgMgm9GpF6QAYEpgwhEAiAMGAOaI0v9fNADAU62w3mFPZ9WRtouOald4l5T+vjIAmgAAlvyzlCgAAEqJVw2AfacAwLYBkPp5BQCwL1FA1oBzZxS7zgs1H4zyHwID3F9Mb6fqTxwYAM3r9q04YlcAgDtfzP0PAAAfdDTiYiBLrpjqBMSCiHgr+muTRu5qA68a0lVjdBkAUG3zQnsY7F0kIe2qvSsNx5rSZ5v07YIjWskh3RUA0NQfTVUE1LZWEIBGeAUMWOf8ZX3jG6l/HwIATsXj2zUnie+6pZs71H3b3Z4cvfxycfky90uFwtBWHR8la2fleNr2JV7D+U1gWtikdYCA6nhpGj/bPvK+r79t+5rOZ+3mbF4o7dPosCUJjioi8Oo4RwSjYLCEIn9JRyMWBd2/iJRrVN1FQN0IQnsoKog/qGoxt9JWwTXCvEiPjLjB5IYRgbtsLrPxRUnzJ/1ejS0HxkqAbxEE5LqAtuiiwKoAmJcU/SsiMBkjcbgn2qprhV6H750OPDQO9G5aEhT5mxnTEAwpUOFBgwO5FASVQoQinoXwQpkj2/TiDgyANXpo+0Nu9Py+5QBAks8knp0RAMhzsFa1rCWnEcE2OLcxdQxK4E6d/xcJAGB5PtdZyZS5y0gwAAD7bAsAQBUfDACgncarIAAAAdNtPlV71iDPQgMAqVQAAMD08oWaIKpaY6iTss3tlZh1wzUAqrpTtOvM6X/69Cn3GAI+qGpTAcOrNmvVXjpoAGw1fK735F0AAFFLRZYwcGYzGGcQ/8MEUyEJR5UcACjTADD/UAZpWwzwevuw6e672sCXOfj++88zABA61zSsKwImq95RU4S/KUe7yYH3RbUKSITCfE1jaNn3TQCAUoMRp4MDoZH/bq8rg+GQlP/WYMDfzeF0mXo4nxfnpCqspqCdRUQq2cq6h5am0abPcZPOa3Ly68ZL3Rxfd943Hdc0PpvOv0l9G85NbxeGT2oAAKpKqH8KITsTB/MyezYe3aF2Jx1CVf53L1cF653MFVDhgzJ2dKTN+WfEK8slSdqFCF9xHWtcHXshLAmYpzNBHnELlGFz/j1BtjSkfH6U6vv+7ATs8HxGyVR9g0WHH+uH0/3dTy/SBFqJZMxBBgNAI/ws6QdNBAAABAwwt636AICAEACg+h4cnEVtgXXHzIEBsG5PbX7cjZ7fLwIAMH1KHYBMwFpV+j/tVwMAJE8KBoCCaAYA8CdsDRc43PQdX28KACqV5Ob8IzqPD9YhpiEBALBFpwoAYO0C/b+JAQBQksr/synZUJoapayB5wEAgE2FcsWfVwDAWdj+XtEf2Btd6Pbi4kK63S4DQn6ss97CvTO0sQ8MgE3n+g07b1cAAB5LDSMoiGpdUQAAYfTlAABs9/LrHHxH8qqGdRhlXsYcoO/Wggr1IgL7PAyO8B5NDk5Tr2GRqoIgyxarpmvt43vPpwrpVLiPU4ZdoGWTe68DALjvjoUf+XCD4YBq/y3k+7fbVP0l0zEAADTaClqzpS+Y4N+Cq08LQP3/fQvZbNI3m5xTNxbrALZwvoUAUTiudzWPmubHru6zSX+tc463L+zHMMpAwNhC/l4eDwaiR9xhlHpuPs5zen5CDQulxoef6vtCBAg5p+74LygcS8QqGKxtHTB0wmuE8zcUCMR1oFxOITE61qWj7+NDyTPOnlEAwCNPPi/jTlsZAF6yz1JmvZSn95XpkhdMB64bKFOWJaawrtV6JEeOLQAARNvMoYEgL44qxAic1FNq8oT9wr1hDWDvAACsMwO2O2ad97DdHbY4+0UAACZPpJVNNKrPihhNAIAxBQQaAJhVtxsAQGRezCFEdL4QWmUFEi0hSnulkgLAdTePJG5IAcBaPp8i+l8CAAR3XVR4zwwAVlgxAMDTID+PDAAPxOLZx+Mxtdnwd7LOHPAxZkCYluq+xAEA2GKd3PepmxvgmoNYno+SX7oAqnNh1ME8lw+/+6G8cf+Ngn6YWBlAFwFUVAlCEhhUMEpymUwhrJLbBFQajpIjqVFcUIw3b/++e3b762+7gTu7YikAYAtoE0OgGiX3f78IAIA71OHbcsesyYFqivA35eg3vV/cP4z2V/OxVrcvdCz06UKHx/P/8VN/XynXh+g+RGA6HUb9j05OpDMcamkxqpWn0ur3BKXYFJBQ2nQclVHVNFV2AFOGFzytFx8ACB3VOidTQRMrRxc4kH6sz91tVpGm8ds0/pruXeVvrFyLK2CPj4u6exTusCbULqrXG+gIsHg0Gi04tTAOQwBzNtX0AGWjtAT7TjvpSMQ8ec3JhYPvgJoDnk7Fx7VwLgweTx3APgSjx6NDGs1CE7UkoX8YvQoYA1T3N4OYKQfoj/lYEEXTTxnl53UipDdorr9/5/PUppR0+x0+F5+ENH/swQjMa+QKpXb1Wtg/NZdVnX8wdTCP9b7q/KMfFAAAEKDUVNzdf+p74PXo+6tVj0cKAYDqXrFsDF0GAAaSJYM1ygDirSlwG1m1oLp1eBfzp2n83/Tvt53fe32+BQBgZmUAZ9KOW5KQWQIHslIGkPalKekT7LK0GYzVbM6ykvQ7s7k6jhn2r67ESUfSHAGLsgwgo/Q27/w51X4tP6vWT6YAFABAFpTE1LmYXxIBxCYIME2ZNTqHCf9t3M1VZR1PuAthddcSoc0MXR5Lg8K+niPYFuz9pb6WrQvFyqSt1ZZar6H0H2x0rHGM/kfUClI6OCjzCgB4aiE1AMwQKCj0tAtsYyj2h8CHIAAwlTnvo7YESgxyjef732EKQGAfFe+kpZVesJY6AOBprxg/KJe6TQRD00V8hbcKLdBRYinY1NgO1VFaWAj2l8u7buiTLQ6u6lgL/+1nubHm4rIq+odUiOl4Iufn58W+8uqrr14KoIV7qQPxBwBg4ym+3xP5yjdcf9S9tz8sbRICALm04Azg+mkmH333Q7n/+n0OItyz3e3IZArV1LaML0ZyfHQkZ89OaXTce/menD47lclsIr3hQMbTGRdURFv6nZ5EKXifSrPKcM89dlHTBtpkYG/btKb7b3X9SOla5YJWlojiMl9RIa+LUFaff6/t3eph93Pyvp+3aXwtL0NbPyt0vpcbuObUaSiei3UMVfFM5mlGav/w6Eh6g4EMhsfShiIurSu3CmBu6Qa/uIQsD+tfWmrWiBTu582td9WqE1GNEDeN/6bvkcO+6fq1yoFe7+m2O2rZtuF7SvW5qr9XAKocK4VxyTzC0rBj9NmAADU2zakHEGDKwzA6YXDmGVLJtP439wdG/RMacVjrvCweHdYMglWpAtWsMFM1rCI5vxjxlxgHSvEPUwYiyZn3aG31XM6gZN/F+Vmp4l8Yzm7QIdVgqqrhVmua460wyGF8drj3QWuALCCCGB3pdLrSSlqSz8ZKEiCHX9MBKJqNdAW4GoiywXhlXfWWaum0OyYggGikRv2p5M28f6tz7awEagKoQe79oACL9hXP2fBDy4FihJHMoo5kcV+kcyx5qyuZIJUBPpVaGDkdfaf9Km4BlpHiEIGugf27ad3csMm37rR9709bdYjiSZJwDZyWAEDSkgTjlQAA8sjxvbJN1EFXAIA2Cp1suoKaSoORkWsKC9PmosjSdGDncLZD+VJhLROr9WeAJanOqjpA1fXLwk6F49lKJxLPngiAALVCq2eUrJ5yrVw8rgQhrt6Ty9ff0oHDHAHbqQAKopak4zEd9s4A7CVtM6sBWLIPmVEGOrIMN9Y8E/il6j/e12wmo/NzidI5r49zUFUEoCLWJwgAum+gCwd71x6y7Cf4A/4cDiKSBQycBgrzk6nqkmC9hm5KAKDqArTp7mlNcRHYymXKykWiAAA0DVCm3FIiaTMz+2JD5yncazgOrYBSCuBqwnUxBjhj6ZV6uI513z1CAedy7Pn75Fst+lv3Xh/UwbiMYu6XWCc6HewTuUxnCLxq+XVqyojIdDKhns4HH3xHPvnkU/naj3yNe1KojcPXETCCQyB+2eg+aABcfd7v7Ixlhtr6N7AIAAVPc3XGtWgnoxpxnguW72gOAOAjed0BADie3Y6MUeIv6cjofCQnw6GcPn4kd0+OyQB48NkDGc+mcufll/gT+ZbdTl+6SUdaeUsiszsOAMD6b+vSkRYp4lKxhorzAQC43Nf7NrCaDNn6/efyRltsB8V+ZccgcEHL2iJ5zK1TBX+g3sd370q705NOrw+0iBswa6+DusfNczsAbt/9t8XsWDg1fA/L/l73LFUQzS9aHOuF3jdsaCVgteFVNjutNCP0/HDUXaLWL0RXSnOGIkpknxtTxE1Py0kn24TGnwpNkZ5ux+J+MDZV9V6NDwBXLnan4IBWpyB93gxbZ9UgEhfniLJgDqhxx/EN8MtSB7SihTrRjKobAOCO+gxzIYJNrGX0yCaYK5sNTog6sG5nL5jEliusjq2L85WGZ2mEu/NDg4pzU9lwMBAlnWrPOwvAAAA8a4oIVdI15x/GpEZLk0QBAGgQRC04/Zrv77oH4WjwsV4X1WeiHqOumxnh2i8AAFoyk45kCQCAozUAAIAbGmVtWdWE0Ng8RP7LN3ij19cCAMAIcgbAVNpJvAYAYNVvMgfuME9VrwIAACpJKWCmEdwoahMMI2QUKe2e48dj2ub4axCrPqgLsFKPV1ZeKx1LMn8qcY45uNmnaX9fddVi/bXpFwr3OhMX6xHYFGD20HnH3ycTrlFJr0vWgoIdSEhSEMCr9lDkDgE7rIFwylkRCGvOTC7OzmR0fibDXs8AHEAvCkLCXgDTQKGOoraoPUrxW90zAgc8ZMy5JslsOlPnnzYHWBVIRQoEUbdFUIIAxOJeanA0beSEAABKpnramFZ+UQBgOwgA6zKeSQEArMlgPAD00BLJJTtMnX8HvEwHwdbQgmYZwizFAzmLTPeZYHWQ+Txj/j5Al/F4JFErl14fpQ9zmY5HTPt88Omn8ur9+/Kvf/O35MMPP5af+nv/uVw8PpXBYFiAB37NAwCw2TpwLWdtCwC4iIeW91AAAH8UAMgVACDrKQQAWpIBle12CQC0Om3mlAw6HTk7PZV333xTV0AkgAAAIABJREFUJuOR/PH7f8yF+Atv3pcJREBwvaQtnaQrMZbhTCeO2Y9767+mDXSbBXydRjfdf51rLD2G6/Wiimn1eaqpAU3322t7m25+Dd/v+3k3G1++qV82zC9FZWHI0HnQiAgoekB9B8Mj6Q+H0h8cwctS5x8bkDlgpcOymfHvr2rf/bftkKgCY3XOEbfVCpPB/10HAITHbhtAuCkAQBVyqgMAwqgajqc9igUc63gQ9S9K0tHWiRj5mUMg1vIO8X0cm3J/u8PTXVyPhjmc9FidZIxlNyzJCAjATuxRLToNLtqlhj0AgHSuQILWQFan251/nQc6V6LYSlFZ+9X5B1gBwzWVDqNvngKzSKHFr6F34x8a31Y1Q50Qi1LyeUxYK1b6K/ub4ILS89EmPgk7Fca8GvswxknTz3JJ53jeltJz4QylU4lbMKwBrOjz1q3/YYTdnWulrVpk/gAAbLvM7O38G72+7hkAYNpP3NoZAODJp4xlg32SjSW+4QAAS6FGKKc9owMPGxrpe+l0JtQPwfplAEABTzIYoI4mbQMCrrgOPVSZXJzL+dkZ7fSXTo5V/d3WH0T0uebwd80AgOsHVfcx5xZPyQCA478IABR77g4BAF6zMGcWAQAAGgSawX6w6lc3AwAIE0iCYEzBjK53/ov9meyyuSRJLO1ehwDExcU5mQCDYV8mkwmZc7/6K78m5+cX8rf/9t+Vi4uR3Hn1NZk+O1tZlerAANjbsr6bC28LAEDBswWWFVj+sOMcAHB5EwIAlGmWj7/7kbwGBgBUJAEAdLoymk8lS5TWlU+mZAu8/fobMjo7k29847fk+M6J3H/7LZnCAGRkMpZ20maOMcAHTsA9i4g1baCbOWjrv7+m+69/pZojzcAOv6nez8Xn1r3PXtu7biOe43FNz7v38WHPWuvqN8wNnMMcOo+Q0meIKfI3PDqW3sDy/Ukf1moAXvPcnSFEFrb5NPXfNtde59ym97MKEKtz/Nf9nT+31lbY/HMTAIDSgQ2eozL2Fp4y+K5UgXbqeZmFyrigOf0wAGmIGhUftGHmJIIab/Xtve9VlEjV+T1vH6BBQZ0s9BZ0VMM4ns3mPNYBBM+XZ2oBcYhSgE8BBc3578BoyuYsL4hoFaLo9L0tTR4RnEJrg9+EIIBG9AvtDXf+eUN163E0o/2goDIPU3PfF511N+I1jERarfVPHKP9VpVjplUSyGbg7+AUQMxJWRVhBK4KYHkuJ5/A0wQYnVLnYJPPgQGwSa9d7ZzrXl9XtnYHAADK7HmKSpUBsC4AUNrBFv2vSSt1EK8olYl89GwiSQoGACpXbfZp2n9WXXUdBoCCrJFMSSvPmDrEKifQBkFEO1F7vBpd1vtCw2ROdlPCdSqTyfmZnJ89I7sJ1P9+t1sGEAAYxEkBAFAfCqlV3nnF+leuF7RBmApUgujmejP6rSkAlhJmdP/iuZmWsNnaY493qQpR2dQSAND1NCYrEusqWAuwg5RB4hySzd6/g8mbMwAUttGdRT8hhlH2Tgg0OxEAaQbCyD+A6F4fYHFGACBOWtI9GsqTBw/kG9/4V3L65Kn89E//Pe6T3f6Aqo4X5+cGkJfXPjAANh0H13DeLgCAxAIQYGJdBgDEAACIAH4kr9+/rxQkYwBczCcyiWbS6SZycfpMXn/pZbk7GMr47Ex+5Zf/qbz9zjty/523ZYYSgYhQIOBvipzhxNtiCWjs9aYNdJsFvPHmNZHFdc5Z+5jAEK9SPAsHpaLyH167Kbq5djtu8YHXOT5KarEt+gG7K9wSlkWZcYzm8KvIC5ydXh8q/0Pp9HoSgT5NUbEyr9gdE80r1ujsNp+m/tvm2uuc2zR/ww2NJtEKzYK675YxA7xtLywA4MZIDT/S9x1YKhQ6skhTEV1mNFrF6OBYUzCvhVr3AfXTDJ3xFBR8RLVBbUe5Jhxb6ioAQHBGQSgU5+99lkJfRivOIHqPNjiA4CAAHsUpn24Y4ydpqsC305nMKKyl18LzwDiGUYXnUzHc8kODzTatKEZusjn7BgBwzLASjqjBbqU1CRYU0ScFIdJc2Tt0/KEjYOk7hVgoVBasn1FOC32hOcGYu2ApTAkAlCwJq9wRUmMrOfYOQBDcYN71ZjvwAQBYZ4Xa7pjrXl9Xtn5HAEDp9qjAHgA5OK7MX0e6zIoUgALoshSlMv+/MqaZl24pAFYVBAyAdnYurRsMAHibJ5Mx06h6WE+wb8/mGqVvJwYAeI5W4V5zXmP97HU6ZAqkF+dM0x1dnEmv15W7J3eYKuUMQugIUGul3WV5UggIw3kOAQCTGS6GBUFOSz8luGvrDuwKrP9YV/kxO3RhHd1s2QkX4rUAAIIYnhaZKAjLYIgBAFvO0C1SAEoVtkUeQODsF38tYJXg+ZEuM5U2KP/zuZxfnLGkX3JyLOmzp/Kd73xXvvWtb8mjR4/lZ/6LnyUzDvsR9WQK8VfdMwt75qABsN1weJ5n7woAgIHhDICiCgDolRB4AcUzzakBAAYARJOyqMUUgIv5WEYylqQDGGomb7z8qnQykUefPpB/9utfly//wA/I62+9JdD8m0CJ2RBFiox45GQbBHCNzm7aQJsciDVusfKQpvtvdX0XX60Ye35N3LvqAOG7VWkBe23vVg+7n5Obnnef48MBACMhF/ldYS6gP/XSnGxGCpG312HkH84//s7cazoWqnJLmrVXjLCIKJ2gwJnZpIeb+m+Ta17lnKb3s4wBE0ZIcb9ljn4TSPaiAwB1YlpcQ1y6CwZk4GCiv5i/iyoTAAGwjyACZZR/dz6prk9EuM3oTAEAUHlaHXocQ4EqlrDDbFGWgasUI0I1ReUZivvhHirwV75LM2yCyaNiffp7AADnZ0/Lajc28DimzKgFbbbqIJemGCL3beXLIcqFPgHQgTaY00/hTQMg+NOjPcydx16aSA5GHO5jDAEVK1TJMvQhnxz9OQcAoKJrBAVYdldL71bnAa9XAwKEQMEBALjKSnM9x173+rryqXcAALQoFqlcGcDZVwcACnnLIPdfmQALSgDMgTdf1nPS07F08tHNBwBascwmY4rLdSBoR+A+04oA7TYBAH3cReeflU2gHdBJRGYzefr4Mzl98ojr3Z2TYzk+OTE1eNcOUIHSuNPlmjbDeoN0o6AvFfxUd1WzDNTGxDssKrjk8EdVQwW6L8pyq4Co2zr/3LQtxSzIjL/EAGA7VdsAjImko8yyGwEAmIiq76bOcNM5x4fT3cIe6lKXoSJFBIA9AH1bkZw9fSp/8Afflm9/+9symUzlv/vv/wd59tkTabUS6fcH1Ms5PX0md156iePqAABcz9q+9V13AQDEngJgOgBhGcAYIkRMAQAA8LG8dh8AgCKOsQEAs3gi8/lEXj46kWHckUGUyLd/71vyh3/wbfnBr/yg3H/rbclakYzTVCYQgTIVZCo6W/mhDQMQa/Vf0wba5ECsdZMVBzXdf6vr2wIYXmPZ/cLnPAAAZY81vZ99jg+PoPm27RtAueiHtLBSqt83AuTfdfo9CnL2+33p9vqSwPm38j3MIzZ1YE+1K8AF28TpZmyxGTf131bje42Tm97PsrFeBQCWzaE6xyo89jZrABS2xaKp3NzrCykAZeWRonwQDUIVP+I6b5+Ceu40dImk3RsQnHKHlcJ4jNApiNBBniudfqW5uzo4gYA8F2jJIr8f92kbq4WOdkGJV5FMd6i95B2BUTAURheqPl5xmJ2aqin+ixOknK/IJwUAYDos5vxrCT/8KZkMVJ226L/3RwYxs3iAB7A0HqUksC2WQEBj28rlpWBDADZwscO5Gn9VAMCfpW5u+ngmsFUkKWy2ABwYAM1TZdsjrnt9Xdn+PQIAzsZZzQDQlKKCOr3w99CdoqGpjB+oa9g6EmVTaRMA2LwSRtP+s6r/CnfdHqBOBJBrV9KWbDqRyeiCegAMniF6Df0UAwDQCXo9XTs0bQnrGgVW5OzpqTx6+IBpQ3T+j4bURJkThDUWklcAAACQy1IAAOuRf0CpBxCL9K6iZBzOhfA3QQAwqDRQX33ebeeGAxBFW0pfOYAETKIG/dhWTRnsF54CsFg9ZpMWbS4CqKCIru8E2k23oXT+rccCPYCy4/EO5hLHM7kYPSOAjuj/xx9/LL/3u/+vfO97n1BA92/9rZ+Q4+MT6R/flfMnT2U4PJLpZM7vUIIXgu0HAGCT934DztkWAFARQH0QOBMLZQDp/ItQAskBADIAEkmhzNqFBsBI8vZczp49ke9/5z2ZPjuXu72h/MYv/6o8/PSBfPnLPyBvvvsuAYBJlsrFdErwAMqUoCDTKYEhtpn9sdYbaNpAt1nA12lA0/3XucbSYw4AwFbdx+2yoYxdHYPiKjdddf1wo1Y3w2OLi86+KvEuxiExZTBn+ydH0uv3ZXh8RORe84VTzcuLgOIjSUBzlT1SWtD2WObzdgMA674ffw/VqGhTikAdgyC8xm0HANYdyyVJcHG5hpMrKH00L3PwfV6hn1B6qKDoG70Qxgrp+Shp1+lKmoI1gFQUVVP22Af2BjgArCAAHRmrIsA9Ax+kFnS7WsbSo/oYzxVKozMDaBKnGdMS8AfChINOotF1AwxwLlMW0EaUsZohP7h+g2KR3FaHJbj8mSleCMEpo5qyRBPTARYpnAQwolha3WPJIggVarsVJFEABWehP1gjIZtLPp9R8A//1ujaVJI2xLoWGQDV2s1cWyzvP9zvAP75fdYdB+FxBwBgk1672jlN+9PVrrbjo3cEAOj4xJwuGQAAAMgAamsJ0PoqAAAAqgwAm2e2YGFmIkUGbBfV9dBydBSlyybSzic3GgDAYzAiP53I+OJc060slQG/TwEOWCf4ulk4/6yokMtsPJKHn34qjx89lOGgL2++cZ8M3uloRIYggnJcdaNY4k5Hkk6PtPYpq3y1iwi0YqFlJRSsiljntGQrrQyumVzvKfo61VKfTA3QsRcGG+rYdVcZoQUAQDqC7xu+XJc7Fsuqoh8BEne16gzsI1DimeKw1WdbAKAUgVUUAO02QIYdRt5b8YBhucoowt6E/P+cTI4/+7PvyDe/+U356KOP5d133pOvfe1H5Utf+j6Kx6JaACvqUHU9ktFoLEfHxzKDtsQhBWCrEXBtJ28NAEgk3U5XHj15LEd3TigoNk9nLOMyvriQYa8v/aQro7ML+eCDP5O333lXOv2+PB2PJAPtuJ/Io9PvyZfefVvOPnsib771rnz0b/5Ifu+3f0dm46n8yNd+jGUA51EkUwiQICdojpxPNQyRjzJHLtMWAMC+N8hdAATVNladkDrjzA1Cd1Bqr1GJKNX1RVP/ND1f0/nXNvhfgBvDwEdeLyi9rsRLx4C+TYsbFcqieV1fRjznqP0d0eE/uXuHQi/qhJbgwWIkwb8LIiXWd9xqtOjH0s91v/91HfxlD7D39t/iMoDuGHrfVdcl/76IeFdKjerIwpiECB+o6HmQy6+0dvyedH9Egiw/H1oVmnfakgn3A6XuI+eepZQICqvxCiYAjPXiGpYOwBx5GHJWVo/Xg5ObqjPsNHoYfaxCMNU2EkRg7jvygVHm1iIwtQNI9QQQ4cL9fSyGAMbZSEvhYj9jxQHW1FYGAs6j6BRLb+okw9xU8CMmeyBt9SSjfG74KXNDWeqQVLm5pNOxSDZjOTA4Mp5ioay9QIQrSMlYNX9Kau5mG7DizxAaQxG4jrR6x5K3h5JKW9Jc3z8DDCY26FY6Y1cmxAgAsipQGI7Hpv2paRtYAOuCyGXTefv8vqlNdd+7PeDt2rZfdvJ8DKznkmBARgCkxhLlM+5nCdgtGVxCiFjqXOdqwUGHPc3ENhtSALo9paMjGRXXQLoMS97ZJkewzFJvSjULFZh2GU4yfFzn3rRJUP4Suf8JAYDNdXC2eQ8+f3z/rWMAYK2g4n/cYsrPs9OncufePTl7BJv9rszjRAW2RWi342cG0BFFAbEWzWfy8JNP5OzZU6r+v/XWmzJ8+WUZPXwovUFfxqDoo0oJ9FeSjjn8EGaE9jeugfUPYImumWRomTAqex4pAGbAk02If1vVF+T/My1AV74FO6NkUW0+ErX6gZk+FQDAi/vxGQByWIUVMADaKJ+IdQt7T6A3U9eSZvtBG6GpEQCXZkzV0j4K9VUKeKag92vIxwEAwt/m8Tsgo//EHtjtd8mqwHifzacyPDmWZ08eyvFLPfn0w+/IP//n/4J0fwABDx9+Jj/5d39K/r0v/6DMRmPUalTHvwAYtC26Z1wuIe7P3PzsItGHv/l/brZ7bP7eD2daD2wLAJAu1IplPJ1Id9Cj0ijVJLsdGZ+fSzdJ5OLpmfTaXXn29JncufuSZDBo4lieji5klk5keJTI66/ck3YWyejJmZw+eCS/+69/Rz578Ej+23/wD+TxgweSxZHMIpEpIkUw0CCO1G6rcQUHZ4sw2jqDdJsBs80CH953GQhQRn1KFe3QmPP7HwCAbd7izTy3YADYbkjTiLnEFsU08RqI8WBDxiaNTR2OBvL9e8MBBWC8AnsBAgQU7XJqXZb60gje7QYA9j3/G0fOLQcAljkjbqA5A0LVs7U3CFIZzX88GfF3RdScOfvmAFtkSL9LlIXiIlEmmCdggtl4d1o6I3QBAOAq0nTs3YE2RkuKqLlHl2CgWjRez7E/KVIHvLa45tSzzQTA6FaYiVp925o7qgeXESVfk+GERHGXTAYFBUxlGkAdAANcG4Y7RQI9JKl7LgGLCGy6LnUAvG9LGE/pylD+jknjnUk6AwAwlcQcGpb05MLgxlzJfvB+Xg0AOE16MxPuAAA0rg61BxwAgH0CAOZoFWAPItDqaLG4JgEAgIrITZ9Lkk9vNABQ7NFwBGdTGV+MpNvpENDs9AdkAERxmw4oWEFID2oBkMH6M53I6ePHMoL43+kTOT46kte+8CojwQBZ5wBWsZ63AHS2CQBozj8o8rqGE2Slja6RfE/R8j0AefVYgwoww9Z+RJaZsmQAwELaQDArNlt5bB9qAgC47rL8WKHTAg0A6rJQGFkFkle1odm+KAEAVrqBMCvYbGsDAMp8K5x/9qTuOQS2bAA8OX0iL7/ykpZoj0X+9E/el/d+8Mvy+9/4unzzt/+VxC2A6rF8+ulD+es//jfkK1/9EZlcjJnvbzud0wkCAOIAAGy2gt+Qs3YBAACJBw0IZSMuRhdU9O+22zK9OJduHMvd4YmcnT6Vs2fPWPpP2rGc3Lsnj549FZRtkWwsr9w5kaPBseQXU/nf/pf/VV7/wn3p9QbyH/ylvyRnk4mkyBNiJoEaRjDONOqZaKCnMMmu3rHNE/Tq1wzP2BUAEDr14fVDgzi816KhvESk7MAA2O7lXvvZmAcQ6dNoYUET5qZkZTIhAIQoqIh0+30ZDIfS6/Up9Be3k6Jerz5KmA9ZPlyxwVVKu8Gv4FZzjQyApvnV9P2+53/jELnlAECdsr4L4HFo0Ok2uXyt11dE4zUvH0rRxlgx8TqcA6YXVbwJWCGyhFzDVhFJZ0QTwACMUQMUSCU1R92dd1JOKZKPSLFWu2Bk2SI3WqW2jPq3TXMAFQEQ7UfUxGr+lT8tPUYZMA6fXTYECUwYoOFTpABslaAv/eERf+o41Gt49F8jkxp98lKdVKM2IASx/bTVYYxfZ6858ia0pWarMwCmCgCkU0kg+mQMAAcAFsUPzUD2cn9LBjHv5tGrxoF++YADALBBp1XSzurWtwMDoKwC0MwASC0FyJw8TyByZXoyhhB9BgAA2xPOP6pnIDcdDIAZv9v007Q/rbruOgwAAJfQNgEgCgYA1jWUbzsagGkTibS7rPiD76fjsbTjSFrQAZqM5fTRI3n86DN+Nx6N5N2336H9MBmPpXtyIqNnz1gdACwlAAAAMikaTJaFO6AtpgPQoQWN3jRa0C6IBDKabh98T7YT1nCkcNQAACWMamvUph1vbKqVDIBy0VZAA36HpQEoUytCdvPK+GOzfXEZAAADwHP7y12lngGAtBe33YoofZEOCp0bS4PpxPL40QPpDzrg3En/3kvy8//of+fvTh8/IQur2+3Le1/8kvzNn/rPZHb6jL4VFf+L6L/uMlX/w8dwNdjY/OwHBsAWw3f7U3cDAAiFMeaZGktJggJ9meSzqRwjBSBuy/c+/EhgWB3fuSMXsykXmIenj+XVV1+WTjSXl+6/LvJsJL/68/9EZpO5PHz4SP7qX/tx5hlFvS5pmvxDlBJ0IlQYUJqmLjbVZWH9vllnkK5/tctHbrPA1913GRMgvA8jYQuRsgMAsM07vLnnKgAAip0j1Z4KAMrw3KpmYH4AucbmPTg6IgBAoT8lU9b776vquAdbTpMA4Lbzq2n+NH3f9O62bV/T9Ru/v+UAQF3/FasxNhgTlAQFFFEjUuGLnPlM+oNeUbKrSFfiuq5OMUUAGUWPCkcdv1caPCLfyibwHH/QHfm7oLQUaKSgwOJaIWBB/7UAQcsoFPYXj/gj179k2pSK/krZhP3rpVQWgWgawIymxaQ5A2RwXQ0Yy9gzNeIPinNZBQDRsqIsoBGPtbwfGBDQDNByf2w7dtpWwtikZ7D6fDQIkABFi0A7AIBRAQB4CgB0QGDIhnn/DqjwHito7yUA0DjKaw84AAAb9luQc3sAAFZXAbg6AGCpBlZZQGE6rA0oVwqnXwEApAAoAwA/by4AMJ/NmKar0WVUAWnJp9/7nrz68isyAgtgMCS4yjUz1fQgrCznp6d0/rW86VwGvb68+c47XPNGowtWC7oYjSQCYJBo+T8CAIiWW8S8cEwtjYcAANdL5PjPZDKZSP/4qJgE+N7Xcjj/BFmsQoEzAJ4nAKDig1oCmeKvGAsoN9tRxhbADsbfV7gfzfaF7R+g/wcMgPUBALfgyj1gMWBDtQLpDroynZzLdHYhk8mF/JNf+kWmdUDHLWYVmZjifn//f/yHcv7JA6bfwE6ksGAhLnh5vXJAO9wr/Jmbn/0AAGy2A+zorF0AAMylIhKWSoIconxO0ZBeEsud/kAefPiRPH38RF595WW589JdefD4sXSGA6YCvPGlL5IRkH73O/L+v31ffutffkNev/+mPDu7kB//iZ+QqINSgXNJEa3RlYk5mgJhEK8LGmsZpU0/6wzSTa/dZECtc92VFP7gAuFErLtvLXCwAwbAOs9wOGZfPeAUYY9gao1aOB6IoCJdBqr+UPfvDwfS6w+kjTqucJwgLOZK5yua15Rdc90AQFOOf9Xh29eb2Pi6txwACJ+72PjxS3eMrSSeOtQwQnWs6rG5dLpwkFXbxd8ljSxE/T3KAqc4U/kiOv5eApZG65zne45/uV4qMd+Pp5Afz0V+alkOEKwA+NM09HCdmZaeMmqZlqEigyBIdbH0AjxmOb48VlPo71tZMc/SVHo9haQ6CgAwfYGaAhpd4jP6plwA23D+Ma8VAIDzb1AFDVIIcDkRH8ac0z9LAxIpADAuqwCAsi8oABYAAP4+XdRw1bg+AAAbz/qtTqyL8NfNw6pR3nTeVo3a5OQboAGQeQTVQMZCa6AWAFCnXxkAiPynEucABW4uAID1qwO1fzj/Rmf/9KOP5OWX7sl4OpXh3btcd7heYJFL5zI6e0rqP5gCWD8R/X/7rXdkcHKHgABLAqeZxLDdISrKKioKAGiuvK5RuqbmmlZla6amgmVkEVxcXMidl++VwSrYI6mWcKU+yQ0BAHR9tkCJscjAnkR1hV0CAHhHngKgwFPIyVzGAPCxF36vkxF6GePxhZy8clc++/RDeenesfy7P/62/MZv/Jqcj57J0fAIuLCglGan3ZOf+ZmflWfPzuXeG2/L008eyMnJXZlNUeEi9K8W6Z4HAGCThe+GnLMLAAACEVgM8iiTwaAv8+mI0f+TQV/S0Uh+6f/5eTrrb7z+urz73hdR10lee+sNmUUQMJtKazqR3/3tb8pnDx9JknTk4eMn8h/9nZ+U7vGJzKJIRoicIA/S+qyFxQosgLmKPLGUyecAAFCb+jLQUYe2FfTXCkBwyUg4AAA3ZCZu2oyc6Dtz0UwUC56Kq9aCBXBy5670h0NSjanIa5F/gvJBvfJqC5bR/hfGEHeZ1W3fFmBrivA3fd90/6bvm66/6ZsrzrvlAEBd2pFHdjE2YDBybFKYT5Wei7J6kchofEbDM8zx14oT6ugTNDBaLtMAmPIiVOHHteleWx17bwucfNULQGRKyxRphFvBMV8fQU2lsrdlKFCMcIryU8oiQJqZ0v8tTd5EmZzSyvQGGL3FsuzOv5YiwNSYIo2BEX8V+aO6Pw1k00Kw9BzAG5rOpu0Es430y+CPi1F5tF/p+wVP1Qw1qyjgZbzADyADADm1I8ktBaAQATQAgZG2gDW2zrg/AABbz/6NLtDkyNd9H77fEBjYqAG7OumaAQClqSt7Tlk1gdigAwBMYcKshAONFIAZhTSdAaAAwOaZ6OvMs2XdvU4KgJYBtTJ6pN/n8vTRI6YFwD44uvcSdQ34gf8/vpDHn30m52fPtAQfVtgsl/fe+xJth8l0zrXs7PxCjk6OZDLTUnD4HQIL6iyr9gnGHHyDBOsxehmBOxMBHF1cyNOnT+ULYP9alJ/RfwCwZIh55QVLaypSMkp31NMMNh2OTSKABQOAAqxWSckYU2CToeJBqCFT144m+8I3CuqxGABAwcS1AYAi2aLYJ70d8Mk6g458+smH8uoX7sov/MI/lvf/5I8EZuCdl46ps9ZvI0V7LD/7s/+VvPLKF2Q+S6XVSiTp9GVyAU03Zxa4sedj3WBn7GUVcd8DA2DTEfmcz9sWAGAZQElUWbwlMuh35eLsVPrtWI67Xfmjb31LfvPrX5c7w6G898V35S/+5b8s0ocOQCKPHnwif/iH35YH3/mOtFux9Lp9eXT6TP7Kf/jX5OX7b8jDZ8+k1e/LNIpYq9mNrBaQR0zImUZOPk8AQB0IsAoACFMBDgyA5zy5nsPtgPACAGB+H2nGtijHKFfTpeOdu60iAAAgAElEQVSBtJtOr89yZ/A6WDMd0f9cGQBuxC801365uVlTXq15A1zdUU0GUtP3Tfdv+r7p+lu/5lsOAOhYUifZHWvP5YQBNZ1omSA64TT0PFNdDQrUIIYBSU0K5t8HTrQ5yQoGaM4lboXcUfzRuvYwUsuUJxyrUX8FAdRpVutWBZusvXanyMQIkTpANgHKXhalqpBmpmUuWQ7MywdaPiuuhTQEXLc0jywS48xOpB8kbeoYoI40nwHpOWBEZCmdC4o4mdCf51y68x+1QKu1PExzUrSPrARfqywDpUBJi7ROe2IVLwMAkCoAgJBP3FJBM0bZiv65+kg+AABX77NdnHEAAHYjAqgzT/VxLgMAYPxoZBzzBwAA0gCQ9x+mANx0AABr4XwyZQpUhPVnPCHA+fTJKdmAYAZSC0hEJhdn8vT0MQW8kYNP7dA0k3svvyJ3X7rHQJsScFWjpdPryDydSLsd81osCVgBALJ5prorIQCAFINnz+TJkyfyxttvFcAjy/9NteoLHGJujabO75EGXV3LwEPhxG8wsdYBAHBZMiQirapEQj3Ky4KlhhKyrMay/OZN9gXBYDC/DADI5lNWTKBYrbElCnTG1n0HgLVPbP8wDZlS0RawVibT2Ujm2UT+8c/9XzIaP5XpHDptLXl29kTunrws0bwnX/vqX5Qf+ZEflYvzkfT7Q+oBjEdTSwEIn628n8dcmRRnhmKVrdz07NyjvrtFFYDNid8bjJY9nKIOuFIbdcO2/xeDvnrT0tDw4xcouEvydqv9FJYNqTPyqwN64ZgFNgjyRxJVdI4yQcDk7OljuXc0lF4k8qs//wvy7MED6Ugkd46O5Ss/9EPy/330XfnwwacivTZziF46PmY+UL83lK9+7UfltftvyoPHp9KHXgCAhU6bAABKDDLij0UZhhhKcGQAAGpSAKyNYbvdCKz2KI3SSies5fh4PzQcvK0DUT1/GQugahQUxrgZpwcAYA8TeO+XXD24OE9jVaPFJuWqu51uT4ZHx9IbDOj8Rx3NM4ZzwxKByD1mGRsYNs5tCx7mBgEATRT/dTaZVa+p6fxt52/TENEa75t9asGbK1xq1f65sk3BiSwVReq6RvmdOq4RfzBK50VJPUYTSNs3mmeeSruD8lFaxlJrDOtYLiKWlgaAx8K1prO5As6k30ekTBbHMudeSwSSUUDuPgCyoI69UVO1pndECj7qTUO/Bg6xMwLolPPfPEorjxGQ0HJWaptGEiXYfyyiz5JWJibGvVjLbVKez1IeFKwr+wk5tE77V7E/RM4AdigLII4h2uTxIK3B7KKAavwheodZ7aZxyQAwlYBAA+CiBADYjlTTECoGnA+hprlh5ssVRtzlQ/EOZ6gzHXWk1T1iGcDMygCy7/ny4HooB1CN9sjKAOZyKAN4eaZ+7hgARLUxPpAzrir9KNEGR7Lb7WksNUK1EC0BCIq6a4QspgB4eo1+rzNKRTQRhlINAAUAcA+U1kQW+HUyABaqqwR2r9rwOaPUk7Nz6bRjibpdyc7OpdVpyyff/a4cHw3pfwzwM8/l0YNPGf3HfKP2Cm0Kkfe+/9+nUyotpA4mcvbsjAGGOfRWoowpTQA4Ab4yEEF9LmVwIaIM/S+WW0wRXWbdOIqCP378WN56921dG4vyfzMr7a1VA+oAgGLdcZB10xWI55fzpwQ0zRPDWmvsSj4PAAATXMaztSGeiN/VMHPXW0N1X+A9TPgQOgyR7UMKAITz28DlYq3Xu6j+k0Mk5qRzPmTy0fe+I//yN/+ZPH7ykGBXr99R1h2OT1ty/5Uvyk//zH8tF4+eMI2j3e7K09NnMgRjFCUi4WfZXcqfpYO6PQDwW1uUAVzqKG86Ip7veYjgpQAAvA4vygIRE/CfpbJvofDNJmrpIpwWY17aMOarN80Gd3hhLOFFQgiJtj4mMqmPOukmrOOpysIoOcQByUGl5fZSGAr8gxwh2CVlKSa0Y3wxkaOTYxlNR9KKc5lenMm9YV+OJJJf/D/+kUwfPpbjVluO+wO5GE/kdDqRl996Qz45OxXpdiALKj/0F74qf+7PfT8X5/F4Kkm7y/yaCWpA83G1/qv+hxxSPINFL9PAWKQydJiLqTVGC40AiwD5MWBPMqXgqgBA1XLe1IKvDLdNnI1ws69z8rEJVhej4rhKCkDd6L/xOdTPd8o+x7vpoGIdX+QmW74+I6mod4753IpkzDroKgxGxfROl47/YHgkHStXo/PZooZFtFIFzUhzq3FBdzSkG/uLTlywyVXpZCsvwCXMc6Abb7XzA3Q7vr0wtO41lW4JS0DqVsPREa4DPhaxl8DdpLHImtFzGY/HBHR97OI8F9/DWjQZT0gtZZS+nUh3MDADyFMESIIvy+ZhfJsRBp2ZcD/Cyo62uKgenH/Gw7F/WrQcexp1ByyfFFIy2PsouDRPWRarhNXd0YSTb7vgHEZrS2LSWMtoB5xTOBKznHFBmcMJAUsBtbDb3YKBw2oDzG1VhyGC45BDUAyIQixzlPJjnWV9Zmc7IOefglrm8Ls74iyG0hhTuqizAuyVadqCKZhD+T9Csif+5FPmMaN2OdYS0HU31dDZduSz1S2ReR5J1upJ1BlKHg8kRVWDXFMlCPYzx1oHKoUPwQo0UAcih7BtqtUoHBRq2lObvt/5orHhBat7ezXatuFlr/e0rVMAAGqLJCwFOhOJUMYuk+l0xHrmyGtutwEAIDINpo7XxXC3T2vYuq3scn/lHAMICCc/18oZ+ZwimkijYRnAbG6/399uuWp8+vqtYKSzZF3+U19tms2lncTmTKutgHX62eljOX3ymbz26kvSjltyfnYmH3zwgdy5c1cm06mKrqa5vHTvZeaCI6gwBesqy6UDUUHY/mAWtAHgJvwdwVYKsipYR9sFaz1BWAj/QYdkxhLEuN+HH30o3/8DXxaU/OOaL8L9A/Od587m6rcEn1LktFwBNx/E/t7qVsDLOzvXq8DZxzrUPTpRCNY1ySz1Ae0MGbiLefRlixU8ULB5BrYchCWZQWYA9CX7IgQBWmRkYH+N4lzGk3MZHHUFFzh78kDe/9N/J7/+678qxydH8tmjz+Tu3bsyHk+IKfT7fcnmkfw3/+XflyhXBkiAIlTy/ut62Puu3AXWAYyrV4q+swUAUCI2mw+B6zwzAwDQQvTcup8pfRqRLoEA9egd+eYmaCg4HNgEAADrUeoiAFVfKhvb+4RDgMgJEFFMJuT+4Ccm12w+o6GCCesiSjCyeCoa0IroRFAsiI63OttqbpRVkXDM+eRckk5L5pMLudvvyVGey9d/7ufl0fsfyL3eUI66A4mSRD49fyaDV1+R9r07cv9L78mrb9xXinLclukMpZdg8LWIJOLvyC3SBqkrTyCAOZ9qMOYzULPU8WejzRnSPmUl5KJ/dZEszT30dVxTx7xxOQ+M5G2jcOH428QYWQUAcKysyk+rMEbq5sIBALiOFcKRTTd6y/dYRDsBhUWRTAHmxW3pdDTHGCV9sFkj8tEC8l4AYAbsBQAAzekt8hd30TPKXNMIsn/WnwdBnfVdNGaDa7jhssGp135KLQAQpFvxjVTXiCBPnFuERWhJ36R4U2n8FTn8ptTv71VL+yEfvi0zOs4RI7kORkVWNorru2kHINqEkkbYiTxiRCFL0PCh7s/604jcqVNL5xEO+mzGXP42nERGPUDz1xJTrEzAOk46BjXK7H8UMsO+iOiPMgpg4GqnMDdWIpnhnkw3iBlNbyU9sgKQD0t2BDcdANZwHmb8AyIpBMQAGCDynYpeW8UING3B0HZlL3jqgkV+/L2EFNDQwHQjGe4O7oWcZaQAAABABBN/NHUCfRXmeD7fIeni0gBR8rgnUXsoEvfZH7ABALIw8ujaCwUA0CoYABh/KC12AACe77vbyd12CgBMDQBIZTodBwAAAMYw+u/12wNQyejTaj87IKZ2InL94yiXhKUAZxKxTvuU8xggHv5szuFq7sUmAMAlQC4DAGbnwplOMI+UVo9UAKxxVPn/7BMZdiLpJJE8eXIqF6MxwVSsPePJjMGEd975orKqEqX3AwCgxpD9RAqu65sQUDR2kwYqFBCYTifS63ZlMhmzDZ12m+vy+3/yvvzAX/gKAWP6E1lObRdcg6ABg3yLjniT6HBzjy5Y3Fd+d1UAIOkPOWb09/qTLb7kROj31Q+rsFQBAARaWRUA46t6ziIAECcdOR9dSLsTS/e4K598+KdycqcvH/zZ+/LrX/8VSj6NRiOmcXzwwXfk7t2XZdA/kkePnsjf+Y//E/nS298vUa5lZLf9HACAK/ZgCACETr9PamUCLAIA7ugzKpNHBgCY078AAhgokGu+IemMAQDAiQoHGxESEwNT58JrMkechIzmBPWA/RgflkgBQBTmfHoh3X5b5rORHHUSGUaR/N6/+E35k9/9fRnGbRn2h/LDP/ZjcvT6F6R1fCTzXkfaEBGZp/L49CmRqXYHiC2oRTDyYqKKkwmiFj511ChT518NA9BJaZKZAeUOUiG0VDVo9WhDMMyU24ABsIB/NSIG6w2M9R2f8np1Uf9ld7t0/QMAsN6Lee5H6dwlDweboG0wYVQL7xJQXRq16PD3+wOiuu1uh86QOkScLYU4zKKRoA913QCATu5FAMC7exFBr3sJBwBgm6FZmCTV9c8W9/DXygcrIyA+FlMYbKkKN3E8BXXq8W8YeszpNPAYjj+df1L+wWDRFAFGcc3YQ2ReBZH0mjgXZWaZBob9CewBiOmxXKCW2mO0nA5tSalnFAsgN/I1yQRIZT4dyxzigaCVc1/xMn4a8TcYvYw4A58wLQHG1K0klKpdx5IivzVRESwy16wWtqtGg+2gFE8rF8bouwqLIeKYMsdfwYtyD6vUJK8DAPgywjYHkRh7cWQAUKQM4MNlAECzf/Q9XMdHAYCILIo87h4AgBUv4cAAME10jnnXAEAKEOxUxOgvAwDdTl+SBKXMNgcAEOlH9F9Bu7nkc8wjAGpICUB6wNJCujuZUpsDAHb7SCRBCe10Jul8Sr0VaHCNnzyWB598JPn0gqyJ09NTOT65Q3sba9n5xZhO4/1335NsMpM5wQP0Y8TAHGx0phImbRU5NbFVTwEjAGCVVZ48fiwvv/IyqwkQLMlz7gHf+v1vyVd/+Ktqo2CNtwosBbtFTaBiddqt868Xvyp4s5Beg3U56ej6b8/v6WZQR3N6v76JZgBgPpmQHaYMAGWtLQIAofOvQBXSLTpdpF9kcvr0M7n76h35tV/+Rfk3f/B7/F2epzIcDuXp0zMGWSNJyOz483/+K/I3//pPyPQC+8MBANjJZL3qRcIUAI/GFPR/js8S/yopvCXdBxMiyZAn56wAZwBYpNyI/CqKpLRHL8UE1BzqnBCdSFCeiBESzXckOADDZT6XI1A0gcJ7+SYidep84w9oVpPZVMbzifSGHdKv2lEuR0kiH73/p/JP/++fk7dff0NeeeVV+eG/+ldEjoYynozkIo4kRW3mTk9GGPhRzHJlwPwuRhPmg0KQApRRTAe0jMAIDDePEAmkAIzWVORZqpFa/AlybAkcBFFx5nAyvaDGAFrl1FcPv0YAIDTKffzVsQLqqNV0DSsUq+oY3gTVu+o8OBy/2APu/OO3TL1ZptCNyGlXI/6DwVC6vZ4K+lhJI1tCagAA3fp0zdnR4N3wJXJOBjt71eBZPf4OAMCG3V6YJKvOL5hexcKifynWEkRsJmPNUPc0MtI9NXIeOv4UTYJysuX0Y3/B2g3jCR93/rGngJ2m5f0s2m/zgKm85vADAGDUt0j7UsefCtRuMiJFzlSnqS49gxCeOv8ABFCeKp2VKVLuUJe8m0irDpCKb7WgGbJRqj4j/jC+YhiAaggzDYD7lKYnEBgxBoRT2ZWsZlRdo/pTtFBz7Aqhwirtv/h38dKcvuZvykzNFQAAWAClovk1AwCW9nAZANAUgJIBoFFWhTuQAnBgABxSADBvFQBACkCajZUB0Eq5JsFJhW26HQCASY+EFEJ1CwwA5mnnJrC5sYpL8+rdBAB44PAyA6CMcyHqDwASAEDSSZAzIeNHj+TT730o6eSclbsg6geK+IQifGANdOSNN9+S7vEdmY/GLBmI9UnLs7rav5D95CVbw0Ci7hMZ6f2ffPKJvPPOOzIejwTlWFFpZXB8LL/zzd+Wr/zQVwgGYJ1E9N+DjbgW1mcCx76i79xU2R4AmCII2+2SgYn9SH0n3w+hiRCW6XMgoHzvnv4NcBp9xdKSZBGYZkLhmzhz2XtDoYvpfCb9YU8mk3PpDzry61//ZXn/T/6tfPzxd+Xtd96Q09Mn3HNnM50PJycvyccffSr/8H/6n2X8bCStLJGILLDtP5v4Cp/rFABS9SnWUG7ci4O9NGZ0gpf5eqoBAKcY1Emn92rtR82XR2pBWW/ZBAAK6jyMESxgbRhDBgAABCCYAKOFTn8qZ6dPCQRkROdmKiSGMh38qRTK6Xwq81Yu7V5bRpNzoqPDTlumz85kGHdI7zw9fSpf/uEfluE7b4ncOWH5lU8eP5Y4grhGm2r+qGk8nWcynkFcBFGVLmlBjA05XR85/8zb15jUFJEi8odcFVkdG4r7GQrp/auLqVlyxJEjyVE2rQIAFP79OiDADhelTRgA4bStYwMsIJaVch26sq6O/mwyqbdfSj6/VwgFOBkjNICGJXKs3JmKnCEK2pbhyR1JOh1uQKwtHpRt8fhgmB9cFfjcPapeATMaAIYqAHAVRkv4XNc1Ym5zCkC1z8KVoHD+KwCUUzy1VJMysWBgLoxTi3r79eH4w8jTEn6lWCAdf6gomzAeRQRx3VRBaIq+epQfIkxJzPHt6V46VkIuVqD/4kr+yBdHaT/mn06hmWllvYwEhhQAJaAupIpxbDGlzIi+3Dbwb615TaMX8w0pamQv2B5uhq8bw+yvsEwnnXwACOrs8xks+q8AgAIZZA045X8ZA8DYM5bDsGBHKKiiDIBVKQDXygAIAQBqAAxEAg0A6hTZGDsAAIv79AEAUABAMtXnqAMAwACI496GDADdXWgnowoAdDsysJKmTANQQMA1Q3ZoBFYW5UYAgJ62nuRpr6VbqytIjHUzT1UwlRkAmZw+eiifPfieyHwiF+dnZA8SwJRIzs8v5LXX78srb7xJvYB5msv5xYjsAATpTk7ucN1CykDU7pYAAJ1dXbMJAs9n8vT0iTx48EC+7/u+jyliAGsguDo4OZFv/e7vyJe+9J4Mj46Ypoz8f9g1zk7GnuGVV4wQueNtfnsAYIwyh90uUy6LtlPFXwFqpEqUH5/D/rNkepYaAJkBACoMyDWw5EAUei0qBJvLLJ1It9eWeTqVX/rlX5CHD78nnz74WF555Z5MpmOmb19cjEj7B7t6PJrLT/7kfyqvfeG+tOMuhsUBANjxqFr7curUq5m+MDQ4Zv5/9t7EO7K7zBK8EfHei01bSrmnceLdmCr2Agw2m8FVU1UsBmobpqar68zyD82cmTNzqqenp86cU91FdXc16xRUAwavYHABNsZ7OlftUuzvxYuYc+/3+714UkoKpZQi01hhhFJSLG/5Ld93v/vdO/qN/zH/TD/Zhd440UAvlGeVDJuMrIAkrHz0KYoSoFIpixJEFK7fbeP49CSSThvNJi1A1tBYW0en2UTc6Qo1pGaAeX+klng74TArt0DU/oQLS0RRpyI6Mft8+iiz4jME2mvrmJ2ZFcIY1OtYSxNMnjqBubedwZGjRxF3Yp19QusJBn+shBAMKIXoKwY0gKM4LFq/PlsneRxUniYFukjtV/M38wm+KTkbayB/JXWddTHtektMSNqIVyfBV/3m4Nb4bLzsFwDQuW5K6Df3Rm4YnLtoATgEAHY9nffxRFdzzN27LK1Rz54lBOaJDiX6ZaLOlQompmbUA22VytHGYm0u1pOnREZ5ztWEt5sBANhqjO1q3DktlH1c+H2/9M0OAGT6M7lA0l+UbAfyAaarZDNJV4V/MEC1xgA7pyHDfaJQULWfXxy3XIM8HdKvcWICMPknqOyYaWb/ROqjrdoCcPlagl2+p55CeV45WeDESOFfVk36m+nVcOxTWEmCfxSjIh22ZOKXbG3jeUSk7DsiqO2zDkwXAFC0PUg9/sasYWWMitdk3TD5104rUIP7I4+dIn+uL9i3zklsj9sl+/xpG2WaAaZT4NoQ9NmjuT5K/u1aeAbgaPdyNyxrAxjtWHkNAAqV7dQCoPaDG9UCIADAhBSHVwEAXgPA/MA3AgB5EcBDDYB9L2I36g2ugwZAHgCgECAZAKykkgGwVwBgNB9MF4SJvhJ+KbS7/n9Val076g1kAGTxrWMB+7VsdEttfrjKHgZJD+1mQ4l5p7UuLYNWs4GJySn0erT0I4s3wW2334Hq9AzSXk9rV7PVETDAdW92dlYsgGarjVK5Kq0Arufq2deUNothMjHeOHcOnXYbt99+u8QCfZJMtuKLv/41ZueOYG52VvsJe9VZyGBhkWwA6gZk4npb7E/7H7b7BwCkwRSYBhOviY/VLH7ZlMNtykbsR9tcuReJASD9A+cykwEA/i6P9iZ9DoGpYIAgLOCb3/o6XnzxVxgMExw7NouLFy9I/I/3lA5rnU4PpWKEo3Mn8Od//T/h3HMv4NaztyHukHWwcxFwt9d5VzHbpjd7SzMA7Cbm63QezduIFG0EAPKBvMiX7gZ6eMCSf4mTDIeolkNX0e8rOGE1nwONAyPtdfDSL54FKIrk+jgZ0JKmEzGBl/Ixqwg2lAkcUFGUvze2QAFxtycxwWIUULdHYoEa+wP2shRRDSKhYN24j0EQoJH2MXFsDu3hAJV6He++73fV78/Ev18soF8oImZfIIMv19PJWgYBgOKA383xhV+qkpS4NFuwp+BRi/UIAMg4E07t3K6sAwDYQ8NjziVeWyVEu2IE7HaW7PC86wEAWAybCwY3sxvyP+8CALgOp3X4FjtegbyFiw/27QXZuuyELfXXYhHlShm1Wk1ofKlStcTBWaypkpkT69Qc0XDYutvtei3+253itYzpnVpXtn3/67N37XmM/jYAAL4G7i+Cr7Zkl5aCT67ibwm6B6yg/sN+mqjXn2uwV/1Xn3+OvbKhNzRzkhlqL8pb41k6bOOZ44FBoxJlUuudSJ4/TqOJWkua1cstcMoABe5r8rNmz7293DoCrL+S5xEwsc8AAKv6W1hoVHOy0gol0vvLKKnazyDWNDZ4TDQkVA9rn6KCJvQnhX9ZOY12G76XDMWK3CcJ2IXW2uMF7nI6Oxnp1Ykc2vnm2H9ZIDm+BWAzALC5BeDGAwAlJAOnARA5EUCpUhuYw+u4AQBwVosjF4BDAGDPi9eNfuF1AADYv8xWETIANgMAlXINxWL5mhkAmwEAUf0ZjVIAsN9DUToerPLeDACAL1+N9vcNNWetdxQA50KVotVYxdLCArqdtjGhhgOj5gfOzhsFzMwcwSlW/9lakSRqC2g0W0iSvirdk5NTej7ZusOSgaEBRQIdAFBgy0Hc02c899xzeu4tt9yCyclJA1Gl/wK1BnBunzx5MgMApE4/GEgvwP/bp7/XH2fZJwDA/IE7jmtvkzYN96lcm5y50Wwff2V7GV0ABADYesZ9QfvphqKQu8duYx4WUoRl4B+/9h+xsHgFfYHpCeKkh9kjM7hy5TIq5SqiqIIorKLRaON/+Ov/GUk8wPT0HDqttnK963VdDwGAPS2o25WWR5FtHgDQ4HIzwgcqfoIYJckmdcl9pXEPtShEcTDAytICLpx7HfOXLyMm2sde/XIJJdKDPD0+k6ugiAdQplWf98JkQOZ6J30XMSn8BBOKAYMloxtpceh2RP1niwAdCKr1SSCKsN7rIZqcwOWVFYmOpJ0YMzOzOH7LGRw5cQLDcoQuBz9VzWt1NGlbIaEiAg4EAAre8lXXIaFDgauOekqqg0U2WJzxavqpqDjStQAIPHCT7KrAN3c//d/2dIt3+aJrSZbyQfA42vRWiZVRT616dfi4UVfAXfsNVkRus3DTn33STDaUdJD6HwbaGCnsUqrWjCLrqMN8pbfs1Lu4NhgvHHr1WRq75iAfux3TfoxuHqujHrqtj/KAD3/spfltBwBUL2d1ggk+276cQjODOIJRBHzZAia7p1JJzBS1oriqBoMi0js9OMCEnvsJ9wyqQ3MtzkcgquJnKvgFiVqKEi8w2KAKq5ybYC13Bg/8ZsDugP2kZL2RwcYEwbRj1LZA21sxAWyf6seulzhrsTPKP4EAfo+qNVX9S5EJ/En4T8GZqWEXSVMlZcHZ/BUHBBxIu2do6F1zDEwYFAMMCiEgoUADAAwsGDEWfLAoS8ANFpf5AD83Z7MWwt0xAG5OAKBoIoAZAGD7/fYAABkAZh966AJwsOv32AVwP0+4iQAAnwqaHtSISWfJP8XYnIvHJgBAwqQH+BjXAjDir24FAFgyycRQbIVBHyuL87hy+aIs+SbqNRPqS/taj5ncs9f/rrvuRjgxCThRvvVGUzRyrveVChPKMiJS/6My2slALl4sDEq0jpeOaENsrQXPPPMMpqamlOQfOTKrWIXtU3R1IeOY7IMzp09rfyADgHEN1+l2u604J2t1OZAwdf8AgKwlpUtDG3VjvUnHxa3paodw42krprGHBuSiIxFA0z4wLTYnApi35nX7peWAKR5/+vs498YrmJ+fR7VW1l7K+837W44q2qeCIGKNFx9/8JO4/ba7US3XBWiTmcGi7vV6HAIAe7iSm5fvzeOcAVS319WNZXDFi0x6DL/Tfi8mzdFZGtHqKCoWwPArKgxRLhSwPD+PN15+GVfOv4FCap6mZAGEQYDJWgXd5iqSXkfvx/YABtQMnhjETUxN4siRGX02ayykfFpP40De5GZTYWJKZDKIctlP7PeFAkKJDLKnpSShJAY+g5JVTegUTXp/Payg242RFID67BGcvO0s5m59GzB7xPorOXmiCjN92QRG1To5/y0CnVsAACAASURBVGiurIp61KfQSJKov4jV+yJLQjyOOBY7gZUrRWquhiJfUW9Lxd+p58iqpgoofNLkfua52Ws3xKnZnR6X4OxlUuSH0bgEaBx9equ/Z8es9tPrtwDsYfi/xV/i6NFkoXBM+t5fL2JJu07+UhtMIJE/bpCValWJh1X9R/GK9Q1vfGwGDzf+dTwAMG787mV8Xs+bvl8AYNz5jTvWg26hGPf5u/n7ZnDFr3V8LfvqfT+/Ku4uuVY/fj815WZS+tmDL6HYkdWTgra4K2EpJf5O0M8fk6fq+589Ld9/ngIcrbP0snXCrc5yTxV2gs2qTHHvcboADgAw5wCrlNh6niro4RfXfK7zBKvNYmrEsrNjcaHYsCDnGYpekTKsuSatgVC/p8I1v5MFII/wgmkQeJFNvouBAakDAEgRNi9y7rPMJeSJTaCEVHvuf8VI/x5wT5QLh12D/CNv+Zun5/tnjVp68uc1iiQ8KMWj7vc6CNkdNKB/OemeCYIiCwWm43NjGQC8prw2oQCAYakqO8Ahf2aCT6Vx2TN61wTTQepzPPC3ZE8MBoplvACXWCGuwpgxoTZp3+Tnw7j9e9zf8+vHVs/NEphtWHkHvX7ud33bzfqy5+dcBwCALQCc3sUSW48IUHa1BhA8KxXJQrqaAaBZI+DMxX2e9ZO1lI0AAKd7L2YP51AhpWe9CQCqLWWLPfdarse48bXTe2n9EKUpFzu4F4iKr/Wnj6BSBpIuluYvY2lhXk4ongkVhK6wUCphfb2BE8dP4sSZM+g2m6hUa2iwNbjRFAgrsUW2TUVl6QCUa3X0CyFiFvgqZXNu8eKIUxN49tEfaC5euHABDz30kACDOO5Ls6jd6WivefXlF3HH7bcrdyBrrNVqYWJiQvH8KMi++irkrdOv5Xpvjo54HQg8TM3OYnVxUcxKPjxgvfP8KSDm+u5a1YwZ5vZJMdZEu3Ddl1yN+bB1a7QuGP2fSTtbra1QKdqGXssq/dTxY+g11sF7xT/FSYzq3Cx+8E/fwE+efQKVKkF15mYpKpUKlpeX1FbRarbFrq5VJ1EqhPhXf/0/otvoIgwqaDRaqNcmnPXt3q/gfl/5lm8BsMTSLTiuEpgPB3izmZhb4s8NHChHTIyBbq+HoEIFzT5CFFEJQ5QGKVorK1i5cgXttVWsXrmCuNlEkYr+lTJCvk+nIy9k2oOWI1ZoDFAI2S7AvnpaUUQhyrWqEnoFYmFJokdhRAEk+oJaFabVaGUDmMEWaZXckCtCCSO+GfoJK0h9JfCizDDICgMtKINeqkSe1iRtIpGlAqZOHMPZd7wD9dtuA6amMVhcQjwAKidOIl1tqJ9l4uRpDNYb6n9mpcd7UHv6J4WfkjhBtUKFzB667U6mMuppqkZR3TghffDkETwf4Gfh1aYMa9wCvt8NeNz7bzUBt6r4b36e3vcQANjv+rXP17veGqcK7gEAa4F2nuDqfy6JZkfKf6VaQcj574GbvDCoD3S3QKu25RnlVdO3OJtx4/egA9hxF/gQANj5CvkkyIaUo6TnEk5V7qmo72z5CJ6qYs8e/74l0hYRjUDSDbaw3AdK1vPvE37/mfzZjw+f/Pvv1hLARNkN9RJp/q7675JsjllfQVHQrmR/5PCiCrETrJUmgaP8630doMDP8f3j/krZdbD5ZS6yjlVA8IHVfu6jgdH9Oc+Y/KuqoznpWgTESgD6XqROtoKWGGDI5jXXtS/qP3vcSf0PlfwPBQDYdSVTb6vmnNF83Vgi2DyPycCwx9YMgCGVv4tMlG9SAIBGasWtAAAylgkA8Mwc3dqxNN5MAMC4/Xkv+/u4NTH/93Hr97W813V/7nUEAApF2omS5dOxth9WmksRCgUyiDbaAGYAgCj8No81WzONHD+XBlBX9zBBgeJ/dNAgCCCQz17lX7/Xa7Of++8BAJ9Qer05FzpYe5GLBeJOE6vLi1hbWUbc6xiAwUJDqaS+f8bIrMwfO3YM01MzcmdhjrC8vGJifygqQRcDrFRSG0ClPikAgGsZ+/XpsmKtxwP2C+Px738PtWoVi4uL+OSnHkIxKiPpJVpfuz0Kshbw6ssv4dZbbrH8IwxV+WeRYwMAsOni5vf8/TFzrTWM4oOTMzNorK4qgfZ7lAcSt7+3Bdkh+nY1AeRer4Z7mNoBckWZTONl5KTjQRruuVzvNgMAIS38FuYxOTWJQlDA/PxlTM9M41e//hV+8MPvAaUEk1NVXLhwHmdOncbly5fVasFcLAzKKHJtTYEHPvpxvOOedyIo19FcbUoUkIVT6UNcrx6APUyCtzwAsFmAR8Mlt+cz6eeg5GQhbV8emlTrHA4FCJitZ0nV9qTTweKlS6r2N5eWWMrHsNsF4YJKqYiISJUCPKKZZoVUZFO9s1eSyDEHMZP9KBDduBSR9kiaPHvliTQaG8ArGxNpUjXGCTBxgpNa0lxvoNvuolatqc+SiwzVk6WqPCBNpa8KhMT9ghDDoCgAoENxlXoN0ydPYOLoUZy89VYUqzUUjh5He2ER6aCAyaPH0G22UJmcGg0584DSAjWqMFmlh9UdggH8TH7x7/p82p04q5F89V9OCK6ylKf4bgUCjFvA97sBj3v/cQHGjp+vOPhNTCHcw4Jzc71kKGV/yyt8YsGefWdvVyiiXKXITqSqvyr/jmKmuERrhYFY+jmrRnhdgXy6sBUE4Lqmd8iix43f/QMA+xt/3kZnr/d13PmNe9+bnQGwVQUyOyfHhBKdn+OKNESyqQjkqje9IDDXr6kjRWbzeOZeQdDY91ZtrGzY37VnuYqK/3t+TSMFkawt31JAVxZPzPTtSdZHObLE9QCEOdbYPuJtA3kO1t1k+5TEqVQhM6qMqSdz2qhGDxbBSe1n8Mk9insR+/Op9p8p8nu7WLWNGRDi1f25l6kVwSWqDLolQkhWgBS4uX8ae4BigtIWYNIrmqfZcG6tzrH9yNswk92enF8D/P4l8qnzMb+5AYAIKFUwEAugAqZdwqcz3Z43LwAwjiEwbn3Z79/3u77t9/N3fP11AACoAcCiEwGAQpHrQPcaAAAn4JnX18gzNTRTOQ5Z+Y+h9hl99a11x4rvW4pI7/a67SW+8+/twzezt7YWKd1vuX8ZA4B9/P1WA431FYn/Ufiv121b6wxBX2qaBIFU/k+fPi26PtfbcHoarYUFLC0tixkVuDXSHy+T9PrUDGKEquzLyi/uGjBSGKLXXMePHn0U9VpNFfZPPPQQEEQCAAg6xElf9PNzr7yCo3OzynEIIhOI4L9ln7pFanqVi9FWT9rtxReziGlSLCcCst28JSHXdy9iu9Pbme2sexQpWjsSrOX+5zlaiu+Ua9v+4zF4mTJQf43WtwKrNzIAgqConn7maSzCduMOVtZW8A//8FVQA6BcDTBAH2urK2JO8PryIVvaIr8CUf7/+7/814i7fURRDc21FiaOzCFutYxBcggA7HrEXOcnusA9l/HnRQHtRpakpsk8PfKJf5eKjkXUKiEC9BF3WlhfWcXCpUuYv3gBrZVVJf2TVPwfDNUWUOIgi2NX+TcxP1Ike72u8w4viNbPyVmpVZT4kwnAxF+URDGtDAjI944LyWMgWAowUa1hYmJSzgBkKTDEWVxcUrLNgUkWgHpcCAhQJZr2LX36QQ9MyT8K9dUvFdBJ+2inKarT0/jQJz8lwZGUQENUxVqzhcmpGSSkI5VNgdQCSC3XltTS+oSLX4ftE1Y1IkLKY6GdCVG/uMeqiNkZmn7AqAXA+6vmwk7dewvaRsNgHAVsvxvwXjaIrT5zy+M4BACu83y+1rcbAQBKkpySr99EOJ7pl8vqf7VWRUHMHwk3mPCYBuSohSMbK6IyXk173jBwNY5tuxmpDV7r8Y+Q7O1eOX78uwXl2j/aIJB9ZuDjj2/nA9vnx+/prK/lRTsxAOzKOwqpA0W5PnLk+DVVlYkcZdFbULKH3gIcL0S38agsEC2g3WpZIOfeQ1Wn3JcxB1wrkpJ/o3nbfHBCSGo94G4yOlYm/RKd4nNY/efe4lxvjIlgrWpkq5kCv5tfrvJvrhmk+3P/CBUwyWnA7SEMehmkeRtCOzsCCaQZmxaCAjYdq5PtyyUPHnBgVU1/9W0ECtSdpa86H3YCwDxpdOs7LkjDtQ95Jpu7cNbO5mwAyQBA2sOg381aAGhtdlO0ADDZL5aBwACAQbGMVL7UZkksFfY3MQNgOwBgR2DuWib4mOfud327jody9VsdMADACijAdpKtGQCKa3MMAM2hXJWHq1FJFW0KAPZGLACKALIPVTN/1OO9l2u1l/jOf47PHnwClxGJszVpqHi+sbSA9ZUl9JMekriDuNtW3EsqP7VNenFfie/bbj0rNXvuAVz/2VdO5X8ydbn+ao10Xvfsz5+aPSoAgG25vt0osH4jLJ0/j5/8+CnLM4IQH/v4JyWWx89iZZzrK2f5lQsXxFw+cuSIPpPJOEWOxQDY7Fq0hWj19WAAsBLuGWw8P+2BQ/bOm4vNmAjAAOssozeRQ4nXsgU6K9JImdy9lYN8tUYXtA5rn3X7measQB22VDP5BypHZ7Bw7hUcO3EU/+bf/g0azQamZibR7rYQ03nNATosDjPXIphdZNvZsID3v/f38Hsf/RgGrR56HVoxkhljwHjhBgcwb3EGgMf+RwuPDTdPSgLCMECv21F/SIUVClL0k76S7olygGFnHRdeexmvv/KqKCxBoYByqajEv0gxpE4HZSXbfFv2SUHCSAyQOPCJ9nEh4OCk4JhExmqsNBaRpH0k7K1nYCYLZAve8gOZ1UlW2AcJF0X2ipLaT4sjQySPnTghNI+flfSMls/jHzKA4yQLo8zCjNXQHis6OsiA6IdUzq+srOD9H/4IZk+fQavTRTEso9nuYGJ6GjFbGeTLHGbWSqySZh7NBE0YcTHJ95ZN+tF6RzutliYfFx5NfFJ63GT2IIDyLLcOvFkBAJ3D5j7EQxeAvezZ1/E1OR9Y18fHucU5wbYY9srVJyb13Xr+TbE1A50cldk2/lFfmU9WNiK7GxM19U4roXKg2XU8q2t7q0MA4Nqu17U9e6sEIAtWfACS9LU+c53m8+Ub7dYKrzdj9HwLbkR1dCr9KW3mXFzjPyurkA8GquhkAWvWKzl6Dybden4OsuJ+4zFxn2R7T3gGSaqW0DIwHYr5JsZXaschdxonbmpMNQcouCo8+/pp6cc9glX5sFxTEO8Tf4kecgtwIk6ma8C5ol9iMOhnIAB/JojtyGeZg4DYBTwOqv17UHrDbfNWhRKh2UDfH81dHwfYb7aCCaxFYqRwkN1Xr3lDATPZlVGkcBMAQA0A9a/eSBtAMiKojVBGIawhLUZICyw8cJ0zEWJzAPjtYwAcAgA2rSRSJvpMH6kHqBi/MkEZiIMkMMjSRcahbi7SD1rE9MBcSQqJ3sMzADif9w4AeOBNXB0DAHhsqa/+U2+Kn8/925hEe32MTzDHp58ZzdwzCZ2gt/hOgxRLi/NorC7rmAdpjF6nZRbfAgCqWG+0pNJ/9Nhxyz6GQ1X+2Y/PmJjFPMm0sNDHSn+aSjBw9vhJAwBqExhSfyXuIIy4nqR47fnn8dKLL4iNMXNkFh/6yANCK1nIU51byOUAK/PziLtdnDp1SnuLF5NlMfI3AQDwGik3SRJV0LmHXQsAIKFWkY9H7kvU1aEegAAAV2QTiy0DABxkzKRdAAA1aEw/QTpm3l2iQIB5gKAcoNNZR3Wqhv/jf/9flIww8a9N1LDeaKBaJ8uijRPHT+DSxcs4OncUy4vLmJyYxtTkND7/2UdkidlnH/XAWmOSmGyASCD5jXy8pQGAvNfvRpzJ/8TqRl8JvBLYpA8K/ZXDEP04QW99BVdeeg6NxXlRQBhK1MplhBQ/6nXBPniurTbuLMQqsWezaL2ZhvSZr7H1WjLnDqQ5IECgTyTJKTpT75nBlyofVgGxHIJiK8YAIFJISj2Fjzx4EJQjVGpV1Op19QMx8Ui6PXSaLXS7PYn4kX7K91D/vquqlOirGYRoEzDgwoEC7v2dd+HI8RPokhlwZA69dlsTjCinVaMoymTHRNFBBnlligYyGCMQICFCF3DJu3mQKVyTESDhwF6c9cCqB5GvvYEAwLjJudUGsrnqsDnxz34+BADGXd4D/ru132ShPhOkIFDFn3R/btBUId8oPObhQe6PpBaPDtGogP6xMwPgEABwidU+W2BuMIA+dnxuBgDyNHxVz2OrPHimgKoeDOEI2lI01oG5AgDUMubFjBQpWgJKyntOaM23WPG7twLkcVwFIDgaPl9L8FdV84wNYMmtQAkNZSaxTPptzRZFdEAwOxzZvzrylxgAlrKjF8da99nTXyTYzL5I7ncEHlSh4fn6NhqKCrpmA0c/N40tWtERsCbrgCw2BqcGFJPGysPu8/CGdMJhO4Wp/HOvoZjdiCUwHJ2L7x+mJsC26b0jtHlAetPd3gwA+OA9A6tzAMCw30WadDIGAEGBmwUAKARVFMIq0mIZyZAuC9xzyfr47QUA8qDYTpN43wniPte3sQvMfp5wAABA2u8oZiYAEIXs5ybAeK0MAKffIUbowIn/WRsAXT5oA0hQQAnqDQYAlEpu0nHWmHEV5Nb6GpqNNfTaTQEAQwIAYgCw6l9GWqCd3xB33nknqrWa1lKurRcuXNSqxH9XyhXFxFzHWPknk5dr+dyJ00iDKsLaBPodvmdsAEDcxU9//BSWlxbFXj5z5gze9YEPCqhhypsS3KN2V9LH+tIilhcWcNttt9neoj3Arfu0E8yPrwNgAHCnYOy/vr6O48eP6xh4zr6iPm54ewAgzwRWziCGGc/TAUQqnJpuWhbvDakBU3Qaal4DwAmeuj0mrJXRaaygOlPH1/7z3+OFF59HtRYhqoRotlsqZNbqE9JkYKsFNdnIAoh7fZTDCt7/vvfjQw98Asl6C81GB0fmTqDXaDtXqdIhADDuBh/k30fCI06maAP9yPoDZefABJnoZz9V734aJ1iaX8DyxXNonHsJURqr6i4rDtLpqSjJ0KZU1ISN+z19sYdf/fykfpSIsAcYphyURqFn8BdFoVoDGNVoIjCI85ZLbgCLFq9Fx6qVKen57B2Nrf+EiXtUKaNUjrDWbroknSBBCdVyGfVKBbWoIqHBi4sLYhnw3Hi8bHPgxt9P+vIf5QdVJ6YQD4ZYa3dx1zveiWO334G41UZEh4JB3yybTAIA9AcWwsjgkkAAKz48HnqV0jOdgAYXbkf7J+PBC1+x95UAgAEBPZ2P78u5UQyAceNvNwCA7pRbeDz9Vu97CACMu7wH/Hebj5qLEiAzJgvF/qj4T3qeOWE4ETanDTCqT3gNANtSlMRlW+Z2AIB7tfUPHDIA9hkgv1kAAJ/4G3Br1Hr1qyesELskNeeA4h1fuI57On9+vfDrDkWEvPCq14PI67CwyuCTf88a8KCAF+HL21RyPmhoan8xer9aXqS0775cyZ37EF1oZB2oRN2EBW1tM1FB/SQwOEKBpsn8zr58VRMDxPSg1+46UhnQfsfgTGwAAiSW9A9p8ScZW2PSKUFVtb2gnv7UCdqhFMnyj8kBK5w6HanZmzsAg3OKcImRRsV7bqZbMk39TN+6FcCmsBeZGiGBfkz6FgAe2c0KAKDA/XkEAMSDYgYAKAxRX+yblwGw1QZyLbT8QwBgZwYA1c0NyEpYyxUDgAAAK7BkAOwbAOBc57yXA0CMkv5t64BWKM7zG8kAcMV0P860zhMkFY0pleVf2u8pTqaTQZqw9bWjmJetT8mwiJnZYxL/Y+zBRJ/J8OrqmuJ+tuiyj59MMK7bFJgjq4sgABkApdoMwkoNcYeWckMxh+O1FTz6/X/WfWCRkcn9vb/7br0X12ECAKUwkktXZ3UVF944h7vvuSdjlXlbb4qP/yYAADIdrly5grNnzyoH8nuk37d2CgI9AKCx4MALW/BdQdW7NWUbhu21tmtQk402jNbCZmudo+WLYZKqvz8IC3j+hV/gW//0NUxO11CuhlhdX1GRKE6GiKIK7r33Xjz99I8xPTmF5aVlnDh+CoP+EI984RFMTx6hLi267Rj12qSq/0WO2/zxHnCku93bv6UZAJlwjwII66/P+njUvzdEQBCg00GEAiarVQziHs6//jpeeellrF25iLdNVTHsGFWHVXTR7x0qKBEm+iGT+h+Yyj977XtJz1X7IyUAHAcEAKiYz958xTWuJ17BoUsgrRLjRI5cVYILASn4TNxF+3csAZ6HzicoqsrvBZ3ITuBz1c4QBghrBCgSsQKYcAtwcEIYUnINIrS7PVVWwkoV1Fc+cvQYbrnzLqBcBihCpUBtoCBMPVlSkTYbDgo6JbQFlF+6+UozwSqS5eBECZ0Km5N17gsE6LQ7AgIaaw0T5mCxVr7D9m+faIn64yKuLKfKLVujzX7U/2NP9z9fbd12LXNxPwCAmCBje5yu5Wjees/NKvAbtTu3DQlsQ3P/T6CLiuV0xAgj0erYUkOwSm05ZP5wA3EbOgMN80jnPLOq6eaK7CiTyG+dI0bRRskiJ+6xQwAzLgC9lmB269Gxd/qkJXr7mz/7Of799R8e7FzZeFVzwnXeypXBBh1bCDxR0soBvv1MvI5j0myNtOx7sNBRGu3SW5tZ3oWFY1MtY64vkuPZQMdR24BvsbLOLHEelawb0OD0LRyrQGA2xV1pMUUAXL7cBmjyPXm40swQE4HAhgPCHAWzTAYNq/1if1nVnwEo7fvUa64KvNkbOpKxWtn4OQJI+AGkzvI4xARgcmHnyM+Urg0t/egYQFcbqi47lX9+jhcJ9FZ23j6M7y+WQg4AuHomjObtdi0A1CTw8EAG8rqXcTckx0HV/sQYABj0ZAvI32uP37IFYfdjM9vKNq1/G3e4rd9P7ItCGcWghmJUtWpkSi0i3lPqMYwAAI/TsT2QY0YE7N8CG8BxV3rc+jvu9ftZ38a9977/vm8GAMU3I2sHAttZKfBM6+dEbNQgIAOA8e1GBgBjba8fY5VbRXjet8O2Fa89kQEApgFQ5Bfjae++IRbR3vew/d5fsrJ0vA4AVZsSr4dbt15/7WW1WIRcH1MWuLpIJCY+0JrVL0S48657dD3I9k3inhTlfQ5AMIGCfx4AmJk5IqX+TqeLmbkTqB45jqBclQ5ZOSQqOkRraR7f+fY3ETnXgDvvvBv33Pc7ZgFYroDCeSxudNttJM2mnADue+c7s9Yygs/SI8uzzdyCshkn3d8ebAWTRqOB8+ffwB133J4xnu2+UJx2qxYpGz9213MizDk5Pe8oQQDcpJaMeS1p3Q0AgDEADADgqsb7QpCY+woZ0XRPa+Or//Hfoz+MUQyGWF1fxsREDT1qF5QiHJk9ilvO3IJf/uJ5tFttVMtVJf1U+v/Cn/w51ucXJQQYRlWsLC7hyNET6DSbrp2PjOgb93hLAwBah2jFQC/msIiE6pkuWeZtYZ1irlpDc34BM+wLTvt4/ufP4vVXXlZFgeJ+0XCAtNdVPwfV9+lj2e12UK2akqaSci1Wnl7pega9sBP7OgOq9FMIiVR8R1HJ1FE2TrkNdHKOm6zCkRvYXryDCeYmOTKx+jxdFEB9chLTMzNCGbmwrKysotvpGqNBrQkl+ZAycWcvUbPVxsraGm5526249fd+TwkS0cqZmRkFDiur65g7dizzdWZyxWBPlVY3VxVMkF5aKKI2e9zomurRYSDsxAIZHA2AdrON9noDcbONgFaEvF78IGkYDDAsDiWQyMCZQAt7LshsYG9NL4nNG9uVtMScICVUIkdu+dCisPEaX8umMO65m+n/+aluC9LhY69XwEAuh+a6AJggUb5lhImFEpO87CuxXbbgEOCrT2DoxjrnLhk7svlzrxvBBbYD7uZ+bW4B8XN/w3lmb7T34GWv123D6/bBQjGG8M5XJKs2X5eDPYg32fmeKlhwa3V+rm9g8vjDcr2fqmAzMGQARZ0XVtIJgsY9MZt43cpsFSPIxAp4nCBOjO1kYBRtXg1oEiAgINW+bMkfavzScnZAi1myCgRiu3ORurTZ5oVlMggs+bdIyJS3xMDyHsl0AVCrlbUTMDiltS3Pl8ds1X+ux6bazD1KbIJiScww7W6kjbMdLSzbFyn/pdBq7kwaXbuMnpuJS1FoztZi6fMzfuW7qRfTvvNYeEyeuJmnekrJXyJ/dq5ZS98GVfG8aKwPGu274waMrSBuN0Is+TYgYQQoG3vBy5MRcCAAMOz3VP2jknlQGBoooD7bvQeABgyN5p+te76NwgZlJpQocMfGjsXNZGCw938Gg0J5g9WixlIeWXUAlA83vBMRx0Pgx4Kn1uYAbT9H8u0pulI5Nty4/XM3M97Pz/yczP9up/e4eq3ezSfu/jm/7QBAkVBW36qkg2GMbqep9YE9zwL32JZDAIBsHCfyZ+PWRNa8gj6hMsJi1g5k84dV/qFs/zhveqL/a0Vx+lE2jq3QZa/YOA/9zMh2WPcLv5bs5i7uPD65GAYq/jHJ5/HS0jushBh0Wnjj9VcQhSX0WEAkmFsooNloCX9loa/ZjlGdPoo77rkPncYaqpUIreYa3jj3KqanJtRWPDU5IYaFFQnNzUvV4wFAts7xs3er/akyVQU662CQ/MIzP8YrL/1a4nbrqw18+tMP49iJM+a4EoboUeDPFQLZAnDh3DlpEPjYp91pY2JyUqDDht19Dy0AO49/AwCazQae/vGTuOuuO3D69CndFhZjel1Wyum45uN1r6NE4NRa0zi+9PcMIHcq/248EMhgfiWNMjIaHOAka/UCndv6iMhMLgyxfOWS6P3ViSpWVxYwc2QS/X4P/8/f/lsxAdj3H4YlNFsN2QIyz+Pu9/GPfRxPPvE02s0uJmtTAsXSZIg/+fJfoFaZsHKqW+ezMenXQA3cGxcDvqUBAFWUOSsKQyRBQer3CauCA9rjDVEZAr2lZdx19iziy5fx7JOPY31xQQqkSdKT5UZUCoUezFNd3gAAIABJREFUMYFnD4gHAMrlKKdS7JYn2YOMbjYHI0kmpP0zIPQ9ONy0vdDTuAozwSr/8MiW+jjd52yuMOef4zqtdMz84uLCsRjHiVC5RrOJarVmtiAD69VhQk0aEoO9lXYH77j/flTOvh0J7UoolDh3DPPnzmHu6DG1EDAZHylVU1TD2x5SDyNQ32EhrIhdUIoqooeKzilLQWskpeVgZ62BlH6ovQRFKqiKnUBbjq5AACb/fQpiBQxCAy0ISUpU2ge9RlhlwJmpr2ciTlcnMbsNTMY9bycAwFE7drMPHT5niyvAsZq6wN+zQlQVdZoRWYKa37isfKl+6pRtKmXSX1n9L2uc87u3Lht3b7e7KQcdVF7PwbDfvWccBf+mDoB9HWGHNoStAACfaAjcdSCvfqdE2HrTLd9yiT8F/mj9SlBZAkVeOG+Afkzm2Kjar89z4zX/3Sv9SVjPsbwKaYogTiwgVvbMRLio4E797wKXjaGlHUjxk1NMlnAXNWkYdFs/urQIvL6M68Pkz1add6Jw7hxZWVciSIBV1WK20JRRLLHXn98J6gYKTnlMIpI7ZM5WW1fhIdHfqc0zWTYAgD2+Rj23FjBjFfj9yq5swWz9wogE9X1Mib0HXyMAwM7Ff20NAMTGAGB1lJZSGQCw92O38WFCpl4wt+gAgOyC6KbLZ9hchJxVqdhnBbY4zWJYqNjTfRJvRicZMGKfY+dnr3f3g1ZdhwDAjmPvpl7/rgcDgJoRKQEAYnUJOt2mdKjKZSZVFBLk+kIxNuvFFitVxTAriolLok3IBCmV0Lk83gAAJv9dgQC0/2M0WVILkkv6WQASa8nPY5/eb5zXm2e5afCMf+wUA1gbE/u4TatAzgRkKBVStBtrWJy/hJCUfMbN1EGhVXjC3IHgKkBB/rlTZ3H81GkM+4mS/7XVRayvLqFSDlBmIYtArKxOzQWAjFzCpYy1e2kRp2+/T01RUaWItLOGUiHBk4/9AItXLiNNUrQabXz603+wCQBIVN3n+y/Pz+PyhQuYm5vD7Nyc4mUyghkLeSeAUYJxdaeUrusOl3IcAMBtq9tt45mfPo00TfDgxz6q/KNaqSNJuPZzYOWFWi353y0AkMXYTg9A1osODOW4KxXKaDcaYpMVimzLGCJOOqjWy2i11/HMM0/jX37xM43XfpqgWqsoz6Ng4fr6Kn73Xfeh1+ni5ZdeQwkUey9jkBRwbO4UvvD5L0v0z3zebVzbWB3pRhhgu/c9aPwI3vkZb2kAgJsmFxT2wCcq+ZdAEyZW7klaqhWKqLA3vtfDy//yLF791XOoBAVUopIGLavkJQZURMKDQEqWZAIkqjyz/9ASebdUOX/QjTebAADBAk44Pjjp/OsIKvi+zs0Tyf+cBwCyTTz3ESMv59wv3QQYBVSmMMrkhzaCrPZzgel0uxrsonqqCmatCl6oo9VPUTl2DO/64IcA9ncOh7ItqZ88hcb8ghTUKWTlVdIVRuSYAEzVuvFQAWMQEQSooMSETCJORI0L1jdKTYB2B51GS2yApNMRQBO5a04fawpEqdVCPVmOBpv1pHoQIOdn7aphXsV5u2kyLgkc9/ft7pvf5DIJ7/3O5Lfg60cMgELWFuI3dh8Qi6bqkqpsLpCSR2o0RckqpL9a8s+5m0/+x93b7S75IQAwujI3dQB8DQDA5nvtE34DAEaAqxJVJ9Tqk2lr56ImjOm8MKHmXkGAlA4u7PPn+CPdn2tovgdSQYNjIHjrO7rFGP3auufFOPAsAbaosNKhNqy8RaVF1X5e2PFTRJD7nTkQsEfUCzBlzDKupRnl3/6tY6LoHkMbziNWWFzF3yf+rCAr8Cejy88/F9jnu+apNm7ZplX8PQPAE4JZJffz0Nr9jVlhIgAlDChCeAgAbA8A6Jq74FN5E0GAgQBQAgCFaI4RSEaLtSD1EAC4XtvpTb3+vRkAgGEXSJn8GwCgZgIPAKhl11ljZwHV7u/cuOTVr73bv6MpksiaL00EAtDtq9dex8ryAuJuS1ist0yNyIwqBYqR46SPcnUSt95xr9MgoV7ABTTXV4FBIrvA2SMzYmAxwbaWCtoAmhVxnKTopQWcuf0+VfVLxRRpr4E0aeKfv/Mt6bXQjq7ZbOPTD/0Bjh0/nWMAjACAxcuXsXjlival226/XfmHr5Rr7ObB8QNgALCti1vWo49+HxcunMOnP/OQLAlloUdWyJAMXiZnngXgAABdeeYkLsH2OESW2xguoUIP92OCNAFZzbSbNdYV87ZSWMPawqLykskpai10RPmfPD6LZ59+HE88+SMl/7QDTAiMVMvauw3ET/CJTz6Ix374I3Q7CaJSBRiUgLSED37gI3jvez4g6YdDAGD3c/I3+kzDHSEAIOU4YtLOLbLfF9V8MgxQHxbw5D9/F1defxWTEZUzu0I6qbbJQE+qdy4xZqBiPp0WFPrkwzaBTTZgTvCJoh3s9czU/nP+xl60yV+Uq5JJHn+2uY/qKvmWqDwAkL3eI2CqDDhajAsyuRDUanVMTE0JEKDgyPLKilA59u4zCKVoB/925PhxnFtYRL8U4ON//FmkrTZK9BAd0Fa4atfVtyA4xJWtEwYEcG0hGhdktH9WdKgQXaJgYFTRvwUte9QuTtBcW8f62qr8rQdJgnIQSUTLi1CZ+qpBG0YvyxPBDAjw1QzFRk4AaruNelwSOO7v9hmb0Gj/s0XWv9Ex/9v0YQpU3WB3xcWMpJ8lKkyUvGWaa+/hBkCrTY7RgB66VPun1V8uAfP3zQNw13LdDgGA304AYDObR2CTW2PybQJK1Gmn6hSdfXsXAQEGWF6dn0r4hcAcVDLGVqb9Yu4uGn8S4TN1aC+e6ivipNrr9XQJcO8lerdbBekkwzXOJ/FWybfZwQp7X/uZO1b179u9o7if5Y48hhEoYZV+F4wSzAhDZ7lH61lX5WPS77oGipngn63EI8q6rcKBWFlObFB9/+7LnYGff74jzno5ec2M4eAri9cyPzc+d+/r783KAHDdhnaahojr4qsVSi0kA9eiUhEDYECFo5znt7WGWCveiJFyyADYyxg7BACujQFAOrfNK/6PlXLa/5EBYC0ASguzxYD0f2/lu7d5PI7BNq4FgPOJ6yGp/1xP2bm1tjSP5cXLZq/oGFRkWIWBOX6trzfEcD1+6gymbrkNabOJtbUVrCwviiHE92ErxQTtwB2zTOtukQCAaab004G1ANxyByr1OgrDWEyJ9dUr+O4/fQtT9Tp6nR7W15sCAI4eO5UBAGw3417BtoSFS5ewsrSEZrOJd7/nPUpuWQBk3O8dabJxfwAAgOVSJXzta/8ZyyuLuPXWW/Dggx9D2mcuRbaDZwD4VikuSibQZwCNZ165o9wBAGBh0PauwPZbVt8HpiNDRndULonBMjVVV5//N775X7C6toSoHCAVu8VsFtXOlyR4+9tvRb1exQu/+hVKxQiDZIhyWENYrOJLj/wpSsUyoqB8CADsZeH8Tb3G9xSKRqc8fSBhpSot/YoF/OqZZ3Dl1Vcx7LYRFYZoNlaVj9IDkpV+DiD2kvB9fPWQVWUDAYxuaZRR4yX7BcVX0qMy+43tOXnavzZrKYVe3SOY31QstBs9/OLpP+eqnhOP6jlaHyv9Ohb3ObJ34rSTFzoFLo4okSdq2Wy2dJHYK8RHh8qklQo6fRP5e/CLXwJaTXTYElGtwcAvW9B9YMmjdfUILW60zCAS10+HhqUQBHCWUUz+ZUdIsUGJBtLiJEaj1cQqQYBGC4VeihIBGE5uXkMXlNOtIROKcXTTjFIr6pYtHAp0HQVnc4DPwx+XAO4GAPB35yogQH7be9u4flPz42b/HN//5yubudRT/5QOh0uONBeKVv2nd2tUqSGo1syy0lng+Oqrn4s2H67tcQgA5O7CTT6+lYaOOcbtgngmrvQJZpBHIb4sWeXK49T+eSWMdmj2RqJVkmwWhgq0ilGAxL1eADIJnhyvDi/m+0qEMjXRQO0n7vKSflooVzFwAICOM68ho3YB24c8jZ+vVVWdPf3DFHGvbYJbbj0cCXL55JFVfOsdV49/ENrewJ5K0f+N3i9g1TnBWHxu9nxK1C2az7RWDAQwkV0yGHRe6vc3oMPDFwrwslc54FaCf/ziGp7v/b+2Obp5ndjLq29OACAbHDZOxEC0EWOijybGy8rYsFhBITwiAMCutT2MJWAw+iEAsJeR8SZZ/246BgArvqNEj6KCoxYAAgB9hE4M2oV0G4S7edWzhH6bzH6zY8B+AQDGkSzgpUks+j/tCUn9X1tZRE1M2r76/Q30LaFYKKkqz2La226/E6A/fLeDC+fPyR2A0XLS60gPgHbjcmHxgCzXPhXNbE2m68nU0dOYmp0DBh2WMvHGqy/giccexSSFA3sxuu0eHvrUw5gjANAfas0m+6AUltR6vHTlClaXlnHx4kXc/5GPaN8iI41FPvOpz/cYX+8WAKPcJ0kX3/r219FqNcTk/cxnHsaJE6dVVS8VK8YCUKnWr1IeBPB6Zluxmx3gLDTUW8Ha2sZ4UKA8RRjjVIBAu9NEGBbRi9uYmJ3C977zbfzil88KFGDPf7VWRi/u6ZpwTezFXTz44AN48snHdX+pV5DGA8xMzSEsVvDffuWv0FprHwIA+1s+D/bVHNpS8pZyP+O4vlT/Kew3pMdjo4Env/c9TEUBuutrqv7PzEyhn8ZYb62jVq0KAOCkZmDHqjiFM0jpZ+XF93paJZ8D0vU0FqhuaXTQcqUMKQk79oBHp3ylyAMAW1aRt1D+zfpb/GbuJvCG1+daAPh7ggC8FhIhFBBgAayAgCjC9My06EfNVsvoL1rQBtIIODJ3FK1eD+04kbL/Bx96yAIOiiL2eqoQqV1Lvae2QHubJ+W/LviUnYcIoNbHKqVofj6vcRSiSI2EcqR/E/Vtd7votrpYubSIIb202bZBQIF9r6xwEDxR2cOaxXy/pHd6sKCVgbZ5HvuHgTWjBeV6AgDaoDZRqrgYHT6u9xWw+8fNnv1snN8hxxDRX+ptVCqo1KoIyxVAFOKrhd4OAYDd3ZPNAOTuXnUzPWu8CODmo/XVfpHcJfDGCkLikmSj46uCOhgo0GDAZWr1BQUQYpsocR4iLQ6RkCcogb0CAgWJBQySvqijtJxVes0+UL92OpBgQO5kpY40U2u2YE04tmMmqLdRgbFKwMZMIFiRpiZCx6BVjCzXV+/UuHmsXIMZbJKpQNsoOmWQ4i8nDO2d/LNZ/Qmwduiz9jtnD6iEUwCADyRdSl8wAIAChhJ7cQw0E3ZybDa/DGtvoLCiZxkYrd0YBf6M9zqm9g7A3iwAgN1wu++jlkDP8jCAS5Jq8gE39wYTlaxgWJraFgCQtIR0JQ41APY8um5mAPRmAABkt8axakwBDwBYXHg1ABA4F6idAQBjgOYfvs06z/7UyjFGCmB8gYexPMFO2n/30G2vK/nvdlqoEBhgTqF1yxg1KQtdyQAzR+Ywe+ut6LfMQezypQtiEdDOu9VcxwzFuacm1YJrbCxj8hRIjRfTisWyELXpo5g5fhxI2xJK/PGTP8Rrr76k86e+TBEBHnroYczOnUS/PwAZWVSvNwAgwtriIhbnF/Dyyy/jgQcfVCsa1wbqfXHvsvXbPa43A6AwUILdWFvGD3/0ffXUx0kXd9xxJz7ywMfRbfZQKlZzAIBb6HT2BDJHBdVcAJ/F+/yHWa4bw473kufDfzPXUYu1syNnSzeV/ftpFyuri/jqf/x7Ix4Xh1hYnMfMkSk5I3ibwnIlwjvecS+eeOIxzM3OYWlxBZWwhpnJWUzUpvHZP3qEJu0CGA5bAPa6eh7w65gMSgmcVl+0GUoS1NgLPxxg5fx5XHjpRSxfvIBKARL1KBWHOHZ8Dt2kh5W1FVXCi4Oi+npImeHk4cSp1aoCALwuwFYAAP+mr5CUHptknvLvB+tGDYGrqeR5qp9PLK1NchTUbLW+ZSwBFDKav5RMdTwWnKraUyqh3e4gKpcxNT2Fao2sB/YVtRTcVipVrK2toVKro5v2Mb+6ilNvfzve+fBn0J2fR2VySswAJvJe2UqiFxYeKmpJSe0qFtTjZEqZ7Nkx0WkyAgq8N6SZstoURQhqFQS1qpBfLnCtlSbaa00JeRTSgYkDUnmZ95UMLGerJfgls3rkv+2YikScpWDtAqYDBgA2gABa0w8BgP1M883hu0f4dX/tYmsDYOIfRBHK1aoAAFZfqeAr3XFXWfX3xs8/gQi7FAvKn8NbiQHw5gcAdh59m4HXfD++rJxIn3d0f1XaZX/nRUyNXUW6JscYgVPaS/I734dis8kgMQaYW6i1KvL5rPxYydZBla6KT0V/xxYjW2rACpJbS71a/qgBgDRK2k9ZSwKBCgakWameITf1U9Qu5RunXI+9o5oGYRkFtlm5Hn9aV8nCT0KEDK5GrjY2f2wt9awDnveobuQDc9egwKQ/iTNbwYyN566F5h7t/ciIkP2m1zUwdxtjJew9gXcLxJ6XnxsOAGQAyOhMxIDLPdTi5uj8VtW3+8sxWCjR+q9OAzKXoNhrPQPgEADY89DI5SP7HZ/7P4Zt3+GmAAAcQOgdAFSQsVHIFgBQA2BAC8Cequss0AnkcmKB1FgbaUy5Bk/nxrJxIviKsLGVPCtm/wCAfQrXUfb8ryzNo91al0C4gyi1lpM5xblIK76oXMXRo8cRTU+j325iZWUZnU5bYoFsgWq3mlhfXZUDwPT0tBjGssNzDAD/zmx/qk3O4sipk0DcQtpv41vf/EcM+j2sra2CDg1hUMGnPvUZzB09iYQAQMm0ymQBHoVYX1zG/JUreP755/HRBx7A7NGjYjZLB42FvgMGAIKS9fR//ev/qHu+tr4ihtnvP/zfoFadYoaiRrGRDoCiMgMATNZ04/DO7QfG6nb7k2vJ9k/2BR7lBRK+pRbBEL1eG489/kP88vmfK+lna0Cc9ET976e0oKWQY4J77rkHi0sLWF5eRDkqo9XsoF6ZQCWs473v/gDuues+lMsTSLpJBt7oyA9FAA9wQbvGt2aS0C9a5Rv05ux2MRNFqKQpXnvul/jlj59GkCYolwqYqtfQ7bWxuLyIialJTM1MYXV1FeWwouq4dwCgld7EBBUsYyFsBAY4aDwDwFsD+r5QhV2kr3thCl8JcUHe5lPaQFN3CUo+efUAgP/dVj7zHgDg33TuDnxgkEW6f68Xa+JwIlLtkvR/Ck8RBKADAF/X7fbQjxNZH6qqEAWI6hPoDFOUp6bwzg9+0Giv6tMmQmoVdxamiGhaXYpiAbQ4EUSgv6ka7yyluNDRZoogANWmB0FJLIOwXjO9BtqflCextrCMlYUFJO2O2gECVv8FAAgBcDCvBwBMNdao40UUKdqxDQBg7IidKeDjEkTfArJlgngIAFzjjL366bqNGvT2N1PmteYPDrkK21Vc7xct0SKK/dEazYmkcVNWZcwxcEYCMdZzvZcE4xAA2PdtvWneYCsAwIvxyaIucTZ5Ehwiq4sCpkUkTlCPYygq012iot+TOeXXZCXnqoBZdZ6BBRlkrPz7AEX2fK4Sy2NRe4ADaLm+9gslB7COtE/4XgIJ6JLhK/5M/vuJKPZ8D9+C5tXh5bqiiKloOizSFggQVpkgOkd79vbnk0kV7vIJjgMyvMUtAQYBnC7h90wEV50jd6Df6+o4PXBgbByr3KgHXYCK0f49CGBOCK4dYt/51d7f4MYDACPLKzsLXv+rSM7WnuGs/bgXk0nBcUoGQFqoCQBQyuXAA7IifQvAIQNgf0vRXvaP/X3iNbz6JgQAzBZUo9UAAGcBSA2AAi3d1DrkAADu86625OFLObA4Dag8Yd23f27UgPKWndtfs53iO8+0YvLIBLHXbuLypfPox0bh78cmBs5YmcAvk28CABOT0zh67IS5tQz7ePmlX6NMxmyrhWqljKTbxeOPPyZq+Qc+8AFR1UNZq3KeUpDbsGFeoerEDGYdABDHTfzDV/8Oc7PTuHz5MsoEbwshPvWp38fc0RNyIBgBAMaKbCyt4tLFi3juuefw4fvvx8kzZ9Bpt7Iq+cECACmSuI36qaP42//tf8WZW07ilVde0np1/4c/invv/R2kTNCG1AGwYo2P8jwIsBMAIGBGLIxU+QvzLL+vmpOO7b1RxMJnUcl8o7mG//SfvopSSK2ZgQq5zPXa7ZZEAKWLMBzi4Yd/H9/+9rfEEOgnfVTKNQSFUA4Af/mVv0JIQUAWF8365tAF4BqWpd/YUwkApEERSRxjgn3w3S6migU0L1/GTx59FEljDZVSAdWQlekB4rgn2z5WD3lfGazVq3UlzN4GkAkzB0sYcrLHYgmQFcCBRtoIHxyQbBeYmpoS8qfWTRfYaRvP+U6P0wDwF8u/RhVP0j5dFcbXA/IggX8O/8bK/+iznUUU39RVcnhuZo1maCAXjfrEhM532E+xvLCIqalprLYaqtQnpSKSYgF3vuM+zJ09q/dpd7pCL2tH5rC+sISpiSlNCvpqFsq0c6KnJ81NWJHnouyt+pzNitSei6p09ZnMlSNE6uGuA0FVVIFOsyUQoLWyypNCtRSgzMmqBN5kjeg9OzSzad1H0rHCQoShayT3i33+Wo1zYRgHAOw4mA8BgH3PdS+Upvukaj890Ok9bnedHq+s/hMIYOWfLACOyaxH21XItjuQzff3pg7o9nA1xznQjDvfcRWUPRzSDXnJVvOY5+4Vf72+C3/mminAiFajnRbqEpSsqMJOxlTc7yOMylr7df38GPNe9V4bhgkXmWcuGOG+4Kvael2xoMDFs8XIZMkeWt+Lai0QKEDGlnQsnABhP1XVn0C0En4JATphVO+MgQK6BBtKoYJLzg1V/FV1pwtL0Wz8xAZwHt2Ojm+VZLYJOADDp5mZJZ0l/dRmGQXntBk0sENsBdIxCf6q0m+Bkhefs3YwasDSmtaH9F7ANXcZdvKg2tVIOngAgLZ/FPfqx20M+3FmA8hrsDld39UhZ2GwZzn5FoAR28Kflaf8y43BfZEGzOtaCCpIhxXZr+UBAC8C6FujTFTS7k/eBpD3MaLq2Q187Gv/3cVxj1v/xn3+uNfv4hAO7imuEmR8GrYakTLe11QsuUKMT7ycua4T8fRK7KbFRoo7X09B0X7aUxsTE1atIakDD7ewAfTGnjauXCumvnON4LHwPVv6ruNyzE7bcxyzpcg1KpUjFHVEBP0zZ6Q+V7GAuNfFo48+ioc+87BTgg+UsFFAlMfIVqu9LiE8Tr5/+cg00rVVnD9/zgTCA+8KMNReUa3ULEeIKkj6Q5w8dcbmXyXC0sU31PtPtX8CBqYBU8D8lct48cUXceXSFfXEnzp1GuuNpgS6Daw1cDSIqjh28gRQLuLln/8Uv/jlz/R+KjyyXWAY4JEv/glKJcY9ZlnIqczkV/sCCnjp1y/htddekwvAnXfeKYFAFjQPXASwkCJg1T1u4Zvf/DpOnT6On/zkaRUZeW/+5Mt/LgYArSQDspXSocTICarwi/kYmRd5GbQtGc9ZcWjTVFI1PkV1sob1lWWJEf7N3/yfqNWtLbvTbYlBR3txtnmwXZu53F133a2ciayJUmAMO9L9K2EVpUKEf/WX/5rLvQAAtmDYvuagC8cA8JS/QxvAg1vexr4z8z4mq5x8s0xyOx3UBwM8+6NH0V5cRG99FQFNckLzSmY/MScQK4m8odbvXzGvYrIJGPiFoVAjDhwGdPyZQSNXGaKEPjEnO4ABYq/XzQCALGnPAQDeRnDzRrJdlXEzA2ArgatRC4DrG8yBD1YFsL5BBphm+WfaBRIxoXooqdTlMsphhKgU4NKlS6hNTqDZ66oftVitotNP8Lvvez9qp04h7XRRqk2ivd5Ebe4Y1ucXtJAR7I2LCQbFgVBdAQDUVFCflw84LKlLGYySesrAmP07zjIwIE0oiMBItbW2hsbKKuJWWyCAkGInBmjCU1Q/dkJZWhQINtCr1tVPNukl8BofAgBjp9ENfUIWvqvqP3R9ySWU2PNfKqE2MWHCZWUTteSmaYpkRmPesHtscSaHAMDOCdKbHQDIbFp93/mm79SNYM8813Al6G6tF2haoOovFaANFNAayX55sqocgFpiC5NbcL2VqqrbYilRt4lCssYK8MmVb1tRdZ5VCzKfBGyxj5uMKVO+ZrCo0ewFB/n71LkFOPcArwGgBC/fay+AITD7Vvb1O5spVtoZKIqtoIq/02URAGBgRiYUKJDN9GOyFF0AwEjIzyp5psWiueQAALWvyRrRqF++qqV30uc7yr+SCw8O2Jrtfe/dT/tcf97sAEA+1fcAgIcV8sAJK4d2bQnwqNUvqCIdRocAwA4jaFwC/1YHAAqp64GHWdelAwJcuwcAMvoeg0El/4zJHABQuBoA8OKoHgCQgkmBDt702yPoSc0f7u/0igce/+GjeOXVV/G5z30e9clJYzgFIfounlXAsFXWuItVRYAqP4+J4coSrly57JwACNz2FHpLVC8sq//e5l0FR4+f0PzjB1+59AbSuOtsWBPFrEGpiNXlFbz++utYX1/H4uIS7r33Hfjghz6ETrenQsba+jpq9Un04hTHjh1FVAvx7E+exCuvvoher6MVMyhRk2yAR6hIXwoz7QDi0R4AYJz9/C+fVww/OzeH9773vbLu1tqacwaxX1x9qTIG5jbXa8f5Q9tE0e5b+Po3/hEnTx0TA8D0awr45Cc+g1vfdge6HWrVhLKatZYy0+0ViLzJB327W7l1oWOAqBpgaXkBR285jR9+95/w05/+BLV6BWuNVQRBEZVKWSA3E/+5o3O6F/fffz9efPElFXqZv5FtRxeAEgIcmzuJL3zui0i6zAkDB8LYGOXDtwAcAgC7mGAH/RTmfV1ai1DZfjDAbBhi8ZWXZfs3FRRRYn9nQjsME8IhPZ4LD+lzvnpectZLXrHfKkZmBeir91ZtZHA4Ep+QH7SS6/4GAECDJKNQGjMg/9iKkrq5BSDujX4wAAAgAElEQVSPiDFwzG9Svs/SP8ezD0bggxf8sQWA9FWigZx4XgGTiCuvQa1K0YspoY0r7DkKAyXnq62mPNZrU1O48777UDl1GugmqlaFtBJEEa12B/WZKbTSjiaFV4S25N9Y+3KqVmHX1J4ZkBIEYO8rqT0IKyiU6yjXJ1GIKtJw6K430FxbQ7vRRLfTEQvABGUUAo/oqGq7IGrMzzgEAA56rh3U+2dOGQ4A4Pig8KQq/tUKqhMTRh8mw8cnFU6gzSdzOx1bfu6MCwYP6hwP8n3fygwApZX5/M+iCtuoc2AggV5R8xU0cv33NkIDAaGksQvkdSJ/dC5RVYvKz/y3sEfXN+9ABI096gKwAq+qjDG3bDOwxF9HIrG2otFFtQY6sMAksyRYS7DTOwwMFdDyy2kGOME+3weu83IitAVWgquToJgg54YJsear8JYwWguA+5vTCvCJuCzlyDjT9RoYnd+ts7J85fHxmEm39Mm/WgGsRYEAgPVgWgsCWXlkJIiFoL3L8wfcGp3pCe6ndr5hR93z9NptC8DBMgA2AQB0pVArgIdHHAig6h/3UbZUMBEhJZnBLQEAq+L7FoBDBsBoSIxb8w8BgKsBgFBgolWcWb3l+PJ2naLsC/2zUWazm8xTsj6toV/cH4mTJkj7IwYA1xiulVw7DAAoIhH6WEBILZJBXyyEkItKEeh32vj7v/8P6Pa6+IM//COcvOVtUsZnq2rMll8CqAQb9wEAiNyV9LC8tIDG+ppZ/7G1KY1VBOS6RpFw2vfR6Wpm7himpo+oaNVprmN5/qJYA3pVn2tkCl6/breDpcVFPPXU05iemdH6Pnf0KB78+MexsGhtyK1WB7XqJGZmZlCulvD4Yz/A4tI8GixcssWHInRpAV985E/1+QJ2tc9wi7A2M3ZZ/Muz/yItL+Y3n3n4YTSaDRUnlbdsWio3X6p9AQAwF4BOp4n/75++gYmJqoCTCxfOaz+6/ba78MlPPIx2O8EgpW1hxZjItMNlPqXNxkbRrh6bsF5W/8v1EEvL85icnMDf/u2/Q6vdQL1eEwBQqURiGvSSWEy6aq2uj3nHO+7DU089hTqdFuKu9MuisCoXAPb/f+gD96Mf09GGwABZGHkAYOBYNA7IyNjOuzqD6/6kwhtPfHXX12/zp/ubv3cM/bqfzzW9IUXhuv0eJqoVDNcbODU5iUe/9l+wfP4cinEHs1MT6HXbpvJJ0Tkq06GIkHQaqtQzcBmyJcCq/Jw09NMkasQBo+DQ2T5plSlYEi2lTSYs6jFWuJkxA/wJbKajazvfJHiUVagd3d/opl7UyW6rqlGbHp4BYIEugzbrjXFD0oJfxwDg78gA4N957HwwkefSwIWNTggnT57E/Py8glP2VrcohDg5ifnlFRw7dQp3v+/95HKqqtNstTFx4iS6zZY8sBP5uDpFaMa+ukyu5uNAAAkZibbtgkTRn0pIiwHiYojKxBQqE5OqZDEY7jWbWF5axtrKinqrWGkym0ACw7Tsoje22XMRpfM6J4ctANc0fW6KJyuRcskRMwra3FDdXzZ/1aoJfKoa6yuXrs3Fa22MEWHcah7m5+K4APCmuEg7HMRbHQAw4byrxeQ8CEvw099vroG2ZhgzyCfd5Si0tdGt6V48TVV7Byp4FpVnEXgAICAI4BhYVuU3ar1AAFaQHD3eAwIKmzl2pfg+AOIukBoAQEVjaaxIKNAU8/t99j4SAGNSXdK6aar+FIELMSxFAlTtYUrVfH+fq5M9Q/0WAwbYYpCv9/sA0dohPABg30e9uGpL4D7o5hw1YHiM2s7ogONECCXc6av/jolgAIAd29WVf8dW29ck23v0cvMDAAxT7L6lTK6kIE62h30VSqS6sphxCABsN4QOAQDrvd6uBYAuSnItGcZKvgfDRAyAvQEABBIFB6AwZFJMZpUDAJiwspCj+HAEALBRgAtJEanWHBbsiiEz3BRXzr+B7373O1obf+/DH8a973o3uu0OKvVJdKXNFbhWh70tIIqYwxI6ywtYXlpEn2JxbBce0u7VWMBct5j4U3uI9P8zt5xFUKYuUYDVxXk0VhaAQaIWLeqzsA0g4toMOmq38Pjjj6vyTicuVuaXlpfxyJe/pHPqdLqoV6eUiDLM//4Pviu/eooKMt7hklsu1/H5z39Z95D7AdfaElsUXAsAvet/9tOfqYh36fJlfPnP/gzra6vS/lKrW/7SXG8GgHIIuomt4qmnH8fq6iLuuPMsfvSjH6oNIIqq+MLn/xRRWFMrw0BsE9euxHYPdYHsff2m+CCCPsJyCd/73n/Fiy/9WuyJcplrI/d4OvcM0el2lcuxBePd734PlpeXcf78ebG7mRsSAChHNcSdBH/0B5/FrbfchpTIlATG7aKNGAAEAEbChaN2572Nwf2+6i0NADDx7A8SVIIiol6M/uoKHv3G1zBRBNorS5idmRTCI6VjIuhE8xAgIIo+tD7i/jBBVIk2AADVaiUTAeQksuq6tYJ6GyjeuDRh/71b8HYYyNvR/w0/HflcZpQdp3ipPlUnLphnCdjB2NAhA8EHoArhssqXJd0ENlT5Zx9+jv7Ka8GWCFYSCHyQhnTl0mUFeVPT07iysKAEjPNg5thxnH3f+yySiyJZ+NVmZ7G+uqZeWf/wqqkjERchFFrMPOXLDs8W1rRQQmdYRKlcRaVaQ0SEjqJv/RSN5RVN1JgBPKmmrM4xeGfgHscGCijgDpx91caqnw/6D1sA9rvEHOzrCeIZM5mskFBjrlIbJf/emmxk/zOq8to9vrYCwFYMnIM9w4N997c6AODryz7h9wJ//mcGRtzo+SWQlK0jrorPO0OLP65/DPD4YAAnBeVSUeORPyuhZjVlYHavGcPLVekZ/HEt0nrkwazcGq3XO9X77L34PmSo9bsCApzLn1XRFBSbowqDz2LA9peKxP1Y9ScA4DyOLDF0m4H2E2/Dx3lBcIIsqRxinBeZN3CCZz1K9gu+1cpT/53AIYFX7hlmZWiAHE8xTQnGCo21DZL7jBO6ogaBt2gdJf++8m/fPTiw91my9wDy5gAAPEPQtVo4BoC/Hl78j33+rP6z6l8smcAjwYCBBADtPQ4ZAFePokMAYHcAAN2cCAAM0VcFm5RzgQZD0w/ZngHgmJ7SfrL2T2sZYt+/awEoEAwgU4oAgD3PfOGLGJYYvw0x6FOHi3SixP7UbeMnP34Kzz//nBK42++8E5/69Gcw4FoblmVRXWYivo8WADEVCkOsXLmopJlrn1xVtM4bE4eV7LifKj5FMcSpW87q2Fl0Wl1eRNxaUwuAQJSUonix9g5eQ+YOL774a9nQqV2R+UMlQrPdxh9/9o+QxARFQkRhKPX6733/OyhXI1HTmeynaQH1+jQ++7kvklhgugESwjPWlcNf8fNnfyEA4NXXXsNXvvIVtLsdxfwGBOcggAMAANTusLaEl176FX7+i2fwwIMfxje/+Q0cOXIE/f4QH//Yp/H2s3ciKE+g02hpr+KxSdxWLXdmW775sZtVfVhIkRZ6SNIu/u9/939Jt43XhXtSuVoWi0N7m3OhobDvhz98P5544gntWWwLkKVvoYhKuY6k28df/OlXZAPIfXjoLSoOAYC9b88H+0re3AGGcRczQYCf/vBRLLzyEirDPpB0ZeUhtMb5OksaZUjUsIQS1ePZc1zooxBYRcjb/pE24lsAfIVQSFFIZNTRR23HdZWT0SQbt+FclYDkeKx5AMBft7xVkqf5Z3RT9YWaGMgG/QG92LEJKPQTlSU8wkWCDwa8DFYpdsUEn1XWeqWKkBNlCPS6XU2OielptOMY7X4fd/3uuzB1z92ytWq2WlLy55pWGhqYQkqY5fUjAqKuryvPW8Do3AMcqjZACUkxFBOAQW2lXkc4PQ1EZQzbHaytNzB/+ZKCcPbbVkoBQlZEksQUZUkxVa+rXa1DBsDBzrbr/e5ijgQU/LPWGiX/9bqs/pjoiDXiNS1cpiv3CVUZ7GE9zLsjQW01Nw8ZANf7rv7m3k/LDas0oqBT8deCCqMY2pjQBu8q9L7i79tOuOYQwPSv0aop9X0H+IJuKRSAZTKdqsLDh/1dyq+ur95cYPLrsL8KErV0x5RnD+gYB30Rq0Z9tAw+DQDwon3FoKyAtxgaAEBBP1bazVxwJKq3OWDy+ANZBfY3R8HPVObdnNHbWNsBA2BzNfAaAAQ9GLQbAGIkONOWUdgvMcTUGDzSl2GyYOuxvhwAkV0LnxxkKt++XW034d5242rvr73ZAQAPjqi1gmoRBYo9llEQAGCVf3MAOAQAth0dYyqM49b/cfHcb2612+KTHLC3HxHAEquczs457fdk6cbklZTz3QIA1lyeBwC4ZhgDIE1amTihMQNMJNrGbEktpzyNuNtWyx/SnmikydoKvvWtb6LZWkej0cDssWP47Oe+gPL0jBaXrnS5iojIGt3d9n/VBZSLSbeFxfnLoI88xf8k7DlkTO0FXEP0kj6iSg2TUzOYmjuBQX+Abi9Bt91Cqd9Fp9XIGFLUI+N+w2vI2JzJPCvTFy5ewMzsjATpePqrqyt45JEvoRpOCABYWprHP3/vOyhXSPvnfsYwuCYrvT/+7CNIErOi5VptLcpssaCAHfDC87/GysoKXnv9dXzpS18Se5KxvhjMeResAwAAeOyNxipee/0lPPnUDwUAPPbYD7U/EEQ6e+sd+L0P3I/67Am0l1f1ezKoybDwmjvXCgD4FX9Y6GMY9PHUjx/HL5/7uQTZp6en0OnS9SwxZ4deVwXN9fUGzr79NlSrNbzwwgu6RxQkZGGA46daqSMsRviLP/3vgEERQTFC2ie7jy0AhwyAG7rObf/hDFRShMMUyeoqnv6v/4xCu4FBu4mpaogeVeo5qTlRGASCyWoJAUGAgbP2K6XoU7FU/fwm+qeqesl+9urRBAUqVdpymFiggkvSK50VxeZj9BvHOAqyKfSOHr5Yk73e/Wl7nQBnGZWjQmdVlcyK0HqZfE8Qky2fPHcHA0xMTGJpfh63njqDermMKxcvYWpyUgtfwiCYi2K5jHd/+MPoUU1zZgarrRYm6lModE34TyJ9RQNcBgQBjOulFgt7WMDKu6B/K54sYlAqS7uWeCZ7b6uTUwjYDkB12DiRx2lrfR39ThflYgkRQQQqZ8sCsYQ+q1Bb9P36YP6QAXCTTl0nqBKUI6n8M+nnVxCVZRtpnuEU4jRBGY4cn8hYBcHqh7sFALZj4fjxcfNepZ2P7K3OAGCQxTXYJ9f59Zb3nEFQvurPf/P3agUg66RcRZpQ3yRREsx1nwm+KhSuSqH3VC+8I9I7QIF7ylAAlr1G4EEu3bYWetLnSe9PJfBnaMJQdH+KE5XKRa2XllBTRpUAM/u8Q1V8SyHBsLJasPgzWVPSynbUeuvZz0j2ClZ4LLa68jx4XqPn6Dj1dOOfGYLtVP1NhtN+n7M3FAjgZqH5d/v55wAYp33AVgQBAMLG7RhleWgnba/aYPNlFrNbBYC7n4+/rQCAhzVN/C+lIjWr/4ExANgOcAgAjB8l4xL4QwBgewCA464AA5p2YgCMAwCc/5NrDdgIAAwENhTR7bQUXyNhy1aKztoKvvrV/6Akjkk0iwO//wd/iKNnbpEgH8HbTqeHSlTxemzjB8OmZxAAWFuax/rKkiKJKCw5UbihuYAlTBAj9OI+gnJF9P9CVEXS66PRbEu4MBomaKwsKeGWbWvCxJyEKNMHYz/6z579qVgAxaCITq+NS/OXpdZPVfz3/M77cXR2DssrC3jyqcekXs836nRjTE/PolKewB/98RcQx8bAog5ZHgCgndmrL7+GV199FRcvXcLDDz+MW257O1YWF3FkdjYr+vkQfDNWotVzBwBl3Pwx9kIHv3zuZ/q68663y46PDghHjx5HUKrgwQc+gTNnzqLTph6bMfHMAcAJ1l4jA8AfMwGA1dYC/uEf/17XeWlpEdPTk4iTnnQjojKPrYtavY5ms4X3vu/9eOGFX0sPiNaOPg8ioDM5OY0jU7N45HNfRtwlC6aCbidGmQznQwBgTBB6zVNv6xdcVcVwT7sqQXb5pHookw7mJmr41TPP4PwLv0K8uoxi3MVUrYxe3LZeEOctXmT/3IAsAIIABgAUI6ATG2WGonPsXWHVx9sAerpKRPu8el3BpO8rZasAAzsLoFwQ5hBnX5HPJxhbTSZVQD2t1F8WrwlAuo9rAchvVFnrgCYv+zVN7d9PcmMNGCuAv2fPP09WXtaFgiYA309K65WKJkMljDCIExydnsHUxKQSb4ZsZAAgCpFQmKUS4T33fwSFqQnRSrkoRWnZ2imY9Ms205J/65Mhhcpotwq8c9UjoycV1MMqcUACFCiiXKujNjWNgihXRbQaTayuLKO1to5SOkDEVDDpg723YmwoZLVrf8gAuE4T8Rrfhld/N2G4OTmM9htW/sNKGZV6DRMEfuS17mBqjmeBbZxf0hbWf/q300nTm5GlOKYEsF3yz5e/2QEAFV92uF87beDjNv9rHAZ7e/rmgbPpZHYeV0Ot2SbSai/0In8SaS2xh9711+cEAL24K19DWqBnCPCzCCRQ/yXV68wVxq8tpreSs3xl1btMETYPTRlFfpToAp1W2yX/I6BWlfMBw9wh0sC+GzuKrQS0eKuo0stEjywpaqOohY2aAI5eL10MHZmJ9NlBcqdzs8R1iRHEsN+56+P3J+0RBhao6u+q//o3AV+u33w/9dgYK8ICfa7ntgFzn6EWgdwPpHdgsAPndWadmI0K12bgwAhTurH+9t2tHtsNr51GyLjSoOnXZAwMV8m0s3NHx/azvA1gGiMgc4n7nFO73tvA959i+7YXXhT7wh2Tvz7pwBgAHA/FwMaGJf/2ZYwRJz7sdCdyCg6uz9adkfQn2H5iz5Dg2g18jEvA93to4xKYcZ8/7vX7Pb59vX4DA0Amy9ZLr9o654Up8480AHwl00T8OJED7rNDsqZMKI1jj2ue+s2FLjugyQuMOhFAP2+y1jwn/CyRP/X60xKvjzRpq0hnX9YCYHu46RIQ0CQDNe40EVXLSNvrOod2aw3//u/+X7DbqceWz1IJDzz4Cdx+571iwIQTM+g1Wwgz/ZONV3LrVWHjesDjWbh4Du3mWmZN1+201dbLeJ/WfxTRJgBA9tXb7rxHvvC9bozltQam6nVUi0OsLMyb5ZyWY66fFsawys19iJXpF158AVcWLqNSo2tLAY3mOk6eOCWxubvvvBtx0sULLzyPuB9L94v96kygw7CCP/zDzyFJqFfGvcdYyIqneSVT4Nzrr+MXv/gFFhcX8dEHHsC973k3Fi9cwNFTpxC32xsLjJsuzDgXoHHxg4n6Jar+X7x0DhOTZSXh3/3ud3HbbbcriX7ggU/g7K23C9hmpZ1FHeZQZAJ4kdjR3cvKl2OnBgGAn7/wU3zz21/D0aNzGrv9vtlHyikhTXUfGQOUK1Xcd9878aMfPYZ6bUKAQK1WE0DP4zkyPYtTJ9+Gzzz8x+i3YwRBGa1GG5WytTj7yDUb94abO9eL3US/Y09nT0+44RoAvmK9p6PPJQM+GLXgaRQSKHlUtdDdBF8xpwLxIEUl6WA6LOH73/oW1uavoJTEqAWksifq/yfq5vuIFVwVKSpXxCDmje+jGMk01fplJOpXkC+qaFGOASAribSvqjgHLin0BAk4Ufk6VqL58NRTzxrgwNvKBcCDA0ahHAkIZqJRjorKv3uZJt8ekE1IggTueZnytbsJeo4L9PT5DlDYHA5JPJ82WTzXJNWmUStXUK/VtGmwP3a10cD03BwW1tdQmZrEsTOncfqO26U4GtanMIz5WQGSYR/xgAtlSaKKrMyRDsUF2pEDRmGVYkoLeWgLaO1R7KElOkhxqwjRxBQwNaWe2tbqKi5dvIheo4l6EKDMboMuVVqLGAS0GNzr6Nvn6zYlX1stljd1ALHP09fC6AAerYcKKu3hEw4fmKby9+XCTBsfVl9JGy7i5JlbpOOgSqEXwXRzPt/+YsnH5lTBPm1cmH8dTvOGvcVv9fhRnmjicAYQ+rHjvtN1zumWZIwobthJP0vsBWRKtdpYTV5EVTRKR10PwsCCWq4XuRYBjlHqirAy73+v7wPuOc6uz6+x7D2lnR/Hr+v31/qszcVU9H01ftCnpVZPYqV2/ARoRy4W3jKPCX2P0yKMFASzVYvnwueKHaXKgxPvG6WklmBn88xR8zdBcNYCYFa2foJk+47OyeZoicCI7DfZNmFfI+aWTTgmAgSZqUsglkImyml955lAUu4YttL4v3q2OlBhV/DhdlNwq8XfrwgbAWitFR7UyC6g22EzVpFvL/KAhQMABgnSuINhGqNUMOahACFHv9/bAuHP36+Xljx5QEL66sUAPfbpFWiFWhcAQD0AVWdJ03YuC9KYcFCo9nXXppHpgBNs13NztmkUQL7BAEA2r/O9yjkwf9x13e71u1033/wAgI0dE0PleKSYngcARtD8yIpz49oh0IBMzcHACkUMCdlyVGQPOmNTAqBco21Ht3jfl6Do+mEFHs/sYdttgdompPIPqANAYMLaiIwF5OemAwKCCAkF/aSdOiDegKS5guee+yme+ckT6KddJeQERSvVSfzZn/8VUKoBA2MAMMGTyPeQHvMm3N1pt1GdmWaFSsr+k8ePY+n8ecydoZtV1xJzxvKL81i8fN5xlozlZXmI03khUywI0Wp3cdsdd6M0NYPuWgMJjVvSISbrEwgKwMrCFaytLIo1FdI5IO1j6IDlEoGUQgHnL5zHk08/gTO3nmLfLJZWFnH69GlcungFx4+fxPLyCur1CSwuLatqX61XceTIjAqTX/jil7C6Qo0CU6uPe2ZRNzUxgebqEtrNdfzoscdkOcgk913vfrf2Q56Mb8H182gzY3AcALDV/PNzyxcYCQD87NkfSwzwtddewic++TGxN6gDwP3sxIlTeOCjn8DkxAza7Vi6BnGPDhEDCRqOHq6Uk4GyLg7IsZtN08bu9aDYx9/+3b/BUBoTHMNkSdi67Pe6KsUbkwRvf/vtAm7OnXvDKvoOMy9HgUCdJB7KseDuu96JYWquFp4NbqPetTj76DZrSb2x0ecNBQB88r+fS7BhOXCaRPlAMBO2yQMA7t/RoI9ar41Cu4knf/B99NbXMei0US4V9DUYJFkCbSTLkhJNKiyrcEJBKC5QBAwYHBIAcFUkAwCcQBRFK/oJOJg8csVBxcCSibDXBWCw5ScFx4mCr02PfPK/GQDgU/0m7p+n81c+7xbuHMOAz7cKzugOaMn3ParuXPL3Kb8xKvDWylsE7acYCBP8qJapvl7WwkXV/7BaFdW1QfBjehJnb78dk6dOAglVOGvqS02LQEK1aG4AElIZSLE/ZPDrrAEtWTOrKAYpspSRoMkQ7EXjf3LGLgYIaxMo1OtAvYa018P8wgLWl1cQ9lOE6QBhf6AWjFg6DuPChAP6+1scADBgzi5+HsCzcWnXnDQ6Uvw5JujdSwtK2k3WJydQqbHf39o9MgDA3Spf1d0MoG24k1nQfkD39yZ4290GsjfBoV77Ibj8R4whv4Y5EMkDAnJBIY3eJ+4uWTdWEVWSTbzPXycl/TmlfSbtGQDK9d718RMsIIUzZY+/0xBg4i8RwRzlTyAva/O085PVnoFYWucd5Z/7huxgGVW4lgT1OKZ9E2Niuqg83dI70d4ZOBdDFCITl+Jxah/J2/k5IMxT7n1txAdxnsqfm4GbdxvHcLH2hPy+oDlK8IQgOBtpxMhiAsB/W7BjtWIeqqsk/v/svWeQZOd1JXjS+yzf3sA1QHgPkARAiBRJkKCnSIkiJVKUm5nY+TETuxG7G7HzZ2JjdnZiYlcjcWd3JE2IIuVI0YiiA0h4gCAMYcmGa++7uqq6XHq7cc79vpcvs6u7qh0BEJWMZjeq0rx873v3u/fcc89R4R8GAFQGn/51D14RLICzeI8lXuqD0QADTftPHwAQlDShsQa/mdjveG7Y8Wcx4wEAFir85lYweCbGmXyFAQDAdU9772S2fy2unQhHpbIBAKDOvyu+LD01JlzQLFHSHM4NHADgbBkE2K4CAH2501JX8M0Qf1lcezcUrlcxAOwCu2I9GMDxgziOVUe2gHX9OZLU5ELjoGwiJXBJop9imDiQ1p0giz/G4DEAgB8j6U8V8QQAuu267PGk/B8CAPpQfAKLUWNpGXhKPZEOOo1F/OTxB7Br50uIRFqii6czOUQiaXzi47+NXG4MQNpsMV28YjyXjleaYwRNDnVjcXIShdERNCtlJFLs6C4gVyyi3ajrM9n5L83PuAFUz1K1L6n9hc3ABJnELWzeehGi6QzKpWogdJrP5RBptTE7M4U5AgCcO2czker7AlaN6UDae6Vew649OzEzO4Vaq4J4MoqxiTHMzMyhXm9i+89fRi5fRLE4rM44GRpUs1+/fh3u+sBd2reajQ7qtQ5GhtegVuVntNGpl3Sev/u972kPGR0Zw113fUAgAkFlxvJwhD63AIB3nGnhpZd+LjHAl156EXd/6AP4xje+Lms+AjJDQyO46sprcfHFl6HZABLxjL6LWdf6rk7QY+8lk45K4ZukNqZNgL4jl7Lnnn8Kjz/1ICJRY2Gr+HfAvUbdZENuQP4Vl1+F/fsPilFsQrls9NK6kiBoEtVKCx/76KewedPFOja1JAXEu5E4L84aOFj07xNnEv3PxWt+pQGA4EYcZACEAIBCq46jO1/DKy88j2iziVa5hHi3g0wqLmRTnQ3fPdFOafPEROY0e9SsIpZ0M/FSejb0iKgjgyrtNBhcWk2qe3JGiKhj0oKNmxPyFNLwQuWxe3pxuEAfTMT4O1/8WNCxrooHEjwAECS54e6PS0JPBwAIJ8v8LBbPVLsmNYudNSazyXhSYhkSyIpExQLIDw9jdnEBnVgUQ6MjuOz661WoI5IUjUuFPIs86shSoZTJJW23XGePIIBtG4YmGwDQleluC7YAACAASURBVF8278hox/nIdrhlxBBJpTWekBoZZpav7v/U0Uk0FkuI1JtIdSICZGrthpLq1+XxFgcAtMaD+WNPE+6/EgzWFAnjHyn+U0MinUZhqCg7HzUoB4oTPzLi742TXttVAOB1Wfbn8kOp4aCoEAKS/PX38+wS+Gs2A4YVn8uYzASCm7fYWw4k0LGRaeLYJOqEuHUafo4sASMRNKsVJQFB4a9s1hXLGsFijGPRzxnsntiqj2YCkVtUu26i224JrPDFFZ+jEbIOY6KzQGXPmF1+2aomkMgUzNvd+Pgn2F36or/HqekJEil3ckwwv1f6a2N7Qo9hFgbY/PklABBlrPbuBiohTRk7SBo9myxQ9PcOAKatswoAnEMAwPVYrUvqhxBiKnQQpRhkRtZ/cgRYBQC01N/SDAB3s58NABCLUCOEAGZHXW0CfLE4NSY4AmBNs9MBAOgBgu4gAGD54AkUvtD+LRYDAQMWc90avv3tv8fiwrT+mxT6ZIoe81HcecdduPDCy9HtphBPZhSrvNMLC0DR42UxF8ULzz2Ha2+8QTE+kc+hMjuLLFmlrSbKpUUsLsyhVSsFDIAwC02MCebXMYKzSUysXW822NUGkumMc2ZJssOBuZkpzM/NoEv6PgtFCbwaABCjdSeV7zNplCqLeOHnz2Fy5gjG14y6UYAqSqUKnnvmBfnOj41NaNSYxf+69WuwZs04br/9du0/pKXPzZawbt0WLMyVBTS0GyXkc2n81Ze/jPGJcVQqFfzu7/2+RmbTmcx5BwBU40Q62L79RdTqZTz55E/wwbvvwr33/lDMDLNNz2Ltmg244453I8GGYSemSQl18wPGk1UH/QAFRaJph2hObHwvfj+ei+zQEP7mq3+J+dIxcBRAk2rcxylKqxTAdHl4TVnDbbv4UjzzzHMCBThOweUo0d5uG/lcAfNzFfz+F/8FisUJ1Kt0trH6UJ1iUU/d36sAQC/9Ox8MAGHiIaqvL4ADrN6NAPA6kAEwhg5+9tD9OLJ3LzKcdy+XIHOcmNllsLukDoZDKk3bKIK4ox3XWzUBAEKXHHLH5JK0foIARLDUqXe2G77Lz7NAxI1U03DXP9xl6SvMQxoBYQpNeATAJ6rhLr4/x36z87/zV4GL+FQAgI5dL3a8z/CmyTklphK0yCJW68SqCI6Qjso/haFhHDxyVLPa0WRSNP96u43LrrgcQxdeAjS6aBKV473CcQt21dwsquiF9LFmoukOwncoPANATEUxBIggkD5lmg0dzr0mEsgODSM+OiaQYOHoJBamj6NBAZY2Qd4UGm2qAJxNF+osyplVAEAifKq5nCq4FSJ2TgkOEIUmS4bP4iaYHyqq+x/VbLWNf3gAwBcxYQDAz2sveZVWAYCzWLxvjJf6BCCImwoQzr4oQsYmO/T9Givecs+8ko1l5WOgB2NN5M+xuoLxEgNlvS4AGUpKb6X8bIKlvsPvX29gALv/vQ56eH02Ww2jHkrkz+i3fj/g6zQW5vpgHJVi4c+EktRSqbknMq5n5zvu/bT4no1TT/E/zJrzInv++9ux2T0Z3lvs/DrYwlFcefNFuX/516jw73UNtW1wf9HrvEihzRTzu/E4VgGAswUA7Jr0xiPCexl1Fnj+af1I9X/+4QiAn//vvWqVAdCfA6y0cx/OnZaKiCt9n9czmp4VABBlsU5wlZ1VkvGoNUERXmfP5kQ/gxFc14w7GQOAAECk2xsBsO4/c2SfwYeuE5tObdMcoCOKAAAOtaOOv/zLLyGd4u9rNk7KPDKawoVbL8d77/oYTb40FhBJxFGrVNQ1N2s5xmC7Lx55+CFs3boFF227BPVKGamREXRLJcVBMniPHNwPqqoQsPBzUkZu8CMPNn5F9f+h4RFR/xutjpiLZAboQcvqueMCAGQHSBaDbySSoZYwjS3mPtRVOXrsMF7Y/hyGR4uYlvhgDJVqA6++vAOLC2XkcgXtH5yjf9vll2J8bATvec97sLhYwtjoBMolCtPlUFqsIZ/NoLw4g+GhPP7iv/8lxsbGpAPwR3/0R6LYk/Wg/SC0OPsK7BNGKle2inv1i2MRpeJ49JGHMD4xgkcffRBXXX0FXn55u4AbPjKZnI75/e//IEZH1oJabKTYS1c3AAAcA6CPzWsaM9LkabcFjBAAILAxOTmJr33j7xBLUTTRdem1e3G9mU4PayPu95dcsk31zUvbXzFbx0ZT48adFi3UuxgqDmNutox//T/8W8SiGdSqTcSizjZ4lQFw8kVxzgGAcPHvO8aOAu/Dh2ZG3e2aIgAQaePH3/omSjMzSDFJazaQpABEk5Z3HSFImtlkwsWkRcw93tbWzWnzhpX9Bzs5puDJgORni/wMKotZrxEg+wpZQFm3SBt4qIvpE8RBymX4TIY3lvDzTncEYDkAQPFMiZzrK4SO1zMARPTijGswz+Uk16IxjI6OoVpviAWQLRbQ7HRQbzWRzefxtutuAPJDGh2oM4Cz4E9oC9BXFcKmBFMGAZaUKr52jf6vp5E2RicBXgOzwSLroBONo0W6aSqF4rr1QCKFzkIJc9MzKB2fQ7vWQJKz5D5pXVnsOrfPessDAKFiISTM5+lzLF7IImGBL9p/viAAIEq7H7Jq6abhAarwJuULlGAc5ySXbRUAOLfr+Zf8bip1xQBy8/buuvtOPS+vqStHxb5iHGcXXnHEjQBwblWcLrfhewBAhXsIGPCvYSIR2AFSHChBmx/PIfKewbZniKLoPs+9mRMNcq4DFM/q2Nysdbh6D76WoLPmaMmUore2Cn8WcWScxc3ST91c2396414GWCs6upEFi52+4OuR/vsBADe76jysjUHj2BAO/1WJ7843gZUIFbXdjmr7uaP9u0RMNob2DTWvZRaA5xoAOMcL7001AhCcXb87un3SgCAKAMbiaSv+qVgcNWFIgQCOAcLrtgoArAIAVq6e3ghALNpCp9UQkMpXx+O0mHQWgO6eXzkDgICqAQDUyiAl3to5YRq1zwItptBqLUFGLcXb9NwW6rV5/Plf/BlGhrOo1Ral8H58dg7Z3DDisRx+94v/Ct0mNQpMJJtjhrQP7jQNjGXTAfEYnn7sURw6dBC3334bRoaHESsW0Jg9LvYYxf4OHzyATFJeKaEAZPedMQAooN3G2nUbkMpmxZCgGGsiRSHOpBizzHErC3MCAJo1sslaAgB0c1KoOppQwUm3o3qzhpGxIfz4wXsRiXVxbGYaqUweBw8dxd69B1At1zA+ttaxkLvYuGk9LrxwKz7z+d/F1IFDKBaGEI0k0ai1QbJZNpNGuXQcuWwKf/+1fxD7gUDBJz7xCYEBLVrAOqDWf8EeAOA1lU6/eRYGAHi+k/kMvvutb+C666/G00//VKNk1F+jKj+/O8caWPS/4x23yxYwmynI5aZeo2Widung/A8yAAgAcJyOeQAF2vnvRDqNH/7g+9i15zV0orSN9NfP9jbVE2TvSfC8iZtvuhmvvPwqqpWa/pt1BhnO9WqVywSFfFGjFX/8x/8arUYErSbZywmdz3aHdpOrDIAld+jzAQDoXAeIeK+zEywRZ3DM/05xxnLxOO7/p2+rk9GmsmSUQnZxzftEojaPziTG7CdMMTcqnr0LRNQKcCIoLPB5QxNNpAsAP4rdIiZS6VQSzUZDNBQKUBAkUMfIoUxhFkDYei6sOB0+iWHq2tmMACwHAHgEUIl2SBtAzABS8aMmFEVAJBGPI865lw7BEKPF8kYZW7MGUzMzCs8NnvNMBpVaFWs3bcbGK66WRRUTxwZBFCacEhay94071XYDAJwCsZv/FzLQsXNObQazmibdkV7XMTToDoAIhsfXIEprwFYXrVIFM8emUZqjWmwXSaqwBAn8OU4kl3u7VQBA91hA2XbK4E60wman4wlkcnnkiwWtG44AyM6WdmsSGrICSqtjoIhSinAqH+dVAGC5FfqG/n0YALA5+p6dXzCrLzV/quNTJJSFj2mr2J+O018xtF9Cde6hGEyBVsbpVgvNRjOI5b0mg9NZd117sfAJWjrGgIBZ+QSbLR5pndwP/J82Y5fm9nuT4Jyb9ckju2gS1Ion1VXjH3b9Pb3USm+m7P0PG18IAwC9Tm94FMBIXV60zroxPpny/5ZAlpuLtHvMq9e78eC2FQw+Ovt7zo9QGObgjidEfzQg4FwxAM7xMn3TAAC97x1ekz36f1RFRyJJyjHngsltdBaRslk0cGcVADhx71hp536VAdBGu1mTACDjEwEA0f89yGeKkj0R7j4GAEmb5mLlNQAkkNnhOFTTAQCm/t8TUutnuDDPlNhai11Xdoo6mD66H//wtb9GsZBCo1FGsViQOF6hOIpKuY3f/M3PY2RiE1p1OrhwRAYqsFt1Nv1MjDWaTOAXzz2LJ598AtsuuQTv+uAH0FVNYGxeikrXaC8orbxwBLZYZ2BrVLoImzZvEWgryU8yU9kwSxgAwGOvLc5jYf446pWStELCAECHXvKxuBgAi+UFbN66Efc99CPMzs+gSi0CxPDKKzsxP19Cq9HG2MiE6gvmRSPDRVyy7UL8wRe/KGHDRo06ZAWJ1FEtkWPJ3U4ViWQUP7znHiwuLmpPvOWWW3HFVVehXqOAIq9lf3QxvrzFnn4T8pXF4T4AoNtCMpvGt77+Ndx8yw3YvXsHdu/ZgUwmhampKRXcFDdMJbPYsuUCXHH5Nc7eMOtEJvs/09eUwU91qB0n8JgUM3thcRFf+epXkMklUa7PCwDoaaFZezjmgG9+9tsuuxyP/+RxZDNkENQ02x+PmUVgOhVHKplGPjeCT3/qs6jX+NqkwO5VAGCZ9XBeAADLRIIlOxigA0o7AYBOE3M7XsHPHnwAo4U8Zo9NoZBOopjLYm52Bql0Ai3SgnQvM0mMI87ui0AAp2As5rkp/vNpqWRStH8iSHIJcAV+KpmQ5RTBAdJS+TcBAK80zeMKiwHya4hG6gqYkxU3ZzsCwM7YqUYABgGAcIInAbcYgxwBgIgAALEAOK/achZQkSiGR0ZVsFWqNdTojZriXGsHrUgE2665HmlS9LNpBfE6ETinuM1NhSKAPQZADwDwQjK0cjQQg4qlqgwRIT0nEkW9TYG/mKwB09kiotm8xgTmj05h+tgMW8hIRYk4v04qAKsAAMfiVFRIOV0tKdc9dR6vROYzvH75vHmZ02aNgFPMBVhSpAeu30qTN6OQ9HHGVraDvYmeteJz8Sb6Tv5QeeWkmEzFfifyx05mwIhyc389lXknkupm/rneOKYk8NV3x8kM8HoAZHq50a5WwxT5rTvgbVPDHQP+LETzdwfphVxNXbinNSCRSiabBCi8cF8Qwwgi0M0kjlQ6p5hGCzcJa6l76zr+HhINi7wOXEeL7f2df59C+5Xfgwf8bxxHLtJVPO/Azq9XSBaXgCQDB4SbNZfTYRAIQjHW3rv7EQBjAdg95ztL/RJTp7sI3f17+k2oU3/QmwgACKKXu8x2KgITQmlHJFMU/8soKfUAAIsTJvuch10FAFYBgDMVAYxF22g1qgIA2NVOUPzZAZO6x5cBAHwsM/YB88hBBoCz/wt4u/0AAFO+QGOLzZxYF3tefRH33f8DxGOMuWy2kSZPIcA8GvUI3va2a3HHne/XuCjV8G3EN6KuvgcTGMt37ngVjzz8MIaHh/Cxj35EM+nxXBat0iL27dsnBqkKdllvhmKsG39QMyoSw+atW00gkd3/JG0BKQCe1D7DnL9RXhQAUCsvotOqa6xMTgKcqXDnjwBAu9tCJpfCq7texms7X9H4ba0FvPDiSyo6CQCQMUChcdYbQ8U8LrpoK66/7hpcdeWVAgBSiYyeS9X6DkEW1BGNdfHQww9jdnZWMYGU93e+852o0V1Bc/a9PCns0+QUuU43aPf0evS2HcRiEdx//33YsnUjKpVFvPzKdnQ6LbkSeKB+eHgU8VgSN1x/M4rFEQwVR5HPs6PfL5Ru4LgrAj2czTHuSFejALRef+6F5/HAA/djaKSASmMREdYAzkkouA8ciL/t4ku0V7388qsSf2dtw+K/UqkKJCAAwFh6ycWX49fufB9azajAikad9wOv5KoGwEkXyLkGAMKJoUeoVCCHjiCcEKfbTex+8id49ZmnsWnNWhw5sB/FTAYjQwUBALl8DuVaRTPp0nWMRJFMJJGkCJNscTrgdLLUc51oHYXlpNzcJepUl1ck54V4Q5YWFwMLQHlIoiv6kR8T4Ot4fJ4B4P06LR5Y4PMFf/ikLjcCoO696/YoTwh1RZcDAEykw91UoTEFA1LYrSfFxrqwBAAEjKj4twKNh83vSMsSqrhXajWUq1UMDQ1hrlLB2KYtWLNlC+LjY+g2m6g0G4gRQCGq22zr/YS/DDAAPAAQIwDg9BkoHthlAcngiijqDA5EpCmWlcohPTLOQXJUj83g6NFjonwluy1EJezwOjxWAQABAALCCAAIPGexEzddiVgc4xNrBb7xiaIT+9lhJ7xmS/tE+uapgLPgSq8CAK/Doj93H8lLX69UXGHqSh8HDDH2kN7JB+M3tVY0T++69L6IVxxzQqMBEyWYce9KnM/5wJooKan90p6gDSzpogRpLQm1dep86U0qGAvz8y722vf2bC2L2Ux5GZBNGd8KNyv+YwmKtjF2mWAbRYWoAeC7a+YIwNhswnuD670fMO4v9fv2juDe6S/+rUGvo9EO5+djJZIUMB6MikUAoNfVse8ltpz2SLdvac8J5raC73t2AIAVu+dcwuXNBgAEGI8fb3TWjxSpbHUEIlEAEF0TBCR91hh2BHJWAYBwfhXkkKdijoVuoFUGQBvNekUAANlKBAAYo4xdcjoAgLkAhEUAeyMA5I46UHLgZvf6P225akVlA/jSs0/g6Z/9BK1mGbFYB/V6VUArf8kZ7U43gd///X+FSCTFEXwkEhTlbqtLnC4UgIaN/5Li/41v/CPWTIzjogsuwC23vVM/L80ex+TRo0hq/IscUwM/g0JZOQq1N6JIptJYt2kL6lUW2sxD06hVa5qv97PmzUpJAEC1tHACAEANgHK5ohHIwlAei+V5uQA8+fRPUaODWDqPhx/9KZLxNNpNAtRxMY3pP5+IR3DttVdhYX4WX/id30E+l1cMiHRjKC1WkS/kUK+R1dDBo489hoWFRTUnN2/egjvvvFONvR4AYLE2DAacCwAgFude2sILLzyHRDImsGbX7h04fnxaHXbus3Nz87ICpIPCrbe+A9lMHmNja7Bm42a0KrW+Jk5Q7bkYLhHpKJDKpLA4P4dcLoN//t4/4+DBA5KpaFPEUmPEIXabK3e4V195xZXYs2cvFhdKKJfKKOSHkElncOzYMbkUxClc3mrj5pveieuvuwWddlx2k7UK2RPcB11+uioCeGLidy4BAJcKWLIV+ighbPVG0LkhVZSFPNG30VQCj37ra6jPTKFRKjN2IMeOECmPnRZa7BDnMqKtkwnABynucXZklN91AwCAyGE2Q3SNcz8298ExAK9A2ZNgCh2cU+zna5WoqpvZVeHsmQODG1I40QpvXEEC6PKhoMj3xXvvjfrtnJxjgAcRBpspAjZCnqD6b823GhVbvXNHI2WyKPsM3+WR0GHcRgRiMQyPjmJmZgbZXE5d3FqrjVo0hqtvugmp8TGALIlaDc1uF4XhUSwuLCJJ2qvsHW0D0P+URxr9Ns6NxhPEXH6p7cIF4Wq9hWQ6L/Q3nskDaWMBHJ+ewdTRI8gxT21wlsgoqdwEeP55TWQv437eo6nbifTnV1oO3vd1QKjRFxdLJRjW7XaDtQO3hr8W4defePe8OX4SHmcJFz/WDW2ruNA51L1gAEAynUauUEQmR9/qsI9wz0/Y3+U9euAZnI83AQDwq9zB5xXz4OdgXPP3jE+w/b3gC2/zp++i06Tys7GnxKDyM/d876D47NWI/TOCFsMJIAbx09P02fGnDSnBXnYD3LGyK+PZWorbrt7X6uPxtNtKCCQUSHvSgMXVi6x+UkU9LxVkPPakukIs+jXzzyJN7ijW8ecHMan2Tti9dLghIv3JHva9BqxefZwKwk/IRtF1900Iy6z9vDoy71ff6Q/2C9eh8vuuin/Rfw3UsNjoO0iDbBsvMHuWLJxTMACWu3+WLOBCAMCJDMLwmfZXIfj24eFDo5JGKGDbVqewRcvhrglHyf9AwsBnIwJIBozFT2mheFai6Bn8Y7oR+pvCbMxwIgYoeSsrD6ieTAPAf1u9t2NpsQumkRnNya487i5XLC/1Tstdv5MBvWfyWYO51sq/2ZkzCE7nM87Hcw38ZAHr4Ud24LluLZ4p+Qr0Q8IFIPOuNugC0GrW1TmW4r0o7tb5Fr3eEM6TjgBYbDMavcT+ODPNP5z/V3Ftxqe9fT50syvXNfBRs+DM0WNdPPnYA9j+0nPodmoCAKrVMjK5LGKxFGq1DpLJPD7ykU9hZHQtOrSPjiYEcLJwZs4eoxVgvYb5+Tn8t//vv+Kybdt0DHfcfhtGt27B0ddeVY6v/DMGNBt1HQeLff5db7I3T7eiLDZs2hyMpno6Pe8jMdXIXlDO3MXC3IzcAMgAoLuK2AHqjpjVYbPTRiqTRCIVw75De7Brzw5Um00cnZ7D7r0HUas0kEllZYNNuj9jy7q1E9i8eYOOcWxkGO99z6+j2WijWBjWnLrFcirWd3Df/ferq12t1tS0/MQnPmn5WDDOYP/mz3r7iY1LnOrh9+3w/djLA/lWrHna2Lt3N45OHsbWrZvx0svb8dprr0i7YX5+3rH0YkgmUnI5uPKKq7XHbtq0RWwAChbynLKBynjGsQHTcoiruUSQnp/BP9Mzx/A3f/tVjI2PolIroxtp65qz7iA7gHsdmR4E7tevX6/GJef/CdqQgaBV32Zzt4lsNoNkwtjH73zHnXjbZVcDXe7jGZQpyJjPo9WysZKTuQCEx+7O5P5eLj4u955vehtAC069x+B69BROzm0oiSOq5RK6QgT48d9+GbFqCe1qHVl24HXjcXauofl/qtZHEzFEnYgfqaCUO03Fk9bpp2e9m4PnTetHAEwplMmZn7PsZyK4qKckNUz9DxfY4ZtmMEEe3PhOFwDwx8XV2/feA8h3GABgF42PXlJr8idKBo3YGQIALFDwHJGSROXNfCGvRIVKnAwkHAGoR6IY27ABm664QjUdf9YkdTeVQb1OWxQilh4AsHke+X4LAADiTKDlu23CgF4c0E3nyiYuEkkilkzLMz5SpH1KAvMzx3HsyBGkWg1G8OAaEADgmpH9lvu+WmMhYbng3LmO3uDvgmvuuov+9eGb8a0CACz13f15YAeTQZodWp2PWEybKAUiKfhHG0dZ4nhKqy9muLKCSs5sx87osQoAnNFpO5cvChf44c0sHPv8/RWI+/l7kbGTWhDuPlQh5DISAUyOch9kKdIt6T96ll+M22H9gLCLjCjwTpXZxz6CAgJFAwEiVUfmEOC0BaxYMgDUjr8HSFiH3BdoFGdLqOj39n4UirJCzRgCliS74p+xzn0FW74NJVEnewjsdq9QTi9v7l7BbyJKvoCxhN+ugxHDuYeZBkDvTy++eTE/ew8r/KmlENOfAB0JTvqJ2eISu+K5XF6n1gAJMev6PvRNBAB422Huqx6QtwKsBwBE3frimqIt2yoAcOoldiZJ9YlA0WkgI+d0xZ/em50PAMCzlJYDAHikpiBiQwMs+DmWKVo96ekCAHoaAIMsAHb/PaPVQjG94YAnHrkfL738PNCtIyKLt445SxFU7SbQbEZw08234cZbbkezTpCWhZ0V3QJCCCJzHLVWwZ/8yf+FC7duRT6XwYb1a3Hdbbdh/0vbXR5M4WvTdeH9RqFwgrSNFovPlEYXh0bGjL1IZiOBXceKUkym9oB0xTpYnJ3G7PQxiR/yJzwW7j1MaNmFl3ZWOoFYIoI9B3Zhx65XUWVsjqXx5FPPIp3KYmGuhJGhMRWn01PHsO2SC7Fx4zqp/GczKVRKZXz2976IY/sPoVAYFkiALgF04J4f3SsWR7PR0ud95CMf0XcyTQev8tIDgGy9nxkAYIAN9wqemq4E/6amJ7F7905MTIzp477znW9j48YNOH78uIp7HlM+VxQYcPPNtwqAGR9bg0JhBIl4KmAbU7gwaAGrqdRGIhkXCJTNpvH0z57AT376mL4zAZVmu2m6AAsLGBoqqlZhYd+o13DRRRdJw+y1V17TzxNcJ2S3dLoCHdKZJDLphBgaH7r749iy+WIBAIlERoKMmWwGLdYXqwDA0kHpXDAA/DsvVQL4ECw0jbMspLMTqYxwXj2BaKWEH3z5LzBM1f9aAyOFAsoLC1LHrNVrSGVTKNUqsvmLJ+31zXoD3VZbYwAs3MsUgshlRe2XkASTRY+ourkSK5CXBgB43F7oT4mm67AvtQn5rov/zuEO8UoBAB8wg/catBcMAQB+U2P3nmMEHgDw9Fl1EVj2iz/j7Ku8S4BL+nSOqhVZcFCtdWJiAkeOHLGkOBZHO55ArdPFdbfeiggRuFQKHQU8zt+KH+4AAKWpjgFgIIAAgI4DdgQAdNGhqFyw3JiSxkXzandjSGaKSI2vATJ5VOYWMH30KNoLc4i2mir4eR2oFspzI5FGdz18grwUIBNmAIRXedAhC41uvFUBgDAIYPeGKzpMGFwAGtdYKpNBNke2RlZjIAQE2OE1pwx2uHwnMczyMTDojB6rAMAZnbbz8aLB4t/fa4PFf6/4NLCR6L2CT0gA0hf/fK5RAC3h0MOBcgFox8KWFlYhAUGxmNwf/rujpILC0LQ3Tdooit6casotJRm++HfMfyUKEntiUiitAsfTVqLoHAmicXWjxEVk1iPlf3NBMdIrHU3CSVfvzNuK7yDCOVevku1+HS49gj3Q7T86rxrrMspjGPz1SV1P6K8L2hQaGOAYWH1Cm4z9Jthq50vO1WYF5lgAwZ0aYoX1xcHzsZhC77lcMbdkp/hNBACwYcHvyHViAIADirSmKCKZdnPONmkV1AAAIABJREFUFCXmvWLAzFuFAXAm13+51yy1ZN/KAECzQap2NxABXKkGgGV0HjzkvHtLLIBupxECAHrRMByHgrxf8dFE2wQARIHHH75PAEBU9O6GCrVypaL7IZnIolJtYWxsA37zM1+Qens0moQsp1V48/MdrR8d/Of//J8wNjqCdWsm1On/wF3vx+HDh4x1RqDANy9cDKfoJvWnsrkCCsUhjaMaM4LsG7vvNN8vIJZ7Cn/eRWl2GsenJgV+eADAuwDwtWQAEAAghrB7/05pANQ4wpop4qWXd+D4zLy6+4XckParyWNHceEFm3HppRdj9vgU1q0d11gA3+vjH/8kDuw7gPXr1qNWWdT5ufdHPxYAwKYb1e4//OGP6PiNAeAZcqcPAJyaIctTwvjVxSuvvoQjRw5hZGQIGzdtwFe+8teYmBhHuVxS8c09ZWxsHPVaAzfeeBOKxSExNzKZAoaHxpChy0KzhQa1KMTaM4Fo5obJVFzaAhwx+OY3v47p41MolRYwvmZcdR6bUKWFBYyMDGNhcQGpFIv4BLZt2wY2fHfs2ClBRDIAeBxsPhFkSSbjKBSzOHLkKP7wD/6VhACjEY6A0yGggUSSNYSziDzJCMAqA+AcjfB5MKEvODMv5AZJD/EERTIaRrjrdJHLZjF/8AAe+trfYDwZR7NaxfjIKGanp4UEceGxsG+ijRYTPM4n8aYnksf3dTRPqoUyBaPwH0cA+Hmkk7BmIaVEVKFlAIAwzdwnuGFlf/+dBlkAgwWnAthJRgB84RUGACzi9USzBCgssbuFAYB+hoKOts/K0Huo+rcxsSubfSWLYu3atULbeI6obo1EEnPlCrZeeinWXnqpJcFJqnM2RV+MOADAlYCOAUAAgJSxCOJd+QSgHemgE+0IBPDgAH8f65rdS5OWL6kcsmNrAFKgGk3MH5/FwsH9iDQNANC4SKMRjGEs1YU81bUIdzMHT+NggvBWYQCEKd7hxEprLRqR5kMinRJdKl8oCARQ4d+mQKa5ZISLiIBrooVsYM8qAHCeq6jz/PZLdf59ge71Rfwh+LioeMK46mwAPVjXd8/6WXXHTAqGiEIigO0G7aNCoFSIOcD3oq4J1xyTBMYHrk2CyNxLNOolM2KuVccSEiDKYsuKehZmykodJV5dftn4EVSNq0AzfpMVcBxdsmlYlxwHNnqhLr0v5jUOZRRZe/Sit4PYDDQNZg7cv51oZlg808Bkex+N5ogyaTaA/n09NuyvjT7N3Z9W/Bv1n3OoYgGYnFVo9t+A8PDjDKG7Fa/I5Yq5NzMAoD1RNG3bgyn4Z+WSA5MIMCUy6vjb+rM/vMy8VgGzyoYeTcvI5xDhuOvY4G/GEYAzuf4nYyIttegCMLsPGFvGfWbFq/f8P/FsGQBRNDQCoC4tbUrdCMBKXAAsYll8UcTjSIxYADYCQAYAOVCe/t+LHRY1grUqAIDFOOmeHTz20H14+ZUXEI+zmK9L5Z46VCzEOQbT6RAIS+I3PvVZ5PMT0sWICcA0AIDCsqTlxxIx/L9/9qdotxrYuH6dYtfll78NQ8WCYqREvl03m/cXi/9mu4t4MoWh4REUhkZ0PzLem6UrG3wuIrrahI1E3q6luRnMHDuq755wwrPW/IpKo0A1RiYpAGDXvh1iABAAUF4bS+Hhh34iB4B6rSlwgechnU7gkksuRL1e0mz9VVdegT179mDThs2460MfxvzUtM7ZULGoEQBqAJRKZczPL+ADd30QF150sRtfMHD3RA0AG9041ePUAAA1SLhuIvjhD7+PZrOOrVtJ68/jvvt/jFqtqtrJXA3aAgAIUqyZWIN3vOOdcj4goOMFAXmMngEg9glrvxhZeGwAdOUu8L3vfUd7ZrNVR3GoiDr3f17DCFT4M98olRf1GZs3bUKpVMK+vfsCZkSMe1s0JgCAowIjowXs3r0H/8v//O/QbtFuOIsE9RgE+Gs3XWUAnGyBnHMGwBJggqf8J+MJNOt1JDhT2e6gkM9j1/PP4uUHfoTReBSVxRJGh4Yxf/w4xsZGsVguIZ5KoEORhy6l/noAgDSOqUbeamHrxRdjsVKWhQYFo9glYqLIxcGAIneAZQCAE7swtoEwSQzPUCuV8h32Aar+yRgAJwAjoe6WRdGQarZ9QH+CFtIACI8A2I1tVGwlj16JeuD19WZD/pvlclnnRaMA+bxAACaP3Ugc7DE1YzHc8GvvNrHFVAZVBkvrI/WJAOqGivQAgFjXCRpFibwSBHBzqkyDuhFEaXnSjaHViaEbSyFRGEF8eFTsg0a1hmM7d8j+0c/9M6nnOfcCjOENfikGQPiaDK7zvm73QILwVgEApP/gxNNsuVlgNAAgilYsikw+j8JQ0Yp/rolOW2wTFSAslFyXwBpz/C/qTLjwKsDnDBOlVQbAGZ64c/uyUwEAQfz0idbARzMv0Yy6Z+t4BxgHDggwcGtFzABH1fcaAnQQMIfTnpCdZxCwHEolU3KcUNe/SyVhswP0r/cmSQaeij/qCa3qBJnomiv6OeMvn2xzd+HzzVrWFf+alY2AuYNpmBh2ENwzjpZvFH5XrAegrbuvgvPjUuuQbZ9r+wZsCTEAes6Hbjvw56inR9O/LfRKds2x8n71A2ACAVzxH0koegdZevgeDoEAqwDAmWsA9PhQdpq5bgIAgNo50bgsAE3K0dSqxdYI4p4DnlYBgL6osgoArFwDwAMANu5kAABp8F4EUBS/k2gADAIAEVHSW1b8EwToAwCskRcagHLxMSKWl431Mia28fADP8Irr76IZJKBtIFOl80ksq5I164jlxtBsxXB1VffhFve/m60mrZ/aB9Qd546HZzCiuLv/vrLEgOcGB/Fls2bJEz39ltvERuAo6zM800ozyw3Cb5l8kUUh4aRKRR7QpsceXWK9QKSuWe1qHlAneo4qotzmJ48ohEADwCwTiGmIZHCCMQAiMS6AQBQbzVRKtcxPDyO7b94BbVqE426iRmyk15vVLB16wYMDxfUaU8mE9iyZYtm2n/t196DLRs3qcFGi/IHHnwIhw4dEkhBHYAbb7gZ1153vWvAeJaXGy0SG9NfPc8OWzonWCp/9nstO//xXArThw/igQfvR7m8iJtvvknn9GfPPCWhPemMRG2un3UD3dMIUHzus5/D3NwikomcXA2y2ZzsAsm443nm8SmHZ03QbSGdz+C7//QNvPrqS6B0e76QcYxmsxsX7d+JtpPhQdcEft7M9LQ6/Nxu6QJH4JSW8I0GR0u6GBrO4cCBg/h3/9u/R6XcRCKeQzSSENDa5vWVevmqBsCSq+OXAQCwI8/QQACgXq0ik0iJtlnMF/DEj+7B/Cu/QBEdAQD5bBa1chlDw0PyqWeHkgwAjgBE4+b/Se9O0u4ydANIJlEYHUVxZFgJ3dSxY1hcWAgAgFaL8zVGnznZCICnpCrXCwnK+aLJAwC+aBrsovoTu1IAIMwA0GvOYgRA6zqgB8kmoQcgODCGyOvw8LCQNCbSDNYU12DwJF2H7Np4JoOjc3O4+fY7kCDtKJVBs2vTXwYBWGA2BDgMAEQR65ovdpvdfzEAiALTPaBLPRig2UEilkK7k0CjGwMyOaSHx4BMVlTYmT17UJ2bV5Lthf88y8E6YJYhB5Rhd8IHOwuDBcQgG+CtygDw59A6jFZc8KEOaCKBwsS46P5JquJyfZBWzXuWs91iAjhAR2vNCn9vO+YTC+mQncljFQA4k7N2Xl4zmHSH75/wveULeP+3RrOCjrYrRf2MofHc7d51hX9YR4AdFlI/RfsMaXxw3VmHno4iBBhN3I/jQepGMOHkyEoijm6LYlCuo+oEk9pMgJWOmu1TJGbiflb896igBpo69eFQn0s6Jo5ZxRlFL/1HESP/zkZ8jYI9sp6Qls2Vhrv/fR13d57CP/OTEf58+/MwCDwbzd9fele2yzCbSaF2J83zyFZLRrn2t92z4dEdX/L3unjnZUGdJE4PftabngHgvpAHAGRGzGtA8dRooscw4d5nKj0GiLlrYoyTX10GQDD6c5JFFs6vBnMpv++fan2+1RkAkW5dHfJzBQCIAdBmF9uLAHoGgHcC6IEAYv4RMA0AAFFz8eD99woAyGSYOzbRaFaRTBnwurBAK+6Cuuap1BA+97k/lBCg4gABUdpQO9IWb5Tvf/ub2P7zF5HPZXHVlZdj9vgM3v72WxWTmcNas49iczwOFvMZFIZHkMkVFPMJCvBzyZCQa4wTmCbLoFapotvqIJfPolEtiQFAS8W4xs7aalSy4+wZAPFkTKJ1O/e+hp27X5MuQKlcQ7VChsIWPPboT6VnQJCaBS0lyi+4cCMikTZyBf53B+Pj4xgbHcczzzyLz3z6tzA+NKrw/bNnnsH27S9p5p2fNzY6gVtufbvyMo35yommBwB4IcCVijAvtZ+zgI4VMnjyofsxNX0MO3fuxB133C7w4iePP4bp6angnPmm3OjoKPbv34+PfvRjUuSPxzhnz308haGhYY2PEsTg8Smf7zTV7W+3G/jq33wZ9UZZ+m5Dw3lU3GgBAX0yuEulRbG/Z6ancMstt+i87N27F3Oz8xIgZOzkdaQuApkIYnln42JO/E//4/+KaqWFZCIve0kCYSYi7tbr6gjAiWH0lwEAqMPdhdSca5UKCpmc6JuFXB4//NrfIzp5CAXSHSkOyI2wzcWQ1MxNiygd3Z1o9RQjUtSSdRyfl0ulkE5nUGk2MToxrtl2opDzc3Py0yR9RdSmFQAAnibtNyvfNWWwGAQAPBAwuFktBwD4bvQgAOBFhHyS7X8fToxONgLgAQBpHwRdXfPQ8Ligimk3p8tATVo3AQEm0Jw14s0bSSRRardQXLMWl1x9tQCAWqsrIRXecCcDAJhwxrrmO8vOfzvadgyANmICALqI8H2iKXQ7MdTaEXRSWSSHRxHNF5SmVicnMX9sSsl92HaR10Ko8CoAcFb5ebiw86KKDMzUzEhkMsiMjYsJwOaURNvYseRaEmsgKrBOBVAfABBOAkizPsNDXAUAzvDEnbuXDSYGQYkZAibDPwtT/VUCx8gi6vWRJRjqWU5dY2BxD+Dfeq2b53clq1E/HU2e7yLgiTFbKucGWHJNEsjkhq6ut2NnUSy222wIbJRCv0+QWOSTbhqJI0XnEan6sxthFGx1yFwXnyJIprJvdoUiDEodyUp8i/9+DpbfpeeLbSKBjH+mg9C7DRxY6pJav2d4YKCn3Gzq3zbz74CSgZa8AXeehWAgQADI8Bid5or0OQgAaHfkH+uWcE4zzNixa+mPNazXcu7WVPidBoHaXzkAwN0n6n1yXUlLgrPC7BYSdHK+7P76OAaVafb44n8VADjZmlkSIAo9eRUAGAAA4rTU415uoB9jwekwACJdR/8XA4CxbhAA6AUoDwCQLShXCn5kp4n777sHr772c+RycXTaNXW/La9gLIuhWmshmx1CsxnDZz/7h8hki9Kn6rSa+kNRONMmbOPBH92DZ556Ul1yquqvX7cGxWJBLGFjp5nlKbcVxuNcYRhDo2OIpzJotNisssLZ71tsGjKfrpZLWJibVw46OjKEdqsuBkC9WrLBKVONRZwW1m4EIEbF+UhbDAC6ANClrFSqYWZmDldfeR2ee+7nmJycVoeaYDFn+9dvGEc0zv2pgdHRYRSLRf0+lcqgUqrg7TfcjHw2h2NT03jssZ/os9hJJyvig3d/SOeFNLGlAAAL5dagOdkjDCz7faM3xgfU6mU88siDaHdaeO2113D99ddh06YN+PkvXsSuXTsDxh7zRZ5DAgBkW/PvO9/1HrSatBGMqDtP8CKdyUkokKAMP6/dpS5ADS+//As8+hg/p45kmnVVU3UJdRNY0JPZYbm+7Z1XX32V3BT27t2nOqWQL4gF0GyaNSJZBmInxNr6vD/4/X+JTjsmBkC91hIgobrurcAAOKut+1xpAATvY3iVLxhsttKU9ivlEobzObSrNQxlsvjmX/13pBdmUYxAowEqNtzco7r/HVJHsmi0Gqg36DfZlfdnJpnU87nAEuk0JqeOSeTuyiuvlL/9gQMHcOTIYVuAXln0RHa9ThuTVU9z9WKA/r8ZLLyNYLjwDzadgZGAMKASTny8HZY1laztZKwES+x0vhxldqlb2QMA3qbQd8cGGQB6byWursFgBy0RQCJrnLfxoMbIyIjmjbhZ1JotZEdGMLWwiDvu+gCQSqNaayCdL4oloIKwp4PtxhYYcRmYaDvTYwAwQEpblnYepKXRRiXCjSCCOn+VziI1NIKIPFEjaC+WMX10EtVy2c37OqIkUVhS0ly2rHPoi5KQ77VR+XuiYRa7fTLdzyAI3ydv1hGAwVp76T6eKzWc5zq/qwop1zmlzQzvk1i+QN6gtnii0zyPYsFQpkPPt/GBAADwzomOfibqdCCSdqZR6EzRgzP9vNN73XIFzOm927l/9nJn75QUb3edg4LSCYmGC/7wvRQGCzTzqblnJ7ITjoXuDbgHsBvAtaTYFQi02jrjdt+mCJAf25LdqQGYnilQrdW0fxjYYOr/Hhxkl4YgAAOU7JH4nhR8SiQRT6URjSVtfXet0NKMtuixrmGubpOp6+sYnT2UzpkDAOQQ422wlGx5mTcmtbxXrMAzQCN8tg004z2k2OmU/Q0c6a0D0l2Drr9zKwjvNRpDcz/3ILIXVSRIQnUcC4tkyBkTwpgAHJmISnuHc6z2jN5m7w/h7CGAU6/A5e6fsA5CcFZs1qhfP8Gvqb6PC59vz3LofTO+R88GsOFsAJvOBpBWw2dnA6hPMp81gU8GAKhjocLfAwAiT0t9vN+il+fGwKhVACAcGftyJ8dYO1nkHNRv8s9bbt2d+0h8Zu/o17+nv5savwllS18ioBT56NL7Wx5QnRra7Nh32XHluBSLT+uG9wEA4ZzQVqyLVt4FwOj/AgA6DbP0kwuAMngX24K2kr1esZrUewIAZqdHAOC+H/8Qr+34BXJZUrVLyOZSqFQriq/Dw2M4fOQYikOjAFK4665PYGxsPbL5AjrNlpqDovXHqQzexKOPPIinnngc6WRCWgd3f/AuHNi/DxdffLE6zF3O3fDe4/eNJVAcGcUwdaY4blCpydVIQnouDnv6/8LscUxNTiKTTGPN+DiAFqaOHUG1tBjEccZNFuJkL6iGSRFEbmPvgV3Ys2+ncqpSqaIxg0y6gEw2jwceeBj5XEEFdTqdwsTECOKJCPKFNBKpuIQAN27YiEJhCC8+/wIu3noBLthygcSXv//9HzgbwDzKpSp+9/NfEANAZoWyynVitS6a22UcdKDp3/EHGTZeQNz+Zod9J/bs2aVu/+zscVx40QVYu3YCi4sLePiRh/QdSuWym/9vCsAg3X/Hjh34oz/8FygtVJFKpM1yssvSISuBwFQqrXXBArzerOH73/8uJo8dRqkyj9GxIRydPKKm7eJCCUPFYbkNEFSYm59VrbJpw0Y1cjmGwGKf7AKmqLVa3QAAsjOirBFaGB8bx29++rOIRVOIJ3KoVupiDBgA4PcSE961h/MrD43E9t+9p8qa+n9n2gxn/jh7G8Az/+zgladMElfw/nw91d+FwbHo45+2iRIhnkC13UIkRdSnhU69gnGK803P4NHvfhfpWhXRet3U9501hZImCv4l4qjT4zPCTjD/O4akKD/scNhRk27DRckEk5QSitxtu3SbOka7du/G4aNH1O1ksiS1aEeD5gaRSabQKFeRdgJ0fA8W/J6CzmDBoln+lgwRtBuhfIn7bwmbkMIaSkrUsQmdM59cewq2/5W/ET37QMvSFfBhgCH4fUh7wIduhma6KUh0xAX4IJl3ugCeAu7SKT2PgZNFIGk3U9PHzeudYijxBNZu2oKxCy60xJkJJhNQrzEgUT8gynkcV4y3eD5l/2caANLb0iZGBkBEM05EUbkpEZFtUck7X0CCloSpLNCOYs+O3dJ0aJEFACCXTqNSKSGVNiaIv3GF9mqxQfoCKkjYgRxYo33sCc+xXWKMwMqK3sOfd4+Q6pwOaAes4HY4o6csV8jZBQ7FMPcpvvvqiwONtJjOptY6UVayK7j5prMZDI+MoFAsqFhSp4Az086H3cAp+87c3JicUIRtqc8WeOWPIdT7PKMv/zq+iHHmTONfUKeczfGfBQBr9pwDDYAl3i8MTIYPVXVwyCrTA5J+3YuJKfEkCi6ZlopGo9yolAGS5tvr4xlf6+Mo15ycXxzAyd9ZMWuddSpO55OcVXforAQF7XdtjnsJOHCMFK1RAx1MmJI1VQzVpvlfs1MSp5MIC3YmI9rjnSe0U2k3YNQBpA7UjCsv8BBnfy/Fg2u+c+9vhPCKUYIlEaPeHWzdJmetGbJI9MwIDzh4dpwaZ2EXhVCybo08995edNFft8CZY6nYYEkOEyEDaj1DgACBL5b94jmrO8CdyTO5CbxAYo+pZ0dkrIxBkcQgEIXissXs8PfpBwA41xyn0nW3iXaTlN86ohxRk3etB7HP5NjdPqf3MWCJQFOX2guxFKJMiuNpY6a42f9e4tljizgDNl0SLwLIFW/ileFdgcmuF5G0xgVzoqAcPIkm0VIU+74YsMz+tlwhvdzvV3pmB/fZlb7vUvvzSl+70mM7f8/zWiJOB8rlz8qdNA+/1CeHNXcIXFZVBDK/kvinU0oXsCT2pmMAqPvUK/vtnQkaus59l2MENaBTNwCg23KvDB+HByRMA8p6tRR57iCZTaNRmld3997vfRsHDu5GXOwqKkw562j3mRJb1ehUAlu3XI73v+/D6Hajmp/PjIyisbAAOhvkinns2fEyvvLlv8T4+BCa9Rpuf+c7sDg/r47wxvUbEY/GsViiU1gKuaFhxNM5DG/cgsXZWeQKZBk0DUyRA1kLMdYAzQYW5o5LhDoZiaPdaqpgZ7HKGoV7j86caOS2N3AUjAwAUtcfffRBGrSi2W6g1qC4YVxdZ4IBF1+0Dd/5p++IZct1SB97grz0vZ+dncbmTZsxPj6mM0Edg107XsN7f/29GBkZxYMPPoT9Bw7hbW+7Anv37sdnP/u7OoZCcVhFMMcZ2GXn/sraI5kguyu0/wcLprdwyJr2ltp8HWuh+fl5DE1MoFVexM9feA6Tk0dEv9+3fy/WrVuDW99+C/Yf2Ifnnn9WzI1avS4dMZ6TbDYve8Xdu3fj05/8FHLJjMYlhodHFOtIzScYs+mSbagvLNjodqSL//Jnf4JoLIJUmoB8C9VqBflcDq1aS9+Jn8+aZNeuXbjtjtt0zRZLJRw8eFBMb9YslldYHsJ9nhblnWYXE2Nr8OlP/ZYT+40LkEmms6hTI8K7FCl57lVOfv1H3GhWeG/p32fCIos+Affn1ydbFqfPJO6cFQBw/gLT6b2zNi8bbFNhGO9EkGhbB6JDAIDKnhnO6TQQqVcwlkygfugwnrjnHiTrDcApv3OBKEkkABDhnDKTz5YWTkx/KABhHSDRPyIGALBIIShAUUAJSuRzWLN2LcaI7EUjeOHnL+L47KwWWLNtzyGylqKVYAdo1Rik6BqQCZToOWsqEEIJpSleh+endZxMZllADAAA4bMXFOQDebovMk+g4LoizC8mYzD0BLKsa2ALkTek0Y16N3wYAPDH4Yscn2TyZqKYB1G62bk5JFIpoaUMoslsHpfdcBNPhr5bKx5HS0WSdS9Y1POcEQTgo83/OeV/WcqFcGWxQIQJWPLOgqDFAoIz5wQAckWpwR4+cBT1UgldMhSoBcDPbTWEAqvDFTiIRRHtMJgbyCRSwFkCAD65DgpodyP78/hLBQCWycNPBAlsHTBIBwFIAIBdL25jnhFCcZasU/pPZqh8zuaVpDWNYuYSSF+cebYJQaJf6UePj31GX/NMHRD9h52xgCLXKS/vUmvGLZQeQBNiBLkP9qDAEuhZcB74NhTS8Yr/yjX8rL7+NmA2HJ98t5/ov43w2Hynp2CqWJZwU0yzljHGd9FDnfgdWQNyLrFIwuTKk38M5+wxqLoUBUrl0Y0ljKlC5ShXPLfIYHHr32j99sf/m88TWE2G0hnWvza6YF2y8CM4R+6HHjgJ32OKK2R/OZcVvw60izpQ1b6/AZxKQ0MaL77wZeJswpz+WToD/pORjPP+7Y0HCAxQQPWdC6eSfGar/yyKf/tAs0IcSJ6CsYhe8tVLrhwsE4yoeJeSpZA08zaPR/l3wwEANbE++MeoEz2RytM/BfThtusolokAAFKMUyr+I7GUE5P0oEvoEwJlTOcG8DoBAKf/nftfcSZJ71Kf+VYFADrOQtSLLfuYrlvdjd71ny+3/hXjGWNropt7AIAz6LRKOxkA0Adxcr2KTcm9xAMAVdkA9gCAfg0RK+YJelqR3O2y4OogmUmhWV1AIhXDj3/wHezdtxOsvfReAgt6wIXyZs0+JRCPF/B7X/hjRGMZaQ+2WgQ1uuo88xhK5Vn8P3/2f2N0pIBatYTrr7lGDmLtZhtjw6NIJ9NoNNtodroojo5hfP0m6bKwgRXhGFi3ixbt+iIRxJMJdMuLmJk8glqlJLE/NLsBAMCNgF4c2rvYbIol0Gzyu5Ll0JKaPUXnHnn0AXS7BgDUW22UyhUd9+jIGCrlKoqFIfz0p0/ovGzZtAX5fE4MSwIN69auRS6bUTOTne75uePYu3cPPvmJ38DTTz+Dvfv2Y926DRoreO9778L69RtN3JEi6k2ju7MmITOOzDkBz+Htpy8h4Z5qugdeBDw3PMyiSVo6u3ftQLNawfT0MczOHce+/fswNFTA+97/65icmsQTT/5UDVh+VirN2iihGX+OLxw6dBi3v+OduHLbpSjNLwgUaPt4Go1h45atAgai6SSeeeoJPPDwA0gk2blvIJGiGGRJ146NvGQ8KQCAMYAN2zvuuEPHPD8/h0NHDqtR6QXZ1Yhwotbcx6hBtnZ8HT796d9U04ssCbIDkqmMNOcMAHB7ogAAd7IUtxn7uUgNHAu3tPxreiD0YPHv37YH1J5JLPyVBwA5RyL0AAAgAElEQVRa0Rjq1H1MsXvTRrRexWg8hpkdO/D8Qw8hUasjys46BSlkuWQot5rhTC5pU6HCnzSYXigUTShqSv0N5x3Pop6AAAUEaWtGEGB8YhyF4WF5h+7es0eLKZVJa46lWW8giShScUsg2eFnt5SfT9SMRbJXpefF5Q3Hh+/Ki1UwUJUNLgLrqobm8kOq/150UGmtK/J9oneuAAC9L6kyzl6Ln8Wbi9+Pf+oEUGgFOL+AZCaHxVodt9x2BzA6KmZBOxFHyxWVAgA47+NYALYFMVgSCDE7OCXdvHbkfwgA8MJY9AOJMd4KUMgUCohRDDCSwuLxRUwfOYJIqyUAgAgtbVPE2HDvbefo/AEA4U3WX4twd/RsE6XlXr+SbvJSAIACWrjgc6rgxgIwAID3BYt/0szi3Fi58bHIYkcpQgVd1+P03Vc/r90l4pxZ7tDf3L//FQUAwsW/traBxdOXMyxxBX0ewQ1X851Ok0MsKHaoKNSnMQB2+a3YH/zj2UdW6PVGdfRaAQBRtOo1UV7V7XcdTqOWGrAQpQ6LqPTsslo3nKCCfJ0J4GYLRrv2hbOKsY7px3CcjAytEAAQLpNZOjKenSmIY0U3qbNWqJ6qGxkGFD0gwvOoGCnXgVD6EdJw8QCA30P8JnhqAMBfUEuuzMrAMfLeYACAYOwT1maPAeD3wTcyAGDjwlwNpAhz9j+FWDwNRCmQa64UJzxWAYC+U7IKADiDXQfqrhQAaLcNAFBuJIs0U0BXh13BztvHLYHViUVpblkUE+x22f1fKQDgZ/pNJ0vFXaOMeDKKB+79HnbtfnUFAADHgjv4rd/6PNZMbEAslUdpblGxPVPIo8kiPQn8x//w7zFUzKJaKWHLxo24/trrMD01rQJyqFDU8xcrVRRGxrD58isxN30cxeFR5bbKsdnw08hZF6WZKUwdOYxOsy4dsnbDGoIU7JOjDWsV7meyD+RselOMsnaXs+cRFIeyePiR+9ElA6DVRDcaQ6lcFTV9zcRatFsdLMwvSjV/z569GBsZFdWd1HZe0y2bN2N4qKjPok05MeuXXtqusYGrrroG9z/wICYm1upzr7v+Rv2MzblCcciU7xEV45lOAdoflwEAjKEXw9zcnBqgzANp8z1z6CC2/+LnyCYTKJUWcGxqEoePHFZq+PFPfBSL5UXcc+892pzqjaZAEGoTJOjKE+X7zWPdxBp8/O4PYeropEYtuAtynp/na2h4GNlcDrF8Dn/+pT/FQpkgQRoLi3PI5rOoVMrq4MusNkJbv4ZqMo4r3377bdpLjx2bNDc41/T1wDpHom2+LopIK45N6zfjN37jUzYWQNCmRaAkrbqQ+/+SAIB+yL2fv7cxmOB5QWTqMXT6AYJQ6AoL7A5uZCvIjN/UAIDftyWA40YAegwA3k0xNCMRNGMR1GOkanaRaDYwFAF2P/00dj/3HKJU8lQnyXX13RiAFXwUoqOtn/3hYvYUfY0EOOqpny3lwmB3m6GJqBW97nOFPMYnJnDpVVfpIj/79NOYnJyU7RnXEItZWRQSOKhU9HreYHxPUmXEGiDNh3oDpNzw+zSbpj/Az3Ld+CDl8p3U0MVX8uIKDS3iEC00zACwNem8tR0ocLYMgKUAACXfcfPVJipK2k6t3kQ6m8d8pYoLL7scIxdd5ACABNoEEDSTZkW9BwHU+XDdfxXqDgAg4GAaENZlI1rLIB1LpFDvdFBttZAu5JHhrFYkjXa9gwO7dwuZpOZ3o1pBLpdBo1k3YOGXwABYCgBYwf17Tp4S5L+n6kSeWP33BS0rcpxgmPZ9K6JS6RTS2ZxYMYkUk1LS/lzBIs/0hM0+hwq48Fr24y7n5Iu+Ed/kVxAACHeTg1M+0Cjo9YiXqE1UzdrPuewUszodtKgH4pw5tC6IrjdqZhvp2FdBp9/FL687YWrNptvi15ritryZnWZHoL7vGCkEZckndNR/xncyAtiJkC4KLYfkYM1k19B9X+B7AMwX1sE5CZ0HxiZ2IM4FABDu+ocBxMGz658nNpkDAIThee0Wd9L996B9VpgBEFw3RxHvZwCceC37AQCy8vh93zgMANsu+7v6fgTAwIFBeuUbiQHAcMrY6UUojf5PAIB/G7jaA1j7r46/kqsMAK2AgVGElXbT3uwjAGfLAGi1KHZtTCu5fzgAwIsAhm0Al4r0HAFgnt1jADCeOwaAgIGTMQAMAACMmh2PMfdoKMd/5IF78epr2zUCAGoKnJQBwHiUwrZLrsDNN78T+ZE1gFgAzBdjGgNIpiL4P/+P/x2pZBSNWhWZdAqf+OjHcOzYlJpLZAMwR1/kvH8miwu3XUbjKQlYsxBkXSGnmUYT8zMzWJw9jna9KlhOwzlkS8iFpq1jFxPNCRYyN6pU69pz2IwiE7lQzAgAIJuZ+jdkUJKBwPw2GomhkC/ioQcfxk033aw6YdfOXbI8z+aymJ+bxZqJCWzauAHJFM9bC9mMdbcffOAh3HHHu/D8Cy9ifHwNFhfLuOHGm3DddTdg5vgcxsYmUKs30Gq2MTGxRjm7HmKShYuN/kLWGFYRFdcFsm7JuU2lpKNw5PAh1EqL+v5Hjh7GsaljqNer+MQnPy6Wxz9+4x+dkr+xPTiHLzCkbZo+zVodn//MZ7E4Ny+GANED7s22Z0cwsZbH2cSX/uuXkM5l9J1r9aqNBZCZQWChDQEAPMaZmRnEEjHceuutYgSQ/k9Wn1m622usnrHGQ4fjGc0YLtxyET728U8KdCFDotnqIO5cADwr0M/P9jIE22iXHgHonVBjADiUfqn89S0PAEh9mV1dO1H9AABdSiNoJ6KooIVEIoJku4lit4Pn77sPUzt3IV6vI+Gb5E4gyatBagY5yYSvBwB4NWmxAmJRUVs4SyJVewpGdTpIpikGYYGJlP90JqM5ltGxUQkFcq7/5ZdfVoFPpUl2Odnt53X2YILm+kglSRg4wFCnpJcFrdMCECDgFkV/YubuSZds+oSwR903y8Hworbav8cW8BsgX+Nf759zOiMA9p52PH4EQHO8TKajUQyNDGN6ekaIMQv0DtWyE0lcdcstQDotDQDS9omIysTIazwEIwCu8HcDyQIChKmZCBYTbLPjINiQQp0+p60mEtksCiNUoM8iEk3hwM6daFYqSNFztFpBNpvWXNb5HgEI5okHxiiC63Gei9bTKf5PxAd6wd4X/77rL7G0eAzDI6M2H831zSDK4C3/cfPPZaLAgC2F9ZBFoEddz/PXf/3f/k0OAIiANrAwlgQAfJxaEkjqJeDh9woX/6bmD7GgxNRSYdZFu8mYaxoBvvi3+WQf3wzc9cU/N3GvKcBEgkmTooWOy0ZX9Ed0ff6cG74BlqRBxhKJ4PPpXlFtNE2iyt+/4ZEEiRQ6kbZQYe0XnQDKM7aw8NoBxgA4GQDg43gAcoQESsMaALo33YGFwYAwABDS8HOFsQnL2QjA4MOCPkUArQjwDIA3JgAQPn8hGOdNAAAYO4UCgHSdIPVf3f9IQmwAYwAsdXUckGE75eumAXC2AXilhfpyn7MKAJwZA6DZrLhxWRagpDvbvR7oTngGwAlLUHQqaQCcGgAgTbpHc+6NAPQAAAMzSTVnodTG44/cj+0vvbAiACCZyLJvjN/+zOeRSOQQTReARlvFHLvjsVgXf/7fvoRKeUGCm8zXf/u3PqPcnDPenXbTmLrM1xHFyPgarL94GxqlspitZEZQW2phdhYLx4+jVa0iyT2MeSrp5NS4ks4UG5S8hzvOn55ONHFUOBobZ5OEAACQzafw0MP3oRtpaW9ZKFXV9eY4LT+vUWtIXLtcquDmm2/BC88/j2OTU7jssktx+NAh1TIT42NYs2ZCHfFUykZ42dH/2c+eEYuAeZnGB7ZegPe8571YWCyjWBxGrUo6fkN6AQR8xMqjWOMJj15eyOdUq2QoVGVBaEB9C3v27JEoOwER1lKc+TcAoIYPfPAujIwO4xvf+oZey6YR80kJ8UWiaqyKNTxzHB+/+8PIZ3I6R9ynyVijcDjz0PUbN+DFF1/EE089YUxekJqfQKlckvVirVJDpMOc1I6XQoRsVN166y1q0h49ekQNSh5fDySkGDDzDwQAwKUXX4YPf+zjej+OKBAcofuN1uVAfmeaWQGk7sDwwZujxxO0uLQKACwZvy0wGH2RPvC8xAYAAIm2BaIGxUiScZTadSSTMaS7TRQ6bTz27e+gdmwSqXZbAAAfXJh8sLsvMk63jUTCOkeGAvUOwxgAMevax2NaoLxYLNZZ4LDoYWCoNxu63Pl8Pui8X7LtEuRGRzF9+Aj27d+PhcUFLZZM2gQtSouLSCVTGB8b07+9yB4/j4fgRwBikahorMHke2iWMVhCip29AzeKvKO3OjEtX2wKEHCznucSAAh3xsLdKf6bN+nRo5MSGOGmkcoVcGxuDrf9+nsRGRuXLUuLNiru2ET/ZyHQBwBYjmlCgPbNVQSIG8n8mO8dQSQe1whAg2r06RRS2SEk0sOIxjM4xuswM4MMryO9vR37o0GF2/PIAFgKAAgX/+cqwTlZAhRqgPU/5RSU7fATAxFAXwQ53QqivNR2KI6NOa9wSaubkJRfg9GYZtfIAPAz/9wwvFcuA60Hu5ZL4N60v38zAwCu+B8EIf21OBEwcuPgAxcrSL59N8EV0yrWRfk3wFKAJzdfoffsRlBQjd17dlD86JbFNsZG/e2YW77ot+dZV8IKfxZJnqZqCv0y3uPfkYhshdiBIZilrn/MOuJiEZCISeAh9H36gFh3YgbPQ/Acnb+TICIrWNDyzqBfdl8LpjfP7mPtYPHfS2YMvNFuF56D9ywy6eD0GABhAMAOzwEAznXnhAAiEUAPAPQKf/vObwwNADFYBwAUT7cM7/dvzBEA29oFAHCURLZ/Jv5HAICaAAQFnJGuuzy2+vyaeb1FAJfb35bqsIfX2XKvX8FtFErue89e6fu+tRkAHdTrpMyzGWbF7soAgFCH0wMAaKDboQggRwoarK7MolUjQ6cGAGyfaCCZ5t7QxFOPP4znX/iZAIAION57Mg0AEyJGN44vfP4PEYmkkEzmEI2mjAUgMLeD733323j15V8glYzj+MwM7v7A3di6eSuOz0yj267bfH4igQZB6mgC1954Mxq1uhgB/ICpI0cxx+6yzFGBNp0GaEiVTmn/IL2f+SanyjSrL3FbgthxVKrUomJB3pYDQLaQxIMP3+esDbuYnJrFxo2bceTIUQmQe72rHTt2YmR4FJduuxQ/ffynUs6nFgFHkLOZtIQAR0bYUee4cUJF/T//83eRz+VRqVRx1VVX4/CRo/jt3/6c2AwEGWiZx99RmyCfL6j+EXjR9+hnALBpSSo9H/xMjtSVFhbw0ksvoUzHA567WBQ7dr6GQ4cP6d/X33AdLr3sUtzzo3swNTWl3S2TM6YFqf6eKV2aX8T1V16Dqy6/Ug1W7dPUbdNISArjaybwta/9g5gSC+VFCRcWinkcnz0u/YNatYp0PI1atabRazoBZLIZ3H7H7di3b6+au7R/980o1ofKHWQTTOAAaNe6uOryq/GBj3wM1cUSMrk8mhqVMFbBCaOPAQDgdtC+td2XWYfi0ioAsGQcPxUAEO8Yd7tJhkAqgflGGelUHLloB/lWCz/6u79HvFKWA4AHAMxyj3MkjirqAABeSBOb6s3K+03UZvd7lHwuVs7mUBCQD9L5OVdSrrCrbPZn/Jx8sYBtl14mFfmdO3dh//79WjCk6xCL5fwIk1+qYJvHaUSoI0Nh0M1qtyUkKDEod4Z8ER/uuofFmywUWkI9qAFgmYGNAJwrAEDJpj++Abs8BYU1E5pfWlwoi1KbSGcxOTuHW971LqQ2btQ8vgAA3nDq/vsxAEtczQHAzf87AMCRDuQE4DUATJSOYpFRdFlEJOLoxlIoDm8AYmmUp6dxZP9+AQDJWFRzSflCDjU3BmCn5txrALCo8ElEOJk4kXq60lTm9J63JABwksJF13KgXvEMES/2xzVF4CuXL0j1H0mK6cgk18AlATldodxW+JuNDh9+TfoZbT5Xnd9f5cevCABwsiJ3uUsn+8eA5m+CZkExz19QpI6FvGMM8UdS4yXQ2moocZIQmltbvvPPfrN/Xy8M6NXxA8cA0gmRFI3Sz/cb3T+mbgLnKykupCa9G6MycMALBnp16d639ywn0QXdmu6nSA6ckSVRkuXOmkseyIBoGwAQZmmFX30yBsBSz+l7D78uwyNlobhgscoX8uExBv8kS9oDEUCBBI4J0BdEet2OlX3rviM/axFA0/zpOSbYQnKyOc6RxK8t+2TXOX9DiADaujSLVYqGJRFLZhCNpySO5gGAHtjiz53xXOzbvL4MgOUK7VUA4PTvipW/QuWmWwVnwgAgAFByAAB1rJjLGCjIdSVA4AQGQLhAJAPA5dWoGwDQdSMAnbYDAPwIQA8wNBHAHgOAa6RRryKTT8lB4JknH8Mzzz65AgAgIpHZWDSJW99+B6688nqgSyAjKW95Nvba7QaefeZp3PPD72FkuCgA4Pprr8edd9yJgwf2YbiYwfHZabsHAdQaLWzctAVr167T+ViYm8f83DwaLDYTZh/eovB4p6M8iS5WLQIA0S44Lk4w2wpNAwA4GivaO+n+3RbSuQQeeuQ+RGPWXZ6br2JiYh327t2LzZu3SFdg3779CmKHDx3Bne+6EzMzx/HsM8/Kri6VSiKTTktVnwAALQI3bFgvij7HGp555hkVvNffcCMOHjyM9733/diy9UI1atjVVq6+WMaaNWv1vP77s7/45zrkcyYnj1rxnkwgk8th7vhxvPLKK5g9PoOU01d7bcerEgGkYOHwyDCuufYaPPLoo7JfJ7OaI9N8r5HRUbECBOg3WhjND+Mjd38IM8dn1XQl4M/ckqxrCvB99atfwdDIEKqNukACOnvREpLgC0cKs8ksKqWKvn+VjnCxKH7t3Xdi+/btqvn4jcgaYP7B68JazwsJRzl+UW7huquvx/s+9GFU5heRLRTRarS0riUcOADO+4aZ30eWawCsMgBOEc00H+SKwDADgPdGwgEAnNHspuKYrS0KAChEu2IAfP/LX0GGxWVpUarvyjWd7zgXifer56L1XaPwsIuSSfmaR7WwuZFxgZnCfzKYz/cFjMSgul0hTVwYqTRVemPYevHFEgskqrRn927s27tXghTUBVBnhoKAnDl1s/9MbL0WQLvZREbPO3sAIEhyBjQAznYEQAvYC8KFqLk+OU8kE8gXipg6No1MtkApFCzU6njbtddhZNNGdBMJifa13cypOQEYC8B4Gh4EsFEA69a7nocDAMxBoYsmrxkBE45nxKJodmIYXXehhABbCwvYu2MHsrQoTCUxNTUpGlKVM8bnkQHwRgUAlqpL9LOBWW6yXUwYzSzSeD2JNheHhoBcHqhWNdPGAst3Ulnk8V6huIv8ZR3F2iOt4aRwuQRw5cnOG/SZvwIAQK+sWPk57uFIvQJMcVYWds5urNNVx8Iqla6AUy+Kyg6/XFpaddXsBEoF1JKuF7Kr9GJFVtz67rizAozE0YmlnYI61zaZXgnEEyykKKSWMLtKgg5cwyy4Q7P+xhIj0NubFR8E8zwQ4c/MYL//LOp/xX26lZjchrsH3Qf5c+hB3jDFffAqeWDO7wECjO0/gqcuBfydFAAIuhoeALAAKgBAe3b4LLxxAAB/7fj9PQsw+FlwLt44AIB2Oe6NdFPpGgCQSGYQIQMAcbECuKZ9EdajnnoAwAq113MEYBUAWHnMPPfPPHsAgMr48QTn3Fk4M8dlqHYAQM/IzzUOBu91a+oEIoC0AOx6EUD5AzkNgH7NkKUAgHqtgmwxA7TrePapn+BnzzyBWJQjXkavX9oFgH0gCsC1kcsO43e++C+BThKNahPtdkSMXAIAu3a+hq9+5a+wft0azM/N4YItF+BTn/wN7NzxKrZuXY/9+3bLApx5TLVeF3uA9Pt6rYGDBw4iTeV8usmwgdfpIslWfwdotJoajQwYAEpq22hL68YU5esNdshjaLQaAmvS2TgeeuR+RGWFRZeymBT7CSbQ8m9makb1Q7lcEWV+8sgk3ve+9+Nb3/w2JsYnJMZH3QLO8W/YsA6jo8OIJ23E7ejRo3jooYewfv167cFbL7gI4+MTuPH6m1CrNZBjft7qCCjYtGmz5t2lX9C3MMP/ZUD5wsICRkdH1FEnEDA7O6uG58L8HNBqCpTYuWsH9u7bi5ERPq+Eq6+9Bj95/HFR9ReoH1AsarvZsHGDRgDkKsDY1ujg97/wRRydnFTRz/yTuWU8Gcf8wgK+9/3vSgwwkU7JUYCjFJ7hRWZwMpoSdZ8AAOM+f3/nne/CU08/qdyD7I50Jq2mMIv/pmN0E2iIMX9oANdffQPee/fdKM8tIEfLRI4FUgciThZW+OR4J4reDwUxnCIJ8PXT0k96i9sAegCA508AgMREuuAoULxtdkNNQC4A3XQM3XYDwxT1Ky3iB3/9FQyRAl+ryJ/TuwCYWBSpQaYqzUVglHuzBTSgwCikSq6cZeBgEuVzHE/xDgrssHRaJIJSo45169dj69atYgdwcR89cgSHDx/G/KzdrIY+teUawH/zZ/x8/jc71t7H2sSLXPLsxCp89z3oBIV0AXhMpnfQo416tefg+UvtOh4kUOfWkjnfPQo29D7+ZGjqZUCpkiMW9PCkhym1Oxrs+KXSaEZjuO7OO0E7LRbrAgCkNCtyjf5IiJMCSOYyZSKAXAPOVYMjAFL6ZqHJOaJEUvYqVdJ2+d/pAnJD61Cv2XXes307YqQPiW3ADnULkTjHDwJ+hWZ2qStAEILfvT1wPoNiKOgQ9dgUVseErxG/Um++SF3DEEtC3fJlfJLPNik4GQPAf2NunWG2CJFuv24ocEKASGMu3S5yuRxGRseQotIryxNqVwTz2iYSqM6/E3Hhv01QzY/Z2FwZ38vff+bM8cZ9LJfALnfkZ8EAd0XVcp9w6t+f7eerQz9YLPoYFProvnU9kDAYst4S40m6HW4MxKz1Ymz56/deJ0K0dSkQk0Dlk0oH4obuL0uirBOtNeXYBr1YGEe9G0cknkIimbbCP8ZZQtKmrfBXt99Z+AlsZBomlWYbPRD7IFBUDwwxgm84qGmw1NU4FQjgY4KPsX3xQ6MMZED0M9PCz/EA9CBDwD+HM47LHdPJ1givvMYcOXvpz7HzOfROCUySDDV0hf8vGQAIAyD+e4bBkkaj3gfgaG04BsDSSdfg1fL05KVtAGkkG2PHslOXDSALFK5ZmaQqj4idsQikL9w5PkfBsGQqi0girbnqHv0/zLpw90qkE1qyTo7sJDaAPB/GnLG91nY9U/9WTrQMgBnewwbBlF/G/rbS6Di4z4aZM6d6j7ON/ys9vvPzvOUBAMb3/rzE2YRq/KiFVrPmXLLIALB7nd1PLwIYxN8g0QjfP8YWYAwj9b/VqgDdOuJRMl079GM1SvuAaGgYACDThfc4GQCpTJye2nj1lZ/jx/f9EIV8Gu1WTQCAQE3f6HM2gBJYoxBeNo96HfjIhz+FiXUXoFbmXH9OIn4cM6tWS/hP//E/YN3aCQEGc7Pz+Lf/5t/Ixm5ifAj5XBrPP/+89qfZuXntDzfecKNm8ROc32+2sX7teuzbS8bAMPLZPMqlkubFFzXjznEANhE7qNfKikcJich1RLtX8zDCcbMGooku7r3vBxgZzev46nVeBxMG5wgA2cLzcwtqNHIWvVquSj3/Qx/6CL70p18S1Z/geb3ewNXXXIV8IYv1G9ZpRp9F7te//nWsW7dO+fDo2Jis/z5094cQj6WQiKfkBMCcbfeuvbjupptQWVzQuWVTknsNwQf+m+/FWobXvypR7Zx+NzQ+ip2vvCIgYnF+Hu065/njOHL0CF5+5RUUiwUdO3NKuehQQ6BeQy6fkyB7JpsVOEv9tPGRMRw7OInf+cznEI2bXa1p1nSlw/bMs89g3/69+nmj3dIYwdzcrBzaZBFM3THExQAolUo6vlwhh5tuuhFPP/0U0pmUPo91gLcclu4Q4zZHXaMJNCpNXH35NXj3u9+DVHEI9cWygCC6APDc8d+9rMCalL1HV4AFtSU41kAtuHDeS6bDyUWwbb/x5cFgHFppXHpzuwA4OjgTtDAAwOKMGgAMHN0Ek7w2uqkYWs0qhuMRtGdmcO9X/xbDsQgiraZSPSvwTWDKF8UMfOb/aDRkrwYZFivj7wZnBXtFsKc89y55X3czEkGmWMT84qKCB2/gSy65BJmhIVTn5zE1eQyvvvpqYAnoWQBcqHwf+oi2a3UpkxIBFCjQtPEDdTFCxZM2W9u9bRPvP+jgZwIyQpt6GMDoZbXOKeAcAAAMFGYrwlkqdukp7JpCKxbDdbfdJgZAMwQAGOnUxgBsLMJQNarOGwBg11JpjwCAmOhWohYTDCBdjN1EshJiaYxs2gY0dfGx7xe/QJsCI7J35HeU0+1bCwAYpP8LDGGns6eUHoiqueAsmz+q4eby2jiotaDEgb0lG2xzNmtG+w+6pARyyMhw4yievs11Fgi6OYDk/CRAZ/+uKw20J/uksy3Az1RB3h/P+fr8E5L9wRPgxG2YePiHdDv8yJNjlFAThWspLPLH5/sCpNshxBuUdiav40B1i99xFfK2hu15HtCi4Gg0lUc3RoqfFf7smHpbNfn6xszC1EQB2WnV/zva+NkCAK6bfJrL0BfvRv3v6Qz5gioMAHiwejDm6znc0wKf4qUP4tTrwzQTxOIR9ZfTPkzoOV5Gm0Yy17wHfRgACH/W+WUA9O23IVDWnw92dMIMDgElTgPI9AEGC/43FgBAnQrum1RfPzkA4GnUBmFZJqCdPhAJlI6SYxIS3OL7qtRfBQBOeXeebfw/zVv/HD99ZQBAEF0d6MN7QowoiiS32JQy9XXe8+zEsKi3WOuaH33YWPh+DwMA7JyXlwAACJANMgBsHZvwsOXrUuynBkC7jp2vbcc99yTPcp8AACAASURBVH4P+VwKnTYZYq4N5p2wNMrIeEQl94YAgGqljXe849248v9n7z2j7DqvK8H9cqxXGVXIzCBBUkwiJTFIoiRKFJNliXRbarfdltUOPbbX5D+z7DXTa9qh2z3dPcttj4M8soIlS5RJWnKQKCYxJxBgJgBGZBQq18tpZu/zfe/d9+pVAApQRGlBxap64b57v3u+c/bZZ+9L34vSfBmJREa5CsEJggv/7v/4XQwPDWicsZDP41c/96tYmJ9FXzaBeIxd+GN44403rJMcCmF8fEw6XrTXSxBcjsRthDUURTKZEk08zpw9xv2J9Ho2w0uYm50SA8Dm6yEAQDm4NK5qqDUruO/B76CvP61mSqPBusa0x2j3R9Hw6alpiRiy0ZJOpqUPcPXV12Lf2/uwe/cesQ+GhoYFVFx08XYMDg9oH2EsfOqpJyWGRzYBHQP4GhdeeDHOPXsbKmWyEWL6LG+99Q4uvOgi1OpV5XYeaGUdI4t0infTprDZVHFNAICv3z80iJdffEEsgGI+LwCGx0wLwJdefllaaaxvVGRHTPeHAAALe24lwyPDYgVQGwC1JvJTC7j1plvR19+n2obdelL8h0aGZCNIwb9KlcBJVKKJBEW4n7OwJjATjySwMLfQAgBSmRQuu+xS7Nq1UyKJ2b7sEgAABACUFiq4/JLL8d73vE9WiVb0E5TieIQJCgfbAkHbbF4IMlc4Dl4plXQNqQ1XXVhwNaiBr4u/2p3/xQw1e/Rq49JPNACgUjEWQ5llXCwkBL4/GkLx4AE88LffwAALPfpr8v5yRUiwUxXsRnLDDNpI8SS3wYHFdkFBECB4AYMXhlsxVenZ5fLgA1Eg0mA4FpAZHEQtn8e+ffvECOACCXbsiUZSv6DhFNT52mQw+KKdyWoweHccRwsJaFM9PUjwgwQAiOZxHoloJ71H6wJt4gIAtl9+BeKDA7IBpBOAhPxEC3NTjdpkHCvD2QCKBcKumMYEmijn85q7otq3zgYZEwy6VAtFFJnRLUAkLTrVoVdfRXFuTrrJsZgFnB8EANCr+7DaG3itGUEHA6DX7D8tGF1H3guFtVgLVk2JnsW5rRDp2qSjynUhIlCFX5yzI5WKiDU/axtAMD91z57p/szB7udaP+epev5ar9OpKsBX+3nX+v4d76O59zYjqBV7XAHOn739nNa81IfzQvTFvFLR2HYn4WM462+PdZV9gG0kCr6EW30xYzPNKmwCln5+vp9HJ7skF29Z+EeTWWkA2PMcHdoVsxp/EgDgZ/0JAJhok1MXNQXrZU52N0DT+Vg3urUKFKcXE8iYEG1BNx5GsPj3989S8UX3s+LqEl/LfTBLM9qJvhP2IwBg3f8YIgRUdN1cMenmh7rPwbIcyGUXcmdy1euhve5Pf44Um+qm++MfZ6NMbQ2AxQnYjxoAwG6/2alGYxQATKDRpKYF7yNjsqgQ02GLs+Hul9MAQHC9nGYA9NYACHKYLTe2GOMBAKrgW8HnNACUZHFNWnzQfdULAOCCdHoBxgBYCgCIdgEABGNtDQuUlYggWQc1cGKLIoBvv/Eavv0PdyOdivW0AZTjiWOQESBIxFMo5GvYvPlc3PSzn0F5roRoNGmq8rp9Gvh3//vvIJNOSny2XCri1ptvxfDQIOJMwJtkEaRx333fk9CehFMbdaxbtw5j69ZjaGhEnfPx8U1S9Y/FEmxhKe+nG1VTOi4NFAvzmJw4jBKtyaXtFVGnXuedDgGRJuaLM3jk8YeQTFO8lteCQslQ0Tw8PCxHsqNHjupnMnb6Mn2a2SfD9pabbsV3v3Mv3nrzLWzYsBHzC/O46F0XYv3Gcdlec+x1bnYW3//+Q2IHZFIZNXRSiTSuv/4jAiPIjCCwe+jQEYyNj0sniw1HAvQ+hnqRXRMoNTtzFu38b3b4d+zYIQYAz2W4aU5nBACef+EFpFJpc+3iuUkQNLHmk4HvdYyMDmNgsF8gRX42j5pm8C/BBRduV6HO45mZncHY+jH8zVe/qvl9jmekshnMsxaIxZAvFFVzlItlZJJZzE7PCgCgAwGZAxdeuB179+4RAJDOpPS+nQwAFvkUGo6gOF/GNe+9BtvOu0AAQCKRkkgi6xkKJxJE6gQAXAGj4ENr4zJSfVnUSiVds/TgIF5/+WXlyJs3b251+NuxqpP2fxoAkA1gUzaAfgSADACNAFADNBxClcVhLIRGrYSheATTb7yOp779jxgQ7FaRh6inGvsNvyUU5ZNWV/D7JJaLPQgAKNy5rnr3dwuF9tUBALBj36D6p/lKe5orFylFL4iGnX322fo9FzFvGtpTcIEzYe7LZGR/wmDTOm7XQfPv43+vIBLY8fxsKlE2X4C5A3QJkD26Z3J4EkcAmPxzpIGIWb5QUkeiTtGTWAxnnH8++jdtRINMBxaigQTSmLeO3quE32kA6FHW5ZApTTROXhBQq4M8LyX10SgqjTrmq01k121FMjukjG963z4sTE8jJC0I1rKnfgSggz7StT7WWlyupgj0KuC61r282nWKO+lzLV2IcAj9g0NIUuAlndbjSPuXLy93YwI5pZKQZlr9+bXItat5fxZjFA4KFIirOeYfpces9RqttQBfRe247Ola8/sHxlQE7nSNBPlCX0WXWwPBDjZp9KQRB9kfpEb7jr8BBtbx7/4KRih16RUH2hZUjAKc2Sciz38tGz8Xb+mrRJFYmzY1wao2Ym/Jq+JKkzAg+6N1Swb43xRuCsz+9yw+lwyg/tHLqPsG9otgUe/3EIvn7aPtLvx9YtCLAt8614qpHfnJcd9alug7BoC6/774Z/efibBPgNz+E9BnaO8uS0IQKxzP6gGAdnLaHi8ygMQuUhD4NxFc+/2PNADA7j9vYHWcYohEEwiF466r74v/3gCA6QadZgC07sQupkdwvSy3CNca/4/7hjupT1iZAaA6vWOcsRMAYP5pgH5UzB8CgIbXGhPIckp/p7vuf6DrYIwhPqGMWjXIABBtUCRt80r3IoDeRchEAG3UQFralN9GKFTHof1v4u/u+jpSSVoTungtfX0XZ1RQc4iU7gElJONUlqfjVw6f/dxvoV4li4GaGlTfp2V0Av/lP/6Bcu1quahu7cUXvwuXXHwx4lF+uLoK23vuvkt0dr4uae8bxtdjZHQM69aNY2h4HRKDI2gUygjHKFbo9jOyJVnBh5uoFvOYOHIQxYUFRHVPR1AslM3dLBpGPBXF/iPvYMfOpxGKscDk8dGKz4Rx1TgcHdF8fbFgluS1Sh3bt1+Eu+/+e/x3v/GbePONt/DYo49jdnYOmzZvQiIVx/aLzldRffjwQWQzadx991246KILNaI0NDiMaqWK6679IIaH1hnQE4phdnZer79pyyYBAMZKNtE/czFotMYCSLvvy/UpnpIJ8OSTT0oXgOPajWoZyUQChw4fxq7nn5edoRwYolFnn15CNBYV6E62dW6gT0U5z2+9XEd1oYpsKotP3v5Juallsinkiwui1t91z91iRlMTIJ5KoiKR97COl4ANzw1dAKYmp6UpwHEwMg3OOfdsCRdSKDCZTqgOUGvBMcNMR6ApBkB+toCPXH+DNBX6+4cwMDCESDxploBJsjS4w7Zzl9ZOp8SN5ygs0IjnjKOz00eP4qGHHtI4+DXXXNsaYWzd9l2uAacBANEsgFqEAABn22gFSJs4Ux2mCZ8BALxPyxhNJnDghefx4gMPYCgW0wIkAOATJW9HxsDeooq6mf9ukMADAD437VX4K9kKBO3ghsEAFo7GtEhEo3HUGX4eT+Xn7Mv6DRuwceNGRBMJLfzJyUkJdkxPT6nY1UIlnYh6ByxyeQNFIkLWRAF1s7A+7lpN5zp1P1QAgJ6aIaQSSd0sRCqboSjqoQhq0RhGNm/ChvO3qctMlr6sADVzLFVBN4tonX0TeeEH5edtyA6SDICwqc9RxYsn1brS7FSHQijQtaV/DMmBdfobnQB4A3oAoFItIxKPntIRgCAA0CuZOJUJhmdTtJKgAADgC0Ol77LAdGrTjglDpgqp/30DA7bZ+7ERofoW5vh7Kqv6HqkHzVoq/2G6bRgAFezK+eNRAXaKNRDWmk+t9fqsuQA/0drJffC1vr9/+44Y5wpfnhvf8ddIR92EU9vXtIlkMm4wo2eZOO0VskY8/N0CL92btYpdtxa1lTr7PnU8WXgyDeN9z0SKBX+UCsFx2RBJ4d/1QqvOflTdf09nJ6WdRa3YL1bsU+yvCc4CVvXdqNRGf19kjbEEGrC4d+wS4lUswuD94YtVy0fs7loJAAi+RRAA8LTv7kNYsfnv14+3AqQWKNgxo56HJYk8h20AoKW95PZDfzbWsoBXDwAECz0/Z2lsJF/sB3RsfkwAAOrZ1Nn957rWCEtM9n+y/msVTYsBgO4RAMHlp0cAOm6B0wCAMYta8iYtfSKLNaRTSzSbbEsBuNzLCfiZCKB39mkDAIuLf20T0hAOAgAVpwEQBAD8CIAinbMRNgBAWi3UbYqxE16U8N/kxEH87de/gmSCzM/lAIAGGlXzlK9V2W0P49Of+RwGB8dRrTIfZzFbQTydwBf+8v/B1OSExgF40GOj6/CRD38YrP8JYJOJdu+930E6ldA8PQFrMiM5fz8wOILLrr6Og+io1UOIJlLqprNDr3XGLnjUBG2nJo5oNp6jq+owF0ui+kdiEWT6Unhp9wvY88YrqDZZYCZRLhOItjEIqvpv2bwZu3fv1igCx2OZK/fnBpHN9uPhhx7B//I//6/4y7/4PPL5os3Lh+o4f/s2ZLNpJFNx9Pf34Zt3fkMjDCzM+3MDYiOcsfVsXHLJ5c5yy+ybDx85inO3navmJbvnXBdyNqB1d61mx1cxgT3a7vHvqVQSTzzxhDru0UgYpYV5zb6zsfn8Cy8hHkvIro8AAIXSebXJwMsX2b2PCAAgGKKCnFonxQamj03jt//738bk1CTiiah0T/ft34cdO3fovHCl1Cj4l0xifp7aCynHiqKrVxiTE1PSK6jSVSgcwsZNG1RnxeNRpDLJHiMAZADYCEBxvoQbb/i4gIuh4REMDY4insqsDAAIGDORylKpILAkns3i0QcekEXi+edfgKuvvsYB0IHd+DQA0I7TpgjPAqKJag8AgLtaXcVjE41oE81aCaPJOHY/+QRef+wJDCViCDVotedm9X0SGig6eGGCM/+tpHaVIwCktLYKmq4OL29Pze9RBI2WI77z1TRxCN4E8rck1T8ex+DQIDZt3iyaSGV+XrSZYikv1UzeUBTR0kJyrgFSHXWdf+NDtPWqWhuc7/C6Y1PB9wPTAGB3DlJJ7c/1Y2pqTjPjFRaR8SRSg4M4+7JL0YyEURMd38HJDJzqJLHwNOEZCvVJ1KUFADQQbTbx+qu7EeU6oWZCNI5kJo1MLodIIoFKNIF6dhTp8c1AoYAyGRb79wsA0IZC8Q/NXrXLnJMtAujZF0HwKFj0rrXAXK62WAkA4LH5AGodVhNZoTAKEcooGSgs6FwBYvRZJv0NIcKcQ7NOgLFlTGDTNitf+PO71xdYVIScBgBWLA1/2AyAFhskcKRav17rwWtHyDWlrVojgDVEuQ8TweGsvy/Mgir+AjAdoKBvbnRABa8Dp3zHSd1/Z+NH1k8zFEEinZU3My1GGSvYUyIrwLzTG/JvVgnt5tetTA0KdxKw4NxgVf9Aj2oqS/OVlLwF51PbJ6GjrO2lD9eCyJYvgJcCwIIMgKB14nKAWUeX23kULwUAuEi74vpTEs4ilHo8IZt9pK2W9wN3uos+cus8t5kbayn+/REuD1V0g4iilAacJqhB4/uTrRjsOj0qNn6ENQAIANRoNyXHioTr/HN0jVzoqGaIWZR1jwCcBgAWL+vu63waADAAwIt7BiMbz5WNALTHZ62QdWNUlkQag8q5QFm0DjKejBlkoKuJZNaqBUl2RymSKYE+vj+PoNPJwuaonQ0gm0U1ztNTvX8O8SgwPzeJL3/lCwIAOBLQ7QLQHgFgTVAWUykUSqFcDuGqqz6Iy664GhUW1hoLpk4KcM9dd+KlF3eJsp1MxNXJvu3mWyRQy71uYX4Ou3bukJUf83HOmNMNLJFMIZZI4WM33YZKhYqpcf1cLJvSf5RgdL2KJMXgmjVMk4Y/M60thvktPeU5w85GVF9/Bk/ueBwHDr+NYnVBNPZigSMHMeX9AwP92HbeuXjhhRcwMzMrcIUaLAQAKEq357XXdS5v/9Qd+PM/+wsTj4k0MTCYQzqdxPkXnIdsNoV77rlLYofrKQYYT6Ivm0MqmcEVV1yFvky/wF3G+X379mPT1s2akzeF/Ko664yvbEQSAFjIzwsQITuBf6fi/9NPP62OO4GT4vycQAE6C3gAQGMPbGASgOjPSQPgyMRhpFIJjKwbFgDAXJ8MgGg9ikP7D+FXf/1XxTQl5h9PxvDwI9/H7PysxXoKEZYrSGezskSkCKBYBqEoQvUwjh09ZgLDHPVDE8MjgwK1WAPEErRT7TUCYHoOtVIdH//ox5VPrBtbj2ymH9ncACrlqkYA/ChMe9cL7Hlcww26woVU61H8/bvf/a6O7YMfvF5OCxaHTgMAPRORFQEABphIVABAPUK0rygA4MXvP4R3nnkWw4k4wq7Do3TCKbBbomnJprcD5O+W0wDofj5/NqEq12l3n6CzoOMiM4pKucLEMmSWE1TUJH2nXlOCymVZrdf0O6JXY+Nj2LRpE5JDg6guzGoe5uiRIwIBqPBJARGuPM7P+sK/GwDgsSkk/5ABAFbyBCyGh4Zx7NiMunVlduUSSYRTaVz4vvei6UEcl7S2aOukaUmx21N1AwBAo45oo4mDb72NKlHUCg0G6QQQE6BAJkAtnkZ8bCu2bLsIqNWAUgnv7N2LeoXBi1RKEwD8QQEAHewQVzh5zYcVM/ETeMBqAQBv9UcQiowU2qoQQKGeQrfSP0VjGOil6l6nTaap9HYX/1bTWYKw1jLgBD76SXvKWgGatXbgf9gAgMR6VMw7yrx3cAh08FsFaoOK9W1mFfMPCkkxU2l1Zd1jfCwWYyDgpSPadnBkRF69lqoq6ST4GYsjFLHRn2g8JUZRQxogNi8tWz+JVBKYci4oGgGwhFSx3MX/MAWkPADQoNsFVePNt9mS3iA9tXNZ6aWWGqvRe9iRL/fVMcLVNQZhFkL2L8gACIKJXgSwu/jX/Rfo+i51DCsxATwAwESdiSEFophkimHBBFTjFe1zane93f0nPvvfesUV5xd8EdI9RuFfwa5/1zVoIU69rs1iHocHjRZfSq7KU+cC4AEAdhTJbuHcP0foTgMAxx/eTwMAvTUAlgMAqJ8RizIH83P4BgbaDOlyAED7HloMADgGAP+wCgCAoC7zjXgqgeL8FJLxMErFOXzxS3+FRJz0+GVEAMkWlu0eRxazaDaTSKeHccfP/QIqVTanONrAz1PFY489jAcf+J7N+6eSqgVu+tiNqBTLmtnnHnZgP6n3C2ID8Nywg83xSOpavfuqq7Fh8xmoc78Ix8XcYQCOkWVQLSOhrnYdc5MTmJueRoNicmxg1htiUVKsdWA4h/sfvhfTc8ekBcCO/8J8UQAAAQeOIVzyros1Y8+5e2NgQfZ9vC6xSAL/8O1/wm//Fh0M3sRLr7yMSr2kjnk2k8JZZ5+BXC6DZ599WrT0ocFBpFNppFMZCSWOrduAi7ZfgniMguMRTE/PyCVr/QazDaSSPYERxlx21HlMs3MzAoqGhob0dwKuPD4q3HP/qhYLYjBTqHDX8y8imSAQQ/eosJqe1DXg1nzw8EFdi4GhnNwA+DoLMwtIIImF2QVc+/5rsPWMrQIAyASn/R9BIeWiZBUy+49EUCiQ+eBGT4nj1wwAkFSFGH8NOSNkMnRfI0ObVot0iaPQoTFQ2iMAHC0O4cYbbtQxb9i4WeD34NCICQC2mDBmTdw5CuMZAKzx6OhWVfF/4MAB6SDceuttYhUwbz4NACwRz9V1WGYEwDMA6uweEwCoFDFGy4777sOh51/AkCwY6NlISqd1O61DSQVOJqUmWOYFLoIjANbVJP3I+tLK9bo0AHrNrQYfx/+u101cUCMITm9APVWXKMt7utEA7ZqIiHFNCfGMx9WJPW/7NsRSST1+bnJS8z/HJo4pKUyRQkMWgFPO9wWf63HZZ9YIQFvE8HhsAK2L6wCOgH2dOxkdV80XOt0FE2+mWDSqGZpjE5MCACqcm4knpQNwyXXv14BXlddB59fZ0tibaPZRiK5+b8MAmgImOt1oorSQR2F2HqUCAw6ZAjD6Gv87kcGxegSXXnWN0ErCvQdefhmlQh4JAgUU+IrYa7eTWHMgEPuAxcQabQD9uQqCT0qPf4gAgNcCaH1nPykeF6UtNzgAxOMamSjTMSEWV8FFQKVZraBQNDVT6/jT2sbogX6cxq9zH9RkU9Z13/hzrWKvx+z38ad3p+4Zaz6+JbvDKx9zsDO+8qN7P8Jf45UKvaVen/REXdsgAEDbPnoZs8MuW0eb41e8cWwQxVLqs7jkyXdl/WO4JoKFfi9WDGNPnV68Knoi2uCjsQQicaP7s/NP1w8WRoT/WPwbQ4D/ZGYmkFXv2ZpZNWaCNa540ET/Cb5WQMeBpoxlaQNEOIFHGLT5aZ+lVnkbBO97nEQPXyx1fv3eEyzgWyM23J9Eo3U+121PoBaY7Z9v7Jy2KJdijGlpLwlBtA59SYzCdhbny4Iohf9E/Y+oQ1ivmQuDabXYVxvw8EjL2mGA9gfw7xN4P3UhDWDid/9pTdbEaf8EPp/vWLb2mUXxpxcA4D9Z8C5ysFTTaJ6hRgX1SgE0jvY2Z+Yg5Kx0O7QR/Lmy70udfoJa1Qa7VBnpW4hgw3uB1osEvMQA6B4BsJVp18E0AE6PACx2e/iBMAB6XPPOCNIVFXoEaZ9/nVj8b+dMxigy4WR/V3cyAPwqFCm7pdHCznMLrA2yqBRrzNKXaKo927MA2qua4K6sVKUBwEK6agwARiZvA+j0WVpdVO2Z9opkz7LbnEgnkJ+dRCpBR4AC/vqv/wJxAQBsrJltG/8p5ilOWlzgDH+lVEEsnkUslsWxiXn85m/+T6jWmbdwlMbcDl579SX84z/+vTQGkomYmAAf+uCHsDBXxNzMHIaH+jE5NYGpYxOy9JudnUaOLMl4HJVqHeMbtuCD138UpUoDtUZYgp08BrJfKSoYi/BObGJuehLzM9NoVm0EjvE7XyhoBGBwZADfue+fMF+cw9zCNIZHhzE3M6/8SrphfX24/PLLsOPZZzRjz99T6I4FeyaTU1zes/t1TBydxO/8zu/iS1/+Eo5MHkEiwedmBeaw+z01NSlXBXb1R0eGtU9Sx6BcrOJjN9yEFIVz6VBQq6v5eObZZ2kNeLV/nmcCAGQxz83Naj8lADA3O6eaadfOnQIAJMDaJNs2iv0HDuL551/QKDCV+rlHEwCgDhoV/emyUCwXEY3TGSCKdDqlwj/K2e5GCGNjo7j2/deqaC+U8vjWt/4e2Zw5CpBBwFqpWCorJy2VK8hm+1At16Xiz7qDgILVQnUkkgn0D/QJGInHaW/YCQBoL6HGGJnbCOOGD9+AcqmKzZvPQK3WxPAwtRLiGpMwG8AgABAAvkXzqMj9gZoMX/nK32BsbFy5B1kaBAAIAJmFru0xnTuDX8uLVf9Xm5f+BLgA9BYBjNGgXQliGGEqQdZKSESB/jCw477vYX7vG0jWSel0is49I6j5W3raYLcgkKkHu0vS5d/uL4A67QEaYTCRUxh0Sv0KSa0Xa2/8UhT1dFdvyeNmX6PxhMTx0n1ZuQasW7+eUB7qs7N48803hSYpCXesANKNBEo0aH9i4oG8mXyyo4JLFnhtO0QKZrSSt0AyZN0tqncz8ehMUYKOCstRUhnmqWvAgnGAM0L1Og4dOYyhkXUoUkgknsTFV18rW0DqpEaSCZRlLdIQHUhoHvlZbvOyTqRzCeDvOKtWrujzlopFKZwShbRbKYxKKIqFSBLnv+ty9G1YDxSLeP35F5TSS43cbVjqIrWuT5vGbEVCYMRjhWK1lbgH14PmTYOU486F6J/TfUO3zusqC+ReBR73XSKMBJR4DXjyiI6GohEVTgRK+Lk5MsHCn761HpDSYyk42bA5XxaCHcJt7mOQbhXUOehOZpesLU4sozn+Z61QgC8XSE9GAX78B3wSnyFrO5v/DSqVGPhkDiJiEwU67r6A8+fFWP1uhp9aJo7Kz9ji5/256VOPxL+WxIl4H3O2kSCuS8qCXVrvl+vvvXYS2f78tVAMjdgAmtGU1rE5oNjx+mkDEzkNClO5xFT3MwHc4JbqN2e/Klk02vw/k0AmB0pWXekc3JJ7XZXVre12QhCMlcvvGQ4E5VOZZLhY7DsM2q+0Z3CUjHR8l3r3RHk0vN8VdHp9sl7VB+ejHO2fILaotKalQPCc15kAgOXqnSK0/g3XxoCx+eP2uuGrOv0GFxdt77Qk3sB6053R3DKPVyfNPls7pi53j3VeVS90ZsW3P0dOVNA4J8YyrJfRqBQEBETZTXLHJODUvZ0B9KbY33olD4I6NfWgHWsDMYRiOTRDtLGkCJufvXbrXc9t70/2NvZu7YSSFNc2G6RleRmgnlr+wzXn75WQc+toW1AudcY8A6MjhgQA3+Xyg5MR6U7166820e71WZZmbwWK7Vau0CuasKhtN2GO93wZy8kCoC0vW8GOT2X3ikbUjQLt810+xjP84olUYN0vLlB6BJbAr3gA3CdqaNYq6q6HQoRq2f1mAexiWwCcpTifLPwCOZk5EQClAoth2sqF8Od/9sdIJCKoVNjxdc06FxPlL092WCQsGzaxlyIEjRMo5Kv4xCf+BXL9o0jnhlErVlGtVDA7M40/+qM/wNgY5+njmJo6gptvuhWhZgoHDxzBps3rcfjwARw48Baq1ZJm0TlHzvyHwnCzcwXc9PHbkEgSaEhLo4P3Xa3ZQIKNSNrhRcLIz8/i2JHDUsfnOWDx/muj0gAAIABJREFUuZCfQ6Yvi3AsjEeeeAxHJo6Qf+4cTOxe5N5HG8B3veti7Nz5nGbqdc+pwRhFX18/8gtFpJJpPHD/Q9i27Xzcfscd+E//+Y/k4ES9gK1bt2J6alJMgpmZSaTTCcTjEeXmtC6cn8vjhg9/HKlkH3J9Q7K8O3ToIM4//3wV9OlMWhZ8rCGovs/ie5aC5ZGwGL75hQWBOk8+8YTm/ssUVKwWFYzm5ufx2ONPIJvJ6XiZ28fJAg6HcP72CzQXz/EBFuUjI8NyMCDgXClWkJ/PCxD47Oc+iyNHDul80c5QEdlpV0nvgK5glarcaVi31CpNHDs8o9GVaq0qZgHZA4lkFIMjg6jW6ExR0ciBxB2ZLzkdI8ZVjkkwP/joDTdoFGP9+o1IJrJaR5l0TtMhBGb5AaOxOOZmZ1S3eGAkN5hFqTQljfIvfvHLmJ9bENPiXRdfivdefR2K8wWJQcpm1/3PgCsPp1mjeLk8Y6X49BMAAJguRb3LBYAAAP9HAICDQYVqEYloSC4AO++/D7N7XkecHsBNbyPVO3waBcNtnQE11PbvvK1OQEQoUJR5cUH/+N4AgNuUexRzJjToZvkdmGCJVcREAUm15nx7LCYgYGh4GIPDQwo87NS+/NxzQkgLC3kVwbwB41TYjNO/lEGK4hpRPV83C7t3tZr+caGR0hM89uBZEoWWNPDAL4Ofb6XFx+ezeywF04GcCvbDRw5hYGjYPlckjospnkI1TSZ28Thq9J5t1nUjiUbUukGcUrhTDPfChxLJYlHAufRSSUwAaiWw4C3WgVoyh01nn4vE0CBQKuOtV1+1BEyvo/Za29rMAXkt0Mark7sEcsXP62/cHoCQbcKLk+xlAQDt1j2z+kWLueejmKizCKMirhODVOeOx6ffRZDtz4l5kkinEYmTFUH6NC1ZTIchXOMvDCxQN999Dj8uowLEvXk7rTneVOXUPX6lAmSla7pWCv6p+2Qrv7JslHhR2B0OKO17Jg3XXqeGSfcVtHjBHFKouBJFX2DY5msjLJZI8j3scRQ9rSkWRTSnaEiqnWuzneSa0RqjiA/XpFtz7GpQFZhjUs1oGqVQHxoRo2R2OAk4Bs1yhYk204brwLa6U4znbas0Kf9L8IoAAONw+xy0AMKVT/USjwh0A4IFaBBwCY6RufjvC15evDDrdyE4roh1XX0lfwQyY+343O3yYSVre/9qH6Rdh86vxb+jyG6zwa5/UNvDik8VjI5B16LId72iwwWWTWCWP7Vm+arP6l/MjXK0uoXq+huQI+cGESFM/Z+2kxzh8AyFEykWVYjounQONQiIdm40EQpICgAoIlS3GWfaD3Mf4ziamKKu6CejsSOm6F4w9oa/J1r3RygORHNAmImyUa6DnWsB+svuD8yQTgMAJ3z7LrFnr/b1/HXuseu3gJr2muyMFXZ/EwCwcZsT+fJjTir8fSPLsUM8ECD+oxhcZKu4dIPxWIB/E/FE5sTfXxtCTf9YxAsAYPGvf/aeLcCqxTZ1lq0O2OK9TACB20y5OA+gIgDg83/5p5xQlL6AubaYVlGbBWC5HaM/wWkKcasH34zgwgsvwxVXXKPYFg6RRl5HsZDHf/wPv4+R0T5Eo3XMzx3DRz7yMYwMn4FioYpavYxYPISnn3kMHBubmbWuci6XEygZjSRw8UWX4cILL0GpSJAijTI96WmByyYcAYBoGPk5AwAiPGYxk+vSFEhn0wjHIvj+o49gYmpS8d4akjZWx/ucwn2XXPIu7Ny509nalZXr1msNxOMJ2Q8mE2ns3LlLs/B33HGHxo/v/d69GBlep27z+LoxFdDUBFjIzyKb4fMiGBgYEGCaSvThw9d/TECJhLtnOcOfwujG9XIvkECfw1R5zmempwRw9GX7ZPtXzBew67mdagZU6xXUGhU1yKemZ/DUU09rXIEAQD5fEHjNc7N5yxZMTEygUMiLkk+tAzWsaKPOEYxSWeDAHXfcrqL9rbfexOuv7xXbgACKxCrFRCRxtabX579quYHJI3PaA6izEI1HpO9DZwSyLSrVkvYKfiY/KqbGqbQb+BohZLJJXHfdtSiVqhgcGEEkzPOVxED/iDQAqjz3fTksTE7qGGOZFGYmjmBgdATF+Umk+mO4/3v/hN2v7UUqlZH2xO23/xwyqT5p6vAWoI4DNwl9D+QG2gccq2X5PGfp6PBTAQA0YxEUxQAwAGDXA/djZvfeVQEAfhPtLtzbRbFPtew33Rtu9wx3cJM2dLwTQOi+VB4A4O+Dlk6aqybVNZFEpV5HuVoxtVDebLkchkeGke3rw8CGDahOz0gjYGZ6GsUCQQATLmHCzsVNtXs/VkARD98VJoJH1kD7s3ZuNCcDAJBSN4D+XFbAxJGjh5Hpy6FUr6MaiuLi91yNcF+/AABID4EFal20JQIbhAQNIfNppptHdnl6hRYgUgFnJ8qUZVWA1GooNUOoJvrQPzqOMMcoqjXs27tXhQnPD0VKeI5aBJxTBAD4dbNkl7/HujJq3eoBgKVCAHUiFGjJBGjUpcDKoJJIpZHKZIzyr2zZQAL+NwMPRzcatQaaVUv0PYWbn4FgEoEhz14JzkGvrit6IunMiT3npxkA4BmzFKs9w29n0ZI+1exe/blVpgWE0cj8qJl4n7EArJvE+yZYkEuwRwmjFf2+gFWnSRRpZWZOOdqVTaYj6JJLN9/P4j9Kv/O4aP6IJFAJJVGjmE9XodN6j0AnePEK8cJV7c4t6aItAIDJoxO78gwAe7k2yBHs+x7/ClwaAFgy5gbm/RnPKEoa7K3ryByrSAmvA/Z01IvYLicPAPDjc7anOWkCr3Ldis6dZ+hkAAB2rdpUd81dBpxIlCQ7yyWBBSr+reCxM9ceUfiRBwCMGC1ATPOqDgBohhKnAYAlbr4TuabHcx+vBBAv91o/TgCABwoV/1w8560Vi6dPEgDAZpwv/pcDAJzNqx9tESuWQt4NVMoFNOoFAQBf+tLnUVdRziKQ1sQ13TNUrOfNz2JXGgbhsEZl2RmmbE08nkYslsGnP/2vUcizUM8I6OBn/sM/+PfoH0iiUpmXZeHVV1+LC86/EqFQDJOTR5HtS+H5F54VE2By6qjE7XK5fnWzaaHXlx3EjR+/FcV8BalUH4qlCpoRy5cataoAgML8HI4dPYQwAWfaUIeaKJWL0gYjAHD/Qw9ianamBQBoxMvZlW7YsF4AwHPPPaf9cGpyEnTTYbFLQDabzSEWTWBubh7f/e69uOSSS/Cp22/Hgw8+hJdeegV9fTkMDQyq4CdoUquVkUpF1WzjiECurx/73zmMm268FYODoyqcWRAfPHgQF197Dab3vYP+gX7lhtQsIwAyeWxC1oJx7tmhECaOHMXre/aiTgZgqIlKjRoNIRw+ehS7dj0vvQHu8XQ/IMjPrYOjFBxvYGEvN4RMWiO7LOYLCwXnpgC8//3XYf2GMTz88PclPMj3p7WfBwB4Dpiv2GhqGKVCFTPH8toDJLQYY55Rl/UfAYBypahzwRqJ614gkrP1o0MDQaeh4X68+91XaOwqnepDCGRjxQUGpDJ9Al/YtJA1diopjYfc8CAqhTxIDth/6HV861t367P09w9ioH8YP/uztyM/XxBY06gR4HFjXI6n6WPaaQBAGgDLMwCq3PNZLDYqiIWb6I8Az933PcxpBMAQx+WmED3tP4iwtygYEglsqwivBgAIFnsnAgAokXNJOQXtStWalPOJlIkRyoTVUfnZPSNyR8HA3IYNyqjnDhzA/n37kJ9f0OdmQU21UibsLPhFkXedf3b/2TEPJqNBCECFQyDB7NX9X26DVPrpxGIy6STSyaQAABafdG+oIILzLr0CqZF1JuSluWGyXqmBYNR1zvV2AwAtIloTIACgkQSXJkuEjDcUO4uRGMqxDJJ9AwhJD6KJA6+/jhrV6+tGzWKg+kEBAMH105249AQHTgIAoO6Tt/iTYipE9c8N9CPdx+6Sg/0d/G8jADabxgVXK5u4oj/2lto/AReiruwQdzEAjifBOtWPPQ0A6MoFuocOonHFvP3VdVmZ8XWpqFPwKNixtM5qWxjKM4mkpOucAWzZ8v+pEeAo2k6ATyJ90nUh84lrz2zlYnGKo1LtPG52U1yzlFiLxMTyCsbk4JppgVAubnYyajwA4J/hVaodCOCcRTx9nEmRdZyDNOoT7b95IKGX0nz7EwTv+zbV3T2HDA1GNk9h9+dV867WEQ7O+K8OAOhF4+31O9bS7KDHJPQXHPvyYwBt8cZejILWZMCaGAC+796apZedo6es8zuvGZkorvOvJopdQwMAfvQYADy8FiTlafxujXvLWwE71FuIDdBNunX/Wk6xWpj1NANgrfvLTzoAYKCum9NvsQG8pga718ERgOM7m9pXxACoBhgABJ6PBwDwGjPsdJdQqSyAqdzXv/5lFApzCEcYA+gE4BhpbGR44Vg1wuoS4hMdn91W6sbUwviX//KzSMT7FN/4MOaC/+EP/z3iCar8TyEWbeDSSy/Hle++XpaBBBnyhVnZxH7r23eL1s3zRo0kCqOyuGNx+IH3fxgjI2MSTK0ShGA3mVbTFDJko3KBAMBhuZNptIHMhiqBjJge953v3Yv5Ql4aK3oHFaRMXetYt24UV1xxOZ555hkd7/79+1WAkoVAECPBcY0GdCz33/8ADv//1nuf/OSncNZZZ+OrX/1bAacEQ9hhL5XzSKXiElHcvGWDCuBMOiPRwWy6H7fe8rMoFavKpffu3YvLr7wS8/OzYgyzEcm6gl9Tk8cw2D+gOJxJpfDWG2/i4IEDEk5kMb9QmFez6O1972DPnr0aUSBbgV19Av3MHxjrtm07Dy+99KKew046xwD4mNnpOWUo1WoF55+/De9575W4666/00gAz78xAIxBbaOHHHuOC6SmfsP8dEnCfQQAwlHumw1Z/xEAKJUL6vJzNKCl9ybKpOl/yQ5yfFgjEIMDw0gk0mg2CDBF5QbA0Q/mynQ1SI+Ooj43i9m5aQxt2ojq7Ayq9RK+eddXNTJC14Z0OoPrrvkAzjrzXLk2GMDCY7cmqTEBWnQ3Y0qeZgAsDwCU6w1E00lUKC4SaiDdqOLZe7+LhTfeQlZdgOUBAN/B70Wv00VpWQZZ8OvFAAhuyIuZBIGEcokRAE+t9rRq/3pEMytOaIKFuJI+Fl2a7bU5UKJovru/Yf16rN+8GUgkUZ2awtGJo5icmQLn/Fn8a7RAgl7tjrre0+UT/rMF+mWGjLkishdLYjkVew8A8DEUIMllswIAqG0QISrbDGPrBRehf9MWTVOS9MMAUK3TYsMSvZbqrCetdgnr8GZnBFch4gQR7bqFUQ8bAJDKDSJCBkATOLh3L8rFksCAVDIhNdRTCQAE18xyycSpAABMpDRsDhNkj0SjSGey6Mv1IZnOaISkpfIvmnhDDAGKvwiEYmlIpd5wWzMiKGjpk9HTAMDxJUY/yEcz+vk5Ye/+6UdcbNOxo9H8tAN+TCDVRIokceOo/ooF7uB9sWpUvXZc7AAQQw0lSmKTyJaPz7cNNMTuJov/aBLhiNmcqfgPU3OEmznLcQYEbwHaLqSDsTo4gtWizreOpwsA6Jjvt86xNACYjHkK+SIGwGKy/OqvX1troddzliv+7f7jx+d4U+DZrvj3gDUTxdY1WZEBsPri34SJCD7ERQ3tpKC7gt/rQ5xSBoADY1yXxK6xGzVxbAmuS/MqZ4JniblnuPzoAQD+BmrzOozqzVEYJ/rE+00AQFwaAB4AWP268488DQAc/znrfMZPAwBgbBkHPTGeuFEv5l5rBgBo08cirTUCsBoAwGtdENVzGlks8ptVFIuzoEHRPXd/AzPTExJtJcnUTbmZWLQIZ2EbbyNFvkrF/pT2n0KhjHR6AO957/txwYWXo1rk5w1JDO6P/+//jGJpVi4D6XQE5567DR+47kYszFNkLi4WwNj4CP7y83+GRIINqqpYqhs2bFKeSvG88bGNuPa6D6LOziRp6GSaRqNo1CqIRyMo5RcEAAgUYfMpbEUsxahjyTi+/Q//ILYvc3afWxvgHtLs/rXXXYNnn31Gi3Tfvn3K6WnlxytIHQCq1bPInnUsAIpv33bbJ0RX/+adfyflf+7t69aNoFRekKDi2eecofOnxmA6hwP7DuGWW34G68c3oV5tyMKvf2AAI+tGjelHZnEsKiHA+bk5jAxRL6CKTIpWhK/hGOn8C3kBGvkiO+FRvLp7t2wFeaweAOD8POM5hXovvOhC7NnzmoAF5v5jY2Pqms9MEXShfFdBAMhHP/YR3H33XbIPJCjA8+IBAGN92DgEgYDZqQUUF6oaz6AGALvJBAAyfWkBALRY595PPQM2epUXidUWVmHO5uD27dswOjqCTZu2SBCYAABzmGQig+HhEeUqZHiQvbwwM4Xs+DrMHzmEvpEhPPrAvXj0sQclYEgA4IwtZ+CqK98nEcE4wQSOKNO9zO1tXlSewLraJ6cBgJUZAMsBAJxeInVoOQZAq+gNFOfBgr7bRqh7Q+j1c+drHh8AwJu+bQ0VlmgEF7O3CWRgEyrkZmiN8tRmDZA6MzQ4hPHxcUSHBlFfmMfk9BSOHTum8QDO5vA9quWKuucJUm1dBhl0NRATTLRSR6fsdgFw+6R3Tui10XoAQCADGhgaGBAAwIid7OtDqRHChnO2YfjMs6XtX5YbQhSVGm9sPxLR7i753DxYZMhmRXPKpOIwYbXkUGhgKIpSJIW+oVFEM2ljAOzZg0qpLLCAfq/qcPoO9ykYAWilYj2EAIMznCcbALBrZ4wRfmeQyqj4zyGaSuuwmqLNcfc02hy7+eVKWZuPF0CUEqoTjdS1DlCuvbtEqwBZa7Z1Cp7/084AYCfdi2jqmvvOgqP0c06aCV/bps+KfytAm6JQSgfeqcyrn88Rm7rvEjlBNL8uBCZYsd5gCS/bHr6vylmxmVTwRxIIcZ4uTuFJdmhYAJnNmY39+A4yGSauGxKYee55vyxaP0EAwHf/fTzuBgC45k0IS+/MuOeB0RNel70BgO7C366LnVf/3/4xZAC0JN0CWgr6u0t+VgYAgh8gGD17d/49pYfFc4T0c12PNguoNfN/ygGAtgSKb3q3WRJe1M/2JwMo3OMds8MYAAEGxao75+3zJZBzDRoAbPFp6bc0ANrFuV1sK1a0V7qxGCaEYTIPw3GEolkBACf2dRoAOLHz1nn9T/Q1fhxGABj7TTDT4qJif0vrJSyA9kQ5UGZjWm0VuzYCcLwAgGl0ka4eiTSQX5hGIhHCd/7573H06AF15CkCyO2JIK7EipkLRsIab42Fwsr3aK/Nbm0+X0YuN4LBoXHcfMsnUS7UEQlTwDaMv/7C53Hg4Fto1EtIJkPYuHEzbr35DszN5hGLk7FGICGKe+65C9Mzk3rP+fl5nHHGmRKJGxoakTPKDTd8DNlsvwDtCnVSnBVgkppc+QVMThyR4wydBjSGypELMnWTcdx1991q7lWqBgAwP+V3drx5bW655WY8/8Iuie9NTk6q272wkJfw3fr1GwQAsPjnfz/22ON4fe+b2L79Ivzar/0GvvbVv8X+fQdEsR8bG8Hc3DRCoSrG148gR0V9quknMygVKxLr++gNH9fnIcvg2NQULrj4YpQLBcUzNh5pRcgaYmRoWGBIIhbF3t27MXH0iJjFdDZjPhlLxPHczl04evSoszQ0BgDjnmzYm01s2LhezgoEDHheh4eHVBgvzBVU/0gnIZ3C9R/6AB555GF9BtL/qW9m+6aNfTDEEwColKuYnJhGrcSfU2IAeAAgm8sIACgUF1ClRWOSI7K8vhSn5DQsARuOnJRww0eu1968ZQu1IDiSTDZWVKMWo+vGEUum5GJWWlhAkjWGGzF86aUX8Pjjj6DRKMt1gefoiiuuxNDgKLaevx3FyVlpNhAE8A2aVl7gBGdUh55mAKxuBIAaANR4GIiGWiKAxzMC0KtQM2qhL4V7iwD22hw6O+XLAwB+Hp8X23up+5lbdurZgRVJ13VzW4Ju8rTkjE3VqQM7gSB1QszukBnRRZdehrgWZghzU1PY/84+aQXw79l0RlZvPjnRcfsPZG9ryXcXAyD4mVcEAEB0lSBDHetGRgQA1Nh9z+WQrzYwduY5GNt2gaoECgMyCJISxbYXz0c3A8CjY63rRWqXczKg3aAowa44IX24gAT6SckKaABI6IMCZewYOaooX6/NwPGJuBceDCa/S6cDS9GU9dpdAEAnVXkxs0R/X2YEYKXCtg0ANBFPJjVjlclmpCmhTLlmon6atXadXz/v7fJSLQAGU90HotYFFKed4u6i4j/QhQw0U080h1rz81Y6Tyt1eH6cRQC17uSD7mTzAzR5CafJoqkNmFEwUqKYbq3ymZJkCtSMYh55poBEattFpCfO+yKtQRq/anDGoxjCtJGLxvVdXuYhanckUW+E5KXM75oBspaUm07xM/v2MVZLf7bjosZHgM/UYgDwSH8wAIC3kQ2us+B/+6I/aJMYjBdSjXcjHF5I0YpSf1nd+Ib7uZMc7u3geu5S7pf+iUFgwP5EACAWSXU4ofi/2ObQisItkCL4TvrzGmww+fSgLk5wRKK9X7sjcnuUB2/aIwA/bACg0wWANmydX961wgMAQjMs3hIko385uA8upv17BtbSQfI0ALDWDWSl/WG51/9xAgC4TZiWC2fTvfX1WgEAUr66AQCZuy4jAui8CiQKyH8xMRDZqU4kwpibPYZkMowH7v9n7D/wlr2+7Nb8qJnjADBnaUIAAPM93k8EAMJhMs/4mil8+ud/EfVaBIl4St3ve+7+Jl586TlEqVyLsjq8v/CZz2FiYkpe9pyV59z4U089gddee0XU8XK5JMs5xsrBwSHtX+ecfS4uv/zd2s+aFLHmjHiFzbYoyoU8jk0cESOCAIBnLpH1mkglcOedd+rxpQot7aJi7nIrI22flnyf+cyn8cqrL2teXvoA4bDm6XmO+P7c79htXrduDFNT03jyyaelgn/rrZ/A0OAIvvvP31VMjcbCslEkmJLLpZHrz2jvZ/GbiCVx7NgUPvD+6zE2ukHsgXf27cMF2y/U3s+NmUALrQjZeBvm+6p7Xsdbb7yBQwcPSHyaoxi0jU6kknjyqadlhcfXV4FeoX2j7TmyP0cD/f19ODZ1zMT3MmmkUmkUFjj2UZVAIB/+rksuwjvvvN0q2L2LG8Mj81duOGQZEGCYODKJZpWfMS0AgLUMGQB9/VkMjQ4iX5hvMQCUEteqGiXm8TE9qFbKuO3WmzA9NYWzzj4XC/MFxGIcPSDoAAyPjCI7PIxmhfpsNcSGBjD59puqYb72tb8xwCgewcED+3HllVdJo+G8cy/A8PqNmD82rTEAjtf1BAA8A6AHazwYc1aKTz/xIoCNcAS1MJCvFJCKRzCaiuOFhx7E9Gt7ECnRG375EYBgUtlKfDtmXElxbXe5Oov73gnpyQIAtH2Hoy0VbSYBnvKpBJBBjsgVizHHAtDvIi6BCEcwXyxJ7G14eFi0mgzVOstliQZOThyTBYrytEAy304FScM1dVg/A9qR4DnQYqlNUHO8DUjQgwDA+rExAQCVWl0MgIVKHevOOBvjF1xoAADnpJJxlColJeh2c7cZAF6KOZiqxonslsqiIOkY3SyQrms0gXI4hdzwOkrBAuUK3nnjDd3kpIVxoyPy+4NiAPjEvnvNBX/vz+VqAYClpkH9PHCTQE8uJ62ICLlzTiCRgZKbBjcQqreWSzYiIhAqyi6trSsizEo0Pa3aFWf+OM0ztf3VXXD/sAvon3YAgLFAXwE7v6Bvuqhm6uibGr769C7+RdVWMVDAF190kNB/twylfAy0AkabmdP9oABolRcgYsJ+EveTrWdYBX8zFEaNIndKkswOx8Ol0mWqN+WfbPTUdqwNdss9ABkE1NrdanZQHJLZUfx7AMDZAJIBQSV3KWH7di0ZAPbcxaXxassK66h139/dAEDvwtbpNvgudoCB5WN9sPPfEZdbPywFAHR1/ls3SecnZfc8Hk13AAB2nj244lXoAzE6GAv0wZfj3618HoMAQDdIotllh061rpvfzLhCvX6M11D4ATMANFZChk0LWLc11cHB8KMNYgAQCAvJnUX2iuE4wrEMGtRi6AF+nQYAVg8IrrzSej9ipQR7udf9cQAA2GEmy/XUAQC0aXYaAJzVFgPA/vV2ATDoTvpCUu0PAADJCOZmJpBKRfD9h+7F2++8rhn2RrOq7r/sP8lwjZBN5gShqzUxAchq5P40NLQOU9PziERS+Mynf0kaALJ0q9XwvXu/gyefegTJRBil0qwE/n71c7+Ft9/eLxq40c1reG7nDrzyyksqennuqGjPx5JhOTAwqDT1Zz7xSXXSI/GU8qyaAwBKxQKOTRxuAQDMP/m6HL2kEODffv3ryr84V24iebaHDA0N4o03XsdnP/vL2LNnN1586QXl1flCART29gUwtXS8RksmncUzTz+L2Rl+3jj+7W/8Fp57diceffRR9PVlMDwyIDClvz+NcMQ0sTjjX8wXlXePDI9pZj0cjuLgocPYvGWrinJem4V8XuKHPKnDQ4PWU6qUse/tt7F/3ztqrHGnmJmdQzKdxuNPPKnHU6CPr8F8XQBBoSBW6uTUMZxzzlk4zBHhKIt26ioMYH42LwCAon+k/G/eslHjAHw/5qrt/cEBAM0QEgkDAA4fPIpwIyY3AwIA5FkQAMgN9AkAoBsCUxzZA3L8tVKW9TWPj7xHjgd//GM3yApx+/aLUSxWkExmQKvKQqGEXD/HItYpXtOJrl7Ma4Thzju/jnK1JPZGcWFezbfrrns/nnl6B+745c+hcOSY9BokkdGDAWB7rBt5XGTz2hlxVopPP/EAQJOekrUKoqkYyoV5bB7M4env/LNEAGOV8oojAEx8fcfcz9x4Oiy/czaIC483G+d9eLMtkO7BoraHJkD3BWlRSns8dqnEsJXAOgAg0MMkN4AgAAAgAElEQVSyRMAlVX42X+msmmfuka5IY5iNJlOokRKvjndYNzjBgHWjowj35TD99tuiMZHOUyKS6K293GwOR1B5Dqwb36ap+uSDv/fe4F4gTvP3VPmnMmYsYTSfehVjo6OYnZsRAEDBP2oAeABAMzeaV69qDICiKybw1U4ufUd52YRcIh72VQ9FUUQCg+vW0/AcqFSx/+23VfxTCJAaALxJWxWsUOQ27bSV/C9TRfo1E5w/Dv73choJPMZl/75M8uzXAM8tgynfU7RRfm5HJebPG7duVcGlQlCL0ReE5mtFq0XuxS3WiWhZLNjYsXWjAd1ZTnAW3P9tiWM91QDASgFwJQBgpcTwVB//Su+/0t+7O6Sty9Fr5MTN9vtin+g9NzyLQ2ahZECBiQGaBoDfjJxqv4BGZy/YNbts+jlMaJiE8R/tJQfRoN2Nk2Wz+OWcANidcT+3AAUdggFOSgGVNC4Fc610doKFqYcW3HdH1SMF0KvIu6En97Mr1ETEWTriLM9IcLPoXeNTwYJ/2eJfsZj39OL3X6r492fE8QJ6nLulin9/ye2Z0v0I0Us72ePzu/N6EkcAlipmeRxek6I9GmfMPP4L6lnYQtYKs/90e8da72GN0bgz6c+79Sltbca4lhoV1MsFkHMaCWmoxRwmNF7lRwD8GgyIADoPdHY7TRwzrDEZzseGYkk0Grx32k49K634zr/zZjIbOZ6KukvKxeJxn6kNqpi7g7EAzXvc0ogTvfeO70iXenRwXfRiza2WEbTU66/0/JX2l+U+pW+q6PJ3gE+9RoMCa6M1TmWz8CdMwXf350o2gFJRpx0ax1WaDRU+/GLnV+yTE4RA7f6ooF4tKs+iSrxkSwUqk3rPgtryb1Putw4u8xbltI0QotG0ZulL+TmOWWN+bhLZbBzf/c63cOjQOxoBIO3aO4C0orwjUMaYA0ci6lgbMB1FoVhFX98QzjvvQlx26XsQiyalC/XQg/fj8SceFgBQr7PIDOO3/u3/iCNHjrmOdBILC/OYmDiKBx68X91/7+Kl0duhIYyMjOLQwUO44YaPYnhkDIlUH2q0U4zZGOz83CzyC3OoVEqolIvSxrIcrqLO/zf/7psCytkh55phV5oK/WQg0EL71ltvUQH8zI5nVI+IKRRyrjxyA7ARPL4mC2EKFN5/34OolBvYdt52/PzPfQZ/8id/ovOVziTEdhgZpSVeASPDAxIUXJgjYBBT7Hj3FVdibN16sScYBwcHhxFLsBaqYmpqSs20vmxWaycWCeOFXTsxPTWpa0vnBepJMS+49777xFDgqAJHF3h8HA3QmgNQKOaxYcO4GAAEAAh4aPY/X9LnmZmZUR3SP9CnuO87/z7/IWDCIMfPTCYAH18qVBALMYaqnEa9WZNo5MAQBbBTqNXZ9DINAAIM2WxG2gXcc2KRmOqDD33w/ZianML4+AZ18OfmCmIx8vzQWvLMc8+RgxbqFSAWwY6nn8RDDz+IzZs34sD+fZoIOHPrGbjkkkvx/PMv4pafvQPNchWhaALF+QUTLFx0f3XH3JXzj8V1pz3nJx4A4AZbatQQSUZRKS5gQy4jEcDZPa8jIYX35RkAvMl8x94S4U6V3WABz0Xn6eZ8rOw9XLEVTLyDm0L3CMGiWipA8Wh3rtzF40YcsEPxCU4r+VO+bVu0AABPDQ0AACEW7iYS4BI7CziJWFzHf+62bRLRIxI3PT2N2ekZKwr5+eIsAs3EmMGZn12CfrSB46J33cPgZwouRL4vfTIT7Dw36xgdHsbU9KT8UUPxOGrhGMbPOlcMgHrVQAECALEElVmto9/BAHBMhVae12P31fV0J4gaAAQAhsY2aE6HDAAilKSESRiGvvfajNwLnSAA0E39D/68VgCgnc52flgPAOjvjv7K9yXSza5+NpuV0j9nlJpuLMTWNjV5bH5byV8LMHETs24ui3NrBE1kKeniT3dYCv68VKG91uR7pTRypQTtJx0A6HV+gvFMtP7WjLkJ+5nvvQneaHbaMZz8jaD16zr92j1d4LE154ZmHEWTIJ8SKxX9xhyxcREWPnGEoznRONvr1bGV5BDi/9tubAc12PG6Wi7qR/dXWghL/n0RfNqi/xP5MgAgaA3YBgqsluy04et+m5UAAM8eC+4t3UV/EDD0j/Nxg8nIUgn4yms7uFMEo6a/oTvBAH8cXD8eAKDv8WIA5NQAAP7ctuOnMUrsuKygtvNjon/8bkypdlkerFdbu+gaa9gTBwCaaGhsyhAA26mDUFgn3VkAAPUWwnT9iSMUiaPRPA0AdO+vwTxppQJ+pbCx0vNX2l+We/0fRwCAe4OckVRUxtYIAJBRFgAA3MgltYdEN1d+12iNqRGQ1v3tGhn8sVRqIJlkF52oZB318gJCoQoeevBevPXmHjSaBCtI7bb9wzOOxEZjDutyX9MFsJHSSrWJZKoPoyMbcNPHf0Y2f7VyFU88/hi+d98/yWawViso5/3N3/gfRP1Oi5KeVPHNhtk999ztxOegQpxFJJXrWeSSGn/eeefh3Ve+B0AClSqt+ghmhKUBkM/Pq/jneSbzjHPsxmCN4M47vynbZllgu04wYwYp8RzP2HrGFpx51pl4+NGH9TM/lxcHF1gqDSwDAOKxhOz59u5+Ay+9uBsjw+P45CduV0f9q1/9Ci688HxUKnkkkmGNAYyN2Sy/gf8G5Pdl+nH99R/GkaMTGBgcUhFMjR4WwRMTxwQA5PqyVheEQ3h+13OYmZ4SAEBWQ7lS1xjAo489LnYEi3OuLdUSAmaMCcARgOHhQczOzyr357lk7K+USP8vmHsZmsj19zk9BNP8sn8RFAslNa7InOI9fezYJKrlOiJN1mhLAwB8L147dv8JAFC7gK9B5nV/rg/vu+oq1UUcqUin+5DPl1pORWRDnnHmmQhn05ifOCKA4evf+BpGRoex9/Xd6O/LIT+7gM/+689Kj+Gcc7bhvEsuQ2VmQQyPvv4BVCtkmHcX+IE9LciAXqLe8TlD8M+tGLnviW+ucftbKYSeur8TwV/JBpASblWil8koauUC1qUT2PG9ezGzey9SKu5qrY7AUsmyT5CDYIBPoj3NhzckqRy++8+fifp5Bf9eF4G/C4oI9tpMgr/rBgA0hRmYu+4srl1a7gAAPxLggQALhMQc/U3ibKN84eeoiDx+on4cDxgZGUGIn6lQwMTEhFA0m8dvd/4ZWHzXnygl5/tNgMnUOCXI50YDGHClSpriHGlDaqETx44KAKALQDOWxPDmM7CeAACL0i4AwNDVYOLqPrNb0b1wseCGTgZAOZTCABkARJuLJex/5x2bea/SAza6ZgCg45o4kCV4DCslECsBBEsW367jrvMu6z63eUbCWpeDg4OI5/oF7lgC64TG6maVIotFVwBSa8KE/kxDQZQmp6jlAYAli/+uzn/wcSoTTnH0Wen8rlwkLR+/TvXxrzV6BrtiwcLfvy5HfHwBpaI+AAjwMeYCGSyS28W/b1oZRmQUfwllqGPDNRIWwBdmTCC9nxtwlDOWBAQ4/kMBp4z6QN0j4yqDBAA4Izs3w2lbtS0adSKb7RnuEztXP1wAoHuEr7v7Hyx6/XXw8dROQlsEMPj5V7+ul+gmdLyA63C3VPWdjgxdGk4xANANwAf3Yst/HdjgxGiV7Ae6/MGOf0sYwQXNFryxxhh0UgEAJ0pscSUAAFDtnNaYnAkNkwFArQwCAFLhOLGlr5vuNANguZN3GgAwcI0MAN5XXgTQcte1AwBACY0a/9VamkvagxwA4JXcGfusmKUmseUftLYLh2xfYR5frxVRKefRbJSxY8cTeH3vq6g3CADYmKoHqHns3FV4j8WkH8Duegi01a7VCCSygOVYagy/9Iufk30fRwBeefkl3Hnn1xCLMlcqqwj/5V/8N6J9s0g3b3oDR/7qr/5Kv2PnmOeMNHKK1LGIJEuYiv3ve9+1SGeHUCrxOU11sDn3Tzu9UjGvc8CC2wMALHg9ACAGAEcyI1EJ4GWyKYyPj+HQ4YP41O2fwuNPPqb8nOLgHHfw45wEOKSKHw5L4JudbNq5PnD/I5ibLeB977lWrgBf+MIXUKkUkculUK+XMDCYxaZN41iYn0N/jgr7ZJVCfvU33ngT4omUtHuGh0c11sv4NDc3rzzaAwCMNC88vxNzszOIRowBQABg3/6D2L1nr0Yk2FzkOCrHAaRhVqUYYAipdALJZFwNQAIkVPzXGFQjJPFAfiae675cVuAAAQGp76sRG8fCfB6ZTJ/pIoTCOHLkKJr1EMINqyFMIYJjIk30D+Y6GACxuDEweP3IBFEeHIpg/fgYLrnoIjkdcN4/lcrqWvKzM3yTFbFx0yat2Xg6ji/+9f+rcZRKrawRAIJK52w5F7fefBv+7M/+HJ/9lX+DWCKFaomfsYCB0XWo0pGsGwBQLtTOgdr72uJI1s2K8o/4qQEA6LZRj4QQiodFwxiMhbHrgfsx+cprsgGk2uZyU4j+RHUXbcGkmMGFC4uFLK0vfAHM4tcWXGcpGvx5LQwA5c1dAEC7ZxN4T9kCWjbvgQDL7yzBUHAIUIKtw2OWgiz4eFMy4PBz9ff3q3hkEKPVBylP5UpFwEc+T9sMjkVQNdPUWX0Cp6DrwAX+twEFMWMAOBHA4cFBzfpwBIAAQCOawODGLSsCAL4D1VFcLpHUdQMAtUgGudFxrYFqvoAD+/YJtSQLIMYO9xoZAKccAHD4x6IC3BXevEa8dqS4kVJFMCeTzSJG1gUjE4Mou76a8TaAhoHLK7X7bp9o/26mKqj0Hyzcep3yYB3R+nug5mrZcp9gCrvS004DAJ36JMECite9xo1cOg3OM92DZ6Jj+k2mfWVblGpH+UOYKr3GHCEAYK4CjB1R6wTQhpPdf+lG2Hy/UY6ZiJD2mLSGQjBEthT+vWATnSq8W4t3QjcAINxs+7ivtBZ6/70L3PBd2NYIAMWITh0DwM+odxf+vbqaPka3wGc3HtFrBODEzkXgWYs6C22Q0O8PHAFgcrwcA8Be0RXpXQcV7MgtdbxLAQBGTef+bVoI3uJPVF+Xzi3a1zs+U3vXWCuItzYAwNP3HQOgAwCw+0n0f2ePKZVpimU6oUxzxjgNAPi4ptXm8i1+X6mAX+k+Wen5K+0vy73+jwsDwLeKrNHTFoLl7PfaRgDIPiuiVi2yWhLYrCkz5szS75D3XMCL1rEN3SirGhQU6GNnOz8P6sbOT0+oQ7/j2Sfw6qsv0h/AHFv8WKwDmz2xMU4r7XJZbFYK4pZKFTnQ0N5wfq6Ef/ULv4IEnWjqDRw+dACf//yfI5VkI6Qhiv/NN96GM7aepdzJ084z6Qz+5E/+VJ3j6ekpCdLFObbaqKpTz0J9/fpxZLL9OPe8i+hEqGNkoU8m7MzMFPIL805ToC5gQKJ4TQgAINDAn+u1OuIxo6ezkXj2uWdhx45n8cu/8suYmDyKJ598Qkr7Ak4cC0/7NH8WJZ/xGxgdXofnd70qFkB/dkgWfxwD/tM//W/YtHEMfTnS4YvYvGm9sP2hwQEBACzSycwl/f2Gj96IY5PTGBvbAOoMFIplNZLYMSdgIFZWsyEAgGMOBABKZdoZAk8+9QyKVP1396sXAeRxqyxv1NGXywi2oQbYwsKcRgD4uHg0gbffNtE/Oh9ksmls3rxZLAvPyKbo38KC6TCws85zcejgYbnXGAOA9n/UV7ERAA8AVGs8JlqpR1pADB0jDHgAzjvnbGw75xwUWawPDgkEIXZFAIBj1fzQqXRaHf+XXnkB33/kQeUx8bgxmfkan/7kZ7D3tdfx5ltv4198+jMoFyuIxZIIR2MaQ+7F7mNjpDXGpgS8V6vTIs9pAMABAI0ILauayIWbeOnh7+PICy8JAFiJAdDd9fcB3Z9YJh6k2rDoZdeU31kw+853rw2gs6uvy2RpUg9Fx87HOtKi79hKQdvNwzohIRavLbu+buYju9wOCGglZs5SQu8T6Bqz+OdcOCnj/CzyKm02VOyzSOTNxRtwdHTUxEgABQUCIAxO/G/PAAgmtz55tS4Wlb0BqvMT+aQLwMzsNKr1hkYAqqGoXADGz9++JANArM/ADRC8F1ZkAHASM9aHLAGARh3l+QUBAAyMBAAowLJWAGClBGOlv6/IAFgBACACzEDE4p+0fwI4ZHEQ9iTqzqKMgZZrl/9svRtlW2uCyDgRT4pN8pppDtDZuDlrxfYKDnyapTr/wYvCvb3nk1c6K6v/+0oJ2uo7pUuUj2vsHq7+k5z4I7tBqBYQ5zr+vCTe2s/HoZayf0twpqGOiZBn95kp0lcPua6kE/dT8S+BMgIAYc0DkmVkwk18rJ9ZZdyiiR2Tnh57mNaJK/pbiLfb+NwGKBG3Zu8O+ImdLf/67YKfyH8nANC2jbVG89pGAFYDAHQX/i1QukMfYfEnXjotWMXZ6QIA2lR7A5TECArx2jGJ7H4nV/B3IH6Lj2Y1AIA/0iAQz/jjrZ0IANhewuVFMICxyal+u5GA9l7ngQi3j7oXNzHHE/9aOwCgO9AAty5bYoMFeM9E0QyZRSY7/wTY7Pe9NSBW92lOMwBWOk8/7QAAu9CKUU0TgTU2gHctYk93LRoAfL0C6vRi6wUAUAOGwrOOeSChNupm0I2Ax1PjmEAE2UwW+YVZ5MZHUZw4iFQujWcffxjPPvuECm8/ZhVsekkE0AnakmofT8SVRkqILkYv+gzyCxXc+LHbMLZug4ptdr//63/9v9CXTUpvgM+74tIrcdVV7xXF3OJiVIUmGQDMk9XNLxfVvY7FIupQ8/t73nMVDh48jO0XXqHOMQtYFpqMXwQN5udZwDLnriMZjyuvJghx5ze+qeYb82s/vsfnEgTYeuZW7NnzGj7y0Y/grHPOxBe/+Nfo68+p+aM9RMLNDgBgTkh9rmoFg/3DyC9UsfO5lzBxZBpbt5yNX//138CXv/xFvPnGbmy/8FzMzk1i08ZxDAzkxIxl/GfDj1R4Cup9+CMfxeDQiATwBoZHUS5V1XUnhX2gP2drqF7TCADPIyduSf0vlmr4znfvw9DwiBgVZFGzeGdtwevMtKJULiGdIbuijP7BfpRKBTEeUsk00skM3njjTZ2rmZlpWfadccYZYgDwMxOEiEV5/qjPlhHDgxaAHAHg/hWRYr8BAEEGQCqbhAcAIlFbhwRZWJR7G8B3X3Y5RgYHxQ6RfkE0pmYIAQDWMKyZsn1ZFEoFfOsf7sHAUA4HD+3H6NgwDh05hKsuvwpXX3EN/uZLX8MFF2zHe6+5Vt1/CaMPj6AwMYkYHQf0ZevV1vBpAEAnYzUjAGQANKJhVJpVuQBkUcfuJx7H/h07kZGFVTuh67UZLAcAGJU9ovkQ3pQs/FlkcQGb8qZXQXYpSM8Cv31xTwQAaESsqGfRL49KdkMCIIBmuH0x5j0j3XfDPyi2Qnp3Wx2VwdFrt/O7KFeuIjBUjihXBNEIkUmKkPTpH0EBiftxtqdcdhYlhsJ7MaHOz2gK3xxjIADgRQBpA0i6fwURbDhnG8bO365gv0gEkHAkKcAuAV1NQtnBAEAUoUQ/0gQAalUUZmZxcP9+6R94G8AfdwBgvpBHrr8fQ8NDQiMlSKJ1aIVcpUKqvwEAsnDhWopERJvid9LitHloZrvdBex9Pdt3UHdh7a9Nxz12GgBYKf88aX8PgjZBAMDph9vm4pIiP/MvpV5P+/Yz/w6o5JpohMIoN6jWz4SAxUlUHX91+gkAqOB3zs6kHnJRaB05gEk2fN39a1+MdX5vi421N79WYXfyzlLH/L80AGqkkPI9PRhx8gGApWj//pp0AwD+4wY1F5Y6BScEArRu3vazPQCgfddpADD5a4rFceoAgO7Cv5MZoSEQi1mcH5ZWmAEA3ME6GQC+U9IGAVw0c24OJ76I1gYAGFOuFwDg+Tc2+09rTJv7JwAAgi8CANYCgJ0GAFa66qcBAAMAGMVJR9fIq9MMsvW3FgCADYeCRAAt36JLk9Bo4wyFQqhy1l0aU1UVgtUaC6QGao2axAir5SrSiQRmZ6c0oz47PYHRESri78azzzyJSNRyHe8g41mvXrlGGxBhtGhEDlpV6k+FyXZMoV4L4+KLLsdll71b70Pf9z/8w99Hfy6NUIjDxU1s2bgVt9x8q4pdvgcLVwrN/eM//hMOHz6kwvHgwf1IJGMYH1+HgcEcDh8+iOuv/wBm50hLH8amzWdKyI86BTzXc3MzmJubVTHLfJoMAHbSWUwTAKContfcYt5mtUdBnWteo8HhAdz6M7cIACADVAKHPJ8SemYxa3UJG1z1WkWFcDKRw763j+C1V95AJBzHTR+/BVu2bsZ/++P/gjPO3IhItCkRwJGRIZ0H1jkab2aRTjeYRAo333IbJidnML5+EyKJNA6+s18heGhw0DQa6jXs2rlDAABHSuYX8jh46BgefewJbNi4CfV6Q/R/jhfz9bkIqAHA6x6LR7QGcgNkE0iyDwP9g0gl0nj77XeUmpKNTBB4y5Yt+rwSQeQoYouBRjeLmGwQ5+cXZLEXJoOKJVIXAJDMJAQAMC4TAHATr6I5MjdmPXL9+z+ACkcNolExAExEknVUDBUywtNpATDf/odvYXpuUikRLQanZ6a0Lm+7+TZM7JvCnlf34rJLL8e5F71LMX124hj6B4dt/r+l8m96SPZ1GgCwBb0KDYA6raSINlWLyGWSAgBef/opvPnk00g3OUPjT2jvraAXjcwnZJYMWffMi96xG8EC2GamqVLfu7vfpqm13/94AQDO89dVAy8u/n1Z3EqYlCW5NDoAANDSlDYoDIC+wDPijaFN/AzsIlPMi4+hAIl8Pms1BUsKifA9+DMDAmniBAN4A5M5QPcAf748ONBWa7YEhjSmZqMmBgBvDo4ANMkKCMfEAFhHAKBaFwBQoaODdwGQQFk7AV0NAOCRX6Vc7KgkB5AaGQcqZSxMz+DQgQNIxhM/1gCAwoPLd4lC9g8MIDPQb8W/uvzeNo0f27r++uf8xFn0GyAUFXW7Vfg7cq1PTNUR7uiyte+h0wDASqnlD+bvHqhpiTr6a+00PoIAgOKPv55eYMiJJbUF1hzlWoKi1NCIARGbwxQA4Lr/sjejVY5GA5g+EgywmXWmDBImUgw3uqf/8rPPi0rKFoLkV5/FTekEnJRT6TdVL7BjLAADAHwxGezQeheANgDZ6zCWLyAcNTVwTYKgsd97ugEA/5qCYlehAn5cIEDXLEZL+T1Ap2ai6xkAzUavz3/yGAAEp5XuOe2Y4PkUU4kgrgM0mUDbtWrtYIFL8uMGAPh1ber/9A1g9z8STQgEIAAgQO00ANDKsbpzrV652/GGitMAgFnZkQFANhT3AbOmk+reSQAA8gYAOMcZsVdZoLqiXYgAhaYbNdQrZdQbNZuvJgOgXkN+bh7Vcglzc1Mo5OdQrRSRTEQQi4bw3I5njA3UEsN2mhper8Yx31jgkWbO24mjjrSLr9VCiMcyGBwcxa23fALVMjUGqvi93/s/BQBQHI8joplkFr/4r34J+YWCnktLOXadd+3apX+1WgVTU5OylxsbG5W13pEjh7Bt27nYvOVMvPXWEVxy6bsxNrZOIwLc08gamJunqn1ctQW/U32eLlwEAAb6+1XE+wJcYtg8XxFotODg4QP4zC98Gs888zT2HdgnAIBxXC5QTuiZRTFp+PVaWW6LqWQ/6tUIdjzzIkrFGgYGhvArv/JZPPjAvXj+hR2a/0+n4xgaGtAl4SgDwQrqJxCAmDg2hQ996KMYGhpFrn8Iif4hHHl7n4rYkeFhiRw2qhUBABwBYESbnZvHcztfwqHDR9E/YJR+fhYW7hQG52eiBgCZAOwbcMlxBIBsClr0rR/fgGg4pnl+NmH5j+tjfHxco66sPVifsOtPUCafLyKbyWH//gMCG7hVRGQl6cTSQ3yfpmwAgwAAQQXvgMEdh8dZq9Rw840fx8ShQ8hmMhgcGtborAEAUVQbDfTl+vHm22/imR1PIxpno6SBWIL1VAVnnrkV27dtx47HdiERTeM9V70Xg8OjQCKFhWOTAhnidCzgcXoou6P738rCfxJGAI4rRelIFm1StYl6mK0k89FlHhAx3zup7LIfQBrGYF8aWdTw+rPPYs+TTyBZryFBdGeZFNLbeAQ9hoO2gKT/y6ezUlHRS+oJFy9/5vflRACtk+K6sSc4AkBwg3ckE2dZ9LnuvyemdmxgAQDAABQgrnkWm7VloFBxrm6Ko3tzXj9O8a4oao26zR5x3ike101VKXNmyujiPC9+TpyAAG9kCgeSGcC/UfXT6wkIgYzGNCuUTqWECNIF4NjkBErVKhBLoBFLYPyMszF6/oVoVGu6luUqAQDO5FSEGFOMw77awb2DeRpAy3QjqbCxBJUuAOHUINIjY4QLMTc9hUP7DyBDiryjpHlRNIc4OSVZG5dQ/r2KGZylaOi8XksV0H6RW3Bf4v4I2u0FHtICAABs2rwZ4TiLNF7ndleMs9+cu2LBpkTadfl1LTmz7ax3uA4ImhhA0FbR5XN05xwPANAj+zo9AhAsX/1FXCoeBrriWn+LH++7mv5UewtIH79UYPqRI8ZKiSHJ36t1dRQN3Ey/EHTlZO69ZeNHJJ3+5VE042k0w6au69WGSSShX3mdcdjR4vROZA2419WaYlmj29cJVDpQ1/a5zr6y6P7Bcs6NDTDMt/Dw1jB3JyRgQIOLEgHbPg822I1sr6JV3hIeNBcAm7lrAw7td+y0IGjPkrtj7SIrtN/PfxAHYEjB3vn6BhgWrQKm2yawxczwGjCr2z8Xzbrr3HXDJ8GZwoD1m1Pb55HLxlGxl/atLii4GOxjsdHODCxa/OUvho/bPR7ifkWWAb2TpU3iQAC/1wiIUCfcro2um+voaU35t26BR/5Y28dka21tENLaGAC+Q9U9AmD7lNn/ETQjABBHJEaxrbgAtW4HnKXP4lJ/sdeXgGcA5tJ/u+vmtWDsNDk9ESc+3IiUiPYAACAASURBVBoTOv43PmnPCBb5P94AQKsnbXGoY191KKxf5q4r2LZGXd39333SDcC3IGUToN7DhcxYd1+4gp/H0wYATBBYjEFZuK60b7kDbx2AL15qaDbyGgHoZAC4T8b9gmOKUa5Ri5HK8cVINaYAK8MSleFrFezZ/TIhZ0xPTWBs3TCeePwRUc1VHDN+eZcatw/5uMHijsUjO+QUoiuVqygWWNjmUK+F8Eu/+FnUq+aK9Ae//3voz2U0h06XKHaCf+3Xfl0UcxaG6VRG3eV33nkH3//+Q3IESMSjqFRLov6PrhsWKMGu/gc++GE88cROXHPtB7Bx4wZpChAEIADAeXaKzzHOkpHK1ykWirjzG3dKLd/0TxpyDiD9P5UhKFEWsLDz+Z34+Z//ORTLRTzyyMPK23mpzIHH8jnlbxxfprd9OIJkIotMcgCPPPwUZmfyii233XIbLr3sXfjd3/3fcP4F5yAUamBkZEAgQCxGFh/ETOAXae8UQyRYQgZFPN2HuclpzM7OYXRkRKARc/ZdzxkAwIbf7Ow8HnjgUcTiKe0TvmjnZzE9qhpq9ZrOg2wE4wYGk/5PUGXr1q3af2g3yLqL64PngDUHRctpx5hMJQWc0J1genoGQ4Mj2Lv3DROwrHMsPGZxTfpoZDsTAMgilUmiXC06RxlrhBJw4nHSOaFaruATt/4MDh84gIHcAIZGhlWsS1MtGkGt2cDA4CC+8tWvINuXEZvj6LEjyGRSaircccfteO2VPZidyKO4UMGnfu7nsTA7p/UndwOOGkTt2Pz9FcxDTJfD54BL3/8rNqB/+C4AJxa82omGDy4UigpmXIZQkk6eTCRQLhQQqVUwGA9j9sA+PPDtezCcSiJOn1GXgPXalVqbXoD+rDTCJWVS+IxG1PX3IoAU6WDxqy6qE9LzqBZnebxaqBXLi4uoIMPAJ4be0oLvLREPzhvFogI3PADgj99itwuyi5JHd+b8752athWAGu7SA/wIQCs1Cuz2Sk0kTsQEj7Qte07ruP3PjipmCGQTiWRSaGF7VKCGaq2pQFYqLkgtlMGJAEAqN4CZYhnnX/ZupIZGCP2hzBuQ4ATRRNqDKLD7AWJeb6+I7EscQw4ZcOnnaa4JHDngjRUSfTmcGxZdKZbJ4PVduxDWemhqJIC+pUZxaqWYTpTJbBUlQsadaBUiHP78dHz3ojotwZv2FfQzrkQ/CbawEPMJsAdcSFnjDscA76+bL/iISA6NrUOD9jEs/rlpNgjykLlRNUFGMjeopOucG7gePQDQOhK/7pfOIU9SB7b3G6zUgVmVRsJJSzdP7gvZKvWJny+8gpRep9jrFqAuhStOrZA3CjRRZ30xjhHM8zZ+zifY1pwBhH4l8/mMe+FGzU332L1PWr+5gxh9vyaF3LB+zxZDOBaTon8sxlnkGKoBEbLO3rwDyQJSghap2/Ge91BDn6cdzXVPu3zXgxmt4j1A5rO9jwyDqO5FS+4MVPCGgTpd7h0jji0W5owe58aVS7aLXXGeaBXlnAdqVJVm3HCvZ6/feas3QzU0I+zaMLZYPND/pE1g/4iC0EXD/udgWZ5TN0pVA62efHJr79HR8RcQ144/3SvQvOxP9MsS6jYIEEzkfQEfnDGnvoztafxMjH6MJ9wDrNj3a9fHxK5j04X0Kv12zN5BojveBD8R16qPffy93wtlE9ayKfVFUrCYb4Mqi4USA4Nja6v/nYuK3c3ttWx3EX8b45hho4J6uQDUSoiGTc+fWTwZiv7q2lr1IK1buaGIhLIQZkcog1AsJUBAjSHtvSd67T2MZYKcPtH0QB3BOwO5LQZpHtfteaKAt953DQdw4oe+6Jnd+8RSoPtSb7nU81faf5Zat8HRlaXesx3XbNVY0W+NrM7xFYsuHlTz/22xwgrbE/3yAICivITa+N0BAZy3r9fU1OG1N5YnGQGMAdx3WEy2zkC7O9BDtbwDNPUANGqolec1hqu7h59fL2jHonOoPct+r8/rGhPWlLCH23psYn52Eof2v4VD/x977x1meXleCZ6bU93K1dURuummETkJSQhQAISFEkLBHtkKloxsr7322OPdmdln18/M+Nnd+WPG3pGDLEuyx1ZEEooghAIIkBAIkaHpphs6p8pVt26O+5zzft+9v3u7OlWDJKyufuqp6qpbv/sLX3jf855z3gN7kM0ksPXZp9TLXcQ2bV+8V9alRiw0Fr3oMu/a3Gq4u5Wc3iLMH0gTf+dN70YqlUG92sAnP/kpFPNsOQcV+CrVEn77t3+73f6a1X9q9Xlyn/3sZ909I9DRQCIRx8CAGeLxHl58yWU4eHAaV1/9eqTSSRSLBaTTSWncF3Jzeg/vKZZKpfHCjufxve993wEAtm6Ho2ynV0FczyiEs88+G1u3PouzN2/Cq151BR566CHsP7BfHlDzuQUlpbxGxoyOPyU3egI6mXQ/ioUqHn74UQEC9VoLt9zyu3jiySfw1NNPYPWaFSiXc1i9egyZvjiSKfM7y6T7ZLKXyfTjytdchWwfE+JxzEzOCLQYGhxUi0R6Gzz22COoVSsoFQt47NEnMDdbQDhE5kRSn9yHRd2PhHVP5IUQj+uelatlSSV4LF7z8PCwsY8bDScDCCOZSMrQkV0CeB/JvKA8gs+K7SLziyXMzy2iXudKF5HlipJ7dcpix4Qa1qxbJZf+aIwFTQNKlN8ljRlMLwFOUUoAJg4cxqqVqzS++vqzKFZLiCZiGBgexK1fvlWG2wQiaIRIBgm7CFx00UXYcOZ6PPLwY2g1E1gxthqvpf6/ymKqPUcBIM68sXtud29WnT136RXglxwA8JHNMlewdgW0s3F6SignOh+xDBVicTRKJcQaNQzFI5g/vB/3fPtbGErEEOVNP0oV0xbljou2/7+W4yUAAJ/4e5dOLwvgV88IIABAoMDLBE4FAIiyP6hL/oJBY2/wFAQUghtW8Of+e1tkO+657YCmq0LoXuMAAL/ZBc8hGMj6EJMIZDvJ1PHCSKYy2i5I40ql4igUi8gVS0hks1is1HHBFa9GcngMrUgMZcoQRD+j8SIBAOrTPJ2dlSBm+64vtsaGUXqaTbppKpMxM7tQDM0GO9BGEB1agTABgHgcL2x5BuFG3cYDkUeZ3wSReauMKIzVkGX6xfdc3vg1jXWjHUzZffT3ntVSIpI0Y6TW1jpN8F76ccUFghKQCJ1eGw0ZNBJc4cKYzdJ4JWKJv1z+SWc2RFXJn0weo6jKAMXkKp69cTLB0zIvfbnxyhF/dzLn+qK96Yt2oGDA75Mmn0QFKrHSNXeCQ4JeNh3ZAo/PN9ALXZ02GpZguv7onbTbJUQMppj8o4kEnYf1Wm44aphkRn3Ud7O6o68cR+Y+TiYJE3/zhLDWZL6N5MneFgUiqtD49Mz5mTt5wpEAgK8M2TvxvdlKkGPQgwCWsAd1+vY3FAqFlfizdaB9r9DSt+ZkEKpe0dZxoN5qyBXYu6F0xnlnrrdCDQcAOJppm8FgG5OBAE6qpnDLvtemLAai+xcAoPk+vsLN+yIGUGB5CW7/drwjU9sTfQ5dbIcjqnguatbPO6CUIE/HAOB5MiHwQQh/Z69dCgDoSCts7Pqkx9a84Dz2QYvfez0I7n/u2yAaoOUYLEe56BNN4E70ni31upNlAHQDAC6xa1dfO/uNZkOIGl7e0gSi8TTC0aRa/9Udu4KJz5HJ4oldjQe0tArJEsY6ePCrAQC2BhkAYGZserpHAADL2/9O7CxP7FUvfwDArfFtT6peVMoDAJ39wUv2TmUPtvXPWU3y8VPjL6CHpq8ElJ0EgGs1pZntlnK95pNBgKLnmbXHaFBKJQ4m6uU8Ig4A4Hv5gks79xcw0En2tdbol+oHKNq1FdnoZ1VWF4DDB3Yj1KrhoQd/hGiMY9uKg4ye7NMDj9Zfg6CHYld/2vaWti61wnj969+I1avWoVZt4l/+52ewuGgVcpPHVvDWt75FZth+XVJr7hbwxS9+UQAANe8q6LSayGQyqnQzB1i5ao1kBhdfcqkS1HKliFQqobZ+8wuzmmcCGUiJjyfx3HPbcffd92BgYNDONNREjbFtiz5eYSXj5597ntr/UQ//nve8Gy+88AKefOpJJAgwlEpIJNn9KYQqgR3u4dWGGAbMR0g7j0Ti2Lb1eczO0IgvjQ0bNuMtb3kr/uZvPoaBwT70ZWMYGx9ApbqItWtXifkgoz16/4RiGBoYxlvf+W7kZ3NIJVNy2x8eGkZ6cBD7d76A7duf0/XNTE/hycefQqVMhUdM4AjvCeMQav4py2DBkOwGMgD4OJjIZ/oySCbJsK7I14qvMwBgn+IgAiaMgVeMjwoACEfYHrAoxgUZy4u5EhYW8mJ2dAMAjH8IANQFAFTrPAcDn1jgpdGfvMHo+xaJYGRoGBecd4GLI8IYXjECFg0IBITjYezYuQMv7HqhHduwe8CKkTEcOnAQ733Xe3DwwAFMHJ5BrR7DprPPxXnns9W5xeb88JJNH+sfbRU8DQC4UNAj570AACucBABalQrizToG4mEUpg7jnjtvR5ptJajXP0UAgEkpJ5AHAHyCz4SKCwC/Bn8fBAhOFQDgROaE7tAiu4MpzxboTZR8su4rqO1gywEA/vU+QO4K0DxIcAIAgDYMmY9YH1d/PrwnrCLSBJAmGtx0EokoFvN5LJbKAgBKDQgAiA0MtwEATkZDo6tCfY8OAFgwTwRQplBys3XV0iaDmjCqiCK9YjVCsSRCzSZ2P79Dlf8IRVECAIwBEPw4WQBAAbxPMnq+qtctLzygyde6riDMQBYl8dymXBVGaR93O26fjQbq3DxJ63K9XWmiMjQ6CrD9WoUO5mRLNOThwDHo21IKiCHFSNRtV9WTm7aNn95zPtoCdCrBx4mFdsd+1csdAAjWDDtykk4wZRIQG8M2TixRtfafbG1qVToGT37T8G7NNpb8s7RE2CdT+l2rhXjUxicTObV/VGDFMRFT8t9O+qk9posNwSifMDAJEUCw/ATAU/gt3LJzsu/9V/f8lei6n3mGEXdbmtAxn3Z4iRgFoSaaquQHwQVXlXcVektBW2iGRTDXfbVarH3faJElY3BIRzLhJD/ulEx25ZLdQFLrjx0cuS6ebIMyukxlXcZ4aK+/TLLcPPQg6ksPAPgzDT5HAwDscQQAAEq9xAIw2ZcZStnvuwCAI6RRxwcA/FjlvfA+Mf6+tM8wwGjrAES9yVLnzr/cAIBOpdStAQQACFxFkqL/hyJ0x46wY7Uu8jQAYM/6NACwvN10OQCAyb1MO935WB4A0KgUWKazvc3J02yfsnXXaiK2kLvl0uJdrj8RgmO275FFEIsxMCxjfvoQCotz+N53vw1aGFkk6PYE7qeiFxhzlS74gryOAgBwY9m0aTNedcWVAgBu/cKXMDs7LwCA70tt9/nnn4fLL79csT4T8UQ8oeN961vfUuGPyR7p7LyUvr6MpMIEAkbHxrH+zLOxZu06yxHqFenbWfWemZ1ySauTE8eTeOqpp/HjHz+gLgPG2GnoH0MBvu/k5CQuuehisWx/9KP78dGP3qLzuPM7dyKeSuq+0VSPsQMZAExoq4US+rNZo9A3gf7+ISX/Tz+1FclkH0qlBv7gD/4QDz30ILZuexoDgykMDWeQ7U8inYkLpCAIoBZ75bq8Et7//g+B3jCxaAyzM3Pq0tA3vhJPPPAAZmamVBHfv28fdj6/C2jGxci1Cj39xJpgtwfGvvFEQrITdkcgiOMBACbzvNcjoyNK0plX7N27Xy1hrb14VABApVKSeaEHACjRyC0UkcsV0WwYuyPUtIKaogD5SzSw9ozVKFeLOjaZw+wwILmF2/NYqb/w/AvQ39eP0aFRxU6pvjQy2TRypbzYA3ffezf6+nn/SkixE1Kjgb5UBulEEm98/Rvx8IM/BZXO9WYMr77yGskW+KwYowfj7+PN6tMAgC3/HeqcM4UyKqsxAKhzD9friLGfZBSozE/jnm/fjggNQ5igB5K83oTiRBgApiGqtgEATkCf+BO98/0oCQx4KQBfb1Sq5UsAPAPAV4qWqvT3nn9vIBUEACzyNimAPxYnl08k/N+2WQInAABocY5QL8RnYVpOoWiim8dQUyuXMNLJhJxSOWHK7EyQSqEeieG8y1+FSHYQzVAEFWmemPyaKyxxBYQYsJubcTcDoAMAGP3fqD4MZs28NIxGOIG+VWtV3Szn89LztGoV+doSALA0u7PLWcXEUT1dtf54EoCjVbZ8kmMMXwa8ba6F3pH3zCP8nhUgkEd+C5a0kf3RCLVQZRubeFyLSKa/39BxPrdoFOXFvKsgepqnvbPOKxRGgp0BvAdAj8zlRILn0wDA8Zbo4/2+89yt4uArglbYU5XTUactOQhUUThyjKOv8dM2+ltSlBGoXHsGk6o6Jo3Re3ODY9JPaVKEbZGc844DBBhwkVllrYSszm69oJcPAHSFkO2p1plzwSO375Qbp6zmhxtkQXjTS+MaEQAgENyRBtj1ec2svSflDrwGX+X3DQq5npD6T9pmXTIJkyXYX8tnzn2QfRFqxlUlsnlg1TSTETjek/uDtpSAoYZjZqh633DAhEtsJefyIJx7n58PANCT/LcTeHfvfEXMeb0QBBAFeEkAwI/hgElJ+/54CYB2ETNgcjR4H/gEjSv93hMEuNv33+/9x9Dwn8gadrwZerzfL58BwKTEgb3uWow6Yu+ouiz3NXYAiND8j7Ib0mQ7AEBHMnC8szzy96cZAJ17cjQA4UTHz1IFFj3DY4zNbgnALycDgBPUYlQDifnVAwDeTd6vpx2JQs9YOyoDoIFGhW7sxkDzjhRypRMrynUDYJAkwJtAd0v7j9YM/Tyq2LtZJw0eqvhX8/PI52Zwx+3fIMnfJKB8D2+Y3fY5CqFe6ZYA+GnoGQA8FerHb3rHu9Cot/DV276OfXsPKHZlUt/Xz4p+Fu94xztQrVS0B5OGzvj2xz/6Efbt24eJiQlVd5kn0KCOVH/Ga+eccx4uvPAyJJIpgb6sPnsAYHLqMNLpVFsuy1Z2P/vZI3jkkUfR15fVafL1ISbAjbpkzocOHcKF558vyv0PfvB9vO1tb8Oll16KL37piyoWxZMJ+QIwsWYsTvPtBvMTAimqPgPxWEpa/p89/AQq5QbKpQYuuvhSXHvttfjbv/sYRsf6wc50a9auQCzOApUl0FG2vqs2kEyksHJ8Da674UYc2rtfrfr4zIZWrsbdd96pLgXPP/889u7ejcVcAWjGHAAQF+DBVY9MVeYgym9qzJM4QigNKIsBwNcxjxhfOS6JB9exffsOyA/Am6+vXLUC1WpZDAB+5d/wmeUWClhcpOkkWxBH5PXlAQCxnMItMQAIAHj5MP9Wez8h7nAY+cVFvOm665FfzGPlilW6t6MrRpEv5pHMJHHPfT8UCECpcp1dJQAMZvuxMDuPt/zam1HI5bF/736UKw1EE/249vo3a89nnuil43y+fK+gh9xSK/xpAKC9Vfo2TaYV8gAAnXKjRPsaTcQadWTCTTQKOdx71x2oLcyhjxQPp6lvBxZBuvsJSAB+kQCAkcKdXuooMcBSwMBSDACLi19cAEAboEdxfZDbrkRykicMHUunhLiVymVY68aoAIBLrrwaSGdFTSZd3QMAZABEHUXHhkAHALBg3zl2s8IXAAAYPFH/w8CKesr0qnXaWOYmJpCbn5NTqUQENHd0mjgfjCkm9oGZYGpWw07NA8DaPxnlpw03uCqgBwBsw7PFRxRNVcgcqs0cLRZV+5QsW5HQnKdYVMWfmxD72raDaNL+9WkVfx4/Jt1VdwIXrP4fr8J+GgA4+cA7+Bf+3tsTcLpr94JOZZjGRw4IkE6SFH8z7GQbT6vqB4LNtj+H1/d6qnvH1M3WjLAAOCbxlIPQlJOsEFV35L7uK/w2VnwCrUqMA8CsTc3yAACjxx/5151k2h83CMN11jr9rZfMBhJwx78PzNWAvZU3gnK32zTwVvU3FgABlbo8RlrNmtPDkg7bgRA6+ArlE0kDHh2jIGggqGOGOU9pwiSVoQIZgQSufRI1PKpE9AAAdjz7eGkBgF4bwO5Knk/O25RYBxaKpSBmUoABoLUwIGE5Yly41TMwXDrHdfV8Z4YYNN31a59nRvjE6uXPACAAEAD83Ii1fabtXoFw2JJ/tgFkO0B1AKD8RqBUR+5ysivRaQCgc8dOAwBOd98jAfAAgJmyOe8pegoF2snZXVwOA6CBRrWIUKvuqv/GwuKYpvcA9zhqyMUWVQLHYMfKMiZZCavtrLwJWLhhMhoPoVVeRCE/j9u/+VVtEKzsUs5lni4tk7c4lpUBvE5V4IdDQAIgLKIVwq+/931IxFP42le/jm1btyMeT2rNJgDABPwD73+/ZJZM4FjoY0V729atuOuuu8Rw5TkWCgW8YvNmtbljpffSy16Jq695I8oVxrK8p03E44zZCjg8cVBsAR9/EQC4//4fYcuWZ2UUxw9eVyQeEaWeVfy52VmctWED0qkktm7ditHREXzoQx/CXd+7C4cOH5aZt2Siibj2I3onMDcq5Belq2dcWMiXsXJ8LXZs34W9uw+i1Yyir28A73vf+3DnnXegUs0jGmsp+d909plooqpHYmawYQz2D2FyYhq33PJ7mJ6c0bmWCmWsWLkK37vru1qzHvnZIziwfz/CoIksDYWjStBZaef1siODqZEM3JADf6glACCdSRslv9HAqtWrZK7InOXAgUM6B/49xwkBALGEI2bky+SaXkkL83nkF8sIhWLm3xUAAIwx3BIDoFjO63vu4Tw332adz2kxl8NNb3+Hug+MjIxKqpBMcY0O46lnnsLhycNy+k+lU6iUywJaOGCz6T5c97o34IlHH0e1TDP1MIbH1+E1V79B7S65v3lpOO8mr+M0AHCsXa0dSNiD8jY80oR64yrpZIEIq86Numj/4WoJ93//LhQmDyPTqiPewwDordoGE2i/UfifWQvAX5wEQCaAS1Bwe89zKYS6nVQGvA58dd+//lQlAD4wNj276cx5bC6IbM/BtilcNAey7PvZRKlSFi29xgU6mcaFBABiKYECNQIA1CzLnKYmgw4L3j0DgAGo7wpglUAuTqQ9cbsgSkkDJRoPMpiipjK+YpUi7QM7d6JOJJkbiTJykiw7lT8FZBpvfpTZhmcAwNEHqZc8+CQ8+FUWA6K+WfKve+13I5egGdXOnrGZ7jTbrUHkjhuNCH1MDQyYUQ5p/jT7c10YaNjmnZy1OEa52MaV7FE4p8Sxp1IRDIZ+0QDA8d7/ZIPeX67X+yDfJcGBTE/DwLVZlOGWNiOV3tFq1E2vRiqL7byWJbrEQa1++B8FOVaxF73fVU/0QnUECSMaz6jqr+TfOfmbBtgqLfy5d+53Z2DVFyWCXt6yfACA67JV8H065w39fFDptckBsQTngptzvkrkZ6bM/Zxu1IMqPpkKsnfaU1Zz0P2NtKiM+Hhvq2IA0Pm4w8DwYIVLmuW/EHcAgLs7vWwNyhFcX/ru/vSKQoFW1Bk5OlZOj9nqzxcA6AAuttgZ6GjrQXdHAJ+MNxs9AMCS+n9/XLvrne2q43fik/rg13ai3yNx6wAA7ngvYwaAH5OBVNSxzKzmpDlKiVqE9FgmCTFVPcVX0bg9DQD0jpngHnui6/1pAGBpAMCHI0EAgHuC9gh2SlJl3q/VwQ4igTt/LAaAAAAn0aQ5nmO5tepVVc1ZPWcCzZglycQ6yblAvyfGS0wWLeHjuk1PATA8LOdRzM/jG1//ijEABMAa+GoWsSGTAfAo7ZaDnU4xNp7smsjuqlRqeOtb3oHxFatw+7fukHkdTfn4vt687zd+4zfQn+0HPb7Y1YoAACn5X7r1Vmn+WQU/ePAgzjv3XMzMzCjmPeusTXj7Te/C3PyCM8Cjlp5+YRUcOLhPAECbLRuO4gc/uBsvvLBT7837zrg2noghl8+hvy+rZHNkZFht6WanpzE5NYnfueV3MDk1hceffAK1es3MvbX3m1lwKh5HbmFe5nrcz+fncxhfsUZa+S3PbEe4RRp+E+vP3IArX/safOlLn8fQcFYgwPjKYQyN9qFWL2vTZoWdtDsCJpdfdgXO2fwKlIoVmSeOjIzh3nvvQ6lYxo9//GPMzswK+DapAHX7Rt3n3mBxsDM5FCPOtkpjT7MFqpnCEgDgsyW7+ODBw2JouFAZq1evVEeFUJjdY0jjjyn+mZ/Ly+iQfgXqcKQxLMhJx2W+4AEA6yrDZ8I92saHvBpKJbz1xrdgdnYOA8PDNg4yKczNz+He++/FipVjmJicwNjoCAr5PEaHR3Bw/wHceMObUVhYxOzUDBYXFpHpG8QrLrwMazecDXYb8xJd3z5+qcJt73r2q80AaC88DEI6jWyMAcCEjZukOQXLIq7RQDrURAINPHDPD7BwcB9S1ZKkAT7R6P16IhIA3wXgF2ECyHYTPqJaCqjwm+HRAIDg9YqCyYH+IpsAMmmVo6XriOCpLdZxMCr3S7YWIZ0nXyoikkiiEY0iOTiMcy5/FRBLolKnMRc0GZkws+0LF8tuAMAM0VxGJEAhEqOuhq28rFVJs2muytFoAvFUFuGhUS0CO7dtRYSaVmqOmN9I/+vqsz7ZaCcpnWqoKNrHAACOFYCYCSD1a537ztcb6GIoN1Fb03vZhiWXWXZUSCTU+oXmLmmCJ0SZy2W1D+Fz5GJXrlSkB/PyAlZ5haRzoXWUOoED/o55/fVJaLpfagbArwYA0Elo/Xix9MuPPwOJKHuxyr9V/U032bD81D1PeT4ooXZVewIACmjsaO3kXcLBOKKJrCqKtnaYV4eCJFcF8UyRdhtAB0wJAGgHSicaZne/jrT6SGDueJAtyLKxKmWwStquNWlO12XrZPdJAh+6+rpWsN7p3/yeLaDrvEcPaGFTTh8MGhsNIvRV9VYOygqMWRSozjtpgP24DTXYu/mWi+45WcXWEDevbW1wZxKdvgMA+GTEVkyCrQAAIABJREFU2jV54LG9qrVvog9Klge/2HVZoOUD+MBXBwD4+ecZJhwjfqy09w5Xt+sEIz4RCAAK7bO2a+p8GAjQW/H396MXyA6OIA8ZeTBoqVF4ohTu5Y1g90y8eWuAtWFj4XhdAChV6Wa3mG+Fn/0OAIinZP7HWIb6f/pzsJolt/HTJoA2Z3tAoJPdN04DAEcHADgiTV5mc/fFBACatRJAMJuFtHBIXlDc0wgAMC6cOHxIz1dJViotV/U42zSLgQBUaqzQ0oCORSHSxVvgMcvFHL7+jdtQrZZMJkrfHCWS1lmA806FqGrVC+C6+Eoe9IxF6HRfUUJ7wQUX4fvfvRsPPfhTOcozYaVuPV/I44Y33aC2dJQjEADgsUvFoij7B/YfkHEcW/mtXbtWQAA/mBS/77c+gKnpGWSzWcW/sp1qNbH/wF5V5fnB62OV/M47v6Me9m0AoF5TS2xWxgmS8JypN9+w/ky1IZyYOIwrX3slzjv/PNx7/31YyC2ocxhZAKEok++Gil3q+aMiJp8DkExkEI+l8fyOvSgsVuWcXy5V8e/+7E/xzW9+DbnFOQwMZlBvlHDWprXS2fu1v1Kqyg+Acf3N73wXCvkSknFKGZL44T334fDhCTz22ONqwVcuVfS6WISdhQgA2D5oqb91HuF5SQUZsVbrvBe8PwQ/Vq9ZLckHC4sHDhyWBIGgFD9WrRqXo7+ZgBsbtlFvYm6O7RQpH05Y8a5BD4UOAEAWsgcABBw16eFmRtqRUNiAmmYTb3jd61GrNyShZWvywaFBfPvOOzA2PoqDhw5iaGgQlTKlBk0M9GXFVHzLDTfioQceBMUHtUoNyVQfrrnuRvmbkYlbXFxsm6R7OefxulydBgCsG7l0m0LD2x4AVuGSD0CjKapLlIhXqIVMBPjJffdgfv8eRNnPkzwfR6M/FQDg590GkJPmVE0Ag9eta9dnZ0P18XlwQ22DBCfgAaBk1AEA/lgdKifRvwTYk350dFguqLML8wglEoTakB0bx6ZLX6lERQBA0wAAJUFEP2kO4hoWhlgdUfLvAQCOBXoGhFCtV5UshKNmoETzjWgshVSmH+gfBBGB7c88jWQirr6o7FnqAQAL5H3w7TaP9lbhgvZjAABd963HBLAT+plRYpCKz4otD8uE3SqwDhQgkBIJC1XuHxhAeHAAzUJe6CiTei4c/F56rnhCx+D9pksrF09QZ8WAu26II38eBAB6ASFvxnW0APk0AHAqqYNXPXoAIJiKuWSStMdGXf2Q2bKIm5k3jbSp6tJln/D7ygifMdc/zwZgkqluD1FEGVCQARKOox5KqMe44q6uS3HplcAn65PbHsvOgVxD8hjV1+PdGSbIXlPvE31v3Neu1nsAgO/pDuiL5DyvmgAAo46qEajYXnT5N9IEfQKC1+bvh90162Vs19E5WwYOpP+3AQDfetF5C/hzFMW/RcDNfBjaMIWvHvGwqjC5tn+O7eCTWzP7tPaK7YTXrb1Kil23jpdWAhC8dI+AHJm4dwAAA4qCIIDGRbsNoAcR3N1on3wn6bdx1GEFtL0r3Fjybf6ki3UeNP7pBNfT9lkeY/19OQEA3SwzL7sJI5ag+39C1TIy2OjPobCdXObTAMBpAGC5CGC72GB7jXLjHgmAihNkXDoJgOm9LSZhMaLjUt4734MYn19ge7sANJSsHw0AYHI+MzPt3NHJFk0h05cVE4CxTo0tViPcy0glr6JeLyPGTaBVQ61Wwre++TWUK3krEtHvRTIsK0aZD4u1aLUzD7QFbQNKISRidKKvYsP6jbjyyqtw/70/wk8eeEiO8lyfWKVnYv+qV70K5593npiXTBLJXqiUq4qxbrvtq0jE4xjoH1Dc9uyWLXrN4NAIPnzLR1Whp4RTdHbXJnXf/j2qdvM9WOwhAHD77XcogeZ94H2nnp7SBq7gfD+Z0obDeM2rX41HHvmZ2AhsO/hvfvN9+O73vovp2RkkUkkBFvQDUCJdKWNosF8gAiUKAwNDMvMbGBjB4YMzeH77HqSSWUxOzOC6a6/FmevX4pvf/DrqjTKGRrJYsWoQ4ytHO9Vrtatu6toJAKSSGQz2D6NUquKu73wPO3fuxo7tL+heLMwtSH5IDwIzpTZPND4QMjYkBfBdR+j2X6/pXvC58fs161Yjnoi0AYBqpY5qlV4GzTYAQJNteiWQAUCAwAMA0UjSJAD0+XEAAGMBDwAUSovWM4Jduhj7MLYIhSXvINhyxeWvRCKVwkxuAeddcD7uuON2+RXUZRoY0XypVsryn2PbyGuufC1Wj6/CM09tweJ8DqtWjGOxUMGb3vM+LM7OIzs0hMW5OR0/Got1mTofK476FQcA/NTlLfIAgEjxbQ+AWDyJQqEkqkurVlWyn41HsGvbVjzxwP0YatUQrbNXaIfuGHRKDwYgS6HKVsxwgbt3pw5UODiwveGfzCZoiuf0R/y5KtrOhTT4oP17BRGgXnBCE0W3oDu4Ohr6fcTft43xAh4CDgDwr+2u/Pmai2PdU0PuWmP00sa5QAvNc7R2i4m7OxSwikGKEHtkqqdouahwvsrgNxbD6rM2YcX6jaiHY2iw4sHFuu0Ua4wPaoO8BIB0LQWnFhJIAsD8qdYg9YkrSQwNZ6qUSPUj1jcgJLmcy2FqchKVUlGgggxo6nXEY1Fz1+8BAEz37ALdYwSfHlw5ahCqDclMdqi/snzKqNfeDEzfy5fBqrOs4vtWMqG+DFAuydFVHQGYKErg5p5nKCzTlC6TPz0TB2g4+v/xErVj/f40AHDsu+cZRL36Zat4alA6LwmjutmccbIQt4nY+PHCRFf5d2PcT/2OPt9IwRwG3rAvHKXcJYFYPCEWjCWeNMGLotaKSU/sE9jOcHZpc2B907hqv8Bm2SnEnqarb+ecJoHxybVvs2lVcKnkNT8IFiao5wNQLBeRTqZQahQQj8QQR0xBFPsaZ5IpxKMxzYlalZWAsALFRquJClky0YiCO4ZPNcWlDcTYchMN1KoltFpVqmvkAUAtoZkSRbTBk1nDdT3N9rIoiALJYNiqY6QodtgX1l3BtZ2iF43aJzr6drOFOK8sMIl6k32Nh8BNDi43WvpPqQ2gXycDT7JrQi/1dLvBAb+WCBAgoOK9SjzbpA2LeNqE7dltloMSfNeeMgDCtzshHANgOhEA4FTWtvY66g5ytHX8WCaAjGejTECaVTQqRbmUd9oAmiOE3xcF9DJFkZzHWgAmUmlrtalG5jTcdF43Qum9QehxNqGj3AQD3Tp+A7bXOJNPiXBDqprZHm7rj3quKyD2+8zyPUBO9dlo9B6Ftebjl58HALTc62h7vDgQ1xbhoMlrV0To4pyXpg2g5V2UY5kZKtc9fs855hlnQeBPkIHzJmrHQn5MBk7bKrr+mjr+J0rGSdFu0oXffi4QwrPaBK62sGfXTiRowuZkozwHggB92SwiyRTqNWOWqntLi3pxsjhLWsNvv/0bAgDq9Yq1sTTlmhJLJf9hJtENxKNxJcuZdMoxkayIwiS/WW8hlcooTv31X/8NPPLwo/j2Hd9R9d5NXVXvmbi99z3vUXV/xdiYqukz0zMYGx0VdX/P7r0qwDCJvu222zA6OoZ8oYj3vf/9On+2brZnb2739AAgLZ+JK42xM+k+fPazn9Nx2eJ5enpayT33I0oGyDBg4Mh8gjKDPbt3K6nfu28f/vTP/lTn9fCjP0OVRZ8Ezbfr1l6PMSO9BCLseR9VYYiSB1bIU8l+bN+6CwvzRRkDThyawF/8xX/BX//N/0B/f0Z+AJn+ONaduVprAs+Vzv+LuUXdk3Vr1+Hqq16HYqEs8PJb37wTO3fuwfTULBp8bk5CSxNw//5WCLOqvffLERBM4IadFEIsApofBMGPszdv0DWyfeH8XE77L0GY/v4+JFM0C6whm80gl8uhVmuoC0AikZEMgM+9Vinp9zTwo5yCAMDY+AgqtRKiMYIOVT0HyitqlSqGhoZkuPjqK16F6bk5DK4YxdzCHJ577jl5BczNzYgxQBZIjc+FxspN4F03vRPPPv0s8vOL2u8Zm/QPjuLSN1yPWpHxQ92YHmIqUB4dNC4/+grjpSrHWoOWKmqLVczYat9DX13e7rHcVa/r73orDid7UP69MQCk3RQDwAAAbspcykiXIy06Sp0rdeB8oPEoDu/bjYd+8F0MNWuI1St6Y6+98Em//78/qxcDACC4IM0Se3GeAADQ+/C6/v8iAABHAAwOAPDBT1fAGdDper2xtanrfPhKVlCW0KbM9gAA1OBwASeq15dNY7GQk/a4QX1TNIpNF1yE7Pgq1EMx1Gl6pOTedPl+01C7L6fVIgAgWo8+BAMhFKHpi5ktsa85AYAmYkimsoiTAUBq1sQk5uZmTfOrRItJvwU7nQCiE8D2om6nMoGMde1aaDn9kypijtisli3snAAglU6jf2BQSb2v9tPYhog2QQBvJMhn4t1Q6QHg+MaOXuXiiO7uhic78dqvPw0ALPvW6UEIhTbI2xIhOSK3pAnj/0mDXKJG235Tk+swqOGIcaIBJvRMMsn8iCc1xsORmD69aZ+BBNYJw5KKpZJ5X7kJzO+ewX4qAIBfYzqz1Ru4Oto9QogigmqzJnlOVMZnBsjFaWQJYH5hGiMDgwoQ5mZmMeoCMwY6XGvpk0GNIU+7WC9r3kTZ4hBAFVVri8l9gZUWAQ1sAVpFq1FB2AVG9VJBQZm6lWTSpNZQkIhyIYd4qI5wNsOoBCiW0Kg1EKFNMoML0/DYukPDxWYLVQICqtREFbSpB3Xgnv78AYCAyeAS1fojR3f3E29rZdvt+WwkWUtA7/Dv5CXOIND/ja2tLsF0b9RhR3S3I11qlr0cAACOrRgjwAAAwL7nVPFzLAs8cPeuDdyJFWIO5/FEygAAxTmMYMRzcYv4aQDgNADQDRCe7G7k2wD+sgIAB/fttfBFXQFY8Y8qMU9nMgLH6oz55FNigAK99Oo1Jpw13HXXtzG/MCMAoEXHfE0rLzcicEAAoKlE0Lfw80mmte6ua69IJFKiq990083YumUb7rjj2xgaHDF2VwjIZNKqyr/73e+WER+TRBZicrlFGcA99uhj2LHjeeQWcrj55ptxzw/uUVJPJl7/8DDe++vvxezsrFrXEcAol0vYu2+3ugAwNiaLINvXj09/+h8FWvC95ufn9XteE/MIxr00Tkwlk9i48Szkc4syGzw0cQhvetObsPHsjfjOXXehTiAkwsS2bqB42FoDEvCxfvcNfbJCnk4NYOfz+3Bw3yQymX7R+a+/7lrd6x//+D4MDGdRaxQxvmpMXgj8e1bJyVxg/Hno4CH8h//4f2Ly0ATSqSz+5Z8/j717D2JuNif9P/e/Kg0QeR5ilpg5Nc/P6/6tfTfHOHX/lhS3zQJbdZx/wSuwd99eSXqnJmckjeJHIhFDtj+DZrOm58M2hywEk/4fDsVRq7UkPahVishkUiomEBCJxSMYGRtCtV4WGMDnQbYBE/pGrY6FhQVcfdVVyKTSGBwZxlxhEQcOH8LuXTudjwIJmzXEohGUiyWBBZs2bMSm9RuxdctWFPMlZDN9qFfrOO+Ci7Fu83loNMzToO2rE2iXfjwJwPEAgGAByif9Bn7ZvPlXBQC42pdrAWUAAClz0r82m8jEE2iWikjHIijn5nH3N27DUKOCqKg3vk2cd2TvAAKnAgBwYHtnR+/q6G8+f+5d7XvBhaP9vxcAsJ6my2cAHMkqMApO+/17ju2DdQ8AeBTYB25+wPqYVv9v587dDAACAOwBysR1aHgAcwuzJmmgs2ssikuvvAqhVB9qngHgwR4m5w41brhLV/W/DQC4xMUbeJHiw2pGixU8lvUSSKb7EUvTeDCEyd27rDVLjG6tprOOka0hxNFR23ThjnHS5Xze66J9cltw+34xEZA5i6V7AkKU1FmFKJ5IIivafz9CTEDqdZSrFYEDns7G+0w9FFkZhpKqoWG74qYq8VKduU7ulLtefRoAOLGb5xdfn/SqUmqNZVTp4Jjzzv5tjb8qXEGkxo0/z+DQmHaNAZ1PBA39SO8Pq5Vf1LpsKPIxV38Bo65jgFLfsDexOz4AsJTW+sUAAHwlssMA6MwpVmv4vlHnWGzO/9YUOtJk9SaKZi6HcCoNxKIoLswLCp6Zn8fDjz2K7S/swFVvuAZXvPrVCjryjYLAMgIDoWYdAwwo2waydUZTYtU08znUCnmArLGBQUmSUCgACwuoFIooFgqo5QuIFEo4uGcvZnM5ZPoH0AhHMTk3j1yliki6D9OLeazecBbOuehinHH2ZmSHR6g/0jvW2cITdbUj9B8/fwCgW4Nu53HiTzUIAHQz4Tw7zwAuqx6aR4v2Y10yAxH7GkzkgiDAsSRInoNyLA+AE5udR39VcB9eDgPg+ACAre+duWl7Fecx52wsbgCACVzIFvRil9MMAI2c0wyALobQyY73X1oAQLLcFmanJlEuFZWwMqbxJtKMh5I04kukrX2tOgfQ9I10eDqqN3HPPd/D4cMHpK1nIqi20fy9SyS5JjUaIVWtZRRHh/fFnBLYvr4+LCzkEI8mFE+RXv7GN16LqYlpfOtbd2Cgf1CJsq98s3p78ztvViKXpklfiK3Ba6jXGti+fTu2bd2G7c/twPt/6/36/xNPPIGxFeOYW8zhmtdfg0suuQSFIj0CVisW3bptC1asMJYBP/qzA/jYx/5a1X+eNxkLTIR9BzJKNciOy2YyGB8fx+DgALZs2SKgYGhkCB+55Xdwx7fvkMQ2HCXwUde6w/xDHRfApJ/rMgGAljoepBL9mJ6cx5ann0NfZlD7J6/v93//9/CpT34CsUQUtWYVqUwCg0MDGBjIiknHtoi8L888/Qz+/f/+H1AqVDA4OIK/+9tPYGpyDgsLBUSc9r9YzOu+CzxQYZTLnjECuEeTVi9ZgDpbG1PEZCcs7NVx6WUXCQCIx1PYv++g9hY+C1buCajwudOngWDO9DSLfGHUqmS4JAyAKBeQSiVQrpbF8CMTeWCIwEZFAIBvyzg4MIBWo6lWize/8536fmzlOB567GdYyC9K7y/gIxzC/NysxgCvKxmL442vfyPmpmexZ9desRGHB4eRm8/hjdffgETfICIxk5Pw3gZNw/ncTxUACDLOeTy/n/K4ut//WhgAog6pJ3yjDQAQLa83zbSEOp6BTAZVtrwgXQUNfO+2LyFdnEe02gEAgrpDQxYDpNglzNGOJwHwAID1vbeJtxwAwCcOwa8mTDFquP9oV+CX2AmWkgD0MgCMBRgIAI8DANAYJqjZbFPv3Pvr/8cAAGiyQiBkeHQIM/MzAgDC1FBFo7j0DdeqeuYBAKt+mLNDhIsBUUFHYQwTAGhXVDsAgFp7sI9oOIJqnYtGTM7n6ewQQokUUK1g7/bnhIJSz0WHT7qr0w+A1Cq7Pz7xsq++9Z8F6y5JP9mdN3B/NCkd6GJUf3XGVaJWrddEdxsYHFJbEW7YNB+xUwqhWCpZschNaFKION7l8u8cejmEfScAn2C0x8Kp0Bc8JrLMaz+RP1uKdXMif/fL9JqlEgfNU1aCXSsaJv9y9m8zOSwJ7jBsfNLU8Ypg0iD6ujPvI+ATJvDjnj8r/mwH2ZABoPVN9oCQN0Ky6qLTP/aOhXZm1V2lDt7bjjJ/eXfcKKL2oTHv3tN5NYvWX2/V0GALoEQScUqB6jUBAAQ4kMsDiSRo7LHn+R347j0/wEOPPopN556D9/7W+7DmjLVo0elIzTrsSp19ISKoIY4K0KxZ4l8qKeEHO5HMz6O8sIDZQ4ewMDOD/bt249C+/SjmC+ahQdfeUhWRWlOIPruUTM8voIYQxs84E6s3bkTf6Aqce/nlSA+PoH98HOg3yRGfCVuakuQYTlDa9IsGAE484e99yt0M/SMGkJNkMbCzT+vSYialfCLs5GLU185He22Sn8XRqUomnTjSQHN5I3Hpv3qxAAAySpqUlpBaGqYpsTEA/Douhpq6bwjFVfXfwLyEKv7GAPBAADc9x3TTo1veIu6BN88cOi0BeDFHzvGPdVoCQAkAV0xvuByQAAgAaKKcX8Tc3JwSXiZyBAEoqzIH/j7E030GeCs0tFarNP6jfOu+++/B/v17nEs9k3Uz5lRXFjLJ1Og9KjYWE//1Z56B3bt3SWJJjX4+n1eiyn2VUoGLL7pU+/XXv/5N9PcPihKuxNV127nxxhsxMDCoPYagAgtcBA8e/unDeOH5ndjyzBbcfPO7lAPccccdWLV6NVqRMEqVEt75znda8jmQVRGKDIBVq1a2uwAkEyn8t//23zE+vlLnYsmhyQa5F4lRXK6AiSqZAZs3b8YDD/xYTINypYz/5Q//AHv378PDjzws9gTjSsaS8nOQ4XVDhnnqsNVsIhqOIxHvQ7gVx89++rhMAQkAHDhwAH/0R3+E53c8h/t/dD9GxsckqSCDd+3aVTpOpVISI4Cx9Oazz8Fll1yOUCiKv//4p1SBJw2f0iIyL/haVsv5XFXplwzQyWKj9IDhtTnzxo5blYsXDACg6R5NBvfu2a9qOo2vCSysXbdaZr7WAaCpTgFkNvAckomszLdrlYJaL9InLBwJiTWQyaZQpzQlQrYBQQ8DhyiP4LN73TXXyNl/anYGjz79hM6XyX+9VlXFf3p6SgwBfn/G2nW4/NLLseWpLUr6OZZ43aVSGVdf8wY0QjFksoPmG0EZb51yDGOI94IBR9mhjgnYewaAzxsVb7G46MGGlz8AQA2lrP66AADTuBoAQAoP+6FnU2lUaYBBI8BoGA9+705UD+xGlNo8xwDwOn1/w5YKTLp/1tmAj5Zge/SSSRqTXZ+s2cO2pPZ4DIDg+XSq86cOAHRMXJz+uAcACIYWXcl9wK1Y1UxPKQnKBPyNOgYAoFYgrRYGhvoxuzCLGid8MolwKoULr3mdqh+1kHkAHAsAUFhP86+2JMQ5iaIh51OS+8vVJlphuuYPIZ4ZFD23PjuNfbt3aUOg1ocLJjcIbjY08TBJQQ8A4CiYHRftowdgSwFIwWetie7obVbtp8kTpSvmCRCJx1X5zwz0K4GjT0GpXDG9MY1N6kS9TX/lQSavM7bDWdJnLeCOBLNOtXp2mgFw7EDPP/+gplk+D/SWYBXbCcTNKNMM7ewpuWflxp9gL5fIy5BN4EtEBplsi0TmhwIh970XPFbp7KtDmSGg0Y05vmxce4bBUimgjcfAuRwxzH36v7wE0jwALJHhJqp50H4/A/oY1AykMpL8lHI5pFiJj8TQmF9AbnYOW598Cj/76cO4/4EHEEsn8dabb8KbbnwzxtetRShu/ir85IZOoyjxwvgelGLRVHF+FqWZGUwcPIipgwexODON3NQkZpj4T02hVa0g1GwKfBjM9ouSScol95Nio4FSOIJyCDjr7LNx7Q2/htUXXKiOHIpa2JqTVSYAZbRQarDizxw4gmgiIYOgEOmbgXn5i2EALO/5+ZHfDXD5ar6rz7vKP5NXBoEeAPAMAA8AHA3oO5aG++UAADCgXkoCEKN0zQEAGqHUuYrNQ6AughDntZIIylWM9m8AQPde1Jkvx084e19xGgA4+Xv2Yv7FaQCgJsM+Fu98x4y2B4ADAJrViqjspUJBSZLM3Go1hAQAZBBPZUCZo9pD28KOSsl6uN933z04eGAv6gTfxAAgy9Kx7eQJQPPbmPZGJrbXvvENeOKJx1X9Z2yu2EzeLsa6WTm+GmtWrcFtt31NlXgCAKw223bSwDXXvA5nrd+gajMNmCk9GxwYxFe/+jVMT85g167duOKKK7BmzRp8+ctfwRB1/wRAZUbfwHve+y7kckbtX8wvyEmeYIR3sP/Lv/wrnHEGOw2QORwVA4BFKtUBIxFUSmUBAPy45JKL1W6PbAL64Fx19dW46JKL8PlbvygWKa+PLFOTBPK+cF90siQWpJosdMUxMjiOxx99GtVKAzV+VqvYsGED3vOed+M//5e/wJozztRex3u8cuUYstkUJicPiTo/vmJMpoV/9Id/hKmpOfzTP35GgAtbDLI1YDxG7wX6btm1+Mq+bwPIC2NV3hsUWWHS7y/m8fWKczcht5hDsxnCoYMT0vnznhEAOHP9OnUAI7DA+3vw4AQScfo51ARu6GiU+pEVwvEWamF4ZBDxJOFZMiQINBnIIoZFtSavBwIAZABs27Edc/kF1GgkGAKKhTxWjK1Q3kBQhq8hKMSOB9u2PqevmVSf5aJ9/dh8znmo1OlDPqwx55NzX5T1XnTHXnMCDOUlXugL2txHeX8904CAGj//FTAAjgQA5PjpAADqXKmjoytlnNQRGjOgiUSohX1bnsLeR34iAIABuTeXaBsk9FT8lwpSjscA8EgOj83vtXiJekNU8cQBgF5woV1ZP0UJgAcAOqBCtwTgeCaAHWMYAwGCIIEf0MdiANBkhYhdOBrCYnFRXVvZBaBvbBQbL7nMjMooAWDw4yy7l2IALAUAMJyq0xgmzioiW8a0EI5n0DcwhlAyK+703L49mJ+d1iQniscFlYtMnIgek+t2FsRKk6DItm7bfmVq/aN9HA8AkM8EcWtnCifnbzmiRgVcDA2PiLIlzX+LhoZ1Gbn4nCEaNxqYuagSRTXWiqr+otiaJsqSwCM/TgMAL2ZId+SxPIobBAC4sPOTSWi0YUCAU//bBueTYFL8+eB8O1PNAUsCDOCMIJEZkLmlADiOJWfyaE7HzCVMBmIAgqXDNkddf11qI48Yv5a8+SFztNHtKdgnQxkP3iHPgDBLMTX+cS6D1j5Nhp9M1Fmp4B9GoihPTOCbt30Vd3/v+8gvLqLGrhe1Gt520034yO/9LqKDA+qawH5SrB6QPhqjcRk3aXp8EPgo5PH81q3Y9tRTqMwvID87i/nZGZTzeTQqJdTLJdTYwqdel0NyPpdTkFEoFmUg2NefxeZzXoEzz30Frr7pHRhevx4YGhaDoMmEPp0GXLugcqOJOgMQlROM1k1L0gqBmWoNWRqzKQQYAAAgAElEQVT/BIrcv9wAwNIjoStJbzum+jHmKOuqWDOJZctJG8MKrNSrsXkEAH4i5m0vZwDAMwC87MszAAQA0K+DZp3y7PDdbXjvOl1uvHHkqQCwpwGAl3btP97RTwMABADoXt8QwNtlAugAAAJoc1OTWMzl2kUO+WhFaZCZQShqHW1YsAkLBGihUlhUMZAAwKGD+x0AwBaB3PvI3qo5t33OJ5riRrBjxw7c9I6349lnn1VVn5pxOc6rrZz1uI9G4rjogotw661fVqWfZm3RSFQMAILCF198MV552SuV4NGngBpzxse3ffmrKJcrmJycUhvAV77yCtz6xVuRTKdQqVfRN5CVB8D5F5yLM89cJwCAcoDVq1cpNmaMODc7j09+8lPYsOGsdqtntgnkeXoNPTXnBAB4fy688EI8++wWHD58SNfB97rlox/FrV++1Qz1XHwgnzTVBciQMBNCS14JlEQwPLAC+/YcwsThGZQKZYwMj6jF4H/9r/8v/v4T/4CFxTKyAwNYXJxHpi+JleMjKBYX1UEnk07KfPBP/vhPkc+X8OlP/bMSb7YVDLWMOUFvHUoPeM99/mX5gnVqYGxrRREy/oIAALfSFtasHVf3gPn5RSzML6oLAK+XEgBjAFjBlfdpZmYO0UgKjbo4GmLyRcMEPeoqQPB9xleOWS9h/pxZR4TgQV1dHBhQMXZ621vfisceeRTzuQWUCSzFrHvB4sICskrkCSw0ZQb5lhtvxJNPPIXDhyYkd+5L92FxsYD16zdgfOVqlCpNpDNZAQAyAXTVf1+lPz4D9tgAgC9oeyaAz0FZ6OTnvy4AgFQimQCSStphANAIi2YfDOgSYU55oFUtI1JYwIPf+DIi5UIbAGAipYTJtR/qrdb2LuonAwBwIHKh4IdRmUxDdCwGwJKJvw/iXyQTwK5BJv1hpyJ0PAYAKS1dQb0HTYKGf8dgANANdGxsDLn8AkqkSHLCx2JYs2kjxjZsRCMca3cBEA1SbI8jJQDHAwDIBqk0gFiyH8n+USCcRL1YxqHdL4iGpoRHlXgzHWHfUQWhxot0VNOTBwCCNJ6lnqUZ2zhXdrcoR+MxGf5x0U5m+rQA0bWViK1nCci9mX1fU9QPCaJUsi/QhQa6+r3TSLoqq37nHpZrzqD7eSofpxKAnsj7Hn8BPJGj/OJeE0xkfOXftz1jZTnCVkrtdJsZe7cbvqH0BICYPEbVN1eViwhTiCjCiYxkMrxPHiTixun9I9Tuz5sD9gBBJgygsY5RCjuJ/NLzv/s1/p4eewM61p1ni76IpDv2QeaNIW6dYFDrcauJB77zHXzps5/Drue2o1WtCRSIpJK44to34IO/91Gs2XgWivm8Oh3EEglUykVUS3T4zUq7P7VrF7Y99jh2PPkEZg8cRC1Pd+gGirUmFvNFofaCISTDqCOdSaJ/cACHJg9iYGQYGzZvwisuvACbzz8P42tWI8njJhIoNpqi8zMgVQsf+sw0G6jWKUUjGSCOOkEAUu4IHzoU3uYmA41u+OXnCwDYswu2Hz02ndyzUtzX3snfiyaqNSAZXipxy8neAACOYxpTco0lKNPNgOs1KzraGHo5AQBHkwAEAQBr20kTrLgAAH6ah5El/pJR9MgeTmX9PQ0A/OL2Ba22bn/uOP/86nUBOC4AEGohPzMjF3euC94DgF/jyRSqjZAKJizeEAQIxcKolgqqaBMAOLB/L2o0BURdDAAzHeWeR9CRXblYQIlh+/bn8IbXv06aeVbN28C9i/1isQRyC3m87urX4fOf/yKGhoblK0YjQFK9WU3duHGj9N6FAsGDpIzHd+x4AQ8/9LDWwJmZWQwODuH6667HF77wRSRSCQEA/BwZGcHE5CG87nVXy71/zdpVkgD4YuG+vfvxla/cpsSRDAN2KfCMVdLTGXYTAOjPZvU352zeLGPrp9neOpnEwmIO//ZP/gRPb3ka25/frn2IcYX1fOAuwCq2yai1DwoACCOVyIIe6c9u2S4GQF+mD1NTk3jT9dehLzuIb337+8j09UtmEYuFkMnQf4qeVTT4KynfefUVr8F5512Av/2bTyDbN4zcQgHxaArVCqvv3N6tlSGTVUkBJGu2GIbAAOW5jHwjZEs4BgCvMRILoX8gjZFRghIHZCjODgaWX0XkASBOVTiMubl5dXJoNiLqAlAqVhUgpxKUZVfkN0AJ5uo1K9EgKyXKeIQsEJMj8LWJWFx7/MazzsK2Z7dKWlyoFpFIJwUQqFMA87tWU92JJBUYHcWjjzwmE0m2PJfkot7CmWeux6rVa1GuWnzH5J/MBYIXPv8M0vePvlIdO/5SXOhyMo5pFqD9pxgGL38JgO/j6doAOnM4j6jTdZlGWJyAtXIFGeqIQkClkMfKdAJ3/NMnEC3naaONBGk1nEwMoKkTks9Ox2WVN1J9pV1/aQ1G6+Jl4bO70fbVgqQgA4ADUf3aQ0bZZmJndI+jSwB6NfrB95F5uJ5/J2APPvDeQdObgB55zu5YJ2ECKKM5l0QGUSbvbNxmKtibdVV6WEtv1hpCRQ9NHka5XlWferYAPPtCdgBYKQDAWgCaVln3Su1irK7ZcLRmPgT1/XZ6ZjOEJPW3jmgyKTlIlWyQ1ABiBAAaYSzOL+DwrhfQl4zrGqq1ipmPOC2SN230iZFnAIgS5nGBtm3fUlPUqN7t++yAleAzYkWRSZp62boEn71a+wcGkCQVrVrVz9nJgIkEF0Uu3qT/85OtR3T/vZG8uRS4hJCMEzN78e+p8ah7Z4uadT1YfiB0KgHoibzrSw8AdEFc7pSClGj/vb2u8+rutCmYDrdf5Vq0GZrLxNL0dT7B0Xh1bSYtgbdQ0NzA1b3YEn9SxVnlZxUimtBX/TxM7Zq1PHUrkPviWnCGrFczj2ngUFA37Nn9Vg3pnH/w2pcaGr33JrD2HGcceWaDfxlx+CiNO3WfZFThqKBNm9+tJr7wmX/B9+78Np55/AmsW7UKfak09u7ejatfeyX+0//zfyO+cgxVergwIHBtVqm7bFQqmD50GN/5xjfwwrPPYmLXbiRbQH80ihYr9eWK7mMlHEexakyslHojN0TJHBsfxdoz1+GK174a2eEBRFNJLJaLWCjmReHnph8m2JDOYmzlKs1XmjDx2caSSd3OSrFo7T0DRmXteahWtTQCJFBtd99asnX2E92nAEDQ+3trAWj7UddTW+o5+Pc4YtJ1P+/jLQa9hz4aVNTZawwAkAdJk+uQgVjcNwywMsC+syY6NoxbN31Xlw7bhLFhcMw5EOMIKpObn+1702G1HLlmLbUGdO/pJpfpvnod0S+fDlztjG2/ttYhun+jgkalANB0WF0AyNIyejHPp02CDsUEAERiZAA4AMB1CpGMwj3pLqLFiSykS7zmNACwzBvX+2ddw6J3PgV2DT9g2qs154TfR1yrxXY8sdSY9MGmB+5MQnUqe3BbAubaAHo6vueZqRbr9iybo65DhZsP7T2l6574e6DVqd1G0mIyK7IQZKVTPyjO5DzwUKS6orhYXnFNC8X5eSzmFmQIx2o3k0LGPbFEEoVyQ/sj/5+mEz2N6Sol6dnvv/9e7N2zU8mp9XPnOsOknb3i+X8adIfUKWfXzp0499xz5aLPFnsEE+TU73yUKCOePDyF66+7AZ/77OcxMjym66IEkxX7cqmstndv/rU3o5CnsVxa69T3v383piamdN8mJiYEALztbW/HZz/zWaQyaeRLRT1xgg4Dg/1q7Tc9PYnfueXDul5zx4/ihRdewF133aXEkUn14uKiXlvha2SCGBIAoEpyLIoN689QHPvjBx4Q0JEvlPCRW25h7R93//AHcrunjKLVYgGPu2/d2BjhhozstM4wuWlG0d83jIcfegxohlEuVjA0MISJw4fwf/35f8ZffezjeqqxWBjxeAQLCzO6z+MrR1XdZ2JMvf9HPnIL/uov/weGh1dgZnoeqURaSfnw0KBYt7xWfjAR5vP1rv908K/VqwYASBprzD4DCyKIJSJYt24tnntuh4AcMr2rtSr6+tKSUPBvCBxMTkyB1gmUMmSzQ1iYzyu+yKSp3S+ril9v1mTCSANAtQBk+3BnargwPy/wY8P69Xj++edV6WdRjp7i1nGojnQqKUNFjplkPI63v/VtMg3cuXOn/BPicf6e5MA0hodHsJ4FzlYYpbK1offtJLViuPbHRzLhuteX48XHQdCMiT+ZEBw/AlBe/iaASq3clmgJYTuACWjUXSruaKW+5tFCslHDI9/5JloLc8hNTGF8cBCNUgl96aSo43l6AySjqCvfMwp4tBlCrBFGzNnPN+MhUTpVyXU6eJ9AcqAy0XfhXTvwV1znXuudLXsfZBC14aTwyYN6dbpEQjR1GZ+4VnI9CbYfPEF9vq9C+vW6V7tv+hs7nvQiDMoDx20nkO7+egDAJ/9tGYAzmxAlXYZ29umPxZ/HWO2o1bB69Wrsm5hArlpF/4ox5OtNXHblVQin+0wX2aY9+yDZ9D/aOsNMnE3Ty/xadF8FXBZYUh9W5ASLJVFphjG4boN0qKVSDYf3H0C4UpSbeCcD6gnyguBK107bnRgeGUrYcTjp1B+ViTq3O1byXXcBudfG4yhX+bMGkqkUBqn7cnoga/9nSKhaGap9mLl3SiIgulCnfhy4iGNHNh6fCnQEeJFCoSPTiyWMM7tftFTAdDJncwrohRHp2+GYrQzO88FX2nwCJ82uJSeWRzsgypuQ8fcumJPBkI7K/nx097cetqLWudZBNk+stzdp/uoX75z8W3xP6ftJc+zTGNf/w6QE86sHwzrtA3ufve5K16098j7rapRJdNKWrj/rubVHHqFTPVYA52JYf+38yuvMLS4ilkyoUlKolWW4k031o1QrIlRvYoCdPki5r1Wl61Ti//G/x5e/+EXMzkyr0hFPJjA9O4PhsVH8+X/+T7j0lZdbz2qur6R0cn1ZXMSTjz0ueQC/EuAbp4SGySTRbn4yeFBezX2DVRDeWw/odfYQAQGhFnL5nCoSrBCoeu++qhoRjaGGiPxF+Du256Suc+XqVRhfuRLZAer8zhFFku2ekErZM6H8g+ssE2D1BKQRVVhznB4onPWU/7CyVa5VRYDkz1hxIM2V44btnNiWiM0Q+ZXtptRTwq/bbGHFnsIccwFgIQgw6PnwHh6FBeT3TetzbyM+kM707LvHmrOdhMB3UrHjhLuAXd5v76vSBtCdT4SEV2rTyCt2hq+SxtgrCaKIxulMAzUyycxoAyQOXHOAi15PUUKIr7E9ims1j+erjMbQ87r7IyaULlhVXH3TqePaK21toSlWlE9PJoBF9T0nAMDaW7NOwZtL4jSnOe8NAAjTGToSN1NAvya1J/SRc/ZkVkz/Wg8wuaYaFuO4taXuPWPUscEmNs9EyYFLFn2QulwJ0HLO+WT/xsdRvYF0EJQ72WMe8fquxfZo+5ksTt2fasS2pVdL9eE48pwsReaAafum+LT5uHvs0a6wo6d2RuttKj4zFb6jVcJtHdeOp/Fu58LzYEHMPky+Zdfo9wUv//EjWL1PVIGnU3+LlVYZd9vfdJiW7gh8s1gUlYU5LMzPoFIuaN7EonR6jyIaT6La4PodRTqTEl07lkqgVS8LFH70sYexdeszzmSU67kBEB6I4LvEE2nMzizI8X/N6rXYeNYmPLtli/rIMzFt1JmE29oTjSQQj6WwZ/c+NBs0qGN76SYow0wlkliYm8fv3vJRFAtFZSVkADz44EOYm5nDvn37VP3l+3zwQx/CbbfdBrIKarUmCvmiklyCDkzq6YWzYnwMb37zDZicnMDY+Bjuu+9ePL/zeT0LJvlmYgjtA7xN8WgGM9MzOHPtWuQX57HujHExCL773e+r6t1oxJVwfuSWD+Ov/+6vEIpW5HDfapoHgsoNngHQBlN5DQmUCzWUi3XMTC6guFhGuBVVO7sPf/gjeHrr03jopw/pvVhAY9JPQ2MyMvjBijmTzg9+8EP4l3/5jLonzM7OCSAhAJBOUYvPVnt1SW45zhLJBBJJSjPYbdfc9ekFYMCRxeqWxzQQT8Swfv16zM/zGS4ISOHfs9A6umJU78/X7tmzF33ZARQLZZk+EiygFMRAqIYAEfpIjI4No1gqYGh40PwDomEdl5V55mGs6PP/HPv0V2LsEFN+Vke5VEA8EkalWMD7f/N9qFUq2LN7t4pwtQr3aLJ1YzqH17zmShUAGL9wz+dYZJ7A86V/hOVZ3IuswCcAXXPOgXCacraG+D3P53L+/vhcz7ez5/5Gpoo3GtQ+9/JmAJza0p1o1jC59Uk89/BDCJcqSCOkT/pO0Hk6lIyg0KqhHrFlgwAAk/94I4wEUQEOnUSI3aQtGHDBl2cAcID6YMKoK52ex0FNsP/b4NW8FABAcGD49+w+Z9JeXlwAwDMAfHU7WIkm9phECwMDAzg8v4Biq4X44BAimSzOufAShFPs46kQyW0qDPTMKVymYZoMUaO8s7VXqNUGAAy1Zq7EllsRFCp1DI6tBKJJIDuIqYOHkZuZVQtIdRQ4ysexELZAWNvz1xY6+8qW5qoSePu5TdSQ+rPnK3UtAtR6MfFnEqHOEfW6AlKCAEQ9WS3rSv5pc6ver3qSy54Ip1I9OJE3PR5C2dn4T+Rova8JBsLL+3sG6PbhnbW5GXaMHzt1fguCOwmKmckZqzBwHr7a677WKmUt1AqWPSvIjw7qwZsMR5y/BUEBJoPU/6qLQ8wSJI5x1xas3c7PPXOvnVze1TsGUc8fB0dTb2G1d6QZ1GHq5A4AYPdDOBMr4jHzIWAFPZVMo9IiAm3MLVooVfJ5JMIRJOIJPPPgg/g//uzPMLn/ADZuYLWjgnyhgIXCIv7w3/4x3v/Hf6QWrsnBQZTn51A8fBg/vOsufPc738HkocPoT2fEEmjRsbdSMd8X63vYXn99vMygzhurtSvWDkRWdVaVaSNYmdWKIWecuzZ/o0A8qSTNunaYf4NnjvGP8sUCIrGY5Dzs5jG6Ygzr1q3DmevXY3R8JUZXrEY8lUYqkwEYNPHvmw0Bu0xSQ1GOEVa5LPnn92z/yZMizTQejqsKxf7LAqgINtUbVolgK0gG7hq3RzIMeH0RBpJHlQF1RqyYcO2U30aBT3lPLIE5coTKupdj23V30YqpIL0zfrReuvlo6b8DACQvMFq8AQDmIWGAFsciWWIAja3FMGEiS08NsebsK19rabc9P663vCpvlkRwxpItn5x0X4PuQhsks+P7lb8LAKAssV5WF4BQkwwAvmdDAIChiWEI9OM6EI4jHEkgpM+4F8MEaIYdkKq9bi1n8vtTl+TITZHTAMDy7mQbADjWPiwoP1Ck8gBAL5NsqWN0kn+N7SAgx3m/7P3f1kQdXY1STF5JYJWfilt8AchVwh2fUePRAADPPrMEUgCAcAqCqub7IXam5iQZL6w019BQVZ4AgNG/bQ3ogO9tOIDu9qUC8rlZlAoLaNUrSMQjSKVYVEmiWA2jXKlLCsmqLZNa0tiZkP3skYfw3HNbA+bgBgAYiuK0/eGY9OOk9w8NjuDSSy7DU08+qY5QlA6wrZ0qzwK/4gYA7NqPVjMqwL4Zpns+K74JecV88P0f0GRSi0CElXg+t22bNOBcnxcX8/jABz+I2++4HeVSDdUKGQkMBY0JTCYD13MCANddfx1yi/PqDHDv/feqQwGr42y5p0Q43FKhkjKhVLwfC3MEMVaikJ/H2Wevw1kb1+MrX/4aalW2votjbMVq/P4f/C4+8/lPA9GCKvWtBrXw3CO4dpoEwOJWxy4DW+U1UC+3MHFwFpViHc1aGNVyXZ4Hl19xMT79T59SDG9tza1A6cFnjlUCqddeey2efvppJc+8D0xC8/mi7imTcb7OAEUmvdYOkNV3UvAZP6ioKtmGGR7613OMrlq1Su9NvwOCQPw7AvI8JybUjKH3HziAdDor933tKGG2P6whkWD+UJMcjSADTQCLpSL6B7LWBSxK2XZF1yPZieQeBK8swiGrgD9r1Gto1MpYtXKFPIiufd012oN3PLddOQylzmSRkP1Wr7fwqle/RgWAKuUPYgZbjM9rIwDAvZ3MYDOjtDlu+50zTVY8Y/lOb16pbcn93rMieRxW/m2PMwm6DCx/lQGAeLOGdGURd3zhc+hngE0TjXhclSjSQNKDfcjVi2IAkGouAKDJ6n8YcQcAkAFQl3umVbc7ib3Xk1vi5r0Cgkh0MDn6eTAAggMjWNUPmve92ACAz618haQdaJOCQvf/JDWzTSxUqqhTFpFIYfVZmzC2dp0xAKzPmUuZugEABlzcWkwN4JBqV90zwMEYAqRP11ohZMZXm9w5FMP+AwdRyucRb9ZfEgDAYgJjhXjTN1WcWL1XH1MLRMuNFlJ9fRgYZOU/Yw7izaboxFy4iGTS5IQVf2+SIiMzTXy2gHHJ6/JCl1OiD57IW/7yAwABBsAR1TYvl3CRfptr7ROUFiJyfHFSDxN2o9kw8EnUfxpJBhk0Hr3ma0gBb5GKxzHKZ0zqb8AALBxFheOfSY4SBDIGOtV/Hp8VzOPRto/1nHwlNPiaYwEARx6rkxx1qOidBI7aTVbwufGPjoyiWCkKMeeGlI4lMT81pZ9P7t2LP/3D/xXPb3kGI+x4UWWQWJWJ36azz8an/+kfERpfAeRzmF1YwG1f+yp+fN/9yE1MYCCVFiWPs6qQW9Qn/RWo2YuJHhlIXXuqZZZcWgDcCwLwvrJFUXDtlkeI1nn6hERQp4TBSXhYteeVq5Ivz46m5i0r9+rGQUkGDSDV8pGMDy4IMWT7B8UaWEtg4KwNOHPDeqxmFwMaGlbpYN0wDwEtZxHHAjCPm1yhjCSB0kZdlRauEQN9/RoTueJCm05pz80DWO4pOgnBsedxZzT4yp/PeTsAwImsBEe+xnfq8efWxeALgGUKfNrad0v6beEKIxo2ZlWTbFUHdLj0wwAA2iwEAADeQw8CEAAwBxuyrNiCycBAW6MNWA5WJnuv4FQBAJqIWZcWm9cy/AuT+k+ZT8IAQM9KausMTwMAJzPafn4MgOBY6T1De2ZWHQ8CXN1Al/3Vv1YAwDNiggBA1TEAlgYANDPJwmE7wGIO83PTqJQWkUxE0ZdKCABohROYW1g0AEBxEtlYJGeF8dOf/gTbnnvWsROMadAGGEXdMY8S0sEtGY3iumuvx+OPPabjSRuuGM5hBqRxx9LYu+eAAAACZ42wtamLs9V4sYh3vuMmDGT7JQmgjp7P84d3/1DeAkwcC4UC/s373ocf3nsvDh44LDO6UIs0dcoRCIy35Nrfl83g4ksuVmtA7p+PPv6I2ADU84+OjqBSLUuz3oqQPdhCPJJBPlfAyMgQFnOzOOecM3HBhefhG1+/HXOzRdSqCcQTGfzOLb+NR594EJMzOw0YaSWWBADaI5HgQCNM5RJmJnPIL9AcN4JWIySJxL/73/4YH//E32k/5wcTbsasTJYlkXAMWLJ86fX1+OOPKzG3+8GuPEysWe3vAADGoKbk1eQV/v/8GZl3BARUIXdM6KGhIb3fvn17Bdywgs+W2TwX6upJ0Z+cmkI8npKBIrsp8bkQAOjrSwkAUOevVBIDg1nd20xfWl4MXJpVwHAM7xKd81l4k+9PTAAAwYZ6tSIpweZNZ2FsZBjnbDwLlXIJO59/weZ0k6yVpO41ZZyXXHqZYr4KOxMpxjC2tZnR0w+gD+l0Bnw/L99U20onqfEJfiJKHwuyQBzwHYhvrPgSU+LPZ8Kv/me+o8avNAAQa9UwHG3hrq/cilChjDjbPBDxFF23qh7N1XDDAQAc3mFJAKKSAFjgSAaN7+McTG6DwYyv+Fqu4GlXnYDTAtDuhf/FZgAEj+/BCv+znxcA4L0K/GQnADA+NITZuVkQl2vGk6hEorjwilcj1pdFxAEAQYQ7yADoLFJ+3zSKjNVajc7Nyim/ZkZWCAxAIoWZfQdQKJZQZmsZVXHbZZwjYouTYQAEj+IrUb6VRxc45JB1bknZkRFp2dKZtJI/gz59KzigQhTSObzLEK2N/pvTvxlEnWYAnExQ2Hmtr8rbRu2TCo99KzxzqHRXcuKSbqsQGwBgNH9z0CUAYG0XPVrd0ej7+S96FiVFiZTo/dbpge38zCneaP6khTtZgqPmdtz8VSoWJfdUAABfGT7a/Tt+l4hgdbRrBmhUWgJuSRZ7LQ9mB1ThUO/iehPJWAL/8P99DP/w8Y9jdGAAxYU5JCJhDPVnseuFHfj0Jz+FS99yIxoHD6jtzue++AU8/uQT6B8YRKlQxFA2i0a1ika1JmJ4JplSq0BWVyulkuaSrdwdmVTw+fPkfJVfc1TP08A7VpG5Ifc0WtF8pBaVz4rPkECA1lDfClUmRubpIFmHm56+UOhNGvm77MAQqvW669dcUYU/RkMrUgFTSVxy+WW46JKLcd4FFyBCgLBuCD5XiCKvOZVBzdHW06m0fj45PSFaKgFFb6Bk9YpesMiS6JOvIPr15uT/MjjOOmOvw47xzBFfWe9+J3+unlocQoyyGAZzDBoVZ6lWon9tBoCKknYkAgCeAaBk39GWmfyrM4djABAAoFFhkIH2UgAA1qVDXAzr5uGq/wSpxfzx7TtPAwDLWuJfegCgA4c5LcgS+/GvKADQZgHYXCTbToy7VtUxAAgAGCDSxQDwUgeCqXVKKCNoVIqYnZ5AfnEOsUgImRQp2Qlk+gYxN59TwsY/q9UrSoxT6QQeffRn2LptSxsAMHaCA0FtkRcdPDe/iEKhhEK+hJtvfjeeePxx1//dtQ5U5wAm+gQAMti9a78SdxHLIublQbp/o1bDNVddjU1nbcTC/AKa9abMAu/41h3I5wvI5/MCAG58y1vxxBNPyiAw2zcoejj3GVLoyQBgkZeSAJrbEdCglv3QxCElpAQmaBiYyy1Is54dYIJLkCSh41C6QABg48Y1uOTSi/DjHz2I53fsB1oZ0A7qhhuux8iKLO6+75tIpvIlH6AAACAASURBVNhm1JLSIAOAbFWLrU0mFw3HUVqsotWIYP/uwwi3YkiQCbFnD9793ndi5+4XpIuXgZ+c/UtdLec8G+Dqq6/GAw88IACAhYFSqSJGhZkxNgUiKMl3PlymvzcwmxJK/7tY3BJyvb7Z0msIDExPTwkIIJBCg0VKByiXIPCSW8w7Px7Zvdm6rnbfMY1JAsDZ/j70D/TpewIvrPyTVcZ7zgSa1za/kBNbl/sF5cWNpskXCMCXCjmsXDGGV73yMqxftxYH9u/D/OycPBrof0OmA40Ks9lBvOLc84xBAGMrMIbwhUICC+lURjIJ38nLcWgMPgzkK2QA9AIAvYVlnrun/vP+UM7Az195CUC0VcdArImtjzyMvc9uQ6YJVOfm0B+PSwZQqhQRSkTQINXG0TTkXN0M65MhRdOc55ZI4H0uZy6Uqhj5QHAJtOalAgB89TG4Efqf8bwU4Aba972UDIBeAICJ9+qxURw8dBg1VsrZdiWVlv6/EY0hmkhLLttmALgAL6hdVnsvJf1WRRFx15sGugCKCXZyxUquqqos7t61S9pb0tyi1GS/CABAd+rj8klHK1WLPlb9NVltcRWNKRLFynXr1ANaz8d/GiKky7ag1GQDvSCOhd/LCeADKdDysYMTCsh++RkA7sk5VNhvfB1nT6OluR1RSTc/jTppCSKTZCV6YmS45N8pAyhBCeomubu3GQGhCCLxhAEAShqN4mWUXBvTqkS6JMARNAMosAcATuhRHPdFR4fBOgzkroM4000lYLpxrktFu3rbQj63KJpKOpFEf7oP1VIZccdymT54GDe/+W2INiG6fpIbe72KhdkZvGLzRnzuh/cAi4v41j//T9x221cUQNEgk4j/4YkJjI6OSVPJ6guXYboKs29zlAZBNE9yZkae4tq7FnrNqqwYRIG1By0QwH2wAhUE7/z3fA+2MWIAIrDHmzs6vax3++f5sgpiRkENsQE8xVysKJaXCDwo6HHAARkDrvUn3ZspgaiQFrpyHK+84gq89rWvxRmbNgEMjjhuk0nMz89JDxqRNjaGeCqhNkWsalhnBVdtlBTFVlRLPNlNwtaaJT/c6wMrRvtb+5PlLyC2jruWj6IeuyqGDaXOM2iDumFHora5QfpxnJp5VeIYxxLwtaszAIAsM2cO647nAQBjvpBBw4DQPFgs2TfDTM47VgSPDgCY+WIHfDt5CQBpwmb+ajIgav499V8AgBModMEsAfDR3v1U7r+ZTJ6WABx3aTza5Oj+eXsP6X0mpwEAxnrmieEYAI2SUa/ba5PnafnVifOLiXcd0UQMqFWwMDuFhblpmfgl2Ds+GsXg0IiSMxZQSPvPF/JWAU4l8Oy2LZIAGLXdAw0eBLBHFwlFMT+fQ7FQUZu4d9/8Hjz33HNiETQaNNjj/s8ElJFlWAyAPbsP0D3APK1iloCJFdYKYfOms/Ha11wpPT4BAJr+3X/v/Ziamlbyz/3q8ldeoeR5587dGOgfVuLOfYUAAKvN1KKXygV9LRTzGBkZtkJQhFXkGIaHh5RAc9Njz/panRltVNdCAKBcWsS6dWO46OILsPXZ7XjwJ48jmRhh6It169bgNz/wHvz9p/47Bof61OrPYkjvq0VfEh8TcXmIKtmfm1rA0MAYtj69A2hEkIyn1bpwxcoxvPbqK3H77bcroeSHJfKdijS/5/lec8012LZtW7sIStZFLJp0FfVuAMBLAJjAW8HQnp9YHhHLW7ivEpghAKCiQqshDwJW/vnaJEGAZFLgC3X4NNGWC78zpeV4pAyCalom/cMjQwKOCNzTE4CeBDSD5zMxUCMqP6Nstl/XSPC2VKaPQFPxRontD2sVvP1tb8GmDevx2KOPIMZ9hN1b3GelXMOqVWux7owzrcVz1MX9fidR4SCCGNmgkSgyWV6/mX/6OMODAooXHDCinbhLgm5AAecGz9W3nydI007++V6/yhIA2jelo00Upibw1E8eQm12DoXDE1g1OIBUNIJyuaAH5AGAdm3BgQB2048PANiD6QAA/mH5Srj/f3A3ebEYAO1kI3Dw4ED5eQIAwlxdcK1zaLUwOjiIqZlpVEiBicfRv3IVNl98CZpM3pU8BSrcPQCAwiZuIpw8DNZkyBWRrrRJaijdpqNx9A0MSW9Dev3U7j2iFXMx7qNBSL3RFWz27vQnwgDwQaA3ywqGhbxmJXdcGGnIRZ8D1/IjybYfg0P2lvJeUPZgS4EqyubgHrxnep5Oj2ceAM4McZkxzK+2B4DTMS9BhW47jXuerx6LOdObpt8M/byjqh3JdFocB9ZeJ2SbM0coK+HuU10ffBse76qs9cExBbjYCwAwepkSmgD1X/IWn8gtP/43KWRg3HRVqnvG09HGiTeB0vbsjdhsQOvYCURFza+UimhWakjR26BWx52334E///f/EauHxrAwPSMH/lIxj3QqgQ//9gfwrpvfgb/52Mfws58+iIP792Pz2WcjmYijWiFtEELh9+7bj6GRUdRYva0ZEEj3XRriMXDka9W/12kag+uuvte+6oyhfKeMoMO8uwfy3nDAjb8tAnVF7VPn9o4BLCn6bTPYMIqlkjEGnIaQAICvXnA9oJ6fe4P0+hoT5sNSdzIBmglSk1gncBgC5ubnRZ9k0LNq/Xpcc+Ob8cqrrkJmdITRLCpseRWhkVIG0/k5mSe2AzoX6nWeuyWeHe36kYMpyBrQ90cAAkEGyMktQurv7IJz3wkiaCTZASms04WReCl9sGQ73Awj0bTAu8mgkCwARu7ydqBjQFhxP30Agq75BgL4VdoMOo2p1dH7M/hij+9uACB4f14kAEBVJI5QAsKUACUB0v8JzMgEwkt+3L31AIALsIN7zsndfbdrnQYATva2BVfMLgCoY3B5AgCAmCpHm09HRCG+oqBftIs5Au5OpQDwUnoAWHHCfAA8A4Czl4atBEM9AODnoa0jHXjS3QO2yqXharOGaiEvM0DuE/QToNs6q8nSZpOyz0pntYz5+VmZw+0/sA9PP/Nku8e7B0I7Pj5W4Z6bZYu4KqamZvBrN7wZhw8fVmtSmsDFRLp0AEAogkQbAGB8GZJqR928aAYXjmKwf+D/Z+9NoCQ9qyvBG/sekXvtu4SWKq2FFoRALAIEZl+nMUYYbAP2dB+P2217PG772O3T7faM3bbHxtgYDMYHEGYxQmAWIUsCtCBALJJKUlVJqkW1ZOUa+x4z977vi/gjKytLqpIthCqO8mRlKjLij////ve9d9999+J1r3kdjk0fkxc8WQr7H9uvjj/p5wQA1q5bJwG8o0enERaAGRZVnUUsi05+XjK3KGbHgpYCh4bamv7M1NSkxr3iyRgarZrJjbYjKjSzGfrc17FqdQHbt5+HY9Nz+Jd/uRWJ2ChCoYRYA7/3B7+ND3/0L6hh22+w2YCKaQAEGQD0ricDgADASH4Ch/YfxfzsIiI8boRRqVXwzut/Dp/85CeVC5Fazv2ORSe7zizGWWPQteA5z3mOCmmOA8qacKEkOj4p774Z6YFqWV+3Wvp7A8y51g0ACAINDTq7ZdmRNx2IxeI88hRS5AhggvE0ivn5eRXTnP+nyDBDJ9maZkHYkm4Ezzd1F7h9MF/n9RfrQNo+tBc0BgBBBObvfLC5Mz+/iHwuryYHmQQzx47iVa94Oc7atgXf+853bDSRY8gOAGg1Ozj77HMxMTklEUHWl/3zLQtY0zdgLOF1HRkdtbxRo85ODJB7sBocYTFkfP2xVASQ54B1jgdjdJ/IZcFGKBRLns0AAFOKONtP9SoO7HoQe+79AboLi5jMpBFqNsQC8JRzdhhMLsUCGgsEC1nmGy80xlG7tTicUNSAAm71XVArYLDo/+1GAILFo99WPADg59P/LRkA1tm2pNYXs30GAhP2WAzVeq0PAGz5//1CJzZsBCJxNNghiRjF0zG23JyniQDyhou0m+r09cIxFf8tUJmb4EFCAAKVP2OZLHq1OtqtJg7ue8wKknoVaSbHnNNaoQo+OQAwqKJ8/6pPtGU9L6sVr+IJuQEw2NPyI0zFc99+tJ3dBEGEfLMjZTNBwevVZwr090endXCKacyzHgBYaqHme5r9DqS7mqpGmKlbV8JfGyn769JZ4a+EXUm7Ff20eeHviBaT8WEWfixSDOyx5N9Q4KClUpCU4guT4f+/Ur/+iS2G5ej9S9fDELNlGbBBIoh+stUVVr7g1BZGRkSjhdF0FovHZlEYHcPbrnsVHr7/AawZm0R9oYxeu63OBn173/a2N2Nu/hj+5cs3YWFuBqsmJzA2MoJycRHF+XmMj4zi6OEjyKUziMbjaLL7zjTOF926fciMCBv1zilv2yY46Ep4XRY/E2r3uf+AA09NRXy9FjvCtgn34yh6SCcSAYHAwYiXZwRQ2NCvFc/mYYdBDCApHsdMD8Dd7z4d9teBiQffkYnu2nVrkc5klPyxo1LvtvHwgX3oxqIoTIzhzW//33D5C65Gi4JGmTRKtRri7IyJFaUAs6yP/KCLHJTz8+W3A8n6IwTGePFnaiCY+cTWXPBZPPdU0e7vrH3BvuDrW7HvC38W//Zl8/3JVlcFfofXhgU74y2TLScWGPYaAH3WA8VjnWOAeaz0O1ak/OvTyqCBiaazWB3q7A7WyGkzADjfHE0YA0BzwAmp/wsA6DE2WDwZgun6DABjktn5P7WHVvIZAODUTp47+0EGyIoAgHSi/Py/daENAFjKoVkO0XWxyYWeZyYA4BkAQQCAhfNKAIBp7FAUVRyzXhvVUhGL83QEqKl5So2WXDajoo2xkvvI3MKcxOAWivO4+567bcRAIncDJpTP1aKRGKaPzsg/fm52AZdddrlehzGJIoDhMPMvB7hrBCAtz3k4+zwmkx4ASETjyiev/7nrMX30qEQAFUsQxmc/+znt7xQBjMUpJFcXBZ4aTp0Wrely6kKT5s/Pwm42c0W+9iDgmgMR5+krlTJSmSRanToSyRQ6TbLReD7oWNDCqlUGANRrbdz4ha+h0SD1O6dz89v/9b/gu/fejgMHH3X5tbGhaBEoUNYJlgseoSZJL4JWrY12s4dCZhQPPrAbNWrPxFOYX1zAtS97Gb7//e9jdnZWua1nufIzsuDkXsfCn3vYyMiIbBbZhS4WS+iRTc28yFlv+zSYn98E8AiOG6gu1qUs1B2jlk21Vsu5YjHHCun80SGCtn58kEHA96NQH7v32UzOtBs6dJOIoNmqIZcje6SDVWum0Om2nB0zm3W8T0Oo1Wt2t1NzKRoV0CEB3ngCpVIVmzdtwoH9+6RLsTA/i0svvhAbN6zDkUOHzJ1HMdy0azrtHi686FLk8wVUqSdAAMDFAWv0uD3Ysd6SiZQAkliCzgDGOLReodWcZMPYORtYfUt7ilpDHTIiBg0Idv+9MHA/h3k2AwD0BA2HO+g1quiVKrj9S19Cqt1BBj1UZmYwmssICTLFeTc/GFAIt+b/ygCAvxm8kJS/WEoq3dyH/11wJ3oqGQD+9X3y6pEivr+oLP+GIwBapCewAWRCrUI3FEKDCz6RxIVXXCknAMSSqFXrEgix1NVhg26GywMA0XbDEnMK/SGKZijuAAAKxMQwTuq/uNldHNq/D71mA7VyEelUHG3O0FIX4BQBgAF1wBcFAVksb73ljps3b5Rq/5mMglIsnabpKflS/QRPHdSAU4BUQiU6MlCmdiiSFRUuUT2dUvAMAODAdZ+HDKWD1qHxqLSews6sC668BrJYCeih+5l905CPIJXJO2V/2nuR1suIQcqZaQSoI+yKjqH7XxuOn8UzcvpSz+VgMXoqWawHAAbFnL3KEwUBhgtBP189GANgaZJEDGWq9iOCTCKF11/7ckzvP4hkJIZ6qYykOiBdbN22Bc8592zcfc9dWFicxdhoQfcoEe5auYR4JIpsMoljh49ianxClH+dnWhUivk+hvH53KC50dFWyTZuA9KC2icDAGAACtind2JETsSRrALrBsc0WjB8jXoaZ/BlcxAs7P+b4kG0r2PB7wDiwbHwM1iiEdzA5XXsWB78HJ7CxyTx/O3bcfbZZyuBfHT/YxhbPY6p9Wuwa/du3L93N2bKJWzdfj7eev07sXbLNlSaTbQZZwUCUEwvqGpvIKotfVsFPjEeLsE9CODo+n2bSzd6dYo0dHk9u8TchPpMsE8lrQ7EroUYCvoMNr+v7j1ZE+zy1An5EgCIoMNxGbq+SCwpanaBek3rQPr72PZz/oJCjEw0zf6P15mdFnb9ea8x8bLb34NDwe+eVRCI/U/SBYAMEAEAek8DACLxlAEA3ZABAGpTBYpCd9x+zZ0BAFaOfP1iecmY33KiWU8+hg5Axf4usuyG6hxkaC3qdTg0+mI/Dpf8z0AAQAj4UhcAfjiuXYuZgxEAdiydC4BGAIZZNcMMAPN+Z2dfE3IcEatVMDN9FJVyCdFQCJXSAkYLeTGmOLMtenxpUSe1Wq/grrvuNAaAHwHoo946aCTiKRw+PC0AgB3p884739n+kT7N7joLQh8VI0gk/AiAUckZWFikE2wmAFApVfC+X3ofpo9OI6aZ7w6mJqfwl3/5VwIUq9WaOr8SzeuFkSYwPr+ggtgIZRwLiqDeqAkQYK7o1ehZJPN8rFu3Th11MgDmi8dQKIxIzZ8jB5EQZ9YjWLd+HBdesB21ahtf+MJXcewomQSjmJmfxS++911odhZwx123I5vNWYxV/99cHAwAML4zRwBYY6bjGRx+fBqX77wCd3yT1oaLAsUXiyVs2bJV+xutDvk5OKrnu+Qaz0intV9xL+Oxc3SA9yXtDyMce3JOAYzDfJiWgK0LcxZgw8Rm/k0kL+acAUzNn7+n+F+lUtL5qTVqyGbTYtfRIWB6elqaOnxfFt4MBZrhj0ZQq5cxMpIXo3Pt+rVoturGDKQDAZu+vZ666HxPijNypICWg9yLk0l6xoVx3rnn4o5vfQuFfAbtZl1ODNQCSMR5/Ql4cR8zvYl2p4edl16u+X6O9kWTzAm9npcTk5atMEER6gJ0BfCQCUHNAbWcNUZsFZFpQA3rGzE/lYOYo/7zvNs5M+apb1br757NAAD5ge1uE8loGIVYDHd9/WYsHnwcyXYL0VYTvWYNKfm3d61Lw3/17ZAMcRmk/4OL4JNLxjZPg6nXa6Ko8MHf8aYgOuNvlKWd5qW0b785+UTR5aqWDAXQH78YhjpVgSA79PcBOln//V3Hvg9AOHeD4Pv7+XRhukqWBuiTR6b84LRYDj07f7yZPPDh1fB5I1LVOzcxgVA6jQsuuxzIFRQcEhQBlFhHIB11FoCaHe11kQj30GVApUNsJIF6N4J2KI5EdgS5wrhsunr1OuZnjumr16wjGSNdqmsAQCS+4hzlSgwABiUWG1LpF3XHvLyVa7h5fksRaDFigiT0Bo9oRklVoOy9vLCHzp3/O1ew9G14gkryTjHVb5Y/CQDAidbvyYvUYOf1yaZgwQRs+b8NijAet/Z5bUgF62svBJIR1+0XB5AFPwspBVXbpBRII84KyNloCeUNU6U9blZ+EVP0t1leQYUqwgbXzTqzg6LLf4ZBOTbo0nsZsyd7jk78/CAA4NeQq7v6fyQqXTSGGoEzofgj2nrI2kklUwLWSEVbqJSRzWRRalSQSXBjpAVeEflkGj1S/yMxXHXxpQg3WmgslhFudzFWGJEKO2n/THaK5UV0em1kcinR8kRvYyckGkGSOhqMNZ2uo3Xb3HyLlj9KEEK6F5ks8cHin5vm1Kop5PM5jI2NSU3ZU+D4nRtine4j8iA2GjjnsvlvUgt5vW0j7aBcLItKyNjNa68kxc0msiPBn3mu/Myd6Hbud7zAPtENAgN25Zk4n/gO9iNasSi7QR0lfqRP7ty5E1dddTkeevjHSGdT2HjWNoyfey5A+6pKBe14HKnJKdRbHXRjBEXDaLQZh7l2YxqN4vxtNExRLtI+tXN4pYC+i4UlC56qbDFXzA4HTnHMamkJ80RXKItwb8enKOAKdT9+oxRHI1MJVBt1jVAl0im0Om3NxI5S5bnV5GwVyvUGQvGkhGMbHY5QcBwkbV046qjwg8vC0eoS7uZcc+w0OW6a+xxeDNTiEpWbfSiwDo0VNIrx0s8ZMAKWswGkyBkH05azASQIyPPXJpswTFumNEIxMkYMPOTepDlRMTf0rn09B1Pd8ADMEz3jw89bjgGgsTImyPKdNtKT5RoEskISv1Q64SyNB2MTp3YMp/tXJ9tfVty/T/fNlbgHbGQdJ9QEuwKPfufZz6G77qIDB59uAMBikynM8IttabVtXL7mVp6te8+Uci4csgHUEmWnOmgDyGfbzSZLPI47a8KJM9N0NuEolzHq3AKz13fn0H7HNWdFMeONp4F363UUF+ZRKRUR7pEqbk4pPLRGi4JnnNcOI5lO4tZbb5EgaihCOzoWkNRhsTPOuJ5KZjA7MycbQB4rQb/Nmzeh3eZeUkckyq67uYTw/yfiaezbRw0Awo5k6Rh7rc4ZcYQxkh/FjvN34KxtZ6FZp4tNE4V8AZ/4xCfV/Wdey0bQHLXGciOipVu8c4LC/XTIkFDmG9yrONrA+oH7EdX0+YglIsjlk5iZnUU8mtEIAONNqTSDiy85VzT0TGYEf/s3Hwe6WUSjGTRaTWzZth6vfeO1+KfPfEKCs3zvxdKiRGNphcfCVO/VbMm7vlZpIJ3IYH5mERftuBh333kPwr0IZmfmNeJIezvfTPRde3WynYiuz2G5H/OLewpZbOVSxVHjvUaanQf/d/xutoIOJHdMa762GmCdrtTyBaA7HR+NZlLbK066uznw8L3MjYAWkRxPsHuW+zaBKzI86DYwtXoKxeICsnmyGNrSZKhUeYy2XuTSJRZHCWvXrsP3v3cvfv/3fh+f/MQn0KRjQI9CgCW8/NqXol4j9b6rEcRqpaZz1GqR1ZHElVc8X0CQRv5oaOM1F9z+62OqHynlexJYIVjD88FREtZTqqHCJkLIh2z9XB7EPMU3qPr5imOpC/DxGg3PZgCAyGA4HkaHc5iNhhwAvvbZzyJaryHLBdVsIG6OaybOTmqFC4K8OPIB76dNwzQMX1Nw4TFhY1DiTAovEJPEoF2G9tchJPT4n4PP6YMDor57+rAV4f55/14AgI/fQRDAuv6D87GUAeBRKCJcDSbYTIOjUaw/62ys2rxZ9n/NDmEXE0VT6RNIgAaIbhcRp9ysmf9wAm2KJ0VTSGQKiKdz8mQtzi+INtaqVxGlUBZfmckfkTTZSC2Hurttacl1OW5jFyBkWZLTkOpTupltEsAgapjJ5ZDhDUykV+IdloCGYjZLNkBc7Trq2FwADZ7b4PX1heMZAGDoqgz94Def5e4xXjArPIbvN3XenW88g20QMdXm5J4varL8xU3ET6itKP5RhOTY4AW+eD/4WesTAQCDww7wSIZqw+FVOpw4nfgMnPj/DAutLfO8HlCrVlHI5Wx9B5g4TCRYlJKiSauaWMLs2JiElOuc0QQKqSyOHjqEdavX4FXXvBjFo8fQqzaQjsTRqtaQz2TU5fd2O+k0WTs9CSB1Oi3EE1HRO2sUwatU5NeeTab1JeG3dhuL5UV59RKRX79xA7Zt24YNG9aLbsgkkOg9VYGZBNCFgJs3v5iwUTsgmaQ1kNnksMBmkpBKJPtCOXweaY1MNBiHGM+rlYrAAL6OAD936vzGSnEqAQzRmN6fCbbuYRcTda/rjwbiVCe6SgQNeQ3arbaSCT9fyRiaScfxshdfiWJxHgvVKpKFgrr/63fsAEbHWMUBmZwK/yY72qkswqE4Gt026g0m4m1Ew6Th8jhsVIUAlq1ry80HAECw+8/jJ3Bg2iunDgCYJZ+fY7f5/wHQZY1+u4YZuqREIlgsLkrwKxlJYO7YQUxEwojnsnjkwd14fGYOl139QnTCMcQiGZQEUqUF8tEWUoMEqt97Apr4Zd0v/wh0+F2BszwAYPH6qQAAuG8RrCAoE0+k1f2n7g1HAhhHPDBj3WIDAKz4N2DgqWYAnAEAnkwkXQoAaJdRVzDIoAmKcAowEKXcxGRJD/7pAAD4uYxC3k/XXP7WaZsiDkf52f3vtmt9AEDnKrCVLc3FNDbrRgAEVDDfbXfQqlXRrNcwM31Idm5eR6XZJlBd1Tlmvv3tO79l9HI2fCgU50A7sYC6PdHYZ47NY3GxZMLQoTAuuHAHyuWiQAACAEQvWIQaIEgbwEMCAMSfcgAANWjo65pJZbFpwyY8d+dz0ag1wJnvTDqDG2+8CYcPHTErNoQEBnBPoSr84PrbiTAmqI0saLxAts8DMID1BBuIDL3xhNnxxaLcEwnQUXBvBjt2bMNFF12AiYnV+Ju//gcUF7nmEuqKF0Yz+N//08/jhs/8o/KWRDIuAICigwQAqFujxqQY8GG0Gh3EI3EU58vYtH4zZqbn8DidtEo11GqdPgDgmZG+CegLeQtdVsyz7iFYzv3W5tNt9NE3Te25A8aeAQBOdNnR3v3r6VpK/Nu2L2onWN3VkwYEPxd/ZrPCOv502TJ9Aj4IAHR7tnYonjgyNiLWRzTOsd0u6mSGS3gwqr2ejg61Rl05AlkOkxNTeNlLXoabbrxR48W0Acykk7j6+c8TAEBQgOeR64D7CLv/tOx97s4rBACYnbeNo/lHv+jvM/Ls/BAET6bSff0D33jlsfsc1zPKfROCr+lHMIJz/z5PUU7y7AYASCuKoF4hFTWE8UwKu+65B9+97VasymcQbbVMC4CqkM4PmmrfvtATA2AZGy4r2AYz/96aQoiTU8kkosNk0hcXJwMAgsV9v5hhoPgJBAB0rEFWQkADwB+7naMwas0Wkvkc6r0eLnneVeglk+pYheNJJakUIRn0iK3j6wEAUWc67OpElYh2KDiWyCCRyiGcysr2r7pQxOzMMVSKi7IXI9uj12mh22raDI2cAk4dADAfZ2M4WCRyQjYuiU6k06L9U7QrzI4p30qD35Z4dnUMllCqUBCwZDe1zF9iMQAAIABJREFUblSnARDsXnt0dahr+2TylsBzn6oRgJ9UBsByVM9+AJQIq6d1W8XjNx9Sg72qvxBZr/FBYEqdO+uZRBIpJeqcDQvL7cHWk1fx99+tOzisdKyf+wyAlQGA5Yv/YOFyigvAF6/LlHHcl6huy5XNDY8bJ5MPbipcl4xf3HSYHJEN0FDyVcNIbkQIeqNcRT6bwzve+GY88L17EeOyrzUwkR9BmnOQFar6cwa+pXhJJo1msrvsekSFys/PzWJ0pIBCNiemT3GhiFajKQ2AQj6P17/htRgdG1WHn6X4kaNH8Oijj2L/wf0SG6JdEjfERr1uyZTTC+Axk17HG5JJuBfpUzzu2Wfj52Ux79k9PFWkevrf8f6LpTjDPXzuZQnpbOV4voLF/9AVc+Mlwcn7pVeRIIfvxHkKn48NUbTRrs5hzapxnLvjAmw77zzEczk0wrQ9nUBh/UYgX9BnbHVDUM+NWaPipXWL0OWIkSp9AQAS23MilDw7EqtUpb8EAHBuJnIxONURAIZCp53hwUwrdO0s8N/sOLODT92NWDiMeCSCVrOhoiAbt2Pbc8e38fjMLDafux3rzj4H4VgWRxcWMT6ySraKYmColc1OkRVtBgAYJdu/9+BdPe2eHUHO4w+AAe8hrePrW4Ta0Z4KA4CCtb2QMTKipP+H42IACAAICAB6AEBrxdGZzwAAw5ZYy0XAf18GgK2D5RkAAw0AaxhYDkCAa5jbtVwu4tafvy9cU8K0Y05fBPCpYQCYRGdPowADVpso5CrU+Fn5mVvotKro9poGk3Cd+yEq58wRvI66fk541xl82P9m/Ol2UF6kHkBVzCyyv1jAsXMbjYbVxb7jrm+biF+XLK9mHwAQzbsLxKMJzMzMY2GeBT+LviZe9KJrcOToIYQ4/0+hEZLjxTBgIeYBAAP3+brM6/kpuuzwRuLIZXJ45XWvRK1SE80/Hkvgjm/fiR//+D69Bt+jQYHaRBIER/T5PaOKxa+LSDJHjFguSDcX6r7Qqo6FNq0AGQc6PWOkEdjlCEA6yWJ1Flu2rsELX/B85LKj+PjHP4sDjy0gFs/JcrbRruC3f+dXccfdt+GRR/dgZLSAcrUspi6V8+lYwzwmEaNWQYMEMYS6ITSqLaQTaWzZtBX/+o1b0W52USryXCdcHjA8ZucbWV5rjMftwQv+mzmFjdkHnJEcA8DnaBqx9KLHS+bc/e+1P0YIojqx9QiQSMT0WUxXoSH2mEa8HABgI7kR5R6cGKPTAkcquJ21aAEfDqFao15DTMdMFwe6D1VqNeUae/bsxc/97M/h8MFD+OG992qfqpQXsXnTBpx7ztnotJtqPNChiE0kAgBcL/nCKLaffyGqZH64DnIQgjaWmTVQbZmTgWJ6NBSPJhDgWeM8h7Y/G1DPdWIsyOYQ4OJHvrW1BjWMzgAAQI0d+kQMIdqNtJsYiUfxtS98HqWjh5Hn3Ee5hFSEFFSzfRKV3VqAWnTLNYg9AGCUQ1vcsgpxdEFeBH/hlitQ+gW+u7DBn4eAAFoYKSEYUPD9c/89GQDBY+oXqu7EKKEOzMP74K6bl2yIVgeJXA65qUlsufgSbY2kq0aTaQcAkCNjW4TvjHpBF7Ovsk4rZ67ZzU9nCojkRpi6oltv4OiRI6ixeGnWBeQQBAiRUtQxgRG5DZwGAKDCX/Whm+XW/m0bM2/cydWrJfoSIdXKaCRaP6L/RM37U7CGG7XQdriEATDoIC5heCxzXp9sGfhsAABOmAR2OUMVNeqGs/bjfcpA6ju7no4l4RjHWOTvGIxJ8Q9JtIvzWkYV8vP8ovfSLcQBApas2/UL0hxNjXzpIzgC4K750FOWcj5ODGCdbD1o7bk/D870W4Fj40qcfU+zkOX4ElX4pbZvHX9/JKRe8nkUqeHIQKNS1dzdJ//uI/jd3/w/MZ7NIxmOIBmKQJBep+uo/w2buwtR2Z+dd94n5rLAeMlie35+TnTKNatX45KLL8XFF12s2b5ELI4f/uD7ODY9jf0HDuDI9BGJI5Eizg3f6IjWQeKDm3EqmdRrMoG02UFSCPljoMvgrPz4OTkGwOTMC/jRDcAX4lTibXCOmxoBDihQvHez/kMx2AF7wevhQb/BWVxytcTG7fSVkL2fr84/u0CJCCKdqoZLFkslFKtVrNu0GZdffTW2chwgkdTX5Lr1iExO6TO3eLwEcMIUQKK1lHXsmAUxTSf5V84AElB0HTfLHIbo//0RgKGs/GSrbfj/e0BsGBzzeIKNfnXbLYwms2g0y2iUyxgjG6XbQataRSydxK5bvo7v3fMdrNt2NrY/9wpMbXsOetEkOoihLgcOU1W2NMnmlNn1kfVfz/YAY+AOYOagejk1aET7d/9fAIC7YXzh1O/GL6MBcLIRAOrW0PovGkuYA4AKJgMACDD2BUCHwCIDY+y8PbUigGcYAE9mDQcZAG7fd/v3EANAt48Hm1zx34eDf1oAACnbOADACxNbMUOqNln3wgq7jT4AQPZYqGtjAq733e+G+n2lP2EjEMADkQazaOlHQ+hVK+rQ0jKPnftaraKinVZu937/uwKjuz2j/5veiu3C/C8aSWB+bhGzswsq1NiZ/5lX/wwOHNzHbR0IG0XcAwAxjgA8dtCNAIQEIjIO0O6NAECUjNJOD29+45vRqNNG0DSmHn1kH26++Rsq4OhJ7zVHCBQbADDYTaXG7/ZWstj4USliR2aDFX89ienFExFU6osCynvtsFhihXwalfI8JiYzeOUrX6Hj/PpXv4Uf/fAx5HKTAhdm56fx1re/BvmRFL78lS9ibHxEowHNVlNFM5nOzFHTybR1qnshNGstgTWtegtveO0b8alPfAqVUgPFxbqcDEykL0Atd/k/91XfxWdhyuPnnsvfVypVl/cOW1z7QtXXScF9dGl949/Xai3m3SbaGEuYBhDjPAENgVDOUcnP0EtbgDaAsTDGx0fVeCBoRO2IWIz6AFUV6WzWkkEoUVjlKRkV2e9657vwqX/8pMZROF64MD+DC3acj0IuKzFGNoe51Mx+MK5G0dSqNdi0aavyKOsSm+bCIF4EhADJMHHWhQL6ehxtTCKdyep88xj8SDX3MeYozNeY17C+5Lnmsfv8d+n1OcMACIVQb7VMQKK4iFwyhminiebiHG798k3SAQBtOMJhJa8UHTF2sIUnAgAqbgPibYNi2K6vdchsfsmjfIPfDVSlT9RBDQr0LWUBKI9+mgEAv3CXggBa0h6YUGE0SHP7yB0TbAb/eBwXXnYZ4mOjmtlv8hxTzMm1R60w8QCAUaNEj0IY7VDCEqhoTPM1MVpyxBISdaQq6cLcHOJkbxC4IaOj27WfldR3pRx9OgAAxWcYJHiovhPIeX/ajSRSKeTGJyyjcD7xvlNE5gC/+PdaTQ4A4DkTA4DHFmAAeHaAD4CeQbBcB/lJpTCnXjsOvc1PMgPguPvGHbnWFV0gBMqYRSMLfwEALiyrSyx7llif4h+NcH48rnndBpN1BWeLCf0xEBOCEGgYLP6D3VIrvofxX59G9r/rZZeb/w/wJp/MBV/yXPNDHzzMjs0enpnGIpQJDlHudnPQkW5329IGoA1Oo1nHxz/6Mbz3Pb+AWrGMTCqFR3c9hNde90qsnZhCZX4BqWgcKSraEkhttpCIR1FvFDE+ZnT9UnFRiRvjMRF03r9E2y+77DJcc801WLduA44cnca9P/ghHnhglwp/Emir1YqYB7x2ROyjcc5n2uwokyNeg6jr3FNMUEYbLPh171nh7+mKTMjYbfa/Gx8bdbOjRrs2FqoTp2OB5jZ2D9rJG1rKxQYKcEP29/TS5EV7yEkKOB9D/fENtFPaaDVqWDVZUALCWJJl95/UynodGzZtxkU7L8XaTZswW1pEdnQEWy/cAUxOANWKAaC5LNqNulhIXON0rFA8ZtIaYVxlh8Sl5hKFMvq5Ot++oPGWpKe4Bm3+1VT+NXrgFPpt/fXQbTaQCIeQSyTQrpQFyCdHR4FyBQ/f8x3cfdst2LhpAzqxJJ5/7SuQGJsCUjks1ltIZgtot+x6WCHBZIvFAP2dm+p4KXbbal8i9mcsAFLzyTAzGyYTc/JdKyZ4A2X3U2MAUK+Gyv8xFv8aR4v0XQG8cvTgXnQsjOAIQKBb9GQvgT73EheAMwDAkzmLHgBYmsAPQBkBTA5c1nyyu3YsUmzl/7QCAHZP2f1C+j/vQRbx1FahuF7TRFXbQh+HAAC35fXnwQURCMmlA4+h8Bqc0J+6zJL7dqeNarWMYmkBFUfh/+49dwsAoN0b2T8+E7X9nqr5SRQXKzhyZFo0cdr0vfKV1+HI9GEBAL0QQUKXH2gEICUXAD8CwMMiSByPxgUAcKSAYPWrX/UaCccSAOi0uqDn/ac//U/KUwkAeNq7Yklgyelj+hs+ZCNnEqDrmh899xOOpFF3IJdPo9EsqWilQj+Pf6SQQbtF8L2H17721XIr+NEPduPmr3/HAQBAqTyPVWsLuP7d/wGf/swnkKDYrijvJtTHKMniMpVIKUemS0GlWBG7obxYxnt/8X248Z9vxN6H96FR5wFbl972XNtL/V7HYlSMQVrbttv9MQA+j3v2UmHj4+++wWiz/3++WTa8nzLOk51tTBTS+NVM0LiXEzLxzBnt0RTmDSMcDcmJhzpB1VpFloK1RlUAAEdGmOPwzyjaR5Apq1ynoRGPjRs24guf+byA9TSBg0oRV111hUDrOF0IXF5htP6IWF6bNm/FxMQqswDU0ZkjSJCFNjgnNoqnJpIaUM5C3GkB+FEGYyiaFgCvGx9e4yiYl58BAJasLiYcnMmYnjmmJLTbrKFVLWIqn8HDP/g+Hrr3+4gStep2kOhSV3g4XIuCvkSk1y9KPwLgZza5GLmgfHLIC8Ub+2QMgKXFy1IGwNMtAmiUlUEI6yes7lx7BoBR4+0xAADC6EVjSOTzOO8FV6PXaiOUSqMVCgsEYPLFuay+R7SR5p2lC/cOqv4nEU1kkeZ8DJX1OedTq2N2ehpzMzOij2apoElxDNKAWy0kSNd2XqWnCwAQ2pZApHy7zSaECN3o2Bji2Rw/hEOuuR8OqOT8GwZ1QyXtnPQ7/TxXDgAQeOSAFOstunl1H3CXoZA/qRTmWQoAaBNhUK0T2Tbqv9gcblzFCmMi/ESIE4glqMKaFIrbFzei7aRGT8yixj9EuVLRbsyf4GPp3P1yAIClTh4xW1r8P0UXzL28FVx2hJ4BEPzO4l8McRa1YWNBMQlT8hoNo9lro1Il1T+L7c85F1//8lcwmskiPzGJt7/yVXjkwYdRmV/E2Zu3oK37j1TuCJLsaFRLiEbb6HYaovPzNUpFejJXsP388/DCF74Q55xzDmZm57B7z17cd/8D2PPoYyhSZTiRRCadxbEjRzV+QLaBzUm29Z1IOecNyQggeEHGAr+TncBZ+qREACOIxS0BSCdtNpGfi0kX6aSaGe209RrUD2AHxv+O5ytMj+Q4hZMS+lvGOKLwVAv2AOhyAO5gPXA/WZlCv9Rxgog+v7h+STFsNE1bRp0QMh6YHIfD0pxhR2x0YgzXvPTFOP+i7Sg1qqh3W1i3eSOya1fZKktnBZiK/t8Dmp0QWpxBd2NVilmeoSTxPwcCcF0LiHWJ+JMJOu65XFd04RUAwHPnbSQdFZhcBDK26sUi0gASuSyzbfT2H8DDP/4xHnn4IWQSMTyy7zG84nVvRHJ8CkfKdZx36eXoxlKotgi8m+2muau64p8iZBTm00hAAAAYAgHMw5zFv76clVPH2cZSv0b3gmyYrAB88iMAQDtM6n/auv9eKJQMDCXV3hqUIoC293kQZvCeA7rok70EZwCAJ3vGlj4/CAD4qO3zIb9X295uBacBABq5ESXexgV+OkYAljIA3H3t5Co8AMD5/1aLHfqWmFihjlmkBRkAHgCQdpQU9sMg80p5phcncclks93UHLt1c0lCaKPFPL7JTmgDX7zxn9GmSGCHzDXGRmOECfilbV4shVq1gf37D+qlS8UyrrjyclBLgGAhAQCNAIgHTzp/Evv2UwOARZlZ1DVpPxiNo9NsI5VIq2C+bOflWLd2PXp082ixAxzDhz/898pna7R2FQs4qq79cQKxIpCK49N3tOHsPjvnpM1znJTrJ5dPIRI1YKDTIluqi0yWzTBSw5t4wxteh047jIP7Z/GpT34ZyeSoxfxwB4uVo/i93/8tfPHLn0exvCCxPLLmVJ9QvZ7jb8y/uz20Gi0BAGQ3lBdLeOc7rscjex7FzV+9Fd0OxXoHc+hqokiXy1ixvhttQJgxogkyeEBgaXd/+A7z95Bd+37dEGiWGZHDAfOSk7D7zIsAmpaC5czB+oPxW4yBcA/5QlbnkHZ/SbqDaSTRXpMMD34envOFhQXk8gUxRd70pjfh/vvuw8P3Pyg9L+YFiXgEL3nxNahWShLYZR7DPESgKtdaPIlzz9uOZDLTB9aNNeP2D8vCXD3lGGla99b9l6gf8xdZEJJRYHuzPzceEPDNB//74HOM/TCwEXxWawDwCtOm6/FDj2PdutUozs8gEe0i2mkhFwvjvrvvwpE9exFpNBButhDt9pS8MhjxoTlhKgoHcnJ1G0T7NwYAHyz2KWLEhI0PXrygA4C/IMHFv2Lh74tAlzA9nSMAQQRvqAt8khEAflZ2TsPJJDafcw5yW7aIFuztnNSJko2TWTgNMwDspm6FoojmphCOZ81GhQGnWsHC3CyKC4uyj+HMKOeYpWXNeVrNo3mNBna8BtTs5dKBpZ3toecwSETZxWfHkExws/mj4F8iw8SaQioyeneB17zhLSEwZFJzQOpI+k7VkhEAp1KvdXUGAFhyiYK8kuWTuWAQ1Jrz2grcREjTb3IFOFCqn8ORumMjHWGqvUdJ0U0iFCGizI2S1w8qlNh55DrWL1ynwq4VH07DoY/vBh0tHGIeKMCH7v9lZzP6vfnlP+yT/C2PoCNFdAMc9OW92N2/OYOeYcHZBRbm51EulpSEZNJprN+0Ae1wD48//jjSiSRecOVV+OoXb8KGqdW487bb8cvv+UVsXrtefu3HDh/GWVu3SkCP4BbF9cZHc0inSZ/sYWFuXufwxde8EK+67jpUK2XcftttePjh3bIaolMIx4XC8YRAtWaHs31NjOXH1PngPZVIJQUEEBGnjRIL9qmJSbu+HLXxavAE6qTf0kM0bomrksyIdQ3yuZw6AmQPTIyPKm77Ti/FfhYXF6QvUK+3sLjIWT4WmSZkpC/RNu1ameiTY0P1+ax2oXhOIyGyFU4M6lBAVC4qbqTBWyFxD4kT+MjndH6YARYyWaTZJaqUJJIl+nkUWCjOYXRqDJc//3JsOnszmr0WpbiQKIxiYutzEErlEKewotZyFC1E0OH8Ocer3GiTUVsCLACtdwLgx/mYPeFVyD+NU3iLQBx1UZlw9fdTAxpSTOwJHBWLSFFDp1bHvTffjB/fcw9GshkcPXoEF166E1t3XIjf+R9/jL/555uAZBalUg3Z/DjqpNgqieLyIvW/ofljP6us2Ns/YonquOthAIA6N66Tx4SfAICum2PEyKf7NACATiSJWCKDUJRaA6SLmiMAAZmB3sAZAOBEi2rlAmJ5MeUnvEBP+kQCAIPr76Oo5QzHAwACi7yNo2MS/bQDALaGOYgjOB2dVg3NJinwFJGNIBaiVSv/r9svfTfUgYCi7DumlAeirRoywzru02y+MK/jTiZnE6oN6jbu4nOf/EfUa2U06hXFE/5/A+VZjBLEoxZXB3v3PiqGH62nN2/ZhMJoXh7xAwCA144AQAqPyQXAGgEEAFquW96o1tUlpxDuujXrcfllV0gEsNvuIZfL44Mf/FtUymQ/AA1Hh6fSvlZLoInmGQC2b1jOInabc5XxtO9kis0mxicCJE60L0zWG11q2njzm9+IaqWFxfkmPvLhzyASySoWRuMhLJSP4B3vfAumZw/hwYcfEADAPYz7VTqbsWIdBJI5stFBu0FwOYxqqYKXX/sKrFuzDh/+0MdQr4bQapp9ndcz64/LOfZzUKTOM+X4nfstwXZd+SU2nb6uMNDAOtyeBac0jbUDC2O3D9EJiBoABvKSAs/PyRHbtrSF/H5Mhp7yNAcAsNifnBp3DSCyeXuIxMLSkiDLQooMDrjQ90gUq1evUXPiSzfdhPI8nSh6YiFOToziyisuk+A4NYwoAsi6hH/DNRZPpHDhRZcg5MaO7TNZTPAMALvmA6tegtcaOXfAgBpXbKAkUxIX98J/PI88z1wjXnfIAwJBFmGw4azfH7jrc4P976QBb+kTTuNP9VIu8XmqBpGf9PGHJIpB6uTMzDTGxgpoVEtIRkPI0nO0WsE3brwRqFb1FaWIBf0+1dV11nZ+htBWpWvyDgAABjDeVNlcRkgh0T4mmRXXxTL15RO7AHgRpiFAwHXkeNrogf30AQAmHKXFaVIElgz5jqLAEE+XHWYJ8EkdJsrpNC685hpTd02l0ajVVThzBKCpmSpTmQ7gd33aNBkAhbVbARZmrK2kCsvO/zFdn2yKdmQ9tOp1bRj05eRRaDaY9K9EQoWEL4D6KzKwrIObuT5dIFe3AsoKeRb/DPIjo6MIp9ivgkYOaAmnWVZS1BwQYMVCxFBXdrSWYQD0XQACAIBfA6Ige2ruM5oBEKTd+pt3aUw5WYGx0gCH02Zws2k8p/5LmxSpiQ7MG9QAXLN2beSbzll/CadxNp3jIry3owrCXURRlR+99XB8sqIg61wcmCAMeoxPDAAwlsByReFTDQD00KUoWiBuehAgwhjTBZLRGL55y234q7/4f3HrLbe6Itk2npHxUbz7vb+A9//K+7H3wYfx+le/Gn/31x/EFde8CK++8nkozc4jznPY7iCTSkrEj6j4WVu3yZs3k04gHG5hy+YNuPqq5+Pcc87BwX378fWvfQ17du/RZkZKJpc6zzGtyUhXp9hiNGFjGJ1mRyJLpP7zHuNGyPPPDZibb12FMNkLHAMICbzlFbGOMDd8m/E04U0DEkxRmsI7TBCh74WRPFatmsJI3sYV2BFiHhmNJjE7t4BDhw5pZMEzu8hQMPFXJjgDUVQ71X7mk+vTZkRPWOCwD+U6M97mh/FLHaRYDOVGE/lCQUBno1JWhzybTCARoX4B6bZ1qUXXmzVUmxXkx/PYfuEObL9oB8ZWr8WB2XkkC6MYmZhAdmQU8XRWdnogoyEaF+hiIy5BoNTFH79Ylhz+4I4Mriwb2woMgiFMin13IAJGW0B7DkHaLiLsvnAEj4U/WQ179uCeW/8Vh/buRbjZRL1aw8at23DN696AD/7thzG6YTPe9uu/iTZZPaksai2Ly7yfZfznAACp/4ftOltC5I/TFW7OAUAUfAp9CgAgW88BADxuCn9yHXQZv/n3w6M+drY6iIRogdYCOg10mlWEuk1Eud50PCF0o2kDACIxxXT+TvGmDwAMVobFEWMBDKLloNh8sumPXuUZPwIwYF4t9/lXBPCf7Ak77vmM51ZMBiBUS+DdPW2e4iYi51kAZlnmAP+hEaATXcvhuO8/k4rrp1UEkHmf5y/w3rUi3Icz3RXaX8niZCOEY0tlNBploGcjAMlYxt07DgJwMcKvcIKp7Jor3wnodLAo4vlkp9cUBzxAaW4fdAZg1//mr31Z4myVSlE/877z+jIE8UiRp+bG7t17ZdXM7u7o6Ag2bFqHaq0kplBIuiFkDYSQiGfw2L6BBoBiCCngyTQqJTrVmGJ7OpnBdS9/pcYBCBqOjU7gAx/4IObmFszWtErmFkE/97mD3x0LkcvN0/5p18fxLtL/qZ5PdhuPK5uPq/BNJaxobzYqyBdoowu87W1vRaXcQK3axYc/9Cl0OhbD+Fma7TLO27EVV169E9++83Ybh0VI+y1n3GVp3enItpDnPsLcp9OTPe6lF1+CV7zsFfh//vh/Ye5YBexrqjstkT2bW/fjz/xONp3tyeZj32qxQOeMftIcG04KAAwYAL6BowKex+gU/ekEZIr4bc398/6iqwEbbKL6U59ITA5332kEtyemx9p1awTy00WA7kOJVEKMP2oIeJYY6f8cR6Rt45XPex7Wrl2LL914E+qVKjJyEmpg/bo1eM5ZWzB99AhGRwsCuCT0HjHrPgIAl+68TNaJ2vcFAAzbANu4gB8h4l5gOmEaFuLoJOsV5yzGeoNrie/BZojEIpNJjR5zXXnLYs9CNMBhINQoQP/0AABX8J1yIH16AQB7d6/o7Vpe+uZsS7od0f/vvOUWTD+6F5kQkKPiZ6uJFD2om0w2LTlR14+LkEgak68OF2JLyaP5ndrGzUvL2UGxCIi4MWZyxtAhXP5m0KwpF7QufrA73MeZLR4yuaHYxDI+8f6yBDfB4POCl63/HEfp7G8yS9BJ/d49R2JRzg9V6Y9QbfNuNXME64CSulSpVRUY5L2ayhiyGI/hkuuupToXM2mjoSptIh3UGADq13tldTdjrRn7TBrhZAag2n+lhtrCAkrFImrVmiheTOi1+VBF388kuQ/scQqePxbwwQkcNbT85u1sv6yrSIpQXQJjpPkLvez1UG61kMnnZRHCz0mPV1HXXIEuFVP3vjyM4yCzICd8mftIIjFOFyAIAnkkb0A7PeWbcMU/PHkCdeLi5aRH1E+0lya5Pq54URm7R612Gqx1FW3cAALosRDSAJrOYpGdX+/1HqRA8bVqjWbf150icUHFd6/gTz9uznp7AKCv8C8NiuUZJMcruzuMd8kCeCLY5xD4FygeT9b9Oun5193W1SYY5ZyeBGvaSEbiCHe7SIRj+PSHP4bf/Y3/C9lERjRHnq9EKo1Ikt7EDbS7TSwszONH996LV1x7Lf7pU59COhHH8y67DNvPOQel+TkibihkMxq9YWefFT077DufeymuesHzcfjIUTz44EN4aNdDmJ4+JjVmdl/ltkAggn63nN13SD7jK0E0du3NX9p3343Z421bRfdk3HXz6/Z7K/7CQ5UfAAAgAElEQVRNwd0h7VLi9uvGJWT9WV33GtJzCWuDJR2wUMgjnUlp02cix3XDZOnw4cM4fOgQ5hcWtT+QOk6ggrQ9rkFu1MlEUmKEzXZLHSzaLvFa8neM+Uz0+ODrehTflv7x9xpnD7mXaGMXu8nOBz8PkyMPynJfImONCRdjWC6fw/jEKN74ptcocW+0m6i1G4gkYshPjGFkahLIZoEkwUwW0DF0QjGJ6/UQRUcUdTsnon06FxTfrXFD92hx7I2ztxyJdNZ78pQXdhxHsxNHtxdRgZCmdzOBmWYVYVrz8uIyoTt4AIuHHsc9t98mDYDK/BwWjh0TM+cXfvcP8PG/+ygePnQU7/7VX8OWy5+HbiSOCm2f5LpCpxh2CFsmBMYCgNuC9kxzZBlWqPE5yYAJQCVzggCcdRVd2RUimtel6rkiPj+goKU+Bk6Fm0iojQj9F3oN9Fp1dNsN0ZQJRhFUDKdGKVfW35n8ZLhhgEFBqOFcqx9fVq5/VwwBKpkC7iSqseRgIkczgxtkjWaCx0ZZ94WWi2f9btXyb3WyGHXy/WWljzDYH070rNN7/ZVdBjwgY+/ti/7B2AZ/67vNRgpgXmCUct0DypGGsrBlZqKPBwV8U+KJAAADsGB44/HA12CCx0Q+xXtz34Mxp5/DeHZDP0fyC9CtjH6Isn8oNpFK3yENvyGZ0V63qfGvarmMXKag8c0Q57UJkjRMxEzjWCyQWxzVIeBqzjo+i2ZhZLG+I70Yfh6Le4yDVgBGoiHc9a3b8OgjDwt0aLVqAp2btHpjjt5mnphEtxPCgQOPoyHL3wjiiTg2bFwrcLjerEpM0Nh8zOs5JsDxKuYNUe0jUmDvdAT+0gFAzb1oAq99DSn4nKHvIpPO4XOf/TyOHJ5Gs9lW/pvNZG10VCwi77jCPdgo9F4o/IR3QKiL8cmCRtgMFKYlH/ebENaumcJLXvIS1OtN9LoR/N3f/gMatQ5abYIEbXna15tF/NpvvBc3fulzKJdpVxuTon+tRt2BJKpl2jV2tXfRy75Rr6meOeusbXjZtS/FXXd+F1/+4s0o5MYxOzuPXDYvsTuy42jfy6I4zE6CB2hcvmfsCRt9JcCyTFbc/8jBfM3XLn79i6LvzpVfq1aemEDkoKYxvTYBb31yngSgEImHkc448WHm7a6hymPivWvORwntyXReWCwu4F3vehe++c1vYv9j+zV2UZyfVz5zycUXKa5TMLnZNPFkDSW4vbEwOoodF1wkxh6bjxIDD2joHFcbBMarg3HUuyYwVhfyYwIU+FkJBkio0DFdbcdwgvUu2BgI4oUwgdCBOz9//PuePHO0Z/SLl1N9iacbADCa4dBGqEOyyBxhUkIaS62Ce269BbMH9iHd68oucHH6KHKpjCicSnpoH9Fuo8VhHHaNYlEFDk8fVYKpOW9LUD0A0HbeyycCADzFRYu/X2TbfLEJEpv6+KkCAH4BnggA4OJdCiAMAQCkcNEHvZ9ke7sov8H1RHfKZHOa3R0bG8ehw0cwMbkKqfFRbLjkQnQSnLM0D2pZUBlZS0rU7D61OpzsCalLkkxn5IcZosI1P3u1hlalKosUjlV0XcGsxe/n6t3yDKbPXLrsOHXCJiro5549AOBxbQZhbhQ8D/J5p3coWQW81iw+MlnR/VkUEJX1qqQ+cA3d4EtoTnYTmbfziR4McMOBbzDz4wcjnujteirPO3kCdeodKEt+AoJJ/nwMIJPBbP0SxwN/P3D+yhd2FpNMLMhff0+Z9p3/wUbB+8d1+GWj4wpKx64QWKMOSwQEAPjVEy3aRLqYlDB6aPtapjA7lXN9or8ZBgAGSenJkuuTHQPjEYVrCvkCap2GisBMgklJE/XFEo48sh+ve+l12Dy1Du1KE9FwHPPFotY7wS/u4aRJrpqawJHDh/CG174Wv/tffwe/+ev/GY/s2Y1DB/Zj9eSEqNv1SgWLC/PYfu65uPr5V+GSSy7G/Q88gBu//C+yAqX6MumRXA/JZFqCOUy4iJz7uUEh2c7qh4WyVHapMiwAwFuyOhDSwqI6dEoKXOwN4Jduts4xjJx1q60hd1+CXtLcqG3Gz9Ps+BoSG4wwSSO9M43JiUlRA6nOzD8vlypKqh5+cLe6Kty0GR+YX0hokBogtPFJRFEYGel7DXN2n/oIvOZMOqQt4Ip/D776mEIN2kQ0bKKmzjlExZpLKhg7lJz68RT3e39PEF4tzh3Gc87eggsuvgAbt25EupBCOBlFl/pc4RCaoRDShTGkx6eAJGdPrWsmRkwsqVEOzdg7C0wWwNRCEdjb5UxqDu0OtQrqAhqIVzMp4e+a7S7y2VU4VpzDRD4P+kwcO7wfmUgI6WwancOH8Pieh9BYmMfe++5DkW4Pe3ejkElrvOv9v/Yb+NJXbsF3d+1GeGQMv/q7v4/cOeeJKdKUMTRBCgKEDgBggSEAwNhnOldS4bYkdfgxGAegjgAZAFrwDvgwSiaBBEvedU56LAhsl7Go2EE0RE+bJsK9hvzPO82G1izBK4rXhpOjAlWWPvq6HMHZ1eOPUGDaqUKwPx0AwL8tA2ClGDsAQzw10K76gMI7AABsfXHlm0iZiqKlBg7K1Zdqghx/df1znn4AgOCQFavWgx9Ql30ObROOZEvVDQDgWBLt62iT1mhgZnpGgChHZEk9BwVcWdQ1G2g2moinMpbnCQQIoy02JZNoxjz+wPazjXAx57Z5IrvniQ7fc8c38fBD96PRrEh8MJ0is5QAAMlSHAlIykKPIwACnEnuj0aw7azNGhVqtAgAmH23uRGGUSxWUak0TOFf1FOLHYyrBHHrNRZ/UVx91QswNblKGgO5TB63fOM2WQHy0FiEC+QIW7OQD1/wByn0K+7xoR6y+RRSqYFzTjxBxlIIGzesl3CuRIy7IXz8Hz6JxfkyCWJoNDpIp7JotCq4/hfeiPt3/QBHjx5Dr8t9lOzkhuKcwAPmuE7Mlp+V4xWjYyN4y1vehP2PHcA//P0NiIQIqlDsLyXAQ02+JIGEiiS5+qwljVcRJHV7COMnyJA7cf47XPgu1Rvz95dF3CE7wWBNZMvFQDdumt6GM9RBLBWV80E8YXps5vYwGMMlwM192BgX0P5+3XWvwFe+8hXMzsyIxVarVpFOpXDpJRcbVM5mpgAj5/zmWBFTq1djy7az1DgRK83N9q80ArgcgNev9XohZHOjfbcpNh/5uuZAZU5zqt/6SKOxdFRNeav6MwCAs9xgAiUxIreYJDDaRTISQpSIfbOB795+GxYOHURldgbrpibQo79kjXM/JmzBE+1VxD0C1bf+C8yEBZM0JiSeotHv6gZoKh6pHQiF+C6Ww59dRvt0AQDg7KIfAZBCNEXDAiRQosnhCIqVCtasW49js7MIR+OIJZO44IrL0ctn0ea5k5KlIb1CfDVaEVHAJwBAFkAynUUqP2L2Vtwk6g0szMygUeW8r6GVEipz3qFSHeXrLgMA2KZFSrHZcPhtdsAAsN9Y8OPcKGeMU+pGNigOxqOMJ5Afn1SniYWCT9aXKqH6vG35YP7sBgCG05ulG8HgZ1NPtkQj+FBcD/5qCd3fq6IGiyh//xEAiHItyft9QOIk5e0nCQDwxx783Kdb/Os1eW/R+ieZQgttNMla6nSQIQW80cTPvuHNWHh8GvFOCHsf2I3J8SkBcAvFEhYqZazdsA6V6qJABHYxrn/HO/DL738fnnvppTjn7LNES6e7SoLZVreDd77jHRgfHcGd374DN9/8dXWiU3TtcBshE1rfbWXeQqogaYNBAIDx1OiFnAG0wl6MKqpMO9sdo/Q7WyDvX7+EmdTvIqiraxu+xWrHBHDOLj4hsPf1X5ascdlwnlXvJ6/eqLo6BFToGZzL5pBOZUQbPHL4MPbufQTlUhkTE5NIp9PqlPB8zszOaqMuFAr6rKQb8jtfg+DB0Np1onU63lAP6XhYbgpeWMnPK3pA2c9fBl+D/+Z90ajXMTk6rvnFcrWESDyENRtW4exzt2Hjto3IjxfU9C7X66i12rpXRsYmUBibQCKZ1phWmEr7tIcSqGF7pynnm+1RpVq3eUsxvEzQSOyNSERJeL22oK5cleeC1zSTRm3fo3johz9ALh7Dow/uwtzhw5g++Dg6tRpS0agEXt/6lrdgavVa/MEf/yk6yQzWnHMe/ssf/d/A+BRa1JKhFaUExHhJqf1iHTK5tbBzpP8BRI5jAPi77KkAANqIhqhmwyKlbl3QVrMPAITptJAorAgAWMyzxzIQRR+4HgqKT/CHMwDAyU/UEwIAjK7R/wrqIhn45sQC3XiLxZhlRtue4QCANSQCTAgHerDo58w/C3CCARRI157d66I0v6gCit1ijmiOFPKIZcg6kiAGmvWGAYxkgapoIghvFsuMyR3qszihXQLBfE3SuFll833vv++H+OEPvot2py5xwGQignaHxTsZUiL1i9a/a9dDLv+0onL7jnMFFLS7DTXyuA5OBACQaeVzTlmFtwlIRLBx/SY878qrUCpWkEllsfvhR3DjjV+UTgDfm4UywQXrENu4Ih9BwNb/e/mV2kM8GUE2R4FiKSAiFidDqYNznnMWrrrqKuUxnN3/58/fhAP7Dkmwr15vI5lICwDYeeU5SGfj2LP7EaXUkXAc1WpDGAoPiwACP1tDDgHc48ICc9/3vl8i+okPffBjOHp4Fol4WqORZAown+BWSgCAIrvLAwC8lidnAKx8hwaBWw++uT3ax3cxcFn4W8JjoJuz4gx1kCmkEY3Z3q1RHdcd94U3u/8c7ZuamhLT8eqrr5YF8Ze+dJPA7yjXI1kS8bgYAHwb6SZl0ho/lBZBLKZGxpZt2zA2MSkmI689x9ME0KwA4Z4MAEgkM2JdkKXB1+N6ocMA91zWI17Y2mKQCaibVaLLdZ7tAAC7ILYkTInYq3/bcqIschOpaBhJsgHCIdx84xfQosUIZxMjIcRJLWzWhQKa9YJRaZlgGX0k1SfN9bmpbmTAUKKWdbKOGwEYdHKCBYCnuOj5bimfjgZAP93xVdSTGQFg4u7o+WIAMBn39Fq3qFkw03s6FKMvcxvxVBq1Vgsbt27Fmu3b1a3pkCrjZtk0a6pj4GhDVABAmJ1/qvxTVZ/FCWeJiyVUSmXNvfKG86gplb5914s3ppL2FQCA4blUt427DV38EPcalsCGVCSx+KfYH2dmE7m8mAneisNQxIHS5smLtmczAOBFxRxVaZloP0TpX0Iv5PXlHLTbmUXDC6qm+7/1BX9fpM3df37cROvN6Wq4bcR1YtjN5Pp7ehkAwfvfn6KnAgDwc2VV+hXHIirYF8olZJMp5KJRjKXyePfbfhZ33HI7EqEYFucWbZMJUTyTt2cI8UQIc/PHsHpqlURz/uxP/wRvedObsP3883Fw3z5R/y/YsR3vvv56/PUHPoBv3X47aK2X5Exjs4UmRRk1KOuFeYwNxO6/5gpdsejt78Tuc8U+4yavvQn6eWFPeS/Yc9R9sihpzCtLGIKWmgb8WDe4j4oHxPoYw23dDMdoJWykl3dJBR38P74GwUAKCdKlgHsCO1xr1qwW1XXvnr2yMCRgSWuhVDqrJI1sAHaC+Pek8XHjJuOAtD57uH7jEIuIM+ZtpFKxvtVSP165ZJLdC44tWBLX0P3BZEcJa4dMhZqAilQ6iVangUqtiFC0i/xIBvnRLK58/hXIFXJI56hc3EWZlot1s4uKpdMIkQWXTCNDAUKyoUi7p6uAdFkiFq9lleO+VH330GtzTreOyGgcKM1p3KB7+BC+9a+3YCybxeqxMXz/7rtxaN9+PLZnD3LJtKwj2T8695xz8aJrXoQ/+V9/hsVqDTGJGZ6FX//D/w4UxlAjqy6ZQq3VEMhAAIAAlJMNe0oBAIqEqVsvBgDBZqfMrCvGEQAyAGg/S/p/HT2ORFB7hABSNIleLBsYARgEwKVaMycCAE7GAFiJwXUGADhdAMCuyoDANyhC/CsPRGc562vUW+8CcFze/4wGABQRh0Yh+rwAjll2WyrACYJJV0Uxk+3SOOoL8zg2fVTjYfFYVHRqfnHuXS3k/thBTwxP+qpbl5MmJlk1g0wzyY1B+UIv0sPeB+/Ht791q8YQWs2q4gH/TSCCe0yvG0MmXcCPf3y/KP0EMgmKX3zJhWINsEPNolfUcNmARvoMAHMG6ckGUA1AsQdNEYiMQqrNvPENb0K91tRIQKVcxwc+8NeyCiTQTWCYTLKV+NMr7/PMfyA7QKrXUxMgGuOMfQMXX3QBLr30UgNce2Hcftsd+OG992kcgOwFuhk02zXkRsO4/MqduO++ByRqS4vjRoPXioJyponAQpIAALcUFsvHjh3F+9//XkxNrMa/3PQN3HrLt5BO5TQ2QLCDs+kUy+W4S4hCQl63REHNMQCe4AhAMH4Fz0VwhMXvjx7I19+4PdxGcFn4W57t9TdsDKeDkYmC+53XKnM1gxsloF4b1f/Z+af2wtvf/nbs2/cYvvOd70jQOElb42hUzI8d28/Xp6LOEXUkOAqiscFUStd6x4UXIhyNSSScTUWOMvv5/hNFohUBADUuqKWQlm6DiQ22lVcxh+C+z8Yl164XMSYA4MeRlFWcAQCWAQBcwGFBG5VrRhvpSBi1hXmsHh/TLOLBxx5Bt1rCqkwM7WoJbSYnIXY1aBboAkCYSI+ph/aopuwEA/Vvl0BGOYfi5lWGGADU4Ax6LPc7UAHrB+ds/PQBACG03bHz/vIEH3m0uq5ai8qUySRTIBxbXEBhchL58XFs2LoFyYlJNDtUfzaNWCW5bg6R3SN+Uelas5ycRWXArTdQKpZQLJakshkijTZAexVSG2Ag+M5uH+gYutMG8/9L/7/vNMt/lUl4mMhnU/7wmWwWIyxiqPRPqnLAKstfwyAjY+Wi7dkLAHDWUPoYCsa+wzU0qGEiXewMM2HgTeN5k74QEsBM2llbX0vZF144rW/H5u8pd483qSC/BADg5m10MnYLiB4/fQBAEABZuhkMgSMnz2WPewa7Ne0uzy1QqtSRzyY1nVcuVRFutHD1zsvxoiuuwtdu/DIKqaySGBM/DCmeHZubFgAwOpLHzMwxnfv//Gv/Bz76kY9gcnwcczOzeNE1L5AS/8f+/u9l88cEyWx1cqg3GqL/c+ZYQn1R0uqNxibmDkuoVst1i61r7AEA3/UXCOS7/94a2iXZzmDDBLccCNAHUL1oqdhWTqVfIICzm3JnawAiGZXeA3y+A59KRmU55en2Zu3aRa1SldBTLpdTx2DtmtVKEqgTQjEhdvl3P7wX+/c9riKfopPcvG3kx4YVuXlrpKhfKdh89gC05cwnxxSixwEAfq0QiCYgwZ8JAPD4vUewrImiKR0nRw8IZHCelIlks1VFvUG17jZGRnPYsmUTzt9+LrZu3YxUJolKuYSFxQU02lS1tpjLWOnHpbz3MRldufwYRkcmkUrnEY0kRBVFtgBwlO6RByRUeN+PfqwxsuddfjmKc3P4+le+iiPs+rfaKBfLGC2MCagpLpbx2//tD/Hpj30cd9x9FxLppKxj155zHn75t34bodEJ1Oj8ks4pVrfa7DqSmUbY1sb9iEFwvIEPOvuczgiAqYTrlQzwWAoAhG0EgCKAPVqLtVvSrSBQDQIA0bTERJc+zgAATySgWVdrpcdKAMgTeodlx/YGJYcBANqY3MsN05R5X5hwlwEABl66SbWlpd8zGAAwKMSBfH02hNn4xaKcze/oPu9QlFRjAK4zzKZbpy1tklJxEZXSomI+WU2kZrPwYhElujwbRfzihuWaRp0anbXs3JO512d+iWHRw9HHH8NXvnKTRrWazZrem0Up45rGlVphpFN5PPTQHo0AsHvKca8dF5yvUTje34yLJuDI6xYVAFAuG7OJ7ymrXO1fUf1bxX8ojOJCCa9/3Rs0/08wIBZN4o/+6H9qH41FTQjQxhbc8XutqiU/n3iddhGKdJHLZzTHTgZAPBFBrVbGVc+7Auedd56N1vbC2PXAbtz8tX9FCDE5pHCkifo94XgDL7/updj1wEOYn19UzkM6P1Xr2bzk/sFCkjPtZFaQKj83N4O3vvXN2Lb1bOzbe1huACzss5kCqpWGilF2vynEy3NoAICnMHEteA0ARuaVNQD8SG0whx4AAbZ3D+5G+8EDAP0cXKWF6W4MBDj57y7GV42ZxWNgv9dKdmOFOmzdw20x8t761req+3/s2DHMz81JaJzd/4nxcWzZvAkR2v9VKhgZ4bmoaM2k0mkBKZdcuhO1JkV7R5T7kBlgzcJhVmvwep8MAGCDKplI6ZyzOcPrxjXsAQCeoCAAoM3H7dcSODwDACwPACiB0QhpB5lEHPXiIlaNjaJZLiHa62LXj3+EyuwRHHtkFxI988ykxzS7G+xU8OdUIqk5Jqk9MpFzAgBMQMg20Iyg5gSNdur3Gks6PQDgFocDD/oJqlv5SmkCwmj+Blg6OzNIGoc3qNPSAGAixRkwUnJpiUL6p8KqFVC82xbLZYxOTuHowgJi9HFOxHHR5ZdL9CWeyaHRNcspiw8GAhidlkVXDFFShAlzUrS9WhMllkgck2WdszZRy2FvUR+QrZAb3FxLbzMXdo9PvvyxaHYoomunmX8KGko8awLxTFp2Zjw2FUQOePDn37/viRDMwZs+iwEA03b3PJb+9R9Kr7S8XXfWB0rj5/e9ZKUS7xT+/XN9t98zM3QdhmYF7F2kcO7m/j2J0/IyvidnqJ5eBkAQUAou1BP9/okktf3NjqUJgxFF0XQbU625J+X+6f0HcNWll+HP/scfY9e9P8Ln/+mzyCTTKFdqqNbqGBkfVzdgZvYwsrl0X6H2hS+4Gjd/7evqgL/w6hdg3bq1+PQNN6hzw2tGFf2ZmRkruiNhUck9ADCYgewq7krIkzHFqfJL9M91+iX45Dr8llQPRgKsyz8QA9TncqCAp7557XkmhJ72b2rxg/jYx5g8MODmDEVfZxc9TAp72TEOwnJ3IfWvkM+L4k9KKwv9Rx99FOVSUUkBE1qCAqT7pxIp9DhesfdRHJ2eVpLLLlSpTJ/skObnKZ5q8d3iqRfZU9wOdZFOUbTKxp48QOHvAc8G4HevJcLi39svsQvBmEuAk0kME1/SGmlrlUknkcumrWvXa6HZqCqxjEZDWLt2Fc477xxs3rQBa9ZO9imVFNnTPCsLHQnikqYbwbGZeczNF2W5lcuOgjP1M7MLmD42g3Q2pY7bcy/dKe2Dz9xwAx748X2YGJtQcl2r1FAojMoab36uiLe/43rtC3/6Z3+OfCGPhcUZJEcKuPylL8frfv49wMioBACR5MxmBM2W2X8RADC7JWP5PXUAgEseNUoSBABMIYQuF+GeAQASACSjBCEJagoAiCRWBAC0r/jkdMnN7ePVSjqyZxgAJ06un0isXHkEwGUtfZDAFyCD4X5fPEjojcJ0EVMlt8LCgRf+EJ+pAEAflPRgZX8n1aw/1dD5f7j+pcTvRrT4+aV5kkwgFIuiXS1jdmZaWjH8O4a4TpsdaHY5E+4rKfuzOAUCaVvaZKyJ2xifTqpjArSb6LQbqDcq+OxnbhAVnQAAmQiky7cpeMrcrcXcMYlDjx9BtVpHrc7fR7B5ywbFVRaoFCM1oT7ruLKALju9GinkO797gb8EiWkXHo1hYW4ROy99Ls4/b4dQR3bJ/+RP/hTtZkeddhaFHBv2fu5LtVpWpv8re5EIaSabQiaTUkGbSsdQqZTw0pe8CJs2bVQhSPDhyOEZ/NMNn5PeweIiBf+oZdVBo13EVVdfgenpGRw7NqPfy+q0RxHapEBj2eFRjLXTkrAi4/Vll+2UzWGnGcGf/+lfYWGhiGxmBM1GB/E46546ksm42AhivvTvkSAAIG+WFTUAniwDoF//eMFfAei8sZzwppgnToQ23MP4qlG0O+Yc5Gsh/Vv3aUSjKXReoPXvzp07cdFFF+GGG25QTrowP4d8JqtmxVmk94+OCABokzWeSgrI4jWWZlkojIsuvhilalX7uuoXNTRWjk8rAwBkDvbE1CAIQEYBGdRkyDCPYGOB4wbe3cgTq82VxOUEZwCAEwMAusXoN12rYd2qKTSrFXQadYkDjuRyeHzvQ9j7g7vQKi+iS5sHegazGGm09D3uVEINkbKE17MAZD7Hwp8BSbOrXrzMikkZELHbJhlsF9ys/TVUyJgg8dMkAsiEShQf6kKbIjdDvYSQ3KxWo91Fg/PzIwVUOm1sf+5OhKikPTGOWruHTiiOnrPE4E1CYRUu6Ci77lIQCaNbb6HiOmq0IenTXGUDwg1lMD+lAOzk9pd24Ze71XT6mGS5/2n4mBWLZtBAHQJeqzAS6RRGxsaQIu2M9jQUkApHVcCcqCA7AwCcOM0yvweKwBgK6gEgP0+p3pwXcvSjHAxe7Nqz4Cd1mgiqA3qWUvxPFlwloimlVq8w6AR9/AiI06N4uhkAflN7qgEAE9oMoVRrI5eKSiCI3dcNq8Ywf2QO73/Xe/C9O+7EC6+8Cnsf2oNWo4kmY5vEMGM4dmwaYxMjumOq1ao6zS9+8Ytl40dLP87D33777RgbHdPmym4ClfE5AsC5usnJKanlE8RkR9SzNdgR4mpQl5QU/3AIMRWTjA82qz8Q/bMErD+j7zpyngVojV4PAPh/u3GBHjVDbETAYkVQxMpAICZQDp00+2mH2PP5zOMJIGQzaX3xfZgwMFnkuaAQEv+9ft06jI+PYXZ2Bo89+ojOAz8r/ZVf+uJrRQc8dPgwDh58XP/mxl1vNDE3P4/RsTEnXeznXt13FRGk0XMEwYBOPwbluyae7u9tAwla8Iu/53gBPZAzOb5XTeJNtFNkd4p2T0xSufflszkl4Uymba7WVLfrjaqS92wuj4mJcazfsBrr1q/CyFgWyXRMCXcoIs1hCaRGEikU5xZx4MBhlMpV5HOjmJpcjYlNWynygu/ediu+8fWbdW+PjY7KMrdeY/IYQT4/KgGwkbEp/Ieffc8rg3QAACAASURBVCd+7/f/G+rNFsrVMsKRNgqTE3jT9e/GJS+5FhgfBz0UKF7YoqCTHGGMAaIHz5PsWy3gR06bAWAWTeYQQADAFYFaU22EQ7Sc5dy/zf9LtJQAAO1hYxwPJIBsAPjQ/e33o5MAAEEHlOUi7RCLcJkn+CEsr/7/zHMB+ElhAPiTezwDgMAarcmUJ8mv3KnKqygKaAE8EwEA7eED9p6xIQfexJzP13gWZ/Pb1MLgyKvreVKXg/em/0WnhUaVYrAUdKZoX0PsKgF4RLncjLYHbAkKrl2/Rcr1PuZxL4AXA+y20a6X8fGPf1QsKboAsPBnYc/CVLG9G9VcPAVoZ2bmUK2xg53G2PgIRkZy6PDeFQBgdq4ELwkAlEq0r6P6f1fAJfc/6dUw7rDoSyRRq9SlAfOaV79OAEAqmcWHPvR3mJuZ1/gBX48uAARK+QiK//mfV75/aUHdUvefAAAV9/N5gvSL+JlXvVK2tWrHhSKoVZv48Ic+imgkiYUFgtYENzqo1BewZdtmMe8IAPCcSJ2etQxBZWkqGAtCE/udpgCZqalJuRwkohm97r7HDopN1mpRlDeuvcOYEwYIDwMALlbqyp4aAOA3ZZE3+wycQIZ/ghEAuZlIH5bASw8j4wW0OhQ7NK0Da8RaQ5b7arPVFKjPkb3rrrtO4MdXv/pVa3i0W0jFE2KwXHbZc/tWww7eEzBA1x9aApNNsX3HDgEAsXjSbBZ5nnVeV8iRl2GDBOsaby0up6Ek3crIQLTmsVwqnEuPARzck80K0Isan2EALNEAMJGgYDECJXLlYlHd5lwqhUQsYv6PsTDi7Qoe2XU/du/ahXqxJJGiJAUYOnQRoCKpJSA6+ZpD4Yw7dRhNfI6xTwksL7Su5jAAYB0Aa2epLnEAgBaqXzunAQD0ty2PRFlbrY9M6YiCXXTfSZUDQQ/hqNN/pR8sPYy1Hw8s/MLxJGqdDmohYPN552J8/TrEc1mUGg0ksgUxAGivZguWnTXOsyZN6C8WR2NmVv6qpPwTNYsKILCkXECAfF2t6Oc51E3sZveXRe8D95tjifU3sD4I4Ip/gjUs/lkkkfY/Oj6OZDqNjhdpZBJHCtgQLdfxCvwoQuDcLd9NeDYzAAYAgAddNGcX8NQ2fMt5MhDcoQYDXRnc3B81KDj75OeaPZruGQLLIaj9cEsFXrd5OAguQFXjfWjH8tMLAITQ4WgLN23eO9Tw6HSQppUMZ9S6Pfz1n/8FHn5gFx68bxcefvAhjLAbqwARNp/ZWESjMexsT09PY/v27UqEKN60b99+5PMFPY9fpBLy/maylEmn9Z3ouLrTskf1Ik4Ub2ORFJXNoxg++rLhoiAI4ME/G/GwDhC/efq/kk+JbjlYyRFB7P8TXKA+gN3AsnALjCJZvWgbqUT/XAe+H6skOkVq0kBJ3ivu2tiB0e1Jl2fiPzk5ganJCWRpwVSvY/bYLPY9+piAkHXr1gk0OHLkKA4cfFxJ4dj4BOYXFuyYHANA6/u4eO9pigP7KLkMOHEqFbqyUmRHo9l3F8hkOQdalj0eE0Imfd0OabEcfYsjEU8q9rKDp4RJdrYc5qKAkYEjTHKVUHTqaHdq6IUaSGaiyOUTSGcTKIzk0KDyfSiMsbEJbNq8DRs3bkZyZAKIpvCdr96G73/3XszPzaKQzymetpqcE6bnMZMys9+Mp7L4pV/5T/jQ334E3/vBj7BqzVpMzxxFr1dDbnwU7/yV/4gN2y9AfuNGIJVBtddBqVoRlZhivv4a8zwKAHBxmWv+9EYAXAFKDYC+ABovkbGbPABAtfIuu2GyagwhEUuCArqEzk8HAFCyukICuVIB4Ve9BwGemTaAPwkAAC/AIAmwGOBKFCXbRivng8WTZzr5udz+BXwGAgCmoeXyVv7Ljdb50+HjL8X6Olz/vQ6iBE6dRWI4ZoUUgQLGSGFozToW5mdRXCQToGEAgLP3k286d2XFwSjmF2u2Pztb2Ew6g7HxUeTyWc7ZoNes4SMf+RDSqQQazapGghIJUqUJAMTl4lWr8v3DOHz4qBhuZGfR4nVyckwigAMAgOl3TPT/YpEsLQMAsuoQL9poFUWja3Wkkil02z3MzszhPe/+RXXhKZT3iU98Eo8fOIRWkwrxHDE0W2k+vOUrcxn/88pWgAQASNWPiQXA+f/R0Rwq1SJe99rXiJYusTk2EjshfOAvP4hYNI35+aK5mXDfC7eRyWUwNbUKR48e1R7IPFsFboeW3UmUKyXR+amFUKmWdf5Yz7z759+DZCyNz33mC3jowb0kN6HZ6Gq8gbk4gQPGwRMDAIKwV2QArFgdu33dAwA2ouHuPT/iRXG/gAaAdfbti4S/bCEj5zbeizzvph9mIx1yAOPYg4SIQ3j961+PXbsewPe+9z3tobTgJWOSbIcXv/hFcrWIhsNIOM0Ejvzx/LMzT12Ec849D5V6XXt5LJYQq/h0AQDtZwJbomJTEmhgU5J5tGeXeCaJaiMHALBRwSbAGQAgAAAweHkRQIIAg9kM15v0Vnfue4Q3X6iHaK+DmcOHseeBXZg7cgiJHqCJnFpNLgIU6KT1CZWIJaRBX1EWl9220CFeCHk2ixpIy6FBEStBKBY7no5O+qIEjSypk9/8aQAAwQShT5N299BS2rRHnrzoLU9RtVZEIZdTcsxZTc4bZXMjWoSlah2heAK9WByFNauxdutWxEcKqHFDZFcvnUWp3kEilUEum0Uo7Sxf6k00Kuww1bEwxwTY0vOgxZK/NtbZCVTgKymqBLr8ekV29FodBW0GYUIyFOPi9xBFXaJmqZHJ5zTzH03RVzoklVfDYjina8d26g8nTrKECuTBAj9b3D/3Q8CCB6pO/O4n64Kf+nH7BGflz+/ff/njYOFk6tz9Akc2e7TnpphiT64OLOaZJDDAMuCyIOHrMbDF05njnAGe6GfyYJ/vWPTv+P41NVeKkwEABIR8kcXvQSrfShTSJ3qcp/O84GiKf50+KBIKYb5SxmiuIKS7U6tjKp9Hs1xR8c8u/w0f+Xvc+Ll/Rq1cldVds97UBkjNE3Zn6RfO2TNukvySD22XCsdtZ3c3iE98/2FavbGcuIr5N1a8W7FuNFHmcPb/reMfYABYM1djCP3P5VBuex4HkUww0O6SwbxgHwxg6cUuLRNSAQimYC3Vev9zf57VJRfcWF28lZ2r9zh2Uq9idfVlX1nAGrDJ5zLppJgSRwXWr1+PjRs2IJfJYM/uh8WIoEXqyMgoiqWyxiTIAqAQFu8DAiWzc/MCP3l87FLNzy8gk2HstfvBd/Z5zX23X7P5TiQ1eA8KbI2FUK7MSZCLyTBnMykSxWRRHaqeMQs0NhDl6zc100nWA7tNyh9bIfO0l4tEBc1WGb0wj5t6AhFs2rwemzZvxubNW1CYXA1kcsBCGd/61h249dY7kU6PC3Tg9Rbdl4BUraokioCRPI7DUfzyf/xVfP4LN+HOu78nNfCFkgEX1ECIpOP4rT/878isW4+xs85GJxzF0dI80rmsqe5T/8F1W42Bx7Ez5wKgvXy5JHTgAkDaL6mxTP5tftUiRV9VWQt7GABQ0ksRwDA7/i2Jn7EAogAg6f+cwWWnpkd70YAVql/LfTD6ZAyA09h9DNw32rYv/vlv2ThKi0cVnY3XsFMVAEu89ardz6ez/60c3U4E4Fpc9V/Dr/FU7nknGwEw5qZRageFqU6cmhLyQncjSksbKda9NP0bPfrMs8HnsbGkpZ/PgMonYgO48tnt8x2N90igLPBdV9Z3IP0h9gt86/vz3mdMM/YWC8QK5sgiW79RzCIDD8Oyv+x1OK5J5X7muxQqoxCmbDqMuq/vnLXnuJh9PX5wH+pVdqxpLcdYyDEldt97yGTyqFTZYR6AKsyjWfBR1JSdWxbGt976DRw6fNCK0TABGXb1mZNH0KzTui+rwnX37r2Ixiwfn5gYw+TUuGwATWHf3LookMd4cOjQUcVMFVqB8+QIZ8rlmQvPzy3gule8ClMTq6Swf+edd+HOb9+lIplFG2N74/9j703AbUur6tCx27Wbs88+3b333L6pvqN6oCBQiCLyFHwiBDEIoiYEQYOCaFRivrwkJLENqC8+NCBqUAlQJkKpKIVIUwgCRVHNrapbdfvu9Pvsvs0bY/7/Wmvvc25fBYWcU9+t0+2z99pr/eufc4455hgddtVJ3a9pX2feS9s5Kbq7GXy/t/sRLmPBcuKYdoIp7c/lclGCgJXKEn7sR1+v9UdQ2WwJA7z/fX8olt/c3KL0CGhHxxGHQrGAyUnq0tDRJqHjIO2df89imOwVFsytVgPj5RKWlxd17d78pjej3eigWqnjne/8FUxNblb84B7JEQhb++Z4oV6/RJoZ6xlv+P7JQvAuGZZD+e772Zizvks/fP/H67WQiKXzWGc8ydH+sSVgiOwSY0wA45MlAQA8Ns8CsJrIxLz5Wnwf11x7DZ773Ofgox/9KI4ePaqYSsp/hgzKyjJe+MJvs5yo30OQsXE6jtXx+nJv3bZtO3bs3OVGAMbFaOYFTGn9R2Ou8fvVn4uz3cNsCNj54JOkBABQWFjgkgAGJ07pEy+mOAMKDLe1tr7lAQCfrCkx8JrR/uuRuKYlFiLuNi87oLJ9MoGAm1yjgdNHDuPIY4+iOj8n+8AJqivXq0ihi2KOSVYP9XpVN1aWnqGdrqgbVMXmTHm70URXnW6zcZCwCOnOMQCAVoO83ppPj89Iu806ukFs6awNPNEbOxcAoBGE+Abn3Ad8pyufy6jD1e8NpEbJJKne7KA3SCIje7EkNm3fgdm9exBMT+t2b7CLy45ULo/C9BYT9+NHtwdS/OuO7s8uorqC2hnsmIf+bxmKu2rRbbIuBjBS/PvnSjEJY8LDAM5iQSg0bQgl54DJ6Sl1/WkBmKBHLYsbWXf483qpyc+3BgCwNonheTMdfnlzK+HUnEyYkIoip5lZzeJoLpy/ZWdYtEFeM+dCcfZEZ/3fesDvWxEAEICiIjuNaruKfrOFLeOTWDp1CuNBDnPHT+Db77xTgCSR7CAToLJSwdYtW/HM256p+/JvPvFJLC/XHEvCifQxheRohis6/cy6U9qzQt/N2Qtl5/0tJo8JekWz+wYAKBF0+tLW+Xez/m7G39PfbfwjEWMJsM9qbAFXroVjAr54ETV8YJRUK/idCKAEWA0EEKAxNOMbUXy1LsVecDoCoY1gBALY/CRZYLQU5T5H2r73fU6iUa9KPZgJ15EjR5Qw7N69R8nB4cNHpA0gYEXJRF+JA7tcliACy0ucy884YIDnPnIh4eExybLkxnyBdSu5xMZ0FDhOw5EAJgW8D/mes1KJJq2Qlk8USeK4AFWTMwF1G+x9DJjgNXtIaqSA3f8uxsYD7Ny9DVdctQ/bd2zVew62zGr/Pnj/g/jCF76MU6fm1XFLpPJoDwLFima9hqmJcTRrVTnJNOscEyhpX37Z//1yLK/W8YE/+RBYTldqDTmvMJnvdSuYmp3Bv/yZt2PzFVeiuGMH2sk0FmoVBPmcge5cV2sAADsXxgA4MwBgE3gs/LkeDABQ0eyCDGdwoxEAZ4GmkOAYAMmuYj/nnzWuJgHADNJJsthS6CfZoYpmxv1OdT4AQBQPL2b3c3/jKNsbAMAZYkR476/9ve0rBoxYIe8sRL3l1mCgRHsYAHAZjAMRDfx2zx2CKVFOEbcU9EfgR5W+8QAABAB0ydhhTE4k5BBy6tRJbN+xXefF9pgE+hIAbOv7PgsuzfZTcDRc8Q40MbcO7vsEJJqNGqqVJRVZHHeioCD3azUEOpw3p4aM7dse7GRXPRuQEp0VG+Czn/00jhw9qEKU92uvzyKe6V4K3VZPnXmCng899CjS7Mx2uigUcti7b7eU8gmU8jrxfQgASKZx7OgJB5qa4F94bSwltckOBwBcftmVeOELvh3NRkesuD/7yP8SAMi9niCAZ5QSePAjWt7WlXs3gVDGU/97vgS/FgCTScmmkIAsRxYIADSbNbz+h1+rDjz/ljk1C/4/+oMPoNHoYH5uSa/fpFNZ3wAAuriwIIwDDfaebPyBhSqBE7LXlpYX9fPX/dBrMTM9hdWVGn79134TqWQO/R4bNiaGzsI5kzFbQsYYK2h5vrhWnPCpK0h9o2IUvDPqui9yhx22eF9JXFMf6wMAGrXr9wQW03KRa4tgBtkMdE7I5rMCUbx+TpQH2Hvn9wRkvvPFL9Io2113fUTnlCMBjOk5nv90ErfddpucDzQG7ZpTZCxqh6Al5K7dmNm0WfUem77UBlAN56iKvqkQ32XODQD45oqtfcYRsqfzBVoDMr7Ya8fHk5lrc13wn/KAb3UNgPgMVpi2uSJXS2C0vov5hfP3nJ2hUhjR/XS/j0I2DbQaOPb4ARx+bD9WTp/E9HgRmUEf1eUFkoYwVR5HLshIcIQUZs0xM5EccENNIi0LEXthL+Agur0UUBMgAKCuPwUuvk4AgG6xdcYEqqsrUrUmpaWyWkOXqpSFEjqDJBZXa9h31VXYSsrn5i2a267T2qqQk4WUZvzzJQw6LPybuql4s/HmoPqzBRBKC0YfHmGNoIC15f6an6xT/PstgygwZ165CQvsoPpnJo10kNXnzbOzUp21OTVD2jzlfxRoubg07JsbABjdeM/3HIQdHHdt5AUgyr3Tj3DWbKQDM2mQzSTnCcm4YSHlGgfcRZ3G7Pm+9NBiMqaPC9geYPpHxgDQ24slsiGbJDFAs0dacg8T2QJ6zabU///k/X+A337Xu/Ds228Xrf/hhx9GeWISr/j+V+KG627A6soq7vmbe/CZv/ssOl12DLkFeiqu37cM1PEB1bs3xBkAsuPTfuqK/ZhYn83XR10+LwjIy+VBQU1N0WrI0fVCjQBrrYVjBQRtzRbQ6wcYQ8CcAYwe7uf/bF+wGTqCAMMUzMglgK+pPhzn4vVHbsxLiX107ExA2CFjcsB1y44YY47mgnvsIoxjYX5O7gCXX365XvfosWMK4Hv37kVltSJqJimm9CKmCCqvpWwECbgm2E026qKfg/WCmJ6JEhb8jlrqAQHRPVvsymXE4uA7pw0W91/S9kl/3LRlWkrTtMPqoU2VA3WN2u06+o06to+VsGfrLC6/fB9mt80qcSbNkCrKyGRQXV7FocPH8OCDj+L48TkgQdutcfR6CazU2kgUx1FttrBpZhpzJ0+IEF/IZbFrxw4cPXoE3/EdLxKQ/Od3fxxHT5xCT7TfKqY3b8HpuePIplq4/ubr8b2v/SFccettQHkSjWQStW5bgvwEDLl3EASweO4ZAOcPAHgGAD+PAgCmqswn5vP5ERL+zDQAqHGSSlBPgSMAbQnkUmeBCTiTi37ogDO8fZ0vAODj2IVvfo64vQEAnPXUnYsBYMWe66R7dX/HCFD3tEeGkQGXvkg1ANSJmFpXKYxBa+Pp2gbD0wUAiBpiBoDIyaTbwZGjh0Wjn5qaCJV9CABwD9TIM89Pj0rl9F6PGkwm1mZZuJ5Pz5lAu17F8uKcRgIIDDB3ZjPAxsryouE72ScVsGRxMk+2WfUZfOW+L+GxA48ai2nAwsvGCLSD9xgXyLrN4oEH9ktglKNH3LNvu/0WMQCYdmtMKgHNdBMAOEoAIGV7r7r9YR7h2WwGALSabdRrTfzYj/xzEPelHdzv/n+/Zyr8YpKarpfRuK1r60EA6z6biwvPEx/DeOKBDhXAgz6yAYvpHqamy+BYVzabwg+86hVae3w8NQmymTw+9MGPYG5uSWKq3BxbdJ3p95ArcHbcYh2p7cYs9jR4Fv4dMYAYawuFvGIRf/aS73oxbr/tFuUD73vvH+HUSWob2B7J88LXp2gsgQPp+jinH2M/GYOTDBAfr3gT+IZkXNR5NLZ5UOB8AACB+Jm0NGvGSkWNM5RKRYFBdE/o0iJWAdwYO77OEWuPrEO6vzUaeN3rXocnnngcH/3YRyVsTJYE1zENkffs2iXBRYr+0UpZzkWOucp7lSMAl19+pVh8ZJ+FYzKqJwwAvFgAIHQKcnUJNQD4OmzGElySmxDPs8sPCPhwbfP+EgD3rQwARAau8ZLRzdrHiv/1Osq2LRMd6kjsiptVo7aKTGKAibECEt02qovzWF2Yw4GHHsDCyeOYLo1haryETqOO+qolcgEtIpgMttvIJFMSleAiGnDOWZuBq3SkIeC0ADzYpfkPL2AVbUJPJgPAv3e/wem5uW1Jk8D0ClgQpzgPn0yjyg2v3UWhPInprduw+7IrEIyX5QfN4JDgvDbdACjU0umqs0OaJwXGiGpG3Sm7AQUEuA8fCuOqx246PHxM/FrF2YnrsgJ4BQfWueSNQiCGM//pXIDSRBml8jiSmazz0jQ1Zt/R9MfiGRIXk4BFlafvHETP4jejp/sIwIUCAPGESmmyn3t0G2OPgUEXK1JKzhL15wbNQMT5Y580UROAHbSR8YnzvRZK22LdlxBD/kcIAIyeE93P2k6YFLVQm1/CZK6AX3zrz+DQI49idmYG93/1q9i0eTNe98Ovx1XXXotPferTeM/vvAetOkcxErILLBTLQwBA2PF3LxhR+vz1jIKsCnIxYL0Vn6P+q1g3717rmpu+B29AgQau4+IBACWNsRs8HIxh19vpq6g0c3ah9hz2GrmAycqwcJdexyXs1mmxcQPPCgg/Jyj0GmMkuOcxsMH/jXMIccUAEyuCAOwikJbYbNbF/mLix8DMzv7MzIyOjw4C+/btxcryMiqVimiV/OzViZn4MslkDFjbwbCF7d0BPEjCzx4AYCcGPbZgTGzWm6Jqvp8gaCaB0/MnBQCw+O/2m0owd+3Zgauuuhy7t81ilk4FS8vSc2BCQY9jdtCOnziFEydP4ytf/hp6fSYhZLKRjWBmsey60d51pd1EcXwMJ44fw7Ytm9Ft1tGncngqhZe//OVSSv7gh+7Co08cRmlqE46enENA0DiVwelTR1HKd/Cd3/0i3PHiF+Pa59+JTiqNRiqJLgWc+Dy8FhLVZVeR9zuFeCPnmXMxANilO/MIgKlJm42oBk4chMjFyASaNGaOTFAnoiM9C4rkEgAgm0AAQFgiXTwAcL773XqP88XkBgNg/bN4LgCAjCa707zFmFFsrcNm3Wy/72gYycWWyG6UIy5+s/RwzpqWx9DBPZ0AADJgaWfGjrwVc108cegJnY+9e3apwGEntNdpaISPsZz7s+W2pjhvGyzFTf3b9ICIzf7z9uo061hamENlmUVmF1l1XlNmwdrhGKExYnkxCEarMEolJL766IFH8MBDX1Pnl4JvrM1YOKvN1ue4UxJBtogHH9yvcQI+F0eynn/nc9Fs15Ek06jfUT5KcJS06mPHTqqIZ8HlR1NtGUQAAGmkBBmOHD6G7/vel2Pvnssl8vp77/nvct2R7SDtw0WXp3I8LVnrig3S13GAAIt4XxB7oVzu4ZlsJqS3U9xw85Zp5AtZbNkyje/57peo8NY5lsBrDnd/9C/x+OOHsVqpo9uh1asBJdlcoPhDFhqLXTouUODVGHAUTGw7mnlf1owsfvn4m268Ad/7spdo9Pev/vIe/P3nv4JkgvP/BEas88zrzzVBBoDFIwIEtleqkE8b+BEKe7tuv40LUBfCmALx4jxcJQSIwltlfQYAH8tYxutHBgAZbQSpqWlA96J2jzWJxXuvJeZjJYt/HlepNIbv//7vx7333osvfPHvNaZB20qOAKyuLODZz7xd586LAlITgLGa8ZnXmKr/V111jfKkDJ0VnE0fG7gSl3TMofXYD6M/G4kSto6lRWSjWzyvWWcLGNBlyOmhqTlCgKfT0rHza4I5GwCAYT+2B4VnN/rqTIWj27UMyer1tcho+yTrkXpNG115rIhGZRmTY2OoLS3iq1/8Ag4+8giyiYRcBEgdWVlZkphEIQikBUw3AYIB/JrzkJYcc3dziD3FmFgBuUKcG6hHj4aK9JGOn39ro0jTuUYAhqCREQYAE6mgUMRqrSFqC+mMfc4Dl8axbfdebN+7DxmiXtwkyZSgeJ+8XXqym6rRf7pDShY3TaLCjlqved+4M0IUGIwB4K9XiIQM3Rf+mOPK/uEzxGMr5xvd3K+SX4pz5AIUSiUBAEla/RGUcCr/fF6b57VA7rvYZ18j50rPvjUZAC5lQpsArDqQnIVlMcpJEAZc66oweRDtj6h9jyra7KiZqqyCBinaGwDAWRfZaBIb7QH0bu+gsVrBTLGE137/qzCoNVBdXMIzrrseL3nJS3DN9dfj1//ru/CHH/gASqUyMqmsusZNaQJsQbXOOUK7qSzRjdvomauC7mQnyhMP5HI6caJoKrAViF3x7xQ6TX3Y7bZ+Rj+WMbNYNVsbZlRxcIFbphcFdSCDJwp6UUlSKakyHRc9jWls8OdMxuzD9lnPDPAMgFyG/ieu2JfCsNEV/c8Y3AOCuhnrdjGZ8rOGpG8yyfDWhp5KzMSWCQUFmE6fOim9gOnJKdkJtpoNJbV0FqDd06GDT9icpqP5j+7vfhSD78Afm0+2eC2pDu2TMUNYyIZg4sfORRJbtm7G7LbN2LlzG8oTY04LwCyhmNxQPZvifhQ5IiC0/5EDSqSPHKXaP491Fs0mE7wU8vkxUXa73QGazbYUucdLKVQrC5id3Yx6tYIx2ie1WnjWs56F2a3b8KG7/gynaCNYaaDS6KDeGWDbrn14/PAx5IMEBq1T+KEffjWuf84duOr5d6LR74kBkGQS224qhmoEQNX/UwMAOA7LGgCAIxODPsfYJDYjpg0B54B6CwnncONFfkfu4AthAJwrwpzt9xsAwNnP3oUBAAZk8n70s9PRvkFqtGWZxtr0I0cxEeAREUBr5Kw9vqcXANDTeJKNARjd++ixw1heXhAriPsei0gCAK1mXYApGX0sCNkM6rU5zuqETSXsF2Xi/JLn0dLdAdqNGpbmyQRY1vfFfBadxqpGazwAwD2ODFlzz0pIB4BioV/80hfECGh1mki6mKG41E/KijWXNO018wAAIABJREFUK+LAY4fQbJmHOplvd9zxLHT6TQEAVL/nvuhF3Y4dO2EsHhpfx2nCIwAAi+/FhWXs3rkH3/uyl2vO/k//+INYWlwxyzaK9DkAgIVlHADgezEBOnPQ8ewADwZwxIEjF6Syt1p1bN22GdlsEtdceyVecOfz0G7z2G3ElQDApz75aXz5y/ej1eyi2WjLQo7niOMbBLppT2v6A6S4E/iw17eOscU/FuTeVWbr7Cb8yI/8oPzuH/jaI/jTP74LmXSRxrLhWATjhI/pdtzM9RmLbGREFsTOucvHV64A/owxjewHE9E0YUIbGzEQmywEaxD4NROr20YwNIHtrQayAa9ZH+VyScwJAgCyrHV5S1wAkNebgPsLXnAnrr76atx9991aFwRHyJzYsnkGC3Mn8MJvu9MBP33kOP/facvlhVphfL8U873iiqvQaLaRzeUFAPD9s2YkSHMpAMCAubBriqiOGjDnyaKgMUFqqhkQ4/MCxkSuJd4LXG/f4gCAK/5jFKwhHOlMlV3kcqJgzo4HUUctJKKgzmaBm1whyKJVrSKfSmOmPCEv+yf2P4IjBw+iWVuVPVCCVhkcAaBjQL+PTCKBIJ3WZknBEykwM7Cwi0FqLFkB3jTAUaXjid+TyQCIqL1rRwBY8C9XG8iPT4jO30ulML1tB/ZefQ2CmU3SMqALQIcL09HeKEhSq1ZFk+EM1nod5DChd3OrcThG/IPwuvA3vusSBco4ADB6CYdHOhISYyGti7SxfLEgf/PiRNkYCorUvJ7Rs/jiX+r/LECpqnkpGZinvY0Usd8sDIDIOm39kzBKPY+KOVPYb3d5zwQCAfg9WRikIdu6M2o40f40W8UU72EglsCWAQQRperCL8K3AgMgBL7WGQEw6j3DdQI/96/egi9+6tO487Zn4e1v+Wk89LUH8Pu//378zd/+LfLjJYmmMbh02l3ks3kM2mQomQZDpMPtAo2j04l6ppk/DwoM0+zEACB4quDrin/po9q1lfBS7P5S0ixoNHo+sx2JdEDMPtVR/JmweJFBBkE3FhBfkxQAHQUADMywf+GoStgfj/ZB62Wb54ntvxHLwLMaeA4kBBhaVRoowZ9zVpVJgNgABI85m9elzSI7UpzrT6NeraKQz2Pr7BZUK6v6GRPovXv3IJNOYN++7SqkSd2sVquiZ/If2QOezhm3l/Kxwbo7aTf/WZSLw8REWQkzGQkS6BKNlorZbSWEfD5eAyZlou8mkmh0+3j84GE89NB+HD92Cp0unQ/ySFHhfkDXARPxo7iWCdqy+9dX0VAIUmitnkJBHt1NZDgvPBjgn77yFYqpH737L/DYE4eRH5/CE8dOY7XZR748g9LUZhw6dgqZZAfZ3jz+xRt/GDc85w7suOUW1DlmxumDfAHNTlPuFuz+i6m/BgCg84V1GWNBJUooqQ+josxEANcbAbC16p1LhhkAIQCQ6jsNky6oOSMGAAEAMQCcy88GALDuBu6bGqOFePy+HP3Ds3fNLixOnAsAiI8ASPhRe4ZR/6mdMQwARAyAaA+LaQfEAIDoPTydRwDUbhfLiuNCBDRJlZ9fOIUjRw5i545tmJ6ZVDOn2VhFo1rR3iXQlIVnmlaoivLG6pJnuwNJTF3BgQd0HjF9mHajLv91WgWi30I2QYFNipNGPu4UyfYAALvkjVYDn/ncpyWW12jVkeEIgZyjKCPCRJqFZR4nT8xhYbECdk6Xl5dx5ZWXydKU93G3R2o8O8Kcu8/i+HFjAHDagABAeL1iAADZWfVaQ+wg2qq+6p/+oEYW/vx/fRQHHnsCCWoQyEra4oHttdz/bRQgZI7QWtCxY/kYXzAzbtTJIMtlUauvYueurRpXePYdt+P2225W4W5nk446Ab7491/C3/7tZ6R30CBwTwCCwLlm6ftOV8ZGEUy7wgAAFoyedm/FpHWTmSL/1E/9S9Uoy0t1/OqvvBtBpiRBVNP64YexpNSkliCtFcXclckGICU9XvjH8xU+3gMOngnrlfovBABgPUYxyMrqikQACUpoPCU5QJf3aKgB5KCEWBxfXl7CG97wLwQ4/Mmf/ImOVW4NiYFEKZv1Cp73T56jBiajACUQbbyQzBKLDVu3bcfOnbvRpIVyJqu4Sf2KQNoOtLqNCvT47uQL9zPvWMx/Xf4jlyDThOP9FGTzGgOg3oBnTHINkRXH5/WizRsAgGjALoGMzfdHYn9rT79PTxnuG9UqZqamkcplsbiyjAr9QPM5FZOkeLDTnSNqRcpNtY5gkEQ5X6SUkNDLowceQG1lEZWlJXSbTaR5cZgQkxbDgoeUdCZG9CLVzUq6vVGd2Cn1SNpTBQCwMI4zC2xHMfpwL5FCJxWgn85ienYWu6640mb9Eylw6xmks2hxnooIXpsoXg+dZgu9dkce38VcXhQogS6xImFoHidW8EeFgd9beJuZ9/IQCBv9ek1xPgoAMLHj1afaNj2txyYngFyghE2IK2/YaFeyhFDrRJNqWjsbAMDaJGW08IyvIX0twCOF7oCjI4GKBK5nrRUyQVxRyMDPhIEAAOcIEwzEUuS1sy6rvg0GwHlltfGAYl1qW8Uf/+jH8JE/+mP80tt+Fpl2H//+Hb+Eez/zWbFhkvSkJxrPwNcbyL6MIwBBMoO8iqy2G5Exip/2TXWuImvOsDgOqXyum84Ez8hNpsTvPHplT+SF9aR1YiW+BwCse2ajUezMeBV/2QRyabl9nO9Xhbdel6yRmBaCA0S0/8SYC/5YzbY1IdEjb9cVL/L1dThfbomO3xr5WSMLXkmYhPBuV97ITGDoAmCdKtJU0yqs+UEmGLv/1EORSnYqia2zm3H65El9TcohO2oUVxqTcFMWk5O8DmlpCPAfUX0BCkEQJpR+BtAcBIzWyOPniGB3UEe3z/Grrsaw2L1gh4YUTgrVcW41l80jnyuqCG41upg7vYAjh4/i2IkTmF9ZQlt0Z75dqsUbkCdRwW5P9EcH1el8mu0RidF9Fd/ZQQ/lYh4LC/N6/6RaUvPgc5/7PFZrTaTzY3josUM4vlBFaWYrkvkJDNJ5zK/U0GksYVOhgTe9+Udx0/Ofh/Jl+9BAAlX0kSnkNVpHzRDTAHD7BYeJEmnN3us6nQcAcDYRQMfLC61LDdDma7Ey4PiauSYwjpuIaRKZJP3CzS3DxIfXyTHclioabZhKn9dtfkEP2mAAnP10nQsA8CKAYiC5ZFytmgFp6bYHRgWOuWt4BoC98loAIC7893QWAbTsKyHxar7fVJZ08xYarRr2738A5fIY9u7dpeJ9ZWkeSwvzsgAsioKdQS6bk3CcaPcahOZ4joFpflRC45m6d8walrdFt9XAyvIiKstzyCfpLtAyxqDE18zJiXme6TZZj+iev/2EaN/1Zg1BPnDaWgYAJOXskRY1/tDh4+qcsugdHx/Dth1bMEAHnS4p+REA4BkAkhuIiXgaQ9X+EQCoVeui+3daXdxw/U14znOei4/9+d346n1f0+uw+aQRWifWyvjAQs3v077wNSA5pcLN0+O5z9caNeTz1N9axq7d2+R08KLvfCGuu/aqkMZPED6TzuL++x7A3Xd/XHoHZG4x56IDQadHJwGz9rOCn+r9nqFi3XaJ9yW5rxOgMJX/Wm0ZP//zbxGLLsiW8LNv/zco5iflBOCdsizV80KripBOMsM2OL6+d6zxnf34PWOvPZxfRnlM5Owz2kiMM6hIkSdTkCAVxwBoY0jQhDUVJ7cs3zCGXMRgtGYFz8sP/MCrJGx51113Ka7yvHN90NEiFyRw4zOud6OGXJttWRy3W9z3TUdo9569mJnZrFFnki5yZE2v1pCnpThZrRcNAPQFAEhkmDpAjL1y0GL8pjNTgLFSWSM6jDVkl9DxwBf/uhpH7v3wpdUvl1T++Ch35gLigqLZhT441sm3FNM+fPF/pt6uP2F8fF4+z1UlQbmxItK03eh2ZbHBDU0zOJz5QBK5VAZZFqydnmb8U4MuCpk+0ujKGqW2soKF06exePoUqivL2uioKEkKtAUVzpQNnJrlQJtimjT2mKq2JaE2dxq+n9gNFAcK9FjSsfx5UxsunKBVVm6zoU5y272OHk8aTjKFydmd2L7vcoxR6ZnpDqnZmSxWm20srFS4sxkzV+qYTH6IHNKbmXounMu0makw0HpPbs3o+rw6tkTjw766y9cqKPthDjvOqLcz1PF1fUPOQY1PTGJyagrBWMlBlTzX5rSgQOTOnxUSVmAoMCmZpu3MpXz4wmHtJsdnPbsGQHRsZzqG4c1z9D6zCxP/6fDznKWwd2/ZCp34nRKuuuj8mcpJSFXylCUF/gQR0YzWSJsCZJ5NIxoyxy1om5UyIS0qjZPCN6BLhru2lwoA+Hs+/tkvHPYOnQ1ggn7kROoJP0is0Oyz5Cnuiou4yroPKGdLIC9l1UR/e76rb+RasgAEkEsk8cYf/TG84bWvx/77voZf/ffvRKfWxHhpXDZ0KvyJ12coWtrGRHlCwm5pdUT5c1OZ197k6P5e+ZlLw3cyHGYYm+XTVoOMBwBU/Bsl0N+xlkCz8+MBI6LrZpGqVFCWqKRsprTPers9Cg6RfWSovPsIOxLue3fNmDwRODDBH7PT81/zs/y7PTvBPcZo+8YyIIAxHCdi95SCcQ/5IGf0USLwtN5xHQaunzoVmrOB9kYTSiL5yHQPCAJ0ORuaC0AxTJ6eSmUF27bO6jhbrSoymQ7yeRsZ4D8CAKRyUrHYgwF8xzw/nk4aUi5TfXT6daQyRu1kstInSNum5SaV6wdYXamiXmth/vSSOvwrS6sq9NlhyDBZ7LegqKTzQLFUXgvaBnI+1uxurRtKUVd2lxgWyZ7qot/poJjOor66iuufcS1uu/02PPb4E7jvqw9iYbEGRs1BOod/+OoDSAR59FJZZApl/Tt2YhFTpSwmM8v48Te/Hre96DuQ3rIFtVQKVTrs5PMmrCXgxzNE1Ed0BYcDAAQ0eQ5LPLIzcFh8YacusgGMxP6iLrRnANheaB8OABi0NQJAsUgCABwB4OgFiw51a4ZyEPvLcPtxgNmZ7vDzvfPPts8MAwBWeDFJlQ2gBT9LjB1ww3PpmVmWZ7gge9Gb2dnfxdkZANFeEX/5rycDwBdqJtZsHX8CAWZltx4AYKC1MQCcDWDIILJcJtIHsK+jD1tb9v6eDjaAZFgxv6WPOkcB+HULg0EbDz5wH9KZAa65+nKBAnOnT+D0yePaw0pjJRQLeRXAxcKEmDUhAKCY60Z1YCJ4nI1nHiwRQefU1KyuYnH+OHr1BaDXMh6NQGobh9Ienkmp40lHgL/+xMflClCtVZEr5MQwZHwQpyzB4+Zr9fHIIwdRyI/pPPcHHVxz7RUSQG13OBPPfIz5dyARQDWPlA96BoBTpHINIgIAq5UqVis1BJk8Ou0e3vCGN+Kj//tjAgBovcdRKE91Z4HmxwA89V1ArWOMqeueoW6Mo3Fz9KLH/T/A8soCdu/ZKbbCd3/Pi3HFFZdp5MJimrGOHnxgP/7szz6qYyEAwIKRdUqr3dbrmg5AQeeIr88P0f2dWwGfi6/NOMFYMj9/Au94x1s1gjEzvRU/+RNvRWlsWiMA3bYTXXU6ABLMU8y04/EUf74+n8tT+/l6HrBmTOLr8Xf+HHgmBH/HnzO22MdI/ux+xOcKcgFa7Yb0C9qdJqanJ220JG35S9iskDuAMQJtjKePXbt24eabb8KJEyfwqU99SsdBoL1araFYCDA1UcTll+0RqM8jaNTqypFq1Zo79ylcdvkVGpEzxmsPpfEy5heWpC1waRoA0vR3gL659ygn7dq+zRhMa+F0kFOtRVYgGR/ME3julJtdGgBwqSHoGw8ADMctV4xdwNvyyy5ebPo/9yiUNggBCw6ncp8tkFpyosDqkhVSFhNKXvs4euigfFBXV1ZQqSxr1keLlzRRAhDdHjIOZRb1RJ0pOyorzrxwlkubVVjbhkXkq6NqlroCpF8P1LUhRYXzWUz6aXJlRY58B2UxwZmW2a2zGJ+aQTvBJJDFWxcddm+dKKBEXZztlL72t6mrqn03TjNKo8mDBwHOcR2UPMUSqPj59RsCWRieLUGQht+nszZH1O71UBgrY3xyEmMlFv8UxTJVTr60VLRH0Mf1SuILWC5r0iQP1vhfxBMe36nzQX9NYhOjdcePwa7tOhtidBXclmk2fKLAusVqn+JFvH1tOEgswXXojIm72KiElUKWNEt2ixSznnU5JRLp7LP4OxOLMzo3n5vsEM3+Ox0IBgqzfaNtFtXiqY3RQKLPEQAqrzvrJfkknxmoOFdeGk/5w8euBwBwc5VidwoUKpSYmPPP/noDANE6YCfVEnJdgnXeLDd5UvbrrQbyQR41zq8N+hjLFzV69OH3vQ97Z7fi9MnT+PVf/jWU8mOYOzUv9WL+o0WpXSOXnMrf2Bgwfl14BF17jafnO/p8WCQ5t5LwENWpJ/g5sOur9eCe0+1n9r76Ko7Z+SabqpjPa35UgXZqUiKqnKkj3VEe0Oro8pQwwfPnJrIP8mI4tLhjnV0MDGSKaxfoMaLAW6Ii9X7XPddTe6s9ur4EGR2fJVqW0Efgq9FSmaQQBKB4EpNZfmYyorUet5Rz+gNiHBiXzwSY3GuGIwmiUtocfr7AQN7WcXoAg+fRJ0gEAqL3zK6AJVtSfU6nsLy6rGSYiXan3bbksmVAhacw2t5geikc22IHyIQQeRHd/a/Cmkw1/tzOnb13KlAT/qZTThv5gPRQzqDWMF4cQ2VhGVddeRme9bzb8MD+h/DJz3weQWEa/cQk5ldaODm/ghNzJ5HIdLFj13YEuQLm5ypo1IByPoWdk2287Rd+EuWrrkB+505Ug0BCgBTg6nNchaJTvF4J/uOPXVE/MP6Lscr8Sg53Ybcf+v2ObSLGVhsFMG92E7ESW01XyOiXYqOpKmACzM4az1xXDibmsU6YJIXkgF1HguhkAQy7dPg15vf90aOL3+aXEnvs+S0hV+JIO1w54hgk4otPrn8lxVqXtLQ0cN7i06Xsv+ud+zPv2BcDpl4IGHAxz8+jtYLFYhWBUHZEeQ/zvHnxsxBMcSOLYWEfUwCPABWXezjRtOiMeADAC6q6rvlFxz+ntu/6CNyPbY1yzx2+DlFO6+4JtydwqYu+rj2BmpdNdNt1VJZP49SpQ9i+dRqpVA/LS3OoVlcRBLkQWBsbK6M0NikHKRYrXIPMF5i7ZLI5JDJZMUYtl4yAEF/spxJdnD76GGqVBYED7OryGGiDRwCO37NAJgj75fu+jBUKqHLenWKcadLszQKWAECnxUZbEQ/c/4hEATl2Vaut4JZbb5BIbq/f1igBKfzMAebnmIu3ncq+7ZUccSKYLFcCTeuyE95HbbUhq7xicRzXXnOD3Fv+8i8+jjwZsA4UZsHtwQ7OnbPLzPXAWBEHbvkzH4u4ptqca3fMhs2zM1itLeNNb34DxidKGnmwjn0GvU4f1Uodv/2bv4Nifkwd4lqtobydWlwEjQWgdI0N4LvfXgR3/buyi1e+8nuwZ88OiSj+l//8a1iY55hHDokBC2nGVh6DjbZZXLLYwJgohm3Wxh4YrwiA0D3Cax1wpM1r8Ph70zcwPUPBj7f54/OPi3BJk7YlmJMrBKhWK9ixY7v0bTjWpi68Yjbt2WuYmCyj02lJII9g+80334xbb70Vf/EXf4lDhw4ZmCJNnwDp5ABbN49jy6ZJzdzbfspxGBPl5YgL18Stt92Oer2pdczHVWt1Y0/KccF299HGbDwGnGVHdOWJWQDah8/B7T4lA680NYVuo4nl5RWNHeSYQ7nxisSRez90qTHkzMd3zt98gwGAcx7fU/wAXSMrgEPrE31tvsUqzBz1STZG1BbotETtoRhUv9lA5dgxpJwIFCmm7N4wEfZIGpNTfngwQB0u38n3xT87rBzooXKnK/6JGqWyWZSnZ2TDRPEK/owJHndZFnUUYGv1SWVda+VhSYIpfMbSKpdr2ZILLSwu8jSLfi8QwFTAQ5DFBSfdDknandC6JYUcUc5BH/VGQxtPaWICubFxUXIyRDyZKMbEtOIF+EUe4jn/7MkCAGwbcVvAaFc+BEmiwt62CrMx8QWkzuDQYy3BiJ7bK/RbDLfS3c/PGuhggj5Mhp3aNgOhuue0JIlmlEg/szVpCCaLIYIApt1ja0f2f7T9GwEAqKpNaq95L19KAnqGy7MOAIA0AQzHAHBnzlwwvv4MgGEAIJrAj5Nj/DvLJDOot+pKvEhVXKqsYIKuHACaqyvI1mr41F/9FX727f9aNO5WgwI2pGjmkQvyqNfqTuQoAhZN2M/dyraQhmh6nqLH4xSINrQuo3MuACDhNABcZ8A6W/75mGoZU4D7IZPpQKwQK/Bpd1NvdwTkqVPvGAhGFbW7gUCpDjERdcEZlBVwySRBR+MloXifK1zNBsjtne5n8WJC+yifkx2a0ObL7hQPAPAoJPRHVhW7KM7uyZ6X4ICxo4Y5OOsXg6KCu3/SD1CnxMBKggReBJCP8bRJm+X0LgbDLjEezPPim2e6Rv4c2Dn0LB7/XAQdrAg260RjABAg8DZKjFdkqgXpJIq5AEvzp6XpsXlmGo8/dgDPv+N5uOmWG/Hpv78H9+9/EOXN2zG/0sOpBZoTjGP/YwdRb9cwvSnA9h2bBVLMnVxCp5lGKQNcuyfAT/7MGzFx3dVIbduGFY5UJFJID9JI9YCslsEAvcRAhgcCAFiEs6C3wLs+chbGEAMMIgCA64LFu/de9k/CYs+ezPYlrvteCAAkKXqmUQSdKUc7Pn8AYL2d6sLK5/WewdvREdiMAQDUtwlH8mwO+6kDAM4//byYAv2pBgBCCMiRJMlsYQEhAIDsSgdIegBAeUo4wsRzbhRnD5qtPd54JW7rKwJfv7EAAOO98pc+7as1DCCdHs7m15ZP4+Txx1EoJJBO9VCtLqvgYkyRA0YiJTvQfp+/zyo3Y3GUyBUs5+AeR+ZsNqd4wLupI3FgN98vfZc+Bq0KVgkurFYMjKT+QreFft8o2iz0+Df3P/A1LCwuIsU5ewIAqbQcAdIpNuFoh5pENjWG/Q894caesqg3VnH1NfuQDZgpddHutARU9AdJLC9VNcfNvUVjU3KQ5l5PJpdRezhCJTC12UW9yjGvFLZv24mJ8Snce+/nxZ7g/sq9PO7W4h0APADtgV2f0/t9WE4AFEhOJ1CrV7FpdhrV+gp+4i1vQmm8IEaGnpuuJ12gvtoQAJAPCjq2Wr0pJ4Bao6Gutj8WrzPgxxHOlMQS2Hz+nc/Ed3z7t0kD5o8/8D+xWmkglQyk7UAxOsKdcqmh1gHXuRP6NUFA0x/w8Z6xikCIf39ew0Y7eKzZZfeLNTt9fTEamy2FcwCXRgh7En/kSiIDIJOlPg3p92bHyTjN+5ZjH40mu/dJAQIve9nLdG7uvvsvsLi4pIKexT/XT6NWwU03XI7JclGggOlQWEznPz6WQNaNN90s+0fWTcqp6g2td41axBjPo/f+ufe7aATCcojhvYI/Y943MTmldVCr1aUJwJ+FzOINAOCcNdpT9wAVW/FU2vVPlfA6UQkXWMKklhsgxaJYqPa7KBVz2iw9pYYFrFd+Ju0jTEZjHTi/0JhUU2xQVlkps1NT/4zfU7cglcFKtSorPIIB/F0k0maq+SzsIvQpEsESy4BJxQgAEB9N8F3l808BRi6F6+r40td3Jr0qq54/SW/rLhKkwAY5AQCceWLHf2rTJqSDvHX+uTXE7EhGC/OnahFcCgAwei7PlMRrA9UyG+0RG4ndiiVLjCONBEMS/Vrx3W7N2bnNWOW+E3dRceI6/wrg3OlF7TPKbbROPEjA4p7AkfmhM0hY958JAQOpFU5ckRsAwPDqiwMANp8+/BHXuWCQy0p8zcCVIENVX3ZLcvJx/9Vf+iV85H98QMkMrYpe85rX4spnPhsvvPE2PP74E5iYmIwAgNiN6gtsrgXfLffFpwcAfAJzNgCAgo68vioeXXdsCABwNm6iwgdZAaIUyCvkA3UWVhtNYx05myEmogKOlCAwKbPPTGo4d+q7J0pKqB/QbwnJ9wW/71zHv/fH7wOy76grwWeC5RSEjcDggAcnBMSOII+XyQztYjkuxoRC10UUTiZBUXdrNAnwiWEcAPAMBH6mZVO43ztmAhMp/k7sqhhoYEmXqSvbGABvN+sA+6TKv3+fhNnIwmjh7wGaPoKsjSvYY4YZADwf9doqxop5K/4X5jBWyEnsr1Gr4pabbsGWTVux/5GHceDIfgwyKSw3OkhkJjFIzeATn/oi2v0EgnwGey7bgpmZEuZOn8b8qSWkUEQ+1cPzb92JH37jazB5/bUYzMxgKZFEsw8EiQAZMu84Q8oknRo6jgGg2eW+AQAOD1h/ew9HzDYAgA0A4AxLxHNA3Kyzxo9YBHNYTMWNOaHYh2NPhQCAWdZFXU1jQQ3vAU9vAMADg2S1cNg9wcqPDs+VORw/egC9XpXEZ7SaNcV5dtAJoDEvyAVFR+G0vIPFNYXLCOxKvCyTBUWj0+y2skGjdqmxn7j3s8rMB0m0VpewuDgvYcCB7Pr4MApzdySayhj56IFHcezEcb2G8kHN83eRTJHRQpE+jqcWcfDxY3JGyWUDNJpVbNu+CROTRSRSpjfDxgVnuWtVCq8a84qjBPoQGmQq9ykKnyYzaDZa6HUG0k5pNNoSnd48M4sDBx7HoGcid76Q5dcmtGp5sxfA8wCAB3l98asurnQO2NSqYmrThPQXfvpn3iI7QHM7EN9SrIZmrYXfevd/k44PWQ8c6Wu1u6jW64pJ8dfV+JTTJTgbALB9xya87rWvwYc+9BF89b4H0Otyd82g3ewhS/DGgaKsiA0Ydaw8P7LR5/u0/MQDEF7nIP66o8Wwv0d8g2E0RlnuT0KviVPydQn4TEyMizFBAIDPScazxG45vtLryCKwTnoZ799UCq973Wvx+OOP4+/+7tNhjupBAFoAvuAIa7PRAAAgAElEQVR5t6OYp7MA2Sv8GxtnIQBAlmGhWMKVV10tpgd/TvBAzJFczoQWn2IAgDF5vMwxG3Oc4PgKj8vnABsMgKeqsjuf5w2V/D3TPAIA/NwiF4ipQ3c1Q8hkJqSkppNoEG2OiUj4Tn+kHOQghnUowpzDD7hZOdoIqcxEsZhQC5kjtZWLhcAuaacUxqP3NCmeadq7ZITSKrDFKOdhYer8tMObNywco/1SBfD5nKv1HuMF+DRP4GnJroXt4iYDLBWn+d4oMMfOP+f9y5MTSGSzQmWF2LnkmMfjN1yfPF/s4Z3P310qALDuaYldCzVLwwpsTakY5w2Ev7THR4ii/14db9FVw5IoTHLMKlF9TccSMUaJxK5Y6JMiG44HWOdCm1KnGQIAWnYq4CIAgIj+BgAwfN38vcY9IuwwuWWv8Bobi2m3WijlxtDutoyqThEy+sE2W/jK5z+P9/zGb2BTeQJv+OdvQLk8ic/f+wW88Y1vwtYt21WQE7k2oSvfd4quve92EwDgPeMBAN+B9gXouQEAV7CfAQDg++y0mrJONep4QTOki0tLNsCiaG+dHBb8vvssZF8dafOMFmXd6WoocRj0kEszWRsGAEaLYeV2rpDm13xfEi5iEik3E/tZCES61+XzEOU3v+su8rmczjs/+wRP9MPYDjgKAPj9IQ4+hKCcA3V9EuSvgZ/x5zGxm8QP/zO/z9n74W0Y+SzHQQb/nn2yOQqQ2A4xQC6wGUr7iBhC/prz3mXHf3V5GWUqMHeo9p/CrbfcrAT5ga/tl294diwtAKCbDNDu53D/wydw/GQFqWwOpXIRey6bldbBsSNHRGXNZcpID1p45UufjZe+8iUoXXs1euPjqKTSaPYIAGSQosCXG1EiANBnY9F1UFM9J93lRuHW3atDFgCFyOJaAEbft/1ugwGwPoXifKKfLwbO57FrmTHn81ej99PZ/ubcHbe1f00A1EhythezKSNdINLonbp6VMJHAECYM7lfxmf9PVuAz8qCIvoYGQGIx9PzORlrHnNpIwC8Pfy8trrM9LTniEiWPPyKAIBmYxH9HsezmsbmE/vK/FPY+df3HJbp9VBvcLa9q7EzjplOTE0hSSsz6UW5EUE2xrT/ZrTXg7pA7aZEARcW5pwgHRlIZrnq5WOOHD+KRw88JlFnzT6nyAygKjsdOqi3kkImWcCpEwtYXlqVjRvHbVn8b5mdFgBAHRPmvgQAmo0OKpWqAad+HE4MUhs9S6cy0vogA6BebaLT6kkYleDC9NQM5ucW0acoHF1w0hR2tTl8jYc5kTkWwp4NEF/HPj4pzXM6Oe1uE+MTY2j3Gvi5X3g7kmRmUXtEx0cAM4VOs4vfevf/K/YRAQAW/1SmX61xPKG4BgCIs7/WW14aDk608d3/10tw98f+EpVKTQKDFAGkBgABAM6jS0AwZo8pXR/1iFJotdn1ZzHc0fsm7Z9jcvzeMxHCjCPGAlC0CceQhu8LX1PEAQCyJDjCsX37VnX6yQwRwOIYvxIJ7FIgj+fFrIG3bp3Fy1/+fbjnnnuwf/8j6vLTxpGHUR4vK5Y97zm3IEsxXTfCyuKa+QjrKK7RzVu2Ytv2HbrObLASGCJ4RcYxX++pBgAoismxba4lXgeufx5XWO9sMAAuaud8cv5IAIArr+xuti09JAXYDKxGLT3tRY8xOijl55oECHyHxtE0VYC7Ik1CTP413M98oEuxe9emMnEksmUCLHYk/EzRCtI6ebN6mxZD18SrEb3TOil20GESqQTbaLdxAECIpC9Q/d9c7Nkcmt90BavPx1w6rp4ykUx+n0ygVC5j0+bNUvoftInKMRDYjHC8+3UxycDFvI2nEgBwV+Ssh+WvtU/gLZXxH66D4QnVbmEqgBt9Q4+WUKT+yGZJWVSosGB30aH9NjMf6QRISM/R9SQS5ixT/Bydib1pgW0AACNXMA4A0DaUHwTalZDJLjSUdEAWGQnFKIFqtjBRLKGytIxHH96Pf/eL70CRNPF6Aw8//Ih83IlQX37ZlXjiiUN6kiBrM5uj3BHX7rDC2xXdPA6PLFuA9uvHra5RPQ2p9McYAAIDrbBy2v2mPkDHkXYLE+PjaNRWsXl6Gv1eB/MLi8ZU8rT9GH3fuvK2/3iRPx4bEy126UwZOYFCjr93QmcjnfjRrkJ4V7i9WAwAdi5CAMBN4AlENPtDdevpZ+yE/DTr2WojyGaNneXtwUdojvFL7vfUKPGLrgZntv2oEt+r1oJbE+slcKPdxdVqbYheGd/3+LUXZ/LX2J8TXV8z7lS3xEkW2GcnIMffl8vjOHHsKCbK4xKlmpmcxHXXXoOlxQUsLa3g0ceOIFcsIBkksFKvIVMs49DxRfz9lx/Fli170Gz3MDldxrYdU0gmu3JEaNQIIhSQ6DXxtp/4Qdz6T27G2FVXoEmAJVdAk0Jd9Nnp9JBRLHMMAO8mQZZRz40ASPTWAKS19ZEHQT0DwOj/1AGIRgDsTEgDYGME4AJD4D8CAICQkmP+SDiMHXCnyxIf67T46ItFY8soYmpMYHTt+fvbmhFRbPaFjo/sbt19ozQAnC6EtEHIJaTtM/d0AgC9BhZPHsLK8km0WrTs42gZGwLm4CLtCNdN8Kws7s2cR2eTKRsEAgI2bZlFml3LbCBdKumiqNiiS1YXOVHgU+g2ajh18gRWK8sCZtkYJxND2gypJJZXlvGVr96nEQAKDfNvSOtPpDqKB/1eGplUHqvLDZw6OW/Whl3TWNmxcxa9gYEJmlnv9tBqdXD61LyKXG/xaqwyjiGYWC0BTl7xxYVltBrUQsnJaaCQL0oYkLgpdXZYWPr5fwIABAKkMp9Oh3t5HAiO9nfnRSXBgT4KYwG6/79ewTv+7S/KtYBxXyNwYiRk0e8M8Jvv+m2mVAIBCGTwX8XN2nsGgBeI8+DvmW5qAgCdTgObN83gxIlTGjOgEF27xRFNAj2mgaDYIT0dG9Vj3pfidaOoYItFN+3wuir8KVRHIMCPA4zO+PtjsXsmsn6M569hDkuGcJ/XmoVvUgwAAgDNVj10PCAbhEpKXCcGTJhbAE/ajTc+A3fccQc+/OEPy5mGc/uk7/M6U8gyyCTxzFuvQ4bsEFlXM15m9ZlrhLnsvsuuUAeei0fVHa1fOQ4oO0envxUbrxuN+2ffUM89AqA9J0Xng0DrjF/7EUg1ajYAgAuMWU/mw90+7ztA4bYfJsqWPBqKGWpfa6GKysmEO5sZmteLCnA3FeKeK8IUomBDBkBGNii+mDPejJ7DCROx8x926V0B6JhOCjsivISiXSMOBDEGgHXc7LVDEUJ3Li+WATBc4PpEzp7UOqE2zsAZYVqaTW+awdjEhDkTSDCMX2bMdk5ouwXbOBvgQjoIF7M0vh4AwJk4FqIqOQGo+AY6fD3cWR6a8/Yq7Nbx8+tBs7KiAbP4Ny0Azf37ToV+xkBgCCkpV4M+aXRu9p8OERJnM6V3RcgNAGDNsvJrUvZmZORwHzA7Y30WEOD+igDA4vI8pssTyFG5vz/Alz73efzkG98kenSy28Njjz6K6alNQrW7nT6OHzuBrbPb0Wy2nNHTaPkfo/F5u8YYdVVFb4xR49/Amu62BwA0gmRrwzqrgpEM6KTgqdoHPRRyFIVqYu+eXSoEa/UaUlSvpy2RE7bzhaqfyzfA0XkQ0/JIonoENjLIBRRtIksgAgDiyXh4nh2wEH8f/J35/VIwK6LIW5pviYm2HyesRFEhJne0FaxTDDBHlfpu6OiiPcvtj/FjiI8A2DY9DLRSSdsLZ/q9RMrNbk+WZ7EvIeLMIPc1z93ZOrj+eUYXoV0j3sg8n+zKRUVNNJUyUEdn08w0lhbncdm+vbjissvwxBNPKFmv0Ys6EaDHPSOTQDA2hgcfeRwHDp9EvrgFJ08vI5PLYfuOrZjZVFIXsbKyhNpqDeinEGQGeOf/89PYedUulK64DKvc1wtjaHb7yDIysdOiAr+PbspGABgTqMRPAIDz+ASFFX/PCwAgUyUOAIScjw0A4GKCnxcwPc+/vRhQ/kLi94U/PwUTrchiTqbiRr7mBijZ/uVHAAxMGtYAcAyS2PaqfUPOC6PaNtGDwj3ADFSHRjDP81SGmZdnkCnHvFARQLe/URySDAC5OjGmZHhcbXQq8zh27ACqq/NIJsiAyqjbrk4ku5AskkTFNwcZ7ZzO3pqxh91hFkoUMpuYnMZ4eVJ6VBovVKe9p5GwRCFPnz0snziBxYV55Xbck7i/MqRwDICCa/d+/l4DANh5VQu6j0Gy7a4bKfsBeu0EDh06oq65CrRkH5ddtgedXksvS7toiV13e6AVICn9KvT9PLoLjQQ6WGhT8G9pcUVuKqWxCTmqsAtMFX6uDToD+I4sn2O08B8Ff31s5WM1o9+m3kQPmSCNTJAUAPDv/sO/VZGrwpZqjtRo4Dx+P4l3/9ffFBuBAACbMMzPllZW1CH2z+0p+KMMvtG1pdiXAlaWl1EsjInhIB2hZkfWsaaRYKLj/GfK+vSMMdo9n7/TZay0JiFjuB854/dmSRiNoMVf3wMANuIRdf3CGKpgaReD54EAAM/RxERJBb41B1Ki5jOB4vOYXpAxrjm698IXfhu2bduGD37wg6AwI2NxOD+fSKFcKuDmZ1wpLQp1+Dn8QOFKxwZgwX3tdTeYCLYbsSYgonOixqgJvfu4PrpXnXs/OjcAwH2E9Q3BFQkVSrCYIIDZTW4AABe2Yz65j/aNd78djyDBXL5SFXXJtCF/UbJKOlKbCyqmJDt0gCIQrJ0Rjj/Gd+gNoLYgw46ut8GQPQi7h84Wg7/3nXJ1uJhQjwh06DEarrRX8htLyERwzyFULOZzfKEnd01ZEgIqlujxnbNDmA6y6vyXJicA0v6dAqlRk4iy2oF6Cq1Pmv33F3pcF/L4SwYA4i4IOtlRkRD1CWIlffxLijSGBfrao+aGls4wULjgHCtQbHNygn/Oo91o/VbIqeh3z03bI40GCGAxxgXPMRMmCskQpeXfcWPipsnCStaQDiHdGAEYvjZxACAVAwBY4JjQWQQAtJsNlHMlzUu2V+sYzxdx45VXY++OXVicm8fpk6ewdXarqG3sRpC6yLyKwBi/9iM+UZEYFf/iCTnk3N8/HkSz69sNhfR8kIu/E+4bFHNMM+lNubVjY5SOXGKK1Fw9nBsfMHAPBrjxhuvw4AP3m5K9+0evWyu6nROKK9q5/1GB2FTtLTkPMiz+s1Knpw+vOkYx0T9/jKMdd3+vhjoBkv02qm/ULfEigA44dSJg6uYwOeb7kIuLCavZNmk35RqAxItsDbHE7Og808ISkshujPelBwB4TEyizvYh/2wHuvi9Op54eFZBCCzHRiG4w2bocb+OirF/PF9/tbKibsrkRFnzlMuLi2hQxBYp1DoJjE9twvJqBc1uDyfmFnHo6Cmks+OoN7saH7riystQKgWo1yqor65gtVKRgNaOHZvwjne8BZPbp1G66gqs0gIsX0RD6v9ZJNh9Ijsh0UfHAwCMn4Mksr2UtC3kA30mAEAnRJw852/hAAACnBQ5DQUcNxgAFxLzosd+szMAPABgeUyna4KXLLp0X7v5cOcBNQQA+BEA0yiP7n/tOS6OMnlfWwTEdXm+8QAAwU96i7MIlugzVef5flJ9oFvDiaOPYWnxOBLoCACgYJ7sX9OB9uU8O+rtlgoxxhICuswdaE3Hfyye5BZNTf1UBvnCGMq0bZ6cQmpsDI2507LBY7NgeXEBKxwLU15hOSyLOaM/J/CJez4hS0C9Fos9Fm6JjgMAaDVM2n4Ojz5ywOneQLP1119/LbocF0jz+FJokUKeTuPIkWMSvCOdXnkzWaSuUafivtVVt59F/sLcIrKZvLrjjKsEABhbCbh70VRP9+fz+Pl/n/v7sbPwddwYWqtJx4kesgRXkj2NALzzv/wHtNp1xy4xjQKyD9KJDN71G+9Gs86c3ZoztAJcXF4O2QbektAzYs9WhDIWp9NJ6doQiG40Wmi3qOc0QFHfN/W8im1uXFFjMmLNGBBEmd9u194vX4txkToIZktrAomjTLwIKPfsm7Wx0xFuVNS3OHaWSWJqZtLsKjMG7qjr78YI+LoEBLzDGsGDV7ziFbL/++QnP6l4y+szRUV9aVB0sG/3TuzbPTsEABDMkZMaFfiLYwIAyDihZS5DbbfD1zU2tRFoTSQ9zqzz++OTAQDweBrNljQexsfLOgYD4JzexAYD4OJC15PyV25231fKUR0dCa3F52kj9Vg3OiAHPyYyw0cTT9ZCur17SDzJZKHApWrMxSiJ5WMMqaPNCIVPrOj3VFs+v6g59LhmgimBj3X6xq4YjQMA/FqIoOz5njwAwN/wvvMvd2duxukUZrdtRX5yUh0hCgDyZqQoIClr3Kip2qqOXmyOWRsubRBjHbQn5ZqPPMmlAgBxwTfbaIc3w3j33zEVwyNgct31Qn366fA15HOTOuQp/vE5YltjpBeZOr4V/q4LGLIKuI4d9SkEAExtuk2vcarqEoUfkOWSFHoqAEAggYldbrgArF11awAAali47n83BgD4M99rNjGZG0OrUsWdz7wD02PjOHbwkM4zVeArlVWJ/VElloXNtq3bcfCJQxgbK7nusKdC+zUSgQAsaL0XL+8fX3AyQLLojiis6xS4DgAgXdIYAPY66i47lwmxiwZ9BOzi1KuikT7r9tvwhc/fi/HxkpIbJo16HcdeIqCn5kaCnf5A9oHNBt9bD/lcVjP40gQQsYA2SRYQ45RHH5D98cf3t5BlwP3CgRy+oJcIlGuB+1Etdhe6HQoMkUJo85YmAkgLJIo+2TUeTXTCrpL7ndcm8UmgJWlUWbYkIs5g8vvZ2W2c/Bx7DDQcGdOIJyP+HITnhuMf7IDGApDf6/1eQTrnM5/5TK2Rr953H07PzYniyXNSqTWRLc3ISYb78f5HH8fJuUUgmcVqrYVSeQqNVhPXXXeNxAYX50+hUVtBZXkJpbEinnHztfjxn/hRFLdMonz1lVhtt9HN5NBotVFM55BhV44WiQIA+gLHVEj0k8h2acWX4Giss9I89xgAFa1Nrd2NAMg9lZWezTRvjABcaIT8xwAAUMGdhQytNJsO3PPq+BRqNjaT19SxW8W7Lxg9XWau4RidaRnFhTnd7uAzuCFhXq270ALsws//pTEAuE8zlrc1784uc6dlIEiWszfJDlbmjuD06cNAvym9EI4B8b1SjLbbbqkZw1SQjQYvMKwCy838cy83a1HaBNJizawqmbPx2Ge3bhaYy9uwUauh1WgIlDXWl7Ey6NHO7vLH//rjYlyFDIBUAp1+Bx05yCRVyOeDMTz80CNhI2VpaQm33HKzo9NLnVsFJcVXjx8/iUHfxP78nixBbeZVnS7azQ4y6SxyQQEnj59Cv5dQV5zd8Xqt6ax22Y1OqkMbn3/3OgDmdR8VidxXpV7P5iCLa8Y69BHks+j0mmh16vjlX//PaHcaTtiO4w0Ua80hk8wKAKAmAQEAP6q5sLQUCv7xtSQQ7Gxlz7aiGJv5+GKBrLaGCn6ORtD6jxR50uUtJklka0gEUNumNGgokGvq/3xfjI08D/zexxIPxI+OtPnr6+ZRh+KnxX9zAao3a7JE3LZjK2q1VeQLtOA1d5xcIafX9XUW6x6+f66Z1//I63H33Xfj4YcfUgG9sLAgAIBAAM/Ps2+/BeNFXn+eh36o/M+OO4GrUmkc11x7vcZaONLC4rvTNgcKMdG0SJ96AIDaGrQDphuAF9rmuWw0GhsMgAvdMp/Ux6/xII5mv3wpFrkEWODwnTjXfxXQSir/mT5Gu+Txx7Hw77iCYfjvo8A8TLN3L+QrSTfD5VX3fRLrj9Tue1O55UdoReheLHqPZzn+2BzxeiADN0ib46HfvCFrFPyTSGGQxezOnTplHhiwd2bIX+hnPlpFX+JFjoMs50bx7MWs6HGJQ0y5O15A+cMaAnFGuochPdDpQBiV0LVVR2jGZgKYwsD5dtvrDxdqngbmN2MPLukpVUDmrLsf2gXGrYmswPDMAF4Xbo7WseR75rycqfYaCk5FXDf9LeokA/nT3wZQRcA5Pi6c3hWtC39frekQkxnUbNk8eSqJDkET0tkTaZorojvoIJ/IqguKVhs//1Nvw2f++h50qw1Mj5XkC0uWHpMqrhOCLwR1CM5wMIjdZVIdhyni8aTdlEVNw8FQfO9ZzCRuPfre0P2gRJCFuCv8Y11wDwBQ/Z/FXrO+Kjo3u8633HwjDj7+uPN+Nr9kHojGSsh4kt2Q0dx4XJWVZbSbTanRU4guy8KdAKe6ANwyIuHP+D3mi2h/3uMFur8mZA/4q+9HmwTsuzEtxngmM3wNWtjx/WecDSFVpR0OOgQ+xK93/H4bPTZ+79lL51p/6//eU43XHz/w4KTvCvnryffDJIjXopBNS5hRzIqACsct+TnTV3p2dhZXXXU1HnroIRw+fNh0bCjS12zq/RbKU1jtJlHvDFCttbD/scfR7kLWVGOlcYG1fOzNN9+kQr5Vr2L+9HEVEv1+C6/70R/C5ddfgWe86NvQS6VQ53hROpDPcpmjEW0CjBT/66MdMgCSSMcAgD5/Hwc+R9B07cuOASC6tZaXWR16NXMW/rQ99awAqx7OzwawmyBD4eKu3vnEz7M/s6Ol097UCVfx9pEorgPpw6Tb0WmdT1Bos2nsiIt8A+cxAnC+8fPizuCF/9Xw8VDDgxo4jtpMINu9J4GA4SiTBzb9pEmUxxlhLtbVd9trPBeQQ4rb43yuoCOXBe6lAQCWDVk0j48AmDl1bOTInSqLdW7OTGvCUZjd+hdfRkG/K4E49GrY/9CX5QTAcT+ysOjm0qjVjTmlEQqzH1YhzsKWtG6pqlsnlUUz/7FbbAAcfeptZjudTUnMj7twliwwuTlxBIDd5KTYBTxkFnX33vs5FYPGNEgJKNQIkLdm5GhQMoOFhSUcP3pCHVyed/7ttu3bJAKYziZQra+KDcDZ/gQCFdOMd9z7uEFQQJB7PDtrpHwTBJg/vSAAQHPxHVrCpiUEyNl8xlkWY14IkDGL+56aLyM2uh6k9p9bjSayAa0Ju5zIR7Ndxa/8xi+jWltGLs+/p1UgWRZdjBfL+M13/RYW5paQTmaRyxdlBUhmJvdsHj/jt2+EjY4ArMk/lN+TxWcgNMc2mNsRACCoz98RgFZ8dbklk25zfTLdpyBXNFaocy+zTrzFbe+U41+Xj/FOCMb8IyMrfg9HmkO2pxIk4ngEQZQO9uzbjeWVBYFWxWJBtpR8HMcCN2/erHPA1+W1vOWWWxR33vve9wqUmJs/jenpaQH4rDl4rl78ohci0WvITliwXZLnsaHYxRi0b99l2LR51rFhIw0AG3VRlrAGAIgzAeINgPV3qigXcwPfsYdFekrMvwlgcARA0cztJ4rnGwyACw8CT9pfXAoAoAJ2gDS9J9eIyJxfTBYDgN3+ofi9PvQQCdv4d++oo97mw/04TJbt/rtkAOBM5zrcFOSF7cRyOFNEzYRUCqWJMsYnJyQgI3/6UCXdhTudPzfLfhYA5WKu9dcbAIi/nk/afVLmrdWG34edA87/9+jZ4zxVPQAw+p6t+Lc5vXgXkMlHUgCAFypy6YQv6JxHsI5PIjARAGCBjRvgBgBwtjU22nUdCnf9PnJOJZrFkgAAiR4xKTQBnDQSWJmbR7LVwfOfdQe2TkzjxBOHUAryeO5znovtu/bhoUcelcpttVqTb63GACSMaTS94Y/hrh2T3/gxhuNBbk0xUMbBrThAxe59LsvuSfQ62lVEo7QZWi6dfoe2TGn05THdxQ3XX4cTx4+Gs/c2AyWYQ8ds4yc2CsDEqlar6u9KxSImxsc0TuBHCzwA4BOqNV1upwuyXvHP80Imgf8bT/808MI2QCVRzqKQCYuUq0PAjzUCO2AR+2r09dcrgOKAxKUBAB5AWOvi4u91X9SzQ+WTMj9+MDVZxqnjRzE5MS5NBWocMKlgl2T79u1KmO776v1KsPlz2h/JKiljoz6DdBbLbWC12cPJU0s4NbeERpNMCbPdYpIYBBlcc/XVaDeo9L2AyvIcSkWONbTwtp9/GwqzM7juec9Fk9daWgKBqKjlII9ui3O77Pz30U5TNFcDdAIAAscA6IVWsi5gjcRkFQdhkctrad3ZCACwzv96AECCApdplTJyI2C8JuuA88WcweUzbwAAZw++T28AwMTXONNsjBc/0+vi5LoAwEgBTRaoyE9uxwgZAtE96UcC4qM6Vp1zLxm2Yb6wfMW3Q2ztXxwA4DqYpNLQKcNpt0ghHm30WiuYO30YS4snkEoQICFztAvatXIcgCKw3BepIyAmmbq2ZHMZAMB7jSMA/X5Co2ks/E1A2KCWRqeuvyerK0+glawfWq457Rjbe2mXmsXXHrgfJ04eRzZH1mICTQKyCSrwU4guix5FQ9MZCfQdPngEhcKY3hML0h27dqjoJ82+2a4jk01gfn4R9Wof2XTeUdgdekb4o9PRCIA67+ksFuc5msB1kUS/S3AijeXFCpoNWiOa6B/XEPdZrnmviu9dXIbifkxvp9Nqi01FQUOuxU6/gf/0y/8R/UEH2RznvDlyQUZCDxOlSfy33/4dzJ9eFDiRSgdyAvAAAF8rDgCsNwI7lGsyv6egoHSd+iqK2TBggUlQIN788yMAwo7EkLP6wUAsAwC8FWAcAPAitD5m+vNgeQaZytzV3XMpd3Dx1e3jYpemgCCXwabNM2g0zeKPHX6q/fMQ+Fwe1OYxEwh49atfrXV41113CQBaqSyjVKLOgYlB8nd3Pu85QLehNeyZKlT4p3hls9XG1Vdfg9L4xNMGAKAFJ5skuj4Uf97QALiw7fJJf/R5AABrC7c4qZu9V5vBXFO0xX7gYsq6hx9nGBhoNtxXCLEB3wGIvZSl6KNiNfYyniRwqQyAsxVA6j4q4ec+YiMK3MyCQh7lqSlky2UMKJLirAaH2RR2lHH2wqllZ2cAACAASURBVJN1fb+eAECc/aekPUY3VMLgvvcdBCf56Bwdkur+cxRAZyPsZNtcom3aJuhmFkeRYImNcKSRSOUoNRMWNWHp40AAARJuRfjZfxVp+iHRYi8IY+j+BgNgpNyOzX+PIvBs1QUp6z50Od/OoEhfYZuAtNl5zTwP8KqXfi8e/NJXkE8k8bof+Gd4zatehc9+5l68573vx1JlFbUqlXFTGgkgxZKBzKxs4jZUa4skBnxPTfeFIdeG0ehom7MaWtB56rwHqUhNZGHvP+K7mAcBWFhWlhbAYrPN4D3oYc+unbIFlOKQ27K4E5ruh2lMsBNBiz2i/OwCsck0MV5CqZBHWm0izu7bDB4TidEC3wMZ8WLb3yPxn1GjxY7BjsULHunvXddDHe8ElNypK8UElSJHToPAAwDrJXlnAwBGk6IL37/8uIWBJeF1cPe9qLpBgJWVlVD3hd9zTbDYpzYHzyXPrfyrQeukrer8828eO3DAEkJSHkkXpehsNpDPN+ckl+tNNJNZLFXbeOKJE+j1SEvsYPOWTWi2Kuj3O2Jt7Nm5C71uD6dPHEe7uYpiPolNm4p46zt+FqmZaey+8RlY7Q/AI0hmc+i0OgIAyAAYJLropvpoEVBwAEDGAwDs0JEBEL51LwYYrUQDr9jdV29ThQf3UA8A9NX5JAhk4IDtfyzq+BwU+NoAAM68LofBxPUe97QHAFIs/o0BJRXxsPPoGQBWFFvxbk0HGxkxCiJX5TAAYMVMqGXiZsq9KODQ+XhaAADstnPJmy6GfA50z/Bu66BVX0QCDRx47EFO9oP6gK1GTWAsx7LI8PMK7AKTQwFVMrqMm8Pin13/XFBEPj9mSvOdnjQCGt2GhBhNjbiPAeevyUaj/gn3V4LG1CrJpnDy5HHcd/9XkC/m9bN6o4UgP47V1ZqKO46KZVLUagEeefgxBEGBKkgq7nbu3oliMa8Cu9tvIcglMTe3gFaDowOms2JjsY7xyuKYs+1OS4cigBTH47w7D5fvgbP4q5UGMhlS0g1E8rP//N4L83kw1l97D6jzNamFwq27SzFldNEdNPEL/+ZfY6yUR4pjGMwE+Ny9ASbHp/De33sfThw7pWMgkEL2H90VWPQSLPdiunzu9dinQzFKp9w0K3i8jGvc76Wt5Ub5QhFbUuQ9SObHjQmOu/sirnXg/4Z5TXwEjzEqPqannFTjo/6oYkyaUF9tIPX/LbObJOLIfVlAnRwsevrH0TzmOwa82Hz/W9/6Vnz2s5/Fl770JWkDtFpNjVRY/CbIPYmbb7weg05DbgD8OxtVMTYV39dNN90sjQVrSJw/AyCei8cZIGv3x3MzAHQtNI5QEtOEegReA2DDBeDCM6Yn9y/WAAC69OsnxPppSNZyqJenGsadpO3PR2mFcRDApzcMRsxTfBF8JrV4Pxu+9vemQBsvrMOCXQcRUdt9chx/h8NQw/qndj0AINwICT9QKZQ05QSQzeUwNl5Cfqyozj/BAO+yPVr825l0VLYn96quSabP5+njXVK/4Z9pDiteqCdSMdqT23i86r635dMUYmi/45T6OS8tZoR9jn/YxuoCqgusZAD4axcWR0k6UGTFJNDljqmxOl3FUAROFFOH8vqupZBUedUSj7DNU8kPn0uzk/xnNnGJQQe9dgOJPhFtmztW0SUEefj4z+d8n/Ux4c3CzoTTOUib1gGFy6zPEwWvb9QIgCKNozzyJJICKZK8Rit4pMDS3Bw2bdqM//hzP48rd+/Bdzzv+fjfH/oIfv93/ztOnTqN/PikgpTm0pBUl5bJFTu0pEDWOVMZxddw3/E7Dot471Xt6XMeUfdzfV4QkE/jRfu0xvtWBDsy3MglsevPDnujvorxYgHtVh2ZFFAulbB1yyaz5gnyRll2Iym8LmQB0V7IEhJT5ubrlMeKEp1KiKrb10gBqYFexC/OXvBghQ/AZ2IAyAlgZHTGQAAv8mOdbD5G71Vq0abML9GhnlEkz8RAiO9/a9fspVGXVJaMMDxGCy4W+kwKSSFkgshr6SmQvG+LhRxOnTiByYkJ3HTTjUpg77//fs1LzsxsUqHPGUR28zJBXrRT3i9U+K51e5irNjG/0sDJkxWkkjkkExmMlwpodyvo9xoYK+SweWYTirkxHD9yBP0uZ4jr+K4XPxcvfOl3YcsNN2J8125USMGVaGmAQbePQtIYIx4AaJKqHQMAch3TAOieEQCwc+vpwRZQrfMoBgDdAPgaLP4pwBHTADDs00YANgCAs+203/wAwCDZEQBgMdsDAA4QdOCRpXkmGpkQYOSAojMCAHZfhlaBTOLdKJ/PDbzY7jeaAUB2i90oZADQvccsgsl+ofBfu7GEbNDH0UOPoLJyGhneb11qBvDxBEl8N9hGKdR4IKIYCzqtFvfPNKanNmPL1h1AsQw022jUqkhkU2i2m2jU62jWG2g3W+hzzyd7ADY+SJYVC79Op4lPfuoeFMfy6A26aDQ5cz4lO9KpqQlUVysCABj79j/0GDXdJfJHhsC27dsxNV1Gs1PFINFBNoBGBbrtLAY9E6uTeLQ6rMb04n+81qTEtxptNOotzbtLI5FjDL0Elpeqem9+3/UxlN/LwtaJ442CAHbOIY0bFd+9lgAAAhRv/lc/jj17d4S6BWQjUL9kvDiO97/vD3Dk0DETQEVKNoBxAMDHZz499/mzfXBdixHFaOqo8zYy6Ni1jqmgwt8BAD5XCwt5N4LhNWN8ke8bTx4M8I1EP5LE7+Wiw4RgSETT4vHANyxJ8e91sHvPDlTd/D/vUzEjZCbRQ6FYQKvZks0fWZDbt+/Aq171Krz//e9XHLPnN/FCaj80mw1cdtk+7N29QwwANjHkmJQ0lwCK7pEFcMstt+r8ng0A8C4AOmcxZofP8S8VAOCeQ9C9XC4jSwCgzTEbc5DQOd0YAbjkcuHin2BdAEBLYc1zrnEpUvBwdn3uc/yPRgv+0VSRMYjFf4oI3po8cr2Cam3/3JdoQ6CF71i6DSqOVl6MBsDQexqxydKtxY4nZ49zAQpjYyiWSkgFgW7aNhFEpyo7VMNog/Ln+cywx8Ve2K8bA0D0QSufbKbe5vJ1pQR3Eo20zpUX6hs4wT5TYHVWvP6Nxgt/1wUMqVte2Cw+G8rnT2ZDESJPHjFU1zEzHLhgG7af4bLNjoVPOu36I2HCswEArLfm48EhvFxMMB2l3HpKJirDLgi7/lnjt2P+4CHM7NiB333nf8Jdf/o/sXhqTn7s7Dw0uwPUGi0J+LBzbomnWTcKzXZdmJDS41WrdQNZN0uMg9h4iNJdVxh7T18W48OCppY4+A66D4Aum3Rvkb7KXRSoHt3izHkP+YCdph5uufFGPPjgg1K2lfsURxZY0A2AVoc0zXZIq5RYaZBBuVREQN8/Fv0Jggs2CkAAwLMYfAISL8jjHf/R68C7i/OOnCm1x3m+i7EB5GeczZq/MLVK+iwKTbTQ5oStgxHvbIR7ldM/GU0MhjtBFw8CRI3vyLbRXwd/POxCsTvE732HyjMA/D28Z/cujBXHZO13+vQpxxZIqcjnnkDrraQD0DqcC1XXKSVHlvseeQxzyw30OgEG/SwmxifRbteQTDXQ79awY9sWFII8ysVJHDl4EL1ODf3eKn7xHT8JlHK45bu/D73xCTkAdGg7m8og0Rsgx6SU3b9kTwKAwwyAFPJrAABXjLrE0V/HiAHgLSqtOBMDIJFBj8U/i591AAAWQakUC6GNEYD1Y+k3PwDQT1DXwzQAnLqQFSAuIOvejYNHIwAA12dcd8fHULvnDTQwMDHO0HFnU7HcxPEu7sPOf9hWitkAnp8GgK1tK0Z5D3BvJgjAD0Gx6LRWkE510Kgt4OjhxzDotdQxra1WpO1inVc3PuEcOUwl3ucI7L7yMUkUC2VMT2/GWHkKoPgwY1MmI4cqCjqr093pCAhYXVlGrVpRgci40e01kc9n8Tf3fBzZgJR5etJTRDUvyv/EZEmPZyzI54o4+Phh1Kot5IISms0OpqansGV2Bu1uHYk0AYUOqtU6Vlc42mM2gLxOBDTUzRcbgCNiWSVZxOSp/N9stq0xRmu+ZBbzcyvoygrPRg1GO+HxvX70GhNsIYiuvGpAZwPq/rTwz177ajz7jlvlXEAAnNozPI5CUMAfvv+PcODRJxBk6AmfFVCepFJ8oxHu877IJgAwqgMQB4htqzTAxx+35Xh95dfW1DFbcQEOrkEUfw6V1i7vXMNw9FmAmAOmkeXjkr1OxwAAIRHDLD6vAeBMqbBj5zYsLS8K/OEBt1oNpNLefphalL0QAPjO73wxpqam8eEPfzh0kiBY3+vbSBrZADfffCOmJkpI9tvIpq1xwjtJIEKtjumZTbj22us0YnE+AED8vZ9//XBuBgDvLxb+ExMT4AgAGQC8DFxrGwyAi9s1n7y/cnSx6Amj5HHNzb5mzt91/zzF2sWHsKs+UsOHSyX2OAEAQxbI/o/Ot6Ma+Riu2aisGtWHX9AXAwD4YDr6/IbyAd0EUJqYwPjEhEAAKYGzKOY/ziaN5MfC3jXXGbEpLj6FXn8pnP8NHLvyFyMCKPqc30BVdlkyIJsRquoSAHA/U1HnbPtEK+TX1qkI+SNewdxtyNp03SiAn2uOFytEkPtkATgNgGhjt2ujvCA2RuBpbvy52a6xADRxBut2WGckvC3cTOUGA2AYHfarRu4MEsZzIBAV6QcD5NIZKA3T8HUHH7/rLrznt34bBx5+GJft2oNiEODhBx/UjGO9zeTI0kB2PviPxTQRbc6xsYDXdQwLo/jXTHoy5qTh6PjDCH1P6rP8nXXjrVOmlerUksM9wSW4UbFtSSTnRMvjRdQrK8ikE0oe260GbrvlZhw9ckRrmoU/xxboiMoCs9XtKdCx++y1BKg1UB7LI5dJI9nvinkSZNNIOgBgmFro9mHvVhLbw0aZAHIhoHARtRj8/cRZb9cFootKnvsSeE6buiYcBbAAbH7VnnkQ30386/jOh09+4veUaSecu4g6U8ASNOiKFS+uxOsTH3+gABKZFvwZv/a0VD7nzMyMOgunT5/G0sKCkk0WQn4WVN0b2iGNlZBIZVBvtdEbJJHMZFFrNHB6aRmH5uawVGmhkNuMBHKYmpjG4sIJZLNUVG/gphuuQa9NLYsARw8eRrdTxeZNebzznW/HiXoFz/i+V6OeyKBJSifZQOy4kVki7zAOqBoAQAYASzR25TJ9AwDoBkB7wH686D8TAODALs8IMACAFmXW+fQaAEbfNqopGQAbAMDZ0qVzr91RRsqTl3xd3DMNHw/LSGqcmG+4RWBTH18LALjxkXUBACtu/JiAz5kMADBQ1u+r9rx6hAP1v9EAgAn3aQTAAQAWw40B0OtU0e/RvaWLY4ceRb26hGw6gZXlRUyMl8NRs2hshuW/gSkGOvL9p8Wy6fc45plBaWwCmzZtQXZyWn9PqMHcYoC0dId6aJHSXq9icXFOgoS1+grGxwv47Of+Dq0OWW3GHuz2KMrXQ5CjJkFLjKwgm8fi/DJOnlhAPjdOowJkgiy2bd+CRKqLZKaLdreqrvrifAv9jgHlHgDSHprgeBTHCcyxgC4JBACoT8LrR8vdIEM3AAIJDV1/FtyMkZ75GW+eDRXePlaKaO9ceKhFkSDwXcVLXvpifM9LvwvtLi0C+6BVYI7sq0wO/+MPP4CHH3xENn0EADgGQbYsY5NU4UMtikE4DjBUsMd1oJS3pTCQI4P982J+PL3WvXeFe6ijQraAsf9MuJuMRSvw47mDj3drcgZn72tx0MZvlDq6hFPH7/S+dB+ih/HyOMbLY1itVpDLm2OEHKjSCdlC0pLWaXYq/3nNa34I//APX1KDQc9A+97QpEhKQ3jOc+4QGzFNGW0JG5oLAP+eDIA9e/dh69ZtGrE4GwDAEZjRj/OvH84NAAiAT2eUh5GdoJxIALYJN24wAC4uDjw5fxW1YGLP5xDZcF1EffawovYcgdCj2Bezbi+OecP7J/YiePre3yAqhP0LrTGMG2EirN8p9wv4qQIAPII4ShHSbFAygexYEcVyGcEY1URhGygLTCb66bREp/SWTbA8LP4FGjo3gG9aAECzps5CSNsSN7+07F0MACCt22b8+6FYkKOu+1lVR572hYXm6Bw1LyzWSNV3NGcr2Bz4hBR6iQgA8H6U8Q3MFxYh/d8BHaK30X6Ng9hxNoa7TkZPMLL9BgBwZgCgTV/bVEbnqt9uSxMgz65Dt4fWygre/Wu/hr/+2N2YLBZRyAaYP3UKlaUlFIIcskEelTqpa6QgEiugknFbAAA9l3mNGDDEMImxlSIwQD18FzyjopnX39+v3hXA/4z3Z8gEUMckcr+w4G1Ivs3SGqU2STqpiuUe0x0lavv27kZ5vIyDBw8LBOj1E2j3+mh3KYTEYGylP6mYSuoyKZQKOeTpOsDCjKr1jODsIqRNeTje9fdrP269N9qJ9/eMn/fnOASTGX6wY8CRDHYWyGLQKAJn6rNUfQ5ccuSE4f4Pe28CZulZlgnfZ99P1amlq5dsZKUTErIACVvYBFH/KIIBt4A6CteoIP6/OjP+jj/DDKLyuzAoizqIIOAM24BoEhUFFMNqCEsga3d6ra69zr6fmft+3vf7vjpd3dVLMp3GPrkqVV11lu97v/d73+e5n/u5bxfURIMv/1k+CNwMAGBwYwSQU1vBPAAQ3PvRXcgBNdRwYOJPlWQKVbG3n2PCisITnvAE3P3Vewzg6XZMIInME6ckzUCD14LXh9eGlf9EOiuWxqHD89hz8CD6qRRqrSEyyRlMFGdFaV1fW8BwuIpsZoDrrrkKrVoDzfUu1ldWERu2cfOzr8OP/viLkZgqY+bpL8BKd4QB21+SpONSGBdI9PtIMjCL99FLDtGh57cStMRpAACRFoAIAOBbAMSGsWhUAAAZAHFWeM8xAI4RL53lAECMldeOBNcCDRAHAJ0oAMAWFfNE3xwAMDBgIwCg9jitlWQAhAy8kw9KHw0GAAEABlOki5MBwC+u4Tbvu501xNFGKtlHs7qIhfn96LRqAucEmsoHni2cVsxQwiVVdaPAcz+iLg3p+L3uSNXyTDqPqalZlCanMUrnEaOrCuMZgrEA0tStkc5LHysL8xiNelhcOoxcPoV7vvZlLCweRn/QRzKVRqc9RFYWbWwtNMCZSTW15R64fy8y6RKSiYzYpLvO2458MYlEeoBaY0lAxJHDdfTaTChtDphwrbXjscrORJ8K/PlsYQMAUKvWBQCkUwUsLa1qDfWtVR4A4Ht6W91xIEzXf8TPMacAiaaOuqg1VvH0Z9+IH/vxVwjooEBgo15HPsf2txw+8qGP4htfuxfZdNb2TAofZrICbQkA+L2AnxdtQYjuEcGxOEE5DwDwOUyEpS7PxDORtLYIJ3uqbMOkMRxbldoMBFGNReJFBz3oHXjVR6jxfF7Yqsd4vxswAOxeCQEAziG6I5x3/nmg4w4/h+uybDsJ2DGuSBgzjzEU7ZAvu+xy3HLL9+O9731foGtgAtgUDkxJRDCXy+DZz34WBr020vGhmGZkOwSsyRHwpKuvMaFbz8g9hgbAZgBAcB6ugHbs+3prACCZpEOEuWDwZ4nwJpKaa48DAMBloye/coWZ7qm+9vHwuvFCO68nN4MgpvOMgOhCHR64UcuIfkYAgM2SfzfMATsgeu5BYD+e4EcPLqyWbxw2Ip1hAOpRQKsch3HpOAMg+h6eqrPhfSMCBvLJJbIYqTBS5ZxWMaT+z9Lmj7Re9SD1NNkpekFRQL5Giuiu4u8BAA2HfAAtdD618PnYE+jEEbxw/lug7xYwV4k/WgPArlHw/u6E+Fq16ovvlBQNlgAA0XJL/kMmgDEiiLrq/1Lm9VY+bvV3lDyP6tqC6/ukVa0Xbctk5ugiwM8Iz9kHMzY+HsH11X9dk3hcCxDp3xTrUXduQJO013nAxgIF/ts0ADA05WBu1ubJdboaAJtcfd+jqXEiTSytCuaIibLGks4ZBqTYuG/NmInOCd0aRzF6Np9P/nnR5NM/U9eA9HVVAkhj6yJD8aNYHLWFRcw/sg+/8vrXY7Y8gcVD8+g02EOfVEWAGxYT/ma7qwoANwW+HzdwodZuo+YNblPG80RsvAwE4A3ECmjI9NBTI1Q9Xn8GMb5yzKDGe9OberBbK3y1XYJ8VkXj2pLNpFBbX8dEKS9Rt17X7OfKpSKe8fSb8NnPftYxfeJK/rv0iaY4N6ng3JRpPSm16REK2TSy6ThitP+LjZBJUsCJNk0JeUlTAdpU+sN114sQeXDCzi+c7z5Btx7IUMmYST6TfQam62ur6hvM5bKivfLzbIyMpRGtuI9f72jvY7QKaGst76XIQjs2hbaelRa48jBCoMPYHP5+pXiQv3b0xK5UpnDRRReBP+99ZJ96HRk8EuTQvTwcCAzgsZJ62B+O0Gh3MUqkkM6X1HIyv7CMpdU1tGkVOaJewxCjXga7zrtIrJNev41adRkThQSu230hWtUqVpeaFrCkBvix216CK3bP4bKnPQXYfjEONftI5nKislJhm2lFXEFdDMP4AH1nA8j1indKcphAph+XBsBAzAG3C4TUIzeStgaGOgkMYL0LABlMafT7BLEskbHExwmqCgAgQOMBgL5zASAHgXesrVt0AdjownNygcnp7V0WP4g152wA1UrjapkbmSk+Bgn3fO/VcXJHvPHZWzXgneg6eerHEB3Bre8Yn+jbGkgRsY4SVkv+rPY9zgDwrVJBz517piUopgHC9SAsooRrKF/rqdS2bzh9HO31j48WALttjAlj9wGP3+Z9s7mKXIbtOA0kEn3sf+RBLM4fwlRlEs1G3anv91QNZmLGWMQ0U6yIwzVVhRrpbHB9se8E24axJLZfcDHypTLyubzCGLYCCFSWxswAyVyGNjI4dGCvHEG+9e2v46GHH0C3Z5Z3jUYLE+USOm0eC/fGFgjk5tIFfO2ebylBz2YLonUTAKhMF5BID7G6Po/Z2e247959GA4S2jv4flxKuKZyPZQUXiyObruLUqGERqONdostAHFZCGZSWWQzRWnxcB+0djnTi0kRnOh0AhHeaGxtc91o76YtQTs9FmL6qDXWcMNTr8VPv/ontY5yf1hfX0OxUEAuk8dffvyvcM/dX0OSDgBtxsvG/OMxsw2QD0/nPxoAcNpQXsmfbKu4Ucl9jM34IbC7FcDjrKCdQKqFPWEFktM4CgD4mNHHiBKXjWgJ+OKB2QVyfzf9L/8wRqsbITq8DPu4/IpLsbK6IrtEAgZ8nWcH0NGBe3U+V8Ti4hJuvvk56t1/61v/q9htZPDxorLoUCzmsUbmykQZNz/nWRKzpKYFYxJL9o11zIr7DTc8xRwWnK6VRTn+QMMDNqbYqT7C1/qIJXwn+zzmP5xTEtimRfpgKOCLc/VxoAHgD3frhfeYQ3SqJrqnOuaP9uv8qUfmwVab4sZRO3rstppSR/39hIZ/8ycdLT9oRxcFAI51lXnpKMLBJF99bi4x0sR0FHXe8Kl0mhEqOj0KlNHeJIPZbdtQnJkx9VdZnrH65pFxugHY4mvUrFCJPjiLrQbpBK/zpsjsCb5WoxQ1Mo3QyDx12f5uiYJxQYyL5BMSCSCKTs0bnCJjTMjJjjDK/0BiD4ZO+m4/T/qnf2k2PsBo0NN1YHIeWL/5nvxIb759ro2rreN8f8ekiCS0WrDdf94GzleEySCwxZv9ZWwViFjCuMQ7WCaZHOmoWfmlmFsXIOI7Iu3K+gR928AJD/mGJ4ZJbfiZ0fc0ejmBFOthZu+gMSpEPaegGyvNkeAtmOsRKt3xji2a8EWfd6zf6+j8ezsrR90TyTiysQR67Try1MBodfA9z3o2rr7kMux/8GHUV6uiAPZ6Q9GvKfxD0UwOojZtVanNm9cj2by+RIyVRLv5EWxibi5EN18e2/j9EO0b9wg/P0eaAP2hNk5j7bgAUGPKxJZBEAUCRxj0e+rdZ2WHdnB0AKAK7wXn78Rg2MH9998noIbXqT+IIS4v+JbslUSBE6PA5hEFAAkesQWALIAE+pgoF6VKLTSedL8YezcdO8WtL8ILOfelbcDvLol3glXzRxYFmuzYeZ7aEegHTBu8pcUFdKiunE6gMllCLptGv0sa6EAgGAMd0QcdMGatMbZuce1jUMh7iBX3paUlVeN9OwV/lve0e4yv0DwdJe/uvQJGj2MccIxb9JumLZaojlZ54/SiYCHfn8fBZJ+CkNu2zaFarWLfvv2itU5UKtKPkHuE3REaU9ossmpC9ohAs2QG1XYfHfplx7M4uLCCgwvLVvHptdFrt5FPpfHCF78IH//bO5ArVdCsA+dPlXHNBVm015Ywf7iOQTqJVVTxzj/7AzTbi7jq6TehlamgHc+GIJxU+s0il3OHQBWvHZN8g6ysJzsu8aqoBsr4hjD+7+joup9HSSTiBVU/vQOAtQjwg7iu9ZFMWp80Vw6F6zy+IQEAC457scFRgr0nupadyBZ2rHXEV5yth9wU1/t+nvAAgjliCYZ52vu7n9fajYFi+RM5kqPParMY4UTP/dF53ob+R7fPHh2k2xg6gN4BbqoKko005P1nrJ/wEY6HvZv9P4r5GlHIwBSv4+PveRt+E/7zFoBREV9Cvgbicz8+gzaAms8eKba7yzME6eDB+d9qVlHIU6iOHvEEcFs4Mn8Iq6srKOYyaNWWJfQppfUubeQo7MZ7w6zw0hkmVg501phtnIWd4RD5YhmVyWlMTFSQSueVFA+71ovO2JHVfrIsWp0G9u/fi3/63Ge1LjQbNaRTMXS7LQOE0ymJCZKun03nsXfPATEPZPOp6z/EzvO3oVjOYL22hGQqhXZzhD0P7cdFF12M+UPzqExUUK/XkUomkc9lUatWlXw3602USpOYP7iEeCwt5wC6CExPT6FWraHVNFCeCbVAD4LYDsA+eq57EJ6hnSV4BE/iyTi63Q527NyG//CrvyTdA+6PJMtyxcyZ8QAAIABJREFUXIvFEj75l3fg7q/cI7CG4SatCfl7ir3yfWo1A2Xs+UXtL9yH+P68LtwzmLBz/ks4eGitLRbf2f5PAGXgWhm8g4q1mrmajQPQLQn38V8Y10QB6CgDIgTIQjtqXl/GrgJBMil0uxSc7WlP43fGCby/wlYDu7c435KpOKrrSyiWCnJ+YNvjz/3863D77Xdg795HkE6lZedI4J5th4yX2TY4NzeLCy84T0wAAgNiKnR7yHFv7g9RKk/g8it2m75FZL5aXGz3vc1ja4MQbjDGctgsljrWPAh/H+5RgbJH2Ilt4HQw9k4z4cyKAJ7uMu434hPKYE/3w869fnwENmEbhNvdCZTWidD5G0B7rFvYPEoIIJvLKfFvs1KVSknorzw5gWwhL4E/Qxi9VV0IAEg1Vz6hHgDYfI5s0oJzUtf5dAEA2vDZmBGxdhSyIF2XkoodT6Dwb6r9qhi4BJ/voQCBnd+qUvM5ViEwSxLqAoSVXAIlCmhGfaRHpGsZLdtXfyzBMQ0BS/aNbsjv/t9cVH0F/OjFyiptPCvvbxskHwQA4g4AUP+Xef8GqHBQR/FBvIzdTGxo2MWo39HxMokz9kkYEJzUhXOD6oOLjQCAf18CADYWTCqtpYJja73N/JnE9DMHAFipnIF7iqwKGi+1a8in07j3ri/g13/pV7C9PInVwwvo1ttSoG53B6Jjj1zFn164Uv51isOeysYpwjuHLgBS2Wdy4JgmGh23kfgNzI/9sSp2XuTIt/Qoie25IMKUrrRRi04+4MY5QkqK/QwoWM2NI8MKb6+Pfren4GpqqoznP/+Z+KM/eqcooRI16g5Rq7cxWZlWgNOl6rJTXWLST6CEleF4XHcPUokRivkcCrmMwCZGApzpeo6cunzvkKH7mv9scXBrlfUTmr0TFehz+ZLuQxO3AlZXlpFm+0Epj8pEUWwWBsF0JjDtgJRAF1/pHwcAWJ2gCB97+EjR9JV6Bmj8m1Esw7UtCnDqzhD4EbFH8mulbBIHKJXLWF1f1RgxwKOwEgMbBrCijubzshDieS8sLCpApPAiK17LK2vIFUsmiMfKy4Dq27ojdM0YDCGZRr0zQL4yg2Y/jnsf2o9aewCkshqbUiqO5KiPHdtnUZoq4/NfvxvlyhwG7Qwu3TGH8wsdLB/cAxanav02brrlZrz41u9BYTKNy6+9Fo1ECb0YNRbOwEMAAL3CPQAQEWNjBZRuJQlbuzYDALh+9llFfgzDl60BgLS5mggAoB6I9bJz8kcZAGEHkPVa+01JXTynOPQeAHgMT3+LI/MuSn7/ie4lkUTTKdWH2g68XwfqVWeCdaIASHRtFLMkuD9tg7fEx+jQHgDwiT8BfnMCsH3epAC4Hp05AEDHr1DCc0acBR6jOgEAA6ytLcspRO1cEv1l9XsRRxaOyEItPmwgMTIdAd8mpnFyAseqfNvoOHB5I2NjpOZs9jSTwZVFJltAqVhBsTiBRLaAfquNZCYthgar/tQE+MtPflxL5tr6MopFts+ZdgmZWbQQTcSSyKTyOHJ4EQtHVgRSyw43NsC27dMoT+bR6qwLnOi0Rzi4fx7FQhkYxtHv9iUEV11fE9ur2ayjkMuhUW+gkCtheamKUZ8KPVzXWwKi2X9PdwDPLvLXOCxgjU9jGxGB0gSQBZgb243nwUr1f/4vv45evwXEqHZvv6fmz+1//Tf40hfvlq0i2VJsUaCAK9Xh+XlUweeAc68hAGzjb1aNvuKudjauGpyPIzIHNwr8CXB2dow+PvO2gH6v8gkv53v0vvBMGM9A4x43HltEn0+2r/ZO2tEmCE6wmEXhO7b/9jEzM20aAQ5os/YZY/Dp8IdtZLNpCTpefvkT8axnPwcf+chHBcK0W22JOZL9qqIT6FoUx2WXXoyZ6YrmMsee14DPZ0GFLEQWAXbu3GVMURe7C/x17bO+HOmyHbuOpwQAHHt58wAAiww+P/LsX19A1GeeAwBOcfc697IwZ4uMRTQA3XKIXFXGes4diSVif8Mgm4lJlwsORajKZVRmppEuFfXZgx4Xa7/whUqhvOO/EwAAbYoOAFBC5kAApzJliTmp6UrUXbKuPlSjqYv+7xBAoX9OZdcIBZZYxwdtxIbm+e4/w8ZOpqmut8nrBkSq/6qehayCoxjtrihCAEBroFdxDQAAtiqw2utUhHVQLhDzzskKks4BAOP3UcgAcOCDdV+qAjvqtpBNJPD23/xt3P25u9Cv1tFeq6Hf7KLP5J+Kw6k0YinaZ/a0ian33VW0mYyagF5P1X9T12cAYVi9F9WMshCiLIBxAMAq3IbQM4jyPsOyLurSGcCCRrKAtJEOmIQwwPA9gdbqIeo2q+OczwOCP/z3CLfc8kJ86UtfwL59B5FK57C63lASXpmaMZvDXF7VCNFBEzFZ9kj9nwHmqI9ijv7SKVW8WZX3ooCC5SgQyMqKGx8D0UzEyO6XIdotqtJT7HASuXwRvR6DJfa1DlWxZ0VmcqKEqUpZIAMDieGAfaYWEDOYF+sionLsGQAMbCgYyIoSE3FWQ1iBJyvAV2UM4Nz4iNYwjZLsK3OuQiOmj62XvX4fpYmyWhTYw19SNaSva1CpTCo4VSA6GKlHkjRRVoZov0h7P7ZbyNWA4A2DuSHphpYI82+NTg+ZQhmN7hAHF9ewXG3q5646j4ZI9tuYrkzggksvxr3334fFtVVMVaaQRgJXXHgh0r0OFg/uQ7/fQi/exX98y39CO9XDlTc+GcW57WjFcug7H+4t95tH/QlJJGKeAeCoye4zqM3CCmgIABgtOc71mW1FCidPvwVgq1PaCgCAU5H3AIC81x0gFwUAgoq/2ySUGPD+SHq9+K2O5Oi/n20AgEBzUXbt3Ll3sXf8VAAAv9PZd89iNC94pfaOaaSqupgAdA4hw89aTVR1FQX7DIoAigHgGrq9EauSnBAAaDRqqpqSqk2GfyKbQbdexcGDB7C+uojJfBzt5roSVCZ7XKu6PY4p+5YzUlyX2K0SUb/WeRAgLELInhO0zcuIVp8vmOgZk/diuexE/6AK8cc/8TGs19ZRra4wfEI2S62BlvYYARrDGNLJLOq1Fh64fw/y+YLWX4Kjk9NFVKbLGI7aBgC0hjiwf14q+7T24x7LPWdtdQX5LAHaHgp5AwAk+lfvodPiHmBFEDoPaB3uDdDtGAOP+ju83mJ5bLK+W6BkAEDQK8e1hG1P8qxv4fff+hYBAInkQDpRfH4uV8Cdd/wdPn/XlwWYkD3PCj/1AAgAcLyYCHNf9qCzJdfWrsYvXieek1r0lHy7NsgAl2G7xtEAgFo6g1ZJx4sRK8BpWAXxv2fLhHvi8VYWtbIqfuB7GSvHCt0G3M/NbTPwKFJpF84vpuMA6RTHO4b19Rpe+cqfwOH5BXz605/RNec1Y+Gh22mLuZd0ekQ33fhUCRL7tkhfu5Tm2BDYfeWTNJZsQ2TRxLfNngkAICqs6NkIxmI8xwA4+R3r3Cs2jTTD5dj9+URLAq6U4BcB7wUvJFg95iPUGw1Z+01MVVCcIKrLSqxRshisEABg5uoDWqPGnz0AACv8qqxvYAAYbKjtzSG7+pfrNw/o/Ez6UxwP1wev796uyjZHjpFRf3yR3TYPie7IMq6tqmewjzuakAcBgopw1Pdel9kt1K5FwQLNsI+RmaJtbCG6z2vDHmtf5RSd7BwAYKM5piNwrMA9+lxeX4qsqWdQdhA9JIcDpGPAz932KhTjSSzs3Yf60hp6DV5nqT4gmcnKKpPMAdLmmEwy6SdYw8o1k0Ldf7IZtETFAwBuPwvWgQhZJwB6ootEtKrjWQBMGIX0022g1XLBHQMKa2/x76l7XAi8uimNQu2F/dhv329j27YyXvTCF+Ddf/peecyz+r9tbofUjS1ZLdnawMSUbQZsLfAsgNgQk8WcNnP1/ssRgPZMqlc4mqNR8g0gMUDNqNL86qFVJ8Uz7+inWfR7/P1IlRR6CDOIrUyW5W1PHQJWxpJqb7D7h20QnjqpQMZtzh61Z7JNeiaTfrYB7Nu3L2gdsM19jMbs1l4PAhBw0fmT9eHmijQ9EmQLJdRz33YtFbRUWlpaFH2SlRMG35wTS0uk6ydRmZzSPOC5pRIpBcVeFJDHLqCHM0ztPWyVSaBHmmksgT37DmN+aRXpQgmd/ghrVWtViXfbuPiSJyBVqeDL99wjej6vSSUfw4U7dqGxNkCrXsORI/fhKTddg9f/u9fjgSP78Oxbvx8NzoFUUTokZ+aRRBw5J4DGfcg7mfhEcRwAcC0ATNyknUJuwOlpAGx13icCAPgKnm/zERjlgC/fmqL7z1NY3douEJmB91YHcYy/Pz4AALcfCoDejAHg6caONecAACZC6v1na9oWI3AsVpQXjFN7H0VcndiYX+N9m4ZabNiGphY/DwAYA4A6FGfMBtCDF44BELQ0CABgLz4dQVpab0dcG4ZMUONq6VpeXsLq8jxSsTa6nbpmiFH/IfDZNEQMAIgmiaY8FD6s7ZMVdd57zpGDTEiKISMh5lS+UJBNK5lNHOOvfeMe/MvdX1bPfKffRrGUQ7PZQGw4knL/oDdEOsm2hRju/eZ9SKey8opn/3ixnMPM3CRicZ6LiR7ufXg/8rmSkudivqR9x7edEVQlW40+80rqh0msrzXQbVPHZgK16preh4AxXQKMzm8AANfazR8hAMCf4qSVISawNp/PYXHxCN7+jrciFmd7LfdyAv30qM/hU3/3afzjZ+9COp0TA4D3dyIWFxuBLXONRlPHwOr31NSU9h6One+b93OUsRvXeYoyGhgexn+yJnQMAM9M4Lq+scptsaKBCp7dEVbC/T2zOQASvf4WNxCop7I/E3+j+/eRy2cxu21GrBoxmyJim3JnGPWRSpol4PT0DG677VX4wAf/u/Y77u9iqibi0qpgmyCLA2wjfP7zbhb1n21ePGtvn8z1nK2i113/FIlXkhF4pgEAczCwIgYBG+VY3PvPAQCnuGude9mmIMDGjOAEB8ndkCas4/vLLaCQIBlR9uFIyf/U7CziuayCWFKEiWJpAVaJ++wGAPxohS0AHgAwBkAg3Ge1ARNtYlJG6ls6azY44jkxibEgxhI1W1wtkGBQau+r/5zCPpVMNeI++BHSyw3VMQDYpyurNQdJbOj5j4mZYY+NyK0SDmcL4xcbExN0i5ESHZwDAMaQ72AuHOP3Pjj0z+txo0qyp3gkCnaGlfH+AP/2la/CbKGEgw88hOWD8+g3O/I3plAa/dIHSmaZgDeN/stkygttJpIS2eSGwd42d4sF33mpPQV+KwDAzz9P/edxM/k0EcikBOPYZ0cdA26nYgjQD9kl/6YhYCrPrLRzlnFjVp1p0EG3XcWP/PDLcffd9+DBh/agVJ5U8l+rN+Xly8qGNj/G96TXuiSftL9sOoFChsdhwl28aQgQBMFOn72jdr/ZOTM4td522U8NekjG+jh/1y4kk2mBKAyySJM/Mr+g+U/BoFIxj1w2JVVqBhAZji2FhRToGp3XP6JBEl/PqpiqNNmsbPceeughVXr4b9H7xmwAfVLl349rJNcVBVIRloFAmDirRV0FyBSK4vEwYOL3anVdwSQ/i89hJS2XzRv7QcIfFEZiK461XfH3HbZCUBk6aawkrhtcn+5/cA/q7Y5U+qu1utYrKk+36zWcNz2FCy6+GN+aP4LDSytI9oFKLoHztyVQKpRxaJ6VrQH27fsSfud3fh0XX3oRDjfW8fRbX4I1qk0nC4EN6QnuOo/i03jfEQBghdPWX7VhCYTmuhuKAJKobQwAp0HwOAEAKJmo9V0tPtxvHZPOAQCB6JZTolcVKwj4DXw6qwEAX57T1jgOANhUsfjEA232swcASAs/3ggcK/nn+1oLG5ckUxn3iW4UDLb1gHsmWTb0m3dMP/Wln3kAwLdXBQULaSsPtdYRAFhfX9V6x/56/Z5xR4w2eC00ais4fPABJWFeODFshTJGmBUQbLyNdeLJzcacMLaUWe2xGk2RXibPqRR1BayXna8he6pQLCiJJ7nxIx/5EDL5DDrDHvJFAgB13Z9MhgkAUAOA9zUt87rdPlJpFlqoN5DB3PYpxJNm/5rN5HFg/2HZ4bbbXaQSbAvgXpsV8EHRODoC8H2Z5KeSeayv1tGodzFRmhADwBTZR6jXmtqvThYA4LQlQEsAoFDIY37+EH7v938bpXKOjvfoDzrIUOQ2lcFnP/M5fOrvPiNhQw8AcNUiaMGqN4EArvf89+TEpLWdJRNOoNHFjZKuskIb1z2LD+zamMUf3RTofjNQjO46OgI3C18U8Mm9B7t9bBOwC72m13FWbCtQ8Pry/JtK/rkmsRVgx87tyLJPv99TUUPgkdcuEoOGPf0xLC8v4gd/8GVqbfvoxz7uWld7yGW5tg8FAJDFN+x1kM0k8cxn3CgAgOwn5SnODYErQ2migiuvutraO5LpMw4ARJmXFP8Ti4hFRx9fnmsBeBTjgX9lbzXeu3fcQOAYjX5aSFwCqYSRAYjrbeICMzu3DYl0GilW/iku5dgBRD0pkKNGX9dD62m0Zw8DQBx/bxzs2iAC+Q4bFZcgGN2eJG8T9ePrlPjT+ioAAHyZf2NPVujU4Gl0tpCLMjU0r3Q36KJ7hWIhpiPgwYSAheDoBPq9AwBU0Q02Aas4RlkZQozZa+4qnEGiK7EsByCcawEIVpATYQBYzMrqOG8Bo69zNsQ6PfzBb78F8w/vxb5v3Y+1I4uI9UcKOAgaNdptNLuWdG+8LUMbvhiVgxS0UOk6Av4EYpQW9goIiLzJeMBrVHUGEOaV7BMKBj0MjCgYxyCPwQs3aVYeGTTwfc2C0OaNTzJ9EisWSWyIQaeO83btwHd91wvxznf9EWZmtmFpeVWbOVsYePzsZzfFfc5Jov4J5PNZFHNZxGQD6ChxjlFpAIBVtLlhqg1iaMdDOygeL5N9BrnTE3lcRJuh/gCNZkvUv5WVVbUflEslVCYnRR9k64HEB2OsMrHy31N7QDabO4r9EU0AOGb8YgBLUcH5+Xmsra2Jhp+RiKMTEoooAWy4pp4i6XVDovco7YFyeZjVn2sxqK2rEkfhI/6eVX6eL9chOUd0TNuAXwRv6KTAB+n+TP6HzoK0N4qh1x9hcWUVq2tV9EfUdDA9A1aVeP3LhQIuv/BCZEol/MNX78Eonka8M8BcOYNLzjeV6v2HE+j0KYa4gg/+xbvw8J6HUNyxDRfd+BT06EDAPEOiaGfiwTmYwWjISmDYn60gU5XiEwAA6ALwGB76VgyAzQAArcYOAGACJeaW75vlubmNXonxWQ0AaAV1X9HGGbcfufXAJ+eOH27VenqQOyuxkwUA/P3tqf/cg32CO84E8wmLQAA6/DgWACvenPcm4hjRnjipueRYDQZDIKZWq/C7T8j8KNl+E8YY1rXnlN28RLFaq8gAGAgAWF1e0npHllQinaQane0XwyHa9RXs33+f2mSk/SIrPVKyXcJJQMq1j21gAQQuUwbYGoLKNqVQF4FgiZxt2NLW7SqBJRuLrU07dszhIx/5sBw42mSGpbiusR8/ZnFLf4h8toRBbyQNAIr18b3EIiikMbdjSm0DyVRCn7m+XsfiwjIqkzP6XiqW5TxD4LdaXVNrFIUAW80uUkm2A3TQahAsSKPVaphV7ZCgCB1yeL8ZiLGBUbnhukZaAOJsmehpH+EeynNcWVnCr/3Hf4fzL9ihVoVOt6n1ncDCP3/uC7jj9r9DoVAW0MEEP0d/+F5fQq9M/AkArK9XlQBb5diYZmF7ihWUuC8SVPAaQT7+IwOA4DC/e+BfwqtinhnLw9tC+7ggiN3deQZgzxYOS2Qh9Ppd1y7SUmhMK14m99c8+WqsrC4ZWCc7Wm857IRLYuzpJ3OiiVe/+jW4886/AcV8q9W6CeCq1dD2OepY9LstnL9rBy695CKzp04lTDhbeyxbbOPYdf6FmN223bUYMEZ32OEZ0gDQ2u0KLhwrL+Dt44pzGgAntWCee3J0BE4YAPBI99jwaStxtFfe8KTp8IZKplMKTLP5HEpS+rcgaSS/KlP4Vwyiioo1Jp+dLQAOAHDBe9RiyJZYW1h88i9hP0etFXAQJ8XWAAEvumdMgFCY2NXl9Qu1GTDpl1WKVRzsYZu69QubYKAX+wtVTJ0OgEsA/WsESGxILpyFGClggce7VX0FAkRcDxScBrHLOQ2A6O1xMgAAU48uLQCp1MsxbXfwtS98Ee//4/+Gh7/+LfTqTaRAFf00Oqzo0n5tOFR1n/2Jisec0J/1t5sbhDY2AgHOQcJ6MS3pt3aUrQGAgELsUGdu/HwoyIvFkM+mVf1hcs0AhjRkr7TPAENAlxPy9P1swhzUTkLSJ7UNOnjpS1+KL33py9i//4Dea3Z2m2x9fF+pVfhtvqfTpK/n9NmDTgsZ9rDLLtQLHllCqcqEC1Zojcj3NaaEtSexheb8uSlMlgtKjjvdrpSECQA0G00FfTt3bBfDgEAHk3+CAFYhY7RqLRbjVX8feHtQzVfFaEvEIJltAAYAZFSFCDOyDVjMxjs7KgToqrwcR1oVkerJi0C6KgFA9d0OB5ictM9j7z+Pk+AGxaoYJFKUjEAKVfxVhdM6lZLo3yCWVO9/vdnB/oOHpIpcq9fQ7bAylkGjVlPf5eWXXYbJYhmLa+v45r59SKZzSPSHuHjnDHbNpbF/3wEsr6e17v9f3/8M/MBLX4Svf+vr+O6XvQTDShnDXB7dMwoAcNVNO+9zU+FgH7IHAKgaHqPPu0QAxxkAbJGgBkDY2fxYRBcnAgD4FgDPAND8cwCAPyaf9Gs/CajJxio7exkA0dTW74PBGdv94/RynAKK9bezbUNJBdeqEIDb7Pr5Kud4Vd8+TcGLkmUvhhZtATKKtK2/oRiggQD2e865MwcAmAGXxRE+zjC3FRYAzHFlbXkJ9do6sgT8SgWthVTP5wva9TW0mkuo1VYECvp9wcv+KSH37SZuzDWfffVSefBA4JTXR+A6zWq6W14DgNU7nBDcLZWL+MY3vo69+/eBEo7tntmYsh1OLWmDEcrFChq1llH89+zTNaCNXCqTkAZAsZSV2B4r9tW1Og4emMfc3E4cmV9CqVQWw4HaBwx3WOXnGru2WkUqkcWgH0OnzZ5/OhqxWk4RZsaw1hJGpgBBAAMwNoMHPWhl9P9avW6fKcs89vW38OrX/CSedPUTJQLY7jRQLHKPSuILn/8y/uqTd8qRgHoFjUYdpWJRn8v1vdWi6v8Qa2vrYtp5ET7OdVP+t3YA/iz3obQBAGNVAHO2cQC+9i/pWVshgHOZwKIcvpxIXXDXuUKSFwH0e77fj6Pf+XMqQxClpf2cLQCJJIHnrr4/7wXPxb/8y1dMv8CB/DZ1bLZSB4iaPFdeuRuXXnoZPv7xTyCdyakFYG7bdgHtBO8l2KsqSw83Pu0GaTtIf1w2nj6G52cksfuqqyV+y9bDbo8OLxbX8hPPhAaAjyU0jk4N0TSdHNPrHAPgsdh2/3W8ZxQz3ywIiK4LxwwSnA+26iXOw5PJ/+RUBdmJCdlyWaSf0JfbMl1fL9XPCfltrDafTQyAIGFXcj4+SmYTqMo7K/FKzk2dX7+PJeR7bg4AFPryjgHehM+l6aZsY56prFwElEPnMiDtAKfsroQ+XNRCAMA0BcIecAMNWDMIAQC7DlJIZuXYWZtZ9d9R/yP2eAoctLK6RfkcAyBYOE4UAGAyyrGlUE0+nWI6ghHp1q02/p+f/Xncf/fXkRrSzCguxd9mu424Y9Swmj3oWtVF180n1qKJWY84AxwDoOwaBSCAmDrUcDg+A8AnsdEV0aP7vG9zmaToiQwOWu0O2rS1cwJDHoQiUMHX0BuZAY+3KyTbj8x6btAMJF7x8lfgfe/7c6tYx2ISYwrmozY8U0smAMDkmdaC6PcUnJJ1YFZoVG+3gJvjQQE+jjEDNPU6OjtA9tHRA/gJu7YBg64pJiOmCj374sU6iFEx+BIdX0wOH0z8e1rOSIvNZmhX2DwuAOAtmXjOrMbz69vf/ra+J1KsSOUcVOjuomg7gQNaxgFScx+wAJNCRRxfsdZ1PQ0gZMAsQMa1QaRox0VXhS57VCm2lUKv05GLAgMbenLT8m8QT6HdH2F5rY6V9Zo8h+vNhlVSOh3U1lYxWS7KRonnwBjx/of3gERfAj/ZRBJXXHoRyoU47v3GN1FvDVGcKOENb/pV7Dn4IA4szuP1b3oDWp0m6gwgs6XTqICe7j7NdZcTkNGgKWL7fmQmhiEAQJUCBsHRFoDHBwAwHFmrhth3rgVAd7pbryWyqyqvqwDKY92Pm/XbfmcAAOPlDJ8kWAsABcO4fzJpOBoAOPY8OhEAgK1E3gt9XAOELiE+afFOP6zk8kvVf12/U2XAnB4DIAAARO13lHwPAGjNG2Dh8CEcPnhA7VdUTmcv9US5BGQyGDTWkUh0cWD/HumlMNnkeke1fo5bJsVzdBbIgUZCGCdp5sl1xO1NHrRm8izNBIKyPa0zBDXpeFMulyR4ygTznz5/F5L5AqqNutZm2fatryuWmixNY22liky6gPvue0CAODUJqBtQKucxUSmiMjWBTCqNI0cWsbZKsUNaECbQbXeVdBIEmJwsqSI/OzuDpcUVJGJsOaOIK7C2uq5WgQ7Zb13OLe5tAzEBKGrINfbomNAST8e9kFPO6toaJiYmnWWfWR7e+vKX4Gk3Xi8RwFabzi10ckngi1/4Cv7yE7ejXK7IsYDjQgCAVX+2LxHA5txiGxv3L9/DL4BKVPuUvnh9uFcLOPcFJN9XLoIHQSC2uZmwoSXAZPfRq8hsCfnlGQFRAMAzBXmNPAARxAwOmPfjQgCgXq+hVCpqz6K1H69zOpPALT9wC+6443Yx2tJZ0t+NzRoWC4nDd3Hbbbfh7ru/ivvvfwAEkDgG01Mz0sPhnCBoL7u/+Ajf973fjXarLmcfAuY8M7ZK8n2T6TSuu+GpWFhcVgF3I8EXAAAgAElEQVSi1e6ai9cZBAA2MHN9fO1icMU55wCA0w0CTu/145Sv8XfbfAE48c/c6vVRhG2zdz3e68dJc+OBADcIvd5V+bV0sWroEnZSbPI5oy6R/pvOZjAxWZEqNUXK+CDlnxUgqeEr6Y0WIChpRtqWVZv52IB0OcqPr2Budn4nYgM4fo2ii1F04drseVtdqeNff0uwmOhLrnYs+fctARIRdIMvqTTvhe1RR0eJYvLvGQBC6aUj4CwEdY2sGqnl2lH9TIjGkv2wOSG88h4AsDHxAIBVAPw1YYJqX9YCYAmnAwhEIfa0QgcERFwAWFGgWwGtemgDyGQragMYRXS3Guuj/74JfTqYxNqytrQBZC+9rtFYz75PqqVT4R5b3Ysnevwbq0nWAkDUu92oY2ZiAmvzRzA5NYsXXnMtsqM4+vUWBrQ3IgsjmeJoqvLIR4qUPK/yT4q+q+55oUlHsAmufUghs4SBtO/jtQAcCwDQh6vncohsJh1UElhFpwiU5rDzOLZj8WwYS1S9cGY2GVOFiQn4Dddfh8pkBXfeeaf5FQ9ofWQggKoj8ZgCCm3a8RgmikUMux1VstV2QFHCbleVfFb7vT0fqXMEFVXVcKAW16MEBpibLGLbTEXrFx8rKysCDRj87dyxQz7P5pU91HdOdwIXrITxXmCbwlYPBsU8fn42z5MVD34Ok/XtO+eCBMwzqnyPNucbE30/74I56oQUeS0ZpFhRzQSNvE6IgjCBQmb3pIojk0EKSTrHEK4h1FBo0SkgmUI6X0K11cWB+UXUml2kcyYqRdq/MNwYQO3DndtnMTtVERi1Um9jZXUNyRFdIdpIZVO47rrr5erQbtawsrgXL/+RW/G9P/gy/NH734dXvfbVeOJ1T0KtWUMyl8UgThu7U6VAbzXyW/3dlMeZiHkggIG7VWytwqTqf4JE+6GqjOx4YlJNii/H+7FmABz/DHiQKbVv6Hr7OcDA0LtfBOmVc3LRpuwXSUuG7d4ME+joz1vGDxuXj60G/DH4uz+XcQDAPkogtTBuA9HZWxwA6E5XJxiNMQD/qPsuGgdxz2CfvHGMgv3Qn6AHAix5Mo0fA5fMK94q3kyQ2fR15gAAJl1yM9Fcl0WLAZ68Kwko9Tp4+IH7sbzElqgCpiq0EE0gk86gPJHHsN9UhZqgKR1OmBT6lsVBj5Z67MOmgwx1Y5LqK+d6wuelEkbdJ6uI48Mklq1ZBIpJiec48dpQU6ZWqyJfZDsTWU5MbGP49Gf/EevNjlOz7xqgmUzK4YSWfu1mF8lEDgtHlrC6uibwOZ1NSVU/lYmjUMjqs1lJJ72/zcR9aEmu9qghk1/e/6Z2TxDZgImUHAYIAGTTaZOAHlLrhG0QfQnJik3k2m7GJ73XpCAY74VzueZwj+DfKOb6zGc9DS9/xUvRbK1hBI5jVgyDb917Pz74gQ9henobmvWm4jL27KvVLs7knO/TRbPZVsEgZNBJFtdaRaQ5wAKBY+dpbyQ7zhxgOIact7TrZTJNG1k6C1Abgcw1vpYxf3i7bH7v2f13fHiRgL1ZHGYVA1GYl8d5/Q3XIp6M4cEHHxD7gY5HXk+HLSEETMh+OG/Xdjz/+c/H+97750ins0ri2b/Pe45jQ3egem1NTkFk+l375KtkBcj5TW0B7okEAFgoufjSSzG3YxfanZ7mIJlVPekWmQuPZwAwFlB86Oa1AWlbn+vJLH6hUoaLlwILZx/bu/X8HABwMsP66D/3sQYAtjri0/l8l7Yd9RHBhuh6+T2ix99zwbIk3XrGadHF4Jv9rFT7zxUKiDP5dxYhIgxzIST1X5WmjUrzDCq/UwEAI9O56r/rrQ1aAJw6u+/Pt3zOlNKjAIBP3dkTtRkAMJKNUJj8e0aCr/jaAhwqJFsPoFuwHANAeLSvIrtKK3cb/i6o/MtXnX2M1txgKKxnAJy9AICFOuHi7e8nDxJxswvGa4vNbKt71f89es8yACN9cnqiImOx5YUjmK1M4cPv/jO86/feivQAGDTaGPYYiCQQT6Ug7WpHhxeDRm2cRrw0IUCz9rGpFNr8KOmW8I9tXgQ+qAc3JiSw6aY9vpHbvylc2Ncmy4BNgkEEM3o9BSHqh5Rqranwe+qaUma/oQ56yKYZVMWwvLSEX3z9L+DDH/4QlpYXZWO3sEArwJzrK02KZUBmAPvpl5cWUWKg6IBKJuPcsBlEeltMzWFVLQxQUMe52lkIvAwxmUthx9yM2pc4p6luzUCMPf47ts9heqoiuj95PAyICWglXfsC34OgwvFCHI4FBf/8fOK58GdWzJZZWdo+q8CYDAitj67FgmNpIouhDSdfF9y9+lBeS399HRDhhUKdC4tsGh0bRM8fchxciwitFeMjVKamBCTuP3wER5bWpAPAdaXTG0hHgErc1fVVjPo9XHbxhSgX8ug068jkC9gzv4x6rYZSbIDa2jJues7T0ej08ci+VcRGXeRTy3jL77wZh9Z6+L/f8EZ89htfQTfeRzZte0hHXstnDgDgmFAAzLcCmBjgOABAsjZFsaIAgLHZ+gS0T/TGf9Sfdw4ACBsYNktCnOiZAwAInqv3f0gdDDKgrKfY73/RyxNd76LgcNjGZAAAkzNj5YUteb4lyPvAW+XfAQBSt3dJJkUBQUDzzAEAYv+4pF+JKVkSAuxNk4bgPROoI4cO4sj8IZ3z1FRF62ImncBkpaTqKtcJAgAEN7XGOscJjp0Ag0xGsQSTSj5HLC8Q4OTyasUGqZxL6dwL05FVyt8n0Gg11AffJzhBS+lCAXd/9Wu47/491mY26JmyO/vWOd6jhHQMU3GKujaxvLKqlo98IYdYYoREKoZiIatKsFx0OkN02kz4fSJN8mpXrgf8Us88k0HaOcaSaDY7qFXrSAvI8esqXZMMAPBA4mYJsAcA9DeBLxY/GUg8kCDejTddjx/50VvR7lRBoUpqA3gA4APv/x8CADqtjgFQTkMhwRgTMbG8JAbYtkTWQPxQCJP/1h5I5iH3l4iOF3+fFnOB5Iy+WuHUJiDb31C8ltfPmHq+ALT54rYVAEAQ3NoKTPiPQFGjVcf3fu+LseeRh02Dgey7hIH/jCv4ngQAWOH/Nz/1E/j7v/8Uqut1tT1wLvCcjZnAe5RuQwSGYrjgvB245OILNb817wSSQyw3AgBXXX01kgQRqIugVkproTQ+rg+TfDnD2icFwDyGAEBUg8kzeL2As8KocwDAo76rntQbnk4CflIfdIwnn87na1KPIfiq+vsEUVReWyCJ1CnklKWWS+bZ998fSJ11gmJZpSLhWpcginTnfE49aGCBXhRZ59ZnKrrfaQwA83iXLA8rbwqqSRtNquc/GvSGSb9fSQwKCBcdJ/jnWgACChkXdlWifB/yZoF01B7J3j+8vqa6ayJpTrDH9QS6KyVKn7dfsWOKVI/cBnY2MwCoqO8BgDBwCwURN+thO937NrxnjXmQpBZEvyOBpWI2j4e/+S28+Obn4vonXoW1QwtAp4eR6HYEAJIYxOhQzuruCEn6kvsOTocSG03OAAFPhbckJQx2bYMbqS1nPIXdLPiN3rfh+VuAzQcTVlLiU472yAoBqweayU6IiBuYF/PxrCJur/1uVyACPad3bN+G2175Y/i93/tdvTeTZz6sT5A0fSa9QHliUslxikwBBl0MUHx/v9c4cHeQv4YMrhjwMsjQOjYaIJsAdm2f0xRmdWlhccGq/bEYts9tkwWggmIyB+hAELNwnf2totw7wOVYc4JBkpwRnIgix4msBrIM9h3Yh1QmKYsqVlZk+UcdFWf9w0oM+0t9auNBhJAhQPoi6ZxOFNTbJFFb1a2nDG6Y8LOv0YwEjPJIarJVgYBqrSbhxVqzjZjaNDKotzpYXVvX/c+xYAWFiT+rKKVCHt12C0eWV7BQa2k8KrGBBB2fevONOLi4hv0HmlhZPoSf+Ynn4mW3/gBe96u/jee+5FZ8zytfju07dmBlZb8cFrpUoT5jAICBKGQB0I5NbgBDJwaoai8Xy94YA4BVQDIAjI5qDIBjV8BOd604/utPHAAI+q7dnu8BvM1EAL9zGADGcFB1W9R/69UnAOAtwGw/3Hj9Ngc7Q70jvxaqQkxmm9flcWshx88YAKZwb7u5AQAGOPn2ncwZBQAC4p5rKZTJrCSEqGvAangPrWZVWiutZg379u7B+vqyBNUmJsqq4LMdgOsIq8cEAQgGcl02uScTiC3kcqJieyYXE106x/BasEfbNEuGEhkli5R7g1h5TGb7bK8YotFqap3sqUIMgZIHDhzG5z/3FcWgo0FXhSQCt6TGEwCgoj+BPSb1y0sraLZbKJYKSKUZhw1kH5igCBUFUXsj9Lpk+fjrNtR7pdIGAMjxSOCsOYUwyW+3qD1AcNgcRBgiCwDo87Wms7MZQ9eLb5oFou0jfC7HilVpAgDXPHk3fvKnbhMAkEwx+aUjwhD3fftB/Pn7/kIAwKDHqj2p/7bPe/cnPo8AQKvZUTIczFfnVMHEX3tgggwyCu85QNz1+JNVqCLBgDaQXbcHOdu/WCLYk7mHWaJ9qgwAa8kjAE5BXd6fPM9uv4Mf/uFbccff3C5tAFb6OS+4d3LuMA4g2LR79xNx041Pw9ve9jY84aKL1fbApN3cEGiHSNFGat3w/hvguidfhempCfS6LQE/fLDK78X1nnzddajSCrJE7Zy+NADSjD98juSKHoH7h/IhxuC2Sm8FdpzMXhCwdV2LtWdG+xZeL8x8DgA4mVF9DJ57Ogn4o3E4p/P5IkmPla/GAQCjkpvnja8cKhBVYT8myn8ml0Mun0eMFC9HRQwEyHxfkaOn+xtFdWRO7rMcALCKeDQlcolWQMVn8p8IemwJBrDaFvRdqbfUL6F+JfEpnf3eI/OhYI+hudQUoPJ26CIQOY6A0s5EZ3OuhxIyYvwUrxmYqIsFTKbtx8WNC7IIBG7xYx/shvPVIZ+9DICuBOHsEQUAgnkaZUw86gwAVgy6slhKIoFOu4n8/w6CfuM/vgGfueNvUE5ksD6/iHh/gDj9fslGoHBbIoaua8EgACAMPqj0m7BNQPNW5d2KBKaj6352YoEGSm1ciY4FAIxvcnwvBhJeEIjHl0mnVUHgg/OJQIAJElq7hsDDQJmYQvwj5LNU3l/G7EwF8/MH8H3f+2IFmLff/tealwQB/IbMzbnd6SowueCCC1FfX3c2hJy/hOyNbSDCrwMC/OznfUQ6J49RQZcquj3s2r5d50EK4qFDB01xOpPC7My0klQCBXH1Tg/E0tDPrufegJZjB0BM6hm0eDVlro8MXvnvxaUFLK4sau3k7yg6KKDA0TGNJmuidP4uU9DiLDptOlq1jOBGsJC4CEXMINI5pX9gyb+1A1jViidxZHERzXYnEDxiz22jTSoqxb4IHrDCOcLO7XOoTE5ojnIMe50uHtr7CPrJDKYnJ9A+cgjXXnU5itNF7DkwjwceWsITd1+MN/zaq3D7p/4a7/vo3+Mfv/5tLMc6mKhU0GwuS/sllc0fd/wejT3y+O/BAJwwlBcD5Nw1wNpEpjwAwIC4J69xWaEGAIDJs56Zx9YAgD+uqAhgVAPAtwBsdvybtf9En2fA9fHC//8To+L3o2MwAMCqre4aJRhM/g0A8O1jYWvc+Prmj/54DIDBsCMAIAKrR/YRAwB0rwXMEoL1bKVjApZBPEartzPDANCoOFBUHZocE4EZTKY7AgCSGdqfttFu1LCysoD5wwewtsp+/5QcUiZKkygXy2JpcZ2rrq+jUW9IRZ/UdMZHdFNhmxirzdoPuL6pUt51ckhWYZc+C7VZMhnEuM85IKDVaaPGJJDvMehLMJefV1ut4yufvwfNakOtBLKDJTuu00NsFEcmlUenzRa1AlZX17FeraJQzKkNgPM+X0gL3OP0IBu812PibusBrzkdB+Q1n7KWAxO2I8OArVS0GyRzoBOAO1wzKcbXU2JOMMHYZuMPT8UXoysQ0ba+eibCBAAuvexC/NzPvwat9rr64ZkkswXhwQf24M/e835MTk6rFUnWeUH7p4ETBHop9NpstAUAeODYvg+l++EBAPbbEwCQnowr7DFeFKPFgdu8nub+ZK0C+VxByTjbPk4XAGBln5/LOEhkxtEAO8/bgZtvfhb+5yc+pjiA14G2xuYyAV17uvS89rU/jztuvx1H5o8I/JA+gROUJKtSbArqB6TI0Oji2c+8CZk09ZaaAgCM/SNuH2ZmZtUCsF5rIJsr6FzrjZYYzWRXBtY5fLbb+007y7mPPkYAAOMHb4XJvZvnyJYYjr9Yg+cYAP8nNpljf8bpJOCPxpGfzud7AEBJpjuYcQBAfUq8+RNMFJ0NWDwuEa5UOo2Z7dvN1k53BSnIFlIYQTgUpPM2RD7xV2zF95amwNnJADDkdfwqOrE9V/2Pucr/MJ6S37XAAG8HSOGRmFUWgzDKBQobgg9P33KBhgJTBTDctQ0AiIZhUYZFoEK8CU+Zr2O7momkOXFBHh291F2fHQVjLM7zasGGmCshiXuq+TkA4GTu5SgDgIEpqyH5dFZU81a1jqc9+Tpce9luLO47gFGzg+SQPci2UTL5ZyM6WwB4zZLm5GXesBJ5NFaBp8CLHukumSev+d54PYd0y7GDjwIA0ZaI6NM8CChGgktY+UFsU8im0kqyRfmUD72JA7JHmRsXAw5pgaj/IK7Et16raqOmTy+DzFtvfRlyuQw+9rGPiUkwNzeHtfWaNB3yxZIondu3bUe70QwCM4mHUrPBVVSs+uZWIiUqQ4Et/GKUxAoPq0ZM9EkvZLC3b98jUrhnxWp6ahLTlUndrUz6jRJrAECUenw8AIDgBStjpr5sFQxu3KSwMrDZf+iA+vT5d44D+y216bPn0gEHChI9kBrxbLZqgPPRjvR38vx5TXn6PfX4sufYaJEEAqxHtIVWt4f1RgupDFkWMbWitLsmDEU6qQLA2AgXXHC+EhYKVfK6sh93aXERsUQS/XgcuXQa7ZUl3PqSW3Bk4SA+/4UvYhBL4U1vfiN6w2W87Y/fjquedjP+w2+8Gf1CBh36cVOxutMQE+FMPiwINztAiQGOQq92rzIdagAwsSALJMoAOLsBAF7fKKX0ZK7F4wMAON4RW9XfAwC8v4fUABhRaM3fwV4cdwzYjmjCHBsA6KE/aLsmMtsltV56Js7IKrtGkw5BgKgGQCJOACzUmTmZ8Q/WNrdDn7QNoIsaZMWntj7S6NnbzaqyaV/EE6TG1/VzIh3H+soiHn7ofqyuLiOVTGOiMIWZqVm1ZKk3vNVEdb2KhtNRoRUdnWq4LzD57wpcNNo6tWL4laWdK+PL0UA93Dm2GPX7WKtVcXD+sET+as2GFOMZW3KN4jh3G10kuymsHDGnAiZ1dGuRgPGA+jhZtBsEkIuo11tYq1bVX5/JpQU8ZDJx+ciL3u+U/QcDgghkRpHdxWp+VxV4XlbTPXKaDozlSJMn28AxAIwFQFbsUDR8ggGbPTYDALQ7UZiP7gOZFHbsnMEv/fLrpQGQzZGtZVaDe/fsx5+++30oFifkCtSklopT5jd2ibmZaI1vtEPiuosL1LZJdoZjAPAcea7cm7g/aF+XE4O53DDhrNcosmhFBrItmICnUxmx2ILiz8lNXJ9t6LYwmjuBewr4NfGCFz5PrIsvfOkLGotUmpaNKVX9+dl0tbnmmmtw9dXX4IPvfz/m5rZjeXlF1yaXLwho4h5qmhO0M+zJLvCZT38aEnECM9SGcK3IMTJggSc+cbdamLnDs/JPS8X1av1xAQAQ+OBDzmq0HXY6XIrBzwEApzTzHrUXnU4CfiIHsdX7b/Uex6Ol8KZO+FjWbYjaBv3PY+0ABAB4PLT3o6UV0THIEsYk6RR4u546UyQ2Gxz1HDlBFAPjnQSYW4zOdgDA0+J9VV+9/6zOc0EmrZc0e6eyzZ/5N1KPuGFT0s2ZIhpgMlatD2xkPAjAepMV7yz4Z/DgXABcWm7hgFvwjRa2eaWGr++QriYRKVMPtx7pOJLSejCkWLUS9zfvfaxp4pLLs5kBcKZbANhPruBr0EePCr5D4Jdf93o0F1fxrX+5B4V4Emn2jBoXJAAA2AKgCjEZAEoEDWwzlo79W1V/X/n3v/O/d0ydAYPUcRZLhOlwPDowZ0uXfZGcK64RgcfCcDdNhDpBunsOrU4rEAr1PY9S7B/QusismGi5xL48Uk0nSnm02Af4PS9WReQjH/2Y+hBzhRI6FJaiWB1VjvmfF8x0fe6yPXTUWwGMpOpzbWK1OWFUdh4bq7ms3vB+I/2+UMwrONy792G1ABB8IP1/+7aZoOrvAQBj7ISVx+NpAHjBJOmkZDKO5tkXtZ4B7Xp1XdUtCe0lEmICUNVZrRRe/NDrJTiXB7/mG8XUqlU0WrVr5bQgBAINkc3nRf9nQMrAhvoItAIkfbXV6yNdmsBatY5mw5T+WTGxlQUSg6IIIo+Jn8GKD0ECXi/1w1JIMZXE/PxhPPeZz8CTrrgcd37yE+h1GnjpD/0AnvPC5+F33/GH+Mq3v4E//NM/wfXPfgYWajUUqDkQT6LT70pUcJxVtNWe9mj+3QJiOj6QAWCOAPy3UWop7sVg0YsAegDAAm1rAXh8AwB+/zebWbdSB/MoFAH0e8bJjO3ZAwBYZdsAAPbtO1CAccsmDJ5xAPSYAMCIlG0DAIIldFyVmOuT9mcuzgYEcG6ZCCAr0GxrOnMAgHU4W+V1QJFegSN9aRZT3LDTWkMsRgFadosZGHDkyGHMHzmE6loNKeRRmZjBzPS0xNrYzsY1m60ABAGoks8ElWsqWUPqOXcAKoEntpYm00lVNeOphGJL9iHMLy3iwOFDqLUaaNIBoN9T+1sinVK7Fy3sEoM4ioMclg8uYGl5QXxGWsJy3SRxKTZKYtDl+ZlQZqPVksUeFeUJAsRjTGZ5LxOMpssOmQkOsHFADkERXj61kHgnDQfm8J37HRO8dZxJOa2YGCDfy9pmxx9RAIDvaULDdn82mw1ks2lMTObx6//fr6LeWEEub1a7/IxDB4/gT/74Pdo3M6kM2m2CqK4FgQKlcXOY4BpNAIDfow/fsqd9kcUE7mNxhvHmpCOtnB41MqzVif9ut4y14c+fezGfT4DD3v9UGVBkfRBsMJFDMvBGoz5+6OUvw1fv+ResrDKppzNAQsVGAukEyCmg+9rXvg4f/OBfCOwhEEFNAAID+UJRz5Orjxh/ccUUO7bP4KrdlxuQRevPoY0LCwos0lG4lgLC2XwRtXpTtozNVueMtwDoGLmPZ7Oy401lcxj0TEdDDj/nAICT2bIe/edulaAfLwE/kaPZ6v23eo+TBQBcrqg1zXJRRwcSakixryyK5RKyTP5ZNSPVy/hjjnbrnHa1yIfidAQAVMVygINnADB7+c4GANKi//NrQPq/ZHWsWsvdIsN/RRgAFnr7UM33ndlVUa3CiXwZ9Yg65i6oiCgGKD2JVDCOBwC0uuxj9M/3CrEeAHCzwb+BO4ajq59nLwPgTIoA8np2u20lQIVsHr1uB/P7D+L8bdvx3/7r2/EHb/ldbCtNIkP7HVUIBhQ3RiwVR4+VO9qoDWNKgi3ZNz6umym6/6SGbw07QduJNvkTBACOCl4i4ACpz6zUEAAQpZWfIMTB98nHFRRKQXlkKsOsSFNxX+ciSjp7+1LotBsoFXMS7OHmXMhnVNV5xStegXu+9jXc++379PxMNo92h+8xMJXo3kCf7fv4AtFDF5QYMcks3NLJOPIEAFLs4exqE2W1h/RC2hCVy0UBAAxECBRUJsrYtWMuAADY/29WcBtDnuMBAF7ER3e0E1/i7+ShnGElKimbPSbXtJOigFUhn1cAw7XWB166EwP1du9JLBqOQ/dCQTOCrzbGBgAwkKnXmmi2zB1BwoEUaxzF0OgDbQlMxgWMdNtNtJsNzE5XcOEF5+uYeWwMDputNg4fnkcmm1OARMHEfC6NTq+LH7/tlXjovvvwz3/zd/jB73sBXvpDz8Mn/vZOfPzTd6OVSuKur34GyXwS3QGw0mwhMzmHaqeBQjKOhOud3move/T/TrCMNGUCAGQAhACAAdcc82MBAF4DwIRez8xj6xaAYB9wSb+lKv54jw0ARPePY53b2QAAyLbB0f+pMB4CANaOJF2MyPUbj5eibRCerq17UQA7gTBSwF2iF0n+g/ELev83AgCcX3GufWcQAPDFGG4eBACYGFEhf9Bvod2podutI5kaoVZdxsLiISwtzaPdritJ4zj2OgOkUEAmaesVWwKmqAWVy2l9JajItZlMKwrKce0U09AJropCLar/CCmuy0wCBwMsri5jfvEI1pt1NKgPwATdfREAYFxKIDMfz6LYy2Lt8BIWFg5bexJDUYmdUgiFP1G/gL389t5cs5LpBCYmJzAYtJHLxrT20Y6x1x0JADABP25jpMszSSX7kcCIa4OVKYxVx0Z9UuX9a/i5jNnY2mcAwGbxexQAEIvPJd5k+LHfneBzJhvHb7z5jQEAoFaNeBJLi6v4o3e9W04EBAC6XbY+mC4OPzeZYHKeUTscAYB6vRG0GYTz1oHFcQPIGUJ6SrnYg/R2JTuVjDExASAHAFaiAwHdeALZTBb1evO0AAAC12q5y2VQq61jZmYK3/WiF+COO/9azBDes9zimHsQPOJxXnLJJdi9+0r86Z++B9u3zSnhn5qaFjtBrDdnI2waExnUqqu44fpr5PZDAIBMQ+oAiFGJhHr+r7zyKtSbTYkAEijX/UkLT4lZnjkRQCtimOhlsTyh/Z7AmrkwjM52ACBMdE5pAx1vXj2lNzm9F22VoD+mAMAx444wJN388+3v7PWxYDZS1x2r/ptt30i9WXlSVMtlZIsF88fk7kkGgKOQiQqs/lQ63rGviIG2LYK6oQIAgIG0UybV24y3AFhC6X3NfVKz2ZU6kzaA6iCKXAOfeLE335GFEU9n1fMfVP7JAODGwVWNPUpjLQDj1VijkYUZh/MgVXgAACAASURBVO89tv4lJnJqnNPQcHzHgxmbn6HNYHQM+VlMCqKv4YZA4RTSoPkzRWk8rdHb+3gAwOiNkcTSW2h5CEM2cUo3pQjOYBpc0Ed92ccpwPaUk1O6Dc92G0CbP9yoeu02SpkcmmtVlJIZPOdpN6FXbaCUyiLNdgxVdPsKflgJGcbNo5fqAV4I2Kr/FtiKjUMAoEeAx8aZ18qzNvjcPm0fxVQJAaOgFcj9EKwfmue8JyNri2pEIdtEM826U3TdOU8YnFBHQnS8oWkCdHtdKU/HaFsUS6uSYBUm9i7WUShk0GrWMTlZlkfw6173C/jcP9+FT3/mH9X72GhQuCiJDDfrThdJUtxZMddYUhzREmMfsCnpYXWbAnw5ChUmVAlS1dvR6dhrODMzjX2P7EGr1RAjYWqijPN3bRcAwPmqeojTLeH6Fdbbj568tixYwOut/3ju/JnrotkaxlEol9Hp9VTFWFtbQ6Pe1DGx0kFmgoQPvc2j0zTwuybPT73/vhVJiwOCChlBnsWlZWvLIlNENqRsyxhIR4EtAGTAZHJ5gZGk+JfyeezauUNCXzxegiQEaFZWV1GtNUSx5NrFwBKDDrKxDm582g24/Kon48P/46OYKUziZ1/zKqzXH8HvvOMPUU1M4qnPfy5+623/CaMEKz1ldJDEao+9nEXEBk0k1Np0Zh5mC2k2gN4KUErfAQBADQC6g5M6aoJvBLPNDpVinFzrzzQA4ERcPZDC/VaUWnP88Im616sJAQBr7fKPaKxwIgCAxRBn5rrZp9qHh4cwfh24GDkBXd//P2J1kzGJBdYnBwCEom5yERhRd6SjzwjYNxFLWcVBzqbXIENLEC35ZzyURipZOk0GgGcjGcip2ejWKCNlOjlfNzThduuiFTkAUFiPyuhcT7pYXVvEwUN7lfQvLhxEp9sQO4DrczxO5hkrtYxwkoiPslLb5/0yNVnBeTt3YdvsrKr+HToCsOWo3VbVUlR1Jmhd2r2ROZZAkjZ8FHvNZ6U3ML+4gG8/+ABq7Qby5ZIYAEz6ueexjYyW0rxuBABKmQKy3SSqi2tYOjKPZr3Gfkak4ykkyeIZJZCIpbG2yopwSWvfgUMHRH+fnp1Gu9tENmNWcWx56ksIkGCI9fvTNYBWdINgztiarxY6ivwN6HBAppaFwp7lwb+bGCBFCemq4FdsN2sdA4L3mERi5Z5jbEvud/lCRlrav/WWN6HeWEMul9bezz1vdaWKd73rTwRwsB2L4+oFZsk84FqdSee0D7ZadGeom3uTqvm+ld2uPf9LpgxAlutMivoBQ1n+8VwkQssYI5VCs9HSXkvmmlT5Y3GxgNdWq6cFALAwkCvQ5SeG5eVF7L7yClx99ZPw13f8FaanK87e1gSPed25H/3Mz/wMPvShD+scyT67/LLL8cje/RIGXl+vCpyWdlCGArl91NaX8aIXPk+JP0Eu7u3UjFDRIJ7C7Nx2XHTRRdoT+9RtSKbQaLbEKmhJ4yHSgic2bPjFueSX/5PP9YJoa2wMPb/Q3BrIFiKoRuCdjItava5rwGtxljMA/OZxGhvoYwwCnNEEf6u9NUrbD9aY6HYYnWDjO7Ul4bGhU6p1YiSsFhIpZS9tMp3C6vq6emMmKxV9T1B4wmW9llCEyYOJbvlqox2QiaCEvvRB7UGBidF//PsEY+16eDcks0c329uyepLCbJsh/McbZn9Mm71OKZayAOvh96J61uNvyv9xirBYF7HRxJxtimuCkIo5XRCYEJkyum0yXPC96EwAoCgoZS+hURdtXE0sxxV5IwGRjbQQXFaQXZ+YEF7Sr12FUBY2EX90bgJm/efSm2B8w37qMOqLoh+OBeC3O4dZyAeBIAftkgZdgCAAaXXkLrg2htOikLnwzx9JGJBawOUpXlQ2hxwTzJVB9ozs9yIFNDK3trrft7olT+bv3ID7YEIRQ3YUR4rskNV1vPsP3oF3/M7vo5hKq7+aVQ3r0TM1YgZfZmHDZJ+WPTb2wcYUSeiNIh62BphdlUvaqXyv+rglEPpyEaKBPrY2OLjQWEHu/t4s/NYzo+uxetuZbtDpICY0XkHLoIdGvSaRnXSm6JT9B6q00KLJK3aLzi6Kdgwve9kPYXlpFXfcfqd8nrkpElzkxsjkNJ3JolgsySaQ55FMZ4wmmkgpcGT/HLUEKIp06aWX4r7771OSOxqQ3thT1YiBDgFR2kkRpErFR9h9xSUoF7PotZtoNWrIUCWf49IfIit7JO+jbVdeLTsb7pnQ5cTuY1ddkp7KUMEvaYtUwGZf/soKE+26AFb+jn+jyCorWLLzcyKHsq7qdpDPZnT/MpDkeVIwy/y02Z/MClZC38UEcUGqqLd9pyA97CCdTAiYKJcnNIY8TgEEHRMHbHV6WF5dxWRlWgESx5EB0s7pPLZlavixH3oJPvXZL+LIchOvfs0vID9Rxmt/+bWIFVJY6bXwqbv+AfnpDD25MKQ6d66E3sjUvuOjjjhR0cfJ3IMnH3RFPimgZzsngFgKyQRbAQjOhho1FEezOr8lk6aWbvdHf2jryJl5kEGTlrYGadF+LLyYl/bHY+2b/oC3SODHxzf6b606pxG6nfaYSQdnw8wZC6RtLfHUf6/+79cXOxdbH0PW3MYT8vGNgQYOABBtmdV/guNRAcDxMzLAVfGNcy/xS4OuEaiVUmGzjUvOjr4YW90LWh8Vh9gcJZuQZ0A+FuexWFKsDmt9t4SWjHHuPJ1eDaNhXayoIXrYu+8h3Hvv13Do8H70h12JzxHk0M0gJoVXkYkyykjv5xuanU42lcF0ZQrn7diFbdMzaNWb6pNne1uz1kA+m3O9600USkXQJ6ZUmRRDbK1RxV1f+iKm5maxsLZiLlKsbvOT3cbuwSwDm2MYdAcoZYtYml/AkQOHkR4lEO8D/UYPpVwRvRavE/dJVnQTaPe6chQYxkZqBWDbFxPvNKu9rNx3qYPAvYgUeWrtWIub9hIB8dC632930WmzIp0yK1jFO9bawZ9ZreaaTKFAE4K0IpjiL9kJUmcpiU6zLfZZs9VQXM08fcioYNDDb73lzegNurpm+WJebWJcl9/5znfJZYDgA318rZgWnTuhteDiwrJL/vkcm4e+15/MDMZyiWTM9j4521gMb/e2sX8NKCNbsYtuh/F6XPsu+9HXVtaC7c7OMXT68q891n3Oa0oAstGsY3Z2Gqtry3jRi16IffsfQbW2Jj0EtkPk8uz7p35DCjfeeCO2bduG9733zzE7t03sNO6R1LjRsZHzQQZEv4tGcx2ViQLarSpuueW71QpAK8lWs6GkvlAqozeI4fwLLpIVrooi/YFYihxOfp7GIhQMsevoFr3Tql25SF3MG8fgEKXf2RgyDuO/OasqlSnkCkXNTe693MvFpiTT4exuATjdLcDDmo/dLrT1Anx6EPhW73/cEfIexMHpRxN+e2VY248epw/pY0hTKKVNamhfCT+/+FeCAP3hSD1ZmXwOxVIZGYq1JM3P297bXAQ8NdUnIL76yOcQAFCyq0pj+PCLDAEAr6oZAgBWXdl4xB5E2PAmkV7cE5tLjzoAEKmgMNlUfz/rRRL9iyORps+v6QHYiG2cqy7PdpUYAxSkxMuKEzdtBvGuYmDBBBVojfIdAgp27n5BCq+OUb395uODHKG8DgBg8smeOY4LF29uhglne7NxrCIAgL/4/goFugV2fuEm7YISVlscABAbGhNAlYpzAIACtHaviUGtidmJKbz7//89vPU3fhOXnXcBes0WpiukKrJ/m4JJXfMiV4XHekvbpCCOiUCGdwK9hc1HPlgNPHDEsI4Vc4odqUXepDs9AOBBOyaPHtzyQIlmQtAH7+eF6Q1Y/h/OcetYMXupTCqFHGnvMVItGSAN0O6OIB0CVpSSVK1nUmMKzAyC2BZB9Xn2lP7bV78G9Wodb3/XH+KiHRfpde0BdI+trK5p856kPSB75NqG4FNt2nQ0LDih4OIVV1yB/fv3C2RjsCWqJ1sBqI7PwxVdtYdkfIgLztuGciGLDCslDAYZTPcGGPR4TlSalnSxE8m0O4+/J32S7AdaXOk+ijgHmOCWgS0MLo2tYGKN7NcnFXG9WkODLQGJlNoeMvmCQI5MhmAABQttDFeXF3VMir9dcMm+WgalBIgYoFrPLAMG55TAlYNq2/EhKsU0irm0gih+Fp/X7vSU+DPVrTfbmh+sPhGg8DonsuHaew9++vufhWy8j3/6/Nfx4z/58yjNnI9fe9Nvop+Oo58ZYWJ7Ee/57+/GzPkzqrS35FaQRaNprRvpFBOWMwkAUPjP1lWJs8UIw1mlVu2xDPh0VbleWdWXP6vtlqrYQ7+2n9j+82g+i/cjq8gEkeTg4vblEwEAokv48aKn4wEAeg+/2D+aJ3aC72VrTQhQHr2/hgAA1xJWue06mjigxSBRAGDj2mXnZ2tTAABIPIx7c1++5Y4Dtenebq+3ezsAEhzhwgMA2fTUaQIADpw6BgBAi0uuBdTq0Lo7JPuqh3iCFe4GMvEuDi/vwTe/+XUcnj8oTQPS3pl49nodJYcWWWxMMG3krZVI8QlXTocTpOJJtbTl0lnsvuyJWFtelbtNbEjL156ex3U4mUmjNDODWruF0uQE/vmLd6FJWzvqiiwvojxVkQ2gxTVMdN0VjrRgcY0jFb6+UsXq/DJGrQF69S7QGaCYyqPX7mpfkKYHaeTDPuqtpu4ZCsuRes59KaNkmtXvrvzutdfR4YbtVM6ikNTriWJJYEYmnkSr2dJaLNaZ22MsWXSOAQOyqmin6PcfBwD0rYJuLImOmF6tdsNiwBhb9syt4jd+800KsAkM5As5Vb8J8r7zne/UZ8rijyIkuhHC2N/H0fwMVsS55ErPVW24JhJobQs87q4Sf+k+pbgGBpFk0PNvAID1+1NLhp/H5J8tao1aIygo+PslBM1c8nyM+5kAALUYavWqzo/nTPFf0v8JVrEVgiB3kQBJsynW3C/+4i/i7X/4duzadR4eePAB6Uak01nEY9Qk4Jk5dXwM0Os2kUqNkM8lcNNN14v2b+0p5iaQzuaRL05ibud5ugbezcjrbsmW18XPQQTlip4nuERt8TRrT5LWjFo4bF4QoLG9nFX+jBgNjAEIOLXabe3niuHPAQDnAADPPLKZFtTqIhPPFu+gMuqb8PX0uJRcOx1uZgOzA0mxSuq80WNxbNs+JwoWg084gShf6T8HAJg1mH94mv9IPf8pgQEeAGD/8maVbrEwAvEup8TvBfecSJFP4BVIKGDxFV8LQv1jMwAg9Jp1oIpPEtwi4gEAfgY3AVGOWHJ2VKdwIkWDALfZ+El1DgA4pf2AYWi735ZqfiGWxP98/1/gV372tXjGtdfjga9/Exfu2oVZIdMWYBCZZkLZbbfR6xgSbKyGCIXfXRpfqRfwFqGsqaIv33iGrhQVJBsi9I23RNKmqjYh9w8f7HlI0UJlV6E3gz/9hv7NlhV4VooJ8IkFkIiZOGAyYSq8SKDZHaHbN1opq0zGPuG7m3ovo5diPoNRv4dD8wfx0z/2SjzhggvxX978nxFPFBCb2IFErqxElwrUHB8GdKxqD6gWLeu+IQadFkq5LJq1Ki69+CK0GnUsrK6iRxFCVsqcsjvto2T3NuojGR9gosTkP4bKRAnFfM6cCxg8JLNaU8kAZDRl18g2Zj4IAvBLa6/aLH3lX6Nu88UxnQSysPWGPtjprCr26/U6avWGlIi5dvQlmii7B1WzGBzQOimXoWq9BeHRwIvXmdeOQZMBNgQd7LqTOshAiP37s5MFXQsyiUQvbLRkC8jP4lWrqU0ioeevrq4qGaaYIdsDnvmUK3H95dP44uc+g2tveA6e/+IfxBt/86345sN7Mcql0En08Lp//3P40Z/6YaRLKV5RNDs95HKTqDf7yGWyGI0iPdTuLjoZUPz0GQAGAJj1XxLJOAEAgqxnHwDgg9XAzmuL8ny0mnqsBWyz8d3AAnjcAgAu7pEzUdj7HwUALGSyfdHAcft+9COIiAROBve6wCDPADjG/n5GAACurAQmCXomVTXMZLMCANq9BhDrSw+lN6pjeWkPHnjwG3jgwfvQbNaRyZL5SSq49fnzfDdL/v04sZDAhEVxA1sRByPrix9QK4UFphSuf/J1KGRzOLDvAIq5Aor5ItbX1pBmYWmqgkyxiC986Yuotupo9bpoE/ilEGuxsCUAoPiHyWx3iHa1ifpSFfXlqlgA+WSW24iAT15bOdZoDWIbWk9rLgseZNnlBFCMJAxLAECbUDKBFm35cjnUG03ZGa6vrGJqYhLNWl2Ch3ye4mGul2591Szi2McoQGcCegZA27riC2YEVclYY/LZ7jQFMvWpKSHWSg9vfOMbUCzmxQ7NZjM6Nh43AQBR85MZ9PsOdY/ch2KcuHa/eq2h66/2gATBd1r58ZpasWcwoOOD7VES20vRDtCDXFYYsn2FrAYCAAQ0uIdwr0qjTw0ptkS4IpL/7BNZlwkAiJGSjIsBQRbALbd8H/78/e/V+VKTR/s5z73bxe7du3HZZZfhYx+lPeCkBHQJACgeHpE6YfEx1z8CtFT873Sq2P3ES7Br1yxG/xtUMVermBh8ZOdecNGlKFemNH8lUBl5SOjQsTX8r/35nVLAd9SL7N6y8bb5owKaE1Lnv8nKy+XymjvU4NG1jAgynmMAaBE/xwCwueX7/UK0NuwmCRHCcB5aD7mCR7eQ9SWfGke+VFTVn4swq/7e6k/YuROjCnr6XdD7r5IBQACAG4BuWlb+rd+f9H8CAUELQCS48AG5tBfUL82g3rQQWO01wRfzovYLsK/+h4qz3sbk+ACA52i6IqRRx9Xf5mz9ZMVolH/2M3Eh9FWdzRkAG+AGiwOCczvHADi5jWGE7qCLdCKBQjyFP/n9t+Ev/uQ9yCGOxsoqKqUy+s7Shuwbbl4SDGKyKUr3SFRsbWiewu8242jVO8r8CFoAZNep+EhMAL96BO0Cjg1gTBxnleUS/ZBtaLCAKQv751hVaBwosGZbtoOQFRRTKwADoHiSojtkOFBkiP7TnPsMzEiRjCn5Xpg/hIliHuV8FrW1VTz35mfhhuuuw8f+6k7c89BhdGLmMc1++cnJCbQaTfWDFnM5UWLVY97vIMtkvd/FVLmImalJ3PvQwxiWptCVCndc3tFGZ+Wxsru7j3IxI+XrYiGLYiGv3k9WnMrligCAYZ+2eRZM+fvVRK4GoubTc1kihe5e5v3t2xr4fPb/K6hwPstUJOZiIGHVWByLi8tSJ2402+gwMCV1lG0IVM1mv79UtW3EjwJ6ZLXV15xhsMYxZ+DGBN6snBKIj/qiWrIdg8dCsIHMCjHABDL0jXXCVS1GACeO2vo6zj9vJ275nudhz7e/hF6nhX/zml/E297xHnz283djaud5WO+1sNZZxxe/cRcqOybQ6NXRIatjFEelOIdqq63Apt9rOhp1ZFc6CV75iQSax7wnBb7atTe6NJOYpAAAmwePfwZAjJUvL64WsL1s79jqcSIAQLDab6AY+1agxyMDILo/mSCJ7avUurHef2OeeeCeDDhbAEMAYDyeNADAv84DAPYejycAwASFefTWAmAAgHQ8UvQPp+BnHZk0tf8HWF4/hE9/5pNoNFa09rIfnOdkySgdWlLWmhhUlyPArsNKQjaoOT3JItO5s3BAk0jIFvDSJ1yCHXM70Kw3VYFlK1W+VEKmXFLC//ef/gcUJyewVq9hwOSNff/JBLqkQbuJuhkDgHokZHllExnEe8DSoUUxAWK9kX7HFoFeh+ua6VJRQ4BtAB3qEAwH6nNnGxVteNX+FWEAMO4lENHu9dRfvry0hJnKFFaXljFZKgfgqpxt1JZJENh1TFjKj267K40b7tXSg+BK6lh1XMMbnY60tXpdWvYN0Ok0tfdRc+H//dV/j5075lQFp3Wt9sfhEO98xzudIF4a3Z5nADrASzR+V1QaGQOQOgB0fkmnspoP3EcYT3JP0H0hHRnqASSk12OUdIsTwzg0BAAIghNwVywi0cOQgRSyD8bbEjaB1QhIdVuY274Nhw4fxI03PlUigHd9/nMCAFwZEinOhXgct912Gz7wgQ+gXJrAAw88gNlts4o1CEpIh8K1b0lwkuyCNLVq2FbwHNUuGXfwwb2Y55DK5HDZFVeKXWcMB+pchPs4z89o+eF68OgDAH4N9S2cXlfLxmt6esYYAUO2StBNqRMwsJUbnGsBOAcA+CQstKYKu+fd1mYheYS67wN+0jxF0VfAadU/Wm5MTE0hP1WhopQp/G8QBwwXGVP93hiA/utqAXAAgIXIGBEAYI85A0sCKwmnAeCqqlEinQ2475vygYpRE4ViSj/BHibmEyoJu99uQOc3YwB4IShDacNebw8AMKgnkGP+7EZVPJryZ7NlYyXA/y44woAGGQaW51oAjh+Em+pyGgmsHDqMbdt24CkXXoL0YIQKRYuU5DvOqOsf92q9adr2uJ5CQ48NrY8CAZwvpM6FcyV6NCbo1+Xrop7YETq5Ufod28QJAJp0kPO31pwIA2C5STjxQf+c8BPVK6QvviNZAPxiwMF/+w2YlEkGFJz//Ds9e4nm91nBL2TR77bQbbdw3bVX48anPx2fvONvcfjIou67Xn+EpbV1TFVmMTU9i8XFJQV4A9r7pJL/i733AJIsu64DT9qftqqyXNtB97SbHj+YwQAYAJqBNyQkEgRIQkEDiaKWG9wILhVLMShppVjFbiwlKiRuEALEXWmXXIEgKRIE4b0h/MANMIMBxqJ72ld1+Ur/f5rdc+57mT+zqz3GEV2IQvdUV2Vl/nz/vXvPPQZho4bJYh5Rs4GbDh/C9x9/HGGQR4eFWZ9TL0ND7BZg09vFjh2z2FhfERuB9woLqVw2j0KhLBBmcqIoEymCMyyoDEDjPWWvnBP4tAPzWBAbAOA1oQnkCwXbBqg/7RAIMdNGxofSjIj/yOkTmQD0BiAYIIMpNwWQBEGTJ8f+cvczizi+EFL1+ZxyQSDKJic8/BDdsRNhfX1NhQ+LQjb+6hKSpLabHjKTSsn7IJ3oo1wM0AtbSn75pV94Ox5+6NsolTJ41atfjfu/+T382V99GPtuuA1PnjwF5NL4ybe9Gb/3zv8dzV4dvVRXPXWnn0A+NYG1Wh1cw6kkWSyjednPLAOAeywpsdYsEQDg5/MJACA7xEsAfMF+KdfwcgAAfx+fC7hsdS5ceNf7Uf2rn/ucc6b6s2oQ3RaP/3PPd7DmCADohI35m8Sn+UMmgaQ7MoQzto8BCo4qsoW8z5/bz5wEwAMAHEUYACBWFifQwrMYadcFWf3r9SU88uiDePyJ76DR3NDrod6aE3+TLXW1n/nYuOF7NnpteB6xkWYTzrVBAECApzMelpN8xDjBNsqlMm44eINo9murazh4+DByE2V84CMfxq7rduPJo0eQyeeQKxVQbdSRpuEc2VW+shiTAOidSSbV4BcyeRniri4sY/HkArrNDlJ9avttSu39UKTrJ5MupDSALLPugAGQoQyLMik27HzBfGxeh3we65tVzExPY3nxLGamKqhvVgWi1lsNi0MV4JZwTAAHAhBMpV47pBkgZUMEF4f+TQQvmp1I6QfUrLNpZRpOLp8RXf1//I3/AYcO7hezjWCtGltADIB2q6n4Og7wvAeJmGVSytrhY4zRJNbXNyXzJQOAe5wYEXSg4AQ/omeOAdYEAHiO8YzwrMM4AMDzQBGwnJ5LlmqAz9UAAJSkTM9WcPr0KbzjHb+Mr3/9ayaHEABBD58k2mFb2v+9e/bir//6AzqvpqYq0v/TQJCyBJoiMv2A5zcBE1bjmUxC4NZbfubN6HZayGZTMjIUQJbKYGKygt179iET5Ab0fxnrJeyekYn5MwAA2O7j1o9pK7WmeG9NTU3pvlKso2Is22YE7QDeawCA+pAfXwaANkFlKQ8bsuHU33q2ERBgcJJbcZ/KZoVwsgAnzb9YKiFfLFr+JVE4bpLc2FzMnwwAnUGYHpeHy487AOCmBwOnf03/DQggtZZSgBEPBL9Bu4bemADWwMV1nMMpjj90PQAQX+/D8ud8AIA1haMAgCH3Zs5mE1dqBP0kxBc9W/+ekaZufDpwzQPgkutbHlLMGe42W5gsTqC3XsXh667HDXuuR7LT07SERYYae2W9W4PPhs+35TS1MWBvfA+0/7bGwCZ2Xqs4AAmI3QmDchQ09zgDGYB3EImZcnr5j/WbZntpbH8DEocggHl+eAMkD6L75Aw203LW74cqbkh9Z5UatrtqRukPwN/FyXouyKJer6ooYkJAp9MWMDA/O4Vf+cW341Of+AQefvRxZPMlJDMFtOk3iRQUw5xIq+AkG6C+uYnKZEksgpsPH8bi8lmsNmpi7ZA+SPKTqKIy6KJGP8LOnfNyDO5ENNdryyAqlaQRYNqc/PvGWJBW3IF2fM4sogjQVCqVmHGQpw87joQAhdbA0MdnkluMX1efMu8SC4MFAQ1Y6aliz1Huzy6lQ/4dSfu9nPTzTxZPpDFqrThQgu99s9lQdJI3laL0IE2JVyKFNos8VyDyPePQJGzWUcwmUQxSWFo4gZ943WtQIT0zbOLmO27HUydP473/7a+RK1YQJtLopFJo9EJ88gufwvSOCXRTIdJ5ssw4feN6ZAwTUCgU0HMu6iPQ1DPFAJC7s1FIzSCLDICMAABlt0uZ8dz2AOD6JlizFQDgJSHn25CuBADQXT/CBniuAQCuDnLyNGtujFUXZwDEQSc7CuMSgOFeamC8gYJsijkR9ywec/9/jgEAStxxAABz6jukPQfo9qmlJ4hJ15Mmvv/Id/HQ976FVIYNXdM1jiz3QjGC+MFmUODB4CPe/NsXLQzKUcWt7bRaVJfFqPHct8qlElaWV9WAHb7hMHZs365zp5dO4WOf/ASue8EL1PSTnl+cKCtelvp/MhfsUYcJM/5ZeACA+2a6n9JnY6MuAGCDMoBeQj4E3LNFX93XUQAAIABJREFUrxbTMSnTTIIATDgiiBukUsgm0wjISHPPXckp3HWDjLxYmH5CIzrS/ykDmChSMx6hFbU1IDPZDVlkBAFsKm4yCAIUHXnGyIDPm/KaeQJazLnXdabJINBi+kExQKtZw6/8w1/Gi+56IWq1TWScLJO+Ae9+97tlZMc1m0gFAxM+g0o8EGwNJRv16mYdjQabYkuf8D61xlgbyk6VAJVN68z1W7AHqw1IokeC+ciY0i+JjKbTVyoB6CETpMUC4PP+1V/9Ffzpn74XxVJechTWNmQCnFk4g9/6n34LH/zgh1Cv13Hq1Gns2bMHS0tL8iXj86EEgJIIslnJMGEFIKw7EeG1r7sPvR6ZegmEMgnuI58vYsfO3ZiYmkYqkzUwqN8XO87XTU8/ABBnz/ohn71/jAgmGEHQns+NtYbp/40FOJB5XWMAXAMA4g3ZOc3+wI3dfZfrFzV1I1Uok5HJCRtARvyVJiYs2o87ADd2Nf6EnMz1WEWF0wdzF9CM+scZAHCFhpom87ZX4+8BAB+z5t3/lX3rP7VFUxfmGjuH2o6aODlkcGD24IsTjSkvygAwnbE1f0OzGn9M9JEhRVm6a3tvx7VcF+5m/Uk/OKKtAPA1mLMJoov2NRPAc69kgpOkqIVSLofG8ho++YEP43/75/8Ke7fvwuriEipTFayurooqzwNBNE5OmHXP2USdjbAVRGa0qXciZlTD4k9r00s/HF3PTOj6VoRJ1uMYBB5Fco/HQihWz5necQAUmDO6/CKUrmDTCJn6xSIpPUQ1iCHT5kO4LEKmV6M5PDKZHNIZ6lQDGau1wi7aNKLrQzr0+flZpQTUm1UEuQyarQYyvQYytSX809/8dZxZWsV7/vx96KXy6CYDLFXruG73AdSbNPwxPSYn3gFpfWELO7ZtQ76QxbETR4z9pKbUChu5JAsA6KBQyKI8URQNnk1zr0uwLKs/eQ1VmCkHalgEDcw0U/ydVljI5DB239t9ximF0QwtrYOPbXGGbP7ZiAdszMXQYgNNA1ZzfGchl81kJUugIz0LQ64NL0UgwMItvFGviTbKpoXPhWAItaQEHkjzzxXKkiklUqSSA802DWHNBZsFaTdsIZPoIUh0MZHPIJ/u4w2veSUe//6DeO0b34gnTi3gP/3RezAzvwtnVzfQ7idQqEzhTT/9Zvyb//C7CBNNJAMyTdpaZwR5qEfNZgoqcKKo9ewxABwAYNrdIQBAHwACAD7q0Yxaydp47pkAEgDgdNPv235i58HjC0kkbJ92+/V5NvpRUDhWaQxAAN8AX/ikeDr+dWsGgMsh1S80Vp0AABrrOid/IzX5s9NN/kcAAH+emVGanY1m9Kn7iEW4JivPZQDATgUDALLo9OgFYsamZ1aO4dsP3I+FxePIFWjollHjw9fFOFIaqPJ1s1k1/br/iNcedn05Qdc8KF7XDAZyCTTrTRTyltrCLHnuW5xmMub0npe/DI888QROLy5gZXUVO3fvwtLqihpjJk6tb24OGjK9I3prXSa7k77TMk9O/GEXiW5CU//Vs6tYOLkoLwI24GRXeenbQF/Nd5NSraijiF06fxAACFIZOyuY0MJ9Nsig0++LhcXn3Go0UQhyaDeaAkhCAvguxloGbgQPpTFnVKCZy4atSCwAz44QIO8AAKlPEnyfQhkuMnKxWMxhY3MVP/dzb8PrX/9qVKsbppV3gO673/UfdRbxMXxqiT9jRu93Mwpu1FsCAKj9J3Atw1lR97s6L8zvySQuxMLNC8pqQu8rYj9D41n69ThAhZN0AaijDLS4F82FmEg8z3OFLFbWlnH48A24+eab8LnPf0ZMlGp1U3I+XuPKdAWveuWr8Z73vEeyMZ5zm5t09C8qPUJgRJ91kUsc02vhfdvFrt3zuOGG/Yqv5P1PJ33W2xPlCvbtPyimHaUYNNTj6+C94gEAgudPKwNAIIpFLxpYY/cX/ySwQYDc0n5C837ic3QOQtcAACt1bWf6MWYAuG04fjVGt+uYY6pvzPyV4+bT6vWUAz05NYni5KQ1/9wYOTnkLUU6kJvw+eaVhRyLDm7+LKh/rAEA+XyZuRabfTY/JgFgQ5TW4cFjwJgTw0ZbG2Pf9MGkVBnSzk2ekzubxhv66h1bY+vdrXvF6Pns5xiY6DBguz9cU2/N/xBo0MxY2eim//cFo58Oa2J4UR3pNQDgagpb6jUznNhEHRUOr737pejV20iEHWkSeVjl8nk1aqSHK56m1zeX+SRd65nVK/7IOXugBwNYbA1BAQN5BoZxgEyOxmMAfWoHH0P3uXOYt6GOsRFs7O8cteWCz6bfHNGlCtLfbQ15cCFePnJ/SfZDFDMWD9ljrnFQRL5AQ788og7QCjvYqNawbft2nDx9As12A3PbZlBrbIomOFsOEDSXEdbbePm99+DA4Vtw/7cfwqM/PI5UrozNWhspAgvprJD/Qj6HVr2OPKOFslns2bsLjz72sMxPe72EAwAsupSvkDpMfu7YsU3I+8rKqqbXmTTN69h0ZxCGTRWMFrNpTB53KA0afu6TXvdPnSw/PCDDAkfJnq6IYtGpYkBaREevdDFSxrCwx6ffAc2jlAjhGAgG4JFuGlnMZ6ejpAABRfq6gQBcP/KTIONrchp15kXXGyY/oH7XRW9xlEWAqkBtcNjATDmHn/7J1+P4kcdx+003YHFtHf/pve/Dzn034OiJU8iXJ5FiLGNtEx//7Cexfc925MsZJLPARm0dyXQS5dyEvACoUuY0hxnX42Hyl0Jf9/fdVXkAsNhSATYKAJCqq2mZs24UcHUOAGD7eZyCezV7wZX8rOQ5PxIAYJw9FGv5YmyM8Wtta/05BgAMGntr8OWp0zcGgOn4ncRn4IpsZ/eQARA/Z+0+HcSvwqb/Ax8PqWyebQaAjwE0MJaRmsYAsPeUz59NXrNdQz/BHHfgkSce1PQ/keroM5m0uiDOFiNQyKkj65PR1THKChymTHmjUZc65KQAdKqnB4GPVGMz7gcRlZlp5MtlHDtxXMzT5dUVzM7NYWl1VRN3DZqc35Rnso4DAFGvo6aQQANTBiaLU1hf3cDJY6fQi3qYmpjSEo3XPpp8q3Du48RTx5AgPZ/xfqmM0go8rZ0NVzofyHzN7+oBIwCpFSdgxPWUpl8K2QTmjs9oPp7lMgXs0CTafADIAuC+wv3f+zFZpKv5PHUY95fieVxHsZzHyspZ/NRb/h7e+rafxkZ1HSlm2JNZlk3jP77rXaK/83dkGCHpIkv9GWJ4pZ3RBAgoW2vWCfpGAgD4nhAMoNzOGz4PhkmMBXSeNlw3XBdWL3gAgBF0BgDoV4zLzy4rBpC9R0ag/hve8HqcOXMaJ08d13qt12s6o8hG+bVf+zV88YtfwokTJwUI8XdzTWlar/rbZDwEJ8TgU9nLdyzC3S++A5OTRV1bxR7yKVNiOTmDGw7fZFGTlHo4FrRfpx4MeCYAAHP/H0qBef3zxYK8IZqNxgAAUG3gAKMB4Hby6+/3A5Ytz5CrPSCv5GB65n7m6QcArva1XE4xc9m/K97Rb/HDPOO42VmepKe22qHAojUTBEgEWZQmJxEUi/oeRZY4UyptIdKhs6n1Za11jp50zCZGTIEYCjiQCHBRs5h2uuIBr8gdTPxdPJg5wYpPvX0D4ptXPS/XzI68TMX4XHD5X/SSXur7M34f6QZ0+bsCAOzo1RFMPXJXRl7m0O6Mw4fmHQNKrmm0+F4MGzNz7x1OWa0gUUPnaFf+RbE285uaXSPWpEMBiJcd8P2Po7Zq7F0hlMuSJ3Wl1/D5DwBEdMN30yzvueB190aRu9Jr4+6XmDZ7cEC7aUmGAIxcdHr443e+G7//u7+H/Tuvw9riktyTC7mCMovpXsz3i9RFNiVsNuVATNkItekxAMd+hzECjO5npYs/sOOvR/PYjBnM8DMeHyeCAV3uVSwY6i86ekzywccirU7yFZ+UTgBMCQPGHOJ0xj8HrnEaGbG45LWmg33YrhldnckZXdNhF/MllIoToq42GnXU6pvSRjKeCklOxpsyLyKdNdkNkctmUW205Oj7sr/zKpxdWcOXv/p1NFucNE2gtlkVlZ0pAJxod6M2piYmMDs3jQhdPPLYE8jlS6L2N5uhRQXpsDWJxtS0TSKYwby4uIKpqRnUayxACARYAzDYigeNhRShxsyI3V+jxTTBFO63525THsRzSh3vFDTC7tDeJeM3N4HT+9wVMEvtKffXopILKKmwCEmu6XwuJ0drmh8trKyj3emp+SfbgwWpAAA+ry6TEPoIUn1ct30We3bOYbqcx/bZCtZXzuKDH/8UaukS6j2OjdLoClHMYPe+Pfj8176ApdUFUf/5niFlMZP2eix1QYAF+bKxa3bRDftH/A0CbUzwa02/8wDgnxYHyKmZn5ITyLHpr48BZPSr1+D+iJ/aRR/OG89uJQG4OHjrlp0mqucHAC78JAbcIKsdrnKvvOgLHvsGSR+1hvwezfXr480MdGPzP2TKual/rPkfPqSPUxudchv2Y2wdi+Y1DwDdHzIUHDIJtrqR7anZY3rQf/A7+9zjZ5FImO7Y9mmrpfzHhd9Hv0twAfvqo2egoHsIe97Msqc+nyBIiPd95L0Io5qa/6jX1B6uwYObRprWm+Z1BBCdEdxgkODiE11qkAcX+XxHzk8ZENr5k6b7PgdKvb6aTyWUUGPNrycSKJbKotfzfKM2vzRR1sRd5wdd22MsFa3VeAwgnZdIQ6fUIJHWtD2FNE4ePzU09JQs4dw1zq+E9SaWziww91osgG3TM4qaHUSxoS85AptEsmT5GggAcHcIclk02g3rOHUDuN1eujo7g+mGQPo/QQA2qBYPa9GMlEPQYyVst1Ao5VFv1pAOWDtS/tDGK+57Of7xf/+PcHrxNNIBDXOTkkl8/gt/g+PHj6PdaGEyKKG6tqnJ9erKCrZt24aoHWpCTs+FKKSPSxbNRggmAnjDUz5Xns1hZDGAtvxsLdO4lq/VUgJ8goHt2Xre9AFwkXU0ur3SDzIAypNFPHnkcfzO7/w23vunf6Lfn8/nNPGemCjr3H3729+OP/iDd+osZxQtmRjLyyuYnp4WO4JgOH0AioWS3h8CdMVCgOWVBbz+Da/CVKUkGQXPddYCvAa333an1ifNzmk0aUCfO5NcPaRTwTFj46zKuLRqq74gfj3GGVT++/WnaizH+iMI1OH5nECB0ev5nJ4P03YIlPNczwaBBhH0AqA0gK8/cQ0AeHoZAFe6uP3PXWqDeSW/R4XlCAhgm6M1y/aIg8UqSifpUHbAcMOgzr8wOYFMPq/CjZN/3tBmCmhlK+nHngEQO8tcacuD5uoAAKPGDm8024Zcw+sOHf+1OIDgKo7nBACgpsuS7ccAgNSADu2LlJFzyFGTBQJ4DZkKYxdDNWIsZJS+QSHhoh252Rko6NoMhxA6qNDywmMAAL9PG51+nzEArgEAVi094wAAyzYeTLkCXnHbHdg1M48zR4+pEJmeqOhAp0EQiyBNqbnOiLiTzcEkhw4j1ah7c/WHMwHUwaVcc0Ptdf/EcIzBoUQzOFJk4zGBtsIGmn5r/H1EjR54aEgJmtOQWuoZACYBiMsBNN1wZoZs9PnJp6vpdL+PXKmM1bV17UvUVXLe1KhWkU0kMVuZwPa5GXTZ8EcNRCEjjTbRalZFHde+lMig1mxjkk15o4XVdh0veeE9uH7fAXzzWw9gdW1DU6xWo6FnViZtkNrPbgcTkxPYd2g/vvPgQ8jnS6hWOaniwct4pqabjtBAq499+67H8ZOnEIYsFLIyHTIdpNtn7Sq7bTxWwMf/3YNBse9ydlPn3f79++bL19GCg1d66B9i32MMEb5mrgtqRSU1SKdRKhVRLpf091azhXqrjaW1TaSCvDk6GxnU1pPApQ5yGeriuzh4/Qtw8+H9av6//+B38IW/+RtkimWs9bJoIoNcsaAYr3Yvwgc+9iEcuPEAcuUc2t0WkKSY3opLP231oKcBIFcHsl3J2Tk8n9290ed+yKm/gVECALgPizYbBwBskkzQjd2mPC80hnrmP8YBAH82eBnAxZ6RNVNX3v7beh8yAJ4dAMBi2IYTTHs+XvPvJ/9uh9xirY018CORtnZ/++bfjNEcAOBe97MPABj0agJEAsSjAICeP3PlHf1/s7WEj378/ej2mugl2khlbZLt1YT+/vQHBnPeRW13h4wHc/0p4Q0Rzzk/WdtQAuXkpX7qTwCA60QAAOVY/T4KxZIAh6gTqRmj3I1nBsFnRd26M8lVPyPlCvdPeaH0SEc3AIC0+xPHTzvTPRuo6H9j24y2pG5PcrtWtUaMElOFkqIMNfRiigrBVF+TsiZ2ptc8p9ggywNgxNPJ1eDy6VEegp4PTRIb9aZYfWQC5HJ5mdy2eS4lgCCfxfLaMoJCFkExwGZjA/sP7cc/+e1/gmMnj2FpbVmeNYxJPL1wRvUbfQsmUjl0mqGu6framjwN6vWGjBeLhaLAB/7+djPCyvKa7Wk9puvYOdeij00MAPDAlo+ENiNIux58Pd4I0Hv7WGbwlX0QAMjmUsgVAtxzz0vwpS9/UVeaTb8Gg6kkfuIn3oQnn3wSR44c1UCgVqsr1WBubl5Ne7NpZrJ0xy8Wynp+BMA5t0xRrvbGV0tWoWjFXk/fR0DkJS9+me4arkF6TdgwYwgA+L1sMGmPySqvBACwGszXYu5Pelek7fragIbJG4EAADGv+31JPchOMGAmJQCAbFDKH64BAM+ABODKlvbwp552AGCk8HQloDdzc02NZi8GOJnjeyajBVQolZDMFyzMmt/gtKiWCGBNgOiwrrn0wIK/5fUd1IDFGg/bq02zyo+LMQBMazZKN39eAgAD+r8xAETMS6ZgMa2WsDBoD+JmfyzhnUmgTcXsMx735w/A4YTBI//WEI4DACppHFrjAQAvAfDmYXxfuCmq/9+SATCOmG81JYoXgB6geH55ADybDACqzTLdDj79gQ/ht37jN3H9zt1YOn5KCQBs7Ij+cunQDZkHgv/gv/Ge45SX0U12uAwpmLrvHKDE7xn1Bhj6BPA+bYctq/3cIa+/m0hWDU6Qy+tw0oRYTABzVOZBRPCJRZABYKb79w2R5+ZwL1HsJJ8HTSfl/s+JTQfNTh9huggG7nEfCZJAPp1EQAOfbhvJThP9dhVTxTSmS1kUMn3kMn0U8xmUC4Ea1+PLNWn+zywsot5sifJPBkA/mcGNt9ym/z55+qya3XbYVdxdeWJSlNP19VW88I5bsLKyjFOnFpBMkI5v0xmh7+0W0pmEpAc33XQjFhbPot0mSk9toLk5Dyd0o83/8G4ZspTiRq16zwbSKvfOuoeI32kshPwZEgcBvNRA0z6XEOHXh5hVMkYifZMThYIafyYB8L1oNZtmABh20GSBSPMr6YlsWsjpNuUl9idw2y03Yef2eczOTOHIk4/hq1/+sgywmgxAKc1hk8ZQdF3OpfGSe+/Be9/3Zzi1eBLT89NotOtG0xyMJO2Fez+EZxcAcJFwWvR8kgQAzAjQAwDeCNCuvenIRxkAzw0AYNwD4FLqjiEAcDUMgGFM3DMPAJifjgcw1YyL+muTf4EAjqFjY+NYszJwTj4fAOBOXSfr8e7/cTaARhVXyQDIBzNIJoMtGQDxqePWdaidvwb9nw8A4D5OdlcL2RRw9PQj+MrXPodEMrLpPwEAl5YgQNMBIGpcEwlUN2uDMYQxjdwz8Z4nvPMdy2wrAJ1MKqOcG22cFGsvN2AdSno9k1BYj3Cyya+xKWVjFuTp8E7ds/+ldi6NtJx9c2snpT2VJKOM+2UKJ4+fFpvMol2db4ArdfyjcUsi0662tiEQIBF1kUUSE8Wy9k8+9zZNVgmOSu5jLAYBrC41gueg5J2Odafn5+jxwlEleaB2npslLG2JiTXtUPtwPsgqdrE0UUI/0UW7F6LWrCJfzuG1b3gtGp02uLvSKKfRbiJbyIspwXOVjX9zZQOZfkJsAjbC1fUNgQyZVEa/Wx69BDf7aSycOiuQhEZ+pULZmcySNeNNLg3g8v4YXH9MkfEadV5HmvMqdk915yi77XJ7JQIA7aiBV9z7Mpw9u4jllSXznpD/QELDgl/6pV/Eu971LkxPz+hcpoyB7IYd23eKHUhnfz6/ditEsVi2OoPxgq06Dt2wD3e88Gb5KVhLk8DmZg07d+zGDTfcLAAk6oSScPAjDgBYG+NluLFoxfhQ9RJecHwfPgcAIOjgZX7yY2BfRuPDnN5jgmI8p/0+QDCNa5D3Bt8XSravMQB8JXUJb8az8S2XchBf6fNy9nyxBs4psnzDrlQnMwniwmFTToSJxS9pNIliQQioubVyEmhaFHUd0ir1LTvVHQHWHMTADQcAeAmA/xcDEIzWbhon15DG9IQqWJwR1lYAgNevD26a57AEQA3QCABAHN6AgEj/Zien31A8FVzXV9MlM2vRgcWjJQYC+Pg/PwkcFll2DKoZHGMAWEFk11ybBhswnz3rqGzSGDOkgBv+OQDAkG0Qf7eHnhvuqyp+xnOQrwEA8fs5jiT7991v6AIA+n38+i/8IsJqA4899DBySKJIpHuziqnJCUXg8B6UHEYxekCQych9l8tK6LXef3+fjSLy9JcwCYn/HJ1WitSvyZY3AqSsTzMh/VyzxQm/o4imGRHkou5EE+9Lq6fWSD8vVaR7LDMP9IAT7/WIfgPMXqaEgXFMzIiOksjki0j1O+g2q8j2I0xkgGRURae2jt3Tedy4byfuuGk/9l+3HXNTRZTz1D1GaLQ7aCWLqIc9NNttTfupRT/y1AkcP3MWS+sNIJNDZX43NtpdbDSo6Sxjo97CRq2FylQZ0+Us9u25Dl/64lexbfsurK9XtV/OzMxgdXVZLsXdXoTyRBmzs3MCCpi9HtJ0KjkEZcbvoYEQx5OxVCD6ZsNWCPcFyYNiLIHRKZVNLUzTaE2z+0m7Z7l/OC8G//v9eaOvK0d4BtmcvWftZgsbG5vSFWrvoDwjwfhE6let8WegMmUlnPyXSwUcvuEgdu3aiZ07d+LTn/4UvvXtb6EyPY12GHGmiGSxIi8ATq5KUwX84R/9oab/QTmHXrInYIAAwOAc1MbkAQCuta0lEFd6Jl7ez1kDZ/coQdchAJAgE0DpEAaaG33bjKSMASC91XOGARCX2cTldBe6HgYAmHP5FX24ZttYAM+GBMDYSIqKG1Dy7T3S1FvTenfPjY9/BzfdmIZ/7FoYs86kiqP0f75i/7M2Id1SyxP7uq2h2LXuZ0AAgBKAuAcPn/MA9IvVTOe+R8PGfwgAUHfuJQBuZp6k630LQRr4/pPfxoPf+wYy2R7a3QaifqgGkE2pHOqFG/ZkYCdzYmrZ5QllzAfzG3Fgs9ikBFvs/d8KAPCT/iEDIDNgALDhIb2Zk37SsxutpuQAG5tVyQYITKqWceCyZ6ZprQ2uuByWVMayfgopWUhkcOLEKSRoeGc0sQEDYPAuUU3GpINkBt12iIUTp9BvR+g129g+u00Te+6LrSiUVJbFEunykjGk0wIAzDneya8Gx67Pc7cvKKGALNo+NJmndp3XmjIsTrprtQ1kiMykEmi06ti+axv27N8DmhLkSnlUW3UkMikk0kmBEZTscRjAwXvYaKKUyiLVS2BjfR3zs3NYXV6R+SHjuc8uLEkWkegmUcyXsbSwrL83akzTKSkaMMHYV9vKnLTFQDNfAXBQaJWADaoIZrTblDOYNORqJLgEPOhN8daffQs+9elPavJN6j9BIq6z66/fqyn31772NTEm+Hv5HCgPJBOAv5uGiZQUcn2VShMDGn29sYH77ns5SuUcskFKUgGCLwQQXnjHi5BMZMU8iTptGQn69StAMQZocf3GWQC6Fg4Y2GrPHAdBx81YR0EAxwRQH8DeLKf7gMwZSmG4VsyDwYzAuR4l4SsW5P+TzuWuAQCukrqi8+uZ+KGnGwAgiskbwU/u4n9KiiR3ejbyaQS5HErlCTOPYsQfDxduYmwQpSW1SbyfWamAdx4AHoUdBwCoE+WBE1/4lwMAiNoSkwCIDuO17rEb7bnsAXD5AMDQM8Hrd9XKK7eVCDGBAGWYDOnW7sJboWMHMGsamfS4Q8hYG9bIec23/d3MUfiD5hTOw9UYAGykrJCJF4GXAgDYZOEaAHDhXeRCAAADZ1KNBv7xL/4yO3mcfPIIQGMeFhnUYlMfWS7qMFR0EY1qeAhQxqGih5FOltAxlJBYY+5jwbRcYukAwwPI1hCdh9XwuzXj144KL+dKr0z4gYmkPTanI5QPcC/x96yBCPap0tQ9LgE+RRU6p2FF1MtIlL8/0NcziS4SnQa6jTVMBgncedM+3H3rQdxxw/Uo0KgqaiKqbwCdFnJp+iBYVn0ik8dmvSmjQCTTOHlmEdPbdqKfzuMzX/46Hj9+Ft9+9CiWGz2gMI1aL4NUcQqJbBEry4sooIWbbziI5aU1NJohqtWGiuCpyqQVDVkCoF2xAW666WasrKxjeXlNUgFjOwyIqbGFMGQDmIEc3wOPgg7vNCYweHqp/2EVVPHoVtfAmN+InzSZIzm/L8PrIIDPphikbBbzRU39CfbyPSKThJMEOR1rPbjYR0pANKHqKM0gz6zpqIl+p41tc9PY84LdOHBgP8qTE/jwRz+OJ44cRb40gY1aA5lcHkhlAF3/Giami3jxy+/GH/4/70azS+f/JFqdNhICrwwMtrPaPq2pfi4AALb3UYvpAQDKAMjy0JxPz9U9/+cwABDfZy5F/2+nwfMfADCqtmvE5crPWoTDDNJ6h8DAObv0OQCAXRE7XIdnoQcAZCYYo//HNdPxdvTc02B4lm4FAOSy0yMMgJE66oLNv7+ZTPvvmQCq3gQAxF8DqewGAHzv8W/ioYe/gWwAhL0mOojUCRv7UF2gmn42kZyC09SOsWrUqZvc0ECAuJxHDZPM44z1GffQYZPMesOfRyMMAGrQSYlnDF8QaOI5PTNusXJtAAAgAElEQVSLaq2ODqe6YWQMUsdGHfzpBlGqf1y6CvexZCqDiM77qSyOHz/p9O58rkkRkGQgGEvF8oQRGvqtnFlEp95EWGtgRwwAaBMAyOU04KFEwQMAfDzS7A1acCw8v8W51Be9Qw7MYU3r0174Nf6dOv/ZHTNY3VxFebKMffuvx/z2OcXi1Zo1VOam1ZzS6JANoY+HpS8Xz2mZlLIe6GEAAGysriOdSOlzZWFJDT/NEEu5MuqbDTSrLdSrDWMAMO7VxcoOUzFsgzYQgIw9SzUg8K+0BU3hDQDgh5cfXkkvRQAgle3jVa+5D5/97GcwPV0RIBQEBMQSuPfee/GVr3xlkBxB+j7Bk8rUtIBsmZAHFvPLtUuQgMelpX6EeO3rXokoamJuflosv7W1dezbdwAHDxxGsxHJZI/mi7zGvDfjDAD/394EMM7GuRwAwJ97W03/PWhPViSbf07+yUrg72TkH89rPwDU/QMmduQ1wOU5z/vsGgNAd9kVIthXsmov82eebgCAvlh+IYmC6yZLbP75TzQwyQY5mV0UyyUUSmVo96e2iWZcaWr/ecOY4zzRYNG1nGRAsVR6zXaNRwAA3W2dkRQAP/VXbJWbfF+IAWB0yuGEMg4AxGeZzzcAQCaAdFHni3egiq+AzQzLzVgHS9cVYzyIwemuZwMY+jf8GF4VlRacpgk88PNFAwB8Vms8to3vLzd0HdR6b6gXjGIC8VGq3ehSjxdGfmTJ5+IZBL7QucYAiF+3CwIAvH02NvA7v/GbOHPsBBaPn0CZ9ybj39JpRbjNzM0YIi6dIz06Ouh3ujIiol6ym0wrym9oVmNMAGsKOdW1RInB/Rtr9kW3S5vhm6w8YlIhz/rZrNUGDCACe9wPzESSpWZfdM3h/mAGgAOapoC9BCJ+Dw/rbAbZDKdMXbSbTfTDJnbPTKC1uYZMsoMDe3binrtuxi2H9qBSSCIR1dBrbiCX7CGXSiCbJODlGEo8EBXdYyAnCwd6muSnKmg2Wlivt5GvzKPaSePxUyv4zNcfwvePn0UjWcBSvYNaCMzNzaG1uYJMMoEX3/0y3P/1b8kIUNOqvhnycEBiMokeZqZnUanM4Iknj6KQL8t4qO8cpcfhM9/pDgeP8V3U7wQJmYXy/YtdNRXw9o5Z068ZpE8SiO33klSIqp/UGrFPFmpGM+WjLC0vxaIbh9IggZYuTZKPQ51/shch3e9gZrKIG2/Yj4MH92NhcQHfeuA7OLO8hmozRKEyC6RzOLW4hG07dkmPOTFVxuLqGXzwY3+FF73sTrR6TYRswBgjqBdm4KbWoNOMPrcAADNjIgDAOCkDAGjzZUkAQwaANZfPRQaAbzTihWp8krxV2fK3CQBQxJ/6MC8BIE15SGcevn7fpfkzbDzFYBQE8JPRofu/mVaOAgAx8OCcC/10AgDO/M8lETBWVncZSw63D9t66IsBkE538eSxh/HV+z8nBkAvGSGRZc3Izd9PPp2BnWPp0LWeZoBhuykjUfqCjEgB+s5odgwA8AbUbGK4L5kEgLGnpu/mf3OvYhNq/iP2+wkAsI6lCSATYIJcYCIH1bbDeFlTcPRhNstsrnmWZRE5IOCpYyecN4cxXAiIeB+AAQjAGpeRpMkUGuubqK9uIKo1MFWccFGAXTEAyJSiqFxME2cKak63BFrMyHlU4unNcvtq3Onez5/VmewGbbw3I3RQ2VnBrut3Y25+Vo73ZAFkg7R+JupGAp45EWYdRxM8Xi+ew/66aWLOppHGhPS6qTcRpLOYyJeQ6PRx8uhJtKot5Kj576dx5sQC2o028gFlFxmEOusMUI6/rx48s/XD8yXrkhwg0IYAgD+bLrMlGnw7AYCpmRJ27NqGJ554XDI1XgOeu7lcgJe+9KVy/+cZzwa52WxpnfB3VyrTqFXpn2RRfaxL/ICr3W5idq6CF7/kTnQ6TRQYq7ixjmPHjuONb/pJZNJ55HMcXPAtJIPShp+SO7v6iP/NdXkxAODCDf7olRkHAVgjcF8hE4STf75GDlGYvsFpP58fAQFfy5MpwzVAaQz/kYDZNQDgGgBwDgDAglIRKizA0xmUqBeZmFCBDDmK0wywIx2SFpPLwJRe1zWPuiF0U0npNrLB2bJ2Uz0BAOYMq6862v+lAgDcdDwDQL/LMQD0C2MI+HMRABB7gRE63gRQEYBJ9Gi+phQAxgIa1XfUBDA+ITT2hBWgEsuOAAAs5P1kYlh0DN4Bh2p75oZN1Px7qOgb976I4qeIQTOHM5y3S1sXRyf2m9Wwkd8aAIi1OupurgEAFzoALwYApP9/p/Z/98/+BR64/xs48sij2DkzhyRj/1ot0YyzAc06A6HiuldE+2bh0kE76qCTYk6xNfzxItdTLgfMAN9SDgAAY4Y4q47Yfefvd2vYNG3o9qQX1ATDMQXEGBBFaEB29y2rexo2JVJWcrulKT+bfxap3SgUGDBfSCG79hTuu/Mw7r7rdszNlFHM9pHP9hE2N7C5uoj5mUl0wzY6jDPUFIcFHTWCZLLYRILXiEAkJQa8RpQ9SX6DNBr9NHrBBLq5Ch45uYQPf/5r+M5jT6He5connTKPzVoTd935EiwsLqPd6uhgbbVpCMjCjY7HkbKJSeHct++gdKZkAVACEJFdM3LlPT/VN/FeJxn/LrujWdDS/4B7hbvq9qdjdakxJ1inwtNp+h1bSiZNbP4BA1aCwDlsm9ERtbVMLWABmqHhKycGfUff7BqtUIU3DWEJykQtJLpt7JibxMHrr8PsVFnTka989Ws4s7SGbiqDqW27sLBaRaObwLbde7G8sirvhsnJAg7fehB//pG/RDeqYrW2gtxEHj02HqJzmcGeAQB2opiswVgiI/jmlVaTV/RzbOQco6pH7S5LeU7+CZp5OQDNFL0E4LkJAFhih60vDwTamTKkkv84AABDV37uTR4AiDf4MYB74AEQlwDEGnk36eCtaQ2reQoQVJBCUg81BPIH7IGxCz0AvlxtNC4BIAMgLgHwNZAHcsYpxaMPHwcAnPnfOACg5rSHbj8Ekm2sbpzGxz7xfqTSHaQCoJvsygPAGZLE6PIOyJdU0yQAzKrvdhjZajprc/lPiDEQZwB4Z3iuRQIAngHAvYa6bp0d0jzThC5EqcDGjyBrQgzVyUpFMoCNalXnj+qnLQEAICPTQ2LmPaSY204pQDqLowQABjWVAwAEBLh3yllC8PbPsFZrR1g5vSgJACn1xVxBe5NicnWopNSUy2W+Q9YrNGUHk2tiJqBmiOua6gTB47b0/ZTxcQq9urYm1tyhQ4dw3cG96JWAlfqqrlOxmNepQMDZTBf7CDKWENGoNxQ7yzOI7C75KWSz6CrZwarG1aVlQZZ8TclOH4VMXhG5jc0mcskA22a24/sP/gDNWlMRhfl8UQA02XxdJwUdMlINdPbDA9aOSkHgtSZzQJILMkauJgWgi53XzSvWl40/J+H8/fz77OyMXien9mz8S6WywGZOwJlmwEaY65IxyDwbg2xOcsVCsSBjwBfeeRv2Xr8b3W4L9UZV156U/7vvfgm6nQQqlTlUq3UZBSqom4xLl/rEWsqfj1cLAGw9+ff7NUGhSIAHDQ7NINNdX0lqDBhjjUOzQHocFMtlrUXWf2IIXEsBeB4zAGLGcOMHtJu3X7CsMaTXCk01/EJI2fhbbB//uzIzo+Y/U6CWx6hH3FCV7ekoPD26YguZNKSRm4uo4kSk+P2+QvPnp0eXudl1mTPtJQCWHiADQO8B4OimXivl2Qo+eswfdHGtjN00owDAYKo4XmxvaWB36dXgpTI0xg9i+zkfO+RSANiI+cbf/an3wl2fYatghZkvgg115CFsAICPpOL7YXIAr9t2hagHWtg80KTcMwAsrnow/SVtW89R6Cab/6RLADCpgJxWY9RkDysMK/Jz55pjFJC/JRKA82sYL1yAxa7PefoYI9INadeWemHvIyUA6R7w6f/2F/jdf/2/IqBpZL2FgABSFKJcKtqkhJntPBw1qaUxG2eTELskGeTFBLBoniEI4Cfjev4uksm/v/7e0/vvphPG0jH5jZW2BgRRW+8zlOVr7A5KHzEpdNpNkv2fA1MuFWdd+UwE6T6CZB9hbUNT5v17duPOg9fhbffdjnSLKQBtJDmFJiW110Y6SfopF7Tl12sKkQ7Q7ycVbcTmm4dm2G7LGAlRiE7YQtrFWvJnkpkAzW4CvXQeLWQQpvLoZEs4triKz3/5fnz1O49hsx+gmy6iHfXxorvvwaOPH0GrzXzspDSfYdQWEMC0heWls9ixbQduvulmfOmLX1EcYLPN/ZFsH8dt5/sd+7vX7VtTb3FU/u+CzwZnwAjPyq6+GjjHBNAaMhMpn6ZALSpzqWXO2O1I38jijJ/8GiUSzMhuhcyANrdqgklWyDHOqo2wWcNkqYBsOiFjxdtuPoSD+/fgh08+js997rMqNghS9DMFtHtJtPtpASvtLouWLIJsAusbS/jGA/djfucMuokQyPaRyFICEFm/7zxlBIXIPMq9LidliiMAzyyZz5u4ORPNnjl20wBQkYA0BGSagvPQsHPOJsyjKQDxffLSz56r/k41RUPvDz+t8xTV4Znrf9MoCGV7+XBCffnPR3f8wFzvwnvluY8+1A+78378W1ydcb7nFbvjnAfAUALQh1H2TaY2DtE5Npvu03gDE2fAud1SSZs2sWaxbhoaNr/OgJAHsD62WgMeOHIMn8FAw1V3/TRyQQUJWs85oJ/7Q5zN4U0n7eHtLBl8uKxzq/TsGWjSrbpwGH1HoB9JWsm10OnX8b6//lMkUxFyxTTWNleRyqQGFG+uCVL/SW+XrIgyMbcHiQXRCdHhdVDTlHIEUHsnDKx0UdJsYMYAAPm/ZOgBYNNwArhsYqYmKzJ205kY5LBr93Vq/jerNZCCL18ZDwIM5AC27MQAEL2esYJZAQBkAhx96oQkWjaoMkcU7b0OINEeRAlVOoMEIwS7fSxSNkAAuN5CZWJKZ12dVGzqwNNpAc3cv3jmCDhNZYHIAQCUnvBT7SSTA+y/U9kUWoye7XdRnpjAzl27MDc/p9dabdXQThsLw/Y91uch0pmU6OC1WhXdiIZ9JZ2BQSYAUxlKxZIkXWzcU7kMwk6IYr6ApbNnsXPbdqT6SVTXNhAks2hs1NGutVHIFHB4/4345te+jc3VKtZXLT4vq8hbmvuaZMbALZ8sY5NxX49bg8z60r5ObwMCOVt/jO01W3wTTQD3H9qDY8efQibLM6knc/LV1RXs2fMCuf9PTk7pDGPNsr6+IRYen8eZMwvYvm0bGnXG+sFdrxompyZlqvj6179G8X+dbhtnz57B8WPH8Kaf+Ekl+JRLU0incoqezBfoxBSTP/NcdLp/1l0XBgBGAVYPusb3QUsh2SIBwEv7OEAk0ELoWWCPXWP6X/C/CX4QyMoFeUxOVZChJ4OUu65nO3H/X138Sl/+zv48+Qm36T6zVcPItbnUBnKrC8qnzY1CBnEeIbbV4tBl0+YG2ayKR0+jYiOnb+t1lUfKiRVp5tQqMbakGYYolMuYmZ9HnpR/RwEedVP1Bxw1X0MAwFNgbGJsujBrYIbmYYPpAje7Tug8CMzwz3YQRzEfo66bvtUmWdo4+LqpI93i8HyuLOqLv7/2/vHaStPrPns8HBMJaXD1broJjW+tBsR+Tca2+nCHlziI3iSQTaBN0myixkfh9TPdN9eKabWdmSP6ou2xyWMTw3UzdC02F1dzC9y6eDn/JhBHgnwBNSwm3VnmwuTY8LJF6gDdEIkeaYShxRWp+RmXOFzO1mMHbrz8GlKuVQ6BOd1sFpPUmidYLrBZcykNjv8w7gLr17dHhC90HTQdcJMFP12w7+8bA4fuxlFbZn2k5fGjHTWRz1CE2UYulcLJ7z2Mt//sz+tryW4f9fVNbJuZVRyeZQ/btKSQD2QAaLo7czHiAWWsDqNici9gMeTXDCf2aiGdBH38Xmbx4O8/tWaOGu52B/0b6Wg8FLWGHbAnXwnFJZnREYsvTmu49yj6KcP2qYduq4bJXBL9xiqyYQu375vDK+++FTfu3YkJ0k/DuujnJgMioYBPlJM2vgZz47cCftioGCDm9/5hAX+OZJYFaLePXLGswnCj3mSkAvLFCSUG/HCphn/7ng9jsZlA1EuhMrcTc7v24vGjJxGy2e30UZ6cxOlTJ1Eq5FDMZ9GsbmDPdTtRmZjADx5+FKlUGUGupDzoqBciFaTQS3aRzWdVyLCQYzHOT1IwM6SY99RaqvBgw0wqpGsJnA9LAqTe8n1mEW0DKBYERvPnf/MsIPuA7AVO2WXyKaDHptcG2vRRbzREL2S2Mn+m2TaKJR+j06phRyWPsFHFddftwh133qFC9Zvf+iaeOn5MxSGfWZPmWEnSaxOoTM9hcWlVxTWzqxvhJn7t138Vv/3PfhupLJ2q6/LTyxQC1FsNY2MMthe/qw+TEYbrzN81sbstnpxynpvwvCEml7iNWOKF20EGNGHvHM64LMZs8r8dUcpNvAQK+GjOZ4vCwHXg/DbsTHB0ZHevWDEZP0l9y+wvztU0//79Ol8DcClvgE7N2P0d/5ktJGcjO71/S4zBYSUO7wNOqAnKkZnmwYnzv+7ROiMORAzXKPciNkg27fT0/6G+++IUlvMBRJwqU89bQBr0FOHWJ7s1t68SoLVEjmZYU5PUaDZQyBfR7rSV155MdEAnGEJXAQLzrWCtyDNATB/G8fXRjuoIew3tYX/54T9Dtb6K0gTvb2M48Rzh66AXgMwAHdjFP/3erPqiw+/lz9APIKEGlSCkpv2kLnMq6WvZHtlFtmdxH6InSb3ZkAF1TdnmlFVV8NRTx1CpVIzG3etrynv9vv1iARw7cRzlqSkcP3UKUzMz6KdIjaf/jEWbJljrkJZP/X/EVJwAnaiH06cXTBbACzgAuoa1tV+92lsBhLUmwKi8kwsoZ4tKB0gnGTHbMBYcfXXUqCVcPd5HjxFCUVKvP+yG9p7wTEt2EfYiJDIJafm37ZjH9l07UJoou23EVh0n1/RwESBivAH7U0CCPW1eV0b78Vjkc8pwb1fUnWs+00nUGnWBwp3IgIDaxiYKQR4ZPv/1GnohUFur4w2veRMeeehR3P/lb4jlRK8YMhSGH/H7ZLhX223n/nv0FjkPgDj8WT5/7/9g/YSxVK2WAAolOt4b00ARwayZtRbNVJJ/5/ohgG0NMpMIIq0lAt0EoflRKOTU+LMF4Xp/61t/GrXqur62vr6G1dVV/L03/5TAoUw6Z/I9qXONChJnTKnmd8a7YsnpHBr1OYufVl7Oa7WTe22u5uf9FwcG/H3lf37ooeDuPSXyUL5nNQ6fJ193qVhWehH4ehnNTKNH9k/XAIBnlwFw8Qbx/AfhAABwq8Bv/H5BmWmWaVO4WulMygVETZCWZLenAoXfE3bpWEqX0AzKU5MoTU6K8s/C3C+mEcMqFTsmFiOqO4paGb3Lm2LY3eCKIO1cjl7I5U4GgC/QiRCq+fdAgC/S3dRHqGtXngGGjHGkxed3vgPyUoqIp/d7LvX99Qg1AQADAkzb23EFo7++BhX45Ghr5B2Hw72Q+CYcNwE0Gq35AzjDHiUG2PvLx9fUT868w8fgQU2ddzrN6T8fb+hc7GOgrs5Dw2/2z0MAQB4NOCcG5lIBAAN9LIfBR52b9tIOFQIAkaIW02CYjxVmITrtEOVCERnKbdZWkStP4rYX7MH2uW3ohjaBKNHQpkPHfIvMYxFGOn2QNSYHmTb8GsE7K9CSavhE06eDsw5qc+0dNPby9fDTKAP2ODkehVDi8zIDDjT9ckkBujYKDjFEIcsDlQVeq609KCjkBTqFrRqK2QSSYQ0T6Q5eeut+vOpFt+C6yQC5bhN5hOiFTYcVjsbs2BZje8xWhmbDe9IBiipQYqCAVaC6nzRZ4/3oYqjITuK+RqBkJUwimj2A93/2fnzy819GLerjBQdvQaOfwfeeOIbK/E7UGiw8Muh2IkwW8zh5/IeYm5zEq+99BR741nfRbCf0PeWpCayT3ZDLIJFJ4uSZU9i7dy9qtZpop2z4SS1N95P6U+tELlZW9llFOLxvbZ8wlpBenthAozRFgr1q/vVWjIOEBthyysOCnWkNBKPyhRzq9arij7ZNl5Fqb+Dwgb3Ye/31ev8eO/JDPHH0KDZqdYGZ6WxODthpZ3rYaoaYnp5VQVWcKCA3lcE3v/tNLK8uI5fPIR1kUW/WdT0MADCvCGNFuHtjYDOrVzYCAI80ZCMAwBYUG+fkfeUkML8TD88fz9LwzuE6X601summa6hTDuQeny8/vafR2KMLABgCsAYAxCVjNk2KX/f43e3v+yEIcrnPPk6Bv9yf9Zw+iwcdbaLdmhggR/H6YLhe/LzVAwDm1m/U/wsDAMN1p9m505MPX8EwMlBxq5x8k01gG98gjcMm9VcOYPPcTmUKyGSKAgDIbup3jFDOV9nr0zclhWpzDUGO5z5/wvbtetRAIZPDRmdF+vz54jyaUQvZZA5ppJElvx9As1ZFvpRzUj3qnUN89HMfwuIys+TpD8XHM32+NZVDw854HaFJsK6vBwE6YgrQy4VnFIFKH5GnxpxnIxv1KFKTRlMzUtbZcNJ8jdIkvn9Z5rCH4UBzn01n1LTPzMwqEeCJJ58UEFltNJBkJj1NT510iM8voMM+zWQphev0kE6Zr8DCwlkBAQPp0dgQRvUzAaN+F2meD41QAMDSsTMoZfLIJrM6t2uNBlLZjIBMct20ZTvqO2n0UbOr5qzVaWGzsYFsMYvCRB7tXhu1Vg2HbzmMXDGHoMB91Ix7jX3ZA1FpQjYEPfhVrtquqxuMOWUAgJzoCXJwv2NRQUp4ikMdAyj4wZogDNsyx+V15/7Ujyili5DspdCqRXjdK1+PVrWNP/+Tv1AsIK8bfQNGGDID9tr59w07kDwgsNX6H55j5wAATlKjeyeZQL7IWEMDAGQ46M5qe03jAIBJklnjeADAJuUZ1OobKJcLaDSruP32W3DbbTehVtsUuPX4Y49hzwv24s4X3qnm39aKSRrJrDQpT+zkkYzZrr/5ZZ3DvRnsqT4tYQgCDA2++U0GANjXzIzbXRve4F6O4nwWWKt4M06r6S3ZgvT/Qr4gCQMy9GzjANVqo2sAgGqKZ6+BvNQGccvjMcYAsCLPzYHY+GvDMm2K/d1yv0Udl4bbFhQ3VyvkZeUis7/K7IxR/rUp207iKb3+6LMCZwgADKfGVod6wzh73tcAgIuVN1cOAFjqwkjxMahorbGzPSPuD+CkAQICqBtyrt46nG1Sa8WJPa6o/2muG/5XbCqiDcimXVf+cQ0AuBAA0IxC5HNsd2msyYM5IQQ/nw4Q8OasbqK5uo6Xv/QezFZmBACwo0vQgTnFQi6NbmTTJx5WjAzi+8mYpAxlATw8bfNwU37n6E93d3o7aUJoAJHJAoyxombGcXfiTZc/B31zIGmKVo25/3tvAds/IK8Cas7JOKLfCJu/Yi6FbCLCypmTeN1LbsTb3ngfDu6cxuqpo+i36nKb5+SjEKTR7zSRdAVAfA1eaF8d/NtIsRKbGMasiSljYpGqvTLI6X4SY4qHc24C1V4emal5PHL0BP7qY5/GA4+ewv7bbsVTS2s4fnYdvXSA8kQFYSvUZGV+ehq9dgh0Itz7yvvwlW98QxKrJ48cxa7de7C6XkW3l0ChWEajyYLMCoyk9nS+//YnvRBoEtrj/TtgV1mBOSgS3P4/lFhpzjug0Pb7nA4YQ8ARgB0byCRe3vejWrPpIYsR6isnJydQKOaxvryI19/7UpSLOSwtL+OBBx/EybMLyOVLYo61I+qDk2i2Q+TyBWV0ryyvaCKxa9cunF07i99757/BW37+Z/S41Xod07PT2KhuIldkrBeLZ+oYHVNHz9NNVgeLbgwA2HIrGp1G6b9cAXV1DICLAwAEuLxkx+jZtkp1KnM652LKrnz/vIqf/FsPAAyqlRhAcCEAwGj6Rv03s8ZRd/ORHUaPeTEAwA8rnk4AIOsAgF4viX7XmD+6U/pdtEMa4SW1Xy5Xl2QK99gTj+P0mQVkAg4PQqxvrKrhX1lcxtKZFcxX5nWWTE9N46677pQhWpBPoxlWERTS+NJX/waLywuIOg2kUvQ0MBBpCO46Lycn0bFpra8n7HzhHqppv2oTG0axkWXzzz2P4ACbf9P9052/IwCSAEBOtHOTn20yvm6OeuyafF5KRabeWCO0/+BBPPnDH6LB6W8+jzrlaAS7M2TyUSsdIc8B1xgAQDncmTOLkkd6AGCkwYu53HckT8uI+p9sd3Hm6Enk2fwTREln0aAXTyYjmQRBcMnsnIyJvzebJrOqh16ih1SQRNSP1PjPbp/B4VtvRLtLDwF6MHRNSkAQ15nNdcMIebF77Vw2FoBrKd0E2r8vkvryRXPAQ4Zd0gAAXjcyvORPQV+vKEQhn0fUjtBpdxA1O2KehfUOXveqN2D7zE78X+/+z1hdXkcnJMCUHVPIxAdQo6DtyE51mQCA9kwxhIfeAhxk5grGAPD/PpQcDAEAAgNcb3y9/BgCAAS0EpiYmMDpMyexffscVlbP4ud//m3I5dJoNGqoVjfxyA9+gJ95y1sxOTEpGSHXhHyNZFDpzie3sdv0fwgA2HO+MAAw3vz798yVZQMAwDME/L97Bi5rEs/i9OxGL1/JZg2wIMskyOWNUeeSJ7iWrgEAuppX08BcxQEca9qv6FG8CZLb8YcAgN2EauKsZho0dH4KJCTWdjjRi7k4ZuZmBQCooORGkw20WWjeHI+FcddMAAA3p4EEwAMQ1wAA/35eKsDjAQARD2MMABMADCdHowwAO6AuBQCgQdVgypcwmpAOt4QZhQhhVKSXofRGCTX2iGiA8mbgM3HRSO558aC98gmaW5x6hb4wex6lAPzIGQA+f5m3GycMjFrqIJsJUCPVnRPYVE4TF9EzWy3ksln8wf/8r/Dxj9Z9dPQAACAASURBVH4MYbNtVHE27NQ0MrVBU3ybPqnxT7OAoEFnClmCAGR1xKIz/QHqNeDyjnNO+R4AsGLI3esx3rwZRnrNn7Vq3hvEao+uDk3RzeUfkpaREGNEibZnUpzIdFFfP4ubrt+Jt//0G3Fg1zSWjz+BYqqHSimHTquBUj6HQqmE5sYaEr2WmuPxD9HbzpO3eyEAQD/jC2gKZDJZZzBFnaDFBJFOyH00KJSxcHoV87v24NTaBrbvvwEf+cJX8cfv+zhSU1NYaXYQTMzisR8ew66dexG2OpIUMzt6bXUFd9/9IqCQwJfv/wq2ze/Exlodhdwkmo0OZirzOHt2WdGrBvV30U/SfyXSJ/+b8pRej/9usUcmgRgHgb12w/aRgfzDdhUkU0bz1cRNBlU2ZeCUip+UIVArSffuNo2WUqRQhpjfNocXv+guARLHjx/Ho088gaXlVfm+FJin3Adq9eZAI8pCiU2QjxssFgu459578Id/9n/j+488iJtuukm0Xsb+aZrV78r4SnRPNg/u+frNxupHc/U+/8cINOW+ze2nce5A/Nsu6yAecrH8/TBgAGjIlUAmRcmNMS+8Ptuo0lYoWlrOs1R//K0DAMYm/VuCRMPvsSrJJAAOonQRYI7+/yMAALi3qblik+IGM34gYwX+VTIAUnlks0WkE3n0e5zeurWlV0QgI0Q2lcDZjdP46v1fxsr6KtY21kFHcH5H1GuKAcZJ72RpCt++/9vy5SX927TjjPnrY3KqhEOH9+O+1/wdrG+u4KnjR3Bm8QSCgMCyTRM9i9APgzz7yk8ulYqiNBqLgmNTxgk+a0xKAfin8eEYLGXeLWww+TMyj6XzfSeyJpj7UyolevbOHTuwsb6pn1OiCd3pwwh7r98nSeuRY8cwOT2N9VoNCaYIuMEZz6EcjWCjrnNL576XUb794uLSQAY3yi6xwZrtngTJO8gxOaUDJMM+zhw5jlSHPEuer4HYgeb6YRR9e8/J6LLziQw7Mhvqrbqa/fkd89i9dzeCUiAngDYZstR5u82bzSzfO15DnqUyeHXPx8BEB717jykHsPA9ZtOv+Fx/rWl0G4bIBTn5EnCPJtOLIEqr0UKil0DYCNGPEmhsNPGWN78V22Z24DOf/Cy+8LkvKQmArI3BgembDa93GuylowCsXQQXE7alhHMIIvAaWT06CgDo/WcNk8vqusYHVv57vRyAjf84AMDBp/zMkMDU1KRAsEIhGND/2+0GNjfX8dhjj0qG8nM/+/O6bgQACN8qUrkXlxgOB7DyzXSR2l4OIB7l4KwaHjjaF2JmoH745kF8q2E8K8A7QrmfJ6Ds/Nbk0eV8QESudAyATCYw+V86K1N2gvBiMSbN0PsaAKA7+Vk6gH9EAIBfWKMAgG1UHrn0k39fFMvIS5QhiPY/MTWJ6dlZVrnoyxCsh6T0K+6AugAAQOOR+A1o1BOjytrHNQbAxepKn+ntJQBKzHVmjFqiHmEckQBcHADwjbV5iXCdmwO62kTqvmP6Nq/7NXmVxTB6WpUd5i4/PLbBe9nJxV7fxYv0awCAd+j3eDG1fLTy53ZfbdZUDAXUKrbbIuqm2iGixSW89U0/iampKWyubajJEADA+9efE3LjpQEc31ObxhA9JwMgH1A3aQaenr7JH/NrQRph10MO/+4PMCPf+vZ7kFQxAAKMYmxrJ6GpDQs4Mxtk85bBRqODQi6HyWwPnY0z2FFO4Ofe/Bq89IU3YvnMcST7HUxSK17dRBpd7JzjBL2OzeVF6epFRhjRKfvpk2+Ez+3utgIALMPagxr+AHesej5baemHEYl8DGoqEZLG2kawazeePHIMM/sOYaER4T/85z/GcquHtTYQ9umgT51rAa1GB+lkIP3k2bVF3HXv7XjkiR+gWW1jIj+JsMZsgUD/TcMisiNYCHaTPXSSTG3ooMvPJBuKFBBmkeozWtEAAH+XW4Vq05Jhi+nEXB4c4USfAC8Lau4NbFRomEhtqaQnfZQLOTTrm8iyCO2QkQDcfuvNuP76vVheXcP3Hv8hziytqtnPF8jiCNBoRQg7Tk/b7aJQKmiVbGzSwTqPyvQkqpvr+MTnPonyjilMVKawvLasmNl6q6mCmNnVRXojdJruNY2+jwMAwAOHQ/OOGCV13Cvg3EJ0ULOeZ4MaX1uj32ZTfDfiMdDUNf76O03GWJgxEYB7boySrt97DQAYNC9Xcn743WdoBujruBiCN7gjzq3xRgCABIFvM/5jUW5eNwQHzifSsPPqYgwAsq9Yh+kxYzzKoUTJSy4u/wpIAkAAgAyAJAEA0uYJAHCAw6aR0q8uwn4dH/jQ+7CwfAZRL5KRJ/XA6+ur6PXaikxr1dvYtW03jj5xFN9/6AeolCvK4CRoLL1+qo+w20KQz6AVNnDdnl24/Y4bUa0uIJ22Pd4AAJMD+HqTr0osMoKKPkFITuURwnZoXk7KkHUcU09rdiCZBlCieyct2owNrCIASfWnFKttE+vQwAKyrGgESICBJq+33n47vvPQQ8gWC2IApIMAbSYSiB2VkoN/HAAgKN1strG4sKTJaXwwEZc0eCCSz4ksgmwvKRDg9JHjSER9Rejx9xOgJAjRpekhjbEJwMeaOtbg69VNBPkAB244IABgo74hOUZlriJGHKe2xvS3SGhvpsfrQKBUGw2vueur7U/b+yyGkWvQ2BU8J0yGYXJgMgRZKzBFgaAso4M1MW+FKAQFtBshuu0e6mtN/INf+IfyLaitN/D7//7/QLk4qTSAcYDErs34ubsFCHDee3P05/0eHGcA8L2nyR6ZFRqWDIzE7ez24JPFRXoPAPrfxD0AIjXE8sJIAmHUxF133YGbb7kRrWYdx44dxUMPPYg3vP71uO3W2wUAZCll6zHKMByAWYblehmilRGOJDng6Y9eDVvk5sXjU7CGskW/zuLrLe4NMLi2AwCArBkb6tkAxk581itcg4qkddJqY5AM07yuAQDPcwDAGm9X+DnDPX/DxIsXv0C9g7fqj3QKqUIOU7PT0lWpjuYCCQKtsbDVdlF+Q0fYQYHpJQAJbibnAQBcTNQ1AODih7sHAOIMAJXujt1xaQBAfJONF0NuU+j5Tco8APjJeDZriIwCregbZxIoQ5+U6arse5zWyVGn9fWx5uvir3T8O4bNpD9sfVHurBGfuyaAPxIGgE1fBx4A7uAU1ssDgoWpm55T30j9PzWHRWqrGw38+3/xL/GJv/qAaHwy1ePl5J8ub1jo+WD6T7aIFaN8uwUAZDmhtAMzrt805r5Nhfl32zeGf/et5lAGMDSriTMBjLZma1EeA4oMMplJDyn0k3lFweXRxIsO78EbXn4bimjg6A8eQG11AY3NVSwt1HFgXwX3vuJl0tG3GzXk6EshTwp77HGmzTgYGl91cQDA750jEic/ReelpJSC1EGXxkGWzODn6bEwPYfNxx5HvjKNDLXt7Q7Wu0mkp+bwX9//EXzx299HLzuBzUYfrSiNfGGaylW0mhEypHwmq7j3vpfh61/5OtKJDMJGJIOldjNEZaqimCtNrKg3ZVGf4p89/V1gTyetLOnBvanr7GgbTr5jnkRWJPrYJU1WkinUWX/LqZ4PQdCojzTpqDAQgD4L5WIgo7/piSJefs+LMTM9hR/84GH84PEnsdruoq19hWBxBu2QUzogyBUVH0v5AJuoXC6DZquGVKaP6uYa/pd//S/x3/3T38TpxaewfecuLK6eFT1hamoaDXk7WFYazbP0/rptYrCrufXp3VAG3zB4o62ItOYwXn7Fpkt6zRfesS4NABgOEXxWuAEA9NlICQDgPuq8xE0idw0AGJl8Xf654db0iB+Eq07OeU/HgAH3y+IeAKZjt6g+/p0AAD9t9jr+gMPHuxgAwHx1DWIsY2nAc/tRAAAG5ucQZEtIJcnWZMycM1PmPp+I0I5qOHLsMXzqcx/DzHwF9XZdRnpsKhuNOmamJzUF7rJp7SZQCIr4/Kc/j+t2vkBNIKfpm9UNNa48pLK5DLr9DorlAg4c2I1SiSUjXf1HGxjfFNkZYoxCY5+aQSCZRjIiDdvOENDd4wQLOFkle40abjHGSPe3TPU0Y2FdNCn3MAIAmmJncwICaptV/Z37Nl3f73v1q/DYk0+q+WdiSooAQCdCqESBrEzxOiGNcBkvyPcnhXq9ibOLJlXyFhmjXhhD0JnPiYyubD+BoJ/CwtET6DHZJaKBYVb6f4INBPPZrHIt0VNFr5tnaqqP/YcOYHZ+Fq2ojajfQYJyy3QSiXQS7YhmjWxyDTThzyhhi7KDJGNgHUOKQDvnBS7Zy7WCGhQY647RdAYSazU6iWeR8kJnvkijV0Z7C3Tp9lHIFRX5xwTITquHf/TLv4qVxVVMlSr4t7/7e9hYqyKTIgNtqwHqVhvrOAiw9X05DiD44aJN1Y3xIEPbLK+B87L2555nCsTW44UkAJQQkOZPKRyNh//+3/859PodbG6s4eGHvydGxD94xzs0MWeTTQaA6f8NWOB76etjn+zh/WoEjTiNmU4dt4j0p6uhRwwAByCG9xSI/enOsfhAV/V6r694R64HDwz5fov3GlmLFgeYlMeF3vfYfXgNAHgeAwBqyZzRny+CiTjGFxrfbF+EG+XIim+aYASlAoLJEoqTEzKHiBQZAZn/EQiIWqS6Otf4cQaAYU3SmVnGrZ/02SEsXco1AOCcxuR8hY4UhzT9G/xpDICLAwBbeQCMb6zDBj+OaPO50EyHZipCCF3jb+wAIooWIThq7ONobD7LWJ3iRaroC1Z3P74AgIojBxXz4Fb8kpVSavp4kHB6wCsuxDuRQrvVwESuKCunIw9+D7/5i+9AHklF0rBY4zezkJGOklMBTe+N5i1DNd6vmnBBEgBGAhII8EDP4ICRRMSMAVWwyRV+CAIM9hgHZauhd2+lj/GzotBLCDxK78EEGtF01GSm+j3s2L4NlXIeq4sn0Fg+iSLaKPWBQzuBN7/6Zbhu/x6g2TCjqUwOYdclV0QNwggxBH4IRJxv2Y0DAK7FdOvfsQAGP+ygehd44U50m0r1+qgtr6Ny8BCwWUW1FSJfmcXiZhNRtoDM5Dw+/qWv44Of/BLCVAkh8jiz2kCuNAOkssimkqgvn8be3dtxx1134i/f/5fYtec6rG2uawLOybwiUR1zhz4eyphXK+ljHbmf83NYgOuQd+vI5DtOF8xGRPu/S9BIphElAnmAq/kXhZYJAuY5kJTXQBdRu4GbbjiEO267GSvLZ/Hgdx/AysqSoq1qLCyzOSSTWSSSpEfSU4aO2j15AGSDAJ0uo6mATEATqyamZybwpa9+ARuNNZS2T+Pk2TOYnZvH6voa5ivb0Oy3VPAS/JCLsns1Iq8MwADb0wYAwDlN/rBBHAIBvuO/9P3qkgEAV0eMMgBsGkszsCEA4Dxy3H1zTQJwrnznUsEAD+6c035s+faOf5eqF3PwTrCpcPp/3Usupz5l9NvR8230bL0YAEC2lh5DMpYfMQBAQ9BUzkwA2YjRA4BgoDTI1I2HiHoNfPKzH8WR448jX2ayRk17S6FUFGvszOmTkokV8yVErQ7mKnN49PuP4dTx04jCSE0gm1xzSW/KQyDIZ1Eo5LFv305s30F2D6NePQ174J8aY2Z5oDZeh9i7TDC63Wqp0ee/somlHIAbmsXspSW5ImU7jCJlu9O1nv/Nfc4DAIVcQTuiDPbcGbi8vIIX3X03Wp0OTi4uKAGgS5M7Jphov0iIURcHAMiqqtUaWDq7giDIWyKOibjtY8A4sy8owaafQLoLFJJZLB47BYRdefGwKaOpKU9w1nE8zzksY9NIs710kMYNt92IFr9GL4F8gBxz6MOWGv8gF8g3QDU8YSk9F4tyVVOXTKDebhi45Jr/NJ8PP83NBb2oY78rY9P/sEtQiNGIZAHSS8ei+LzZnkCXMNKeRQmA1IbtPjKJLH7m774VYT1EkA7w6U98Bp/99N8gk+b77xO+LmVfPR+YFr/rhzVlvOEdBwB4fXjdBJbEzP/89N9H8J1fAhAp9jeKCMZE2L//evzUT/1d/PDIE7ovnnrqKF74wjvwqle+EpsbVenoFa3XaDmPHNZHQ181MQ+4Z7iz15gANjgzecaow/849d/qpaHRnwcKhuyG4bXzvj2c5dC4kmsiDgCQ7m/R3TQBNCaLJXwRADB2r+IYr6UAPH8lANaA01XWb052I6oQdxsVb3JRd90U1+tWaHxRqkwiWS4YHUqLl3oscwLnh8W5qC081wPgPACASQxMAsDf7ezEr6UAXKSqiQMA/DtTALTd+8jG80oAjCI+/BgtUAw9tXUxQnN2P8RDnQWDyQKI0HMizI2DiCLXg4uHGmiLrYj2euNzC6RLLd/89/04AwAG+nBS6CMAOYHVPew8ALhZ89DW4UINZLOFSqmM2to63vfH/xV//V/+CNnIKH3UPXqqMePjms2mNVCu4UukOI0xiiupndT88TF9PJwVNB7gsSmDBwBEG3RO+HYgGSWREUdqtThc9ged+3dDvYcNv48A5Nf4fHucbnRayBCMyGaQy6aQ7LZQSHZw14178aoX34KDO6fQXV9AVF9Dv9NWMZShGV8qUD499z4NAcRgGBb5w4L03OnEiARg8M/ON39MU069ZciCiZMXoew0ALJCTDq60gQ2Tp1GJgiQK5SwcHYVO68/gHYvhYX1OhLFaRxd3MC7/9+/wOmNFgqzu3FmvY5scQrtRhO5bigQZHpuBjfdejO++JUvygQqkwvk0Ew6vCzjOGF3AIBAAGVTk6ZvDYtR/2yfVwPgPpst0/iazl+RDANASA7BmRw6THpwecNe6sM3jsDuC16wG4dvOKTX+72HHsTJkyckJeH6abTqygIPGfOoFDDqdQuaSna6CYRRV8kA89vnsLa+hFwhjX4yxDvf9fu452UvQifVQ5QFUvnA1hqA5dUVTE/PqADmBI1rzuqpeAa3drMBAOALLr+jDCnhcQbAuT4CtpNd+OPiAIBratyDDT0A3H1NH5WE3Uvmz+4+3HjoGgBwNQCAO4v0Jl7snTz3jLSZhgtPc9GhnP4ZAKDwii0kCrH32xLAbeA2woQbpgCErZYxHUgBt2/VpwBTTXOHANflnpzcD1LJnEkA0mQAjAIAPURohBv44z/5L0jl+thsrCGTyyhilCwA3ev9vjTsNHRjwcGI0fnZbfjohz4qE8CwRfo4jB7eaMj/I086fZ3mcQm85rUvRq/LTHljAXi/oHH5qY+UFMNQcaNGZaeGno/VbrbMmZ7Xg2lEpKh3eygWSEtv6IziPlwslQR2pxhbx+l7QBO6PjJ03N+sYpJnY7Um9sL6xiZuvuUWzO3YjsePHkWHDTDNcHOBQIAw6iCXzsrwzhgAolyiWq1jeWlVAIB9LXbbDug7VmTz/5nKknIAwNKJM0DYQUePyShnoJci9YAAgMlMeO4yvnB6fhothChOlrUKG9yrs9Rpp+UdQMCDr3MgpXXALutysSd4jTg5kEkskCJbTXGxfaQdE6DZaGCiXFK+fSZg2k5DkgP6frE+91R21gubGxsCWAiI5DIBGrUmyvkyuu0uCtki7n3ZfZjIT2BzbRP1ah3veuf/iV6H63csCeCyF/L4D1wcACAARACAMcRkVsQBAO8zwfXBNXYhAIARuuWJImq1Ku699xW47fZb8cAD38LRI0+KIfOOd7wDszMztgZdU12vNUStdweTZgJ+Pau28BIPAuluACsvG9evWf3k9z13esW+NgICjE3+4weI7qluQgwAi/c1iaIfvvLMYU3I58r1bWep9Xk23LkGAAyKi6tes1f4AOPU1ct5GA8AEOHj4xDhUWHtUELqW9j8WwapLTTeOKVyGZPTFaBckq6zK3NNR6Ud80NwXz3HJ8FPmGgOtdVmP5gauwnnAEhwL1AFunJRnUaVi1cGXOePATStWMdplokpcIMdN8G7nCt49d97Ne+fyljH2FDTr8bfrgjpuSYLiKN+VsTrc1BwDMtdm+CPFii+MfD/FtdGKZ6IEXGuiSNFiJPFICgM3E4tPcA/ZryZ8s9ruFlf2dV8fgMAjFG7GguRUQDAOfU6+j8ft9lm05tAMSigSQd8bt4dpnfk8Hv/7J/jyx/4CNKhiIBOwuGmEi7mp9W03HY2bPzTjAF4MFlEHO9BFl1eU8kvWtPjGiw7UQbNtdyGFRdJyiyUJe8BpmFv45rRmCGgrUPzBPA6UVINOSGbLATYNpXHTDGDA7tmcfftN2JuqoTlhVPoESBAB4VMAlP5JIrJEKmoDvBTxVUR3YS5+271cSEpACcyvC7cizK5PFpsyAvU6TcUSWcRaXFGwLnFv6JTk0n5AVBPiSRjdoAo7KPVTWKlHmLXoZtxbK2BP/ngJ/CZb34XvXwZ6XIFm40GCrkA66urKJfKKOWKuO2mW/DgA99Fo9ZAicVsvaEiktrVWthCLwUExQJqzSboAl1MBSrWFDXYA1phKP2914qS4cPiPZnoo9mo670vFQtm5tdoIEtwqUu9PrWQaWzUajpHDh2+EXfceRfaUQffeuA7OHnqjMCeiGABi0sa9HXqqJS66EacQqVQb3SQy00ikcxjs9qUGSB/hpT+iUoJteY6brz1EN7/yQ9j5fQxVLZNY7PTQkfol9vHDFkcsI7oBq7lKCTJ3g3Sg81Z32JjbT2ZrGWoM7aoWDEaYvGHBL9E8441bBdqHS+2vw9NCG1KaCvEmhxJe0BTMpfN7AyzjJHhDQDHGVxXtote7KfiNFq1y2Ls8ILGAWM+b2N8nbvn+31+eLXsbxczYrzQM7vaGEBrzuKAz8Wuw/DfrSFjD0xKu4/qG0z/nemteWjEP84PAHjQjT/DxlY1jopu54KvPXrc8nH8vL70VyAAIBFIAmDmZPT0cdQ8moQixPLGAt73gT9DN9FGL2UNI30A1Idzws7GoB2JNt/v9NTwT5Un0ay38NB3v4cgndVEnIOhvXv24PjxEyiXy2om0uku5uZzuOWWA9pHz55dwOzcDKrVDa0vmqv5xBS+KvOVUQsy8IhqRy0tQUrbeFYx4SbD2FDWJE4OoPhbarmzGdTrdRSLRTW/nGQTjOQwa3lxCTOVaWyurSOfzWHxzKJe3/yO7XjRS16C7zz8MGrtFpJs/tNJMetYP2bJgmoTYLfkANL/V1bWEba5lxVsSupNksWAcybJjhTAmNTF0wvYs30XmutVNNeq6LcjmfAyupAMAKST6CX76PQiRN0Ihw4dEOOtGTYRpjpAOqHXQhnuZq0qdi73YANa6lYjOllXPgiQl8dBW9T16dkKwnYL1F1lkykE/x97bwIl2Xleh92qV/tevfcswMxgBgMMBiAAYiE2UhApEuAigJSY0JRF8cTy8XHs+ETOcaRE0UkcWU5CnSjKSWxJcWLrSCIlmRRJkbIkbiEDSVxEggSxzgLMPt09vdVer169eq+S+33/X/V6mQUzpGOKXTiNmu6urnrLv3zf/e53L+Phvo+QTjVBiL179yCbyYj2zsraCtYa67KfUFyWYAOBgNE8VlRf1y8hrcThdTwBAWYn53DHrUdQypcEEEjEk/j1X/vf0Kj30Ki3MTU1JfeItrVy/AMCHSwgXA7gs+vOdqvvxpgyGrNyaWKxQAobQhlRpuTlHmx/qFarAhrZ+ckxWSgUBOjruE1MTU/In//kT74Pbq+LZ575Ci4tLYpI71vf+lYBorTQalpYGPf4BL1pJ0jm21h3YNz7r8el8b1S78cAwFjUL6phFAUGrD2gntflYmw6QsVEbJLXw7IttT2CYLz+bAyW23cbrzk7DAC5vlurRK9jGb6hl14twLjSm9uNzz5Lr66hNrFSJhU3sU7pCwiQzeVlMuSLRfJGdGAmNdHUYaLCRXbI2LE3AgG24OysHKnC+EaqToQ2vgMAXHF8fO8BgEiVyQACujCoMI+lJKkl20YAgIq01K8l8k2/U3EJ2AIARBfuKAhwvdNgBwBQBoClh47rmVyWuNHaXtWg7yHNqm08AXe9hi986o/x2//zr8MhACCe9wwANbBjIkSwTyvjqv6ugSn7ARW0E2YAqwVUFhZaoSNggw0I7B1V6p3ZPEzlStwiWMlnQijI88ZNeNQOwH8YUMq+ZtQiMKQKs4PbD+7H3tkq5qoF5JwAx198Dovnz2LX7BRePfEK7r7jsIAC85UMkv06UoM2EsmAUQyGXhyDGKvk2z+uBgAIYG+E3Hj9bNWA196KF45H+abgn32ZUHvFFAmX7J/ssWFyiEQqx0wdyBaxttaAnykiKE7gL154Gb/36c/i1HIfM3uncXG1i3J5Cr7bxfxEFT/3n/59BN0OvvyFz+PYSy8J3NenoGMmi0bPQ8sPMHAS6A9jKOQLCDq0QTTsBVL+kmkRb41x8zfViLW1Nak8TU1OSPDUqNdE5KiQTGAmm8HA7aDeaSDppHDH0Ttx2+23iyL/y8eO4cLCgqoHJ9jf74uln4AFZKb06ijlPHTbPjJZjrks1hsuDuy/HQuXVjGgSCGdK0r0HwbWm6v4xre/Drffwd5b96NRX0WMPcUM4qLbsEnuZWs2rWVMpK1CuPgYm3aUBIW27Ig1S5NWV1WMzJbvbHAlTBphRDiiM0A67o0BANHdUvdPOQwDAHBuk8nA5EIUs8WJgcnGDgAQpcBez+6h13kjRDd+n23u6qYwT6jT1NUg/d/2/xtVbq3qkTF1JQCAIoAaX4vo2oglF/57AwDiSCGTJgDAXmzaSmoxiJVNMgAuLJ3Cp//k4wDXy0SIIEYBvED0n+R46fzjB5Ik8mQoaFrKF8HLcO70WZw7c17aACist3hxEbfcchArK6tGF4XgZxePPHKfaASwkrqycklEPmnrqXMwSpE2DdtD25bK26dsC1b8+25P6OfkIhIA4Fxifz89zOv1urQsrK+vY3qGjKK67FmkgBOQqK/VMFGuiAgg2QA8VgEA5ubwwEMP4eWTJ9Bwu4gRAKD4KRkLK5PQSgAAIABJREFUbM8RwVzeO9VPINjRoBUrLfqoJTCIgMAbvNjVUoV7B+n+VV4z10dnvY5LFxZRyOaEscBCGwX9Ov2usC/uf/A+uTZM2rOFLHwnEOs/Ahqs1LLyr8wI3ZcpzlcqFEWJvud2DVOCbUU8XibiSvVnY1jo+3Cbbfn3zXv24sC+fajXauD6v1ZbkxghlUtLTuB6PRFcTaTpimAAV9mqFbSU/5NRMhhi0BvgsYcexURpAg7bQ8MYMskMvv3s8/jYRz8pMSOZAwr2qOaDANKWvbVlcm9XSIq+aCMDwDIgpGIdAQBk3b8KAGBjXgsc2WtKkIJK/05qCM9z8YEPfACFYh7f+Q7b21ZRr63jF37hFwRoESBKAABTFAlJpNP9JZVWYcHx16hmYHIx0/oYESrckOhHWoyiVH/d06Jr2Ob1jN/z/lDoLzMCAJTxQMV/1e7aHgAY71k7AMAPOAAgFBMJ7MNR1YezZFT1lyoJkEilUKpUUK5WIdGaqLD24GQzggiOgxbtRb4SJDIClRh6GYuxHQDgekKY7wUDwC4TpvY08gQ3sI0kZ1G6kenppm7DkGImSlVjoi82gfSvTWVGAICCANsxAOz5Xil8vpZrsgMA2N5/Ve41ibZJiBhEULGf6uysMCdZtRnGJND4nd/4LfzZx/4QCfqtc98Z9Yur3ZLQ5NL0rdVglgm/tACIZoeqUpPSydfayqlsDcYKbwwYKd1/A4VNKP8x+GIbZ0QmRdjPwAeaWWuiNvKmH6vq81WJIan++7GyeJFhILpdFxcvXEQmGUcp7aC2VMOH3/cQjuybwcFdVSTRw7DXQiwk3VTtjJDMSvX5agDAdr9X9eAQyTSt/jxk8wW0Wy2pMDHw4vWL1us2QjSK8A/gYxj0hX6ZYeDEe8AF1fPFIQDpLJvf0QhjcBNppGfm0BrG8JkvfQm/96lvoRufxeTsLfDdVXTrF/D4Q3fggz/xBOYmszh57EW8cuwVvHL8FM4tNtHoxoHMDIaJKuodbb9IJ8m9JwzhyDUMhgoY9ChUxIDJSSCT1TFASiNVybOZNLIZelUDYacHOkkfvGU/br/9MOrrK/j61/4SzeYabto9z4Zc0QIYeD0EvieaEaSvvuGuO3H3PXcgV0igMlHGSy8fx/GTZ/C5LzyDhjvE/gMH0ej00BPwIi1H+Mjjj+F//e3/A712A6u1ZVSnJzFMUAdjjMFvXk1YwRFBMCbtRhl85B0u4003L0up1r5J0xIirBcdg1b7RjERbZsa2z1e/xo2rh2Y9da0KmwGANguIlU86VMWEzBjAbjDALiWXWK712wEADYnEAYdiP7Y/sFojVV7zVAEAC0zRFXVDXYW2Ts3MyV03F0JAFDPdwNCGQ2A7zUDIA56fOeRSmXNHh5lAPg4de44/uTPP41ElqxCJv++9KRTTE9p06Ek3dlMVuI+2r/x3+lkGq16Cy8+/yIKOSbYdZkw/Dcri41GE/lCCkHQRjoTw9vf8TZxFchkkxgOaT9IZfmu7D/aMmhbtBivxgRoFTV/tn0RdKY1oNsT3Slqqwhrh33LPvvlmdJCqriTU1NgW5OlWrNViAK43RbZSCV0W21xwblw7oIkPxPTU3jo0UdxZuEilms1iXf92BBdn8w6R8Baaufw+HpuXwAACrRyTxNAfeSetHV8iU6JTwHCNIbeAIVEGs5giOMvviytCKT1x9mqEAuQyCZx5913ouexrSsh55IrZBHPxNH1XMPIAVLpjNr7mXa8qYlJrK2sCCutXCqJYw7jdlqyJmMxZMn+ZTuA15cEdXpiEvOzcyKISCr/4uKiWCWy5UOqwhQlpB0ve7acGAYUejVrosT9rHLzPwJJQzLbUli+eAkf+qkPwXf70u5AgIUDP53M45/+04/I9eI6S7o5Wwm4j7PCzpaRDU5g2070KzMAuJ5HAQD22BPE5s+uBQDg67iX85qSKcIHgQoepz+g1kwfu3bP4qmnnsKpU6fw3HPPCQDw5kcfw9vf/nY0Go2xta7RuRA2lez16qxkYyYbL6m2iDb+KAiiLNEoU9rmS7aFdvS98VTS7y9X+Y/EzKEKE1oRQNGKSpKVoPtelMm1tVwX29EAkLv3A8wA0B4TKoEqqiM3mTefdFujB1AolsTmjwIj2thmZiItXiI4k6R5G4SWNs5YGcQGPBrVKXcAgOuNX0YLByf79bcAmOE7Uu+3DAALCPBZFxJdgJQaS/qnPNPih5uzkVONx1jtSyHhsG+IG+PlAABJOV9X5+X2F+qHGwCQKq0A2Ur/3wgADIVGmGayRrqibMxAr1ZHpljGh598N1ZPnYbjG59c0sAM1V43At0oSc9km5BDpJobjEGdLQAQ7V8TFFrABO1lG9k7RTY/HbgKAHD6q0Cg+RKV2XHLgD0eYZzIe4zVcJ3hAMlBB7GwDz8gtS8tlNTYwMPBvTN47I1HcO+h3eIKEO/VELh1JOIhHLEuJKWdlnEEAKKsl+1H2XZMKwEAWD1hz+UgkM9nsGApjETR5XhHb7mZ7hzCDzykEjEkmIx6HsJeHwkmgZkckM1phhCE6McT6CdT6CCONimF6Qzi+T34Vx/9Kr7x7ROoNy5ifjqPvlvHnXfM411PvAVvetMbJSgmnb7V8PHKsQv4znOncPLkIpZX2khkWEHyNYmGA1+Sf1q7Ooiz7y+VQq8/MFUlWno6EjyykkRRr5nJGdy8e78Eq3RWuHj+NLxuHcVsAvC7aKwtSvtFPgnsmqrgofvvxYP33SO+4m16iWeSWO+0MIjHkcuX4Hoh9h88gn/zu7+Pz/z5X4HiDsNUBjN7b4KTy+IPPv1HGKYSSBey6A8HiCfjxhvb1DtsBd9Q1Pkt6bwi0EY/cvY4sBJj/L55T9tsY0inDCuBlmUENQcS5HIPZNBrGQLayqLVR95vTUA4Z74XAIBOClb8owwACZR5LyL7rujjcO4IiLYDAFzvBnp5AMAm/+a+jqoZG0Ngnf1sn7LJv/FUj6lIZpSeO16ZDRhuvL4UANCWPLvG2BYAjkVt1fv+tQDEhgmkUzkDAIg57AYGwMWl0/jsn30K9KgLYkz+AwzFckYFXpnMiwc8WT5ki/Z6kgCyJSAchJJYv/j8S0hSGwgOMqksarWGWJSKqwffN/Swe888Dh8+iHDYBzuhetQHyabMNYwyRDWeEEeYMBDRNO5PvKpsAxixAEQ7g0m5i+nJKSwsLKBc1paCSrUqie3k9BTaXbWtC3o+ckyeuz0BAM6fOy/nls3n8ehb3oLleg1nFxcEAKAEnktgk33//UDOibep1Wyj3XYRiLWdLYhoX3W0wCWja8hRMxSCJI+91+ygkMhgulzFa68cF5V/MqW4NjP5v/v+u4XyT0HU9do69uzZjVpjHdliVvZ4Jm1MoHP5gtD+ReSQ7gcEQeh64MSR5vsNBrJ+cz8v53IYdjsIPU1od+/ejb179wpwcf78BZw9e1Z0DmR/Z6Iai8lneb4ve1y2kEPXV8FVdYCyQ5XIFlmJceRSOawsLeNDH/wQ3FZHWhF5fd02tQUm8JnPfAFf+fJfKnPAVJ+Z+LM1gnvpRgBgc1nxSgmuyTCE2WikkQkGJFjx1riGbkLUNbpSCwDvFZN/y3LkMfFBgIJCmb1+E0++8+3Ys2cP/vRP/1RiJjIm/ouf+8e4dOmSjDmt/CsbzbY0jIsmW52IrLiotktaAMAq+utqN2JDGpteO6bM5hFhVG7em6JrGBkAjPOUAUAQwOo58bOVzTi2GY2q4Ng1d4cB8AMOAIjJlgm4hZIrNjZU/E4inkwinc0iXywhWyqCKzNpQgx+RAGUKqNG8M/sYyPv8O02ZQsA2GcVldppAbjeAEau+Q1rAFwZANDP0IDIJv+kO1oKuAQpRulfVf+JyDMYoLIoa4OqJ6uP7ahbm0UIX+/V+CEHAMzlkq7bDQCAosac26TdBWEfzJKzThJhtycMgPc+8U7kghCO0BSNJganpNk0uSmIOnBckz9JnKwatREP5YZqN29LzVcbP30wcIhWV0cAgdIKIgCAcQiw3P+xMunIRlABALsR6ljy+z3kUgnEBy5iXgepoItKOoZ7jxzEjz5yP7LxEAn0kYBPbXnEhx4IHKQ4LMUaiiP78gyA0UYXEfcbUXV5LRwmYtRUSBvBnJTQ/iRxjIgZWsAjOgfUWo/zRy2+GMhKLzurWQxm/YFU4wnWDKmYT1ZAMoN0voiW28Ol5Qb277sTnV6Irz77LL7z0ov46nMXwRClOgk8+ND9+Lt/52fRqdcQ9/pIBwFmcnnkY3GcPXECZxaX8ZUXT+LVpTWcu7iEXghk8gWkckV0+gM0O130B6GwvhgsMTCbn5vBXXfdiVKZrQlNnLuwJorX3XYd2cQQqbiP+KCNUiaG2XIG7/6xx3D04M2YKmUQuE3E+i4Cz0VsOECmUIKfzqM9GMLzWUlKIJktoeH2MTl/E37xl/8HnFlaRXsQ4lf/xb/Aj33wg1R/xOLaKuZ27cFaYw3pFBMWs7pI+8nY05nXn+0KbI/hcKJaeSqREDpsmjRHh+w2MbaUe8iAh2Ofgb/0uMZTaHZb45YW4XUrCMAxrpZIWqm53sfG2kEUANCWOtKLCQBQqEmqv6JfoM0MIs4rAMDVAazrPT77d39zNQAM4DK6QNEAOQoARO+xAcQ5dkJyU1QY034piS7KmrMMOLsHGsoK2zhM4BQVAXw9AMBYb+E67jAHX+hoC0AyI+w9OgEIaEtmQ8zHWn0Rn/zjj4sbgD/0xGIultQ9m3ohmWxOQEZW4ekKI0kO40Nh28RRyObxwndfRHO9iUQ8JRoBBAJy2Tz6VE8f9jE5VcHZc6fx5jc/jF27Z1BvrKJSZQW4JQm+ZVdoLKJ91FJwoI0dVdwNu4eK9WJJ1/ME7BOZ0zAU8JuJzaWlJRw8dEiSf67PBG4pkCv2gNRD4KzyA2mJunj+orQtcP967PHH0fH7ePHkiREDwBsS/Esj8AZIJzPw+wM0Gi10uz2jg0FtETIR1B5wJI5rFisRxR0GyJU1YWeHhd/pYX5iCgtnz2NpcUGs/YrVEg7efgjrrRqctANqHkxPT2JpaQG5Qm4ERmZ5HySRz0offY6MDABup4NquYSU46DdaIhmTj6bRirpYOh5KMYd5FMp7L35JszN78JqbR3Pv/Ai1ut15AjsCoNQhSaZG/D6S28+HRTovGDGgkH0pTagGgC0Jo4jEXNQyBbw+KNvQd/1UM6XEJpr3PdCdDoB/vk//4hcPzLnlBqvYJgKK9p5FGGRjkK+y1W5x8CAUO8NAMDxk0iS2WjYK9cAAEh8GyNrICVAgIwVS4+Hj5v3z+MdT7xNqv8nTpyQFpMPf/jDoKsEQRUCTqo3o2NR2hBijKe0bVLZLRuBDdVW0f0lCgBIFB7VnjGtahYgHK8AUbBg87qlsbyJzjAcUL9JNYAsACCAWEh2pwIfZncdt3EawEfm444LwA8uA4CDjP28MkGMZ7IMUNI+czmksllUJieV6kSatwQ+VifADCH2CG+u+m+Oh2xlxux7dnpqAKyifDstANexgd8wAGCpRpZDq8GtnfBSoZeg01YzSIWll6wCABJuG4aiVKVi7BtiQO5I8EwAQO0BrSjUKJyUf+gwudEK1g4AsIF5Y66szDFSzCXBZBXAAy1+iqR6/n8UvP/uP//H+PKf/jnKFBgzAIAk5KysULjIbFIE+EjbFisgfsWApPne+gJbBgD3ffEmNkm6bGxGFNDS10YbmGyKBCaUyjymWRvrP7NmhMF4jEb/VhtnHalWtxrrKMT6KAxdzOWAd775fjxyz+0YdOpwCHyEfUqWIMlK94ABYhcge4AVETEBvHoCZTfp6LOI9JAGGQRIZXPodbrIkP7fYfUqK0mzuhtYklg0ETDCqUYgSGyeaLPoxOENQ7i+DwoEOmmKCVKjKUS/P0Cv1xfFbc4rWlytLC2gWK6gMDWLibmb8Nzx0/jW88fwwiuvImQgu9jBo/fuw9M/9jgOzE0gF7rIhh6Cdh2hk0Y7NQHXyaLR6uLEqTP49kvH8OqZ82i6fQydJCpT02i226KevW/fzaJAff7cGaly0AFgGKOgVB+xcICZyRJuPbAHdxy+GQf2zmK6nMGgW0eKBH6vjfjAQzGTQoagEe3SYg5owjigCCO1KpwUQicFJ1dC3R3gwB134dd+8//CmeU1/Ms//hME3R4CsizIYuF1iw2RTRLeMkKTAhoZcTqjisx2hRgp/Kzqe55QYXvdjgg20gIsmeZelxFh21yhIEEQ5wDBF7ZAsK1DSRhGvNKIdhIAl/5droVXAAA2a1tsXuW3AgAmgDZ7qgUAkgKm6vhRAMAQGnYAgOvbOC0cbbQW9E2iFcUIEGCpApt6aikCSFs2tQEcU/X1faLy768fAKAqvtqwXpkBcKMAAFXAM5kCUklS+OkUQgCf8aBqADS76/jEp34fbr8l2hvxVFwKPwwKqDqfztDqbqBisEnSiSnuye9DqcBTGJC0/2989a+55GJ9pYZb9h/ExfNct0qS0PpBHxMTZbQ7DTzy6AMolkhjd9F1WyiW6Aqi81qBZP1SnVmt3opNrdGfYosSWQAUOLWCNkyGW62W0NqFEp5gC0ID+WJB2hkIbGYTabW8k8k+xML5i1KF5hrw+NvehmEygW8+/13Ec9oCQACA584WACa7Xs9Hq9WGR0FAYVHQRlf1Oni8tp89KkhHAGCYjEsb3WShjObqOqrZAhrrNQEu99+yD9Pzs3AHFB90sFpfxczsFOrNdWQpMktWk7ReQsAKfg7jMAIyBDnJhuP6x8Sfa18mmUAmRZcEGreGyMTjOLrvACqFvLQaLK+t4cz581ip1URMmvG/LwKvKZMQUvA5IYktz4fABRX0FZgxwqVkj/Fu0HFmGBcGyAP3PoCbdu1hdVGsiMkMmZmcRr3WRqUyh4985Ndw8sSr0ophLRtpn0gwQ9sZbIK80U1MBce2YwFsBACiezYZWxYAGJC9ehUGQDQv4bHwGHkP2YKRzjj42z/zH8lY/drXviatC4cOHcL73vc+XFq6hHKpLGNrTCAyEW+c9pvaNrm5T1/GuLX8kzYO1RDRcT5O7C3Ff7zuRBP7CBSwyS1g4+c5wgBg+w8ZHfaYlB2hDIAxADD+S8s6lZ1qBwD4wQYAJGDifzI2afHgSPKfKxaRymSRpOAfAyhjBShWf7JGDgXpZV/xhp7/UfIfQQF2AIDLBinbUYtfT0RzYwwAm1xxDGuSvhkA4EJvrXmkMsHAxHod24XfWP05caX8c+MjAEBkUShEIw2A6CKl1asdAODGXAAkDoq23pggVSqhZr9kr3s2lZJebYlLux7efN8DyFBgbDBAjMmUdP6Yhd+i1MYuSBgAROTlWQEABnoEBJjkjuhsrKhK21Bko9rQu7aRxsYEnqJTHAdWHVnt93R94UMRc5Ogm2e7shCCWm91MT1RxWQ2jltmSjiyu4J46xIq8R4ePHoLnKArdHQG6hQroud8LJlGn0keK1hkNmwSINxu/kWDiCgDQESEyIxwEtIPKwJMnDMCmGq3xOUBAAcIkkimcwicGFa7Layw6lXMYdctB1C56WZpC4hTB4AiXZyjXgB4A/GKRuAB/jpOnz2F06fOY3WZ4nwh7rnrPuQzBZx45TjWlpdx8dxp9NrrqBRSuPfu23D0yEHEwWqZj0JpGq1OH14wRKZQRr4yBcpoLaysY2F1DS+8ckyU+1udNmq1mugAMICqlEsoFwqYnZzArtkZzM3NIJcjVZ0CTqRZslIdIqRvtNsVJ4FqpSI9ubTZYlUkm0qi16qjND8Hr9lGujKJTqeHYSqH1gBIV6bRDGLYdesRpOb3AuUJ9Doe/DiF/7R64oTs8WclXpkoSrs2CRlptsYzOy3Cho6qWZJWKf3VdCBw0eq0UG800HVJOU2ALW+ViUlJ/juuC0dEkZIiVinUf6MALn2StH27XgDA9HmOAVcFhcYtABgxACwAYHtsee7jFoCrA1ivZ0/Z7rV/sxkANkTfnEyYlWbbRIPrqwIAZACMEpGYTfyj7/X6AADrKCDriAUmLqMBcMMAQBjTFoBkDpS0IwAg9s1UYyHlP+bhE5/8fbEAbHZqCGMhUhkVCiUDgOucrdITrBAAQIBPdYehQ0AxV0Sz1sazf/0sKsWqOASw75hK6Ew8G60GZmYn4botIObjx596Eq++dgzZHFXgfWRzaRQKeaMKz8okxYd1z2ICyuvFW8RKP4MP2qMSBGB8mk6l4Ha60r9Nm7rp6WksLS0hm8tJdTudywg4UM6xjckVFXyK8lHAMJ8vyDm+7R3vQLZcwle/9U3EchlJ/nvhQACABChm6qPTdkUHRpN+tbazFsgqmKyVZBHKJfODDjbhAE2vI8BJIZWB33ZRzRXgtjvI57KYnZ8RB4C15jqQjmFiegKnz74mvf8Ziu+R4s+iC90bwqGAAOzb59oaMDZn9ZYtTV4PmVQSxVwWfbcDz+1gdnoaR7jHMLnv9XB24QJeO3sWXhiiODEBPwasUvMgxXtNhxfqGVCzy6j8mwZOm6AqAGDZSRRgJADAVq823vPke8RhIMN7TrYI4tg1Oy8AQDZbxYsvHsPv/e5HhfLP6yLijHRz4LFxkRs9bhwAoOieBQBEH4mg+xVcACRiNfEME2IKRjJuIFBx9M7b8M73vBWf//yfCSBOIPyXfumX8Pzzz+POo3fi1GunVDfAxBdilW6S/2jRfxRPGDF0a/nHZ43vtUXbHoc+6zqzVe3f7CY25xppAWwHEDD+SCCbLRitp7EYIe8y70WUPTGCROW99QNi57/+yc313tex19zAn76OT7n6Szf3llz9L0av+P+x/1+KYEZhe4SRXeWS6uHqi/h/2ozQykNo/Zyk2SyK5bLQf+LZDIY+UTLt/yHyI9U6hV/lPYSMFf3MqwEAG/CSzS0Aph9GBF9sQGcswdjnLLNGm2qtDaD1dlJhJhUOU79wFS+UQSrHxL9T60Dray4iLTdcgX4dY2Wbl34vAAABraUbUX3h+TxkcGraA0aTdSTWqDdJKvh28RsBABGqFfvqBmrzZwNrDU5URE0WNLJCJPGhVzU9dSkMROob+4kMAKBSq5taAFR5/IZ1AEbHv/G4FZSSZUwszJjwINBqML/059pDu7E14fXcT+0CldMYWXjZ6cUfGlXleAJx2izFCJ7xvqj1pCQUTHg3UcBezxGMRVrGFoBKN9ftgb2XHbeFcjYv9Ol+o4VLZ87jw3/rp5AMhsiSTmmSbFUPVsEz3ltuxHp1jM87PeBp+8YqivGuZXWAVEoGMYJoj5Ss9QiEth9ZbzZQ2GTuaY+ZbRNQPYBQAIDxa8f2lEK9NlQ6CtYVq5NSzSgnQ8TaKxisnsUtU1m87f4juPOWXYh7TTgZ2utBVPZZbXYyeXAEELHPJ1mxYJYe2QOsVkk09DDnJU4nFpCIA32hgqbQ91RtusNqec5WMtK6TnG0mXVa77s140wgkSqi1uyiSzXqmSlMHzwAzEwx80O300GuXIbf8+mXiKQElvQd47HSzy8GtBeBcl4BgT5lr4dYPXkGZ0+eRprsDqmOUe05xLlzr+G1U8dEvGj33nnce9ddcPyh9LAy0COboucPBQwISPtk4JdKI0YBOhOAcExkMqwWxAFWoPyefMaIJcRKBecbKxykmZp+eQaR3GO8PoOoklAqm7U1zE2WhMFRnJxCrdZkkwZm9uxDL5YUu8NYvors7B6gPIl2t49cdQodP+RpIpMmBdcVgT+2uqgZg8559v0zGrfzXK44qaXcBjRzVhaTozR+/R8kiGs2W1iv1aWix57acrmCSnUCpNny3cn4kBU0HodIom0KH3Qf0sFj22EMvr5pvduYcFoXnTEAQMZKKP3UDIZ570VdW1hVas37/dQA0FMwsYLpUR8Hqzq31fUjsvZuYwM4jjY2J9g2kNwu/tomkNnmZUKXvc7HOBSKvvHmzx3ZMkSqdeY8YiH6AzbcbK7+X+08x3sht11l0+m1Hq2DxmVHQK1RlXNTFy7BItMOMo5H7dDbFJRts6bJuhtA5j8BgBjXl6FaTsbIDmU/fmyIz37+k6i3qQS/AormUQCQ9Pe+mQfUmCEQMvA9mYPW2pnJtxNzZP1KO2msXFrHmVfPYtAPUS5VpF+esSap5Kz+53IphENPxAF/5PFHcfzESzh77hQmJ6uYn58TByq1hjMMAF4v2hIOuCdRVC4lz0zkex21OeU6Q9aPuBSI9kdMK9dOHD3PQ6laFfBvolKGR3/2WAL9rifHmc/mRfzuHe98AtWZCTzzja8hlsvCDUN0mWDT7SieEL/7drsjSSvnpu4PjEGZNHM/1fY27q9WbI3f98MB2n5X/Oi9VgfpeBwzlQn0Wm3s3jUnbXcttyVaKf2wL0yAcrWEHnVYZN1LIJfMCcjMn5HFRIcAVnO7nZYA9L7rYrJUQmIYol2ro5LP4cihW7FrZkb0AFaXL+Hc+XNYqzPZT0niT3vZoeOgPDGBnj+AK8BGKBV5ugqxoECAgcCPsutNPsBpwGIQ9yhpAYiJC8DT73kaA7cvWjG8L7xPdIpoNNrwBw723LQf//XP/1dYXFwSHQlxEwyU6WF70CNpy+Vn+2iMj+efZbDKSsM2lXRKAAA+/AEBgMjxm6h4/AGafBPo5TMZY2QA0D6Riv8f+MD7sbK6gFOnT+LkyVfxcz/3c/Kn1coE1lZXBSyQPcAwnClMSfaJrfxvZYeZNlux/TPWgaKlZFgBIxcJxhTRdW/rWmlDyvFnbJcYEqRJI5vNC6tDroRpM5N8b5s/2fyj2IVvfOqKKefVKHAbKQnXuZLf0J99f5P/G03wrnj9BBAzKiJmn7J2YKO8xIhy6R5tKFNm32WiyEoKn6XyUSgIYkVLDhV5ifr88k7ZjNpMeXPnN1/B0WSNABR2cEUHi7YAkKpFDoIGYWw3YMCpj40bs7yeqx0nlGgV8Px1e9RNy/TaRAKeW8UvAAAgAElEQVQwWyHnQqx8dUNXMsqyNhi/niF0TYvSNm98o2Mi+pZmzZV7SEVWUrdssiHBgYyLsT2jLQLbfMew6zYkW9Exx4Df0rPH1lgGZzHAivpk242PvU6Gxj2MIZvJa1sAKIjG32liLOKAsmCLFM41X/7N80F7cO1YMTS00ehh0M9N2QAAQ18E4zjmmPQpqLEZmLjmQ9F+YwNA2LEwGrHyvmMAwEmkMWQiZZJemwj6lvIVCbDtmLVVtyvveNqfp4J0No+1rAK193E7LZTJ5ok56K+u41//xm/i3/zGb2HPzBz6HU9YPNLf5vclYGIVh4FSOpkQ6zcFzgYImfCJ8CPpqXSBADo97VUnxZrXk5srgy0+MwkUeqiordv2AD0bJbZxZI41AkahK8ew8YvnZkkaXTBkn73a9RGB57hkckYGZodiSGEX5XgP3aU1PHb3DD78/neh31iRvnRJ8OVubUzE+V4cu5oMmnYW/tBoovA+2AqEXVtswC2/Yw8qHRbY6UCAksCIebY9vdxEPXoaZ3NIFIsSfJJiOTU7B3cYw4mLS9h94CD2HTrIyEEnzkCdFgbsXzT9l9r1beaxHbMcv4lQVZjlc0fIj6qH86vTxqBPSqwnoA3ttnj/Ou0WXHpGa9+GqDqT7sllUtIRXhe2fCQpgqe9tzbPs+uXgERxFVQUai1V841YlAjpSRWH9H4m6KQW65et1gsow7bjGIUUVW/GSWYQcq6k8hhmSvLlFCYQyxfhxxIYcA2R9UbnbSqRFDpvIskeZAb1BGBUDLLZWkOWgo+yz+iljdkAVdYgRe703mvApZoXqiDO96+vrqJZb6JZb8hPquWqeFanigWq88m47Gu9VFvlDFDONhoyBWgzyN/xdQJu8SD4/o4yaKhhYd0J5Nnmm0YeXmwACQA4vA+aWLDCKCwZTsDR+nft69bGV27evcer6XhljfapRqmoCmLqQqrXawyo2u/t+9u1cuNaz/PbCsDa12xKYjefoqzfNxJByiq8KdYwx2s2SBkTxqfbJvrqy02RSM4XT5gA0aO4Mp67CWyIqY3dWFySADtFK6krMMJTZYLbvXoMzHD8hEglUkL55nFRkZ9rMee6KJ3zZ4E/ErOU/YpEMNo6pzOSoPdcD9XClBRD6ArQG3hIJ1Lo+m0kkzE03Ro+9ZlPYHn1knjN81jXaw0R0+O4VuCNiW4fsXgAJ6lisXQIoitApVSFAwrQxXHy2Gto1jtwu32UhQ3gSfJBwG5I+M+huGYPc/OTeMMbjuK1UyeQTLKHPyGidPfffz8mJydFpC6VTSFVoCVdV4AMJsQ+RVQZWwRDLF5cQCGXQzFfwNrairCWmCDzxXy/Hnvm8yWxLE06Q1m/86kc3KaH5fNr0sPO+XnPG+/CrUcP4JsvfBvL7Ta8WAJObgIhkqIrwut9/vx5WesYO3teT/YngomMq3nBWRBhewABAMZAtVpdWr4GiaHY+cUGAXL0px+GmJ2YQNxqwwhpj/9RI0VFA7nGCsAaS8Bvk5aewzA+RMdrox96SKV5vfiHPmK896TT04EhlsAjd9+H6UIZrdUaXj55EmdbNXikwZv9WGQhDEgtMfuGGNwK/ZkRyHFPvdeBL0BHtVRBs9ZCNpUVbQRev8nKBN7yyFuQTqSxurwqLgPUNKFgInVzqDmzsrouTgr/5J/8vKxzfj/A9NQ0ausNGdcSJ4xyjejawOPR66uHP44kNS5TK0QWrbhOMn7QlgVdwwhycczpvNZ4bVyosqwqMgU9pClIKZXOAOu1VfzMz/w0qpUyXnz+Bbz4wgv48aeewu233y4aALSb1NYFgqSB7Hdc64UtY5hqsudY6MRYy9oiG1sTZA0QgW29CxL3mnYXzWH0lK9GXowCtltySUEfUygWywJsWGtCLfjR4ta0h29adzfkcBe+/unrBwBG1ItrTwCud5vb/u82Lvbf2/c2Y/KGqnsbRR+2HJ8BAJjE2ornyA/cXNKRjZFsWkZ1lKqprPbF4mj7gQSnTP6JWHEg6MahlbYbTVajf78leePyEtAyRWm/spNQSE4oaKbx3IxyWzNj76gABtIbE5OEl+dvJ9bm4x0BAJt0BnQS3Wj/uWUXvL6Rc6PXNPpp4tQQi0lfGsmoTEpGoIgElDo2FKg1CZBqtChwotnPhhOI3ieOhVHFlYh/VODNUG4ttUnPKwoAsErHgEFpakqLU00A+V6CVx71tVdxtixiI/arDST1xGz4yYRVhetIE2QC25fnGAOX7yEAYPafyHaplDjxVY6rv/rQMAC071zvk2/n5XUBALyApoJuc7/Rs24vTOozTJZjCXiNBrK5An79F/8b6f93Gy2x6WEgyCSb12OiWoHnugKa7N93M1rN+ogFwJ/JPDSbqybUqoDPz+GGIWDB6Gso6wnvmbhUSAKke+yo5UjUknWtGTFCIgAAf0eGklAD2dfIQDcM4bKX23WRy+cw7HdQTQ+B9jLuP7wHP/nEW1DNQPrPHXpWb4OWjwJ/UXVXMMKyAEZkgE0ouLKSxsykkBVgYdroPIpTFZsJpCSSejby/0RSqJW1dgfZShmV+Xl869lvIzc1jX13341ksYSk+GgPJfAXYIL0TTKURGTVrIWR3IFVFs77wAAQMt7NZwroJccQwKdCNDd0vumAdHxX7hUBHrZyhFQ1pg0UAQcCD1Zo0YBJlmEmV8g4O+jaqTNM57dRDud9Hq2zCsaSlhoFaIVSKF+qDxGmaXOl4AFp9mwLGSCBIJlFmMrDKUwiRiAgnQM7V8kMEWkJckc4lrwBMuUy4LbRbdWQzSYwIK2/VZM2BPYEK1agICVZSqQfx5NpdbSRAFOyaV0HBTgxz/y+XAG8PtDpIux20W13xOqx1Wyg6bq4+Y47kCzkhVJMq1zRChCxKRXRrTWb8uwkzf00QBgTJ45tVvmElcDzIkOBq6O0ASgEoRoAGRFV1QVT1xM95BCiHfH6tp9Nr94KANifjCvPhn0nQejYjkr3aLNXj1Zcy6jazPAyAaxdnDVeNy0P24EQm8/Khsvjw5d97gYBgLFYX2T/MMmQZSZZdovumJr86xpHkM6LCP69zphPgAMmCBqLWPaVUsY3FyuUCTCUBdSKoQKFfEXcTMgW4j5M//g0K5zGopeJrjJdhBcjSSQTNtdVK7xcKo1qvorVeh3FYlWGP0E/iusx4Wl366jkinj2lW/iG9/8OtbXazKXOI+y0iNP95OkKPdToZ6ACOKsmmo1kwAPKfKTlSk0ax0k4hm88tIJUHug7waIhWwn47zpIxYL4Th0rmlxycT8/DSefu+P40tf+gIajTpuv/02nDhxXJLsBx98E06dfRVBwkcml5bKO8EGOpOQNXPx3HlMT05i5dIy8rkc3E4buVx2VBnXICGOeDILj/7zwz5S1CYZxBB0h1g+V0PGycBtN3Hn3bfhtrv24+SF1/Dc8ZMoz+1Fq5+EkyrI+kKw9tKlJbkOZEcRoOZ1t772HEd0RfJ9XquMAHhkGcVTSbihJwDGZKUsVP39e3ej126hXMyhz33YxDeW7K2Wp2p9yr0/gZQ4LxB0yRfSGAQumo01sNV/ulpCc20FuyYmcetN+zBXmUQ+nsL5V89g+cIimn4fNScGj2jRhsd4Bdi8tIz2Sok7QwRxAp3UCUqI3oPDFhI4Iqrotlzcd899OLifLWcO3I4rIAHHOv+dzmYEZM4Xiui2u/jsZ/8d/u8vfkUAklQiLS1qBAY2xlYbQbvhkDo+UZBRj9gCAASKrVBkMp1UZwUzfzhGYwIAaCQ8BgCsqxWxeB8Tk1V0uk1hqXDO79k7j6effg/OnT2Lb37jWTz8podx5I47JNYh4CAMjZ6LSrWicZXkW9r+IU4yRhdJT2wMNMhxCXtN8xsBCSJU/1G/f0Q4UAtYl39cGQBgXEAAoDLSdeD+b9tULgcARD8ttgMAXHn3vdFk72oMAA6gcVeOopjRIWFtuIQ6a2qt3AQk+GKAyQSAPY+Vigxg2590debGtUUdOwDA1ut0o2Mi+o43CgAwEbYAwOWOa2N/tsGKhf6vPbeXAwCkQpekaEoyAgCYhZYLrkRWRP53AABb7R+xWKJCelde4nW+GzErCyxwjktlGHHU6muYr0widDtAq4v/5Zd/Bd/88v8jlHhaA9EnmDY2FBa6cP4c5mZnsWfXLrz22muYqJbl0yX3E6vBCAJPEFEovxqcSuDKdiK/b5SbtWp/ZQBAg/gxAKDrmbYAAF3XlV5MZQJ0JHBloFWiaBs9g1s1rFw8jclsDA/deRBPvfVNmMrGsHzmOPbOTSLoU3E+qrNg0nI5Df58HOyoleVY5NRWvsdroXo7j+wNCQAY3ICfwQKBJv8KQGnKEhP3lD6TlWQS3SDAC8eP49EfeRypmRmgWBY3AlPSlQDfJt1jrO0KAIAULcZK5qJnwMBb6O9kELBlwPiJG0shifLtz/jvLUVQ+3k8djNPJVgx1PZR+YGgQiDnJ7/zB/D7fRkHYiFJxoZpydJgh4uFaRPRAQWxY7A0bka7IeCFMfhORgCA4sweBMmcCBb2JTcnLZRrD5D2Azi8AUzIL5xFGPRRnqkCQQ9dskKySdUsoeJ2yMqi0boREMdBSHZTJi10V2t/xIqTCB+JQBPPydf7wy8eP68XQRlev1gcC8ur6PR6AlKxfY6iuXRNoG6AAAG5nHx+r++jT1YEgUeHQlQpxJMpuIEyaQhq8R9MmNhWZb+G7GOmSnMiKb+TGS3WqtoCEAqr6MpB4FUilE2/Hr/bDgCwUQRXK3G6X31vAACmdWMAQMYpnSiohE4hVqnwaRHGjnlrjmLXJIqCUlFfquhhIEKktOpkxZHrJBMRPrOGzMSDPe9S3aP4MoZo1+uYmpjCSy8dg+v66HY90cJYr69JUskKKXOwYOgjlUnJWD5x8lX0+0qBJ1ggbTdkF1H7I03m11D86rlWl4plAQA4GcrFCQx6AdZX6zh/bgGtRge5dEGgLoIHjkPAMCmiarQBJKunUiniQz/9U/j85z+HhcULuPfee/Ctb/61iK0dPnIrFteWkEg7aDdbmKhOyPrZbjTF875RqwtYpyK2amfbbjVFGI/95jmyiqSdioJnXeTSKXSbLhJBCgunVlDKltBtN3Dglj2458EjWOvW8OnPfQG3vuE+XFhxkcqWpL2AAEC73ZLrTECP95Drifb9q10i5yxFXBNsBRzGBACglkI/0LYJtk8cPnSLMA7KxTyada5facMtMnuCFG7U/YOjkOtLrlgVXRXf7SAZDlBOJ1Fk6xWFTpt13LRrHocO7JfiXqfTxfmLC1hZW8faeg0DroOZrLzntQAAOuYsUKbMLQIArFZn0hk0aw1V+fcCZJJpdBodPP2e90qRgUAm2SakmxOgYRsBnVbiSUfWzny2gIEf4Bd+4RfhewGa9Ray6ZwKnspGave40a66iXGkHD8BKG1t3dj0ErAT1zLeHwKxEQYA40+NnyxwqSCrshOV0dho1KRVbPeeWbzwwnfxn/3Dv49KtYg/+cxnsX//QTz1408bDQAPs7OzqDfq2n6ZpCh2DDECANKdrECAfSi7KFIAMcyiUeQgDESdp3bNGW/W6ghzLQwAu1ZsZQCQhZZFPq8teTbOt9aL11IA3gEArpIH32iyd7VEfETN1HjW9D3rQclUEWqmI4NQrDtIL5EgxJHK1MTcPJJpVYG0Alb2xtvq77Wl+tu/agcA+MEEAOx94yZmK7S2OmiTVE38LRAw7tMeecIS+Wa1Lca+QlYlGLiqP66grSMA4NprWDsMgOh40mr8qJJmrqsk0NqGJ9ee1MAKN9NBD4muhxf+6mv4R//Jz2Iin0cmnUCr0ZA3ZY8lqyW8xkyEWGlRKhsTlAjOPtp1YhIsMmFi24CAh0xoBL3WwNW2AFyOASCEPENnVmyf2h0aNAlLwFDReBx8P26q/AwKN5H6X8k5OHJgN97+2P247/b9qJ0/juzQxa59u7Hyyguo0r7U0P81otYN2NZNJTA2/u5RAEDGvLGEiwIAWkk2VlmsLhhwwVbfhSWoyIHAWkzyBoihT0umcIjTCxfxpre+FZiYBBh8tVoIHe0LFAq5iGYOReCJFHpeWwF4bfI9uv2qcaIVoUhbk9wnrWDLLOPf8Z6Ixouh9vOY+32xLWSFXqJ3W5m3Cb8tezLZjQQtI+6h3WHEssjQThiI9vty3RhQxPjehtGgf2c0WiyiJM9Kk5R7QtFJ1mSGcQwMAFDZvV+Sf59GjgEPkxa1DApDpFiZT6TQ+cY3pLI3PTtJBEbFEalWOfCAvu3RHreLqaaNIwB4l2JihpYZvbfcL3nMmUpZrw0fYklleNkEN5j8NLuyjxLE6Ha6qLdaMiaooVMolxUESKeRzuX19bxnAXvHfXi0WqLrgKlkiwCgYZmwYibXJNTeZhHbNVVzaVsRYV66tqWEun39jx92BsBowm5IbkYcMrOOjam4Sv3Xah1jKc7sjQD2tcZ82rZlNChMr7Ak/0ZFX+FD48JjkproVOQ9T6XTIkhG+zuuQbTi49rtGPGwTpdCaxksryxjdX0N/UEfHbcjffdcR4cDX0T/CNQvLq4glyuKur8kKvEQfb+jloAUDfU96TN3XQ9OIoULFxfh9vqikVGqlGSasPrJlgNSrQX8Dbiix9FpuZiamEa31ZW2oZMnXkNtrYFMMiuXj5VWzm1x7RB3KgKJPvqei6NHb8fbf+yt+Mu/egZnTr+KUqkorymUCjh45DDOnDuD2dkZYYUxEZ+ZnkK33RYghCwxv++LXgj3SbZgETxuNJoolSvoeUzKHbi9JirFIpprDWSdAs4cv4hiqoBh0EexlMaPPvEIOoGL3/nEH+G2ux/AuUttJNJFeD1XQG+OB9UnoI2dAqDWzm6kzk8LxLiKxTYbLWELUJ+FwMf01AQy2RTy+Sw63Zb8TIUYrUaJAZON5gbXfK4b8Uxa9sLsEJjKZhA2GuitrOLAzCzeePQoKsWCJL7HT72GMwsXsVCvoTA1KbaGYrDDlqgtVeStDIANe6DV7JF+KW0/JAOADIxcMiN2f/l0DplEBu984l3odWiNyHubU30AC3IKe83YqUqxKINXT57CL//3v4L52d2o1xpIOWPgU1NyU4AyIaMl742SalmfdU5H/6PYXzpN61dlN/P3HG+cy2P2n0n8DdDKT+O9JDOFujkUtz1yx2H86ONvxhe/+Hns3bsXDz/8GPK5Ak6fPo1sLitAnOt2Ua5UUG/UpKXahAORfVQPXmn9Y/0jqfgbcNGe50jQdkT/3xwrXxv4u4V9LXu2g3SqgEzGCmyaNjjbSn01dIFXbocBcOWt91o3g8u9y5UAAAkINqF3YzKM/ouCRaQfEmliFYQAAJP/XCEv/TeVqRnt+TQDMvp5N3rsEsBEjm/LINxpAbj+uM385feLAWDv26iH2wiv2XsqVQlRtTXdsuY+CyA16utUqzf2vykLQEXMhqGVlmPQb4T0rvFK7AAA4wsliR4RbKk+q+quACxEjg1NcGV9FfNTs6DSh8OEiD3UFxfwtjc9hKpQIhvi7W7R/cmpKUk82aPHyrvqNZivyL8tdY2VFFabSCkXBJkAo+ld4xixANL2AICKiGo1UwOcUBhNXKtYECWARBHDrrynikrF4Pc9+T4TD/Dm+27Hk295AMNeA2F7FbN5B06/hSyvy4DUTu3v0zVuXL2w1U1R2jUU3MsBAOPgQhM0pbFrldwGGVpF0LqBsjAYoFEkLgaXlaB0BhdXV3H3j/4oQGXgvo+w7yMu11iTy5HFlWiyaL88acHyrtHKgayr6rggSYTVoRiRM0i9VWTFJ8uDyXjCwbDvC12Uc5o/SzJBZ0XKthjoJiAnIvov5jEKsrbsNQSSyWLWfn9JXgzgLAKSdIyxxzQqXY7vgaVpEpAWEEZavyjX6UgLwDBdQGFmjyS5/VCBIfFPJp2ZehReG80Lp9FevYRqKY9CpYR+bRVepyVWgwzeqV0hnBK5X/EIZV7ZBonQkf5h0Tkh6MQ7au9tPAa372nPLZkB/KKHtAGAhOE0uwug97eAEQlN8sMQrWYT9VYbmUJRdADSxlaXbQKmaRo+AQjqZMi9JsNARTEJkAoDXBTF4yMAgOwOeYVhIjCAD2PUGFCw4PoeOwBAdEXVNUJ2ucjltCCBVuxHFF0MJDG+fgBAATxh/IjOCvvoCdZpKxVXLa6rImgpTD3D5DFxFecPHQiYyAiDhar7fh/ra2tYXLiI1ZVVEADYs2c31tbXUGc7F/vOA1rYseADlPJZLF+6hDuP3oPFpRURZuM8pEBaMBygXM3BDzwMwj7q9ZqsUV7fx+zsPBrNNlxvYFT5A2lbIguG80TFWlWxn5VfCuqtrayKQBpV+dnqRCvAXruPkEIuNiHi+hHT/YTnnMuyWt/B4VtvwQMPvhHPf/dZNBvromWyXl/H9O7dOHz7bVhaWpDrVCjk0O40kaddn9+Xz+q02R6hrBr25ZdLVayvraNUKosoKZPtrtvARLmMbqOLfLKEky+eRiqWQjGbhttr4H0feLcAAP/2s5/F1J4DWG1Se4Vr5xA9t4tMNmP6/ntKdDKVXctuo4gnK9zUBBgMQrGRK2SzCHsERsqYnZ8VS0RO5W6vg2RGWRvUl1BXHcPfNcmZtPbGY6i7bcxMTiIbAu7yCqoxB3ftO4DDu29CPpEQrZfF5Ut44eRJ9BIxtLkx5LOoeS6KhRLQ7cPZQsAcz4HN8daGFgARYdT2W+4zxVwBXteD7/ZFB+C2Q7fhyOHbxZmAyX0qqW0QvBZyPcjOYsMXafkBiVwd7J7fg0998jP47X/9O5if2wWvx5ZN1b8Zg/djEH/cSa/T1e4pZjNWNoBo3zgCANiWaF5P7rG0eRwDAAqGWK6BEKUFa/WRz2fElvJDH/og1tdXsL6+iieffBL+YIhGvSnvVSyRZdGWvYT/JhjGzxxty6MlxY537jkE0MdLjV1bxvuvBTOMjtEGHbPN69Tld4DLAQD5XAXJZGYEjESZqFcrPsun7wAAV952bzSJvhoAoMr4Gx+jLhkG4KZCxUVE6IcJRzydKxNVZIol2VcYSPAx8vOOoNFRG4jrCTB2AICtV+1Gx0T0Hb9fAID9DAsAWBaAHSebAQD7+s0AAFdfAgCOkzLiVQQANAmQyuYOADCyzbPMCg0IrVDN5RFevYJKYVMU34AvRsiHm2DKceB5bfQa65igoB8Dgu8+h0/87u9i4fQpiDkz++RjMRFFovI5qzulUkWe+yy7MioxegYqbKgbj7CLrEq19K0pAKCouQa2VwMAhJBn1iB1SKBkHwEAraCzSk3Akn2tTObIVmASdMv+/bjnyAHcuX8Sz/zZJ3DL7hncf/QQMmEXqdATtgNFlbSXVrTgTVCv1VJpZaB/Nz9FsmWjXrxNC4DMVxEGNL2BJpm1gbvCAOaaGKFBngcplq1+H042h8VaHW944gmhlrvra4hRAIksACnjWtVMArZ6HcVaUTzpTYVic/JtAQDyC2SIRMaJEeXjTxiUk0ZOBgWDcd4z0mEpxERQQkxRjK6BDcItc4xXR0T8zGNr7YFAQ18AGb4/R6Mk6IYuLxr1IvYZ7VPfOJ4JIGqwoz254oxBW6uEBQB208MAA7KHYnGpcPJu9rtt9DrrOHviOdy8a0r0DTqNGooUnwwG6DUbSFP1mQHqqC1OE3wGXUxOmH1l4impgvHcVKDPtD0wgCeoRRZLGIhbB/dPTjMmUNRMGPohYn6IUr6EYqkkdlkUUiQAl0hnEc9SEKwvaukUguR7xJ0k0rmsOCE4+Tx6pApTL4A86ziDfkeEDgeBggBk8AhYI44OKmgpc05EBXcAgBvTAJARbyk7ZpRvBgDGyb9WFbXCKywnggExpehGH9e6vyteS9BLF0EBT43QKtdkumtQbFVEbKmTIWuQIc6J9lEoNH1W9Kk6vnDhgiT+rHLTEo/JBwXMjt55VAEAUpkJank9YQ7wvRPxoXiWHzlyFwqFMl586RgmJ6fQbDURi4fw/K64yKQzCUxOTcp6urCwiHy+iGQqI9o2pJTX1uuyPhZKZWSyOdkj6AbE9TufzUkvN+n4nO8Zrj2AiGueefUcPFfF8hJOEn1J+OIi7qlMKB/UFWVf+5NPvg2PPPIA/vAPPyrMtWa7jUQmh4mpKey/ZR8ajXX0/S5y+bTQtsvlkiRkBADcbk+0NCgwRxp6p9UV8TwCl6zwkunAhDzoBcjE8zh17LzoAUyWS7i0fB4/8YF3Y5iO4c++8mV4SKOPPPyQa50jyXy5XJZz63Q78jM+7DqufupJBES1zZ5G14BSPocMQty8Z7eI6WULOZxfOI/yZBmdXldAAAI2dryRFaaRk1rycjDkiznUV1eQRRx37D+Ao/sOoBhPoLO6jk69iePHjyGWSEi/f59MB9Pz36YFYjqD5CBE4hoBgM0tABy3nAXcn2ldOD0xhU6zg0FPrR/f/MhjAvxQrDCbyYp2CdddOkjweniei2TaEQZDtToJr+eLIGUhV8L/9D/+Kk4efw3pJNXpLUvBnP2IsWAzHZNQm8q/2eCVXWPCIjIHhZUWodVb22OjkDX6nAj8IWBzq9VAOp3Aj73tcen/9/su9u/fJ3tF1/UEsM1zLe+5sveRCcDCCJ/VpUT3nc1ZGr/3A2VYjvZYG0eJlg4FNnk0psxg3msca4/B9E1vHnm/zZ87LsqyIFcqTmpxbkt8MS4KX+69JerYAQCudHm2Vuiv/Oqtv70qAGDwKjsnxhIZWoViruVzw6JHayaNQkmDFQYhpC6GPn+nnytJnaFD2n6Qa93MLndeOwDA1itzo9c0+o43CgBcTQTQJnA2IY2OE1X/F9+fyCEZASv11pLchgCAbQUQJwBbqRbar+3ZuraZscMAGF8n2dtMiVWEgYwbAF/BnyeGAVLcQNj7T1Xgxhqe+dTHce7kMdx75xHMTFRRNJR/bljlShWDYIhPfvLT+PPPfzSm+iEAACAASURBVAm5fAml8qQIGQ6H9FtmYsKclfdVxSPpNSy2T5bGbTdd02d3pRYASVCFrm7yYHowCwDgCChJBgDV6VkVY8BDkSYGxcNgIP8uJQOsvvYyDu1K4v3veQKH9s7C8VpIDX30uy1kCnmELjXa1XpxLPJj02VmWFaD4vIigNLDt8HpQpNFaVgwz8peUAYDz4HJPwUC2WO53Gzi1ocfht91EbISMTsnN9FtNJFgIE/xQLHNo9Abq9umTUvK68qM2LJmyPziwq0JiP5eqfgyR4w4WiKTQa/dhkv/5bgjgUoiQ9otBQcHQrcnHT4KPsmcNi0HIwBwm+nJEZd02M/pCauACYDaHKmLi9jEGZEjpUFGqepaZ2GwzPsrAkdy7ynLZAGAvAhuCQBAW6l4HEkm5QMPrdo6mrVFZJM9TJSzaNdraK6soMjqEhPuRhNSn+t7SNIj3LQraZU+qdV6tgJEnW4MjUPYAEywCYDQWzvUBF5qcHyfBMUEE0jG4kj2h/C7nlRF2VpAb3AKOg5pf0ZXRs4TXhPeW9PiQFCe44fyBbnpKQT8PcXBEhkM+eWk5ZwpsElGABMtAgAWNhUGgASK1Pmw7gDXtn5usxtt+tEPkwaAzq6NK+oovDb/iAAABAyp/r8BAOAOfL0AAGM0Ry02CSgIAGBcagwDgLoW7EZJsu1FcgFV1+d8Y//4mQunsLK2LFV8z2WSmxRdFyaLTP6Z9LBvfml5CWu1dUn8SfEX69I+/eETaoeaK2HvTQdw5vQ5SdoDighKXz6p9jm0Og3T2gVJoLnE0AmAArBsd0lRSNb1sLyyhq7bR3ViCnNzu7C2yl522qO2UCmVUFtfw8REVXrxaVF76eIlLC+tSlWcgqKBCH2oCBzblgiEDEMfe/fM4cSJl/C3f+r9SKfj+PjH/wB7b74JAzKD4nGxCtxzE1kJa+j1O5iemcDq2rLoWlFMbnV1HYWcti/ExRuHbQ8UzeNnDIAYHYIoYpdAPEjg0tl1AQBKuQwuLpzGO979I5jZO4sv/MVfYrnZQ5goI4xr2+zq6qo4gzBZo0Uc2QBcgxk7kRJOMUCudhaA5fcUh5sol7BnhiCwj/JkBWv1dZQmy/KcL+XherT0o4aOsa6mlgBZ94ZnluQa0mlj3+5d2LtrF/JcdwYBuq0WlpeWBNghoE+AJJ7KYLXRhENRVu7Z8bi0gaS4R22hem9lAGzXAiCgqbBAHXjdnvT9Jwhg9vqYn57Dmx99i7Q7sT3AcSgUyUKQMp0kv5D2O010yRQlYFQtT+A7zz6Hu+9+I/7uz/49BL7qoggTcdSnb47P7L222j+eh6Oau2z5vC/s/ac+BR+cP7Y1mjFGdP5rMcXkQxii2ahh1645KbQ8/fSPY3qqKv3/FKXke6QN2MX1nPe0WCyIoDqZN5xrEjebN1QWRyQnlFYXKyhqhJBtPGeSfYmPN/0sumBv3FO3ru7b5Y92r2cLQLUyowWeTQ/7migTcLsdZgcAuMq+e6PJ3tUAAKPvrJuIHMtYBZ7JvwUAiNKVKhVZDFh5oLhRr+dJG4AEg6RvWiskM6mtJsD1hhZyNDstANtOrhu5ptG/vVEAwJGgIuq5vtF5YjMAYBcGYYtYwEjewoIAUW/iawEAxvXTa7kmOwDA+CqR8k/qP0P2AbXe2E8tte4AqWGADNt9aHuUiGPla8/gjz7625ieKODB+9+AVruGTDqJDKl5iRSKpbIwAJgsl/cfhLu4jI/+wcdx4uRphKK0yy8mJKR1m2Sa81uq/tpPyodUJkQQUMWsLJthuxaAKABAFigTfybqWgVVMXb2t6aStDwaYuC5GPoekrT0ScSRHXaR9Zbw8//gZzBVyqK+dB7FJJCJM6GOYcCk19in8X15bhpEWA0A9YFXWu/YUkzWLEO1FNV5A3SR0m43XKGt05lAcghNDG3VfyDuAI581XseDj1wP5DNSSLI5N4V4Ty1BKIDQ+j15FoxOGLF3FLimbBLgGoAgA2pyggAYJMBR4Cel63SWFC33aXnNStVBOGS8v4jkFeqiAl1DYmsARs/ZysDxc5BVWwYSOKiujFxSYLtPR9pKGwCMEZghRGXHAEApLVCGQDDVA6gCODsboQhxSa18pXgOHA7WL+0iPrKBezbXUKnvoJCJoNEOMSZ4ydQW1hCNu6AAfKw56mtIhkKxgpWAkIBAOJw8hk4qYQkCgzWGbQxwRdxJu6DVvzPKGXLdTKMD7FmlAMzwoZS9WO1x4gdsgWCAa/oOzDodlRvwFghhk4MbdJ+xSUgAydTMF9FOXckMuiHMSRSOWHjWNhKqkJGBHCswn8tq+e2IdymH/6wAgCbx7n93gIABKgiAIAAAdTHsL+PpBHbsDK3u/Iy7wTkYV5P60+OUQsABLKOs5ischQE7Kje30Wz2RDry67XwWvnTmAwVI0PrsGck6TQi+2YoaETADh99jRW19ak9ZOgKhXYVTdAky8m7Xt23ywaAM9/9wXM755Hs8UkZ4BkKo56cx3T01MSMzKJZlJNG1ZqWXDEcHyK8GXIqmgfvlS7E8jl8mg1W6LdQvCCPe4EAWSbCIF8Oo8Tx16V1oN0MguePugM4KSEOp7PZeHEQqwsL2B+jvZ/r+FXP/IrePmVF/Dss89iGEui2WqLTsGuPXM4cOhm+AMXa7VlFMsFE5fEcPHColD/Wfnve4GIztF9gAJ6XP+TyVAE/VIE33oxNFdcOIGDdCKGxcWzeNNjd+PI3Ufw+Wf+AgurLYTJirgAEBxcXl7GzMzMCACgdo4VdOS6QltAMi+sqjp/R8bU1EQFu6Yn4HZbaHXbKFUJKgwRT8aF1UFGAVs6yP4ggJkU6AJIyL4/RCoMcdctB1DIpEVxPpFO4cLiAl559QTaLpkQBWlrarY70u/N5W9mag71ekMYfXGHae1WACvaBhPdF0ZpsdkgJJk11q50AOi2OpidmBYhykP7D+KB+x4QDQha+pI5QnCUVq8ESwkyOUmuoGRkECTx0W51RdCyVKxgfb2Obz/7Xfze73zM6AbYvdsy+cyMsuyuLY5yY+CO15GtWzIGKWvJe27Y0LaVTmMCc4ZGS81qcLTbTfzs3/kwspkUyuUCUinqW5CdFwqrq9N11UK9XBLhS95fBYEUSNZ92TybD7FLhFL+VfzT5l9Wn0CldUz7R1R8ObKY3CgAMFGdxdDERNE1agcAuN799CpJ7+a3vRGAgGMp6PuquEy7F2O1xUGpRdaYTLZcUSn/uUIBjvRnaaAo/R5SZdoa5N3A6W/403EvVNRL2Kh+0yfZiF7IQDY2gIIQRu19DNKnKuTaB2etA2nFxaAz2qoQ7WPhwVg2gwUkxtfcWhVd/9mO1p3LvMWN3N/oW27bw2MQWIpO0QaQgraho4GrrNGsLErSc3kbQAkAIh9kx0UUDLLgEF/GwNnahDAIlYXCLpwbAh+tqIpqumDW2udKNoAocBu3Lasfdr13wKKr4/7ujTaA2lFOirVaAFobQPn5fyA2gFtJWtd2NeIUcXESWF5tIzNRgB8P0Au6KDtpJIcdZD1X3ui53/ltXHz5u7jtwB5MzRRR76zBDUm/SyIVz2B2eh6pySk0Li4glckjOzmDM8dOYt+RN+CZL34Ff/BvP42ZuZuwstpAKlNEu90T5VgZYsZmjRUsSWLF7oYestzkaYdE252NNoBCvDdK+SMGAEGMkKJ6TPb4rFuyLAmiEuUhxcQ+9DHodVEt5uDVF/Ff/r33oxBzkYkFyDqhVP/jskbwi1OA80FBBUnURIBIO/VV7197eNWeUBNhW/3WEEKr7+q9rACAvV8EACimxx5G9n7z591BgN4QoPQcRf8O3ne/VpxZAXYSCBwK3QG+NIcOkWIgYqFb6+hi59GImr/V6k2PS6CfkS2YdC8yyRwy51WaOgMrUi5ZoeNc1PmtwKxNcq9FRX7z+iNrrDAgQgxN8MKbJdoF0vu/dX8xt1QHt628xJiAKK1ewAMniR5bGJI55CtTcAoV9Ho+Mvmiqu8PB2gsXsTiudO47eZd6K+cB2UWaR97/NnvYEDNg3gCVBxpNxqYrk6MbP3YY83qLRXQpbIRBOi06pIE2SBMRC+tjgEr+uk0yHQiDT+byYyAgriIADoI0w76MbZKpODkcsrgCALEmbATaO/70tbAxJ/jkNdIWi6EZTGEkzBtCbQ+jCcROGkMk3mkShNIFScxoNd4tghvAKSyefgBrQPT8HydW4FRc7+2FWO7V23e+zcCACo3oHuEiA9S20IYGyZ2MDaAYwDNCGmNLHbt2L1xG8AxyGyHkOVEXP/Zj6uG28dAloarnuFc43wRDlMbYm6sWwGAaz0arje9foBytoL+sIPa+iqK+bQCnQGp0ClJ/pkgUjDu2We/iZdffgkPP/wwLl26hNPnXkMyxz7mvoADQhFnhZiK5wlq7ygYd+vhW9FoNrB0aVHG3ajVxaxtpF5Xq1PotD3c98YH8a1vPSvsAX/goVjOodGkmBmrmh2t5ne6UtElYOb5rlm9dH2lK0zfD+H1A+mPJgBAdhkfmTQp2BBxPl5HsXgLgF63j7XVOurrTYQDtu0w6U8IZZ5rCwHggd+VvfvwbQfw7We/gX/2z/5bfPGLX8Krr56RinJ1qoz+oId8MYObDuyFH/TEiWBmZlrcbKYmZ7C0dAmZVA4+dQs8sshU+VyazWJkWlCuMIHABdrrHjr1jmgAeF4Te/fP4A33vwELa+v47Oe+jMm5gxg6OXh0vRn4si4w0WcyS3BGHbUMq9aJyfUkmM37uLi4iEceeQQrK0tIpymOlxSUp+d58AJP9k+Jm8MA2VQSg14PhXQGmXgcbr2Jcj6PwPNw75E7cGBmCl6ng/NLizizdBHrbhthMoEgEUM/DEXgWxiXYRyxIAZ2rMTJppLtcYjAoZaBKR2O4reNDAAeix57RlqaOAaE1UBdMRXvkT7iQiaPXruLYX+AD/7Hf0vYAByDqmGjLVxWcFZXGe4RRHxUKFIZbNpmZ1miv/kb/wrnzl3EhXMXMTe7S1gCZKxkMlkBlvI52tDqHj0SzJN2ZnWK4eqqNpUUX+T8pbe90a6KWwBEQXw+uKayfYb3sttp49Chg3jXu55ELpeScUKmSc/tCN1fYgaOGSehGhz8HCMey/XRCgyPOK6jJWbMUCCgZx/jPdaaPo7FfcdrysZo0QpN2t9H8w3+O5r72Ljd5kdOPCUtANsxAK51DdthAGxzpa5U9d788htJEC1dRQIb6aGMSb8PByVp/+xZpNIpUbdsPi+2I5yItjokcdj1Zh/XOEJ2AIDvDbjy/QIANrcAyMJlBP/G1CP9Ge+lipOp9duVAQAb5KvtHwEA1QFQIIALvCSBG/qDr3FQRQGLEQJjKNCGBm1Dw7/JAEBsmECvGaBYTaEjCSy30ACd3hLmUg6c+jo+91u/iXKviz3FLHbNlBDPAP24h2E+DiYxvWYf33n2eczOzePwG98olKHQGyCezKDd6UvCf/zkWfzv//L/RHVyHhOTczhzZkGCPQaBrKqKA4BYKWkrADdYQb+ZCJkqVJQBsD0AoH3/vowLapfI6iTJWTIeIhULgL6LFHwU0gl0mzX89Pvfhf2TSeTgIh0L5DUJAj0iKqCBCSEwZRWoAKUK9Y0ZABIRGUDCWgJKSG/FuYxAnlaFGVCr+j7nBmP/hMl8bPW/S6cVUsOLJWQnJpCZnpHEf8geUFMBZicn6eVEwYTAbdkzRmxRz1wp8zo/bNkgGgYYEGOoPcKClEjPrFZbKG6knQBaxWaCKms/K9RSrY+JRaCmLxs3gY2kSJNs2Y3CVn9s5UWus2EQCSNIq+f6iKj+m28tS20U9Ig9mbYL8BxiiSR6gQIAheo0QDFAAoepNAadNpzAx7HvfhsHb9qNeLehwpZeD69+81uoVOjX3JNK09xNNyNwe2Ijqaw4bdtg8k+wQVoWAh+FFL2/Sb0mWNKXilvoDxATS74h+j0mY4H8jA4HFLti1ZAAlzcMUL15Hp2Bp1ZfwhbgOSRQKLJ9poo9Bw7odTCJv/GD0mvE+z7oqu5AKiPnihjPP45+PI0gkUNpehecQhXIVxD6Q3Rpv8a+Wrof9FykU7zW126junWF3QEARmN1y8XR6pswLiLV/yDUCuIYAHj9+5bM8VgMaSeP9faaFDami1Ws1i4imybjieKVAdqtOk6ffk2+zpw5jZ/4yffhwoULojo+jIeIU3OSYoQi5mEcYchcMXs09+tbbz2EeqOBS8tLCgCYliGuDUzQux0qnGfRbrm47fBRXLq0LL3ztPVrd5sigEbwg0kse9fn53aLYJsIqSUsI4atDAQX2LY1hOdTOV3bVLj28EFwjfojTIKZiFGgr93oYLI6hb43wPmzC+i0etIDTkLZ+uq6tA34Xg+TEyWcPn0SszMTKBYyyOZSeO9TT+PrX/9rnDp1CknuCV4Hu2/eheXVJbz3J57CuQtncenSEubm5gQwof1cu9EWeznS8Yv5InouwQlaetJlhq1CSQxcoGMAgDSZZIMOqtM5PP72x7HaauNPPvdllCb3oc/91+8LC4DJMc+PlH32tPN7ATv6HnIU2zUVfSZ8k5MT4rhD4IY4odvrCCuDFHUykETrgVy7WBy9VgvNtTXcefgwWqtrAig+eM+9mCiV4AQBWpeWhKa+0qij2XfhxobwHcAn44AHIO1YVLKLIx7E4JB8Jv/WPW4QD0YAgCzRtpXMrt9GG4wgDs+JDBBqBxAQsG1xUl8ZBChk8+g22rjztjtw+JZDAghoWqItZepyo4xF2dNocTJUDRvrgCJrtdWIGsaRzeTxD//BP0LCSYmTBO0Tp6dm5Ri0DaW+QbtMN30Flflv0U9JaoIuu6Ech6r7E7ihjgZTdQK9vOrrdMrwPBw5cjsefPABae3Yv/8m1Gpr8H0PlXJRwAEZ+yymEq4QvR46XRG4UWDD9vyPKv2RSqEVdeRV4HttDwCY8sMWNtHGvXpz/rZdPmmZmDZutwBAwkmjWJjYAQBG1YjrW8e3/NW/TwCA1SypsBkQgIuw0EsplpRwMDs/L+JEZAiIyJKh1koASB9voZh+/x47AMB/2ABAtAUgWv23DIAR3deMl1H136BHWxkAo/qo7DDSK05811gBKs1ZNyUFAMYV1esZhT/MDAACAP2eAzqM6TYSwu2vYjqVQLy7hmc+9rsIzp7GXfMzmCzlgKALOD6QBXpOIAFC6MVRmp7HM5//AmqNJp56709I33LH9VE5dDvgDTF0A3zpy1/FZ//dF1AqTdHuHW6P6slJCdyEgWQojtYSKbpvXYkBID30TPiN8r8FAGQDJeg0HCCfjCNwm0gOPUwX0+jUlvH+p9+Nw/vmkPQbSA89SfwTw4EwBFTZTlJooYiOAQDLDjGsEKOyvB0AYK3vNGgxLQG0ENoktkexqgETR35WMokula+dBKq7diG99yYFItj7zcq/6XG3QAMTTEITSsNVWMLOh1EgZn6+xanJ9IEOabmVMOwpoZYOpC/XJt/s9XXIXjCVWtknLHNHmBBXTh5t3DKm/Y8BAf6OiTMrNuPgwsxiK5oYmd/j0GW8JloVc1Ilde9KCAMAqRxKk7MIYgk4ZJuwihgGOP3yC0gGpCvPAWvLYkPV/O5zOH9xEYXqhAjv7b3jKFCuAKWy9vlbYT8TFIJVc2YYrOR2GiIgKNZrxi6RVUeyDWKsqLIvWBXN5Hv1rCSEo8khe34Z1LMyJgKOIoqVQL5YlLaafKWqjBIDAuh9MefPJJKReJ9uFQRxCN6nMIglMUznAVKME1nEsiVkbz5Eepe04nikSGeycMmwSSiT5fofOwDAlQAASRqkyq/0fzIuSP2XvmzxX73+/Z1zOumkUWusoVouot2soZBNwvfaSDnA8VdewKnTJ9Fq1tB1uzh65x0yfI4dPwa352Fu1ywa3boen+hXUixNwUlJQ6j7lEyOAADLAIiCmwTswoDVUtrWxTE1OScVXoINVNofBJ5xnGeSmxYAoFAoodloo1CgFkBfXRE4LYyNK3VkRDST1Vppw1JLPHq/i0haNivAMSu5uUweSwuXKBWM2Zld8FxfWgK6HRczUzMqXup5KOSzApu6Lj83i0tLC3j04Yfx5kcfwcc+9lGxBKw1a6i36piYmUDMieGhh98k94stE5zfYgnY64tWQiaVEScCBVmppUHxQa7HDsJ+HO01D+3/l703gZIsPasDb8R7L96LPXLPrH3tqt6lVreW1goNEmhDBgFCLGPBsMwcGObMmDM2nvGMfebYxsz4zBnjwQabATRCIJtFCEkgtICQ1N2SWt3q6rW6umuv3DP25cWLFzG+3/f/EZFZWUtntZBEV5yTJ7dY3vIv33e/+91bbkjjGxCin2zjB9//XjS6Ef7sU38FJ5hBGCfRJmCIgSTHBBUJdpAGzqozhwYrxbxOYbdtQPEIx47fIsfkBS4anRqS7sjFgcW8Xhgi6oSy3sxNTKKUyeDi6dMoBGm8621vRdhoolmrYXnxogCU1VpFwEAn7SPp0zJ1INX/AVXuZWiYIoy0DohCsGkZ43kbIGvTAnI5A4DgKJNkCwAQEOCa73ophO0QAds/aAmZzeOBN74F3WZHAIBJrn/8TGl9MuC5gOiaKFPzQix0N7EPRjpRBJqo3fBL/+AfipBjsTCJcrkiDDeus+lMbujMY9dkyxTiW1ITw4IBnA+itUPgm45oPQIwZKx0xR2H45KJ/3333Se2kryf2VxGnl+rVcTaku9HcEycN8RJxx+yBO05cBfQ8FgtckfSN6r9IrG1OO1o245lIW0t8o3YSde/um9XKLR9/Dx3PS5aICbhuQHoAnCTAXB5dHX9V3ybZ/5tAgC8udLPyACcwi+k4fo+csWCCP6x+i/VIUOr50IsE8GK/X2DKQA3AYCdBwjjQ+sbxQAYBwDGK//jAIAFi8ar/zbIENTYHKiO++0AACY2Sv9n0shkRNoAjF3gjZBQXs4AAHssSVdrtqms20fgxNhYfh5zswWc/swn8dCf/hG+847jmPNdIGxiELWQKARACmix09oP4Pt51Ms1ZHN5XFpcwuc+/3n8+E//HHohRc18kDLQDgfILRzAb/3ab+Irj5zA7NxuRBQ/60EqPQwimWNZF4BhdcyMi6sDAKZgz/CO9H9+N2sUa1WBM4DX7yLRrSPvDeBGdfzgu78H85N55Pwk3F4b7qCLZD+S5D8ptm+m+i8JpS8AgKTaprePSZ0mvlp9ls1YS+46eqU3V78TsJKKP8e2VLaNgaAJsh26IzC4ZXDjeeiyAp7JoDA7h+TsnNLPSZWU81PFff0IYxjICuOQgmlokCYY4mdKg822LBmda0b6UVmYsbIuFPvQgCvl03veMAkYpFuHACuKt0VZeHzNGYkhjXRBxgEBHoH0cjoOXKk0MXAzjAIDGI7zLbbjGbCySCYC1ZJFxNIAAAk/g/zULJDOq01NIoHKhXNYPvsCjh3aB7TqUvnH0iJOfvkrKM3OodzuYO7wEZQIAOQLqrvA6j4ZcQ7FGVW0Sv3XlS3jsi2IvdcCZAzg8L4SJGFSzl5RVi0J0MR9JDluZOxYGkRf2zvYNkDQxbQVyD0n4E6bRakw6qfZsaMgAPNHE3xHXdPeAIRMmrrUiQC6An6U5Ku4sB/Z3QcBPy/9vN2BukT0+uFNAOCGorWx/eqy9zHgClttmCT2e9Dqvwp36dpxI48BGq0GZgvTWK8twXeT6Hbq0ur05Yf+BuWNFdRqG+j1QkxOT+Et3/EWfPRjH5Xebq4NpOQnU6YVyNjyWvtPiRfYYpRK4eixW8TCb2lledgCwDnHE2Ai56fSIvAa+DmQFnzo0BGcOPG4nLPrJVCpbIjwGdkxZAxUyjXZz7PZDGImtjQjpHCmWZGE7SUuFexHcFGrN6Xv3nVJo04KSMkLRwp+vcb/kVUTw3N9UX1nTtSoN8SKtlgoSILIhDkd+JIwUYBtz+5dqJTX8dMf+AmEnRZ+7df/H7zy3nvw/JkXRN9g38H9eOKJE3jXu98hFeBqpYzZqUk8+fjjmJqcQK1CUUMCJGTFck2gmruKACJKolnuorZWExFd141Rri3ix3/yx4iH4xN/+XmE/Qx6SKEVhaBIrFaYdb2WVjgyxmRP5HmzyBGL6v309BQKxRyazTqSHqv0PWEviGhjO5RmyXyQkda+QdhFo1xGNuXhDa9+DSbyOQEkLp0/h9OnTiGkwGk6hVbYkdg/FQSSlLIlVMBIEQbmvTDWtHYvGWuv1bbaraN4BAAwCeb6TgBA2xy6Qr8nA0AAANdFvVrHVGkCG8uruO/ue3ALNYSqDTgsADFRJwBhWnztXmpSZGTIlBi2wOnn6uHwZ20H4LLa+i9th7/6r/61sEcDPyMgAEWLW52OJuAm4bbJPxN0Xv9iIS/vT8aJCtXyfjJeYZxBm8sCZudncdttt+Hw4UMCcrQ7LXleJptFo1FX5xyjE0NGB0Edsqk5t6TFkbuw9NXZfVKr9/IwjAAtMihbhvdK4mtpI2KssnMAV1sfRvdv68/W9tDG8BYA4D1NeWmkA7Zy7txG9mYLwDcRANABpyiT9B4yRvU8pHM55EslpLJZWVg0ADTUGxmb44jbVgLojWxol7/2JgDwrQ8AEHXeSv23bACLFipyqj2FdhEZbRN637cDAGxSwISflX9RgxVFaxVlE0DqBjQoXs4AgPS2U0SqFyMVd5D2SH1voPrVL+ALf/oR3L1/AW6nhulcAJcUem42GV82vrDfR6ZQQKvZkg03OzuH5vq6VI8/8od/hJ/5x/8ErUvLyBSmAL+I8y9cxN5b78av/tN/iWYrQr3Rhutl0Bu4UulR2p0mtUr/1z7rq7UASB1CLPDUzFBkr4asEQYmEVKDHtLJCKVUH73aCn7ive/EgflJJAlmxKHQ59nzT6aAgAC0NNTRKJX3vjAArL+6SZjZpiChkYpjmCVRxyGDQbtxS++/aqsoKDBK4nSjfnKdIAAAIABJREFUTYjIEcWvqPrPbkYnm0N2egbJUglI+eq0Ism/0T2gz7DpWWSALTTIMQ2ATRVioYmPARObllc9SwY6pKOrsJEi+xT7Y/LPwHacYWO1X0afr60aWx/DeW3iCltNlMtgc18TdNACkJ8n1QWr7mz2F9VlMddsuAza6rdp+RxQ/DCpDDYGrFSUpnNIkEV2Zh7IFhCXqwJqP/JXn8Urjx1BkrT/XgdYXsLSY4+h32rDzRdkDGd370XHSyG45bgCB1PTcu94b7QapuCI9IEmWfwnxV9FLJncSzsGQYNuKA4CFNhii8Ag6iLuduW7BG4x2036cEQzQFkeChCJzLQZW9LbcFmSqGCTXsuHPv8FrC0vi30bExsOsVyxiJn5BRSnZ3Hw2B2Y238Ep5fLuOv+NyNKpuFNzmNxcRXzu/Yi6lO480YeL3cGwNWu3QgAEJ0QAQBY8Taprl0rdnz5uT6yMk4FdRcba0vwvQQ+/Rcfx9rKJQQ+99seJqcnsHv3Lpw+d1Z0PaKY4qUU7msJbZzgmSW3yGyzbU4UjvM8HD2qLQCXlqgBwHnKKaBzIIo1oavX2E6SRbcb4647X4GzZ88K2FGrlYVFPlEqYGlpUQAA1fFx0WEvNpNbI3bGXnLGoEzyKEbLcU6HAAIAzSavG3v5+wg7BAASYstXKVdRKBSkusvWg0yQwf79B6Q6f+b0GQEHuF7xGKvlCqamplCv1eS1vFaXzj2H/+V//kdYWVvHr//7f4+DR47IOnLh0iUcP34Mi4sX8Z7vezc6rboABvv2zONzn/5L3Hr8FqytrcP1AqFwEwAQtxm6APQ9tMqRAAA0z0ml+lhZP4f3/sgPIBlk8KnPfgnVVhJ+toSNRg2en9LKMplevDemEKLrrwrSNlt15PMZzMxSSLGl9o5uAm7gCLU8jnrwEg4Cx4PHhCzqiYgtk/47bz0uWjtTxTyefuoJXLp4Hgtzc2h0mmhx3aKNKPdNxvp9aoRQd4fdAmSHcf/hfSG4LnK3AtTwPoleBMfLWE+w3ddMRDe0MiQAoI4G0RgAoHsZk/zATYn2yqtfcQ8yro9Bh/sx31+tieWaGGFVJSHoqkXNlqE3jLW8MwAAz4HWkNykmw3qRgzwO7/zQRELJEtlfaMs+ma2JU/WYbJeXDqnKO2fzA8m/JLwpjxMTU7iwIH9OHDgAKamJyk5IAwunjfbL4hT8LoR2Mjms3L+IZlWKV/mmQBmfgqBaDyY8zeg94gtqyA477/Gylrx16o/mTEjAIAuCJcr/Izi6VFCv30ecT0AgKX8WzCA787z81MZ+KncTQDg27UFgDOYixeVWBlAsdpfKE0gS09i35fAR0Q6DAAgKJDA1tq/zYeSFm8shLja/ncTAPjWBwC4cWwFAOw9HdGmRkKLW+nAV2MASAKiGZVU/oUBkFS1cwUAtI6508fLGQBgoNOhFU0SKJD63q4B3QYe/De/iny/icO7J9ELq8hP5tnciF43lN59VmJ6EfuhYwTFLOrlMtKs5lAxuNnEiSeelL7rB37o/UB3gHalhXRhBvVqCD9dxC/+4i9hYWEPmp0++k4gok9MoDQIYtsHe6yj6wIANPhggqy1bKlWSBmZFdcu+p06dk9mEVUW8f53vxVHd0/Cj5tw4rZUZ6gbIGJ0DKgECCDgqUkev8gqUJk9tc1T5XrzPGPrZgEA9aHXhNvS/i0AoC4ro358JY0x6ALcFGmXCYTsqZ2cQrB7N0B3FaH/G1BjSM1lTUMFiqRClNT1d0T5NwwBSS5GENvlK/QobBBbMCaiiQRSFDESX3ltsbH0v8tqPEPhpM1VzE2gnkkkNIjRo9kKABBM0sulVHuphFiGg7ECldfrX4ff7W/sfRYtAiMU2U860gLgZvLIEACgdsNggHPPPotWeR3Hjx9Ff3UR6DSw/sIptM6chdOPUdy1G/ljtwmrqO2nURk42P2Ke6icJzgAK+sU0KPlIitSQpe2LbKiFmlGibg7xNIWkKCTRdgWrYAB/dnp2cyAm0CLjKMB+qzkmcBT9lNL8Ry7DqOzH61yej2SaDc60gJDZwt6TXOeylAV77cUOuW6tAOkpxbwpa8/hft/4P1objSQndkl8070JW5g/Rzxt4Yr/qZRp1XMv8sigNcDABj1f6rtmxYA09Z8Q9eeK55DEba4K8J//V4Hn/z4R1HdWJGf2eve7tRxx523YX5hAZ/6zKcxMz+PxZUVifvo6kQATsYdE8+x5F9aclhlT6Vw+OgRVCoVLC4tS7VaPENEPBkIu02xhSYAEAQ5qb7v338QjUZDKv+k3JNgyjFMZwG2AFBNv1ZjL31a22OEvaNicgOHyaYKoBH0ZPspnVg6nT4q5QY6nVjaDchiibo95LJ5lMtlqSiz+sqxRqo+j3tycgq1ah1Li0ti2VcsTiDsdBF1qcERo9tpIEiGmJ4q4l3vfg8++alPo1JrIC9aIG3p8c5kArzw/En84Pe/B3MzE3j6ycdEaHF1ZVGYa46bVpA3QStT+o8wAQ/QqkSorlZlDXCcHmqNJbzlu9+Cqfld+OsvPYLl9S4KU/NYXFtFQEtt6LUW1xpW4VltlqWcDN0kypU13HLLEfRpOYi+sAECAeMjEXBkAp0L0mIp2ixXkXZTmJmYwG233IKL585KywNdIjIZH5NTJZw8+Qx27duH9WYDfiYre0q33ZFk3CfTgja0kQqEc60RVgarzxSLFkBAGSIu2ZhbAIBRQVndUrg3aeKrLQAjBgD/3kapUETYbOPuW2/H/OQ0UgMHg06EbCoQJqFlAKibn2XC6byjzoF20igiYXMRywJQXZY+CoUJcZ/otLv44hcfFCHKaq2GWrthlPJV1JmgFvv+maQz4d+/b6+4VywsLKBULBqB4h7CTltEF3lMRRZLUym0hU1ABX/uGVT3b2FiclL+TiCFx8J5R60ZAnG8JlbkWM9mtPcZ3NvoCyndn++5SV+LxQoR8iUIP4qBt2eQX1+MfCWm8BCsYMBtxiptN12HY/cmA2Cn+ce2r/vbagHghBFBF6JbgS803kw+j0QQSDDITUGCWjMaNeixAIBBpsYm3Ut6Ecyb3QQArm/iXuvaf6NaAEhDHWcA2Mq/PR6OZVv9lyVuzC6MbSSbWgG2aQGwAABF/6wAIEEA/bv2pt1IAPtyBgBiitnQI71XxTR3v6WLqP3NZ3HmK1/AHQfnsLpyBpO7iohTQJxy0RVhM09UpxMUGWs0EQ3a8LOUokug3Q0lmKGwzl/9zRfxyle9Bnv3H4bjZeHmptBtxuhGCTz++DP4rf/3g9i19zDaPQKQGgRKFdj4VKu378hebjsRQKFMKmgvSfqQrmgt9gYRikESiU4F7/++78buYgpFJ4QX1YFODbRbivpKvbRJPXkEtv+fa582BGjPoQbIapMoQMEQAFDq+tUAAAZNQjUUESMrXkmwIyFgCZO1JMVWWXGentbqf48mS9zexTBOUz7ryCFsA1ZiYmPRoQCD9KQOK4ubE+bxNcLOGVGtHybcOldVjGgkVmiT8q2EZcFZtrjAjNP+RcBpmBea4GYTA4D2h9aRxQgsOco203BotPZtAjPMn6n/IJV06U3UwJRMCtJsvUwe6bldoPx9rxvhqw89iHtuvxX9ekVsHi88fQKN5YsIpIIf4+B9rwHyRXSodl2YxCPPncb97/p7aLcj9MQCi9V4ttxTAVsFHDk+Y1ZghA1ggCQyEqQtw1AzmfRHIQZRBz2KP/W6UlXSalNPqrREgUQocEw81XrFC2tqE8Bu9a95xqzGsrdZtMdlXFIUMA4b8p5M1pLpLDA1i2alhU4ywEY4wNF77+cFAhIpRAPjcHGtDeSK/7/JALjypbMMgBEAQPV6MgDYdy/rm86+HV19rlVOIkY3bCIKW3jwi3+NF049jcSgiz0Ls1hfX8LUVAl79+/F6toaqqQjk2XiOGiwn11E54IhKGdFABnnSdXVBPqHjxxBpVrBpUXDAKBCugAA7NGviEMUK6xsAWBfcCoViK3ZuXNn4fuO0NWpl1EsFsRXngB+vdbC3PQseu2uJJBcx5j8D5LaV855xYSn0+0hSOeQQArVahutJucOQT1lAzCRZ9JsrUApisYeel5bUs6PHDkqzIAzp89jbm4Bq8vrUgnet/cAzp89hd0zZBGs4u5XvAq33X4XPvXpz2GjUkfCcYXC3W41xLt98eJZHD28F29542vx8IOfF76Zk6QHlQcn5QkAEEVduAkfqUSATq2PympZmT+ck4MGbr/7Nhy97XY8/LUn8fyZDZRmdmFxfRVp0UIYSIJMXQMeN6ni1tiKFf9cPo3JyZJoKvi+h1a7gTR79sW2Ue1EY7bdRXSFyGJhehYzk1P4/Gc/i+dOPoPbbjuGV913Dy4snkO3FyKTTQsQlMrkxWJUxiLjfcmxmVSrAvy4/ZwA3QacsYCwrNWGBGZjzKHeK9dhj7FaQjzumSQTAGD1nWOPzC32w7PPP4Uk7r79DuTJqOgNkAhj5IKMnJMUHWWa6J6kDXh6BLQPlPE6NFcdQdXCTMzmhO7vBxkRBNzYqGL37r1o1JsIo1BaKNSJwzguUMjRZZFDnTB4nNIC0GPSTxaB6lCIcHHSQTqbw+oax1SMiQlaO3oCfvE4C8UiIrZmRD2kM7TPjOUe002NTg+s5BNsGD0skG9gDLOZxkz+5UsBAL3OmvjLWjJeABgyafVdr8UAuFJesHVBsho9VvON9zJN21mqQt8EAHa2gF9p1X9RAIChiWwKtrZ5Y604mUlj/s+glv0/xYlJTM/OwKUaGJ9FKhADD5dIq9o+iRibUDN1cRgOLtMDu6Md7DpedHUAoCfO4posfHNsAEdVqes4mS1PGbslVw6vbkAkaPxNt5vovP8xWR7s+RJUV21JRETVLB7WBlD/ZPqXxbPcjCcDAGjwatS8xxYhm0xYm0X7HAEGBAAYUYjHx70eAYMQIzwpnSpJoQ+KUripDrIaoNXZnTzUWkrPRNK7zUgqtS4MwpoQcTi1Akz0e/r3IRFmZ/Nf8OoxdVdLvbTnTn4Zbei4QTuebzyfDR1dWnZ47y6nCI9fiasdWY8UZuLrvSpKpEVfOotnP/gfMOv20O9UMbVrGt24jVaih1SpgGQqQJkVxTCBCb+oln0+7SMjEQ11fQ+1Rg2FySk89rXHcPbcRXzfD78fvXYPrl8AnAw67Rh+kMPP/je/AC8zgVR2Hr0BRQDJRmKBlBWajtzRlEdwIpZcSar7fWMHKIJRfKjdjx1CtvKfMGJ+Xj+E063jp3/0B6Tyn+xUkOhU4SOE0+9KYggvqxUtptlM6k0LgFRiuc45DPKMiJ8UGcbGhFX/tzR1jiMtIwzFvcTSztQlhuwAwxBgYh+SDZ5w4aUzyDPxp+hR4EsAHnFokoJJ5pWAAJrrD9sCmZMy0TR7gCYUBqS1a/y2ycUo8WCVgvZD3NDVOkqPVi0BDWAhe8Bmqj/nO+8HK3Sbqg8m/hpf2yQ8s6r/BhTQ9YjHzuusFpCyJhg1ZGFLWLDArAUyT8cGtMwXE5AJcMQqVcIRoCqVK8CfW5BjO/31xxG3Wzhy6AA6l84j8JI4+eAXENarct8PHDmC7OEj6Hd7SM4s4NLqBppwsfvQUbHQo9c61xmuhVKNkihUBuWwN1X2VooDsh+fSb82U+vPPeoBdOQ7qbhsAeA4ovd4m/ZkHPvC6lB2h5wnBZ5YObfXbYz/MNryHXRjR/ZjNzkglCetDQmuURR25DjqxWi2QgQTs2gPXFwqNzCz9xAmjh4HIrZMZBDLGqotKpsTUuWsyEpsWlaGa9MViaebeSfXxwDQNV71H8wabNZ3+fQRimTWavsZKlq3/Rq3lbMy2pvs+mhZOJezY65/L7kc/ti065oWHQbq2v8vAoCE9eTAFcDWhxkvQ4qMPXH7CZrkDJ/LZYYAkktKfA0PP/QlPP3k42LryQp1p12XNXVmZgq33n4rvvjgF9El+8TlekbTCCrz015OK6zK7uT1NAwqAVY1KSUDgFX2RbYAGOcPCoeSAdDvd0Wkbn29gkE/KQJ/URTj2LFjIgTYi+hw0UM+n5MWACZ/ArgyeY768Ai4ibaJrgVC2En00aPAJvro9rjx004zC8cJ0GpGqFYb8lnpdA7tMEbUjdEzYmicMwQAmg3VBiDj4I477hTa98WLi5ienEG1ymvjIkgl0OtsCFuCbWjf/wM/hGdPPo/TZ84NXYZIv6/XKpicyCPudQRwedtbvxOLi+dFB4BxCO1wuQcSAEglPPiJNDr1HsqrFWG2tdt1pFID7Nm3C/fe92o8euJpPP7MGRRm5rFSqyOdz8v6x8o4k0eCJ6wOc4ykMz4uXjyPV993DxaXLqJQyErix7FE/SVqjhRo69ftoVNvYqY4gYWZWSydv4jHHvmaCAJSeO6d734H1ivrWNlYQSrwZH2gEwhFQdsdtleoECEBRzIrmPDyZ7VgNGCVYZ0pgG1XAi3iyOg1VHXtV9cxbeM+sjI4lqgBkElnheHg026w20XG83Fw335M5ouYn5pGfYMgrQeX+/swwR8JPm+WHdRxO5w/w7mk64kWEXjAaidIh4AumSM5jp2OMOhEYsAA/JusAE2L9BBg4H7HFjnDOOM5MD6jkCH3SqHms+XD96WtwwoASytLNifgjox9xxH9jcnJSQGv7GNcbFB0ZiTfMo4DZJMZkFjvh94D1QHQvGz0PmPA+ZCOsf0qaR19tnvteHuAxtwJsdbkg/cync4imfDH1rDrXzeHn3fhoT+56vq7NXHZ9BHD4PlGlvAXf9CjV9hMaWcJwPV88uVJ0dirDK1UN+jRRqjBl14T13OFqkL7IqF2uqxmKLpKQanphV3w01kJAIVMKppTxt5JvHptH6ad8HZjssdxYw0A4wN38/W4fAMffqKtIgvNVyeA+MUbr+Qh1dauUsZzWiYLgzSxsdIFpW/6iizFZfwYRojmKHgYWthJkLb1WlzPHd3+OVvvs/39quP/Oj/OVt3Hz9FSZruc1KZiaGnK42+r1YARkjiMAy3qmhjRkqyAmAQTrBCAFDAmCMPpbn6w88UGcuP3enwujTFOxhICod45KgooVTBhArz4xxA51VNUyrMFyaQvksme+sizqmeDeaEdm0Rsc4D64o7hpQIALGCzFVDauirZ/9uxRfAnYnDVrSId11D+6IcQnnsKRY9qyS0JSDLZoiDcQSmPZtSVvmLa6biRh9L+fUCH1NDzKE6WkJkqCf2UV7O4ew8+9O9+A3fdeTfuvOsexHESztweoBmiHfZwaWUNv/gP/nfM7nkFilO0hVpHngKD7LYeRGhWK0infHRbXXi0f0ymhILN5C52kujRgqifQMrPolFrwHOTYDG1XV3DVNZD3FhH3onwS//tTwrl3+t34PZDEBwQ73mZvNZmzljiGZL+aGXTZOTy0TlKjBizyrgRgThS8pOyxoonNCsWDGCYSEuPuxHxYc+rVKsd9FNZJIIMMoUiHEn+lX0lo47ewyo1ONTOEOq/QF5GjM5U6kcHaRJIM1HtnFefZJ3HttJMiq32no8q/1cHn7euySNA0O5Bl+0Ow57W0f4ka5pEiJs1DETx2GqEGLbZpgqG/d9wFeHs1+CUlZYwiuFn8wKckNdQPHQY9bNncOrpJ/HKY7dQCQrodnDqi19EotUQW9Fgeg6FuQVkZmcZ1aBLPQnXg5vOwg3SaLZJ6zSJvt1kZb3kZyfRb1I8UgNQAaLtGOLPktGSsizNHuZ3PW9pdXGATiKS5csqsEu/gcmFeI/DNpXOA9nP262mrKmsTIouQVuVwRU4MDoaVmBONrgkOuwNpte1n0YyyCJ2UvjKY4/j/u9+GzAxCyAjrJwEab+kWpONQIUVsXzswWWboFhNGp9QowiuV94kbtswFHQcmHssayWDb9suqPdMksC+smusvoS+52hejkac5cBYQMIMAlMNe3Errz7brt07jR7NTDNvZjMiu17ouTN86vUjqdzyeiJhaLtSOOHGo+KXwjyyOisGgFMXHN4LXicKtXpoNOvIZ3NoduoIvD4yToi15fP4yEf+ANlMWuzGqHhP6jqrmLt2z0uLzJNPP4kgw6RfWZ+83m7KkzVVP99U/Y2wrl0RSYM+dOSw2JstLi9K4kiFfJ4X9/hGrY5CviBV1qnJaVXdj3o4cuQILl26hHqjpi4ixjGKSRP3b8abQjWPYtGgYYVTl2Nd17TiyetlgSmzFovERiyf0e0lkPBKWFmryl7VaTGZSsBJuFhZWZUWA1acOW2Z3HI9pm0fWxa5PlMccWIiIz3xpUJJ+u/f98M/gk9+8s9RrVQkFmYS7AeBuHX4aV+rw56LPXv3iNNCY30Jk5MFtAZq7YZ2F/lUDsnYwekXzoulqwgahiEWpqfxtgcewNefeBxfPvF1lHbvQZnst1RazofXhOudMjN8Se5WV5dwYP9eFPIZESvk99MvnMKBA/uwvrqMGVbPkw5Wl5Zx5/HbJPl/6AtfxNKFS/CSDtZWV/HOt79d9qSNygaSHkHDHpwUfe255BWFjbG2vi4sDyb8aserCQV/Zt4gQuFGnJHXhNaEaT/A7NSMsi8YI7lJeCmuCwN0uh10oxC5nK32Oyrox/2GoVQcI00mZ6uNg7v3CgBQyFEokq4NXVkvPIpHkHV4Wfw4mr/bx8d2Rm+OJfVVY8mxAZS3jz7NOjMswI2vRKN4VjV6HQHGhIEoWENSmAAEs13eUzu3NkGVdnUcRpxDtwGtZWrLobUMVPE/uodovG2CcnNfrpx/XquYbIF3C/IMgR3zA+NsEd1kLE/bZu6Psdoe5nNFw8Ldef57UwTwGjvXjgAAo1bNt2afrgi2eBroheI72keaEzhXQFAoIRVkZJJzYbSI0Dj6s5PN9XpfYyu5m58/ChxGfx+r1loAgH2XZjLcBACufMWvBAAwiQq5QdmS0jZvsXUcKCppQx8NJ7hZ26RCggkRydKqAoOX0cNUdzZ9zvi9Hq92mOXa9gGPsU4sAMAAMmH92a93wG1zNHJ9jHK7Itn2mLTay4RRAQBW2CLp8SUwoNjIFUtQ1zyilwIAiATIG7vCY7vZ8Gpu+Zu9f6ws0zfcaa4gtXEG5/74t5FuL8FPROiTdUCafzsh9LlUNkA9bOPxZ59BpVIXAICiSvP7ZvGq174KhV1zWFs8j+kDe9Epb4hq8vraOl449QLe+e6/px7lMVXaPfQSLmr/xQbon/3LX8epc33s2ner2JinMw5q9TXEUVuqpVOFEqIW+ypdxL2E0EEpxjZwHfTdJKJ+AmGXlYs02kLtjjGRdtBau4Bje6bwna++C7cslOD32/AGtAviBqr1ba1QaB/3lUR0rnUDJU03lUsqxItKPGnXomWQhEO21HgAw0hULZXluT3HQyvhw8sVkSuVkMznpRWASTnBWdGVl4DYWr+xT9Go/5tYRlTpTYI1GggjEMBWYJS1NWqpECCA10IieQUAtgKE43P9Stfickhgy0o+BgAM/2PLvcMEcRRsjdYWTQLHAQBZi8bHOlefXgQvYO9sBIeAUU8Fq3ITJaHcP/vUUzi4ewEZ7n+1KqKVZTzzyFexd2oKZy4u4c43fxecwgTAPlxaLRqWCa8/RwqDcq1oaZ8yK5NCT5aEPgGfFODhQZnBICc6SvS1qq//0354reCwT79DUThpHzC21qThxnQSUFBfPl/QSfZ6jyx3GbiRLSMOjqKhsPneWg0LAgAEMvqOBz+XF5eEC0vLyOQLmLnjHiCYBHouYiaZDi0COSaU68CE1Utoc42121TVS7YNqLuF+NtvshHczACwVeurAgACMViV6xEAMH5ZLTtLPtIMOisYeq15etWxa8DfnbyH3QX1eEbsiRHbkgUU3k72nIemf1vp/3oSvJZW/V3BAU0hBPIzwLba3qrivItmqyFV4bDbEtFWL67gDz7025Kora2toljSPmX2VmdyGRw5chj1Zh0XLp4XG7Ikfemp2cOefPaaU9fCAACyRpBxNsaEI+hw+MghrK2v4dLSJSSMxoRqAXJ9S6Lf0/Yt27vONadUKknifOHiBRUUJchDATMRuNSKK9dHdaEcFVjsekJWEOec6HuMM1fFTUHfJ4qTeP7cBiamdkkxoF5tiAhhkEpLpZc0bx4b6ee8O3QaIfBGZhk/n9T6TkhBOB+tRhPpIMBRMoHiGBcvXFBnAc9Drd7A1MyMCCESyJ2emRXbvN2zk5jJulheOQ+vlBHQfDqTgz9w0FhvYKPaQF0scUMRtksnHLzvPd+HJ58+gQef+Com9+3FGjELEU/sSp84z5X0f5+icTFbhFxk0tTcCTFZyuPC+TM4eGAfpiZLeO6ZZ1HM5NCo1vC9b30b1ldW8alPfFIq6gRV6tUaXnPffTh48CBq9TpW1rTdgP7zlVoVK6sbWF2uCchkx4S9N3Y+sFhoWZxqAaui4bwutO5r1Rt6TX1PxmUmlxZtArIiONZ4jWdnprGxvo5sNivCjwQXnYQDrz9ALgZuPXQY83Pzek+jSO4D7w/v25AiP5zzm2eqVc/fyfy1bKOrAYBXzb/GmX+mAMC9m9fXpbAjxXSNZoZlTeuaYZg20s5A4MvsDxJLmr3BjPkRAGBb5bbwH4TZcOXHtQAAq/Fj2QdbAQDG2r2eMqw5x4T41h8g8NPIcT8xccVOrr9ciZsMgKtfumsDACZR2rQxjt5TJoihckrwMuhLsl+cnEBhYlJ9kj3adTEyVRsouwi8FNXnaw2MmwCAuX9bqP5/GwyA6wEAxsfA1rHIzUp8jaWiajfxzQCAiHsNH9cCAHRxHI1os1haepOhJ4ptnPQpKzV3RKO81mjb/H9Zdg3SLZvAZarM6vd+OQDAFgALAGwClV/UAXyzAQCpYnLDqi2i/8SDeOGvP4Z5P8Kg25AKaBQlgK6D0sQUHnz4S2hFHbKGRf3V7bmSAF1YvYh6p47jtx/HG7/zzWi0aiKeQ/s4BiAf/9if4R2RX0SAAAAgAElEQVTveBfyew6gW64hVZwQbTtWWf/sLx7Eb33wc3CCKbg+UJzIIen04QcuonYLLqnNAwfJQVL6PbsRKXZifi3VdlZ6BwlfggomKrlUAnFrA263hh97z9tw+4E5eGEV/oDV/whkblgAwFLMX0oAgNX/vqO0eY5PAQE4nqnkLoETKVlJDBgUJBPoJl004SE7NYv0xAQvrHi5k/bP46PTgjAHrDo8K4pC1TUML761FvA0hDd2fTbRlyFtdDasKJK2SeihSIpqAACb/FvAz877qwdAI1KyHfhbawHsK73sPV5CAIDClH4+h7BFLYosao2m3OPiwi6cf+IJUeGe37sX/ZUlSWK//Km/wFypiOraCg4dvxW5g7cY0MVk0saNwFaiCJRL1MOHcEqN7K0BfKijIW0fNgUc4oEaVpL9MVzVxqo3kgCx7tvpigK3VMRtA8BYUEUqrvShJmjJSJXppIiTMRhnHyqrhMpG2h4AiJhcsY0l6SKdL6LvuEimfHz9iSfwyte9CZg9KFadXEOjQRKR9NnyyAi+xDS/VKcMjkhV4ZIkUa0xLQAwHkK/zACAcaFLc6NHV4OxF/fICHHcFQCAqt1DdEeu5VYGwGYAgMwnud5sa/E8NNsNpFLsPyYE08G5Z7+GD/3uf8Dx48eFYl+amJBKbCfsIEj7OHb8GF4484L0O7NSy0IQ92weI6u60to5VqFMkI4i/f86bimGdmgcACDhzra/IQHfS4ugH9X1Sb3n3GMPO8csrdGeeuqpoZCoTqERA0lF5FRQkw8BJPl/yygxjgD6Om11MoREec+472C90kGtEWJuZh7r62VxCMhli1hZWcNEcRLdMEK9VpcE27JiU6bNKOyy2t0Va73VFToIpNHthDiwfz+Wl5bQi9T2Tazx2KJk2KIECckooDPOXUf2YW19Echyze4j6AMT6Tw2ljbQCiOstdooV+uYKU6iuVHGB973Ppy7cBqf+fLnMXvwIDbCJJJ+Vli6jGs4r9lKEPi+HFs+n4bH6nIvRJByENBHvlEVETo+587b70QuncULp57H4vkLAkZW1zcEmL7lyFG84fWvx5kzZ1Cv1+X6Ebg4ffYsLi5ekhaKfo/OSkxW3SFdfyT8qvap9qFtcXp3JP4ihimD3QBdLARRi4TWhylXAIBsNo0ilfbFOjwhQMuhgwflePfMzOLQzBz2zy2IkwMTfoIAGaOQ3za6AVersXwrAAA8BrZiSuXfS8HzfThsqRN3CLsojK6jZduoBpvGBbpHGn6OYSjymhEM0g3btjqb6NgymMcEGLcLPq8HALCfPWotGB2rjEkTZFgAgNsgAQDqK9wEAGT8bw17XlQecNUnXwsAsCHYWCvxpoyEvShUoexQdMNzRYCiUCoim88BflpsqIQGKkUGSy8xPTFbktKX7qxG73QTALATevMY+lYBAMZ7hLYDAHq0wDIAgCx1Uv3XaqJUHzfNjesBAGy4PAIC9HNNvUUAaH3vEQCws/nHVzEAkqRHonX9bs9TP3UrAEANgHEGwLcvAKDGeV245UVc/PSfoH/uaUy6odjjRUmq1ibgDXxUNqr42qNfQW4ij4V9u8G0Nqx0xXO5Peji/NJFrFbW8MBbH8DhW49K9Z99hxRne/BLDyIIMrjvLd8JRDHAHtGwi9hxsP5fTAd++X/9DZy9WEG330VxsojSdAnT05PodjoImwQBHO29tqJErICzBWDQQ0j7wqAggjqFtCs0/7C6gje+6na84y2vQb+2goIXIzVgz3+kauum1UN0I0wWvHMGQEIZANJ7rroYA1JkTcWLgS0DXCbBNoCF6wgIwOeGCQdtN43i/AI82v5ZgVVpx0qg04uFpjvseFb7dwm8lIROAECDNE3gtdI2TnO0Cb1qb4zWGqlKC7tAhZUsALC17ckyCK609n9zGQCqV+Nm0ugSMEp5EkhTFTvnBzj97LM4dMsxoFxmtoOTDz6IOOoIrZ5e2ode8Ur06MBg7pfQewkAsMLItjn24bLvcwhY6FUQ4MQAAAOCTpIQ2ZRpFMzZPdX+T0FSHYOSWLB9qdOTFgJ77yQZMswHwe79lFDnBQhyHGHvUUGan59ihcm4XSsmpAmUBbnkfZKqiUD9Dj+bEyDAnZ7Bk1/9Kibm92DX7fcB6aIIOXUpJJb0BITStJCVKm2ZkaK1HLn1L7gJAMj1uAYAIFwR9v/HtFtkQslkyQb6vKZkmIy3AJieXsMASLLqZnRJWQ3tdJpiq5dyHbQaK/jj3/+PaNfXpKhDUVNqsKTTATK5rFTPKQD4+InHhQ3QDtsyRyyVWMUzVUfBViUJ/AgAYEQACQBQA2B9Y10ZAAQAJBnnS7jeeOi0Q6n40ymAlWEeR7PZxO23345T9JsPQ6mqCygqn6kUcIpMyxpp2EdMpITZwmTKgPzarmAKDGaeDeeHiLP64mZx4dxF0R8gI5AaAYV8Cc0me/Zd6Tvn+/I7wQDeM1KY+QOvFYER6XmXFoE2XH62YSgQOGByWq5WpG+cCXqt0cDk5AQ6DVrk+rjzrlvx9LlT2LNnF2rLqyI8emD3fjxz8nlUox4q1TqmixOorqzive/4XtDf7g8+/oeYP3QYjdiHE+QlRufUF2CD4nB+Suz9CACk+XPYQrtZw95dC2i36gj8FF772tehUq7j+VOnceHcOVTWN0RNf8AWjIOH8Lbvfis818Xp06dRrlRw8tRzWNtYR75YFCZwP04g5WZAi2V+OD+XCTi/26o/c4ZhEci2aHHfUGEwGYfCkOK6ROcegpzC3FBHH7Yt0DbvzOnnsXfPbjEpIQODSX7e8/GGV7wKPpkgxi1AchCjB8MWgGGF+gob0Eig9sVnJyMNkCvHj9cCwG3bKFd1Vv4ppk5XH3X/MTGrLM5bAABzuCKCOxTxkyupiv/GBpk/W2BgPEG3x6UA3pUf1wIARkD/cGfbBNhLm7TR3xLrbQNOEwCgpedNAECu284SkOsZslcbgBK4ioKKfSdzHEPLKU3IuqR8JROiRMnKf6ZYUJqp9ORZOqwJbkyUaJOsbzQL4CYA8K0PANiAdetiwoWeAICl6NkkxAIA8vwbBgB0DGsiM5oxMj4TZAJsFiHbOqfsBrLdXJOpY4ViLM2am9xY1U77X6/WAvDtCwA4gwiJsAxn/QKe+KP/D7uTHQzq7J300KA9OVLotwf4ykMP4+ChvShNFrC0toxBb4DJ9CTKG1W4uSz8fBaLq4t46rln8AM/9P3Sa8rqJCsB7M//zGc/hx/50R8TZXvSsweeh1bUhRPM4J//qw/iy48+J20opM/zO9Vz8/kCMn5aKqRs9KDH+kCskbSvVgSiqLAbJyUYGoQN9Bob2D2Zwc/82Hvh9+rIOz04UUPo/46I+1khu1ELwA10cGiVTBgkmtCz+q+iEUYDwyzPtgZMYIDP6fNck+z/doDiFPIzc0r/pxo2ASm2Y9HOrtuTgF1bFRStYG12pPoLRNI7e2UAQLanMSFXm+hLYm+TzW22r28LBoCQ25JIiFozbbi6QkPtddqoLS/Di3rIBxnZ6xovnMHTTz+FuT27sF6v4o57XoF6P0Zqdhp9z4HL5ISJBi0RO23E7TZAOiptyCTK0958w+Q3LSRkN6gt11DLZgtobtcXC8RYCEEraLybnr6vDeS49phEiFWlkJ7S7F/2PETSspGA6/tCMWXiRADfMgfGAQAtKxEASAqQRG2EpB8gGiQQlCaEnXPyzAXcft8bEczuBrwAUbePgRsASU9aB8kOonjdTQBg+0jt6gCAtoDEtP4T+z/uk7b/X4UvNfFPmTRhXAPAxASm3YJ0do4jgqpsJUgkYkm8Tj9/Ah/+7X+LWw7vxdLSEuYX5lGtVwWAZMI/Oz8nVOynnnkahVJBAQDPUwaAiJkaO0sDYmgLgFb/LQDAhJ79/BvlsgAASfaccBIYDYMw6ouwH/dZoWz7vjAVmNxPTkzI3wgGsLec41X6uk2xyV5VJosKwrPPmSwtDl1qDSjIJD30RiNA1zorPKdgJ0XsPNfDubMX4SRT2LP3ANbWymi3umIbTJFATi+Kv9GFgGssE05hzySSYKWZ9HQm/mT+sEpdyOcFYOuGoSjVT0xMSCsFjy2XzwnYUcpl4A96qNbL+K73fA8e/vLDmC9OIJ8K0K40RVfj3Po66q0W8n4Gg1Ybr3vl3Th89AB+40P/EdP79qPdT8NNF40YnAXweE1pj0tnBRfZTIBOs45SIYvK+hre8PrXyV5GYP2v/voh6cNeXlzC3PQM1pZXkA3S+NH3/Qg6zRaeevJJPPzww3I9c4W89P8TxCAAUMyXUNmoS4uJUNXHYn/ed16jlmF1SAzICrcwpIxDAMWQOQ6EFcA9j+r5ruqGKZohgr78migV0KKOQsrBwtwMAt/D6151L3YXp6QwYNvNZA1j2wHFFamBYxnJ3wgAQAPbTW4zWz/mWgAABbTZokedC1b+Ka7J8Sx6AEY0cGsrk40HJLEX8ctR7mXdX6zgn6Xma5uVrinDbG9LTLxtjDu2H109l9P3vrzmayBmKU6o6DLvMwEAnfdyEa8nld32OTdbAK5x6a4JAKhGtTxUyVdviFYpdHGkvV9+oiTVf5fKwFSm7sdiS+F5Sm/iw/Zt28lohVt2fHev44U3AQCz2X+LtgCMa0LY2zmk8QnaawzONiUhSoHWQTm+OLx4BgA/S8flSMTMjk9hGyTGNQYuH3BXBQAM9VEWMCN8qTRDs0RLBZcsTgIAVPTeTgNg5+vfN7sFwBt0kIyriE99Hc98/A9xOJ9CY+WCqDo3Y27kAU4+/iw2lldw7713odmsotqsIBtkMJObRafdw2KljLVaFUEuizMXzqATd/DTP/czckkbtapUTT784d/HO9/1buQZENJbeXpKKJlhHOBTn30Sf/inn0OzF6PR7aHcbAtFeWJyBsV8EVkvJSoP1lN9EDOoYzGUSTc1rxnANZBO9JBJdFFK9fE//Nx/hfbaBUxnXQzCOtyBrf6Po+U6Fi0z/zqWqm2eojaEEhA5pl9fVSNHFeE+A211rWDyJkwBPtdJIvJS8Od2wcuX1HqV/edS9iVlm+JRrBZqcGy3WUv3VuVsDF0gtjIAxjd7CwAMa7imRUF2+zHB151cg28qA4DBiImepM86DhHkAsTVMtbPncNscQIII6BSw4kvP4LC5ARqcQ/7bzuGKOUhvzCLFu+V58KnsFncQ9RsIGzUgLAjtdlWrSY0V9X/JxdFvwSUJOG1R2VnTeY0mNy8nuv904BY5rvRoJBqaMKBI5ZmxiXBVkg5TshC4OBkJY2CYAQ5ODZcF34mIyJTFGNSlxazZhngQNdHtUclABDGfQSm/58AgBek4ZUm8JWHH8HCgWPYc/RWIFdCPxogkcqKOGWX7BNxASIAQPq/1rPUccWyABhvbO5J1SjEXIOxgPXvrAbAtgwAE6hTzZ6VPNEeYY+/XiuCmLJvDtgHb23AtgIAGngTJ2DlTXJuOvgJe4DobIzPf+YTOPnEQ8ikKIJJsTZXLPkarQY6URevvOcenL90AevldVWqZ2LlJiWpspRsARTtOZiqvyb/+neOUwIAlUpVRADJKpB0T3qe2Ts+QL5YEPV6voZJG/dcodOHoVTPa7Ua2s2WtETZqu6QWWj2W65ftgVg6EbB/d2IVsv/TPpjiwEEgWu1qni0Ly+tSrJPDYB6rS1taxcvLmF6el6YANI+1qdJBx0DSLOP0CAtXtoY6HufkKo0dW2ymYysxTLDhakQ635DEIIAHDVo+jF8x0FYq2J6dhLny8t47f2vwaXnT2PPzBxalbrw6y5VK2iwRW2QQNZxcHjXAt705vvxWx/5Hbi0HR1k4WdL6ilvqN8EzjMEALoETZQdQgbA7vk5zM9OYXpqAsuLi3J+g2Qaa+tVaTN77tmT2LOwC/v37MXjjz6GUqGISrksoMzk1BSa7RZanbZ403O8rCytYqIwKTpNFoQZ3wNYCIkoCDiijg0tZtWOjkwFgoSMA3U/1SqxCjVS9I/ivPlsWlgLnijmRgICfM/bvgtH9x9Ar9ZCzk8PASR+PsEYXnu2lKgN6pVTTDsudrJ3aXh69eT1avmXFE+57Luu6F+wVUQYezIvKGI5kOPfFAKbXww3QGwvld5v2l+k+m81tXTcKQNA2WOXu2Zd//FvBwCMzs/Orst3dGGIGAcFrkkUBiQAQO2lmwDAZUnOTofi9q+7LgBA1KXHRWj0Z3bukYpSKE2gODkpKsdq68e+NE7agSCnVpjFKn3apImL/9USqJfiTG8CAN/aAIBNtiUBMX2mtlVE+8FMb7P5/3gLwEsFAFg2ikw1M351Xoy7BLz40SgBrSh4G+Bs6NE+smby2Rv3dxQA8PstAGWU/+YvUHn0IezxHXQbZaGFhw4VlAf47Cc+g1fcdhtKeR+N+gYmZkpkMKK51oDrpIF0TgT9zl46j+n5WTz+9Am8/d1vlx7JUqkoAdynP/Up7D+4H0eOH0fsJOCmfVmL6o0+1ssefuVf/ybWGh004wRq3QHavQEcLxDV2alCEZmUh4B7EK0KeyEcCpNJHpKU/u311SWUgiRmcy7ScR0/+cPfh2wihNdrwQNFBFn93xxEWIoz7/8N4NdavZWKPqv/7O+3uaBJ2iUIYH+lI3abrAPCo+1fGoNMFt7cLvQ9pQyySiUVBR4RA5+hA4uR5RIbwpFiPGMJCYCGPYRbUq8xyozVALBsgSEDwAB1W4MDu+9ciwH2zQYASKVgwNyLO/BSCQy6TdRXFuG22sjIJpjE+S8/As9Tqr83M4Xivj1oeA5mDh0UtW/6aKdIL6Zydb0qAIATR0jT2lLSMNvKxOoXEzbjPCJNsPSRtuJ8o+s/pCtRPVuqJ4apZwTP5Pralg9aK6nkuIwhGdfifRnLXOz0ItG7SGUyonPAgDM02gBkyQytA9mja5I7RYyYMSqY5PgBBgIsOaIJ4E9M4OLZi1ivdXD7K18NZ2YeYq0R5NEbqHuAL2JqIkWpbRC2yGABAFsCH6tK3QQANFi3yX7E3v8x6z/dtiytnYQh65LDTF+oIEP4RAAA6wLQU4tS9v/34xCdTgMf+p3fRNGPUS0vozhRRKPVxPTMNMJehLDXxW133oETTz4hjCzajpGezAeT12GRx6wpelhmnZEWAF0vmcAcOXJUKt6XFhdNAqjJOHd/AlHc85lQc81n0sefc9kswnYHpWJRnALooU5GCVkAYp8m4nIKXI32dNXhsGuKumzSClfXOVtZ1lRFEyJeW9Klmfxz3YyiPhqNDlptWi4mkM9PoNkMEfcJMPD/CgCwHaBWq8OlHWCQRqvZEvG5erUux0wWgDpzDFDI50RNv1gsCPBBR4CZmWk0KlXk/QDlehnpmYK4Pdx55BYsnjmLg3v249LyChoD7nFlAQD8AbB3ehLf9d1vxsc++wms02HEm4SfnUC70zasEBY8ElL174bs8/fQoXtJP8L0ZAmvf91r8fSTJ4Re3+nEOHnqAur1UFqVCLCw5YzMjn7E6nxSkmleb4nxEwlsVMpS1aftdz6bR6OiwI2l0tvijm0FIGvAPkyniN4LGcjU5WmJKwT7w4frooFLVck/iXazjkKOIsBdsVx83WvvxdHDB7AwM4PG6gZyQVbejwk/HwRi+KC2j81JrrRHvzQtAFeOHa8OAHA78IRVk0r50mItQC/zKwFFjAbP1oMfosSqEaKJ/UgbQ+NrzlG2UhioYEyYevPRfmMBAKlHUGybY0pakSgAmRIAwPeDmwDA5UnOi09ErvaKawIABlUe9ZsopYXoLLkB87t2IxWkRZTC4M9C5bE9P0J7MsqsVglabECGldedh8fXcyVuAgDfHgDAeEJgEUrS8qxIv6UWK11fE+jrbwHQ0HL0GEtkzGZjGQU2WBi+/zXSt6v1MDPgsQIn8ukSfIw+m3tcQOtM0iWHLgC9bz8NgLEdXAI9g3r7/QbQuoDnPvZhZJcvYirRF5/jcrWBnp/HykoVT3/1BO6/917EYRXpgMlIG27CQXpApd4A680QUSKBC0uLmJqfxtnFC7i0soif/8X/Ds16TTxzH3vsUbQ6LXzHWx8AshlUy2sozkyhE9GTehr/+H/7P7HR6qGTCLDR7mO9HqJnMulUMompYh5ThYyAAIleiEGvK4kJA9BG2MXsdAntjUtI95t47W378fY3vVqs/9JOjH7YQsKU+beupeJ5fYMAgOzLYieqAn9sAVCRrLEgmsJ+tJ0aDETYLxn4SBfySLJCPT0vgakwwAkkkGgiPba0VEoJldZCFEN9bs4xRTBUMGuoZG5+MNU0C5iZFcb4jht67bCfc1xpf/NaJFU5K4B3hcX8mwsAaIWUlc8wbMAvBGheOIPyxbPYUyyhef4CyucuYjKTR7XWlJ7blTjCzC1HMZgsYrVaxUx+AslejETUxaDTQruygU69guQgllYYBtGkDHOdiKM+TUBYFGc8jngQozNoi5e0BUqsuOR4PcX+jYmHpTjLvZHqkSPVuKjLMU0goC/sPDJkuhF7aoFas4lUJosjx47h0NGjyBQKUtmX8cw+agNuSRC5BQBgu4B1lmDyT3aNgAKk7KYCPPjlr+He174J3q69QOwA6QL6fQetbk8oxkyw1LxCE1NrsasuCZtSA/PLy5kBYKp5QwCAPvbs/WcwT/q/0VR7EQAAEUUp0nQjcX1IB64AANXKGn7t//oV7JnNIzkIEWQzIvTXDkPRd8pNFIQNcOLJJ7F7726sra0hl88OKdWyrqg/pe7VY20Awj0wN5fVYwIAG+tlLC0vyfNZPLKuDQQXaB+ntmD0Om/JsTKZloQ0Sa2CplDrqWFAEID99goAiJmp0Z5SLRNLMbftANrvr+OO7AN7EfXz+2i2aiJAuL6+IXNFBGq9AI7r49TzZznBxLXCS2Xk52arI8wZMnNYpQ47kfjes0WBxxb4AXrdnhxvwF7uBBPRFvK5rAjv8R6yP7/ZoA1jSvQ7KH3X9emq4CDRCXHs4CGEjTa6cR9x4OHC4iJ80fvoYO/UBN7yHW/Al77+EE5dWkIqv4CUMAA6pjWDjgpJZNK+AADddhN5tnPMTOHYkcO4dOEczp85g6nJCZw9ewn1Oqvwqq7PloU+gcGwi2w6g1ZTBVFFk6HVku9MUrmuEAwqr5dRoBCgWZe4nvD6W50GvrZL1yOzV9j5znVLNQIGiOIOXLZQOb5hWHAtZOKfAsUWBzGvJfV86jiwbxd8D3jXO75X9uylCxeQI8jYY6VbXST44PHzsy2bxI7P7bagoWDk9SQbW54zzJmuEkNeFQCgHnE6EDcNtkxwTNniqlYcbJ1/K4VheCUNALB98j8SGDHgq8TCoz1a9+etO/Dmkxw//u3A/FFcfXmLgcYP2wMAaTpDsaXzZgvAjWkAXG2A8QaID+eYQIYVUlErFJpiGcENoZrQFisSQmKuWERxYhJBLmcqnMah2NAU1fqFC//VB9AO5tWml1zr/HQH2g4i23pcW6ky6qtMarZurFo5kXCIAbkEyAZhNoEVgysqgQud0apoGmXXrcc5PlksZY73YZwVoUrJL/4KXfuavPj3vNIrhoGpSaTtYi7j5zpsAIcbtUkGbPIvi7IkLOrfywV8RNUfQ/Vtg5OGGVcgc40tiMMTuT7gSewfd/gYqrEKA2DctXr02a4kcn0EFAhjhaHdkmDYM77GWpXY2QG8FC0A7SgUQG9o96ZR+pCCLpWescOTQM8CAHEdaJ7FqT/+IKZbDbiNKlKeg3a3j2R+Cp/8xKcxFRRwaNcC0qkY3bAOx2d1oY9uNcJgkEJILWoRGXNFC+DpU8/gxFMn8T/98v8oasa+54o39Z9/6pP4+7/4C+g1axiQBZDx0QzJRCrh6VPL+Le/9Xtoxj6SuVms1btYrTTgB2n0wjbSXhKlrI8ibYZcVjgG6EeR9CnXwhAzkwUk2+uI1s/jZ9/3ThzbNSHif9QFYKbG+T6esNhtmQCAbS3d2R2U2qiwHJjIEQToW2VfAyWR5i39p70YuclJ1JstUfsfeC4KC7uAwqQILg6XEQnKVUdA7pMpCNrqnPbo6pBT0Mp8N7ovqt42qqJZn19LRR9W/m26dg0K5LWuy7UAgGFvu2Hv2FVAv4/S5MuCE0NhH62VZi0fH8yDJFw/jWa5jGzGA5w+Lj31GEpOAtHaKtpLK0CjhVyQQW56FhfX1jFz7DhSuxZQTZCZ4SHXTQCZAtBqAhvrOPPkE0jEEaq1DeSLOVxaWRGtCfqlk0WQ9nMI3DSSA0fo3el8gFgSPIIErIj1JMDmFxP+IJ2RM2WgplVMrfyLurID9HK0tKQYlyt93b7rCOjI5II6GqXShMyDgJV/emUa4ceeES9t1CqYPHQQ/bU1JKen1bGA1Gbj291rtZCk3zrBJK6VjgcnTcuyNtK5PBaX17C8XsUr3vQAkMoB6RK6nRipdB6hEePi/NF039KwjXjkWPPhaJxsBgA4vOwaJACHTYJlmDJgZp+3Wr0NR4MAWAYgkTcY7R2mgG52E/uKK4/SqzFY7NvuYAsf7mYqTm/V6TVGEeE/6bOP0RMve1vZN8crjE09pyR3FTlXZQBoSwUvtWm1iJlMUWivhalcAY12GU4yxukXnsWHfvc3BQBgVTVXyIlAJBM8ktr2HtqPdtjB8urqpm1XprsJWqR66lC01GhbcEwZ6juTd7ufHzxwSPr4z5+/gE43RDaXGwoOUnuDFnDWw16AClLmDd1f2pqYcHpMmhtS3eV7ETDodbvg/spxYavKkliKfoyJ48w455qmloAqIKjzKxJQI+yywj+A46Yk+aQoIJN9L5XG2loFfbrIxBh+cZ7y+RoWJsTmrNuN5Iu2gVxrydpiJb0XdZUBY9YrtZ4ko0ytOlO0aEwM0HJ6iNFDgISwAiZyRYm9a/0eTj53CjOFIjrlCoqegwceeBMefvIrWKHIbX4BfYe6GzwvVuojuRmey3aKpFT/85m0ABmQDF0AACAASURBVBHc83LpNArZLMpcq06fR8orYtB3RgCOtZ01ieGwcGNmr62Yi1MNE34hGun15zWXRJYUdsMaIFBg+/DZJsAHAUs+HCeBRquKYqkgrZj1OoGeAbLZvIxZtoCwhbIfhSjmM8imPbz/h9+LlJsQMVZq+lAI1YJNMuytDoGJY9Q2VR/bZQnCILH/32YvGwewL4u7jYSPvLcFxO2+aOcIP98KWo89T57vJJHO52W+bX+Eo7LWcAkzuIDWDXQ9YLWfrJlRbK2uCnJuw8q//YzNq9VQe+YKSyDvoz3v8XO8PAcZh6zHVnMDAPDqxz2OEWXM+KlA5shNEUAZqDvMAMaqcVfawjiAt6vM8/lMvrLZjPQPyaSkmmYqJRV/AgAZKv0LrXk8+R+1CvA9LLXvylvojf3n2snuTQDgxq7w1V99owDAeAuAVagd9u9JbKaVBKsaaxkdQ1rfdQEAZrXXyOdFXQ4FAHY2/+RVZu4qADDS0LCHQnEw9v6nKYpD6zkG1Nygv0UAgA5BQMG+DOti7OpJfeVaAEDlFF7409/DRLOOoKM2Tt0+xJ/+c5/9Ao7vPoiFiQK8RAedsIa+M0CvGyNu8DPTyE3OYKPeQKVZR6ZUELryoycew/1vfD327t2DfCYrXsB/9Mf/Ce//8fcjQV82LwmkWBH3EHbT2KgP8I/+6f+BVGkXGv0s6pGDeqeHkD7MFGXvtpGMQwMEpJFLB0ixiskAJh2gWd9Av3IJR2YzeOPt+3D/XYdR9GLEnboBOMmIsnVSHWO2p/lGAABdV1WsKkF7PwIA0t876otOB2nRWkkY+nXsusKYyEyU4E5OYeDnEJEhYPtbDQCgAKW9f+PiXBoKWQ0A0i/18/TvNrEQPa/xdhmyBtiPPqZxYa7Ei5pvW5/8TQUApEeXXxGCtAc0qzj51YeQjrtI1GtIMaBvtTA/tyB2t3GQRnJqGomJCYTpAIEXIEmXpeV1EQqsXryAsEmRsBhe4OHi6jJKC3Nyv0jBp33lIE4gESch2n8JoNquI+lpD6gIoPmBBNFs6eB+zGCJ+zdpk7TxEys/VuE9D/Qo7Hs9DDzqRKj4nyBS1OSxyHK1pi49hlUlbg68l2wr4WdkA1TOvIAPf/j3UF7fkGSKfdfs2961axfufsMb0a3VkJqaBqIekMmhVa8jncshMTuH1rnzOHX6HA4cuwuFY3cCMcEoT7QAuuL/rFCTMgBMkm7Xym3X3ZcxACC0nL4I/zFJ5N7IJNW2AwiaZ+ya7DwVDQjZhiwAMExnBARQgCCBqBsinwkQtmtIDLp49JGH8Ocf/yPsms2DSigBrdPEHaUvWiMHjh4S33fb6qnJhWmFkm4lraY3wo5Q61l1FiCDCaQ5BLGeTPnYvXs3oqiHaq0uavXsC+da0mq3MDs3hVarIUk9xyyr/K7jSpWflVyOHrYF0LKOVXZWpvldAIO4h26LSv2aFdk9TIoTphfaT/nqLMTjowidadOTWGRAy9jUEABQGz0g7FJ3IQnX84X6zy8CAAQGqAXA/7PqLwAACOQNhA2gfesGGIi1KqusK9qv8tYxGSVaowAAnWnoUsP2rw73m0EPbr+PIOki66dFu6Mf+FheW4XbG8BjNb3VwAMPvBmPnnwci/UaMtP70Ev6whqzAnB8b+baHtd2gieuMikYc6T4j7iPWrWCarkh81WsJEWnYwTu2Hs4jN+MsPGQQWntZCMdE+NJtE0UhRHgjYT4BACg7ozRDJMx45LYQGZEEplMToCADlsbyDxg2xFjJ99DIRPgx97/w+g0a3Je1O0h0ImeUWLeJvnncW1qAdgmNOQ4sY+tucZ2DLZNFXFTxFLMfKT9ZN+P52CLfhyblqbP//PvDjVS6JIwtiluH4nadXP0RG0T4j3nONSef1to1O4wBRUvZ+C9OABg3NZdIoQxfavNe/nVAQC7NRE0twAA59tNAGAsidhJJHWtBJmDbtw6Zdyig4PED3wR92DfFysFtPjIFYrSYyqDk3T+sQ17uD2bWS9pw4vLuV7UaV7r/G4yAF7U5XzRT75RAMAuGnbxG2cASDXH5FU3DgCMD8TxATmmsrRN9rF9C8n1XabRYj0SzdT5Yb6oucWFuN8XAIC1ql67/S0FAHRZaRrzAN2u2n9VBsDq0zj9if+MYr2KPAZot5oYuD7OrVbx2NdO4HV3vgIFL4lBr4aw20CUoLIvS9oe/FReEyvHQZu2QtzY4wiPPPYo8oUCPvDT/zWa5Q1RNP7Qh34XD7z1O7CwZx4Jnwr3bXjpPBqtJFKZWfzsf//LyE4fxFItgZ6XRy+RwtoGqaVJRJ0mok4DibiLTCqFQjaHfLYAzw9QC1tIewNkogrS3XX8wvvfiWKyjVIqRpqCcI2Gpi+momzTZA3mGJ3uDDzS0apiaNq7zaiAbVdKj1VFXe2XE7HVII1Ko4nMxCTI2youzEsy1vey6BkAwOTwRpzfVBWF/2p9uUeWXZYDQABgmJiZaTNkBRqNAFmDJWk0goKbKiU7P//tto7L3m2MoripuvNSMABYlWBvPKnEyQE6F8/j+ce+Cjdswws7KNGSCUBhbh6VcgWlg4fEiaJHans6I5RfJ9RqYeviJTx14gkszM2jTjZA2keqmMd6t4NkNoNUPg8/yAhokE1lUAhyQv9EMafOD5bfbYNw2/Nve/2H/G9VuWYVkrZwUb+DZLKPJDOXXoRB2EE/7DBbQSKOpa9am6D7kkgxWbFAPwEABtS02nrhheexb89eSbRoiyl9190uTp46JcWAfYcO49ZX3Su9wUmKcW5sSBWXTIHnnjqJyMngtre9GyAg4hcAJ0DUM4wFGZgjiqiAS4YTsF1dblSxU6bdy4YBIGJebE1Syr8AAOwVGVfwHgMAOKvJJJEZbKr/w7VcgGkmfimhpCvrjG8VinXrxz76n/HsU49isugjSKkTBsEl+ryTjXXLbbfi2ZMnpWKvAJQnAnzc6eJIKe5kDARSJFJWkbagaEImVc+EI73/xWJJbKSFjs9Pp1d7NidU+Ep1fahbIAmjuFuYpiUhGFDHQItYYScUDQCyT4RJGfUwWSgIuMG/0fN80B+Ii4CAZXQsYLW/G4pKvsS+xI+l51p91pXSblwNRDBwICxYtlWREcAvggEEAdj/TwCgE2q1n3OJY5wSHHrq2hLGdh86BsSR2uFpewT3C23RkZ9ZMSdAE4syo7QAkAmU7EVwKfPCDcH1kJosCQjTWN9A3vXQWVvB6+9/Nc6uncfp1VVkZ/ejm2Al1Qq8afU3mdAZJgyJXg++64m6f9yNUC2XVVQRLqIOj2UE/o8zXtTlaLCJIWgBAH7nqwikU0/AKvvb9l/eL7ZWEewZWvHJOqsCpXxQq4CCiAS5CJ7o33i/2YrUk3akbOCjmM/jp/7+TyBsNbB7YQ6V9XXkqU0QRQISWV0yOdYh+MTxl5BWqM0W5xrbWdCCbBGbwI9HfTbv2K4FdDwnIWi2XfJv38sKo/M5YlFpLBLFJcFLiauCCAkOw1STYZnf5drZar6o/us9UfFCilF2VEdrHAAZghEKQl3tca38yjIA7Xtc+VyvDwBw3ZQAAClPgTlrSnx9Efflz3rZuwBc6waOJ2Djg1IGTILU0p5aA6VSosZKAMBh0MABayyixvUBtGFUt+hxOt1Ob+C1Xnft87vJALjWNbyR/98oAGCrkEpxVaRyuMmQqSzB78hB4jJA55ouAFvPzi5E5u8Ka1/hEkgIdQMMgNH7avXfagBsBgBYkVMGQGIEANDqhUi4BPY7u0MvRQsAG36sT7JswOPJnbGhuSoAcOkEznz6T1Go1zDpMuArI5XJ4ZGnTom38v133AW3R7peDfGgi26CVZQk3EEWgV9Au9sVmyOkUqKmzor8mfPn8PQzz+AXfv7nBVCYnZ/FR37vg7jjrttw2713S+WzVdtAOkfhqgGypd34J//8/8ZKPYG1todkelqqIhvVqthnscKV6HfFno0UUzfpIUeKZSaHBOmnyS7c+iISlbP4jX/xD+F31tBvrgFRR5TMGerEpBubGyWNQlLFsSKQO71/6rPOahgzTWEA2PFqdAD6TNgkUPVR64TwCwW42RzSpGu7PvqpHHriZGFqgqM212HyNBpgas81PscUgNPX2pzTfpelXjeQYYuUbYsanfEOB695g28mA0D6gjnmyIDodFB+4RTWXngeHtWz6aGdTaNQyIsI3kariZl9B4BsAQNag5n2rV6zicD18NTjT6JWa4h6eKY0gcLCPKZeeTeQUcFKjm8p/oU9JEgxpkaFWJrF0vphA2up5AyrOXyZVXnX50hF1nxRTMB32cYWi8vFgH7pnTZA0CGKkKAnt9Bo1XpJA0dz/401qhN4cv8bG+vISZU/YglUEooEK1TZLJrr68gWSzhz/gKm5uYQZHPw5ucAzttkAtWLyzh5bhn3fcf3AKUFBQBizhnjZT1cgw0LYGgzvP3e/XIHAEYMAK0K6yw0X1sAAEe0TiwAYNS+5QJyrhMA8ERMj61UFFHj7XaTPfzGv/s3aDfWkXIiZGl92Y9FB6DWbAjz85Zbj+Oxxx9X73omLowT2fvOqibF+LhuOQ7q7bawBkh1Z8sWwQHZR4wjBWm+ZLXUmi1paRFRym6EXC6PIJNGu9OSIhTZLyImZ9pGyAQg7b9WrQ7fz9K5oy7bxwiExeh3u5rwp4zeBttt6BATdoQWTTV8smMkIRUKuvrE839sA6AXufT0k9UgrButUKtmAO0sCbQxyVN2gFT7qeXRIztjgFqro3/jOi2ZGh2ySIHXlh4yBeR2WNo/1xrDBHAGSSSIi1CU0x+gTw0dWuPFnNOO6nTks9IGVFtdQ5rv1KjhyOH9iP0BnjxzGtm5fQihrgICq5FNqci0MA7EpYFAjetLst6qN7Cxui6gEAVA+6zgj8dYZvINwdahO5P+Y5wVRqAmph2vWC6OKty26GjbxYbxnmERDNsI2HIchgI6kg3AFgbCIB7XZNExjbF392781Ac+gNWlReyen8eFs2exf+8+NCnAyNZmc0yS6I6BxQpAkXau+/TWh/2buOaYX7bLNbYCAFsZAAJYXKUFQO6EWc9tMi5jke3AriNirDJXZXNQDt54XqVs2fFWPd0DRCRQnNg6w75+3apH92lnUcnmV42PA/uf7XOyKwMA4y4ABABo/+e53NfMie00AOY7XHjoT65afx5HtC4fBfal38AS9lXvgp1tOw+irpUgc4BaaohdlO2g5OLW6fWQLRRQmCiJ+EuSAQeFWsQ7lfoA2gIwHvDZBUMXtp0f+/UM0Gud300GwPVcxZ0/50YBAKt5cFnyb+qOFIAR3fIharklKHxJAYDL0w2xSNrUZnD912pTD/ImWuvoHKQ+E8eiRC9C9BQLAul53woAAIW7uZkoMMMNSPtRh1GA+qRvmv26XfHhk8d/4QSe//THMNFqouQkUauW4Wdz+NyDX0G33cU9R44CpNL3mxg4MVoMFgceXBSRTPiijLy4soxUNoNKs4U6PdQBPHvyOfzUT34A7WYTc7vm8dH/9PtYWJjFq9/8OkmW282q9CA3O330nQI++dmv4GN/+TAiZwoIptAZOFJ1CqO2UV3rSrWAKs8DUX4PJMGZmp9Br7WBiUQd9x2awtvvuwUHJlw4nbI4BiSlVYC+vK4Er6KZQnVdVmuGCdX1j5nxZ0r/v5fSQI+tCom+AAAqAqhBNNWmg3RW2ioS9GF3HBTmmWSRBp5G38kIOGETBFsoNjIAGrBpZGDW6s0AgHZ+6LywtQIbR2muaMaD0UixwY78TwKWG1v/v7kAAMf/AB6TmijC+jPPon7+AlJsCXATyOUycLI+1shumZ1B7LjI0Xc6QbEstZKEn8SjDz2IerWJ6ekFVBod8ee+5a1vAwIfrX6MMOWin2Ki7Yiad6qfQCom9JhAlxTqLUH2kGYpGj6a7Iw/tKqkVb4obAqzpc8+5nYLA9Jpo1AqiR738LAjLCT2XhpqyCagh4wTL5cFuqFUHDvrG0rnZiWWlUna+aVSaIZdpNIZrFUq2HPLMYTNFny6cUj+6eCpx59DbnYf9t33JiCVxyBKIOEFUlHVqjS/mAAasGmoOWEdU+wZvrxaAKwmh7BwhgwAa/1HeThN7HSybQacpdfc7F3KABgHANR5ggBAt91BQHsx+sKnWLWN8Sv/4p8hE5CZ1UAuG0ilnwAAGQBTszPYs28fnnrmaWWPcp3rxSK2xu+svEuVltX2TEbuMZO3uMdKrvYiK2sogVarLVpSzXaIkK9ljz2roI6LKI7hp9MIWcmNdJwLuGC0kvg721FswkSQgEk8q6d8MNmNu135PK0Gh7KPsSKdSrlIeWS4sLWAa76CF7J+j7Y3Q67QxJnjnomsbYkiwMHWBau5wfkrbDCpUBO6S6DeDtGhCGDIc+f1J82dwJc6fbTbHa1QS/+P9AANWwEc3r8eQeAkOqk+4mRfWgBcFn3JJki6aFFImH7p7Q76jSYmfQIjCew6tAuPPPs0srN70BXrPD0vu+4Lg4zxOxlOjivCu3G3h0aljla9JcdD3RBt4d28voxXxMcTYFu8keSaAE8ygS4ZI2SAGM0HW/GWXYWuNabfX/YXu47ZdgLRvzDMDo8tAL4ktLT8m5wsYf++Pfiet71VQJxSLo/15VWU8iXxCFi8uIhDhw6hE2rbIZP/TewFrqk2Md+yyYzvWNYFZzx5Hl9rt1bQt+Yj3CuvTItXqj/H9nB8k/pvmHQ8LAIQcr0Fhx/jj/7/7L15tGX3WSW27znnnnPn4c3v1aC5NFuSseSJwRgbMJjQOJ0OpCGdBOiVkIHAH1kraZJOFqHJIp1/0qS7Q6dXAg0JuDGYtsEG2gN4lC1bsiVZUklVpZqr3njne6Z7btb+vt/v3vNeVak0GIylurXeekPd4Qy/4fv2t7+9rWuK0RubzW3yvrJUgCmxAhWGkHVV0CPfx9KwdtqvcZ+21+Ta+dhLAwA6zNgSVBIGAB2abgAA9qa8hiT6egmyHYBWjM0mZDJIaF9Uq6HabErlXyj/RFUlE1BLFZn0MwjAUrMUsRIV7Bnl+dUFwdd71fXO7wYAcL0r+Nr+/7UCALx/Kjg594O195QbbdHnZjlfofOUfGEP7GMwHQAHrnpqBza0WfB5MNUwiL31XXsVl8maZcqie0VVS7cZReCnaglGBsDfQACAG4oEbXThNRu53HfS/K4HAJx/Gs//2UewHEcoU0V6PIRfLuNjn/pLEU+798gRTMc9uBhj4kzQZzXJKcEBxcIYmMVSfTp0y83oDkd4/sXTEiieOXMW7/m+78ORjXW0G3X86cf/GPVGBW9/5yNw/ALSLIZXKiGi9d9oigu7KX7lf/0NVBZvw8RrohdOUCgWEachomiIMByC1XTHDcSKLY4LCJMJvLKPoBDiziUf73noFrz3gZtQTXbhhHuoNWtIR2MBACZQf14VNJvAnaq9mRIhX92Dr3VFVZ3VHlaAtArEnl9rccUAMqAOQjKVyvJ4CtQ3DqlgqVcCijUezSxBYFI4CwK1PDKbXbpWW8aLjs/CPoaMaljMGV8KAGhAaOzlrGiSoSKKxd1reHwrAQB2b4STCCXug0EF0Teexd7JF+HGERZadbi1EvbGPfSyBDfddw+63T6CYhl+oQgn02ph3N/C41/9Cuq1BcAJkHkVbI9jvOvv/hRi9twe2sDQUWY8r2uRSdMEKEZUFUvh+sremDOkGNSxSqkJA2nStuIv/ZgmYBe6NMELvj6JxIEgHQ8xoeVXNIabKQCglgNaHTNxsjD+pKWj4GAwGkn1lcdAFXBW1uqtpnw2qdXFSlUszir1OjZ39lBttXCJlmbtBSzddAQY9YHWIraOn8HZ7SHe/K73Ac1VTDMPBb9sWhU4gFTITgNZjf1knBn68XwIvZEAAKvNIemR0vhJBM9IQWdCTBtH0zpxgMcsIswzAGDuHqAAoqTHcm1pU0faN/u/MSEbJEHRneCX/6d/INasvjdBpVyUSqQX+FL4WT9E56cAFy5dVICPa4hJ/tMolvdjMskKd28wkso5qdzarqG9yAL4c3V0PbQWltAfhRiMQtGjsPoTBAXYnCCtRcaVws4DWzBghZgxLOdAuVyWOEIEANPUiM558nc6CDBRJICt9HGKt2YCfAg7IQzlOxNwqZIzgeXZzXrITbsJQVhW6M2yJhpBhkGjfyRAQG0VJm8FUKWAWjOjcYRxmCCK+XoFAQi6xRHvo+oYMLam+4xtA6ADgD8tsuEDI48SgKoB4JL0JQwAF2NZzF2UHRfRXgdH2wvodXdwxwPH8MRzz8Jvr2AiLWCqM2C/a3xOuRz2/nvI4gmiYYhwQDYe1wOhr8GhdsRMKdYAxbn1PA8A2MRSRpeIADJlUPAhv47beyi7oxF3tgCA9KbbpDQjG8U3bIwxJpNYDEfWN5bx0IP34+67j4l7Ah0KRr0Bbr3pFkyiKXqdPhbaCwIuzaU/Da0/B5bK8XIdNY9Z4m8PVi7tXAT6YK5h2av57e3gcwh+HdTFyT+fyb61RORrpfef+72wuTSzUgDAKALN3DQ0jp3F30YcmKxszlFlqfDcGLeJ4aV8bD75t/dJj+fVAfXXz7/s2b48ACAIysIAcDkmRaDz1WtwyVndYAC89I21Cb+9TRbFE9GhSgW1hSXt92cgYaglYvMnlmbqR6ncRa32KFKlA1Z3moMMgdcQDV7lpdcfgFdLCq9ENS2Cnqda3nABuP69+mYAAHYBzDsCCDBwAADgZ/31AAC5HUAAgFeXxLw0AKDXlgg8AQD2nlsAgKg70fdvfQuAMgCSiVZtOKVpnWM3KOnlPFDj1dlmGQBDYPsEjn/0QzhESlpnF4XCBFPXxR//+SexsbKK25aXUAgHcAsh4mmMDgO3oIWC00KvM8ShtSWcOn0KF7e2cXlvj2R91FttUYx90/334+jGOkpFD088/hjqjTK+gy0ALi2THERZCsenCGCKcFLDf/M//G9orhxDXKhhdxAKmylJKXAaIZ3EQuHMUESSsjeRDIEMTuCiEHfRSLbxpvUyfuHv/hAO1zJMhzsiHOj5pasAAAzS2Fowh0avP5OufIYFAFgBUvp/JpZwTMotA4AVKAaCmUP19Soc9s42W8iKRVF/dopUEVZqqwZ/1qHEDOtZcKZ3zupRzwOCueAg555W/XU+KBhggkIjBptvWeF8/fYGAKaYMNqOIpRZ2X/mODrPn4SbxKgvNhFnMbaTEYqLDbQPras4WJii7leBpIDo0iU8+8SjKLkuyiUqrGdYv/lOnN7t4cEf+9vA4SOA5yJ2CgIAEEwLGPQy5iZlmMBbFiLlMUg8bnpjpStI/0Zate0SEnYOQUWTLHGcTEYjpf/HIbJwhEk4gEPmShrDY/WYmzVZBKJcToaJUEuUzcLkwC8hDCP5jHJQEgCg2mwIc4Dq6I5XhFv0MaI9XKOFiVOQn3f2urj9zQ8C/T2g3kS2F+Jrx89i444HsHrbvcICgMuEUsLYGwDA1WIbSa7takoAgEF9DgCQ1HAu/Jd/izkAYOI/U/0/CABwfnIPotuRV5ggpd2lN8Gv/so/RLXiolp2EJQ8rUQyQQl8HDp8GJs72yK2R+p/HEYIh2Mw+ed7UZytVq6gHLD6T/xSq+1MrOf9ympLurm1jUq9ga2dPez1BpIsk1Ui9pSjEE6pBtcviWUpH3mNIDJQ+HfuR1b4bzAYSFsMf2ciKWwpk4zKxzsOyn4RtWoZlcBHmkQo+R6q5bKIyXFlox0f3ycejdFiG5hpSxRBNV7zmeuCuhNJImjaoKTP3wAA1IXJWOHN6BxAECDBcBQjjJkQ83VMzAlIqL0mLfYmFHWctQAAfsZZOsXQSTEpTMgzE2V96gOQZ5b6gTAlqq6P6XCEtWoVnb0tHLnzJhw/experQ14vl57SRgVOGTbAwWIy0EZyThGNIwQj2IUOCEpRJrxPFLAoaKMYWxYQq9lAAp5US32bGVf2ojYyjGrVitFXbgVQkvXNcwmurQPnLmQUY+MbkjGKYAGUFnMLqMqJlmE4aiDVruKBx+6F/fcewdarYaMK+oVtOstTOIM4wHB2WVEYzIuUmEpieI9/5njVjajJs+2TUDzlysfeRFA3er2P2vOTJ2/dkazz3EnDj7Pxs3UIMhfP1nnZ9bUrlTy9aHCwhIvztgAWtnnGkCmApmadI6x7GyuFbRSlDhE/YSvYIvljvrVhChXXI9rv8m1AQDJEYVd6iEPAGjrzQ0AYF9P/Su+S8bG6cCwnb2NoCymH4uDhIInHFSNltr8MaAUESrTUyJoJ61gskx8YVVFU4MRAzCamv+3FwBg6dp5AEASNMthMLYxUn8w3rF2QdBFVdVblcZl0FY+j72VucXHXvg8HemaNoCi0v2K7/grmJTXf287bmaHkR9IMqdNcCq9UgoMcfwQvWT3UszCwoFF8+CnWgBAEgZTYbbPKfq0Oct9hrmWssjOBV7N0+3BXQv0smexD4+eD9zZgeUBACtEcv1rdfAZitoq+n0lA8Au5Ix9VQSwyOsWxioCKACAzsVXMQT0UCjSZipD+bmp+4mCcxQwooI8fY1JKVRpIB2zrIBSeIgAgLV7oWe0FQ3Vnsv5tZ5dfXO/S5MQGFzCc3/0u7i1ECG6eAZB0UUyLeAj//YzOHr4KI406yiEPfhOJNXWvWQKv74M12tje2sPJ44/JdRLSlOxksEkt9MbiAfxLUeP4P677oDvTHHh3ItYXl7AvQ/ep84RQRG9fg/VRh298QT9qIRf+uVfR3XpdkSoYoeVDvY8jvooVyg8UzRK1EMMhwnrnUJRHqUZyj6Q7p7BenmCctTHz/3kD+KB2w/Bm1BhmlR/FfxT5WZW/0mtJDWUAAqDUBXXm4Oj+9i681FnAqV8BZRe6qzI6hgyNl5SbGelhL3/RYyjBG6lirjgiiBdUnBQpJc7qegoKd3UUKwtDVRukXyemVuzM7CAqQaMNHd9mwAAIABJREFUsqZZCqEEkcoj1aA3t/KbN7bHLkOMuclr2MD1veYMhSvGsEZLM4aqXVPnq8A86Mivtzo3dGUX2zw7H+zP5moxefCrAbqsaDdayF44hcHpc/ClH7qMC1sX4S630Di6LnZcZMklnSGa1TbQCXH2y19GFvbl3ZKJA7+2gEKtBbe1hI3vf5+ul9WqJNwxkwxajcUpPGZN/GKiERQEAFDGjbbh2GqQUm3N8bNaRHYe6c5CtU6ltYiUf47HAhXaWfVMI2kJoC4Ax+qULh/mfTXf1GSGCRgPIShV0en2ZD2qNeoYdroSkMva5ND+LBWxzDBmYpOgddNNCPf2cPrcOawuL6O1sWa0DHwcf/4sMq+Ou97yTqC5JG4AyFwBHSaO0tPlWDmDZd3KA1KzndNwJeSm5ZwseBp6v+WeCvWW65iuZa/FBvCl1t8rxtWVm8CrXr/nNrIWIFHKP6v/kozKGrOf+m8XfgUAyDAzHnz7AAA7+R2Z3qSAEySiHWo06kgbwD/+tf8ZgZ/Bc1MUfar4u0LXphvA4cOH8Mxzz0rsR+CoUa9jeXEJi60FVEplGTi0aEuiFKWgYlgCFC7MQFFR9uOzSk8BU1Lj640mxmGM1FQ9O70uRqMRuoMRzlzYxuXtPVy6fFkE46g5IDpUXlFAid5gCKdYRBjFKFdrGI1DERDk755fRMQxzySQI0CYhokUsmiJWWQrC/dnVt4nKTzXkX7zMr9KdIJxhf0jrVziGsB9gXuyAqm8wGwt0OVE56Fut/ozAYCEST61MuAgjFL0BqEAAaJpRxaAWxQwm0lzvhAiu7OAgcqKiRy6L4i8jTATCACQYZB6LsbUfim4CKYFVAsFDAddtNcXcWFnC6XGgrSRkYGhybm2Z/BcWf2vVaro7nYw6FLxn+5DdAEg+Kjzi6CT2snpMnuwU4xaCmR4SF++VK7n58HrygHG/yv69LFX4JjCo/V6HZVqVVo4eJ8sk4DvxbFhxf4WGosyx70iv3hYMcJwgMGwi5j0/myCjbUNAZp3t/Zw05FbMByEaDUW0G61xCLSMjokCZeee9OyMgMA8iJ7dgKb+2mW15nwpC1wmhhHCiN2H5zt07MtaQ7GmjHBcaLrlD76gz7o5EOdCz6oX8EqPucWW1mYj+mIskXWeYFVxgjfz1T8BQAgO8iwtPl3l+vqLIm4EryYtzBcPWbWl+bj5lxsTEaoMCQsE9eiKHbfnc8FfY/8381ZmflCXQy1AKygRIcLOn0IAPDqNbjkE85+4Q9fdfw876l69W9xcD94Ob/PUSaD2ORE9a7YX3LJ1cEASTZRemIaGwjdUAxd0wR8UtWhWIeSzGRhpQ9rc6GtQSQFVQ6Mjfkap2qT+dtsV4pZEPYafNRfzrW6/nNsG8L8mfPebIPoGdqkKqXmaDUGNduflBrrrJyNliTwmSrIalJKii4tTDwVVbJ8MXMI+c9QEQ8NqO19vxq16FrneV0GxCxIv/6VumJsEZUzN99WDmyPpk1o5r1V6qvLZIUJP5lzFP+ZzDUhZ2+fP08ioAeDqLwyqm4a+fl3reR+/8J97bO91lw+8HdzL03a9sovng1fbX5hLAD3tcRIDMFImxoAvlr/hZTs0f7hjLY+sx6tlz6Eg9dQxpgMPYG/TeKQxzr2AwCOR+q7AgCsGKtoIWOBVFR41e5FF3wRpTNINRdq+/NsI5RAwYGfJfCiPp7/0w9i8cLjaLNvPk7RDwv42BeewZGbbsNatYiaE6EQdxCxml1dROLVcOrsDp579jgW6wGO3HQUQXMJL17ewYsXtnD2wgUcWl/BzRvLKE5GeODuW+FMqeKc4NY77wbqDQwGY9lUqWjdHycYT+v4pV/5dUwrhzHKKki9Crr9IVyPq2IKJ4tx+60UD+rh0vmLGAxG8EoNnN0bYXF1HfFogEk8QLvqIRvu4J0PHsN/8KPvQXXShxftoV2cIB3soVkNNGnOqMCbYFKuIiKKn2bwHReB40lvt0wQMSOXBdkkulNhXAgFmywrigH5ZUmQRqMh6vWa0K79WhXjwVDWbLY5JKx0+QG8eh3FegMOe0K59sBD0auJpoFWfywNdB7Iybixe4it4s8qBTy+1LAGlBZrV3tp/DKAndlUdByY8a5znGslx8ecQZMHCGYjOvfH/XsNx7AROTLjzVZuZI2QwMO4LeSmr4Uw5JyZ+OaEj2ZPM64F2sKm43XfCmCCuWQSo0qacK+L6V4Ho/Pn0XQ9bF+8AK9SQvvuO3Chv4fmTYdErLKeeahOi8BzZ/H8E09iWiqisbaK7dEII9fBsYcfRuuWWwTQmhZLAkJJvC2Ufm2Zt9ZgPHepONoKjmm7kScaP27ZP3LgUh6MJzBFocoC21Gkz1n7izk2CQgw8WePtA43VavWucxrouCzKPVLm4+KZs3WfVNNpAimCHVVy6L4P2UBoVoRa8Anvv4UHnnv9+uatrGBnXOXRAvgu/72TwC1JrJCAGdKj3IfIZMHJgdsNZpVWjmejFCgvTumJcXCojImJbExI3O21+rxc616LQCAshOuv/wfXH9n1cZXg+DnPk7f1yb5HA9UTVcxNPGLt0HfvkOczwC7f9v2CtnH5bkKbJPozqRvShr8eCC0/3DUwb/4P/93+R4EU2FWMTklnZtigayQk1K/sb4myT9F9cgE4F5AFotQ2mU8F0TNm7ZtZaIKBC8yJmSqfN9qtOW+UfCLon7D4UBo3pVqgCgcCoBTKy/AcwOESYyLly/jhRMncfr8BXTJOCi46I7GKDfaGMYTEZcdRim8UgWjMEapVkM4iRGnsXwmE0+O7YjsgCklOHw5dtoK8ooJOEDlejryFFyZI2R5Vcu+6H2QNVCkHWuWSvJJ9oD4FpBlYLQDhG5tgKgJK/SFIgpG0Vy0EAwboNsfodsbolQmWEGxNq5BRWEFcM7RKYDzN4sGcAgEGqV3O/dFY4GMvMAXHQG253Aut3jO4xG8oCigYlCrIpXj0fY9UqulDYJsgzQV1oYAh2liwAGu96pBREG2mIQEgu8TJqUEnB2Mw7FahNcrou3ANVLGJGno0wx+4KPVakqFnrOvXApQptMJhXxpeSpMB6Wq00mELRp0W+AYYz4hWg5cS1gJt84RnMWu6jDwOOTLdVCrVjEe8V7o+PNcf1aU8BiD8IYKtY/V/iIq5YpYRUqfuaP2qtZXQpgLRrtCchrqI7AwwxgqmyIJI3kvAmb8Ox8CDBGw5H7hOZCZyTkmDgYeHEOysjESz8myWLh28/P5PDJW6JpC4IvXw7a2UANLEnqhSul9VDBY2RwECdI0VtA307aguS2osgm0SEuXCtXRsIyDmVjsNZc3FYfl58taQzaBER+2LURiQiAuExRsDNFuN9EfdIU9wvhLXRRtMH0wjlfxYLGezXi9fJRLVWEB8O+qFfLq2LezbOD1CADk96MrKCm5a8zFPuGGIYqfmmBqz+68z5PVP4qu8D4F5QoarZZUzdj7Ij1as6Dv+pvg1Z5x3QT11b3ty36VVuwPIhi2s2Y/ACBiMDkAQIG6uYDJPGDN0WjNhJbgyjxhVsn+GwAAvAb5CFkA8wAAK8JWsEnSR14fSWIYo6hYTUavYAMAJJKE2trL1W8ZF6X8wwIheRDgZd/sv2FP1BRbHzOrzDxgJ9fNAgBF+Fz0IgUASF3jJv1y59/VAAAZkAZAmAFy8wxoHwMgDwBMRdTONDBMubHohi1hI4M8AwBws+ama61n5DzlWbqwe9kEbjTAc3/+QRzdfhy1vbPIRrTza+L/+/hjOHbPA1gqF1ArUFW9JxWmyGuinxZxaXeEne0dHLt5Q6jJvdTBxc4Qpy5uaZ8oE/ajq3jg2GEcXq4jS9Rfvb22gdTxsTtKREW67KUYhSlCNPBLv/pPkQRrGGYVTLwq+sMQXtER2msa9vDgvXdioVFDPBrizIunce7yLpobd+D46QsYhJFSX7cuoVEpouFPUBhs4r/6ex/AQ7euoDjaxEYzwO65k2iVGVSwillAwsScXu0MsqMY6TgUmiUFnpj5UeHZcrg5Uyg6lwcAmFTxOTE9rivqcc0qHAMntlKwKTJm1ZZK2a2WAACk/0+E+ugDE27+CtjYtdjqB2hqocwdOyx0nBoaIgEGsfDSfeAgvd9mRppA23Gu35Whwz+qMJZ97AMA9mXcJvnct1QrACA03gMJ/qzab/6ez4P2AQCiXaHHo9ZIFnDh9SG7yPSnHgw0TEVPrKhYwe930Dt/DsnWFurS299HUKth2qqjvL6C0/09rKyuIesMUdjqYvPLT6LMgL7ZxPlBF8HSAg7fcxeqh9fh0TmAtPkwkViNayzXUtmZhadMQJ67diYWXTbZnV0DY2clYZX92a4lNtwSuugE02QsAIBlEMh3Czzx3FllsQCDYRFIQi1BX0Fo/QyMhaIsz9VjlMqPU0AqiuoRSiUqdbtIKC5Yr8u6duncRWz1Brj/fT8EDPvIsgKeffI4jhy7B/W77gFKTSChqHCAkbhpFFCmAByFwQraIy4AgAwukwjb7+aGawsjA0gNjgWsMEnoHADQcT57B8NwEIDU8pNtQWRWxTWrWY6B8lLby7UAgOsyBK6zZ6nwn3FHkKSf91JbAaSifk1wQpuzVJDZzHQrIqobg14v6gAUHDjZBGk4RK1CTYABfudf/UtcunQanpdiYaGhsU02weGNdUSjoST/MrvJXjFCe6Rvc3+wOBXv54ULlzAej0R0b8J2K+pRMGmKUzRqTaRxhoXWAhZaTfR7e2g0Kmg22QM8QVAswZkGmE5dSfwodqeigBPsdPvY7Q1wcWsHF7f28PTxEyBBni1f5XoLe92BtKNMAxdBpSTxLAVTNZEtynyIQnbok5EQzI5bW2AhbgVJHKJRLQoIysSehkSBX0Sl5KNS9oVFIACp2PcRZCPwa1igXP+nnMecJ1zjucZy7eGaUxDGw2AUYWu7I+u047HqWUY6KSCKeX89sWWcxH0F8IRRdUDIzowdHqvVQWBCSFBDhBDdgiSmZEBwz2aiq0RVk0xmUxUZNexVAhsUjeP40roBkz+yNSqmykxKPfV16JBAAVwdRkHZR6NVk6Sfwp8sOAoLj4AAWcJM2nNVfplzBBMdB4tLizNAgKr3ojdCFsNwiH6/hwZtJHMi0Dq/ddBLjOG6iMWVRNsKeN7KjDIMh1Jg9CmsiLE7z4FEvDITMKBeq6NWrQtAQAE6eY8pMOj2pDhDm0RplWFLizAwCD6zHUdZLWyN6Qz7Yt0akwXoFzEehfAJuOT2Lptf2FZrJv1cNzmHCFDJ/l4qye88HxY1NFHPA5xzoNa6I0gLIxkqMwBAWwdoTWnbVPIWjLbI+NL5mag+6fpDJgjBeAtESZuLAy7Vvl+W6x+GY2FSphOOjakwP5JYC0cmOsitdrpLWwBA9EgEAKiJECD/zxZHX0tY/7pkALwUAJC/WFxw2KdoKZsMQueBmdLraL3C2c5KUr3VQqPdRoGTcJLKIBTrk9fwuAEAfGsZAH8TAICDFRS7CFo01A6v11Pyr2nwGwMAsBI/cl/NxsyzJwHdDYc487k/xuqlxxBsnsCElfn6Gv6fD30ad9//EBbLBVSmIYJsKAlaN/VxqRuhHxVkY16ql0SILCs18NQLp3H60o4kxIfWFvHIQ/fgzqNLCAoRpulQIHu/Ukc4dTCauBKM0JCNvfyR08I/+JVfR1xcQS+h7RodAhKprriFFGnYxR23HMFCvSK9oWKH1BniGyfPozOKUa41pLd5aXUVu7tbaFR8+IgQ713Ed735Lvzsj/87SHbOYcHPUEyGKBW48UKqMwyMp0aJWgPZsrKC2OsqMsGaIGsqpuuy0CkJpjF+ZBUgnUjwaXtdSX+lhsHEcRFSzblcRnVpEU6tLq03KZO0IgNbUgtzO8YseFL6u4oFGQqr7O6mv98COfQRZ4IwE/uzwYcGJHN2Yf4zDiZW8w3kivXoCheP+eHKaKL4oZYRZO8S32+Crqlaj1nF7zwAYA9KAlvDALABjzDWZEmmEBdbYGz5fD9IoUGq9uXTegvRCOef+Qa80RBOHEplKSB9v16D124iokDudIqaV8Ln/82fYDF1UA3KCItF9KdTrN9xG9bedB9Qr4o1VmIo9sWCJxogjmEyEJBgZSxm2w3tQUu0P1MARNZHk6Dan20yz/+3lSG9L1pBnKYEAIy1qvUCNyAA34sVPKsurRafqgFgwcPOzp6wAiW4JhglyTVtzRj80q+9KgAAfdUZwFMvgAEsyEwZjfH5Lz2G7/mh9wNlBnUuLp46j71xgnve8/1AsQ6AcyHASJhELgKChlL1Y+GCAID7qgEAc6Nt+vttDABoG46t+rPaSuTomwUAcPz5BJyTMXyHLJEIf/LRP8QTTzwqZiILC01Ze2i5eteddwgwvbqyjO3tLakqjsdjDIcjod0PR2MMhkOMxmPp5V/e2MA4GiMIKCBte9ynmCQT1KsN1CoNbKxvSOL15NefQKVChsEAKdurXA9LS4ekPY3VelZuWfGtlquzCi5pw36xhF6fnxvizNnzOHf+Ik6fPocwm6DYqgsQEEaRjE3X86VFgGtsGMaiX8E1lwr9tO7jusDWBH6x4hlHAxmLcq3JkHUo21GQ9oGiyz2KYC/F8kir1756fuc6z7WKc8POGV3que6wnYJ2txPsdfpI0wImU8KMHiaZJlWcAjIdGb9PjWiiEeucAbkstJB5YeYk10L9PF0nuP+xBYL7B0EP4hQ8R157AR1pszeORK1f4SCeo44rqfub9w+KAYajobTUEehrLTRRa9RQKgcoVwKE8VjagfmhrqfuIPzueQ6ajeqsapyP76zNHQEZ2i3yu3Uh4zrC/6cWwICipSbptGu4ZZjYpN+yEwly2Ocoa5faC1pgYu7Da1B02W5gaetTlIKSXI84ZqJNlwnS0Eti/1gq+ji6ti7JP79knSZoT80GshXTDIEBHLiPeEVPxSpdB4m0jDC2IPCSc06yqbDZOOX+GSFAsgGYc/G7/Tu3YwsWiB5IDgDhOhzT3YWq/6myMKyYqq4PvIdszdAczr6PBQTsPnHt9I42iVx3COZwbswZADIUJ9wqiiiyfdS2yWSRtGtQ64njgJaYcwaAfKL5uP0AAIEGJv6BX0GxqDHLGx4AUIqjItuzJCl3tzTYviYELBc7FaEfnQD22iuTRCcB1V1p89dcWECpWtX+P422ZGAetLl4pVjADQDgBgCgJIx54mCpR7OFzYxjW/XPV/9fawXllY7Xb+bz3wgAgPiHG8X3+fJuGADs/0tCDI9/GfFXPoJa5xwwYgV7AR/+5FexsnYEq40ApWmIYjqQTb8bOzh5YQ/DiYeNjUOI+h1Zj1rrR/Enn/wMhglwaWsTP/HvfwD33XkzKmwfSPqgSgDp/OIt7gXI/Iokd940RpgCqbeAX/pH/xSht4i9sQv4DcSkWqYhKiVSYAc4sr4EvzBFvVxCnQFAuQq4JXzpq0/g+IlTWF7fwPnLm3CDEtinurKyhHTcR8MvoB1k+Om/8yN44OYVTHubqBRiONEADVqhzapC8x5+HhsTHFaDhObGBk+5kAwYKKrkokCBOJYcPIo5MMjkpqiIvlhPkf5XKAgA4FUqqKwsAwxuWc2jlST7cQkAiJL6vF3LqCLJdsDjkP5VU5FRNf8ZwRpZZkjpV91ncholVxFHksrNLO3SmbUfALhOf5JMIPU1Fl0Vq1VDOmZMy8ZE6JLzhN8kwQaZ0MoWpbLMHsnLaEAqCQJZPbag1UGmm12veN2pgO5Mcearj6HKLtR+F9VyCV4pQGVxCSnfi7TVRhPHv/AoLp86jYWi9jjvRgnue+QR1NbXyCcFmnVRHB9QuKq9KEkyCcgSsjO7KGplXVu3p5iOxwp+XIUtIf9hVaz3VfYtXTTDNCYAoACK1aoRMUEr0iX+7/QsU/0AMgJUJIuCgEBQb6j4r1B2tR2ARQGK/1HAkD22cZoKAOAGvlTjOL6oEk/K8/ZOBxc3N/HgD78f2OthPIrwzKmzePO73qsMgFILmVNC7JABQNaQ0QEw2hO8ezpmrs4A0IBfKee2+m/7RjXOUXbLtycDwFr/qfq/VP6FsaI/a2X0WjvWfgaArDbGQlSHkrYAkAFABX8K44FU7nQkIMCXvvgZfOxjH8bCYl2AzIV2C91uBxvrq2LNShp9p7OHza0tmZ98T6/oS4KtAFJBgNrxJMUwpJNEURPMApNo0ugLaNRb2NrcxbHbj6HdbuPLX/oillfaiKMhXFYQgwC7vZEIUZKGnUaRWBZSL2d1cQnL7QUB2RaaLXjstZ8WpJ2ANHcm+2QgfvHJr+HspUvY2tmRtZZJBnvnScWn5g1BUtWJ0Mq8VO2pX5SynzqFX/IkVGaSLGQRghi0MkxioczzvGzHlrRIiL1gUcTpfI9VaM5dyyy145HAK5XaSc/2pRVgtzNAHLN1lKKGRQEANLHVqv+Mrs01IddDzrnMdZHrYbVSlco5q+hcGwkAJGy58AgoKzMj456XcJ6rSxfnjW05UrFDBTpY6edt7O5uYWmxLdoLnNPVakUq3nEcyvWRFi2ypKjrQMCdSbCQ2whuUy+BleP92k75nKBcqag1o7QceJIAkwbPcy6WAsQEX4yuVD6GtCwTSWZNJTmf5JqkBy5bT4xAowrSauLJe8wLksTcKefJqO4VhmEgaxEECKhVamjW6lhstrDYbKNVa6BcLAmIzzaK7u4e1lfX0NnbEx2Mfr+PZrMla6NWuvdPVBvX2mTcXgP7XZhdhYKAa9qWoBX9gwCAXGsDrAlQPhOotOOG03EOjMzYyabli4DRSwEATO61BUnvI0EABeC1TaVWbQp4QiCZYFCahqJREkYDOS7S+a/OAJCzUQaAAAkqABj4ZbWkfTl9Vy8jWP+2ZgAcBADyQ2iGo7wEAGDp11agZN7fwmBDe3lJqao1mqi0WrKhcyGJKexT9GVTp6XLa3ncAABuAABXAwCs8KFd6CxtK/9dg9Z9ke9rGYp/7a99owMAFBoLSJHcPomTf/QbWI52UAwjZBMPT57cRrc/xu2HVhBMI7hxX5DvUebh+OnL6IbA0ZtuQTLqyxrVS4C//OJX4FXrOH/xIn7xF/4L+IUE9YCK+yMEHpOUBBF79GoNoFiWSlStXMQ4nmJSXMR//6v/DGN3ATvDgjAA0owBUARnGgPJEPceuwW1ki9CSwyGWPHkRkT66OXNbXz8i4/i6NoGxlkB/QQiSFhwfVFrrzgTTHqX8cgdG/i5n/wA6hihFPfhdLYRUGOAQECJlmxj9Md9YeWzRSFJubG6EogXWG3PqBHgwS0YCmcAxBkdBYQDOlNMZqVBQgKqTBPoqFVRXFgAKhUtHzEq9SuYRnylCQAk7if1XZN8pfRbZX+lZM5aAaT6WkDm+iJmdc2HqJRfGeDous93yzVB5t5kf0J7jTk+U482lpMGAGAwRJExBosMTLXynaMj2DVDfK6N6sZVWgCkv9HKIF6jBUASbOkTBk588fNo+C6iYR/thSY8P0DQbCOLUzilCnpbO3jisceE8kq6MO0uq8trOPbWt4nY36TbkSSZ1509qwQMRA0s0QRcPU2NqjsDOc2q5lfNJvkG4FAEx6hEHwQAzHhBHOp72ojZ/t30KRtvtpl9oI4JywKgDyKt2Qw4Yf8umkEUCWWS50qQK24AflGtq1g8IGWWVbdigE9/4pN41w/8IEBqZ6mCp596FgtrN2H9noeIMCB1mISZRIwfzdYio1Yut/U6AIBtATgIAHDuziGob8cWAAsAUPjPUP8NAGABkZcNABgBUQFCTHsO675cd8guKpEyntG+bwAHCU6deBYf/L1/hdW1BQwGXRza2JAefVaj77zrGJ7+xjcECGLbFnu6tWikosdMbmXWuS4q9Rr6o4GAs5IQSjuRqwBAo43xKMGdx+5Gs9HA5z//ObQX6pI8sOLI8ZTQYpV6F5zLBD+51hHwZNJIYGoc4tDKKtr1ulCzF9pt1ClcnU0xZuzKqmo2FXbC9s4enj9xEidOnUEYT1CmDgU8RExmRFXfFQCDwnxc85l4JtKMoywkrUgqGMAqP39mBVZbaAjQaqGD85/V52JhihW2M1CNncCZsTOUVVHo/CyyeRgMx+h0+xgNqWPDy6hMG4IRBAlsMpQHAgjU8XcBg6dTSRQbtfqMQk6mmOcTueDs17YGTYDZV8AWB/b96x4n72XafMQhwGU1lpVdoFZmb7bOHSveyOSe469ar4kIKMECrXxTqE9tF8kO4POXVtoCVlkAw54DgQv+zOPudrsi6qtVerV9lufRZtx3RUdqHgvu4z9rlZ3tDTkNEwtiE8qIDZApu5FdBnNJvmUDiLi5vI+x4BNXhokwBHidBGiBI/3/ZAOUXB+BU8RCvYlGqYpasYRGqYIsYlvXFOFwJMdGkF6xhoPaYnpOti/furHZoqtqmxBXZnU9xwIwu4F9P85JHZvaFiQ8Qtk3Vc+ANH0LQFh2hIYBHKOOsXi91u5ewKA/MgCAWgoSiea9nJBJMpliOBxjOBghKBVxyy034ehN6yg4E4RRH45n9deumrkaQMMVAIDzoFyuCptHXQEMKH7A3vSVBvGvCwAgr7QtE8EOgqsxAA4gwuJZKii5mVRcCERcKhDUbnl1TftQ+cXeQypKWhsKCUznKstXu/jf6gT/egPihgbA9a7Qtf//m6UBkAfz9m1iJlB/vVH/7RV9owAA12oB4FbuI4U7vIwTf/AbWAx3EIQj9PeGGKYBvv61p3HvHbegwip31JV+vmmxipPntrDZjbC+cUTE9xaWl/H0idO4vNtDdxSiPxri53/+55CMuygXUwROqgBAFotNYKlWl8S1PyAAQIsyIC0u4h/+LwoAbDOOLdaoyyeVXVa9EA9w3123o8H+fW6mpJc7Dpr1CuLxCPfeew/GUYR/8s//L0yDMsZuBXtRAYVKC1PXlxqSPxnj5rYPd7iJ/+gDP4C33LI+ub20AAAgAElEQVSOZcSY9LaFJlnwpnADRpBsJJyKoBL7UkWEyAIAUwIARXgEADwHk+JU6ODS65emolAtdElPA20vCER3o0DBw0pVqNeasDH4I/ugKOKOUs6Rv3GtN9+NWvqsjGgTLSMwRCu4jNUoQzE9CMbp2m+E4WxrgRn8FgCY+ZTnk//8JjbbzTRdyz/kN6na61/tOsFKNdWSqcBNAMAGhwcp8EJtN8yJa7UAyGvlNK7SAmCoo2AVPonwjc9/Fo2S9v0urS5LTzKt7BAzsnTw6Kf+AuVKGaMkxMQvYPHQBu5605sxKbhwDVMhHo9VQIqV0l4PYMWcFZQoElEx9tcyqCZzT8S7SIE35z87P1MFlKA2BwoImGr+pj+z2qr2UfYazV7Day09sCokJwJhIrDlwaO7BJMV/s7KLRMaVohpwk07Nn4nMMExxbhB1NtZYaaAqKmusT/X8xCNQnR298Sr+/Z3fqe0TJz5xvO4fLmPh9//7wJBBYlbhpsRAPCQuhqrFCXgVtaK1Z3ZxwKYgQIG2zBMSRvEy2iS0MVyUL5dAQCt+Ivqfy7I1/lgJ9J+luisgpnTABALQavHI4PAVEMz1QkQ4VlqBKRjpPEQvc4W/t/f+b/RbJakN399fR1pEqM/6OHhRx7G4088IRXhoQjCUbeEjCQfBY+NX+w712SOQBdf47oFqRLyjjDYpx5EvdZGrz/CLTffLtXSr3/9a6jWAhQof0+IyfcQUceSABPF5VwHZY5PEccLkY5HcLOJMAIo2Dfq97G40Eaz3sDa6grqtYYkQKS9E2h1fR+1ekt0Jc6eu4gXTp3B1556BinXXtdH0S/Ld66r/EyK6JHZQ2E3Gz/zmnOf4lzhmsJzkmTLVOnlvhgB3iImqHuEGKiEr84HKsimI5ljVYTrKOA3ydDrD9Ht9KU1QSq+BQqE7mdgSfJl2ToZ+6wpAke9gliTOYICjiuJJZkL/GKlniJyBCFIceeCx6SW2gFklQksILaArgo90gWhXBLCUrXCo1XtBOYNPG+yDGiPRzeQJtuGm3W0FxZEPJwCgNJaRoHBSYKLl8+LXSgrzSIWabSE7NDlZ3Ffk8q0CRQVgPDhlQP00kh1cWRPsgUhiwjo3J9pElkw1OxLtNAjQDljDtjKPtlzVsuoQDZDgjCOhPWhBSjzGgE8uc8SnGX7ma6L7On32LM+dXDbkZvhxBmyYYhPf+zP4SYZ4sEIRzcOodftI+a4yCXwtpJv91LeP/6N44L3TDQckmSm6cBqeB48sfujpdzr6y0zSBk2yhpR0KdIoVmDEVvBVFt042cSgHmJDECq8doSYlxpzFhn8s/EXZw8whC1WhXH7rwV7/uh98j2MCUjk/ENhQev+QGiKCMYNmn/lXJNvvO9+ZHSBnmAQfhKs5nXHQCQv5hXtADM58XsOtmbLRNImxoRlMqo1GpSWfMb7MPTiUXKH3cV0acSYZ1MFoyXAmFuAACq6nlDBPDqIoDcXQhC7QvSc5V9Oz5fD6J/BxenNwIAYL3h7Yam65NSuxi0lZjoDi5j63N/jOLWaRT7HfS3duH6dXz2Lz+HO2+9GQv1EtJRR6yYgmoL5zc7uLg7xuLSKkaDPurNFk5f3MQwmeDspcvo9nv4uf/874tgFSv3XiGGW6C6NPvl1XaJSZcUUB1H/NfZAvA//tpvIPIWsT2gv3sFCRWo2Q3gZcjCHm4+tArmd2XfEy/riu9hY7mNL3zmU/je7347Hnrgfpw7fx6/+bt/gCdO7aG2uoHtxEfkVqT1oFEpYbx9FsfWWygMN3HvWhP/5b/3fjQcBolMWEcoEKxgnJYxKBpqACYBi4IAIABQKMJ1mHi5SBwCshPxYKf6dkChoDEptYFQskUQ0S9iSsEgUvcZDEsg7pF3gGKlLn7R7McT1SYmdqRwu0UJ2vklFEkRDeTzLDOA99GRArj6Ws+DYD1eucszho7dByz+PAu6DrD8rZ3R1TbyOQAw47eZFoV5cq7VB6Wr84s96GZx2XeMsq5IJVkDS9t6oPugCRrztH/LhDDBue2jZdCMcSgids889iiqgYtSuYjWcht+qaLJfzTF6a8/gzRK0AtHaG4so+eluP3BN6G2soFxb6Cq47T8oshnOkHcG2D30iV0NjelkulJ5ZBUWiptM/nmMTOhtka0c4bDrN/fkldnFYF5dGDnI8XX9tUETOVfqb4MvFj51b1erc7YT8pkU3+v1CoYRyEG4xGidCK6E9VWG42lZZTrDRSp4M17IKLByiihwQUBAQbSdNVYaC/gi3/5Gbzt/T/CyYVwFOPprx7Hd7z7fcDKOmK3jGIaiG1lTL0MzltWeJnoiQCVBrWvFACQPlJLDvm2FAEkqKKVPVvlE+s/Q/2fAQCWbJOrbOqkmIsA8n3UUtNoXlgb2JRrIK3oEqGr09Z0PORaHOL3P/jbSKIeCtMElUpZKL0UeXzgoQdxeXMTWzvbwhYV+z5hg3DddaQOSXapVEtRQDhge5fqSsi8cqj4PkWl2oRT8LG0vIZyuYITJ08iSUMUAyawoVbepWde0gSNscgCINhq+vDLgYfO7o7MnXa7hZtuPorNzcvY2dlBOBjiyNIGDq2uY2GBYnMTDMeRtAAUHLJVgEqtidNnz+O54ycEFKCtIMew9IDXG9gZq12srZhyXkk7DCn81BgwavB6ubVUZ+Nyl+J98QAu3XA8ozjPqrZpZ+LfykFZes6Z7BAMZkWVSRlbGCLS0x1uFuQ2mBjdVM5nlHA6dYjVHdsqVBU+idRbXmIv29NvRTKNy4i0AAmQOJF2hZLvi84Cq/b8ncdGIcZe7zL8QME8gq1ra2tYWl7B0vISlpaXsbm5Kce91+lgZ3dHWHcCSAgAQGvUugAB4ohjBVnNisRrSRB3bXUVK8srAkKSDdDv9lRYktoEtbIC3NZ61rxWz78gCSgr3Xxvjk299gR9JkiiSMAhrv98tj0u3jvrciRxiqu6DwS0qDtARhHPaRxH8CplRKKTw89SLRRlXgFFuNi+cBlHllZxqLWMs8dPYtIbS3xTdovo9/pajLgKAGD3P54Hj4uAB+872RP8bnUAaIuXZwDMgHUD0lvmgAr12ZagOQDAvdtI6OgYMeOXP/Ncrpe/iZWqfJYCxar/zNZ0BVi5xvPaE+ArlT381H/4d+C4bA3hPEtRMCLR87K1PXNTPBAAYCqtOdVKXVpiCNgRsLJskCtf+/JhgNcVAJCv/M8uY8672CKL+y+P8Ww2NE0GyJVaFY1WGwXSJ6kCaoJD2WqMp6ROOCrEkgXwEhjRS2oQvPwb9Vf1zBsMgFd/Zb8ZDAALAOQpUPkjsgCApf5f7f9e/Rl8a1/5RgcAuO2WmWD2LiI7/ST6x78Gb28T4fY2gmIFf/Gpv8DRQxtYX2ojHu4hiUJUa01s7Y1wcXeE5sKKKC3vdjoIJ8DlnT2MkhgnXjyFn/3Z/wTtVhUN2vIlI0zSsfhVcwMfRaHQPiuVmmwiveEEsdvGL//jf4G4uITN/hSZW0GckrY5QSVw5PMPry4IA2C53RJrrEk0QrPsouxO8MCdClQEXkE0BX77w3+KT37lJIalFoZuAzFBgCmwVC+jmI2wVHFQHG5jMRvi/e96O972yEPwCyn6ncsoIkbFp5hQJFW3mVOEKq9JgOzQzohBIYMm10FQrSEZDsVPedjvgb2TXNsSqlqXShKAj5IEmQi6liUYp60iBQe1CsqeV034RViN9HfHFd0XqewwuGHgJ5Veb84WYP+hEeQRlxQKIeUsS/MCfbPk31TrNU6yIm66O9lqtIYRBx9zd5ZZgGTE72ygw2BD1IxNIEwVZXnnHEAxq9ZRtfk1AgBIMjhJDAyHOPHkEyixKlYvoVSnX3FJfOzPPvEMeue30aw1kHjA7jTE3d/7NpSW2hhHE1SXVsRCMOz2Ua7UMN3ZxelnnkUyGKDGSpdU4FREjECN2v+R0cLESl0ULCBhr4utltm/5wriubYpo+9gVf6lOmmraLqpM+hWEEoZANoVYgCe6RSjYV8susg0KTC5YF8qE6l0ItoTBJsW19cFFPCCknzxLlIAjudCOzGkKZ78yuO4/5GHMSo6qBy6GS9+6RtYOHIbGve9CbFThj8pAQUfIXUFqMzO+ya95Uo3fikAQIQ0DV0kzwB4fQAAavlHYIbWa/nefy10WnqIBtTzLwMBGBcABQBMw4tkk7rWTJIpKPIm9qJeQb76vR1ZAj7y4d/D9oWTaNZVlZx091KlhFtvu1X6s7/81a+IXTTvEJM1Aq9kYKnzlyOWpxXag/UH4gIgEicGxxqHBEJryKYems0FBKWKgArDcR/1RmXWY14gUCkMFqXYC83eetQIFT2T1oSVtWWsr6+JON1Xn/gqhqMRVloLcMcJ+jsdOf7FpWVsHDqMZrMtyv+k+7MCTzE+Vh0JEOzudfDii6dx+vQZbHV6qCytIcm5mJhVTJMgsy4quGjaqQzbRpJ8ZKi4U0wn2sLFtgBN+BKZz5JQmmoz7yWTUIIBXOvYQ97p9OE6gbAlxInDrHl5kJVVdbIsZgryQYDBYCCJpPSHG3E9Xje1uePs0rWGloa8lrR2rLDiL2AhAVabsMe48+5bsX5oVTQaqI7Pe9Ht9nDuwnns7u5Joi2JvLEJ5jlwD+bfR+FYdBx4fciaEHaRWEXqdRA2QEabwJK6SYglIVX5S2rZ6BQwZqbN15kvFVG0lHiTjIqR0sS0I+jnCEAThmiWSmK/KyKlpgVD1gjjWHHy1CnEaSIJv5wDQQexvlMmdKXdwoh6M/J/KvAnLSlcoyjgmmZYrrWQDSMs+FU89ehXMR1FCHsDbKxtYDBmT/x+8GYGlpsxIHoNQTCzAKQGggUAOEflvpk6ugVCbJV/zu7WIpu4yBjFE2ICTKh5LfT/jICrcZcShtZ1NAAse4BRAN9bvwhIKTOF4p8i+ooMg+Eefv4X/lNUqrzedHwOpag8b+HK7/dXAgC1agOeFyCOub+rqwM/9zUBAOe++OGXSF+v02M89935lmQSauGilRZdePQxO6H5SjCnRxqrI+2xpvhuZTa46cW5sLSIUrOpgkN8jgg+aYVEFud9FRu1u3g9AwA2EFWBpP02gLwu0hOUo5/OA1cVmJoltrbBKPdc7dOdK2vbQZRPhrnQHBS9s0nxtQbd9VC7/Ou+mS4A4kg982Ge2wBKlYw9dOxtLQBUjeA2w6REnm+ZKXkxG3OdBKn+K3y8kmv1zT4Mjc90tl7LBlCqqVT7pmhQ3gaQ7TivwAbwqscui69dQ2xAaJ+pAWBG+iMTToq9iOe2Joh5G8DEWNHIJmKoc7yuIiCXq5zO1ya7uE/hcwwMtuAnHZz5xEfRGHcw3d0W2vPzzzyLTqeL+++5C+PervRM1usNnDpzCb3IQaO9JAECaWSjJMW5i5fQHQ5l815ZXcK73/3dmCQjlEvsI4tEOIrJC+l8ZDeNwlD6ysaJi9G0LgBAVtlAJ3TRC6eiAdCol8UGkEl5LXDQqpaxstBCrVwRAGC1XUHYuYjve+sDqLsJVltlnD17Dl5tCY8dP4f/44OfwqS5jN1JCTEYrGVI4zEOrbRw7y0bQH8TO2dfwIN334Gf+LH3w436KE0jlKchCvEQHlh5M2r3dPmWnsWC9FQziactFGlx3AM4HlQHQHseGYiwQiwBuPTfOlKtYmLPvzmTDBXOuSiRaxiy75PPc6kv4MlzLVDAXl4G7UXfE9Cg0WjAbzZQPLKh4nVpivFwKAEaq0Tsc1WlYgpQqZAQ/y40DCNeBZfHT+aBob2K0r3OB1tR464TjjSIYGDM9+VD1JAJXphqtEthq7EGlFQh37y8iaWlJWNPmNsbc0CAApgmJTLzQNZyu+cZBoPueQqUS0BlpogkxX4J004HhdEATz32KDZWFlD0CyjXq8iSCXqXd/H8409jvUq/8iIGSHHrw/fBv3UNnXiMaqWBQgq4PI/BCG4Y4/mvPYmk28NKs4kpbbKMurhhriql2IY+FMfLKT/b/cfGBAyc8w/rFjDba3Ioy/61UIEc6W01563t/7NysiYK5vVcz5ncxRQW5hgrFjEt+uiMx6gvLKG1sqKCgRI8K9tQ9jXeAM6JwQhPPfcsHvzRHwbGCbIh8OyZy7j7B34QWamJSZ/aHQuICy56BN6CilR7tXZ3bQDAVgIJTEk1TxIq7Z89qAFgBR9lTcyvW+a5NtKaxzscPDb0vvruYJkW++7BKyiKXG2vn8cHtBjT1iZLNbfV/5lWxL4bfSUIoMfHr7w/uMwCWf9dWoVKfq1+9pgmSOIRxuMuklEHv//bv4FaSZXRt7Y3sb6xhsNHD4v3+TPHn0NQKcOvVNCnE0Acodpogkk7QVjq45dSsjnUzlP3QX4c7w/jKrYn+cL0ajQX8PwLL3AFFAsxtTpkVfPA+M5FwXLYZAQUXdSaDXzP974L//r3/zVqjbrqDrCymExQMnsW1xSyqDhmyKii88BNR45KZVuSRuMqwp/3dnbx4vnL+NKTz2Hqah+2iJEadgN/Z1JIrQtJ8Owckv1TE1yhdovooYnfTfVVWnPYXmOqp3ak6rqo4tvy5Xjo7Q0EnBCaPO+R6XVXxs6cOq6tPMZ7XloT1DmADF6JMQVgoAUe3ysS9xuCPCvLC8K2GI8HyCYJWs06jhw5hMOHNlCr11GuVbHX7Uilf2+vg/GI1091JNQdxp0xFgigqPBmAUFQQrlaRW8wUlaxEbLjlWByKzoBfiDJv4xRw0JiW4K0D5BFkE3Qj0IBtfmQvZUCt+KeYxgAbEkyVX9ll1i2gCMMIi+NEVDbzIAkFKrk6komHRP/Hu1cy2X5nXGFbTezQAYt0oXhws8n8CBt0lN5Px5rLaggHYZYKNdw3y3H8KVPfRa9y9tYarQw7A2QsM/QrN92/T1I6c+vy3lGLO81z3X+mLPwlOKvQoH6OJjm6hzXIbufqWf3Xn7nnDgYI89/1/fmcyjuSJo/4zWyYxguJHEmzJ1er4dqrYTRuIv3fv9348E3341sOkbBFblSkzNcbf3UFgCCcLQSpOAgBTDVflLPdR/IefUl+CX/Wni9AwBEtaQnyCixEnW3k4DzimgKFyn263CRLLNnkkJEDDR5F62KtwWFc0PJ+sjeAADm/ac2AJMJdwMAMIHDKwcA7CJzAwB4/QIAnCNCbSZNf7SH3tNfQf/Zr6Ia9iWh2rxwAc89fxJ3HzsGd5qICnUlCLCz18d2P4XjVxCYDZuBxJCCZK6D50+8IEHfz/zMfyx+zINhB3E0QpnCQwGVhEMJNFktIGAxSj3shT5+7Z/8FpJgFbtjF91xRmkmLLRqiMd9+E6Cqu+ICOBis4FmrQZnEuHQUhXh7nm8750PoRjuYblcQGd3G5XmIk5t9tELlvDPfu9jeObSELHfRDRlVb0mwVQWj/DwA3cjKCQ4/exTaLhT/Oj3fife/fAD8KMegiyEOxnDBb3U2VcZI6iV4LeYSNF5LqJYgbQEMOBjUKTBo4JmBABIw2YFi4JXIWmPfJ6pTjH3Srp9oSqyMutXqvBKbFdwEaYUyUrRo31XkgpbgKJerJSwqi5Bca2Ec4NdLGysiAhYvV5DgXsHk3T2TI5VIMjzyRgwgDLVsQ3nkCJWTrEqINMssNlXqmYVKIVP8cJxiMHurgQZBBwmo9HsPCWAZVUpioTtMOx2pe+w1WqpoGF+78oBAIxGyeSQvMa2HVmAWxILAi0K8AoIbqt3ttrCvk+eAysoBAC+9DkcWVtCuUQqqCuK5CefPo64M8KCX5f7ESw3sXH/MSRLZUwCtqgAWRjDi1P4RR9Pf+ovUIWDcqGAEo89pRUlky+t5sq6aLzfmSixqirfc488G+CK4M0wJuZ5oQU08sGi/q8tK+wHAOYfRPBSmAbmuqQEnWhZRd9q9hnz+BnEN1uotRdQqNTUWlEqTqathBefsUkU4flTJ3Hs4YeAagPoT/DiZgfLD74ZlaVDQOSh4NeQuEUM0xhVLxD9hjc6AACX7RiJ0O+1F5exiAIT+4J+FbK4ggVwJQBgGoLlnXh3jQcFwTKprCZI07Eo8WdRDx//w99GMurKs0npXlhsIUpjvOWRh/HZL3xeWq7K9Zq4SY3ZuyyVW0eS44BiemEiLBwVH7SpikBL+jX1sbi8jkazLes6acMEAAhYUGzOOjrYzgU5xxlgo6OYSeGDDz2E3c4ezp4/J9X/RqshwGLAhNokSJJ40faS7SWcWgUH4XAooGOzXsfK8hJazQZcS+V3qKvSxnZ3iLNnzuHUqRexvbsjFVU/KAmDQNq0WG1mUipzj9RqFRHk2sRj0XumFX/xqZe4PJaeeF3Ldf4rADd3TBJtBq6dBAAM84nVYnHrkCq0FjCVrs8WACam9ILXPYICf3RHCMdj0W+gPVvAFiOHDACCB1NE4RDNZg3ra8s4cngdK8uLQufe2d7C5a1tbO71ZH/h+/Ja89z4pesu2SIUoVNdB7YWK6NCLcSZfJaqdRS5RvB6Gbs7VrjHo5FUn6NxODsPXkC9RwpeMPUlAEEAVFNc1RqZgX6ikTo/lnyhjj8TACiT1eIW1KrUV6tSAhWk+4v9oFDnda2SUSfgpUk+WUD1SxJHUD+iSOeXsrqdyP1lASVOUHKKaJWqCLICHv/so9g+ewHtah0+gXYzJ+06fZCpNq/oz1kClunBA7KihKozoXpu6oajQEe+r9++zn7nss1z5inO3tOMRQsk2VYSu+pfARIbzQcCAKKRIGw0Ol1UxLIvSZSRR92OKWLceddN+NG/9YPoDbaFKUf9onkR8iBIofQAFjjoAOC5gToASMuhBTZsC9iryP55rq93AIBBmywO1ivZqDvqhCkgSaeoN5totdvw6zWlds5EI+YV/4OVYsWPlAFwBbh0IBh5dbfmr+dV12sBsIHQDQbAlffjYAvAa2UA5JFPu/BxIfqrfNxgAHzrGAAa+UxBkrYz3AO6mzj1px9Cm7Z9/R2htD/6la9hfX0DS606sngsNnysep/bGoh6f6Nek2R0a3dXgrtqvS4bysXLl1CrV/FjH/hbIpBVLGq1cZLGUoQej4dCa2d1igDA2e0Y//w3/wgjZwHbwwL6FAaEg6XFFpKwj2IhRdkDAhdo12toN1uoeFOsNhxk3Yv4wHvegWT3HNpeCrByX64gTB30nQa6bhP/8g//LT775AmguohxpjTmTr8Hv1rCodVlvOcdb8V46yIe+8Sf4+6NRfz9H/8xHG5XUczG8KYRptMQk4z9phMUqJjN3n/2FEzoXUxk3FW6qFgAKhuAytbjMJYqPqturOqz9WEUxWIzN4xSlGoLGIYpOoMhulSbHoyx3R1ga6+HvcFYwIBxRCs3rWaxOkM6Iit+flDA297xADbWl4ReSwsov+iiXKFPMkWiPAmI0tEAKZXyqfpLYDmbICgFQK2JuDMUAEDSDVHP1sBFKhi25zxOBOCotpqqap8mwiSYSC+rWR+MCCKZAJfOnRNAm0CFCgWZFoCcWJewU0QDQvtn+bt96E9kJ+WcD0zl32oE6DMKovRM9kO4s4lnHn8M991B+nMR3YsXcfHMWYTdMZqlOjz6dxcKOHLvMbg3ryPEGMVqSQShvCQTAOD4V59AJStgtL2N9YUFeEyMmJBIMdYm/6KsIEcoCQVpkAcqyrKmHYylcouo1Wgw/ge5fOlKEECTD8t+sMJy+mbCnpAyq/QoSCUuJUWfdl2Oi7hQQHN5BcVKTdoJQf9mCTZN9CCiHGqDxmt4afMSvGYNS8fuAroRdkcJxo02Dh27HygQNHMxDSrCMhBzL0ly8laSOSaAAZJe1wwAEe5LxFZLhb4MVGXAolcHAKgttFG+xHTCJIKuIwTpmHyRCk2nlgjOZITHP//nOPHsk0KzP3L0MHZ2t6UN4O3vfLu0Yp08/aIo/TOjZrWUdG1WTDkESmTrJKmy4AyTQs+Ac1oZANm0iKXlddRbhgEwpXgdn0/mA3uJdTYwGZZ4NFOtFGGmisaBI2J/b33rW/Gxj30cZLnu7e1hdXUFvWGfam0CKvDcmNgXuZ4wiaRvehKjRCG0QV/mYYlWdvzyXCwvLWF59RAubPelD1+ACCNwyT73S5c3sbm1jd29LhzxrGdLQVGexwSYCSe/t5dXBQxR9gFV/lV5n4kZwW1bgTVvr2murI30AczADnYaw/LBREt640nrN207BBEEADCW3axKc05YAGDY66NarqBSprhajPG4L1yexYUGVlbaOHbsVgHR2bixt7uNC+fPotftyHGQ/RRU20gydS3RqiwJXplUwJkQ3n77HYjC2CSBqqJP8T2eK3u5O90BwigREILXxB6bPWYe7zwG10XNArH8zkSba8+seq4UAwPua//+bD2XNgxdu0z9G47D2MCV6ybtFSyYTrMZA6Do+/K77A+G3s77LKAzXRLI3mLSy3WP7FYyKGZgFsGlAhrlKjaWVlApeKIH4MQTaQFgT+BoOJqJ8B08N1njcwzgub6EKeiSwUCaxowBpWcmvfgmbp63AFirSH7Xn3lKYTieCVQeBAHs59ut42pMAIJBBH+43w4GI1TKdZw7dwnbW10BAcgg4nUdhwMEJTIIJ/ivf/E/w+bWObQXabXM1dyygK8GANCJgDoYFXiuL4m/prIW3Li6i9DLzRm+7QGAfPhuL99+AHQu2qR79dxugmj8wuIKSpUafFZWpB8vFrCA1H+CBzIocjTB/IW1i+4NAOAGAyCbLXy2XvbyWgC4d1lElQucXYT+ukT/bgAA3zoAQNajAg2+CijGIdxphAsf+R34O2fgD7YxDcd48tmTIlV89PA6vGkKb8IE3sPpSz1JXEkRJDWcAGYYhThx6iSiJJbAcHt3Fw+++SHcdsdtEpwm0Ridzi6ajar0LnMtLDXqGE2KeOrEFj740c+iO6lje1DAMHUFAFheWkAcDlB0EhEAdLIE1VIJSwuLWKi4aLsD+NEOfvz970G4dRZNL4HLsi7p+Bqab4gAACAASURBVAUPQwQYODVM6uv40Cc+jz/5zGMYIUA/yuDWGkj9CvrDAYJJivtuOYrvfPA+PPX5v0TW3cJ73/kWvP/7vguTcQfIRmDOzJJxnLDNoaAe924FYAA1Gs/EnliBUQ976YwVYavtvR52Ol3sdftS1ScwMM4cbIcFDBJgEMYCCISTAqLMQZTpd3iBWCeyWq/2UxpsMYAMvAnS8Sam6VCS/aNHj+CRR96Ctz7yFtx00xGUSwwc2cKk9GFafdFzmjM+Hg0xGAyxsLymqtOmssOkn1+WJVBi8sDK42gkwVl/bxd1WtLW60i2NhUwIGXfMtw8Dy+eOiliVAQrJEA0Cf6s8mE6JpVgqONfAjy7zxkKuFhtSXCilVPZV23/O68DfcOlIjFFtLOFU888hdsOrQLhGKeeeRaXz17AxtIaSkFFrl+p1cDyPceAhRrCcVdYKg5BjAw48+TT6F28jKbrY7FaxaizJ2wXii7KiqpS3BoMSyxq/Ovl0GwFTHfn661p+f+X+2pYBVcP9DSgtPddP0ojDSdjwmU+n4AMbc/4vehhyt5eP0Bjbd24A9B9QjzHRFxN6biq4qxtqRMMBn1c2t3C7W97BzCMEBV8vLg3xB0PPAKnvoIkysROEdRNNyKF2kGWS/ztz28QACBDjGxqVOFN8C/3xyijz+719RgA1ADItwGYBDqbcK6TZURrvgliiu9NYqabKBZidC+dwsc/+iEZE6VSgE5vD0tLizh89BBaC218/tEviF0fEyTVGFGPe7YxsdqtuJvev3ktyTAApnQMKM5bAE68IHaH4jVeIAMg1R5iTfXVrSCjCrsjQAC/087uOx76DqG6P/H445Ic83MZX4zTEGlxKo4a0ipAaz6quLOSHIfIkkRa7+j24hamIhqX0DbTJNhcD4NKC71BqPT38VjEs9c3DgloXa01FATodHHh4mVsbe+IojxZVGxlo0vIZqcr81cTXmPvN6H4XaoWdqwk59pueLZW1V0AsISih9rww/XNsn2l+msWNILBUoXlNaewG9N5VtDTBBXaILLtgYJ8tTLWhc21KgAAxUzPnD4p5xyOhhgP+zNbQxURLAorh04EuicocMEvtjsx2Wc7HNlY7AVnHz0r6HaNooBc0S/JeYoAoGlRsKAtz4mCrvnEOL++8fk8Z7s2CThrkl+uLaJdZtdtQVDM2jhbO8nyi+F6juydpTJZG57sBWQAiNhpThyU7ycq/+aeeHTTHcbwOTcIQBemiNmCwPYUcxxkNoiwK1kawxA/81N/D7cdOorBXkfYY0UyuPKstAOZK4GJeTuc3uP5g+wOXvv5mkxQjPGQbfHYX0DjPqnJs8W7RXvjgD5O/hDs510t+ScIN2IrDWOBoIQ0IdMjwDPfeAGf/MRnhJ3Y71G4sIIwHKHoTzGOOvhv/7tfRK+/hWq9LCweu15dkbTL3uRI8l8uVSXuE1mIibZzKajFOOsl0O7rIAGvCwCAC1++ED+nUmlg43KQcGOemonmOBIc+UEZS2sbYC+mcJ6yifi28qZwkAv9MVcZscHHHA+YKThc8zJfLxi5zv35K//vGwyAV3+JvxkMgDwAYBkAElzmmCqv/giv/8pv5fjUQo1BtaWSoVXHWSAugf7rtwWA61RCf+TpFOWpg2AaIfzin2H3659DI9xB2N3D5e4YW9t7WF9ZRrMSoMRgdwKc3R4gmWhVKo5CCTq5pp04dQIjBmL1BvaY8Pb7uPf++3Dr7bdiod3EcNBFq1FHNB5I9TF1HbAb9TOPPY9PPvocduMKtoYFjCa+9MK3201E0gIwQckDJuxd9RwsLy5jvVHEirOHemGAH/2Bd2O0cxENj6JJBWSDrtoPBRV0www7sYP6xq34zBPP4bc//DEMUge9rIguynBLNfgFoLt9CXcfPYIHjt2KdsnFc1/7MlYbJXzfdz6MB++5DdN4gEncQ7telmr6sNeV6oMQdRnUst+Rnxkn6A2HGI7GeOHEi0Ll7w+p1B5hFFGBeSpK7NG0iOcv9RAXSkhohwUX0dRDWvAxcXykhSLGKUEaBlPsx2U7Gas7KlJFd4R4eAntBhkBgVQBB/0OKhUfR45s4NDGGr7/ve/Gm950L9Y2VtDv7GA47KPZqImN1Hg0lMBT+lqNlSAjFAn/RYTJkTaQlSNHkPR7QrFEEmPYH4iQ1eqtN2M66AkAQFooIyEe26VLl3Do0CEJABnQ2QCH+9/B/Uz70XNaP4Y2yaodA3OhUJokYxZmmSnKfTcZJ6gSPM9iXHrmKUy6e+hduIDx1q70qQdFXtsCSgttLN98BF6riswroOA70sNOC8ELx59H//Imml4gLRms/jM13t3dQbVR195S474jXvaGeScB8Ez+SdmkUtnKryFX6TfP/79YZ2mIbYCAed3YJh77AIBcsMkqq0ubOIkfCogIhPCdAh8B9SFqdbiNprEEFClDdY0QIUsN7tgOIP3VWSwgwIkTL+DYI2/VINWv4vjpy7j57gcRrB1FklIEkVRhX9YNqfTNcJsDIMAbBABIszFVFwz9P98Ta3tkbcnT2PodEAJU5gtfx0rrXAdA9aWIzrPfnH237DdOEMdjpGkklF7fnaBUiPFnf/JH6Pe7OHv2NBaXFpCmMZaW27j9jtvx3PPPiUsE7xaBAAIA7JGWTxWmj+52VsxL5xpHP+ct2wAsANDGC6IBQLE1IkhMtFJQQkQAALbiyJcm/xYI4N9/5Id+GH/x6U+Lonyn0xHGmJwLAYQS2VhKG+e6Y3E2bS+hX/sApaIv9ndCxjdaTtQZYe99tzfA4uIyms2mUMd3dnexvb2LTreHURjhzrvuRqvVxtLyKuqNpgAAFy5cxMlTL+LS5mWZ16VKVZIkXgtJktOptAMxqUooeGYTNAuUGKCHiT+T0GmqlHi+gS2iCBCQTtQNhv3yZs2WBJZrGkEY6X9XK9u11WWsrdEasYLxaIDz589i8/IlYQaIMOB0Kj35Ffbml7j/kHnkoViuYRQm6Pd6cm17vT76/QHGo1BYAOwHt7ob8/jO6AOwFYQtTkZxnsCMZSqEZEjEsVSWbStDvrBp17C5S87czlMo+4wfyTYRIF7ZGQIGGxs/qeI7GSZit0uHhUj3UGlPScDKf5xEKmBnei9Ed8UMWD6vSCHLlCCwMu9YzCBkQGcSAre0BSSIxJWPQE1ncws/99M/i/WlFYy6XdQqVdPisN9FJx+1WlvE/N+U4q+Wi2xptO4sSUKmhdrEqiuIAkgKmnCi6HWXddOAxmR9KKvk+kn0FSAAO7zYMiJtAGNUyg2kSQHbWz381m/+LlynrC2KbLV0aNc5xiQb4qd/9ifRbJWQTCLZ5+c7Tg6ENzebWgtkALCdgABAmnCu3gAA9KbKgmcQnRzr7wowwAQBtp+FlSMuWOVaHShygM/7JLkYyusZLOWCCZuWzGh/egRzhO0auda3MsG6fvqnm8fM59q+wHgkzxKx2cJ/QwQwf02/WQAAF8x89Z+fMduoXsbC9HLu87We860cn290AICJDXvSuRkVMwf1dAyc+Touf/rfoD68hMH2JkZTH+cubKLke1hfbKNZnEpwsdmLkU5VlZgKxaQlciNiMjYYjTAYjjGMYvTHoeiacKN5xzveLirWpDMm46F4mIeYICwE+Ognvoyvn9jF5ijApf4UcaGCqReg2awjHPUReBnKRSZ8I+kRXVxcwuGGi1vLPaxWJviutz+CYWcHNa+AeuBhGg2V2ixVASBxS9iLgPLKEZy4uIff+tBHcLabYCdrYHeUwqf1XmGqQoflIm47so7lZgU7508BUQ/HDq3gex55EDevLyDu78EvZFhYXkTa76jyLgOyLBMRnlMvnsbJF09jc6uL5dVlTB1W0khtdAUM6PZHErh2wwRefQmjiYMwyTBKphhPHAEGCALwK2YVjaEvqe4uhbAUAJB+T+7dWSSiUekklmp8ELD/j/sJe4Uj+blSLuLmmw/j4YcfUnbA0cNyP9J4BLeQir2Y0tLpHaxChuomAHiNOrZOnRSAZzqZ4MN/+Ae4/fbbcccddyBNImk1kMKyqYyQ3ssgjarUsoaIcJMGOLL/mYdWjRxRdrYqzLqdKbWQ2hAiziSCgLpPGJO0eRBI4J3BOgW7CinOP/8ctk48j3hzG9V4isPLaxiOWGX00Lr5CJq334IwHkrfY2N5CRgNsfmNb2Dn7Fk0aG/UH+DwwjJ6OzvSa0x6ZOZp64BYOJr9lpCPBX6kgpLrkpI924qKXYMNsA8AyBeUjMZAPhS01OMZAyDHBuT6z7SIlVBacdHTOiHoUqmg3G7BbbaE8i3AkYjqMRBX1wLN+ohskCBAR4qxjJXLZ85i9fBhFBbaAgBcuLCHyuIG2rfdiYlXJmIH1y+LAJjcH6lUW2gmBwK8QQCAZDISC1FbRdf7NW+10QqgTeY1Xpt/WeYLR5YFALQipwCApJizvlvatUXRWFoAqDPgORO4WYh+Zwsf//jHpL2KFTlWjmnrd+ddd6DT2cPm9iZCCoUFvoBZYpomQnSk3asAqBUt1DvIGrwm/1nmig0glfkpAmg1AMgAmAMA2o6j8fC8+s/f/3/23gRKsussE/xeRLwtXuy5VWZVVpVUm6TSvtvIkmzLGGMMg5uljRlozmma6W5gzjBzuqfnzJlpGvrQwzB4GAb3AdzDYmMDtmlsjMGYsS0wtiUv2kul0lJZWVm5Z8a+vfciYub7770RkVklZVmybEmtgnSpMiNjecu9///931LIFfC973gHPvTBPxCAmA0n12QClh36kaQ0wKdN5oRWbhHPogGiYhY06nXE1HK7nGwnVSyb7SCbyaC8vaWuPtMYct1gtGE3QqvdESd88TphooqfRrFYwtTUNIqlCUnbWttYlehYTsrDboxMJicTz047RK3WQBBkdtRGYp/J9ZJrlMRhEgAYTdBF60/XfQIU2hiQ31PHWwEF/G+XUi47if0zReQy1Gun0KjXsLm5IcAsGV1pz5djlklnJMGErKNqpYaN9U35m74O27W60sAPm1JeL0ndbFoCCBDIYCPHxk1F/SmvAO5bQeCCjauRLnD9FUd/m0k36lib42sAAAPYyoo45onA4y5r/TBOkgCDcudXhqP8UsCyGA8mLER0+rGV2z0/Kx8T91XsHtdf9kpmGMXXNXuIsBV4jXAaLSaPKlJRmm9tkczzw6SBXDqNgMwIWPjJ97wXLo/jdlkSjAxLY1zWMH49mbXa1MemNlZgiQIAePxI5e92KRNUkjH+jF8KQBi758Vvx/RuNI00Oq4xb4kx0PhSAMRo/+Dn7cg+W681USxOE5+HNfDw/t/6f9DvpWjzKT4A3Kc73QaSdow33X07br/jBtTq28oYeJxCviu1hACSGC4mSX8kYKwkZCJLks+n7ucX++dVzwDYCwAQbZ5ZnFJchHxBQGnMAtcXHYpy9lbFDx9PZ3aaaRhTCXNwzbUyqjdGCrxXYoN1ORfF6wDA5RylSz/m5QYADBr84t/h3r/5OgCgacWmMRqupapofDlTADj96JCGmArQDSNMsJCtnEX9c38Gb2sB7fImqmFSTP+ajRr2TxYxk3XRarRQ7Viot0Npmlm8hN02Ds4fhOe7ePiRR1GpNzAxNYN2r49Gq4PF80t497v/KxRyGZn+Wz1u/T303AS6CQ9//InPY2EjxnItidU6qcwBLNsTsyiyBrzUABnfRtjiFD5EIV/EfC6Bq4Iyjs+kce2114kLPumiaTsBx+qJSWC3WUM6n5NmpRn2UYkTyM8eQjW08IGP/hUeOd/Bai0S0MILfLRDTk668NwkDsxO4uZrjqHfrGBz4Wn0q5t447Un8AP3vVmYCfXlc8iWAvRCZZgkGlAaLEUssalLdFBvtplUB0ZGEwRA0pFEBxpUsQDaqGyi2mpiq9JAudFFtR2j0o6xVeug2orgZYpoUbNIFEP08qqAkGkObEQDTxgCynWYtFL6FUTiFm4legjSjrACYEXIBB4G/UjipG695Wa8+e478aY7b5TmmRM2FgMsxkSDy6hGmmCRllss4Ikvfxkf/qMPCUDwsz/7s1KIl0oFmVpKvamb/KWlJczOzkohJ4ZaSV7DWv9oqOtjTtDsf/lztd+pyaQUizIpS6rvS1OtikYDFgvFlhOgpItOqwFrEGLt7LNYO/0k/HaIfASkE2SRpJAs5JCYKSF7YB9acmz6yHg+6ktLOPvIQ5jN51FZXsVMroAUkxkcB+sb65g+fBCtdlOlpnAfl9JZtf40bhRTNka37SqApAF8gaVPfm4aeU0J3TGFGYsOHjceMyDAeLQcqb7MTWe6S5/UWN+Dm8vB5jUfZORdUErDdAk1iSNllXRyZozLIBeO76LRrsF3UujXm2jHMXLHrkBkOYiaFiqdAUrXnISXnUKfMoCUh5gUdwEAhiX0mBZ2pCl9rXsAhDFz6RUDQCtXngcAMGzNcSbA3gCAZMzL+aJ0g2ZvXTEj5b2e5MnrMcnCxd/d/3lsrK+iVisL06obtjA3tw9BNsDi4gIaraaYgYaaVs1pK4f59oCUfSUDHCUqjFIA+gMFANAEUBgAsq4MMEhQAsBYU30ty3WgQADFDFFV6vT0NO6552589ON/im7UFX8O1eDRDJZyLTJfzQTWMGjY/PP5lMs6gQquBVxP2HyQ6s/JPPvIwCUoGolslj8XB/T+AFtbZaH/B+mM/D4/t+TLa8mMYvr1MTc7JawJRpxVq3WcWziPzc2ysHNzuYIA2cMGWK9P8g2CdTxuYax8uDTYJ/XMGBNAjATZ9Gq6vDEAZGOb9lJi5JiA8pDgZ2byQS6bhed4cjDCToS1lXWsrWyg2ybI6yLFdU1H11n2mK5e9gUFPpBhwMeQLUBpABcc0+SPIvsI+HZlOqwa9NG6NazLzFo0XIjUNavWe/olCHqsWA0CxOhrWvsCqAQGJVNS6zrBkNFaHpKBpL0W6EvDmpPXuesSAFCGiebYGvq/RLFqXwCj95f9gEw2OyFAOP0kyGzk4ekzQrDdxv7JKbz7+96lTGN7fTUg0G3XeKM/Tsm/lAeWYUywASbbhuC7mf7zvhT2gZYryLkwQ2Kib3r/FiM94eVQUvP8sjEDwJhjML6tWBIbyt2Jd1wSnpcF+g6SiQC//R//ANUK0yTIYukJ4MbH9gYtHDq8D+/5sXejWtvaxQDYvWlZyOcLOlaQjCBe28LRkXMoDLj+dxIA0Dfi3m3G8z3im0cudqDz4mQ5Gv0bQxRFr9JbumhBaZaRQDrIIJvLwQ3SSu/PK4PxXlo/ZNAzRaFRV6aiRqk/47FJ5hNdnMy887N+JxusyzsvFxdLZqIwGnbsdPQfp8tI7uhYRJR6TePAuisG0BxHk5MtWiQVOTT+xywA5ryM6+HNz17ouH5Tx/yF/aJe8BAqs2GtP7NMOJXayBUwpZyqJHZJikA1Z2CxyKKR/5b9d4wBYExPDM1ptwvp5Z3Ty3/UN3WsLv9pL+uR4/wZY2dlNGvm2mPLRQqeiQGk0zmvODZGRPiNy/llveDF6+sO9ssYu3c4NboUACANn44GZRFG2pkptMdjAOU+GV7bxuXZXBjqviNN0HcyqHXamHItWI0LqP79XyG5/DSSjSq2NqtShK2tLmOymMPcZB6tZhetKInN7Sp6UVso5ZygT01NIh0E8pnW1jfxN5/7PA4dOYaoP8ATp57EP/pH78bERFFyl2Xi0awBThKdhI/f+9jfYqVhY7E8wGqth36SsT8OioWcNLCcTmYDT5yjqZnMZ3M4lLdwRXIVtxydwVXHr1LnQ7Lle5IYMAhbcLVjNY2eIh4Lj54DCbQHKWRnrsCHPvH3eODx53B+bQupXAGLm9tIF4sy/eDrzhQzODI7hSPTRViNMjaeexpeL8SbbrsVb7nrdiCmP0Bn6PjL8yBxS5xQ2K5QriVykzGccs+pCSy/Tz1tkE4gjLtqym/7iBMutusdnL2wjqX1Ch47/Sy2qk2U623EA2o2fWniGF8U9my0egGsVFomfmLMxXSDQSTbi+0k0O0wwo+zD9JQ22DR4LFo7kVoN6tIuxYC38bM1CSOXHkFThw9ipnpKSmmWXwsLp7D33zmr5G0+nL+S/k0fuHn/yVsqy9Z1ZYuALnGsFmnU/g1J0+i3W4J/VWaBVMwamdsoaRKXnRC5G/8OZkoLNxNRjnZDvycQjcUCmNKTLx4XmgeKWsyi6moB4tFiJ9E9+nTOPPlLyIgQNRXDtAO99vJErasGKlCBvlSHm7SQlyt4vTXv4G8Y6NTrqAUZCQOjV+kF2fzWTTINnFtRBbLNO7pfE22LJy76zgr8QgQiELt0cavwDC/hwwqc9+p6etweRamhf5d+ab++ZDyN8I9hG5r9jB5VUuMwJguQSIpaA5JZmGhgATvQ1K+9WxZDAvpISGRjyp+qh/3pX5xfA+V+jYC34NtJbF8YQlz159Etwe4iQwWVraw79rr4E3sx6Ddh2WnJWmAlYkye1Pve8eXBkXM/qHMvF/tMYDqrJnmh+hJGJMBIFeHmt+I7tnoxFUsnPpjAIDnYwBIkJncw6wL1VGltGb0eEM17vXZGKnH57MB1lYvYHbfNP73X/0VXHnFPNZWl5DJ0Bivj1tuuxnPnX1G4tR471AOwPvMS/vyUlZICRiv7fHK1gAAZO8ktQeASgHg61osXUW53wNtSuSDa88Cg2yZqyKXz+Ouu+/CZz77GTRadZGq0KSw3qiJ/CRNBqxMFRUTjfuXaizYnA7ESDWTycq/ya7i43L5gujc6SlDTxiXoKVFNU9b9O5cJwgEkLpMNpY0xdSAi/5dgWDynyInYMJLR/Y4x/EECGA2e4ceLa2upAmY+lJd5ercip8JgQmW8AKqqQk/2VnC0JK6y1J58fp7vBbY+AfptGjPCeD0uw14lCPRvyMMEXZDROIpQ91/R+5Trjc0mmXjz2i3qMvrjc9N8I+AzHhcuvaISSQFpKXZLBt+rrnmXjSDHabxeD4TCtS6JUCtbooVC0tHQAt9XzXtw8cJMKuGlGy8VWPP59B9jxloyqWvBpym8TdAJvdI7vE8XzxvxhuCjT8/WzfkuSeAo443WQmSKkDmYkRj3BBeNhA2kpwPildS6lgqxIwMmb5EHdsD4OaTJ/GWN96Fdr0OL2Wjx/PSU3I69TUCso1cQhgpmsFg+gBTG/PWrlS3h/e+/L4+JspsdyQBUHKe3Qwg7o1KQz9eB4+zEXancO2slxWCy+uXGv1WK4KTyiCVDPDHH/4EtjYb6HZ4HylAgtLAemMTubyHn/v5f4ZWpwKLIKIACaoXMiw3w1qg15KATQLSKQBDGCZcBGQf0WvfWN+lNjf1TGZnMEvgjn/zGV5SCoApqF8CBWEH/WHHGx7LR99duGtUjDd/rx0i8AO5WbphV4o/uUhTKSlqqIfN5HIoFCfEIVtimoYUD94wOn91/DUu0RSONwejxnjXAb5EF/KdbLBeVFM0VuAMCyrtSD3emJvPpYyMRi6keqsdRvLsptCMbnaTKW0u+tG7HUcAxx9vNn/zvqSQe5kp8nsfQzNBNjqinZCQAqPECmzY/LPx57/FPJo0LCLo2qTGZNzydY3By97v4cU/Yq/r86Ue3xcEanYsT+OLn17+TGQXI5M4ISXliYi+AAAJaTglBmbXx98BUF1CA7zjVjcZaBcdwhEDgDntyZSLQYK0TC7UqvgWkJFFaEj3XhX1IzEtAlqojUuH5uji3ES2qHcsvTGLCa5nno+tyjKmvQHKTz6MtS/dj2KrjmzUQdyo4MLyolD209ksDh4+hvX1OpYWl5APUiIP4Oa9b3ZOopNIh6/VG+J+v1Wu4tzSEnKFAiampzCzbx+a7aY41tNhmEXKRrOPX3z/H6Nwxc34xrMbqHT68Ggghx5KWV88BlIOm0k2mcoMynOSuOnwJIrNp/HD990JS2/2E7mMsATSbhJx1EHKJvW+JwZpnMgTcGUTHvU4lbcQ5Kbw0OkFfOLzD+DUhTIabhHVHqPO1CQl4yTQa5RxxXQRVx2aw8kjh3Hm8cdwfmEBU9kU3vldJ3HrtUeFssnzEIXULbrIFArYWl8VLaNMYEh3j3vCtJD7ijFQrAm6daHSd+OeTGopCUu41Kl7iJMunMwEVrcbeOT0Ah586Amcfu482tEA6UwBHhMNIhcxUw36bPwpICP4oF2TpTbX8jIWagQGE2wcYmVcxvvfySg0n1pE0nPpCWCaWAEu+tg3M4m4U0MpSOCf/Oj34YZj+5Gze8jlAkSchpPpsV1GNBhg4fx5HDtxXBsP9uUzQoyCLAy6ESzK3joRwnYIJ1vAlz7396Jlve2uu5D001gtV5DyAjFNDOMBVldJ8U2iWmlgc6uMZruDNnW61MS6LoWNqK1eQBDW8K7vuhVzzgCob8Hux2gR/JiYQCIXoJ1gZJWP0kQerbVlrDx9Gknmiqc8mehLHKZEj0n1KEUZP7sXBKjUanDTaTHr7YaxUIR536+srGFialpYH5wujlM9ec4NiCJrbNiVqRbTL1jcirmUgDZq2knKszD89BRNrdssJ6lnTSi5he8iarfFBHPA6annoWNZqNHJ3fNR2DcHuzQpx5rezjR+s11bohyloJX1TAErIgPoM1WDGdyhaPrZFPL+5fENSnkkeM+BMZ1AO+Fg6sjVgFtE1AUSXk5c5Tlh46RNFbFao22c0jXwY0ARNTXSE3DxTTIMRgWiyABE71emaRgt0XqyrAchw8pHu9c/3w601/5x8f6ws7oye7xquHn/qMkdjymnf4MEJ3A7jcF2ru/jz3fxfyt+C/dsPscIJFKkehbeKjKOn6PbITuJpmSmWeFhJyjFCj1CrbaJT//lf0Yu66DZ2EYi2UM6cHDXXW/En3z0T1GamITrpdFqcV10JTuccahjc1/dpKgpn9lrMrkCCsUSzp47h4h7HrVH9JyIugoANDWbBoNkKCHXsjJKfet99+H+++8Xc9hytSz7A5NKjC5eM6RBWwAAIABJREFUtkC5VkYNmDpvyluEE3SyBQgossnnfS/sAWrXucfJlFU1oiaVxLCx2LS06L3SCdEJKTdi869AgKGJmYA3CbXu6cmdvB8239onwZwLGZZothK/Rxo6T91QgqBrQvl9mcLzeVQzOD5MEYkDr12eTw0qiVlgFKtzLusC9zBF2ZfzbNgVUoiqdUpBpjsrEANH6sHzjvpYrnf5Uq2Yua5NnSuncjggUydWTdd1Oow+1+rfHKTHO6TK4/5nfKhcKwYY1VNj8x74WEbiknUmngZkggllHkg5KvGGGfamJh0CEvr65/Nwry1XK5iemcFmeRuWNm3lvu+7LrrNJjKUFoQR3vGWt+DklUdRXlvHVKEkdQXXV/6fAfV2rxcGFDDHwMT7qfNJU05xXdFHZfw8jMBCfRTNXbJjqRpneV8KBNhtAjjsezSDRUw5ec3RC4Zru8gyXTz28Bn85V/8rfgAUL9PsI1+ASmnj3anhl/4738Wca8O2+ki6jG+2UGKsYE0IQ7JwCADJi/eE+ZeVoNE9qwcZGgvgyFUqR+nvTvMym7MhM1QfFzuLtfFtwQAeLH9xxA4uPgGMjQ7tSWN/hh9i1zcdJFkMc4CgGgPJxNJ5WLJ5p9fdCV1/QCZbE4irwRuM4uduQlf7Pu/jN/bq8G6jKf4tj/ETBRkYzKUKnGnHplImUVEMQAuptCYG/mFAABNs7hkAzc+6R9fHMcpSa8EAGA0K5DdU5vaja5ZY2BFDaioDEUDyOJLuZRz0zSupbLwClqsNvXXOgCgLhx9rMbQWQO2SQvOxVUDAIwo6rNwl/gyBQCoSebOovGyAYBdXhc7bzQFAHByzKld0nalURImB02a9BSRE4AopnER0WbqslS2rRQvguIrParkj9Ad1/zN2KUBYIecJMfoZRy04xayjoVoeREPf/RPcTJwgeWz8DnlSsR4+InHMH/0ODL5KfTilBjEORZRZ0vWt1KpJNRMNuqMrVP0bku0nsyJX9vcwNETJ9BkE5NRBjxcP59breP9f3Y/EtPH8dj5CppscJ0kbMTIe0ob6QZZoc53JGc5RsZzcM1cBpOdBfzQfXfAYwPXi5FzbXSbdaHwiz6N0XecTpDymtQACpsPXW/HpJKmC9juefjwX38Rn/7KE+hlptFN+Ki3u9IQ8r00Nlexf6qIrGvj+JErRJ+5vXIWreXTmC14uPOO23D7LTcLHXdrY0VcrPdNT8hyT7NASiiIsxD4YGMosVPMw5ZJXB/xQO0XEUFlnnc67iZsbFSa0mwlvDw6/RQ2Ki2cOXseDz1yCk88s4RuqgjLy8AmfZsaSAECWEC5cB0fjUZHaHvi2itDHF4HNCuiNGEAL1uStAQa4sVhVwAuthRMdyBLIwrbIr8InBhH95fwP/13/xROr4FEWJXMcXhpARMTmRwef/Qx7Js/gOJkCZ12S4ChJC+yQR/l5WUUr7kWWN8W0DyZzuGRrz2KT3/qb3HlsWtwxz134xunnsSfffqvsbpVQbnWREwncYufI63SB2M2w7asXzx9Em/UrCMYhIjKG/i5H3gb7jgyC7/fgtXrID+RQ73fg0dKNBu4QU8AnfbWOprrK0g7Lvq0iLI4LVOaTbIauCbKTU7GVBwjyOVE1kFTMQJvpAXzfRw4eAiLS8vyMxPDRQMxAwaYXG2eb16LmcCXtTbI+NJAclCQyWXltqevmkzTZU3QVNkkCy2FCoRRGxnfE2lGmpTZRlNkCb20J6CKk80jlcnDSnPyT4o+lBt2n42SYiyJkzzrFTZAWk7CBp5NFfcJZmkzSpATONKBGU/MDHWCZtvNELNX3QA4BQxSAdoDDjJS4oWR0F4bplhWjYWaDnItHDe+MmCAGglyLTOl4isJABit52qPV2sn11A1bSUtnTUfM7T15P55qqS96q8RALAbRtZPKFPEhOzFociMomEsJHvkfG4CCwsLmN8/jWplHQsLT+Gzn/kkrrrqMCqVdQQZF0HgSfzewrlzKs/b9sQbg0agIX1fLNKhR8CMmlZqAMBKIJsvojQ5ibMLi7L+KpEzzdpi3XDpuaGWM48iACFr3b333ounnjqDp848jVwhj2qthiCbUcC1Bk9GIMDOxolngvcRJ+Ns/EcAgKLWy+9Jo02Ak29NASoyjRcTPh+tdigmrAQAeoOU+KnIfSCaeNVASSnA/xmCcKqhIQAx/n1zmo35JV976KRo6oVhzJuqyXgPDAEAze6QhpKgTrOlUgQ068GABjwsCnxQfhDqPWheCBt0eSPy4Xf2J7t6FV0cqxp3TK8vIIGeWI/XzzuAACPHMoCArgmHj1cF0o7yZ0cLrJ34zfd2PDclVQQqaXCoYxLHa86kraITBXAyHgJCsTHTerVOe66D7XIZ2XxOgcJpH20yQ2S9I4MpKSkApP9/71veCqcHZB1XvAG4JnJ9FVBHgwByVMdYW3yeceYEQTPhv2hjR4Lulxoim9OwFwCp1kd9/Y3Vkeb3dtfg4+uJumaUR4PQ8mU0lYI1cHD61HP45J//NXyvIMwRpkAwIphRgFHcwnt+7IewbzaHRKqOuM/70MYg6cr90evzuAbIUEJmzDn1BcS/2PxzzzdmsuqeGUgsrEAE2khYYN3xAbf20RkBU69QAEDfWmPmBqPLWt04ZsGgA6UtGZqSq+r5QoUJI+pbScF0MTmzTzbWFKlENOQxiOBwJXmeneNb9O29NqBv0ct8S5/mdQDg8g+nIdqoKQCp/2oDNH8uBwCQYkYjr8b8b3wxvvx3880/cq/rc68FdK9X3Ov5X/0AQKgAAGrpkjSmUQyAkSxGG4qKZk5NSrhpCPLcH8AdJGUy03HYN6Tg9EMErTr+6N/9W9x96ACy9S34vTaQiPDc4llsN5s4ed3NJCBifWUNvW5DIAnGvvnptEy5+UXDpXa3K1cip6es95986gyuue5a1FtNKQD78YDyWTzw2HP49EOL2EIeZ9ZaaMUJabqT/RCT+QBbmxsI8kU4HiP7WtL+FQIPR0o2Dtmb+P67bkSW+vU4gpcAOo2aJAGwYI+olXVtMJ9eTPRYrwk4omiRNEOiN0Cjl0Iqvw+f+9opfOwz92M7TGCjHso0nuAL6YJZ3xOjwUQvRDGXwTvuezMa1XVcWHgW7UYNiNp40xtuww++821wEKHbKKPXriNwk6JVJVU97LSEuqpc81PoJxh95KhCmiAA5RyKL61i2hJJ8RCggWDC9mF7AbpRH+sb2zhb7uAPv/AwVlo91GpVmQe5EqXkoNvpod2KkA1KHOqjxycZDKTRtVM0emINP0ClvCkT5oTtwXEpJXAEkKB8woqayCRD+FYH15+Yx/d9993IZ2xMFDMiK/DTLpxsoOLJ+sCjp57ErW/4LqFkkvbKZtqh0SMpl8US4u0qkikPtVob61sVfPzjn0azAZx6agFxIoFat4uOBeQnptBsU1fJxiQJm6yNWLsPsxkg/ZMNtJOS9xHVtnB8Mo9r9hXw3u+5F3F5BYV0EvVGGQPbwsS+KdEqM3pyEHXRqVYwaLeQCzLodBWLh8WgTOJTCggQEJQUXs+VApPnIR1kpehpdrpYurCMM88+B8dPC71YopEk3olTS7X+GgCAhou8R9NpH6Td8m8aujEdyFCfbWqcEynYyZQ0Ojb1sJyU0iDMo0yih3w2AyuOUcpmkGICgOdgu9NA6eBBYGJKmrY+5RLpDOgQSWMqUjwFANCTzH5fyVEIeoiuOplAq9kUh3gW5G4QCABQqVaw7+A8wnYHTpDD8kYVcyeuB/wS4BVQ7/The1lY/XBotvlfCgDA9VPo+N8GAEAAIQmiUffUbgCAOd9ssuu1bQQBU+lD/NWn/xybm8vIZhjD2cd2eQP33nsPHn38MdTrdXHDJwCgQENN4R2mDijgWWmVFUCTK5QwNTODhXPnJdJUQAuy4WQhVRwz2XEuAQDw+r7nnntEj//o448LaMdhGcED1VztamCN5ls3YkKjJgOArC8CfkMGgNbWa7bbsNkg6GUkjQO6pHsIo75KYWnSPyEpbDo2MGRjCdinur5h2WTgH34eAfl1QzD+fd1PC9XfNPk7Jrh0+dcRefz5OKVcjpPIeQaIWh3F/NGmqMLn4ON7PQE2uJeK9NdI+YaSG9V0kdW1+89wHm0+2tgDht4jmj8wPrvY3Yiaf4/r4HcMxthkU4+vX8c8frzhH8a7jr2QeZxI4iXNwAAJJhJVMQ7ED03YRaOm3wxgFSjAPdJCKM53FlyC1p6DarUizADuYxk/LY7/333vvbju2Al0aw1M5vKolcvie0Mm+4gBMAKf1Hs0rCb1fRUVqZOPKNcgWJ5Uj3u+P5dbv+6uU83vXcxI2Dls4v0zAlUJ9Nvi/L94dgUf/9in4Lt5JC0b1WoNrmMLIBj32rjp5mtx9z23YdCviYyA9QVliATEGSWY9gO4tiPFksiJdXykIsgQSWLqgoqeFfmQHj4OXekME2Ac1NAA1LBD4b9fiQyAIXqjVgaFnI2d4/GTRWqFaPGE5kk6NV0o6b+TRa5YhJ/LkQejNP/ydNQ6qt8xF9leTcxL+fmeDdBLefKX6XdfBwAu/8DuBgDkBhyTJewFAPD+NJo2vqpBW9We+PwL2+W/wxd+5F7X50t9D3s9/6sbAFB5zJINTf0yNygtATAAAAtGrVzU+cW6QOIqxQlwwhYqb4ONf+Bi0Gog12nh3/3UT+GN87N4y9VH0d64gChuwPaS+OrDD+PENddibvYgFhfOoUkXfGuAw4cPSwMlus1OF9R+1ptNcXknDZAMgO1KRbKpyQgIMhlp7Jq1Lv767x/CUxULT21GOF8boNPTAMAgxkwph+XlC8hPTMNPZ+Q5WDhN5tKYz/Zx6yxw7w1XIkPZVRTCIfuq3YTN5TYxQDcm+yAlEX2cNKhppEbLuYHxGk+kEPYt1MM+9h+9Bo8+ewG//rsfQqVno+9P4GtnzmB64qD4JVhxiELGR8ZN4dz553Dk6FXikH9wdhrltWWsn38GGXuA4wdncPv1V+Pk0XkMOg1pqBODiJYHEmMoDsWwUWkzDonNHt8TqcWMYzMGsNxnk6KDJY1VzAUTKTGoIoW3awcIC/O4UG3hmeeewaknn8SzZ8+iWm/DtgP46QIadarDKUNwZQIs07E4lIlyHLUxWaLGMkbYTwrlnug/kxDyDlB0+5hO9zDh9/GjP/A25AJOskM5f9ffeitqjRrypRzguXjsoUcwvf8ASjOzaLTayOVyaLcUWBPk8hh0qFtOYHV1mymJ+NOPfxJLy2XEcQbPLa5jQAkFgEqrKSwIFhjF4gRa9abQYRU1ti+O9dw/Oblx0x7Cfhd+aoDu+jLm0in8/Ht/GEdn8rB7TTQqa0gm+5iZnZLCsNtpIw5DdBpNRK22ZJNz/5bmRQ2XhmZYAookCI5FSDkOihNTWNvYwFce+Co6UYx8oShGl26QEVkKp3XJhIpcUi7JKipKjBQpD+xS45oSU0E2Xvy3rLUsQvl5aQYcK12xrHmiq7VQqdeQDtIC3lGCFDYbmCoUUcxkUJgoYPLwHPZdcRjW9KxIJaSu8NJSWBNsYFylxaZIYsr4/2QsKdaDpDDESgOdyedlHaCBIE3VLlxYwsETxxFycpTJY6PcRHbqALx9hwEnh2aXEgxOiKLXNACginvzxbpNZdbLFwFVie97/n1yr/1nLwYA93KjJ2YzKhNrvaXK+Yv60uxwEhxFLSSsGJOFHH79ff8B0zNF9AdkDXRxYH5OgN+FxXNyrZN9QqBRlgSpGXYxALTUjIBpvjiBmdlZnFtcEkNX+qmQQcLCXxgQWsZmQACxA9QyADa+V199tbjuf/XrXxfaP/cEUrwJUKkYsov/mM8o8XAiARgxACgFUAalMjvXTu6k2qvzotzpjbeTArsYlVepNsVMNZEkm46Dulj2TDWU0xJKPZE11pba1W7Y5HPPHDbBeie5iPGnG34+VmR4+t9GDmA+LYc1CTb4whjQa4amVsu5prdHlwCbhvR3gQAKANA9yq5DON5k7ZjKD5EL9QuqPxs94uIJM70ZdEM+vO70v42Z6XhzvysBZdjI7uxb5ZnYJzlpT9hvptE3dH9x9R9LFDDvUDonrrU0PCWo22kjl8+JhwAlAwRym406JkpFYe9x/cr6Pn78R35UjABzflpYnARQycriGivml5qpMTqMBgygtESt5SL/kYQHJZklKPdyAADP1/yr83UxAKC+r1g7lAEM+ilsb9TxkQ//GQY9W5iAzUYbvucgyBCA6yKTdfFf/8SPIAwrYrcjKUV9S8AxT+JzXXV/6UZ+CHSpJkGxt8RTbNxbauS9NrzMNIl7uGiZA2yG6K9kAGD8nhq/T4YnwQI6NBryPDkxNK3gIaDmnwueQyMeQxEmnYjbhyBaPGHKGdRQJL5VDdXu59lrA3q5XvelPO/rAMDlH71LAQBqQ1fPcUkAQHsAqP7e0DXVwmq+5CevAwCvcAkAF1+6zhMAMBIAE+ukNgsWSuo8CoyrnWdVgykgASOSkim0eqE0GMlOG+1z5/BLP/1PcSLw8WP33Y1Um+ZLLXmtRreFhXOLuP32OxFyEnp+Uaik8/MHdMQQBACgeU+90ZBCkw7NbGRJS2cBOjkzLQBAGPZQ3mrjU5//GrZTk/jGQhnlno8uUsIAcJNAPvCwurKCXGlapFTMZqchHSP65jN9fM+1JVw/X0SahVzYgViqsuk31GmmDbC2lUg6WyJtxMSmr2jkBAZYlA4Yn5XLobxdQSo7gV4whfd/+M/x8c89htnj12Bpq4lWt48g7ePC2jkcm9mPDcbF7ZtHuVqT1IHbbrgGs8UMNs8/i051DVanhv0TWVxz9BBuPHkCc9MTsAaxNKGcxDvpPKJUAWFPTYiVVpuFhZJ1sFDeLldEWpZyfCRtB3HfQrvLPPBYtK8Z6mA5/fBd+NkseokEzi2v4WsPPYEnziyg1ozRiRLo0NOAA7sUz0NKXLiTKdLZ6zKB4WSedFlOihG2kOrW4PcbuO+Oa/BdN18FdMvIZVyZ7h+48kqUW23MHtiPVMZDp1HHE089jVvuuhv1egtRbyCU4S6Zcb2eOFo36zRLS6EbJfA7H/gDNNo9LK81sHihi07PFrO9kMWG64jPRL3RRLVSQcDMa+6T4lFCnztbGg9+Dj+XRrVbgzWIEKCP9toy/ui33ocHPvsp3HLiIKazNmqbSyjlfficoktzbaHbiVGvtdButuDZ1EyazHbNbua1wqoooVyQy7UaTp95Bmsbm8JCYfHDZtnxfSmCCADwHhM/EE7YdRPPwpFFogIAtAdApwXHdaTpJgOAU35pnGiERimhjg9TIIfKbqc7dhR3xYeEDID5ffuEBZAtZNH3LRT2TSM3MwukswIQ9ZO2UPmFXk2TKTpTk/1BE8Ckou4TqOOwotVuyMpQmpqSWDHDADh/fhFXHjkizR7TOLqDFGohMHf1TUCSEgAbKdsX+r8AzkMPALXWvDYkAMNZqlDLVfNvMr4pp6LfxgtTgPeqv/YCALh0Kb8BBYDJuj3mjE4tfKlYwtrqCiZKefT7IZqNCkrFLP7g9z8AP21LGgjNxianS5IOsLq+KvcR35vEWMr0Xk/+zd+a4kt2S744KQDA+aVlNFpdAcUsyqkMAGBo/JoFIM2znlSzeWfDfucb3oivP/SQaLq3t7ex/8ABrKwuw0/7w2JnRyOtv8vP/bwAAB3jo56SREjBooFTQ12nhl48uZh5DlRrTdSbXWl05P2LOmnkPTCc5JuJvBRQaropT280/cqsQL4nsX8GPNANmnwO3fQbAGA3cCDrBV3q2RdE+vySWKEBADG1ozFqrE3A9QR2SP4nSUwDABeRAMY9xHSjNdTm76jpNNB4iebcnBS1rmlG1BgAIHWiWWPGG1PtL7CDDaF/bzdMxvdEcJ71Adc7465vomPJMKGHzrivgAEAxIMgkUClUcXs3BzqtapcJ55DUeFAov9oAksPgDfefjveeMcdIlmcmZxEvULzW1fLP7hajaTF6q2qd8qPIpGTDlk2yqOA67aK4VVgsXLyf/EMgEutD+NgxPMxA0Ydgtl7KBPilsVUjASijoXf/72PIOxy4EAfpUh8ihgRSlYY4wP/+c/+NJpd1heUB9rCMqG5puf6wkbj9SewoGbHGK8QlRiivCSUOa6GSHVvO340hgl4hiUyutvVffudBgCMxv9S98Dwe0M/QPWdcaoLdXikQ0mecX8g9KqJqUkxNOIZUW7dyh1TDsZQw6JMNeSsvYx/9tqAXsaXftFP/ToAcPmHTsXZmJtUFV+KBTC6MaVI5bRAu1mPmwCq62+nC+mOa/xlBgH2uj5fKgix1/O/2hkAPXQlGso0GtLcavCGGxQBADPBUgOE0USLVwq1+o7rqqQSausHwFf+4i/wyd96P0phG288dgXuvO44ylsX4LgW3LSLr339QRQKBdxww42i7SxNTKjc9LArBYzoJrUrMp+X056YmdOOjS8/8BXcctttoi/e2GIx2MVn/+ExVOwpPHBmFc1kDu2Y5mRA4NnI+C42NzeRKUzAdjyh9yUHMaZyHo5N2XjXTftwRSGJwHYw6HZhMw5KzMgIOrDJ74vOkBsVzae4wVEqwV2LjZslG3uMpJtCWN0WyjfcAOe3O8jOX4Uvnl7Gr/3uH6OVzAFOFuub25iemsLZpTO4Yu4Ynltex779BxC1G/ASfdi9DjI2cM2ReXiIceHsU+h1W0gOBlKUz++fRalYlMKxEwOnnl5GNwK6YUcKEr5vTrHoTswGLZZUAbGCg81caC8txSsnc3YUYj5twx3QkZu+Mz0M7CQyxQlMzR1CYXIf0rkpbFUbWFxew9LKCta3NtBsN2QqKLF2SQ/ZIAvPtkU60dzewHTOw723XY+7bz0Jq72Ngk8yRRu16hYOHj4omfM0OcxMlADXxuknn8TkzCwmDxxEm9GQKUfTJVMI220BW7a3KrASLj7xF3+DxaV1bJabeGZxC51+CZZXBCkbbeac98kYUQZQpCyyOCYowSm2MjGkeSPN14CgkEF70EEiOUC7UsFv/Mq/xxve9mZ89jd/DVfPFbD69CO4cioDd9CFbfWkQLSSyjSxWg9RrzWQYozSGA1ZfADo0E1ggI+3kjh1+imsbmwgky/A8wPxsJD7xmNSBc8FGyyldedTsemQ+0l7qXDKKBNMZp93O9LQ816hq3VbtKgJkRImORQYGmYpSkKzQ4020Om2kM9mpfE/dvgwfNFwDNBEC3Y2QGZiCk5pSqKFxeGfx4xpB1FHz3I1jXhA07++5KSTyZGi14ZryzUja4hktcfY2FxHsVSC6/mImBSQLWJxrYJDJ29GLxXAcnPoWylFD33NAADD2fqwZRnG+2kAgOCc3KfK4UQMN19OBgCvBxUxZib/ylTO7NE02VtbW8MVBw5jee2CgD25bJoKEDz77FN48vSj2NhYETNAAgEHDs5ieWURnU4LSZvmguqjGoO5kVu50viyWQ6yeczMzuHC8pqY6dEIUxitHDoikmMxTo83cYACbMESicLBg4eEFfYP//APKikGQKvdUkaYY3/Mfi/EaprCsYHXTJqhB4DnCaDGCSWbb2lGFb1F+QAMzx6PHae0SvNPFkCj2UGbbCRh7VJao9n/ZgI8bLQVsYGAnDo+ozc5fpWMIvHGtNw6ptWcp/HfH5/uEgBgPstAZHOxov1rGYV6nITba2NQaSA08GC8AYxZ8cUN6Dgtf/jTXU2OvIIJp3ieklMm7bu06Wqt09p/dZI148J0eWOm3CO6yvAVhv2TvLYymjXPKYwovW7y+6wZTLMph8O8tpYIdPuxrFOVrS0BijntT9NktUnWXYQjhw7hXd/7vYoNQNaV9mngebXFeFABeKM6c9T88w0TiGHzL/GEvViuOwIACqygn8rLBwAY8OVS94f5nmohVdqAxGVajGQewHNy+O3/+HvoxUkMOGAIFTOGyUAuU4D6XfzjH/8ReHkCLH0Fnti2yM8cmkmbdZ0ggMhV5I4cfUliBG84xTpTq6ExHDeWpqO4W8NMluvGeAbwN18ZAICxUtt5F5ipv1nIDNBjLmBppJyU0CB4QQRBRqiBKVngBuhRY5SiKaC+d+WJRjeHoUxdfrv3zT9yzwbom3/Kl/03XgcALv8QPx8AMGz1JKtaAwCS2k0jQMGOFW4vOrWd1CKzGJtG8vLfzTf/yL2uz9cBgBcyAeQMihsSm8feEKkfUhRlOmlMYjQ4pLVtgnuLCY+aXHLRt9od5G0X7/tX/xqNZ55Gtt1ECTHecsfNSKKDbNZBJ2yi2ariueeexcmTJ9HshDhwYF6i00ixpjkiN1aawBFYaDQaSGcCYUrRH+WxU0/gmpPXiilVvdXDs2c38cDji1iNM/jGs+uIvCIaXTbxfeQzadhJTqlb8LMFkVl12k1YvS6mMg5uOlzAW6/OY396gEI6wCDswuJ0XYrAvrig9zhxHyilK7tH0uD5PDINtRKod1rI7ZvCoLql6MxMDeCCnS6iDh/VRB4bkYtfff8fYqsNtHtJVBttaYy2y1Wkc5y69dEn+ME2vReiH7bh2wmh+89OT0qDyUKWEgJOz1jsiW58wAi+nIrY0fFBxsSKuyQ3WE5A6KXQ1YVswnZkP4n5P5xCEwlgXrLFYikJ23NkctyibKDLBs+Hl05L8V2cKCCfpzTARjLFosfBqScuoFlpwu21ccV0HtcemsHhqSwm0gRV6KHYk6jHfr+L/XPTWDz/HI4dOYRSIUAil5Xzf251HVefvE7SFWjUSNPKJnXlZCYkU7iwuATH8XH//V/C088uifRhq9LCN568gMiZQJwicwFwsxmJrmPTy3XBdz1lFEkRO3Oy2XMQbB/E8OjoPzOBJ54+JROMD/7+H+Lk0SNIDyIsPv4NfO7jH8T333UTBtvnkWhuw7d68OjDk/TRg4NWnESnHaJT3xJWhjF6Mr4QnMyzQaB2+fFTTyLluuL4X6k1hM3n6WmEAAAgAElEQVTCfZ70UwN0mWKNNREHAbzbjHu7kQIYF3MyAKhbpas1i12pA7gY85oQrwM2lqqYctO+TFrr9SrSnovAdXDFgQMSbUVYKzdXQCqbRrrAtIOiAADszGRtl5qN2RIqEkvixToRYmosyP1OJpAtZpF0UrBoMsomSOd5U6pARiM9jAhA2fkJrG5WkZ89DL80CxAAGEgenPp61TMAdjf/ageVXG8ObeQOVc7/4nxO5oOco5cfACBYxDVDpXMoAEBdb+o9yzSUa4KmJWczaVQrZUxMFPDoY1/H2bNnxPmb2t/JqZw07fVmFa1WU8AuwwQbts6aBWAAAD/IYWpmH1ZWN2QdIgBATwwFABBg1oCE2f51JKAMIfqUKHjSnNxxx5148MEHxSuGoAUNUSnRkj9jFOxhk0yTvjhWZnBhqFIAWiYFQElrTLydMgGk8Zu6n9hMi/yM8gFKp7T0hcBXrdHWwAD3ABVnJn/GZACm2RYd/ygQbNTEGoalzqMfNWTSpe5w/5dztIsDbRgAKWECKLCDr8VkHIk+lefn5zHPp9+fPveCDwggoN7f7j8GADAgpGr2dw4w5bBf6pfH2J/G/Z+/a+qKIQBgVCP6ueX59YBT3r2JOx3iAiZ5a/Qz8RDQr6d8QfVgVAzjTHKeihmUJBmzrvG/+ZiUYpg0azWkBoCfSorrf7NSxoGZGdx71124+vhxVMrbksLCa56gmYodpPxj3MRxnPGj4xRF86+iH8WHo0cpm+r3zDH5VjAARs+1MwnD7CHDW2tsIMf3YQxC5R4hWJ6w0e32UMhO4v/+zd/FoOeg3QwlzYX3GIlt9M3hGnDzHTfh1rtvRYeMPwyQ8VwBTxK85rnf6uQikbdJhCvXQRrL8otrIK9Qgmv0gaAfgOkzVEqAwIJ6P1G9rhpO6gBfNXj8TgMAOyNcdkJkIwBAUWV33OTcr2lAwUXYTiKbzWJiYlLieEATQE4yZINnWTj0UNBolj7JEvfxEoLgL6Pf2qvBuoyn+LY/5HUA4PIPOZs4tSYqlGlowmGwul0AABshAa4Y6SEmsrrA2YXyDlHa1xkAr+AUAEoAQolxkQJRU/VGFDK1cekKS9dZumKX4YKFPh3K4x4ypA3X6si5Pn7me78PR/M5BDQsizooeSm8/a3fhcrWMqxELNnB5849i83tbRw7cQ0OXHkEre1tdFrU3ieFJs8CNJ+n2RSBALpNx4Lmr61vSO64NDfBBP7uy0/gibPbuNBxcWqpgkR+RujqZABMFvNoNeri5uzQ2IybStxFImpjOmPjDVfN4PZ5G7PpPqYLRQy6IeI2NzOp5pDyXHTDthQKsjlprSUnRzS44WTK8j20G1X47NapB6QGP5lCbKXQZqOYzCBVmMNKY4D3/c6HcGphFZabR2zZ6JBTDwvNZgMZ3xcAhE67mXQa1fK2TKjUzalMc/j+2RyLg664QDOHO4SToCkfJWFs6hnLpY3bEizqlTRAnkZiEGkMxVi9BFy6tjPFgJusxSSBHmI2YqmUmAXyqye0+55Eu1FWQLt56sJTzJ5OOMhm9uPQ7AHccuwAjk5n4HW20d1aht3vIJd2hfLI3G7qHl03AdfuY266gKxrwQl8nNuqIj8zJzp/MjTYSJKewIKMX8VsFtXtMj7//97PxD70LRcXVrdRb8VYqYbY7PkIpvej1m6j3GwgyZzsXE6kI3QubtbqUrjwfVDTzs/IfIlsMYfZA7P40ff+CP7Jz/w0Lpw9DzeZwOTsDLC1it/6n38Btx6exsSgBru5hbxtoZDNYZBw0e3b6CUDkeM1t9fEnNFkTbPzljhNfqVS+OQnP4XJ6X3wM4GULrZHk0VbqPFsOmgyZWL2pKAWXIYNB2sfFmXR0AuAjVCrzextT5prmdpIAaoAAB0Br9M7+PpJAUMcz0G705KYwmR/gCsPHsREPo901kfPH8AtZOHlixTUos9GPuUI0EuHagJoZE8w3aFRawhDI5V0JZbYKRbEiYLXPT0WeE3Rv5DSBF5nK2ur4u3R7fXhZovYanTQc7KYvuIEkAoQD3TsqFTu44ZZr0YJgB5lDrde1QwoAEDtrwoAYG3HJmAcAHj+/Xqv+msvCQDrQ2rlec/zPpd+UK49AwDw3lDT8EK+KMAbH5vPZQU0cj3GVZ7Dl758P4rFAFvby9g/PwO6ry4snIXN+3VoLKdrXPnoigFAkNLxA0xOzWB1bVPFp0Y9qR9UAp4CAHZUzhoAUM9iiXFfoVBEIV/A/Pw8vvylLwtDiFIkYfPoG2e8wdRdodxLhgHARq/TakvDZ7w1hHXDxlm7+fOxpOrzvmNDxCgzAshkMtA7hQkYlWpd7kMawZJModzTzTap4/sMyGLiGAXZG9OKD6kTl46CNiCNiVeWpmeXflsYwgSszb7NtT0iWEzZjmZPcEotxrXabFCbCwowoba5FwQAxpv+3QCAXEs7Iiwvln2awYKa+I8ABPk3JQCSLDSSjyrz2lGjL+d0DCAYPo8Gr3awAcw5UHEOAibIxJ9+LJqJYOjmcsmw/yK0w5/Rv4TXZBQh57tIxDHuu+du3HzDDWg3GnoPVXp1eT9s7Fn7Cqa2M8Zz9DlV0gwBON5jco3R+ND4HFxGbbzXAGu3waKc0rG0M342dXuY9Wjn36wbFPszoQCApI12K8RUaRb/12/8Nvo9G7VKS3T9ZJjRa8i2k4h7XUxMF/BT//wn0GiWYUVd5H0HQSopRrkJ1o0pW1gUwsgQSZy+4PqRigyWXFlPkgeUJ0ASIUEDSm+4lwhLYwSwcQ2laweZL0NGwF4AwF6t0F4H+AV/X9Avg+BejAArAIAXs9iaSKHME8LFiyepQyfiXAbZUkEWGhlRaPTfnLSha+IouGMHR2nIyt3rg77En+/eiL5dDd6Leds7AACDDuoYQFVPa626ucB25A2rV9ydu7rj9/Tva+/aixQ84xvR+A16qc+y1wb/Yj7/N/M7BgAQJFhvpEobptBSZVvEqb+KARwHANQWM9KzfTOv++167F7H91L3/16/s+O97xEDKPtDrwffsWUSyUiZvWIAL/vYvOQYQE7xu6Lr5CYge+ZYbM2o3tg1ItDIJq+Jge2gsr2NI6V9aK+t4swDD+IP3vcbOD4zDdQqmPQdVFbO446bTmKqmEEmnZJJUt+KZBprJagpU6Z2LBkHpMcS/NSUTFbPTENhlnquUMRWtYpas4mDhw/jqWcv4EvfeBahPYV/OHUezWQW5S6b9ZRo/6dKBQEAhAGQK0pj1ChvohSkkE/F+OH7boVXO4PbThyQBryxuSWaSjbGtL6nvjXpkrXQFYo8gQjuo/Qu4JXPPHZOzCUSnXTTfl9o2RIZiIGYvfWTDuKEjzCVQTuVxW/+3sfw1ScXgHQJyxtlaQb5x3U9eX/0PyBgIVIMbohxH6XJKWxsbkkxPTt3QKbK3BiZWHBoIovG1hr6cYR8xsMgaqNR3kLWS+DAvkkcObwfUbuOq44fQSEbIA47KBXzAhiQfOeyCAq76MQxVja3JQLu7IUNrG63sLrVwno1QsovYmWDUYo5cYnPFgpYWl5CJp9Fo9lEt1nGgbyLnNXB2++4HtcfnUervIGo00I2l1U0SJcawR4GcROTeR/7JrPSOLYsG36+JAaNBFg46aO7MmUYVi/GEw89hK21dVS2K5Iy0Ilo3NRHz7KxWG6i6max2uyi3GggIIhj2zi/sioT92PHjsOxPWnIgyDA1Mw0Dh+9EldfdxJXHj+G7EQBYbMmxT5TA2TC0YsxUcoiXngSH/gP/wveccsJ9DaXEAwi5NNppJwASTeLdj+FThgi4wCtegVbvHZSjkhESOHnuWx3Qpw+fQY33HgT1re2xJmf6RZszFvttjQmFvW7ISfrBChC0bOO1iRLppCGFSAXis7CVtOsgbBTZNLXN9M+eZDUVgIj0CvCc1Bv1pD2PEStlsQA3nrjjQgHEaycDTsXID+7n/EJ6HHKT2NDRhInLDSqZUmeIABAL4Z8vgQnyCtjYhZ5jGlMkoZLaUVP/CYIjLHgpYcH0zp4rdIIsDNIoTlIYeboSbS7PfjZScVekVQBBSyqvVPVVCbjWuonkxut0whejhjAF1MLjvaKcQBgNAlU8jil/6cBppoAcq0diAEY14wX+rPXXiT1oYnNGnc7NxpyQO5v0R1LE6CqFmVMxuZXxdgNJ9lModAxdOL9kGT+t4WzZ5/C4098A2FYR6/fQTaXFu+WjY1NaaiZZMWUAUpvlIzMEpkI6fN+Jgs/nRXWUrXekjjMnnjHcA0lKKlYTabGkrhJPdXmc04US1hf35BYsTvuuAMPPvCgvE65vC3riu3yv8taa22jUW8g7StvAHlebdJnPrc53tIoaTNtxsG1Wmx0XGxvbsH308hmc1hbWxdZLkELJh8wIYWGqg0C07aHAW3MVWej3r+mPgsln/eDpqMro3N9XexqxozOeQi8m3pUewmoO3r0xzyPNEJsKvXzGX2/+PKIrEGBG1KlGQBAfAGU3Jjf43tULcxODyfzXnicxxMIhtN7rdUX5tn4BH/XxfyC16/FiTJ7ITVk4N7JdY33BH9PUlC0S/1u8GE4yecZNNN0tWoMG3Q+V7PdQr5QEBCJ6y4ZcTzPXKO4R9DDRzwlZmbQrlWRJ6BfreId970FN113LfpkWun7RhyQeF8Z0Y7KeRTjwHGGA/+b7AD2eWQMKBBDsW7U8Rv1IIY5dtk13ws8cAcAph93Of2HpAfxcwqQRFZWEqmEj4/96SfRqEfYWCtLlC6TgJhA0+nSpDeDAbr4l//iJ+E7fWTSBAIjoE3AnbFBPaDVQq/ZRrcbSg3WbjUQdVsYcEgiDAAOEn30ky6uuetNch+FvQFi20Wcoq+Pjw6vT81QGkYFcp8W/4zL8ADY68C+mEV/590+TuHajQKrf9NAgZt9Oh1Ioc0LkBc3Hf79iYKY/VEPyCtX4tRM3IFGv/TSIn+Nl+KKFrHXJ/zW/Px1AGAMOHiNAgBqo1EpAOZ8K6sild1pAACRALD5ky3mdQBA3Zjm3jeGQlpf96oBAJRJ2kUAwPMuMGoqzlbYhoV8PICTsvGf/sd/g+ceeggz2QBZRsb1IqR6IVrbG3jnd78Zgc+pZhPduCnNIQsrpRHjWkbxMWOLlDGYFD1WAn4QoNZowkrZ2KrWUKnXMXtgHl9/9Gmc24ywXAMeWdhC6BRQ7nCCbSPrO5gqFbG9tSGTKGaRC9lqECLRreHITA5vv+MECvEyTh6cRJqFQaUKmxMrFiUEIiymAETSuPH00k2fZ5XTf07fWVhTJ51yHSQcDwM99SXK3487iMIOfDoMN9rw9h/GynIZ/swR/B+/+xF8/qtPoDh3BRaX1+Glc6hUa6LN94OsmOApwz4ZhovOe2JyUmisi2vncHBqXuK4Dk4XMagsI5PsI5v2cGDfNG48eRzXX30MM4UMUv0uet06us0qJgsZ9MIWwnYT+WxanNrJDqD0gkUWTd+CYgndfkJiFDt9F3ZmCktrTWzVYzx7bg2PnjqDeruLzXIZQSZAM2zD9l10O020KxuYzQeorGzgxuMzOHHFIVw5P4f11WUU8hlJDuj3upifm8LMZAH9uI1u1JWJ89TsnHgA0Hk+bjZR3tzA+vISKutr2FxZluJse5Pu/334GYJALXQiwJ6cwZlaA/lDh3Hjrbdh9uAh7KNWuDSJOqm+fiCgAbthekjIOkaWBrWXJn6JkwgWzLYrRSFf2xuEyHoWWk89jMc/95e4aiaP7XPP4ODMNGrVhpjauRk6pPdh9doYxCG2t7Zl+kYKMetFpmnUanVsbZdx7PgJo/gWVgCvJTb7DgvcVkeckk2RzXgz/oxfyvFcxReyfmdxJtGOA5IEI+Wmrl3QmZ0uMJrm7lPGIerUhCVNUqPVQNp1EDEGLZnCTdddh35yAHcyAyvwkZ2aAbwMtutNVNsd9buDPqYmCmLUx0kyJRBJJ01nQfU6BCdSygeDAACBK8obaJTJ99duc3LaQ740gS4dooO8sGLsbBGZyVnAZgQkdbSvdgBg9/DH6BoMW4p/EwDg+aSpag9WQk3gRS70An9eLABgpoBcR40EwAxGTLOnpn7dEQAgQItq3lVdrEwgB7wfsh5WVhfxhS98RqLAhGWUtKT5p+FjLpsVQIG1Ld+zXN+uJyyZpO0hk83L9Hy7Wpc13yJjjAwTm0aXivFqmktlhqkOChvQynYZaT8t9TNvhLe+9a34q09/Wpgm5WpZ5GCddkeafjZdlI1J8xiRdeSqiahJx9DH2jRLwq7t99FqtsRYlQAAP3a73VGSsU4XE5NT0sA0mm0BAwhglCtVZIIcmvWOrB9yvMRDQDncjwMB5r+lTDAggIlF0071I9bdTuPAYeM7xA5G14vUamMAgLA6eA4FOKBcTUWKCsDDFxclj2IIcNrLYyLMZOljTZqJvko0gMTfHbnYK6BDUdp1TCEZQrpfGaf7m0vaxEOPX+I7rumEek/yOnpKL6wmI4HSv2iGdgI2DJMC1D0kjAENtMhxlFJM0f7JlOI1pIAFZRbIa4JfZHFwMs1rheyvuNPGVD6Hm687ieuvuQoeWXUaXBNTUqWmUMbYQ9CF0pGdNzCPh3H9J7ArvzuWaT8OZryk/nPsZZ9vwv/CAIB54wTeVdqTuvcScFJp/OWnPovV5TLKWw2ENDD2M3p43UOQSaPfreHH3/12lNKW7Jnd6ibC8rpEF0dtxhWHyOWLwu+R+GQOVAgqspPohbJnwM2jHgFX3flGYHJaAcu5IjrNNiqUIPqBkgvpXpfyAgIyrwIAQJGpuZgqem1SLkROOLg40uU6PzkJt5ADiHzJfsqs7RESdzkXx+sAwMW75+sMgMsHfcYZAAYAYIEgDAC90I0DAJGWBGh/z9cBgNcMA2A3AEBkfRxyHN/lVNFABgABgKxtw63U4IQR/vV73oNiKokJ6ortJPo0zulFqK2v4qorD+OOW65Ds1GGZQ/ESV5pU4fJ0aIdI7XRmJmx+fGDjHgNMD99u1bH+ta2aIu/+NXHMcgcwIOnlrBYiTBIl1Bp92C7HtJ2QhgAKysrSDMxIFYxT0U/hdbmEt7+hutwZMrGkVIf+wsuHCuJqNkWHSAplTKFZNMfhUMAgEg2v+k5rgAAEZkBPRoAujo6zZUJOWvoRD9Eot+BnWAOVh6dtU2kspNYbVk4cPVt+OXf+AD+8v6H4JTm4GQnsby6jnhgwQuykpWtGjAyAxxxb69Xt5DxbHgpC1PFPDrNKqqrF3DfLcfwljtvws03XA+rH8v0H3EXSdLSO02knQQGMc2L+hK5SPSdWnDKDbpsID0PfdIAGSEIyPcynARbNmrNCIWJOQwsF5//whdx+qkz+MVf+kU8fuoxLF1YxMNPPIULWx00OgPMzMzhzFNPY3ZmH9aXL8AKe/jue27HtUfm0dhehZvoIw5bqFS2sW9uFlceOyoF2bEjh6WYZLO8uroqbJJe1EWqH8t1Mzc1gY3VVdkbqSXeqjTRsxyk/CxOXVjBybfdh6O33Aw3kxMAZnlrG2EfOHb8anB4ENO8SLwFHDXxYQoAqfO8wPp9ZB1PdMGkHHJSJDKKsAU71Qdqm/jor/4ybjg4gyKjAivb2D87g8XFRYk2K0wUUdtaQ1qyo2tCkY9FUpGEnbRRqVRl+kGTy5nZfTL1Z3FLZgkLUZuSjGYH9PFXBS69GXqKkdHpSM44f58gAHX0wrgiRZl67agnSQKWQ/UlTRYVAGDM2JRMi4wtZaLZ7jTh2rYAAG4igWtPnEDKd2DlPSSzAUpzB4DCpPgIdOjrwdhLSkiYjGHz+NE0kFN/Vuy6N2SxnewjQTM4GK005Sg03hrIVGlzcwMHDh1Grd1FujiFKOVho9bBoRtuAXos4zyJkHr1MgDM9HfHjNYI6NTfFqd/CgDo9ccBACXJ2Tnf3d1M7Ooudm3tl2IAjDdpvMZ5HoSKra8xYy4nAISWB6nFXrFVhxHT1kDSLxqNKnpxRxp/Tvk++ck/k+Z/0KfRaBcnT14taS4bG+vDnHMybsgOcn1fAM3ixCQSSQfLqxtyLbvpQFgidoqMA3U/GCq4HkPIJ7WTyg8k7aWlSeXE+o7bb5fvPfb4YyIDYONIBoL0uFrixAaPAICdskXyILIaAyrrYyhGm5wEp2yUt7cQiPH2QCb/5e2yYiHQbFCDiTw21VodKdsR5la5XIVrp8UTw6QsqDeh6ifz38MzOO72P9ZIj59SU/PvNg2U9z6GFanH8Xs6RWIMSCIIoJ1BlBO7Tgzj2iDHR+QNkSQg+K6vmAC8DrVXgWnw+XfYVWw3E69nmlfFniAwOfKAGjJrd0sVxpp4qTH1z0X5Q6ByV8NvpuJCzdca//HfG3XcOhFNaPVjXgAaJOD3PN/H+sYG0um0mKeSCWDYBbzm2ezmc3lUtjZg0xjWs/GT730P9s9Molbelug7lfIyDgCMZBuCO4yZEI78sNS0n4wfcz+OJ7aNDtEL39+XW8m/WABAgB9hMIxkMARkfSeDv/+7B/CVLz+EbLqE7a067KSrDG6TCWECDJplTFtNXDc/JZJKO2qgkOojnRwgSTPllI12SINhVh8EpBg0y0SZUGqUmIBZbhJL5Tom5w8hM7sftUES3vQsvOl9aDARJ+lITcWBI8HMVxQAoAyXRgwA0/BrRfUQAOBB48bOCRIRylJpQvStFpEpz0E8lvNpELfLodhrJu7lXiMv6XGvMwBe2wwARSMcu3L1CiUMAEE9NQPgVQYAvJiLfq+py47nfNUDAMzx5qRuHABQRcWlAQDjOaJ8ICzHQ7/RwETSxgMf+TD+6g9/HzMZH1MTeZmAc5LOzPQi3abPL+LOW27AwflZ9CxVDEvrQImYNDG6oKErrS5GmbVM47qk66HZDbFda+DchRXkiiV89bFn4M2cwKf/7iHUBj6soIRqKxKTKC8JFHKBNJUyfUJC6GeclqOxgZ/5x+9E+dyjeMttRxBYXSQ4KYmIUBtWlbaETibQZhYOPQc8VxosItsEAEgbZXHNxiiyqPunkU1CdHK+YylcN9lDr7yF5P55oMWxdQ7r9RjB9EG87z99FJ975Dy2OgmZQA8SDiIkBQjgnkDXdzbtE/kAcauKnGchSPawubyOd7/rHvzQ97wZmV4NYW0TjWpVisFcECDje6Kx67QaGMRkn/GccYNXUT5ivRV2pSlOpjPYrFbgBZ4U05wYl+t1BLkCrJSHWqOLa669EX/8J3+Cz3/hCfzeR34dzzz5GPbvn4E/MYOlc2U8/tQiPvKxT6HTS6EVWaiUa5KqkHeTuPrgNK47Oo/y8jmsLJ3F7NysNOKNThf7ZqZQWbuAbOCLAS73RnpAsOFMsVBgkkGnLdPner0J2w9gOQFWNqtoRgOEfhrf/89+GgukcB46jITnw/bTmD14GL1ogGSQI4KDXkjzJY7lkxikEgIA0HfHpr9OqwsnyIpeNGYaBqezjLQkjTFqA1tr+NCv/2+44+pjSHbrcKwY+ayPbDaNpcUF0DAt8H1pEtqkO7Y6QrF1SBVuMSqQBoh9nLj6BJqt5hAAkPuLIAAjxXraRVobN3ItZlHM32OcYRwr130CAmpirKmabHxIpTRxnDo7XVZxggsJCxGn93ZKPBB4bHtdAg7AEWFK5AQASGUDTPD6LE3rHSAhcYo8JoO4q9YBrWHuR3yv1NTaAkYwDooAA6MBRdsth5nafqXr53SYDvC9RAputoCBG2BxvYyjN92m9J+kgIoG9NUqAdBOZjs2hXEGgBLRSfyfTNN5vpQEQPeKLwsAMKRt07wxUlGuuz0AuMXzntNHXvvWaY2w/jw060qnCZLVJfmDjIDJiSI+8Yn/jE67gVw+jeXl8zhx/Jgwis4vnZNzz+vND3zxwuhEEWb27RePj+cWzqMbxcjkCnJ/cD2S693olmV7GTFpCRLkMllpQgmwZYMMGvU63vGOd+CBB74iJoBsvjlUY6NvHNY5bBP6v25ujeZdTcM1ZduCyMlYixNo40RcWAO2K5N/xSLoCfOAXjQE8IIMWWuxMLBSNCyFgzhUvirShOnXU8IA1dwZpu5uCYB57O4aZcgnGZMN8HsXDwTFhElLQEb0YAX0KCaApByIf4D6t1wXZEMxdUzo/0oeIJNzeazGLcY8DIwfwYihoXLtRxr+nZ9gnM3A68s07+OTb/Xf3GM165nHi+syAQEti5HptZYamOcYlxtIjCSn1pQSasmqOUaGjUAvmHqjLgwSfs+AC7xegnRGzh0B/e3NdQFyCVL/xI+/B0eumBeAi7WJcSrV6g7x39GJ9fJzc6/xulcTd23ISHBNS3QMCDA6Uuo+U9KmF/9n9zWx+98vXMtqhggJkiklBeTjefhpLvzEY2fwwT/8KL77vncKC+CpJ5+Re4GfMZfLwmpso1Bfxd3XHMa+rINUu4K8TZOPFnqNmrAYwT1YfIYVwMDmn8ORZD9UPYWXxXorRIfJSrkiVjsxqgkb73zvT2KQzqJKACFhq1pTsFTWaK8QBoDon8dcXEeacDU9NZZqvLDFQGowkFzgyWnS7VSRNiANS99s483/pZDAF3+ZvPTffB0AeO0BAMNrVNZi41arkeVLAQA6BpDUb96Qoj2Vpu3bpEN56ZfxZT3Df1EAANhY0AOABjVGAqBGfBcDAKPmX3TGSCDleojLVZT+f1rdr/z4j6EQMQkA8AMCmzHaYSiNlsv8+UoVYaOG73n7fUi6bBBiJPoRbGoBtQcAF3g2RjJB4QbRGyDs9cXEj/nkF9Y28fTZBXiZHJ65sIVB/hD+4gtfR+wVxFm83onFpTdwEuzxUK3SyMqH7fqIuy1E1XUcKnn4+Z/4QXzlbz6G9/zAPbA6VdCdSiaxsWIfiCkNr+1UUlgAvFeYSkBgglMRmV06yvmca3ukvwiYMZqKkzPHTXGECvgewmoFzvxhgPR1amnsNMr9AL/2wb/FZx54AtnilGjhyq2uaO2bpBlWps0AACAASURBVLQGvm6EW7C6FVidGmYyFv7Xf/XfYv9EFjm7h87mopgacurMYosT6EajKdMdNmJkUIiZHM2wtD6XhSybt1yQRatcF328RdF9KoEyDQ2zWbjZPNxMHrV2KI33Bz/yESytLOP//N33Y31pAcWJHJYXFzER5PH0mQUcufZ2PHJmCb/0q7+FmbnDKOZLePLhh5AKG/i+t74J85MZrC+dFZPCfCEnE2VOXA5OFpHox/L+Ot2uFOGcwvOaYHFLtgKLwHqzDTudQyOy8NyFdbi5EmaOncBbf+y96NOVOYqQzhfx5Okz+ML9X0Sj3sS55xaxtryGbpsT9a56jThEK+wiJMMACRS8DHzPgx14mD98EG/7nrfhzffeg8npKcXMi0J8+fc/gPLC07hyXwFRbR3HDk7j3DNP4PjRK5SWP2WjS1+IgSUNf41SEkYt0vG800a1UsGJq04IyEbds8pB7kvKj5+i6SEpmGwQNegm177MQ9FsEUBgzGMslFXqjwkIUGJA6n2zF8kIQkwABbxSxb/ItBIJiUUkVTqKIwFSBlEohlcHZmYxPTeFRNYWAKA0ux/JiWl5LXo+0wOABbbnpsRfQiQxBCp4BzDzOUmPANK3qYtmA09vD3Uv8HqjjwMnS8yX55S1ODWDXspB3w2w1exiYu4g/NIcMCAD4LULAHDyPwIAOA3kidJTW5mg7paN7tyi9tqLxhkApkkSYEHXlD1JDVFTyBcEAETbrBvBoa80XfQj+J4rySzMSvddG7VqBXOzc/jc5/4GSxeeRWkih431NczP70eplMepJx8Xw01KT3hNk6kyt38erhfgmbMLAmYRAAjDCCnNnzaUaqOx1jpYWWsd25G1lgkXzXoDhXweUxOT2D+/Hw9+7UHFNHDVeyQAwGNGEI6sAH5fNbcmaWBkRsdjV65VZeJPwKBarsrUkusF11Jyamjitrm5JQAlgbSNzU3xB2AU4crKusSkEWzka/Cel0m0ZhrQ+ZyN5g4AYEgdV80539elWLxDcrZ5/FiSwHDaO3RokrZYNZT6cdJLmPA1rfEni4rrq9L/69clTcgADbtew7AO+NihyenQP4IJCspcb1yybBrdYf8yxgYwDIFRM0+6vmYfjFH+ha2hafQGTBhp/hW93zTaYrwrdctInmCen9c7fUimJiflmqjX6sIE4Lkm+OSmXIRNDiHY/HY0G6WLH/zBd+Hmm6+TqThrI5Nfrz7bSO6pwAfFYBGASd6XOg9c6420YadwWwNs5ry+AgAAXjSM9qNZKN9OLybdP4flC5v4zd/4HfwPv/Bv0I9T+PAf/QlSSbLYewKaOe0qes89inuuPiQeQOleAyWfCE4HaNZZMCFqR4gG7HHVxUlg35YcH+5bzABxMPBzqPaBKJ3FajTAA08v4Of+7S+jF+TQGCQQUy7EN0aWm7BDuQspA/w9UwD2qvgvh2b/fM9hbNKUycuo4TdxE5JvaFmijbNdF6WJSYn/odZxGKDKok2bYBjUytxsyshjhCJe6n18u1qv1wGA1yYAYCQAwgAQQPbSAAAdOVm2sHd5HQAYuxNf1QwAlqMEANoyHTa6VGXKcwkAYMznQHFFEqJTzw2AzunT+Pf/4r/BDXOTKPpJ1NpVpAtZ1NksW0nEtTaCpCO67unpCdxy581iCpfsd2FTT7qLAWAaGTYxHWqr3TScdBaPnT6DhaUVcZjdbAMbcRpfemwBfa+A6P9j703ALTvLMtF3zXuezlh1ah5TqaoMlZkkEIgILYiAkADS0goKAk3jAPfhudIK13ZGEW21xQm1UbvFbm0bsAUZEhASk5BKUkklVUlNZz5nz3vttddae+173+9fa599TqoyVbpRb87znJyTU3tYe61//f//vd87GClJAOACP15Io8sEAGbusqucyggVvrN0Fi85sg+vffGVuPtLf4W3vO5W9Ds16NEAJrWckhuvtNY+dfKDSEkASI8XOiSQZiFNCUDPF72zbKhIY5RuAMn03ORTV26KKZpN7SoGWFpcRCFfQGpsDMtPPIG2VsQJt4Tf/8u/l8K/4fVR9/pIl8ZQa3Wk+ZGyNehhByU7xKaCif/827+C1uIpdFZnBQToVOcFZBCKL13myZbQ2PH14ZJezqKL16fny7HwZ9frIV8sSKcrY9HMK43HzzyOsakJNLsdbN+7F0uMKCyOoUu5nmbgk3/wB6i3mvjoz34EC0vzKFfy0MMeUgQfBjqOPT4HKz+NqR2H8Isf/084fXYR+Uwepx89jl67he/5jhfhikt24uFv3YVS1sbhS/dhefYcsvRQoOETTefiDTSrUHoGsHApFPNoNNuwaBJopvCN+x+G2zfxqu+9HYdvegl+9rd+B984+iBWqjUsV6swLQeVyjjqq3UxxkuZttRbju0gl8tKZF0QhfCpR9QMNJZrUmCYGRO1Vh1tryP55oV8Eft27cZ3vfRWzD76CPyVeXz3S69DjuGOgzZSWhf5jBXT1w34HAuGJQyA1eUVDEJKHlh0A/VaDZOT48jls7CYFhHbq4ppmm4P9wJS8osuvK98GUjXJXNBwChlqtbpdMWMjPnkcpcyk1n0OGzvKQBAGg8sRAgAENij+ShZNRy87Pz1fEyUy9ixaxu0rA4rn8HY5i0wxqdEgykyFhpZ6sQ/uhLZpF6VnT/qaan5V3RiQ1OGh/I3WnjE+mPqqdmZ67SaqDWbmNqyFYFuCgMgMGz4moXJbfsALfcvHgBg5z+KAmEAsKhQTaPYFEyJnS64TX0uAEBSNElnkh4fbDQNBuJDJTZpIw0neWxMy5ZIN4nmU+OQX9TEr66siDFquVgSg7zxSgXzcwvYtGkcDzx4N44/+iBSjoUuI1b1CFu3bkarXcdqbVU02H4/lBSAVCYrEgCO43SOviDSklYd+dixXZgvSbWnUU5ioud5Mq5twxID1nKphNpqFTe86HosLi/h1OlTwwQbSmcEAAiocw9kblP0dtXhTr74N74X52hOtKZhCgBQKVfQarbl/5lsQW+BQqGAZosJGF0UyyUx5qTPQDZLqUBH9NE8aEmFEfBBsQGYjc57PCnMh3v+5DhixsA68chIwZ8ca9L93ygBYHJLEiOp6hhVLYjleJyXriQQKg5R4mPD/tAPQRswatZaBwAk0oVEBsDzOMpIGAWXBA4U8C+RMK39TI591ANglAGgTkqcGCIyBqWbV8WzAmto2pcAWQlAJH8fRv0BAWdB8S6KO+nx+Uu8GMh2yGYyIhkh0EtAqF6ry+unrRS03gA2AU2T6RRdibd9/Ru+B1ceOYzV2pI43qv7NQZXpaUfH7wcjEpKSu65oUQiYWaMJB8oAEG91trjn18GwNPVu+v/XXJIBaxIpwmKtIW9SNZL2smh1fTwyd/5I7z3R34ME+Nb8Pu/+ymcPnVWAGYCKaleC4XGWRyaymEqDWT7LYyZIex+F/1eV9biAKY0NgaGBdMyYOuUB/SgESQQvzsHyJXQ7QNeKocVzcLf338M3/f+n4A9uRk9O43ASHaImmoOUdbG8fJPBgCIxTNJx59FlQKKlFkai3+ahxTLzNll5585iJEs0ETHOaHwJksyGwXFlIxG6v3WaDkXurj/J0CAFwCAFwCAFwCA89yB/+wBgHANAIidqUlXXQMA4s+8ofhPLA7Jshw3THzml38Jj33pCzg8XcZkKY1zK+dgFzLoRgN4bg8GzSO8ECndwOy5M7jhxTdg01QFaT2AJcUY19nEBFDpHRWAyog6FatnZvL46j/cJcUx91yulsJDcx3R//eMLLyIxYspZk4zk2WsLMzLwTNFgDGC1M9rnVW8/tbrsCnVg7f8OL7j5isQuHXxACD9P+z6Qt9mQUrap5iosQsdAwBkyqRjDwDf82WRY3fURBj7sZFuHooOnQVPqjQuxzu9Yxf8Zh3d+gqiXgd64CIwi5jXZvClb53CV++6DwuNLgbpEvrUlTI9QOiaPgK3irLTxx/+xi9g/tF7cdWB7chZEVqr87L5SFiKEaPYuJaQjeD14Hc9odhyI0q/Aj6WG1duliqVMhbrDew8dIXo5mcX5rDvwH6MbduGXsfF4mod2/ZeinbTQ63Rwe9/6o+lu/vRn/kI5ubPCmVwLO+gvXhKOvpRqMMfODh2Yh52fhpfuOMefO5/fRW2k8Pc2bOoZCy86qU34PqDOxA15+Eun0bO1JBzMtJZpuyBAAD1tZKkEBcgS6srgGnjzOIKnMIY8tPbcc+xE/javQ9grulhkB9DdmxSuvt02OcGt7pSg0kQJ+hjujKOgR8KyJBJp4Sd4VOLzbLTtJB1sqg36jBTPH4fvUEgoL3r+SjmywIQFGwT3tIsrtizCe//gdcjFfJ6eGisLqJQmRKTM4JBBBT6fohWvSnnvlmry/n3e11hM8zMbFLaacobSK8X9pQyDUy0o9IRE0o0x1EkxpASt0kaZTgQ/bTn+SI5cH0ffdsAjcjZHY2dBhWXRgAATQAA/pT1m3IA6lK9HorZHC45sAd2wYKRsVGe3gy9PK6ABt57ZC0igsW4RwVzxCaE7OoSUFBdZiveHBMAkDznmL5Nh2Z+k9kwv7CI/NgYrFwekZ0RacZK28Ombftgpsb4Lv9iJQCi/Wfxz+g/of4TWCVgGBcNzzMAkKxQoxIAAgD8f0mdkGGgwAfF4OAmXMUDqiiWuCsbFyosvjeNTWO1XkVttYZdO3aJQRcTL7rdJiwnxNLyWdz/rXtF3pDOOGg0qshkHRRKeSyvLsP1KBNxJEaP/iaUANAEUJgq9OggtMREggGZVCr1QuAmXVemY/2+MGt4TxfzBawsL4teP51J4aprrsY37/qmFOdi5hc7vLMg53PXaf/jjbKwtpjJzrnTZiRniKAXCEBArwH+zuKf97Pq7KoiLQiZDBMJoMy9eRRpCH0dva4CG6T7HymPLwEE4rSvpCuf7OUTIEJO+cgxDZuRsWO/lJlJATnyuOEuRIsQxf4SQwaAwHRrAACBjKHjP8E/Me9TUYWSEsCFKr6Xk7J2FEAiqyGRGidAhBxnDByF3CskxofDzvzacW80AVxXR7BwlySK2ASQrCGhoKtkAal/hEK/Fp+YsAgoP6B3aECpligFYpgiZjEkzVMaQxL4aDWamJ6aEhCfY3pm8wxmT51DwcrBEgoBz2UAL3Dxxje9HpddcRAr1SUZz8Ood0a8Sic6gVrE2nOovUjuOTmPQzalYgaM2iKMfp6nAv+eSTGfSBqSxz4dYLgRAOAYoE9BJuOg41LWwr1CKHr/fqjjc5/9Ei47eDUOXnol7v3Ho/jzP/uvKJfH5GVsv4mxcAUzToBNWQ2bsxomnD7yuoohZvpLpNkSeUwav9zPcdMHoUvEBTAy3KHxaqPOZJ9uiEfrHRy85Ttw4KaXog1DAGM2IUTMsg4A0C+SAZAMrgtisE9dWiun6rXHJJRqBQCo7j87SVObNyPN4j/sS1eJ7qjUjVKDI0ZrCX1EHIQVWscNAvUr/P3pbCJeAACefKvEEIz6B0F/lVYqmVTlRpEs2rXImVE3T0H1YiQyVusM4wOHUUzq1dYlM4yie8ki+1Q38rO7YZ/JlPDMHyNjb2hWozwAVMamolnx39ldSrr+8lMSAdYMLodxbc/8bf+PPvLpGD7nO//P6poMAYBk+YxZOwkVb5gCYJ8nBlBF4W28f9f//xB/HzlvCStIZpk18d/azkA5a8c5zDAsGKQayybdUDnykiXPRc+HF8cAJki6WpBjc591AKRCjBOTJn2gI6VbsLsePvSmN2BX2sBlm8cwlrewUJ1Hy+8hNG30qJFkVREM4NFEydAQ9Hv4jpfdhIzJ7T8L6IE47oIZsSxipZOpw6NhVLYAr69BszP43Be/JGAA42G6ehZ3Hl+AaxbQG5hwe8oAkPPyrq0zOHP6lNzfpLgz6qeYsVC2Q7zxlTdj5cS92DudxRX7ZtDvNuGYlmzGeh1Pul4sRJvNJjL5nMQAyoJHY7TEGCkaSCwa6c4hox37vnQRko6AfFzdlOMmxZmd24mxMQzCLrRBgFzWwpnlFlr2FnSMEv7g0/8VJ2aXoecmMVftwMlX1NaiT0O8Dl7+osvwplffgvu+8lmkQxdW0MP1N9yA7NQWDExLUWnDAK3aKlq1KhxDQzmfRdDtIJ92JJs39HuoV1eRy6Slq/WtR44jzBZx5Y03wZkYw91f/hKuuvZaOed2uoCVWhtjk1vw+b/7Mr76tX8Q874fefc70WxVMTZexMrCaWyqZBC6bZhmFhg46NS76PZ0DNIV/Je/+SI+/TdfhOFk0Ws2MJYycf3+bdhcTqNcsLF/zw5Eni9gBTdmokmVDa2Sy7FBGNAPQTPR6IY4u1zDvcdO4PRSHel8EVSzt7j/s2w4tgnHZEdLR6fZlA3u9q3b4XUD8Q8gfV7mOqU1gZ22kcvl4bZ7MjbSWXowREjlMxifmoLXUzFF9ZUGIs+DHXowujXsGk/jDa+8CTdeuR9a0Ebfp0aZRQNjBCVwW8aD1+pg4dwsMgSTdA3VRg279u5GpHF995Gm+RgLoFh/K+uN7JmUo7VoWmWDbIr23/epHWdBZMlzBATo9bDabskcTcaBYqKsAWdMdqB5JgEA2ZEOOBJ5L3rIp9I4eGg/NCeCmXFQ2bwV5sS07Ev6ZADYZDewuxXEZb3a9BNnEAImHwNN7ltVDHAXvhbXJ0chUV465hcXJWVibNOMAFt2voiVZgdjm3bAKW5hwGZslrcxBjAxRFavrUzqCJwk664CHNS3GjNJ40UMvoY86tG5eTQ5SRl+JPPt060V59tlSHGYvEBSKalNxzBENzH/U6Aq59XYVEyO9yIkAPLU2LB0XRb5mi6ZEbQJAJBIAJJO9LBrKvtU1fknAEXwSfLZBwOknZQ45GdSWZnv2CUnY4YkMXq4WE5fYgLdbhsPPXg/zpx5AumMDcMYCLA8NlFBo9lAl0wwdot1lTdOVqzEnPYi6JSzUJ/NvQaLVMVJkIJh2BwjQCsFdnzGNA1d18XLXnor7rzjDvgSQWhJ8U35CYs+RrGx86s08er1Eoq+AAB8L/7dNEQylM1k4bk0TNXFGLRYKEmkYKVSQbPVEmlVLp8XOQ2lPyUypNo+Om0ychQAIIkj8e+ULQh7QRSWsWp8JApQCBeCyKwvcodMgRikGTXnGx2DyfUSxllSw8SvqUZVwh9WHfLEk4Cvp0ABwKK+OvYt4JwpIzdJJSGrKPYnIxOAQAzHhESZxyAIGR7r9tQbbpIk3jH588Z7LGE6yfVJtPyxwSGvi+j2BQBY80BQaSi6JPAMxLQnYQCo45UZgXMPgVzXxeZNm0QOwmtAOdaRI0dw/XXX4ZO/9UlM5CYQBQSDfOSLGazUFvGG216HK6+5HJoxEFbLUKMh51YZraoAbPpjKe8kfgmrJDlHpgKvEhnARgAgKdyfkXp2nf5h/Qm+OABAgSxsDtDUr91pyR7H79GYmUxCBw8cfQSNehfXXXMTLNPBT/37j2Dnzp0CuBl+C1NmF6Wwjj0FE7srKZRTAdj3FzAxiBDpjjRDPBlHlFlGsDUFHBvCbrNlXwiuxX6E++eW4eYqCMdn8IoffBfavQgBWYyiM1EeANynyfXlGDj3jf/+3OvfuMAZntINE/ko8rX+tCclIRF8DTbddZn7GWdEqknFEu3T7gMH1K0pC3q8XZfRsFbWPxMN9YVAgOf+4Z97HfasCqTn/jbP7JlDvdraw9V1WwNnBHHbAAAoGhERRhV7o2ZhtYGTdsvIgqo2pNICkYKC32vXT12BZGLb+PN8MRz/VM5fUuDz+DmPyo01Qr+jPCzQBgi1AXyeA0EI1CZPndNndome+lEjwrPn4eWebhO37tw/xcT6VIey9hoq31V9rVHDuEhw9ymni/d9vw9HNM9E3ANxQ6XTPAsBbviFDiovkUiJ4jpbOn9c/Gjiw66DKfRu/o16Pl4AXYuNpeJFUh0KkXSVI899Fot/00pBJxVroDoX4kmihegbLnr9bkw1jpX4YoAfSdeUMUOZNGlzVaGAkj7Obo5Qk70QRdh48Av/C3/y8Z/DzQd3YWvewP5t03jssUcwu7SM0Eijb6TRbDMCC8il0+h5LurVJaGBff+bXo9mbRFj+RyiHk3T6igXCtDSGVTnl2Bli4hMB63eAE0vxJ3f+EdUJqdFS5rbvBuf+cZx2OUZWZA7BBc0DZVSGaZhCW2TsXrtTlsM8iKvgRuP7MOV+2Zw/9f+Fm959UsxYQVwol7cjY2ngdj+WQA85QKkvkaGagKWUTJA6iclCfB7cENf9OSRbaDRbom+MHB7KKTyqmNkmvBYpFo6rNI4tNQ4+kYWTrGM93/ww+Kq3+zqqExsl8K0UrCxfO4kPvvnv47FR+/FmBEhqtVx/J4Hcc9DT+CMloVRHhfToisOH8Cl+7ajmDERdGrotWvIWkCnugJHH8Dsh2gw49oykc9m0Gh38eDjZzCxeQsOX3YpHnn0uCQu7Ni7HwEsVDs9+FoKn/zUH8u1fONbbsPV112ObJ658svIZSwBPlL5MqpnqiibOWhNVyrsk4+dRDdbxq//jy/i5GITZ06cwZbCGDJhiAZ17ZVJVNtN7J+ZFLPAiVIWU2NFlHMpMWMiAMNoxVOzy5hdbuDYiTPindDpBsK64OY/k83IJi3wmrDCDvZtncSlu2ewf+9Oid4DZSOVKex56XeiXWvBKZZgsViPyNxg0UNn+wzQC9FuNjA7ew4PPvAgvv61r+POr38dJx49gW1btktcn99qAV4XZceCu7KMy/btwb97+1tQ0urQezV0WjXsuXQvFudPi3M+TS/v+9pdmMqW5F7sUm/sudh/+WEMuOFcbaDCYqLfi2m8wyG2fuqRgldtgIcb9XgzzG5916cswJXHUJ9M1+sebzTbQYMRg1YKpfFJ1BsNWQNNuvN3O5KucMn+PYjgI1XMIz02CX1mq8gWeO8FMvZpEBbG8py4OCBzQSfrQBXk9NRUm+E1bXVc06htj26g5bpYrdcxuXkLcqUyOj1Ga6bRDnRU9hyB3+1Ls0PYkJ4nm0f6VahCKllrYxAjllomEqQEjPx2AQBrmfVKMqXWhrjDH5v/EUJPzP/Y+U/AASUVvRgKsGo+JOwOkWTEhRkLL9Lhuc4QAEhc6gnIKCAgPk4W/GJWpuj2/Ktk2MeSAX4+Dj6OMXZTvW4PuWxWdQltE65P3bDa3BfyWZw5cxJ33/0NGHqEYimHZrMqP23LQKvdkGhIsmD4/oz1NFNlNJquFPDpTFrYP92eJ34gXChZxKsCcO2bf+fhE4AuOUXceMNN+Mxffgbj4xWsrCzJcRFkoREhU1Ta7RYsm54sjhTqYnw4gKR0lCpjWFigLG0Kq8ur2DS9CctLKxgfn8D8/IKAHRzfBBDpA8Bz6jgptFptMdDTqWoOlAmgdLvj7r3o5sO+Yl2MAABra4mKGCA4eL79YwIC8HXJ4JLO+EgBzvNBEEVo1nxf0qJNgiRqv8FxRiZcsh8athGGBUMM5KsBpAASjsf4+Emd5+9KgtGT85YwBdiU5JdIHMiuEmd4xZZICl4WkhK/F48nSR2Q4xyh6zMeTt5HjWEFAAiEp0DgWCaTNNxkWZZNaHy8Im0KYVqUJikmAfdUfD6p+/Tg4RzCvwc9plUcxKte9Srs3rVLzIH//U9+BJPlGbl+Op3rLQ1dr4U3veWN2HfJbgHrxLhzXYtmrQmiIDPe2wq0lq1XXOmvGQMm3gQqNSF5jNQfErcZz/sbkICEdbJW4K+vAJP3S0Cx5P5IXj9hSowCMEM2yQgaQekOr4vjpNF1e1hdrWN6agsM3UG/T98EV6Q6j598HHfddRcWFuaF/k8pW69ZQ1ELsTujYaq+gBddMoNMhtI95UFEFoE2IFiswbeU94nVJwtNQcc6VxbxoBiIKW9gmLj/9Dzc7Djumm3gJz7xSTS7ffS5F2BjgNGBvqfGnkNfp9TzAwAovHH0a4gJD0011q/KajfI51BHWavVBBmksRFvStKYNNPEjl27AW4OFUdFdU7jOkF5c3LP/+0o4Z/8aZ7NX/6pFLByFS6AjKxjAAjC2R8W9QkaLHldCbUkBgAkVkUocqojzq8EgWTxyzafsAaG3gz//AEAKWYiBQLEO4rhePUTAIDTcdxxEPxziMg+mQHxbMbSeR1wntULrH/wswIAnmoAPcUxPBkASGYQtTg8GQCIRgAAfwQA4AY3KfxVdak6WGtAgG0r/bjogYmo0oiLcnOavlFnCy54iZ406ShxviGzhY70pLCpmK5owM2c+p1ggmZE8NCAF7oS1aRa2GbcrVAxZaHnopBJoxsbLZFizSKRVE6r10fWSOPPP/JTmH34HuzfVMCNh3Yiq4dYXVrC46fPohUYiOwcOoGOTi9UlzsKEHodDIIuQr+Dt77pDeg2a+K6zgKQBRTn1KnNWzG/2oCVLaHhRTj+xFkcPfYYMvkiSmPjeGSujjueqMMqTcEaRKI1tzUNY6WKsB0aLReaaaus4KiHlO7j6ku3Y89MEV/+7F/gp3/sXbCai0MAYHQjlmRAyUIaj4WNU43k0UowcCTvQ8pbl/RyRlvZGoLAgxYEGLg9OU/svxrFCqxNm9CrFOFUJtDv0009hb5p4Td/94/x15+7E22PLA06FIdIGT1k9DZ+79d+Es1zx1EahMgEQFgL0PQt/MXdD2KJtPNmDe1WHb7vYqycwbVXXY5rjlyGKw5dgur8LPxOU7rwzeVl5B0H4+WyyCLue/hRoXtfdvgg2m4LS0vLKE9MYvueA8hOzuC3/9Mf4NzSMs7MzeLXf/Pj0I0AXq8O3WCnLBBWQdrOIpebhje7glSuhOa99+LRs6dx79wixl90Kz7xqc/A0fKozdWR11NwIwMnewEmtm1Bb3UBBVuD366ikDbht1so5FOoNTxhHhUqE2hRIGjYYuhUYHyY28aerVswP3saBw/swXfecgNuunI/yk6E6uxJtFtVOPkCGn0NWPUcVgAAIABJREFU3zxxDu/60EdgTMwgyuTR0wF/EMKxuAHRxUDM0sgesMQnQBaUsI9Ouy1dwB/+oR/GnV+9A1umN6Hv9hC2XaQ1C3akw3BX8YaXHsKbX/NShH4b1doCprZUUMg4mD95EvWzc8j6OkzdQsfQsNztYMfB/bA1E0a1jWIqhWCwHgDYOO0kc80osDz8nUBenwZW3FyHaLaaMB0bLhmETgazS1XQ4iqTL0mRQGkPzRW9Vh3bNk9h25ZNsCwNTj6H1MQktC3bRTutpbPw2Wkh+MWYS2HnxN1yarUJXkpcnA5DiiB1Zwz3lfGNoiSQmorvbDRQHp9AvliWhAuyIJs+UNx+GH04Qy0xTeso/yDNmoBHEksXownDjrla9xXQ+u1kAOhkVUlxmgAAam+YmP/1+37MalHu/0MAIGaOKQDgQu2dp18Ih8BLXIQkXW5u/MmqYReUY4P/L8s3STAxAECpCfEVSpY4zpRHgCZykqTTy3uElz4pnEX2EXc2kz0tKfQswChzIXPM7TTx2GPHcO7sExgbK8J1G7KBz+XSYn/ldujN4sO006i2fJkXpcAdDND1XPENsFIp2VO3aCY2mrWVuMKzA8i88r6NKw5djqMPHJVIQpq5sYgkKMFUAlWkRQKM8XNwXeFnYBHP4jPFnPEIUtAXCkXxO5DOf5seLCwq1RikMZpNI0IBWZTHimA5oYrkDHgPxtp/uZrDaL21+L7kKq+57a/VGaP3twAGMfNO3k/YNiNu+bHenSA813cVEUrJgZJyKM8OHifvUeV/oMrmBMSOi/+k9TCi4Rc2j6SS8HJGAm6rhAV6RCkwUhXVEuwm3XM1RuIkk7gIJiCQNL/4GmJQG4NSYowojAyD00sM8tFjx0PImFoCQaYh8xkPmpGLBPSl8y/Np6Rw5rVRcaMs1BnZl8tlxI+C/x8EPbhuBy972Utxw/XXY8uWLfK+BNYZ8/i7n/wDIEoJAMDxYlm6AABv/r7bsG//LiULEDkkmTHJvRifSckwTKQ8CthQc6A6R4l3wej8Ldd0g1/CxoZh/CpD2cnaXjMBbEbqxYRBMtKAHD2O5Hgu9DfOnL7fjUEuEyceO4U77viGdP8xsKRIP3duTkVGxvc4wRaecw5Bh99hD7sdHdvqC7h+zyRShT76g64Y1dq6Q5MG6Sz2LBoph7DCCBozeKn9B1lmCswz9T5Cw8BjS3UsI4MHq328+6d/CVGughbvrV4HtkmJjvKcaHsB2l3v4gGAhDb2JABA3YVPOzVzMJNOWW80kaabckxl2rJjp8QOqSJTXbxRAGCo2XkBAHj6Ve4pHvECAPDcT1/CAHg6AIB+nWQCvAAArE3y6reEAfBcAQBKfZTxjXIGV7E2YsYUt5upQ+fiSZRdujFxBJgY5nAW9pl/vLb4JhRgZeeoy+aAmwSLhjc08CIIIAs2N+chfK0Fr+8hIKNAgC0VlSNGK9TYeR6y1MDHHQ0+j+ZHzXYHRRgwF6v46R/5YeydLmJHJYVrL9kG9FoIex4WV2s4cXYZoZlFoKfR8QKhk7JLQesy3+uI8UwmZeENr3k12vVleO0GCtk0xsYnUGs0RTvWDTXR93/it38Xlx25Fiv1pmwezzY83LfgwciPweiH6Hsu0qaJEmP/BjrqzY7Qw9lF8rtNbJ8u4sj+GeR0D1/53F/h4z/zQYRLZwQAkGswuolJujZPAQAQvGW0mu9SE2tBS6WlcOohRJ/rFDdfpEj2aIxDJ1wDzsQUHLLCKkUgVyQ3DrCzCKMB7rrvGP6vn/wFDPQCavUAuUwOKTPAi6+7BO/9we9Ge+EEvIU5DJounIC+MmOwyiV84c478Y177gN97TPFCrr9CLW2i17QR7lckW7/wf37sH/nDmQtExnLgBGFqDbqMPI5PPToIyiX8rjkkn1wO20Bsefml3H06MN44tSscnW3DPzGb/4a+m4VPbcKS+dmuy1pB6TwL5xdRGe5gajWQcpOY9nrYj6MUDp8BB/7vT+F72ewstCBgxTMdArLYRu6YyAk1ZadxU4DJlH+KERZwIlIUH5S/Zm9TTO5Si4tY6tba+Law9vxvne/C57vwWvX0avNY7KYwkQhLZveRi/EqWoHK4M0bvvwzwNOEW0/Qo+bTgJn3CwPQuR1Q0QxpGkPQppRqqJSNnAsFLI5LJw5ize94Y1YmVuAHWkCAHSqDdE6ZqMGJgo63vWOt+Gqqw5hceUM3PoyHN9Hb3EZ0XIdKZovWhqWOg1M7tiGMlMWWj7SGuUN4ToGwNPN5usZTLxXFSOLhQ/NszhHu/wcqSweeOQxaKms6CeZhOF7rgAA3VYdhy/Zi2IujVTagpnNIDU2AWPbdkThAFpGAQA0D3wyAKCPAAAswp4eAPCCUIwA7XRGAAA7nRYWEUE9e3wH0qVJAR8ZWZlsgCWjfQi0q075Ghig/JUUYvpPEwCIBjTeU6CLKvzVz2Fs9PMEAAzliCNZ5DyHSTQeAYDEpVz2s+ycJ6wSzvEWu6gxtVuh0VIAJk0SBQYoqjA7hSzmlCxVFzkr0zcmp6YwvzCLbCaFVIoUYlcc1Y8evQeLi3MyR5hk6oSegAQ2O/QYSLyq4aRRb7YlVo8FueXYInvhutULAgGGBOCJZYfJjlw8AriB6fUxM7UZTtrBsWMPIZ1mQcw4M9X0oakZ481UNKUy6+RPfh4CZ8MCv6+0+/I5WaTQu8uiz0FPAAIxBQwJdKiOuMzuLMBjBkBAPw523mPZaOxkuN7lXzw/1t/ho6Zw8SIUdwHWGkuqW6wo5qNFnVqybWHzyR3CuioGn5ikkkRxjtYxCgRIKOwx9zAuSuW1+c8xAMDPkFx3bkeSQp/XX7EdlD8ex8jQayF+rWQt5fPJBKD5Hr9YTBKYEpaJ+CQ4Arak0ynxdCDlnueECRJJooNiKCggShogiukvY5lgQb6QhWnqaDZqqNdrAjQdPHgA+/fvxQ03XC9jmdGRPH+UfbFB02g08asf+wQ0rAcAvF5bMQD278JAWwPsLgQAqOaLun9G5+aEAbARwE2u38Ym6vrGlfq8/EpiFNWV2QAUyjZx/fuOjq6NrIQnAQHkL4Q+ctmc7Avvveco/suf/zdEfc613G/aSDkZAcd4TXJ5JihQkqZMo1NMO4oCbDci7Got48i2EgpjRGwCMaklAKCFQtURAICG0wIARLyWNgYa5SeUVprQBj5CXceiG+KxWg+ngwxe+473wR6fQURm0sBHRKlqQHNBC5lCGVqhePEAgAzU8666T1/8y9OYE+15KFfGROtE1HJq1270Ox0Y7CjIpBpr1YYdvvhWk6bfCwyAp9v0PNW/vwAAPPezJx4AwnxQ9P+NDAC6/Qc66f+RyABEparpqsM9dNS9yBF8vgyc5/6RhlSsC73Ek9grFxpAT3EMzx8DoA9dI0Moif2S9ngMAKhcLwKKiW5RUYCVHEUWGHbjHaVL50sop1yFjos7wIALCDdUtupQ0zuVxQ1N1/osk0IMLF9JAFjwSFcvBiPYQeCGInYPt01LzJE4YTt2WmLVKk4G//BHf4Iv/fmncfX+bbhk6xiykYuiQ60mDZbSuO/YSay0AvQ0B1SAcbFPtMjUZ/bCEJ12S7LX3/POdwilfGHuHLihomu064fIlsbxO3/4n2GmC6hMbeaeD52uj1OrHZzqGhjYORg02fI9AQAYb8cNZLPlIlsowmNXqV3H9VdegsO7JrF86iGsnDuO97/9+2B1VmFHSse4bhGOZQDJpmj059rQGMBi1rrvSzwOwYYeDdxItLCoX/URuR5smgcFlMQZ0CtjyF55JaME0KX+sm/CdrKiu1+uu7j9Le9CJj+NRiNCnrq41hJ+8oPvxK037QfcRdTOPIHOUhXdVQ/WQIPvVrF1+1a4IfCVb96Hex46idDKIlOZRmRmcHZ+Ce1OVzb9KcsUpkSlkMdkpQTDMWAVcmh12e1uyQb+1BMnxfGbzLZWo41KsYLmag23ve41eNE1V8AedOG3V9CpL8mi3GhWhXJazGZFL1/KVtANBghTWTy2WsWWq67GRz7+SdQ63NxZaNe6yOUddPtLmJgsorpUF9NFMmGZUMDisNpogX1nJ5NHZWISqytLMKMeeu0GtuSBj3zgvSiYIapLC2h7PlK2BTPsYKKQwVgpKwWElimgpWfw6b/9Gj74i78Bc3IHPDsL37DR7fdhpwwwsSj0WxJFyfmPmnwxgDRUl4FfBKzCno9CqYy/++9/jXf9wNuxdWIT5h4/g2LKRkrzoYUdmBqwbUsJ73nvD2L3zATmjj2EzpkzSLVcAVxChwBADemxErZMTyPnRdCpqzWS+/38E85alJT693U0Tprx9UkytKV7xk1zNwjknokMG9+49yimt+1Ao6Pyy5v1KkwWin4XN153lcRk2jT5SzmwyxXYO3Ypim0mgx5TJUzjyQAAu6Kk3g4ZACN55xuoMgkDgDGerU5H/AMysRmybjtoehHC1BgqMzsFfKR3AoFOKRQIYsjvCU0+LgLijXBMpo3//dvoASACCeXurSQA/J0aeuX8LwVeXEisAwBkLV3z0nmuS56SIwpaOZzDpEsbu74rhqkCiNXlUT+V0dpAqLxkAqh/j5kcEiUZx0lyjEaMCXOUk7pIuGgu6kinnnMeQTgmbHhdVwCPXC4l6RGFfAbV6goePvYAFhZnUSxkkaXZWKctHcVcgfO7KzGVfI9WuyNSA2GrxP41jCtV5pJqD50kBChCCoFkTWJmr7jicnzhi3+HYjEvry9dylhqwEKSpycBARRdnd1PX0xRCZIy1YDAY71eF/o/mVBjY+NoNtrCiEvFXgg8D3wO7zky8ojpkAmQFP+yLgutPem8x0xfderX0r/iCz5aIErxvcErYJTCL7WKMBLiK8nXMyxVDMt/Ej8gFaUqzDeRTq+vMeSI4n1Pwkge7mmkyo4PM36v5H0JAKihpgp+Po6AqaQMxAaDyfEmBTCL/wS4YKQiv/lelFJ0u56cR4I/Kc5BtoVGoyb+Eyzsg35srDiUmyrWAJlafB2JbmzU5HGZTAp79+zCVVcdwYFL9klOPXc4i4sL8jsTWvi+BJkoX+E4+8TH/6MAAKGvvGds2wABADIA9u7bKfujBLC7EACg/DwUAJDMzwn4sVGfn9zjo3vQhDEwuv9Qxb+6B88HAKxdq7XxlDALktcZvQ4XmlsUA6AnxpeUJx576FEBADLpgjAAeImzmYKAEVxfuI8iU4IgH88XWZypKMQMfOzzarh03MH4ZgeWTUkMnfpN6HSo1TFkAJgBTYp5L9OTigb48euFLkJNR0ezcd+ZFSwaZVx562uw+8prxZPGtuICpd+DW6vhzNwiFldWLxIAGG52L3SKnro457+yM0qXf06Ou3bvhp0voNtsIl2uoN9lRi7zdJOJfs0vRhDsFwCA57ruDZ/3AgBwEaeQHhjxxJV4AIxKAPp0keY0SA8AFW4mk8GoBEB1ZS7i6//XAAAXahbmnPAT/QUXo6QMV6wAMUSLUXdukJ10SnXrBU1VAE4ysyRxOcOuiVDVlCRAdFe6KRnewv1EhG7Yij0A+rELNMeE6lSJEalpwPe6yDhp6QywQ0jtlmFYyAYhfvGH3oGtloZ9MxXsnRlDv7GIvKM0i7qZwmKzh4cfn0W1HUCz0uIhICangwhddkkjAz5px1GIRx46hje+7l/h0IFLELCgsW3cd/QBfPnOf4CdLUoOfK4yBTOVkyLnrodOoGnRIyANjV2fgOZqpsT0EQBou10UShXUa6tImwO85NrLsCmv4b47/xYvunIfrju4GyUjhEXjwfhrdMOVDOwNdc3aY5UNkHxWmimxwPExECM5AgDspveabWQpw/D6iHQLg1IZ+euuA1ImumJslYZOo5z+AKv1Ll73vT+AXH4TwjAlm1a3vYQ/+5P/iJ1bbNiGi6C2hKDlYv7xJTTn57Cr4qCxsgg4WeTGZvDEfANf+No9OH56GUa2DFgEF6ipJgvEQhj46HW7CIOebJxMx4LpMN96AaVyHrlsCrlMBo1aFW6jifF8Efb/VyD81Ad+HF5tEZrXgOY3hbJPc0HJ56bsYRCI9lyzCihObYVdmURjoKE6iPC9P/AhbN1/BGfm2ui06EA/QCVfxY++9wfQaQRoNl3MLa1gYKbQ9gd46OQZHD81h2yxgiCK0G7QiT/CtvEM3nHbd2HM9uEunUbodWHnKti3dy+Cdh315Xnksw7Gp6bhGyk8ttDAqVaE7//AT6GfKsPV6c3gKFNTJj4EHtIWoQYa3Wni18CigsWB3G9RhGKxJPNdvVpF3knjsQeO4VXf8QqU03mRDdCLIPBc5NMGOq06xioGXnnzdfjeW25G7ZGHYVerSJHZkNaw0q0jsIHd27ehMjAxYHfRZHfzwjPohTaRapySmgzZDHODZjqOGAO6QR/1jodvHXsEO/cfRI1jMJcTAMCImMPcx0tedC2ikIWcjgGTIsoVpHfuVp44lFk8jwAAz7Xr9dByu3AyWYxPTsGwbXRCDW1kMbV1t3gW9MUoThX9St9sK6ZS0v2KN8ZJJyz5+7dTAsBRE1fgCrCNC4I15/8k8o/wudJqq/ot7vBu8IN6tiupMjFe73ckBncxHZ0xgFIExkwmASTiNZ+FP6O5hHWWtFVFwrbWgVRUdhVxx64pAQABZ52U6PbJ6Se9fn5+Dlu3zMh7zc2exdTkGNqthtCq6TC+vLyIhx46KnNxqVSUbq/bbQpdWFgopilGl9TaMyaQ3hZ+wHOmin8yuhIQIGGC8DRSpkbg4cYbX4Qvf/lLwvZyu53YC0GX2MBUipRydvCZoNGD3wtkH8MCMokKpDSAn1F9Vhv1al2eJ4B7P0I6lRbjM0oHuNcnEMC10KXMTGYOBSBT90+tvvpWyQvSpd14iyfM30Q3kwDO8d83gtHq+sQd+qTrK/GgihmTUP9Z9HIM0mdBAIDhvmJtZI0CAEReFS6xBqklAICkFySu/JIcEFPYE7ZczABIpAEcd8l38m48pzzHnMd4vnO5nPzk+/Hvy8vLAtTwcb1eVzECs2lhBLhdxX5M0iB4zjOZLIqFosS0ciy+5Jab5fGMi3Vsrm8Bui5NXzsiDcjncwL00KSVOnf6OBC8ajZb+OhP/wekUyUBAHhvEgDwA1cAgD17dzzvAMCTmk8jgO6FGABJNGICCiQgQ4zlDRkA52MUbGQljM4tCSDIc0TQm3JRSgD+6FN/imymhEFEc0B6f3iyBnIfyGvDsUXGBecRMsnylo7JsIODYQs7sn1s3VmAk1FRgvToYFwTlxTf5h6rD7MfQRcZqgIAOM87Dv2TOmC9ETg5/OPJeSwMCpi+9Grc9Oa3MYsW7vIczp1+DAuzZ2XcFCrjIim7KBPA5KZdK8ufJARYPx9vYGAQ3GBhpJkGdu3aJegkESqdmllOlvmC0ArXFqq1l1MUthc8AJ7tgrfx8S8AABdxBmMAQCQAsQGgjMpYu0kGAMc3vwkCsDkUh8wMPQBeAAAS1H2NkvrMPQC4WCsAQEUFJRnRCRigoodULJrSIwodjs6tklHcQyFLtJbmPQo4EA6A8DxVO4rrOg1J2SlQmlmyN6j77COkg60Rodf3hNIlDvYa85EpzBuIyy5fis7IaTsFh26svVCen8/kcO7++/CbP/pv8eprLsemYgrjWRMFyr7aDTFoqVYbKE1tx0Mnz+LUfBVeHGPGTZLGvGfdgq856Pohzp0+hamJCk6deFTc3NOOhbnZBian80IFb/dCXH719VhtsWhKwY80fOnu+zEoTiHULRj9AFrow9FpymqKcY3nBxIBSM3pvh2bcdnerXCXHsf9X78TH3j3bZjIGCgYIUzR+Z1nqo99Li4IAFB/OFCmUpZuy4aV9PJsqQjYphjLdesN5EwHYbsnEYVeOoOpF98MZByEmRx02NB0G70gwupqB7fd/g44zgQMo4Bel+ZLDXzus5+GZdC8z4PO+BzdRP1sFY1zszDq52BHAbq9CF6gwcqUodsFzK+0cOL0Ih4+cVrcdT2CN4y1YheEnR3DkK7L4tyc0Pvr7Rp0xvIVMhJnyO32gT270Xc72DE5gRdfdQXg1uE3FjGZd5A2IliDgXTws/kcZlfnsGXfPiy1Q2y77Bo0Wh6MQhl/c8cd+LXf/wx2Hb4Vd993Eo5hweqv4q2vvRTveOtrsDC7CsvOSeF/+LqbMV/r4vNf+SZ+9bc/hVqnJxF79IyYKqbwb277buwYd7B48igumalgZXEBTn4cR666GpHXxvFjD2B1eV7M5Cqbt8MsTaKpZfHy73s7OqGBHk0wrZRQ0al9p8bUsgcwdCGYizZaJAAj22bSkFnssMMWdnvQvAA/8+Gfxv/8y7/G4uIyCqVJ8ccoZR1kUxpq1VlMpDX861e8DEc2TSG1ugIjcKFnNTTDNpa7dezfvRuTZgYDUolZHzwFADDaIZKycV2BwPteUZVp9EbJISnZjMg8ceYc5lZqGN+0TYqpTDaLLiMgowAZS8O1VxxG2HORyVgIqbkvVpDbsxcD+oAIA4AbN11cl5MerNLCkgGwZgKoR2sdzvN5AHAeoryF35T0MP6NKQs0+eubGdRDC4WJzUgJDZWfkO79LGyUgWAiZVJa98Qwb+2O/LanAMQaedX9Vwwudv85nyb0f0UTHp3b1/wSkn3gc13FeY5EshUX+fw9Kbj4miG79HEMpNrvrgEAsQmVrC2qyysRD0pzLoWfyrJXYxDS+ebvvE9ojid57YYpKSk0BiO4yDFAF/5Ouym0bLLIxJCNhbnbxpkzp+SbRVk6Y8AwlZRIWAYpVaBxfqo1W6jVmxJLOfotJbCsbXFSRr8vAMDBQ5fizJkzQgFXCQAqdoxxfjxWetdwTSBwzd9J/1dmgIwO7IiMl6Z/27dvx/zsvByHS7+PdEaKWoIiPU9p16n/5xeNzgZ9no/4HAlYwPcJBQgYau+T4n9E7pvc8owVlPv6Ap3/xG9hzTcg9geINfR8G2E8sYSljIlRnyaBe557XrcnpwQ9FQCgwAp1vSWlYDg2CP6rY+X1l8/P5BF2dONrkQBPidlfUpSOpi8IWG5ZUryzoKdOn8dYLpewd98eTEyMSeHOv+XzWRQKOblOfCyBA851LOB5TelRUqtXVYKFgC80u1Qmy2QT8DnscNO7gaw2+nW0266wALh3+oWf+2XksmMImPhyHgCAoPbQlHBY+63t82JDo2ckARjt0I/O4+eTCKjuvzrHiY/CKCtgCAI8AwnA+UCHUbCH4zSdysAyUzh7dh6f+PhvIZXKk1cjzSluK0V+KkCRksqRvSNRtoM+HC1ExW3gCq2LSb2FnXsryBdt8S/SKA+LPQBCm1I3AgD0k+H9mxafJu5DLRphh640ykMnhwfPVXGypSG9eQ+O3PwyLKysoL4yC63fQ7nA+M+M7P8IKl80AMA2S3JtEwxseL+OzsrSxV//RS+D0NSxc+/u2AWTBhl9mVCtfB5utSYootpQxO+ywbX+eW6APtd15Fk973yD6lm9wPP44BcAgIs4mU8BAEihQABAi4YSAJIGCQCMSgBeAAAuBgDgXGENEwNkhhnp5qtNRggjk1Mu8wHNnFRuMztjBAGW55flOUrnqbr4suDSfdjQhc5IHSW7aYbIABLTKdV5JAjgh9QP+2J6Q1+AkFnoLIpI9WWhTh8BGEgTKe4FQrskIPCnH/9lNP/xDtxy6W4UHA0FG8jS0K3VgJ3LY3W5isL4ZlTdEGcXa1hYrsMP+zJHcpNEAIAmgezBFgt5nDj+iOiAB2GPH1xMjPhZMvkCZrbvwtmFVWzavgdLDRcPHD+JWm+AlpGRwpoSAH5b3IDGsitqJCVuqh/g+iOHMJYBTj/4DbQWTuND73sbilYk8W4mAY/nAABIpJvJzHYaJtrQaAhmWkjlsoBjwndd1BeXkWdOfLuLyLBQ13TsuPEGuNkUzMo4wpAFXFpi57rdAW6/7R3QkYehF2SjUqvN4rOf+zNEgwXkMn04VgQnlUG/MwC6PpYeOwbT76HnunCbbfhuT5igQtccGEhnClhYqeHkmVmcW15Fte2h6flyLKV8CYOOJ93tTDEHM21hcssUrBS7iiF2bp1BJZvGtskxBPUVZLUAQWsVEwVq+zxEbg+5zDh8v48g76CXclC5+kaAC6NJxoiBf/fhj6JrlNEIynjwoSfgRAH2Tlt479tuwFShj/17L0HPH6DmRjBzE6j5Fv7sr7+Iz3z+q3AjE6aTkw3nyvxZvO3Nr8ct1x7GZN5CY+E03HYLj59dwIFLDyGXMqFHPjqdOs6eO4vItFCYmkFh83Ycuu5GDFJ5bNq7XyovFuwsSPx+iB678yJroqZYAZxiNsXil5tfaFhYXMCWqRnp9QYdF37TxYHd+zA5vgmrdeUOHvU68Lt1BoihbPZxZMsU3vO674a9uIBBpwo9C3i6j1Mrc9i3ZzemnQI0diIlxurCcSrn6+wMh6rwdxm1p5zSmTrEHjP5DN/81gPiA6CnciqyTzLXe3LdxgoZHNq7G1rErpghrBWtWEZh7z4MOEcwDi2MJQAEAEgnHnYsmb+tAABu2NaSY8S0XX3FP/nvPIcs/jXDxHK1JiyZsYkJGNzI58uoByaMTAHFUhlw0kBA+rwm1HIBqsSkV12H0S5Y8kbfbgBg6OUkBfh6AIAsgEQjnLC6kmZTUhDE+S/PfREXozoFACR6bTFt498YA+l5snmXQiIxK4wLC5ot+kEcz8cjJeeXtHoxA6SPADfnpooGkyhKX6jbTAOQIpL7g/4A+WIBtVoV6RSN9UJ0Oy6mpielo8uijCuOAFSDSHLVeWwnT57E8UeOIl/gy/hDnxsWBIy9JLDhpNNoNJsiTyO4SqaYUM2HQgZSupUBGzvLlUoZx44dizvG7OZHUryQ8t2o0UxQR6U8Jiw4FoIsMlmAstbiZ6MWutloiE5cCpg41pJmePzcnCN8j8W/orBzfnaYrhNT48UFPy7+E8WptVonAAAgAElEQVS2RJuOGPDJ/4wAAUqKsdbZX1ccxhpwghgEZ5JikM9R9HBL1g0WxXKOKTkjw8cyRNrB6y57gidVLorppBJ9EznBmkyE/yZFaAKAx2xl7gMSAEiKfenyKrBglKnEAjMxwePjkmSKRCYga3omIwA0zz/vE16/q68+guuvv1ZSHOhpMj5WQZ2spXgfwGPiORd2Bc+1sArIZlQfI2E7yFwuoBclUjRopGeFSlIiy4Q1GefMX/qFX0Hom+h1OQMqBkAQdvGWt96O3Xu2C6vt6QAARf+/sAlgUqwn93sC6CZFeAKwrLvuIxKAtflffZ7k/+WnrFdrXenzaf4TOUIywYwyDfhM+llYpo1MOo9atYVf+dhvwLYY6UvQJQtDt4Q1w/uaLACh/vOe1jWk6eHTbaHQXsVVpo+Sv4K9l06iVE4JqKL1B7DpOaUPEFh0EosZABHT11LCSuW6RS8erkK8iKHh4Fyrj3vP1mGMbYGWLSOTz6OSd5BxNAGw2RQLBjoino+LiQGUsjyhPsW3qdLEJGqpZEFLjGbW5mkxUNOAnQf2odcPVUZ0bFQhgy6OGxE94QbNzehs/wIA8NzXPrlpNrAykld7IQXgGZzXpwAAWPyTkqOsOyIE1AnGDIAhAMCbV4yaLuLreb4B1lOpnnxcTwKvvq0eAKFskJNpXDH/1+IEpVtvOeh3PJw4eQpf/8ZduOdbR3FubgGdrqcieFh0clGMs5ulQRJn0BIEsFOOLMCpdAaVyhi2bt2OPXv3YfeevZiYmsT0pkkEoY8+jfB0uq2vAQBs33DzTv0ckX6Hm/FuF2mN4UcDfPBtb8Yrd0/h0okcjL6H8WIWzeUFOKYhHT1u5GttX2j7q00Pj5+ZRdtlV7sv+bx+X4MHB7qVEaSeKD2NyrrtFsnNou1OObZ0NgM6PmdLWG556FtZfOvYCXQGFpqaLSZn5iCAMSC9OZKuVeIYTACA8oKbrrkcA3cVTxz9msgA3vbGV2E8o8PoufK8jV9JPrNsttbXNcOH9nnBUgbaXVcAgLQANYyvs6E7phgnnjtxEuV0DpHrw0xlsBKG2H79dehkHTiTU/B8OqLn0GnTjTeP1732+xH0bERhWhZmP2zgr//nnyCiN26WwIkr1NKgZyDvZGFpGppnz2KRXbVmA6mojxTNvejs3afRIoEddnkNRGYK3YGOc8tVLNWaQsXblB/H8WOPYGbXdqRLeew+vB/l8RLmF86htrKIbn0FOzdNIB35SCOAGXpw9L44yeesNCIX0lmvZRwUd+5E/si14oztnV1EKzTwzg9+BHZ5O+ZXI7jNLmy3hh99+2tw2S4NUxVNun4DM430zgOYe2wWmbHt+Pc/+2t48OQC6p0IDUYRBn0cumQ/TjzykCQFHDm0D5snStixfRu279qHickJzJ07g3NnH4frNlFrVBHQWTibg1Uo4+6jD+Lx2Tl84EMfwm1vuh12NiPCXbfdRmCnFIAUb3iHZkvseLDbFwTIp/Lo+q5EeI7RuDEcYHN5HGkri4GWFkoxDZEsnfnJXaRCF+XAw6/82HuQXlmAX1uEmdMQWH08Oncae/bswaZ0CSbHpq4cuy/0tW7DNhLfpDaAZACoZ/Jeb3e70JjRbtj44p1fx+TMdgSUmVj0X/BUhFLQxZbJCg7s2o6Uye1jHx7fn9r8/Qdk/A4yWXRjAICpONKHT96Ic8AwBYBwyVpM9vkAAB4X5TiUJyytVuVa0i+JLI3s2DSaIbd+Jirj49CzeQx6jKDTYaTS0mEU/mjsA7DGABhd5b+dJoDD0i6m2ScAACNPaQrHAiLuuifGrqoCHLqBi2TrAnuYZ7KqCgBCw8TzAACc9z3XHQIACQOAP/lvBAC8HmWqScycYgDQ8I6vyU46mTEs1jh++DdSp4uFgnTWOQYZ69h2OyJByWYy0g2nLIYvxMKNf6Mmnww1SlVYOLB45lcmbeCx4/dgeXkWTZpEOrZEe/KcSDQh2Vw0FSStm5pxryvfIs8hME2vAp3xfml5j6uuugp33HFH3P1XJn8coez6N+ttMfSjqRmJCywESTOnnpkMgCwZMt0ufBrU+YEkAnDuFNYdIJ8pm86IiSA7ply/eB6ZmS7cvbj453lhRSxsIo0RjCp9YZS+vzZqEluAtR1UUrAlz1GmhPRhUAAA/y6MBL6+weIsUACAromsSwz0bAIAlPqpBIjzAQBD4Crp8McGuPK+EsunWIlJHcM9X8IA4NooKROeL/pxfubkmNjd57jg85LovwQMSKj8awkBNKHUMDExLlp9Fv0v/85bcfPNN0rh3XXptWAO2S1yGmNZgkgMeexsYrAjTTkLIy4ldlGNXTZIeF1ZwJLbJZKOuKPN8fzh//sjKBc3PS8AwMbie9QEMDnW0W7/swUARhkAQxBAQA1ljjha6I+CDRuBGXUO41a3eESZkmBhmYz4DPHxX/1NWGYGPa8vLADbTquoRiaG6ASbWQTQMLMnErqsYyLbXMY1VoCcO48Dh6dRqmTQJ0smiMQklgBAGAMARpwCEIE+AuKUrKRoKk8Wfc1CrW/ja8fnoJU2wcyPIVvIo5S1YWoBBoGar2h2nM1fpAmg0GYCfnilM5EPyuMlpUaokpFQFMRMix00i+6k6mYslUooTU8yv4BWWjIJ8DUS/aAgZTGSOtxUnGdGf57rn2eyZlz0Y/4lMQCG3YU4TCiJAWRBtcb6ifFcmXCIgiUdCaWxSm4ydf3XslB5c210bh1uXUaQ14u+IE/xAuenGMWTgJgAKlfg0U4OMWnRycYAAI08IzYQ4lKVCDEfH29lLgoAGLI6L/AZnq6gfyb/vg413fg+zwEAWHuJmCc3xPDVpjwhxSpav9ogU5fOjHrqXDlm6B4f9UPoKROtalU2F3omh369BYNFRssVhPEzf/FX+B9/83ksr1IvacBK56SINp2U5LamJKc4RsD5S3whVZ4AJP84QfklcSAev6pqUON48+ZpHLh0Dw4e2oftu2ZQnijBSjticEoDL3FBhoai7cCv15HLpvHgHV/FX/zWx/DWGw9ibNCRYsKmBlbc1JVxFCnnmp2BS1O4gYl6u4sz5+axWq2rDYaVwsDMoOX6ssmj/tdhbCpRddJJ6ZwdhRIZ1qPRkJGGp6XQ8IA7//EokCmhl8rLvxXSFtxmHd1WAwf27cPKyqrM29wc5TIOrrx0Dx666yuwvBVctnMSr3/FTUgNPDgxcPCkcTRiAihgQHyfjC6gQoRzNLlXDEbDMZs2nYVGLSIvetTHmeOPYjJfgt/oyNyhFUvQp8ZROrAXPepKQw12Og+34yGTKuP2N74d1RVS3WbQdT34/Rb+5nN/ikzeQ7u7AMPi5pjAdRqm7kAPI2SZtxz24C7Monr2FMJGFWkaKRk6mtVVWdcI6A0MC4FuCkWchZ5jZbB8Zln0f+lSEVrGwa6DlyBfKcDM2PBqK9D9Lqqzp2H5XVj9HsywJyCL12kJXpR18ljxIzTGJ7H7llukg4tMHlht4vN//0187A//G2b2XYUH7j+BsFHDFdM5fOTH/w363SdQmUgjNz0Nq1BhtY5GM4Ab2Hj/T/wUTKeMx06cg+XkJMaSm08WE5SOMO6qurosxmPcHc5s2YxGswa32xI2S3G8jFWyUPI57D10CJddfTVecuutuPTwIYnqHUQ+wl4X3JqTGRCykCZdhIWUtJNIo2FpzCLGRi/sid5folLDCCkrhWsPX4Gl2SUYA3ozWHDbTUxMlNBsLaNg9jEWuvjZ97wT+doSdLeGdtCAVUqjFrIrGmH/pp2wBVxjwaD2FKM00WRDl3T9zjs9SreW1GoXmXwOzbYrqQWnZudx4swcTPHMGEez3VWfbdBHY3keN159JTImMFFmIeeJbMWzHYxfdoUAjlEqBZ+bfOZDW4Z0/0cZAOy88Fu68iNJSVKKi348Xis0Jl/0YdkpkSawYFut1cV/ZNuOnegycaAwDi9iKoOJwvQMBl4AzUkLuKnTOyNmAKztodS9KN3JoTu8Mi5NEp2EVi8MhXidk7Uq7mqOABbyCvG6tvH+v9C6+eTrkBjmqeKf3UxG/yWGf4r6vybpetLyk1SGz3EToGSnZLCoLmxi/pd4AJgCMI/ou9e4qHHyTHKthquW8viJTwwLXxbuLPCov6ZhGzXDHHPc37qk/+ey8jv11yxIyATg+7fbNHdLxRuFERPCuHjTNUbI9RCFXayuruLMuTOo1VZFeuY4LGDJHPCRL+bQaNWl00onctL8a3VGkdrodGkWqVgFl1xyCY4fPy7dfBZ4ah9PiQTNPBXwbOjU/ZNlwAQeShkIfihAhN+cB/g5lPO/Sg3gPcb7xxOAQH1GfitARX2Pmv+JlCIGDjYW/0rLzyeo8UopTFIo80RJcSydbuXjwNpkuObErvyqVlEyBuraacJHEJ/nih3xTDYlhVoY8TPKUW4YXQk/AVLjrNvPj5gActgmxbrX9ZAWoKUj8zDPMQFqRqVK9HEsC0g63KPrJB/Lb36xUaqkFwrkKZY4vw+ku8z0Bpr6vfvdP4ytW2fgdVU6AKUl7DqTJUBGhchHaEYZ+MJSTCRUap1WYJg6aYoxoMAMMiaUcSN/8tz94s//iqyj9ACguR0ZAD2/c14PgDWmThxBGMcAqo+9BuAm83Yyn4zO68n8vrErf745JQFoRj0ARhkA8vEiftZnFyO6DlCOhwUTjPxeJEX/H33qz9BqehhEJmxLgWU8ZxxHBJVYF0nUpk5jUAsD7gmWz+GmnA6ncQaXXcGoxa74NDA2VwAAAgYmYwAjWGQnRszdsSWOmvO2PqAJL+VwTOwYoGcXcMexs2ggJQaxumVivJiBrYVUVornSN+wkMrkL54BwE+YaFpUsU/qq3IBJvWIKwRjB3iJSU1iR21sjKhEQQ54QJQtvoLcYCeT8HoAIFmAznOpL6p9+hxXjYt82gsAwL8QACBuOAtCOdKIoDEgi/7EAyCkbDyeVJUBYAwAcC07jzTmWQ2vi0TA/nkDAMwybaAwNi6d9cjvy7dVnsSpex/Ar/7yJ3DkyuvwhS9+FYsrBABMMcBrunT8zgjCzS4DFzyhvMW1y5pXFrvLTkyfVYt+sjmWBYRFfakisS5et4mwT5MuQzrAY9OTKJTLePEtt2Lb1q2YrowhZ+gwey7QaeDD7/+3uGr7OK6aMFCEC8egFdJANMOk6Kn6mYWCiR6NA60UwoGB5Wodyys1iXZjYWKlsugFA/Q5plhkCTDSFyCBywQBOZoBin+AnkIrsrDaHeCb9z8KPT8Gz0yLXjmfUgCA77axe9dOVFdr8lnpLH/l4UtRSht46O6vojM/ix956ytw/aGdCJqk52tDBsBGetxGE8AECEgeRwZYlLbkPiEAQFDGTGcBAgA6NbV9eNUq3OUq0n2mAgwQOA7CQh5bb7kJgabBHZgChPheiHxuHK//nu9Ht8NucgFe10fXr+PzX/gLpHIuvKAKJjmyizEYpGBotnjMMNrNZKc29GEGPp0D4a4uw61VoTEekYZ/7Ihw8SbFlgZhGqP9UjC1NLL5MkpTUwhMA4XJMWhcZXMZmj8A1WXUHn8MaDeg97pitEjtf8BoLboDez3Ym7agPj2DLZdfidDz0FypIxVZ+KVP/B4eWgqwWPfhNTsIl8/h/3nn7bhsZwVOyodvDTB92RXQ82VoRhpH7z+OsbEtePe7fhT6wMHc2QWJFNw2sw3tVgee5yPsR+Joz2Uzm8ugUMwiiAIsrSzh4BWH0fa7+NbDx/Bdr38trrnpRlx9000CyGjsJAmFkZtaDRYp/poJj3Od1GhqU06aqKL+qzkvWdv5WRH2UbDS6Hs+Xv/q78HD33oQKc2G13aRL+SwuDyP6S3jmD87i9tvugw/9KqXw5k/C62zCh8u2lEXHv0Wqg1ctvMgSiyOIheaRMbFRdoGSu5TAgD0LdCYQtRDOksgzYWdyYnc4/Fzi7CyBemUtF3Grw0wCH241WXc8qJrkDGAYi6FiOwfQ0fHsDBx8BAGlJek0ghNQwxiqc9k8W+MSAAEABCt/noAQG2+FQCgqnQlIaLpaBIzulprCLV/67ZtCMheypbQFRTaRHHTDBAMRArATTkLvAG7REPZktpHrS0ZcbRybOb87QYACJtT9085FSU0CpZIRlCy0VsrvtQcnIDIz2rVXHtwTAseBQBGO6+MAbwwABDnlifXa7RoFdaqcnxnscX0Fja96I5fKhSlY8+/U0ZDucxwnMbO8UkjJDF8GyU5JPtH3mV+t4UU2VKMBex20HZbAuTV6yuoN1ahaeziptALutKWIDDAAsSjvCDS0emyiNWFyTA1NYVz585JUSteXHGsba/XR73ehEt5FCiXUf4GBIclgYZsIcMUBpp0kAf0kWH300G72VJFOFMDej3lA5D47NAYL67nE9p7Utzz//k4srUUUJB0TNQ8M7zf2eGP/1+eM1oPxCwMsip4X0kzSeIxlT5cST9YlNFQj2wFguWWOOLTz4UFNlkA8SgbGWBrY1Ao2CPMInX8cac9BjbEoJHMB0cZIaYcR6L8DN2MEw/Wd6CTN0rAgMQYcLRRJsCCHFskhSTNKNvtJrZt24JafQX/+q1vxuTEmDBLKA8kkCagh8dIR0PAAJoEamZiQq3mnnUAgCL+x34GStpF8IfnjAyQX/i5j8EyKPd47gAAmQpKJhBjDjGT4p8LACCSEdMWM9kw0PCnn/4MlpfqAgDQA4BrJAEmfpHRw2Uw8TchCKDrA5grs7gxC2Sa57B7Xxnlki2AOSWrBjdJQwCgD4u+ACMAAFlIlKJpZKCynu4DnpnH1x+dw0pPR3HTNpi2halKHpZGAK+PVCYj8dCUhl60BCDBT4RSxBtR6HSmFPzcbGjMIJQNgaI7FytllCYmCWWR/yOLoMSjSUPtqQCA80/wF1n/PMdV4+Ke9gIA8C8XAOBITvyKaQ5FCYAUOnFyjCr+nz8AgMYi/zu/ZFFNDDdHF7rhjD26NXm2R3KRDADGj6UNtGtV5JwsQMOzYIDlJ87hPe98HybHN+OKy6/B3Xcfxdm5FYSwBABgx9yktwidjC1TzH6EnsVsc06olF3FyD/ntaT/o+iiSYa2KtC7PV+Q3UyKr8VJjDpiaqzYtScRoYfxSgXTlTIu270db3z5LRjL2fjo+96FN7/iRhS7c8gNXHUMsp6TMcBNr9pkkPLb8/tCQ7ZTWTH8YxEwv7iEhYUloVP2GWfGjT6zltk8IQAQ9Umugj5gJ9AU05ceHNQCE7P1Hh54fB56bgxd3ZHjzNB1v1lDFPSwZWazGEgRMedcvmXTBJbPPYGiGcBbehzv+8HbMGb3MVNOQ2cM1QYPgGTzNgoACHo/Mjykg0HwK+2IKRq1csy01khpty0EBjdzfaR1HSfuuQ/T6bwsbo0ghGtb2PfqVxLegGel0Dcc9IMBCvkJvPa734p+kGINL+h7o72Ev/v7v4Sd6SBEC4bJ8cz4QEe61VnHQNBzxeWYUY0pAhDMVG+30a7VYdPHgR0UdrwDRdvrh74CjUwbFWrb80WhgNOzgH0adlgypgEr8GFk0+g9eBTe0oK85oAbP3or+AF0y0C1U0Vx314Ur34RXDuNnGnj1MMngHYfH/35X0c7vQmPn52H0W3gmh0T+A/vvB0LJx/A5l3b0M3lsell/4rZcOwN4St/92VsmdyKD7zvx9BvuuisVGGGIW5/3euEot9ptcUcjLGGy7U6Wp0WCsU08qU82n4PS60WbvrOl+PHf/7ncdddd8EqlnDgyJXCeCDYQh06/TB4JdkdY2fJsSmhoSmlMgIUDwCJHovnQRa/ZPJFAyn8K5k8ei0X737HO/G1L3wJ6YEOlzFW2Sx6ZBboAfZsncSvffiDWLzvm9il96G1V9DrtzC7ugCjVMTSwioObT2A8XweBro8488RACDzhNFVPdipFNyeDyOVwfHHT+PMwqoAAOlCGV3PFy125HvwW3W88qU3I6WFcAw+P0JoGGhpOib27ANKZYROCn3GdxEskQ7NGgAgHVUKdOIOu4qZS/pVcX78CAAgRXnMFuB4oxEgAYvJqWnYuQICJwNPnP51FMenAMMB7Iw4rEvxz7EsfhYxC2ddw+SfEgDAeZYu6D4iAXTo1UIgdNQjJjlTw8X0fwsAkCTGiAb+KRkAsct7MtEl0b5yTSkvYfydI910UqmXl1ckKu//Ze9N4CW7yzLh5+yn9qq79+29O0snIRuBrEBIAgioLAoCAVEcHTcQHJcRJIA6H4uOuI0yM364RPSHIyjKN6MwoiwCCYQsZO2k03vfvmvty9nqnPF5/+fUrb50982GZvxyf7+bTvetW3Xq1Dn///s+77M01uoCBhBo4BoQMfKVvldkPA5VvB7/rkzYlHHe+JdqjiS3FuwBeYyqiVLxiVE0QKO5gkadEaYNROEA0CL1Tb2wqEIS2Vd0owgviGUyzUuEMX791K1fpvyUryW6rBkD0Xob8L0wlTQorxTVSCvGrloDMkDAETaASMo4EAxCoeOPR/HRJyGjYG9s/uW0jjeEKcg4DjQrn4v1hj6jy5N9wHPIhpvrukQXpi77o+GikMw4SWdzrCLrKJnI5RxhTzDlQZ16Nd1Zv3XWAYARLCVGjylLYywGkNeSem36HajPk58zAQCulZweZzGAEoWY1lsiV5DYPXVt8N8zWQCPiFIBSj4I5LD5pxSD90ylXES9sYIL9p2Lm9/wOpFnlIp5Wb8kYSFhA68jn8vL50wD9nUGgHqv625tSvevDA1VhGAGAPh+KACAY6kUgCwGcJwBQA+A08UAyuWbMgAy34+NzIeNU/5xdtc4WHCGrnC0op6dAUCi2vra+Fiq11OHHAo4YqwiXf/5/Td//Xd49MAxiQHk303TSUGUdJ0XjykFAgSRD9M2YCwfx1VOhPJgEVMzGi68YCf8fk9iiklw4zo4zgDQYvbXigFA8JDsRSP2uBmJb1FgFvH1gys42vRRnt0GO+diy3QFJhlD+lAYobHloFiuPnkAQN0f1BOpjHM5IEG4yWakJIBUuBhuPofpmRnkKhX14dB8hDcNad8jAEAtJrxp+LN1CcCZP5pnAIDHctme+TFP1gPg/9cSgHQdk6nNWGFFAID37QgAGGcAPMUAABf0s309WbDpaQ0ADENx4BeHWpoBehG8Vh/v/Nl34sBDB7Fz+15cfulVOHDwGB5+9BiCmNpYRuANpdmURkW0WarhJx2O9EllgKPoraOs6TSKdNxMS7bKVIoQR30MI2ozQ3leg87nlBeQNuf7iPsdaeIu2zmD86ZLKAy7uGT7BCa1jlDpsy/ZfE+hP2qSucv7zJZmX4MXRiID4DSJzuScyNBakCAAVadqysfiFaL54hvhtNDXXKz6psS7HVzuQsvXENLZHfQkGGLQbcE2IMUpM6XJKOCUZ/v8HBYO7UdJDzBp+3jrm78XltdAzUlgDwenAACjyUxaN603NynfM5v+sFxlgcNGySBdlbr/HJBj82SmAEAksolDd92NqmahYOfQ7A/Q03XsvuZKYHoagZ1HaFDGYSKfn8AbXvvv0OsAzXoosrNG6yT+8m/+BLUpsiQ6IvHgphxHjrB2SnkNw0jp5CUSynBgWq4YPkphSRBbgqpDYVVws6W/gtzwnD7RKEynDltDL2BeoAXbMJHXNbiBD51xXXd8Hf2FBRieB0NifDTR0w5NTo5DVPedg+plV8DTHfRXWwhbAf7XJz+DL912L5YCA+1uE9HqAt7/02/EJZMWGiePYXL7Hmjb9mDyhS9F3yoiCmLce8c9aJxcxUd/53fRXVhA0mrC8BP89I+8AS4NrURTTdadIXKGYBhicqqME8uLiOkSXZvEs19wAyZ27cbywMfff/U2vOZNb0ZMXbyuwCV6Wohcz+D75PTBE48IxmlKE0AGgFDcxb5NlZMpOJCEESpOXrSNP/i6N+Kr//AF1JwcmmyIpqfhI0IzaONL//C3qEZdfOnPb8X5NlBJBugO1nB8ZQFasYhBL8R8bhbT5TIch+vfEwcA2LDQ58KwLLmvNNvFffsfxcl6S0kAqlMSqyaazUEXyaCL737JjbATX+4tJm7EFr00NFR27II5twURJ0KM6uKaIvR/fub8U1HrMwmAxMKe0lZ8KwAgQBkZFmJE6qDT7aPd7aLEKK/pGfimLbKUYazBLZThUA5i0UCSzgimGA6q9BLVtCjpmWpUJBc+ZaD960oAeExKOJcBAEpITe3s+P6WNl7pe1FNWSYReIJ1UMoAyKSImQQgayQVQHMmCcDpGQDKpE51jGwOOO2fnJzC4UOHxSX/xPHjmJ+fFxmAJMlIXKyZNooqE561r4BSopUnO02BAGyeVXOkDsu1XWmqw0Al0TA20HUZjREi8LtoNpdx+NDD0vzbFp34e0welD2O3hK2W5Z1jyBYp9sVMKJeb4icbK3ZFHmAppsYsOn3FADA6W+31xeQKe8WxeyQ1HIeoUyrGW9Ier5OYFcXKQCZNkrJsc7U4TrBpnakwZZI3uxbgWLrLvqxyAtGEoD0UxGT2nSNyZpGxaJR+m4BIChRTptpWYso+WBTnQKxlEdJHWBqcHOOsAB42/DflBxncwBgdPWNpQAI6Jk28HwKro1ZIoKYL6ZNNS/hTPM+qgPS95ABCHw//P/MoFIkF5aSyJLmTxYiXf877Qa2bZtHfW0Zr3jFy3HFFZcj9H10O22RfPGxlGKMzplIAMYb/4wJoI5ETa/VuSQYQPkcmQvrDICy7D3jAMDrb37tY4oBzCIXxyUAciQbWADjNezpwbCN9/46QPPtBgBENsK41ZgXjIXP/+NXcNed90HXeF/S/6MIx6ZpoqGiRRELg47MAT+kRDGEtnwclyddzCQNGFYT1z7v2ejV1+Dy/jkFAFAMgHUAgDeyJvuQRQCApR9NB7U8Hljs4oHjayjNboNTyGPrbA2mwZHJEJbrIjYdlKoTTx4AyJxRs3gt/inTf178vNlMSzqI/NgAACAASURBVHQ6lWoV5clJimqF5jgeNZIVjZkGfBwA2NigjgPY8jGfgmg/wU3gX/jXnmxT9lQe7jMAwNnP5lk9AMYkAJlenZcjSxlJ7dQ5dY3F1DuTAKjp/zoD4FtDZh7fp7sZA+DJXmtPbwCAdOxQ4oSo1UWriw/+0vvx5c9/Ga6VQ7vRw8tf9kqJeLvn/v3oeKE4e4s1k+UIFKs0fGQtpY0/Wc7KoFmQcTl/mV43jU8iRUCoccJeUjFNrgWYjHocBiJ18qJYHJ7ZVBRzLmaKLnJhR2LnLtlWxXdedznCtaOYsBmjF6os6XRGnhVKbBoc01TTGR4nKYMSU2DAD4eiJ106flRerxsA3lBDpFkSUSf1IjcXUmrZROgOQquIpYGBbx5awVIfiJ0yIk35t2jDQACAciEnxkGMPmPDwcgYvi+vtQo77OD8LSVccd42bCkauGDHtIAXNBDcKCWRBiOls44onKcUf0zJ0BEZljinG7YLOA6GroPI1hGkDICyrqN/cgn+wgqquSJ6no8kn4MxM4nqc68UUGfo5KVhN40CfvZn3of77z0sIEAuV0C3t4rf/i/vx7Mu2wrPr0uTQcMeDF1phuKoJU7ujEpkU0xdNc0VGfvI52RxywLW5KSNmzdjoiT5RrnPexjC/2dDxz5jsoQ6YqHgOMgNh3BpGhf5WL39NvjLi8gDcHTq/hL0Bj4Cy4S9dRYzF+1DXY8xsWMvjtxzAGsLPfzmr/6/iLUcVr0e1lYO4srzqnj3j9+M4MQhTFdqaEQWjB3nY+6lr0Jbz6HXHmA4iPDxP/oYvvq/P4e1gwegteu4aNs03vLaV8JvLiMcMC5MGYCRAUOjxWa3iVe86U24/8GHsefSZ2NYrCIpTWDVj9AeAvsufbZMG6g29kS/yCmVIXneLmOKhyoaj9esmbp+ZxM5SSFnzJnnidcGuQMmo8RMB6+4/iYcevARuLEuhmGNfg+LrTX89h/8Ll764uehWDTw2f/8n1BYOoLzporw/SZavSaWO10UnDLyvoPtM7MwHRZVZ5YAbLb+iV6YTRULbF4PhoW779+P1a4HK19GeXJWJu4smsN+B3rQw6te+iIxcwz6bTh0C3ddtKAjP78V7q7dch1ElD0KA4CYk2IBSPOdRknS30OVLuMN5qkAQJYQw/x1uv7T2Z9NGOU/ZGJMzM2LJCaxHYS8ZnUb5ZktgJU/DQCQxmJJL5O9spI0qT3oX8cDQH0+ateU+L+YRmwcAKk89nUX9mwKnkaxZkbTWgrGPb5tc/RolQyrvIi4hmXT/5FMic3sWQAAeRwXW/GuyZ4rffr03+g2z0a+kC8ImFsq8nr2ZZ1tdpqq6WSsY+rOrrxmVBOT7b/jdch6g0TwMoud43QvgWVqck2aTKQhNRghvvLlL4jWuFhg89dVppnJUPYJxqdynecXzQhzhQJW62sCnhIA4P5FAKreaqPR7Iw8JcRHhQBTRIaUatpFRsFpOhMLCHSmU3HeY1wbCAZkzvjSpHP4J1K3dVr/qMHP/H+UC6TS/KfeAOvTYU32Ng4YszQDmfyLsZuKFBRWQnocmRGgTOQZ9xiEYs6rjAop9zPhuI6YAKqblffj2QEAGXyOf22QAGQ9Da8OAg0KeEgTCRJNtPQC2J+OXTlmWJj9PJOGKLaAipgjnZ/af0oBXJcJDS1smZtGv9fG2972E8gTIPAGkhrA/88MGKVXE1+uUwGA8Z5KyQ4UAMDGX9YiAQDoAfAbsAwFAJDOTvCJDIBxAIAAXuq3mp6lMRAvTf04mwfA6c7L+L9trDvUi/zLAQB8f7yuYxb5sHD3nQ/gH//hy8i5ZYRBgmKxIvub6+SELcDUEKk3OVtAgrVmA8niUZzTXcTePOOIj+Omm65Gv9mAw3POTUkbIhQPgCHMEQDAwQ2v0xQAEO4h1yICADkc6QDfeOQ43IkZuMUits5NCADA57IoUTMcFCtPAQNAbo9sEZTJv7ohOdnn5p8rFlGbnJRYK1IF+TNOyDIjDi4MGSooploZA0AmckpzOH6Lyf9nJjl8v9ke+gQ3gH+NX9usKPmXPKZnAICnDgDInkkYAIzm3CAB4M/HAQCuf6cLmXk8n/9mAMBmz7XZtfj0BgAYj8UceAtht487vvo1vP89v4xes4sqG5mhhgsuuBhbtu7APfc/hNVWV+LNJKqL1DsusKQ0SzGS0v71Uzd9yWrmgiNAgJpujv7k5ys/p1urctFnESS5r3ZOdPvMBaexXtypo6YPUBvW8T0vuBznTTsoJgNoQU8mzNKEpOZRsn3xeYf0KEgQ06wnlR8EdJamuZfB+J0Bgl5bXHpXuz4avRA91l4sNpg3G/go5V2RKYSahcipYLFv4Ov7T6CFIiIzL8UdDYRi+hj02pieqIrenfuO5bgSL7Zw7AhcRHDjHs6ZzkPvreCK87fjlTddB/TXBAA4tQZKoYy0uM5onKdOf1h8mIjJQCAAkE7/A8dCKAAAi9QIJQC5cIjl+x6CMyQlMoFdKaOeRNjxspeDQ/coX4LFtIehiT/700/j1j/6JIaRK//mB2287ad+EK+/+SVotU9C02LYErGXk3MaRR2JkqNOTrcduSZ8TrHEzVZXUzLLkmkWi1BOuiV1TjSVIWDGMFwLdFygMSAntOQjGF4fFdJtIw/Ld9yOuLEmrADe//RV6PshkmIFc5c/F87WOXjDrjRwiZfHr//qH+DRA22s1tto9ZcQ9JbwG++5GfOFCEa3g4nqDJY6GuzdF2Lrq1+PoZlDfaWD6Zl5fODdv4w7vvBFNI8eQrh6Ei+64kK84oZr5LPLmXR6VsAFk3d0h1FyRRxeXMa1r36NnMswXwXKU3jw2Ens2HcREtMRYIQMDWYdW4YjukbRPLLxN+kUzjgr7sUq05sVpUz/OQ0j3ZUGWLYDl/fcIIChmbj24ssxHITI6y6OHDuOqa3bsPeSC/AHn7wVvfYSpooa6rd/Ht/4+B9i33QRjhVKAXTvw4+g5FTg9k1csPdcRBggprvxGTwANlvfpAZN/YrketRNfO3u+9AJYpj5CiZmtshnyqz04aAHPezhFS+5AUY4EEYAbRHMfF4AAGNyCuULLhSmhDBbxNwyYwEofbJiR2QeAJsDAHwEvS9MXpsCVkDYOQQlJubmkBSLMPIFREMNgyDG1NYdgOkiIQWVUhdJARhnAKzfm8Iif5oAACykxwEATR8HALLVRWbCkHQXqfwI3Dy1AEDWhK8jBOsQfTqDH0mZ1EBbyV5Vk5QaGmYsJ94HQ5qmKRCMMXkiB2BKxGAgk8BBMBAAQNzEQxogqhhsoXzTxI6mrmOsKXXFpABOzPWLEhtTXWcCWMeyZxjU+3Jf0mN88fOfA+IQhbyDMBiILIXa8FzeRZeRngRdh0MMqBevVlFvNSVCsO/7YoxJoHat2cLqWiOVpEXo9Zmik8C1SiMAgDI26eXpKs8UDB6TSCGUqV/GlFRxicSx1f6rSCkZs0Fdn6MmNNX1Z8CAMCBiyo0JGHErpvkdpSNsNDWh+2fTcjIjxFU/1eJn0//RNN3nvsrmjeAJE1WYRKP0/xmzZDMAQNUHKRPkNBIAfq7C6CBLzAvkeMhKIOBD4KHfGyipXUr5z667DOTIqPHCaEgfI+BFGKqYSTuHTruDWo0ysFj8IDqdphiqNuoreMlLXoRrr7kKpWIBfaZJkOmQSgjo0SYAgLxoRv1PGRjZVS3giUAUwgDgazIGkp4GH/rAh5FzJkcMgI0AwEYJgFqLTwUAFMNHGSlma/g4A2Dcw2VjLcrfGXfpX69B/uUAAFmnWMcPeYZsHDxwHH/9qb9FqTiBgHuI4aBcrsq9z/tWoj3TSECa89UZ07lwBHMnH8Flc2QLPYrnXXcZdO7PHD4IweVMAICS19MDQNdY+IUiAfPhYi0p4Cv3PQoUqnAKBczPTcCylN+CmXMRMHWp+GQ9AGTBUVoZ+WAlszaWjc92c4ImkqpmFRnvZEq0AX9OUyqinJLRnWqZ5MOTrNVMAkD52npEWtaoZvKREc7zJD1gNmuQvh0/36wo+Xa85pme8xkA4CkGAMT4SjEAxiUAGYiVAQDsb/j1DACQTcDWN4bHngLANaKITrOHgu3iBVdfh8lSBXnTQXOljl07dkuh8vwX3oCHDx7G8eUV9BgrZDsjAICApLCXRgDAqdN/UiHXUyvSwjOddIqvg0wYaCIXqckwNfzU5IoBl4UgSkQrXNQC1LQ+LpjS8YIL56HVD2PHRAEx3b2ZfKHsd8R1WRmqscMKlJkfndtTDSMn4KRf0xOAmvSCpaicjcEQa90AbW+IUOLNSMtkWzpEnQZOQw2BVcbiwMKX7zuMqDALD9SpUZtoyXTYH3SxdcsMutSqaybsXF7lSZuGND6dpcPYVtRxzUW7ccmeOVywfRqG34SZKIficTR+JJ3kxi7nJCss0imZwOAWhobLzUIAgISTCseCb2sCAJBqX0hiFDQd3iOHMVipKzfiYgErvofd11+PqDqNYaEs0/ow0nHgkSW87a3vhGVWRKva9xr4jpddh//ngz+H5upRca2m+38SMkfXhO7q8KOBTMZJjTUMFqqq+WAsEimXnJARZKJZ1pBIPxurhIY7IfrNJTGNIpPBLZalOctZJkyvB5u290vHsHL/3dD7baHhc/JHdkVi2yhtPQeVC6+CZ+hw7QFWl9awfBK45Zbfw+zWK/HwI48g8I/gxmt34O0/eAOaxx9Anp4NQweJO4t4Yh47Xvlqmfi2mh4qE1vwhx/5KP7sD29FUF9DZ+E4fujVL8IV529DAdQUDmBoIWoTdO4fwi4W0R4mqM3vQHX3uUC+gnZsojy/E19/4GE895oXCuOEoBPduzmYdQwbpm6JaISzdxoRRmw6hBNDI0slQWFhTKaBNEYcBkCDq5vQhwmOPnQA33HDizBZnIDfYy65idVBF3c+fD8awy7mZosoUq7RPIGHP/bfYTZOoOgwdszG/oOHMezHsDuaAACJTeYFY6zWqcXZtTheMJ5xlaeJsWUJi4YAzlA3cdud92Aw1GEVqqhNz6HV7goAgMCT++C7bnqBMABEXiM+JC6alEeUypi99HJ4pM3mcjJdZ2PG+5kmgGqFM9Kme33ytj5h/lYGgOwRTE9ggkioNNls/tfqDVSmp2FP1OCUK4hiHY12H1t27pV1J9FdkbPQH0TxEFT7qsxqZeyqZORPIwCACQBxogwANXo/jBgAo2pPvRd5T4o58FQBANK7juWvZ02d4k2cWQKgAID1xj87UvVranLKZo1u/nR8LxZL8icbQTYDdo5aXrU+Zk3QMGYFIWjRtzCrsutYHivSACuVA4j5C9tZ2Y8suo7rGuqrS/jmXXfCZawd02HiSKJhSQnn/RQNfTg5W1hmNDnNlwpodtowGMttmGKMSXPW7sBDo9UVRgD31NW1OvrdALaWR+hz6h8p0xVer/x/DvoYhGaaov3nfiQmc5zkc3qdOvKvW86rd5aBBorCz6m5koAoloZiGGRaftH/c19MY9z4GEoNMiZHxgAQ8DadpmefMY9RUgAIHItOX5fmn99q+p9KS87CAMgAoPG1Re6yMQ+ADGygFMTre3IdkE1Efwc20xLVmbFZNrIJ0ifO1rZxkECkFlK6mFhZXsXs7DQsSxOGx8zMpEgAJicrcg+97vu+F7t37cSg31OsCF4bBCK4LwurMGU7CGjL8UEKCWTRpUqEkjIAyKpQDIAPvf/X4dqnBwD2nrMTsQhhU36RzFDWAQAJQJX7O3vM+lkcBwAkWSIFh8avfbkenhYAAP1veOlTIuFgabGBP/3YX6BSmsJgEAozgDIAsjTI+GEaA+VkBP/sXA69MERw/BAK++/E886ZRKv9CC65aDemKmWEvb64/isAQAHgpzIAlNm+wTweYwiEjKK2MYhtePlZfPHu/QjtAqxcDnNzNTg202I0GDShZPxnvgDt+O2fWmeibdglx/VpZ9xASUFIF0Fq3pQhrYVipYxKrQY9X8DQJ1ESYj4gUxVSb+JEJiuauFal7RH9A4husUgXpqu6ccen/uN/FxRxfX0+4yE+3X7wDADwb8cEMNucsmuMgMpGD4DMAFA2ONICUwmAYgCsU78f/3W6eQby6SlS66+02bX4bWUAjOKd0mp0HB1O3apl5pMkKgaQWb2+L39nQ5xEGoYe6dslvPvn34l//NznUStVuV6CemPGBtKl+HWvfz2OLSzgyMmTqPf6gMP4PGp0adzC/j5F11MfACU+PKUsV+7/MoVP/+TmQwmAbsAyIBNyusnz2EjNCjUHiW5JW0TDsELURsFbwXdffR72VjVMGB6SQVsmECxkpHSSSQAdk6l3pN48HKUDUM9P1L03GEgTwGgwggdJyGKSOmAbXT+WxkW3FKWU6PDBgwexyNQAP4ZnFHGyb+Ar9x6EXpmHlxBsAFzHklg6f9DDju1bxQiKhmMEcaVICQborp3EXNnCfFHDq266FnNFE3vnKkBvBVa8zgDYCAJkRW2m38xoskKN1E1JJqBruenmEbsOyADwTYgHgAAAGlDk/tDsoHHwsNDIea5agY+ZCy+C+6xLMSxUoBsOwpDTpBK+8ztfB8etot5oYK1xAs9+9nn4+Mc/gpXFw8i7NiyNBrTphNRmDGEEQ+iz/IRDydUlCEBzJd/zFEXWIADAmZoF3SR4wL1rCEsmGAn6ng+rkBMX7qJjIGnVRSfu7b8Pa4/uR4453nTFDiN4moni3BZMXHA5UN4CbxijvXYUpXwN733P7+LI0QH6fhH9ThMztT4+cMsPYbB8F6aKOmyjgDByUJ7cg0OdAOe/+fsBt4jhgOfLxVc/fzve+wvvghMFWD3yCP7Dv78Z+7bXMJWLoQVtIPIwS5An8JC4DuxyFbnZLTIpiMwC1kINnp6TeL8t23fBY6oGvSA4ZeRNMUzEjFET40kNoamLxEnBVyyC1P1BAEDRVWOU8iUEPI90Bzdt/MNf/0+85Y1vxvz0FuixiZ4f4oWv/C588CMfRpeMCiMAmidRMyPEX/8SHvr836GQDDBZzknM2cqJRcStANu3zEvkIiGEcXaJUFtlQniqQ7eaLKpGnDU+b2WOKwjyhX4kDJBAM/BPd9wNhjU6hQompubEAZ2RWjTURNDBy296vsQ6EvSjo7qRc1EPIwRuHluf/RyJ1TQKBQEZ1Vc6/ZdGRu19KoIvK17WOY5Z46OICdmaQ6yM9H8fVgoELC0tozgxgdzUFAoTkwgTHSuNNrbuOgdRQj2SC9PMCWiV2TNmNPVxTqXyAFA1nPJsyOwCxmIA5TAVgDCaramxraydIl/a0LyMU9bPvK+pAZLS+itGDRMAZCI4YgCMm9ymAOzIA0CEC09KB8r3LpNpOQcpUJmee5XXvr62ZQyAje8nO38CSaTnQfZNegA47siMLp/PCwMg56Q0bB3IF3Jixqm03Dn5zMkWYP3LuC4CkBsboFEjyJQI0Y+rK0py3GXqThPYCDpjVA8ewPGjh1Eu5OH1eiKpKJVKaDQasByC1LE0vb1eG6apw81ZEhnIOt3J59Dp90QuRIPMTn+g9kz6nfQHiPwhDjx4GMEgREiAMNW/y/HQwIyPZV+SMhtE2sC1IdXt20zKIKCtNgWl2xfmMPdB9XeZ7KfAgOwlXFNk+h2JzJjJOOw3xGFdaP/0kaDRYMrcIMCdphNkGnrlU0DWQCzO/PyT565QyMPN0fuF53Q4Cs+gFDC7L9b/VIBEFuec3RuKybDOaMjiCHO5vAA/jAAkwM79mYZ6rlUQ3CRjnqh6ax0kz6QNmURFashMMkCTw5BRhi6a9QYKOQcupSQR5R7cuz30+21872tehQsuOB+5vCOmrawjRA7BfovG6+nyo15Dydsy882IVC/6F+gGTO6BQ5X+wGP/0Ps/DMuonJYBcAoAwPs7XfvUvZPGZIrn8brEZlRDj7FBNgcAGEY7vjKNsQxS5/2sRpcYwBF/J2M2yAha1XanXajG/jWLRR09TrE/Ze2I6XWRQ6Pewx/8/q2oVqbR65Lub8IyHTEB5TfXK8/rK8YJBx5RhP7xQxje/zXceOFW+M2DOGfnFLZunUXYaoAVpJh7GhFiDtzl2mLdRuCQEhqyfWLOUgB/IEOVXmwjqWzFF+58EL6RF4bazOykxDQalgbTdeCT4cn15tjtn1ofAo+fAb6Y3HiKoi95jKNNST2QFw5jiy3HkQNhRJJuW6hOTqBUrcCwLdHojN88417QSgKSRd+kQEL64WcIz+iQ1Kc0+spahmxjOvMm8/T+yWYN2Lf76DdjAIgZjpivqIUh23wUAq3o0IJEZ2UNV3wp/tTCrcoElfAgEo/08ZnemR3YeLGQUXqyz/9f+/xki4e8jw0Tgsz5Vu6PVAYj5lcazei5OSWICYqNy1hSNCujuMnmvuHafrKf+WZN//jzb3Z+N3uuzX7/7O8lm/5nCzA3hux6UifNIj2dGfdJgnI+h9Dj5C2AUyoBPR8IbNz9pTvwQz/6Vmzfsw+NtifPUcrnZEKnRwPs3DaHZ19+KfY/ehAPHzuBoZWDni+j2/dhSZYxY3Qsuba5VY10fZIIoBJNFMiZbl66cl8lNZoO3K5loIABjJCGTbHQ2n29IFrynG2hMOzBbh7G9fu24PoL59E/+Sj2bptBv90aGTplNLts0sF7iEZ+wiiQiYn6zqYFYs7DnxMokGWUr0xNpC757JzJRjDxyJETWG4P0I1t+FYJD59o4KGjyzCKk0Jb59OweGLh2GzUMTszjdXVVczMblGmNUmMcNBByU7gNxZw45UX4apnnYP+6nE8a/ccpnMaEPSlgNlI3SP9kdMf0cix4KAW1LJGBZzm5tFj/F+pCrdUEjM1sVFkwWVyQ9VhJwlcbnJxgiN33YmKw+Y9gN/vA5OTmH3+9cCOc9Bf82DZE7By0/iBt/wYHnj4ANw8M+hbCKMm/v4zn0Te0RD1+nA1C/BpvMW0AdIgVU4vCWhct4Zp/rNEcKUzDBabqqRUDRWLXCPSUUhyHM/CR4DIpLlkjGG/jly/KZtyfPtXsfTAg5imJEV3seQDmJjFzLMuh71tuzA9Ykm/MfHe934Ia6shVpdbEo3Xa5zAh//T21Gy2ijqHeg0IEwcGNRdxkWs6C4uvPn1GOTLyBUnEfsavvA3/xsfevd7UNKGWD72EN79zh/HtikXdtBElVPAKBZzyq5hoLxlBuX5SQG3Aj2HoVuFWdmCb/4zjfHyq16APrW9acE/yobObmihliunc3HL1nUYRMI0HYGwWtiQKNlEMPAxXZ1A0B3Adgq48Yor0W+2kbcdVAp5fHP/A/jC/Xdjau8eHA8aSIwYs4YDvbWMomVg8a8+gdX77kJVC1BygVb9JBZOHMaeXbuRy5UEjJD1WfYp1avSOZ/3qOIjqsZfufFTtaEm8vxsA0s15Cb9M5iUYdr4yj33oh0mcAs1bJmax+ryKkhnDcMuLCvCC557KYrDADo9NixTEhLECNJkFODFLIjUdyoz4rFIl5Pq3VVJtV5sjbw/sqSMkR443RgIaKgKWhg5/F1SyFt9D5PbdyC2XTilCrwhUO962HHOBfADMi3pBZAyAAg8p27pcn7StYyAYzZBVYkD6mfS9PCQT9nFVWMzwi3SRmm0Mp4tLeZ0G4EWY0jzKn5KXN/kM1G1RnoUG7TRI/hhrA7cHAQ/4x6UUpszNsFj2Xc3ggAbNeDrNbJ6ttNRm4WAoRb8UzLQx1//jFM5tQWlhZWiZXOKTAkT1/HAH8ik3zUT6HGAw488hNbasnBAOOXnmpcrlCSdhjK1XGUKk1NTcEx2oQM4eoRer456fYXuRWCE8UqjIeszmxWmUEjjmABry6so2QX4PR/1tSbW1hpot3oImXvOdZ3yocRUsoGIgByvX1NqQKHOByFqTAgYqohVMh+GGrMg+FgyiIYoFAsCTPCa4F5C83CJHU8S+OxN7SIiYbyx6ae7DyeylEEoJgQTEggKMLFEGTymTvsp287Q6dKuIec4KOSVLIx7GWVxBEb6HiVGiXxnaU7riU6ATbAjjXnLbgzFiFafE9dFgkjKJF2Z/YX8O5lHmg0bReUgL33PGADF0pr7uNTRmSwi3fPTS4fH5Jux1Jn6UIOZ6LBhwGJ9InqjCIadwLASvPXtP45cQSUFkAlQrdYEkGDykRAOpZ7geVTyNvmAUyacACJDykks+VwTmkYOIvzWb/weDI0GtFkKgPIAeMMbv29kAqjSPDKb9+ziXS94lcVDKulIGSR81JniW0+tN8kWH6CYL4g3TRjEmJiYlsNfWDiJyakJhKEv10/msSHRzwZlnyrNguBJti5mIMD6a6S+E8I02ggPqL8ToCAYItdRYtLyBx+79eOIQw2BryIThfdlmBIpzbQGDhakzhgSOBsgnwS4/0t/hxsu2IlJbw2TVoiLnnMRBkvH4NoEtrLPAwhkJq7BGvLfObxQpoIJ2VM8fxxsWQWsDTQsdSLcvf8Idu+7BP0gwPSWGQEADIs4Ps2qoQCA0ZqSvcf0zfLCExRPoqlORUd5gcgNbTJjlOgEkC8VJebPLRbEAZcUQImZGFvZxnudzOxq1OyP64BSRPCsi3KGBD+Wlftp+pgn10A9+Tf1DACw+TncCFBkU3Fey0rzmk5P0maf9wIXZX5nrBildMlgq/W7YLMGe/Oj+9ZHPJ7n3Oz62+y5Nvv9sx//OgCQEWQlg299zoRgMEC1VIJrmDL9HXQZzWYg8j04nB77Fl585QuRn9yCtq/BLU/LtILu3GGvhbwRYqLk4GUveRHuvvdeLHX6qA8imKUJdHo+ciYp4czUTR1VZaMmPV2ZFAlolU3rZE1iVKBqLggANHqBLNIl9GHGnBwDielioBdER+5wwuKtYTZaxg9/9/OhrR3COfOTaK2uCPCQNc7jQKhaF9OppmgeSedntZOW7Wm+NB+TMEdaVZSZV5K8Lpt/sgIePLSAlW6INgEAs4j9x1ZxcGEVeq6CzS70igAAIABJREFUUCLJ1PvkFdlu0TxoDmtra5iYnFLRZwQBoj5cBHDRx/XPuRB7t1ThNxdx9SXnoQQPWtA/RYsnhoWacrYmvZIgskQTaqSEKg0kizE9V4DnFKAVSoJSU07B/piTZZ5fccZOEhRJp+50oPkDLD56AC7ppGGIjqGjds1V8MtTqG29APAdoLQVn/3U3+Hn3vWLyJVcxLoHP2ziw7/+K7j2uZehvbYiUXsslEiFZA4y6fCySQsFQE2v5TLgZ5yCP2TqyLWeTqZkDRgacJO8FLyRqyPUA4RRF0UzguN1gIVjOPwPn8OumTl0Tyyj7cWw5nfB3r4XlX3PAiYmgdDD8UPH8dAjC/jjWz+BpZNNWJqGxuJx3Pw9N+DGK89F0SBo4clETyMAwGsLeawaeZzzva9Bt1RDoTIDr+XjwNfuxXvf8TOwvDZWTz6KW97z4zh35wScsIsip7WDCE6xAq9QgFUtwq06CAnY2kUMnSoCq4KFuofzL34uBiELX3UO1rWwKaAvhl6aNNRsvHleKNmTtS8zqCKbhQwAJ49+p4tiroTmiUVc+5yrMFObxMkTx2DqEV5982txy2/8Gvy8jRP9Fqy8izJMGN0WJj1eEQnu/sjvYN5OEHeXEQ3WcPLko6hWypiZnOcnqQjh2S0jBZuu1l7pyDg5UQAAKZUEAPjNva/P5ZsNQGIijBL4loOvPbAf9SBCvjCBLbU5tBoteGEPfa+FfFHD8597KfJeH5ZEvGqITRMDnkPLwcTec4HqhDBGJIJPmC6G/Cl4eWospops9drZ16gQzRr19AdCdU07iswVnVPiVn+A0vQWGMUSjFxBZCiNvo+5bbuQ6I7KoeYMiekW8uLp9ZyC1LLOJirmKwM4MxaAsg0Yn+xnkMF6SolqcEfkgLH38Vj3N+r+PTHmHAcPT2ERncEcLXux9eL1CeyUpwAAT+D3s4npJsc4OtYxKvP6exwHwR/fMQhvgUwcTrAtmpZSbuBLogsbei0a4KF770KvVUeeQ7rhUAZ2lHcRnC5PbMH2vRcJA8bWQ5gxjUQbaKyeQLO1ohJTXBdr7RbylSoWV1Zkr2D03H333os9O3fj+OFjsE1HppxaYkhUYKvZlW9SoD0vUnIpkb4YCgDg2qGbcg9q/R50mvjxXBKrYqpGCgII+BwFAmzI7JbyYe4hTI0R3w5NzMy432UAgJrIqm++6qDfR577R5Kg2+kq2r9NdowlpnyB76NSKqNSqYhBHu81rl9ewH0jEFNAHk+iqxova/5Vip0mOe1Ueq1f/NkAQXXpZDELIyEFALh6ZsC6QSA6NEXSQtAgY+Go+4q1hrovZc3IpDscmKolDUMtxoD+J0xaSEyYQwPGUIdBmZzBWGMSgRJ0B01cdd0VeNX3fDf6NIHk89JXhAApDYjlulQZ8vIhyLGq6TanzzIYEeBFpS0RsPAGQ/zmh38Xpq4AAGUCqJ0CAIw8APhcGXbHzyq9aTO2QwZ8ZGtAVlOerrYc/zd+xi4lfAMP5fIEuh0P7Ran6wampqakyQ4Cgs4WBvRwGQ5RKBRlLYxjDcViWUAxYUalTChZEscG3cIEyWQg451sygoxmKbjk0Eo0AviUMdf/Plfotf2EXhkiEWwbRe2RdO+GEHIJI2hSDBo1skRg6OFePT+r+GS2Qp2D/so+A1cdu0liOoLMAwFaAn6RNNdSx2fQ5/UlEGskvdS5rx4XOXQ9nXUewnueugItuw6H70oweTsDJwcgQgCSwPFstoMAJATrqqgUzWe6QRYpmBhJOjG9Nws3ImanDBmJ2cAgNro1oHLU8CUlKaXIaXjF8GmzcUzAMDj2zFO8+hnAIDNT+GZAADRq2UMGdnAVMF5OgBAubxnUNuZtX2bH83mj9isaR9/hs3usc2ea7Pff+IAgFov6BNSzudl4ycAwKl5npNZmqS4FXz0l/4zPvrfP4ba/G50Qx12aUKcjWnIZ8Y+zKgv5mcvefENWKmvYWGtheV2H5FVYBqZMACoG5TiOBu4pQ0+i52QzUwKAIyVwCl92MDQsAVsKGhU1FOnBcS6JRNVNsJVR0P/+EP4nqvPw9V7JpHzVjBdsNFqttJJRtq5CI0z3fg3AQDSkZ10PBkAoNZNxcrizCBiQ6NZuO/AMTS8BM3IRGCV8MDhJRxZbkLPlZVxnUx4lW6TdPe52VmRAJRLFdGqEQQwtQia38auuQquvngvrKiDpN/Ad914DYz+mrAs+PpqMsPDUhVRlr3MAiJixFpqPsTXEmpnriD6/SFjcphNSyMsNpAs9gjMUJQ/HKKUcxFzelUsYOmuOxF22pgoFLDQbaE9V8G+a14AQ6/BcWbhDRy42/fheRdfQfoIYjPGwtIxvOGN3433v/8WrC4dRRL5qBXzAi65di7NR1bURoIAol+nI7dQnJWmVPawdKKT7VU81zRKbPV6sAp5mZj1Oy3MFfMweh0s3H4bugcewXaaFi6vkNOL3PadmHjuVRgy8cAsQPdNfO0rd+EDv/rbmJicw/LiKoZeD1NFE7/yrp9C0j2BnNaHnfQVAKDR+CeHWMujYRUx/cKXwNy+B7nKDDr1AQYLTfzYzW+C1mmguXwQ7/rFH8PF++bhDnsCnERdD8XaFFCrYehaMEq2mH9ZpSlEVhmrA3oszGBqfrekSqR5B6cHADIqvcT98hZipnRatNJgkwV/nMCCIdMpmv996s/+HP/xp38GW+fmJX1hqbGAT/7Pv8Luiy5E3Rugm0TSzGjDSGQTVVJQSRM9/Age+MynUYOHsLGIPlMN+l1s37pdpAfKYTyjsqelKwGPlKKuuBtZ8y/ejbJOe1LoasjFJshMJgBw78HDONnpo1CcwFRpCn7fkwSCVmcVtakcnn/lpbC7beQNeh4lMJgCQGaSk0Nlyzz0Hbuk+ZfIPwEACEaoXG85jgyteBwAAFkaQjJLr0d6SXQ9H1q+jMLkNBJeu/kimv0A+cokiuUJof/T70IYEqluXj6fDBgRs1BVmWdMNNmn1EI0BgCMjXCECZjpMjMJwJlX+dObdGWP59oaiMb1/1YAYFxOcba9brSGjEkE1OOfOgCASTZR5MOi0akRI/lnR3YCAINOU9Jk+LlR0kMAoFybxq7dFyDRC/D6PvJ2jIIN9JuLaKwuIAz6Eonb7vdRrNbw6OGjmJiaxh13fgPHjx9DuVSSNAr6d7CZikLlqp+QNST7qinDEU5Aef1x8s5maOB54rfB3oA7HoeG3GODKJQ/2WwLmJjeL0MyyLiWyCYVy31LaZ8kuHCKbqsce2me00QBJclIRUmaiVarg/7Ag+PkkM+VpGajp0kc+ajmCR5GsFwHboEgNNOEA9CgzS1S+tBfZ6NkcF3KgknogyJUbCWlUx/n+r0iHNkM/E7Z1Ly/hNYvHghAFDHilyBJmsKRNaJZz5TuqaoLVdKKFNOU+9Tj/kyJFq1nQw1aqExqmUxk2RosF2i2V1CouLjlPe+Ez881BS9k8i6eGwQfuH7ShD19/tQHgX4cjxcA2BgDSHAgAwAykDYDHTMGwDhIdqb6dGOtqdIsQuRcF+3WAIN+iHPP3YdWsyMMKYJHU1M11OurcHOu+C8QBCLryXUZmdgVWr6KpkhBgLQGzBg4wkYaMaYy1s46P4fnhgwAVqcW19rYxGf+9nM4fuSkeGNwfSUAQFCCcp7+oCcMQ/rgUY6Ysww4CNFePoSJsIPLyzaGy0dwzfMuRTxoqFhpAQCULPVUACBlAJB5BwUAUKITGy4GQwvtwMQd9x1EaXobApiYmJ1BoeTCcVnTEHgNNwAAp6xg6k0K9T811xinM6mCSEOQUCuUR7VWQ65S5khUTY6YA0oJAKcpWWE9to+MWEzPAACbd3Tfxkc8AwBs0qJuuD7HC5rHAgCoPGyFfo0ayHFKzLfhs92saX86AQBKQapOkLTAIwaA2jMYHxb5AUzJbM8j9j3xAaCBWePgCbzixlfiskuuxjceOIDK9DZ0fEmXFT1+nmjpoCWFze6d87jwWRfhvkcOYmGtjTYpsrmiTBXUVF9Fqsgmk056hXJLrwGB8jMKr9KKSaOfmv3RbMnR6CjMjTxtwDVL4tGmnARW+zje9pobEJ58GPvmq2gsnUAuX0LoB0LNlGngaQCAzD1Z6P/inJw6q2eALNHpVGqjNnHWSMSXUwaAZuOehw6hHRloBDpCu4K7DxzDUtOD5hYFABCJQxIj8HxBzAkAcGMkNY5O0aRPspiMeg1ccdEeXLR7Fo0Tj8KIunjza74TSeukOKLLHmGoQii7R9iU8VrkfUIdKE8cWQ+cgEjxRupejmkENnTHEWp6xKaK55vRewQA6FocxyjZNuB58Jp1LBw6hKlSCcvdJuruEOc/90pUdj0L/loEZ3IvEBdx662fwK9++HcwM78Fq/UlJNoAd93zFRw59iC2zNfQbC6JpIQ0frBoTeUJpLdm+nX+q2XT8C+jAo6V7HTpJv2u5KA9UD4MpF7qXoAyN/sTJ/Do17+GMo0CV1dEX0qPg/mLL4a+YzuG1ISGFhYfqeOdP/s+2E5OKJl5x8bS8UP4b7/5AfTWjqJi+nASsksUtZdNpUZqre6gaZcwPOdSnPPCl2Jo5MRQz/EMvPKFL4LtdQUA+Lmf/2E857I90AcN5EitZbFfqUGfYsOvwyw5ou3NVecQGAUcq3vYfu4lMPJVhDEtJNVOrSa9qlmR+5WFaebFnurthbSaFrAs/gkAmPxmAzAIpHi/6vLnyIQqGHgY6hFu/vdvwC+89xfR6nSkeKExEYt10iMLtom8HiOoL8HNmRg++E3c9dn/D9vyNvonT8BrrGJmekJAPIn/SotkdQ+SskszzkyCpWL42EjQgJXHwPcRkCo8AgASeIaFRxeXcWiljnyhimquJgX1SmMFq41FzGyp4AVXXQa91UCZABOv71wezW6Xgm4Y5QpK+y4QKqawSRg1mjKJZKqX3g+PlwGQAQAZW1KKScaNwkB5Zg6xZSNXrqETUC/qYGp2mzBTSDNWmlHFXsommIoZoYAB8TVJzZzVZ5tN9VM39PHJVwYAjPqddXrvxiZX9UNn2exIMdY5HT0VAHhc+1O6tz6hbfQpYACcbvg//p7P/v+jrvEJHb44s1PGxeksG3ydDWUAm6kmiBD22zhy4EFJqxBvGsbBxhosJ4+pmXnMb9uLMLLRJ9hlA5YWor50FO36ssTZsoGiSVy7N0C5Oolv3HUXDh8+jIUTJ7Bn1y4cOnoMCSMn2eTLhJ5U9JRpI+ZkGuIgTKf3ir6+PuADQl1HlwavEhtONkg6ZU/3MW5oJo1Dee2yiGKjxfhBfvMmj0PQz1dRzCmT4b2uiwyO75ONeUQWU8xBjSkadk6+o4DpOgYKVoykv4SZySKKE1XEliGxroGeINAITcUCCMjuQFzilG++loFAeECpjjz1fZBLUiGhypSQyCIbftkPqfpSe7luDBElXUDjTqK8oJSjzEhQO4pKVAWk0rBLvG66LnPP5nsTX5uIkXDqOEl7pwWJLtpxhlEH+Nmffwccx5QYwOmpKfFTMcxMdqMAAPUaXBr4rvl5Rcpsj7KINAEGiYlBX0kALKM0kgBkDIDHAgBQIqbujdQHZMMdkN03Z2IDyDqIREwPc26OtEs4dkH+7PUGqFarcg7W6iuo1Sro9TrSgE9NzYAyADJU8vmCrD0jEC/1Xli/K1OPkfVHnOI3wp/KcIOykliDbbiy3t5x+924+877aOGEPP15okReU5Ib5DrnuqdkaQXHhjEcwAxbCE8cwI07ZuEvPIrnXnEeDM0HkiAFAJTh3bcCAAl0i0Ab5RChSoAyXIRaDv3YxVfv2g+jMAEjV0J1egqFch4WtwTQn2C4DgCcfgVSaBXfpOj50gU9K/Bkwy6UUJ2chFNmDEUixTmvfVJfRIN3CiK2/irjGuhxWuUzDIAntBc84V96BgB4fADA+PWZmQedTQIwDgCcTgKw2Qe32YT9dAXW/y0AQEZdV+BIyhET+mv6/6nJZxIOUaR+ilnxbFZbLWkUPvxLH8AXP3Mbup2hmMmVJubQ8VTUaM6xEPtdoa7nLRYlAV7+XS/H4loTX//mfYhIkeX0V7LqVWQpKcwyYeOwQdDxRJxyxZyPP5P4UtIYlQSAx8miQyaLdB4ULF814QJeaAEKQR03XboL1+2twuouomLFiAMfXsS8Zldp+NOJQMYAUKOMxyYBEK+A1IQri0ZihJ9IADRbgBFPc2WyG9ll3PHgITQGMWATAGAzyYn3EF6/L8359OSUZFUTECEAwOOw9CGSoIurLt2HLVUbi4cehBMP8ONvfg20zhLMaCBNvjTsPAuixVYa8AxAJpODX+I+nAIAbJx8x0VATR4b6FxefADon8G9hUWtREsNhygXi+ivrSHvOmgtLKCxtCzFi6/1EBoGLrjmemBmF2BNYvFkD/nydtz0olci55Sl+Go0FvGD/+71+Jl3/QSW64fgo42Ca8PgxDvWBbzIDId4fAJomOZo4jq6p7IJAT1vtBhBXkcgkoQYJd1C3rCB5VUsPvAgmseOQBv0xI+CUuzAsrH36muAc87F0rHjaHcS/Nav/D7aK10pUOJogHZ9Ee9/33+E5jWxa7aCuLsGKx7AiEUcoXJ/aXhlmug4FRyzp3HtD/4EAo9xY0XogY1XXHe90Odby4fx9ne8GTe84DIMO8vIMRqM1E83B22ihsSxoZkaOkEEpzKNfpLDyVaA8y69CoOhgcSgt08GAKzrIMcBAEW55TWvrlfeDbxHOO3n9Etn8c3LzXLxR7/3X3HLL/witszMoVoq48DxA/jsnZ/Djp07sba2gmqhipyVkyQF3eZ0jRr7GAh7cMI+HNfEsf/1aSzdcw+22Q7qhx/FZNUVgIq04CxSOGskRLPLCbxMs9VKK0V8rKQL/IoN1bjkYkPi9ga6gZPtLh48chxuvopavibNwmpjFYsrJzA5W8ILr7kCZqeFEjMA+b4dBx3PQ+zmEJAJecGFAJOPCHwx7Ugoz6p452EooEKdt80kAAKgiXdOalqVSiN5jXrREJ0wRnFyCrqTg1upwYt1DCJgZutOhDRwZMqGdDHppH/EAFANBzXkmQdABmyOWABKnT8qf5UP0HoNLFNXgpNj98TGpv/s+5cy+8sAgMf3u+rzk48xmyZttplu/PlTAgCcCnBsbPjPtBev//sTnwbwarIMtZ6KXEmMFCPYjLKNA3idOpaOHhRJABm5XJdNJ4cCs8mrUzDsIuLYkaZYjEuDHtYWjyEYdOT67HS7ck8QMLj/gYdxjGtWqyVNLdlTmmmj0afO3IVrUUagQ+dextcKPLr/oUz2VuDLdxKFAmQTVA4DH904RsfNi3cGAUWdkYDCuovlm4ZzoksX02SxGFXriRgpM2KTTQ8baMJ99PsgYEkAgNc0pcuqqaXTPwEEgo5WQl8eBxqZff01zOcGuPC8bcjVqji0vIi1cAB7sgbP1LFQr8MqFARUYGMsxyBrB9c05WIf0seCa2Baq0jjn/pSiucN76+IpozCE5CfkQHHJl43CFJ6aZIFJdNpKoeQKDIQQEkQ1x0JFYggr8N3baSmgzHZVjRqJRDK9Yb3LfexEJZNOeoAb3/HT0piDenwk5NTaDbrMG0RNowYAPI+xWtEAQCUCJyNAWCb5VM8ADy/iwwAoARAeRGkwiI5ZNLP1THzHlAA2qlmrdltmq1947ftqRIAXmo+JqoTaDV7AgAweu+eu+/FbbfdBs8bYM/eHdgyP4vLLrtEQIF6vYmcW0CtNoVWqwU9fZ9q8DNaUUZrSuYhMzqmsfVGVlBd9ci81mzDgaXncPDAUfz9Zz4v8isyDAnE+n4gzBeZ0pMrmNZt5VxeGJQFw0Nz/z14+fm7oDdOYM/OSVTLlFB6wmaVZVhL4KW+skoCoCm5pMnPjJ4CkTKU1jlIKSLQ8vjq3fvhwUVxchbF2gQKlbzUTZoeZhKAvzrNXH79lI8+hJGz7jq9UzMszO3YASOflxuYudNS+HFaQ3Q9pH5HAQdy3ja8khpkKcrPMxKAx7t7PTWPfwYAOPt5zBqYcRmAWrjW3YMfCwBwJgnAZg3+Zj//NwEAyOKQMQDUZFGmidwswgh5xxXa/3DAxVAV0EGvj9e+6vUoOjN4eP9xMTMqVqfR6HrSgJQKLgadBioOxyI9cT9/7pVXYOfec/Dpv/sszFwJ/YAGbJycmCMAQJrAdCJBLaBLbfqYBEC5eAufT7k8c61jBS2eARLIIgWtY8Qoax7szjH8wMuvxSwaqGh9mEO6XGuiByc1zIhCaDLhT6m12TrJaYkYAbIWO9UDYFwCoACAdSMdxQDQZbrP6cQd9z2MoV3GUncoGu/b7n0E/ZjU+Lx4ALCxiJMh+t0uioUCapWaOFVzgyJizgY8GfoColy6bxfMoI1+Y0GAlZ9482vgDFZhRaQVUneo1noaBvGYRuZ/gpIrN2FO1Pn/Aizn8ghzefS5pRgGLMbSMB6J74dNpGVJg0HXbHoB6Mx1TpkY9912Oyp5C5pHfbaHge3g4hu+A6jOA/kZDKIi/uITn8WvffD3UKtMSV770vJR3H/kbtTrBxHobSD2UYADk07SLEC5h9EhOs1tpnGQ0muqjYsvnT2O/xYaQIcaTB7+IECN1xJN7x45gIWHHoTmezC1BJ3BAPmpacyfdwHMHXvRHYQobtuF7/muNyBqGrASE8OgjdBr4Dtfci1e9bIXortyHBVSOEMfOlMJGM+UjrCHbJpMwHMreKBr46afeicGvQC5yizQ0/GTb3oLjtxzl/g0vOrVL8QP/cCrEHaXYQ4HYrwn3NNiSaLqIgwRskWwSxjARTd2sPP8SyVOUrNyo+5KubWn+n+5PUXQnka2pSSWLPrLoFZUTe5YMBPA06IElz7rYmyd2YLmWh29bhe3fPC9eOUPfy/q/TqKuosijQgHvIN0WMUcVrpN5Cp59LwGpl0XSXcVlufhnj//H7BWm7A6DeT1PlydLBWyDRQ1WEBa0RETAOAUXkkZZE1Jp3M8NvkyCDDFKCTMuI7R13S0oiHu2n8AjlvGVGlaqMzNTgvHF48iX7Zw0/OvQp456vzk2fDQuV0DfHoBmCamdu2GOTMt0ccBQTBxW6IEgE1EllykyvrHAwCIu3rqlM59yR/G6DC9IJdHocYpTxGx6Yh548TMFsQxWTScjqXu+cKwUr3EujEthzSpwe0oBUCdP1kHed/Kl5rWnWICKOajaWTdGbbRs+9fqoAWVskGianaEjbv7J8eAMC6PPZ0LIizVRiPB6zf+Dw8O2QeZZ+RSt1QyTFJ5KFbX0Fz+TgsDNFu1MUrIF8oYXJmDjNz2zDktDSANMg5Ewh6LbTXlhDS+G4YYTDwRRazttbCpz71aezcvhON1TW55tnsN1tdmLmy0vhz3BmF0KNQZuI5HeDW67VbMOIIthYj71gi52PqDKefA03HiUGIZjiUuMG+7yvwVwBhRwCGcEjWAq8QArSk9KXxPKnOPQh7si7RB4DHwWZdjkeafw2uaWHQ7sCMh6iR8cXYtW4bOdPEjgkHV+6qoGCF8DQNK14fJ70emjQYdF2ETG3h6+t8R3xtyhkMaf4JBjBBIdT6SLQojdfM0gOzpCc2hfQaIADAAMsMAFAxiJRsBKwH5C0RpCQIoMxmhV2Y3qzZcESYOiIBUM9PQNg0lYFeJDn0JkzR6StNeCINeAjLpCFogne8461ygIZJ4zpKrSgVJBVcNuAzMgDOBgA4FlMAlNGfxBCmAMDGFADxOJD1Ix3ujFC7dF3Jqr6xe/5bKP8b1gO+41KhiONHT2DP7vOwuLiKj/3JxwX43L59OwZeD4NBV4DjwaCHyclJPP/512Pnzt3odgYChOTz7FVT/oXSRozWOrW2ZAzVbBUcW5M0wgMZQ4Kxmw5MzUGz3sUn/sen4DDhIfVV8IMI3V4fvX5PQADK3Fg7FhxXYpRz6KP58D142bk7MJn04Joetu+cRuR1BQAQxgslHyMAQMlBRF4mzAWyqPhNuwATQ6MAX8vj3kcWsNTyUJ6ZR65cQXmiDI0GoYwNVAyAcQBAFd6y3GeIeUr1E2RBpmHUNNiinSD1352cTIs+ReMS7U6aWc0IiQwA2Nj8j7aUZwCAp6aTf4LP8gwAcPYT92QBAJZHZ5MAbFbkbPbzf3sAQDpxTDc54tm2bsIxTCR+gJAxSm4et33hi3jfLe/HoGeiNrENq80uTLeEnhdJUaRyjwPk9AhDryNT7IlaBTe9+MX4+l13YbXZRo96SMuRyUE25Zf1SjZihdL2Odnjopr+XWkL1frI2tVmgxFxG1Cxdmw26L6c13xMGn288tp9eN55M5jR2zBIw3Ys9JgPaxVVpA4p/KJzVsV1uucox/9U1H8mCcDIrTf9XSkAJRqJYXYKAPj6vfuBXA2LnRCxW8M/3fUgQiOPkOZJmqIwc3LEuEQaIZWZUz3wEDL+L2bmL6c9PczWCti9dQrt5SMoWbGwG37kDa9CMVyDFfXURIasrzMAAKL5J0jACX9IvadqXIxKDW1S40hbdF3ojqsmpoYp6TI8Dpd/ep5EQUo0Yi6HlWPHEHdacBlZFQVoRAH8XA7nv+ilQH4ScKaRmJN4yw/9Bxw6vIxGvYlCwcb3vfbl+Omf+RGcXHwExSJ1ezQEWt+7ZF+iPCE1IeSxjgMA2Xvk44i+exR++AGq9MEjUr9wHL1HH0ZvdZEGFvA5NS2UoJUnsfXSq1HvJJi44Arc9LwXI+dW4cQ2XIMR8yvYu6OGX7nl7bj/G/+EmaKDHN2sWTyygebeapLeR+O5EIk1hO+U8GjfwbVv+lEEdh52dQuiToKPfeQP8Ke//V9gD3vYujWP3/rw+6APW+g1VzBRKrBrQEz3Y9dFIFKMErqhIQCAVZlFeWY7eiHDDSgaUPcjHbWzL1UYsfAgQ0aZdEltR4IC7wnTEQYAR1o2oxCGCd7zrnfjY398q4A5nNbzmv7m4QexptV/478kAAAgAElEQVThxR4qZh5mAPgtT8yZQh1ohn3YpQJ6ww5Khgk38eC2u0C9hbs++Snke004gyUUNOaR6+ITYvB8Z4ZbxP7Sz0ny7mWSN15As58gpXiIAkGYIU21NGFq3HbP/XDzFUwWJqRj7gc+ji4cRmKGePH112FCB+wgEAkOY8m0QkEmmh4Lu6lJVHbtFGZASEmJAAB05k4BAJUzNsrOyc7r6UwAxxkA4wAAf4dT0l44lO/prdvEBJDGmn6sI1eswrRyMIUBMMaqGvMAkKFSxgBI00+UNltN/oUAKzXfOgCQGTeProX08Wdq2M+6f9GcMXUBP90+ttnelx3VvyYDYJRzPqbtfyxN/fhA4QmWbgpkpSFuCtIIA4xxozTSCwdorSyis3ZS4iobK8vyMoyPdfMlbNm2AxSI2yVeJ7bEyfrdFvqtBjrNBgIvEIB6GGm49Y//FOfuORcH9j+CuakptNfqcAwDnWYbtlVQHhwakzXIMKKZYAQ7iWAlMaoFVwAAxqUyypYALmFi3v8B78V8DS0vQLPTQaPXQ4cJL5Sw6SYiAuqGCT/mfUxGEqEMDaEkCpBlbAljQIA+TkNVVMZIdsamP2g34WKI2aKLqqPDW1tG1GngvJ3b8PxLzkdlsIioWwdyLpypKazFCfYvruBEf4DAKaIT6/B1RxiGkVi20QWfTDfe0yEirQXowQgfUxr9lK5PkEJM85QuX+QAIgEQREOo+34gRPKRB5GwD0cT8swNX/Q5I/BSgENJTyNYOkgn7EqKQDkGkWoxTiTjSwtRqxVwycX7cO21V8qdzYSDbq8HN+8gSnyhpMv7EVTwVAmACBrPIgE4HQDwuje8RlIAMhNAQrGsJTIAQCSX8p0ZHaaGqGNy20zqtFEKsL5WqvPsGA667b6kwXziL/5KjAAJlAiIb2ioTVTQ7bZk2s37g4Z927fvxFVXXYM9e3aj0VhJDQ+VuE35r46BAOnal1ZmGUyR9shMqgjlXBNwogkgJQA0AvzDj96KUrGGMEjE+6LbGwizklGufC6aS5IByvq2QKB/2Eb30ftx3WwV+yZzaKwcwiWXn4+o3zoNAJCMTAATk0l7vCvkLpBjpy9HqLnCADi+NsADhxZQnNwCs1DA1NwULJcDL34m4gHwl9/CAFBaXHUalOmMuii5JZAWyRzRiYkJoFIRuk+QUiZpbMDiiZMjfjm2ch6VzeE0q9wzDIDHhnI/0Q3isfzeMwDA4wcAst/ITM/OxgDYCABkDqjjC9nZjmCzIujfFgCwnn3NQp1TOpoJscEquXmYtou43UU08PFrH/wQvvDPmedJXEbf01GqTWG13ka+VBWK2TD0UcxZ0IeKPm1wzmkAL37xiySm7Mu33y5RXUMzJxnaArAyDo80f7IAZDAYjzwAMmMssgv4c5rFceLIBp5ouke9tGYgomZ9OEBF72PG6OBHXvE8TGtN5P01FM0h2q0O3GIVg9gSQzcjCp4wAKD0f6qZUHRcbnIJQkkBIABg42vffAhaYQKLbQIAVXzxGw9gyOgkgwWNDoK0vMYIAEzUqijkCwoACBWdzLRMMbbbtXUGM9UcFo/sx47ZChwEeMtrX45KVBcAINM7ZgCASALS4lQ5IadSMtuS889vNqCFuXnU+wP4jHp0HBh0XZbpvwPbdVVGO5twNiJxLFRT/r87O4vugw+gc+CANMpeEsAoFXCkvobLnncjzPlz4UU5HFr08H1v/FGUa7NymzFC7mN/9F9x2SXnwhvUJbZvECqH4EzqJjMKYfgoP4P16aQycMvYapw06VYeg2YbE7kcu3jE99yBzokjsBChO+ghyedwsuthdt9l2HLZdQh8F6/7/p9EEDkyrbHiEEFvFReeO4tffvfb8NUv/DUu2jsP3esj6vRQMPNg/DwLM15zicGJvS+NaOQWsJqUsO8lrwJmtwKlGfgd4JtfuQs/95YfRs1hssNRfPqv/wSu7WP5xCFMVcswGZFJ6YdBuQWQq0xgtRuJVKQ2vwdGoYp+xLzggqL2p+yHbA9XAADvEVJ1GbOkNOZJxDmdDse0YZCGy8jBGDh2+Ciuvepq7Dv/fMnAXlhYwJe++AVMbp+CV+S9XUQQ9MVRe9gfoliqoNHvQcs7GNrMuu4jR78C38OUkwPWGsDyGj73R7+PrWYP5cSHo+uw6PIvUX8qAkwMtyS+i81/6gue0nnleOVnQ3EhL9LMbEgGAETL/5U77xEAgB4AcaT0wEcWjqAfdfEdNz4fM3Rd9wYwOfnv9+HUauhEITy6ixfymN13PuA6GPLalxQABQAojzNV0I+kTllZmbr/p1Vo6r28LgHIAIBsqEIAYBDGqHd62LZnD/qUdxTLQgGlvMl1SzIVVCKllFJMRg/XNjk/TL6gzEPFXxIMzKRPoxjA1LhwpJMd0zlLsSkeT2l5/HhjAFUZrf57Gq+Azfa+pw4AeCyV0ukek7EX1huYjQyAM72HpwoA4ClXAACp1SpCMW+bGPp9tFZOorF0HHlbR9CnVpqxdiHW6k3kSxUMdRN9OutTh5xQOgBJxel3OiJ72TK7FX/6sT+X9WdtaRXVQhGDVhu1QgH1xUVMlstwdFs07pE/QMIEAkb32QZKjiUeHjI71wgEEhyUwPtU/sJzRwDagsbITzL8DB3tIMRyu42TjRbW+n2EhoU+QW2mB5i27LEBG2SRr/HvtqL9pwPKLK6a+Tb8iZsEqJgJotYSouYK9m2bwvVXXo6Zch6DxWOYxgBVl/GzGuqeD9/OQyvXsOSFOLTSxIn2AJ7hwtdzCHQHkbyeKYyEoU7pYRexrlgyKthDOTMobw3V5BNYFI8ZGoNKzCABAO6PDry+dFUpFV4tCWLOJ4+hUWDGGpKbdORDoOSTIeJhR6Ld6AnDPZ9gCUERyzZhW4RmApx3zk78wPe/HvW1ZeRyvAb6Ko5XEFslddwIAGQRgE8WAJCpdAoACNDAuo41lHxzXVL30CneWikbT4CH1INu/O7L7h2e56Efo5gvSzzhO3/hFlx++XOkyV9eXka5UsLq6hLihHF/Jmq1msTxdbt9kQFs3boVN950vZLWZZP/lOn2rSDAmEx11NHGCJMAFtODhHFiQE8skV39t498FLXqlEgS6vWWRGT2B76Abbk8afjqWuBHMFHKQfPW4B97GJflTTx7xxSOHrwb1113BcKBAgB0KVDHJQCKAUAAQFKMYnpQKVYJPTDCxIGvueiENm7/5n7YlWkZuGzZMY9c0YXGazfyoR277ZOJTO1T7WsW4aMyZ2kkYcHzA7nB6KJYnaihRL2/pbgIWTamXPoplJAVChv/vnEJHSEPachwVsTKcz0TA/hEd6XH9XvjCZ2n3GRjN6bQkEX/pyiIGQ2RRaBoRFnYyIJEV/JQ6SLFATW9EoRaoyLVpHAU7bTa9LN86azIHp+4nykL9HG9wW/jg2WtkEJOgacKQCUWpyIA+U1TTOrIMwmAmvKkLJsNRc/pioUzIaCPZcrwWN76ZkXWZq+z2e+fFdzgwp9OhjXprDKnbEVxk+8hC3oNBScnETS95TX0Oz28460/BW+QoN7kJKAkhQHd/9mUUWfOiBs9CSUPOfZ7wgAoFhxUKiVcffVV+PJX/gntgQ9P46bOCCULtsvc4kQoWrwwCWgS3FTXrjIBHPcAYBmgBz6KhRJ8zUKj00OxWEDZidE+8k386Gtuwt6Ch3JURz7uwBhyHaXJnQmP7sGMEaJpE1kDYu5DTWOktJqcQLOBpm4s8GFwuplS1JWamJ54HlzbRr/XkwKejQEphJwCRJophoh3P3QQgZFHN3FR94FvPHQEoZ4HnIIYlfn/h703gbbsLMuEnz3vM587TzVXJZWkMieGQEgEEggERGgiGhRwaG31X7oc23bZ/mjr0l4NilP/SttO0CggqIAKQkIYM1GZSFKVSs3TrTvfe+Y977+f99v73lOVqtSQANpdlVWrKnXPPXefPXzf+z7vM1CfmcRoNRvYtGGDvBdNbThd4Z/cD2qVIgZrRcweO4Chson1o3U05o7hF3/inXBax1CCr6jxwtpQFAllkJkVpXmuL58NshTSLLaqWERcqsiUp81c83YbVqGAwZERaUza3S5qdRr2rciGWaIJJM2IdEM23aRL1/tZRI1lBJ0VJKGHhFnQhRKK4xtRnNwKe9t1+PXffD8+/s9fgGmX4JKaHvj4xIf/CuOXb0TQPoql9jwKhYKw2piRzGvgunSXoow1UJ9FZGrqc60+k2IyBZRo+LYwj2RmGvrSAjpzJ9BurMAoupj1A0SVAVzzxrsRhjbees+PQTcH0GrFKLIJ78xhx7Zx/M5v/yc8/vDnMTVsAd4KNM+jOAFpwOKCXgSuMCJSncZRHhI9QMRrb1YxcuUNMC+9AubYFnSaCTqzLbzllldjql7C8WPP4lOf/Cu4Lg0nlZ7QrlVlak3neBjUC9qIzCKOLbSx/bqbscK4wmJVJm68BzKCah9pM9enpghiD/ViFR2vg06jjfVjU1IAN5caqBRpsglccdnlKBaLWF5eEvbg699wJ973O+8DnBRNNMQMUPS1Mn2SpwqxpiPSyWRRLBSZbwUBClEEhwOHVhdozGPn3/wpxi2qfNrQ/AAj5RIcDQh7zDzXESaRJEowE0umhQnvQc70s5hAI0HQ7aJuOjANE43AB2jqF0TYs+cgpoam4NEx3NSx5+BecD75pjtvRyEIUKUXQ8TpXyqASsDJGtd+x0F1cgKF9etlzwskJYG1lK1MOiOakOmw3YKknKytofl+qWRQ+YBEvi7Fct+9l+2pXPN8NkiGgeLAsCQBWKUqpmcXsX7DFsR0BSf7IKcYSzmuItd4PmxHSZwIgAU0fRNsh3rqVJ59YXf0Neq5d0HuC6j2tbUZ0ovZD85lvzptDXl2pcDqt520n8n2nH++7FOesifnqQtyPU4T46dyzvtmaOfzIc5Tv/A8SrQ0TrFEmbluUdZ/0porBcqaIswcPYiV2eNCv9eSEH6vB59ru0nvD1vow4ZrY2mZE31NTFGPHz6E9ZNT8tzufmYPnnt2P5IgQb1YQXN+AUOlEhpzs1g/MiwgQNkyUaBjPhtOAuic9LP5JkOGgII0R5HI3HjPi0yMIHUYIg4ico7k/mQEbMRnhf4Cmg5f06X5X+r1MN9sY2Z5BW0+h4YFjaAwpVbsuy3G7SrpVs5dUUyDFDah0sY8JmoOto7XsHWsjqmai6oZw4p9WGEPJXVhVWIH4xFhItBtmfr7hoPILWO21cPRpSZONNpoBAkCGhVz8mrb6OkaApEvZikEMizNKfxKv28ym53MBR6j/CgVvRmHrJczQFD6J6mMM6iOTCZ6m5BRGAvzDRLJS1f4VPxODMa4aQEqtSrG1m+S88Rj49pZKHI/c/Bdd70OjilwhRg78l5VAw4eD3XgecyrSmvIGQCZgAqaRjacIfsum2wCBYwB9L0Ef/B7fywmgPwceQxgz2uBDIBcAqCej5M9APqBT+krMlD9TI/OmaQAPF4DvL8M7Nt7ELueeQ7T07NiyMeUlLvv/nfYsnUjur0WPvGJj0kdMTAwKM341OR6HD58WI57x47L8eY3v0mZXqYqApLHRONePk+ULfLKMEKS9wn3MGIZQegLAM66IfBCeL0Q9eqgsAAe2/kkvvLlBwTc8bwQnS7TL7jWG9JTs7bkfWGZLkq2DidpoXtwF650NVw1ztSg/XjZy69F0mtA53WTfTiBZ6vFzokUABBzXxM2Ksc56jVifqk5wgDopi4e/sZe2d8L9AAYrKI2WEVMwMDUoJ3Y+cmUC5s4H8uDoLSsysTPQLvdkQMulEooV6oolcvQHaXxF9MRQdfXJvz9Tb/Krlz7dcZl8iIAcD7bxkv62osAwIWfzm8VALCKeGaAyvnqDF+wCT+LzvJbAQAIUJT7gCgbMTlk0emSJg8TJRaqfoSg7eFzn/kX/Ms/fQZHjs6j6zMSjWZ+EGogASYCAPKxkgiOQfqdL39aRopqpYhX3nIzDhzYi72HjiC0K6BqkQs7J6y5CaDCtVgIZ8ivaPyVwVluAshWRfN6ki3bjTUEUYJapYCocQKbqxHe+sodmDCbKMUNOIknRRDpWWLQx58pzsa+TBFzam0eEaQihDTRDwa+d0YAgBnHbNrlfImDPbtvE2FqoOnHeOyZffCNIrooYNHX8PiewwII0ASQk3Yax7Bp7nUYqbZOcpPZ9NEXgfR7ftaCa6PoGGgvz6JW0LFxYhDLs0fxc//+HpR60yilPSmkcxf2fMrZDwDkyQpkSOQJMUSk00pNpi8sjrwgELBM5wbpFMRLho7ww8MjKJJi3W6Lg3G5XIbjOPA7XRTH16PzjSdxfO8zsLkZm5DN36OuvTiAyR03obLxCrzzP/wsDs8sY2Gxie2XXIbD+/bjD/7ov+HmV10JwyGLIxTmGoEX/qIBIq8FgQbGIZKymt9X4uYrrDcdoR+ibtuw2220Dx9B9+hxtBcWxNE/smxsvv4GDG2/Ev/jrz+O+x56HNNzLaQ05XFrsJIA124bx2/86s/gnz7+l7jzVTdg+sA3JHFhamQEneUubKOCJOb96cCkeZXBR4JGuz4S00DiVhEMjmLsta9HXBxGjBo4xr7r+lvgxgFOHN+L973vV7DtkjEM1B04DLsgRbSgGCAenxmrAJ8u0oU6quMbkVgleNTua7zD1ex4tfHLngcp2nmP0ojR90TrWrHL6LY7EvunxcoA65f+43/Ehz/8YYRRiHUb1sELetj52E4US0W0/RYSO0BCk0k1v1AxRpIZnoEMSSKAj0k5BK9HEsMmdTyMYHQbSJ55FId3PoSg2UCd0oZWA2VDFw+QkMaKdLHmNRUzQD4fqjinR4HE4fH4Ox1UyMbRdbTCAFqxiIYf4bm9hzBSHZWiODQ07D92CCu9Bt505x0oJzHKGoTazHPD6SWb8A4BRMtCcXgYlbExoFqTxlGcDSxLjM5Wp5WMNGNY96rePQOGV9MUcqOsMwMAYlwYchKpozgwBLNUEQBgbrGB0fEpNZmSCaPSiqp5XJIBAAZMmwAAz0uUGVRxCWUb8nwAgJ8jVyafDACs7TD/lgGAF2Ih9O+5a3/PstLPA4B43l58JgrmKS/sP685EKEGMqmsiYy4495FULjkWAIAzB8/jLDdgK0zSSWSdC4a5PIZC+nVRzO+OJD1nXtT7PuIfQ+OaeG53Xvx9Ye+joHqoJry9wI47BNaTaHUD3L96LbgamRlaXBoAkgzMsoASJQ3yN7T4NNPgKavBJMo07HY+HB/1iWNI2i0ZJ3goET2I4PgtY6YDTYBSMOEF6foRjH8OJXoXoIYPY+marGw/pT+X/lWCFhoGXDZVBn0rdmMkhmh7gADToqKTtDBhxZ5dONTE8zcI0OuBdcf2iZawjroUU5n2PDpJaDpWPYDzDWaOLG0iIWOj65VEUPh3ANIpQmxwVZ/9vxAwEca/HFv47HmyUI8J5aM/DkZV5G+rFkEFWBznrJ+0cCejy0ofyvuAQEAvo+Oq2+8DoOTk9h+7fUiR0vcInqU70GxoPxuU9Z8MjzSRMUUs7fj+sp7Qdhsst786wAAcnZdfvufbj1ZrYdTZbyXRjr27TuErz/yGAzdxsLCktQAd931erzs5huwsDiLqQ3rcP+9n8dnPvNZbNiwEYsLK6hWaygWC2i2GtI4X3bZpdh+2SUYHh5CoVTA4uKCKls4CDctJZXhdRSDSsX6oYyi02nDMmyRphIkoR/PY48+iS/c9yW5n4KQEZik3BM3smHZjgycuAcxoaLsWnDiJsJje3GZEeHK8SqW5/fjphsuFwYHAQDud+Tg+7ZKr3FXAQBLojN5fTlaUkUl4R4CAAV4WhGPPL0PncSCWx+QtIv6yABDA2GYOrSZRz+VKu1o1gpmAICa1upizMGmn5P/Eo2Dssl/Tnvut4DJ2RP9f+YXsr/5PxX47KdD5VSQiwyAC29Mz+c7LwIA53O2Tn7ttwIAONNC+FKBAGcr2L5VAICacmX6fxaroqnWoAtLTUOlOgBvoYGF6Tn81n/5TUyOTuIrX9sJ3RlBmNIIiUY4imoni6sSyglKzlzkAmmQvRYKjo5X3HwjHEvDVx/eCc8sywaeR/0R7SbguVoAk3LOTfoMAIAeeHAdF00/gmNbqBYMdE/sxb+79QpcPVmQ6X8h7shUhFM4bvmkLHIb5zggockbl/RM4yfAakwKIDdsFVF2JgCAmxzRaN+jWz+LHxYaLIRIk9Sw0gvxxO6D8PQCOqmL5cDAE3uPCACQmAWZFCjnaGYihxgbGYXX6yFidchijBIA2xYtXRr5nI1I3CEBgMbCNH7yB96K0XQRJZAKnTEA+AFEn6gYAOKQK+iEMjkSAIAFDB3o6fpfqUsMlBROmiYO8M1WSzbJgcGhjJnhSsHIrzNpQFgECZkAFrQAcClFC1pY2bcL80f3w2SGPOUdsYm5pQCbLrsBA9e9Eq+//Y2IynXMdD0khSKqAwX84Pd/F37wnd8jXjazB/YLmk+mQbfbgc1CmpRYGvdQokBWCafSGQCgWqkASa8LpxcgWmxi5eA0kl6MqXWbUNlyKfbsPYBfe//vY7rVxsi6dZiemcG2rVuxd9cufO+b3oC3vupmLB7Zgyu2TeLY/qcRdxawaWIUQbcnhQ2d/aOI19USVoZpcXpE40EWcwmcchUHvQCX/YefhJc4gDUK16jjp9/yA9j72KPiLTA84uCjn/hzdLuLiP2OTDb0YhHNlYa4x4eaiW5sYHLr5WhFOsqDE1jpeYDOn0nHOFWgrmZcC1OH14uXOhQWShImYqbo6Ba6jQ6KxTL+/E8+gPe+973y86yChSPHj+DT//xpXHrFdjhFF43WMhyXA4REpv0qMo/FqdLqKxNBwNEMGKT9SlFMEyuCcRoKLOIbC4i+8Tj2PfEkgqUF1HUI8OGkESquhTBgRKWiuyvDy0znynufTTsBAE5NUyYXaOjEIfRSCc0gwpHDJ2AllkR29tIExxdmcXj2KO6683YMGibYOrs0ZCSwx2PnBJYGYgTDiiU49RqqmzarDEXe+1wBKB0gbTNJRGZjcRqbLfK5B0BuDJjXTGdiAEisX6LBowQp5XNQh1WpwSpVsNLqocJpFH0BqAsW89JUikWRpRHnYnKCVWSrIM+TcqjuBwByD6dsyp/ln+caZIVcnGySdbb95Pm77Yvpns8/BeBUBsAqS7HvwM605z1/z+XZyj0SLrCOOAcA4HTNv9TJfBYMDX7gwbIcSXTgnlC0LRhJiAaZSEuzsLRYaPhsLAnssrbnEk8Qk/sSPQNiGr6mCWrlMp7btRs7H96J+RPzKNpFOPSKIRuL0/x2E3XbwEilCD32MDJYgm2yLVCSODadpPoTSBUD2TSB7wXwSK/3CZwyr5yAqzK2Ha5VZKIt3jV8JqTJZ6tDwEqx+gho03BcmmpN0cf5DFmmSv4gC0KaMk6TTYJaJmzKD0wNrq2JyZr8TnxYsQeD088klHUmdcpC6ae5sMQYCuKvzPYyPj5CJg9pCXzKLSwTsUWwQoOvu5jvOZK5Tm03Td5oZkjmWpcARZzAzVIEaG4Y0GBWWPAKjOO6QbYSxww8byoilJVBApOT9zRGEngoOxYGyyUMVssYIMOwVESlUEDiFLBvpYHi5BQ2X3k1OuQPFMuyn0pfRjZGqq49rzOvv6wpWdQuzzmTWsQX5dsEAORU+1P7vRfS/q/WxGQAJAYcq4AnHn8au3Y9h3VTGyWtYnr6OG6++Sa87OYbUSzZ8P0eBgbq+NjH/haPPvo4hgZHpAFvNluy5/P+HRkdwtz8DBYW5/COd9yDyXWTsv/nYD/rKzr58z627QKqtSqWV5ZRYJoRtf2Mp4SJZ3ftwUMPfV1ABu6TYUSmjvKsIIhPHw4xVmQ8bgSUHANO2oI2dxgbgxaumqihsXAA1+zYjFLBEABAzwAAT83eVwEAsvcE+EqZ6ZQDALyjbIkCDPQKHt19EIvdCGa5htrYMAZGhyQLVycAcPyRvxcJgHLh5oauHsYcga8ODIgTtlsowLBJAcnMNrKCWPQHfRr/fOrfP/3PN7LVuJi+tTLXW0rh25e3fBEAuMAN5Ty/7SIAcJ4n7NR795ssAZBn6xRt5emmERf6Kc5WsH2zAQBxupfPmGmrpR5ckwDEHgv5MrQwhV2o4Pd/47dx72c+j1tedgu+8MUHYZTGkGiOaN85uZYJOptR0hvFCEfmWyjaBrzOCow0wBXbt+CqHZfiga8/imONAKlVUrQ8iZ9XAAAbVhbEdKJ/IQmASdMjGiJ5ASoFG07SxbDRxjtuvxZDaKAUrcBhs0ZNIKlZxPAlTziL+iPzKjMBlPidTB8chQGiMIRj2asAQN5QExTg31nsiWSBzWnuYs9GSTPgRSkWWx6e3ncUnl5EJ3WwEpn4xr7jCIwCQmoGZWFOEYU+LNNArcJInwBBNrVgs2Q6jkz9gl4blaKFxGtgcqSGoLOMH7r7Tmwp9lBOuzLdEQvATCPcLwEQZhknPCygCABwokEAoFhGVKnLlEVkGyb1eR0sLi7K9SSzYnhkRNEnw0gkGpSfdXs99HwPlVINtlGQYzZ0Tnoj+IvTOL5vL7z5RbipicHSCI4cXcK2q14Gr1jHPT/7i+hW6piNE7T9LgpxiEs2juBnf/ZncOfb3w60WgKoOLUKvMYK3GJBOcULSMN7S92sSRjCC7qI4SHqMaYuRSEia64IVoqP3P8APviRT2Cm3cNir4fQSFEbqsLUI0wfOYxf+Okfxa3XXYnmkQMosCAN2+guz2HTxBAS35NYRsNwRbYQRJQRkXnCLGt1T2sJ0wkimaTv7XRw2Y/9BOLSKJpBCRVzCJ/7y7/D+3/t16Gjja43jw/8+e9iYNBFveyiUHCwvLyCcq1OVzAsdz1EuovJy67GfKODytC4RMmxUBVGjKRRrAEAonElrZwu314XgxWaHflIwxSpHwtbZ89Tu3Dn614nkpie39seB5cAACAASURBVEWICO/5zffgHe9+BxabSxgeG0Gn25IJF5vSUKfxlyZTdNH3EsgjOYH5yjQZ433NQp+TTDadlo5iGqPgdYFuG4uPPopDTz6OUuChEPZgeG0Mlhj3FWQGSQq/UAnanIjTnZ8WWoHokgkA8JlkDrhWLFDUgoWFJpZnllEfGEErCrDUaWHXwT149W2vxPpaDS4puny2eS3IDDItBHQ3Z/1EjafjYuzSS8VTgIMTRqBFlPLwmTJNNYET07DVknZ1IqeeTPXrjACATO4M9IJQAACjWIJdrcEuVeGJcslCoVCWz6sWWJqp8fmjBICLHaNPCQAQ7FsDAFgYKgA0WtPpyiOQQRO5E+q/dQAgj2Q8gwfBqXtf//+rv6+lGFzY/ps3mmf/7nyfVj4v6rcAAKaSKRkm3d8NkZS4bIzTCL2VRfEAsDVFyyevQ1HQTeWzwhuCEifSu/k1xvYVC3jmiacwMz0Di1KyHgHOHkq8b70uRl2ybJaxaXwIUa8Jy2Q+PJksIqpRIIPko2e0YJGuswEiRZ6eMzzeBEEYSW758sIst4bMFE6Zwxm6JWA2wSvLpCxPYZCBHwpwwP8XGZhpoOzQUDRSRr38+TwOyxQ2H8ERaah1TsxTkQWIoYGwdti36KL5pxku1xcmzZjyRkITUk+giuERx3QR4BMsYaomDUb1AlpBEYnOPBAlYeRzxbWA8hqCGMdmZkUKSrNVP4oQyXlgf0XAIYEjpojqfFkmJRKKOWHqqTTu9XJJrAfJApCIRdLUQ8psY3TojzAyAYyOY3zbpVji+lIqCwBJSYVE6Ia0As4AgFxWJECr8j1SIRz/+gCAvB/sr09PrVV5x4XdEEMDI/jkP/wTLKuAyYn1woK5//77cen2rfiu77oLh48cwKZNTAXoYmhwGH/6p3+WxQFybVQgACV/1VpZkhFWGsv4gXe+A7ZtoVwtC8OGtSXZK7wfybqisR/7ZAJRlAbQO2luZg6f/9y92Ld3P2yrkIHkBmICAASzCVrR+M9UQyXK0XhlWJta8QqcxgkML83g+vWD6DaO4pLNYxioumsAgBarFAANcCnt4vMkwBgZHvQAyO5tAc8ogHERWTU8vf84jiy0ALeE+vg4BsYGYTqGkgDQA2DN+VpJAYgQGvywzLQdHZObWbQiYqSjkHRp0DkZyhbCbC9YNYzN8DNZ2foBgOx+y6iF6ga8yAA4+wbwzXrFRQDgws/sRQbAizOxFOUcp9y5BizXD2XoO3WINHkZqg6iMb+CerGGW258OUYHRvDym27G/V9+GHAHAaMgDTAXaeatinaVmn7HFnp7EoeyyCZhF1rUxVCtiNtf9QpMzy3iq9/YJ3R4vj6XIZAix79zo5Zs4owBcKoHAN2Mqa9kAxEmCUpmCttfxKuv3ohbttbgdmdR1n0pLELNluaf0VysZszYh0Zzl8woj1N/Ns2yFlMjGfgCALi2IwAApwPqMyr9MF9LyvpqpF4GAEhToVtiDjbf6OLZQ9PowkUzsdCILDx94ARCsyisB2qTuTqHgYdquQibtMsokmabzZ9MWyxbeofA66BWctBtzGOw6qDsaHjbHTfjyqEU5bSzekyynmfSr3y6JvRMns+cgpwDAOUqvGJVtJ4EUQQVZxRbp4NOuyMbOfeGzZu3SPNP52LuSdTPsdhjgeh3QxCkjhBhpbkkE59y0UFwbBqHnnwG0UILzYUmZhc7uOa2O9CrD+M//9EfY9kt4vjCEsZLFXSWV9Bsd7Bx4zrcfffdeOtb34LRzZsknslbWoRbFaWomCFyvytVKwB1gH4XmssKPEDa6uLpnU/iHz7yCTz6yBPodGOkpI6mGobGRtHpNbG0eAzrR8v4tV/+GYyUDRzc9SSGCgUMFV20F+cxUqsg8eh7UMPh/fsxNDIG2ARqyJxQGnCLOlpO2lgMJhEKtokjUYTa7a9D7drbsNS1YIRlWHMB7nzZKzA84KDTm8Pw+jJ+53d/EwWmWcURatUaPNLdbRuLNBscnsDAus1o9CIkNif2ZfR8sh7YJhBwyFIpMpMrYQBI4xSj5BawsrgsQIAOE1/53H14+1vvxiXbtmF6+hgGRgaw6ZJN+NBHPwS9aMJPA3jU4FJywwkfG1Md4vzPxoTDB07/CQCYMemvfFc1IKCmP6CplKFJzFidx9NpA14X7b17sPfBr8FsLWHEMRA1F1FzLQFLVGOiDLpEEy+aX6AdUb6go0ZgLorQJU2W8Y/ij5Fg+uAJ1OrDaIQBOrGPx599CtddfRWu3rwFFhkJCdk3yieEEx7WRzQpC1ngaQbqY2NwRkeBIaYJ0PQpEqYAmQCiO6ZR4gtIAM4GALDpYzEqoIPtwKnWYBbLMOwSOgQly/UsgUBGjWr6r0LUkXIaTDaQmLGdDgCgMWYOT6iou1MlALlZ9CqEcQ7RfRe+4z7/O89TRv88s0HxLOn79UJN//Nf91IAACd7ELzQucmp/zkAIHNyTZk3smGW+1qSaXQBAFKvgwPPPgVHTwRo4zPAPZJSNTapNKXj3kTAoFQoYGF2Rgxp4yAU892FmTlU6FPR7girphD7KKc+/MVZjJYpsVlByumkHEfmgkfJTSacU+ZuSl8vUbtkbNEVXxgnKlmHZmSc4Id+AK/nodf1BIAWbwwZWiewTEuAcJvTUzJaCLaJ/xLN0QJJIBB5nmUKsEapDWn2wjrLTeQyjyEVV6IYd/w7qf0E5SSeUwAAyiVywJNrU5bbmZvECT2fMbYhokSD49aRpFwLlWyGVH+VSkBPKB2lKvXWXLcSAQJyM3X+dDawXM9VD5RJrTIPAL4jz2vQ6wnt35TjU0a48pt7su1iv+kAU+ux4cqr0WR9UKkIE4DmrrxPBGBgvZFLCgUOVWAr34SfWfbrbyMD4MI9ADSEvQCjQ+N473vfj9tufbU09Fu3bsOHPvRBmei/4a7XIo4DlMouHMcWdsCG9Zvwvvf9LiyJSLXQbLZRrVZQLLnCndh2yRbcRJaoY4vskPUGny8+OxzkEASQBIpUw9JKE4cOHcb9X7gfx48ex4b1G2Vv5ZpcLJVxYnpWsT6kS1dx0wTrVIyuiGVQsDVo/iKqvSU4h5/Dy7aMIQnmsW68iuF6CXrsw6CMBjH85wEAOQMgBwDIAuCawvu6gNiqYd/0MvYcm0NgOBicGEd1eBCFiqsAADIAcg8A0kf5IHHiX67WRPfPB0qWfQEBFLKl2AIKLBCUia/oMwA8nfZ/tfHP0gVEY5shUHmheJEB8FJujef2XhcBgHM7T6d71bcCADgTFepsk/lz/VTfbgaAmirl8SvZUa+C7zoKZgF+20OtOoyP/tkH8d7fei8KposfftcP46N/+0kY5WGkpisTAZ4TUrE4XeBaxaZRaK2MJSJNUSPlLkQatnHry29AbWgU//zVx+DTkE8csZUHAAsq6uty0PNUACAHCNiICbWOcSqahqIWYMTq4m23XY11xjJcbwElg08Yo4RKIlUg6qvHIeyoJyaFnBqK8WoGAAgbS4zCQgEA2JRTR3kqAEAwIGcAcKPPncEFADBt9PwYcysdPHv4BDqJjUZsohnbeObgjKQAMCGAAAAnDl6vg+HBAfmZyoiQ0w5uVtSXKbA3jgJxk/Y7SyhawKapEXzntVtx/YSJStpRjAs2WJQy5CaA2WxTmY6tAQDCACg40MpVdNwKYstVkgE2uCxk0xStRhPLy8sCAtC9lx4Apm3Jpkr5gMQySpGlCdXSsB2h8vFax90OCtyXikVgbhZod7E0PYev7XwKvlvD0ObL8Jt/+AHohTqOHafOz0KtXhV2ATd8agIHhwaxZdsWvPK2W7B9+6XYvHVzBihxehXgxMwJKSYO7DuIhx98CIf37UWBLAbo6LS7QvuznQJq9UHMzhxH2dHxtjfdgZ/7+R/HvgfuxcFnvo5tG8YlFo+6W8b9DVWqaC0vw+95GJsYw2JzBU61IlR1mSjxOicEneh4r0EjGGRomEeKmY1bcNVb3o1OWkPccVFFEffc8lp4nUXMzO3HktfEr//GT+H7vu9uLM+ckGhF3ndBGqMdxpjadhnMgVFEsNDwYxRKNTS7XWFliDpfTGBzND/PlWfknymu/+2VptD///HvPoVf/oVfEiqtTSlNGmHzJZvx6S/fi+WlE4itBLV6HSdas2K8aGV53TGbU0oKMlMqYblwFhGRCqsitMTkUksQkAmgK7ZO6ocoUQ7AQ1qYxcITj2J215PQVuZRTgNU6IRNEyU2C2S/Zs0/xyYs1Luxj6Jjo8wEgiBALwkQcEImRZqFldmG6OTp8N9JQnxj7y5MjI3g1TfcBCOiN0RPldRihKvOi0SScTrFrxgGBsbHYU5NAWUFJLHOCmXz4DOjYrdUo5+b/+VeAH1myKcxARSeBE2/6J+RQrw07EoNhltCcXAEK0tNVGsDqjGUuk01/zkAkLAZ04tINUs8AGQd4iegt8QpDIDViXfmCcEYMjlmNll9m83Z9pNz3ZfO9XUvFgDIDYtfCAQ487FkaOdJZ+Bcj1zOXl8u+gv8lMx8MAcA8j9V1nskzt/CyCFoRg8c7kuM4UtCPPnw1+DoqXi4WJkhMWnMAofpJqqVOlrNJmqVMiwd6LXbMpkmtf7E0WMo2w443w6X57FlpI7FA8/CDtpAh/F6BBYMeb2ywOefBNtyKjL7kMzrJqZEj42Q8vrg/qL6CGUCJz1ADhzLsSkJctBui2EpgWnuTcn/jhQVAIR0+ijA0GBdGAQiWc68PlYt9eVmVvspfyvSnWp8xRNDPEBUKsZqndUPcmVxsMp8T/kY8LvZxDHhQz5bl/47CuRYdbTOzK6VRkrpxUUAyHU8f9oJ0rBmoQdLBkbIMdALIAelKKWwHTVB5WvIFxd2gopjTx0X+2mKuG4D1l11NRq6Ab9cRosvzYy2XV6fiKu6MrwkO5ByhFCMbXXxhvh2AgAKL1wzF8+fgnOTAKg9ouCU8J9/5T141zt/CAsLy7j11tvw0Y9+RECaN3/3XcLesCw988pwhEXSaffwwQ/+NdZNbkOr2YXnd1GtltHpNvGDP/guaEYKt0BmqdL6E7jhOkqPgZWVJp566hk89dQuTJ+Yk+doanIK9WpdBlClQkkM85eWG5iePpGx5ZQnhAxVKL2ybWiGjSAkAKch6c5iNO0i2v04XnnpFIxkBYM1C5NjdehRADMKzwAAOJkEIJB6UgXf8qRaiDUXkVnDiYaPJ/cdQ08zZS8qDdRQqpdgWAY9AD6ZcorEwpHTLkYUlKtVuKWyyrGlvlQMAanDUXnZfGByF3fq66SAzx7eU5v/vGaQhyxzS8//zsNkQXMRADifTeOlfe1FAODCz+e3AgDo98Q4XZHyYguus33/2YCGs33/C51dZS6WJUH0OynnAEBCZ+IaVuaXMVQdxutuux1mYuLogaP4T7/wS/jghz8Gd2ACAR3Eif3S3EZiSInOq81fDOdMHWnsixtu1dXFzG7rhnFcdd0N+PqeY5hveOh0e0JLp6ZeDFGJuosXgCrUc1PAfhNAmckmoaIXGhoqmo/rN9Zx2+WjGAqmxfyPWcQxjWH0GhX0UoCYSYhC1BIdorids8Bj455NAhXrMF71AMgBgFwCIM0QHZODIKNXqtx65eWSCgDgBQlml9vYe2wOzchEIzKEAbD78BwSp4JQc0Q7TNpht9PCBKfU7ZYcAwsWai5Ni9PnLKKH5k6kkqbMXA9x7Y5LcflkBTdvLKKStlWDlk1SxAMgkynI5ilTR5WQQT1lSpqjqwCApl1CTFpcJiGwLRMWTao8XwzlwiDAwuKiFE+UA1TqNQECCPCENMQrkcZMkyqgt9KFnZioErjWI3R6DaRmgOpAGZpjI22HSLom9jyxHzVnBH/xN5/Cw4fnYQ2N4tixo5hfWsD42Lho4xrNFaH/zczNwC24slnSMJHRSWyKed8nkY64Z2F8ZByWEaPdXoRpJKhUi1J3krnhtTt4y12vx81XX4Ebtm/GU1+9F0ZnEVdvmYJhRJheWcD45AQWj8+J38VApS7XdbGxhPENk2gEbZgFOl8zUSGGFiZwoMNODZgyWkiwbBh4bngU177t3YjcdTDjOpz5BJ/+qw/jd/7bf0GpqmOhexy6FeIv/+cfY2p8FLMnZrBx0yYsMyPZLWB4y3aAbIxYF/NIq0gGgEpAYH8hNFWCQfLIKi091wZGdLKJdU0HP/T978buJ5+GQ81uAszPzWLbJVvxqX/+JLpJD9WxGhp+A6mjwUeIEq99GAuVMa8JpIjOG4GcgcvCmyAAzzubGJGRpEJzXWp3MVoehBW04LRWYHgttJ96DEef3Ily4sOOPHnexIWcwWM8NinMKUdhvF+sXMz9GHHgIzY1kSNQAqAx8stLhQnQCiO04gC7Dj0n5+Ktd7wOWugBmg9dI9mXjQbXA2kRpNAmm6FHcKpcQnFoGM7YiAIBDB1+ZtdEA7S1pU+Bbf0eAKtSyDMBAMqiUbLTO3R4L1agO0XUptZj6cQ86gNDonXNJQCprqIReQxkACR6STEARH9NJoMCAHg9aNy4tr5nDX8+Qc0HPpQQ/x8CAJz/XieuCn0c1/OtJc4dAFid+vcxFuhgTq4Jdcqk1/NQeH9zgk0AoGhoOL5/j6TgaEkAk7Jd7hNsENkT876wC5ienUWlWMTmjevRWlnGytKiPNdsGlMCsAUbWruJydE6Zp94GFp7EVp3BYM0Yl3pwKD2WRpnAmF0i1dyA+Xwnmvp1ZrBSTOBZSbQiH7BozO9YqdI85tFGYonDjEARp8KdZ5mtSrphtG04G+dKSxZwyMABBmFBCBoqKcYSzaTTjKrBtmEZBXIAQg6B3cUvT/z6ZBEdTE2z0xJKYPTLVhkL9A4I6JUglR8de4Nh2w5SvwUwCC1g3wGJTcibVyMeSUNQHlxqKQrTpINYfrlDbC8Sn7uKiQoJrPU6Qu8LuuiAspZh/i2jZVyBfrEJEYuuxzzYYROoQDZxR1HjOto9qBHsTA9CK7zc5GhFFECwiFH7CsWwLeJAXAmAED6RjmuPoHUKewifsXWTLSbHfzhH/x/uOeed2JpsYFrr70ODz/8EPbt34Mf+ZF3o9lahuvaApQZOv0hHGnmH37ocXz6k/cKE0C8GykVsTS8+93vXAUAlJTUQINN/9O78PjjT2J+fgmVchVDw+PC/qjVh1SqTJLApvdQRIYI64AaHn/8CfEzovkfm38OLSQRxqYZYAGNVg8OXaB7c9jgJGg/9gBuvWw9bK2FkhNhw7pRGIzaDV8AAFBWgxkAQBCAZ8YUACA0qmgEBh577hCaEVAfG4ddKaI6yDrKhDbzxD+m1JDyHuXEn+i8zeY/M//JgQFlIsOMQWWowwJMFZ1K85PhmWdMRMk3+P4/RbIjDUCGeF/0ADjfHeRFv/7kEJ9sErEm2lCLVRYDqKYUazGAQqNkdJNcP4Vekm4tjtF9D++qhnGV9sLiMX/A1c/sp7f1/4wX/QG/iW/w4gEAhS7mv07XTHO680IeAC82KnF1gz7DeTpbUZQj9xd2mrN1QzbfvnMhzDtOk3XYuoOSW8GuR5/CW9743RgfHJNG6c1v/C584Ytfg1UbQ4/a4zSGY1MHqfTiXkBQk5E3lkSQeV1mG0cYrLhYmT+OogO88rZbsdyNcejYDBaWV2C7RTjFktD1RN9Fmne+umUpBQRBZQIgsXxAGnRRogsyQgyaAe66aTs2FkOMaitw0x4S0vQ1G75RRQTl4EIzIjdqi8kPnY2lXMoAAHnGBABRgAA3ewEAMvUyNxehy9OBnnr9gNE1Kiucz6qs15YDPwRmllo4cGIRzcjAcqCjGa8BANR8EwCg1rDTamJychKNlWUpQPge4lbruPJ3iSHkZ4188QEgCHDzjddiopTi1kvrKCUtmTqxMZL1PFvTpUnONI8sqggAkMjGP+2CKwBAwywgNB1l6CRTEZY6auLLe2tm+oR4HHDf8INAJv+TU1MYGhlFJ/LQNiOZZpVQRMkoQQ81MZxiRrPmArEbo8koHV3DcGUQS4cWMOqMwIgKlI7jawdn8LHPfh57nntOfAjIGGGRzL1tpdmQ6+yxMWRRzWKUZR81mJy2mgUMlEfh99h++ahVOa3pYWF+GpPjw3jNbbfgHd9zN4oGsHT0MBrThxEtz2KCUVRWipmZ4xjbuhGNdgfrRiexPL+EeqWORqMhgEMn6LLCgV2yYbqMYoqQBhEs0hBZEkrmfYxlw8TM6CQ2verNQP1ylAqjWHr2OAZrVdz9mpvRai2gFXQQpqGcw7/+Xx/ElXe8Ds995UsYmhxGcbCOwsg4YLlotj2WEjDsguz1vA9lck4qqUy5laaX2AMf2apTwsyxabz97rfj2OEjsElxzIpb0iq/8sBXJCs5sajbT+GlvgBtDb8pRSyTwvms96+Ba+WvcskPfEZVJgp4kQaGz3siOvuAQFAQoK5rqFCz3m0CnQaC53bhmYe+jKqewOYEJQ4Jv8HNKLH8AGIcZtBJ2oTu+XJ+jYIj/9aTIt6ECRsrjQ7aUYhW4GPv0YNoNRq457vfijToiQbayNeumECemhTJGkFTTtNEi0AdowHHx1CaGFfMFMEgVGYzJZX5zntqAyB7YZYKkG2Usteu+oVkU05aQDUJ2BRKgFPAwKatWDo+g/rAsNRqwi4QFg49QuQBU5N/nSkqlrAIoszjggCYAgDyiMIMkc2a/zUmyLefASC1w9rtc9ZtqH8/UxI09dnORP0/0/66qsmXaffJMoKzHsTa3Z6xAF74O/LmXwxVs7pKRXfzNooEEOWl43NJBgD/h1Nf6uP9ZgMrC7NoLi8g4jqeRcAJC1430I64X9ji4j86MozFxTkkfg/wPQzXq2i1muJSXnMs1GksuOtJzO5+AgNOgrptIu2Esh/TI4RNP2eEwmnPGnKZWqvuShogwUuy9UOsYYSdouj6WaGZTcFlMiggFN3KJTed92zmVREJBR8wsxhL+XlZL8LrqsKmqZIiIMG1i8CfYukQhGeDxum3bvKAlI+ZTNXJ/uEeyE/DPTZKYeq2xM3RNYEvpSkxQU9OL6O4Kd4z/bWx8khRwAf39dxEjuuXgKYS6ZYxmMSLQN0/6oiz9JNVaoti+dDgkesAGRDqdtfgmzZmDQP2ug2YvPpqLCQpOq6LFj+SmCRa0LkmkSkm/8TIOBVLSt8PAQASShEVAKAiABWiR6tQEXzr2XCB9wkBo5SeC4wBjPEHv/cnsPWKGDtyEGzZGrpeC993z93Ysm0jOUTZ70xKkR33qsGimq1kUXHK16j/UVL3+ppEZq0+VmeA10BPdMwcn8EnP/lp3PWGN8LzAoyNjeH48SP48le+iLe97S3YvGWDOPXzrajHp9yzUCjBtsr4r7/1+/JZSuUiVlaWxDjw5lfcLCaSx6eP48tf+Qqmp6extLQsnkQjo+MoFkpZGgBQq4+g21FSRZoHs84Qxkf2PB44eBiuMAIK6tzT+4LMEg46bBdLjRZcTuL9FWwumVj8+ldx2/Z1KGIZrt7Blg2j0HmNJNmBCTPqMXF4/9IDgAkdOQAg038CYDw7HF45CPUyuqmNx549hEaUojI6CqNYQHV4ACbTP/Y9/A8p6QrlakUolFxMVPOf+wEouoz6TSVenkerblk6+Mod2ScBON1y1k/VWlsus1s+W8AvRALQf4OcrVk594X5W/fKFzNBfUmOsm/yevL5U1dJoZmZS3lOG1rNzlUtitwJeZRJtqAJ+puXNVl8mrpRFAKt7id144gpSv5zVvWQffTHl+SDvvRvci4AgEw/1XrdD5NlB5M/CWcuIGQi1Jc/fOqn6KdKnXov5Y3hmT957uFxHhVU35up7erCvjd/GwUmyla9+jnZEJiaBSO1YOsFuHYFP3LPu8ScqFosYXFmFj/4rh/Al7/6CEKjBj/hdCGAaZLGr+4vZq96vQhuoar8fpR/DwwthKmHKBY0FF0dt738O3DfffeJ6Rnj0LoxUKwNIWA9IRu5igNkQ8YiRCYEMmU3VaSa10Ah7mLACHDD5lFsqxu4ZuMwjO4ivMYynEJJTIYiw1Hu5kkIPfFgxF2ZSjKtOE2VplFRAEn/5/RfTTBkE8wasdXCm69hpjDdxzOjLhY6Yi5IYyA/RKFUx+PP7MV8m9RlCyuhgZXIwO7Ds8IA8DVLHG2ZY150GblHKQKNvzj9V0UZn1FunEUxAqT2kUkAMYqOiYmRIVw6VcelIwlu3L4OnZVF1EsuXHGBjhF5njAouOnR2ZkFlcjHeK2Z08wJDh2LS0MITEc1mDQuyo0Q2eAlCcr1GmaPHsXS0hIM6sOTRGQBtVoN4+unEDIGmMABjZyy/UnNohTrwCzYynCJ0bb0Vw5S8ZXQYq4/DiK9iEKlLpnAjAj64he/jKNHjwvjrVyuiEEQWYD0xLEtd9VskkyRUqUIt2ji2LGDqFdKGKqWsHF8BD/5oz+EbZvXI2ytIGg38MwTj+K53d+AkfgYGaiI6y+SQK5hqTqAhfklDHNSm0KmNAXXxeTEOBYW52E5NA7Kpl55WJ404tSbxrAKBpZJaSzWMXz5rahe9gbAGQTCBuLGNN7zMz+MJ7/+KFodC73IRm1sArOLK3jLd38Pfv2//z4Cfx6BFkqRLnRT3VRxVUJ5VOaMUrSKKaUyhWMxIw1ImOLnf/SncO8/fw7LjRVMTI3Dj33EiHD51Vfgox//GMIkkBqBv+lWrAYAeUOpgODVKXf+DPQBzZyqCCMgb5JzCaEMIiBsEk77jDiBnSZwGK0VeECHQEATD3/206jx7mssgxDcACm/7QYcPt2VKnrNrjTi1Biz8fUog6EJnq6LuZ5jF+EFIXoEFNMUzzz7rBhV3nDt9RgdrAsbhvIi3pM8T4yoZIHfC3zYdOqm4zplKgTCLAv10VEUJyYADlmgfgbNAjmV4rpFeqqAjwZdzAmOsGiNxDGdq4RtZc2UjBs5safom5IYDe0gRKibcCp1OJUqUpM+HykK9f55twAAIABJREFUxbJcW5H3ZNFfnIbRGg42JSY0smIEZyxNAu8rsgEMU7FeMkRyrUXpm0ITxFmbWJ7/Hnu2mu1866MzNfJnOjKpW17Mr1wbfob3ON2e/EI/7tTjzxmAp/seFQPY/xXFKMjbSAKxZFNRqkafGurJKStjU5o3pjnLjeA31+VmexlJp4FKSN+ZCC09RpBFDV4xOAT/gUfQ2/c0KnYHNnknzICXfnYVKle1YN7O5rWi3DNqVLjKcF+lxZ9cVPR/Jql9Moq4vCr7vInUlwQE8hokGybke2ZfJ6n2zX5YMWuhM7q/WoTUm6v1SfmcCXFA0nkIRnPGmzWj8gUFQurUJ6kKL6uDT+LDnPTvJ1/bjO1zigeF+oZ+WU1+rHmtlr+lhq5p47hmYerGmxANDqBlOwiLJfQIUlCMRnPdzFsgMZT5LiVz/JBiASmNPsFsWUgFZFAgAH8phJfRgWrQSw8isikyAKAX4Q9+74/hGjVJGYkT7iH0l+jh7fe8DRs3TRIpQSo3hzo/Ustk1yJvGekjl39m/rmaypH7QOUMklUQtO8eTw0UzQoe+tpD2LPnWVx/3TXodJq46TtuwDO7nsQDD34Vb3rTXdi4aSO6Xk9iohkp3Gp3sdJooVYdwuxMAx/5m4/L+nfZZZdLvPAjX98pTTz7YrdQlL6Y/bEkEBEo5YCEaROWo9I3CGDRRFPqOYImBOsZswi0mj0+empQyn8XHwi1prLm8in19H1YSYJRU4N3YDeuHSvCWtmHTUNM1elibGpU9t5IPJSAoOeh7jD+kD5DrLFUxcOvkoEjawCvEyWnKCAxS3hs9350NRPHV5rYdMXlsAcqKFQq0I4+9fmUE7JShdnKpClkhaisIpzgKLqKoGdEgAQhWkNqEl7kC0ZAs4Ujf64ugAFwEQB4oe3kXL6W69jWdFD935U35v3Ic46Ky+QmWzC4GPLm5yRWIepr8TiyeMpDogAA+VIW6yW6xP+rAYAXnh6cCgCcSot6cQBAvhlfWBOvtGMXDgHwk/NuUQ2AWguUizynmwQAbDh6EVE3xp2vuROxF8qG5hg6br3lZuzacxCduCCZ99BCkFlIYxO+r+9HCPwUplEUxFreU2iGgRBmTTNCyYrx2luux6EDe3Foel6aYrc2IvF5xeoAOj1fkFoxGKJbubj3KvYTRx2OFqOU9uB6yxi3Q9x86RR2TJQx6hIY6IB0dprxkWpJQzCZ+dGtNfWhxUrXD7iy+WY7ZKZvzKLFCIoJAyefqGRYK8FZToMEAAjV9J/5zlnUjAIABvDY089hsR2iFVviAdCIDew6NJMBAMy3D5EEvlDmTdtFwHgmkYIpgzKZXJBGSeSEZktsOPUUtqFheKCObevqGDZXcPvLd0ALemKCSN2pEYcIPWZTu1kkoTJE4sRJykAdIsugK21QHhYAgMg5N1gxnctoxTLJ4ZQCEIOoZqMh+ngWCVyX2GTVR4fhlooSUZvHq0kDxbg1ShjIuZPrpyQNQn+V8TUpmDZCL0DBKUrTJiY/CXDk6HE88MDDeOLJpzA7My9TBWb5Cngpxa6GYpFFAZF0F5dcshHXX30VrrzkElhRiN7yIkZrFcwePYgv3ftZhF4Hrqtj08Z14kZcq5eluOJ76crjHsuLS+i1O9jz7G70Oh2Ui0VctWOHPBN0I7bYZaotWc4VZzgRDbdcDQ3Ph10bhT58OYZueTegFYBCD3HzKB781AfxqQ//LT5370GMDE/ieMdHdXQKUWxgZmkeH/r4X+Cyq7djYmpKtLbNZlOuA/X5/MXCiM8nr4vt0iQJeO7ZZ/GBD3wAf/0XH8KgVcHo4DDccgG79z+LTtDGv//JH8Nvv++/Yq4xD8tVBUpeI8g0u29kK/tExq7Ji0T1OVWBfDYJlPQXGdhM3TL9EUyypjjF7HWApXk8eu9nUGQqACdSy3Oo6Slc+m8QXHDK0uCrelNDSGM/UuCZqU4atO1KLBmLR94Cz+7Zi9nZeey48mpcsnkjzLgr0aJCoY9Coc/zuPO0C0Z/6WQS0fWfH8yks3QdhcFBoFoDhsc4ake358m9yUadJlE8NBahBL14aLJ7klmTU84z82VpjtioMw2ABm9sUwolONU6TLcoaSAEIWmeqTADRcumhIjAZGqXzwAAcPLKdIB8wq1Am7y5VF2coiK/GADgXCqU83nN+QMAFzq9z/uWs+/f+fE/H+zIgbC1T3h+AIBqftd277XGUV0nrpuUvlkCHknDkOn7lcwsWfUFMO0CmOi11JhD3FpCzesgTQM0XR2eqaHdC7CjPgz9gZ3wdj+Bst2ArflICCKfcgr6P0NeK/b/W/53xUSR7ICTfvWDJv31Tf+L8mYy95w59Wvnes+otejM9U//cefHtXpMp9wCpwOz+r/n1K+r2k7tJ+fy69Tv75gOpq0iJm98GcKhOtoEAAoleeZtqZ/Yg6umlHGnsa7qFwEGWBPJV7JoQCWiXFubs6aSJspMeFAAAB1kLcUA6IXCAHCNKgyNsaZrAMD3vuNubNg0qZp/LRuBCcFDrRlrySf0Bso/uToHCgBYk8as9XdqEJ2zB6STSCxYKOKJR5/Al774Bbzznffg4MHnsG3bZlSrBXzgA3+M19zxalx++eVS35CB0mi2BNxnLfAvn70PrYaP+bklifKjcR8jKuM4Rb0+hFarLVHENJN2XEoqKJWKhYWYyza4TotPDs8tq1kxpCRQoAn5pdX0EAQccDKeWoHMYiAZ+8LGMh1L5Daan6CmpWjv34UrhyzUOodwybAOI1rG5JZ1itUqshhTWKUlpl2w56KRoADrmQdHFjetsaYUzymCAC6Ozq9g/8w8fMvFwIb1KAwPwKZUsnH4kbRQcGFxw2dRRrMBbqCiF2KEgTK4EZdbKWL7GQC8HhcBgHN5eM/0mvNFuF/Mzzr9914EAC70nMpSdZYYwLMzAM6tADmVBfC8zSifnPZ9mLMzAP41AADiGKfMRPPxQKIAADO1YaYOdj74GH7kXT+CgXINFdeBYxrYsmk9mp0ACy1ubMwrJ61KsQy5z5C6F0caopBTAk6WGaHGnxEi5vRdC+DoAW66cismxobx5Qd3wksMlIbGJD6vVB9Aq+uJL4qY/jGrnA2xrgtKzH83Ig9u0MCA5mGyBFw+XsVN28ZRTHqi2+IktxcwI5zaO5oUklMQQmMWcerLFCFJSU1UzR0PXBkcnR8AIMU8tYnU3q8yAAaEAZADAJz+t1JLAIDIKiHQTKGj0YCuXq1Ko0PNNwEAmRYKi8JDwXEEZEhCH65FurSSAlTLJWydqsPxjuHtb/xODFVcwO/AJksgjRB6PUHQ2YCH1IxL7jop9ML5kY0+dYtI62OICACYpE0rWqJqolQT6BRcoVzzWSuXSuh2ujh+7BjazZaYPHJiG3JyaVoYHBzC2PgESnU6n+tC1feohRADObXpiwZTej1dQAiv1xZ9YB5VRVCAexwbflIvnWIZ3WZbnII5OaC8gAVKrVbHwNAAvLCLWrWMlYUFuJqGsmWis7SIheNH8cQjD6O5OIfR4To2bpzC+vUTqAxUZQuNgh4CL0BzuYWh2pCAG6QQNlYa2LN7F+ZmZvHym2+WSYMAAHS2zqLcdCmamZsdCIW15fsojExhMR3E1jf9BOLYhjHoAN4c/ub9v45yEOPgUyfwD//0ZUSD45hu9jAwPCFT3tm545iYGMV1112HV73qVbjllluwZcsWgM2+xE5F6LTb2LlzJ/7u7/4OX/va18QokdeW+trWipJXHJk/hit37MBHPvERbNy+FQsr83BKrsgOpPnPRj4nAwAZMJCngJyGAXA2AEBy6LMpLqUHNuPBKI0IGK3oM7pBJlFHP/8ZNI8ewJhjIFxZQFGLBQDghKfT68l7iEkWmyIBokwputTkxlK56YmOvQcO4bm9B7Bh4xZ8x/XXwIib4i3C68PYPEaycYpO4JAAlcQpZ7FcKgucJp2W6EMLA4MwpjYoPTSRDGnKlJO4xApS40z9rkSasfZKlQyE6wh9GbLjlRkk00TIKKCkyLThlGtwaUoVp7CcgjzfbNTVRJM/7v88AOB0DdjZGAZn+/pZa4NTu98zNLOnByZOnuCf7/H3T1NPd5xC7SZBxLTE1I8+MwQBxHWe3yARvFxHKANwBfxaWp5B0FhA1e/KdLjD1A5DR8cPcUV1CPZj30D7qZ0oGcuwdR+JfzIAcLom99Rj+7cEAKht+fQ1Wg5En2RfdMpr+wGQbwYAcNwqYuLGmxCSAWDZiAoK9LNTJjxQCa58KhQAoBgALyUA4OgVkUgQAEg10tt9KABgCjFBVhkQrzFCBO7ojz4VHwsFgigM9iwAgFyQLM8loYCshEcfeRQPPfQA7rrrdeL4T9bC5Zdfij/8o9+XRJ+NmzfJxJ+yxtm5BXzh/i/BDyLUaoNYmm8Ks31oaBhRGKPb86WGGhubECZWr9cTIJRMGdYm8tiw1Y/pSaFkETK0IKCfcr9Q/g+c/tPgzzKL6HRCGUixOKXunu8Qxj6CKIBTdIXhZYRANYnR3L8LmwshRvzj2MqAq3AJmy7fIjVhs+uJsbBGlhu9p2QQcDIAoBI4KJ/lfkFzV5o9m/A1B/c/8ihKY5Owh4bgDNRRqFagxYu7UxZcYqohfLMYCc1fVDaX2jByAICTL3HxzJEr6YAuMgDOukuc+QUXAYCLDIBzuX1OBQBkyczkAfnfz18C8G0GALRUJmVca1SaCJcg6tLo7mrBSGzY/zvK5Fd/6T2477P3icP61OgoVhbmsW5qHKXaEA6daFAImE3/1YRUthwa9sBEp80NgdN/uiCT5kaqvA+N1F0twHBJx+tfdzu+8JUHsdz2ERo27FINHmlbbCJp7EJZFBf9iIZLnI66qlH127A7C9g86GLETVFJWrj1mkswYDO2h0YwMTROoUk9J/OFjQnLdE7TqeuiYWGkNH4y0ciiexQIQC1Xnq6iGAD5nIBNAkFakQBEgXw2FVGTSQB6IdxyXRgA9DhoxjQANNGGIwBAaBZAi6eA7sZhgFqF03Mb7W5PNj2HjbmmiWtupVSSlIAkolu6BdfU4bNptkxsmqgCzYN4x3ffga3rxxG1l+EyfVanORw3K0dN1mkYJ6wJ6tJ4bdhcE6AuQBsYQ0gaHZt/AQGUmzP/n/cFX8tmk/e21+1JU8/z4HueNKKNVkuaLxWHFqLn+TIkKBRL8nv9hk1qUmkaYshE9F8qDh6P8CN9JWanMzbZD7ohTT6BA77++PETmJ9bQKfTQ60+gPXrN6Baq8tx9HqeNGdVGjGxGOD59DxEnTb+/iMfwdLcDK66fDsmx0cwMTEiMUMshuQ/FgvMFoYJv+uh1WpJ9NXoyAgef/RxiULcvn27NNcEnPgZM7vsNUd3ieAK4HMyPDCCE56DK177TqA2jqRegZ520Nr9CP7wV34F73rD9+Ibuw7h//2f/wthZQB2uYZ2uwu6RHdbbQG3eJ5ZsLLo4ecT0ypAKJD89zx1gozBvOE1XTa6Pfz4//Pj+Mmf/SnMLsyIaWGpVkLASQfjyFZv3GxiuTr1ykzU+sDLUxlNZwMAZPqRFV08VjY6kukdRbDjUOQTWF4QL4XWIw/gyDNPYsA2EDSXJTmAt0Dk9UR6YrMOIvWdVHvq95nfzLWIVPpENczTs0t47BvPwHKKePnLbsBIRUfsNeUacU3o9brC1iA45Qc+HIJW3Z4AVZQNiS8Aayo29LYLuz6EIoGAgUGAQxjJIRdelLCMyE4g2CishKz45OcUXTQfIpnqikOieCL0ohRenMr1LdUHBXwzHXcV/MonjsKuYApAHwOAgBDBC96fbAb5LDIeMEMnV2neyrxV/euLZQCcrf451wb9fCf/+Z57ru9/xj36LADA6b5v7WeuAQAXcvw5AJBPkE8mjmfSMUl6EcK3OMgnjHgVZlfGx6QvC41yyQBIIiwvzyBsLqIaUdISoeVoCEzehwkurdRR3r0XCzu/irK2BFcPkATqvU7XKJ9tACEG1N9mBsCqPvMMF5jrXl57nbo2Sf0lsXzPBwjy134zAYC26eCEXcL4jS9DMFBH27IQOAUB/XIAgOubzKZzACDjjCgGAKsa6vTlSb4gBsDpAIB7fuDtWL9xUgBq5e20ZpSZG8mu3rMyvVbMAGns+/xQZLd4ngQgAwt4/yYWimYN933uC2i1GggjD3fc/mocOnQAQ4M1PPjgA9L8X3XVVRifmML/+NM/E3bf5Tt24PCRYyiXasK+ZCIAo/sGBoelBuiw0bZdMe8jA06kiQLCCt1MnU+hAqrUDTIkZEDEQYmkWjDmkl5UJHwV0W4H6HR9YRZQ8qCGVKyLVLQfGdK8HjUNaO3fjdF0BZPJHDZWYjjxMrZccYk8J41GE45bElAn6bUlgUcGK9k15jHka7MwAED5ng2f19qp4h/v/wrckXEURkaQFgqoDY9AS1sH6ISi6Lf5qiCTqEiMj3ItKD+UWuxPAQBelAuqLBvKCCJD2vo3/LNtDuqGWTOJeNGL+bl0Yi/xa876GV/in/f8t7vIALjQU/ytYgCcrvk/9Zj7dbT9xc3ZTALPh4L2vJ/5YiUAGq1mlEEMp1mytIv5nyHNv8WgIU/Dq195u5gBpkGMiZERtJaXUK0UsfmS7Xh67zGZoJm2LotrrjAGTX80E91OoKSykhJAIIAILXVtzMiNELXm8YY778BSs4OdTz6NyLBRGx5DywvFHMlnI2FbypycBTKZ644lzuhW2MakHWN91RQpgN5bxCuuuRTDFQemrhgDzILn9J8aXXHHTyIYRG+JjiMVlFh8EITJrDT/bO7FAyCP2lKjwb46fE0CQNq2MAAEECADwEanF2QAwB6seAkaoQIAunoBuw/PCBpMAIC0Zi2NhW7OY+j0PGlOaFrDBoUNXw4AxJGPkusIC6DXbkr28tRQEZY/jTd85424ZvtWJL0Gihrdp2mGxuZUxPcSiSYAAJkQEh+rjGMT24VWH0VsKXodmxzJbib7jP+fRcIVigU5N16vJ+dAAAGkAgh02h0sLy1jZWVFPr/DaDnLQs/z0Ol0YTtKt89NXNx4xcFfeRHQ8TeMO0jSMNvo6RDM7N8OFpdW1PRVN7Fu3Xps2bIV9YFBlaMdhkIZpIY8arbRaXVQouuyZcObm8PjDz+MJx5+GNu3bsHI4ABGhwdQr5WFLcf/LNtSDrxZIxw02mJkt7iwIIy7o0eOoFqtYYrRcakmFET6T8hGTzkeZRGCdAXQaBRoGWjbBSxrJYxtfzkGrnkF2m5JrpU5fwB/9Z5fwXA7wF1v/h4ctuv4np/+OXQB9HifpDZqxaq8H0EIFjyk/+cSAEYx8p7keeN5X9VBUpeuxXjr974Fv/DLv4gwjVCuV6BZGjpeV0CAdq8jHgYZ8VOVGPmsJ28a5PlfK/zOFwAgpVKZAuY/RWVb63EMM4ngclrOeKT2ClAuINn1FB5/8KsSD5i2m6iQtu91BdBySXn3ehTiSz43HznKSGiS5yc6EtNB00/w2NO7MbfcxBXbt+FlOzahszQnjt7FggvfV2wCx1VpIma5BL/dFrCNgBgzykkzpf9GxMKvVAVsR2QsLkGA+qB4AsgPJxAgzt20dqJ7P58NDpKUyZgIMvkMc90gu8Yw4cWJAAA6owCrA7I2ahbXxyy7OtNgi9mgYSM2i0oCEPoSA8hJl/IAUBKA0wIAq1POXAJwoTvo2b/vfGu6b/brn3fE5wEAPP/Yzi4BONsZkp2jD2FTWFtWpecZ77LvcFbIvZXPg2KPEHRnpCnd+U2nIAyWxcUTwgAoRT1Ai9AgmGvz/kixtVxF5cgxzHz1PpTjBZTNSDnin9IA93/O09Ulq/VJlgzz7ZQAvFgAILP7XzM26LtgAur3GZy/1AyAtuVgvjiIsRu+QwCAlmUisDMAgLaFVFdxDWFz2g8AUAJA5qFIGl88AGAZDsI4EDAhTgN8/7u+TwAAP+z2AQBZ7Ht2PqTOEz1b/zOw1vDn98TJEoAcSc7kAomFijuMT37i0+KNcuTIIbzutbfj6LHDImdfXFyQfXrHjivx1x/5KNqdHrZecin2PLdPGFH0+Ol1PGVGa5BlRz8mLscF8WJptduo1+tST0jdkJlScihBSagyYg6FWcqGnqC+DLPo3SKsCA4yXGF5iiRAfPXIrs+B7wQhPaHIykhMAQC6R55DvTeHzXYTmysx7HAZm7dtEOPYXrMFg1JG7gedphgVKgBAQTkZhTaTWYh1L5KESS80AyzgyzufQCvVMbRxC0LLxvDkJLS0fZDVpJrKCNNfXCOkCCWiQTfbVRPADADgC/JnXlEOzo3GfPrF7CIAcLZF/pv79YsAwIWe328FALBKlzvFCPBU4OjfKgAgJqJ6f4wotU3Udjmw0gKeemw33vLGt2G4Noyh2oBoYQeqFbQaS7jx5pdj51N7pMil9p8Fa2YZBAUAMCZIGWtx2ir7jSDSNDNLYWsR4s4itm3eiCuuvgb/ct8XodFVmJpJ6tOz/F6JHtJVFjqj+0wtESp8GQGuGqugGLagBw0piK7YMoF62YbjGFLwh3QcTlU2uAw8OGFklBzzm0kJFk1ubqRJLDaLEaJ2T2Lesg0yy6MVoCAzAeS6TVYCqc8EAPhyUtLaHhkANTz29B40AmDFB5qxDc8oCgDgpRZdEMRFmXCuIMnUi/qka7PhZOydpXLnNU1+BuOViq4l+v9epyWF5EjNxlQtwRWbR/GK66+CnfgowoejRWIWGPq+NK4Sdcx4KjYzbGSoi6ZvARuTgVFxLZdcXNFeqxgmsZOm3KJQkEk/rysN1nifk5LOk1kplRH7BHOYNZ1IA7u4tCg6P/4MyY1nigHFeFlSgkLnM2NTFreJL+CRmPtEsQAALBoGh4YxPj6hQG8yN+gUT5M8ybVOkXieaMSLw6NA11MZzZqO7okT+IePflRo6JSrXH/N1agUCygUaaBE/SALMkUjpLGb3+7KtJkUPxblBw8ehGUoRgOb8GKpLIUJJwAEZ0gnF4kEC3hmOPfaAgAskiFRqCN0h3Hpm+/BilERDwbt8NO4/0//O7bFER58+HG864OfQGS6+MzXvoTP/Mt92PXobvSaPXQ6zLNW4ArPG+Uf/LeRkZHs3JDeTlaEhR07duCee+7BXW95E2J4oMGUbhnoUndvAF7oo14ZwPTyCZTKNLtbm1GuxgRnTYvQQ18EAKCmR0qdrp4jBaapRIoEFpkzfk+eV/BcMf7jyEF89Qv3YtQ2YMzOwOy0hAlRcUxoAY3NQrgy7VGO3DQE5fMSmjZiu4jnjhzHM/sOYqhWwV23fAeSblPARXp+RFEgkhlhCCmDAvX5CdoQqOMzT2mBTO0NkS/RdZz3vukW4JarsGo1oFpVjICs2ec9SBOoRJz8lVmZmLzRR0IkA8q9nMca8Iv0EnBocFlDQoNM/r/EX6n7SK6I6SA2CwIEKACADAACAIoBcGYAYG3HVEOhC/91vg37C/2kC3mvC/mek47hHAGA00/4zy4BONuAqB/Az2N1+adEuwEo2DYizxejMYkHJHAkhnYEb3gfcWXVxS+C6/zC3HF0l+fgRpQARGiTFCMGsRo2FMqoLS7g2H2fQTWYQ9VMhLX0QhT4/uN/HkPx3wAA0M+yPPXeWzOsO6nrP+0terohzov1AGhbLubKQxi74SYE9SqahoGAXj7CADBgErjlXkemJQEAwYqUBt8UAIAsR+75/HUBDID3/wkcowoFAPhC+U8Q4p3vfgfWbZyAH/AeynTxovRUNRAb53zor4bO/Wu4gojXAIC+3aNv2Cv/mpgYqa3DP37qMzh+9ChKMiiIZN8aHx+TocAdd7wOH/vbjwuTirT/lUZTolEZ+9xqd0RWWHAJfimzWcq+SqWK+n+RTKn0mVz/H0RkCrJ+VAMlMmqYgMBnJaJ8XkwAWefQP8VApTqEQrGGQqkq9Q/XWIKq/M1zY1iKZR/7KRjIGkwfRLE5jSvrETYUQrj0ABipwx4boyZTgGNGTse9NiyL9H9dpVtmu2B+tpS3BesfAr0OurGBPUdPYP/sEkY2b4NWqmBwbCIDALJYHTntilek6KXKrW1VAiDmVxkDQJ0eFf9xEQC48A3wbAv8hb/zuX7nRQDgXM/Uqa/7dgIA8qD32eX+2wQAGAmnKGCy9rAh5fRf3P+LsLQifvnnfxV//9FPouSWMTU2KdTyoYEa5men8Z2veQ2+/uQz0lwKtYrO5KLXVw0388rpXEtzF07jlcqACz0bwhiWFqOgh4gDD6/8zlfh2IkZHDkxI1paamgJAFAPxrWQAICtp6Lt12NfmoWJkolNRQ2FsIkkaKLqahiqOZia4KLvCg2YzT8n4P8/e28abMlZngk+uefJPNs95261L5KqSjtIQohFbDJgmzbdDDYYu23j8bSnF7c9jpieP57o6ImZCcd0RzfT9rQ33A4HYYyNwRjbYDDGLAIsCRDahaSqUu1193v23E+On/fLvPfUVVXdUpWECYeuoqii6qy5fN/7Pu+zkErMxpFu5dyUzVzF7FBzX/4IjlsAACIBYKE+AQBsMKlLlgCB24IBwOaVhT0/LwEA268LANBPNKxHECPAyPDx3ZMLGBEA4OcSA08FMKgzoCb2pN9zs2IjyCx7ceYnUGDQOE9DHI6keW16Bo7sbaBuJ3jHm+7BTNWGlfRhZSE8Sz2OewY/lzpH5obhp1Ar2VBzY2QkD53lCToQGGCDQzaAUKBjMajlz2DIxl95AXDKSuq6Z1cwTlVDr5x5FVWezAg2rGz2OV1ngy87m4AnSp7B78umyK1U5LuyYbabDbr6iCRAjj8/I/c4vpbIBBSwwIhIyuY6q2toTk0JADAeBfjcp/4Mp557Dkf278OOdguzrSnYpgaHTv6kjwjWUyY4ZJJewPfpra3J9J1yg2ajqeiFpiVMAJ4PNnjU6oondWFMaeZjmHQ3Ro6uYyGuVLEyynD7T/9LDNw5aIYDv7+Ap/8f9NjkAAAgAElEQVTw91A/8SzOLa5i9l3vx753/BDO9VbRmJlFFho4fvQkjh8/jtXVVZw/f15ij/g9mbRAUIVTkEOHDuGOO+7A9ddfL7GavJ9SykJqFk6fPYk9u/ZiubMC169Is7u8topWuy1DBFmrioZ/Q/+5wQAQGtEFk7JybROaegl8XWh3vqHLZdPC54vJ7MY0hEUuo/IAm9dTGAjgVmEiRG8dvCORxvjuV76MJjPPF85L4181ddjjhLwjaDxXct5jhASHTBsj2jXWm1geBPj2U0+Lq/o9R45gZ2sKLpukJJLqSHp2goWkVyeJMIj4egT3OP0vqa1iNJikMAjU0HOAjCDew24F/lQLLr0sCALwWuMvGnNq9NTgMaMEgIAio9/UPcPnKq8NCynBT+hoTs+JQSDZTJzyCgunuI4InG4yAGIpTkl1Zd1HOYDymijXJ7VOqJpvcyeU+/hqN9Bivbvc06+0ProUhX6757/cAMDFXv/FSAAuz+ArpLi8t8o9tHC2FxYMmAKgY9DpYNjpCvWfAICs5+q2g1cj28uE59Xl+lxbOY+wtwJ7HIiJ24CQLRMqxjp2VXw0Rn2c+KtPYypYQsMciwngRvtxEa38pQAAaX5L25+NBka90uRzJhlBk9eJTNflkixlcpv/+qLOaRnRdAXX8OQ0v2y01Np24ZO3MiDKfeelZgD0LReLfhuzd92NuF5TAACHDjT+zOmFUngAaIw7xYYHwEsNADAON05CpHksPgA//cGfFAAgDIfiASCMlDLOtAhjLNdATs0vMJEvKf9FH6qOecGS3LIHaLmF6cYufOOrD+L+++/H/Owsjh87Jvv+jh07JK3m4IHr8eBD35RrnPp+sh7J5KPvC/ex0bAvJ4+AN/dammYqFZZKDGAK0CaQW6SVCc1fwRSWpBdJJg+SNJYJP+88EmN4a5iWj1q9Jb8o5eLayv9EUpozwlMZLCbRGFXu8YungMWjuLWZY4cxQMuM4NsaZq+7TvajgJJHsg/SQAwFy7qtJAFtAOzCDKJ8RUfMX7BxvjfCI0dPwW3NoblzL2y/Bm08PKEsGRQHVbI0WfDKSTOYCV3kkAv1UEkANhkACml8BQC4gtXjEg/ZboO6+le+0me+AgBc6ZHa+rjvFQAwyQKY/Az/GAAATgyVhjcvtP8MsHEEALB1Hzdedytc00fVraHdbMkUPokCBKMe3nLf2/DwE09Kgy1NgGRvsxEoms4xezTquMrGjUamXOaolx/DyNnEmlhZOo+bbr4ZNxw5gr/8q7+C32gqfSzNBTnBTkkJzuFZgJUGMNMAM/UK9reqcPuLmPdNZMkQhnhwR7jttiOo1qoIE5q0WQJGFEw8KdilcePSndMDQCHwZQ0kxTlBAMoHpIlRzcxkrKZEBbKBFQAglckxDWyUtpgMgFgAjIeffBa9GFgPcwwyC7HpSwxgkJtieEgIgq9VrvGkyHONF98XeiZYFsJgBNe2VUyfrsHS2ROpzPSqA+yb85ANl/GeH7oPB+aaMMIO9HiApmchDobFRFFs/xSYUlCQJUbOdjCgi67nwfZ8mI6DjIABm5gCALA9D8PRSEAibtjca8SYR9fgV3wEMkGnQY+KCOS54rHiZxfdPJt5HkvK2YrX3NivNBNJkCoaNpuzMNxoRpUfgDISZFyPZDhPNCwCuLHTM2kWlwgd25ydw3//lV/BtO9jsLKMN9x1B2anGtJsanRTNklqkFeR78PzFvQDuJYt5/Pc2XMyjaAHATOHyUQgoCHnJAfoKC+gBfWINKqTCXCOMAoQ130MLQvL3SFu+9l/g3HjIMJcgzdawxP//f/D1Mln0AtC1N/xXsy+8c0wpxtYjyNYRg0aM4MZ/Vfs9aXuld+LLARha8ixVUAaf+T8gY7JgTTWIaOMbAv94UgAmyAKNzwENovkovGYcL2Wte0qAQDJcScgI5noahpCqY3yKFL3DoEg1zZFepOGI3i2IZKAaDSEZ5qIv/kQBsePYbCyJJ4BThqhQt9kMoXSSLLHhSZNaUiWwW5OIdQMfPuJJ7G8vIK56hRuv/EmMYIc9LpizFT13CIXXZn2cVLEa1L8K3TFDOIPpSSUugg1lFc26ytGTWm6ovKPc+w8cAA2mS9+TUAAAREIivD+ZEHJpp1RUJTEUN/NZt92pfkfxSlmd+6WP9OLxHBLAEAV1AoAIAOAFO9YmDKUplBSoTwAWO9NAgCbKtHyHvp+AAAu1fxvbSYvts+/qGbxYi+wDQPgcp9NAJUydWvitSefsy0AUDawlwAAKGvpLK+gu7Ym66BNNpukeikAIIhDATMZicbrdNBZRTRYh23E0IwxBlkq1w5pzPMVD40kwLHPfgrtwSKaRoZxxFQd9XOx7zr5+bfWK98PAEBOx82J9eiip7hYn15A5y8Aj38oE8C+VcFycx6zd7wGUaOGvqEjpm49YfibCbOQHBKhSA2aACr2EH2WFAOAgOG1MgAasE1XMYjGEXI9xc/87D/H7r07MQqYKEO5mops5H/CPREGgEp+4jpzQf9YeEHJ9VTGXBZAUQkGlOeIAIBnTeHJx5/BV770FVlf0zgRCR/j+V579z149NHHMRqFUhexFhPzX8uWwQsbdg52KBcYcN/yq8IAsC1HgG/uvzzFKglNAbqmZSjmjEi0OFTKRX5gkmLGPUOQAUNMAOk/HMcaKl4dTqVWNOtMWeJ+xe9HASyrMO4PBuqUhy2fwejEEzhcCdFK17C/YcLIQhy46SZZ/2WfsnQ6OBXSeY6RhPOzwX5TIG1xXev06MmQWRWsjlJ86+njCHQXu2+4SbyptKh3POeG1Ouso95uIeisi3s1Ki4GS4vwfK8wHVJaAxlKFdMiRekoYqqutou6Rg+A7W7eq/5Y36Mnfr8AAFtR13Ixv9YYQNkApMZTN/5GjKTISErfCVWwlVM65aqp/u4f/vhc+kJ4KQAAaey2FMAlXWzy+2+lkJXHRblDX+YzbkFNX/hIRbm6mp9y47vcsy/GTCivKaKhNBjrDZQD+qA3hGO4aNVmcObkAs6dXMRPf+B/Yvy8TBhd5q5St8iGJxnhta97LY6fOiWNUUjau8d4NUNoUixqJD0vhxh0Mc+ejSMz72maFzE6jYcuGYphzMmTz+PH3v8+PHvsGM4tLEnR7NUaGEU02dPgWbpo3KcrBqp6gut2TiPvLmGXRP71lLcAN8A8wo6dc5KJznkt4+kkXoYbi8ENy0YSBBK/57l0XlaN/sYvyWguQFhOtYWCrlIB5HooCq1SHiDUTugSWeOQysYNSzclA/yRp57DINNxvhNA81pYC3Ms9mOcW+vDcGtgXCDPBRtsbn6O62IwYkKCjnq9Lk01p8JTzaYwAWam2xh0u/Jn13VgGyl2TVdgJF286vABvOmuW+CmA+hxD+2qg6DfUe7l3DdkHqUmlWotUFT/WDfhNZtwmVtOM0M2c5YtkYExN11mnEusKM1CywgzTnwJ5kiw8QWXbpmNXV53lCGU94qibG7mVROGMe2a0PW2AmuT0WYyYCtyoSeLXe6HTq2G5aVlNH1P3HX/47/9RTRsGzuadRzZtwd110KDKTvaWMwTSRV0XcUqCUYjJDELANUYE3hhgyfXQqH+4HnYSKIo7vWycDZ45sNUgSXtOvjq51bXcdP7Poigvhe55cFLejjziT9A9fhTWOx04bz13dh939uRNhysR0w0oN68jBh84Z18ufVXPIi1VKqBguheZGhvHk0CKXyNMl1aGP/FlE/+fpsJ8uUaNJm2F3R2ld3NhIdiKlKsexJjLOkbLJPogJ6J7wU/s5fEMEZDYGkB3eNHsXziGLRBDw0jh0tNaziAT8PAOETK+CfKLioVaK6DxfV1PHf8FJaWe7jz1Xfh+usOSHwj5TFTjbqADp3VVdQ4YRUPj80xYRl7S6q9YVtyfcvXYMNNLT/Xp7FiA9AngEAZqfzN6RmYrWklQ6FRZRjA8djUKwCUQCPvf347Tv1J/ed9NDU7L74CNKEyKr4iNlDvX6lKGggBAxbPEZMTeC1RY0pJqGhbLxxvqglT+Xf5tufvcjn2V7PnbH3OxabFl2pIX4r32/oamwDJxV/9YtNgPrJsZtSw7Wp/NuPSLsUAIACQBiGCwQDRcCggJz0jCJoJQ4XhlJQPhZkAkUhCIAtgmsrVPSQwCLLBXExZFtpNH8c/+VE0Vk6hOebec/nqoazptq4jJQOA7z2RCvqiDsTGtLPQI29lC8geUzC/LvXC28UAvuB8T9wP5V58OQxo+/p1s/662KCnBGM3mt4JT4GO4WB9di9at92BqF5FT9cwKmrsmulA43BgTFBwjNRgUohK46FBnJ4Ve44WqwGEONMxLlntASIH58qUE2DlcaRETcUAcr+Iw1RiAKvONOKI9UoK16PvSw//+hf+Z9TqFWGI1RtVrK4uSw3x7HefxaOPPobp1rSY3TabU9ixc4e8n3gYFbG/Ij0ajxHFofSelOVxLSK4r0DqAoDOTZhaFSeOncFnP/NZpHGKMIilgU+TMe6++x5861vfVtFQ4vuzOTEX3xjZE1JYFmP8lJGy+CgRRBXQW8kOV1ZW0GiQwq+h01kTRlet6qPbWcOP/PAPYXZuGo1mDaNgiKXlZaytd9DrBwjCDKurAwxGsYAAEkOMMQaDPlrtpjzedkyRJkCzYJL12V1Gpb+AmfA8GuESrm+7cPIYB179apr2IIlDJPEIFUvtZ2VdpQCAAtgr1mhZp8mMM22Jtg41Bw89eRwBHNTn9sJrtLgXLuTLy8uYmZtD2O/JtCdPE6Gu8cAQYRYqGKcyG4TRIk5CJkjcYF/UfbvlwdfmAXC1zcu1fOKX8rnbLxAv5btd7LVUE/4KAPDij/M/FAAwea6+3wGAi15xE34G/C5szGfa02KmlsU58kTH3Nw+/Mz7PogHv/4w0ijHvj0HYLPwpXZqnCBJA9x40xGMwhGWVldF7+Q4VSRiyqvkALLgs8gmMh5HYmpHsxcu8KSNSyBcGqLmO4iiEfbs3Y3rb7gen/7Lz2D3/oMIOVUnEODaGHZWheLuxF0cnKmj5QJW0MVcRUewviwmb93eGtrtJqIkxOEbDwl4yiWScWk0d+O03mJDL+77NI9RBmb8UU1fGQG42fATAOAaK4Vi+diiUWTXQH0nnWhpWMOcdmkAmCpguvjOU89hmOlY7IXIK02sh8DyMMG51T4025MJITd2atk56SUDgFQ4MikIzPBHKOCNuhy71lQTvW5HtP00OXNMYOeMBzsPMFuz8E9/4I2o66HyAUAkAIDo8qTt3jSQ5XnheScYIC1otYZKrS6NTla4mY+plyNYQE0yZ+YbTLPN4lWMzLbsPVsBAAlULwruEgCQ2YIUAKTW05m/iGEsLlb64JQvK0a4iu93waRaPj90dIMI87v2oL+0hFqtjk9++MPonD8LJ0vxmltvxv4dc4h6HSQ0xDNysL8iVZxNpUg2JDM4l0m1xO8WOH6Zh6z0hrp4MnDqr+KICldixhRqSjYR2EDIAjDOMH3zXajc83aABds4wMIffwTjpx9FJ07h/8C7se/tP4gzo3VoIn2gxEEBIC92L5K5Q+E8vJkQfyGgqGLnFPNGkQyLRxagpzoPl/653GcSMzNp8JU5YjkJkUFFcSTV+VOsCzlj3OuKa8kep/A55ee/dzvoH3sWi889g2R1CW4coDJOMB72MNOsibP/qNuR9cav1eTaPbfawZcfegy791+P/fv2YNeOedSrHvqddcRhgHZrCsN+V8kYSvCK0hqJGTSkqKVfgiRjFDp+UvQFCCiYMBFd/smc4bolZn4V+PUGqs0poF5DHoeFT4BqxciAEHER1zh5DQNVMqc8XxXCpi3XPXkcmuWK6Sm9LS4EAGhYlQrD5QIAYMPEUVYsOWkyDbvM+fteAQCXn7S/+L39Sp9xtQCAev3NCMsrfb8LH1fca5eRALhMSOH1x8jXOBYAIAoYQRohSSJkmgIAxinZXQYMeliMQ2hmLCafci3lNAysoOHYaDcrOPrnH0fj/HG0s0gYOOUVcDmw7rIAwNV9+eIOV7fvC4CqolF+uQEAWTcvcwNsxzApfUsmD8HFnlMOgyZZCOuGi/7Og2jc+mpENR89msgVQ9q64UCjQV1BNxcPANYbYgWpQ0+V/E8xAFj/Xx0AYORV5QGQRrJ0xWmgJAB7dsBxTPQHHURhgE98/BOyDranGHnbQ7s1jcXFRURRjD179+LIkSPYvWcX3Iq70Y+w76QBbrfXRRiFUnMwgamsl2iDauQV9LsBfue3PyzMBl0zsbbawR2vfg2Wl1fR7w+VNIxXywTYrHAOJQeldJB77IUAgAIhyDqkEa7vM/lGx2g0FFYDWQPcT/6XX/oFWDSiRSosCO43XMvDMBX3/z/55F9IDKBlK6NlghuUMtbqvhjG8nwydclyqzAIMneWYK6fxj69hxtqQC3pwhmHOHDjTUBGdiNZeCNYOusFpiyI202xhxfMioJdWkbkcqDST3LERgUPf/cUuokJv70bbq1JMHAlX1tfQWtqCoNuB7VaDelohCgYwZ9qiq5Rpriy0BcMAKFkKN2eeAC8AgBc5RL24ouuq36jSz7xFQDgao/pSwEAbL15JlHgrQyAyc+5MdUs3PMv9R22L+pfXgbAxVDt8rPysxmaiYpTwfLiEuam5wSdfv650zh03c2Ya+9GqzGPNM6xf+8BWaiJgJLpPx7HmJmdwtyOGTzx5FOiYeQiOyKl23FFa0vqNucXRKfZUKVJKtN4g2gr3flJzc6VqV/NdzEa9fGWt74J33jwASmUyQKgCzj1vf2VRexsVNDACAenfTT0GEbYQ9PWEPTW4fkVoWK321NYXVvGwYP7ceDgPkF7GbPHBmA0GMrkhYUWzZM41d+ICWJGs6SvKAmApAAQ1hA3ciVZKPWO5ePo+peMIqECD4ZDodAnpBMXAMC3n3wGASwsD2KMnTrWRmORA5xZ6YoxDKlhypmWOea2MinLMtHCkzVBTTp/1es1aRCove901kVDT3q955qo0fegasBM+vjJf/YOzPmAr4WwsxHyJNgsDjcAgJIJpNz+IwI0jiMgAKnOOenLlHBw2k0mAI3SpEEqGg6VTqto35zwSPO3efWX2u+SAVBefxvT/1JTKI0nX4j0afUC8g4Xm/YXdET555JRI5MrSzJ2HcdDwKKmWsXXv/A3+PJnP4s97RZ2T7dwaN9epJwypxFcm1GUZOLGkhfPrxSEiRQMBXFdMQGyFGmkHkOQSH0X6gktmYY4rqMiE3UTtUoDum1hMA5g+j5cfwrnYw17P/BBkfNh6RRW7/8ScPYszvUCHHz/B+Hf8Ros9pdh+h7ylA3xFhbFBGtouwJW1QXFgStL8o3XUxplmfQXkVllw8TyU87fRSK0LrbOXWx9IwBAl2tpAIQBUB5FxVZU9UqhXafRqBJxyLFUn5gO5jGqjgmbj+v3EC0tYHTuDAanTiBcPI95v4LO2dPQQ8p+qmKCmbNpT1OEMHAu0fDId5+D57l41a23oObTkyJRkYL0GRE2m7peZdpJDkim5BZssk1HufxvyCrpwUGAQKZeFoI4lUaeaxEN/tjgc32r1osc54qLnJGAEptJtpACpjjpo5SAbCAavDn1JuB6godphi3SlYhLjFPZBAAoWRLzTU3Jgi4HAMjYUA0OLgfhbHv9XO3me5nnfS/fczsA4GIfc/PzXat8dvK+K5gZEx4AcllxPTdMOLymeCFSxkP2yIgsuhDDsF900CbGYQyTUWZZiMxS4IDGdTs3YGguqo6N6baHY5//NGrPfxczWYRxEisG0ASQfcE6WRyAiwEA8k/bAEiXuzxUD7cJoF9s3dgOgLpWBoDqgS79Kbd7/wJZVuvRRdiak8zPck+TvSrP0bEqGO27Ef6RWxD4FfR1ICii26u6DT1m1LHAi8hMbAAA1Ibr2UsDAGiZB79SkxSAbMwkgAQ/+r734OZbjgj1/+zZ0/jsZ/4StWpNBhWry2RF1UHpBesM1mlkGXII1GpPYf+B/dizbw9mZ2fg13yVSuNXpOnmfsg1s5SkkXngWnWQEP8f/5//JDVdFHCw4uCuu16Lr3z5fjQaU2ptlf2hOE+KlFzIbxjzp2oSDmlkaK4rkITHmLI2Nv1cxwkCs5bkHsJozT17duKnfurHkSQ0BB4JQ8Gp0FPIxzjTpRb9rd/6ffT7lBZaCMNY/IbI3GI8rdRRNPTl5x6zLtRQRQKzcwbzyTJubttopn1UkGD//n3QWDxIwlIA5COkSSiAhzjviqSDQH4ps+PirpIJCPCO6ElgeHj8+CIWuims+pwkRWmnl5/Md07PY3V9CQ069jKvVqJCirKIfy42L0UzUwdP3CSFgrlpYnV1a/krDICrO24v1bNeAQCu9ki+1ADA1ua/3BQuhW5PbgiX+g7fTwDAJEVPmgJSljIDNnX6QQhTtxCOYszM78U9t9+DUT9FEmnIM13y16nDHo56qHhs2hLoeoa77341vnb/19BozsA0PfQGEbxqTabalstpF5t+5rpaQrXu90bQNQuu48kUhFPZnLpfR2maGw0f1x86hK89+CBsryoTN/oO0BzMR4ibdjTgRevYWdWRDdbEG4CxLMNgKKZpSoOeoeLauOXmI8jSGFWf+d6kpwXSrCt3+mKzKfTKXFg3EgBEu6AAgRIAkJQWWXhVtSGFRTZG1B/BsRwMaXRmM7YwA6fnY8PBt574rgAAa0GG1PKxHuTopwZOL66T+CZ5wdQNs9EoKW/8bKXum2wAvg9pcPydx5BouGjhTEuYE1k8wL4dU7DTAd593z24ft7HuL+EJlVknAgQ5WZTS0OaQgagDIBUfm1MR1xDh+NX4TWmoFV8SEAikx1ctzA2KzfvIi1C0hxUwcRJbKkCUIVY4ZsgU/tNEznxUtjCcBdLvSJf/YL7Z0KHSDZEWYRt3J9CkWRRYaLiTWFpYRXTjAsyLcR/Lwf4f3/1V+FTa5hluPHgQTEC9F1bTBF5LfLlaRYUBCF0096YENPUTXzjU173IVIa0/meAAJZligQwDSFmccceKL/uu7A9Sq8ysW7wqvN4rmlNdz8zh9EPxpi5dlHofd6cCLgZDfC6/7VL2HUnkbsUCMewuVxnihgt18vNo+UWBkJEDJBRd6cy6kH5qr5L42FVcOkqOPyXlKVXZ0EiVdUznSP4vNPshBUNNKkzKx0XGe9oT4PI/VixmDR5DPNUGeUn2UCpEo/fxydE8dx/DsPY1fVQ9uxMO51kA26qDsq0WF5vYvlTMd6GGNx4ZwwZZj64Fcc9LtdeBUyi0IVuUbARkz1Jii/LEQJTBSJAaqXEbRADCCVcR9ZPboAAAQCcpr40Qwwy0Hybm1mBpqtXKpLI0QxQKXVIem+pMNCh99qQ/Pr4hVCyr/uuCIB0ivVqwcACqrw9xMA8L1s/tVqc/n6d3JiW945LyUAsF0MIIFmav4dNjCc8JcTa5EapRhFPdmzDM3G+uIyTDFODRBbIVKN/DcilooBUHVtzMx4OP21L8J+8juYiQPoNNQt5Glbm9WyUb0sIDCx1l5NHcZ0n8n3KV/jStexawUA5LtdwwBUSaQ2o8zLz13+Xsoly2O4MTDIc6xbFcTX3Qbn0E0YVWwMdA1hSV1n6k4Uwy7YTymHJpIUQpq/AgDk6r1GBoClsQGnlM5AnIYY5zHe+2Pvwa233ohnnn0af/7nf4ZdO3dIsk04CmWP5C3T7XSxtroO2/GEbdho1qWv5IAhSiLs3rMbNxy6Hrfcdoto9cVjII0lVpZJNbzW4iiFZXjiYfNfP/Rr8r2Wl9Zxz92vR78/wonnT4mjv/Ss0rsqw2kB+WkaLWl3cVFLFGxCMtSKNBl1zJU3nngASElRAMoa8Ja33otXvfpm5etDmQUNackntBxp+MeZiY985I+xusJ7jGzKIWr12kaNqK4driAGOmEqaUzTnglt9TRawTncubOGRtxF09Ik1aBS8wCbbJ0hsrQvjADenwTpRMYnIEBp7EygguyeTMDecKwh0j08e6aL4ws9aJVpuNUpaJ/6wkfzt7z5TdL0e7aNYNCHyyKD8TdBIB9KRQOqjUtq0wkGgEymrunnFQDgmg7fNT/5FQDgag/hSwkATG6ek0WMTFi26jC3mNJc7vNvvxFefQF+JR4Ak0XPCwEAA/EghWf7guQTCPj6/X+Hf/Mvfwl1fxoL59dQcRuC6M7P75R1KAj7cLhI6gmisI+3v+1e3P+Vr6JWn4ZueBgMiRjXEcYRTIeO8ClC0nldUrZ0DHrMkjfg2FUkESNV2HQliIM+mnUPve4q7nv7D+Dpo8ckFcD165IRXtFStMwUt+5swuidx5yTQY+HouGveJ5Ez5E9RamBQ11vEmLvrh3YtWNGTX1J1UUGi5p2GoKlnKLbskZzUaWmvwQANpz/y+KilAAU9OmSAUAt53C9B8/1EFAKYFsIBQDgBL0AAHJTogBJ/yIAEGkuTi2sYcR4xFyTCSMzwtVrEpV3ZIMlQEH0vaTBqQmjJgAA/52bZLNRQxz2Md/yUbdi3HlkD9542wGMlk+KJMDMYxhCub4UAEC2AslzuRiUEQAw/brIAHLLFXd0OrBvovebpoiTAMDW+qsExiap/JtgmWD/CkThfVWkUFxwDxV7nQAVwrBR/PXNSXc5raF8JUGTUwbLRry0Als38Ue/+3v47ncew4Fdu9FdWcP89DQa9boyctR1eF5FjPxoAmfbjhjrseknAMCkBV5vtqkLsJSEgRQpBJIYLyezbp3MEKXnNCxXEicMLUHFIzW9jk6Ww9oxhSDpIVw5g7pbRa+roXbwFhx+7/uxShZK3ceAGkQ24sWUfvIYbL9uFHVAoatU0MXWhn5y7VIyFsYfFdiM8nGQZKFLAwCXa+hKtoT63BOvMQkqyHkrzNZkYl2WMioWC5YjSkpKcqiZdXLGMQEuK7Y4BrrrOP7AN7B24hhaloGaNsZ40IfN6UWA0IAAACAASURBVD5poJUaTp87h7W1FSwvLIhE5sbDh3D7bbequZOEf4yFGio6V5FlmsLiIKOjP+qLKZTyvSkiKvkZaTpJKc7MrKq7SNFlJDOLywIESMigKIwoCQAwqpJrXAGxqOdYNsIsV/dWvSnmVJrtyv12dQCAilksWZ8q0/rSHdD3qiHf+j6Te83V7u9X8rx/SABAnYfN/XtSjCH8lzyHw4aL6xwbTUqOZMkjPMS1jewrCDBpGxWcePYoHKaZIELkxAIAcH/KEw0mAQDfxdycj+VHHsT4ga+jNerB0smioSyv8C4pjfGKGuVSKR4b68s2AMC21882DIDtnn+tAABf/1oBAAWIq/Vrct0ta7+tdVMJeKxbHsZH7oRx8BD6jonAMpAUJr7VAgBg2pA4zjMFgBKAgupfMgAy8QC4egmA70yjuz5Ate5LDGAUD/ET//zHMT8/jb/4y0/LnsWdod/ri+zyugPX4fChw9i7ey927NmHaBTh6LHjOH78GPpkYCURer0ueoO+NP3cL95w7+vxmrvvEglAr98TQECMSpMUFacmJoS/+Ru/jWAYiZv+q26/E0889jRsi/K+wrS+WKVU7DQB/NKAU0krlSlhEf1a1FlSI4zHqp5jfB/ZMWOaBDJiGvjAT74fM/NN2A73MT6WUcKM+eMayXrTxqf+9DM4+txJpImG0XAkNaLaD3hcGKkcoFJtIIB6TU9LkS49jz3o4N4bdiA68xx21iuYajYwNdsGLJow95GmPTEw1MYadE7+LwUA8P40aCoLAQDOrCV46sQK4E7Dq09D+79+/X/P77zjDtz3+rdgGHRgc3LBg8UJGqkQhXZtY+fcwgCQqMBr+nkFALimw3fNT34FALjaQ/hSAQCXav7LDWErIHAlk//yO21fyH/vAICtDQYj/6yxi2q1hbWFRfziL/wSvv3N72B2eieeP3YOFacui6hfbaDO6bChNGamxclthijs4a1vvBuPPfIoDMOHYXgIohyW46kYK4tuq5lk1DKqheZ/cUSHfS7QDsYSoUXgAYiG67CMMVxbR7VexeFbbsWX7v86NNPGdLOBuLOCG3e1sdcbo62NYPbOo+roCDi5p8MsXztOUKHZVsK1E3BNDa+69QgsVl1juiqTcW5IOkBEupjlKpBWaN8l9b+QVBWNs2z2pQRgCwDAoq6/vC70OubcMkYvpJacTuKGg28+/rR4AAzHphjAdIIcmV3DiXMrGEZjZJqJfhDCcipF3Jpy2mdjxuaf1w5/p0EgjWK51hMA4PsRLJhqNZCPYxhZgBlfw762g/fcdzectIu2pyMZdgT8EHYDG5OCBVDSHgWNN8jlGEtjw+hCq1qH7vqATZMFWwCNUrsn171M+FURK8dGsqyL5q/oQ+Sa11VRJQVoMWG58F5QEwHdfKEJlbATikmt5LUXZnViXigNa9ly5kLDowqv3+miNTMPVKpAd4iP//pv4jsPfVuSKwg00am9Wquj2mjIsSRbw7TU5JbfSeXWs0AfQ6c0hNS9PEOt4khsHY3rmHFMSp+QvPn9uD9TrmGbsMchbMtDnNXhtdvoZGvQrBC+mSCINZxcMfHm9/0ctMM3YkApDansOoGpaMLUrfheE1SJbdcPMXnl8S/twIr1pOBbytqlUcJRRB8WBSk/v5pmXd5G7PLvnwsldAMAKDXq5SS9nOAUjb80qhN/Fl8jw5LcZpERpGPx6SCp0qc5Jb9KMATGCbC8gLNPPIrzzzyFSp6h5TvQohhBp4uZVguDfg+rK8tSLzE5IxgN4fsV7N+/X6ZWcs6ZCFKwlpUmlUUjGTjFsSgM0cQkkNcuoyl9H2bFg1atiSxJWA2UCTCekvdHrJIESEmVfO2Na7eQAegmIknaqIrmc0ypj+XIr5hMATKcSg+AbSUAqvnflIyoydflXRyudne9suddrMHbul9e2Std3aO2AwAu9qovFQOgBAAuBZ8JAMDzLaepYE/x9yJelgZotscmpI+K18RzjzwOj/W8niJ0E2SMcEtyZCHXJ0cM3eb3NhE89zj6f/05NLprcAya7rA54v1dpPlMDCguBcS8VABAaS56KZbky+0BsB0AsB0AobaxzTO4db2bBAEm6z4e6zWzAuP21wP7rkPX0hFaJlJJBslAAMCIY9GVXxIAoPE2AQBZE6/OA2CqthPLi2uoNaoCACRpiB//iR/DYNDFF7/4eTH/IzNqfm4e977hXmECnD5xSuL1vvH1BxAnuWjvKe9kchI9AGiUx/hY8e0zNBw9/hyqNR9vfdtbcOPNN2JEE+U8w+zsHFZXOqj5Dfy3X/8N9DpD7JjfjX53hH4vEEkAZXJKDqam/zRE5LorBoAlkM50HZYiZEeIr5BMLKR+YENfcRmDmSKlBCGJUKuREZnh537+g6hPVZBkobATCPArJpaJfMzzYOAbX/sWvn7/g2BiARkLBDEUcV7JUrWxDs100Gcjr+twyX/snMN8torbZlxoy6exf7opA6yde3cBjo407iKKOxIvrKWsGTj9J9DHfp2/eMNzWMDiMpFaiIlABADWQxuPPHseud1GdWoO2n/4tV/J69Ua3nnf26TQnarVkAUBsiiC77gymZCLsvw1Sbcr4hCugQGzMdEoUa1JxHDb4uMa6INXt9y/9M/a9ju+9G+55RVfAQCu9hC/1ADAVgrd1un/JEpcbgbbbTDbX18vLwBwqQKNf6+PTUxX5/Gxj/wRPv5Hf4zjR5/H7p17sXh+FabhY2lhHZbpo92ehc21yOAqTWOiiOJf6FqEO289jHOnzyAIcgEBsrEl5mdsDGlipOl0wS19AHSYRgVxSPCAhmx2YQqWwMwjpPEQNd/GYNTHna99Hc4treDMuQU0azWMVhdwy+5p3NA0Ma0Noa2fRtU1ETMfPOPCrxgGbCIYD1MxdYkbu37fTsy06qhUTKWR0xjjlSEWaZUJk9A8n8JNSMzCFMKqzOxUTB83G/EEmJAAyGPTHGsLy2jUGgIoEACIiECzCDBdPPjokxikGgLY8osAgOZNCQDQHcYYGzZ6owB2AQBQC0c6HrV2NP1jji5lAJ7nw/N9iQpbX+uI1IEAS7vdkul0OFjBfNVE20nwg6+/FUf2tFAzSDsYFM2rMmYsqcmq6RMCNzSTQAQLEVP0yIwvdDlRd6h8I/VZNfjqehe1mzo2pSkgJ9CTFbAg+ZsAADWGZerApLO/7DdQUgb5+w0QgX/ebGYlWrHImSfIo5TkyqsBeQzH4/mKkHb7MHUb3/nGQ9i3cx/IoVs8u4Sv3/8NdDp9dHojyQamZRbPkZi7SbM4QLXiCsLfbtTRqlfRbtQwVWP0pY1lGgpaGlyLOlyCRNyP6dmgjACHki4BGFEfvlNHps+iUq8hzJfgeDEsI8bZtQD+/jfhhrf+MwzqdYxcpQGPc+a+q/NQgo1bQbrLrY087Ewi2JiibezHk2uKokyyYMsKAEMkAATkaHYn+o1LMwAut37xc8c53cpVU6qa0+LV5P9TaqB+F7CpmI3LuddYONEMS+yxpYmmHIO0e55z+oVkcYQpz0XS76DKRsfSgJUFdI49i4UTxzA6ewa7aeK43pECljpVNv6UB/A9h8OhGFjV6nW0ptuoNRpitCneBIVu2rYpMWHJW8QhkgZikKrL9gxC87fo7VBrQK94wgJIWKTKdc/PzSK3bP7L46iiqGgkSJYPfQBS3RZwzak3BPSgLEB3KheaAF4OACjdwQuNqbouvv8AgEs1gle7x2/3vO0AgMuDEddmAlgyMSbaxw0uRnlXcU8iSZgyAFE2cy2TW4FXYYaxFkgWeqM1h6ce/BbqRFeNDCMnQqJlcNi4DBkY5qLZqmPuuhngzFGs/tmforqyAMckuyBRkbQXAQBebgbAhvznIixJnrvtNPjXygCQdfOaGiB1pi5Vx21lAZTXYwkAVF7zFmR7DmCd+n/LwFjYhyl8zRAAgJHDLzcAMBrQAFATCYDtGPihd70Djz76MOJoJKZ97/rhH8b1h4/gkx/9GI4fPQ7LtCUR4Oabb8V6dwjbJqMQGI64XnbE8I+gqee7Ers31W7KlkyPpV17duGOO+9Aq91Ct9tFs9ESBsBv/+aHkcZjTLfn8dwzx+FV6qK5ZxygnB7BqVUEDX+nNxTXLxpLMzqQlw/BCdYKam8XlzuR31FyRxkAWQAEAOhPQAf/n/qZn8D0fANRMhITxPL1WFeyIScA8N2njuETf/xpWGZF7kQBjFTjIPdgtVJDP4jRTXLZzyv6GJVwDe3gHGbHPczmAQ7OTsn7Hzx0EJK9HHcxClbEu4oDfgUA8D2VD4CqjRJAY0RnjNyg15KOWPcwzGt44NHnkZot1Jpz0P7zH34oH9GV0HHw/ve+F1Oeh3gwgMW1PctglXFLAgCoNb803BFTm1cYANvtEZf99+0btGt6+e2fvKFp2TQzmWxELxYDKPnXxSRAadCKLHeWMXI9bJrClJoloddMFNas2lThqQofvuc/nhhA9mZjpPxOpUpwC4V488RMRMBtcce/HABQHtcN3egGQXlyN9oaozhZaBc38wX0zclifKKYVOhc0SSUr6/ohMyaVS7cKpFNJlcFM1HWCfEIoUpJFR5axgmE7MzkpOF/++V/j+8+dRTNZhPt1owY9D34d99GMEph275op+bndqkpsM7pvo4oHQkA4NoaDh/YiWGvh7W1IQzLh84GP4UYoykn67GYBlKLy+NJwxr6DAz6oZjQkI7LeLaGR7fkGL21ZczMTnPwgTtfew++/sADMp3Ngx7mPQ1vveWAaLTqpGCRvM4mmU76YYTdu3bjxPHn0W5OIYtDVCu2sACuv24vWq0aomgoIAA3S07T6Yhu5Bb7Bdl0JAau9F4hVbO4LzYBgCJxpUgM4POXzi+jWW+KizwnygQCxjQwtGw88OhT6MU5Yq2CYGyhG+Qwqy08f24J68NQogK7Q27aFUkDoOGNX/UxCkbyfeq1GoJRCK9SkVjAIAyxtrYm8T1REssmTGAi7K8J5d/Nerj1wAze8OrDcHPuKRp8h5uS2lBVkVNOjAvKIz0YGO3IQB662tebqLanobmeHFdxQC9iA6URl2avaOWLbN4tV7yi8skDS21lQe8TBoH6UTFAvKbId5t4XEGH32gmCwO7jSaV5ymhE28icVmrC0fhOzq6611U7ArSKMPq4hpmp+exvtqFodPMzcFgFOLswgq6g6EYuUVJgt5gKPpvgi2cIPfW1xCPSMfVMVWrolHzsXvHnDJbrNiwDbIDqNdNUbFNKZKo6eTjx8MuPKcGw51HPwqhV0Yw3ASDuIezvQRv/1f/JyK9jrjRRF/T0J6ew3JnBYbLCcnFAYDtNo+CwLEJAKjO+oKGXpp8znRIjySNkgwGMWQmAMDmV3aS7d7qov+uAAACfAWFcxIAKP7M91F7TLHXbHDXc2iZBt/w5P7jOSHYxPue1xud+DlV1zipGSdwkcHIIlhivDRG2l1H7+TzWH/sUdRZGAYh0uGQphfQsxS2ziRla4P1o1u8zoSJLd+ZfieM3LNcrlOZ2vt4rdErwGLzLhaF0HhPjzPxxbDokzHVguHXRAbAxBNNV0Wr7BUbR6m49mmmSYDGckQDyghAb2ZWgAEaChJsi3NLPAGiNJZ7WnwKaAJYmG1tTHC3nNcJIc2mHuCqzuK1PelS1P/yVV/e+qqUP1yZBGLys5R/vpYYwBIAmDztG7hMAdQwEq2k/lPmK/eseO8pACDNyVYZoDG7E0//3YOoSQJFhoERIkEK3/IRDiLZp6an25i+bgeweBaLn/wE3MVzaFjcx0NhAchmrRxNVTSloQuQxr+g30+5PAgwJ9eTbHKX7aC3G3Bw31L154XnYHJYcrkrrNiFrvgi3Po+G/Gml3gFJSG71A8Lpo0rtaixuFqSAaSgZuGb8TvK45TnTaJB0nNWrAqar7sP45170KVwg/cuWQBkInJNYJKbKtQxJttIUgD4iem9pLTiGWsYYQCIIYk0vfKU4v1VDCDNgcsYQPKjihjAD/0WPLsNU3elOQ/CAerNKt547z34wt98DnfddQf+ybt+GM89+xzu/8pXkNF/hHr3Thf1al3Sb8ShXyJwx7L2NJoNzMzOiCEgEwBW11Zw8tQJBFGAapUMzxBBMMLNt96M++67T6b2o1GAP/jIH0rTPxrGwgDIUk7veSQLrxnRvhSeHQUAwHNJhgylBKyl6E9AMFWuKQH+FftS9hA5HmMZjuzZvRPr62t434//KFqzXIu5dhf7i9RwZJvaMmw6deIcfu93PyKSU9viQCVS96CA36qBJ0ibM57V0JGEPXhJH3v1IXZkfTRHa5I6FUQDHLnlMLRWVQYro+4SdJrIMqGDVD4BAXi18JfsNNCY8JFzWJbLvhbDRaA38OVvPYsRmvCndkD7t7/+K/lsuw09SbBrehrvfuc7YVGfypxYOkTHMWxGQqWxTA34Qy0DHafpSMzC81pSABQastkESW5vMfHZmoH5gtvoHwEDYLuV5+XdwDZExkWiQ/FpCoqYLNgSa1EsrkI7LYpr6Qm5QBWdbWFaJlviRLSTiqlTBYn6LmqBKRdSNkKlqyfpNvwpDY3Ka0F9qksVidcEv253+C/49xdsMtLOqAVeJjpsfnXeejmSMQEA4oxqRrDpo6Fesnyt7ShqCjEsF+ULtWKyJGksLAWrLGaam5MuVRKWx2dzJlDSm+U5QhXiJlrScZVZW7kZFAxeeR2hXks+LCegKcw0RZUI5HiMRMuRsGglAs0cV5qrFW6q8SgEwgQtrw7X8RGcXcDHP/KH+NjH/hS19m5Mz+3B/I6dOHduAevrPXzzoYeF9h9GCTyvKg0ntfPyGdg8s2AeU78/xuyUj0a9ivMLK9JoZdzyDAujOIHlKm27cnmVi1m5qouBTIThKBTzOTZgVpbC5fVNl2Rqy3wP9dYU9h7chy9/6a8xXXexdupZfOCd98ILOjD7q9g9M4W1bqdoQApiuwyfN693Noq7ds5h1+55zLRrWF08g2bNhZZFkgNPQ0JNo/6Lxl70BlBAAOnd3IzEfI968TCA69jSJFYcW6L4XM/Dc8dPY352HiH/nto0XZfiIPV8fP2RJxHqFaz2E1Rrs1hY6SO3KkhNG48dfQ6N2R0YDFKsrvfh1+uiaWau+OramtyDzNX1HBe2Yarc224X/WEffrUqjQqvoxpNdmhslw6xo+Wh4Yxx2w27Mduw4GgRjhzcg2TEeFkdwx4R+zqSiO0+48xJiyNFTZe885SFhm3BqlbhNpqSCpCxQedxKP1npL4kEKCLZl5jFI7iEmx405SZv/yd78HjSlok7zUpf3QyQWj+YGGUQzVSYFyjKXR60vCpvU/DEI6hw2T0UBLLrdQ/fRpjZqYHQ1RtExpBnShQRYTybkSWqiKAm3G1Wke3N8QwpJ5Rg25Yct11el10CMJUGhjrFpaWlrBzfqest1EYYWFhCWfPnIHrsoBP0G54aHoG5hsuZhqOyC4qti3awiROMdtuIclyjChsr7jo0im46uD51SW8/1//IlDfgbP9GEazDZsgiz+Fle4qLEc1plf7UwIlqmh8YbFbgsnUwEtpW0gKSxPAyT3hxX+GXLw0lKlfeV1srpWbr3chRFT+vVxHY/5vuVKWSQIT+42YP7FhUfIMSobkz5QOEczrr+LsU0/g6Qe+iV1eFUanCy+NUdEymBrBvgzJOAINHSgDsHQHjlWh/b74DoxdXVz89YKJogB3JfGg2oRrHb09An5P20XGLGnLRbU1AzDr22C2NPeBgsch0hfGYSk6KxEIXvVi/uVUYPo1xSTgtaMxArAphqHMgw/TWDw5NMpiCtZGERB5QdKCAL1Fq0DZipo4vTw/k/XPxZv9kvJxde+/XYO5/atO7rEvfPS1v/42n4DXr+w3ZbpFQV/m+RlThuaK9prNOdcLsojgWAhXFuHWGKlGn5cUQW+I7uoagl5faaTp4GoxsmwkKT1hP8D1e/aiMtWiDg+P/t7vozHoQj/3LKbMDCRwdVdXsKs1LXHiuWuLHp3sFa6DhpjOAfyN94/Dz8SVxyia3aLm5xqtst7JzqLr+oUS4wuuBzFTLarD0pS8qK02gKsJOdPFjiTNWOU2KcD2yfNV1qUXY2ZKNKtGZ/pUyW/EfI8NosqqL+s2/n9Vz6p/F414YazOiTM7MzrimzR0tUwkyDBKmcIAuI4JM07g8fiNDQzX+7BbLZn2j2oeFmwHh37on6LHPV0Yj5sgoAxbNphypW9boYkq9lCpQws21MaauHErb/Ll2GQLAMDPK02mjvjv67lf+9Bvo+7tYMANBsM+ZmfbGAY9tKebuOuuV+P1b7gHn/zEJ/DII99Bo96E71XR7w3hCONQNdSslk1DE7Yhazw2yIw05pJCr6FDhw9haXlJTG/JEKAZXrfbwdLyorjp/+zP/qwc87/+/BdFArewsEIfewxpBu3X5HW4RxB8Zu3quJZy86fMIE1lr+b54+fh64gnTTF8oRlyv98VZhefy9jMeq2KI0cO4YknHsf7P/Bj2Hdwp8Q/sxfmeeW5l9hnDroIlMRj/Of/9F/hew2RJTi2hzimSbSPjEANa2WyAg0DsZYhziNU0iHm4gHmox72jwMcaNEMuY8dB3fAna7J9RrzWuC5iuNCDqlOHDsy8s/IIBNjwqALn/d5EiGKAaOxB1/81lGcCSvw2rug/bvf/9WcCwPRoppt4/DefXj769+ILBiKi7HFG8swkIyGUlwyj5j0M+rG4jBU0SLXsP6/AgBcfoF/uQEANf0pzbXKFUEgVXVeCQBsTE0UPXEjukUAgGI6XEz4yua/XD7UBGhzAld+23KhlWLHUFrdDQBAXMlV87P5/S+cLKnXufzmu/3m/eIecWkAoHAYlUWYOewEAIiuXxwAmHyd7QCAjYV5i0mMmvgQ0VUapyLoZCPvevPYlGdCxWKVE1hFe54AAITKW2qfN2m9REUZjyIGVqShF4UGa26y/xqkvmdEGDMkNGYhnZsNaMEMMmHAyjU0/SrClXV8+g8/jk997ONouB7e/LYfBqo78OjTx/EcTffOnEOtPoVz5xdRqzdFJ+a4nD43ZIHltcKNgL/LQmsC9YqBvX8fx3Ls+VMwbC6UNNBixF0Ky2UGfVEgyRSamw2nb3RSpTY6RsDN1zDhahpsORyZymOnOZql4/ojN2Bh4RROHX8K+2fq2OECh2ea2FExMR52kI85m6NGWyH25Q+niPLehWv7kSPXwdQyzE156KycxVSVyQfKkDDncWd+dw6J5eOfBYQpznmaJKiwCRiRLl4RzaZDUCAb47nT57Brfifi1TX41JNzOqBrSDwf9z/6JIZjC/1QQ8VtodOLkMBAbJo4tngOulvFYDAW40TTdWFVXHHF53SaDQTBXc92hT5a8z0x52GGrV+rFu75SsPGO5yli2eN4SLCXbfdgEP7Z3D0yW/jx9/zLqSjDkg61saxyCPocE9dXRwx5o6OuYYUMJxspCymKi6cWg2G54nGXdzPiwSBErzi+sC9h9sd1yhhoIiuumAaFbG1NNoT2mtRsKk7oHCm1wxEYswgMKbQ63NKKZj6wL8WffsYea+L1fPnYJLRE4aouS7C0RBGlsoeOWZcIinjBMx5DlmVEtQh9Zp/oZvoDwPUGlNYWV0XGjijj6i/9md3Y7k7xMnnT4i3ArWYfI7FZm8MDAYD9DurcE11bKtaAM+IYY0DtGo11CpT6Hb7UizVWy1U222c73ZwfGUZtd278Y6f+x8Br4rjC8uo79iD1s69WFqn8RybRzaJBC5f3Dp4uUdv3a8mGWSTRXkJ8l/r/ja5fpavKe37NoW/PKa4XS/39ScB2K2vSwaQng5gjPqoaCa++pGPQltawZG5GWCwBi0ZIMn6aE/XkYwpq4lR95syMYsHCdLxGFbDRSrTKUNAckXn5zIuCeyy3dLln9cx74XMJIDnoNqeRW660Ax3IwmDIEDJfJGYTMLzYizIglAXAMGs1qB7HkBPD6MCGE3khouYAECmjN8IAHCdF/ChhN6LYYtK3VAFpkBcYix3DQXgNpdeeR4vOem/Nv71JanXV3ZHbF9/vLwAABl2xbVOYKqUuQhYpYkBeMX2SG8R0JLmojk9S7QM58+eFDYdTzCvM8aORsOR0MeltjAZPZnLPs4aLugPcHjfdXD9JqFbnP3iV/DsV7+II2YEZ7SK588cx97ZGdSTMUb9PlIm9bgOBmz0cx1WpurAxCDrbQyflGdG444ZN6hSQdgo82ejQbYYwTZ6gUHexjUxUfVsvd/L414yJS91PrOCkTRZl5b3PF/zUhKGAna4IEJ18jOU654agG3+XAAwcFLMfT5VaT/cuxI9h3AvTA4raEaawQxT6IMEU+1ZnA9C9Koe+u06/BtvxPSrXoOheINc3Y+qAzdrafXHghFWDN0Y1cyGloytclCkAIDfQq2yA2vLfTSaNXHDHwy7+Pmf/znMzLbx4Q//Ns6dO4t9+/YJgMDUG6/CplwT4MS2dMRRXyKduQmZlo1qrYbp6Tns3LkLMzOzcu5XVlYwGA0kIYBJRMsrS1IDUl7ANWrv3r345jcfxnR7DoNhhNWVLhr1lgyQuOa6FU+093zscNiXyD6msnDPHDGZwGJtmUuNKYOYROnzCQjU61UsryzC9z25v970pjei3+vi9JlTuOnmI3jjm16LTncLAGA78n25l+djHR/6L78uXlZhkMJxqojCTIAAJthISgPTkMgE1DKEiGCnAWaiAXaGA9xe0THnpIjGHew6tBNWuyqfN1sfIR+Rbab8ggikyCCd9QNtrQn4ipdfH55LB8gIeaph7M3jm8dW8OTyGN7sXmj//mMfypMwFHkbjf98w8CPvOPt2NWeRs11ZLrHH/oCKJSMAzab8AxG62twaEZzDT+vAACXP3hXUshcw+Ev6J+vAABXcgyvFQC4YA5VLLLbadS2Fp2TRa7CeMsSrWxAZVZ6EXDkq2LbGwAAIABJREFUhQwAwXdEE1UYBElRrJ5fPnrzM9PETZlTsTkmdV4zLawNQ2lWPNMS2ZBO9/00Q4UIPjc1FhJnTuNvP/9X+Lv7v4KZdhOvfc1r0O928DdffRgPH+0ihI9GowmD2n0YePg7NPWzJCO2zXWoVpd8aglMkWxqVZzSBMXKQ9zx6tvx2BNPwa74GMUpDLuCKB1LhJYiszBiTxXU3FQtsgBY3IzHWO0NRArgslzmZis1tC4AThCHqLcauP22m/CVv/0spmygpcV47eEDqI0jyWfVxqEswKplFy6bvKdS3mmiy+dnrlZd7N+zA626AyRDpEEfdd+TCTjZv1xmy7gaeSXRzLMm0JHEkeSKc+pc831pPvkdOFU+euY89uzag3S9C6/IHBcAwPfw9UefwlqYI9UqMDQfYaxhEKWIdQOdNJJzF4Y64pQRY7oAAAFpg44jU4kkjlGv+LIZEnggAEDtW7VeFwBArr9MkyxoakErBp3T+3j9nTfhyIE5/N2XP4cPvOddaHgm8niIhudg0F0XQzsyAQjwkBFCsESojXmuJhmMuatUJKqs2moJAMCsXDFtK65ORfNX0iNVvhRmgMUUpGTclBMYMbTl4woOdskE4Htko5F8V4tu7Ix4yzKEnXX0Ox2kYSCFKvdGpuSMeS50HcN+X9hxpNWKXpCvz4Y/1xBGKaJkrByXSfW2HCwur+Hwjbfg3OIyqrUGHnzom1jvDxDw6ZqOql/Fnt17UPVrOH9+QYqXIIqEGcBjNtOsYt98E7taHpx8hNH6Ilxex2MTURhjdm5OvAXOLi9heu8e3PHmN8G+8w6JtFvLxjg7GGHu4CHUpnegO4zgVGjapNhCLyUAsHUdnQQAyn+7cPp/JSvvpR9TAgBbKb9Xsm9eCQBwsXcuX5smjfFgHbPNugA+WFnF+kMP4W8/+SfYO+XjpgO74Ds5Fs6fhGMbssb1u0PJiG7W25LrHOchklw5Rxs087NsGASvCtdpXpMlAAAWlhMAACf3Bp3A2ZAXsYZifikgAkEuNlRcR8RGUqI1tYoHs+pDr1SQW6SdKgYAAdwXAwDIPiAD3JeXAXCx43/BPvwKAFAwAC4OADimq5pMAuak5IdDjNMQzx97BrnGvZLrImO/ZRivpHoiEclkPdG4f1EDnY2xZ2YejuECbhVYXMGXfu93MD9aQrJ8Gjt2zWL55Am0shxsR0NKuxxHTHK5UFuZWrtjUzFp/FiZnpKNwNwB3lMl47dkAJTN86UZkMpbRlLJLiEBoInt5X7oS8K9YhJomgQAys9SrlklG0Akexkd4lWzx78XkFn24M2BFhlok94IF7xORnYROaRq4MJ0oJR7msUGLkWexagaJoLVDma8JlLNxMj1cC7PMH3X7ajdeARBfQohJ/NX+XOtAIBnz6Lut7HeWZEklL37dmHXrnkcPfYs6G8yNcVBTk/2tF27dgsjrrPeQ61GA+EEvmdK9HK7NY2pVlv+nWsgjQHZvJ86dUqc82fnZ7Fz5w5p+r/zyMM4duwolpYWZRDEGpHAxOpqB8MBowgNiXvmesvLjz5GPLaVigO3opiknObLEMmpSNNPvxZO/Mv3rXq+1Dt+1cNwOMDMdAv79+/F61/3WvzNF7+AMBxhz75deMc734b1zoUAgDToPLe6KbT/3/hvv4POulr3CQCEQQKL4C0loJTOUHJFBoA+RogYZjxEi+lKQReva9dRS7tI8g72HdkDreHC9avAMEG0ysEK76ci8k9YyAoA4LXCvZ2yNVuSOsj0NRHqDZwemvjq04uozu2H9u9+9//Om/UaFs+dRbvRkClS0O3iX/zMT6PhVYA4kYKHR5JFfxZGopcwq1Ukw4HSMlzlxaeam1ckAJc7fFdSyFzD4X8FAHgRB+9qAQBxKZ8gymyyHza9Ei71MbYWtpOAgPJfKHVbZdNfUOtecFduAgAFOUyZUW3QdicBhE0QgawMNt8SMcVGrWi2eONmpo1AqyDmxJxmcfkYDUaZ8DnDIfLhEA9++Ss4/TxNWSo4cuONWO/18Bef/Ss8/uRTMLxpZO4OhJktr8/JJ3Vbx46fgO8RUSZKWxEDOurDSCNmM61A6jEs0geDDt507+vxyGNPwHI99IMItusLE4BZ2sp1uwQAOO0nA4AUWdWk9wLqFwGDMWyk29M8h5QwTqPzsUSl3XnH7eh3FnH6mcfRMlK8+uAeNPQMs74FLRvCzGlXpwAANoQ8v9x4JKGYx47NezTCjYcOot2ooOnb6K4uoj3VRBSEyFIyGpSEpPTK4DSZtDSZjOg66NPCqXk4HML3KhgN+qJZ/u7J09i/Zz/ybh8VaqqpUyMAUK3ia488gaVBAtOlR4CFXFOa/4Cgc83DiXNLSBIbMBi3lwoLYK3XE7OyOIwRBiFmmB8+zlFxHEG+qcWrN5vSvEhsoOli2O/B1sdo8ngkA7z5nttRtVKcP/E0Duxs4967X42wtwrfMZCQWabn8D2i7wFM05XpJ4+VMEd4vuj3YFmAaaE5OyMaZpOpAIy0IpWSk3jJz1WTTeXyW/wUxZy6b3g9JSL74ISFLA2aVbFnKGmbSacDy3VlIoowxGh9Xb4ndf6UGBCZoQ8O89PyOEEaRnI+5JdpIooTmf4TrOKwK4gzDMMEEd2zNROW68N0fZw8cx6WW8WD33oYmmHh1Jmzcl3zM44I6BRO7tPtaZmONKfacv3yWjx/9jT0LMKumTpuvX43dk1XEXaXkdKrYcTYSWowI0zPzuCme+8FdswBvS5CgkRk7DWaQL0Jb2YeYc65tQmv2kCn14PrElh5EYvgi3xoyeoqn1YCmJOF8It8yQsePgmgTu6VV7JvXi0AsHGp5WNMeVUsnDkBPwdqLMwY1Xj+LP76d38LWXcZ+2ab2D07hSyiLjWR6RYLsWGQwK8xtWEohlRcPVhfcR0UzSmNCcRMcCwAQESwyXGRmi5Sw4HfmhEGgGl70tyLBEA0WgoAKBkAGwAAGwxO8JhG4Psis4Fbw1hvKAAAYwRphFQnA4BrLD1KyADYNFdUs2IFtIl3I1s7sVe4lgrwxZ39F0zUXwEALgsAWNQik17OCSfpxtFIAIBjzz0t7uXsE5iQY7JJF6NAaUfFv4hGtXalAtt1UKvWkScZfHpO+A2Jz1z83Gdw/Eufwa6qgVMnj+KWfXux+Ojj2N1uI9LGWB8N4FbrAgCYmbpuIlMBRl46Bn01hWlQeN+UNPkS1CvTaCZrnsmrhesWm8UNkH/Dp6g0jb20uZ56nSKBbIItVDb45Tp1MVPyDUlAznrCkn5oK+NAefooYONizCe+uwxUOPLQCbDkiBkHy73KtcR/IYkCOARl0hxNr4Hl3gBpqw3snMfc3XciajYQVTwB9K/251oBACNvQBvTO6giNQ4n/77v4rmjz6DVamJlZRnT09NSxzHyNo7pqu+Lgz8Zjfv37YBtE7BUDCg+znE9qS2CIMDc3Jw08KfPnlYxgVGIhcXzsq9zb2Hj3ppqw3U9kY8SAKhUfCwtr2F2Zk4aenqsiGw0TyWmOcsYmesIsLC6RgNXS16HPkdpksnkf2Z6WiSP9Bto1GtwHBvv+7H3Cojw6T//FOI4xA2HrsPb33kf1tbXlFEga5gskzWcAACNoStuFR/9gz/Gs88ch6G7Uu8wiYrDLmHPk6FoaEiE/QFEWgozGaIx6mJm1MHrp+vwwlXkWh/7b9yL1NMF2CBSlKysQ8to0JlCy1VE8CQAwKpI7F6zSGSEsCroxzYCZw5/+dCzqLR3Q/sPH/0v+emTJ3HrLTfhzIkT8B0bVddBxTTxP7z73fBYmHDRjxNU3YoUQjSZMCvM7uZFnrwCAFzt3XcFz7uSQuYKXuaSD3lFAnDlR++lBAAmdWWX+wRbKWwXFLmC2pe624mpf6kHveCFN+n/hVp9Ys6vWAClHkz9Wb2ebITF3FWNqQuDFBrI6BbgNKR5tccJqkjhREMMF89i4dhzWD59Fgd27xdH1MeePIY//9yX8fTx86i2dqLWZuPPBllJGBihRy0z6dOLi8vyNr1uX6hgjKYTlJSSJDaGlBnIRCNHNlrHG173Ghw9fkK0rgQAON1kc0yKc1kcbHgYqLm18uHm5myYGA5GdAmEa5oCAEgBQjTfsSWyL4yGuOXwQTECPPfMY5gyc7zhtpvgZCNUtADWOBIxBifFig5batJVwUydoeNYskjfcfuNYjbo2Sy0lKGcAgAy+TwEPSTLWwAABSaQmkZ3cWrUB72e6NDoW0Bt/LefegY3HLwe2mAEt9QZctJTreL+R5/AUi+GW20jHLHQ80R3PhpnqLSncPzsAoKQ2kNPjMY47Vnp9lCtNxAGkQAAc9MzQlVzbUeM6pjTS6MemMqzgLIRTpdI76+6Ouw8xLvefi8WTz2Dlm+gs3AS/+JnPoDh+iKycICKpcFgJFxKHwBlwseNX6jFbNAFZKKXhi4xaLbHBrpS/O7KZ+RxUmCBAqEUiFVq4Ao2k+qFpMiwqEWlSztBgGJiL7AZzxUFg+vr6HU6svGzoOQ9FwWR0E9r1apoaHkM4iBSryFa/xxBFCNnFBspg6aNar0JGDaOnzqLh779GJ585igOHLoJq90Bzi2uwa02BMyoNVoYCZCeIk8CMZojqBMFI0y3WlJAmJaD4XCE+fl5LJw/i6DfgaunuOm6Xbj5+r3Q4gGiYR/zs3M4eeKEmGjecvttcKqMULSBqYacZ2/nDpzu9oF6A3MHb+B8AYMwhevVhAFzrQyAyQJXAXMXNoMlAFAW1Ft/v1aK9KWefyX75tUCABsFvUQHZqhYFny3gnG/B300kKnm45/8I5x9/BGEi6fRNDXccdNh1Ofn0V9YEn+SOqdWjFnLQzEpFX0tr/2CxS84J6eBvE8KAAAFAJCZDvwpBQCQ7aQ8ABSbi6aSyj+EcgJTwE1hABAAINBmWTA9D069Bo3+EwZ/UQJABgCd38fisyJ2WQUAoPTE0oYpRoEwxxSoLevd96D/v5QE4CK2E1e+oV/ken1RT74CCeK1Xt+X/zzbSwAIAFiMuWQzT/Q7CWXlPHnsGYnUzcgCIFGPrT8T0ihZYl1B8NG20ZqdFTCgUm9g4eRptOtTkiYh7padFeDZR/G3f/JRWfvz9TVc57jw8xxnzp+B63siF5YkAjLFNA0haYLIUREAQBlvEvjn/Vpq5ctjRvBzsv6ZHJyUxyWhBKtk+V0NACABMJdmAJR78FYAcwMgkCn+5tS/fHwJcHL94/eQQWlhdM3f5buZzGdn3B33JUWLJ7POJCsiZ1JRIBrv6ak2FhZX0dqzDyejGHe9+0ewwnSSehVji0awV4/gXisAMD99HU49fx6zc9MS/TeioXKjKq74ZAC8+90/gttuu01knAsLi1LXnT1zDo8++pjsefNzLdSZeFOtiTSOe18YxVhZWcXy8jLOnDkjyUSUALDpZppMaeyq2JEZbrjhMB544CFcf90hofSfPn0WU61p9Mmwo+zA91Cr+2KSzNfgZyQDQIEwyn+AQEGl4iFLUwSjoJAHjOA6/EyUKgT45V/+JbFN/MIXPo/V1RUBO370fe/F6tqq1KU8DTIwK4wEmUDgVar4/Oe+iPvvf0CSAGjWRyaATgBAPGgotKEfNmWQQKxnMJIA1VEH7eE67mlV0Ui7MIwR9h7aicBMJS7R0V3k/aEwFMlEM+j6L3AS2V6KAcBza0tSQASNHn6uj84A0Fv78WdfexLwWtD+19/8P/J2a0qKjKlGQ2IOGP1X9yrYMTuLf/KOd6JmuAhGPTh0HLYcIIjUAiDmfYwSeXHL5uSjX2EAbLPEX8PNfSVn5RUA4EqOUoEXb6WZbZgAXt4DYJIBUDb+V1oYbNWQTX5akY6WBtfCMChAgNKXcePBqnBTjIFNJoBIRovvxL+mf1hWmMmINIAIIs3eaM6YqkxZiw2prolkiJtgGKdwicJHIZZPn8b548dkilp3PUzV27j/qw9K83/s9ArGVgNw2xikBpVOcKlnH6yiUfOkAeZEuLPeFZdYorj8aGxsuDArO4qx0BFlwWQ8i57BTIc4dP0BBGGE3jDAIIzh8LlchPnAorGUAqMwAGS0i0zY2OTbLoZ0Y08S+FzsoUnjx6kEjU45VRuO+qg6Ju6+/SYsHv8uzjzzBF5z82Hsn6lJ5r2VkSaeyWJOSxcJkRO6Og3mcokIo5OGlqfYs2sWc+2GOLtrnBaK4+xYKGpyjqSYVguq9KdijJnLRtRZXxcmBZ1o+fswSvDNx5/E4RsOwxiFcKn3pcae71er4/5HHsNyP4Hz/7P3JuCWnWW54Lvmtdee99lnrjGpSoUkJIFAiAEjEkRklEkRENHWR1u7n6t096Xl2uJtu7232+u9KggqIqA4EIQgBEkQJEBIQhIyT1WpeThVZz573mtu3+9fq86pk6o6RVW49O2uw3M4qap99rCG//++93sHrwG/z/7CFYlEL4pgVkuYW+lipRUh0Wyh3se6jlZ/IN4JBCD8QSCJBgQpCAAQgQ+jAJV6VSaOnHwzUaHZ4GOG0OMhHC3Eq15+A44f2o0t41Xsf+oh/Mp73iGmdf2VeYzVy0AcIOgryp1P+uRJc9AMpGKDL27sasJPAICNreV5MGiKl/nQJIYFn0ece9FJwCoDeEQTSykzfR+44WbRflGIeEDpwxAYDODPz4t0gtNXFh7dfl+0/Lz+Cl4Ri4tLsEwHBaY99Dn9NxH69H3Q0PMDhIySpElWGGH/wcN4+LEncOQ4I/iqaE5swtHZBWiWC7dUwzBMEcQpVto9YR04lgEEPYmLdEwD7ZVlVMslmT6wMOF1yPuf+cO8/6JhB5vHqrj68ktQcnS53jzXgSP+EH1s3rIF01c8T/TbBHT0agVD28bRThvOyCgmL92J2HAwkMghV/x8WAhdCAPgdADA2rVtLUV/ffN/7ivv9+eR3ysA8CwAmKaOMMQkjcZUBctApVKEf/QQkrkTuONTn8Qmx4C+soSVY0dQLji46pprUKjXsNzvSaqJo5MOSvo/qam87tUaTmMsToZSNgiZB0BKurGYeDooN8Zkck95Ce8RtV4TUFUAAH1NhE2UKHESAQBJhmYzUijApcdGqY7Uqss1QQBgIB4AiXifyOpP468svUWi405KbRTYcHKl+j4CAKfbJ9f+3UUA4OweALZB40lT9nCL7JA4gGakOLp/jwAAYcJ0HPr5cD1hB8N9ShNZnON5qO/YITIi1vuHDh3G9NQ0TMZHdnswSwWgswDsfgz3fP0OlIYDBLufwZZKGUHQk6loEIXyfEZCI0pG1alhg5sBAIbpCBDJc0oAIF9Pckp9TuE/HWuSDQ6bw9zlaO2k/SRAQJPyM35lqTtZLbN+KLPeBJD/nksVpIHXmOASwCTjZk2Dz5fjZxHvhAFZbuZJQ8PcBFDADstEP2YvxX1fF9kdATxJ4mCrSVYehwKGhROLLUw+7wpo05swcd11OMJ6o16ThvZCbr8LBQDKhQkEQ54/UvYHAgQsLc2jUi3h7W//KVx++S4sLy/L9USDv15vgIMHDuHRRx8T8+ZuZ1lqMU7MxUeH9QDXwVh5gnH4w4Y/71Msm6xQB4cOHZRj/653/hza7S7uuP2fsWXLNtHHP/74kyiWlAGgavL53Nzz+2K14hZc8HnkfJP5wiQADp8i+hIoMz/WB0wIKJdLwr5sNOr4mXf8NIrFAr7ylTuwuDAHzdDw87/w85hfXJBrnUABn0N8BPhctisSx4cfehy33vpFGLoj8wb+JACgJFTCExWT1pgpAEz6iQZiNN3oLeNFlQLGDR+W3sXUtlEMLRpUF1CgFCdkAlNHGABm5kVF1FhJACgL4bAlgsUXGvYAr4wWb+XqZnzlu/vQDg1o/9vH/kPKN7/cWkatVlUbGRkAti2RRK+46Sa86HnXQHwTB0OJOgJps4z3YHNAs5iLAMD3p0I5RzOjC3nxiwDAuR+982EAKMdk1dPlaQprQYCNJlUbAwBq+8un96pIy/r8kyVa3vgrGIAP4E9q8CxZOEhXVi7sNA+J2DxzOs7CgJtTFMCMArjU7okLNrNLfMDvAsEKZvfvxczMItwCo/w2Y6Ud4Zvffhh33fsoDh5bguHWYHhVJGYBnF7BcmXyzzgtTowtNixDX2JYut0e5k7MyWbBBmjbtu0CFPAdkwFg2krvxgXW1CKU7BilgoNGs4kTcwsCSNgu87INcUVfCwBIGkC2sXL6a1Kfx+cNIqFS0RyQzTiLDnEXFgaBBs8rYGnhBHZsnsKmkTJm9j2NuNfCdZdvQ9MJYcU96FEAPQ6zmDYoehcbcgImjotur41arQJ/0MGVl+9U2e6k2pLCla2fLLjXUhBJ4+V74frtOI5Q0kolNf1nAbHc6eHh3XtwxeVXwBoGor2kiVNkmUgqFdz18GNY6sUwnSrCAUET0r819MIQgaVJNvjScoCen0h8UNcPMGQGesohsit0uFqpipggj2Oj2+0gjENUahWZUJB2TiyFEjKyGwoWJz1DjNYKqHsGap6O4fIJ/MgNL8CmZgXJsI1m1UMS9KWhpTGPAADieSAk6JORcrkfgkwaGc/jOjAcR37qjq20+pYjTua8djMXAKVnlem/CvfTmHnPIpBZv2EgzrvDPrOve4j6fZi+Dy3MNdiW+EbwN9nQ+0GEYqmC/iBAv+fLZIEZxvxuNkcloeBEq4eDMydw4NARrLQ70miR1RAmOsJUh1euY6XTF0nKMEpQKtfkuhSfhSRC4vdkk6bJI9MUbMvA1OSETP95TAhCkP3h97tYXjiOgpHiUvGS8FApOhhpVEjGgGWYmJyaQrVeRW2sCWfTtDgYJ6UiQsY4Tk3BYLIGJ038lug7BU49VwDA+gkd/7w21edscqZzX4XP7ZGnawbW/+b5AgCrDAD6nFji11BrNHBifga1UgG1ggv/4F7c/vGPwTh+HNdOTaBhanj6sUdw7MQMdl3zfGx53i70Bh14VLoIiqsosCpJgY0G6cOZrjtrpMgAWAsAkAGQ6GbmoUE1GC98So64tioDQE4WJWqLzt1c2+SecFCoVGCW6gLIUlIQaIkCALgiEpg6DQCg9hklt5GaL994zu2UnNejzjT5z5/sIgBwdgCAEi1KAGgCKN6OcQDD0hQAEPbBgEmJOks1yExSjNkVLd1yXIxt2SpTUT+mJw6jX0dl4k62FL3FJGdueV6iAO/8L/8J1qHD2F4qIg37KHqkfNOlnGaR3G809BhXrjEFIIUpCX6GTF9z4z+uEcpwWHm7COPvNHWwAAUE2KNVBvJaHX9+fWxkApg39WuBh/z18vey9sJdu4bJ5Z8lyEjdtYaBoBg4TAkIT2EYrAVEeb+SccO6kGACwWV+KLLLxGQ5A0RalAm6RUTVOq55409iJk6wQh8PfhMgvIAo9gsDAD4Czx4VAIDTfoIR5UoJfZqieg48z8WP/dgrxQOAAMCxYzN4+OFHpOGulKtYXlpAqegqJlwWL89FhWC85xUF3GH9y2k72RIEGDiAYJ965MhhbNq0Bb/wnl/ErZ/7Rxw9ekxkAFde9Xzcf/93pXbkfkgJwouvfxGuev6Vkhx17NhR8SqglJE1JJkGZB3wu9vpifEgv57Zs0ckAfRfogzgJS+5Hi996Q9Jk//Nb3xdnodRqb/6P/wa5ubnTwEAVH1K1qcrU/9jx07gEx//lEz/+71QjBANw0ZCzyk9T00zpeYOTQ7lfLjDFuq9ZVxhxtjmEUBrYXpLE1rZgF1w4FC7Q5bg4qKACDZZqDmYIACAreqqMEDBoWF1B7pXRt83ELhN3L9vHofm2tD+70//cXrg4EFs2rIJw2AoEQxEXMgKYL521B/i59/5LmwbmYTfa6NsOkj9EHoUQ/MKSCNfpkHn+3WRAXD2I7dRg3i+xz3/vYsAwLkfwecSADi7u+zqe8qdcU83CVF5ujn1ebXpXwUAcmSOCHNG4szpnETlqaOnfp2u+mxWGcNGJDKbKAmCKEYlMew4QpFgADu+fg/DxQX4rXm0TuzFpskJ6IU6ntx9DLfdcQ/ueuBpLPUMWKVx2KVRhBI3RboqY/pSoZFTh0UAgJN1dpHDwUAQV05c507MyuJZrVRlE8wBAE7J2bSLmVAQCAAwUjYRDrrYsetyHDp8VFBkTrBpUEhdtjThWcY2tfhCbWXTTVq4ZcEfhqKXpZEdF3tqxIXORR0XN3fGtnW7aDaqOHHkEF545U40ig72PvkIGi5w/a5p2FEX7LA1OizHJFnT1VfFAfIz9/p92czoPusVbFRLHi7ZthlIAjkH+WP52oqdoKIx+R7Z0FMCwA2NGjpS2ohuLywtotXrY/fBw7jyeVfC9gkAaFKsxaaJuFLBtx9+DMsDTntLAgBwkKxbNnphgHbko1AdwUo7xHJ7iMQ0sdjtSRwfWRQ06aEfQ71cl6bZsW0xwwnjQJrMIA4xIErOaRAlYXqKLVPj0tDufepR/PBLroWZDLBz0xhGSiaev3OLgD2elSLotUS+Ie0EfRqko5DMBBWrmWWlS2HEz6Kp4jHhgbIUGMAJusGIQq+ScS5UayJO2JmzrlRnNIzs9dDr9OAPhzLVFIPDkIBABIcmTKRHJ5zOJ/DDWDTVnKzSKb/V6ePQ4WM4cvS4fDcaTZiGmtaeWFhGO4Qy8mNOOymMdBQWGh4BNBMDn7ROCzaj19iscbI/GKpoUA1wOYWnKzFpfJyEBANsmpqUY03aJJkt1D2Spsu4QSZJMKGLezF1fcWijUqxgFq1ipdc/2Jsv/QSidqqjI3AqlUxsHQs856o11Ggr4BH8z8CHDRAcmXK9FwCAOtBgDMBAPnjNirQz311PvWR/7UAAMZzeeUyDp44js2TmzHfOYEiEjQdCw/e8mnM3HM3GsMhtlZKmB5tYLm9jEf3PIm+nmDbpduwc9smyVDndSHafVNRSQUcihkhpoNxJ5yk5gBALDGAY0gtl8KjVQYAqcQyQVQAgOhqY/qIZDIrXt9cWwiZ8YO2AAAgAElEQVQACAOgBhRGBZQN6AGQhGwHlcEn2Z3rGAA5AMAjnQ99zr/yO7czexEAONtx2lgCkDMATgEAbB3H9u+BH/SgGYl4UzAxwDYIAegCiCeRyoYvVqpwS2VJBKiNjopkbhD48Cpl8QqjAAVFB2gv4PFPfRLR40+gzuaqvwKPUSoCLqTCLsgBALr+OzFBATa5ljRiPM/cd/NJ+tpp+9qGfL2BqFwfa0z8Tta1WSrVWevnrBbKmUlrGQD53+UmgGtlAqvGphATQLrG51Kn/P3lHgAE7nMglO8tX+/k30nZNrn30NvIhE0WEGNkuZ9qipq+0ukgLRTQ4mCm0cSu17wW85qOI2GMQq0GPSAF/NSoxHO7s9SjLhQAqJen0ev4AlZyzaDUcWFhDrV6RQJ5uL9wmk7D3y1btorungxP1nec/NPQmAw9HieufZRBcM/j8WDNxCaccX/Tm6fEbI/mf5zKc418+9t/BuViDbd8+rPCMqBc9NWvfg0+/JGPCOgihoyGJs37tddeDdPShQVgWIYA30xWIbuUgAR/zs8vCDBxfGYGf/d3f5fzMOX1X/GKH8X1179YpABPPvkEHnjgfvSHA/zmv3s/ZufmTgIAOXjFn6yNDN1Gu93Hn37ko4gjDd2Oj3KZhte21GpkeklNkhgiewwt1kABbL+Nan8ZW4dt7KxYMMNlbN7ahDdaglN0VMqHV0L7xCzMDACgF5WszSkHeaxRDNDgv1QsIOqswCxXEYYmeloJTxzv4pkjc9B+809/J+UFKnnlGr9XLx+WyzVmMf8rNffXf/FXpYLUhwFKPHmB2DXJST8bAHC6xmXdVn0yj2ftDZgjaGd1ST9JZ/5eLvnn9rEbNegbff6Nfn+jd3uhzy96b3F+V6eBM1K1MtDFLDM0y0hG1CqtjQEUwi4fl1G4Tp6/NTno4uyaaQdPVyzwodT1nOKUmmcYn/Lh85HD2r/Mde8bHaXz//fTIcQni1dxWla5oflUhKju2hjAnAFwUlWfN+zrfuab3Pp3erbrQ7TsGfiWG6GJI648iULIZQqUR16JY7NqTNW0lec4EI004/WEPs5pKWPQTBMOc3iHgSD1XHDgh1iZmcP8zHHQWLTByW/o457v3Ifb/+UuPLl/BgPQZXoMenEEiVVEojtiTCLNMMtV5mPLT7VpkcYtOvkolkb88IEDCKhvj0nD9jAyMpKZHKlJloqgzPWnIVzNl0b6qudfjb37DggAUCiV0SP1jmklKuRXHQ9xC84ce4X2p0uPKIZwzH4PfKHXq42Retwsjo8TDD5H7KNgptg80YSjJ5g9+DQunyxjqubCiIYoWkDQpmN7WXLk+Xzc1NRkT5kB0fmWWfPjYyMYH23I9FfljGdnTNIKeEHRBIzvQlPZwUwFSMgmKMhnc1wXjz31NAJNx2ijiRpfJ1BgxoDnuVYTE8BOSNsWC3ri8GBLg9uPAgSUB5sOwshGZxAJ9b/LzZdNAl9aY0HioMKpcU9p4RcX59EYqSNOY0HQTeb2+qGYn3muJQZog+4KBu0ljFRcXL5tGnrYhRX38aqbXoxNY1UYUQ9lx8Cw10Kp6KGXsRmE/kjmAa8H0v/YtFqWoocSoDFVUoFIFXg62RixoU40VCt1Oc2kIfKaHQ560jSXKBkwTcyfOCFFLQssIvMqQtBArz88GdcXMoZUEm5cmf4/c+Awntq9V6b23T5pmia8YkX8LlZW2gj8CFahhA7N/uiSk12X6n7Np65aJllRiQ6yVPL/MlkXxSJ8PSYQMEyZ10LRNTA+UheJR38wkOuHSQD8iiVtQRPtf7FgIw4HGG3WMBx0ceTgQUxOjOGtb30rLrvyciS2jsrEGLq8u0olOCMNJEzsYQazbmIwVH4HMum9IAZfdl2viYHN1zAei7VRrmuL6Avd985/RV/9ze+VAbD+NXnPJrxZdAORYyI2FVXVinxUBgO4/R4+/du/ja2mgYo/wNaxBgqlApZ7LXT1CEePH8Ow28bNr/hRhFGClVYbo1u3yjnxV5bglDykwVCKWInJZBymU4RVrsEsVpBKlKOtvDD45hg5RhMxxuhKDJQmIBZrNYKnjCQNQHO3GBbN3SoN6KUxJLYnxqE+Uw3YlAiTQOWWG5Q55FKzbGWU9XHdPnO+52PtdbBRs3/a11g3fNqoHjrf93n631O10w/ua5XZx8Uzc2dQYb88b4mGtQAAJQBcZzhoJgMgImitx2KoxrWRni+u5WDYH8raTwZYmckVvQF0x0JzYlKiWe1iAaZdQKe7Ak83YUjj4aN/77fxxC23YBMp/qkveyRZbko+wtpRQ89RQK4dqxhhiYFeE3F88nrI/i49JQo6O9JrZbEbSWTPxaByTS22HsDMkwlOqTpPxuTlDIDzW0ClJtRUCkteI5MpIdh4dlmJ102hgBXbgbN1O+wdl2HRLqDnlRCkjC4OZYhwvl8bAQA8HqbOJAMuLyoGkAlFlAf+8X/5CDxnhCWk1I8cHLMepdGeQyPDMJCtjjVlvV5X0soolqae0gipc+hNQcYiPY9SiBcAAfLLLrtMQIFNm6bhFhw88N0HsG//XmFRHj16BG9+85swMTGFybHN+LM/+6g87xVXXIEbbrgBn/jEJ2XvZGKAZZviWfSmN79R6PsEEQiqchgkNH+3IP5Tqo1J4douvvOd7+CRhx8+KUuh9PFnf/ZnUauWUSp5uOuub2HmOIcCR/Hr732vADj0SyGTnixJvm/KWYvFMnTNgmk6+JMP/Sn6vQDtFv0FiojCLHZQql8O1ihl1BGYrBUYBdhFZbCC6e4SXjQ9gt7sPuy4dALVqRoS3lccKHgl9BeWkIY+zKADm2MHqXEp52SMMAVqEJ8Alx6FloMwNrHkG/DdUdzxjbuhfeAvf08uZwIA+XdeEMiNSx2GaWHXlm34sZt+BEWuHsNAdJQ0cVC/dWYceOMFORcxZ3Fd2c11EQA4t1t6o+O7UaF1EQA4+3F+LgAA0XXmuvysUM5fde35O925Ovv5o4ttbt6Xhf+t2UykUDvZ9Cu/ALmnWQxmDQn1ZWz8Sck20wi2FsNGIt8yAqfRX8/H3OETmD2+iHJpBM2RSRw6eAzfufe7+OIX7kB/GCHUdFjlKkxSnEnlZ6MZxihVayp3nRsJAJtTfE7IxfDNQET9FRdfAQA0HDpwAGEGAHhuYRUAEEE3TeOUtp5rFBsmGzRmi7F123YsLi2jl2nY6c5OvwCZLmfUWrWuqbVK1heyA9hoUi9L9/zQF4qZcs7m8CLTpHO6S2OtlJStGPWKh7LnwE76OPrk/Xjtj94An01v0cZgaRaeAcl3JQCgTAsVtZfnIqKXgg7Rv9WrJWyepoauLzQ+mjQxIi/yhwIAEJhhAUSEutXuStwivQ0G9DlwC3josceF0jvebKLhuDAkekbHgE1zuSoSgG5ESqUJLTKhpZwk0uwrgq8nAr6kmoe+n8j0XyICNR39MEEUUwfqCQAQDOk0T515T2Jx2JC0Oi1hY9CEqVZltrmGfq8jLv96EqLqWRivF1EyE4TdRfz4j1yPq3Zslvz6kNMhi+ALY6i4QZpyHnjJ2QZNcngu6N5PFoZqSOiOTCYAp9uSQS4B6Tr8/lAcqlmA8HiTQC0xatk+wuuK55OGPCxiVlY6GNDDRhIETEQ6p6FVEADYs28/HnrkMRyfX4RXrqLenMBiq4P+kB7puhjzxTG1+UPl8mvTPJH6a2UCJddVRotWf06l0Fh1Scs0p9nNH6XU/RUQ8ryJUc9QIntG6xVUSkVhuXilMmbn5kXvSJ1/gXnGYYAKm8OEEZI+4nCIsZGGaBUp4XvN61+Dn/jJ12Fp2INZLcM3DYxs2QSnVsdKfyAaQYtSPrkmLywGcC11di2Af7pV9f+LAIDBjHXGnlls0Cn/AOwkRjXwURgM8M0PfxjJ4UOoRz7Gii4ajQpSK0XkGuj0u+Lh8Phjj+PSnZdhYmoaS0vLkjntVGiyHKlUAV7zuib3Zg4AGMWKeEvAoGEY6zcuiAoA4Jpu0EyUum7e4yxws/hWNvgBWUeODbvcgFkeR+x4SFgQM/qNc0kC/VxnJU9+dd9QvfYqYLQWaD63auXZjzodbTvft87pOS8CAOownQEAyE0A6QGQSwBYwh878AzCgMkUQ2Gdkb3ENYZ+FgGz07nWRZzouiKFSsmY8yjhM1Gs11BpNgRsN2DADMnG8xE98Qge+5tPYbutw437MOOhgP1qE1bDo4EAADrsRIMpEiHlXi4fYY0ZX35dnIkpuVFde07XjrrQMs1kxqRcN5g53eus1mzPMls655dVD2RdSAmc8rsRwC7hdw4AyJQCA9fBgm2jesWVSDdtQ5vAs6HkP1ZMicUPCgD4MKqlCUQBGXWq2a9UykK1Z4Se67oCxPPvKF/kMIfDDJr7jY2NCetzrNmUibtM4m1HpJ+1eh0333yz1ABLS4uYX5gTp/2FxTmUSkWRtr397T8te/p4cxof/pM/FbDy2muvxXXXXYcv3nYbjhw5Aoexf/TacSy882ffKeAEY4wJAEjCBK9bmigyxYGlrqaLx90dt9+OQ4cOCXOUzTwTAt7zc+8W7wHKGjj93/PMbgHmf/lXf1WGDDkAwOfn79BE2fNKct1z2v+xv/gkFhdbAgI4ticAAOs6nn/xyIhyAICJSD6MuIvKsIWx5Vlcv6mJcP4Atm5qoDJZgeEaMgDSyQBLDHSWF1FIByIDEM8Yw0aYWKouYdEbBbBlITcQpibakYnAGcHtX/82tPf/2b9nCbAKAPB+WGPwopEGWiyhu7SEn3nzW7B1bAKNQhkri/Oo0J1bMggvAgBnuvMvtEHfaEW50Oe/CAB8fwEAYdbI7naqB8BzBQCIU3TW9OeNcY4m5w0Jm29l5sQpqwqdJ+2IbqGGV5eNXxt2UNQiVOjSmwRAry3mPzO792HQj1GuTMCrTODhpw7jM7fegQcf3YNUZ+M1CuikYwO6w3QSH7HuA0YMw6a5lcqL1wWNtGDEJoxEQofU5N+maUmChAWKrgkDIBz6UpTkAICY5LAoPQkAqGk+80+NuA/PNlEsKxfZ5ZWWMpVjpBEnXnSol4x2tZmK+0FWaHAToL6dJj7U3MZxIGCIxPMkNIhnXAvfK4mRZHuIEwGQhmjUyxJx98zDd6PuAK+48UWYPfgMmuRnD7siBci8tOR1OXWW6MQoRJLQbMYQJsAVl+8UKQTDVMX/nrnESZbbmjnWExVfWFyR/FfGzPG4BVGCx596SqZ2E6OjGCsUwVNHBkCf57ZUxrcefBQhHb4DDQi4GfBVUgyiEL4WSyyYpnmIUhNzrTZawwCp7aLrxxJTRgMbNtdsonm9iC7R1mGR5re0IPGQPJaNRkM29uWlRXnvJc+R6Y+VBtg0WgP8Fl7+kmtw1c7NKBoxwt4yKgULASOpCKpI0x9Lw0GzQRZCdN4XCQQnQDRFEnNKFRWoiF/qPPK6JlBFbV6uueRPyV9OGe4QIk40dLoD0fIL/JRqCMJYnHIXBzEOHDuOIzMz4uqv0QRIM0QOQK0875EgShl+oxghRNfFIEI1VwrOUgwPxchRTA5lOagYOvy7/PLLEzUEDKIjf+zI+bQZ/5MGcPQI440qGtWKypPWNCy3OlKEk0ZJM8hhvw/mw9OwV9MTVCtF9OlAjxQlr4CVbgvPu+ZK/PKv/4/i9dCJI9Q3T8NrjGCu1ZJmkYkFct9nsZob7TNn+vfTAQCnAzXzQnr9z/N93efi9y6cAZDCyYYnfR2gHRevUydNUItjFAIfi9/8Jh667YsY1xIUyNgYqaJYLQhDIzU0oa4yx/rxJ5+GUyhg587L0B/0ZYLmVsvKa8VQ1z4BAE7rhQEgiRIKEBQGABd/JqrwPqCDuxR/jL+kiasymhIGQBojlMQPE7pXgduYRuqUENORPEngc7+S+02lyzACNDealeOVM86yE5AbsD0X5+N0e+KGz3sRANgQAKAHAJNa1gMAZBCFw57sebbLKNFAtNcCBNiurMFkCrJBonSMHhIDSgHrNTQmxmCzwdFsaIEPNx0SVcDjH/sotpsp3KQPze+KUal88QI2dPgOpYacXCsJogAA2Tk83dpw9gGJMuU73/4j90Na276sBzHXAwDPqrfPv/dW+4MMQujBpGoTMgCEHJkXjYxytW0cNw1s/qGXolcfxcCrYiUyJFHGSH7QAMC4YJSMsuUevHPnDkSxatwpXeRUnDp8NtHczwkG8Jhy+k6WG9N2yMAUvwOpw3S0Ox0xf+axJgPgyaceR61eQyzXUoJqtYK3vPXN6Hf7qFdG8aEPfVj2/htvvBG7du3CY48/jrvuugsFr4BypSwU/l/9tf9eZHX8ffoJiLSDNQWHYWRWMcnKdsQE8K8++VcCRMh79Dxh6P38z79HmnwC8Hv27MY999yNdreDd7zrZ1GpUS4ZwrYt+MFQag+aClLCwXqBIZv/8JnPY+/egyIDoC8A5ZXCqNCVPMaMmIZkYUi2lxZCSzoo+y2MLB7HjZtHgaUjmBgpoNj04NU8WJ4rUj6nMYmFA/tRNehFNURMiYPrwQ8oX1XyE973wtIh09+w0U9s+HYVd3z9Lmi/9bHfTaXgzYurLOdVChoBqFIMu11sHh+H3+7gbW94IyZHmihbBbRWFlCSeKuLAMBFACAzs8gprhnt+f/vEoAcAFgvAVDg86n3zffOAFgb35czANbQ0Zh3rqvGX0AALnYs/hJu7DR7M7DU56LmoWprcKMhwuU5DOaPw19aQNwbolZpQNMKePSpw/jcl+7EfY8fRGxV4ZSbCJICLHccunT/bOMHCOMOElAbnsJxlUmoGrxTKkG9P9cLUslUnBv/WrRwLFAyACAYiGOdoLfNkZGs2cumUllkHAtP8TuN+igXbJlET05NY36BRoBqQs6FnX8v4AH1sWIclKObmkzJYlK5OXnX1TSC3gRqUh8jplt6RoWPw1iZJRkp+sMuip6NS7dNoWol2P/Eg5L3fdX2aczseQLXXbETx/bvxki1LIZzspZm0VziQcAGX6iPKSbGm2iO1FDigk66bxzCE1+EUCa6zK+nVjsISeG1RZ9fKFZw8MhRHD1+XFy7J0abAgCYTBzQDfT43gUAeASaW2bCIdPGOMOWzxakETgHpt+DBk4RXcyutLAy8JE6HjrDCO3uELZTlBgbbmH9Tkcmk8QxnIKNBTrf2ty0NKXT8310aPZj2ygVXKThENGgg62TIxgtO7juykuwfaKGWkFDyQbaS7NyfFg4kF0gOtAkEfRcYhBjHutssi70+lUQjfsVjympowXHwdLCgoA9Si84lMkUC1pNt6Tx100XK50hugNOQi3Mzi9j95694qycFsqIOTEVuQHQGQzQ9wPxbnC9ElrdvtL0JzSconxERbYpBg1BCF7XPL9qoqPmOMqLILNLU6aEMgDj49XUiZN3Ai+BWZHnZfIzr2X6JtRLLiolFg/KkJHGglHCZpFTFU8+I7WD4hJt6gIGkBVg878NHd1+B9WxOq568Qvw429+A7xmA3qlhNSh1pvyCUsMvjrdnhRpF/K1HgBYL9lbq/Ffu749ZxO8C3jzFw4AJML0IcNrIBN6NckjKFCJY3iUEx05gjs+8iFMsdDrrmC0VkK9XoKfBGLmJCwWRoWZNvbu2y+ymssu24nBoAe3YMPiY5RJCIbEZm1KrKoCAmh2QWIzWRYLA4CFLA0AaWqlkfFDgIzu4tkabDIZhQkRnOhqAO/vxmagUEZimaAzBbkxjKRaBQAyaeDJvUrJ7tSQaA0F/QLOw9pf3Wig8ayXuQgAnBUAoEnl+hSAnAFAvxFOB7nv6fSZ8UndVm7tlASkUSKSLO59hWJRmtQe5Uq2Ba9WQWNiCoZdQeL7KKR9YHkWT374g5gIeyiiDzPsw2CDn+sjDQNDWxe3c5EAiF45kilo/rV+jdi4Rjp/GagAANlLr32dM4EOz5ao5NjF+UkA2Dcp2QYjlVVtQsmNMmLM7i+mw1gmZmwLu25+FRYcD4FXx/IAYljLSGH1HOf3dWESgA+j7I0KAMBJP/e2G2/8IczNz4pRH6fo1Nrzu9lsYm5uVpk3mwZm52ZRr9bRbXdRrVSEhk+wn7433V5P9r5qtSq10sFD+zE2PibO/cvLS3jxi1+EG196gwAAtunhz//0o0L3f+UrX4nRsTF0Oh3c8plbUPA8ce/nsOK9732vmAk6ji21Q8CpOOsORp0aprBeSsWSTOX/+I8+iHK5gpWVFQHcaU79c+95N4YEZh1K8mbx5S//E8Iowqtf+1ps2rJZGBD8XPLTMkU+Q0AhBwDuvPNbuPvb98E0XOhMXWLaBospPRWjVickU9TCkExGjU4sPQEAmksn8NLNo3A7s6h7gF01MTLVhO6awtQsbb4Ms088iYYVwQx7iMn682gUTe8nJkbRwNkSdmEskbIF+JqNwKrgX751L7T3ffQDwk+WDGah16pJG9ERTr2CwRDVYhH9Vhu1YlFoO7/w7nfDZkFNJ9CssTjfBljRYFbpN/lNdlECcG439EYb5kaF1kUGwNmP84VKAERWs04CcLrmX5b70+jZNjp/edtxUmKQN7jZBJLUP87gaTDGWSU3XaHgy3TSgFluIukP0F6YRXtuDmG7BYM6et2Aa7i45ZbP48mnD+Cp/TPoxRbg1hFbJcBmPrsnhkBiWKfTxZbNiAGbpmcSi2KIU6ra/3OQUf3Mo9+MNHMeThIBAI4ePAC/3xdGQCEDAOQYiJZfTaZYZKtWK5amifpzGtJt334JFpeW0O124ZU4nVAu/LkPwOp2q865TMlYiEh3lgp1jXNZNufUjEdBDEOz4FCnPQxk87IcA0HkI05D1CoFPH/ndqTDFh769tfxEze9BFp3EQ1HR9FIMKTxSgaErXoyKCYBNzZS4G3XwuhIDWMjdRQdS2QNNHfjrkrAgQZ7XMQr9RH0hiF6vvrve+/7rkzyYj3B5GgTTRrOZBIAAgBJqYxvP/goDI9NcSoAACeCLFWCJMJQAADSR2xBipcGQ6z0fQS6LQBAZ0DqsQXPLcm5bS+voFotSyNrOxZ6g67K1ZWNlF4CKsqHqD79EoJBH2nQR71oS3TdZVvGsGvrOCaqDjwzxn13fwM3v/yHRe7A1Bki8n4QyDXDL27MctqzSb9cA+KhkGlX5PrV5PVa7bag7jSLDEPG0moKLOn7GPgphiFw8Ng8Dh2bQ3cQCRjQ6vSQGDbMQkmAEAI+bMSk7uJUNaWlgvpzHtHGx8iUhqZqRNOFVqso/mryn9/D6s+rchMyQFSsm0rgUNpXMgBik5s15Tc+XC2ECx/1soOia8sxoaGlXShhGCZiRsiigQU6zbOU5lITd2Tu0YaWotdpoTnagFW0sefoAbzjl96DV73pDSIFWB4MUCJbg1rDiMZVsUxenouvVWOsU0HNM6WYnMu69ly8r7M9x4UCACy8eb9yDw10U44rJ/JWksKLQpQIALRX8PWPfAherw2738ZI0cFYoyrMDcelJ4OFjqRHALXGCJ7avVtAseuuewHarWVUGlVGPAgA4HPFswqrAIDDeFThJClmDCdKNAAkoJXRP8UsiveMupmQaAlCeu5QVmC4cKpTMIpVSQbwdQ0DJIgJJPBbNpU1DIAsalMZB59s2dZGzpz3KXt2c7VKCz/rk14EAM4ZADiZAkAPgAPPIAkGYiDG6aVuW+j4A9j0HhkOFAAQxKh6ZXRbbRTZHDkOwjRBn877loEtOy9Halbl+nKSLtCex4GPfgTuwlFUTR8FTjJ5D4jAWgFUQ1uZndmxSiHi9Xjq9XRqHZRfF+vXi5xxpT78+Q0ghR6dmc/m19jpAIczXZvZgc/iML73S1+o+xIjkCqTWzLaCNrxZlYZxgK2LFsG5ooedr3yx3GCULFbQ3dI/xiC5QLZfe8vnv3GhQMATZEAcP3ndXTzza/AQw8/iJtu+mF89atfFUB/167LJEKY65qkQhgaJibGsbSwJAAMo59ppkjDXzKibMeRiGAVDc3cugSWbcF2TBw9ehhvfsubsG3bVlnjuu0B/uav/1aMAV/3utcJoM064C8//pewHRsjIw2cmD2BX/+NX5fn5vPyi+/DppyOdQavy8FAmn4yEP7oD/8Y4+MTWFxYEDni+Pg43vbWt8p7YdrB0B/g1ls/J+vpS268EVdcdaWwDMiAoIyUMY5xNuFnjU0fgKeffkZYAF6hIslJBAaknjVS6JRbhgQmLAxZU3GYlnZRCtoYXZ7FDZN1NPwWSqYPzUsxdekU4DC1KUZ5+jIs7t+PYtyBFTKNyocmCU6aMMTo0cQ0DoR9RPSkcgsUzSJxa7jngYeg/caH3y8mgMpEjG8qi4/JjMIckwhgAI8xVAsL2LZ5s7hYv/G1r4cRh3BCZhCeGYHaqEG9CACcH3p4pgVr/UqwUaF1EQA4+9p5oQBARJobX+IMEoC1r/69AgCqx1g1R1w1k8nox0L5V/RykpUZqGNy8iwsAMUEaM/PY2F2XpDYkldB2avj+LF5fO2r38S3vnUfFpd7gFmA7pRgeRUYhRJ54NIgsZC0CpyORjItR6TBNl14TlEZx5A2LaTzVIxL2KwmWiQ/Y3beqQ4rtUUewPdiGUoC4Pd7ElvE5m6kTgZCbgC4CgBwpkWvdSMhhYyEATIApoRq1ukoAEB0/CI/XDVlIyAg4EG2vhlCk2VxQkmEJGVLc5aEMQImBKSmGClxCsLPaRJNNVIMggGS2MfmqTFcOj2GuYO70Z87gh+/4YVYProXzZKDuN8Vl3eeIdIo8+moOAUTGEpCmDY3iATjzQa2b5qEa2rotZbkHNEnoN1qiVnd6Pgkljt9+ByYmA7ufeBBeKUiYkSYHB1B0/EkmYXPnQMA33rwYRiFKgKfAAALeVLdqAGOEOhsAmgEqa6MITS0/QhL/QDdIBUjQD9MUZBzaaLTbqFaKcsGqKY2RJhJ12vJxJHAMZtS0t7CIARZHI6Rwoh9NIomNo2W8c+XKL4AACAASURBVNIXXoHtkzUsHT+Ee+/6F7z9rW+C3+uiVi7LOaIrLx3IlaFeIgwA3n/KtFJNzllsCi05kwEQBHG9gjyWFFbS9N1iGe1/Ta85dHQWR44vot2PMb/SR8fndeiiN4zRGTDqURNqPbV6ZBDQP4JTMOYzk0FCDwkas+l8TxmpX63WyrlXtLMClOfGfso5O7OdyH7m8pPcATpjM0jZxivYgT8cwEp9FPQQZStGo+yiWvbkOqT/QGN0HEGsY/+howJG8H1K7ZhxDhhT2W+35L3QWHK5tYiVXgujWyYx+Fer7d/5/f+AiUu3YqHbRbExgn4YKJYEIw/PsnefS1WZU2bzfX79fv9cAQzn8l6+18dcOABAEI/RGjTps0SPz9WWQJwbhSgGQzE7febzn8XMww/AC/pwYx9TI3Vhv7CIG/S6Qtv3yhVZt+jRsfivEys2/y/6oZeIaRtTALjIUQIQMdYtZwCsAQCEaL0GAJAUADHwOxUAYDEdgiAZEOpM1BiVOECrXERg6BhSMkqQNR8GnQzVyBktOQNANSjSRF2Ai+Tp6sOz077XneWLAMBZAYDcAyBPAeD1RMzvyIFnEPt9WAlTAAKJS+0GQ5ieiwGZAEwzCWLUixW0FpdQFEadDo3JOUmMYRLhkiuuRmRUhXVmJx0BADqf/ww6Tz6Iuh2iYHITGahNOAMAAosAgCEAAKUlFLStBwDOdB+ftj7aQP9+tv5D1nJS7s+MHzzrrZz6fHntfn41vBhoU5JJvyCmAXCfSwGLf5UBAGTmrDg2OqMj2PKymzATGRgaJaTMGpH0UHK6flAAwJ/Ac+rCAOC54YDkJ37i1fjmN7+BN/7kG3Hffd8RnfzU1KRo5ykLmJufkyack/lepwvHKoj2ntG63IOH/lDinmdnZwWc5kS9MVKTv6cs6siRQ3j7z/w0pqcn4blFHD08g89/7vOSLvCmN/2k1FiN5gg+/vGPC6OAcgGyFX/xl35J/o0AgWJ4qnQlGhqLbxLBcZpHd/v4+Mc/gYnxCSwvrQib4KqrrsLNr3iFNPmsf7gvf/Zz/yD3w+VXXokbbrxBDA4p9xMGKf9HXEeGPwZMDliWWvjQBz+CcomSW4q2TKkrOBgjAOCGZOLZAgCERoxY66EYKAbAdY0iJtMBisYQsR1gy2VbwAzObpiiXN+CYaeLeOko7LCr0pVoGE0XL52ShEjMDxH0EAYDWJ6HQZRCL43g8d17ob3/E78r5K6Tg5Ws0OGTsPCiQRbjk2y6y1JjKLqNHl5w7TW46brrYQ2Hsoic6esiAHD21WWjBn2jomaj47vR818EAP7rAgDrqWYb0WLPdv6E4pkXYCf9aE62KNJkSlSvxsl/AoPTeH8oTVfQ70MfdDC7+1FsnZyCU2risd1H8YU77sGd9zyBxS5geU04pToMMQxjXA2j+6hfJ5oRYBgOERqpRJwVHA+mbsOALfp+Ts/ZQLukg2dutxy3pxonZvyZ5787ok0nIGHpOo4cOoCg3xNTOBpkjdTrKhs71/9nqRLKNEdRp5M4kE3FKxZlcRettOchkoz5XICt0igU4U5Nw0yNfgSc6FJ9Hwo4wfcn7WcYIRyEsDSarlEKwEaOdNuYhvBI9URi/Th13bVtMypGiGBhBl7UwTWXbsbx/U9jy3gTCRFvTt4yWYHU6YaSI/B48gQx7osyhqmxEYxUikKb5HTAtbkBhqJXN20X/YAbg4kjx+dwdGYObpEGckNMjzUx7pVFAkCvgW4YIvSKuCsDAMJQgx5o0CK1SQdJgNCkrtNCGpHRAJj0eYlSHJxdwCDWoVse2p2BnFM29jQC9AoOypUiVtrLsqHrpobF5UVB+eWgcLNjlA9No2ge69B8cAAXAcp2ghtfeAWu2jGNvU88iKC3jBc+/wroUYTmSF1Qf59RZ9Sk8/gYNO6jQaUyh1RmZNTL5RNJFf/UHg7gFD0BWGj8yCasNwxw6OgJHDmxiGpzCnv2z+DwbAv9yEBIr1ydcX2exKMxOpEaaRYdpEeHcSRNmFhritmgMhQUJR8bLO6VWW41zz3vK7mq8qSJzKRSrlcWdFlsZf5nlcmeMWBSgiY2hr0u9KgHK+nDTikBsNGsVUQ/OQgiNJoTwsrYs/cgiqWqioyjFCbVMAgUUEbAKBj0hBVjMkrI0cG8wEOLJ/AfP/ifcdm1V6NH0M910SHgwIkLgZsLBADyXOszNW1nYgCcabK30X73XP77hQIAAm+m9JWAFFspv+kYkgAuJQA0AS2YSB97CF/79KdQZcze4hwmqiVcspkxoCHagw4qo034Q06OmM7gY3b2hBS7hYKDeqMqoCMcW1IACADQAJAggE4AIJMAPBsAyCQAqwRLNSllyqZOnhNXPBOhXoFbacKulhHT6FOAAWW4mTtZKFf5nGqtnlCtrApgeC4BgI0p3xcBgNUjcG4pAGQpKSYgQXoC5ikO7d8jDACLaxk7uALjYX0YRVdYfTQBBKn/uomgN0DZK0oEreU6MDgMHPSwecfzJEbSMixYaQdYmQXu/zbmvnEHKuYQrk5ueF81F3RvpfGaTXMyHXak0gHkOjtN/3y2yf/q58939DOvCmcFADJpgkgBzuHrdM+l4pXP7ffXv4TsGxkDwBcAQBluMnXJzACA0DLRLjgIt27GyDUvxPFQRy8twCuMChPMsChry3wWzuEzrH/IBTEA/vBP4JpVNfzJJK1veMMbcPfdd+NFL7pO3Pc5Kadx3xve8Drx+6GB3tLSkjACapUauu0+RupNtNttadgbIyMCBDDu75JLLsHMzDGJ76NWv1gqYH5+Fj/2qptx9dXPF+DmwL5DuP3Ld4gE4G1ve5vUC83RUYnxW15Zkbqw2+vibT/1U+JVJOB9JmcSyn4cKs1+GIrh5dEjx/DFL3wRzeaoGPkRwLjppptw7TXXCBjB2o3r6D/+4+elXth26SW4+cduFtap2g9iea9yPOQHvZ4o59Pxv//730Ol3EC3O5AoYZMSBA46Yh2F0IauOQIA+Ezm0PrwAnoAHMPzSxa2GiEqJtObBti6ayvSgoFBQh+IEZQrNbT3PQo7YN1rI+31odklDGMmQKWSXJD6XcS8970COgMfTm0ch4/PQXv/X2YeAPmUKmNY8sLmZU1TJqLUlRKpoJpM5xjftLCwgH/7b/4NitQJ5RqzPMziZEyG0oXnX6v621XSjoq8Uo/Ipwn873OSAMhvnd/Ndx73yml/ZcMGe4MYko1+f6P3+dwAAJltXDZtUxUq3VuzGED5DJkRG2+ArMg9mUOfRautnr+csk3q60k7rNN+lJwOfUoMoBimKROiUza7Z53r89d/bXRcT16zojdW0Xnrp10swlUMoNJESnNJbS5ScRXn9D9nAJwpBlCa23yWR0b2STpbZlh3cvKYX+cZNZKNh7yomsKof81i/qRgS1TDJDZl6jsJfAzabawsLaC1tISw3cY127fjO9++D1+4/U7c/9h+dOMCrMo0dG8MkVGUIpFFJk+jxaYx9aGlPiydulVOpAyhDRo6m37Gt1GHbsMyuKDpWT5uNqtUsSLS/Cv3Wy7sRD5ZDKRrGAB9YQBQAqAAAMVMkusu08qJqzVi2HoCf9hHXRZ3lSXMSRrptaSlC7DJyUV2TeVMJ9Hk0yiQrrty7hiVFQqKS/02qfeRH6Fguuh3B3BsVxDjTp8eBwkcj67ysWjfyq6FndNNjJcsHHj0Plw23cSWZgXD1qI08za17Jz4R6LUFa0YQQeizz0i20L9j0E7r8lmDVumxuV88RwR2WZjsNLpSTSfZhVw34OPCD2fE+qB38WmiVGMl8vSzNJQp8f37hbwzfsfglVuII4NVvU89CrqkCi1mYgDbhqlklVfajTRjTU8dfAYBqkBt1TH/FKHVgywxW02Ea1+o17BiRMzqNYqMqUnAFAWwzoTAfOjs4KI9wvNGbXYh0NgxW9j1/YpvOB5l2L/04/iBVc/D2F3BZdMjmByrCEAQG84QBCHsrHysudxys0HCWSJGZkAAArY4rVgl4hoh0J1c7wKEt3GE7v34dGn96EXpGj3E8wuqw1RdyuYX+6KDMAr1+AVivBMW47zYNAXmiEvNSL9/MmigrcnqY0sNqyMLk9wimsBtfcEwmQPy+U7mV+BaONpmshJmrJ7ksfISpqBANRnx0Mf1OJaVgzHSlBwUkyN17Ft8yZJV7hk+06kqYFHHnsKX/v6t8TXgOkZPPekeg9pCsk6Ugy7eK5MRDR64zF3dUQO8D/99m9ix7VXIXEsae66fiD53px6MHXh/HdQNUl5VmG7xs17rQfA2sf9vwIAUEvm+X9pXAlUhJR4mkiLRdNQzndSuHGAohYCKwv40h/9Z4wbQH/mCMaLLnbt3JEZNplyHdOslNcIi0JOrJYW59EcaYiW1i64gOOINj80HeglAgAV6C4lAFxH5NbOUgAsWS8Ibon56skJPq89psYI8UomT2GiYxCZ8GqjcOoNxI6DgW7AFwCA7BQVC6z2+cxHIN+tsotGAQDnfwjPTq8+vSzu1LLg1BffqB469Z1ewBvPnugHGwO4tv5dZWjkcc6iLTYdWAQLw1BieBUAABzctxtJMATheZEArGUAcOBH/XIYIfFDuKaNRq2O5aUl8Q4pVipYaC1jdGorvPoWJUeiBGDlOHBwD45/8RaUwxVxJuf6r1ztWdNxumlI029k1HuNoOo66ePZGCDr62U2XOe9fvH0Z8Pzc6nDn32t5rHZ5/cO8hg83qQ+bX9Ye/A2JgAgOknehxbaJQ/x83bAvmwX5mMdvdDEaHlSWJuGS1bl+TMAcmmiSpHIe7G8xlQ1L2u7tTGA3NiGjAH8ww+j7I4g8BOJ/uOJeP3rXydNfr1WxRvf+AZ8/vO34siRw9i0eRqvfe1rpIYiFZ+T+cWFJVimI5+DvjYEmGZmjstrHjhw4KR/ANfDUtlDpVbGysoSrn3BNbj5la9At9PFkUNH8ZXb/1nYAm9/+9vld5kw8JnPfgYzMzPy95QWvv71r8fWrdsEIJDPxJrM0DDkPcAhlUhBTex+ag/u/PqdElvIr2MzM3j1q38cl1y6XYHl0h+n+NJtt4n8cdPWzXj1a14t8X/qMqaZNOWLPHZsoTQU3JJ8v+9970elPIJ2i1ICV+ov7iC8T2kCqOs2Aqa66OwbfBkmlZeO4TI3xU4nRsP0EaOPrbu2ISk6GMCAnxbQ3LodS4/cCzvooVTxEC4uwSyUMfA5EDFAhmAc9MR82ip4aJPt2xjHwkoH2vv//P9IgzWTF+p0qGGgKRcn/9zOhJYiTo2ZPjMiiSyFo+n4jV/8ZSS9PkbKNXS6y7IFCu0103DKlZMvlpyVZEWQ0gCzoGPhoi60fJogJydruM5/a3lufvNcFoazvdL3tiE9+5ku9PU3PApZ3A/Pk3I5zwOrSW9MlBN1BgBIF7imkSJIILLWJJIGQSZlUvypaSv/zBtwLXnwlMZahcOczGZfLQpVbNqpG8MaA7fsSTLbuw0/4lkfcJr6JW+m88JGuXkz01otHnLdiglZVk0JyEHDLi7GqhAjNZlF3doUAKkTT6k5VJOvpo1q+pzl9GXTFxN6aol5nlCQxZ2eufE8VyryjaXmgNF3Os3VHOgxjfGULEeLAgXAGBr8+Tns3bNH7rFN01NYabdw/wNP4jP/8A10e7pojGXSb7gIU1JALfkzN3xOV6nl52sTtabxGB3sWazmDflJ3gHXyFymTVO6XGMsclKVl5oNS2VaTTMUyWVnzjWjzrpdHNi/XyYOZB+xCJbPmV0PhA1UtB/BpRQWAQCf8XQloalv2bxFUFuvSAq1eizXHAII+U/VjCk9PL0GZMJMPXVm5LYmtB29Tk/eB2mO/OLxi+UzUNPNaDgbS/Oz2LV9GrWCjksn6/jabZ/Fq3/kBtjxEAi68Oiw3e1gojmCY4cPYXxsTCjynN7a5apMn7U0lKiWgqVJFnyjUpKoNx5MmtSEUYrFlQ5OzC1hpd0XSIeTQSYtWCawbWIUBUMXTb3IIwpFfOu+h2GWRhCmNqKYMXmczAfiL2BoBBwYPchIOAfLfR9Tl16Oex55CkuDGIHuIkhNtLpDOAVPjn8chnKdeS7BHYgWrs0os1JJNG000KGxHJ2k+cVrhNGJaeSjwNi/cIBmtYQd27eAYTeDleN44Y4xvPRFVwk9kBPvKI4EhKHhIM8n9x2J9eMxT/mclkyUojAQN182u9KoWJ7Q/Bc7AR58Yh90t4p9R+Zx4Og8xqa3YX6lAz9kfi6lIRosx1aggVsU2YgCnGyYAv4MZf+ieQ57/NAfKgNIRkfyDpA9TYNhGYhiX1B/Xj8EBHhviIcEIyWDoXwO/pnXj8votYxFwD87uo4KGy6/j9CKUJusC7q/eftmlItlKU7d1IGrO1icXcYjjzyGlW5PdLgz8ycwDCMsLrSZIYCiV0O7PURtZAzL3R4SCn4LGrppH3/7hVsQ2EBkGSL1MOj0nWgISPWVGYWSxOTr2img/VkBbCVrkSjBNeui2gNWn/PCFujv72+fX+mu3hOBzESP5Lo0YzZBSk7DBicy6A8QombEcIY9PPQ3f43h/mfECyBYXsA1V14uky2GsnMNjYXiokAtXtut5WXx3bhk6zbYhaKsXXqtjsS2EToOnPExBH4oGdNsG9QwU5mNig8A1918oc1GrAo0zSFmtXuKz0SpCqPSQOxVMbQ9BIaNgAylzKhUwEk2WtIfKJ8ogsJK1ybuAxdwkjJTjPN8hgurr/IB1YW8/3N/46d7rxsxHs5e/6mUEd6DMozguZf4WkJRulprYhr5kWFHZ3Ey2lL02stYmD0uzCMBaQXKTcWAkjULV7cojOT5HEdRtHvdHkrlisgDyITjtTExuQXlyqSAU0O/pSb+e5/E05/+OLZrPZjdBRjE90XTzv+g0ZlyPk8NMmc4xFAmqj+IL74qAebz/7qw9y3zEOHxUwLAtUSB2xJRyzOY2LBDF51SCcEPXY3liRH0TBuOXYLZilC0XNouq7XjvL/WDpby51kFAFQfpsCIPE43TTQsLi7jL/7skygXxtFpDVDwHHQ6K7j55h/FzPEjsv+9613vxL59z4hh3tjoGIrFIt7ylrdg79594qPDBphO/QSRa7U6Br0BLt15Oe647Uu49XO3YvPmzWI0zBSBcpUGfQb6wx5Gx0fx1rdRkz/A/OwCPnPLP0jT/853vlPYBePjY7jtS1/CwYMEEUyZ/F955ZW4+uqrJfqPgJfqS1L4CVOZEhSdkkhR9+3ehy9/6Z8wOTkhNe+hIwfw3/3SL0ity0SAhNrXRMM/3fZPcs80Rmt445veILUQh0GsA/hFfx2CaHS5pgSAg5RP/fXfY/bEInw/FpPASrkifleULyZ0/5fDbsFkdCuHRYM2Kkkb9eE8XjLuohG3YccDTG6ZQsrkAc/DiZU2tu3cgeGxI0jaLdj8bIzb7LRRqFRUslUmxFXR11wZSDul0TKg/dsPfiBl8dwLhgjiSOiUnW5b0TrjGNNjE+istNDrdqUAIqXCdBiVBOhxiqlyDe96409hcfkEisxJZNGXxOittFAuF+U5sspCUXDFiCb3S74IAGx0337fAYAsn1y5kosdZGbaciYAgIWFavAFAJB691QAQHVSfKa8AVS56mu/BCzIAAA+z1r2R56bvhYAyCdo654kc9re6Cie+d/PtPesBRfy/OP8feaFsjSlXBilOVwLAOjCADgzALC6caijQAYB70Zu5BmdSt00cqOKkUguzcnwbjnCjJ5iVIljSxoHzfzC9go8IuzMGA1DJItLOLj/oGTIT2/ZhmPH53DrF7+Eb3z7bszM9VFqXIG+T103M38dtblzZaChn22J06miQmdRZ2x6TVO+c412fnTzYmYtUyIH86RgFvfzNQAKKfURGz41uebUfdDr4yBNTQqUFBiSAqAAANVQSGJJBsjItF6PhdpEd1ff9zE+OiYZtAQrVcyLWmtoakXqIYGAHADIqqWTZnOcyisyRg6CpTIlVRGAyjBI3v+az0BNdpfGa7USmhUXBSPENbu24cu3/j1e/pIXSOxdPGjD5GR72EeDsTS9nsgd+J4CihgEBKXhoGIBUMdVsE2h3NeqFSmQ/CAWR3vS8nuZfp16eRZYlGRsmRyFZ2lIfV82NNMt4a77HoZRHIEPFnY0qInELV5YCVoMW0tQck0Uih5Wej56iYGlADi21EMr0JDaJbSH1OXTzRZiekcpWIkZtGmCYeCj1euiUKL0ghN7E+1OVwyjeLg8IutkSdDp32Lk4hBlr4DN05PCskh6C3jdTVeibIUYadQxd+K4/Oz3Ohhp1PiCwliolssIfNVMcx/KgUV6BhQrJfSGPvpBCqNQw1e/9V2h+6d2FUvdCF0/hW4XsbC8Io0/r0dF97PFCK/V6cue5tBojZp+xrVZZB4EIkXh5+X6RhCCEUHC3CAIRNabxslHVwAYgheMdqThDlMd+BlHGzVMTY7L8xIo5TkXLggTDjRNjHSdhBIaC3rNQehq8M0EUhonnAQZMHwNVmwg7oc4cXxWPBKqow34jPUxbOx75hjuvedhzM62ML/UQ6UxicRyUKiX0Q572HHNDvzPH3gfejSLKtgy3dXdoshJmIJhUmKxxoB0PfB+9gZLJVqsv6//WwIAzn/nUABArFOuo8GJVgEAauiHJmG4EHUL8DrLWPzOvXj0S1/ASBQgbi1g+9Zp8dTQ6LLOglGjtEiHaZtSoK4sLqK1uIzJ5jjK9aZa7MtlxK6L0HXgjjelYKTciuvDSf8XNnuM0yJ7JpNLZY4w+Y6SsSbJHKOPRQDdLQDlEaDchO9WMDRsMRxkg0ZATNamNBJsWgEAXENzk8Czx0BveHy/FwH2aZ7swgGAC2kAN/x0z6p51v/GhQEAdBJX96AyG6M2TTsJABC4ZpVPxR7j+EzGzTILvbWE1tKiaP8jfyBrrMpsD+AVS8KgIyOLzBLulYZJk11fkgC4hxAw5j0+2pxAqTwGWDa6UQ8lm5zsp/HUpz+BLcMFeINFGptLw5TE9PohCEAAIEZqDcUHSE8oVVnP9jz343ph5z/f68/99Z7LRyoAQKagiAQAoEyTxog6AvpzJA4KAxeD+gi6L70KC2M19EwDjuGisBKiRACAv3v+h28Ng3otmzYv1lXNJQBAljdtWcrZfnFhGX/x53+FijuBbodTdBv9fgcv/9GXYebYYQyGPbzzHT8ta9ltt92G1vKKTPjf/e73YMeOndiz+xlMTE1i5sQMRkebaLc6ygtAt/AHv/8H2LxpiyQBkYVHF/8goA/SKDSTsbhLeN//+j4cO3oMg0GAW/7+FgEAKAEgFZ9pQF/96j/jqaefkuuaf96+fTte9rKXZmkFCsTnehuI5xPg8H+6g8cefBR3ffMuMdJlTb7/8D78yq/9ivhUcMBhcCSeGvjC52+Tur1UK+An3/xGYUCEUS4RyAAAYU5S0WjLEO+2227HE4/vRhJrYlZcJLA79KFZOnwrRSiG+hYsymgjDfB7sMJFVIN5vGTMwkTagxf2MTk9gbTZRFzyMNtewebt2xAuLKE/Pw8vJQSdImIaQIEsVQIAvKYUOCz/I+iWGU1qv/nBD6RemUXUAIMoQK05gvnFBaFoeI6LYwcPy09GNbBQ4g1HjRCnnRZ0FGLg8u2X4NUvfyXihDFWEULKBKpV9BcX4LluBgCoxeQkA0CoZQS/uFFeZACcaWG5CACoI/ODAgB4vatZMXfDVaBCJsCCuF8IAMDGX00TFRKu0DlFKWZhRUMRUqvYkPNhNCBxgZSLMGd3NDWJ4PeWYAQ+CklMaxjoNChbWMTskRnYBqf4ZRw4toAv3P4N3PmdRxDqBRTr4xgE/EzUWRPDMKTh59LPpp/Ns2VzSuqLWQmp9aQdixGQfHa166xt6E8HAPAxuZwnby7W/k5ujEcAgNRqxuYRAPDcghz30Wbz1NeTyVuOKfL9hyRcyBSS+qySV5RNh8CCwSI4u3Y4sSJ1One3VkaAPISrbvPS5OcDKeFvKYozpwSK/qUocnI1ZGAGAYZ6vYY9Tz2GG667WrTcU40SjKiHY/uews4tEyiZQEFPEfTaMOIIY406jh05jInJKbSGMaIsDoiGYVpKQ0VfCjUiudwA2XBGYSJZ9DSukyI85efh9RPCsTRsmx5DiQY1wVA2N932cPcDj8IsjiCADT+myV6ElDE1aQTXSOEaCWqejUq1gl4IPPTUXoxdcjkOzq7gyEIbsVXEkEgx5R3Uk9E4zjRQsOnzQH1ZKABAsVxCIv4DOlptxgUWhS7Php2sATrTO0KXpxxCR6Nelc9GEtvLrtmCzWNl8XtYnJ8VNsWNN7wY/fYKpibG0F5eElo7afnMBl5aXpaNmBE/nV4fPbrcVhqYW+7gS1/5BuxSE7sPnoBXn8RSJ0Ch3MRKd4BWpyuFq7gVB/SMcBFHCgiQGMLQR6+1LCAFvQtsZq+HATik5R7FeEN+nkqpLJMAFhaeo2P7dAO1sqMMEmlwxSSJOJDP6doGWst0OlZNtkPgTFg7im7I+4nTfDgG9LINo+RCLzrQbEuKbhYb3fkWkmEEV7fR7w2Edkj5ST8cYugnmJ66AocOL+JDf/IxOKUG5lb6zGlEoVHDfH8Zv/V7v41rX3od2n4bOvW9BB+cAlqdgezn3K953X8vDIDVojuLtFyzea19nu/73vVcVuPn8Vw5A4AAgE0KpzAAqKvXEZhcYULUbQ32ygLMTht3/Kf/C+OcpvdbqJVcTE6Mw7SckwAA6Sa5M3V7eVkAAFszMTG5CZplI3FdJDQ3LXpwRmpIKS+htvq8AQCaVYWI6PhfrMGsjyMpNtDXTPginaI/Cj/HKgOAG9EqCCAj1AtjAFwEAE658tbfM2e/h04FABj9yOksk1I4MCAAIAmS3ONirr10ePSxtDCLzsqysL/8AfXIujRO9XoDK60WKrWaGI2SybW0vIIC91QxUOOAwJD1DCA7HAAAIABJREFUnWAv9cyWXRY2SB8+iq4OHN2HQ7f+LSon9qISdmDQCHAtAMA6JwMA6KdjgJGq59/BbgQAbPTvUkpcyAD9PNaN/FdODwDwcBEA4Hriwh46SCen0b7+csw3K+gybQkmvHaMkl3A8AcKAHwSVW8C3TbjIy1hsr3sh2/A8eNH0G6v4B0/89OyZx4/fhz/fMdXBKRaWFjEb/2735af/SGb2UnMz89htDmGvc/shWu5+NhHP4arn381Thw/jpGRERw8fBCGoaHWqKFcK2PP3t34wO98ACeOn0AUpfj7v/17TE1NCc1fhh+mifvvvw9333O3NP/cq8kCePOb34ReryuDLg7OLNcWIJ11PE2SK4UKvvm1b+DpJ5+GV6THEXDw6AG89395Lwb+QGocGlxzX/7Mpz+rWH8FHW9+65skkldMollzZn5PlI3GgqIZMAwX333gEdz+5X+GZboIgliSNnRmDxuAb6dKGpNaMFPrJACg+fNoxEt48YiJaX0ALyADoglzYhxpuYS5blvYChz2LR08iBJlgOIQzP5ByUM4cFeeWVwVaA6rS0shteyHP/tn6aGjR6DZJoIkRqlelVglFjmVchmvfdWrsW/PM3j6qaeEXsFGwKHrMmO+mI3c6mCi3sANL34RdmzbBlvMtXTMHj2E8U2bAMY4KFbLmmI8m27yR0Yz50G7KAF49mryfS+iLjIATruE5wyA9QBA3rA+FwBALrcQKCwlek/BTR4rxsk7HaYJAIRiLKKgCFc1/6mjjOJM5SDucFLZ7WJ2/0F05hbhMcLNLuKZZ47gS7ffiXu/+zQCzUNaaCDQCoBTglsoioaZRRwbexXbF2cAgGIAcOLOBVVpjhUNXqbwmbRHpubrvtZOBMXEjTTuPNN9HRMg36AJANBcjWZzBADoPcIGnABADiDke7UkqEjTQl09pxfcfIaideK74QJPWjf1ZiqFgBMyfucsAMVgUcc/swXMcuXVucjcSqhTJJ03DAWckMY6AwlUlnsqTSX14zaZt2mIimehUbKxfaqJg7sfRzJo4abrX4ClmcPYNNbA4sxR2DpQLxexvNKG4ZURZa72QkBg9F/oy/viBsPXJBJOWqd4JegEYZS+V2UshLDNFNunx8WLIA2Z9xrDcDzcQwCgNIJIcxAkegYA+DL5L3IyaQI1z1I0dauAex5+AmPbd2G+F+HpQyewPIiQWkXEui059JRriCSBLs7CsNBlE6f5olwPGsQ1nwWiY1molEuijet12igVHGELaUmEYsGVHPuSA1y+tY4rd2ySCfy37vwadmydxo3XXweNUYvBEI1qGcePHZVmleZALETJZqFLf5uxhakJkxv3Pffjzrvuh+XVUWpMoeMD7SFZODoWV2gwlCoAO4kVsMIioN+BzuSHOIBl6Ch7LkqeI/KLqfExTIyNoF6pyO9wnyILQK5lTtHJkNEiuGlHjCh5LhSDikwOenHQ4z+R9BwCDUTZlOtzKteSXHps8mtVJK4Np+LBqpVJm5BzH/uBGGlaqYFeq6skAVEskxXGMEZJCD/U8OBDB9DpAfc+8BgGsYm59gB9aNhy+WWwa0X87h/8nzCKJgbJEDrjMil1KJaw0upKYgNBnLV0/fUMgLUg39r/Vvct74FnZ3j/t0L/v4DaXYGfIgHgeQUsAQBMJJqKAwwMrh0RiohQiwPJW7/r9/8jnOUFlBIfVhpiYmwUpVJV1qaQTZGhZCU8rqSGDrt9LJ6Yx6bN2+CWyohsG6hUgHIJeqUI0ysi4aToAgAASskGcYLILsFtTgoTYKhbGErdqhJKyAXgtczc8lUAIGcB/j/svQeUZWd5JbpPPjeHuhU7t7pbLYFyANkYEGCbYBuMzSCSDMY8G/w8HvPwmrVm3npvzVuz1tgebIzHgAABEkEgkiSSCLIEAiUrIamVOoeqrlx1czjhnjf7+8+put3qIHVLC4y7tGq1uqvq1rkn/P/37W+HMwDAs72PXhAJAJN1WEOzcqCcZAAAoATA5L5HjX8UCghL5//Z6UnUq8vIpBzlGdNQoO3i0jLKlQoWFxdRKJbERJdGcwQElK+ELusuGV5cB2lMi1DVCB3e69xQZg9i8Qc3I3zyAZT7LZiUBXDbCG1ofbJVuFH20Te6EgEoBsAnAABOVv8mdcizvQZHf98vFQDAZB3OHbgrcY9njddz4G7Ziur5mzFXyqAppjQacp0IGdNFl/HFp6VEOL4EQAZTJ2QAEAAYRavZk+EL5XBXXHE55uensbQ0j3e8/Sq5r8i4u/5z12NiYg2azTamD8/gz/7s/Tg0NYnl6hIuuvgiPPH4E7j4oktk+r9x/UaRp61duxYHDhwQKv+6DWvRarcwNFzG1PQU3v3uP5JBQK3WwNdu/Jp87+te9zqp/XhP0ETwe7d+Txp/9qysYd/73j8WqSGPifVhOpdBy+8o4+Kmj+HiMG766jexOL9IxyYBAGYWpvGf/8t/Rq1Rk2ehmCvB1Cx8+Us3ygDJcIC3vPUPFROORtusw2MAwLZ4LMT/WTc4mD48j09/6nNIp3PwJWLaFMNH3v49uy+MLdoSCyuGyQp+F7q/iFKwhIuKwEY7QKpbR7GUQ2bdOkT5LBY7LRnWW6kUqjt3IsXBPOWKBn0/uspkOrFspUwoBgDUMxlBu3vnPdE3br4JTjYNnwW1RnZAJBctm05jrDKCTes3YNPGjfLG9uzZg6d370Kt2YBLSkTXR9owpdB54++8AaOlISms0raFkLnOK4SzZJKbPILqxmNjkxQdZwCAMwCAnAGJzzjSA+AXyQA4kQRA4x1+ihIA5fiqTPyknI7j7tSEW9TuSk1BHbVooCMB19iI8MNi49JriLt/u9bE7PSCbLKOmcGOR5/GrbfegQcffhKGnUOuOAbDyaPeCdDxI8l+p346zU5QpAexJpSaXkINhiENNJs8LibJ5J/avyMovwk9/jggANcRKRYoGRhgDQwWQ/x/ARI4cfd8AQBs0xJAYGR4eIUBkBzjCgCgKwCAbtntVgu5bFZQ2Fw2I9naKuYlSQJgCRtLAJJYwaMAAOXIEBsqSoQi7RwMAQB4XIm5izAA4tgUKYk1iL6buspiPoXtZ23AzKG9OHfLBom803pNXHTOFrQXZ5E2+rKwZ11uXjVYqSz8kF4FjL1Tm0diVHME8CGGwX30pQlfBUA0jbr8PjatHUUhTeOmrtA06d9w34OPwRAAwIbPBp6NZ+DJ9L+QMpFzdAxlGIvTh5nKYufBabQ4kcmUsHd6SZgAZA8wL5zmemQBMFaG9HdutETWu922AAg0XCRrpFqtIpvNwjZNMYutVpfRajZQyueQYuPKLFoxHOojl7KwZUMFm9eN4uDenVicmcRrX/UbWDdaRr/TQK9Vlyb8qSefkCge+gs46axcRyEm6w70dAW33nYnJmcWUG15ODRbRa40hmxpFAemZsUkj2Y4dMonTZ8shGwmJeBPq7YAeHWMDOWxecN6rF87IRIF8UmgYY6uodumB4TS7ydsAaYBCDDY72GinELfa4oRpfgS0IjS5PTfFFCB/gH0maB5YXKPE9Bh0xbSgJBuwPk8iuUysoxDNCjHYWHhAvRSaDaxNDcv6TumrgmbYnFhDjseewRP7tonOdxbzrkI9zy4AwdmljC6eRu0bA5752bx6RuuR26kKM2/6RjCviVVsVwaQrvTkWkekxfEJPM4HgDPbPpXWT+q+V+V9Ay+xqkW5P+Wfk4AANKYoSkAIKKrBk3OYgCAYJDXxmg+AyzOY89NX8P0ww9gxNag9VrIp1MYroxKUkTfIJRHPwsF/AlYFPSxb+celMrDKA2PIGKGdS6nQKO0A8NNK0r1KQIACswDOkwGMVOwSyMwCxV4nFDROC52vFYtCZs1NbhZ8QEQsPQMAPBs79kXBgCIJQBHAQDkEpIBIB5bZCBpkQAApPwTAGhSKuiqGFDucVy3aXy2sLgkzT8bpAzvNdMS5hWBbq7xZAUQDIjxZ4DypCiCZwAphwjwHMJ778DMz25FJWrDAdfSKAYACFzTDJDSma5Q3tnyvJAAwPFMSJNrlhi7Pdtr+Hx+nzAA5JmKEFICQLlNLLMhABCS6Rm4yJ13PqpbJzCbddAxTIReH3lPR9p00GMN9EsAANAfimPlyy+/BNXqAhb/93r3rne+HZVKReqcfXv24c47f4ZsJi/30IEDB/Frv/ZruPDiCyQa8LJffxn+6X9+WNiW3U5X1rQ1ExN4+OGHUCqXkM1lsFRdQi6fQ7W2jN/67d+Spn92eg4333yLMABe//rXS03CmnN5eQk3fvVGYRCwDvQ8D3/+5x/A3NysDLcl9q+QQ73bFCAhbIcYLY/iC5/9PPyej1a7IXHPzW4DH/rPHxKzY3oOlPJlMFpzEAD4D1e9Ra4hUw4IABCA4DEIY4aMMI9rui1//s3/+LAAAKK/ZwpQxP0ihM/sRw7aOP2naXNAg2ofmreEYrCEF6U8bM1ESHc5YHGQ37gBUS6NJlkHlolspYL2nr0AU5Eo0KKvjNcRo0MFACjzYWEYs4BW+h5ohzuT0Q033oh6p4XQ0NDsdUBJAFkAzAKlGVd1cUkmX9u3b8eFF14oms/d+/Zi99M7EbW70BjZ5TiolEr4ndf+NrQwRIZmNT2aKdGNXK0XCkFWm0jyISnpseHfGQDgDADwywYAyNT3BBKA0wEAyKBJ8nCJhtPMhcW4ksmoQosbpDihc/KphXDovh/1EIUdmJwU19qYOzQj5lOamcEDDz+F79x6B3btnQaMDCw3j4BxIYYsC/A8XzZzmYZSD+h31YxcNELKqZybJif+bNoZzbLSuIsM/siCn8cmz/ZxnHypy08AgCQS7OhCiOeYzRELTDb9BACo/+ekdJAB8AwAQGTbjKdzFaLLggZ9iZ3ptFrq+DmpT1zYqYmN49mUBCApYFdXJHWt4/UqBjfYsLF55p9HHHsUwfc8kUeR5sY4O1Jm6eA/WinARoCRQgpPP/IAzt20FqbfwnDORdbWUF+cQ0auASfzKoZOpWswHpDvgjgYPRJCOReqeWRms9LicopNWlzUZ0MdYOOaUZSyKQEAuNkx5u7+nz8OLZUXACCMdAEy9L6PjKWhnHFQTNNN2EWn3URkOlju+Hj64Awyw2tQ9YB900uYXua+kEJkpsSRmIkB3R43HRvZTAae15HzT3kB7xPG+RAQkBSAlIt2qyk0U2r6aQrI/4/ohxD4cB0DQ8U0xoeLeOKRB3Dlr1+Os9YOw/DbsPs9rBsbwpOPP4puuy1RPI12BzbR8xDwOLXUU7jv0b244+6HkC9VcGBqDlaqgGavj9GJjdh3cFJaF1L8SkwtYJHS95BxuTd1EHbrqOR0lHK20PRJ1+eelU27cEzefz2h7PNcc1Lm2jZyuaz4FAjIYZmwTLr82vLJTZcAB9+bSDj4LIdKQsLrx+so97CARxr6ponJel0muYxCGhkelQKJRj2SUkGfgnYLvV4H3U4Ljzz8AB556EGRJqwZH8WGzdswuvkc/Pjen2PXwcNwSiPYM7coCRB/8O534/Vv+X34Rh8BoztdSn08ed+UMfBe7vY89GOt+IkAgAQEGAT+EgaAiLOOkhA8n0XyL/Nrcf0UAECAXDIA2CYz55wTfZVSEnVamCjlgblpeDsewd3f/ComUib0dh2urmFsbI14KkWWBq/vw6PJq073dspFTBzcvU8kWiMTa2AXiwhTKdjlMvoZF5rjEnpQTXnsq0Q91LP1AFAAAH8vGzgbUSoHIz8Enawk0+agUdYhcQg/onZLIgKV9Oq0ONRnJABH3OLPTQIQmwCKjJaDARn3CSYjHiOUAEgSRD/2IemLSezC3Awa9aqwtLg2kg5NqjSbopGRUTRbLRRKRbULappIADQCAIwBJOuk1xNgnWA0NducUoSWAYu0424NePrnOPDtG1AJG0jDg0ajvZBAlfKrUACAMgGkb4EYHB/n42QMgJNS/I+qS47+Nb9QAEDNeeT5CvW+1GNitKkZ8IVJ5MJHCuVLL8XiRBlzriUGoEE3RCGkiawF7xcKAFyHfGoE7ZYnGn3Gz15y6YVoNqoS13f1u94ptRilJal0Fh/8y7/CurUbJC2IkXtTU1PYfu7Z2LhxAx5//Am5/xq1Otav3yAG9Ky5fv7Iw/ijP7oa9953nzDfOCjhUOGlV7wEF154EQ4dnMIPfvADafQpAWANQtkmI/uu//z1GB4eljqw0WgIAEBggMML8QFKUxLH+tSE7uso58r4zDXXyrpbb1RVKpQFvP//fL8AAPTIyKXzsA1HJABc+yjvf+vb3iJsAAIAXLvZx/L1ybBjf0C6P9dp18ngv//3vxFQgKwAcvNtzVKpPVYAncbaoFsvWR7U6oeIvCVku/PYarbwopKFXJd9OVDesglh2kXAmsr3UCHbfnYOdQIcZOczjpDMHy4JUgMrzitlGDJwFHfsCNqSPxM98fRT+Mndd8GL+mixoM7n0Gq3peghJZeFD08K3xTfXKFcwvYXnYvtW7dh944n8Pgjj2C4XBa65MLMDN72lrcg76TRatXFgVTiyMTsMqbWSkXBhYCF7hkA4ERFzskWwNMukM5IAI55ChMJwNEAwNESgNMBAJjb7oQqYilk9icXc4PRL5wkcbMkHciC0deF1uNEPdiM2+ktwW/PIWx5aM4w3zeLfZOz+O5tP8VP7n0E7dBGqjiKXmTCcpV+T+i61GCbQC5DZNnDwtISUvkhFS9H/RHpzUQhY3q3TKNJL2QxGxvwrUB4/H4aorEhHXARHzyZ/PkEAOBrJ2Z+yfckzJ8EAJA0kLCPA/v2yWsyFYAMgCM8BOKlQ0AJncxqNpKWbBhEXzl9pb5bmmD6CsTxWrLyxOBKksWezLMSGmACS0pDE7MBpMDgAsrmW8zfyMZQTQ/xEmrdmTrAjYYbD7VgNH3btGEtes0qCq4hcoC7bvsuLj7nLKwdyqE6cwhrRspoVpck6pDrKvNaxbRLI+gSCUDL46RxjqGxAVW/j4AqWVWqKaV3Cl3IPWyYGBEAgNnOfO+mncYDjzwOPV1U03vRYQYwQk8m/8OFNMppCwWX7v4eemGEwHDwxL5JBFYGWrqI2XoXj+06hK6wAFLQ7IxICVodelMYYhRFgzCXkYsEFygJoLN0Oi3ngeeGhnc0mSIAwGtDAIDHwX8jgGHZtKUJUMzY2L5pDTaPlzGz7ym85PztaC3P4eknHsM528/G+Jo1MCxKGTTopotqs429U4v40b07YKTLqNZbqDa7MOwMxtZuxIFD06KlJGrPyT+lBFrfgwkCKn302k1Uig5SWgvrxkoSWyRUf1LoDAO9TgvLiwuIwgBetysFRKPeAtn8lkUNP5mYBmqhBVhubAJII0BT5AUEEeS8sMmO44NY3JFWy0KCLA36fMzMHkYua2LT2k049+wXYc3oWkHp2+22FDF79+/G4tIcavVF2dDP2boFF533YgwVCkgXhjDnAf/wqc/BypUw02ijvHGT0ET/+frrMbm0gOxwCTo1J2xGQ1+Kd/ofc1+miWPE6XMMTMjzcJz0naT5H/xTNf8JG+VI5//k+17w/eu0N8DTeAEBANRknGu0mmTGEXqx474e9FA2GfPkAYcP4Y5r/hfGLEBvLCNt6BgZHpNECuqCyADgJ4tIXh9OcVvVBg4eOozRNWtRGB2VCWBmdAR6IYu+yeb/dACA2PTXMNFlpJRmQc8W4JYqiJwUPEq94sjf1bOkVsmkkjvtGLwzAMDzDgBw8+DoQCQAOiW5mqzx8vyHPtqNOjpt0vPJiGOSjSlrFOnSBJxdMpHYtKdSCNstaZBgWui1O3CyOfSYec51IqTjBaMrbUSmDfTa0IIWMLcfu790DYb8GgrwJJWIAEBfogDFVAV9rSfNHGnQyuDo2B8nneCfJGb7pE937Otz0u97Ab5BaowYACAbQgEAnNgaCCjD0R30rCxGX3oFZgopLNDjh9fEC1GgVpxSgZi1feqHdzoSgOuQcyvotH30vI7EGV908flot+qYmjqEq9/1DgGWuAePVEawc+du3HzTt7B27XrRxlO2SdNT7iFD5SHsfPpp+X7WL5zKk1b/xBOP48Mf/jCuueYaDFXK0vyzOHNTDq6++o/w5BNP4yc/+YkA8kwYIJilalkdn/nsZ6Qu4wejB//0T/8P+Z2UBPCDjTfXXd4CVt9Cxs7g2k98GiknhSbTWoIu8uUc3nH1O7BcW5bvY/PPz1tu+rbUOEyBeevb/oMEpA0CAKwTCQCwpKB0kgBAIV/G3/7t36PV7Ip3QRRoSJkp+P0AoR3CIACgWej7lO0QDKCZ3yLS3Xls6C/jouE0ymFLoq8rWzbCd3g/OKg3GxjfuBHo9bC0ZzfyKRdBl7JUlU42CJIJs1qUnHF6yFLnUMSMwn/+7DVoMiecmkDLlEQAKYTFaVaDQZfRODKOBoCGbYkE4IpLLkXk+di9axdmDx/GWKWCNWNjuOKyy4Q9QDaAAgAUCKB0kMntqjbQMwyA4z++L3gBdQYAOGUAQCg1EmtzaikAROksTnxI/YyNOliMxy0etL4phiDUCfH77L4HvVeH15hHY/kwOjUf7XoW3/jGbbj9p/egGxlIl8agp3IIJMZNmW52el3YrolcNoXAa8Knu6g4lzvwQi4zip4/6O4vNCY2szEjYKVZj9HEuAqUrXtlan4MFgABgOS1k808mRgOSn9EVy2pB9EKAEDw8VgAADtheS5kKB7KZJmbBosbTp1tehfEUX2SU56kVlBTHwMBqzN/VcoeXYcmxmj9OCaI38PX4qeAQmRJcHrW6YgmkoBqvdFQaDI3KMvEuokRBK0axoeyyJl93P/TH+E1L7sMKS3A3OR+rB2poN9rS3HGX0NHcFLAlSSAUz1F4+RiTU25GBbSr0EaSqXNZfHGqTZTAEpZV7Kdec4tJ40HH30SVraIULPltTg5NiMfBcfASDGNStaFEXYUgOLTmdnF5HwVU4t1uKVR1DzgXx/bibpPTWIKZroktPtWL0TXV/GEjm2IiR4BABrgJAAAqeYC6IingSdTczY2bKYJrvF6cS9yM2lY9AOwNWyeqKCzOIWLz9mMtZUsbvnqDbj4ghfh1a9+FQ5NTiFfGsJitQk3W8Ch6Tn86M5/hVaYwJ7JBaRzBcwtVFEeGRfaf7vjiWSAx8TXLxczMBFIUgLCLvxuC9u3rMVVb3o1bIPmPeq6EZyg/pCNv8gEeE1534SBgBfi9ut56LTbqLZ9LHQ0LLc8iSxkUoEYNnoeWk0W2e3Y+0IXOqDLZAsat4mEg9KaEG5axSRqvoZ+lw7dbfTaPaH8l8oF5Itp5Atp5PNpFHJpbN+6FaUKz9MSWoGOxw5X8YVv3YoKiyo3LYyC/3XddfBpvstCgLpy25TpPw0NJZWr20YhS7PMEB1Kfs4AAKdYP9OEUxUzNAIUaqUiywv4xL/RVlVrNVCiv8P8NP7lI3+HEfjQqwsoOTbK5YowADSbkhZOAim/YvQyYzcYc2rikZ/vEABgaGINWpqG3MQ4DJoASqKJ8gM5NQaAut9NR+0VDb8PPZNDbngUWiqLLtchk74GCSMtNsMd4HAmjLBTPIHPXHif4wudbAJ84pc70sPiOf7q5/ztL4gEII4BpIO6AOyxtjeRAERBAIcNPmVIEY38VDKArG+MimQ5ThZf7O9DBknIqD/uF9x34iQdro+tVhvZYgntRkPpqnUlcbIpVzJTCFp1mJEHNGbw1HX/hFJ3EbSgNX16oPD1DHXPykF6wtaT+uk0AICTXYSTeQT8Ij0AVusOAm0xTVt2dUNYe23TQSudx7orfg2TrolFgv6UOXoh8tSKRxAAQKKnT/nj9ACArDOEbseH51OKaeOCC89Dq1nDwYP78M53vB1jY2MycW/U6DORw2c/c72seUtLy1JHTayZwL59+6RGSAz8KEUhG4DeSguL8/j7v/97/OM//qOAA1NTk1i/fh0efOghfOQjH8G99/4r7rnnHqH+X3XVVSI34O+jXO/az1wrzADuyfPz83jf+/5EGfcJ80VHo92EnXVlH2QKgBmZwgCgO3+310aX8q01I/j9P/x98QCQ2i4yBAD43ne+LwB9L+ziqrcTAOAaqcBbvg/+TrJsqfXvc2ihWSiVhvGRf/gnLMwvCysg9CLk3LwAAIHlS6wz/wt9lndMHIgQ9Kpw23NY4y/gsvE8hvtt2JqP0a2b4NF4KuVgfmkR6zZvFgnB3I5HUcpm0G3UJZVPTAgGfXpEpMj6MgYAFpZ3R9liETt2PYWv3nITnHwOgRah2Wkjm80JDZfUIpbnCaqvss4VpdFrNHHWxo248hWvxD133YWpQ4fEJXr9xBq85sorxcyI8gCXqAu5bOKKEKG5vIxsuYh+wEJwVfvK+zgxDDvZw/ts7vmkgT568T3evz+b1/xl+p7TBQgSJH9lixcetjhXyNRzhXYtYmddNSmyOSThQnRIP3YMIIsSRftWuesrsE9soKbKJWV8ltxb0iTGHgAqkS2JxVN0tCM+CCqd1uKnlPbH+hg0ATyWB4CaSpNfw0aUj6qKAaRzsmQ5c/rNZlHkNkoDE5PnkxQ5Mfeznb4Ye+mRBcfKKO2P/MeOk3ptAKRXoY/G4jJqc4tC/ZqZmsWPbn8At/zg54gMavSUc7iAaZzWJ0UhF6TY1yMeUMXBBcoVlK6mqnBd/VDNtTrf0kAPUvwTqUCil4+18sd7Jvha4qQvefaxiWB8XyVILBdLUpJFsxgBSwsLWKbsCJrQzInu8nWkyeTibdJtPbb3UzeQavhjTSsXYTbGCR1L+UkoTwlO2QUQSDTPg6ykY7wJPgPUfLMA4jGyueZxyDpFrS4bqoCuKYxKpAu4isvjsdh6hInhEtImjVk6KKcNPHb/XXjlFZci7DYE0DF7TaRMpWn3wz5CRtWZNkgaI3IstE5xdeW/KGhIKJ2kh9ETwib7oYWtG9eiUsgIAMDN003ncM8DP4dXO842AAAgAElEQVQpDABS5/hzAXK2juG8K9P/lN5HxubUvqEMaNwMlls9HJxdlGlgemgcM7UufvbADiBVguYWsdwJodlMjQmEtUAWAqfnTF5ot1uileeppdyABSIb46Ghslwvsh3IClheWlL5444jWvdsxhUjS8NvYcNwXlgAu3Y8gPFyHpddfIFILLj29AKVbvDjn92Dn917Py77jVfjnh37JK2g1aarbxqloRHU6k3Mzi3IsXBtKhezyLoGIp/T/jJmJvfjN1/1crzkkhcj4/hwLXVvrlDco74UJOqT+58Ce3hN2TDJp7BqyMDgfUCTyxgGixkjZM/xNdvdLnqej1qtjqVqHe0eTT0VmM6s+Ef3PCbO71knh5SekkLE4lSOa6fGey/EunWjovtbXJjF+NiYMp0zbLSRxhe+fz9mupRrTGPrBRegsnE9/uyvPwTPslDzeqLjZiScSBl0SAqFOP/3CfAz4UEZYw7S+5PHIAHqxIgy/kzWY/W11SX56H1o8Pt+mfbL5/tYEgBglUUU0+Pj3Gw28jkmXjC20WvhqS9fj8XHf46hoIuSbQkIS0mlm0uhb2rwokD2EkuAKxvwAiwv1XFg6jBefMmlqHNSu24dUMjKVFYER0pRotY17tFcMzj94XobR/Ku7vOymq+4MvM55ASXcFeXulQ3jVRpCGYmhx6pyNQia7p8fcV7RVYr9UFn7NMxUVdipxfu48QAwWD02QtzDGLQdxx5nPiIHMNE99nXdIqBk9RpZIpJby0pAEoCoAZ4SsIhd6YQb9X/q4+E0XH0+19lesjxJBKTARNfqRlpGuwHcNNFRAR1ww4Q1rH3hk/Amd+Pit+Cw0ECp//S2CoGAKVoSoScuIQd+/yfHsBz8mt6ugCAgPMnuL7JvpIcydESQu6TNFWnhp61BQ3pNMMW0L5lp9EZHcXQBRdgMZ1Ci6kxmoFOs4OinZLryxSZFxIAYO3mOEx/U/GSpJBns3ns3bMfX/rCjSAAUKs2ZfptmhouvexiVJcX0GhU8aorX4l169YK3Z/9Y7frYX5+EQ89+LCse2zWOQg4++yz8fjjjwtzc3JyEhdccIE4//P+yOVy+MAH3o+HH3oI3/rWt1YaegIBf/zePxE/IkoAaOz3xje+ceWCU6r3sY9/TKVXGYb8rje96Y0CHghIzxotjgFkn9tcZB2WEgZAucg0jCXGZ2D95nW48jVXIugHwsbMuFmZ0pMBwJqz47fxtne8Vdh+/LtPMD9m0akhEdd4Jg6x4dZx+7/8BHffdZ88C0xwsfWUAL6BRUkM01bI2lEm3wTmgqCBdHcRw61pvGxjBebCIUxUctCyjuz1ng5J8CPIl14zgdrTT8n+nmOsZxw3vTIwiqV6YgHA/Zz3bqc9GfWoU7RNfPaGL6DdD1Brt8SYho7gYhswAACInkAAAAOGpiHvprA0v4CJ8XG88fd+F3f/7C6ZoHSaTawZHcMbXvVazM5NwTVN5OjkzH6m00G6VEK/2ZAO8AwAcPKF6kQN1qn/9CqV7wwAcORZfD4BgJiAvxIxn2y6oeajGTRQKjDzHOjV2khrNqgccqIApmsCPVL+u5g5OInAp5Gbhe9+5w58//t3ItDzqAUZ9M1MTAlXlJ9VZ/s4eWOFXSCIjHzS5I8LlSMSnaPuoLjJ59cTXw5VK6wWC6s0+ZMPcdgwS7MaGwEmhQ8X5pXmYgAAqC4tYWlhUYoXmrdxEzgaAJDjIjtBaPDxRFwKqlgfb6qJCBvTQQBAviFhBMSWVid6fgQAGDhuvhd+KmmIWBoJgiwlF98Pzd0E6IxAQ+9KMYtyzkVEvXneQdiuYfbQXjEKTGs+0n4TRqAoYVwHFVChXof3ibSVYrxIAIDEe0Xb5XuW6EPLgtfrYPPacQEAOE1mIeGksrj/4cdgpvMIJT4ygqXR/M/ACAGAlAmHDuZ9Try78rtNN41m18P0Uk1iAekf0AwN7JpaxL6ZGnwji9DOoR0Y6IZMAPCkUcll03J9OB1X0gTKCniOQqGaJig8kXk20zSc4ruwqZGzaK5nIe8aEp3oRj2M5By0q7O48NytWDs+ih43ODeN8sgYvviVr2HHk7vwm697A3YdmsHhho+mB/T8ANl8EdlcQaYL3PAzaRf9sIdCxkEupSNtRQLGTIyU8LIrLsVZG8fh2JQqJM2MggPJ/uCxCyiVySrgmhRaAlkxMMpzz42VVLvVsEkFWEpSRBITyukYnznKYOOMZ7EXZlQcQgQpYLFWxdLsMprLLUS9CBnLQTmXQTFDvWcN2RQn+F1hanR7jC5Modfr49G987htxyxqSKPhd1D3OvjyLTehZ2jwDB21Xhe646oEDHEKZ7tII1FSGfk+dZGaqHttFWwdfB5WmD8DAEACDCQSALU0HAki/nsBAOS8yVtXjaxKEVGxrkoSoMHVgKzOyKQWZm77Hnb95EeYQADX9+BYLrKFPJxcSmTSlADwJfhcmWyO/D6ajY4AAGvP2oIolUZhzQS0Yl4BANrpAQDSwMi6BfjcOmwHVjYPM1tA305JHnkQgwACc0ovyIZSNbaxuuWUS5BfdQDgRFP/5wsASNJpyNKl2SjdvVmbE1BX/ltKW54AAPLcHrHnHw8EiO/oFQBAXeYVeQ8n+BGbKe6RWVVH+G0ATcx87wb0dj+CkV4DKZ9JQ2q3ZEQmfz+Ni8VXQoYnx5/i/FsAAE60/iVDj8EHZPA9kU1mu2z2AnjCorOg6Ta8yEIzlUFv03qktm1Fw03Do5ldH+h1eii5THBS0/9fBACwZ/c+3PDFr8YAQAt91qumjksvu+gIAGDT5g2wTFuM/Rw7JSlGN9zwZRTyRaHI33ff/TIpP/vsbTh06KCY/T618ykZ3jCN4nd+5w04//zzpab6//7bf8O2bduE5s/9/RWveAXWrluPG264QWoMAgBJvUpn/E9+6pNiAMjzTY8oMgn5e1gfyX5laPC1UAbd7eW2MACu+/TnUMwX0WjW0EeAzds24WWveJlI1ZkCkMQAfvPrN4sEIAEA+B64B4Q07osBAP5pEsSNY5uZgPHoI4/j5pu/DdtKweuGMPqO+G2FVk9+HwEAQ3cBMEKQNV4HdmteAICXbxpGankKIwUHWsbByJaN4HiO/n2MIM6uXYvWgX3w2m3x4KPcz+KOxL1fGKPKsZr7FYeVAgB4zUMRJ/5WOo0Hn3wU3739NliZtOQ70+0z2dBYLIhuQB5aIs2UBTBWpAvHtOSicCF673v+GPfcfTd85izSyMvz8Z63vgtB2EHasNFp1aSI5YXxO6RIKodxvvbRJoBnGAAn31efPVp8HIR1xfQstko7wwCIC7kk5irZLFVjnSzez5YBwOckYQAIeJY4KTMqhC7jNin/ETIaZKO0O03kWUz6HaBeg9+k9rgDNzOEe+5/Ah/95A1YbukYXXc2dh2YRqZYlqmP0tcrPVM8DlKNbzLtiRuSRIuvWDb8snJxHkSyFeIf6/7juL+Vuyfeq5P6QfT/J7hN+bqJdwgbaT73g1KAhGEgjTYnqZqO2vKyAABkH3FqTAAgMXehR4EWO62KFEBy1dW1kgZZBl+cdvKcaAg4fZAdOk6V4JQkNtuLy5kTPmRJkZY8Zwm9S6QA1LnztWLKvjBjyAAgn1/eD1CmVtdrYZymgFoAPewCQRczU/tx6TlbkAsaQLsBSg1W7ykxAFgx/pOIGRrOyAVTUxz+nSguGRGkYa4dHcJIidpNTxgInIY//NgT0N2csAp4Y6QsHZWcIwBA3mIzGCjTulDFQHIi7/cjLDfbqLU9tEINoZVDq2/h7p/vRNXTYRdGUeNb0F3UWx01raQcjIkRglWE0rzw/bP553HSRVp8HgTwiVBvNOU+cNMZ2OkMatUloeZnLU1AgHLGRtqMcNGLt4uxYiadkujDz173eTQ6PZx/0SV44undcPJlzLZ8LDVoZKmhPDQsexbjaglqkFmgR55M/0tZE5WCi7BTxe++9lU4a+MEUq4ByyWIpO5/MWKkppVFGJub2LyP55NAEv0MkiJa1gG5xrz+pPnFDWAsmUlAJgITuq2YDpFhQbdsxRTRdPh9HxHdf2nYZaVhOWQAaQhrNXSWFxF16jB6DdQXZ6CFHkrlISzWmsKCoNHht+98CI/NRWibGQxPVHDZr1+Od/3Fn2H68EFY2Qx05sbrjPZU96R6xpXxG9kFavqVrBHHBgAGC/7B/ThhAAymAByryD3d/enkO+Av+jtYUHEoEqeniNeRDp3Gq4SGmAEd9ZG3NWG4YOdj+MkNn8NmPiLLi3DtlHgquYUMPC1EQNYHTZxYqLGxoolUL8DU9Cx0Nv8Ta5AbHYVRKT0vAICwQMimEtyCMgRdpEBWvggzV0KP7tUEASRCVRm4KTYS/TKkojy9Bu40PQBOdvV/0QyAo3//0X8/1vPx7J8ZgsYka3Jv0GXvFE05/06AlcC13I+q+VeNqjzRq3u2fG2VD3Cs83kscE/WEqHwkynKpZCRghb6vSZ0vQP/4Ttw4Ke3YqJbR1oAAHV/ebFc0iILif/2bxwASBgex7pmCVCSnNNjfQ+HB5Qs0jiWNYVo30EJtolaJgPrsgvQHRmGn8oitFy0u75c42I6I75HZHedDgNnUAq5qs1eZYcIU89yhAHA60wGQDqdFQYAAYCcO4xatSVeTJZ9JABw5Stfjm1nbxU/Gw6SmT7D2L65uXlx7r/wgosxOz0vA5QHH34QGzasx+j4KJrNuoACs7Mz+OAHPygDg7POOgt//dd/jZHhETi2g1q1iqFKBb//B28WKQATAd70pjetNPelUhHXXX/dyuCI1+m8816MK654qYAHlAwwcSXQ+5JK0Kv3EHZD3HD9lyRyt91pigfA+Refh0suv0QG1TTQdi0OsU0xAWRd1ujU8Y53vU0YCMoHQEnnk3qasgGu35rGNd3G4kIVH/3ox5DPFdFq9GD0XcVotXrkEAvoSwCgj4wysI660OuzqDQP4xWbRlBszaOciqClTYxt2yxrsvTqpo7ChvXwZ2dRp9EhBzqsT/r0p1H1qDz7jJrWCPby3UfQust7IyvliFaw1Q/wte/cgqVWE4v1mriFC3s5nkbJDU2cQyjCsTc6JyP9vhTpLPTbzTbe8pa34KEHHkC72ZTYMtcwcfVbr4LXbSMnLpYdiQhkfjQBhMRb4AwAcLLt7Jlff/abxRkA4Fhn4IWWABAASBgAzwAASAXOFrFcXUbOCFCxAae9DLNdh9Ztw1+uw9Jd7HzqIG74+vdx3yN7YJfWoatnMdfwJBtaQw+a7PLcCBjJQ9onY3pIgSeAx0KUYCeLfkjDSlMgkU5oKnoqobEmSPbqhO/4TYEAgaIUSBwAjn1/qcmwJ5ub5Ag7jkzU+cFFmf8uNDk2iKQ+6waa9ToW5xfEgNSxbRQKheMCAAkrQaYcBHUJAFACEAMAjAVUgEYSK6kkEiuU2JNISJLFXGEIivjK4xbPgcAXt25S4xI6OCdpYhrISbBEZ/UxVMyi06xiuJyHY5AZwPSANqLGEraUU5IVLtOQeKHmNeK1InLLTSYBnhR2FNMxk98hjQIzbDMYGyoCgfJc0C0HO57aCRBpFhOaCLmUjdF8CpWchawRSlPJzVeQYN4fsfljL+xjudHGUrML30zDMzJ48sA8ppa7aEUueloKcLKotbroeL6YOdH5n67SpM3TCI9nqlZdFmpcvpBXDbJGGmAP7U5XUHdmSpsO83EnkUs5yLkmtKCDSj6F0VIBm9ZPYHx0RGh8N371a/CCEGdt2465xWUE/Qhz1SbqXoR6h1IaF/l8QZztG426NCmOpSHj6sinDAwXHGFg5JwIf/B7vw3X5F7miQZQTrZE0vKephcGpzCk6CktXwK8rFBnVxgnqrBmckWyd/FndVIKRCalQWeUH/PbaZLFyb/lAMIKoP6W9vEMAfbQYzSnThMgFu196jWEXuI/cBem9+wURgDvqC4sdCITk0tN3P7g01iyRnBwuQk7peH6L16LAD2kSllJDqAmsMuECbkTaZrJh0OBSCxUhP4t68MzH4LBRmWwkD0SKFTNRLJu/HsEAJLmiSauEqfK+Uhfg8Es50j5q8izR7CpWwdqs/jxP30YW/Q+/LlZOKaDUmVIrpkwQrg+2JaszwHZHnTnj3TMLyxhtlrDmq3bkBkZgTNaAegncVoMAJplKXNnkRfR+4mJAJQhZYtIV0bhyfNviSv5KgDA9UqtS9xnTmuC+ysOACQA2uCfg8/J6QIAMtGLk4qEMcINiMDlgAQgFnyoxv8ops5qusNx9u/jsHvU+sB4QYLTGnzPhp3KIOjUYaIFTO3AE9+4Huu9JrIeY91UzHEvlgHacZrNrwoAcKw1kP+WDDgGv75yDWJZhQDjcR9lmQ78kMkcJmqFPNJX/hrmUo4A+X3677S7sC0b+XQa7WZLntkXEgBQunyuQasAQCqVARkAX/7S1yUFoLrcjAEAA5dddhFqtQXU61W88hUvw+azNgoAwEQ5TvwbjRbO2rwFf/d3/xNRX8O2Ledifn4B5XIJTz79JEJhElA618bY2Cg+8IEPYMeOHThr81n46o1fxZ7de7Bh3QZJXeK69cG//hD+9m//BuvWrcOb3/xmBTbousgOv/b1r0kqESf+bPgnJsbxhje8XvwAKCv1Ql8AAB5X0ApQX6zjmzd+A67tIgg9NFo1vOq3rsTW7VthWCpBKzEB/OpXvi7P01J9Ee+8+u3S/9LUmPuq7K/ScOsC6HTarMm43zMO28V//S//D0rFIbSbPvTQVddQGAC+9MumkUZfy8ReUB6i2jSGGlP4jfVDmOjXkdW60NM6JrZvEalvvdMWHL+0bq3EAC5MTUlqWJrx25SR8lik/lIAABkjrPvJatCC5b0RTf/g2lhsN7DQbuLGW76JiC7B4uxsqnWeW4RM/2OyuIx7aFKjagA6PY6Oj2F5uYow6OOP3/Nu3HvX3ZiZmhKbmnXjY3jdq18NPQhRSGUkKiKTcgQIYOF/hgHw3Jv/4y06z+WVzngAvPAeACpKKY7jGGAAcEHo9DRMDA+jtTSJqD2PYeaKz03j0NO7kTJy+OH378Y99z6BmaUAZnZEJp7LPR9WvoBUyiKCJ9O8PuNENEY32bJRwHCg6Zag8hJTRXdzyRYI5ZOeAsyd7dLJ/+iiIJ7+s/E53gQlMX86mUsvNzcu1GL6RlqiRU2UcmFNXPX5d6Eoi7bZlNg3AgDc4GxL5RATNBAQgQVEbLRCJgAbQX6wYOanAADyp9Ioq8Y9FisrysNzAgD4/pIJGY8/ASsF1KBbrQChanNMGn9psUSYq4z6GL02Njoka96aiTFxyd24cT2efvg+bM5bGM264pFCYDTye0gzUkkagK6aMAvwKst1nBTAtVhJH2gkyWuZT5mYGC5LU8/pOsVbO/fuR9+wJb+Zp6CQcTFWIP3fgBt1EYXUnakCXiLyGF3H6b2ho97qYrHRRqdvYbHdh5apYM90DU8enIeeKqNvZ9DshWh5Pnq+j3Q6JZp7FjICAGhArVaVjZGpAAn41Wy1JfaQ0UBEvrk5e126BJflvbQby8ilHWxYM45yMS9SgsceexR+0IebTsNNZQTsqjWbEgm4a/8UNNNBWnwidKH6cVqvsxnr9zA+XEAhbWAoayFt+rjwnE14ySUvkkkVjTF1xqnxeAlCxV4lUvAkTA5JXIh1qmKeFTMBElsTTrck/YHsAfb1TAVQPiny0DspwHYEAKBru2anoKXS6t/EAIt0PxOIvVUEBGLz7nfFrHDpztsRLi9iOJ9H1+uj6mlo6i5+eN/DmPEM7JhuYv32c+CHdbz97b+PTZvGMLFhDHQS6nQ7gG6JBCRgA8dCk/IMKQLEChg6HcNjf5ZBsCtp+o/1/K82Easa6n+PEoCEHUkAlQAAWQAEb4xIhxFaAgBwxSUjKZ0yYTaXoAcN3PPRD2OsWYNVr4pyoDRUhlvMMPmJseqwHEsxfLwAKYv3h4Fms42dBw5i/KwtyI2NITs2AtDokdf3lD0AFNuFks3EUJSyz5bfh5EpIF0ZQ+Dm4BkufIP3EddUNv4BNK4XouE+AwCcrN5KnqEV6nziP3O0p1H8Qs9pqMOJXswAYPNACcCxAIDkGNWvVBN/NQM4vg9CAguq41mtk1YlACE0jbIoHf3AFQ8Zj+tqvwHU9uPxL30S69tV5AgAUJqga+hwf+GqR2bUrwADILm2x1v/jgX2HAEAiJG0hj57LV4RgyA6/aRstIYrsF79UhxABMcliG6KBCzluHDp/dPpyh76QgIAigFJCaGSNrGDdN20AABfueEbKKTHUV1qIQh7sCwdl7/k4hgAWMYrXv7rWL9hrdQUTMNhHTg8PCKN9OzsHK7/3Bewfet52LB+E4rlogAA+w7sRc/riQEu180PfehDeOSRR2UINHlwEjd/82aMj43Leycz4P1/8ef43HWfk6/TBJAAAOvJfD6HH932I+zZs0dqTxoLckjxtrddJalNnNh3/R76JvF5B+gBhw8cxvdu+a4Y3nOotrg8j7e87Q8xMj4iaQX0urB0W1gAN375a3J8i7UFYQAcDQAk9YAYbQsDwJDrmssV8X//1/9XsSoCE5HnqNrD7iLSfEl2MIyUAABBn94rPlCbQbk+hcvHMthi+0j1G2CJv/bszQgNAy3fg98PMTQ2Kn38wr59iHoespYNKwxh0ORTXKaVZjUBAAgBaFHtQIQ0c7Sb6LsWAsfATbd+F/unpmIAwJAogyRtY8VsRgyQ+rBNegTo6HR7qNbqWLduvSLk9vt4/WtfhzvvuAOVYhGt6jKGi0W86XWvk2zjQjqHRm0RKZo0nAEATraHHPfrz2mzOMarnAEAXlgAgLrJBACIZ2UrzxLpOWUrjaXDhzFcodFZiLndTyHyQ0weOIyv3/gdPPTQbvSRg50eltzzZhDBKeShuzZq1UVxlJctQAzoDITM5WUzYZJqz0aM02RmAbNRjKTJYvEmyQNsckwWdqrJTO4laXQlxur4AIDqrFd9AY53gyaNe6KbJyDABZq/Q8z/+nQmplkbc4U5tWVGe08AgGadDuy6LN78maMBAG5+NM5TQJhq/HVSnOX4Y0ZA4m4cJwfEQhcFAsjmdmIKgAAASfLBQN65RP7RDFCaa5WWIpnCNGBSHH2hw9ON9sD+vbj44gtRr9cEgc3lMpJpi3YdVmNOAIAso8C8LvTQQ0qnezhdYnsCDIgenWR7jdeXBoaGmATy9e0ogGtEcPQ+1o5WxFyJZjqc/O49MCnxTJyck5ZfzqUwmndQtCPYYVtSE0KdGnF2hL6AAESxefxdP0CdTvo9YLrawdD67Tgw38K9j+0WRoAHR4wC6RSugGJNjGiEZcKihPr/Tluce8n6EOaYJCU0RQtfHqrItadUjMdBI0FKGdhgU882VCyg22kLDZB0QDYqNNMj/ZDMAUbYMengyV37UChVBMVvtZVzMKf/NqPX9BBrRgrIp3UUaIpveHjFSy/E+rGSMAAy+TS6egSNMbds3OmGT9YMjfFYR4fK/E4YMWpTA/jsCMBEzwdNrhljH9VDrQxBOXkXcyv+P5t9TvzdtGIBEBBIfAGk2ysCmi2v3fJ6CNBHWo9ghT25P37+hc9hYyEPN9LhZorYNVNDTU/hum//EM7EZhxuG+QAIZuJ8JpXXY6X//qFmDq4CxMTw9h0wQWiIWeYMZlB3QjoEJCic7SpwCydxYGkEsTJGjHD5WgAYHBtWAWeV13U//0CAHweKecKEGkhJMOlr8NkPGRfQa2WbcN2dJjtZVhBE7tuuA79p3agGPjS5GfyOZEAwDXluvAhkhYtjGQaxYgYGm4+uXcfMsMjKK1di9LEGEB2CRvz0wAADGk4fGicvFmGyGC6lIvQ7Co/BC1XQc90EJiORAJSMsa9Q+N6IYyZEwMAJ5NxDngDn3INdKIf/EVLABJQTUDkuIgefNaOdezPqabjQE4AAMb9EQAQs5EBBsCR/B45ngHGj7CNTsDhOHKLVxXMKiOIa6Mvy5+h5aFpNjyyqsI60DyEfTd9HkPTB5H3OisAQJssMwEA6D9DUICpAP92PQCOdf0GGVPPYFwMvFf2UspMm4mwoXitkeXV6YXQzQy8tRPov+py7I/6cM0sAo8mtMoXiftr8tovJACg1npK91hbUdKkwbZdAQBuvOEmlLJrsLTYQBB4sGwNL3npJajXF1GtLggAsO3sLeh2O+ILxA8OpFg7pVJp/ODW29BphqguN/DGN/0ePvnpa1AZraDn91Ao5OAFngAAO596Wvb3erWOG2/4ijDSy2XKCWp45WuuxCOPPiLGx1dfffXKtJ911/0P3I/7779f6kx6BPDUv+c975ZIQNacPUaz2orxZ4Ymdj+5G3f88HYBZR3XwvTsFP7ovVcjlU3BIUue1wgmUnYaX/rClyX6d7mxJAwAMgpYO9EDgM+TxEEz/I+SjlDZCHm9EIVCGR/7509gZmYelp5G0ImHDwQAmJjBel13EWpZ+ATW9D6M9iJKtUmcn9fx4ryOVFiHZoVYc9Z69B36RQCdwEO+mIc1XMHS3j0I2l1kOWyjjCyIk6NWAAD+plgCEDUORbAt1BpV5IcqONxawlK7ha9/6xb4QkElnUHdePIhhbRygZcILjpdAchkc1KAUbdAusWe3Xtx1ubNePOb3oTv3nIzfJpB5XKoFPJ47atfLT4AklfY6cqbPsMAOLX97zltFmcAgGecgRdaAiBmG0c0y6uEvEzoIbM8C71URHBwDpPTy9CtAu59YAdu+s6PMLPQgJMpIOLGyihdcXvR0eNfoCOVziIMlUkn11dOPanJ46chcVKqaeH8mOg7KcCkAvNRlgE1cQOD06bV05IUJ3JfxXT25KuD95oqJBIDrOPfuyvRoXGEHn8u8QFI9PSix5KGmpFFtmiq6QFQr9bEiI35xPwZcW5lEcqih807tVMrxQwbfwUAqNmrAgCIPq8cd8Jeit3b5bLE9JKMLuUAACAASURBVO/jvQOyDBLpU/I9Kxs86bLttkyIxTpDdI10xuff1SbAz1TaxfzCArZt34bFalUo88MjwwhbNeSDNlI0eDN15B0TKV7DoAsj8GBrTAFQQKust6LRpSu3Ia7cpOE6YQ85h42cigIkAECku9np4cDktGh32XDTQK6Sz2AkayJnhbCY10wpgwAAbNyZosBXVX4DzKv3+hoWmx5qPS7wFdR8C08eXMDBhRbagY7QSqOnG6BkoEc/Fw1ivEcAhlIAvg6ZAdJcx8kL9XpDipzSUEU0jDQhDH1OD1QjQr0/wSKCCKTqjY6OYHZ2Vn7+3HPPlb1nZmYWKWEV6Nh/YAqV4TH5erPVlOl/GHhwTB3DQzk4RoBi2kAxrWGs5OK8beswWkpjzWiZ4jh06UHj2NAJmglN3oBuMjWBTVdfsVXipIv4ERLJBaemfrcDnyaAYkapvCmYDEKNP010JRub04W46Q+Z7mDZIgOQaXwQwQ1NSWzoOTbapA86BtL0JFiYhve/o5R23/EjbK8Mw+gGsN0CDjYCPLB/Bj/bdRBeZhTz3RSypSEMly0YUQPbN1dwxaUvxqb145icPISNm7ZBc7OAq3Lj24gUCGAo00mNk7i4+U+ek6RZ4X0+qHE9GgRQ3iGr3geDz9DxJmOntsv9cv6UYgDEAIDhCwAgDIC+DjvgfWPDj0xx+Sa4m/ZbML0a2nfehr23fhvjBDBppOk6cApp2Lk0IoveECqC0jYsMdAKe8yIdrH7wEH0DBOjmzahtGYcRo6gMUGGU00BoIeKJeuWEVGiJeRV9NhDWimZ/ttD4+gx4s10EMlaSuaI+n4xIo0ZRMe7QmcAALVXDQIAUkaLZ8+xAfbnVNMdAQDQ8EuQyxgAIAslNqZc2cRX05jkOISldqwWchUmOIIBMCBxE8mLEaLX8eFYFfh0kXR0WP060JpE7Y5vAzseQqHXVqlSuoY2+4WIfkd9mqyvMNqOd/+cGMA5/XUhtkQ45Rc6FvCZXO/kOiegydG/RJmxqcQGTmk5eebVaHUCOG4R0ZaNaFzxYkyaOlwtg17Lh23SNNcRcJxTbElYOuWjTwpTOcIBlseqB0Dc9AkAYMRMADLkCAB87Su3oJRdKwCA7/cE5FQAwIIAAC//jV/Deeefi4WFednXyQSkQS91/GSKkyH1mU99EWsm1isvC4Q4MHlAuI6VShnVehV/9Vd/heoSG3YVJfiVL30Z/aCvEurCEJWxYaQzaezcuRPve9/75N94Xrg2Pb3zadx5553y/JEhwNqAAADBAl63gElKlmJBuZqLx3/+OO658271+rk0Dk0dwHv/9I9lap7JZaQPJhjrmC6u++znpbZs9ZorAMCqB4DqjWWQJglBFjptejMB+XwJt37vh7jrrntgm1n4bVM8X/omd2bGNLOWSAkA0Ouz3usj7TdQrE5ii9nBJRUXmX4TsHwMrxuDniab0Eaj24bl2shvXI/avn3oNVpIM6Y5JACQSABY8DNyUgEAYuoa9aYimgbkR0fR9bpoksKZyeCLX7sR89WqUGx5kxKBJlInRQOLOQEFQkFK5ufnMDI6JpFHpGAWC5zY2VLg5bNZvOl3fxe33fo99L0eMtQAa8C73/ouVKvzyMvf1cRMoSbKxZsnL8ngHmhP4v8dRAxPfPuvoGSDXc6ArumFXmBO69l8Fj/8nDaLXzoAQDVrgwVnsjHKPXbEBPqZ29SzGECf+AwORPQlq+gK7S2OylH3h5obr0zFuHEaynRHunsujNR7JRsaafVRXxDMgKGesgvH96lMURQNneY4mU4d4aHD6AQOZhY93HLr3fjBj+9Hw9ORLlVEj9nsdMQohnR4mmo6lgPbtNBodmGnmK/O6BCZ/8PUSCXzFBCgU2PvxdGEceSXTus3meHIQJO6wcGn6WgAQKbaA8/LEdMLiRs8+faTTPuT+Dw282QG8HzS+ZZGf9zISBNzHWaXRlheVAAA6VuVoaEjAABZGxj5J5r1pMGPY46k+VfHzIbtmQCA2vQkrU2u40kMkGLd/yCqn7Al2Dgx7YQNv9zHsbGRmOCxlKZpnAZ0usxKdlCt17BmvWJISVSfHmFdKYvO4izMKMBEpYiCYyBsVqF7LRRcC31OTyTybxAAMJkkrgCAfg95x4AW9LBufEQKcwIA9WYLk4dn0OO6LWkKDkaKGQyTCq8HsBnXxEQW3RFGAesykZKILwB1/SzOLNHZR3YOh5c7QLqMpa6Ghx7fgxaH3k4OLZ0Z4rrQ/TmVEL8GDegxH9o0hQHBabns8LqOWr0h0/HiUEU8Yih5IJ1RKHndrqLVLS7KlKPXVX4GKou6j0KhiI0bN4qPwMGDB5BJ5zA9syjmf7x/SP/jee92Wki5FrZsXo+l+SmUsyZGiw7O3TyGSkbHmkoWGzatQau2BGeopDT68gzT3NaELnp9XfY8AgAEp1gom8LsoEyhhrnpaSzOzyNlu3IvM+pI8oUZGcn726W0wIGbKwgIwMY/MExETgpmOi3GgOKa3ezAyeYRWiYaoQ/NNuAgRG3/Tsw+9hCy1UWMMUbJB+aqXQTFNfjkTT8AxjbhqdkmulpRDB9ftH09jKgJW2ujUnBw0XnnYMO6NWK6VCwNoTI2DqdYpMYGAbXmel/YJK2e8g9REhq11nHtksQCYbXwuWI0qWIMkBrJJjGKc6sTdPN4DADln3Dij5OvICd7hV/M1zmJots/pVSB4aOvs3Gn8ZICAPS+DT80YKfT8HUfGd2H26sCTz6Khz/9KWxwbDHhJHLmFDJIFXMCAJGayuvB6T89IfyOByudxdT0DOabLazduhXlNePQmR5jUPbFvTKmQa3EAHJtVM+cauWOWOXVCYtYZynDToJ/yfUPmFCh2+gZDlIja+BZLnyTWe9kyahmQSQAwow6cqJ89JV4YQGAk985J6/vTv4ap3N3Hc0AWNk7fikAgEgA62MzAFbPyxHA/wADgGAxVUzdVgduiut5FxYjXdEFOtPoPfBTtH96O0q9OoCuNDP0AOAz43pkK1Cvd+Ic+5Nfv9O5OidPMDrZqycSyEGZx2A9y31/cMIy+H5YOxG8E08mqSNVWky9F8DMDcE6exsWX7QJc5zkRim06x1k0mmR2FFjz6k2JXQn8uA42fEf/+vxqiEglYr7ZKQd/UjobL97914FAOQUA0AAANvAS196WcwAmMfLX34Fzj57i0zFu922ABel0pDQ/0vlMqLQwF0/eRCHDhwW6r+bclEaKmJhaQHjE6N46qkn8Z/+01/GvlE0O/bw6U99SlKz6rW6DAE6Xk9iA++77z68//3vl7eTzWbg+awRDuL222+Xf2N9wXP17ne/W9U33Nw4seeQxTAlAvCxhx7D/XffL0zUQjGPA4f24U/+7L0IIl+m61I3+rTtsXDtNZ+R2tGLenjn1e+Q30kWJEGMFelpDPCRMdFstOXcFfNlPPzQI/j6178J28gg7NqS5ORbZAD4sCIyFx30o5QMYDwCAOgivTyJ9VETV4xmkQ8bMI0ehsbKMHIZGJkUau22yPuGtm1Fff8BdBsNpDQdDmsY1qGSmiWZoIgEAOCR0gSwty9iAet1ekg5KTFoslJpLLea+Ni118LIZtBmbiLdzPnwMwtSkENVEBiWhi6pm/QDkMxFlZctkz7TQr1Ww/DQEN5x1dvw6WuuwejIiGhn87kc3vEHb4FJKpnvyaSr02rJBppyHTEDY/yT0gvHm1esQRnMtFUTiBd2ET/1h+j0f/J0G/yTHcHJJABx9xfTWxX9OHG4Fva0mAEpKvfK4kZdExezFXr18YqE2FlfXM5jgvyKzloVLasAzpHv5Pk4L4LA8t6RjO9EExfr4uLYrOT+UnTHOPNYgDDl0yVFfJ+NA42+XGmaeEf6kiFODXeAKOyh0+GC5cJn8UxdPCnw9S7c5R7Cuo97/vVRfOOWH+LJPYeRKYzByQ6h1uzBorEOqdJ0IRf6cR8W6c2U3hgmDDOlCrkVBJfnUl0TcY6nvih5fBL9u0xjVSOsav7Vc5+kBCQMgKM34CPOe5wnOnhljr4uCWDAxZfPMulXpPQnDAI2d2yG0zSEM80VwxiuIQcPHBAQkEaAXC8s0sDjCBe+lppODpa2SsawKvlXngNS4MSTdDY2/EiAJv796MnmESCHOk3H/pDJcChovLjl8nromkywZT1kwzeYHMEJMb+HgAHp1/Rl0CLW/Ii8DrKOgTXlnNDzo8YCciYp/j2Y8USQDSr13ErTrd6XyyAYvyPSjq2b1yP0uhgql0SvtnfffjHF47EUs2kM5TPIOZo4kluRj06nJY0FAV7lV5BMASJpAEn2nVuswUhlsdzy4WkONDeHp/YcxL6D00gPr8N010AjNERmQNkA/yS9j/Q4mr4SeBgdHkazUYdp2ZicnsGa9RtQbxKA0CRGjyAxG0Vl2EOTI+URwSk7gQA+a6T7bd9+NirlisQF8T11uh66vVA0iQSPaf7HP3P5jIAghLkcE+IBUHD6uGDbWoxldVQyPAcRhteNI6IcZWwcaLbEpb/V9ZHOFeBJMoJit1GiQHjAIkridVCbm8Hs1CSqS1U4dhb1Kp2vafhjyT1cKBaRKxYRsHDSDWTLZVg0HSKDw7RgZ7IwHVfyelNxtcB1o9ruCCA2unYChx+4G/sfvh/bhgswGQ9lZ1D1TexY9PHVOx9CbtvFeHjfYfT6Jrafcy6KjIAMe8ikTBgRzYQCjFVKeO1rXgmvXUPYa2N0uIhyhYAEFy/yEg10sxNokM3htWHofXFyZmHUCUJ4fiTFCKOJbO73fI6MAIHmITA4Q6CkiDFH6jwlHwnWKdtDzJ447j4krJx/mx/K7d9UEgDDR2AE6JN9RbmGb8EMbBiRg14UwS7m0AuXkO8tw16ax+Mf+SgqnQ4MSrhIQ82mYJEBQABQYj4Z16jDoQN/z4ftptHqdLFvZloilDeeczb0fBFI5SWmTy3jakijjCwpZVGpJMl+veKFErd8SR2n8GkFmnKto9bf101hG2iMBCyUoKVy8EG2jwKMyDrjR0QmwICR3wvdsB15pyhQ/nTqv9M93sGc98EmMDnOQeB45fkYkNuc7p0vDDXKeKSRVBIAsgA4nGA6F2+Ao+Gfo8/hiSQAz2hwSdtf0QMrTxSu9WSRETAloGTSXLi9AGt2Egc+8ylssHvoW0sIQf+XPjTfQlqrsPhCpHNAEd97p3syjvHzCeAy+KWV69Sn5w2b2tXhjjwCA4yowXSXY73GoAfS4L109H2V/I4jBiyy9hGE4USAQKCJLj04bAeH+xrOevVvYrlSQc0kQ5Jmorp4rpmcoGpBPGU+sQTnxKc0qWnjWnsgEYY3jmJRqnOTAACaZsE2U9i1cy9u/PI3UMiNSAoA+7zKUBmXX3opZmemEPbZmJ+Dyy+/GLX6IizHlGGOk8rIPcK43sWFBqLAwY1f/jp6nicSyXXr12JpaQEmgXCHxoEO3vnOt0svSEPnj3/8YzIM41CBcgRGUF566WW4886fCADAprxYLMhr8bg//vGPY2RkRGoSAg9MFSALIZPOwCMQoNHAOIO+F+FnP/4Znnj0SelbnZSNqelJ/OX/9R/R7rbk+G3q+Ts+XNPFFz77BQEZNLuPq97xVuTyORlIBf1APvm7k5hr6v1ZoxM46LS6qFcb+PjHPwFLS8EKszLMabkhdZ/SsJtUJkS2JAY1NB/9oIVc0ER6+TB+e+MYhoM6XK+GQtGFM5yHWcyib1iYXV7G+Lbt6LdaWJqbA4WXDutSMmcJ2Mowj2xgDgN18QLQmt7uiFPAoN2TiUpEwwI2KNBw64/vwINPPQU9k8Jco45MoSDTkE6rg/HKKKrVZdgpC37grVAFV4zDBDFSRdHy4hJeculluOD88/HFL34Ra8Yn5OQUs1m88qWXY6xcRqtZRzGbR6fTQHVxAeNr10n+uUwgFbyt0ObEXGmlq1ExZr+qH89Ho3uic/OLBwAIHhwNAMSmW8nkWQzPjnwXz8d5SQAAFkbJkF6WwsTATTaGxMNfiPRxwp4CAPgzBiFw0kAjFlucBsVRcH06iPPRDhEGXeTLecwd2i+TSTYoNOiaPjAHs5PB9275F/zwtjvR6IRws0NS1HM/oH7UtNMqokmcOAmshSIxFoo/F8G+YuQkDbWwUuNTpUCLIzpkVePF9H3+/6DRn6Isqdc6HnMm+fnkaiRmgIPFzeCVSl6Liz+LUhq3JK7+agKvq2m448oknf9PpJgAwNTklDSBlmkiR9d4RofSTFC0VaSukuVwZIjR6gar3roUwnIO1FlJNnTZuGN0OzlfRwMBR7/Xo58jaV2Yg0ywJ2A1s3o+ee7l3MZai6QA4O/lMfE9cdrNH6LmXWOTGXkYSpsouxrcoAGHiz56sPq+coYnQZ8AAGj4qJpkk5B0QBlVH2dtWIe+30OxkJd1+sCBAwLE9YMAhWwaI6U8srYG1+iDNoGe10XEFANVyavP+DypCbAGP9LQDYDphapQ0rKlYYmie3rXXsy2QnTS46iFFnoh0Or58mm5KaRTrvxe1zaQy6bl/xnJWG+2kc7lJc+Y6QlEph2bhWokDAAx8IsTZnheeY4IqhA42rhxA4ZKZZEG8JK2Oz2YTDnwCLiQveALAOCmXdnU+Yy0GsvYsmEcwzkTF2xdg7LlI2/0kDd9uCkLdqmE1PCIHItOSQ0d3AmEe77Q+CW+UAZVynCRk1K/WcfsoYOYPTyLvs8CnIVIAMobqAXs+R6GR8dlo80USsgWS3ByWXCySgDAoqeB44o7bxYhlhcWUBgehT42gdqePXji4YfQmp3EWaNluGEPxXwek3NV2MMb8Imbb0c0thW7G8DhFj0cNGzbvh2lYlF2SNe1EfpdYY4Usw681hJeetGLcMmLt2Jxaj+C9jLO3boRznAJKA0DURbNPkFCNvdAq9sRxpHlpESv2G50Ych/MUPACBBS96sLlAldAIAjacVHAADCIDg2hibP3a8EAAABAEI9QGAw21kTAMAKbFh9Bx26tJdZ6NWR8+tILS9iz8c+idziIhC2yeKHmXFh5zMKAIiLbjZ0actB4Pnid0Ew78D0NPSUiw3btsIeoQ9AXmL61COsJvJs/AVkpMxEmDyxIaWkNyk0k+deAQAxiD2wv7I49BnZZhgIuS7nCzCzBfiUokUGIsNmWKYCxLn+SPac+jjdhvq51XGrEpTn9nOr3326x3usBvDoRvBYIPrzUb/I/vQMAIDsjAEAIAbgjo1hnxw8OdaEe2VYw/0i8MU7gvesaKQ1svsMSbmxFmZw6NPXYCJaRmjPItJaiLw+NM+Bo41K5Gmk0/ws0Ref6lU8/s+tHOtRTKTk37k/Hu8eEKbhMRiQR/+2E91DR98LR9cYpKHTClbv+ZLqwcFQO5vFYcfFWa98NeatNJo6kwE4JdCEqWeKfEutvzSSVjzaU/lQ8aUr9vAR2RnxncL9QKbZajiwAgDAhmWmsHvnXnzly99AqTiCRr2FWrWOYr6Iiy+8EIenDiEIOjjvvLNx5atehmp9EY5LgCiEZtgwTBsG0036Fpr1AJ/8xLXKld/z8KIXnYtHH3sEY2Mj4ufT6bbw3ve+B4VCHtXaEj760Y9gZGRYvkaWue9FuPjiS3D33XfhT973XqkXaADYaDSkRrj22mvFL4CsUwIA73//B9Bpd5HJZOGTnatzz0wJyP2jW2/D/j37ZcidyaUFAPiPH/wLNDsNOC7ftwWfUjzNxpeu+6IM+fqmj7e98yqRCDCSmfIFXhfWxazzWNOI51UMAPQ6HnzPxz/+wz8KAKD30vA0A/VUH5GpweXAywNSfVPShOp6AD9sIxV1ka7O4DfXDGNN2EKms4RiwYI7loeWp89QCgu1BirrN0pdO3vggAAALn2i+iF0sutFx68MsZWXlA6t1d0lAIDXYjRTnqIUBD4pKDkcXpjHV779LSx1O6j1OpLZzIvEirGcLwrKYjossEnfV1Ng2VSUGEIKdE7DxkfHsH/fPrz08pfgJZdfjs9//vMy8bMNQ3Spb/2DN6PX6aCYy8LvtIUSI0FhPPCV8VsMAHAOERuZyK0qb+oMAHAqj78qBNQDn5xdeeDFzIz5rslUIC7hYgOy55cB8IsDAGTaEZvfSYkUswDEsTaeiCYTBlKQV5prGTFL9SqLGBtwNmAKyuX8huC2Lsge49T4XNWXFrFuuIygtgC9XcXsvqfQ9y185ks/wp79y5ieXRL3/gA2WuymjP+fvfcOs+wuzwTfk29OlbpCJ3VStzooghBhEBjGsgHbJJtggndsr9dhPN7xH+t9Zte7M47D2Pt4GFiMhQUmGgQSGIzAFhICgSSQQEKppc6hctXN9+Szz/v9zqm+XepWGzVaDKKkeqq7uuqGE36/73u/N+RRrNQlCoSTSGHbmMyGZ2NJrb+65qlTzgAA3tjDUx65PdK4vuHr4yxK33kSALKfyTTA5/v99XfeuRgA/F2JU9N1mfKyORMJQAoAcKrPaBsChvJnUrKTBAvzC+i02/L9UrEk8gA2tmz5+fvrAYBhdF29LYXCrukt12mWVazf95eBfNZxSAmwvF9EwiBxWvRVSKdjGXiZakB5DGSyJ5RxR+X/RiEsU4fFHHG/Dwc+pqp5jOYBrbeCgubDTnwFACQaYmr6aeomwJMCAPSYaQTApqkNYs7F5pv37unTp+W9+64raytTAor0iIw92OS+JJFco6qQUJ/Z0RDPAWjIFSsS9ze3tIqeH6NQHRFq+5FjJ/HgoVMYFDagC0emgx03xGp3AM20JeKVm7FtEPkGHFuxOyQKkPuLnZOiwiJAQYZZwBQCdc74Osj8oKRAIh1NAysryxgdHUWjVpfH4blm8oydK6HZbME0NJkWEIzmRKpcLilwxu8LAFAyAzx/3zY4fhNRZx4bRwooFCxYpSLsEiOWDBSqDSSmIxr9Pv0oiiW5v0i5lPWQIA3RgDjE6uxpnD56HCunF1Gw8hgMXJw8fRr5YhmHjx1HrTGKdm+AjuujVGugXK8jVy7DKZWEHZArluAQrOu2YesaVlotPHnoENqtFWxoVPG8fbtRz9nQeU1xGqvlcN/BU7jz0ZPQxrdhNnRwZKWN0lgDM1s2o1wqybHjcQ4DD8Ggh4Kjo0A1Q9hH0Upww8tejK1Tozh9/DAcxiAmMTbv2y8SBbq8dxOKh2xoZDN5MULXQ962pEAPrRgRvQnS0EA2udJdprnC2X0xnOomDIAUAFj796Eb6McJAIjIANBDSQMgO9IJLZEBmAQAuPY1GOM4QCXpwWouY+GDH0Vy+DD0qA/DTGAIAFCA5jBuT62qXPds3RRKqmHnEYURjs3NyZRwausW1LZeohgA9HEZlsvRSCplAMj3zwMAqH1/HQjA00pmDkEA3YDLva1chVmpIbYLiHSmzCjDWVV3KdOr7ONiG+rvr4751wcAnGsK/KMOAJwP0JBY1ESB8GxkaZpqaGnKT+wDzSUs3fQBlFrHkNgL0I2+rCtmlIcR1UEL9kQbPKsAwLCHybkb9zPDjvVDDwHx0xQe2ZmGmJJy76RGxk8H5gzXT+f6OQKvMu5yfWEAkHXTLRSxWqth+vnXYTVXQhsWgkicAmBTqmdw3SXwxvWVvKwfHgBQKY+g3/PQaXcFALhi/wEBAKLYFQDg37z0Oqy2luCwTzR0eAFl45T7BRgbncKD3zmIj33kExgZHZFB4BVXXCGeAYuL87KHHz12BK961c/gZS9/GR577GG8//1/LRF/ZAqqiD0f+/cfwAMP3I9ffttbxQCZvkOq8TZx4403Sjwwjz3jBt/85rfAsXMq+o+M2tQMt5Sr4DOfvAWrS6sSZV+plcUE8Ld+9zfR7rVRKOaF9RR6EbRQw8f/7mMqotmO8MY3vQGFEgEAxQbLAADWgUrWSImoIcPCwAvh2A7+7E/+TCRimpeHl+ho5yLENHMOE9hhgmKipAFNqvUTF7l4gGJ7ES8eq2CL7qM0WEalaKA00wAKDrR8ES3u19Ua7PEJzH7ve1Jf5AUACGEMO/nzuhX5rgat138iyTsOvO4AOaEqkJLrIVepIDQNfPXb9+Gfvv41IOeg1aOOARgdHcPywpIc6DAOhI7Mm4MFMKdeNPLiB6d1NPiilpebWa/TxQ033CCa3s9+9rPYMDYGr9fGru3bcMMrXym0henxcUQ8udDg9noSebH2IS/6DACgtGg/kQB8f5vm2T/9nAYA0kU9c3FfOzLSuKXoeLroK1wvM1tSDAAu3UFoyOTaNJQhDkVCpCpxchokpGxbWFluYWZsA3xGZK4soj93Evmgj//xnr/F3Y8tI7QaCGMNAz9CrNuwciXR//QGPgqlsgAAlMSwoWKjc0avSwCDwITaxORTJttnQ2Jr5VkG7g41/eeb9j+FBj902QxvZP8SACDbBLlGZDEtmTM8GQBcN7i48jywkRbEFBCd1/LSkjSzeZkq0/1Wli1ZVAkGiMb/rNeWUfjOUPlYoKxNMlJ/AMUKUIamw+9hfbH2dDGHChajNlyX1032gkSjpikHnNwJTJQe7yz2kM+tAABbtO2cXOcdE0bsIxm0saHiYLJsw/TbKQPAV9NnAjpQJoAEACQ2EcqQi4XB1PgoHHG/VwdkcX5BXpfvuahXypjZMI68ESPxuvJ7XLd5ncr8JZW8KNof3WyVBpz68q7ro+eG6Ax8eLGGfKmK3sDDYycW8ORKgC7yiK0c+qGGpVYfbgQ4haJswDSJJXhBlgMRc37QK4ZyABrvFfj43Z5cAzwevMYD35OmR0AvnaaRlkgAuLlz0p3JjRiNRuopgQCCHo5jieMwqYMsHtgIkxI/US/CCLt4xQuvQNyaxeLRR3DZtilMjjdgOBYCTk4pzXAKMAtl6Lm8GKFVRkbghzF08auIkUQhbPo7JAk6zRW05hcRLK8idn0sr7Tg+hFgOlht91BtjOHIidM4vbgij023a0ndSEHHgOZN9ACJI9SK3OO4voSY3jCCWYmowwAAIABJREFUsXoF+3Zux+riIkYbY+i5MVAYwXs+cgsqW/fjoVMr0BozODi/iO2X70WpkcVkpnRcofuFci3Yegg99jBayaOzMo+dW6bxspdch9DtIeivopqPUW3UYIxMwrcrGMQOYhYmJLSEIQyTXgEBPCtEKHiZCT1mvjDPKwdQKv5OCuL1LK3nAABAIyt+8BhFZEfoZIkQADBhEQRIeF+E0Bp5aPBQwQBmaxXurf+IpW/fhzyo949gFGzYpTyMvC2ZzrJukAmjkDgYjI0CML+yiqV2GyOTE5i8bB+QLyOkZ0UacUrAVwBh+iiRps/17ZwAQLZqZpLOMwC4zP40XUCAPnHtUhlmuQa9WEZEQ0DxkUmNWJUw9DkPAGT7xvqvw41jdpCebm/9fmu5Z5sBcNZeP0TD5PuUvUJkeJSLkfGoAAABSWko223BveVm+EcegGbOwzE9wAthxQVoQQVI2DA9uwyACzXgBKGHBwfZ+coYe5zqZvG+640c15+rczEIxbh4ncnq8HPolHLyG37I8AZ4po0u9epTU6hetg/dUg2tmHUm6z5DwGKDe7hBQ2T6pAmE9/1eNunPXzwDIJ+riglkv++uAQCzp08ijAbYe9lOvPT6FwoAYFq6ROmxbiiWSNHvYfOm7fjg334Mx46ekD2ex4nT/Ze97GW46aYPYMvWzTh16qRQ+n/vP/6vePTh7+EjH/2wNN40FGQ91e+5uPTS3eIX8MZffIOAA9z/+W8cCLzvfe+TaT8/OCh45Sv/LaYmp0X6ESWRSNh53Y5UR/Hhmz6CyI+FsV6tV7G4PI/f+O3/GavtFaH4C9c0BPyeh5s/frNKwSuZeP0vvg52jswGxaSTnTwdeGUMEmEKxxqiIEK1UsNfvOsv0G260IMCvERDx44FALCZ2BQCRThSI63GvD98OHEfpc4yrqrY2JXXUO6voODEaGyZQJy3oOcL6FGGmQAju/dg4cEHYfP1BT4cvs9U5plx8VQdAmj9zsEkXyohGXiIg0h0xX4QSjRSYlto+i4+fustWOx2sNxqwbJzQqmYOz0nJ4YUDcmOFt1zINojyfUmIDAEANC8YtDjNLSEd7z97fjOd76DBx/8LjZvmsbxI4dx/YtfjBde+Xx0WkuoFYqSY8ipIDOW1/YXAgDpZ0ZhE+3qen74M7wd/jX+2g+KKna+9/ZcBgDW6P6Z470cpGwamrIf0mtLNgROR+SXVMY8kVehMnFiSWst6rIkyEtp8FkQF4pVdOYXRNcTdT3MHzoO00/w3r/873jy2BzC6kYs9iL0iBRaOWmcGO1EQ12JiGEsWeqpwHtLJqLi+q8afpkWCZv9DAiQKmYUzTPTGEuFrq6C9QyAYeR7GOXOmt/zTfX5WBeSAPAxuAly6s1FWUxrkkSi3TLGgmIOqbgioVzTKEg04D4WFxZSGYAlBjhZPCEflwBABhaod5Zt5mdAAIXiK8DgzLFQCQFZ0fx0/KF/KQDA90a0l6+f9H4+F9+3TO+IAKd0wowFwO9xSmfalpjWFXMOSo6JaNBCQQswWXFQMULkkwHsmABAqJIGRGJCqQk1gfTgJoUwgq0nGKtXUS3mZFLNn11eXpJjTir9SLWK6YlROFqIyKVZHKUkzJlViS6ZB0CGDck1zUvLsNDpuwI49L0QK+2u+FJYdh7zHR9ff+QY2rGN2CqKoeBS10fbjURPzwaEHgAEJKhB43SaIAkfmxsktfuFYgWdDt37GQ2Ul3NFeh/PLdd/mmjm6JAvaQsmqpWKYjX4Pjpdako5UcijXCqm0YM9cRymB4DvDQQAGK8XYcV9XP/8/fCWjqN1+kkc2LUJY7WiAAU0aaTBWZcxg7U67FIVhCqKtYaYZVLLz2tFMTvIkAvg+x4Mz0O+P8CRxx7H4aMnUa6PYWG1i1JtHJpdxHcfOYhmpy9yB9LtHIIUuZzoFKUwCH3kSYsM+shZCcZHK9i4oQ7a9O3etVPO7nJzAKc2ia/c+wi+e2QBSXUKJzsBjq90gUoVu19wNbS8AtzJJlH0b6XX57bMx8qZwMr8KYxUi8IY4fde+uIXYteWMcSdwwjcjqSPNMa3oFifQaLlQG9ANvy+5gu1PWDet4z0SRM1oZH5JPJyMjfUWveUgvgcAMBaE5S1jT/iEgAamsk6SEqurswVuZLZAgCYcJDHIAyAGtc7D+VkAKu1Ctx9H45+6UsoJH3xbNCpMS3lYfJcSjJJOn2kiZOpWGbcFzruAKcWFpAvl7H5wOVApQGmSwiQKXuS4vKxMWTzz3vwqQDAGRmAYvwqHTI/M9d4vguCAB6vJFJkS1XxA4hzNDQ0xZyWhS4JyMMcqucaA+BcDfL6Y/CjzABYPxUfvsd53intUqpcpRPXwX2J20kIs9sC7v0alu77JxjJHEq2D7gBLI31fQHUkyeg+dkPTwKgVJJnaqfh5jxjAGTv+ULX9rkAAGEFPg0AwJuOLDhhXnNLyBXQL5dh7tgBc8slWLEctEI2qWTSmcKoE+cqArtMQZJD98MDAHJOFb4bodfto1qp4vJ9+3H61HF4fg+X7roEr37NT4sEgOeYhoid/gCVah29not6bQx//Ed/jomxDbIfUhpKc98/+N//N9x66604fPiQ9JiHDx/G7/zOb8u+//73v18GCRws87h6no9NmzbJ773q1T+LmRk290rWwQH1X//1X8u0n38nS++KK67Egf2Xy7VKAMC0yTr1Md6YwI3v+wBsw8by4jJKlRJanVX8+m/+GhZXaFpYV2y2WENnpYNbP3WrDCtyFRu/8PqfF3CDAEDGiCPAz9fHmkGGG4xRDRkNnaBcLOMjf/cRPP7wIThaRUyUu5ZiAJhhIgBAHrYAAG0OheDDivrS9O8yQxyo51HpryJv+hjdOgEUHSROTuKAlzpdbLzqavQOHULY68IMPDhxBHNN4qk2XtY1Ighw2wcTh1ECzDz2fGXeppG+zAKAVrQOvvndB/BPd92FHt9IviB5zHQilyKGUSCiUU7EjEQuR9Emp7RYz8fk5CTm5+awfdt2bN+2DY8//rigPF+543asNldEIxoMBvj5n/lZzIyNoWLm0V5aQKXWAFxmUKXVhbinqyZMGjHRa6sc4x/Xj58AALy4nh0PgDUAYG2GnF5IQrfO/qy+qjC9IQZA2ilxMsN8Dy9iAchpIXPQVSQf4cLBLHPMy3jyWw8hpzP2w8B/+oM/Qr+fINDyaNJATZzHTWimiSCOJNueTuK5Ql5F/tFtWixgmDyQMg7EZFH5b4l+d/0mljb8iuaetcfpPbNmzqj+vkaRlyQOtRnL9DWlsj+lsB9iEPxLAAA2a1ywuRDyk38nECga/LRpz7Tya5uoqkuFAdDrdqFrugAAErGXOpIrBoAqOOTtpsBM9lXOG2nkbLYFABgCP1T4+UVKABQDQEX1EfCkBj2Nf0kdYAl4ELBZ07UTFMgMMzVS7NmoKqp1mcU/Df38LkbyGkYLBsqpBIBmqenREiPOjILL9ABG/1FC0Kgomr/Xp5lqIh4tEhMURxit17FhpKY8A7w+bGqVaVhIBoBIX4ZSFNLXLkBNqYxmqyM/50eJNLSkKtpOHu1Aw7efnMVcN0A/sRFaJay4CZr9UGhtTJARpgM9DmKyHBiH05Pn5eviY1gO/TAUM4CIvWzU/Z585TWjqH4qO5iXreTtarqkzfD3vCAURhqNA/l7wqYQNoAtMpmcrWFqrAZ4LWweK8NdOobJqo1rD+xCTo9QyllSUBi2g+Ozc6iMjqE+PgGX+4qdE8o+GQJspEjJ47lzUxCrAEobLMzd/wBOzi5hZMMmPHF0FrnKKB4/OosHH30So+PTGMh0hwZ71BGyaKMLMZ0cYhSSCPW8idGqjXrJwHgjj1qlgEq1hsXWAJ5RAYobcNPNX4YztgXHV10EVgkPPXEY2y7fj/E92xDZRup1QTAnBbdSfwp6MPS7TYzWKsK202If5YKDfreNibqFn7puG2oOYPomrSRQrYyjMr0JKBTQdHtIChZ8mWooCQoNTzVOM1IKOD1JstSNp6wTP+4AgFCteCy4M4Sy/oeGOk5WZEi2dI6iHtZFFU7pA+TiHnKtFnDwKA7d/ElU4x6M0FXpD4WcAACaIGZKbEEzz1xe0f+ZTsEovuOnTss1ecm+/TA2zCCmJp9acK53Wc57mgZAPyflmyRojfJ/kYJN1VKRyNbOAAB8+ZkokGzLkJ4jjGbNF6FXqojzRfgmrwlFIeVkaZiBdaEm6Qdbp/3wJQDrAYD1dHk53udIoPpB1XXPNgPgQucrEs8WShPTn4w5laaEK4Q9aANHD+L0F/8ednhafFc014NllBC7ZIDlECc0g332AIBzvf5sup/eFE8xAR5mcazt56k30vqBwNNd79kQ4FzAQFaRcVgkRsU+yREJgnwRvVIJpX374I2OoVsoocUSMNIlAtCSWoPmdQoASNRE6kKn6Tz/frEMgE/DtsoCAPR7A9SqVVx9xZWYmz0lXm47dmzGq179b9HpNRFGvgAAPZcMgAriWMP83JLE6W3ZvFXqo6npKdxxx1fw7//974jc78///M+xdesWHDp0CFdffbVo/TnR56CAw5ZyOY0CHB3B3NwsXv7yl2HHzu1r0bSsAyg3l2l/pCQqG2c24eUv/ylp+rmnEQAgg5AAwPvf+zfI23k0V1eFzu8FrqQAzC/NYXRsBFHIqsvA8twSPn/LFxTDsWTh51//c9L8G2Q7mrqcFw44+JEZWxdyRSVrJKBrWLjvnvvwj5/7MnJGTZjCPXb9BuMgE1F35GGJV4JEA9MoNuqh0F/B5qiLazbU0XCbsJM+6htH4NTLiC1b/IVOLS1jyxVXAO02VmdPwQ4D2DQCFGPwbGwu7g6yV2hJ/0jCoobu1Er7zR2AAEAiBlEu6Y6Bj8/e9kUcPX1a6IydXh/lalWKedJ9ZPIgmeJqykZNp0z1qFFNJ39Tk5O49NJLceTwEawsL2NiYgIbt2zC7V+9HY1GHTndwOrcPH7vf/ktxP0Bqk4eITWedDIdpphRgsmCZA0AoA7pGV7/PwK/9oPaKM73Vn/CAFAU+jMfZ/TQ0kBmDIBMAiB1lKKPy9SEjXgUIqTjPvVEFqsqF+i3gX4HzdOnMXf8NCbHN+Ourz2ID33sNpRHtuHY3ACwimh1WjBsU56HmiRSiZgb7fkeWu2W5J2eAQCUjohAAP+T/20aO6lpkTS+6de0Iz6nHEBef7ZfpxN3/j7v2aw55b0sOvvMB2LoCJ1V9Ky7sNZfr3xcNsFZzBsfj80b0V4xIyE6KXp+Bbpkr4MAIidfdJflgsx/JwDA6TrBgGydGQYAhkEAtVErQEOM5MQL4IzeT142KXSy3p05HuvZEU+3RKjhmUpbyACYKAiVISAIBCnnW3mqbJNOQRY+L5tCW6beujS3NGB3dOa2DlDSA4yXLNRtwIldpfXnIp4mOXAr4vMLMyDywTTwWimPSzZOod9py+tqNVfhcg21LIyO1NGoFGHGPvTQk+fh61aRkE8FADLaIyfWXhgJPXHgByJLEc2hYaBLyr+n4+CpFcy1XXhGEZ0kh6aXoBcALvNnNU2a3mLegk9/F0NDID4PpOCRhsYZoiH0fzbt3FPcwUCOCWl+vHZ4HoVyqqk4Hz4mvSSi1JGcjLTAcwUAyJOKx2pU19CoV0UaUS1YCHsrMIMO/NVTeMGBnXjRVXuR5xQl8JDQZNGy8J2HHkJjYgJbd+6kQbWwcHKlkgBz/OQklVsNfUMEkOD76HVx6vBRBLCRr4xjoe2h7Wm48xsPoDWIYDolRATwqOcmMsi1wue+ZqBWyGGs4CDpN7GhbuGSmRqqBaBaLWLAYtCqoKvVcfcjp/DwyTZ6RgVL/RjNfoBQ07D9wF4Y41V4BgRoMWhSlPpM8FixCKcRabFA9+K+GDLqMSUhA5SKefiDZUyOmXjB3h3YOz4Jf2kF/ZUVlOpVlDdOI6lU4OfzAlBG1Jqy+Vc0AEVTF+Dx/HeImgReIKTqR5gBoBZXxQDgXcQEgJD6XN6XlElEBpzEEjmNVnHIJREmSq7dBpY7OPyhm1ALWjCDPjRDg5135FMYAGlDJc7ZpbIMSOgKbRTLmDt1Cs12G9M7d6G8/VIkFn0bVNqLMCT5utLoTZGvZMbJqeQp84VnDUUAIHMi537Ghl5hAopaTM8RmlRFdg5GtYaYgJjtSJwb1wCN9/hQA/JcBQDOJwH4cQUAsn1SvH00+hKpOpzO7BwEcv82GWG7ehpH/v5G5PunUDd96DQYtdQghMaWccTo1mcvBWB9PZI1/2fMgM8kmAyzH7NVLaPwZ15Cw3WT2pPOvwCu//fhv8vv0TiRjTEBgIiZ8hGCQgXtQhGNq67Eaj6PsD6CdsC+TJfIWUoA+DsRd26Ro/1wAQDLPAMA0J/n2uc9D4sLc+j1Wti6dRo3/MxPYeB1EdCo2LLgBTEsJwfHLuC2276MRx9+TPzgCIKUyiXcd9+9ePvb34aXvOQl+NjHPorjx0+kXguxUP0fuP8B6WMZBUyzP+71xVJBfANe9KIXYv/+fWIkzCWJA4VPfepTUt2QTcqpf7lcwete93phA/Bn6KXMP9fLdXzg/X8Lx8ih3+uJlxBNcX/l196J0/OnMbFhXAY8lm5h7sQcvvi5L0q9kq/k8JrXvkZ6AgIAZALwvEhqV6IGIJQvVstVid3mpe4NPHTbXbzn3e+Ho1dluOKZ1HkpA3ItSGTfILs4ZEy1FkILOii4qxgbrOCFm8Yx5rZhRz3kRhzUZzYgIUssX8Tx+QVs2rWLGbJYeuQRFGgyTTaOmABmho+K3SWAcBKcSoJOR6YT3DQin8hIIiYBdCvmJMR2irj3e9/Bl7/6VWEB6LaNAadWhYLQIRnrxwtaihDDkO/xzTMGi67f1157rVA3jxw5ItN/ojs0qHrL296K1V4b3/72fRIzVKBDchjj3/3y2+FQexYqh0zV/yuHNtFY0H02u+94wH4CADxjKOO5DgBIVN66NXwYIRbzP/EKYKOoLrSs2RPKpOKtpxmb5M36SJrLWDp1As2FBUEMZ6a34uN//3nc8vm7kG9cgqbnoOXxfnOkIGf2Oh1JfbrJsxmh06ttSpMksXds9xm9JLpv5dRKV1Fqb628cmNWJoEq+3kNDJAGe8i8MLtKhjYtaZCJXtIx+hwAQNbMrt/o1v5+DhPB4YsxM0Lh5Dajf9OhtcZMctLkOSmwbZlwsWgQbT+bmJjxfw66nQ5WV1bEJG4YABCgQJr79R4AGZ1PnSduBgrMOGMGuAYopgBAtnxk5zU7xxe6qdSp5/kL12LgRObAzQWMl7flNa5dT2kEIf8u1HwaOMoGVhLKe+i5IgPgZDqXuBjJ65goWgIAWImSAagPzutV9CPN/5LAExoxteQ7L9mMXmtVzJkIAPS7PdHHjzbqqJby0CMPVhLC0RNwesP4GJUCkBq4ilG4mlop2txADP000xLKPT8FACCwkxgwquN44OBxHJpbQV8roKsV0YlMAQf6PqPk1OR+tFHD4vwsxhp1NFdXhNrXHbgYeJHIytjsswjg9S6sCdMU7R6fXzZ0dReuAQDcVEl7poSABnit1RWJChpp1GSiT2+MTRtnEDFTPXZhhAPkMIDfnMV1l1+Kq/ZsR9XRYQQuEAfixXDn1+7CxOQELr/qShiODY+buK4LIEcAgHGcfN+W46A/GKC/2kTDsrC8sIxYz2Oh6SIwSzhyehW3f/3bmNi4HUsrHeimJSkXOQJ9vitRjWS9TTWq8FcWMV3PY88lo2iUNYT9JUxMjuP0ShtdrQR9dCfe8/EvojB9GQ7Nd9F0IzEW3bRlE7bu2QmvaGLAKZLtCBjppZRTggFcs1ik9PtdYV1YlAaknhOUheQcHXHQhum1sW9yDC+94jJsrOexujyPQRyiNDGB6sxmuOL+biEUsEbVnBoBJGHRpA7z57lZpKg+3/6cMnJ+dLfv7D5UKRHkSQQ0SuT7inWYsQGHCQtsqks5Zd4a95Hv9oBBhCc/8H6U23Nw/K40/E7OgZMCAOrYkp0TwyYQw4hk3YBVH8HSyZNYWFjE+NZLMLrvcjGtZDMufKQUBBDaP6VjQwCAMovNzpf62YAAAPePVAIgAIBsZ4olwBdGP4yQAEClCvC1OA582xTZTBJktpDpHfr/qxzzXw8D4LkEAAzXAqwveBeQkyYMNQEA+HcdiDygv4zHPvQ/UGqfwJhOAKAPyy4icDVYnIoGzy4AsOb9MyTlzIYcPGf/khhAAeiz1CBJd+I0WX2y51H14bl9MNYMgdP9dJipqekJuv22+JwxTaUXaggrDXRLZUxc+3wsWRZ6uTw6QQQ91lF0aJyuS3PqxwEMi/XgM53+q/304lIAPo1CvgG3H6yZAD7/mmuwMD+LVmsJGzdO4HWvfw38cLAGANDrilcHjbHf9773yyCLDE9+MMZ3dvY0fv3Xf00m/5z0v+td/w1btmzF7OycyB1GRkZx8uQpofWzPmY0r+0wXnoF1133Alx99VWy//M4EwCglICTf0oIeYoocX/rW39Zmn6JhjZiYRNUizXcdOMHmbslYEGfEcmOiXf+6jsEANgwOQ6fcayGjVNHT+G2f7hNmIblRhmv/oVXKxBVpv/qk7U8rzPWNUwwGmmMyH3Bur3dbIsM4P/+wz+GqZUQxjpCky9OLiSZPJixBYveLuKnF8g+nXObqHYX8NJtM5hwW3CCLvRigoltm8TIF6UyTs8vYGrjRmB8DLP33oOqZcKKCAAEyi9PSAD0hVHiLS1pH1YwfkbhYYEgWxktiQhlm9CdHPqBj499+tM4NjcPELHiNEPTsbS4gI3TMzKRYbPAN7xW9EYxXvrSl+Lo0aMSSUU0m2jX2rRRS/BL73grbrvti3DbHTHCKGgmrt67H6944UvRXl1GpVKB12rJ5iiFNulxzIXudFAdGUEkxlsXKtWf+b9faAL/bCPeF3r+Z/7Osl5CGTiyAVDm9in9PU0BEAQ7vS5Z/GqGJedd9Om86GkAw6Z3CA2Vf6Nena6YKe3k3HMg9fukww7HrZwpUrK6/2yU8wd5THSLNCr1/NmUMV3R13LmyXBhMZ3p7jOjNE6ipfl3B2p8O+hhcPgJHDt0GL2Oi0JlHMvdGN/87kF86+FjWO0niO0y/JjRazosMweLEJfcl2wUSf/3JZ7N9QeiMybFWKUMcPLP5j+lfcWcREYwc6QbKZ2Z0K1JfWZznJ4PobBxAxNNaKr9HEaus+SA7FCvy8RlIza8iWYa9mxTXH/rnYsBkDW8WWZyN13w642GLJRpb3e2mZ/an8Q8lD4ArWZLYgDZ7NEwMEsc4VW4Fjsm70U1/hkDQG24mcwhu1vS3F9NsZaGvRKy1599Hb4us99e+xkSfwkwpMwCvk+Z7IfKsC8rDAhmyCSUryttrgUAiCOZgpNuJkaSRJHZtCFEXg+EBTBRslFzSCl2oYWkT5JhxWuVyzCviQRev4tKwUbiD7B/9w7026vyWN1WUzY3Uu+r5TLq5YI0/pQZIPTkddO0TjmI8yJMP4cM3UTnS5BFJ6odw/V9iSPjpkp6cCcyYFRGcf9jRzHbDtAzSjjVdOHrNNLT0aZ8g3F4hZxIASJJSlDHYuAF6HsBSuWK2jfiWPYIiRwSxoY6z91uBw1GxfZ6IgvgPkOQgE0vM3ZpDrm0MI+RRh2e2xewp1qvqXxqGgbZOuZPHMLOzRNozR7BxtEyXnvDy4VpMVYuyvFaXl7E3d/8Onbs3IZLL92hTH0s+i3Ecv/0Bor1RhlAu9NFLl+Q90I3/LnZJQxCHS0XmG/5+Nb3nsRyl4aARXFoKBTLsKgFdAdIAprt6ijkLJSMBOUkwN6tGzA1YsPWeiIB4AR4qR+hOLUTt9z9GI51LBxpAYcXuuJPsLTaxAtecDWK9QrisoPQVFpvNVXiFZGu2ZnNhVyJ6tyq6EpVCMjEl9dlOICldTHVsHD5tnHsmh5FIQrRpXlvroSxTZcAtQZW/RBWuSKMkcB1ha1h5QsICN6l5pdrDB7mIFPucA4G0fCedaGt+0L76w9yL3gme6lEKclxVEArG2qhVpIeH2uwOYzSdNjlvPKJ8bqoOHng1ALad9yO3iP3wnFb8rvUrDJuSgYdLHPEVZrqzBimY8OnbCZXgDtwcezoMTHn2/FvXiamoJSwsC6TxkQWTmZSExtwVIqMobxk2KBl0xMCAGQsiIQsjYsTg3F+ircyF04yMHVhAfg07qzXodeqcC0DLgc0TIzgKpTuG8PH8Adxbp7+/Cv5wsV8fD/X17l+dnjCP3wMsp9dTxn/QRyTs+4fKd0VB0MGElw7mZJDyRIBoHQtP3ebeHHHT4GBGjTK7AhOs3dIhxNGzNrIA/wmTnz+76EfewgNvwsncMUnINZyIhEzKCH+ATEAztRwqedP6hMkq9/QcCOrD1Q9kkqWhxr0zLdI+hUORtd9DA8K1vb4LE0qlVyeNURKQYNMVikSaakVaLKq5GWDXoTYKcEtVBGMjqF2xeVoFXJYjmNJ2DEoK9IMWFLLaQhZd5O5/Yzp/6rAuhAAQD8ZmvIKUBKzfuF+W8HDDz2KT33yswIAtFa7cAce6tU6Duzbh3ZrFZ7XRaNRwpvf8gbMzp+UGMBqrYbVVhe1+ija7S7e+973IWc7mJmexje/+Q1s23YJ7r33Hvz+7/++UO75sbiwhE9+8lOYnp4Rc3oOw1ZXW6hWa8owOPDQGKnjxInjIgHgY3D/Z53Amubuu+8WFoEMY+IES0vL+N3f/Q8CKNTqpN+TYQhUi3X81V/+lTAB+r2+gAPtXgu//bu/iblF/mxVDbgTQ5r/pdklkQ7Uxmp43RtfJ7V4ocTIbtZILqzU1JDnmUPwRr2BkFLAgMlEHGYV8Sf/5b8CcR4xI8TTdZjnlLHCtubANnNSa6n4bxeFqIvk9BN4zRV7MNpeQSnuw0UHWy/fKz5G+YlJLCwvw49CzFx7LWa/dhdKBmBRAiB5Oz06AAAgAElEQVT36BnZq2iVZe9qH0ltYNMLgq2/mJopE6iQZgrlOlq9Dp44fhz/9LWvoeP7YpLEvOOpDZN47NFHMTMzg5WVFSnkWKBVyxXs3r1b0I+FhQX5yg+hu6SxYNyAzIKNt77trbjp/Tdi48QkvHYXehjjNa/8aVx6yTaEgwHiIIBTKjJWQAyzONVgtyo0zIu6AS68dVxowb7QBnLhZ3j6n7jQ81/s40vB+FwFAFhcpdT+bJAtX1MPAJUtHkrxzl6Jf2bDTyq5fHAyye+FPrzjR7F46jS8Th+N+gQ6Aw2f/NxXcLqTYKEPtAIDoZmDTwr8QGmVHdNG5FLXb6oJNSlAjIPjqxJQgqZ5rqLURfTY4GvLfl4BaSFU6gA/smadzT7pVlz0MgpbprfPJA1rm5g0DUNmgUOFHK+LTNZzZtNS68Oab8A5NsdzFYEiM0o3RwIAfIxavS5UKfnIIhjTX1b0egUAkAFAAIDNM5s9MQeV05RGIKYouOp/VMN/Bmk/4w2QgQJrm7bgmwQAzjA7+G/rQYDs54ffV3bfq6lHmnWe+jBkIACB0KxAVBBWatyYFgRkP4gHgkgUTEkTIAhMg76CFgoLYKJsCRPAiT1ogQub9OAUsOL55ofv9lChf4A/wN5dl8DrtmHqCXqdDvq9LvI5R1IAaiUFALAJpW8AQYeIm8/aMc+iAM8cAwFa6Ciu6UJlpv+L7ysvB1LXYjuPpV4AVy/gkRNLONnyEefrmG97CDVbNH/cnAhkkQUirAyCH0xNcD2hJ+cLxbVrVUkmVMwjj0mWrkAAoNvj2u/I80tahG3DNEiV47QpEiCSRRXZJaThkVEgIBoLpkEL47UCDK+Fkhnjhpe9EAU9Ri1nwYgDPPDAtzA/dwp79+7C2GgNlXKB2DfC0EepUkar3RagggAIp+tsqAZuANeL4EUajp5cRD80cM+DB9HxDSy1fVQbG4ThQLNDeYm+x84ZjqWJ90DJiLF3ZgxbxsvIaT3s2DqB5cWTIr1rxRaWoyLufmIZh5rAqYEtwIpVLIlk6IrL96JYK2GgM54vBUhTAEDd0AQCsis7vZnSGy2DUzXS1Bk3xKbV6AJxEwW0sKWWw9WbpnHpJPfjjjJ8K5cxeuluDHivcSBAMy+bRTzlIQrQyQC+jDXEHPqzX8P3v1tdaH991vfHC7xkpaMErJTdE7DvSWUNBACcSDVlTrmAWIsllrLCyc5CC71778bKvf+MoseoU5V2IYAvaZ9k9ojHC2n4xOkcePRSyRcFYDx5/ARCy8aWq54PvVyFlsulnip8fiXrEY1+Kg/IAAA+WGZ8lkkAVOxgah8oMgACGikAEHNTMhBSFmrZch1otSqCnA1f1rPnNgCwfk9YzwT48QYAMh0xG4xAaiMRhCS6JIWQWQV0sHDXF9G79w5MJS4cjxN/NrC2AACWrsCnZ/oxvD4MN/lZfTLMhsya8mxYpdaOs/fkrEnnzwjAmRqan6um4e9L8tmQ7HJ4YJCBocM1xfBzS3oC5X12Dt1uiCRfQ9sqwNqyFYU9l6KVs7EqMj0FJjopAMD9OEgBgLP5j9/vUbx4AMA0Suh3PZmOs+fbu2cPmqvLCEMXY2NV/PQNL0e1XkKn2xTvHKdQEmPrxx97Ep///Bewbcsl2LlzJ2q1ipjCM87v937vP6DdaUkv6Tg53P7PX8HRo8exadMWHD50VDEgZQBiiZExpQAnTh4XCcCePbvPAgAeffRRfPOb96QJQ5RkBnjHO94p4CZZt7HO4V6CDaOTeNef/TcBACg5ZQ3tFGz88jveKgBAucJYYxMFu4BbGBe4sCrDCu7Br//F1wuIqgCABK43EDkAH5d1DOvdMqOGw2hNAlDIF/C+//cDWF7ssXJHnLATiWWtp8eOAQc65WUxr0+y7QbIxV3Es4dww74dmOq1UQq78OI2tuzaKhIt5PPoEXDodLDpmqvReuhB6L4rEgCCAPqarxnvWzUoOBsASM1+JPJobRKoSU7yoD9AYtv4wle+gu889piYwNC5vJRqMjmdYXFGBJrU/2tIBVlYwMmTJ2UKlcV7ZRRfmSSmGrRLd1+Kvbv34JZP3YyJ+ggsEkPCGG/7pTehUsgj4aSFdFfLhNvtSMFnlUvwmk1xSnw2Py5UYFyoQLnY13ah57/Yx38uAwC8/mi6x4lbpsNm082pIZss3iJxGMBiAyQ54CFY1AoDhiYfdLmdPYaFo0fQ7fog87s+uhmLrRif+oc7cWi2jVZoI7JL0Fm46Qlcn+ZlHdBlg6YuiWfBMnJyTbM/JgtAXHE5nRZdfiSoIfVHCkFU019F5+TZV1Rcvq6sSed3iUCKU+qQCSCbf/7Hr2ubVgoAZJvUcAEzPMUYNgRca35Tdsi5Nsfse8OT9KwY4lrBjbJcqQj1Ou1LzssAoCaLAIAnjaQNLp5ZDKAchzUAYKj5H47SWgME1gEdZLAIM+LMO1iP7g/ff+ea8PC8ZZ4nMsWXyLhENgdSyXgOs2ObJRjwvXM9JHCTzWA47eZ7ol7e1hJp+J14gPGiibGiKXGAejgQoglp3Fw/xV8lThD6lA4YAhDs2b4ZsT+AqcXodzvioVAuFtGoVVChyRivrcCVr0K59/kasteYqoNTpgIvMJmqpIeH1x0n/34QSDPiUYKRK2C+1UNhZBpPzjbxvWMLSPJ1tHwNrQHjMIHVVlvAZDbQbGS48ZCq3uv1YVsqDpHXhh8qYEGozhYbe+boenKsCAD0B668Z6HvpYwXiY70AykgqD1kYgAlZswbJrjD16klIYq2Djvx0SiagNvGC67ci5mxGiq2AUsLcds/fh5jI1Vs2zoDQwvlz5RYkmIoSQGei25vIF4Ipk2qdlGo+IlVwPxKF0utHu6+77voBgZml7uojc4IZZ6xjQKiEVQPKUcIkDPJADBRMSO88NJNqNshNoyVUC5SAtHDyYVljG7dg8997Tto2xN4eK6PpTCPuY5LsT82bp7B5i3TsHIWQpN6vrW7bc3oLQMBhs7e2kWe/TjZRBYKMjHwDQ9R3EPsr6Kqudg7UcWBqTHsGqvDJCspjtCJgamXXC+xT81Yh85JNt2OeUZTmmxGjeWTMeXixxkAyAyJOXm1QzWFDWjonZoUs5HO8eSEIRzKbwxSQ12UOKNtDoCDj+DwP34Cjagnsn+ydnj/S560TgYmc6ZJtacHhSHGVflcQcCn5dk5NL0AjR27Ud+0hYJXqZO0nCMyFRoPaoyf5BSYLE5hiChUQaae6drNPUlJKtWZUpPkRAAAnW9QsGU+jgmfJrWFPFApIy4WEHGqBjq5q2J3fS30g6hdnr6+urgJtsBiF2g+16//56u31jf+w3vn0+2PF1u/CUnjh8YAUHniGmUqsS8UYzIA+IoEACArwBjAe/x+HP30R7EFPhyPDQ99zXXEXOd5zV0kAJDt2WqqnjE5VWMvQ8IhWWT279lxZ1PHnxuO6BVfofR76xke689llnA0DH7yOfgY/JRktKHabDgFiJ5RrttGrlhGq+lDr4xhIbEwsv8AsHkGq7aJtkieNVgpAGCm/keBDK94513Mx78cALAI/klZyvqrgkcffhw3f+pziCML3iAUgzz2grt37hIAIIo8jI/X8AuvfRV6gzaKJU66E0xu244nH3kMn/nMZ/GzP/Nq3Hn7HThx7Dh++7d/C67XFz+4b3zj69i1aydcz5W6lyDARz/6cRQKJYk9JItp9vQcpqenpVYmFf/kyRO48sorcM3zrpYBXcYAmJubw+c+9w9SP4hEzvVx3XUvxGWX7cVKcwXEL1mrbZrejD/9L3+KiZENYjxNcGBsYgRveuubMLt4WuQE/GhURvCRmz6M7iplCxrsooM3vumN6wAAV/zAeB2wtiFbkXUrAYAcwZ52V4ZYX/7SHbj3ngdh6LawYCQamLGQVg6ITUQ+kNMdAQAiUMLYQ7hwGC/bsQlb/QFKfgchOhiZGkFpbAI9Pl+1hrmlRWzcuQNoNdFZXBAAwI6jMxIAGeynKWOKAcBug6AIMQhlaiUVGxEMakSjGDqNXxLgyNw8brnti2h6ntz81Jjy4Ip5k+uC+t5XvOIVWF5eFup/ZoKV3RBnaJ40TTNQa9Rw9Ngx/PKb34InDz6Bk8eOC5WplMtjemwcr77hBjG+6DRXUS0WRAPjEWwoFpD4NKQaDqG5mJvh3L97oU3sQhvIxb6iCz3/xT7+cx0AYH2mJpxq8s8pP5t+FbamYo5kyi8eAKkWot9HZ2UZ/soSwvkTcFtdmMUxjM5cilu+dC8+8bk7YVen0Qvp4MbGn/rZCH7oCuJLV8+ENpus7/QCTI0ZosqEj5RySg64iGWO99n0mJMffvKeojs0fzZjI2SxcrwexZhHJwvAlNixjPLGrxkIINdVWgQOmwJm11N2XWeT++FN9Kxi5wIeAFnzO8wAoB6Lr1G05Rmb4jwMANHZRxE6bdXMsnAtFUvKGV7Qd+WJMAw4DDMBMuDiLIZH1tCyVOG07TwMgOy1D99jTy1yFb1Qyh4ec6EVqukBNy/+WRr/TJYQpzIBGqUqSkd6ThQLgCAnAQAWVFbYx1hBw4aKjZIWCADgaBICiESkHQaCmNEyEXJGLI0ac96ZDMDUeW/QR7vVRKVUQqNaRTFnQWesTODC4nNYJoJQMb2GP0Takh4wKYSy1IJ0WhKGkUz1XV/tAVquKA0/TQAPnlrFkfkmLBYzrZ6YDK60Oxh4ofgIGE4eTr4kCHS3y8aH17kCIFhMkR3Axl3YDZou1EJeI5VqVRognm8i6iJ3sW2hufqei2qlhJWVZVQrZZEGcGopR5eNicgADMReF/U8zdkG2Dozjit2b0c1b6C9PI9vffPruOLAZeKlYOkRRhsVAQDoKUB2DqfdR46fRL5Ykel3Y2QMKz0PvdjAifkVfPfhxzG72MRKx5cYQC/U4UVAvlBSr0E0eMpykcaElADUrQjXbh/HaAHYNDOBdruJRNew1PVQmNiCD956OypbDuB7J5toaQUs9n3AsbD3in0oVxXd0MzTSVudQDb7ChhUmSFy7jKA7VzMFgIUEZNHEnpQwXIYLxpA9zldaKOR9PHq5x/ATDkvZolWLodDK03suO7FCIoVLHR6yqRXIiPPNsTK1hehs59jk8pu2Qv591xof33W98en2WBlgCH6eQ05AgCcKhEA0NUnKZcFTtwDH3Y+p5ylxZUZcHoRsHgaBz/8bozFfdA7lo032WaWYwmf26UfDKUoOVv6cE6vCk5epvr9lVXMrjRhbZjBpn0H6I6JuN+HzkQnQ4frUyPsCAAgCRZsdAToIwig2EgC8PG/FATIgAAxb05ZAJrPH+brMRHqBlzHluZfr1YAJgIkpHM/dwGA4evzXH/+cWcARAS44wiOAADc03gfMPWF6zdlUANg+QQe/et3Y2s0QM6l3wXD/4SyCJPMwGdOAHhKgz9cB/D65tBgbe/N9oN0vVTAQZqMkdZN/F7GrMtqlnMNRbLagP923gafsi+fe1bqIZBKETIWABmfA7eFQqmCZjuCXpnAbGJi07XXoTtax6qlo8fpL31oEsUAoOiP70ulcKT16TNuAi4MAPD00i8mAwCQMI65KgDAp28+AwCEQSR12Z5dl6LVXEYQ0o+njDe8kRF5GvIFRxgA37j3PiyvNHHgwJUoMSJ7tYNP33wzfvqnX4k9l12KO+64Hdu3bxNTvw2TE9JHjjToGTeLj370E3jhdS/G/fd/B5s3bZVek5IpMqfm5+ewc+cOXH/9S0XArpgbytT6xhs/gKmpKVn/OMCYmNiAn/u5n8fpudPQHYIwA0xvmMGf/Oc/xaapzWIC2O13MDo+gje+6Q1YWFmQaF1eNiPVUXzgfTcidEOJJSaw+4ZfeqOso/RvYS3phx5M1hsp6zWrD8nkLRVKaLfa4n1w6Mlj+NCHPolCrgSHrI4oRCBmgjmOuxG6MXJQaUaR5sLW+oiWjuLamVHsTmJUgw4SvYtSo4zKhg3wCKhVqljpdsRjqDDSQOvg43CSCDYl3qmWmyUBjYyFuZe0j8oASChnQwAAb2bRE5Gm7AUw8kX0XQ9RLofbvvpV3PPgd5Erl0UHQWrn0tLSWmzYnj17JLsxK+oyWg3/zsJYaMmc4jNWKYoEDeFB+pV3vhMf/OCHEDCXcWQEg24Xr7j+euzfsxtBrydoYamQh99qiRZGs20phJ89D9Gh2LDz3GQXKlCe8b2Z/uKzXuA8hyUAUoSm8UmK9q+m/5ywslBfg5ZCXwEAnPo3V7Fw8iSaS0vQXOpyIkxPX4K5boL/5wM34+GTXYxs2oO5lb5MALkBWKYmWrckYX4r7zVGqjFOzIdD40vSnbkbEJlLHeSlGTTMNP9cmdipZpaeC6EYnbARi8NYGmHRg2VGNUMbHD0BxAQvnahmIIBcXoIsqDioc11nGaKebaDDG9naxOcCAIA0wGnCQMY6IADAdYDxViyK5eM8AIC4CRuG6LIoBeB7p34qM9iTFIahBSB7H5kMwLSGMfKsSVFfUz+UtSjC4YZ/mLmQff/MY59JExieMLDRlwmDaPTVRExMHEmPTmmC2TEVqqD4bigtH70AyOIg4Mopvx2zURig7sSYquVQNUPofg+OFkrzLteiZohBF5/XTHzYCLB1ahwFi14CEQJvgG67I81xvVKBQ8fA0JNPPoZqvJWfx5pXm7BEsven3OsVtXJ4yhvL+6LWjUh5rlzDfHsArdDAqqfjgcePoh8biBnnOvAxCGJ0Bj5WuwPxDaiOTcDOl0XTH1GzL5trOr3hLZlOZficNBFkQVYoFeXPLNjoN8M9h80n8SNqFCmp4T1Sp86w2UKlNgKXZrRUnNIcMwlFWmGGfRQtCGBy7RWXYbzi4ODD30Hk9XHNlftx5IlHMD5SFcNEehbU6SVg52BR6tDsiFOzSuZkFJqJo/OrOHp6AQcPHZFpaJiYcIoV9AaBoOx0Hea1ztdnsFlEJGtBIe9g1Ilw/Z5JbB4tSgJIvlzBk8dOoTw+g289dgIPn1hFXJ7EkeUB+lYRbSZhjNax7+oDMB0dISds9EkYpmgMmZQOT6/OeW1DxyAMkcuVYBuOMIy4ruiaD0MbwCEIoA3wyqv2Yf/0Bpw6/CQmN2/CwqCP/MYZNDZuQdcLJR6S94EUPGnkJp9P1qRsfR3aCId9q360AYBENfoxkA8VE4kFHEEAegFwHykwGz1iQWrCtC2RgNHlueBp0LqreOLGd6HhtaAz9YTGVfw5x0Kix/AY8Zmz5ZNMNa73jsGC10HU6+PI6QXEtRHsvOIqRkcgcQfQ8vSQMGRvYWoAzZ4UAGApUCgNqhY2ABdJsj3pRm7EAmaoWEDAjGlEBRikM4g9NVkJJgaUneVzMGpVkR4Il4j/9hxlAJzP4+K5wADgZJpu4uwVFAAQpgCACS2mV1QM1+oh567gyfe+G9PtFeQZDWhpGFAsYJsww4sDALgPDQ8nhgGAbP3LvmbXqOzH4mujw3O9tQZ+mL4v6xd7E5r8rZNFDj/H+vM/zEaQsmbIU2kYiFB7KuNgB0KLb/UArboB83Cw5UUvwVIpj6aloc9oaU60oSOnGQI2chfhOkMAQFl6PlME5cIAgMgUyIJlzBw3tBQAePzRJ/CZT/8DdC2HQY/GvYE0t/v2XIZup4WB20alnBMTQKYAzC/M4lv3fwuWk8e1L3gRHKeATruPfbv348a/uRE7d26H5w3g+QMcPXoYl+3djcsu25MOlj3UqnU89NDD+OpXvybJKzQGPHr0mNQB3N9brSYmJ9nYvwY+jX/FZyFGvV4XI0FhAGiGsAn4+ba3vR2LywuIDeX/VSvX8V//5F2oFKqKyRX5aIzW8do3/jxW25SvE+gxJSXgg39zEyyNtYeBQrUkAADrIA7xuJZGNFnOq55Wmn/WmpKwx/61JMMsSnoH/QB//Cd/gVK+giL9W5IYLuEL+qyBkdAa7JhyAO4zHmx9gGj1OPbVC7g656DqtaEZfUkicOp15BoNuJR/GboYKk7v3oXV7z0Ih8yAhFxEnj++lkSk/cIkTtrH5CpSJgSc/zMvMJJNi5uS0MAMm5CBOA16holji4v46C2fkSdaWVnF5NQUZmdnpVAbGxuTP9O8TwqftDHJphEZBYbNPz+7qy05OZ1OF3v2Xoap6Rncc8894uhcyueRt2289lWvwsbGOLx+CwUWrdSJktojDrdKh/RsfVyoAf8JAPAjbALICU5Ki+cNymZMJTApMADU1jOGzBsg6XXhdTvoLC+j327BZi59voogdHDzZ/8ZX7n3u6hMbsNqaGGh7aMxPoXFJTasgWS8k7lCcIExXUTJE51aTxZhnGKrOMHMQVcodLT8M0xpeNNhvfrKaY1IdJSRF01JKM+hW3oGAnA7yDZFoYrTCZQZ5KkB5xp6nco82UUNN7fD1/R6Tdua9j9t2IYlBsNNRnY/8vczehy/x9/nayWLga+J5p5PBwDw/dM3hNP0VrMpEXGMB+QEWMUBcvE6ewPMNmEeIIsU2iGq55ljmTEg1oKvz6n9H37/2eMOf+X7GJ4A8DoSxlQ69ed7zQAAvo5hCqJs3CyayPxI0QheB8z6zWlMAvCk8d/YKKBqRdAY/ZIEouMXR1dO5GJeJzq00BVwYOMYo+RsSZeg5tzt98QAsFIuyuMyB56xgQQI2DwbOpHyjPAlLyJzxRAgIJNs8RBn19QawyH0RcbQ9wPEdhHtQEeSq+H4YgvfefQQ6htmsNIdiBlgz4+x0Oyg7cUoNcaRrzREIhEN2tIorRVnaWQjkXqyXNi8UOZFSQspcjw+zdUm6o26TP95DEPfQ6fNfaQuKQFLK6uo1gkA8H5TyQFJ5Ivu3u+uoGAmCPsd7Nk2g00TZTzx8APYvmUjdm3fggfvvxc7tm6SyDxSCxnDWSrX0OnT88DE/Q8+BqdYxZHjszALZZxcbuPk/BJMi8kAPkbGJjG7sIRSWcVc8oM+BFxPBOggA4MO+4UcNhSB11yzFVWLUgkdVqmKk0sddEIL93zvCMLcCGa7MVYCHa6Vk+ZrascWTG6dge7o8BhVpLP5ShG0FMXhtbcetDrX/ki9oZfEyOeLsGILft+XDG/eM4lBb5Me4t4SGkaEfVOjeOULrkJ3ZQ6GGSMyE1SmZmCNb4KrK68RrjUSj5qaXJHNIXT28zT/8hovULteaH+90P78bNUFcsTZOOuky2vIB7rUSoGhwc8AAMTIhRFLOcXmMg0VvxQAjq/D9Do4ftNfotCcBXxKQ0wUaOJqGRIpGNAgjaaAtikyDWkgOAnUTTHpO3JyFv1cCZfsO4D82KgCBW1LjJsZ3SlJAATTdMpQVMEqIIDKcEwBAHGOEwCACQZ8P1w3TbI/I5qPUs/AnzdlvRnQC4CvsVqGUanBM/II5Rp8bkoAzgcADDeJw9fgD/p6/WFKAFh30xtCJwONhn9rDAATWkTwKUbH7qHit7Dw4b9D+fgh5Hqr0BwDLo3NbAtGSIf7Z36XZtP0bI8fPh/DzfhwI54NJAlW0lBT+c2oie3wepPJ7Ibrh+Hny9bY7PeyBj8DHIYnwNkgJGMkCtstZBwuSew63CiHuDyOVr6Oqeddi7mchaapYaAz6UhDkTGy9H8i/y9JGQBC3L4YDvQzAwAoATj42JO45TOfh6HnMOj7Qq0v5ovYf9le9Lpt9ActFIuWeAAcP3kEDz/8IPZffgBTM5skuWfj9l148N4HcOc/3yWU+Fe88uW4555vYHFpDs9//tX4yh3/jF/7tV9VMlaNUdI+Ns5swh/90Z+ikC+h2WyLEWBWf3GKT6nem9/8JvT6yniYwAnjpt/znvdKP0qWgtQ6cYI3venNyBdzcKOBiomGhQ/e+CGsLq4KO8omQ2+khtf/0mvR9/oixS0UilieX8bNn7gZ5VxZHq86WhcAwAsUU5EdNEftuYKzBgDIfpgCAJQAEHRiXLRhOPjD/+vPYOsOCunQo49Y5DGJZsNKbNjcV6jE0un/5CFun8T2nIYXV6sKANA6sDnRKJYwsnkz2jRsLOSxsDCPLfv2YvXhB2ETyBIAQO23IuVMfRS0uHNMhF8EAGhSI97/nExxEhoRveba7xDOJ58RbhRLBuzt3/wGvv3QQ+IDQOr/Jdu2ydSfB5o3AGmaPHniQp5OGbObS24UTrtI3+z2xSCBmtDZhQX87n/8Pdxx550y+ex3Ooh9D9ccOIAXXXMNKo4tU9ccJ6GclPKG5Y37EwDgma+gz2EGgFrYFdJL7b3EZIlmO1LO/v4AXquJsN9FZ3kJbqslNxIlKW6ni9lmgg9/+THMttiUh+j1e4L80b15ma71hRIMi+7PJmLGQcXUK7OwTpCj9jlvwNNcxHKTcZFQ9DliDwQDOFFioyublxgDhqlEh4W2ir/MmXkEfigLoYqWU/E0LOO42YgGTQwGFa062/wyBFw0wikN/0zjfLY2crgJzkwB1xq2IY+BcwEA2SY6PBHhekHknhrhPDWlaf8yDONlJoC+5yHHYxAnEhfDT/5ZcuNtfj8zgj4XCEAvhLMBABa33BikEBMWAI/AGRPA4QKNf84Q3OGGahgskaZnnZY0e+38mk0olHpETbmzxyL9nbpwgjlhookpEgtzXocFAyjqIUq6j02NImpWKHnxThLAluliJBpfNzaF3YGUHTBZL2GkkofBayXgxjxAuVREqVCQ65ZuzdT/6wmlLtyEFACQssMyKzCZjqh0AEXvzsySMsBHgI44lHgfms5ouQo6oY7QKkkE4PcOHkU/0hCbOXT8CF5sSPO/1PXhaRasQlXOg5MQkCArTF23lIVl5n+cYubp92Ba8hoUmGSKoezo+JigFow7DDwPg35PCgC6FbPhofcAqcl0Qi+USlKc2hRlez3EbgeOHmOkZGK6kYPXWcLuXdswUi3j6KHHsW3LJmEMlEsVcfB3mM3cC/DE0dP49kOPw8pVcXJ+BbHhoM9oH8MWQ8MNk9NYXFqViKLeYICRkRF0u8VuIpAAACAASURBVG0BAAguSgpC6CGgDrxYwMaqgZfvbqCAAexyA/MtD65exHefOIWBXsGKq8lnUqyixzg2y8Ceay6Hb8QwijbclJqpKDxn4nDVtaZkKWQWnQ8eV5FxigrIIpwRSI7pwNQtBEEkGkxWDb7bRMn2sWOihNe8YB/s1izsFr0eijB2XwOvMiLg4rCOllcMz5ky2Uxv8XO8kB9lAIDHTgCAREPRVwCAT3aXAfgmhycxHD9AiUZ8UgNpktdMl2fDTYQOvfip90GfPQy/20M5l0cpnxMxR0AHAJLCciYSy4Af0Uwyh8gPYCa6GMiePL2AFZiY3LYDYzPTyptGoq1M0VcHrI8kAYB+GucBACSyJ0ZoKgAgUBmAYgRIAMCJyBpS5rOUAZBm6pJRUy5CK1cR07VcQMTnJgCQrf/rC7DhPeLHGwAg3T9EnoJl8bQhq0QBAOwpegUPxc4i8OUvwf/2vch1l4G8AVePpHY3o1gZTj7DD/FkSgu5bOI6vFez/sn+flb/kdLyCTJz7ZIBZVo7rZ/iZy9tuPlfD+ScC9jJgID118IZFmAAJ6+j16e3Sx1+rgG/MY3a3v2Yz9uKAQC+Ph1F3RAZANca7mkBB0Z8D6wDnkUGANciymLJOgrpPxWbIgEgAHDrLV+Qvwc+PapC5J08Ltu9WxgArttBqWTjqqv3Y2JyFCOjNalNc4Wy7M/d7gCN+jj+7I/eBcfKyeR/x45L8OBDD6BUyqPVXsVv/MavKxYGPXecHObnFlEslvFXf/Vu5JwCxscnlIxQoqOVbPYd73g7ur2OnFNKAxgleNNNH5S107FzUk+wlrnyyquE4u/FruyVSajh4CNPYPbkrNQVTAEiCHD1tVfKUJxy23q9gQfvfxBf+sJtaJRH0Ov2MT69AW980y/CJ0tYAlbEPEX6gMyAW8Cf1CyWgz3WTuwDbKeAv/iL98Dr+9BcNUjyTR0DkgVgI2cUYHIL5sxbc+GYjNWcw0Z4ePnYOKouAYA2YiOEXatjdMsW9OkPZVBe2cHkJVvReuIxAQDMKFQpAJSMpgCAuIdEnSN8dWI6Q0SbCAaLKo3NPwsDviuZ/udkshXRiA8a2p6LD3z4w9AcB8utlug7KpWq0Dp5IzKvsdPtrml8syJ7eIJIUMEiujPwUKpWBeVm3M3rXv8GfPQjH5HJFWOx/F4XN1x/Pa7cswfxoJ8CAMqoTRx3hwqLdW3AU4uf75MtcyHE9kITime4rq392oWe/+IfP4vwGYoBFN27osZkzy9rtBgKqRhAoY+I5jQWzbw0CamhXBYDqAzRsgbtXGUoacUXEwOo3CzlpYmZDKn72ROmutg1ozqlpM9i46RITusacfen238Wkey7QKcJ9Nporywh8jx0Wl2EfoRqZUTM/++88+v41D9+A0FjH7pxTozEOKxhsUxqF6fb7d5ApoUD0VHayDklWKRLBiFiTk0RILACRLpys2cagE5qkZgqsflMHeYlxo5NqyrWlF2TchSlKoxTnUxryIZTKPahigZca8rTyZzo1E1qzemgylZQ3ZnDU+31G94wlemsaXdq/vV0Bc65AAChj7uuvGb6AChvhbUva/csv02EngAAKfSDXl/FjfqBAAA0A5RjpDIpswvtzHsmkYoTsbMa9DSOTyj5sr095V5bDwKcr7jj9+nerdD8UK5/8WJgAT6UFywTWYnfUv4M/Mhi/3y6IqdaNf4b3wpNJ6lZLxoJipqHzSNF1AwPSW8FVuKLiZy8J2l01blUTW2E8VoRE7WyJFNIOoXbR7lYEDYVEwRI/ecnG1zG2GX3xNoaqqk8cb4XXpPctNUal4ImKXgijZvGRIuOyFmaPQ92qYFeqKMbAINQw93f+i5GJjdhuevC1xzEdgHzbVdMAyOTm3EeNVLlmO4iRrGRopCbhvyZPgOk0BMAEDYZmxLTxPLKKiY2TMimbzJOsN9V01ECKlGMDVPTmF9clmg03SRlmg0Y8bwucgbQWV3ChtE6jKCHshVgQ6OImalx2HqMbnMZkxMjiAIXlXIVxTL3JR26VcInPvMFNPsx+oEGp1hH1w0kCz2MOUUvSCNN/wGy2cSfQPwgIqHVk+zjcJIbuPC9AUrFPDY1ctg9kmDb9BhaboSVfozHTyxjth0i35jGw0dmYZQaKI5OiLtvZJt43vUvxlxrCU61KAwA4QoN3+dyYaSTLNLKWdymF3C2V6195T+YdEb2RH/uECCk0ilIZLJj50qS+GPlDfS688iFq7h6poobrtiOiaSPpcVFBDM7YY5No0BDT56LQKzrZNp9tv4523jTcnXonn86/t4F99dnEfy/0N4qdE+CcbHyACAAEFICwJ7ZiMXczPB8VPMFOQchmx07JxP4ZBAh57Wx8oWPIDz6KILVFuqFgkQBxpEPN/GRWLzu2Mzr0swXS2WRu1BiVCyWMDu7gGUvRn1qI6a3bpEcaJk08Xq3CBAF0iRwPVqTAPD+TlLmlCyAquGP0uZfGADia0BpgwaHKBHRNAEADPgc2vBiLuSAUgVJdRR+BiKmQKLaY9V6cebcqn1GrTOsNdXRvVgA6IcdA/jDBQCGgOu1GEBlCmg9JQbwDEB45rpWNf+5PobPm6qv0u1VRojqN+gvIXPFOJJ9iZMLtbvpMCJLBopxMYa5Mgfcfz86d90Ou70Ih+wleiDp9Jq4OAmA7P/pVTY8ic/qFA5G1ksEskae6ybN67KpPPeYzD8pW7tkDc8OUHbNpuw+fpuPTy24ijxNhy+pL4A0dClDkMOObP/Prhnh1eQdtFbbMCvj6DllJJObUdixC8s5Bx1TR59SQMtEUTchIh6W5vQYEgBAxQY/UwBA6kg2rNK5DsmD1NlNc0SU4bBKlGKtpaNUqODg44dw663/AM9j/a7MgR3Lwc6du9BpN+H7A1QqebzlLb+IhYVTGOV+a+giGW80RqBpBlaWm7jrzm/g1IlTaLdbyOVtsB5qtVbxK7/yTqnd+LyMD6QBcLPVxvbtu/Cf/o//E/X6iMQS6zrTsLjPUgrr4Vf/3f8kAATNgLmWNuo1vPu/v1uMg7dt246rr74G1WpdxRiLSSWluK4wacdGxjHoUpKo5CESxR0qQz+aCU+Mj+P2f7odd91xl3gBNJstTG/dil96y5sFIGB6i5ha6wlsx5KI60z+Ko/Jmp7RqQb3XB+OlcdNN34YSwuraLd6MLhu20oeHMeUGxQAVw2sAp1GghHQW8Bk2McNkxOouU1J2fBjF5XxcTRoipjPoUPgXgeqY6NoHz+qmn/6hbH2FOmpUjTLOh11D6UZVrIsp0gukR6lWRB9aS4vFy8Lb50FhWlgcWkZh2dP46Of+xxGpqakWGPRRs8AHmwu8JKVLAWk8iKWBiZDitOJRblQloKJ+k7qbZizvGXLFlx5+RX4yN99GLVSCdPjYzjx5BP4wz/4AwTdDmxer3TWLZcQev2nLGLZgjC8/Zxrs1GL2tOVHxcqAZ79f382AQBph1MGAM+RGgSrkapyw0/1K+mkXJrUYQBAGgMlGSEAwGaS9YLkS3LywMdOoy/ERISmbSyQV1dRrtfVuhP56VT7zARBGbMoc5Z0p8m2oLMOOCd8gWbLZMWMQ5hJAD1hU6NCkGRfoFkctfXywgwpmGmkwkJXBC8Op7R9FPl8RJPbTXYIiE4cgcc8dUPDsZOnMb5xB/TiBnz81v+PvfcMsjQ9r8POl+79buq+HSbP7M7uYgMWYbGLLAQCSwAlUwRNFimVzCSTLJYolmxL5XJRdLFcpR8qW7JMikVRtsuiyFIxgCIIYgGQMC1KAEgEIueweWdnJ3S+OX3JOud933u/7u2emZ0hAYKFW9XT07dv3/uFNzzPec5zzkfwwQ9/HjO/Da+6jJFU1DnSuBATjTXXz27NCpoIo/E11pVXQY/iXyq1J2OBZKaybs5bVXr2e9nqukkMDe3f2NwZtXvRta0Fl0uAmAzz9U5rgxVzJfzWMo6bH6uCtZgBflWbiVoRbM8b38cp2fM9nJWg2xidYrv7jCpFyA547JbHrKPWKSwonQ8XQCbNBADmyDrPy7IRVFFirxLHjITiCHQQk7FigPBkE2PUrc01KbuXuOfKNj7uc3StpJewPwJ9oXONG284D2idwKKt9GkUsKrABZfnYmwLVbXmtRAoYMThaNkX5DNMRwbNJuLNa18NCty23sSxaobVYIRq2keQGSG8POS9s0JvSYLQY38wO8dy3HPHbShmIxSzCUa9DtqthgRUySzwiJQraDDjdHl5CYPRUBsS761AIWoYWFtJHgefI2jDhJ3gEtF0ATgEg1P2urNXP8eM+4tXpcwdBpMMe8MZvvbERUStVaRRHVe6A4yKAKPcw0anBz+sYqnRUsDK99emWK2az5lMJAB06tRpkzixHUYWmmOtL6yym4BioP5qMkV4r/lgMr69syOxHzefCBbMRL2bSmiNAUIcFIjzCdaWYpw5sYbQm2Hc20G7VcWZU+t6X9IVR7McH/nYZ/DkxS3kYROJF8MLG+j0BggjHkvViG2yp5Q2idIqMPOI6yiDAbI9ZrOJghRqL9RrMRpRjruON7C63ECnP8HlnR7GRRW9xMNmb4pB5iNaWkXGZA7AQ69/LartJmZct2yllslgedy61hMXpZdb8Bz7xFH0NTTVb6iuUo1D3yOISmcL2j6SilgVXTGZDrAcF6hlezjZLPCj3/829LevIkuAqNbA8fN3IK/Wkdfr2BmybuUhZjKb0CyOCaUZ9/pXFkRmzTHtVkfvo9cEANz2cAvb8PXm/LUBCJNASXKR7C0bMktR35AyBM8yGXMJmZJ/FVeAMOkDX/4IvvLB9+IkQrSUUIzQWl/G2KNoJnsJuGbQIjA2YI2fSySQ87c/HGNjpw8/buBFr3y16P5otHR9Kc7GBCEz0t3ai8UC0P5N2ynDbpKIrJTGzTE71wa3NBofeRcjmXZLrR4eMCbb5sQZ5JzDQYQ0I1uIa6t2WOnTkH9i/tp8hhgnPkWtDGjPItP1QIBbuL3XVfm/3nu7uXIYw0HRUonRVX6voxgA1/u8g+PtqMqy2f0ZM5Fha0QddZ9UFPAR+sZWljFXTQy6XP+X7ouQGAJFZO2wEGF0hbjHUqcio8iw3Q8IYinBnLsFWQ4x0Vi2hmQiFgMBqc+sPnKLY1WfyaqNwwhyP/k4nnrPf8BqMUE7KpCMuwh9o4ukVcHGeu46u2RePfgaPmaR2H8fuEaZ1av8u/I13A9C7r/6wj8Z85nW6EMfdLwpPw6+jm1oehwxiM2xmPNzukTuXIOCLWkZ0qCKYVxDN65h+aUvw3RlFbPWMoZqv+Z9jOSMZhSgaBVXIKdaPB2IktQROM1hHASDrzPg6F8vsF+AnSummesse1MBxDMTF6TMCyEnksceexzv+8AH1NI0mrAVkDIkbawfO6H4gBXobmcXf/+nf0piukU6QzobW/HhQPkb2yNpgUgWBrXg6IBSj6m9Q4FnxrDGoo+RSlxv4NLVqzh+6hR+83d+BxubW1heXUdaRBiy0EbB6yjAT/29H0N/bwe1SohWgy3kER5573vV2vaGN7xRjD7u0Wx7Y9++x+KbBLdD21Jo5rRi7ty0X7hVkXHzH/3RB9WGKhB2qY2XvOJVWFpdQ6vF1duOfZ4w6+a22OPui4nRF7G2nxT43J99Er//3g/CXz+FLAxQ9WbwKBRbVFCN6sZuN65iSAHNio+838XxSQ/vWK/jFEaYzfYEYrSPHcOkyHH6lQ8h+S8AyrOXLuKuB1+BZHMDw24HoC4C9bMqkYCA0WCAOmOWdPh4UV5kDk5AHjwDQz7vLC1k5ZSm2B0O8RuPPIILmxvGI3nKqiMDawYOTAI5QV2PrZ0IAgAM6izRnCRFtWIsIjgQCSIsLy3jJfffj43LV7B55Qqqvofj7TZqYYAf/Tt/GyGTqtnEID11LhD7nKwtXLmQHy7P7f3z1C6a11uVv4W/v16AciuHpk1eokDmnpixuQAAuJDr8+2aPwcArJKw+YUFAFSTNhs7m9rZb8jBzt5Yle7yAslghGh52fQq+j66O1tYWmrcEgDAyqJo00WKKCcKTR9xQ5HnJBQcwMCIPfdM/QnQ0fmPKBtpliFp0Dl8sgA6e0B3D3vPPIWVeozO1Svy5Fw+fR6f+Myj+PXf+2Nc2CtQXb0TI88IfVV9o+x91OPa1eRCKDg34DJ9TXZwcxu0iRHxs/T9BX3MVPmc1ZbZAS2w4KjmBGXoGjCdSg2X1VFX/Ve1lFW/eg2RFQp0x+CCHv7swIByb51j8fAj3ecf1it/cMN2STkXxjkAQNVqs0Kajch6aGvjtMdv3EgY1niYjMbo93oCllRltdfFAAD7aah8zgEAZfpfme1gxvwiA3kh843BkSnGGyV9E0DbIFk/KywTkEGgRj6wTK4JrOkjCyWieTJGkI6x3IixtbkpEbvT525HLfLVAnDHWox1f4BgsqcqtR9GGBcVIIgEQFBlnMJyZLCERWYAAAZdyQTpZIh2o4alRk1K46zW8Lgd2BdWmNyTBkebVUOFdLRJXl/n4sJ77kAg19bFUU8RNMJehsLP1i4qj1cwToDeKMVXn7yIq50RvEYbU7+K3clMAEB/OsOUpAkQ5Y8FyLj35b5BBgurBcttovVkBhjLQwIAXIeY5HOssPeOSQyTVANeGHtDKgSfOX3a7FlWyJCaAww05gwYrjzDHtqNCtbaDcSkbWcjtJsVnDjWRoOgSaWKx556Fl/+xlNIiipQXcZOb4qEG7Qo2SNUq5G0LDgGyIQjgEJ9Gl4/G21blgdB1dR4vkcRGlVfrgQEA/rDKbZ7I6RBjFEWYHeUqFWC1D5WXesrbdz78peh0qphVpjqmSBM6iKUNjg3tt16dC0AgFRS3islscVU9oeB2pE49UirJFCyrCVemhLUoEAfrTjBy198FveePYF4OEZnexfts7fh9pc/gEvdPlonTmDIJEIMDSpVs8pnAkoBAL7thWeV+To2YNdKwDWFjnAZuNF98Xrz/XoAwGLtMLupPaT5WizAmYKu1LJgEE/9F4I2XLvTAfDEp/GVD/w+jk9yrLDSk45Qbzcx8Ni6FSJIuF95CCtW3I97VZW0fopITbCx2YFfqeHOlz4ALLUBvo72nkzuqb9gnUZUBSUAwBYEAQAmNqOG6jURmGtcyHEQITt2EnlzSfu8aWNiIqEUVECHVm2bRJrkPzcAgBUbDNhC8wJZmTd6b93+80Jef/C1hwEAc8D6rwQAwPm/KJR4TLzhS0CYyWnORJ7gP2OuIhczkXvAbMxu4wIztl8RJFKyZ+IMggSywqONJG1U9yXHrvzPUjT3bLaskB1C5IH31sT2ApmZFRKwJWWys4Onf/9dCDsbqI66aAeZ9jLtmQdEiF2M4xInd0+ex2Bir3ZUMwWWQ4T6+Nz1AADuGybFW9SYysNR7XXucdhaM3dZOXwQL9YP9/vF64Kc8Fhd62s3jjBoNnD8oQeRra5hUqmhy020CFEJKhKL1v1kKyivW2hiJbYEcSqV16lrr1mL0zHWn5b96VauUgzJeUmB9l6vr/Gw1FqS0j8HxMc++lH81m+/C6snzmA0TTBLczneLK+to9ZoImGr+HSKN7/pjdrfqhUKGKaI2c4QVwQ2c4/vDYey/2U8FwWRXE74nWkj2wrEnPADMcS393YRN5t45AMfwMXLlxBWY9QaKxgNRmI0khn5I3/nBxGT6YgMs9EAK60mvvj5zyl2JAOAgr5iEkZVTGd05aLOkLsGitYWY8nmP3RB4OPkyZN48skn1WrIfYMuK/RbokYQQQ8HWpm5Y+KZ8upaBrkU06Qenv3GBfzG774Pe41VTDygMusZ2z7Gd0UoPQCvGmFEBygKWg8nAgAeXvZwLhgjjmkfOMbKsWOq/J9+zauA8RC7W5tYPXVCzOadjSvwU+YqHmrSgcrFpPer1esDABIOs302DDZMH6bpKc6CAB/6/Ofx+3/4h6L8s/IxTVMNBFYWWblZTCwDAOjOKlMxAADZAu3lVW1GTEg4aNjHSTHB+++9F5/8+Mex3m6joNpnnuG73/QmvOj87VJT3N28hBZ70Q4CAHPM2W3JNsd43hz9DgBwywCAGAC8dzKQNHdC/VWm2p4n9LE3PUT6VRwjZf+3ko1CdEcGKeUF/EYZAFz4cy/SOGJvM1tX5D3Lo1DpwsOUP7FKTBVkVids8s/Kg2EK0JZvBvR20bl6CVvPPYPT6+u48uwVnDx+G0ZjH//7L/0/eHZjiPbJu/DYc1tIohpWT5/Fc5euYrnZ2mdDdzCAuB4AQNVBkfotPdy1XTgKm+u5dwmuW2TmtDYmN5ZCzkSTyY5L0E1I6gmxpLUJhfTM7TEoJP+uwt6oWqwFjA/nQuA233m13DIEysmh+n4twHdYgu0CsIO/4zkYK0MisbV5P/5hAIC6UeQ1Tmp8qLHEcyEQwPc1IjFOu2H/RuiqsOVAcF/yL9BhgdCX7931EgMTLyxseFQnYQGG4IvaTmwyYBk2TDzlDkBxLvbmWiYA6dc0rGvXQkwG3bnoTX88xUMvfwme/NKn8Mq7z+B4OELavYJmHCqI71McJqruAwCUbOUp7j5/Dl4ygWd955dqFfUW8/cMBJV8KGsspD4v9o9vXFkcOMPzl9OCrClT3Se2d1F11+m70NJMfsRineTIGPz77EOuIMl8DBPgym4fn/ryN+DV26gsr2OzNxYAMCUIMJ5hMEpQjet6f2lW0OGCLUW8RqAGRqwxxj2B+wlBAbKLpB2h7jTDdlG1NQzn45cMhbNnzhimgu3vTG2w5+YWg1Sq/9ergdgW1bBAowLUKh7arTrW11Z0bp/+/Jew15+gvnQMedjAbn8qNwDq3eQEAKzIJo+dugXErgiqkc3AzyLAklGwT5VYDjmCLQGatUhtHhwtveEUo6RAHtUEAPSTAinB07iBUV7grpe8GMfOnIRPIUNRF+1onTO37B5XoqdqjpdEeA9jACBg4EIIZwoPZNu4oIWUVtavDWW9Hlcw6m6hFozRrCTwsi5+6HvejnxrD1tXNvH/fezj+LGf+VmcuvtuTCli2aRrEJULrKuK1SRQkxYZLLYSQmCAX0c9/roCAPLfSIfA5a/gsUfejdZeH+tiaVHEqYJBMUNAkbSEeZU/BwBGZAZUOFd9FU82NnaRIcSJ2+9E8/Y7BHRTrHlEfYh6bIot0j0xAICSOrahcdW5RQBgEkSYLa8CrWVEcV33dZYTWGa4bQQHlQ+6ajULBL6xHaTjgPaiv+IMgIOV6fJ45O++9QwAx9w0bFa1IJcAAAp5c71x1f8wrqIYj7C7uytGEudoykqolMpNIaKhVhQDzNe5P/NOHlhXdO8YT1HbiAxLilaSCWpbiTm+o5w2ZkRFhwKjN/7kjzC98DgqvW2cpHCZuONGW8Lknw7IsBWnI1cFt/ZZ0M221+nZElPAxTDXfBvGQsqCj1yB9v2inMYLT9fa6R7PX8ccgLSIhRaaQwH3Ynq/Zwm6UYButYKle+7GKK5jEpBFx4SZ4r0RqoEMALXfkbqeMpCVdeji8A7GLOW46LCzUwRQtm9VKOQsgVzhjzE6nZjYtz9At9vTvsev4WCGev0krmx08NSzF3F5cxujlOKOMUKyMysVXNncQK3ZkA2ggCFq4VQNyER2EnvtGV8UZAtRpT+qGgCA8USaSxuOGXqlVhPbUFa0Fy4ItGLMMBuNjdZK4Evk9+E3vR63nToG8hC725sY05FgMJAIN1mv3G2NGHaACcGxKgFwc3UM62HhFOWYU8NBX21ybAHY2tpStZ/xK+dKlW0KUWVewOD7UPjWFTQcw7V8/RftoRVMkzp+/T3/EVeCJjIyMJM+GrQdRhXD4Qx+XGfgi3E6MgWeWSoA4A31FOcrBO2HmEx6WDtxAqNkinOveEDMnsnuFkbTMVbvuhO7jz2KgCKG3F+SKTjuVDRiG+z1GABCM6xon3xjZUFmFow8irCTpPitd79bfZlM6oajMRpLlg0gCqQDAWyV2TWFa/ZwYzI9zCmpqQF9qU2wServgw+8QsHVZ/78Ezhz/ARqUYjh3h5+5qd/Gtl0IiXldEL0pzzxStPR/vdohPk7AMCtAwBGMZ8WFq4KahYeGwAwaSOSV6XN1Axpkaufka+NiQQymL1JAMDQ3hylzQJMDgwiOsogk+rhovTkQr4qqk1o5QbIGMAUO1/8NLJ8iqhC0bwZNjf3cO7cPXjf+z+M9/3hR9FePY/u0EN/kqGxsoJhMsHeoCPWS84SaFG2mtu/1F4PACACT7TQJfrl3nEuSJwL7nHYe2mhcXYjJfV/QzG3tHMx/qx123ii+SstAPrAZ9kcAHC9cOVNgf93a4Cj/bvnygCAAygOHmu5Iune17GJWJGVmj9V7C1w4ZJobd5alYkEUzk9N7ZvTFUmE4kBUk2V16fc43cwQHPnVA4G3HXUsR1gANxQ0GBPksdHhpj5TAsAzAlj7gxs25Pz2rMtAU6qgucdejlm/V0sN2rodrsC0M7edgeeeeJRYLSLh1/1YpyqTDDZvYR2o6qe+M4kV9BNhJdfZAAwwWfSTwCALTFsK/DzBK24It959gsSAOApc/EXtY0gnG31KSsUu3tsporpJXcUfQPS0j+eAR+F9oxFGRN0Q+qmAJkv9f8srOGTX/yaAIui2kJnSn9zH4NZKmeAvcEUhbXn4b0UCExbP1nQsneZyYqn//MzCADwOGuNul7L42e1n+CQY6oxoOAxHj92zAToBKOp02ABAMd0oCsHQcgq7XtkjZhhqcZKS4ZmrYIzp09hY2MTTz5zAVFtCQVF/xIKucXoDie6jk2CBxRFY88gWQ2syLDFoBarpY3XkUKM7BEU/VatVRR0Y/tDjEZIH+IJhtMEmReppYnJ/zDzkNIPuFqTsNyr3vB6BPQZ5h5O4NJSEznPb5YBwNtFkVKBeMVE7Cm2AGgus26fh5hMGbRFolIWyRBB1sdSLUdv9yK+PqoWDQAAIABJREFU57vehAduvwu/+C9+EWNAQMV//0/+CdZOn0KlXpFAZCiAw4AAGktiB5IBYNZMChN9KwGAayYH1/2l23PcXH8+A4CgM4PnCqm8lgFgxCsLAwDsPYVn3v9uhM9t4ASdWkiljoB+MROI5M0I6hEAYAtAgEGeCACIq6yS5dja3MM081BbWcPJ+18mVhCqMUYMbtmCYdlpJoYjeMiAl3PK2H9Sg+dmGQBTP8K41oS/tIwKK4NhRbakZAKwzUCxnSkImxhNbQaWwmyDMlpN/2U+brQaetQxuH3tYPV5nvKVLHfL71HeY17I+R083sOA6Pl7K2khpLaIeecAADUAqBzPVhDSmbn+cI9lX3l3T0yzZDaB5zmqM3VXUq1FVDtvtloaXwlpWhrei5bMMlWcyu8qXrD/nTGg9ZDxKahM0I8OKIMOauM+hk99A9tf+jTa0z5O0HVsQiZVVTaSL2jfdTR3gr7cwEtD6Eau3777cWD8PU9P7AiGkflIA94eiR1YIWa90jGf7T3T/kp/9mTMk8CkWsEGge+1NeyRnVqpA57xgq/4ob6UMlGQjgK+XFfZ0mfP3RV9yrHQjQAAZQclBwioK8syAQj605p4eWlJrF6CAC5eGI8znD51L0bjAju9AXb6A+yNJhgkmeDkjK4hWYYgrqBgwq88wQAX6tnnXkjWUMLxybiEdtmBvhjvEQCI63XtqWwznGaZCswU1BGoUIl0DUO+TzITmL8UBzi93sZSHCIbD1ANPNP+SA2g6Vhjhew7jmGO18xqhM2LVC62s8EnmadGGyLVNdjZ2VbMyliYbX21KEBI1qot4DmNLb6NXHCkg1Zub168dpZXETTO4vf+06exVV1B0FpGkAzQoBZAHmGvM0RteUWdNkk+FluumhVYn/bwUDDA3S3GfCNk2QjNdlvXuX1sDd7ZMyh2tnDxuYu47U1vQO+LX1Ds12AONuwjsKAgb/J1AQAevKv6S0yJCQcRGz7PhD2O8YnPfQ7/8U/+k6qJA4p21Ruidiy127Yi4sRGzMZnUGlTnWSFp9PpqELMII8AAtWT+dyx9XW847u/G3/24Q9hNhoJAKBVzqsfeggvffF9Qn18K2B0o4vs/u3mOwDALQMA8rc3goEOh1HfLS2HuDgzQSBNNYowTmYSeaxW6hhlEzEB6qTfqAr5wjUAFDgqseLdL1kbkSrFqh/pLrSQY58b7eQ8I7AmBwlS00Y9TC98A8VsiAlpcZ6H3iRD+8R5/Nt//x58/FOPobl8Oy5c3AO8GlrLbdFtCswQRrk2yyhqsRP8yOF3IwAAlc9dku0WEqOdYdpuXCWb88/Qik2l3vXou2s3r24r4WffuWkTEK3PVkeZPFNYT4kR7UW4GASm+suFzSVH5QDnYIXdsRAUwBMgtLoEbq1wib47d5dYuo2Dz/PYeRxVK5YWRKFR5VfPl6GmORCDLQysoBMAYKJHQIAAAO0PnSaBA1AOBmHldoXDgrIyAHAjVf+DN9ol0tJjsFonLiJwm74hGcy99pznng2cIHE+WvhtXr6ota/RXMJXvvEYlljBG2zhHa97Gc42Ukx3npPFH+lrnUlmqoJMCLgJyhIoFwBwzx3nUPEIdpkKd7MaoVYNjWAQ3V240dpNi0lGWfyoDALx+DnO+By/c3wwseY117hkkMlNRSwBI6DEZDIhI4AUYy+EV2vhmcvbsrfb7E6QReyhr2CbQoBBjL1xgsFkpmlMAED6B9YRgJocBBIlrmiFAKlBwDFab1B0j+UuT/3+Nfn7Vg0wwbFFt5hq1VgA8piSRLaDYpJYO0xzrBmqrAKkUwlSLdWqYmS06jHOnjmNr3/9G+j2B1g9flJ6H3v9kXreecwMrNcasewVCUbQCYAgCK8pk3+nnSAqoNVdoC0oQQAKFK20WvpMBlkzBl20+ks99GYZRrmPJIxQX11F9F9ojw++/jWq/CsYsFZDmi+8nyWObhlw41i9HgPAAAAEJcZs5DA6JurRZ2UvQgG2/wVSgq5XPUz7W2hUM6TjPRxr1vEj7/xB/Jtf/lVc3NhEpUV9ggI/9ws/j9vvPIdefxf1GgsIrJIZZxICAASNqN/CJwwAcPTufa0EzrEL/3JTyGtFFjcPAGi3yobA4Dlc/uAjSB57GscJbHGTCjKw0i8GAM2OErqexChYACFoHXqIK2xp89Drj8SkySsxzr/8QTbLAtUapgQFCdqUGE7S5QlozxYKpJN6wS0AAIkfYhTE8JtLqLAHthobkUDqC7ANgGCE0cSy91gjwAIBVhTwGuyPG43prnmHbvH9ywDAYWNxnjgcEKP8pgEA0umyfegcU1a4W5oTFgCQW5a0ZkhRS7G7s4W9vV2NgMmoJ3cS+byTtq1+b66vxlHFaHaYsSKGHncPUZnMZ5JFINFR29rmHGWkesqEhdTv2QheZwOryRBf+sP3YG3Sx9K4JwvALGyKRn0YeOLWr6PAgbm2yBELgItDjhofBxP3eXW/3FJ1wOVovwaAYTRfCwBw4+CwscPkNebaS1epSgXb1Etpr6DDdra4iZD7QW+MihchppMH7x8nU+QJBAzoDkJmtGVnuDhtzgC1zLdrnT+T7fnDgSGOBEDf+mZTGm1kjzq9AxejTmcZBoMEfhiT8kb+mBTsx5mHKR14ghCd0RgJ4z2KubNgwGMl65VFA+LYfk1u22KeEpF2rk62bZItGHqKLPQgUF7Jnngx0JMpKgQUmAPmqQR+aYd828k13HZiDSvNGoZ722qtLNJEGksE4XkZOV4pukcLY47luT6DbadwsdsivjPxyWg0nMfgZBWwEB0Q2LTrjANgXCGvHEeXx7Fie1Qw8Zbwka9cwMW8Ab/ZRj7pqd0jSwNZD0eNJryQPLqpRJ3rXoC1aQ/3Zdt46fEYgT+WLS/F8FeOraEzGuC2Vz4E9Hu4unEFJ+9/MTa+8mUBIE3Geoyf2Bprya/XBQAYLPHmOBCgHGhzI6c38e5ggPf8wXux1+thNGWSF6M3GmF1bV0CU9omXTnPiqYYAIDBWAX9bg/LK23RLTvdLtorKwrgGGDdd+89ePlLXoL3v/e9aNVinDl5UroAP/kT/y1qvo8a6awlFO/5k9FhdYf1C34HALgVAMCIHRkAgBOKN5q0MEPhD+wm4WFrbw/NlTZqjRb2Rl10h0Ps9bq47667EEzGoi3fHADABcP0r8mvihsJNyuql5MazwRXNil0m8jJpDGvHw6A3V2knW2Ew13MJkNs9ceorZ7CJGji5/7pv8Tjz/Vw7Mx92O5mqDfXUanU0Ot00Otsoh4HWF9pqvI8mjJdvXkGACf3/oRxoVKv9x+NFh7bNnkh7d1pBDiRmoPJPxNmzlkjRGYANy1ONvlm0jEaj9UTyASAfy9rPUtbdgtZGVwoP6eKKpNyW8F3bQVGPMVUER0NisfgNnP3PBMyJvAUmRFAoVYjy2Zw8LMVyiPtn+fDDYivJ1rMtgYmo9Q4cKjrYf1+5c3wIBtBa5BlABxM/m8UDHDVEFeGkAqsq24pGrIBgmUAuECJFDf+mn7drOCH2QQnj63J4m6HiuDrJ7B19RIqSR9veege3NH2kPc20Ig8hFFFVntsa2G9ndsDk1CKLhWzMe6983YJ3NWoXjvoCwCgrz0BAFZliFxLA4KVffb5J7Tho42O6f3kd7eBueo/12NH/2dSLQEfBo2FZyo/QvMzgW1E9nlUrAgmfgWDGXB5u48nn9tG4teR+TXs9Ebw4xZ2p5mqBvT5ZZJPAEA1YwJYCqqNZSx/R1VdzgfaP4olxnEb+Njc2sJSs6Xjdr14ajGZzUTX47kKMJslmmo8R1kHoVCvNJkwYkaQkqhVpEAzjrHSXsazzz6r82u1V0Rx7gyGGJPJxOp/vYZWFOr1bH8T/d/zpA0g0dOiwHA4MPoVZCRRMJEigL6HZqMhZ4YiMayGnMlSZCwTaS04CyqqojTW13DitnO47UV3YkLBVBa82EdNsMeUbPaJAL5QAED94FwTQXAkE4hk6lr0mw4RRHX9X3aS9Somg23EYYpmFdi5dAnf9/D34HOf/Cy+/vgTmKQztFaWkWQz/Mtf/N9A/a6CZ+HxamVKRsnKWgAAbN366w0AMHp1DICI1S1DcTJwdTYCxpex96d/gt4Xvoa1PBejBH6CaUh6ho+oCJBOqWtREZttVKTSfyAAwPdJ0xy7/aHaas7f/1KEK+tqAaA7xSwnq3LhkiRWXsAiTiQGxq0CAAT4Jl6EPK4jbDYRNJtIw8g2kwRqVTL5vlEvN0KQixZQAwc4wdy/iHT/+e9xLQDphXyi2wfL7+fAgcMS1G8eAGAEHvWwTIu5CwD3BFvtI0gchZ5EObc2r0qkrVGrYm25gYh0fwKtlp2WECilZkV7lRUC26TvCiyl76KSWUlxOoVxGeHgtHo+ZClR1LISFUB3S+P6md/8NeDZJ9Hs7aLF9ijPjsUDQM2N7L/q12bSfNMIYAEVHg48ym8nfQT7mD/vkgyOaSeQdQQM4GIh9x7lccE5UfVC5UxDDxgUBVonT2FEBgBbeXJStIGKZxhEEuykaxbD3IqvxNDEF4sjfkHjXbfOtGLPj0/FowWrkew67qm0+OP+yjiAXwYkqmGPNtmKY3IMLatvSgCQQGNYRRFVMM1yjBljKK4z44NlnjTh3lVDnnNvpCsRrYkNmOS4VATVWQggu5xFRNqhsojILH46Zu5gAAAK/p1cbWv9XK5FaMUB6qyKJBOxAPJkisza8TKv5L7JHn6KpcrdzFlDax6ZojcL1QRdpKMlNwe2URnBbv7M46RzjqKUA+KLDiRxDAC3T7v9mb+fIcTAq+KrG318aWuGpNJATjtngikU1wxjDCnyKMHHFNlsgnoQYmXawx3Tq3jNbatIR7vgEGY75okzp7Cxs437X/dabhAAGQ+1GL0LTyv2C9mqM6EQoxQKDXB0vRYABjMK3m1g7xIJfueNp0Ix+0C/9JWv4iMf/RgGk4mUK2kHRJoG+ywMAGAtzUoTnRdOitZppuByNBkr8OPN5YUi7YI3681vfIOC1i989rMKnhq1OtbabfzQO78PFdJRLQDghrHDGpwSj9tijEiXXSuFgBiRrjKF6IVsCt+M197IQnizx2HD65sWARR92AIAQkIpFqVravu6OLmaDfS7HTSWlzHOU3z0k3+Ox556EpPZFH/r7W/HXcfWZVNx8wCApaiRNylqYyjqEak9Eh1KJ/L/rvDgWD0Z9oHdbYy2d5D0O6jQbokU/uoqPvKpb+D/+s33I1w+g2nQwnZ/hjysIKywH2cgpO/0seNadAZ7XS2IRG+Jah71uB4DgJPbVb7LybbrU3Y92M46z4mcMbFhnx6TIjemNaGt6rJLxB0A4CqBTpXfqa6L5mcBPp6P+1wCAWVhkzmAcMCZQNVZJkFWJ8SxAxxYwIXSsQqcL6qr0o6GI1OlYO9TCQBgZVZuAE4ZmBuietctdZ0VZmu9R0FAqrO6pO7gfbgWAMDrzQW9vAC8sPnGCprzIXbQta0KWn9erXGunYFJLQMlu8Ew3mK1nPtUPSww7HVUQR6OJ9jY7uDEels9Ya+59yzuXgsRjndRoVo7N1XPJN8ckw4AIJMmn44kAliPPNQjXwBAoxKKAWA6f03/P5lYciiwlp6uWjLXh7BtJe768fdu7LjvDOdpxWPWVwo6cSxNzZhk8MlqPkKMaAuYRbhwZQ+Xt4eYFVVMUk/tAVvTDEP2+lE9n0GAigCekgdzbQ11mUwTVqcIPBAAYJ8qxy2T+J29Xay2V4xzAoVt7LghS0SuCrbiT9CF196NcwKEVN5lgk8vagrb0p6TLLOYCbyUikeoN2lV6amiOk6m2O12EMUVLDWaiJlUufYagt+VCmr1hgmWrCUnhR55SDOKLeYp6jUDYIRegHxWYDJNda0yP8LucIyEIEy9iXGeo76ygvsffED0vpRrLYkygackmwGJeHQ3zQCgBoSZMRRRIv3fiYSzjztlABqwj9yARQHtjXyWa8ZoNyLsXt3EXafuwOblTVy6fBm9QQ8rq210e7u4997z+Ef/6GcQ13h8CQovtQCAZwAAgaYEAK5tBfftzgC4JgCQj4HZBoaf+jj2PvV5NEdjLJEB4GdIKxTVzVELY8wmiVph/LiKMUc8O9u4DjMYrlSxuddFP8lx/PY7sXTuvEnmlpYw6nVRZdvIPLonBZzBsxECFMBm+Pk3FULwHqpthdoCjQb8VgtFvYYpWQAC4nmP6VVuAACCPU4QUMmbgYWMc9Bf0uMFJURHHIN7j3KMcvClRwHIL2w/2a9ho3l5SGwxTzYkMHsUAOBrnScAwBiae0SlEiKfTbBx9bIAALbQUh+m0W6Tr2yYaZUK9nb2MEsynDh/l0nYlCCancx62JiYhaKVqvsWiCgvxBtJhFLxHyvABRIvQ63CPr4ekI6w94fvxeVPfAQrwx6aBIw5yucJ12IcunMst/CV76X2KwqUs33wJscOP43MtfIblGeCWIjWLejwGcK9e1/W8bwjWRyzTWnL95MCf/GSWuGom0IG6sqp0xhSrJZ3LC2QTVIxHwn4EQinXXvmGbcFXuYK28/mLQYLATs3Vl3x5ahLJOvd8jlYWpU7bort8jVTyxp18aQRui3QG28z7J63Fs3SAsNpiuFohgltgTyK9/I6szBkYg4mztxPpA0uQVISUzLFdAIAqE1iXbDk/sPxURSyNaW4LhmHzBH5nhybBEeOra3g1LE1nD6+KgFAfnnZTC3i5DsRAOM8MIw5wz7n+kdQf9HEMc8O50NCoIssBo3YJpl7LFQZW2IWYbi+GhFKYQcq7CxGi4vD5/RoO6f5mqkPDCsBLs08fOTRTfQzMlypD1RFf5yjtrSCnX4PUTVEjRbjowFqQYSlWQ9nxpfxlrvPotrvIUxZPAnRpKPTdIwzt52Df/KEEd/kAtHdU+Ezn07hMY5m3kJgheDF9QAAHqiCKg4+S0uWKCBPIElFUZgoEAP+71/7d+iNR0L5aR0rExCbXxudDrMBzB+ifRtxLz76wwFW19b0nROfAc54NMLZ06fxjre/De9/5BEpmnJC8A/f+fZ34I61dYmNOFVtLVXOFtz245ocf+E96xgJ3wEAbs0FwPggW3s6LgiyNzI2TxJ28X30ZxNEzQaKSoRPfeHz+NBH/wyxvN89vOLF9+Gtr3jg5gEANStRQ4CfSboa0eRQ48+Amtz4ZiZozdmL1kWxs4nxzjaSfl/aBLQuWlk/i3e/7yP43Uc+jNrKnRh7TeyMMtTaK6AvMoPtjAG3x74tg8pSmVniYgzKrxFAXQ8AYE9UOfF2CXS54uCo+UzaichK2MyKtrWWlkqmgwuxHvf3jgXgqroSXLFMAiZG29vbc4YB/8Yh1qzyEpRzSqaHBjj0/SYFiiJoVkHefa6ZvxRAM/Zs/PujAAD+Xu1FjgFgF3gHAOhW2pYG9c9yw7IVdfYyyr7IVnUPC8wc66CMvmqxPgQAOCroOnwDNfRIs7U7JN5aM2nTMbVU9Wk7ISVr1aTr5Hm4cPGyEkI/HYuixkQ4imsI4wb6nV2sxsDLb1/HfccqqKU9IDEU+CyqS3lXHffWAYBWO9lkPwDADbBRIbU4kgUP4wbljdYukoEeq4tlDYryGDRALHvWYyXfrvrPMckNmDRFbXgSj8swS6fyz+WcYHsAKxnbnTEa7RPY2BvjC195EuMkQFhtYpgHuDpO1OtO4KM/GmMwZIpD1fMYUdWI9rD6z4oDqwE8Bh6LAwCIfHd6XRwj24xiP7alhN8JDnGuUPxHe5gCZiN4qPlAhpAPTCiYRusyBiLTBM1aXTS87l5H1Pcz586g3+9JMJGAZ2/YR61R031t0fouzWWDq5acOBZ9lsOTbIXJlMdb1ViYjOkx7ElFmOJBWZKDAsOzWSHW3KQAtnoDFGxnWF7CKM+xevIEXvumN2B30IUXsepDcMTHjGI+BC8O2AC+MAYAe3c1EyTOxC8jDkmxKbIw2EJFEUbDmhgOeqJTTkddxCGtV4FslKMZt/DFL3wBUcj9eoC11SX0upt4xzvejB/78R8CPOo8EACwPZcMQJQ2mOC9XIE6OM/+sgGA6yWI107grt8CcBgA4HriPeouJNuYfPEz2P74pxF3ulgKyXTNkMeQQnuj1sJ0NBEIFsYxpqwAgu09nsYmxbG2dvakG7F08jTWX3SvAdA4H3a20GhxLJqg1GMfsYQACQDQp/3WAADpfRQhErI66jWEy8somk1Mg1AsgJwxQFEGACwLwK6LXAq5G307AADXSv4P2zO+OQyA6wMABIpS9uHnKaoxdTwmuHLpEjqdPTEApsM+jq+vYzajs4iP1lIbG5vbmCQZXvySl4vazWBKrCzFWRYE4Hd2U9I6lGK8sgSkxol2GMV3WeBh7DF2GsnNJpj0gK9/EV//o/fh+HSEoN9RwsMYrrznlK+nu47l6z8vlFhtIzEfrlGEORIf0ETcXwDQamhzes1ul9gdgjKYuKTcAvD8YqI5Lve1/0gYq45TH1lQQcSWtiDA8toaehS2CyJUwqryH7a3MRaL6zE80ljJ5DD4qQDlOSGhlFu5477edXEFjMVx6uqbZFYtgBkC34rr2lyQz1OAlABA2CB2NFEhQAkxQT+Ci7SQleWpEaUUlT4zVvKs9Bsg3sPeoGdyM/X8EwBgks410BSV+Dk8NjIAWExmWzljTtmO58D6sZMmt84yDHp7qFcjTEcU/SMn2LhRMN6RE4bOx1hbM/YlY6+iGKPswmWOi2xTfi41wRSbUi1sSuYDWwyNK0AQVjErCFAYxiTPQfG1jTHmRbF5e8x+psbMA3pejj2/hj/6zDPoTNnaRbjCx8beALX2Kvpj2i6HcgyajYaohhXUp12cnFzF2198Hs1eV4zmRrNp7DyRY0zBwlMnMFK8YVgiHC4JYyEWKFiYoa1zXFsAADxZlwDMJ5h9zgUV5UVNr2FIRcul0Rj1Vks0wHe95z3wSCumVoAQFpFk5krnsgJyQoAaBDIONXYgek+TvfNvTOBuNroHX/EKnDx+Ap/8xCcQs9eMgyGq4h/++I+jv7mFlePHMe52ZA+lwUu0QwqfZpOee9yWJrdwoKMMQI9cNb65v7jeBL6VozFMiYVP77waYCm917MBZIWdVKRer4sGFclJY6VvsaUWEU3OqhF2hn3E7WX881/6RVFpWcFkEL9Sq+Jvv+27EWbJTTEAjCMxawiswlekhszAhvfdo5hVMUNYjJEP95RgYdjD8MolpIMBYviYpiGitfP4X3/p3+Kzn38cK8fuwCiJ0R0X8KsNo1lQ4wRPqJduKsXW+4werkJXZWXjbCjdmF0o8TMBdgloeRMzSb8RRinPr/KGp0WGwFtJH0EVe9vjzDnA5IwtM9wgWCV3Sbaj37vEjq/T7wgckD5K9JvuDFwIKUJGlwCrN1CuAq+urhqmgz0Gvp+zW2OFk9OHGgbucxRoWvq/Sx7L7QH8XHds2gys/zD7ps31NIQ2WSNaYRU5G7hNSRUNG9CSejYeo9ftKSnmmCpT2Xntmfi5x2HrmGxg1NK48BIuv/7g/No/H0kHoyZBYhK6dKZNgj2VTKQkN8GeSluFpuYBKXdxJVZf3eb2Dqp13rcEHpNm0eetUFpQER27jgnOtjw8/MB5+INNeKkRwZv5VVXJ1QcXehKyS6djCf6R+n/+zAkko76sBNkbR6E69X1JtbiYb3AEwEzLzmLTL+8DvKaiuxXsQ2Yle2ETyKQ8y1zVgQmejEDlLc3kheKbQbWG0axAEdThVVq4ujXAY09eRG8whd9cwdVphiSoCjBk0LnT6WKvOxBVubG0LISeCfVwNNHafuHCBZw4ccK0t7A9rcjVZkZQmMfo9C4kWMi+yu1trK5YK0HbQmLofKz8Z/CqoSorZKOM+gM0qnU0aw3RYTk2W42Gku24Ruo0sL27haxI0VoyLQchIkwnM7VR0DIwovCfmBGJGAq6lmI40eYoQC2uaqyoApr72NkZoL1yTIw5iighriGvVlQNCuo1vObNb0RBsadKqOqPWq5Kfd0ivx2w0TosgD54f93+TQBLc1K8TzM2pGehmqERUjXJunW9IOW0SOW6Qq/vfEa99wBPPPqYqgtGkZmvnaDR8PG3vvdhvPI1L8P5O85hmgyx190zrR7VGCkp7Bx/ZFGUxp87fgdaHrXH2WLVt5DAd30AwAS/wT4RQN4+03k0ASYbwNXn8PV3vQcnshztkDFRhrzKHSfTfsqgmteIfbAJ7b9oF6UwiUwp0+52cWsPRdzAXa9+rfRt/daSiX1kM+uEHQnMRxIK5PwiQC9w4CYZABTgpTs5hf+SSghvaUlfKeMzVoA1bgLr0sNqtK0hlwAAOsndCgBwPQDnevHRwfjq4Pu59rnrvU95zpVfe734bZ5g3iAFvvx+hr268Bbf3wJgGACck9I9ytkCRTAyQndnB88+ewEry0tGE4bxkk8HlgxBVNF8v3jpKl7z2tfDp/gk1wJt9GYccs3gusPVngCqqOxJAZ8AAL+Ybvg+pgHQS0dYatRRpHuoDna1f/3JP/unOE9ac2cXdSQIMuNOVAYvXbzhrGHLTL7F9fUEDB/2uJFxYdaPRQvKvjVyLu5rchEleCUQQMcjG2BP2jJ8sH3N7I8G0DDV8jKrwcQYrm2QY7++2saFq1elmH/Pi1+MnU5HUa0aSwmk2QJKhaKy1KfhPsC9XiR6isAZzr4DUNx4LY+Ta10LUurd+ruIgZxoobV5tiLHWrIcIKLTogqju34G5DD5lBHnJvNHrQtkKmqPMQAgv6s4wlY2byI7bibNvFYmtlt8jok9jbsSmQBkh5Kxp32VY5/6Awbat2uq3cO0Ty1q+4ux5RomzM1kDL64rYv13EZD81xVf28/yTEmjOvJwtHG6Ty5sSugxMZOhga/0ArQ8SNEb1KghxY++UQXjz27qUINY6HeLEdQb2gPoFNa7GXSvJtMEoSjDu5fKfCfYO0dAAAgAElEQVTKU0tYnQ5Qz6ljYBwieI24npu2AQLyQ8X4ZNBTH4TlKq0LtGVnS6RjANwMAKALz+C8WkV/OBKN8bff/W5c3d3BTq+v3iKizCLHzhkACwBAF9TaZPFm8CY7i0A7vGS/wH5JToTv+9534onHH8dTTzyFU6dOE5LBq+65F3/joVeKXtmoN5BMGEjTE5v0RUOTM+9lVWjdsdhVww3YG1ngvxWvud4GcivH9BcCABCZmk0RZh68hD3GVNozQnUULdoc9tFeO4lf/vX/E1GjIZFHxSUFcNeZ0/iBt7zppgEApypMVjWpqlwMjH/oFF5B38sUPqln7EEb99F79GsY7uzh2FIbk/4YeWUNP/9//BaeuDJEFDXkKbrXGStIqjWWMJyM0R/0rHIpFyy7GEm8JFLlOWdP5twLdrGJlTcsVw13i5ASB/W+B+qZLj/Kiwefd8l2uY/fLcQGiU3Q6/X0FisrK6IWO6s+Jm/8ndMMYM8++/0ZQer4JLTny3GDIAATI2cD6I7fsQ9cL1MZzOD7KWG3K6iQWvU770+m3Rgub05qbaC6KyveYahedCcE6EjlfF/5pdrWBi2g1kJPCDITrekUw8FQC7VjGrhjdG0PZeCyHGQIoLhFAIDHz2ve63bQXm6pukuRJSVCtGMZj9SHPhoMsbzcRiWs4JlnLmA4HCmoYhsVaWlBOhWaz02NlTN+EQBo+TOcbhQCANDfQJhTgZ8WrDWE1aqCuoi+txSHs9V+Jvx3nD2FdMyENpAvLgECAgBSZnasBAr1lACAg0kYr6kDazi+ysCQ+x3p4WY8MiQR5wtpnmhc0wvYCysSeSr8GAjqGIxzXNnYw+WNLeyMEnirJ7E9miFJCwQERiYzbO92MU5oUdmQON7yyqrQeiaOFy8+h9OnT1sRSw+zLMWUKD1tAq1gIcesWk/CEJubm/sAAIIxzsVAiRHBk1oVs8kM0/EUcVRFlfR/a9nYqNeQpnSroOVlgr3urtpTmq26Cb7JOsoYmJj+Ru51nBeKl+ftMqQPAlW1YlRtX2GC6TRXr1+t0UZnMMAkzzEh+6HZkPJ/69gaXvLgAwr4CAJw0XTJvxSoubdeBwBwgfXBfcIEUE4EgwEB2VJOUNVoMUlIVa1UFgDQFso1vrB6Eh7SKYPQEE89+jg8JhA52wQYsVFN3EO96eGnfvpHsLxaQ3uliUajJkBEzj+syLBadAAAKAOe19r/vv0BgCmQ7QoAePz33oe18Rhtn9DLDFm1QJLT49tW1dg2QcA4NCJWBAAE2shvrYKnN7aAuIk7XvYAUG9Ssco43QhQNZVOauPQolMAgOw6ucLcCgDAFg6OeQ/TKEQa1wCKATabSKj/ocoxAQAmA6490MR4rgVArPFDqqs3GtfcSKJ3rfe6XqL01wEAUPBfpAKoq3EFgz0DADQbddnpcp1i8sr2Je6qZIVtbO3gdW9+i6q22pOsGKDE/6x+hDhfajMAqgwFmNESAODiF/iYBR6mPkWGc/jpCHUyMXeu4rd+4efRGvRwOq5gvGU8yl3hwBUYXPzhQOfDYiTmHzu73Wvq8DMmOPLhGS9695gnt6XxKCtcW5g0+UkpxqNyiixeTcKv9Z7MKUtx59gSTd38lQU5bRqpdTVHd9qXuOu5227DQ69+tXGR4f4uQS3GJzlCWs3VYlTrMQK2kwkMNswFits573oHApTPxxVmykUZd21Fo7dMRBMXLQo9SsbFkHQaCYsCwfz9tfi4BkdTtXWuCGJXs+3HNo7st3u1KoNkDYaMR63tgFOQLJHEbXBhPtK6WhkwwBbdZDl6OAPEgdwCXMRMIDN4foR6Q2pi7OsBlz39nAMxj+01Pt1B2AvAeUEWptEqMsxzfaYV31bfv23JdUUVbrruPvF3gRdhmNbwqcc7+NqTV2TRR1Cmw3EQx9oDkFIsPVflPqdBYD7B+cYUdy1XcJzFHaoosh2brgZsdRBRh7G4LwZAxAIdr4FtP+UVkzDyrQIAhkHDRJtISC5XgKeeew6/8573YJylorR4oVVxLE0qk3jaycSDsT0e5mmi2osh5ip6pMEweHvnO78Pn/nMZ/H0U0/jjjNnEYzH+OEf/EFVVxgE0u5ECBORT05+2mTZGycdgjkAYCInh6Le6IbzzX7dX3UAgH6klUqEnFTe8QwVsgCYGHNxiUJMowBffvJx/IdHHsHqieOgbUw6S7F9ZRNvee2r8bZXP4gwMxVGtwCbiuSiKrnoQdt/9aVBEMAkGgEryLEqrKyERrRRoqVSNkC2cREXHv0aKjnQbq4gmWSIoxb+8S/8Ih7rtZHXjqMWh5iMBxj0uxpL7EHq7PVRqy8ZmiyrMAEDJmPDwvWEiRgyQ8MrP8pJpkOw9yH3NgEnu6XRasw3FUdNdt+VoFrtDecKcDBJY9WfCQ2p0XyQCsSE0ym3MxGSUj6Pnb1MRHydaqwFAJxNGl8rYb3Sa7hYEUAo91bPQQB+IO8z+4us8J8TJ3QLnnstX3oYAJBZAEAaALyeClTNkiwAQP1gxqO4DAA4Wn2WJFrISLfmZzIZV2J0QABxfs4HxFpyMTD2MwBcMHLU3JsDCmxfCiPQJ5aCcQQBKPJG//jJeCgAgAwAgit3nL8T21s7eOKJp+Z0diVg3GAp0EI1f4XqpFZSx4K2fRma/hQna5kAgGC4hahgS0WIPKzLE5djNvQLAwBMR2jQKSUA7jx3SnoAZADUQn8fAMDPk54Qq3SHAAAODHb37DAGh+4vlXRp06cASSmjKt1Cosk40fNMXiP1k2cFA5cYkyTHxeeu4NFnryBrraGXGOJQ7kUYZwW6g4k8kGcFW8k8LK+u6zgZjFy+fBknTpzUWGcgMGJfvUfNm+piDjQahs0CSFRxbXXVjGnbhuEAACUiITXTIiRT4xLAdjQCB8ai1hd1kNdKaPpkiOGwL9cACiCxbSGlAI4qtKym0sLQVP7FcqqRPTFVgMFNmFoA7NnkHkdgaDxJUauvq01ip9dDEUUYUL29XkfUauD0HbfjzB23I6eQm9yuLIjNPdKOWQM8PD8AKq8TZQCsHByKOWWDrYVImw1iOPc4D63Gif0YI+rGSoL9LneIsIqnHn2SnHUECQVXOTbI2PAwmu3ida9/AP/1D7wDs9kA991zp/aL7tYWolodMyaKpnYzX5fcXjAPqo/YdL/tAQDMAK8PbDyHZ9/7/6Kxs4O2lyEoJkjCDClShKTtW2FbAgApRag4LjkflCTQPiPGhUsbyKt1nLjjLtTPnOPmJGDR45rqQlyyCOjMMdcB4M8OVHrhkY3xgeceECrZG3PfbzYRLa+giGtiBqjpSEH6wrLMFXkWsdgL/+zyOL75v17Mm4NAwqLSeTAbOfrTDtsvrhe/HfU519t7NF90Y49iABgWGjUACARJqTxP5FAy6XUEALAyqBgGHipRVYK+o/EEe50udnY7eMMb34yAjFqnAaBEyn65Fl86SzDRE3XN9vxqQSLYRKSKDOEukE3QikMBAO//17+Mpz/zaVSmYwQZdVdmcycahRRWi8jtQ+X1YF+LJD3dqxQpNbHiYXs81/ojH2x5kgZQ6cFrJgapeT/uI6Z4u2ghnq9VZMVFoRI/x7BUcYvzzLIXTbXf0Y4Xyb+5dUzugVq9gjtfdBfuve8+WeASZCGVW5bZtEePQgnf8YsAgOIkqdl7VgPAjFE3lspAQJkRWo4vNb64ttsCjhlv1qKulKQaAGD/NTLsbDIg2BZuAD6XRIsXbhlqfI46bgY+Ms/PRUDnahJ2fSqBK2Il2+u/mOfmf6ZybvXkGHXMJqao4fIFm+QbczAKJlcFfEqPxAJX/Jl7tc6K7Mt9HDIHUM4/2WgsCBAxQAW/mzGZGzFW+/e6/i5Otf8nC9HFwrovTv+A8WkxRSXrwA9reGrbx9XtEWpW+2rAlbNGJyEjZFjJpqL/I2yi4qVYLvZAfkBvY08MPB6LAwB05px+jM0JJHBMMyaWZoJp/+S4UEx0KwwAUdl4MSnwEAaqYHhxjH//rnfh2Y0NzHg91Gu5v0qoCbSPSuIoJ66fxpyAGUCZKvv0/GaQ/7rXvR6vftVr8Ku/+m9wx7lzqKQJHnrpy/A3XvNadPZ2JQ7IBWnS66GiRG5xI4X4iDVVWtQ1eG8Bgr6V3ecG/vZ6G8gNvMXR65/dQObIlhMEegEtAON0ggZ7/MczFGQA2H6hnMlPtSIA4J//yi9j6fhxdHo9rC6vIMw9dDd38eZXvxLf9eBL5Vd+cwAAkIcGxRTQmkPMDyZA3HAoOpNvXsTWpWcQMpENaxgMMtRqa/jpn/nHyOMzGNTuRj+JMBrtIJ32UI1MT3We8IsbI3soqbzFignbWlIkpG6GmRG+IwdOwjeHPw7aqu2vKBDJXCTkC2aA6X9yX2VAgJ+i6rlFnbkgURSNG1WHCWhmBDWdV+kSKZlMxrjR2oquo9Y6az23sDprQb6XRE6sEJxzB3B99vOk3s5rowJfchqwPdbuipQrx25hdwwAAgAE9owIIKmDZq0Q2i601lLMuOA6ZF2osgmEtajRPaTTUdWX526Q99QoxdNe5gC9cB9AQ6VsKzpaDjgOzrvDftYykufahPu9LlZXlkV/FwiwsoJnnn4S586dw+23344vfekr2Li6pSPvdPtoNluqGtMFQMJ8EmHjgkr0P1RllP+rFxOciFO87RXnEU12UIWlr/tV9dhPJwYA4D6Rp1P1+8c+cPf5c7IE5PuSARDT6skyABwAoABHKnALIbmD58n111VheH35cFUVV3FfzF2zefJngkI8P1WPPF+CQBQIqsR1gXXbO3t46soWHtvoIGytqjLZHU7Qm6YSDqQd3mDKJIh6AXVViatxDdvbO7p2PE4K3/SoF0PQo1KVBgAfBMAUuOW5NDMIAGgcaL/y5gwAPlGrs0WkEIuEFpnSo5BmBSv2FRNk0YoozzCiXR+VeOt1gQCkes4SW/23rW4ctjxvjudKtaLWGgbZBIMk2MTEmu0Bswmm7NteOY3+OBFgPqVVku9j5gOnzt+O8/fejXipqeq/YcU4gSEGU7aV5joAgAPmDgMBROO11Q5n1eZ82Vmd0l7JDr2F5IaKNX7um8RPFP6pWlqeefRpFBP6fhu1YYmvxgXieoFZ1sWP/MgP4M47TmGlWcWZU8eRDgcqGIyiGFP2kpecQw5rxzlsdf1rAQCEQ2DzCrb++MMILj6HdpHAz8ZII5I/uceYANy4J7Bf2Kx7sVxcrfZGs4HLVzalyN84dgIn7n+pofczeSCYJUCV6yoTB+5jpg2AifutAQCs+lIgIkJKC13qitTriFfX4RHoF4fJqpVZAq1J+ve3et5KDHOrDIBDx9UhvdQ3cozfGgCgJALIkXLABpDCixQzlWB8liKqRpgN+7h48VnT12ztUiX6S0BulgjEJEPt/pc/YEUAbY6jRcc1nxsGEcelSP9SctPi53qSLABQUWuRKRZLhhx45klc/vxnMdrb1brItZqJuos5yvfUgflcH1wRxO03HNO0omNid7B4UmYwHn3vOA5lXTCPEQQ+WD0h/p/Fj3kMcuCNeGwzuuGQmcPKLS3lSq0As2mCRqNp8wuTYJtYRGiuKt8sPNGdYXl5CWjUgfHIXKsK530BtJrmOpLNzGvPGMkq6ev3B0QM9QGMxQyPHrAi7k5Paf7dnQsDh33ChPZyuL+fMwBMscecgM2ZjAiEcX6w4PTiu3VDIsNVecXc38/2P/FPWL0jQGg05ezFWbhI7LveDkQpA3JskZpYEVNlvHbsWZCK11vrnEn+91mF621cqd+95yHfnUaETexNtW/ukwhkBuDXw53D/LXW9aB8T6Ry7O7PCEiuGMZWtg5M1Dsna2eydXLqwdBCN53Co6I/h2q0ZObRbBMYD4DGmr3+1uGML5pXJNkjy+tjq2n8XG74mqeMm2kbPXy8cAGxQyrcBHMB8WHIGl+jSjvfnQJNwyFqq2vocHHZ3MTvvvcRTBkIWiqhq+q5VHtfDl7SBLC1P11UA4YwAKtgZ2cHK+01TCZTvPWtDysI/NMPfUj9rsv1Or73b/5XaLdaaFRjbUpFksijkRWcBXXDoN0OeTY37TsAwM0CALyWk4xiElXMhrzWRjBmzL6lpRaSSoQPfvxP8YkvfkFjYf0YdRrYfx+i6Vfw0H334g0P3X9LAEDmF1qw05SV/xlqrNixCXXYQbF1Cb2t5zDudrHcamMyo0dxCz/6E/8D2sdfhFHexKUOUFRqKLIhAp8VwBQpJ01WoNVoYzSgSi297mlDEqIIWNmcwQtTIwgyJmXT0KTKG5f7P5OnMrhhNgA3C4woyUEjpIPtA/wcJiauuj6ncGnO5/MebT4/HA3R7XZVkVxeXkaNFj8C5BeotlPd5VFIwq6Mvsrb19itcVN2FDJ+Z5AgxX5r68d5RJSarTaOKu5EA3msTjH2KACAYjAOAOA9lMqtaWs0S2oJANA1tAgqf8XETEItsrGBAAAeM5MzdywOACgnP+Xkn/+/lRYAfm4+m4I0cfb9b25cwXKrqcpLv9fBd735TbqG//k/f0iJ8GScYDSeYmVlTT3tJig3tnMGANCqp95ZJsGsA9TzMY7HKd7+4B2op13EHoMM2tcF6htEQX9e0wtIAIDK/1WvEAAQFoY+RgYAAYCKer+4+ThE3tjtOeT/4Bjmz7yfvO+8pkqqbauFu8YmOOK9MXug6Y8z78tzZjDJvrSEWgFkvpAxAE9Wer1phi8+eVmOBrPcw5C+wkmBYQKMUg8T+gnnPibsk/AjtJapMN/XcOV4jus1DMcjzX8HAPCeEgSSPoZU/MdoLy/rZw4qJk9uXBM1JzhAUR+CB5yLTOwZ3zDhJ9OCY5gtAQzu6CrA/Y4ChOb8jWUeLQxV9ae4EC3YNK5McDGZGNHCuErLRuizuLmrIiLxp1XsdIeotprY7vfkp95PpnjpKx8SAyAhSdvIFhsqqmypFnsj9/NrMQDKrJuDCYqEvWwcpP5sW1A2Jk30bKbrgHFTcTGNl3HOsbeYEBxdH0ZoxDEuPHYR2ShDPmZnI62TZogqpPgPUammiKIp/uf/6b9DVExwbLmBtRPHFYCMqg2M+HorMOzmp1vjrkXB/nYHAArO5XAEb2cDgz/9FKZf/wZWiwReNkYeJhLYVeVGGje+6NbUVgp931CuhWhlQL2Gnb0eekkGr7GM8w8+pJiMAK9PurACXWMYSgFAtQEIBCAj50BB5ECSc60fRevlehKEivP6BISqNUTLbYSNJWNtKXFeqyNh20E5ngzwcNMGBPPD+osEAA57rxfy/t8SAGAupWnzJ3WF+Ih8MgDY9mXa5KgDQBFvCnUm0zGuXrliNGvGQyy1DGjOtY5AKbVMRsMxjh8/gWqzaZNJe8ltW5PraVbSpcXBMMCMh5wFAeCjv7cnVqJfraDodeExYVtqSo9JqAQr3ny9S4r2JaPsMTfibfq9e8387hv21ZwyrPYEm9C67xa0Pnwc87gtAOCSN76Hkm37VWYQHKwTcgGiKJ90zNh7mpoEnbpDfI4/a4FdJP/72QAwrTpqpZQok7GpJp2vXjOTYzJeJJb8PB0uNwPLOSdQ4K4Zv7vEvfy9nJy689zXbu3EEA8eKzd0Z+dtr+A+1wOLDJvBYCez/e5YAA78cT+7S6FElwztOq149ifQ88tl7/ucQXHwLgqNNuOnzE4xG6K57tqH+X87Nly8O78ODpgov7c9H7u3zmly7jznAGFOOxZ7UxY4gNMCmIMChkJiPsBtpPphCiRbQH0JCE4DaVWMBIFkbAn1Enh0heHqynGYMtdeMuBQ1gFmPYDMXxvTmR4ECwC4ecjCh4pz9npIedW1TxR/AQCArYKhGmvSjIqcp4Xfe9/78NXHn5A+gHQAHHjkxtEcyCHtxCrJq3pk6KkOVSEdk76k1WqMTqeH5eUVEFn7B//gZ/Hnn/g4Hv36l9Gsxbjnjjvx/e94J0aTHopZgnZrCbN+32gBuBsnMcAy+iyO43cYAGakLiyBbpABoHWICBUD3d4Q9VoDWZqT2IjaygouDTr45d/4NdTX13B5ewur7TVUMk+WMeE0w/e97WHcc/tx+DfNACiQFiZBkSLxdGa8Umn3t3kJu889rd4Zjp/tnT6On30x/u5P/I9A/QwGaQvbvZnGJem8TKSSGUNRqnlmUiplf45nzdOCsCL6HH2r6MNNgWNqAGQzio2U2hVKQICjgblKehkIMGAb2QhWRb30d+VAoizMp6pnEJgqpU3EHUJu8mVDfZ9MJ7Igk2AKP6NeB5kA/BuKldGmjQE2Exsm4PJdLfXvMwiQgrl1G3BVdF5npwmgQJ19fvSwr0RGVE0ouGFzuGNUD78NGspVPiH6FMvRdfZVxZVop2UAOACAtCZnk8hFdG7lZpX1BWDkhY6X1VYel6sGqH/PMhMOAzHNenzzLQAMgGtRiPGgr6S/UY/lsXzu7Gk89NArpIz+1a9+VSJ2TzzxDGq1JlZWj2F3rwuOJ1bnVHFgnYxtJaxHsIcQwRwAqBVjHK8keMcr70KrGKiPkontJKfNHtVs2U2dCQDIkonYLxRVIgAQEUrIE4GkcRRKRMYBAAIBeA8tXXFeVSlVv3h9FBA6G72SNaDEKSXUaGycqAWgvj9R8QIUFIij9MaEir2MI+jlS4XbXGOQzJfUr+JqP8XjFzewudtFEDclCLjVHWNvNEMWxJghEjOA4p711pK0AFh5d/aTrk+SY5njlcdFEIiJv5SFswytZlM/M3nXfmLFLvl9qbmk1S+Rqr6PsBJIuX9K9xILulG3YTQaYzKaSICWdFn2SPJ+ESTge1NAi+sDWQrcbKlLwPMUgMDqfxRovs8mFILMjFAkBRLTAHuDMerLS9gZ9LVuerUqXvLQg2itrWJKXQjFLqbKwnNy+5nmu4Kdo1sA3Jxz64MLc3S/rYQq34CCfs6ujUGoxAYpRkfVeX5pXPjwSPnM2NPNqk2KWdaXawIBgFkvRT4uEHlGKZlSMJOUY53n3MP3vP0N+P6/+VYkvR3cdnwd4do6prQ7ZCXaUmYdEFAGOY9KQv86AABZNEa4u4nsM19B5zOfx1oxA5Ih8ihFEZg5qqINtVoIADBR83zUJN7LPZtG4SHGGXC100cWN/Ai6QDUBbixBcAAqiZZMi0ATFAisWro1X6zIoCmr9cEk6nnY0xhXYqy1RqIGssI4oaA85yicQIxSDk2rSUCAWxR+Fb4ly8kQT9qHJn8qFxZfP7P1/pb97tvPgBgEpU5y5VjwgEAVFH3fNlFTkYjxFFkLNB41fNMrVHcLyp+jqVWQ2uYYgcqhddqYgDw7wki6drY++zO0e0XZm83K4kvEVEmIMxSnSUx1z0OswDTyUhFOerR8LNJv88ZT7ncwO7d7n64Nj53bw7eI/VQa/9y+ePCBs+9h4s9Drt/nD8U8RN92vZt6zNKYv7SPlLR+wBR3Dqa5elsIVAs+r8vVx2u19wjajFbPPcDAOZ6mue0lzFeIvNrxv0lkn4ORdyoT6A90xWc2a6Xc602Ant8jNKp5pJb3w9eq7IGwsHxKX6lWuNKY98BPHpD+t7b4pZ+no90M3eNPKSl9Wt3WogqukKrrbK7LhLTg28JEIjg0e4kNy0ThvU536HsOS3unK5Y6VClZWQr8q5t2GQytqRJJqjVgHMsR6fX5caviQ8XYoGLTzPPqaBltQ3sKNtXwJsR0HIMEpdGmcFn2ghL+gDmjjvRdRKHZ5h5PWR+FZl3Gn4eo07WppcirXCNTJFMuqgWKWpJijQNMPKXkFPPyR/ALya8gouYzsihm3yae7hac/ldfVrGoUFguwH0tcfeCgOAfYAKdno9VE+dQnd7G8vHTmJn3MfTV67gd//gD5CRHmNNsnQBXbXR6UDM1X8ddcFZZ5nLLaovtQS4wYynEl+jT+KZM2fxwMtfim984yvodXbB+soPvPOdWK434TPoIyDBQG+uBmmG3XcAgP0T6lZcAAwAYCbQbDBCLa4LnGEbSF6v4o///GP46Je/gCQKUanXMewNcazeRtOrYPfCZfzsT/w9nGjTImt6Uy0AzrXA9BdZJJQ9wbtbGG5dwqy7g5iKmH6IuH0aP/H3fw4DHMfmuIG9pKU1uIod5EkfCZXKEaISNVCNTYWPC7Hs7cUy8JRAG990JjqR+r+lOVHqP3Mbj1uIFcBRfM/28ruFx/zMhNm4BMyXvXlrzGJRL2+Irj/f0fGZ0Ij2rg1kpoSjVq8p8drdo5/vTMkXN3UmRqZX2QSW7HcuLIW+nCC7YJzJn5IbW/l1CuuOkVAh80M0U9Ou4FoTxA6yfXyaw9cAANi7EVIEjPRo0qgtA8Ah+U60UNeoBAA4EUBWOghg8Lo4EIDHx6pr+XGw8u+uORkAN9sCwAA4HY2wvtqWdgRp3W99y5vQbNbxgfe/D888/YxNiH2cPHUWvcEYne4Ayytrqo4zaZRlTMG+X9OLZkIotgBEAgYq2QDHKjO848G7sIQhmiFVYTNMC18tAGFABkSKiP186RQVul8kUwEAFfUTpwIAqC5bpZo8Nwdt+nZ9LblMlMesCyjKPYTlsax2lUqoOWLYGQQiTL+y0fw1/rrzHkyJDtjKssRqUp3jLFzCYxeu4tnLG6L9p2GM3rRAZ5JhUoSY5AEGEzoKUBshEMPUWRex+r+80sZoTCFEKi7nStoJUhEM4rXlnK3X2Ppjqvex7AuNaBMr9yGr8GSrRD7CiAlSjv6gK+V/tjaRgs0zY4sAbftajSWdH9e5iEl9OtE85jERAGDAlGSZGAH8DKNJQVyrEPWfdFwG09QE8KIqepMcI/o9MzHiPGrUcfu99+DU+duQBqR9G/qnBG3FGrX0QRt0SNjtOhoA7l6W1xgHABhgfgEAGEaNcTYRAOBZJoAspwgSRAYAyHmvU0ySDlr1Gi489hym3RTpkO0oVY1RFoCLYIz+8CrO37aC2WAT//Anfxgnl2poeAVWz5zGsOKX7bsAACAASURBVL2OtFbXPeAx8d44wNGxj/ZN5NIP3+4AQO4lyCsThN0d4EuPYeejn8AawesZ2yOIkjsVf64JngpAbAPgDBMAIGotrSkBv97CU1c2kccNnL7rbtRXV+XpboRyjfCVWgBU+V8wAG4ZAGApkuOdczOqYuIHmLBtp76EWmsFfsgCUCDgQl8WACBzjw+6wN2kCYENJ/cn7keNlSPH0IHE3+21L/R9Ds4x9/eHgQLl9z4yuS1Xwkt/UH4/k0qVfNwFAHC18rUeMoEnA4BOOXUW4qiHxXkZBpiOR6Bt7Li/gwbF+GSvSlHZmYoSWZqpTZdgM9crAzzaArsFTLTu6TjJhEq0HngwPd/M+n0W13If4+FEbhFcl8MqXYdGslSlbVujyh56CzLY8zTFEZOUO2Hfg/eDr3Eiczo+qyF1EMi+FgCgfEBOLYu/nwMBVrR87iJke7PL8R33f7orcE3n52qvUOJv2+oI5DPBl0+8yxNNnz3XXM5bWnuqYMIW6vEIzUYs9qDubJEhJkOAO5DYWT7CLEBYBGqj5cZCVxACtEcBYeUWSDdG3Rji/fVlI+j+3gnkLa42ixQuPTYg8IJPzRvgW/vfMoi3SNQdu9SlvQsFfiPMxxzZJKx8cBTtnzcmjiwn2PuY4xSsNAGB2Rtd1V83ybznnBBSrt5bQMtg2guB2/IYc0cqAH1+XPZKuGI+Ac2QtuPWIYAf5kR17PhUbmBbD92xm3nE+5YgbCQYcclP1+GnFVTGfYnAphVy8KZoVj2EzBE0jmIk/hImclBg6ycJYFXNMVc4VxupNJhSxXkcvwLxlEcTaCc7j2UYY7XoZYObbwEwJ0L1qZSNoUiJonEjj0IQF/l3v/1beG5r0yz8Vh/SoF+22OzukHoqFiwAg2qawcMEp9PpYm1tTQAAAzZWY8gIeMUrHsBLX3IfPvLhD6Hi+bjt9Gk8/MY3oU5hrk5H9iOk6OoGauw6+v9iIB8lMHczG8Bfxt9cbwO5tc8s41FmhVJQwaqeFmC3wJtFi8E9/UmNWqhmmXy/2WZB+j39yyfjmVSsd2cT/Mpv/Bri4+u40tkV+n/y2AlsPXMJt62dRPfSBn7yh/8uzh5fFgPAUJdYTXdiUEYI0Ew5YX1mQptt3552LkXUdDQEe928KAQGPQwuX0Ta7yD2SX9LENdX8L/8s3+Fj332KRTN8/AaZ3FpN0MlDrFU2cOov4nAr6FWbyNJfPWVVUnbrVdRq7NqmQgAEBqcM6FXLVG968mUut1GAfYgOs6D5PNuMytXpw3iWVr8bLWSiSwTbgcYlP/GJdjz35GfwKoOfXjpP95s6BiYdHGxprgZq5CdblfPMaFZbrf1WoESrO5yEbDTwaGwZTbA1taWFhBW3nWO9pwIJtQptkbK2kJo4/ntDiU9ADOGSAM310R+sBSS42sI8pGmaBluXLn5WiZSfL0BADhErN6AXWDp187zYLIwHo2xu7urNYOgCBV45/PHIbFW/MY9Tws+d+/myHGpJWJebeVmqWKrpc8bsyMFsKyo3H77bbjt3Fl8/etfxac+9UmdX6PRkOAf6f60Sm00lxHXmhgMJxKu5HEaVX5juqa3YrVMyuihkvdw1sNqOMXbH7obSxgJACCZN809EIBJ04ksLw3FMxEjzc8SvOi2M6j6udpr2BZQiwLDAOA2q6qOmUJu0ywHEOUWlPLYdcKSztqStkS8//rbnKJAbMsIVZXhuqr7zYA/zzCZTTFllT3wUYlNW8x4liMN6xgmHi5c2cbjF69ikPqoLq8r+d/qDdUfP8s8uQH0RlMJ5tGhg1dhY3MTp86cQr/f01ykHo2CzDBU7z/HKgXnmPTTDYO/JxjgBHDG4wkC31iSsjeWFakkm6HX76jiwz3HBIRcVoZafdhKRARdjgHVCvZ2NwUE1Bt1UWdZcWD1X3M/CObWlNyQOY/0vE3Y2R89pR97SBHALtrHj2HqFXjDw29F1GygPx0jVZRr54eCCYItpYqc+hvNfSynQqqIKA4yc86tnS5w1lxn4Gf7Jsmk1G5gKyLGbpCBAu0dF1ZPSvyl6s40NMd42sVSs4GnH30Wk+4UyZAuAAw6aNMIDMd7aK/G6HYu4cyJFm4/tYL/5ge+F0tct/MEjeOrOtdqoyHa+pTXj3NcKkbs7bU9x/PqjykQuF2AFWU3bx1x8GAwutgvbJXqeZvmzdag51H9vipf+TiuZQNYMGGqpkB3F3j0SVz58Iexlk2MX7qfwAsofEkYEEZPiW0ATBo4zpkUGLVjTNm6snoczzx7CYgbWDt7Fq2Tp+b9vxL64liQjZvRAPDIuuB6bhkC+y/J/rF0VIzBsWisTjkvQwRxHePCwzDN4deaaK6sw6vUkBIcEABAPSh+OeV/4yF/K4+jEp8bfc+Df38r7/etYQAYQVAjsmio4QGhWD9UqwhnDwEAti0x2SUIELI4Rrp5kWC0cwWRTw0U6tI0MBr27RqTGwVxa6WtNWfe4mVt8cTaMQm/sYAliG1F36xLj18QiDAg6ixJJSo6mo6xcmwd40FPejVMol0S7nAPk8izJZ77m4kFzcNW+S3IwCRof1JYZkOZ4svisX+eK6pkEmtf4Kr8Ohb7UgeAlwsIZr8zazB95zX+CVaErMeSrT1TUUIApqUTmO8mDzGFbuqReUisXg4BALZRLy810e3uaW/n3kUmpxPQVOJfBAjEtjPieXmgFfpAAW0honet8cxoK7QVdKNcb7XYFmV4I2joRJlLAICp1nNMGHtsd2Vd8u+O2bxs8VuOAxt5GF0A37DN9j1KAoBmfM3/wg0BMxK0llDH5KAGl6NMcH2yTCnrPOJuwHy8kcp78P3nu4tj3i0AhXngZFvbUzk22dzExVQWIDNdD9ZVwIIElhBh7h1dMaIpRlPGqeuIgzqiGTUgMoAMgHQMnwwvtiTzEoV1IGiZir4/lig5pmT2GBFAheHqIyUom5gWMBZGpINl2i/5nXEx7wtbJ720/1gxD4At8lYeNC5od4mIu1juNQZbsP2DvJiirOXoz2boZwn+xb/+FRw7dwZXd/YEAtRrTVkuxVGsA82oAM/gVydgb7VaP0wSaiaRVZ20VhWLgMbHw299GK16A1/63Gex0mzhja97DdqN/5+9Nw+WLD+rA8/Nm/fmnvn22reuqt671epGu5AQgSEQMCBCCBs77JgIYLDHBEwE4FmCYPzHjCcmmImwA8/GNgMWDBYKj2cEdphdgpa61a3ulnrvqurq2t+rt+Z69zuc7/v98t2X9d7L6iq1kCKcFRVvy7x5897f8n3nO985dTToZxpHEtAIwmU6rcWywf6XwbltfXS7m8Y38nnvNAAg4ZRJ5iURMUlO0VtUA3lXaMtC9jJFqDIrirSpqNeQbvUwjGK0FpawMRziL575Ml6/ehmrwz5CdpTmGWbbHSSDIZquh/7qBn7+p/8x/DSRnmUmQpkwNlKUrXAH0yJqvMi4UhaITCg1lhQOEhNwj0JevQ2gXcPGV54WZVlWskZBiqXDp/FP/9k/x58/+RJqnaMYRBX0R6RGNjAMhqg1qJ4ZSesV0bFymerddamWExEPxxQfG6goICHclHHr1HaQPTk27DyZvI/298IqsFubocHaKphlDtifLZ13PP4JtHPxkGZK7Yum4Jjnl0WEjMkWkXYGkVSX3ep2ZcNmOwArp+ybpoK+bHJiBeRLUiCbjuOM0cPu5pYIoAlVn4hpmokwGkESr8bWH7UDlSSkQOVl4sf+P4uqa/KvCYskYaYCrui5qwCLbvHjlgQmVJbSL4smBQ0t4i7jwYgPcjDkudgaBeyLogetr73rst2OdQUMy8DASuyJ5DWhyjyTdbIZGKiQvteo1SQgatYqSKMhyuyLpu1eKUenWZee8GqliQcffEjmx1NPPYU3zp1Do9VErd5AfzAy1TftgWWar+GG2tGw0upJ5Z/VVgbJLhKrVEtngDxCJR2gGnfx7Y+ewfHZGvxkgIp4wyaoVbigUyiMa662R5DSSBX2+XYdx5bmkAU9tHxXQABqBVjqP8c6P2PRp3i3dW2/9UcovaZCIBRyBp9MOGXNZUbJKjCtckJJUtgXTxCRASGFf8iC4OceJDlCt4avXbiCC8tbiEoVVFqzuHL9hrbwuWURENwaJRhmZcSlGka5h1EUU2RakhA+OCZJ0beiUgxgOa44j9dWV8caFgRmlpeXdYx4voDJHAPUzBhSQ6PbxfzC3LgCtbGxKUFYvVbXuWIUh8kyoODjoUMHhGEgYEO1ivX1NQEQOD/4fK4nHB/XbtxAs9URLZSbN1clVA5Zz+U85BrpOnj8/e9DbaYtwCZ/tj7pMsUngghbSZBgqHDztoNlAqCRAhz0lGYbBNtq6TIh51WTgHwUksWQy/nzEYqzAn/21SaLAIDp61XCl40INTDK0xyDzQEuX7iMCumMUSL+z2yroBFPGA1Qa3iIkwFOnjyEY8cO4ZGHH8D7HzyF0YXncXSxhTJtfRtNSRZHJQ+xX0VW9hHSHkIqYOIJqnaFrHhr1ACKzZKFxDWJLVl0AuIaJRajbEMYi1gZUSrDArQk1LtrAbw7AEDWLgZ74QDJq1/DygvPoLx+DTNsfKG4lFiUEQih64cvSbRcesZKXElUhEnUwYOQ9lE51roDVDuzOEQBN2OBlpRVQJDzlWODQb1LdwGCCwzwTYg93lfGVlnFFcFA77dgJabSZtY2AnO8h1GpjNAtY/HESQxILWfW7/Le+NoyJy+jRhTb8O4OBLideKyYwMk7G+BhZ4K4/5HuJMGfdm62Yr3jSk8ooO99DKOGzn3V+HyL57pTEpCIzDoR+pJhar4a0FdAfqS4+MrzwhSrUfuEDkdRAIrMU7CU7EaC9O1WC47nIw7oaENwsyT7PSuJuiYRqOL6xPXdUqptUmrY0NSAYchm2t6sDhHjQu5fZGDx9WKFK+fMgeai7DJGIeivlshclyi0y9nP191ClBgng7YdzRSQzBDbQfbm/mf0WExIpyC8iS95b8iG2NzYkL2DrWTD/hDhKBDhZc6cNBwqeC86BmbvE8FixmWp+K8TmFdGBFsOVDTRAuuck9uPcQliu8RlWxgFADWVZmOxp3iPArR7PfZtgZD8h+e59wiz1of6jMK5WpRzx86zfZydx9ymve88zqQI3863KM5Ted0u56kWfHsBuJZBoIDL+Hgm35HXTQEgef10jipLxO65shYQkJ28LsVLWexoML/feaYKsCtDhOARgXWOfWPNSgCeuYxY7/JjMmZigYinTdCMr6RgOEWKKQyubEwWQ3ixiu23xes+LvrwkKkBAGQmvU0AQFWCtZpXSihEZW1CHIRpgkGe4l//4edw7uoVJOwRZvBX8hEFMapuRSY7KWy0jrJAg71+doJYFfXi5iRD0XiDN2otfP/3fhxvnT8Hl96GoyF+8OPfi6jfR52LGqvYZvSMPSAFETe2NIWFcdpi/Tfx93caABCPZxnYRKoUEVXGBAef3hcZewIAqKCPJBu0QBNRsRgpe2+JMKOErSiWAORf/PqvIq9WcKO7Ca9elaCSlimlOEanVkfcG+Cnf+In4CUZKiKCRuFGAjakqDHhZ3LD8cQKvFXx1KSJ/9WPKldBDKJmYQ/Z2g3015axtryMUw89hqgf4//4rX+DP/r8c7i+lqDRPoTBKAd1YWqVutCXgzwQL3BLb7e967bHflqAcEtSbpJgO1Z2AwCK95TJik1wi56t9nU2obasAGs3I4q5cQqfDgXiQ642IFLgJvLvsdrjyAbGPjImIn0mLKwS+z48X7qH0Gy01MKGtp1MxL2yXH+pEBr0nIEE1YJ7m1sSELCiKvoBWYoqadLmNXaxtMAFz4l0QwYLRYaE9owrJFfs+eU9sCCCBCimraAIUBZbKRRVN9REIT4CURAKCGAt6tiPNw7TrSOJ2Ut0FdD1gWOblPwwjiVhIhgw7PfRalTR39rA4mwT8agniXS17CAc9PDEE9+GVmseX3nuBbz40ssYBoHYv/E6im0dKwIieqde2cXkn+dEmz/aVcpiXaKSNu3/GFZwaCdiE1NJh6gmfbzvwXtwz2IbXtxHnZXDmOrrDJqoR0FqvKrRM/nhO863azh2YA75qIum54g7AAM+ZfkYQEKqGHda/VSfeK7rYwo5bX1tX3Cua7vjqZ85kzRWzpFT3NCDw3ErYrQhmrNzuLoxxGbs4IsvvoFhXkY3SDF/4DBWNzZFFHEYpdgcJuhFDkKnisSta5U4UwYOx7e0v9Sq4gxBloLOKyb5ZJFtSvXfzm9hihAk46aa5QL4cUyyjYQPEe6r0sZPbRx5LNtWYpk4XNP4fvz9YNAXMVQCCLzTzVZT2QB0ufB8jIJIRprPvmjuhVmOgFQ8BtYOEGUpDhw7glP3nUVjpo0B2RIVXxgAss+O9zyzlZvgoriWjCFKo9Isd5aJPdl5UYzNtXWM+kNZN5I4EdZCZ35OWhc458VDWJJSBcmVyqqRl65HukdoFUt2UKUfpkB/s4fLb16Cz55vWnsS0BI9EK4tERrtOuIsxIGji2h1Glg8uIj7DrbwsZMdJBvXkPtVLJ44gdrRY0C1jiDNpJpMeIzXjW1crLBJ200YahWEsUelLNdO1irT/6wWoUbzeRzs8YLpvrHTBWibYfD29/e7BQDM6+Mh4nMv4vrXvozS6iV00hHqSSSe0KKQLbagpJraFilNtJh0cd2uVslqIRsvx/pWD16jjYMPPwzRZSq7SLg+8FqN7V/Z/kU2H6tX2xTfnWypSTrwrQCAnL2J9Jl4atJWEhAzcl0E1OM4cAAxxziDVLYIsSLMf+KckyMuxaaN8O1f/bfzilsquObF0/b34nt88wEASpsm12cbAFCGiND/uZeMAYCd2ZPsrxSeLWVIt9bQ3drA1sYqepvrcOhEgUzaBJbm57G1uSlr5ExnFs1mW+YiQdNKu6PFNM5FJh/SCqWMJUERjK3vOHkTBXRW93QD1gquBCxwStwhqSfDhEfbNsV5yWUrL59McT7OBW4aBMaSbQt6m8SZuFR/pAZNDo9zYBv912TRbnnmvDWW1MIDUzKug6I9xKKrW0JIIVcm/AThuBfwitOSLQoEvKNqu8TKLGowLksiVjgklhWAgdUltkoyzuXaZPSfbKvAfvDXvi0MArjYgtjus8G2AOw1V+SevYP4m83f9nr/tzP/3s58t8+18eTka8dx+ZSDFuPwaWvBbofaL38rtgTsdRq73f+d56RxMn83LoxJTKb6BXsVHsfX524BAE5ySYJiSldpJZA7EysLgZPj5bcu4rd//zPSF07Rozgm9ZdbAenUrE6qd/RkojQJAOx6cUlniHMcP3IUf/tHPok/+6M/wvKlS/h7f/tTsnkeWJhHyhYAk8TqJC8oREqgLWa137SPb3oAIE/Q39pEc35eEKq1/hCrgwF+6/c/g+rMDFYHPXQW5oSmy4CwXi5jplYXCuN/+nd+DOU4AVO0WwAAoeZw0Ze/arVQ+qBY/bDKnVS4pJdyxggUKxfOoU5OWMYqVo6rK138k1/6ZfSjChx/DrnbxHDEYLEklT8GTyEi6Utjr64mfpqEFheQ/QaHnWSTLQASNhvKu/1etiUThNnnFyep/dtuwUpx0nOiMzFhIJ8GsQAApMrrApBJ4i+UegdjNgCPyXYA2XScfFwlXVpYUhFF/j0h7bQklUu+H/sCpYLKPqIklUBg2FcmAFFGPsevVeH56nkuqv+F/j31RQ+FjWCv65hSLrT/0njRsgm/bZmwP/OaFTUELJtgHFQob02SEW6uBCiI0JPZIFXNSkWZIwb0I+3Vhu0McWmhNxz0RbyNz2VVl+9HCziKFrES0ma1f2sDVa8kiP/8TBuPPfIwLl26jOdfeAnDYSDJHo9BkJFeygzLyAKgI4aqYCsAMG5pkZb4VJT6Odo0wOd/pdyRFukRAMhHAgA8dvoI7juygEoyEADATUJU6OvHAIA6K/SpNYEg59Jcq4rjB+eRDbfQqpSUATD246UOhM6nbUre7qN8fwYA+Qe2Qsu+cLWHkyRRKOSCCIidmVpRclNyhLLmwhdvaibwkkT4dVxd78GbWcKfP/0CVvoxSq15jFBBLwK2wgy9IMUgojcy9QdqQpOkcCczUM4Hniur/QzGCJARuCILhleeiTkBABsQ8GfO+XKJFqAjofvTPYMAwMzMjMwT2gmurq6O3TcsSLgNCjiYmenIGB6Nhmg1G7h+/RpmZ2fQ7rSxuUXGDQNKB93eAAtLB+T7rV4Prc4s+kEoHu4B2R4VH49+2+NoznbgN+vipuPXa5Lcjh10LANgTIe3rgu7MQBM1YVzwC2jv9XF6spNDLp9aYtiJYrioOVqBQtLi8Ja4Vxl8Fshq8dxxqKKNvkf81dtGx+vrAj8OHLcyxfegud4SCnaS2X4iH3BXJtCNNpsFwqxdHgR5UoJJc9Bu17Chx87jTOHFjDXbCHs9eGksbAvZhbmkVfKyGsV9GWddpCLqACtP4FKmbZlNWwGPcmRpQ4p7UEKUBAIk8DItDTozj/mAZrBbqtHdwqCfR0AAKkcRsgvvoLrX3sa2fULaEV91JKILNBtAIDsIMNkElJASauuFHyt0auduhQGAMi9Co6evReYnQU8MkkIACgNn4sNW2EIAIgAqEtQXz//nQAA7D+WHtcCAECggpoAIQHcRgNuuyO2gHHOqjHXaeqbaN9qJjoTExTgdyAa2ysQ3ga5pr/ptyIAwLVQmIqFj2dZB4ylfFGPjUQMUgKnYU8A75vL13D9yiXMz3akDYBJaxyEiMJQwENLGW/NdASALnt0KmLxQMF+y+TjHk+giUA8e47JPqFeEwF2JtQJ9yEZfOTziGeYvJ4sJbaqZKz+s+WSDFDTD57lrHQyd1Aa8zgWMDHXWDQPuoZpdr9dKd5O/nLUfbYnqDaYCg6r24plAchnF/fDMiDxFtvYDJW630OZqrtk6pBmHasFMIEAYStxXR9TslXsb8caKrFYAZDYZQiSFbv3gww+7eHf6+EaFtCeTxDq6z5vsYcWxfTZos9Q+vneD2GE7ve4y/dXBfydjx3J/5Tjk8mxY200h9qtsLfrx5h6/vvvPTKWzKMIZtg5rIwuLeIWi2ly7VmYN3+zx5gENO6OAcCpJerGRACZmBlPUpmZJUQOMHRy/Obv/i4uXL2KWqsj/bAehWHoGS9zUhkAkx/SBvpFH/XJDyGVJwpJhSF+4OPfK5Y0Vy5cQH99HT/zD/+RiIxUmdDZiSfXeicAsNsAud3B/Y143jczAMAWAKqMU9xK+zczlBst/C+/8ZsS2N7s9zDKMwEAtrY2kYYh5ppNeFmOpc4MfvQHfwhOEAkDgEn9DgZAAQAgrZCBs5LCNI0SPxTanDkxhlfeEjsZLstBf4Bed4Rmawk/+Y9/Hje7GUrVecROA6OISQ8XfAqmpcIAqLbqcH0VjbN+50XRPmt5t9e9tkk+75NNVO3k5FeLzhUXDFvxt1+l2l5QoS0+19J4pKovSb3S7OX5aYYk0H4z2yYwZgoYypLamXkCCIzfl8l+FOrmmEMSnmarJUkyEzUDoKuwDSuDxkOd158AQHdrS96TST+fS8CAFVT6nu+sHEJYBwwOpN/ILIZjYMS2DIi1GQF+PUf790lGhF3g7HGsI4Bu7eqPzf4UChmxd5DWbVK1FbV7VhmYXJNGa6pZDEAT6opoz5y+rwqPqp1RKj1kGYUUnRyLc7N45KEHhBnwV3/5BfR6fXS3+lIV4fFHwUgKHEz8eZTBcCQOCTb5VyKaDXgUfCybtY+VOO2RVXV9aYXJI/jZCNVsiPsOz+Gxs8fgh1003RTllNZOxNz0s0lbjunRdNIEc60aThxaQDoGAOhnoWwJa4ujlPzJ/rm3s6ppD7L0tbEnXP7blgsGVezlZnuD9puTFSFim2IhV4bPc0/6cEs5usMRajMLGDk+Lq0P8dQrb2E5cBFU57A6crBFoZy8LJ9TtCtYkadisvTbk9WjfZhsgeHvGKDWCDqzzzJmiw+ZK+oKwXHPeUGdCAIA7NnkOFErwETmgx1jbBWYnZ0dW1pyTPL1BAFatHwUC0wNNOv1GtbX1jA/P4ckzczY98X6kc47M3PzGIWxMEVa7Rl0w0AEUkv1Cg4eOYz7H35IbKUy18GQ9HUjsjkJAFj25fa93HnPtP/f0AZ4TZwS1lZuoks2RUTnjVQYPBybW4M+Fg8eEACEGzhdVfh7jpGd1SOlQep7Gx0fWUeVrjvssQXgkjgAJKMIPmnr4iBRxigcwqt6COIRjp48jFqrJvZNZY8U2xLqZQf3HT2Cx++7F4uNKpJhV7QsOnNt+K066VqcVEJXD5ijhCmCMBGtBeq0lJl0lHXt0OC/qCjNM9YkVR/6jQ27dlCC387QHx9rzLsYH7V4f/bTAFClaNIWEuDyG7j5tacRX3kD1cEG6mmEqugf6H9pD9JmIcXFjTsXrwFbnSiOHMapMABSt4yl4ydRPXyYfTHICBAaAEDXCAVwRUzTtPXtCHINrXbntdmdAUAAQNZuWkMKCKB9/gntNl0XlN5sLC6JNWCY0R1Dq7ucd7KHMf57J0uQRWBjIni3+/Tt3vZvZQDAttfuiDXYXiedNWylKosOiiJ6KbJ+F5tryzj36suYbTVRLZcQkd1EVyHfF0CA4PYwiuDS5aTKVipaBHNgsk1UKdMEFrV1XPv4uQdwX2b7AAs7uUNBSq6hbDMlg1Fp2xyjbFLIqS1D7Sm2rCilSYACYcDIc20CqXu4PnSP5fu1ZufMvCwkWuO231zs1pSSYFDVcYuw6e9kAi7MZvYt0neeTCO+LmEwJE4ogkgyURTLNeklHSf61KeSljgrJmdEyfkciTeM8PFeY1BBjz0ePA2yEPZ57NsCQMaDib32fP+pCez+s4cucPs9yKjY73G3+c9uAF8RAJBC3D4nYAt0k0W5MYi23/2ZtrAYccBpT7ulz8UwXmT8GDDKCDjc5UJ2/AAAIABJREFUwqS3n7X4HjsKnHfDAOAwZ7DCR4mUV2kj0ACTaDOpjXm1imdf+ho++7nPqe1REKJea4kOABcLRfP2bgGQvp/CB+Z7bX8o0h98qfixSvepT/ywaAG88dJL+OQP/SAeeeABmZRcrBQEMPO8MKh3u0BTb8g38Al3OwH2P1X1F5aBdActAKRHJfFIekdj9tzHCSrNDn76538B7/7gB3Dh+lWUWBlmFYdoKYDFVhuD9Q08ePoMfuC7/hYc9vEaBoBQp7JUfeYtdZrUaJPciPQeA27xm+VCHADpAFhdxuqNFQGDkJXRmT2EX/yl/xFPPvMynNoC8nIb/TBHGFMUjBVh7nqJiOSRwk6w6pbk2oyXfSlYhSp/cYGwY/R2AAChtBcntAESLKBQXIDsvRyjf6QqE+E16J/tfWYyEpJybNFDc0x+RjIfCAhwYeTfmbDwepMOLH69TKCkz9nRpJ2gAH+GI1VxJj5kAnDOSdJMAKBSGTMohPJvN1HpJ1ZBQqk80QqukOQrG4Ggg1XR1b9bAMCyJCwowM8na41ZdFmJEOqjAQCU+kuV00Qs24Ig1LFkhAcZ8CoIoCi/VIYHXRw7fAj9Xg9ra6tS8ah4nvT+U5iHlD4mjk888bi89zNf/jKuXbuGkI4LbhmtRkst4mjvZhxL1CnCrDVil8eHnuXOmuG2CBZ74VUgy2xHnAd5DJ8MgDzAsZkqPvDovSgHm2iVM/h5iDKr/xTxYmLAZF4CJ0eAtNlmFScPLyEPuoYBoIaW1jNXtTzuDgBQVQPqdqiDBsE1yLsoVVn841nd4x4hug9knnDc8ZaUxbHAS8koYfsJPecrWOkFyFsHcG49wnOXt3B+C1gJPfRSH26lDp9ih6THx4GwNwIGoKxyUsdBGC4p4iiUwLbVaAgbgNZ7TEQZ5BKsZJWfaxYZAJJNUbiMGhdmbHJ+8G9ra2tyXxcXF+VvHMscm1YEkZX+/qArYo+jIV0HNCDla6kbIBUvz0OvP0RnZk4UiwejELVGU1sA8gzDco65QwfwwMMPoTnTlpa6fjBCpckWB+LqBpArtgAUKnp2DhbXeQbPAomxEi7CfjmuvHUJI7J3SNFmjz4B2zhCkMZodtpYWCQ1vyX3iUwgvjcBUQsCqAaAZdsYcUH+Rvb9Eka9IS6df0tEqghK+mSzxNqWMRj14fr8XH2cOnsSnYUZuD5FPxk3J6hXPQnES0mAkwfn8PgDZ3Fkpg2QpeGWMDc7A7/VQkY6e6OK8uyM2EWGeYx0OJLgWpJIzh1Dded4YhIyVoi2LX9mrdCKYMG26o729K8DA0BaGVLg+pvYfPEZhJdeRbm7ilocCltONQomAAD2/bNAKoAtadzUT6EOQIKtwRBBmqN94ADmzp4VACB3XXWU4Poi9GrqcBA0oZet6vrICmXXnrcBAFDVnw86QqmNpDKdUrrSlErophlqC4uozs6JLkDA/KjESrBWbjNqCL3DFMzdqv9vN/nfcX0KY+Vu47PdzmMylthvaN5uC8AY8Jpg6FVrDd2juQdTjC9LUPUJzgJxMIBfr2D1zXO4efUSymz5I2OAdH+C4uUS3GoNMRlYcQQ66gjA5NJRpSz7vTDT2C7qs0jQgCdsQ5vUVxDTVpQCkgz5XMYcEj1JTk6dGoouU69CE32uP4xN2Gqg7Y5sJ5a1rtALPi40AOh2ewW4z+YOJmfJM8RDqq4bAV5JyLVAKPEXv5W+/hxeDlSpMcK+7yCUPYY7ncfrwViUhZNU7ddMg7Fu+dzsZJmwwnTGt96mIwRM9ntMSzBFnHGfEv4OEcTd3mi/8v8dLYo7XzSFASAL2Tv5mOzxn/x56vW14JAtHBfupQaj+5/9FI0Bbb3f5xCWJVJ8ih1L/B29dos/y/QxeyGPbRkkhZh8rIEnxJu70AAQAMCIE4kejfQDac94nGfiW5t5ntgW/Pbv/R6ur65JBYSLThRSuZsbEvsEFS0sLrK7tQBMAgEaUKvfZrtew7vY95bE2Fy5iRtXLuO//LmfQ4nq5aJIqiCAhOETAMA7PAXuanjf7Qaz/5vfHQDA+xeGQ7HP4srNNPH66jr+5a/9OmYPH0IvjuDWqkjAqtsItbKH+WYTG9eu42Mf/BDe/+7H4aU5fCsCSACAVVdJPMtaSWDwYxTFWeGl7oAAAKT+J0Mg2MDm+Tfg+xTtm8GN5R6u3uji5/6r/w6V5kEMEh9pqYYoZVLCvkcHOVWTSUHtdKSUokrYRgG1kPjfzrXfDWHcgbAVqt52fNvknl81SN0GtezmX+x7L1bOdzIOSMFVFN9WsKnwyURZKn3sQQ5DpSETvaZASNmD53pjexVu/FRIZ9LPvmUyAaR9oKQAAAUBK1U2bGxXBDmHmDARCJBqUrksyYJlUXDzt8i1AA10HCACbo5pk3xLUbKtCfx9sWfMJvr2+RYAkFYD6n0w+eNrRKlY91tJgDNWmmNJ3pjASEVB6IfKApB7LfE/KZCkw5awtbkO7uXzczPobqwjHA1w4vgxzHQ6OHjwIJ56+mlcvnJV2lwGowAtCsYx2KYjiedrcON52jMekibIRLAuAmv62B1nFtMNWZSMuIs8TxN19mh6eYBKFmChBnzsPY+iHG6g42Wo5BFKeQJS/BgDMNDiveWKmIQBZhpVnDqyBDceFgAAa43D/kgjZDxl8dsPIGXg5EmXNiv85Bd4yB0yHpRpISrz0gqgoo5cp8WDltidWMolqJUiDPubmJufx42NLrz2AjazKm6ihX/7Vy/hfLeEjbyBoFRHyauJpaGbhnDYe5lEQhpli4km/lrpj+Sa5wIAUKGZP7dplcntKTV0/VZTgkrODVaK6ItNRoB1OmBSf4Oifc2m/OfY4Xiylpgc71TNZmsTgQXe936vj9mZWbm2dK7pdGYQxDHiJMPM3CLWN7cEJJ2bX5A2kYxRdqeGw6dP4sy9ZzEIRtIKQACg0W5J8i/X0I4gYylUHEl7AQDbglEMQjO8+cY5ScyrXkXAd4JcbEUgOMt2vdn5ORw4eECsHXvDgbyvuHyIBei2FsB2IKsjWuz+nBKCfqAAQFZCPAwNA0BFwiL2s/suuqMuTpw5idnFWTYqC82W40RAgJqPmWYN2aiHaGsdc14ZJxcX8Mjp05jvtFCrVxCyMln3UF2cQandQJLlmK23kbHtJ4kQU0DM2Cbm9BiXeW7gQeMvatXStfXFjM87TkDvFgDgjRXlTOD6RfRe+QqCt15FaWMZ1ShAg8mBBFjaGjRuASDOQYcAxleS0FGwsYIwSjAYRRiw/aXVwuEHHxImHvc4agDo61UcjU4dAoj65N/dDQCgr6X4pwIAEhUL14higAPGXq22MADyWh2R44Id5goClGQv/kYCADbhvpPCz27xwO3ECPvFYO80AGBVyC0ivYMBIMrgXK+pF0kB0FzsT2XmpDHCYVfm5MbKdaxfv4qguwEvT1BxIZay0l5FnRIB25JtHSIrCkwtAMeo/1Oc0IpIG+s2z6drUU3a0dgyproWysKzffxM8Lmv8STFRjWjQDEBALU/ZHuAzJFC/FbMEzSesNZ72zuxtpOmqPL9eO7yGQyz0uzXZI/5LBjQg304gpdlqLC9ZTBERNtEv4ycIuZ0eDEFFfFetyrZzIMIRpvWPMmNhFmo++HtAD3TeuSnkWem9eBbEHSvMXon86R4rGkM2mmf727ffzLXm/ycu+2fxecU4/tiHG6fM23+7/f3IlNsr+uvLSzbOevOHNgxxTxlkxRbZW2Owdfbc5gcc/Lz1wsAkG3WIF3yxfq+cpHwq3jqhefwZ1/4S/RGoSRigu7JP+1bLl5Quyjy4k8O4J0DwkF/FODwwUMY9LqY63TwHR/+MJ754hcRDgZ47OGH8NEPflgs4gQEMFW/MVPBEIr+IwBwZwwAIsBpTo9u+l6n0k/41Vdew+e/9CVR/s19D+VaTSzAiCzTk7bjVzBYX8eP/tAncOrQYfhEV03IkCYqGmUZAEKJpie6uUEsJFLhnAt3Ho/gRH3cePkZHDx2FBtX1xDEZcwt3IOP/+DfQ2vuBFa7GbJyC1HGcklZEGv2jlHkpl4tS+WOItNFGxE74W0CPm2CFwOKncm5quLb4+0GCkjg5Gnf/CQAUVwQLHW/OEe0JaCE4bCvPWqm+jumdAsy7Ahln160URhJT65UihmoiWo/0KjXpCIqCw17qClqRrE0n8JgygZggsUY0QoWCg16FEjVXJgAwvBTCza2AvArqwCycJGeTpYDN0gDAhRFAXkeTJ74HOsEMLkWWBaQBQAYrPD5PGfxcDd2O9rvq/2/BDyYEIr/u/SC878BAQzdn+vObKeFlRvXRal3cW5GqsqjQVcERA8xISq7+NJTT0sFYyj07VjsLtc3u5Lg+calhNfBMg7qjZp8XrY/WOG48WfasdhoQC4KBoZNoZp8CgCIRkAWooIITSfCd3/4CZRH65itZKjmIUq5CsyJACDV3T2K62nlZqauAACBgqbvoGE0AHTDF6jEVGfufPUjAOAyILMAgOOLLY+Kdqo/E+ezBJTjNi+OBwsEJHBSCie60gLQOXAUVzZGQvv/s6++iecubWKzNIORNyPK/2QZuWkMj8BDyqpVLC4CHEOifyG2pbS9GoqCNVsAGGyRJjnLXn0ZZwoQdDptAcd8vwraAYpav9G+sKwbzgtW/23rCZ/DMcjxrdVxCngy2d9Eq9WWrzMzsxgMhtoKUqtL9b9ab4oCen9EVwgXVRFMJTvOw8H7T+HAyaPSjz8YDUVTg/GsMCKkH2U73ZcNe6Kfdz8AgMkY5wRZAK+//KoAAXW/KmredDTY7G6JQGuQxAJyHDx8ENUGWXoj1bQgeCsVJLs+TbYAEACIBQCIBqEAAKWUATIBAA85ab4CcOXwGxVsDrZw9NRRdBZmhdmeUB3CyYRhw+cG3T7KWS4isVXS1oMRRgSHZpo4fGgehw8tYHGxjbm5FjqdJmqNOiq1tlxTUtFTJ0fiZPKfTAoCG5obGNssqs/L92pZqQAANRbudA58PQAAoU8CyxcxeO0FhJdeg7NxA34wQIPJB3FbzikBxK2bCYM99ncqo4igb61Kh4pMWCabwxFCx8GpRx8F2m0RY6MLgBp2aVJmAYCSXxmzjsZ71G0zABzsZABQy0f7rYVhVHIR08GDIDsB0plZpJUqRgRoqV/NxK5g87Vfonynf9stASju2dP29+L7fisCADL8TVP8bmAD75OwfFjZZkWcxZGKj4rvIY0DJOEIrWYdiEbYvPoWtm7eQJkCtRRwTGhhNpK4igwrWzhgL31M0deMbV8UJ1YnF+5VBLp532fn5jE3dxBr60OEYYzRqI8wHqlzDDUFymonS+UafuU6Rk2eKOzDcVS8kJ/NLVVkPt8C7JiYijGSja10JdjGmyi06xPAzoxGjQgpW1csZU+R8l9KUmzeoMD0usSreRghHo2Ejeb7qmUh78/PaloAbJ4in4NsG3Es0r5sm9BJy9IuPeq3m0BrDWN/F7N9E+jxxbjT9W/6rLQx217PVODpG/coXg/FKncvzNgzurXorH+53XVj2vOmbT3F5L04ju14p7aGjU9srmzHFMfetOt/1wDANgXC9LSYsURhKkGenZL4+vajCP/nv/o0uqMAgyASaiQrHGL9sQsAMKkBsPsQ4QbvYNAfYLbTEarOd370o1i9cR3XLl1C0Ovj5/+LnxWv7iIIUCRtFCss37hhePvvNG0A3f6Rdnvm3TEAnDLBnZIAADeWVyTIfen1N/DUc8+jVKthkCTi7yz+36QDhxFadBIYjfCT/+AfoFOpwU1SUMtMvM0NAMCkWJSPSaUu0S9aF25WaBn8i8cl7VfCLgZX3kAWhMicOuqdo/hnv/yr+OPPP48wb6FcX0RWamAYCucYZSqhl1JUKy4aNVLDtaWLbIMielbsx5+GYFp6+ljcziC7tqVgNwBgx4ZUoIDthgpbEGzy/OS5nGKGgqYLgtncbG+RJAuOsAGYnBIEoACYpfXKMU2vNM+p1+8LlY89/dIf7Xlo0Bt4xN72XJgAfAsm3lx0aLF188by2C2CiRFBFQIIshgZa0KJQcSmhHZ7RO8VuZTF33EkEbMq7sXrzc8o7+N5ssFyMePv+LMKr40kGfOEKqvVSFnTTV8XX0saNwMIJv88tv2bgDXCCqKWQox2o45w1Ed/ax0P3HcGx48cxuVLb+GLX/wimu02tvoj6c8nDZ1ypy4BAfb4i5ifbgg8D93UU7MoqwiLfexEfFW0T3v+lW5ouIImYDFilynFwGLU8hE+/h3vgztcw3w1RzUfwUkjEVeSyjrnh2EARKMhZuoV3HNkCVXEO0QApR9aXAC0Ij/tsT8DIEOJdmViykRfcU+EDBnkKfxEFgPL/dobKUwVVt1z0sy3dSu8Wh2pV8NqkGEzreDPn3sNL1/vIqzOI/RngPosEkfF+vjZuF5Qe4nvy55SfgzqwPD4nudK1SUcDgUgqzOJjSLMzXaEpk9rOI63druFXq+H+dkFGSO0xuR44Rjj2CVwRECAvfFkyNhNluOYY5xjiQl/e6aF8+fP4/TpM+h19TWk/9cbLUnM+sMRFpYOYm1zC47rSV//KIrQbneQVVw88pH3YubQIjY2N3SNqvhSeb+5tqoCltbj0HpwW/V/M1qmAQBcFKgG/trLryCPSeH1EQ4DtJotdPs9+I0aAjPnlw4uyXxn8E7XBgb0Y0BKKmw7AQB1iklEbDEakAFwCW7qCBhQKfnIpOUjlraiSrOKjf4mDp04gpnFWdFdSSX5VoDBd3x47Admm21Imy9d29qtOjbWlxEON1EvZ5ipOFhq1/HAPSdw5uwZtOYX4TXqqLcacCsuojxGmMXCOiMLgCCAVLjH+hRM/vX/NgBwpyJ0XwcAgOsDvZ5vXET/ja8ivvw6sHYN3qgvAACvoUMwhSr6YxtAziX+XtcQArwcb7xZSZZhrdsX9t2ZRx4lpUn6BchySwRk1LkvImtseblbAMAw3DS+0jjLCq4RWKcgYY/rfqWK2uKiAAH9LEfE57KXXADpaavQnf99LwBgr315v3f6VgQApNjFpLWgMWQ/h2p2qYAwnUkEDBDlfF+A1GA4lCp3Go7gsFc+CjDYXMXW6oqwzCggSP0Nrv5M+iURtoxmO+8MwM2xwMJ4TLHwsofDh4+gc+QkELF9aICNjZsYDLtImZRX6OZSg0elfVozc8+IYwz7WwiCrjgAlKibITZ+1u9jOzGz7b7K9h2ncpq4GaYAv+feRC0dqviLtozsoyo4yEZTjud62QMNElfeuoQbFy+iSmCXe3ygTAnGrCoRwD1cbZJtHMf3UDcattwo87BYYLLA9dsdc9vPJwN0/8kzrYV1Gvvmnc0/iu3ce2R4d6lBUIy1xyPBFtyUMrov/8vG95NxUPEe73f/9oufLICzHwSx2/WfZLjYeN7mHJZVURQ0nyxU2mM4Wf+NXN7E8G6KyY8EF7vQVezvx4r65hPodqQP3RrVn5oeovSIf/7ll/Hkl5/B8vq6JIbsX+31tiSI50Rh8MSqC5MP22dpRdCKk4cflOdJMRHPr0gFh16lXCTe9cgjIhC1cvUqRr0eTp84gU/98CcEzdtaXcVsqyUVIP5M67qM1ek731/e8Ve+sxNwOgDAPkF6wNdJ4UvY65XCr1YRhJF4wAe5isD81qc/jW5/iJJfxdYoUPSf44d9YqxAsGcsTSWoSfsD/OxP/RSqXDBTSR0kQaBFHQEhqYpLokBjmJLcY0mwIwaWDHyArLuO/spVNNMhRr0+oryBa6sRfvwf/deYP3Q/rq3HaHQOI4gpPEOiZQqfaug1WtgQkaUtGZNRtTbc62ETgiK6Zuk2xQW8mLwXUbvdFo7ie7H7zLINLIhQPL7t1y/OQ7uocbOs1VmJ1Aq69IIaMIMih6yCs09dFLIpGBOnAgIEI+1ZJ01ebOOkh5R3IR8LnJEBwESHyYjY9Qk6TlFAtlGQOq0VdiYVg14PI1ON51wWrYFKReaz9NTJzqtfWe0XVoFYttXk7wQYuIixqmrp/rwm/OzWzs3Of9loDavA2p7wZ7IApKplNnh7LZnk2copj8GASBgDIqBPz1QHFdokkqqXJ3j3ow+J08Sf/+kfC72bwIGsY0LRJw2Xgbh+L8eb1BcprH767XZyYZlHdsthQE+GiwAAQppVyrTdlKWynkaiBdBwE5w9ModHTi4Bg1UcX2giGfVkTgojQhJ6ggY8VoqG52KxU8dCy0etlBn7QstK0aRZ7ueUHrb9KhSSWsmcVYV2gnWcr5IDENyly0tKRXiKtbJFwUWvP0ClTis8Dzc3usi8KvJqC+thCX23gc/+yVNYDhwMSw24zTnxP2+0ZyU4W725KtV1WjJxrHPdJwBtKaJM7kWQlNeNlkx0teD8ItOlUZN7MeLrq6zge+h1e/JaVlHIXCGgxK9M/jk+OfYoAMh2lyKaznnBv1H0UWwHJfhlcKd0bAFkxPHKEWZUa2ZWqv+jMEKbgoK+Lz337/7Ae3Aj3ITfrsv8YuItQqQU0I0ZlGYSjMv0MZuq1bywe2zxq11XtMqt4B+rUq16AxfPX8Dq8grqHm0SeXIiJycuAPyO7336zGkRAhM9brH0smre+txbRQD12pL9QhG4i6+/ST9DgMYsgtMqM4xClXmZln4plo4exMHjhxFlGjhXPNoIsnImJllCd2dFX9oHjd8xx7PoYaQhKtEIHr3K41CA4HsfuR/vfu/jOHjkoDgNuJWSgAAEpgfBUK6lxilcG9hvqkKV/C8UevHR/hsCAHheTLyGXTgYYf1Lf4pG/yY233gZzTRCjeuD0N9YwdckXpMNY/9l2A0EmrQSxKaKEkZJjG4Yor6wgIV7z5KKInEcb40rGjguMmo3sHVGBJuVRWP3LWWkqc/1dvxhaNaFaFUBTN07LcNS10M7YrluUgyagoAeUrpuzMxKS0DAwk0QSEvKOwkA2ADe7pl7VfT22v+nxV/T/r5bArBXUnBHAAMnoKnwCwBDnSSr8SDrgLkfE73Iso+KyG2OYXcT9XZHxk+JsTqdJeoNbHY3ZR1tkBXIogxbrkYDjPo9dNfXxDKw5lMHSu1QOdcGw4EAftyTBsOhAL5c7ziWCFSRSRdQI8Sv4N53v1fWCib5L730AhqtGnr9TWEh8vUn7zmN/mZXPhP3xwvnX0fF55pGW9ZY141U3aLGMZfRKbHVENn7x+GH9uGL+4QI8ymTjHsT27T6w0DAad+jtWsdPtlapTKano8Xv/xlYDhEPhiAsnYOLavJ0lMJmbG+z63J3IQDwXgx1xG3G8W8OBb3HV8ijG2Pb8OsnWcwqSE1TvxMoUpZetst2BqqbbcnTKPo2/PbLcHk72w8V2SfFI9fZJVapqvNLyfn5OS8sTHxXnO3eH2LMbn9jPzK9pX9HtPm974vLtzfveY2x/B+YILNO/ZaMyxzlvE84xIVI9ZYZjr4w86buwAA7CahlP8iGr4dijBQiyiQ4XpY2djEZ/7t/4O1fh9boyEqddoy6SRg4MNKC5MCnjx/ZpBlhZnszbQJgPQAx0yAGhIU0uuYVJtmo46PfOjDePlrX0M8GsqW/2Of+hSaRKCZWLIvXRTHy2LXMUYsp93Jv6G/3+0A3P+0pwMAlrpdabaQRlREdQU4iYYjSe5Tv4SvfO2r+PKzz4rAFW1dmPxHBFgqFfGxloCcoimkd3q+oKg/+ff/vvxsAQD1i54AAARA0j418XtnkkgiYxoh6W5guL4Cd9gT9XG/eQC/8Iu/jCe/ch6t+XvE+m8QsOrfUPtAl6JW9PImoMBFUoXnKEa2nxJ0ceIVJ6oFysYjvbBovh0AoMhA4WRmUiubk0l0mVDb728FGQhrsFqmzxebMib84q+uIn8lotkC5BFjycXCh0m4aAPEKpYnSTGpakzsk0RFgZhM0sdZ1P0r8KgmTbFBscrZBgzTgK0F6pVu5ysZAJzH1BDgPC7swPL5LKgiyQ5bAJi4Gc9Si2Ly89h+7N16m+y1GoMlriuJve7/ppfP6A8I6BBRYJKiPRSD80Tdn2OKFY5hXwX/3vdtj+PlF1/AC195FveePYM3Xn9dNBHEr5hpteNKpXsSABgn7Jb9JIPCrIdmgxmPCXmOlnFFLEtWKE3aGZBZvERbA7g2pvDdHG4yxILYpp3BrEcF4jUcmGkIFZH+6ARaBQRi0J4lYoe50K7iwEwddTeT3nlR3ZdEjoCYHv9uPAAk1CDrgtdHRAxtQsC+SrYHJGg1qti4dgWzC3PISMGHI4kIKcBRyUc/8xH6HfRQw69+5g/RdTvImwsot+aw3u3j2NEjCNnTTzABDvqDETY2e4hSVqrqwmxRJotWmwk8yL0lbGX6MgkEeGXSNZnsb/ez8/lVvypjnfOMY9iC0FYAjz8XAQCOLc4JjnXZbEmPNddUgQ9zfXOBc8zYgahlS1+/cdZ49LF3Yf7IAYQVgDEs55WAXj5bOpg4m9abwgKuBYudAZ4Fr4sgtjEAFJo7AaJ6tSZMHVoBljmGo2TcHqPjGwI4nD57WixR+XPM+cjkmQEzg8QCACDrpgxhBQAiWmNlJVx8/QKyEUv4OZyE7hmptjKwyuI6iJzEAABHkFDdhZajTCK5LknLINXqVUAuNf3tCgvk0n/rpyl8rmncwwXVDVGvO/ArDh7/tseweGAeJ04dxcLBedxYvY7ZhVkBaUSPQvqMufPTfpjroRY3xIb4jksAd8cAEA4S16ygjxICbH35L9DorWDz3MuoBkPQY0WZChTwIzAiVDm1SjOgBT8X5z0FWrX47spY2+JYnp3B4n33AfW6AGWcM65nPHfYs09mlaqv3TEAoOC5QE0CnHLUEwQosgASh5aAZSR+FU67LQBARH0ZAtQiBrg/DfduQq9igqLzVGfKfpW5207AboMK/M0NAHAOZuiuXEefMXS1JlpOHBcs/Oj+X1MNn5itk5loMFF0c9DvizVusLWG3ta6tPy4xgiNAAAgAElEQVSx9U1EKY0IIME/gqPU3yHrLDIAACn/FPZ74JHHAEpAZzneOP+6FDOGAcHWksQcR48cxZBFJXEqjHDp4jlUPILiAVxXRfcyiggaMF6TfSv4bRZjk/xb0F1AdQqrcg2jhR7ZDWDrQ4YgouYK94kaqpUaynBRK5XRKHt47bnnkHS7KJEVwZU9Umcgzb8FYthjFdG/2TE+WWycHJ/Tkt6df7f6B0UHhJ1AwP4AgIK6xfkwmShPmycWICjGxpPfF5P/yXjZnl8RgCyCCZNJ7LTzmbx+RSebWz6bSC/dTQQ0fWXaLQnfkdMVtO+Kvy8CNXtdv+37prGfLRYylrfFsWn5410DAEonVQBA/pm1XMVgOEANE4BiYfU6/r//8B/w5FeeEVVaih0xmLIAAKt1Nrhi4CVe5wUvw2IVlN9r3yaVnB30+wPUKlW5EH/rO79T6EvnXntNEs/3Pf4Evv0DH5BaWxIM0WBvKCnJnMRS4fvmfUy7gXd35tMBAAa6pISTKshAjwiuU6sh7A9A9lVccfGbn/5tjIIQQRQjTHK4lSqiPEeVTA5Rl03lPvg5MFup4tDMLH70P/lBlKjizoBdsjYmv7EEOCVPqx3KANDFk6EbxQKRBGK/EmyuIe73pD/LKzfw7IsX8HP/zf+A6swpDNMaUqeJNGd1nC2Q9HVnVZp+taY9uWRQT6OYvdd1tNVmO/YsImdt9yxlvZicy8jfh7q0298EaOFGa/rl7TGkul2mj653i0Ae9704Z7nNWOfYKo6KWxu9Lq3myPmZYJFUeZ4/rXhG/aGAAmQL2GowQQBrJ8hXkx5NhwBJDAxoxuCAXtLxMFARsDAQSjRfRyRSHAVo1SZK66oMzHMQP3gew4iWCL1f8kj9vf28xf64/QEAo39AS0oGskWbxDyHTxXywUBYLEwSGSjzd8zUOC4bVR8b62t473uewPk33sC5118TXYRr16/i2OGjql+hYa0m/qJwr4CADXzHm9puAID543aIa+EmwjYEFbQHjoJ/UpExT9T3EesEpEmIug9U0gHuPdTGex88gay3jJlqCQ570r0yYlLhuVYyIGH/e9nBQrOKY0sdYQBQ7Mgb73VKBd4Wn9x7BdwPRZYEUyiIFPzSdiwq//PoVIxmr+hoYw3zp+9BdmMZMS3pak0MGXNU69iIHPScJl67voU/+MKziGoL6LotbITA7OJBzM3Pwi9lGGytw80iBYeDGNeW19APUlSqDaHZK+C1DZ4RAFBCGwGvSMYkqeqsUpE9YG38CAgUN03uN1bIUYAraavQ8cPfy3HYMlOrKZMljuWYVoS3WP0X9WtDf2VAXWs2ZF3jnseU89jx4zj7yANwWhS307YcvicDXwuIUReg2MOnlaxbk6VbQQADARA8pcCXW0Y4HCllNk7lP1smrly6LPstX8/3FAZAlToOCkiQoSdApynRTlaKeDxe6ySMxgBAOoyRh2wNcYQBINeG7pwu5HMuHTuEI6eOSc8+kz8/pXsEELk5onKOxMuRytqcwWFQkwJeXkI5JSWXAJ9SiYWqmwVINi5jcYY6Dj28573vxrseewj1hocjxw4g4l5BbIgMJqNOb1kGTJwV5NytcHG7u+rdAwC053OiIVyMMHjuSdQ2b6B74VW4/S1UyABh5V/qnwoAEPJV+E7bnYTSz/YsUYMW0RUM4xirvS68VhuHH7xfdQBsK51sgLyvaiGVieOOaqTYypuOp+kMAF7cnDfX0FMU8uJ8VEFAm/gQOKUDQES2Ddk/zZYIAtIqMGP/9jsMABSTht2C6f3u9rT4a9rfv5kBANlz0hFWr1/BufPnUG82ZFRVqjXRI+nMzApdv9PpSAzAWJ+sQcYLZNvRqnO0uYaVG1cFpKV2gFi/st2rXOy917FEQMDzKrJmc+6dvuc+1FrzEntcuXZZ5iLHNwFQsoDn5uZFsJSx36C3hRtXL6PskvofoEzgjnEl9Z1I17cV7bHRrkLcBHy303MFBSwDgIBVHg4FSOD+yeJVyeUaXIdfropjipc5aLgu3nzpJYxu3kSZOQvfIwppOGL2PNv3sBeQZdqQdvlzkaFSTMRvC6gyehvjpGuX/cEyqItAg41lyYBKjTbPXon/tPFtE3iJ8QrtDzYeLs63YlJr41tb7Jp8vn3drvtdgc0y7fwm59/k86cVgKcd/3Z3iuLzxtfaAJFqYLMTxLHnPclgKuYW8hrp4lWtPAsC2Hs+jb0hx7pbBgBDDB2HtHzSLUkGgyQhjiSNlUZTRMOq7TZu/HXf5P/8v/5LNBfn8eblS2g2WxL42H5eBltcbBhg8UPZAKg4eOxGJfSZHGi3OlhZuSnVGy5WFH/62Ec/in/3B3+AVrUmliU//Q9/CgmrZaSDVnwEFOiqVDRAuZO7+E3ymrsboNMBAAlMCZjAQUjLvgo9nJnwRUDFx/mb1/A7n/0MKpUqQlZl2AfM52a5BL3UB+BCzXtQyYB22cMjp8/gez7yUbEA5CIsSOoeAIAoIDMQpPURd4JwgGRjFeHWBvKI4EIZZb+Dn/n5/xYXrm4i9eYxiHykqML16jr+fE+spjyvJEUgAausbdSU+2gnoF2o7CJtk3WbKNiJebsLqUxeswAQAbeU9WJvIp/D8S+JAfslSck1/rFCl6IieoXzT1FcoekLe0B70YiyK6vC+IIrYUw2aAnsmbxlJYwGI0mQbZVcPqPpGeR85GbMhF60GXjeTOa52PPlHBNMMFh16m5JC48q4KuQIBMMseETJX4FC4vJmoj4WVV/0+MvIoJG2I3XYD8AwNrfudSjKNJY5fwzqfYTDAwpckgGAANdQwNkRaNSLuHxd78Lf/Fnfy6q7wsLC0IBb1CUzXwWm8gZDxENMax4n5byxw9DlN3+2SRs9l4Xn6yggtrguHksPYmkI/J4tuXAYQ9tbwuHD8yhVU7Qu/46vueDj+H0gSaGa9fQcFnZ16SI14KbOqmabJWZa1AHYBFVJ0XNpR98QU3W6gDQpmifFXBfGhkpiKym0gyQ679JttQdIBMQoELafX+ARqst2gkrvRHmjp3CW6sbqMwdwdOvXcWn/98/xsKpB7AWlbCV+Zg7chKLBw9hdWUZZcSUAYXLvu4oknaeMM3RDxIMBqG0r7CIYQE0O48o9id9+wQdylTpV6YAxyXHgqXKCVPAVN/tHsPXCZvGaDpwDnBvEdAsTcffb7OAClUek9BosgaxvSLTjWthfzTEoaNsS4rwxoXz+MBHPojZI4tCj9d2JFaffAHJpKpbqcjXW4KHXQLJnSCAPsG2AnCT4wpQExA3kv5Wuoe88drrIgzIB+fvmXvPSAsAK/akRorFpGUAGIGRYmAqjASmfGzFQxlvvnYecT9EFqSia5eTvs7KPoH3UqYMgOOHcPSe41RzFeu6claR6nzmZkjLKTJW9kq8b7GwS5yYOhJkNRG085DkZaR5GTFVxbMQrayLUtyDK6JgMe49exzvfuxBEQtcWppDlidqp0gwSArTrHAyUVEnEeMVcIe7+d0BAJIuE7SMA7j5AKOvPg1//SqGb51DvrmKGtkiUt3cBgB0rd8JAPD+klItdFK2xkQRbmxswKnXcPyB+1GamwP8qtp+uvRdd0Uw0Cl7Yq1YBAC2I7jbAABEVFETeHte7P1QNoCKzZLBwHUuIQBQKiP2q8gbbO9pwanWZC7bNoI7vAm39bJJEOC2XnQbFf5p8dc3PQBQKQFbazh//hwiWnEKeOpI+1uz3VJdABHvddFqz2BubgG1WlPab4PhALONKrbWV7G1tYkwCpAaW0cFYDUxERthYRdmqlnDhDuOsbR0BAeOnUE0CnFz9Ya8P1sC2chC8dVGoyn6RZwBqys3sH7zBsgtJQBAfJZrPBkADOoUANDRqwQw1RbhHq9Jv0n+aVUoDEEy7khFo4p/TtISUPJRZvJfqaNcoj6FAydOUae71fnz2Lx8CX4Uosa1MQrEPUh1NbYr/HuNK2UJ7PUwUYOJ7WyMKXnUfi16luRgCw+7vEcxwS4eV5NHulCpcO5uCagt0uw3V/Ya/7cFYNgEeII9W5wzu7UgFv8+jea+2/mNwRDDPr+Tz3e764cFWyafPz6HiRaAIlBTvP/Fz1zMMXjveA8tg9HS//mzba/Y9/N9PQAAjn+6cViqoNJwGNSSupPArdaRhiEoF1XvzOE3fv93cO7qZaz1umjUKahEgaehBFxkAVgNAN5c2+9frP7bDyTzPCF9syq2SpwHS0tLWF1dxY988pN47tlnpT+8t7GOT/zA9+HR+++HQ4oSq62cyH5FNsVv5ce0DWj/zzYdANCFQtFbsVJzPaWHMvD2Pfz+H/8hXr14QcRdiKJ2Zuex2e0jZ/DsU+iR1F2gzGpGmqGSZPjY+96P9z3yqGgCMHzYHQBQDQCxAyT1U8TLMmDQRbS2jKS/JUFhgiZeev0afuYXfgnVziEM4grgkdbqI44yVNyS0LxrFQ++zwqu6EwJ3VQSUrNRTFsEeB2KSYZdMO0CVLwP+92THc+TfYpItlb/bUJRnOAc92PBPJM8j1FXJn91TxS1x6KDY0oRUXHTYzZJGxbfdmZNtPOpiZeuUPp6/TEIYAEKWt1JMkQf9UpFlLf5VXqWo0htcqSHNxMaMXsALQjA6j8XJLYC2ITKVp3JJLD0LKsEa0X+mGzZwKG4CBZbI7ZBBGpC8F7qOBVwULIf9bkjzZjnSQqhXGuOXVbMqHFQreDk8cN48YUXsHJzVejkBLtYAen2+qI9sWPh3TFItPJtpARNwnXrKFLQZvv3pETahzIJCADk0uNcJgAgI5R06DISJimuLyyETrOK+04cwPL553F8zsd7HjiBphPCDfrSY695nLZNsC/fQ4LZho97Di+iSuHLEsEP49Qia7XaIzEQ2l8GZ5+ZwSSMLRF0HmCVVyz/MgExXPZX5rmssd3VDbTnlrA2iBB4TdwMUpx89HH8xmc+hz95+mXc/8SH8NrFq0jKVZx++N0IMk3YyCrJkgg1VpbSGMNeT64lWV9BGGNrs4twyHYVahpsWw0SPOZ/HV8O2nQAMKKRCjZpuwAZAHQesXPZuktY1hk3Ub6O49ky1fgzf2/HIt+HbRf0Nec+xjWSVTMGvFwjm522gKBb/S4WDi7ifR98P3rDPp5+5mlkLnD24QfQnu1IoMdjWbaPrAdCn53wiZZobfd7sg0CWBhKAT+OfwIl9UpVWn4qfkV+fuPV1xD2hzIfOHfP3nd2zAAgAEDAj/PcCgHeQhe1+W+Si+r/hVfOIeqOkI6UEWAFqggMxU6KADEOnDiE42dOIvcdlMjYc0kBhrBFuMYTPiaAlNFdhqAwwQgmkASCecHYL5GVpcWAAJOb9OGBfbwJuhvLmGn5eOi+U7j/7HG8610PqmBYma8HAgI4TBY4r6lZQXyCqt13/Lh7ACDheGEfcrSF4StfQXnlLUTXLiJdWwGbSxTbJcjL1gyjOGpaAHhvKYLJBU9aAFLqLXnC0rqxsY7U83DozD2oLB0AanVtgygpA4BOHGw/IADgGKDL7mW3ywDYFlNkHJEhI3NDAABjvczWO/L7Mv69LBaAAa97rY5yqy0gwIisNKMjcMe3Yb8laqL3fbeEfNrefzd//2YGAMg4EzFlJFhfW8HlS2+i5pcRRyNpMeGeSr0UsjsjAnFeBe2ZObTas6jUGtJOJzovDgQAWFm5gSjm+kIxXLX31CIe1zV17hGRPNA+OkKrNYuT9z0mAqLLN69jFA5lbfOrFRw5clT23ySMUXZKuHzxTYz6G+Ia4+QhqhW6X8RIuCaIBoDpTCwyAKQlxfS420IUrUJNAYQsYFeKJgShynD9Gly/gbJXk/W8lJXgRAmqWY7NK1dw/Y3XUI0j1NiqF4XKgBy3vU2OktvNKwrcwF0AgP1t/Iz+w8RbF2PMfQEAgrN06dklAS9WoPcb/+M1w5y7LVBNVvv3OkYxQd4vbp6cR7c7j6c9b1r+NO3v09asyft3y/FMBXo3AIbH3u38t/MDjXNtUcJqGNliumXUvvMAABMTocMoCMCAgsm/tAGwx4u945WaJBluq4Er62v457/2v8OtsQOQtlBEBr2xBoDtxbSUTKnkGMpw8QIS9fNInhsF8BncxKqKTerkqZMnpX/0qSefRN33JBH8mR//KaRpIEwAipqwosQq6bfy4+4G6HQAgAGoVL5In643JFhjvzEtXVZ6W/iVf/Wb8FoNrG9sSSVwbn4RW/2BCD+SEswFhgAACbXlJIEXxvjkx78P9x07Doe0cyNotJMBwCqUtgBwIeZCXeYbU4m2u4FgfQV5MIDjVFGqHcE/+aVfxldeOo9+5KI5fwQ3bnZR9qpoN5pSVaXXe9VTmiPPiQElRZUMX1q9mPd4FFFQLqaWvm4t6/aboHsdczyBc9JzqfSs6uN2nI8TRDPm1cJOq3HFFgHSrVk5o3c3k2a2ajBRZzLEzVErmUwpdTOS5HO835j+0sSlpr1YBIo44HCEmJaBPB+2aBglflYlqQPAnmEKA/JYYRCi6vnyXH4mniMF/Ta3NuU6kQFgz4tfrSopkWdb5SzqfNjNagwWGBGVaQwAyzCg2JgwFEwPOCNjtiewpSHj5+E1EdYJxBZuYXZG6OXPfeVZAbYY3HDssh+QVn9M5ASUsKm+OAdoUCGVBSOCtTeFleNXFfEFLBDgRWrO8hs9GkUac3gU0xR7JT0uVe/5P8jLYhvX723giYdPY7GW4Mqrz+Bop4yPPP4g4vVlVOl5rqiHWmgmKhw4U/dw6tACKqUUdZdjjWJ82+wFHQwKYew3/vccx0IxVw2NhLmZAQDkUxHMYGAVxGg2ZrA5TFFbPIrXb/Yxe+p+/G+/+1lcWO0jqy1gYxhjfnEJDz7yCF546WUcOXESb16+gpn5BQHrCD6SdkpBKqkKM3BlG0mSYu3murawiKidDm5qwyhdnxVPF+1ORz4h28SkZWAsbktdDLad6L1hks+9xzJt2MpigQN+z+fwuNaVgl91Lus6Rb0Nm/hLREoA2ydA56A76OH93/4BLB06gI2tdaHF/8VffR6Hjx/DkWNHxq1vfG9b+RdnDLbIFBP+SQCgcOvGdEYLglEQzPNE+JPZbqVMNowCAGyFePPceWwtr4rIFkUACQD4NdrCQUUAjQtAEQDYsd6JuyN7aenKUMGFV88h2ByMAQBWgIWRUcoNABDh4MkjOHrmOOC7KNU8xKLbwf7+HD7PMWPcwBpghpiVu4onIAA1I0QPj2hCQuc8Ryzngn4Pc+0G1leuYbbpw4n7CPur+M5vfy8eeeheHOT4r/mAX8YojhFwDpIBwNY/E6PcuQjd3QIAJSTULsljlIbrCM59Fc6NC8iWryBaua5UY1ZWBACwGgByEeAa1hdFeaW1ybiBlIWtBywTAOB6vbSE9uHDQLuj+hQEAAiqE/+lbgep2oUWgDGAehstAAQA3EzXN7ZtEADIqP7I5FFsTAnsuBIYZjmTpTICstL8Ksp0mWl3BBBgK8A79ditgvh23mtafDXt79/MAICK4JKmVAKCAV578XnkMT3uu2g1KiJAOxywINcSK9MoybHZGyLNXSwsHsCBQ4eEOdTutDHo93Dp8kWEwQC+r6A211bfo5gq2wMqsg9zsFCzhgyCcrmOex98j4C415evIc0SBHGImblZcQmgUGwqegEuzr/6ssR/eTwgfICqz30hknMRfpPgojof5av4Z9o2ANOGKiCAAgCc/DLvWRTg13IF5UoDJb8BOJ4IhlIvxY0z+EmKYO0mLrzwPBoZAYEEpWAkoFvINU4ArMk9tPjz9veT2K0U0opr+IRGxb4teAUKuR3Tk+NxsnBqE3Q5rkjnaL9osehUTDynVdhvJ8He69jF5N+el31ve9zdAJBpDIHJ+b0neGDdsvZZEKbN79tdSyaPY3/WFpVt+r+NTabmDibOzeiwxClsnLFs4czmC9PO/+vSAsATuBUAyFFiLEsBt2EANNuSePfyBJWZWfzK//VruHpzWWhBHINcIIR6axSW+XOxDYA30QoC2kRB0MQk1/5lz0cYx5JYHDh4SKo2P/D934dnn35Kqkj99XX83U99EicPH9F+dNJmRQVdhcO+VR/TbvD+n2s6AMDj2+Cadl2kZFHVlQnHF555Gp978i9Qn5sV6yuXlE6q+pJaSJohqVay0Go10E8zVP+63+vH/87fxcHODDKKPBpV490AABVuKqHMwc6Af9hHvHETSW8DZYIBTh2vXY3xkz/zi2jNH8HmKENj9qD0CJddD/OzHfUMpwK5xOO0pTT/SxSn43JMGdq9AQB+/iI93wIClh68V4AxnuAFkY/ivRDEj4qzblk2RgsASBpXqNjvhpCOUVYnR2QqXJwvrLhXqhTWU0oxQQCCA3wwPRpXn82CzwAuCVi9q0iiz8SfLRNxGGLYH4hiOlF+HkvOj2Jp1YoAAEzuLbXYbmo8byYtpM5TfEsqmp4njB6+xgIAsqibHm0CBvaa2kWL58vvbUV2OgBgAgBpTdgJALDeIIssE8QsRcT3S1K0my0szs3g6Sc/j1ajie5gCNerAmUfoyhGpdZUH2PSF01QIUGtFesbV+rVPmn7UWwCYE+hilxp8i/1CN10LQDAiiRZHhmTdgUAJKEmg6XkI3Q8+LTU7G/h1JF5fPix03jrxS9hsHweH3r0Xiz6QJVAkBxRAQC229Cer11xcebYEqpuhkaZbgfsajRhkhUuMkHSnax/4qUuPuUUb2NCwUqKEQIjxZJJXcnHKMgR5DX0nDpmzj6Gf/orv4bzGwNUFo7Ab9N7voWDi3OIggGiaIS1jXUcOXkaF68to9pZQC+gLZ2COXQVSIO+agLQrq87FBFYWgRy7VdbZL3WnO8Ehvk9RV8pQsXncRwLGCjtD2xB0nHbarVkD7KMFLaTcUxzL+G+xIcFrPi9ulZYAJn9zHoVVR1dPdtHYYjO/AwOHT2EU/feI0yAMAmwcGABr73+Oq6v3MCJEyfEbpDvJX2UpMEK7Xab0TIGAQwAYLcso0NldHiM9GQBALAaJQQZuV/SYs/3fAnCl69cxfXzb8FzSpLw3/vAfWMGAAEBAhgiBGjovNouYcauoXizz7+Ul1D3agIAjDZ6SIYcy6z9kjmWSGJIBkDoxFg6cRjHz54QAMCtOHDLPCYBfqWL66tI91d16/HcF0iAIl00+EtVayIvw80b6K5u4uB8G1F/HflwAxWHgrMjfOgDT+DRR+7HzHwH1XYDEXIM6dDAe8+9gC1BBG3ueP+/ewAgEiHEFM5oHdnFV5BfO4985Sr6V98SBgCvo7YA0JJxm2rPdUjWddHhyITRQWq1R82VUgmrmxuI6afe6WDh+HE4s3OyzWUlslQ8YQzldOrh4Q0AMA72zdowzQWA973EiS+tDGRrpMjY+8E1gAwSJnu8l8z7cldYHBT+jFwPpXpdxADjWh3xfwQAdPXehcI9Nb67CxcAidvJzKSVXzzClYuvY/nyOaRBF82qCyeL0Gk1tTDBOMyvSaIcJWqfzMR37sASZubmMBwNsLJ8XW3xOD8FWFX9JQIAtGNlQYHFPibOBG0dVHD27OMIYwgAUK1VsL61gcNHj2JufkHGaxwlEoO8+tUXUCHIHPUoHysAANu66DzD9VbNc7gLWiVWrinc89WClns/Y0x1MjGQvAAA3CtKQv0vVxvISmyVkUkhe1eZ7KQoRt7dwstPfwmtPEU1jYHRUFqIQ+PfY3UwtvdRK0ZopDBskmFsXHWX4nmrltC0RHrPhLAYeUyMHxu7FqvLOyrzgi3yvXfGv5PV6P1ig8lKf3G8bgPtt4oU2hjWPqe4rxTfbxKAmLxO0wC+vTQWZJ8WNeT9FUimzr8pgdNu57fjmFMYALsxCOz94dBRlo0CqLZl3rLm7df9TtFJ++fEBlBOythj6M3RwEgukvy9YAnD/lETCEg/oRGj1AqEhrlEfwUAYNMmoSaKz9BD3MkRloDnXnlZHAGqjaZ4H9NGzK/46BohQAZdPCcuFhQesb2cvKFctBgkUURosNXH3OwcBqxcpgkqRtRoNBri+7/v+zDsdfHKiy9iabaDmXoDP/wD3w/ie/STrlerYmO2G6PyjmOCO4mk93nN7gvD9hlLz+8dP7QayMDVoqdCyTeLKKn3PLr8ncF3pYLBKECdgfJwiN/+zL/GcjBAXHIwGoXCCqBK98z8PGImT1xseb9IActSUf+vZ8DP/sR/JtYqidjE0D+ViyUrtJEsSCUBENhFzCGZC1jDqma2tY5g/Sby0UDEA7NSG//i1/8d/s2/fxKV5izycg0rGz0sHjwsm01vawPHDh0Qmqf2eioFktV/9SsXgqz52+4X0U4qURg3IJRVzLcb6O1e/snFRJIxsetTOrxN9plU2Odu9xlboT8NivlchsTs02UPED8ak21W8HzujoLuZmLJY8W7bCVPipOiQeAiDlJ4rq9CagzWyUYIIwy6fWHsMLiUBClSdwC+L/uomSyRKh8RZGDVmVOd89QoojGRIi2Qn6PVbks/oTyPTAFjJWgTKtvSYCurlrpE1oBNhCTYLbgj2BYAjg8JnkyyYnsYJQ0z7AWpsJNqa7yN2ZPOoKLdqOPKxQsy9sk2GZJu6FfhV+voDUYy7sVZ4BYAwPYOS/poVIDtKJgEADRAtlojkpyatVNOXezJKJqXjDUAuIJSHFBaALyKiGs2GhXU3ATf8d6H4YTrePOlZ9BCgI88ci9qTiZrIh+0QE2jAKUkRMsv4b5Th1Ev52j6Dqplgmmy9Y3PgQGZFesqtjPItrhD3mDMYxhXOyTminUtZswkxT6FONR7mkmgW0NSasBpLOKFt9bwK7/3OSSdg6gdvgeDjNX5eczMzKBd97G5tow4HOiaQaDOrWCQkr7tIeYhWb0XoCRGOWPLBJMMFxsbW1jf2JQ9hOwknjuZYOyLrteb2NrqCpuD42uLlqEESIxojtSPOC7CUMZ0r98TMJpzbPIbUJoAACAASURBVG5uTgGAgQIAvG9kydighBTVSAAi1dwg4KAJfEkYTGSnksbemuvgvR96Pzb7PMcR5hZmsbp6EwsL8/iTP/0THD12DIcPHRKdDc4PEZ7Mc3lPUvNt8i/DpQAAmFtpeBwmZxZB3u09gWwIAhWc2wS7OYe4b3L8r99YweVXz8MTMcpcAYBaRb6PRZBVhTU1WCqoRRvmKdcMAgplpyz2ggoA9BEPQviSyNP6KxZmSOJSA0ABgGNnCAAwoSDFmGBHIgJcVqCP1Tc6uwjFXMUttFXLoT4Ae/qpFcD7XEYS+Gj4DQw21+DnCbxshKi3jpl6GfWKg49/73fhwKEFzC5xf3AQ5Im4DNCVgPIKZYpw2gu8y1a6DzfGTPgxFGMj/XEuoLV7jg1XgN4yvxegQ8X8uYpEjHFobRt2gStvILnyKrB6DVsX30SdjAi+SrQLyKZTqFrvRSKVuwrbKwnCyPobieYEE/qbG+uIaMHWbuHAqXsA6gCwWlliewodAxSkEoKByxYq2rtqMqLl1ML34wiJ8cL2FaHQX0ko2MoAUBYAFR80yeJ5+1zDYiZiZBp4wgKIuebRIrbRQtruyHkKYGZWWlnPzXuqmLTGJ/adCf6Mb5n8cu8YyGpo3GkgP+110/6+W/y2V7L3jQYALJ+NVrhcV7Owh1e/+mWUkiHcPIJP4LjmazsV5yGZI2xNk5YOV2J6FnnIsOI8Hwx6UvGnDgAZWhRIZUzHRJ3sKq5BPFatUtN2x6yM4yceQpaXsXxzWSr/yzdXcOLUKdTZ/08XERG59fC1555Fo+oiCbuil1OrOAiCEUriamHvv7H5E5V/bW2LokASf4n/ZN7QbYUxp7anpAkLBr44yniVhsSFscjilFAp+3AJPHO/GAzw1b/6AtoGAHBGQ9EaYwsLgRBlHdiRuC30O54tRpVZ+WJmD1b8YXz+08bSbnEm37n4mDzGuIBk9oRiwm5jbxsP2OdqPmgtg/dhx3KWsoA63oHsmdhPTTvc7RYDawU9LmBtB0Xjj2Bz0WLRp/j5JueOAig7QZaiq0sxAdcijIpj25dIeWafZM9eT73KO/We7A3f/rT2KVaEdzuykje25lmFDyQsNPMZdgIDxna3sJfbv0uMIWs0GcHc3z2JExiXW70izjPu+6Kht0+K6KSDNwt1C4OemWrZOKS1G4L4AuvmYC/i2LZqx/WxNkG6kBOZ5gYjNmJcyEsOgr/uwfzv/6dfRsA+Gkbm3HxcVlHUg1gVhtUjmCEy/wtaJArF3GIYYFJnQP2/Objkd6z2UnW5VpUJ+j3f9V148fnncfPadfiOgx/7kU9haW4OW+vrmGt1kEf087S2XDun2N8sCGArLeacxmNv2/dTAowx3Xm35WHa73Q54jW3No66MIqptdBtpXrKxaBSRZ/6DPPzUkl5+dwb+J3PflYshsrVGjY3NoV5QXFASWwokCKJqYNg2Ee7WkXVcXCg0caP/dAnUOcxeR8JE6cM6NnbRRFBjgUmP/SnZn95LMgvogGiG1cQD3qo12q4vryOxSMP4bs/8Z8jzNuCUIt/NHvTjTc6A3naQgrdy8xAK+Am2rB8K4WOdUku9GDJcHaccdLLSVcUBrN6AFxE3+44GS8qwr7KJeG2ImBCGTdWdpxnDMrYQ+d5DNpL6pRgQiUG9zMt9e+l1kLCoKtShlerChDg+tysE0l8+J4Re6pJ5Wd1nZVizkcrQChgj24n9Aln7x3Pa21lVb6ncjhDegIrnJP1Wh3NTgcJ6YO0EDRghga3+pnCYISNjQ1hC1A7gK05BPvYW2yrm1QRpyI5EzCezyT9n3N5O/68dbPj+1jBQh5zDM4InqmgCasR40DQ6CiQ6cDrEdHbl5aJkmToZjx2NjHXRphG5q2lkiBzQgV6hE5YOK0xkm02DF2ot3117ThTYMdsEFYFViIIfb6O05IALO12C8PBFupVF9/9sQ/BLyW4dukCblx4BWfnarjv2EG0Wy2MBn24eYZ2zUc5jREPNnHi4JwIASIeoF1lxz435Ay99ZtoLS4hG3A8qZAS5xuDmZRK67IusHOLvs0jqepRQ4OBVRSOxKqJc4vaLnJ9xbNerSI5t0p+Ff0YuNlPcfzBb8P//Yefx+/++y9g9vRjiOrzWI9cvOf9H0C4tQ6/RBZXjH6/K+ObABEDzhGp62Vf1nv+rKJ+BAE0uOPmnQYxZjuzuHj5Mq4v35S6aLPFnnq6VFApikuR7B6ibM+Nkq1iEd1JCJCRDcCbYtoArJaAHUdMwiWI4F7DYxqwS4JZAhK+J1a0aRhhNBhIpavRaiDIYvTiAEsnjuDgyaOoz7QQEsSk0wVTXQKbnDclF3/5l3+Je++/D4sHliTRo2YA+2AJaLDtpri+2KR/15V9R3xiQhYD4utYVTEs0v8JsvXXt3Dt1YsgusKE+syD9yEjQlSm0KemXLL+jwNb3eSVZaEPWUPCGM1KA8uXruP6m1dQSoBqyZd1RMRSkSFIQ+QVB435Nh5+4hHkXDdc5hQ2qSyIaUnVWz2uaWs6HPQlgdC1j05lJfTld01Bnfg+tJh0klj+kyVSyiOUsgiHDszhox99Pw4dWcCxk4ewvnkTcFNU6z4GwxCOU0NOgUFz7YpBmM0td67vdq80oPl2hP+2AQC+NAKFSF3xGMfGVQQXnwHWr2Hz/FuYL1eQ9UfwpBgjqzuyrCrJMspkaGQITYWU7R0EAIR2XashznOsdLfgNBpYOH4C/oGDMpeShL3/vrAABPwnnblcUt0KAWhtCWC7OKDAk6E5mwFoww41XrPAn9KJ5ZJIpVUBkHG4bYVHjXNUWK7AXTyMpFYXUIZCbITTXDIE+Jw4g0eQwezfojDPoLekopI8f2pNCBOpMB6Lc2OvZHtaZHS7f9+RUO2i5H237z+Vgi0xDNFXIvj/P3tvAiVZelaJ3YgX8WKPyD1rz1p7UW9ILbXUYtRqJEELtSRAYhNI9sDAGEsDM/ZhGOwzB2ZghhnDgWMfRh7AYFZjDzMcM4MNBu0tiZG6W71U71Vde1VW5Z6xx4v34oW59///iJfZWVu3GuFznH2yMytjf//2ffe7934mVuZcICMkRRDWrt8tPHMb22hcZaI6EL2ea+bkC89gGHWA0HgD+Godw5arvhhUTbbBK5YFNG3WGyjmaZG3/StZVbWx1XgWJMYqg/ndhzA5PY/Tp88oGSZ4NTs/j4mpae2VNBpEHOLcmZcwCNrIZ4cYRl0U/LTii5T1tDB7kTEYZoyjc5lSNMahIbuJsVCRlhE0zzBRp4eMgYrIZErw/TxoOG26g3BtE7hLiU1X9NLI9np49NOfwiz9DdptVAh68wxgsYrMrYScaJTg24LoeHpaebTYn6ZLDAFAs1J2/rrW/BF2JwnVGNA3Yce2eMNs26+IU7muKNWTGWKCgTJKqslEtCa02+ch5XXajzxf798ZKxs5gS0lqAmc61bCuTaOlTnUSnxptLhF47b1Olxv/oslbE4iK2Uwv4+Mse37N3mr2dPc5xOwShbyjj4h5nkdwKKUPnEOCs8xG5xyWgGzKoSborniYAKgXId6nGGnjA3zdQXgkYlsxz9J4BiDEqaQpSzFFubdWPHvjKXlp0U/HMuadYUvdSlKdBLi49npgzG5M9pPRZ2zyqRHdlZMwmSMkaiMu4vGIELto8Z0x+sVoJW0JwwiHMLDhfpbf/AHOLl8RVq1IRMdTRdzgLDqyIsfU4dsLyb/Rn2igATtS6xq0UfAJHOcrCFdPhnKctF6GbzrnQ+i1+7gxWeeQbVQxO1Hj+GBt38zsqQA9nrIafHaQ8sF+eMpdaPnwOtwPxdZ2DflFnCivY7G7JoR4Y28LTs+9uDmeOp5HQBgK4RsZcXezH0mQ/kc/vRTf4HHn3lGhl2smjYaTczOzKkPLA8VtZAio2Q4UGBcyedRSKVxcHYOH37fwygwDJY+lD9D+IMuUkNWNRgY+ohSDHQ8VfrZ8gXtNUTLiwi7HWnRUrkqPvdXL+IX/83/iXBYtoiYpetb47w8E2FWRLZ9JYsGDMD1PhLVZd7dufy7xNEZUo7M9vgY9ZE2zvY387UdAKBGl68jZE9afwtW24TWOJiL2YmIwS3ZL7y+IVuteQqSCbiwcjfwUsgUcihWSsiV8qomcm0IwOATkBan/rnGdJASgZEpjlaSGRead/K7tdlEp9lG2OnLcFOMBbp+e1n4onEWkfZ9GfVIn03gjpWl0AAINPU0mGEaPtuwlYpKKk0PHdIPPXkIEABw5muO9sTrygRolH0nAhd7phnWgU1skmPkxmP7AeqAGzEu4hidRmskwRDzgPsBuyjYtlg0UOPz6iCyHgzjoI97kHEbTn45pDm5Ue+EzPN+rl2qA6ZMAG6+uLY53qViHlG/g4w3xMPf/q0o5DJqXbh64TSaF0/gTbcewWS1glQUoFb0JY8ZdJqo5T1933porwAA3uaTohuH6LbqKLDiHJlWXPwmC4JrThwg/kylJOeYnJpAOj1EfXMd8SBAmWOeGqLZaIgGSaCVEqzNzTr8Qkmt/pYbbWSqs+hmKvhXn/xtrPaz2H37m7DYGqK25wj2Hn0DTp48iQPTVXTqa9o3CBTx0Ko3GkaTXyrKgEpHur32SZ8MXrs9s/N4/rnnMTO3C8+fOKkkhu8/x3alDC7ilLScZHLwujK5DqIQnTDQHGV6LQBAFVaTIJs41PhukBWg+IB/ZxHMel3wbGGwyiaRNLnstzso+D5qlRLWNtfRGfSx+8gBzB/eD79WQphiq6kIuUwGPsFPAWpGnrK4uIjNZgO33nYb0n4GHjtXsOpEg7YRnT+BgyUCkeRettMexMdzzjt5DX8XI2AwQGe9iYvPnTYyugxw9A23IM6yNz2zClsaoUux8/OxUYIl2o7GhW0Ay34RKxeXcOnUBXiDFHI0rRsYzxL6wHQHgar+5RkCAHfTxw8pgYfOIyP57sd1MgIuZAOyumFow0bO4f4meRbfI7+5hxMkikIMwwBDymDKPuZmq/i+7/sgsj7nFAOmDrxMLLaan5sUlDReczZ8T3T2Sq5uzY5RdGZ1xGa1vioAIMRAQSJ6fWDzEtrnHgU2FlE/dRFTDA6bbTEb0ilK1UjzL5l2pJmA+gBRpHk9yPwZ0hWdXXuKBQHhy/U6BrkcpvcfQHH3HnUCYPXWAAAM3GXioFiJrDsCuWqTk0jUHdgz9lXRajRpfSKp2L7PJhNjN7Lb98CAIMTkbgyKZQx9X8kQvR7YnlDsj4jeKPR6sJ4rSv5jJf8hYwLOBQEAYw+Bq72Pmzmfb+a+owqrPZvcZxwBwduSi5t5bt73egkQw8FXCwCYaWsTfOo14hCXz51GY3NFYEClyNhpgI2NNcVyxTJlcbG6TBAw4t4fdlm42f6ptia0V4uPuPNOze7FzOxunD5zzhjZehnMzs1jamZGgF8YsE1xFxfPnUQUtFDI8m12kffTAvAJAJhmp4Zlx2KIAToNC4WFE7IQWHpkrkysjck/41K2EBzElCaW4TOP4Jlnu+kouWIwPAhRTKeQ7ffwtc99FhOU5XQ6KHPuD2IELFoyXrCMZ3U/cyUa221Kx4cL49WRxXTJMN45fPyrBwBcUposPEgGaQsJozhoh5dg0k6e7UgSYd+HSTfNA9QOdhuwZa41pYwMSg2byBWlxl1VyAw0Vexkx62kT41eZxuAt30mXRtAc0wl9yjzmpYnNTLIMzuWK+yM2U0cA48xn63EOGmmOdjsNRitX8Pccju9q+jrI9hvAQH2GrqclQ5PZv+S46wATHN/x5U3ElHzlfBiMP+0n8d08dkOACimp4R4W/zrAACCAmTRMrYZdTKiDNZ22FPR8fUGALSJ0UjOUqilUbWOzZ//q7/Cf/zcZ9WuZpj1FJgxQCOqoQCciRAPfVby7MWX0aD1HNDCZ995Z5LGdkOx6SPKcWDl7sDeffiWB96JP//TP8XumVk01tbx4z/2XyuR4cB4TLwSnJBRZeNmd+q/sfuPF6cm49cRAHDPlwQADJWXjKg0vEoZ7V4PzaiP3/y930U3jlHvBnKHpRHjBHX9HFsmsgzsONnjAXqUW2SyKKUzuOfYLXjvA+9Enu6/rCbzfnGIrAAAwxgQAJCmdjetap8AgNWL6G+uysyt3uxictdB/P0f/1mcuBAJADAr01a9rJEW9eqvcNF26ZpdcwQARH1nT2ibcHN+MhFxC8Ullq9I4nR+vnYGwLUAAL426bgZVuVIzQ1Nq55MlsZ9EfLZvPwOeK25fljZZPeFymQVpSpb97GaamhYPAzVt9t6DvBzMvjbAgCImUE5AFs3GiZAc7OBdr2JQWBAAQb8Mv/KZJCrUMKTg08HdMNKMuiFBRkoG2Alk2ZBGT+LUqWMgjwE6MLNNn08oAf6jEoWLBCjQyed3gIAJA8iVS+s7MAh4Lx9+1i55MfJJlwrN403kyN+HjvWHO9kNwY+L5MLwwCwiYHdbEfTLQEAJBP/0cFr97pXHqJuzzeJ5ajqb5Fq83rm0GCy7aUoFQnwHR/4dtSqJRk01Zcv4/yLxxG1NnHroQXcurAXQX0FqW4DM6UsslFXHQDuvv0YhpQElPLCXRhY8dob+pgvszzDBDGotOQ+BPFSKbRaZNzk4WudstJP13sDPHKt54sVdf/YYKJSqqHVHyLKFJCtzuArx1/CI088h6VWhOLcfuw6dBv6XkG0foIEfO1+q4H0MFJlnnPFdYYQk8ACx3p/iS4Z5tobgJg05GKxhCeffsZ0DogGmJvbhWa9pdvoTs8qJFkv3AsM+6yPdq8rbaovY3Wz6xv2gjvlTRDFA5Tvk5ICHay2h7Xq00z8uUtxb+RaImDlecgVcti1sBd7jx5EPewi9tPoDfqSRBEkEOAQRqaFIdlx6TSefPop7N23D7OULHme1jHXyxYwyU6ZZEX+RgGAJKWSjCDOf9L1Lzx76qoAgLgc1EheBwAgIFjKFrC2uILzJ87Cp4GW6QlpDGQtAJDKea8AAAj8vzJBsPu4ZQBwXnAMCJYo6fMyMmuU8ZGVqRFMUaWY65Oyg6CLQdiFz4rhoIuHHnoQ9913N9Ks/hc8tNp1JTFD9R4Yd1owgbMLZ19ZORtfb/OuFdiNwkL3vu3SvY4EgI+MUrEkiRJW1xfRPvMVpOtLaJ65hPIghVSrIwDAS9PIcSsAMCTlXhpWglwEk0zxJlssaB9d2txE4HmY3LMHE7v3AUy0PSOvM6aCPNiNCSb9e0YAgIxLqeR2ZSEXiNqo1BS+bhoAcOvW7Y39dBb94iSGpSq8UlGGiH0Wl5Q5mMp+Jt4KANBjxIEAMn9NAAA7JQuvtQJ/vbDOxbIjUN/JZkfb+82WB7a+4usJAGj+ETjDEIV8Rslup7GOsy+/hNSwj/nZSUxNTWDpyiKWV1YUl+cLRfT6fbEsy8USIlbhR295/FmvgwmYdGfooTq5C3Pze3H23AV1tCDrbW5+F6ZnZmQKGIU9tJsbuHLprCr/PnXFcUBPTxuf0ctJekfFqapMG8RW8YgKJYNwBACwuwF9Cnj2mbVfhueVjAzSAgB6uAoBJNlEKKRT8MMAT3/xERQpZ213LANggFCFl/S4SJnAB127aQcAjEAxCwLoGtj95nrz7Gq3u8RwFG/YmDS51q6W08iwnUyvbeDAjnHuNpBC1HWBc/QwGkvERmBC2tHtrXRMacs2cFXMASs1usoHvLbG3/j8mC8z5mOPB+u45PwNRq8z9l3QOar4zT7aFYJH+7mtum/57GPUUwQAy/IwBvim5a05FwwDgKmLePMCAJj8OwDAAgdirzsA06BHCc6UI4SOIYJRPEmiHtvrGLPVneJLARqcuz6LM5uSNLY67ZG3lh7zegMADNxIF6KxmAIltmGyCcnZxUX80q/9W2SrFSUtPdJWaR5lAQAl6ZwkPOTswuaFVrAslCuNsBcKAOBCl/bSJsTmggD9bg8f+4EfxNmXX8al8xeQS3l4+KGHMFmtYoq9qakj2k4BebWr8W/kcVtX6zXAwxt8N2MGgNk0kgwAU/0RFZSbHGmYXgpf/trX8B//nz+DX66gHUYKHngJhTbZxcRxMughx6CLXDqNciaLd9//zWoBSLdnBo6xKt4EAHrEQ81iSBMAoLaLGlAmv0N0zrwE9BjUA51+jM4ghw9/9BPwCocRDo1Bl9m3mRxnpeOlp0SyepzcJBOg24hC5bQ13HQIADB4dS3pXFXaVSBdgkpk/GaP+BtlAEgLbdHsbI6+AAYAYPLPxF0me0xwrPaY74SVH+4gdB9ndX9+zy6tCyGVlq5O1oKrDDIZdACA9ihWf5gI8jC2Dt/yA2i0EHR6CDs9BN1AQIA08r4vunIhXzB9023rQbEqbI/xTpdGbW2TMNI/oEr/ALb6Y6XdbHe85qwCS/Nsux8IkLESACcZ2F5hIYiUpMC5ar0bSzdu7vNuYXaQAmeTMMcC4ZjzujLpkH7K6dRsFdqtPiWgkhkYY6Etc8ve1wQ5Wx12k4GimbRGCuBc/A1SbcVirE1mUhpzVv0pA3j4fQ9hdmZCnS1a9Q00N9bwzONfxXythPvuvAWZoI50dxO7SlmxanyEuOeOWwWkURal5JK68HwezVYD+QKrn6TWE4iw3i1MpnQQmaSCFEoyNVjx4b9p+MRxy1eqaPcG6MVpePkK6gGr+4ew3Irwu//hP+HcSgPtoY+Dt92FuX2HpP3thbH8QdhKlMlbpOQuq7XWaFACQO0o7c/oHdsVuGXa+nGexkbiwb3eVnxo6re+vqFkZaPeQHVyCvl8EcuXV1ArV5EamM/EKplMKDMmue4EXQS9nsxFXQpqqhqGpscx4Lpmksm9hKwVrjPDICFHlDT5NAqVit53tVhU8rm2soqp2Wnc9aZ7UJmdxJX6GtJF3zht2zkT8nXjISrsqmLn+oULF7C2uYFjt96iMaJnBj//dgDT4b3jmkGigLDDju+qAW4duGvI1w3qHZw7fnIEABy741YxAKwHltFy3wAAQJYeKf+NlU2ceu4kCl4OqdD0gXcAQC/ub2EADLMpMQCuBgC4VJrrU0acrrIiYIpSKON+zP2XtxkAwIA5Mfe0fg9xGMDzmBSz80EKH/vY92JufhJpj48x7KdQrQXGZ+pof0lU7WxIZ5brluM3YfT1KhkABAAy3Hc5p+pX0Hz5y/Dbq2idW0S+GyHd7SHnGAAxwdqSkeqQASCTJTI8DIQheUwKyNI7hRKAeh1BCijNzGFi1x5kapOAX1CjRbEICH2kbYWPZwhZADRtJtPTegSMxHMJqeGoBGGvhULvHWm0ZkJuTyjcv8N0Fh2viHSphkyljJiAIAFv4yBgpDuU8Gyh0LKKZjpLCK6k8Qj9I67x+jcYCL2mu23/jG7vf01P+jozAExiyjUaIs+1OGAnmgGePf4E+t0m5mYmsf/QgoCBi+fP4/LSkuRODgQQ20ShxVbKv1kvW3RDO14GztpieRZ79i7gwsVFsKMF5V5kAMzOzZmzZxBgdXkRm6tXMBz0pP9ny88MZSCU/JABIADAzEEDYhtprOSx8jUjyEWglrcTVAgEAKRofuyR3VZQHLUFACDrj7OQVdTUUMZ/Lzz2VWBzE36vhwr3Hp5flDZborjbf5J7s2uNbrxxxl/GM0B86lEF/tXMFbE/kl+Wkp2cjw603B6nSk49ypleuU63PvEro1x+XjJ0eEa8UmAwltXZ2WA+fxIIsHvmtW34rn1VnFeIc1IQADCS/BpPCFO553gyonESasdwMCm729eTBs1bGE66+wjeMPsa40fL9zAAwBhIEDjAooAJx02Maiv/ZK/Te0XsHXaj2bJHmqsxxoVM/OikCCaetIxe5r/dnulWYb16nMzP5Scm//YVf5PNSLmAi5H/RhgAPKhJw2aVbeRIbCnX7b+m/v70z/88sqwi5nPos+8vL4dLCvjmrZbpagAAnWhdtYwX0qVjJoamhCDEkYOHJAX443/3Rzi6cEiH5fu//dtRyuWQIr3aHh625vZq1uFreEyygnAjT7N1IY71Ojfy2J3voyqT3bUcAGD6BLmtjVFFFgHbUpXL+ORv/xYuLF9RD1SGz6l0RhpNfnFCcxExyHYAgIL8FFDJ5vB97/8Aju7eC59Pz1ZdBADiyHgAUC+k2T0GAGiOlkoPsPni08jGJAiyn1kR//dnvoJf+tXfQ6Z4ENGwaClJphpHKjFRL7bEU/K77Wu0EZFJEpFhYKm2ap9n2AAucePzuAVjDpjxbXzu1xUAEBXTuPdneECTtDmMRI0ul00rvtW1det4TtozK5VGM8zkNQgDAQCVWlVrsNfvIRoORu0CmWy7arDTORsjXZP884mI8rJNT7/TA83zDBjQFAig+8SmBzXHX0m9TAmt9pfvO5NRu8Bup6NEjmtSJoLlMijRIALtxogbEg3aJLtIVPP1uxz+E5V4Vx2myahdv27MHAvA/XS0fxMYGANFB/A4F1hH/ed9BEZYY0Ymie7fkk1YU0QdANowtprk3EggPEZrHUrNMebHsKH1SMPH9ZRC0OugXM6j027gwXd+M/bt2y0/CGrz2U+5sb6KU88+gaoX4h1334paqodwfRH7Jkvwh33cduSgSf65FphQR0PkSmW0Ok1kfDXak0Ei90Fq4k0llcwo45FBBgSvsSr0ZEQQ6MlkEDHtKkxgvRMhzBRR230If/alJ/Ann/4ySvMHgeIEjt75JrRDVl2LuvaNzTWxFwoEfPuB2AMtOvhbszpeax5W3Nc4p9rdjtr6qdMLqc4E9aid7oeSB9QbTRn70S/gJ/7RP8JnPvcFPPnk0ziycBjNjYZMyMhG0WchCyCjLvNiyxDYCDtdJe7GU8YctiZeMBsi9xIx0ggeqGWJkYO4vwVhX3R0tsOcrNYEdBNln9k9h0O3HVP1P53PyoCOz8nrGfYDBU2lQlFVbXUWyGTwwksvSiJDJkB1oiZD3KQHwCj3vEkJANeTk7S43/nZolaAU0+8IABgUuyfgAAAIABJREFU6Ke3SACYZHG/UXXhGgwASafopj/00Nlo4aWnX5AcYNDlnPK05nl1HQBQma1JAkAAQI6UO0gAXFBHAEFnO88Tu3ewbS/nBuckAUNkjcmpYwmKKUgZAJ26WVDodzS/o7CDY8cW8N0f/qA6D0xMVNHuNLVfJYPXLYHzKMEdwX5ffwCAU4rtWrn2m0tonHgEhd4G2ueuwGt24VkAwKMEIAkAeD0BAOpsEzkar0kqCO5xV9pst9Fh55baJGrzu+BPzwJ5Nhf00BfbRZdvxDUlAJAmE0B+TTqNrR/KuCw1MjtzlQd3jW4gAd+eJA8IAAx9oFBGtlwBigX0eV7wHXGcWR2zAfTIB4ArVe1GDXAzNBWh0Qn/elf8d4qgXq/k351X14rsXosEQABnPqdzhN0guV6yhSxOP3sc9Y0VFHNZrZP5PbsR9ro4d/6CYfLRwNn6hLF1rVTsW8JSt0El//iK9FPSGz8/iYWDx3Bp8TJ6QShTVTIA5ubnDThO/f/ZU+g018VKSA0CZD3Tjcck8TZxtxItt4eT6SiWmtz/CXIZAIDVfxoDGklAAdnMFNKpvDW9c2DS2DGKAADdqIrDAU4ffxKdxUXkwxBlnhL0XkoAAEwIldC7eMQmvEYf7ry2xrsNBdU0x755Eel4RiildcxX65HmbnWJZTLeTd7GdSPJaWL9uNuT4zkucGwdQ1MkMAm3YaolkwgDCwmQSVYpE+C68jV5d119hl+LAWPYpmMZlsKxLQCAxRtkvGq/xTowewZ/qNVsEsg0PIIRWOMKAnaXHBnsGvCRJqdGGqDKfgLiUSzFmMP6I+jxAlzY4UnKS12tDMFbW8EfXwVD+XczhbGpAzjMfZwhuCkCMi7aXqDkNR8Vv8hSsexaFjQZXzEGl9H+680AcBRcvgFShZkMMimQO3A6jZ/+uZ+T/osMAMoAhI4w9LCJlg7GkVbWXBKHtoiqajE0LnSH5LgAmxO0VqlidWkJ3/8934srlxZx+uTLqBSK+NB3fAdmJmpIhUQ9zcROTvrtc/KV+Ne1tuWbuW0rLjhagPaXrYdLEmkzB+B2/PVmXtnuT6Oql9OgaPvTBs9agwl6oQ4AHaz3uvjV3/h15GoVrDWaoj/x9umpKSUj+XxBz8cAm8uIm7RoiRiimvXxoz/wUcwUSgIAyPCIRUGnCWAwBgDkAZDTiiHSi34H6y8dR1HOzSnp/3/6n/8ynjm5hCCewjBVNK36rEu/AwDkcmqRseR12QkA4EbjqPFuzo77fNuK4E5mK69RAsC5TZ35yANAngQmp1WgS7dy6tV04IWSaM7Nz2J2blYU4c1WC612W3psau6p82eLLwbIhtIcY2ZuFrWpSfUe5ypJM2jm5kdAhxRc29Nem7jMcukTYCh1YgKwD3tA3XgHzc066hubAgKiXoh0xBaLaSVmNBzhT3l0yP+BFeysaSPY76OnRC9U1Z0AQKFYgEdmAxMzm5gr8bamchwz1/qTyauC9STFkq9DIzZbgTIaKbM5OhM3rh9H+xc4ZA0R9Z5C1pqs3CEB7LhDh7epx7yVTLhWjQ4I0DxJVMa2B5/ufWnLdnvMFoMeVuB4SFL64HAMs6YN2GHy0F6vjSrbmPW7eOM33Yk33H6LpAEcnlbAagjw0lOPYuX0C7h7YR537J9Bvl9HYdDFdDGL3TMT2Ldnt6mkUjNG6h4d7Ad9DNM0QjNVcGLRNBEkCAAGV0zsstTlk/pPaQ9172xUSJd7ViELqIcZlGb34cyVDfzWv/sTLDZjHLrrrUhXZzGz/wg6EV/LR6vZQNhtoZhl7/ZN6TnZ+m5xdUMt/gy92xg3ssJu5CkZJcEyd/TIaCHbJS2j0WazpU4kpPwTQPi+H/gBVY6ISf3Pn/w1Vf/7rR4KGV8Jbprvn9dTmkvTrpDjF7TaquRsYfYIBLCGPWz3l88hVyyIjcKzhzIzfhuJQoxDBw/KLLOxWcfu3bvRbrfQ7vdw5zfdjbn9u3XYk3FA8K1ULKgyReaK/ARo9Njvy5xnZXUVp86cxp133TVK/Hfav9y+7YKSHeK30Xbn5r9bR67DBq9j3Alx8vHnRgBAkgFwMwCAAp1BCkGji+e+9gwmiubaXw0AuOvN94w8ALYzAMy5OzaG4vXh3CCF0bAX2M3BF/24PwhleqpYwZqdjapwEvOyE8w68jkGSDE6nQbe+9C78Z5vfVBGlv2wiyyBCJaZdzxvXbiVvOJbKbMm2B+fxaN72hzoWl0AtL2qHXEfOa6t1hLqL34BpX4dvYvLGKzVkQ36YgDQbcIBADTpHGYMAOCl2KbVMO34Pnjecg9m8tzqBWCRxSuWUJmdR4FGgCV6WqTU/JZJSZYUYLHY2H2HQBelADTzpCcG17zxaDCsJBtwJ7Sq5lVvvAKfjGfIQgiGvjqdpIslpMtlRPkcArUV9bTXOHxV42qiP1uHcxTjcf35G538CzxMgNFJ9tfNxmXu/q+3BEAduAKCoAOdIzR63VhaxMqVRbWe5fl06NBBVGZnMex2cfnKEpZXVgUA0JuG7QNHNnZuGVg6dnL1JEQ1doUzNiGgO4HDh2/T83Z6PXR7fczPz2N+1y4DrqdinHjhWXWHYeWfr5fjmo37Nuk0jCAxF118phpiAgCghM7q0Vn9p6myWhRmi8h6NQyHhv4/cnWzRqeKg6O+AIBKGrj44vNYPXUK5XgAck6HanFqjHO1CrTmt6bTmg/yLuO5Q2DLtog13B1kKNncBp4l58pO4FIyRxAA6yjg20z2FAtdxaPKZjzycnKA65b1s4XAYc657TGMYhB2ZnHxo5JqdwVMXmC6E9ld3ZrZucRWOyfPoWsAANdaN3yYA6jdvuv2QUVRNrVS8i8KrLm/0S6ZfTzZUST5+V1WRhmK+330ULvjc9R9puoyBDSwgda8BYFk9utu586l5D+t1qsR5yelNwP6mIzfrHJXvZBjAph5bDryjYtN2hdosB72xWpMSvz0OcSAMWtCbNi0iTPU6ajZHP183QEAl1jxI2XyeXQaDbWR46HHRfGz/+pfo82An7rmQk4ggKseq2ohdNsOtK3OODqNJpusQ82Xoz04+i//Rv1qp9nCwr79eM+3vAt//O//A/bM78KxI4dx/1veDI+uwUKNHFqUxJO3Tr8tIICbtK8ZGbAllhEMNqp/JEwgXKhngg3z0ma3NZYir24FjT6C7QJgDnr7+UdBlVnQTBhoePWXX3wEX3z8UaQLeTS6HQyZEMRDzM7MotloqtLHL0o5JG3sB9Insm5X/us2XP/Nj/5XyPQjFHgjnb3FAAiRjtlRlY8xVUr2QefCJcIc11dRP/+yOgl0ghjtKIv/4uM/hQA19MIyUumCXlNO5GyFl8vZSjg3wLG+041mEgCwW8OoyutM//g8ScbK9s3PIJ4mobjZKTBCbPmGYlPdcgAAg2axzi0AoHZl7F8rE7G+Ls/uPbuwe89uZNjuL5sRMMOkfHNtXVV6Jm6ka5O6THCAycXE7LRAgJT12iCkQAqsEFRbbdemaNk5OpMsGMCsilr5sNdHp9VGY3MTG3wt6qy7xhSQE4c0aSZK3JAsT8msSwaTcvTtIpBp0BCFXF5a6XzJ3F9VZetULiBG0gRbbWbyz72AtDzbKUTjYTX6LtF2oKEDAJzfSPLvbm9wbA5HkXamgI656MZIQIp1oHdMAoIYqoZTrsADeNsMSB4kW9bYK0AAQ1Xkxs41JLN5N+4WAOB6DIIuiqUcvPQQCwv78La3vVlgALtv0ISTLAV0m1g68yLWz72Eo/M13HlgDpnuJqZyaVSywL1334F+l+0PDYuCnzfje4jANnPGCZh6OLrTjzRrXKOi7Udqj5QtVpDOFdGLYnTDAXpDH0Gmhr945DE88fxJ7LvlLswevB2DfA0oTmJxvaHeykziGUhlSXeOA1BuGvdbuLK0hMhjhwgmJUPTdpKtQguGGt9qtU2v9qwvqQn/1un20Gy10OsFCMgQK5Xw3vd/QAZVTFZqE1P48he/jMe+8piM9vI0AGQ7Qjk7m/5rYtXY6IB+FhxHfo86RYwqApQqRCiUSyjVqupgQR2/QDS2VPSz2LdnD245dgyLFxfx5BNP6BwhYMCDOVfM4+43vRGZfBbBgNWtvpgYfo7adWNCyZZ8oukRmEqnceLlkyhXKihXymqfuf1rx73mGts/x5rAlQPEBHq56kBvgBe/ehz0hSQDYDsAQKMsU8EYB06q6iRq5gL2ZWo4RNTu4/ijT2GqPIFuva3g0jEAaAJID4AkA2C7BMB9DFeh4evSBJDPcfHiRf30M2QblbBrfl6ACrsXCPpXpdicnQqo5UNC+UpPnhVhv4tUaoBqtYi/+19+DBWapObYoYjthtX3axRDJBOXkb9VguI/DvMdQf7VAQDcOWjayg4SeSberSVsPP851OIWepdWECytwu+HIwCArRHjqCgAD56RAKRJ5afMhb3ch5Su9cVOYZWWjL3NVptlXpRn51DZvReoTWhvlrUm2wTKF5angQEAMlm2ESRcn0JI5oxMNZP0YOfwPZ50NwMAuDjNRDCkT/uSBpH+79Fws1RCwAIRk/8MwUoTsDsAQEyAEcVXTT6uCUBcK4G6VnJxo7clq6/6TIkiwf8XAAAj1aQEjAal9CRhB40BlhYvYfHieeRyWVTKJezbtw/ZySn0NzZlWtrkvKI0RX0brIv8llTJrY1E7JowzzR6bTLJKjh6yx1YWlpBu93R/k4gl0Cq2vdlPbzw1ONijWVpANnvyACQAIBivgETHbKCbF6nIobR/49AB1X/jRyA8Sg7zrAjQC5XQTrFLi9sUa7s3LpbmGq9YOCoDx8D1DIell4+icsvPi/6f5FMOUrZVP11OYPdQ1zi6YB/Jf+ULadV9GTRi6CwAODXCAC4Akgy5xGN3Xr0uMQwGfO6uc19Vgy5BAAxil2Uatjrtm1euwIrY9KBx7asHEvOAtNBRG0RbTcRnt9mBVsmmR0XlzQTiblW/HwtUE/nOfco+4G0Fp0BonXwd+txDAK4bMnMBzdHthj8jSQNNhBPvEPXBtXt+FmdkE4mbT8Jiyi2aC1/BK4QgiFK/tPqesfW6XzNAv2QtHzGUlFzvcy/nUTWAQDmetj7eh46NLh0JtWJQpPbs3lmsurPggVjAGcAzL/9jTAA6B4vzSO12fk8GuvrqM7MkKOMKB7iX/wPv4RNVnLiCH65iFQuiy7bJWGInJ8zXQCsxs/RM0VOHFX7aBZoV2DCrdIF+LwAU7UJVUe/8wMfxNkzZ3Bl8TIma1V858MPo+x78BTEmwm6/aebvVtQIKHnZtZtpT7d6LGRSEW3cG1s9c+KT/QvS/+w7mp2wrqJy2liXLtfzdcrAYBxywnnFm/0yXJTgV8q4xc/+avoxgNsdNtU7ItCRk0xAYDVlTVRS3gVOeFYgQ/6AXwvrW4LZS+Lf/LxH0fUaqoLgOI2UaMiAQA6SCwAwD7oOuyDNlpLlxCuL2GStOXuEFc2Q3zsH/z3GGanEQ9LSHsGAOAYMZCmzlyu11wo15EAsFru+tM6ranxlLBGlLaXvJBWmyi7RJWAw2sFAHhYJRkA2wEAHUQegzO2B2NvbmrkZjAzO2M6Z6RjfV4Gyux2sb60gsbGptaNM8ckGFOZnMSeA/vkEN3otoREV2tVtFtNa5zHQ9TMCLEp7MZtvADo/m+M/ei632o0sLq8gubKBuJGF0Grq3Z12Zxx+WcFij4evE6qTikeHyr5pycH+7nTLI0V/fJkVffluDnKEpkJXLcEAcjmcAm9QzId0mp062NUNFnFTQI4owMr4eLv/sbXcZulM/vjVdA1kEGSXed27OUP0e+j2+mqfSEDCgdAJNeggj9H7Up0QRkdvtajhIGI8WAw+kUepGI22RaQDFwIAPi5tKozM7NT+JYH34FOt4l8uYx2GEuCUfCG2LxyESefegyd1Uu4c2EX3nL7YfTXr8AP23jP37kPg/Ym8l6MnDdEp1VHuVyWiZ32UjKoRPtn8GRlGSkP9XYPk/N7EKZ9XNlsIsrkUZmaxWqjhWdPXsBffulplGf2YXbvAgoTM0jlJ9CJPWx0WZ0tokWNGn1faF7J+Rv2UF9fwqDfFQOg0QvUEpapm++T9UNAg22bTOJPyYF6m6fY+q2DtY0N/RQrIJfDu9/3PuxZWFCisFGvo1adlDPuJ//HX8VkqYLOel0ofVZsMT49mSnGjVfz3bbh5Fg6o1q35wrgy5juFV7eF4JPynptegJ79u/D3PwcvNQQbCmZz+WxdGUZzz7zjJKviYkJXF5ekqZ/bvc8fPbTjvoCIJSsuUNcearpAMJ10+128fwLL+DwkcO6PgKvEhNrRxD6Gpv/1QAAraUgfgUAQCCA3UTEkLgJAAD9GHE3wlNfeQLTlUkBAAQ3khIAZwJIBsB2D4DROtNGbmBZrh/ObV6TkydOotdlxd5HtVLDwYUFxesBewdZvwquGY2d9oWBHPEnaxVcunhe2l8/yzaOKRw9ehgf++gPYhizLWoTqdS4taqpdJsgy4ECrmJkd4IR8878e3wWjypd9jASGGG17L6XQYa/i4pqdKHcXeKMh7AXiKmC9jLWn/8ManEb/curaF9aQj4aIBcbBgDljoOoaM5jSgBSA3gpGjqyEwWT6VgyL4LGuVxea2dtYxNDgiZTM5jYfwCYnJLGP+Aaz7AtqGFbcrsXAyCbQ4pGgQLU2RnN9PkeJ9LmuozbP5uYZXugnqyEb0/Cx/+mnCYnQDGizKZSRapcQT/rSwowyFJmZAoQI1MtBdbmm18EAMb8DTMiWwDYJP341QRJ13mMO0dGEd22vf61AhCvNwNAyStZIHGEvJ9Fu1lHqVrBxuVLOPHiCyiXClp3MzPT2L//ANL5PIb9EGtra7h48Twy9JCwAMAombJrxwDjzhUvuaZMEqbYNVXCLbfeheXlFQG+7U4XcwIADAMgnfPx7ONfFdCQ9YboB20U8zQODnRORZHpRZ+mlNBWYBkXuNeWj4mjnRMg6xujWfrOFPIVpFKUYdGY3GnDTfKqJFodk/rwhzFqWQ+rZ07j4nPPokLrQLn+xwKhZeSXoI1rxiqX4HU1MSiTPyX/lM6xnbMtHF2vD/21pp9eVbkLr8G49Z/LjZSf2Ph3J5q9Vq7tYuzWzFYnfDI4WZCyFP9tBQx5sKcIAJgcwST/xhNBVFWW9CwDQLdaiYQpWbq58eoXJd8/C8kynzaDPAYAbC4oaavyKXtyam7YnZzxjgrA5m9iE9i5Y+Qc9Igaqe/toxLvmwVKa0JoYlJzFpjPap6LH5PPxMp/lPZkyiqfE8ncU0j1ncH9+GQ3lH8DAtC427ECHAtD7YvVFkyuaSNZwijOdYANWb6Uq5TLKsKw+s+zlMm/2I9BgFTYPiOur2GycuiM9lsfxl2019AGMLkxbg1+TZ/rT/7a/4JHn3wSpakJlCZrAgBa/d6I1kD68XYJgHo22+SYDICkCZoZcDMhXKKWy7If9BDzc3P4lnc+iK9+5StYWVrGR7//ezFXK2OC/axD4wbOHqr8nUkhA9Kh9Mj2YHFhQaLi8loBAOPhYfEkrVI74RQEkWOSxbDXk3ZJycKApntMGiKkc3myHM3iS7iNJw8Ndz12WmZjgMFQWBgYj8bIIXakOHGzy+Vw6uJF/Prv/i4y6nM9QERklXRz24s0Eh2bxm3GB8BUnjy0GpuYrU3gnltuxcMPfguKw7T8i9iDc8jH0ul8SMM19ozmvCD9j63lyMHuYv3US6jRBb0XotVL4w//5NP49596DN1BURt4ii2nLNWKCBcTYn7JPZ8mcm7BO4DI0hw0R1Jp6dO5GJzhl2uZ5arDyccnfzdbwTZzl5sNOOg7EEaiIXPc+J9Jvo3DKX9jYDcgSJJNIxpGmJmbwaEjh0SBHdBcjPutNXCj6VnQ6WL58hWsLC9r8ROEI1DDtm+VyQmUJ2sUd8twz1SgHfI1ntgC7NLU7/dMr994qOsk1/IhsL66hpWLl9FkparZ0XrlQXzpymUcPHwIk1PTWKFzMMEUBr/8LFGMVqMpoIKABSUAQRxiYmoSxVJp5PTOhJEHB52+CSBRC06GgEvwpccmcGR7vCaDvmRAxt/Jgth+gLn9gbezQwFH0Jk99rpca3TdNn3T+XjuBRwI5xXhjAT5eFatyWxwPgH8vAQI+Jk5nvxdXzvS/IxBETf5crmCK1eWUKtNGk2vo4aXqNlqigEwHEaoTlTw7vc8iHzeaOh5AOh6sFKd8RC06njhyccQrC/j7sP7cM+RfVg//yLe+oZDuHXPJIatFfjUE4dtA7al8hjQxI8HEvWMYaQ2T0wCjMkn0KJjDY26atNY3Gji8WdfxEtnL6DVT+Out7wLQUxqvDn8B8iI0t/pR6pA+vmCKGfs9nDl8iUUc3RzJ6jr2rYO5FHBuRWFUh1r3y3ki9jcbKBam5Rh4PLqmhJ8ot3U/u/asxvvee97MeQeTVd4Ao05tiNtqfI86Ab4w9/5PdRyRWRkZhmLiaSEzer1uN956azmEQFiAXHqkGAOY95OVks76GLvwf2Y37cHU3OzKNYq2Gw1UamW0Gk2UFN7LANYPPLIl9SCkM+l+dFu47633SemC7kDvTBAuVZGs9vS3GInD35mHs71el1zfWNzUy0S77//fs1FzV8ZBhmqn5goDPyu14M3seknzwe3HrwQAgA8tkvMZ+QBwHaAEXcc6wGg6r5lACgmTjAAzGUyEiF6AJABQAkAOwDQFJCfje+fFOM0g3ZvCL+ax5vuf7MkAGRGkGDpkiQBTwJlaOpnzkG1OYoiHD9+XGAAq91kf9x9112SMvVJX2DwnxRy2rOLNGCOZ9Dt2L7fTAB6mJio4cF3PoBve/ABrG2eRbmclQ6aa4DyjWqtIoowfxczw1X/R2W0pHO1awNqEmETuNm8x7Kf+BnoZbQdAGD8E1Ni0+uhQPO93io2nvuMTABLsYfzX3sKs/kiMlEP6UHX2kaXFVwP011avpJEra2FNXw5WahdrPGp4PnRbHYQkoGVzWH+ttsAau3LJXQoxaRUwLV7tlI+teDjexHjinKfMQwyjg22giOvnoGo/gWSE5H2H9GDoFqFV61hkMvDuDeY6hm/JDWRsRalSmaNhmSB3eyZu1MwdJW/XS+B3377tSqWO73Ezdx/p/dCeJBnq5h8MoNMgWATpTOKCSylOBGyjt6GRpFrhEwaysNYdKMpRBwpZttYX0WHEsNmA8ViAbVaDfsPHeLGbRlaDVw4fxYZVjTpqRLR98NS79lfXlV302aSIAHlKeo4YTXJQZ/eMNOYmd2DarWGEydOmpg7HuKW22+XJ8EgDHD2zClJAIzjFD2bKM0zUuLByAPCVka3sxBkmGaYjY5pydhDpuEpHxmvJABA6ZZSHrOOJV2XSeYQWQJwvQ5yYYCvffazqKWA4nCodq6UybjOZGYLMvNy1Lqc8ZwqU778Aqb27kZ1bg51+jHxEzFmtlJPV7AZyR6vM6+dBt4N6BZw2P4xmfi729084m3yUbExoHIF5U2ekW2yj3yhMGbH2vzAtEk28U2n25Lsl8yhIIx19qcYuxNITGeMkXbO7HF5P4N+t4NKsYBep00XRZkLGzbI1nc/eo/XkkdwpCTDNCwCSfPUCt7IwVmco2eFwfnZ0clAhdxNeD5HnbakHQh6KubIdN7uLZR30JiV744yWXpgcP7m2JbaemwxfmLnIY268mfLR3IsJWFIKWxQLpvykKJsLevj6N13o835Uy6DIY+rtZkYMWkaDV27paUlvf9ataqzaGNjHfPzc2g1W4rH1QacqaLvK97nteMz0WNL8YObCztsQN9QAIBD8Zv/6+/iy48+ikwxj7n9e9Ee9BHT4IoUylxO1cIkAOCWGDcufcXU+1jKsQ3adAhbAECBD9LSDDK4f/v996O+Wcelixdx65FD+NB7H0KntYlqqYxuuyMAwJyonFimR/xogSWcHkeH4U6r7oYPGKKDo2U50iAZp0oXSNhf6NKVSeP8i8/jqaeeQLNVx/d/5AfhZQ0l0C2gZAJ0vcNFcIOdLDsBAHwHNF2i1rY8NYvPPPJ5SQDiXFZyAO7ExlzK7HvaQKjbp1ZWAABBC09dAGqFPN7x5rfggXvvQ5aGX0zy6ezNzUcAgDmATCKhMpkAgLixho0LZ1Ae9jEMh4i9Cfzjf/YrePZSF60oBw852wdWg24cu203Ah5KLlnUonD0PDJKrG6GBnXcDHgbFxC/Ncfcwk5sQK847DXRtgZI1wsYtk8Nvg4DXJmcXQMAYOLvZemQbAGAw4eUPKcLbOlkOuFqsyL1iol2vYFmvYH19XXTSYCtEYtFTM3OYGJ6Sl0CWJE0JmNbQYwkgkyGBHuec/Nk9X5Ey+320F5vYPXMRVw8fVbJf73ZQKlcwcbGhqoFrEKpwq7AxDA++BxkAvBzqy2bR1+qPEolUnJzJsGxZozGpDASoOSkHG5dCwBItOTbfl3dOLjx3DH44vXys6JC8XV5X2cCqRaBtouBOzgcQ8CBam5/YIVkbXVN77/TbgtMYELLjVnMEfviWiYmizJfOsEHql6UimW10qQWkUmOczrP+p66APj0SkgPkStk8fD7vx2ZLNk1PVWTmaQwKWLwx32usbaCU88dx/rF07jr0B580+FdWKhlsLcMLEzlgEELaK8CQYR+XMAwbR3uVflns2QfAybV8BBli4j8EhYbXTx18gxOL60hVaxidt8CqjN7sd5k5wke9GasnI8GgwfS53XwajzJCErrWrPFE837CHywu8X6+hrm5+ZlFkmNd6FQwuXFJZQrVVVJL11eEkuAgML5xct447334tseeghnLlzA5PwuDAjkBD3NPV5Dgr3cX77yhS9i8dRZxL0AxayvPum6ln5WVS9RoZmAqxvaABFlaQwS1EPamgQNQvjFPA7fehSHbzsm6mbspdCLQiWKcpuns24mI2ZCpVzDX/7Fp7B7frfmQru6UAHtAAAgAElEQVTZVPXsnjfegyDqw8t56JMJQUYPfRa4XxJs8cdOvQTdTp06hbm5OUxOTmqPZWAjVpwFtMiS+XoBAJRIIOdJAhB5TCuvDgCoqOHODNf+iSwNCwA8/8Sz8gO4GgCQreRw79vfsjMAYFeKKvmSMRrfZp7Bzxx/RqAhwdFeN8Cdd9yBbN5XP3juIS5JN+e98U/huWQ8BDimA7V9ZDLDJIW+DUeP7MeH3vcenLv0knxVWq2GTM/WN1bh+6RLmu4UZpt3G70B6UdVAUtCt9xBe98bBQA8DDJZtVUtEAgP1lF/8XPItFZQGmaw+MRxTBA8ZbUz7iBF/5shCchpxGlqrynRYPXSAACaITw62V2Fnx9psWk6QYShn8fMoYMA2ZcEXvmgrIe0KLSMMWzVjuc5dcEMKgn+209kw9yE2DARt7xKCSJfVnto2gPtffv8vVBCplpDzHZz1K1y7gsAMCwAGmbROCtj91FZTP7/AMCrBgAoadI+oj3PFAJZdqBkptdt46Xnn1fy32m3MDs7o9lw6JZb2N/TmHUPBjh18gRa7abkTdwLjTs/q4993UXeqRwnrkN1tjFJHxv4ZLJVAQC12gROnDiheJMT+lZ2Q0mnJFs7f+6MkfIoZTYAgKSlainuJLDjqvKoumyrzNJCEwBg+2L5EhnGIQtHXqqgdoSmk4RZ2+6IZhGUEhkaURMAyEd9PPH5z4LCrMJggJwFAFSkUW5AoNac75ynCu0ZEnMX83OIMhlMLxzAxJ7daA4iAQI0vHYMGxezJGP4axXwOBZmnduQYhvKo3TSxbE7xKpOA+/oPGK0Si/ObjeM3yPFXXo/6hxlGFbmec13v9dTss9CoLqTCNAzwAxbRTJ5LqtDToQsvRiGNHaH2kcyvu+2myo47/SVvA473s64lQa3HF8BWQYY55xWUUzm0QTNTTcjzke+aZ9MJ7bHiyPE62uo5Sl78jBoNLFyaREbKyuIuj1kua+wK5HPIkEoMJlnkOqSUajH9MnclLeBBUUpW7EMEI5rNpNDqxci9Hx0Ux7ys3PYc+wW5KamEfI8y/pG0jU6UcbpugHDjaE2Y2rJYuIhVldXlOgXcjlcPHMOs9OzigsYczkQiWCIm+vKZ8YvsOVSfsMBgD/6oz/Gn3/q0xhk0li49SjqvY7AgHqrqZ7hrMbrQB/BJPbDJACArRPTJMxqnECThF5PyCWDKlZmGJQ/9NBDePrpp9FrNfAP//7fU8A8Mz0t/bTQUya+RkQzqtxpeJOtHhwR8HUDAExIQ4o2KVk00Op2WnjuueN4/LGvIuh38cCD78J9b3tACy+Z7N8oBS7BNzAMAB2midxEPZez2NisY2p+Dz75m7+OC6sraJNe6Wfh+VxILjgyFGZedy46GcER8dWBQpOoAb7nAx/AnQePINXtGc0jK9+WeaDNXd1cjMEY0UNKMzpLF9BbvYwiNaSDNIa5WTz03T8CTB1DK/SRjsctMphgmPZ/puo7iAcjAMAl9Y5SSwCAi4W+BdwUnD5mJ934Tkm7W1Q8pJJT4OsFADAxUNsxeZdwU4uQ9g0DYNoyAAgApHyz+Snco6lT2tN3HMWqal6+fFmu5NTsMXCfmJzE7PycdMaqnJGObBFSfU77eVzfdXoJ8EzTdYvoWMuEhVWCIVJhjPbKBlYvL+GpJ59U1ZaoJCsS1PMdPXzUmLoJxDN0WEehZ2AasfuDTxLqUGwA0qaJOPO1e0EwMnY0XQGoQjFu7G4sHajj/r3TIeFM/7YfJkpMWfkvFtFoNvT+xDSwnhEEZUiXEn1dSaGlmVkZgQADyhZYZWs0dHASqS0WClhdWUWZjAZVVcw6Nom/DaPtvmL68BrqWCFXUBVkbW1jRIE2yTN9EGTRjwzHehjhw9/zIXH32CKJFYp8Pqd2ZjRQyuVLAjFXLl/CpZMvonnlLO45NI+7F6Zw37HdqESbyHRXUJsqoL+yDn/iAOAVFRw12h3VWPxSFal8CZ2hh9NXVvEsQZ6NFopzezCxZz/6Xk7mgyGy8DI1HfaDsIcoMN/8XfpNDIXAq1dvOoNsvoBuEGJyegYbdeNwHwRtTE7UBFZNT88gDAdK/qemZ9DpBVhd38Rms4WV9Q0Z/j3w7nfj9jvvxCpBgz170KSkhJX2TgeVWk1sGgJM1UIJm1dW8KXPfA6bV5YxyTZjYaiKBQNaVr24T/G6SXJBcDCinwVZAMa4lIlUq9tGoVISA+De++/DRrcp3R1lK/mCj3zWw+bGOsqVGtqdHiYnp3DxwiKeeeo4ZqdmZJrZ63Zw331vRrlWwTADdFnRzWfldcPZwbGXUWUUoVKuaL5w3W4KSNsvLwAe7gTECiUynlJaH2JaXSV42mnPcmtgOwOAAIBjACQBAC585wFgzl9TGTOO1uYVFNQPqOTOYNAJtzAAwsCAQo4BEKXjEQOAEoDtDACT9BsJjCi0jgUXD/HC889r/TC2I1B067FbUKyVxSqIhf+PA1PFOpZNwMBP7R8lLemi22ljEJpALpcFvuuD34q3vOVutFpN5PIZdDpNlCsF1DfXxRRgojGKnUZR1Ljafz0JgAF4rsYAcABAaACA/gbaL38R6cYVaUOXn30BRYIrBADoVcCzLjYAABkAUt3yw7OSSIYcz9K0qSARCJboZQDUm20gV0Bpdg7+wn6WlRDRh8K6UMvIUKZSZN6ZszfFQgjBeAVTLrNIBKf21LO+5zsG8Nf/ozGoUiWNAAAlDkwmylWZFQ7YuYbmvJZC7QAA+nkQBOCIhzLyuv4rvdp7XO88T95+vYLLTu/hZh7zejAAmCioGOJa2pKJSGanEtkBTrz0gtYLkx/uY0w8JicnDEW/XEGwvokcz63FSzh//hxyvqmu9wIC4DRtJpvOAQAEWw0ln0lZzH0nXcbU9Lx6lBP0JOjOmOHokcNiXzU31rF46by6eqRTtn2nBQAM89SwJE3Mn9B024RMrvCSBRk6NL+MPDCLdIrsHjIODFgmYE0Ju5HnyKSPAMYghNfvohCFeOoLn0MpjlGIBvCt9MW4u7se74b+bwCAlCj2ZOgKAMj6mDq0gMkD+9EiYMf22WnfSCEShaar/b5zEmzqCFvSELsetGM7WWfiHuP7GrPmkUzA7gMy/hyaBF4FAXHsna7fhDHc/3m16fkVkZXVZ+UdSEtC5BsAQDLUFGqlohL/fruBcs5T3hX1OvDTKRTEODGV+WQR0+3h12Mwu9anMofmONhilvBMAvxBT4UGhlAsAHCAZXZJBioGyLMQsLyC5YsXsXrlCrqNpthFRRYishk0NtZRq5TVJYnsa7FaUja3yWQRiGrgEngrhxkZKJo5HsQEMnNYageYPXIMqE7gwO23o809zC+YTggJXxPz2c1o9zodFcfOnDmNAwcOKDZYXV1VnjM1MYnHv/oobr3lFsXOLK7weViAEoM26Ol+LlfZcf58IyUAXHSf/tTn8Du//wfgabzr4H6EGbq8Z9HudeUqriA6oc03OIt1gNVYmIBhNGFGOhWDGhMAqFaraLVaqFYq2FjfxIc+9GFs1us48dwz+O73P4SFPbuUtJgWQsSwnOnMWDuyEwDA1xwx+F/NCWOiHBtgJDRIqjZYCQDp7L0OOvUNPPf8cdx5x2345Cd/FQ+88+/gmWefxw/9yCcwpJFH4kuT6QZQ8TEAYHtU7gAA0GAlCAdo9QP8T7/2axj4WWz0uvCrVVUcuH4VeiUMzFSdtS3zeFuepj7tNj7+Qz+MA9MzGLa6yAkACFWxoNZUTYdYJBabw3x78QCNi6eRam2gHJMOBlzZBD74sZ9Acf+b0E+V9BykAfGLySEnvEsSHQDgNhd3TUZzaMhqUk8JLYNEBYoJpoCrNic3p+Tv2mC/DgCAqs4JBgAPQI6/JADa1AwAwGRfAMC8kQDQWCyVpbmMqT8Z8xtD3XdsAlbg2ad8ZWVVVVcGXKwqzs7OojJRVfDs2DTyG6CWzHUQYBJk55GuEdFhGcSbZIWU1mLax+qVJZw6eQpnXj4F38si6PRAGI39SScnJg1YoPZp5rBmCzeuSyYxrGwziSBrhJ4EpELzgHYJDw95JncEAXL5nDwBkqZ+W8YjYcDkxtq1P3O02OT4ykuEVQa1UvFQyOcFArgWKVeuXFFFPXkwcZycV4QMyoJAQZEMMPN5nD51SgaMlDpw3yEIMwIApPEfO8VKZpUxhwkDkmNHjuHll08b82NJQNLq1MBEM4r78PNZdHot/ODHfgADSWZC0MdRNQYvhyhmYkjqpQefAU7Yw/OP/xX6axfxhv0TeP873og5P0SqvYxdtRz6vT66gwKCARkWWZRqk/qud0M8+fxLeOL5E2gN0pg7eATlub1oD9NohrFcu2OOc8i2yF0ZkRHhj6MAw5At7kyfZgaA0pr1KfOYRaPdRbFcQ8BEm2ROJcCG+ZP383L2J2WOJm+b9Sa6/RAnTp1GKuujHYR4+zsfxBvuuRv1dltsFtLuGcB4WR9N0rX9nEmO2x2UCfbGQzz72BN4/qmnJY9gqtQPezLh6/Q6uj8BEwMAmPZx7KsbcL5xX2FVQXviENlSHu94z4PoDSOE/HcxpyoAdanq5CDgM4tGs41jR27Bn/2n/ws5z4CcPMQJ0rzxzd+EPuvrGahyLVPB/gCFPCtsHVHcOW6MsLi+zpw+ozlEV2wGGVwvBMr4Vgms+Dl/ZFx4vePHnQnJ+e8kADIyshIAeoqENAWz9soOCJeZ0RYJgIlQ1H2HOvVUVgBAkgFAAIDrlteaEoAwNRAAkGQAGAavPescAGDPP40JKd+pNE689JJAKn74XqeHw4cOYXJ2GpEYAEYGpffjAmnrgkxZ3wiEY3JBw2FK/AYDpIYhJipZvP/hb8Ndd9+BMOwhjHpqHTg7PYXNxpqCRyN8SJZRvn4AQES5ShihwBhmUEdw5j9jsH4BxX6M1ROnkA8jZOmfMWiLAUAAQP3K010laOmBBQDSMQb0bXAAAMF7JljDFDZp1povSF9fufWYYq1hpYQODaLUam8MAMhQihIAVmJtcr5VP2xOzzEkkGRDXG8Wbr/dlkllGMZqGhMpH6lCGalKDalSGZ00DbM8aahlRszkigwAa5xFGeLfBgBgeyK/PZm52pX5RgMAXC86GxlnDChFZJLOqiq3nFhU+/Nnz6oVbaO+iYkaY+kmDi4cwNz8bqA2g82Li9rf+P3yyZewvHQZpVIBOTJ0+oyvGKMTvKPxKVlhtmsF49ZUEbWJaen+z58/L5CBIfH+ffskV1xZvISVpcsCJAh2871lMin0g57OOa0FZf+2ApvoEuGqsopH6V8kiRmp0jmdtwyc0uw2ZUE0/puJrwBOJRSUjQHpKECmH6A8jPEkAQB22qBxJ9esJABD073MMQA4m8lMlok12yIDw0xW9O/JgwuYWDiABg30sjmEfKCN35MMADdfrjU/XMy3Hf9ygIhyU+cBoM9jnnX0nDTuU9XfGGUbwz5jBkrQgi16CyxkxEP5iSi9FVnIyD25P3QJDgkq8ZDxC8iVqjpTGb/L3DaTVpLvxSFa68uYrhTQWFsyAADXbr9rZOc7AAB6TwmZ505riOfPKNVJtEFUnm7d0WhuTIlkitLOYYwsq/98X8MBVl8+gfrlRSxfvoxBL0C1WESZDGIyGCn7yGYwMz0pKj5l2AZLMkUbSmtVnhYLw8w/zlPDADAGyqlMDl12yMkUcG69gfnb7sC5jTre8Na3IUxlENBby3pFjD+fieMNW4adUGIsLV2RJxCllJQKSs/f6eLFF17E0aNHFdOzYMUvSqCZIbNg4IzM/1YyAFLDNI4/+Qx+4V//IvITFWQrRVTnZxAYXr9oJ67NheIRm5w5E0B+WCUVFtLauoDMZOUCYLIxMTEpTfL8/C495v63vx3Hn3gM+6ar+NiHvxcNKwMIu4EOGa5a0p8dPeX1AwAU7ZsJY11IDd3QVg6lPx4o6b/t1qN421/rJ3/mZ/4pvumeu/DymXP4pz/7C4TdRn2ekwePNr5rVIgcmVGLz+litzEAiPBni2V88ctfwp9/9rNC5dkKsDI7LT0rDVmVsZgdc4w4jlqyxAIABt0efvLjn1ALQDIAmByCuhuaF4l+ZgAAtf4RIpZCZhBi88LLyHQaKHvAoDPAZ/7zC/iXn/zf0S0dRpxlG8eeWdxMfLNZQyMntVwu/YZm7hJGR4/hocd+89T9+3QYt9patwm56lGyarwTKvt6AACkyosCLmMXAwBw6w0dAIAIU3MzOHjkEMK4jwyp4RpII3Fw5n18LKn7pOGT/VLfqGN1eVXttLi5TE9OYWJ6EuWpGtLMImmoYyvtAlAE4hg4nE8vujb/PohlesaqOANzvl+2B+w2WjjxwktYu7yEfruHar6E9mYL1XJVlXLqo/meqJnixkTNNhNvbpiGEkjGqScQgGgmr33HVuDZyYD3NewO4wbvApfkweGSa81EZ6RipUDbdXXSUXOTZIWCEgP1rI2VzJNqxdc7d+6ckcgIwDDMBzFLrC6bFGVViwFMTU5i6cqS3uPFCxeQ93OSAXAMkgY0qmKOgAoG7DQAJF0rhTfe80a89MIJASSS31D/TN0ZK3YEAApZ7VMf+ej3CyPzsyk5IrOySdTdzxVBRnuf/yMYRMSs38b6pdPorV/CwnQJ3/r2e7B7soDNK+fVurPeiVGZnFX/71NnL+CrX3sK5xaXMTW/FwdveYNc+uEX0RkAG52eDMVyDMyDAKtrG4j6Zp/MqMe9UYizowCpf/zmdadmn1r+eqOFPB9Lkz972jGoY4JMJkU/iDRfSSk8c/Y8Li+voB304eWLePi7PoTazDQuraxgcnZWBrLsGc25WSqXBBKxNZVMPeltMaB2c4hBu4svfvozWLtyBX7GE7WbUhqapRVLZWR9UkCtZpO0x04XbbbUtOaOnG/tfhdReoi3PvB2FCeriDMpeIWcWFj9bkumnGsbdeTyRSVPQTfEdGUCX/78F5Ejo8LzcO7cWbzl/rdgZt8cWlEX3DjZHnEQDbUHca4QbGIySFBpolbD8tIyGvU6du3apUNd1RrqZ60HgOaFnX/XS72uBQDQCZpSoiO3HwNdJQgAEC1RFYVzf0cPANe9ItZ9yACgCSA9ACgBICBAAICv2+621QGADAAnAXAMABloJQrMSq3t2ed+EhQ5dfJl+W1w4hC03btnL/Yc2IuAEI1iUTKZXD9qxl6GAciKjenWQUDK+JBwP6R2koaAvhep5/nHP/5jWDi4D91uE6USW192kZJRjfOZf50AgEzOAAAqOzYQXngU/eWzKHT62Dx7AT69aWSg2UGaEoABASsOjmXZMIEgjJZmEkJA01Q8XQJChlyjSQCmgEE+j9ptx4BiHnGlhHYQqNKlvErVfuMDYtp92iBfk2C7D8DXBwAQ5zBtNNCs5A74ncpg6BeQqUwgTVZNQgYgqZsDAGzMZ+Qq15v9r/72GymkJJ99e8J2vcd/IwEAnZ2jrNBWz+kHQGMpFWVidTRhW8DTp06iWMhhY51Gz2RYxpib34tdew8jU6oh7nVFkyYr6cK5MzLeZKeNAZMmwr0CFKyxHgFGppP0mEjlUSqzTe1eMehabPs6HOo8nZ3fhcVzZ7C+tgI/S7aAARGyHluaBdYIzfWxdxKAcZtIk5CZycFE0nlUMRbhOcHKv5fyNfdE4rbxdxIA0LNbAKDmpfDUFz6PPD1+ggCsrRqX9yEixqcCo0wiaICqFLLcF8mQoyGq76O6cADVhf1oEjDI5jCI+dqmgLdT3Hm9BFifb0v5f6ssdVT02mmNcJ+V/4/RtSvJZ+GJJqA0v5ai1/iAGGYux4AsTDL/MvLvGtKkTl16CsjkCrp/PxoioHyzH8psmJ28ssMQ/eYGdk2V0amvIT3oIzNkEcnMtZ0AAJfvXWv1OuO9ZN5jsGtjaFzIZNBt1DH86/bl0+USipUy0O3g8ulTWDzzMuLNDbV55Bkt/wqBxKFaPCIO1QVjbm4GhXLB+AMR7CEEQECKEk/NGdc9jQUzV9M1oAgyObQHafQyBVxqBZi55XY8efocjr3pXhRpWMzxt2CmixPNmJm5S78MdsBhbMCzjPEpATjGyI997WvyQpqYnBoVzeThYPNmAeuWGXe1a/gNlQAQALhy4Qp+8qf+CXLVMlqDPnYdOoAok0K2kEfAfp2W2uy8GLWYbY9xDjoHwQTUY92/+bBc0CapIDWiUqlKo0mkkRvNOx54QLSUcy8+g0/86A/rEJ6oVBF2emMAQOaBdnJulwCYMfo6MAB2BgAMIEA/FraoCtS66IMffBgf/u7vwK/88i9Kr5jNFfCP/7t/hnQmv6V67TYT48K+3SN3PBXGAIBjAIzRdENMYBKYgl8s4Td++7dxYXkZ3RTQpjlWtSINuU8HWVFrTBAmB1W5Cpu+26ToUEtTzeXxiR/+EdQosQjovMn+Zn3pEJngahOQy7ZpQSRn4yjAxrkTyPVaKKeGiALgl//t/4FHji/iymAWkVdGDqFajHGik/ovyour4l8FAHD0GCZ55VLZaIgSDvEOKLjaBuQ2m68HACCphGUAsMLO/0xrS6vHtgwABwDQA4AMgAUCAGyNQwRGYKOhUkpvbbVcdCOXGR2vJ1kc9QZWl1ZEt+axwzZle48swC+ZHucEAMiakO5Lxiom8RXaqXVo2hYSkdS/qd2kn0Mmq3WT6g/wyKc/h36jjV69jUImJwpcsVBELl9QUEkAICQ9KeyrgjqMQhmrSBpAinOxiNk5o2lilZMIJoEAOZZS4pDNbum8MDrgrmEWw3mZHFN32DAM4Tf9EAhotFtt0a0OHTokNgD3ieXl5ZF5DIMGZw4oYFLeCykBHJQBcFPe3NjUYxcvXlJSRwPSJAPA/a49ixWWuC8KJiUR977xXpw7c95UwmWxYQ5meTylh8T50O618Z0f+qAOJCUqRKnl40C2gGy7zRqMYhkoFbJpxEEbnY1lnDvxLA7vm8H9b74HqYju/B6CQYyXXj6FxSuUBcxi4dAx5MsT2GwFWG904BdoGDYQ0k1aMHs106SOa4hMCR6aTN45TjygRg62jjliddsEYxl40RCQWn36RVAmwetGZhZ9WSYnprD+1wyt4888JxBgo9nC7v0LuP+d75RWmkakmWIRa80GMnI5p+UgpD0llbUXmPlC+vOg19f+MledwONf/jKefOxR7eUTk1XDdM6mUSiVEfRjRJExtiQhNA4CdBpNGceZeRKjz0ClmMPh249h7+EFhN5Q7an4oDjqGRo897UsK0s5rK9u4sj+g3jx6eewtngFOc/DpUsXMbN7RtXv1dYGClMVdIIefO7dZFkFAUqFohzh6SlBgI77wqVLl8RKqdZq8qsgI4Tnn7SN7qC/gfzmagDAS48+o1ZQDgDoDcMdAYBXSgBM1Km9cBCPGAAOACAgQIaJgLxeR4AHGQBJAIAafrGPdgIArIs29xuup3Onz2BznfIYyOdhbmYWh48dQXdofGREAhSbzPTdNu2gzIXhPsN5yRaCZPBQIkJZEqtA/U4T+/ftwukzJ/EjP/JDuPXWwwIBCsUMer2mKliGEPz6AQBcqzkyEtDC8PITaF96GblWD+1Ll+F1ushGPXgDAwCk47L5oKmeoTxH5hRn8k+AhQwAJSCqQEKP6XX7cqCOS0UlIKmZSUSlPDpRiJLna+6rs4C0tJzXXCD0HDGmk87zYTzNvk4AAKugaZpUqczAMil9rzHwckgVy0iVq+jzHPAyap9laNnmc6l3tm3n+bcFANgpmf9bDQDYGM/EiATIeE6ajgBkAoj/NKA5ag/LS4syBSQToEQAKR6IAVau7cL+haMoz80CnTbWV5cxNTstI8FnnnpCen069hNUMKwCs6dqTRHgBk2by1jYv6DiRH1zQzEGKdr79+6VyWC9voE8Cx2kzceU73gC9QxD0rWRc8yUrTIAXX/FdtRSm7aZPtlhaeP8nybf13kA2DZ2o/nO4gRBxX5PINyUn8FTX/gC/H5P63ILAMCEXiCc2Su0/ggAiAGQwjCTQ0AA4OACaocW0ODZkaXJuA73G9jBX3kXtyddiwGQjFWNmmd8bwIP9GFIk3XDXIF6doIC9AAhkE5gkWF5Jqfzlq3AybYTQChzzpQSasVzETuQDNDuhugGfcUHKgIQFAk6KHgD+HGgn+zs5acGGIY0NiWryxRRtrNmrlfANFfE8sFt6z5jvsj9bwCPgAbP0mJR0pTh+jounDyBpfPnEPcDVHJZeCHlyJTN0rA5EPtPHTFy9CLKodfvYteeefgCAAKNMYeLIIC859iFQiNu6P/qHqBrLAEJeoM0usiimyliAxnUDt+Ck8vrKO/Zi6m53SilsypWJA4Yk73aY4w5yvGnn8Jdd92lwkC1WlE+y8/92c99Hu9738M673g/frGTkIpbZF/Q04o+TNeYXd9wACBs9/GJf/ATCD1gM+hgcu8ulKcmMMx6MnZiAM0Lqh6/NrFzZg+cMEazbTTKzk3TTBwDCkiVzsENQ1V8mLAwyWAw9a0PPoDjX/0S3vrGe3DXG+4wescoNi2jRgGIpackAABtMa7z4JjFf/OLWKO8AwBg2yA5AOD3f+938NijX0G9vo7f/99+Bz//z39GlKp6s4Wf+4VfEQDgtM5Kvm0C6Byjr/bGbgQAIArY7HTxb37jN9Sbt0e6Kym0rPKxKswFzvZWTNgZNKhtngEAXO9VAgCH9+7DR77zu1AYDJHpR4bCZ7KcMeLM1igEdEQPHmhxrp1+AfmgjRIRPRTwYz/5L3F63UOjsIBm30OJOy1ZAKmUqmQyybJt3Aw7x7aGshuM3NppqMUWL9TL5PKaX87FXUACexLbam+SQbH9ME9Srdw1vt6Bv30sXg0AMDVvGQADJo+8jEarRUoSgyHTgtFTOzKN8TCFLOlIg6F8LjZW1tGuN2RKVtk1jdrMlDwBDPHFmLUZHwfb1kS8J2rzjCRA5lxai8w3M6qmTZQqWL+8DFbS9iUAACAASURBVHT7ePQLX0Z3rYG4Fwl4oDcAtfa8b0xNJ6nYA7b6I2WcRkGGveD6ofO9sKqrpJI6bTIGgkA/nVlfEuXcaX67cXBrIQkAuH1ELZAydK43r23ajGWxd+9eTE9NK8ggC4DJmQKOVHpEqXLmfpQO8TZn4kan1k6rLdCACQurja5TyCtce1MxgoiV6AKajTbufMOdaGwYuYYAMBphUmYQ9sT0oOqe3SDe/W3vwvTsFGoTFayvLGN6ekrvn74LXINy6KW2PJ9DfX1d7c94EF88fwary4vYt3c3Duzfqz7iTbYGLOaRL1aQSvtodyMd4lHMNo05NBpt6dp5yLH1E6mXtWoFOTr7MhCyrvrs3GEqhwQjPFXoea7xumsNxbFodK1mXaZANGNj4k9Qlu97fnYeFy5cxMunzqDTDVR9uOfet+ANd9+DereHXLWKPtcpfSAKBWy0WqroUkeoQ5dmo2Go60YflyENccIBauwMsLqKRz79aTTqGzJ5iwZ9FMpFVTSimAyxvg7hPIGvaIBuk50q2nZPCBHEfRQnKvArBdz79rdhQANGmgPms8hl6cq7hsrklLqXtDsBJqvT2FhaxWxtCmdfOIFOo6G53uo2cej2o6jOTcKr5NDqkiGSU2Kq/c46dzPxJ4OEa4yHPUET+gBUJ2qma0UKAjvZIeN6bcLc2rgeAOAVfTEAunEffVYAlQMy0uHYuVZFhlX3Cmf4BADw7OPHkY4gRgABAEl4um0BAJQ/OACA/94RAJCDsnH1V6gaDwWMXDx/Xp17GCl1211RHm+743Z0iArTx8Qy0dU0UQCAAaS5dllFkYFnogUf6cAE19nznEnO7Mwkzpw9iR/64Y/hzjtuwcVLZ7Bv37zAd/eJTcBtgrsxanHtNoDX8wCgORTZCT4Nt9IdYOU4uhdPINPooL+8irjeQJYGaFFbybwX0+V5zABIAgD0Q4iok3YAwICBMM9joBWESFXKSM9Oo7ywD/1SXg+VhW7sKM8OADAMAMnweA4mqkgmfRiHlK/FAyCmb0Em0jqjmaEHH/Ewi2iYwcAvIi6U4E1MIODaJgBgDc+ksVbY5HTXNx963egjbvQ8v5oE4Hrr8xvKALAxrumuEwsQZpLOBEiU5vRQDCcmaGRqPf/s0+pE1Wk3Ua2UsVHvIhjkMb97Qb4A1UoJuXIJw6ArE0G/WsbyudO6P/2r+Lyj3YMxC/fpdA6ZbF6mnDw32V2IcQZZbQQA1laXdWYU2IY1psFgXywuMuOI+o3nn2vBthUAMOc01wDXOX2EssizswbZjHGaRV45fskEkOtaMkX7uzosmATWj/qYzmXx9COPINPrINXuwGf+YZoPyhyWyT8TRIEpFgBghZdVYgIA/Vwe1cMHUT24H5sEFpjbkDpgEaxRsp4oZlxr/qiYkGhrN9rrlUFaLwPHAE60CdTNjNNTGfSGWaT9gjH+s5V+k+jn1NXHJ51fgADBWsPONZIA0x66tbmJkJJOdnxhtxGyKbws8sUCSoUCoqCNQa+FibyHiYKH+tJ5ZAc95NIxoqCFbEbR+hYPBPf++POaDAjLtlB8YVuDZgnpEACgAWEUYerAAXRfeAFnnnkWraUrKMQDFL00srx/HCEMOkZeokIGY1uyaOmvRI+qELliDvN75uGVc/JcokfO0KNwkRIyGglmtH9qBxWT2XEbCVhmEKVzGPhlNFI5tLNFlBaOoJsvY7kXojwxKQnWCMKy8bZjdeiUSQFf+9rjeNtb3yomO4sB/ElJwKXzF/C2e+/TGc1zjl/OI0jxBFtOkq26A/vD7eCpsH1av5vqnqXP6IKOB0WboJzZreOmNMJmut0odpXc6EZUF57awwz+4Sd+HJudFlphgFytjH2HD6I7CNHu95Ssq9Lm+jpabbmjdcukS27gZlI7za/rq23ah8XS51I7wVZR1E9cuHQRf/ejP4iVC3SJ7uIj3/19MtxjtYYO0gwYBH/ZBTSSACSAgK8PA8Ahl472b9JywwBIsWyGH/7IR7B715wqEz/6oz+ET33qz7C5uSZU7r/9qZ8ZAQBuwYyqk1b/c00AwMKIeheqSo5N7fg7i4ovnz2H3/7DP0SKPWCpwy6XsLy5KRdssihIueVjjWOo0f6IncFEkq6bAN50xx1437vehTTNq6hrVPLIaoNhCcSsbkh3SPo5QYUu0v021s6+iBwD3SBCoTCD7/97P4ULDR/+nrvw/5L3JlCSZWd54Bfx4r0Xe0TulZm1b11L79WLutXdklotTUuAzCYQEhgPSMYIDDKrMeYYbB/MYONhOIaxEQNYDDaYfQCxaBghCalb6m71oqqutWvJqszKPfbtvViG77vvRkZVV5ekbglxZvKcOllbZka8d9+9///937JWaSPDwUEEAHAiycJYdWM0oeUltNp+Pgxq5uja7ThmmmxNUiLUjOtn6EZ/ncv8NeipNZ16jTGAvE7yALANAA+1SAJAtFrvhRIAzmCjInoUAPBIrVWUS9zQsiI3VD6vBACUlRt0BWilieIihlq5ik15AlRV8E9um8Hk1GQU32hAE0VNRlT1hGsocjaqUEVhj4hvRzFMNPApr64jk/Awlsxi5eIinvzoJxA22mhVmwIAmMxAgIK0ZzZepIjxkKcxm1y6I72anfITBMjlqXc1fhK8b1bjxPts9fGcntu1aw+O4X2KgB3tH8yNd0w8lmDBSOdHQCIgDD5EcAYy/5qantaesby6Iuox2QG8hooCZLEgfpyJuuTrUVlMT4l2W4wAviiuf04utZFHQKFtHXhwkwHQ6bXV3JXLFRw8eEi06atLV6Wq4b3jWiTlK5VJok1ashvD6x95PWbnZzExOYZSiYaD6SFDopgv6DVwsk52C0EN7nfLy1eRzWYkoTh9+pTWyv4De+ExFKDfQ6vVQasdSkpADV+/z0KvjU4nEJWP2rMcv14xh6RQ9+BLfsJioKc4JGkZWSTQr5mDYSapkILXbMror8E4qZSPVqOuA5daTDb7nMRcurSAxaVllKt1FMYncPc992OWueUJT9nTNPtiWdpiIUcDRkXchNL2txoNuEyM0ToJ1EgT9OJeHtQbmJkYx8c+8hGsXV1CPpvS68hk0qC0JJsvyrxPOnZJvgYCAAiUcW2SXVGpVZCkdrHTxONf9w7E0x4qnGIkXZCWxO9FSUQQ9pFK07h2gG47wER+DNXVTSwtLMB1HKysraDV6+DRtz2GWqdpnKN7iJz9jWu2BR8VS9TrywOAIBSNCyenp9Ck3CNO9kJazy/3sJvt78OiUCZDWyC69ucucOqpz8GnhCztKuWg1QvEeKD/AZ8XvgYCLGLvqjA1JY4tc3SW0wQw5ioGkAAAvy8L36DVEdB+PQBw94P3ai9TDF2Uhx09QKbxGJEA8OfnMhlcWbiMlasreg/0S6BE4ujtt6HZa6sgM9xLo88U9TECAPh88jnm88Zngc8k6ZTUBJMJxT0om6YJYxspRhX2O3jb44/h4ftfh8W1i8hmkpqEWoMx2xqYNtj8yVxZ8zdR7T3MARcAQANMArI23SByiZb7fcx4PrjUpyY6wPopNBdOw2N83/oawvUNMQDiYQsJFpr9ZAQAcHLWQ4wPRiQBYDoFJ1PSvrKpZhMSyQk3603E8zl0c1lMHjyAbjqpiGEOPLS36/k1ul42QUoB4HOkiCljsDXyFs171Rk4Coa84lK84T8oajLBqW5XZoZujPIuB0Evjk7clWQhvW0b2nyOOS3W9TPgEIENnY1kPViE9Yv78V/Q//5CAIBXav7tmXazH/SlAABU87IR5NSVTQlB4MjbgaD1aAcw1MUP16oZtpj6zQD98qTh9NZLGI02PWhqZbQaVVy8cE6NvPbedA7tMK6UCbL8tm2bNTrldNpMZjsczAwkGxB7oMO4XE4kI9o3JYQJXxT03bv2CCynwRnrSfoN7Nw+h0a1jEbdnBtszLhH0jyWZ06c5416CKPXH05hRyBKE6PKt0XmYhyul1TKTIJsoMGWMaDxEjN+GlsAAB+FAfrUq/dCTPoePvfxj8NrthCr1+FFPYeGLtH0XxIcTaC5B7LRJAAex8BNou15yO3ZhezuHdjkTkXPqr4rr4CRAmTEdNP6rthdZfQRjL5G9Yzdfez3se/BfJ2RWUVeaVHMn3l2EhjQb4P0fbr48zrGE4ruJQDARp5T/YCyKQLjbPQ7gTx9eLZzb/bM8FvgPyWIrAFoHsh92Jg/djEIGpgupjE3lsGlk88hiRBpAgBBE7E4196NWcqf79kzLRJfBzX+5JIASSblEFDt0jslxDOf+BvEONgJQ2TjDnwOsZhMFTB3xJhK9gddk5SlfYSeCAYIEKvMASbnppHIJdEm20/sv7hqbi45P04GVZQCoEhV4w9AdoQYAAGQSI9hM4yj7mcR30EGyEG8cG5B/due7XT2j07TKGbRquLMMLWHZ5/9LO68804TVR4lVZ0+cwpj+QJ2z+6QnJr/xvqcQ1ClBoUm8cKmZ12zB42oRmJh66WBRZFsfIFIb3K+jvIZozgFLSSZnkVNougO0QP4CrvczTY4OZ27KfzwP/2AXP+rNHJiHOD2OXi5jFA1Oi4PEnHTLNomlUVJhHxxIsIiWZmgLA558FHPITdvcwGv0YfQzIyukKKKOnj3N34T/uQP/hD/5H3vQ9r3UV5f0zSKpntJRoWMpg+MJAFZEpwcdF/1B6dkhn7FwsRh5jijwMRacDEI+9jcKOMH/tkPYGpiAtXKJv7RP3o3wm4Tv/Xbv4E7774H73v/P9NCs6DK6Ev5Qg4XHr42Ko20WWWg830znoKU62QGH/zNX8eZhQXRb9dKJUxt24ZSpazGh3pffhg6dUQllIlijP5mmjAMWk181WNvxv13knrcUdZsj00EqT8xagCpF/XguxmDxqIDDCpoLJ0FmpvoUpYB6o7T+MZv+0F4E/uwGabg+Bk1/2QgsMgjWGTkIGQjGL22pRFZEzhSZay7e5poNTXpjP+KMt9ZUFsKDd+XNdGwa++az9pftyL0Pt+Gpf9+DQXLABUsUrkBac0qtooTN1M4ynmfut9BV07PHYSYnJvBnoP75MGQ8DmhMSZ7Ogcj7esW88HEaNn3Qrq+6O6NhmIvL1++rKaY9HVqjZm8wcOVG5w2j5HH2zIebCGoBoZAAWUDkmzwfjtwwgEuv3QBx595Aa1aA/G++SakeAupjMcxOTmJixcvqqEUCGP1StHzxI2MLABS8q00gFEo/D11UGxyuf5IiTb3JDoch2eg+U23Z/7/2tqq4tjSahwDZXzTub3Z5voji8jEFCXcuGj2t95xu4kZ63dx/vx5Ga4Mgp7c5RulKrIeixzKB01xbGA8FhlbmbZ6Bb0+ShubylNmE8DJPGO/eNq6dOIedHUf+cztP3BQRo1XriwKPaeBIIs5No8hDfbiQLvXwW1334H7HrjfxGeyLY4ZgIT7oK5LMqk/874SMaZrOj0vzPNA642OwFCaQ24j0CFvBRMFSNkFm2jzTAwEHnB/4OSfJk+Mg2LDy2eI/z+ZzWkiIHCGaQYEQwZ9dFqt6Dm04i1zXTjR5jPG+7qxXpb+8eLFKzh/aUEF/q4DB3Dw6G2YmNmGmOsjIOArGrKhIuuaG/KvGiA/YTwQGOdHbWIylZGGsRUBRsV8HrVKGfPT0/ivv/zLmBsvynukWS4bQEw6PuaNm6hMTUK6fTTLFTRKFTPJ4Y4UtpGZKGDn0f2Y2D2PfsqRLwfTTZQgMGyEtgBcPsOTxQk8+/Rnde8vLyzoOd+9ezd27dolYI8xjkwU4LNEVgxZOZMzU5Kf8L7QQ6LVakobWxwr6n0nCTjQH4PSD3Mx9DFaRtp9kH9nWRhMSCCAxesv4LEVYOHkS9hc38TBo4dFc3SSXJOURYTmTFJXTQDAuHPbtW6j10gVpvEnDQA59X/+08/C7TvoNgPtX3xeybBt9xnvC/hjGdx69+1wUi7cpDFt3HrhZr8eBQEI5nC/qpSqOH/uPBwyTVS9Avc9eD8a3ZbM7/iXZv/kI2fkOdy7DQMgiqu19UPk6cH3x/hMGZ+RMupwCtRHJu3hnmN34M2PPoLN9WXMT05hs7oi0016AlLXnMtnUGu00Y+nxfww9E8ypKKVwNqGQGEXcOOu/FPIFpLXTWR6q2lajEwPNgo076gC7Q2UT38OfquGHqefi5eRpUkm33AQYkAfAFH0jXRMXB9O3rj36MIYRoyMr2iQSZnIYIBSvYFYJoO262HuyK1ANi+GjuVlb4EZNhLQPAt8PqwZ4HAQNFJk2J/5SiXQzWoQPjVs3g1jwTT2JuLQNPxs/Ae5HGJMrElmEJDN0GXCgSuwgAs/iAUgkPD39eMLqQle7WvXoy8jPJK5mGHel4zJp3SMa497l8OEGDZkrGXMOu2LdUfvkYTkRLwD3MPNGaocJzNwY6suL5QefGa3xXqobKzg6tJlBGyK/QTa3VaU+MSl5GNsfBrbZrYjlckrgYJniZ/mWdbC5SuXUK5sKMKWfWvQaalRzqQNeJCdmMSlc+dQrVXgxPrIJF10GnRltwCclNFR/8H3EoczSEQ1euQjFTV1eg6jtBK+BtLwE24arpeOKO+u9qVOvCVAgusvHplmqmmOPEU6XeNz5fKaMeFos4KFZ19ANuxpett3OUUPEbKRpKSFzWQ3hEcz24QPn/TvVgAvX0Sp38PYwf3wt88izGcQsGEj2UqtljlDbG8lZ34CXmIkmIGrgIwRmJH7DtMzuAbs+UMdP6fzTLfh853O5uEkPLh+UuCH9Pti6RkKPyWA3Ic0fIskv72emfDzM9OjxPrSz44AzqhWY23I+kr1RivAoEu2VlZ1QyfsIJ1N0UERY3kf+ZSDlYunEW+UMOE76NXKMgcMOfy7wYT6C3kmWPcmUgmUNlYxnvQx7nnwaZi+soyFF4+jvLSIufExSQEZBeyRQxz30AtC0OuNfW4um0Sj05C5b268qJpI4tdOoLqL9v+zu+fR8+PGcJb3uBvKO4VyMl5Di9+wDlAtEBsgVMkbRzqRxsZGHf7YLJb6cTTmd2AwMYtUagIXL1zGkVv2IJ30JIHkZZjdNgOaT/Pc13B7AHzs4x+TZx17b+108Rj+7C/+HPfffz+K+aKAmH7YHabd8XVNT02KMSdJdFQk2LQvwRwCfIFY2Do3UGE44rQvagkXhnWsjnIgrbZuOA3nlGu0Q7jBXbspAMBH2Enip3/qX+tN05mfjT5vhJtNw8kk0SGyRmTb6vt4kZmvSPQwFpf5E6daowCAnfiNNoLXvJdoIsjy5pEHHkan3sKBfXuwd9dOuJwYU0uha8DHy+TPqvCMFqqd2Zvt8rUAAPQzYOGhMbi0wPyZLEAdN8WRF37nt34Xn37iMwjaLbx44gX8h5/7aRTyKfzNJz+KKp31v/9HmIz6qgEAFqGivshgNXKvVD47XZuBRr+LD/6fH8JatSrNICcCnCwLaCGtSIjXQGCBjEOiiQP9k1g809xo0GrhPd/w9Ti8fw96pFO5PHCoDyX6RpMYD91OGl4iq00YgyYwWEd76TT6rRJ6AVG+Al5aaOCf/uh/gJvfiWrPQ9wz+aJ8INl48Jel7Nui14IA/KxGmwU7p8HSLLOxNpIJO3kelU3YSDjTYI7QHqPfq/V/rQAAN+xI12t1/LwPou1HAADXxxAAGBgAYPeBvWjTSMUnLSvS6ksvrvyTyI8hmpIQ3WQBQMmG8m8Z0RKqwayXKihtbuq6MHecGe0CHIiUkh6vDS1a/yPPgGrwyLeScX7WdIp64qyXQqfaxMrlJXzqY3+Ddr2pfYLvi+AaTc+I9M/PzmF56appXmz6gAUraOiY9M1EgQ0oGQOcshK9JauETAKlFhgOki1ebIMimr+uiwFd5ufnsL6xigqbwbltom2TetjvGxMgDhDZZLueg2bQws59u+Uy3graAkPOnTmnSWmn1sR0fhzV1ZKaWFJuFdUYbajWhXy4p5IV0GyhWasjYGQdqb7yDjFTShYNioNLJLBn/35R4gnKpJOkzwXa5whEWgCAkwa+tjc+9qikAb5n0OpRAIBgmAUALIrMNW6TLixTgVrqlaWVodRAyLdjfBZI8WcOuvUR4QSakTpkEdQbdV1/eg60uwNJqwQQeJ5Mf6ifIwCQSaf093wNBGE2S2WxLRj3x0l2uxXixPGz2CxVtd/s3n8Aew8fRm5iEj0CukS2yY7RtYq4ZjYuR5+Z7dwQ+OfTzI+552FX7sXGmMhDtV7V69q3cwee+OhHceH4cfRqNSQHZKWbBldmkJrixIwEidPiah3tcg1uyKkaC50ApMlP7NuOvXceRtszZkCcAvHQ32rBbZqLKaVJ7++2QxlksnldvbqiAvuhBx8Uhb8wllfUYDPsoBWa6TsjB5vNxpChxPWjxIQYJNcw2aqmsVPDZ1GR6FUM96rodbHpl8SJsUxkT0RJGgQALp16CaWNEg7eegReJgnHd7UnCgiOro9SVtQgbIG9w+QQMkHiLrqtLQAg0Yuj1wqvAQDIfCBFPTmWxa3H7ogAAG/oQL3l4m3ejICAKBWA+0a1XDMAgHlytJfc+7p70aQNoEBkw/7TvnQDAMD40xipkT0TTPSXGRLwDOF6IuW/G7Qxt20SR48cxONvfRT16gbS6QTCDmUn1LYOUCqtoTA2hXaPFlI8f8lPMQaYxggqYvF1uY8TADBGmQIAojxzU4Qn9Rq8GAGAOtCuYkMAQAX9jRXUL19CPg4kef2p89Q+Qzo8SwbZTBlG0hCdtQBA9HoSMQE6FWpbkyl0HA/ztxwB8uNq7PtcR9FQR9VMlARjmw/LALBnkwGatyr2G9FLR8vAmwMAW0+NNP32MaLJG8GZhIMwZdILkMqBcEeflFu4cCkX4P1ywv//AgCicRO0iiNOM9s+4zhj8OMJad273QGcBCPBzIDGmEqF+kXhm1JaNPGMoh+jJpBJLKZnMDpuyWDI0oj10W7WsLG+gmp5U4OofoyALs9PGmfy2Usgm53A5OQ25PMTmizzbKNMJ2zWcHnxElZWr6r2GyvkEGdNFnYxOzePAk1pa1UsLV1Rogy6bWnFtwAA4+uu2Gvu3Dy39ZyZsyDGfcCMoYzhIAEmxn8GlHzG4fkZgQDkpBL0Z3PXHjRkLsg9i5N4w3TiE0o5zUCxrbR7cbshEvWGAICLTz+LTDtEknUUemr+B4wLSJjrSeYYa1+fP6PD+jIGL1dAPR5HZs9OZHfvRN1PoB4EyLkp83NZH2mQYNjWhokbR7PVRlyme4axIKd+SRHJpvSxuL6JQdzEGnocgqUyAsFJ3Wd90+p0Rd2XPE+JCSbq0Oj96RdFhoRp9mmS2A2NJ45kvJTr0pMrav6t4Z4ZNhryBRmMHDL0JPfsI5emp5YjdmjM6WPb/CTisQAZr4/zJ55FIdZVpLfXYawpDVwZdf3qEAA12rGuhoDTqSRQKaF68TzC9WX0y5ty+XfJGuFwgjT5Jvf2HsaLk0g4HtZWaS5J49EBQi+G3HgBtVoVSfmUBdpbecrP7t6BXioOJuTIr6zbRYYgClODVMNF+xglIVEqRIdFwyCGDC0Guw5Wyh0k9x3EyYSLdnYCR245hsVLSxh0G9i/b7fMfvPZHFZXVmRCvbayZs7pAfCnf/ZhvP1rvhq1ej2qFR387u//Hr72675e1z6XyWHpyhXs+FuZ9emTp3DLgf16JihNJZCgPXj4PEQDy6hm/coDAKk8/vPP/Uc88cQTojRS51icmhAAkBovoNxuoMuNipO2iErLY5vHADc+TkIIANiGb1QzwjduKZL24B9t5nhIb5uYwdvf8jjOnTmFt775UaRptNRqIev7Qj+//ABAX4U2N1k11MzEDUIkqL1pd/GjP/Iv0Gq0hUoReX3HP3gc3/Kub8A//7EfwrH77sM3ved/fk0AQEymLz2hqKKcy3GMB0YMPSeOc0tX8Ju/9zsqyFdKm5ie2SZUkAU9TTNMrqs5iER7UVdDsLgPh7parr2ggw9813dheiyPsMUiinsYT3xuzNcCAIbJ1QD662guncGgXUaMBWU3hz//q+fwS7/+J+j7M2ggBSSSAgD4+i0AYO8/18OQ2hZ5QHA6aqeiVh8qL4eoeDR+EqZAtCDB9Rqka4CALwEAwGZDwETk8K3NPwIAlJTA6xgBANSYcZI2MTstBkCHB7lnGQDm+bgeABgWvdG/XeOGz0lYt4+11VU15GyyOJkfn5wQdTtgUSwk/MYAgK4dD3ai4yzLed/ZELpJJJkF2+rg9IlTePrJp9BjMxtPKBqN1HSa3hH5Z2Os+xS9PqGTPKF4TxKOAIDi2JhiPPnaeQ/5e2qAlYXO4sJACEOqqq0jjVOrAXnuuecYlq4u4uLF89KBc2oehpygpyQ/odkXM+KTdHfvdpAt5rH3lv1odsykdWV5FYuXLiPnpeEyPkhfy3VvgEGD4A8taUwhTYBU/gnGe6FSKhvHe078lF5iEGWi4CyStu/apWmNKN8RAEDDKzKTCACo4cymkMyl8XXv/AZUa2Xksr6GeLwulgHAhlgJC0NwxFyRLWYUzzDSOOmr4ajhVexiQHmM8Vng92LyA68fvzevC+8zQQ9q0kWrRgzVegtZGoK2WvIGWF1eRiGfVd46wQJ+Le9Nvd4QfS1XLGrqunR1GZcWFrG5UcPU9Cz2HDiAHXv2wme8DZMmDGIl00gzFbEorAFdzYSK2reW1oDMYOkdouKGmI7RMbPA2T47q0zfvOfiP/0vPwuPTI+wiyQvXFQI8SDvsuiijwliCBsthLUmevWWTExJXQ1iXSSnirjn0dej4fRU9BkjqC0AwE5irIad15cTcgJdvaArIIAAwOzMLHbs2C5Tq9WNNa0zriWec1x3SRY0/HM3or26LqrVis5HsgTI1CEopi3omtl/tBZVFJuPGwEAcsWOAIBquYpbbjuKRIqgakIeItIQSsIVvb8IAOC6FuAV7ZuczruxBHqdrib/ZAB4AzIA2q4+ogAAIABJREFUQjHs+L34HDa7bZnUJYsZHD12B9y0By/lD5NOTNNvW0c7RTcyGIKhBAAYNcrf8/oRJL/ndfegHQ/FjHolAMA+B9c/C4ZpYAAAFfw0JBWYHAjEcp0YpieLeN39x/DYmx7GyuplpJIOxvMZrKxdkd6ZQFMPBnhiQ8Nf5uQkwMfGhIA+4MZcrQG6l5vJvDFYUzHuJPXzXYSIMR2iXcHm6c/BbZaB8poAgNygLwBAHVb0PKjojCZOtmkxgszrAAD6VGGARhgoTq8VczG79wASk9sAAvlKDrA0YiMFIBhrAQBFfklPMZoFPlKwRxnYo03/FwMA6Ayxmn77GPG8pkwsEUeL0bzZHGLpPAYJ8iAIYLsUXJuJZMJMXv++fnxZGQCU94nEsQUA+ASMHSqhSe0foEf2HQEB7nVqnftwYtz3jcv5MIM9Anaspt5Oo8Xg4XAqHkMy6WmJtWtVLF5ZxOrqFXge/W9Yi9MTZoBGM8Cg7yCXH8dYcVKNPQcPaqV6xsOGxmrUMC8vXsHM+LiYiNt37ML45KSaciYOtMmAadNImI76HMTJkn6YVkEAYNSK0jT/hgUwKtmxenWQNeKl4Tgp8PcEBGL0uZGvBnXjURSsat8+mFMTsOHjzycIQCf7dguJShXnn3oGfrODNIckPZNy0PfIUiYwZ5IOGK1KWRT9UFhftAdxJVq4szPYedcd6KR8NGMErMV/MUMMY3miKW9kvaK4Wzb/nNqzNmgHgT5bAGB25x7JdHmWE1zn5J5GfsYc0YHnp/Re+f0MM4BpCH3DCmEaAyW8BEBpktglWGFqKT7zYlhYCVA02R7KnFTrb8UYIxwgRXmFl1ItwdptcmoMY+MZtFoleZicef4zmMsl4TRryBI4oZcCm9zrzq8v9FlW3cXY+LAjkLS2cBGb507Ba1aRDFrIJYCNq0uYmZwU87BaJetzTGu1zp7Kof9ESiBEGyHiXkws67F0Cl4Q6vsSU57bvR1dAgAEeggKEQCgRInXjb3pTQAAP6QRYgrV0MFy3EPirrvwwtIG7rz9QfSDAdZWFpBN+9ixYwfKpZK8fyqVqmpcJtdxTXz4z/8Mb3zTm1SPb5RLaLRbePa55/H2t79dDJtCLi/G6LPPfBb79uzFrp38XpuQHDSKBrS8SQHk0bBK/fRXmgHAjfwP/+AP8eEPf1gXNJXNwKGToRtHsphHmw8XNciMKpPhk2EnmCrP6E+52EbRf9ukDZH+iLIyuhmbAj2uycX7vuO9OPHC83jH29+mnEhR/zn954WSBjJqgL4sDIC+AAxOHYS4er6yqN1UFuXldXzg+38QxfyYdLNsnB96+D4cPrQPf/hHv4uDhw/jW/7he18TAOAQAZMZEnsu0/xzM+FDMfBcfPypT+PPPvr/yHhrrVLWhl4qV0CzM04ESTNUZJwchDmVivjQZDFQV0tjCgA/+oHvH+Z+kn5GbVWPm6dcU+lmnoSXyBg6V68B9NZQWzQAgO/QgTOHX/jf/wc+9tQFNAd5NGNpmZhAbrUDIWFsWmxGuwUA7ESfhSD/jYAQmxc2mZySsrmzjJHrDVfkgHwTiceXggHA5ssyAGyRdT0AwMksQ+uoP+IkbWxmUk2CDJ8SdtL9ygCAQICoOdX2bqPxyKJR0kQP6xsboh1TXzc3P49cIS86uHwFRta9NZexmzQBJDaGpLdywklWAQXgSR5aRMETHj776adx4jmjNQ6aLR0U2+e24/LCZelxiVTyOTbmg4Z9oM2Jea2eh/GJCT3fTCpoNBvaHAlADU/NGwAAZiDGAqine3zw0EHFEl1ZuoJz585g2+y0IuzQI5WLctgEGo2anF+DXihk//a77tBElq+Hh+LZU2fU/Af1FqYKY8ojt8vdXg+7udrXFhHC0Q0C1Ks1/VJMnWL+WKSJfC4AYHp2VhQ9Sg6sIzzvT0puroHkCLmJIpphG9/xj9+LcmUT2Yw3BAC4rtWsjwAAdv2OTj+3wFACH6RhGwaSMcg0kgpJZhyTcED5AP1RMtksmo2G7gkbpmyOe4CRzzAakvIK5jiTLUAwQX8fUIKRQ63eRDKTkX7w+IsvYnVtHUHYw+49B3DgliMCP4L+ADWyJDQxcqU7JGhg/ELNBNpOhdWySK4cR8hmlqZuuk1mmqV4UcQwOz+HdNJHv9PG7PgY/ui3fhtnX3geOUqcCB5HVE8aohEAkPs5i6d2iF6zjfrahrTbxEVrnQaQ9fHw2x9D24V07DITisCJa2QA1sSOIKiXRIffq1qXcU+9UtPPuOXAQdSqZaxtrGma4nhkXQ2wa+8eTG2bRtilqSHjsgydndRYsho4jU1lqFsn+BnBX1YeMdTC2EOL8jIjh7JTfe6BPGvDZgcLp8/rdR26/VbR/zmpk8nuCACgPVkX14CjFgDQXsA4vXhCEyALAFD32m12xAAgQMDv1+q1VUARALjt2B1IEAAQm8FEndqpvwUCDJxnmkMCCfVqA+dOnxU4qqjUbh/H7juGTqKHrqLkbswAYDFqJlYvnzJp6ibzL6MFlvnZoIeA0yn0UciTlQbcf99dOHbXrQIAej1K9AyNn0V4txsZkbEBiSug2LwXMSPZZLAAdEXLJuinaSYlU9zPKQFwzFnESWes1wI6FWycfEEMgFhlXUVtpt8TAEBna9E9eTuidBYnAnrMxPblAIAcZCj7GfTRHAzQQgIT8zuRmd3B+Az6oI0AAKY4HKUfS24gc7RIemB9JKI99/MxAG5WzKvhiQAADszUxwsJNvVExzFNUz+VRjxbQEyGZAQBCNTznKCRnKHc/n39eK0AwE3rDwsA6Bw3rud+fAsA4CNLKjhZHNrPYwO4PFBovtiqo9Os4sLZ07rolE1xb0llctrXs/m8NMrsgPpdGvZSfsJhlaeagOdAtbyOzY3L6LTrwhFclwlMlP30pLfn96TPy9zcnIYKeqCjtKdyuYS1ZUYGt3T+T0zNYPuunQIYGCHIaE6mrCNswhmwPjVtIp+ZIQtATai5/6ONv8A1yQZMfr3gODZfbkpNH637evSc6iXgDZJI9PhcykAkMpY0mn4Clh2QqUp5RYgkDQjrDbz09DPwmm2kez0wGnDQD9Huh+gMehrKCNCj7weBhg7r+zRCGsL5SQyKRey9526U+11UBzH0k0VTx6peMbT/6GDTZ3oluR4lekxqIhCQ0J/9VBIJL4nLV1dNNJ9kTu6WZCCS45JlZ9ol7v8837m3sy5i9UqQN4pmNO2UegAZCRM0ilKebM2o/T961nQek/0Y76qOoUEpI1a559MraGJyApNTBdTqZYTtCpqVFSxfOI2ppINUr4P0gIwBysJuzgD4vAwisnn7PeQGPZQunEX1pTPIhE34nQbcXiDGMVmfxfEJJDM5XF0ryfg3PzaJTteB64+jMwDWqmtod2poVTewa2oCBZ5trTp8L465XXPopR0EAgBMvZxmVKL6pC0AQOkDIwwADgG6lTYKU2zIW1hxfHQPH0FYnMb5c8u456570WqWUKtsIpfNSUqRSqZw9epVPPfs83jokYd1Zn/0r/8aew/sR2FsDKdOn8Yy5axT00rLYt3FOoI+Sx/9v/8K3/v+78HK8lUxdyj3Zd9jTr6IAXQdk/0rDgBQ0/bEp57Er3zwgzqE2QhQV5wu5jFJrQwvMKOsaBYUTdqkSYw8AKgBZoFkNd56qyM0v1FDPEsDtP+HAECz2sTDD7weczPT2LV9HtsmJ5CiRlJTza0cZH3NlwEAYMnApouRXdQiUqtDfQq195994in8wv/2i8pSp441lXSxe88c3vE1j+PpZ56Uodq7vu07XxMAQA2qpvhaH8bcjJvEgOZSvof/9ge/hxdOn0KXRjyDvg4HTvDUbCumMcqgHwIAxnCFk2UeSJQAbBsbw/e89zvRa5MKHm06sR4CxqsQOZUEwAAAsizu1YHuGipXTgOdGlJuBhgU8UM/9nNYWBugHCTRjKUQ0l2V1CwnrsmkaMlRwScjDGokE4xzauv3/Hdb/BpzmIHMtKyhpC0iLW3afs0rFRdfCgDAAC5d49wvQ6zoICK4ymZGelWeTXwuIACgMDUuAID518bA9uYSAAEbAgG2Muj1XnmYdntIcc2FIVbXVhXxRiNFbuA0p4uWxct67WHJNegj7HR0bXnYM2WDxTkPQL52fkbYxyc/+nFcPPMSXJoUxRMYL4zJ8I7UWJr/KMYk8hoxlb+hfbMJYuPJIoKNBI3b+MzznuayWeNvoIPLRFBqg+YmHMXDhD0eoB727t+Lue2z0qY99cxnpPdNKILFQ4zFgLTxbTkMk+ZVa9Zx6LYjSOWy6DCKk3GW8QSe/cwzyCXTSNG9u8siY2t7He490YIxb4O6VZoesZkZCAAgE0CGLT619S1j+uM4KE5M6Pk6e/bsEADwZB7GyVxXwESexn/1Ct7/fd8rxoLnmnxlglkWACAbxmqfrRTAgln2QDVMELrWG1aM+fOIZCTSjfE556SAnhEEXfiZjCUTW5fS808zNf4/Nv2+pAFdAXKUM7BYY2E5O7cdTz/zLE6eOYt2J5Sb/Rvf/BgmZ+g7UdD7r7P5jztIZbOabFVrNPej1MNERw3TFMQAMGuExpKaUtJbIeRko4+46yFbKCCdzWFsYkzRUrl0Co3NDZBw/Z//15/HVDaHRqmEjGfiC3vxmAwt+Tqkge32pQPcvLqic4D6WRr3df047nnDg0hOFjjalfaWzaJ5HoZtq/nTIKY1zmn/lUuXFcnJNfPUpz+D6YkpFRBFxt/Wqoi7jvq3VjdAcXICO/fsRkg5WGwgYx+CbFz/ZLzRHNNq3mXGdP0GNQIC8H7z5wosp/lpJH9igx802gIACGQdufN2Vq1qCK0syjIALABgJQCjAADj9NjcSgIwMB4ANL/qtcj4IbjMeVpfoBVjAFNDAMCHm/aN5GIIAFiPFOsFYM5fTs95ThOAY5HJ68p0kbvuuxuhz2L9lQEAvufrP4ZNmZp/NgdMGoliSXuhHMtJdy7kMyoAG7US3vLYG/CGRx5Es1kRUECWC9c9JR7qaxhrpQKRuVlG/6l4MRqBCQDwjLkwJQJcM2yEyPZzTIQlJQBxet90qtg4+bwAgHhlA7XLF5HudeH3+khESSyGvhuFHci42UwOBTgYgYRABqMYNQAMC+1qJ0A7lkBmagbjO/cA6YyAst7QLNgyALb0x2ICRAwAfY4iriLIJnKPfnXt9xAAiGLTRAoU8msABzIWmvzsJTFIZxHP5BFPUnZlotUMWLFV2L66V/Hl/aq/KwAgEQEABDQtA0DeXjJljViekqh0EbRrqGyuolZaR5Ly2jBQo0lNOnXjcTKqBDQmML9zp6GUe5wkE2TzxByhQXbQrKJauorNjRWxwtg4+mxyI1kNNykTzerKKJg6f5/O8Epr6csX4+LZC2bf7vVw5PbbBCwHYQsXzp6EF+8BYUMMAAIchl9n/GDEZRAFP0rF5HNnzTrpp6Hpton/c2hymqBMmD43ngAATuUJAiTICGAWezfqKawZIht7yo9JMe91kGByTC+E32ji3FNPw6m3kFF6R6DzlyzlQKCBOcvZQDsx1vVGhtHqDhDQST+Xx4Fjx9D2Euh4adQHKYR6TRFDL+HK0JZ6fQOgeKZ5Z6pO5C9kNfm8V8k0HUJM9DbfaxB0BbJboz5THvHf7dePnlN9eejo/IqkD4JAjNA8Os8ibMLqzK4DABpBDUWZgTtocMKeyeDQwYMoFDxJL65evQQ3FmL1ykuItatwWlVMpBJw6CHhsqfYih6/0ZN4MwCAr7XVDpD3fUx6CWycPYX1k59DulNDttdBKk75ZU1ms5u1OsJ4ApmJaZQbAWrtLqZm9+HClTqaYR8rpSWEnSrcbhN37NuJGTeGWLMGz+lhbvcc+kn6ktAtYiAD2UyC1H4aEm/1hQQAEtybYwO0E8Ya1gvj6HZiSE3M45MvXcL842/D1W4czTqQzxaxbaaIWq2kAdrCwmUcuuUWXL26jCefeBLH7r0HhUIRf/rhD+PQ0SPIFQp44sknxcC+7Y7bBRTcduQIdu7YgT/5v/4Yd915J+647Xa8dOYMdmyf1/nEOmwUALCMZwsJfMUBgHgyi+NPP4N//ZM/JRMDNh/MlkwVckhkU6iFbQSk61LvFSUT8MLKVdcxplWMKxudANhFYye6dgJgN+PhBIxap5BZnw7e9c5vRK1SwkOvux9Bo4ls0keProssLm/AANhyLnpt6LO5IeYcZUPNrGxOUTmZ+7Vf+XU8+9kXFHtEbwDfc7C6togf++c/iCee/LimZu/4hm95TQAAWyUieGpkuKOYnQhdoo8Y4Bd/9VewXN5EmxpiOrlLUxI9qlE+vBB7NamR4ygPHhYsRKT7A9x15Ai+7u1vQ7fZkJkMiysitNzo6TAfj/vodhiHlTaUtG4NCNdQvnIGsaAO30nDiU3iO77rx1Hvj6HUcdGMJWndIjoOp7dsThSZRsQrMoCyvzc0ZA48jHs8/54FMP8/kdRR0z9Lk7aJAWyqRj+uYZF8CSQAohtHEoBRBoDYVREAYJDXvhoOUmk5Bd536IAKdh5SNwMAhiwYGZxtTcHEAuD96hKt76tJ5t+trK7Kj4MUYxqVCTgYZQDYi6GqlwPDmFBI+gXwegpxJ8VdCCnvUFzmeb1mgCc/9glcOH1WRnqU8BRyBTVbMqmLckwlOYjkAIoAlDu2g127d6uQJQWOLQ8j6RgjZ4hqEWXtOgBAUY+xgXRTd99ztyJd6GxcqVdw6vSLcGIJuH1fVD0+c6Q5yqDLiUmXPbmNUov9KNG9nrGE8QROv3hSngYsssJmW81JZFt2w0qS11+UONLqPV/a+I21dZnmMeuYZkpiLzmm8Z2ansHJkycNM6ITIMVJdRDInJBmgYyjKzeqeN93f5em0iyBrAmg1f6PMgBsDKJlAFiPDNP0M7ueppcm+sY+B/xsQTFjjtgXwMbniJ+ZSsB7zTQAmuE0qlVMzUyjWq0JYKORId9Htd6QQdrY+CT+7C8/Iod/BqskfB9ve/tXSa2ZGx9Hs90R1Z/shxiBRk70uYeQhTRahkTNjqFvG2lAj02mOoko4imVQSabF9uAJnOUAPC9sSHitJ5P84d//w/w0okXkaYhXp/GeMb0iQCA6T/iki/Fwi5qG5u6D+x96JA/8B3MH9iDPbceEiBHl7cRgcIICGAAVRq8Wf8LykDI7Dhz+jRIuyfTa9vEhPGaoZSm30PA15n0ceDwIcQ9B+0uo4io5WzrbKR5IwEAFsq8z6RyjnDnTTNqq7nIuV8u4VSeRwAAC2/tbxEAwLi+o3fdITol9ZCjAICkYbq+3LONL9BQAkDghCwNTvrJABg4eP7JZ8WSIQAgCQATNmIDtLptxWSlChEDIOUhkU6iJw3o1luwPabuMV8/AUoviVathdMvnsIgpOEom5Ye7rjnTvQzDsKbAACja1ml7wgbQMZaQ5qreY/0rKBjOe/rxHgR/V5HRlGcdr75sTfg/vuOaY+YLkxgo7wCUq5VQMsgilP9yJVeUjqO1427fTLuShNMAIDGkZqEkgHgpgT0uLEunFggwHv9xWeRZLFcK4kBkAwDpHj+6jk1/gziGHC/EmuB99xwjUyCggEARJtm3UT9tueh1GyqCfHyY5jatQegtp4NhgWeIyBh2PDb6X80lbTGsvYZMVG/W+acX2wrbQEAfh0102JcisUj+3CBgW16ATABIJmGQ6AwlUGfvhqRMdpW7NYX+9P/bv7/lxUAkATNeAA49OFRHGdcaSbcc0wKC9k+xqCSxnq9sIVaeQ3l9WW0yCgaAVNJv5den+uBvhDxuJhbhSIjZyfhuXSL9+G5jJ32InpOH0FlE+vra6jVqwLRud+SWWqGLX20mvy7AfJ5putsU1NDNh8ffAJ7LTKRFhdxx113au9xMz6Of+aT6Af1SAIQRj4AZs+n+I7nCk1jtftG3ho8B+W6yWhP1pHyMumJmcB6muBFLEbfERohMy6ZZwx9Jcg6ZXKG2esE47Impvbfi6MXtOB0A2RpwNrq4OSTn8agWodPf5hOT55GXZfJFUCbnj4EJuQbAwTc/twkHAJXXhKJ8QnMHzqEfiqJWKqAVH4OYZ93YeTsiTT/BqBvCRxh88/nUklbNB9UzO4ApXI1Or9pCkrQIxqGyPNk1NxvK8XF9i5KK6AcJJJzWTkUAQCTrGdi1s1gw6JzEdSturAHxyMoXYfvJrFtagZTE5MYL5pUpFqtjquLF5BLOlg8fxJFP4b25jIm0z76zZqiHQMZgb7ys3hzBgBBwDgSBNLRR/XiS2hcOItM0ITfriPRY8ZjH6VaTWAn0llUSfVLZlEPBjh9cQ2VVgpBP4Fqk4yTFgpOgHv278BsYiDDwmQEAAySvL99dMlI6vY1ACIAwGdm1ATQAgDyAEAMGSeNoN5FqTVAb2Yepz0fqZ37UczOYnV1A9u2FeF5DsaKY/jQhz6Ee++9T8MVSmx43++662586Dd+A295/HF5ADz11NOKWBybmMDqyjLe86534SN/8Reqob/5ne/E4uUrSCeTyKQ4UKXhY2Saa7SC+jXasX5FAQC+GsaAXL64gJ/56X+Ho0eO6EBho98IO1jeXEffc4wHgLJ+DepLXaA8QKNmgVNCLpTrTYBGWQHX0/+15KJKpllrSP9PnegbXv+gInRSpD7TzCOK7tFDcE0jZFftawMA+PSxmKPpFgt9vk4iTGQn/NAP/Aj6PXoCdBVdRQlAKpXAzEwRe/ZuF0r7zd/6Ha8JAFAKQPSQc6pCwxEWBc12G2vVCn75N/4rGkRlaYyYNC6i3FTluUDjGdt0GamzuUaiK0IAACM3vvbxt+Ge225DP2gLACBlStREFi9xbmz0W2AKgAUAqkB3HeXLZ5HotYEwATcxg3d/+w+g40yj2vXRdlIYsAmj9pna4lxOr8lOPC0YYEEAq303m9mWxl/068gcyjZLVj7Axs16SIyunyGQ9CUAANggiPkywgCQGeMNAABSjhthC9nxAvYfPoiYx+LZNLmW5n8zD4BRpowtsHlmMnKMtD4CJM1WE8srK9IXs9mjJ8ANAYCo1WHUGnNgeWDKcIfu4Yz7c9jcdmRssrm6jl0z81g8fxF//ecfQatS1zTMczwZmPDr7aRODYY5xdT4G+YCTatzpgnnhLnXRa1R1wacZNSh9gKjVbUMANGYqZn3PZSqFdx21+0oThRVDI9NjuH02VNYW16D03WQdtNoVGvIyTG/JUCMdHt+PRsjTmULxSJKlYqc48+dOYtB2EWrSo2iL13yEBe5jmpsphDGeJKNFw9pRvTRbZbPez/oGFd2/nsyifntO3DixIkhAJDxk2jV68hkUwIAYnRe7gV457d8M/JFxiQSXDDO/tcDAKOaf213UWNvWVEyE1PtY5p84f4RG0AHRyym18nrQSSZUx6uCcXRuK7i8sYZp1epSKZB9kfYpw60hUy+gLWNEjK5PD7+N5+SEdFmuYp9Bw/hkTc+ilKpjGQ2I6NRAjRcM0wi4PNardWFiGaYMKC4J3N9jdlTNJGQVhPoOglJBQgkcS2NjU0gk8sJFOBaZFOdSiXRrFcxNzWF1YUFxMMuPvQr/wdy3PdaDfhcZ7rnptCS7pzPIAuvVhu1csVMiJm6kPIxSCbwyFsflSQHHFsOjUCHr24IW1DTx/i6vbv3YnlpSaY8BMf+5hOfQJqFab8vjwfKLch+47SCIMD+w7fAy5I62jPeACzSZMhldP98jQTtjIt31NjaRWjTe8TuNOaP/BAAwNyFCAAImm1cPPWSmunbjt2lDOuQmtCo0WdjYePFTJN5LQCgJm1UAkAAQCkAcUkAyPThs83rQ18NXq9MMasUgETKhUNfCRZUUYSf9tVoyGzaWTb6XWSSaXTqbZw6cRL9DqV5Mfkp3H7sDgxy7k0BAPv82fUt4DOSdmlqLvotmyhHQDIBgNVVOv73MDM9oQxySgHCsIlGo4o3vuEhPPjA/WKvbZ+ZQlAtI86GI94VCMBEAunqtVI5PEjAi3mKi2JCisv1peaEqzeOPg1Tu6EAgARjVIIa1o4/iySnUfUKKgsXkAw6SJF+HaUzSa4QSYgGvXAIAFj9tk0BMLRpsmICgfdMAugx7SOVwdTufQDj2jIZgTA6F60JYBT5bMBYUzVKCiBX8sh01TyR0Z9vUsHfpM/mtsm1/XIAIKpUWQs6CTR4RnGfz+URy+XRc32xAGQlP5LS9HfT0n9xP+W1AgB23d7op+reaNocV6Y5AQCZAJLyH8lkeI3IQHMJ0FNCWNvAxsoiWrUS5wfohVZDZOKGu4Oezj4y59hg+imm3RBMkNpS+ulicQLTUzPIjo0ZHwEunzBApbKpeGo2hEza4X5B7fX4uDEDrJTrkn1NjE9jamoa6WQWrpuW9vzK0hLmd+xAPEFWVxwvPvtphM0K0h5p1RYAMIkFmmjH5GaA3oAMoii2LRosWQCA3lBiKHkELJKIxyj3JOOLTxKj3DqIJViLMsmFHkam7pIvTBTnRqYgU6a8QR8FmuN2Qrz45GfQKZXhBkAGHDwl0Y4PUB90USMA4BK4ioFioZmde+AXxjC/74AAN2dsHB3PRZmS1DCOscQEnK6JMmcNyAGKAPnIeZ91FBtB6vt1vtITRjr+rsAVyusE3Eu/P2JwamP/IqNYM9m3vcpW79LrdgQAGHY0f4lSOjxnt5iDBgC2Ui1jCdKHl46jWi1hemoaBw/cAs8456Hd6qDdYNz0EjLuAIsXTmEsyVi3KlK08+wHqivImCCI9Uofnw8AUD1ISSgB7cXL6Fy5hHS7gVijysIWrXYTqeIY6nBQ5bmUKmCl3sH5xRVs1oEgNo5+3EMQlJFJdJDr13HXzilsT3SR6lThxzqY27UNg5QzZHjQXDNFKRIZoJFCSrWT4h/NQI4MAAEAXg71tRqczAQWukBj7z4s9xzs2XFEMcthr4Ft26bVk5w8eUq13933HMN4sIEQAAAgAElEQVTilSXJK2+/8078zu/8Dl73wIO4urKCxaUl1er0CGIN8MD99+FXP/hBfPM7vwk75uexdGURh2+5Rawe1t6s1YYMgCFBcYsT8BUHAOKOiUD4N//qpzAzPY1Tp04pDSBTzMuIIzc1rqLLzTD2jSYkJo+cRnksDtOZjDSqtsi2hS4/2yJWR5UtIkc+ywMg6Kkgy6dTePjBB3D4wH7MTU2jw+xt6k/p2j2yOofD7+Ej8toAABZ1vEmpdAp9RW8ZWjF1ye9+17di28w8mvUm+owWcePI5ZJ45JHXYWNzGRPT0/iar38XSfWvPgWAEyc3IUdLAg2kH8H3sb5ZwoWri/itP/h9BLwAMgyKqyinoRcN3EJqxNVEUE3ETdNoZIiiEgBgsTNotvCd3/qt2Ds/jxjp2AQ8wo6ml6bopekYAQAXPpMPiOB264YBcPmsDLu6bU6aZ/Cub/sAOs4kGoM0AiYAuD6avE9+UgCANfazNFc2E6Qss2mxgAA3S9KV+Ytrgm7kbGYEPEWygOuBpOubuy8HAMCiexix+QUAAGQAULPb45W/CQBg0zHYXEjKGTV4eg/UqhHokvbbZLFaicTa+jpWVldw9OjRIWJ4/UoXSYxgEL8nUXDGv/F+apIbF7WYLJ2Ml0RQbSLnJbFw7jw+/pGPyiAwn8kjm2Juupk+CzuKJlwC+ljcMLoozmi+lvTc+WJR01A2RJsbG8j6pKHfGAAgAyCdy2B1cx0TM1O494F7sVkpIT+Wl6SC8Wy9Zg/5ZA7ljU1MFIsCAtgI8F5sVEo4cPQwpue2yXyFdHQ2wo1aHSde+Jyoz17f0URydI2MHmcWbLL7khgBAYulCiqlkmi91NkTACCgt3PXbhw/fvwaAIAN9th4QQAAddRsRN/+jq/G9LYpOA7BBWMCaCf/9rM1Rh3d/0YPWgEm3E+jyeL1zCn+X+6rfH74HPHe0H+BxoyKCQxDjGdSKK2vS/6RymTQbDOWK67Pl64s4crVZTTaIQrjk3j9w29AfmwC5UoV+ULRUE4TQCD6ItefSSCQN0LkH6CDVYWJaQhNpxIlj4C0S0eRU8VcHqkUmUIsDDl8Ne9NSQC1CsYKeQEW9CQppjP4zV/7dZSuLiHRaSNFBCUyi+TrUCIO1yMnaP0BNtbWFBvJ70dz2o1aGV/7rnei7/TpJ2Wo39fkwUSABRtYTgmYWsHJKyP9mk15Arx4/ATCZgvdegPj+bzYJ3wGybxhJO783t1qkHnuEQxnPC5BuXQqJQkJUX4+H6OpF/ba8IG193IUAGAjIPYc2RtM1Wi2cen0eU00LAAQEPi6AQAwmgJgGQBGD9nX+5IHwA0AgIDsqzjUUNBwhADAbSMAQJsSGbGTLPXbsAGitlPnbzaVMQDA8RfRa9PBPK5kBQEABe8LAgCsmasdChigkcca/Sqo/x9Ig0kZCycr3BznZmfQ7zE2tgHfjyOT9nH16iKOHjmE97znW4CghaQc1elETxCAmtC+gBTTVl0HAJBxpEljz4zYeHaOAgAJjgxrWD/xWfjtGhKNMqqXLsDnGiXd2DyQ5tkj+0qpQYHWKydhWyaAxFzY1BgZAKeyjGLbrNfJGcbAS2Jqzz6AzR3BMkUsmzVrpAXG8E/rK4om058jQGAUBLDxs69UwN+sAdb6ieox1gtiAIw0LEYLnUCNDt40A+QZnyugS+CLdGpKWwyK88V15X+H//vLCQAIgGGakQDLrRQAPo9KhiAbj/eMIB3jRmM9bK5cxtXL59Ft18SgC0PDE1HLy+6XAxnHFHFkmJDCz/03HmOMJR3hOQGVcEYUdbLWKBdMTxSN3KRZRaW6gc3NdXnUsC4jA4D6czdB/hUHRzQUTIsCPT+3SxGPbe7NTHwgbbvdwKXzp6T/j/dbrwgAyAhQOkgTK2ikWKwlDOuLa0MRwsm08boh75BeAJQxCCBpwXfaSIh9Q7mOeSzZhLPp5q8Oder04EgkMJbJINWP4YVPfwaNjRL6Ac9dBwk/CyebRiKfRWZmEpM7d6A4OwuPHjlkOdAYuTiB1WpdAFyVEgjXg59II9xsa9+0a5gAtAxaqdXvDyR5tL4Ads+ygBzrLtYSuj+MGB7xgbFgP+tzc/5vdTHXji6NhMacFwZ2tees/hSBpQb8NSvFMAb4snpoNEvYvWcn9u3dp69utjrIpnxd+4XzZ9HvNJAYBFi7/BLSTg95+nc2a8hwsNulBwDTfl75+f18ABjTc9JOHHPpDJpXFrBy/AX0N9bhd0PkUykNCephD203jVrMw9nlEs4tb6AT8+Bmp1BuumAP2u1WkEu0ke5s4M65AvYmgTG04ARVzO2aAVKOEunIAOjR4+oVAIDrGQCUAMTJO/SLOF6qwrnjTmwm0rh8fg2PPPwmLK1cQrVexs6duwSW/cmf/ikmJ6eQyWR132dmZ/GpT31K0lCaA/LCK0Frx3ZMToxjc20V3U4H995zjxp+sgz37tmNcQ6sNjclLYiKJi0jOyxQLX+jGMCIDG5QMNH+IspHFC9mmhQ7DTcOvS8XId54h305mmMcMPkjfvSHfliHfbVcUYGvrONugDARw63H7sLS+iriPrU8xtGUAACbOB5SlWpFzb4okTTY4jTNNTrVUUq3dEdRBrIo4LzxQQ9T45NYXroiE0BO/t/80BvQbFTA6aZQwYg9Yd9VdEWG1k+v5TzhJpPMZlEvbUi3ygO+H3TxF3/+Efz33/xt0a24OXFPXr56Bd/+7e/GY489gv/yy/8JDzz0EB545DEBAK/2Q+wD6uDpkJ/Jot9sKV6wOD2L3/7D38WTzz+LLilh1NpGk10d+pEJowUAZBJEPRmnjJwCk45G5LjRwL/9iZ9Q9jZjajix8FJJtBpVoVgEABwniV7oKoWASHYs2Udj4TicsI4Op65uAasrfbzv/f8STm4nSh0HYZIGRglDk/aTZi0MNyujd+VaoIbK9AyRrjQyi7KMAFvsjl4/bbTR2uf3tZKR4bNgaaSqUo0R5Sh7QCyOaNo6aix4fTHAL7e58Tq6OImVVpwMF7rSGqYL71HCo14qxMCNwc0kccuth4cmgEOEShp6q9PcMvvT+xez0phhDWmwkjxvrZ3R96n3jwHOnD2L7du3I5vLiSFQKpX0mc+PCo3IJNM2BYrrtHE2KljpDusjqDWQdjyZpzzzxGfw2U8/hQyj27rARGFC15heALwmNq5RpnOtlnwaas0GvKSPfQcOoFqviSZN11QxTWxetSQo5r0aH4A+Er6LNveRQQ/3PngfvLSPsE+QwriJf+7pz+kAbtcbKGRyKK+vy4E/X8hjaXUZA9fB//TVb8OlxSsCAMgoIAC5ubGOMydOYTo7gYT2MLPm1PCrYDKRWlZqYgEAbuD8O17HzbU1pKjZ9H3Umk0dVrfdfodAUGt0ymkOPQA4mqC2LJ500ep28Mijb8SBW/ZjMOjISNCuZ7v/8c/8/WiyxSgQYO41G2UjnxjubdHa52vkGkgmzb3mXspizr4fAgEcCRXSSTRqxtSOBlKcxi8sLmHx6iqanVAg3a49+7Fr7z6kswX6Q5oIov5Ak24CACYDYoSeHTnO8/8QaOQ0ga+XLCmCOvQg4Zd4lJJksmIbZFIZM/WKJCiUpKhcUZBGT+aEBcY2ttrKb66XSvi1X/olzLDBLm0iFZmIrq+tokiwoN5AnsAHAaGEq2hGglqaWqOHg0cOY+/h/ej06VtgpvD2UDXX0ixE0kPLpbJMU7lOq+WyDmo2zi88/Yz2x6lCUeA3/TBocrmwtIiDtx6FX8wpZijke4jSJmSCKOJBBMeReRPVT8MyauS8svsepxXcy0zknfFGqZWrOP/iWUxNTGFu904ZWFHT6LgJAT1qECjvifwrrvcA4ORNXvqUOtBYqhni1HMviv7PYTbPTvlkxIBaowo35eLg0YNIZnxki1nEeQ7w6wk600y0Z5h8nu8a5lX0XsN2gGKmgKee+LTcuikpInhx5M5b4U1lEcSN3veaNXSDA/FlzVhkKCYn5UIBpc0SxopFXL26hEq5jF27dopdQ1OxeqOKeHyArMwXA+zYPoc3PfQADu+YxSBoKA4LLmPDBmh2mmq80hmmY3ThOT7STgoed3U6hxOIEeDrqBDlD/HiXcndMGihv7KAzQtnMJkY4OqpE/A6bWQGMSTY/LdMrKYmg/QpIitFa4NAbrRI+DNUWfEsZlIKHcoTKDXqCGIO/FwRPgGznbvFAqA/gNbvcEBo8sdZWxmZhAEEhvtHxAQwXxOZEYxc7xux5W5Un5ioMwP12Azt4YvQa6HBJ1k3abQdBzWup3QWqYkJGRg2Q64tA1JcP+C52eTw1dZKf9++TqxXMjZ55nCQE6ObUsyYlm4VBRFAPkA/bGFz5QrWVxbUXKfSWSSS45iZ245Gq654PjbQlGZ2Ok0lXXCKTiYfWYlKsqCngJWKxhIIGJpN+VraR6FA+ZWvyfrm5poAADNoMI2lMSyKpDHR791EGsXiuIZZCda/gx6am2tYW7mMenkVfpwxgDQBNKZ+kgDI5d5Mqrk38TwmgEr/HsoAgrCj84pnAUFhgrBs/tOpnIAHenOwifP7Ifz6JuJBW9PWRquDRicAvYHZ6NH3Sg1ftE51XoZdMGOBZ4lfGEdh/2EEXlK1MX3K6Dhizjg+HMYHIN4nIOMKrBg68vNnkMJfr+j8k9+4zlxTe275fIzEA0bnymgMp5Us2B7s+lZa3Vr0XL8sLUYk6NGviGDXkUkPAWRFLvfpu8TEHbIBU7rGdMw/fHgvdu3aIc8BMnEZw5t0EzItXzh/DnMTRZw78Rz6rRoKyTjSzgBOr6M0MA4eew5TZywAEZkPj6QXjQIA18i3eI2YoBQfwCcw32gi1+3ic3/915hJJeWZIukdGYIxF+dXy3j+/CLW2oBXnEboJLFe7QBuQfK7freMvNNCpr2GY/Nj2ON2Uew3kOw3MDs3gRg9DQhwRZGKsW4UDz+8AQbAvB4ASMfZWw0w8Ap4qRWivHMncnsOYWWpitJmFbcc3YfVtWWdd6xBPv7xT2jSf//rHsBL5y9g3/79ePrpZ5QIwEjIRqOp9VEcH5N0sVbagOs4AgAunr+Axx59FL7rIpNMqj7mvcsxpjnsoEYjZ4JY6bT8vnjmvYwB8HcNAMRdX/SVn/yXPyGqJU2yOM1ik8jJByUAnIb0EjHlJGekf2QmcpR1rijAph4NS9fW0UFqYdTEWcrjDQGAkCZoKdTKJdx561HFkjz+5jfDZ7GnBobGKVFJF302jF8DhHzB6McrnB7mcCUVK1AEVrtCamwBv/gffx7PPPWstErUHmeSKSwtLuA73/sP8eCD9wgAuOf++/Gmt1JL++oBALEquqFoybl8Qe+rTZqp5+Hf/vufla6JAABpgtKHSfMY8f0juqxc0sUjIoLaky7fpXs5G7O/bcR//Ad+ECBbQBq/Lly6hTeI+JqClM6svZDOow5inGj4PdQXTsDpNhBW60g6BVxZaOG7v++n4BZ3oRzEEfhJ5YRbEzs70beNt4k2IbvBvaYwtBMgawhJ2pUtbEYbYFtA3ChG0m5EPI5okDaqwbW3+UbI/5caAGAjQrrcqwYAoqZrWPdFTatWdTRlXVtb0/ubmZmRbp1mPkQg2QwSsGNomv5/RFO2dGU9I9JAx1S0g/+XqQCc6GyW8bnPPocTz76A8dwEsn5G34M6fKHYUeOs68znGAPRsznNpZtwfqyIerMhenE/CMVCGcbVbPVeAgAYzRPQb6Lfxa133oqx6QnRkfnI0BwtqAc48dxxTJCyvrSMXbPzavrIQuLPqXYauIUGLONFNNpNrVm+5WqljI3lNdRXq4oRsmj58DGPng2uRwuy8DkhCENwgtT66uYmYkGg6Jdmh8cLcOTorThz5owAAJkoMvNXBQj1xYOhBOCBh1+Pw0cPIZHg9Nw4nWu7iuQGlvlh7+Xo9mMlLyo6JIExGemj69MCBFz/zAMmOs3fGxNAGvMN5PrfrJZ1kCcSHqqNJs5fXMASM2yTGUxum8P+Ww6p8aejdDsghbEvuj81oAQf6JxM2qnMHDXtt+FskQaRGv/I6M40JMbMiGZTyWwObiYLP5VR2gSbXBV7dt3QV4UCKRYkraZ0cb12oEKZ1P6//KM/QunSRZCZSCCOEy9Gm8p0kRp7z1dEFVksNNyRVpug5aAvx2q62bfQkrZ9eBJcg4fTaNJBi5KIdFrrrV6p6vcsh6+cv4jGOlksPua3zSrOh43n2QsXsH3fHiTHCuj5pB4q9UzPmI1Mk0cBCzhK464d6URlornjBpAyTAQCTZouRQBAZbOMCyfPYWZqBrO7dpjEC0ZnKhGjIUMnAqw3AwBM8wbQr8sAACfQaxEANiwwngXU4jL6i8/cLUcPogdeRxdzu3ehHae7clTaS3drzkO7/7KY4bQ/l87huc88I0NR/gpaHRy6/Qj86dyrBwBEeacHSxf5PCcsFVFq6YHC4mnv3j1qgNJkXwQtJXGQSl2vU3fbxa7ZaXz9W96EsZyPsYk8gn4b9U4NuUJWzfPyyhpymYIAgFQipWgwAgDDhKEYAQA3AgB6iIV1oN9Ef+2yAIBxZ4DV0ycVP8YdkgBAt01XZwK9lBNx+i8btChKjPI6Q2W2aen9kHFXTJhwUW02ERJkT6bh5wpI79krCYBSN2w8VNTsm2x4Qgim6TKT/hHwODJrkFxrhGF5/fl3UwaA9QwyN1ygBeULW0gEAT3ueUl0Yg5Y5XVTabiFAuLpDAIyKMT4GeVovkKh9f/Rv9a5ZwEAsnt43kYRbjJG5TlC2zsCvf0OSquLWFm6INCKzKnx2f0obt8tKn+9vCGguVGvYGVlSeCR79G41CRiyeE87KrmopQp4afQ6BodPtdYIkFZEtcIhy+MlKWxry2RRxv/iK0yIPU9Bt/PiNlXGCsaU+ZugNWVK9hYuQyn34liAE28pgAfGRvSZJPxmTQdNnIDMscMgGHYwUYDz8l4AkkvLSNDPh+dFiNvQ3hhD36tDk/DDnrAACElmfw9ny+eKa6HZL6AsalpFMcnjQFixM8feD4Wgy4CzzPeWDLrNXF7RGUJNLBRpFPhoAOE7S7CVhedToiAvxhvmImb8+Na9Fjfy4xozWczdLWHS0SRigBSu/3bjsTKvaMT4Bp+zCggwO9HKY35WeY+jYIEvL48M5jYQCCU8cnccyrVMgqFvPLriwWyKxwxNP1kUrIRPsOMeKyXNpFED1cvnEPGATJcqkEDvkOTaBj/LQKX0c8X8BHV7XYAMTqgGq1RNHAhj5PbZ6wPp95EttfHiU9+EgXHxaDZEaO51RtgpdzEcq2DckgQkYyiBLpxHzEvgw5jIEn+iACAbGsV98wXsdfrYqxXh99vYG5uHLG8jwBdSZLiBAFGAABbP/MZoc+QNQHkwZwecL24WKuGaI9PY23bNmBqOzLJSbzw/AkkkjHcfewOPPHEEzhw8CDWNjbwJ3/6Ydx5191iYzP54bnnX0AuMl9nfDavAwdy7Blr5XXce+xunDh+HN/49d8g362U72NjfQ1HD1Nm0Igkzv0IuAnF7D18+LBSv76iAABvPPPuqfP7+X//czh/5qwQbgIA1EI2gw4GfgJeLoPpnfMoN2rIFQsm+i8yCGNBzcVg3d9tcWonVbbY4WcLANiFRlqQBkaMyQg6yPge9u7Yjn/w9q/C/PRU5Ej/5QUASJ2u12rIZtJy3a+srMh05Xv/yfsRtLsIOpwWxEVPvnD+HN7/Pe/FHXccxq/+2n/Bsfvuw5sf/5rXBgCIRshNic7+SSF5cd9D/G+d4X/83/wU4hm6lMaMWdOQmGmKDKUxsLjktDvKcdaUiK7GNN2LO5jO5fGPv/3bZahFAyQWVJzedlpNeEkvirmiWyoBAGpOO4i5XVQvHZf+nw9yYpDF2dMlfOCHfwb+2G5Uewl0aJbIrZFTwpSJALTrwKKG/MxGyG4c1zf/ajppwCX909bE1mqkLV3eFqOjUyZbZUvCoAgWMwXmulPRHVHtr0cwr2nEok1XX0fNuvS8PDiiqRqnPjS6iRgAnX4gBkAi7Q8ZAK8VAJCT8qgsZoRGxpdHk002/nx+iBja66lIRV7bKI1DU/cIBNhiCEHU53ajCWrZhdbTtTWTxfLiEv7qwx9Btx4iMXA0dZc5mei4JpOGVFdR7ptNxN0EYoqMAQ4dOYx10pscRw2aKQw4dTc0ODWvPCvFRhioYSNYMrdrHvsPHUQrbMk8UVm6cFAv1/HcZ57GdHEcPg/t/gAry8uYnJkWC4mn1QMPP4TNWllfR4MjegXEusBLx8+p4eF9JwKuyDXL/oiO0+Ha4mSOTU48rmvarFbR2NzUhDlkERKPY9/+A7hw4YL2RLI/KDO3KQBi+dIYrhfgrnuP4c6774DDHGzqhaIPu0ZH1/T1zf/Wnw1TxTIArp2imaKg2STqb4w/CfoQCOD35mdSkCcmxrG0tISLC5el+Y8lXExMbcP2XXswOTOLARsJx5Umn+7//D4ygCJ9keAbqYCcfPQYacdSnukUBjhSUyLpinElNxHFcXkFZPJ5pLI5xH3SRs06ZGHK/y/WTbQWyf6gdwS1gCxaoWIWiv+7dPIkPvHHf4wkfQg6bcUzZtMptPneInMtYyY1kGdBtVZTgRp0uypYH3zjQ2gnAvTY/Y4wAIZsAPt8kw3FIpGSBfon0AeANPxmC5dOn0a/1cbO2Xns2r4DtUoNZ86fx9jsNFLjBfRSrhgA3IP5wddOII2/+DejOcTXFn7RXRawYeRNfA22sOLfVdZLuHjmPOa2zWF6+1zkN0AKsFmfLP54TW8GAPB+DgGAVohTz7+IgQCAyEeBcavtFgO50O2HuO+Be1GtV7BWWsWBW48iPTmNJu8/DWXdhKYxPWrqo32J8hjq/QkSvvj8cSUXxHoDgQL7Dx9AarYoCcAXwgB4WaMq5CQmo1GayNK0iizC1ZVVbG5u4uDBAwLq8nn6lHBK2EI2yyzxmKQCyfgA84UMHn/sEezcM4922EDcuNlpWsbmLI4EvEQSvpOUKaIAABn0kaHEbGkja6TjeYzSN7QxWL2CjfOnIwDgRbjUsRL0YtFLQ0qeDxEAAAIAOjfYxBsAQA0hryc9ACi9YGQhmVB0e2eDQr+DTB65A7cA1NTLWCx63qJGRJGsBAD4Z7E+I6ZQBBaa888Yto4CyNf32TenwBtmgRmCmEZ16PMxPETMtJcO3pT7sNkapFJwMlnEUgQBaAZnzt7Rqf9rpd7/fcELXlZzXAe28B7xJlkGwBYAYGjlBFxZc1E+6sb6KK8vYunSWUkA0rkC8rP7ML1jr0ldaDbgegn0gjbWVq8KCGgyoYRGqfEBPKZt0SyWFHay3eIOum7aGDJSOtQnXZ5sNIIBcf2y0hsJuCKZiv3MAzoMCYonZMbHPZ2DhnQmic31ZSwtnI9MAAkxmOpTvBbKEHQ6MvqwDpcsAUaB8+dF8c6sY8kUIHjMxp9MWiKQ7WaIeq0p5m9ikEA8NFGdWt+uD48xiOOTyI1Pws8W9KtNCQoDCXoDBIzS4/V2EpK98XUYY0LOOLpoh135HPD/8OdXqw3DfiC1ykaDRsJxxgv2GHkd40DT1KDDPcpookYy27fa/NG1afbm4elvq4AbimL0HUZ8dDj9JwBAyZ75N/Ploz+Jr6LHGpnAsF4SWYEe5ufnMDczFkFvA/VqvEOMXCYQf+n8ecS7IRrra6isXMW2Yg45z0GztgmXEqk+9fltnD57QSkTrC34i+xS7sGs51l3EIi2H9ezfOi1UglqWgdxSkpjDhZOnEQaDjr1BlrNAKdeuoTVcgO1bhzxzBg68RTKTQLdLpLZvO4XvTH6oWEAZNtrBgBwDQBABsDc3NgQAOBeSUBJAIAulqk1zdn8cgZAgiSD9BhK5Q6q2SIuk5qfyGD3/CH5UpxfOIug21bK1V/85V/iPd/2bfjpn/lZbN+5EwdvOYRWu4Pz5y9orbVahqniUk7oeahXy9g+NyV/uKnJSbz1sbdg8fJlXF1cxOvuv28YmczBDZdWs9nQNT9w8ADOX7ign/mVBwC4ibcD/I/f/G/4+F99VBN36yreIiWQxXasj923HAD/zCKB7AAWjTT/46KQIVWrpWKWDQM/S1efor6Pzvom99g2hKMAAHVMomGHAdrUXk5P493vfCf279olE0AVN182BkAMjucbWmixoCevVaU2uILv+94PYKw4LuMVaqSnxidw6uRxfN/3fzeOHj2A//5bH8J9D7wOD73pra8JAODhwMUhpC0Wl+bIZT7w30oofuwn/5WmUGIAaBLL5spsFAreiq6Lpu7Sl5u4GUbzce6eRAzHjh7FV735LcowZvHDAp3FCAtubhZmx0mgF5pUh1ifk6IApYufg9vrwKVLWJjEc59dxL/4yV9Acnw3an0XHUo86DaL+BAA4D2WPlJNzbV0d0uRto2R2QsZr2IaBssYub6BH91srz+MLQPAFEvMlDb0LW0GI6DC9RvY8M/RpmsBAKVIRxIAQ/8nC2VLAkAAoJ/ANRKA1wIAqGkfkUbYw2e0kOJ147NF130aAhJoGxsbE0WYDYXhkY8YZEYgtd0U2dxS1pNLZ0RNalbr0i9z7Vw5v4An/+oJtKtN0aKpW2o3W+g0WwKDSOHjRtci9Ux58AO0gg5279urfYAf1OOb6bHxAZApZeTmztNJIWQkIAx6SBcyuOu+Ywh6gWjbbESDsI+k6+PCyTOorZdQTGZR3SAVeEwsAEaVrVfLeOjRNyDuO6g2apJjsDGkieHqpVVU1ssC8djU+dGEQI0owYgRJoDWJYGhhGl6w1YL64uLRsNrHkKZAHIC2WkxYYCu4cZjiTGAZDP0EzFRtQ8eOYQHH3oAMVKHdaBuJaGM7nVmErI13b+mURqhiV5fQFsVtl3TnFgQhbaAKg0BeT+uXF1CiUBGs4VsoYjdew9gfucuxBO+Yv1oXkSQk/us0e2I+W4AACAASURBVC6aZ4Xvn+ZniSRjjrgvEOg0Lsy89yIeM0eX15E0V037/l/u3gNMsrM8E32r6pzKoatz9+ScFBihHJDACFiyEOCIH6e1lyDs67XXvr62sR/jgK+v1+tsYZMxawMWIqzBIBswCBQQkkaa0eTUEzp3V65zKlze9z9/9elWz4wkzALbeubRhJ6aqnP+8//f935vYIGRRDZfQDqXgxNPaPpkXJwNY0IGsYFMjffessYIAAiU4yvTWZ7MhkoF/3bPPZg4fFhRojQUzTKmiiwAPs/cXxyTREEdK5tCyZbEMojh1pfchm6W0yIDAOhxXhqm6NcWkBBDJEisEGU1EkU6HsfE0aOYnjiDoUIRO7ZsV7N74vQpRDNJ5IYH0M0k0KRXStCgCRDqAHFOmGSCuJRDHC7e7M/5DHFfFWCnxAdj+MjrNDc1i1NHTmDDug3oHx2WpIgMADFuguQKe/7x3qwmAeC1l4EWJbcNHwcfexKdegsOJytKoWvLgJHU3IZXw6tf+0rMLMzg4UcexJpNG7Fm+y6BzYxBJBuFjA3KAST1U3Y52Rg05U3i2KEjKM0uiG2AVgfrtmxAfu3gRQEArt+nMa9CEy+uSV4b1g2UlrBpn5qawvT0jKYk/KL0pFatyAsgk0kjkaRmlCCHj1izgvVjg3jBbTdgy9b1KJVJe+4gn89qzXDFxemc7iRNHKOi/ExyBB2kWl3leJrIs1YFkYiH7swE5o4dRDHaEQMgSp+bThsJxh/ScJU1Cd3LyfyBkU1Im80Gq2vI34oB5PolmELvnYSj6Vy91UaDJr3JDIo7dwF9RXT0fFnmhekD1Fhain7gCdDLKA81ob3pYbD+L3itwwdp7+dcw4H8gGk2gXOCAQKCaSSnvS3GscU0kWUqgMfpcy6HeF8RjRgHAcGe39MwLHk+rfrPfh/95sqaI7yXW+Cba4q1lWn+CaAKOjaAULC+ab7sOF1UZs8JAGhW5xFPpREvjmNk7SYB9TznyeZKKJaaTb6HqXNnFKXm1SpimyTZ2DMej2ASh2puUjRrDacFAnA9Ul5LVl4IAJCxnE2pMLuhYqe52Dh1Dxz5B4YGUewroFJewOSZU3AC+r+BmgIAgNkFbMLQRtolINY0BnpqwD2xHjilVYyeAGIm9cTQ8rpqClseowEdOPEM0oVRpLJF5Ap9YqqRkUwJQL3J2F2g6bNG5LkVV60eoft70PBzOFOemtW113nuBxF8ZKJpqANEBRLw/DYgmpgLQbOvybWsAlcC+FYaE/JyWdaWLy1g+6ws/U7AyLnAGu+xBAL6P58rfh7b9OvcCAEB7ZYvBhT3kEa9imKRk//NyOeSaPncszydiXyNcqNmTJp9HxPHT8pvJxUBJo8fQ4qNcrOuSNV8LqWdfnZuHne/+70GoCFATrlFwACwDG8CsyvZibZOJQBQ7XAA1Ibjd1BMpnU/sk5CEjEOHOJpApwJeBEXjQ4jT5OIOCnFiFKuyHqELMqOv4h8rIFMYwbPH+/Dlng7BACQARCHT4ZczCQrcPgjn42QBIBn5GoeADE3h3YkhcPVphgAs5EkmtUobrzxFiyWZ/HAQ1/Dhk0b8fkv3IdtO3cq5u/AwUO44nl7VWvwOnHN0OmfAEA6lZFfTWlhHhs3jOHA/n14zaterVjsL3/xS4oGfP5Ve7EwNy/pIa8rUzpKpUXsveoqMQAYLSyPPL9+pKtDMtAN/u+UAEhDGE/qQ93/xS/jw+/7AJh7TRYAp6qk7radKGodH6Mb1iGZz2KxVsHA8JAaVU4N+GXzr7nwLADARtCaYSnLOih8rMO7NMxuUg8mdZpevYZWo4606+JNP/RDuHzXTtGWZfT8HQQAeJCT8UATQHX7joPPfeozeO/fvR+5TF4UKQIAI4ODOPjUk7jr7f8Fu3dvxT/844fkAXDdzbc9ZwDAHCAmflANsvQ4NLZyMVMu41d/+x0YWDsukyBG8hiXYAMAGJ2ZQVh1SJGJLkOxlswMGXXEDeANr3wVrty5S5IAfj4W+iz2xNgIHiYVL+2YqEQgABBpYO7EPsSp0Wo76HpJfPXfD+F3//BvkRwgAMAMVQcNRVBxekx6F4syw2Tg+7ENf1ibbxt9HSTBxMDmYnKTsWuEfx42i7J7qS1ueowAbueB74EtNMON/8riczUJgJrnILd+NQ8AXmdqPdl0rgQAONWO0XbVMiCfpQeAGfaEYkyChjV8ffjscNrL925BAF5nOw22DuO9E0QHeuA5oA7ITGbYlJmsdjPhZzOScVJ48L6v4dj+I3rmGSHDZ03Pv9ZZULwHiQCcvHKaz+Z/6/ZtYidQ/uM1PQNKsWFmo2hBGIeJIqTOk0JtOmkCAG6ahoUt0WKp12PM5tjAMA488jhKk7MoJGlMSLq6j24sioVaCeu2blT04sz8rO6FJmZtbvhxTJ6ZxNT5SeNLQp8MK5ER2m4O117jxaZGYJuhR0+eOmU0lmx6YzEMDg2LilyrVJVwQAkAkWXSjwmctWMQdXDNhnX4gdtfJACAEYF2nfM54DPA/Y/3jv8Pg1722uhQpVLUUgxXTNBMJ2uaa+snQD0l3xv3a8pAaOJ3+NRJjK/fgI1btqB/YEhFUpuTHRow8fkk2MMJHTWPPZNNXgNTilAHaZ5FM9MRsMhWQPIt1oac5pv9h6+dpt4/XxCooCKLyyRo/vmskOpqZI8mBYI+A/KTadS1cfGatggKswGPRHF2/5P41D/+o2n86VNCGh8Ns/QemApgkgF4EBMAoBxLcUvtLq6++Vpk1hQMAGCBrxWFl2UDsZDitea/T6mLniHGkvo+Thw6DDR8bF6/UXnxkzys/Sb6qS/PJuFxjwn8O2Su2oaaQX5OsgNWi1HqRdeyKAkAAD6rAopMJY2pc5M4d/IMtmzagtxAUQCAaJWBCaAMBLX+TALDpQAAMmEOPr4fHUYA0jGcZDBGrpKqHulisTSHN/7Q6zEzN42v3P9lFIaGkB9bi6HxNegbKMp9nIyNCCPE5Pdgnn8CDE7EwblTZzB9dhIxeQ4AY+vHUdwwckkAYOX+3fu1fTZVC5CNZrwpZmZm5ba8e/ceQyHWucZiEQKEOBGjptIhm61Vx0A+hWwugV07t+D66/aC2GS1UkZfvoAmrwUnNnQhF6XeMnYMABBY+8HhFLNdE/iN6TOYO/aUAIDpw0+hS1kgQSs+B0xV0DNJzT+BBE46uUaN4QVdzm1yA89bl4AOfQDijuqlZqcj7TzcJAa2bgNGR9F2aIIbNOI9yn+g++/lMtpJ/XK5UJBBcUGQ5aKTeDaFmgqb/dkk2pgOxICBQe68z6sWQ5cAQCSCOrfybBZuXz88JkRoovp/5tdqzBZ7TbmfGMNSutd3tPfxeRUAIFYEJTUm8pOlVZyhJ6UpTE4cQ3VhWiyseGEIo+s2I8dJd6MJ32fz7iqyVkyqlodKaR6z05OoLM7KOI8TU9cxnk8E5CnlMmBdsLEEsbLm3Lf3xuxXyynmZq8nzZn0+yZTlxJJMW4IPpQWZgVgcWWKzcL7LMq4izbd/Lm2/TJi2qAiql0JKn9LUaxG23wvgYhEwAJIK3mAspxsNo9IOo+ZTgx1mPhigtXGs5UnI4cJLpwopWX22Yppus+UGnr28LxwOdCynivGMMO46CtKkca+NGo2kYNGvmaGFeZatBFnXnwkYDAF6hfDYAwYX4Ee3lzZlSwA+zs9CkAIWlv9eTBhg+ZLzIWAxbO0JwYMANsPMoKdJrROFEODRTnWF/IZU9MQwJcPhWNidNFBo9USg6oyv4C+VBof+bv3APU6NowMIelEUKPnQcfDucmzOHHyFCplepQwpcEMA+1651nFH7b2tF5atm5X/eJQskFmNxMwuiikMug2W/KcYvws10GDJrXprNZLpcZg8xhSqayYUtTT03jZoXFrq4R8rIlMfRbPX9OPTW4bxU4NybaVABBo9AMAIIYow234fgNpnkrpVQCAlJNBq+yj7eRwuhNBaf0GdIfW4NSxaTSbLezas00MgIe+8bCZ9p88iT2XXaFUDOpqCDZovsE+q9OVHxJ9avLZPGq1CprNErKZJG684Qb8y2c/h/Vr1uKqK68Uo5xmzWRjcKA0NzeLG264Xn55GnYyEpm12XcbAOjETKzcycNH8a53/h5SMdeYgZFaTmpmtAsv0kW6v4DB8VHMV8soDg7IHMwuZi4ea/pmKcq2IObv84PaSRaLWROh0UY8nkSt1pTjYqNaEUXd6Xbwqpe+DC96wS0CAGw2qLnBwYNjuB//AR4AxtCEn5WGDmzEnUwGf/jbv4P9Tzwl+iAlANxECQCcOnkMP/tzPykGwAc/9F7c9IJbcMMLXvRtAQDcBjTpChx/Balwug7g/f/wERw6fRIdpgRweqGprNnkzEETNQ7KqtSNqz+Lkg4BBZobRqL4+Z/9OQzl8zKnkcFhQJlnYc2JHguZToevG5WJC9oEAOqYPb4PiW4LibaLrpfCfZ9/DP/9zz+CeHE9yp0YmsrIbkn7S1dte19tnJxdB+HGfLVGiGZhdm3Y7105MV1JPbKbFAsqxw0ozMEElv9uGMlcqWEKb8umxQqkB5eQAMSYMxtiAGzfs1MF+7cNAATT0l6hxsMnMBiz18PKG9j88bOxyeQz1eLUNojiNE+EeUbCxxSbc+rFml5TFCQij3xdNqkZN41IqY2Hv/IgDh14SvnFfdmc1la76Qss4PtiI8svUsYpA5hbXMCeyy/T8+e1fNGaOCXkhE0MAAsAyNldOQnKOPfRwrZdOzC8ZgR+lwZ1DhrygGAz6CIVcfHwl+5HmghytWHWFBXLyn/tKnecxjMxrlPuSw0ffel+zE7N4dyZs/IwkT6SzaoOeWMIqIMi1GAbijonNcDC5KSQWs2QYzH5cHANkzXBg4xzDqUstZqIpxJ6H7zvxaEBvPLVr0C700Ai6fbMTwmA8tDkNIfouTUFtAwVy3BRYyUjJeMBoPtnKYiB1GcJADAHMd/XxMQZAZZ8/Xg6g7EtbB4HNJXngVVv+mpG2Ky78YRxkQ6KQN4XNk+aWqi/iJoc+2Dt8HrwunH9GcCkKx0cD3I4LlK5ArJ9Rf27BA5ooCp5AlkC1IOyCJUpFJ3sDfBD9gfXDKU+vAdKeGDUUquNNCJI1hv42Ac/KDkGmUtkZaQTcdG8GZ/GyQ6vDwvEaqUiXWGr6Ss5Zs3mtdh41TZ4KwGAEAvAFsaKDEJX9H+a8BEsIsMjn0ri3MlTmDs7KQnKQKGIWqOJs/OzGN+2CV4ihqYTUQILv+LdiAEARCmlNKArf4CV+4qVA/Az8xppok/gyTJ2pNM8h5mzU9i2ZZvAdRsDyGma1j4LchYhzwgAoK+Ch6ceexLdhi8AgMaALfr5EFCJdjEzO4XXvf61mJg4iScPPIHcQD9K7QjGN2zE+Lo1cFNsBDp6VtlU8H0oFYLU+bZhLJw+flJaeoIAg6NDGN6y5hkDAOE1bs9zpS94bNJNdCkLrdnZORw/cRK7du/RyjReMg6SyYShSvsENICUG1Ok1fz0WeRzCaxfN4q1YwPYvWMr1oyPSvoUo3GaExdbxWjq+Z9JblGDBrqTcy/wEW3XTSzZ7FnMHz2AIl3bjx9Be34OCb+FNJs6arA14SSoZgAARvnKk9dyxthF03uh3UKcBWrbk2yJzx7/RqPNuMcI+jZsgLNxE9pk6Gh9GR91Ybg9ar6RLFkjQO0Rof3CAADma7Vm/2IAACdojEkUXqp1TAYK+yc2fIYN5DKyzTcabU5fm4hqZkr9dZcxoYUiPKbOrOJhsvyp+P7+Vfg6Lu3Thh1m5JgGrCNzifs6gSAZbAvEJeOnA5eNTmMRpblzWJw5J2ldN57CyJr1GBtdC7gp+DVfrLiY4vJMNKaYdM0qFuenMDd7HvXaIrqczEfJaDOu+6oVFE0p++KgptJd65HKzc9C64WDj7ZvtOMgmMCRhhno8Sxo+4wSJQBoJIHG2J9afZ7r/HwRuLGIzqOFcgnlKqWCcfQPDWFoeAzZfBF9xUEDBHD6K4MiPhD8eRfVdhdlx0UnnjRsVMktO2jWm2Ilt5tt1QFe3UOjzqQx44eh6EW6+HOAQCaryfswgJVmYeY6kDNPbbxUOYF1PiWArAkU3ajhW8P4XgQ9hYFEAo3/iiW7+mzfgABPhwCediKY71nh2R5KMA5AiTAAYO6P68Yw0F/A2jVjyGcJ8LNGbOm8FUO16akx5jWptXzs378fGTeBrBvHXT/1n+HSLDgRR728iHq9LMNILlzXTSCTLup+cP1Yf5rw0M6eXxYACA/pCEApfYUeQj7rLqcXySzvC9YGPMcCQEUSUWWPUh5lJE3sv9jatP0ScjEP6cZ8AAB00deuIdmpBR4ArgAARtaKacrJERlZxovS7H+rAQCRlJKmKi0Xtb4BHE1n0L/jcgz0rcMnP/kZbNg4jpGxIRw/dRJf+/oDGm6QAUD3/4mz52RamUimUKs1dA6yBmHcMb1qvGYNpfIMbr7pekycPi027I6t23DdNddg8vw5bN2yBYeeOqgh0JXPu0LxtsPDw1oHlFZ81wEANoAEAFjo1RfL+KW3/wLSpCJVqsbwyImh3iXNKAak4hgYGwFcmoCYDGRb1PWmLKLhGOdrW/RwUVEKwK8wKKBDPZ4UTYQNZLNeRZTf68Rw+Y6d+KkffxM6LF5FcbQ32Pz/P84EkBTXrnGqpxlWMIm/6613oVZpoNumKVVb7tDFfB5Tk2fxY2/6Qezduwfvee/deOGLf+DbBgA42dB0VoU0ixOgRulDOoUHH38Mn/jcP9PKGhFOSDgh5ibICYSKFlJ2jHGHtkYxd01gbCISQSbm4L/d9XZNuZJyjOdBweLFGLup9WJRFAAApFbSBAmdKmaOPyEDEddnTlgan/1f38Bf/d0/IZZbg8UWVQEuGu0W0omUinEBRqu48a+UAuj+hZoxbvwWEOKfWeaAXS/h4ibMANBrBAwAM6xeShmwf+eZMADCAMClJACNdlMSAOsBwOPSSZgDOqjAnlUKgCQA6hRWuCgHTQJf09JjSfmngyjRREoA1MDnsmrKg6F/Ty5jQQDuiyw66TpqGvW6JnssKBteE1EPWJsdwbEnj+CRhx/G9LlJFDJZZOnc2/AEBBqDPxN3Jmf3CFCp1WQYRCYQD1k2p37QlLEAsk0uNeoEmkj/B+nzsS76Rwax47KdYgBQP91ksckN3e8i2YnB9bt44Ev3Y3RwRIwHMC0gEUO5WcP4xrVYu3GtqPgtFt10Eo6l0fY6WJybx9S586gslNS0s9HTbQky2y0IYCYAplgmXbNVq+Hc2bOaphNFT2ey+rwEBQgAmP2H0/QmEumkAAA2aqlcBq9/451AxEc8QZM7TriXdPr8Ne8TN39RvQKGi/VCMY0pI5lMg7usgO5NIugFmpA2+swZNv5NkPpPI0i+9sDoGBIDg6hQ99gyJo2kXLa7ETQ8X34i9pliI0eGDw9JrglOxMUuCFys1dSYuU0gnVAqk0AF+r7FkikUBofEACAbwAsmKqahJwBgDBM5CeNra8tmgcBGnuVlYArLz8mmlk14vNVGod3FU498E1/+t3+VGSobJ1KnUymCFwQjTZQg6Z1s2ksLJdCVPp/JoeV0cP3Lb1kVAAjPWXSteU0JetKdmPKgoHB3CXJXqjh37CToErBmeEyN4uGJk9h65R5Uuf0FEgD+LZeMNcZoBQHqHhMC7AFlt4Fg3VnmCa+9pfRz77Zr4ezpM1iYmsPO7TuVbmABAJ6rBN34/BGkuJQHAD10Iu0lAMAyAAgAyHNBU28aX9Vwx52vwf4D+zBx9jQS2RwW/S7cbBaDI0MYGBlGMpdWM0ggwDDEotrfO15H8qGjTx2Wlt6NOOgb7MPYtvVoXcQDwIK1y8phC3SxYGNDT119JIJUKiNa69z8Ag4dOowdu3ZhYHBIe50tsan9575PJgCNrNCsophNwm9U0G3VMD7aj03rx7FufAzrxseVouG6ccTchM5YslLYhiu6ladohwAAl2oAALgtAQALxw6gL9LG4olj8GdnEPd8ZEiH92l6Zp5ZnrXRCKeWvuoIAQBs3EhNJQBAI0t2UpQPBb4FfHbakagmY+7gMPK7d6ElAMDsEcbILNjRA++NAK0LzongsAlAgGUNxCogwDMCAHgOxRixRaB1BQBASYOaNiJ5LtoyjYzCJ9jI9z0yhqbAG07Llrx8wmd8+N5/v/38aazBkGu7ydCiHxPlT2Zfkc8ER6MCAEyDY4pWPoc+3IiHVn0RC9NnMT09CY9RudkCRsfWodg/im7XhedxDRjTPoL8pIDHEjGgVUelPItSaUZSl3qVZxQnk0Z2afLjDQBg6P6suZfaVmNAFwSmappG8y0m8vB8d+CxlrQggkwL2dh5BuQI6P+c/nckASAVn017EplcHwp9RXkIuMmUPCOqTV8TX34Ox03BiSXkyi/9Nif+ra4YhJ5PmZqHGunp9ZoAa9YPbLZkpshnKdgzeRaREegTjOD7i7v6Oe8R2U6MjI20DBtDTOoAfJYMUfMA7oNGiixKHKVciiQ09Zc9M5ZSeQx480y+lgEAK4xog+Og9zIWCAjoCgEoY1kJdoBj/Tg6SjwZHRmUjwSrdoLj/BmBd4KxHHpUuddkMlis1/DUUwdRzOZx7MBB/Pkf/CGKyRRyZCbWygKCI7EuvLaP/v5BVBY9dOnBEJLv2OeY18RK1yzT1Nbqqq2jELNJ8hMxkU2IIaMbSdqgVJxnf8PjQLmLbDKBaLuDVr2u+OUU4yc97uVRtP0ysjFfAMBVawaxMd5Foc2YVwMARPO8177qCcVek7ISePCEPQC4Bri3N0gL4XnNCHM3i3rLxWwijW8yNnt0PXbvuBrT03M4cfIw3EQMI6Nj+OfPfU6MSSYpiIkdGA4yrYMeRDSrr5arYqvJW6tRxehYn85WsoFoInzj9TfAbzYwOjyMI4cPq458xStegbPnzsiziWCbHeixNhQDwDi9mBtvJQDaQAN6t4rvYGplYwCDjsNQei4OPy0tvNBN1qLknVMsn4k1+tmf/BkBAJUS43C6ovpS90/uUjfuIDvQh+LIkPK5+0eGDAuA+huvpSaaDwu1qHZCycaAvyekQwcbaUSmqeGDyAkVoShjztSAX6uhP5dDMZvFr/+3X4FXqwXI3tJUc+lhNBtrmFLzTB7U5d/DppWxRwkVhyxcSUd+61vfZlxEA0IsaadEG2nM8sY3vBbXXf98vPd9f4uXveLluObGFzxnF1zdb6L7pE2JWu0ilkrhzOR5nJ2dxf2PPIxjE6clCaCWiVs3G34WsdIhSm9rKGacQpgZhPlBICXruvilt96F+uKiNLcyQAoM8mxcm9zjiaS1GeOYopAU6FQwe2wfUjQGajA2KYPPfPohvPt99wLZcSz4UbSScXkAsFm0WafWcMZO4Xmt7cYRPkhtccD/syFlcWxNJC14ZH0ibLO2khVgXsPMP7iBhD0ALCDFBy28gT+tGAquIb+f199E1xlt0WoeABYAoC59+2W7tLl9uwAAJ5x8psObrnHiNyuV799Ka4i08zMxwo5gAF1c+b7t3mEjysIAAHWAPGhVzFPWw7XGA9Z14MJB0o+hW2/jycf34cDjT4ja28cMVL+DNg0pSXMmEyAa1b/nMe847mJ2YV5mgDQLLVcqBgBgIUhQKqCaGyf8luLFSCtmxe5mEth77VXG8ExucK6hGrOZV053BI1SFfu++ZjiU0RBc6JoygwwgmtuvE7GgjWP14KGSR1kkvQxaYIN1ez5KZmU0VeA+woBMyO1CZgemmyzITV0TVLoTp08ocKDDBtu0OlUGnMzswIA6LrM0oBTx1QmZTTapHOmknjjj7wBqYwLNx6VJwPvFd3M2fzzXg0NDalhN82+AUZY0NmkABY5ZE7IqyC4i1qDkhyYKCJN/Jue6Gmjo2OKnxkdHQ1Mk6jJjYm+GRFIExWNUmCAG0c6nel5sxigkQW6Qcr1rPL5I5WfRlWUP2lSZf0zzNSRIKHX7iKRyaJvaETGPU0e4qQBk22jqDPjUs2JBF9b+mxOaSTxMF4DfM6N10Bb7v48N5TAwHi8dgd//ad/igglZE4U1dIi+gt5VGoVXReuO8oe+HDOTM3KgX6obwCTC1N42Q+/Gp5jJrom/tI0MEHVrbVICjnZLWS6UcdHYztF8pFCCSDtuDh16Ci8Sg3jQ6N6708cOYjdz38emm4UPgsUGUJzvUTgygPAgAhkAARkgGXHMPcQ+/zy3+M0n2vAgpL8/BOnJrA4M4edO3chQoq4NcwkaMekllpDvha8tirAKcsIeXxYSZj2K+q06x4OPL4frSqbWRqGMaIJaFQWZTqWyyXxwz/8g/j6Qw9g4vykHOkTuaLy6ZmusHHrJgyMDrI9NiBXAByKNeG10ajWcWj/QTU5jCTLFwtYs309WpZCGzxn1tDOfv6VKS1LE1QCAFEZM7IGIi2YcruFhUXs339AJkyUvfB5YDQh9zL6QdCokD9nzZAkKMm9oEvfGzbcHYwOFLBl/VqMDA5g547tYjFECfITkGR0VQAAUAIQ6zIz2xTU0U4TUWrl5s5i7tgT6IOH0omj8GamEW+2AgDAl/6apBqjtTZFsplOkpXHyDEjL2LzRM22DNSiERlh0qSTMsMaQY9CH4pXXIm26N7GA4jPsI3+s2eeZQTouoaYAYamvLz4u1jDurI+EgMgaO8MA4DsJlNACxThM87GKtCzsyGV6z/TWzpdlBBFfM0GNN2EGA4cGMlvzXrxSNoa8OyCrsc8n0t1m2WrPfva7X/P37CTz/C/Zpsl0efZBamu4tTe0P9ZkxlvBUrDbCIWPVZ8pIk4wsf85BmcO3dSchWv5SFfGMDQ8DrEE3l0ugTpTcPc9Mz506Vkjv5DcZ1GWFycw+LCeVTnz0i+Ys43M/9h09+77j2wzU7/l/ZGLlTJyzi44RNARhq9YsTiY6PcDlgNMbF1OQ2NwpY2VgAAIABJREFUJ7P64cTTiMSoJU+h03X0Gjx3eA7RJ4bU9qZPnzAu94TYA42GLw8AyhzoxE/PF8bRxVmbcP0wUtUaOQeSYXn69DyFIvA6HUmT5YjnUlfOZysm0J8/CHoaLxrTHZj6yoDR5nkKsSBkDhCYA9oTYymL05zIIcBn9RUXdCChhbx0hZfYF8vYAz2JprEvFAMh+LIsTh52vNMjw4MYHhpAf19KzyQ/D30e6PHAAUa74Qt0IWDbZLxxqYwzZ84il0jh79/zfuz72oMoxBOIy8C0hnxfVmaw0/Mzin+MdhMadPaAol4igJFFcHmTfWUlAjxDfY+DRPOGWduxsWVtwe/nQIGMUN6fdC6LarOmvo8yESa70cQSBJU4fIg48GkOyH29bQCATN0AAJvdLvKdOuLdGsbG++HkDADAGyuPolZgSkmDdJlNGzkO2XncvzwnYFLVyEDPo40UDpUbmCj04ViZEsAkXv2aO/HNRx/ExJnTeP7Vz8cDDz0saUmdsk2XshRTh2UyOUxNz2Cgf0DsFLLVuKvTk2HDhlFMnD4hQOllL3mpvAEG+/tRKZfw0AMP4FWvfKWMbIeGBvWs8TpbKSYH45FW9fBy8GhFM2+bqh59OjAjMpffZnxeeDMMT01XbmK8UHz0RePsdPFLv/jL6PhtzM/Oo9Vo6cNw0l+p1+DSiCIeQ9/YIGo8bHNpHT2c+rCItekx0vGQhuvGjQkgI+00oZVILuDxc1c0P3VjcTTqDaFYXNAsIrPfipj7jf/711Sc6WEOKJAXOiyeIf7xtItk9MEm5kreBK0Wjh8/gV//f34jKLhMtCEfRGayzs3N4NZbb8ZrXvNK3H333+DFL30JbnrBbYE53+oH8WoTEPtGRPqjnpUHbiqBqteEm8nh4//8KRw5dVKxQdVGU8W8Yk5EJzPFvi2qSElh0+GJhu2hP59DaW4W3WYTt1x3PV7+4tslq+AD1zOUCkjiXWlO6QXgoNOKI+EkAEa0RZqYO/ao9JU090i5RXzsY1/Eu9//KaQGtmKy1kE3k0eVsZBxV7prfin7NQB8eN16xe4K4MlurEIYiTKvMA8KN/u9YnHFRtw7hC+Af9nXsMDCqq/J9cum2GPzZ8y8uH5ZjHHq1eW65lp2YsqtrzNKKx5FLOli667txkE9wkNvKRKTm1m44OW/q2c3cEYPf3b+nqLpVjAALjY1sxQsy7agK3pv2hJG+4PXtK/V+3+wbfCglaM5KX10cE1l8Yl/+DhmzkxirDjErg85NtbVhgAA/rts6NiMk3XAQprvf/PWrTqUWLQrN56Zp00PvueZ/NNmQ9eHlHBet2qrgVtf8kLU6S+RojSIjW5HwAQPcjVmXgtnTk0opm2wUER5fkHmfkSWN+/cJvCx68TkZp5OJVAuLYqJkk6k8eBXH9DexZ8ThmbTFXhbqRE0AKrRvcv4rt2W6/zZM2f0b/PeZ9MZLM4vGKSZB1vAsKFpIZs0vl8yV37wR9+IVMFFuVZCIZ9Ts23BL8ap8hngr7m3cHpPIJS0T/qNME6GgEkumVZUDJt8TrrZACxyIk0n9MWSEOmB4REMjY4inc0hnkppP+BzI3o/EwyIavPgpXN8MoVGkCgi8CtIaZF0yDZo9vMLhU+hWqnq/qaI0EdYqDX0vaS+kb5Hp97+wWEUh0bo9yv3aU5UCSxRB9qzTAo5HJvyi3tVQEcNGDs2uURrHl149SqGCwU8/vUH8fl770WBKDlvU8c07iyOCVbxuvjNFhqVOhqVhjSHNGTcc+PzkB3pkxSnxsg1RiLGTUY7D+XlZ4eJdTLay8DrgOkz8SS6no/D+58SdXLd2nV48sB+7LrycqXg0AeVTbGJ1iSZJWp08EpGMIVGr+gLqKRWAsDrwOefU25KZKQbRlSAwMmTJ7RnMu4unkyoubX6f64b3gclJwTUXa1Zu1cGSbDKi6cXBnXajRb2P34QzRqLd8cYLnoVZJwWOpUpybve8ta34J7PfBYLHqno3JfYvMUFbEXjMfSPDmJs3TicpIt6s25AP+6PKpaBg/sPqklPuAmkcilsv2IHqp4xeFTcr1IjDJNLQFeQzhLe03qTtkDbHxf7jcZmLfnJsP44efwkspksNm7aZPwouM7IIuIEn0UkATxOtRoGfMrGY0ixia0sAPUKNowOYvvm9cov37FzG0bGRxEt5tDxagIi2UTwTKUGPgr6UjjyOWBMltOtoXTim8h3q6idPIrpQ4cw6GQR81qgmVunQ6lAU7KqSDeuAlos4oBJLCd9gtMy1iRARkaM2S8lQAiAHEbpDu69CsgWJDV04imlalgzRA0IBGYtGSny2VOzpig24/uzjNZ9gXMyXPwsNTWmfrSgUm+4JATDDBg0Me7RDJYACP5WI5rEeS+Ose070WB6UDKGxWYFLo1F6UHkMOKYYHrAIiCgGLDAud70bKzYMy5cyX53/iSsfbbvYAkA4Drn+WCaOAIAfF6NCSA/qD1/jJ8J9yMCRqz72DzUKzM4P/GEZCTZQj/6BkaQyhQRddKIRmj8JnoRYjLRs1LFtgx0+SJO1MfU6UMC97hXkIpt3q8BYbkH8teSeVJj32Rcn2G8MnGKiEKTdHzuR3z+VFu6SKezksLRHZ6Nv2UzyAtGvhmG2dDt8mxLSs/N1yU1XYObgB3GZ2J6ZlbsLeugzlqbV0CDHrH0TBXeG+TZ5vgCRT1BryUQKTDvDUkfwxJIuysvZ8msqNMDgOq5rS4ZQIRFFU/vMcSwDXx2ZJRsGDza0xRxmkajXtMaYqNtpBaMRc1iaLAfa8YHQ5JOm3ewNPRhW8Wzv9JsKJ3nm/v2GXA2mcFP/8iPYV3fIFzWsEH6SYdsrUDuo0hxAtnyAbG9ZHDIkVbG3tClxKOO4eEhAeBzcwsCcwCeZWR4Uoqy9LkkYwrOKHtp7bCO61/AYi9uOIaOT/CHsqIystEm8rV5XD1axLY4kO/wXKmjOJhBupiS7JMJGJJfBVJT7qjcUxoEHyNRJFrBEEIOuF2k3AQ6XhfRVB8Onp9HbPcV+NyjT8GL5JArDOBFt92Mw4cPYt/+J7F+w0YcOnoUMwvzWL95Eyanp3XGEAQg6zWXz2vQpSFsp4M1oyM4fugABvv7MFAs4oorLkdfIS+j2ns/cQ/ufN0dMgakhJw+QJKzyeQiSM1iX7ASAFi5glYCAMsQqWeweC8GAJgIBUPP5M39vd/9A5w7ex71akMxP9zAG/W6mngCAIlcBpnhPrSIYqaMe670TyouDdpFag8BAB6ucv8PKMqW7qLMPxVTZorNERMBBNJCvUZdBwKNmn7jV38NGdL3RAMyNFz7tRII+HYAAG5edoPkw/T5z38BH/jAB1T482YxloU6nGKxDwvzs9i790q8/vV34n3vfy9uf8lLcN1NNwfmfM8BAOiZl7TRZtpCtIuT01P48kMP4NjpU9KiGokCaSOCQ8y0nsb8bMICx05O1DjB8Bt15JNJ+PWq2BRvvOMO7N1zmYy1rJmiOTsCo64I9dWeYmC67aTykmk6AzQxTwCgXdPmkXAKuOefvoy/fs8nkBzYiql6BJ1MAfVWC5mES5Z2T0PEe2QbHzt1XW1zteuSdNdwkx9uhm3DEv7/0w7hUMETpvzb1wm7sD9tOiKDLvooBACANO3U1RsAQEyLgDIcCwCASDyKaMLB1t07EInH4D9DAEA0/wC8s+/N0qJXSgAuBgCoCQjyWu1hrmbrEg7MK19T1yooIPm8zU/OIgEX/+vjn4RfrmO8fwT1xYpM0ViYs2jl5I1IutgShoKC8TVrBRJW63VNqVlY6MBj7jljz0jrVvnb0XWrtOrYe/01SBVzxrgyoPB5/A7Su4JkCkakzU/OwFusSJ5k2hlGuiRx1fXXouIRZebnbqLRqCGboo9IA81KA0cPHkOUcoIoI3G4zyztGIZVa7Lbhbx3WvDqdZydOKNNms9GOpVCebGkAthE8AVGikFeN5s0ggGv/6E70XF9FAZyapy5jqjtWrNmjZp6GuHwAOGGT68O/rtsmjV1EeDJWJ6qJuJkH8wtLOLM+UnUmk0MjY5hbN16aegS6QwcUivp3s/iKjCO5PokgEVKMqUCLAKtIat8WYJITAPO2j3aPEH2M3HCbMGk8LzCHC3U/cYkKSgODqFQHJS5IBsQaqp5LpgG5cJf4fNn5RpUf0FPB8ZEzi/iw39zNzIsEhoNJAI/E2m11XdQLtFV898oMwKyq+dvfOcGrN+xCe0YaestTTFdmjUqo91Mg5amKtS2894bZoPWf5cAJynuxjm5VWtg3Zq1OHT4ELbt2qn1xgKDk1Fr9tcD9XqdU+90CzSewZUMLg3PEgMAWHouGW8eTp46gXa3hY2bNmrPtJMBPt/8NcGBsIdJD+gLLreaTr5muwvXb6Nd87H/8UNoNng+kBxKQtcCMrEm3Oa0NO53/fzP40MfvRelbhKVJj+/qwKSE2AaECZzKXl0DIwMIpFOoFKrIp3JaD+sVWp47JuPqYBno+6mXOx83s4LAwDcMwKPkjAQqTVhaDkCAHldCABw+MAzvzS/iONHjwtk2Llzp6ZMYnUEiQtklWjvYIMZoakjzbBayNIh3W8C1LnGOsinXFx/zVWYmT6HDRvX4vKrr0SLhny5rAoP1jYCASIEIrOIc6Lp1RHpVjB/5AFkW/PoTp/B1FOH0B/NINZsUQEJn2kBLunKlGjk0dUIKqBXq2E2zR4BAMr7jCSKEaSGBclGjSuGUbrFnbsRGRxGh3nlTgJRyiEZkeYwHYkSAzNdNs8Km3XHxO7J14OF93Jd98qz8qJniR0EBP+/9LRz+UTUiyZxutRFN9uHtds2oNJuoK84hKNTxzEyPCpQOO0kEetQgmMYRcYQFnqmWABq/3+uBdxz69qe1d+6GADAFxKdl0Brx7ABCAAQILTmgIaOb8x47ffzNXlW+I0FnDr8IDqtKkq1hjxWNmzahlx+QN4UsVSeelB0W3xOTBQrJ6smjpdtOIc3LXTK85ieZnTmrIzJ+I/Tz4kNJfcUng2sH+30lg0Mf04ZSmF4LVK5PhSLA8hkc4g5cRntNejC7xPoTgkUUI1IAEDJMGTEGdYLKf2sk/l5FK0b+N/w1+bfjvcGHGGWo7kJZJ4unTrP6sZ8T3yzAQACqPtp78gAdGySWT+YP14mk5FcjnvEkoEj94tMOoXBwX4M9PchlTSMIoGAvcDD4MUC9q6MJtFVk0rvFDIgp0+fwx+847exvn9YUjtS7rkv0eiTch/6fajuJNPZAgBBMkSvMYtQbkCpRggAmOWgh5uRaySMlDdZhnqoruixl0J16dLQztRjEXoP+BEBAPVIWedUoTKLa0f7sV0MgCoibgOFgTSyxQx1bkbSxmsqClZHXmfcT6qszaIxJAkoEADj50MHqUQCM+dnkMsNoeRmcTyWwq7bXoaPfvpLqHBQlHLx6le9Ag9+42E88eR+LFYqGFu3FkdPHkdxcBB1Gk0mEkqkMgOAiPT/ZHwq+pPAV7OBm268ATt2bJdEY//+J/XeXnjrrbpvrCP5rggEWONnIzOJfJcBAGnpzAHFg/CDH/wQvvjFL4tGRKoDEUxmEbMgkZtzLoNu0oFDZ2QakDhRTctETQxQDTbUdsEb85qlxWpkawF1O6AuEzxggc6YsrmZaR0IvEy/+l9/GeMjo6IxfscBADpnNz1tfn/we78vEw0+lCzgSS9v+U0MDg6gUl7E+Pgo3vSmH8M/fvQf8OLbb8e1N9707QEAPMEZycWSNJXAp+77PE5NT+LUubPwiTRRcxpPBi7JnKSaKRABADbPOoCCZsurVWXaQtphdX4Bv/KL/xf6iUCJymeZFAaBNsh/Gx26RYmKnFgCALoNzB9/DE67hjgztJ087r3nK/iLd38cif4tmPNd+MksPE5eknGZDmpCHNIBGuTZmItc7MsCAOHDIQwcXJoBYDaT1VgE9vdXew01wHIcNwwA0c8IfYjubgAAHmwCTuSCbxgABADYeGzZtV0NLTeaZ8IACAMA9iAwBfDTPQAuVrSpltDzZprSleDJha71agCAOYLN5KJZrmO4bxD7HnoUX/zsF7BpbD1qC2WxADjxk1adTRkn4FyDAQCQKxTQPzCghmqxVDY586RImWAKNcaUAaiAd6OothtYu2UjtuzeLlo/v8dhoaIpK/eUmKFKsQCp1HH26AlU5hZE4SYTgcaTV19/ncACpglU6yUkE64aCAIAw8Uh7H/8ACbPTiEdTwucDMukNIkTGEPZCJ+FjgCA82fP6TDm2+SexxQArqywO67SAwIKK//+HW94LfJDGbThBTFmDRn/0aeB2mXeJxqacW9NpTPGwJEAHY3E5O/QRmWhiklN+xeQzeWxbuNGDA6PCOGmKVO2UJDOkU04afd8XrgvULepppHu+m0js2LDyP+zECM9X34snJ7Lw2l1AIA3zLrTU1+t9xiAMGTDUKZFQ8G+gUFpPRndQ1NATo0VEfgcq3fzfrqguaZfr2EolcEnPvz3OH/kiEyLmJ/ukr1AyrbMLmNKAGjWmqguVJgrKUaJ05/CtS+4XtN/PpuMaORnZmHCQlwxgL2s5qcDAMS04pwm+C2U5xYwefoM1oyN4/TEaazbtBHpAiOEng4AaA0F+lRzqgXzJmGrSwCA9kEW/GRyBQAAv5lShBMnjyORimPturVak9ZAldeG99YmSNhnejUAwNDYAZcFedXDk48fgtfkOeGayLtmCcluFRmU4MLD23/hF/BX7/kQmvECFiq8Rsx7NsweXjsWhplCFuPr12BodFjNN0E9NhAWACColk1nkcwmsfWKbRcEACQ1krnt8v1Z+04PBAjkfeyhfCMpq9Jr4PBRgXd79+7VeyCDiM0Pa1XuPWIEkP0ARqa1VdwmnCgS1Li2GjJNi7SaSDrANVddgTWjQ/jGg1/DG+68A4WhAbMxiX/dpMEF2m3GMiUAvwF0K1g48iDS3iycxWmc209DwDSizbZM/fxWFV2nAc8jAJClgF4TPDMtNwAAm3eOyi4GAHhMGVmzHtkNm4Coa8R7BFy7nJBSNuKJOisAQJJurl/6GCwBANTWGlPP5WORCw1+etc+aClsa2HX2LMBAfxoHH5qAP/6wDdw7a23ID86jHMLcxgaXYPJuWlNv7oeGRo2ycmwDQhgBhYaywY73xM93Yo3sdr1CJ+llwIAWBvzfFXvEGjZyRIUOOvXkUx0MHHkAOYrJc3R+IMGevQE8ClvIwhAOwluukwEoV4/iNdtt32ktFdTrkd/mBIWFxdQqZbFABDIpDMhJTkY48vYvORyBUTSaWbkCYlp0WuAdH0l7zCFhP8UGyq+Ng3/DEOAwAD10WSekQbO86tUYg78hb96cjdKwkJeONZkVn4JF32F78VV0duRA0bz8rM19KdqkjXnDMVT95413h9GP5Jhqil6BPlcFiPDQygWC0hwdsDbrr9gJAFGLmAONEn0WLTqukZx+txZ1Ko1dLw2PvnRj+Pf/+U+jGYLcMQAMPoQnqcGAAjqTr7+JQAA+jSQws53Mje7qBl+tyPBhQCQ8NYTbvJ59tkB3Kp3kfILSgDcKGooCQDoq871AIBcm0BrA32DGWT60oiwqb8AAFAjAEBJG6VvfI5kjNNBMu6iWfPgeTFUEwWcTuaw/ZbbMd9w8Zl/+Vc06mWsXTeOH3jxi/F773oXNm7ejMPHjmJ4bBQNn4kWHSTTaczNzwfncwR9fSaGm8/cQC6HZrWCO177Gl2jRx97RJF/L3rhbTp/c7lsMICg0TxZL24glwikOt9NBgAXFJsbud/H4/jSV76Ku+9+Nxw3gUatqclfkhnBUbpp1pDKZdGikdfosOiXTsro8uwEyZT8NO0IQICeo21AEQlQX2PGYQ5MRepEYujL5TF57qyhh3wrIukt//nnsIc5udQVfQcZANL5S+PoI5bO4md+7E0qnIXqaiNkjWAQMNK2HCeKN7/5v+DeT35CDIBrbrjx2wcAOm3UyZRIxvFn73m3XP/PzUzrkSeYkpDRHml1HfjSAER0EPD/8l2gM2U6rYXI2Ja+bAa1hUW88zd/05i4EFTh5D84iG1DxM2gS9EMqTx+PMQAaGDu+GOIt+uId7qIRzP49Ke/jj/5i/+JRHELSt0UGm4KrUgEuaRr5AedjijUtpngA2+np6s9/HajYHEvjXToR3haFC5YVhY1/D6r/Q//G2EWgfUACB/kvQOc75lGMkEkIvdSMgB40y0AwG2O65QAQJPyCLJf3KgAADYgzwQAsA2nPefsBPGZAgDhJj98bfhzu8GuRNcv1PCHmwn+nN4RnCDnEhlUZkvIJ9L46n1fxsSRk+jP9ZnMb0WgGNCBEywNPnkA8dCKORhbu8ZskguLoq9yHZDRI6d1NTJNgQc8eBrdFlJ9GVx3y40GAKA2j3sIJ+h8BgL6cEx6jBbmz01jauKszNCop2cDnSnkRdGigXWlUcLAYFG0YTb8iWgctXIdTz72pNBtOdMqbo+6RkOvk+eAYjPZnLHx8DHN6Jxy2dA42Twr2nApznIZUBMkN7ziNS/HyLoBOPEIJqemsHPXTkxNTaNWJx0TyCvbOCtZCZuVeaLIgDLOWQBWaw0Ui0PSmGWyWTiUP/A6U89I3R7dZxsNY1BIfWkQvUe9JQEIUva9akUAoo0fFADQaBg6dpA9bxpHc+ctuNZrJgMQib/m97MI6en92Dw7LjK5AvLFfriJlIyiVItKkqQZzkUrNAtSrXz+zL9P8IxIiI9MJIrzR4/jC5+4B5FmE616DblMSkkAjHyTPMRNoNVko15Ss8hYxlrMxwtf/mI0GNOYcuUNwbXGw5/aRIKj1htDZ1OIAcDnkUZXzO8GX68DHPmWcRI1fDzwh0ZHkB8orgoA6Fo+AwYAPzcbf8sA4OUycUINAQB9/TQAG9X+yetv7481Dlztui09w5ovGNNLFu/lhhgAMhEDqekdRP0KYt4CcrEq8qkY3vK2t+H/+/O7gdywAQAicTEAmKzBOrDeaogNUBigyeeg2AlK+eAUq93F/if2C8xIJ1PIFnPYuHszKiEJAGUMfM+SAHCCbUGzAARYBsZanESmXfTCoZ9HShnShw8elhfR9ddfbww/WbxKy2tAAAGKZMP5XcQJOFJmRKYAI6miZMZwq2bB2EBtYRZ7d+/AxtFhzJyZwA3PvwprRoYBMgFS9AZI0OnRkFP9GhBtoHzsG0h5c4gtTOHME0+gEEnD9brSK7dadXRjTKjwEA0kAJK2aE2IIN1jALCCFwDK31/BAPDjCfh9/RjZsRtIZjRwacFVk0/grUnTVmGORtOs0p+xVCEJQFjT/Eya95UAgNnXlsdYrHZWrgYwtKIO6pEUSm3g/kcexctedycWWx0k8nkVz3Jc57uVFCfQ7PIZZN2i5iFgYX0P93gXu6a8disBAJ5T8loJ4gE1pQwAACvfsxRpAkVJsmhjwOlTx3Hm3ISkQNzbSb/fvHGLicDT+eUg6jjaB5UKQMZcF1icL5n4XQ4wAoM7Dq2YmKF6jFR/frXM1J9AgukheR9icBIZZbLzz2QoLfo+AXLTUC2WKvC8ltioPNfoScDvs8Z5pr4K4kIDE0hbf4WnwPazL6/tjIfV9y8AYJ7Ni32ZNA+NPXsgnT17xQoK9greMzaLYyMjGB7Kay/xycAg40OvYAAAywQIXlH3jr4iXFOM9ZNs51upHe/41V+DX64iTYi0ZVh2POu4txsJwDMDAJg0QQNk9j9cNxYAIAPAUPOWAIDwUMrW86tJcHu1B5lBBBIYTxgAAMXaPK4bG8DWWBsEAODUBQCQAXBxAID9EAEAE9tsAYC4hpJx1KsdVNwc7jt1Dpe/+FXIjWzB1HwZ33z0IZw8dRw33HSTatiPffyflHJHJiprBcMWjWBhYcEw2tsdxFmHtFroy2exMDWFH7jtVmzauAHnz5/Dvicew/XXX4fNPDerVT2XPP85vKDkk6AJ762NvP2uSgCsPrJNWmo6heMnTuDX3/FbcpKmgzQnoNzIEvG4DP/ogs2syYHRIRVF0XgUyQxjKczmoSIhmH4wy5ObiQ4cOdxa+hi/xxiuWeoUCwsyABbmZuXgyebh9a+5A7fefMt3nAEQjcVVJGpDc+J4wx2vk3eBHJhdmrHQVN+TBIBSgGq1jF/+5V/CJz91L172n/4T9l5z7XMHAAyJT8VCI9LFTLWMP/u7dyOey2K2tBDoVKMCAJwoG1U6DndkqMVsbW7wNJgoLVIDHZcEgFSfQiaNVMzBL971NgMAhPT/uufmroiu0qWjlQAAywAwHgBkAFACEO90EI9m8dnPPow/+h8fhNu3GbVIFjXms0ZjSCccAQD8UuOnh8REi1kTvpWH6NIGyJVgmnj7I9zkh5vY1V4jXMys3ITt4fNsAAA+6JYBwAeWDJC44p46ywAAmsARAHBScVGPL8YA0PF9EQ+AZY1lqEGzn+dSRV14g11pWBRmCKwKCAQFuDk0uspwdak5bAH3fORjxpSPJp1yUCel1QB3lDJIR88evd3G6JpxFPqLigGqVKry/9DEvulp76APAF27ab7VZnZstIsbb7tZAIp0XZywslDma4oOZ8x8ukzg6ABTE+eUUKBc9Lgrqtveq68WA6DslZHOsmloIu4k0Kr7yCazOH3itGLWeL6Sam90mYaKyULJTqCJvnNaR83/DDVfgV5Ln5UNcMBkEesiuJcE39jovPTlt2NovIhEmgU798gGBoeHcW5yGkMjIzg/OS3n8TrZRa6rPydjgttioa8PkaiLmJvWId7LfjdSa0kECBKIMUBDMYECJpud1HvegyT9SQho+J6eO+MBYJgA8lIIUjmWJABLT4l9BsV0kimr8YLh55VelfeAwGgXKA4MIVvoE+2YtZ9KkYBFoRHFRb4uBQBIy8r7Xqsj7zj4wr334jB1jBEgGTfRaUbLagAANv6VhbJiKukIXenUcfPttyKRpX46hopXN83wuD0mAAAgAElEQVRh1Mh7+IYvBgDQgJXeM1FOtZMpHHpiv9YAr2G2kMfwmjGjWw7o5yr5AjRF5nvWjf1pDICAKkIglFFIHo2bYrq5lG7Ua3UcP3EMI2PDGBwaFAhpp2V8fSsJCF/aXuEU/KbBzyOSyREAaC7W5AHQblHXm5ARnUu9emMO6W4J48MF/MRP/wze9Sd/Cac4jlKN6e6UOpGJEZPun4kd9VZTRVkyk8Key/bIJFfryW/j8UcfV2xfIp5EIpvEliu3LwMAepLFAACwDIBwqdwDAWRqx/OVTARHAAC9PAjGHzl0BNOT07jhhhsM2CgJBqlsIQCATTfTQ2gq6ZAx0zDvXSlFNMnqkh+AmN9Eut1CMe7gVbfdirnTp1GZncEtt96CxPggkCa9lJroJQCgfuwRJOoziFbmcPbxx5HrxuF4QNIhoEn5ERshRgIarbcFAGKie1qXcTKngu9bBQBoxeMox1NYf/mVQCYvQ7I2XdZDAAA14zIKC8asomHLLJCUbK6/pzchlzozemdsoCs3NdvTDc8sGBVeg+HXZprBbKWOsS078Lkv3o9FP4LX/uhPYK7WgMdzXTENHoWhVJkH18VkjZDtYCqR72H+f/DBL3Y9NYAISQAIAMi9XmdNkDgS8jngnk4Q3cTQOnC6DiqlEuLJKMrVBRw+fAB+25OvU6PhYf36jYjTRd+lYbaRkMllnWsPMeSLo6LoE7hls8Hnjfu44jsRQ6XOJiRmojA58edQiWcIY36Z0Z5Im+m+56FWq6NSrSl1plypyaiPIDbBAevtxbUijyQma6i5MvewB24E5n227rJeUJa1aOshywYwYML/uV/h+o7raDkQ0kbcNTKeXC6HkZERDA7kjHSLU2xS9wUABCBLj2dmowdNDgXvB/2CGBPNYU5lvoRffNvbsW5oGFFGwlLGKhogJQDmbCQAoHV9CQYAAQACnQQAeK8IAETJDOmacyOi1zH377kAAG7ERBJWOgvIuT7CAEC2VUY3VutJAAgA0LMpLAFwKAGIAFUipWEGgCZX9BiqI983iMpCE5NeFDPFYXz54Cnc+aY3Y77WxLnzp/HE/n0o9vdrre8/eFCMw0wupzqTRrj63AvzSCUoFSMrNK5aK59Jq3b5yR9/Ew4fOohHHvkG1qwdw6tf/So8dWA/tm3ZgsnJ8/LSy6QyAgBkuCzQzDxH31UAgNRBEIHjtCudwuLCPN58112i85L6wDXDJogfXAYO3OyIVPXl1bg1200UR/rMxEUOlQaVVHMpZ3ljAmXRQrORGgp7r4ji3/PoN0C9rq8bRvftG6+5Dj/0hjeKmvmdZABE2TSQnhlPYPr8FN785rcIAKA+MEH6KzmiXZp1pER3XViYwzve8Zv4+D99DK981atw2fP2PmcAQBpUmYR00IpF8bVHH8Fn/vXz8KMRlJsNPfapZFoILxM/5dRJo4tUUguTzdD09LQacN0CejXAuG0+b/duvPKlL5XLORkAlgbbi1RUfcrMZ+4AznIGQKSB+ROPI96lCSCb4Azuu+8x/P4fvRduYSM8tw+LbcawxDUQVw4446J46IRo/7aAWDnB1iQ5mChzfdiJ+GqThws1wr31E+w+K8GC8Gstmzr1imdDpyJFU1ntisKh6ZhhALBh5AackIEOJ1kEVn0xAJgDTzM6pgEwFvCZAAAXkgAEldcyKv+zAT4sbdgCHqsBIeGmxf65OZggwya5jSOGOKOAKnWkIi6OHTiMf7/vixjIF4N8V8rl20EElkY3mlbTfTZfLKKfFLFoRDIAvjBd+JkOwueaDABSvT1ev3gMjY6HPVddgaE1IwIFZKwX0G3MeiDPlnqvNgqpLCrzi3jim49rI+Uhx31ow+bNWLtpHaqtKhp+E/lsHqX5kgxwnIgpfg4dOCg9MR8kkoU5ibHFmWUhqXCKRpThSiNAajj5KPF7adTG68p1rWc0yL2nKR0LsRe++Fas3zyGVDaBUqWCoeERGfglM1mUq3VR9jmBYcMck8FfBC5/zUMkEdfh3aS+k0W99XUImDNsvnXfgtQU/ts2nsgCEXGygFoe2kH06koAwE6V5aK8TIoTmBIphMFozfnnZBHwOTZGbtT5E3CA/AgSqYx5NjQZMnIZA/AZsO/ZflkAhvsrG9VYy0c6EsXk8eP46Ac/YLxMGjXdG509gb6WTSInxPzhd1poRlvYccUubNi2WX4cpLEbjbgpTHjG9YyhTJxOMIEM4mQFcBoJAJ2T6QMwNz1j9rNkAhu2bl4VABCwoX40kIVcAACQnp9sDI8pGU4PAKDx4rHjR7Fh03r0Fft6BqoWNLUMjksxACwA4DD2cbGGJx97SvTMjtydW3DadcS8ecQaM7hs12bccecb8Id/+leI9Y2j2owgEU0IWKZHBxkVjOuUl4LkOFGdhVu3bcP4+DjqtRoefvBhMWPYdLdiHey57nmo+sYEkLKTZQBAcC4EljNmPQeNpvarEADAWCWCO/Qdom/DsSPHcHbiLK6++mqBE/QfIVAo+r817qbuuhWwGAkkkEnE9RSluSxjI5kWkUNjbhZus4bL1q/DiccfxR23347+VBKHDj2F3dfuRd8ImR7DQCathhWooXn0ETi1GcSaZZz/5qNItyJwCDbEzGQeURO/a1gghslo9o3lAIBhAKzuAeA7LhaiMWzYczkiuaJi9igBYKtMk03umwYA4Gc0jTL3ChlgCQDo7eYXlACs9lwurSlj2GUBAFVul3Q9X/oe/vtOKoWzMwvIDKzD333kE9h19S3Ye9MLODUSI6fuLSASIQhAuRfBOJMDL/qWoQB8H0AA5iqudm0uBACozpIPBCfuJulF4KrkXAYAoPzGb0SQ6esHWhXUa/Mavpw/fwYn6A9C8DLqIp/rR7F/GNlcQUZvNmXLcdOotwkIBQBA4JPDK0q2Imn6pP/b6b4cyP2OWHr0pDEN3YJp8D3G75l9VowgRaAZ81pTWxgPgqXIWlO3NRnVGgxxwnWcHUbIXymkfV9WfzzbQ+N78vtXCiCWA1rLAfBQ3atrSnYvNeVpNf8DxZz2EEWKdim9pcbepPUsTf/tLqoqIJAORXD27HkDLFeqePhrX8e7/+KvsG54FHGCu2SCBQCAYW4GDKqeyWdgAriKB0CEMuFuS/R2rhMCAEx14BnDZlbhJaFLEK7Ln4kEgAAAGQnV7iKyjof++kKPAZDxS+hEq6syAJhEIlNNAqwRoMZ4+h4DgD4jrEs4TI6iWm7AdfPwswP42swiCtuvxH1f24fde6/G2NpRnJo4iSf2P4mNmzbj2IkTRj6ppCgjW+FzwEhqgWtRRzKa+bk5McN/5id/ApNnz+CJfY8LEL7+hmuxe/cu/bqQy6lvzGYykswRAKDURgNFeeTFvwcAgIhL63Mgm4ZXr+Gn3vxzKNGVUvnfjjKXqYllIc9CkYZAmVxGE+gGMzwjTcTTcRXJauy0/qm9ZISCyfhe5sIp2sgS7qsGjG7WXSCXSWN2ako0wG0bN+MX7nq7mvPvKAAQdc10Jp3BV+77N/zJn/wPFT2Kj+KGxxgMggDoIu7GUC4v4nd/9534+498GHe87nXYednl3x4AEDMUdB6Y7/nIh3BmbhpTpQXR61lkZ1JZQ9liExNzkEylBADwOnNznVuYk9FFi7RfeXN20K7X8RM/+iPYsm49EtSNiZZoCtawIZoAAGoDAgmAG0tIexuJNrFwah8SnB55Hlyk8e9f3o93vutv4eQ3oJUoYo66S0atddqiYFpEN3wIhCdWYTqYBQBUHFPodJGv8BQ7zA6wTe2lJADhDXjlAa51xeF3AACwOSADwAIAAr8Uk9ZaBgAwwo4AQDyTfEYAgCl2uZaM5t9eo97OeZEUgNU+c7gYWTkVtJdyJehxIQYAmzwySArZPFp13uuY0f4n0vjCZz4nXXTSSWjKSKYMGzAr+2aRzSksp3KDIyOamJYrVSMDYCHP6SSlAGShuDFN6KJJOg+3MLhmBLuu3AMv4gdJPOYayehK5m1MKKCfhSsmwOTEWcxOz2KBEYhpEw12+VVXopOIoObVpW+koR6nxHyPqUQac9OzmDh5Gq2mr+aCEjKa5im20kbhRdgEO2iSkn38uNYyN2gCAWQBcX3ZabrVNHPNkhZ9y2034crn78Z8aU6TfZ/xg9ksZhdK6MZcxBmRmUgKBCBlnr/mNJ/PNdMAZPCZzmmqbqf1NjWATRndgTl9FZAWTFb4c36P+b22GFM0WmRRGAYAqOM3UX+C5ntxmGG0ns9fb4Jtp9o89BhVRod2AgSpFEZGx/X+SQNlAgEPRsoQDNh38QlOeP2uXIPmvRiNM3eBTr2GbMzB/3zfe1GenZE3AH0AODkXfyOIxuW9ZFyrpltpF6lCBje96AWaRMvhnbxZUh1ZIJDZFWI92Rg1a+jH75ELvddSBG51oYSD+w/I04Fg1OYd2wLncmNgZt4GpSSG0iz2TNDYBtj3UkNFEDwAACinswAAgUVqNY8eO4Kt27cgX+C0z8iorIRKRpFyPF6iZ6/GAODaIUgZY1TkfAUHHn8K6DCjmw21jxiNXNtldMtncetN1+K2F9+OP/rzv0EnO4yGHxMAIFYCteREkQOmg6iigJIAaGq5fv16nYtP7ntC4LjWadLBnhv2otys9gBgTk/4ZYEMe03Czb81PbVMIu6vzFhm+gfZOgTpmAJw+uRp7NmzR/GbcTrLMwGATVUAAHD/jnNSRv8D7q/xBCLJpDKomRTA6TvTJAazaTRmp9AuzWNDsYA+N4Yt42OYn52Gk0rI60HeGyOD0AvGW/CO70O8MQ80yjj3yMNIEfttEQCIyx9J6RZ8/gy9xjjBhyQA1gPAeKCsDgC0HBeLkQjW7tiNKAEAJpdE4/DILFFsZasHAPSK7CAqkADA0lfAtFyleV+tae09k4pmXg4ArGx0VwLty84XxsilaBTto+wncfRsGf9y/6NYv/NyvOQ1r0bL6SAS99TURviDfvOkl3djiHaMvlwpGhcTkX8PNX2rDxVMCoC8VL5lpE3KMf+vgYvM3wyTTM8E9xkCukqVYbPNeiutIVsu5yCSIJBEE78WmrUqzp6bxOjYejjxDFw3R0casQc0NZcRLz2IUmi2zATfMojYWCj6MhJDpWJYeZzqN+pNTfV5PovJR5BXxrYmIo9yHRm7BVFlMvHjfh8AAKKzB2CyHeBQZmV8vS7M5AgPJ8K1n/ZG+nB8334FB0LPw8Beg0Cnb8FOkUGYzGLOSjI1eF47TgT9/VkUCvxR0BCP/j7cO/g9rJ3YfFuHGfuYaM8RcMZ6iQOWFqanplX3NCpV/Nkf/3ecOX4SafYLPM+D+G/D1jPmTNrvLQGnZyYvZCDwNeAQQKNgMYXJAGBNYgEAMgDYzFoGgD2nwiwA1SiXMAF0KFWLdlFuz4sBMNBY7AEAaW/xaQCAZQBcCABI0lOgS2sBvv8OEjJJpsTFwWIsg5PxDJIbduDrjx3FfN3HZXsvw0JpHqdOn1YNx/Qlk0gVFauTcj32sGRac1hCXxp64rBeTCXj+PEf+xF85MMfwsL8HK655moMDvXrGlNazMEME37IgmVdqtQgUiqD+GV573w3PQAYZQTP5MpHC3lFOvzsXW/FfLWs+Cmih+Oj46JRkpY3ceo0XJqORKIyu6o0K/AjTaRzNBmhSYOZZAkQ7xgaq+LrgkVg/mc2G62zoIj1PTqdtjE00I/TJ07ICGhscBi/9Ru/KXfm7yQAwGqCNzmWyeLDf/se3HPPJ/RZWNixUKNGmje6ycxhak5rFbzrXX+A93/gfbjz9a//NgEAQ7Ol06STSeN3//j/RaIvh2NnTsNJMX6FeuSEDgjKJHg/8gWiwHFRteYXFlCtVTA0MIAGs5xZv3U6qJcW8Tu//utIkvplo3Z6EUXmHqggCwAATiIZA9gDABwPiyf3iQGAel0SgK/8+wH8zu/fLQCgnerHTMOXY3GX2d1MawhR/xWdyOsXHHyChIJCNnwA8OcmCm7pAFltsn+hZpbfeyEAwBYyq6UA9F4vAAB40JmoMSMBCAMAaU66pGdcYgB43ZYAANKOnwkDwAIAq3kA6EZcBACwn+9ijb79s/Bmaw/dlQCCPWv1vSxOdQjH4dUbatqb1Qb6snnU5kvKFf/0P90LXgOyAziV5yHDaTq7QwIApPHXmg0BAIyqowyAxYYm8aSyWgAgZnxEYilXsolo0sW1L7hBE1w2bfqctBsQbd0YgRIx7apx72KofxD/9vn7RM9mQzc1OYnL916J/GhRIARd94nMsjjnNJFZ8blMDscOH1V+ebNSR4dNGOmLSr3gRJ/a/AiSlM80PRw9ckQAAO83/28bHQsAsHlnwUSdJhv4m2+9EVt3bkAiE5dOnhm8zXYHI2vWodLwBZB1yShwHFRqDTXTlAGksxkBAaR1kjHA66/JOyfsiqY0DT4PbBZ2bOaVSsJQ5aC5YnPIhp+JBdZ/I2wCyMKK1Hk2z9zfBapYHSKLB0khOuDem0yk9Od0NeceTjdo0qH5XsnuGB0bF4uB4I5MAcnqkAzBAKMX+1q5fldORCgPIYBJHwDmA/elUvjKF76Ab9x/v9hMlDhQ6iCrAM+XywzfOxvohdIiUrk0qn4dr37DHZivLqohIUAnaQkLKVLtVgEArHyfa0AxpmSrRB35AHzj4YdFweUnIwOAE+VOEBPKZ0ZnXOD6fmEAwKDc8mFwGLNKuieN+Qy1kwwAAgA7dm1HLp8TAMBrw/VlC3njyfBsAIAy9j96AFEkegAAvDKS3Rr8xQm84qUvUmrNH//lu9FM9KPZdhAh9hzkuLPB5nSS//EzkyqcSMaVbDE0NCRH/omJ05g6P6n32j82iG1X7RbwImBKyRPG4NJ+jmWrQ/WyzeMOIhnJ/mGaTCojoI7AH2nUE6cmBAJs375dAweCAGybPOr8OYzkZLzbRZryCoJqnIzHXDQ7nH7SsNTVc01Am87+yUgbw/k0GvPTSHRbuGzbFnzpC5/H2uFRbNu2VUDP2NoRpNIxpHIOGmePINmuAqUZnHr4IWQYa0efXpdTW54HxmRRxlqUFAU+KTZZxPyeTQFY3QOg47qoRGMY37odkWwfkM4DThIeQdYg6lMUYE2Qg6dMkhMTxWmJwOHn72kg90VAAaVhyFPo0h4AK4EBnemRDur1EjL9w/BbGRlr3fMvX8OhM1PYvncvXvn616Cb8NCJNpYBALEOAQA2fmR1LKVrfK/3gRcGAExRTykRwThJijS0MQlObAT4vJgag0bDnknH6jpIxgeCxKkS2q0ykinSxngQ+iTAocOECiSBaFq0axO5xx6NYFgETe6MXIsigLb0rJYWy1hcLAWNPrdWI3FlGoDLMykwhBXgHsTwGjDY0JLDezbBclOzLdVols2wssZTTbkCCAg3geG939YnHWNy8H35FeQo9d77cijY7Hw6f5XYZaRA/GI9Qaf/ZNLFps1rkTRGH6iRWQSonuZr1RpVDV9DFrM9qMF4ADAVKIparaHJv1erod3w8Jaf+VmsHx1DvVwWAMAhgQEqg/hAGYqSvs8hgjhZwY9nDwBww14eA/h0Q+6V9am993Sv4T6wEgC4fnwQW6ItEACgBCDsAfB0AMAPMQAcGADApBywv2k3m8jkimhWO5huxbC/FcHel96Bw2cW8OTREzh9fgJbd27VoOX+bzEn1qxfLz8n9rkEvFSX+W14zSYK+QLKpTK8hqf+98rL92Di9Ekx1+u1Km688QYlJpw+fQrbtm7BDdddp75RNULg/UMAQKbi8u1wEGnXjmilrPbg8PfD2pmnFfViEi3fvFd7knoIHIsJTS9MhJymbLGEimzQSTvh4KEnHkOEESLSkHZ0KPNwy6czWozHjh7HV796P06cOilaLwcI5XpJi7q/v9841JO2HyG12phfGaNzQyOSiUnwucxnM+ZHLM7TyQSatZpiAKkB/qN3/WEvBpCLuNcchuhYWlzPcfswZnhBEum3bsZv/+Zv4ckn90uPw+kfC+d4gsU3CzkfibiDubkZ/Nmf/Sn+6q//Ej/10z+NDVu29iY+F0NBV3+L5ppEE0kcOHoYH/zoPyCSSWJi+ryaBW4wxb5+LMwvaDIyPDyCRDIpgyo2WXKuV4xSVG7gSU4rScX81v39jV/5FUQ1AWHDZqL/TK5vMMESattG1OWUirrfBGKkTrO78hdRmz+Oxvx58PiJtpM4fHAOd/3XdyJR3IxKNwXPTUqrSIot6aB2cmWLWKMlNhtO2KiO95pNDSdEYlo8Aw3xpRqMC/25Dt1VcqiXNiDjhKDnz0o5bWKP3FcjigHUdYt0RKvj1Is0Y1KOM305yBaaBWloyh9u6JdOB4I9K+QOQTFs1+/Kw5J/d7UJzmqf90L7R/h7l4C4pSfGXn/pmQOmiZI3Wl01Q089/iT2PfIYUrG4pvFkCaTcpCnWiQPwRwyoNhq47Ior0aZT7Ny8meZFHRXzpMwyG5XTRCYneGirSbvlJS+E57YRzxhTFa4LoqI8NEUvE03SwfzsHMaGhsVG+vpX7kc6nhRgwUZg783XgYCMjJYiUTWmMu/jPkOKMGI48tQhOYtzese/R4PBZDwJ3/MMHY6NYiSKcqmEM6cnMNDfj9K3TDTl2h7yAOBrc+NXk9TtYvuurbj5hTfA6zBPzUEskVIxxjaVP49ncmgy3ozIL6dtQQa9XW9mOG8P4ACWC6ijhrZvCn9jSGrdVcxzbHxUADduQAVLGbdFFhtrGkGx6JAplfY64+FgPRB47LMxZdFHz5d8X0GvlaAEig1xKoU1a9ep+ZdhZRBEpHdi85pXoPwrz7KLAVB8RTEVCCYwjo9+CaVFWuTj/XffjShTEBIJeJWKpABpJtK02wIt6o06ypWKaOottPCC21+kHHKlqbiML9Q7MR4Amsya57n3GYI8afrXiAHQ9LW+6QVw7PARufymshn5W+SKfTIXZEOsxAo29fRH4Lklmq4laNpaKjiTu8YMj+vIpgBQWsS3dejgIT0/m7duCpqB5akeq9UEK59ffRY2vl4L2UgE1dlFPPbgY0gn8/D8qAqTVMSDVzqPbLSOH/nBO+Ck0vjAP34CyI+h7kcRZ8a4QeN7daCo9oGBL9eVT58EJyY6o37tmzzxrhvBFTdfjVqbjvic9Bq5jPbcgClh9x+t8qCLDe93du9klF+Kcbd0Hfd8lBZKMgIsFovYtWcXvJaHdC6LUrUsloLYCjRYY3Gr58hQQOWkH3IWF4+u4yEe66LTIqOkrR9OpI31g0P4yic/h8F8ARu2b8Rlz9uNa657HqKdGmKNMtoLk4hX53HuwD4MJxxE6jXDjsrkEYvFsTi/iEw6Ad9rmOdIum5evJbeGyFNshBYO+gsIpNQ0V2GEdBmc5DOYNFvYePVNwBuSvR4n54lCQIBbBjMHmDiUoN6j2tIUgADqIS/Vp4XZtK79D1hMF1mfJdgANjXXvm6BlBsI+YyvrGLVqSABnI4cqaE93/skxhYvwGRbAJv++W3oNYqo+lXkEw4qucY1cps7lwuL0DHsnGeYxl30b92qfPzUjXbSl+dlf8Y986FuQVsGt+IUxPHsHHtetWyPvdRN669ivson4/zU5Po66fUg35TXKsO4m4OjVoN0W4NKSJMnSoqlXlF6najCYyt3Y52JIMu6FNBWQ/gMyGn0RCQcG52Bg02IPWGQESlBVByxvOIYASjMrVZ2yZPVYWpeVT3GH+N3n1eUUyH/5b9S8tXnKWPP5e7Zyflz7WCfy7/5n/c31G+UMTUCJLw6XkliGuYcUoVkqmx0fHz97g30uxvdGQExWLWGNtJdL30Fb6+clsKQJXeWgySALjDEAAg4FMvlZF0HHzuk5/+/9l7DzBJzvJa+HRXdVen6emJO7N5tauVtJKQUEASSiCEAOuXyTJgsrnG0gV8DcYGmevfNsZgY8DYF4yNDSaYaBMEkgwCIUsogoTiKmzOk0Pnqq7qupzzVfX0jDZIuxbYz/XwDLOa0KHC973veU/At7/+L8jZKe2XbIBjpuvCM5gmlB/yo3gSAMCyZcPq56an5rT2xR4AcQzioYDHmMUmH6wu8Fd1FSVPLa4iATzbMNUoAbho7XKsDhqKAQwSVeR70xgY6YcfuPIAoAymGfkj2NH60ZEAdAEAMgJWs51Bs95G2cpjj9ODM3/l5ZhqJLFlz37cdNvNsNKWmO2T09MafszOz4l9x4ErP3gvTU9NYaB/AOX5sqSt7BF7e/JKiJufncHaNatx+umn4Yc33ShA+YLzn41cJoO5uVlJAFhv8oaLAQAec4JqTzsAEKN0C/QTGvJFNFvuvj4XI1vaOYIAP3nwPty/+SFs2b5VBRMLlt5CD4r5AoYHh3HSCSehr38A9z/wAL5/4/cwNrkXQ8sGUavX9Lg8MMo4bbVMc6ppcKTrlSNmTAsx/BMWo8o/9gNkHRboDU3pyEz/0z/+EwEPJs/56QEAaGjRrDeQ6evHb7729R0UlZM1ZjVzAsINnjf1yLIhbNnyGD7/+c/h99/ze/iD970PIytXHRMAQFfVbLGIm++4DTfcfBP8VBLTlXlphkm3pf8CzwOns3Sf5DHl9JFRLGwCtJkwv5lTJuaAJ5MYLBbx21dfBb/eMKyAiKqqJsAQtrTxc9IjX6qQKGUEALALFACwE825A8SekfDT2LGtjKvf8UeLAABOXMgi4UbXDQDEcYBx8RFfe3zu2HCMv0MalLFWO/THsW7QhyoAtBhFDAAdk8MAAGygugEAOo7HAACLYEmxIqM/o2s1U67Fq/oTAQAVxaaqe8IB6IBdT0KTqdd/EOR96YMeDACQr0R0Vej64KKkPYnFNVCbLeO+u+/B/OSM/AH6C72ozVUwWBoQ+yTBGDc5dCcxPDKquLip6RkDEEQSgJbnopDPGQZA2kYrEappP+P8s5EeyCHpJE0z5Zv8c64XBI2UXczJW9oxLKSmJ4Obh+67HyU21y0PI+tWY9Vxaz8GyGUAACAASURBVLTmUJdPen686UijjSRmJ6ZlCOjVGnBovMeTTW0cGUtCxNpiFjAFgABAsadHngCc3PKYxRs8p/ZkB8UAwPoTjsPFz7+A1obkdyKpiX8KbSuNpEP6f1aMgBgAiJV8CxKoyAk/LsmiSbVo9fzUuYnmDLrPTfMfTxQoIaCDOaObCMDGLvKSNLhNoz33W2qezf9is6ZIV0iQlv4vVOi2CACU0Gh6Wnv42PliUb4GkmVEzbNZPxbLuA51nfH7RwIANGGSjwAnaEDouchaFm745jex45FHkeeEl3uCUtvYPJvrtem6mK/Mm0Y0GeK0Z52BvpFBuIlAHh00IONxEk2/4wPQ/T6iTPIwUDNPphklAAm/jd07dmJmZgaZXFaZwDS4bHJqp9hc4w2iyQ4nzbEswLzZCBjp/qaZAsUpANxPCRoQAGBDuG792mMAAEgBNX4ZeQDliRk8dM+DAgBaBABaHrLJFtqNaaS8WVz11jeh7vn4/Ne/jWRpBZoB91llZHQBACpVO3ZTSiMgJTLByRWZKmR2mfhZyi82nn0qvISZbHUGDbpezB7TOf/dYGa03Gn9YzOv63AxAFCZrwgA4P126mmnim1kO2n5fSRTvG+NMR6drUkrN0A+rw/WN/wagTDyKvGQStMXgNp90lYp6Wpj7cAyPHbTnbBbAaxcEuX6LC6+5Hw8/znnYzDnAOVptKcPYO9D9yDvV1Hkw7oeMjaLuZRYR06aEidX14KJeRSqpmtadneRhwevxTgFQMkrnApyz8jnUQ1CrHrmWUCWNG/jAcChAJ30zb0rz/yIwWNqKX1H+9LRAQA6YZEmvdsDoPue7b6vDwYAJAn3hh4STg5u00Lb6oVvl/CBj30SmcEhVMMAp59/Fi5/2eWo1OcQMjM8IABjKV6WU2r6TvxXBgC4fzIKe3piEgOlfjEA3HpDUXuN+TKyvX0I6nVMz82hWq+h1N8v1iOvZct2UCnTa8pGLu0DQRXlmX2YnZmUBU4614fiwBo0WxnUXRv1Rohm3dO0123U4HpNZHtzksZIZqJykA0pm3/S+bn+m+l/3PSbc9oFAFiLB2iLrqYu88KY6bWoORWoEJs5HraMO8QP/+sDAPQ6k7wzGmrydlSsn+77FshwkIeHmIYpFAp50f17i0VkMgSBFLN0yIOnXTuW5y2pKyUD9qGm1K1U1fR//EN/gZ2PbxGJxJyZKJpU9UMHeo286E0P8HQCAN37QjcTgOsJGQBWSJvWAK1UQwAATQAvXrdCAABTAOgBcGQAIIw8AGw4fkJDSXoAENhiwg+JF75no5bpxQN1H2vPuRh2cTlSxT7cevdtuPvenyiKd3xiEhs2noCHNz+sQavMBlmHJiylAAwPDSkK13U9MUR5327f+jguuuB8DA0OYNu2rWIKn3baMxTlWMjlsGLFcqW0cX9jDCAbDda6rG0pJXjaAQDqeuKJP0+GFgYi9DKdoiGJBSdfwPY9O/Ho9q3YsmcnJmamMD45YXR+SIqSTwo66bV9ff04+eRTcPyJJ6Cv1IvPf+4zePCB+5DL003UIGCrVq1UQc7/prOojL3iLUzgg4Ef2SwRDRftl5GDjGSjoR238p83H+9+57uwZsXKXwwAUOjBSy6/AoODQzJ8YIatEBtGtTjU0/rIZR3s2LENX/rSP+NDf/5BvO3tb8eKNWuPAQBIosnirVTC57/yJWzesQ0V34WrzGNOXHJyXi719spUrSY9V9U4sMsshMWMmWD2FXrQqJSRagd41mmn4ZUvfon+mxnXHJaoMImq1W4AICmtpy0AgDekJF1+Gc35XajP7lcKQDJIY9+eJt7yW9cg278elSCDViqj5oN6N0bmdVPxu+n+ps4wCKniFaOpfOwZsMBtPPgaeCQAYGnBsnTasbSR7m5IYgBAgNghAABOw2MAgJ4XMQNg9YZ1YgBETMYOAMApf1yULSqapLFbjILGQEEHCOg6BL8IAEClZcTSiEEA4zdhJqdsnDLJFA7s2osf3fADGfK55Try6Swci422J084FuVOPi/Tu/UbNxo34XJNa4a02+1ABn61Rk0MAFL2G76HdSetx8qT10qvxamfgK6UcbonNZX+BJTHcArIhoDNWSlXwN0/vh2tekMAWT1o4dkXXaC1ptqoC8klMCD9N/NxxWxIYPe2nZjYNyajN/43JQKkHfM98PyyCSQAsH/vPmm24oYtPj48l2yS6bLPBomvcfVxq3DxCy5W/jyjeALRkNOwGeklMCCtyLwFACA6wZq4RJ+aYBpEvnOti15uJgYCyaKpN9dsQx8jNc1Mf1uhJSooNxfS0PjBSS0pa3q8iEVgSsDIC0CPbZozNi5KcAlD9PSW0PA8NReWnUb/4CByhWIEAERXiCrAhVLicM3/kwEANBtRFCi/tlS0lHI5PHrffbj+X7+BPCmMBHaiKSgLJoLKPMfTMzPGQDBtY9maFTjp9JMFADQYCejE4IeJ5DIygPgoGCCAjYeaeh5L10eWTtltYGzffuyjIaSTxoo1qxUL5JHCySOjbGPjEWFeN+/3hYbZsAEWAADp+qMUgFgCwKng1i1bBS6vXrvqmAEA3he5MMTMvjE8/uDjyKQK8AMDAKThIt2uojW/H3/0h+/Ftl178OVv3SAAwGunBPYZACCS5HWfW4LHUZykmV4ZINRclymkejI47vST0E4bg7PuZj8u9p6wvsdMg64JJPcCYxia1npBmREjAJkEwMc58+wzVczJmMlOGhAxoD9CZBCp88vzzFgpvhve96ZlZrZIkGBkpIVm0ETbphN2IO+bdQMjeOR7t2FV3wDK7hwafgU9vTnknRRecumlOHnVcmQbsxh/7D60Jneg30nAYnQp7+kWpQcBLDpq+55Ykt0AAK8NslrEzlPKxhMBgDYp2I6DZiKJ5SedCvQOApbDuTpCypgEgsYAwAIDyJwsIwGQF8GSm7B73znY/tk5TxEL5mgBAB5diw0k5Q/IIpntQ7mRwM8e3Y5//uZ3UFq5EnZvEec990I855JLMDa5H9lMSvcytbmNRh3JlP1fGgDQ/U+8lgMsGt82PRRzBRNv57cxNTEJj9K5RAIFyjezWflYMFWLPioDg0PwvTpatUm4lUm49RkBSkik0bZ6MF1NwG0X0PSzaIdpgVys5+j1xHSFFvMWRMM2WfCq9DrT/qjW7iKOdy4VxQCGCC1T+yzAAtG/DS85+vXFV1gMAhhW2bEAAHz4/7opAGaYaQAAjdXiSEQNFQztn/5hXPIoRyqViujv70OxpyD9v/oLOZYc6hhEcumuw9+ZomtGE2K+2pQcLtH00Jwv4/fe/tsY7OmhzgxMdzN1QgzER2bgnTA6PjN3wBggOrQE4GgZAIv2hch3qcNoYL8BerssAABkABAAWOXXBQBQAnBoACCBxQwASgAMkzUGAAJG1vYOAC0LE14CWxMOzvnVK+FavdgzOYP9M+P4xrXf0pLKYYffDrXv01xdaVZkHbZDDYRYh3Kf4v7ND/oT5ekhs2I5KuV53H//fXj5K14q3T/9m8gAmJmZVu1Lk+qeQo/WBdZzLM10zz7dEoB4gtWZ+keIsSi33LSyPSg3m9j8+KO4/5GHsGdsv4pz6kFlhqV4ngC5TA65HAtm5mgnsHLNGmw68UQsHxzE9d/9DjZvfhhuizrGNorFHk0LODkwWqdoQilNhVmo+D3+zGg123qOFCntpPDydYUJvOn1b8BZpz/zaQUADAcYoi2/6Y1vRn//gHHFbreRk2mXp8ZfaF5A59QWrrnmvbju+u/iFa985TFJAKThCZNwCgX8+cc/irLbwGRlDlY2o9uyp9grh30izARiSDmsky7G6YttGb0lzTzabfTkcvBpLFar4Q2vehWeecrJ8Gp1IWBaojt0wYXpDNG/pKIg6HJOMyhmVrKercGd34XazD6k6cDdsjEzlcBr3/BO5AYIADjw7AyS6WwnZ/1gNMN4s4ndQHlc+cEmSjnR9AjoiBuPBkE211U3rbH739peIgpkZzoVb2mRUYVcxrsYAIYWadZkMWB4o3ZJABg1RglADABQz97NAIgBgKXPF6cAdFOh+DSx9v1IVMUjHZ2jYQAIE+YUOaICipETm1qx2aREiJTcuocf/+DfATfAzP4JjAwMi8Ypd3arLTf2dC6PSr2O4zZsQC7fg4mxCfPYvJeZXOE4qDdqSNDRO22h7rnS75928VnwE9ysGMeWNLRJNrycFGVI9fLU6LNRTSUspMMkWtU67rr1NvT2ljA5O4tNzzgVoytGUXcb0i7zfDQ5HaGMhoaA6Qymxiaxf+ceSRj4nsJW5M5OB/2kJUSXLudj+w8Y9385vBsNmPSRSSMvkNlpRH9ftnIEl1x+iXwNCAC0+APLkbEfKFMgsE8PFJn1mHJqoXWOZ+oLporiREXUf3M+jYRFAKnymw0YFWvuCCywZSbMwuaDZo6sAYsFoymnOSCvb5PUxALFONB2JABC4U0KBqVZuUKP9gRqkLOFHgwvMxFTvCc65WDnfcSQ0cKVufQajPce/e0ShoqhENN03lJMpM1JahTJl7Nt1Gdn8aV/+AdYbgtpNty8NkmlZsBdxtF1IeOjlq942kQ2hfOfdxECO4GyW0M6m4bbcvX4LAg6AIAK3wUAoGMG6LaQoxY+CFGencOWxx9XMsjy1aswPDrSiakUaBKZRPL4GgbPAgBgaqkFCQDfu6IW5bVgovTcpovt27aj0JPH8pWjxwQAsA2gXC4XtjG2Yw92b9mNVDIDP0hoL2UMYN5y0Zzdi49/7C9w6x13419vuAlWaQV8mZBF8x+5fMeFYEwPNewXyiRiwIo+Qfw35SUEADaedSrk59YFYMVrnNGXL6apd4OdBnQ1xocsrOgbwn2O5mmctBAA4J5xxllnyASQAF86y2zzlJETabBg5B0EAAjs6ZOPETEA+PgEbuhI3wxc+EnS1QkCGAbA1L1bcWDrNgys6IMX1mGnk5ifnEI+TOKyc87C+ZvWoS+soLz7AfTaHqxWQ0BkMswIXAz4mPSvoNxIBqME1TyBQwQ+ef8dSgLAtcrjhMpOYXjNBmB4Bce+kjD4STpRM37W5IDLQT96r2YViajXEQCwdP84FPNm8T6S0Hp59ABAKDBGKUqpDMKEg7laC9nSMD78iU9jrhWisGw5PDuFy1/6Emw69WQEfhMNenWELTiZFPxjkHAeaU/sBiCfzO8e7HeOvC9zKt/EisFRTEyMo5gtIJ/JIZGw0ZgrY3pqxsheOfHLFTTrZbpIksM12xJz1q3NoTqzD63qJNJJz4DgSKMROKgGBTTbBTSCLNpwdI2lLUo9CQYHqHvVSIJomjelb8nfhfITk+xibsKoi9StHe35/FfUIHa/9wVFwMEBgAWwYEFCe7TH90geMkf/uE//XxoAwMScaxGKDR/l3G9kPjQOp4cYe6L+vhJ6e3v0PX6ItSG65cFYsGYNNqCOGQ7E+6kx7g21T09Mz6o2yCUs3P7Dm/Cpj/4V1oyMqCog89LENUuDbViAplw1oK8REkbPzuf7jwcA4vp86XoUMwAoAeBaTAYAgepYAkAAgBKAJwMA8P3VaCaZMAyAGACIUwACSpRaZAAUccfkPEZOPw99y4/HsrUbsOvAHvzdZz4tb7V6s6koQDL/WAeTESA5uOtpoKK4WWE7Zl90UhZWr1iO2alJ1Vr0Xbr4ORdqvSfgQ2+jm2/+EU57xjOwccNGDWkobeUggI9TI3DzdAMAxkTKOHnGTtPxtJYFayvl4Ja77sKBqXEGcmHP2D7s3b9Pb4aTMCtM6s3zIqOhSTqTRZKUb8dRYf28c8/HulWr8I//+Gk89vijQrmmpibRN1Ay+hfbZJfK0CiKPhC1lznX3DjNvWAmjtyKyExgZBKS+P9e9Cv4lcte8LQCADRVIRX4wQcfwnvfc4109jTX4hki9Zi0vUa9Kt0OEW/HSeGqq34L3/zWN/CGN74Ry1evOWoGgBoDK436z3ViH/zYXyKRTSsFwCnkpRfOF/IyBCE7ghNLmk+oGRGLw+j/WczLKIhmVmwIqlW8913vkpkWsz/pAaAlJKaaR9pMmVGyqKAhG9HmNvVlnCTydxtolXejOr0XaTYNLQvNWhYvv/Jq5Ac3oNxKwbOzsDM5pJgJGgGYhypC+H2efxZzsfaf16AaD8VEHv3HwSb83SDAUhPAGAjTwtQlAZDruRrhQwMAMQMglgDkegsytIsBgPi8LDX1i1ZyMV46CG40fTETxHixX5AOPBnmQ/dRO1oAQEHvkSxEWdvSqkWu1tw3ghCtmouEG+CH130fuWRa/51PMzWE7J62IrqIY7N5LA0MYM3a43Bg3wEtlLqXlRscxc1ZTK6x1MAhZ+HcF16IBEPfKTmgURGTR4IAHotnJ02FElw2snTRJ7W36aMvV8D9d/0UszOzhgJtWTj3/PMkR5irzCm/vFKrSK9PwJJNhR0mMT02iX079tDNUWsXnVzVhEbAA30/pienMD83pyJMP5Pm2TT+lADo/EUsj9JQHy572QtlPJew0wLzaPwnAMBmk2rMyIzzvDnKcSstWVNn640KgM6XOKaPfirGCd6YxpjMHV7T/D4nSzTipJkgkxHYSLPZpNyiUqnIe8HkCJvphDLJo2lkvDErBYN+DVzT0zSPYzRhgN7+fgwtGzWuxPErVfMfvYcFNqEBjbo+uq/FpWyg+NdiAICTdKLlbOp0GzCruNlEIZXCv33jm9j76BakKQPhH5JazTU46yjvnbq8Nif32QyqgYuLX3AJUsUc5ptVODlHIBAlBksBgNjPgM0/ry/RN90W8lzvW/S98XDffffpPC9bPorlq1aaaDnFEZpEBgJGZI+Ye/vQDAAVOjxnTBRhtKHb0sRm967d6B/ow+DwwDEBAFKBhAnk2gF2bH4ck/smDa2ybSH0W0i2qijYLSSaU/jk//kYvv6t7+KGf79THgBtK6tmWw2zDr6hl8enUxAU14LYMZrNdJssLkr7bEkAnnnxuVoDuRfF94dxFjcMtc7570yhui4UHdNA9QkBAPrccA3gV6Y8bNuyTXvxplM2odRfwlylLLBH64dHw8qkji0b8TjpQYyf6Hu647S0kAHAiXpLE0+eR4LnK/uXYXrzHvjVKnaNb0WhL4f+wX5RaPvsHMLZaVx08nF48UWnoT39GHqtGuxWDVwZ0smcYo691jECAHwQJ4vcwAiya9YD2aLiAD3GkCq10gB4jPEya4YuuJjcazyW4pFst8ziMFtqfH/q0QQgdD3AIR5j6d4ePwYbTfkVtTxFwJZWrMLM1DwmKi385Sc/i6G1J6E0ugb7Z+bw7mt+H7mcjfm5ceRzXJc4+3tiCsHRVwNP/MsjN/CHf7bD/32omqa/rw/V2YqGIQO9g6Jj05nslh/9O+756c9Q6htAobeEbE8R/UPDSoohu4MMiEI+i1wKyCQasIOaUjt4bL3ARt3PIJFfjno7p3+3jGENkvS8CV19FYVbElujR5fctouWv/j1K5pgEQBgPOAWn3+zUy38/6GOkMESYmHpf+RZ+6/xWJoT8XCqrjOzLPpqsZLkvkv2DhkAvcWCJv89hZxSPUztGVVdHTZg9zlYqAxi+bTx7jEDATJAqOxoeh4mZmbEnMohiY++/wPY/tBmZJNMozDSOoKfxuchkqYKLE1oz+BZDsjo6qwp//EAQGxoG9e93YAAPQD8JiWSbfjppgAApgDQA+CpMAD4/uqUayatLgaAeJraW5qVBtpBGl7PAG7eOwF7xQbYPaMYXb9RPjZf/Mo/K12NsmoOnQrFHiUA0BOANT37LtVeSlMzDED+dz5Dxk9D6Xm5bAZnnXUmVq1egcnJCdVe4wcOYMOG9diwfj2GBoa079cpQ2V8Oo23yXp9ugGAOFpIi0qUySlAgA0YEnhw127cdPsdaJDe7KQwPTutT9L7iWrv271Xbtp0QLRSaTS8lhpWy3FECc4HFl76K5drT/rKV7+EvXt3o9RXRLVahpNNizYoT4CILsk3zmJWRazce01RxUKEOypNG+RInrRx7tnPwutf8+tPKwDAxZKazh/84If464//DdatO070TxqBcVJjp/hzD729RUxOjKHVcvEP//BpfPJvP4E3vulNxyQBYPNiOwU8vnMnPv35f4KVz0QAQE4oMS9CGiJyGuJRSkFNdeSwr9tWEUN0sbbh1WvSzg70FPE7V1+N0HWRZTffYpxhrE+NNKqk4kQGIMwXphYtCDhlpX6JlKYmguoeVKb2IEWU0iPNrR+X/+obURjcKADAtR2ksz0CADjV6qCTcpY1S0oMNMX0fxP7kuoAUtIs/wcAAIdiH8TNvkqmriZbS28EAHQmsl0AgAqiiAGwVAJABgABgIMxAGIAQJqwJc8XMwC6v8+jJMOsLv1s93t5KiDA0QAAmp+Rtx8xAOTILHM5YxYnbW0QItFqoy9bxI+uvxHz49NoN3ykGbAmVJp06xQaBHPoQ5FIYuMJJ6JWqWkywsg2FfbSm9JlnNM3urSGcC0fpz/nbORLeTX+BBsY08fJoUcEnY2EkxL1VxtJO4FiKoPmXBUZJHHHrbejUOzFvgMHcM7552Jg2RBmq3Nw8hlFDnKdU5KH5yvZoFX3sPWRLajPV0XXbNTqel42iGzo2BzPz85h7MABsW7IBIiBC2nslVBAaQKb+gRyfQVc8aqXoJ1OIkn9uO1I9285OQTJlGIBzfQ/KpJiJ/64pY7dmKNklLiR5rmUDlvGYVwraZTKRBJjOMfrzGyoJi+ca2pfqRQxBExc3uTEOKpsmOhmKzMyE4sWAwCmxAo1IeexTTOGjayHVAZeO1ShysKVYEBnDhRNj7qGSB05UlyyLb0OjwQAGAaCiYnke+NyUC+XMZDPY8dDm3HjN7+tiDsykaj8Viwrnf7DQLq8VrUhx95628OZF5yDvuXDAgDSOUca2ScAAKKtGhYAAQD6UWidIgBA2QYZB5aNO++8U8eZ+v/V69YikbI7hqULAEBEQz8oABAVx1wHeD5JEc5kVExUK1Xs37cfo8tHUCjmjx4AYJPIKV/CQtb38fj9D6EyXUHoJxHQnZMAgF9DFg0M5EN8+M8/gH/43Bdx2882o5UdQpjKGwAgmvwvNA6xY4TZXyThU6HKtYGO9gSOE5EJ4NliwIgpwPtUGcfm+lSMHQuzqGftnv7H7UUrZFY5ndKNlp9gnYxDG64AADJZyO5ZvXY1KvWaJs6sgOkJwPuF+kxzdy2AUF0qg066hmoOFdB2J0J3uDiI6t5ZzEyMwylZmJg5IDfoxnwVlX1TWOak0Z7ciQ/+7luQae5En12F7c0jxecNHemxeRzkYXQUEgBeg2zh7HwBbaeA/o2bgEK/AIAmgabYOItMPZkKLjRbLETFZFEs4OKG6VBN6xNYOMcMADA2t63rOpn0US3PodDXC48TN7uID378HzHrZbHu5LOwb7qM5WtW4VWveRlSadYkdbTbboeN83S1fE83ACBvjLSD+alZDJQGkLUdJJNpXPvVb+And/5Epnz0aJmv1AUIn3/xc7B2/QalqxiPkgB221VSR972kbXoH9FGzU2g0kqjhl40Ez3wrDzCJL2WqGv2YYMAQACvxZ0iBu3EWYyc/M09uCDxi5v/GACI+GiLzAEXzkI3pHvwmEZzzy2AUk/XGfzP+7g8RpJYR6w9I9szAAD14ZRJDQ6Q8p9HqbdH7CBW3oxFjocLrIkWGvAY3ItHBQbo0/6kqGAjw+LMyPPaqDYaqLuu1svaxDTe847fxmAmh8bcHFIcGsik2aRsiBkpBoCZkHMgYgCAeH9/ehgAce3dPXjrDB9gywSQPWDgGKlaDACsbNWetAQgBgAowF9gAPA6Z83Aap60+zSqThE/ma2hsP4UbD9Qwd6pOckG77rnJ5iZm5Xh8fjkpHw6GAVICSqlOmQA9NKwlMN0Nu40xg9DZNI2muUyMilbqQ4XXngBeks92LlzB3bu2C506PWvf53uZxntkhBLJqfiftkHkYH3NKcAqFDUBWTc9pUhzaLS8zDXbOK62+7AOLXjWQd1ty5qHalM1FaSCjnYN6BCnkhzhhKAECjTlCmXxXDvIOyyh1VDI3jllS/HT356N667/jugrnzf/j2wU0mU+no79BWjRYnRSiLPoQp1+RKIWkEaIKfNdWSsFE7aeALeftXVTysAQBNAbt6f+MQncfOP/l20YnoALBseVqHGUpwIXp1UrWYdtp3En/3ZB/Dd676DS5//fBx/0qajZwAQAMj04Ie33orv3/IjtFMWpqrzyibuKfVqYWhU68Zsijd/5DgaL+yGvsOmKYmQ4E7Lw0XPOhdXXHaZ/q0IQOmGuwCAaNorUqcmWnQtzYgB4HkBUqkELNtDu7oX5cndSLG48Uh3GcWlL3g1eoZOwLxnCwBwckXYpCt6JuZI6GTkuh8DAPxq3GnNtad82i6Q4FglAEfaHhY9V/TLnSl8RItWkbAEAIhvWAIAsQSADIBuAIAMgKUxgKT1sTmMG58O8ilm8MKk34Cu0e91uaMeatJypPd5VAAA0Xs2+MTe2PxTzxoBADS602StbXwAwloL9ZkK7v7325BsAV6VLsdsTpmJzUJWaIYaxtHlKzDQNyAZAP9eOmPl11ty8+YkLpm20Uh4WHP6egytGEZvrkdMF07j2XBQie6TnphOafMi/Z6ShGI6B3eugr5MHo8//ChmZuY0GewfGsD6E49HMmODTQVBCTKPeB54fTI5IJ1IYebAFA7s2Qev1jRmo0LReG+ZhBSCArt37TI0eq5zqZSuXyVWRGsoNWJcU9M9Gbz09a+ERzqmnUYqW4DtsFCL/AASbDoWzlxEPDfMk8h8h/+SaVlMsmazKADAfJCOxvdBdFoTANtGNpdFNpMTwBGDqZz6Czho0yXfxdj+/fIEoCFgNwPA6M9MEWhSFgzF0MnkUCXwmu+Rt8DgslGkKYGK3kDcxHVYDN1shei1HgywaOENdwAAIABJREFUOhIAQGq8kgBA6YEnwKLVaEj7bzU9fP0zn4U/X0bCY8Fron3sjI2AZBB6TUzPGfq5Y+G4Tcdj1cbjMO/WDEjgex0AwNCnTWN7MAAg0Qq05wSMj8zlcduPfyyvgXQ2g7Ub1mt/VH53JJEhQ8TzDKMpZgAsNgFcAADEvqCMjlOGelP7yvjYOFavWYV0htN687hxYXQoMKUzuY1jdcn4Cnh/2nA8D5vv+Rncsguy9NtkANBTgVPFVhknrR3CNe/5Xfyfv/s07t+6Bw27DwmnRxIzwxCNrkNV+4aV1Tmf5uCpuA2VDW1cFf1kG6XVy9C3bEAJQDEI0PE2iWNauwCAuCCMr3ev3TL3FjOl2yQEJuR3Q6YEAQBK3hgBeMozTomMGDkxCsU6MgZNhm0gtoImXTI16MhtSLuUnwcBS6Z/2Bl9bdZdlPIlVKZrmJgcw9jcHmSLGcU/PvbAo0g3gSwZNHP78dmPXINw5iH022Wk/XnYcpWy0ai5AupleHwUJoA8TgQ3nWIvqu0ERjedDlCvmqQvgDFnNg1cXMia42PSfFhM0YYv+ucRzAC7z2c3A8C40R8dA0DxwaAXDE1ekwh9GmTVkBkaxcxUAw9tm8JXv3s7UqWVOPG0c3Hz7T/Gq1/3Mpxz7qnwgzkw4YygzNLnP9Je91R+fiQA4Eg/P/xzhWIfzUzPoK/QK7CcqbbJtoVr3n0N2j6px1FcG6n5SQu//oY3IVsoCNxhQ9HfW0SzPAU0ZlF0QhTJ2Oc+5FuotbNoWH1oJPJoJnMIyGZKtGAlXFjtmpGY2D1o0+9DMX2xR6rsYhdMOaP71VA1uSHrbjFNiTRQi1mYcUPa3fgv5niZXcDsZ8bk7ug/nsg+OPrH+sX+Jd+1UmE0GGAKCJ+f0/+EmB3ck1csH9F/U/Ovlpusja6aXOesc/9Fx6LLw4FzUXmvyEDbmAlyy2k0AsxXKgaY9lp46K6f4ON/9kEsL5ZgMY1AlHQLLdZzXBejfV4AQDsBjgX4zHS2Mef56QEAjuQBkAgsmfgeCgA4nAlgyqInS0v6vhqHRR0AwMQAxhKAZoPy7TTcwgBu2T8FLFuL6Tr9V/Johh5my3O6DZiExOafA6WhZcOSBPDcMnGtVCrJB4AyeMayKwmIPUOziZ5cFs8+71wMDQ1iy9bHBAAQ5Lni8ssxPDwkBj2POyXltmVipnm8ObhJBLXthgwSO+NF13C8MEm3ucgFsttZmY/DAiTe8BaA8Pi2IvVQTVBEAeHknksS6Q17pqZw0733okIdbJoTDk4p0nj80UcRtDz0FXsxNz2DZIIUXk58syaflo0p34TXxkCqgL5sQdOMiy66AA89eD/++Z+/gGzW0YXKhogyAJk80QguyrpmJiqLa0Y5xRMD6igc2zYAgJ3CulVr8O7feaeJwImisOJbvHN8jkFDZly1U6Lr/u473iE3zampaSG6jC0jjYM3di6fxZ7dO3HBBedhzZpVOqlj4wdw5lln4+TTnrkIAHgyy1m8XHJa6lsp/Mu3r8UDj25W01Nu1pF0UugfGoQftJV3Tk0ZC864kBSaJoplS8dXEVqWhdrMLN746lfj5OOPV/4nFwFu76aBXYh6EtlCm4UBB2j4FYSkOgdq0u1UG2HlAMqTu5AOGmi7IfKZUTzn0l9Dz9AmzHlpNO0MMvlexfqwWIuZJgcDAFjE8YbhFJWfplGJ6LRHOGBH2qC7p/wHW/67G5Du+8gsTCYGTb0f/zjKou/cUPxmhLpSSUpNMRtXMgDW0gSQAEDKGE4bmjanmEY33gEZBMBFW+RSFoIiYgxg0P373e/jybIAjh4AoINRlILQAQCMCZ/qftYLrTZsH8gmUth874PY8vCjcnGu0ynfijTRpDdT1tMOkc3lcPKmU7B9+w6BVmw6+cFzT3d6GrhRy+smWuhbO4RV61ejr0SDFTNR5YS9RUoxixXbMlrYlJnUk/K9rDSI8T37lARwy49uVWM1NTuNU09/BpavWYGZ+Vn0DpT0lU2y/EbcADkaAAYJbH3kcUzsH8NQaQAB0zQ4fYz08Fyst2/dJpfeerWm10wggAs/r1kCEXKIJcUvm8LL3nAlGvTtTjnI9pSQTOfl4k0PcGaFxyELHf/5Lup/t5lX7MwcGwyawsBkRlM6lc5k9Lz8JHJsruuE9GT1KhMLOMk38WPcfGampoy7fkQdjiMAzX5iPA3UR+g+TCKTzWGuXEWuWJKfweDwqKRevA5iDwBzXUaCgEUAgLmJnzBhjEDBQ/2MQAjjssiuqnlNRbyRiken8ITrYlmhiG994YuoTUzAr1Q08SIFPaFIANLqA8yOzeo1EowZWjWC4087SR4ABgCg/IQASNT8RyiGaRYNA4AUdK55jP9zrJSSIrjv3XrLLWJg0Qdg/cbjkcpm4MeNOp+PkhCCUpyEL2xK8e7d+WqmN21JAHidNghaVKoyGVq3bq1pZKOEm6cMACApF2jGJzpeEw/e/VP4jTZaTRb3NCFrwWk30W5O4qzTV+Jtb7sKf/W3n8dju6ZQByVcBWUcCxaJGCXGPX/BkNKs55z8B2LwJJKmCOX3mItQCRpiQ61du1beDNyTBGwyVYiJAR0fgIUZvVnTTQFKc0UBAAo9N3G1BAAI2gkAqNX0XGc96yzB3ZQOsaClJwCnNEsBAE6TFvqZUOeJ8jmZA4ZJSZf4tVauoZjvRWW+poGHGzTQoHdEOoXxPQfQrrYxRDPQ8W34p4++F9VdP0a/VUYhwUkV2Qos5GjsZwkIEhih+DXR8iRl4ZE8aAwgryNp+hOKIs1y6OC2sPwZzwRKgwhtBy5rE9ZaNBpUkoVJFIjPk6kBohi/pWyzJTVkfHk+AUDi48YMja5N52B77sGAadYv9DzhK2k1eX/6cIb6MbljF4bWnYCGm8bvv/9v0M4sw8oNp6MZJjA9P46r3/FmFEscNBh/qHhdiWCcLjZHfJ3EDUqHi7Rkqz90EXGk+iGOQzua1tFkqUPrEKNxWQ87iTTuuvVOfO1LX0Ox0It6rWkks5mcYpPf8ltXY7ZSgxuY1Ai/SYaOiwGnhWI6hOfWMVtpwLV6YBeGUWfjksjADW0BABzYJBMeLCZaaB3PAbzX9RFNeePI7UguZn4WTf67DWg1DX5ijN/iiXTkKdh1gBZ+/v8GAHBoeEN22ibxgwOBNKe6nAZn0NdXQl+pCMeOavVW0zDuWDeIDRmovmdiQ7ewp1N7RudSZsiRpIqm7VpbLaBed5WikXEyqM2X8f1vX4vvfPXryCKBEbKXa1X5sLFmNQwAc56NX4phWvGVLQIAOteCtJ8mnSBB2V2ARSaASaJUKXlMHCkGMK5r4xogBrpVbrM7IZKfbKOd8pAJq+h3y7hg3ShWtGooBlz7qygwBnC0H63AFWBN93xXDThNX+kLBLg8RuxTAwNM0Viar40+OOxT/AYw4SWxNbBx4nNeiC0TNdzz8KPYsu1xxczuHx9T+hGjV61USsOs+XIZQ8PDmJyaRj6bUzJQb0+vzozWZZo7pizUqxX8xpvfhJnpKdx6y83IZhzks1lc/isvUv/Iv2WzLzaqYjoN4K4YQL+2MxQ1OpPho5pNk/Ev6RTanHqogDAIkzCaKGbMmO4QwIsQ3Mi5Q2h+ZPQgl0kW1b0lwHVRZrZxXwleApiulPGv112HhpXUYsSDpsiZdoBd27drEs+Dx+KdhTmzTLO5vHS+xpzGNsV9s4Us3RJTaZx91pk46YQT8Z1rr8VjmzergaZpHl2peXPwwmV+M+l7vDip77NoMhW52RqQwBhVcRqTT2fwF+//ABqVCjLMF2Zsl9x0DU34WD9oFFQtN1HsKeGqt75VN9quXbtl2MHXwhuZOY61WhlvfetvYHCwH9dddy2ec/GF2LlrB8465xyceuY5aIeG9m7W1qjh7kR6hUiwyeNFQxf8yFmZ/+3y5i4U8b4P/Ikyjnfs3oVMPi/X6brbVBZs3MDGN2+81WljE0PbR8a25ABq/5yG+Kd/8D59zadS8F1XU1dTOURTnbi442uNNEXURDLLncO+ZCIDhzdAdQaz+x6HE84hIaf0Hlz1tj/CjjELfnoZalYGuZ4+xY2w4JGRY2TI15l6h0YjF39f4AKL7YgBwL9hY0ckPJYH8GfxYy2896M/04d7DFG4IhOcheKoqyBRs8Yi1jc0Y7eh88Q4n2XLR7BsxTK0GIGVNOwHNVVd9H+eH1J9DN4e78+Rzj8WjYkZYECDeJE0C0TsAHss6HpUWnVptLsX4E6DLwDAUMUWGlBzPROMGx0aRnlqFpySMgbwy5//ItIJW4W11TYRlUyCMOfaLG4nbDoJlWoN81WaFJlC1SDfnDqbFJJmu4WWE+JFL7lcSQK2TKHEQTBu36K/M2ptocAzDTWZE5ZobHu37MT2x7ao+R1eNoRTaTSlWEIIqOGEy+ybSaTsFBJBArX5qgAAvidmX3CtYaNBPToNdg7s249quSKtFj/EvInWW10nUd450km84g2vQujYqLo++pYtRypfRKMVIJVm6kHdABqk7UU0fIJsIqWlHOnuqUU21wyLAgO8mLdomFu5QkHrHa8jNqMyHBIuReDGeDUoslRZ5C2kaSxVmcfczIzWc36PjbbuKekIzWd8VRGopTyLr0VU0qSFweER9JT6USPzK5KoLLoDxSAwH7pfl1yi3UCAfD4ipkt3MaC3yOtBMVUhWlzLWExHZmc2G/KgjcbEJL7wqU9hMJeFFbTg+w2kHQsJm6kBwIE90wIwExkaqrXw0te8HPsm9huquPwgie4ZUzhd+xEbSlMRXvNtms9aosL7zZbAVh7TnTt2yg+CbJSTNm2Sr4RkbGrYzdRk6ftZvErFmQPma3wcCEhtfXyLgKXBwUHdG90T0KUgyuKUjsUgiyaw7RTabgMrex189xvfQiE3BK8RasoT1pvIeU2kEjN48a+dgTPOPRsf+cR3MT3P9wDJPkhPJvAps6kFJKMzk1o4tdGG1jXt0wAxaabYfQN9WLdhHYp9PWi0GmrSs4Ucam7NpA6JaGPkASYy1uwNvMd4DRE85DXe2eeUxnAAk2PjolKee+45aNLUyk7o3DJGVBIA3Q/G2DaqrKIJ58LaZ0qjyCsgAoP0HVJhE0k8+tAjSIcpTcWsZIB9e/ajMu8jE7aRaozhT37nNVidm0TRn4bT8OB0jDpNXKcYNVFyh6SMkdyGxSrvfe1/kvRIYBUxcHj9h7B4+dspVFM2Bo/fAPCa6C1hvt5EJltAqAGX0exqDeLdQtBV+1Y0xV2yPXavl90AeTcAHu8x9BrSLneQ6NqlgNTSXZhsC7rQS4oUMMGBsjDzuiTxQgpbD5TxO9d8CJde8XrYhQFUWUtkgXe86zdQb8zBsbn2VjQhzeUz8FoNGVCb64RmWd2u9nwF8QTbANQxYHU0FUJnVznMFns4AMEkU/gaGPH68WstDPQtw7vf+jY0KzVknazqLjYWu/aP4dVvfDNG1qxDww9RabZkLp2zAqSa0ziu6KM8tQ/5gVFsm6ojKK3FvMcWyVynJgvChp/gOs3roSVQaGHtXRo93A2KdL/BxW/W/NbhpzAHPzwGwOueXx/NOfjP/jesK7jv6sqLhlaSNRG8brnyWeHQlOs693oy7nrl9l9CIZcxRuedCjCuBOO11Jh5miozIlbFZWK0Zikhhb2fJFZtrXccjkzPzqhuQd1F6ueMpvf87u+iOjuLNnXsiQSy9FVxF/qHDmgTnbZYTGSixCMaUWwsKsaIAQCCNo272x0AYGZmHlYyjWTCuOOzeee61r1vdQ+zYg+j7pqfb5XDXw6V6zUOfdi7N5H2yyi1yrjw+JUYaVWRa8whZ3ko9jroHelDK/Qkw+MAJGCsngZ2cYQiOxFTQyvdxzJswXQygUbDQ9YpYcZPYadnwVp1PEqbTodnp7F3+3bcftuPMbhsWCAA/TkorWDdyLeXdjIYH5+QgV8vTZKbNIgP5c1GZsZcdQ7Pf/7zkM9kcNMPbsSyoUEc2LsXb7v6KoEVNH4kyBszOFm/cT/kQefjJ/zqrpAHZ35+XkZzTTbILQ+9Q4MGEFBDbD5F2+wCAKQpSBgESU6PXZnHnJbx536jCdvJ8IijwXisbAYhjf/uuRt33f8zJHM5NfQ8dHbkKL9nx3ahK6SWtH1fxUsmk0U2n4OnKZ/RMPB1c0pWzBdQyOe14F347Au0qX7hc59Hg/mHah7FzhA6xg3Q80mdNBpWLuCsZWMmkjbIgCfOUi7zh//0g2jTgZEa4UjTxKKso1w5hv4oEUpxCFhpXPnil6igHhgYMJO0RIiJiTGcsHEDzjvvHDz62MO4/vrvYHioH1/5ypfwjW/+C5551tnYsOk0BNqkojJOpkoLWr3uG0MNpxpy8/vNdiAA5o8/9EHk83mMT00JZHFyWQEAsXN4VNmY5kr9R7RsJ0PRXHnesjQ689t43zvfhRwNw6KCJPoDIYDmFcZZ74YypgWGTZfVlhw8iRwyRLMr85g/sAVOexLJoIFkIod3v+cvcf/jTbSzK1G1ssgWSrC4OEVNRVxUxIs63zuLvLgBiCUCcVGiAiOKSeK/FTtJ4KkLTDjWDeJIAIApwLs+IiZO/F3hJFx4Ofmns3w+J13Q8MgyjKwYQSvZQkgKeMQAMJPVBUqdxSIm2l/1PJERYMc15pcOAJh3r/fZyf+maZzhE5IhQZ9DmnI6SQvV2XlUZuZw8w9vQqnQi6ARKEucKR508ebfkeWzbsN6ZAp57N63z1x7sQFiRD/hoI6SA9cOcN5zL0COkYpWKG03v89bRNQ30eWjCbMUk1wrjHt1iiDETA0P33ufQFNS388843RkcjQrTcP9eWIHWTWk0sptmgU/dWd+G9Pjk5jcewB2qy0NNSf/AgjCBMYPjMlRn6Am/8gAAFEDGYFcQuXTlgCARC4Dt51Az8AyJDJsegxg6nquaQACrqPc6MiGonwgZYDUOEc+Sl6Mm355f+SyahJJkVURqeafO6V5HdwIIxqPaPNas5jPjhDluRmUqQO0o1SViBtKMEVGsKJmm8ejE7e8B6L1IeVk0TcwiEyuR5GA/L2FBtX8q5utJtO4JQVk95oXN7AHmyBaYSg9NQsIyj0EAugJ2rBpLkZ9u+vh0x/7KPqcNKrTk7SEQDrN48ivWezZMSWCdMIJ0QibuOIVV2C6OqMoH0nfJHHhdRQ1igK6jNxFTSPz5bk50bCSkzzulUGIPbv3YPzAuO7rjSduRKGHxl3GtFQNjnLoDRDV/REXcvH3DN4QJS1IBsPs4G2aeg8MDC6KWNR9uMRQ8XAAAAnh7XYaodvEaNHGDd++FpnMoAAAO7SQqDXQwz3fP4A3vu1ijK4/Dh/55E2Yr6Qkp3BItdf1Zd7DkaalT2gAyUBJO6g3WTAlMTQyiNFVI/L0oNM+XfdTmbQkQtyvY6aDYfwt3Ns8hpy8KO0jAl0JYEyOTWB833411Oc862z9PRtLJokQAOC6uvT4H2wPOtQeQmCMg45HH9gMp+WI5WQlWti/fwzVGpBhjVLbhz98x5U4rjCFXn8GmUZbqRScnVESIbf/WFITp01EhpssAI0xWBcAIM1vVKsFIZwgAT+RQD2TQmHtaqRWLQcKPQIU7VQWCeZaM52H128E+hOs98U8iWO9Fr/DJw8AJLWWxsfsYPfo4a4Jxin6iYY0tskgByvMCKxgUxEkXbSSScy6CXziM/+CnWM+zrzgMkxV62glfZx70Wm48OJz1KTw6khQB9x2QUgh7ZghQYPNTSrb1eRHRa2ak24A4OiMhLubrkNeIwcxyOvUN1wHooYqb+fQrvtwZ+v4sz98v4Ad6oW5F6ayOez/OeP2N65+GywCxKTQpuli04YT1lBCGWuzNdTmpxDkhrCnYaPWsxZlSi/DFlI0/RNoa8NL5PTVEsMkBpOi9u4wr/VY66j/N//e+MPI7ySKsNO9Eg+wfA9pGv1ZXAfTGnRy8k9Gm7zDyNDteFxFxfvCOCji0i0AAN3Xo/q36Lk4JFAcq2JBbaVQEQDIJVNwmgHGd+3BJ/7mbzA1MWHi1Mk4URoJGVIHl3d0zicLsY7kIGaD8Mk5QWetQKNbAwBw6j01NQtbrB8ahxNEN33poQAADvfiup/PGe9nPK5kP7S45rLWSzSRapXRG1Rw/oYVWOZXUWjOIRe6KPU6KIyW4IctsUKVktFsiUFDm0P2NBbXR4L8ZL2QyWobAIA1EePN004vdk5UsduzcfaLr8REtgdjlTqKqRRq5TK+94MbFUk6MTuDvsFBNFstsVn52I1GU8MhDro4xGWdy9dAuXy5UcErf+0VuOv228Ve379nN17x0pdixeiIQAHuARrUqEePeKD0cVJyBAcTtT2hxFBEwcvzSBV7dEDHd+3A8NCQoQ9HDAADAEQGY8ZbSJExWgoVQxEpOZZca16ziXSpTxMMz0qiZVv4/Ne/hulqBVYXAEBFF1HFvTt36AKiGzIBAJ5EAgC5Qn4RAMDNgU7anEDJFbnp4dRNp+CFl70A1117Le668w7FI7A4DRkVlraRoja31dT38jS/CQydglMEA+CYxsOi4R0SAgBIcWSefecCEm89MptbOn56CiuVcoORRr1Sx5vf9GY5aceO37t278QrX/ly6f5vu+1WIdQnnHg87rrzdvz9338Kd911BzaetAknn3E2AnXqBwcA5NpNs0M2uNTjsnEQctuGG4bYPT2Fv/67T8kIqdZswslxgQcanqsidsEYTMtB5B4aLw6hWWQYvZjOYMXAIN786teg4GTg1+qm+RDCZwyFnggAGFMkn9MUmwZtdA3JGjpbvYzK2DakWmMCABLI4i8+8jl8/9adSPasRTWZQbbQp/QByTOij7i5jyeNSn9Y1BwvLjiIbnYjqzFS+GSp70c63UcCABaDLB0lVIeG2DFpsRLKnqZJFCdRg0NDYAxcQBojnfCjKb6+dgpqo2ePrupO82/YGwv5rL9MBgBHgVo6IhlRNwPANL9JNCpVFAlMJW3MTk5hZHAY//q1r6PtBrD8pJJCmtWa6FGUgxD0GRpZhjXrj8O2nTtF1yLAJ/8HgpJ0P+X0y7HRQAvrTtqAE07dpIaBtGL1asqYjl2+jYeAhmsa+iQ1AaP/RK5tY+vDj2J6ckJT77VrVmHdcWvlFE4fNLftI0kqb7stMxeCW7y+52fmMLF7H5rzFUW/tWXiZav56yQBELyhBKSTsbwwBeCGHKaSeOnrr0S6p4AwnUG22I/ATosBQEd93Xss3EiLjqIECQBQY+8yDo7Rh7aZiLKRYuPPx41jPlVoRErLWEYSL3cdJgfXFV1jnAczdcHF9OS4ZAGcTLSaJulANHSyuSJGhcxY9VzGyIjnKJHk9KIf+WKvmkJtrV0NfgcUIxU8ukOWAgAHk6LEr3UpBZkAgJG8PhEA0M+CEH12Cl/4278FalXMTRxAIZuKjEppPlbA2N5ZuF6g+7AJF8990fMUK6lUgShf3rjcR/GzUfMee11QPsXNnaAQwQI2xbwnqNHfu3uvmuK1x61FX39fZ49S6gXNnmLafNcidDAAIN63+P65PuzasVPxQqVSX0zM7TzCUwUAgiCFpN/CYBb4wfU3wLZ64TVpDJiC1Wiip+Wi5e7BNR94LRoJ4ON/fwsqNUf6RRYxBH2ND8XSCWLUuB6hqWDTTqlFg1GOGRsjq0awYu1KZAoO6l5TkZ/cVlhEay9URJkBT1jAia0YAQAES430yIB7M5PT2Ltzl/aXM555ujwZ1PjTc8QYi3TA1qWNavzfh9tHCACQWfjI/Q/DbtpKOqH7yMTEFBpNC1nKGKr78Hu/+avYNFhBsTWDbLNtjHENpBE1sPHwhfcgWZSGFix/hag47jAAVAya/ZLxjZl2Es0ggJvPwF42hJ6NGxBmsvDIrgwtWG1L8gWZdimqMUSb75/1bjzwWbIJ/qIAAMMAaCryzgqYOpQ2DIDQR2B5BtBL9+D2e7fiI5/4Kp59yRUoDi/H+PwUkhkf//Ptv4lUinWcD19xik1YdggnYyaszYaHtJ2NJnsLE2fTnEQ1h2jLvywAgMljlED66Enl4YQ2vn/tv+GGb34XWcYkJzi9bSPgdZ7J4HVv+R+Yrbmot9ro6RtEy60i5c9iRd7HiF2BW6tgrp1F2RrAnDOKamDDoZ9NBwCw4CUYt2gZACA2n+uqvY5UD/33z5/sEYg7cMP46wYAVKNG4HFOcW8pSYZLpV590kibH6wTxcCNK8Bu+UVHTHdwAGAhipE4v2Fca++mP5LfwvTMjAak+VaIW773A9x8003Ys3OX9nkOZDkQ4RrE+i3md0SkgiWAflT8xR4AnZ3dAACUALAWGxlZpkSlyUkyC5WDckQAgG87ZnDG9bFq4cjvhpGVArOeRgCAp8JttJAvDGK8EuCx+RbOe/lrsLnmAvkiHEao53O49bbb8NjWLWjz+AaBmNgcdlerNWPYx73J8yVNK+RyWudm52cwsmoU6zcchztvvw05svr6SgIAWFdoMOr7kqGlKNsk8001LKVDZALYSDxw23fDE088UUVzYWQYjekpXTSpXM6UWIyuiQAALfiiGRswWAcwfKIEIO6jtUNQmztfRoo5h24TbSeNbfv34dvf+x7sfA4tNvqasmmeoEVl/+5doh659YYKV762mAFAU6hA2k4zkecmykaBrr39pX4V0Jc+9xKsWrkC//SZz2B87ECEkhukKJMjdSRAvVnX1JtNuNfyBU6I0qbYG5NtzM/3v+8PMdzfT3KZKaajSSXRGhULsVj2yd7X3cUaAQCngPvvuBsf/ehHVexTlkA075LnPRf33PNT7Nm9Cxs3bkC9XtEzT09N4ON//Vf4+te/ipe+4hVYuf74wwMAkZRC9B1lVbIIMvyFtm3hprvuwne+92+muPF9XXj8KbXG1EIvBQBizpeOPc+XJTkswoaLX33+C3D+GWcKAfQqFemCD88AMNR1FrNhilNFTsxn8b2XAAAgAElEQVQyyFoO4NbQmNwB1Pcg6deBMIMvfuVGfPqLtyAzcDwqyEjzTGRa56BrgsQbnI2/ck4jHbDMJ6OFNC6EeS1T49zNEPiPBgAOS+GLmE8xA8CYK0WKiWhKI6p1RLckO4XNElH9Un8fRlcvR0C/BEYpxjT+Dt05Kqpjan+0CncK7cgbIJ76/jIkAFon/IVmzgSnGBO6eJEmm6djQkl9LnXS9QbG9x/AXT++E9lkBhnLQa1cQV+xpAQPbhSM3dq46STMlsuYr1aEqHKizcejKZfSFWQE2EJ+oIiLLn0u6n7TFPacGIYEjsxaoKI6ouBrO+K/qaWDhWzbglup44Gf/UzGpu2ghVNOPVlMDQIJARsPnjP5jwRCcR07A49mbAQBdu1Fq96MMrwtTYFpfjo7MyN33RgA0CQ8Pi5xeoNj4cW//gqkigWk80WkyIiwmDduFnheTmRzMZJHdHyxI9o85EjaKU08eY8SGOH6yv/mdcCNnush7x+HMaAGiDbnpUufbSBBMzGnwzDNhuqVsgAAl0Z6WQcEf/k7bLriGFhFKqbT0Zrjap1xPU4Z0hgeHZUhIAEKbliGXh0TRaMJXGxCtwQgWNpsxfd5NwAQ/47uea4N8odgNjvg07g+ekaalxIA6LVs3H7jjXjknp8g2aLjMUEpai6ZYJDG/FQDlWoD7VQoT4kznn0W8n09Apd4AojYEwAQ40Ggm2ndtOZFQAYBAG7u/D2bngHtEHOzc9Kgc30cWT6CkdGRSJ4SCsQWG+BJAACxyJm/Gx///Xv3oa+vzwDgHagxKhOfIgPA95NiUfTAwy0//BESiTy8JiV0Duymi1yTkWQH8JG/exce2LoVf/+Fu9H0CtIuck2mFCAGAJau4d3/fajtlc7USttAGzRJTecdgQAjK0eQ682jUq/qZ9z7KGvkB/d7Mb5I845MgQlAEQBQkct1xnZQnp3Hzq3bxAA46cQT0FsqSdYT0IAwEe2nXeyTp8pgiBkAjz/wiAAATpUSoYvJyWm4XsoAALX9ePtrL8WZqwL0eFPIe5DJVoK61ba/BAAwqcaHBgAM8B+HRrK+cdpJ+Sl5hSz8ngKGn3GKAIB2mnR4AgoxAGAYAJJdWPw0cFwcf9h9fn6RAACncgTXkgGn//RpEa8VfsIVqyew85iqJvBXf/s1TFZCPP+Kl2FsdgYTcwdwyWUX4/wLz0OjWRH1nwbEJF25Hr2XCPDlWP6aeMootsxMuXjXxNTfJ5oYPtlS8JgZADz+HLL4be2DPdki/uTdf4DZsWkkycDh1WCnMFOp4MxnPxvnXvwcTM5XUGMqTf8QAq8MuzmG4wZTKLXn5ROyrxIi7F2DSfSj0U6D9qgEAGSACkZDEkCmn0UELkUM7idzrz7Z4/Lfv7fQ/McT6w7gzrMgs2uzp5MBMNhfkpyLhpCa7XT6swW5T0cG0NXZx+B+LAFYKgMws1DDVGMTypqAtShrZibgFFjLNFr4ymc/j3179uLRRx5RvcIEN9ZhRmUaTXaiYiHawTuqD92vh2EAJJLcayEAgLF1ExPTxjctNFn23QyApevO0uuoG2Q2A0LWNEyIMgyAtF9B0S/jguNXigGQb8yikGgdPQMAbWScFCpzVWSzfSgHDnY1k1h7/iXY2gqRGxpBq1qBW6/r2N7wve8jnc9irlKR3x0bdFL35blEvxZ6nZHpyiGOH6BSK+Mlr3gpHt78ICrleVTn5/HaV79Kw/NeAggExZPJKPksAgDEBDDCGQ4oEr/1mheFbJauueYarDvxBLm3I+MgqFU1eVchK/Mj6g5jBoCh6xlK+GINnCiHnbNsnLk5BUrl8phr1JEo5HDtD27E9n37DAAgPakBALio8MXHAABNvrhJSqvnZMQAIC2CAEBMvaNenEUW3Y2HB4dRmZ/HYP8A3vDa1+G+n92LG667TjnPJg7QFeU0k0mjWmODShmBLQYAs775/kh11WSAVXIrwLve/ts44bjjREPWFcOiLsr1ZSPWATuOYtWiL2cSKfzwezfiU5/6lJgMPKannXYaHnjgAeW09pdKMnqq16vGVfPnZlXvfOfv4N/+7Qa85bd+E30joyZK/TAMADPxN50lG0ot5XyPThqf+Nw/4dFt2wyyx6xogiLULUe/16Gn6zkWtFrKOmb5GAbIO2nMHhjHH733GgwVepDilNV1jaeDWD2HYwDEAABfl4W2n0GGCF+rAX92L1rz22DRCNBP45bbHsU1f/pPKI6ejHLoIFPoNSkDcYMQTYtk9tgi88OYo8TUfl6z3fp+/owoaayf77BbYsx0STF8FKf4sLTWGExSE65GyiyYanmiQ633ICM6X8Zvmt+EIQo9PTKca2cSoq7HIIYxaeHkmkBdFOHSDTp1Gf7FMoBfFgOA03imS8QMgLj5Nzp0IwPgYWCDRDYQF73+Yq90uaWeIm68/vuYH59FT6aAVtNFPpOF75rcek63R1etRGmwX9IWOtZyE6Pmk4/DT05SPauNIAVcevkLlCceU3ybHgtCY+Amp34DMalBNBKApJqHpBeimMnhvp/+VFQuTr6Zr37ippOUBoC0of8r4o6gJc+uwEWTn757y3bMTUwJ4WWRyUaQvgdTk5MGeKBsQGDnAgOJ1w2v2SCVwBW//nLYPXnkSwNIZpkK4SBIWGhFja28VYhBsHAP2Hhy4p5CJpuXvoz0fW7yBAekqetmhggkMlq0bgCgeyMV4TbwpWPn1Tk/O4PZ6UmluDCKyGc6SOQBYCav5n7kueBaSyBWpouMqcsVBAAQCGhQYxcZKB4JADicB0A36Nfd/PP72rno4msI1QiYCx/To+mLE4TIshnfvx9f/ew/YrhYgFubh5Wg70FaPUB9voWZ2TICAph2iHUnHY9V69eI/UEvCBllRZ4RCwAAQWwa2xnwOmavcWNXQ9UGmo0mNj+0WZs3M+jXrF2jRpaFAiUm9Kx4KgCAgB3f1146OT6BoaEhFRaGFrjw8dQYAEkEPmcxCViNCn56+12SBLTcNrJ2FlajjkxjDoVsHX/16Wvw3Zt+hC9/ezP8sBe5tJFbeQQADyMBOFJTTcCMwB7vZTdw0fCZJOFg+ZqVmo5Ir99uSXYhCUuXZ4SGDtF66BI0JFOHnhBhiLyTQ61cxY4tW7WXrV61EitWroTre2r+WxEA0C23io9i92s+EgOAENe2hx9H2kvDr7tA6AkAaLo2MgTXvUm88SXn4qITM8g3J9BDxlPLAACqyzz+TTTRlwTAGBbznlwsATBMl05kGItzAQBQPJybddDMZbD81FMkAUAmh2aLAxkmJBHsjHxC5OjNPSdmACzUBAd7//H9p+1tCVAv35FjkACYMpPni0yOFBI0WlR100KQcOXp4SKNVH4YN97yMP76776ES694BQaWr8CBmXHM1+fxtv91FZwswTre+R44I5GfSbttHLc9NrqRj0eHPh272RvwaqkE6cnWCccKAJhjSiMwBwkvRN7K4H+87jcw0r8MtXIDSSuNpONg99gE3nL11Uj3FMX6ZJR2rtCLdFiD1diN4wbTyLYq8jvYOe0hNbABE0ERLjK0WlNdTj4W32eLkl8Z1jK9g0C98bb4bwDgyZ71I/1e1+Rfv2r+e+He4f5Nw7+09u5iLiOdd29vXuUck7Ro8KchrvT7ykeKK1rzeNEta+6fyIOjA+bHVo5dyLAIz7ZAZ95d7AvL5bJYv+Vd+/CtL39V6UX333efZIGl3l4lFy3IDxa/Aj5/VFKYhLUjAACUa4+OjggAGB+fkuQnBgDaqshM/du9/sTHi/tnPHyIr9EFdlYCfmCif58uAIACeSuRgu/b2F9uYdbpQ27DyZgp9GHWb+PEdWtRq1Swf2xMA/I77r4Lhd5eVGp15Ht6UK83zDkySLmpERm9Q2ZoKomLn3cx7rjjNjHdVy1fjssuea4Aa48DGKU1OaY3YA3JaW3kqSSFLc/5q15wTqhsdMfBlVdeiXPOOwe9y0fhl8uwS0WgUTf52aTIRxPyuKkjr5abQ2y8Ykrk6MKJrmNSEPikyWwWVc9Fy0nh01/8AtrpNFxuSBHFU9FUEQAwtnePNrEqjeXYpFFCkHYEALCQ5vIbT8S0iXP6iaTMDpif3aw1cP6zn42zzzxTXgDbtm4xTrEtF5adkMkeG2odGC5toXED5ntkHnSKWnA+iefjza99PZ51xhkLAADjUzhVy9H4ijFPXQjXke7tJT9XCoCdwWc/9fe44fobsHLFCk1l7r77J1i1apUenzcxN+5U2pKDOS/Wd73rnfjhD3+AS19wGU487RkGi+42AezyAJDxWeT0rnx1bvxyi0+A6pr//aEPou63NPkgEJMh80ONJgvYBbOuOL6KT2WaVOLiIXyvKQAATQ8f+MP/HyFvfF6cEbX2yQAAnLaGaRM25HtpOMk0rMBDWN4Pd/Zx2EETvmdj284KXvebf4zBNc/EfDuFTKGkG6GbrsTXJ6pxxACIY//ipIcFJNWAWMrbjLT/8aKxdBr+FE/rol9/sgyADnBmZPqd1ZfvRVnwvmfkK7zmbEtu5cvXrgJySRVjuvd4HzAze1ESwMLLiRu37gaO5/qXCQAko/MXN/8yousUqsbQMs49p76M5ztHiYnXwp5tu3DPbT+RPpVpEIwUJKiQzWRRY3xXoYD1J25U4sjM/Lw2UU7gFfnpG7O/0EnChY/znnMBCv1FtBmXk7ZQqVdkFKrrPPK9kJt/JAHgFITrjuVD+e1j+/apWeBCPD8/h4suvgjgBM+24CrLnLpxOte2ZeRCHVcxk8f47v3YvX2Hpv3tFgt6X6kAYwcOdOIBCQDEgKeQa97rbGTSSbzo116MZCGHgdGVQCoD30orKaVOA08riWyaAKkrKhibbkapsvlP2o5ZrWMTMRZyvFkjrwSBAhEwoAI3WuaWGnbFAAC1zIHvYXZqSqZanBiRhibjv0j7zw0obv5jpg0bWWmpLRvF3pL0/5QCsCEjS8FMIJYwANTxR2BFF0Ogu1DqvgkP1oR1GABsnri/kS6sXGJDtyTga5M15bVQTNn41Ec/gjRzr2vz9F5Eb09OBpRezcf+AxNop5ICZPpGh3HqmaexBYHfNqkSss3h/+RzZxgAgrgiYIS0fxpaZtIZIfzSMbdD3HfvfWpu2fBvPGGj/o6uyvmePGrN+pMCAOKyiMed+0mtVsPM1DRGR0fNNdVJHjFH7KkBADRCTCAdJuBOTeHhnz0Av03vHiYD5IBaGZnGNI5bU8Afffh/4XNf+wa+e9MuJFODcFLmuLCW0YT1EBKAw0mo+JdMWeBarwi+ZGhkPGELPTTCWjaAdcevN5T9MBBzypjgGvBJe2YkByDtMuU4hh0QtFHI5sXS2akkgKqA+ONP2CgglgAAP8kCjEHxpev8QpHZDa8s3klUegcBdjyyTR4ArRoZjy6mJmfQ8Gw4SSATzODKy07FC8/sR64+jl46rjeZzKHcYvhu03SBkR5fEzUy3yL6J0H4mGmyCABQRG+IFAcqAGo0Y85mMHj88UgPDQFODi7XUxnrRYBybALIx4wAgLj5635nvygGgNhBAol5Y/F18jCwkacvjgcfbTSCBIoDq7F1dxkf+tg/wk8V8fwrXirm6d333YMXvvgyPPOsU1HqK2BmZhyWFShBihJRrtXJhHn/pv5hzWBge/NJMPiXCwCwoCs4OcALsPvxHfjA/34/1ixfgyoBADujNIey6+F/vvNdmCrPw8nnO4aXebuJjLsTK3oTSLpNJTHtmwcSxVWYC3vhJSir4PE1IIDYS3y/WlSMKTiRzv8GAI6uQnzCytApZCNGawQ4LejWDRORgwl6uOSyGawcXSbjP2KbRgnL4Z6Rq8i4XY3xIog3erHUzy82gH0CA8CIfo2ZLX2KfE+DQfY/VQ46snn8+NrrseX+B7WvPHj/A3q+bDZnUkm6Irk7Fa1uI8NBMrXV4QEAAnMEAJYvHxWzc2xs0gB+Eu+RqWkA/KX7R7yPxYaJ8V7bDQI8rR4AkQkgk3AyTh4IHeyb97CjBuxsJVEfHEGYL+L4tas1sN69dw9OOe00fOPb38LYxASKpZL2qSrZAWSoe76c/DkMc2mODMjvwXKS2Lt3N7KOg4svvADLh4ewYmRExvUcjtMLwqR8sc6nHM70dmL+cT377ddcEW7dtlVOw5sf2Yyvfu2ryOVzkjXFUToCALgA8EDLPC8yE2snYBFmlSXxArLU5TNhnoVXJ7XLaGO8WsEXv/mvsAsFNZ5m9m+o/Am6nSeTGN+3VxszqbBp245o8QYAIGE4ZgAYZKelmAPqZGenZzE8OKTmgAfqVVdeib179uDb3/qmUJYki4S2LwDApT4wMmkSstlmwcZCnaYaSu1F6Pm48iUvwyUXXQSb+y2LBVLlXVINcyanm831off4w64MurmCEF/50ldw3XXXi4JFAKBQ6MH+/QeUbczvVSplFAp5Xejl+Vn8/nvejXvvvRcvvPxFWL1hvTEkjKUIXaZlcTNMej+figWQ4swcTmlcJTH88Yc/jFQ+hwZZGnSTzWSk/2eDwckcb2RTGapFNfIIfRq0vU0wJAE88+RT8MorXgyfbuaRvjKMzAwPywAQ26CFME1qCovUFJxECja5d/UJNCY3w2434btJlKsZXHbFVRjd8CzMBzbShd4oS3YxStoNAHChjD+6J/zxgsBmMwYJuiUD3ZOLo1vej/xXetWRCWA3ABBZdZgCg4aXBADcppzAaXhFPRYjr1asW41kPgVfHaphWkgKEBm2Gan/4g1A4A2nn/FG/p8AACBqHLMh4gZX4FOkWSbDh3EzpEY3ajUMDQxibmZWTuN33Xw7ZsamkEs7ilBjg8+JKtFi3hcbTzoJ1UYdZTGaGEtpeDcsfrWmpZOKUtxw8olYuX61dPVJx8ZseVa6OvkQdEkABEDymBLU5HGkYoDEoKAtDdzYvv1aH5avWI6Va1YjpGs7V85IT89mmA0G2QMZiwZqAR554CE9Bz1MCADwZ2N79onZxPPUDQCImcPjQiNSO4HnvfxypEtFLF+zHi2i9KS0MZqHfh4OKf6sDAxTiSwqOntbKYclnWJh2ITpM9KE8foRg8Y3WbNRaIzRfEUTg/jKFjtCMVRcb5Oi/VOixDWB0gKXzCuauQqMMzpCSQ2UrkAzVmNqRxYO173+gUGks/QgYURelC2tJ1sKACzIRgjExADBYaetUWMfN7m6tnjvS8pGYNQYxYndEU1SaWRq+z4GC3l868tfwvbND8FBgHQiRCoJ5NMOEq0Edu/eq2SbIJUUG+O851woEzoCAASczYzdkO1FodZyat4TjzEbf27q+WxeND/ezmSn3X3n3fJmISi96eRNYgBQ614sFUVt131M34iujy7sUN816RGhJkYE0mn2W56bx8qVK00M0JKUhacKAJDNQhfo8t4xxXPSj4ZDJwIAfnkWOW8K55y5Dle96w341Oe+jB/dPYFUZhg2KTBypVfI3CELuMMBAHyvNFAk8K84RUYJJ9pwiUAw+zqTxsp1q1Ea6EO2h7KSlsBF7mu8FnkvCqjSuYf2P16TnLD05ApoNTzs2bET8zMzmqQ84/RnwKMckiZ4rES4dnaZXB2JrbB0RzB9VICdj24XA8At1xAGDczMzMElEG4BmfYMXnzxRvzqeSPI1sbQBwehwD3DAOCkRyWdDHS7PAAiECDW/mtay/26S7ctHxSarKbT/5e9NwGT4yrPhd+urqreu2cfaWa0717kTd4tW7LljRjjgO0YDDiAsUlYkkDgXgIJa+LLFpaE8AcbQoALuYGLs/7YJjGLwYDZjHft60iafXrvqq7l5/1OnZ6e8WgkyyTkTzJ+9Iw8Go26q+qc833v9y6Y8poIyCQaGERu6VKJJvZifLaUuZUwytoAAOm529bmrGfwGNO4XzYDQC0m4ddE9QlfkZrkMySSTxd3PivVhalKHA8+/Bj+9h8exMVXXIfl607F7kMHUPbKuOHGF2L1mmWYmh5BLMbUqISKTyQrJE5mlvr5egckRYdNsazqXyEAwFfE5INEzAQzEL54z+fwg289jEwiC8NIIIzbmKq5GFixEtfccAOmKhUBEyVOEyGyRgU9xlF02ASIQ7hBAmN1G57diwoKCE0VPSu1eeR7IEk90qgqqYwCABQ77bk+/8evkP5zf4esn9bgWjcRM595j1RNSo8nZfTH5j+ZSIiHC03buztYo3AbUd4mkl5BiU6U/DLLBLB1OaN6OaKCt5/nbQSB1vnBr7G/ogm1sMhcV3qynkwWH/mDP0R3OiuMxR07doizvjKYU0Zzes1H/2JEP9cmcVHtdBwTQDKfBwcHpH6bCwB4ASW8z07EmSX1i3zrdM2v68pfBgDAGEPeRDFJbTMBpKk5PUooEOJ5aFk5TDctPD3ZwD43Jh4AhcGl8Bp19HR3yVB21Zo1Qv+/74EHsHhwUKWwcTAkiTXKzJC1Qr1WkxvMVLhqvYxyeRprV6/GJRdeiHw2jXwmg45sFsWpKdTJsJTEA5oSK18lbbosJoC/sXVTyCKDDeDiwQHUalV8+jN3A7kMXOZYJ7lh+LMAAKUbVpWMyRxFgXPm6YL5JRaqnADF46iHAbYPH8Q3vvdd8QJwxdFaSQjaAYDRw8NyMBYnpwTFULr4BDI5ahYVAKByDBUAkGU6APURLKwNU6jA1XIF5593Pi69ZDP+9CMfxsiRYSQsUzSxLOzZUNEcgU09LwQBACJcXJDCAIgAgBtecB2uvfJKMQTUAACTEugwzhtBgOLkAQBFx/3jd71HMstZAI6NjQvtY8mSpThy+IjkgSt0SxWqlXIR73znO/Cd73xb9B+DK0gNZVcy45Ddst0Q2wJSRRQNRvLPEwnEkwlx6d5/5DA+cc89SOZzguAJ6mTZmCpOywLOFfIyNVKVv2r6dfOotNGhxFwETgO3vfRlWD4wiJjjIkGGQZwO4K7yxxEx0LNNAMVhnXEXAgDwYGHjxjgkU6ZtqI+hevRxmH5dAAA/6MTFl78Sg2vOx7Qfh53pEId0xaSdAQG02zg/0+ehnfYvufdtmmTuPRoAoGxApn9RpN5CDcUv42iSZROxLRSaro0cVbMgrTudylm8MwIwm0a5WpUClocBAYB4LiG0dX2YSFHKybT4L0RgnRw0UZEYAThqIqm07L9qBoAGAGQ6yjUdSQBk0q0efCk2RE9GqjoLd/5/AOx9ajd2PPE00ox0KVWQkgm/knrQ04JGgKTgs8lkA8TiXqj7PDT579gxGEkTfUOLsW7jBiBhImbHMVGcEOd1fp8GTfiISYhABADwtQVs2EUzbAlg+O0Hv4nBgQEcOHgAF15ysQAA4hdCT5OIDk+AQlgITQ+dmQ787Ec/EXCDU2C/0RQPjcP7D4qsQVgGEg/I+6les1wXpleYwGXXX41Mbw+WrVknzX+VtF0eEq6LTDaNplNHNp2SXFgeApQAND1O9xWg19VJ40RHDhhKoWSvEZ+XyChSHpsZet0sDwA2U6JBbYrchyDr5PiosKI4laiUiioHXWI22YQmkEqnhYnAr9Up7Uonha1BQ7qevj4BJiTdh99DqnN7M6GRZTFq0862xwYA9FrWa1Wzf7RBaCz0xYxOpiVyX9X9VXQHsgDoEeChI5XEE488gvv//l4s6shJLKlbLaOQSiNrJbB7z140eF3JgrAtbL32KqUTB12Ypc2fAwAoR16eYZJwYyeEtZZNZ+E2XDl7CHh9/3vfFwCAe+jpG08XAIDRjoXOAkrVcjQNUlGRc4s4/f+S+RwEwiTgOTo1NSURk2SY8X7PzWF/bgCA2rNML4bxPcPYt2O3Yjb4QNLMoDk9hmwwjm1bzsRLX3Uj/vyzX8L3fjYJO90rWnf5Rsl0joyF25qIuWys+fZbuXOi2Vcmf2JyxGg0mroRQCT2FQdWrF6JxUMDQl2nkSpBcN5mVQOo+FSuT0pi+FzyuhAA4Foc3n8AE5TjGDGcvelsaS9Z6xEA4M97VgrDc3BCl5kJGQDP7IHlWGIISgBgaqqIpp+SFIBEMIEXXLQSv755EKnqCLpiCYT1BgyWHYEn+lExfIrkDJRQShSgNgKkdFPYOGruJh4AOmmG+0jTk8SQ8UYdRqEAs6sLnavXcAEipJwoghVkBq5B42gApO7JnBSbOY3gv6UEQOI1A9L/I1O0mLhrIAw5WHIF8GCqiNOk0WESU7U43vH+jyPbswyXX/tiuPE4/vX7D+Kml70Em87diIDPJBiz5cLzGd2VVKrPiOUaFUKSGKAZADIRb9sfn0td0D5xPdbfW6ip5uQ9aaUBx0f2F7Gvb33D7yKse6iWGyh09opef6xcw0WXb8PydevFt4HeJWzmOdEnu2RlviRJAE5goeanUfYzqIU5NOMFBEaqNVVW8YdsasgE4Gel3abs4r8BgOdy12e+VwgrsxDb2ZN/Vf8pHb+a+idFJsyalh4u2RT9oOhFo85nGdbJbEL4ty2zU9WgzO3PokjatvU73/OoT372VbU6p9FN+cU49b5cHne+5Cbx/Tpw4IBEmKdTWfEZYs+h1n5LxDCr+de8PhmeLAAAMJlDAwDzMQAWAgB0w8/6XlKTIsBdWNFRCoDj0mT55CUABPr5xo4FACQ4GGmQTWRh0omjlOrG0Hmb8b8f+gFGGy46shkBTwgAdPV0S7T7T372KMYnJwUAkLj7OIfglCXRJFjF17PX7erqROA7mJqawJkbT8cVW7ZI6gDTFxb39WFsZERS2lhzUc4Uo5SWwx2JsjeFYRC79Yrzw1w+h/GJCfnGbD6LizdfjFtf9ZtS2EnEVJVZ2qTOxWUaIYcnXeINCybFjscCAPjYsVhLJsXZMEza+Nr99+HgxDiobKDmkg6uTsNBRz6PSnFKogxKkxOolctiJMEDXmU5xiWaiu7WBAD4YCl0S+nd+ORTp6I1tqTUklr5ouuvR2lqCv/7i59Ho87IwIyapiYSMqWqVUmlVDFhKiVXzbx0CsCmjej5UjcAACAASURBVGfi5b9xi8T1mIzF4oSA+tCkKqgks34BBkD7Bj63uFLnaBy/fcfrZAK2Z9ce+cwHnRMyFoF8o3yASblhzAcZAK985SsEqDn/oguwcsOaBQGAWJTHyYOfzT+9Duj0TxDjn+67D//y8MMIaZBEZgCnSaLLi9BcFkycQnJKRMMMXxWSZFywCaPhV8Y04fyCbnLXe98r2n+nVBI3SqYN+I6KZ5KIRaUFiMAelUEsTRCLE+ru6PYZpzN4AX7DA2pV2PE6vPGnUJsagRmm4AUduOkV/xNID6IUWEhkO2BbKWleeG25yIlQstFTVCQeYGqx66Zfm+VxsxRzyfQMQ2C+YuV4FNST2/p1KRGRZ8S5X+l8OC1lsabN2ViQ8r1JFAzJjcKaATo6O9G9qA9WPiXGVNxD84W8FOClSlkSHDJMzZC1o3OWZ/Rd0tQKAKDW87zygAgo0c9w+/dI6Rd5Kix0DXTTJe+hrTgWWhsBOxmj6Pz5iHYeFavyR7x/IjlRAIDUHZF2OubHRIP/rfv/Rab/DmPHkmnxC+ChkqApjmliw2mnYtfuPQKkELTjn+fSGWk8adYWWjGhb19/4w2YqBYl69tMsgF1FNDQ8k2IYvBkQq2muHyyGBkaur7wmctT09i5Y4f8bDIAlq5cLiCLZMPyPUcogtLqEqYPkbKTeOT7P0DKTCDmhWjWG6iXKgKA8t/m4SuTXk4qtXacenUTuPT6q5Ho6sDqDadhslyHnc0joFGiyGCa6OvtlhkrnyeuDx7OTpOnblwacpoW0uSV+xD/DV5vxv5IaohpSiwo96IWqyYS3Ku0CTXBJLOKev8D+/ahXJxGPpsV3xUCrmRJ8Xv5b7HBYvPPf4PmNpzIZvJZVOt1dHR2oadXRf3w69yLKEmamXALBUsBY1GsmejYjlOA62afewFBTkk7qVZlb2ADJRPgCEwQyYOmxglmRo/gEGGjjqxp4MPvey/6chnYBLRrNXRnM7ACH0ePHkXVD9GgSZZl46IrtiJGE8A4VyxBZTapUeEcSRbopK33JIlK8lnImQJQ0aeCe+2OZ3ZEe1QSS5YukXhWNrCUAnHizevKs0KvRX7Wa6W1PiMqpvyZYWDXrl0ik6MHAO/r8UwA28+sZ9HcEaJRq6En24VHvvF9OOU6QoOJO/S3SMBoTCNe3Yc3v+lVWHv6WnzgE/fg0HQWtaaFpKX8Y5gtPtcDoB3MXXiqqNk5s1NEtNEi20HDNoURsO6U9Vi6YpkAgdOlaRkmkB5JWSCfc4J6ov+XaEEFIqIZYHJ0TOKtGPG5avVqdPf3oN50lAkgTXKj9dC+R7bfj7nvRZ8xsi/yPI3Hsf3nT8Oo0UwxhtL0KKrVOvwwg45MCn7lEK6+YDleduUqZBpjSNQ8AdnZhAU+zUwJmSm/FH6W+C5GbVLuIOuaryYCBFoGq5FnAPkXPuN3QwTJJBzTgmPbGNp0nmrsGasaFxV4q9FvnQEa2Ff8g2N+LAyix1QqUdvH3Pu9IKuH/gRBZBTK6yHwjLhKKbcWaZ6U0RdZAJNV4N77f4Cv/b8P4cKtL8Spm87Ht378EJasHMSLb3wh4qaPbIYrvolSaQq5bDYCAGZ07opurBk9HID/+5sAtp61kCyyNGJugKkjR/G+d/wR0gb3dAN2Oo+6b+DwdAW//84/wkSlIoCYycQgSmSSJsz6UazvdeA1plF0k6gih0asA40gDT+WRBBjra0GdAoA4PqgjEYBAHzixGywzRvq+dRD/9X+rhBYhAWlzjTFUNUSUPWZMeYy9U8mkMuqxp8MZi4bCS6LyNfqEJjLItBXdD4AIGpbZnv0KZlL240QI2B6TAAolopS9/P8JBCx58kn8ZE/eAcuPfdcTE5MYfuOnTCtBBIRi8+jv0ubCbU2H9UmccrvRp4i1RdEw2D2BEqQxyhSArV1rF27RmqDAweGxQMg8FW9wimQAklmRwHOfZY0+1cPB7mGyFZojwGkCaCOAVzkV1sxgIW83YoBdENeDzI3Kakk40wBAIxKnRUDaKjzPnAdpDt7EVR9HJ52MW7kcOaNt2J3qYZ//dFPsHvHdixbtgyVag1jE+MiMyt0duG7Dz+MAlN6KE93uafRxDeQITH7G/aeZ2w8HU8/9ZiYL2/buhVOow6mQgwtXoxDNI9fvRrZXCZKkZASQ5irAoDHlNlz7I03vUCeGpoxcUIlDpKGgQ9+5EPoW9Qnhndsdqlnrdeq0iATiZIpFN84xZMLAACyA0vj6SFIWLj3gftxcHIcDbouC1Xclia8kMvBqVWk0SYAQEMt323KdOpEAQBp1iL9JLWBfHDPO2cTTj/tVPzZxz6KaqWMeqWCjkJeqMQsAkkflEIs0qZIvBKphaTeIobT1q7Hna9+jUgTiNIoOUQg0waJ7DuOBEBv1vMdZGxqSPu94/Y7kM8XcGT4sFBkhZoZMyTHlQuOTTebVRp7TE2O47bbXinF/elnbsTa0zccEwDQ+/KM9pGRjXQ/t+Qh+usvf0mcmQUAkEguLqiZA12UHdTJ87mAgUw6IxNJAjYEdpJmHHYQojefx+vvuEOys5tRkS0IJBkVcdUsSX64UsKq6CW+R6npfZm4+oYHXyiHWfiOD9NtwEp4CEYeR3XyiAAATT+PV//W+1H2siiHCdjZDphmEk0lJBWggveE743PwnwAgKLNxgUo4PuSJnGeqc2JTKCe74Glygil5+Z1VRkdSpPMiRNpV0LDZpMiPG1FGRYTwHwOha5O9C0dkILUTiaEFszFne/skN+LfIuGgM8CAGbiPI8HACw4gWijVR/rWhwPAFDmmgqtFh+AtqQN3SDppmaGLRcZBAaA5ceFAbDr6e0IGi5yCWUEKNczAvZWrV0rsTXcSLneqbOmj4A8J1YcMVtN07deuw0hvTZ48CRMabbkWW0DAIR5pAEAQZQZFWUJBdNCHI1yFbt37cLY2BjSuSxWrV2DFGP66LnhNSMWg7rH9AEIHK6jBH72458wzRoGAYBaQ37O9MSkTIN50OlGmJNNnQzhWTFsvu4qZPq6sWLtKZiqNmCms1K0M3WAa7C3p0tAVMoCCaKqCXsMcTOhpsJ8TiTelQCB0tyLplpkBhoUiO4P741Ci5R/igAAJNnSqyHEoQMHBCAlA0D8QZquXG/+OzL558EZKBd2vgcaunJvoNEsDzsCBPLeyNAgWs3XocuRqFHXAIAU9+Jou/AErl2LyNfMn6mbMB6cMoUWHwD1dLUYAGKPQEYZ4FYqYgB498c/BpOmoY4jUWzpGLBm6SI88sgP4VspTBPpT6Sx8fzzke0qwAkc2GK14EVxRhFrgVdHFzvSpCkp2FwAYOf2nQpkTiUEAKAESAxobVOZgnJyzf2iberaDgBI6xfRQvX63LNnDwq5vBSSYvzYNhua74x6Fmg9h5HhNKroSnbgkW88gqDuoeFVhUEXugbMZgm2sw9vf+vr0DswiLs+dg/GnS64YRKWQXPI5w8AKH+FGQxeT9WUnIM9vIdcRwF1t4GhpUPoH1gkQ46R8VFkc2lJ++DZRykEASf+kjOC6vfQkNjRkcOH5bylbILmgjWnDhIfaZbbXi7PBwLMLUxn1QM+JSgx7Hx8uwAAph/D9PQI6mQCCQCQBOpHcOV5S3HLFSuRqo8gWfdh0B+DrK+AfiFuKwZXGSlHHgAEAbg2tQRM1q7aYzUDQNYtwSx+nTIUmjImkhg862zAtMVBPiQopddYax9UpD4dwbnQBPy5AgDtz7I8vwsY8dKAWgMAQYxRrzQpU2CbYpSqpIZ6uQozkYUXz+HJvZO462N/hVzvalz96zej6Nfw1K6nsPmy83HNtZej4RThuhVh7vDcVJijqltm6lyli5dn7VcKAMRhIwk7jOM79z+Af/rqvYDDe24DVgp1+kWkC7j19tei2KAA14dteIiHDjLxEPlYEctzZbiNCsa8PKps/mN5NEMORQiESAaAAoDo/wVPfkljE+nHtQfY862F/iv+fR457Dco1WO94hIUdxuym+loXTb/ZDizPyJzmb0XQWyy7MVMONr/Zq7ffHDcsYCBWb7e6ke0/fV2IICDkHKphIRtC4OMLIRPf+xj+NED9+GSczYJa2nHjl0wKMFMpuRspixBdOctcEIDEeqzSF0lReLYAABjOQnSEgAg2E0AgCkAvqeSddpTAPQ1aN+Htay3lZLVNtQyTVslnSwQA5iBi5MFAPjmEmStl+qo1wK4dgFPjdcxsOlixJauQmHZcjGp/+nPfiKMb/ZpR8fGsHLVKnR0deHb33lI6iKRT3Ig4vuwyXSt1qQfPPXUDTi4f7ekLV22eTM81iYIsWfnTpx/3rlYsWyZSACUB5yhBuds8MnajCJxY69/ybUh9eXUFo6OjSr302way1etxLs+cBf8WhXxbJrh2UIBYSPCCYQUgJyPKRPGFvqkm04NRsnkjxTmCAAgA+DQ1AQcTrAiAKBSriCXyUjkIBttAgDl6WlBh+iqrQEAFopzGQDUwbGJVAiSopyINMEwYcUt9HZ34xW33or/+7d/i5//9KeolKbR3dEhE3SyAKix1xnk1ASzJBF0SAAAA8sWD+Jtb36zmBESVReH/EjLqZ/r+dQPJ7Kh8VBhHvgdt9+JjkIHSsVSRCkkhVa5N1IHzAKahh48wKmxfelLb5FNY/W6NTjjvLMXBACkAOGL4WFGyiIp92EoE8oPf+LjGCUybJnCMmARJAwAHTcWg5qqixaO2qOkTKY41eOFTtM8Mgiw5YILseWSS2SawBQJk7RV0v8JFzE3+JgAAIsYH7EkJzA+mqTyBRl4jocEn4V0ABx9ArWpo4h5nF7m8PZ33Y0dB8uox1Mw00xISEhDoxc9m3r+4uvmRqmTAHQzqScYMun0PJmUzy062guPf2sGgLQxkSZfLlMEisjoQdA/ZbyiDThZrAkqy6Yqm0GqkMOylcul0GX0HRkeDc9FV18PyqQJk4I+CwBQ5ZpGRJ8rANA+0ZLHKkJ4TwQA0NdZU7Mkmz4aueqvybMnDGx1EnFK1trQo39E9hReKzrpBwaaNQffffDbqE2XUKCOuq7MM7mhslAZGBoUfS+bclXQUcOtwBWpbSwDzXiIM84/G4tXLEHZqcFI0BzUl45wPgBA7xmUDXG6TgAgYVgywacPAOlw5VoVS1csx6LBAXEjV4kTPEpDYXqk7BQCN0QibuHpJ54UyjGRZb/hiiHYxKhKAhAPgEjrLQAA3wQnliZw8Qu2oWvJIIZWrEap4SGWSEkKAN+3bVvoKORALw7RBzNWkJIZ/lRD6aAb9Yq8HpEZRJo9DTLJHi9fa7+7mk2iZFuEQwgCcD+dmpyQFBci0dRMM5qG1y6bzSKTzUoxUG+4wtgRmn/cRKVRw+CSJcjm8mg4jnydQAA/pCGLPEhmfDHUNHM+CcB8z6A20STYw6KF7sX8LMayZLOJS7I2ItJWKioqh19ncVAvFjHU24MH7v0aDjz9FCzHRYZNUb2Ma7eejy9+8Quwst0Yqzgw811YsnY9Vqxfg3KjBMvmmKM5BwDgPYgml4zYEiBlBgAge42bNmMA+XrtpI2ly5bKeuczSRYeHZmVkaJ613qN6NilVqPZxoDitTh48CC6OhgBSE8ZyXFRjcycRmvhxi36N7m/ew2kY2n8+Bs/RdyPo1wflyLVrfjgTDHl7cMfv/ut8GJJ/MlHP4sy+hFL5BB6FRgyteV1mJEA6Huo//3jMQC4oPWeru6YjjlS4KrI44itxoBqo4qLNl8sgApBFCZ90DhQyQcslRAgEiN6dMTFT6Q0MYX9e/dIiZrvKGDN+rWoODUBrbkWxV15juZ9vim2ZkDpP9MMKFJg9zy1SwAAgn8EABzKGZFBPpVA3B3FtnOHcNOWZQIApBpKt8+XyxFgkwybSNcv/iYir1X5z3K28v3LDdYAgJYA8LJw/yUAwAQLCw73xEQSA6cyCSCvQAB+Taj/agW2DID1mT7HSGzuGjweABBpZJ4Fwi80OGkV+vQmEAYA4Bt0/qcwQw1weF2FHUEWY71G+ipCOy/69vd88NN45PFhXHXDLTjtgnNw/zcfQFd3Fm940x3wA9a4TeRzGYyNjyCZYDOsmIvqQzcxUf6d7KftrdKJVH56/agft9Dfnu/5n2EAxJGIZWAHcXzofe+VJCa3XIPFmNnQRNENcdoFm7Fp86Wo0dPAc5A2fVhBHZZfx1AB6MZROZeOBj2oGN1wjTz80FIDmpiFJnMAIp8LAitxsY5mDKbAR8KQO9n698Sv1H/O7+QZw32c5zTvqUhQCfCSac3Bme+Jzp+xenT6Z7+ilHkK8hSQ/lkAwDErsWP8QdQftBbV7G/jveW5wYFoqVgUuRod/wlY3HnbK5CsV3HRWWdJEo4GAEw7qXx8BMtXTDf5V4TyqBp/9VnLXiMZ+DwMAAIAHLKsW7dWBjj79x+aBQDoFIBZFUp70lUkjeC10tJebapIxoEfcPjGvbAuMYC5ZlFiAPuaZWEAMAbwhAGAKBGEklyfHjdkyjBlyGPNlIKR7RMPgN4zzkO5oxfxrl7UnRr+5m/+RmokUv452Bs+fASbNp2LJ596WtiQ7MnIoOQHz/xKuSr3ZPWqlTh0YDdOP3UDkraNkSOHUa+UcdbGjbjqym0y5J6mjJ+yb5NgXiRcYt1A9i5vyauuvSwsFArCAKjV6/LwdXZ34fEnH8dd/+subLpsszQfteKUMh+jrpRoYsAmJImwGWmVo11AsIA2NooGAJg169umSACGpyYFAAjERMdEuVRGOplEgs0Km9PiNKYnWEwaqJRKEQ3dlElROwAgsWiBcoEUylrkhUdmgspUjouJ1q9ff72gwX/92c+K6QKnVIxIYHOh9eHiAC0TiQgAMOKwY3F0ZHJ437vepRrhRgMmIxJD0uaU4cZ8LvQnsl1J0QJGHh7GG9/wJhTyBUEASXNh9clrKwYs0fJh48DDjADAlVduE/3H2g3rsOni858NALQMu7ThA2MgGA3mwWZx1mxiYmoSf/LBD8LltMYyxSiC91eQO5kWKKdqoQFLQR6DU3eEkUBdr7AKKaUIQtx5229i6cCAaGYNgiTMW2Y8kUV9P5uwYzEAIgBAGAC+YgCEjHTzYDh1pGwHKO6GMzWCwOUGmcOnPvN13P+dx+Al84in8ghjNLdQG6im9euinwCAnvjNLSx1w0k9fXsBPffeLVyAnsidPvb36GmV/Pt60szrysOajX9kxCb53aRrkkrOYo3UHTIEyNpgnnrCwqkbT0M8Qcom6X8JTBLoWsQNpi7fq4pkpdjkLwUAGMeVAByvEXiuAIC+GtLYyZRGLVo9KRODkqghYbHJYrxVerX9mQYADD+GjJ3Co4/8BNsffxLduYJQ6IUKS5pTGAi9nCAAm3LlVarE3jxsxVDPNuAYAYZWL8MZF2xCqVEF3eGE5ihO0NH1Y7mjzfzUYIiDEvWzXB9WaCAVt1Gv1HDw4CEMHz4sTdvKdWuE6k7ZlLiyhoypdJFms+4CdszEoX37UZqYhl93RUrg1x2MHD4iQKRmAPAtaQCAG7hnxnD+VVswuGYVegeXosF0mHhCvFVYuFMSkrQJY1KrT3MgMnzIbKCUJBQKmE1Le2kS1P757MicGaMztRZmwDae8KahzPSGDx0U1op+bgmKlEpF5DJZaTYpJeDrJ9WNIID8HBoFek0sW75CDin6W7Chksxh6tMFfNA2hOq51XrmEwUAtDESiytthMfP/H8yALg/yZqIkGv6nCgTQlW2cM+tl4vozedweOdO3PeVryBHA0eeHdUpvObW6/GnH/kQ4plujJQcJLoWIdPdi3MvuRiTlUmYNqsgZpWrc0oRtbnPKgCAlFppw2mmF7fguZ4kQvAZ3bdnn2j22awSAMjkc7IPSOSdp0yB5gIA0R2a2XQi6Q3vHUGPkZERMcrl35WpggaI27ap4635mVqRk1YXqAE/e/BJpM0UJkuHkculUZ12kYnX0RE/iI984F3Yd7CIP/3Ul9GwBxFLZOG7RZgmi5AZE8D2nfLEXoMyttNnqTLk05r0KLM+Mr4jA6C3vxfj0+M485wz0dHRgSAWwA3pFs9ijb4pliqMIgCA8WpOuYodTz8tdRHBc7Luas0G4klLijMx2I0+5jIA5p457eeMFKHc+1wP+57ZC7NBHZyH6akRuGS0GTlkkxYMZ6QNABhFyglhcU9kh8vkIseJAADCelFiCc/uWQCAks/MMABm1pTB85nfb1qoc/0n01i8ajXQ2xcBACZ8Mk0iA8CWCbCATirG7/kwADQAsNAZfKwTVNIJSL2lO73RhCcAANeyIZTcuM99uS73CkFTKPF2x1L8w7/8FH92z9+je8k63HjbK7D/yEEcGt6NF9/4azjzrA3wgoaYLKroZeU2PvNcaQMzzbz5VQIAJlLxHJoVF7//+t9GgXWaQ2ZNHM1YQuj/N7/6TuT6FsGPUy5URSbuwQ6qsJplrOnPIFk7gKrrYzi2GGWzF00jizAwYAnDKI4mbGn7hfVFo82QpmsEACgNIeB0svDH86ud/jP8bUm/seJoOA3FJpahVULkdDK0QYCenm7kc1nksykBIRVYqwC9VhOtKtiTuCQazFJ/VU3qZ0gA0RGo6p8gxNTEpJrVh8Ce3bvxR2/9ffQn4rjgrDMxMTmNnbv2SvQkY3w5lOOvGY+UaDIrTBI13BIYQ+qxYwMAXIc8o9evX4dGw5kFAChPEsllmvXe2wFhfdZrJiD/bKbGIdOQoAqj+hqwmiUBAC5ePYh+r4JMfQo5wzt5AIA1O32SmMZRCzDlxCUF4NQrr8N4Ko9hRtcv6kO5Usbdd9+NZcuWtxr+8fFxrFm7TvyFeA3pqcC9iDU/JRgEqvt7ezA+MoyhgX4ZilA+39WRx+WXXSYeTDRl9vymJIZxqEIjasq9dByuMLJvu+ZSuXosTpOppDQG45Pjcliywf7wn34Y+UV9wgQQOnEqJQZIMiWniZ42iY+gTE0GaE0zIwYAAYDAMvG1B2YAAB4sRGGqVWWml2YD43mC2I6PjCjUaXpamjgWK0wBaAcA2NgEIWm12hSQRb3arCW3NlSO/suGhvDCa6/FFz73ORzcu1difahTVYiBMtXiwUE6DunWoruNk9JrIPELKcFd73ufABR0u44nbKFhEjA4EQBgvknGzETTwBOPPol3/9G7pUimjo9mhkL/p9eB7yPJqa7TgGnyaxaqlZLQYRiLcc75m3D2BefNCwDopc1oQ7knJmM8mmLqSCBg+/bt+OTdn4aZzbVJANRhppswXhM20byGpN80ovgJAgIytKrXkYubeNub3oSUaQmdMSbO/6TOeYilEggYQbYAAKAEo8yX9cS11ox3oFFx4JamkAzLSMbG4U2PwqsHcN0M7nvwGXzys19DLNsFI5WHFxK4UOiYNijh77nwRdsZgRntEwWNAPL7xDF/niziE5tAncSe215oq6qnpWlXTmSBPGd0kheGQvQe5LkUHwCFyCqqvNKEk15dbzawZsM69A8NSARZR283itWSoriT6vxLAADaN9YTmdDot6rvQXtBLF/T90bOsxkgYKbBUL4T6qCI0L3W71UjH7rMHE+gOlXEN+//BrKUhNA7xPORTKUjyrQtDquHDh0SjTXXN5NCWvTYeEwAgHxfJy7cdhkazA2nNoGKorkAgGik1OSUz7WZVFIgxjAxEjBtJhBHHEePjGDPvr2oNupYvnqVaIeFfWUStKSviSssJU6wuFdNj03g6MHDcCt10QKHThPDBw6Kv8BCAMCmyy/B6o2nIUudmUXnbgsNaRDikiIi9DahuEWHMdkBIeUIyuk/nSW4R4o/gSUFiAojJTLClP2ovenXkKRCC2DH1YG+45lnxM2W6Qw8fIT+32yip6cHlkn3YlvAzVqjIfp/qTTiBtL5PDq7uuT/adpIpobnB3CY5EJWki5NTlICoIFB7gXi+UGts8ipSKnjXhu5XEcu3yJe4P2VxoaHZShZ6yanMUYM93z0o+ikeU6ljnijiN+582Z88pOfQLFhYLzqwyz0w7OSuPzaqzFZnoSdIrbSDgAQACIAYKt92WgqGUIbAEB2CuU/B/cfxMTEhKxfSgBIZScoxf8nAKD2N1X8zGLJtNdDbQAAfWSmp6cxsIiRSry+9iwAYL6mmz+3/evtv+dE0DKaKI9U8MzD+5GMp1CuH0EqnUC92EQmXsNgYQIfuuuP8PAPd+CvvvwAGvZihDZNeyeQTtnwfM4Q1ZRo7p6ip+bH2mV5LWhQLABnFGPJ+yf7QnQNLNvCdKmIvsX9mJyekP2QU+JNm85BPGkinjbFQ4XPHKdVXDcCxkoAngHDD/HU448LAMDzkwCAxK5ahhgq6RSAuc3/sd6Lvp5yHWlUWq1jePchAQAoYSIAIIw2I480DUkbR3HFpkHcvHU5Ms4YUg4QJ8hu+BLvSdYdi3M294oBoPTE8wMAkgMwYwLI55tpO3zef3GO17wAYSqDwuIBpJavEAkAJ+cemRGRAaA4z4saTZkC/jIBgNa+f4JGijLo4V7J4U3cleQN8aYP4jADC6ZHvVEdRsoEvIoySUUWU24W7/rAX+GZ/ZO48vpfx8ZzzsQTT/0EhY4kXvf6V8FtVjBVGseiRX2o1upR8z/DClJj+2jdRfTlk6kEdIN18gwAEymzQxgkH3rPu5FjLnyCLuEukMhieKqC1/+Pd6LMZyRhoelUkLNcJPwKUkEVq3rTiBcPotI0sM9YgrLdD89QaTuJgJHTBlzYwtJRev8AVsjzAGgKAMBVErFMTuYC/Bf/OwQAaILLBpC1Hj2+eHZyLaeStjT+fX29SNhxlsjKnUxYd0qCo5jP7c3/cwUBTgwAoJyarL5auSLrnr5nn/3MZ/Gd+7+OXODg/DPPwPjEFHbtJgCQkIGcmAzHWFsr/y0FVmjQQjH4orejkkaO4QHAfY7vfMOG9WKEt3fvAcQNWyQAIh4QAtDMAGnuI8XznmfdYGJzYwAAIABJREFUvycAEGgGAFgfkX5mcBtCOUjimckGll64BfWexfDzHcI471/cj89//vNiBF8odCgWdiSF1PsPgXoOUXjm8zrw/CCDEZ6D/u5OGWiT9br54gtFRq+GGiGSqQQS7OHIIpe0O2Ve25Jkv+zKi0I2/aQay2cWplZcHLCL5SJe/sqX40U3vAixXFaM2WT67XliSCRmM9HkRFxB2x5HmbRFhl2UAIgHgG0pAGByAg0jJqgyM58lnoumbdQ2Mkc+DER3x+m6BgA4FRLjHhaI1AuTmsuEgSCi1VLj4LOp0BF1vPAQ92vfcfHyW27B/j17cO9XviKvy+cELpmURSRmHCLDVAAAD2nxAOBU4BcDnPf84R+iq1BQumJTTdJ5EaUhirTsxyxS2qiV7Q0Uv99AHPf98wO459P3SGFKTY/We+j8Spmq0YyRKJVoVgPkchksWTqEyy7fivMuuUjp+tpSAFrFRzSl5KSPk27XV3pHAhj3P/AA7v/mgwBj8kT/H5dfmqATuQchnU6jVqkKAGCbttwnNk/8N7KWhRW9/XjNy19OMbQkJcS4KbGp52u1TfEBWBAA4E0yQrg0yrKSiBsFVIs1lMdGEHcn0N/pISiOwak0BQB4encdb/3DD8Pu7EcsmUMzsCTTXFIOSCGmQWOb66faZGaKZI3+6SZHv099b9on/scrQJ/v+SUNQFRgS0Ps+WrqTyfqJp3TAzEcUZuBcnFuIZiRwRFjQcrVikyYOZnq7O/BmlPXI2abyHd1oOaS/njyAEB7UTb3GvH/hUZ/nI+5AIA2ZtNATKu515axumkRlmsEAAhgMNvohcWo73IqYYj2//vf/A6mR8bFjZ86/xQZIJFWfMny5YKc8lkm8CBRoXRYJUsAvgAAiY4MLti6GfEMkxX4XM4GAITwGE2I9Z5BBipZMXwNZADYoSmU/uJUEfv278fw6FF09/dh0dBi2VNJSiZ7SoBHj1RjAgYG3FpdXNSdUg2JWByGF2D/nr2zGAA89fl+ZL2T8WIZOGPz+Tjt3HMQT+VgZ/JoGhbqlDUZhhi9Cc03OoBV4gnXOenOLODIeuJaVlio1pNz7+EvngdE3VUCiG4E1WdZGzTJi/lwnToO7t8vVMXpqUmho9E0jTKVzs4udc1Yi7tNNFy3Nd0nKNk3MBDpr0nXVa+NHgHc42UPFAlApBfU9NvnIAHQZxtfiySd5PPymf/vMgqWAIY4/qsmUj2C6mwSmQfN3hgtVypiSXc3vvjJv0CsXIE3VUTSq+KVN1+OBx98AD9/5iCceA6xTA8qfgzX3HA9qm4VoeEgjHFqRgaAcAqAkF4LtvLoMJqSgkIAgJ41jAHkucMYwOGDw0q2EgsxtGRIAACRrMRjQh3lPqcBgPazd9ZApM18k81/rVbD0qElKJfL4jejGQDHkgAomcHM2a7vvSo7PTHzO7RjGIcfL4oEwMWUTE+bVSBtVHD2OgP/482vx1fvfQj3f/tJNOxF8ow23UlkM0k0PV7kk5MAKLM/lVxB5oZotaPMdnUvFYjHdTc6PirSxppTk8+8E+tP34BUd0ZMPyk3IQhAGQD3BLJVQy9AUuQ5TygmiNMQCUCmIycgKycpyq9HFd4LMQDmlQAEISrTRRzdd0RiAL1aA8XpUTCeKhYvIGXHhQFw+TmDuHnLMqSdMaRpqyPeGIypa4jxrgIAyMRRvwgszDIBjAYdmtWnWDXRSc9UBPofcBDD1I1UFnZHJzrWrZfmn/5NBABo2KwkACzXCdnMFJGSinKMj+NJALhPtV+79vPmeOeKADW8z4zcjJMBQHkUBz8WLI9RwvzzJp2J4aOGeC6P0XIIu3MlPvKpe/GvDz8JM9uJN73591BzpvGdhx7Aq197K848+xRMl8aRyaUFrFSykgiKlDp3pnHSBmbHe63z/fnzBwAsJIwCvvblr+Kh++8DGjQmzaFaqSNMZIFUAS973RswRso2B1duGQW7iaRfQpftozfhw6qMoeRZ2GsuR9HuRxBPgqyQpF8RPXEzloQfs0Q2xlhUO1DgrRdLCPijfAEUG+K/P57bFeD54viU+0Tm2mQliwdZiK6ODgws7mcJLYCL2ENJH0BiLSOIFVtv5mPuGjxRMGDmWZ6PARC5X4gfEc8leiexdvq93/1dVMZHkG7WcN4ZGzE2MYU9ew/AMKLaQvb0GY+UFu1fgPwZAEDwa50EN48EgBpz9j0EAJiOtmfP/lkAQJxMzQVMAGVvkyjFfz8JQDsAQBNAiywDpNC0Cnhqoi4SgPF0AY1URiTSy1cux5e+9GWMjo6KPDKXL8j5TEaaUPcpu3ZdpDNZlQgQmZy7jRoyCRNrVizDkeFhnLphPU47dYMkw9Dnjr0aTQDJUiOw3fSZAKAAAA3HxF667UIBAHihqAv3Aw+DQ4PYvWcXVqxYLnrDt77tbVi6do1Qzqg7Y5xcgg6pjqOQhMhATxUFMxKAFgDAYisCAP6OJoATkQmgIBHRQyLTpBga1SoyCRuHD6oYLEZLiQblGACA53M6zigfanrpB6A0s6qrD+WBrZXKuOKyy7B21Sr8xSc+IS7glXIJnfm8FKqCgBMAaE8BgPIB4ATgbW95i8QqJMka4PunmRejvSJtzEIaqFkTk4hKrA88Fiuf+8zn8fV/vk9JDFwaVHHSr5o+MbUjMyOZEB0M3TCJ9BDZWLJ0ENuuuhKbr7iizdhHIYTSVEY7AyfcpPxT6y4ma0RvfQ+f+sv/BweOHFESAGn+lWma/JJ4I0oOVExVM5rYiRsodenMpzQM5BMJ/NplW3HpuecJcKNSg4XDDpBaT0BFDGOOLQFQhg08UHwEbEqCDMqTZZRGj8JsTmLZYhNhaRz1kiMAwGQlh1e89veR6R0EEnm4jAGK8/rMuP9LdnZk9MfXqaeaunnWsgApoKOmej4A4Llt58/9u9sHdQJMRCZ1BABa2tbom7Rdl/47gruJWWqIdCYjWmo6ljWNAGYmiXWnn4LOvm5p/rnEFGD13CUA7YDI3EJNX8/jvXMtt5AGKGoeNYtBKGdtjb/OjdFa0xYzgEUtAb62ZoRFP/OL46EBbrGlsQk8/OC3hbnDppr+GTS8ZGHf2dMjOqvJ8Qlp2AkQUMpCqQAPYXoA2B1pnH7e2ehc3IumxB2p3D8tAZgPAPAMNTWXyT/7+oaPtE22kI+R0VHs2LtbZBkDSwfR198Hp9mQwztBI85aA5YUXPS1jeHpx56EU6wibdowqQ3euUu0mNz0xaAv8sZVjakCAKhhPfOiCxCYCWQ7e+DRVNVtisFe/6J+WYMsGLgjiLafPQ6jEsmakaamKpRy/if7Z+T+rxs/RTeMEAJVqrduN/cCBC4mxkaEtULQil8TI0AjJjRrpV2LwfcCARMYT8j/56SfxpVdfX1oRCkvItkQU7tYK7p0LgDwXCUA7c8o75NmBfFNkFpIAIAXZS4AwOJWjOQ45TYNuJUyetMpPPLAv2DXT3+GWKUKyynihds2olyaxFf/6VuwOwbQiOdEe3vV9S8USrLPvJsWAEAIj4uRAIBiLcUtTifcWQAA7xYNYI8ePiqUfS/wMDA4IOaebP75i54f6pzQkxQ9kZzNiNR3i9eBtELu5yuWLRdmAaOBCLTMJlDO9gNoBwD02msBqmET6USIp3/8DIp7A/h1H2a6AdetIeYnkAin8cLLh/Cym6/HJz91Lx7bMQU3uRhuLA6vOYVMmi7Mzw8A4PkiVNqI8acy21W0lC76eL2YbFGultC3qBeT05PiY9TZ14WuwR5kuvJIJFPCOuH1oKmn7B9OU+JFKQHwfU+00oM0EhxajKpbF2qlSPaij7kA/6xpf9v3tPZBP0BxfAKjB0aR8BLi+0EAQLK0zQ4kLQO2P4GtZw/gJZuHkGqMCgBgStyXYgDQeJfyRgEYCIyJtEABAJSSiZnYAgBASA8Ty5oBAJIZhMk0+k47XRyjkU63AQDKELUFALSxZY51BpwoADD3bGm/psf62QoACBEaAZrCACCgGUcssGD5CZgMFkITzfIYrFRAWiBKfhKu3Y97738MX//Wo9i5/yiuu+EGXLR5E7790P3o7svg1a99BdIZS/S54n0g9ZQyR1aDLvWLa+tXDQDYRgHveMvb4ZeLaJaLyLBh8EIxANx4waU4/eLLMMUMcWHXVlGwXaT8EpZ02DCrE0g3y5j2kthjrUIxQQDAhuE7SHklmJTIEAAAZRCmSDxtn4bQZGwmpY0jsPnfAMDxKqD5/5z7VrFaRirDaL+01AT09hK3/0IBmQTPIJWkzXXEc5W/55qWROQ2BtLsf6G16y/wwoRX2dLjt2CAORIAESL4vvgRsZdiRPGBffvxjre/HXHPEQbApjNOw8RkUQEAcfWsBJTh0OQ4wihUco9u/tVnfvgRU+BYDAAmcjAG8JRTNqBSqbYAAKYA8OzTAIDeU+fuG3r49O9iAhh5ADyLAcB484qPadfEnnKAtVuuxtFEBkcalJ8FqDXq2L17N3bu3IXVq1fjme07QFk+m39KIrl9MzKZAACvE72SWDsxhc2OBcgmbbiNBu587e3wPRduXcnc+3t7JQpa+luqzWj4GrHBhWXA37/mhitCIg+LFi1SjsOJBI4cPSLUzUq1LHmP//MP3o4zzzoT+Z5uaezc0rRoNkWLrLNhlc3DswAA3gCDNAwelIkE7n3gPhyaGEOdbtNR/q68Sbohh6GYGBQyGQwfOCCO/YwC5EFGuiKNpBjFxwk2C1xSotkY0ymT03kWmSEdrqmhlD6U0xsDvuvitPUbcPUVV+Bzd9+DI4eGETKCKp1ClS7YkuCgsmTJAJDCLEK5OQj8nde/HksGB5Dt6kboNgQAIaVCpQAow6bZHzNf0M2n1s62UwZZrPzZxz4pec8sFtgQsEBl0awomiZcxxEdEJt/mmx1dnZIdNeSJUPYuu1ybLlmm5IASKVO6r0CANTyVjeED4wwNuKG0BipXXzP+94Lj+wCm06/KgtZmj2CHjKJU187cvQocrm8yvOmeRe1tKYl/gpGs4m3vO51WNa/SCaYLD5YLJMZgmQCAR1N21IAdPMgEUvCWIhwKIswJ/ObyUSxMDk2hcrkOCyvhNVDSYSVMTSmq2i6Sbjox4tu+S1k+1cCiQIcRsHFlaaXzy8bf7IW+No11XcuAKBMJQ2JhWv/s7kF3PG2dX19j/d9C/25ngyRai4Ghg0naqC4gRpiUqnuy4xDvujuCdII5ZPO0dMC8CQZ+xf4qHsOCj2dWL1hLbr7umXCJXUxnaPJJIgpDwBuDEqj1Wbs1jKZUa9aFXDtWc+zKcE6c3bue2zHnzUA0N5AzMgYZtP71XMRxRLKqRTRu44BABBdStkJlCen0N/dgy//1RekGU+bSUyPT4mpCgEwepcMDg1hdOQoAsoAuB0xIpPSFs+Ba/hIduawZuMpGFi5FE1uzbxWbRRqBUroOMsoOYQJAp4nk8JYM4BTaSCbyohZTrlcwWNPPiGZ7YNLl2BgaAD1elVkANlMFlU2kYz+C4CUlcATP3sM9amyZDqTUbBnx04ELot45dCvpAfRPstnwzKw4byzcc4lF8MJDXT09cM3bVSdpqC9BAB4eNOQjxKrJgEmouE8qAyaHHIPVUaffB4IQIrBoFx2Mr38KFO4LWEoelZUJCOpxg0c2LtHTIqOHjmCrs5OFKdVhFZ3d7f8DD6/RLFr9QZqDUcmp9zLeaDZqZSww0TyFFB3W5dmjGuYmnW5/m0F9wwAEJXhkS/BQmuM7417g/6Z/Mz/V+aYkSdGtCfJs8qzg/IyiW70xSsgxmfI9zG6cyce/Lu/R4Kyj9o4rr9iI3q6cviLv/wyst3LMFGLY7zm4JJrtiFMhLCz7E6ZJkGmgWr+eboIr4XsApOmnk1hfyXsBNyGqwzorIR4QDBikM/X4sHFKHQWZA+nsacAAImEsFlkfWqWU9tZpKUzsq+FEDYB97sVK1ZgbHRUgEMBXNoW69yGbS4A0O7REQ+ZP27g0e89ivpIDLVSFekuQ2RqNlJI+JN49U1nYNvWi/H+//UF7B0N4OUG4PL5a5aQTlrgZVzIBHDBvZNviuymqPIQGUDkztky+2SELg1/k7ZM/iemJkBZAKmRNbeOjoFuLFoyIIkqTtOTQQWBFfow+K4nEsCd27cLEM8I1p7+XixbtQKlWgWZXK4VyzqrgZ0zEX/WEEA7UQfAxNFRTAyPI+HROLGOYnFE/v24nUPSNJAxarjszEG86KJBJOuHkeZEiXsk3fnZEHAqKOyoyLCU0zBKeSJDMTEdlX302SkAsptQFmjTICqGGgcQyTSapo1FZ56lhgF8j9xronhgMSWNYpJFvhbJAJ4fANAGKs65dnMB6Ll1lkQJU/svHgBkAHCNJWAQACBO4lQQa1YQ77DQLJURLyzGmJPGw4+P4Z+/+SiGx8rivP2Wt7wBlh3ge9/7Bm595c1YuXop0vmUSnwQhqhmBEVAW7TeCBQ9n4+WY4V2z577w6KM91ZjE3kFKZDLRNLqwC033IxVfYsRUBvs1BC3k5hoAC9+5WuQ6O1HjV4vCQNxr4aOuIe0P43Vi5Iojw/DNpKY8jIYNgdQMTslQSYWuEh6FWE+cdLvQ+1ZrM/pDcC61YtRwsQ97L86AKBb5/aKZ/bvI4j22Y+JMJhoup5Sxn9GTLy9Fvd1Cim+2nDlaxLhy/NIfJN0rLWqB8Un51k/+cQBgHYwq/3H6MdRfnYYYnx0DCmm+LgefvL9H+Izn74bdtBEKqzjnDNOw+RECXv2HRQJAEFuAgB02dcmvi0WXyTl01ljrEHIFBA9ujbUFJNjvtcmwtATqvupp21AuVTB7j37RVPveZS/so6VFzjrCrQP8/S/r/ubZ8UANhXOSQ+AuTGAmcY0MnCQz9nILe6AFzYxNwaQg0sZWATcZ7V/0IwJIAS0IRPagp/owK6yj8XnXITDZhrTMQMHhodx8PCwgBusd8jQY03d29uHw0eOSj9OaRqZAaxlCXqwns3mcqiWizB9MtltbLn0UqRTSam91qxaJWxM9s38+7w6ZIET3OabZd/DFDvpfW656vyWD6lqG2c+FDvDgJ2w8bkv/DXcZgN2PguixsyRlx/OqAd1hqvCUc+IWjFvgJEi5S6Guu/h5zu24wc/fxQNUjJSSdR9X6jp/Hl8A6SzkcJAd9uRg4eEdqRy0U2JbKObNpFekuAUD0ZN6KQZihpg0YZE03aZaBlxARJue9mtOLr/IL7ypb9B2mLT6MBKq5xgcaVmE0zzCmZbc0pFZ2wAN734xdh88cWyGGWi3qjDEm6OIcPudiOmqIeOJp2aokM3fxbTlkRhsRAnWEGN8lve+HsoTk9LxEZAJ2jSkqNmnK9HUgrESIJaY1feVy6Xk+L15pfdjEuv2SKbiBQgelIXTYX4Nf6W9P86mQ5xA8l0Bk888xT+/FN/Idr/phmTIpwFp6DZ8qPU4uJDU3MaKHR0YHJqCtl0WjKqixMTKGSz6Mpk8PY3vAFmZFaoKG3tFeiMw2jbfGrWU6YnwnQObdRcGGYG+/YfhOc2YKOORTkP6aCG+hgbtziCeD/u+N0/RiW+CGNl6t8zSKRSKBaL8kBz+s8PmWpoB/E5+fNz6ZgaHRSUNaIL6a9pivuxJuGUVOiP+aYd7TSt+X4G7zULNi5+/pIppZh70SiuqWjQbSZ57YUmfx4L05zQ/qoKjJMGJhRJQLFSwilnnIZ1Gzeg5FQRkJSRMNAIXfoEic6Y7vWM8tEbZEuyFTX/csiIYRgn0DRQUQ2SgERGDJk0N+NmS2clm0rbHiJ/XzjmCrHm9Wy/L7Omilrnr6VDMxdW+dS1jGN0EcaNNyaHZ7lelmt1ZP8wnvzx4zAbjAhUlDUydjwzENPMo0cOw6nUkbMycOuOokOZ3Jscof4PrlqK1aeuQ6oji1K9oqifmhET7SsSiRytEQFX+C0RHVWUA5HRIAvvUrmEJ596Sl776jWrUejskGmiAnWUflV+HgMvDh7B6MEjEq1KFsPkyBgaFbp8qyZdmb6FwuAR5kTCwvpzN+GMCy8Qb5ZcdzfcWEwkAIhb6OruiYA2NcWXg5HvV6bb0fWUxjQSFUbDfrVvqMaQzxLXEoFIvtpMOivMCoJr2VQSUxMjqDIfOPJ04N5WyOeRZ6yr48phI+acrotqvS6UWp4p+UKHMATIRlAItZZ3zKZTz6ypaF/RbBHd9IkPzOwpuF4vxyvMZUos55cmxClqNO+nkgAo5JzNYMDISNdBT8LGR9//PuRZsLmTWL8khRuuvQp3vffjCEMaky7ClBdg4PSVGDxlEEVvDFbChB1mETRMxHz67ACBVaPwBAadiGl4KG7y3AtUgg28ALVSRVggBKp41q5cswoO/Sl4KFH/x8/0qIhc9BXDJxr4RteT52aj3pCm8sCBAwLKiDTGUzGCMkpqP/M1kBB9jaCM3gtl/YrsT+U72zDQZafw9a/+I+wgjbgZR8OoyZ6URRruxF7c/aE7YBoB3vPB/4Oq1Y9xIwkvFkeOOkmnIY0s33c7fX5uw3ys+6iTGmb+XO0z0RMkX5b3qPWm6pBsfTvZA1WvhqWrlqOnnwy/jJj8UlLFvbcjl4dTrYkv0e6dO2X90Sdp1ZrVSOUy4u8REQ7U64+aNf4LGqjj35HCXYJ4tFQhKt6DGPZu3414Mw6/FIoEoFobQ4CmRIdSTpcKPNy47VxcuiGLZOMAsijBCnxUy0A2nUeTPi+hiu0kECB7DyUBIockeKUASjJpVGGsQC2uGfEGkQhMdsqUF/G5tFDyfCw9+1wgXwDsJFxOlbkGon+DJwFBCKKHHJxwrRzrQ9/XuWej+johCD6D6m/P1+zP/dp8Z6yK/XPkPtOwjhNrL7SVPKBWREZRs4RlE1idqCX68bl//hF2jTjYNzyBw4dH0NuZxctveQn27HoKhuHiN259CZatWYpppyznpgtfQDdGC3M/mxqfwMDixVKwz/fa21/3sRmiaq+RZyNirSiT2qhd4no2GXUGqQ0IKidZ17B+5FQ/ZmLH03vw0bs+imX5QU56UK2OwczmUTRyuPn230YzmUSpRhNTC1a9DLqtZIIpDPVUUao3MFzvQd1aBMdMS1MvgCDrTd4ZYZop/b/IdHTMpLw+9brIm20fDxxvz/3P9ee8WdqETj3P6mBW3BD9YHPP5HObSNqy/kjvZn3HZt+0FAjNJLaeni7ksmT4KsCOFO4gVBJL+cnRxEnV2TNpJ/Nf02OvSf39cs4JA5YzewUSazlRK72L4DlNCp0GjKaPrmQWb7z9TqDRRKM4jqTpYsPa1Wi4IR5/Yjuy2U54PhlXnM6r2lU1FUoTrteCgLXyQhSArbxE9DXjrqDiPOMhJSa+MAA4HNi99wDAgR+3LBn0Liw/0euwvcbXNT0BiqarQIS40YDtMwWghIvXDKK/WQEBgKyhUgDyizvRpGFsSLM9C6BRORnahlxBSaNiHa0MhAkAsEYLBFyFw/oeqCKJnSUPa7degyOJDPZNV7Bj125x/ycAwKGEGqpHRsvis0fvJCZ4qJpRjL8Z58x6y3dRSNnw3TquuuoqGSCesn69Gghalgy4hUluqpQ3MayNpJz6FIzdcjUBAF35teWdRk8djaLoMv7q21+FbVdfiabviiyAtEQ21pLsENWPMl2cBQDEEKMxFZEsZtmHIRox4LNf+pIYAu48cAD9S4cEYWVRTPoLNdA0xqG77cSRo/BqdYlzIQpGMwM6ujJmoSlPq9Lk6mm9Qrqj5iC6iFx80mR5PjZfcBFWDAzh4x/4sLiFVyolxLMqUol/TRpvAgBeZATIC+37uP6663D1tm0qm92Ko0kAQKbWpJerIlEfAjMAgELc9QSVQAG1fXzoCAawkaIz4+/+1huk+adBExkLLNhazVg0udHUVSnCCQBks/I9N770Rlz2gq3wBS1TC0pc1VsAgCptuRAJsrDZ4X148Nvfxr3/8PcIeR8tAxadR01b7iUp1QQnOAkhZYRZ5iwC6SZfyOaETSHBTX6ArRdeiBdcdinMlhnJc9veddnNPcCyknBrPGYtHBw+rBzTUcdgIYZMUEEwPQK3RqPAXrzzrs/gsX1N1JFTk28ecqWS2mQTilo7HwDQ3ki3o4Tth7X+Hv3nMwjmswsUbqBS4LWDHnMuwaxCYO50Q82+5BljQ6UnnrrRaxXpc4qjmfdBszRHCnpqhzl55rV0WCww7SFowk4nkcincdk1l2PKKaPYrCDdmUPFrcv3dWXyQqHn65SJaNtAQxzyI9d7OYKoJYiMXeQR4yHFZoZO0m16NK0X1xNIXZTzWioauto0tDxDtp+o+W/3slD7UhRjpRvWFitB6T85KaemnhN8MoMqU2U8/sNH4U/UkfCVHp+Fm2cHGFy+BI1aDZWpEjJIiH9AaLKADeGgidCKoWdoEc48/2yYmYQyB4uARjY8auqt/l3ZJ9gs0tSv7YBWhVx0/JN25brYtXOnrO++/n709fXJM8s1xetB+r06eGMYOzyKIweGIwAgjqnRcVSmWeArWRP3Bn5wEsn7xGJ9zaazcfYllyCWtAUAYBnc4NTdstHZ2R3BojTuIoijmkZO+QmKiDN+TLGlpGbRoKk0/qqF4XsjwEI0mfdNMZ5UA2MZMRwd3i8ArQATIl2BNP/pFI3eXAFtyf4SdLtRF+YWv0aKm0oGUE3ofE27Yg7MUKxbz0nbGlMN3mzaenuTMF/D0PrrqgJS118KOco+FKVcylqJZqKEwkTouDC9JroSFj79sY8iTid4ZwpLu0Pccv11+IuP3IPQy6KJDlQIji1K46xtZ2OscUgAWNsvAE4KhkcAIIRvTyOINWDAgueRiaEaYS4NAQCaAeqceOzYKbRLBQCsFgCAGfQ0oWsBT20mjao4nJHaiPkh5VkExw4fRmdnp+yXem+Zt8FqiyYTYKatgeb3q5lXKLn1ucDCv/zDfbCY4EJzwriLJsGhIIFEYxSf/uCdmJ6kUbCAAAAgAElEQVQcx11//o+opwYwRvOwuIVONqaMZ2MNcZIAwHM7bZ793QQAEpkEJstTWLJiOVatX4sGwUIxViUgXRcTTp55u3bsELYFgZQVq1eJHxEBAFKrW65c0RpqRZlG+7YGLlsRjdG+Rgf7Jx99Ap3JTlRGqnAqjHeqwLB8KSCzyQSspo+btl2Ai9cRANiHvDEZAQAWMok8vEYJMXpIEJSJCnhVAygmgLDIPDJMdFwiAQDl/C/1DJt/8T0i5hQgjACAoTPOAjq76VImAEDTUAlBjA20CAqy8ObZwOvzPAAARa2fDfq136kFAYCIrhwLPZjUpovk0IQHE26MckXA8ljY08iP14g62BTQuRIf+PzXUUIeTz1zELVqHdOjR7H5ok1YvXwQ9UYRG05fjUsuvwhmzoJvhRgrTiDfVUClWpUadWnPUuw/uk8aN137Het1LwQAsFlQjbU6UyS9pgUA0ItEDeFkr6Y3C+sFxxXTZdtM4K8/9wX88Js/RNbNwBIv0TICghSdQ7j6N16OhsX9pY5crI7OWBOpag2Lsx7yqRFMNwPsdlagZvbL2aAGCDN7KcHJmdJGN7j6XSqYot0P4fmux////f1oUj2L+6y8SGYAgJgwtTi8aziqbzAt5fLPybZpGUinEujoyKNQyMmZSi8yMdFWhNyZxl9q/KixFwAg2ouP3+vPe2l59/h8aRtW+p3J3kEgjWxRguuIYXRyTIzlTD9Ah5nEbTfegmQQgxU0YRo1rF+/Fm4TeOyxZ5DJdYNkbwEAOLBgUxHF/7XGw/I+orpHRhGKYaPAQL4ZApmE8jzZn5g+ceop62WAsHvvQWGpuAFrVW12d+wnh3WKZvlqY2Pux/w9e7F6jXJFbmUNWH4Zea+kUgAIADgKACADoDDQiWZAs1hffLngKACAdSdr4/kBAB9+w4FpWDCMNFw7j+3TDpZeuBUHDBt7p0o4OHxEpJH0JSIAIGBtaxii+hhdL/PskaF7GArw2KhW4FSKWLdmFV784hdjcnJSfJ90v8jvUwb6fK9qgNRavdq3ZkEAQDQadJSOYdFAP/7kA3cJGMBYIvYC1NEeFwAggsjYKdLr46YYVf3wyZ/jm9//HroWL8aBkaMwqE+iwygn0qRBV+tiKjd5dATNak0AACLZGgCgCy9NIPVEUsz61LgqmoBENHiaGrJY5kFgxNHX0YVX3vIy/PEfvhvJWFxiXsKkcv8XAICFCAs/ToUi4ytqW7duuQw3v+Ql8hoE/HAacrCK/wEbkAUAgJZOR6asKvOYk34BLkwLd/7ma9Co1+Xmcx/h9FcXtbxZLD4FxeHDRs8FANlMRhq2G196E7Zed0UEAEQo4RwAgItEJAKMkFP1Lj73hS/gyWeeRsA4KSOU/HgNAET1gFCFSc0lADBJY69UUpITaqUSOrM5uLUa3nTHHVjS3SUMgJP50OY6vN7UPTbrTdQaPg6PjCkzSjQwkAcyqMKuF1GdrgJmL774tYfw2a9+H+nu5RJrQTMrAgC8JnqBtGt926cQejHpBn9G6zwDHOmG4ljNQ+vn6b14gTevF91803/Z6jy/BQCwWdSbE39k+6S8/ZnQm5rQk21mmQdCHU4n07IeuZmIDwLBqpDFZIila1dgwzmnoxY6KLtVmWDJZJvAFLfjKGayvZaT12Ipp3FfNnRqkriZ0ViFDSyzpnUMZ0Tb1/KTqKGXhkEi91TDqxkW+vprjVbUxbXSAPQ90A1Nq8lrA1v4XqnWdZoOjJQtGl0Oe5756ZMY2X4Q6Rj1jDxcQjStEPnuDgHPpkbGYTelE5YGnteIrv9uzEOykMXmK7cASbJNFEKuDT/5GrTsQqbH3HKiZAaN0M8FAPg+R44exfDwsBwYQ0NDwgIgsCpFHacCchID02NTOLT3gBwmBDbKk9OYGBkTPTIBAInfFDoX0WVOsyysPOsMnLdlC0LbbAEAZABYqTTy+Y5Iv6+0qgIsUpKDUABB3osETXvI6hCUhgizOoQJUCgQQJ3J3PtY+JKRxEOJzUyjVsXhQ/uQTSmkmXt3MpFEJp0WdonsZ7Yl2moCINSxmbaNjq5OkQAIki0u3lHROw+Q1g4stZ6BtvV2vAnhiQEA3I+V2/BcAEBYW5RFMXvd91Gw4vi7L30RxZEjAgDEG8P4zZtegn/+6v0YPVJH1U3DS2dwNCzjutteiCPlvTIZt/wcYm4EAMSDCABghBsRflK6VQGuAYAYdbylCnZt3yEAAA9/AgBu6M0CAHjuKQCjbe7dVsQrHxllKDo9NSXAC3/WfADArGsV3RQx2o3WrZIMRc8HwatmAKvq4wff/K4UOazfGoYj52PKMzGUAz7x/tfgpz/+ET795e+imV2CMcLHpo0ugtJVyu9+dQAA73WM7B+vITXIoqFBDC5fKr4hrkt2RkwkAPS32bVzh4BYLOaXLl8mfgzcb6xUQunCNf0iKsq1s4IGUQUUjYxMpT3gWgvj+PmPfoZFhUWYPDCBRqUKZipm8gmU6iX0dHbAqNXxG1dfhPNWJpFyDiAXAQCNWgpJM43ArUCyRCMAQBpITnFPEACIBZ6oKFh/iSEkY6ZCYNHadYgtGgBjLFxOygiCCQAQwAwD2GKw+MsBAFqcjXmAhLngfPtRq2eLkkbBOEphNrBpJkvUlrM0xXvcqIBmYojRHyUBJ7ME7/nL/4t072rs3H4Qpeky9ux+Bp0dGVz3a1cyEwsxs4mNZ5+CF930Imzf/QxWrl6FkelRFb/LM1GzjqLaZ77zna91IX8obpDHBACkIVKmrwQA+F7o5YKmB7/horejS8D+1//2G5EIkmiOuEjGLCTTQNFzsfLcS3DqJZehErKeDGHWJ9CfDGGWxrCqPwXDP4wpN4Z9zaVoWAoA0HLAmRZfmVyqj7kAgP6uk6v9TqZe/I/3d+ZhAJASNCOElvvGPYP7ibCmkzZSTFuLc7obRzabRkchh3w+I+tQEsnY/BsRM02pP+Vnqqha3e2r30u7/jwAAG1uSXmHAAB6mBuRgZ3QE+lYLp2WiMnRvQfxB7/zFnTYKaQMxudVsWHDuhYAkMp0wg9YP6gBz68aAGiPAdQ1pwCyknRkkaG/IACQibko5BMoLO5AM2w+ZwCAg1J2p75voRpL4enJOtZsuQbFzl6M0+j5wAGh9LP/Y/3fPiDTr1P3AextxCw+DCNDa8pFLZxx+mnYsmWLMgyOGJu6rpYhU+Tn1t5DtAagxwMAWMAxp7LhNvC2P3gbLrliK5pOXZICWFhQryiPpzBfZuh1Qs0PmR3vItHVg+LoKAr9/Zgol2Hlc9h5YD/+/J67MbhyhRy+0syYcXFAb9YdAQDIAAjoQk26Io2zGGeQTghll4ACDyChT0Z6/XYGgJ5mcSpI9JtFVOA28ebffiO+9uX/g8ce+YnEFTkxTp0ZDSZESoV4RqCVNGi+j7POPAN33n67sBBYQDMWSjHYuNhZxEZbpI5aE9+dSHMXaTTjklVPo0KyC1S0Fyf+r3r5bXIdhZYyBwCQzcNUCNCCAECEos1mAKhdgfmR1PzTtDBmmpiqlPCnH/84KvUa6ozBStowSA/hffQjOrJ4hyvTCDY/pDHTeyDBoq1WE/lEZyaHN915B9IG0a+TOwQUXUY1iHbchu/4mJiqYHyyiCY9IYIaupMuOu0mUn4VlYkSYmYPfvLkKN70zk9i8YozUGm4sBMp5ZpJiibjGsn64GQ+ijTTBwevZ/v0WW0C6vs09UazL9q/1n7wzCpIIgO71hE5TwFzPACADRUbKzIANDVpvqlmO4jRYgCwJLNU/CFZKwRxxNWeFPBoUfI8SheyODR2BOdfehEGVi5BI1ASgFwhjzq9G4TirujhLcps65zRkVoSACUAgGpU2NT7cojNZQDoCTE/KwosDfxU898OarRPePWUbG4cYPtEU4MEuhHk/iIO+hQSM+uZH80A4/sP4/GHfoQUcynYXDG5g+wny8SyZcukqQ7KDXnmqfUmA4iRYJQBIBHHlmuuQDxjk/utwDNxTVVNlmq4FBIvW4UGAKKpqQYANCBAQI+b+969eyXTfWBgQJgAPGnZyFNSxHsWeiFqxSr27tgNi0WbDziVGo4eOtxiAJAKztegAQDfNLFs42m45Kqr4MVjswCAVC6PdJqZzkquoKJ3lf8DC0o2ORKF11DTQTHDpBlsGwDASaG8R04+SeejTwWbu2RS7unY6AhqlWkxL6JRKN9rZ0dn5MfiCzBHoIOutaVSWcBY6qZ7+npbf0YKuCJuRUS0Ntf69nU7q/BvAwqOB9LNBRBmFZEy6tfzRwUAEEETYCdiAJDhJfFq1NFSWhML8aOHvo2nf/pjmG4RfnEvbrvpJRjeeQTf+tcfwUUH/EwO+2pjePHtN2KsflD4vZafhdFMIu6nJMKNDICQ3gDBbACABl4W15ivAIDd23fIGcBCZtXaNbMAAN4zghPtx247YMb3Kt4OkWSDTAAaYRLAaQEAUUE5I9ZSV0hfVw2k6nWr75VIe9wAzug0nvrp47Cpywx9NA0XftNBwglw3oalePdbbsZXvvK3+Mdv7kQzM4hJRopRnpKw4FTK/+YAwNzGbNZzFAvheg3kOwso1ipSU5AFwGxmYT7GDTECpi8LE4SYisQaZHDJEHoX9QuIRj8GDQCIvKY1E1VXlECaeGywoROTYiWRkt00jGHH49uRNTOoHC3BqVbhOEX0LepCuVFBIZeGUavhpS/YjLOXmEi5h5CLTSFO8K6ZBYOK0ay1GACq5tISAFX3HI8BQABAlAtRHLIfj6OBGPJDS5BathJIZsQTwOU+Lq85lPPejhiYvwwGQKvhXAAAmLvOZS+LrMRIAxYAQOjSnKCS1cXzQGnWDc8h0g7Ek6jHCnhqxMXd//A9pDpXYHq0gqeffAauV0O1XsRlWy7CosVdiMVdOG4ZL3rRr+Gcc89EsTKNzp5OjP6CzZLIpDBdKYuEicMbddTO7sKkwG4rh+dvXgkAqKZLSwA0A0B7DggAzf2HnkUETJ0mvLqDxb19GDs6hte+5k4s718BZ9RFOp5EKmtieGoMN9x+OxJ9i1HxLalbrcYUCkYFhXAKS7oshO40RqvAkdhyNMyeVuyr9qjSzOrZDAANBLR25pa85j9ec/7v8YpksUXXIGrOW026eh5UI6a+hw1cIsmUG5W01tlZQFdXh6ShMOavySQS/plJwF9JLiTmtHW59c6hvqJPrpMFANSDq7zPaDasLFXUAyn+R/QhcOoybc6w8Ww4+Nwn/xLf/caD6EnnEDaqsOJ1nHrqBgEAHn30KSTTHaL//48CANDvh421ru9n7gnZrezBjAUBgDQcAQA6yAA4CQCAZze1VU4DmPZMAQA2XvvrMFauhZfNyf3nPW4fjunGn6+Vz4yWzbKWlmjkKH2LaQyVqWnpywo9PWwE5L3yz/lZv3fd7LeviBbL/NgAgG4g49IAcpp46sbT8L4/fp+4oyZSCWlaRA8xBwDQjbggVv8fee8BJ9dVno0/t0/f2S5p1SVb7g1jGwzGFYMpxtjGgI2BgCkBQjeBBOIQmimB0P4hQEjAlFC+UJNAaKEb24B7kyWra/v0mTu3zD/Pe+6ZvbteSS58HynLT1ha7a5m7r3nnPd93qdkC5jfvReDa9eKqR+1qvPtNhphFyODE/jgP34MPTb+EkejNO8xde9BIB4AfLJivikuoBQAQOqKQq+U9l9PQlKCfBWZRjpLEMrr7AUhLn7K0wE/wIeufT8mVq9Ew6+LC71ablpHr2pBHtY8uNetXYO3vOlNQpkTmXzASS2LRVKniQarS6sutMIFNACgmk5mNlKbTmO6AC7d9E1LIskIAMj5m1CdKUNIT6WFfpo0UloC8AAGwBIAIJHvKm0K9f/UrzqORMHc+5+GXR/++MekAai1mxhcMa70wGGEkM2AsChUFjYjIygPIDhTyOfEXdLhGwwCPP60x+Ap554LhxSTQ+hwDrQVK4ddRoT14DABoBtj995p1BptpU2KWyjabUyUbLh+BfXZKkx7GJMVC5e88M0YXXsMmt0eHDcrE0YuDp37qWn06YM5TQdKo2J9R/qkYNaNaRpAWLaQZMEnhcjC/T9QMXMwBoCY/yVTunQxsVzTr/9eTXOBFgtAiVS3JLaKUY2kKFF/zfXJ60iPiJVrJ3DXfffg3AvOx+gq3vMY7W4HTi6jcrStBARQ46n+wU5NICcDBKxEqyWMrSRq0yTjgl4LwWJtv74eyZpgsyjTY+qHl0xM9J/V8784zlKdcgeWAPRzoDmN7sUqsrJah+NH+NV3f8jTS1Er6Z9B7444xqbNh0v0Vnu2igyprZQPRAFcUv7jrqQonHLGYzAwNqRo1okZXCLMTOl4lU6LLbIY2aYBgGTyo5sxUvfJANi9e7dMvsfHxxOGho0gIo3OQhzEiDoh7r7tTrickgaxFHt7d+6W90CAkgCA+IIQ1KQ/vW1j4qgjcO7Tn452HKI0MiLeKmQAlIaGhVXDtcxIOUoAeP27YVfuL01BuVYoh1AMAO5nZABQ5qEZAIqeR48Hsg/4fngfVYJBG7t27lBO7l0ffrsj2v/RkTHF4up2UUribGj+JxIn9DAwOIihkRFhQ/AZpSfKwSQAyxX+6f1k6fO0dK85FAAgDEX5JmoBJFZjAQDgPig+AZx69gQAcMIupnbejx9855uw/CqCue249ILzsWpwAh/5m0/D9MbQ9XKY7LVw5jPPhe9UJUnA7Hqw4yysKCPGWZFbRc8IYPYyMoUgmM3imwCAK0ZcEABg+71bxYOATeTmLYdL/FzM2Doy8FIAgL5O+pnrMwJ4BkaReKTwOaSGuZ+QIow39ZEMmfqNv76OuhgRJo84USs9qxQnsLD7jq3Yc99OuG5WzHFjK5BsYrvdxSVPOgMvvOwJ+MhHPorf3FtH2xlG3cogNm2UmGTw/0ACcDAAQJTMtoFO4MPNZ+Ez4ScOsX7TBqxfv06kE6wrWD/s3bMbU9NT4r5Mv4DV69b2U4OWYwBo4YSmY/JKc+1ozyJZc0GM/Tv2oj3XgNGKELbbaLbnsWr1CnQiUkd78KIAz3vqE3DUWIxcsA8lowqDaRsYQBz0xLFdSwDSAIBmABDYPZgEAKy7eI7JngKJ++O03xocxuCWI/sAgDAAOCSRSWEMWsD9fhgASeO0TBO9XN2Q3g+0rzgBADv2mduQnMcKBJBnm88i3x/PHyuHILsCX/zer3HTjga6GIDZsfCz//gpisNFdHs+Tjr1OIyvHBbdb6M6Cyvu4tKLL8QRWzaj6Tdh5zxU2qxjXZGAsK5MM3AOdP4fqAZazABQQAA/CAxIfUSjZgFyLAEALLJpWz5GSoP42U9+jo/8zccwkBmC2/aQtTKgEmd/YwavuOZNmPEDdFESkLzYa8Fq78a64Q4Klg8jNDFZMzHvbUDbLvd1x7LONVicYhYlFU7qZNe7xiFRjgO99f8hn1/6/hcDQTw7hX5tm5LmxXqJe0MunxXNPzXibsLMplSOckbXpfcYn2Hq39NXXoMMCkDsM+cW/5MP6brKMIcsk5SXmviESEXQEwNVNpqUAOQsGy+47Llwgh4Klou4Q6PIJo499mhJc/nNb26Dlx1ITABVffSHZgBID5jUnNrsWA/QCAB0fSVjPZAEINtjXeNhcNUgur1AAN2HIgHQDAAggwYyuGO2haPOexqsTVsQl0qwmUKkafSpO5du2vsDPx2/nDDxWNM5hQFElYrU35r9zO8VE/liEb0UQKl/Dv8ZGfSx5jgkAGBZqDVqGBgqo9Gq4x3vfic2bt6ATD4nTrMLmvsFBoDWoklpxclu24dFc7ZcHlOzM/BKJUxW5vGxT38K5ZXj5JcKjVdYBNSqsQkNQ+zfuUuol6HvywFFKo2bz0jcWSRSGxY31LI9UAKg6Yoy5Eni+pivffjaDTjvCWfhza97A4aHB1Hv1GHaahKszb3YWEizEkZSdJeKBbznXe+SB0XUj4nmmROzQzEA1M1g0UxzDwUAeC7BAAPTU9N46R9d1af9sxEWamCi1ZDigY1dCgDgKyCNmT+XEoCzn8YUAFWoy/YgwIXMK+VzpKuRgstJp5fP4bs/+D6+/q1vSmNfaTUxOD4q3x13eZ3p6EpTNVsACtLrvZwy1eN206rXkXMdyR5+0fOuxMbVq4UW+0gAgFhM8HpwxfgK2Lp1Jzr0SOC17bWR7dVx2MQg4vm96NQa6PWKaARFPOuFb4JVmECXZaiTE5SSUzIWuGx89RQ93USn6eZaD6Q3iKWNhv7a5QrI/s9MNt6lAED6e/qF+XITggT44YSJrzmN/Mk1T74nzVzg53ROO61irawpfhy8hoy4IwhAU0AyApR+F8jksqgyxmzFGLbu2I6nX3QhMrmMrKUO4+6SbHHNAhAAS14Add2hONBrAIANihqKExQwxcSGh5ymLvH19U0sU00Di9/09U9vRv1rnwAAek/RrAB90mmQoL9Pasqa5aAVhsjnC2jMVTDoeLjzl9djcvsOxWwxbXRoBBobWL1mnVBkq/snkac2L4wECCEAQEfX0Oph/ZZN2HL8UdJsaemMvsei45W2WlGhRSnfp+lpA8DE8yZhEGUzyqSSAAAbY9KwOT3K5XPyb3ON04+ATrJMAiAAEPsh7J4hAICaUlMzyPtAxpEK9AwtCyu2HIYLLrkEjcDvAwCMARxZsbIvNyItnyafvP5kctFEkIwgoce1fDWp6t9zrf9XOm8+E3pqyQm/2BbGPTEunWRazHAZzUZd9sqhoSGUS2V0GacWBALIVKs1tNptMQFk80QAgO7zfEe8FgQA+oXMH0ACsHD20nxHywB4dTkZMQVEYQEkEVhkJ/htZHoRrvv038Hp1uFP3YczTz4R5z7ubLzzrz6AACW07AzqWQuHn3oMiitpWOTDDBw4cUbcyXvoInSqNFKBzXzgrmqmZBqTmAAS9CEAcP89W+V8ILhJBgCdzjUAQHkemwI2fssBALppFxfnmRnxZhBX4WSCQFApDQDIz1hSTPIe8ZkTgFHWp3QH8jkCADf/5FeozlThejmhxMdGV5omu9XCa196JU49fg3e894PYLKVw3yYRZApSiPpkuZKXwnxL3h4JoAPptI9EENEfS+BeUteN9lBDN2mxwLPRqbsTKxaJfeeeCjplXv27Jb9IF8qYsNhmxM5DRkjilKqXPGTBi65llxzBOAEPGOiSyIjEq+jlo/K/llM79yHvGEjaLWQzTkolguod1pwrB7yZoTnPf1MHFbuIt/dj6LRoMkLLHsA3XZABwn+4ANKAA4FADAFgMk9BAkE+OPrdF103QxW0AcgYQAENIFNptrk7LjyRigr5K8DdyDpMyx9v9TnlUeR/jg4WLPY50PdPQKVElQGu0cwTaVtyPCFP1+mmpHUMgTyWnEGDXsYH/rsN9BwV6DWMOF0LPzq57+EXXKRGy7glMc/GkHcRj5jYs3YMPbcdw/ytolXvPwqFEo5uAM5TNXm4BMndcjUUu/gAa/9INckfR0WMwAWAwD8O7p1k+FGXxDuvlkaoLV8ZEwHn/zbT+K3v7kVfj1C2RqCZ2bQDjoojJdw6R9fjn11MmxG5VwpGW1YnR3YvLqDuF2BEQxgpplDI78WLTOf2j+Up4ow/BIPoMXrbOm9/t8LABzqnfPpbndawp5lrUTTcTH7Gx1G8T97ioxrIhA5sFb2K18O3gFhUwXdvuwvDQMoOcDCXXkkDACJUibiowGAxDSVNSX17kJN7/hy/kWtNl7+ghdhMFuA1aV8kL4jdRx//LECANx44y1wMyU6V4oU578CAKDrTDnDEhNlzbSlBCAKWa8eHACgBwABACZDPVQAwGCSEn2WjKxIAG6dquOIc54iDABzsIxshn+n/FlkT0tLXA1D+pp+vS/DGFVHqzqbWnjW4mrNak8tvs804+FA/YgMES87/zRd6yfENB0EqTZo0vJ5QFJr3A19nHb6Y/Anr3kVXJqf8MUQ1V6GAaDMJIRLArD4JI0/X8B0ZR5usYh//NIX0e7FqFBOkPHUZIrTShZbdOCHgZl9+4QBQA0ev59pBBoAoAeAEGsilmmJ67/iJyZrJXHlTSYgfD1Z20XOcvCiy6/ER//6Q6jXKmh2m/LexHgpcWKVDZDAA6OfaCoXx/j4xz4KU1Eb5NgiUkcNv8TuHoQBwJvBSZcGADqdLjLZvPz8HffvwGtf+ep+Ya8N0NI09LQHACcS/KDGVgMA5z3j/BQAYCgXzxQj32DDIPSiWK7zJz71Kdx+911Ci26HXXhMdRAHIGUeyOvAxkAyuTnutUzRLvF9S/xPFGH12Diuev4LUMww+1zFNz6cD6G5JQWsI6YSBu66fStCboF0v4/bgD+HYw+bQHvPvTC6NGvMwY9KuOo178Bsy0HXKMJ08rJQONEkAECtpkbQ0myKpQyApSwB/ffppn3pgky/TxW6kOg/+wyQhEnyIIoifZRyekoAQDf9eoGnTfL0Aufn9IZgOAa8ogvmjhbzRVTmkjSJMEaz3gAbTzZblUpVmi/GQTJKZNfu3bj8eVfINKNJyi6BBFLOkoxxVZOpeyoeICKPURNKydnmF8gGrxCntASA110ncPCv9dSQU8j0NFZfa309dbP/UCQA6mWqZygmg4SHabeLPClQk/vx6x//WDlBGw46Bht8FtdDKOULmNuzG4VET0WU23BN9PiAezay5TzOefJ5aJE6yuJY2u2FD/Hv0BPbJfIXuSS6j5Io0kjWN98XmwhGrvL+0aylUMwLA4EAQOgzStDDb399kwAAYbsr0YL7du2R2ELeDk5wNQDAf4QAwOjmjbjwOc9BzW8vAgDGJ1aLb4Mki3CCLP4jNPoKZV1L4UkwSQwGLaH/EzCivIAMA5V8IA+4MlEV6jJ/b6HdamF+bg6ddgvZjDJu5dojM0mYNYkrPaUonPwTAODPGygPojBQEsM7ghAK2FQ5t3qdLQXB0s/M0mZuaYG6aDr4YPakhK8t24a/BIYAACAASURBVLpBqiXvsmro1LtVAC+ZVzblWbwGnRbWjo/iI++7Fl7QgFHZiy0TY7j8kkvxtx//DHZPttEk1biYw/DmVVh3zAT8oA2jY8BhPFnsIu75COwqDKsHx8gpAEAOcU4r6PviiASEmvBtd9+bxEDaAgDQz4MAgPjgRMqgUK8zvYZEoJIqKLge9+7di/GxMXn25DkQWV0KANASDNmElBZVlpc0/EqznvyVPMv8sxsbuP77/4GwTaPgPJrtJkwzhNsLYLVreNdb34is3cV73v9BxLnVmGz24AyMqPOy00LG5XOg/HD06+2DFslyO1RTeKhz51AAAJ3z6W9Tb7dkHywMDkhsJ9fZUUceiQJTZlwH1VoV2+7fLppseuZsPmKLeCGJZCQpgNISgPQ1lPXVU+wZyn24nii9alcbqO6fQW1yBjnDRKtWxYknHSeg4P17d2NkqAQnbOAFF52DdbkW8sE0ikYTvU4brltGs96CR60wAeCYZlkJACkpAEoCcCgAgJHC1JbHrL8IABDkymRQjXpYc8ppQCaLyPHQ5cRPMwCA/+cAwHJrX9aLHMKE68hEDOVaEEVLymmJvQq7MUyvgPmug60zAT79tR+gN7AWfteFv6+Gu++6G3HOwsj6cRx7yvGYq07BMSKsGRmE1/UFrIrbTVz91j9FpTkP5B20zEgYlXTjfwADINlbD1UV9Ru3lGmsrgmktuUfJMWB69wRcD/vZBC1u4Af4c1XvwVdv4egGSOHIjJOHvO1Gs676IkYO2oMHTmjRuH2HGSCKkrOFFaNTiHqNNCqDMM3V6KeGUWLUX8SMafjgJXnwNK9+FBr7X/b36v7mwJEUnWT7hMYU04AgLR+Ur3p/D8yPASH7MLkAVlwpbeVD4D4P6n0r7Rxm7q+eh9OQ7cP78rr51bO2ATsYR0gCVSRMgnWLChKsf/tm9/C977xbRgB/XColoyBqIaTTjxeAIAbbri5DwCos5OP1B/WBDDdB/D18D3xF6+r6yr23cEAgEzcfgADgGkcD9YE0E1A/TC0Ue95uGWyJgwAb8vRcEdH0Is6sLiHJ+drekimexdt4qeHlf2vYWx6h3H2eemXhCmfgPs858WzJpGNpusBva6XAADJg5V2miS1nmhCHGG+OocVEysxOb0fX/naV5Ar5lUOLR9IhRX0PQAWSQAUjClNZmiaYAt7w6234Gc3/BrZchmT1XmZTAutlXRcFluGiZztYH5qGn6jIZGANOOjezZNdwzXkihAFmlau68dupcDAGRzo8M+7RjCGC+64kr8+3f+Fbfe/DsEsS+5wBK9lsh5WMDye0hlpYbD9zv41Cc/IZMARbcmHTJWWYossg8GACQxTBkvJw7qnbYvAACnAVvv3YqrX/sGZDyvr5XW0xV9s7UHAG8WFyNvPgEAfpAB8KSLnyIAgG48WI0oBoDaLHj5LdcV12/+9y/f+Q7Mc2InUVdAdqCoKN8JAKAmu7zn1EcGMhmsVOaR9TyMlMvw63WcePTReNaFF8EVrlD4iACAWAAAFhREdEzcfsudMGwXPdtFHHfg1/bh5GM3orr9dmRk0src8DzedM2HcR9Nt6ICDKcoSCWbfzYiywEA6eZemlSyRhL9fxpwSSNsegGmt9dFaBo3a26eujjW8R2piYDegA70M3jftAGI/hrd9KSRPI1gajdPAS/MHqqdCsrDZRx/3PHIeFnMzsxi165d2LFtu0wN2822TMYFtop7UnhKjKRl4jFnPh4ouQhp4E03ej4HPIH62apK/y5GQGLqYil9Mt2BIxoDhtLELKRdJDKYpPGXplEAOOUBkG7ytOYp7XcgjQz/rZQLqj5T0ywBOVhSDR4dZ73CICpzVZQZFdpuYMQBvvOVL0sjFcY22kYWPTsP08lixdgoZvbsRMFzhclQk/XAySrgFDLwewEuu/I5qHWa6FGWlEz5RScvaP2hAYD+UZ2sRa7xWrWGHfffL3sL0wByhbxoiDUAkLUzuOlXN/QBAAKW9ABgHrlOCJH7rpBKkQAMb1yPiy6/HNVOaxEAsHLNWnGwty0CI7EwQuQ1UerBaKkkssygbISmfsk+T30iG0uaFPFZ437M165pxPz3Of2vzM0LONzlRDzrKe2/xci5NnIZ5ho7EkdDQ0quR8fzMDw6iuLAgDJA5L6RgCgyCUx5AKh+6oGIuF4fy4FyumBNPxuHLGATACCZJSYAgPJJUDCvCYfxpO2O6LU9rvdmA0dv3ohr334NclEL8dQOjGVNvOiK5+Kb3/xX/PbWnWhaWTRyeeRXj+Lo045Ep9tCr0OdsgurZyOMOwisuqwdzyoIDTENAIgEgB4QzRa23nm3nIdaAhDSnTmRAPAako7IK9WXQsgF0PF3ap3wbCT7hBPt9BREAwCLgJNU888fJS7ECRuO61L7UPP8YizUb378CxihATMBAGwzQgY+7M48PnTtOzC5bxfe+6GPIze2CXvmOygMj8sRzfi6Yj4HPyDz4v8eAHCw0lhkhbaDVqsp4Ljh2mj4LQHHeY7w2T/phBPkXGm3W7h3232i+2cE4xFHHyWGyBowUtOuZBIi2t0FNgXXt/ii0EiSNG7TRKvZRH2uivndk+i1OpKpXZmZwsUXPxO79+3Fb267DZs3rUXcmsYLnnk21mSayHdnUei1ERF4y5XRqNbhkjgiWcTJFG+JB8DBAAA53wQAMAUAEL8IxlBlspjrdrHutMcCrFWYXOR4iBK/CQmhkEhRNf1/JAwA9bgeHDRfvvlXd1bhr1ypNKTWruEEAZJizvVQr7bhlVdiqmXil3fuxbd+8jsE3gg8t4y9t23D3j17kF0xiBWHrcH4hpUI0UXWMtCcmcSZJ5yAyW33IWvSMyeHS6+8DNmRImZ8ekZE4hGxnAQgHQm53DOYntpqwFj9V7H2BNdI3NH5KPHcjfwQeTuDnh8ibHbxshe/DIX8IDwzj7htIpspYqZSxWv+/HXY0diGwvAwAr+IIr+ntg8Twy0U89ukXpvcOwg7fxiqdgGtnt335lHxvgvJKgcH0B5e4/k/5bvUfUrFJiUOINoJhIAyJ/5s/l3PFiBgdGhAnvY2RfPoISu1uZJHcm/mPqJ/T9o9WbjqIw0npVgziz7/0K6sfu76YE8iPyb5n+lSIuVrdzBSHkS7WsOrrnopMqaNVqWGvJtB3G3C7DXwqJNOEADg17/+3X85AEC8apJan1dH1/cc7NIjqVpp/l8FAGjaqYZmGbTMHG6bbmDL2RfAOexIOMPDcExKEJK0rVTct+5RtGl2upZZAMlZo3kq8jWJMHfIgG424RUKMqDnEFv/rKV1s9Syz37SY2TbWWSAJ+cYY6+UQQQfBlKGifA7ro1nXvJMXHjRhfAGSogadYmWI5LMKb5QDEm5CmguxTdGjXAMK5tFl9RRNtPXXYfyijHsnJxETBqxx4kz0RkauTBh1EDEqWi9gU6tLjE8NJ8iAFAeGcJcvYLS0CDqfKNeRmlYE8SbUzKJgBO6qy/Zh/KAhxFyroeg2cbTn3QBgkYbX/r8dQSIJYeTG59q1hS1gK9ZYn9sG9VqBe9/33uxes1qMTiio2c2l03isNQBttAYquJcG3+oBc2bTOMlJh2Qgsl/1MQvf/ZzXPuOd/cne5oBoDcCLQHQqA6XPYvp4aEhmRhf+pxn4cmXPBWR5PepxikdASjbAd+gJAAY2Dc9hXe+9z1wMhm0uz4GhofQTTKAqRNTzt1qA2LzL5EXjJOju7oc+kDcbuPqV78GRcfDUKkkwIxWIy03rTnYBIcThSA53Egxas3VsH9yFh1GEdKhM2zDimsYzRsYz8ZAq4VuO0Y3yuJr3/4ZPvuVH8Ae2ID5uto8STlWRYFa9Gk0TT/8eiHphlqjr+nmYmkzsbSJ13/PhlDulTQyqonR/6b2GEhvyQe6Pnx2iUrqzUm/Rg0CLW3++2ihEcPOW+gEHZxy6ilqGp5kxjMV4fZbb8fc7Cw8J4NWoyX+AIxn4zMijImBPM5+xpMwWZvD2PiYrF+Hmn7Sz2KyX1wFAqUcaJVVps66pcOtLSah+tCS6540+1oKkDYB1NdHFxaa7SD3h2aM2igrAWkkQzt19qUJiGpddGFaBIxygoZa3S6yUQenHbke3/jidcpEzy5irmPDK46iWu/g8E2bMLP3fjhcp7Ep2mUxAvUsyXvuuQbOueCJieGoSs9QmkwNcKj7Lfq5ZWLqND1Pg3LcjyTBI+7Jut22bZtcr6OOPhp+6KOQLyDoBLB7Fu685XY05+sSz0cAoDIzh7npWXiuJ426XC/RhQbip1JcvQrPvOIK1LsdFIaGJBmgFYQYHBkVkxsCHLz+kmzCpppnEb+fpl+kJ2v3E3EvV02L6Jel8Ei+R+IeVaHb7bRRr9YEtCILijGGAwMlASUZH6p8U1R8KvcqmnNy4k+wo1gaEEkSAQC+BqLTlAukpyhLC079fCxdO3oNplkA6bWX3gcO2EAkGleCG0IjJvhFFppQ04lbMxe7p6JbOx3keR9rFZQ8B3f89ib86rvfxhiaKMZtXH7p09FotPGpz34dVnkl7qk0MbxpHR599inYP70XeZfO2yas2IKbsVDrTkkEVNSlCSRlEKQzs5Hhn5WfBz1r7rz5VgFU+LF2w3qYHqnqFgQISCKcFq2JJbUi1yPd/9nEChMloe9zvxEAIPHY0A2JUoKnllxSWNBEVwA9Nu9+F4PlMu763a2Y3rYLvQCw8yXMzc8jQwCg18ZoLsJfve0t+NFPfo7vfP+nMApj8A2eO4oZWMo6wiDhcED2l2UkUnwdBzs/lhY0y5W/B/t+XjdqNEXKI/gz/5tO/SAjzsLGDeslPpGN+Tb6XpRLWLdpI4rlYmIaqdaLmEcuAbL4msTIiX4XpjJOJmuD9+K+O+8Bml0E9SrMbhNG2MUrX/lKfOX/fB3T1RpWrRqG4c/gxZc9EWsyLUQzO1E02ATamJ6Zx1B5EN1WU0B4DQCIF5JQ38kCUAwARnjqIlFYPRyeaEPcXiQGZGKSxzrKgMQ126USihNrYK1ag4iv2/YkWlTqIzJPuP8l+1EaAFhunR68LUk/vQ++gdFrmrWVFLjytshGDGFKLGISH+pk4Ic2plsmjNJqvPaav0Z+xSbE3iAsI4Nff++nKA8MYCZo4nFPPkuYAHwk27V55NBDnn5HJ52IX/7oB9iwcQ0mNq3Gox5/CgYmRlFt1ZHzvL4RIOsPvhYynvj6yLqTPWnJ21rU/GsAgTuAAGzJ/pt4AJDByboxCiLk3Rw6lRZWja7AFz79Wfz8P36BViuAZ+cRNHuwnRysTBbPf8ULsae5A/nBMvyGh9F8Aa3Je7BquI2Nm7qYmpzF3NwaxM561EwXARM8DvCxdP8Vme4idtXDu38P/k7/4b8yXY+lgWmW3JKcQWkGWczi9N8SvyyyIgfLBLt9ifcbHh5Cnn5LnLUlWn/+nvsqz2Ll1q56kLT8VAH+6kOHuLUTv6icxF9X5RzlL13zpu/ZQfe/BCyU7xOvKMVm5ffwddPnh4kTImDqBnjBs58rSWrM+ePnC1kboT+HE44/Fo6bx49//AsMDI6j2fLhZXIq8ekRMgBMiZsHjj3mKEzPzmJqpgI/6pHvI62OiIgOQrXRdblugnWjrFojMjNZqwTIZinvm5cYwDOPXI9yYxYDUQNMAbCtECs2rYIfdqTW517qGbbytRIt1IFjACkBcCjbCSyRANy4awZHnvtUDJ10CqJcHoWch4jeOUnPou8/X1+aAbzcvqrw5ke2/ozLzn9MT4rZvnhNGUzInIuft0w0W02JryA91PFsDI0M4cMf+TC6NM9h886DIPClgWeBp34ez3ZH5c7RVZ5NqGXj5nvuxg9/+QtEjo3ZWg1uNqu0ZInmhW/aNSxxmyfqxF80cKE7JgEAOvZWmjUUygNocrLEQ0mm3knubUKR5gHH5sVxOUlWFJdeN0TWcnDycSdg3coJ/N3HPy7oi+bMywJMqCvKuIz0XQUA/OU1f4EtWw4XxJ+vhe+bX6N1bAcDADhBNfnAJFFqimpl4kc//BE+/IEPqQmc0GzVAaBpP3xYZXqQRMKlAQAW18967mW44JKniXZZAwByLfoLQpnICNXeMnH9b27C5774BdH/crEXBwfQpqGhzqFNGjv+u0IT5oFEJ2TKQJoNDObzKLou3vCqP0Gv7cvBSXBGl4sPBwBgPUiNpM2mdK6KyclZtLux0A6DsAMbTQxlY6zKGwjrFcQ+0a4c/uOXd+A9f3MdnKHDUWmqiX4aAEgvpKXNPf9OewCkXenTU8h0g3EgAEAKcDZGSwAAXbgupfAfqMjl88nmXwMA6aZYv04NAmi2ghS/RgyfCfZxgJNPebSSqxiGOKzznnKyMTczh2333od8tiD+EPR58Ns+VoyPy4TbGczh3Keej73792FwZEgMyziVDrjxurZIAFRHkOwJCd1H7xeSpNH1+5ojue4J3Z9No3xrEgPI96WNAJdeX/V1Dw0AkFKpR7AqhuWVRQ/l0NDPr+EJJ2zG1ptvxNe+/FW4mSHMd7LwStR9drFxwzq0q5OIfPpdkyrlC7rFdSTmag5wyuNOE7NENgX0GxEAgKtdKs0EACDgklCklzYjCSlK9giubzEASyQBO3fsQKvZEjdxemywOdMAwL133I3GXE1iANmcN6t1AQBcRsGlAAA69JOqW5hYiYuf97w+AEBWQDuM+gCAGHomDA55jkXmYUrRISAlU0n0ChYds2oO9JqmG7Hs4PLaQzRrddSqFfi8ZgZQHh6UdcfXRsq/2sOUvl+yaju+TFPp/k85imRaEzTh2pEkFJWjm16j6ZIvvRbSxZe+3mkAQK9lPcFKf2/6Z6YLWP5M3hs2DwQACAQQ+JSdnewJSiQYg9buIOc4COoVFF0bd996M372ra9hnRugs28b3vjal0ihfu0HP424MI69XQvdfA7nPfNJmJ6fEjCHzv6mAAA26sEMLMcEAgtmAgDwnKCdLX0rBADohrjjlluRTwEAbP4JAgSknotetJ8MLW9xEQs1KRDI2DgUACCUdTXPXtSwyDolEG7ZwlqzaUIZhMh5Gdzxm5vRnJxDtxMCmQIajTryVg9uWMOJh4/hZVe9CF/46r/g+pvvQS9fRmRzqk5VDZlE6hztSYrQHw4AIItVzld6YMhZqfjYCqbgcuhhZHhY/C1o+rZncj8iy8CqdasxvmoFeoayy5LnUTdvqYeN148+QvQSoF+DXMNEErDtrntgtAKEAgBUsGJkCJdffiU+9ZnPwo8NTEwMo1PbgT954TMwGM0i055DjjWNPp/JKJAXryQAonlPfmltYhoAUOeS0iilAQChwArQqhIwOixG8wUUVk7AWbtBJFZdDi4cT9U74qnEODyuD4IGi4vQ9Dn3+54gL1q7iVRTdhzNyhQWAFmJjP0zActDpWPBG92Ez379h/jpzdsQeYOAW0Cn0cWO2+9Bo9HEqiM24vCTjkGcsxH2AvQ49OpFKEQxgsocnnbeOfjG17+KkVXDeNqlF+KwE45Eq9tWSThkVLHeJKjGuGoOxHoK7KUJs342kmM0vRUlozf1nClHhAUGAM8cvgfKRj3bEwCgNdfAiqFx/MXVf4Zt92yH5xUkStQxs6jUWzj25JNx+nmPRyWeg53JIGiaGMtnEc5txfpVQGFgBnPzbcxVNsLMbkKNUYPJOb3ohSV/WAwAKEC4L4hbFEu33Hf/9//ccoMk/a7kWE3qLZ6JNO8rlwcwNzeD9evXyH/Hx0eRy1Iel5O/l+UqAxIFXFEil+ffEWQmCzpJAuPXdUN1NuokEX3dXdPEXK2GW2++GY9+1EnCDlPRvErPr+/ZcgzW9B3RiSH8OmUWrcBPftCvgGeeHQOlTA7f/PJX8ZlP/J2kf/Es4EAVpK+jKQCAZWfx059ej+LAKNod9l0ZBWT8ngCAY44+ElMzM5ierfYBAFVpHBwA0PdPAwC61uZ7JABAsfkfFADIZhCHwcMCANSAJr27PPT1ZjzriQoA6KsBk9gosbkSNEodcGIUYRBltFCpVfCu97wLRx99lHKNthWKQho/6aW6EHOzeSliWEh1e8q06p+/+2+YrtUwXeeNjJHLF+QBJ5jAyYug4xY1sG20qjVUp2cke5aHk0UX41JeoikyxTw6NEexkxlWgnjrBpqHsej13IQBEMVCqRwplTGUL+EZT34K3vfud0uOOf0FpPiiPo95qEmUGotTLiwCAK977WtwyiknC+2Vr1NMPbqcPi6dYDyQAaDYgMqIhtN/0SobJr79rW/jM3/36QVzL6LZKQAgzQAQU4eEATA0OCjTNTIAnvqsCxElAIAglTIFVj9fcADS+viguDY+89nP4re33iJOx14uJ0aOfqgAgH6aSQIEaQoaNcMEQejY7BkGzjrtsXjGk58MMH7PceVa/H4AgBitWRqLzSkGgOMJ4ubZXeTNDtYPufDnp2F0uewz2L67ipf8ydvhjh6LSsuSTVBnZGo0LW2EkZ7qPxwAQBVPixsVPRHWqCm/pk/FTZDUpQXQciCARiV1c5xmLsjGnsrx1M2NKiZiRGYk8SRHH3ssCqWCeD2Qzk2DORYggR+gNl/FnbfeIfe4WWtiaGBQ6KOU08y2KzjptJNx1DFHYd/UfqzZuA6VekVcYGmGJYdSf1/RXhuqveX/kxFEE8Clk3xpzPT1kspYsSM09V9Tm9JbFhsNAdUSBEuulZ5Q6s8tov9zTwBq9RZyhRUSpcepTa82iSeesgVlD3jj694A2x1CxS/AyY+j1gqwemIlXKODyuw0XJsGkkxDYEZ0S6arlAJsOHwjjjv5RASERBIGgGYBKABA7Y9iWprSsOv3I2uw75pPhlSkzEoNE5P79mN2ZkYmRGOrVqjoysQE8P57t6E2U4FFc6swlkjUmclpAcnIbpKfS1AiAQCyK8Zw6fOfj2bYRa5cFgYAAYCh0bGFvUZHF3KfJ5yeJBuwCGHiihSfKQMzzQCQw1WbOsaxSJBqlQoatbo0hWRXja8al+dNXIuTe8d7yP2p1SJLIEaxWBLvCSaPCFEpmZSqtbHQwC7XLKQ/p3+fXkN6revCSm15CrRQU5U0RfOBRmKyZvl1EgWrfMV5Hgm107QlzkgxAHwBAMJmHUXPxva778QPv3odxjqzCKe24R1/+Xq4/2m2+O4PfBLTvotmdhy7m2086dKnidEsJ6a9IOZ8H5ZDQ7JqHwCwDGWwthwAcOett0mzzQ8yAPh8igSO1VsCAKTX0IEAAII0fH54vXjGiQ6SgHeyvviwyjQrbQGU1Ba818LKS5pY7Yx/642/gdMOUa+3EHl52W9KpDO2Z/CcZ5yOJzz+8bj2w9dhb7WLwM3A9HIIOrG8n8BvSPGi4KcDAwAPvaRZ/B0HnYABArTJs8LXIkDfAvilBgts8Gwx7szST6VZx1yjiuEVY7JHEABQcNECa2JppCJrGg2eCO22Rx+/Dnbduw22HyNuVhE1J3H2E07Hox99Oj768b8TRsWqVUOI2rvxx1c+BZn6HoxYIex2B6DPSSGP2Zlp8THhRF5c/LWBsnQmaiAiWzAb+4QmmhgdKYNY2ZMjuJR/iZRPwT8+9+FMBpnRFchtPlyMnAMyQJjYQUCRe5nBdUGAWDVBBwK3HykAkAb9lgL0rHDo4cA7xhUs+UWsE3s0UKWpIX2OTPh2GbNREX9+7d/CHV6LSruHQrGMbVu3I2x0sHdyP8566pNQYPJLzhGz64xjw+Kgp9uF14swWsojn3Wwe+8OZAournjRlRgaH0JEw0sOVBLGE4cBPHv5QSYAz289W9PU/v4TmqS7KOKVzjRQT48+a5je1Gp2kPNy8Ji90AqRMz286Io/AkIDuVwJYWCgVBzCjt17cOVLr0JhbBBdl09lD2gDg26MbLgXG1c7aAe7MFeN0fC3wMptRJ1nctL0qde1eJy6AACov1UJV8nX/C8AAPQEeWn9KM+l6IFtkbnR4Z+RyGQqH75lM3bv3oHxsRGMjo6IZJi/VD2TAO+JczD9eci4lFotCGWgyZhdftAfhWeCR78AieVm/nsD94uMMJSBZIYR3olJq5xl8vMVpVwlCRw4optHCAFQvi5KqiXRiLUBYgSMpe74sIMYI0Mj+JMXvkhi2RkXSL8u+oZ0ea6ZbQEADNPDL35xI/LFYfisZSjjlfPkkXkAkAFgGT0cfdQRmJyeFgCgS8KzyTSFQwMA+v5pAEDX2qoHYPNPFueDZwCw1hFzeBodRhFCwfceLgOggEI2K2b6D4cBIACAxIY8vBh2eeWXnneazPbUtE6NAdIMABZy1LG0/bYUnTyvqfkkHf5dH3gf4k5bUE8+xJwcmsyEZu6iGENlEQaxLJLYtrC/UsE/feubMPM5SQEgskzkS1AZAggRJwwWXEoI6CTdbmPvjp3iQMl8SoILTtaVotwkVVmKPVV86mK8P/4mrC36NAg9xm+1xQdgIJMjtIY/fvFL8NfXvhftelX0rYpKxvxNlbPI6T8nsmz4aXp15ZVX4PzznyiABycXoq1LaDtyIfvN4QMBANnemSfNB44PrzABbHzxC1/Elz//pQcAAGlNOq+HLFAxbTKEersUAKB+WemmVXGhJ2qCJ3PjsW1Z4NT/M++43mqiODgoDR7TF/gtvIp98VmiQVOuxox+6iJrO2jOz+HNr3ktJoaGhUoeNVsy0dNHxnLF1sEKMEoAfLqb06QsitAUAEBJAGLGSoU+XCeEG9exZWUB7el9sMWrwEEn8PDMy18NlI9CteNJMSLIu+SuqsZFAwBLN3HdUGuNffr+LccC0Af20vfSp/ItAQbSP09/z4EKJP2z0xNx/R74OS0H4ffrX/p7uFHbWVti7NZtWCcu/2R0kPmSzWfltKYDPAv2mf3TuP5nv8JweQjz0/PIOp7c2y6dTc0YJ5/6aEysXY1mt4WBkUHMVOeQLeT6AIC6x2qdaTaAHDg0oEoOGf36dOOvAERlIiZ19gsu9wAAIABJREFUaEInTrMdFhV4vHdaypK8Sd3QLBQdC47n3Kxcz0C11kSxNAG/2UWR+uj5PTjnURtw4pZ1eOXLX4FG20bVH4CZHUOlEWB4ZBDDAxb27dqJfKaMZquDbDGLWqsOK+ug5xjIlQs474Lz0aEBVOKXkQYAJEJFKk8FACSXR5VQ/QJJNZecAPLQ4HuhZpsN9L69eyViZ2LdGpmg23SKDYGd992Pmb1TIgFAEKEXRJjePyXN2nIAgDs6jGf/0R/1AQAyADpRLACAMK+SBAECg3KtEwmAQvrJYUz8Q2SyowpAhdcoMFIBOSomtFmvo1GryTSTvgAZem4UVbGrngl1n8kEYPPPvcp1PZSkecrJMcXpP71T1LOT+BIsAnWSH5cCgdJrQ68t/azxWdKMqaUMgKUAwNJmRH4u3y39XMQ4TFn/SXPEStewSJCAQwDA7woAQAf2vGth/67t+M4/fgLu7rtw6uZRvOgFzxBw5Z++/iN8/9d3wxw7AvdX2zjjqechtjj5j5TBLe+r1YNvtCR9xggICtFMTkkANAOA/3DcDUEAgAwAXqs0AECmyoMBAHi9atWqPGMaABCtN8+2xIBV33VtPJamsicDYyn8+PqZ1uI5DuZn54QBkI9NAeACj55AIfJRF0ZzEn959fNF8nHN+69DnBtFAxE4EAibIYq5PJqNebieI9f3DwkAWImpqZL5cMamngn9vhkxxwEBr9/A0KCA5zO1CvLlIjYdsVmZh2ojwAe0TwmLQLxyCHUYwqBgM04Pjalde5Fhn9qpo1XZgVe+/MXo9Vx87vNfEdO6lasGsXrcwNPOOg5udTfGHANWy4fFyKesI0ycLBvMBABYjgEga/wAAACvvAxdbEpTqKGnHwMkDjEgK29wGANHHA3QLMtxEbOoT2pEFuUyYeRAI8HFD3bW6zMr/d8HQ17VZ7feV9N7Ae+Ny/ok7iFgcorBky7m7xQA0LPQDG10nSF87l9+iR/deC+yw2tQbQYYKpfxmxtvUgkXnovHnv0E9Ojqz5i/ehV50ve7PgoccPltVGcmccZjT8X83CR27LwPo+MjeP6LnoehsTL8QEngZNrIMy6RaSnD1gQOSoC1RY7tCQCgtf9KTKo8SOR5FBkSfVhCeJYnw4+8lcX9d27DNW96K8aGxkV7HUYG8rkiJufn8Jo/exOq3TZCDr5ocBn14HTnsGawiZFSiJY/h8m5GKFzPLrmGDryb+k7oQ+yBRBAAQBJfZukXSzaR/+HgwBLJRD6+RVg2TTQ6vjSl7BH8jttmfjXqnPYtHmDNJYDNNlOGJDqTFUIuGpde3IGBJQxGhYywrBRpGm/K2M7ZF0LzU4ksrlKdR779u3FyMgw1q1bK4w8h0MF1iLJz9Pr48ECAJzw84Om6gRBBQigETDZWX6AXsvHaLGMZ194EcYHh9CuNyTyl+e/iUBMAAkARLElKQCZXJkKATk7uXbJKE1NF1WFIO8/8c5IEszESyRJVhJYuBfBEmNPQnsxjjpyC/ZPTfUBANhku7JnSdVfy20ySW2hGn7FptbNNuXYfic6KACQo5+NFWIlJQBM86Ekg6xOShB+TwAAZdQPBwCgdJ0JAktBuwNchmU/bVx8zik9TrxlGpA0gdrURIo5yRd0ZUJPo7BWp4XR8VHs2LkTn/zkJyQPV76NjQDXhKvorpwwcDrPB4Hafyefw/W/+x1+fMP1iDMemmy6E3BI/AeIO5GKyakijXJilTe77a67VfZsAgBQsGZRjsAXycmTTDESl+K0gRhdzU1SmSM5vFkElbJ5MQEMWx284qqX4p+u+zx2btuKHh/4UAEAbMxF25vQstVkK8RTnnoBLrvsUpm+EeUT13TRfSe1/wEAAFWwshAHbC8rkV4syk3Hxaf+9hP4zte/tUgCoN049YOqAQA5YFIAAIvrS579LDz92RepFIBkkrMwT1MpCCy4M/k89s1O46/e8y5xi6zUaxgcGRazo0a7JQuDRlNCIYoW9IwqF9xE2PXhcar8n4j/W1//erhxjGwmj6jRkPikRwQA9AxBE504RmNmTgAAPzIQu2Qn+LDtAFZQwdFrymjP7EWGGtQ2IyGHccVL3oJ9nTE0wrwg7QR60k0An910UaI3R70ZLAcApBu4NOq73OrRDACt+9TNSfpnpCeQyxVIfVp5CkRKgxCLCqYHAA1EbJnwEGJkfBQbt2xGz+qJizSnrfL8ByHymVwSrQn88Ls/QMZ2xfSRBwefHa5pjnSecO5ZcPKeuOEPjA5hem4GbjbTn2D0C/WUUSipYhIfmDJCTDuGywGamvLy/mgAoF80JaBNn06f0tEqwEE1onqqvnB9KFOI0fUj5AsTaMw1UPZMxJU9OOukNTjh8DX44Pv/GrfesQv1cBSxPYKGD+RyHlatyGP/7p1wrQLa7S5yxRzqnQYMzxYvAMoAnvqMpyNggZkcjtoMUA4evmcWcKK3XZ7+q04buvAr1JjTVgIAnAbOTE1hZnYWxeGyTBeLuSJiP8KubTuw9/7dyDmMjOsJRX9q36SK50wOMAFcEwaAUS7h8quuQjsOkSmVhGVFWc3wGM3WVKaz0nqrIk/SfXlJEwCAVF5pdrQHgPTyybWW667AxW67LcBFh7E0poViviC6foKxIhWSflSlBVAeQIkDnz1qp/l1jusJRZYMFcrEFukVUw/5gSaGy05glkz5l5MALEeD7D8/ideBKj1Ioeazqs4BUv8lClD2RVuMGDO2BSP0xSCsOr0fX/zIezE6vwN/+uKLsWEtXfAb2D3TxV9+8B9gjB6FqdDBKeeeiVy5iJjxi35XwISINmMWz1NqK3m2HRgAuOu222ViznW0Zv26PgPgoQAA9VqtDwDoNcc1SINZoXImgG9fAqBZAGojUwA7i1hSzmmGaDvYvXMXdtyzFV7QQ6cTouNmhb3jtZvIhnP4yLWvxtb7tuOjn/sxsmMbMddtyDOAdoSCl0Xb559VCsAfCgAQQFMWg6L+y3OfvHcZh7CuIKNKbewSp0r2Ra3TgpvPYmLDGhQGi2Igqq+h/Dd5nnVbpd35eS2FDdANsH/fPtSmZpELTRidKmJ/L/78zW/E9b+6Bb+64RY0gh5GR/N44llH4pj1RWQbkyj3Anh+D55pyPVjhCFd6GWqkBTCQgyRQYDyAOCEX5qOJNaNfxaPomTNq6gxxtnRQV/JYHxOswkOFUoYOfZ4gPeWIAAHGMIW5f8SSJjDnSWd/IMFAhTAqIDGA30sAohTJllyS2IyRpVBbafnIjLoecJhRg9m1EXcswBvEDfetRd/87l/gTuyAY3Qgc8Rot/G9u33wTdiPOoxp2JwdESYrE42g3anI8xRMUbsRYj9NgayHvbtuh8XnH8Obr7p17DNGBs3r8OFz3qaSpEiuyZJUREjRTZmZMY+KAAgmWRq+Cl5FnlduwEZKJ74h0TtEGOFYVz3qc/iR9/5PobLo2i1KHWgsWiM4sggnv3iKzHv++jElAVYKNkRwuo2HLuO6OsceqaDXZMR7PKjUPGzImdZfP8WgwDy/Ijho65z0ywq7QX0YKCch9KW/Nf5Whm8pUzkFGsm6ZpNQ8y1h4aHxSh7LQcozVpC+/dQ5LAyYeKIRIeeUYZiGKv6PpKIWC/rwTF4LpB6z5qVslv1Nbv2TgvTbnJyEjTo3bR5IwaKedAHgP5k4sWhofuUN4MGyA/GwOH0Pw0AEARgvcM9gQAA3f6dbow9W7fj7W/+M4yVBwUIbzYawsbOZSzE3Xkcd+zRtAjALbfcBccr8l2Kd44AYL8nAODIIw7vAwABN+kHCQAICJGYUetaIA0AMIHnYAyAAwIAZABQtvsIGABhLo9iNiMD6IcDAPB50sl0B1oxh2JgGc88+9ECAJCK0lcU9p9v5QTNGDiiDblCDrVGTWHkRk8m4le9/KUcawFhF102HklDKFRDcZcm7SiEmc3ga//yHeyYnsI8WQO5LDqkFEaceahIMS4ITTekKzxd5u+78y4YekrFwteIRbte99sgPYogAw86MQ9MYo1kkYpUV2ld+R5IuRvIFRC1fcSdLi6/9DLc/tvf4Wc//qEcmOqMV9ReFgaSgyqAgkJYTjvtVLz0ZS+R68BUAMlAJwVOfAAOzABQdByyBmK4uYJM9KQoz2Tx0Q/8NX7wb/9+UACA70k0OikAgAZM1NcSALjwOc9UtMU+AKCrDxavhuRv07Top7/8Bb7wlX+iTBqtro/SYFmOmw59GxiJIfef+u3EyC4Z57HR4NSCEUVPOfdcnH/GEzCcy8Ng4ZHQ/zSq/XAYAF1qXk0TDvXFs/PYv28GHQ0AxAFcO0TUmsYx6wbhz+5DwbLQrrbgeoN4z4e/iH+/cQbNuCTTfzF/5LOSGMgRhFpaQOh7pbX1acp+ehGlF066+dCfl4YpQcY1nZLfrxv+NNiQ/rnLsQiWm+4vt6AfuJjVtIFkv0whi2NOPA52zhVGAPXswuywbDTqDYwPjyHsdNHrRPjtDTeh2+ygVW+gVCqJwzWBBCtj43HnngnDs1AcKqHWpgv+Qrb1cgAAGQBkyeiNVjX8yUeftr8AS2lgTUsB1EGodGvpZ1gftGkAQO7domkxi1nuTdTHj6Jd66DsGujVduNJp23EhhUl/PgHP8IXvvSv6BgT6BpD6IS2FGyrxjOozc8h6BAkieFmXXR7vG40LHXk+p3z5CfCIwuCAAA1ckm9I+1uwgBg/aklAH36dOo18vULwMl9grT5hLHUajQwyyi9OJAmeWRwBFEnxN4du7Hj3u0oZQsCAJgxsH/PPllr2lQxDQDExTye99KXotOLlgUAOFlQSSkK1CRTS6acSwCAhCusGACJ0ZM0LmQ6BV2JleTzQnA362UkSlEYRGRIJIwb3hv6S5ASSdMqroXR8SR6jrIq+qpwrmGpPY0fWtokjdMicyn1DC1dh4v32gU0X/+s9Bo8lASA55gYGQqVPgIz0cX7nww0foYAtUXjMwtBx4fDryMryYjRrs7j79/9NpyxwsPbXvYs1Cv3inRm1cbj8fxXXYNu6XBUrRIOf/RJGFu9CoHfUhN0l9ImH6HDwpJoZk9p/oWxxANdmQBqBsDdt9+BrKuYTQTb2YAqmYoCeBeC/JIzTC7awu7B69eo15HP5wVA0gUtr81SAKAvAVgCAPA5kNOB4DA17IaJrXffg+rUDMxmV7LYG5aSuWTaLawqxHj/26/CV//5m/jBTXOwh9ZiLmC0ngkvsCA1k6mfxYNLAA5ZwBzCBOngzWgCAEhazoL2Wp4xaaQJwIVg7BOLb64cN5dFl3Fzro3hlWMYW7tCvlcBaMmAK6kHZB9MhhJc93L/HUfMtXbv2Imw2YbnR+g157BhTRbPv/wyfPGL30ClHmCm1kaxZOG5lz4Oh6/y4NX3I0eDsdiBZ5qYr01jsFxEu95cBACwlpJ6KgEAJKkl0cmqfTYJNU0YZTQuWwoABL0emeOIsnmMH3uCJAH0KN9gmpN43lhybWSvpx5YT4hTh9aDAQEUu0sxxA71ITVnkqiif88JIRtxXuMOsohMZVJIPw9D0kwM+EYen/7y9/CLu6eRGdmIZmCJLG7/9ntJdIbvmTjngiehTbqz7cDLZgX0Y92o6O4hWkysyLjoNmuoTe/Hq17yYnzu7z+FlatGcM4FZ2L9Yesl1UU8TzgsyWSkpmp12sqEOvVcLM8A4HOYMEeTGFLNAuAkWPx7aCAaGMiZWbz51VejOVODa9J4jl4MLmqtJh579uNx5KnHQZyTull4po2S1YLZ3o5j10doVfYhNgYx28wjLhyJuTZjb1gnLr36CzIYAQCETKu+SKnyNOVYkOQ+4/RQ9/C/49/rM0Q3j7puUWw6Q4Cj/VP7sWnTRszPzWDDhnUoFpiaEyHrWNKo60BZOYflPFb0DvEOMVXEI1dlrVYXuVmRe0wMMfqcmZnFfKWClStXYsOGCXRDTugD5DyV/qIkXAkAmZzDS8/IA113AgAuwU8OOy1DwCC/F6HT7Qgt3QpilN0sPvPRv8UPv/Ovsu+IfCsgbYmDuxhGVBMAoN2JcOed98G0czBMgmyhGsiJF4eeUiuw9+EwAAgApCUADxYA0EM+GR4lYIDuEcgA4LTr4QIAZF4FzAd+mBIAAgBiAhg+XBNA5QFwMBPEQ56fF511co/T/wMBAGxAadBHfb/k3iJGtV5FqVwS3ct73vMuDI2NAK6NbqelnIlJk5AGnG73jOwz0Ai6+PzXvoaua2P37AwyQ2UxN8nGlsquT7QxMkliwUFzOAC7t21H5PvKbIvu1YgwsmIMc/UqbDZ9rieUVNGkJhE7fNPa0ZKGd812Sx5cTjCYXUwGwNPOfzJ6fhfX/cNnFI1GIjhUNqeqQ9XckjQbnlCHH34Yrn7TG0XnQ4SMRaN6uA4OAKiC1ILfCZAplBCRVkPk7T9jot73jnfilz/5uVAztQngUgaAgBrJg6sZADTfIwPg4ssuxTOee7EUJpoq3d/LZUppSoOfKxbwiU9/GnduvUciAKn9zuRyclgxIUAzAIQRTOoppx62JdIOv9uRwpcAwFte/3qMFUsYKQ4grjdVDKKWCywCQRa2nIMVAowVCqTgNeBGYYoBYCJ0c1JouU4kUYBHThQRV6dQ8jw0Z2swzTx+dP02vPsT30Mbg6KjJgCQRmy5UemFn6YOakQ3bdK37HQ+0VLpZnQpI0CbAIpmONlg0gCARvXSG/AD/p1F+rsHbtXpn6cbovTPkANZ1kWMY086Hm4xI81rwDXbI1PCEwf56b2TGC4NopwfkPipG355PaJOAI8TKW5kcSCT/0y5gLPOPwdTlVkxwavLmtaqVq1jW5jpR4yRSia6+nDUDAAdA8jnSiQ6yQRHf52s08QwUKa3qZixvpRjSUOTcrikfRFitGFbzDEugYy0ohkjnL8fl553LMaLJiqz87j6zdcitNejFQ0gMklFDzEyaAFRgEY1kEmRwYaK2uygAzvriA/Aox5zClasmVAsgCUAgNx7/i9hAMjL1DTPNBKfNBNcx1qXy32Kh0e90cDuqX0ol8sYHxkXBsDs/mlsv/s+AQBin/fHwb7de2W6qgEATpZEjkV38XwWV77sZfARwysWhQHANlYzANIAAK83PT00ACCHR4KO94u7hAItT6L4oijnfzb/bFw4VSrk8xILKs9doueXBijuCVDQbDJxwpG4SWr/pfGQqHsVP0hdogJGFSixGNRRa2CB5ZFMGpc0evrvBWhOmBEPWQKQOP6zMdUAgHjNsKlhsjgbck4aSHakezsZURHTGkLEnRY+/hevx9suOQeP3VzGzORtEil70ulPxvNe8ReouhswHWaw8sgtWH/4ZvidhjSAlMWRoRM5LKx7MGlgSQAgAZ0JNgggEKgUgLtvWwwA9BxTTAAjHsXyuhdX7/oc0DsJrw8nNmkAgPeK14psFM0A4DOxnARAFas9AQBsmOg0muIbcdftdwCdAEajg55hY75nStE7EIU4YcMQ3vCKp+Ha930Qu1ur4HsjqPWaMl0uGVkx+M0VPNSbdVgO9a4PX0N+qEbzUACAiNh57ieUa2l29JplE+z7yGdzKqo1CsWDKKCfkRFjcHwEE4etTXwDFkxCdT+rZYmsZ9j4kzrL9UNJ4fb7tsGhvrcToTO/D8+++AxsWr8Gn/n7LyFbGEGtw+a6gwvOOxrnnrYZ8eR2eK0mBowsjDBEu1tDPuehS2mjHlSQNSmshgUGAP1ZEuP/BGhdAAC4/jjMIABgMO1FYiUtCADAxA8vg5UEAMhOyhAA4Po1xfdIfCAIttOXJHnYHuoA4MEAAP1pa/JvpP0VqPVnboswAJBFaGak3iTdsue34QfADbdtw3d+cgumokE0ekVETKKoNzC5/S4Uy3kMbl6NjUdukfQNpX0yBQTgkIQgD6N2qfNv1avImD2UbFN8Zo7auAG33/YbrNg4hpMf8ygcfcwx8gpZU/HMfTAAgDDIEhtPaeTknCVDKyUDoAmp6cCGi6zhoba/gje84rUoOjnF2+454lXCc+uKlzwfccFE5DBec0j03ZloCiOZGawbmYNfZzOZh1PagtloGG2zoM6spZuGuhDqCPhfDgAsnczqM0bimOkT4Tliij41tR9bDj9M+gPucxkLYlKuwGVu1RTZKt8g5dOlmHbdkFIwxTx2DGUY2fJD7N6zD3v37cf4+AqsWLlSfW3Xx1C5kNiUc/tlfcCVmDD2lvHiOBjowufDixUAEEi0LGPaQxkIEQBwIiDXM/Gaq16O9lwFFqPUhSFtCEOGHgCe1RGH/mYrwL337uBkEzZTp9q+DOV+XwAAJQBpAKBnMTnu0BIAXWOkAQBdexBsOZQHQLbXEQnAqs0TiyUA9CAg0/2RAAD5HApZF1HoPywGgGJuJlLUA9zoQwMAZxIA4DSbZnoJzydZ/3xY6QFAIwvGitEHYHh4UIrIubk50Rm/6U+vxqbDNqE4MoQetf/UbLAxVuQPiZeH62D//Dy+9I2vIzM0hB2TkyiODKPr02CFxU6IIMmcl4k3N58gkgdues8eBIxVEdpND904xMo1qzAzPycAgJfNidO0NPeO0885VkZOQDaXw/7JSXE9n5+exWChhGalhieefQ5WDA3jw+97HzK2LUitov6TEpLIAWTyToPACKsnVuFtb3srsoWsZOcqB8aEKdAvYDSVQMcAqrtCAKDT7iJbKCLodGXK7hVKeOdb34abfn2jLCqhyyRTUH2QSnHLAzeRJPDzzNkmZVgYAM95Fi56jgIApIBPtNZpA0BKIDi1+PNrrpFp3eTcjMT/kSJebzbkfYvngDjqqrgZfrCZ5iYnKp5uFzzm3/HWtyLDIpj6UYI2NBZKwB7VQDyQCnawAox0wkCi5y04YYT6bA37980ioDGHm5GJrOfFaFZ247CVBfTqsxjKZdGYnkMc2thfsfHiqz+KtjGMTLYIy86oop3SEEtRmRgHpM43De7QOINFjAJwljIApJFJNXBp2pBuSvVmou7tQtygZh6kp+G6OVl6HfTEaClDYemClRiYZaKlNAOBwBlBrpbfFgaAW8wCroqz4mSKfgB8higD6DTaEjU3kC+Kudw9t92FxkxVMqltz4bhmGhHPkZWjeNxZz8Bs7V52Fl30XRMvV6V8iEFT6cD11XrTjfzmqquqVfp+kKDKXItRWZDDVakvBuk4VRsAc0KWIpuarq6PG9KLQfDcOD7rhyg3LBb++/FH110OoazPZTzRTz3ilcgdNeh3s0jZO562EWxYCDr2ahXfJgGow9DePkMKo2qvGeyII44/mhsPOJwAQCoyFMeAFohnFDrE+POPgCQyAHU61Pvg++BRppcpmwkyXixTVtkVffct1Ua5RUjKxAHMeqzFWy/ZxuKmTy6zTaybgZ7d+1J4vXU/kzqtJhveh66WQ8v+OOXyzpySMkn68m0MDw6ribYnAhy6sAyQbuHS5GpkjOoo128dtXmr585+p2wcWk3mwK0MpKuVCzI3kBdohin6WY+ilGr1mWPKhQKGB0dlbXo+6TjUkrMiFgVu0g2gBgjyRBwsYlNeg30n6FUcZMG8/j7NACw9M9pCc7StcUJDM8rAQDIZuLUQ/6s9MRBuJDN3A1CKeJI18/1QuS78/joW16Jr733LZjdehMajUnYnoWTT388XvaGd2AmmsDW+Qgrjjkam489RhrIiJrijIu23+ToRYp9M6avxsEBAILXBDbXUG5HE0ACAIKtJ2kU6cN/IX4+KeBjiWIsFgp98z/NKCMAQGmKGHSmNMr9DHvRKKtYOU792bzW5yriDn37Lbcia7roNX0Ypo3ZTkdkgCOOicedeBiufPZZeN0b3wJj4DjU4hw6ZiDXecgrol6ZR3m4gOmZaWSyBQFYltsfZU0twwpJv91HBgAspMUJY1BTnRPAks9ESAAgpwAAUrvJpusEPvwoxPCKUUwctk7WgDbXWzAPUPskz1ReQ8/x0Gm25BoSTNu+9T7k6KfQDdGc3om3v+WlaNRm8Q//+GWUx9ejY+XhBw0cf9QwXvac89C677codGoY4NS31ULPs+V6W0EkBn5MQ1FeFgtJAGKqyr+XPVU5hFPfK9Nti+vfQODTaJeeS2ykyQqhpt9Ai7Ifx8VKSgDyBYD7kTAAaGLpKNlEEl3FPVF/HOg+LlefKtu7RI4gX6Cj8BJH/CTdST3IyfSwD3gR6CC7QQEgXQEAOL13hZHCPacVAB/7zD+hjhJ2Nxy0IkppHNRmZhHX5+HmbBx37mPQMWKMjYyh02LEc4BMNocmWZ6eI/I66rTbjRoKngM7DNCcmcEpxx2LVmMee6e249THPgqPfdzpEqXL6SlBAA5P2CRxcJY2AdT+TOp6aABAX53ENV2zsLgyyKBtknXkougUcO8td+Ov/uztGC6UYfVYs2Zk7YaWj1f96euwp1FDaOVhYRgGAafGTmxaEaKY3Ykw8nH3/cCqTadj17wBOz8sz/TCCDFNxUgBAHrv7XsApBkACVV0uRv83+JzS+kni2vYdK2n6j/FKObwk+dZyH7HNrBq1UowMSebdcQgs8PYT/pjEVBO5LX9hC7Zo5Ufj20baHSaivbvuNi/bwr3379DnsHNmw/DQCnLVggO93saAfJZ932pudj88/nSr1jWuax15S9wqL2T+5tDAIAxhJSCcGAYB4oRSnAhNtCZreLFz70CE8OjyFg2yFzkB4eKtco08l4kAEC94eO+7bvR6zlwmFbR7kiEOAdE6vla/MwYPdVzsIaTikMYVMrIU0vy+HcC8pk9HHnkEZiamsbMbAUBX7PI5gjaJXGfB3nWdA2hvdX4pbyHrptBo+kLA6Dg9WB25iQG8AlHbUCpOYtS1EAGHThWiIlNZF8ovwe+FXo20b0/TAMAsWJdi5eMycExkxJUDGCYxADekMQADp90CsJcDoUcJfMPjwHA96Gv4oHe/qGeAePiM0/uCZplshlSi6Gf351MhxYaEBVdwTun4rDkEErtAAAgAElEQVQMORA/8Zm/l+lWt16Dm8sg9Fti0icApevAB/Dj63+FO7ZtR4dxbzRD8jJCFxV3ZDFdovmSavL5YND4z45jzO+fRLNSla9TMYOWRAEGEVFwHwb1UeJCveD2rE0NVaGjnMdZJA6Vh7Bn5y5kM1msXb1G3Oyv/YtrEDRbyBeKAiTwe6jD4URZZcT3JOYlm/Xw3vdeKwaIRGysjCeHpg5v6fPYlnQsovcn+kcKoDQLKg3ALhTx9je9Gbf+7ndSYOmHUs66pCDWzWV/UkZKf6cjE0MtAbjkisuUk39yGPOB6De1vC6OjUqjjje/7c/hFnKokw0xUBSzOCKY2kSLTYIqE0wp9pgbLhMrutDWqnjm05+ORx1/LMo0k6LD/My0mJvRh+FgDL6DPYAK6abJB12IHYQd4J67dsC0qEM3EcaUlPjotmYwMZJFFl3YPrF+E+1qE6FRxnNf+U7UwjJglmE5A4gMNqyMKm3CdnqIAlUgmD01wxImtpiv0BxS5ao/mI9005EuTJdCHksLoKUAw9JCKX3ASEmQ0tLLAk+5mGsAQn+ea5DNFIG4+XpVoqk2H3kYGt2WMGVMUoVl/J5Mq3kFyLhIkGgntnDnr29Ds1KXwiVXKmBqbhpeIYsTHn2iMG1iC3DouYEI7U5bvAIYKcaDrc2JMJ2hH8ghXHQo6fe8tHGThpjNYRTJ2tDX4mAAQPp54pHBZ5XvruXHyHsOrG4N8fxuXHTG8dg8XsaKoRE87/l/jOlWFo04j3YvK3FW+YInGrp6pa6QeTGzTCbkJuCVcvBKeZz5pHNRbTdgZznxhgCVBDgErHgQ1FUNKC2acifrnZ8Lu13ccevt2LRhMxxS5xpt3H3H3eIBQBfeDHOs2x1JDiDAyWsvEiQW7WQ3WSZe9vrXotZpw6MHAOVOvR5GV6yUxky0/0JnTqxdE8ampvkPloeEIi66V040GNcqsWLKu4AAz8zMjBgclQpFkYxw6+/T600aFnWF7kcwZ5qpLaaJkZERea0ynBTwIWFIJJpY1dfx/ika8NJ9Qj8rSwGwpWDY0vWTXkP8Pd2VdWGULgD6Z47FuFP2PhasCPBoYkf8mXsQp7wl6i/3yjMztnI9du1vYk3OQWnXDbjpnz+JVz//Qtx/z134P9/8Ps6/4Ik446zj8Pef/wq++9M9aGRWojU0hOPOOBPVug8jCuCxqHDovBHI2rVtriXaHLHZVWCAGDaGih1ADwBS0HkBR8bHUB4dQpv6ZtYhUkMqmR7fo44R1fImvv/5+XkM8J6xuOtQusazSDMvFqQ5cjfUsD+lYTcEWHdMuz/990wH99x5F2pz8wg7IazYlnVUa8wg6/XgGV1c8eyLpHD92P/3abjFdao5k4KNZwvfI4u+roqjIwNQogAXPtJ7qAZT9X3X91L/Ob2/pvfONLB6sP1dA5rqaVz4/35RvfApxV7tM956CE0DKzeuQ3lkCPk86dgtdEOeWab46xCM5kzecTII2spAkTHEt970WxhBCI8MlHoVx21ahRdcci6+96/fwD3370HTKqDmjSAwDRTtFj52zasQbf0Jis29GHAMVOeqiHLDcJ0M4toc7Ih1CE2C+a+JyzDiLn/Rt4IDC56H/Aogthj7Rl8T5RvgskGhQaG4EyvwT4B5eh2xZlq3HvbEaqKOAI1jLRftIIJtU5bCukosjvuX+KEAAIyfCwRsI8ikzL6o66dhpph/iTFhss/KGcOCUtwvk5sVAlZLGZsaeQBZUBGRG1yFrXtm8eV/+QF2VjrY3wgROQOAmcXu+3bBpEt5p4tjTjoGhc1j6DoqNUmB8urOazYX10u9VpUoNw5C2ARxIEVmyLlnno6f/eg7GBsp4XFnnI4TTz5JgGQayjY7TXkOdKqEamxST1VyZmo9uOqG1PRf7oF4I1A6BmSdHIzQgB3Z+ORHP4mtd2xFp9pCxisiCGyJAj7iUatxxgXnY0+DxppZFAwPRb8DZ2o7TjxiAC3jbswEbVTMDaiHw/DcMfg+N5AEdE8VMulzWt3P5VlY6qY/cOjzYOqp/xpfw2FRIj1OmL8iqkpkwPos4VnHeodsmnyBcX6OcvwPushkXQwPD2FoqExClpiaKoq5umzcn2QwmTCL5EyiwV+P+L2NRqeLfMZFtdXGTTfeJPX9Mcccg4lVKwTE4r8lj4YcmKrbWKyZOTgAczCAVKRdpolGuwM3qyI+aYTMybZF8DuI8e0vfxXf+8a3ZI8oF4qgn4zDulkCDegNFuCoI7ag3Qlxz71MJ7DgelkVYSh9on69yR4hjT8HD9pUgqMV/RxpAIDvk8AGrxMBAOCoo4/A1OQ0ZmcriEg7JFuCg1EZAh24EGMfx0hiXa/o80SGVXwlTga9oIsBJ4bTmsNg3MDjj9qAbHsWuagOz/DhWiHWbZz4/8n7DjDLqjLbdU++sXJVV+fcdJNEBVQEjKgoGBgEUcEcMGACdcZRn4yOYQbHgAqKYZg388zjjNnRz5xAEBAkdEPnVOlW3XTuPem5/n121elLhcYwOu/190FVd1dX3XvO2Xv///pXkGhESX0TOaYlUozYUivbivR7UgBAZCoAgH2sYdiIAxN15HHD7jEc87gnY+AhpyLIEwBwxIPufkynlC3bzQDO9g8CmSwhgVsaADgzBQAy01BdKGnkRDbELoMJeSGMjLAMfOhDHxI32uLIMJKpcQTM4u6rwG+3kBTYzDn4/De/hvGZGiZmGmm+Ms8pTf9UG59EWEgUEw0AE1hJguqhQ2hMVUnQkmKZMYQ9vT2icyYFxnAU7UttQ2kEnmhXlTsmJ9oENqih2bF9O3p7+kANPfM3X3zJ83D1u98riHCeTII2AQATQapf4Q0mSk4kz7IMfPAD/yTOxXwoZY/g5IR0HjXHur8YI3VIVUULwQil8eRZa/3OEfktb7gcd99xR3rwKlSKvxYDAFjEaQDg/AufCQUAKBMJYQscAQAYSEwDd9x1Jz7yiWthFzyhdHvlklDEc+nUVk1sFQeSzaFAAXTi75DuCjn4XvfqV2HtyhVCm6Y/iUzL0ojFxTbzRR9AiQghYZl0bBcdn9rSPbJg5I/ilgAAfmscI/0ePARwgg6K1OjNNBAbFbzsr/8J+6ZM+J0KTHcQiVlEi5FopRwazUmYOZobUUutMj85HZCpn52D7apYrKP5NW/jIXvb4o3gfBvwvGspfRHzFVC66M0+G2r9KTDDdCzMNGoYWDaIY47fhgZBD3ZWpHWJzkwBC4qCpp4RfiQAYPsGbvrZjTIVp7RndOVyTM1Uhe70yEedIQ0H1xoZBaTJC7hC+jl/LjfDWWv8+a9i9v3cDwDgoctCNTUG1PuN/jo9Pc9+5yOuXcInRwEA9BnxbAN2OINkaj/OPe0EbBkdxPKBIbzxTf8Lt+wYR8uoYDqwRStK195CPo+Z6rSizGrmAV2/jQRW0YNd8vDos89Cg8gvnxVu7BLnp2i23fviUs9R9zMkE4EgxJ6du0Xn2VdW8Yy7790FupOTau2Y1Az7GDt4SPYHDQDQd4EAQMd18KLLXiWmqk65hJBU4zjB0OhykQCR4iwNpXbpT+s1hckn8Bxq+kJpHpXbs9rrdVknzK9mQxgHYvxXKMxKkrTuSJ9B9UYTLSL/nidAgTTv3JNTs1QFBKRt1iwAkLqUd0169TMwnwQme927n6/ue7IQAKcAgBgxAQDZMx2YjJGMOAlN0KamPRcj9MexbGQA49UZtEIbZmE5BsMa3Fv+A6PBPhx3zCrs3zeGd73v03jJy16Ek08Zxi9/dRM+eM13EfasQ2N4GCc++ixMN6iX7MALp5C3AgE+OzSYMj1EZCel5Z080QQCwkRiIDUAQIB3aHhYzDl9AgDWnDcHJWS8DpqBo5NDeC2q1arcC/49wZCFAAD9PKh2TsVvCqNMzoSc+FHQPPTu2++UVILf/uZ2aUzikOyJCB1/Ap7NvbyF11z2Stx+x5343g9+DtvrR4g8BSriGM+C22DcBdpK9kehH4vCrkIm28xngc9uAGC+vXSxord7jT6Qr+3+t4xPy/f1om94AP19ZRhmhDCmrE7CvFUJG9NfyUPAbGzy6Fod7L5nO2y6s0cdRPVJnHXaSTjrEcfjP77yRew6PIW6XcF0fgQtHk3NCbz39c/DQPVWjGICZmMcnU4EVJbDb8fwOi3YURtxQr8bxvOxiVbykaRDl3xX9mgC37zqbP5DI0ZgKNd/j6dvGh+oAAC1pRPcaJsGKqPL4a1aBRCEIuBgOWhHZJ17ahpKIKErhuporylTgMRYMJ36UbtP8EKuHAEBNsHahFE5l6bNfwoG8B0VgU51Ek5hAK2WgdjswYFqiDt2T+I/v/8LTHZyaFDPZRdQnZxBp95C9dAEjtu0BSvXr4YxUkDb4htKN79MOyE/xTDQIRDrqPQWsmZYwE1Xp3Hi1o1YNVDAD773DRx7/LG49JUvgx/5Urs0Ow0USirJSPak2fZf7cWp0GTWfFXYzDL5V0Mw2YNZW4YJKvkKYj9CuUhpzetweM8huKYH28wjiF1UW5N4yoWnY3TzJkwnI4jjPAphgIGghf7aIWxZW8QU7sWBsI1xay3qYT/yRh+CFqWeyn9roXO6G4xb6oz7n/X3ZIMq8FkByZwoq1pdy4AJcinj4gAjy4bQbnPowTjeCP0DfahUSmKSrv2nstNmfk/ut6zZ+UvLB3rLBKuAiZk6bK+Au7ffg4mJCYwuG8HatWtRtE2E7C3SuHHl4ZEmk8yCAAowFvnSIiDMUmuR75VsJjEnTSJhixVdF+3pGkZ6+vCW11+Ou265DQXLRt5x0KTJaz4vc/swaCFvR9i6ZbMCALbvQhwbcFxKUFSPpLZ17QHAZ1+tYQ0AJHIW8JcG+FQvxb1MOS+xBwO2bduKscNjmBivguVnDkoCEOckvHDBx07LgrulHHJusP/JWUiCNvrNGE5zCn1RHY88dh1cfxz5uA7P6AgDYO26FQjpcUd5IEtqAoGRks3yFWcBAElOIwOAw00ZzNqIyAAgAEAGwOOfgoGTTkFYLKLoMa3j/gCArmMWArL1ny+hIF6SBZI77ygBgO4rrAoomhhHuPDCC3Huk58Md6AfwfghaeKdcgF+FKBj5WDkC7j605+Uj/sPTyBfLKPdYbGgna0lA0BuJD/KZE98ABLUxselQSe1jXEJBAAqPZVZAMB08yr/VRatys1U5lVpTncMFIslTE1OSnzezPSMaKJZTF/6ohfjM1d/VA5kZjgTKeINJgAglGZS7KiRp9Y17ODaaz4Gl4aHLAzDDizGewnKvzAAIHRSaTJZZCrkiECAZbt4w2tei9333vsnAQDU3kBnNwNf+MqX8f0f/0jSE5pBG1beI/SXFuYKRZINL20WKAbJkTnR5tTCwEBPD970htcjz4jHVlMoKx6/hxgKLY4APxAAIOxYuPuuXTKpZ4cVg07ZHbT9CfSVTRS5SAUAyCHnB4hQxHuu+TJ+eON9AgDk7H6Ybq+wHPoGC5iY2AfXVRFMZqIMP1gI/T4AwHzPvzRwKcU7+z6zn2t6crYxyf79YhRl/W900S4TitR8Sa8/0YPn6PzfglfO49gTj0eAUHLteYXEaCa9RZJdnwEBzNhAPrbhmS6+8a1vokDzGdKz+dzbJtyChxMfehIs1xYWAAEFSnAoK2HBROBINvKjmITr65cFAQQzI9CUAgAKaU9TKPShnPne3c+SNLVpjFg7SsiOhhs1EE/tw9mnbsPxa5ZjWV8/PvPPn8f1X/4uksIwptrUuJoiDeJEm9F2OiNbRaHS7I/wvImcZ+MxZ5+FxCUNgipxlREvAKVyiFpyg+0GL454DwJMJdL0T4xNYnRoFK16E/t272O0g3puwQK0IwAAnwOFaNOwSgEAvm3hkktfhtA0RALQDQAIxpYBAPTNUsQ7Neoi+0td97nIJz7X9NBgYcL9TyiHtip09ASZgC0LJBZApEjP1OpicleuVFKDVMrBaBKWMgCOAABSoDdlAHQ36vo5zzIA9HqYb/3cD1xKQWu9/o547tKbIqAzfSTkXtoCOucjX/bCluGItKHdGMf6dasxMVnFofEa+ofXYiieQXLD5/GozYOIQh+3/mY73vWPn8KrL30ZHv/YDThw+DDe+JZPIOpbj5m+ATzk8Wej7vM+hLA7U3CNQExu6NxNdT1BZIlcVYIN1XRzgBLGEgM4ywAYGhIAoB0HIgGQpoWSkAwDgO9TA/j8nEA35Rj8pc43xQBQprLpGZmyMuQElsdiDkgXgI3aT34MY/zq5zdg/ao1uOWmm1EqVBBzGsMJRjgN22gj78V485uuwDXXfgIzjRBBwmKRNGVPGCkEANiKJgklA/RBIINITYPmK1azEiv9NXofPJpmY+kC+PefYEaclNPXoL8XIyP9KFfyYurFKbAYhtL8N6YbvDsLAEzsO4hWdRoO75Nfh92exIue/QyM9Lj47Oc+hwk/hu/2oVEYRs3vwOpM4xmnH4sLHrYKztR25GqH5ByOnAoazQ48Nu3idUO5G1kASgYgvOEwhsUHJdV3CIBpRIgN8k/oRRTBJbeDNZPQYNRpLnFgKQDgDQyismYNs59VGoAAADmYDun0CnBggb8QgLPY+S9BTjLaSVNeZAahvCiEuaZhMSGd6jlhWt/JVJRSBnEiRju0YHh92D/Zxo5907j+i9+CUx7B3rEZ2IVeTNd8WcM0MWVKyRmnPxJ9IwNo2qEAIvMBAHp/517PpCJGX3IPJBjAZmSwUsAjH7INd91+E8YmxvDSl78YK9ethJO3ZUDJVBA22HMTTrW2jgYAUAAcgWYTnukh9mN4Zh7Pf84LkPgxBnoG0W5FSIw8Zto1XHrF81FHjI47KlGSjt9CX1DHGrOJ5QM5jEf7cTCIMGmvhp/0w0EZoU+jbnXm6bWVBalVUzy3PpZaS0ezHv+yvoa1ezqtFxkvz4H0rEqTh/h6SYlndDDp7Izgm5qawLLREZTLJVRKnjyvIdPF0tSprCRNnZfce0PkxUMNqLfaIqlmZOCvb79LaOU0Ah4aHJDhGtNy6IuVp8xOJKxzkhjNApBj848AAIT0DUk9dCjxpl/MQKUHzakqKraHi8+/AInfRm+hKL5FjCxk7RQywaDTFADgmM2b4Lcj3LNjN5LEhM0Ibxq/Uwshz9afDwDQE39edy3n1Wek6TgSOb4YAFCwCI6EWL12OaIUABBW91ECADSwNw1bJADNXGEWABh88KkICgUUUinXHAg1t96y6+9+ta9mCj+Q4nuexXfUAEA3QigaXRbCRL8cG5+5/np1syVSjFqVQDJV63EoSPIHP34tir39GK/S+MdNfWsSocew8MwCABLlkjIA/Oo0qmNjoqXQAEC5UhZDno6Y0CgqiCoK1ERWFbXqz1zXk6a/VCwp4ylmoo+P4wlPeCKO27wFP/3Wt3HDT34mjb+iw885+wvCnep4Ws06Pv7xa1EmemckaPtNMYtZCgBQ1H8JxhTkSxlPKLTxNa96NQ7s2fNHBQCyD7wY/Dk23v2+92LvwQNC/+sglntmMIIpjTiReyvMQVIB6YWWGjNK7rOBx555Js567GNhEvqi9pjmcpQBUPLh0sRp4V9LAgAylzCQi13EoS0AACmxqjjvwLQChJ0qyvkEFScHh+ADDR87Idqhg2/9fDuu+ujnYTqjCFGBXRhAvdWCV8yh5U/DZs6JFDgOchkAwLASYQAsITG93xs74kCcBwDQC1kXNUsdmvMBAN3XTMCsVAqQ/f7iAk6NNTVERozc73LIt56wTWLs7KIHP+A0IpXszG4YigWgXK4N5HMOmjMNAcd++tOfol6bke9JdHvv/n3YuGUTVq5djf6hATGUbIVtiUqihpTTXq7fB7IHZRsxIUXy9oRHRgNmG2tNs+++JrI5ptR2MWmTYikEY1vi6n487sQNOPmY9egvFnHDTbfj8rdfBbtnJWoh3f4t2KlJXcf3Jbde0kdkzyDuTE0cEDsGznzi41DsqyjarOj/yQLgZJ5UsKMHALKF1eyzkbqrJ2GMe7ffh95yL1zTwb333AvabFGCQ+O1sBMKAKD2M1ekUJxCxJYpAMAFz38enEpJklYiHmpRjOHlK6Tx5vUVzofi/KdT14xqgzGc3ENTwydtbkqdIZtHFiqlYgF53vMUM9AFA2VYonE0TUxPT0uD2T8wKCwBcQomMCseIXNxqSoyM20wBUghiKaAn2wTqKe+81Hgss9CN0LefZ01gJCdImd/DsEuaXtyltCO3ZgAQIKWwTMqB4cTIrIrbEdMa2lNu7GcwLrjq9g6YEszdN2nPo8f/+ROPPWcJ+BlL348JifH8Za3X4cZewiHvCJOfsJT0IqUc7rRrsI2QmkQJOubQ09Nu5cClBN1xQDg1F0DAHw+BzMAgE4B4HvJem7o4kbdz1imT7wf/HMVzauKUMVkUY7UsibV3FGb1s82g3xuNANgz327EDbbQi0fP3QYOfEvcIS6HQfTyCUtbNqwAhdeeD7e/Z5/QN/AKGotNpTUZntyVjO3OMepTcTsdJ63PD8y8r0uJsBfOgDQTmJ4xTwGB3vQP1CBywSRhMBHLAAAvSRM00XYplY/kehEj1II1gTNSQzaTVz+qhdh7+7d+NyXvgLfKiHwBtD2+lBrtDBQNFBoHcA1b3spZnbcgHJSQ9kzUWu1kUtMGKEhlN04VgCAyq9Q8aF8hmiMKlGHkk3P10QxF6FhpTu1co7aIzIAAJ9LJQEwYPX0om/demanigQgMl3ZawkAUD+uGAALU8QXO/854JFBn3IIFRCMoIr8R5mKSC44pZWnWWmDyd4T52t+nkOn1YFX6kMzMtExitgz0cJVV38GOXcAzbaJRjOB65Wxc9c+8T6gWd7aTeuwduN6lAd7UO+0BH9SQ3lVfKsyUoEhXDM0NCUAQLYYAQDXtjE1SSAvxnDJwumPeCi++OUv4LgTtuGiiy+E7VkoVPKo0kPHyUok1eR/DgDQ8aupn5kg4nOO7nx/dPoPWiFKbgk3/uxX+Mj7rxZAoKfYi2q1jsTwUOrvwfNecTEmWk3UcwWRSeQDH4XWOLb1AnmrhamojrHYwrSzAqE1AIt+CAETWeYo/rrYWeieLVXL/GU190fzarjfqbQaeW9p86/8hzRTLUZvXwXNZh19fb1oturYuHGDPCqFAlkwSkLQrTPn75WEWN1j0vx5ZwlCcT/mvnzrb36D5StXY2R0GUqupRg6jFpNjf0YN05wXQMA8njMiVRme4o/hAFAD1TKADgQqP1OKtxutlDO5+Eih5t++gu89+3vQN/vDMuLjitMYAEgLNacAemL8MxgFgBQHgCmAJ4EADisVYkRfz4AIFuHZwdoYnzuumiJ2e7CDICiTQ1/iFVrl0uUL/u5BwIAMEWGJp5haAkD4Ma9E8IAIABABgBZq+yn5mMq/o8AACzPxcFDB/HPn/oUVqxeJRRx7tDtwBcAoG3msGd8TAwATTrJJjk0Wm0UiiX4LT/VMIj36ZwEgNQZZuay2G60MHHwIGLqOMJADLBKZQIAgQAAYCGeAgCyfadUV6W7V6yATjtApUy9VCiFzzOe/nShQ5IU3jg0hv/8wpdmzf9ohijnp9w4hY6yQJ2emcLVV38Yo6MjDwgAUNR/BQCIw7PDNAIuCAOXvfJVOLh3758EAJDty1RxNm9521uFqSG6f88RUIAovxjEmWwxUmpuOnGkURGLTxqB8AF+8xVXoOh5KDiO0PIEoPFctKar8PL5PwAA4KtUeigj8WgYgXvu2o2QU2FptgIYJicVDRScEH15Cx5lGb4POwxRayY41PTwwle+FcXKerSCAqz8gBil1FuTKJWpr1EJEgQADFC3kyijSiuBQ5fftCE5muMiS0ud/fq0Ee1GzvXfZw+BbOOhP1+ogdEb1/10y5m0AZqAyZSSecW2KdT1tRvXodJfERCAzTr/XFqujLeAzoWX4j7JSYPJKaPn2PjxD38kdDBqvUgd5vdev2kjVqxdjZxtSeko0g9qv/k8HYUGqRs81O9ttt6JE1lv+j/er9kiJD2Is9dbfy4AgDy7LBpNadRKZigMgDOOXY0zHrQNeSOHiakGzn/eq2D1rEA7VwbnXvyXPIjZhOgUkSwAEOQUCHDKo07DsjUrISFgqX6eE3hGsx3xOhd4gLLFVHdzyv2K15813749+xG2Q4wMDuO2m29DpVCCX28KGEcjsYnDY0pPKFp7lbxAACD0XJx74QXoH12GiM+z56EVRrMAAPca8fdIAQAxpZILrw2DFCDE18ZCRkc60hiS9HHeO5r+sRDhddJ+KvxzTgH4kR4A9BGwHUeM//hnjNUiWKGXV7bx11IAbfuzmAdAd9E5HxC01No9AjRLv5jfl3szzwQlVuSxFcJOfClXfLh80lG0HUyOjQkLigCoX5/BtkEDpT0/wIDhY7xh4k1/8z647jKcdPwmXH7ZU9Hx63j3+67HQd/FfZGFU89+Ktr00afktl2HZURCHRR9ME1nUwBAMwC6JQDi1n+UAADfnm6atSRA3JjFZ4P3twsASK8H74+KM00x9LQB4vND09BD+/Zj5z33Yv3qtbj7jjuFFcDnlWwth9KgoIY4bOBJZz0KQ0MD+OznvojewWUCAMQGGQCOYgCIdiZEEvoqgtFUa3GhCfJfMgDABpUyAC6tYtHBwGAvKnTppkmnvMucgAC5nIUoTBA0fWEb9ngeEvp4tCZw0toSXnzJBfivH/wM3/z+LxAVhhB7fegYynhwuOKgeeBu/M1LzsPKQhv5YBxFow2/OS3yIJPxd0EsvkSKAaASG3h/jCgnMgAOyYk0GQZpJfQLoCknnafJFiGTjwA8z0jVSshEMwUAcuUSBjZuUkaA1P2bNoKEgwVXBgj0xOpGgOfb7+dbozYpkakJpQIADMTU1jI5ik2JLBj1iihmY5siAADPb9HI82zLo9okzbMXY80I11z/RdR8CxNTrBvY5FqozzQxOTUtvourZBUAACAASURBVAf5/hJOOu2hCN2cmL3S60h+8T5m1oJCAtS5xDOGAAD9avg56disXfNcw41JnPXY0/HzX/4cTb+Oy17/SvQN0IsoQLmnBJ8AgzqB0/+nsZepB4A0JQJyqI+z1zJlAND8r9MKMDy4HO9489uwa/suiQR0TRetVoC6H+BhZ56Jh5z2MMSei8PMaDcS9BkxrPp+HD9K1uYUarGDKRQxbQ0icfqQCy3xKBPWe2YKshhg8/8eAKAiDdVZoEBq1fzPGePmKWFOImn+Z2pVbNiwTmTBPaU8mm0lvZVSO2VW6SZTX0f+PVnDrRYlTyo6c+fOnbK2N23ZgiLluKGqd5jGIXgMgaeQQ4n0PNa0/1mD10zLL/4pC7OYlrpnjLyUn0dJNb0teB6GIZb19uPtb/pr3HHjzejN04MiVDHGafPPKsKxKQ1rYPPGDWh3YuzcfUAAAMN0/mIAAH0/9D3m9dc1DBkAlDP9KQEA9lA0AQxSBoAGALQEIE+AMCMB0K9T18jd/cFs7fvfzQDo3sClqCJSzIbQNPDYRz0KL73sMqBRU1NHOoqzaPYc/OSmX+GXt96CDotd28HUdA19fQOo1bhZKQRSChDRQCm9C13nBSFuBzi8b68YYlETowCAkiBQQqFk8y8RfmoRiG6R1EaZmqrpO/8reOpAPf/8Z4qGnpOtnXffgxM2bsLHr/6oGBLy4WAmJxcUJ2BEegXdi0JZ/O961zuxddsx4gHA/HOh2KfOlYt5ACh0kEUOHXRdAQD4OQGAPzYDgFWmTLtSCcDOPbvxT1d/SKb+db+JfLkkvgCc3vF6izKc70OkEypGSCABmrIFAcqFIv7+yisxQzOpUglh21cUaBoIihmZKigX+rXYgaKumfJoMKlGzLm4566dCEJG76QGgVaAXOLDybUxVPHgstBpNuAmMarTbZg9q/HsF10OGCOSfQu7F7AcjE0dwMBgRZkAcmePSGJNAQBOnhzKMPTmufAGmkXh5PnKNNL6X+kceH0Nsu9ZTULVr4WK3Pn+3Xz/Rjcy/D5y4Fh0KudEh1Q+TpsS9Az2YtX6NUjMBO0oEFaAHrDppocftWlm0AnQU66IvpHATzlfwH9969ui8+WEPqDzdaWM5atWYnTNKvGRqPstREYiU2E2w4tRALonu3pjUxMWumST4pZm0VKLHqgmU09gtC5VF2S6StPXnndQfDjotNpuo8cBoql9OHXjMJ7w8JOQ6/iwnCLOPv8FCO1+BGYvYqMg5kqMZCPziE73lAFoAIDOvnx/kZXDMQ86DptP2CbuuDRe4/Put5rIu57QSZc8YLuKqyPWA9cbD+AoQWOmgfFDExgeGMIdt9yOcr6oAAAa+cWQiSuvi9IahnAdW2j/HcfGWU97KlZt3CB05MTLoxmGGFmxEsx1Z/NP40e535RRcT9LAQBprghGpnRHSZRgTF8UCRWQDACCQHmPkilTAAAds8n3zTg/fo96oyGTMn4t/2NTTRojvQC07nF2yqyVB6mpEe+fMMAyRZd+RrIeNAvtL/I1c4tl9su0OY64XM8tML0Q5SPdTqIgfUH0CqFTPXxp3jp014Yj5luMyrTZQHUa8NDEpt4Ahf0/xWglj6//8G5c9eF/xfKRzdi4ZgiveckTUS6Y+PDVn8U9h1u4N1AAgC+TYBNGx0eO7Cabtz1Uee28FgtIAOgBIG79UXQEA4BxgGxahFeWFnH6evHe8HPeE/7MrA6SAAB/njxL3LvTnHplAKjAiKwEIGwH6CtX8Jubb0HUCbFieFRYCTQHFI1yJHJ3GEkbUdDA8y5+Fm699Rbcs/1eWF4J7YhgsyPu7GzwRAKQMHJOGdfmGOeUblDzrSWd1JLdR3RRt+jBs8Ce2/1vllq/i/0MmVCzURUzvATFch79g70o9ZRhEKgTdnpqBhglqE5MonroIMrMx241xQ/irx59DB75sAfj+i9+G7+5b1wiE2O7B0GsAM2iFaHX7mBND3DJ0x4Nq7UfxWQablKHIc1pXkh5AgAIJV/FKKcSWvmomntlqpXLMZecbIG2yJlgFpDEjDOdAwAEoiEAwPeW9zB8zBagVBYAIDFtdAgA2AQA+Hwpz/GFzrbFzn8CakwwkPNZAADFmIhYt4nBlwJXpHUWk0A2/+q9EAAgqJS4AxhrRGgkFq65/vOY7hAIL+HAgRkkIa9zgn17DqBUKaEV+dh68rEY3bwKjVxHGG2u4YrMSpv+8X4rICwVdnJNhPzZCmyWPZCT0AQS9eYljIm0sHL1Ctx40y/w6MedgWc+6zxM0CG9TAd3NTWdEzAIhDBLwUpDdea8APQDJ/WYkgCYsYneygCec/6zUXSKaM20hLlhux7Gq9N4zgtfDLPQh8rwIMbr47BybQzSsqF5EMeusjAxdhhtYxS1XC+maJboVAQYEmlY2nEuBJJm798fslaOZq3+Ob5G13d6z5xr6A2pD9m8C9iehNL8sx8oF1zUWi0BUyXBJcNe00wz2Xct7g0KVODXHDx4EPv378fy5cuxdtUKmfi3ZRjIeo5sKjKzVNwfz1sacJOhNjv1z3jzzLFu/jAAgOuO+wDjvrn5S3IIwfucgRde9Fy4MVAwLbTrDUky4rVosu4XI0Qgbs9gSwoA7NpzkHw05AwbPtnDruqf/pwMgCwAoAfCWqrBCFPhTC3CAPhDJQCaAaABAO0BoCUAGgDoPt90DbQUACCGBIv8WmrNHrUEYN6NgPnwnTYGGOnXauET116rnNVpGOZaaNCsyLXx5W98HXvGxyWf2g9C+J0QlUovaqmpyhz9fw4AEAYAKZNBiAO7diGQmCFVABfLRWEAyASKDACJsVOBCHpBawYAnf37+/vRaDTwyNNOx6pVq3DXXXdLFm9regbPfsZ5ePc7/k5ei8raVtMyomGSdc2DJgpRq0/j8svfgIef9nCVAkCjjpDGO2yAF/YA0MUUX4+QcWl6kwIAr331Zdi/e/cfhQEgxVRKZZKcbb4q08A3vv0tfPM734ZbLGC6WUept0dYAUxQcFxmUKoiXooGccuXJSwmQjQBfPITn4gnP+EJcn8915H7wI2KjcLRcL+XBgB4fdmocELkYfvdu9Du0EyJOnOabfDw7cAIGxjuzSPPRqxZQ8nIYWq6Cet3Zkhvetv7cd9uH52kB52kCNMrou5Pw7RoUqRGWkoCQEAoEfdOg66foslKx7oP8PSRZloXmfNo4OdD1bOH7OLXJduzaJfelJ6YMgDk55tq82bVJ8CZxQlKjBMe/CC0SQkV0z5FW5evTyMlZx2PU7q7TDhoftn0YcU5FBwXP/3Rj1EqlNQ0t91GqbcX67ZsQt/IEPyQCtIYbp7TaFXgLPRrvn1jFsjgXGc2pgpCxWfTwsZ6trHTDAAZTab92yxFk88r352BxMrLM9rj5hBN7cfJ6/rx5DNORlifxsDQKJ560Usw2bLRMXpEk0w5CAEAskG4jiUpIg3QIQCQULvpmli2bhVOOvWhaNFkyzJgE0ir1yQOj2BFVsIx3zXQ73+hjzIQ5R4eAZNjkxILt3/PfvEAoAmgxWIbBsYPj8nP4/7H/Yj7LIv0lmXiUWc/CZuOOxZtIlGMsAoCLFu5SgBSxg0KCMDYC2n8UuCPJqmmKddcbCJkCkLwnzFALXEj5j1g5KjE9ckg7kh/Bu4zbCR1CgCz5nOSJsM9xVRO1ppWmxZJigmQ7tMSt6ZdmI+kEfN6HQ0A0K3h6V5X8/1+9vkj3Z6duAAibcQ5Uvw6MnkMjYIY1zGZZKjSj870pJgCDTotrCs34I79Cvnfsafe8YGv4La7p+BZvegrJHjXXz8HLBr+/d+/hx/9egd2xwUFABg5AU3p7E8AIDATdKIOHK5drmHtQN4lAdAAANeElgB0khCzAEAaWSeNS5oEI+BMFIkkg4wRuc+cKPFMFVBb3TcCABIDmP6Sxkd3JKoTEpr1zFQVB/fsQ3+lVzw77r1nu0yYtQym47dUnFHQwotecDE+//nPocPul7GsjGWj+Sp1geI5wMaKTZzSoGcBAIEeuhhFSwEA8+0vSxU92XX6QL62e32rplGxR8SEz4hl6jswPCiRv2xi2TCTDcMz/8Ce3bAI3hHzazXRbzdw2UVnwHNyuOZz/4Vq3IMa+hAZRXT8AB7zwYMGRnoc+FP7cME5Z+DYVUX0WTVYjX3MVkDcMZAIA4CNvQLwec/ET48yEsm3JwBOsClQZykrsYQsgASxyRQKTvIUACBxmDwXckoC0DIMrNi2FeghsG4LA4CJDmQytikpyVDI57uWi11faewTZSir/c3nSM5ak50OdbI+BSmbqWO42FUHysvX430f+hgagYHILGHv/mm4Tg8O7Z9E2EnQqDXQO9iL8lAFG07YiKSYQ+SqGojWwgbBljThoRsAkL1KdXEyXKIhILXQFr1NOj5KFiQO8PQzTxMAIIhbuOr97xEzSD9QGe9aO6UgBQo0UkkWn/fZCEldT6Tmf6x9EwN2zoGZWNh7316842/fgbyVR+CHIg0wbFsSQV7+2itwuJrALZcQGzNAWEVProWyOYO1IzH27T+MxNkG3xxBlWlITh5hu6MA75Qlq/fEbEOs92n93P8ha+UBllf/bV+usFdVW6lGXU25mfZFhqhI4qwcli0blj9nbjubfwEFON13XNH/6+umzy3WBUwKCIIIBw4cwN69e4VxuGHDhtTItw2vwAGEUp6EgdqvybTzGMUJYKY2g2KxkEkBkDsye22UamXx+nWpeya7cRxLTZNn8hnjCxPg9ptuxt+/7R3ocT0xACQAwKEDfz6BM69clP0+FzawecN6dIIEe/YdFgCAcjoCAK7nqLjiP6MEQJ+F/KjTcjQzjuBtbNh/UhNAAQB0DGBqAigpAKkJIAEALQFQNZj67y8KAMgWr0e8SCMnzQAXy/TkFD7w/vdj/ZZN8pA0iUh7NKuxcP0XPoeq32buGsYnJmE7nmQwNhkjRpO81PJFPqYMABUDmEjm/P6du6S4VwCAlQIAoUygmGOvdtFUy5hB41iEclHx784991zJ296+fQd++YtfSoRd0fXw1suvwN++8c2YmqS7JBF1tTkTICAAwAKVRTG1P5de+nI85vGPRUDn3aKHNvPTZYKxMADA18Drpz4qGQAXu2FYeN1lr/mjAACk8kux3AUAUALwkWs+ht/efZdE/zEOkIZF9E9oNJtKSsFIxhQAoG6QdEFpqjiNbbfxj+99r/zeoVEIp4dhJM2HkkYo8OBoG8B5d3VSrWlWZDjIWR523L0TfjuUnHAFAIjCW5DGkb4i8jQ7atVQpvN9tS5mSB+97ov44U/uQWINoRnmYbgFmG4Ok9VxlIue0PxyzMylBwDNWuhPQQDAZVOUIvK/75HTlbvd/W30xE0fDNmP3c2JXvjZTZsNsSRaZFgus/8udS5m1CMpXKZjYqYxg0eccRpaoS/GfeJUyhfFJk6eD8X4EGSU/96CTHCtJIfeYglGQKoqI8ti3PGb28U7Y7pWF8fU0dWrsGLdGniVkhgB0mPAslnQLIxCLgQAqB0OIANBm5HxGeZ65ZRFkPiMvELJe9KVppFw+XvGuOWQc0poNZroz1vCAHjQqgqe9tiHoz0zgRUr1+CZz38V9k0GaIZFRCjASGwUimXJdqXZp/ITSKfRfD+M8vJsVEYGcOoZj0ArDpBzTLieKwczAQBtqrYwf2SOXrkQAKCAB8ajWahP1zE5NgG/1kJ9akZAGbIDOMGnBIDXhU2bZgBQp9t2bJz+hLOw7UEnosXGKl9APQMAsPFg88+ClT9LNO+8bpaaSDMnXH6+GMkpwyOyo7i22TyyaCHgwL+zhM6smkuJnEMi+wj/jHsrDQAZJ0gpAP8to0r5cbaQTK9vtrBUAMCc5OPIYixT7MwjNekG4LJFbPcBqicBev3J80XHYiMvcWhxronEaMt/zEOOmCmOAsK2iXzOltzw0UKEvuQwNvT68Or3YM+u/Xjtlf8Hpf6t8Osh2tP78cVPvh31iT245dd34XNf/xEOmv049UnnomUyrYOMAmXO6huhPHts8thcqMH7kR4ANAG86/Y7RIOsGQCVwT5oAIAAIO8p92/93vXa5v3h80nTSP5ZNwDA38v3JbUzjWhUS0zplOXlMFjN8XDTL29EpVBET6GM5kwd2++8GwWX/vEqIrc6NYGRwX7EYRvPefaF+NSnPgXbLSBne4gMFxGB15QCTWaGgAACAGgGwNwKeqAAQJY5kt0/F5qcdO/PSxXIix0LeqrLSSENwtod+gI5GBgaQqmPTCMLTr6AWr0h1NqdO7ajv5SHydjeTgvLigH+9mVPxr69O3H1574PY2AzpoKyOLt36g30FFzk2nVE7RkM9OaxctDF8857NIa9Jhp7bsZIkakCgUQKJgS1xTg59fOh839Igy8nBXy4x4XkwMl5aoj0jqaANLucSwKQPZB4ZMoAqMUhVm/bBvT1SRRgxO9n2rBo9CWmkiLCmmtKFkhzmO86StqARAEr9qHEGIq2X/1eISt8KPmcp/8lBBhZ6xloGnlUCwN454euhWkXkTMLuG/XGMLIRqsZo1ptohNEEhsdmzFOethJsMoGAqZwOATdDBgBTRDnBwDk/BG2HIFqBRJzD6Y0lPtpvTqFAudPcYD1G9fAb9fx69tuwDv+7q1YtXpUDCHJAFDRfnptKQBAR+fqmDSpq4UZIGJRed8EAApOAVEnxtf+/ev4zte/I3GSTAAw2WQxArivhJdedgX2HaYUMESp4iP2D8JtT2CoHGCwv4Ode8Zh5U9G6KxEjd/XdcXRnGeJ9jv4/xsAUDWsApwZeGGhWMzD81yp+1euXI5KpSh7aKNJF3xPnnt5Pik/ZK1KdxibHidKx6/B61//+tfCOB4eHlaxuPQaMtXZSxausIgzwySpE9j7WKaKPpcJerrTzLIJ9XrjXjq3X8+3xpba3/RcpVqdQqlA1mFDPAD+93Wfwnf+82vgMqlwUNJuix+a3/blNZX6ejBdHYdnBAIAcI7wlwgA8JpoFqIGw3kPeC/lyprOogAAYwDpAbCOKQABU3QeWApA1gRQpwBoAKDbBPDPBgCwyOPUh/RN0j7FAT+jF1zoEORZQ0IpL2axkMeJx5+A17/xCtGeN9otmKU8co6HD3zyYxJTxVacrpMq9zfV3HACbXEyLp2eTORYlMiFi2LkDRO7t+8QtVfQaYsBFulcbF7Y/LMIajSa4kxJXT/1jix4WIzu2bMHW7duw/HHHy/TPi7GHTt2SFHE/9r1prhcjh88hM/+6/9Bb6UHM9UZRQljDibd/1PDrUazjnPOfQqec/Fz0niKSExwjHkYALOLLiG6Rqq5jQ4zPQslJJIBqoCA17/mtdi5fbvQgLsbvOzC1TpI/pmOAeR9esb55+GCi58lBh58qPUkzi3kUW825Jq+/orLkdDxnwc1ncNNzl+Uy65CLUkDZtYzm4EQfeWyNBuVfAGDv5NKvO6yy5TIQQ5opX+be206h/LoJsDzPUcEVxw6DCcG/GYHtZkWxieqMnV2XFfy6XvKebRqk+hxDfR7OSStGeRzsdz3IOfitjsP4Mp3XQe7sAKGN4ycW8RUbRJREsB1mIXO4sFCEuWUaaPYbKuYEtvSAM78LtS6wNSF9REbamoCuFhRudSkn0X6Yl+jAQT9M7Jfy/XnenlMTk8JKEbDoen6NLYevw2mawtLRTwA9HSDpoGpoSALfYkItPmMklqpikeqSskCoEyFa+CWm29BsVRGtVaTDXPD1i0CBHD9EXBIzFiMdLKNm27opHhKzQuzr/8IBgAnopnJH5sCFssCBIgbbuoQnk5i5JlNv15S7oTi78GnpjFmEnSIQjiDIWMGl158HoL6BAYGR/DKK96BG3+zC42gKDnJrl0UIDKISWM1BPlmk0WaG+dRId206eZccPD4pzxJDAEjA1IAOExEEIsNAxHpobMaQrUO9S++/+7fZ4EA3Yy6totWvQWmrTMR4OCeA+g0fDh0EW8H8Gx3FgDgZL6X3gxtH4bnooYEpz76UXjIaQ9XUYC9vag2m1i+eo1M41mcqAjA9CEQRsicCSCnhUI1TYE8TgLIlqK5o3aPV9TEUO5LllLOPYZSHa5TFjfqWWWdPNfQZ9cP/1KZzmWjl+bQbv1cLNZ0Za8tP+c90+aE8/07ffh3/508R8wUp3s4GxCzBZgdRAYzNHgO2YgSFtolwKe9aIBKOI4V9gS2DCVojN2Jn/z8FnzsszcDzkpEfgw7rOKKl5yNdctKsAwXr3rzO+Gteyh6NmzB8PoVaPg+PKskHjgdi6svgMOmh+tEUmcSadoE9Im5Fg2JAaQEYD4GgAYAslnA3SBI1vlYmvosI0OkVzkEbOQsSxgKZMyVKz0YGxvD6Mgy3H7rb0R+t2H1WjRm6rjv7h0CDgachIr5VQDPtUUOduzWY7Bm1Sr84Ic/guXmRYpFjSX9ORSdm9PptNFLoYY23erFHycFHTITEL1+uoHR7JRkvn3xCICpa//pfg6612f2GmW/dmGwlh4/oTh9s5kTWYdhoGdwEAMjy+AUimA85r7du5Fjkx6SZRXCiDo4dnUFr33uo/CTn/0En/v+nYh6NqBlDWG6FmCAiSy1afQQ0AyaiJMORoeKOPXYFTj1mCGMujMwZw7Ao89L25csa9L46XTD846DN0rpEmZQp4COGHZSBsA9jwAA9zlx4VcMAAX+q3fNvw1MA23LxMCa1bCWjYo8xCiWJQ6QBoWsuY6GgrpQExL/rj6pBSHcvAebkZztBkzGDDPCll5SHBrx9fUMgJmIccDIMpsZN8hZBeyutvBvP/w59k/7aEy3ZC13mgkmJ+qYrrXFb2qq2cDaYzZizZa1KPblERsdOfsp2VDeQ4xJVBIATf3XLCUNAMgbJzWajZ38F6aGyREQtFEpMMqzg+OO34If/fR7eMZ55+DsJz9e1ncQtYUBoNT9cwyAVNsgUlKhf/MBEqWDQuMI+pqwpPkf6B/BC551sQAVOfo6hIBr0+uljYeefio2n3AKOvGw1MJGcgBeMgGrdRDHbBzA5PQOBEkJzfA4tJIhBOKtwBpOUcu1mnyh5/to9uK/5K/RtbNuyHUdp1lQqt9WySnCXk5C5PMuenoq0vxv2bIxlRETueV1U+xX9X0U85g1PnsgDmvYf3iOhfHJKu655x5s2rRJzkw2nzpBR4A3SpMFANVy5TkWgn7uVPqYNhJMWXoZBmiKKh1x+bvXmt7/s3vi7H6a7rvtdgf1Rk36n6mxcaxctgzPPOep8NgJtQMxZBcnKWGI0Z+LEiHuGiGcxMealStgWh6238sIb0f2HcOig5s2//v9TQCJmHNpbN16zBExgEbOlWd3qRjA+Z7N2YGaZaHJSNWwIzGAdmMSvWFNYgC99gSKaMKBD8sIBACIJRZexcTTK47s2jBHaBsSqa2iDRUbN8wFczGAvHqJC98s4af3HoAGAJq2LV4SqiM70otD/34pAIf7b/Y8nK2tMzVpd82U/X3u6ac/OGHxxmkNKZzieurQtEA5Bi/WnOhoVqGVRhFWLF+OD1x9tQAA9AYITGCG8XnXfwYt0dUqnRcvoqau0FiFGn76CEh+Ium3LOoIQDCWyTCx657tovmiCaACAMryEPLfsNgslkoYn5jA4OCQTK8IBHBhP+Yxj8Hg4CBuv/0O7Nq1S9AbNv6cUvFrWGCfecrDsHp0BT78wQ+jt1zBzNS0bL6kw/HnsTgzLUPyLx9/1uPwwhc+XxpIldfK808jcIRuj6SxciPXAABNY7w8aTNq+k9DpL9545vw29tu+70BgPOe+VcCAHCiL4c2rxmpwdxckGBquoor3/XO2eY/x2aQyCUbkxRVZCxhq9kSvRG1rkknEO0/C4oXXHIJjtu6TSHyirimzq0j/Ba0vc38x8BSDbDSNSsdaNCJUK+3cPDQuBTJXr4gsXR5GpD5NRStGCNlB+3pMfm8TVaI6eLgeBsvfcWVKPZtQK3todg3jJlWTaoZGmyQBplLaPijAQCaR3KqyY2fjgdqIj7fQsrG+C1UbHa/8+yiXer96wI02/xkP19sA+C9sGwHtUYd+YInzX6r08TqdavRO9CnvDiIfSihsNx3KTRITWXBwz+iFpmaSm7yBABYeMQ5cawm9ZGA2NjYuMR2xvz3jo01G9ZjdMUKNNoNGC7dmuffhPTB2l1IZwEAAbUzRn+iQQujWSkAX4NcA9VZzmoz2dCycet0GjBZDHGSkxjwBACoCQDw8uc+DWhX0dPbj3dedS2+9t0b0EEvorgAM5eXBIuAztmWgdDvSGHnkBZNUJMAgGcDeRuPftLjYRZdxJQ8tVuw0jgfNl6SnJGZej0QAICFJt+bOMzXfXH+b0zXsXfnHrQJCAjCmigAYGxcQAp6k1RKJdEJEgBoGDk89PRH4pQzHola0IHT04Nqq4XRVatTOr7yWlDO04psqwEh2bliwBEQTE3/m82GXGPPdVMTP5UcwL1Qps0pE4UATdP3BbzjnqOmH4rOrp/5WfBHtkUt/ld6fw0SZRkyWXBkyYNP865SDftCzVr2ftxvnSYmkoh7A5lMDYDNv8lgQL5ann0ukCsjbvroywXojyewraeOkXwTzfpB/OOHPo0b7yGINoq4zWSSKTz3KQ/GmadsFTD1DW//ByTLTkB57Sas2LICdbo6GxW02gHaJkU0cwAAm0a+FQIAvCcEAHj/CQBkGQCMATyCAcD1kXlj3QAAr28WkNMNrnydzn9Piw+CEI7nYXJySmRz+/bsxfRkFX2lCkr5guwNjAFkOkWee/bvDGbDyOdxL+flGY98pBRpO3ftEQCALQabMNFzz54ZKvmBMBvvcSAmbEfuvdmGPzvhn6+QOQLQ6LoO/O3RSnQWamIW+v76z8leEhDK4FmizLToveGVyij39mNwZJmA8YcP7EfEvSOmvjZC0m7izJM347lnPwhf/9Y38c2bDyCika05gEYzQi/1s606CKPFMwAAIABJREFUkk4TfX0V8XNp1cewdd0AnnLG8ThuuQNM7UI5rMPiHsi9iwTcIErBTLpa2ghiKudZKCuGpPyOTSfrLGG+qKKV4IEU+lkAgAwj20LfypWwR5cpv6UCAQAX9aaPPKPBltCgWvQBabcF0OXP5z6h1zyjW/P9I2IgGjRnULABkvIIPwiaS3OJaSaRtJDvHcV4LYTXNwq3PIRvfPfHuOnunRiDizbL9GoT1UNV1CcaCHyuYQMd0n57SxhetxLDa0ZgFyhLaovZpyPMfF4TJ00dWhwAYE2qAQD5XBKT+B+HJzxD29i8ZR1u/+3NOP2MU3HRs/8KfodDGCXBm5WLpBIAzbKhnxSXhtQeMvlXWekKmGXDb4gHwKsvfbXkMxqRIaaPeTePgxOH8dyXPR+9o2vRjoZl73VzB5GPD6OUTGLV8iLG6wfgJz1oRsfCjwfF20ZqVzYoioA+y57NroGj2X8XWjN/iX/eXdtpAIA9Af9OzG+NBIOD/dJjtPwGTjrhGDRpdMrGX3uVpYk16qxiFDJp7kpGlfcc1Bst3HXXXXJOnnji8Wg26fmSejZp5mVGDic9TCo9uB8IM7t/6b5CHaPZeqObfdh93xa9j/K9DBn+8twnAyBqdzC+/wDe/LrXw00MuBwMiTRIQVgqSlRFhRJEcuI/PQDA658FAFjHHy0AsFAtLueCaaIjaMbvDwB0KKvi88N1KjAJe6sYkUEIlYwr7jPcYz20jKIAADoFgABApUgmXcb0Ol08+llYch12AQDdjLjsMzXf98qd/+hTEm7KnCxrhEr/nkDAYgUUNzXqZTlBY2HKH/ahD39YTQhtE34SY//0JP71S18EvZXF1ZUHprAAlAGVIGnC81YXTqZHMpFUEgDFANiuIihEcxqiUCoKK4yNC3XsbHi54Ehn52vg5Grd+vVCuyHlf2pqSiYbPHiCMJqlpvb39KLienj2+Rfgqn+4Sg5OTjk4BSUS3vZbQvdinqXvN3Hqw0/FK1/9CkG2qAviL2HodEkAZi90GivC18afT9mD6N1NMhds/P07rsQNP/vZkgCAFNYpSsnFSl0up3TnX/hMnP/cC8WNndeRiCKL8ZlGHWQB/PJXN+Iz/3K9ADKkiXPCI4cqv1+6c9ChktRp6jkZ+TczNYmegqL8XPWe96qs3ZSKrd6XdubVhot/CACQE9RdIal8WaYAAHv3HUSt7gtFmzpmMTfipMkIsaK/gMbEPpQsTgTa8vc5uw8veMnb0MEAxmYMDIyuwYxfFzCJuaWkyymknzIGNfdIDLoh0/OBWRBztPiFNtCFGvl5F1WmIVwKANAxZdnCPQsAZCeY3T+LW7JhWcL8YFNKYg036EK5gPWb1qkJf9r8K5yKvgH6/ivtKncoccJN9Z+cCJIBo/LjAc/xsHfvPjHsbLZ8NFpNjIyOYt2GDTA9C6DmPgMAZBH2+Yr3IxsUpXvUIIBcq7QxEYo5qead1EQxfQbVotNzCxqdNcWQqhWoXDWq6opRHQO5Kl7+3KfCDGckrvOLX/sBPvDR/42cuwxRUoIRu0JTppsBGUhRCgDQ7Zn7EPN3yQDg5P8Rjz0T5cE+idH0SQOTeBs1zc4CANn3pguOxRgA8uwbdJi2JSfcTExp/O/bfp98NHkPUgCgOjkFv9EUVkQxn1f+I64jBfrxp56CRzz6UaiFHVjlMmqdjpgAcl9VtcYcACAQgCYDpAAA7zGfs5kZRvm1BSSlHlC/BxZEsidrx+BAmQFKo1Mg9VYlrqjGnra6aqKin22ZaMh9Vgedbkj5+R8KAOhnIQsezPf5fM2j6HFJLZb4NAooAok/ozaQewLgCB3bDCP05XwMhGN4UL+PQjyFaqOGV7zhSrTtDUjMQUTtAE5nGg8/phevfMEzMTMzibe/7yOYdNaitHoD1p24Bg2/BSfXg04Yw6fUAAEsgg9cx3zuhFGkQB8NANBwr9sEMOsBIG7vGQigGwDI7i+6+Rc4Jl1rs/nv6STKtGxUq9MyDPjNbbehv9KH0eERNKZnUMmX8Iuf/EzeK81hw8BHmPgqFtaw8ZQnPRnf+tZ3JAaKkX8EACIyGygbSQEgFpIsirR5vMAXmuWTYQEsBLYe7f58PxBqga5En62z1yQzieH30ADw/Yrz9LWygFYsoERqAtYkHTIYbZq0FTCyfLnIZBq1aXSaM8ibZDXSaKuOi89/Ik7dOojr/+3fcMv+AEFxFRpJBVFM2UmCXNCWhphT4hblibkOhvssnLBhCCdvGcaWIRelzgSM+gRAY9Ikgct9U/ySyGph5CnndAoEkK0gNdBj4yrrMWVIkG3JmosgANcq7xdNRckAKI8ug7t8hXgAwCuQdiYAPdlnvC5ZBlf3OuNgiQMmk2wBQUhUspB8TvB+3ySGBoZguibQmhFzQmYR18cOYueuXRhasQpuZRAzoYWB1Vuwa7yBb/3wBtSCHMYbIao+UJ1qYvrgOFqTdcQtSh0MSRFoGwk2Pvg4FIb7kO8rIjE5XOqAEC/nhzweaU4pJrILMAD0edMNAMj1JfuJdVfQRhT5WLlqBBNT+7Fy5SBe/4ZXod6owub74omiPT66AADFtZAXoqRwUnsaCgOJcsjbBdzyq1vxsauvQS4mJ4CpMAnIGjtcncDr3noFmrENPxlCHHRQMcfhdvZhpNBCT8XEuN9AA/1oxRvRjvsUG0F0SJxQau1PmgKVWSNLNh5/iV3+PK+JZ01WQqkbf30GsdeRdW7lMDw8KFp4L+9gy8bVqLeUvxHrf079lVntnDeN9DAR06QcuJaBQ+OTYvLHJJxly0akZuI+2r0n63OV65HDB21Urmt8DVrONfddDNv0t3qusxhws9h9lBCamIkWyvOHkmdKu/7lk5/CV7/wJbpjIE//INkT/rwAwJYtmzE+No7JiWkZ5D0QACAL4mbBcO0B8N8BAHCYoAGAbWedg+GHPhwEAIoe+48jJbRLNe1HPOZHpFjMxVLPPmMZE+rs+T+7T1989pmJFNtdcRZsNFWM0yL0bmpGO77SxBiGxEad/8wLcNElzwUcWyhkt+64G9/4/vfQFvRIIC2J5WPWJakUbIp1QyrIiWh/YykSaAJIAGDPjh3wG41U60jzMRqgmKJHof8A0eVyuYJ9+/eL3mbt2nVYtXo17rzzTuzZs1cWIRc6p5g8rWzHVdMHvw07SvD6V1+Gr/7HV3HDz37Bs0dtsoy8YpEtDSp7jhDHbN2CN/71GwVB5aagiijt6Do/A0BoZoaKm2Ljz6+XjzDwgavejx9897tHBQBo7ZCWavBgveCiC3HeRecLA0BABkogSP+nw3CxgE9+5tMCAhAAYPNPCQD/ywIAvCmSE0zndSYr+C3kLRMnbjsWlzz7onT6n5IbxKk31aqmT1BKelnwOFj0+UnRZ03P4jSbTIldu/djarqBYqkHUZwTLwKeo1bsY/VQGY2JvSiSxodANuxieRQf+MiX8J0f3oHQHEDPyCqRoEwzkUKyxgnp0PiNEz9yHxQAwINZeTgoDa1eIJomz2dkPgpxVg4w3/tbCHWc7yLpWK5s05/9XFPAsgWq/pyvmPISGaKTmiVpAIaYix1/4vFqMi8sAEW/FZAtBeEEDKDHAo0D0zByubUpwqx84/msKmr9/v0HMHb48Gx8XF9fPzZu3YyYAEA6NpJiMEW7+fli9Gt13ZTRk7xfAXpSrSTvEVFxylpaKpddN3rSSOqpr+j/2ZC7aHbo8cDCGcgH0xjAFF767KfAM5qyp9y+4yBe8bq3wymuQoIKELjwCiW0aYolDIC2Mt0TPTVbs0iMTEM7hwc/4hQsW7sSscVrG8g11YWvBgB0I6Hv3dECAHwaadKXhGyMLCRBhHvuuFt8GFQUZwTXclCbnkFDjEojSSeR4p1JHJ6LzSeegDOfcBbqfG2FAppRhKHR5QpYTdfYLANA61HlQlIBQtRI5V37fksKHe77YhCXngky/ZfXyX2MX0ezPEOmxYbDKXma4566+QvVODWcFINFNWM60uAtzZ6ffZYz5oDzHVTzNYT6eVXgwpEGhVkQYMGmkUevbNuciLYEfA5olkhJlrwIC83AQMmxUIlr6G8fxEm9LRh+FTfetQtXfezfAG8NwriIuBMinzSwIl/HB9/zFhw6uAfv+8hnsL3eC2/5Ghz7sE1KFheVuErhi+cAqeDKXEzMuESmocA3AgAEgG6/5VaJ6MzGAGYBAC69rASiG/zIPpfzAQBk/VBeQN8G0lHpy8OIXp6dnHiuWr5Spv3V8Ul5Fndtv0/8YQgYNxszyFn0kKFXQAFnnv5ofPWr30D/wDBCTjLphJ9OixTjTE2SaDJLxhEBtEBnwKc3+GgnWN0Nfvc+nN3PF+tV5turs99LF+MLAQB8sumRwRUgqTIcikSxhNbBsFAoV9S6QiQAQMXNIc8YyHYDV1z2IvS6Pj72ietwOCij7Q6jHrFRJujERjVCqeBibGIMDKsYGOxB0UtQMFvYtqYfD9u2Aut6crAbE0hqVdh+C+UkEvCALD4Cw9Tthzkq/rmvEashA0BNr7kmyWoS88AUAGCxz18EAGgy6lsG8oODKK5aJY0/uN69PFqkwdrMKJ9rU/S1zF5To1wGaLjcbM6mmOimKwpzcHpGIToRPvShj8P7dmHXrvtguzZGVq1CoX8IoV1ALbLxqzt3YvuBKTQSBwcn66g1Y7R9YP/ug6iPTcIl0B8lKuK56KF3dBhrjt8Co+Qg51ni/ZNENFZN4AjQnAhLYjEAQJ89vG6UQGlDQNn3CZDbLtqthjTUPb155HL0lGnife/7O9QbU7AdRbRXoKvS/6v/tOSFklCedSzTmNhCTwJKUIG4k6CvPIB/fO9VuOWmW2EbDhzTFeZCx+9gYHQYF730EuydrCG2RxB32ugzJuH6e7F+kLVAhLGOiXpuAE2sQhCX03o2RCIAAGvtOf+sxRrJ/yH9/v1eZhYA0DWJrjf5nNJTjBtoT09ZAPCRZUNYs2oE45MEQekDoxhwiumi6hUBatKUMZ20wsaf5+KaNWtQ8BwByPicZ8+37J40u0Zk855r3PT31X8/Xw016wAgKT9HvuWFGv77DY/SgQqHpjS25FNKphkNoF/10pdhfO8+OByoEABIPTkU/T9lAGgJwH8DA4AFCgEAssumJmdEsnO0AIA+87Ln4Czrlmcu6/8/gAGwlASAoCp7rDh2BAD42X0HoQEAn9JJhyO3OQBgsX5pvjXYXVd115+6Jl9obede9axzE8ZTEMXK/nAtBVgKAGBBzAVULpbQanFqW8THP/0pmIW8zFS+/eMf4obbbkEgJ6SaQnOD5tQpaLM4TPNf1fxf6WKEgDkHAOzfuRO1alV0qZJV7VhSfDb9pizM4ZEhHD58WHT/bIjYnBw8dEgMrLhguTBpuCEMB5oOCuWGJukGgnoDl1z0HHktH7v6I8hbrsTg0ezIYbNMnb84OBsYXb4MV77rSr5KqXllc5Eg1bSankcCoAEAxXoQj16h/9MI8LprP45vfe1rSwIAehNhs8jGnwwHvqdnPeciPO2ZzxBNFzeOmVpNItuE1fK7Devt77wSk9NVKewIvDA2jtXarAaYaCb1OmzC6DBu5OARyBkfw1ve9EasHF0mh5yi/6STmnSSrClsfygAwGuiNrkEtuch8DvYuXsfpqp1eIUK4tiQDcqzSLNpYXlfHlFzAnbcgGclqE1PIGdW8Nvtdbz68vegb9k2eD0jCHIJJqanlGZLIJ05AICOzRoAcGzFypCJJoujtIHltc7S/7uLG/l9yszoXpgPBADopqh2b9Q6Eq+7weHPFE0m5TSkkQl7JoLlWWi06jj2+GPh5DndkMpC3ffUtZpgAJtD0bKxWJyn+Zqd5Icx8l4eM9VpibEiUjxdnZYJ8brNG1Ba1g9wE8uAJZomrl97d0M3B3DMAQCyKWumSar35+/9Js0/Y1V4pdGBCgQgGk/nbTbkDloBCyNLAAAvmEZvPIYXP+ts9OZjobcxHurpF7wEXnktorgMI8qjUKzAByVIEOobqc0aAKBFDAGAjplIFOD6Y7cgMlPfBEnUS9kKaSOjn4GFJv76GmSvtXJdVwwITv+ZAECoijGAkR+IXwiNOQkAkKXD6699OHjvYnp6FAtYtXkTnnDuOQIAJK4n1NeBZcuUg+Y8AIBe/9yu5HvXm6ljvC0uxPJspVGMyjyO+5x64LjvaHO5Sm8vfMbBpeaAyk0uBXHSyTa/z5HOxXOAsjwzqayjG+Car5DJnkUagJHmeR4AQH+/xSYgApyJ61kIK1KysSBH5oMEhgoQUA9i9BQcOI3DWGFO45T+AFGjhvf/89dw892H0OrkJeOXz07Z7KDQPoDPfOx9GBvbg49e/yX8cidgDI3i5MceJ/IRtAswLQdNzMgkTqLZla7qCBNAkyEoUXIEADA0PIze4QG0mYRCBhrPJe4BizAAlgIAENDUVdFY5XowEzoIcfvtt2PNqtXo6+mT6T+Bonvv3o6g4Qs4zucyCFswLDpXU8vYh9GRVbjrzh0oV/pR9+kUXUI7CelVr4zQxOCNzzr/U61jKEBQN5F1Tma20ARer7fsdCe7Dx8tAJB9puZrYOcDnrL7GfdJAWkJehFoZ31BKQfxTJFamTJI8Mg5D1oompEw2Qhmv+WNr8HMxF5c+6l/RlgYQR1FtMH0CVuKUvpDRoFid3EgLKaRnoHR4QqWDxTQ5wY4edMQRgtAD5mYtSkU/DrKBhv6DlqNOnKOpVItUrCL7BJFXVe6XDGC7QIAZhkAlADwPfWU0btmLVAsIrZsGPmCxJcx0Uhdi9SnpYvBwevJvUJPYMXnKWWgqc6I4KOHzkwTO+67F7v27kGh0oMNx2xFH6UTYYKpVgc337kD+ydrmAly8BMH1VaAg2NTcO0Sdt2xG506UxbkHaLZrCPORVi9cS22nLgNiWshJkdf2BnqDJGaRuZMNE5WLKmFGABSKxKQzkgAJLpTpqI5OIaDVrNOf2vBRgqFHKrVg/jAB9+LKGrBMMVtKa25VE7DEQAAwSBhY0hGlLj+KwYAazKg6BZxyXOejxzPBpO1KZ1BDJmGPvnp5+KERz4UuyemYJWWIRcG6A2nUAwOYMOI8qM4FFRQyw2iYQwgTPKwhNkXqfpHAADtx3XkoG+xffN/EhiQbYC09Iyvn/Udaf90qi+VCpicnMDadasxNFjB5NQMCmTBij+DGpCoOt5UKWEpi1nXNzt33ic1+cqVK6W3EU+0YnE2zrh7r8pev4iG1KmngPJFm5NELXSd5+4UnyZdiauvnrfR71qXs3tenIiPFjcsmrm6ZH+NT+BlL3ghijQw5TNHD7OUASASberbuS+lAID73wAAJEmEzZs3CQAwXa3PAgAyB+L6yZiQdl8zDfZkgVz9TEiEKz3c/gIAgN8XwO72AHggEgAZUr3n8kuTn/zkJ9Is67ggXkQ9BV0cAEjkcGLjSZoXtdx0+b/mk9dh1ebNaAQ+/v3b38Rdu+8TNJloMwEAoYWxUG1TPyFqQGUu0cUAIL6cNwwc3rsPU+PjYtBFCQAncKVKBTTmI4LHBSSAhUcDQFIpE9H5i2OjrKecuHfzAGIBS6CCE4++Sg9a1Rk89MST8NhHPQbvfMeVCFsdKU7q1RkU6ZYadKQ2KxQ9eAUP7//g+2cBAG4A1NAvBQCoaSA3EvZhRBxNee+f/dd/w5c///klAQDdMBHAIPWfmw03mudc8lyc+1dPE3CD15XUf07+LdfBgcOH8L/+7ko18acBoFDuVHa0xP+IsR9l4jSaCREH1HVasHOJuNte/YF/EhAm4cGqacRaOsDCJsX+/xgAgHpoVaIDgZE9+w5iolqDZRUQRpyIERCKpWjq8xL0uDE69TGUXMby1FBvJDC9dXjKeS+F17seVnEQZt5Ds8NmpS0AAGMAxewnZQAw8ovaIqYPqOzVzqxTtjY60+YtepqrPx5RFM7nTv4AJADzAgtdZl3zTTflz1IjTVW8cNovj5Y4D69cswoDQwMyseaEm88Bp/8sgvjvKB0gC4duUVIDpvdWDJBSxoCACwD8po8KKZxRjF333odmrS56MaqYlx+zDk65IFNjfcDquJXsgTvfwaQMU7TxkfYfT2dKacNPCQAnlHr6kopQpABLCOSgjZzlwg8J8Ngy/XLaVZSCA3jRBU/EaD91eTXk8gN4wjnPhl1YjU6nADMuwCuU0c4RQODwqS1TXDv1FckCAKs2rcNxJ5+kFCRGTqQlsw1mRpOXvU/6WeluMLoBAEpzGMVnSxxNAs908OsbbkbSVjGcZkKnegv0SqE5J+8ZHalZvESkbZdKGFqzGuecfx7qYYCIsi2CoMM0hUr3v6wHQMYEUClATAEAuJcxcogAAPdSGsPp1yrPB6eFoYoq4p/zvMiXSqg1W8pNOzWXVBcmlQJQV6z+8WyqA4sp7Rqu77gAEktQ1fT1PuLrsoBRBsTKXuP5nzu1gtU0g5KFEI7kkdMfnaCxCZvUdgNoxgmKTg65mX04rg94+FCCw3sO4GVv/7jotf1mJLp9skeKRgde6wA+9L63Ioxr+PzXf4iv/Pwwkr4hnPGUh6DZbiKqu2JI20iqIgEg8EPEVm2xwrkRRpZBL4Awxh233iYMAB5k8wEANORbDADQJlDdDbH8nj437Q4G+vtRnZ4WKV1PTy9+fcutcp4PDQ7KhLM+PSM+ADf+/JcSA8i4UJrGOg4lMVUxbVs2vBLNGo00LdhOATV63lTKUgMQZCE4OR8AMEeNnr/c7fZgWagx+X0LKF0gZovn7J7cDY52F/Mi3RAPJGqFSRVWDZ4AANzcuMcmBPEM2AjgJj7s2EdvgSlAl+K3d9yGL3zlq7B7lqHaMZBze9BiRju/C2uiKES5p4x2FGFqekpSBtatXYmBvhLQnsKK3hyOXdmPjf0VlPwanOkxFIIm3KSDJGyJDEym+TqykMkAPPd5DnKdpjF+ZKJw0qeKfapQEoSUPHE/LHgYWrceqFQQsQni3k/afDoRnc/DYfYaWiLqTz1clPeHri8pBPnxD36GRitE7+AwtpxwEspDo7jvwARu37EbB6Zq2H14CsMr12Hf4UkEXJ90/yc1O2fgjpvvQOtQC67hoBN3UG/XYbg5jK5ZhnWb12FodEhYNyrpV9Usck/k3FTNFj2elLnZ/B4A0uSlAMDsGSSIgbxroeX7ZFx6BH8CAQDa7Wm8811/C9smfZznrXrPAgjJ9F89I2ILyAaGID1rQxEAWBL7ZzCuLzJweP8YXvvq16K/d1ClFUg6sikAwKWvfTXcoTIm2m3kCn2w4wg9/hQGjGms7KmjHcU4FI5ixhhEwyoiTGw4pE/zvv9/AgDo9aprET3gIegpsX7lAqamJnDssVthOyampibRx9QIssFEWquNk9n8q8hvAqSU9PIsnJgYx4YN6+V71euNdOiYE129ZrqofWHOZ0qfZer+K2nc3C91XqpaQjX083GwFUywNACQZTtkwVK9/88Q3LVscfj3bAff++a38ZF/+gB6HA95+mORuawBAPC8PBIAoAfA2j+xCSAlUJs2bZRnngAAmZ5kADwQAKD73JBzkcxsAdv+9B4AC0kACi75cH9GCcB/fPJDyXXXXadon3SrTxFb/p6F4KJIIHVvjiXO2ETGSK2nJvtJ55yD57385Zhpt/CFr/0H9k6MgYpHRr7wQKdRXzFfgN9qgxNYZUp2fwDAToCCaWHiwAGMHzokOZRs6AgU9A8OijEfC1aidyMjI2J6x4VNVJe/37lzlzQ21MWL2YdhzL5PygGkkbEd9JV78IqXXopPXHMtdtx5jwAA7UZL9F0EALhQuVF0wg6u+cQ1SgLAnHApQHWky8ISAHXgqUxQus5T/0/GwX/++1fwL5/+9AMGAIguEgC4+PmX4JxnPkOuAwGNkEglC27TwC2/uQ0f/+R1ov3vBgDUpEcVgAQAOBUgAADSdcMOTjvlZJz/tKfBYzSYMDLSX9IkqknVHwsAENxbaNdq+s4IlYOHJzA+VUOS2AjCnEwpk6ANLxfCjmpYv7wX1cO7UPYoXWii1ohh5zfgla9/N+7d7wNuL3KeK4yClt9Sbt+RSgHgYU5HZSLgBAAoDyAAwGddS2H0hq2bGn5UiLFiBRyxJv5AAGBW77XA91mosFUtmUrSIAAkcICppkSkTxKsWrt+rXh0ML9eEiBmJ27KO0Bi5kRbSm8Abog5YY5o00CuF7JDKL+pFEtwcgYmD48haPkyATxcnURh+QB6hgfQ19c3q/nO+gBoVsX8E10+eor+qBv71ApJQB+Z0CR8LBVNjQ1oNwAQJz4MmykAVKw5wgAwmxMotPfh+X/1OKxbUUGtPoN873Kc/bRLYDjLUatZAgDYTl7c2DUDQAMAIgFIPQDaRozh1cvx0NMehsCIxURTjEo18p4yALKTVo0w6z/LNg3dAIDp2GhTisQ4mk6MklvAr35+o1xf+hJYzII2LElkOLT/gMSX0vzSo/cJi5NyGT3LRvD0iy5EIwoR0ozP88SFnE68ZB5lPQC4z84yAPg8+IwP+7/cvQecXFd5PvzcNnf6zHZpV8UqbrKNG47pYMC0PwZiDIQWsI2NMRCDTTGBQDCGYAihhpBQAqR84R8SEiAQSAKhVxeKkW1ZVrHqasv0mdvmfnnec8/s3dHuipJ8hG/5Ccla7e7Mveee877P+xRVoIgRkqiB2NSqmDAdD8gpFQtgfmgjLzZvPmUKiQfKoOiXVBIGkfdlsqB1d4rlkfxKGl6hUK8gM1utcV/W3EtVrf0FUnOR1PcbnhCnQRpKZAJKiYw+XDHEsxHQ9T82kKEkAKFkoWedCG53FudNZvCAXAff/9YPceP7P49+fhoRvWV4zZikErWQ9+Zw4yuvxORUCV/94U58+LN3IiyN4eJLL0Sn10LQcJDPF9HqLyQmgBnxkUkDABzMrQQATE5NHccAIAAwnIKQfo8S9ZgYMw43tmICGDHLOiPN02F4AAAgAElEQVTAYBCGoCP0fXv2YtOmTSIDoSEuWQL0x7n7pzvFk4IAQCGbg8mYs34Dvt/DydtOx/59h+HYBWSzNK3rw+DajgPxCJE2lIAQmy6ZwCZAn6WMk/TH8H63Egsr3ayv1qCvNbhIQw0nmnQOr59lz7L0lUobLOi+jvulMzilFWzqbGo8WSeEKLsm4DXEOXvL9ASuuPx38W//8RV847s/hFMcRa0XIV+ZQK3VkfOcTalQlNnA08+G+n2mc1TKGBsbxUiZCPgxzJRsnDJSxOachYmojYLfQDbqIGMG6PkdxQ4Tg05Ov5X8go0+r5EwM9lI0D9IT/tEHs/P0QPAhO/YWLd9O1CtipyAAACTHcjeYV2zFgDAn8H1J1K3XE7qsfrhw/jpT3+KXffuxvkXPhhj6zbAzlexb7aOO/cexZFmgMAuAdkKMoUR7N5zANXKmHhGBb0e5mZn8YPvfgdOaKGMkiQetPodRFlgatt6bD19C0ojBfiMa5aIY4G81T0xbAlBpDGl1Ibif0OGyuoAAM+dtARAIgoF+GXLbqPTShgATh9uto9i0cLvXfdiFIsZmDwzDAUYDwMAQvzhq+Hv8gLItrQEAHBMNe3/9N/9A77wuS+ikC2JTIwGgNlMTrxnrrz2xWjAQ9dmrKiDbByj0qljUzFAxTyEjt/HgnUaauY4Oo7kPyAT0qqM64EgCt/H/78ZAHx+0/sf16E+v8SSIuzh3HNPQ6vtC1OQUoCQrOaE+s+vV7Ufo1g5KFJ7pI7+I3uAiTysyQnykRmjzk3l+5WuF4eHPdw3eD4y6Srdd9ETSISqYTJoGJTfyT6pJ/qJpCrNnxrez04EACzMLSCfywkLhQyAP7rpZtzz0zvFTLTouLB8yuOUBwBf068DAGDEKgEAMgAa9bbU7AbIbj0xA2Cls4J/J+eKZYn66P8LAGA1E8BijmPu1SUAJzqf0gyAlQZQ6bMufXYN/vyTr38hvummm+QIZvPMCTmnTJwAtJqcsCua17KPwYojzYgxd5zMM9YixujEOFq9Hv76059GzWvjE//37zDXasDnFEA0Nw6azSYqxbIAACrsPaFTEwQQLbAuFGLkbQeLR2dx7PAhAQCopxPa/7opAR66XlcOQ07G+dHzPdGmsUEeGxuXooZNhtA6k/citFYWsiyOer4UODe++rX48he+hG985T9FeylxfUkUIB+OQol5vk187JMfk5fMCDQ5Opkxr/4k/y+U1EEzp9oVeU+GKRuH6+ZgUZcXhPjSF7+Ej3zwQyJFWCsGUKPmvD+M/+P0jRvGC654IZ78O5ehvjiHLGO4Mg66vieeAN/8zrfx+S9+QRq6ZRKAZNKrCiRqyQJxeCYA0KrVZNL+7ltuYToc8uS1pWO2WOzw3Sa/89BSM2L1Ic1F0mAsuX4rpkGieFuKnRnMAVVzTbd+vk+uo/mFOuYWGhInEgQxCrkC/G4LOWIVnUWcccomHD1wLyo5E6bfRhRa6Iaj+Ogn/wVf+Mrt6DukdpuojI2j16OBGYsfZZ4j1Gah9ybUKx6HjKri+k1+6QeJ70kjubz2NEfTWaIy4ZXroKYH6Y/0Q3uiQpQHS/pjpYY/fXAsK+JZ1piWsF1URE2MVqeJQrEg3hyn7DgVbDAVAEAnbtVw84NSGIl+JO3dtpUJmcR6qo2eYACbQvHXyOfFgI5rYaxSRbfZxpGDh9CLAtSCDqY2zmD9+vVws1n1VqgrJZiTXM/hg2+wXjhlSmJu1JcpwEE2tYSiSS05p9Fe15OmVJ4oNTIWcyyyAPg8MR6KBwO3U7O7iGznEF5w2WOwfUMRvU4DpdEZ/PYzrkJkrsP8In9EHqbjIrIi5QHAGEDRNrNhilRUUsZGYMUYXT+BBz3yYfDp3u2YCPo0sdIFtXLl/WUBAD6bZCRx0tr3STcv44ff+b5QVPteKOBcRhCKvlxzuvNTDsCMYmZ1W6USChNjuOz5z0U7ihDwXuZyqExMCNVcFSo0AVxaZUvPqCG+AqVCSdY1wdUgST7hv+a9ETBHaOEsehRdnAUD763oxUsl2fd5z5bWrk5sUAyAZQdT4gUgz08C+A1emhp5JEto+UOVjuZK/3nJEDLZg4bAhGHqn25I+K8jhJIJzp08G5F66yA0lCmUGdN7IpTpNWUk1fgYdow5mOwt4jOf/lf81b/thu+Moe81pcngJLDfqaEQHcMVz30yzjxzE267+wD+5JPfRlCcwOOf+Wi0vCZ6jUAYXF2vLlPxjE3mTKyuoTzPBF15wfsybScDgMZMfE2TU5QAjKckAIpOP+wBMNwUp/ezZQ1tP0bWzoAGkxNTk3J/b73tdjHP5TlNlh7jQFkY7r77HtTnFgWY4+siANBsLSJfstFo1HDWmediz54D8L0+qtUJdr7wudfa9B1R4L5ISZKoOa5vUZ8nDJHV9sDV9j45a1Mxm2sBpct35+X/lZZgrQQmrO0BoJgNei2LvI8sDvE14SPL00EB3IHfw1g5i7i7gBx6OOfUTXjWM5+JT37qc/jxPXvg5IqodzyMTKzH3GIdbp5SAOWjwmaCYl+fKUg03iwUMD4xiZHxMmwnRNCYxaQZ4tzpcewYyWEkaiHr15E3fPg01pPzTmmZ5SxOXL15eomBK9e7MADoPaHukfYAIADWsyxMbd8GjI6JmaBVLCI0LJFvDN67RASr80iBuEraycQAMBLS93Hf7j24a9e98IMQW7Zuw9ZTT8WBY3O479As9h6eQzO04NtFdI0cfDOPvp1HwJQOOPBbXTixgbkDh7D7rp2IPQ+UyfR79JHoI85bGNkwjnXbZzAyNQKTKgpKJgg8CLjHBp97t4GATLjEuNRKPBG0FCsdYcr1IEAoPR00Cy0BpVVlZyFj59BuNGBbIXJZAjahmAA+7/nPQLmSgyEAQFoCoFgAipbAZ54GknotC0oACw5yVg6u6eKV174SPUocAiXXZE/ImM6R8XE87ZlPx4LXBPI5LHbJXYow1jmG7eNMczqAmmeglT8bTXNMgdeMFySNTbwffBlkSdJAwoZYrYZZ6/n59X9OnxMrz8nVHkGdlWr6GPXHvU0BizG2btuMVouU/7yAbZ5H2YY6m4RtLD0LgRxT+pV2uyuNuRjlCutZAXQcIHG96H5J2MHyM5b70+h9Sz83HHw1mw3pZViH0eC7kC8KA4H6fBmOJXvd8XuhMqJMcwSGG0a+jmXsgyT2UM6Efh/zc/OKzdnrwbUsXPWCy1FwMujW6qi4OZj8erm0ag0TAGACgCRIIRKm3OaNKgZw9+79MMwMwpAm6fTW0IdTSvaXMHCUMz57BgVyqA5haZhqyN/zvlGaG2D79m2SRtWst2GKcTcl6+rr15IApPf3NBAk/RaN4xmVGgYoO5AYwJGwjkfuOAn53hwKcRe24cOyQpy0ZUaSPsgYYu9mWVmp+yMySMmkTMUASjygSRCJ6Vpk6KkYQG84BtB2UCq4v5IHgLDqUlG3+qxfWl9D3ktDMhGjceSu+MorrxSzLRZ2nLSxoOWEnsYtgtzq+5c8a6nbKTctny/IImYs1MjEGBbbDfzTv/4LFr0O3v+RP0foWKLJVoixDZvUEh4yYpajDJAoC5AHU1xVSYk1EXS7Qj2uzc9j/ugRGKSPcjIHoFIuifs94wZ1wyHGZpoyo3jNg6xN3nDRoCV0VGmEIhbcRaHWXvGCy2Xadstb3oaC46Lo5uAl+hjSgHJ5F4uNGj72ib+UhsFl9muf9PilBzBhyiYxHcms0nbg8b3RyIkTM1LtiyVBG5mx/PY/vFlov2y0+JEjMyKJKSyXqYHvJ02SKqT5QHOTWFhYwJVXvwiXPOtShEFXgA5S/2U2+V/U4JveejOOHJsVUMDjzyzQXGgJqiBAQm13m277blZeYzmfQ7VYwI3XXy+GMnQbZ9NHQEYXRyIlSDYliayJEoofNwaT8RdREjOjCgte4wyLAKLvvUBQeJvAAgvEQGUmcyPiIubEiQctzSTn5xfFRZX3k3qs2uI8RirM1yZg18XU5Ci6C8cwEgdoLTTBpO65eoxrX/FGhFYZTmEEmUIVfZMMFU9oW/SI0A0lTR0JAMnhl+S4agaA3iikSUh8AfQDJa/TceQA4KSd11omLOlrlIoUHGjCU1Rx/b0kESOVxTu8eeu4l9VyzrkBkclSLJWEqUKtKQ+4Zqcl3j4btmxCppyXZtainTTZjkR6XVfWaLfdFTdhNt0y7ZcoMqVYZIPH186DkRN4HoY0gSM4yIKIzrEEHhotGoFZqIxUpUEhLZyMBB4QnGIJ9S65Ptp7Y+n9DLmW6qMgafCVbJhUvEAo8OnMdwFykox77gO5Yl5Ji+wsMpEHu3MMj3vIDjz2IdvQnD+EUn4Mb775T/GDH83hWMMSlkjfcmDTpCkBHGSKJ14d6oBjc2LnXPECuOiJj5XfA6svMWyUVrAwJ4M8scBbtRZaqSFTR6o6VmUyR2ooG6tMHvfu3IXF2XmZvnJaRzYAwZq5Y8ekgO+020LX5zyepn/5sRE890VXoEEJgOuiF8fYcNJWdBixyu/M+yb0cgVYyZ6S3F/R54ofhDI/5HpP03S5b/L66ymepjXKexqs+aHia2DIR120SkzQhZA+6vXFWgkgG0ayV7t+Clhc/rOHv9/g+Vvh7vTNEKHZg9F3kPFHhGIbWV30TUZesrmOYYc+cuEsto/UsKlkwmj28c4//kv85ADQi13YVk8SHDIYgRV0gc69uPiRp+OKF1yCW398L97+p1+GNbYVZzzqIehZPmB3JePc8hm56cga03vAQATD5pg9WxTjnjt3ynPH+zO1fgqFkbJi0uUyiolC5lYqRjN9nfnnYQBk2ecZASnykkAy3ecX5rF7926cftrpKlWH1OLE7fynt/9IpCKVQlHAQJoACnva7CtzWWl6VSyWm81LI0g2oIo1T+Bf8UxJBo9SvRGY10/C2q3E8N54wslI8u3S4MfgDEu9njQgkl47+u+1hGLZ+h18PZuyXsKe4kRKRQKK0aE0HDZ6zLkvFGXi7HfrqNge8v06HnfhaXjkIy/Cez/xBcx3ILF6PBOZoEDOncKDDIk6ZuMvexQPP8rZHQej46OorptEIw5QyGfgtBaRbS5gx1geF2yaxEymD7dXQ9EMELQX0es2pGDP0HXaNmWPJijBhj/DvZrtLIEAkfwR2GChb4icqEUm5uQk8iedBJSK4i0SORnEBE77ah+02XFLRazc6/kdmaJx//2HceDIHA7P1eGWRrB9x5mojk/h7vv24nt3/ASLXh/Z6ihylQrqPR9NAl9uDhGLfCuDTqsne3rY6mHh4FH87NYfwQljZOgZ2A/h2XwOQ2zadhJOOeM0OAVXIlwpTdXNPF+NWgfqUeFzJnUnC3euSdahMhhQ71sa5CSajTUJhwD0ouG9lVhozarhN+nbKOZy8DqLaNWPYMfpm3HmmdvxwAvOxvSGdUpmJN9X+WvwGumWVRnuxiJdnavVUKqOCGuE5wC6fUyVx/Hcp/4OcgbNwvIgASswLByp12S/H5+ehOxhhDDtMrJ+AzP+XmwesxC6wN2zbbRKO+ChiizTp2hGBkdNcS1PPABoOCgm0L+RHwpw0kME6vXl7NZpNBITzPQvUwBzh4C+MHqBiYlxTE+vlzSdpQ89qVo6U7RJM89ADvB491w3O4i91SCk3jt0s633C34d6y31utS60sZ+BNN/9rM7JQmgVCpJ9Cr/rfLdIZig6qeVoA31mpUx7/CZpwcS/Bf8XrlMBh3Gnif9FQEMrmF6v/Fnk/pPs/VdP7kTb7rxRkxWqgjaHekLKDeUKiXpq+SMSuREfIqMuIex8RFUyqPYs2ef7IGEsJY4nSstrPQ70lzKFAAgBaICABgzy1SGDRtmMD+/gG7bg+9FsK2c9I+cjaQ9hn7RZSxgv8gzYmSDFsb9OTxi2zpMRXVk/KYAPH6/i22nb4bnN+GaqqEPAvrZOWKmKXItSRPiL8j+ExqUpypptWu7zFNAC1ncev88Nl74SGx51GOxGIYYH6sgCpWsMj1E4p+59tgX8s/D5/gyID/1pofPxeG1cdw52l64N77++utx7OisotzywI9p4u9IIy464eWPSOq/GIEDeTDYeFRGKlIcL7abeMNb34xTzzkLt3zgPYi5GdsWQtJFBYE2ZLLApjUvB4ohWfTMw+aCZsPBAsPvdlHIZtFcXMDckSNSOIlmGX2Vhc2DkRTTJEdYLUx1cKpRYWKupE02koNbHkKh7cXiekkpwOMffTEecPqZ+P1XvRZlFjCsXJhH7vnSN+cKWdSbdXzoI38h9OpMjhoUSdhNzMnURENRw3QyAKsAG77XE1YCHyI244wx7Hg97Np5N974qtehkOFiVkYj1IdKw8N/l8/L3/Mh1lMF/j2TDhhtePVLrsYTn/4U9Jh5T6SSueC9rvz+ylfdIMUl93YBHQr5JRyHr4PO+i510zTZ86VgadfreM4zLsMTn/gE9NttZRTE65josRVIp6hzUtRJZq0yQYyF4UFtmUbuFABAqhoPWD40DhMfJHPcgOeH8r7o6zDQsCaRFty05+fmcOzoUTFBmiKdOY4FpOA0mpGQXreDTdNT8BcOw+d0GHkstmJc/dLXIbIr6MVZOLkqrGxRijDGPyojfJ1VrqYhUUAEXgFH/NCAS9oUcHi6q0EAxsERCOIUN42yar0Ziwmth1dwUALA6AZJFssSBTb9cOojOZ35Ory5ca0zcor0s8DzRC/KRA6yYGLLwLrNMxJfR9OwgMkHiZst6eN8vkJ6P4gp0FKBrjeb9EGmm0ItieCmonTiHlqNhtxHx80I+6cyyumLLXRVcbgnuyM5lAeHZHId+N5CQdnVOxuUIYnLvyw9jjxkHZGWrqjp0vzLPsXJK5k1PbglW9hBrpWTps3p1XDRA7fjSY84WVIjqvlRfOBP/w7/8u93YdHLI3DLCAwTLpk8Qt8lm0cBXfI6EqaMmXFgujYe8biLYOVdhHYM3wjhRb4AViyqFEK+8kd6Az5uwijbhSoKJEOWbBc3j10778Hi7IIYr+kGjE8JnwnuWQQ6xKSIX08n2VEFALR4zbMuuv0YMydthUeAjcpScbVXLAC+BvEAodQjOfzSh4s2NkqvA6371zIY+R6JWSvpM+kmfLjh0g1U+r0Pr/MTTbD1lT3u+iU6yHQB8IsAAJweKAAgg4w/rqb4dgt90xN5hRX3UaUxV2sPztnURMnwcOxAhHe+629wtJ1HO4zhuD7CXgQ7HIcZ9OCE9+H8s8bxipc9Gzvv2Y+3vfuzQGUbdjz6MfCyEUJ7Hgg9ZLoZZOAiMCMFNiUNn+wSysVVWAD33nW3nIm8ZlPr1yUAQB9m1pEGiBKelSQA+pqlr/VxQExswGWONd3NAezdu3eQmEOTT1KfOf3fv2cvFufmxSdDx4WSLSPrRpJlCC6qp5dFq5wriVGW1lzL+ZU84erx1sD58vWz2nP0qwAAuhhPf+/0NE1/fiUAYCWASm0P3M05jAhU32u6iDhNlem6tFlqash0j1wBoWUjCtqo2D3k/GN43pMehDPPOge3fPSLmO+x0KOZMiOH2TgnAICAcupZlTQX/hwan1qGsB6r69dh1vdQrBRRsYCs10LBa6Da7+CkkoPT1lWRC9sCAuTIdOp7Et0Y9X0BEmj6y0k6c2So8xUAQGICk2LUZJRzjMDOoDwzA2vDBkl36vECZHOw2FTlXMQ9Txk6y0ZvotvxsbDQwkKji15oojS+DsiWcP+xRdx74AgWWl2YuQKcQgWLjO1zc2h02gIeW2xWekxmsdCoNZF3c8gaDg7etw/f/LevYuPEtIABebKbzD7abh+V9WMS+zw2MS7nDlmPPHdU6o2668P7kqw/mZUk8aWJ6ekS+NhXtUvSsElKjbLHkYdVPIP8CKV8FT16zEQdVEo2Qm8R173iGoxPVFGsFiXkT4CUQeKIAi01eMnah2dnrdNWQBHJP90QJTuHg3fvxzvecDOKdgFWn4CaiTCTQS308dwXv0jYaBxAx/TRMgoohDVsjfdgohSjbjnY0zLRKp6MECWUfEqUDGE4BVT1WIoBwLSR32QAQHs5cEinmmzWyzQHptEfwQFfwHLbYdwejcBtVKsVlMpFaYLT09OV9h59Di4N4pQEbnCuLZdvHyeZ5r9V9btiAvMMzVgGGu0ubr31Vmw+aZMMk1jrK18CAqtq2LcWeK1faxqgHOz5hP2T/Zjnuct6TJiASEyOFTBA6XSxVBCJJzX/n/jQX+CrX/gixoolGBLB7Ku0MyGmJANN6XG0UJPQlqcAgEoVe+7bJyCwAgCUO1iqqktengLYljft+t8lDAANABhk5XrIuPYSANDx4fsJACBGpPJ0r16ArfEZ2RpYx3CIR3l42MKEdwyP2jqJ6bAGl54iZMXHPWzdsRm+X4drEm5jgl1GwNquX5c9waZ0h8+heAtQcZz0QSEHZ3xIXXSQwx2Hatj0oEfhpIc/GnOBj/HRsjAcNACgXhKBcQU0ahn+SkC+XicrnWvDNdNK9YCcY0Frf/zBD34Q3/ja14Vqy0mTQiZVwTjcgCy/1JzOloSWzvVh2RZqrYYUKTvOP0cAgDvuuQtmIQuTmlUO3SU+RaGOMm3kg0sabAIAcEOUWCLLFloKaejdZgOzhw5J7jtZAOiHKCYUOeoMxTJHkIUlAID0bIWgWwOKtn7t/LciC0iSAKiD3DS9EVdffiVe+bLrkIGJXrMt1Ntui/4GBvLFnEw73/3+94q5Gr0PSGwkgqtzrpcAAIUEyQti0kAYCADAwoegBZtxLwxwcN8BXHf1tShlCwnliBuEoqAq6p9KLOAvIp28djx4CADQR+Gal16Di5/yRLQ7DZng8vvWmg30Ah+vuOF6jE1OKKSfKGAhr653UvRLEoNL3bSFVqMpKHZjYQF//PY/wtTYKGLfR+RRTqEodNooRzEAlBSAE0hmBfODBQRNhKglVNVsgqZKvnWMWCjmNPDxBDDK5woolivoHDuCrMNrqXSHnBrzss3PzuLw/vsxUakiandQsjNoH1tA0XRw3507sevOnXj65c9BbDTRYVHkVEQH/vt/+CfYff8CulEWoZFFvjLOuyQ0QXmYGMKV0JJZ4Cpa+VIDr6+9ZgOki+Y0eisHg2VIJCWLDW7emlqmN295kIkuitu+KuJ1MaKQ3eUAwFJhqR5XhWGtjs4LTspII9K3KQOI+8jnsgIKkHo7MjWOU846HU2vg07QlQNQHG3ZtEkDTZQxMwAATlQgD5gLySbF70OQjvIbNYUvCAhAjSpfF/+O041hjbdcOwFdFMNCU7j0pEaNadQvFmEs0vg5Uq+4R6n7qAwsGZVEVN8pKCAgY2ZhhQFcv44Ld0zjssefjdax+1EtjOKfP/sNvP8vvoCeMQovU2IA4AAAkGhBnfGbFIxCnncsabYe9KiHIs/pq9VHaJIFEMgGTdbQLwIALAMEkmdkLQBAct4T1/Ta4qI0awq8yyhDQseBW60IANDl/kfzy6gvAIAv+eQ0mVEghQYABsyDZEKcBrg0k0WDPfxcmgGgC440AJBmcS8V0Gq3TX9vvfYHzVey4NYysUuvyXQRr7+XNijU/z183q9VRLEAjgxf0iPsoCTGW30jEAZAZPmw+xFGjAxQ242HnRnCaC/i1m8dwoc+/Dn08+vQ9Gk8GyLyuLGPwA495Iz7MT0W4qY/uBaHjtbxhrf+LfzcBpz12IsRFU34xjwivwvXc8Xxm03MSgBAnEgANADA607ZW75akgmDRFT2QxXnljqUV2tYV6qDhLIdm7BNNQ0iq2zbtm1ynvOZo/kgpTG3//BWmRKRjcJzMZdxhSnI854gFAEAxSCyZA8k00oDAIrurAq8ZEUk+4HQkWDwvaw140rYI78uACC9fpYBVwkAYJuR1BIBWIfQUpP7Aen0zHHjJMgWe3gCAEbsCQBgNQ/gNS+6FJXqGN7+0S+i2c8LO1Lc9BkJmkypSVGV5kHMk3mO9uEHPaGUs4nh+U7eOad4thHBAT1yeiKTK1kBNowUcOrMBCpWhLIZwfZbiFt1GH4PWYvRjY68dtm/yFyg5EckALHcf2pke31gkbLQkRFMbduG/My0aPm5x3Q6PXQXm/KeeX9Z3/X8QBIgGt0AnRBY6HiY6/Qw1/bRsxwYBWr78+iGMTpegJHRSTTqLVQrVbRbbQGduO56rS6mxifRabbxtX//Kvbs2o1Tt56Mo4eOoFwoyb+LbWBy+0Zs3LZZzh16IFH+yINFy9hk/0n28+TwVbViwprRaU4a/B3sMfRF4v0j+y2pE6TO07IHqdQNFLNF1BfnkbEClAuMhmrjHe+8CbXmAgqVggBkBABkVDSY/idJBALKKvPjDptWh7WPJZT/mdEpfPR9f47v/8e3BQDgORfGBnqmifL6dXjac39HmLYZnk+slSMTVaONUzJHJSbyWGhi3qig5m5GFBdRYpoEmY6GLeCmT3NCmiCL78Av1T/9L/giNtXasFyqB2n+WQ8wkjOTUQbhHE5aNhsqTtqLGBmpyue17n6tN8L1oOW5uknTZ5o2Add1Ufrs03/H3wlEEODT9fy9996L+fl5kU2OT4wp+YFtS53OD/6Zt4Tn/LAJ6vBrPREAoF8TE80IAqhoZwONRksGJvlCDj6n/ZaNay+/EgYN0mOmT7jibcHrtCIAwLVM+r3hozpSFgBg7579YqDLDliAAEkHGa5ff3EAgOaMMzPTWFysCbioAQB6MhiyeH+5BfzfAQBE6KrUOhmE0stOJUUFiQTAEYYRja4d9MwCfnykIQDA5oddhGO+NwAAeF/TtZX+74EMM9U76DN+td5gJdB/VQAgbN8ff//738fNN71FJAAsOFkQCFXa80/AAOAkWcW88CEjJZEbcGmsih4iVNdPwR2pwC4V4ORysgkKAECvU8oAqDEWV3/qa3rCAOACFQaA7Uj+e84hhb6NowcPou/3YFFPGPjSsBIl7tMVO0dPdw8AACAASURBVL3BJ9N+3ajqyYQm0gyWitovlMO8xD6Z+MPXvxHvfOvbcWjvfuV0LAZoHWlWmALQ7rbxlrfdjC3bt8rmSXqeFDFp/X+igNMLX84amYQqQy6JI6RjOmLUF2q44jm/K8ZfvBbK9GO5nljfTA0AcFOgBIBF2rUvvxaPftLFYvTDg9wlFS3wcduP7sD7P/inGJ+alJ9Hui89AiI2f4kBBumdpH8TxRZqG4Adp56Ka6++Cl6benvm0RJhk7xDBQAkcg0NANDXoesozXg2Alw6DAstToMfYrSATuiLC7HjZpGxHEkdoMEZY2uy1ZIyBuPmR44b74sfIJybR31uDrd+67vYT91gvYmFg0eQNx3UZufgt9u47rXXYf3521DrNmFmqjAzo/j8l7+L93/ob1AY3YiFZoBidRK2m0fIySljI/shXII3LKZIi7JJs1KHvW5+0g8Lr7duLoabG20Uo9MCBMF1HKWpT1xfCfikDwNdkOgOn0QTHaOU/rl62zwRAMANR5BCvk6uAceRe+4jQrZcwIMe+VBh5XTpxp3ocLudNvwunyULlqXQbP1L6prkWmjEeqVGThBKmVayEOxIEgjXAZv/6tgo3FxWKMBiLjh0Bmj8WKiWSUjSoPlPIpY0AMDGXAMABAO4N+iGlAWYGZnweeDnuISo53ZhE2QLm9ixqYwXPv2haBzZi0q+itvv2Ifrb3w/4tw0ek5RAIAMabWJqZMUgQRmEoMsmR7ZptCtz77wPIxPT4kEoG9DGBVyuP+cAMDw9FUDllzvJwIAuD+xum41myLV4qHAooKGhAFBiFJRAACf09gCJ9ORAABc85ZQc9U+x6JX/dwlhtRKzb+eeuh1qymJuhAagJK8PkMMgOFnZZgBsAxkSv5jLRO7NGiWbvL19dQAwHDjO3y9VyryJNZIaIzUxjoiBWDeCOP5+lYTThwg55nIegfx0LMiBItz+NQnvocv/ftPYY1Myr7mun2EHiepZZiBh4p7DGZ4AO9866sQ9m289k0fQy0ewZmPeSzMahYeFhAFXWR8Fw5nr8RX1c6q/p9AIRlyawAAQRJRGVCGwq9JDrXVrsGya54CFPm+Qy+Uhouxf+Pj43K28INAGymge3ffh4P77xcmAJ937tv8s1DdLVuAbMqgxFPEob5WT7GUDl71WQr8XJkB8KsBAL8I4LFS4ZReX+nvNbzuBqBV+vohAgEA7nMeHdoNZZrIktmOlGzKdHNC26bm3DJCFNBCXNuHd974YtQbbbznb7+KrlVNzgg2+ersFJNd1jaU4JG5ZiuJDo2IqRsmi7BcLmL9zHoZtrW6baHjF0o5ZBwDXreOqEsfgBBThQy2jhZxUrWI9bkMcpGHfquJqNvkQB8WmYw84wkAkCmXOPXTTLlNbbObRXl6GsWpKXQsC202wdksDCePjF1BGBhodjqYnVvAoWOzOFZroBVE8DlAgQmfpse2izCThW/a8MUbICuySNZ9xVwBi7NzGC+PyPCltVDDSK6E+twC7rj1dpGe8IyhqdrE5JQMUeg3Uxwp4+SzT0N1YlRA7xan6LmsSAzJghOGE88fLUFKAcvC+OLfS3mjDCoH5zuZqjRzE/BZSd7SHgAqAlA1zv2AtVMfGTtAq3EUj77oQbjsGZeg2a5hZHIUfcok2PyL3E9PqNRgTYAWXkvWfmLAyyFaBn7bx8zIelz7wqsR1j24sQNE9FwwcLTZwEX/50k4/YLz0A39RJJgCpNu1O7ilEIN8Js40jPQzU1jwVyPKM6iENJDIVIAAIdSYr7Je68An9/MD91k6kGJMp8VuaJNqr5y+icLIJfPYnx8DMViQZl2Jobkmo6/2vvXA7Nhjy59Boqpd4o9qgHDdE0lbF7XwUK9iR//+Mfy7wm00gsmm3Ol4ed6ClKyPL4erd9f696cCADg17KGLXIwpKJJ5JrMzc0rQWDcx0iphEO79+CGl74cE4wYbzRRLTBprLcqA0BYIwkAUKmWUC5XsH/fAZF4i+fWfxMA0O/7ci8p16jV6uh1AwEALDOrGEdimPPLrd/jAICghUlfMQDWBzW4vmIAeDRtTRgAjHAVCUDCAIBFWQi9GLiRqDNcAwD0EBKHCAnAyQgAQAbAht96hDAAFvsRRqtF8bLihwZ7tKSF9zbt4aBr87XOseFGf/h8PA5IpwSAP+TSp/02JicmZOLtksZHw7lGU35PfwxfampWZLIY9+GRemwA9W4buWoZ09uYHZtDrloRjVdMGhxd2KmbTUwgaKjFCSp17wQAWMywyOdrIP1bGB5BgCMHDiDoUXtoIKI+PZuVprYXMbBraQlI4yV5vJZsrMohXX2ouGXFDNBTSJ0L63c8vPq66/Hdr38Ln//Hf4LLhRyEYAwZb2uhkBMA4NU3vgbnPfA8MQIj6EHatRzZycBbirEkF1eofAJRKq2SkvNGyoyQfgBdD89/5rMl6ks9yEonpDcPjf5ICZUwAI4DAJ74WCliqccm9Z+mb3/+4b8QEIB/VlNiutNmpXHiTiPaEso2aEboBcK2IL3+NTfcgI3r14nMIk/zOOFgD3sAWAkDAKBDejtLFDBGLgByoQEzUDTAhG+PLklwLrOIqW2L4PYNuGxKhOYaAL2Gavq9AP7+A7jzB7fhJ9//IeYPHILBiW+7K5nzNFxhk8lik/q+rtfDyPQYrrr51WjMH0PQdxGbFXSjIp562eWY2fIAHJnvwi2MIVsoCzWHRiukPxIA4GNKaUY2k1+mzRqe+GhvhvT0cVAoSLOYONOLKSCBMGpgXWUWSCQ3oVynzv6lNcgJrhhFqQ55eDKqG7BVDydZ0wmrgAU5722y5nuRLxTB33rYg6WBpVKQj5wY3fS6CHpKAtJqtOTbpyUM6deiUW+9+aQPOFKTCZKxOGq122h1O7I2SpWKeAJk8zk51I6TGOqCbGCgqGeDCUVdS05YwJE6rAGopIDjfsW1TEdkB5x+cHpCSjs1jRkBAPL9DjaNGHj5Cx+PxcO7UbALOHLUx3MvfwOMwgw8p4DIonFgwh4SmDtpkgmAkIXDO+NYsPMuTjnzNGzYfhJ8SlwydJFW5jV0M19rgpJeT8c1pQnzbS0AgM8M5RpMKKDvQrvZSuhiBCcsBNzvcjkBAEj/JwDQCkMBALgyyQAgICfZ1QkNUPa/hCGVvq/pg0WvPR0NqychujCR/yaThgBu6gBOv0f9NcPPTnp9qana0gof/vplZ8+Ql4B8nyE64c/TBOvvKbdcnQwysRUAoF9SxkT2gri1260I6/MeztrSQO3QIbznli9iz74eonwWPkK4LhCQfOOVBAAoZxfQa9yLt73p9zA2th6vv/kvcaBh4rRHXoTsZAU91BB6XeRCVxy/CQCsJgGg2d5KDAACeshwohNIUs1aHgCr7R3qzKIULxZ9MxkAGzdulLNXpB5s/lot/Pi2OzBSKqOxWBMQidN/sgKkaCVFnJpaNrfCglJJQtoZPj31VxKAAdaWkMRU/OuvwgA4EQCgAa6VrsPwpGQlAEDTMYf3YtkXBQCgnwYZQbTPtcRXRgMAbEbMbA4+gRbGJloEymtwOofxvjf9Hnbftx8f+PtvwnOYoJLEIWtAWJKR1N4uWnblfDqATFnEkxo7Mz2JLKd4lPCx1mFNkmjzLSNCKWPB7NSR7TUxZoTYVMxic7WE9aU8RpwIUW0/uJI5qZK4LzHFUycS746dy2Gu2USYcVGdnkZ+fAJ910Xd6+FwI8LOIwHmOwaa7TZ8SplYLzoZsCzuRTEqE5NYaHfR9EKY2TyyxbIkCJAJSLki31E+62KiVMXh+/ZhNFvAtvUb8YOvfxu3fff7KOcL0vwbXFc0cCvmMN+s4+TTT8PDLnoEFls1mI4l5w+BgVKlLNet5/VkTQ723wRYliuqQWYOk8SbSgEAApDyDIjotk9n4BgRo1gJYCWLNwoTVgBlMxzmkHnpGMjY/B5tPO95l2Jq3QjWzUzAyWWS9KslEEDtWRxzqQg3NuACgnOKT68XyiRZpnnANb97FUbdCuJeHzm3IA7z+47N4tpX3YB+NoM8YxlpFEfpZb+D8ZyHrfk2/E4TR3suwuImzPfHCE8g32/Bin30ad7IJAQjK3UHswHIWPlN/eBzo9iaStfOib9q7tXknY8Qtf+VShmjoyPyd2xsOXrQevs198iUX8hKNOzjixtVx+kaXksHKK+i+fnMzIw0/vwYZeJAotPXNZhmmfJ7sIZMmySv9Dp/HgCAvVWJtRgHXSKFNYSBQPktY75npibx8Q99GP/6T/+MPE2l6w3xXlPmiWrwNywB0AAATHpQ5QUAOHD/IRkoJQFAqXNg2Sn+C0kAaPLMKf/69etQrzdE/9/rBeIB8N8NANADQCQA244HALbSAyCoQwCA2EIYJBKAoDGQABAY4FkoJoAW72ykQFWBzrPoGnn8YN8xrD//odh+0ePQti0xASQAoNdMur7ivdXnT3qQove0lfqDtQaGy+qu5JYYtaM748rkJJ79tN+WjTENAHQIBpwAAPD8ruiOabLh+T7K1Qrm6zXAtdEMfYxv2oji+DjK4+OwszllwEJ6FSNNqOulXk7cNz2ZHoghGzXrLDRYXHDaZQCH778ffqeFLBE9UldcV8zPGr1usjiVblcePJ17n2iMNUlkIAtIdOxa3sACPuh4uPSSp6GSK+LtN92M0WIZXqcrTSsnq7mcKxPkl7z0JXjUYy4SsCNbyAtIoQtYqefVGGdAfVEos7IJ49kiNyjhzLIAe+Gzny8INz9I/ydAItRiW21sukBfVQLw5CeI9r7HCTDf93/RjX7/D94g15UHLJtSHjAEALSWVzl+K7mHuDRFEUrFIm5521vFb6FaKonMgpuDRsmkiE+ACG0CyGao6yrTvyzj+kITpgQOKwCAhrMdFkmMuuA36npwfQIKJtDuAfU60JjHbd/+Jm799nfRnl9Exc7CJeGg25MkBkkoQCyFZtProkFUMpuB6To4XJ/FO/76gwgDD81OjGbXwvSms3Dps66CF5fQ6HJKyrzyEVicNvg9RBERRV7VUNaXRIpQa52AQnoD1hIA/RBqxFfVD2rtkhlBapVICSQFg/GQigbLw4VATy7PNa8ihgQE0EyKQb5r4qegH8ghyv9aGjXdwAhKTbKFrDM1VSdARRbAjnPPQmViFKERSUTgALBjbjkNvXqerDMdg6hND9MU8EHDlNKlyYYl/sxqgs6vb3c6AswQeKqOjqBSrSq32KH3pBtCKX2UqFKts5RDrWYAaABADAATbRvvhbxeiaixxYwzMslEYqyhBTMIRK89mmnjxpdeitqh3aK39oM8Ln3W9QicCfTsPGLHVUaVQsVUQmwWv3KvEwDAzNhiBLhx+2acfNbp8AxO9VhE0bNDGSutZtKon9309Us3GQL9UKe6hgeAgGZkQ/V8mco2anVl1kjgySGd00I/4+A5L7oCZiEPq1REredh+qQt4j8ih5KA5Eu01zQAkGZ76AMifb/SMXJ6LWqfAGYHc/9bSwKgTQBXa9TEADRFExyAaytMpdJAgn4OTyQBWKtBVLngnE7zkO6JFADRiLQ+pjmPTNxBpuPh9A1FTI/M4ic/uAMfes9X0fVL6FoR/NhDzrXR64QwoyoQeCi5iwjb+3DdNb+DU089A+/6wKdx5/11bH/ww1CYnoBnNNGnO3k/K54PscUm5HgPAM0A2LXzLmnGee3pAUAJwAAAoPSFe/4KAMrPU9BrCcChAwelKOXeIM+y56NcKmHnnT/DofsPYMumzZJAQd1/KV9QNYLrKqf7xCuDEjcxRiWNOVluSgI34DIlT3kq9lEaj+Uu1sOvO13spD83PKFf7f2u9u9W25P099Gf1xPC9D48WIcxtajcxYAgFiW9ALAEAByZ6sSIaWxrMl3CQjZjwOodw5jdxi2veRF23r0bH/j7b8HPjAmDQpFz1NkpEgqaS3EKJJ5FCnCU+UXCrKXD/KbN68E9KqbJMM9400K915Mjlk1Pp0E5ADBixyj1PeSDLnJBD7k+leE9nLNtCjkjEAdwnh9MAhC5UPLDvH4Ej41xNoduDBxcXMR8qwUvjtE08vBKm9COs8rzha+b2ns23oaFIAZa9I2waPrriAcUk3343hzbFRNdwzbQ63YQNDs4ZcNmHNt7AF/5/BdheSHKuTxa9QYKZa75CJFj4UhjAU/67adi/ZaNOLYwp5gRiZSKDT/PX9ZCZD3y7A3orZAsSN3Ea4mZMID4i2aaYihLkFRN//usUxjFyjSogEMrnvcEPQnyKNacuPdEAUKvCdsMsGXLOjz+cQ8TWvQDH/4gLCzMShwxUwd4/8kC0AxP7ltiFpkkPcQc8NCU08kJM+iH3/oh/uxdH8CIW0HYCVAslNH2AnTiPq555StwrN2UJICATMo+jbsbGMsHWJdpiafTvF+B706jaYzJvcj267AJRwhFma+pIIAVQQFTRmi/mR+8DzqhRkX80UiTyVIcAnKwZmBsfFSeBU67NVDA50jLa9Z65yudf3ooIs9mqPTa6aaf30/7JpGpe88990gzv2XLFtkj+TpzLpmaZKgoPy5+8N/wQ1P/yX7upVKSVnqdPw8AoIwIlWs+B5qs/SnbpDcAPdDoOvKyF10Nr9FEhjVez0NWvAsCeX2ySycMLiVzTnwjCJSbAQrFHEqlMg4dPLIMABBQ87jhvO7G0p/Q/dLxHgCs02nYTQCApuBpAIAVKMc0vyoDQOopy4RLBkAKAMikGAAEAMQDwFoOAPj9ttQ/Fs00yQVi35MAAGQAkEVNqapp5AQA+N6eo5g850E49bFPRM/NIJ/lUFztUen6Sv93GoDW9WT6TFypP1gLBDiOAdCcuycujo3hHW++Cd/59rcFq2BBxuaYhYcgo6mPZfeTDqauA4IAvIXtdgvTMzPYsHkT3HIJjcATx9JMuYxMqczxo6JBief1kjs0D4IBAMBoMD+QuCs6KLIJZdN/aP9+9JoN5B0bvXZLFiibjHq3ow6egZPY0nRLY+aKVZf8vf5z0oDx1XACzgL73DPPxhMvuhjXveSlGC1XRAZAhFU5pzvCAHjB5S/AJU97CjrdjhxM/PxSiZPICpY1PKoIUsZbyhROU82Jlr3iJS8TXRsfUhoAUgbADYZNpL75a5oAXvoUdL2OsB44sazV63jjm/9QwAnS4MRl36AM0RWWBZ9IFm/8eaQWs4Ej0PGUS56Mix/7aNH9F/JMQGhLcSkgiabHDQEAIdOdba0l4wRBaUrFH4Cs5SQZwPe6sIMQZXberAr2HcCBb34Pu26/A/fft1siBzOcOpH93+kKG4FND83tiJq2ux3xEKBhZK8fodHpCLgx1+vg9256BU4683R0fQMLjQhjUyfjY3/1Wfztp7+MTH4KjQ6QZSJAAiQwyoOKTToYyIPEBzeRo+hpkQYB9PVPxwOqWiJxCY4imZxoF2GZ1EjEHidiioFCd20CUvw7/hIQSnwVFeWQhd+wTir9kEqE4yofil3LQyhS90oY2UpSw9goLw6xbtMMNmzbLFNrRgTy3otRDn0Y8gUBm8hC0ACANj9MT/pX+/kin+EsI5ks8z0RACAQSO0/pzH5QkEBtYkkQl8//TvpUkscZnUldIGtQQE9tdEAwQCMIZAY0FU3RGhQ90d5iSkAQMUMkA3n8KbrfweNI3vgxKQnj+PSZ9+App9Hi77Xbj6xqlAAgC4QBeCR9AIyAGw4eRcTG9fhjPPPRg8BLG7a1G7T1IcN5BoMNH0dh6f/8t9yXdYGANh0iea605O9eGFuXvYGFj2ctpFaHNgWnnPl5SIFsMslLHS6AgAYYijGCXGiwk5epyIpLWlj9X6kixj+rv9uJRRaN0UEAELuMUm03/D0fjUGQJrpIsVUAoyu9PXDDdzwdTyRBGDtspZAigIAYLbFVJIAAKP1bNThxg3Y3UWcd+o6VJwaPvVXn8aX/2U3YmMEvhOhG7SR5bnQ8JCxRtH36Fi+CBcLuOySh+PBFz4EH/2rL+L7O+/H5gc+CKUN6xBaBCEDZJFVzQXNU9eQANzzs50DAGDd9PrjAQAC3smbXAnsGJ6ALwOguP0FfRw9fATr1q1ThScDlhxHNP6333qb7MtkoGgwnDWByElEKhQLRZLFoYCdubyKdJX9UQFrGgDQJoDybCv5/4CCuhYD4EQAQJphs1qBnN5z9L/5RQAAXeDra6n3f05uKAGQPdhwBQDgvWBjmGFaERleSRQe26ysEyNuHcGWUQs3XnUp7tq1Fx/6px/Ac0YFvJQtgY0lY/8IUScRXmr4rNJZ9HxBtOtmH2PTY8jQYynDXy4Mx0WXzLk+z/kMuq0m8o6JPPvysAcr6CEThyhnbRRpuNeoixP+4Je8/tQE0zRRb3cQ2Y7UcEYuC4Pu4KaJphegxcivrIogZm3nhWEi/bLF94hnq0NfowjwOp4000wMYO3BPbbjdzA2MgrXsPCDb34Lu3/yM+SZFNUHitmcin3m2ZZzYORdXPR/noBO34fHb2jxdRqKCZPI7ygHo5Y6rdseRIWK780SEModnjWM7PSJATZ5+KT1k3HF15p3cvKcEhTjxRfZnNTF/F4RGvNH0WktwDY8nHLKRjzveU8XY7ALH/MIHDt6CHYhh1Ao/pSqKlYHnwUNANAzSYwGRctO5k0GWSuP977j3dh5+05koeJhHSeLjh9iy47T8cjHXwzOsAkakAHXZ+Rjpo5q3kc+bqLfd9DGOjSiEfSsUXneXNRgyVcRtHMRxOXEs8L7jQYApDxNWLiSRsFfNGd2aUaaEQNA/tIJAKx9dKNNc2xpoIYkiul9RDPgdEOmz0b+LpTtlIGypnCzwWbdSubK/v37cdppp0ktyzQJZfin6nzxEBBpz1Kcpq59BGBKPEDWOsN+HgBA9pKQ0lcHvhegXq8r+aJhoJTN4tDefbjuJdeiks0JA6Dv+wMAQCfzqb5N/VLAsZIAEACgPJoAwOFDR8VTKuIz1FcpKL8qAECfgTDysW7dFFqtNgK/P2AA/HcAAJQ7yZB0BQBgIAHoKxNAz1cMAOHNJAwA2IohLoirSB8ISfThG5RqhQlDj7BJViQAZAAQADj50Y9HN+OgmGdU8+omgOkUskHfkbqoGgA4rrFfxTvsuH/nNfbGmWwW//LPn8WfffCDgvCzoOcUfrQ6IjTAtQAAP+xJMXrBA8/Hydu3y8PVCwPcu38fzHwOpckJhI6Nbr+PlhegRwMvbnS2cvznQ0IqPbXr2gBPmuGMAgDoMZd3HBzcuxedek0BAK2mLNCRsVE0uoxtSk8a1LRVa/4HJoDLQIJkIptgRxJ/2O5hy8wmXPWCK/Diy69ENV9ERFq6xL+Q6umg1WnhOc97Di59xtMFAChVK8sAgOOLiwSYSGjS3HxZKImjOZvH/5pAvvl1b8Ce3XtUhFkuL2Yh0pwnQIF2EZVySYb1QzGAz366ROTRgI1T/3vvuw/vff/7xIldZyzLAZAAAFxEQn2iKYlhoshc8VYb73zHO9BuNTExNioeCzQAKTKhgYZyg7gvRXMXUEGmZ5xgSnk12Ah5wHGiRVYCmQH9KECeOmtS5vbsxV1f+wbu+eZ30aWenwVDR5loaCNF0pKksQiV2Rl1gjJFtiyZJtiuCyebRa3RRNsKsfGC0/DkZz8TtltCrc2p6Ahma308//JXYnRqO2bne3DzI8gWKtIYh31fokUY3yHLhvgnDSlTMX5pOrxQzZP7JQ170sgq8KCPsNcbUMAHU36NScp+qYpjkQWQFZAYvMjPkwmwitBa9pHWma5xQAnYQKRWwBylxyergWvedh30+oEUTqc+4AzkKwUptngAEQkn7ZcmkDwEuVEvZeOqw0JcjhNmgG4a0g2iHFTSABuylnhdMm5Gvh+lGlp2MjY+loBvCTMn9d74+lm8DUwAxVgr0Waqql0KLXoAyEGXODIPWArUl7Y92UAD+KL9pB7bCiNUrBBW5xDe8prnozW7F67BgmASz/7d1+Jow0AzMgEBAFRmNf+XBgAEBOIEjusx72J0/TjOvvB8dPs+zJyNvkXDoRAZmuz9DwMA1GL3Wh25NnOzx+T5ZVIGAYA+5TyGoQCAckl+LXa7WL95CwwxFE3ADS1T0syTRI6anrgPipoUy2U1AEAKCHoQeL0Vo/gGIM4K5jUKg01kLykNu34Ghl/TMGiU/m8+w6LpTH2sNfVf/qBxTbEAZCPeVu4tURF230Sm30EuriFu78MFZ2xC3uzjlpvfi113dxH287AKDlrdFjK2gVajBzczhohpFMYiKtkeHvPQM/Hoiy7C//Ppf8c3br8HG85+ICqbZhDYjELtI4uMOKebtjIsW80D4O47f6Y8eZjFnqQApBkAlACs5QGQpq3q6zZ4nmGI0zqbfRaofM64L3Div/NnP8M9O+/C9Lr1kgJQLZUFDKZ0qMDcaJrE8tkcAACZJBdbsdjUM6qn2apwVEB8EsUmppRJNv0aGs5fFQBYMYYyResdBp1WAwg0CKCLMMWCoX8EHeu5H+QETOKeRTFAVmjIBOUNGJksvNhAxooQ1O7HjpkirnnGY7F77wF87Is/hueMqYl/olnXUZvcS2XPTdzKJRGI/FrRi1LPZaANDyedvBXFUhmtVkfuCb2AFNOSNQZTQBh3J4LEJEY5hkOKtFhoq/Ujs2lpgjkXVnpUYVRZFjzey0wWseOgS8kl5Qz8GcK2DpTxGhlJZL8RhKDxnUTr0l+ILDlH4lJZT1H+J6lHNAtsNLFpwwbce88u/Oi229FcqElDQsCTtR/jgGmyy8s6s20zzn/ogxA6Bnr9EB0maWQzMihiBLVmfwqzkYa8GUdMBSlVGciMkkhLXWsIU07KdRUJLXJiSlTpi0QAwO8LM5SiDmHhUDvvh6gt1nD08FHUFo7BofmiGQgDoFJx8JGPvB/ztcO44GEXohv20KPuXgMAiQ+ABgDk6pM5wevU5yAqAyt2kHcKuObya1S2eKCSbsiTIrDzHxyh8wAAIABJREFUuKdcgrGZaZQnx3Fsbh4jBTIE5lDJ1VDNc2BGGV4JPXsjFjp5iUQmAuwYBAC6UpkQAPDjqvidmPhNBgAoEVT1J58HLQEgAMAmm43/1NQo2m3GQPsyrBTASKLtlJs/Qai1AADun5qJqyMBBwC4rC3V9OnaiJ+jQffs7KwkdZ177rnyeZ7ZZCcob2PlxSPyUkN9jj+H9S7/nq+L34+v87/DBJDndLvTRTGfg++H8tpoPMjpNA3/7rztdvzJ22+RKMAS+4FmU5ms008hTlJqVgEADCuUmD4CAEcOz/6PAQBTU5NotzvLAACTrBrK4X4FD4BfGgCgB4DjwgubgnHTBFCG2gQTUhIAjvfos0YPAN8uSQzg1LkPxrZHXSwSgJFKQTwq9LCR65J/1gDQSgDAagyAnwcEOO7fMAVApn5BiEue/GSMVqrSfHt0fjUtMQEkcqUjM6TpSzIKSakuV4s4//zzJKpt9727sGvXLvhsmCwTi502woyDJz/jMhyhgzV1TjJZM+G6OXH+p76bWmw+iJIPL5L/QFgIRKw4DWbTf2T//cIAoHEcM+rHq1VpRJV7Kl0+lamJpqfKocmDSEx0lmj3evqlkD8FHDBXe6RYQa/ZwXve8S68+rpXotdooTG/CCYE5EjjCjzRnl9w4QV4+St+T2Wl9zl5deSA5vUi+GGQGkkKWpLlSV0krx817ODErttVmwULp56Pd7/jXfjR7T9SHgic9FFzlpj/6OZfNZ40M1GRgCMjI7K5XHHVlbjkec/CwrGjIr2g38FnPvvP+Po3vymTWDefk9d0bG4OMxtm5MEvl8qo12pC+RS9XxDi7DPOwJVXXiFUPEoBpKgX/bW2I1ITmyUmhW5ambXiwlusidkjZQNEbBYW5zA6OYZ+ow6T9JZGHd/+zD9i9/e+h+6Bg6jwIG61ZK3VaP6Yy0niAzcqutnzNdDsTLgiekIuFDpDjEy6ni9Thm4GOGL1cNNH/gzdWgt+TMqUi2xpPV541avgRQUsNqlIKIgMgMBBEHnoei2h6cmGzEYw8aNYCWnVDZCmdOnps6yrhAGgNeBC1eR0XZzt1ZRVpBw0d0nYH6Ql0rtCtLKC8FJCkejQkxcgk6akSdIbgOZZD4r3xOtCR4BLhFPiUixFNjch5v2aMc5/yG+hG3nIlQoSXSlFACPipEBfasw1uJFusPh+NSBwnGGOJD+wfV6SNsjkXKh2ikbPZ5RAEiUo/G+aFenNja9TFbRLHXS6eRMwINGjDjd48u+Ee8ufEwkAQC1uHDqw+cxGXRT6C3jV1Zcgbs+i5BaRccZw3avfhR/8ZB88Owc7XxJKGXXyLO6453Ddk1HB1yUO2RlHAID8SBHnPfi3YORsKbwpAZDnmOBRwtrRm6vezPVznG5slzWzCXVVnm+6scOGY9jY+ZOfwWv1pGCmTEcmsG3GpDoCAPDnUMeYzedlv1lot/HES5+GU845G80oRDMIsXH7yTIhUgW+AlYGjWLSiAkAk0xBtORjuAlPT1iHp+/cFCQEROIlVVGTBovS0+dBwz+01kXaoZkJK2n8U81auoHVP0cDAMM/f/iap0GHpSbPRD/gmvSBTKgMj3wDRctFESZs7wjGi7M4aaqM2f1N3Pzm98IPC/AjG72oL4UPDcBarS4su6ISavw5jBf72Dju4GXXvgRf+cZt+Pjffx6bzr0QJ511Fua7dQEDCThnKcUKfFlnBL/5rMj+z4aDxYQf4a6f3qkMccMQJ23dIn4eVtYReQ8LtLQJ4Er7F/cfPXligclGn7RUKX6jPvbs3ostJ50Eyv042WdDVS6W8IXPfR6T1HsHoezJAvIxapaApfYs4eQ7NsTgluZrqnDVpmtqiix74cDzQ5tPKlNA7nJiJriKREg1uoopmAZo+fd6rzoR2HOizw8XRMPXMO3CfPzr4DSbQCHk7CEDQBgUJpAzeWYzHpcu8JQM0QQwgNWbw46ZAl5/zTPx1W98B3/5r3fCdycH75Nb8sBsU0vNEmmjWuPqFfJ1RxbQNUKMr5/ExNgYbPojkbardHvK3I73SopSSs3Y0HOd0bCQoCpbQMZa8TlW+zhfvxz2pP2LhJKNvSM1lvxi3cLJHkHZOEZe0qL6Er0nwL+8Z9LM1SYjE1OmkbCxYRxpX5nHZsnws3P41Ef/GvS6IIjHM0KB9ATkaCzYwsT0FLacsg0zWzaJpw2lADRm5TPT7RHEdpXsLb13JFI7bq8EqiT/nM035Zxs9NVGopo/h0Mosn+oWnWE9h92mYAUCgiQMTMiCWg325g7Nodjs3NiXEipS55JLEEbGYvPSB227ePtb38jNmyewsk7Tkad8czZTAIAkCWi4gDlush+TBNANUigcVoxW4IdO9i7ax/e8Jo/EONaM7JEU8371fJ8vPT6V8Inu5LUbJ6/fQN2sIipchPlfIR2z4NvlOHbm1DvZgGrIFpk22gSQhDfiojgI6qEBf7XAwB64q7PVO5n+lwl8OT1OmKGyX1NRepGIkmm0z8d/3Wzr6h+mn6+9JRrUHKt5kkx7gKhzfNnl8tlWdfcV2kCqHsO1vD0UmFtPjExgZNP3o6AxtZrfQxND060H632rZZ93VB6Gz/HyE8+k1zHfB98reyhRnMFvPiFl4vxX9RlvCYZJXxmyFRm859I1NZgANCLhMPLeq0pLBavR8kB48xZ6y2PkVe13vB9WF0CQA8Afgv6N/BsbDY6MAwbESnGrD1/xRhA7kt8NVQuUwKwLpjHY05ZPzABZDwgg4Bmtq1DFLWQMUOR9gNFYTrAIZgUw6TJWZ/Dz+UpAMqjR/KahQHw/b2zwgCgB0CHkZTl/AAAWDZcTKUCrL2A1v7soH9Izox0HSY7dNQ5ELMwYJHxzGc8Q6bC4hRJMwNSixNKHxc+EStOMYlw8cWSuv+MZ12GO+64Dbvv2SXFIB/QFh1boxA2Dan6ER7+uIvhs0nux2IUw7vmZvOyCIXemji2clKqi1K+UE75GTOWc2zMHjiIXrMOI1AAwGi5LA2UAADUfomrKYs5FkaK1iEOsOq0XKK8JtdLLjbzH9mE+AFyjirK3vbGm/DuW96Jg3v2DSQA2QwLME4YbZx7/rl45auul5/FqDNqxtxsDkFINM+Qh0uM4Fx3sFFJrGHinMxNQ9BAxqP1fHz8w3+JL33xS/KqOIllUcZryBunfQBWAwAuv+pKPPmyp6LVa8vhyUP4Pe97L+7dcx/a3a7KxaVreooSJ6+F15nXiOh8P8a1L74aZ5xzDjxeXy7mZF7Dn0ujr+S8TP5WGRpKucCCgiUoDXMcE163BZtxK8U84tnDMKIQR+64Hf/2fz+Fhd27sKlSht3toMIs4UYNuUIBs60OyiOj6DSbokEk8k96OtMXaErF6A+TVEJOBUze7xDNbk9AJj9j4q6FY3jzu96GfKUCO1uU6D/THcW73/9xfP5L30GhvBHz9RC2W8boxCS6Xhc9vw03bwm90DJpPLk6zX6lRkImMZJHH4pxkpZIyHVKmmHV9Ct9mP573fhynYtJoGOLEZ/OxV7WPHHCk1Cx9VqVsi5prOV7ihxLKag1AKA3tD7lFwYz6yOccubpyFYLcLIZQXT5kuT+JxM6ggAKC1O/pz/4d6TYi3mnsCTU7zLdCdmAKOr80vtUTWD6ddIMkPsGPyR+M5noa78CDQAsm/4nL+JEAACjycQdOyYAwObdhhVEyIYdAQCuec5FyPabqORKAgD8wU1/jv/87p3oWS5Mt4AoMsUHQmIaefMSDwACOXy+mWJBCUC2UsC5D3og7KKLOAEA5JklrZPAQ8IOkfdIcChpXoYb6HRDorWrMkHoG3AMZ0UAgE1X0PVkL54/NiffWwMAse2g3u3i4qc8GTseeD4a/QQA2LZdnhfxt1gBANDGjOkGJz0tTjfz6vlXnUf6d7VXcKSxBAD8XAXK0kOl9mrtyJ364vSzkP6ew42+ivQ8HoDQXzNYlyna3OB7E2S2MuKXEVpsllj0e8ixGA8sZIKj2DbTwFSlgO98bS8++fHPIjBMhLENLyC454iGttfzBWQUQCRqoOL6mK5auOEVL8e3vncHPvp3n8H0medh05kPwGKvjUwui6jnKaq976lkGBrgDgEAfS8EJQA0xOV92rzlJAEATNcWAIDv+0QAAO+pZpRxXXLfUWyznJgqHbz/ELZt3SqTf5799PyZnz2G++7djYnRMdFgcz+WaRTTchI/G3WsKgCAU19Kfghg67NCT8x19KzeAzXozv9m469iWJd/pNdY2kNC33v9vVdba8Pr5ef5d6v9G914aDBL723q/YsNvNJ9WlkYCbWdVQxtVwWcInCvAQDmjnSP4bTpHH7/6svwla9/F3/9lV0pAIB74xIAIGCqTCiXJI5qGSdJQaaBVuCjUClifKSMcikPxzHQp8s/CedUtPCZFfq5jT6bWZNmuQ5ik/R8ktK7kk4gLCtpTJUfi7w17kukOUutZEmdpZt/vmeeOSUOidTNFMYUaxBJwBbpqAKBeK5z2GBGMTKmBa/VwT07d2LXT+7GZHZEMu5ptrrQrMGX6RlEvrb5lG0467yzka+UZM23ex3xXiKAJnHBBB5EI62K+MGelSwonh2aAcCzSgydU6kyIrGwya4xxVyVpsw525W9NuzSOb2A2lwNR48clYk/a71qdUQA/G63h3azjpiSCuoVojZyuRjXveIqXPjg87DhpGl0wh76Gfq0mAi51oU5qT40ACD8n7AP1ybVP8ZoYQyf/YfP4e8++SkU3RIo0gzoFcL7k83iimuulsGamXflXmX6BjLBAtaXGshn+6j7BrpmFYG9Ac0uvZccafpNg3kMPQYiS+PvgxIAJnvQrvF/rwmgprgvf+7U+ufzl89zaKhqDg50ONhi4y8G3WSzcP0Omv/BLjR43H8eAEBP4rln8udw/+T3Fh+UJIaQEaqHDx+WyTq1/tT4L9abavC31sf/MADAta1lxbyW9cWa9HGlUkmivq1egFde+1KEnS6sqC/m30G3K/u8QUCRQKKwBVeWAJABoAGA2iL7Qhu9LtNxlgAAvV+rfT1hfSXeUOrvVgcA6AHAJp+ADgGARr0N0ySLWvUgJ/IAWAtQkQFjUhfw+XTDFtaHC7ho2xSmwxoyXkuAAQIAG7etRxA1RQJADNJAERLalgAA9ABIAwDaBJAS4V8nADBcR6XPTvlz3DsUc0HniyW89vrrse++PaJ3KhYK8jsPaC6YsbEx0Y7wUODCZ6N77ctein/853/E4uICYhpv5QtyK5utFmLbRGF0BEcadWw98wxMbt6EFjO8ecEtWwAAybO2lZ5VJqSkx3NKyKKAqBUfXtJsTQMLR46iU18EfF8ay1IuJ/+elDTS1GRSK6iumrYKPTplBiha2+RmyxtPAABS14RuT5faMMZ1L3kZvvz5L+C7X/smspaNblOZZVDvxyzeHWfuwI2vf538HEHWiUKJw79CsBcXFjAyMS5NIZt9TrX5YgiokKrN95zPUq+XQb/r4Wv//p9433veJxsHH1QWVRrhTBcdKzEACAA86dJLJPOdxjcsJF/3htfLYbxQq2FCaDPtgf6fxZ0UgQQAmNPeamPT5BTectNNEv3HzYJ+B2ayKfG/lzTM+tiifi1hABAAcPNozc6iODYCcNpPIGT2iDiUf+6P34n9t92GDaUCWkcOo5pz0G1xDQUYmxhR5kKZPJqkN0d9jJfL6NTq4kDKYpSvMS9Gjx4Wuh0seh6anChls7K2iqOjsAtFbD55G86/8AJEpoG5RgemW4YfF/DUy67A5q3n4fBsF36UwfTGLej5PjpeC+VqAXPzs8i6BWUAt8qHNGfJBGZQ1CYmdAQAYjb6ZNAk7qp6eqOAl4TCmRTNwhBIdJ0qMstBvlAcTOH1FFYXCaQoCi2Uh7842iZeEhoEWAUA4FsRd2MzlkJqZP0Etp62XUwZCQBwMsWCT9HflAYuLXtIX4phjRmvhwZAwiAUvaRQSNPUfsVzk2eQ68dxVSKCfK/ED0Beo1Bepe1fsQlUzYTOSFCvalljygKPzJB+CE8YAEDk0wSQppRt5KJ5PPcpF2B92UIlW0TGHsH7P/QZfPrzX0OXSRROXpBkg/NWrmn1ohLwoi8sk9gy4BSyyJbz2HHeA1AcryCyeG1V0aQBAKmB9X1Opp76v/XrPu735NzTAIBmANz1053CAOAESiJK2WiRLm4YcoBzf+T0g9ItDYo9/HGPxTkPeTBa6KPu+ZjeslX2Wcqt1gIA0g1Oer/R1zl9/4dBAKV9I8l5OYMjfY+GEWe9tvR9FYR6DQlFGjBJ33/99xoAOG5tJD9oJVBj0EgCcNmgEUCSuMoIZr8DNwhRDWyU4kWcvrWLrGniw3/6n7jt9j0IbE8mur6XVQaLYUtAZ7+vGpKsHcCNWxjLhnjj778aP/rpTvzFX30K1W2nY/OZ56BGijInnQTILdI+eyoZZgUGQNQLJAVAEnGiSAAAM+v8QgBA+rpoOinPJRaA+/btl2Jm3dSUNEBZAq2GgR9+7/sypR0pV9BptqQO4KRexwMvNeKcHVP6kx0wANJ8WrlHQ5IfVeup/VYkBYmHTrpQW2n9rLQO5ERaReuYXmdrV+Brfzb9fMj2oJvyBACgoSNMsoLysGxXpFhUw1t9FQ/FqTsp8wQBzNiD0TmKU6Zc3Hj10/Ef//kdfOqb+xMAQBm46ngymfBrWdqKAADBWpUcxK8rlrIYn6yiUHIRxh4C/izbFGo+XwObvdhwAcOFYWRpOQby8mOrA8NUewsBnsHzmoDZHJKoWkl52rDW0ibAUjzTDJnu/IPhTSivifG6XLeUjAiLkqwB38e+Xffirp/cKTTjaqEKJ3RE09uJAlTXjeNIYxFhxsAjn3AxxumZwfKJjQhZXjSFToZTMpjo8yxS0cEaANDnitKSqUk//0jGmwDWYkCoZAE8v/jc1RYXxQeKEcXtWgNGFMPr9HBw3wH5HN+LzSSWKJa4Qe3NwOe3H7CGjWGbbKpsPOHxD8fzX/gs5EuUZ3FSn0T8kYGQlvZJ26MAdbISCm4RrcU2Zsam8bobXo/77zsA18rBNDLw+XP7fZx0ysl44lOfgmP1RTiFHD2fkYlCFOIG1mdrcDIxFqIc2uYoPGsSPZ8OATzfyDtgLUInCl+YKr5Bc2VbRUD+khTqX+W5+nm/Ns300VJMfi2BzEyGk2dVm/ODNTTZsaT+83xkXyPGpitM/gc/XyYfx+8j+jnQIILek7iHan8ukUkGEfbs2SN1ySmnnIJSPov5WkP2iYnRKrr+r5cBwBqeRs98PexzFucXpH6Ynp5GY24ee3+6E+/+o7dL858xTGFbc+jKGpEGmysBAGQ9igcAIT+Tfk/K/2UlBoAGAXUdIawkGYwt5d6fCABgCgABAEbOkwFgWZkBAMDPrSUBGD430utOjqKEbs9JPxkAAgBsn8I6fxFOryE9BbfKNAAg0Q2GAgBi21cSFHoJxeoZH5YA/DoBgOMm/kOMSqPfPRhzIXOK/Tef+AQ+8+l/kI2VunhumqTHb9q0Cfv27UO1WhWNLx+sG264QabNRIeYAEDjpDAxESI6y+lj0++JBCA/PoozL3gg6mxSWezbjsSdCLKWGFTwNkpsi9CE1QRNjM36MTKMFpyfR3N+Dobvi24qR1OarHscACBIoRykqair5ABN93kaAKBfAcGObrODrOng6Zc8DfXZOfz1xz6OSr6IbrOl6HEG0XADW7dvxZtvvkmozOpQdBDwYGG0nGGIBIL0n1whvxQTSBqzPmA5NRPkhREzIQ7uPYjrXn6d5C8TVWajr2nnuvjge1oNAHjKsy5FaMRC6zxw6CBu+eN3YnRsDPO1Rbk+/Fo9feW95D1kE0HKVLtex3Oe9jQ84ZJLcHTvHkxOTsBwHUSMy4tCZPI5mcjLkE8KDcUNWAIATHHmLE1MAK0m0G6pXM5778WHbn4LpmwbU5kMDt5zF3Zs2wIjDrHnwB6Ux6qi4et4PjqdEDPTM2JuRp3i+GhVjFwOHjwozf9iqyWat21nnIktZ5wBY906aVpZWPSCCMXiKA4eOYwNp27B4UP3Y3TdFPYfmcfEzMl40Ytfg0bXRdAvot6KMToxI3RVZibnihksLC6IDn5NEViyY2gQQDcUUggmLACCZCwm5D4lDxg/P9DvJI0rQYKBRCUxebEcR8ySqM3nfUobQGm9p16runDW8gCCWgxxGGYASEmYkgD0bQMP/H+p+w44Oc767GdmdnZmtl1v6hKSLBcsGzfABowJAYLBGDDYBBeK6cUGY8ChhF6TkFDSSCCQQAgEEiCEOJgkdNsYMNhYltWscidd29vbNmV358vzf+fdm1vdSfAR+PKdf/JJV7ZMed////k/5cLzBRDgtJOLu2aZECzqPl6q0EwX1hr46N2Mpf5jWgOdkxNPAFlwE0BAilg2eCkTxC6QkdD1BDBhodxD9V/WbPaAC93mlGsELYw6bURGJESUTmTD4kQlIgAwj6devB2nbhxG0XZhxAV86at34KMf/xwCTlwsFy2pMEm4TrzohdChZAxkAHB9o8lWtuRh6xk7MLxuDJHRFgBArglqAEkrTUAiHnstF+mlKfc20Br4TgMAfCUEAOhtoAEAgSaYS90hFbUmzCmhf8s6a4rL9LkXXYgLLrkYdRqBBgEmNm4Sui8ReWXco64TPfHQ2+ZK0JemW/N1pTWIy8AXuciYla1iANPXS/r39f3S2+DpxjQtAVipKPxFAAA9AVpps+9lACxrLoW6RyDXgm9wukmtbANO0MBABIy7Pk7d3MLi3CJ+/01fQM230TTmVa531I8MzbSac1JgNtsKsCw4BuCXUTQbeMdb3oCDhw/hY5/4NJzxTXjI2eeh0uoIo4kmpASJxcCSTCIBa9S0RslBLBAAYAqA+OF0OgIAGE4GRpZzu1+MAaALP+7xXGP4mfsu1//d9+/G+NiarvZfO/zT/K/o5YQBMHtsWoYAvMaFwZREE6nmWwEArpcX8FuMT3s8H6Rp1MCdvtiSdYb/FLB/BQBoJRAg3dTrc30yAOBkjUaaobPa9ZeemiyXIvDdcwSYQZzxYFrK3I6RkpkOm9WO3J8EjGjWSQAA9aM4ZczFzS+8HLf91w/w+e8dRuCMKfCdjZoUxgl1PjFgXnp+5QOkGABqYk8GC31fMo6B0kABhcEcTIfmgwx+TfS7EsHIdYDXnfrDxpLmNS2zAVhq4JIGuuVYiBRNybi0OSEleXJO2SDQ/dpgajBrBPoK2HBoRkhfGD8UKj3TlCgTmz50GD//yd0yyOHwhg7npAoHYYxsLi9xeQenp3D2RRfgwsdfIm7/7YyBZpsTazYvlrBTyIaiMbTQ+ROGnVwr6rAslwIkjupKv6/WafYL8neem6gNv+FjqH8Q1coiqgsVYYLOHp3Bgb37Rf5CiYG61hQ3QkBtbeLbaWNkaBi22YZjt1EqZrB58xh+702vRdCqI+PZaFs0RFZmkEsAgH4kgs0tAZ+zhoNWPYIHF9dfcz08uwCL58okQynGou/jCZdeioecdop4IERxG27WghU1MGA2MG6X5VxNGwOoWYMIzAG0Ohm4kuqg9jHOcy2oqO7IyEo6gCQ+nACAPdn98+v+vgal0/e+DAclaYkMqhoKhZzUz5y2qxhSyiNUVLDo9pXmY+WXehIAgOdeyaUYP0fpB5tdmlP6EqV35PAktm7disHBQemL+NFXyNFLEjMzs/K6TvRxvP3T6sOoEz5OGgjtGcjwtRIIIfBLphf3AL4ueiV99i/+Crd99WuSuMG9MCv3RsISTWIyexkAaQCgDR+2kxFD6cUKh4g0GmzBdXMiAdCpZhoA4H5HAECGUGSZJ0whdZKOTwHQEoD+/j4BMggAZDJkXlC2aal+4wQA1gkBAF77BAAI5NGwu90QCYAAAME8Mv6imI8TN127RUkAbC0BMJQEoGMxweF/LwCQHkKpJX3p+pI1v1U/pDDkdkeMf976pjcLcssFnRtMPpcTyj8vGhYNbM7PPfdc/PCHPwSbFyeXE7MVmqGR6iWZ1bz54rZk08aeg8Ay8LBHPRI8VMQfQa0Vr/wkdksotNLFLOn4ZSrJLYvTz3YbzcVFLM5Mi77eFu1ULE02KXD8PXlj6UY/ubHVxpCi0Gm0j98nOtYKxdSIG1Yu4+D8nefglE1b8O7ffzv680UxyBOtt81mHxhfM44P/MEHEYokICtRKq04FlrY/gP78W+33ioGJKc/9Aycc/bDRF9KkyUWUdR8chMTTWVEfW8GUT3Ctc+9RoozIlxs9DXtUdNzTwQAPOWKy8URlwvU12/9N/EAYDxi0IpksqTj6Hh8mCNOlHRhviwADw0A33nLLZJm4C+U4RbyQnlusZmnnEOYD0r8TzMxjdQtAQASPI+wPCfTSCwuYv+tt+LLn/wETh8bQzQzjaA8j81rJ7B7130iGdm4bSuOzBwT4IZN15risGRMOwUPg+Mj+Onue1FrB9h25mk4/9EXobBurcQBBoxMsakz9SS6q9UiU8TA/oPH8M1v/ScuecJjcMa5Z2CuMieGSxMbduCPP/Zp/N3nbsXw+CmYX2jDtIvoGxiWSMG2TIwFyjuOgppeaNNTUQFxEraJ+roq4KXZl6msAgLkuk5i8vhYbHL4Rze5AlIlkyTJ4qUkwHGUNITSgMTPgodcFk7BXpYYLMJu0RKWZG/LJB4A4gOgGQDMcM2aqEe+AADUDrcYeUTqYDYrbv1syDUAoBeIdMGbRhB7v07afCjTQfX+ZcpCSndyVKVZSNyrxaSJET22AsqEfaB9JjQzJ0UxX1bsJ8XdcQ2AaCBF7YrIaKHNBIqWIwCA22oi157DRWeO4qKHbYMT07DOxg9/Mok3vfNDaNl0sqZzN6PPOCdRAIDkQCeJHQQSKe3itWnmbGzYvgUbt29GEEfCApCXxbeRAAC6Wdb+H+njpZugZZ+TGEDZpChtlf8s3H+PrfTfAAAgAElEQVTvrmUAAIs0i0V1FMkGTrBPGgWJ26IZWBY7zt6Jx/zOE9E0DZR9H6PrNiDjMOs5iZ5KcU/TmLkGrNLgRLr56mUxLNtQ/y8AgGUgiPYM0EYWK1Q4ukHrbSz146yWAqCv5RM1eLyzSNcmRbre4bHsIGs1kKnPY6jVxKY+A9vXZfCzH+/C+9//NWTzo6i0pxDS/b49iny2iHplEoYVwxejLgIAFtr1ebitCt7yhhvhhw185ON/jU7fOLaf+wjUOpawNki/lnSUjJWYPS0BAFSSmx1DGigCAB7PYxwLAICsJXIrrmBSeMh9v3ppyPcv9zplfsln/dNkAKyZWIcw4BTXQd71cGDvPpEA0PSPZoA//uFdSRRujwGqbNecKlsCAHD90gknS8VeWzWLKQBA1s2kEJEZEhlRPSvwcUDTCm9P/8yvGwBIr4l63V4CH2I4tgJBuJZQEsdzQQCAEgCC/GwEOP0nAMDmy2wcw7ZRB2944dNx27dux99/97BiAHAdTvxZFACggMil50+EefIlNaknMEjAgRPeFiOnHAv5wTyKgyUYWRNhOxLWomo3ldkpf4uSJ74aJlC0SWlN1jJtpMe9RtdTSqakqPyy98kf9W+57OzEv0YSWRidF8MxbKmlcpaDXXffg327dmN+8iiKjis1R9T0BTzPuA78rIW5eh3FoQE88alPhtOXx1R5FiPr1mChXkU258o+zWMu71WA97YAD5RVarmVNn3WLE9hBXAdTySVwjYho1VSnZI9qg3kyUBcqMqxXJibx65775PhQqlQEl8M7tvck5lyIEwf/tvJom9wAP2lPrQj+id0YJMBUDDRX7Lx7ve+BZXqHDL0i8kyMUblqNNTIbkZEto9faQIMrho1VsoZgvY89MH8PtvfBuG+0ZlX4KZlfWG9dI1179QAAUOUBi1XfAysMJFjLstDHfmaIeDo5lxLGaG0ATZA5bEPXItofEfPzKxL6anocS70cdBScT+t37wOkyb8On9iNci5aam2cLgQJ9M/vk1Nv3sP2SCnZIrrfT+VEl7YgYAH1PH8qkaPcDMzIwwawkurF2zrvt9Sg/4cA0m9rAnoCz3JDF+vwkAgK+ZBoCHJ6dkL+Ex4usb/W8Prhuedz3mD09idGBQkr/ITHMZGQiyXdhbKVPvtAQgDQB0DJpxHs8AIABAyv5qDAB9fjS4thoAQAmAZgAQAKhV6UfHuPgMLPZPZGCdAAA40TUgzNWEAUDPuhMBAOu2jKP1/yEAsNL+uAwECKsPxryQabrGQuClL3qxIIL8O5FTNo1EvHR2/OTUFJ7+9Kfjtttuw8TatXjw0KR8j6iuS+16GIm2msW+XchhsRWijha2n3UmvIF+RGxkSIkjJUVy6JUGVBqcpDgQf/SkocmSckaqTbOJ8tEpil8FpaJRRb5QQC0KBL2RYltHjSUbmBS6ScOvCw+9oXUZAIzyYQRdbMKzslg/MoErLrscN73y1Sg4nmjR2zI9yQpU2jfQh4987KMIo0ConLFloxmQjuvgW9/6Fr7xzW9Ic7Njxyk4/4LzsG3rNqVVo+u+acChoQhNApnD7uYE9X3Bdc8XdE6kBGxqErq0XjxOBAA86fKnIDJiiZsjMHHfrl0iBWBknnal56bN80naJ5t/ni82bI9++MPx/Oc8B51mAyZTBGqMkGGD2EE2nyO0n+i+9eRBFSFs7JQHAJsltUjgyBHs+a9v4d//9u+wgYyKo5PYNDqM8sy0UNXG167BoSNTiGIDXqEo9BluoEcPHcSG9euw78hBifc5+5Hn4YwnXCIRI51WCFOkKC2EETdzOm43cfjBI9h93x4cmZzBz/cchulmsXHrOG5+001oWxGcUgmTM4twChO44qqXwyusx2LdQjO0MDQyIc7VjMQjcrlkErPyFqgBAM3G6BZCcq1x4qDYKvy+0P5ZZCRFrYpQVEZXetLFY8fzqWn0YsgkHDQVAUWEWfS0ZAPwHkqolbyOJd1Cm+tJB0gQixu48gDQfxQmoCQAHZocEVA5/RQMjg0pjWastMACAEhDvvTe05MgfnW1CbDIEsQDgppTpa/UZqKqsVcPysdTUgNDiig6RAsokBhMykRmBfM39R5SmvNu7ZQymmPjyKJT2A6cdnE9cTnQghPRA6CMsza7eMrjzocZtlCvxjg2Z+L6V7wBHTcvRXurxai85TR5XeDzTohI6y7mxPxvbONa7DjzNPhxKCkA0sgkAICU5T0SgN5jdxwIkMQASjPT4oxOmQCSARA1wi4DgGukY9myFhNkoTu2uIBLEc6ILA8bTtmGx1/2VPgZEwt+gJG162Sy1gXufgEAoBcE0O9pWdOeOie/rARgJZBBarDktaUbv9UmvPpn0gCATgHo/R259hI2mb7C05ufeGuTwUAfhcgU47GC04ZVP4oJo4LTJwoYdNr44uf+FV/52l6YuQFU2pMCRtqdCfR5g6jMPYjYaCEyM9KSu5YBg7ngzVnc8PLnY3ikDx/6sz9H3S7htAsegwYpvWwSMzQPXFSRq0GgmF+JKagGAOhATglAzlXaUwIANEKj5CtKJh8E/k40wdO6f65NupjmmkLNKhln+VxRAC8m/lDrf9cddwrrjs3/mrFx3PmD25NpqwIA9Fqn1kGbMSTwcnlpkiQGNcUakf0rzd5JJnEaAOAawf1umYfIamtBT57UMiDqV+heTvY4/H4ayOuVAOQ9R3wQIhL/Y2WMRwkAbdZ4tDi9VQwAfk9JAMgAeMP1zxAA4LPfIQNgVBlQSpqFmo7JfETkNZy0K7q/chxP4NXEryXucMpJjb9id3GtogSRMcCk75K1SDaYnpQpY181BZd7QYYu/JmkjJbnVhN+XVOpdUAxKjU40WX28LlJpTczKOVL8DIu5o/NYddP78X++/eKi/7Y4DByTIeq1YRRyEEI94y5egV1B3jo+efgoWftxEJ9EbbnwivlMVuex8j4uEQAyz4im4Fq/sk6EuFWQuXXe4XeV9LnVMylk0kj9+aY4EHiQUPn7sZ8TZg2TLqYOTajJKl+KMbUck+0W2j6vhxfpj6NjI+h0FcSaQUbvYzBNCuCcE3k3Rhjo3m89a03o9pcgOWYItdJ/MHUfqEQALlOeF6imIMhF2E1xGhxBH/7F5/CrV/5dxTdPmlyWF/6rTYGxsdxxdXPwdTcDMbXr8HM/CzyjgmnU8XaXIzhaA6NMMZUdiPKmQE0uZdkLLhhU+jJEYpSs9lxQwyQo0xbTAnNjg0j7jVq+xVuqP/hX+U1qGs07aul6mET2ayFifFB+axls1piqVk0y19OD1IqN0I6qWR5HaT3a83k4+ugDFqbenOK7jpK469keYruz9eSTh850SH5dQMArBM4iee9snfvXrmmdU3bqtXxqmtegLxhiSFgY3FREsDykiLSQfALAACmTSaiJRKA8jzjBdkzhsjymg4Zz6mAp6UPPX5IBiiyP+g/xzMA0gCANgHUAADrTzHwPQEAcCKAuBcASEsAJrQEgOtkFli3dQJRqwonxQD4/0ECcLLbscsA4CJObdSrX/FKcZqW6Ld2RxZLNgu88MkC+N3nPhdf+tKXhO5iOy7yJV5QpphIEEGiBo6UevqqVSMfHdeGb8UYWr8WE1s2o8OpsmmhmUwduCDLBCABANKLONFeAgAd3xf92PzUJGLfh8uGttGQSTdNAJkTK4urNhcTY6jkZk8aJQ0AaL2YbGAiolIuySWvAKsNAQHeeONNeOWLX6o8Uhk94fvI5ThN68DNufjLv/o4gpAu+3nEmSzqzUA2x89/4fO4/4HdgpxRs8LoiosvvhhrJiZk0+PjUNbAC48NOI1fWA2+9lU3isSCNBqiXHoB+UUAgEuf+TShhLFZvOHGG2XqX+ex6VMmiSzKNFrZVywJekkXU26Kr3zxi7FxZAQmX0s+h8hvJJQ/wM7nEIs3g2y/YnbSZQCIYRDLmzbC+UlkR4bw07/5FP7z8/+IzbkcSqSoVcpo8xjlHfitllD5C4UBDA9N4IH79qLgFDA4PooHq1OwClmccuopOO/iRwOuDUQBQqL/nieb8uSRYzhw4DCmj80LAEAUsFFroh4CkVVAaMaw3Agf+ON3wY8bcEp5hHEWbmECt7zlQ/jZz6cQtosI2w4yTgH9Q0NYrC3KdIQRcidcoBPXcl0IagBA/Y7KT0o7EEvEY0QmACN5lMN11+RMT5eTe0sKZslDptZfuebz8eltIbp5OyMostAvk8m5TDWSySmBMsYAagAgw8lkmgFAyr/RQSsD9I8OYuup27oAAJsAycFdBQDQRW/6s56A6U1OeV+Qvq+0lvq9S6xRYsap5SyUAYjJJ+mQYgTKGDlmipOWudTU63MhjV4CZCxrIlJu8wQPYmqI6Yps0qzGQtx2kREAQDEAto138NzLHw/Dj1CttNExx/CMq64HyPoxHPgBNx8ewyWnfL12EPkOiIgXc+zsMDQxijPPPxsNxkhm1HnPkAadpACkAQB9jHQRsex9ddcm5VMitOIWARxLAAAyANIAAK+jXNZVkaydWKiHLPqFScF4sUIBw+vX4slXPBO+bXUBAIf+EgkDoLtHar1s8oKEDptqulZriFYCAX5ZE8CVAID0/ZFu7rsN/gpTnPTPqXny8usnzVpZ8jA5fkwu9O1WADOTxULEPchCf86G3ZzE2sxRnLN5BPFCHe97159iaq6AGgFIzKAVm7Dba9CfH8T89D60OgEMzxNQmxMFpxPAaszg6iufip1n7cAHP/JRzLZsnP7wi+GbnthusS6qLi4g5ylavhhwCr0+8ZJnoEDdx977dyPv5eRsEQCgnIcAgGYAnAwA0BIAHjP1PIYA+nv27MHAwKAkYPA+JOtvfmYWP//ZPSLne9QjLkRlvowH9+/vAgBpFgavdcbYGlZWGACU74kxaqw8dTTYIJGx+vrSSEUC5rGxlXW1ZwKZvk50sZoGh2QnShrYk1H4T8YQONnvrwQALN0jHeRcsgDZYKkUgCUGgAIA2MKzXeUuIxKAxlHsGPe6AMDff/cI/CwZANrMsq3APbK3xI+HQOtKAICa4Ec0dpNJaEZlyVtZ5PJFFEv9wvbjC6K3RceMELN4Tf4YlDDFJrJmHnFHscCUqSz/GCLb0iwAvhYF+CogQCSR/AwT+YwLz3YR+AH27dmPn919D45NTSPn5jE8OCLSFtYfwmakHr4dwQ9IG7bhDRTwhGc+GZ2smvKSRSlAlWkI2/TwocPyHng9sTYVUDnxlxE9OOsWO6vkZ0l5IiC5eE+otkDXUHKeOVyR46maylYzwvzhWRza+6AwPflY9CvgYIrPR38OPjen/QPDg7BcFXEdkr0o4LyH0FdJKJ2wCjcb4fQdG/DKV1+Pdofx1C0YNhkAyV6mQzBkj1YAAO9jgid2O4OCmcPNr3gdqrM1OKaLdtsSAIDx2Rc+7rE4+4LzcXjmqCQsNYKmpA94cRWbSiYGm3OoNmJM5rZiXgCAGG7WRNavwupk0Ir7hVEgAIDpI8qEAkyYHQcGN7P/pR96HWFNrAEAvlTWRYWCh6FBgtykmqshi9RPiXE5v7Y8Rk/vAene4MQAAB+TtRJBWvZAvNYoo+UwjffB3LxK1NJpK/rn+Tr4dx0duNrhVR5ISx8nW69We5xlv5eSAOivs8c5duwYinn1WtkDfOavPoGv//0X0Gc74nfG/oRJXhxS8j5V0//jUwDSDABYkQzSCADQBFADADQBZMNOk2stieRr4dqm2E2KtayOz+oAQBg2ZG1MpwCkPQBOJgE4GQOAQzN+UKaTBgDWRAtwwpqS+68EADAFgMOfTKR8W/6XmgCmr4uVajuj0zwsMYBSjP93M/LmN96C++/bJakAREy5WIqzf62uHDZLJZkeyI1lmBI7QioWkVPBESUDuKVMyCwDxE7phJrtL2L7mQ9Fx8kKGl5rNpDz8mg3Q1icgiYUZ4lEk4kqNV4xHE5FGJ0XRZidPCISAEZVEE0mAMC6TULXUrQ1vmnNIlCvcykGUMcYagAgm/cwNz+P4f5BMQIkGvyBd71HAACDGrFqXSj7pNAQAKDW/xN/80lxk3fzeaEdc/LDZuFPPvZhHJw8IpRkAgB9pRJ2bD8F559zrsQk+vW6ilJKqEqkZrluEe++5S24++675aak3EIbAarNUBVJ4gHQbomj/1IM4Atx2ZXPRKW2iFqjjpe9/BVi/MfGjg0kjyOZAYcOH8LaiYku9Ycb+cT4ON7+e29B1KyKpCKo1gQEAD0Amg0V6cNpBs3SqB5LprY8xQR5xASkQ+1fE3u++AV8+ytfRd4PYSyUMVHMo1lZQC7vYqFRFZBmaGItZuYrrLdRzPVhqDSEfZOHcO4TL8Sm07fJMaGpHtkWNPjZc/8uHJucwtSRo/CbAXyfZ5SzFRsNv4VqPUAtjFFn4WVnMHnsKF79uufjoksuwHR5GgNjY/DbDr566x345Kf/BbBG0TFKaAQxxtasQb1ZFfoQC5Rf5IPXlBRBCcuE54Tac0mSSLSIerLAaXiz0RBWDQ0XRYOY5NgTGKAXgJIJmHKupElM7QNy/SfOxiyAeC7JCJCYLYJdCROAjbRBuU6SAsDCXVIJEg8A3oPMrc/QKTdr4azzzkaLgAANyOj2ynQIRiGmp7opw0O+ZvHpEKdkdR+lGzMeO2ERiMZSiSN5DlthS+KX0hIWAbW4MXOxFR8CxXaQgq6HAp5eqKQAFzttdZaWN38dQazlfpd1I4OYE41WB3arCbe9gDXFJq6/6lJkQh+1BR/50gY86bKrEXtDCGMyAAgeKhqk1I09k/JmFMpEipTavrEhPOyR56FGd2f6SIlEiQCAcutOT0jlPkkKkZWaZ3kzLKzFeDNGRwAAej5nsPvn9yNsLHkACADguJKbzfVjZnpGMo152Jh84BSL6J8YxVOe/SyEWRtlYQCshVdkBrRi7XQrZPlrUjB3J1JLx3VJpq3+lm6Qet8HNc6rufDrBq1301l+/hIpS+K7oL+X1ln3FlDp31faJDV1XqmI0s2jvm6Ov35ieJR2ZTJYaIRyDxYZs7e4H5utAzhv6zoslg288lXvQH7wVExXauhkmCtqwWwPoZQbwPz0AUQtHxmPus8OWlEAz+rAapTxjEsfi0seey7e/ycfwuGaidMefgl8Oy8+ODnXFACA/jkEfdU9xMQNNhQZ0GMyIACw+wGR4fG9bNi4UZp/MfMUJbIC/E6UYSLXZWIsyz2cYD6bqx//+MfYunVb0nwbwnQ7dnRKmv64FeGZT7sM3/v2t1Cem0GHxaDE9S3FcnLPN+0cOlYRTq4khR0TDdi0ZgUAgICgBKHVR7J2aEAnMZyLEwMvZYCXBqPU0sDjotc7lfZAp3wVsScpBOTYr3gE0hOm1Vf41QAv/Rua+aULqeUeALHEZYkXAr02JEkklolwhswwsUPhdJ77J8GmugAA2yc83PyiK/DNb9+Bz3/3MILsiBhuyWPznJJiz2MtAxhF3FfPTxmYkuPR3JMAQBA35TPjyCz6EYUEwwyU+gYwPDwi9FwFALQQGyzqI2GsxCavCwuukYNB+Yv4aSemjUITUBN/Uuhlf0k0u9ynOVlmvWjHJg7dvx9HD0/h4KFDCHwa4fXJH4LaHPKEnLhTq810kkZNjAnXb9qAM858KNY9ZD3mmmWRLuioS75BkYZELeVDxaaO+vm20nSrya/a8who8XXo/Uvtm6l9Qt3wKtKQTAD6M8AUthrTVMqzZRx9cEriNuX7XMujljCtqCtnClGxr6TYdEZH2GDcU7sgicHawZXzHTVoFhjgEeefjmuvvYLpyAhaBIoZA6kkAOouICaTgN78PT5eGxhwi+jUWrjmmVdjuDgCCw7aHRPtjIOFehNXX/8C9I0MY3ZhDtmcA2bdZ+I68vE8Ng44yPl1lOvAMXczFqw++IjhZS04YR0ZPk5ckHVLPADMEJGl0iv+3zMA9I5zPEC7BOwqHT6bfq0d5/R9aKgP9dpCIgVYWgW7E+4VG/DEDEevSgkDs7fx1v/m9cahGRto1t1s/nmfKh+ejjS+2pyQv6NjCqU+pP9RWpu/wjL0qwAA6SPWK6MSYD8BwHi/cGjAmkzuAdPCxNgwnvP0ZyPrB3DoQxkqzxKylPmSVcqQl0hGeyUALF04MOkg6jDVLKs8ABarsgax8dceAKTpa3aEqvmY2EZwhIzRSGTGen9YoqLyHEmWCOr1CixLAQC8/+k5xudot5WkSa3fq0tYTpTCoMwxlQkm1z6yRkeiCh57ynqMRVW4YU283yw7xtrNY5L0IVNiMd7KifdVJ6OKRrOVDPrkVbcRyXpLaZBkowIdF76VkxjAsbPOVzGABBf78nIcdP0otWwi/ZKeoae2WX0nW/k7q11/+nGNVvNALLQ2cWM28K3//C98+EN/Ik09nVH5JsVwRpqfhC6WyuXVsTHpi1GjyRKxx43PtlANA5z36ItgFjzUSC1xbNTrTfS7JYQ+SyJGytOYxpDGhM9HLQojKThViRp1zB2dEhNAh3FJjYZQpTvcOLWpkKa1aS8AveIm7ADZD1IbBDe9fDEvE8latYa+Yp8Ysrz0+hfhs5/8W+y//wH4izWEjSYG+/qSyKYIn/vCP0hkDY0/CJKQ1ky67evedgsWgyaqjbr4AIyPjGLd6DjO23k2tm3cjFKxTwoqSheovabxoNMy8eUv/DP+8Yv/KHm0XNiE8pRk8PJ4sEkjEMBFiNsjf5eLyzXPuw5Pe8bTBEz59ne/g6/+y9cQhNRCd5DL5wVpJ5BCMKJeryWmhBHm5mbxe7e8EVu2bFZpC50YXpQ4/RGtNg3xb6DHuRVyUpuRyfx8ZR62m0GxkAPmyhThAXf/EJ940y0YKhRRsCyUpyYxVChgqL8PR44cRqG/JE6ai5RuFApCn63UGxgcGsGTn/F0ctfF1IfAEYvQIwcPYt/u+1GZmRXbIm7MnY4BM5uD3zbhGw7KjQgHj82jlXEk2dZ0HDVxjgN8/BMfweTsQQyvGUC50URheBMuvfyFsN3NqDaykovLhQ1WAMs20YoUrbJ7Q/SYWMkllGIB6MaVnxXdbJXFJ9lnqlXKKpSBm54mdW9ViSRSpitCn098AcRTQN4PIyaprVWoNjdAbXQjyHhM7bHKehZ3Y0YyCaeM1OeWNNoZNopWjDCOcOY5Z8HybCXZsAxhqlCCoJs1nZSh/y0NbU+Epnwv/Z5ZnCXvT9FVldmScsiN5LwofE4BKN3nSo6zgAJpT4QUOL+sqVMMUPnoUr5l2Q5kkmV2PDAYW7SgMfW3PuxODV67ghtf8Gx0KoeRy5CqNogXvPQW7J2kdn5IcthVZabDL5dPxHlOTNtCNu+gMNSHU8/dCTOXRWgQ5qPbNwu61TeglRrgpfdFcEO9LzK6WZ4RSRYJAKPlIoZ3qakigSSJarMsQfIlN5vXfWygQ6rnQB+ecfXvIuDEyc7C6+9HoX9Ql5yqv9J+zyw6E5CIxbHeaFQ0pDpPPKc6jSVNMdf3gj7nYl6mT0xqbe3djlYCQXjUGDckWd3ZrKxvbE75mf/WBX+66V9+PBUAoD9WKuJYqGnfDv6cbuAUkyeDRr2JUl8RrZaP6mIZg4Ml5KoHcGH/DEZzDr59Xw0f+/S/w4/7qYhC3JwT1krG7kM246I8exROJoMwoiMyYDoxwmYV/VkbOzYN4/prn4S//ORf494jATad/Sg442tQJaPMaiNs0oGd4CC1qy05x3SVZkPg2g4WFxZxYP9+NckFpCFhAyK0bjFkZwSlMmldrQjiY2vjUVL+R0dHxZyKQDMlWGSekILsNxvYt/cBydVmNvHzrr0K7333WzEyWMAZp27Fti0b4NeqeGDX/Thy8LAYqBnZIVgD21EPGaMZw7U5E+4Ik4yfeVykrhDNOtlCBEtVco4o2Nno2rzOqEtWYBjvXx5LvkExe9JjabWqiX4ZbGRZIBJ8bysJz/HX2xIw1HsPptchcZFfwXsk3fAvW4eSdUtNtWLkvaL6fc74eW5MJRlQe4olNG4Cvnk3i6gxCzcuo89u4M03vRC3fft2/NN3DyDKDouRIOtK+ggI6CUmdSEcGiuKFEAxxMgY48/Q+0NN6iX9PMFPVI1Gc2LJ3zYMjIyOyLTd8WgwSwChjXaHew1NJAnwE8BQ67zWRHfXd1l3GJMLZcBHPXSjianDR+S6nDs2i7ydk/WP5451Cus95bFDdpoloXOcmhO4GhkfxdYd27Bh80bZ15qcBtis31ST3gUfk70zTQ5eqbxVa5jyclIeOcpTgiCaGI0p3Rwsxno6OTQXqwirDWF17t+9F3Ozc8Ji1fHRrGW5/jDxqq+vKMMeSR4Qo1we5eS/LoOLGn0XrcBHllP1xgyed83T8YQnPBpRx4ffidCmTwElIIlcjoCdSPU44CKIwQQAL4+oUsd9P7oXf/knf45Ctgg7k0e12ULs5FBuBnjZDTcgINOTMcuUAIUNDLghRu0y7E4DUcdB3ShhwRxFM9OHNqNtCVC3uQ8q80N1nXakH6EUV2pJcXRf6ej+Jr7GOkUB5+qeVIM/td6zOWPiGKW3yhyTzSN19hys8e/8WeKLOppY11d6D+PnrhFzqkcQADw5hzRgVqSSxMg4xUbk1zjs5PrL60LLDHSzxtpFJGbJhbtSs/WLSgFkBe8BC1Z6vPTX5PpPnlzMHJMzrM6zGioxHYypWgcOHZYauz9fEmYze5oXPvd3MUwwqSfJJ33mu6WNlh6pYqlrKpxJUpw4vJydITNRDQzVGqh+Vh/b9HvU57jVCZErkC0QYmGhjI0b1ku8o7QcbhZZm2sTz7Mh14LnOnKtKL8tmhSz9levWCdw8Xv0SdJSDeULoVIQuoxUshEy9GhpwCIYyojSMEBfO8SYGWMkDlCQIZKPfKaN8bVDgM0FJhDfMwRt5UuWUyxLW9RbSsJFOKFNSSofV94/L1IXvpnHnQ8exdjOc7Ht4sehYdvo6+8XybaWrvQCAG/cWcUAACAASURBVCdjqJ3sLtX3hN7z9F7X7XfCxt6YUTx0XI+DEHv37MXrb7oZHnMcJXpK6b1VRnjihKpzm2WRVZMIWWv195cGdoom62bFrO/Us3YiPzqIStiEmXdlo89bObR8+tUSaVETwiApyoXeRTCADZLfEACADADXpASgrgAATo4TLW26uZC9NDEGlAsvcTtfdnHTId/NoiGxSCWZxJAWec1Vv4v/vPU2fO8/v404iFBfqGCgWJSTFEQB/vpTnySYikIhL8UgNz0j7+Kmt9wCP26jHvpSwA6V+rF+dBzrhsfwW496jMQsSWPPhStrC/KcjQzc/u3v4SMf+Ug3W5STFE3fJ5IuUxTTQIOO6zJZtKXJv/Z51+LSpz0FQTvEZz77Wdxx512yIXIj5MSYMgXlYBqJ1rTVChGFvjjtv/bGG+AV8iLH4MWbpzCVv0gAgMwNGUFYsEND6ZyzGViehaDVQFSZRzFXAg7sx3984D3A/KwY+9CwcfroJDauW4f5uVk5PrV6Hbm+Epp0Lc/nMF+vY8eZD8WZ554jDWLY8MV5lwY8991zLx7csw+gSzVp8EIyYCPL9KIc6m0LTdPFvN/BwdkFRBkHQeIpEflksQAvfsk1OPOc7YjMqoBMTt843v7ev8QP7pxE2xhCG56kJhT7VQY3CzTuiP/3AMCJ5m9EUoMuPS2tR5Zrk7nh4oDPYlJNkdPNsDSfSXSeprap+Jusmi6LAZyi1YuLfTICkUgnMnqSJr9Dqmgc4SGnbsfA6KBysGfEiwSaLlHgZPFJHN2XQIEkuk+bd6VSA/Siq1+7bOQiF1F+CJy0KACAUw5lvCRgAAGNhEHEfOPuBCfZfLuFoL5Z1Q8sK9TlfBlttAgBsVmICjBjxlvSCyBk2YlM3EA2qOI1L7wSjj+JbOyjWBjEK1/7btx5D6czw+LCrHp/HgdVVEuhLUWkmhxZZDDlHXgDRZx+7lkwcllElkobUQDA6svwiQEAdUD4fnkqxAIwNrDrnl2SRS161Zhhcyq6iowSBQAcld/jddDihC5rI1PM41nXXQufN4HrSjxmaXComwLABVrbXZJ6Kv8Ja+N4AEA7vWsAIDlBXfBm6RpdGQBbCbVeDQAgjZKskTRlUj+vpgiuDgAoG4xeCUD6+dPFR+9ZYpNGMo7NDb3jox0RBHbR1zyExwwsoJjJ4K9ufQBf/s4DCOKS8mloVBCHAXJFUmppHDYnTRTNwDhVhdtB4NdRzGSxdW0JN7z4Kfjk330Kd+1rYP3Oi+CuWSv7Qx4ttHxOb1VDxyZRTM1E48ylSwEAjJjqAgAb1ne9koTUJm7XzCRQhdZKHzoqjseBYMjgwBCmp6dFwtff1y/Utb4CIwEP4MD+vbCsGDfd9EpxNH/bW27Ga298KS679PEYWT+Ow/f+DOXpWfQVSti/h4a338GP7p3CfCWUdc5zWSgXlSRQWDF063alLpKwBdOGleEeSFCCTKRAgNiInzsGMrYj2lEWVEGgQFGCIqqc5SbASDsCAKohVgCAyjrv3dfToFT62ktP9tR1szJQoH9uteJVrXlA3islaxNlgHyTSfypwRxy0tZd2cNytoGoNo1MxKa5jptfdR1u/8k9+Odv70HLGYZhOUxrVzICNvFc31oRHHpKSFRbEm8sjTp15Wq9UpG9Cdshmdxr4JY3B0FC1gJezlO+MomJrfpMP5/EpiExTRMKvSS0UAIai3fQ9NFpafrplM8mgkbPBAQYmxfUFXhHg7yG3xB2ipvnHtvBYrMGM5vBus0bseWUrRgeHxVAWrTvpABTLpIwFdVtrBJk0uu/BgHU+V2+0Eq9SQCRptOiv1aRzFy/5HHY/MeG+DvNHDkqiQSVmTn8/Cc/Qz6rTJdroa8GODT26y9heHhY6hbWedVaFY54P6ljJM0zr5du6kkGhsW0LB+FbBu1hSN40xtfgS1bJpDN22i2QoQSAUmDUVLGlEeEFXeQYc3It8uvt4G+rIc//9BHcdd37kTWcOG6fWhEEC1/YWQUT73imWiyrnSYhmAJc5NA0vpcBUYcoooS6mY/qsYgQjqUM+kBBux2CDuOkInJNOTeaKLFP2SQMMg0YSOcrJH49Xxfe1roNTyJRZSkrERuwhhe7r/ZjDSAhXxOhmvCMGpFAgQIOJNMTXWTqRse/XV9P6fva/5sGKkElnRzyGY0nZaiI5v58yJzSuoyAQTE30gdnZUads0K/EWO38kafv0Y3fcgq6La1XWag8z9WTdrSY9pSDNMKe1AsQ8ZXmteAd/42tfxmU/8FfImzbhVB7387uqRJnRNwJP3mkgmCeDzQwCA2dkEANBDMw24L3k5qbpXgQIKTiMLVTEDSqUizjnnLDFcp69DiUxivy6AgEmWk03QXkmlCMwRAGi3CJ6rejN9XtRyoq4LnsuuWWgy2JB/c722W7AoIW7HsMIIXquNYqeFfNiA69Ng00Cu08TQAAdMlKLXYSRrAv1vmPLI+pNDVNEECHOhJc2/gPVST9Ji1INv5nDngSkBALZffIkAAEX64v0GAIBlvXEK5DJa/v6YLv6loWHEzaa4el939bWCSlYrpHQQvVB0O12uasRMNKArAQCpeoQ3CI1dSAMf37QBa7dvwVyzhmwprwqBRgudkMWTIVRnzQDgQ3DzJzWFAECbsRtHJ9EhZYUsgYQBEDN1QHaJJTfP7o2UZgIkr6kLDCQ3LHXgBACGhoZRqSxiZGQUz3nWlTiwey8++zd/CwcmytMz6Mvn5WRyk/vAH/0B1mxYK6ACjQ+bYYB21sJNb74FHScjDvz82YKXw0PWbYAZtnHZk56Mof4BFPv6Ua1WZNNhhjlX+WOHp3DDDTcg5+YE1eQFK5tqki0vBYGhGADc9AkA8MK++vnX4AmXPQnhfzsAv/0d78A0b8CsI4U9QQPeFERMF8rzGOwvSWb33MwxXHnFM/GkJz5BNu22RV2YCTdUUwRO5HnhSi42L+yIz0eQpA6LeYxmCw4RAdPGnX/0R5j94e0wK2XE7TaK1P8Xcjh88KBQiDZu2iDHYmZ+XuhrR6an8eyrr4Y5NAT4vtDkqbm74/u3S/NPgGS4bwAx3c4phWi3UCwwb7MjVLha20TT8FAOYjxIAMBmwoQlPnDtsA0na2L79vW4+ZZXYHbxMFzSa6wC7ts7j9fc/CH0D2/H7GIEi27E/S6azToypivFZ3qj0FPONCigC8HjGQAnBgD4WDwPMhFPNo/uQq7vn6QITReqmg1AsKi3CFUROJzo2Mh4rsQIqqkRqZOq4RYqGhMdOnR5JmAZSMrCllMegojOqhlleiYgQ6L3TG8A2lBTAxDJDrd8o0uus/SxEyoa3a+TVABp/rnoMiEgAQMIKorkiJTLBFhYOiZJqZd4GaTjAZcdB9n8WmgbvpgYKQCAbAIFALTjJmwSISszuPGFV2LUqaPdKGNwYBS//+4/w5e/sR+GPSL3m0y8kskZ23FV/KqUAkGOsxmRUXj9BZx6zk5YBVd8FX5ZAGClxjgNANADgBTVXgCAUxquhQQACAQQAOAmqHwcWsgwrtOx8bvXvxANeisUCujYWQyMjCqjNjknvxgAwKOvTbO6Eo7EuyJdoKgG6HgA4ETNv96Uu/dVV6CgrhcWVOnP/Pn0BGWlZl7ywJOJzkpAgY5w0gWAnhIoDTENwuxkytdB1gxRsAKMm2U8fDBAVKvjnR//OvbOmmi2C2hHMeywjlazgZHRcZHF1RerwpyjhIO8/dhpIwqbyBkZrOnP4M2vuwr/8KUv4Fs/m8WaMx4Ob+16BJ0IuU4oAAANbFcDACrligAAnD7xY30KABByufhHnBgAEJws0dpzDSIL7ejRo1IQCejdCMSz5+DBB1GtLqBeX8Bt3/xXCEnKCJD3CC6GiNmktyMYpGL7IRbmK2jOz2MoAxw58CB+9NP78aN79mDX/mOYWWwh442gMLgGYZxBq0P5mtJmC32fhZFM8yPk8pQIMBKX+dNcxzPImJz82EIwCyMm0oSIqWE3tNe7lu1wwq5M8tIfvWBT73W3VKwvNc+919aySZsGJlPsMMUAIACgGACmsBIU7VPWEDZ9AgA4Uhg6Zget+gyMYAb5TB0vff4VOHRsFn//b3ej5QzBzLjiYdKWYkZJqlj32Cx+BewQgr7KmSZQoKnLSXSgFHg94Cx/XsC05Ot8zbqxkXPBVxoTduAlqJAAfp3sAKkN2h3lGk56MKVGjKtNEqLE7FbqE54LQ/T7bO4XFhcwW5lHoa+ItZvWY+sp20VC5RZysg8xhYaog+w5vH5189TTgej2o6v71+hxcqL19FNmbt2CNoE4ebgEdepIPW60Y+SzHu783g9w5MGDGCj0oV5ZFAkpjfAGR4YxPEKw1BADazHOdLPCUmDdw+OXBgAUIKDOU7uTEYaGZ3OYMYOPfvg9aDbLGBrrF3CB6zBTIMSgNpm2LwEAPJcZtIMOxvsG8YLnXIMs5RgcMtoFRHEGlbCNhz/2sdixcydqzZrk3uc8G36tgpLdxIZCA0YcoYoiakYfquhDaOTFhpIAg00WYAIACIuEAyiapwkAYPw/BwDoXaEaNd5PKtpUYorJKCH4ZdCux0M+74lciqxg+t+omL+wCwCk9510s6Pv/fT6oL+vihnWuUvMsN51gOCrrgfTQ5ouwJD4TSytKcuWomWgQHpN6QUiuvXPKpKBXnBADWNPDgCwDzh46DBaYSgy56jWxNqRMdx8w2sxfehB2G0fVqxYUF2lYA+YrBiABCKXQIHu/ZkAAGQuU2aw5LmgGADpPVkpjHQqjEpv4prBnor17Jo1Ezj77J0IQ1/WO/YupRI9HpYm6woMSAxKDYJ9LpqNEGTa8g97JO37wWNE8EPXpxrk6b4m00DAdC6+GVkr2rCY7hY0YNTLMOvzGDRDjBdMnLF5Dfo9JtIFyGZoqu5LPUv/DiZRWdz/k9dJYIFAtQIAyHjjHqcAgB8eOIqxM8/B9sc+DnXbQmmwJGktvy4GQPq66t3T5KzG7cNxjYthqYSw3hDK18tf8jLJR23Wm0tckuSi0KZw6pJYAgAkKkIzAFLVPJHZbAIAeIP9OP3cs1EOGjBzpDZbaJPmRNCEU8EsXYU5lVGIFAtRAgBcqjpBgNmpI2g3fQUANBuCaHOCraeIauKfQuJSAIA+6VLsp+hALO75e5y0c8MbHR3D5U+5DGYrxgff/T4Usy5mp47CIwUuk5GL9dWvvREXXfwoodh7WQd1v4FWxsBNb3oj4DIASNH1PDuL07ZuB2GiU7dux6MfeSFc1xOqf9Ruy2YaLTbEdfmqq54jExRtnpbNZBUQkGFmr3LH9Ju+INycFPGifu7zr8YlT/1tLDSreM3rbhKNNZMJyA5Q2stYKOPNRg1Z0xBDxdpCGe971ztF0sBj3uJUhg2GlgAQAGDDKAuRCZcGae0YftAEHYezmQ4sIuR33IlPv+992MRNfX4OOZcmZYtKCxr4mFg7gSOTR+Sc8jXl+/rwyEsvZUYKFusNiTA7cvgI7vz+DwQoIWpPCYBfa4jvw0AhjxJjJ8MQQYuRktwMYwEA5vw2DkyXEdkumqTP8vWbWTrxIOu08I53vQFOoYOW0YbfsTG85lQ85Rkvh+2txYGpCvpHxhFnEmMjRscxPz4VudRbTKYBgV8WANC0MZmIsylOzPEUhVrNfDSNWW9MGrnkedSvS1Oy9UIhLAA7K4kGdOD2XE+aGT6covzSYDAW+icZHWSJUGt5xsPOlOsTpBIyokj45ytE5vBr2ghK7W7JJpHMG5N/a68NVQQnxXiif2MTLc0kDXqYCUsAJCUJkNm3FJ6KXdR1pk7T8BIN6rKNPJkUCQBgBjA7FjKtvJgZ0RBIGABGAKvTRLs8gxddeSlOW+uhNncEI8Pj+PinvoI/+5tvw3In5B7j+9QAAF+LbPScxCZRhTxOzHS2Cx5OO+8s2KUc2rbS9Z6MAaCvpdWYAHIYpQJhMbYcAODkkBIA4m1siBgnys/T08dE4iHmRNTbFQvwTQgAELFx6iuJ0dzw+IRohU8GAHSLkeQeSDMApAFPAIB0kaPYKoqaebL32Pv9NABA4JDFHjduFlucTPMz/62bdX3uVwIXehkAvQWcpvzp39UTGbmvRIKT+HBwCogmCq1Z7Bg0cWp/jL3378F7/vSL6HjrMN9Q+moPLUT1GtatW4+pyUkB3OgBIWSaDNDKkPUSwu0Y6M+GeNebr8Ot37wNX/v+Poydej5y6zdIPrtDHwkCx7JnKQYApVbUXPOxuO6TAbBv3z4BAHiONmzcoNwbpIZShdDJAAAxFaSUL7kn6Vo9OamSe6hfdbMeyuUy9uzdjUzWwMBgAZ/61F9iZuYQzj3ndMSdJgJ/UdZWL2uLekhkb5zYUwZzYBei6iKaNGSFg5nFCHfdsxe3fecu/OTn+9A2PGRzfXC8okz/CeZy4sHagQX+/NwMCrkiXKcAgwyeFvkuShfT7tAPRtH+ZfLf5cuwmdLmUUuJI+nrbCXwNr2GqO+rY5i+vtK/t9p1zWtHSwByLhkPXMak0xQAgLeL4nZxPbaTZIAW4mABCGZQtH1c9Yzfhunk8aef/QbazqACABgpLGw0xZJSj8B2vwcAEKZSkh5DdoBOOkqxHPV9oD00pPlPAdF8b6IEUwFMavonycyxav6TvUfun5aisoosNPFkkGABshL9QIYZ9CCq1mpC8z/z7J0yIKFPRd9gv+w9jTCQ5p8Fv4rUa8FPkpxS5eKyKaSa6+gFZvl8UvciHdJwCd4mkZJ8rTL5pySONVArxuEHD+G+e34ujCrWXPxMYINa5W07TlGa/oR2LoCwKn2UySo9KhIGgBgzaraF1JAWSRrCCG75ZQwPuvjYR96Hg4cewOBon0gAOqSJJ5KNJQBAsQA4OQxDAx6jCKfncMNLXoENo+vg1zgssGBkc5itN3Hti18Cr5/+RXWSvVCgBK2xiFI2xJjHGr2FOgqoxgXUjT4EyIlXEhu2NAAgLRd9M4QBoBJ8xEPkV9QZp+ulX+7vZCqqtUkff31PkpXFRp+T4XzBk6k//07AV8CYJIJZ7t/k/PU2O71Ndvre1vsAhyis+9M6fu473FvTlP/eAZF+bG04md4bVzsGaeCh+/uJ7C79O73Nfvp9LatNeyUAMvxX94nqx5RcffrYMdH9sx+J/RCFrIsXPPc6eBy6xiFMYRitTmMUWG25dYJiLeq60DREuqwBAA06cy/rygsTrb56b5oBEMPxcqhUq/Jz+XxOQID5efoV+MpbIO+hv78Po6MjGBkZlmthKfGB9aUrkjLW1mSh8Y9OjeBzce/U67Wuq7u1OJt2MrViVcvJXhq3ZMrfrs3BbM7Bqs9g3DNw+vohFIwQaCwiZ5synCRLi2A2jXhtCaPSTLUO2hZTNmTcrFjGBAAsAgBTGDvzXGx/7CXKA2CgJIaLv24AYLXr04hbh2IWlix2qfnnWf3IH38Yt3//dqGAqeJviYil8yB5MGUTV/zQ5IJLJAKpq5QLPenuzDE1cx52Pvw8hBm6tytjOddyVAOWZE3yRBA0kANi0LvMVFTwMMDs5BTaTU72YgEAHNcTAEB7AMjTJiCA/rtcgCmNn0bKu5GBpNImRkwsTs4662ycuu0UbNu4BW95w+8hbzuiR+ciKUV4K8RTL78Mz7n2avh+Q44ZGQAtC3jNG18vWnmaxfB1cLPZtmkzxodGMH1kCq982ctlUs5Nmdoc3pRRrYa84+K6656HZsMXxgXNeehFwEIrY1KxQ3q3gaAZSJFIwxwen6ue91xccvlv46e778V73v8+5EtFmFlbpu6UU4gbszQXRIHpKl3Dw844A69+xSsQ1mrIejmENLQihZorBV+3RfNGCLWeZzhvuajOl1HMeyqD2q8BjTq+/N73oXXoEPK1RdiJ1wAjEu+/fxfWrFuDUn8JM7MzsF0H9WYTT3rypciWSqC4p1mp4Of37RKzSW7d3JC5CPN4kGlBJgGnH3QlJTLYDCMEsAQAaCQAwIPTC/AtBw2ajMBEMVdApTyNQt7As698Mh7/xAux2Kgg6FgY27ITb3v7n+Jbt9+PestjsDtii7Q/BzH1BZxOpTT66UZcrvMTegCcnAGgFx69EPHcqUWI0ZBaO7TkbC0LeIrWxufXAIDOcOXXuHnSwIzADynDzBMWzWZyD4hJIWPDLEPihoJ2hDPOfiiyeVcZR1GXKtRajaiqhVm/f2mMkw+NOKc/81sCICQEZJkxq91ZSSo6NKeiMR89RpTPCEEAAQMSjwMrkcVItGRS7KmeOKH89wIASfOvmgFSrSIlAWjlQeRKvkZvZSNAphPArFdw+SUX4OKzN2B+ch8GBobwr7fdhbe9//OwvTXwaXQqcgnSOZWxqU5A4WehoWdtAU8yBRennbsTTn8BMfPeE23lryIB6AUAVpIAkAHA48j1gNRbAgBy7YjzehtuoYAGOnj286+DVSrBzOfojICRiTXSXJ4IACBI0+sBkAYA+BxiBNZTJOqCTZ3unuJ8hYKyez5TUg6eZ8kDt0yhp+vGn59VNF7KQX6Fx5RrUQSAqxcvmsWQLkT4WqTBIjvHb8i5b1lZZDtVDPgHccHWUQzYMf7rP76Dz/zjN+GUNmBqoYMgZEqMiU7QwMZ1a7Bn925krKzQ/8WQiFIbk0e+A4dJFJ0K3v2W5+Guu3+Cz//7TzFyyrnIbdgASnKyUVNSVoS4zDVMUniOlwAwuonmu/zYuGljFwDQkzIyXhJIbsW6U0wFCSwkhSZBwiNHjoiLtW1nZYpdrS7i0JEH0e4EuPZ5z8Hrb3415hamkMtnUKlMo1hwZRpPfwBOSlxGGHBq1whRJAWe10cUIG4sYqE8Kww3Pp+VcXDXj+/Bz3ftw50/ug8HJ8vomHl4BVLec2hHGbhmn2jpydghaMdYKera2awGQQQnS2CPzQz3MlKoVZFrJADnag6IXcA/hVClp1EaAFAeFkv6Xw0GrDQt0Qc4DQA4tipIMxbZDQQtBF4VNIimpB2CkxJT4sPq1AF/BgU7xG89+mHYvHUHPvypryC0igC1rAY19Fx/1DpKs13a87EoJQgg9Pyk+edn1Qmp679LNU76ZWlYuAQnw5Te/UPJsAgyqP0nEQUlLA2drcFTqzwcRLLFJIkgREC3cA5oKGO0LdH8Dw0P47QzTsfYmnFhnXH6RSnAYq0q+wxBVALS4lgjMYN6Y1mKoOse89Q5W+Y3k7rCpbSm6S2HSGEkpoHcfyhP6NYUUQt3/OAOqZ8aNRp60W+E+wWwZcsWjIyNYTHx6OFD81qQ64E+Frw36V8h+LRqOvmLOvGH/xZ5LGWSJrAwdwSPefR5eM1rXozZ8hRPpyADAdmrBJWTIQ6NerUPAH+3FVoYGRjD5z/9d/iXL34Z/W4RrbADP4jhFPoxV2/i5a+5EYHRQUizUbMNl0zMlo9+t4O+TFNYbw3kUYvzaBhFhLGnAAB6A0ntR5o3jw9nrmSnUAZgycBOGRKu1rL++r+umkV1fGUIIGaTlLyZsDIm+vpK0ggK1Z+1RsIQ4M9pU9Be9VO3jtADwJ6UIV3f8DMBdJGNJNKYdGOu94llDMeUCbSsIal+Y6XGXddT6QYsDQTox16pQTsZEKD5S8mlKYdBT+k1AMDau7KwIPdFLuvAMyzcfedd+IP3vA/9ngerEwkAoGq4HhFA8s909yc/mHxdyb4VgkhzRJVOxDVP9YyyB3CAIMdfPUMalGHjDYtgoGKskjXMgSX3I2WmqNYJ1mCsd/jhea6YMVKqQwYbJXxkRBPQ1nWy3uvk/AZBV16rB3C6/u5EbeQsT15vxLXVUqzSTrsBRBXY4QK8aAGbB7M4b+saDJgRrHoZRYtegExIayOk7I89JIlN8h7psdFBZHUSAIDreQIAmDncJQDAOdj22MfBz9giE+cQ4TcBAKRr+e7fg/qemE0ltV5uoYjYD/D973wPH/rDD8nCyeKv1wNAIzhdACCJilAq36XLqFvIc8JDACDvYcvpO5Ab6odPV9VWGw41gRzGJNp1sVBI0Gc2r3RRJABAqJUAQFQX3/cUAEAJwNJUsnsJJxsho8f0NZu+8ZdocS25cNxcDvPzZTztsssF7d552hn4i4/+GeYnj6Hl+whqdSnCqat+6Fln4uZb3qAMxNhY09HSBG58/evQySrXVz4+C7qxoWE87KE7cft3v4fX3nCjMAZY0InBFcEOvp//XoDe8Y534u67fyqGTCzMOGFhYSmO0NRq0bjDD+U1cDrE37/quufgcU9/Ij79hc/g3//jm9Js03CRGzK1dYKUhcy+jTBYLGLmyBG8+XWvx+nbtwv1HpmsOM0SLVf6Fd7MHYmtCQWgAbKwENUbyFOeQaoQjXv278PH3vhGPKRQgNeso11dlGgcAgBE+GlKyGSCQqkof7/sGc8QHaQ5MYGDt9+JyckpHGTsoUsnzQ4qCxWZXjMuseB5aFQX0Q4C8S3ghLYRRsIAWKQmzsqJBODAsTKCjIeGlQXVC8wunTl6GCPDOTzkIeO46XUvgWHHaEYd2Llh3LN7Bje/9Q/h9m/Akdk6soV+mUiRbUAAYiUAQNVGyhhNF4m/LAMg3Rz1NvJc1IggKqPDpJFObVrd59fsm6Qh5UImrycppjTiSmCIDBMuorzu6SxNfSSn/eLr0A6wadsWjIyPyCLFa8SniViq+dYLg6a4pTehlSim2jZf68v1vEY+p8ycFNFBNdT0fuD1y/ufCLx+ji4DQL+I5He6ZUjS/HebyS4AQAZATooxWcARoY0AmThEvh3i3O1rcdUTz8fc5F4xUvzJvYfxqtd/DBlvjfiQyJQ8kQAoVz7lAUAAQ2J9HFtSAAzPFgaAN1gCmO9MBkA6OWCFeil9/nsbZfXjSx4Aq0kAyADgfU9PBddxugCAamqBjOvK/Xrps67A4Ib1It/pZLIYnpiQ+WEaAFD7sIqgkgKiBwCQwj7JzdYxRgSBVzKx7BZg6cL8eulgZgAAIABJREFUBM2/vNu0/kyeP3HhTYBRkVxoc6Wen09PcHTBRP+ANADQWzRx/UjnMqelANxbquVZiXNtGjYIo6xrHcAFp6xDsxnhn/7p67jrrvvQMUuYXjTgR4xNI/ofYtPaMdx378+QtemtwomjcmVvdggKAznS/pozePPrrsSDRw7hb7/6QwxtOxv5DRvEEM3yazA7LSnLTyQBSDMAegEAte0l3hqreACwuFGa/JYqkmDi8OHDUkAJO4DMqmoF0zOTKC9O473vfwcefuHD4LhK7lUq5lD3K4jI2hPNuDKA4jXi2R4pD2g1QzkmXpY6fgDNKiozx1CenUF1ka7NWdTrEfbuP4If370Lu3YfwPxCA3GrgLyzCQC9fHwEqKPZqSKIA2QcR1gDAf0BO1lYHUeYPjR0o4maSA+ZaCK6++U3XhpsWn49LK3jGsDilPF4YOD4x0sX8vy7ZgAwRpH3pp0hBV9pxDUAICAAAXYCTc0qHEoZmrPwMgHO2LYOFz7qMfj4P/wrmh0H5PrEJiMFkzg/mgFSl8/mXxofVaQvlwDwzlYF6LJ1Onn5fJ2e68oQR/yL6MofBF2KrDC2ZK3jrF4BDKqES2IAycqjiSZNRp2U+Vbirs56Y2BiFOs3b8LA0CBqtSpqjRqcnIccE4VoNteOpCbgXkRQh5I2Aq6k2LNwjyii1Y1B8tzy8pPGaska8PjFlY2r2E6ytoghSSlsdOqVKiYPHcaxo8fQqNWxWFkUwIsxbhNr1uLMnTsxV57vSvM47eW9wePFJoTNP68LDh/CSEU8C9aipUZyvBPGG2XERoxabRbXX381LrzoHElaaIQ1YY0xRlZkbvIAynBPgwAmJSLIY7A4hBte+nI0ylV0/BYsg4MmA1katpX68PSrrkQ9atInUqIkKcnxMjFKrgHPZCMSoxl7aCCHZpxHRN+JLgBAHxkFAKixggIACEqICaCAaStsXL+hLymAVjEQVVKQ0oM7ZN1lLJn+8jMPH88LAV/dHPJrZMKlQaLe9V/Xbum3k27Au+a/q7AgdAOb7h30QEfWBJFwqUdfrWHXz73sHk16lt6a4GRNf/qxlkk29a2bUGM0ALBQqYiRIe+LiaFhuIaFD77z3fjJHT9Ev0R9B4mMezkAIAyfZLAjiVUrgOx8qhavH8vsAQC4JhEASIZnrB80mJB63zSEbRscYGWlLltYWJC9irUheyTWAk3fT8AhLR1Qa5nykGnD8TyVoJMMCzTDVp8vXb/r2kOBTAnoGzJGk9HRscQA0hyT5n2M8MwavJvqMGtT2LlhEI8/5xSsL1jwgipyZKP5jDYNEAiwaSDLfYnAB69Jid6OBegnmNsR8FpJAAQA2JkAABYBgEEQiPh1AwC9fUgXJKtXdsWkD3MyJ/rxMEKtUsX1L7heGk8ivlwm9EFO3zAsABmB0mUApACAFDNUUCIiLGbORXFsGBNbNgplXhICmDLARVwvkqkMWgIAnVYIh0hQ1MLs5KRMsRlbxxQA6s46pt0FAJatWckGIjdwcnMuTf2Tn0yMRhhlViiWwJvl8b/12xgbHRXN2PThKfzz574gTWKF0YeGCS/nYmhkCO/74Ptl6+XiQwYAp/433nwTTOYC82ISiqMl9PZHPfJCyVd+4uMejzNOPU1op0JvZfEaBggaDXz5y1/FZz/793DcnEz/2bcxQkOmHvyPNwYngBmioSqi8dnXXIUnXnEpXvX618jUn5FlJiN3GPPGuEWyL3ixRxFKrgvXMPGH736vNPQOpzhSOSltmiqiFQOgRQBAfHQMdMIIRdJoyvMww0CKrv1f/md8/0tfQh+vmXoN/aRnuQ5+et8unPrQHQjjNmbm54Qa+LSnX47pmRmMjY1j6tAh7HtgD8pzZdm0m3wdtiNmVDovlKYiec+V6X+lXIZL+UjItGML1ZYBP5MXE0ACAA3TQWDnhO5sE2SqV5B3WZwGuPE112PHqQ+Bz0YTDuzCBF5+09sxWe5grm6gxTQArwiXpmmyoCgQQC8QaST4fwIA6EV91SJGWrwyL9HPzytTT3OE1kiIU1+uyeK59PM0hkrM6pSFtDBEHNeVP7wGKHHh9Wg5dGRuSSrDlu1bEDGKz7YkRYMAQK9ZjQIAUndUot1ShVCi5ZJdQl078v6Shm0JBDCSGCclDZCJb2LCotBYTsyWtrFlT5eY23SbPj62jjjs7iZEWUOBx6zI6wIAbYO8hghWJ0Ax7mB9ycKN1z0V1ZkHBbU9OFXHC17+XiA7xmVFcbdJiZTNPAnU4eYVQ0XnODarPMDNiAdAYbhfwAAx80wccVerl3on3/rnlprZk0sAuEaKQzxNalxXAAAWQ3KOeO/S+T+bwcVP/h1sOfOhKPtN2PkiBsfGpLnkfSwxh9JsJoVsUvWJOaPelFMSAL4+bsQsjIWWnjBk0oVOLwCwEsCxEgCSPqdCgEmZAHJt01N73azrzbv3PpD7MmEArAyuqOnB8tesrje5zwnANiqwXQ+VloGJfIwtrb04fcMoHpis4Yv/dCsWjs2hvBCg0SkgbCvmFQv+jROD2P3zeyV3nWZENh3r2QhENbhZCwXDRqs6hRtfcimqfh2f+NL3MbztbLjr1gr32mwuyuQwSgEAK0kANAOArzcNAGj/hZMxAHQZJyZ9nidrPQGA8fFx2dttK4sHHrgfjWARY2sG8JnPfRKOZ8BnZJ3ZQsTGPse9ooMoZOSvKfFsUSuShoqmfVnbhcPcMzKpwo54yhQdDwYZc9NTqM4ew+LcUSAig6CB+ZlJ7L7vHuzdM4vb7yjDj4piMpstFRD8N5NuMQoQGArYoiaeeyCzzDNtS/LS+Zl/SLcPMwE6ptKip6+TNGC7NHk6HgCQKVMqHWKl+7UXeNINgEiFRJ5DUN6SJUQAAC6Llg2DcVVs+gxiIgvIZTqI/TKYXTM+mMNTLrscn/vKbaiFBpotetFmxQyQhbHQs+VPW03oul5LaQ8AXbQvX0O7zUpMqx1fSau4lydZ6em0D+3hJIwzva6KAYFyvs8V8mKGV63X5NrnNcQkifUbNmB0zTjqLV/M7gg493MAYNsicaSRM4ED3hP0olEsq6T4Bt3J6QHkKyNKzbHX09RuIsHx7Lp0syou/602smZGGhwONShnlfjgg0cwPzeH/lK/NBf1ZgPbd+wQcOLI0SkBLLjO9BVLMiGt1+vSWJJ9xIaU6yuvccaULe2DPEaJ6bWqnJCh3K4doFB08Po33AivkEGx38NivSwAAGUPyudA7Y9chwkCCJOlYyNrlug/ihdd8zwM5Eto+4w9JKuVrNkYj7jkcdh+xmloRE24HnNimA5TQx+9ALLc+SjXMOHDQQBP6P8twxEgSa4f7lHi86CMM6XKk9hcBQDoRu831O8f9zQq1lOtxzL5t5kp7yLnuZJaxeZfyXTY+GnpkG741LlIy367e1mqoe82O8sKGvVSXInxS0yLxUhS+c5oCYBEcet0seTVL9vT1Kldtsec6FieDCRI71W9j9P7u7qvkd9ZCQAAMHXsqHhtUcI8PjiMZrmCG17yUmQ5/+PvsebVIKIsoMkcMH38EpZ37+vRAADXCk7luwwAMVBmrZcyGF4FAKD0ibMWgm2M+OMHpTlZxxU5IIehbPSVLFzVt2S0qUQ6oBnQGH0JANX1uwb99SBL+5/w3HVlgRyoJGahZAQTs4+Y3NFqwLN8lDIBNvWb2DGWxyO2j6OvU4NROYYBh3WUuNqiJXUV96XkQuCJIOGLTGpFhu0yAALT6zIA6AHQyNjo7x8QFudvAgDQIHYazDIIAJA6zFdKGpVkBnt5PPfyZ0jjyXg8oaTLQVcFsmYACA0xAQBER7WEGakbImkIeJu2yPbIeWKWRxYAPEayScKt/CT7F07U5DrRJg9yFbUTACDC7NQkQk7iBQCoqwxOk66y6g5MI2JpJoC84Z4IMr3ZccrsU4spm7aFTZs243ee8ETs2fUALjj7XLzhxtdiIF/AzNGjsqDSKZbU6D/56IfFtJDoV91vStTNa29+HeycdKACbggC73m46MILUStXMDI4hMuefKlsUnkvJwAAp0W1+Xnce+99eM9734+s48lFw3xjz8sL7Z/FDUEBTk5pxMOJA2Ubz37ulbj0WU/DU5/5NGza+hCUqxVkXE4TYsne5eZfYIQUm81mgPPPOhuveNkr0VpYEEmAnEsz5aAs5n4dkTNEiZMoM3FpXhhMHYFDVL9Sxide9lIMtCIM8/zRjNEyxedh0W+g0qzLz5Vri3jERRcKNTDX34/DD+zBD2+/QwAFv1qHk7Flar9xwybJ3VVUVUsoen6jLtAE86/FXZimgLC6DIC5Zhv7pubQMLLw7Zzo2QgciGlUswK/OYcrn30pnvikS2SntZwccgNr8MGP/A3+8es/QHF0K6bmQwwMTQCMpPw1AgC6KF120yWUft4/nDhIM5zIXnp/judcN74aJefPCJ2+Td0TfSHUfSQNNfXILJ55ndDZeHBAtJi2a4snAt2ZTz3jNJGysBEpDg3I/aalMnqR1wtp977Sk6E0PVMKNTUN6SLtKYo+v8b3JY+Von+pwplNJZ3Jg24B3n3uJE5w6d9LzX86DUAMtwxqsUxYbQIAJMrSGFCxAEhvc6MQfXEDb7vhGgSVSYkcm620cfWL3g7YI2gG3D5UooJIAORIajMp5YLNaVVsG+hkTUkBKI4MCABAdoV23z3Rpt/bnC5HY38FAIBFk0RMGYg9Bw9/3GNxxgUX4OhiBbmBQfQPjyx5ACji9AkBAIls42OmYgA1AKCpxOkC5WQAwGrvu/t1xlwSzGRjKY2D0v+zGOfz6un9alMSKYh0QZ6SFujmT7aS5L1wg02De+KT0QrhiomDgblGhK3DDra292FtfwHf313GV/71W7B8H1OHZwB3GG3TQ6MZiDP7hrES9u3ehTZpvC3Ac/ICCFWDCjw3i5LloLU4iZdc+ziZCPz1F7+HoW1nwV2zRjEANACQxLqt5gFAAIA6Rr6PXgDgF2EAiAmR3Ge+MhNMAIA1a9agUWvANjI4fOgAkGlhw+YxfPTP/wjIhKj7i+gfKonzOGV8PKaczsWMkKMZIOV5jGqkPpx7SKzo0Kb4WKiMeLvThisOyz5AQKFeRrg4jUZlGgH/7luYnrHxjf/4Mb79gx+hGsTwhsbRcfJYDCI0KItwKDdQUZuMyMyQUt/OwBK5DxBaAWLhXi5FD6WbeJ1epACCpE5IzD35wGkJgGaB6TU7/Tm9LvLvGrBl8cZGxSXjSppmBQBQ6mbSYJIadQOoV8soOibgLyKLQKa3z3r2s/FPX/8mKo0I9ZD0/iwMm/RtshLSAICiPqtBSyKzTApg0e/rYj2Rb0njl5hzyZQ/0dwK8yoIu47Z+vrRU381PFRAAKn6rMZ47hkhODg8hLHxcfQPDqhpOY+BQXNeymgZ8RirVB063NP3h+k0STchXjIyw1ENFr+nDbnIcuwCANrDQHTdKn1G/U99LE0k1b+kkW63kcu6wuKbPXoMB/buQ3l6TgCBYqGISnkBQyPD2Lh5k3DDWKex7iSgIceIM48knzzt19O9vqOwS1FXwI8y5eXgh3wzN26hHTawZdsmvPFNr8dM+Sj6h0uoNlmLWWLwpStT1aQpMFbi9zo2zHYe81Nl3HzDa9CfK8KxyO6kKXYWk3PzeNlrX4NMjkOQOoqFLDI0uG0uYLjkktgn5oKtOIMgthHCkWFHxySIROaJKQaFCkRSsXoyrhMjyW60wSrcoRPtaP9T34uRYQGcNJg8HypT3kOxkBfTP8ZXi5Q1uTZ5aeipPOsfMYRL+oXle5PqAHTToxtB/TV9z1D22ysB0PtHmkrerW8S8FhLBuSaPgEAkG7aVwOpexv7E4EEyx4v1fGkry19jvl5/4F9Muwreh5yto3Jvfvw+lffiE1ja1CZm5Pjraf7HLjqe0z/XZ3p5Fjq50verxoZqiEQJQBkGmgJgAIAFJtPSkL5X48EgCaUtot6Q0l9uZay4WdcLe//hYUKioWSROQGrIO5B5kKAJAeiRIDrj18Falo+vT6r2OA9XnneSMgKPUua1Oef75rApTCMgnQDmvIGT4G7BCjWR871/fj4jM3Y9BqwqjNwGWUAqNr+f4T1laG3b6+EGg9ImbqGgBIUgCMHH50YFIkAKc89hLUmXzQ3y9r7G8KAND3SJfhqyUA1HV5ubxQwdtBhA+87wO4/777sVBeEACAJ0Zcmkm9IHWXNC6auUQs4FWk1EoAAK8Pbgj/h7j3AJPsqq6F162qeytXdXXunpyURjMjCQkhCfNEMMkEISFZFmAhQEagYAHGIMz3jAm2nxPGJtkYy9jA8/8M/48NzxhkG0QOAgGKM6MZTe7pXDnc+LP2Oaf6dk3PjOz33vdaX6unU3XVvefss/faa69FtcUelauHCti+6wLMN6qIkgmUS6RiUylYUUn4b1LquXgoLNfrUCQvQDqRQHV+Dq3lKpLs1ro9oTuTAeDpOWEeLDxtTbLHxccNavPvswOik0smmaa7xQJqdHwMtXoD6RxV+CO87S1vxY++/0M887Ir8J57fgvFTBYH9+2T4pso98LiAj5JCw3O3DOBDQMs16p4+zvfgVypKJ+z68rnwud0wQUXYNP6Ddj7yKN42113K8q5ywKF6sAROo065uYXccedvy50VC5+YeinOKMZyQbutDsSEFmQcHa11+3g7re+BeWRioARHa8nlhLNXlvs/QhAEHXntaD4n/9zAbHffc97sX5qPRaOncDo+g3wl5bFekngQ8mPlHAc1zKt8sRekYdMpy22fGg1gccexUff8XbsmppEotVEj12gVApDYyOotZti90gg4PwLd2LbOTuQIeJ+9Bj2PfY4Zo4cE7tAXs+psXHxoWZns9Vq91Ewof5wQ3ieFARcO0v0703YaAZJuE4Rh+drqLlAzbPgpQvwaIfEebsuxzTYuSVNroO/+sSfw/WawkRwOTiSGcZLb3wTnPJmNIMigtCBk7Jg6yJBBOESCUlw+GYKkMHjTuYnY56iZzoOzxTMFYlfBS8mZ71uT/4m1z5BHlm/Hn2+lT2SQTUZasQHVebAKdKmKFF853pRhZ5KoriXSpUy8uW8zGHauTSK5aKiaCYtJLOO3GcGYFG8TVhC1eQbtTEUBUvZCkrQiAkD9v10daNGFJtNp36AUhdnCJifYTIkwT72O2YUwgRxPqZQ0PXhZBJbdUgHiFjAcYzFp+oxmUScufQRRB4SgYsiLHRPHsJHP/BW1GYPImVHyJencOVzXw0nvwFtCs5qAEAYADrhlFeixe9IY82WckL7H54ex7YLzxM9gHaPDgSGNbtSXJjDJp6QxL9m1otJKMW2imrmIenlkbgAMAYrGyvy0pSWAoUJ+VcYs5aXl2QWmxoWyXQabSvEM57zbOx8xuVoklmUzmB8ep2IhfVTZ+n6mFWn1h0fj6i6zOBns1J88yM/71PxB17jynpXCfHgm0mgDNpuRlZ470xBzt+ReyuikJrFMjCrOXj91txn8ruKxWDifnxsZ0WVWKcy+m/wZ9hZTUbcc10UKyNA9ShevCOLqNvG5755AE8eq2LuiX3w2h46YQZNLtWkjWIuDSdsorG8iBZbt5YNlr1MrP2kJ/PajkcNgDpe8pxzRBTtAx/5HEa270F2wzqkMrYwAAg+kr1Ebi/3AhN2Cr2yK89RsJnjM5ifn5e9x+J93fp10jnlSIqMD8kcrFoTgwxWs38cJy0JlBGDazXb/bOPNm6WF+LgE3thZyNcd8NL8PrbXg03bAkDgArFYj27yqlDUe9l9ECKGO47rjF28lRKqMoLjscom2CWgmmKssmoWYSI7gm1mnTFZ48dRLFQRq0e4rs/eAxf+8ZPcfh4FalMBaXhCdQaLYlPdlrNhHY6bQEVqYUh40PUT9AjXGqPqfusYjTBJcayflo7sIQUeBkHjMwP9EFK/YDxLiB/fpAxxjPEqFPL9dIz1mTjpancFnjo1JcEBPCaVeRt4KUv/SU8svcJHJtdQL3jIUpl4ZGSatlw0tRIoECyp8T6dJeUj62m/k0Bp0bHZK+Yj6bbJkJ/KjjLGtFiZzxTRIuFwA7PeQIhoiXDQj4Ue75sPi/Ffq6Qw9BIRc4LijfyPJGfJesIFLsS7EcVycZSMNaMUfuPBbNUTuq5GM0Zw3MQEVg2I1QvknFYNWjiP08WpOpYk7Ir95fnPuMfgKOHDuOJvfsQeb6wLgPXF9eUyy67TJmNRXwPhKlJfphq0HA6jrHXtItWWkj980caCyqPIsDB18OmDtdHl6BOktSNHl576y3Y/bQ9Ii7sRS7SBQdV5rjwpchiziZsPuZ1Apjx1xKoZCfxwT/4EPY+9DDCnodCtoBuzxdhY9dK4Nfuugvz1UVkCg5KBQfd5gKySR8TQ3QGsYQ94sFBYFF7ykZgOQikt2tE/lThr/akkTDUJbceS4gz79aMsf8LXzSFTfzc7q9X7muHYJeqJ3hdacHI68UzgTHOrBU1JqBHkPodeWXjOYhgxHOuePxfqwBP6GIyXjTGz504cLDyvFeuWFwEcK3LZOjm8e/FGQkGoFjr+/xafDR08Gd4N/n6KJjL8U/WCW5P7U8Wx4tLS2i2mhipVNBtNjBaLOJTH/9LPPDNbyPsdJFn0a0ZcvKaTY4Vix/8mmrMRsLGpWZGqUzdlhD1Rl1yZXM+mXl7jvOavI6vVblfabFO3fySv0c7d/n7evxDCxZTl4GNIZ5b/J5xGuFjyNluvsaCnSPJZ5hhiYO66nxY2eNkwZCB54URctkCk2rR5SHFPx91hTk6muzgqvM3YOf6EvJRHemgKaNcBAB4TXwnL2AbrdQJ6gl4SgY1xWAlbiuhUERp+Kkifnx4BhO7LhYAoOukUKoUEXjKRpdntJPJiPA56wCpZ8/ydjpQaa1fWwtosrzOwYiJh2gAMKEUP8MIf/epv8NX/+WrUpQYpVVJIlic6oJbqDkif6yRRR1q4kgtgzYvChkA7Con8hmce9EudIgxi/gTZ6zUQmDwV2CASirZIU6TPhYGcKwEavPzaC4vaQDAlaKFMyQEJaS7I9ZiytqMb5LAaiEKHmymoOKF5XPiwqVi/ejYGI7NzGBiakqAgDtuvwOHDzyJczZvw7984Yt44tHHZOSABzIRy2p1Ge/9wPtwwa4LpfvGw4TzK++4550CCnDuizPXXAC8oZs3b8bmTZsUAMAinwkfOyeBD079dZtNNDtdvPn2O2CT+tIlpY7z+aThqmSHiQ89UBnEs2lHaHavu+UWWdCf//zn5W8RfGi7HaHj8znxI69vqViSLv673nEP6ktVDE9Mob2gUHLaWCg1HWX/Z8Acsgj4OQ9PUv+zPMirVTz5D/8DD3zpixhJRMgxMAhFCnIveY9bvofKxBg2bN6EyuiIiB0+/LOf4cSRYwh7LgrpDMYqFfHhVa9LqX2T/lMuD0mAKZdKYl0oKHsyiaV6cxUAcGiuKgBAw0/A5Qwu6X+08HE7SKYsOLTW7TXwhtffhCuv2AMrGQqLwEvm8YE//RQeeOQketYYUukhEZPiAc9AwU3HNyMo0vdBH9hN/Xk1PSt9pj16RgBAiwrxEDP0TPEzZXeSATOuzq+Dn8lwdUNejW3IQcHgqN4Z1OXfokYdKeXlNAUDE8hSVXV4SMZYcsU8Ti7NS3eHqCgLfzoKlIbKsm9q7CTn84ryH7OY6o/SaK2LwRlUSahjoorxA7UfhCXpsrQ9oHr9JunuJ4m6Hy+HoA7cfZCBiK8IgTGpYiJI0SMKsSkAwOfsbOBjiF7Vs4fxh++6DV79OFKpEPmhCVz9otfCQwWuT7qkrdgwukvYj18aeBAAoEgAINkHAGgFyNGfOIUy3iUwRcVaiU/8IFIsKqWmczYAQDG0LElEqZTLeM35Mc5Ld6wIlzzrmdhz1ZVoskvlpDGxbr0Ul2sBAIy2UqAz5jL+uq7M+XI/8qMBv9S1X8mxVh84OgEb2ABxAEAJFa54J5ukRqH5TL5VdzNehMX/xun2j/kZgoUEwQzFXQCMXG4VgLHWY6jXHgJ+Ryi8GTuBkWQbV613cOLocXzlp/M4eGQJ1SOHZC63FzgiKNr1Q6yfHkdz/gjazRp6dH8Tz22KvhH59+VMJACQCer4xWduxqWXX4o/+Mt/RGnT+Shs2ijCnI7XkqKwy32wBgDA0SgCAPRWjgMAPbcnYz2m+xXXAFgrGVAzlcpikWuRtGsZY2AX1kqitVBFs76EMNHB73zgHlx6xYVIpkPU2lU42bSA67xSK7PYXAw8nwk8GABABjmQIDBgKc96KThia1uEOi2qyKfVqA5H/7wGgsZhdOqLqC520G1bcLs2jhxaxP1ffwDf+/5PUBmdplM0lhp1hEkLQxMjYgBQa9WlG+R3IqRTmT4DiYAH37ke6vU68jkKKD51AMDs4XgsMkm6WUem2yQsEhElo+K8GtNT3WzGIdXBptWqEjny4bYbKLBjRRtkBHjG5ZciW8jh3+7/BtKFCjo+izmODXCMiw44FKxTNn0EAJRuhybsmqJZd3b7W3BAd8WUKspOT/2U0ZxhDlQYKqLrdvvdef4xiuOOTYxhbHJC/iZdjpgHcN6Wa49AgORPji1jZfwdVaitfDTPx8S/le/FinoBA9Q1U7PUuutvPlKEOJ8XnQBlB8s4SYcWri1qEtNCz8XPHnwQVREqzqNZraPTamHblq248OeCxwRKlXgiuWGK2cDcSJkqioqtqh/WKiL0j0jHWUB22p6Spq5cmMJuHZmggeFSBm+4/TaMrZtCuphDJ+gpIIDWmRbFrMWaR84wGVejsDOBWS+Fkj2KO3/tTkSuj26zJa4cQun3Q0xu2owXXXsNqq06MrkUchkLXnMBeTvEeDkL149E+M+FcpAgG4mMAAWJ6OvaV4Y3WiGmm2vuUKxzebZq4z/xfV47M7Jo9tEKk1FKKInfLP5J/af1IoE+pahuOvj6eBY2y2p9iqNCAAAgAElEQVRnCMGUBhCMeLw36++0T13bAPavxgBINfj1wc/PBgCsdfYMAgCD+VH887MBAByZYKyzk7ac4yrWp0TccHZuTvb2aKWCXrOBqcow7vn1u3Hi4EEUUo7okYlGlImQ/TGClUvKHJ1AoU/AXFzQOlJniQBgoJq0vK/cE4y3Ko9gPE7IPWUTT9WLK02kVeuALDLRhFIggREPVLT4EK1mpx8jVI6gnq2KG5GkN/0x2DXEXFkjnu4tSFio0hklCJHP5JEMQjhBgIqdwJDlYkPJxlDUwGXbp7BtPItM2ICDLuyEK644opxCIXEZAVCMJAkpIgbME1KoD+Jwk0QWNdfC9/YewrqLLsWFL3gBwnxOgG2e5aZJ0m+0xcZ9z7Tt/lcAALmSfvdJqd6ZgAtaLPmIgx9qIUDeZAZg3hyZixELOqOaHsYOJkUtUn7TKzMp7Fyxi8gZi4BFop3AOXsuRLZSkuLZYwLIzgcFYkjHYDGmVW0JAPg9+lTSo9lCdW5e6PJM7MkA4Nw49XFZKBt6p5SwXAgy3686TpJsMhGVZJEXXCVAkoySQpbPYWF5GYVSWcqp5zz7OZgcHUfQ9WC5Pv7uk3+NvO2IoAwPCs6HXXPtNbjuhusF1ODm4DzkOwkAFItwSZPUAhmZYl4El3bs2IG9Dz+Ku974JlTyRWQSKYS09eLjdbvwowhv+423o9nqoNpoIF8oSvFOkIUdBCowc/4SgS8UU7fTxktf8hK0a008+OCDQvfmzDd1ANilpSYAhQ0TKRtz8wu44867cP75OzHEOaBGUzZvvlBiO1HNV9lKGMyggOrQjEROzWGRzPu0uIjPvf3tGKbmweIshrN0cKCQWwot3mM7hZbnYvclF6MyPiqJwpEjR/Dgj34sVJtyroCRUhkTIyMIKc6VSIgFlXTdeS8FyEkoWruc9RQMSmGxphgArTAF1y7gwMwiGp6FZpCAy5lJgiW83tK9CJFJ2yK6tHnjGP7gT96L5vJxOLkUenDwvZ8dxW+8+0PIj+xElCxJcmY6/ux6GtqSObjW2nxca3FP0TNt0DMDACp4mYPO+M4zGJCqKZ7oeg0LjVPPz4t9mRbMIWVJJVcKKeVekN+Xrhg3M201aTwWygymk06hWCoKAECLJjICuFYYKOmLzHvWbLWQLxYwOT2FerPZZ2Eqlo/q5KiOj5rbG0zu4t2z+GFnrpMp9thBlPTYX5nBMweemVvVF0cjvytXWrpwLHQt2j5ZsHxll0lXACZ7AYuQIEAZKXiLx/DuN92IYoqHl4tceQyv+JW7MLPI9VIQz+RTAAAVSJQQYOgjU8wi4sEwNYbtZAAUs+j67tp546rk5dT+SjxoxwEAi4dICDz20GMIXSVslSCypxkABADEts7tSWJL1D/yArGC7CUtnH/Z03DZ1VejxX3Amb/1G2QW+WwAAK+biMTRVpAjD2Q1UaTUqPDrxGD181Zg4erBq9XdVJMYCKjFBELTklXhpAEuWfynAgBnK/zNSqCGBjtGTD5GRkakY86P/Jxrmq8nvgbjRZyUUpGHLNV92wvYtXEEW0rAd7/7I/z0eIh9B2dRP34clheg51EYLYPlVhsX79mJvT/7PkKvJx73llhuUYyWzCkydgLYrgIArrpkDFc/99n44L3/jMzUNhQ2bRBRzkzQEQZCm11BZjGyVcliYjLniDbKiWMn+tZKZEZNr5sGAQDDAFD09VNdAFYDKIynitmkAG/F7lEaNBHqs4tES0E7+3s//THA7iBfdsRBha+Hs8RMcFhQqPxGFfm05hO6uBruEWEzOlhQoM8IY3J/Sxc+pFBuiJDdNnbtuW4JPgc9lNFGsttAa3kByzMn0V6uAt0QUS8Jr5PCxz/+GRw6vgwrN4TsyChmWjXUvA7sckY6qekgjQxnnkOOU6muERNgvuuldRoAQHrifUsxc83M+hhkAMSTcgMAiHc5C3QZxSEAQJBFO4kQMGUOYifhel0ZZQzdLrJkXbEl5LqYnhzFLzzrGfj0f/8sKhPrZRQgSubgs6MkDABVPIrdMot/rS/AcSW+y35i127VvK7aGRJ1DPVWs2363VQzCsHQklA0f4VkqmYN08B8oSBOPtMb1qHRaqDnuwIIiYUfmVfaBYD/Np3/FZbESpct3kE1Y2CrzgQRHlTdf+UOQFhOs6lgoVarY5TiZXZa8i+yJ3MZalkA7UYTjz70EBq1ulwHsTrLpLFxwwbRFqhVl9UogmYzGtVyuk+ZyQLRQFnjADeASZ8GPvAzEtvCNlA/jssuuQA33nwzooyD/EgFncBFy20jnbUREgwIXOX+xFFO2hWTqUbWWugg0U7h1de/Bts2bRbtLa4hK+mg0XPx7Be9GFvOO1fEezn/n7J6CDvLGMpYGM4l0eyGaNnjMvsvtH7t1iWwbt+5Ky6jaP6t1pT6//95AMCwZSTm6zgk6yLB/cf8OyOibyYPE0aXrHnlDKRILFpnKLamZdyEGk5nAADi58hauYjSIBpgpgy4IplbvyaQ3N9sa2eB8d8xha+JJfGGQTy+xB9pMC7FnwvvoIQAUu1llJcsEzKpk5LDcf5fgBUykMhudV3cfsstyEZAJZsXAVCCYma3ChG4D/ara8KmkNmXBDPZIGK+yBqDI7psKLJhQA0Axl/m0CzcyQBQ9P9IwF517xUYZBoCfFy6psgdkJza7jvhtNsd1YxwMrrgN0W/0nExDSFa6JkkbK0mgmnqrXXvqXVGRyc2cjJJBxY1lsIQw3YSQ3CxLp/CtuEMzpsuY6rE86oBO+EJyziMPNGe8ZMqfqREBFCNxFJM0IwAeD0PGScv9ratIIWHjy9g/cWXYtMVV6D2c8e90an1kv/yTQSytVgvz+f4+MLaq+tUB6bT/dzp1rAwAIiuqm6MQlmtTA614zN4y6+/RSiJBgCQokcshRQAIDN0fWR6NQBgFhLRIM5bMUml0mI78rFxxzZMbFpPOROVQKRsUa5n0SIAgJ5lYzAnACAjAMnEKgAg6HUF6acNoAlr/cNbDhVVqJi5Loqiidd0XnlMC41LfMoTwjhgF63WaGJ6/XqxUrv+2lfiyb1PYMemLfjEhz8Ct9VGq9GQgMMZJVrdvfO33oWeuBZEcgjdc889igFAVwBim7TCKRWQKxawZ/duHNy7Hzdddz02jk+JvWDUc0Wghai293Pk6UN/9ud44EcPShLDjqwokFON1kmKXRUVgYNeB/kMO04hrnj600WBeXF+QSh5BE74OCyCSU/mSANlUyhU8dvvfb+IXalZZ+Ufni+VIRxoFvq2KvhT7Dzr4odFdc8KkOecFqnas7P48Gt+FbvHRxHUiEQrlwjOabL45phHkEgIAMAxBLIqHn3kEczOzGH91ARK2bykkyPlMrxuTxSlmahXhkcwOzuHLVu34dHHHsOmTZtw4vhR8Rbl61mo1uFTSTpMoZfK44kTi2hQOImIt52GSxYGE4h0Gq2uKlxsqt435/HJv/hDROA8awaRnUYnGsLLf/lOWJnt6IV56dAYlJAbjsWKmVGUdFezScwGih9iZhbtTJvubACA6USo/EsV1gSlGEzZAeJoDpFdAmnCpolZsvEA7VKdm+JKOvmUQ10aDmocgI/X41wT7ZySyjqHFF52SckA2HbeDgEHuNa4X7hW6d7A+8l9W64ojQCToPF69dM7LaJpVHzjxVW/yB/UDIgVxzLWQKqsjBUpFFRE24RBoEE948AQuw/y2MJw4NVTqHEyUGMbUZKiS9Q6iJCgy0gvhN1awm03PBfbpguIohYyxQpue+vv4mePzcKPCgiitEKUYwwAswf48IoBkEWYslCeHJURAKeUU2Dbqo6EWgnxg2jw/g8itirZUca9cQZAHABgY5Wq61wP8tH3hAHAhNeiAj3n5e0ENp1/Hp75oheiQ7ZVIonpzZuFIt1P8mIjAHEGgAiEsUDX9DzzsX8/5VyIWTP2qfoKABhMcuKv37Cu4gCAoeUpSq9ORteg/w/uq1MBCCY/agabnX8qfZOJVSqV5HMRS9UiToMJlnos1c0esj0kFw/g2U87D0mviy9++euYaWWx78BJ1GfnhWbs9gh0prHUaOKqqy7Hd+//F6Sp9RJwTykAQESRLGp2rAAAF5+bx8uufTk++tl/hV+cQHnrZgGoshHVlxUAIGMa2tLMAAB0ejl25Ji8Hl7DtUYACACId7Eu+dbqBjDpIgBgAHJqhPT/3fPQq7XQa9dw2RUX4gP/7V1YqB9BppCEF3mii0Mn+ogtdzH8JdIoij6wLNLHlaq4mscWqWBJghSwp1XPE6SKsxvCmXEqLXMimV3YSDRwMoGLkpNALukjatUR1JYQNBrwm11QOiBtD2H/k7P41P/zT7jvOw8gOzaJ4tQ05hsNtNo9ZMQhgLPDadEE4jVQuiKWjAj6nhKPWnnvp0IxAEuPGMVilVmj8bVs1pABAJi9KAaW7uxKDCYbTXfIGIPsBDq9toBCfL1JJngETALCKh5+8RevxDe+9Q24YQodP4FEpgQvYp6lQEkm6WakQkAJKV7JMGAnOalFvE5TfOgzRZ5vTO29X6gnIDPqPBfUmaeo7tREEnqxncTk9CSKQyWx8ut6Pa3qr/RluIPEWM5MnA2IpfFZrTAAeEYZm9hYF5f7UEKvKv752uSjXtMsADjG4bZ7sBMplAtFGYU6dOBJ7Nu7V/72cGUIMzMzUohcddWVsl+OnziB4eGKMCdXgGsFVypCs3qLMyP6hZn+HleNgJWajWeaAnJWAsglevAXn8DNr74Ol1z5TNi0Oc5l0Q59YWJmcw58twWEnkBoHLlh8e+5BK/JG8ri8R8+jt//nd/H1k1b4HVJ/eX9cFDrurj5jW+ExSZLiqwM6h10kHTrGMknUXaAajtAM70OHSuvCnozrtLXTVit3a52gY7Z+mfFnnBNCORspcRT+740MQYs9kz8IVZG8cRMRqnAm1xdLN80s8aMLpmtaYgaJn6fDQAYLHxWQCq1Btl0ir9+8/34z8Vf6SnnuSya01+LeE4Ufy6nywtPly8Mfl19zlEkTzWDLFWX0ZWEYFCtXsfs/BzGRsekWThcyOPfvvQl3PvhD2O6MgyHjFeOdwpAFmvaap0KtVLUCyOTmAAua4pMIYc2C32XlsQcfSOKGCq7btHyCqQxy32fzxf6uYFY9dlkdyjbTxnhscnYJoitNKHEDtbz0W61hPnGs49nCgEOvglorT9XwBz1RBSDefC+mutlGr1xAKCfZ/Msc+g00BYh0bDdQTaKMJJOoRS5mMhaOHdyCBsqGZSo8uc1hV2coh4UTzSyTdFVY24BuT0K9GUdxdEo+UhdA+oEeAn4ySz2zdUwceEebLniSviFIpxCWUZ+zFhx3LaY1/OpjAGcaSfGQafBvSBLlwCAFHFEawQNtWARden0cPedvy5WKkwa5JCX2SxFN1Y3hNU/E5gVcRHDADDiWKSQtKjmmMlIt7wVuKhMT2DzuTvkc1q4JUlFoTc6RT00AMAnzk4UVSrJAKAGQG1hDs2lZVgssLsdKdQT9DKOHdz9Q1onrHw8LkoGGEGUON+q/Sb5ulmEEgDIl0pYXK5icnoay0vLuPV1b8CJQ0cxNTKGr3/1PiycPIm5mZPy8/QmZVHw4Y9/DB2iNlEkwn73vPMe6a5SaIYFiGdFSBfzIop3+dOfjpljx/ELl16O3eecjxxpYCx2CD6IKE0L//7vX8NffeKTGpxQs/ss6zkr6ndbKLB7m7ExVikjk0pg47ppcShgt1iKeDmY1Ixgm+q/joPlZgvbzr8AL3vzHeKk0K03kBmfYEsG7VYbOYegQIQezyYrgkMwSOc17AB1idBmbIAo+/4n8Bd3340tuQwKKR+WT4YCARsGCVKiXYxPTWNy3ToZ6fjpT3+Kw4cPi3L59i1b5BCkpSKt/ij8xVkX3hc14q6AGHn+IjqluoL83AAAHRJwEnnsPzaPJun/fETOPwcefM7M50todAPZUEOlEprVGbzguZfgdbe8Au3uSSQ4517Zig9+9HP4x39+CE5hHdgP49gF37g+BHSxlYgR30wHYLCoM/P4ZzsGzwYASINX5ppUB1CAOCKzpE37gQAARoVdHeAqkeJbQEAoUiJDKqip7pMEb7GnUz8n9jnSueOYE0EF0qrUjH83cLHtnO3YsnWrBGMW/TK3msvKOxE+7qGEnZJ3laipTpFyFSayq2LD4LzcYPARcGMQAGD2p6n2cggQRNKqqAz8cmD0Rbv01db2gMKeYEbAEYBQ2QlGSR8BhSyZQNBftuWiGLRx3bP34Bl7NqPbXYSdK+G9f/TX+NdvPIQgKiGIFGXtjABAISuCV6XxYQUAlPNynQaTA5OEmfVythEAPc0rAAAZAEYDgJ19iaE8Z9hJ1ftctADCQAAAHjgsuKhDEqRtVDasw/OvfQV6yQTaYYSNW7dJodA/zE8DABiwxaiD9z/2xcVUjnMqwn4qA4DXw/wcP/L+sQg3wJncI13si0NJTANgcC+ZnzVfXwvhZzyWTrROEozqf59JolkH8cc2j8O1SDeMEbuDSu1xPPvSC3Fivo4v/+v30HCz2PfECbTrHYS9QKjGvJddP8All+zGd77xVeSyafR4gBEACBUAQM8RBQBEQg8+f1MSN73mJvzV57+JmpXH6DkEHnvIR2SP+OiQHS4dOz2KoZX5OZpFAKDRaJyiAUAaNvdxnAFwOg0AJl4EAEzSxYLYJGG9dhdh28Xy0gze/q7b8dwXPANuVIUftUXAjB3FKKI9GmOhGSXhniPowOlJdp+5P0k9Zm3Dj3raWOsGmKKD8EHf157xjiwVzl4Wh9DuthG0mkhHAcrMsEIXWJ5FfWEOB/bvRb5QxujkZuw/NI+/+ew/44c/OYh0fgrp3JCcE7RqU6+LnX+VYJpxKCbE/xEAwMTrQQCgX1zFqJlKv0UJJIoQKS2tkhQDTMpcvLCQbAuuTy9qX2yiKMZL+D6XSsNtV7Hrgg1IOQn89NEnADsPK12CT0E3sn6Yh5EFJ0tcaWUolqwl11qJvK34uMf08vrL3bB4BDiIMwU0ZZ/aOX0wTH5LnSVMzqkZQwrx2OS4sMWY0BIwYLOB9H9VSK+IwK5VNK0AAMpdRX6mb/unR4iMPoAu/tUogKKbsYHUaTJBt1HKF9Gq1XFg7xOYm5mV5+1kbCwuL+Kiiy7C9h07cPT4MTljOMLAUU3qGZiYpD6ujJOZPbEq7mhWmvkatRIUO0fnv2zW6HiWS3RQ9E/i7W99E1KlMqa27cBSz1UNCYuAIWv/juSvXIUyIyyAYRJUP88l8/iT9/wRDjzyhDBIctm80kNiUyydw81v/DXUOfKTSSHFIWOviWzUwXjBRiHho9YFltIb0LYK2ipS62/E9BOMQLbsAT0OYEAlid7aDeBsecx/9vtmlrnfDdZMMDbgMllbAACF/ahuvwLXVnRh4gWjrB0Naqnno3KPMzEA4jnIYJGoV7vOl2IASqyeiANYg2e9+v2zAwCDwGy8GB2MK+ZvDAIHpwMAfF/Niov+kTRybbiej+VaTVzNRoYr6LZa2L5xPe669VbMHz6METKrGw01kpLmELKOkDGRSsX4sqSmoC5Zs0Ohcx/F4YoIjbNhy+c0PjwsjQiy7ggCGPeEZrMlOZW5fozNBswxozS8t4ahxxyXe0wcVeg8pHPfn/3kJ6JXwuvEHEhYnqwP9Dri76/kv6uZHLyWzOnlFsVYHf1/UxbUq8sIIGsUeJ40NUcLGRQtH8NpC5NFGyPZBJywh8hjzWkcKNiUiQSUS5HxJ041igHA2E92gTigWBayTg60/AySWfzowFGk123ERS98ITK79wCtFhrU2aEgsrZajecua4H6/5G9OBjzB9ewFbqHIybcqgulxcbYNfICfPCPP4gf/uCHpwAA7C7KISGz04o+poLJygiAsTqReTMuNFoCgeIIEZKFLHbsukA6tm5kwcnkpCtAAEA62VpkhzecPvbsYREAqC9yBEADABS+oFgb1XYphBYr1vpUUy4Sdkm4ePQsqghkcASAtBgZffClEOIoAgtBV6uWX/3M/4KhQgkJN8CBxx+H5Qf40Q9+KD9PyinVSf/y3k9KAUoAoLFcw7vuuUe6UMIAoOptks4HGSmkLr/8cnSaLWwYncDzrnoWbHbutJc7n2+93sCJEydwzzvuQalQQKfZRD7tIMPZ9toykkEP68eG5X2iUhIl6qQViv0QnxODpjpgVSHD5+RGQNP1UJmaxtUvfDEymzYpKJkdV1102xaFY4CeNFAjpNmZ4Bd0VGhbPnJkANTrOPKVr+Ibn/xrDPtdDOVoL9gVjQMKRVGzgPd4956LZf7x2PET+PGPH5RCdnpqEuVCQdHgEtRSS8H3XPENLhZL0qmZOTmLqalpHDl6FFSontP0JS5JAgBBKo1u5KBr5bDv6ByaPkdKbLE9pPCgT2XidE7s/ZZrbekUUAiwXTuIf/zS32LuxEOiApzKTaPWLuKmm/8rMqWN8FOcj8/0KaQKwUz36UvmAIkXNatobAPg0+DmPBsAoKxCFKBmFJvld7QXPfcAWTi0cqFQoNBtzWFJBDMpBk5aaZU5Yqzbxc44O24SMBXtmoUD1wv/BJM/6gNUG3UBxrafswPTG9ZLIcMAL0KWpPinkjJewqSP/+6LNQk91XSAVIIUD7SDh5k5MI14oHQKxW7PdIYUYsp7ILRBPXO5CgAwrRuT0Mr4MQtnKgUrAEDcDng9/RDpboiK5eKq8ybw0uddikbzJOxsHh/71Bfxmc/9G6zkyBkBACYcMgKQJ4AZojg+jK07z0W2UhS7y7Xe4iDAWvd/dVDX3XWyqjUAsPeRvRJ/BwEAOn8QFOU+XVxckGtHDJ6zeXQBcIaH8NJf+RW4dhLtIMTGbdvF3rBP9TwNACBMKApOauEZsT7UcVLnWasYACsJ9dlHAPj6DQVUEPwBACBkvI11r9ZcMzHQaBAEIHiqLPGUf7ABHASs1irE5jHje1gSTVIcoxDDVg3nhk9i19Zp/PjAMh587BiazRD79/NjAJfWXNwPvo98uYSJiRE89JPvy6hRt8e46wgAoNxuPIlzttYA2DTm4tbbbsWnvvAdnOwlMbnzPHT9DvKUIvN7IvQlqu8hExzeA0/onGTGHD18VGYo+ZrI2OEIAMFrmcMWG0juuT6Btb8UVx/6SgPAnIkslM2/CQBwhCyKuvjEvR9EYchCrhyh2VmCnUlKlxKgQxBpyxxTUAwAi7vLIvslksSG7AAZF+A15/0WmzGVHKdEqjxAgmcxwW6+a4kynhOztQYy+QIK6SzSfD18XV4XdsQxME/AgObcHI4cOg6LQF1Uwve+8zC+8pVv4/hcU0Rgs+WKFN2NekPWAM8TihYzT6Ga/godOt6qU8CReTdxPp54m0RMFSWqC7Xq+wRgQwI+Sog0QY2DlC1AhHR/CMVLt8gXrSECIBHXkg+UMnl4nSpGysAlT9uN+7/zAJAqSJeIKu5kstERSDFkmByrURk1msdEk2Ax9ZHUPHx/jQ92Iw1gscLbisVplf+YcQf+LQPmSncuSXcmNTpGrYDhsRE4OeZIHAyMlBYFX7toAKzE/lOSTMMS0Um4AbAVSUTBCOLlzr2gXQ4MaNNtdZSVX9LGwuw8ntx3AIuz89JNL5WKWKgu4ZnPeiam1k2j2qgpAWaLDZA2XM8VBxd504KuBEyUo4I+d2PntyGOcr3IetAjogYAMPHDnE9OUMOl2wp43c3XoxUlsO68nThZa8Cjb71NdlAPtsXin2B0IMKEUUhB7RxSTh5pK4NXveQGTA9PorpUFQ2kTtdF2/WxfecuXP2CF6BJi0WKhiY8JCjMmfIxkrFA8+OGZ2POIQBQVDZ/tPbV2hv91R27nkqvhgxPoyTBozOu7/EfKS2e2s/GgV8DqrHpQ5ZWoZiFleD6UyNi3FuGLWDGwvojGALArLgJrRTRpxbgp8u54oV3/9mvcjWLbST9AwaAiO/9Va9c6C9P/VrEn8MgwH2mXPF0AAATdWGmMKFX2SFq9aaIknOdEmihg/FoqYhffvnLMFksINHtCqOXjbhO5Cuxb+ZgfQCASZVaF+1uT/LjVq+Hsjh6lTG9cYPsf9ZfY6MjaDbqsl8M2EPdFcYDjnWY2XaznxmfDS2fOQZH0pTQs3LE4tnJz5mDdNttNOo1YSowF7TJdKDGm4ByakTE3J94zrVW/rUWAJCEj6JDZk4kTV3LCsXCd7iYUU4taaC1cALFVIQkxQZ9T7QWxJw1oP1rEpHfFgCALgBJUahQnX+OBqjxVO5/ar4l4RQq+MmhE6jZaYzs3ImJbZux45wtSCZpO+rJ/ZIxPS0ETtafYRs9tRV26k+dDnzq51mRd0QAAF5UopA8VHjzqUj6b/f9G/7m3r+RmyTokojsUbVTBU9le6M0afsuABpBNQAAaauC6FgW2r6HKGOjZ4VKB6BcRqsXCMLEjp0AAExmZf47VJoELBqpQJkiALAgGgCWRyp8V9Am0ZDU4n8UP1PAhJr/k86qni0zySAvqFhVaFAgYkGfyaDebqNQLksnngt3bHgUV1x6ObJJG9/+96/hkl278fef+awqXn0P9WYd73n/+7D1gvOl2OYszD3vfCdKGgAIUgkBABLZNCwnhUsuuQTZlIOUH+GmV7wSYbMjM2E8XInYCf3ZC3DXHbeTc4we57BTSWRYZPXaGC/msH3dJEbyGflaNmWh12nAIg2Fs8hEz1JUh+bWtGTTdvi4KQcebVQKRbzw2uuQKJaQIsthdhaVdRuJEAh9vqsBgKwPJA1n07LQTdCBIYLVauErH/wg5r/zXaxzyB1sIJtR94qdnCCIMDY+ge07zsHScg0/+9lDOHlyVuxBNm/aiOrSkoyLlIoFSYYIXIijgXaWYKeqy+5XmsKFXWFFiAK+lcDich2hnUEPaQEA9h6ZFQCAlH6SALphAJ9Biv7TYxuxUG0hcAOUcgkszT6C973nzcEdSCQAACAASURBVNizZx3avTbaXg4T65+G177hd7H3cA12sUxOj1b5VZ0yQ0czh49JFkwCED+oTDJ9ug16NgBAJqB4uJlERM+dS8AiO4FCRx4TyJ4ERVESNgWRcMOZFCq0Rr5MFNLA0uJBrXyoWSQRQOC4CYMo9y47+BR4olMD9wOBK9oGbtq6BaXKkIAA9KkkECDdf8MEEBAgIaMHKUpUx+mHayCtcv1WZYU6+dLKqUZIT2j92iJQEm5j7WI86HUnZtX9kCyN9Hm956kBkAjhMT7RStOzUI56OHcsgdf+8gvQ7cwjUyjhs1+4H3/60f+OhD1+RgCAfSv6QafzaQEACmMVbNMAgDhl6HGl+MuLF6mD9/9URHcFAJC6KohAAAAUCdUMAB4sMvuvAQDeu4WFeQHyhITH+JfPIsimcd3NN8NP22i4HjbvOAcW5677FoArLgDxEQCuKcZo2nFy7fMjPzez+qpztNab6tbEX2O8yOZvrMUAMIlgnAEw+OjmwB4s+Acf3zBQzOiOSUIMlW4tBN08Bs8kL5FA2ZvFs8rzGHaA+x5eQNXNYv44u8/HUW0CvY6HDAJ43Q42btmMZquGmeMHZVVzBID0f8UAYOdvNQAwlq/hzrvvxKe/+H0cafjYcNEuAQBykQvf7SBg7GHLQDMAfArNkh2GBI4cOtKfAyQAMDU9hU63swoAYPKg+x79Sxh/zaYTbhIljvOZJJvAYn2phnPO2YQ/+tP3oOsvwM67cIMGEikmJUyychoAYJfJjABQ+JWxkruaDICVzstqUQwC78qmifec57FhD8pIESwlIkVAOgxk3pRFO2NWxnaQI3uh3kCJDkQ9F/OHDsOrLmO0kMfCieP412//DJ/8nw+inSgrBWU2BCKqTiv9E9WBMs9vkOq8AgBIV1gX9yaemzUqCZ2OSfEiQAFIAQKKQYmlJAF50lypir0CABA3ocQDk2TmDqkwAb9FMdw8IreJvNPEhbvOxd4Dx5SieyIDy86j4wbi0EPQiedmn+liZrcZf/nfGQCAPlZqNq8AByvdMElXRftJAbDqo4rNnK2lNkAmlxEWAAvayugwipWSBoGVYDOTXaEQS4Gm2BfxeNAveHRyvAoglm6ZcsJRIrMEjrTNoWawsfhvVOs4dugITh49IbpM+XRW9CZI3X3W856NNG3yel05y3heKT0gOhlkRS+lD4lzTQhjQmm7yMvXdofiLmBExiTB1SC8nJdayE53Ig3YGLVn8eYbr8aenZuRGZ1EZmQc810XAVmpzOt6ZC6o3JW6VV6H44kOHCcv4qHtahe3v/oN2DSxHi7tRdNZ+EGEpUYLL7/hRgxPTSFK20iIUn4XqbCDih2ibAfIhF10rQJmUhvQSpABQJDNk5FSETc16+Q0AAABA3n9HMF7qhXsf6IKiRe8vG7co4xlLG6cdBKe35J5agPASWxiXqwBmlMAAJ0Xmaci+3XgcFpr/Z32qQ+IAPYLo1gesyp1GWz4PEUAYDUou2KHt9a5t9ZzPR0AYGn6O+00VaxLiKNYrVGX68zrzWbhgUcfwR++770CAHjVGvJWQij8ZM8KAMB9y3NIbCqZJygAIJ3lGDGZ2hF2Xnwx2p6LsekpYQQUigUhTbIe4v1cAUeBZpP2jQRDyVMksEMbea5jlePx62T31JbryKb1+IcZ/SCQTlesThtzJ2dE1JMNQwIAKTK2CQBopyyC23F24mB+oCwkVzMDzOeMA0l2/WlzOjEqR5llR8jmkkDQRjYVwIGHHK1s6bpDVlbCRugrJk+KwtkEqTkoJyKAmsFCwVENAFAk3e946DY9lEencKTewWJkoZqhcGcPv3T5+dhzziaxIWxr3SLmMqyB2Ew+GwBwpvrC5MlnWmMWAQAmHSwuaHNHSj1IJe66Mmf17t96N7ptzkarwplibeItTOq79uE0DAD1h9TFNiMA/DnOgrCYaHCmIZ9FrdfGebsvRGlsDC0msfm8zNFzroQiM/3uDbuXniue9dlUEo3FRbSqy0LV4AgAxwt6PCAHCn5+zgsjdNAE6Wy2oCpGlZIfmWxwc7AjLS4F4n2r/NO5cHm4/tILX4zN0+vx8T/7MG664QZ86I//GGPDw2i3miLCdcutb8Av/tKLhT0gLgDveIfcNKHipxKgyqSVpfYBxDFguFxBr9bEm177evQWa3Ao+JKy0Wy3JPHm4r77zttRW1hA0G6z94Ko1cRoLoudWzdi+7opAQM6tUWxogoDVwAAWmGwUGTno9Nqi4VgrlBAkyKC2RzmG00UJybRCAJcd/OvAiMjQLGIYLmOZKYEP5FCz1EHb4ZPnSeonA8RQpudGxfodXHv3XcjceAgdk1NYO7Ek5gYH5ZAQ/G4Xs/H5i3bUCiWcPTYcfzwhz9CLptRAohbt+Dggf1C7yHStjA/j0plSJKlRr0uuhKSrLEDpgXCBOUTECfC/FINEQEAK4OulcXjR2bR4pCNnZFrT3HJMJ3CUtfF+m07sbDcwtzsMoaKaaSTdRRyHXziE++H53ewVPVQKG/F333mG7j3s1+GXZkQdgFnwWT+LkH10pzQa/kchGKmdpIKXlLwEXlUdHiVmJ3+7WwAgMA1WhiHj8+/yY4sH1X82H2OiGjakTxHZRkiSaf0mBQApxJXYpMKoJOnLHkAR2lUcUwkVejJmkZOQTHp8qgWh7w2gnDs9k9NT4sAFBkW0t3TXlQE28gEIFOH7BpSME1QZ7dIIoBRhNaMgFUHqP5EDkSZWVNezBK4TaFvfoHz93RmMN3+GACg1oYaAZBJgEC/7qQSAJTOFRkAQYR80MFkroe7Xv/LiPw6SqUy/unL38L7/+AvEaQm4LPIkeesxJPUYchmpxKqE2GWfBoufBTGK8IAyImIqVoP5jX3n3aMbvtUAQA5ZUVbLcLeR/eCymkSQ6XBRnoxBeKoe+LImqMVKQWxUqSLshjIZ9Gzk7jx9a+H79iouy62nHMeW7DqMNcJjVxnMwcrNm3qACfrhd1mCvtwNIifG6qrAaPWWuVnAgB4HeMuAOZamIJKOjpnsP4zHZJBdL8PxLEAJ0UxnZaEY6gyLF7Ew8PDaJDVknZkv0hk6ycBGqWX28YOcRf5zgk8b30CvUYNX3rwONKVTTi8/yCePHAMraYFt+2i4CTQbtVx4Z7dOPDEXrRrS5KUBDLYxLuggBY6UFCo1fYBJ2gil1zCW3/jLfj7L30LR2pdbL1kD9p+D5kEZzA7iFgsMHGQMTwbvksAIEWtcBw6dFieP/c2dWcmp6aks8nZbHY3uf9S3GP6xhhB0X4RHvEMVJ0hdsS53wxAwsekbWqzVcXzn/8s3H7X69ALqui47P5zL6g55ZXuv7IqVK4DSgRQjRUp8ILf0cNH+vmo7rpYM5JFRGq+MAQSSltAuk4kMAXS9aG2iMVzmyLDfN5ehMgL4UQJZKkGz5l0UumXTmLuyBNwG4tiFbjoj+Izn78PX7v/WyLSWCyPotWmnhCF7EpyPfsjALzOcrEENtJXTdGNzR428d7ENFklMQDA/JwCANi99gWUjdgBSqRA7YY+ABCxGx0i5SSxvLQoiS7FpjqNNjJ0LvA7yNotjI0OwY1SmF9qwE+kkcoU4JNRkFBMDwPYyn5gLJZbqp6/0lpagVfNvwy8YX5HHWErs+/qKvD3taCWjq0892RsgLwFGcWLRHRSMRoisQUkE4CWyj6DFnVlTssAWCl0DENg5XxQdFn5/f7zN2etuiX8zHcD7H30cdE5KhdKAkJ1W22sX7cOey66CMlMCsv1mhT8BKk9jqTy+aQ4euQqyr+O59LX5PktrDO1BtUom8y19s8ZdRYpgMoIRnMNuJ2OgOkEctxeB73aMXzwt98IhC1svvhS1NwQ3ZQjrEKCxp7L+WAPhYxD3U95LXYyi4SVxvzJZcwcOomP/bc/Qy7lIF/IiC5TGDmYXW7g9t/4TdQ6bRQrRQ3GdZCOmphMt5Bhzhfm4NojWEyMoGtlhAGQIAOgDwBobktfJn9lBECYHsY96P8IAyC2HvX15zmQy9Pmr9D3YZfOf0QgUXX/zRo1a1PW9wCrcFW6JdbIZh+vnE5nAwD6xXg/Fqz+3VUg1cChd0o+17++a52OK187LQBwBvBiVd605pgzRYxlYASRF8FJpWW8ZGZ2DrVWU9ydbNY/gY+//+Qn8cA3voEMc0w2O2mx3iOYrNjTpvBXUVwV/wTjOObIZkqmUMCLXv5yzC4voVCpYLFaQ2VkWDWVogjDlYrkmXIaiQ5LV+4zNb4UY0bZxzO34Pf4R2kXSNYWP/Is5c+SBUDdM+a8BD/DwEOr2ZAxZ35dGAAM7trV7XQinubarQlG6mspz9X3hY0yydrKTsikWybLJm8bTipCKnBp/iTnFGMtAQDPZdMVSGWysNg8Y9NZpLWUjbo4jlhqNJ7FGO9Ns9pGrjSMhU4PbjaLXi4nDkT55glc/8JnY2JsFLXqEsqlgrD6mg06cOW0TaOJ8KfWGmcpP/rMmtOtJdEAUEw4vQyECqI8iRkhKYbHQq1erUsyl01nFbUuDMUirNNTQgX8baPuuDKHpwoWHhY9zk2J76eDVrcjncadl16CJdLjRPlVJfT8GUGN9Jyv8BHCEBlSPFttVGdnxdOStBYRr9IMAAkU2gKQz0U+F3qohPdVyLdscEEOSbs0wmgsQG1BYIlUjYyMYnx0HK942TX4yIf+DM+8/Bn45te+hrmZE4KaZxwbW7Zsxrt+5z2o1apoul38+tveIh6ZgqD3PGEW9KIA6XIRI+umcOGuXTh64EnccsNNGLIcpIIETVAEMEileOi4+B+f/Vt89X/+k8xDJl0PQykHO6ansWlsDOnIBziHkuBoAzeUKwco17GZ91Z0QB6uWjqI4wC8FhRUTCZR7XRw45vfBIyNAo0WkK8gSKbhCygSwvGTSFu2cgdIBEDKA/y2UDE/ceuvYaTeQsl1Uc45MjvD4E1wx84UsHXHuUjaaTz8yCM4OXMSaTuFHVs3Y3lxDoVsRiXkQtNNYalaQy6bExRSLMdSDjg3lM0VQAVQCnuxIK9SeyDloE0NjlQWC+0QRxcb8JIZuHDQ7AYYnZzA7PKMiLRtOWcnHtt3GL6v5vizmRCNxlF86EPvxvhYQUrkXpt0nVG87PpfQ3nzbjw5W8foxBSqjSZ6VBnO5YReWK9WkU2T8qMTBK43JpFiN6eKatuW8NtPIAc32lodSPMzSqj3zABCv/iV01EnRb4v16w/29//3spjqWJWKcQKuq6LIOMmwH1BajvXDwEzpaCtBBCZBIseQwLYsHkjxqeUEBS7LHynKEw2nxOFa6pDExAg1VIEQiVxVAW4Sb5IW2dAFxcDV1FmCUIQaNPMTKVzoItB8ypYfEtyzdegXwdZAuaaCvoccpaaMYsxg/OsBqwJYEUeUvDhRB2UbQ+/eccb4DcWYQcheo0urrnhDUiMXIBmoEZA+ig1ARgjhim2ih6ypTy8RAgrb2Pzedsxun5SKegODl+vkQcM/kz8c+USFiH0QhkBoAvA/kf3IXSZ0HGlqf8Mys3YxaKbcZdgHzVApBhIp4Tpc/1rb0bIuGMlMLZ+A5xcflVXzSRXylZLz1uaBHyN1xIvwvv3J9YdESX0mOVjv4OqFW37HZxVs5uqGOHf54EeR+1NJygOFsjsfbcrBzVBCoIg/ChML81ME/M5XkcNqAm/hfPKsltJ0VYsGe5ftYfp3dtC2VpAtreIK8/Zgf0HjuDHR5dRD23MLlRx9OAx9OYbwtoq5jM4MXMUVz//ufj3r34Fea61gDovLPqp+GMszUjJDmCxQA+6yDgebn3j6/GTR/fjgUcfw3lPexq6AjiT6KUcVJgYseinpSOpzSxa0ykH+/c9oUQ83S4mJidRKBdlppm6Bdy7BCqDngILFZWahblKQlQ2zfPPEmsxRjwmX+VSEbXasiRrne4ylmqH8Ln/79OwEiFsOVSVs4ZSI6a6vj48+33UFdq8UY7XJ04/Bq5EIfU8+p1oOajM56pE1Wm/JuOb35TAKB0VO6HGAFnRUwiY3VSKqnWaDQTNOmYefgiTI5P48SMH8el/+DIOHqsjlRmBG9iw6dHMe6SbG4I5Whx7ypBkJ2dRiuw23THtB9h4QU0gsT+bHPZZMUZvoN1pq+JFxgkjiWvGRpbnejKlRlSECqsFXFW84ruHwG1gdKSCYmkIzXZPziDO/rP732orlmO/6JdboU4bZYNlru5q6rJcRX1WmOaIiR9m//fvS/9x1KOZO2CKcorHysgb2V9a/4X7rkgK91AeEUW0vHZ/hlXYlYzR3Jc2GYkrmjr8fUOf5zXjyGAooqaBYjMlksg5aenu0xKvVW+KjhCp8TxTlmpVEVk+b+cFmJiekjNGqYhrdkkMSlAxSd07+beOUQKY6C6ysnBTImQcU1H6AHxXejqqC6rcdejClLVTCLotofXT0nHdsIO33/ZKuEET63dfhK6TxbIbiE4InQrcbothGel0Csuy5zLIOSU0F9vYMLkVb7nlDrQXWiQtwE+1hGbd6ToY33AOfumGG9FyOyjn2XHsSQwfdupYh70Su07aF6GVmorZuKl4Kq4QqwCh1fnFyg4ze/Ms+cca59nqHIeWfdIqWrUelYaTAugp1EYAs1DIy7/NzzLPMG4zZqxyEAhY68/3NYeE9ai6yf2Gnwad+blhgZnHGCze5fMzeMjLfoh1j83nK4+jLMfj4y+DoPWZLp/ax6tHCE4BGAYYNfHnxELTi1xpDuStrPis12odLLCQtkLYTkro6VtGR/HGV/4yokYLwxTRjAIsd9vI5dIUgdMgIDVfGKtUVBaxZxJ9Iw+JjI3cUAlXXn01Ti4tyfouDY2gWm2oUZxcAYuzs1JMk1ncaauOPdlf3LfcZmywib01HQFYY2mXCiVCmkBGLMtV19sI3xLcUc2vFdctcbhiDUFHAgJtPeWU1tc6iY1qGdFOxhzGZDYJCEAxd2acaraaAqCIo0E2J04GRQrzpVJi6+okE3A7LWQzrCPYeBFIWxi3jOvU8UAyj/LQCHyvi1whLWwvgir5Uh7HZ2aEPU/AoNf24PmhNIXZX+XoYeR7WD9UQWd5Eb/6qutFT4AuA4HXQjJJtpwv49SitCVAnY75fZ0SSfBXMXAH13pcwyK+tvo59JoAgJIak0Pq9tvejPm5ebhdQzOnhi1nNDzkC3m06eNOerDecDLvb+yeNPrH+eIeD3FLdYQozMADZPueC9ErZtAiuszDUQaTVUCSFEBsKThnSAAgCb/VkgVGerxItIkiriUjAAq1VsQnVQPz6+Zr6gHNhlObTtmLkM0sTAHdgeY/+W92CYeHhnH9ddfjS1/4RxTZGavXse/RR7A0P48si8t0Gh//1L1o1qpY6jbxtne+Q+zTpMXhcs6apropOMU8StMTwgI4evAQXnv9jRhL5eGIcjQFEDlLSFp8iAe+90388e+9D2WKTXS62L11ByYKJYzksjI/yaQyySrB8nQBpyhc8l/MwkNdC87wRdJZCZMJ1DttbNi2FQu1Kl74qpuAkXHASgN2Fj2q7QYJpCMHdphA1OvKfBZSrtD90a7j47e/GZNtD2WyOki182j1oTrI2eIQpjduQdcN8NAjj2B5cRGlQhZbN65Hs76MrJMSJG98YhL1RktmiypDw+i0m3JAZzI5tNodSX4IAMh4RxjJWgmTDppeCDeZwWzTxeH5GnqWAxdpSfQKQ2Us1mdkTPW8nXvw+L7D6Lk2LM7SpkK02ifx8muuwqtf9XK061Vk7RxslPDu9/45fnyoiU6iiJYbwMnmETBBtB0BK7rtFtKcheR1l2JPJq7671xTjkOK0+r50LOcmf1vGzrm6vRt9W8bNkx/w+qExszIS5c20IlpLPgJAKbR2HhhHf+aeDtzXdkpCb7UGTDJIw9WHiAsNAnWsevDAoQJmJPNSPLcoiNFpSRiUWTucK0ROGApwsekUrSydNT+vXxpuvCUklZEn7RIXdzD1Zh4yAxmrDNjQADtAsBiR4kgMlbQ1owxS4kGgmAZD8dED4mgzeER/OadtyHRqiNNi8wwwkuvvRn+0PmoBzk5yCUJ4fMRNJdplppNYzeHLgC0drHyDjaeswXjG+lPfnYAYC2AYFU3wKhzsyKkpXYA7HtkrxSDtFMbBAAYt1gEdrsduV+2xK2EWHAGdgqveNWrkCgU0EskMbpuHexC4RRarRQHunMoGi46YVzruZ4JAOB1p75EHMMya00loisuGsYCTIXtWIdIhD/VdRz8+1Ik6OKfBzhBKlINeZDzc657EQNKchSMoJUaRZOxLz5mQJlQSuypWTwDAJByz7ubjeqouE9iIgNs23AevvPAI5jtRZhre2i6AfY9vA/hQh1Wt4d8LoN6s4ZLr7gM//7V+zDq5IW2S/CaMcPMDwsJOvQAsrNCajZYuOX1N+PxA/vwg5/8BBdc8jR0WVBYKVFWlhEol7OFKRlbSscBgP375bzk6x6fmkCxXJQOJ//jHDZFw4KevpZSuPNd3U919Vksk1KbEno6RzuKhZzo1xD4bnXmMLnBwe//wW/352/jc4gEQmUM6zRvanZ79XjPWgnsGZPgNeoPk5ObWGTWEtdCP7egVkuviWJ3CY3Dh9HxUphb9vC3n/kivvfA4xga3YilagdWMo1iqYJqrSEgM9fKcq0uQLNyi2j047fuma4qCkwRKbeVbDPpiqvEnY0CJqSmyCRYyYSVa9MUu6YwIZMrPlYg14RAUegJUE4tHI5XElDguUcwlc0I5hCqgaFVubVQnrrOsUCpY6vJnRTAp5op6m8pfaf45ZbHFeX90xeBcUEq81hGkyJTcJAbzUoRwr1rCjHVmrFEm0TWt3Z44dPgeu5b6FoJ8eDmzzPWpsTNJRKb4tkTM5g7OSsJe73VlBHR0akJbNi2BcMTY7BsXh+OtVFgUenb9M9IE3f0eJYwODTArDB3DTv1AQAe7IpWrBJqzRCRParYQ77bFfApYlFv+Qh7LWyeLODO112DXtjG9O496NgZVL0QPT9Ejq5X3Q4Q9pDJpdHsUBQthbxdgtVNYCQziutfcC1GcqNw0hZaWEAik8bJWQ9P/4UXYNcVV4nrwnDRRugpW+RhewkbrUfgWWkctJ+Fpr0eCa+OpD4Dn2re8b/15yRtV6MjwsZTc4h6bVIdnozapCj9Z3MZrRumwBa1fwgwqQLedPvP9PzU39LvssrUujP706wxdTat6J2okmBwnSsBy1WbYuCPm79lvhx/DNn3uuE2CBQ8lcaASlzODgCs9dzlbxOIilwFnIUZhL0ItXpHnGp6qUhEFh2ykJar+ON3vAtotuB3XaSyaQSFDNzAhR1QY423iwxKKu7rC8JaM6lFbWl/PDaKHTt3otnz0PUjFErDil3mR/A6HRx47HHYHKtmXKb+BdlxZA8Q+DSsJcGDtGOMHhvr0cUmYUnM7HmuAAD1RqMvxN3XENBFvjBxOAprxr0H1k1/bFE3gU1DgWuLv0e2IK+daB4FHrphT4BEOozks3nk0zlk7AyyThoZx5FRZbLhCIrLuBcBkZSFdCYF2ybjOsDw8AiyeQfrN04pu3Hu12QSR44dw8mTCwLCRwGvrTovFaNL53aSt/p4+sUX4MLzNgFeHVbYQSpHm/iWAgCMTpDm2PVBPNFB0MlcLK9aq9CPryGzNuXanA0A+NCf/Cnu//r9qkPBBDyIZHaj1WzJDAgLAYrwmQ0oB4axM9OJpUOhPD0/RbTF2PBN79iG/OZp1KhyT0V+UgBJvdZWYFSXVBoAQJpBWACAObjtlnxNEHXp/OvEQA7JFQBACctoPLTfeTCom0L/aLGn6NQEBOhbqSh2nMcq5ou46cabcOTgk3jg+9/HMy69FF+77z4cO3RYLKDazSb+4fP/IIXQfKuG3/rt/yoz7KSokBLCsQknn0eqkEVhclQAgOOHjuBV17wS6/IVOKDaL/2lLXi9JtKpEM3lOdz6mpswXsijnLRx2QU7YdPOTAS/6Pcpxn6agkm6iSqg5AabfMA0gCS4kGUQwXJs9AIf2XIR88tL2LJjO55246uBRBpw8jSzQAAbGc4gUtma1FOKAVDNqlsD5mbwkbe9DRsCCACQJmjjdTm6Ikj+8PgkSsNjmF+sYu++J9DttDExNowNU+OYnz0hKrXjY6NizzM2PgmX9hgpB3UKHCaTyGbzQoEjykUPUcUqsUTMBKk0Wl4kDIC5locjC3V4yawwAAIQwEii1asKJXvXxZdi/4FjaDR5MUjT57VqIpNt40N/+n4EbgvFTAG2lcd3HngCb33fX2Bkw/k4PjuPYmUEPT9CJpdX1GW3hyRnrDjnrOcCzWYkEMDLTnTfAABrHzKnP86eKgDAjWoSMXMgySYmZZ8e634gwU32mBbTkWR5YJaOz8RYMYl4PoGbQk6YKvxddlUZuEnrkmSW17XdUsydjCNAwOjEGEpDZWHy8KxwI18AAH5fxne0PoCyDlTFniRommLJsQah2crXmehqn3q9duNgBQNmP6HVr9ckc/L7im+gLrA4AbDgUS4KBACoVJ6werD8FtCr4W1vvhVFUiW7HUyWSnjxy25CK7sNjYCzlwoAkDk60SYg3YsHGWmKIeysDTgJRNkU1m3fhMlN61eNADzVpOqUIldah7REE3c1GQEQBoDHuKfZWDEGgHh1k3WjAQCyBNidIwDgp5J4yQ03IDc6KgDA0MQEMuXyagaAUGsVWKiEllQBrmqEtaGo+IERf50K9OVc64pCtsysaRCYxZBR+Y2rN686gDRsG3/c+PeZGPC84H4kSEUAgBZ/4h5CWqFmFMk8f+w84FWKYqJYatRAdkCfxZMN6yi09uOCDWPI2GXcd//3YQ9P4ehCHUHCwcMPPoyo3hZ7INqKlop5UUT/7re+jcliBc1GEwGFao3rhqEYUxne7wkAkHYSuOnVN+LoyeP41g9+gPMuuhheykYnIhVeJSIGACALhHZEZADQd9B8iQAAIABJREFU93z//v2yJrm3CQAUSgW4IUWbQgEAspkcQiq9Cpi2GgBQm09lcfSGpq4ArxWtdb1eR4S3Or1FvPKm5+Gaa1/QT6p5v3hteY1pw6pUltd+WwsA+M/EwFVrKrYEBUASp56Vwt9YQgkbkV2q2hKsTge9RhvV+SUU0kU8+ONH8OGP3YuTix0UxzZhZrGFsXVb0O54aLU6mBwbk6SVZ1SKQNKqusAwHNSzkvl0k89otosqOE3ho1T0pbPtB/JcFYtKfT0OABiHCrPXuEZtWrm2W8jl2EmqSCOk1enofITJpwIAVEmlxpSktCfI1UdIVq6gsbUbLHX6n8e3uIjwnRkAMHmd7Bzd2OFrErXvTAKVdRVYjtr/KvlWP6fAAPUxDnz0GUICpoTCdGFRwPFTjjQdP3IUTx48KDkUR3lY/HMkbWL9tOQs5dFhdAMPbZedP1LAlObGKgDRgMn6LDQuOmsmwbJ3ORKg7JhVTOSWYmMlKQ0NAeF9l+FfAIAsu3O9FnbtmMLNr3wOgoSLiZ0XopV0UA8gAAAbRNSpsiKOtTJG8A4mxa42G2VRP1bDm15zG9aNboCdTqDqz6IwXMGhQ1W85vW3Iz82ITazZQrlhV2kLQ9DySWMJw7CszI4mrocreSknG0UM/u/9caurohR6ll8UfAXYToC0xAmJdepbSfhkE3J6VJxzzG+8Cp+xQvt03XB48W/3pwqzdDrMl7s9ffYGtT5lWt1dgDAPPbprq/RRBs8F1eBTGe6OWtoCJwORB38OvOAwKLNXAqZwEav5aJaa6HR6yDKJMWGcuPYCD7/qXvxz3/3GWweoyVgF7VOCz0niabLRpsWVmQhykKVOYi0f9mbIahO/aMctp93njT57GwRzY4PL2TdlUSemm7tJh796U/hcVa/o1iJPHul/jK20dr9gyOqYhkr8ZNMWmX7yevMs4ZNIwL8fK2iS9QjwBdKQ4nnkgD/sevpa3ceAx6tAgI1c4vfkzxZhAZ7qraQQAUFqHOcIJEUdns+k0cunRFXAMYkGWtgrNVES4q+sgFDQIA5RSHtoJjPIp1JYsv2TchylMfrwXbSmDk5j317DwrwZ9FOV0bq1PlCAJ65cpsM+UwKhQxw/TUvgtdZAoKWsAlajSqS4nJnNBnYRlkZueM+o1aaaaAMrsF4Thdfj6uu0dkAgK9++Sv46Ec+KugILyKTk0K+IMlPNsfEWc/4GaqVSSJ14a3oEiysV+iAVDLmjSxPTWDd7vOxTJ9yFvpEZ0i70HMlFLWLSI+nOj3R4mYTtbk5ObwJADBxIsos3X6jjK4Zi3zB/IviECBMgdWdCoW8RULtkIBED18KZsnYBlFFG2k7jetecZ0s1i987nN4yQtfiG99/evY++hjyNg26j8XJPrwh/8MxeEhzDWqeM8H3i+dRGFH2IrSYudysIs5AQB27t6F2WMzuOb5L8L2kWmkoiRqna4ERjE99trIJyPcdevrkAtDnLt+A0azeUSdLhK+jxwLLYpLhK50ergpfG5aPZ1pwKAVGh8p0qrLS+p2tlTAQnUZY1OTmJmdxXNe+nIM774MKI+gR2FFy0Y2mRfRCpl5oR9gkuqXLURPHsDHfutd2BglUBIvY9LmKNrkCQV8asNmOLkCjh6fxZGjx2TWfN3UBLI20S924iIsLsxjxznn4sTMSQFbSO3j3AuTBHZnmBAwhxdhDw1eLC4vqxEATj9wBKAT4Ohisz8CECVoZecjTLhwwwDn7tyD4zNLWFjswkqSYk7thxD1xiH85tvfhMsu2QmvS0uPJNLFdXj5r/4GwvQIWj2yHdKo0zZuqCLBhvQiofOKTZ+aNWfCJD1FsZciAMAO2+oIf7oAPngOPBUAYFWxFKOjyWGnUW0mS0ZdVZIwnfhwA4jQmqHWm30itZ+iS/PeUcOB+0cK/8CXxJjdZQZM7vF2tyMCgSw0KRjITuTo2BhGxkbR8boyH8p9SxAgnc3IY3IfkA2QzpJGTDqTEh0y57GipPJdjRutumYs7nXHRmwRNcQlYAKpZJrSSXpqxJY539j9V1LkmsWggDLLUgwAt7GAO255NdZXiggaVWyZmsTLXvEazPsTaIR5iWNKxEoV3exIsSsrGgQCoCWQytoI00lMbFqHDTu2yOGxQmk+ewp2SoGtDwPZtzEAgAyAyKd67AoA0Bd20AAAmRW8RxCghhYzCQEAnveyl2Fs40b0kinkh4dRHB4R2pnpVBjrcnVVWRSfGQA4XfFvXq3SAFCf9WelNQAgwoVy/TQ4qQ/kVQeTIX/HNQpibBBjH0Vwit1AfhShwm5XDmhFAVT+4dQDUeKUaixHOaOo7r9ESb3eVIfPQjZsoNg8gKedvxknTlbxw5/uRWF8Aw4fXxQ21OOP7kXY6ZErDrfVxEW7dmF+fg6HDhxEMZMXppIsuQEAwDAAGNMz6SSufeU1qHeauO/++wUACJ0MWhJLkqsAgLUYAApk8QUA4Pw115xQPyle66QR0UtXLrABAIwzhfjySdHh9nyZD2UAc1IJ6Wb2em0kHRfv+cDdWLdxtN+95XWlRg7tBwkAmPu31uoWqF07AA3GvP9IDDSPPcjGNQCA0UCRDryxhEqlkE46yBIcXlqCQyunXBpzex8ToTjfT+LPP/o3+PYDezGx4XwcPllHJjeEYmEIJ2dmkHVspXOhmSErr281ACB73zAvNZhp4hm3r8z7M9bFtVt4nmlaMj8KOOAptX1TpKj4TaHjUAQCOWbJsUNqJXD0TcZZCEKKRoQhTat9bBJgGXkUBs5KASUpYkx7xQDHfH19oVn9Yg1L8ExjaKawVyNSxgJLARthKkJ+LI9sSYmNmVlf0+E3f5vjfEy6zXVS54BSzU4zyoXA4uIijh45IvubzBO+Zhb/xaEyNu/YJsK07Fy23J7MJYtuDXNLGddSZ0L8nFAAs/CZ+/oy5u+a+CPnombJKTaGPucFHFcsIU4nSC5JMJFFjdsRACDoNnHFxTtw7fMvQyIdYuy8C0DX8jZS6AUE8hQ4wXzND1xESVKWMwjaEfJWAV/67Bdx3z/eh2yCNswBmlYVqVwWtXqE2+54m9iDtilQViqwTYSi1UQ5VUMhcRJeIo9Z60K0rVFYUU9aN/+33oSBxfNbRrkU7Z/Fv8Nc1SGzpaC7/RSNVMWKWbNcT+LSsUb3Mt7o4L/Nml5VWEt+s1pQLw4k9OPKaUGA/70AgDkrzfONv67T3R9NIDiFnfBUQACuXgJLDu1PvQTatZYwnaQpk7eRz9lIBV185Pd/Dw9/85sYoxMXxVaZl40MIZnPoMsxYjJwxLtOvKWFhWi8IZjPDY2M4NwLd+PgkROojLLxkZHRW45zeN2auIE98fhjCLtdeBzRI/jD8WrbFs2aldqLI44Jqaf4LvHTyUixbOIlG0sCOltKjFvySAqkGzDPxFphkFAjTjncSA2h41P82hFM4HnGeyP6bJ4n5xp/ho0vO5uWpJS/S4V/Nn2EVyL5Z4g22eYEH7JZERVNcxRAmlwcTfdQnT2CcpF1a4SJqTHkCnS24GPncfz4STz55HEOCouLjgIAJFESVgEvgoueGLNlkz5uuv5lsIImQq8pDSe/05Lmqqk5+Ec55mrYmwKiCeF1dQPHvP611pCpBfpr9WwAwL7H9uKd73gncpmcdGKoVF8qlmSekFZ6TJz7tP2YxZNhAfD7csH0IcWNYOZ+UqUCtj79IjQ56yDesxSbYSdHea+KWBnnktlpJQDQaqI+Ny9e8hwLoCo26dq6EurTiBRlTm05UjHMv8ULN6aCyz9CZFL9vhKhUzRR5pEUnEjiWc98FiqlMh584EcYrwyLdd8XPv//YnJ0FAvzs7jjjtvx9CufgblGDe/9vQ+g0+0KNbSSV4uNnblUMYfi1Bh2X3wxFk7O4nlX/hfsXLdZun0tdswSEVKRh7BdQzmXxqf//EM4tncvLti4CV6tAavnwUlYKOTSQv/3/K4GAFjgKtcGk+CujAGo108F3zxpNc2GULcp6kbbt/GJCSx0XLzk1a9DYusOeF4ATkxnUnm47Z5cb4u6BAEpki66jzyEe9//PmyILOR7rjgD2KT/+67MC23cugNhIoWDh45hYXFJns/k+CiydgLd1v9P3JuAWXaV5cLvHs98Ts1VPY/pTqfTE0kIRKZgAkQSEFQmUdDcyygSEAXlqoCg8INeRRHwPgzKLIMCESQQgszzkKRJk6GTTs8115n3Pnv4fb+11qldJ1XdwQvXytNPuqqrTp2zz9prfd/7vUNDQICtW7bg7nvuwfDImDT6vNFzzH3mmohEvdunPUoDCDr9BkgdRv2tlACEFlMBGLdTEKTcKzjo9HpYt2kbuoGNYyfm4Pl0t+/BdpizOY8Ld2/A617zSnk+i3NL2LzjAN709x/DRz75RUE3YzuHTpgiV6yodcWFIMY6y9nBoiHOeAAoBoCeVJ8TbX7gEfBgAABDY8seiP1CUjwIPHmehmYpIJ0Uo4pyKmhutkA0gAA3Ukar5PMolkv9iRWdVumc3Gw0+g6kBOSINqtITeWpQalLbaiGjZs39IeNQvXi/eU64glADSgRXQ1ayjQtWwSLh4dEii5HSClmg2omDcDRB7S0YYBpNAkAkCcvmxoxPOnGtImftGXcRwKWZAIA/PpTrsWhC7YiWJjG1nWTeO5vvxR3nHHQSspKKiPXRgMAdMmleSiNNOmJYMXIlQuIfRsj6yew86LdctD2pdHnqMAGG//s50KF5HtEIK9HYXiCn9x+RA5iofdrKZbxgpDnaKUirSClOyF9nH4ZtCNzHTzycY/Dpt270XM8+JUKhqemdDa7Lo9ZJ2tzSH0anZMBkG0gsi/RvAZeGxZ0ZrrZL8A0Y8P8jLGqy6LPCtBREoLsYZU9pMzjGX0gGwRjWKgSMgJB78WBX23c8j7y56gPlgbOeGBoWrQ5EIpJA+PxGezdsQHfvvUIZpYC2LkaTp9ZwOJiC8fvPyl7FKUY9dlZPP4xj8U3v/JVJBFpvnSA1xGc4kuhl4K4sisGAAEAovvXPPHxsHMubrzpJuw+cAhWoYRGL1aGd9oXg68lywDgZPTuu+/uxzESABBXc/HtoMKsJ03jAwEATb+VxobXgdeIEw5X6Sb5s0EbrdYStu2Ywmv/4hVILEq5lIyPDT8LLwIAZFtkp9aDSzwLAJy/2F79BjFn82pSXAEJtRGnNGEmFUSoj5yFuMh5VZHmTU6U0Z47ibA5h2rOx6ljpxC2U3ztq7fiox+9Ca3AR+pU0KXMrVQRkywpPOXuy0LmUrZnnqxpEpaLLLPeZTKl30MlyVLnhDS3mYJU/m1VCYBaK91OSx6HXkls+B0OPlImdQXKh0FLHRVwpe9jrWNnQd9vbPXX+meFbqyy99ZgUahh5DV3L0Ph57XvU/eNIS6b23yKykhVwDl+SKSomPqqfYE/Y4zaeL1YrNMTRgr+KEFnvo656RnMzM4KBVhqZBbQpSJKtQr2HtiP6siwpBAs0gwsiVHgeeU6CNod2BwWsXbI7DcCHAlIrLqMwamgvMNSX6Si1uT3qzN+GQAgO4eaaCUEI85FM68AdtRF3orRbSzg6kcewhOvPACvaGHkgt2Yi1IELmWJCTyuT2EOcmfmpJbPRTEARvKjePn1N8Dq0HDZQTNoIS5EWOi0sG79Dvzq056NdhCKDKkwNIKCG2IMsyjZddhuF4FVRt3ajk5aQZoyGnh15tY5jqSf2T8ZUMk0/9zLCfgUCnkZbLG+Vl5AbFbkjpZ1wXXANb8a6WywgTkXAMAJ6PJZtNIQ8HygpFYCn1MCMMgAGDzLzdAw+/UsIPcA0H/gyhsAYK3981z7qgIAUtHhoxujvrCEBqfnDpAve8jnLIyWfXRmTmOokAdaTfG6QM6Tc6STxChK/B3ZkxZsY/6tSWXqYGan67JTxzv+z/vQjjz00jzqHTI/LJTcEEFzAXfcdhts3vtpgrxH2VoXYRTqiHbdd2Xo/3JXSZJHTxi3vM4812W/iWPpnaRBZ31LXzjtrSKNuucJSMg/htKv2JuGeaRAIV572W98X8fD5rG0tNSXoXOvZZoBmQzyswSTdO3JYRg9towZMuXJlLtzeN3jXk7JE0IMFWLs2LYOpXIBo+MjKJTywgLnv9522xEsLXURR/QLkiwnAYxlqEU2WdoF7IbAhju2TOERlx9EoWAD3TrRBYngVjeIMmZUhbSZZGugWpnlqWWSGb7rQ0F7H2WPs+U9Uc6N8wEAS/OLePGLXizUf6IpLEgL+YJMuYWJRoqXMRjTzYWRAfDNYkHBp2pMZLKbceja2HHZQcSMOuGknlNIGrsYjR33C9lMAV8YAA00ZmeRBCGsOFYmWLm81sgZXZ5Y0srmLm+SMAT66r4VYIE6ONWBLU7FokVS2JcAAI6DC3ZcgAu27xBd2u0/uhXXXHU13vLGN2HjunU4cfx+/OJjH4Prn/88nPlPKuJr//wNQlmhS+1IuSqHEAc0TrmAyroJHLjkIVicnccvHLwUh7bvlilfkvPQ6TThxQGsTgPVvI/v/Ptn8L3/+A+MF0tAJ4CbMErGFTMKLgy62VOLwkLBtpjft4wKLQMA6lCg/oqRhUTSWTRywkAAYHxyAjONNg5e+XhsecSjJQqvCwc5t4xuqyuRhYQCo2ARrhtj4Tvfwofe/GZssRwUAxbdiej6ifQRkd++a4/k1955931ottqCNI6NDMFFjDJRtiSS9ISNmzbj2P3HxeRIRYEoOk67EwjdJQgjkQZwCsKPeqMpDICWZgDMtCLcP1dHaDOWzRMDLiKaRMxoTlIoj2BsYhNuPXwUfr4Ex7XQ7S6gWIqwtHgcb/+7N2Pr5nU4feoEaqObcWLexrOvvwGx5aNYG4PllRGlNnoR5SE5OfiXtYFyjClbMU3N5PPPHsDnO3RWNFG68TnX8W2KpqzOLUup5HTMaDvNhIWbp1CeNDWS/25AAENNlWkNjTwrFfiMJNFTelKf2DDJfZskcs+L5orXmJuxxLAwIiqWs2F0fBjD9AgYGxWqJpkCnPyTDcCGRcRORISpn9TxnnIoskgmghupRr9fxA5S0TUgoPa3lQUdCwuJoRLajjKXMQCAYp9R+9mFb0eIWgu46opLcM0jL0d34Sw2jQ3hla/+C3zx+7Nos5DSIKBg37qIzTGGrMPmyEE3DlAaqiDyLFTGh7HnwMWggY0BNx5sRTVYENCQhyY+BgBI6Xp9+xGZip0PAGAqAPdCgiyMwoxdB5c88pHYfeAgep4PK5/H1ObNAuxLCWZ6QwEB9PyPUPw5JABGa7di3WYQZxb3XA/m++Qg1mwwrj9zPwwCAP3r0H9Sy78hi2gbaiCbUq5DNqVsTtlYCPrP6yf0U4KHystFzF8FyF1uDGRXZ0EgDtgs6FMUkya2lwIMlVx8/fY7AL+CdjvF4lwbczOLOH7iFDo0KWLMaauNRz30YfjSZz+PaqWGmWZDJC808uH+kAUAyABQEoAQOd/CY6+6UmKGPv7pT2HX/kNw2IAGNM/M9afD5/IA4L1J6QEj2Vi4Wa4lezlNkCRiRm4egugKkJAbSha0ArQMiMQBHANBOu26JABc++Sr8KznPhlB1OzTaFVTq3wHTJzuWmt7NQAgex8P/v3B3iP9olc3lH0gUE8CZS+QBo+0UUVHbzVnMDVelugmpuR4UYrjdx2DHfo4ft8s3v2uj+In95xBYWidsMeQL6HepLGbrw2pzG9duRuLv59Zoxql4Po0a14m9HoCLQalespvClU+qgEAHigBUD4V2Sk+Gwr6AbBQ5Dkq0VnydupJp0QbKmM62dM1i8jcM8rYztSDCtTsX89MDKB8TcykBsUCK98lwwBQtYRq7PsAnUvteoBitSR+CkxlyjZv/D42g8I00hN6Nv/8OgvxxZk59OotLM0vqIQBRpQxHCuJZeq//5JDYtLUSxNZ96wNjU+U1JhkbdFracBAVp6fjpQ1RXF/4mUMADWTzFjXyVXWIAAvoSRRaAaNkqEAcdCBjwheEmJp9gyuu/rhAgAUaz6q23ZgJogQ5UsCANDLQCpjzUyh/JJxosOlMfg9H895ym+i5lVQ8kvCDrJqHo6dPYWrH38d9l18UJqMHlOiKiOoeCE2WKeRs1voej66VgVBMo4wKUj6wX/nhzFxNUwwTkvZNOULOTVcyxjNEgBQQIHS7cseLh4QRk6jpayZQYppwLNNdb/G0gwAA1KbGsm814phMHg/Z9e7ijI/nwfAua7v+SQA53tvBgGAc+2ZDwTvWO5YAoBH7RBL8/NiVknWGaPsfLsHL26jStNwNlHTZwAOZIaH1JlfLgGtthL7a8BYT0hV3Sa1GyWRNpJOhL955z+hEXqwCyOInRI8NtdRHUmnjjsP/1iY2SHNeUXmQWa4JYa1/cEr3y/CtpYttQ05QEQryATmlH5iYkKARDJSOUWnoTqTAeR+1vGkRuPPeoAAgKQM6L2F125QCiAG45qNlU02UkNoptoVJYadvjiLiwuSHsSpf7vdEpahgJKyl9AMWsmWWGNwf6Yce/P6Ci7euwPDI0MYGqlJzVsoSmYNfvjD24WJFgYpolAlixCIl1huDrmjOspeHb7VxGUH9mB8qIha0UHYqSPudeQ+Uok52gAw5Um+7I2nBGq6xlmDRcNrt9pwxdTT5wUAeOV/54UvwtLCkmzapMWT8sM/jBGjvl8itzTqzV+oTPXUwcw3QJoY0jO0K785RJpRiG0P2YfccA0+jQKjHkItKZDFJ4U9jZEcsM0yAEDK5jDqod2kFlTRxeTNlyZ+GQDgwsgCAHqnURdEU4fYqLKI5dSyT5OlEZzryQZVKZXxlCc/GffdfRQ/vvU2PPmJ1+If3/0e0avRDHDd1ATe9JdvxvHZs/jj171WfgWR6bJfkEOoxwzJchGFiREcvPRS1OcXcNnFB3D5hfsE3ECBGtcmvLADu92A12niW5+/CSePHJHs4wKBCAGDOFWgboQLgsclbyyej4UMAKAKW20XJDc5NZ8zszPS8JMuNL+wIPEdXOzVyXUIclVc+bRnAiMj6Nk+PK+MTrMrJhh0/mfEDQ0HT33pi/iXv/tb7PTzKJLWK8WtIxr5MIqEel9vd/HjI3cpLX8SY2SoinKeSeUJuu0mJifGMT0zK8AFKTJkS5Acwhu0GzDOq4BmiwkAOSlAuWbOTk8DXg7tyELslzDXTXByvilygIgmPSzOWWAwdtGi1s7HoUuuwFe/8QM4Xl5oZ2GPNJ4A9aWTeNJ1V+L5z/sNtBrziFIf1fE9eP5L/giH77wXXnEIqVOCTU+Erno+MtGRxlO71Es8CptZ7QFAA8wBBP5cE5fsgfBgGAAGxcxOwMwhYYozKQRNSJdoKxm7ohgAEiuoTZDMdCpb6volegAU9PfQ+duXhpQFm6CxocokJfIpBliy0ZhrkcjarQ5VMT4xgaGRYWGZSAMmGc9UVfg64ssWs1AT0Sm0Vj3l7z+fzGYlB36mAcgCh8vFHPt+rf8kV9M0uOLizFucDuAd5GnI0a1j7/YNeM6vXou4PivI+Nve8QF84NM/QgdV3TiqPYBAAptKTmHJAGBRQ0fmykgNkZtKBODFlxxQ09gBE7RzHfirTQM4peYBTgCAnXoSRH0GQI6TNN3A9dMcNAOALA0CAHGX+dE5dGi449rYd/nl2HfZQwUAiF0Xm3bsUACAptwt+zMROElkWnA+ACBboPWL/76sxDRImVfej23MGHPpOmzw502++VqTEgMArGYCyKmqxF5pQzSRhIh8lzsOC3gl5xK2HdcD6anyhwaLMQpxGxeN51BfnMbh02cQ2Xm0lnroNEJ0lrq44867EPkOOt0OxosVbBmfwq3f+C6KxTKmOy0BueiVIvE/6sbQGeMKAEAcwHUSPOJRV2Drzh348Cc+jl0HDsKr1LBAYJfgdaqSMQYZAFkPAF4bAgCU02QBAJm0xgYAULrEZQBAh/LFEM8eAbJsngcOmo0FWFYPr3r1y7FjzwY4vmIQGbDRFA2DJlqDa1v57ShG0FrA5+DXz1cQZ/9d8H++xwOZ3MuPSQ8FTyYzQ7Uh1NsLaDcWsW5sGAUZoXdQPzWNtJNgbrqJD3zwU/i3z38LbmkCTmUCqcXEBcq8ZIUPPDU1rVT7rnGU19WXNr9U10dR/FVDrYAJY6TINcuPrARgxV6nEyoIJkiRrOuYcrmCfIEGjJEUnfzQV1mXMEYWZUkIUJaxYN6LrK9B9mumkVLPQ03hzg0BaDaWru/kuRiJmWcjSCO5D1i4E5xjLWX+XTVgClBiPcAzPaTTfacjlP+F2TkUHFcc84O4J0A+Tf72XXII5ZEhzDeWxL/ISNV4PblO6U/Ba+qTZaETW7JniZn8G6B8RfOvJQEGtJEUKQFS1PRfznliC8T9NQNAkgxYXwSk/6cCAEyfPIan/tKj8EuP2Y/KSAHlLdtwthMiLVaUcSCfH71REEndxvok7EYYKY7h+1/9Pt72F29DHjkUaMCcRIgrHo5Pn8H1z3u+yG0JbvrlGppWHkP5CJutY3CtLha8UXSdGqyogF7PEQ8Sk6Xx09xbP5vvJROH60Gtf6FK5/PS/BM0NxN29e9GSrOcA6/6g15fwpKVrpjnZ5p68/kKIEDYjbrZ1OtTMU8U8LwaAGDOMnPDng8AWLEfZSSY5us8V00ix2p73fn2PwPYPdjBUfb7VCCrep1Bs436/JywVCpFFyWfhnwtnLzrNqC1iFzcRTVHWYAamE4vLijPEbLDKH/mf0oWrxgvZFYw+aNQRGB7aFk5/NuXvoWF0EfHKqFnFWFx6LIwjaKV4MSxY5LUQoN23pcExykX5QZFIF5SoQiM9QEA9g42Tpw8Kc2/iWk3sbeUnZrIyP7ASPT4it3Hmod/6BMiqVN62JVdQ6YXNTI2Y2jLAYKqkYETJ85K/0SZjom1J3OF+xh/XpJcOLUnO5zyZA5tWVNYHBCn2LBxBLt2b0WlRkZsVSJsK5y+AAAgAElEQVRT/Ry9CvK448jdqvnv0TSftThrVJ06w3S4aBHjmMG6SoqLd2+Hk3bhoYe010EcKeYpOf4yshCmtwJ8BQ4wwG8G7D3XWh0EAeTUeDAmgCiU8Ecv+V2cPnlaMpZlc4pioR/SIEyKrQwAwAcWIygNAJjPjT7DHI7cgBe7LWw9eDEqk+PIM1IwDNDuBaIhZvMnN3KSKgDAAoJ6Hc25eaRsQGla1qC5GwEA9WJk+iQbj8o0F3MHycFelgTIBqIjA+X76D3AsYjELag0AqLwXMDM9CXN9tV/+Ef42Ic/gqQX4eLde3D41ttw5x1HxJ8gjSO8+x/fg6NnTuKP/vSPZVEGrQ4KtqJ3cipnFXPIjQ8LA6CxuISH7LkYj9x/iby2gIIbGm1EIZKFWbROHsdNH/soqnyeNKzgAa2LClJ/vZwjfxgazufq2HlB8FQdsDzdUk1pijBgtEYZjVZDdCy8sWkgxozJbmrhdDPE01/wYtgbNyJx87D9MrpNxlcxVoQcNeZ8Brj/3z+LG9/xduwpV1EUo7gOfI+68UCK7IsPXoLFZge3Hb5DPudzGR2uim9BnmZyNLQgBdXPodFsozY0Ishdq1mXDYA3Vr5QwtJSQ76HxQKBgJm5uRUeADPtSEy6mAgQ0qhHYrggQIDt5tCNLPzi467FTTd/RWhLXcoV8qQVNVHIx2g1TuPd73orcrkY3SBGaWg73vP+f8WNn7sF9U6CegcYn9qCMOIVpb5fW5hqmo1KxVIgAD98pjUMlFA/awDAPJ4pWvi5cVNmc87PhRJrpj26GeE9wetIEICbnymmDV2Ka4HNIZ395bDUej5TyLLBkDxWMllISWw2pBky4AARfQI4dK7mHkDElvFMteGagDKdsCt0TWnLHAt+ISeHAkEANmsqhksZiGYbfHPISwygLq6zrIdsEUsAQKi3kieuY5AEXVbFgSDiTgo7amHjaAkvfu7TYXcXUfES/PPHP4e/fe8tCKwh2WjVXqaNxyxH7n/6RXBTp4tzdXQIkQMUhkrYf+lDENDtXdMaH0xBNdjkygGVMgLOEQ0eJQDULxsGAAEAM70dBABIT8sCAG2Cp46FvZdeioMPvwIhM+UdB1suuEAUogYA6A8zhbZ+fgDAuJybaz7YwBMU4mFpii0DPvG9M/4T8rNGiztIyRUfguUIyNUKPf5OUv/ZYPD/3C8kZ5j0aMZQClhE/xAV0cOpDJ35KQngFE9ReFMwpNJLI5FbuYzRSzrYM1nD0XvvwskgwEIrRNiIEbUi2LGNb3/3+3CGSlhYXMCeLdtgt3s4fecx8S+ZjQJ4BR82fUIeAABESHodYQBQhnLFIx6GXRddiA9+7KMCAPjVIcy1OvDyjNSNzgkACOsG3JMmRFbDRsnxHZlMUKJmNIEq/s8AAKqxU2yWVOR77WZdysVKyUOjMYd83sHfvf2vENkdVIfVdTUxoHzP5Ryj/MG4yK+ywLMAwMrCWreXGdnfWvfHg2o+tUlYf7ig3e25dXTDjviOkErKPOlCLi8mwU4cYijvIWk3QKL/zKlZHL71Hnz5y7fi69/8MRYbKbx8FalIBM31kpWSAQMUkMjfayacxu2cnyuQddmglUMR1hO8frxu2TSArAdAf41rMyhh8ujmn/scqa8EAehvJDGoMpFWki2J2DNgQSZRRRoe1hpGAqMNkPsSnuz0XzcyvEdlzzwPBGAAoSwILZRZz0GizV55T1Jjy+dgogPVGuoKM4D/P336FGZmZvrRgNz3aLLFGOXycA37Dh3Exu1b0bNSdAmM5nwZzJDtIoMkAwbp8431k1TxGZPcrOY/u1fxmhuDRPP9IuHRwKSY/WqmgsydMgCA0JH5Wimn9G0BAE4duwe/eu1j8IRHXYzaWBHFzdtwptXlYaoAgB4HVzYcK0arXUeeEXhOHl6Sw9++8W9x5Dt3oOxQk52yiEDHtzDTXMJLX34DuvQWCUIMjU7iTCvCcCHCFuc+MbU9629C4AzBC2nCzJ9lDvlK6vuDOYt+Nt8jaLnW+DPKLY8iddJ837TZn/J+0N+jGQBck4YB0BWJnWK1mD/ZemA1FlK/ftEpAKZGMAyV7Od9sCrzgpfrs/MzAFaARwMAAB+HAJ2wcTK+G9laZlBCMHjds4ydBwMCDAIAEatP20G32UR9fgZOHGC05KPi9OAES/jxt/8DFbsHn3I0MRvvKCNdMdqm8SYliGz+VeIRDTVlssyyl+xh9lmUkRWGcMeJOSxEeSyGLmK3SkI7hnj/dzo4euedyFFmRiDIdSXRi/LjZqetYmsjtS/ynuXIzLdY23Duksq6ISjIib6Y9HG/CANJijPx1GzElc+EAqul4de9pqSBsOfUDAAz8TfX2kQH8z7mHkVWq6SMxcBQbVyun0S1ku0nPYoCr5Q3nKqtuU9G9EmLEul9S8WyTPurI2Vs27EZQ8NVjIwNyVbK/YrA8N1334d6vQ1L6/95NvB+4WCK8uma1cJQ8z7s3VjDpqlR1fyHTB5jgp2FhKC8jh1XLG+VesFBhjCT+SEmgBn6/3IBJX+T35kB6M0e3v82IwEQvFumnXqWqPUacDx87IMfwoc/+GGVDez6Qj1s1BtiEGZ8DdY6yLMU0mzhLugKfSfKeey99CGwaWhHQgPRLMZ08bGlQWygVi6Lw6QbJ5g+fhwOfQWSVHwIKAEgXYpvVJ+iJpxolW/ON0Nfgf7UXy6CMaLhjUu0R7MClr9X3dSczrz0d16CT37iX3Fo/wHcefiI/P/DH/igTA/ajTre+ndvleL79W/8C6GksB33qfhwXITUTpcKcIcr2HXxReLYuWF0Ak9+zNVIwhD1sIVSwUPn7GmMORY++d53w+u0kTYbiFptyUDmQUmaL4EKZfrPN19NH9KEtDzVqC6XL8u6VxVbpHIrlbM+sZOefC1xfeSGJzAbp7juD35fXPOjkNpZWwyWGGUFK5Aom7O33IxPv/3t2Mb3v90CJfJ0suwFXdF6X3jxATS7PXzjW98V/TwpLusmxtVjxD3xLwi76nvZ4HcDOv6TyMFGn9Rx6n7oF8GpCYEZ5RI7v7gIbnJkJ8w0ugjcIo7PNUCsjM8fro1u2IOboxdAjEanh6c+7Vn49Gc/j5AScVdtJqyjfS/G6VNH8Hsvfx5+8bGXCfWn3fWwZcc+HLr8UaiObkQnyqHTc1AbnhIZAJtgk5kujYo0/xkjJm54DiNB6HCrGlZTMBm6fbapyR4AZkpzLgnA4IFxLkR5xT1oNMmasklNk1Cautpwk3FMvgfLd1Ek+NbpSK64xKP0IpSLJWUyR7oeJ9T05uiFUpzwcRS9mw02M0sV8CYRoC4zUMsYmxiT1ADeyyzQObmkOyoZQwQFuJ5loxaKoPIGyF47s1dk6V2rFS18D40wQ7FfDEVVdb1yPjUWMVrx4f+nwcqf/N4LETfPomAFuPW2+/DiV70DpeHtmFtcEFlKrlBAi/uKl5O9juAJp+2cctEwxsrzno5x6OGXIUdKtuTYqitvCg9z6K9GnzfFjXktil7MgAFPAICw1cXRn9wjSHnai8SYhocPD1VeEx6Eku6WxGg1m4g6XXVwkiZrAWObN+NRT3gC3EoVrTjG+i1bkOP7S78UkQw56PLwF92btM0rGvBssW8OjmwhbQ4Q1RQRYFWeEYbtxa/z71xvLPwN6j6o8TaPqSikhoi7Egji72fhbx6bDQUPbyMHIABA4EdN79QfpewlKEgWCpuHVCh5jaUFjJSLiBoLKLop/LSHQhriwPYt+PRnbxQG1GKnh7iZIO2mWJyex/ETJ9GyIjmMd67fhDNH70cw25RDOSj6qLdbyPP1anNfvmaCASp2kPteANuKsXffHjz8kb+A933kI9h20V6RALTpVyg56SrGU1xcolQy0PmetxstnD59ut+Ab9q6WWJfaSbWS1TyjrC9teeFcgZKpFFUa4ygC3OUXdl3q+UiwqAF2woxO3sS11//bFxz7VVIffLCll3UB0Gqc+03a0kAVrtPV/uaQBTC9FvjJ86DDiRWjJ7dVRrR2IOTuPJHyeBUVG6SBiiX8mgu1NFdCtA408bn/uVmfOFTX0IntIHaCGIC/d1A9r1KuSaKr2azJcWioiirJ9iXAkh9ob5mGI5y33Aap2WQBggzudOsIwabETVxVgWa2v+0SaDWsvI9phyAIAALaDbW3A8Nu4sNsbKs4lbHCav2HqDuXv7QeT2nwF9hQyo5gTwPMpw4USeFXgMs2UJxcB2s9g7xsVxfGTzzDOc+RD8SrgslgXBx5swZYRsu1Zckf9z4CJhBTGwn2LZrB3bsugAFpkqlsUz9ea7Tl0VYo6TeshimObCe+ItvCj0rZNiknp2Z/D9wj6XUYtl/xjDh1LVQ7+NgCoDy+nGkBuDry/uusIbCxiJ8Rm2GbTz68r144pX7MbF+BN66DahbLpb4/ZYr9R/jvfIefTW6wm6oVYaBwMHTrn0atgxvhhu7MimcbzWxlPaw//JL8PBHPhzzs7MYKpbhegV0LR+jpRgb3PsRRCGO21sQuaMoc/jEmslRLuE/r49sw/BAEJiG1x3JcOc6z+VzamrZlwSzZuhpgNjumwAaII/rkDUH9wCT7ML/s0E1YKRhJWUbbPM8VKdyLop/JgZTX6CV63rZBNDsc+b/a+2Dg8Md46GR/f5sn3O++m1V8tHAD2Wf24oeime5EB9TTJ8+JWZ8ZSfGRMnFsJtg+sgP0T5zFGUEyFs9OJQsynnJ6+LJ2dANOtqQ0yQDKek0a4zIthCwB/KLaNt5nG2nOLEYYa5joR37QOqL1KVbb2L65ClMnz4j/meU+ZAmz9qPIJ4AeTpRia793LNo3srhWbtTl7qSk3zWoDzryejiOdaPdxcTVMUsN+uB+w094wRY0ADAYO1iPuf3mghATv8JViqJG+s79nlMC5NKVFgACb2dZA2nAlDy/CzSkJDMZjLS6fsSJyiVy7jk8oei3W1hfHIM6zZMwnZSAUYpBT9x4hRmpucQBso835M4TNZgZEM1YdXP4rpD2zBqd1H0LeRsNvZ8j9T7pDYmeqQpWboZ8irUMmP2e14O19q7Q18CcC4A4Jtf/gr+6i1/pVCWBKiUKxIDyN9LhNbcgqud1zKdW4UiyK9xmhbkXOx5yAGhDnPoyrz6LpsGDQBQi1HjhkBqSZoKAGDz4GNGPL+WUxFe/DD0YrkZeRjqSaO6yTj5V7GAgzeoyAYykRUqS1pRTXigP+oRjxTDvmKugO9/+7t42lN/De98xzuEhnHnj2/HG/+/N2J43RT+9PWvE9dwUmMKji8HBx0QrHJeAwB7pZnfMDYpAEAaBOiRIkY6fdDB7F0/wTc+cyNcRq+1mwJ08PFE66/p02pgSvdg3ewQT9Nxb2bqaQwBpTHqx67wpjfmWLyRYqScMBarWEwtPOnlLxP0Okno4G6DxH1ZiFBU1tM3fx43vvMd2OHl4HVaxIXgkDNE1NCysfPCveiEMb7z/R8JABBHPYwND6GYcxCHXRRJjfFc0fQzApBa/9GxMWEAyA0aJ/I1/iwBDSluHBezCwsCAES2j+lGF6FXEgZAh7Eabk6YMUwwcHNFAQCa3RC/9OSn4Etf+waanVBMEjmxY+PqeQkK+R6Gajbe9rY34PSp46jWJuDlhvBnb/obfPe2e7DUtpEvT6A6vE4iVajZUbJKbox8rRyu6ahJRcrpAwCmkPvvAgCyt7lhhpp7khunMjZRem19UyKyEgyPjcqnbBC5MXY7gRS/bPJNoSWHECeqbIi7oXwfwRu6yKupGKcmqgETFJUGQDkfey66CGdnp+HlcxgeG5HJJf8QdPDzzGRdTgYwz38FdTMTsaAGP9kDnw2xQqyl6dLJCKq5VMJ3Appx2EbZS+H0lvCql14PP1pC0e7i6H2zeO6L3oLyyA4sNZvCAvBydJgPBACQ916iY7pyiGUBgH2XHEShWlJxMPQ3yBiUmWm4ATYGt1/zGtTrUXuXZ7kCAPTaAe45crfQ8gwAQNO5LABAwIHAHrVqcacrE0MxAXQYy7UBj7nmGni1IbTjGFObNgu7qi3TXOrWXAUAiFEX31KW2yuNsszzzRZ8/UlippA6HwDAQsAg81kAoP/6tVxpUIKQfY/N7zVmZPz1hkUmTbPISBjJo9B10RsLK4iSIEqEFF2wQyCZHirtRUiAaNLFZK2CoWIJX/nGN5EODWGu3ga6KZJOjLnTMzh5+hR6jPxKYjxkz1784GvfRi4he8VC3UpEk+ySxSIgG8FMAwCofHeaAJIBsGfvblzxqEfgAx/9KLbuuagPAFg0uRXmyjIAQO8fAk8PDgBgRGn/DhdPDjNJFndtSseIGBMA5vPtEQBgo9vAq155Ay7avxupx2nP8vv//xoAIA10rQ9THK+FD1AKFxEAYMNpmv9EF0ziB5qADSbp2xZjZ3sp/A5w5s7juOnjn8G/ffYWtPPDWApocMdUAMr2ls2WQp5H9BASULGvL1KAgF7QRjoh61R7rZi9gOvUNDMGAMjWQjJx1vICNqJZAFTAUceWxkop0JQO1YAA8vvIBiAQKwyBZe1/n02QpqopIxtBdNl55ZzNglkD1dxbjMRirTptxbmS0WcL4N1TRTkLd6bDkG1IZtfZ6bM4e/aMYhmxFuPwQtO1eVbwuhSrZVz2qCtQqJWF9cmkIkYq0wRQpJsEKAmK8LVyn6dfDO8VLeuRGtL4YmlmRNb0z5zDMvHXBo0GeDSvVdiKMlNRQKJ6P5QHACUAYHwmGR2yxiL02nXkrAhha0lSAJ7xpF/AxPphuFPr0bA91Ok7mwEA0oimmr64ref9IhZOL+H3XvgKTBYmYPWUcWnsOTg2N4OnP/fZGF0/ioheJw5jyPLihzBSSjDunUYnSXHS3o7IHkaVRtDUJ/sFkT7+vD4eMDHU77+6jmSgco15/Yg247bVB/AzJq+81c3yMfsMp9CsSQjqGpaXiQnPTnUH5QHy+JrlN/jaB5v0wXWdZQCY9Zltsgeb+XM9PjfdAZuBB/QX5/r5nwYAyJ7Lqguwxbi7E4ZYmJ+Bm4Yo2z1M5m1U4g5mbvs24rkTKFkqRtJJVGQ0y3aH3mEumbFdYTEaINFQBaUmcDh4s7HY7aGZeAicsjT/J2Y7WGSMjVtEN0ywuFDH7JlpYTcTdCZzVxp+GrWLUbNKWBNeJhPWdAoA978g6aITdMSZ37zv4mGVnehrZhMXzyATlHsz7+GsBMAMYJaHFG7f3JbDKwKVIuvxcmjUOzJo5B6pEm3U3s7mn545MWXujiWssmqxgFBiDm1p5vm7L3/Yw0UCO7luAn6OVWiEkdFhYcX+4Ic/xP3HTmB4aEhkTs3GIubmzggAsHnzOuzeMIYNXoQKkwCcBB47HdYNUsvwefCGURIA0+0pObIGAMz3/FwBANIdT5/B77zod+Qis/gfHhpGGISiC+bGvbIkzyx3TdVabXPim8PNu+2m2Llvr5jUkY7HiTkNU+hOzhqGxXe1WOwDADMnTggAQIfVTpNJBDQwUw2Z0BXNDkP9leijdLPWN9HRYEDWsV2bAMrTNYJRTakuFYsYHx3Hr/3yr+DGT34aG9dtwOLcAsZGxvCpT3wCs2dO4YaX3YBLHvFwvOJVf6BiysIIRT1VSGmEQvf+kSp279srRfiGkXFc9+irYIkRBe3w2yjGPXz9xk/h1OHbYLcasHuBGP8RSSLIYkvagaIkcmHSaEMxGVQBpQ5xbaaiKa+8xnRJNVMmI8MwhyDLZR4eddvGtf/zefA2bwPsPKKYOZ1EsHviYouogxOf/xw+8w/vxA5mcXbb4kVAFCrHCLIE2LRtJ6LUwQ9uvV1udgIAQ5UyCr4tEoBety1fY8O2Zdt2TM/MocmIDVe5dBIACKlHEgCARYqiic3RIMhyEDkKAAicIk7MNdAmrcZjhAeUb4RbQDeO0Qp7eMRjr8Rd992Lk2dmkaRE3HJoNQM5rCYnSrj99m/hfe//K1QrHkaHR9HuxDh2egkvetmrYecnYHlDyJdG0WozaktFiPBDuw0oAEDqboWacmI3aJAk74meBg1u3ObznwUD4Fzgm4B62vm8f+hpCpXEBhIRdh2ZZIum0s8pOQwzWNmEtNt9CQQfi80jJQGshY1LKh2shQ7bN8IiCKDp2Eil0Nu1Z7dMihbqS+J0TeYBN3gBCSRWhZ4b1FmpQkbACh39wq8vNzVGcWyAAG7+6moyCkloUUJJVF+h6YpMz0m5SrpI2rN46fOfifFSioLVxlI9wZOf8WqRgXQJjAjg6soaZWyasKG0IaLjuwJSMgw6slNccPEeDI2NIMJ/nQGwGgBgGAAEAFj0soFbDQAQBkCjiUSkMr6g9T3HRm1qShgAhZExdNIE4+s3iNFjh54aZArZjuzhvjAKWFOTifPAFsusebOGBwEAcxATVCSCP8gAIHBpGABSrGV+RbYIX3YmfGCcjbmHuBZMNB0Pb06J+Dmvi+jxuAsmdMOmIpIxeWy7FQDQI5eCqGnUQ8GK4IcN+FFT0f937sR995/B3cdPIS2WMDO/BCuykQQJTh87jtmZaaQOCwELB/fsxRc/8zkMl4dlMjjTaop5JggO6SKQhTvXIMEIQfLpA4AeLti9A494zKPwkX/5F2zefSHsYhkd3vyy3pU20jAAeBxkGQCGArtxyyZhAHDzJwOAzaFqXPq7iTa71YkEpA5qPwsalfaCFpz/1P3TEHXb1km8+n+9ArmiC0hGuZlwL+vQ19qzsmf5z4QBoCcbqzX55wMAVACj+mPiCFUQCF8TpX80GeMoK8FouYo8m2juQZ6DubvvxKdu/ALe/r7PYv3Wi3D8+Ak4to+hoVEszNfhukzcGXQplzt2BQBgQD75P6fTGTkTvyZRVjoG0ACvKxoQoUcrNo2ZcMm655lvK1o190XWDdnJKf/ONUNNvbmf5HG0j0q2sZBzX0dkGeq1rB/BDJYHIoNT0PM1VtwfOdDgJJH7+VJ9EfVGXaSXnP5zEsb6Tdhe3Me1QeXY2BguvPBCbLlgB84255FyDXKfJRuG9Y2WvZg0GzYN8ofeLPr/3JfFy5RMAcX7X3EdzDWR+8r8m4lhNO9RhjlLAED5/CwDAJIAYCsfK9Ju+Qooiyx5QKc+j8v2bcPTrn04JjeMwJtah4btY6lH7xuvzwCgb0Ctxuz0Nnw3j1v+/cv46Hs/hmG7JgkeHcbrFgu4b/os/uA1r8ZMc06ixryejbLni9HYUClBKbcoNc9ZaxtiVFGOGAEb/twZAGsBC2qtJCgW6Ru1LHcRAFavQVVi6/dFm5UZYIBMAQVGqXXPfZ3NGQEvNoIEbY38LCsNkEc0j58BAAaZSqt9PjhJNwaFMhhcY0h5LgaU+iGjml++UquBCWs9vwcDAKz1Hqg46hzmFhfR7jZQ8oFS2sEkB13tRZz+7ldQCBZRJF/WoleNmmAr0FixZ3tOgJg+XNoDgPeYYtRpYNm20aM80SvBzg+h0XVw7/E53HX0FE4uNGFVhzGzVEd9fklSbHh2sWllLc+6nObiBAJEKsEakgZ6ZJfrGGq3kkeLkuRiUdh9JgKUwzbuZcbEz3jImfrQ1Cek4ktkqjYCNECRud5mWGBkbXw8xXJVNH1OEDlwVLW4ehwBheSUT0XKN1TKob00j3WjQwiaSwKk0Ni81ajj4P6DGB8fw/jEMKI4QJQEmJgal77t8OHDqNcbqC8tClN6bHQIO3duxsYNk6A9TBK04PYo847gpLr5T0IZZrFWoyydEkYBALThqzIxVj5Gci24v2V72bUWyxpfPz8DQMzObDznGc+SqV+n1UG5pLRLYS9cwQCQ+2FlhaBM1DI3V7b4o9arZcXYsHMbxtetk4g6Ip4sSS3JP1R6j3I+JwAAo+lmT56EJVN2AgBkABSXEbh+k69M/lRHrI5s1SxrsyL1hPRNr2BJcSgVnRybO+Wey58pMwqpF+P1r3093vLGN+PSQ5fgJz8+goP7DuBD7/8AmgtzuPZJT8TTn/MbeNHv/o5oL6NuICaAwpLIuUgLBAAquHD/PjnM1w2P4brHXAWXk2skyKURFo/di6/e+Cl0z5yA020jp95aib0BfQwYE6Wk1Mp9UxBQ3YiKTmWlEdPyBNjk4Soqd98pVd+UvDlbjoPLn/pUTD3kUsAvI+aOIAlr5BcFcuid+Py/4zPvfCd2FgrwaVhIM8I0kqg0ouXrNm0VzT0BADHeQooqDeYIFMSckgHrpiaFVkttY6sdYNfu3Thx/D5FU4y5npYlAIY+vbC4JPGCpLrNNgMBAO4XBoCPlDEy0pZbSG1fAABqB/cc2CdN2uE77gTsIrptXrOKivmxOqg3TuDKx+7HK37v+XITxrGF2sRWXH3tM+AUpjBXT+D4NeQKNdkgVENpDK/IAlAaKSnUpAhSzWsWeVzt4Bj82s8EANDPY60YLbVLLEdTyaEbRepeDrvwijllZiZnmW7E6S7OCMZORzX8BLUou7Eckf8Y3T6vZ4NSlajX9xqQaY0BL+W+stHqtLF+43pMTk2B5i7czBkjSF19vpSXQpFFH5vILH1e6bl1Yr0ubk26hyoElFETryvdDNj8CQAgaVwscG30ggiVQh5pt464PYvfesY1uGBTDX5Sh+NUcdUTb4BX3ISEmfWkmMmeYcO1md3KBitVhwVzx0t5pJ4Fgnobt2/B1Kb1COKuMAD4sZoEYDUN4GoMAKrnjATg3juPCgMgCwDwfeDrZKHN30cAgCaoSacray8hEOc5yA0P49HXXIPa5DpwNjpEZ91aTbwwCKxxD+gxVpTvMU0SReazdgyfPLYunLNbexYAoATA0Oz42vg+EgDIMgCyKQCmiJPHy6QAZJkB5nfx+immgSsFovk9SltKkzi11ziM+9RrgI1BxCaQkiZLuY5zn3WjDspJC36wiFLaxYH9+3HTl7+HZmQjJtA9vwTH8pD0Yhy/9z4szs3K3rVxagqVXB7f/da3US5WkdouFpE7GMEAACAASURBVBpNZZ5JZoVhANDQiho/0egpAIBme1u2bsajr7oSn7jx09h4wS4gX0RAYEebF7Io4yScBdQgAGA8ANYCAJSpkKLdqiZYNTyq11IT2kKejKwO8rkU87PH8fSnXYdn/fpT0Qqaoj8W3oQBOTPjrPMVv/+dAAD3TrlW8joTRE6EiKk1TopIXJNZYflwyfdohBgplOVMbS+ckdQHr2SjfnYR//iBL+C9//gJ1GrDMv2fPjuPyckNCLqxrC1SZVdWNQoAMF4ApnmXBp5T6gGPiz6oqTWw0rjr2kIVrapBkp8XXwFK9rSfkd6PuQayfgJCg5WkIoJvitFlYmDVoaTkkObf+T4aUJV/Z3Ol1hWjl5Vzf/ZP9j43ayA7FTV/55kTBWSVRaoWJI3WTNFYVml/ADb2HBRt2LgBO3ftxOTkpDy3ZthFx46liVcnrDJy5gfvde5vEhmogXaZHIr6UbG9CBrE1MpqI/csEGJq0QdEAeqEAHkN2t5HvlcDAAoEIAjN10IzUUeuMesX7iGMASx69KNawKG9mwcAAA+NiLWIB48NFXXLaSRJR2xyquVh/PHvvwZn7jmLmlUBOy/KthpkSA4P4zdfcD1OLJ0RgNzupBgha87voVSIYBVCtJDHAjYhSUso9togu6Bnuz9XCcCKcl7vDXLeimYfqFQIUCnpidTYmtGm1pOpu5edymV5ys+qNUcTQAMes/k3LACTQpK9F1acG5p9qUxk1ce5aq4HNv9qxcnzXRENvvyK+bv79fIq+6OqmbSDfgaYMM9FXY9laHPV/VT3KNnrvNY1H3yNacr16eHU2Wn00i6qBRvFpIVJO0Ju4TROfe9rGHEC5NMOYIeQrGQxt2BT5It+vGt3QNKUAgAsAdnYnHMH1VcV8PNAbKPV5qCtDD8/hMWlEPdOz+HwmTO49/QZnDp+Cu1mRxgAtuNLX5YrlGCLSbxialJDL55uHCTRowdAy7HQTVNhACwuLgrgaVjafAZkMJm9Ifs+q/WljW4N+yezDsy1FrmT7vWU7l8xlpQ0kfuk3zfRVMN1PVDQgF+ZDOZOHT4N+pIAfhqgVvSwffM6Mfnk6+WWVSzlxJuNseME8DjUYooLB4zFYgElJqGlPbQ7S4h7bUnjyZEV7ReUjCXuweb7w5Qf9n7SdxPI1rHjWu4i4IA2MubKJ0f35wsAcMJcKOIVz3sBTp48iW67KwkA0kySQqJzwftvzorVq6p0xRBWN2oWAIg0ADCyfhIbtmyGV6KWNUbscHqjDjIeiEXmXNMEynUxe+IkECgTQAIAzHo3LpwG/TaUfmn4RduxvDlkvybPKmMK2Kd3EwDQiQI8hDZu2IinXPfL+Mot/4H9e/fjli98Cb983ZPx3ne9C/W5Gey4YDv+8DV/ghe8+MXyGnlIlUnfIk2aryHvCgPgooP7ZUOZrI3guisfhxxpiZy8eg6+d+MnceLwjxDNTcPpdWRK0WgswWYsG4tdMargmw8U2IwI35M0flWMZDe4lZuJ9gYw0Yp6Kk1Niuh0GaHkWNj0C1fg4qufAOSriBJH9gqPKzvqAL0uzn7hJiUByOfgdduwxJuKxyMPbQ+TGzbDzZfwvR/eKnpjUmQIAJTyDkp5H82lRVkB7U4Xey7ai5Onz6DeaAg9jjc5TQApAaBmnzeiQuhsLNYbAgDEbg4zGgCgB0A7ISjiK9UvTb/gIqQOGjHGN05g665t+PLXvsEZNIKuh6I/jiiM0W7PYXKqgPtP/AD/+on3wEvacl3Lo5vx1nd+AJ++6dsI0zJsfxiFEnVJ9EtQRab8LjHbUpNoWdc62sMAAOcqmn+eAIDZJbMAnAHeJPNYH2amoWODRgAAHjC1YZ24+BO1nJufl2bRfD+psXIP62miTIwy/gJcfGJIJ9KBDgLqt4j8kurFtc+JqG3Je10bHsLuCy+UBpZeGcVKSSi6lkd9oPJR6DMBtGRHGk29bxinbNlDRHfNA1ZFDdmWmQCbAo73h41uu4fhShlRewl2sIBrr7oEDz+0HU5vDuXyFK6+9mUIkmHRY4c8GEQrKw4ess9RZ8nimqBFvlxE4llwCz5Gpiawbdd2BEmwpgfAao1ztogxDABpmi0XSZiIBwABAHqFZAEASpG4fkjdVZKDRArktKsmgFY+JwCAVSoJA2B80xYBAMojI6iNjIjfBVcxXxPvfQIAonkj5ewcAMBaDADTtGQZAEbvz/eQk0kW7/2p5wADwFwHVb8tT6AHizxT9BC5N0kAJteXzVmP9i+c9RIAEBYA4/Cs1QGAsIEaocPuPMZzMTZv2Y6P3vwdWPlhceltNtuSecz7/djRe9CYm4XV7eKhBw7griNHsLCwgIDMJJqNdnpyBiZ6nxIJgAAAKxkAth1h3fopPPbxV+HGmz6Hddt39AGASCZZxKyU1OZcAMDqHgAmoUQoX33zW9XZaAkA103KoqIH34uwOH8Cb3jD/8Kei7bSRpYCL5VqknGhX6uYHixSf5YAgHnsLBNgLQaAAU5dyjtoJGQxf72H0I0QuIwG5UV1JXO9bJeRtmI4EckOFiyXTJ8OErsDx8ohapbwtr9+F2688bPI+UUksY1eCFSrI8IE8D2dsiPFpnp2ZrLZB11MA898aBO9ql+Q2Ue5B0s0qzZAM0159v5irSNGlqSjZwwUud5ZGPcZZRrQlc81rT4LAmT3HX6dcp9BIFIBArF4npj6KPs7V2tCBhtsATtiDZA6jphi0dS01WnJ82JsJen8W7dvxY5dO8UclsZgTP9hfUVZGI3GKEIyAIapFQkkK8kp93YCvEw80EwiHbfI80DqzxVTJ9226IUkgwQDcPWZAGYqrQAzeU8NAKCNAcV8iwU4gWQ5y5i0GSLqNJB3EnQW53Dwok34radfJQwAf52WALCvsH1hAJClSvYZAVKyOIeqo3jqNb+KkfwoSnGRNT/sUhF33X8M1/7yk7Ft7wUICikC7gddG1MFD5MOJZI9tIoumnYJnXgSaZKHH7HZipE43v9zAIBrSZkQ2ygW6X2ko7TNMGKg+Tf7yVq1kbjYB4FMf40HgPF+kXpan32moc4yALIAQLZBNH8fbOBX7mEazNNghHme2aZ98L4ZBErJdv2/kQCYIeXg3trfDzOgyyBIZ7HmDYCTp04hdiNUijbKaQdjaQfOqXsxf+SHGPNCOCnPNYoEaZILOJQ5JSrSuWsZBgANZUnR573ACTS3VYKaPZFF0iyw1SLTr4JcbUIYBDTzdsZH0CQIGUbsXVFfauHkqbM4fXZO5Lhf+urXMTI+gUp1SB6fNQ3BMcob62GEE90IpfFJbN++XXkAMDUqkwZlaj/WkYZtZWoPXppquSpD1wfsTfoCZn0DDHDFfYXrV/mVCJyrjRwd+GTzcsDK/SmNcNv3vgk7aOApT3gMhgopJmserF4THpnR4m1WQYeMaJpDFwkxqz2cPU0+VxCmvJJVmMwGemIwulhJIzqRovhLmhHbeUsxJeRHwL1RWv4+Q4FDWcUAUKaHiqfwX/cAeXAMANfDP/z1W3HzzTdL8dgjaud6YgJIo4fsob0WA0DRzZY/+IaRndexEnjVkuS+FmoVpZmXXGujTU1Q8DwErSYqvo+5k6eR0oQsDNGlk7IgKNydlQZZ3mRSK6kfy8QAmol/n3JjhMuq+lWuizJRVwYYIv+STGtbWA/PefZv4uid98AjLTBK0W11cfr4CcydPYWw18Vfv/3v8ZIbXiqIJt27PSLINDrkms8RAKjgokMHZKI6Xh3Bk668GvmI7WkqNNJ/+Ye3w2ktoTd/Fl4cihPkzPwccpUybN6ATEWIYriphSL1iqJ/JSVUNaR9Kl9WM02jKTH7Uq7o/Hl1QygtNw0GR8plNG0L/q6dePTTnwmUhtGL2fhYotlHry1GfrNf+Dz+7Z3vwFZGcXSacHJE+ghqMUUhh7Gp9ShUhgQA4MZAYKFU8FEiA4Kvx3UwMjwkMYBc3DTu27J1K6anz8hNH2sGAMEEAwBwEsvGMbG9PgAQuiXcP7uEduIhdTzVYDKuLWGJS1lJBKfo4LHXXIlP3vgZdAIPnjMKKx6SLE6aYBWLEe459m287k9/F7/4C/vE3T6yKwitGp75WzfAyo3DzY+hG9I4kRIA7QFAsqEBAKQjJtjDwkQxK9aiqq12MEmjo2+I1eivax0Ia4EI/d8x8GCSya71j/zZPgBACUAUILIicLq4fecOaS4Xl+qi0W80mnJft9tkAVA7rtIOhHeS0VOK34PQXykP6sqfgI7iQShfIxWU9yGdgbthIJQuvu8TUxOYXZiDV87JvSbsA0+DAJoNwK/Jxq5J6v1NXvMxBKdeAQBQgKkkAKk4rzoI2j3RbiWdBrykgYfu24Drrn4orN4MatX1eOoz/gTT8xZs0uhhIaDek+aSCde/L8ZTUkSSjlsqCADgl4vIVYrYs/+icwIA5zMBzAIAZABkAQAeRIMMAL7HBgDg4jMAgBxopaIAAKHrCgCwfvtOhJz2VSoYmZjQPinLAIDEzrGAVCGaD1hu/SmfnmKsJQEguEMAyDTlfCADANC3wFyDtSQA5wMATANlCkPzfxYL3CtiUvgo/0oCzQLgPUrivZIAkAEgRSDZLr0mhu0OCsECto4wMSTFFw+fAvKj6C62EUUJIi0Hu//YvVg8cxqlXowrDh3CzTd/Qcwr55pNuF4eNmNJe8ofQDVmWQCAE0qC1PRdiDE6NoKrf+nx+NwtX8Tk1m1I/Dx6jieME16/QQCAjCLjAWCi5NaUAEiBaP6oYkYZACoAoJDPo9tuCEAWRw1Uyhb+8i2vQ7FoIV8uoBFGMmWQ/ShTbK5WDP88AAADJj5YACDb7Dm8R0XzD/QcTv/pCUAAgMWrLYWuFaSoFauIg56YwebKeYRpiGbYQN4toBCWUfWH8NrXvB433fRFlIo1LC5QmlaEbfnaE0BHMOnGJgsEKCK6aih5vnLPy1L9TbHJ18kmx7BZsgCAFHL9+FaaULGOUaC+GC/7PnKkg2sjUGmKtHlKGEey/vrO1xmJl1Do+ZykoFd7v+whNJCTIpuFpSouswOEbAO02t+zXxOAWE/u+Ths8LmfT6ybxMbNGzG1cb1iSEl9RbBeDXakeSeLqUMTR9ZZag3K89Su6mI8S1BND3CybARzFvT9bDJDnmX2o06kUotb3rbl5sGcK+cGAMTRn2b7fA0aACADoL0wiwMXbsRvP/Nq8QAwAAAZAAYAcGRgE6PbaYvEdXZ6Hi/67Zdg/dAG+B0XQTeBUynjzmP34ZV/+ErMdesobhpBh4yD0Me6nI1N1jQsN8R0qYymU0PcG4IV+wJ4kgJF0+yfZwxgthkzewTXIdckqf+uy7VqgDE1UFNGgIodP0jjzzbxfGxzbpCVkt3bjXTmXHVV1gNgsC4yn5s1n93fltevHp79N0oA/q8AgMRBaynALOP/cvQoS1B1QlQ6C4iO3gHMHEMlbcJO24icELF094wcdtS+mVoIrQgJ48XJsyHdXI4SaTmVvkynPLBeECZA4qLHtBzG25GdV3BkcEKysENnf5uMIh+Wx8FlDje84pW4eP8h7Nq9R+JorYjNK9BcWMJ9M4u45cgxbNizD5dffrmsGSYAmHua+xZ9orKgC9dTwN6PtWbYE1826f/MkEhLUbN7hYkWNIlZ3IfpcVUqFzEzz36EGwNrI1cAAJ/9G5nWSQ+3f+drmD91FL/xK0/AaCHBVM1B0QngJh1UKiUEQSzeUZz6EmCRVlT2U4Es1TURgD1BGpGt1QXSUOoCiwMM4aUxT0H5utmc8OrmIEroZUSmIFt+PiYTAFT0MaEBvkUJvaN+rgCAcL2Bb33la3jTm96kTLXYiDqumMqcDwBQJk1aa5apIPg17pVdUvZcC9t3XYDSCGO2LGECtCReThVIjAEUE4ZcTgCAhFNGAwAwuo6Lk4+nnRONGSB/ntTi7CShX+qKNEAhPyo6RzVkRgLAA0saJtvGyNAIet0eXvS8F+J9730fLt5zMU7cdxxL8wviMP6TO4/gPR98P1716lcLjaWSLyIiOEEqrG0JAGAPl3HxJYdEyzdeHcK1j74KpcRCMU6wcPQefPL970WZUyxmdmotaytoS4ygWywKABBRY5NaKNOtnCY1UYDU46JTUSSyucpCUY2TzK0TOojTsZORcCF6IReOQmztJJFs0I5rozMxgeue/0KgwlxNTgkT5EkTjLhgIyze/AV8+u1/j41ES9sNOHlH4jJSMe7LoTY6jtroBH5422EsLjVEY0z7gxoTEGxmjVKGS5qgg9GxcdSbLZk4J0kkN3nESQI3B50CQLoQ76QlzQBIvIIwAAQAmFlCiywFxxddrOsXpJgnoyTxYrSiJp59/bPwvg98GEEvDxvDsOJRSUygpCFOFhCnZ7FjWxlvet3LxMk2SMsYXXchXvZHb8J3bz0GrzCOTmChVKqpgrrPAGCDoYyzDADAGBWl09Rgi26aBg/PnzsDIFNFDzIBSIU0RZahQAVRgNiOMT41hh07dyq6PcGgXB5zCwti5rS0VFceGzRgojkzX6PmTsq9REmBZOdpU6ooAp1eO+2WZI/z65wSc1MX1/k0lek/JQAX7NmNVtKRayngCfNjDRPAV42bMmfRLU7fi8E0K0ojxQ1XMQCWAYAkITrlIg5T+LwfgiZKboAtky6e84zHw40XUClP4voX/G/ceXRJZDaW66Er034PCU0/GTHKLG4da0oAoGclKFTLIgM4cOlBdCgBoCxgDRPAbAHSf3syr8PozggAxEEsJoBkABgAgM0gte7ch2SPI12cNxZjFlttYQBIZGalLABAK03xqMc9Hpt2XygGPk6hgPGpKREUmV1YHGkdV8Xe8DKdwwTQNCfZoj/7NfERiHoPAAAYbUYAoK/Ny8C/2WmziStdvUDTFFLd1JgJqJEFUP5BERX3MyLyRgbA12MkAD14UngEzUUUkjZGrDZK0SL2bR7Fd2/9Me7r1dBFBc0zCyralhQ8z8XJE8cwe//9mHJ9XLhpE77y1S8jXyljPugIbc/usuNXE0gFVK0OAJABwHzgx197DW7+ypcxvmkrYj+HiIabMomgxEYxAOKQ3jbKa8MAACyM+bG2BEA1i30WhQYAjAEmWRghkzrsCJ32HK58zKX4H9c/E74fwS/4aPaSvolYFgDIFlCZY3vFX38WDIBBACCzha04t3VNNPD7lVxHGoFEUVhZXIpRksV9Okan10KpWkIvTdChizMlIfBo3YqqX0Y+BJpzS5iY3IC/evNf48Mf+jgmJzbh9KlZ5PySlhIJz01P5dW1VteHpnxswNVua9zqswCAirMVT3iVnqLlLFzDYi4nZlLqZw1Nf5mWrBoo0dnrfVH2RM0OMBNwmaZLVrWWoZlYPC1f4r3IBZrzVTHN58HPuc/T+6Tvm6Svbvb+NBc8CxCYSaQ0/DQyFufsFJVaVdbphs0bBVxi/BeNGBn/avuOeM50e4EMWoTmS4qv6wuAztfIzxmXSGZi1tSrP7zR54BK+lBNvdCWMxGjMl0wdGwty5LnK33Nsk+AYpYprZqc02swAIKeOtfY/9t8r+MAFd9GY34aF++cUgBAhgFgAIAcC3/KORjvHEco16p4/z9+EF/4t1tQsavIBfTlSNG2bXSSHl7xit/D8fnTsMaLAN+nloMJu4eL8rNInAD3FUdRd2qwgxKciL5GqnmlDOKnGSCsdS+veY/39fzLdHbWtWzQfZ91d6jcdjUAY6j9ChjTiRNaMpBlmJg1xjVrPF4I6kpEHeW+2gPASFkMCyC7HgdTAFZjGJgJ/ursAw2cnkMCkP25VR8j4wGQrff698h5JABSc63CYBm87wbPX/47G/nFs3XFqCnSjDrEWCGFs3AKjcPfw1DUgB/Mw7Y6CB36RXBYyGbTQy724AoTQPUOxmxOSjkpbNUeyjlEu90UZo+cRSnfrxQ5rwC/VhVJFYen3H/JnuJAhr4r7TBGK4jwuj9/Gx52xUOE9UuAgUONvOOjPr+Aw/efxZeOzmLL/stwxRVX9JNKOFAyZ7xZJ4b9yX2BTCr6z7GXKeUJ1Kp9z9RghvbP98Awo+gZRHkJ/41MPgIAxXKRkwMVryo6OAueRdmYBY8+JnGIH37rP1A/cy+uu/IyXL5vKwrpktSRQf2sRKmHVg5+sSyDlLAXCNjJoSvlY5QRkYUqsggwkceC7fK6RtJXkTXheEXexMrVXw5DMxVU0bSUG9LQWIF8BGZirf9XAIBJCfhp7+v++uq1j/aH4rKATbUtVF9Oxj3RjUyfOoP/cf3/VJFg8mJUcc6m22xAmTpEbQh6Azb5q30Ki0FraPJnJ+ikEXZcuAvlUUbyOFLMNvkGs4Hn56QItZqo5fOYP30Ksc5J7baopaAGicZlUM6RmThAmT5pTZnc6n1NUv/li9mOPC9pfvg2cGxuKVovJ2i+LxPPoB3gz177Z/jIBz6MWqWGUqGEu+44gsXps/jmN7+Bf/7Ex/H6v/hzzC3MYYQO3IsNlApF1ogIuShGqth72SExGRutDuFJj/5FVOIEhSDAnd/4Gr76uc8iFwXIJz0UXIIsoaJKdzvwCnlpTqjnJAOg5Ofgy0Q/BFy1cNS1NVQRffVl6kDajgIA6O5O1IybLl8XUS4/jRC6DpZqNfzKDS8HamPoRfQxiFGgU0VI+lCKxS99EZ/6+7dhIxu91hIc6ihzHmw2hraL8tAIRiYmRXe/uFgX80EWtusnxiQ/t1IqCADAm416oIDOr5LnzRzngkiTaBRCMIFvhCDHOgaQEoDELYgHQBYAkK9LXnAe7cgStgWln/ONWbzkZS/E/3n3e2A7VSzWLRTyG+G4JczMnEGpyOzRNk4eO4x//qc3YaiaQ65Uw3wzxe13z+J1b3onnMJ65EpjoBO0uGkbt2YeunYqmyk/nJhFp4qMNCBAFuU+1wHSv/F+irs3+3jnO/gN9VEVQCo2yRSZygSQqHCMyfWTuODC3RIz1KVDf7kkhkw85Nn8N+pNcXhlhKCkHogztjrcGbEmWa1MqyAQomnzTOjotttoN5oKMJDIx54UuvlcTvaMZreFnRftQsKuR0+oeD9SLyqmL64tDvcCzOlrZM5KA3CJ27lsmrwPiFgrgIsGgBY1cqQZiTFnBxU/wlgpwIue+xQU0gWUiiP43d//e/zgtjOAU4TtM0lCGayR+lYR/w/FbuDBSLNEpnYQAOilKR7ysMtEe8welB+iATbRZpnic/Dt7R/m8rr4XImKMy1jGQDIkQnTi4Vpxfs+KwEgAMCf4/VNuoEU9PlyWXwAGlGERzzuamzZc5EAAJQGTKzfoPxNBCu31cEjRps92My3lrW9XBxnCzUpprUHgClwVn4vRP/L95SAET+4Pth0iIFjxh1dHiujpVTrU3mdmH8bnDgafSgfiwWiMYliU9Xl9NrylBFnSgYAWWOK0aCiAF0E8CSzt704g2raxASWUE6a2LtrOz7x77cgmdyDpa6LxZPTqBRLqIeMKnUkIeT00aPYXhtBzc/hjiM/Fllah4aSXg5pm6Y9dPFW7BABAPj6RT9pUgB4v0SoVIu45ron4pavfQ1jGzcj9ijX8GSt5RijJrpMyv8YH0i/Elf8Y06fPKWKLsvCJm0CaLn0qqAnhZoqCLVQSGtqEZKhJP/JWc6Ci/tTgqIbo92axgte+Cxc9rB9KFTpmdKT6yfznoFC9cEAAOqQ/683IAJJnWMTG2RIDVK9+aNMDeIG4cYOvMQGZQE0Sko52bJpsGZjqb0knjA5FmqJJ7RZxKRpO6gwUaMTyOSf062/fMvf4p8/9AkBAcgEYB4OqbYKAFgu1k2dRhDNML9SZkn3Imn4zL3Ce5PvIfdenr9Cyfd8FTFMsFGDB1K8avaA8QaQBk/iVi2pt3gvrPBJofs+afTaBMuAbWL0x2hW1jQEAcIQxUIeQ7UheW6zs7OSIMLBScimOGMilb23zWsw+4F5nX2mm2WrdIGiov5TUjY0Oowt27eiWC2h0WmC65Xov5LNqdxq3l+UH1AmxH1OCmAtMzP7O/cnvg7ZUwYa//55oKVTBHzU9VOJAaYRWK7ytATVfJ8xrBWgyMRr8QYU8xj18zp/m/8XaRPfh5iWohHKvoP5s6ewa/MIbnj+L2NywyjcyU1oOTk0IxYLlGiyf4pFFkRgMefm8Lzffj78NIeklSBvlcRrab7Twej6Kfz6bz0L85062laM6tAoOvUAQ9ES9teW0LN6OJrfiCVrCH7PgxMTBFKsudXkDz9FOXGeb1XeFIPNN9dgoZAX9/+EHjIZACDrR8brmG3AsyCS+cVG2iVeX9oDwDRr2el/VgYg246RGQzAH2sxAZZ/Rg32zOdkcBlAb0VttUbjvuI1yMNoCHsV9tRqF/cBz281ACCzJ6rrt0xxN/Ieubapg7kTC6qvKVPi1MH6QgqcvQ9zP/gm1rFfDxdYKSBwelK3ciLtwYUXK4aU3Htab857gS9DMaHZB4lIEI6nEtTEb0uMdwnUsS7qIecqmYsVqxhbuJT95NHqJJhvdPCOf3ofLr3sodi+cRMajPQOaQ5eQ6fRwq33TeN7CymmLjyIgwcPocn0M33ROLiVfU+zCHucnsswWbPV9J7HYYb0pHpAwu8x644/z0hnPsb4+LiO+EslmpRrjKzURnNRy67EEQAuGQA2rxGNo3u47dtfQ3vmfuzdPIpnXfdoREvHMTXkIu3MwSKAwNQ0m1JEngMq/YrXiCpYGohzkMrHVLI8+srQF4jDMKFK0oVd+TJQD6QBSaULVGtLua0boz+parRvkokBXPag+K/c91bcuVeDqboIM2+BmSBHqSAc6PbwrGc8SybhCulOUKtWxbnRFA/mYBhc5EYXRyoEPwxCwyKGFGTS/atjY9ixdy+a3GSLRZECEEAhuhyzWaTRCF3e5+cQNuuSBMDpnC1idI3AZ3SM/UNLI+xysEl1rgxM+mCEvewAyX+Tw1BHAvKvSvnzZgAAIABJREFURLjXTa3D9JmzeNqv/ZoYaN12222YHJ/EvXfejSIcfOkLX8CfvOaP8b4Pvg+tntK3sbhAD8jbPBQi5DdMYu8VD8Xdp+7HZYcO4apLL8dwGKKCHv71rf8bC2fPopxjwx2i4LkguEHzCB7WNM2hYz6bAJmqcbNktFe7hQrznUNVWJgN0xziLFhYfDD7UkWtFBQ9N1SabVLa1o3U0E4TnLEcPOMPX42oVJNm2+nZcGRhclrQQ+/wj/Du17wGux0P+ThAxw3hMdOSFDnLEafx6sioGJKQ5i8mH0GIyZFROKo6BgskFQlEWgsBG0U+zRdK6PYi+ZzNfBD20GFUmZ9Dq91BL7XQ6lHnXMVsO8L904sInYJoaFwnRSsIEfsVRJQCpKQVNvCUJ/0Sbjt8O+46ehyxU4ZVmECrxykz40gitJbOoOoHuOLQdtzw4mfDsupYanVQHd+FJz/jJciPXozphVAOOoIteaHzWQhTG207QdPvyeS6mHiwQiU94bXme2CuP9eZGAhpQ6bsfcK/qwmQAq/W+hgszAe/71wHnix3Mf1T19k8N77/okcl7ch3ESHBwcseAg7NSaHltEbomrooE0omgawgEBSVMXkEchSwIKWxoJ6KHUDgJ5X3nptzfWERQbsrMYxy2MgfboqkEXroBC0pGhlFyMa/G4eI0hheMS8NN7WTLHRoqiLrW3WKMiliMcvJEbdCpZXSBi7K/1sBkIkl3hJCo2UUTucs/uD5z8T2YdVw/c27PoUPfeLLsO31gFNFTGMiGl9aHXguUfU82s0uqtWqFLmRpSJKc6UqNu/cDn8ozww/NcGl/le70Zr3ZZA6P/j+8SCQe9PLo9fpobXUEAZApVBGIppyspDUlFAeX95UHtKJ0Hub88o4h0wsn/E2notd+/fj0kc/EvUe7wsXWy64QO4v3s5sLpnVW6B0Q9Iz7BUpC6YRN8JGvg42NWzw+d6b4kySBwjSESjVDILsz5r0CbN+V13iUrSrKTjXpHlsvh42+8vGUisBgn6TItQ44vUp/IQpB2ryz66SbADS49pWAZ1OgKlqAfnGcQwt3IGLtm7AbJTD5755O+zRTYjsgmQZUxIlkXkA6gvzuPvwj/GISy7Fkdtvx+L8grgZp2Jg5QogLGu/HwfHyUQkU0ZB+inPigN4bDwLHq5+wuPwozt+jMTzURmbQGjZaHEPThNZm7xnRF4TJRJBeeL+EyqCshugNlSTPywuyHgis41rQMINRPrgwo0KUjREVheJ20PkssjwYXV85Nl5NWZQLoR4w5t/H6WJAuJKUSicygPyHBvQeVuE/0rZoX7mwfzW84GcygBODSsECJGOyEz2KAdQsj75TworE/MnOxW67SWsm5hEs95B3isjDhy8+lWvxR23343mEpNj8vDdgshDeBZxcqQAXuVeLgBkn37O9czptWIN8f/CwAgMSMB1rgFlaoclPk855XNNs7Hi/wka8GfJnJLJlm5YeT9QUmVAAJkK6QahD9qtSANSJmee46CxtIjxsVHsu/gifPPrX5dmqxv0ELt5AYCWX8PK93PwfFlxHoEDkpxQkKnvd3wHc0vz2HdoP/LlvFCOE1v7tahfkAEbVJErIJD5lfrNXvG1geVlEmHMl1kD9n88EwNrHtswCWRVaHaAea0CiSoUUumLCRSbv4sIV0+9+d5QgtkLFFOAbupRDxvHcnjhsx+LXRftBEa2YY7bh2fDcmIkEWU3NEGvYOFsHTs378ZTrroG4+UhdNohqqNTWGp1sVRv41d/4xkobODZA1ihg7HaCJKoi5K1gM2FGUkyOentQSMdhksWAoE/Pj+5UA/mLjrXPboyoWUZkVP3kFnrRurEWkZMJH0yTrhuTDymvqcHDCWzw5D+WZD5Hn6Nj2k8AAZNAI1nRp/dokFk9Vg06Tu//pnPYVCeKT0IydNy/yzvMoPrPXvlVqu1TIppFtjOrsfVAJD+Oak3QdbEfZAlo2c3dwZlNny+xsFezvsgxNJ8E2EjgZtzEeTq/z957wEl2VldC++bqm7FzmF6cpBmRqPRjHJEARA52aSHEMImGcnGxgb8DLaB57dsYxscYGFjA8YE5wTYgAEJRAYJSSAJ5TCjydOx8s33f/t896u+XdMzI+P//e9/dmlp9XR1hRu+cM4+++wNJ1nCmVNVzH/jZoy1FoHOEmIzQGKnCDgPmYdEqRIYZobKgqm03Gp2B+dnBq4IwsRcjaC6HHG2RujciT+JFrDVjWIWZNcyqS2i1yFDfBi3fu8ufOP+u3HppRdhlMVctsS5BP/opmHg4dkevvjILLZeeCV27NwpsXC315P8iQUg5Q5BoExV/bm/qramTFRS9ebKQ10/ruipFBJ5tAIgsiW7WJRCEltMWSTmGGN+wbyyVqLGS4p2rydMVlqKD9WH0W23MDFUx8N334XF/Y/A6c3jra+7DvV0CaOFEIZNe3SCk3Rny2L4/HzMmCF0hNP7a5+pJ8cs5XsVzPX3LNV+oduV5O8yvvNzPNvb8iWxU60BGsiSvDbrT+BzmRjiiQCABDTaDkipHIoiNkz8wk1vwpFDRyWwV0KAdl/0ZhAt1oNcEpBMGEdPBg0AUD00TAP0Qh/18QmsO2MbEgozkBIu9hNirIs4DMR7kYsfAQC/RQAgEgBA2Tgs94AMLjKsKPYnp/QlZT3/GQige3A0Q0ADALLxKpMmRXeyHaxftw7Petaz8KlPfhI7d+zEvXf+EJYX45H778cLX/Bc/OCeH+DQwjFhFRRNJvMpyoaLHm2eJsdw9lMuwb6FI9i7ezeefu4FGKc37NEn8C+f/BjajQbcrOeYP/1uD+ViEc1GQyqROmDihi6+vi6FqLqoMugfEBdaBgBUD6EW59K0Gm2JUS+7sJJAVDiPw8TLfvntCIfIwijB8WnXwYFCGreP5JH78aF3vAO77CIcv4OgnMKwDRj0VqZwn2Vhw9YtIu536NBhtbnTfqk+DIfVXbnAotiVAQBU8U1EmM+iVYjkhmReKBs2ipaRAdD1PEnuOkECFGtY6CXYTwDALCp/UYTwKLBE9wKnJCJdtKa78tILhV1w+10/RFyoomfV0UsdWI4rAT6VPYtJB3Ywj7/5xB/CSI+i67Wxbuu5+LXf/DP81WfvxNSGXcoeDwbKAojy2yx0baBVVIhqKbRgBgol1yJ2fdpzVuXRvZv553mP+Nna5utkW/S/FwAYDOS4aeUrQ/y8ZQAglRaZyEiw+4K9ogtDAwgmtNIbniYo2kqFWUHD6piZCHGx5Gd1qdGg+16zZJWUTobXVHxlwr8wO4/FuQXEPgnbiqorCTxFqAoUEzVhUzSlVkGBY5KVBYu106wHjKAR5z83BunvVVVpQtFuwRZMIcgqmSqBi8QTlyI2UWrAC2OYDoGcEE5vDr/w6hdh11RBfJQ/9k9fxp//1ZeBdAMSYxgx1yuakRoNOiSiYJfRbfuoVmqqumqGYgfouDWs2bgetTUjiAzlxa32yeVgQq99Jw+/GICoyjFtByMvQnuxiX2PPI56qYo4YEWZbReqursaANBZagqbh4wNh0wa28aWXTtx8TVXo8VEpGhh3datUuljpdBmX7wXws2CCop0ydTMHXc/+c9Rawk+ajBLC3RKpWwgANTnqq+HHnv5AHwZFNBe0go80fY8mhY6WJHJB1myxnFsEwBgEp2yrJuKXSh/siWAiU3bIEAaom7FGA2OYXzxXpx9xhbceTjAXfsX4BM4JFwUBIh9XwRW7TTFsYOHcOzQIezeuRP3/vBudNq0xFS2VQSk+Jnig52BTmxfEgCAYptc7whLRQFsk9RJG09/1jNw74MPILJs1Ccm4cMU/2buyzxvAgD8fAY3rlPEE08ckPlG0G14eBj1obpYaYrlZraOGiZnKQEAB05Yk7ESWR1ElofQCWEQAOgWUUsdBMefwOWXbMer3vA8lKer8OtVdGi7mlEUT5Ui/Kf9GymuFA0U288SksBE7JmYGJnB0695DnrtCJXSEPxehDgyUKnWpCWK94u6MSOjYwgCAqEqiZA2MYr4ZSCAiPlJzz3FnVSlhgAA/822PNpGEgAIQyXkeTIAQFf9FMuM+0xmmSptf8qlqb/uZ4JmmUSAMJncYgHdVhPVSgnnn7cX3/vOd+S5IKaKfknmUH/eDgSTp2OCsF2FgIVVFC8xYZQNjw1j/ZYNwpZiK6WKrXRanwWzunStF4oBpEeHvBpkFvp+jonUB9mzatkJCVi2nqlEL0v+B4QuuZckTF4k6Wc7h7LQZBVRx1uSwMYJChQrDDhrFcjDIsy6iQLeeN2V2HHWmUhHz8QCJf1txmcEgRYlOXeKo4i7Jg7e9wQ+8NvvQ5n3zLLRsxzMtajkb+D6N/wU4lELXWoymSOoisjoLCaHIkyWFhEZLo7hLHQwAhOeiP8pP3AG9f+x2SlaIf0EQwNnOkFRAAnHsax1jDvJHC1QAJBxt9aOWJlA94trWaI/eG/yf9cAAGMSxtkcSwSCdbKrC1urAwAMAZUIaD7uGdw3TgYAcGCeTkQwf3VPBAeWr1d+/8z/W7cArl6oybhqes72b+ZyxZ/3hsUV2WszAVGuAyzCdBo9+K0Ukp7VexgudFE6/hgeu+ULmOq0UCdA7JqIi5Zo25hxgqGUuQkHDQFqOowp7SOdr+XvzWojKw80CsHM78LkvBDrnRihU0DD47o0gm/edS/uOXYAl158HsZCD3bYhVk0xO0rDkw8NNvDzfsWsfWiK7F9+w6ZLwQAZEgy76NjQFExnES7TDTMqDegGEOSp/bZz6q9VDEylJ6banWNMDk1JZ/TpNZXBipw/16YnRM9NRYh2PbX7HSEvSMuZikwOTKM+++8A0sHHkOycBgvf8YVWFdJUE1bcOOWgB/MlUjTX2386XGnr+1q11POZRUrVv3aUxWQ+E7mUKcCyXXunT8+nXvI2ngCA2AAAGDyT7oHqdkf/IP34ys3f1WCFCK/pLQx+NQb1OCX6Ml9KgAgiH20/Z4wAMZmZlCdHEfEpL1QUGIoDHoYIDMBiBUAELRaQsciAJDGmR1Eru9aH4cM1hxCKJc6AwBWDGTdYyxtF4oBIBM29/7h+hB63S7e/va34y/+/GOYmpzE4w89iqXDswjaHUxOjEhF/MH9j4iNCym9dmLBTYsIab1VL+Ocqy7F4eY8du/cgWvPuxDTaYwnvnEL7vzKlyQhYnWflVOpztGvkp7dvie0maGhulxnQUqrFTk+JrhV+mHnABY+L5MlE0Tkgsr7oBFQfS+ouDpULSPqNuEbBo7DwMvf/FZEk2skuS74pgTCFKwQIcDD+/GBX/pF7C1WEDfmYY+VEFFdOuTmWJDe6V1792Cx0cK99/5IJijbFVzLERFHCmtwalJ4TESB2A8u9GfFgDEpJsTKGpkdmWMBQQACABTC6NJft1DFvJfgwPGGHCPVnlOCE6YFzy5LNYPgoud1sWndJM45Zzf+9d++hKRYx2JYQEjWgOkIRbRIimhvEQuHH8K73n4jXvTci7G0dBx2aQQ/emwBr3vzezCxbhd67LIwHJQpKkXuANtWLKBbYDXQgOUnsIhrZHQlCeZzdDBJCDLxJd0b2qcr/b8AAJwucDsVACB+zUwe0wjnXHiuAAAJQZ0MAOACy/vGAIhrsggBMivOREmkYhJxHtIGMMiqXqRhZlVFJq+GidAL4LV70tfcabZFvJM3nVUVFpApIsdKHkXW6iPDorZP2ij7q8kK0BodqiKWCQ0JrsrPUE7gkVFQasiiwh7BZhWfAjaWA/ZxUpDGTgLpifvpF12Di7eOIQ48/MvXvo8//NA/Io7WIcYQYinbEORYEpt2xyqJk0CpWFLj1mbLSQFWoYqRqQnMbFuHXqTmmDA9svnH+8L7nhepOnEDUAAABTlJzaMNYGNuEQcefwKVQkmuETcIMgD685pVrkxQixui1+oI84JMKYuWO7aNddu24vJnPB1dUvZcG5Pr1ysbUapZi9hgLACArBO59op+EJAdqAD8GQVUjpHfE6oWIk1Nlmr0QADGt+u2D7036CA8HwyqCgznsBLS0wCDMGMy+0F9zXTAvwIEyAEAbAEQAECiIa495JBZ8G3SvhPYfhOT6SI2hAewbeM6fO72x7Fo1HCkFYiAaJHMqE4XQ+WSBEr7Hn5YKLwTo6P44Z13IQpj0RJg4KUAE9W+INU4Ak2ihr4SAEhDXwCAQsHCNdc+DQ8+9qjsBUOTU+hS9FRYNCcCAOyL1gAA6dsjIyMCAHD8iU1c1v/LHvdU5A5t2GE1YwC0EZoe4gLDOhum58JlH3PzON500yux64J1qK2to1Ny0egFKEoLxX8wi/iP5SD/594tAIACoTpND0OVUQxVxnD4ieOoV8Zx4+t/Dg/c9yiMxMa6dZvw2KP7MTW9RlXfGk1M8j6SCZLR+MkGkYqZKPlHkjgR3FN1DEV75xgpFIrily06GY4trXF6/eDF4B7P+6zXuvwc4HMKBHAEOJfqXS6A1LGLSjhUslpyiwh6XVkPL7/sEtz5/e+rY+QxmWQA2CdYqJ2qErrihgnj3YIXetLvX66X0e61cfa558B0lPifpuyrnHUlAKDNFU5Wx5b2GA1Q6gQ+10Yke2kOqNTrRB6IVS1hKmno/z1LFRLuPVr5nwCAToayljlJMgYAAIovE7xZO+bgplddjZ27tsMY2455kiVF3It9/w3F3jCqGK+vwXvf9Xs4eP9j6MzPo1Kro5GkaHgBhodH8fKfuh49N0aj3cZUZQZOEiPoHMaG6SLKxhJClDBvbEUPdaQCHdIuNKOGZ/H6jzuJniwAIGsqq/90gXI4XhQwkK+g6zGTbxnQsc5gISM/vjTgqy1eNbtMMxalpSUngJk/V6WXoTU5dGvAMiunzzbWBb/szXI8qr64Ink7WTy1+vNZEjqQguXPVRd49LhbCY5wi1esWC1kt6zfpb5RDfVMj0ziSNWSQp2EoBvBiqiD5aEwHGH9mIWHv/zPOPrtr2G83cR4qYC5XgORYyLMAADqjomvSRpKMhxkVnP5a6rvTT525PHnnxdgjGPCob6Sh5JYmKboWUV04iL8pIo7HngEUaWAiy/ci5rfgem3pZ2AAEDgG7j/WBvfPubhjEuuwhlnnCkJPBnXoviftfGpa6mtbRVAp2oO6toTDNfxtWKlKpYvW/OY+9TrQxLjiu1ppkEltSwWRMIIPYpe+x6q9Rrml5ZgF1wsLC6hXCphzcQ4Hr/vR2gdOQDv6D6cs2EMF26bRpG6Cr052KTFOqW+C0f++ujrqcdwfw3LM1g0jnEKAGBFYWZgkgvLgbnyKSa/BpXzL+Gc6OeIqwMAyxUhAgAiQmXY+Mat38B7fus9KDquVKV8L1A98gPUe32yTwYAYA2j5XVQGRmBOzyMma2bEZBm6boCDJC2QRSbDABW/bsUJ2s1Fe2EiJBQ0LN+t+zi9u0ANZ1fB7Q6qV+e9ar3XwMAErlmLQAaQjfo11jsK6lfd911mJ+dw1133omaW8EDd90Lg/Ta0MPaDTPYd+SA6iEOYpSdslDpjYKLbtnB3qsuw5HWPM7efgaec+FlmEpj3PrxD+PYg/cpkR/TEuG0EkVgSK9VOxsWFhawZs20bFRsuWBFiIOdgQNZAkSw5NAzz2xFP1QUbX2j+Tft/yt0NwbF1AAwYoSWiaMJ8OKbfh72hs3wwIoSeyo5tDIAYHEWH/zZm7CbVXb20a8Zghf5IkrIai+VQM/cuROlWh233PIVJThHoMi0UC2WRE+A50MKq2a+KL0GBz0vQMEtwbAKQsVhgsmJQ4VgLwjEBpAAQOyUMd9LcHC+hdCgVCLbajzxGu2gKFVgipxEoYeCFeOGG16Fj378k9IesBA4iJ0qqOrLa1t3LfitOSBsYsu6IfzxH7wT7cZREUUaX3sGbvjZd2K+U4QXU2SkhKJUtVVlnEJwPrXHWJGhd3dWzchrAMiynSHgEghkFf9BQEAvXk9mAz9dULba33UVWqOR/P48A4CLI2n351ywF4ZLP3kmuVxjVW+c9mDWVkwCqInWhAowOf4E2ElIvVIBLtcFVi7Zu06QgLRzI4ZYiDYXG2g3mgioJ8D+1B5tRRXYZjm2CEaVKmXpKxUF2Iy1y3lKsRnFelXznQE36/XSGWW5ihMtvXGhqMLzbhHwIXmEgpEUcCqFS3j+U/bgmedvQex38b379+N/vOcjCIK1iJKabJROyUQQLYgiq22WEPrswXdQoJhngcwXC6ZDJ4AKdpx3FjqBEpcRsS+xRWTQryp6pwMASKNTtolkyViYPzqLIwcOo2QX5fpw7dUMAJm3OQCArR0hWyukjxdiF5o6DsbXrcVVz302ItqnOgaGJifhUNCQyDZ7pBOK3ZhKeXwVDwDFZFPUUF2BYbLCygwDD0VBpMK9pejoA43c+r35TU8H4flEXuz7WFnLXAT42QQmSf/nWpVHrwerSPI5DIUNqhez4k/TQzrLUBUXopItkjlOVdZHJ2hhOJrD3pEIlYKNf/z6j+CMb8bjs0sIUxNDbKlqNFGj3koY4dEHH8TMxCQ6raYwAFjpJB2x3e7IPWBVRtbnTDxMMwB4zmQAiKdvFMCxeI4GnnLNldh36BB6SYLRNWvR5p6hQjxp7UpijjW2d9G2zcGB/Qfkr0wgCQDU6jUZ/1EGAAhwIq4kkbQAmFFZkpzI6CAiAGCTN2WilFbRPjaHM9eM4G1veT1qUwZqM0NYoAVvGKNIxeb/vY3ET2Zp+z/zGlouWYkEiqPD45g7Oo+iVcZofQJhL8GRg3N485veAq8b49iReWzauA2zswuo14alEiX/K3lmKcJLSEx2hlhWEQwiG62n9mZDsUa4PrIVj6A5CwpMpgiu5fcFZRd4Ym+ySlSVqCrXGjqwKImNzM44V7zQAAAT/XKpCCa63U4LV1x+KR564AF02i2h/w4yAPS+9WRuiHwHY2Bp5epJQaBULaPZbWLdpvWYWjudtV+oYrUIefWrzTrlz6q3uS/MgwF5FwB1HbPWgQxI0BWy/LqimQJSSJQWCsUe0GBkP6gWZW6ySLmuLidbcj8zUWWuHTInbbYABMIASGM6YfmYGbXxc69+Knbt3gFrfIcAAAntvQwfadwUSnPPM7F+5kxc//xXYKRQxez+/ajUhxD+L2vtdhRj565duOyaK+EXErR7HkZKE3ARwzUWMFqjrA1bIMtoYgaeURIGmuwtbD2kELSUXk+VApz6Tj5ZAICXu1BUdpQcf8JEkvYtVj9PZADkqe8nSy7185JMZkWq/M88oJBnAOTfJ/MkVwUerGBrAGDw+UEA4FTjfjCuWv49ayEZQK/ySZtOAPtAeC4m5DXVbBP1/YNArJrXXGd0/C6aTK2W7MNJkKJklBAGHbhDETZOFPCdv/wzGPsfwfDSAspphKRowadmFeODBHCjRAAmaiXJd9tZ4SSfI+X+reMXfU4rkly2IrK9KvThSjHPQGi5COwa5noW7t93EJT8vOj83Sj6DaS9llieB36Erm/gvmMtfO+4h51XPA1bt26TUSR5TRJLQYOJvAiWZmuGCjOUu43q3EkEANBaQ6T3Uw+O6yIZkbxGa9bMiI4Irx/jSc5trsP8BDKtW4uLoF4VncgoTM4i0tJSQz5zw8waHNn3OLy5owjnDqIaNvGCK89FOViC0Z0DSU+hxMKqRXO1MTSYwOd/V2N92WFmRXEjy6lPxxAWkexTPLTjS/4l/B6dAxpxb59cVkHShKqlXqonCAM3ih4FXR+NhQZuuP7VUg3jy9kCoG6EQlZXm2SnawEgrbbLRL9SgV2tYOP2M5GwF75YQCfwJEHXAIAdxwIAsAUgDwBwc5UqYZ4FkG0QMmCz3gx9fIIpZc/zAvYRarXD9Cv/mhpLZVIql1PzYPPmzbj2aU/HH3/wg9hz1m58/5vfQ3thUSqRw6N1tPyOoFe0DhwqDyHpxrArVXSKpgAAhxaOYveO7fjJK65GrdXCpz/wPsQLs2phZZBAYRybi7vqj+UCcvz4cUxPT8l96bDvv67YAKShERjJ9x3rfhn+1Egsz1X3bunKmhK2obYCpG/4aJzi+a/9GVS3n4VOZKIQUwiDmy21Anoi/PehG9+IM2MDwewxDK8fQ9froGQ50iPM6uPIxAR2nrMHn/n0ZyTZYHJXKbiolyoou0U5pygORHRM2E7Sm8VNMpDef9pitLusW6qeKPZckm7ORartx4goBNiNcXiRQS63SQ6+AHAcAQB6pLOSLp1G8DuLoqz7px/9GBqBgTYoklZDx1eCPrUi6Z4tpKkP1/Tw8699GS7auw2WFUiA/jt//Cl84Wv3IDSmkJp11tgyYhGpxbQLUwi8wm6XEWdF01QVW72Z/X8FAKy2COVR3BM1AFJBRynedM6Fe2GWHaR0drBI7VbVSaY5HJesMksLQBYsmbbqAWRARGq+zeSXiYxoGygggAAAExgm/n6PCT8/z5Tkf3FuHo2FJcQ9UvU15U1pKbilIsqViohEEuEk6CBiUjlwjs8Ri5BEi8guAQDRd6BgI0ndqgWA+hFM8CgIZ8Q+KnELl+yYwSuuvQCx18bBho9f/O+/hyCYQRDX4Ccp3GoB3XBONFpMijZFrFIrn1erSLlB0u7KMIsO9ly8F16slK0FZaYlWQYA5NHf1dfoDM4WTYMEBbOAowcOY+7oLAoGfQHYKqEcV/iQIIKjLmMACAAgvWwU6rGlJcYoFlEZG8W1L3oBDKrUUsegVkV1eESCXFoNEpCR9JVe2xmFLB/k9Om3GQAgPZoUGnRd6Z/TVE1hu8h/uSpdth9oZW499nVf2yAAIA4RbF9wnL7GAAEAbQOVp8CdAAJw9LHiT7/t1JP5GQkpn8uL3CWERgGR38OIE6PYOYrLtgzj6MEDuOWu/ShNbcHRlidOEsO1GtpLS3BtS4QVjxw4gO1btuJH99yNfY8+Jn35RYqNdntqv2N9nclFJt6z3AJApgw9wEmxDFAmMst6AAAgAElEQVSwlbXPZVdejsOzs+hEMcZm1qHh+TAJ2NB1gEcujBgKCMWiik4NAA0mjY6Ool6vybpJ1XmpOIuAM/9NEUALVky70hQRegIAJBavhIG6XcPBhx7GK3/i2fjJn7gWpTHAnajgeOAjYXuPtACcrP56ytji//4/imiAYkG1m20M14bRmG9izeRaHDs0h6nxtbjnrvtww/WvwYZ1W7Ew14RpFFGrDGNxoYFytdYXHtYAgKpMKco0wQACADo2YjKrelJd0QYg2C/03gHhKu7dTK6W+27V/dEAANdlaTdzaLmlAFmdsPbZi1l7OGOIIkVV0xjtVgPn7j0HSwsLmD1O4VNH9C90C8BqALI+9pMFuCJOylY3alPwP+q3uKQVRzhr9y5l/5cr+utUUXcc6biz//kDuaym8KvQLNtncz2xOvbRQa1eX7QbgAIpssr/AAgg4oGswGp7QDEF0EmYsiakwwkBGgpRU3RZ/FeSSJiZa0Ys/NwN12D3nl2wJ8/CAkMlsiINH0haco+8gHOshDdc9wZMVkfQmZuDTXCzwnbGLl788pdhaGIURpFVS97kAmpFYP1ICL+7IEyzEFX4qCOAA5+isxTijYvSkpiYy+Pkx5mQpwMA1BhUvfaio+MWhZmidC6U+8tqAICOtXUCrpOj1aqk+m8aBNOsM/6uAWgN+ufHYZ99MAAA5L/rZN+vkpxlBkD+2p2s0HIiEJB9yElYBPnz6o/Lfr+6inEFQJfH8hqsvkf9rtgRjOWVCCgTukajIXslWSC0OS0VgGotQjVewjc/9WeY7DUx3GyIXXdgJmBnCgEAMgnpHkYveYrJce4RJqYV6Ir9P4td9fGvNq4kriRbKQ4UE1Pmp4U4dREV63h4vovHj8yiXqvggj1nIfEXkPaaQrkPgxQtH7jnSAPfPtzCnmueic2bt2QAIcSGuucrDTBxYMoBAKsxAPqFT9FBs4UZRQCAccTY2DhKdFFLUxEZZFBbrVLHxRQbZTrMdTttdCionAKtTlc0BHh9N8zMYPbQQbSPHUIl7qB14CG89GkXi5Ww1VtEyeb501lhWVhy8FqdHDzSOejKHv/8OMmDwieb26LDdIqJL/pCOUayPp5+zh539wsoqxbiTChPflcUGVanitU6/KWWBEHXv+J69Dq0YAhRLlUy9Fq9nh+ukT+ZGhmqd6oWgCSNRPSLitUEAdadsVXsJWgH6IvYkQoQXQb8mQig32rDYCVELGOURVY+6eoLxWQDWU46E9rID2qhUDiqYtSPgTIAgPRuSeIyX2tuAqxKceN+/etej098/ONYO7kGD9x9H47sfwKj9RoMCm047DkORGm7XCgj6SWwyxV0XAvnX30Z9v2vnv/zd+3CS59yDVoPPYSvfPKjKPrKMlAEzTJlYBHRixTdltaC9Kxkvzbp0vwpiCjDUKkeLtuwSI92rqLAc+Bnaz9p/TcBBNh/2GshKRRxNErwzFf9NEb3nI9OkKKYOKBjhSTYZAF0G/jzN70JM0ttpEsLGFk7io7XQa3gwut5KFYr4qV+4TVPxTdv+QrmZudE/K3sFEVoo8wEPwtgpUqS0XG4sJE+y+SN6JtHQb+sF49+n1weDbuAphchMArCADja6EnlIiK93oyptYjArqJNNojYJKXwWnO46aYb8bkv3owH9h1B6LK1pIouBeForUiBLisVEKNoBDhjeggffN+70G7sg11y8PhsE29+x/sQ2psRm6PST6u4Rz2lZUDFPCYbOQ9lPWHzPf+8/qdqAfiPMgAGkdnBQO1UAAARYG7oHb+H3RfsgV0pwnBtJBYT/UyhWuiPjgAAkmBwbBEUEFqVLRaKrI5w0dWOGkqYSFVRmPhzreBPtrJoG1G6A3QbbXSX2gIuMlDm2GfyxFYYBhw8dlY/TceGXXSk8i6UdVXaEYq+SREaBqC8P0xsBbSgboNSVeVWF7Hvnfcq9FAzujhzwsWNL70WYbcJz3Lx+pveiTBcCy+sohvFKA+56ARzYnPJvmDL4KYVoVItCQOA7iQFl2yBFGeff7YSAcyBPoKsny6nkkxeAQB8qd9j608Jh/YdwOLsAqi8IGsAbTbZPpNpOQwCABFtADn/SgRAFABglUt49ot/Es5QXVoA2BYwMjEpG1zghSjRz5cbl/TRr6wf9cdTdninawFQ4Ooytba/sWRBtQYAftwWgNV64PpAQB8AoD0qAQCmIAShVGAmvYAMSrwOJkpAyV/A3nXDuPPOO/HgMQ/28AwWPSpNWNJK5Xc6sq8QAOg2m9g4sxZf/+pXRciSSt4cu9Qn4UNVcl1hfsm8GGwBkOqiB5cUSUS4+LKLMd9qoumHmFi3HovdHpyiq9hbUjFWWioEfAgIkAHA/YDzTQCAoZoE3VQbFlBMHJW4+ZPnYMFIlMWbiAAaAWARBEtRMYuYfWI/3vnf34wt26Yxtq4Oo2ZjLvBlrNCR6L8sAEDQrlQQht3oyChCOubQOaLrY3x4EguzDQzXxvD1r34Hb3nzr6BeHRNA0OvFqDGZk3tYUPVPJiEZYy/Ty5YxSHYLGVc6Hgr8QIJ5xhGsLIvFaiZOl6dLS6tHVpTRa7qaW8r2UeId0xIrZiUfmbkU9DUAMtCAlTSep0UXgjbWrV0jQfm+xx8VS8TQOHULwGACNZgUqPmdAfqmIcWc2nBN3JC2n7UDlXo1E2LMzkKzL7MFUjEdco9lXS95sh9P5iz89PwX5wBt8Zej92u6/4oELLNZVHGt1rhirUAn0Op6yV3MgxACzobK1YjxGOOWmCy3HqaHDdz4yiux59yzUZw+G4s+gRDuOwS728r9wRnGrV/+Nj71oU/CTW2U+H7DwGKSYsHr4W3v+BW0um1Jdli88MIU1WKE7WtMzB47DLOyTgCANLGEnebZysqtELkKACC1jsj6j/k4HQCgGSciPllwMiq+ov/zfxW/ZCyOVQQANRN1sDiYj1M4xsQym62+hYL85O967e8z/jJwRucZ/ClA2SlaAE4GYClgSLF2Vkt0nxwIoOaj3utXS/ZOSLgGrpEuMuZvXx/MY5zVbyNU+QiZd2QAUFiUAG/S87FmrIaRaoLDP7oN9/zr32E67GKcRdXAg10iHZ+qRuqzRNdLWEqM48jIlb7oVa+Bzt/02rXyGNWVo8kSL6TYUnLHiQsInBpuP3gMRxYaWDM8gvN3b4fXO46o18SQVRQAYNE3cM+RJXz7cBMXXPscbNq0War/jKM6va7063NOqAQ2++YsL8gzAMRdRAN7sl4oVR6yCPj8+PiEJP38N1kFmnXMm8b1t1JyxU2J1oC87otLTVlX5+fnMTUxjrDbwfH9j2KmVsDh++7Atedvx0zFQClqwzUSiQVP9ci3w5wAfmWMbQXgrg4i9Ne6Vb5EVqycsOlqx6Fz73x+nh+TRtx9IguXNACgVmANABBhLVRqiFpd0QF419t/Dffe/SOpVBRo2SaL6XLLwOCA1zYO+cGkNxUuqrSiohK52N3VahjfuA4j01PokkLHEl9WIcq3ACgAIBYPeiLqTE5OBwDIosFFfOVeoypn2RKmxSdkh82AAP1yoWJkNomvvO46PPjgg9j/2D605xo4vG+/UEdFMrBgiGI/bQLp620nDhJaPpUsXPL0q/DogUdx2d69eNHFl+Puf/s37PvON1CmqmyaKDpVJrbGBEirbDOA4P90BWCSRRBAMwZiUmSyfn+NhOmgPe+hqv+mF2RpOSCl1O8gdV0cDWI89b9dj8kLL0XXi4ViRvG+OPFgUcGvvYhPvvWtqD1xGG6vi6HpIfS8LkqZmjEo3mhZuPyap2L/vv244447kTCYjRNpASBVnMmZXjBFmVk28KxnJwVCaf43pUeIyT+TeeoAkAHQ6AbSmjDfjXG86SMpVAQAcKwEPb6mMoJ2EAstn4tb2G3ghS94HhaaHXzh1u8gLI3DN0rS71uvVtBdnEW14qLDaq3XgRu08Cfv/XVMjDCA7mJk7Qb8wjvei3seTRGak+KMoEgjHZjc+GJWX5hYKqtJXYHgOOTmpTYntTicSgQwD5itNoEHkdnB1+QXiNU2rXwLQJ4BwPHE99LGiXZ8Z1+wB4WqC7NcQExxsQwAIA2dDAftQy/gmtDxlR4AbYBEoI89etn8kg1MaPpKhZU9r+KD3esJM4ZJrdDewwTN40vw2x46rTaCnqcEIbh4MziOI9SHhoS6ReV99t4n4tTB9gseEwtMCpAIpf1D6QLQAcAhts3XWQ4StgGkpgAAdcvHtBvgrT/1k4h7DRjlIbz6dW9DHK9H1y+j6QeojtCGdE5sjkgFpkAY2xqq1TIMJxGEulQdko11847NKNXLMh+56TD5l6BI5o6IQ6jNNX/j+kGustvh3wiqVt0qnnh0H5oLDViJIfoLdB0ZZACwF5wsFK7BsR+gR8eQakWBZQVqjhh47kteDHdsBHa9Ag8pxtfMyF7hdX3xzmX/m6zDuTVxxWaTOUDIHsNz0r7lmW+zXk9ExDaXqPQBhLw3tz7/3D6hrokKoHifBkUA9To1CADkj5EjUzEACABQ80GNBabQKpBX2idW1MWQ6WPCBYatELd//y6aASIuDmOJrjb0/+XrOLapaeFRWC8Vu9VbvvhFac1i9aTXpbWhI/eU9kJkhlEZnN9DYICgAM+K6xzXCLoAFG2KE4W44OILZY9b6nmY2rARc6023HKlDwCQ5kmAnWsmA5wDTxyQ+05QbGxsDNV6VQBhDQBIO0BEQE1dSfraCwBA4ItuFwIAxDA8HxXHwLve8RZQVmLN1ml0jRA9OvAwbZQW2tOhVT9mdvH/87fx0rW6HaydXIvji0fFtnZkaFg0SiiWWSnW0OsEGBuawgff/2F8/M//GkPVCTQWuqiUh8VdRESGs/PM5O4ysVtVOWWVmYKBnORcF7juqtjJkTHFdWVZJXo5CNQUax186wBOdybKfpOy8ldVrKCMBUBLr3wwKay70EeBDKqUrgQmdmzfhocevB9xaiFAMavfqZMY3EMG95fBIFYdF0FZVU6lnAT/TatKJv8bNm1Q67WAtjy/jJqQfddqAF+fgaSPR2VJKyj8GmgkOy2foMjxaBaSZqdmlmHynqxYol9HFmWfWcC2qEz3RICZTNBTAdMUA6TlGBMHBQBMDKW48ZVPwbnn7YY7cw6WfBO0KzOMAGaqWqXs4ih+5S3vQutIE0Gjiyo1rSwTR+goMT2BG97wWqEqE/DlIDFLJZhpC2dMJWguNdG1NyJMK6JpQrHZLpc72CjGJWHv/O8GADgOmfzTMk3iGl6HrFi4DB0vR9V67Om4Rsf6eTaqFNZyVUmu9QRLtAAgk1wmfoPV/zyIoEEBxsL5FrTB8btafNWfHzkAYLWxf/rnTg4APDkAgV2Ly65R2QzMMakzZfts7HPt4DWi9prsyeJ6nWB6uIyq0cVtX/h7eA/fjeFuAyOBB5ctGmzxpBC4WoBUEyv101JFi7fYarhKAqrnVz6fO2E5Z7sjBSLF4pO9SDYS30ZcGsatjzyOhU4P28Ynce5ZZ6DdOyIFl2GjgCAwMB+Y+MHhBdx+rIWLn/k8AQAYO7G42eq0sbC0iKJLqz4C2xnLXPVbKccXzXCCckeQuSrtKNQYUKxQjteJiUk0mk25XoyRRGhQWHxApVyWdj2yechK5Z5OjR++f3GxIdapI/UqHr7nLuxYN4ED996Os9cM4YzxKkbsSIpMiul1cgDudBR+lfIst3Cdav0dvP5ifyw548k3Wq0BsLx/LO8x8lzcPSClfpmQmV2OruhotSPHLQO0r4mBD3/ow/i3z/9bxgyiJzgDDxUk6ocePHxOT+RVAQDpfQzhVsqYazbgjgxhaHoSkxvXo+H3YLms6tHvniKApDnSBnABAgBEsTAABFHPesYFjRahueUros4rZ7PRR6AzhkK2gcs7MkVs1ee83Dogn8tzYc9dHON5z3ueJDz/8unPwjUKmDtyBEYYoiRoWyADeGpiGktzDZQcZWnoVxxc/oxr8NgTj+Kq887Dc/eejy99/BMID+1HKQkl4S04dt8fmJ/PhELQNdPE/PycUP9LZVd0AGjjw2qp324r7+mMBaEXVgYbotiaIatEVTm4pE9ZVKwDqQiUXRsQACDB1S99BaYvuQK9DACwOTniHgpFE2jO4y/f/nY4DzyKehigPlGHH3RFIZ/fRccG0y3igksulUTsc//6eaVq7YeoFF1hAnDzFGxFJ3GZlZJbKotNWUAabLEkNoCcpEz8SMkhA2CxE6CX0Dc3wWw7EEFAXh3bjND2fDhDk2gFFMiiqJqPNGjjkosvwoYtZ+Av/vbT8Aoj6CQF8b0eHRnG7MF9GB6qSy9uueAAS3O49rKz8Mu/+BK024eQOBa+fvsj+KOPfBW+vUZ6iZl0mujCpjpp7ErljR4FInSULdK8trzGGgDg8xqI0fdGV0WVD/SpBbj+PQDAahtWHgDQ36s1AHg8oo7aa2P3+XtQqJdgZQAAqYy8T1oEcMVGzk0rs8/xvI4ECKxEyQKczSFNS1UbtQpK5TPE7zyWxbbX7CDuREj8WGwve8IKaCFg36wID6qgj60A5VpVPK9TJr+6pcdMZfxyvoewpZZOhWS6AAgAwNlDWrVZALs3Kfo3ZAcYNtr41Tf+N8TdJVRHJ3Ddq38BaboRHb8ildnaaA1tf14o/712CLdQkQo9AQDTod+1j0ptBH4SYWrDFEbGR2RzYa8Z5yxBFa4h0mYzCADkrK8UfV616nRaXdRKNex/5HG0FptgKylbgQK2xwwwAPIAAK0CCZ5Uamo+GE4B3TjC8176ErijI6hMjKIdseq8ToJbARoIToqKfdpPYPSanUXTaimnZoDQYE9uAyiB/0APqIzDbAnWIJhmAOS3KuliF6u0ZRsorTHAQEeP13yAvxJHWQkAGOx55Dwkc0LCI8UQKaU+Cr0FbJ4eRWPuGH54zwNAbQqB4aIV0F9YVQKrrguDdqVkt/Had7v4ype/jJE6PeIhvYHUAeBxLTVUS1gYKAbACRoAmQ1ggcroSYjzLzof7cCX8TW9cRNmG22xTiWdWATZMmFdMgA0AOBQzCiKMD4+jmq1Isk/EwzbYVuMIcwa6hAxgOM5y7lL604Ex1ABSm9pDju2bcCbf+GN0j88s209lsKutIe0KULH4O+/MABQqlZx6PAhjI4Oo+K6mJ+fRb1SlTaZbktZA6aRhdHhNfitd/8uPvaRv8LWTTuwMN9CpTosc77f154lRkKOZdIrMYONpaVF5ajiFqWCx3YaAgCMJzy2QOVayPR6rwEAvW5qUF8JAyrAjBWzigS1ugWAcYtyRdIVTrKzfK+Lgk3LPtJdG7j0kotw34/uAYdaADIAVOuSfuT3HB3XrQAVctUqqdbSnpKJr2WKBsDs3CyGR0fQbDdx9p7dmW2pal1SnXMrg9DVwtf8+tGHp3Lif2qdWgms6v1VAtts/ZHjzyr+/X9nVTO1JpEztCwkrd0AhOnGhIRxGN0a2MpALRGJWSP0el1M1lO88fqn4LwL9qC0do+on5OVw7ZJG8oyle2Dz33mi7Fz/Q4sHZuDyTaCkovZMMC5T7kcuy88VxgghVCJoQ6tGUfQm8XG0QhRYmE+3oAIZRSSpszfLkF3OCr+SLj+iRLSyTOA0/zldAwArs9M/l23KHpcoqfAnTaL49T6fiIAoMeLTjxOBQDI/pJZvxJU1S1gYvmWidAOvl8X/NQgWJkB5cdvfg/R8dHJAIDTJ/xZip7t6bo9QouA5t+vj0ED2at99nLSqtuo9ecrjSMFlChQjiK0pKXzf3XNGYvGqLkW6mYEpzuHW//u41hneCi15lHqteFQsJdFGPrSmzZst6BsfwUiV73znXZPnETylep8LJAXMczvw/r8CIDGbL0TMVwCAA7SyihufvgRtLwAZ46OY+/OLWh0DyPsLGHYoH4QcNw3cdehBdx2ZBGXPeeF/RYA2vUxf5pfXADzAn0NZO5mDAA2nkrrkcgBJDJeeMyMu3i9qB3G4+JYkuJTJijMtgAWptiCxXnOtVhEWGlBTBb0kaOiw7O4uIR2h9fFwPTUOH54+7ex98yNOHDv97HOTbF73ThmqjYKSYA0IbSyzCganG4c1/qRX5+y5UtZc+fepK+9/qmZ26uukXwyE0k92TTX4z+/juePRwAAbjZ2qYSw18mUHS1JMqmgKPRyyxGle1b8v/S5L+IjH/6IBKYchMoicBnRyyeg0jvq+6tqA8jruEFSQZYjgoOTYjVFB2fuORs9EjPZS8beMiZKXAioWtnuoLvUkCCtaNlKTGx558pm0ImgiELJl5EWuTCa/qr7/nXVXxTqVdmKg4gUfEm4s2o3k6Y3vuFn8IE/fL/QsBaOHkPQbovYDi3MeD6cD2wBiPwYhlvEkhHi/CsuwlJzHpfu2oVLZzbh5k99CvWwiyJpp7qPVp9LlheqBUQBLGIrlCkAS8LJCc4kznH6wTLPUSvRcwHNI1AnoKOycAbwDRNHehFe8fO/hHRqLezqCIyQ/a0JTfbgFgyg18Dnf+d30f7W91HzPVRGODkTmARnHPboe2j0unj6s58Dt1LBP/3TP8tkYpJXdUsYrlZRkgmqgn5ee+X/7UtFudXuCYXbYOAdqsSYlVYRdrMcHF/qwCoP4UjDQyMAvMQWz3bLDOGx+mZXYBRKCOIIAVsTXAOjI0N45atfi1/7zfcJABDaVfRCJpUxqlRGZfBWcCX4H2Fw0juCv/jQryIOj8N2DVTGNuGlP/VuhMV1ONZOMDEzg/nZgzCDGCMOvUJ7sGqutLDk6Wp5McDTJfj5oCt/fwYXi9U2l/yCfKrNKw88cEwQAFhB7SxYcOtl7Dz3bIRmIiAW8ycujkww8jQjOUYiyaLKy29VvYBcWEmHJQignIUUs2PwodDbrL8tMZB6KbxmF0vzC2gtNRC0uwipGdDtysIsNX0Gz6WSOATQFYAtNhJslopIY1+JbpoFoUYyCaQGAMUt5fhsuhxYCM2sF5zq6M1D+MUbXoi141VZ9979Pz+AO+5cAGxlz2YULVhFJvP0e6bNHJW6E1i2gVKF50eQ0RLrQrti46xzzpKglmg4Nx4mBbwWwmLJrzmZsF5fEI9bsfSMsmpMjQIDj9z/kNglpkEsVXr2hed92iXdzrzNuXNoBgCdR8iYcas1UKf+3MsuxbZzdiN0TGmp8ig+Nz4hQAZBGJU4KqZTnoaox4qwnbKdSTajXJuRHncyhuT9ywJbehzmXQCypVQFjyuCcQLE7HvPwIhMLDOvoTA4fvrHp6BRwMrs1KjlUVBMHC9KpF+WyZe3dBzrR1y0Dz2Cay6/GLd+/ds4eGwBgVEW4UgygEqlMnrtNtavWYPF48fRbTSwdcNG/PCOO/AY3QDEFigbtxT9kTVMnbNjq9/JWmKvJge/zbUk5tjxUSpYCCMPO3btlMD/2FIDU+s3oh3Gwj5jX7Ew4SIyIRjamGg1WmgsNhRLBsDatWtVO0smoMr7z4BcLF69UPWw+z2ZI0xAeu0mpobL0trUWzqM6697Mc7csRlnnL0dnSSCVS3jWHMRVTrLkKV1igrCyQKL/xzPKzq2IlEwKFagI6vmMj9SExW2+nikpzkw4gJ+9Vd+A9+49XtiD2jSLcctSyuAgO22hePHjmFifBzdbkeCOz7HKiWVprnXaRk8BrBiKxmlwgjgI98qxqnJ/VGJYOUr8wpwk3kk/6KGAamyRVgEOzMbafbjEiwQC8BOC0nkY2x0CEuLszjv3HOwtDiPw0fnEBolpBSCHPBK17Ta/H0eBAH0cWkQsK+lJIUkVfUvlorYtv0MhDErtVyOqfnjCRiiK3d63+vvf1nFX+LbbA7o9WTF8SxHsv2n1VqV2YYxgc+Cf72G8W8KP1Z7ENuseK66dVK3H2poQUBkgrpMvIUtoFoCWDWcGjHwxuuvwKVXXAS/tBGdiCJjQLXsYOH4PowMj+Dhx2fx1jf/KkbdMbELrlBo12ZiH+HZL3sJRtdOCfg9UaigVHAw153H5k3jMLtHkFgVLBpbEcJFKV1ECk/sAxPDgRMVRHyYTiCnLAGeZqLKutYXn8vGVjaydHWzVHIFBBD9NUnIFQil7AEzpkuuyJZP1ldjAOQTzPyYysdC+cNmvM08goCKUnav5/KKHNqcvSm/R+RbLAfjX90CoIskAvZkMbM+bv1+/Zkrx6qKJU/VAnC6dZL95jpeVPsKr6misuvv7nZ6kvhzf5G4P2P8soXVMXrYOFLG4oN344df+iwq7VlMF4CkMY8R10XQYxHCEiHthO3UJt2rOGSUcLi4DwwAwPnrNNiiOpigUgRexJ+5iRgFpEERkVvHlx54QApzV2zfiYmagzBdgBF5KPkG/NDCMd/C3UcbAgBc+fyfEKr++MSEaKow7u96PTSarT4DQOYodaUoiAhTAFSuj35IxxRqptDRhTGpKQAAY0K2zgkLNWstIQDA0epQJDBQbSaWYwnzi1pKdKpiO2W366Hd7QmT+5w9Z+O2b92KmZEyrPY8OvsfxLMu3osRM0TZ4B5PEetlh4R8fMNjVgyGZYBAYj2yZ0V8XhXFdG6q19P8GFMaCKs/hFTFNDpSgu+aaZxnHmsALv/ZK9ZxAgDagzMIfVEattkX0W7JBiWq2kz0C0VRqn7g7nvxrl9/l1QseKFKxXKf4KpPVG8mUhlmFSx76BPrJyREbdj3xI2xYCN1C4gLFrbs2oHIsSSZpgicoLQ8DvrDtzvoEADwg4wiuwwACFrU/7Lli7b83EqqBYNXaXzIlMXz1H+9mbHviYsPbQ9VwGcLdeT6V16PT33yU+i1emgvLiFqt0Vshwgbe024LtDbm24AdrmE+aSHi6+6FHPzR3DVOXuwd2gC3/rHf0Il8lBISMkZ6MftF4bV0TPJ0mgog2YBMDjoadWWWaTkEz3+m4NHC5PxM/ILo5r93CBT9JDiSDfCq978NqSTa4FSHQiVt3EIHyXXEA2AW97/Aczd/LaAnKIAACAASURBVA0MM2iusaJPACCrDkahUFz3XHAhZjZtwldv+QpaS03RASjZBdEBoOomz4HXk4AHqeMMjmpDQ5ijIBxFq4ZHRQiQCz3pthGTBtPG0YUm0mIVRxseWpEJHwVJRE0jQMjeZquMxCrItY+CHsp2jErZxeve+LP47T/6U8zRBaBQh5+wtSJGxeY1jRCTAkU13VYDQwUPz792J37uZ16GJw48gPE1W/DRv/4G/vLT30BcnUbC1yKCazioJK70hUcOhX9UPzUfmpqmEer/GwAA07FQrJdw1nm7EdDhgACArQJQgkB9B4B+a4yuwsstEEBHFqBBAICWgSseSlleUZZZnTXhkIbaDdBr09amp5L/dhfdZgt+tydILccC71Wh5KI2VIdDESUK2IQ+SkXqMFAEkI4BiuaqWwDIOInoCsFeV9pGRgGGnQhoHsYbX3ItNs+MoFKv4D2/+6f49nePIrUm0OPuyJ7+oqJbI+H4sKU3exAAICOBw3Dn7p1i/cm1ihuPzyptwZHNLH//ZV3MglsRnhLqnNrUySahDSABgJS2hZEYUstmdyoAgAwAqokL+8IwUaxUhXF09kUXYvvePUhKDgr1DACYmIDvsWpsqKQ2u58nMKY0PXOgiqY3Eb2WCOiVawHIry+DDACt3p3fDImSiqK09DsrFpNet/Tvg1vfIABAOiz3B7YAFKjBQkpgbMA3XWktKPiLmCjGKAVLWDs9ha/ddg+OLfUQ0/6MFrcUnWT1qd3G+PAw2gsLAqqum5zCV7/8ZSzMzsq10oiwVNsz33AeC8lifQCAdntMKqhfIQCAJy0AFD49Y8cZcCrlDADYJGKAlogAhkJDZGIi6b+hAIClhSUFKqapAgCk6ktqo/rJRErGJJE6w0Q76omDRhiyNc7DVK0EM2ArySJuvPHVmFo/iU1n7ZAWl5jWnwbBp0ScWv5rNgCodUhaReQCqF5qAQGERk4gwKROLu2eUbQqQv/3Owle9PyXCijA0KbZ9DA2PqlYIKwkuVTlDlTlWHrGlZYPk3+h/2fifqJbZLKFSgEAerxzTkpQmM2NfPykky2d8KmllNRXR4JaAgACimWaAIq5SHthUwCASrkoDICR4RrWzkzhgYceQ2xVEafKujYPVuZjufy8H/y3ti5XS4WKYdS/VFxFdsDk9CSGRodEIFDaokzI2qhdUvSc7u+hGjTN2o+UWNtJRmkOVNSv0ImUxEvZ3NJrVv5TZA3OKosK8FBtFQJfSGKsqvIE4hhjcf/g1SVrlWLNUyPA6155Ga685nIE7ka0QuUCw4JJr3UcoyNj+NOP/DW++PmvoWxUYAR0DAoREESoVfHC66+DWS3KnjfhlFB2DDT9BaxfP4bEayC2amhYmxGmBRoBAqkH36LmhAMrJjCdSbufigM8uIAO7sirAAB9BnAGBBAAYDFgNQBAjQf1ofnxo38fjH/yyY1c31wrQP7Q8q/TjFUW41QrbFl+qhhrJQAwGOMOJrArQIBMBFAzEJhks9CnhW61He3gZy4nUKfWADhhrqxyLyjkyXhUsx10gkgxO543k3/Gy0xY88klP8oxI5QdH5uGXdz/5S9g/r67UO4toJL0UDIiGEEAM+auwuRftZ6EJhly2TpHcUdD0eb1YxAkkTbkFc4FuRxKcAT21ZvwGQMbFKasYM5P8d0DB9DxPDz34otghy30/GOgNGgxpOZXEcfDAm7ffxx3Hm/g6he+GCMjoxgaHpZCEmMnAgBHjx3PmAlZm0/mvMJxLwAq2eGpunYiep7ZJFJHjOA63dJOBQCw3UCBIQlSP0TQ8RB5AXo9D812F81OG2fuPBMP3vdDFBMPo06M+QfvxjMvOAdDqY/RoomgtyRsijyDQl9L3q88BT9/jfXrlabW8tzR65R+bT5/Gxw+MvS5/mUAgB7ruhipW35PAL5yH2Sk6XwaddqyYXGTYsWdveb0axefb1bdPR9Viin0fPSabbzuNa+TYGVhYQlugb3RyxTfk20kq61DTA/E+o4VSXocM6gpWlh7xhbY1RIsl4G+EhuhBruVpAhabXQWG1L5Ih1LhMUGhDwGQYCTAQBC09MrGFFNojKawpy1CqheZoU/MxFh8k8/6Gc/61m47bbb8fij+xBT4Zyqzkxrtd2NVIwspFEKu1LC8aCJy5/2FBw78gSuPe98bEoc3HPzLSgntNIjdZUTSB+PXlWVh7yodUastNIVwIRbLKreDyYcVGHP6EJ5modGtfUAym+y/QXNSITe344iHO3FeM1b3y4AQFyogDbqnFChSXGyBPBbuO3jn8Ajf/dZjLNftWxD9oSA/VqOVBh7cYThiUlccOWVeOjeH+Hee+6F3/GEqaF0ABiUK5s0DQBwAScyF6cGCqUyul6AMI4lKJ9fUH1ApHEfnltEbJdxaLGHbmKL3YhUoVNfkE0G/OzzFgG2JOirgt/487+Ij/3NP+P+Qw2kpRHEJitntNlhtY6ijSX5PfG5aHZQSI7is3//Z5g7+ohQPBe6Jdxw0ztgjm7EYjeVaqFrFWH7lKcgEJFZqeU2Mo4XDQCcavLlF4T8hrciyTnNBrki6VolSMpvsjyu1RgApJQ7NRe7zt2NiMqmKemcirKpAQD2WspmnoFm1G3kuKQ1ngYAWJ3XbQCi3H9Ce4MGAGTSqURU9GhUsgsGw14Ar90RNgBBAfbAM9giNZyLPBVdWQEQrQifavFZvz1FAHnQBAAMJoSqX1M0ai1XAAAu9FUzgNU+ipc+7QLsOXMdhker+OCf/CW+dPMjgD0lAEBEYKtIwbUIRqoBADIA0GcAxAQv2JJgxdi2fZu0KEi7Etj/GolwIcei9Ahn1XQJ8rNgVhJkJnPsWxc2lNEHAHhNyOzka9NYSXz1N5U8A4Bpix+KtoJClE0UyxVR/T3jnN0CAqSlAooZA2BsckpAq76PbtZ/ptfH/lh6EgCASlJU79/gsFPnoz61X8HLRJfym6MkWUKVVgmQHquDorH59+T3EVH5j8lCM6RH1hBF4ljAoB4rm+xDDhZQDhexa2YYx47P4o5HjqOdUJzLlTWHIIzsfb0eyuyXbDYxWq+j7pbw6X/4B7GaFbVwDnjZMFQApKyIRWZQAQBBIhoAAoRpAEB6rzm0A2zYvBGVkWEcnl/Amo2b0WXlh0JX1NDIkhQGNsIAaCoAgMkJk8SZmRmhTjN54vESNOWcjYIYlUJFKR6bdFJxEPgxigCmykV4iwexbsrCjT97A0pjVcycsQ0L3Qi91ECpXsFSowGXfb2nSRL+c/9ZMwBEgj0TVFPsF96PSrmG+eOLGBuaRBJZ6DR8HD+ygNf81OtRK4+gVBrF0SNzkjhwnWIiTjFHbWmp2S0c0xoEEP90VsNNVoJog7ls26tBsL4oc17cLicCqIsdQseWaqEN2y7AMG2YZBNlVV2CpNVKCYHXhmMzcE7Q7TRx9VVX4Du3fR9whoVqrufzIAhwKgCbY3FF0WVgoEhhhYUcx8K2M7dK4uEFnoACdDNi2xQLSTqxySeDipaftY1ln3vCOM1aT+V9A22fcj7y/8qKv3zG8oInwo/qcyWczgAA9YV8hlVHApRkE9EGkPoeZAIIA2DMwE+/4mI89VlPRVhcj1bAhkgDthHBjLti93fDDTci8m0Ynim6Loh8tCMfa3adhae+4HnwCAJ7HsZMGzUnRZguYXxqWBhnvlFHy5qRdiYXCyLIzNlN0FP4SHIey8aKP8481S0AKv5Q1fw8ACDifxThzfYxYbAooyz13f33rfx2Hc/kE6A+wKNtfLUImr6/q8QvWgSPcQvnmNYF4O+quioiJic9dT1+B+Mw+V0AIKU/oO21yfYdGhqS+ZtXUM9/wXKslg2m3MB8MvFe/rMKRVf2jX4fe5b4y5xIIIJ/Ep9mrRD8fN0CYBsBRsshpu0IX/2Lj2LIa8L1FxB3FjA+WkNzYQFlk+LbkmkJAMD4TgMA/AJZK3ItSCe7kPnz6oODPEYWZkRnIEFiFmE5w7j/wDE81urAC3284jnPwNLhR9FtHhD9C9qix0YVC3EZ33roIH4438I1L3oxarW6tDiTxl8fHhIA4MDBQ5IraJt33mbR5pCYKBt/FItnQZHXRwQTE9HjYfsw40S+92QMABFVF9lgwKRltRci9uge4GGp1UaDrdzrptFtL+Lgo/djx8w45h+8B+dtXIN15QLGXROR34Co6ehWz4ExPKgBcAKYNCDaKmeV0zs5lUg4rwHzZ90GoMd6no2sP0//1PdO/26kwbHU63Kws6psiJ8rZ0ahqERquLDSLqHMdgDS/g0Lb3rjTWg2mmg1OxK40spNL9Z5AEAC3qyqk/9ivclQksKhLVgQIGKlxDERF22Mr1+D+uQYTLeAkLRH9lEzsJI8tI32whKofk361rKK60oBmzwIkF8e5EblaLlCwMgEAvmTfd66/19i9EzUjZsJN/gy/bTjGOedd55s3rfc/FU4pH0GoVDyGRArYSBWtrhZpHCqJRz1GrjiqZfj2KH9ePaFF2ForolDd96FMjcL9oFK7SpzYRDwQR2XCpLVpBfVVZO9fAWwP1StwUo1ejBI1oNotQGUBwAsB2hFIeZ84DW//KvA5FpElkv9KkliCAAUKCgVdvHwv34O3/3gR7GGgI8Vo1Q0YYSB0Bw9CqBZNrpRhGe/5CVozM3j8//6eaExc+OjDkC9XFHCVqz48TrRgqPbxuT0NI4cm0UQxRgdn8RSs4Fmq4VKpaqSOruAw/NLCE0XhxY66KYOQqskApFJ1BU7LQIAXqz0HxxaY4Vt+H4PP/36N+Kbd9yLr9zxIIzymIj5cUEtZlJhVrGEVrsjegDN+UNIuofwzrf9DK6+ZBfarSVMzGzDL/367+DuJxoIzCFEaQG2WUTa9YVeGXHM6KrHAAtgNVRwtQX2ZIuHnktPdmNfbfM5HQAgFRIWvStFYQAkBRMhIqQmHRUysRWaNGhfZMmBVKDEsc72E2lNoT4CGRmOEgMUW06WRwceeq+WT2beHygbE+nr4mgnfbvnodNswev20GlS4wIIfV/E7oTVYilPdld6TzlQMwaAfEosLQBc2qVyQPE/xxXGCKdVKe3B6c3hmj2b8dRLd6NeL+Bv/u7z+Pt/uAtGYQo9MRCMYbqxJFYWStLbxuPSAIAI8BEAIP3NCLFh83qMTUzIuQcJXU0ScSyIuf5lApFamVoDABLgshImAqDLAMCjDzxMSonMGUF3TwMAJEEkAIBa10wB0VLHxszWLbjwqitlPZUWgDjB+NQUIsr+iim3Crxlfc6xg1RSmz2yJH4wwM5vJkxKxYkst/FpAECvQXy9ZgDkNyQGICp+XGbQrJYMrHhPdmjyOu4dYSrMKwIASdCTzRhOCR2zijjoYSicQ7FzDFft2Yavf+u7eHDBQFQcFQs1CaSYWLOFhVU+JmO9LsaHhmFEEf7ln/4ZLlta6JggpUGVJMicys6XFVZWcZUGQCb6SXtMrumhJwAApfkm10xhbHoaB47PYs2mzehJZ519SgCA1D6CvVNTUzLXCBLzWgcZAJCECcp0NqEHu0vKmYXAi1GzCxhBis7cY3jGU8/Cc15wFcqTQxiaWYf5HhAYloAFPY897v91AYDlxE+pcZABoCj6OmIwpNVxdHgcfi8SJgDZQNXSED79j5/Bb/7P38Po0DoYlOKipSYT+ShFtVzFwsKiOJgoH3vVJsM4h60AAuBkAAABA1qlanceHcQxsRGgIIuflin5OgFT7TtCwxbmmQIALP4vbZlq7SU91TJTeN2WAPaVcgG+18EVl1+M2+74AUKUESWKASCvz4oJ/QBxlaRMv1ao//3FQs0NPvqVeP5bGJEhNm7eIO4AfujJcyw0qeKGmtArkvvcx/ZBgbzQdG5PWaFyrXKCgTYj9QWcs5oNoNcz/qQWivp+xZxQ81pVpnl6Enex919ijVDpylBV3fcwPW7ita+6FFc982r0MI1O5AqoY1B3xGbPtofrrv8Z1CqTSHsQa1fStucJwPzkT2Bm+5mIuVdGIUaSBPVCBLfQgVurwE9r6Bl1dFBHZLDm35L2NiR0fWD7qhLtXgYCnmyUsPJ1q2kALNvRUyOIzBJVbVWXV4EEug1A3Z9lCrT+dL0frEahz4NMJ8QHA+NNrBQ9pbNCAIDv1XOFRSJFwT89AJD/nv5elSq2lm4roBI8BVf5s1arSWKZj5/z8Zg6B1UEyWsA6LH2ZO9GBk/1W3B4OZn0StXfJ+tXtwWovVrFc2rEumaA6XoMc/YAvvnxj2GDa8Ly5hH0FlAbqUgM5TJeTSlKTTFkCwEtntm6mzGdUgLaucs3GEMOnv+K/VmcbkJpk+76kRRajNIYvvmD+9A2HGGpvfR5T8ehh3+AcOkgRitkRwGxUUMzrePr9+/Hjxo9POV5LxQAgAwAAgDUM2LsdXx2TuzX+yKFGc4nYHw27giEUwNArohom5FNDQEXyRQ5FQDAgpVPEXpqXXHrDmKxpabY70KrhSU6EVSLWDM9jq99+XO4cPsWYO4wCq0FPGXnmSiGHZQcCvGqGE6DqPre8zldgM3H+MsgAIsPZDEvsyr0uqs/axAwWDGORQONba8rR1t/zRyIyfrrdr4lIe4eTolM87XFSlkSyl63La0ABACIYIRURRa0mtGMgT/6vffhu9/5rqCUtJVyHHqDUtF/mcrGQ+JJaBrCSQEAUrJpb2SmCIg3lAuoToxgcuM6mFThzuxwGJyRAeC3OmjNLyKiIjMBAPFxXV7k8+0smlqRbe/9jSD7RxbIqWq7TOKTAAAyCRgsG0y+i2i3Wli/fj0uvfQyfOTDfw7XslEg9VIDAGLRw0Q3FRAAroO5sI0LL78AS8cO4VnnXwDrsYPo7NuPksnjVzQQCT+yfVTZyymautzkrFLGJEkrCCu7IbUR5Bee/KDJswL0a5YHY4og8Whag8XIwqsJAIxOI7JdxIEhCY1vEmgJ4UY9LNx2Oz7z67+FjVQaj7qouA5cqQIAXXp5Vyo4trSEF77s5dLX//d//beSOKVhDJcId7ks4AUpkkwcmBxZnMCeJ1ZcjltCo9WWM+ICTNEt2s3ZxTKOLTYFADg430YnsRGYroA1SdST1/hmUQAA6Tu0UgEAOI6f84KfQCM08bdf+CaS4ggSpyQooZOEylbesoXqMzQ6gqWFY6g6MdYOO/jj3/01xN4S6qND+NptP8S7/+ATcEe3oOWz37KKxOvJwiEc4Cw51mNcgo0cC+DJbAZ6U8wvHv/ezeTHAQCY2AtoVXaw6/xzANcWtWFuEox2+iqjWoBJAADFBBBkNn9yVOa3baFwsVSy6vFkQVo/SNRVrQwQICuAmh+szNAtYHFuHpEfyhiK/AC0D2RrQNktiZij53Wl9z02KBhKQbMIZhqhSAocadNmQXq9uwmV3A2ho1XiJnavq+Flz7sGBSfEV79yO/70I7fAKq2FbzjwyCIQ3VMu7hR7dMBky7YNuBWCe2TksOWBm2qEsckxrF2/ThgBPterzPtagsnMUWVVAMAAvEj1+BL+YO6qAQDdApDXTMgu3bIGQMYAIDApybxlyxyiGOfw9DSuetYzETgG7GpVGDoT09NiVyeWYdkmIMDtQPVMcvInqQGgk9LB9YdJs97MVLVF2coOBhD8k7g15Cqdg3MgP8Tya5sGAFidI+CTBl0YtOEqltE2a4j8HiaxiHowj8t2rMNnPn8z9kWjCItjkpKJuGzBgt/riR8w/2cwXi26aMzO4bZvf1tazzQAIMUmLbCmEzOxXGVSnmkAsAKoNQBCD0WHQVuCobEhrN20CfuOHBUAQLQmRJU5EgYA2XbS7pEaaLMFYHFJevvY98qglDRyqbiyrSWmEKANIzFgxw46QQ9JDYhZDAhM1EwbFa+HuHUQb3nzS7Fh2yhGNq6BURvGUliEUayi22vDdQsZgP5kVqj/fK+RrTYLnvp97KoxWI1dxoR+gJHhURw7fBxjI+MYqYzisccex7YtZ+A33v0efPAPP4ELz7tcglDes9GRcbSabRTIMBFHE51Uq8De83sCAHBMkUHGBIsFBWHFZb29at1U/cWDAIC2AZTXCACgYgdZQSzaA7sCBLA4wYeyreP3UWuCMUyEaqWI9evWYKnVxcFjLcSpEgHU7Wv5+ZdnAAwGo1qLROIsDY7lAzAuf5nomFspYT1jOtuAHwWo1MoC8vM4pcUst4dyQulYktdI2yRmC8qKgdgPlKVdRv1Jr199MDMXIGtmgMRFou2RrUsZA0CTCfpBNOMygs4EdAUAYGU2RhT4mBo3cdPrrsbF11yKRjgGLy6jaBfE/aNSSHHbbd/He3//zxCHDqp2TVhdtC2m/sZrf/lt8InIOEXuLqiFXQzZHsbqobQmde0NaKcVhCadhiIYpgcjTmFHJUn6I8sXEMBMmQCsgE/+XRM1DwD0x1Yf0FVaI/1qf19Ae5kFoMZsdt0HEhldfNDx0GA8IHtWztovf+D6tawuc27xdyb8GhDg+1i51zaA+r357xj8vhPiEcEuEvlcVtrZM077N/5k4qkF3AbH/XKsdnobwNPdDFar2epKIJDfQ5CQ5yttjyHZCVxHljWmNFOFOUnFCrFhKMHh27+OA1/5CtZYTGDnkKCLpMhWJsAOTNkjJIYh25opnJkKQC3zRJhty4/Ba5SvJg8CN9xDA1+54fS6ISK7hLA0gq9+7wcw3BrWrJ3GpRftwtHH7oXdOIJRum55CQKjhnY6jG89eAAPtANc8szniN7cxOSkSnokMDdEDHx2dlZV/fuswmUXAAGeLDrydBQ4YhIM8IQRxVZRJcZ9cgaA6EmxBY9F1diAQRcxP4LX9TDfamGh1UQ77OHiS87HP/7NJ7F3y3psqhbw6He/hZc//Wr484cxUuXxKBeCfNI+CKjmr10//xKWh+rfXw0U42ecykVA3T/Ov5UafPrz8/PrZDGUkfrHUrAnsNWUFJT0LFZOmZhxUWblm9UqLsJW5gZw65duxvv/6P1CcaeoVLFY6vtV6oPmz5P10OiDsWm/lNG2QytFwB7OcgFm1cXG7VthFB1RmBQkheIJCeA1MwZABgAgp0IqF2JwLRRdgAGIJLvgMv8lClAAAAcQk0rZ0Ppq5oqGxkSIiTddD7qdDsqlEl553fV47+//AXgeRbG8UxRNoT4bRLd5Ywzp+WqZIc46ZwfCziKeums3ovsegb2wJCr2QlvNjlF8zjmws8xKVHbpgCAbIXs+DamAKlCCVXQlkqY3cP7MJ/1a/X9wkMm14lLht2CWK2ilBbzszW8D6uOInBKS0IThWPAtQnYeqrTZeuQxfOTGX8JWimZ1m6hXiijxnqUJWr6HYr2O440GrnnGMzA0PYMvfuazWJpbFIGNgmFhuFYXaw0GPKpnx0SjtSTiH8dnF8QGcHh0XDQAeNxVggDNJorlmqhmU7X7wHwLvdSBb7CGzw08yBgAdGBQ6wdRdivqiEL3jt17sG33hfjQX/4LPKsqYnBcRJ2UuhLKAig2UrSjQFgvrmFgfv9D+JPffjsu3rMFfriA2HFx/U3vxGJUR2BOolwdQxr25PNF7E7AsWUrQAm8MqGPU1Eo85vW6gjhsg/yCcHXKq0BPw4AIF7zZJGUbAEAjBKpYtSmV2OZgI1OXiVJE6CM4mtqTIoDRZZEct6wqsnKuFKqX64MKLbKcqVHAi/5KNXHtYyecq2RDFQ+u9tsiyp+wPlOJkDXE30A4hNl1xWNSAISCe+rHE/WAkDdfxG9KSCxy2gzYWe1haCO0cUa18eNN7wYRtrCD37wCN77+5+GU1mPwCqiw7FQM5WInwAATJQIZhooVW0JuiNSzws2DCdFsVzExi2bxc0k4BwlM4EVvKxiIvdOldlVC0BWb+L5+6TaDAAA1ACgRSKpXRbZNqdpAdAAADc+u+iiUKkI7f8ZL3ohApsAQAWdKBIAgDmJRZqwppoNJP9ymzIWwKCStgTXWbTXbwHIqtInbDAD/rSq0K828v691p7mYi21/Hx+LuXH9AlzgPX+mEC1agEwY9r3hYhtF01zSOi2w95hbKpGmC4EuPXbd+BocQu69jDMNJYWAVZHQ6+HEllVxGo5rpMEjz/0MA48/jhCsVlVwmICd/XLY/qYlWgTAQDVAmBmLQBBxgCgOI8Bt1rCtp078Nihw+IC4BPwkeTM7wMA/RaApWYfACAdlb2MYncl005VVKlNQwFawzelihHVYvhGDCtxUYoNFFtNjBa7+I13vwb/D3nvAWXZWV6J7pPPjZVDR7VCK0cQQggJASbICEy0ZcBEEUxOls174IAw2GAbG9uEwdhmPNgMYGMGjD1jbJIAiSQhEYRaLanV6lS5bj7pnvPe/v7z33vqqqpbYWax3np3rerqqrrhhD983/72t7dZ6mH61F0I3DKaSRlWaQzN1pr4wScU4P3/6UOYRxrYzBcnVc8c6mIx4WBQyXlY8StYWljC/Owcet0e6qVp/M7b/xj/9JkvYe/e07FwdAH12jjiqI+SX0G73ZXX6V5l3QYglFUChXQ4YYIlbhgKBNBBmzjl5Pv6xuByCPgXAQCl5E0mpquYADmVmJ9DjFq0UtII3Q5Biipcx8KeU0/H9364TwAAmfNFt6R8HTgeBXUUAFCsrqHIq8QxBMNsCvoG2L1nl1gDRil1f6rSgsJni/hlwRlAty9K3JULyeo1qfi9CFQQQJNrN1L12iBkmouZSnyU7y8S2+bApJB8Bt0ECrTkGBEGQAEAYFWHArVzMybe8oarcOElF2AlnkRi1MU9gslVxUnxl3/xYXz7Oz9Gp5Vipj4rbath0JZC1yvf/ptosKfZsOHRzSZcx4Tdxe5poBkALe8sNNOKuM70jQh9sw+zb8CPCAAAkdMVC0AzpVDv8Z2Ejje9uabp89ctAIwpVbwIAah0O4qVa/ron9UYHTIA7pcg6haOgsCkTlY04HtckT4RbFMaXFrgTAsB8vfcJ4oMgGFiPgQkBkDOZb9VAQAAIABJREFUCLNAgdKKAcCkm0lso9EQ1g6/S0tPruWxGQCg9sKhrfVmAMQDWVYFjhewTrXGMvFX64OajxT31D3uipmi3pXnX7dj7CyHuO0Ln4F7zwHUwibQb6Jv9tA2Aqmm24EBO7FhkaVEBgBtackKYswnyv3F6GIjk280lyju/+qakAkZKXHGboLYLmPd8vGtW34Kx6nhkksvxuSMh/biPSitHUXNsSQO66GKdn8M371rAbe3Alzy5KswPj6B2bk50QZh0ZdxJAsax44dEyBVWB+S7Jqypqp5zoIfbVZVCzvzrna7I+y+sQn2/+dW1FuIABIA6KW0WTbhEZyjmFiQiBXgeruDtW4bh5YX8IRfeBy+9PnPYudYGZeesgs/+cZ/4upLLobRWUXVI0uUgvibaKyNACv3z8GUhoJOWTcDAk6UP2gBQL52lPqv20aK920UIDO+/C+fzK688krp8yEdW8SFJMCwlYUE+9pkM5FIW76OHTyE1732ddI/0m52UCpV5AaMqg9yQBdPoIhMSJKUUkNL2SBEZoqASQcpalaGveedhcwxRViMiS8TFbM/ZACQqsHfIRfV0Sf5gACAfPbKRcv77pmMbsYA0D1IPD8mPGLJRd/ubhcvfdnL8V8+9nGxSLRp1yWBw4AkJdoIjNo6SYiwZGDXnh0omQkee8peRD+6A7WQyFGoqIda1XcEAOBNZI+/VIkouEHLGAEilAq741g5S2KjiJZOQotgQHGBHAAAURuVySl0zBKufs0bAb+OvlcR66M+KcoOJ14PtSwCVlbxsV95Kc6ojaFFldF6aVBJX2MbCRP2MMCZ556HM86/ELd+7/v46a0/lp5ugiRT4xOoVatCP1bUYQNB1JPrTiFkJi8BhfXSVBYVMgO6QQC/Usdys4MQngAAAQ2urJIAACSsUwMgMj2SvpV4EhK4aSBslurEFH7pV1+KD3z8v6OZuuj1Vd8l/VPZM2wTsHEdLAUtVGpjQJSht3gEVz3qTLzjLS8FskVUp6bwJ3/9eXz6S9+DUTkNhluDaQTKbjA1xe1AM10GlQsmEvnXiTaCYvI/+tzNKjDFDWl0Qo++vogObqYBwB4iejbDtwQAsCreAABgCksVZU5QHaBpAIA2gJwHVi5cJoZ2BAvpGczEnACAoJsqOCkCAEp6S2pcSAwhN6sEUHJ+gd9U8MX/9jNxkgjYbkSbR2oCtHtIerz2BCxpPUiVW4ojKWsc5QJAZwJqANiAyw3HEqp42lnBmNWD3z2G33r9S4G0iXvuXsS73v33AwCgzd7tmkKOSbkkek4AwLZNYQAQAKDVLNdKyzWQmilOOe1UlOs1xHQsYM9tP5EWAKmQ58GGSjhU1VHEpGiDaeRKygUNALYAsFrEFoDjigDyPSL2oyolXAEAXA8eeyVdB8/4lV9G6jswK2VRu5+enxfPe5uVwhw1Fs2M/KGDssH9egAtAIPKqU6kNJU439aKGgC6kjf4nNxDlxswfzd4bl4VKloobQaACRVWiwAiFucHAgBBaqFpjcMxUvhrd+Li3XUs3fED7LtvEav1c9FATf7mWpnQoW2DxBdbbP+mqC8Rx/jBTd+RHkpqAwxcAHK7tRzLyVkLSjxM2wBKgMJ2GLZ2xAFskzRaG5Zn45wLL8CdBw8JABCI/gCTCwUASHAjdExD/L81A4ABqQYAmExp5WPFADBhx44wdoJyhG4/RNkZgxOm8JoNnHNSHW950zPh1EKUd86ia5XQSCqAXREfaOoXqDrx1hTaE61d/1/+O9chNR+HArxk7RQBACpBs92I2j9yj6hDFIaIoxD18izSTgW//oq34OjRBcQh52IiyT/7qthuI6DOgLqriiKiBRBy/4iVvVo+/hn466IJ77MwmHJWpZ4zG7QBpJOH1WGyTFSskWXci1hR9CQmE5tljxVAAg60rSKbk4BrhEc/5gp874d3Iu5bgyRDgwCbta+N7jXa/1szADYDAKQgYhniqELB1anZaTglOpaokTMAe/MAejDPNWg6XJzyF2y03JIkMHfkKAbSOiAXob8cXOSeMkj+NfsjB5uV+r/ag1Sbj9rfuMfwPhEAYIsnWyp40BoAuO6tz8DZF5yJJubQt8ZFVJOGtFU3wyuufTVaXQP92EXNrUtrWxx1sfusvbjyOc9Ej9X9zELFMeB0lzBptXD6vI2lRoz18sVo9Mtw3S76Riiggdm3UAnKQt8O3BZSAQUIBI6K7T7wWVkEADQDgACAuv/KCUhp/FAUWAnTUR+Mz1VtAGonHy0+jMY0o7GnPsLRBGf0fXTMwmou8wktBKjtxYVkl+Mfm33mVsm7XvakFce2lb5XpSLVZH5XItQbXYw0SKZzDc2M2Ni/cv8keuu7waJj3ree0/6FCZQn/7KXSF8756uKi/T5EAAYtxPM9Jdw06c+gfn1Biq9BkqlBI1oDVHZkHjM77twErbIucgEAGDXdgZbCmAiArTh8La6j3o+6bkk84gMFDvX0OmmiJ0KDiXAj/bfByOx8dznPQvNeBFGdwnesfvg9GP0LA+BWcNar4KbDyzjJ40uHvu0ZwgAMDE5KTEXC0d0UeIpFwEAZUusAADF8lEsVbI1yAZhC2qj0RRXlImpSZnrZFdspQEgDICcgeenBiyKdMaZtHI1uj0RNf/J3ftw+ZWX4Qff+SbsXhOXn3EKuvfejXkL2D1ZgZ01hSGtxwS/F5kAozoSxSSfY486dtqmVI+vIhBbFIHdbBwJyz632dbxkgbVtF5G8XX3u79XXXlB9p73vAePePSjVDJtm4gCmvApipRUMkkvI826SaV70sNjvOD5LxALwOXFVZRLlYGiKz9MC38QQdsM1dCbGTdez6RyLSQRCEhn8x100winX3AO+o6BUq0qC470zLIFgAyAlXWkOQCQcXEqUOA3BQAKVS59MSQxKtgAynHmIMDAGgtEQL2crq4cDQgCVCtVsft54Qt/Df/0uX9GTM/IXgiXm4ZJ3Sj2a6q+PLYCNHsdGFUH8/PTmPQtPHL3Sej+ZB/GmQD02b/SV4mPPh4eZD4ved5SaeVzmXWQDWE7UpllNYhVyThRFBSNAulBw3t3PBtAUsjCJMD4/DYEVgVPePlrkHplpAxgEm7aCeBTCbmLCjOSToAPP/ManF2vo7W6gKl6GTZ7+WwD652utABQCHBm+w484oorcOzAvfjmN74plFaWHifrY6iVK6ILwJ5uYS8YqYh/tLqBpPOW60lPvix4Bi1D4gEA0EstaQEIDE/oRrRwMtixTgVmw0WfiynVfPsRXCMRKi7VT3/9Tdfh/R/5BNZDA2063Nme+PpmSQQjoeK9hZ5FJoANI3FRZhJx9Gf4b//l9zE3E6FULeFn9/Xwuuv+BCjvRTM0YXp9AV8oYsT7Maha5orOOvm/P4VHi07prGuocDw6OXlPR3uw9EJcHMeb/X/DONdJ2SYigGwviXgNcgDArvpIuUmQA5ApoURWaJTqqurrVxqy6iHgh7QRqOCKAACDWupgKHR+aOA07P9XCQdBg5j9UwXGjarCKNs5BtysqLDazznWWW+JTWAaxtIWQBom5wA/IzMcxeTJGIARMFSBcUBkt8RxaaJE67T2KmpWhGTlIN75llfCy5o4dnQNb//tj8Gp7kZkVdCMYrgVR8aemTqitE6klgCAV7FFPZ1aekzCHBdS3Tr19L2ojtfQZzJZK4tVIQEqjkdZ0PmVCx+q6lPeP+gofQ9W/dOoj/233ykOAFZmKpunkdxM9SrrXkwmkEqklYmDWAc5DnxWLwwDz3r+NTAqJRjlElpRhOn5bcKWcEgRzisi8tlqUMk94TqkwJqctaCR7ZEDUWu4otyIeklBjbtYzWN/swJAhtW5YlAmNni5wFQRPOMh6A1ts+RfjT6utyow5D33yajNQvTiFE2zjpINlBt34/Kzd+OGf/8iVjoJOtVTsRIqvRvftRGHbdRKnmjMNFZWsGN2jn1XuOE/v4JusyltJ7rVmYGHEjzgdc8TEYp4UR+G/d+iAUBRQtWK0o9YOc7glz1pibnwUY/EnQcOYn73bkRsdaEKM7tpWEkTNX61AVBfR1wAkr5UosYnxpWivG3JF3v3CbBRuN6FL5adgdNFJwxQq2yD3evBbx3FYy86CS944ZMwsbOG/lQdPcdHp0drXQtj9Soa66twyWL5uQEAg5Rt6xj5hH956OCFuq8ajNSV/+HV4DvTro6JebfTFdafCIsGoWjGtNYDVKwZOEYVl112Bcbrk7ANHytL66jXJgUepYjpoG0kp/XTbYmtS9wDqSNDQJ8PVp4kxhDdIQUqM4ZSD22hqRwCVMFA6UKoSpct4B6XXAIArusLBZahA10AOu0mkMWYnhpHY30ZWZbgkkc/GvccOIQwTNEN+ggTUeaRQNp2+J5AQstVAVbzApAGM3K9BBGMK7YAyKFqTngmFmF8V7LrCDTTEWByZhLNdhPjE2O5o4ay4dMAINcLEZ3NBYPz3iF1FTQdOF+XWAgR9f68ql9MNHlg8p4brEfVuibP492n44po0NKhQAkxiyaUDqqpMB4zljBzAIDP7wsoMDtt4bq3PQdnXXAGAmsOmT2GoKvEqauuhat/8emo1efhOTWEbTpA0CbWwBOe9lTM7D0VKZMWw0bFNSVJqttdnLmzhqPLXbTK56HVL8GxAqRGjJjXvW+hHLkCcodOW9rPzNTNRd5OOFE2fYJi+Q7HluxVAgAoBoB2s+DPuupOO1IVmzD+HCaQep0urtebqaBrcEnrChQPbLMYiO/HOJzq/GwN5RwhPV8xAxT4UUz+i/8f3TuKz+VA4HxWjhsKBNOFTF3Q0cc2WnQZfMaI/s3G9z/RPVEQrIgAhqT8M75XkZX0/rMAYKnxPdCekap9KmvGlBlgfO1u3Pipv8U02yLjLsYnaTV7FP5MHWuNJmp2GQ5jGLb5GEoDgKCcxXUjzxn0UY5ee3UcKn4pfg2uiZEhMWhhbiIOgdgu4d52iHuOLCLt9fHKV74ER1fuhpc00T90AGmPWjVVxNYYlls2bj24itvW2njCs58rTmDlalW5gxAUpbBgEGDh2KLEOKqQqURydVFLJb+mMDboVMFrRRFHCitOsG0uZozuyt7sevzONrpUxjFBWAIAEe89tZPIjCTLU3TbUnSiCK0gwPd/fCseefGFOHRgPxpH7sWj9+7BjA0c/emP8Njz9sKN12Fnyupex0R6LePPHK8aeNRjqJjg011EFz+KxVrdjqV/t/lIIlgRb7D/43vrnEPWm/sJcee7iWYQv+yaJ2dHjx7F3/zt30rfRHVqAv0wlAs5NTePHtEV15OKd6VaE1Vk3og3vua1WDq2hHazB88dtgDITcntOfTgKS4MxYsgIRwXmrz/jMqPlufCH68CJQdj8zPwxqviEMAkhWryUbOD9YUlEW0gI0DR59SCpAew/lyNnhXRbP35cmFGWgYklMi1AJjo8GcyA5hIMOgntVkvRNxc95y0B0cPH8HykWOw2MMpPX88fxuh2IZRxFBVtnzfkQrV4x5xPnpHj0iPZjlPVKhczmPe0G+jxXgK5yWhiQALptxkVmf7cSiDQN9sHpc+b2kfEJE2NYmLyJD87JqY3zWPIDVw4Fgbz77+fej0uog9HxXeQx4To0y2hlAsqtnCp994HcJ9P8O4E2Oy7EglpFypSLWTldjVRgOm5+JpL34J4rU1fOYfPysJvc9eN8PCVG0MdgZMVOs4dOg+jDEwjUIE9D3nZiSMELUBc/KyDyhI+miHiWgT3Lu4Lv3/Pfa+2VTRZi+ciZTigtRdECVfBgR0VugLGPOaN7wZ//af38BP9x9EO6YIiSvOAkwyqanLBSJ1PRh2GXFoIwvbmKp0sXMmxp+9//VoNZYxPrEXv/F//TmOrFax3DMRWDEs3xbfUN4HacvgOEmYmKogjiCNMGfyZEtGq1SbVLuJql4Mfbg3W4A323iKz9vsNcXFoogqamqlFtGRTZzH4ViIzD52nnYSpnfMiwggK9OqHWtI0cx3WkW1l3mh2lCGfbQqeOLYJEWZegACRnGs5QuRRkfzorjMLx3cSoDH3FibWXPuMCAmiMCpFSciBEh3APbJEYhkgmYL/VUBlVJdF2kGVp6oOMtiHCmoMTz6wrfWMVH2EbfWcO01T8fJYxlWF5fw1t/+M1i13WimVfSdKmB5IuBlk2XA96MAEw+Coi2+jz4t5PoJyr6i1qYmcP4jLkSUxZLs0cKU4myih5AHxRJIS5U3T+6RIUxCdbypgbgT4u6f7RdQtNehxWpJ1h1VkdTk5HyJyuu2ZMkIVZGCWlx7bAe18TEBAB7/1KdgYsc2sfl0a3X0LQu1+jh6QQjfL8u9ZbuXDlr0JiYBs+bD5oNJkno9fnW/vgAc/eG6Iv3wGrRS1U5PbI74e7VZ8++a6ixBtYikbJ3E6f2Eh6HHrV7HRMzTLYl4qMm1lirIfXoHu2j2PfhWhpl0FTO1Em68+SdodBOkhgfLryPIOPMzVEtAt7UmFqVRp4c9O3fi8IGDuP22H2NlYUFYZkOts3z+FiYYpwA1TcSNRhJKxdQS61rRcVGtIqZr46xzz8XCygompqdgOA5anY4EO5KG5j3hRI4pINdcb8j9YT8qqZxM/GNqUhhGXh3JEIZsc7HhUfwvXEOaWqjWTkawehj9xW/i4x+6HqbnYHLvyQhmJ7AaxnAiC75JD3HuN4kERGps/TweMjlHJeAe5IE89GPfqnN6wzvqJ+W/HL5G2QQaiYFKqY5jh5fx0he/Cg7KaK4FKPkTwqKL6crg+Xm7U4Ze2EEie1YfjbU1lN0SfNdXgqUR7QLjfI9XiQ2TMb0+cq7oL6l8SuuVcgHgFFKJsGICkjqsBKg08KbWD1awGXNxjaa475WXnouvf+0bCJIqzNIUGr0UhmsjNXqwLbIPGWfRrYVikS4ygmBmJrT0FEyMReUyf6irU7xkjEvoKkWdp3anLdXV7Tu3y/d2rwOn7CgAOu93lYpvrrwve4+sGcqqUkDhHBzWe4VUvwqV0SGdXQHJpA8PNARGdEa4nLuCdis7Vn5x7xMwOzcyEd0rVh6lFZZtWZznPG92zvbwgQ9ch/md0whSRnMlyuKi7Nfwhc99AV/6/L8gCsigVI5B3IfWex28/rq3gUpHIjDdT1AvMY5qY2K8BM/N0AlTWJWdaHZVEYlAEhNFsklsYYXFSK1AzV3Rb3joLQBKiFXdsWFszFhRVZ/V3pB/Sayet8vm40+zBvQeokdCMeZXvdiK4s6Hropy3yLQVUzYR99ns8VAF7Y4hgkC6GRJ5R0bz2WYmG1mc5nCdhQAMApeFOMq/f7Fc9MJsUrO7y+Cq9+veEzF1/PvBOw6XRbvmHSSbUiGr3L2EiYS24dcH41mG/WxMdlnwqCLWpnAEHBaxcDhf/tvMA7fid7yqlT1HZcWzSliFk1FIZ5Wf6TM60KJYh7Kh9LdgkyjTQqk+liLCegoCJBQkJYiiimLhQ7glPGdW38iOkO7ts3i0keehyxZR9xaQbS2LOO317eR2jV0Ig/f238Yt6538fhnPxfjsifaYkEfxgl8OtElqQDhK0vLqJTKOXuKQLiyjqfYKoFzHW9zHel0uqjW6qjXxxGGTI59AVIYj9J5xPW5jwbw2eoqwH0qri20/u3TNlGuv4luGKHZ6eCeA/didnYaJJruu+1mXLR3D+pWiubCYTzilB2YiJrw4u5g/Oh1Wc8nMpk37jPD3YX7ruRNW21ED2AnFJ2YkTd4MPmB8StXPybbvmMHDhw4gM/+0z+i0WxK/4RdKmNl4Riq1ZokN6S9+eUy0rwi8r4/+AP84Ls3o9emCrwni8Uwgc2VknM0q7i4bDinvAdYFgUmzVTd5CAoe8h8GxM75+FM1JA6JqI0Vs9ptNE4tgSHNFkiNuwhfggAgEZhhAI75I6pyczkPwcHuEjzmIhks6pJEECQR8fGtrl5CRoP33uQTaCKKiq+6Zb411uOj5gUsn4fVdeB249x2XlnIVxegN+PUGGvOu2r8h7oIgCgQYsiKlQEL6QlQSqehKzUAlZElhQapVQomSzx/bjp8ndEUkVcapYbfgOx4WClbeLZv/P7aPVj9H0fJaKETE4Z5IuquQun08Pn3/EurP3w+6glDVRtukW4eaWBdo6xJIesRD39hS9A3OvhOzf/ALfe9iNZhCbHxjFRqqK71kDFUb2PURbBK5ewstbEjt17cOjIAqampnHs2AJK5Yps4AoAoMiIBgC8AgCgEkz2N7HaH7Onn9U1BrhZhjAK8fwX/hruO7qI//kfX0PfKiGCI8JwXLzpIkchFP5sWGXEsYOwuw4bi6i6y/jHv/8DtNeOoV7egX37m3jDb3wQEzvPRL/iiWYF9SC4KYpOAwGMfl8AGd0uQgqSbEIyxhQ4oQEA+T0XHB1cjvSpjc5/vQAXN5zNEO6tXrcZAMDEkT2aBAC2n7ILs7u2SxJLWvtmAIBg0QwMtM1foQdQRwtM6qVaoNeEQSBX6P/OA4hiB5qidSnRNd2Mqey4FDIg9NkglPHML7IA4k6g+uoHvfWqcqSEZKirp6iK9GIvex56rSaqnoeg1cTzn/5EPOqkChori3jLb/8R0vJ2rMYVRGZNxgI3T5N6AEYfNpkKDLjI9vBLSCxHKkYVVwaQ0Or2Uhm24gslmwAAbXBUbCZlpQHFW3q38yoZ+2G5AbMVKmh0cO++u+GaLoJOAJ+fIwCAQu2FTptX6PWiT9cBqRJKn7qqHlTH6giR4bInPAF7zjoDHVLh2BZAIc7xcYQRLZTobqCAMu00siF4y6tCvOZ8bAUACLiTi6RqP3OpnrA6STtEgnNCY1aVSh7jMJHXAMDWO90oACDHkoNJQpc2bET9FLZfRj/swO83RXivk5go2Qa2exE6zSZuvWsBUWrBo7BqaqGT+XAoKmWGiIMWPN7XfobZySncs28/7vrZPqwvr4wAAHmLymDDZjIFUXYnGCUJiwRzQ1tDCR5ZzXUdnHnO2VhaVQAAgaFWlwKWrMyoa6Q1NVZXV9EkkGqYAgCwCi0gtGjMQPYgWduoJs/2PCTwWYWgO0o6Dd9owW5+Ax/603ciNEuon7oX7ekJrMcRykGGCplOTCYpPkvZjIcRgDyAGGXrp8gceDgAgA6mHjoI8HCOn/OG1d6wG6JSnsCPb7kD73z79TD6JbQbMWyzhJJXFbFkuiuRrWeR8ZPFCKMOWs2mzHWC4wzWWQnkl7aaHIz1HPwrAgBq3VeVwWKsoMF+rr8SIwySuOFN1sUAzwzxuEeegu/edCP69hzWezaM8iQiZOhF6yiVxEFcWZIm3K8VjZhrXWIqA1yxoTrO5deAoN57eFzUtaBFl+0zGaAQsVq/dLI0WC+4jg9alIZWf1obYdhyoJPXvJ+/wBIQIcYCcKljUR6XmVL9m4UOAhqJ6N6o74rByVTboE86mcZ8vgAAPNYItslkK8Rffvj3UK45cErjsL0x9EIyRCfxO++4Hnf9bD8MsoLSTEDAdhigPjeHZ7/gVxFSMNfI4MY9VJldWBm8akntxfw8u4I4JjuH7STULWIyzmPgek07CrGkEEtA/vahPvKGF3l5Mb4sVvdVQqEcbQYAgAj4KBbYZnFJ8TqPAgBaGZ1VWCksFdaf4nttdU4aAOB33WZcjH2LrzsRACA+xAUGcTHJ5f91YU3/vljAJLNH7Y9DwePR4y8WYPSx6GIfh2YvVBoywkZlX74A4rLJKbDN9tALIrG1YzGkHweo+lwzLGxDGz/79IfgrpHFoxwLinkYr63WABstgirGDDU21L3d6qGryUWQZgCykHFL5oRBdg/bWWzc+N0fyHGef/ZpOP/Mk2FFDQTNFXSa6zBNByFB0cxHL7bxw4OLuG2tiyue+WxUJyYErPZqVSma+qWyMOqY4N/H/Ip6GWzBskzJCyjQ7FgOutQGY0GjpFoA2h0Ki9oYH6PTD1kifB0BADIAAvhlW9Ze21GirEgtuLYnzYS0+RS0DoZccxYul5aWEXQ6OPP0U/DdG76G03bNYftUHeNlB2fvmoW5fAheP8hzXw0yqaspACTX8w0DcuO1HpZ1HvwMVoXzjfdvtCCoWVVbvbvx3KsuySi2xhcSdfnwRz6C1fU1WaSlQq5WQkU9p+0VHQEME//yxS/iE3/9CQQd3ghWOlV1R29aivW59cCSA82prByMrMDI5sVgnRte2cHsnl2wxiqiTE47QNJeCACsHVkYAACsIhEAEPpxocrI49B0Hr04FBe5zQAA2U7z5EEUvHNhQKJHQmUjJUpX1E1T+tlrfhn33LkfSbendApyuygCAK5fQZTTV0pMipIIF522B2hRiCxTAAAX8w0iaLllTc4AGKXBysaVK8wrbQAifMMFaFhhVYEBf+YCLGhXLmrCzZcUqiRLsLi+KKJZfXsSV1/3TuqHIvY9eEQQBV1SauiO68PphfjWn38Ed33lyygHK3ApDlit5ou4oez0JiexuLqCpzzj6fAqFdxx91349o03SZLN4HjML4sjAEJFqyvXS+hFEdrdUBw5Eypb2yp4IZWHiB4BgA61ATYBAGjDxftGAKBP4EXYGkMAgJP88iuvxGlnno0/+tO/gF+fRpg56Jts7SAAwwlKETnSdInWecj6AbLwKBAdwi895Xy84dUvwdpqD5XqLlz7unehk1XQSjPp4+UxStUlb9VggsYARlPn9eYnmYJQrBVDUvVtnhgA2AzNK/7u4QIApFAyCYjNFHO7t2HbybsQZrFQFdkCwKSEm76u4CuWjCk2dyJ2KcDTEAHXrBkJ5vJzHJzriFXK/TZ7bU+SV59lgcuFSEWJPb+23Ow0AEBtADoEEHjhkWo2gLbVpMAhfagZPJc9F2Gng5JlCRBw9RWPwJMuJMtpBW9+xx8icmewFpURmzUZC5KoJ2zt4VyIlPUSAZ0BAACUmMDJNQGm5maw/aQdCNMIlkslCtXaI3lOLo4lPcG5lgoJsTLsAAAgAElEQVTXv1gCygwe9VRWGjh890E4hoNY3FVcoYlvBgBo0IgClpzXTDo11axSrwkAcNGll+K8Sy5Gi+0B5bIAAONTU9Kv7jqK4UBWgwYANlRBCoJ9cp9k8RxubPJc9ihrf2JS9oUdlo8FBodSBVfJbeHFBapv3sd3nL2vuK4XKcIyl8Tjm6J41IKgcGkXTtKGa2boxX2UHRN7piq47Ye3YLGVwLB9Sbaa7UAYAJV6HXG4LpohsjaVq8Iy2/eT23H4nnvRXF2TBKdYIBeASk5SXRBDrn8oAAB/JVaW+VjVewx1MwgCEABYXlsVAIABXScIZK2SFpaczsjXrq8pBgDnkDAAWEGjh7PYFiqnDY4riiURAOjHPYx7vBIO1lsOxvwYp0wcxjt+6xWIzTLKu09CY7KGBsWuIgMlAaAUK4P6KdrS8MGHIP8bXvEwFMzVYHs4IdTDO35+NHvDw16Isl+HbZRx0w0347q3vANTY9sQ9uiS1Idj+4MPssnWSEJ0ui1SncRhicrxZA0ywKWNoJqHStRp0Gc9AgIUix46uJf1MU+Yiy1o+u86AdFz1DFCnLtnQujHd93XQGhUYZUn0SPQ2g9gWSk86T0HjL6qRDMpocsJlenJD6Q93v36lAqXlZ+pQUTu6XqNobbF1Nw0YmnhU2NRrzOSNImQLtsPuT/nZmkF4E1NQTrG5OwA2TvUb4ttAsXe6eL6JoRFVtQTZYNGNgNBb4IAokkjq2KOjnHNZjzJz++HSJNA3BRcL8THPv5eWF6G2vgc+pmHbmBgrD6L5z37Gpi0ihWhD8aCHhbWVnH5k56Esy66AKnnyv1n8sDWpdpYBZkItBnCToxiOiRVkfbJEHKAvM+f1X+2Pf6fAAD0bVMA0UZ6v97jRSw7ZwEoZsrWFHG1Rufs0cI40G0BbGtSCWZBLDhHA0YTmeJM1QzYYs6xFQgxOuaLibxqYdvoorUZAFDMH3QOoZ+n5ltuG1k49uLn6HPRiT/ngwj7EU/KlBWmQSBeinncM5l7EG4i3EMGqQI6pPGyH6Pi29K2Zq7eB+Oe76ESrg5YwfwM1Q6oXBIYKxXPSR+/JKds5iQD4jgMMM3aKAIAev2QOCbsw6JzUmxitdHBV796A6Kwh8df8WjsnB1D1l2VduFeqyFtSb3IRBBbCPsubj+6hlsWGnjcLz0HtakJWKWSAAAR54vnCxuqXqnhvgMH0W62VcxHu17aPwqbyUS9VBXGXRQFwjAiI5GuLeVyFd1OCNerIKJGG9nEYQ/lioMgbIuls7qmjgIAWGihFlbOBun2QslneAw/vu02PPdZz8CXPv+PmJ+oYu/ueZxz2h7smh+D0V+HkSqbSn1dBgAJWU25G8tw/A5zYtGfYe7wMPBrzqFRAKc4d47nIiDH+/xfujzjwVO4q1QuS2X7Lz72MawtLoqQAoNEUrKYAJAJIK4Ahon9+/bhurf9JtKICehGsQx9ITT6pQfd6AXigTLJoO0XqaJcXyWwYdhbcrDj9FOUK0DZFdSZz6EGwGoBACADQCyStKd1vgmqRUyxEu6XaORBqiwOg1VPcZ1GAQAeD68Jn8dgl/8n0iSJjmFgbnIad92xTwAAVpEsoTAzOEvhl2sCADCoc03AjgOcsW0WXtzDlGsLAGBSXE9EVYbiNsUJW0zw9HM0JYkAABE8qaEMelDU+xTfgwuuEh9SaqcMKvnz4uqSqMv2nRLG5k7DZde+FoGRIfZc2H32P6vAXai8fhl2EGP/pz+Hmz7zD6iFa7Djriwy9Ntkv46ItNTqWG2u4/yLH4k9556LwwcP4j+/+lWZSBRuq3llzE1MiZtDiSqcSYAwiVGq1NENaA80LkIeBAFIbyaVUQEAfSS2h4NLDRH80y0ABAB43/oG6d7WgAGgheWStI/de07By17xKrzuzb+B8viMCAEqAICbOjcBE3FKy0lTUEOf1mnpOrLgGNrL9+B/fPavZez14eNbP7gTH/jw3yH1xxHBhe2SNaDuH6vpyidY9a/zofowc7p8rvGgLR55jySJeQAMgM2AgOK82iqULY6DzRgABNWE/GhlmNg2jd2nnyIJrO3ZojauezEHGxo/SFoA8gRfNu+CW0F+ILJp5iwB3W4zerxyTvdrct9IPxeXBlZUC2J1HI9ik0MGQKsr38XPmZVgEWRUCZKwQEh5FUFCgow2kiAQSn/U7uAx5+3Bsx67V5w53vD29yCyJ9E1xtC36+xaFdYKItpg5gAA22EcV1oAUsuV8UOQQNThLQNOycXes09HnCWwqLotbdpDkT2p1g18d1U0G3OOca0wHawdW8bSoWOwMgpOqVaizQCAgUAi1yTOV6kMsBquqsRkAKS2hVPPPQePetzlaBLpJuDHFpzZWSmq2Rb9wGmZM0ygimuQMAo2tB+pfWbDepRrHKiwe2N/rgxqoe6qe6yrdkXBmxxZPm4Wttn6p1/AoUPFczKPXAo8Rj0YSU8E/tgaVfUdbJ8ex9e+8lXAKcGwfDhuCc12iMTwpLIeR03YZirtJdtn5kSw9O6f7ZM2gPZ6Ay41KApHOEgi5KQVAKAZABoAyJXEBnRUUVmwTJx17jnCAJicmYZXYjAUUTNMKNxDtx3SHtfEapb7Fy0AtcKxbgchE413jWKp8tokwIRPNMZAq2vDiFbx/KtPxdOvejSc+hTsuTms10poxQkqiQlXXjxkTv1cAYCHpT/w82YAQIoSDE4rZbpOWHCNKr70hX/H+97zAVTLE0jCDL5XFaGmDosEuVp1q90UALxHr+lcrVolr2pP0MnCMHkfgh1M/hnz6OrkUIxtKECl12vNAhAtpxyE1vOavavjbohLL3kU/udXvg1vbBbtyGBML2zPbqeFkke2CMUPlRKAYgAwMWHSTI0WpaOw1UNXaXk8uiDD9Yq9sRPTk7DKdu5pL7uD2jvzNgbFGCILUf1NPQpxkm4X0xV+WbPyZ+UgilrThr8bggAQBoDJ8IHnQjFWEaRVhR4FOfDzyeoj08MSQU8Ke8ZhB5aZwvND/NUn/lCcYbzyBBqtCJZdR6/bx4te8HJM1CektYvnxMIRAYAXv/IVsGtVONUqsjSGn4ZiWzw7P40giUVE1vGraHVi+KUxYQEIzZ+gnRwVBfnIAuD8JQOAa8H/HgaAvoeqwMQWxSJrJNdNyH8n6/oIA6BYZdbvxXGsFfyLImWSgPZVz32xAq9zhM1yiEGonsf2RWp+MQEr5hlFAECFLkXNArbMbbRQ22wcbwWgFY91w95ZaAkQIc6cBawTf9mvqXkhTA+Cg9Q3UwCAiEzKGysnMerZMBmm0J1rm7K3lRwT9bKH1QM/gb+2H+VM2eAVW3953jruL14PHYMpIDsT0Ol4AMBoC8CGe5ACddMRFlOYGLjr7oP46le+IcKjz7r6yag4Gdysi8byUQTtpojFd0OREkPUd3DnQhPfu28ZT3jW8zA+OwOzVBIdsZCAvl9CX2zmI2EB1KvK1o/Uf/UVSd5IfTHqM1HAnmsqVyUKCpZLNSRxhkqljiCIxPmoFzBfMQUA8HzVepLEZO9S50kVLJiL8d7Q+YXrNZlZN37r23jpi1+Iz336HzBd83Hyjlmcf+ap2DZXB2w2WCob5uJ11j9L/rnF4shikMU29ocMACiGt1jYjzx0vjDUkNn8IIxfvurSjAnh4vKSLLFT09O46BEX4XVvexvaKyuoViuKXqIrgTmlrNVo4GUvfjmMhAvkSGBYCOqLaMjoQJQEiNgr+3PJyeACzuCcndxlFzvPOBWhY8BiS4AF+K6HqNURAIAaALx4Io73EFoANlBi9NaiK5m5DoAWA2T1RSwCZV4aspjzZx73ZG0M9951N4w4kXMQSaWUwmAJXL8sLQA8L3q9EgDYNV7DpG1g2ndQZp9yAQAo3qLNQIsiACAIv2HAcyypfhaT/uIk1x6nfP709LRMIi4mbAMwWaU0U8SWh91nPQrnPvOXEbJvmz2rFOfiRkhxHCYopQrMboj1r30Tn/vgn2AqbcNLlD/r1OQkSFtlr2OPnuSWgcm5OTz6qqci+X/pM//9M5/B+npD0Lyy5aLq+OiuN7F92xyOLh6FK30/Kerj3ETZnlARDQoWgqXPq5+KBgCBinsX1xBbuQaA40EAAEmEFDlOMQC4DKjEhuwF1yvh+vf+Id741t9EYvqiEp4Y9AEwZVGlVgOpSULHMoCyS+S+ByNcQ9ZbxlOf+Gi84XUvFxYKbUyufe11yNxZ9M06/QYQxplUYAkA8EssifKEVQnnqJ5/bS2pF1y9OWk6eDHJ12NhdGPbaqJvscZsAII2AwCoU8AqOVshK1N1nHL26Qj6IfwKHRkoYpYLAOpljKI5OaAhopkFAKC42eq5IuM41zsocv0EIMgpdoNNRc/DAoWTvxqKwKgNnOchfddBBLqBkJUUdUNkCRkL7HdjpUqJrEn11WT/oRJnosAb+72yMMKZOyZxzZMuEP/411/3LsTOOPrulPSohRFZDxZMVimoh5DGQpk2HBeW5yMjIMTcPs/vSd2M01jaAOySIwwAw1HaIYP7ncfwg2o6NyAG+3EfJcvF4n1Hsb6wIpUjBtxSBcxZUroFQPUIqsInxwbrcBJYhJGAVBJcj48Bnou5k3bjcVc9RQCA1HUFICMAwICRAAB1XVyPAWbeW1sAIXUSOxh/eYK/YZwVRUtHRANFTowMh5waP+izzPcGtZYNPaS3Gr+jgdXGn7kWlxAEPamikR7JtdAzU7hMbmhz189w4403oV6roc9g3CIri2KW1HBgT30kloAEAHZt34HFw0exfPQY7r7jTrGb9Cz2Pg+7xJRLRR6ySj81xduUHsUoAKCDTYI8HIdnn3euAADjU5PCtuMewfuverhVIMCxvra6hk67LZs712wNoKmQLW9RE0BaBGGkQ7hs0naQuh0VLB3Zhw++9+WYnXYws/tkZOPjWPMddKhZkbHvmHEOHXoUa4rr4M/nIdytvIr/cI7gIUdQD+dDBdzi+KYIMh0AxmtTWDq6it07TsXv/fa78YV//jeMVaeQSpXZRrPBe+qhVhuTVku2yPSpwUHqb24nyw1IBMByZXs9hhTIqpIuspm4nokwZK63VIyzinNkwBbM2wH08yRBIPMlWMeVVzwGdx06gnuPLiFM2f/vwvWr6PXITiADhm0JSd6twfHCxgBGNLTcLSyCm1zN4fFvtPoUnRjPwfjshGjQ2BLHqHZJYc/Juq2YMQIa5tXmYQKv5guT840aAFrQTh3MIPnP1+mNIKcCAQTYNBUAoNhWfCHnBBkAphL6lWILdWh6CLotWEYfpWqCv/vUB2CXWMrjfLYwPr4N//xP/4qPfOjjmB6fkQoftUr4MX3DwEt//VUiyFoaGxMAwEvV2jW7bQ7dMBD6s1OqCADgCQBAhoXq85f2L+5FKtKRVSjlXvcwmogV+0tfKzWPNABAEGAIwHKdGlo8qqRDxVjFIsNo3KoLc8XYQFfuOY71+NW5QfH7IC4o9AjoOFcn/7rFZTR21u+jP2u0KKb3H4pdFsfEaLylj78InhXzmM1IzqPFGo5p7sv8KuovqSRfMQgpXrxBXjlflyOy9TwfrWYDrmXKWCm5hrS3Hb7zVkwYDWG9Fa9b0U2n6KQzOj3VNRnsZpuuhUXAZPQJhG7STg+u5YoY73e/ezNu/eGtqJY8PO+ZTwPiNlwEAgD02k2pyodRhnY3RRDbuPPYOm45soonPut5qE/NIHUcuNWqFCrqE1OwLBfb5rZJK4AQNQwT7W4HUcwClSt7Zb1SRaVUwsLiEdx22w+xsrwkBUlW9XvdCK7jSwsWC4lk6hEA6HQaKJdol0r9ESUsSCY1WQDCxu4nIAOAoqzc72+79VY85ReeiK//x//CWNnBrrkpnLZ7O049ZTv6RpdS1lsCACyQHv+x0YbxwW5IiqExBB9GX6/bbbZ6X+P5T788YzJYqVZl4perFdx36BDe9/734dzzzhOqb5b704pQkeNIkMUPftPr34TVhVX0o1wB/H5CX0Nq+ugBDDYiqq+zwmw7UsUSxhTXvJKNuZN3I/YsUJmcFTafPbyNFtaOLkJsG6SNhQnqQ28B0AhXzh4bKp7kIACrLVL5p+8y+12IWrK/jv01UYSy42Ph8GERZyFKzBYAJiAUprIcT0QeeL2sNJEWgPmKh+3VMmZKDux+lPd0qd1ps2SvuKAW/y59UKT5FAAAvodeEPlcnfBxs2Xln33/BHOomimtAWUfnSRAZHu44LKnYM/lv4CIVTGH0XQkyTHRjDii2FkFaHeB2/fho//3bykAIGbbgyFB6uryCupjdSytrKAyVkNiGLjqOc+W8/pfX/4yDhy4VyzjrASYn5wRNXfaExF5Z5KUZLQEpHK7UitVlEhFoQ5FlVMxFQgARDkAYDq0iFQAALdEggCxKNLndow5/ZqT+T1/8H786V9+FPceW5bkn1+ZQXS2D9vxkBq+9BLTHousACdLYEZdlLIEUWcRf/M3f4RyzQSZkJ/6x3/FZ//5W8icGbiVGYTCHFKWeUVVXd47VXlhNZwV83zLzOmcalPk4q924OMBAFtN4M02wM3mmoBtBSRab3olqunSRcIx4NZLOOOCc9BlX+JYFd1eRyhMol6vq0e5qB6pxxoAkHb7HCAbjOPCpq2ZAHK+BfYNAQARQbyfTMpGqyddDdOvFT0AUkMZWAURkl6EsEtGAPvocgsnqVSJGqCAQVTctkmfFp2OPuwUmKtaeMFVjxaK/5t+63rEdh3wp5CAFpR9QYbp6cwE0aAuApFOim/6JXoASo7MqyNUXYdofQ/zO7Zhan5aGAAEBQiuKOX+PFjSAH/ev9vPTPQj+kb7OHTXveisNjmY4YjIYCqJo24BIFgqgj3aIpHjnnMnSRB2e5B7GYbCALBKPkoTE3jaLz8HHb4P2x9SCABAyzDqtnDd1wCAbh3S40Kj0gOaZZ7g60BKDVg1nlU/oaLk6XVHalNUTA+JviugSIKRwjhXNpHH3/L0+20W4NBhhTaAFEaqWNy46SjB3n9WJgJMTYzj9nuO4J4DB1GjVoNhoZO4gO2D6ru9XlsCAr6Oa/fc1DT2334HsjjBj27+ofh2awaAvh4KWBwCAOzrJgDAscdrIAZFYlek5gy/aAmpAYDFlWWMTU4IAMA9ggAAE3FWPYVhnCRiAUhtEYK1XFv1vNHXW/XcqColw0bHzOD0u6AUM6vNKwt34ZMf/110usdw0llnIy6VsEqngCxDybBFsJZVE66xpJg+nATiwQYsG58vHMjj9qA+vPf/P/9q9uzPjM/i4OH7MDc1B9v00Fxto+TV8Od/+mH82xf/HZ1WiPmZXWTvotuJ4LoldNo9aR9Ioo4at0ISoYgZWTyq31UL+ulAnQmZEk9NBwBAMYAfBQH02RdF04rJGtN4N+lhZnoM51x4Hr707/8Oy68hMxgsMykv5dUpzquAfQCAwYo9wU8PmViKcg7nfcubXG5d+eefii4fPCcC6pNzk/DKvrQkqvGvihmiRE+9DsaEsvZsBCl1LCQ05ELspNYvxUbS1Gz192F8NVzjWHlViawSw8xndw4ACLcyBwAY57h0XAo7CLpNYQBU6ik+/fkPIeq3kfQd1OtzcMrTeP2r3og7fnoXJsenZX+g+jhdYU498wz8wtOeJpasYtUaB3DSLuplF/WJcYRkabIt0fUlMYHpS/Wfa5zsa3JGXEMVCCA7iggnn2ARPc40UMXDjQCailsUC0AzaGW1KVb/ZUEetv8Vx9VW8Yf+/RAMUO2sJ2oBKMZFg/uetxcWNS6K4Jb+rMH+VYg79OcPWwDUszcDMri36rV8s/MiuMNHkSVQfB6Zijru0uNfx4VC7ScFLFd44Gqu2TRc15XqhLq31GDjFlZxDXGNSMMOjt1zO+pmB2ZC16z8fQpCiHxdsYI/evwk/4mE5nFatXX7zmZDiEdGUILDp+RX8cUv/guOHT6CHfOzuOqJVyBorcBGIC0A3XYTvldCnBgIQqAbAD+59xjuavVxxdXPRGlsHIlpozQ+Abtcxfz23fD8ijjNrS6v4vChwxKvdHs9YXVWaqowzbZrOpzU6xWce97ZqNcq+NlPb8eBew7Ac0porLeFSVApV2UNKZUctFrr8FzuzQQzqa9BZiZbGRQIQCFvVs4pshuEEQ4fPozpiQmsLR1D2F7HSdtncfqenTj37FORZQoA0NdZiS0O16Tj9eBLm1Ehbn4ouxX16fTYLb5ez4UTMgCuftz5wgDQk4IJV6lSxuraGj75yU+KuILu9WUwR0ViUTnOMvzZB/4M37nhJiRMzkTFWNHMBhdjA91m89NjZYuJAAEAijnIgVP0z8pQm59GeXpCAIDUglS4CACsHl2Ax15x4WoxAH4YLQCFwa+rlqJ9kAMATPyDMBTKJjUQaMHE6yH2gDHtxkzpFeUwYhWJwSMr4VSfBwNUJqQMttIEfhpj2rOwZ2oCU2yuC0glU2Hc8R6jieEA1WeAyUC7oAFQBAn4Og5A3l+CAGtra0Kd5mbL9+hGAUIzRWh5uPwXn4fZCy5B4pcQMzBhP62taGC8LxWvAqMdAGtr+OhrX42puAWzvS7CjLVqBRF9VKsVrDUaAgCstVt40i9ehfr0FH7y09txyy0/xNryGpJejLNPPUPYG0TrHM+UBHR22w4cPbaIbTt248iRY6hUqlhZXZXv0gIQ99G3S9ICoBkABABYmeA5JzTHIQCgq6Z5xE4EjMf0tuvejq/ccCO++d1bkNo+YlD1n1ZvEUDQwaRSM6v08k5yfE6Sot/uoeLFuOaaK3DV1ZfCLhOQsPDSl78T3agOszyLKFFexFREVom26k1WlTu1cSrqp4QaijqnEyG59VsDAKPjYojIq788XACg7LNyESJ1DZhlB+c88gJ0oi7qE3V0Ou28rWFoAyNTjuOO5yqsoBENgDwW0Zsp1xMCABogkOArP3cRliuIoOpER1V78kQr/y699AU7JwmKGeRFCdIgFgCAjgyspsu1p6gbExypwLPfK5LNTuq5CXkbBvy0h+c8+VGYrJVw3Tvfg9iswHAnEGcOgqCPUqmMlHYxQg9TAIBhKaVaUZHJWH2l80MiiHRA33ffxqln7M0BAEWvk6+8WiK75ZACgDQ1kYQJqm5JBAApBEgAwLMZhNNRgIGAeg9lzZqHBLn6MENWzvFuuyNe5eyTowaAUykL7f85L3w+urxuFD5MM0xOTcs5EBnncx2XPYjKgaQIAsh9yQEsFYDnrRn5gJT7K+KKijInhNncU1iCBnoNW6YAAATGdCuRPC/fFwjcbmYFNTrmB0KEBfE/CbosB3FmIup2UHeUgFICGyUrxTg6mJ6awldv3oeAasBRSwRtFzu8ba4IbwW9toiyEfEfr9VR8Xz84KbvYqo+ju9++0bRA7B04J3HyBoA4OfzvrCCRACAvdwCgggiMgQAxGM6jmQ/Oef880AAgAwN7idsEyNbiYm4Gh6ZjCUyAIJeTwCAmZkZuRxizyhgkAYfVEWEkAOSECUzztsfgGopxfv/8K1otBdw8tlnIXAsrKYJScMo0QKS95oOFzavH8foz5kB8LDaAB568vNQAq7R19B1g9Oj3Wyh5JdFv4PSef0ohWuV8e7ffS++9fXvoFqagO/W0VjrIeubUp0qcwzEbemZZfzE/UNYGX1VNZY+9VwFX631ui+b9nqsKFJBXLXpbVY80GAd34PjsJikSGLOCr60eSW45LKLcOeB/VhtssJGVwkPrlNV64JB/RNK0hMA4HrhIU3LSFPSjI8PAOjgtAhO6P9Lp71joDZWk5aAjS2baoaJlbRc9OH6Lz/lICj3kOJeIdvFUC9wEItuCgDktmKyr2hbQ/kcWV2Uy4O0Y/VFgs+1DcRBB932GhwnQ3Uc+IfPfQh99JAkjINm0GokuOZXXoRKaQyeW5a5TWuzVreDX3rOc7DtpJPYFwiTomRBG74RYmq8BoP6CLJfcfm3pLWwRzcA08sp/jkDIDfhVTEjGQBFftKDH9FbAQC01+ParGP5DUJ9A8qxsgIcvcebJSLF5HoYwwwBgM3eY7OEfgDeFABW/d5FVq8+hiIAIHd1pAVAAZDDh0729WfrfvqtGAAEAEfPTe+l/K4TsGLcNnw+dV1yZy/BdJXyhGQEZALl95b7tMeio9FHxc4wVrLRXFnA+tEDqKMHm7oUOQBQPP7iZ47GjfI8MmzZBnMcAtVo7lG8VkzE2ULAJLleq+Ov/+rjAiyfedopeOR5Z6DbXEbFAzrNFXTJYHCoyM9zttBqx/jBHQewmPm47KpniEsRvBLqs/Nwq+OYmt0Gw3Bwxx37xYJUcpBKRWIgYaY6FlZWlhGHEbZtm0eztYqjRw5h5455nHP2WZKTHj54GAtHF9Fp9aSYw325WqWuGNuvlB4XdYHI/CcAwMIfIQFaywtjI1GtAO12BwtHj+DsM07H9771dZx+8i6ce+ZenH3abhjMgxgbDq5/ru2Va+BtrMAPDOvVni7F7ocOwIuLgIjY3x/A0/fpePdP5twLnvG4rN1uS1LIgKPb68prt+/cgZNPPhmvfe1r4JdK8juKxVDMRCpeponPffaf8Pd/80mhv/F3FK3SE66ImikzAO2TuJGuwD5jCpGJDVMvUAAAfWvTCP5kHXOnniQAAHtdeTGpIL9yZAE+t1kJzrhZKgBgsLEUbO80gjl6IfQkvN9iNVAQVzfL8Vy0KRxWKQv4QQoKLzqr6VyDmQDQL5oAAKtwrBqVmTjwyHIqsgAAFO8wMkzYwGlz05h0TST5QDxeD92Gilt+sHpDJwOAva6sZmmBnYHFFil2jiMBJJEy3mMiaHzwPvMRphTWMxA6Pp74nF9D/fTzZRKGBhCELQluadPSa3dRcSuiAcAE5K+ufQkmgwbStSW4BlU0+WXDYsWTbAfPxUpzHZdcfhl2P+pi3HPLrbjhhm8KEhe2A+yYmUfFLaHbasErk2FBD2J6EbOvjY1QfiMAACAASURBVE4LvgSnTKTZUkBLxQ59tgkALDcQ5zaAGgCQfu+cS5EQcOHkKwAAyyurePkrX42DRxbw+X/9MjKnLD3ABtWXHVusQJjEs+RgWqz4UvmY3qA2zNCA7wRIknvwD5/+M4T9ZUxMzuGNb3gfji5l6KZVhGKRlFMWpSKsNjaeAxkjWpDJEMXV4YSVhPcEAMDouH2wAIAePwqYUBTLIg2t4lOEMUDmmaAlwnkXX4h21MXE1DiarabMTWEAKBWg3CdZ2QDqDVfbnanYS6W6uvopAIC2tMxF44rBqtisFcRzBhRroUYUvOBzNJvja4B2U5wwSZGGrIAHMv+SSIk6MjCn8EtAi6lcgIif5RH1DUMBArKggac+9jxsm5vC71z/fvTNEjK7JmMhTjKMj40j7NLlgS0dXOP6EqhRPZ6tABxodkaHlEjWCbYA9OIA5z3ifGEEGLbB4bwRBBiIlukKlS2Cf9TGuOdn+xG1esjiDCWXbJ1IGFi07TkRAEBrRApyMlggA8CtVpBYFp71gl8Fjf4M30evn2J8cgqsnNMFgGBgie1VBQBgsJEV9pTjAQB8mqbtEgDmQ8YXScK2Jf7pIjQprVqK3qvXqgcLAIi7QO4GIcGcAAAW4l4HE24iAEBIpX8kGOs3MDE5hS//4E7YfgX99WOYnZ3FoXUqzFgY8why9pDk93X73DyMJMU3v/o1nLR9J7719W+gzqoBXV0k41CLrx7f+ieKumkAQPr4RwAAjn1qnHBN0gAA748GAGidynVCay4IA2B1Te4jGW9cvwdzotByobQDyWqwEXXbGPMAu99F3FvF+eecjF9/7YsQoYedp5+KwMywxpYZAgC+L+eURUpkMhLv859XEq0H2XEi0A3h+WY//LyOXcU0tNSkoJ3oaeSUdGoiCS2WrWYh8LY3vh0//uEd8OwabLOMkldHq9GV4kWaBcJgYcLPZJG9qgQDkoQV72HLE0ceky0mZrxd0vbTp7c8Y5+hjVkxCSoCAFphX6+1UkRgLbnbw/REBV45xXkXnY1v3/RddHvUW5oRITouYCloc9pBxt5zBqwEAPp0FOLxcFRtzQCQQDePF4vzV0R+fRcr66sYnxyXa6iD5YGobC5wKldaZ/YjQ0D2pRwM1Ul+saCpQU0VfyrgoAgYkK0pxyjnMBRgJLuBAIBFidBIpNhE7yAO2+h21kB319qEgb/+1AdQqbtIIopBGrhn/1G8+U2/idNOORPdLl2tHFCHaL3dwuvf9CbEWYbK2LgUK3qdBqpeHzPT49ICabNwBEv+X6mzHbIH02KRQyX58q/oqqhEcQgAnHCSbPkE3e0qa1t+4VSBSRV/HggAsFWiLmt0nnCPJslqbOq/b8wJRt9Pv1bfu2JMo/MMHW8UE3U+T4+54lzQF0OsaW1lM1k8/+LF4uuKwNloIq+LPcX4StP9ud+Nzjs9H/S45B6mHHaGTCjeBt0QwOezHZbtbFYaoepkmCg7WDx8AMHqAmpZCC9n4GjgQeZLvqYXAZBRkFCMk/MWmgczgvT7cE8zS55Yh0+OT+IvP/hBTFTLuOi8s3H6yTvRbSyJyHmvtY52i1o7irHHlpZGs4cbb7sD694YLn3q0+GPTcCtT2By+y4YXgVeZQy9IMFd+w8I+5hMUWEwxwGiOMTk9CSCMECr2UKv10UYMod1RM+nsb6GqfFJXPyIi3HHT/dhka1N3VAY22P1CoJAFTdFa9ryZL0l09Nh0YKqTXRCY3tenwAO2zb6+NGPfoRffu6z8Hcf/xjOOOUkPOKCc3DS/BTqLvWhii0AKp7Ve/aweVAD92r26pCCLI+Huv8KVDRow924D+r7f0IXgBc8/UoBAKgMH0aBXGTpaWQvpe/jzW95Ex51xRXIgkAudHl6CsH6GvxaDQfvvBtvfd2bRbCKDyVCoUT3lAe9SjT1AqYHWTGpYQBGiigTSUmPmKSwr5UqjY6J0y44B+thB2PTaoNYX1gWIcAsiCRg017Sml6jB/9oolT87A0TOhdrE8X/PMnJDZzzw84txXJgoPgc0rJcWlE0m4g7HWEDsGpEGhupnRL9k9KXRKALgNuPsK3i45SZCZSSEA49w3MEf7NroxfQov+1XtB4HAQASqTR51Zd+rrzGjIZYOWf97bToZolPVeVur5Q64nsU1naMXFgtYFXX/9HQHVSPGidahmZmYhtBk+75PrIghQ2++LaTXz5A+/HwW9/DZW4BycDpicoFhlidXUFu3btxMr6GqKsj/HZaTzxmmtw6Paf4evfuAGdVld6tafqk6gzKI8i9MIWvBJRbksEAJdX1lTQkWaYmJjE4tKSoubbLuBVsf/wojAWmMKx7kgGhYwZUSdWCLr03JJZIpR8SJB25jnn4alPfybe/Yd/gm5iCtUxMTjdudgShWNPI5PzUDZXq88WDRdphyKXvH534dpXXo3n/coTJJBYOJLi1a/7Hdi13YhST3qM6NdKxgItRMpl9h8z2e7LNWe/IzdUVmyYHA36diS02DqILW5goxufAAgj9K3NAAO9CfE6aQEa/boSRRbjEGbJRpDFeMRll4gGgFumf3s8SP4HgJmwY/JFS5gnxAJyKyqd6Ms13RjUD9g1BcIhA2btDX+/DTinOevzl3uc211KNTRHsM24LwBAzFaAMBJWDkFR9keLoUvewiN2i7RjIuotFlAprDSAnayh22lgaaWFdsBeTU9aOpIkg+f6osrLQF0CJQZFhI51ewEBgJSe6ib8so9Wt41yrQLTNbFt53aUqmWEvJYlD0kSyealxwGrd2JRxX5b0xUNgNu+d4u0yLCKyIMnHVjGsjLVU6BWzgAYeL+ahiSL1D8QF4Asg18pi5ouAYCnPvuZcMfGEDJMZ4LhuJif366Ecaj3wXtvadtWxSaQwEl6kk0ZLzLu8hBUjy8JxsQve0jtZwVTJ+hiUGWZ0iM93O6UcOrwoYJAfgZBSf1ZvOdC7xOBqCF1mJ9dHMuydDtl9IMO/KQpLCuvOo5eYwWPOXMXbvjmt3EsLitWQL8j87ZrsopgwukHAhkyu+f7To1PYPnoAo7edwhVr4TbfnCLCLoyoaf4LRNzjkGCwDyhkJVJA6jUylhcXFBUSl4jtoKx6keF4ZyZJTPeAE4+7VTp8y3XqgIARPQ7p8K4aUlCV+be2+1haWlp0HbDFgAJFjnPCIDkIJq8t4xDC75tIlhfQM2J4aKJZz7jSXj8k58Ap+bDm6wiNKhxTrxKqUtzavK8BJTRtOctIsDR9eTBBIpbBdXD99Atgluvf1vt44P98uFgB1u0XRXP8fjnX+TuKeN4Ce9ypw8jtdFu9DBWncbrf/0tuGvffRivzaLTZHtdSUCDJOkJA4ADUXy7BWzleEjFAYf7ikpulF85QUgV40CSF4pfsQ2lGPDppEVX1MUu07IktuPzNK1Z7AdJQU4DpGjiysdfhjvuuAPLy230+xW43hianR4sUTDuIe73hD3kOFUYaQ1xzKIPj0lVwHQypvelYlVysH/kF5fHKGtaTj5hbFKuVFCr10RomeCgVP855wvnP0qjJutSjzOVIOokX32QToDkb9KppIBXfb1EMFZYVBRmU24Ecg+ktEMLQEPpq7g2qmUP+/f9GDNTNSws3Iczzt2Nj/7XPwIXbceswLWq+OAffxQ//tE+tFsBXK8s8557kOk6eMm1LxfXDWkPdek2FCKN1rF713YYlotGm9e6AtPxSGxTgotSINbJvyr2DVMIHt7DmwAaSCgm6Oo+qr19w1o90gKgiEP3T95H7/VWsa20s4y4COn4XSf0RQp+sXqvE+jicevXaMFL/rxZAlSc0/cTaR9Z4Iqfudnap+aqKqoUYyt9XCeKz/j+HOeuYwvjUoH4objasAItBTXLQBoFQv+fHyshbCxh+ci9sKM2Kv0QTt4G+6DXZmnJPF758fjvKDpLhmoRjYMAn/n7T2KiUsITLr8U9ZKNLKFAcxthwLYZCqC6iKNUNFE67RA37zuAo0YJT3re88HduDw5g/rsdozNbodhl3Dk2DLWVhvwvbK83vdcdIMOzjz7DDRa69KGfeDAQRHhjaOuiGOaBENEUJEt2TYuPPcidNs9fP8735f1me/B1uPVlSVUa2OIdfwdh5L8U2AxCXsIA9q2UkxaAYdf+tKX8JpXvwpf+NxnMVmvYvvcNC48dy8mygQGCRYosIdxC+esuo+BFKKK418l+2piSWFNgMat978T7b+5aslxb9ToexR/Np77pEfLDOYCzMlCNWWlLmtIkFKrVXH9718vfy9PT6O5tIA6BUxIxWgHuPZFL0NrrSULqgrY1OIqlDap/GwFAPCkqZavPNNJnBMPZUnmUgrqInZN7DmbPtYR6lPjcgyNpRVpAzDCBIbQ5pSX9MMBAFRSn++qhf8rm2JVGdYJjLRD5M/hNjEEALpwKKzDRTtRCp/Ky5NVegIA9JxVAMDJMxMoMzGgTFmutL/VIskFQi92OvjVGzy959mmz8Guf8drzvYETQ1n1Z+LU5EJoTdmAgCp5+BYL8aL3vFuoDwuvc922UefAACDZNOAb7nIuikcAhpxgJv/68dx8+c/i7EkgpkkmKjVxLd6bm4WR44cwtTsDFZbDZTqNfziy16K3rEFfOvbN+K+g4fQa/XgWx5qXkWoNiU27FJIK1ROAL0gFlE+HrfenIO4j4Q0fbeMfYcWENB3lCr+kkAqtXcuRGy5KAIAumeSgTZbDF5y7avwzuv/QISO+pZC21NTnI5p8qN6vE2CMkwQXVipi5JRRbe1iEp1HZa5hI989HppO9g2sxeves07cO8SPd8nJaGilgDFEpst+owS/FIJFBcBx6U6PdHmBwcAjCLaoxv1ZgFycYLrcaHH0WYAAFsAjJIt9n8XXnoxWCsklZ0BERNBmQb8dyCOqcY1fzXAzPJ+Zwn+ZBff2Fmow5TBXMtjh6K6v978B98LvVQSMDIRypNOWUAzwCXjImcAkIYt3rESiysKHfuvOWe5TnBuagFAugH0wy7sLEC71cDS8jq6AfU9SqrPlRtSqSwUM14H0RkRL2TSMxW7gC4BrsEKDYTmSUeTdq8jnu9z2+ex6+RdEqClBhkmykbQ81gRYrAQ5QwRUwAAJzPxk5tv2wAAqI7PPNGWcFlpAAzuR760ki5OfRbBB7JUAQAU07EtPPmZz0BlehpdrqtUtLcszM5tQxhSBI4oeF9pEeVgUpEBoNbxXGB0EwCAn6X96XULAF+vGQAEhpSN7IC4vsH1QSowBAlyAICBEO+zCH8WAABd+SmODwEaGNBbvihz+3EDvsm2K1e+75ks4fs334rFpCI+xW6fSRbQM5TqstPvSatP3gIs/f9337lfdCV6zTbuuv2OgUUPx40GJ7i2ilNNEgslv1qvYGHhmKr8520pGgDQQLMGAE465WRhA8j9If2bNG/xGldtJL7nC/V/mQBALr5JAEDR/Ig7KfV/YYQIA4LjVJpQYEUtVKwujN4hvP71r8D8KXsxvXsXzJqDhOrmFNYUEIgVZPY+584MVDZ/GEmEHi9bRSDHD6DZfpEvFlu8wYkCIJXxPdjQ94E//7ifLzGD6mFWvPO8Oqt1XVLO7RKyvoWwm+GVL3sNGqs9kKMSdJWPdZYpcbCITiY59Z8oD4NlFlAYRKpj0BR4XWwhy4ntJ2T1DSuYej/QY694fwbMwdyOj2slNS7Gaj7iaAWTkxU8/nGPw//4/L/CNOsIY1PcTrh+pVaAzFRskYz7Z8g4EfB8MgJUQaEIAAwr7xt7q/WVl/Wc+2zu0MLXkl1Kmi/dOWSvzB2IdKVYJ6SaycaqIOeaVvrT64RO9vV6sbHyPwy2uZIKCMsQLw/rhE1BYVYm4H0g6AaYHJ9A2KNWQwADIRrri2TxY2zaw1998oPwy9SK8TBZm8NrX/lmHD28DNetEKGBVy5haX0Vl1z2GJx30YViYUZhaM57Jiu+HWNmZlLE4LpBH6ZbljUsZGWW7SA6wc7TBgEA8rYkFVoX1tYHPqyHSUk+dvU4H7D6HgAAoDUARvftBwoA6N7/zQhIOpnXInZ6bBXHT/Fzi8BBcRxuSHYKTMPhpdL6PJtfvKJ1ZXF8SfgiHXlDra3NKvAnWr94nonEArYUXtl2yIIVWbCiEcPEkuxnI0XZSjFf99BYPIjW0hFx4WJbsS1FxAf/EDC56IT2oN+CjF8KkXtor67i85/5FOYnxnDFpY9E1TNhm310Wutivyf7uUWmjJpbpOV//467sejW8AvP/VUBAKrT86jObEdtel50eo4cW0Gz0YHncH0KUfJps9nGaXtPwfLqEmIWMtlO1eui3V6TtmVkEXqdplzTil/Gnp17MD0xgxu/dZPEf4yTGAsGvY6IK7IIKG1EcQCXDgs2AT8FAPDesJjHeXjTTd/BEx//eNx7951ora9hz+4deOQFZ2K8yvJhpFod89yZsSALgdLCmWt06HGgAQAZo8xfxEnqYbDYdL76IO7dhjnx7CdekrH/iiiKPgxtz2HZFLOLcMUVl+P1b/8t9FZXhAoP30VAmyKYuO4Nb8Xd++6Wj1d2H2JKlyN76v/3ZwAMew6TVAEApPMPAACK3FgZYtvAtr0no+8YqE4oG4jW6jo6aw2YUf8hAwAbkqhC8KB7LDXVmfdFgi4NDuQJkEpilCIqN3FS2WOi9QZtOpTvtRT3qAjPTYYAgAm4SYhtVR8nT0+gnEbwJDBTCLZ+jC4YGsHWi5pehJjgsy+Ias7UANCJHpEnbqKccKQOcQEt2rAUN2rqzGSlEnpeGc94w3WAW0UUZjB9F7EZIUxDBQAw+e6oYIE36dh//Bu+8ME/xiR1DSje125hrFZDtVbBsWNU9ffgVkpYbTVxza+9EHA93HLzLbjllluR9AjcGKj5VREZtK1UKpAUALQ40dl77/oCAHACOa6HMOkLUpd5Fey775gk/5FB4T5WS9hH278fAMDNhcGF6rk2QJLK7777vXjH770X7ShFlNlCH2Y/sFbSVaIwvB9E5RwYqQMjtmEbEXyvheXFn+IlL3oafu35z0HVr+Pr3/wh3vXHn0Cpvg2dXohSuSI93UHIRJIoPsu4qv9S2THxeES5MicT89COzwAoUrhGx4hO2kY3wuLPelzwuTo50z3VHNYu2xTSBJlrIjb7ogFARwBSm3ldHygAUJxTAzvNAhNgsADm8b78XOj/H12/ZC1iP2QuwiN/zysG8ieV5SsaaxAj6oXSh82gdlAjIShB6z9hYrB9pS8MAPb/062DFd7WegtBL8T6WlOSYorjMShUCTLp2UPvanEzEAqu7tRjtZcUVCb4McYnxkXlnXoApVoZJ592CmyPHrmBVP/Zt+b6jvSwMYEkSyQMOa9c0TG466f7YMakoVGEU52wdgFQ6f8QAGDcJyKKlOfqBXIMvF68xww6/XpNAIArnvpkTG7fgYBVLlLwTBPTM3OSbKhrykB8YwAh96bgxKAZAGoqDVu5mIiKJ71YdynLvyIAIOKQInyhglS5ZwUtB/6OLUaanaQBAAK9XL+0X7QeGwMQSOtCSA2fffp9uHEDNceQNpCd9BdvruDOu+5FI6sgAu1Z1byOodoR3Iz7XR+J2HfamKyP4ce33oads/O45879OHLvfbIfCWuEDiO57g2PiYmLVFUdawAASEKds0yYlOjeUQFRcgbAjt27RAvA8T0BAEgxHAUA6MxAAIDtFNROoA0gx68ocOdZClumZI7lLQBZHKJsJShla3Cje3H9u9+JjlXHnnPPR9cM0c9iWCSIsI2PiRUpvjKwCHgOXSo2iyFOFMCeqEJ//LiEx3D89e/4n5+DSyMsqAcRC53wqSc6f4WC6iRMr+15pZYUeTJ8rDLWVlqYn96BF7/wWtx1xwHs2rEHq8tKk4fvQa/qRFwcCDYlskVQS4j/V9WJYQ8892RpK7P5OoqMqQKIfhRBF94fxcxUws2MoaSXNk1l3Zgam8TayjGUfa4tAR5/xeXodHr46lduwvyOPQhT2gL2kbC6JkKaBKu40Pw/xH0HuCRndeXpqq7O6eUwOWlGGoVRAiSBQDJgkIkmyBgbGwQY0ILBJK+xCYvTEmxjw66BxYDNeo0xmJyEFUASKKAwkmY0mpxf7pyqqqv2O/evv7teT8+b0Wj97ZvvfW9mXofqv/5w77nnnhMV+2e2tYVbEPQ5MAi06x9LOZsChpYqOiltpVQqKaxA3RKgRJ45NmypUrGj+KhTy4VFp5BeTPd9pXLXhZ2DoentXfI4Sum51HVhxVu5LMhId5jUqeWRTqZx4vgxTI6PoLg0i1arBMepYmQki+e98Fq8/m2vRSqdAGyKa8bxute8ERE/huGRCZTrdVjJOPYfOYR3vu/dcPwOMrmcKmx4ZBYB2bSBVCoB1zPhdEwY0RQ6bOshoBu0f6n5pQBe0SWQ+ESNA0Hlp4KAhRkAOm5QIEBXy6wLQMnvQ04AXWHbUGIdTv4HrZ3l/6cdBJafK/o1+mOfQcDC6danfqxmkenH9b+GxGRnAEDDib9O8tVZpuaPnmfhvXBZPBRqr+jfL3lGqlYBAuGurM826R+iHRG0O3Yc5FMxpMwOxtImZg4+DocCe14bUV9Ur864j53uAUqT6hyfTn2MThT5dA6zhw/hx9/5JtZPjuLpl12MZAxIJaJSEKReCT8TAQCHTlsdoFFt4N7d+7GYzOP6V/4G2pEocuNTSI9OI5kfE5vumdlF0UqRQojtSPHEdhrYvGUDFhbnUWvQMawgbLxSaQ7tFsU5HdSqJWEkDOeHJI7acdGl2PngTmm1dG1H8jPpxiVDhMxzxiku87GOCAg7rQZazYbEf7V6QwqSR44eBR2zNm1Yj3t/fjc2bliLp112ASZHovDcOhpkKLA1lOBC20aCNoZkWQfVsHDlX4HGatiNkKDzoLtwpvNVscbO/qt/vURecf0zfFb5SRUXL+VA1InJP6v8+aE8FpcW8dE/+yg2n7cFViYN3yF1u4mYYeGzn/qfuP0/bgsQYEUvDOK8oIdNmmCX0Zw1SCCHGoUXmMgJEqKqKGwBcAyfeyryqyYQz6WRyKaEwkZrJrIAooyB2Lsh8feTYwCENwFNpe0mKCGvdqmyBJ7LvepnTxCNn4N9LY1qDZ0mEST2BKsFrTQAWV0mAECRJsByWpjOJrExAABoRDcw+A7dT31duvqv6fs8HBOxmLJzCqiM3Ow4CfmTCTTV/jUjgK+jq1jiHRmJoMWDPR5Hdu0GXPObr4fPw8c1ELGiaJltOCIb5SMVjcOoBy0ARgedXTvx2fe/B6Oei7RhorwwjzWrVgkSR1GVcq2C0akJnJibxXW/+nxMb96MJ3btxk/vuAuezQECMvE00ok4mvUiUumkCPExSedGwQWn+iBdoXJTBJBIHeJp7Ds+Ly4ArOAzkGU1XjEAeIIHIjoBbZoVElL74okkZuYX8Def+Xv8+cc/hRPzJdg+LbAIIpD6z4o2p57qA1QJJJV3o4DLVgsPkU4FqXgLpl/CP/7D36FZW8T41Ab8zts+iKOzNaTSWbTsjvQtmdE4UulcwARQFE6tA6Dil1BCdAYAYKUDrn/ZD3psPwNAe9HqDYgijqxSdwi4mZ64AJj0SBV/XKX10RXrU3L/8i3pHqn/QRIpoxZQnvlTDu/gTcIFOv04fe1KIT6gAgY/ddVYH7zyen1Cl/ox7WZbDgeXFTTb6dlCiQYHaZQqWVdESh8GD2za4tHixfaRiGWlGkcXiyZBPEv1Y/MwZqBGNF4omEECpoEcxeQimszqvyM6FtlcDk27rd7XNFAYGcKqtavhGb4AABxnKx4FQU+ixKzwMW4n5b9RquLkoWOgCbcGAGQfZR9mSANAMwC0eCIPGSbLAnUF1QgNAHSsKC55+tOwessWtJm4WwS7IhgZHYdJlwFZJ2yt6DGEdAWISDmDHd2CoSutGgCQQCgEAGiRwB5TQ/eqysLqJjASYHcDdlKIFQDAcQ0DAKqFzFIMmqBqrSt/AkhIAhxFq0MlYiDarqIQj6BVWsS2TRvwxO7dmF0oo4kEHKqWi6qyinRoa0YPdM5i6clN8Uxzsf+Jvdi8dj1273wUxw4dRoJCkgRamCgErRCkHQrIIS1yMaSyKQE9pa9e9Z4oUC2gXWsAgCM9PjUp1X8G9gQAuLeFAYB4LC7q/wtz8zIPOSZs4xIWRugsCgMABsFZtphFKHQ4g41jDbz3/e9CPTaJqa3bUe5UhaIdcwn0AG32vIpbTcAcE2X30weQZ0qAz/T7FRkC0v5AiuS5tQBI8iKMmP88CsCZP58SwBQRuQDY1XsrK7VRI4aZE3NYM7VOaP92o4MP/vFH8OjDu9Busk3EChw52GLZkiCZ04gBJauLUYpX6fQ1nGh1xaaVCLIGqPTeq/dUndTptaNjBKk8uh1kUmmUl+YwOZKF7zbhNGt41StfiVtv/SmK1Ya45ThiF2nIWhFpFlHEJ6BNcFVpFfRfY/j99TWEf+rHq5AvYHcFYAUZAPymrko6nQrAC1v1owftZmodK+9uGf+uDoC6GHVNuhAVjj+X2xHK7BEwQJ39WvxUWgAI/JElYZmYmz2OeJyASxmI2Mjn4/jGt7+KjqVaK5NGGrf+8Kf4zF99DrnMMNKZAk4SyEvGMFdewJ989MOYXZxHMpUUsUiPIEPHxqqpIYlfXY+C0XFEzBRsLyJjzeKTaBPI+lRrlO1mWpxQPqf0f5/7/OeRruxYg72xe4Zrdp/+f3XHljkBhNgH/QlveN2cknR0S/7LXQD6QaPTsYf63ys81/TZoOdaWCR50DVqEcPeDF7+N81k0dd26r95Fq0shKivrx8okPgqGH8FdihdFyb+xOf5k9fsOW1MDGWQhI285eLYE48g0q7AkmLVud9/WRXCWjrXL7Y/mJgYHsMTOx/CvT+9DeetmcQlF2wRu8J0OoH9B/dLfE5NJQ0A8JIb1Tru2bUXxfQQnv3yV8E2LBSm1ggAYKWHxF77enOdsQAAIABJREFU5OwiXMdHm7GaY0voCTjYum0L6o0KFpdKMKJpYWMSAKiU52FFXWkHYHsxLQJZ4Llo+yVo1drYs2uPsBVY3WfLhQD50kYcgeG2hTmYsiKyB7YbbCkw0CIAGzHQaLbwyCOP4sZXvRLf/fa3sGp6EpdetBlbNwzDd+uolNnKnAx09KjdEQi6BkBjt4kymCs6Nu76SJ/jLdBz72yePmgdRn73pc/zq9WqHCJUkSYKKq0AIo5mo9FqYGrVlNhZff4LnxdFfIKPtB+gz/2P/vWb+NIXvhhCwhTtkxemhG2oln16AIARllAhgr5E7ikKAPBEvCg5WsDQ9DiiyZj4O7ZqDSzOzCLGjZAoKUPYJwEA6I2hm1j3KSB32RgB7Z9iZwoiWq4RoJ7PA54ieXV0Wi0RFqPNGJFp0YFn9VDQK1uoJQQAVmUDBgB7d0id69u8TxdwnA4AiDBppQUdRXW0uF+7vawHVaOguirFx3Ezoh1NyzSx+elX4/znvwh2JIEobWdMA02zDc+kcBctypKIteih3gE6LWDmGD7/rncgWa0gJcrqPmIi0MWokoeZK6KNNjxsv3QHLrjmmTixbz/+4ye3o1aqw/RNSXLYU+e57HO0YETjUjkXOn4gzMPEhuOnAYBIIoO9x+bgRJMBAEBwiSABGQCclGEAQAm80Pszncni2MmT+POP/RX+7Zvfx30PPSaBTSSWFtRdggCyMeSQlTRRqWsjAqrk18olxCI+3GYJhbSP1//2i/H8X7lUlOC/d/tj+Lu//wpy+WER7/F8ExEzjlg8jXqjrZwFxNYw+O5S64KKaMCYOdMCPlcggAeWptPp6qyuFjGpZgWdYF+LViYWsPGC8xDPJuErNG45ABBUYJR1SbAmguROs2d0AinXG+L2iWjZAK5ftzUliGHCVWJmLMJe0YMTotsx2WKAzN4wCf5c1eMvsqCk5hEUYmBJjYhA5IeEEK7RGHVG+VjPQGmpKT+btSrsZlOUseloUSOrx+2gMDQiVDO2kTDZJluFSSuDQmEHUQlfrCQpoNoSBLhByx46BZiGsADSuQw6kQ4a7YawUsiusKXn1JMEgWth8eQcynNLpwAA4RaAfg0AjguBBCbOBFG5lcjenUwIA8CLWdi0/QJs3bFDAAAycUg/HR4ZE2EdIucy7wdQeLUnd5cBEVCt+wGAkIm0OGF0AzC6X5DCS5VkFZKrpH3ZRFd+32EAgL/Wib9mAui9j7/TLQkyzwgAuL6oc0ftOnLRDox6EetWTeGe+3ei6fhKJDASQ9tICmhFISVWTUzxC/FFBG9sdEwSfgK5k8PKCvDAnidEBFABAEqngNfP8WDyz89J3Yd4Kn5aAKALpnCO+B6GRkfkm7oOtAFU/b2q95sAA11u6rUaFucXpNrAfTqfzwetL0qDgsuEARWDFyZgtE1lizZaFUQaR/CSZ6/Gi156AwqbnglzZAqtaBs+BXUJvHIvtUx0COqJ1y4vQPmJn+7rzAnwk3Ow6X8fiq2t9LVyBYS79FOkQA/iH59pMw5+L9Bit4UvcPvQLifBYxKxpIgk09WDtNf80Di9O/Hut78Tv7zvYSRieVhWUrGQShVh5mgQgPETWXBaYFZAyGC4VELCc59BuAIA9F6v75keOw3C6DiA/8+5xYLKiRPHsXpyAtmEhVpxQezFLr/0YmzavBFf/9a3RXg3msqjYybRbKte56hJ+z8FeBEo5xw+269woqnWs0o+e9es2oqoA0D3mPxQIahGK3aRuMEwSiCozuRImF1qbocTQfV3dVUSJAtwoT3fFVNKCXVJBBmwGBSYwC/6KzFuZUsOW8TSmTismI+2XUapPIMvfunvccHFW9H2ab2ZRC47gXe/8e04um8GcSstFsOVZl2YdaOrJvDK175atHa4j3Dcaf3abjaw7fz1aLIdrcMYKAXXj8H1lKORciEU9Q5ECAJIjGyKMwG/5TMKAHDuFeB+F4Bekqz27F4S3hPZ1iCA2tP1GPcDCKeu61MTEF006M0ePWc1kNW//vuBipX2LX1W6ceE55l+nbNtYTo1ee8BTeHX1e/Vf93h5y9jCsi9VSCYOIAwxvEBtr3y76SrU0l0cjiLVMSG2Sxi7tDjsDrUHKPWVZBene0CDD2O1WfGQfx5Ll/cfXnGToyO46Gf34X9jz6ILasnRAAwFTMRT1g4eOSwtIuyXc8wYnBarkzXZq2Jex7bg2KqgGtfpgCA0dXrkRqZAhI52J0o5hZKMs/psMI2CHLp2Daz7fzNaNt1HD8xh4iZRTZXQL2+hNnZw+i4DZiGK6xrxoMU8RzJj2LrlgvwvW9/DyNDI9JqIUGiMCgjwgYwOm1xD0pRfqnVEPFnAUmpAcJ2HNPELbf8BK973evwi7vvRjqVwLaNq7Bj65QUE0qlshR0eK7XRWydguKBhoC0xasio9pvgr2IhTeDLivnNv7BBnDGW3d6AA6I/O1H3u/feuutQjdkYCsVGQawMUuSJwIA02tWYXZ+Fi9+2Uvw+t97M5x2S1FhPWDvzt34bx/8SKCWSFsnQ8ZWLIYc/psbldpMewsxaA1Q9Sd1owQEUJU+JmJ2hACAByOXwupN66XMQ5s5p9HCzNHjSJKO/iQBgH50UDaZQGBFVyZ1oiJhRSD8JWmh7n8O7K/UzqcAgFa9AfYUk1ps0NopAACoACtBnusIABB3bUxLC0BeRADZu7NcVfrUJElvYuENkZuWVPYtKifQtkLR/Emf4wFNUTDeBwImWkhHI5i6D5D/bnkeKp6Hq170UkxccTWanoUEexYNoG60KNYp9J20mUCcdAxSk9w6UC3iax/4r2gePCAAQIoUd8NApVzE5NQYFosL6HB4YlEMT47jOS//dZRPzuLnd9+LQ/uPSMWzY3eQS6eQSlAojDRVRZ1PprNSVWCgT/sNCgM1qcgZMAAIAJABYJM2TaketgCIboSoIikbHREBDPqL7baIWS6VK7jpzW/DycUKvvqN78AzEzDjWTguWzy4OGnzxruuNAGk11F6EFvIpjPwWz5Ks7NYNzWETLyGz332A6i2ajDSG/DGm9+HEyfmRMQwRRGytoe2zSCFXvGqx5ffTGSojK4FneQgOAMA0D9nw6t9pd/pRR9WouXjhVUR0EWlqu75iMVjaHptcQLgWsuO5ESHQ+XwKmmTdRIAYdLXJPoWqgrTfVyoRSZ8UMva0oBa8AHC16dUcHtVfhmXwBddHs5DMWAmyfUzGZeAN6hIBeChFlXh0wUU4kZEAR3+8VgDpruDhwiDRiZ0rHKLJ7qDanERbYrwJGIosJ0lk0E2m8P8wpKg8fzWrQQU7eIhwnvcdKMi3ETBymqtIT2elVodiXRaEr3cUB5j0xOwEuzxrAvjOUoWAK1mJJiOi7jm8YNH4Nbb8JpOVwRQ+gslr1eCWYNaAJjEM6gUNwVSY9kXm4gjmc/Bsyys2rwRO666qgsAtBwHhcIwspm80tmIUWjq9C0A3f1HxYOntABoQUZhbgV0SKm6iCS61xUB7AaKAVNETQOVvIWr/bz3/QDAoABLAUym9MpatNnstJDsNDBitBA3Ddz/6AGhETJJsSMxocRzncc96j7Y0jfP92aQNTExgYd++QDy6YzY5B09cAh7d+1GIZ2VcVWMkBAAENCR6UVMnJAaACu1AAhI5HvizjC1epWwRBgoBJyULgBA5gCDncWFBVHrJyOA4rwEsJSdppgULQcAwHPAQKdehNk8jPe+6dnYvHUTpq66Ea6ZQUdU2h3EuTHSNZMAgMB+AfeNGhBPoYK4coI+GPTr38NWimBWBiAYvJ57BUwlh+de/1KCfwpA0VRaXdHWKSkBPmnlcRwRd3NrDUStBNq1Bj7/2S/h29/8CWzixEKtp/AfWwIMWFGKsHrCCpCWtD5hNlXRp+UwW5bUnt6fzOjzQbNRmPTzMYwJ+LxcLotypSjgPVo2kU+M5zNotyvYcRmZYDH87N6HgFgeXjSHDgMCij0bnDO0vqNIn9JM0ftEOIHrByLCiZgee4IcFFJTgJ5mAwSd7xEgQftlCneJLgD3qkCoNFDuUaDvYACg137afeeuSKDsPr4vwK6ACUELgBSTRNDNFS0nAnJJ8pkjLsq1eaQzJl7+ihvwvve/A8XKIpyIh+HCKFJGBi+6/kUYTo/BaflwKRCdTmK2sojnv/gFWL1pLTKFTCBmlhAAgOyxVavHFHDMcTSSaLtk5FniNuOwPZSqsEGSr8QllTWhsBOlcKEAgnP90gDAqbFxjwGg7qOiistJHbIB1MCuvp+DkuzwtS1fb2duAdBzuh84Cr+fvpeDwIH+NdG/3s+0f620R3DNqtfvAVj6WsLrQP+fHofeeyoLcFagNSOwTcCPrOK2LbkDC7EUpxtOW8hGO6jNHIJdZP9/DaYAAOeuIs/En5pI5woAME5udyIYGx7GfT+9FeWTx7BmNIf102NS3COj9siJE2K3zfXA2NomQ5bAAVsAHtuDUrqAa170connx9ZuRHp0lYCOBAAWlqqwzBiq5QqyfD2PYKiDTZvXod2uY+++Q4inxpBMZelphsWF46hW2T7HWK8jhdl8toB23cYLnncDvv61byCTzkq/Pq1/FQDAFr8eAJChuVO7CbtFIIFtOYBNG1Arjjt+9jNcffXVquWz3cLq8Ty2rikgn7KwVCzJ7WW+0mIrqpzX0aCYGRJblLQxaJNnXGdQh+jcAHg5uZ6kfsApYMBjd97if+QjH0GcfvcUoYjHRTU+SSE4irSlk1hYXMCGLRvx+N49+PRnPo2NWzYrP0YqxNo+bv69myWYFCoqRfA6RJjjYmMlHsfSvNtDicMtAEJx6ngCAFAHQFTBDd7OjgAAdszA5u3b0DEhAECnZUt/ZorMgifZAtB/OOnERi9yuQ1BpV//XSFsPZFA8T7XooDSAmAJANBpt0QRnwkGVfm5tFkVZI8pE4xMzERCiwCO5BF3mgIACKIdikH6b5BW8pVLC1TWFVpogCKAQsbWlNggmNG/188Nf27+XVcKqGRTcjt4wW/9DmJbLkDDNZGiSjbFzMwmWCplH3jMM5F2iAYQhW4D7Rru/MTHcPDndyNByisiSCcTqFZKmJgcFYEOsgjafgdOxMdr3/gmkKr9+ON7cffP7kHSSqFVb2E4l0UmFUW9VhHEvG13kM7mUW80JSho21QoZ5Wvg45hQTEAZtGmBoBBWm8E0cAL83QAACs0BAgY/z7jmmfj/EuuwCc+9T/gGXHATKLj04GAB6ktYYRHBgTFAWXKdlCpLWBqfApONULmH0y7Ac8+hne98wY874brYGY34bNf/Br+6Sv/LMl/LJGF0zFQKteRyQ6hI0hIDwDghi69hgxkBIXUYNjgI7xbIQ/R6zWY0384DQpmwwyAQQAA1xCDrLrbFBvAqfVrUBgfguP3PNqZoEs/tDgAiP+Yar9Q/TddOx8VxC1PJ4RCLhcaNFcMCLg1ACBhBtdDQKeWuRqo20tbDYOyAAiQxxA0pMpqIL4m1dpgMQko5NNe0paqu2WZAdXLFd/4Fp07WmWsWZPFmulhrJ4cw/hQThReeSCy8kMgKpvLC2VaFJkleG6jUa+hVimj0YziWz94GKUq22vIEFDXQ393Uu09joUREQA1N5xTYlryTQE7BY4yfiAAcODxvYh2Il0AIOKx4uWfsQWAjCyOSdRQLioM9sMAwPDqaTzjuusEAIjEE9LSQMR8aGgEZH4RjFBiTsv7YzXgoymPCu4MV+oUs0LbPDLRpuI/75lU7Jk3s3dXQFqd7PeTvXsAgHYB4CPDGgC64t+/d8vcELaY1OoQpZZMYwnbRmKYOXYMjx+vIkIfbs8RzZCKOSxVtZRXgeXT6UMFzQQA2Gd/389/gVWTUyJGe3jfARw7eEjAAC0cxKRAEgUG5oG1J/3L7Y7dFQGUMQq5AIQZAASDkpk0KARYazYEAFBrP2AA2I6AuBoAoCMARQGpz6NaNfhwBbrJmAQ2gL4IzZGVXEWycwJ/+Ycvw8j4MIauvBEdMwM7wlYHB3FbVGlhU9tDFDC4dhW7YRmHu28bOlOCfKbfr1hho1OLJBMrBEArEFQlfPPJMDn3BOhMCcBKvxeumAAoomff4yLoNkLfl5goSbEpMjyiltiHFk/MYKhQAIw0Pvlnn8Hdd/0Si4tLIgBWrdSVoGw0hmZDgQFaaExVZHuVbl6bquorNpmm+eszI5xw9yfj4kwTi2JkbAil+QU4lRby8TgysQgcu4xOpIGXverXcfs9D+DkYhOlmgUrng9EouuAX5E91XFoYxY7Zf/QBYv+hKg/UeRn07uC7EH0Fg9YZQIuUu8gagoIwOKUpnTr2n30FFaR+tTqNVR5VJ+Xui0gPMVVkUoBAMqqVKm52y1bgIA47V3dFsrVRWzYOI22U8Ztd/wA1dqC0FYbjoORwhj2PrIf73v7+zGenWBHjiQOyXwWh+eP4S3vfBtafhuZfEauhcLRbFmjZzki7I/m2s/CQwL1lg/DSorVLBljEdXr2tUAUABAVPSJ5HMGDIHB0cOZ/zcMAITvja7uawZAUO8KymW6FaDHvtGJf3+iPmh/6P2fWve6gKDvm547fO+wm0q/tgUf350PfVVs/R79OgK9uaHG5nRtBnrkwvvXqZ9F60z0Avj+/eJM+wer2mxDYK5EUbp6oyW6V7UmVXsikpexmp40XAwlgBN7HkY60kKkWRTtGzLAngwDZ/mMkIj3nDUAVGskCyYZ3HvHT2A0qxhNW5geLSCfSaFWq+Lk4oLYbbvcx3wDTtNFNMKiaRP3PfYEyqkCnnHDS4SlN7F+izAAXCMJx49isVgDGVTlYglDObqGUci3jQ3rV8P129i9ex9SmWkRIkynWVSpY272kIgBkhXIszTHVtxSDb/63Bfi/nt+iXKpInGKFo8XpjaLhZ02EqaHHOmhTlM0BLhHUpScuQNdOh7f84TEV9df9xzMz81iNJ/EaAaYHMujVK4IY5QuJootqhgdik0c7Nky0YOWV6WY1P0+80od8AgpmHM/OLtnD1yL7uIR/zdf85tIJRMol0rSc0UBBFYeeL3VWlWCDfpas+LBKsbHP/lxmTRMP81kBm97zW8FdnOK+kAkmwI2FJkRK0Alp9+9ynDfgoiYcLACQS8GsnxoO9JBK+Kh7rvYtuNCUTJOZzLS50u6ZjIAAFh5liQvoGXqTax/4enkQv9efna3M7ULyQCFqP6S/GuQJVT5V9UnReugby9pyB4nDD8le9cdpf4YjcVUn2eHAEBUAIBVmSTWD+cRtxsw6OHbR+Hpv0kMjDW9jxOytyGTusJvX/IwsR50XJm0QjHzOmi1m7AE9VcCO9ws+Rgqm/O+WNkc5pwOXv7mtwCr1qLV9pGwMlKdrHOTibPi5CFCX1rXErqQNI86LTz8+c/iwR/+AFa9huEkafIVbNy4EQcP7peWkWOzJ9jcjGKjgrf8/jtkPI4cPo7vfuv7iJtJVIs1jBQKyCTZ+9tCIpkR1NOKJbFULEsFliDS0tIS2kz2qEOQzIoNoG0SAIgHDABW8QgQMCE1ewwA7ZtsmgJo0WN3zYZNeMVrfhsf+PCfitAO6Xa+kQraDpTKu8//I7LLvxsdpNJREWtKRQuI+Rbceg2pWA3ZzCI+94W/gm+lUKp18K4/+DBaTlQO8GQ6j1K1gkxuCI5DmijnClsADEUdZ6LsG0rdu4umD17EKwEAGugJP7N//mgGAN9TB4iaASABl9tBKpNC3W4A8Sgm101jaGJEWn60wFNXA0DWh/I55RhJsq91AvpcAGT9CSkjoCqGLrJ3jcpiJYjYhMrPoKvDnnpWtFgdEp0HMgDEwykQUAxEtgLmABkwkn0TEAxskrTbgmkZqDdqaNIuywAmR4exZcN6bN20CRPjeVQas0inTVBIrVEpiwIsWwFIveUGTjCq7bpoO44AArxdUQIKBN+MHCamLsN99+3BXXf/QpBiinklUhk0qOSbSKJUqWJy1TRGJ8cQTyfgGR6a7QZcnw4YKdgNmzJ2eOKx3eK24bbIAKD9lFIYJu2bgbBqTwkCpqBXlePGBEPEsEgHF5ZCAACwchyLim3rM5/3XDjsSWNQ2bKRyw9hdHQMlWpVCWCJCJaix8q4E5AN7ucyF4B+HQbd/sH5IMKJ7S4AINV1iu1I415IwTwk2KWDPwZ5mr3E/wu7AHCuhKubOtDs/l8Aplm+B7c8j8vXT+DhBx7EyYoHI56CQZX1iIW6NSSAYdKrCQNAw1R8nUIuj/vvvRdrplZJ3z9bANhmxq1OAACCSQEAQA0AVmvIgCsU8rLHzs7MCHNNKilkMBAECizMeP+YuNONIpZMYtN5W1Ct1xBPst1OgX+cZ8KCMKOoVipYXFwUS0Du49wHuxoAga6GMJyCCoNsIbQ/RBMZcxH//QOvxcjEKNJbrgOSw9QnFgZATIA0WutyT4/C8FhFVFXXp/J1pgR6ZYCA8yLoce4GMb05rvaF5fO+d62q8sve0JV7oFeu8PezX4LNqPs2KwfwBPuVCJcG8bX/s/437x3ndmlpSYRy7RbVsE0kc3ksHl/AyNQ2/NVHP4bbbr1DWJPVakNYAFG2DNTowkM9CYJrivHE8ZTWD1GXZoLcY2DxvTTDSyVRKkHRbTwi9ByJyPXwp3YmWbtqNarzRZiOg7Tlw26VkcmZsl9dcdW1uH/nXuw/VEQskVfJSb0E368hl8+i1eT79AAADRiqtrMeWCHjom+FZpbRalQADsX447WK1WogQsebIBV/AfF7LEdxOSIYIGu/S/4Pif71ZomAqIGgqVqeChjozstApFRsAKWVgj9V9V/iJpOgagsj43nsfvwh3PfAncjmCQrUkR+izk8T6UQOX/unf8O3vvodJCIpRI0EmrYLIxlD2a7hvR98H2aLpCvziKW4sI9mrYEdO3ZgqVqEzXg5kUOnE0W17iCWSIuQa61Rg0FRqUADQADGgAEAggASm67cwnOmta1rW2GAVSf/PRBHATH91f7wWjkVAOi9c/8eEP631h/Qz5c5EGgIcR6QraLmkoo7JPboCslSQ4ZOGj2BzP7Pq4UkZSsJHqf/fqaxCecK/Y/tjVdPw2hQHBYW5zz1/RStnXE5Qb9EgklzS1iE1XpD9uZEPIps0oLp1jGaMrD/oV9gIhODXy/Kvk/HiHPN4Am2qerzWWaQp3wAJqBR5FJJ3PPTnyAZ6SAT9TE5nMNQLoPFxQWUazUYsQQcP4KOZwgDgMKo7UYL9+0KAIAXvFjO6OkNBACm4UTiAgAUy3WxAFxaXEQhk0S7WRWV/02b1oK45+49B5AfWo/FYhXDwymkkhEcOPAoKiVq6Jii6cRWR2o8XXPVs7Awt4Q9u/dIDplKxlULJMV2Iz5Mt4GU4YqOEAEAt60AgAa1pSKKlTMzv4gHHngAN998M44ePoLhjIWEX8WG1ROo1KpSXGF+LIWJwAVO23iqoQtaAbQWUQAgB2pZZzMd+x6jeXxnx2IbtA4jXvmo/6lP/Q1+dsdPZYGQeshPQDYAgw8GKxS3qjcbGB4ZxlJxCb//znfi0ssvQ6ZQgFet4Z++/I/47ne/K5s5FWTZzzYyMoZmg2IL8e6G213A7L9ilcznBqsSBBW4B8xRVsgMipIBrhnB8PQ4RibG5HDgY44eOizUzLi0ASgrPX3wdEco2PS7CfPphjfYAfUS0Neo+/75uuIrGrgBaERQJdSqx0P8x9kWIVZcDBbZ268EPYjdGqR/UqmqVsXFa6cxYhlI2E2kY0xClQ7AoEBDU/11FTeMdio6ORPJQN7Kp1hbr9VCenvlm2wEVaHgWif6RtXxmBmDHU/iaAe48Z1/oJJnw0KU3rWGgVrHhkd/YaVyBsvpIMXXpw/2/DzKDz2ML37sLzDq1pEkbcknHZ9e9xSz8eHAlf44xD1ccdWVOO+i7eKz/f1v/xitmkM5armHmTR9tX1kcgUcOHgY6UxemBPiHx4o19tMSswYjEQW+07MoQ0LbRH2UokLx7pDsTQ+XpKlYLNXq08CbKJy0WQaH/ubT+G3b7oJ8UwWdVqSGBl4YvumbIkIaylGgNoY262G9OFSQZQ1VtKL52YOY9V0Hje++nq87MWXIpXK4K//+ju45dbH0PJiaLgOssMpaZ8xjYSoJCgGnY+oxWo0N222a6gAI7wBD1qk/Qdc+LANz5tBzw0DCOEqkX4eEzQe7kL5Z99WNokt27fC8R1h4hCk6LUCaOV+RdfXbhkaPNPXpQM4GU0BANTYLg8ylAOC0k1TCupK2E/1kSvlZ9VnypaWHH3tXaViXa9VhR7dqNVQSGfgNBvoSA+1KVacksS36iKeY0Uj2LZ1E7Zt3YzhQlZsIz3Xlr7OpXINR+YrqLc7kniViiVUK1VV/Ql0TGT/kHnlwaZ4oCiwq/5b3/GwZnItMsksLrlkB374w1tQqdTRJugDaqRk5NBzPB/JTAZjk2NI5RJir2l7bUnaLT+OhZl5ESH0XIoK0kZUCfDpAET1vYaqJVLZUuPJpFvZVpKQpw4CJqexTApWNoO2EcHLX/ub8OIxVNimlMoIeDM8PCpBN8f01MBKUzOXHyzheSj3kgJCYq6t7ll4D5ZAbtmeOzjI0M8Lf14d7PHpTIxPu3VTLcZtIkZdBrKQzCiSEWDXI7vgGQlxD4lE6RQQEZVhMrkiHkVTFWuKB+/4yCj2P/EE2s2WiAbRxWXPo7tQWVpS/f/abUGDzGQoxGMolcu4+OKLcOTAQTjUXGEwIUBrL7nQZweTfyZOZiyG1WvWKucBCgyKbopic4nrQTSKhYWF7jhy3wkHsHoceiOpADQz4qDTnMPWjSN499tfh/WbNwH51dwU0YlH4Zu8FxxHJqoG6E9verRDNASQeio2gE8dANABqKZyK1qs/qZVLOeX11EuHrJhELINJEZIrQ/Ps+WzLpRxarp/0AfOe8P4gx7bGqBSiYGay1q4UgFjPYaB/rv+3P091MsS3eB5hU3RAAAgAElEQVSGyboJWpp0gqNiHVZy43JG3PLjn+ArX/k/OHlyAfn8CBoNB3NzRcTjWdSqZPkwCaIKNvdEniEUl+UGywo2WTcqkeY8EotRiy2BMWEsqX0kCEG7P5XDSN1ugVaThWQS1cV5RGgtZlJXw0ejUcf6DZuw/aJL8fN7HsbMfBmGpezJMrkMao0WDAry0kxCGInKYYOJNP8do5uQQ50RRVJXxQ4V6GmAhI5AZxW+hsBH2a8CcIFWrQKKMBbq0xLQ+5U+F9W/g/5/ni1sieuoPbRaLmOokBf7MK5jzjuDa8N3MD45hJm5o/jUpz+Bp191GRaKJ5HJJpTwtWdheHIdbnr5a+DUWUmModVy4TGpg4u12zbgWb9yLVzDQSIRE8o1rWtjkSiGRiZQpxoJ41jZjRi/6fbDIC7oT9Bk+BQfS+7rABHMwazgUJU6tKHq+ajniCrOLe/tVyBhSAMgxOKjS1D/lyp09vQqls+/4LpDbNVBbQT67Au/tl5zy/ecXssYW16FvZxMiruGOLaEztFBr6W1mfh4ERlvNKR1VrvQiOZFYEtLgW3+no/j77sCuYGQpNo/ersz/x4WIezu393HSENXsN8rJg1zejJCyF6MRilSDCRjHibzccwf2Yvm3HGMM2Zu1KWwKCzDs1pAg09RdbXnBgDILOx4GMplseexh0UfzGtVsWZqHJPjozhycL+I49HVi6xa22Ehh0VIiO3y4cUyivEUnvGrv4Zau4PNF1yCaKqASDyNStNBpc5W9ITsYR2XTLYOEjEDE+PDSKfi+OVDuxBLT1GQDtmUgXZzCXHLxZHDe+W8IDub7IBKuYGnX3kNOo6HB+67T2zLF2ZnkMsXUGNeE7dg2RWk0cRIAmiV55Gni1mxJCzCqk1r9IJYE371a1/HS176MqxftxaNxZMYMZpIRz0p8uw7eADTa9ag3uLKVza9POv1hidtrsHaDaDRwFH+9OMfXp/6Dnb3s4C8F85dw3d5EPh+So7g14/7D9x/P/70ox8VEcBKuaIEiKKWBN7pbAbVWk0OlFw+L0EwKZD/8vWvY+HEcYxOTODeO+7A+9//h9JfkUqm5Zym+F9pqSR9tGGKQhfBC6oYUpYLAQBqOioAwDXpWxzB0MSo9NFKX7bv48SxY2JPFiPtlX2nZwAAumFA3zgrYsJyynIYAFAVTmUjJwMXvH8vASMlNAa72YJLYQlS/7tItglDqkWdAACIAvUKLl4zjVHLQNxuIR0zpc8rLAS4HB1VG4ieBGEAQA5cHnpMg6WPh5Mr0FuQw5a9JR349H9i0iMlRbK8E4iZcaHizLdd5C+5FM/5rdcJZEXgwma/K8c1HoMZj0vligCGSWqxbStAhyyCvfvwP//bhzBSX0SaVH2P5FlS9FiZZ82JtacWHKOF4ckhvPBVr0Dp+AwevO8RHHjiCNyGj1QiJQla1DJRrTeFmlyuEnAqoLi4hPGxMWEA9AAA1QLA6r9jsL1CJa/itEDKcRcAUAc9L4QaDRSaEkXVWBx/+defxPv++I+xWKmIE4BrZNARGUPVD6RFOuQACvZGrodGnehjR5BDVnM457ZvHcbffeINiJkGTs7k8Y4/+Dis9DhKjSbiuShK1RKsaBIR9kiK4TgTYgocsWISk4pyzxWgt3T7F+npguyVkPXwYRNO8MLVFj6GCacAAPz0UfYtxrH5gq1w4Qo6TBCgl9QwgVIgnQAHorugxU1OvX6OJkWqFMshOGpCiSKZEb4wIRR1XSjjgaqzBAWi8q3en0lApVIWVXRl0WIgHjXh1EpICDDoix1no1qRA+mSC7fj4u3nS38XT1XqUxw7dgQnTxxDqbQkNP5y00UzkoUXTcl+RWV8gkX8u8FvAkdSgVD3jtV1fniKU8l2wOul3obnoVAYwtEjx6Vy12iyKkk7Hw4WDyFfaPn54TxS2ZisSVZuODedqoPyYkUYVBxPBhu6ur08cNUAQK8KoloSbBkbDQCIPaAGAHIZNHwPL77xVTC4t9OLN5mCHzFFsyAcIC+vrPQAgP65FwYBBADwmF73kv/+IC38GU4NgFQwrgOn5QH8qVWd/tdmag+vAYtVFM9AislJ3cahg4fVvsyqN20gJcxSrVaylwZgHHfL0UIBj+18RAT4ElZMzpTdOx9BrVTqdsrLFBIAwJXXIKuqVCnj0h07cPCJfVJRoI6JYlotBwBY/WfFngAAz4PVa9YpcadYrFvp5OcWIUfTXAYAFAqFgOI9OHiT9UtWmN+C0zqJKy89D296w2uxZvNmIM6+SJMHMVzDQ8fknORZRKeaGCJuUiUd7EEk1eH/05eumPe6JFXyLxoNTCadtoDcDOiYlKnH6ccEJ3s3Auru2t1PQ0s3Sfq0CKVUztW8ExG9AABQczDY3IJChLxacAioOCCITkJBvprfQTg3QEwrfGb3ryWRYDUTcOptWOkc9j32OP7+77+AXbv2SuK/sFBBqdTA8NAE4rEM5ufLqFabyGaHYFkJLC7OI56kajiTEaX5I7TVpmrH5OZJmn8vwF9e7eN5ycY3XlfSMnHehjWoF+fRKC2hXa9icmwMlXIJF150MTZvOR/f+f4P0XYjyBZGMLuwBCuRhm8wuFdOMfJZAxq9ilm6sW8IBAjEEpW3isxH9raf7qs/AA7vEepuBPoIAYupt8cEQE7fC4cBR849MrYIKpMBSxCAZ9DwUA7tVh2pJJ1SWjh6/ABufvub8d4/eR/q1UWkhzNYnD0hbMpMLIekmcZrXvGbyMQLKC2QGTGMZsdFxW7guhdej/XbNkqhln7ow5ksnHoLk0MjMBNZVFntFCeMc/vSrjD9zz51SAcDAOHnhcdW3bswEKzmTv/4awBgOZCgkv9BWgHhmEWfOWqdLQcG+v+tz4jwTz2vGWPw/Tn3tWsMz9Aw/f90MZUGmzVTUif8unCiX4c/CShIi51lyRnN54Yr/P3JP6+1v8Vg2R4gFryMebiDsJE2JsmxuOGwUcvsIJM2UEgZSBotLB47AKc4j5wZgdluI8K8h64uZ8sBP7cpdtpnSUHR9zGcz+LxXTvhd9pwWzWsnhpTAMCB/SgvFQWspE4IyVqeR6q+gYXFMg4ulLBoJXDVC35NijBbLrgEZjIvSTcBgVqzjWiMhTIHNun/viNg//TkGDLpBB7ZtQ9ebASGGUMmycJPCZbZxrEj+2Wtyf4aISDnYc3qDVi3eh1+8qMfYWpsFLPHjyGTzaFiE1QwkXCqSHl1TKQBv1HCUDaNcrWCth+V77oXRXZ4At/41ndwxZVPx5Ytm9EuzWHUryFtuBibnMDM/Dxyw2yf9UUDTSTqA5YfN0Cx1Jb9LsTZ6LqCnf3NCQMAuvXsbHKB8DrT7xZpL+73uQHe+OpXS1/azMkZCe6HC0MoFotS7WAVkJU8UiYyRE+WFnHTTTfhFa9+FexKRXreX/WqV0tySPGaZoNaABSGU/3/ogfVfzgGqLr0FJ8OAGBSZxnIDOcxvW61CCuQnjU3OyvBGemZ/9kAgN5wJDXsUv97vT+s/pJq0mKrBKtV9GwmhYk2TnHSTByYvocUxd8aVVy8bhXGYiasVkMAAKqBhxXS+29kGADQm4lmBJDmwh5I6TIJAICeP6wCAGJJUyjHBFWSiSQRFbTqbURZlc4NY+TyK7H9mdcKk8FMpkRIj6hixzDRoPWG0J0NRHmwV6uIE/GNxYEjR/C3f/R+FIozyBAN9YlrR2FELPk8BACciA3PclGsLeGt73sP2sUyTh6dx3/86A606y5yqaxQeRi8NNusONPJIIFypSoAFK2wuKGTgk0RQCKDbAFwGDTRxiyw0JOakDAAlFibYlTwPyNi+6H7s7kwP/Tnf4Z/+uq/4O7774OZyMCJpNFBTAWFMhN7gJCkraLEasKxW/A9VwAA12YFuYIoiviv73oZnnvdNRifvhQf+OCncOvPdsKlnU+caYmqFEsvkMd7pQAjsWHkGEvyFOD5fb3xgxKnlf6vu6D7XqdbcQrAq34AgFVHJrQCRJmAlYph07YtwuDgwWIygOyKAeqALfB3F02AUDUn/N6hklMvGFDBpqaqioC26CMoFpBU1wNRJ24LpHi2iaY6NhJxJkwRYSixt4x7VNz0sHjyIDyngaF8AZdceBF2XLwD6UQKRw8fxaGDh3D8yHE06k1UKlUR1BJhHVFYj8OIxbFQq4tIDXtu1X1SRUalxhuANsJSUlJ8SqE6EHLs+HCaHRGq4RzjWNptF4uLRcStpCT+8pGUfDOiMUMC9ljSoGOlYkyVWiJSI0J+UdXjKnoHwT4STsz7wUHeS6mQSyLuyZ6oAQArnUQsm0Ej4uP5L3sJ4vk86qSuW3GhvRH97gGZ/dTKJwcAaAaABgdWCub7HxM+F8JAlQZBelWWUymcBABM9rh3HERcX6xFTx47iXKxIlUHAoc+GRXcF5TWd/fwVd33PvKZDO6/516snl4l7TBxM4qdv3wALYLeQlFW61N7kWsAgMHB5Zddhr27Hlc2lKwcip3WcqFEDQAQ9OOZsGr1WqUPE1O0adVVo6iuvP/z8/NdUIQAwKAKUm982f7FOVaD7yzgpS96Dl7567+GcTIAKNgWVWw+l24uRgAA8L19SwEAYufTS3rPPgQJPXJA0nu2r8M9V6kb6Lq9rvyrJJ8rx7VbUvnn3iuLMxAtVECAYsKE08flGL/aXYUGHnBo+tcQX1dbvymaVq/SGR7nZVWy8GeOBBonp/nQ/RoWyxIlsQj2kM4NoVosI5nIIJot4Ltf+xa+9KWvQGF7URw9MoNatYVEIiMAO88RgtoEkIeHh6RQo4X++H6a6s+KJSvwYYaDOuLUmMs8TKZRKpek4kWxsU1rp1FenBNryXJxAaMjQ6IVctnlV2DDxs343g9/jJbtwvU8WMkcqm2yBMlyC0De0PgJI4bxQtBKKbFU6P3VX3sAyqAhHFQBCz+OoqdiR6sB6eCX/WChfk4YwOTfyQycmpgUv3IK9GbTCcQsJigzME3+vo7Pff5/4NnXX0OzcMwvzSCetFBrVDExNgGv6ePhe3fio3/yZ8ilhlGvtpEvjKDpOCi1anjjf3kTEI8gnolhYX4Wq8YnUVsqYcu6jbA9AzVDxTLn+qWLFMueHxrv07+uXjUhPtGyJFythV7Lqbp7/Yk5k5pBe3j3+O+C/4MZBOHr6wcX+mPh8D1Uf9evqZL/cBIfPjf6rzk8N/g7zdTSyb9eS+G5os9lnfzr1x+kcdI/HnKlffukAhRVTKE66SyJEV0X0u4TMTxYZkcq2+PDCdSXjqM2dwzRdh1mu4kE2QU81zSr5lwn0FN4HrcRls5G8lns2f2o9Oi7bQIA45gYH8GhfXulNZgAABkArsO8SVXlCQAcWChiMZoUBkDD9rDp/ItgJnKAlRR3Ae4zdFLjOVCXAhxzHRerpieQSSex/9AJ1JykOIhliGd36rAiLZw8cVhYopLTmAQQeIpH8dzrnotvfv0bmB4fw9yJ46K50PSUjljSbyDhVjCZMWDaNQzn08L2mCvWpM13sW5jev0W3PXz+5BIZ3DllVcCzTJy7SWxZyyMjki8wUIk9TuYa3B/JsiqODtBLBEAAMKglULtclD2TLdj2fmlWVV9TzrdupH9tj/PqM8/4aeGhvHB97wHx48fl372ZqOBdDotQQkXFYWIuNEuFpdQGBrCyNgojh49in/5P/+MTruNdKGA33/LWzE7MycCgCUGYFZcLBfoZ6sBqvAiUBQ+Vh7VBqRbANSypj0CWQBAJ2ogkUth3eaNsF1WWmyUlooKcQ5U91diAMimEgxQP1Cmzp4ehUYPjqb98mkEPoQuKDBdgHIHmwYDi3Q6K2qTVBCn3Z8GAEj3ZNXHdl1B6jJWFJFGFZesX42xmIFYq4GkZaBNyE+qrGGNBBWQC5AQ9ObKtQRsAA0ASHXVVxTILgCgHMHVxhLpwLCo/E5DPlabWaVnD5oBw7fQiqfx3N97CzAxrVSASZWllgCTJDouiL2eL1XqBF0f2ENIvh+F1+bn8IUPfxCR/btRoFe3r15bUdgAN8Kk3QFiHmaXFvDWt78F0VQGxZOL+LevfhNO00PCiouKMudU2+lgYakotmulYhkjw8NS/Re6FfvCAwBg7/FZOEYCLv2SpbqvEncG+VxsSi5HAQCsMFNwhyg/qa+1ZhNve+c78MThQwIC5EYm0faTXQaAPCdYsAFxR9keBWwLmWcdUohV0Onbi1g/GcEnP/4RcRRYKDl4+7s+grabgBtJwIgSBLAlaeQG3/HoLRwH+4gNy5WglsmvroAMWrjhBD4MAOjDqf/Q7F/kZwcAUDuhAzfSQTRpYfP558HxHFHQNy1VwZf3CeiHkmTKpKW6eUeE6sLztXtNQf+2XFOg8KwBAFlTtFcJRNBEzCSw9GTAL+/BaisZBp7yYmaVlT20yn7LQ2VpDs9/zlWYGhtBPl8QsZjHd+3Bvn370aw3ZQ9ybE/66xzXEwo223KYmPNes1IejROwCqwDxWZQicvJfRGRPk3jC6rcEQYbRJZVn5dhJuWQ4Z6Zz+aF9VSvNeDaTE6VlaR6rCNiUkbUQyJFhgF1O9hGYAjtj+Oikz0m9XqNh4OecIKs9yTx//ao6x7soSJYY6gWgExaVN+v/dXnITs+jrbYIkYFACAzi4J2/fOjf14NClx0FU2gMlKzA9p0f2AVPpf6A28dFOl9Tz9XAx4aAAhbl/W/BoMBy3REv8HyTaSsJJ7Y/YRsCMIACAAASf4FkVcAgO7XZ/UsbkXxy3vvw/bzLxAxVzIAHrjnXjnXxFlBzmdlNctvDQCwNe7KK67AYw/tFOCAtGcBsEJBsgryFLNIxCpNUwAArQ+j9nTV36oZABoA4DiQ7bLyFxNmF67NykcVb3zDq3HtM6/E2IYNQLMDJDIyBq7J85T7EJkitEKMwuwkBLAVoQPpMf7P+ToF+A+9jQYAFM6mGD8q8ed9Cix+Ce7IvqAAAAFZpOYcJJyaYnmay6eSs1iCBpTv8H4pr8DzuRsY6WRoECVz0P9RJHd5Atu/h3dtNAckAXqusxUskcnDbzvS95+ZWIXisVn88//+V/zgB7co8NgzRR9gYaEoACX3NhKS6JPNvUrbAEtLXOBaoeajGtuw0F6XjSW2rhaS6ZRQYtPJGAzPwY4Lz0dxcQ7FxVlRqnecNrKZNNavX49t55+P737v+9LzmsyNoOElEbFS8i60jea6FetWJuQ67goQgC5Qo1ssZOhWFqEYBHqH55R8Mn3+9DcdhdrOBu1FHBPuowSX+RmZYLgOdRJcjI7lUa0V8fFP/AWe82vPx9F9uzE5PS7A7VJpERQAPXHkODau3YKP/OGHsPP+R+G5BvKZEREOa3VciVvfcPObUKwvIZ1LoVRewlAmB6fZxuY1GyTJaUZTQQvA/9v1d3pSsZzG8mZBCrLsjdV4B2yzZXHpYMu/3l1WL9NLtkN/D1U5+5Px8JuH186gx526lygAgPOcYBeBME3j57/DIPqg0dVnH89Q6krw+WTR8KfWpBHbV2rskAUa0P/5U/9+ZYD21JaA5ddBNowSZ+X6pmA04xVaY7JVMRb1kE74mBpJ4+Sh3bDL88hFfbjVMjIU8WSBJGCl/b+dPb1XWzGZJPO443YBAI8AgN3A2ukJjI8OYe/ju0W4WfYqzxB2gwYA2AKwf34J5UQGT3/+Dai3PWzcdhEi8Qw8M46264s2Bg9gOtJVK8z5GDPamJ4aRyqVxMnZIk4sOYjFU0gnIohHXViGjaWFkygWlxTrl0xhByiXa3jly1+J//jRLUiwt596T9QWiyWFxZgx2jBbS5jKmLA6DdFdoBveQrEK12ChqI3R6XWYW6rg0d2P47nPez7iXgs5u4iE30Yym0Y6n0exUkYqlxPqP4u/PPNVEVydE4qp3ctJRfT0LFswTkneQ/mzvmMr3a/w+uw+3q8f4wjj7ltvw1998pMysdkPyQCbL8YFoWk1pP5Lb7vJHjQLV1x+Gd717nfDqVbx6U9/RvrYstzgbPaWEsGiQAfziJ5Qhl7EIuByFgAAKS5GwsJ527eh2W6hUW9IsE3AQCpe0id8eg2AswEAli2eUDLD4I0bgKhdB+PBvk257sCHnBXrdqMpyuLCABBVW9X/wYSDSu8CAERNmK06dmxQAEC0WUPCVAu4J3yjmQUKENCodve9A5CgBwBQIGw5ANCF24Wr3YHjNJFMq82Q+gypRBbDQ+OwWx3snS/ile95PyJDw9L7L1mJ7aJJ5eJ8jvxwtOwmKJDDBIxCW90SabOJ2/7hf+Hg97+NIVYvRT/bVJk46dIRomEdtNGG7Tt41vXPxsZLL8fSwWP43rd/hFbdQaftSIVn7do1ODm7gHQmJyqoTE44/zSNscsASKSx75gCAByTAn4qgZFAkgfBAACALBTORQYaFCR54UtfjNHpKXzib/9GFnS1TZ0GJaQicUkQhuqqBZMFUpCSsZgAIUQWO64tFowWbHj1k/jD99+MbRdtwLpNm/E3f/dP+N4Pfg6YI2IHaMQobMSw1kKHPS1ISgU5GlPiXNK9HHLI6F+kZwMAnG7x6wCzP3HUVSk+L8p5Si/pAAAwE1Fs2Xae0gSIKi/ibgtMUDziHe4CACIl3qPv6TmrGTM8PCUEHSDAI5afrPj7KhCTdcwqteDF6q1JASboMpTLScvL8SNHJWC7+uqrcNUVT8Ouhx7FwX0H8MTje1AqlSQQoJApwcI6BRvTGQHZOC1Jw+dQE5TjZ6J/c73SEBBCgkEBOJQqO3u0qfGh1FxVlYP7AGebtADQnpf/Z1po265Yy7ClxW62kU/ncfLYCXX4kV1gkiroCi2NoBz9cSPUyXBcmHSjEJHIIBwLrBo5ZoNcPPoTZBlftugI4ZtZrhLSiqYSAgC4cQtXPuuZGF+3Fh0yWaiKHTFlXOIJHsw9H+5wgq3njN57wvewey+5HwQJWvi5g+bwwOcHiv/9rBT9WNlHg7EPgwv6vRQAwCzIRtyIwehEsHf3HlEO5g0SRF72hQAglMSSVXPlasExazUaOLBvHy7Ydj4a1ZoAAPfd/XNp59IOANyLdHLPc5zACTVxrnrGM/DAPfcJEkTqsOofV+OpvxSzSAEA3J8IABBYsuKs5CpVd95nnrH8rBoA4N/pTrBSAk2407I8tBsLyOVcvPP334jzt67HyOQkGlVbqJSuaLt48DQAwADEs2B2CL6SyfLUGAArXV/4Pg4MwANgRlNYFfdKMwKW/+yKAapymfqWViTFHjrdl04QtD5FPwBA7QhJeYIKXVcDIHjBlQIqkfASwHs5eB/ej0/XAqATLQqKSqHF7UgxAdE4ykzyOxEMTa9F+eQcvviFL+N73/2hJJYse5TLFVENt6IpRKjlwFa2wBaVCRDFRdnTzP2QOgC95F/3yXevUJotOPeGhwooFRcxVMiiXitj4/rVUg3f+fAvMTkxitLSvNBu169bg4svvhC3334bjs0uwcxMsVogc57xISvqKtZVe6o4gsgUC5xkBDxW/5a7uNwh+pTb2A8QhvcB9WCd6i63YuvNvV5MNWiO8LMnEzF0OtR9oUAjGXs8Hxx86cv/C9uvuAT10gJiCQtWNoWluRnU6nU5ZzLJDFKpAl523Qtgkr5tA7nsCGr1JpYqZTzz+mtx9fXXoNwoI5Gm1gMkqcinshjNj8BFFA0jriyOz+ErSNPP4ZmyQwdcx1Ohgu72FTAA9Fztkfp6+9tgDYCgBaD7hFPBg/4zIrxmwh9o5YRGAQA8W/sBABHCDuyO+8GE8Bzi/OLa0c/XAIAW39ZtBcyLwgCA/n0YABh0rSszBJTAI23/qPFBwWi7rUBktsYmLB/ZBDCUMXF07yNScS7Eo7ArRaSjUcTIyiaD+BxnwNk8baXxp+gt2XdkAOx+dCc8l2wtG+tWTYoI4GOP7BQGLlsqXZdOSSy8RNlBjNm5JeybW0RndBJX/sqvotxwBACABgAcT9mBu7bsO8UlCvsZ0u40PT0pjiBLlSYOnaghkcoiYXnIpgiKOKiWF8SZp9W2pT2A9uLVch3Pve5XcOLIMZw8ehRJy0K5UkM0mRFNqELcQ6SxhPFUBHG/iSSBFu7LZGnaPqptMuniyBTG8O/f+R6e9ZzrMJqOYdirIBGxRSttbHISC8UlxNNpiQ25F/Kc72oA6BYATcI6SwbAoMRf9jcJ94Jd4CwYxIPWXMS3Z+UVfNvGb7z6Rkm8SGVlfxP/nqY1TbUqrQCxeFz6IhgADY+OYObECfzjP/yDbCT33Xc//vtffkwAgKjJDZXq96rSRmX/bhAdIPECAAQK12o7UhUstaUrBgDpFGQA0AJw+46LUG80UKsyAVO0PWENPEUAQALq0EqQvqWQ5ZpUbzVhLqQFoA4YBqhRAUycel0qQeIHLaiHqSpsYpXWQVYAgBou27gGo3ED0UYVcTMiVXaeDP12JhyvcALA6+xvAeAi6HhMJNWB2qsmB5UU8XIP+iVFQVoJcFCgjBZ1sbEp7HjzW4G2q7nzQCZLFRK5IY5rw6L/JohK0jubKusevHpdqqeH7rgNP/rkxzHsOIiRXeBRYCrw8iVaZ/poei1Y6TiGx8fwK694BUpHTuL+ex/EkUPHJVkigZK07kbLQSqdldoOfTQZ8Mkmy8SJFTZWZBNp7JcWgLh4e3uB97kEYkKH0gwAVdHlbSA9m4gqH1NvNbH1ogvx3BtegI/8+Z8iPzaNUpPdpgMAABECZKUlimajLnOYgQKpvvSBZxnG6NiItGq4cPtq/MUn3yuWPKVyBze//YPoeKNwPTIB6OVLGjKDfM7yJKwYAQBWstnnSvX2oJ8+PA/7FnR48a6YFJzmeTpx7E+2GEBznlKVnkm/GY9iy/lbpP+f9H+K0XSdMbobVyBmIiV6JcLYrRz3Jfs6EAtfsw7ClWglK+FKdZk3jbZOBJviXD8R2kvGpdf/zjvuQCxq4DU33ogN69fh9ttuxfGjJ3B4/6wpVy4AACAASURBVHGkkxkkYvTD7qBlKyV6K2YhGrOk/5oe7GwRMSzlrUxAgGJHfI7ZCchZ0iJBAg+TPcUCUAtLiX3yi6Jh/G/NAKAziS33V6lZU9BK2VsOY4FsKFc5gqhWqEDnwPfk2tS/SW1WHuD6K1wJ18FJ+N6rhEapZneV8PsAAN4vtgBE0yk4VhTbr7gM67dthW+xKk5dBxOJZArJFB0wltP9u/cx2Ov6A5hliT4TXnqBd1X+ezupPrTCz+8HCfi5tFCTMBn6eqs1+NWf/Os5JQAAg/WOg2Q0gXqpihNHTyAZT8o9FO0QVkRlX1BK7QQAxD1FUHkfJ44elfk3PTklWi4UAbznzrtErIsMAE4E2iz2AwAEo6+5+mr84md3qT1fNG0UAKC/5F4FNq8EABgUEAAgOMzAQFFP1T6vAYC5uTn5fwaeZwYAqM/Sgt1exNp1Obz3vW/FurWTSA0V4LYi8Kn1QmCLGjAGzeaDNhHqtQgAQLBLUe3/s77OBBDo+6JPfv1Tn8q6Bz9crVSvqaraWlRp+fWH52HAhwuq4eFgirGDNCkyhgjtW2GwUj2+l/AsB3c4tyggq9Zvf6LBfw8CQPVjGefYbguZbBodpyMtSslEStTAm8026tUGkok00ukcZk7M4hvf+Cb+/RvfxIkTJwWgZMW5XvaQSua7QmWc92xv0pRl9f5KdW/59al/M8jmXGP1fnR0BLOzJ+WcY+V/7ZppJOImDu7fw8gBTquGoXwa69etxmU7LsYtt92FYwvU+onJGcE5zp5XznPhHgQq/0KAJfOEu6Qu3ATtVYzzgprBwCnYDwDota/nSU+UUd5w2dpToH7QDtjbYZdVqenm0mrVRewvl0+iWJpDvpDEv37tf2P1mgmUq0XkJ0YFtTh26ADSmSyGRkZx7OgxTAyPo7FYxY0vvxFxK4VEPIN6rY1UJouZhXm88a1vEr0ABw6seBSZTBrFpSWsX72OvS8wrBQaiD4lACAMPp0ygD3iR+9Xy8wY9DoaNPSKoq7j0u467OvVX7EFQNyzZdNdxoxatgYHxCvhq1n5sXqdq+vUbXS6T1/O7ADgDq/P8HmiX1+3EOiEX/f36/OWr69fV7cI9J+Ng5LlUwGrYOYGexhjazqJeb6JZouFBFcKBhS7S0R9jOZjiNgVzB/dC7SqyFkGOnSHIOuBbaZSlPjP+1oZAPAQi3jSL7/7kZ2S/EcND+tWTyOViOHB++9DOpmWHIkAgG3zWqnTAJycXcSBuQUk1m3CJddej6VqC5vOvwRGqiCC37QEF0tOu4lCLoX52eNIJiiCamN69bR85nrbx8FjJSTTOVhGB4VsHIZvo9Ws4ujRw5IvmrE4Wk0bruPhvE3nYSQ/JAD/2BAZxiX4VgIdp4WRlAm/toCJtIG06cCiaG7HESZhpWHDIQug0sTqjVvxre//CGvWb8T5G1Yj6xSRNl3RShufmhKLX8b73P9YPBLmX6D+r5kAqoCm9qqegezge3i65F8dOMsa0/r2vvA86732Ka/nNY/7rEjAsvDnH/hj7N61S2j2ipJL/aygp51VQvaXyUExivmFBSQTcVz/7GfjZS99iVSz3vJ7bxVab8xSCsMMfJnMUR1WbySauqoBgHALwOkAANt3seOKy4R2VimX1eBJ5VB9PyUGQBhDDiX+y+zZ9P8HooAyiIENII81MgCcRgMeoa0AAOCNp1WNAAAdFxn6kLdquHzTWozFIzAJABiQXhEm02F6PzcN/lsf4joQ7hcBZCLiBgAAD3gjoBz3KJSeoGYUTaPyPBPsat0W9XMq0E6dfzGqQ6M4VqqKLyevf/u2CzA2No7R8XHEpRpQQXooK3R10uPo/duqlMU7vrZ7F7747ndhzHFF1dbkqmT/AINgJWgr/acu+wJjUdz4+jfAbbRx8MAR3Hbr7XIIMtFrt9rID42K/d/o2ARm5+eENSItDqQWCpXXgpHMYN+xGREBJAAgLgBBoi5BPgMa5ZgbAAARYaEIJZIJpmkgPZTHW97+X/CBD30QkUQGdSeOToQaAH0MgOB1BWEmauJ54snK5JSK8+1A9DHC1gm/jA//2Zux/eINyOVG8JnPfAU/+vFORGNjaHEniMbEg9wWf3sm/1HELFYaOFYrtwCEW0D6twid1A/6//5D9EwAABN9ggBGPIrNWzfDp7J0XLFfBAAIKJ1B65okrcJsIOlDV9DCAn/dZC5oHRgETAQbIdev9JMR1ZZk2pN2GlqxzBw/huNHj+DFN9yAF9/wQnz73/8dOx96QBJHWvXlCsMSgDNxZ0LN62JwzPYP3nNqQpC3adB5QQA5ig6SeseV68NtVkGig9BWeY1kI+jAKaKqAwQA+F+aUqgAAM61NhqdEvKFNNx2B5YRQ6PSguf4MFmVszsCWNIqRxwPfDJ2uHeoej2/yK4J08b776UOMjRoooMabfclAcYAAIAMAAEAoia2XHwhNl94Icwke+u4DqgQnhA9FwkfTrFX6oECpwMAJLBi4s+yl9ZzOUUcTY2Z/gong/rvGuQ83fv0j0f4NQjdGR7bklwkY0kcP3RU9rG4lVD3XrRB+KhAAJABbQBiEQBgD+XDDz6ItWvWiOYIAVyaaxEAoJuEOACIra0Sp2S1XlXzowI0PeuZz8Sdt90hAIBuX+kHALTVJ5N+x/MEAKAeAAEAJSSlWGYaAJidnZWglfOb5+xKCTQBEM+pwnWK2HHpBvzBe96CqekRGOkMEEmCi5PzjW4wPjUA2BImwIdSnycDQFuMnXMI+RQ0ALoqq6HkrDtXenzxXmATukjuS9LfLws8/BVWWGL7mhKmE/2O4NzWDho8l32bLYrqNcJUTI3jKLs99aVauVTkJYkBDzn25IuOSY8FtSzRDmxM1Rv0XSufYhmw2w1hpfC9qFfCs5p9pjSTbzWogeKKHRYFPKuLi/jlfffjW9/6Nv7jJz+F3eTnU7oyZHNxH+S+yHnDfbCbFLPirgssobYJ9r2T4cY5yeIOhZ6FEh2zUKtVcNH2rcikYrjnrjswNpxlugq3Xce2LZuw5bztePDRw5iZrwj1lZpHUVKvjQgcaUXi9ajNlPsh6a9iHS08BjWuBFGfbALTXRNdNS31Hurz6fugWafL2R1qH1XijgzNCO6Pjg4BERf1RgmtdgX3//JuxKkqbteEwSuuRgT42CLZdqRim88Pw7c9/Pjfv4fPfeZzon0UjSZQqTSQyecFbH7t7/4W2r5NpTRlARiPo1apYet529CotsRRoW0wNliZxXK6tancilTjzCkxQHdQQ+shvDTUiIWi375VFAhi6hYsdUYt7yHmWA5qAVDzX1sH9oQ05e6EnBr0v8+095wOBODbaBBV9/9rEEDH0P0sgEFnkY6xtMifBhPC61i3tmidAB0L9O/P/dc66Fxbtlt5riSZpMg3mnTwIGvQRDoeRcryMZ6Po3jyEJzqPNCuIc42Td8Vq+JEjJbVZxq9p/b7fhHD8KuxGJg0feTTCTy282Gl0m+Z2LB2lVgL33vXnSjkqDXEPSYiLgAURWaaNDOzgP2z88hsOg8XXn0tZktNnHfRZbAyI6JdQ/o8mZ9sKRjOpUTYj8r/ZHauXrcOruej7UWxZ/9JpDMFGJ6NkaEsIj7ZVG0cPLQftXpNdHe4HzIZyWfyuPziS3Hrj36CscIQKtUaOoYlFtFjGQt2aRYTaRM5y4PltxANWuMa7Y4ABfPlJsZWb8TO3fswu1TGdddciURjDvkEJPEfm5iQ5J8Mav7kmc9YU+1J6luYUEE7rUpjtYzf4Pu0IgA2AADoT/BXmp+y/vzWCWab6DRbuP3W2/CNr38dB/bvF5stbQkoh0vMQrFUEm0A6f9KJpHNZrA4N4fPfPrvpAf3Da+/SQQseFix75YMAAblBAC0nZGuWkmhnQyAYAJryyV9EGsGAFsAmh0blz/tCjmgilSVFOVjnuvKzmklAKB3JARAZHic5Z4sR40lXwis0XTQLzQ2Tb8PIgNJ0A0V2LN3tF2rixgUg0HeaIo8mfQoVSgK0lS7b9dxxea1GI1FYDQqiEUUUs5ecb3QND1bAwC6MsYbK9cRiLnx8VT4dV1WdrjdMghR3enK4kpV611b9UXxQuhNa8bTsJJZLJbreHx2Abc89gTiw2MYHx5BdaksVlh1+memU6Js+Ttv/F1s2LJBeqU9z0E8k0KnXoWZTACHD+PTb34TxmjBRp97vi/p9qKXIPxMsZZbKJeAWBSvu+kmIJlCaXYeX/7il5GIJaQNIJehv3ASzZYt1f7JyUnMzcyodpR2SxJnjyASAYDjs2hHLNgRop+GVIx5QDPBVgCA0ohWCvPKBYAAAOlAiXRKrA3/6EN/gj/84z9C3YnANfNKBFCqdaEWAA0sMPG3YoE/sCNVaI4vrUkiHR9Jgy0z85ha7eGLX/5rNBsVmGYWv/Ebvw+nkwesIfhRUnEJZDiy4MWiiToAWiAkFAH1L2ANDPVXpfRBqg+iZdN6AB3otAAA7xuV0gnw0FLSMgQAYNUwSutK8hYFstQbWC8AZvzrsCoeqKt3g9yQ37K0q7CKTsAgRHNXlH9V8VeCf6b0Y7Ndpk4v9PlZlJcWcdkll+Cqp12JfXv24K6f/RTVUhHr1q5Bs16HZ5iouh3EUmkk4oku60O0LijOFSTb7NNlvz4TMEZiXJey7n0Xpkcmhm5TCPlEB73ZDKi59jn+rJbxqwfEce015WCi+Nzk+DSSVhrlpTIK2bwIqpLBolpLOI4cZwNORwwhg9ehUNapIbCu8g9KLPg7DQDoRDzcAsABlRYAtkJETWy4YBvO37EDJvsbbXoHR0UAJ5vPSQXhbAEAfZh06dTiwx5oMvQlN/q6dQX0tEHsANCA76M/fzgA6T/MGHBEOgoASFgJ7HnscVgUn6X9DpkOEdrcBS0AQXMP5xqpiyoJieDOO3+GKy6/HI1aXSr+BDHvvetuAQC4l5P50w8AsA2MQPizr70Wd/zk1kC/Rgl+ik5A4GUt4CHnHNknZlSAzDMBADMzM4rBYlkYGxvrCgIOGj8CAEmT+gMlXPGMrbj5HTdhZDwntkiwsnBbvgBf7DONGASaFBgjn9xX1HHI3H+yKdiTCCpXrPAFYPGKL6fSlMGBzfLqfLc1QG1EAb6gNAXkWzIYlYhz74HnwGvX5ZwMC/GGk2ZJk3TG2K3kBBdMYC/KdpOAwt19XCiu6GXdAwGAltOUVhzdhkDHGDIGdULD/cpjQUb2j4i4DDGxFm2JVge33nI3bvnxbbj11ttEM0dZzKrKt1hNBkUBXoaIIXZBWpUABi6nSuuEYl1kYMXZMqjGzXPbWL9mFabHhvCLO2+X8Spkk3CadVxx2dOwbevleOSxvXhi/360Ox2JC9wIYBM8owYSAUe5ev4xFQtA/qbOA1e4Oaf/6l/zy/4tFPUgiO4m/6FgmyBDEGBr1kg3+eeaZH+xFUWpvCBixBQrv/Pu27BUmsH0ptWwa0XEMgmUFxeFMcXEn20YdHpJp7Ls4MOH3/NHePTBR5BM5YRSnEiy5czFpq2b8azrniUsSNHZYDGEWkYd4Lzzzket0hAPdy+WFCbjuXwJzzNotehL30POWxoeUGv81Hzx1LXfBTFF70a3J5ydBoC8hwZZgtZADR7o3w362f/59X1eBqb17QMaACAgz3ZR0vhpA6jblskgJSDQv3fo99IxlSom2JLbkOav2wF0DM4xYEsN41G+Pn/Pf+t4XL9e/7XKLhQ63waBuWwdowAxY1m2v9JljXbG2UQUaQIA2RiO7n0MMa+BiF2HBVdU65u1mlxHGGA/lzl0puecCQBImZ4AAI8+/CDMiI90IoZ169aIWOvPb78do6Pjct5w3jP0YE++AACzC9g/M4f0hk04/xnPxIwAAFcgURiHYSUlaefe49l1DOeSOLhvN9IpJey7buMmtNl9GIlh566D/5e59wCT7CyvhE/VvbfurRw6d08eaRSQRokcZUAmCIQxGLHYeA3G2GCza4O9xomMwXH9e/3jsN7FGO96l3VawAuGJQkhISGhONJopMnd07krpxuq9j/vd7+q2zU93SOE1389Tz/T011ddeu7X3jf8573HGSyBcQCD5PjhZBV6+PkyeOoN+vKySrcG2iBfuPzXoSvfuHLyCWpcefDixlS5CylTLTWz2EyHUfRBqygDdtguyDjxj78WALlpotEdgJrjQ6+/q278dpXvQx2exnFtCFOecWxMaRzWZSrNYkxuY+qmHG4JykpwOFD708Xug/bAQDigHaBuCs6x6OvPboWYv3uIlc5eu2OVNd/7h3vlAvstDvKIiwM5gcHZHigC27bZ4tAEnt278IHPvZxvPfn3437vns/piZnsLq6Lj2xCvVQl7Dpw4RVGdJz+ZDgS9MiKNpDEUAmdvSit03s2b9XWAe0ZOszKOcBJ8EZ0W5l+bIpSYomVfq83irOGQEBwgsdjJn+3AoUCJOYMOHhpZOuVytX0KrWkGXvXbOFU6dO45rryFhoSHLFHpO0FQPJYNcf2IUcPNheW1C+eqstWgGiDB+KpvFz8P1EfyAUINSbR1QbQPdFynUJSMGKDqsUFHtS4oPUJshmMhIQsxLd9AAzlYMLA1+88zuopfNokYLu8W9YuVQIlaqZ9FhjwvjMBF7xqlfgJTe9RGyTjDTdBAJ4x5/AZ973G8DSIpKGgVa5gnEKYHQ6yg4xHoNLB4RCDkvr63j5q2/G7L59wir51Kc+BbdDz5MeEqYjNB4eoLajPFhZgeh02gISEaCiPaEfT+D08jp800GHtbo4WQehn6942RMEIN1eWcvx/nDRE1WV9pVGXSrc7/vwB/B7f/DvsVptoRWk4PUTQzFBoawpMIWrnwcIASwRVxJPaiZsCt8gwNWoNDFeSqJefQzvf/+78PQbLpVN7yMf+QS+ecdjCDCFdpCAk0+j3q4iANWcGUABWSKXVPGOJA3RNg9tPaMPkuihGNWH2G4Tj645vT50Ase9g2uU1UyK/bHq30OA0kQJk9OTwuCQJF+MnhUAxb9hIMM+ecu2RCxQengVCiCXItcZtoKQjqr/r99XlLsFBVVKtplkEpVKGUuL56Ty3221kEun8axn3ICEYeCxR45gcf4sMqkk0jx82y3przfSWTQMB10m9VwvLNeIUDghIKVvQHaJVFyZ9ItAFgXBwmCIFeEYWQNDhWKVvHE9KQ2OQcAs/axKc4LziddP9orJANf1RfWfit49vw+v05F5Mjc3jZNnjsu4rpXLsNMZ9FnxIfE4ZqNSqSKXoYJ21Gd8q4AsbCsKb7ROjjW9kXugBgD42bl2KQKYKuSBpAOnkMcPvPIVaJEObCQkgWi1O5jbvUuoa9ulf0pUbKiBou+vtm2Mh6rso/uv3u91G4Oq1Ci7Jl0V0YHXdoffcK7qezZ0LKCAKPwuJooFzJ86i8p6GaZUG2i7p6oIhpNAJ/RFlyp9OFbxoC/VvxMnTwoDgCAfmVyOaeH2r31d7q1N2j5fIx4Xa7Vk0pG1QhtAsrauOXwYd952+wAA2JyA6kNH9UZzDjIVyuWLmJyaFhV1df/UetFBJpM4/j+Xywlwq/d7Pe5R4C9wOzCDDox4G6+45QV4w4/egsl9c7J+7NQ40ON8ZeJIkIetYozA+H4810M1+ViwBTK+U1j4/fm9auOLViF1aDQMkVSFU2ZT5E3Pf56mKCuRQGXpxy8yDVX8paqSrPqz4i3AFCmrfbIdI7oNA1VzFbRpZph2BFE2obTvo4AiK+z82qaCuwMAwgII90/5RGGgOmxKVPoo6qE0DzY95N6yx1QlaW6tjvn5eTz22GM4duxxLC+v4Oijj6HRaGJjoyxszMnJSbzoRTfida97Ha56+tVorKzKWJxdWMTd99yL2++4C48efVzYeAS+yHajrer+XTPClpg/+YTEFnQNaNeaGEuN41WvvAVPnD6F2+64A8XpaTRcF2eXl7Dv0kOo1JuK8RQCEQIC8HvdKrjJBPn8eXWh5E1NCSVwLJVoic2U4FYoQqBAW9+XdesHnsQT/N6gZaARQ7VaRjaTFHFWw+zh8//rH5AvpKT6X29sIFtIo0v3H54JceXwkkplUas2USxNgKj+m25+LXpdAkhsoxPVaGEcPf/GF2LX3lkkMw7qjSqKpaKseYJFU1NzMme6HttcqQ3yVACA8DPrORL+qy109dSXwhstnUXQODzHQo/76Kjr6r0e32FSq+bgaJKr05nzE3X1qlIAYAwfYQ8M7xf79xXD+PxrUD/Z9v4LgMXzacgy0/tjNLmPnk2j3w8Bjq33NH1uRQsoOj7XbQLRvxxN8qMMzmh+InMqhMZ4NnQ8X0SqmdBRd7mYsjFdTAPNDTRW59EpL8OO+bBNhhZeqNE2ui8+yfWz9Ufe9NPR81+fR3L9TLrzSdTWV1GrbCi9Jq+LSw9dina1jPvu/S4mxghis6s4gGWnpdWh0eyi8v+J8j188hT2PuOZOHD9M3BiYR2Hn/UCSbB9aVX2EQuYN/XR69ZRWVuS1lk6Axy4/Aps1FuI2xkcOXpSWpvz6ZTsUyIW7XWwvrGKhcV5BQAQKERcBMGffs3TceS+B0E8nG1WjS5BOQ8JuHD6HaTRwXgqjnyC79sQkXIyNFpeXwqGCxtNFGf34b4jj2O8kMaN1x9Es7wo4FG92cT0zIywE1oEiEzmdEoLZfAV7ud6xgvDVp9w26yDLW/VVrnrRdzTTWutWzvVT2SzaG1sIJXN4Xc+8lHce889orYtlfbw4NWJsCyEQb+cooFm0in87M/+HO741p1C7eZ6ZGLMHlgiOVvShCIAgGwIYW+Y2mbYs6hcAPhlOgnM7pnDBm0JiUgygA/t2Z4yABCOhmw0UUqFvhnhIA8CsbACL9cZ9phTPKpdryPtJAUAWFlexdzuPUpUjPZ/CJBJANl4IABA2m8j4Tbh0GIvmULXo8+l8oEmyqj7jfTP1HupJEBvcPKvXLAKXlj9VnC+UlM32FvEipTbRcpJKiE8y0EziCOWymGxUsO3H30cTSpFs2LKPZQUaj5PWhCYeMdQazeQLmRRbdRw6PJL8YH3vw8J08TG+hqmdu/CA7//e7j3Hz+PTrWCufExBK0mYvTHJd242xEKbsxOoNpu4Yqrr8IzXvpiuLUKvvb1r+Pk8VOIuaTiJpBMZdBsdQU1Y6BC5U+xMBImgYFuj2BQAqcIADDpGwAAquIm1X8CQpsAAJH+lnGi8n6r0xZ7u/f88i/hf/zD3+Ho8TPo9rOEY5T+dOgCoIUARVuA/q9cB0TbBAAIrb7C4pVlOlhdOoPxQgyX7Mvi93/vV2DbMSwu1fH2n/l1GIkD6JlF1L0WYnYffq8uiKjXspDLlhA3QoXr8LCLAgD68Bld09HDditU+UKH6VYAQMKkzkJP4jMm/6zH5ApZTM1MIp3LSIWYX6JVG2p2KFaK+n8gLuuCEkoVid/yMyQsiiaaAiqSbs4ES6tTs/pGdJ7CiuW1VSyeWxDAh2DimdOnMTM5iWuuvhpHHzki6tTs0U3alswpzm2P4i4U6Eym4Nsp+iwMxN0ITFE4hlU9igbSvpH3jSrP2sotaoNF8S2O5yY0XweUoc+vrDsm+6TUimChCjwITvidtrBYTMNB4PbFYYOfj0tx1+4ZnD13FnbKEXCq6RJQYx8+HSFscb9oNzYUaj1SLRgNKqL3OQoAMLLiHsgUgCAqwTUCAGTqOPkcfNNEslQQAEDUQpi0kLXkupiZm1PU1vPLQoO314HPlu/PgHIHAECDmhIIRkRM+Qaa+r7dmTUKLEQDPEnmOk1kk46ILrbqTXA+99jXbCWE8UEGAHUg2HZDUJLzI07lb9PEwtl5UM2fSRFBPr/rig3gN7/6NQEAHDJ/QgCAyQMF1UhBZAsANXGuetrTRANAOdjoRHYkS6PXekix1gDAxOSUWNqq/Vx9eo4Nq0oEAPjQAAC/j7bP6c8voIzbQZJaK70G3vQTt+Dm196EwsyYgF62U0Iv4KwgrM5zmmwV3mu+L3nNirrejyuo91/iwY9uhO0T6tyPVvTVwAzrl+f/bvM+N7wHUsEMAyvu29o9YKDTEDo6CF+s1xZrKa3DMRCB3dQSppBQeU64VxAI4FrqixHWhRO47RMYpTMTnTER6EPNqQFtO3zW4MkhtVRuXfj+ymol/FL/cC2wD5aJqVhC0lbVD2ROcX/s97oCbrleD046CyebkzPzieNncfzxEzh54oTor1TWVjFZyKO+sYZzZ07BbbeQ6MWQRQKpRApXXn2VtJF+54EH0WVhqFjE6YVzSGbz6v3jpMMq3RPxxCZTRxTWyUz5Hh8DBe1wLCQeUgG3LoyxOmzSbYkORkwEjBhs28Li4gL2H9iDRqMqAMA3b/8aVtYWsXf/HGAQ8PbRbFbljOO9ZisD49qElRR2YeD30ao08Y43/xQSsQS6tITl2WcnRGPm9be+Htl8GpbN6mAVY+NjqDdaKI5NwEnRgcVB1+tJa+N282fbvVEYAKMAgIbLwhbZEAwTDtogZgyBepl7WyXfumIXTfjD1RhpdVEzb/j3em9S16z+VswmJTTd/D66gDEav2wHBpw/FuF7hEWgaGysz43tGGQ6kd/p/Il+rtGWvJ0o/tHPcz4AoPSHGLO3XQ+tbkdyEPb/l1I2JrM2OusL6G4sIWiUYcfJpiaowrKcOk+FwLfNB9h+/9l53WkAYDT30ADA3FgW60sLqJbXhblERf39B/ajvraKR44cQZGtMojL/mImkuKExTi/XKkJAHDo+c/F3sPX49RyBVc9/QVI5CdBTyNpPQ9cJNFFr1MTAIDi2Wxh3H/ZlSi3XMTtNB58+DEB/rKpNPLZrLKLjvVRqW1gfvEs2l574ODjmDauv+p6nDs1j43FdWGIskXX97oweh1R9U/22wIAFO2+tFxQ+0SKEKaDlh/HyeUqnOI01poe1pYW8MM3PQPl5dPIFfICsh44eFC1FkgRV7UBbE7+N98tfnmiGQAAIABJREFUdfaebz170fdtW4B55/sba1dP9p1MBk3S+4sl3HfHHfjwBz4YMriHhAVZSOEiloksa1wpdxNVnZvbhVe/6hZ86IMfFnoUUR8ivdKXe15MpBRIRcVQB0ChqJ9csvycCtsxeKRppR1MTE9KsKYtFLSdE4P6p8QAiIzRKAigqYeyAZDOHulfUhsXE4+4JCTNahVpJq+Ntij08rArjI1J8kQmddqCUEuu3T8Hp1sXAIBbPy31WLmPBsfRjUJvlHxvXYnTQaEkLaGAkR+q4AsIzWqt6M73RSyEwS0XIEX0WuxNttO49+jjOFtpoEkKmmEL9bXv+uixX4bgSoIuBqaI63VIxeH96Pckofu1974XL/rBm+CePInqvXfjk7/9cUzms8hZJuorSyim08gmk9KuYSaTonPAoMBI2rj1HT+F7saaJEZf/uKXYXgJqVQl7CR8enImEiKGROs9oSCyyjcKAPDwZBWLQQQp6AIAxOFTgEgAAAMBWwDI8gyoqBqKrvV8NLotvOVtb8XxMyfxv778dfSscfgxFQxrAEDhSwoQ4JiTJjhkAHDj5WurhJeK6u1GTfqAgs4S3vuLP4qXv+z5SGUK+Nhv/xn+4fMPwM7OoeF3YSYNtN0yLMNG3MuKinM8wUAtpOZGhB6jgI8siZHeOVl+ISC03TLf6gCKMgC4RkXtvs9+eV+q1bz3Y5NjmNs9h67XVQwAIUaoFhNJQMMAm6ABKyp8DQYYtLYTWpowblltSIimCMFAJtBk8FAxv1yuoFYpw2034QgFr4tKeQOXH7pMLCCPHzuGfC4rFSiHgn6kYrl0BCADQ7ENArcLv92AEWObhoVMykHKMeFYcfk35RiYnRkXVWfT6MOm/SaFN2Kk0HuyJhIWe9TYghMmHAQ7ROhABeYEL5QooKKScT/T4n09K4BViqHpthCHjcCNw7GySCdzyKSz2H/wEhw/eRof+ujHkSvNoFIP4PUyyBZ3o+vawmgq5JigqZ7d6CP6/9HvZb4T6GAFmcAUGRmsHLB6SeVc7jmpJFJFsnv6cIp5vOTmVwKkgzMQZ0tE0MP41GToI3zhGRQFAPR1aABCfL45dyMaAFsFdKN9mDpo0honei7rq9hqLEbnujyHrjRuWxT7V5dWEAgTIyGK6nGTnzUGV4IlbrNKu4PUfrq15JIpAbpLE+NCGRUxKz8QAODrX/7fohJMBgADEc0A0AAA10Eml8XBAwdwz513bQsA8K5qBgDF0bK5AjQAoPZxxTLhONN+qlwuy/eFQkHAYAmyR4CTQVXG7SJvGXDdCt7zaz+D5/7AM5HIkmnApCWNnk9nFqoaELTshgwAnt3U9iDdmy14opCwc6Twz/AMkaUVrTH9/tHK/rDyP2QAnF/516wL1U4VgjAyH4UKpBgWYt+qdBwYPGsL4jg/e9BEjCyIsPque6oZHOoanTIdVImgOqvZisd9hCoiQxHArYZou0BO93BvCuEHYFKYRA3uzSgPQo+ZBgbCfyVOI8CjAinaWaqzQzEYw41cXWqMWitNBfaLow5dDXgeJMJqOuC2e2JtOjldkte868tfx3/4gz/AQw/chyTiKLAVr92Vc3vvwYMYm5rGqfkFnJqfh0FGpACSnGfqukQ3IRRW5Zkh4q/f80Ml9NJHG+IekvwLKKLmSrvTFN0ix0nI53UcS6qDu3fP4cTJJ3DtdVfhf3z+73Hu5HHM7tul6PrwUKuuh+5JpGhb6La7ImbG7S6VzKLKAso37sSf/M7/i0wyixZFs6n5xIDfiuNNb/5X8IMunKSFdrsp65lJz96Dh4QKbZDmzGOV7TrbpnAXHpxoC4CKsTVapJN/lXxLuwtnKp2lBta8ZDXQ/Wc4VjrOGEBSEWacpvFH57MU7kYAgE2vMQA3FQMgGrNE45knl/RvOiXDlljFAh2Nz0fPjGjh5EJnzeho6/NP/3w0ntp0NVvooejn6zMt+q8Upigi7qrqP9l4hhVHLmWjlLJQSACVs08AzQriXbqGqcICLYWZN7EVjSzUf04AIPr5R4EQJui7ZsawfOIYqpWyiDUzTpubm8XKwgJOnzqFbDorcbrnM65MwQ9iAgCsl6s4cuoEnnbjCzF16AqcK3dwxfXPhZ2fFstvAvVG0EUq5iJoVVFZXYRhxtHyejhwxVUot3wYTgb3P/SwaCzRkSOTyoguHR076s0qFhbPotIoS3ztuh3YhoXDlx2W/qQHvvOgMHDdfh+dTgvxoIsEaf+9FiZCAMDwmKPRer4Li609sHF8uYqab2Jiz6X45je+gjfd8kI0Ns6hWCxiZXUNl152COvrG1KAYNwoelQa2B6xjJX1EApkRufRRSf/OzJkdt5YY0H3nES2XMi0KKEY0r/+sTej3aQ9lqLTRmnnut9XTWTVI+E4tnzof/dLv4zf/OjHBACg5RwtICSW1oBitN8+BADYYyxIHJ8j1YCwPdeIiQsAAYBUPoNMPiv9MVJdEwGnMAmTBPAptACMjNEoCDBwBBhxB5DPzyCBe2vQQ32jrDznWx2xFzuzcA4HDl6CdrcNxzZhxzyMJw1cf3AOVruGdK8jyXmTvenJ9IDuSco5v/jQ9CEGyvp7HUwTPWdiHyPVXsR0FAtAPNlZ/Q9rE4aIdVGAo4d4Kou2YaPeN/CVu+9B4GTQgCk0NNL/+16APg8y9qmz6m0Z0s+3XtlAMpOW65ocG8fG6hpee8st+PE33QqcPoEPv+2tOLRnFo3VZSR8F+OZtGhKSAGDh0yM9ac+qq06fvoX3oV+0EXLbeIv//OnYQZJSZwYsJNqQz0EVsI4D3hwS4XAiAsDwDeiLQAqEDMJy5PqJwAA3ysKAKg5QgBA2BSWgUangZe/6pUYmxrHH3ziz5HIzMKPOaoaFrIAeEtDIoSiZIUMAAaS0l4RikER5au1uyjlc2hvrCJrdXBgl4nf+a1fR8zow+05+Jl3fQRLGz5SpQl0ez7qzTKSdhopYwytRhcJIkNhAScK9ujDchR5jR5cF4Ngj24BGlhQSRjXkSF9o67vKn2ChAGP1KtcGnv37xVgQFT0w15m3WYi0iXSDsGDVx++DDDYKqEE+fgvAQDqiZDK2mo2sba6jmqlomj0ZA24HRTyWayvr2N2ZhrZdAarKyvi80qaP8NwsgMk0GA7SdKRzZasFnpW750uweizAh9HMmHBtliZB1K2gaRtwE7QVSCGdNpCNuMgnXFA6y1uvLTa8n1LrPg0TVH6uAXgVJsWrVwk0DGULaAE0uxhJWhi9TBfXwALrWk7T8sS9H0T7WYXjXoN2VwOs7t34eFHH8PP/ptfRGF8L6zkFMrVPjquI1Z86DcFANgukIgCgnpecB9gZVsOaB6WXC8hA0ADALTy7NCoIZfBD7ziFUhkyOigBgGBAwOZfA6GfXFCQvoa+G8UAGBIryqsm9sURufpVp8vGlxEA6NRAGA0cNTXQACATir1chnltQ05Qyj6KSJovEuWCTd0sWCS47G1iI4cXReFdFo0by6/+mlyaUI0YkCGmAAAqURiEwBABgAdQZjM80yYmJrE9NQU7rv7nm0BAM4lYSCEjIRMNo/xiUllpys2s6otgg/2n9K6jfs9EwayZKLngG75iAIABaE8VvE7f/QhXHbtQXhxHzGTwEEK/YAtUvxEIl8mQmfCryNAGgIAtKX8lwQAhD1xAQBA7ru6O5EkSVO81W+596iDRtXuNbtHkn9yYQgA8YwMk3/qIEhFkgr1ZD/02qEOwpDur84CdR7I5hzjWUMQeNhmx79newW5dtuF4NsHc+HrRxaHrmUPeQGbwZkoQ0AD5FF6tV6b3H+5R2RzeRkfupHoPV8EngkKxFUCrd5LXYsnAC7Hh6Co0tPQGES70kAytLX6+898Br//mx9Dot1FUlqjgFani1y+gCuvOoyYaeHBRx5F1++h0eqg7dIqy4JpO9I+IRZfPB8MbcS4dbC61V4w2FvEklVdntI3GM4VpT7P//eQybDy6HIUUKmsI51Jol6v4o3/6vV4zy/9PLEPpEsFsROt1irCgGOSxfNNty1RjDFh2gJep1MZ9LwefvU9v4Jj3z2GlJ2GyzMiySqhh32XHsBznvcsdN0Wctlk+DpKl2Ru70ExXXLpmCRAi6YI7xysn3eWa32KEK3e1DoSap5wdFgQ4hkh/fCAsCsJePMesFgSZSCo+aoD9mhlcmsrPynIReP6AUMgxJr4e0WckYe+nzqZjFbo5e6NVDS3u/+Sf0ibnjp/9F6p3yf6XnrsRkGA7V9fxeBal0vigLANWBfj9PVvBVqPfp7ocySuQwwJw0atXke905EiGy2CS7k0Ck4cyaCD9ZNHFVu47yIhlq2B0pKiSxgBJ5/t0BeeO08mmdzqVS709xJ79jzM7ZrAuUceRK1aQdqxpZgzMT6O0yeOY2NtXWI/w7RJLoZhsRWHAEBHAICHTx7HM2++CZm5PVhrAQeveiac4gwCEantIe63UbACBM0KNpbnZS02/D4OXH4YG+2eWPg9/MgR0TlJOxmknLSA5sxH2W47v3QG6+UVAfXIBLXjFg7MHcB0aRpf+cLXMDezG/UuGVBNAQDsvgun10LJAUp2D6bXgMk8jQNjWPDMFFZbfTx8YhFPe+aL8M1vfhUvuHafWDVms1lUajUR7uW+xrOCsaMWYpUzYhQAkCJTeH6Fg/9k79eTff7oPRYAgJTehJNEu1pFMl/AH37s4/jG174ulQ+pgISK9IMkdGB1pA5dJRoSw5VXPA3zZxewvLQ6aAGIMgA2bRQjAIAIum4BALAFIFvKiwgddxF6M7L3nxUbsWfiIf8UAICtNglZuNw09YYUcQeIigWJ9R7753t9bKysSP9pt9lBoVDC0cefwGWXXy49o+mkJQIeU9kErj+4C2arjJKlemhIWVfJZj+cvOxRU5YmTFr5rx5/PkcDAOyfTTAJ6QoBGj3qBZCSLf3YPen/N3qUt2OFsCf+3wQAXCeNs9UGvnbP/UiOT6FFUTK+P1coJ65UbtXhSWV9M2kjkXSkMlXMF6TSlkrY8NpdPG33HD74K+/Bpz/0PqyePYlMvIe8EUMqBrQ2KhgfG0e92YZhq4Ox1mngh97wGkzs34WgU8df/sVfwW+YAgBQIZ1AiOAp0q8WSOWdvXuaAeAblmoBIAOA4XrcQCK032Liz6+AdD2KjogIIPUMVFLK4DrBfmC/g2tvuA43vvQH8O9+7YNwCntCAEAFgFL5V5jOgAHA9gFZCxEAgMPMih6hCoaB/UYNmXgX6XgV73j7G/GKV94IO5vDp/77P+LPPvW3SJd2odmhtynvexxpK4tqtQ47m9rELhlFxnW1VB880UN0FOG+mA08msjxzCQCzWSWAADnPO2K2t0WDDOGqdlp5PI5oZQLCCC8f1aS2NPJE509tuyJp3qtJxsxN3yCiKoS0xcQcHVlDctLy1JF0WrVbteTHuxiNoX5s2dw9dVXCdBy7tw5ZDNZGW+yBUSR2k5IZZfvQUtSVko5HlYijma7qlgipOWHwm08PKyQos/Knwr4hwkX9SCSKUfWG+e0WLHRpUNENlU2qP5VLSD82BSzYmsKlXrJ8FFMACBh0ymjC7/TQ7vRloCW691xgNm5Et75b95KnjO+8KUv4ZOf/ms4mUnEzBzqzTgKxXG0242BBsCFgpHR5FoH+Uz0RwEAArZMOK2kAwIAPtkrSQfPv+mlyI2Nw+/HpOLAip1pJ5DMZra14dJzLAocRe0Hd2oBiPZ4bhUkRSskURBAz/OtKhCDfTDwkbYTWF5YANuwhM0Sss7Yb0shHoqMKRtLarGyASMmjAGL1cy77sJV112jAmNtTxb0cNtXvioMJgICHE/ORTJUOE+kHabfx559e5FJp/HQd++/aAYABYzSmZwAAKw0awBAr9tGo4FqtSqJfz6vrN2iVNlRAABeF1kydkwXf/ypP8DY3hK6DFgs6kqkpQWAAADZIVEGAIP+HoVPJbT5l9MAkHNWVy4HiX6Yt22qTI5W/tX/5YQWHQUVRPFfRf8nUCseEGLbKju6bgsQW1wddDFQ4/oOQttPkcULk34FAuj+dUXnVO0zm3o6QzX7C4Xg2wVoqr8/Cm7o1Csa0UdSfu2oNshmmADxnFM2lXqtqpYR9XetdkP2XAKx5yeQAdod9h0rPx2ynUzRNaB4JYVulYUgdU24/5qk8nvsmVUxIX/36T/8D/jkn/5HnJtfwN69+9BqtGWfnJ3ZjVyuIPtlo91Bs00WoRKto6gWWWUcX7aKDXUOnlwSLMGztAEMOx8EoNWMh1gfySSZVqQPA5mMg4RtCOX/Ix/5EF7yshcDNl2auJ9zT+T9hWgF1Bt1cUOiZgjjMAo8J6nd03Vlj6e45stf8BKMOxOUIUEvYQJ2Qph+r3zNzXDSFNEm4y0uVUmu7dLYJJxsEfFECtWGCzvFNbp9BXe7EQlT3vApGirTehIhINYPJOF3u0rji3FzocC9xUCz00XMUsWPzQnyEAAY/lx25IvWAJDnhqw63QIQ3f91nDOakI8m6jsBAOp82Gy9qs8MSVJD9lQ0bnoys2wAtoZ2gtH9WLm4bG7/2QlQ0O+tAQDHdLC2voGm54rrkpO0UcqnUOAybGygduYJpHpdJGklGVMsTbLaqI0m9HLOn39GAGAUxIiOo9H3MTs3hjMPfhctxr9JpdFUzOdx7OhRaSMnqEh2L+NxAl5kArTaLjYqNTx04nHc9KYfBqjIHzjYfeg62AUFAAivigBa3EOvWcb60rwwmJp+DPuvuAYbnb4AAEePPiKbZjKRFgt6CtBTm4oAwNLaAhaWz8jaZ95IBsBYZgyX778C//S5L2P33F5UGk1hCRHMcGI+nB5BBx9Fy4cdtGD4TREfbLS66NkZ+E4R37jnEVxyzXOwuDQP21vB4Sv3D/SxWLycnp6RGLHbcWFxzwz3+GiL27DtUp9dm3kcTzWxv9g5HmvWTvYZaPMENGwbXr2BJx47hg++/wMKNaY1EqvNoUjdgD4cWqnwYGVlhBsvHQBIfa2Ua9IzpasxF9MCoASBwqEST3fVAkAAoDBREoVyUd9sM8g2YcVVkqx6Gr93BsDophQdON4kWeDRvqfBpqYsHQyhq/SwvrwiAnpe20Uul8cTJ05hz/79UkDIpmz4rQqmczZuOLgL8eYGptOmVD/7RkIAgKHFmCkBIMech2ytVhtQm3Tli5NDevhIqWsril9AYRe6OVDIjQKA0usaIMmquEc/bBMBKTjpPB44dQYPnj4Lp0ibOiLByuuaQAYPCM5XVrfFzzcWE9cHfiYeglOlCVRWN6TdId6s4yXXXol9pTS+8cXPYd9EEbWFs5hIJWGw9YM9fxRKTGdQ63bgxwIcvPIgnv3Kl8CvreJ//9PXcObYKhDQ3qMvSrtEpQUAcbtSqWWwzfYLxQAYAgAd6ggLAMC+/JABwOCfn5MAgLAziNiyaaovwoJa6G5ydhI/+fa34V3v+RUY6RnqqkZcAJSvvW4BkGAnvBdknyhhKeUEwLptiyG05yHpexhLAO2107jy0Cz+9M9/F9VWBYHt4B3v/lWcmG+iHy8gl5lCq9ZGmoey56JPcbqQ4TGKpG+V/GyanxfRAjC6gUcBAN5oijLxwUq/2NsZ1LTrSlDopBzs3rtbdCxEEFEAN0HHFAjAConYcahKNKtF4mkbBGg329KLTD0MMjC4VrghtlttYfHQ75rV/EZlA5decgDa/izDdqRQyZfXx++V6GBc1gXnA++l3BfuOwlanTEJUE4DCgRg+1Fc+sG5X+hDmjamom5NoMPinmaiUSkLrU5Xwnh/Rbk9BAH4vahpi1evCtYNBoChlV+8T3YDLXtS6HvU3aBGQR3VygJS6QDX3HAp3vyvb0Uym8SHP/pxnJ7fQNs1URrfh8VF0kyTMv4XqiCM/k7fP2kBGAEAEtwPCEyEAICTyyKWdOAZcTzrxhdhcnYOPmhv5YsQpdsLkB8vbQsA6KST93dYXSRLSNsP6n7roU5JdI5qz2T+LNo/KXMuEkCNVkeigVJ0Dkevo8+EPg6cO3NGQE46AHCCCvrue2IBxKpKQOBOWwBSIBBAZXUNVNzfd/CA6uvnvseqZNfFnbd9E0VaJJINFQIA1CORZIv4QRDgsisul7l25P4HdwQANAOA6uC0Yh0bnxAgTTHrhhU0JgkEuDjPqQHA32t7Sg166L1f7gvFZfsexseT+KNP/j7scRtduLLXW8hJv6XZt0QLBmQAiAggfdep3cHAREwOw4T4YkOG79/zdI4/Gr9KKDTofY8ERqN0ZQXZDvr9o8k/K/8aACBLacBUEraAYg1y3+C6F75P2Palqf3DxJ+CnUpcl1RW9ptqYcCLoW7vBACM0ndH00EdNF5Ip0OKMiyDCAgwFJbUa4axkqoz0QpXsQuVHkcMhknnFbX/qDOAPuTK1pP7g4j1SXJIppQnQW0ylVYOK6TXNxpI2Y4c8n/zX/4af/xHn0B5ZR3ZVAY+m2t7ZF6pdlDxxe7HhPHYYVGDGjCptMSM24mQbDd+KnTWNoKqzYHXOkwu+xLc79+/GxvlZdTqG7jxB56P3/iNX4VJUeZcCqbD/us2MrkCulR6d1KoVMso5EtotZoK/GsrRiKTG2HE9vtYWlzEj9zyBly260rUax0EloEu51nKxpt+4sdQbWxgknFrly4xLKBUcPCSy9DyAIuOAS0yPzOq1/kpLSn91xGuTMjOVRoSivHSajZQJ7gY2ovy7BMBagqzXQQA8D21AISfS7Pr9Fl2scn/zsOytQaAfh/umVrkLwqiR78fTeC3es8L5QijBZiLTf71ezAmsuIWlldWQX6Kk03BdkyxvcvEfHRWF+CvnUOm30Wy7yHe98Sq2SOwyZZkMpL+LwAAei/R46bvXyIWYHIih9MPfRfdTgsp2xYQoJDL4+EHHpS4j4US206LHTOFMslE7nQ9lKsNPHTiGF71E7eixbZfI4/pA1fBKczB7xmwmHvRccRQAMDG8oJ83oYXw97Lr0G5QzHzDB5//FFZt46VRqk4gVQqg7gZB91VKs11HDtxBHGjJ5aCSdOBDRvXXH4tbv/Kt1DIj6Plemg06oj1unDiAZygjZzpoWT5SPaaMIMWsikHG7UG4qk8+ulJfOfoGSSKc8hkkzj1yO140XOvl301HbJXDx68BK1WGyxyEVQd7OERsFfv5yq1HGF5PcW+/p3XzfAZAgBwU6DYkZPLobNRFvGj9/zCu3H2zBklBshqc4J0pWEfukqOlYUXNQDqrMBI8M/D1kSlUpOeDE6AixEBHFRgVDisAADGZEYMY1MTaLltpDMZsWtivy9ZAOwtlkq1sAC+RxcArVwejkn0wNEAwIAJwOeEARufpw1tOLvXl5eRiFvwifpYCZxbWkGhVEI6m0Y27aBbX8dcMYXrD8yiV13BTCYBv9OSfhfa72jhP21bQgVo9qYSUdKJvwZf9IJk/6QVttD5TP4N9sCr/kcKXRmsooc9cT3DQofXlyng6/c9iFW/hz4F1Hxuosp/gRVbJeZGahjR+hjict9Z/e4jaTlYPnsO+WQGCdJuYj2sPP4w3vL6V2Ph2BEkey4ai2cwkU7B7kE8uUnrt8gu6QUCAMQc4I3vfKsAACePn8FX//EuWPEsWh1XkEIGGVTUpGgPTRJlg44AAEMXAA0A0ONzBAAQVgWpYYqhoco7ytUgbsUQM2P4tff9Ot793vehE8vDEzqstgEkPVxVgrhwSVVXAIASd5MpINMgJqJqFXo0OzasVg3TaRvl08eRtXt49y+9Dc94/tXIzubwF//t7/Cnn/wC+phALrUXrXobyQT9hHtwGWTFSS9Xibg+RGR+bYFeXwgx32nRb11pZT6g7i3BlhgBN98V2zDiArQGHJsYE/tE20lKe4myjVN9nAwuzDhbJOKyHsVusdNFo1ZHo96Qij8TM/6c78MDgZUkPkjTplr+zMSYVOlYjafNKOceBVWoXM0qlNiO1huyDqi+zj1A9477PhF+1Wulxq0vVEe+Hh9sC2BljL1jVG3n5+NnU/R5ldwlDSbwas9hEC2JtSjjq+qSiHKKmivbUfhZFKjE/wd9F26/IRW4JPUcghgyCQcJsiI6ZeSyBhaXn8Azn3Udfv7dP4+uF8Mrbn4j5nZfCc9Notn2YTrsEdt8AGwFBowmyLoFQBKAIBA7Rd0CIAkn6Xi5LIx0Cs3Axw3Pfx527dsvolMEAHhY0bu2ND35pAAAJvQDa9JQbHS7FgDty8wRjrJZNJiwUwUluh70HObfyjWQguG7WDx7VpgmIrfqseKl/ILFxNuIoxPuJaQn+u0OUpaFY0cekSp7igwIuiYwWOm6cFttfOeOOzFRLIqgqwDj1BbxaSelrGvZinbNdddKy9wjDzy0owigBgCY+FDslAwAAgBqzQ+rVBoAINBNIIwPDbwPWA+hKKAEn35XnGUOXTqD3/rER4E0A0OgFdAecEzolgkkNgMAcUX71QAAGRxKif///kNrAG317oOa/8gvlfCtulYlbqgq/lr1X4T+hO7Pc0G1ASgjAP6rEiLZJyKMJr6cMgYJE0gm+uEXwT7NBFBWuwQc1btfzGNbAIAnzHkffkjk1p8y6vW+6ek8g8i8YivcQLBZJfsKEAjg+UpcWFhOcs4PKd4KPokJS5GgrWNbIIjI8aGSNkEvflYpNtgJmOz3B0TtOm6aSNtpucRGvY5COiuCk7f94z/hT/7wE3jo3geQTWaFNi8FCBFEtpQeEAFdamwk0+h2FMvgQo/tEjR9qod0rU10elUV7qFQzOLU6SdwySX78G9//p141Y+8RnqKjQztG8kc60pxiVZspOx6dHVhbJPMYGVlBblMDj6LEbEYHLY/SAsQ8Jf/8c/xN//1bzGRmoXr9hFYJsrdJnYfOoAXv/ylaLZrKBWzCFwWrBireth/8BDqHcZBFgKeO2x/kLPxYmbSzs9R5LWwojhoAehJ8t9s1OWcYEwt0aZkAAAgAElEQVSZy2aUAGughJXZMKofar6ezwDQAIDM/EiCslULQPQ1OBcVyKn+TifNOr7RAPPop7u4CujOLQA6rtKxlT5PoufKdiMbvd7oGaaTYP232wH4W72+/D0ZqkEcy6ur6FkGMsUcrEQMhYwj9P/q/AnYrTLSPRc27YoDF0EskKIoC34SgzHf+mdkAERBjigAwPnDloTxXAKnH31QYi6yLrMpqvHn8cB99yOdotWeB8fJiDI+5xndABh/VOstAQBe/ZZbsc6YKzmOib1XwintEgaAzfi320TRcNFrlFFeWRQAoB4CAOttJQJ95uxxVCgOH09icmIGmUxetnGKU3eDFh46+l34vY60AGSdNEzfwLVXXIcH7n4IJBcn0hlUqxUEbguJvgfLbyJvehi3A6TRhoM2zFgfra6HeKqIWj+F9a6J+aqLmdlJnHr0W3jW9VdIfFoslKSFb3ZmVvJegpvMBZ8MAHBx837nveBinxHz3YW+VtWWnnJOJtPCH378t3HXt7+NZl1RyBhUcTNm9UNEV6RHXYn58eazSsaNPpPOYG11A8lkSgXmhH7CDV4J9YTHGhN2VprDpIpB1sBxgHrkrNzwKDPjmJiZQq1ZR56JQb0hKCbp76wECrVzBADYXEHQ73eBIdkGAJA2sjAJ0yCA0JpC+qYAAOwF9HrYWF2HTUX1DnUKgHKlKglLsZRHIZdCp7qGXaUUrj0wC29jCdMZG26rASebV57VoryvDnJOAq0FwF5QCfb9UI0yBDpk4+z1kSHFhFVHMjB45EkvRR8me9d5j3i/eB8sG/UgjiBXwudv/zaCbFHo63xtVm5poSZBuRco70pJvKnY2VY0lj7gdT2UMnnEezERC+x32sjFA4zZMUwm42gvnsElpRyC6oa0kxTyRbQINAh1Mg43cFFrlfEzv/oLCNwKmk0Xf/Vnf4uklReqoGXaYs1RKBSlL4eBM6sU0gLAJN+wcHppHUHYAiBWdKz08LpFAFCJAEpbBRNb9mgKQELl3wS63TYMK4ZWp4Hf/PhH8asf+hjK3SQNQEJjCZX4i51QKJrUZuJpKQBA2c1QwZjJL6WCeggcS7EnWm1GRthVGIfXWMXUVBx/+McfRD9ZkyT/ne/6baxtOPC9cfFBNawG/B5ZCSnEjcQg2VebrBLQG4hNhcCAWFyFzBvVV7dZ8Gi7RR8FAIaHIUEfBeqlU0lJjpvNhugAsF2i1aZXMZAvFqSXVHrOZDgVzZKHuwAjQSAUw3qthmqlKokRK6oE6pTiM9kCFAhUCTYrSAS4ko4jSC9bAbquq/aMfl/mHEEXCWUYgBKAMQ3Ze7yBaBQDJwOGVOB5PUroTSr4Ie2fgjq8Z37PE10DYkFxMyYIsbAGSEvzQ1dqPa5i+cQqv6rOsnVEJWHc++gfTvV69X9aOhrJNgJasVFLoxvAMRNSle62ysimTTQaq0hnbPzwa38IL3rRS/DwwyfxkY/8PmyrgF7fEu0LAm0iQsnXJHNF/j+kOUswG1oXanou1zTXh0xFJvxkYISe9bKmQwCA9P+a28X1z3k29l56KWIWvbl9ZLI5VOp1jM/OyPuPotB6LukqvQZ/mRSIhRrplTGG/IoJEK2qROch6bNiwRgCAHqf45zzQmbHhYI/aTIJBawkYArHhECctiGkoN/i/DzSybSMESuY1Iegs4o4V5gGWp2WzANW8LrNJjLJFO6+4w5ceeWV4oLAycNKptfuoF2r477v3IPJYgnNei10m4mrNgGed7Qk9Txc//QbZK0cffDhgZWdumMjaD73JbJIaDNIj+dkShgAFHASESehqaqqJQEAfhF0IgDA30WZd5olpvuSY34HWdPDtdddivf/7vsBy0PfNFDttpGxxyTAt2IJccRQpwNdAGhZxrmr/OLJDhj24F9s2PD9ed4AABiEBdHkPtoKoCMIXeXU/0bo/krxVVHhw35/sgAITkpLXNgqqBq8QrCQ55+0Q6h9VLpy2e8vtq8KBIiLngJfQ6vLh2tzYE+4vYPC9gDA+Q6MmxgAA5X2EUHEaL4sWgRR9o1qX1IJiho3xkccl2HSEoqIBj04iawSeRVtG/Vsjhv3FbaHMdLjuvMZUHseEpYtLjaiQ84WMmoFhNoZBNAMj0zSNDZOncXffeZv8Ll/+Bw21stoNluwbAp0JcWdgw5B3E/posNSyuAxksxEAYDz2RKkjaqijE5MlVhrCID0A0xOjeHd7/m3uPmWm6lyjGarinQxD3gduH4HVtKUmMmIWeLlTWEwxp1MXJKJpJxlZAJR3IytgKA+UzyOt73pR+G3e3DrMViJDOJOAmuNCm547rOw79L9iBl0uiELjUUxJgI25nbvQ9vvo9LsIlOcQFdel2zC78d6Unu4zE5Z72QqBCKQu7qyhGajIeA5RUhZlBELZVql8kyLADDD+aouShJAbTIR3oBRAECP/fBf3SqgiknCdBpoTai5Ge2lj3760fWyU0KkWmCG+jN6juufbQUgPZlK/eD6o5bAIfNS78NPNvnX40QAgEnoysoqjGQChVIOlgnkkwYSfgsbp48h7bekBcAK2GfiiUtTzzTQs0JxubBt90IzaKfx22nqaQAgWmCV9kvLQtLoo+j0cfbYEdX3HoshnUyhWCjg/nvvRT6bk/VDtqcY8PRZme/LV6XRlhaAH/rJN2G124aZmcDY7kNwxnZJe1qSbL4utQ+a6DcrqC/PSzxc9WLYc/m1WGvHRWR0beUsVpeWgL6B6eldSKbzKp7igjX6eOjIPei2q/DadRQyWcS9OA5feT2OHjmJtdUypmZnUN5YR7fVQJx2oF5TdAcmnB5yhotMnLbUdQEFzUwJZza6yMwcwAPHz4lQdmXpGA4dmJWC5XixKGud8YcqUqlimRQTJcbiORJGCYO1pHUAwjz1SVf/Lw6IvuD88P2zfVbVGYybRLtdCoXEsXJuCT/9U28XIS/S+rthkk8URvpiQwBAHa7hQ2h7yiaL6AcTI/lJBDHfdHZJ7KgswbSqNfuwOMk9HkKWieL4mJy9QvVXO9LQEi+CeOrNarBphZuXBE0hnXCrhTrqAzpIlMKPpBP+8IQZUWMn7Znq0gHK6xVJKIw+0V5f1NDL5Q3s2zOLfMZGu7yMay7dg7m8g0yc9BIPfQbToUQT31dvKNx0BHVnxYr9qhZ7ih0ZJwai7IFWiXtcfDclGQv7EyUcIaoceEoHgLQ0y0K7BzT6Fso9C7c//Di8VF50AxJmgGplA0972lW4/rob8MlPfkp6WM6cmUexNCZVTzkgtHc6q+oheVR6S30fYwkDe9MmjJUFTPktxOpl5LMUxgGaBJUsB91GV7zdV5cX8JKbX4w9N1wigcBn/vxv0Nig0IbyrCZ7hFUX+dykBrEizaCbH0tEADfEtaDbU8JMZpggUBWVjgUULeSY+n2lOBwEYVAXp8BRB2zz63Qb+Nl3vh2f/fLXcd/JMuj+KYJOpJzEVDuLolNyngdyAKq29+gi5g97aLgb0h7R4R7RTSATz6K2dhZ7dwM/8vpn4lW3XIPSeAl/9V9uw3/+1Ffgx/egZ1NM5CySmQQMn/1OyhJJUYIVc4HXIgwG6YbSmwYnMisQQqiUKWmattgTRfuDdbKmf6bnuK7c6nmmq0eyyYf9fUPBnvBQ5T5qxGE7FK1LI5VKy3zk3zDBWFhaQbvTVUG374kX7OTYGOq1ivQ+MrmnLoD2zyZTiOJ3+XxB7jHpV+HWd16v1OZgeCjMJ1smr6sXhxWYiHOsQtRPniX9RGrPEPcK3kP2zJlsd/FF74CgQooWmB0mDso6k4mQVENZHWSFmRoa8lmHCa6upokugk9hOK4/KourKElYOmQXcH332H/swXdb1F3Hhz/4AVx2ySF89IMfwf3ffQBpOwfbyiNmpNDpG9LfRnArlkhKlYwUVIdOHG4XpUJBkttKlUDomCQmy6vLUjGgyKhUxbl3k8nCz2KaoLtL3LaQLhYwNjuD65/9LBHkbDOB51xLOLAzWentFVCX2gmmGbIgSN3j3PJl32ErkrLtcwUUSadScEmZTVApX/UF87GTSFI0WFMsCx6Q0RqgTu40DZygS0htFrCBY6zozmQsLZ1bRJzrRCoqodaDbIHqddT1EGRqIZtJi7gtP9M9d38Hhw8rsTKyVtjzT3HAhZOnsLp4DiYrFiI6q+YAwTDqJnDcmNBfd8P1Ujl47OGHJdjWD93PrM85znsCHfw7BgGspJbGxmUNcP3x4jgmHGMKYbLlRTsA6P3gQod3HF3E+2W84Q2vwlvf/hb0jD4Mx5b7L7ouBM+YyKqZOaD6hyMTns3few/yha7rYn+uFJCjkInUMAfxggKAwsRV9ifdjaf7AwIibRSwCZvAI73+2l85ZAfoqr+MRagZwPOB9k6KhK0s5KiHwvMnxp55ae+TSGfwe93PyX/V/kJAZacweusRUWyG8L2HM2jzkwcB4daB3nkCjtFg7LzWohFwisApgSDaQupe+vDzaHtCfYf0Xw6vIowDhGUXrj2O1OAPQzDHiGH1zDncfvvt+Kd/+hLuuPNOrKyuCLNrrDiOboNnvwKUZa0OwG51/lAIlnsu16AWQ2ZMytiSbWtk85EWHQYl6HgdOCkbN73sJtz6xjfgmuuuCWNH/Qki+4t8ViWCKTGUtrgWkxmeBzF0W20pNpFRSZFnzod2pYY33fpGOHYW3a6JhJOVKbK6voKfesdPC8jm91xksmlQb6bWaGJ2914kkim03ACmnRJxRCbhWvj6YtfM6PPkjJfgRJSI5AyWBh96xsd76NY20GpUZY+jCFuyOIFEpiRWyjy/w4aWC769BpOiT9gEAESmpf65pjXrmFbFziHoFonfOcYU+40ml6NA8mgCv3VCe+H1t1MCvNO47wQW7PR73h8WO1is5Be/l9iJYFoiifX1GhrNFqanJ5Aw+khZwHQxhcbSadSWTiEF2tN1ReiYDCYpEoSFLs5XthxuB+Bud32RtGy4+4wkoDzz9dnO62drGv9PrZrL9+8CmmtYePQhlOtNZPJFFIolKUQ8cN+9mCwVQZ0Aglw+XcjMJFpuHJWWj1qnh2OL5/DiH3k1YikHlUoDh66+Dub4DLqBAcunng/BozbQWkdn/qTwVKowsffqZ2KlZSJm2OjUV/D4ow8Lmy+dLSBbmkKnH0dgOVJcpnjg2SeOiJYAvb4owJ0vzSCRncL//NwX8PTrrkatvI56pQLHiCHRc9FcncfTL9uLXm1FAAAy7QTA78fh2wV0zSy+ed8juPSKK+G2yzBiPsbyGThWDD2vjSId0bK0NW+L4K6I7spK0x52ajkMJWCG8/fJzddw8W3j47zT68V8/0yfPRS8abxR0kMZM9AoV/HRD38Ujz56VPUxiO+3sr+RCrFUZMLEQU+f8FxWFE36cfckQdYB/mhwxEFgX7m0ILDKzf5qDQD0ffm+MFZSZ7MOFkao/oq+OEQrVTITPgZVs7CUGFntemFcCHEcHHhyMGhhvGG/pv47QXr8HiprFUkkmMj6BAC8AJXyOvbtnkExY6NTWcHVB3dhOpdAJhYgRTo8q2Bi46deVyV/CjWNAgC8bCZdDMj5PJ3IEf3sdhvh4RUKFPFQZ/DDKqgg+YTpTbTpeWkkcbrSxf0nz8FPFqRlwIy10Wk38JznPFf63j772c+LiCFtbphgCwUyHIzRMRMP0x6QDDxMBG3sMXxMd+pIey34fhe+ZaDMXuxUDn7DRYqJfaeB2Uvm8Pw3vxrNWgXf/tK38eh9j8IyHFFlJxJvxK0B1Zx1vJ4AADEBAM5oACDQAIC6/724YowICCAVC1ZTlRYA65Qc2yDowjR6cLsN/NTbfhzfvOcBfOWB0wisImKwBKVkMCR2P2QcEHwARRgpuCLcNwkG2QvOKgiT8Y63Lr2MnaaFeJBBzpkQW5C+ewqX7I/jT//4l5USfWIOP/YTv4KVeha1ngE/5SGRtBHUPVhQDAMlQhdWmnqsDhIQCQX15BBVAYtS8+YXk3MFAGikNpqA6fulaXDRJE3WKMGxEEHnEhJyi7B6woestdABIEymlKopddR8uKSfJVKiFxG4rlBIc5kkzp09g1IxJ8l/IZeTw85KWJhfWMCePXtF66HeaMqByArtIKiWe6XVt0eosFrtW1fvCGyxhy6IIy5q3MNNSAXmaldg4k/wkok/GQImIXZef8iMEbtSYR9J14OWAJOKOsejK+rvlugjsJe863ZEEI6rllubGfeRStrCkqDX88TkBIqlArLZjIxHj44KjoWVc2ewe2YK1199JVq1Ku6569v4xtduR7PRR9xMo+P3sFFvodH1BTCjWjZRZ1LIbDuJcwtLwpDJZvJYXlmTZCWTy8ALuiLcKBV1VqlD9gCp6gIA0Bkhk0Zpego3PPfZiNHLniwJAQ1N2Jk8LNnfVaIdBQAEmPU9pZXQaMj8ZPJMupsIYlEYL5K8R1uUZLpGggk9FzcDANzX1SkSQlxhFUu1I/E3vB6Ot1iThpR5vq8Au4hjeWlFOb5pEEvYM2EFlIZeHudlQlrZZGx6PemzP336FPbt2y9BMX+XcZLouV2cPX4cG0vLIqDKDYFtBvz8rFgyCOgTAOj3hAGwvr6Gxx89MgjAFAalPov+ngAA555UAMgsSVgCALAFgwAAGQUEzDnWGxsbMs4aABhU+qPMuYgeTSzG9rA1vPOdb8FrXvtD8lq835yn3As5B0ZDY7m28IdPrXawU+h8cb8fJrDqaqJJsUoGVcVeFXl54cMKfqzvAZ1GKPqnfeCGosCqvUJeJezzj4qFSaMc/DhdMDT4SitTtf+rsqdiLmlwIJr8CwAg5w5ZFd8bAKBeN7qCzh+znQI4zWa40GhvlwCIAgzfXwIcZcmsAFT9fRSZ0+Jy4ShcQKMhOqdk5Km/E7r6OGm2DMRw+vhxfO2rX8U9d92Du++4RxT1eRaI2B7pceFZw7PMSdiyZnneKPaYYpQxZhQmV7yPdC4l/tsvuPEFeN4Ln4PpuWkkkgmksmkREY6E14OzRsWi/LRRAEABxjLTwjiS/f8JamqQkcejN27h7q/fJiBuJlOE26NzkSNz0PU6eOtPvhWNVl1YdE4qKbAbwdyZ3XuFfdVyfQECKIam7v/FNpNsfYfl/jL5D4FEzmqz78PqdZGAi3ZlBZ1mXaqRdjoPuzCFnp1DO2aLMBv7uMkQutBjmNRv3i3Uz5Xwro6/Nz93GJerqny4J4dsDfV+Q2eB6PvrKv5O13QxO8zO62f7V9kpwb+Y3+tCnm6HU7GoajVZLzek7XWiVJDkP2fHkE/0JfnvbJxDxvBg9nnOKjFj0ujZwkWmK2cO791o01D0E10MABDNdUZHQ+ck/DnXJ4E7XjuLAIf2zgKVc1h+/CiqrS5S+RKyhaK8xJEH7sf0WAHwWmK963s8j5Jo+haqHaDmxnBscRE3/vDNiNG2r1zBpU87DHNiGm7fgt23QdKIH2sIAOCdOS5FlErMxJ7Dz8JyKyEAgN9cw+OPPIhiIQ/LSaEwvRsNP4a+k5Mc1K1XcPzB72DM9OG3asikc3Cy4yjuvhz/8/NfwOHLDko8Jm0EdJyCj9baIq69ZA5xtl9QbpzsC3FaM9E103CtDB48Po+x6VnYNtvnW5giewMeAreBTDKByQkKoDdVEVKcyUK7WB0fyPLnXquAZP14cvN1FDx+8udHzHNP9cXTPKyUU8le1G5dH5/77Ofw6U99Wvqg2QKgqO9x6c1VPeueWIxEQWd+rwGAzQqnCilWh7x6CApCUSYCAKzqcNNlxUtqdj1RqWY/8MUAANEAU6PIfH3dd6p/Nro4oj1C0ZtwIQBArjviya6C4r4AAP2AR6opyb8GAOamxzGeT8GtrQkAMJkyRNEzY/QlyZBaLoPdEQCA/+e4qJ5kVQURNd9QjFFdB84DAKRFm+MoWaGyaaNlSDdmwE2kcf/JRZzaaCkAQESgqd3Qx003/SBWV9fxrdvvRDKphH5qtYZ8fyEAQKh7PcCmGnWngsNjORSqq8h4bTTrZSSyGVQIAKTzbEwFuh6SVgwbnTJ+/AO/gPLqClrLDfzdX/+9IHNsr+P4GXFW2pRNzU4AgEEwige5IQTX8wAAihAykBOQyesAMQ+B38att74Wp5bL+Osv3Q0jPQGTiLjXl2tgPyDnE71DY3FFs6Yq/vkAAGmQVMw30GrSU9lE1inC6LlwG2cRC5bwrne+Bq/9oR9EaXI3vvilu/D+3/wz9JwSGhRqs1OIeUqIT0SZKOwiB6pKhJnkxUNVZjU3eXOZevLwUBXXGDcWRm6Reak3Eb0mNIquEzRJhEKgSVcgxUYrclBL1ZvCNI4zaEGRYCWk/0u7CAE8CR5JdYzDZLLdbinBrX6AXCaD9bU1lEolLC0v4+prDstht7i0LOgoLVPYf/q9AAA66FD9vcNdRXQshimYqoIKsKLGlb8Xq0IBNzyYFgEeZaXD5JbtTBRmEnp73JC2ESplczyy+SwmpycxOzeHPXv3YnJyUlgaPGgIMjRbLTRaTaGGt9stcUcoFbJI2iZSNnkePVjoIZtKYvfMNHbvP4AWkwxqE3QaaFbWsb58DidPnMTDRx7DY8cX0HANJFLjyOSn0GiQjtZBNpkSKirfgywek5X6EABgwinVb8OAnUrCdBypCufGS3jG858HO5tGQEFHAlys/6VzQktXwbqy/9Qq/9xrJMk34sI6IlDCcWDLGBNWseikGGPIXNG9+RrA1FoNel+N7tH8mYSIg/ke/iRsCVN3VCX9BACo10AwQPqTXeU6wZWzvrI+oEALGy0EAEQMMhZDR9gKSUkgCFxQ8PbUyVOwTEOYO6atlL2TTDQ8F6eOHUN1dW0AAMjnowYJVZpNigoqq1UCAEtLizhx7Oi2AICwibiWQiBZWG2lMWQyytaWvdRRAIAMANpccny5bgfnV8SJRq/veLyLoLeOj33sfXI9ZChQo0NSGtlP1FkafWgA4P8Pyb9OzNXkU+tzCADoda0SCa5H3dct1n7SwuMh5rWF6jwElkJR4DDtUyBKeEaEB5lOXvr0p4YJGImw/U619qh9gkxGJSiprk3btUWDrqfGABju8xe+GzsGhANg9PzgT1bUNvoOLJ4YoSaC+utINqovaRTbGOZ14eWzjWL43psAAMlNdQGIILEXskIVMycOMi1yQLcn/fYU1qNbDINxrgOucX6vkvGYrF22xpSKRQHJkqkU9h3cj+JYEQmKqRpk5fFsJAik7FvZdsgAe+g0EM4zTcUNAQBOsKGrgGIfSOsD9zrDEgsxr9WVJOO3fuP9uOO2byFDH/EeCy8mOt0WZmam8JrX3IK1jVWksykkHFuSf7Y9TMwoAVYCAHaSdqzcOkmbHlXI2vo+Xuin/IysdIrZM9sUhPnsi4WaEXRQ31gSrSnO42xpElZuHG3YaPe4lxkXDQDo+GL0OsKO2MGPh7HxsOKv4wopTuh2DemvZbErFLEKX0H/vf53p0LdTqO14/rZ4QUuJsHf7iX4/rqNQGKm0EFDzqauhwZVIQEUMylkHQOlFKnvNZQXjsNwa3D6HZh9l1Cl7IGs/kuDRyhGKizc82DenUZlsNpDaPR8+0U9bvra+X/lyGQPwLj9u6bgzx/D2vxpKVzkShOw0xlZt48/+ghmJ0qIkf3IdegSKLUFAKi7cVS7EADgxa9/NfoJA7W1DVx61WEkpmbgIgGnn5R40u3XBADwzxyXvaoSt4QBsNRKANTRcKs4+tB9KDFPNCxM7N6PSieAmR1Dp+si7nVx9Lt3YioJdCrrSCUzMJwcpi+5Bv/4xS/j0j27ZH3QshC+B5saC/UNXDZbRDJoIY0OrL4nMUfMTqLRs+CaaSzWOmgHMYyNjaFRq2DPzAQM6ol0akiYfezbu0fsHem+Jq472m5zUCAIgUbVTbxp/Vzc3dMx7/Yn+U7zP9ZpHRcXAAZHrLKwj12oSXED546fxAc/8CEszC9Ify53GBVgqoo0+35ZGRtmiOpMUBOdNC1VVVKPrQEA9rEz6CQAIMYwtH7jgR6HBLCpTPqCAIAKZrQNYeSw0we9bLJhonSBw1AnR+cNVKTSohkAklpEkv9B0t6DAABsR2cFm8Jn0hawsYaxQgYz43mgUxMAYMwG7KCDjAkRzSBVlwAANxp9LdFez2hVTb/fcJPkWNPfmVuAEiYTAECKxaqvjx+DmLpnJtC1Urj9wWOoBCY8ImQMqvw60ikbP/iDL8Px4ydx9133SMWRvX4EABwnpQKikUBCxkuo6n2k0EOp38ElKQvptUU4rRr6bhupQh5laZq2Yfkmem0KcViY3ziHt7z3nUr5NEjgE//+E3DsNPoBbSeZuySEbUIAwBc3iC0YAGRbkC0QAgCsBIjiNzcqIcizBYBq4Jx7oYJ84KLX66DXc/HSl74QVm4M/8+nP4tEfgYJK4VulwJynNu2fN5Oh8k9g5X+AAAQer5OzqUzoivJO1kB/Pu+FxMP8aThA94GHKuK3/2d92F8Mofdl12JX/zFD+KzX7wD4zOXodZkG4fqgdRCOUNVcBWoKLX5SDSmqXQi9shJPfQRjh6eehPRzIDRYHBzwKx1B0J9C2EFKNq7TkL0QUBK8TChBqiRwPYhbpBUgs3nsiI6NDkxhtWVFUmiKYzyspe/HCdPn8bZ+XlRmGYV9OzCAtJpNb/CRb6JATDcCHVgqqPPMLgQ5VCVYKnkYWgDrmip6tBi4shwk0kknyV0fWo4+E2YVhuxuBKS1P3tBDVZ4bYdG9ffcL3Qy8YnxxG3DJxbWsSxx49hbWNdKigTk3tEw4H6CGxfYp8ovwTQiUN6kNvNGno+6dqBHDIOBQl7AVarFfQzaVi2gbGUgV1jWRyYmcDM2JiAUO0O8Jf/7XO44+4jcHsObKcg68Okmm6rKb3KAQW+rLCFSlT11f7MPctOpWAlk9IGkCkV8YznPxdOLiN94l6/JwGpYSeRTCvbRZ24q/YXJtzKaYWDRaaqXsMAACAASURBVEcYzRLgnq6qGL60TGhtF/13et7ouRPdOzZ9r6LKYQ+qNGKrSqN6njo/GPho2q+2cGM1gt7ctB0bQtAi5T5gEXB68J6yTYGvRxCDQl7fvedeHDiwX2k5UASLYqlc6L6Hx48cQatSRYxUWl6DjCkdMHzETTKT+lLFv+EZT8epUydx5sQTTwoAoKNGFACQpJ3ghmUJA4DXqAEAHTxGzyb9vVrrHfT6ZfzFp/4EM7MzsNiWQUCN+xGTAQIWA5X08BTeIse7+IDj+/vMMASKhj/nWcKp1iTZvQTQpsONEuv0ab8Ck9TYUANI7XFDwGPzmbW5yiJjy8DMsCkUEbrusF1CsSZEN0eIjnp/1W0AOvAK2xJ3SMC3H7Hovrf1M7cN4PS4bJMAbMsA6Pdgkk2mx2w0loxGppraH96KQd+OEROx5sGoRP6GL0cXFsZ30j8vlZzwCaKtREo92XaKcRepNAwGg/GgPBhLilaBagOScZHh4yarnIvIOKMiGo9MafsSzQ7FVJXrk380AKC+l9RZV+FCpulgzHosCASwYqZYiLlNsgESeMNrX4eg68N20nB9tpZZKJfX8cIXPh9XXf001OpV2CkbdtJB23VRmphEoTQuLK+O30eCMRWdSlwW0JQA8/f6GOhyhXsygXhamvW7DfS6TbSqa9JCRhHf/Ngk4ukiGn5cAACeG3zuxTAA9PWNzkfNzInuS+G2Hlb4NWt2aCGoppDapwmu6tgkOleHIOeoReGTG6mdEqCdXm0nAGCnv2esRHaLLtwxz9IOX9VaAx2XjkgO0raJUtpGKW2iubaAyuIpZExfetIVAKDcHNgCIIomEheO2qjudDVb/H4ouzL4ZXTMooCFjg/4M36e2ckiqke/i+b6ClpeD8WJaWEuErw7ffwJzE2Ni7Aer7TT8eD3TDQ8UwCAShd4dH4er6ANYMJEdW0Dh646DHNymoaHsAJbAR7x5gAAUAwAA3uuJgPAVnlF0MCRB+7BWCEPN+hhes9BVLs9WPlJtDpdmIGHk4/ch3y8C9Pvwu24SObGUdx1CLfd/m1MFnKw4wZWV1fhd9qwCR62q5jL2xhz+gICpEyymFqwkmnUuXZiDrpmEsfPLqFYmkRlYwOX7puDbQTodeuit0Nnq1a7g44fKNFdOUeUBoBmznPANVP1Qutr+zsaBaO3fuZO8z/WajzeZ1+K2GWRCB2K38hG6QX47Y/9Fm77xm3SBsAHqyDcg9kTTHqsLOCQlq9lmrhoNAAw2NQvAACImJQWFyR6aZnS/8+qWDqXlZ7JCzEAZOMMe8D1JhLuJmo0wsq63vb1EF0oIFUbl9qON9FiNG1pJPnn81TfWlwAgIACODFLhA8JAqyvrSDtmNgzMw4raOPaQ3tRSvRhuk2kQAX1mFgvMtGNAgC66iPjQn/a0IZuNMAWVimtAOShBSZUss7gVYIhqfYBvuWg4gG3P/QY3EQGnp0V5L7n1VHIZ/DCF74ICwuLuO0btyOTyQl4I/RoskEuBACIiGAfdj/AtA3kuHDYZ1/dQMaMSxWqTgsa2kOaKRhBX/psvLiHG17xPOy76kqg7uLP//g/wXfZ02vA6zC5IOVa0TDJUrgwAGAiLkkduy+obq10ALjY6D1B0ZGgxy8Ig4WVI9+ncZ+Hw4evwJU3PAsf+aNPw8pNwYoAAGQgMN4hA4DjK06QRtgnyABRgmilqBz4ok6AZJpWgkCz3kSfvslxCxTp6rsbeNXNz8U7fu71yBZsrFVbePUtP4G5Xc9GtR6HJ1oFMSWsH5IMNAgggcko8KLSo01zVJLfyNzU83j076OorpozKhtQiZ0SA9IIvQIIzt9UBusjpIynkzYaddoLqTYGioYePHgAjxx5WKo1TGae8Yxn4itf/ZpUJxmIkEpdrdWRzWWVoJw8dD9sWIE7762VuOWQ8qpo/kyAtYid9IDrrxAcZGWXvdykljK0J6VU2556XhNdbwNBryPI9uzsLC655BJMTU/LvkPbrEeOPoqzC/M4dfYMWp0OUtkUJqamsHvvHoxPziFuZVWriTAi2PtJG8GhGFmjXkOxkJO1bhkxNKvUCgnkZydOn0J+ZlqC0KBdl35Ny+9gMpfFgblZTI9PopgfR7XawSf+5C+wtFJHfnwXFpcrSGaK8l5sCWFbA/dbdVirijLnlOU4cDJpxO2ECF89/bnPFgYAhVVJZZd1ErdEGEpX/gc6JIHqvZWqPu0q+bmoixAyRRSw2hcQU34X0QDQe7H0p27RBjDYh9VE3QQA8LU0AMDfkJ4vfaK9nghZ8eXoutFtd7C+voHAU1U03evPPV/aVng9PYroKREuPZk53+6689u45prDqkIubTbspWRnjY9HHrgfHnv3dHtDeL5IexpBbz9AMp2SivvRo49i8ezpiwIAuImIdK4Rlz5JMgCoDcB9iQwSjj+BMgIAZMxEmV6j59ZgT4h1kXBa+O+f+UtZa2ZKtWUQZOB8FNHOUZHb4WrbXHo4f6n/8/8kpJyrCwlhnLBCot88Ftr8Sqo2SP5pZecLy4hVoagGw0BkSX/uwSamzvUoSMpgOk7gmer4g/0zGlRtJbKq07UwTvie6f+DT7jtOO8UwD2VFgAZ9XhURSAco+HRoHQ1ZC+NZApRFsBmG/TzP4tmAIT7g/RNqQ1C7AP9UGxYxVHD99cANZ2e+Dvp/+ffbjqTYhJnSbHA9yXx17aOtDTkl9DMNwEAIc8kBAPkt+G5q3SmwrNVA5EBmZqG6Mz03ADL80v40VvfhJnJ6dAqOC7Mm3q9hte97rVinatAiBgSjJF9H9Nzu2Cn0mi7bHONwUw4iBlsbfp+AABkSiphbiMWEyYe9Z+8VhV+uw63VZdY0EmlkCmOo5/IiNZMp5+AlXCAgMD09kKWet1Eb+4gQR+AUMPYWf0uZO6EItqa6KXSHz3GykJ8WIzYPH1GY5rhnnDxkMnO62f7bW4nAGCn32sAQDO6CABo1nG5UoPr9UWbJpWIYzzrIJfoo3zuJNobi8gRm/TIEfSUsGOoUyGkf906F7Zif6+btdbK2eoe82eiNSYsNQX68/Py+2w2i7F8Csv334Feqy4AwPjUrAjIV8sVaQPdNTUutHgyANptF25AnSMLDd9Apd3HkTOn8ao3vwFIGKiulXHZ1dcIAEB9L8Mls9VHzPYuCADETBt2v41HH7oXGbbT9voYn9uLdt9EPDOGZttFItbDxsIpuOvzGM84OLdwDlNz+2Dlp/H48TNw6w0R71tfW0erXoNJYWWvgYLpY3cpCcutImMxzu9K604jiKMRGDAyJTzw6AmkcuOoVWs4uHtaWr17XgOxvos9u2eFidnx/NB1JwQAQmajLmQoAejh48nN1+8DANBu/B/m3gTMsrSqEl1nuOfOQ8yRkZFDzZmVlTVXQUEBRVGFCKWiTIogAs6oaNsitHN/2qKt7yGCTwRU3nu2nzxaaQSlKAXRouYhM6uyhpwr54zpztMZX6/9n//eEzcjI2rAti/kFxU37nCGf9h77bXXOhiR5qt1AMgYpEpo5PHiZ3HP//g7fOpTfyoVGD5YGaYSdy5Pi7rVAADPRAapDBKFoLNypB7nMwD4rKigUvU+VmNm8EKLLlbbihUKZCl0d1QDQCPBCr0eqoBKgBpXkBQdNLYeSVzkjSatvEcf9YgGQDKI4H8L1RQW6it1SWKpBi7qngQAFs/BNkNs3zyNrOHhhp0XCwPA7DWREeSVirlpUeHVAICu+ujvYQWOyUmyHUC+V3tIxx4gqmAWo9t8gSQHfMpU/fNOFs8tN7D3yEn4mSL67FuzTHi9uvjV3nzzy7C0tIKv/9M/Y2xsAt0O1e+VAvIFWwBiOziv3cR4KkS+XcNVxRxyrQYKRoR2uwkU8uL9m0YKGVH27CNTzsCYzOINP/A2oOvhH798N44cYiBtw+2Rfq2omBQn6wceQm6WXIxsByfOLiO0MujTjo2vIwDAZNQaMgCUzzVDRlZDqdqthCaFvkxqnBlgZmYcb3rLO/AbH/ssQqcMw0wj8LmZMhChcEcsNkYq4YABIFde6WHE3c8p0sTdruhF2Y4pFTjfDWCGaRh+hKxNGnMNf/CxD+KiS8Ywu2kGH/vY5/Bnn/4GymOXo8eWkVjAR22SkQQxYrHJSl5MkRuEnbriH1MYxdpQhM7igDRBc9ULth7vyVYANb5UxUwn+9xU1NjXyrqK6aPHYlIMT5I7ikxGHkKfCv5ZYQMtLS4OFMyv2LEDExOT+MY3/hnlyhh6riviZ3TIYPWaAADp9Xp9UGvEkNEwnLKrE/+BiBf1SExSGYcifuwbE9VzgmD0y3X7yDkp5DKOzIlOq4FOqxWLj9q49rqrcOmlF2Pbtm1C39+zdy/27NuLxZVlSZLZhsTkL5VJY3bzHLZetF10SRh0NbsUVqKNnB1PPdXnrUWluC7laJHaqKNRr2FmckKE89rNOuY3z8k6SuocE0teS7/bQq9eRdRtwgl6wqy59aYbsW1+CybGZ/BHn/wMHtp7AIXxOTx95BS2X3IZ6vWq0iegpVOgKPxce9mawdaAXKkkCX+uUhIAgAwAtlkRnKNfvBsaKFXGY0o/NUPUtVTq/6pix6CF65zYrpKWb9vyHFkDVLkmMKABAM0O0XTH9TY0lYCQwaHjRdW/PWABsK3BdVHI01EmFHtJLjmsmFDUb3FhUbXJaAAgTiyUEnwojA+6f2gAI5PO4OzZszh86BCuvHKnAAA0lRCwkW0fQYC9jzxMagjCfi8GNxSYw8nC+0Qrv2KphOtvuhF79zyOxTOn1gUABDyVjVEBALzunAvFYmkAALDFjvOsWq1KtUgDAHqdHyTxIwJaZADMzmXw2T/7pPRmIu0goAOHozR1pAI6EmC82EDx3+59icq83L9ES6EAlNzbVTubAAACAhCI4rpPnQZFjU2EUOozVq2H8b440kbBxN9K52T9UBXoYXI/fP+Fznz42jVw0hdwudZ/94YB4QYAxHqxDr85IGNIV8UTK3EcsQ0ElMWyLGaPDHDYGBNIalCNpmZsrxEwi3NM3GKUfoewAqiRIl2Ea9g4x2ANHYpkWHAsxEzJASuS8kZkX5Hpws+m1gsdX3xXNGeoxk2rVgEBEiSyQdhMeq64rsRxogYAZMzFeDMJjNxjXLK3gC9/8Sv4+P/5cczNbBIKN5MO6tgQpHzjXW9E31WaLATfyGglCDs3v1XGGC2XSVMmhZtrCef9S28BUHEK7zNDZbYAhF4P/XYdXqeJyCcDyhGWVypbgE/htNBCYNLe1kEkAMDzG8Hnj0XF/kpgvAkgTS3qGjBWxaoEyKO1OUbAhyRANxoLr5rlyS9dZ7ZtOH82mKkb5Qob/Z3fn6yi632ScT0ZAGTukjWZdwxMFdOwvRaqZ47CclvIGLS67UpLx5AJpVNHzYB5/mDIWqeqj3/0Ounf9VwVHadUKhbHDoX6XnQMnN5zHyyvh7YbYGZui4xtitkunT2DzdMTSgPANIUB4IbUIkujEzqodkM8eewY3vSDb4kZAAoASHFeMQbvGQLc27kQhmgAHBLHmrppKwZAOwVYGeQsFweeepxRtOzn+bEpmLkyfKeMnhcgbZvwGss4+cweTJdyOH7sKC66dCeiTAU9N8JTe/bh4m3bUa82UFtZhuG7sIMurH4dV8xPwugsoZBiDM/Q34Jr2Gj6Bqz8GJ48eAJ2ZgK9noupSg7zM2OIvJaIApZKeQFJOnQRkXxkyORVEbbKp//dAYB+53AkQkvsdWKFo+cKWum1u9LvtPw/+3V/8Rd+EbVaXQKzTDoriqJUBKcgFmmiyQVZAwBcU1hFVkFjvJ2MaADwWVoP8sEgmzs5A0KX1L5MCuXxMaULMAIAaMaBAhnjoDH+FrWRDylfgwk6ssiNDvzzFooNWgBkoYo3KcuwUVuuwevzNtMWxxTAZGnhLKj/KACA6eHGKy/BRMYQBkA6cFWS4jhwY4s/rXKrEVG9eHDiaeEQDRTo5C5mAikWhvT/JwjjcZWPNnSBk8W+w8dxstaW5L9vOtJu0WkuYvPcLF7+8ltE+f/++x7EOOlqXfZmK0u8CwEAjMZZze0266JWOpc2cWnKQr7VRKrbhsGe6rQtyZ7XccUjPSDTJGvjXL+GH/2FD0qv8slnDuEfvvI1lnMReKyUptGnf2guJxQ6MgB4NKHt4PjZZURWGi7F38yUaEjIrYpbABQLQFmqMfmHSTs71bPM1xEAME0mSsD7f+pn8Vt/9Fl0QgrpUdTPkfeIy1msfu+Suk0WAKmEAibFtao48aDVHQMO8VKmGrxNxoAFI8jAjNg32BOl7te8dh6/9OEfhuP4yNgTePfbfgULKzaCbBkeWSPSJ6yScuoNKACAW6iqtMoMElo7nyT7QInlUXFYNtcEOiuvjTUlZJGJ23C0G4C4eIjtpLLJ0+NNAQDqc1WPvKLCqk1ZhWEKXFMhI0PHXpNOF5tlfSD1i9Zq99xzDz74wZ/DswcO4uix54TyX2u0UBkfx/JKVdqJyASoNepSAVgdvA+DhOHzKphQW18sAibq/lz2qe1qKd0B1R0n6rH8x2aQbNpCp1WD12sjZRso5LPYMj+Ha6+5GruuvAb33vsoThw/g4OHD2FhcVHWIFbNSZ9nonxmcQGXX7kTV+zaKaJ6nX5P6OCkT5LyL+Mzjp+S4lk6PiGziudIITqq5YtGAq8ddTnoCe1zU6XlmCG2iQ6BJL8Ho1uVf7WTh/HaW27CpulJzG/djru/cR/+/L99AcWpzfBCJrB0IkknAICUHA9ZRZaTRqEyJjoaTiEnLQDFiTHY2bSwJ9if1g+AsYmpAQDA9gc+JGgxCWT6kmxzDaLVDY+TNPpOuz3wHpdke8SKSa+vyR720QBkAADEbUvayz1u6o/XtLgFgG0JsTYDxwLF8poEBGImjhYNVMcRpzSxYwD3KJ4HAYD9Tz4px7ply7xiSkS0q3SkP5kyPY8+cD8sAig9qn+zpSoBANCVpN+XfemGm27CQw8+gNriuQ0BACXpQUaSYimVyhSJLEmVniKPTAQ0A2AUAEjuS0kgQF3LDq67dgs++ru/hnS5rNhwXLwyafVTLQTDDWGDYPff588jyccqRWNF+xd1l0An/2J2K+uBag1R4lj6oSzl1Dqm4w7NLhpUFJWli4hwgWr/+js3SoR0sh1Xj9Xnb1QC3+iqxoP/Qi/bMNHZIHlb55wYrdBaN+kDP7yOw2q8ps7H+HS8F6nLRk/yZP14NB2xJAJSOkZic5zwnA+iPkTIUSr1ergqkT8rvq4EBwbxXuI1Kv4yhW3H+8uWIF4qJ0umagQ/UL/rfUPFRXqh1ltqzJqUKnVMdaCwo1wzhW6QzWk5WXgNak1Y+Mgv/iccevYwCrmCUHw5OukqQ7eBHTt3SJzAgk5prIxqo4Gp2U2YnZtDp+cKK5HVf1YFOe8J2GrW7Eaj5EJ/1/oW3PvoeEkg2et10Gs1ZM/j/GEiki+WhTLN6ipXOjK/GL8pu8DnBwCo5SR5h4cigPr54U917fVDWI2J/n/dAqCKEAkQMBF3XygpTV6Ll5rgv9jrrt+3EQDA/U9X0KWtLtb1ohAte9TtVEZU44uOifG8hX71DBoLJ1Bk3cVtI5I8geWs1S0Ug2vLuG+dk9jo+qx1/KPvYWxJwF/rQfE91D/KRi5O7r0f6chHo+ti0/w2KTxQz6O2tCgaABFzHSkYxAAAMuhEDqqdEHuPHMb3vPvtiCgWvrAkLQDO7OaYAUBtNQ9Wxo9FAA/J/iwigLtfhoWOg8hyUHQCHHlmH1wK/BUKIqBcmt6CVpiGG5qyhzOhP7LvIRFYXFlawqbNWxGli8jlK/jHr9yDa3ZfC7pTLS8uIaAlYdCFWzuLay/fAqO7LMXbXMaWGN9M59AgWzlTxImFFtouBZRtWFEPl22fg+F3kHU4qD3Mb51Hg0KAMSNZbcQqjhWGNnOVVbPkfC2G9cfnt4EBEPSOyfhhpZ5JUrfdRbZYQr+p7LuQzeOn3/s+nDtzThbxXCYnnq6sOLDaqby3FS1EMwD4eZoBoKwAZek4TwRQno2BdwZDrI6w4i8AQDqF8ckJqWSovUAv3kMbwFEAYDTZF/panBitWrYSC44OUEcXN9kCdEV0APavplrr3teUmUJtpQ63S8uLFCwm3EGIxbNnhAHAFoCM4eKmKy/FVM6E7XaQYe9iDABww9D9NcmqbRIN5bUXmlssBsifpJDy+stDrv8Q6ZZUiQrUrPJRVd/J4f59T6EeGOjCRo8K4+kUGitnsW3rPG699VXYv/9p7Nv7pDAAfC9At9uXXuQLtQBwKDv0z+53YIdd7JydRLG2jHyzAatWw2QpjzMry6iMj6FVbWCsUBJ7ra7fx0Kvjp/8jV+Wzd+t1vCZP/1zwKeSny32KK1mB9l8XsTKqFauAIAUjp9digGAWK1fAAD2RBFAUj01RNUY1HDDtawMWu2e0PSkl5den1aEXr+Nn/+l/4Tf+eSfo9Fnr7ABy84iCG1hDIhll5NCz+2KAwCdAAbMtrhSze/1PVKUc/BDQ15r2LQkYrWU0ZENI7CQy3jwvGfw27/107jtVVcjbeTx93+zB7/ze38BlKdF9ET1bSsEwGIfn3YeEC5DnACLwwNpkJawJeS2i0ihBifUPNSou2YGaE2JtQAAsbwTEaG4BSAWl2EQpMakEl6TGRgLS+plJ2VGSIGieRSKUxUNriHvfOcP4h/u/hqWV2qy3InGBVgB8ZEn9dnzBeBhj6QWG4xXiLgCeD6qvSr5HyiBM0FLxVVgXjqCLyEsk4EVmSQ+Go1l8da99OKtePnLbhShphPHj+Ghhx7AwQPH0evSWSMrlH/6VNsZR4lmBgF6gYebX3kLCmMVpLIZdNw+XAayZEWYhqg+p1KsHiolablmg+5GFUMyuWRll964ZFmRpklWwPLSCor5CnwvDUTUnyXF3oXf7wpqnkYfedOD7TURdmuYqhRw9a4rccXOnfjW/Q/gM3/xfyNABoFRhmkXxK6TLAAJLJkHSuCqAICO58HKZvDy19yKiU0zSOWyCIwQXd6HwMD45LSwjKj4r8EeEYVl9cL3hXrPSrqiL5oy3lvNpgDG7JElmKGrNVpAUNN2hy0e529uao0dMow0mKtBXBEzpVhStxNX81VfIEUWCQD4TJxZnWO7kqyhMZMqBsQIJVGPolDISwsIK2H33Xcf5jdvxvj4mADZ1G9gW4jHfkEDePi+b1GaDH63I4ELx6eI3ZKCTDvAfl8YIDfefBMeuO8+1JcWXhAAwJGiGQDc23i/5DziFgAmMpoBsFFwZhgd3H7blfjwL30AFgEAgu3cB5gEDfbdwfb7UmPd/3XvT0a0BADE59RDJIru3ANjXQDJHuL0UycmMSttqN6vVhaV8Md9VqqnS/0+EPhTLxuAT1q7SCeHcTK5+iIo68CX9ohR+wt9yIYAwAbfvm5yR9E8R2narGorSzAhRtrNhn9Rib+06CUOYXTl5vzXrCBZI6VFSrUGcb6l5fJpPRtVvJEEPG5LS7LbBj1yie8Ley7MTFY9Q/0LIvsshdN5I9ZAUptXIvkf/B7ffxkX8f2XgHQIAIAAQzqHoNaWPffN3/UWlAsVCTTIaOPmUm818d3f813CiqUbTLVRw+atW3Hi9Cls3rJNQAC2vLH6z/5/9iZz3qt17qXhc1zzCH7zHwF5BC7cbgfdVhNuj+2OkXIdKY9JFbLrMWYg61DFqEyQXoiI3AsFAIZ6QbETh8QCuuVQMbQGBQidRyTur2Yg6qc2SmhHZ8MLff3o+zdK8Dea+xz/ZEeKwwXzJ9FpcSUmIEjPNgxaZpfTBsazJupnjqC9fAqTxSx6zaoI4ck+GGO5ajUbtrWQpfjtBADWSv75nWxN43no4tEs2yS9jgAANFKttXuY27JdAQDnzqGxsozZ8YroF6TpohMDAO3QEQBgse1jz8GDePv734XQAlbOLeLSXbuR3jQPDw5sT7UAINVLtABEqBoWtokGgCOAVikd4rmDT6K9sih7OhmN01suRdWlUwJdjHxQV/HkM49LYk+dn1yhBCNDK+pp/I8vfAk33/hytDs9LJ5bgNfvwvS66Cydwk27LkbKrcKJKLycQqPVgJMvouWFCOwsVtrAySXmYHn0mkvYdfl2mEEXxXxKnNWu2HEZVup1YVgpDQAFAEiJTVUSZXlZxaB6Qev9twMA6B6V8TMc6CpRVxQoJZi19/G9+PVf+w2hVVILgLghKSEMBpl8yISOVVMHegBCyzWFAaA+W6TOFIIYT/SBwiQ3WRFSU6YsVspCJp9VNiqClCTsQhLvZdXHptVRnMRoIEJX5rULgDo2TZsf0qV53skAVSaX7gVMIJFSuRG/VW3VFlOk440sy4S10RYAQMBs2c8M1EkpiTxMVfKYmyhgx5YZTOctmN2muADQBpAblqBACer28120JC2MqeqEAVK8H1K9U9aCTJhd2KALuVWo4O57H0CUK6Le9xGmHBHK6bWquPiibdKnffLkadEAmJ2dQ6vZFjskHqJWfteMBF4LJnq0cyOdm2J5m2Yr+Myffxp//ZEPY3HfHmxxHHRWlhClTEkuSAU06R5B/9uUhbYR4LXf+TrMv+IG9J57Dl/+4j/g5PEzyGcq0kohIECHLJQM+lQsZ6KQSuPIybOC8oVSracFnFqCWQmnCKCygFMAALdEVvVpuUO0NVfIodtrI5dz0O408PZ3vQdf/dajOHDsDHr9CLaTh+8z+abdF6n9rlwjrQMgjhccF4K1KKG8lM0DIAuGXurcXGkRp7S3GTCEfQtur4ZSsYnt82n84R/8MuwQmNt8PX7yff8Bjx46A5cJqJOFZaexuFTF5i3zOHHqOOY2b0LfbQ/oQmICINX/FIxItUmE5mDAyXV4vmMnvmqywci8UZIZ6rziLYavIb1cRGxsCz0mU/kcshlHFOiJliLoolLMSzVkx46d2LJ1O/bs24cTJ08j+AD1sQAAIABJREFUly8qFgFHpakchweiWnHbwzBl1grgg25gOUSizkwAfddFOkO1bgOdjrK+HCuVwABQxKHiYyWmyuqP9AgbIW55xc3YffUunDjxHB577FH52WzVJSm07QKCoCQ0ft5rrj3pfBb1dgvpYgEvv/VWmBlHglyKSypwaUjbIsPACOljrb5f8RPiDsc4Eh4EN3JxY5GyQcWbXrZMTkMYtKiEh8jtwO8R+ffl3lA3oNdpwPC72Do7hp3bZ7Fz+yacO3EIn/yTz6ERUDSnJJaRLilvrFb5vKrURjCRLhTg5Ati/7ftskux+8br0ei2RCsjS8HGno9csTSw92Fwks2kZb1s1OtxcKarcCOVfmkJU5usBlKTlpNaLEgHSUmWAJ9T7C6KCar1VZwXuIYRePDYVuDL/pFxHBmDPKYsgZhOGyvLy7FlLYXbVAWQNFyyFThmfdeTVoFWqymgCwFurkNf//rX8YpbbpHXSOWdbCKeM9uN2i08/uCDYltERwBSF8l64HeKeBM9vTsd7Lp6N6ZnZ6QFoLZwblBBUzniahtAGf9sSWFrRmw6ViiWUC5XVPsDq4BkUtk2Tp8+LVUMrq28jjp45ljntVNtGeq14g7jreAdb30l3vkDd6kKKFcG25aKn2XbymZzxApwVfF6o+g18ffRQFivM7qt6AV81KqXDkX79IRZnRARlOKN5oqu2FAcg3HdRGjFWmVe7blDLRH1O/UVVn+i1hrRFpRqXRo+VofTTLAUbqBsejXYqs7bkArxeincWi5Dye9SLV4XDuE3Ws83Kt6u9345a2qH+Ao443lybHFc8nMDuc4aP1HtTWrOJgohsY3sKANIf68uWqhrpwAY/TeOe4rKcuPRwKHew2Tsx/3jg+wnZhlpLSQGJ+IMIj15tOoxEXme7EWMAzjf9ahQxRFVINH/LU1iBNVN6guo/ZzgBL+PLATTduB12U6QReRGeHLf0/it//y7ovWUzxbRp8CXbWKpVsV73/deEY0VBiL3kWwWtWYTu6+9Fh6ZsKIRw9Bfg0/D1tTz4e4XMpuoO8VYkmBoKJR/+pp32y1harFAw4THcjLC9iLry7R5nNSXUjpU632/Lh4M4uI4VtXrAbV/BgzFEXbA6lyG40vt8QMmQBy7rhW3DMfI6qPbaD5c6Mpd6H3Jgpsew8lzTb5Pr8OyzGvds1jlf/S9g+vjkOFFzRLVqskH12XuJ2wBLJRKyKZMzJQysN0Glo4/K4LAneoichkWN1TxR7dlSnQm7Y3x3KRl9To3cKPrtRHAwb+LSHvMKBPxd9fFtssuQ/25Q1g+sEcAADcysf2yHSIcfurESbRrVWyZnYoFDJVbVNc30PBs1D0DDd/C4bNncef3vVHmC23nd15zHaKxSbiRjQyo++MjMDvIhm20Dj6FlBFhJTIxv+sm1IMi3IA2ll1Uzz2H5uJpiQerzQ62XXYVqn4K/UixXCgU2108jsUTRzA1VpLiU7Y8jqmpzfj7L34VO664Cs12F/V6XVo03VYNRTvEWDrE5rIDO2hLYi+GMCx00Q6QYFqUx7PHWyiWp9CuLeKi+WkU0kAmFeHkyedw66tegZV6TYAeFmMpyiu5KnXDKMDK6zrg1b6QOa9fm2S6rf3+je6vEawBAKjmcRXMEACoV+v4wE99QASZmvUmJienRDTQcUg3VSHv+WimomgN1KNjQEEmVzyBBpNCB9exBy37p7L5rLgAMPmOD0adYbIPUiy9VOitK5862ZefsQWYYieoTVZPiNFgdHBJB5WE4UYl4k3xUaxCpOPvYFtEq96G1/NFpVsSNRiqpyQGADaPF3DF1gQAQKEYUch/aQCA9JayF5v9Zqwax4GiJAA20TYbfiqHmhfhvr1PIspQyZITixt9hH67hou2bxUAgC0A9/7rfZienhUNAAIAbAHQDIDkoiwBaRhh+0UX447Xvw67rrocs3NTuP8zn8G3Pv95jPd7SPsuLIe4tOrTZ6ieIRsBEVZ6bVx05aV47Q+9Fb1TJ/HIA4/h4QceRz5dFiV+OgGwisnrI3UfVqZTjgAARP5Cfk5IArBaVMkAIAggAIAksMoFgDVqxoB91xeEngBAOptCp9vEd7/lbXj46SMi5tHrh3DSJVH1BZ0cYqs49hQSZaBVotDyBwAAhxQF2Dj2WQYpIAwprkbQwEVEUcKQASKVjj10WycxVvTw7nfciR9+59vhBGmcW+rgXT/1i+hFGaRSBfihhXxhDIvLVVTGK2D7ATUYJfgVWrMBg3Apk38BANjH/dIAgFiEN66pMyhhkBcTlaJQNqrxsTL6nQ6KhRwa1RWhZpVLBaRTplhxPf3Ufrz17W8T4Oird9+DBtlD2by4iXCMqOQ/Sc1VNQc5fm3DlCBDDtWamWBSF4KVdlWN7fXasu4wgWvVlkXYJeeoDarJ1hPHwUUXX4TLLr8M4xMT+Oa//guarRYOHT4ijI5ypSxotsxnIwUnO452P0C5UpGWmMPHj+HSHVfgVbe/FoeeO4bieEWJZZIOH+cOGngjNc8MespKSy+ZXJ/iqFPFmmrtYJVa65YouroQwcRXmq0BRkCojr3nfXFX4dinHWs2V8CZ0ycxO16EWz+H2VyE1950JYoGWxFs/M4nvwDXqKBep5tHSdgr6UwB7a6HTKEk7JlUPg8jk8GWSy7GtTffiHq3Lb236UIefS8C/bmZeCrBP5UoE+wlAKCXQ7I/RtdMLr3s0VXVd1XFS7JOdP+gDpjW+sl2GQEs41YvaUFg8sE1yleBU4oiX7T9E/aTDQor1qo1+W7qbTCREABAwIGOvJ5BFwNgbrRS34wiaVvYs2cPbrjhBgGNJG+wHAUypBx06nXse+zRVQAAWW4UHST9j+1OrX4Pu6+5BmOTE9j7+GNoLC1uCABI+EZBxREAQLV18fiGAACTdy0YpYNTnUTqIGwADER1vO17b8Jdb7xV2m/03sfrwv9mT/TqBFkBxutVjNYKI/QYToLUei9VLhEXfmwUgGoV8GQSLWl8fJCiQxFDkpL4i/1pLHArLizJ707Up7UejgzgZIQ8/G+djJ0PAAw/VOk/6MKA+i49JxgbaQvWC12Bja5PShh8F74j6wdwCpRYD4BY7/0iDsfAVNrNWBhR80SJyilbZmF4xqAm93GOYS0cRvCdzBkNwuvEaZDsx+BA8tokRcdULUyBw/q9eo0ZtJXGGhYagEnGIFxB+922AHxsyyLIz2Q+VygIeMYES7Pe9NzQLZKiG8Q0KmRCqgAAiSMHfAbF7shl8uJhvn375fiTT3wK3/j6vbDNtLj3+FGEltdHvlLCG9/0JtECYGxDoNCjHgv3oksvhRdG1DuUfxJPcdwwDlalt3UT8HUnl7w9lP5kqvlzL478PuorS8I2k1a7bB7pfAkmAQA/hMeYSaykGZvH7MF1vkQKX4liWPKl3I9p0zpatFSvV4mrXifkPL8NAMDw8za8MonvvvBrtejtAKhPAFwXeldyPeRYX5V7aNZwvO9L8SsGAHhduCcypuI/zrOJqSnk0xZmig480v/PHkUpFYpnvcMWzcHqp+JcYXtQ8FHWQlp8jwKYq496o/V3owQxCQDwszQYsOWii1B97hDqR54Udf3AsLHtkivQandw/Nhz6DTq2DY3I4ULrnBeAPRCE80gJcn/cjfEieVl3PG93ymub+1qAzuuuQ4Yn0Q/sJA1cgMAIBO20SYAgAjLkYEtV92EWlCKAYAOWsunUD39HKbGK1iptbB9x9VY7lvwrKwwvTg3gsYCzhx9FjPjJSkK5CrjGB+bwb/80/0Yr0xLKxjbWFmoJPMiw7KK7eOiqRxsv4VUJBxkRJK0U1fNQs8o4OnjbWQLE3DbNcxOFDFRcuBYIRYXz+Caa3bDDXxhjXLui6Us19KAFsZswbX+/QGAsKMYADrJ1Qi67nWWun0uj9/55V/FIw89LNZLlTLtqJTIkKDEGryXwFY/YgXdQcVeSoEKSU+qm3OxiJFlrQOQylC0JAuHtNSByF8cJK5agWJask7QdR+qRudiAECBE0NBkuRkT1YwkgGOTlDkOV35TRy3Pg9GIAMGQG/IACB7olZNMADGC9ixbVYYAAb7Vb4tAIBA1ULNpkBGihu59NvR4stCQPo7FTVLE9j/3GkcOHkaUTqDDlF/oZobcLt1bJ2fFwDg2LHjogEwOTmNfs8VWrdmACS9wbWyaavVxle+ejfOLZzFxNw4bK+L0w88gM/91m+jUK3h4ukJ9N2OVFydNBPhEOVsQTbmWr+H0Inw3l/9efTOnsbKUgOf/29/g7RdoOy/OALYqbSyMBQAgAwAB4dPnBEGABccUp2VGJ9iAAwBAP6uAAD2VxPl77uBUJi6/Y7YrhEIuO3O12Oh7eJfH3gM3V6EbJ5Cddyolc8qE0LSvAmUCAtgwBKM+wNZ27ZJNaStW1GOOTL8GACg/zBZuYZUFxsr55B3PGyasPAH/+WXMZFPY/Pua/D7v/cJ/OXnv4xMZgyub8PzU7CdnAjQUUxI+RqroHcUAJB5+xIBAKbgskkIlWwIACgNAAIfBrxeF9l0Cg4tn6iJIKFTKON7bKyMd/zA9+PkyZP4+3+4G9lcEcXyGOrNltwf3sOY9KRYQLEFn7pn8X1TcMBQBTrOoBkgsfqv6NodeB4F0ipyLai6nLUDpMM6ls+dkErHtdfdgEsvuwLNVhdPPX0Ax46fQqdLyldZ6QQw2QtCqZSzD5vrjGf68EmH7/elv/+aG6/H/LatOL14DrPzm9HqdZVQVVz912GNaETw+pDiOkDpVUA3uqmq9Ua1RSn2SHwvJTn1FNWNME/ISnaIvssgnPfChtf3MVkuorl0FhNZC1ZnGfmohzfedgvmNs/jXx7dj8//7ZdRq7Wkn5De1GfOrmBsclYsp8x0FqlcHmYuh5mtW3DTK28RAAApCqBxfTXhZLPCAJDKe+w6wqS+Xq8JzT8p/qjXTk0bZQWPYEESAJBxGT+n19fRJFL/LraFIhirwFydhGgAQNZZiXPZjkLwK0R1ZUVaANjTL+wJQzHNRJug2xFhQhFPdWjx50uCwPceOXwY1ZUqrtq1SxgsQsNlHzRfa1LHZQnPPPmEAABEIbmykIVAwMlle4Rti+bDtTdcLw41ex57DO2V5XUBALmvBO8SAADbYMgAUMEjZ4dilp05c0aq90kAICkgRQBAt4pJP7XZxE+8/068/OYrBNwQgERcINReqftP9ZY5SP5fYMlxPQBgowBz/b9H0l4Rp9WrqveDVD5OJoRnKBXpoQaITp+G6fOFk/1hkrwaDDCo3jqIWuLZnXiJGtdxFW6k3M7rInov65TgdAK6djLBeb4+gLJRgL4RA2O97+dx91tsdUlJIsfz5HgX1gPnnUVRXF/SYqHv83+sYMVrHJ0zZotj4u6j57v8jOmtPHZSnpPwBv97UEQxDWlD4t4jz+mKvy4QRZGAtnov0t8xXINCqZJyLjPQp8AsG+YazZZU+ZiIC61hcH+100RMozZoNTwEdyQ35xoYu5rw1ntci90Iu3Zeg3f/4PsQhbYk/1FIB58Iy60Gbnn1K7Hjyp3wQ1b62f8/huVaHfNbt6FYGROaL4FwUSYhM1YSAQUAaL2S55fOrvGqiDR+Fgb6gN8T9lijtgKPBY9CEdnSGOxMXoomPVKX44qunKe0T5Kpu/4jOQbPq44n2ywSHzPQXxiABzz1xB4/IgI4uk680N8vdAajnzM6nzg/kvnAIHuJj3sU9BxdC9fSXhqst/G11sJ/fJ77klT/Y1BganoaxVwKUzkDKycOIGycRYbW0gLoUDQ2jmNFr4F7oUr+47KhuGgoxZu1Hxutz4PWmHWGgCSqcfux1iljC8Dic4fgnzsKv1WX8TW/9WKh0h87ehStahWXbptH5HfEBUAAgMgSAKAdOThT72Gh3cLr7no93NBDc6WGnddeD4xPDQAA6lf4RgsDAMAgAGBiyy4CAEMGgNdawplDT2F+dhqLyyu4eOe1WOqx8FmQVhcjdGH16jh5+ClsmihheXkRpfFJFPJjOPDkESwu1DAztxXL1To810O3UUMq7CITdXH5por8tMOetJXKDsSihWGja+TxzGm2HeWlEJR3IszPVJAyfbSaNWyen0OxTDFCD31PFRykE00EbBUgJg2+G03AC9/dhNbNBXaYDShihgYAhgYosb97HISzn93I5vDwN76J3/z138BYeUyszvK5nHgsk+xMmqFsxopDHPfdq6oX+0OFrshsIG71UsqhcRWQyb/YvCobLQZKTP5pp0LvWF8qTwmhPx08x0ACj0GSo+SE1b1EDK5iDQChfY1YpUkgnnjfqsUh8TyRXQnWEj1KQsWkSJQfIBO3AAgDQNlmS1AgAEDoYWosj80TRezcNouprCkuADmKlL1kBoCBKBaqsqMAjojA+GIP5rOeaGXRpdpreRL//Og+LHX6CCj4SOSei4htIHDbmJudFReAw4eP4pGHH0OlMi4uBmQAeB5fp9Q/WWXjgklUk4tYvd7ARz7yK3jlba+C7wRCZao9vgef+NAv4TInje7ZUxgbo+r7ktjkkUFSzJB2HSFyHCw0FvFTv/Kz6HfqSJk5fPIPPwUEKdgmfeUjqX6SOseNlnZvGgDgYsOJzc3blACO+6kGAOL2B6apBkXSeFFSAyeAvten7TP6Xg9XX38DitNz+Luvfl0S/3xxAs1OILZutOuhoBCFLg32lJuKoiwVhLgELLVe8vm5NAdZrgyC7IVM6sgEMCJZ+GyW8b0Q+RTQb5zCO996J979ju9AvpCB7xTwIz/581hc7KHV5ndOou8ayORJMXSRyjIqUUJY0uDBbDRmAHw7AAAusjIviCTLmFfjXDQ5whCFbAbVlSUUMg7cXhszExU0asvCraAQzGvvvAP79u/Hvn1PoDI2IcqrS8tVTM9uRpf0/LilQNNzVbihVjyxXeJ9WwMAkFAtAvK5LBYWzkrrQaGQk2Nh0JzP5+D3anCiGl52w1XYPL8Fzx0/hX1PPIVavQ0rlYNlZxBGBFTyMC3abRqq4p3NI5croO22gJwHz3SxUq2KsvslOy7HUnUFJpM+0SJxlFdrovqvBhyReANWoNSxtRiTrnokA7sBACAsABms0rpscpaGHRFqCgwHbmCj51nouaQuK9Qh7PXhRAEm8xlYXhe214HpcbMxsXvXFbjpZdfha//4NXzhv38RiGy02i4mpuawXOvAYuCXysDOFWBksxjbNItX3PZqNHpdaW0gyESKCStChTxbIpSiP9dnJmaNRkPEC+VsE8yroSaFWsclgR9pYUpqUej3r/Vz0BIytAKQcceAgwwAx05JUsJj4npL5ll1ZVnR9rM5AQBY8aaILftJ2QLAhJ3nQbpit90WEItU4UcefkS0GLZv3y4AUo5it2yX8Ll2Wjh78gSOHzms9Hr5nbLeU7xMKfiztYi2Xje87GbRjHjskUfQb9RfEABAkDsJAOh2O90CUCqVZH1NVkRlr0xe/5iObpsN/IcPfg8u2T4mays/g/sy2ydGK6Zqvg2IfRuE/MM/JwPI0WBYB7TP+8POe+HQB3xA34/nvSYmK7BMMf9k3HG90EUBPh8Dl4kjXudwzo+0yCFb76HOWTMAVQAzjBOUYN16Ffh1P3wgp3/hV20UwG/099EWx+Q3cezZFAOW1IIgnIq1CPCynZDjnnNQNE602Cwr5fFlJADQrzVhSb+bZhHEP6n4Hlc8dQIv63wcg2mWwMB2NAYOGBSTtaJbYPoS36nHYEzHgAHDzl6nKS06VPMnjZfV9hQ1Aah9ROqt9NgyBlAx6uB6yaGw1UE5QPAc1cvUyZEeT10VttsVC2Oo17r4uQ9+CLMzWxD4jP0yAhgv1JbwQ+//YdErYrWP76hMTuHU2XO4+rrrJPln9U+5Dah9VgtUvnQAQN2zTMoSy2Gv1xTrP9qZMdzOlyrIlidgODlhTJIBwHsh+iwMI8TZaxQ0Wz0Wk2uPvn56bRIypGjFnP8eDZppgEpJcKgXDtsAYiZP8r4k7vXorNhorK81i9Yq8OnXSYEjbiFKxv7JdS6ZIyTfNwSwh9Z4yeszCiroY2fizxYABR6aKFVKqOQdlC0XZw8/gazfhNlvIueoFjVYjD9sVZDiHIsCULYzBQJzETwRvH6RAMDz1J/Q81gDd2zL5D61cOwgsp0ldFYWBWSanJ6TmO/IocNoVVdw6fYt0gIgRSSycGGj4dvop/I4eraKhu/jtu98HXpeH42VKnZdfyMMCpD7FtLISjHTN9oCALQO7kfKAJZDM2YAFIQBkDb7MPt1HN3/GLbOzYiT2bbLd2OpbyNIlxAYKfheD9moixMHn8R0JYelhTMYn55BNlNCu9rHt+59GFfsugaLFHL3fHSadYm1HL+Fy+YqKJguHLqJhK4qSFt00UgJAHBoMUTXN8XtK+w3cdGWKThmILaB2VwG89u2CTOpK44hTPcNOtwPNAD+9wEA4gBOkoBYA4BTlckLAySv5+J9P/xeSWxbjZZUhkjHZJJi2YrCJYhijPDy40gxYhVGgjkuxlxQ48RdAwC67EPklBeXFkZ5qnBnVRDE59YCADSIQIrmkLUf+6ZrJkDMDxwEEfFCk1zUkhWqfysAYHq8ALYAsHeXAIDRbSDPQIYDgkJaiaBiFKRYNzhhYEi6J/uFI18AAJMAAHvO2FFsZ+E6BfRSeXzjkb0gGafHa8N+bo993WxY62FqYgK33PIKHDhwCHv3PIECqcMxXY0oOL2qeW2Y9PP4tBpop93FynIVf/PlLyE1nkUaAZz/SRn/+I//BGY7fVQPH8DUVBltni9FTSgiFjLJiFAYG8fpldP4/h99K/KVPFJOCZ/71OdQW2rDsSkwSSpzTpBzDQDASQsDYBUAwGxed1/HyaQKdBm0kyXAXkI6LagFlxaTzNhI7d+8bRt23/Ry/OXn/xauzwrCBOptDyEBgyCSFhQq/DPolARcYh8ttKh65YkvMDy0QuoRaKFLIreBAACssjappxDayPADelXMjBn4zV/9MVyxYx5OoYD7HtyDD33otzE7txPtrgMvzCAy0+i6fThUMBGhv7gFQEQA2TepRQBfWgsAb7RsTjpIYkI3EPUMELiuKNCfO30chUwKnUYVs9MT0mv4nve+F/9073149vARoauT+k9KO0XlavWWtACoxikVZMg2leDsrg8AqNvKOcLkv9VqSOtBqZhX+gOhj+1bZ7H7yq3Y+/hDOHjwkNgalUrjstkEoYlUKgcnXcCZs0vS2lEojiGfL4m+BGOfftRFzVtAH13cfufrUCgVxf5vYnpKaGkdKsI6KQVUxO1JQ9ctjgO2QLAHVYloqSqlakAZ/p5sAYg1FmKNEPampbymXP9uRGZOGm2PYBWBxQgmletDFymvJ0q77Esv5gsCqlSbLcxNF/HqG7biovkJPP74k/j4H/2JCNsEcGClC+izJYV2n5kcrFwO2fExvOb1r0ez34WTzwq4xvWHVUwyACj6ymo4k15W/lhVZlV9reRfgh3ZJxR7Y61KiQ5ykknTaAVFAtCBBhjpEYpNwCSW915Uk7UIn2Gg2WigXqvK91GPpk+HD9sRQCDtpKQFgBoG3HNYDfeo3CuBaoiHHnwQl19+uYjsURyQ7hSkAHNMEsQ5evCA2BfRBUDqKsJiiNk3limUXzcM8fJXvkKovo8+9BCCTntdAEB0OgTtUSAC9zlqAJRKZbnvtjAoVCBKBkC5XB72LsfJkq58DgNvFfBZZhMf/S8/hlIxUBorpolCNicgifq7cugZMPQSIMC6iekafxytnOmAlmyFdfeo9SoQRgTX1TagcaVWrxXxz0HyNwD5Bxwc+ZOKOGSEJQ5j+Jza39UYXeuhYoORv63FyF/j7bqavd75J6t/ayco65d/Nkp6hm4HL/SOqj3SSnEOiGWTMG2otC2cCIoZBb4IYQpIHO9/A90nggJRhGKJjKxEq1OiHVPWCCmcqN76AVU6PlR+j8MYKGa2CLsgTow0I4DFJQGk4zajAcNArTpi70oxZM6vVJrMORvtnoeO6wmIDzJiBo45icJT3BoiDCQpUKmESms8iJUqAVsjhUsu3oE//sSn8Y2v34dCfhztto9KZUJcbAgi/8iP/wgIVIghAUG4cgUr9QauuvoadPp0iaF+jGLYCWNEt6XE7JIXXQCMQZs04zi3A7ddh99rSVsE995ceRyZ0gRCOwOPraAxUC1aKwPWrNylCw4eHSvre5xcgzQAsJrqrz9K6XYN49m4ALeKBaCB8/O1i9Yb9xvNieTJbPTa0SLg4OjjdetCDBu9JyZbAORKJpJx/Ro+r1/H5J97Fdd7AtXUparkU3D6NSwdewpjtgt061JwIVOWCSz/kc0q+4UwACiTp7rH6fD1bw0A8Pg184w/K5WKHP/ZowdQcmtoLS+gWJmQ+MrzQxw9fATNlWVcvHWzAACiI+WFcI0U6oGNMFPGk0dOwXcc0QFr9zpoLK/gKgIAE9OiFUANAJaGBQAI2AIQAwCRgXlpASjCEwCgh3TYwcG9D4rtYKPexNSWS1ANsgicsox9AQDQw7ljzyKfCqWAxRgvmykiYxbxhS98GTt3X4dqvSVihRQCNPptsWS8aLKAcspHzvTFMpNxp7S0Wg46Rh7HWzaWGl0UMyb6rRVs3zwlLgDs7GIR5ZLLL4fr+ehyPWLFkqwQApiKK/rvzwCIdAuABgBUw1ssrksv6QzcVgdOKo2P/f4f4J677xEnAFZapqYmUW81hKalAQA5wdiLmjQkBpBKwZ5WPmpnTTIAqPzPCE36zsQ3NY1CsSAK9VKFHNDvEi0ACeSKF/k8ACzRAjBYwC7QApAU6VmF/MWTWZ5bpwWANJ31GABUZWX/7uZJxQCYzqkWgBx7xGlh9BIAAPGQJAAQBrBD0lhJS2bwHoq1nAAA6TJON/t45NmjcKkJ4HtS3WQFXPraIw9j5TJe+cpb8eyzB/HU/meQTnOh2NnkAAAgAElEQVTycYiSvaGUxfkgesnrIb6+AviE6HVc7Lruanz4o7+OXmMFk4UiHv3sn+Ebn/4srpgcR7u1DNMKYGUYSAD9lgvPC1EojWGhuYCbbr8GN7z8BkS+jX/+x2/hyb0HhAEgOgA2Fc2p+8x81wYBAK0BMGAAjAAAMq0kp+CGayOIaEOYFtq3KsDyfvI1gXikv/673ozPfO4v4QcppDK07ukjlSmg4/oyFiV4lwq8EqJaDQCY8A2KsERK7ISIMiv0sr2qnvFUzlEKwIEt6uLsLfI7p3HHbZfhwx/+cfT8Nua3X4YP/9Lv4Fv3PYMgGoeTncLJMyvYtGULOqxSEwCwyMjgXeF1/LcBAKTWFjNzlM92iHzGQW15EeOlPIygJ9SzfNrGRz70H/HxT/4xTlWb4gFLq0dS7Fl5YcWDGwEZHKLjEDuAKABgqBm9IQAg/VKBzJNslsmpi2ajhqmpCczMTKPTaeLJ/Y9jcnJCkqYubZkCA9ksK7uhgBAEkZjwlysTSvmbqV0IsX0JrABexsMtt90Cw2JvpAUnk0G9WYdDqzypWEk0PKABx9yFuH+T1m7KhUC/RtRdBQTQ1GFVvRR7e6G6qzYLPjhXiTRzLlGwpuOSEsuqG4G5UAAAy+9idqyMU8eOoJDLi51TrdlGtlSB317ErL2C77ztZahUpvDYY0/i05/9f0TU0MlVxOuZarcR53M2Byufwx133YVmvyd9q3Q14H0j66qQL8harQKUviS+4v3LeacD/LjyKpckBooVRXrjCsRo4j9IKGMwhL+Lir84TVDVX4EB/H6u8bKn+AGq1RVpC5EKomEqACCl+iypF0F9B7JGCCBoWjPnbG2liqeffhq7d+9WvXfsj5dgnLNSiaGR/k/qorR28J6LTgDdFXyp+LP6z7Xo1te8Wqp/jzz4INCnzWfc6yoXarUI4FoAABkAGgBIWSnV/mCaOHv27CoAgB+ney6TvbjCPiMTy+nirz//e4iiqgw/gjcEALg3awcc3ZoRk5bUvYyBgOeTMg56sUdAah3sbtTjPgocrP7OCE5aV+C1on4MFordaUIoLdYOGiYbsQDuwIZvJGsfIHXDCv5a56uqoKtShviXuFqZCC504jYM8hVTaj0O9UYigAogWAtxUIex/vVTCeV6HNJRFfXkmXIZIj1VKqGGgbRlIs12GRZj+l1EFH8t5AUIoI5NrLqpfnKe8thFBE7U3JQjA5NpndCTySMAWnweWjwwtnvmO8NObxUHQwsuC2uUrEMyAOIWHo55ilvaKVvGP4+Z39nt9SWQptidWawMrB0lBqCQsQiiKpBbWecOr7jSMCHwwHUn7riO7X4JkHQ7HiY3bcX73vUjMI0sOp0Q7ZYryU6tVsXM5nG88a43oNPrSZJvZzJCEXZyecxt2QpXqu5DFoISVFZVY/5BHC2ez0Rc8zXKJpOFn6DbQL9VQ+R1FGBqpxX9vzAmauhi/TdYm+SKKLbiCNA2+jV6rF9oHCp7uvMPbs0WAGFADFkAw331wgDAKLCsv2mjxP5Cl3T0fXp9XCtxl3kRMwQulNjr/OJCnzNod4kFxwlQEwDgvKRoba6QxVg+hc65o3CXT2IqzVJ5AxlbjdU+rX4FAKAelwEriot9UFTjf2sAIHl+ei+amZmRYh4BgHx/Bb3qMqY3zQvjkjHWyeMnUFtckIo842IKSHf7PlzTQc23YBQm8MjTh5EqlnD7XXei2WqgvrSC3TfcBHNiCh3fFACAegceWqsAgJUEAKBFAHNGD4f2PojxQk7YiNnyNHrpCbh2AZGTlxZLJ2ihvnAcYacGt9cUZ7JctoTxwgz+6q/+FvMXXYa+H6HR6iIioNhrw+jVMVdMYTJnopiiwGZXYgGCimROdowczvl5HD+3gmLWRNCtY3osj1LOGQhlX3TJJQK0stjiumz3VAAA1y6OL8ksXvQC8G0QAdQAgKBVcd2KM1oxMim65MDve0ITe/rJ/fjIhz6MXDor1aGxsQqanRYcqkaL9RnFDVTQwhvh9pUSs24B0ABAErPX1n/SdxWFUnUtlqlibKm+y7gHcLBkx/YwQzFAtWgnFyj9+YpipQUK4yAtQe3npB1F+AYTPdEusJ4IICtHzxcAuHL7JgEA0K4jTwCAA4101RfJABChOqJRrJRFPtIUq9MAgOnAs3Po2AXsO3oaJxsd9EwLTfp5FmhF0oVJWl/ooVws4lWvejWeeeYAnn3moPT+S29vRNESpdS91sYgvY+hicMnj+NrD/8LMlYEe3EJ9uIyfveH3oPLxsrw3AbSGROtfluqjN1mH1FgSpJd79eQnTbxrh/7YbSWmlg+18BXvnQPQtKfxRqNIj1DAIB2PwMRQFhk1UubwpABoIRReKe1CwDJUlyYqAHA/m/Rm0AA22Efj4G3/uC78Sef+QtERhqGncdKvYd8cRzNrguDrR82KxBKUV5aNoQiSSqWOO/CM9hnGMA2GrI4W7SlC9lbTOqWIUmmBEGkopNyScZMsAIEx/GzP/P9eNNdrxG03vVL+L63/Diy+e1YXAngR2mUJybR7rcAmwm2oiITACAtUbxTvi0aAJreqhgNGgBQQAfP2UfGNpCxgG5jBddffSV+6J3vwG/+2q+InVAjsFCcnFGq/8US0pm8tACUxyYkCRfRozgG1wCACvF5j6iOGrt8SHASBwcDgI8iT12UigU0m3WsLC/JwpomOEhqqmmJAEurQxaQIRsq5zOTQCK1ChToyjpVKhVB710toEbdCoMI9He9EW2vL1Q86pkQ8LEcG812SxB6LQ6lAKBYSXpw/ASAKBipFKQHABFPWOhecbolFHmtAaDOXuWMyiJRKtSeC6/blsCblWf+U6rv3Dx7KI+NY6VWFdZVoZTH6VMnMZ2zMe7WkHK7uOtNb0ZlbAZfvfubuPueb8LJj6HeDZAtTyJI0c41h8BJ4Q1vfjPaZBJMjKHV7cCylSAUe895vRig9NgiEAuC6QBAsxvUUa8GAJLrQzJgG60eJROawetitplshqzCxQCA4HSCDXMN8qUVgEHH8vLSgBng0lvbD5F2MgMAgK8hY0QDANLPjAjPHT2GpaUlXHXVVfI5Ii7p0smG1oIGQs8XAUCv01kFAHC7ECFAOgzQFcQ08ZrbXyvWXw/dfz8sAqrrAABSYSSLTQQvFQOAvcoaAEin0pKAcNySAcDqChlW+vroFjYFkKjWCI5hUjDHxk38v3/1UXjuouzTnCvpfAHo9YaWd6MV+HhzXGU9tE4CkqxijQbjw+rei81gYkV/2agV4CyjS+xO1X9L66Bqshp8iU4u5KXa2k/PtcFPtegMe/g1TjWSbK9WEVyV/CvW0ujeNxQH5ouDhIf9WldBJwZrXyEF/Kz32AgAGLTQXOBD1gdoAjgOk3lX1PMj2tqRntzryk/a6jWXlmD6rvzNjCh/xTWQDhSe7GtkxbAixoSGhSBJ0G170Odv05JSlYKVUn+s1i8/eW0d0vWl+X6orqjbLnTTLMEF3xcwgG4tTKB4XlwflxaWMDExiVa3h0PHjsN0sth9/U3YctkOCdJBkVUhE7MKHzvcJAJu0bhKgLzaSlTdewIOaTTqXfzoj/4MSsUptFo+woCgpIFOt4U773wFtm7fDJcFLtNCplBArdXGpTt2whSnJa3XHrchaABAqhEK1H8hNnyrb7MCAFJGCK9dQ79ZhRnSLYWORllkimOI0gWxGSYAwONTVz0Upqgqh6wvIrnWsNJrgnJBurALgLDg4nhbswFk/9AsgEQLzGhivhbwsFbSvxEQkEzMk+uVfp9m6Oi/Dc8t1kBa5TKirkYSzOZavJ4IoKxdCfV/irVy7FKPijFJJpdGKWPi7MG9yPkNAQCMflPicuonsTDAGINd/0IfFwDAi0XpIngEuNaIz58XUCJ77MYMJG39px0A5ufnUavVcObIsyh6NXiNGrZedCl6fcapKZw9fQbLZ89Iu2ghbZ4HAFilKXxrz1PIT03i9jfeIfZ6tYUl7L7hZliT02h7BtJRWtpUFADQGTAABgCAXxTLPztqI2/2cezJR8Xur1AowjUysMe3omvk4FkZodxbXgNBexnLp4/AMnxkshnkc2VMj23GF7/4VRTGpiUnWanx2ofw2w1EnRqmMsBMMYUKl7GgL8UIaZe1UmgbWdTscRw6eRb5VCQ6AAUnwkSlgHw2jV6/i01z80oHy6Rznh9bF5uii8CdiOvn/xYAgFZnZaCiLSe4CCqRJyLEXKQtvO8H3oVGraEQDJ4A0ZW0owAAKjULAKB6xikkl4u9IwdKz/H+KwGN7gmLaV78PZPPoVgqSeLVc6lEr3u3hpOPPaJE7qVfLQ6+k4EKj0UGdsTgTfWQ6aBV957piTy6QQ8WicHCpdoQpAKzhg0gvyfjZNCud+DGLgBG3DRcry4DQX/AABgCALUEAOAoGshID+3zCakkwRQlYh+OBgAkyOTCkELfzqNpZnHfEwfQNtPohAba/a60WNC/XjwLQ0+C/1e/6jV45plncfDgYblalknxL5Vg60VSLIJi2xNJXPi/EGi7fdz6ptfhZ376J5BmAH/sOXzypz+IUqeNgk1LP/plnkZlbAxhJ4BjZ0TIrxv1capxHB/6rV9B9QQtAMv4iz/7S3Q7PiyTwJEhSb5cH9sRv9+jJ0/DYNBM4S8qpZup+FIpDQDNAFAkXo5ZJnGO9H6zgicWR6zMp1lxdfGu974Pf/ynn0VkZRGZGSzXeiiNTaPRoZWQIdUGaQEgCCCJnaLME/xgb5bPfnx6zxtNoWaZ4ktPb1tlJdjzOzDZo8ekncyMVgsTZfYmH8XWzRl88hO/Ib71mcwkvvL39+Ojv/sXmNtyDbpuWrxV4YSIUj5MOxBQzCK9O3Jg0mJQLDL9+LzVZZCNdmTwJEPeUcERFWjH/fg6/GVve1yh9ntNTI0VsHzuOG695Wa86a7vxH//wt/gwIHDQIrEKhtt18fYxAQ63b70gOULympFiR3FAe7AgklJ1oheCMGauIVCxWC6OhCfSxSJujnp2rT1I7WbdDLa4zFwoqJxQNFIellL1ZjSl5AkmX1nQeAp8UmDehK0Lmyj2++i1qjJBnD7G74DVqGI0OIYZ/9mJCAAaafpLJNKahgMdXiH7I+Y1s8u/oEKrwrGhvR/xXaQcx30b6vCma4R86+uFr9ze/DadUS9toB4fB9zH4IbNr2jWY0ToDVCv9dGxjERdZoYo0q+20cpn8Ub7rgTWzfP40tf+gr+9ktfRaEyC6QrcK0swmxRAMA3vfX70PZdVKbGxO7QSjlynzQAQHE9VWFn+5dSOI57MdSPWDRSYjfqcMh9HFqr8lw1wKPXiqHQ0FCMNb7DkmDp5FYCjRgAYHVfreFqrZd+/k5bkngCYWwtazZakjwzYSb4zLa0fq8rjgYEADgGWBXnUT/z9DPy31fu2iVAULGQR6fTFYDFNi34fRePP/ywtFmwBcCmwjIFEak7QCtAOoi4fdFcue11t4u9z4P33YcUxQkTSfbqMcx9yFLaNtJ+RHZWgHxRMwBMEADQVltnz56RNVJcGGLwmgmeVJGEgeUKOMM5MDMzhbnNRXz8kx9Bt7cgAWWL55UvwO335ZwGYy+e1zHmtIoBMGxpWXvHSbbIJV+hA+j1E9xh8Lvmp3P+a0u/QfLPo1bVf0mN4sVLw4NDgF71k5Pttuqxqq9+rerk+dX2tUPgNZCSwT6dKGHI8nbhCv5G+/jaCf6wKjxIhNb8IO79owmcvmBJ5kNsfzdQnFefb0UuDLcq1eNWrYaVhXOoLSyg16hL8m+HIabLZQZRMi8YGAu3jawYBrMsYMh8V/NfqrsJoWSem9DzNd01bgPQLS1s7QvTFPpVMadUOC0CCGwv5b5ti4ggQQVa7KUzGWSyWbGDpT4Ue3FRmUB/pQbTSSNVKuP4cyfxxP5nsGnzNlx/x3co1hdZaYyVpA1HWRxasagLA3C6TqVsXkeyMj1hGmkAIAxMPPrIE/ivv/eHAuoDaUkcqrUWwsjDe97zNsDwpbrOeIz0/zMLi7jlVa9Gvd2J3YR4fqryr+6nanvS+iIvFgCQEkTkKZuzZg29FuNyanJZsNNZpAsV+FZGbNVEDI0svRgAoFaUjL3Y5WmjcZpMyJNijAKSjySRw1+H80Kfto6vVxf2hkDBaOI6Oj82SvhHz2OUObX6+0lYUQyVCwEAa4GcyVxDFTtjlkdSZyyOG7SmDj+n7/ZFJZ+5ENvAKuU80naAohPiyL5HMJkGxlKhsP7cbkesJAO6YRFEkvvEcRuLAEZqX+Pzyudm7cdG12v03o2uZLKHx0w4ttiRIbh1yxYsLy3h9NEDKIZt+N0WLrrkCtTrbTimg8XTp7Fw8gTGijlMTZfFSaTdc+GbDhquBWdsBl9/eB/Km2Zx23e8WhiXywtLuObGl8OamEHHI/TGxJ2FaCUC2IxtAGuhgfldN6IWlgQAsIIm8paL4089jlToY2pqCk0PyM1ejFaURjdKSayAbgNO2MVzB/chk6LWnLLynJvejrvv/iZMp4BiZRJLyzUhprjNOvzmCsadCJvKGYzlTJhsAfD7SqzUstAx0mhnJvHMsVNIW2RQGSLeOD1RRiHrSI41MTEmLkLMI9gKQE01zjmxP+X+Rdbj+hjMulNzoxaw9QFkpjbtI7oYpQt1qyidrJLksnm4pFo6GXz2//pTfOmLX0KaSuxBgHRGiTTpiaYpLzqAoS6AVqJlMs7kXb+G72EPofJbj4RJwEHPvluBbaiDFSsa66ugFak1aCsB4whVTi2xcf1NMwB0EDTyO0UK13qsmgixTY5sqYlEXYEJSvuABO+VxSpMEWizkDJtLJw7I9ZeM2MFbN9UwaVzE5grOrB6FPpoIUsxPdk4rPMAgOSCNHp8egFiApgvl1GvraCYtoQK1qrXkSkUYRUrOLbcRD83hnv3PYPFtocCPTbZi+K5yDK452ZHQRHHwetf/3ocOHAQe/c9IT3/Uq3v9mQT1t83XEwUKEJOfUGqby5WOg38/T/fg06vjkyrhb/8yK/BPXAIdqOKyfEizraXpLrVW2qAjfNOoQQ/BZyuncKPf+DHJGhHvohP/x8fF/p/v0/l/QwCSaTTIAcFKQfHT5+GxwBExktWLHpUkqkr2ap8rDqySdGm762qAlAUSPrgJHEJ0Pd8vPPd78I/ffNfsf/AMaQL4+gFlgABXU+J4zGZVNRGbphxMiSKxZzAytOX15FYpfAODCK1RIWV8u/AIynRA09rSJFEiWp48xuvx8994N1wvTYCz8F//s1P4amnV9Dql2Dly3BTXdR6yyiMZSQwgucgY+QRdpU4oz8AANQZq/g3QT+P6b6a9ivYVDygOE7TVk4COS/qSyzAZIpN9GHHQ86M4AQdOGYPV121Fd/9vd+Nz/31F/DQ3gMoTl0i7RK5fCYO72QblX8KTFTzTynIssdSzVMmlZJUqMmkROdMBTTqzYabDP+plhOl/s5EjImfgHu6JYdiLGKjySuuWBmSNQe8DxR+szAxNYHFlSWxifQiD+eqizBsE3e9+S5YmTQFLkTHYfiIbfwGkYgKX+Xs5EdyZYhZE2oBGr5OrxMxwq7nD8eDZgKo5+giwSTVFTutkEqxLoVEQ7G3C32yqOhekZPzbrdbYhGoA1UK31GMarKYhVs7jm2TGbzzu1+HiUIW//CVr+Gb9z4OqzCPcy0DpfkrsNwPcPub3oCQPWo5tg8ZsLMF9FwFAmYzTCIbinKforWeTiSHIEjy/DmP2GpEJf1ViX+caPCyitq+bUvFXUJsBkuk0cVsM2H6D5xilF2rjJyYBcKkvZhnst5BrVqV90n1z/MlOeDaQ2CA60ef/t/cU2yCBR2UikUsLixgYmICX//G13HjjTdKcCyWgfm86APwDjqWhfpKFXseeRR56p24rmhf5NIZAXFkreNmjRC5UhG7r7tGen7v+9d7kQoCJYI2eAx4HwOmh2iPBGQdpeIKvo2Jyal4lzIFQK/Va0JDJjAlACznNtkNKf6uZpNLQJytS/k0PLeDN3/fHfjAz74DQdgczC/dXieXMAYr10pP9XPymjV3wI2flFkeFwIu9OqNK9z64umjSHbkjxzZ6qknXynxwZpffqGkPJGUaCbLmu8fxg+r/5w8Jq0Hs/G1WusVyXhC3ePBXdFczMH1Vcla/CkDR1ELuWxZ2ts4pgleWpzTZK4R+0aIPnVMLEPGuIiNsoLe78Hr95H2u1J1rB87iFPHj8s6NFEpo1zMI3D76LZaKGSzsrZybaK2hNdnghyqOdh3kaIIaiwCqmM1+akdoXQhJT50XYBh3EWrXDNryHpMvQq2R0lHRcQ9giAu28lCYXH1XBftbkeKQmSIEghYabcxffHlmN6+HbmZaSCXR/vcMtKpLB647yHMzm/Dpa+7EwGFQ40Ilbk5nFusYmpsGu4K468cuoaJdp+MIIJxBB1DOe+xyjia1SaK01vxgR/6EdSqbbh9Jnqm9AmL40Do4u1v/x5hgQgTheBFJivMuEuu2IFqo4lUJhcnaDG4PQJyDwRQXsQQIr26EHXFMk5dI1/FN1YK6VxJbGADiz3kik6uBhD/i9EQ11r+PwHSv4hjINNXx4XDnv/zKf3CkGO4lBCBlPcNAMC1vzy5fiQr7/rVG68vimWjmVR6jKo4QgmUj4ICoyyA9S6LqjOuxZ5UJag0C5ndjgC0yytVYaqUKuMwqFeUNbCp4GHl5CEsnzqFrVNTMPp95OjryDFFETzyVU1VJebQUTaWykFC/q1T/d/4dpJ9OLJfjaznxPTILKMLFAuNrFzPbJnHsaf2w+u2UFs8hc1zs0jniojcCP2lBoxuD8snjqNcziI7kUWUMtHu9REZDnpuCnZxCvc+dQATWzbj+ldczU5/LC4sY8fu65Gf3oKOz3aVDFKMs70WUm4D1SP7wW6xTmhhZsd1qAcFyQlS6KBoBzi69zFJ0OkYVe97mLl8F85RzytVFGUTixpBho/nDuxB4NeQzoaYnJiCFeaxcK6B/U8fxtz8dtQbbAEI0VpZQYaq/41lbJ+pYLLkIOg1xbGBraeZrIN2YKBtl3BisQHWGVyXMbmD+blN8jq/W4djuth1xcVoNNgKbaPZ9RExrzEz4ipEXYEX3wJ2/jzb+J6P7GZB+0gc3Q6Yuqs2GiYZpFly0U/ly9j/4CP4yIc+ItVforTcbMQzNg42hgCAotBo8QgduOnXqWA/lKqNWGIYkKobF3ZWTBVUqSxZkiiGFgTUy5nURkY2IAl+1hMfSm78F3jdIEkS6ppaLNYCAASk4LUxU1g+V5UhadLCzrKxdO6sUHZmxwvYOlMSAGBzKQ2r11AAQCaNDkF0obEnBVMS4eQIuppcBJlokaYe+C7YsczLxmoZrUH8VA5dJ4enzlZx8OwK6p4h9LjApT8AkDZocdMDWzAovHjHHXfgyJEjMQDgyILVo8dvwiYlWY0QS7MgRJqbSxCi1m7g9z/5MWy56mLk3D6++YlPY//ffQXjpBtnLCx7VN3OIqx14VhpeLTS4MIQdnDjLTfiuptuEHrgN+6+Bw899BgcpwDbKYg1HqvsHsX8HAenF87JWGEyxyA5DM7fwAZhlIhIAsYqAIA9gHQQCOEFAb7n+96Mhx7bgyeePSK06bbHwISeucoih57icudF9ChWgRYWAVXzY+hhxB1CVz6T6LO+o8nNxY6ayJuL+Mwf/zampzMo5ss4fGAZv/AfPwoP02gHKTjjWTT9FnphVxDErFVAJTcGyzNE+RwpHotO/uPIMAHl6e/VG0jSzk5E7HxbAL6VxiKyuTQyjoPG8jIKVgoVx4bRreLKK7bgfe//fvzXj38MVTfCUtfESjeNysQmsR1S/e7qMTrvJDFMttMkLMqkCqXqR/JebsZcC7RFjn4v597A+1z3kXJeWAbaQV8qRATcSNSgayL/m77uTDop5kc1/67fQzfoo+l28NrX3y6aFKXxClyuXS82A4pBAV1pHXxMQhwveU3UWqawAlU55braV1Vvshm8CJ1WT3Q1bNjiQc3nWdmtLS9Losv1tlDIi+c9Az07W0anuYKJdBtW5wxmsh7e+qY7MV2ZwP/3ha/g6/ftR6q8FbUwh56dxa1veD0qm6bgFB2s1KsoVeg6QVeFgiSfBBkI6PKaMrlWPuxcm4Y+MYN7LT4GihmmQVdJYjhPYmq1sDJi0RsVca5u12JbjgaLhdmVAACEmh8EyKYzYvvXqNfVOCGg5LPFwxFxSM5LaTVjtZEq4CYVlBUjoNNqy3ue2P+kVP8JRjN5z+ZykgixEpZJpXDq+AkcOXAQWfbkU0WfexMDMdp3xRR+sfiaqODK3bvQ81zcf++3kPJZkUluqucDAKwYcGwPAADTxuTklMKMDEuqm7V6VcBYVguUdhkrCAQAsiqZMgiWuTDgoVBw0O018BM/+S685e23IwjbAxvG0UrWRgHBhQDwjd43+PsGFNL1VOj5GRsF8Bsdx0b7/Eafv5FI34YVtA2UtNf7fhk2MSCbBBdXsYh0eKgdHAbxCp+w0O1SKJPgMMVulY6G7zOoVM4xRfbFuj2pKDKpJ7pO0WBS+FP9Np576F8wlUuhUi7DzjgqIaO7U+xVTZcjHiQBSUn+QzqIOmo95hLWI+ttGOsN6NC6dSPhwjQonkjiQsZAiGZriSa/av3zQxEIVm6Pqv1CGJymEh4enxyXuULKMMGO4tQ0HjlwBPM7d2L+ZTchajVhUIfGyWLh8HE89cwh7LzhJsxccw1QKWOh3kBpfApGYKF1toqJ6Tn0aDUbeKKHRNq1Ej8MkLbT6DZ7CH0bP/q+nxSgtdf3JcAnY6rn9rFz5xW49rpdssewIkhWIpkI+fIYZua2oNHuwHIyg+Q7yQ7S95t794t9OGEfZbThtmpotLtSEQ15b9J5OBS7zRUkjlGtDxpg0umq0m6hhfGApfciDkRXD3VFXy8HQ1BAgQ5qE1E/dQMPYQYAACAASURBVI6g2Io6Zln7y7VmwIUO7TwBz5EXKmFHRhjSxKZ0eGJLZQEAYmX2pEVh8nXrrx+xbk0MACj2tEqfTGkVDQC2fDLGtkycObsgbJfJ6U2iU1FOB5hL13Hi6cfgd1xMj00CbiD7F0U3OS9o8xwavIdkuPJKsnjCFim+RjUovVgGidyLOGjRo0Kfg76MLNiwkp1jUTbwkLIMVGZmcPrgs7KenD13EjOzBAAKQD9AuNSE3elikZpFRQe5mQJCx0SHjlBgsTcFqzCJb+57BtOXbMXNt16DAB4WFldwxa5rkRufR8sjY4cMABOO30WqX8fSkSelFZWK+zM7r0czLIj+gYMO8qaPE/ufQNTviC113e1j+rIdONPqw8pPwICDNIuyQR9njj+FTussnKyLifFxWGEBjZqL+x98DNsuuhy1WluI0f1WC7bnwq0vYct0GZvGcgj6DeTTBnq9JtJpG73QQMfM41y9j0Y7gBeyiJXG1OQEpip5+N0VmF4du3deBLfflFHX6PoI7Dx8Ky/rhQWy5lVxbK3HRvvbRvvTRlPaCNpH49mpxNOUVctwZyJFklZLnDhOOgcqm73/3e/BmdNnJDBLOYoCox/rAQDax1i/VloL4uCIDR+kWZLmRURYCYQx/lodML5QACB5AZOJiL5wDDDXvPDxk7IAbAAAUNtAAwAGRefWBADKuHi2gs3lDFJeC0a3KRZb3RgAGEUh17txAxAgtk9MOzbg9kS4ihtls+eiDQvZ6Xl86d6H0LGy6EQ2uvTMDiEBbyoMVABsmwIi3H777Thx4gQe37NXPoPMDLIFKBD2/7P3JmCWnWW56LvXsOexdo1dPY/pdJJOk6RJCBgkCCioHAE5DggyKijB8ahHxauoR3HkclBQuKAggoAYJhkChCGdeezMnU5P1TXvXXte017r+n7/+qt2Vbq7QjceeZ57i6efCjXtvdde//9/3/u9w1oGAG8Yif4iNTdG+ttOFz/4sh/G6254E5Kei/mvfhMf/L0/wOZUEmbfgWP6atLb8ZGj/p+IYIpZnTQINPGqN70R3fl51OpL+Pv3/wOGqmPwfaLqOXiBAbefgJlKY5YaYIPUaV9N4GmIt4YCtRYA0E7AEskjsXScyIWix33Oc6/D8alp3H34UQEAmg7RVuYZKIMNTpIVfr4yVeeBKlRC6UFXIrpk1Qx4TOgGdvl+H4jy4vds5jJ409g4nsUnPv4hzM2cRnVoBH/xl+/D1771AGodIEqVYeWKolMXySSn4EGEtKHc27WF1MrUVNNHVwoLbXq0DALErAAu9BQTEhzlSisxUAEBGxs2PPSW5vHMA/vwIy9+Eb7wxX/HsalpHCPIlaugb+eQsNJimKIb4MF7Vt+jOsdcxz3pPYDXiWufJpoEAvl1re3k7+oYqJViIXZwjgEF+ToBADrkZ9JIsnFjdGWYQCaZRiZJujykyXX7HkIzQr3TwKVXXo59By5F1+sp/wFTvY8X8qFYF2uYATELYu3UgtGoy/TuKITf7UkOd+AzO5YsEMUi6ba7aC4tYYn0ViMhe22pWEChkJdinx4IbGTbjNbMpzCUBfzWLBLdGp6xdyeedcUzUC4O4bNf+Cr+4WM3ojy5HYniMC579nVIVoZQHB/D4tISKoWiUF7JMrBsIvSurA2Ca5LAItpZdR7o4kAXC1wX1JJKETIw6VNNgJJ52LEcjBNwXotByqF295ZrP7DPDzIAZKId0bSxhU67rQq5WAvP60BvCEZCLk+yuR/Frvqu40gSwNTUFNrdDjZu2qQYZ76HZIpTdOYtKwDg8H33o1Vfkkxzulim4vXAx9YAAGO+hidGsXPPLjEBvP3Qrd8VAEAxAOpy5kmkGedyMQCQTmYF2FAeE5RIuCgWydRYxJ/+2dvxjIPbEEbdMwIAg/vRme5vXmcBTS7k4wIZABfy0Ou9Pn5/PQBCsxPP53moQv/cv7ne46/9dQ0fLfMhlk1ZVT00WDvxQKCHRUxQUW2IgMGq+WATwoaW1PBus4G+S8EWjX8jhBxZOW2UDB8m90eCAgGdqgkycd0aAgIya5dgWrvdRaPeQLvVFeBZ9KxBIOzNZUbiALir90MyufSHNCwDE2Ce3NVCQSQ04m5j2SKJYRoJ0zHYAHDPm52ZFj8Wshvm52bkcyabwWytDrsygiCdxqXXHESyUgJyebjtrsQbHjl6Ag8fOYaX/vxbsDg3j+qu3fL8HY9GtkxTYUpKEozmNM0Qoe+Kv0GW6SA0to1s3Hf3w3j77/wBKuURdHs8J+l1kML07DRe+cpXoFTJiwyWQwY5CS0bW7bvhJFMS/Y3aw89ff9uAwB25CHrN9FtLArYwGxyO5OHnS3IZz4HyiS1S/wKsBTXM1ILXUCMpbyxehQnm/hTpplcX3pwogGAlTqc9b+YzTyt5XcmMODpAAArsYOxEW8MAPDvyZCG/9OdcPxMNFBw7ie28np5B8v/0+egAAAhApeeNBlhwk1NnZZGmRHJvC8qqQAj0SwOH7oJw5URVPJlVcPEUruQ7E4jlEQpFZfMDwUAUALKDYFGeRciQVoLACybQMcvnKwgMlwztiXSHzIByBA6euSIfL3T64ijPmtzk/1FrQW708PsE48hkzZQmixLYBXjofuhDS9IIpEbxlfuegCb9u7CM67ZB75OAgC7L96PTGVSGAC+AAAmkkEXSa+JhZgBQABgfO8BtFEU/wMrpAdAgJnHHlEm5FUyAFxUd+7CdMuFmaX5cwrlVBZhr41W7QTmZo4gmfFRKZeQTDDxLIXPfeEm7Np9CWq1FozIRN9x0O+2BQCYKGexZayMyG8jZfaXAQAPBjrIoOmbmJ5rASbZPrYwu7dsGEHfqcNrzWD/vh1IWkoO1egGiGwFAFCqbRkqYeVsH/8HAIBjcTi1pk4PHDSRmjJmcwUxAnS6LvLDo/jAX78bn/rEp5TxC6ck8cdgg61qOsUA0CjaoHZIFX2KpshCkNORLOP/aIDEqTrLoKcBALAJ1WZ/gxdRF6T6AB5ESlahJhfKACBQwag8MykMAAIACEg/toUBQIIynSE3jxaxbbyCyVIKqX4PCacpETtuqJDjtddwLbJzxhtBGlEasZhSyNIxnY2TGwFdtnDpPD737TuQKFTRjUx0BV20hA6YoL6ZDV/MtLjuuuswNzeHu+6+R6i1QlvlFHwdAMASDTPnUn1UJobxvo98AFGjjsSxKfzpm34OE3wPe23YhSQCxtq51N7ksdjuwMylEVh9LLXr+KW3/y6WTpwQ6cG73/NepDMl1Bs9pDMVeH0a/plyoJEBwOfMqa6wE8QMb7WMYxAAEIIrjbhiIyB6CvBrbHL6UYSLLtknlL1b7rxPpqlLXV4T3oPqYNQAwOBGK94Lkuu78shnen/WAgB6TeiCyYwcFFMeuo1pvPUX3ogX/cBzEPZbKFcr+PGffB06XgYddwiRVUHLCZAt5pBM9tGoz0vTks+SIaEx5/goHDDQWy4WB/K/tQRAF5OkWTmdHiqlIXQoH7EgkSatxmlctm8n/tuPvAR33XE3vviVb8Gw8wjI3mAuLTWTnO6ECl3Xr23tRjbIghik3wmt32Kj25EmhM0/16oAA/H3Bv06BoEV/TNygJsQzTQLSNJUrYSJNJt/iixcV0xKvdCDE/oYmRzDM59zDTpeD8UqEx+WRFd/oQBA/OIHzuGVeLxBcFSAEtF+KlCTkzM4AQzGdvq+mNM5PUea/6V6DS1OrIpFMUEUg8NlYz56CShTrK7TxeSGMXhORxDwUtpEY/YUNo1U8BMv/zGJ+Pzbv/8Avn7rnQII7rzyWmy97ArUA0OmUykS5HjNLRbYJjymLoivF+MPeZ/zPJBQvBgAWDHSoldBikwcYcdo9seKBIRfExNZgm00yRLwRmlhJRYsltUMTjAGm3++z5R+MOO+2WzCoWY/LrCUMRGBI09MHhU4oBhQNPTLZbOoLdZQKhZx7733ojo8jHKlLNphz/flvOlT748QScPAbbccEpNO0poTQYgsExGcnjQhlAtxiu/2fWzcuhmTmzei4/Rw5223I9mn8eqqk0cfbcsSgEEGAN9nUps1A4BSIpqnEQCg7w0ZAAReeP1JDCEA4HMKGkexEQAgA8DpNfHhf3ovRsYYtdlbbYI7AEKec0LwNEyg1qvM9RR7vZ872/fX8xBY7++uNwFZ7/vrFVjnfHwdEnKOH1r38df87mosciW2bvXz1EORhBhgSkPOAQAn5ZzU8Tj0HPSdHmpzMwjdnjT/dqTuder4A9cVw9FqpQC/2xJvCZpucZ8BazpOv0iNpyRMx7nS/TrW1Av4Li3JQAqCrqXW1lRkdnme7MeU6SwDvUGI5vySyJ8oLxDZl+vLz1KiwPXZbbcxOjwkrAU256PU1KaS8no5kDKsDJZ6DsobJ7D7moNAKomFeh25fAmZ4hBuO3Qnaktt/OBPv1qmqx7NRCMglSsILTmZysjeK15vnOT3A+TSWfFzyuSH8P73fACfvfGLyGXLYiQs+5dhora0iJ993WtES0xwU7LBCXAk07j4sv1odHqK+r/sEaMjghVopPc8RgWf74dErPXq6DQW0e654o2UyZel+eeEWZilAkCoj2VwSVhWMQPgPEwAV9fZ8Qx6WQK3emCnALbVDICVWldJAs8FAGhB3rJB8ECjrqf657p+6wEE6137c+5PA823BnmW3TvENFoZZmbTaSzWFjA/v4DK0DCKpbIMr8byCeQaj+HOr30ee/fsQyFXVAyYeAgbsvkXiScBAHUNhbXJ6b/845m8Wu653utZ+/1BAEDdlaquVR8xuMCUMYPRdgmUinlZi0cef0zWMQco5WpV0kAsP4Td6CLZ6WD60YeQtENUN1YEAGDcrk/zzDCLMDOEL9x+L/ZcsR+7L9nEDG3R3u/aexmylUn0wiQCIwOLDNygi5TXwsKTD4rEmRGB43ufIQBAQE+LfhtZ+Fg6eQy16VMYG62i5XkCAJxu9mBmhxk2iqFMQZgy/d4iTpx4cBkAMPpZFPLD+JdPfkYAgHqdsb6mmKL2lmoIO0sopxLYvWVcyRGMAJ7bhm3T/8lCO0rDN7J44vgcrDSNpG0ZqOzaOgn4TXTqp7BvzxZUK3k4rotG10ciyTqag01GixM2/F4BAATB0oiSugtcAgClCiKHmzIN/7I4+ujj+NVf+VUVXxQb7g1OsJepXrFh3OAhyAWlXSX5ddI5WchzIkMAgJ8ZCEiKl55crpUAxBmFywXfuQCAwQW8+u+oBXWhHgCS5BglxNiuNrckDvcaAFicmxPn3PFqHhuHC9gyUsCmShbpsCcSAMZBhAYR6FgbGzMpNOVZ65bWThGXaZ5coHTK9D2h6PC6dnsOMqUKXDOFR0/P4eGpeaH+dvqk6xpCjaaZDw94Nre81sQWr732Wpmy3UEdbC4Xey8IX+ucDAACAPyfSTpu0MONX/kcnPlZpFs9fOh//A84x4/B6HVQGMrD7XSQClTR0nRc2IUsomSE6blp3HDDLwqbhFF///Kxj+P0TA1+QBf+vDj0k17DQ+3k6SlB7Km7s5I00JI5zKp9bQUAGFC8SV6q8gSg8Q/12Nw6RyYmMLllG7709W8LAFDvEHVNKwdfMb9UDID1AIDlLXMgbvJMm/GgBIARjCkjEG0RvSI+8Pd/gVKph6FqEocfeQS/8mt/jGz+ALpOBfU2xJ0+laPWsyPGgUr/RWOilSit1W7ZcdyQ3soHgACBDRIhnF4Lo9Vh+G1fYp+GCikszh/DhokcfumX34JHHz+Cf/rovyFf2oKjT86hWB6FYRsIzTgTFUoDPvixlnWjgT/et4OmYmzWqNVmAabdzdnMc0rLn5UmmZP+NTTjZUkAvQAspe+j/l8mzia1o4Y00612Gyyw7EwSfTPCc66/TpgAoZVAghs4Cz7jQgh0Kz3/qtccm4WJUWQsjdIFmDAAeO8RGO0D2SiJXqMta5j/pqZO4cSJ45JpPzm5QWju1OfzWbaaDblOpLtz36XLbC6XFkfeZivW53JdRb641g7lDLz+1T+OTRvH8cGPfhSf/OLXcPCFP4a91zwfRmUSJ2cWUaDvCk0TSWGNoWB19HMCaCoJljaG1WVrrHukvCmb8JGglwhzs2OPA2UKqPwxuH+QDazM2uIorogxkXTTDlQSSewWPdj86/uJNH4CIZQABJ6vPALie0NJFKASHppNxSKIPSDyuZxE/5HNdOedd2LPnj1ytvA1sWCnFwAnnoxbYjN0+y2HRPMf9EiT7gsAQO0mzfR8Nh+WKbT/XRftRnV0GK1uB/fcede6AIB6zTSkVBIA3us0BhwEAGgQ1Gw1JIaSDAA+njJhJZCspA1hnyAA/TIC9jhIJRP454+9H8lUB4a5MmVdu+ecs4D9HgAA1muQv9OCdu3Pr9fgr/f9c1KAdV9zjie53t9fSwGXon65W9OJA3qP0s1V3AxoqjEZUzGQzwY26LTRWqrBbTfh04ODbu2UlxgGbMkSVxGXvCeZwW0lLZmwc5DArZYyAhXJGScwCFtLNZOq8VcmdrJ30gMqbhjWshhZ1xFs04At1xzYEPIzF64kxDDRht4tgXKwFWBZxwqysTYw++Bh9J0u3E4bD91/LzrNBqqVEkw/gu0kBLxO5DMY27kNQ9u3wrcM+IzKTGbR63j43I3/jhf/4I+gtHOPSHr6jP4rZNFmYki2INKqpG0qOjT3a2myGDeYw5vf8FYsLrTQD9j4EyS1EfQDlIfKeMGLfgA+2RMyrFL1Bf2X9uy7BAtLzWXgZJABIPNyLXOipeoFsM9oOhy2F9DrNMQHgpT/XLECk1JPshz5x0W6qh5E7a/LZO+4xRuc4H/nq02nUKj7XPnaqIdR9+gKwyZSt87AB3+WMr2nAwCo5x+/jjXT+nM967UgwSAgoKUA6rxbDcQ8LeCARrGxB5lunlcT8jXDIQQNXrmPj46OylnLfWVz2Ybz2Lfw4KGbsH//FRKNLb2AyBsNof33I8Zgxh48ovtn4896R8V/CkPgLC4oT+fdXL3/qntBMRnU+0lQUXn2REjZNkZHh1FfnMfDDz2Idq+H4YlJ5Mol0LGAcrhs10Wm28Xph+6HBQ+ViSISrLck6cpCZJYQpIfwb9++Ewe+7xps2TEM044EANhx0aXIlCnLSQkAQJFD0u8iFbRRO/YQkkaEjg+MX3QALRQREuQKWsjAR3dmCqePPo6NG8bQCXxUd+7EdLMHKz8KI5FGMZkVAMAIWjh69H5YaVeo+m4rwtjIFnzi05/Dhsnt6LL+Z2gXWU+L87D8Lux+D5fs3Aij34MJF2HQky2McpsOUtLMHzk2CytVQp8+B90etm8aF/1/e/EEtm8exeZN46ompVE8TZmtnDCETENCzs/6Vq13flzo+ZnodwYYALLKBrWeLGBVAgA/W+kcIsajIYE3vP6NmJudlckbC26t0T1T8S9/dsB0g0WsLu5Fg0cn/XRaAADq0Um5JK1KRZSuOOSrnUW5/8dPVU2EzuEBMNhw6I1p8DleGADAaRe3WgOZZBYLs3WEzPCOGQACANAEcKiAyWpOAQBDOWRpuOa0YfH1WSlZ9LwOekKqJ59rDVD0815uimIOokuaUTYLNhekgpVGJ9CJTNxy/0Oo9xOouX30IhNWMg1RtNN4LST6pBY6i/Grr75aEL3b77hTDLX437K5rwMAMJ6HH2YmhUavjU9+9pOw3B5Sjoc7P/wRfPuTn0DKd1AqZuF3usgwVYLSKBYTSVPo/6dOn8D3Pfc5uOr510uu9re+8S185avfRHV0I3w6BRoZiHOBkcSxkyfhh7RGCZFKZ+DLBHzwZFnBjNX9oxoQTvR5SBOlZyanAAC873I5XHH1tfjXz30JRqogAADMDKwUzQ0DAWnOJQGQwzymNWrGi17NZ2LErAIAEAk9M8PC3zYwVIrwsX/+EyzWj6AylMWH/vEz+MiH70I/3IhCeTtajouON4dChZE+bhwTlxGTE3HNXnZOVxu5bpTkvo8LjUFwhBrRMHQwXC6hdmoOJU4fe3VMThTx0z/zo7CzNt75V+9BOj+Ooye6GBvficYSi6UEUmlfXPU5gdEmcKsP97hIHVi/+n7m+udmyImPTG3ja8jmn94TZBbxayoGL3ZBHwABlhkAMUNI9hCyiAwaBapYHprGMebOStmwsynsv/JyFKoltN0u8pWifOY0+EI0mKpwiHW8cYyq2pd0fnn8Oda86g5bPFVoPhQAGdLdOi5m5mZw6tQJRWnPZ8U9llr/dodSIUbiGFJA0OCO16nT6UokHnXh1BZGUVp0qr7jo1rIoJIBGnNPYLSUwNt/99dQqJbxR3/9v9Gxq7j6hS/HyUaE8thmMdWSqZ94MFDjqkw/eU1ZnCmTtbVTqhg8RR/JRB8J5oaTUSO6fxV3xam3TPqFQq9iZYUlwNkToz2538UAAME1WSvxBdU1MZ8HAZ16rQbS+SkVUaaRChTivkfKM8ES3k9s/hVgR0DWlqki97GHH35Y4v/k3pDpSrw2wr6sPe7TjLhNcU8iVdHzkaEEipRpQ8XR8lwi7f/Syy9DtpBDs9PGfXffg1RIZ+bBO1/P2eIbYwAAoNs4730CAIwu4/XgpJ+gBAEAJpMQAKDXh+S7y9lKXTZfNyMPe0in+eo8bN0ygfe8552wLEZbqiZLr/czMY/OWGHEDLynUyie7WfE8PMcTYzO0b6QxzjX765XIK33/fWe34UyFM79+GvpuyumorrFXx2xqcCy5fMl6sOiYJVNMwv2bhet2iLajSWZ7pthX9g5EkrLnoIMwYjhtSq6TzfjZPhw7RNQo/En/xb3YK4rfrCukDOeEzeuEfldW6Z+rttFGJuy6ntwELTlPS+NfdwQ8n7RdU6futxMSRpV1nT6f/LfZN3IRN5HIZMWkFFAg1QSwamTuPeuOzH35ElU+knkkxmpP3qJCFe84HqgXEBgJdB2faSsDJqLLdzytVvw337+rUDPgU9dcyGDbj8QqZiYnKVTsj/YHEC5fZiFKuafmMIbXv8LyOeq6HZ82MmMrLGe4+CqZ16Jrdu3CMBsCKgYif6/OjqGkYkNcYqQAjpWAwDaOFJd0wsBAFhbdmoz6PuM/TSRzuWRybHhSso1lWDaAYqO9h1QUY768S8AgVBV+Aq3YMB8eHWtGkvE4n1e1+E8Dc4HAFi1264DBgxq/8+k81/uD2J/AHlFOqbwDMDA6r1oBfBQZh4rMrkVICASIHludkbiacdHhoV5S8BtIt3H/O2fxdyR+7Fj115URsfh8qwk69aiiEcDAEq2w7rCYPNPPyzxbuD9Q/Dp/FkkTwUA1CtUt41KVuL/4/7AYcTExDiOHHlcAIBWr4eLD1wBO5eDE/hIRRGKboCC6+L0A/fA7HdQGsnJfIoG8q5HFm8VbqqMT9x8CNe+6PnYvG0IybSB+YU6tu66GKni+DIDgEwZAgCZsIP68YeFAdByQ4zv2Y9mVECffhxhD/TCCOvzOHL4PmzZNAEnDDC8gwyALqzciAB5SaaluD0gaOLE8YcQJFrYODmBTt3HhvFt+NJN3xLPsVAm+EDoeujUFsDOw12aw/6LtsCOHAEAyHeWUF/TRi+RltjBY1M1hEYWCSuDbqeHseESyjkLndopDJdT2LNrq6RAdL0QHiPOyaZlvcIYNQF4zvyx3vn1nwIArMy1VIwR3eBVNEtKnN+Zr/o3//e78cUvfBE0iSHdfRAA0AXI2oKEP6ONvrQ5ICdMXITU8dKYybDpAEm9iORlrQIAVLOgAAB9z68HAOgLdLYLebbtTy8p+f2zegAoAIAAySAAwBuIRjm1+XkYkacAgOE8NlZz2DyUR560DyYB8LWYSZURHevn1k77dTOkG8fVhyz3HEUf4eHMRtfnBpEpYLrRxj2PPwnXzmCBkXbJtGTDej3exIysMJUG1lIo/cGDB6Xwv/W224V2TFdZ/k2Z/q2ZavPaaA+ARNykUa7f9R38zd//LbZtGAOaTbgPPYh3/c/fQr7vI83N3/dRSmfRaneRyheFip3J0dRnCelcGq++4RfRbzZwenYef/t3H8To+CYEERkhKfh9A4adxqmp08reiM1KUh10KykAKxuhLqCYv8nrwmafxTYBALr/C6ZKYMs08AM/9MP48Mf/dRkAMLhhZLJigrieCeByLGB8nda6zK5d1vpaKu0Za5USTh0/jot2bsPs6Yfwsh+7Ejfc8N8RBEsIgiR+6a1/jYcebmNs4gA6HjDXOI3ScBpdvwYzyXcyLRGDKiZLTWe4ZlWfE7M34nN69THBH+gjnTLgdZowXQ95C8hZPl7+sh/E/isuxrve+7d48OhpeERbjWFYdhkpK43Q40bagEH6o7jArwAwa9eZXn+aBTBo9MdmiBRv3uOc+rOx1VGTukjQwOHgRrd6fwnh0wwxjv9js9olnZT0NDKLsimMbhjHgYPPwKn5aZSGy3A5JWMhTJNDARbO/wDV9ZWOUVXvt27848C/AQCA0/8+UxYIAHgRegttOK0ujp84htPTU6gOV7B7z24xZGSDX6lUpJGlNIANMOllvC87rY58brXaSNpZpNMVFHIVpMwUQsYEJroYLhmozz0K16vjLW97M658zvfjFa99K67/0VehMrkPp5a6QC4rCL6Yh/meoPziFu67wgzgaajaEu658bR+2RNDhS7o16zRkBUa4UoBqtMPloFOuU/JhmDzGpuCxZWHnlRphlltcVE8ErjXC2gUSwMIALAnYOPC+4jXRmiDliWyAf4cZU2MDty1a5fcZ/Q4YOqJ3EOcaiSAY0eOYG5mVqIACQKQkkyZFAs1nk1aMkDa/xUHrxRQqdFu4fC99zGl8zsCANYyALgnMXaSAEAynRT5FamCnDQmaDTaV0UyAQDXaaFczsBzm3j2tVfiN3/zBvjuvAAAupHV+4vchbGc5mzFBc9QWW9nLT/O/Q1pX0UicvafW08Df6EN9npPnXvKuT7We37rCo9CzgAAIABJREFUmQSut3Oc+/HVPajmj3GE3gpROwZx9d6qzDV1E8dLTgZOIugCviNylXazAYeRqVzH9FSyTYS835kLTwkJmSz8xzg/LhyCZATj4xg/emow9UbJ/3zFWrEtxdaJ3d65jlm4yr1F81VeX617HjBoFcdyzQDVIC7HZjL9V6+VEb1RQPDCEsCQzTRZWQQCWAOKFwFZBoEv3jegnwAHDtks6o8/ji/f+FnsHB5Hd7EuJqb8U9v3X4Lqnp0IskmAwGbCxsL0InqLbbQaXVz2rGs5n8GM14Odz4mzOa8lpTeB30elUoXTC5Ad3YR/+8eP48P/+Akk7aK4fIssitG0vQ5e/JIfkvVKCZmVorlZIA345JatCCUnnAa08VmgLVK1ZGSZAXBhAAD5m712TfZoAjN2KiOZ4xxJEXQlKLACPuhWXTX/KxKE9VbQet9fiepc6wGgawEpoSU5abVH0tMBAJ5SP32Hk3ph0ZJpEWv91fOI620ymOPvy9ETG9dqPwCe3tKHnPVjJWZUrUtNoV/5TKCbtfTiwhyqpSKGywXYCcpgbWS6C5j+1qdhdhZQGhnH2Oat6HAwxWQik6kzlJyo/YHNMP+ZoZr+J0T6mohToNbbhc7+CtY2kMtyzvg68z3jvuAHBMAsjI6N4Z577sYTTxyBG0XYe+BKJNJpdDwH6SjCUBChHPiYfuAeGF4LhQpNM6ESN9wEjNQw3GQZH/nKN3D9S1+MzVsrAgAsLi5hy469sItjwgDoGxl5vZbXRibsonHyUWEAtJw+RnddikZUgG8mkTQDWEEPRquOw3ccwrbNEyAnhwDAdLOLRLqCTKYMOCHSVDZ1a5iefhzN3iy2bt0CtxlgbGQzbr/rMBZqHaQyJTFj7lOK1GkiHfqonz6Gy/duQyrhwkp4sE164tGg0YRvZdBygdm6A7dvw0wV4TgcIBiYGC7A68zChovL9u2SPZVeZl2GgNk56T/4Ln9PAQD6QNJFXYIu/WyEkim0my3k8yWhgt19+x34X3/0v+C2GTPD7FZVTK9tVPVUVNN2uRA5ldEAgDjZM9eZGa/ZjBwq3PxJs1KMUdXErEyFOM5VESZSupOmtqw/XbnR9Y09eMCvncjKAXVBJoBnAwCol2Es4DwY+TZeLWBiKCcAwNaqBgDaMjmj/pxV7CBQwYNXF8qciA5OjQcBAJqDeV5X3LtpbOMFQDJfQsMJ8MjJaZysLaGfzkksRjJfQMJUdNq0lUQunUGruSQ56USmrrrqKtkMD916G0qlkuSvE/RZDwAgpZDvWdPriZvuH//JH+GKK58BLM4D7Sb+8GdehSKbdeaahhGGiiWJQ8lVhrC4VEO5UkAqY2N6bga/+Bu/DqfVQLpQxB/9yZ8jmSkBRlY8AFw/ATuZxfTsnNwT1D+TViQRirHH6+oDSG3C9DBgwUI9HmM3WFaQLicNm0knzxA/+vJX4gMf/phoc+gBYCbzAgAwJ5wNERsfLvjBFACli0xIVrieUg96XOjG9WwAgHpPAd/tixvp9ImjGKsmkbIX8YfvuAF7LxqDZSZx/72n8Y4/+Du0Olx3ZXhGhMJwHtO1owKakN5EI0TmpisWAGmcCggYzNFejRKrQ4UFBKcIXruOkUIacJbwwu+/Gs977rW48d8/jy9/8xYUxrZhZilAurABQd9Gt9FBPmWjnLHQ6TQRkk45oDle+3r1RJ5rns2bXvvcL9iQcX1mMxmRnehMXT351787eC3XAmWc9BLI4iFPLTWbJ3GJZnOXzSCTz+JZ1z0bjW4T6WIOZspGz3eFzp0v5GMTtPM/QOVKxtr8gdlcvGcpAzvl10vUjFQfBQCI+Zof4tRjJ3DiyeNoNJYwMjaMiQ0TSgrD12NbAr5SE5u0ksiks+i0O5g6OYV2kzo0IvKTyOfKSNl5cbc2GIvp9yQeJ5NyYRotLNROYmr+FF7y8h/Hy37qjfiV3/ojvOAlP4E2UlgIQ2SrQ7KPUnebSSel8fWcHtJ8HmQ4SeMfN/+xflR5KhtiYsp1uMzUiJtCbfrHeC956Zz60zjMV2CN8nkw4fmc4nMpqft12QxQEAN1RRfnF+T58Xc46ee1JOhM3XIyZaHTbiGXzSl2AH0HLAuN+pIASidOnJB7buvWrXK/dZ2e8pkhbZrPIwzw8AMPCG2v22ojl0oLSErmjxhUUQbnebApcep18cxnXS2yk6VmAw8yMvWCAQBLzr9Wq4lURjFgHFeZjZF7RBYSp5OUAPS6DYyNFtHt1PCSlzwfb3j9T2J2+jHYpvJ+kSJ2wEyR78l6DewFDI/U+7oOeHZOCv2AeeR6bcbZvr/e31+vwV9vgrIeQ2BgwHrGp3jux6e0TN615SixZS2x7KlKs6U5JVKbSSOjfor573mTJn9L6Hba8j2adNEfho0+XbqTVgI2mfXSRBAJV15BXONsEo1UnuG1MetnJc5Z+7CQ/SJrxTQFpJU4TDrLx4Mb7QJ/phe/dogyWOMoc2e+PluaVjbR9B7goE508RIXmxBwT4BImhH2euKbYnIQRVCi0cDn/vmfYXk+JspV5PMFLLldXPnSl8C3IqBUUHp/OwO/4eDWb92GK6+6GnaxgCCTxmKnKXst1zbPnqWlJoarY2i3PYyObcav/cpvY26uBadHA+x83FBHcL0eXv6KlynqP69LJoOe6yFXKGH77t2oN9siBaADv34/pT2Mtf/qs/q4EAaAih1WFGLGJiZkCERGp9iIxkOheBSyCnxQz0q4vueL/sXPf/X7v5bRoqSt6vzmAEZLWtQvPx0JAJtx3ZjrlSKf47NhvfXP72sWm4xIBgAA6UHEo0HJ8gY/BlkAZ92bmMwi/UMcvyw/GMPl9M2hf0yfUZwuluqLGCpkMZRLIWsnUMra8KaPYP7Q51BNRkA6iw07d6NBdiCZmGZCEooY4UnAhiwzGhybAwwAPuNA/AHOPkFeb19dGyMoewz/cGwIz7OT5xKbVw5UhkdHcOttt+H4yeNI2ElcdvWzECWTaJP1G0WoRglUwz5OM5bPbSJfoLwwQi6VQ9cBzNQwunYR//Clr+KFL38pNmzII5O1sFhrCACQLI3DQxqhmVOv22kigx6aJx9F2kyg0fMxsvMSLDEFwGBNlBCavtVu4J5bbsb2LRNguHl1+w7MUAKQraJQGIbf8VDKpNFrzWNu7knMN05i+/at8JqsvzfgoUeexKNHTorElTHkTAKK6JsS9DB77DEc2LsdKcNFMuEjnWTf6Em8ZminUesEqLX76HomrExZWMk0FN08WUXCW0Lg1HH5JXtkWMyBJUEMWDmYdhJ9Svu+VxgAK+TFlcXAzd4mvdzzpSEiAEDdPr/++te+nkNEzJ6ewfj4+HKEl5gD2jYWFxdFv7rW/IsHimSPM+ebKuZ0Sqb/3IjlgOEIXbzbiGTGlLG40Vd6UaVl4j9OxQaLnrUTyPU2CEHS48KSxRepw6oIc5f1SxrN1tTRFSCBEVF9ca6lEK7TdERzRrZa4AXwHQejwxXMnHwC111zAOjWsXtDFcNZC5bXUy6hYkqnPgZpnNxYZEIaU3L5fQ2irFDs2JgS7+KhmBXTm5OzdWzYsQef+PwXZTPps6Aloi+u9SorXahEfYUC90Nf0L1rrrlGnsO3bzkkzRgXfpIa+5gqNnhd9XSdZFRqZUpDFcwu1eH8R6TZ29/+u3gWAYC+AzTq+ODbfxen7r4bk6R2swHwfBTLZaGze3Scz2fh+j10nA5+5rWvRn50RDabD374o1iodyQFQCQAfVIJbUydnpYGlzIRHnjK1V8dZ6vBK/UVgitK26w2ZN3KiDFZFIGClmufe714APhICppH0iRdfaWJFodiNQFV7BMlHVAer6Qoq+JJv3+DkhN+ne+flrxolsyKEz6jm+gA78GMPBSzBvzeHKrlBD7wd3+KftBCdWgY733vR/EPH7oJ23YexInZFuxcBlHKQdfrwGCeKCcopF3LJEchw7rwkPdIP4++j2SSzRqj5Zry3N1OCxvHSmgtPImrr7gIP/WKH8Fdd92Fj33qs/DNAnpGAb6VQ2gyj5zhdAlY/QgWb1zlfimmZdrXQ18HffDwNXNNDbpB66kfNaFDQ0NPOaPONO0fpJVqUJHrP5/JSnQdm2VW07MLczJFyhby6HkOnvfC5wtFNsFm1kxIpi7LMq39pwnRmZLM1gKZg8XrIANBCtm4iNITUV3eseAghdztUjuWQIkF6mJdprqktt/27UPwOo4083S13rxlM0qVslwvNrq8d3KZnEz/+Tv8d5xgQb2BDWPjyBeLyHJ/ZQxp30AqMmBRXuV1YcKBnQyw1JnB5LYJ3PfwA6i1WnjlT74GV1z5bMzNtSXS0StV4NAkU7xZVAPAZpyPzam6AkkDeX9XvFtYq3OSZ8NI5cThl/rhVrMlzSoZC5QVqEYjjnEV0z9F+5fVGBeF1L3z3pCUmVj6IfIjRpXaSdRqNaH00+SPDQi1/tlMVn6H77kfuPLYygjNQ9K0MDYyilMnT4I+ADfffLPsbQQk5LUgkrOGUxmClznbws033STvDw3/CHbTtInmY7lsRjwQ2ATxXu25Dr7v+6+DnU7innvvRWOxRnRgjRP8yimqmCCKxcbH5jrhh00wJ5NFKpUWI9NOtytTEqYByL0lUhaaFJIqqtIKeHu3m4sYqeZgGB7e8IZX4ZqrL0PgLIok4Gwf55qw69r/fHsAXSWcCz5br8Fer0Bde56v/fnBvXdVAX8OUHLw5y7o99cwFPXfXTtoOPtrZOMR57jEoC3p+Fqlzb/DNeF0u/JzjGhlA0/TTt7znaV5JIOOAH5cuwQACCjQrIsRlkn6W3ikrKpMcq5HZSapJDdiB0g6cexgvnrvVqcp9yHWZ7ycrNf4wXXI68aUIJoKE9ijhJM/y9qhI3GlltQQrKW4hmSgEUu9NPgrcgICluItQJkekQrG/SpfARqScvAkYH0UCQjKzbbXJNgRIVMu4r6bvohTDz+MjfkKwq6Loeowyps3oLBrM4yxKlr0PsgXsDA1j3KujEPfOoTnvejFUhe03B7cyIeVYZxoR4wDm80ekEgjnx/Ba1/7FuRyw3Bcrs08OhwIpG1s2rwRz7z6SvTIoGTcbDqLerOFXRftRTKblZqOV5kyQtYZakChagm59t9FAEAK8LhjU2e+OBYNAA9qdevHHPQf4NcvhD4eV63LEoC1DAD5+8upPdSBqxpXrznWU/r8HaTqy/ONafiDOv0zOfWvt3/8p34/Bu94L8oaI6tGcH7OdanP55nho16vy5ocyqUxlDPFN2esksPjt3wF6dOPoN+Yw+SuPUgUS+jTk4J/JpUEU2fk77J+I1shSsAU+j+HPSqGOmKS0XkDAGtPAMU00O+j9D0ctjEZxDRQqVZlgPLpz9yIZquFZC6H/c+8Bt1+Hx6leABKQYiy7yGYPoXZJx/BUDmNdNJEIVOQGr7t2rCHN+G9n/k8Xvm6n0E27aNaLeHkqWmRAOSrm9ChV4Cdl+Faut8DOgtoTT2OYjaFesfF2I59aJkV+GZKPHGyRgizWcMj99yG4XIWCdvE8PbtmKq3YgZABSkkEboOsskIJ089hqn5o9i5YxvCXoRScVSa/yNPnkahNAbX6UsdQS+VsNuA31oEnDr2792OtEkT7jmMjlTQ6nYBOwM3SgoAsND0YaRKkrzhez3s3LoBZr+FztIMJscrAjhQ6kDfNy+0YSYJrCjJ1dk+1js/1zsf1/v92ANg2frhKU0UN19B0WhYzeIoX1SxYZaFd7/rf+PWb9yCXru7jBBz6sKijVNkXTCeDQCQRiiKhP6fzmbFJIkfZACo6b9ylJZifBAAiDfRVU3pQMTad7LoWZTqSQkPJj5nghc8tLRk4UwAgDosaWblIZ1MIxHSTd2H2yPCbkjxxolayjbQXJzBcw5ehrBTw95NowIAJHptcaA2JKN+cKNUm4hmAAxOcLR5yMq0hwc6AQAiySlYuTJqHR9RuoCv3nYnuiSYkMFhcNarmkINAHDPkMPAIELpiASAN8ttt98hHgAskMkAWIstynsR4y+8b0mVXazXMb5tC6ZmTuOD738/xqplmBQdtur49kf+ETd9+J+wI5tH2GzJ+5nJ50U/xDiuSpHIOiP5fGzZtQ3XPf/7Edk2br7lVnzhy19HvjQGw8yhH2dsTp2eUQAA3x++tlhXfGYAQG1gvHelYY+LKwneEAAAUjoffPZz8fVb7oAbWmh7vFYKAJDH4VRxmfKsFiplBToGUIKR4/dvbZOqJyf6PdQsmRVTPEV/bDaXkM/aKhOUdGb08MLrn4F3/P4v49Spw0Lx/q3f/GucOOVhrm6iPDoBJ9FBl8inpQAAASti3bBQ/2PaobiYC5BEyYcj8k1qO/meczJUymQwdfxhXLl/C17/mh/H0uIM3v+Bf4AX5uFEWXSijGy0RKR5w3OFWn02miweASOtADv9GvU1UA2lArEGHf51ccwikv9Ix177cSYA4EwsAFUU2mLiVCwVsVBbhOO7SObS0vxv3r4F23fvBGwVdaki/5TxkvYX+W4AAPGgbvk+WJ7vMEXFcaTx7zRbEi+XZ7G4WMep4ycwOz2DpXpd9kpm6ZbLFQHpeoTKqWO3VUTj0mJNmtO56RlJbNi5bTsq5bJMfjgBIJMoHQFZFuf/AcJFfk/2hUQyhJkzUes2kCkVMLe4gONPnsC11zwb13/f9ThdayJijJbkiFOLbseMmQiOH8DxAqH4c8JPsI2sF0kF0VRHGKg1O/J9xnWxuWfjz2QHXlfuf2xcVFmqmL8qyYDAJXW+vIHU/Sk/EzOheN+oIaCBxYUFuGSgWRbaLQIMCqQla4RND7PPufZJ/+ffJFjAWMXG0pIU3YcPH8aBAwcUYChyoFAabTYzTMCInB7uOnSrAjQ4PeMZRwC42xWdJj8IAKhCyMezr3uOSADuueceNGp1JDz/OwYALNNGNsvEm5RcV74eTseWpQkDAIAwe6RJ9OG7LSmogB5+4zfehov2bEbg1M4JAJyrQFgu/86TALPWV+RM5+56Bch6Bcx6Z/kFNfDxvq3O8tUwyCDgd67nIBTiMyAoep87FwNDzTFUA7fSvKl2XT8+J/uj1aqsm/mZaVQKeYnoq83PYXK0gtqpJ4QJIMMBTlm5TWuXd4m344KLgWveRwQABJAiM8lA5DI2U7OYBhgkaoMUwIzrgD/PfZwf/P8aAKBXBWsoidd0XSVhYfwmz2YaAMY0agJwy8B3fL0Fsg6UFI4+AiGvJVkA/EdJj2GgWBlCvlSW6+O6TNCwhXFKt3STOelOE9/87OdQpA9mq4ciAdNEiEt/+IVwUwm4+TSidAqFXAmNWgOPH34MB684KDpdI2ULU8CN+uh0eihVhtFzQlh2AV+/+Q588lNfgGEy5s9CSM01AcK+iyuuvBxbt9K93BAdsGGnpNHbuWePyCok1YleR/GgQLHx9Pvy3QMAlFu8MohbYRqo922QeaAGGQNfHUhp+D8NAAyupacLAMj6PEtU33r7w3/q9zXwz+ZcZT7EIHMC/YSJIDKw1GrLuqAcp5QxMZwBSnYfdtDBibu/jdzCMUTtJWzYcxFQLMMj85RPOpWS9Bk2/xoAMGV4p1IAdOwgqQHKzvp8PmKWUfyrK/eIliWpQQnlkqyZqqOj6PouvvzVm9Bokd4/hIv37xcAwDVpLgoU/BBlshvnZ1E/+QSy6Qi5tPLp8LwE3H4aKI3gfZ/9Al71c69HynYxXC3hxKlpbNt1MXIxAACb7Ez/KQDAUsfF6DIAkEbCCJChlNVp4eE7D2G4nBFpbH5iAq2+gUYPGB7eCJv9QxDANgPMzB3DkRMPYsf2rbD6jB7NY3q+ifsOH0GpMgHPJSfKROj00O8sIewtod9ewIF9O2BFLtzuEsrlPDq9nqx/yhVqnQhzdRdRsog+OJDoYvPkCHK2j/rscUyMlrD3ol2YW6gjMpLwaX7KpB+JM/8vBQCOq/NL64KWYyXiJyUxTI5MIhzXRzrLiZQrDfvhex/Ab//6/0TKSgplnCgwi9nTp08vT/YGadGDDZJogYNApiLpTAaZXFblzkpZGxtPxa7lUijGlNCVAy52Gl2FKK6OINGN2bmWhi5EdbMvzT/NcuLJuzS8sZ5trdZNCs+YAUAAoNty4XT9ZQYAr5tNObbXwTMv3ysAwMWbxzCaTyLsNAQAEBr7AI1ykLHA1z0YY6iz0TWKyuLBTPhy4LB5BfUnRgaPnZrBoyen0aeRFRkVMZCiaeGSRyvpPcz7TaDb7eDKK68UwIMpAGRt8P3k4b6cazowURFn8Fh2QVrexs1bcHR6ShgcH/3Qh5AvMLqqJVOr5n334M/e9svYly+jOzMnaQGk+3WJEno+ytThgSwTG/NLC/j5X/tlOc5m/4PC+8fvfDeGxzcqAKBvA4kkTk8RAFBFh1DeRMMl7/QZGAAaRFIAgIoz4z9ql6k3FGkQLrvqatxx30Oise/4xnIMIF9/4DEtQZVCukYkAED9jlzG2NBSF5FrGQB6Ws2v895apqTFhzAZFmEYwLYieN0erCiJaiGH2tzj+J3ffiOe97w9SNoRHntkBj/382/H6PgVmJrvwMiaSBfoJEqzTO26HjsriwEgUWLlDUGqNKndBACY3cpc2n7fR4KTTd9FKWfgFS97Pp71rAP48z97J+5/4AhK1Z1oe0mJOOnTu8PwJZKGDACi0GY/rZBoi7QmusBrqp8CsDTDh0WgBrM0g4XXgXsF/3EPeLoAwNopvKxNMpRorhYGqDWWpDkzUzSXSuGyKy6X5AQCADRqEjZI3PzLVIZFMA204onY6uJkgNAfT3D1fjLIANCAmAYBVEOiqbsJ0ZUXsjlpLLvNFlJmErNT00IfF6dtI8LGzZswNj4hlNhux5HPlH+wQHe6jvh1nDj6hDhlb9+8WTSxpOjnCmmYmQie00TYagCdJhK9FozQg2EnYKZt+LaJWqeN8ugIykMVDBXzeNHznodnHzyIRrODhg/M1ho4PTOHxaWmaILNVA5mOo9EMot2L0DfoCYvKci1T9GImPopHSX9QrjPsfmnU7+AqIGPTIreFJTtOtKAsNiXBkUmOwrgFICYX4/p64qSyUaG4JIy/GOUHyf7CgBoqwaDpl0xAMD7WEAGshaEBQN0Wm05L+q1ukxfdu/erQBDnWoQl8wZ28bCyZM4+thjAiQRRPDYxKSps6e/gIpEEoDCpKFhhGuuvUbusTvuuAPtRhMmo3xWnd9PZQAQPOCHZgAQACADgNItInLit2IZywAAGw2TUZtiehgilaSnQQuW6SOXScC2A/z5n/8hSkX6FdRFxnO+HxcqAViPQvz/BQBgsM7Qr1d/Xk8CIBpfMV5Wjb82ytQTY076ySTkmh8fGUKjtiAGf+Njo5g6+jiqeUu8AERCEzf/au1w31VJG2qIEgPVQoqTA0328rRkLmvXfR1RqqjbcuoJe0yx3EjH515psaghJMUBjpjsso5QE3/u7fyshykE04RerUh6y3JOAXQ5AWZzIX+HySyW6PM99h3plEwYW46HXKmsahwyYjJMimJ0X4DA7aFQyeHErbfj8Fe/jclsGb1aA6lcFtsP7kd+ywZ0CinkxkfRJqPTTKK72EJtegG7tmwXQNuzFQBAwDOVKUqzXxmaxA1v+5/ouQYcj/UZNf59YUL03DZe9IPPh2FFyBULiBIs5g2Z9m/dvgMeEVNKYpNpdOnloZmEAwCAigGM56xxjXs+61cBACumx+pvrEWjVhgA6ruav6l++jyxv4GnO9hEPlUCoH9Q7s0BDwC1Zrjfx+BILLca1OEPOvivBQDWUvbP5/pd8O/Ie8eGnKAOQWx1zonvVGTKfXF6bkEGLvm0jQJj8ewAY3kDc08+hKUnHkSxNS8x2Zsu3oewUIKTTqNNRgGZL/zrPLdowC4MABUDKKbLUs9KDMg5XeTP/Ro1UKTuGh1PqQwi2fcQWohkXXphH8MT4zhxegp33X8fmu0OJiY3YPOWLXCiEA5TNJBAxuujFEZINRvozU3D7dZE+pAxeYaFiIw8ulYWH/zSl/C6G94CM+piuFrGiZNT2LZ7nwIAfLoG5hH6PtKhA3TmVzEARndcghblsBx+GX0kQw/5yMfjd9yCoSL7CwtGsYjM0CgePTaLHTv2IeGKVTbCfhft7gLue/hObN60AcVkAW4vQmRm8fVv3oGh4U3i98EBrhEECNp18TJwG3O4/OLtsKKesJuTSSVPog8AwYqmY+HUfAeByQjOFDy3h5GhPMYqKcycfAzDpTQu338Jao0mgpApWhlhCqlG7L8SAGifiINn4gZKAwDi7isuQdKYJHN5cUtNpbNwPVKJUwiDCG941WvRWmotU30GafQsCFnkaxriIDVOCkA2uHRizmZF/0+apXIVVkkEcvNpgzyJZ4n9Y2JKmBTbA74DZ5omrDdhYMHJQ5oItkyWYnooI6N0NJkGABSbc1DHxOfHKJOUmHJoCUDgRRKZyMLYMkKkrAiX7d4K021i12QV44W0SgEQqEOpac82yRAUPX7MQQBAgSI0UWPFbqHXt9FPFhCkSvjyLXeg6YdIZLNwY/SOEzB1AAhvSA59PjKfHxtE7QHAFAACADKVIrq/5jXzeUqGdxxlNlyp4Pa77sLmPbvxG7/5m7jm8gNodxowOKhyWqDC8Pde+RO4yMygMzWNZCEr9xRRRU7c0qShM798uITj0yfxtt//Hbh0l09l8Q7xAaggYTKWMMmZKKZOzSgsiPGR0piqRvxMAIC8YAE/1HcFmSd4IFLsCF4YodcHdlx8KR47NoWljo8uowftHHxuutIUrDAANADAYkUDAEKrjD/0+7R8z8byFa2XHAQAdMPMu9y2TXR7LXEs7rX62DA8jNrsUZQKPfzlX7wVmyZLMI00PvKRz+OfPvpN5CtbMFNvYHh8AzquI8WTamgVyKGkAGqKxHuGbv1s+tn8U7uUy6TgEQxw2tJhJumBAAAgAElEQVQw/uzPvBIHr74Mn/vCZ/DFL38N2cIo2r0UokQBQSIptPnQoM6e004ePRaMMMPWbSCmRhV3g5N/zfzR61/rSLVESEA3iZlbfUydjQEw+FOyXjixdT0BGx878hiyxazQs1u9Dp7xzCswMjEKjy7ZpPmzCePERmiPyiCRe4eSqK8kOQwW82vfV/29QQBATfFiVszyRFGPBkjHtdBrtVHOFYQyfurYSdTnFzF3egamlcC2PdulkKTBas/xhD1kWyk56L2ei06ziXa9hr7bRTmXRt/tYGy4gu1bNmHq9JNo9hYwUs1j79ZJXLx9E3ZuGsNotYx8sSBFtG/aSI2ModNoiM58rFoS07BWbQ7ZNI15eNDbkhkdRCbaXoCFRhfTi00sNBlb04fHAjiyxfCxbxK5Zpwe6XcGnF5HGnytlyetl3uDHG30O2CTH8ecatBwkM3BQl4bpSmDvIRQ//l7ZBJw6s/H6XW6cpZQCiASJdeVSWS73VRADoEDGgCalkz/mZzw0IMPCVOC8jRhdHGyKI2ML4BQyjDxxAMPYGmBRVpSAEmCDWQZ0A2da5OPLZPLBGnAKVx58EqJ67vl0CE4nS6sfnhOAEBR2dT9sBYAIAOANyAnpgQA+Pd148VJpwAAfh/5XBrtVg25rAEj0cPoSAHvetefwHWWEHoNZSR0lo9zNeCawXqGAfbTqo3lXb6ABuZMa23tAz9dAOF8J/gXwiAYvG5r/87TYxCo4l23TZoFoBtlwka5TBpLC/Mo57PihM9GInC7OH70CWwcH0HktcE4WSZgyDlDS1iydHjv9Psq4UOf2XGdoWSVdNjvi26X+mKJJ5V1qj6LzVIs1eTa4s+z4OWaMGPZlM/0D10jEBDwlF+ASrpQVG+uW64hMmwEAI7PJb7PJtmfiCSGk3uyxZorCtEjY42+MOWyeBdxqu4T4MvkkM4XBbhnhjaj++xEANMP8PV//ldYbQcpP1ISoWQCe6+5ChnmcZdzmKrXMDI+AStI4J5Dd+KiTduRq1bR89qIRD5Gg9AIkZFBoTSOV736zcgXx+AGNoLQFO1uwkwglbHwghc9D61ODaVKBZGZgeMDQ8PDGNuwEV3XE/YgfQFa7Y5IGNYyAFQjp9aOANJPa7U99YfU+tO/vc4qPndYx3k+g3gDWAYdzg0A8LkOrlMBBWJJ7/LgZMCIjxWq1EkDrvwX8ES/+78qdRcHLWzOWRtxCMILbcILDbh94OT0LIYqZZSySWThoGo6mCxaeOTOryNcPI1sewmh62LTvksQFYvo2im06A6fUt5fBo04lyUAK3Ws8r5SUc4a1PlOX+AgS2Sw+V+W0pLhTEZ0lkF7ISqjI7j78GEcO3UKNMTdtXuXMHgFQKNPDf133BClKIGi5yNs1DB3+iiGC1lkWRf4TMwoYMEL8dGbb8abfumtCP0WRjQAsOsS5Ic3ok0AwM4pCUCoJQCPiQRgqeNhZMc+tM0KXIvnZwgrcFCyEzh+9yEUUkAqm4JrWRjasQeH738cF110AKETCuPP7S0hTDi48/5DGB2pYrw8iqXFDiqjm/DZL3wNleGNCAJKAX1huzpLC7D7XThLM7hk1ybYCRcpi3JGDmpCMSQ3kgV0+2kcn23DiTIyQHHdHvIZE9smK5g69jByyQhXXclIb0e82iIrI15kasjwvQQAKEL6yj9OPvwAJgGAdls2NLEPI/3WzuD/eff78K+f+Fcpyri4NYWeNyOpL4PmRGsLex5E1Llw+k8QQJr52PVGImF0hrbOd44RTJmnaLOj7wIAwIKQRajW/3MiQ6OoswEAy42BuIsGSKfSMCNq9ZQEoO8nxFGWTtRh4CBp9LF3+0akIweTlQw2lLJIU3smDAA2IuovSiMxoCfX15Cf1+r/pbkKfViGL/EzvTCFfqqERt/G579+CP1UBkY2KwuXpjpCE5JDQAEAkWSJUlrhIfBdiQHkB00A+V7yvSPIE8TvwWBBozR9ilb4guuvx7Zdu3D9S14shXWWGvREH/10iMhtw/JdvOdNb0ZxagH9hRqitIW+yYxxldcedh1xA89X8pipz+InXvsqpEoFZMpD+NA/fRxHj88IDS+KGIWWxvTpWQVgMI2CLpyazn0GBoB+nxQVL/YDiAn9SgKQQKcfYWzzNszW25hf6goAYKUKMhHg69ceAJJdGB/V/C8tAeD3B9+ztQwAKfxj/TGnIlpuorTWQNI20GXGsedjaGgUS7UemKwwUkrBaZ3E9z1rC37xzT8p8V/JZBFv+cX/C/WmhX6ihIWGg1QxK5vQim5UURUJ3iidNZMVu8jl2LD3gZBNVohet41U5OJZ+3fj1T/1Shyfnsbv/eGfYMPWPZhZ6MDvZ1AoUv9IihJXI7VK+hpwBZK6bwioMOhtwOkP/62dkmsGBJs4nWzBCZLERK35OBMAcKbDjVMAauy5ER87eRxDI0OUxsFImnjWdXR7DtFn0cGClS7SAtyohkwiE4XJEWfsrgL2Vj/aIOin16g0sfydeO/WcWgqDUBpvwU/TZAZ1EY+mcbp4yfx+MOPolVviqnV2MQodu7bBSfw4Lic1tEzIAUzwSLfh9vtikzj0cP3YvvGUYyUsxgdykq+7pFHD2PTxjG8/k2vRiFnoVrKoJCxAIsCVE88W1w/RM+PJBpK2C+MBTPo8N8DiJpnlEu2XLSI8ZgJmVpwZyLwExgpuAQ2vQik3i02e0L5b7QdMb1iXB3lQipCjEnACWVAlSBdPhSWgEl5FKUDBBiI+cWeJ9z3yE5REVyaLUC9stI9c/+hYSnj/wTEIgCQSgnLgFNFfp+TSR60ZIAIq4BaZDLVaBaWSOD2W2/DpZdeuuxDwwXHxxV5E+n9foCH7rhDIn84weT+RWBRscA4OVXMAmGwJIB8oYDLLr9MHvfmb35D2B16MrNyx6xmAJwNAEinM8IA4LWS12KbAgAoyjjZEgoA4PPJZWnAu4higdPVOg5edQl+57d/DfXaFIyo9/8DABdA4f9uAABPMRBbwxg6a2HOc1lP5mPJlioGNGU7RN91sGF0GEvzs8ilLAS9Nk4dO4qRoTJymSQsg8220shLDCYRTYJ0QR9wfbSbTfEO0SwsatJFliUMPBduryWpABrJiSSSL27sYpCfa4l7B1kFZB0Kg0B4exEC7qH8FwMQBNCklpHnohp+bfCpZ8XCCg36MGlaGBnok+EgKS62gGRu4MNKp5ArlbBr38UwWIvRj4QpMYWiotlL4U3TO3X+dE9O4yuf/gy2DI2iXW+In8DI5o3Y8wPPRcttIzc5hg6BP7p9uH0cf+gI9l58MfwogMNYNvEyYUOeweNHp/FX73o/zGQZkUGQNFSmwE4XO3dvxaX7L0K7W0OxUkHCLvIyY3LTZhTKFfQ8X8yG7XT63ABAXEso8P78Ps71e0//r54v/LdSBa+wDs4OAEiFEgdarLBkeKMQZI0NYAcug276l4eHZ/iZQX+A87uCF/ZbUlfST4tgFkFY1kLCdDDFHLfjBpirNTBSraKYNpCNuhgyuhhLB3jsjq8i6TRgtloyxNh8yWUI8wX0CAAEochKxEOIAADBa2EZqDSrvrB61cU0Wd8MSDq+k1e0DDjK9H9F2KfSfpQ/BIG2VD4nEtBsuYyvH7oF9VYLbr+Pyy65GJlEID1GN8P0CQsJJ0QhslAhsNjr4NSTD6OUtlGykzBCQ6L2TtSbuPGO2/H6G96CoNfESLWCk6dOY9vOi5Eb3igeAAQA+r6PTEQGAD0ACAAkVwEAZADQydf0eyilE5i5/06YQRfZQkYBADsvwuMPH8PWrRchckkENcVA105HuPvB2+Vc3Tq2CfOzDUxu3YMbP3cTssUxRJENt6uSVLq1WTEZ9Nvz2DpRAb2yM0l6vHU5T5L+yEjm4CCPE3MdtPwk7ExBSWzNPnZsrmLh9FGEXhMHr7hcJN80bA8T9HigvP57HQDQGa5EZwWpJZ2W5kvUniYwffQ03vYLN8h9x+JeN/1cuGwktXHMGQt4Iiy+J4Zd4nYf53rzISUKhlR8NokS5K4OOU1z05M3nRKwtoHWj3cuEyT5nViLejYJgPxMLAEY3HClKRBEPRC6qxElxQDQ7QbwyQCgKz8lABZhtC72bJ3ASN5GLuFiopRBhTQVRtAImr46w3l5a02QZqKMd/TUTMsopHDhdDPswkyl0Y3SQLaKR0/VcNuDj6OfzsIgTZYTBmaFCgAgLgDLAIA0r31XIqYGTQDJgmATxyKVCKB+fH2NByUAv/DmN+N5L30p5udmpfDeUKqi67QRFQ00azPYWCrilvd9AI/8y43IOj5aoSsZp5QB0H7Ib3VRKuZgpAzMNeZx0YFL8JwfuB5WvoBv334PPv2ZL8Gkw3kig6SVw8z0PGzDlqKG00bSj/QEecUEUG1t8nyXqXZqaq9NAcUtVwAAoDA8hl7fwNTcEnp9S9IH2j1HXv8gAKCLNQ0ACENlHQBAUyH5fulGWctiWLjZZiS5wnY6j54TIEMaIt3NEwEKSR+hcwo/+uJr8bOveakkYzx5YhG//46/gReMoNk1YOZSYpgUt7GCPrP5Vw0uHXRp7BYI0ECampHoI/B6wgTYvqGK177iBbho1068453vwYNPzCBb3YT5JRdJUsD5t4S+zQNBvWpZl3y8mFlhRqR+qcOI9yrXv6a9armDdpTWUX9aZsMilLGfawuZM0391jJ51PqD+G+cPHkSqQwp6hGMlImde3dheHwEIfVxdNGNm39BQ3RgIgES8XLoq+j68wEAxDhOuRTrJACh2+pNI5YoMHVjcXoWRx55FJ2lFrqNNjJ2Epc/Yz/6diQZuor2rxIdvJ4v02VGeC3OTCGfSiBrerj2qkswdfwhRH4Tv/c7v44NWyYBpyt6f8/toOfR8orsLBtpZmMTITfT8Fo9ASSZkmCnqE9lc+6JRj9wGGuTlIgrpVtl/jCBhJRElPp9FhyEKi1ZLzy0CCww9srvA0eOn0DP62Op0ZTfdbwQ6VxB0k0SVhpztaZ8ZkETGizw41hOgY8Y8RWovHFODn01yeaeTzCWAAD/WwxJLVum/zxjup2OALbiTMyc8ySb5T7cniM/xz292Wjg8P0P4Nprr102UiXbjE22AAC2jVathiP33ifUQH0W8L1UDB62N0rWIownRBiqVnHxvr1iTvvVr38NoR/AjuOZVs631QCAZprw+2xuuPZpAsi9hQwAAUtImU5a8ppEEiP+B3wdqqnj2nV7TeRzBnrdebzmNT+Ol770RWg15mAbNEw8PwaA7OvfScV4hp893+blAh92+dcvpIHX59ng+TZ49g5+/0zPV2iz8RU8PwYASUzqfNXTOC3d4t/mjC+fTmJxdhqTI0NYmD6FmVPHsHVyQjTF1JkGEf2Y1AFAOZR4/ASReIV0mm0BG6V+kskqAWFF5+ceTflMJs+QQO7vSl+snPm1ad0KZZ/IHaU2bPvVgyn2osfzgQ05J4WWhV63J58FSIs/y64b0/95P4sxKJ8TzVC533Ddy/nI2kQlQPFcSOUyqE6Mobp5E5BJS7yrlcshOTxMJ01ETAKiT0q7I3KB+792M6YeO4qcYQvgSobCvquvQn7TOLBhBG1er36EcnUUx+45LGlI45MTaHa7MO0MkmmyC1J4z3v/EQ88fBwwCvL/u14f6WweXbeDa59zEKWhLPygI94EBABYzJP+z5QlsTjl2WJZKs1DZK2rPQD0tJXv+4UAAGdbQ2vNkHUdJD+/lnEQv9fnvx6fngRATZ/UbrHClFQAgPyFNaZ/6wEAK8KHC93Bzv+VEwAgzka/GzPyhaEjHEPDlOafoLnjRxiqlJC3IxQSDqqJFtLOPOYfvwt2rwV0ezJkmdy7D1G+CCeZRjugv1VaMnZtnhdMvhCgMIqbfwUA8GqqdI/z24XPBACoxB8tAVBMGzIArGwGoW3hy9/4Brr0xLFtHLjsYthuC14YoEfzSzMppnq50EIZBpKeg4XpY7B8B+VkEmnWGIkkjszO4+bHHsGr3vi6GAAYEgnA9l2XIFedRCdQEoAVAIASAM0AcJcZAAQAWN9ZfQclK8TSkYfQWTyNfDEHq1xEbmwjpmcaKBRHkaQNoGmh1VpEMgM88uRhoenv3rgdS7U2Jjbvwpe+eggR0wcSafS9UIYv3doc4DRheA2U0sDkaBG2QZ83VwGvCfq/J+GbJZxadFHvJWClCwKwWokAm8YLEj1Ynz+BA/svEZ+nnhsIq0jckZYHmGe+D58uA+6se8GZHK4HfjjRXysBWMsAYNEsBRBZUrZMfVhIk65PlCSbyAgAcPToUSmodXHPx2BTv7YBH5wMspunkyopsCIVEFd6RTHjI7KhkHzn+NCQjSLWuWkGgNZX6snc2kZhPQmAaMkHmAtaDsDnIRPCAQ+ApzQq4vwZCQCAviUAAH0APC+E6wRwel0MlQroNhZw8Y6N2D4xhH5rHiM5G+PlPAIW72um+/p1DBpiDRYXuolUVQNvxA4SdkoAAKMwhi8duhcLTgiHzvC8pkbc/PPgPgMAwJhCMgC0CeCtt90uUz3lQs6C/am+CnrKyacwdfIkvvy1r8JnZFm3hw3FITTbSwgKCXntqM0ifOhRvO8tv4pRK4n5bgOJFBuRJEIvgN2PBInzIg9Nrw27mMFrf+HN4s4/s9jAX77778SUx0hkYFs5zM0srAIAJAAuPgPWBwAUFVzaWQIASMCJTFi5Eox0Acem5gUASOcqaLQ7otMdlABoAECnAMjjapfzAZBGF46899n0avMjvqe6KebPsN4JA2W2aNgFLNZbKA+VYRkRnCYNxtooWgGydgevec2LcNXBS4T2/6lPfwPve99NKFd3oEkHaP4dnZoWAwDq/uEgyBOqJOR9dpCyE4JeDlWK+KHrr8FzL9+MRx58CH/1vk9haPIyHJt3kC2PEkeA022BQ2XRoMVO0ZQD+Ik+fINTfiCVyMhmqbX++l7VnwnicR/g+h6UsvD1syHipGY9AOBsa5iTJaZtLNZqKJYL6HhdjGwYxSUHLoXTd8UMRuJyZfKr0hEIgClmhAIA+pxjxdTEs4EAZ2UAiAhCFXdCq12m2MaFM8VVNKfzAxx56BFMnziFiFrShImN4xuwcfMkFjt1ycY26KifoOQkgW67J07Xfq8Dr1vHRDWHbRtKmJ96BC983lX46f/+w1haPIVKpQx/qStxgFES8BMhAoMFuQJlmBDV79GhO09bagWFWQZcrwsXPnKFXCwhjGm/A2+EYmKyEVYmsEYcL8n3guwZvq9kB/SzVXiwZb1Q23Z6bhGNrotjU3NodD2URybRDQCnb8CneZGZRJRQbACa2zETWb0zKtqJ15oNAj1IGDtLar5EEdnJswIAAhhTasB8cqldIhw/dkx+f//+/cvMKpqOZnM5Rbk3TZw+cQJzR59EiuZesdSKX1egKwHGmLpPxlMUYnxiArv37JJi9Utf+TIS1D6fBwCgPQAIAEgTxZxzgjPxXjEIAEiDSaOgyEM6FaLbmcU7//T3sGnzCMKgA9PgLnZ+HgCavXK+JbS+Xc7lA7De+btegbNeef5fCgAMRHwOvs7B/eJcJoDSAMYgU6zCVcCtMIsime6xRihlUzj68INIBA62bRxHQow+PUX/zdCYk1Uo2QIBTPpq9qm+66Fdb6K11ETIiZPPcpPMEksiNPk4AQK0/AZCDghigzHlJ8YDRT0jJj4JxVl0Carxl9l/DFyweWGaBRt+MnkEpCNz0PcFjBMX0ViuJW7pyuRA/W2CX4zpla2Jxp98HGVXzI2JRL90IYvtF+1GdqiMJdZLmRSKw1WRNwV+iGQihaDn0g5Q0hFu/OjHMZYrIdNPyPpMFfK4+PufAy9jwqgUJPaXj54KDUwdOykSof+Xu/eAk+wur0TPrRsqp47TPT05aTTSKCKJjCTSAl6eEwvGAQdsbK9tsPGzwQEbx3XAXtv7nsM6PpweXmMD6wAGVggBCkgaaTSaGY0m9Uznrlx186195/vfW13d06MZjbDZfcWv6elWdYVb///3/77zne8cagpwZtvMlOBHFt7zox9AgDw0owQ3oHUwrW4hwsb3vuYV8MIuor4jImh9vSjAwc49e9ClWGk6I+/A5/Mk2jxxfEtcAL6yAEDMQks2c6LlFV/k4bM1IXas/W4N7LnSPrv8f786AEBypw3nrPQWRb9FMVyTWzLvn4xfDc//D+sCqBPqWqPXtb/j5C8JALg+mdCGCHFqoSf7hKBuq0fGHH3li8jnMsibfYwYHsa0NtrnngTq5xG1arD6KbRtD1P7r0NUKMPL5NAL+9ANSwBmWmcTBCADgBsnYNeZ9t/xOKMViwRey7u5GgCAIFrKspCrVtByXfzL5++Hy9HdYgG33HAdjG4NXuShm8sj0LOIXA3pMIVyPwWLM/JOC+3lBVRNE3kRCo3wzMICHlu4iG/81rfLGOr4yKUAQD8eAchy5j5mADAO0gVAjQBU4BpZUixhRh5KfRe9i6excPYkypUCRrbPIDCycEILtg1Ui2MS9zqtFaTMALNLZ7G4cBHX79oPtxeiMjaDLz5yFG2b9svMlzSkolBGAMJuHRnY6DsNHNw7g37Qg07xZcYcg1bIGkKzisVmiOUO9RsoWk4pwACjJR2lHDD77DEcPLAH27ZtFwCArKIUP2Np0D7H7rpCAf9Cz9fLuwAkqBKFkzxPOhOZcln0AFg8ZWmz1e4ha+TxXz70W7j//vvFomlkZFS1XYme9HowmJzGCJ8Ut0wok26bAAAOCiXFAEg6JAQXmE4nYjIJvSyxr5HOu8yqxUjV0Ay96oxvvKCbX2H1W3UosnMp3SXaAObWbAAHgSkRKVn30DwMlQWO3rdkITk9jgAAnhuKn3QhZ6G+PIfDB3bi4O5ptBfOYTSbwtaxMtxOW8LXwBYnDoJJAsHnFousuAgfZgGoVx6K4BeVKLuRhVR5En/5iU/DrE6gHfQHAIBC7OODVRDfFEj1ExFAHTIjnmgAPPLIl1EolmIRQNKGE6w1Fl2Mr5kk6tCQy2bw2BNP4L4vPoBqtYqg1UXAyqOaRru5gjG+ziiFX73nDdhVLGGlsSwzOoZpiD1aKZMXcTo3cmDkTTh9F9/9Iz8sFhtauoAP/uKHpDjWtBwMPYuFuSVR6GRhJcU8uwwKSFs3uqJIiuom5CYFM8dfSgTQY0eTnbZ0HpnSKJ49vwAnMpEpVFFvUnCMs8ZOXKCsUcX5OMpRQCHYg4NrE7E4frZCLY4BpQRU4vWjQnNImxMWAb6BfLGCVqcpc9VbJ8bgtpooWSkE9hKqZQcf+MC7MbFlBJnsKN7/vt/GyWdqQLoMTzPgxlpOfFwmQvziv20W4ERvQxsexeCsDFJRDwf2jeOd3/FWGJGL97//g7Axgl5UhlWeRp2zlFmW/D76viNFjtFXrAKCDT58eBpnoPrIkCLZdaWrmgAeLKKSLhNfAzUlCKZI0RhTRHldRJRNDf2suzE+DN82ggoDCiE0LC0tibhdp9dG39Cw/9ABbN05I91/jxtRpyiP8v+VPUNaelzQspNLy0AmmmtdiUtjxUYAILGz4utUAADFQBUIoPaqapKxG0ff6tMnnsHsmbPwe47M/09NTOKO21+EZrsOcESXQISvo+/zdDcQegE6tVW06/PImS4O7B6H2W/i7pfehK9/86uBoINua1U86yUjoD2WDrhRgEDrS/dMAIAQsFIWgo4jXtsgxdZzKEyAVNaC41EYi8+thBp5jZjM8PoQ2CINXka4kqFgWe9Kd0VlbRY6oYnIyIngFW20uq4PK5OXNcRRgmfOXhRNgaV6W0YJaJtjpLMyQhPQL5fNv0iNU8hnFBfjtOViLObTMT5zfbFrzhEAriUFUBIc9pQbgAiaGtJNJIBw/NjT4kwwMzMzEELj35RKpOe58lzPnjgJe6UuAIBiBegCYPN+/AC5RhWjIxIbwZltW7Fn7x5ZK//8qU8KeGLwM45P8Li/NYhEif1fwn1NmD983IzYACqLM3Y8WfxbFOqU109MSLGc6IHOTq9l0PGCVryL+PCHfx9hyEKLAKIjici13q6VPnq1z3elBGU48d/sMa/09y8EAEgYh3zeJOYkdVTy8yD2JOfJUAdVuvQx6JQI+coaEJE9FUcSPQw5fobmsKUjLvWX+ktZ/6T8EgBgTsDt1Q8ReQ7OnjqBjJHC9MQozFQEj7obEdliafgsN9moCFSRn44F6OBHiDo91JZXRUvEbtvwHKXKr8dWsVEqRD/Ncl6BA8pOSG3xAQAQd+eF5iwOHnTbIACg1pxrK80Msnc4mtNqtQSso0YHv7OBI/kbx2hipw6pBQkApDTYfO0SY0Jh3bCrJkSAPu03abOnY2b3DlS2jAMZE1HaQN8yoGczyOaKIprLAN7qtlEulXDk81/AxaefwYieRjGdRdDvY9vB/Rg5uBf9QgYO3UkYhsh28gOcPXEc+/ddB9vX0HVTCLU8fui9H0CmMCnCYCEIzGXRsTsYGavg7ntejnanJto35dFxEf1KFyrYtWePsKBoyyre7+ycWpYaY40X9kBlPVbkl/VxhQT/ufdZUsAn91L58HAHN8mCNoJ1SaxSjNDhM2+NPXl1e3zjebl5NzpZL7I9YrcXBQAEA3brxjxqAABclp23XlPg6l7vV+5eBABI5+aZSSgXgSdbn6dRrWtjpdFCZWRc2DqlVIjJTIgxNHDxyQdQCOuwa4vIWXlhCkztPSAMAJ9MUOYOVJenzgWbL2TZxLUO868gFvbm85tfIQBAsnkB4AiirzEApCbT6Tw1gZVWC5/5/OcFACiOVHH40HVAbxV+6MHN5BAZGdDVjpbEBWZGnotixsDcmWdRtkzkTEuaG2fm53C6voqve+s3InA6GB3hCMA8du2/AbmBBkBOuQpFNjQRAVQMgHqiAWBU4ekcL9RgaSFyQQ/OygWcP/4oqtUCJvYfQKfrw8qPY3mpienxrSKs2G3VEWoeVikb7PYAACAASURBVBoXcebZE7hx7wGEQQqZ0iSOPHUayw0baasAg24LFFtuN+C2a8jpfXRq87j18D6EdgMZPUIqInBvoe0EMn691Iuw2OkjMggAaDBTGopWhK3jBTxz7GHs3TWN/fv3idZTp+fDTOckPn1VAQC/++zASE1tjTg0DO3jjRR1WR9C2aF1UgqnTj6Ln3zfT8B3fTmIODst9GzPFa912r51ul3k8wWhiVMVm4maeNCHnuqE1WrSeRbF5ZiCmdDyh7esot2r2TmR4BBfKUWtXCuUlQK6oNycM5YOmypK1rysWYAZ8N1QvvPAHrZr43PKz3HhL0XHIEmNKfupSNTR+fdWKgu3G6Db9BB6mjxuq94Q+qbTruH2w/sxXjIxUTRFUGL39JjM86kDX4m1Mflkcpi8zsRCLbFM432SJFIKPc7YRX1BrzOjW/Cxz34BS3aEKF/Cqu0iS8CGRZAIhSQIezJvFRcuYSDiYG94wxvk8H7sscel8G02mwLKqJyfgMvapyABnB1VsQjpy/0unj2Hn/3AT+Glr75HLKtsSx3gJb675Tr+4UO/g3MPPgKvtoSpsQpWagvSMaiUxtBqNZErWGg5DQSaj1e+9tW47tbbQRmOP/nLv8MXH3oSE5M7USyO4Myps+gHEbJxt0xsgy7BgddvKglnQwdtcvgFWgpdiq2lTGRKY7iw1IAPshF0aOIxqsvc42A+akC1UoKCClG/tIAdXq8bO0Prjx9SvZTVUhTTL0UwWYoKJZIU2V3k0330/RXs3lHFL//S+7E4fw7bt23Dt3zzD8BKH8R8G2jnUtByJkK7jZyeQsUyYTs+XKsIq5BHvT6HESuHkm0hH9Xx4z/2Bmzftw0/9xt/g/PLVNB3oJlZpKycOAuE9Js2OMMZK0SLXdOAaiFrinuw2VQibcJsiEUA+Z65J7heOQa0llLEApqMHfGhrtgk6pbQ+gc/U6yRY0CJH31sucgCVVxEfB+rjZqwJjjqwu72S+9+BVaaNZRGy6J9IV156TzEYzSEv5hcJyq6MZI+PIqz7jPamKDF8UBeb5wUC8AjM6zKp5oFfCrUkEmZmD9/EccefwIOC9d0RgTqXnX33ej0OtDMCKlCiNVaHdu27MfyhRbS/Tx69SaWLpzCaLGP/buLMLUaXnfvLXjtPXch8mw4XYo6lpUOhvj0sVvGNcmnp65B4gKhvL5jAqq8YplbHKKdbaSLyic8+EjWJ4MbuRpSxFPcZzAOxSRi7RFppsNuP0cI2P3vuAHqzR4WVmpih9PohPC1KkKiIHFMITDHA7LdpVovZ4MV2MbnIhspYTMLGBqP0LBALhYKaNRqogfAa3z0ySdw6OBBbNlCX1/aBmbQajaQz+ek2KdbzT9/4h9RNLJCmVZCkEr9nKMFtBckE42P5/muxMi77rpT7ARz+Rw+//nPy3ulJZO4Yawt4mQ1x6l4zGqI4yj/YyKGybjOoofdfwKisn9k3ozsHZ5XLATJiPDg9BoYHckgnwvxh//1P6O2ekHYPOxyJvTq4XWbaFI8Z7o7VIhcS1qsen+bAe5X/2gCJA8B3Am4N/y7q3+053dPXmrO0woTM2ZyDL4PPZQ6P9YE25L9w3NBZ34htG/Owqu9pYjyChQkyCPNCp+Ud+4IBRryi7WX2HgKQcuHRQFM5gOkEgc+/F4XSwsXUS7mkWXHO/QEMEhnyKJh8e0gn8lChGj5Wgh0xpaYTOKl+GbcFiZSBLvroN3soE1rMnbNQ0/RBbi7BICQoZyYRaOuCZ04uLopoCWPFyk7PwEEdAPddk8YmknzJJfND7SUuJfIDmDORzCvyBlnRwHeju1I3sBwyvjp8z0zB0qTJgy4nitAHFkyHbuH62+6AVMH9mBpdRGBqWF06xb0wghGrgI/6KOYTgtVGj0H/+/v/j6u374LvWZLAW2lIg684uVAKY+O00N2dBQO9xptce0WWvUW0oUtMAtb8Mn7Hsef/dUnkCtvEdeTIAhlv6+sLuDVr7lHFMtXVpaRLxaQp22gnsWeg4dgpTPSNFFCnn04sSXiRgbIV7ZfHQs6rxt4jAO4okINgvlwkbH2W+69eNwjPhdVwqfO9oRxe7ldNQx4Pr+dl9ybzUDlSjE82prs/SQnGP4+nCvIS93QgBl+HUlsea7Xttl9hnO2pGGjnit+x0lOIPtdkzG6DLviFLeOQtR7PdRcj6pJsi9mRiooBzZKbg2TqRYuHvsi8loLWsC9k5LRuEx1ApnqONp9Azabc6YlOTbn8SX/jOsdZeAVC1rH+ce1griqMZY0RhINgHgEIG7iMsVgbNsysw1HT5zAkaeOodnt4lWvfg28wEHEDj01ouS84sgotcVSnDJUQCYbMGGAPh1CoKHXbOPJI0ewsrqK7/ru70DPrqNKDYD5JYxt3Y2xndehYdNfPC/jDemgDaO3gubscRQzpjQF28jBmroOnsbGayhfWt9F2FnEhWOfx8RIAYWxKbj9NAqlKawsNTBeGSWFB46mo223ELqr+PKXPoc7b7sFfphCKj+O2YUWjp88j3KxCs1xwda112nB7nQEFHE7TUyP5rFtLA/dqaFg0Sa8D5s5C5mK2SIefXYOWnYUhlFB5PVF623vzBiOH7kP1++fwe5dW2WEkFaAy6tNWLmiEie/zO1KDLkrAeRX+nvN7z6zKWQ3HKiSOTfpqg4d1jy5tJQp8+5v/YZvhKUZsAxLUTlTKaFBOZxpFEq/onhSoZYHIb2amWjZgStzWAyeificKg4UUqi6MZfeEgCACyypTgeBQ7V75Y+Sgl81rtS8fRJsGB/puU0KNi9CItY2bEtF6xfZC8MoZFzA9LUQXbG7M5Ah6mMDvZYnnTzW3ZxhHR+rotNcwaF921DOAqO5FNzWEnZNjyFyeiJMIeh4UtzouoAASWdEdboM+RpOlgQwIN076MsC9swcPv3go1j2+ohyRdgpAwZFANli0xhEFANAOSmsfbo80LvdDu69917xxiUDoFKpCADA4JUAMkK22rBQpag2TQE6to2PoVlbxV985C8wW1vAjuuvw2JtESOZPMyug6c++g/4xO//AUq+i4IewQ/Z3eN8a0EJDmY1+KGNUA9w6Nab8dLXvE5Q+WOn5/BHf/YR6FZZkDomHEx6R4pFYYh40qG79FjdeOBJAN9wt40AwOxiHb6Wkc4lu5trAIBKdNcCrVJ/lQ5Owme8zAZ+LgBAXrmphC8T4SUeyMLOIAIps18hsrQI7C4jYzi491U348d/9Htw+tQRnDu9hJ/72Q9jdOeteIZWnSNl9N0WzNDFiGmhVm9DK0+hQyu6goFUpw1zpYnv/qZ/h8M3WljqdPBrf/pF1BwilpHYHFGUj91Ovu7BoRzPbEqHSrrDSkldzZGSfBkrWccHJK+b+MpzjVpWzO9WxWcCpA2DioNDPdlnQxFJvN3j7j1fkwIJKLJJkTsXHbuL8khFhKPGpyexc99u1RVjl9vUBQSQBD/+iicCVFHM4kOEADkikIgDDrt8JDNHax9uEgvU+ajUtJl4CwOA1D1NhwEDoe3Dbfdw7uRp6f7Tco4MqQPXHcDoxLiwDtpuE3ohhEfBvqaGyfI2BO0I86fPIIMeZiZMpI1lfO3XvBj3vPIwDN1Dt9VExshC1/NwOjbS7IgNuNyKlSMdQXl/cSE57As9sM1U72mzedGrTeYkkYwHfCVBka81MSFhtpDrrxmK+i/0f1M8kqkF4CGNpRaw1HAwN7+AxaUVtNo9OD6tJVnwp5AyM6JD4IaMc1x6yslDkiNqgQYu7F4XuUxGzgrfc4UVUl+t4aabDsvPIjSl6i3FUom7/EceeQxZ7nWf8BFHz6SUi+f/ldgZv/gZtzstvOIVLxcldBZ1ZLzJeRIlAEt81QaxddCHU6yjDQAA9wXHG7i+CQRwVliNkSR+WYp5oSymKE7YhWV6uOWmPfjpn3oPmo15WHy50k1VRfTwTc7CwSkoz77px3qlDvxzaegk58nVC45d+hK+mgCAuN/FImwEXJNZ9USlPTkupCEeAwDJd8Z+3s+kC4TsA1X8J18Js4njMjy7aZUsBTWV8mPrSI6YeBwB04GRUhFOqyVds4wGrM7PIWBsY/GfTQvbhWA+VfI1k0T5vow/UfNT42tIaXIfWb8htYFU3KRwJtdIRHFO4gRsGPDfBCW4rtnhcmxh1tB1I/A9YQCRvk9HDRmtkc69bD75mXkSxVe5bnlOJcyvXo8snQxsanEMOVrw/jyrS2xI+L40OlzXExCfHUxxOrF7MSOCsVSJGXJ/EKwjM4axfHLHVkzv2Y5aryWjb1Ok3cOUeWmL89J+AMN2sTo7iy99+n9g7/btaNabGJmYRKZawcyddwJpEw5zokIegW/D6DVEJ4GtiqldN+OXf+NPceTERaTSHAdgHA0lxvp+F/fe8yoBBXnu0bXFLFbQL1Sxbe9+eU8EOQTwYbEQM0qvpEF1tbF28/sxARkMUMUBfdDrHwAAqlGxPgIMGAASm+Ixgrjzq1wi4y5w/LvLPf/z5QtsfJyELDMsFp6c88P33VjIrAGFiWi5ytG/ErfNcraN8VXiluAvGvoe1eqBdMqAw6ZEr4s6u8caUCoWMFXIoep1MBa2ke/NoX72CaS1JufzkKLOTqQjXR5FtjqJHkzY/EypqxE3QtWpvqb2v+YWElt/Xia2X+laJABAkssoMDc5v9VfMz/iM09MTePIU0/hiaeOyWu7+bbbEfQDRCZHKDmiwDXExlXCKEmaRcrJgSAAAYD2yipOPnkU7dUa3vmd34aOU0d5tIKLi6sob9mOid2H0HAoFZCXcaCM34Zpr6I1+zSKWQIARbT6WVhTByV/4HiEDIxrPoLuIuafvg9jFEQenUao5ZArT6G53ESZbiJmBrZmSc6ouSt49MHP4ZbDB8XiGNkJzK3aOPb0aZRyReiuA45XkAXQbrZFO4QMj1Ia2LulDMtdQV4niEgAIIKdNWBncnjs7AL66VGkUqNSB6bDEHtnRnDx1CMYLaewf98MMjlq/1hodVyk0vn/vQCAdQGNdM2gj3S5gp/8wXfji597AOMjo4KayqFAZX1fjQ9IcU8KZqEIp9NFMZcTGnbddVEeJVFcaQYo2ifnMDinphbPpbckfFFsbz1AsEYXVmAFBe34enwvGBQ1fDxRxQ2p9K4PZj2TpGm44EismySGDim2SsFAmqiuwIwcVStdoNNwKLCN0O/LoUqlfrfbxP7dW1HNGxgvWgh7deyYHJUFRSVuvhYeKknRlRT8yQjARnSUr4PXh6IWms9iOoW5Zg8PH38WS24EP51Dujoq1jnSGY1F3DYDAPg72+6JCCCv0UMPPYzJyUk0Gg15DrHMEspW7DUfJ7L8XNiRIwCQtdIwAh/Neg0/8bM/gdteezea7RrSWdodekizyXDyLH7he78f02kDXmMVhYLyDebwsipYXGj0lE/5yI+U8dZv+3a03D5anoZf+dD/DTNdQRQZMFIWuq02jD7QbrdFofRaAQDOIHahw4UhIwCzSw0EqawwAAgA8D1zjaz3R03Kpq8MACAFlFDQkyKBAIDKOAkAEAUN3A4yKR8Zg64SNfzQf3wH7rj9oPjE/97v/CkeePQ8gvEbcb7WQalMVogDzaYAZQ4eRyeolsrOR7+BbeU2fuQH34F8qYQP/V9/hifO+wiMihIrSinBM2XCGXfMuQfjOU5hqvDnIJQER2az0xYCUs9jsUg1zmLJlzBWBHlT6MswADDYT0Oo+jqqZHyYD5LwAbjA8ZW+UExt15b5VWqIEOg6dPNhtqqQLeXR8xzxa5d6MVat5kOyoxr/qNZdAgAk4MRQh19VyHGHcAODRCUbyhub3eWQwlu2I4l+zsyiudLA/LkLmH32LLrNNrJpzr85eMXdrwRn0QmKNntNmIWUYk45KYxkR/D0o08h0w+xY7KIYtrGa+6+Efe+6iaURw3YtXlJipl0u3aITJoxlLPAcYYXxye1nxQIIMyn5wAA1iijV0oXNo/CkZCt1qiDjCfKJVylFexk8J9eqImVFifj2AeldSndQFoONUzYAadGhIFuz8PiUgOzF5exUuvgzLl5iW/0546oIaBZAgJwuQUcJ+NcoefLeAAL+6WFJZw9exaZTA779x2QAptrkfGV3cl6rS4Mp6eOHkVtcRFFgtOeKxAWC6gBC4BFQpxY8fetTguvec1rYnvUlDAAuBeEmxDn3PJtaJaVP6pxkWRvq2vITqeVtmCZGfRDDZaVURaFcdc4mR2Ws4wzsuRC6QGc7gre+c634N+/8W7YvRWYHPhO6JrDFK3hbtXgo9gcAEi0MS736T8nAJDs3WtMQIdjwADci/fZvwkDQMLSWh8zoegLs0Oum4o+sS6eamLEhZQQNdioUr18KVqTm+o/qAKBwpsUhGJHmOcl42wC8FMEmGCtiRBer4vJiQnYtRWcPPokJqpljJZLQodPiiQ+BzuMBAFEgJaArIzYKbCWLBLJbQLavZJOz1iXEiqx+FrHNpnUHFEVIfMnd02EOFJaLg6FyWxb1MkZZwm2kgkggsmBylUIEnBfETTgGuF7UgLQ6lzn6Cdfr+Q0ui6/477jdSBDVBobLGvY5ZcGDJ2lFAhn6IY8J4VQKRBaLBZQa9VQGCnjlhe/CJ4W4sLqIka2boVeGJGRInYYmbCHFAitVvHJP/xjjOaLMCINOrWrNA2H7rgD6YMH0Gs2EGbTyGRM9NursDsOVtsatu27Hd/2rh+HmZ+U7iEFT9XWDTA5UcWLbr9VmiWK1ZZCaKRRntmF0ekZuf58/wkAwPebuN08/8h6tX/BhRYXXIOO//DfxkX80K/WmiBqbcv5ID7JayO1ApYmDD0CP5fd36o0fSG3hMW7sSGQ5LwDF4ANxf1mAEAST17I69ms0JcYsAFgHQYA2NDMcZ2xw227WOl00KQ+l6ljpFLBqJUSAGCLZsOfO46wcQ4WmjJLns7kYXt9GIUKMpUJuHoG3Bl9no8CWMeNu68SAMBYQQBALACPHMHTz5wSMGBq6zYqECLULw8AJMwpARVYD2opLJ6fxflnTsFptPCOb/tmtOxVFKtlcUvIVicwtfcwWhyFNHPQ6LAWdgQA6Fw8IS4AFAdsRmmYWw7A7VsCAFg8w+lu1FvC/NOfQzmbQn5kWizEzfwY2rU2CsybcmXYEVX4HZhhE489fD/27JyBkSkgyo5htR3iyBMnUcjkBABg6zcVRWjUGug5ngiysnY7tHMC2aCJTN9DKtJFV8TJmehaGRybW4WXKkPTRoBAhxkE2LmlBLt+Bu36eRy6fjfGJ0bjnIY25gR6/jdiACRUe1UMa5J80Xf18YcewXv+4w9iZmpaDkYG8GyeKvIB/MBHgeJLPRsWrdtYnDBwGKZ0qjPFsgROBkwivsO0XykSN9mAstkFsaJSs9rya92E2M+WVKyYQcAkjF1JmT2OZ5Q5zxaxWBryYZSDPZnfi7ugCXqa/H7wncdwQLsIHTkzh5AFa60r9P/QjyRZ5AFORGDPjmmMlXOYoJQkhS+ofE9rncgfHMADZsIQ0yKhPw93Sng/6a6SPeAGCPsGTs2v4NTCKs41uuhAx9j2nbA5J2+wAmJysjkDgNePRcytt94qHUwCAFNTU8IASD4HdW0VUpwkZvwudWrcETY5L5wC3v6Ot+ON3/o2zC/MYnR8DGHXRpZtkZ6P3/nO70KR3YZF0hpJjYzgun3pGnh+FyZbH2ZfioJ3vec96Js5BEYev/Srv43VBrUQLOlihB69UZV2gkN60TUyAAgA2DDAKf90aVSNAKToecquqhJKIgAgrIkhBkCCwL5wBkCcY3LNyUJRN+aSgnuxs0NKstNFOWeilNfRrJ1DIdvH+37sh7Br2zhSXhfv/YlfxZn2FPz0OPoGLc36cKnHUR6D6+vI6Gl4tVVUMnW87Rv347YXHcK5eQsf/JU/hlmZgZ4pyRHPkR2hd7IQYhEpVoUx/ye2mZIOkE/bNzU3ngAAiWimGldhx0oBeAIMDAEA8UbdFK1PUomEccT7MtHcSBFmQkswkQAAhf7MrCVOIodvvQVtpysAQNe1Ze3Ts13taZVIC94SswhkX8vc+RAzYWh+N3mtyeeigIT4M1KflCTb4mPPEUA3QJpifiEwf34OZ08+i+ZqTZJmXq+9e/dgcusWKf7dwBNwjp0tJtkjuTLmz5zHhZPPYNtYGeOFFF52x0F88394PfJZotBzCAMbldFREb3q9TyURkcRipBoXGwPbA7jvSpsAJXsK7Q/Hl0acg5+QQwAoTur60A6fuKYkTy7un4KjAilVFZ+2kLnl6EkH4WyAf//06GgcCrn5jTNRCqVhqbTFSaNsG9icbmB06cv4PzsApZXGuj2XLhuKJaFocE5X45G9ZFOZ3H+3Czm5xexc+dujI9tgeN4whhwHc7rkaZrI5ct4PHHH0chbSJo1fnBKZZIvNaE2SKDymosjPGp3e3g9a9/PVq0QHJdPPzww7AMUh0p/KSKPynJ4nMxWSfPDQBQm4Od1GEAgMFGMdVUx5XK0j61z9CsX8Bv/ebPYcdMFeh3BXzmqI46H4c6YcMAwCBxHY6SquhVwJBiwFzLTR2bL6wE+GoyANT6jAv3GB9RVyK+Hmvqsmtk6uQ/xfdLkd0ima5iv0gUj1l2vKwuGxSMO9TlMHVoMdDDTrjmOxijUGmvjYxp4NTJ44h8D7u3zwgoReo5fBbglMQlZqbGA6VZQCNWyxQBX8ZpxWxU0BsdPyR2IwWTHWlhaqkOPl8TGUv8h8jhcRY+XrfxQoo7dmqs0qI9sxxGKk7Kv2NNG/5IkECNzyQjlAT64rFKuZRsVhD8dOX1kx2gWAK2ABe1+UWsLC1jaXlFmFAcC+RYA0EBwhmc05cpzxTFtXSMTI1hZu9Oai7j3MIidl53WHVLI4rNpuG2m6CB2tKZc3jovvtxaPd+rC6vojI2LoKD17/6Huna1nwHo5NjiNo1YWsu1kN0ghx+9Kd/HdXJPXAjwjJ8z+zmd3HHi27G9NSkNEty+YJoqnSDCNuuvwnZclVdd2EG0D1c/ftK7Jpr2XOX/k2SN2wE+BRArW7Jfk+W9kYrAAkY6+67xhLdHDhMzpwXtvvjk2ko51ZLRrF0+ZWMUFyOASAF8obwNXzf50OR3oxFNTwCcMm1j1k/BIBzZGyGfbQ6XaySTaP3YWQzYnFXiDwBAKZSLurPPIJsWIfRjwGANMdSAmjZogAAvpmDl6KjkS4MamWR+G/EABjEc3UyJIA2c6RCpYJHHn8cs3NzOHDoBhl54X6kdhf3iLiPDDEAFANR7X/VFOBIpI5TTx3D8oU5RLaDt7/tLai1V1CsFtHo2EC6iG0HbkYn1EVXiK5V6bADy6mhM3cSZQIA6QJaoQV9Yq/odVkEYRlTOXPgrmLx+APIGgGy5QkUKlugGUV0Wj1hGmWqY+gGpsSnXMrG4w/fj8mxCnLlEfjWCHqBiYcefhI5nseuLUwsajjVVutotjryWTYWzuHmfTMoal1YYvFO3bIIbtZCSzdwtmaj7bPDX0UqsqA5DqZHc8gbbRw/+iXceMMe7Nu3F7YdCSOSw1TPpQNyJVbL81nfm8Wb5zUCwCAxDABIghT1xcuZs+g//4EPSGHPGVUCACwsaTXDRZyNDyK71UYpk4PT6iCdL2CpayOVySobwJjim3QXWeTysBguOpM3rKjASoVdrbO1KCDCdYIN9IWmpop+ZcfCwKyoyyz+OevMOVOVxia34VAo1PtYqTxBKQffKTzFmhUpZGjbQe9PWm5RdZfXxXHkOXjUjo+WUMpYKGcMmesuMCHoh9KlJBVwmPafzPnzO9//mmjK+kjHQsnvuTK7fXa5gaWej2Ozi6j7Eab27BMGAIsgUnREAyAeAUiYDNK5IIU7CnHLLbcIA4AaAOPj4wJecCyDDAop9pNrOoyEsqOQyaBeqyFH+mE/xBve/AZ883d+K5CzhE4e2i7SpM94Ef7pl/8TLjz2KJzlBZjwkcuk0e368hyu14GV1ZEpprFYW8E73vUulHbvE5Gz3/+jP8cXH3oCuXwVbs+Xa02bI2pG2PSc/woAAFZxRACA0MgPAAABxilMlPikxu/9KwcAxAi6jJTEnXJpzDDxj2drwxBWSoNORNmn+qiDXLqPSjmD97/3ndi31cB99z+Kn/q1f8DU3pdgpd2BRnCIIniOh2KmjPbSMibSOrZNunj3j7wMjhbhN//gyzi7QL/aCLqVlkDNzrSwS4iWUmk29kdnMsC9xD3tObSNXBPuYeGRjAAI1ZVezbHKtOxVKYiU4lVSaCTsgo0BaaMQF/+7CLsNjSTwdz4p844jSK4lNoh97Ni1E9t374JLxXRdE0tACvzpluqKJSMAqiumaNMqq2aHPB7xGRLhTHL/ARtIHkS94vUJhlKeZ7It0nt+H63VJi6cPoeL52bFK57xLJvL4RWvegVWm3WkLF26eNRJ0Y0MHH5mvoMLp45jSzEDM+xg39Yq3vfD74IFG/kMF6CPwO1JYaqEVRl7lU1qkoAP3mRMI1eJvSrwkj0iPw+VbS8MAGBUUYmCgCtCH1SU6FghQ7F8ONesm9AoVkjRzXiunwHT95rQtECK71SKWixibCRdfn55nGAiqKLzy4Lnh2g0WlIwrDZdPHbiIpzQRKPRFGvCc+dmYdserrvuRvb0oae4tg1k0gU1PgAdyys1PPLwo7BSQDpyYYi3uSpwhK7MsTUCxgSkSVUmM812cM+9r5a4uLi0jBMnTyBtUOTRljie3AZAaZJOq8UlaydxVhhoAJgZhBHHZDIKqIo7uwNAih1UVieRi2y6j8hv4I//8DehRW1YJosNKNvAwQjA2icrI3LyeagCYCN0lfyWn1YyB/p8CxIFwA+2xfP988Fe2gjwyWsbHjW8pke+mj9SiW5SzKhrom5qz8T7fcNDKeBDzf+GKVpkEkeI5Es5pog6kojm+ewkZSwRmGQ8IshK4I8u71zhJAAAIABJREFUOEXLgL88j6wW4fjxYwKijY5UUCkXkRmpYvXMaRHICriHKHHCcSq+No8uFRo0xrY+Rwpoh8llxjNYCfeK9gfHSjwV0wW8lIYHwQM13kIWDsWoZKRG4mKszTIECHBeVR5PY9NBjSGq3Ek1XkyqCCt1QMV+IVssYcEw5+Lveb7wPfD1OA5SBapsExjWSQ3CUw9/GceOPS1CgtLU8HzkzTTGy1WkCPbaPRQKOWF79UIH+2+4DuM7tuL8xTmUxqdQrI6C7jRW1kLYD2A3m2IDeN8n/gEVIwuDeiyZHDq+j12Hb0Rp7270Qg+5cgEgQJNKo9nV8bf/cD8+/cBR+FoBYSq2Lo18eF4Pr3/dPQLG8XxjzlssldELgV033QrNUrkrv5Lmkro+1wasXc3Kfe77JM87DAKs7+Mr28dYS2udDe5Qk0dGeTd7D2ugwP8KAEDyzjYDCa6mQNqs8F+L50ORc4MGQDICQAAgEyqdjVang1q3Az9tIFvMY7RcQC6wMeJ1UA1aqJ18FBXDhhbWBdg1zay4ACBTEAAgsPLrAACOnPzrAgAqzkkNNQQACK9PfskxPBNGOi0AAMW5r7vhBnh0TzMoqEldks0AgORBVWxgkzSd0vHoF78k3X/qdXzD138taq0VEZR3/AC9MIU9N9yOXt9CQNZq5CMT9WAQAJg/iUo+DVg5NH0DxsQeBQDQbpB1Br06wjZWTz2IVNCDma9iZHI7+tTv77kI7B5KW2bQdNRqKRgeHnvofoyU86hOTMHRSojMEh74wiOwdBOm7yBLVhWAeq2B5VoDk2OjqC+cx6FdWzCe9mER/KctMpuoOQuNfgqLdh8rbRJ4aYSYRtTrYrRoYmpUx6MPfQb79mzDi26/DbZNJhdFR9U5crnblWLI1azv54oV1wwADBJhHgj0PGQuQColAzypXESOu23xmKfSp2/bmD8/i1PHnkbOsDB35hwMK40mCzjS2cUiwsXo6KhQ52u1mgRbIsWqAF0T+htszr4qBoYa+AOqjgAAfQidXc3Pq9ktPh6TOM/1xYOXIwAsgAfvJ54TlRm/GIEchLt49j+5Lz82zsIxsyMNnsqy7AJy5/Dg9DxXxiD4/mntxtSWqBIPw4ymiT1bx+kOfMiTQ2Tw+AkNeggRTZIjoUbxrBUabA7LXV8ERB45eQaNoI/x7bvYIlAq5zEAkCSCCQDAx+Jnx9/ffvvtaDZaOHHipKi285qtrq4OrByZBCSKxmufPfmJCql1Oi2MjVaxa+9O/OR/+nkQGSEAJLZEnAPu2Lj4mc/ib3/vd4FmDWG3iXI+zxJPUHPP5wxggEIlj7mVRbz8Nffi9te+Hkhl8OlP348/+fOPoFQa53YXZfPVpVXpeJii0XDpBroaDQAyAByNM1cpCRgXV5rrAAAZcYgBJgryyYEpT6U6ZyphfO4MeHiDbtzMKv3UFUoqPGJagsTdxBjAIs2fdjAEAVy7jawFjFRyOP3scXz9m16Cr3vtddi1azf+6C8fxF/93YMojOxGj9Y0OXY9e8ikLGQCFxlnFW9/y0vxsnum8NmHHsVv/z/HML79DiytLAr9WBK9mPHCJIZ7hewZKjvzLbLzz041QQF2l5IxFa5x2lCJgFMsYqkEN1USrxw9FAAwIMkOretLAL34IEquldiAxmNA/B3/7Tp8HaTUhtCzpqj/H7rhBuTLBWgmO8oBdI6ahL68t4Tzr5TmVaIrtDQCe2S2DIkSDvZG3CQZdHGGg/S6jgWV7EPokSZ0YKfVw8K5i1L8t2uNwXU8dPhG7D90ELVWAz3Phkk6GUdRMyNYnL0Ar70Et7WAStrD7i1FvPPtX4ebrt8Dp7ki9kL0xOaSs7sEyjLQcxnY7baI1K0xk+JukBT5scbBoPyLD3p5HxuLm8t1eZ47zWSRxANMAICYIaPk+gacg5iVRTtK0pdFbkztHbE76yNHn8nIFyEzAhoighnP+PM+SpOCjgSR+m/xOBLXjde34JlVse5cWFyWrxMnTmFpqQYrXcA8LUPZUSEmZNDhxUexWMGFiwuYm18UBlbU7QjLRhVJqtiRfU8NFVoPkq1mEYQG7nrxS+Q1PHXsaSwtL3HaBCnOcQ4ByAO6f1J6x9ozUmZKAqn2imLKZBD0CbhReyMBAFRhJZ+p2K7R6tWGpfuYmSrj13/lp2B3l5G2ApgGZ8j5GSmWzLpxDvnbZPhjMwAg1k6h28Bz0HifWwNAVcwvpMz5ajMAmKsMF/zDFP/hXZEkyGocTBACAQmoI6Po+LFeQ/ydUY9feYr3MVa5Ki+yyN4jeMei3XfQXL6IufOnMbFlAuPjo1I0hL6LldVlTG7ZIiMgUvCLq1xcUHuBzPTzzNCMSHIsvh4OBHCMhiAAQTNw/IYMSMZA2gpwnXI+sU8rZ+VXHnBQWdNjoVW1jpKRRIKNBIOVi40aM0gYiQQvKRJLIUEWKfwbrmMCfuwOCiuBY2W8kblAIILNHMeFxjOFG4n53+y86DBduHARZ0+fRafZQlY3YVEDxHawY8uUCCTK5ySiC0C+WsT0jhmUp7Zg7uISJuj0kdZpoIJ0IQvdSKG7tAy/3saXP/sAdk9tw8r8MmZ27kIrCrD/9luhTY7B912YZN7pWfT8DH7sA7+G0BzFcsND38jBSGfgeTZy+TRe8bI70W43xeWq0+2hXB2BkSti63WHxE0o6VonuepwPvnCC/rLPUICXqmcRN2S2K7i/PBtcI91nd6YQRvHP9Egis9uBeA/13O/UP6PYs5Ilzthpw2N+iWxYbNrmZx5Kndf26lXKpiu9FlsRvVPcu5113JIA4Cgl0lHGy9Em/a1not+Lo1ipYBiRkeW9sSM4Y15OHMnUNC66AdNpImH00mH7hxDDABfTw8YAAo7/tdkAAwBAANAV62rBACwsllhIzzy+GPQM2lMb9sG2gMS/NckrkirYT0DIF434qJDdo5pisDp5z75L9CDEHnDxNe++c1YbdWQKaox3tWOjf033wmX1p46xyo9ZDVXAIDW3AlhAKTSBAB0mBO7BQBIU3PJYK4XIKPZaJ17DKHdlFGBiZndANLS2OzW66hs24laWzGGS1aIxx78HCqlHCant6PTz8EqjOMz/+ML0tBNRz6yugIAWq02Ls4vo1opwW2uYvt4ATNlHem+JxoslID2sxbqQYRmP4OLqx4ilNkWFuctar/t2lrAkcfuRylv4lWvfBWYLVLrKNGOudy6vNJ6/qoAAMMJOTv8tEpz222MjY3CXlmRjgp5VW6PdjU+NPF7Bk488QRWLsxhrFhGp0aFfENEAAVBBqTwP3DggNDPz507hzzdApj4xcV/gjwnTAFlacNDa21GZ/2ojqYsn+IDLjm8kvsw2JGqz+eQNCoWyGLxIz+LqI66JWrlyQVXk9Ksa23l40yES3xvE/E00v+8+DHYPfWkQ0Z6mh72YVA1NJOGS4GnGMFI3iefj6+VX8kIxDD7IDlkWJBmjLRQYSmGY+sZPPDEcbQiDfnxSZj5vHQbRFqKnmBxoNwMALjzzjsxP7cgBzELubGxMRHTSihYCaCyfqHSxpH0RA05Flyeg1e86mV4z/v/T7iRB9tzhc5HVB+tDrCwiF/9wR+A1WlB73WQpXtCOq+SVy1Az2mjOlrBcmsVhbFRvOP7vg8YmcDsqbP44C/+Omy7j1JhBIHbh6ExATHhxnTIjRvoagEAdwgAuLDcRGjmEdCPnUJuGwCANSod12vS43wBAIAMqCvKIAUl6dsm39cwWRl5COi1zLl6Fq99dk05G6nDbc/ibW+6Gfe84kWojG3He3/819G1p9DxTYTpAGY6haBnY0tRx7jVxI+++zvQ7C7j9/787/BMvYzQmpCO0DCClljZKY0MWtywUOVzetKhkX2xDrHsI2Wobmmyv2I8Wd13EwDgcgwASVnEA3vt0xTl6ZgZxN/KjKrtyGti3EiRNZLP4uANh5TdH+dgqTwryvjMbdUsrto/ia5BzACQjaa0HJIETp556P0Nj2YMgwPqQ4uvBa3Agj7Cnov6/DLmzsyK3R/ZEnztLNhvu+sOScSp+h0QryZICgtGkMPyhQsIuvPQvCWM5lx8yze8Fm/+969F8/wplCcm4S+viFqzlS/IZ+UT+EgTOLrUmlO9/piuKwwt5XudJIbyHmIQS+66YbbxcgfRZr8XRwHRGIiTFAHLOBOfCBYpy1fVoVY5f19isalE/OgD3o6dUBhrZQwmnkcVLQpS3JUTC4sM6VrGF56x0uffGzmxFiRDgLRcn5ooTMZgot7oYHG5hsWlGk6eOodzZy+i07Vx5uysOA34jo9yugDf8eD5ZCHwtVFrQA1MkTngkyFjWEhncjh8883I5gq473P3KwqzKBBTIySBtjaOAChxyGENAF6rhAHALjBdVKh8rjQAlBihjKvIh0vVNgUAGJqLu195O77vu98O312FkVJWhkFE0TFSw9euuXBuEhXv+HoOT+smXW8p/HVFAb/c7f/vAEDSzRd17SGl/42CsUqJm84ssWNADFSyJuV9g1Qfkc7v/BQZy5VyNyn8VhCi0E+hzOKc4b3egj23iJXaEnq6i217tyNXyAFZsghdYQlkSnkEZFbGosnMK0ixBeOM68uaDQKu245yB4hEolUYLtSV0DWyHk0USyUFFOgEY5mzsPgnmsB1RgpMHkSRPMeJLYfVqIEwuThiELut+LEbyyDGCyOAhb8v7AYm2ZlcVij+ZDsxh+KZoMILmwE+LLo89WxZtxwNTecK+OIXH8L1198Aw7DwyEOP4NSJZ5A1LOT1NNxGGxPlMvIEEsTNiVvdhB95KI9VsOeGG9CqtdBPm7Do+kIwMWsgl8+iubSCSraIx/7pszC9PoKug60z2zG7uoKp/XsxdethNVqhm7CDFOwoh+9/z0+jsmUf2g47m4YAGAQA9u7bhe3btiAIfYyMjKDbo8hhFjO796E4tRU9XznVsBBJ2KXD45zPJ6Y+v/uqpoE6MOOCX1xYkuL/UgBg2IqQf6tTyEyA15g1y8gT2yWzKUC2w/qb+nktEj+/V3zJvWMAYKPOlTqG1wR5N+vu8z4bAYDk75LneT4F0mb3TZ53M2BAxYy+EvX0IkQsNGm5GfowSzmUK3lY8JEPepiGj+6548j0lmD6DQR+A4UCHSNS6Hkh9HxZGACekRUGADUAxCIujuv/eiKACQAQnwID1lgynqqJtSWV/x87+gTGt0zCzNLK15L83kgYlhIP10QAk/gpwrZhIAAARwD+6aN/h6JhoZov4Gve9CYstxpI57ISaxZW6jh424vh6xl4qbTElozmIeXU0KYGQN5EysqgFeiwxsn2NIWCzzPb9X3kdQ/23FOwWysCIEzt2CsMOx6jjaVFjO3ej3rLl7HPShp49EufQz5jYmbnHjR9E4XqVnzyX+6TGJ9BKCxtVoC9noOzs9RfMmH2XfnbHaMZFFI0CSXTNEJAAMAL4ZglnF3oIOiXYeg59GjlnU1h9/Yinjn+KOorc3j9a1+PSnlCGIscXUjqv8120v/iAADHr3S4vQ7SuRwa588h7HVRLeTQaa6Kdy1ploHTE4GaBz/1L7BX6yiRMkUkWLWwhQnGwEkbuttuu00E6I4fP45yuSKe9SI4FwvlKSp6HITiWV7V7FAsgSQ0qQunAggL/I00YgEWAlKM6WGrHk/oWxT2igEA6YTG9OOkO6/E75S4DbGkfLWCnkMaqLLKYSdLOpWIZEaZBRBFaALPh6Ex5ae/ZISIM6n0fWbRx1nSeP502KZws+Cz7ncEEdilot0bUexUGvc9dhTtfgp6oYx0sSjFkXSVNwIACULnkz4YiQjgmdNnsbKyKq9/586dWFhYkM9EBeJLRQD5MaQzWTUPHrgIQxevft2r8QM/+T4sz1/A+NZpdBsNAXLQ64GtuF9629uQ7XVQoL2e6yEIFaUwm7PQ6bUwOTWOtttD3e7gR37mA2h1eojMDH7jt34Py6sdjI9M48ypWRRzdAXgHM1aN3N4Az0vACBKwchXcHG5icgqwN8EAEisAJPjL2EAXKkF9lwMAFWhks7NpcriP5AvRelWfVS766JSGkGn1ZFufEB1UjMl4pejJQ1R+zS+6RtegztuO4SlBRu/8ZsfR5CqwM9qiHQCU310a2fwnf/hVXjNq16OB75wAh/+b5+GX5rBQstBoUAHAKXsPNhDsb4CBef42Qrd3nZUMcuRmpghwD1LDQB2L5k0rnXzVNEjh7qAausZAANq7UZhn/gD3KgBMHyoE9Cze7Z0N1NmSgCA8lgVu/ftVZ7q/QjZQl72HgurxKFtDUBLQIB43ShRgIEOwFo3ncUbRbtUgTu4DYMDcVeX7idwA7SX65g/M4vli/PoNTuKJmvomN6xDbuv24+l2op04kbHR7G8soxKvorWXBdm4GN5/imE9gW85Wvuwrve8XXo1S5ipFoGXBYTNHyPhbtovUnqPAIYFDCN536TWKeys4SdEivwDqdsGyidw2DL803lEgAgKcqFBi0AAD9vBWQpUEcZjIkeAEXJknGikAI+psK7BqOsMXVLklA2iNjpHEo3E2o4acY0lGG3z3OEecwigkAAe69KMJC2TBqsbF7EBbP5ElqtDp48egznZy/i9DNncezICbSbPenq8fVRv4IsBdcPVfFvZuQxK5UR7L/uelRGRvCJ//6PUthQCyPR4F537qjWiXwpAGDt3/x1wgBgd3UAAJjsJHMP0tc9BqiExq9GAFJw8E1veRPe/DV3A1EbWp/aD3z8nIw6rGcAKLQlKfQH3wdY5VrnUI3lXHsP/4Wsn2RfJ2frcMI//Lvnuy6v/v4JMKauUGLvN9B2iR9I+F5iE0hXFtWIVoWUWu9iw0n2PW1HhcHFhCQUhglnTwsURnV9tOcXUTt3AUGrg2o2j/JIGfqOKRGZkyZI4CFgYU5qLelB8aiSPB8fklaCPi0FQ7hdRxheftAVJxaRrICBKNDElYkgAGMDRfdI+ScAQEA4nTNhZTjWqNYHJ+0pnqkK/nRM4+cYjC+5jwgB87WwkW9Sn0N1+8nKEQ6JjAGYwqikZoGye86rgj8W6FQ4eoRCtQqPsZvaUb6HfLGEv/7o3+MlL3sldtxxp1j4Hfnc5/Hog4/AbnZQSeeQRQqldBqVXI4ur3A8MgVDlKsllEeqmN6zHxcuzGJk1zSs0RI6fdV4mJrcAm+lDm+xgQc/dR8O7zsoY0ItMhQqJdz48peKE4AX0bM9RDdI473v+wVkq9th5kfRpbc3AefAwYvvehH0FO0As8jm8vLeCTLecueLgXwRXboxGMaAxSrgR3weXv1avJZ7yiBYbEWcAK0x/yrZ10P9CZXDKNBX3ZvCkGReUaeLn6mSc1WjaSZSojkx3OVPWEZfeQBgowtAkjclv78cAMC1/2+lATBcd8inJRoAdOPwoTkBIj+Cw5G/fohMJY9qNQ/NbaMU2ZhJhVh5+nGMpHro29S7aKBcLsBl0RisiQASAGBTiroW/zYigOvaTUPprGoUsNYpVipYbTVw9Olj2L5nF9wwQKFcQtdWZ6bE8cS+Wg7t2CEhXtJsJOUsCxlo+PhH/gYj2RzGCiW88Y1vwmKrISxeNkMvLi7j4O0vRsRrkEqLNWg2FUBz6mhdPI5i1kDKSqMdpJCZ2AWvbyKtpyW/6NHpyozgLR6H3VyG0zcxvXMvHI8jvCnUFuexZf8hNFqBgH7lrI4jX/qc5Mfbd+1DwzNQGpvBP/7zpyXGZxGJRhCdSqgj9Oz5i5KLlLIGrLCHXWN5lMy+WLZy7KifTWPV8RGkqzg914YflWAYeXRadCDQsWt7GedOH8WJp47gTf/uDZjZuge+HyCQnH8zoXt18b7qAIAoeQcxRT6mxyddYaojU4SGBQkjhdeoobO6DEuLkNH7Il6W1pUIBHpdHH3oYQTNjijDkwbCzomRTonPMm8MnNPT01KIk4pOD1kGIHbBE1EVHmoJICBU+9hGT/bjoIhmga5+lmJcrG/UXP5wksEMkiJMgyphQNNMUlqFgnFkIDnUGAKp7Mv5+HQ+jy6LXxH/YZKgvth/SvzHVYdRbQqNSqH86vO72nhUtI3iBHfjhy0U6iERtGRBJL+TPjQvrRciMPOiAXChaePZxRV0+xqmduyQAKWbvA6RINjsCIoSsWUqgbUwFH9sKlw/ceRJobvweemT/YY3vAEf/vCH5TUU6N7gqK6TFIWx4i0FfkRoUQsFDLrjrhfhvR/8GXRWl5DJ56QAJHqfcmyZTf/4L/8yjn7mM0i325goFCVBd1xSzdNitVUZLcHvB2h5Nv6Pt34jtt96q3iH/tV/+xgefPAIPCeFYn4EnYaNQr4El92PTc7OqwUAfKqKW1m03EhcBwIjJwwA21OzjMlhKUXN0FToQLlzg/r2cx3jw8Wl3K+vi7WhXCMqx6Voqcf5TrVOORNNcEqonbJWVdIm3qpEr4IuMqkedG8JH3jvt2OkUMKjD1/A33z8s4j4eYFFD8dTeviZ970TBrL43d/5DM5edGBbKfhMNMmuEeuzmAUj1GxVEPD/2632hpl3dbUVnT4lauY8A9bRZWPwQh5DZqsVZXYwG3qZmafNGACiPxCDe4wBQkelOCIfgw01s4/rDl8v+5OUNOmqUjyHhTu7cErSeLDv5boOxPC4U9V92O0Y3JJZWKGEU0XelMcYMIPiPcm4VMjm4HUdwAnQXFjBhVNn0a23hKHQ7nRg5bN48StfDnq29VxHEHOqgvNlhV0faIZYOn8GWbOFkaKDX/+ld6Oa9WGEXVjS+WJ8IkuEs+xK0DBiJ09XyDFZMEl3/9K1p2Jf8tls7GpezQGz8THXd0JiG8UkAYjdANZEAGOR1sETr6en8uDrk448OAAJ9ybxWAwb4zZEbJWRWGbESQY0H5pho6/5CQk7GUYQZV3REuD5wPETTX1XoxFx0qJZyGVGUK+1MXvhImZnL+DsuVk8e+Ysnj19FgtLq+JOQLZAqVzF9NZtog9w5ux5dHs2yiXFRuL5Iam4WKQlbDLFJmBCqCwxVaed64kJNnUFLFKi5TNlwqQYD7wWipwf0zA5/mECdmcFf/nhP4Cp29BTDkzdV0rqVkn8l4dFvJTGhfoKmCAPsQAGezsWxhSR0xgoT+JTovOTnD/JGrikCzaIEutXyZWSluF7X5JUb0h6rtTBu5ayafB+4nEUglLSAU1sXWWyTTFOnF5PaOJ03CHAL0UUx+FYMMGHZ7jQUpEw+9IRkKXuEP0qyZYKI3Tm51BfWUatviLxaGRiFONbJpDl/Dkp/Qxi0mVVyALHmqhfItoazKlcH/lMDqEXoNfqYO7cRYSOj+nJKRnfC7weOu0WPMeXwt/QTFgmZ9LXdIX80EPY9+XprIwOg/7VBB2iAFmxLVU3rl0+Jwt9CjhTm4cMKP6OeYN0W+NrlLBaqDOTNAeGmYUSs6Wpouwtk5yRBbSVyQrjYLXZwonZC9i6czf20aKvxwFdTfRTPvxHf4q9MzvQWlzGzPgE/E4b26a2oFVfRaVC0VrFljl8861o+w7Is81tGcGq20V5tAq3y3MxRMHI40sf/ydU0nlkrIy4UvUtE+lqGXsJOpTHUWu6+LO/+hi+/OQZaJlRdH0dupUTJkbU9/DGN74ObbISC3kBSRzPR6Uyhn2HboSj09b08ireL2R9XvlvYwBgjYMlAOuAARDT+SVPFNcK2tTGrC923lli9n1xNrCZ25kWsrmiMKmUOC73RZIJSMIyNFC2liNf+XVe/h4SkQcMvUuBSJ6xXFcJI3bYolvlLGt52fOJO8krSrQaNgMfk4ZHInicMLeSHJggWbPTRCGXR1ZLw+700KGLma4hW82jVLRguC2M6wGytSWEi+eQduswow6gURST5Js+9HQOnQAY3boL3b4hDACuKfkMBifb5jaA68a+NsuDNzD8hq+RincbGQBr7EheWbINq2MjmFtawmNHj+DG225Bz7WFAUABeGkCWmkpssXNSBzcCMTrqqnEfJU1Q7eHUiaLv/qjP8a28XHcdOB67N27F50wwPjUFtRrK3JmT+86gE6YQmlmJ5qNumiFGX4b7flnYPRdlKen0WzZ0CvTiPSssl0WK0Ugr4dA/Qye/PKXsH3vQRSq47KmCRosnTmF6sRWoDCJnu2jnNHx1CNfkkb14VtvR8M3YeVHcP8DD6LXbCGXijBaKsiIN4Gxx586IfGwnEvDinq4YccEwk4NFq0QKeWXz6LhRQjMCp6ZbcDvl2Gmi7LvVldmcfMN2+E7dfz93/417rz9Drz27jei2+0hMggArNegez776VrW/PDjX1EDQIrNJKmJBWCGAQDOabD+J+odtBoCAJgIkNb7CAUAUHM+BACe+tKDCJsd6ERMfSVKxz/mrC7fCDfa1q1bJWEiAMBujFh+ecpznMW+6jIqRFklsGtKoesAAKnfhgCA+HAbTnqV57pKVy+b5KRS6PZ6krDRzYA3Lm7xfKV4XXJtYqV4zuyp+Rl2AxJaYZyOJQBAxERCbb4EANjsg7wcADAoJAlGpHRBsYmKtUNdAIATF+bhpAxUt1AFk3O0RHX7kgwyveTrTw72yPclgbj33ntx9Mmn5Frz8Ylg33XXXWKpRSYAi38i6HQIoP2eBGIeKClDlI6p0qubGl760pfgPT/1E+jVawIAsCNrMYN1HdItcOIjH8Ff/+ffwhYmnV1bKKj8DNOmgZ7TQ6HEAjxEo9fGwVtuxGvf/lY0lldx/5cewSf++6eRy47Cs8kqIaOaKpoMMpfergoAYNBisDUzaHt9NJ0IkZGHp9HPNVbjjtHyYQBACUTFIwAx1fZqNu3wZyz/pmATASiyK1IqEPThq8JV2C2kv3Ni1EBECzXOfcpIJfupHKj2kKf/6MpZXDdp4Pu+/W3QNQt/87FP4vFn50G5Ka+/gm/6pq/BrTfvxeKcgw//6ePwgjK0bIR6r87orahm3E8xpZ3/Jt1frJ/iA2TAgIlHTrRdAAAgAElEQVRBqcRNgzRQBf8OH96KMRJv0FiA6lIbwI3XLHmEYQbAoPdLyyqKEHqeAAAErzRTQ2j1ceDG65HNZWUdENgSQC4GANTriq/nBiBAWXUpAGAdMBgrwif7QBJYceyIbari7o6o+zsepkbH8ezR4zh97CTCrod2vaEUtLMZlMZGsO/QQfBj9gJPigpSTzMcmXBCXHjqGVSsFDqt0/j5n/kBHNxbQqHQh7s6JweryF33aaXH7pwhYGGfvyIAwF43O+jJ3OfG/Clupkvqdu1N3nUf0yUAQMK0StLOmLK41rRXIomXdpl57UMEGkWEGDOVZZnML4u3Ndc913/idT0EDMi8M/9HgVl2FJUomgrj6o0qf3dS3EmtV7FWdDVVthkvTUNGpCkOSPo/Z5jpJMBZaz8iE6yPs+foPnARZ86ew+yFOZw+cw7PnjmDeqMpc3xGqgBNU1amSnBWuYfQepZq7FRhl15xyPhLHQMVfynualpZQMsiRYAgjtMEAGifxvVG7+TERSaf0fCbH/pFhH4do1X2Uvi++ZhkAShNC7VH43MxztdNoWgq+noyFpCk7jIqQJHaTcZANoKVGwtx9XNsMzn098P347+vJUFZl6S+gBGVK8VkxnAjk5MELyluuTT4b87oU3yvXFKCdVTS5+chLBcppAgshtBMujTE+YztImi24dQacOoN+L2eKFSzmM5XCkiX89ByBJxTCDm+BB1mRAcRsQqSOEpBUyltE109sZpMCUb2qX/8FE6fOIXx6piAAjdefz36dAEge7LRRi6Tg911sLy4Is5MAtBaFsw0AX+qinvweHCm+sjmMyhm0/BaTY7VDzrYjOsyZiT2zb4Ao8ra1ZDH49qkdlKiQVTIFQfrYA0AUKAtbywS+HvuB8ZPsl7YgGD+VGu1Mddoouk4ePO3fCuQyQKuD2RyePy+B/D5z9yHrSNj6KzWMFWtwGm1sGN6i4zCzc9fxOTkBEYnxmEWc9CreQQZA5mxsjCCxkZG0VhYxkimiKVnz+OJBx/BDQcPYXF5GXo6jXSxgH233YGmnkN2Ygc+8AsfwuxCG32rKvZimpmWeF0q5XDXXbeh121Kl5Kgne36mN66Azv2HkCPceWrDgAkO1oxrNZGAFTqzWinmEocO4tLPoow9gMBkOhswFFKxqNMvgjdTEtepvgtawfHsEjc4Fy+0ia7wn9PAIAkL98YL4bHjYfHKpJxWTUWtpYBPt94sxkAKaEzXr/cPwrYVUVaUmNILhL4Mu6TJzslSKHT6KDrODAzJnLVnIg1p70WxjQP2foioqVZWC73G0FrFynRcPlqAwBrH5BihySfrAIG2IyjTd8zZ0/j/NwFybU6Tk9yG2kuRBp6ZOmGEfLZ/EAzjIwSabywKUPGaI+q+il89M//Ajsnp3D4wHXYvXsP2mEogJ1nd9Hp2Rib2SF2gP1sWdakDh+630F74RS0wEZ1ehqdrgsUJhDpGRGJ1lMW3IBMqz601ixOHHkEE9t2IV8eQZ+j2ZaFhfNnMLZlBlFuEs22jZGshacf/zK6zVXcdOuLxFmAzgNHnzqBlcUF5FMRKhQe5WigYeHUuYuycwoZE7rXwfbRHLJ9B6U0GY3UN0mj7fcRmFWcmWvBDvLQraI6S8IupiazKOY0fPyjf4NtU1vxlq/9Zhl518wA/ZRiWF3L7fmu90tybr/7zGb102DbbwQAuPGSTphQ5im4FYtURN0murUV6JELi7MNblfYAFIUdzs4+uBDiFpdmG4oAADXmk+amFj5aZLcz8xsg2lYOHnyGUGSuMgUA4CAQaxqHc8rJW9+3Qx/jDZfygBQ6HYSaOQfQuVfs08SdFs6+EObgv6unitdwIQmLYrprisJo0xrsqMvND2VHAglUA5ymbhTGCUPiQjCAKBlBr9kg8UgwWbd/yTgJB2ZpEgZ3DdSiG7KyGCu3kU/VxYA4OiZ8/B0S0YAKIxGqjTrdZYM3JQi3sUkkxS/VAp2r4uXvexlePKJowOhPx7Q27dvx+te9zr8yZ/8CbLZHHo9W4p//v7UqVPYNjMDp+dIR5NtBNIM7733HnzfD78bnnQ/cxIsCqU8fKcHk3O+p07hg9/zvdhpWOjOLwodJ0MHCNLqOPOTsdA3+ugGPfTTOr7/gz+N9soKzs0t4bf/y39FtTKD1aUOLL2AiMlv3DHbuLCvFgDwSPc3M1L8EwSgCwABAGo5bsYAWENN4wL3eQAA69aerD8WPIYKlCnO4XGohEW3ms8UMTQWF5opPvPJvjM5MsIucD+SvVGxNBGY2Tqi433v/y7MLy/jt37/o3CoEm818RM//V4EkY6//bv7ceSJHixrHP2+Ay9yEHCcgMVGPOPK8M/ClrR/PjYLlWT9JWg5E7jEXUMlzmrPrK3hpP/43AwABeat7cnB0TOgTSsK+PChy31HNg8Dv2alkCoY2HtwvySWws5JM2bEDADZd3ERknT1B939OG2Qbt/aCMAgEZHPhF7XFKhUlofShYhF9wSc62tw2l0UjAyOP/YkVucWRXF6ZXFJrmmuXMTtL30xfWrQsunOoCHLvw9CEbbqLi6h/uyz2DqSw949I3jfj30PTK0B315BziIlmHPptACg+rclM+kR2R/yJYij/O7yDIBrOVLW/81mHdjh3ymgJ/4MB9TSOMmMA+laSrGeKcKud6BTA2Vthl6BANKzkrgqAIAE5gSoTX5W89hkUykZ9vh1DzjpictDDAjEmi0JFiH4G6G1TFYKaIJGwhSj24VQfBXNN5dTll8UNuMoAItFWgFenJvH4mIdn/zkA1harOPc+fNYWa3FVmCWnF28NpwXTgpldkNJrSVIwHWlaRkY5ogIoXIMjoUZYzSLfwFroxBFurCEHl72ktvx/d/77eg0FzBSTaNRn0O/7yNNf8Dh82qom5aA6rKmYxBsGNBL2EQUOk0AvuTMUR1wJZw7fNsIAPF9SigbABBrI3pXAwD8WxX7m+0EYYlw1jZUdp4hrfko1GuayKUtBUq3m7GBpZKoMOiSYugCABBaiuYvwGs1UKutinYRi0aOO+YKWVjZtFj/lSol5EeqQMYSbSQ+l4B3tLwMCe5Jl0Q+e3b/pfiPrylFjpXFKMe5TNz36fvw+Jcfw+4du+B1bdxy6AYUc3lMjk3g7JkzqK3URJB4aWFJ4iC7u5lcRs7gfDEPM2PE1qiMXxFKbA4k8T/WnlCONKqz6jjUIUhJvBUB1ViPQwRfWSR6ym5QjXqtPwMkRupqTEk0O2ImKc87sleoKC6DoJaFlXYbr/z6bxCQc2VxGWM33ISj//wpfOEz92G0UBQnm8lyCTk9JSOl27duFVE+ir3O7NmJhXYdOw/uR2jpCDWgUCzAt11YferTZPGxP/swDu7dL11KNjNyhbxY+K2mK5g+eBve+f3vJV8OXj8nhQXxf+Yjhw9fj+npcYSBI2BImowvP8T+627A6JZpdBkzvqoAgOoMq4iriv81ECD5GNVnrZMNKmBgiIjNrCiA3W0qty5qzGRzSGcL0K0MItpDarrERZF4GxofUtCqCu6bFg/P49gZjCcNnc/Jn3P9rFl2r38mYZgIIL92/mz2tFdTIG12xiV5wLCrQ5IHDYtk0nmCQH1kh2isNuBR76NSQK5kwdQcZLwGxuEqAGD5ogACBlxEKbLX6HITffUYAPIm49wtFvFT11CdmbzixCZzpQIefvzLcCIP23bvlJyeTkYyRu1zcolgEpBNZ2WUiLFA1o0AwPFoNC2mOz38y99/DLuntuLwvgPYtn0HmmGAytioCKKu1mvStd9y4AbYLIxMCwYXntdGZ/E0/id1bwIuyXmWh75V1dXd1fvZz2yaTRpJI412S96EjGwDxoDBgIMxGKNLCISA4SaBgBMIJA+BC4QA1zE4EIeHey+Y2KzGNgYbG8mydo00I41m32fO3ntXVXdV9837/f/fXafnzKKx7zW0n+Oj6dNLLf/yfe/3fu8b+XXMbNkCP4zRz00gspTDm+tmEIQDFF0Llr+Isy+/gNzEDPKVCTgZ7sUOFs+cxNyWHYiys1ittjCT93Ds5RexcvEc7rrvfnTgodWF6AWdPHYUnhVhspgXHSc3m8OFlTpq9QbyGRcZdFGyu9g6VUApzb0jQJxyEAwoRFrG6YsttMIsLLeIsEc7V66dTey8YRZ//Vd/gdjv4X3v+UFlHet2/xEBAESAdS8+B4hUgUWNPpLFBX4L7doK0OsgzWpmtyNsAIvBTKuJg08+jUGzA7cbIy1CTRb8tAs2AHCTYHC/dcs2of4bAICJPxMRqX6a3la9FiT75k3gwkGnqGwKreNDKdj3FRqqqz8q0Vdu1CqCVA9uzMMFSG9oTADMZ8nCQ9EHJs+s9uhknpR+UgMNSmpEhUhOFYhBSgsqaVD9hGqSCUFzA6sVE1BJC4YO0Mw5JgEAKlinvQKOnV9GbmYLLjQCvHj8FEJWsWxb6IYEAJicMxlKAgDSw01rnjjCa17zGux//oXh5KcOA2nVDz/8sGzWjz/+JeRyeaysrMhxl0olmRw8j4jWQiI+3Mc7vvVb8L5Hvh9x2IWT9zRdyJVeujyvRBDid370/cguLCNarQldm0wPv+0rRXMiGs4A6WIaS40V/Kuf/wCbDMUq5Wd//pfRDV34LaorT6HX7ct3rods1N27FgCAoUvA6rqbRSPoo6EBAGoAsPU6CQDIpjekiarNVn1REiPfaAu6wnMDBtlMBLhpM/FXFk2muiZVUAaJlrJOU/7PsbQAsKVDxMoGNvK2jWyrgUKqjqm5Dv75v/hnePLZ0/jYxz6Gb3r7/XjwoTeiExfwH375d5Eq7EYYOujUVjE7N4U1vyUBpxr8A6XGrqv/TLS5wA43SMm9FDuECbcSPaKN1OgOqLE5AgCMBRrrWCMf+o17mzayATQAAA+P6wDHItFmQX6zKWQmPOzYs2vIaKHrBjdo9i/KsRjRu3UAgPp+BQ4ooUDzWn6PAdqkLUCznjj/pQeW7h4aEEgNbBTcLF548lm0VqrIWik01+qoV+si+FeYquD+h96IVteH3w3EfzvD6xf30VmrYeXkEeTCGvbt3oRHHnkXpifTqJQddMMqspMloNnS1UEGY2kMKLjHNZcAgCwiWlF/2EBvtu3RmLtaAHS54Gd81G5cAR4aLKzTnlZg0gbAztiHSv9kQgRnWHVOrMBXOj6n7yAVsYKqSczD5D/Z+CqcVwX2DotZChTi9/O+MLMTizOtWSEChTbHD8NlWxIXJg2sZjLYII2Zcy8MqV0yjW7YR8cnONrC8vIKTp48hSNHj+HChYtYXl5Fs9UW9hQBVH52Pl9AsVhCJl0GBmX0BxQcJTuLoLhi0yhbRGp9kObt44f/2SN4/WvvAfptTFQyiHtNpDNsn2qv27/MHinX0lasOjWeFRsuOUKkdiaVLcMeSNwzPV82EgEc3ROuBVrEdIwpdK0r4eUAgMtV5q71c6/ldWSJ+OxVz2Sl15N7aRT4Yp3nDvrIUHgSMTIpskM4xvrodlqoVVexurqCuFZHrt6ExxiITirZNNxCFuliTqrSdtaFW+RYUbpBRkh4SHkmuytmDKGESLmKinhpQlghRYYdg1DHBR1hOi0fzz79LJ596hlU8iUMwgivueteAfLJiqLjABkBlXIJZ06dQsdvy5pJ2q5U4LNpSX4p2McWo4l8VoEdmYzQVXvdUNTxRcPAtpAlsNqPJEagmveIcq10EVI8Bx58gmE00o1T6Z2KnRQLQDFgVGsV11Em/FYmg9PLS7jlvvswe++98hULFxYxv3sPHv2zv8Czjz+BG6Zm0K3XUaLIa7eLXdu2otNpIU71MbVpVnqU99y+F5liHj1pLc3AKxYRNtvIFEuiLbB49gL27NyN2soaUpaN8rbd6G26Eb43hZ/9j7+GdH4KQZwRUVECAFG/hzc//DXCMHKZXNgEmAkY2th3x93IFMrCw/lqAgACu0hcMg4AyE6mcRzdbisAAON1gl1d9KMu/FZDsV+clFT/3WweVorWunwlR7/ay9dX/79yAIDET1doASDQNGz5HZvUAjCNMQDG572J2y+3HiSBy+RrTAxg1iHDOEgW47jtOmlS0FMIGyFqa3VZ3ydmJuAVHFi9BjLhGmYQwFtbwGD5PNJRC66ler8tsp//AQAAJmBWxuqjicy40Em7oiP2ucc+j2wxh8n5GbFa5r7JdmFn4GJuZl6Sf7aLMofLFwrw8tTKiGXNEPHqOMbymbN45vN/j5u23oDbdt2IuU2bsNbrYdvOHfAba6jXa+Kssf22uxA5ObFYlRCs10Zn5Qxa1SVs2jyPLlKI0kWx6yYbKV8oI4oc5OhI0F7A0rFDQCaH4pRyVSF9auHUccxv2YE4twlr1TZmCnmcPHQQJ44ewv2vfQOiTAUr9Y7oqR14/jlhE0wUc4o942axXPdx+tx5lPMeyhkHdlDFvt1bYIcNrmyIyOy0Mwj6WZxbClDruEh5ZbQCH7kCQeYq9uzegkc/+7dYOr+E7/iWd2Pb1i2I0cTAVszy63lcLb672mdetQVAviDRO8+AnEEFH1IlYApNOxXuBr1QbBLioAkHXVhRgBR7z6IeevU6Djz5NNAKkI0GSNMoYGChQwVZTdUPQ8UAyGY8AQAYlPG7KJYg/fvaYMpUIgUAYOvBOnrOqJdNqkm67zJpYSdBkADc3NAo2qetgEwlI3HVjOAfv9MkQ0zESKEXgot2p2Flnx8jbm5aBIMMgFgLhRhEPykoJNZoQ8rW6EvHqzHJf5uFSa6/qh0hlc7hldMXMXXDblxshjh05jzqYQS/38f03AxsKjFS7VUzANiLz8kttCZSv1IO7r77bryw/0UBYgg6UOOA58vg4T3veQ+++MXHJbitVquS/MtCyF5sAwC4PJcI733v9+Kd7/w25QecpZ0J4MchIwVkacsWD/Dkb38Yz33sz1GIKJQYyn0mjYifS1GXIA5Qni1hubmCb37XO7D7NfcJie3Xf+2DeP75o8i6k0jbJXRDepGqwOmShCURkJi/jtOgucGRARA5GdEAkBYAugCQUsShoQEutSyqiogKoL9SAIDq81fJJ4MjJv+GqcKgPSVWcUw6uLHw2vQHDOiVqCPHdDpTliAwH0dIDeqwskuYmPTwXd/5PvzWr/4f+KWf+3HEfQuvnPXxux/9NPKbdqHeCtBvtzFZLqPZDVUiSQE9ttqQYk99DhKwdQXQVAOFgsdxb+ygRBBKuwhcoQXgShoAyQXM3LJkC4CIwGmmAAEA0wJA4So746C0qYLNO7cqnQC6bAgAoKj6yn9et2oYC88hEKAaI0V0TQMA8j1jAAA/k8/z81jNMsEIYSeK/9lBhCc//0VkxAKwhdrymvR42xkXt959B9KVIgaujWwuIwyhgR/A6gRoLi6jdeE4ZlN1vOfbvw7f+I1vRbfbRL/fQZa+MV0fge8rCzoK/VkEATiP9T2QZk72tRsQIJnajebD+AaRmBYylk1ScrWNwvx9XfVfdE9GAJgklAnVaFMBVt+pg8hEciO1K/FR10elq46sQCpxK8PQUr3xiiY9YmxZfVZQC7D6qgot3z9cCxQIoM5fgbbmNfJbZFlYbSVVUb3OMADkHLXoKddKxUBgAqDGgOn3J0uAIrIECUZ90ErkMIrIlOMcpXNFhHbbx1q1JqDA8eMn5GdxsQa/zXmdEmFHinEN12hZF2xh4PBW//zPfQAz0yXkskDQqWIw6GDQD1GpFGTNSB672evU2FXJpeYA6Mry6EokabVmniWDYtG/0I9LQSDdvq7/vlEwcjWA6asJAAhILzguZRQBl/2s5NqwbU0EGJWbUdRuolZdQbW2ilarIZpFXKuz/QE2pRkQevAmKkCpyDKY2pj7PWEBWVTSZxxAKr8WBFZ2kxQhJiU7pQCAIRNRV9+FTWPB9XJYu3ARk5PTwoKpr1Xh2C5OHj+JZ554Gk7sSKX7lptuQimfQy7rIus6WFlawMz0pLT38bv8IMBKtYrl1arsuWS1cGzNz84KRTZNhWs3Bdchw4He2o5oH7SbdWl9oGoAn2eswDWTgT7BhmLGU+2MuiJr3D5UjMV5Z8BWo6GS6OdmCySBf89D4Lo4dPE83v6+9wHFInoDC724j1yhjL/5kz/DkedewGTWQ47FB9eFX69jaroCZOmlHWPzli1SnLjv9a8TEenK5nmZ5Cq+cATU/ouP/yn23XQL8raLiyfPoLB5B9K3vgZ//cwr+MLjz8HOVNBFFk62IG1xbJt46Gteh0ZzDcViVlrFhA3k5bF3752IqNGTcq/o432t6+r1vU5pTg1jknUggF51dZzLVJ4rrUOQMSaoGIigcNwNZJyR9p/OFaQazeRf3XHGiSOZU2UrqhgHusHqy2YAJAEAtS6v36EYgyYBgGT8O1zHEzpM4+vN1RKk8TXPHIP5nqQeinEhk2IACxAuryaT3AE6NR+tRhsZz8P07CQytLEPqsgGK5iBj+zqRQxWLyBLRxc7Rpfc4BTH+FexBUBOVscKuq0uWf3n+ig22ykLX/jSo8hXiihNlel9juXqCpYWV7B5dis2zW4SAGBtrSoM4UyWjKOitPpwneTayh36yP4XcOT5F7B3xy7csn0nKpNTuNhu485778bS+VMCPg5SGWzauQeZue3CwBPj4DhAr76A5Yunpe3HyXjopgqILAeNRh0zc5tAfzXqzaFxAWunj6MTDzA1Pw+vnJdWl7PHXsHspu0Y5Dej3uxitpDH8ZcP4tgrL+GB178RqdIcFqstBGEPzzz1BIouUCGLi0w9J4O1Tg8nTp5BuZDDRD6NXnUBt+6YR7pPrSYlCA83h2bo4MJKF7W2K9bi1ByJQTv4EFs3T+HFZ5/GxVMXcO/tD+DNX/u1aIdLGNi0Yr++x9XG99U+9aoAgI4SR4re2hbG0HMowtALfFH7p6BIr7GGnl+HTeXiOIDdJwAQIqzVcfCJp2C1Q3gxBXOUL3iHFaAU+z1tsVYiAMBKMwEABi9h0NXCSqO+4iHlXyzC6C+t7cmYyPQTAIAkNoaeqH6PJjyDVSb/I8zLJOnJdJIKuJzwTDyYXPBBez/pDRImABdECzap/WJqYNJFzS1wVKVJkH0JlpVKtlJk5TKq+lzNcZmNcyMGgFmUhpUyCm4oWTgcPbeE2Z17sNju4cxKDWeWV0F9qtJURaxz2J/P4xDRMwa1lNTliZIFkHZx2223CQBg1NsJvPC8GQAS8HjHO74Vn/3s5+Q6rK2tqYqBZjLw+vfZj21F+JEf+ed461verIJmgh+ug2bPh5tPIxN14QQBWk88gw//5AdQYnxFmrpDG6EY5RKRvB5afhP5qRyavSbmd23GdzzyPkH0PvPJz+GP/p+/RC47g0EvizAgxV0R4MYf18oAIAAQOxnUKQIY9JUNoJ0Wa0XpHybYM9piE/91fQyAdRuUFrGUMWhzfKjqvxqnqve/G0biF07qufQT9UOxTCT9lxhLP85iy9xmnDtxGJs3T6DRXUEYVLFjfhoT/4uW8u/f/4NYWW7gIx//Ak7WI6yyokSRRzeFdr2OFG2giPRTYC/sCquDLB9qS3CT4zjg/eE4UEm1tpEzG7VO2sbpn8NZZSaYFgE0Sfb4Zi9j2yQSiRYA09vMzZfHIiyI/mDYAjC7ax6zW+elmsTrpgAAVq9IPbWVkrEJLMbU/tWcXA8AyCFokMCAB0nhIak6CBhgi27jwS89B5ci3vEAxw4dlvw0Sxssx8aDb30Ybdpb9gIRyEzRoYBjvt7CwtHjiNfO4G2v3YpHvvubUCgVhKrGeKvtt8QWrONTZ4QuHorWqVpFlH6HVDaEopkEAEYbuhJ+25hpkQyxrkbh3CiBG1ZnuXqxUqj7wc3zSjl69Bje2aFUhAlaOYc0sGFmlhxcMtE3Nlea6ZMAAMTyjNoIopNh8DktOju2IMicEhaPDow1MKBcaEZXxOwXCpRTYJdK5NUxc++hS4ysjUzu2Cct1Xq2wylgWaBqVi+EXs7kXD1PVgEp89RNUet9CrVqV5Sg234btUYVK9U1rK6toVpvoNMJcfHiAvI5Dz/wyPfBy9qYmsij2ViC5xHBJTOO3u6Kpjtk3kj1P+EEocg9AkwIG05ORYXwFpWotGOHuWQmmTOgt9mTkpd0eK8F/Bhdv/GA5HoBgKsFLl+Jv3P+UxAv8NviOe/ZNsrpNHhpB502onYLKxfPI/RbaLVq6HIfy6REgX5qZlKEcWHToUOEA0ZCjHqdoYgX1anZc86KNG3lqEPBuMFcc4LoJqGS+EBwK2UhyP/utNoozm9C7cw5YY04k9OIVtbQarVx4shJnD52TtahRm0NO7ZtEV9rv1XHZDmPbtgRQFfpAGQFqGr7XVRrTVRrDbSDECvVurC5isWiAAZTExXk2IbHKnE3RLmYl99koRDsIwhABhr3IjIN0iKKqEBrw7SUootOTMkQkTBedC2U1ZyxzKNwYmHgSJK+yjhregpPHD+K7/rhH4IzPauAXGlxsvGx3/5vWD51GrO5AizfF6Amx0DcjeEVPGzbtBmnT57GLXtuxuTMNNypSYSBj5iiq4MYlakp/N0nP41+08fdN92KA196GtnZG5C760H81h/9JYKYdoAuupRzdD104xhTMxO49559aLaqKBSzApCwUj4zuwnbd+5BQDcn0r/HktavxNi81s9YDwDoFgBpA1BzUsJyxuACAKifPuPxoC1sF2kN4F6f9gQAgJsVTSkCAHRRIQgw0vcxa+hIkO5aj/Oyr9PA13hsa9acJAXfxAzrq/oj3ZNk7Jxcy650jObzN3qNAoUVcGwYAIp1QMaYI/bHjHmZowR1zpFYnC3KE2wbi4FwDV64ipl+G97aRfRXLiDbJxOQFraxtPP9QwQAzN5tGAD1ThMHXjmIXDkvP9Rtox6A74e4a+89iNkCIJpryracYCO1mNhyxBYNZzBAznHw5Of/HssnT2Pf7huxZ9t2ePkizjbquPZi7HIAACAASURBVP91D2B14azM10EqjdzkHKZv3KfsfAnEUePHX8PZE69gZnoKXqGMrpPDwE3j3Pmz2LZ9Jyw7hwwHe/0CmgtnsVRrYm7rFjle27Vw8cQRTMxsRpzdhHY7xmyhgMMH9uPUscO494HXITu5GdVWKK5j+599CnkWLFMWssz5nAxaPQtnzy/Ay7gocs9Yu4AtEx7my2mkU30Be1NeCfWOjZX6ACt1wM1PomsN0AxqKBYtTE/lcebYUZw/cQ4TuVl8z3e/G51w8R8XAMCNTpS4pTeXKLGLkGI3IhraR7+5Br+1Biv2lYBDvwerG4gozoEnn4JDO6a+LQAAI6aADQCiUm+h0+6sAwC4kZB6Kern4jur6MgMyNRGovp/pAp5GRcAlVAZUY8EvYUIvIjassIxUnEdBTYqnpLeXy1aQyFAPtgfz771bj+SG8zFVgAAWu8wmRdKn+qD4SRXYoDcJFlZ5Y/2yhbqHG2wdLA2RqM0IMvlWgBEjKg/gB9EOL1Uw8yOm7Di91ENIxw4dhID9ul5adkgvTw3KmWTxpYDy3VEdEsqHylHFDmpASCBrEbzeU8KhYJcA4oD/pN/8l346Ec/OlwQ6X/q2krVnK2MROL/zU/9JF772gcUC4L2MukU2nGIVCENNwqR9QNgcRW/88gPA2t1AUaE5kUrFAajJNyJqMYAvRTtDbt4/0/+K9jZHI6fWsBv/sZHEAVp9CMPcWTBSglx8pL1+1oBABEBJAAQxOICMA4AqL5Q2Vp0r53+LyYHghhdewtAMhgeJlEibMncTjEM1PNKIIoAQK8XS4sEk86o30Xcp+MCe8Op4mwjl57B0tISbthZQa3VQrNHRdYe8oOLeNO+nfjx73wXjr58Eh/66KfQm9yMM/EAoT1AOd1Hp1aH65ZY5JLEnyAA21gUt0U9xPta974bAGDYdDHUU7t8C4CcDQPiy7gAJBOGjVoADAtBMYFUki8VC4J7KWDrrdsxtWlGmCr8G6taxjGE81YAC61yfondnxYv5fRPBhUq+VMuB6JiK37WSoNBglfXle+j2v/BJ57D9pnNqC+vYfniAtLs8U6nUZ6bxe59t6Kfc7FSX5OklsFyLgIa5y+idvo8dk2l8NM/9Fbccus80I0lOXAqk2gsLqC0aRP6rNIQW+YaI2QmBRQqcIPq8YqmObKkHIY9+t5dPr0froTXGLyOJ3ISCAkAEA2rUEwszfgdgQCm/q+PLcHOVwGdOeYR/dBYYAprQCvM6NGYoCha6NsRIieQ3woA0OPW/JZ5pNgt8hfJfPmcDo4Z4BmHG30gEvRJe5iai0JZ1mCYMIKEOmDUFRn1kA2nLV1iVfWX7yALhMmPyQulyqsABL6G7QRxTCArq+ZXmvoSbO8QbW4B9/hDcJjH6NgDhH4DYVBH4DOgSIsFLCJWkJU4roBDwnphK5VmwKTSArRLv6a4A2ognfPCduB3Ob5Y5Ru1vpj/NgF18vf6wFqdZ5I2utE4uVIAfrnAe/33vNpPuMbXSxtVICLGHmOZKELcbKG1tIj6xQvoVFfFCqqYz2KCIn6VApCnFgeZc6FSxs/m0bddGVM2J6nK8KW6z7glnfZgsU1CMykoLikjxFHCfLEIWLKHVldzRUdIFQm4FmNqGquHDmFqbh6IBqIcnS9PIOz4yKTzeOrRZ7G8sISg04TfrGJmqoTd27fC6ocyZlhVC3y2r0TiaJEvVCTZo81lK4xQ7fQEBFi4eAG1tVWpC8xMT2Db5k2YnZ5ALu3CEqHICIOoJ9VjsTrmqtOP4aWof0SQy+hIKPBPmCc6cZJ5JPNJRtawxcrrW5giAEhdDWoRzE1j2bHx5LGj+N9+7t+jvrQssVHGcpAtlPDBn/m32FqsoP2/NG5oJZZyLVSjBrZs2wz4XUyXJ9CuN3H7vn1wSwVxuYlzGfiDCF4uJ/asz37+Udy5cw9WT5xF08oh3HUn/scn/x658hzq7RiR7WGQyooDwC1792Drlln0Il/ABrIkCLjeuOcWTM1shs97zNjlGtfQaxyV1/wyWTENYYSK/Trxlzq9RkSJbQ7iBADAxLMXIOi0lH031x4C/Jk80rkiBk5aAAC+40oAgIqCvvzHsAin9zaz9ph1ZFwDYJwxxBYAI3w6AqA1wHwNAqJJRoH57OTnjFqo1jsJSV7Bi0+9qlYH3XaElJ1GvlAUS2tYPpxeDaW4gel+E97KeQxWF5CRedlHSPtFGmRRF+yr5QJgArzh3mmKl2qecgxRx+ToqeNYrq0gU8giRbvusI1zF89jamoGt+zai2atJesddcK4DtQbDUT9WLRHcjlPAIBiOo3PfuKTCFbWcPfNt2DP1hsElDzXbGDf3Xch1Q+wuLgg4pt2rozZHbfCyhaVLhhlsnpNnDz0IiYnKihNTqNrZ2FnPBw7cQTbduyCZeeR52BvLSJcW8LJ8wuY27oZrpdCYbKE2vnTyJen0bEm0ekMMFcs4tD+57Fw7jRuu+NOZCY2IURKGFKvvPQiMoMQcdgRYNRO59COHCyt1KTdPWvFcMI6ym6E3Vsqkue2fV8+vxW6aPguzi2FsDIlyQ/9qIWMF2F2uoT60hKOHDiMuGPhkfd9H5x0BwNbueBdz+MrwAA4dkmUOJzY5i8a9RKhlwQA4FikhLkI223ZRG0XiJtVAQAQdeAOCAB0YRMAWFvDAVLW/B6yAwfpvlIy74I9mCr4YGK9ectW6ZE8cuSIDEL2TUpAZQAA0ispIDg8JlodrVfoVGJ9TKpUMmtAgOQFVogew0KK8IwDALrKqWlsrITS35YAAD+r1W5Jf7xPGx5J8I2wH9X9VVsAQQXjAqD6+7gFcuPUG7wEjURNFMKtppxSah4e81AAbaRKKpRN6Xvi99Biw0W92cZitYmZbbtQD2P4gxSePngIVtaTNoB8pSRCHuSSsq+N4luserEnmSg+F9ldu3bhlVcOIy2iTqPFjsJGpOYrv3ELDz30ED73uc8pf2BWNwYWQgoopahc3MfP/twHpJ2Ar2X1wcpl0eW5EjzvBkgTUQ17+MMfeT9ap88KvdITobW+IIoUgMx4aVipCOwTqXXr+NGf+peI02k0gz5+9Vc/jKULtL+rCHgjFKwNzKjH6f4bpUJsv4ho4+NkUfdjYQHQTpH/FgaA2PCRnmMobybRvb4WgPENSkfdSlxJb9hJAIBVRIr/iaAY0eIeg07aTrHCTWo8RZgymJmdxpkLLyNbKCJ2ppB1B2gsPIN//QPvxsN778an/vKz+Pzzx1Czc/DLE6iGTfSDVVQKBQRtIPQjAQB4CBkKr5D5wESlx95H5f3MMWIs/aS6M7SuVLPKXN/RgmRgE/X3oSvAmOXl+AKWpP/zfTwWosoi/sfAk3R83c8c233s2HcjJuamhD3EOS1uHZq1QNDkigAAj9pWfYTreqSlgKqrvz0KU2blcwgAkBJGIHJ5eRkXTp1Bhm6MrQDHDx1D0SsKLdZKp/D6hx9ElHZQo0CMPcBEqQw77MK/cAEXDr2ECvp4z7d8Db79G25B2m7LOsDeSwbmmfIEmrUanHQKqSwtCElVN3ZJqtpsAADFABglz6YUbno2k8nZ5ZItlRZf/TGe3LHyl2IypKskyXV2WGXWgJZZ38xgUUdMO0etraFp9OooRtoGHOPq6FQ7V7LSTSGlntNUgkr68IcVfk3b5/hRSthKcJJ/N2wT01I2lIDRlVuV5JNeI6Ix2htdzxGKwKVVy0HUoyVfLOwdYy2oW3LN0QiTR/1N2w/K3mB8+kgFV2CDCMBRBUDbp8mKw+S/D1TKFZw7expbt25Cp00KONkwHYEIwxavv6KUK+BWVfhVT7Clqv46EVPfq5g9BMeEkZDNaUaA2oMJwhnLrWRwbEbHcAzo72Abn3xXQgRQ1oMEmK3u24ajT5Jhs9+YV4wH+VdiqXBejD/Gx3LyFcl9wSY9NfbJImefBmoLi1g9fx59qlEXcpidKMMrkCEl1D4lpS40Py3A6djwKdDHvVEL/DrUdRm2A/J6uur+cy0iCMD9VbebRIMIKRlKjAU43lQ1nQCAmlMDBO0Osvk8+t2exEAKxBkglcmK6nghN4VjL72Clw7sRy9oi7K/l7ZRzlPXIIW0MMco+MuxwXvF8ajGZEytm4ErTgh8zeLiIo4eP4rzF86L+B/HiZfNYnZmBtu33YC52Rl4GTpQQJgnNi08ex0NEGh3BBYltO2cMoCKFEiecFuR8c42i3iASRG4jbEaddFJu+gVCvBdF8tBiLe/9/sQtlrSw19fXkY5m8eHfvlXMJ3JwesNxAGBIqKVch6DMMDem/agUeW6mcHuvbcBeQ+xl5YCBIHUnJvGX3/8z1FJeZjzJnDkYgsn03P4u5dOwStNox32YTER9vIIQh+ve/39ymnEoZNRShwAuvEA++68F/nyFOgUHAk761pWz6uvr9fzCmk5TZDyeSzKAUWvpLKU9YSJ61qx9J/3ux2E7QaCji8gpZ3KIOup8+5brliqsQ2AAf3QOlXzVU0sNAIArsYhu/JZkUlibHnXxwLqc03brVlfkkk630sr8uRaMx5jGfbexkeh2r7kCgoAoV6lvktV/tkKy78psTkKuKr9SIQAqX2WdtBsNNDtRPAyeckLSBTBoIV01MCE1cJkv4X02gXEKxeR6XcpF4KQQozU+SXon/HEBnAyYQPINUVYf7I/EuZX88vA6WYf1GHjhhu4lJTGQJB1a6t2KhNpMP1jxhLBCY6jfKmIZ55/Virc1ALopywsrC7h3NIC9t62D5PFaVhU3ZT9Vjk1+YEvIrYcI+ViQQDCcjaLT//Jn2LQbuPeW/fixi1bhSWw4new46bdmJyewKkjhwUAcPIVFGa2ojQ9L04L2QytUgOcOPA8JiolVKam0XcycLIeDh95Cdt27BSb5BwvfFhH1KjileOnMLtpE6JBD5tv2Izm8iKyuRJakYdWq4e5UgUH9z8vzKldN90CtzwtrT8LSys4dvQI7F4gf5ubmRXAtN0dYK3GOdMWi/tS1oJnd7Fzvox+z0e92UJ5ag7dfhadrotT5xuIbcoF8sKyuNPC1s0z0rr03JPPImz08D3v+S5MTjO+Uy0Aw3t5uSmjxWGTf/6yAYCodfyKM9hUxswSp4IMpSBPenSWqCiFubiZOWyZ8+E319APmqKkaAct8b5ePngAZw4dgRXENE+Ca7lK3M+KkM5SXVnZxEzNzGByahoHDhyQINxnxVhmpTJ+kk3SJMvDgDDZgzaq+CfHvglORxUqiWA0/V4xEOTcuFGa5VMH/QJAaJqnSiiUr61UALRIGD+LwSaP0dCGWB1R4IQpe6kqr9xsI9zCPm9pnFO0KpMIyreQ6sx+N1+BIAJAkBVBoR8Oea+IJv3Hmx20Wy1Mz84hlcmhEfTwxP6XEToZBHYG+ZlZpIsFdCnZOaCyu7h2Igw6IrhYmZiQhYt2f0xuWs2WsmBkoKF7sCj4US5XBBGjFSBfe/HCRWTSWUnO0nla8vXwm//nf8Hs/AwoxkaP4FSKatgWorArgkhoN4FWEysvvID//IGfxjbHQtxswi2UEQ8YrDso8jy7baHGBFYHD779zbjpgXvlfH7vv/9P7H/yMErWFHp+H4O0am242mNjAMCiUoW0F7D/v+rHiNNFxKkcegPSq5n0KWVo0/umvsckIsyDr775j29KZtKup86uPwO1/6ixxHvCjY6PmNRMrRDOpDXlkAzJShPgd5pCU0y7PVjxMn7mX74fc5U5/NIv/hbCAWlTBVS7PXQHIdLZCN3QR7vRoxmVPiuVAJhNkL8l+U08hhuwXrFk3ugN1Gykyd/j703eB0k4TI++BI1D+evhxsUNnIk3AQqjPWIsCPsOcPO9tyGmwKX+IlUh1z16Qwu4RHVzneUf5xfvswbd9Dw3TAcBG0SfRImfMgCn1c3qyooczxOPPYp777gdJ145huZyB1bE10XYunMrduzdgYgibbaFTtDFbGUGtbNnYa0toHr8Rbzh1s346Z/4fqQzVJcmo4PVW1b0dUIlLTTKn1xR/0drkKn0qmBP+8gnEm2V0Gv1ZrmfyTF6uWRsYxBA7neir18PDn21uUYxMUnavel1VNtKKlBzNAqS4LLwK8z80sdpxtIwwJFWB6PAoVul5EP4XB9WSmsDDIMdXaGXQZwAntZdhdH1YAVGwQP6DYnfakM2QddI+GrdFdTgh1kX1s/i9dc9eRXUTqBaOxSHSO0RQ8zdsBQEeNX309BltbGhYpIZi79R0GqCZb6PVm5qX1M6AZxLo1aaPlwquWthX/42Gg6y3xHsELcCM/bUvKI3sswRxxEB3z51KYavUX8z2gIE6xWjIjGM2PrEsWsLR1B0cJKBffL4+TkC1o9BCHxNxPadNN+vbT4T7BJz5dmuIYKKXD+N+43+vHTUwxYmyI0Gzp45jaWLC5iZnMSNN98syXqwuCBiecO7InQOHommBRtGnTalFHBJA08KiNK6EQRbmPxLUK9aHw1vTKAuc/tNBKj6GNUaKNV1xRDgQ4mesXLIXm4q1SlCQn1tDc8+9TSCVgteysX2LVuQZgseQVyW9Wlr2WM42lftS9RvkdPIqEov/207aPUiXFhdw4lz53FuaRWLaw2aHKIXkRlD8MhDOp1DsVDG9FQF87MFTBSzmK1UUKbiNh0O2k0M6HrSDZBP2yKm1Y9DdCkOnXFA4INuCQQn2L5AkCrmWk2dm4GDHjXpqH2Sy+HWb/x6YQTGRU8YK1G9gw/+x1/BjcVZpDoBnKiLybKHOG6hUPCwZdsWvHTkGF770JvhVSbQpPVq1kE7rGOiXEC6UMaHfuFXMFfajMCdwyvRFB47fB5bb9iBtXpdVc5tughkcc/d+0TgK+u5CKMuMvmCJAm37rsL6XwFPkEZzVpcP++/Gv/Sa6SMLwWgyhAURh8T/1jcuQZBHVGrCqvXkfvupwrIlCaR9XKaJaRYPXyXET1VO8Mo6lZLJNdimdUJ+P/Vn7eKjRTDV8UN6jNUHDJyFFGv0TJ1w5hL5SLrG87Wt71dbl1R38XxnJXzpv6K+g5VhGOMxR+zro3WtFFbMeN/Vqjr9Qbi3gCVUhnFfE5an52ogYLVRhktlK02mmePooAerLAjrFt+pylQdBn+Z/JIlafR90ogd7orCoO0vlVtw6bVTu5CYp0x92W8AGOAznVx71gCyXWT7TF5L4ew1kAxmxMwI1vMY5BJoxnS3tvGwYMvYWZiVnRt1lotse1cbNbxpje/BUHTF2cNng9jVOWWFqHVrKPTamCqXITV66KUTuHzn/wkg1S89cE3YDKfg5OyEJAhnnJw0wMP4OLho2h3Y3ilSXiVKUzObYIEtlFXgJD22hJWlhdFByA7vwloN7C2uoDF5UXs3HUTslPTwqbqscp+/KTkkTMzsxLDNWo1lEoVXLiwgs2btuH08RM4dvSYiHrOb70BO2/Zi6Onzor216nTZ9GqN8XimWtrpVSRdi8Kvy4vL6BcLqBcyqHdWMXubfPCmuLaDieNapM2kCWcPb+MiAzdQgFrayvI5zLIpB2Uch4ef/RRdDsh3vzwg9i79wYEQQPlchmtBuN3V/ZjtrKGfqAAMANMybTTsa5+bmTb+OrnnsyBawUApHpikmQNAEj/uOugHwZSveANjXqBUNEGQQPZfohU0BJq48qBAzh7+CgQxHD5PzuNLtXGrQhuZgQATE5PY2p6GgdeOihbviS/QnNKWJFoEECInRSR0qM8Kdhh6Gbj6KAJRodAgHYGUOemen1k39UCUiMVZEW9FfQ+AYIYNNAsFLyo5j0iPqPZCRvdHgkAZdOjQ4FKMiWYNnRzLt5UghbRRUsl5bRL7HGxsmBncujEKVxcWpF+Lgr6iHBfDDx/6DhqPQstK4v0xDTcYgl9h9ZDPelZSVkUe6MAHHsaK8jlckIlF9ClE2gLRhXo8DzYAmCosEYEkBZF3VD5oaY9UuEifOi/fUgsh4juEQBw+D96lQdd8ZxHjxT2PtZePohf/8C/wVyzhnTYRWinxarOdbLI0SaLkx4hfLuN2T1b8a3/9Puw2A7w2OMH8Bd//NeYsKYRhxZ69EO/eg6+4ewgeCMIXTqHejhAtdNHlBkDAOKeRl51r2YCcZeC2lcMAFh/EmbcKgBAB9x6bBk7Sh6KSXapYB0zwHLYY+Yj58X48ff/KMLQwu/+7kfR7RURI4cg7gsAEFkthF0fgy5VnBWFWG2K63+zfzT5uOR8L1PR3+i6bPicJHj6e8fo4bwGog9B+n/Y3RAAuOXe2xEL03/k7z7s0RM7GiUiaP4+/K2jbt0qrUXfFCBhQA2et6jbNlvIeZ7QfPtsyUi5ePyLXxT17HzawYnDx9FtDVDKVUTJ9q7778TM9hkE7A+0IDoOeSeL5eNH4VTPA6sn8e/+xbtw/903InboJa4SLBX9cH3hL13xlqdUwC4idKJQL/1Wai2SgG99kj+qcuqq8/o7uAF5U4OSG8ySJLZmRuhQ6I8VBAEA1BtNgGZAYnkuEYHIHqK/g58h3AWyOpIIAVlJ+rNUDqVTcz1G5OMSrinynWPo3njV43JbI9dSin3JPjKMoLR2gopyVXVKl/VN4j8CALQF4TXxJy49CkXVNQyOjY/SAPDj56SuJQEAxSob7nO6HcFAlKaSxfMw7DLTz0qKOUN9Vp2HXtcJwV9e2067LXuT+busPcKeo6uChb7DrmLVKnFpq52FyclJBZ9K/7eCpkzFn8GlVywJCDKco2OXwaw/Zj82gqR8GaF1Kr6Lrk0y+U/8t7TvCIY1UJo9RpGfqe8gRq7TxsLJE8I+nJubQ7FcRuj7qp2IYreBLkAMK4NqoKjknN9rjH4TSZKxruS5Sq8wf1ylKSPxg3YFEhvLJIiskQCJBxTNniJaEk/oRMcWvQrOOxZgREkZ6ayH2sISOvUWXn7xILxUBv2wh6lyWRwMUtKCFaPPvcxioM61hPoxBPDYWkYRK95LF3EqDb9voe73hE24/5XjOLtYQ6fLv2cR9Nh2R0vMtFgMUrg0ZfXhMBZEHztnZ3Dnnl24cfMcKhlH1LQjvwHXZrGIubWqqMdxV3QvcvmizEHl5Glj0O0jCjnGbPTcFLbevQ+l19+Pjt+kezr6QYxorY3f/oVfxYN774TTaqNTW0KuYCFfzmB+yyYsVxuws2Xc/eBDiOIuwj4TmQBRHCLjZPDcky9i8UwdQXoz/u50D+c6FGn1EIgjCGP5Pm68cQfm5yaFAZAjk4DtTpksSjObsG33zbAzeQS9WMCw6ww/ri9iT7xLhyJqvdRTS5eRRlaA0lqiAADSrOHXETVXRVk9tl0E3jRSxamhdo5qrVVV7h7bRsTlIwkAqORfPceJZpwhru90zLq1Pu5Q6+76xN5ApomndbI+/s2Xi8mSa6h6DWNr1bsuLEAy7cS3nck//bsYf5i1SWlmqRxhpHfB17Ath2ytcrGEQjYNO+ogE7dQtDvIRWso2wGq544gb8WwQh8u1+KI56gEfanJ1M8UkCpPoZ8rozOgOLUCWDlvyQAwAIDkmkIpHoGNhoGSLMRsBACMP8e4uWcNxA2k3+ygmMmK8HDKy8K3adHriIbJgRcOYveWXWi3AqzUmlhutZCfn8Xum29BrxOKGLjYmkqcqgRNKQzPFkY2oKWo/dUL8fjn/gZRo463Pfwm5F0H6bSDIPLRCQPccc99sKbn8OLjTyKdL8FKZ1CenMb89h0KZCI7qF7FwsVzqJSKKG7dLEKraFdx8vgR0Y3L5QvI5HICXDGJZ9JOYIDCqVGXbUwWJssTOH/uPFaXV9FotnF+uYqbb9+H3bfsRacbYWG1joMvH8HqSh35bB5hO0Qh66HgZdFpN9FoViW/oc1rp90QxhVbqLm+W6k0Wp0QmVwBi8sU6rVkXjGxp84a7WVnpybw6Bf+Dp1WC3fdeSsefvgBBH4D+VwOfpsF2Yy04jLGZIHcMFgUi1wDAEPXLcU8/3Ie1wQAJCdpkgEgAAAruFRvtAawU5ZsMkGzitivwe35yJCq6FhY1gCA3R0gNUgNAYC+HSs1TQYh/T4qk5OYnZvDS4deFrEl9tpeCwBgqgaj3xJ+XkIPerUAgNns+T5BKRMAgAloTJJvblby39cEAGgBIQMAGJoVA6/RoqUXXelL1vROIvduEYePnkDaAbbMzytwwnZx9OwiTi/X0WZPW64It1RGijZFLoV1egIApOwBgm4PlckJEQqiuJ8IHoYUfkvYvw1tGrtDT3YCBmwX4GtFD4LMRhf4yB98RKlq06+Xkw5sE8koAEAC9xjw0ohOHsd//+VfROeF5zGZSqHGjb1vI5vywKKeJ5oJAZyijeVeHT/+Sz+Pqt/FSrWHX/tP/xWFuASaC/gUILzOOfCPCQAwFTUTvMtvDcrxXoRtUoLZh0bArIlN80X80A/9IF46eBSf/eyTCMI8wiiNAVt2+iGawQoiVjWcnBKx0o9ktS8JaiX/vm7BGU/GriAIZpLE5PtVrmto2SPtgeT3EQAQjQLdAmBAD6rT3nTXrUJLM4m76ZM3x27WxyQAMAQLdAXDsHsM7d/0f/MYPKLizZZ4a5PhQ7S73Wzh6aeewl233Y6FU6dw9sRpYOBKTxz73x58y0Nw8q745vpRF/msh8bCIvzFc1g58jze/Q2vw498zzfBtdoCADDolKArAQCoAEVVC03Cr6zqNFijqacEENerUIwSZpVoaReEdTdtxGAZMpI22EU2TP7XUQqZCFIQL5k0jzzhJVc3tXWd/Jv1WY5SlOlUomPGxrpcXoMBw78ZoGgMpLrcBshrOAJwN3qVEmod5v6Jl+irqJ/RwIUWaFNP6mNOtI9dz0Ysn3yF9SsZzG4EbFChfXgGBogxVbXhAemAevx7jHCdZqCto2qMVgRt9auq0kYJm9fVWOAa8TcFEmhwQPQLBmj7DI5HY8IA83JPJdEdZ5CMriLfz4qInPeQAaPBMI7/viWAsUj5E4BIsAMVzKmnsQAAIABJREFU+4Oq7UoEVAVPCjyiMCgBagrjttpVsVJk4DUxPS0VJzqk8FxcBmNad8QcVbKgIADRUL1/YwCAIIcBACgCyGCdhXsBNGQ8jTQpzJhTYsGK0SH2e0NK8oghKMCOJHe6OGI5CGoNLJy9gNPHTwoAkMtkUC4UBACgd4UInhI00vgh4y0nnUaPAqtdprhkeGRgp7KAnUFkueKNfW6ljif2v4QTF5eRKk6gzUpgsy2UcdFQYlcE/y/qodtpoh92xCprqpDFffv24K1vfAAeujh9+ADy7gCzlbz4flPCiYCMACJsM2MQzZp7j0KbA7ApbbUb4KF3fitA+68wFDC1MD2Pv/2//hiHn3oOe6ZmEbVqsJ0AA6uHyelJlCrTWKn7uO+1r4fjZRD2fRSmslKR7LQCpO08nnvyEAbFnfjgJ56DPb0djVZTdRmxUyNt43Wvew36fSrkRyiVC6KpMXBS2L5nr1CT41RGjlHa0a5n4n8F3pMEAIbj05SPdEWdwBEtumnL7UR0/1lDlxpdvY4AAIOJrbBzFSkcmdZZAwDQelu1fqqVXD20ns9XEQAYAdCjdTh5OS+3ZiafNwBAt8tzpE87tyO2VnVlT+MW46RsWRdMzkPATNgCmk2lnlc25bxmxXwBHoV8e214gw7KqRBusIyS5aN29gjybBdjUswYngAAv9QmAKAYAKSh93OldQAA57liesXSS680H0bJv9k81sU5yfVuuIOt39yEu8EWBAKKtFWmpS3ZYNwTXAfVno/S9DSOHDuB82cuYPfWXVhdrmJxtYZqp4M7H3yDsKTClq/Z0drKVGLSAQ0ORBcuNYiQ7kdoLi7g4NNPoLW8iG9729cLKyCXy4hD2dLaCnbsugmT23eivlrFybMXkMkXBRye27xZ1oV0uSQuc9WF88JoKszNqi8Im1g9cVSsehkrEQRw0xksr1CoPCs/k9OzWF1clmIORetZ+T/wwovYun0nlhsBbr3zblRm5sB+rAvLVbxy+LgAAOlUVhxWUrBF/I9gTLfrI5N1kc7Q2jwUAFhpaHhSjKamTjZXFKFV4yQUk+XY74vl+g1bN+GxL3wejXoVs9NlfPe7vwW9bluEOOnCJRpWtBtOKebrsADw1QIANkLTOPDFCo+bJGv/pBnSY5RsACKu7Toi9iqGbXh0ArD6WHzxAM4fPQ672xcAgIIZoq5MDpgWpGdCQwSeli6HDr8i3sqcXDLcNQNAoe4GfySaruvliR7EYXV/KEo1HoAkxKquwgCQJUb3VupSpa52GLV2RVGUJVKXE03Sb+iLl1vrDQPAMBfWAwBk/1AwKpJqPL+b/82kNaX/7UeA7U1g/4sHMVkqYOvmTQiDAJabxYW1Bl48dha9bAkhhaY4oUp58Y5mP03a7iHt2mi2OwIA8Fhp4aFjxyF4QmCAOgzK8z0WpgBfJ/ZQBObSpIjT5qiHQiWP3/uDj6BLaxnx+h2IZZGgVD3lKyzWi7kMsLqEx/74D/H4Rz6CzR4p+Ax0Ukg7aVFkzsmYCFGeL+Lo0hl8/7/+Mczs2IV24OAXf/7X0VnqIgoG6InA4vVtwdcCAJAapnqvNmYAXMs+vj5oXF9ll0reWEKz0eulBz/BwJE2HD3uKNTYrDXguby+baDfxK5ds/j+970Xn/7UZ3Hy1Ara7QzaAX1dMugNuqg2F+BSeIwaGBsAAOb7xs/vcgwACQ0uk5iNvyf5bwExEgDAeEsFX8sWEzIAJOnQVGM5vrSDHbfdKAAAxydBABMSmIqiUH9NdXqMCcA1S3pTpe9ZK7PrGEeOUUdYmTTbWUIRXSOr5YkvfQnzs3OYLJRw/MDLqK+sSXDoehkUJydx1/33oRX6sChCFXWlx7hx4QxqZw5jNtPDL/3Mj2L7VBqhvwqb0rXU49Dfb9hMRrhQbLR09d8wAAzIIRVYDQia4GyY8OvDlz73RE/o6H4Oa/EbDuGNkv/xBFFVlDV1cuxTTLVfrFgT/eCmcqqSNSZtrHCM3nxJIKPp4+Z+KvBmNNaSgMGlAd6IjXW5eXrZtWO4x+hi1zo2g/lWDXyMMRCuZU1InPEVE4grAQASxCUssIav1Y4HZu8yiaXU1PTr5f4M3WiSN8BEjPo5sUHUD9NOMmTbaBUrYeGqNjZtg6DmjvpC9WZdMVeZuBFRjIFeS9fy1fMm2DZAEXtw5Tn9OWYcyPH3baT6tNdk6w3BBN1Hr7UM+FpZI836wiTTTSFFqjqZTRkHq81VlKfKotLf1ZX/TJ7WUQP4rZbu+TWnMLpOw/G9rjVBgwDDqoxq52F1yOF+qRkAQzBCtw4MW1BkL1D3SLFiBpDgUVOhDTCQLBCkHBtdP0A6X0SwWkU/jPDKwZcQBT30fB8FLyeBJ239uP2yQCMK/tq/OJWh0nsfFnUL2MvL34OUMANiK4XISqPTtyU5uVhv4rNPPI0TCwvou2k0OjFS6WkEodKwoCuGKKNHoUrw+yF6rVXcMFXCw/ffidfcsgsebdC6bbhxCL9ZU0UjljTk3rgS7HOnpQUge+wXqlVUNm/GXW95KyD3BQjYTpjO4o9+7/cRXVjG1okyut0a/KApNORtN+yEmymh2fZx9/33YuBEcDy6HwG9bh9edgIHXziNkysD/P7nXkZmbjeq9ZqSgrIHKBQ93HffXeh2WyLYVqoURfiVLRK33f0aOF5R2QdT92EDBtKrm//X/+pLAYD1HCWZ94O+2P/RjNKKfKH/99pVsejupzJwZ3dikCnKHjjUztJiokZ82+wtQyZAsur4/zEDwMQ8GsIbri+yj4xIf+su4rr4QscMG8cnbEVKi1MLWz1p78nKP6vYxhaTjBuJtSKV+A8BTr0U+H5HvpuJZjGXU3boYQt5K0DF7SHlEwDoYO3MERScPuxeV1pzlBKocsoKuGxqBsBAAwA9tvZplzPe1WELgAYNOVhVuWS9BLZcL721J7eljUSxiZuKhlkvQn7gSDsO3x8xXolCzGzZgk//9d+gmCuhlClg8cISVtbqosf1hq9/C5YpIu24qk2S8T7zQg3oU8+WxWGeb9Ya4Myhl3D2yCE0Fy/gO7757eg2myjks6COU3GigiPHjuOBNzyIVK4gLZMvHzmG6blNoufBGI5MMi+blsSZrctU53edAVyri06zLmsH1wUm3QQA/LCLTNZDeZp99014Xh4oVbD/s38nSTbzpBOnz8ObmMPu2+7AxMycEkVtdvDCgUMgMESCQRwyeR8Ik4prqLijMOl36ZDGIqlqTst4OUQxz38AN5NDs9WR4guLV6z+UxuK4fn2bVvw1BNfwtrKElynj0e+/11wyZLqsViqXAeoO5YSi22leSXTWOI5Ck8m2gBEePb6cp/hln61FoCNgnejAUAGQIrWZUSphQHAYC9Ct9NA1K4BnQbygy6sfg8XXngBF4+fgk21dzIArLRU+KniHjMp1JX1fLGIbTfcgCPHjko1TVQ4rwIADINmHUCYeEMqaOsEqowS7bUDACYQUWIhphd1pDlAilQy4ed3f0UAAA1e8PxJ/ZdEiNUIYu7ybxud3kB61p95dj+2b5nH1k3zaDWbsN00qp0IT710BP38JNr0GvbyIgaYYcIxCMRaI5Nx0Gi1BADgdaLeAgMpnpMAPNIDmkar1Rq2BFADgMKAwhCIqRHAHlEgjH1s330DfuO//heh0qn+Jk4SBlZsBVBJGkizo2Jk10ftwIv47f/9JzBJz9+BA8dOI8XeewY0rFakIniTWSz6Vex57T34hu95L5qrHfyP3/sjvPLccXT9AZxsVnrerufxDwUASG5O5jzG6Wom8TVBvdGg4PNUX2XPkpd2MIhalM7Ert2z+O53vwsf/aOPo9t1Ua/baLT6EtT10EMzWEWxmON0lUqa+T5DsTW/x6uO4+vBeMJ2ORBgo3M0AfrVAACygAgA8GFANtEByLrYevMODFzVmzwSyBxVdaWHKsky0MmLOk4VFKqkIgEesGJG6q5FNkxXesB8Op2kXJw5eRoHXzyABx98ELWLKzix/5CIXgXoot7r4IGvfQiVmVkR5mRFIMV+uKWzCJZOoXXhCD7w/u/Hg/fcjEFQhTWgYKASGzTtRdzTh97ZupqTBACGYoVDBoCmkJvkTF3oRM6WaCWQZ69hw9igFWP4zgSoOqSAJpPK5EQknVSsWFUokkz+VQJlrFFHTCeTN15uHgydIszGODbxx8ffRlXz4WfzaogGhbkml14bAWcT36FGTeIyinbL9T0EutbV3st9wpUBAFVNHgoQDkEKlTxKwZug9HBfVNfbJK+KWceqsEpBkwDC8J5pLQdz/+S1BkgzmaxJ6pNjz4xBlYUMk/4kG4AN7Lbb0zTi9To+BhSnpSaBBbMPm+ukaPEWUrSBlMR1aJugxr8ZHwyijC3fkL2sGEOsvlHo1PTVD1sjEork4+Nn/N9Gs2c0r0yFVB0psREmtTa1FGQtMgrtug3A9D5LrmZ0JkZtgNKHLNdXMSukJ9joAchpk6btoN2gMHERzeU10Sk8efQEWrU66NRDJkDB80CwQOjNGlRwnAHCqC0VtbTtImU5cPo2BjHjJgoG29L/nylOYNUPEVgpZCYmcfjsOTz21FM4t9KB35+E400jti00ggAdHm+abKYBom4bnh3B6wfory3g9q2z+I63PIjtlTx61RVU8nT/6UgbkbSIiEal0sToSn91H4VSBecuLmLbrhux7Y47gfk5Efxb7DQxWSjjo7/5YaDZxEQlo3QGfB+V8hRmZ7bizNnzuPf+ezC7eQr1zgoyFEYsVEBd6Wq1jw/9wadwqjuJMDOJLnV1CEVYfcxvmsG2bZuk/di2YqH8utksBo6LvXfdh0HaQw9sLXGUaOP1Tf8v+13rAYB1MJ/aKzVDhU4tFOOmrlK3XUOv0xD5ZCubhzuzA1EqJyuAaS2UNjMyx4xg6XDfGAO4vmIaAOPFg41bABQApuaJOaSNaj/jAIBalhLrm9mLRFzcRa8XodsNBRhj1Z+JHbWBuC4w9hixLkdOFuYzWQzj/GNhzBNr7B7sbhsFu4uJdIRst4p8v43V0xoAiMm6ZJzGnEcJhQcsYlIDoDQFGABA0QK1dTi5OUYE0KwvJuZVa715rIvP1mnK6FcknhMGAFl2nGeWi0GXgiKqLbbnOvDKJXz8T/4Md99xN+oX17B0cUko7qWZGdzx+gewWK2KBpjaQBL20LxPvJaDmAojwuZ9+ZmnUD1/BmF1Bd/+9m9Aa20NhbyHMA7hFQtCx+8NgHve/s1YPXpc/nulWkN5Ygpdas15WRSLBSkgUqCUaxjHNbp0srBEw4L5EcEcMrzICKCWBQuUFJW33QwOPL9fWplXllZQKhalVTo7MQ/bK0kbQMMPwaLqpz7zWWQIyFAjo+nD1gBANkOGUoyAlqgpC8VySY4tYnU/mxPHOttx5afjczwpFxaysMJOW67J3MwUjh1+RTRnyMR+13e+XVqNCEiIg1TKkXPjWr2evaiAHtEAGN7D/58AALPpmUk0BAAojCU90op+IS3yiBHRY7RVw6BTFwCAljnn9u/HwolTSPXpn22Jer1Qx1OWCMIwYSSCxA1/x86dOH7yBFZWV1Xf7xU0AHQn6TDAHG3Qo55+E7yoIEJNhCFL4Bo0AMz7THVNKi+6D5IJcjLh52uvFQAQQIEaAHpjVz2nI7qp+SyVxFhKUJBuCOKtayGILbTiFPa/cAA3796B+ekptBp16etniv/sy8fgp/ICAAwyOWRLBWS9lKhIU2aExVH235QrFWFaKKu1SMQGWXU1yQafM3YsRg+A1KiMmxHQgItwEHXw2jc+gJ/+dz8lIj/C79MidbR3zHBwk87pd2S8SPNjrYoP/9APo3HytAgLpUnn7FIkkoyBAOwc6GdixJ6NhhPjJ/7tz2Kt5uPppw7ir/70M/DbMWyXwoiJKtWr2Fb/sQAAZrNJJuWiQhtTBVer0vK6OTZ6YQOZdA+b5gv49u94B/7nH/8JXLeM5eUIbR8ImfA7A/i9OioTRURdVs5GF80ADablYPxyXg4A2GiTHX+teU3yM8cZAOPBFD+DOiCkRSWPScTIvLQAAASUqGpuwAFTIeY8HT6XEP8bVhE53wSnUkJ/Mt+084Z8fiolAEA2nVWK636AJ774JVHF3jQ3j5VzSzi9/whK+TzqgwaaCPG273wn2gwoQqCUzsHuNNFeOIlzBx/D171uL37mxx9Bt7mIKGiiMllGV3Q4lMbDaH1RqvJGCE8SPA0SCOovx6vVnqWKoFXmdQI2uu5aNE/TzGXpG/ZvJpLYZIabeFoVcBN/TCZ6Jr2RVp1RUim9/YmozAg7JkEAk4BKFVKs2NYH0Ukqt9kE5Z6N4j61hkuUu3H4fSUgyow/yZ01a2RIpRyFUuoM12X7o1BLkhV5gUqgr+choq+SgI/dgMt82CXJqMh7Jds5kpoLevToKvzovQkxLQmmjQ5/glVh7rnWoDEAgtw3DQCZ60sBW0lXR9SxdUygUYI82neHWgT0JB8EykUhwSAa7c/J96x/jYyRAatMaQ4h3SevX6M/i/+SKoru45X2OPGjV6AOWYV8P3vpefzJNis5V824utK9vXT4JSJs3e8vlpAUvJMWAE2VlanIuSvk/NF11Q1+Qu+XNgcKACpmA5N3xXLQTCiRoIjEzYftdkzgKe/LYGzxzDlcOH0OnUYTaSeFbDoNL5sRyroSFhtIBS3sVCnDKEAd6bEO3UjEF5Uxh4Ne30I7jJApVUQfYHGtji7PwUnhQjXEpx87jMXWQHqWXQKltoPFRgPhoI983oMdBcjbEQqRD7dVxbaCi7e85i7svWEzguoC5qc9iUXQi0T8SqpctiXMPrESS3tKfGytib1334P8PXfLmtFKDaTv9+wzL+PTH/s4piY8ZFIW2jxfO42p8iw2b9qM8+fP4LVvfA3SBVsEx+DmsLjqw8tvwc/84u+gN3kzVrtsCUkPGQA37dmFnOeiVMpi0O9Kv2/a88SKkP3/VpZybrTapO3V9c//61kzku+5FAAwK4mKisXlgolj3JWKfxS2ELbq6Hd9ZF0HqXwZVmUzujaFhMcV8a8AAAwPwiSf17Z+bXS+ydxitAaMAIDkumVAzVcLACSTf36eARe5ZJERouY6HQfYl04WCpMvJQLIOFiWea0NZtrqTGzcqNcEMBAAIJ0S+02r20bR6WHSjeHFDeTiDlZOHUbe7sOJexKnSeuWOHFYCOn2QveJ0hTIAPAHopSxDgBQYLHwAsU9TFn/KmZqkkK3DjDWF3zd3VkHAHCesY3FETcjUlr4idQkcCslnF9exgsHDuCOW/fh1MvH0ao2ZT+cmJvDjXfdgbVWU1HvNSbBHE5+uG7RW7rXRd61kbOAFx5/FO3lBaS6HXzTWx5Gc2UZXtYFhZzdbAY1FrAKRaQyHmY3bUFxbl7m8upaDa1OR1wFaOXp5RTjmOtjhrFb2IYrPfF6/IpblSOxMbUAKAR4/sJF1GoN1KoUAixLzsJ8h+0M3/W+H8ZnvvAYbr79DgzcDLzSBD7+55+AbZNhkEGr1oBLsUiLelCusAA6QUsKR2wZo62rH/aQ8TxhSnu5gsRxvt+VliWu36V8TgAAgjj5bAbtRh3PP/sMCvk0Hrj/Ntx79+1yPBRFVSw6JagottwJLQwlAKiAFtm/9B725awjV9UASH74JQAAbTBkU6IVmwbeKZfSC9BrVtFvV5GnTG3Xx5n9+7F48jTcvjUEAGTTTVnwQ1+SQ27QvJC7du/GiVMnsbi0JJXoawEAksGRSe4NqmkCiusBAEwyryb8iE5reiFZCTcLCgOIVw8AaAsnjf4rP/j1gY8EIkN1cN3AR0DAcrHYCPHSK4dx+54bpQ2g1aiJzY+TK+HgibO42OzCtzKIMx7cvIdcnmqUtFIjsBIL8k0AgCJIPA8ORFLKOZhVMqiSa9L/jSCbsYZTAACBAjIAOvjWb38HvveR98ByOdRVb5/jpBEGPbETImmp53fYYqQAgDDAY7/6n/Glv/wkMmxTiC0Mgh4m+f2NKtJZB71UD04pi4VOHf/0R38Mbn4C1ZqPD/7mh9FshOgPiDEyCX71j2sBANgXdqUWgCtVGJP3MRnUJpMTQ2tPBsDJZCn52o0AAAIxnU4Az82J5VIUklplw/N6eOc7vwmf+uRnkEoVcfZ8E3E/SwdG6bsKoqaoJpPaphR9VRoz/nvcRudqAMB4IH81EMAEMfK6y4gAcmwSAEi2QXAMurkMtu7ZLgyApHK/HINO+E0lUD5fvNJHFpc6g4OTUpuG2ej5m58nwJsIZVEox8XJY8dx6vhJ3HfPveK6sXx6EbXjSxLorvbXUN4+jXve9Abpj/VSZVjtLuLlRdj187CbJ/DTP/Y92LkpB8JzrBxMzsyg2+tKgpJsAVDXRAn4qVYANedVgqLXIL0mEGgz7QJDJF6rKJv3rg/PVBVnnDm2kZGGAQDM30ziPpppAoUqi9NED7YZA6b4axLkS9do2hvqAGZE4xqOA76PFmHr6vMJRwIFAFye1GCSusutDHw/6Z7qYSpoyf8210r/Nuuyfr0SB7z2BP7S4zBB3bUH0OuuoQA7CgA01H6zzpizUfdMjWFBv41ivra9Sr5vmNwnDpTVoeTDMAD0YiGV2pENoHltwhVCRDiTpJQRzV+uPPuMdXVuuPbISYxq6mrfVtcoKYrInnbaoqrsWR3leEIx1A3RbiPmSsvexpAsiAXIlkPRARfb3vg5DP6HAOIYQJGcA+sBoPUAABXuGRQzwaTatcxp/RJpP2GVT4AYleSrIoA6d+kuN3oAWn+BQeFgqIVCJkNf+pazuQJaq1UUZmcRr1Yx6MW4ePYCFs9flBYB9vnmsh7yOU+cHxizOf0eCogkXusSUBZATjIh+aFAZU9TWv2gh7hvSXWdva4UPgvtPBbCHD739EHsP3wcfa+A1MQs6tEAq+1AhAUpBlbxMhi0akBzFaVBFxMu8Ia79uE73/4m1BcPoWD34MUDWBQ35vmmbESkxQ76aDZamChPiuVhbmIKW267FYOpCpxbd+Pw/hdx89ab8MVP/BVOHj8Ez7URNFrIWGkUMyXsvflWvHLoAHbvuQG77rxJqLuNEFiqR2j6WXzoDz6BTm4bGjFtdm3YTIrdFG7fdyuofUdqLjkQnjAHCpjZtAW5yrSo5ofkT9tM+L7KDAC9XBnOiOLyqOSfFdKURep/iH7QRtdvImi3xMs8n2dBaAo9b1LaGVQSvH4tXAcWa57QpWvY+vXhcmvtZdfgRGuP2TfUHFBcq1EV1MyN5PzSC8XYh69LghMtlmYdMYKmrNAyD1d7PRXsGQcwkYxEH2kdBXu4BmkWhCbg0zGLFG/PY0HMgtUP4PQIAESopCLk4w6yURvLJ48gx8JbvycVa9H24J1yUgIAkAEgAIBXRCAigHpt0Ou3YoqNqv9DAEBaMEb34JL47Ao3ROJfmmCxMNdWgt2c28FggNzsND7xN3+DufnNIsy5dPK8FOfI6HUyGex74DWo+m1md9o5g7GVEipW+2IfNvPDqIuc1cfzj34BweoyKmkLD7/+ATRJgbctZIo5tAMfbiYrIEAq6yGbL+CWu+8Vy9TF02fQDgI0mi30YtUTL0UaCyhkM8inbLEZZH7CtYvtAryuXHf9MJTk/6Y9N6PdCSSnYdzFtjIyl1/7xofgFqbwB3/8cbzua96EXGUSViaHx596Fs1WwGmCSLOXB6TyE+jJZ0UHgHbq5clJZAplNNrUBaC9YFuc0jjO+F0U+iM4m3VT6AYdeEzw454UjD71V5/A7EwF83NFfOPb3iLXiwBAN1DaKASVel1qrg2jp0TyrzeIsXj51c49mW9XawFYt/nrjdpUv4nyOH1uSFGipYWwWoBeq4pBu4bcoCcAwOnnn8fSqTMi8EYGgEuEWQAAex0AQK/VG2+6CSdPn8KFixdV3+8VWgAYn1zqUjXER4bVeDP5r4cBoBYmFaSbVgUDADBBHlGnXj0AICigRvhHm78KU0wVQtkoWbDEnoWDWyIh8cI8vVTDkWMnccctN6KYzSCgBQ8tA8tTOHZ+GYfPLyNMeYjcLBwvi3yRIEAajkUqYCjqtgQASPM3QQ9RMuV/yl4opT/Av5NqTpYAAYJ2qy3BeUooL6Ts+XjfD7wX3/gtb0MqmxKPVAYVtKljbJPL5gTRisIAGcoBc+nodLD4mc/gD3/jg3BpAej3ELc62DI9g7XlBbhZB/30APBSaMQB3vZt78TOm/eib2XwC//hP6FWIz0ri8FA2di92sc/JgCA52asaEywSpST1KhatY5KcRoxXRlYWa4wgK3h277t7Xj00cfQ76dx+nQVToqUJQupjIug1xBvY1W4SyTFYxdRMQxGj/ENRjDjy4AH5l3j7xlHqYWiq/fyZLLI8cjv51gkAGBo/lwTDACw5aYbQDFARaM3VkIq4zB2V7IaGArgmA0gN3v2BYvOhhaNE2aSVMRsEWcRECDu48nHv4RSvohdO3ei02rjxMFjsKvcFFNYipew9413YnrXFjQ6IaYLc6ifXQCWLqK3eBTf+833451ffx9WF49iarIggXWXjgKeJwJTCsBQ64cJ5oQRoIEABWCYc1TnJ4nX0D1AgQa8lkNAQBauZHtMgia6QRy1YSU7ubiaYE3fWKFkEpU2Noq6t9tcaxWwJIVML52hcbKHVIu4mT5xCQG52CUq0kNWguR8TBbEbXx9m8Hw+LTQ0hUWBgrUqsc4MKKvowBDxpdFvczUmRUDgGnOtSfwlx7Ktb93HGwUbTxbAQDqGoyo8kYnx6gy8xoqoFoFi6ayIHNG7uFIRC+ZRDMJHX6vvpcG2OEepGq2elwZm0K9HnBaMzlVra7aZzv5XX2KRGmNmMSFMWCF2f+YHI8n9kp5OsLA6QFO8pz0UrJOrHL04UY4Vc1v+hZT7Vz1WoquDZ0F2HZo0XUnrTSINuIZG5aBuZ7DrxgxVaQqxUDYScFJuzICuTxXAAAgAElEQVTPec3keql2e5Voy7U3+gnGeSKJbSmxTPYps2WB5y5gsMN700PKdRAQBKaKd7uj9um2Lz29hw6+hNpqFR06mVAQq1xBhkKHZD0EHWwtFRCHPjq9EF0WcljqopYT4wtZT0hD5jnZiJVBPDKpDDKpNNqxjeogC6cyj9OLa/jMF5/Gy2eWgMIk4kwRqy0fTiojx5uxB8jZffQ7dfTbdcyU8rhxSwnv/Lq7MGl3UYqAFKutvN7OAD0nRo/2dbRBbgcoeAXUWh2gVMTNX/s1uBi2UJiaxqAVgSHCR//v30cpl0W31UG67yDdd0V36I7bb8GJ04dx7+vvQqZSgm/nUAtdfO7Rl/Fnf/s0UjM3YfD/cvce4JalV3Xguiff/HJVvYpd1TmpWkhq0S2hbiEByiQDIugjGSyDZ2BAsv3h8YDH4/EwA0IS2MSZMdYgsBiCQRKS6BZqmlbonKqruqorp1cv3nfTOfeEO177//9zz731qqpR4wFz66vvVb2bTvjD3muvtXbQlCTELwfSkeqOO29Dueyg32vB9yyUKz7qU1PYvf8GJJaH2sw8wpRxmzJX3HLd/OsGI6/g9WoLN0wgaUQt9GtnGMMrJRgOekjDrsSGdHnneGOMV5meQ+jUwdTPgKWGCTdCiMfg12IkoDlYL3/92uoUJ+d1vi5pAGBUgFMBQt4qWIP8RQDzSvGG+T2/i2sggT4VvxPY9yWu5z7Az4qTgST/0nqTpSUWAQr+Yqqbid6SaHtCAz3S5QMHHgGjLISb9kUC0LRTVNI+ykkfS8ePyPinFMOjcXoyUEVTlyaVdMxTAAAEAGBl3gAAhvqvqv9qtIktoLoekoKP7kGRfZf/9goDlKsmmTYB1421Nny3jJLjgtaXlW3b8JFf+zW855u/FU8/9hQGax0ElitGepu9Lt7w1q/HarctAHDGmEPbGqhlV4GYrMz7SMEeGk89/BD6K0vY3qjg3rtehc7qJZGLx8hQazawtt5CuVIV7T6NSQdJhptvux2NAzcQmUW0uoallRVstFrSdnHAPISGeb0eKjpHIQuUrCHS8rnmEgSgX9qx48dRrVG6vImFhQVhBbz27rsxSIb4+O//MZ47cgw/9pP/A+qz8zh1cRnHT5/DytomBiEl7pZ4AETdLly7hEajKuZ/YdQTk8L5nXux1urAD3y0Wm3MTM/I2GKBqN1qKe+V4RCDfg+NahlJ1MeenYv42G//B+zetR3l8hDv/a5vF6CAUqx+tyMGgAQDKB9QAIDOB00heGIWvoKl4+UBAJehSnpCSJ036gsNkoGoCiLYGQAY9jfRWb4gEgDGGM/9+efQXVmFN7TgcsER8aKKT0ltYDLD3vHUU+zavRvtbgcvHT+udaMK5GIwwgGukHHS+Zj8q8DYTGzZ2CknyIai9yCdnRVEbiRE9KkHIQrEzZ2GHkJ3ywPGgjRAvoK9c2N5LxEmbqxdfpYODPhd/H0e8E7ojPixwmAo3rCxYGJkYKgWHMVoLVZvcqcTuvOz7YzrCUrXiyLYQRXPvXQWaxubuPX6fQhsCMpEiksnSlGqNPGl549hWG5gY5AgcxxsX9yGfr+NubmmtLGgAVlQZh/dNKf9qwWPKBRlGjo4lJmtjkzpRVWfaJr89foduGULH/jnP4XX3ftaxGkEt1KWNkGOywRd7pzqSSvnR2faDKUkBs6cwb//wD9D6/wyaiUHdhjDTtmb1EOf9J6ah4vry6jPT6M+N4fv+8A/RXdpBR/+d/8eS5fa6PdozKH72Beuv5GpTCawxXvBAIcLYGr76KY2WiHQZeMSt4qMbSqFEmUWYNNgx1QD1Y2aDMonJ+O1nufYMSi3qfDzdwalNhuQjA09tvmZSgKgvDdICfPsmuhApxrs50uq1ga++ZvfhmeffQanT11Et2MhKM9iU/qUemhMV3DuwhnUa42xEuqVxnKeQBcDdaLTeQVVPTG5VhhWzFZzQM5dmwDK8xrRnETwKQFgwMprYa4X/+1VAxAASDiWJFhVCbK5Tvy/scjh6DUUX/Ma5Y+n2oPJqLZGXgIMWhmUC/AHC6uXlnHouedx150HBRhgJ4BDjz+HSuhLheji4CLufefXwZoqi56t7tRhbXbQPvYC7tozhfd/15tRKa2jOuWIP0rJq2BADw3t55G399MghlrbVHeAUXCngEgDBpAqqyqIhR0+R4z1XJVrkIdG4mugaimF226u+xY7iakKjz6hqMFUzuJjz2maeP47Aw5t8dm8N5nFOaYiKkn45ODUyRsAQGbcRJs383EEGmUObHXsmsJ9eeJsXq+glnxN09dKjXWVqBnDVUW2VK81sgC1eo+SahnCRb8DqDXU/L74XH5MW3ZpGJ3M5FwYm0e8LnnxJ7+rOWBi9hE5Px2YjQXMYgA93kd70vxR7kkBQMs700gUzP1KuaCr1xkgZuTtkFsByC1WbA9zn5lUsnuG4pDq+55H1/pCF00IJ+8xwSMCAEPdiYZzR4A0FR8UvQO2ioH5kt4gRq3RlE8mZdOsDdy3eZyTDKjJQ8gZBYVZMLqGan0TE0LKEPTxSZVMJHJsMiftCjT8NArxzT1T7QCFg6wAHtOCkeuTjMh0gjFAc8ShMCs4NjZWVnH+zFlsLK8JQEwQnkH83MwsZqpVxBsbYqZteS6GNrs0RwiZnNAHxVMxkyrAWLDouQBb/nJNFJOycgWbyRCZU0UncfHkkTN46LFDWGonqM7uxHovRp9xi+dLr3W2iebfStmDP2xhT6OPH3rPW7Hbq6DcjzDstBF4JSRehjBVfkHUYbslV7oOnF1bQ2PXIm6+714sb2xiuj6PTmsTU40yfvmXPoQd0hUgwrCbYrbeQLPmIxy0se/mPZjbsxubWYBSbQf+11/8bSz3XcTlObTJiqPv0TDFnn17sG/fbgwGXXhuCZWKKwWLuW3b4VVqmNq2ExH9ioKaFGJklbgC2LTlovQ3/Es1n8WyfgQg0xdiSJeCGEEpla5cUW8T6WAgGmnKTqv1KdRmF9DNXPEFGnsUTCy3PtzibHrlAEAxtlCxp25sq79G2DoC3KsIlEm3FCHZHq8Qf2wVa5lW3Izji9Jc+U5p01bWct4kbwHIOaXAVBVXMP5gHiG92SPmMwTsHfQ6PZkf01MNlEoxAm+IqLOGbc0ygrQHCkW8sIPqMMalE8dQLqWwhgORqqRpqCu6qm135paFWeJUldRGYGVjCMrkx8ThUjA0eUMGl8UPzQAwa3Xxnk3GX8U9SFqSUj4Up6g5ZWm9SSf8EBZ6roPf/aM/xje97Z34ywcfQpDaqFiedB0p16pwG1XcfPBOnFm6qNYOSgfiWOY5QV/elorvwEljzFV9/OePfwzuoIeD11+HXTNTQMT5ZWPA66xjFibs/Mt4h/IaSqY2O33sP3AD5rdvhx2UgekZIrRYO3cBm+stxKzsd7rCSJLxoD2fwsEA/VDlewQWGtPTmF9YwPT0NHphiEOHXsCzz7+gYrCggtfc8wbsuf5GnFlew9mLyzh0+BgatSb6nT5KSSZAn+dYIptmMsqW95bnw6426WQj44T5oSqKsrX2EGdOnRTpVSI+AFXE9C6II0w36nj80a8IwyhNu3jf930XgkCZ/5V9BxFZ0i6l2loCps3/TCFC4ok8F3tl8+9lMQCuBgCkUU85OQtSrAEAx8Kw30Zv5QKChJSGIZ7988+ht7oGb1gSrRoSfeBC4VQAABNrAgA0AWT7IAMASEVAM0UV/qU2zEkAwFB2DABA7TodHzmBlXadrSeqUlE0yW2RC2sMigxFlufDQMA44AdBWToTGABALS6XVx+2CgTNpBxfpDTNV7cTkWltggGpBOrKP1t9ka5DLb7jiclExHYlto+nXjyNzW4Xt99wHco2EDiWOJX34gxObRqPPPsi+paHjSiFW6vBLzNh8VEhvZ76Y5umgsr0j2CGClhLugqikw0uRoVKoAmQJfjjgkS9j5Pi3/z8v8YNt12Pgej3XaHgOK6PjACAgACa2igVoQwWAYC1NfzJhz6Mpx/6Ipo0IupHIisJPAdh3BeTtMweotKoozOI8P4PfhBxluFzDz2EP/qTzwJpA8Ns1Kt+MlG9WgL+3wIAYLwXOH6KDABugDHNnGyOUbqUNqRSUheNVB+DeAX33vtqcbZ98olngSGBrxT1+qxUotY2l1GvVyUgGEsqCnRcXktThTNrwGRCMgkASOBaALm2qp4VP0sCZOPqXkzy9GfwPMWIZwsAgBKA3TftQ2qpSu+Yb4E5D6lw6jPUvzOvk69g71+tqMqBg4IcIeXmWKnh8a88iiQa4M7b7hCt6tL5Czj+wnFMW030wh4aexu45XW3olsKMTc3i4svnUG2tgpv/SJ+5ke/G3fcMI3ehRfg0RnYd5BabIETKDbPFvR+gcnIkJJ2nIrxoy6UAQDUv0UCULjeeUKiE0uyIMZrVMYXYDy02ypB2ooSPk63khR+hFBPJP9mLOSfPblXlZQEQAU64wCAAQKkzZlQpPVZjEkNlIFssW3jZQnaRHBeXA9MFwLZTg1TQq7lyDuBVMH8+o4l6+o1SrKlEfprJAKT4IAK3K9eQyya2BbPTSp2Q0iLt1ECMjqOUfJvDPgmgWVlB1E0ORyr9eUYiQZIimOs0Iknh881wDBqI6PexxbBpnKngCvFVFFTzjb80Rz0yffOwrVUPc4LIzT/t9AJVWcZXUE3uUtRlkcDPvk+eugQIOA17/awvrkpoHh9elqD/GqvV8D+OHB/pbytCADIEeoDMEcro0OmqiVFEgUEaJCCdGM9r9W+b/b/AhvDADRaHmDYEIbNwYKLGX9iYi/xqW4PyPdYNpZPn8GlcxfR3miJrpbSh6l6UzoETFUqYjjFS8q5RJo8WVGiNyV7QZtIcpqzaGNakAkgZw3RH3SFsjsYeuhElB7OI0INf/XEEXz24cfRTmwE0wtY6YW0ShdvABr3rrbW0AxS7Kp1MT/s4f3v+TZU+yGmuKRRR03vHyuRlrVe4CEO6dKewCqXscn20wuzuOWNb0Lr0jq6vT4W9+7EX37mz3D4mUPYPb+IaL2P6UoFWdxDpebCb7q4/lUHcaE7hNvci//lQx9DO60iCZrocP9kwaLXw+133oap6Ya0//M8FpMyTE9Pid536PiY27lX9P9D8R6ylIfH3xoAoKjWAr2RCUTneAliFQDgDQdwsxBp2Ea/3ZI4eGi58CoNlJszAmIMhuIAscXwvkLZuAB0qX++sgTExBdm3qv/K/NYJv0jGr5eZzXwKF9tEuQt4g0TY5hCimHpjhU4ZGnUxUSOeZ30qz1N7Wsql9AFBtkjlJk1437KU+gPVKsFsErsVhYCg01MlS0EaSi5T32YopolWD5xDBVniFIagR3lKF2SZc3yELEZSskVTwa73EBqO2KCx+9nkpwzg4X1RxaRrQwoOWfjUI41r/wL3ji6d0UZQzE2lthOGAiuis0HQBQlMh6c5hQ+9cgjuLDewqtfezdeeOYFWF2OJwuNak1YX6z+X3fzDbjuxhtwcWUZnV4fDUqJo0i0+gkZRb0Opqtl8T74sz/4PVj9Nu6581Zsq1dRGvSEx5BqrzAl91B5oPKTo8eGDYsMIgISgxhRkqI5M4fZ+W3ohwNpu0xgkKsez5kycrk3ImWOhQlAEKBSrUpeefLUabxw+DAuLV+Sz2fLQJFouR5uOXgXbr3ra3BxfROrm10889xhuLaHJEqkS4LFArUGAKRzlGy+LmZ37kU/VjGqJ/sM75kL17Jw7swZ2Z/jKEKtEshemMUxmvUqnnz8cWQyBkK88x3fiN27dkp3AwKjMVtFSscBSqL0/CowD4tAwCtjH75MCcC1AAC2lqEeSoYsjVtIqxz0EK0tyU1nC5KnP/8AwrV1GUQ2KWW6cCStuCx6wCSq1cpwiL379qEfhTkAIIgftco6CBw1wFBtAA0DoFhJ5XUzCS0Tf7Op01GfN0slVqMNWy1AlzMA+Jkj47sAfd5otgyS3p/6MwrLZ5EuJEFawQW7CAyY7xsBJ4pyZM5NKJ0aAOBg5elzECuXSf4/QzcGnjh8AuEgxqtuPoDAyoQFQOOyAXsk12fw1NEzuNgO0c5KKE9No0va3+5FYDgQFGtAGYdjS8LPcyXIwQeRTv5fKuhEHAvrfL6IGiaAU0IyDPFb//evozHfQByH4gHAM+LxSmlBn5nkXKr7iWiE6ANw8jOfxW//0q9gamjB6ZNCxcCDy3CKtJQJaGF7DlZbLXzvD/8g5vfuwtn1Ffyrf/OLKKVTQMakd5RE8N8mITSo71YBXBEA6GUONvpDYQAMvRrSkisMANHMXqUN4LUq/Nd63lS0i8fM35mNqwgAFBNUxQCIUXLYvSFGNZjFQPSsRClpXrOEXbvncMedt+KTf/oZVII5rK+HaDTnxUTy3IXTWNy1qDo/FIPtCT2uuW7FjdP8Ts5No7eTa8QVAYOCXEDOXQMAaj9XwF7xwTFIlJ0AQNEDgOPSLXtYPLBbqkTSa1tXz/Pj0xVYGbpbgAAyx0SDPvK6MOcp15qsm3CAshfgzz/zWdyw/wD2771ONLWHXziM5fPLCKDmy+KNO7D7pt3w6g46rVUEWYKTTz2KH3rXN+AbXnMzKukqghkfg6XT8KplwK8himLpNW4o+ypBMhRhDVwUzADlddrRnFUIOS+uQYVzG4VkOpGd0LgXE6nLq5f6MhVjuuLYMB9e+J2qQI3eYMb76JDUv7Yq0nPtNwCAnsA5A0AZTGsKv2YEGO6lqUKrijO1f+MJeHHOXenfaq9S7spqrS0SYZTWMv+dBgeMB4Ma25rSXpDAbLXGbAWAjcZn3lx0q7du+bsxAEMScVaV9PXP3TwLN1AHtZP3wHwOKZOTD5XIqt+aYFJer6tQxderNkgaBNfHYYBeBayoV+fMjpxxocz7U1e54k+OD/kMKeJrjbUGgorBLZ+3ZW/JDYhGhyZzqYSYjL0gUMdOejn3M1bvVldx6uxZcbSempvL+30bxpjpwXyt9ftyAGDEk8uniwE9jFxHz2FVulf+Hgb4HwlM1Ccz9hmtiSOmjEr02JYsziumvLQMveS6yEVXUeOgxQSwg7WlFZw5eUqYYgQ1GQCXG2xx50lvcmppfVayXGrbU6kYS4VVmCL0CGBtlB3MOG/5HQmsQRv1ShkZPGx26CkUwA5msTlwcLGV4JFnXsSzJ86ha/lYT4fwZxekiu/V6xjGbdSSZUxlPdw+v4D3vf1tCPodzJSZYHUAm3FMKO1qCXywYxGp+Kubbaz3+njTu9+DpGQjFCkcOwqk+MT/83toBg2gn8JhQtFvYceuOWz0N3Dw3jdiqW+jU5rBR37zTxA5U0i9ivRhJwDQ6XXw+q99vfhSWVaCgC0S0wF27dqJWrOJMB1icZ+SAQzYHdx2UeIe/AqT4Jc9+S97oRoDAhZblJKoI7FLQ7jZAC67zIQtIO6j224JUGIHdTTmdkhxiDGiopJfK9n/6o/w5bxzq5iZNGiOPZO45xV5HSfIWix6fbV+Tc5T838T1xqgoVgk4FkrDyQFLhhTWrVmKe8Sfr8pADLpZ5WXcQhZxZTdNGoNeGxD7CZIBi2UnRi+QGAJbHaqcGyU0xjLp06i5rDeEKnKL0Eu6fhjI4yHknjDK6NE08uSLd1dOOeG6UAZg4vXL+ciAUyyAnV74wIDyHRyGcXnqmhUvD5q3VDsLa7cG+1NVIIqhgOev4vMDbDjxpvxsx/+CO6+783wKnU8/qXHMRs0MM32l/0QAcGybIABUuzcsxtTszMiHWj3etLtRKrwZE+kMaqeLYbwD3/mT5FsruIb770bDacEjwIfgsM02zAMAJE5KeaVsKIIhFB+WXJQbTRRrjelNSip+3/+wOeFXQw4cClJ8oMcrGHeZ7pkSXwreYgNL/Clg5rkiwZs5XUolbB933V4w1vegqWNDgaw8MSTz6LXjeDZLuIwEpNSSgBGjAvmJhZ2XX8LeoNEdUrjmBXjc8oGMly8cB5lFrVjsj5s8X3g7ytlH4cPHUKrtQrHzXDw4B24957Xo9/riJQkSzhG2KHGSADULNJcPJkBf2cYANmgJ9o0olKCKqWpmFzQeCRtrSLZWIY/jPHE5x/AoNWCLwCAav3LCjKTPE5kAgDSCQAQE8BJAICVONJyJYHMO2CK3YlCQLW+Jw+u9DjnpDFJIH8azb6qbl4bADBJPBNiDjICAH5AIwgFABC1mqyKmgVN7cGF7bugJdJhkRyPOnZlJqXq5Op2y+85xNlKj5o9SQZYRXCkonBpo4tnXzorZIpX33oDnCyCO6S2PxH3Xqc6jVOrbTx/6jwSr4pSUEa738XuPbtgWWRcWMIkcDy2Qoll8pEBwGMmgsaBJguI8Y+6DGlVVFmHHEI7we/83n+EtJVPI0QJtXwcE0ToFADAoNpoQQUAYPDOjgEnT+Hnf+IDcFodeL0QgQQcsWi4CQDkLuOOhdtecxe+7j1vRyfu41//b7+EtSVekWq+yG2F9F5pE+LEZxsUIwEgANAr+VeVAKgKqJ6AL2PfvFYA+XIAAANs8V6YJFgkDkStrVjQ0Hp5AclA9XkmFS1J1xCUM9x//xvxhS/8JbrtIVy3gW6XLVWqGMR92NR6av+sPHEryCjUHNFVqYnf5/NsrDB3+QUxSflY4lJssyWTJB/yY+g1f8sxybEpc7/wPjHuCVxs27cIy3dk0zGfkwMFIrFVbQDlYZgG+ecoAEAxK0YbJb9HugDYNqJ+hJWlZbz04lG8+s6DUjmLen089dRTaG90kMUlVOs1XHfzddh7YCdtabF26RT8uIMGevi5/+6Hka2dxWD9LLbfcgBYuyS6X3rWDNIMQaWqKhmjA8xN/1RyYPTn2qhRSx0oqSF1Tv6aJEtea9acgheAFDkK1dfChLgMuFFLT35L8gSs8PvxpHqcQSLjxVxu0ahfrUXnEPQAyO+PSSBlXVZygDzh0yZ2eQAjCTz3AyXNMcdUXHuvmvxryjrzm0kdqXqfOgvpazwGWhlWlLrOJgAtrvXFa3ql8zcgggrar7yQbAUgjEAWelOwC49OwAv7htlDTIuP/L4YRoUwzHLoI395YarIPw2ALZp7rcXPpysDU7L98jtYCFGKgLF53rA4NKOM8o9wGAkIZM5T9ocCEOjTm0OPqdzIUMYi9bYWhiELCAwi9TjjtRBgUssB+FruYaTacE/j79MM3dVVnL20hJndu1CfnRFJoKn0vRz5WL7+5VTMEXimIS99N3JSgPIYMQi4xlhyc+GxWMEAWpebe5nPVmNgiIzGhWb8a8NAAtZMAgVOjROh/pPGyo4AF8+cx+qlFVnXWFXzpqbF4K7uByhbFmq2jbrnwSIjMOwrGiqFBiW2kFWa4ZSXUAMAdVbp25uyz1crU4gTF61OgsSqwG9ux7EL63jm5AV8mYUKv4ZD55ZQ274TnYxdCAC7v44pO0OptY57b7sJ3/yme2D119Fkd8eoBdfN0O9tolariAlYqGnGrAamro/b3nS/+A0NLRq6JWivd/AHv/eHuGHnfqycPw/PijE7V8dG2MJNr34t3Ln9eOjJ0/j0Q0cRuwQAHHFi5yrk+h6+5nWvkeFCCQCDcSZf+w/sl+5UrV6IPdffitT20E8tAU6G7GD1twgASEelEpXgpIarWNijs3o2gJ10kXZWkUVd0RansERnXp7ahsxvIEpV/6S/PQBjPDLL1xeRlira/2gNV+PdeABILCDPj3xPjDdZ7lGm95NibDO2Hsseo2aU2gNU0k/tjFR5S7Sp6kncrwBBG7VaXWJjSfhsVzpsMIalljvqr2Km7sBOOmjaQ5Q6bVBgWU4SAQDqPvXgIRybsVuo1tbMQpQMMUhp6u0gc3wBZShL5N7COaL2OEoeOBPpzWE8AMjMVQCUyRuKMRJPRQBNzd4tAi18jp/HOeW5AbKIsZCHXmahvG0R//KXPoLv+ZF/hOWNDrobXSStPuxkiB3z28R35+LGCqbmZ7CytoLFXbuwY9dudPp9VBoNrK6vSzeFauBJ8Xdj6Sye+/LD6K9ewDvvfyPcOETdpfdKpBhQBHOY66RkISt/BpFNWTamZ+bFZI8tOMle6Q1SNKZn8WeffQB1slicskiiyWqSpJ9dCbSHE68v5ygLSBw99Jdj3hTzdVLY5fVPBdSsTM/gbd/ybVhqtdmWAE8/dxhLF5dR8csCemTRAK5twXfITOGYS8V9Ydue/XJc/A7q9nkvyBRl0r9y6RIatSrSOBZJBBloBAe4p505cxqnTx+HX3awsDCD7/yOb0e/15b7TW82n8BJHMk8yBmGOvvVwiMdMap58dU+XrEEYBj3RfNhAABuSD4dVdlypdtC7+IZMQJ87PMPIqG+i0OVmzEXH1LopfemLaYOvDmchjQBDAcRjr30kiwAclMTsgCUHm4SABj3qTLOoSo5LW7q8lk6kVCJjWl1ouOfLRgAZkKxxyMXgjCKBAAwDsEEAIrBXx4YbEELK05Ak5FcGQBQqCYpKnTIjEhDsV0kDKJoWuK6OHb6PE4tt+Xa38XkIurCyQbSR5IoWancQCt18OXnXkSpNoVN9lJ3HdQbddTrRMxEPi4UO048MiNMwMfzEvqrRgtHDrEq8DVBMrVQJH/MzDfwK7/xKxAukZUhGoTCVCBCN9QMAC5lJsBTXgCkbirjn9/+p/8CF595Hl6njxrHA1Ewj1V4jbCnGeo08UGMH/m5f4FefwP/58c+gSe+dBI2amPu0CZhNgHslSbHJADwcjwA/v8GAPIAXOtRjQxAjY0YybCPOBmiVp5HFlti8uP7Q9hOF8NhBzffckBkLw8/9DimGtvRbtPgyoHr2wL+CMV8iwtkAvJJAKC4wcjGuUXuMpkATYIgxYTqWhIAAm0C6uh5a+aaXAfPxo79u6QdoNH6EdnlpifMCS2bGDu/MRBASQAUs0IzmDTgIQCDZaPf6eHRLz+K3TsWsW/3Hlm32A7wuaefkYqKaJhD8U4AACAASURBVC8tC/fdfz9mpmq4eO4Y9myr4tCjn8MH3v/duHG+grm6A3Ra6G2sozI1LVTY9aVLmF5YALtMqEqzrgYap/MxJsAkCKCTUKEQjwMAMjfl41RlZwR+FACBa+wWY9XYvLpcwGnytc1UoEYfmAdbE34OW6W4SkCgJAD5o5CgmqqxPL2V4630RFdtc3QUd5kGf3Lsjf+fAbBmAOTnOZ58jQFXxYPU2+/IpEqnZkWq+jV3ZRXkXK0CdzUQQ+5okYGRAwHjDAADJpuMVEIK/dpRJeHyg5VY2JgAFqr7Zg4SfBogQaZ1/fJ7XbkvgkCS5Jp9Wyf4ypyS7BsCzSMDPOP/MOrXq4/LuOQThJC/1Lrz+pGBoynMrAZqINus/SKVGgwk6Vct8IYYhJGY5XXYl/n2m+E268pdWoM9JoEwoMCVb6MBb0Ypv2KLjT9MnWHyp+yHsidq8GJi7Mg9GjMt1euEvidCxxcDYSYHDHy1iz6p+6Y5LmmpnZ70+ObfXruL1toGLpw9hxNnz6M8t03MrKYrVdRcF1XHRpXgJ42dqb2XyDWTe8zEP2GizZ+69OIx2KY7N0pCmaUpZZyWECYswluiMbcbC3jm1EX8p09/Hs70Nhy/tI7I8uGXa/DgIOn3UKV+unUR33jPq/HGO25AELawverAibtIwg4czxYm4MrGuiTjjeYUnj78IvYfvAu777gdG2vLmJqeAWtRTz76FI4+ewQNsqsGHRljVtlCddtO3PL6b8Iv/MYf4sx6BWGpisShkWgJG+029l9/AHv370WtXsbG+grKZVd6le+7bq9om1vdPvbecBsS20c/KQmTDixUFPvoXnPO/829QLTfQ5WYUpYQC+WSfkAl2Eko7IykvYK4uyFAkVdtwGsuIA0aCK2KUP+ZoJH58fIfk9HCy6iCXOXDub6Zqjz/reYeC0MjCYp6nqemGYKaGaQm2qirSBEAMLF2sQJejF0EbCDTVEtu1ecoFq4CANRnc00wsljKiWkWvL62IcxJGr4xJ8mSUACAZLCO2aYj171pZ7C7XZSTFEGcYOX0aTQD0u0j2HaCJO2p7gMWvcjIxKWRNsE1gpkszHCNYxtMemcpmZMAcWQGMHLW7Xwljp5Ym4t0XR6frIUTzEsVJEASdX58SgDADrDWT3C61cUfPfxXeOd3fS9avQFOnziDab+Bqu1jc30D9akm/GYVG+0Wmo0alpYvwa/WcN9b3oojx45hdmFegBN6fUxVfVw8eRSnDj+D3vJ5vPO+e4F+Gw2iVJQc6SIH93ABAMhE5jqsAQCeJ4ErJ6Avl4t46GD7zt347AOfR1CpI4yVDxzfIz5xBI/Ytk9LucQ/inuHbqUcDQYS9zKHq9drsjdwH7PKFXzLe78HFzfbwsI4fvIcXjp+SgAeFnyGZGuyawHZppbcCWEONOa2S/tCHjvjRe5NvW4HyWCAbpvGigSIONbo1VISkIDrfXtzE8899wwqdR+ua+H7f+D7hG3E9STlePLYqUXJu0wUZwwg/04BANS0RFGYAwBM1jlmHSZ3/TY6Z46jnMV4/C8eRNbrCgDA8hf1ZNRKUMfM1itkAAhCDuCGG28UAODosWNqQdASAMMAMIZQ6tJYkpOZpMKg96p67eQmfqwiciFhIs+N3SB6xbVvKwnAJADAAcTBw4FlqjgmIJpc54pVKfPceEDHRY06SBoaqkVvzMWTDRWSVFojRjEr9oEg4KQBsa3Q0y8cxSq7IFk2Xn3L9Uh7m8ICGNI1UxDyMoaVGTx2+Di6cLBGp+BaTTZzmgDS+ZSbHzdWLnQEAGTZ0wssFztee3V+o8qXeY383mLvzyFe97Wvxk998CcAi34AqmexyBtYpWGbPiIN2nBRaR35P55zJF/4+G9/HA9+/BOw1luosx1GHMHzPQFcapUyHDruuhbOrS3hg//255BWLHz6gb/CH/zuF1DKKmqR0yZ56vjUZnI1Cm4RALiWBCBv96UZAPrHVT/fHMfVNtdrMQB4TkVpS57cCjuE97ktJoueTSmEJ0ZW3GCCgCYz7OQwwDve8U585s++gH6Xc66OMEwEoGEHAV4Dw6ApHmdxPpk5MNLOjzZ9Y4x2WSW5sOEUx/54NfXaEgBBbxkMFLw2+BmysTsl7Lx+j5gB8rqI0Q+RXaEPamdjQ4HTB8H3klmiEmVWCo1/gGIwmYcxG125tILHv/IYvv6+++E7pIMNhBL2/LPPIYwHGFhsXVrF297yNvRb66i7CaKNU9g1E+Mfv+9dSDZOo+kO4TSn0X7pJGr1aZQqNQz6XXicd8aBwMwvQXwNGGAkAbpneO4BoPwOxDuNIIABNXQVUc5DJxVy7VRapuexNq/UJzqqJl8OJBdDuyIoUHzPVhIAkwSOjScVT40/xDl4XEJgXmCSflXlV4no5OfJxsh1ZuJcrpQ0XwZESZBlXPy1BwE/SzYUhazLtdSMhJwmqgMu5Sh/ZQrt1ar3snZqGcLLCaEnj320thSD94I9dX7HtZniRJDPoFHAPc182eoYpEpUoKDnAbSm1ytq+ED2EwEKjHGjlgvwd7nzCyn4krjrlne8pqxw6QBXzO10qzthG0hAp8F8Iz/QBnjiYM9jZ1E/JANCgWBka0gVSFcFebw07yJgx/NlK0/eVlbEpVd1pYxtB+9AVi0rsF3TfU3yIJ5E3G+v+FDxR3HMTgIAeQwgg5hztSA3ERd5pV8dAXcjs0k9YdVzBeBSwyxqnDIjkPNNZSxLEiO6dCUNYSwgwAcTi04PreVVATX79EBodXB2tS0aWDppNyplNAIfNfa7JoFimEnQyyVJ5IgEARRkp7o/MDhPAN8L4FpDRGFXdKwcHpQXuJUawqGDU8ubyMozSIIp/PrH/l9c6sSI7TLW2yk8b156f0fDDhy7j2j9LN77TW/C3Xu3Y6dXgtMhG8BCu7MBvxIgGiZCNZ6amsZGP8T5zQ7e8Na3CDDhN5pYXd7A7Lbd+K1f/Cj2Le7AoLuOTncd5akyQquMO974bvzPH/ldpOXr0RsGyJwYQ2cobcZY/a/Wq2g0q2izDbFnYXHHNszOzcB2PXTCAXYduBmJRS8D1ZHJZnry10qgrxYN/PWek8pwlohZWjJ0pKJP1qXL2530MextIOusIA3ZjsxCdXoOpeosOsMA3VJZCkr+cACHLMyX9dALuNkMdBL6st56hRcZAMBU5kXamCSqTZ424VP7vQYBOIcMG8nQ9q8iATBxwOT6aQAAsvzEYDPfh7TZmOZH+b7yl2KczniYMQa7LrFANtWcgsW1JxvAcSKUhm3UyyncpCvGf14YopoM4Q0IAJxBs+KhNAwlJosztsO24cg4UuCNSDK0xp8rC9mcpWGs4mTdalf4bvTd0izUgC38CgBA7pWjr7cBPeU1WsJlmBZcDHl9kgFZQiW45aZIYP/q+cM4N0hw2+vfgCPHz8B3K0CfLf1KqFeop0/Qywao1KvotTfRaDaFlXDs1Cl85/d8D84vLcl64bk0fE9w4sizWDpxBPHGMr7h3tehFLZRZfjGbgjaR4ygj3ST43qrvUdYnHKDsshbkqGNTpggpg/BzDy+/NiTat1IFLmLOQTPlS1OZc8RXFTF/youVAwf/mWMyPyS40w6orDY4vn4tu/9XqyHMWLLwcZmD88+e0gKz0kYKQYAARMCACJbz4RZ5pRrqDea2ixVXeNuhz4ren+ntN22lKcahlL9571gd6kvfukR1KbowxXiH3z7t6LZqAqYRFCPBqSSDY+Z9CoYXQEAuuPVFeKnlzsnXzEDwBrGiMK+DEoGQ9wwPbY0kN25i83jL6KcDvD4Fx4E2GpFBP+EnEhJpvlcLJVeAgASEwC48aab5AYdefFFRTtkIKA9ACRB1oEGbyrpH/Kz0KJQtfGho7eiZtC901D22auxUlHt7KT6XoifrgQA8GJSAkB9PAEAegCIoYpUZZUzuXmY4GGrgG0UtI1CBgkgJdDRU3rss4CInQyqVYQDRd2myQZfSffSRx57Cj0rECT64M0HkHU3RFvDjT+MEwxKPryZ7Th89hKOXVhBbLtwggBxGmNqqq50cyXSkIO8i4K4juvuBwzfjMRhvPI7YgBwMnm+jR/44e/DN77t61FyKFVIdDsDVlx4jVUrIRm4utWwBO8lshroAxAhO3oSH/7n/yOSi5fQcBxhADCRE+qO7aDhBWh320jdId7wjjfjtvvuxrMvnMSvfvQTSCM6j6pAzSTIBg2+2kTYCgC4kgTgbxsAUGNNIZsG1c4QSzs/zoEsrsCxyhIMZ9xcvB4su49efx33vP4eOHYNj33lOcQD0qICdDqbUklRBOoi1W50xQw48XIAAElotqh+vlIJAEGp4uZlkn9hRtjA9OIcKs2amH2aey60N20gNC4BIK1QJf/KHE97AOgN3vhGyBzWFYKjh1+Uqtk9d79eqF1coPqdLp556mkMHQsbSQ/X33gTbtt/O9J2G7unyzhz+BF88Me/BTNBG9NBhM7qRUzXZoGUqK4yaypVy+h3NsQQUK6vllCpYN/cE2WGoyqHOg0uaIblHI2fmqZEinZOv1YSDtlAtqj+53mtMdcbnyl5BVfckkcay8uT7S0S+K3MAGXxm5iNYjw23sYoXxk1qDsGUBQCPaXfp6nS1U24tgJhzTosEJAAAKbNnO5CkHMnFCCbgxw500DTTpngmjaBWzC+JufE5LGIxl0HBldapy7ztSj6L5BVWOjCIJ+hzeLkuwumsmMsAA0JSRJtxkrh/oyBAYZGW5BgmD2OSaYnbUKVSW/eH0uCTUUPiro9vb8RxGNQmyLjTy0nYNstOeyCu72MWR2wsrVd/rkaEDBGeJy/QS3QLBqtGzXaYNN+kkApq2A6QHTY1UMCRRuxH6B+683I6MCstaeMSQwYwH9fzUNGrrA2hjRFiasDALrhgU6guFZLuKooOzrRV1df6L6jSaiGh/YOULdEuZiTTaner0AAkdRpMIBxQKe1IcZdpLUmq2u4cPqcACC1cpU1exw/eUGAgDDso1rx0ZyqoVLxRf/uu0wmWVEjx0LRxcWUU9gXQyQlD5FTx2afyU+IasVR8rOkp3plsz83q8zVaXRSF63QglPbhk/85z/Hk88fw8y2m7C05iP2KohrKcJ0Ha7VRqW/hp/+9ndjrz3EXBxixrPQD9sYst1j4GGz35URXJ+dw6nlFTi1Gu58w9dieWkZ83sOSBeAo88fwcmjR4Gki0HUQWKn6GQumnvvwn/6zJNIyzeiN/QBL0ZC1a/r4LWve51IwjilqfUlz+H6A9eJVI6My8GwhG27D4iBK0EAFmcIfPxtAgDSa53ANBQAwIMnA2AYtpF0VmGFG/CtTIpedrmOxJtC16qgV6rKNSyTks5W3dd8TCT/sl6MgOVrvv0qLzDxhZl3KuZX1XiTxJmKvAFNFbCtdfuF2KMYgxQ/dzIeNzEFgREBQwsAgCpKKwCYAKI5BlL/6TbPh+f6Am96NK6WTjZtlD3G3puo2TG8QR+VNEUlHsKNYgEApmuBMACGZG1mXbV2DrjHeEiGlrB2U8YGPCaCbKSC0/NPAwCyhkuRVMkAJG4jAF7YV/MCi17PlWRCmYqaDiJFiUQ58JElQ/TaA1h+HXZzHp/84qNo+RUsXH+zyIy77VA8AGZqTWknyttema6j3etgSMd/rqVDYG7HDjz+zDP4hre9DdOz01hdWUK97OGFpx/F0onDcKIO7n/dXfCzCHbcF507k3tlZ0ImBaWeCpB3NMu5z8p7UJGqPDtzDZ0AnX6MF158SckCaHype7nJGiysKJUvEigSUNdVrVaZI1DyQK85rxyAfnDMCwfsPuC4eM93vheh5aCbUJhu40tfehRD/nsQY8g21Dwui9/GIhPDOHFBQb05JW3Redz0ASC4Suo+7y+vOUEGgtC8f+InESdoNBr4wkNfQGOmLmvb173xXhzYv1fGEk3zbY4pLe9QjA4z1/6uAQBIEYc9OUYDADgWW8myfB1i/dgRVNIBnviLB2GznQbpLaR5MHiQdnqxav83AQDQA+DwkSNqAzbIgHEf1gGpJKcFAMDQ+AwAQMSOCQSTAwIBvPibm23pY6+MAa8NAJggjgAADUAMAMBOAlxEOIjMwwRGJrgZBVij1W9sgZJfq8qJqfIWe6Iz8OT3Vmo1AQLottvuEQCw4PllPPTFRzFwK7IBkAGQdFsoW6SilAQAiODAaczj3EYPjzz9AsrTc0i03q1cKaPWrCCzU/i+A0s7BzPg4nLGvrgDTkahbxYqFbz2/Awd45HBwTZo/9PP/gxuue1GWHaKJItl01TmRrzGDKLZJlKxdXWII0GLHVhAqwWUfPzy+34A/TNnUaf2ekD9IVApl9FttTBbbaDV2sDi9bvRQoT3/fSP4eJaFx/++f+AfreEXq8v8g7HdnNvBrIQlHHKROZhdF88D6KQ7Gmc2FgL6QEQiAcAN3m2CFEtaRTVlgFvnoxKNdZQMid3t3FA6LLqWnHBZhInSdrIuJBjxJgAGgaAQcoZlI5obdREtgWECnsWfK8G32Ormg5KVhe2TWSauqgYP/j9P4o//sNP4sgLx7BzcZcwNHphBMuvChXQbJDiPG+q97IBK+qSuo6sPOt+9XL+ZgMendAkCPCyAIDC5SsyYPhrYdroSqlogXX1X+Y6zY5qPhqzU6jXFY1XntcAAKVJAgCYorrQTtS5qPOhsaaqfghgSI8Fnp/u/kFk/InHn8CuxZ24bs9eqf5XgzI2NzbxxKOPiZlfCzFedfAgFmoN7Jtp4uKhx/Dam7fhve+5B+21o8iSdSzuWUR4aR2l2IJfnUbcHyAVmlRJwDpuFsKk0SZhJn/K2wDmCbwCWRV9RpmcsRIndLm8KjsBAGiTKHWHzHOjXDxvMzYxRcyYLfZdVp8wbrjEemDxIeOoQNeXNVAHI5fNA1YUdaA3OYPMODDaxjFgNe8YwKSSJklXiC4LlfvCIl14Mce3BiDE7FM9JcOl0NZOaayNzr7QrUBePG6yJKdaSNJNAllM/vPnh0MOAaUhvsL1L8qZ8utvNJ0cAgJk6cfYtTeEQbljes0ttODL33OFa6fvmTyrKGGSvBtPDgFcWW3v92XvUOui7iqQAwCqFa8EZdK+l9UTbXhnpCriaK3AQzNO8vVH9gtl/muOw4wn/uQ+ZXklxBnjCcVFEmBQtzfktWeAb+Y03Zw5xwVUANDOMize+7UiixPqqeznygvAxAdGSmQGxvhtUkl4zq4x1yr39BiNBQnhtJ5eLzjihWSJrFEs9YW+rViNigUw+qmSf0NGMWOM321Jhx2+VQVJXBFkn0pZOVTgHyV2WTfE5uoGuq1NSVpYuaQZ4Oz0PI6fPIuTS6vIXB/V6Sn4ZRdlD6h6JXEu9xirsahjsQUgmwDS/Z4tdF1Efg2pZSONexiEbbhinsd7nAh7j+yCfjzE0Kmi5NWx3k3RGQBPPvciHnj4EJLgBqymHnrlDKUqCT2bqGVd3OCV8P53vRU70j7c7jqmG74Eyoldgl+vY73dlTZcNHW8uL4mHY4O3v9mxL0BHPYztxw8+KlPottaEZbJSmsdfauCtbSJF84N0MEO9OHD9jNEaR+zC3O44+CdIqtrt1vYtjCLJIlwy82KjSrdjGwXs4t7kDIRcSuKTarX8KvMov9qT8lI0QAAW/mR9cnzZmU1C9uINtdQirtoVgMpgrF6OrArov/nTwIYXkYA4OUwACbRW3NaL4e/VLwEhdhIr1w6R5U1Ngf/tN5fxdIFH6jCRwkzJZdA6c81JCg9YRUDQLUMlPXTAG1CRTItbdVMk7+a/k+Xd742KFekCMa1gX3kO+2OtJKrMxbfbMO3CJQRyG1jqm4jDlfQLJeAsIOmZcEfJHDDCOsEACqBmABmwwhRyk5kDjuYwrE9ofQLAKCLEZzLaULduTJ6NQwAmeU6BhcJUc5+1nwr6UyjkmACd2srq7rAQEqPg6HtAbaLTMdx7fYmXMfF5noXbqWJhb0H8MBXnsD60ML8vgO4uNoCt0jq/+tBVb6POVDJV3FVrVyWGC3OhuIpMr9jhxgLLizM44brrxOj0GceewTnXzqE8nCAN732IOrOUGQpjki+mZwrNhjjVIIAkjzT0Z8tzyl7HpbQZ6tRy5P2yRcurWF1YxOVxhRW19Z1L3ndN5nnDQXyMlY1eZ9wPIQdqvyiKC1mDkfZUDcaILZtvP3b/gGyoIyNfiSSg88/+AUxASQAAHpASOcdxbAiAEAgIc4gDIBel/G2hUpQRr/XFUCDIDMfZTLGe8yRld8Uc9L5uQU88PkHMTM/I+ymO26/BXe96naUfcbxNFmhlJseAGYjNt2cVPXfMAAKTZ2/qnXmmgyArap65ptkg8kGSKJQ9GWKlKC0NGxPRhQD62tYOnwYF597HlanjWG/Ky3g7IALFql4rIDRCyBTxhdDYHFxUYy1nn3uORm8nHS+68vmzJ6PnOqB9JukbGC8jdIoUFRxCxMA6lGI5CmKO6vnvph4UNMvLqDF+EmjLaY1ldEWK+8AS4wKOV5V27zkmgyAyes3Gcg6rHKLnltPbHH6ppOrot6JUYYMXFcSUr/WxEa7j94gw6EXj6OXANNTU7j5wF4Mww7KdopB1JdrGXNTIEOgNoPPPfIY3Pq0vN7yyQLIsPv63VgLVzA/20S81kIZNuqVilgJDysuVjubSoOfAVNeFe21liwWdAP2mw1s9nsKHbct/MZv/Bpc30F1qoZsEIovBJ11acwzQoongiVimRw0RMfCBBc/+yB+56O/Ai+JYLFnKlKUiZjRXXRAo5UAU4vbcPjiafzER/8PLJ29iN//+Kfx0tFzWFleR7XagO9VRJ/F+6yu7UjXpYanIeeoQJEASGw76KQ2VqULQAVDv4HELsv1FrdQ0Vmqyopy3NZJMk0EuTmpGDunKeuX5NRkCX41JVttcFqTJUDKuNFTUQ83Nlb0GC0mwNTEUWelimUMulQvYKLXQ6j+2J4D0S1xof6B970PH/3QLwptmpVPLqjtzEfJq8nYZkDA7+fGRJAu7HeVI7ShQpfYjtKRlkOCVJeYwxKBvlxDaJKcyQrm2HwoACiXrTM6meHcNclBkYUilXK6/FcCMaXhnK7WaqjWKqqtZZYK08Vx2UrGgs3NVv4oCop4CDjKg4SusVzohYmTpqhVq9I+5sSJk1heWcVrXvMaRaMlwARLjLTOnjyFfpIh9AK89ZvuQ9I+i13VFL1jT+IXfuYngf4G0qyLJOAIGsCjBpPvT0uCXHcDXyhkVi+Cp439uLYIJdu0/OMIku4qyrBUkgOJc9S5q9xjlNQbvbDyE9AdA8zaZpRkozhJggQmbwWngNEmUjAOykO2og5fvgOISd3TLzA0fXVY+pcTzvHFBE7mkWZimKTG0BTl3RoYVQGNwdvU+QorQVoIkpSsjH/yRNckjjpxNcevEsxRICutzmwGd6ribMC9nBaWKZmaAjXUAq2qU4oBYJgRWxX/80rMBDssP09ToTcAo77yuZmT/v+YhrPYJlMTKkwPZTUqzDqU33S9qeio2CTTurqu1kPpBSgBDuc8E18xhI25RoxLqCaraALI8TVb5AZmLEj1zHSL0dciB8oZrDm2tCI15q2y/mnAz4CexRTDrAHq+qqqDitmApTSFV/fGwH5GICJztVDr9tTksM4zh3/y/Oz8G/cP2oxqD2DyEZkss4Aj8G/mWvqp557dB4YAh59CCS7V1IcuZyKgaqAiDTTGmIgYSBJ0EfAPlu64FjUfbK5NPXklO0NSHMdwvEDOEFZ+SvpuSbrF9dtuaZMUNjaeCigryR9yQDDNJJ9kyaAIu7l/WTistZC0oswpNA4ziSBdwl6pSHK0wt4dqmPL794TijizekGFqoleNEa6mkLM2ULs80mKuUa4tRCjwL/kgOn7KM76CojVXFiKMl4kD1S9rmSuIKz7zyr0xHXFI8cReDcpUs4fLqF3//8UbgLN+JCtw+73kA3ClFzhlhwYgSb5/GvfvS9qPQvIUjbWJhp4PS583DKdfRSR+K3LNxEY6qJw6fPYPeNt2DXzbepql4coTY7hS986k9x6sxp2H4d/VIVLy5FWA4raA9n0ElKcAILm90Wvubur8HsPKn+JWxsrIq2eWF+Fgvz87I3Mjljv/DazILohSPed67Xcr5fVez9N/ImLWTLZV4Cpsk6IXViYSfkfeI5MriH0/lE4maOYQ1A/Y0cTb4KXeHTxlZi2Y253bEYwQdjdY5t6qdpcCwm4SwA5hCngbHVxxuobLxCqmNMifO0dKVQpzFggqzjrNh6niRrpPFz3jilTCrTjscuDyrWWd/YRDRgrK9iBElQxVg0YfoqTvdxp4XdO2Yw6G8AWU9aAnrDBA3O3Y0WrI0WXBYhCdmXUgxs5Z1CDhCni6yBBDWF+WMYzTwBdf4KoBh/qG4fZPnxffQxcmELGzRB1NlE2G2LjIfu9zL3qJm3q2glJZHDtPohemFXCqSEZ3v9SGJeOJ68vk+zw26IwA8k3yKAKzp7AhvlQN7XWt+URN0mcEqmdKxNm+ntVkpx56034tzJozhx+ClMBTbuvvNm1L2StKasV+vodHjvWRzMkLG1OYt20h3XlpyHbc85Zi23jFAYEi42eyFOnT0vsmjJi+JEJdn9vord2KqdvydbWwO63F+KIJCKj2yZwzQBLZUruOngQSzecKNIANY2u1i6tILjx46DEbAkaAQBSOP3FMjGR5ywUxqLchxvo/iA8YLUabiPsDUhgQ1byXl5fM1mE1/84pfgVyrwAx+9zgb+yfv/IQbhpsTULo1Rh2SyD9Hv91BvTGF9sw2HciufXVcsMXL1uQZdRq18+ZP5FQEASqMQI436KBEA0JkPAzLqqjiZ0G7j4vPPY/nZQ0BrA1ZEo7kUCOh+yQ2RQa8Kzjn4OU537tyJerOB555/XjZs2bwdTzbSsKcqgiIfUK4nYy7Koyq8ok0o3X8om34RO69sOQAAIABJREFUACD6I9X7ggOVxHkTAICpwCoqvHHlVu1BTFeBYvIymbRNPmcCQBNUkjLCoIUTmCigqYZQZ8LqECcEgwChq3DT8SroxUNcXN3EidPn0R9kmJmawk3798ikCugwGodSGeTEiUqeAAAPP/E8QlKNbA+Z7ct3LezehqRMlClFtraJ+Sp7AwfY6Gwiq7gYBkz2M6xdWoETZah5ZUE+YxoruTaiLJHBy8X64x//HZkAdsVHFvZF2sEJoCaG2RgmNwDmNyWUmLA7AfD4U/i3H/ggKgy20xBcUlym4GGIMoOdeICpxe04vrqEd7zvu7D/1jvwqU/+Bf7iwS8iCunW7YrcQMaUrqLTn0CZTRmjMO1FQGmCrKAxEttGJ3WwIgBAVRDy2A7EmEXCPwlomOiyukLjGB1sEwDQ5U5xqDY664IeVs78GgCA0hLrKpmuYptxUqwgmteYbgBMjNiqSaphUv7S2m/tjitaKhqtRH0B6r7jW9+Ni2dO4oXn6GC/hqA+g5XQgV+fQ2uzIzRHzpN2u42K72Gm2US3vaGqobKaMXhwVMshakp5f0piSXPZinMlAMBcj/wNV2gjaKp+hgGQVwgLySVPmW2hKAGS+h+Dfd9VQECjhqDioyt0UWoj6SFB7wyCJGRYJAISlCtVAalcApGaLkzKFjWhL504KZvyLbfeKofLoNkvOThz/CQunj6r+vcGDdz35rtRxgXUovN484F5vOuNd0vwHXY2kDWp84/hJX14nBOEjC0bLbKeSjZqGeBw05Wq4Ui7LyCAgCyKeWEqg/JCqSSqB0GMfI0xYIBpM2YusqH76//nCTv3+q32imJAa7LbQhU2f4tOdsbi32I2rIGurRJHdbuGCAeKGpePf20SJ6wT3qdYafxzGYKmM0r6xzaCViIAgPqOURXfUMjFmVcO0LQ/KlSTS0Mk2sROlVVGIIABC4ymMk9yC/IGvkbImvqczc/ims8KxOTcLnppsMpTBBxU1DoCFxyfe5Rw5NU6JEixBix0kqlOb3TspmrOxGST7CruXUKPHFVJ5HzI+tLMr+IwKN6vSQbC5L28Vv3PGOsVwbviHskAXIIzzYIy107WNO3mbNbCyaEqc0NX8fJ7UPDDMIk71zSuI4pxSClfIJe0sjAL98BetXZIEV7tVbLm6r7SDMz16Ckk/2oD4LXzpFKgln5KyiT5N/OCAKnrSeLPeyKJv6HQi/kfkKwtSRJGAKDEjiDlqgIDKOFjMM3CA02VCRZK0KmSfzVnCL6T3ThAHPXhlIYoVzyAFMxuG4ONDWRRiKjdRbjZQRalKNEcmEUAyg9KGcpuiuVOH6UFVuIr+PTDT0hlfaHp49Y986ilLSStJdhJhNmZaUxNzyMruVLVJ9PPdQkUMXBXW6wFG44clysgBynT3FfEMJJMDbEjsDHIEqxFDh47EeL/+qMvYGbPzVjppxKvMOaZ8YeoJeu4c7uPH3jXm1DaOIumB0lGlpbX0ZzfiU6bZmLA2toaqgs7cOrSKm541UFMb1sQb6N+2EVrYw1PP3sIR09cgFPfgWOXBjjfttEuNdBLSihXfbTa67j3TfeIMS7xVup7yaLcww4RVYLjtqhWbb+CxpwCACgHkD7lxi7k5cfcf89fOSrybH2ioxVD9mWaSupWfmTnMBEkG0c8pKSrmJGYjXaZURSpq/Y6ZlfxF9cEU+RRHkOq9qLebxgDOmLQrEZOGfpdkPitvDRYmBFopOSKRIaHUanUEHgeyr4Hh3tT1EO17MBO2W4xRJmMfiZwTgrHZ+wao8xuWBsbcNZa8Abs0kVDzQwR43TZytkeThU/JQ8wjDpJNYz8LIf8R0C47HWsSPN1SqBDvy3xR2DXJPqyxaHEfx6r9MMSkqCBDiU7VgVobENUctCcm5Yro0BfJYvmntZqtbC6uoYXnn9Bci2uoeKXwHWDLfU8T3ISApbCCiULiDR78W+gfwsBgExMALOojfMnX8TeHTO47cAekSn3Wqsyz+u1aVk86XfAJNl4ADBvIADD3JAhE2xP4i3LU0DAuQtLYjZK5nBK7wvG4lKQVS3NzTrO4zR7SXGPkT1Y/MtooMl2tC723HQTrn/VQZEAdCKCH30cOXRY1jVKDemnItKUjG7+qojkeYpNxgfZskYuQt0/C5Cq5bwCOPh/FjwIcJFF8sQTT6HTi1CplNFureJHfuh98F01DpGFKNFIn8UNtmclGJxmwoZQHeFs6UJhvUIA8r8eAGCnopdAv4/zTz6J9ReOIl5ZhpfyJmX0KxMTLQMAqABYFSwIADSnp0QCwGQkCiM4ltI+x9ThEiEXVIWVGIUDmsdWDABu+sYkTFWGHaGGiN79Gh4Ao0VMLWwKpFDBlgELrgYA5DF47pyvQAYDAHCgqM+8HABQ3IahHCupSAQAIu6gbhnPv3hCUKp0aEuidsO+XQjba/BKNNJg70sFANAHgADAc8fP4sJ6BxZ7eTJBtl1Upqvwp4lKRUBvgPnmtFBYWr0uShUf5UYDbuBjdWUF7UurqHi+MBMYKPXiSDTYTLio9/nVX/13smhzkBMQIHIl9PGxNmDFzUFXTFwLKc0h/Qpw8RJ++ad+Gt0LF+AkEUo0quMcj2M0KhWstzZQnZvBWtTD1J5F/NBPfQDPPH4IH/7IryMI6gIChP0ElTLp4Jx8faHq6HqMvhUjAECNnAGGwgBwsBYBnWFZAQBWINebe4sEXNqJVauz5bMEZJjY5dR9HVmWSRWrUKU1DAAJiFnB58JijkybGBaD4LwvaoG+ZgAA0lsTbZKnaGHKlFFxolXVMqDraJbAc4YIOy385D/5x/jUn/whTh0/higtoZN48OszECIMzVY0C4CMGfYxnarXcwaAqkATFWdljTUfxfIxFYarRTaTFf78HCcM7EywbxI+SaD0B08mG7xu7JDBAFOqB5o4y7aW1WpFTKPE30L/YVygcAz6IKhWmlK5Y5XOshWarg3G2Mrm1JmzmJmbw47FRVnYXctBYLl46fCLWDl/UXRiKDfw1rfcgyA9h1p0Dj/yTfdisWxJAEk3146TYWglKA9j+DKGJCvAgK2FaHLD662THwMAkKLG4JKRi6xxvO5CAdaBjZEBiB1KoQ1pwQfAjE+T7KuUIceo1BUVDz2a06iHJIkTPg7mufGKtwmmFLBi7pnaBQtwgDm2yRJ5XsmmAaORkuT9KPMKMD9ZBR26cp//NGsvMw5l4JQDTsqOTlfzjbu8Yt0IKi8fpQ2RVAlFSVk0AGCqzyYJzyUpY6BIgUkgEjW1J+gLMTYNLE+1sSv+ldfqPcBmgp+DjCPtu3m9aOj18Rr2gfxkoEcAhXuovu5q7Rkl+QbUGOnTR+CCud8yovShb8VaGLu3+syKIADXoKs9JrskmNfmYAlp7/leOm7my/M0AdwksK5HrGhFaTxsgAYCYga0l7W1hFwCyEDWAACc+7XtCyhdt0tAbmHZGfBVs7m4lqoK5GjimFjDsC2M/ETMVCeq/zLVpU3YUKpy1M1L2zCun4MYWb+Lsy8eIjVA+mhXGk00Z+fh1JtC0yV7gBR6YRaI30OGRMzRNBwoc1W1laKhbxqFiMMurCyFJ09ZuHD0GJIwRNqPwLiSqxy9GAgAsJJJuilZPGFmI3GraA89fPLBhzG1sBOVWkWq8XNVF7Mezc36ovklqFFtzgpL0x4S3IilCkkgNp8GgpBwnSWDhrhVJvrbvKsLuzHYVazENXzlyHl87svPwmpuw4V2jKDWQBp1MVcGovOH8f3vvh+vObAN3qCFZkDa9ABhFMP3XNHlbnQ6KFHf7gY4s7KCN731rdIhRjpMuS5ePHoCD33pSbSSAC9dirEWl9G3p7AZxihXuOeFeOP9b0Q/6oqx7sxsU7TI+/ftVWsi90Veu4AAwDY45SpikWwwWbpcYXjVCfH3/slrAQCjC6AAANXvXqRBumIviaB05GABfNxjpljtzBkAsn6a7zXxnd65tJY/3/AE6VN/1Vso+4N4ObBiTU+zJBlIIsuOWwS7WPSg/xZ3FmrgWamu+HRvp2QokzaLc9WKTrgjlGiEbbP1Zh91AnYb67DXW/CFAaB8h0LuWyyQZewZz7lDEEDFgoIpahZAUXpm/EXUeq7b5ErdRzE64kEqVeFhHMOFMmNPoj78ShVdyj/8Blp2HT2vieqOAyhVpxANh4jSVOYl1zqyiaR6Hg2Eeb1v716JCQmg0rl+fW1dQGUWUBl7Ssc3bTSs/AlU7MsCJsGH6QYNvAciA7hx3yL2LExhuurDIzs8izCIu+IFJiwM2Us5FgjIsN25jUq1jgH1/CVbEn8CAb0owcmz59APmTs1MBwqCbnkhLprg9kPtto3xlhkUsQrIfPYUvo6vO6++7HS7oi2n90FvvjwF1UbVbI3ub4LwBFLnsMYWdZ3KQKYdpSKNafaSFtyXWV75vlpCQB/RwbA4cNH0O9FqFbKWFu9hO/49vdgfrYBu5QgpowXlFM5Ugvqh33JAbkn9cJQ1iTmagow+eoXlVcOALDvPNGmaAA7ZwCwLyv12EOhoJ179FF0jp1E9/w5VGRfSJEwIWHwSeqywK4jAGDHjh2Ynp2RNoCrq0SKSIdQFVJj6CNaP4mXRgBA8WabWEgZDSqKkUKA1OeowIT6+8KCtAUDQDZbSeCUhl1V60dXXBLEv4YJoAmo1CauJooCPi4HADixOKWYBHEiUMPVGWRwyg186YmnxRmT75udmsL1excFVSPqmJFCLxppG93Ugl2Zxtn1Dl44fhZubQphWhIqCVygPh+gzGo/5RSsRpJyz4WPCQdbWNg2qtUq2usbiPp9cbicnZ0VVIqtefpRD+/55nfhfe/7Xq21SiUYYYIl9zQPoMx1Ngu1NjDzHQzYBohP90J86RO/j0/9zu9g2rYx2FhHlUnxMJNJQtMRlH1YZR+tqIcP/sufRSex8eP//QdE/05CSb+XoFZraP0P2Sa8zcWbPA4ACP5nKQnAWgh0SxUkXh2JFQjiaAJlYwI4nuya7WgiCSpULNX4GQ9s5TONhrsAAJgWf0XdPNHMYmXR6NcFBCgAAAy+DAOAFSNNGEcpS6Ufa9TbROCUUAkc/Pg/+of40C/878ICsYMmVjZ6EoA6XlnuPStPHO/0yqChiRyvGeNEm+WE1HfQsGSrFWgykRz7jOJ6dQ0GABdLk7RtBQDwOGhmyMWY15S0fwFNuAE5lgCJBAH4l9Ea240yYWT7GzHz1AwKAgAMzrkZU9u5tLKMS8sr2HfgAIJyWSp4ZCGVbQ+Hnn4Wmytr0n88qE/j7d/wBqStI7hproSv2z+PRtJFxXVQqVeAZkUAADeNgJRaMkFaELE/bclClS7DxUVIV/wVfVl1OJGVQncHkHVIXUyZX8Y/Qt8kNa7M86YNYkGTfLWtYtJ/IU+8zZtkUdWhlOnNrpPqfHYXNiOpV2oXf3l+4jlVxVTjR9ZuTd82FWyTqI9WjPFeAEo7rQyjzHqqvkd9lnETzo3xJhNkGQkFCK9QeTdGsyW2UZPNQ9OaNVCQZzrm+WKSX7zIBiDQjDHT51gZManOK8aRv3gNzPdznqtLVPBWMIwDpQxVcg/9nWNSCcZLYnJ1uTwgT2C5QBYA7fE9tAAuFc6pCAAYyv6VxtUkg6D4Otn3CjKDyeo/v8eY8hX3zdFawiSWVS/toSPL0qhbjUk6aforfZppxkQwPQik8lNb3Abs2YlYwGrVEky15VNcfll3JAExWn999GYcF7pwqKBd40zaNZ+vJruIviG8n4NuHx6vN/+/2cby+bOI1pclYZdqIzX2QRn16VnUZ+eBxpTEVcpzhy3AVKxAANN0OhlErBRxrJO+rGU/SYxobR3t9XW0hQWgAliucazQS5Exp/L6iAchos6GGGOR+ZZWZvEf/+TzSP0G5rfvwM6FGcz7GdLWJThxB9ONqsQPNLbaPjur5IqUMVCGQFYDgQqek5EuaulD4LEHlIWoFyIKQ0SZjc7Qh9XcLgDAI8+fQFyZw0Y0xNTMLNprl9Cw+qgkG/ix974LlXgDt+yaxaVTRzFdK8vexiCdvcFBo7CggpVOF3GphLvvv480UUSdLja6EZ4+fAoPfOk5nNkAYn8eiT+D9Q59hgbYvp36/9vRH/QQxX0BAOrVCnZsW5CWkaywctl2yzU05gkA1AQAYDtmScpeQQB+tfX4v73nilD9tS8KX6E6c47WNlNFlVaAgtmO1ueR+EZvcZoJk1NwJKMf78qi/AUUiMDV3ljlKO9W+gWp/ZfSGequyWhmjKf2XUvuOSUvHAP0l2IhiHOYxbl40IHrxQg769g9N4u03xVGwCDuICtFsLIIdXoKCANgAx4LkSIZzRDS0JL7c0ojT36Xyiuku4YBLXTRUEeXkvRLxV/vcfypVOaWMBQYtwzCARgIB1YJgcu20F2RrnQyB4NgCi23iY47hWDbflj1GaxuduBKe0M3l1oSjPFcTxhLzL+4xjIvkKo/40TuSZzzvK6DCGk8EBYSZZM0KWfhTWTIgxBDtqNMI3z5Lx/A6++6HQtTVfEWoblhHLVRstkFjDGuaumrpCs0AVRmiLLtsmgrJoDsClBBL4xx/NRpNjUBrDmgRD8OtmJUMm/mK6boaxLw4p5l5hXXeSkME3xxPUzv2IH73v4OnLpwEaH4abh48YUjYgKdit8H9+JM2M2s6lNuEBMc0Exz8XjRYLLyrlAmkootrsBPfh+PkbH16dOnsb6yjqlGQ7qOvPn+r8P+/bvhe9yHmPzb4gPgOCWsri4jCJQMvgiqjzzVvrrV4hUCAJwlCgAo8UKIkz0rEykyKxWNGSfMmUe+iOTcRaydOI4a6WlIENuZIM+k63ByKZ5nSXTI27dvx+z8HI6fOIFLly6JiQ9Ra6Hca4RJBZbGEXE8AVMXX8KEPHlSxoAqlDRBB1FromfmoWI4WZbUZl6gIW4FAAggoTsQjD6jyA5Qn7FVMmSqNSMNl0KcRoZInBCqistjDyo1AQC6lKK7FTzy6FMyKaIoxvzMNG64bid6Gyvw6azP9j3UL7KdRT/GMGigNSjhyUPHYFca0qPX9gKkSDA9X4VXcVByuIioiotUVeJEPqPd62L74qKYAnb7fWxubqJRrwsqVi572PwvBj0f/uiHsLi4Q9gAgwGTbkov1N/xiVfcIBgslJCI464Ni5WsTgdYWcMHf/CHsEiAYnMTLl08iYY6dH0voRtH0oeUJpFvfvs7cfvXfyN++ic+gOVL63DsAEnMSa2MGZVEQ1bLwuyYYABkqvpCBsBGVEJ7GCAVAMDXAIDCpamnM+m+qfJLdV9M48Yn3wggMi62lwMARq/Nio4JaBlMS8Bf0MoaOtMIiFLUIwMAUALA8SzVlwIDQOWH7E0bCQDQ77TQqPhIBj3s3b2I7/++78Fv/uZv4cjRk7DdALML27G8Slf6siDGZ89fxOLO3dr1VgXDOiTOTQKVhm+EyRfH+VZj3lylMcAsz1cn0ntdSVbtU/Q8mljjeNnZbor3QOYi/zAoNMZ4tgIEqrUqpmamUKlVJUGW62XQdp0w0B1cqnMZzX5auETWS6+Lm2+7LV9wfQIAjo+nHn1caLXcKHft3oe7D96IIDqNr71hDjPRMuppT1pqsc0fakw2MlQtMqK4YbmkzUjASu2veFToCFJ1Y1BVfZE1DCEtR41K36xfiilgKvrq38XqbT4cc/PGrUFinXpfvnMUtOZ5Al/U/+t3CNYgLvxG/FIEigyiO4mwjqeANPHjB8jxy9Krx4H5dwF0GC3U+WqrwBOhHOrqOZ/iv3XirV5pNMmFSrxxyzcSJQPqjjEYgIgUeh1wGZaASZJ5pCHlSxMJdPEMJ8Fh9VHqDvGnmKUWqogGyDBJhfRE1jc090IoAs76shX7PAsmoMkeBBwMs6M4w8xxGQDpavN1Mngq/v9q7yvuiZcPMjVWDM3/SiB68VqZdXJsrBc6APG1RUNVBpA0cGPCb/SghgHA9beybR72vt0YcGIaBog2KyRmTBCJrCBdksuHkhlSDD9Sp4RUkyBUyDECREVSFCfSPlSO2Rj9UFu7soqN5SU0XVYAU6F19sKBGLmRgl+bnhVGQHVuXsy7CMSbWaaAMgVsk34vQ9iMCcopWgQXzmPlwpICH/QYYmWPMZM4gkvlQu1qVhajYbN9cCT9vI8ubSKd3Y8/+PyjSMozmJqZw87pCqa8DM1SH2WwLVYPcbeHqeqUJEZe4MIOXFi+rWIJ9sqWYg8pr4nIAgLK/OIMnVZHguqE1N3Ax3qYobL9Onz6i0/jy0cvIA6mEZZ8dBnMeyX5Xr93Cf/sR74bpfVTWKwCWXsJFYdSAltM+UKyJcoV9NMM51dWcPtdd2Fu1x5EgxTr/RQnLrbwqx/7I2xmdcT+HAbulLh/R7013HPP12Bqpin6/17YQRB42H/dHunZncaMIVgUUQBAc34BTqWuAQAmhFt7YGw13v9+/m4Sllfx0vhk2frMJyGCHAA21VQN7GoIfItCw6R/jZ6rORyq9hVlrafmpapdjIxzVatqOtCr8V8aUoOu9eHSfs5CkjHmout/CXEYSjs4MiuR9VGtDjEcdFAnq7jTwlSjgm5vHZaXoeZb8AahAAB2EQCwyAAgO6kEK1ZsHHEk0J0/TMvN4l6RV/31XqTWd8alZBpSLkTvLxb/EimY+ZQQc1njNXQCtIcukuo8Nr1ZLGcVpI3tiOwymjMzUgghSMqk20gBWHBlXE7qP4t44tGimWfips+4k9VnKeKqOJhsG8txBaBk3sdruXLxHNrrK3j4wc/gntcexHSVrB2uiYqd4LiMebh/J3kHAAEBZFgRoHElFrIpN6D8wA/QHyQ4c5by5xLiIbtZ+OLzxmMlM4HrvaLe27m0rLgXFffvZq0unmapY2N6cRFvede7cWF1TcBYemodOXQEG6vrCDsdxX5mTC2sO7I/XFQp29J5o9p/lDectB5MMsmXyOQiqEPwmYAAn+PP1to6GFPSd41mjPv27caOxQVkw1i6kBAAmJttYmamIb55aUx/Fy170cxwV0zoJ+fgy19pXjkAAGqMI2nlpqisRGVjadnCfqQ0yjj98COCgF04fBh1j237Igwsot4cwNxiFQDAKcrq48LCAua3LeD0mTP4/9h7EyjbzrM6cN8z3/neqnpTvUnj0/wkWbZkGdvYZnAnBBOGuAMYcOykG1YCDmQ1oelmdScrdAIxGVgd6GRBCAQ3Q0IDAeMY2xiPkjVLlvxkTW+earzzOfdMt3t///+fe+q+epIs0dNyaq3SU1Xd4dz//MP37W9/e58/f176vniIcODo88iPK/0eYiHx8i0AEmTZtlBYxB6Mi5ivI4JAXOwvDwDMgx2z5PRWUgR9L88AMM9fDJRMoGeQTiVmaKp7UnpQlSHZBNn7ojQAMvrnjmM8+ZXnBQDgwty30sUNR1Yx3LwsdBtSvoUOQ9rMzEFi1xBbAZ448RLiCp05SRMnSSjDwcN7EKYTEJKzPQsBJU05eUdjLLXakkCxFWBEBWixvahI0BsOJmg166Jm+pHf+g1BxSjAZlS1hf6vvVvVdCwyFj1hVeI4iWM0Ok3ZMGbb26h4Pn7uB98P6/ImqlMlnsaxoM+v5TsYTbnp1lFzffH9/et//6fwv//GR/DJT/w5PLculipTIhx6USib69JRI/1hTNqNSAxbAFxMcgfb7IRAFZlHhN9DlCrhR1NNV6qzCiBSyqUseoj0URETFgGrLrEZKpu5/0p8xjAA1AZtvnYDAAx7pTyPDFOAyKw6vOh9rWnIUpmYX3Mt8DHsb2Ol2xYWwHjQw57lDu6/9004euQwHvjCA/jSQ49g/8FD0mu1ttnHvoOHxfP44uUNdLor87EU8TWF0BbCQloUsxyUm0B9xwG2SC3XP0uyrv+/DHyYFgADAOgZdMXORgBAAXdK3I+ABAN/EXjjSDNI51qiD3Kjhnang2qtJo8jRZiCW8KqmNG5hGrWKdbX17G5vSUH9E233ipgE/cdApFVx8OjDz4MxMqA9u47j+PQUoDruinuOlTHcroFe0LV6iZ6wz6mpBc6ECpt03OFtiV9vrUGDbSlB52nnQA/rCbrfjq1XnTPNz+1KITzI+psoxAGmw9JMX6lwVIB0NUDMNN/Wb5X8midCO+o8BrxSv1y8sq6R/qKQ6hI5HXSXXrNOU+YWVbJBtAk+3MesfbBLVXgBSEx1H5F6+c1zINHpdivKIVE67l/aOp/CSQw+++g19spolOutBtnDg1OmGPWCPXxI6m+VdOSME/uzRowFYjympjPdwW6Fuu/tA4Wk35zSxd9ntVuor52XIe2ylWWUle2dhTPuaqFgno9YdqVGG9XzJOrzC3za5l/pfEp/55/4/0xmgiLn4F/X7Th4+/K3wx+zX4oAmIMVPWZz6o0FauN/g8DQ+4nBLlZofZXlhFcdxSp76tWNQP467OKRQcCgyqnLwFTZshJsXUrSHd0QWh6PsdOKlku0vFEaW1UawCrZBcuYLDdk2qgk8SypzLIFeYdYyCyBfKZKGsfPHxEvLCDel0q3JLty9nDOZeiQhtdBlpZLlX/7bUNRCyNUSBLehLolKHYDQZcLgQXbVd62ylEuBzkoh90ef0ylg5dh6cvjZG0DuJ3P/UwhpmDPSsruPX6o1ht2cBwDUEywFKtimjAPlXxCUTFZWHBgi2xBNsMKxJnMfl3+cd0hlFvhOHWAFlCeywXGeOVah1jBEhqy/jEo1/FiYsDnLiwjb2Hr5cWFyqGH+36OBAk+ND3/SVY26dFm4Aia7OKL6JlQ9oy2zb6kwm6e/fh3No6rr/lDrEyW9+a4OGvnMa///1PIq/tQz/1EVl1lUyMNvDub30HoiREs0275Qlc1xL1f7IrxLmC/c15BV6tidYCAMDk6OubAWCgxmJHMbvRK+wMO88tSZ60FogCgxWYb/bp4sxQO908xb9i8MvJkAHjdLwiQLMmzylUFKkw8rhWMxH0E2HdVgPUAAAgAElEQVRz2a9YoCLb0RWWLV0gGOvldIQgRZ3SvmEPF86dwB03XQuP+04codtpYDDcRMVJUfctBFoDwNruw5tORdOKGgCRnUkBjEEXk22zvRgRQAMmqmLTHNCVM7f0M1XzKdhKlzBa35E1zMIrdUX4Wfg6me2jn7mYdQ6i5y7jbOigb7dEBJPtwv3etiSq3D9Z9eeXCPFVLLRaTTnjXMeR9gCK7VEjSVT2KxW0Gk0Vv2nmopCLNN2dSX3VswUEePLhB0SnzLfY8pigHjjC7G61OlJEFcFK2S/pxqRKu3xdtmKwKMw7SHBUmMuWhc2tnrQDhPwMsGRf5/5mWgFM3FzW2ymfL8JMy2eounRgAEJaNi4v4a43vxmDMJL3oY7JiWeexXgwRDKJxFWBRU1W8xljCMuarSLUa9HiuWYOGwYA28yllYtn0XSKel050Akznaw06eW3MBax6xm8qodJOIIfsHUqwYF9yzi0uhf33Xu32EZncSjsgKqnLO5ZvCy3wL/qRWdiuHT04tXiQ3nIyyP8XFC5uABUIrYAEJmmgAZ7YCgQRuXEBKe/+AAakwinnnwKLV54EgoAwMOMPWlCt9OU6GgaCwCw78B+nDt/HqdOnRKUhdQWoe+JcJ9S/+XhqkTV54veBBuGkcmbxGSYyJCiuVgFDZCUGTXVTAB1JQOAfzGMArHEM33DrCLqNoKrVS/Mc03AcsXNkYDD9IAr0S9TlZNuGg0AUGWSAYFQ9+tLePHsZZw8f1mo655tYf+eJdx4ZBW99QvSdyTesExmKGni1DCt+EjtGp558SwGYQo4PhL2AboODh0+gEkyRk47nGSEGouWjDF621iqVqVXxW7UsZGmWJtEsOpt9IcR23fQabdw+Jq9+Mmf+ntCT+FJ6HlUclX9WwW9qxhgc1joevJMiXyJbRuDmCgUyuOjv/Mf8ZmP/A5qYQyXFSxuyjUHE7Y2kIaTsS+xha3RGB/4qZ/E+d4Av/Dhf4k8s+G5NUwmU7FWUUmhztTVbNaJvwIAhK5oJcjoFDFz0J8C45mP3G0Uvrrm3pbjZKElab6niMeVhcCKuaTuJANNdf/VHwrVf/070+Mlm65Wsy4HzYZCW6CWuqorj9VOEXyMbJKGIqr7cuV8iSMsd9vY3lpXTIqZ2jwuXTiP9//A+3DPnXfgV3/lV/DSqdNY2XcAlzd6CJMcKwcOS88V2yCU5Yi2rBMNYfbKKeAid3ikqQ9XnuflZN7c/t32kkKQbgEgMAmoaQGQ1zabVqlKLKI1ti0tJ+zLkuSf455xH8pEEHBKims8FWCkVq/LnCYY4FAdXCyeXAmgmSqxYnfx4kX0R0MRIl09cljQZCLkTAiqjotHH3wIdl6RYOD+N92D/Q3g+KEA1zQS7Lcn8JORBLfD8QguXTVmKZwshE1hI/b7VWyEtofUsdFabheBMvcnIrq2S6se9gpbIgamBlfZhKnvIoqZJ8jzwfnazgCiE0XCfaVQngASZjNVJ+j8mwtBB2tqMpSSffOapgWoTJ0vXo8V0qmymDM+8CU/eM5nAreK0q9e2xysolCvAQlzmBfzTKvxMogUy0yj41FqtTBJLascRQ+8Wbs6eZb1ygBfs1/KibTG9+YHR6myX57npoddDd1OoEBU4rU8ganuF+uovI8sCDAaEICvR4XnYnstJeoFEPkKs4EOGuVrm5+fKix4vQDA4ucu7wUGADD7Rvm9zV64G3hgxkiur8yG0Ptf8XetsSIuANoJiIGhiAnHU9itFmrXHQUajcIZwAAOZPcYeqWqvmm1/3Jxky1FGgAoWi+MOBcDWga2XD/ULeI6SFJkgyEGW1tICW5zLbPFifONolK0qGLAOMsRklIbx+gPhvACtjDVUa3X4QVV+ZkxgRKsU7Z1vc0thKOJWGBVnUCS/zRijKRYTVwENn23pUpFQJSAAINwWlcFGG5flv7nA0dWce70GVQaXVjdg3jo5BY+++VTeOHyEKuHDuOum67BgXoF7ayH2iyBnbuKncmiDxLMyECkA5Q2M6GLEcWqfLLy8gpSuhBkFfkdBdUGvXV0lpdxYWuI2Guidfgm/MrvfQxnx8DEroso4Gg0wJE9LQzOnsD3feu9eOcdRxBfeh6r3Ya4SDF5oQ7RqdOnsffAfvTZqhjnqFRbOHzTcWkx+MgffgoPPXMaodNGL3EBv404y1D3K3jb2+7D1mAL9WaVaAg6nRYOru7HlBpCYifGolVFtwCQAWBaAJQq/H8BAMzh82oq/zvTDSluaZDRtDtKYYOg2ILHvSnklCFt03Yja17tZGbn1K1lxjFjLgY4bwtQKu7cQxh+UrNMuSZwX+a72Kg12tjuDZEkGerVmjD7mGCv/V/x06kXnsFTj3wGH/qRD8LltaYJ2s0qJuEAuZUI9b3FrJEMgG3lAsCyWy4MgFyYQykBAEmeF9xGtLuUACD6I8n5U2bbzWaYjIeK0SgHCa+YvgI5HKmqq8JQXPEwYFzbOYQtZxkvDSrYqtTFSYw2kGdeeh6nT59GHE8lwed+yWo3E3/2/UuGpc9sOVf0+ShxIS1FbU9V/4W9qsT7GIsxkQ/HQ3E+SMIRVtoNZNFI/p9JbDiJkYPtlTyDZ3Bt2v85op9EfRK+l+8zQefe5YpTAluhKdxMYMCv15BZFMbLCgcJgr2i58L8RxjAyiHGfO84jzg241D+1o8i5I6DoNMREJFt6TkFU3Nltcj2qlKmWPTUCcsgTbWLjYnh50VlivdRQ4Fit7QqbzSaEtMISF2RLmwRQ2TcR7CTrarTNMbScgdROERMZzffwg++772YDDbhVhLYsxT1qicxrXLz+H+JAaAiq1wxAKKpAACk9wsAIC0AtJyJceqLD6Cb5HjxscelChZNx5gSCXId2KzE0i6GyHalAgMA7F89gAsXL+L5559Hs9EUcQvp8/BpWUHCwRQuLSLo1f4yAABvuFDZh0M55HnnTEBPuzjp6ymCrSsBAFOFEJRKJxtKRVx5IgsosBiElAK93XocywFboXbK9KNQ+9bWc9oiyvMDjKcJJglQ6+7H4ydewKWtoSBXRPoO7VvGzdcewWDzkihsMtEjSicaAElFLHMyt4HnTl/ERj8UNVtafLi+L72E1ZaPoOtiEm3i2gNt3HPjUbTjCA3kOLBvH/zuEp7b7uFPH34cvdzFep9iJlWZ1O/7offiLW+9D92DBxBtb8H3yayI4Xq0dyxXuHXyX4i1cGGRS1VD3uuJaA8YzF64KKjoL/3wjwIb2woAoLrxchOXtzfR7XYQDkbYV29jezzGt7zve3H01tvw4z/+32EyTlANmrKxVKt1uT/CSChomWUAwEZuzRBVEmSegzAnADDDZEaP37oCAMSjWfuqalVWk/xLuwZdjSpOYQNkEnDFWdc2aaxAGoq29JqqjX4OCswPRP7OIJZ8rcXkXw6DklsAD0oikuLPTVEwwy4wVTINJ1FpvNOqY6CZABTZuXT+PJZaDbzxztvw7m95F37v//h9PPTwozhw+BqMokQUkgk42QFlbBT9lKk1Nx/6BoudDQ9KS3vKvgoAoBy4F2tA711XgAM66eE6LzzhS2KKqkrAte3Nx1KL4pWZAOE0FEqY6xPJnxUVRwIADKgrHpNuTzIxBnvczLnvTKIQK3v3or3cFT/rZrMplLfAcfHIAw8JcpuGE7z5njtwbLWJm5eBQ36ExnQDe5uebPJsOSAyT1VhJ5+ikpEuB2nNSWyCclTOZdCs7qtigCifWgb4pCe2Wi31+XTbh4gDGiDAlDPm0c+V6d4isLL4CNLZior6PLk3CSRFV00SJvNL/ODVXOOtE2BMU4pNEm8Sdb4VqYJqGs6Td5PES4ilW1VkyZQq/2WwxyTb87+rNcPfS3uYfv1ibUgBSQVEal4pVsDux+T8tYqh0XOPjyd4bKpQBXVaRRFFgmyCinJya+a6qURceWMUcC1WUwWHSD3KfN7y9e649lIQyIq30X1YBOAE+lzQrDFvUAYIzNpbrK7zseUK/BVMgOID7/bp1O8WAYXyGBlIz4iklvc8w4YqM6B2AwPknNMUVVlDuoVKKoqaFVS2AuZjpSAQTmA16qgfPQq33YJHES9dhTQWUbxWtQfPNQHKAbgAyLrvXQXn2qFZ1LkVgJ+HEaxmU+Kj8ekzGG5ti5guA8poPKGGpQCP3BhM5YxTlp+DZzPvIfcQ7kfjSYiIlSaClWJhRffcMZrNuhRJqKeUx6wCWvAt9vA62kpNueColjz2GmubQ8cT7RxqnRDA77brGA82RNSPCzsL2sDKtXjg+TV84vGTeOniFpr1Km4+sh+3HmhgT82FRZaEsLiUgroF7nGJuM5wDHxaygpDhyAeQQ6yLSjcqKi07WogxZkZRVzdGiKnhsjv4KMPPImnzqyLMKDl13D5/Bkc7AaoRev4wF/9JhxpVVDNJvCZQjgWBv0t7N27jP6ghz6dB2pNjGceNqYW7n3Xe/Dz//ojON/PcGmUI7EbqHX34NLaOm668Rrcetsx9IZsf6OejIsjh1dRDZQbgRgIWbSqJABQR3vvfthaBNBi7Ph17wJgijqy2neh6Zf3hoXB0seNAFEsYogouKqyyt4jLmGlPbH0+mpXn+tuzI9AdQ1GL0AVo9jqqyv/QvRhoVKvay4icUtilKPWr1j+UuwYNrZ6Q3SX9qDd7mBzbR1ffuxhvPTcs+htrCFipT8b4H/7xQ8jHgww6ffg+6rF2auSLRCizvYDsQHsCQNApIormWgAZGLjrLTIxLyg9Hk0f7HEgNAsgFL1n0/obW/KZ+OVS0FIrH3J/mHhTLVEMdYYsLW1fRDr1hJODoDtCluBczQwxaWzJ3Hx4gXZR5n0k80r5zaFj5nYmwJWCeDnGFEDY8IKEddBxdJ2rkq0mM9jMp/EIVr1Ghq+g3DYx3iwBYb6S52muBaMp2ptUWFf7oNshTrOIICRadtTqyL7H9cc86TReCIuT3ZgIckUy0tV2JUNoHF84V5visCL7bWMW9IwQqvVRkb763odU+63WSbq/gQAkihGs1ZHzQ9kPGgvyjNXmBpsdqdzAgEk7ZRAa1LGpDJ/5exVVrDVKguTocRzzDs51gJ2VKg5FaLebGI0CWF7ZGUlWFrpStFudf8y1i6ewY/8rR/CsHcZ7SoLoFOx9p5QrN31FZPkNX69rhYAObSIaHEQWE0XagSN0TQAwMk/jXDxsScwW9/C1slTsPMU02mIPFBoNDECimuJcznpfI4rN+/Gm47h8toaTpw4IS0AyZTKiw4mozHqtZrQKESyRyMgRUBT9FeqLYGoIicFxSyWlpZk8E2gE4uAg8J1VNXVBC1KXGlnwKM2OnXj519sI+B18XrY18HJx4SDk9GoUu7YAhfolGaHk24eAgCaZs4FwcnPSiIV+0eshlO10wrwmS89JkkqwRLfynHHTdcjoJJIPEbdsyTR4LVHcYaZ38CILSvVDjYGUzz70llpJai3OhhNIjSaLexZXUIvugwLfbz1ruvwTW+4Gfblc8h7W2jXa5gFNew9/gb419+KH/iRn0A/9VCtrmAyjfFb/+E3URHEn8kL0T91EJhN1mzmZRKTgCYqtQamqdBobEHfK0B/AFxcx1N/8gn84a/9BrrsgZ7RNiUTxJRz3YOFemYhI13o4F78zR//cfzjf/RzePbEi2IrwmIL+6FUlYN9pnoTERqkpzBSYlN83UoMq1bFOAEu9yeY5C68ZldYEiEFVZhkCN1J9WZLBw4PLvY8UUGWSDFVSpkQlXr4uegleNU+oNx8WIWiCN3y8opoWzQadX0QqRlSZgCY4NkkSwYMkOuh/RDfiyIpWr26TH81QbCI2zDgo/OGBXiuLaKT1AXgmDOJz8I+vvkdb8e3/5W/gn/1S7+Mi5fWEBL59OoIM/ZXBsjkMJT6uDyHAICbM3FV9LJMg2C7JRDl696NAVCmMJfXiUG9DQPAHPA7XkNXgIVmSnaP6e/X90JssySa1q9cpg8rS1ss798nCbcIAM5mGPQHuHyZ7JoK9h9cRUCUWSPM3Ow9y8ZzpIVt99GsenjX29+E5myAb7xpDzrpBvYHCdw8kukuYFGqkgE7V/1bkpQRPLB8HW6UKPDl8Enb4RU+5KqhYQcAZJgiuzFHzFgauu/ifZDnsH9QKMg6yCqxLIrxXkhOzbyUD1fKhnY7ghZ7z001w+yrRsVZqgsltlmRkOoEcke1fcdBV8AEC8ffYm+oSfJ3Vp/4JCZxu827xfl29Wt4jSev+sT68J5fxG7VxN0AgZd7V/mURpBO95UuPt6MhKkqvZZPwdcgcK/wl7n2TfksFgbGAvvB3Gu+NxX8SS81QLvZB1VCoOj65usKAEKqUkp1uQBO1elTAB/G2m/HviEfuoKYiV29jvryCtp7VoAa++VTkFYrQZW0EunBNK03BqjSLVfcdxQwlokYHz+tiPcaUI0MGypnr60jHAxFjE+JiHGDkN1ckuNC0Vx82bVKnxYv4zkiQachK4tveIaYoqKe0j4ho43tjDZc2BWXZnxCLfZcV4LUjLTbWgCLoHdE9SyK9PG5AWYWaaTc8kiDZiEnho0YCWwMZlU4+27Exx47iU8/9hxmXg3DwRCH97RxaKWNNx4/hqi/hZytea6NpmfJ2eBQKVv70Ms9Yjsg2Q2MyRgYV+iU4iKLEtl72fPKMV8fjBAs7Rel8t/++Gdxpp+KOwHp+sPtdexv2tgTzPA3vvsvwZ/2RJyw5c4w7m2gVQ8wGm6jNxxhefUwTq2PkNb3Yux28QeffgTDSgPr4xwzr4lqs4vT587hne98m/T+04641WkinI7whnvulMRKtIlE4Eslg4wJglYXte4SKn4gPuQEWV57+P1aVt3/157zSgBAac8t6WOYT8ECnHHxMPuExFLa6Ws6ZZFOaR6ZWJJrTQpwVK1nzB1Rh4U2a6roROCAGDmrx6xqK1cYtUYLbSq2C6UZOt1lbG9tiQ7HcrcDn8XC/lBcH+qNFqZJjtOnz+LxRx/Hl594Au2aj0bgYvPSeexbaeLg4Q5++IM/iGQ4RM4CZc1Fr7eJ7p62ULbrFI3b2oK93UOQpQjIwiEAYKWISbln/qJ1fwybQRy8NBOOsY2AsBToJtOR7ShpKnlQFE4kphPgVFMp1f5DQIPgFSnzLqYzBxO7gYHTxuVZCxfjAFuzhjgcONM+am4FH/3oR9Fut8RlTeIpioFLcqvulAAmJWBcHV+0zfTQH47Qanc1C5VYZ4yVlRUpTLH4tNRpIwnHwgbwqcs0ncCusL3pMOqdZcSMlZNYKeyTEZ1n8jPvI88GVViT6Ee3GihRdu7pqmVi9zYzM8dMXGoKFCYW4h7sanF53osJgQ+ud4IeXPMZAYCp7NWNak1AEWMR2x+yZSJDt9MSBpK0lYlDgLKLv/HYjWIlPe/RVwM5L1YrCMuIaItKhT4SlJYXH5mhVfcx2L6Mv/3DfwPj3hraNRdJ2IfPPpQKW8WUSGIZ/DfraPHzmzOwfFa/bgBAJLe44KKp0P2lp7NChJmd5hmlKXHh0cdhbW5jcmlNULJsliL3+PFm0qvmE8UQixv2jSu1yWM334T1jY0CAGALACclVclrWkhBnc7aI7tI/NWGo35Ug87EnF6xrOIRhTFfkrxrBsBrBQCMbZqxn5DWBC4eqVwviuDt7BFVwY4SEizANaOKLkI/SrWUqNd4momA3zhz8flHnxJ6G9/bTkLcfuxaAQAqyQR1gnEU1CB9lrYgcDFJbdiNZQynMzx/5oLQ4ygqGGekSgNLe1toLbNX5wR+6LveiYNBisNOBnuwjRmZFs023NVr0LjuFlT2X4ef/Ef/HGHqY5LM8Ku/8W+R694qBZfPlb35+XKKrUmgpu6FsTITqhAnLu99GCKeJZKo1gRNdHDu43+G3/xff1ksAkUI0aZnt6riuTMgyCrIbQth3cM/+PCH8chDj+MXf/GXMBxEqAZ1qaBygaYChigLDnlPObC5TdJBgW0VIWyqH8NFL0xlvNxaC5YXiEiRQqFV37HyalVC7nQkYeDWqTfF51nZGykrKaXirwAlBohUSGXyv7y0IpsFEW9jSzkHSHYHAExVrFz92qEBoG0GVRuAoovPAQB18NG2hO+jAABKPNDyhWIxGRoUwU0i3Hjdtfhr3/Pd+IM/+EOceP5FZHaAjUEEp7aEVKxwuA3OhMLmUKRkFsuWnPBv5KKWktPFzagcsiyCAK8XAJD54LqSxCsVVnV4SkIglXIN7mkWRhmkYPJHpwu/GgjCS7EuAnjUAKCDAOmktMEkBc3hQUv6cMXG8185gXFvgHbdx9vechxde4xvvGFFAIAVL4adhxLoSjUjp4sFUflYqmSER8VKERx4CxTBK8Qld43truzhL1dsOe/KPdRm8y8feubeFPdIv49Qj6WSbxLkRZX9OSJRDnLVelaaExT8UowX9aKLwbCqxM8/2M5KNlkXslKKB5TnR5HY7TYusqUYN4orH2AqQPOkcWfyby5ZLNZKF7WY6JfBiF1vzyv8cjfQqzwaZHGVR+1qycTXSjMuU2OvgD2M3iLf+XVQmBWZSwc2V9EJMPTeMihQHhPOD+pryFmhlZPNcwxdvzzEV4AApt1Mg3sFgG7m5y42hbJPsE5n2YhtD0G7jc7yEqxWk9UI1ZLCM4eBtGOrxFu0NFSgZb5kR9Q0Za4jlSzqv4vgX47BubOiIJ2x8KCTf1Hr55nPrgB6WRdRjGqtUu1/ChhkH7pQctkGmCmhQDIA+DMtJKdKRUS51Aqbki09VPpXEzthIcKuYKnbQjgeiDVpsx6IunRQa6I3Yi8ymQKEeBM4Mwa8bOeMlTOB18SlCTCp7sMDz57DF778EuzaEta2+lhZasLNerj/7ttw3cGDmPa2MBsPsdppo27NMNraQIvuKzNGiUz6AZJ+uQdatPCzfdiZC1pdUhis1Qiw2dtC5vhoHbwWZ/sxfvvjn0fst7E5jtFstbF58SwOLDXR9mf4iQ9+H5JLz6NjRViuexhvr2E66Uub1zirCNV/5C3jdH+GTz/5EoaoYTNU4DaLKlGS4G3f+FapILL3loWMpZUOVg/uQxSOJO6g9SvjBXIbqBXkNztoLO+BXa1KfKDcIr6eIYBXAQAUm9eVDAFGgYxjVXymzm8RPuWokyHH+Kto9Zk/3+wDBI1UvKX0sqQWTgcrsYbNRVytUa8JtZ0FNVXlZp85wQILW1s90HWMoN3W+jqqvo+l7jLOX7iMhx5+DA9+6WHEcSpFoJrnYqlZxWh7HXbOeG+Ed777Lfimd34D0uEYhNGCwMVguIVGp44sCVGlNkC/D6fXh8u2I3BfiRHSrYuPr3gSNkuCy4RWF5r4M+MYOQN1wUxRLvN5vJkm8EVImDKH6j7IHiTtR4xblROHsFndJiZ+F5uVDi4nATbSKlgCCnsbqAcuPvnJT0p1mgAAY1MDPHCsFuM3AovqS50sjJnq9absScKrsGx0u0vyZ7YAsdI9nYyRxpFYKI6GPRzYtwf33n8f5UQVCK/BTv4v43bed+prKAaeZrdKGK6q6ubtafstHKoFbRhzzdJCuEtsKuPK6jwt5m3uPjPEzEFlsnFnJxtURb3haIw4jLCxvo5JGMLm50mVFSA/T0gb8yAorovx/bGbbhYghK2pKuk3AIA575X8O+8cz5qyg4zABGxHQYaabyNwge9973cgHGyi6s6QxyMBAKTF2nYx0+D0brFG2TFgt3P0dQEAIrTFxc0FSwCA3vA5VZ0JAJASlgoAcO6RR+FuD2CNJzh38qQoH2curW14AqoAQFB7BpS0wnEc3HzrLdju9fCVr3xFLCkMABBNQlnMhgFgRACvxgDghOFkHo1GWoFxLjrEhI2IjZkgr4UBIMl7qefECFFwUypX3czgLwYwRqmSh4kkeTpR0XUT1cdiuwh5wHt1bE5yPPbMC7BqbXlJOx7jjhuvQUBNhZj2YyUAIMng1rtCbScDYJRU8NWT57DRG4qwEPt3aKtRrbtY2uNi7dzT+Okf+wEkay/goJOg0t9Eh8qa0xTL19+C9ZmPfXfcB3fvNfiJn/lZvOe/fh/e8S3vFo1VQ180iqsqTtKJUwEAqIWgFquuHGnbIHEnIkJKKhOtWc5ewiOf+SzOvviSJAgEGVRwlwvt0GUSjhnOjrbw7ve8RxwA/t2/+wgCvy7UIgaP7NtOM1oizkWSVTmY1RJSiWjBHMoCJZixMQixPZpiHGdKkEmE4VglTSRp5kGVZJmgwmyhIMuAQh5iX8KKhu0q9JTzWQwwFGrJVpVer492i/eM1pPKas6IUpm5sRsDwCT+BW26pAFgPLhJQSJ4JgikRs7NYapEJMlOIJ2Zx62yppLe5lkqB1kzcFDJYlx/9DA++IH34+f+6S/g/OUtuI0lAZwoiEgWAJc6qWWUkaTYJL9YK2IAubjJmp9NBVBmwxXsl53J146DRm/yr8QA4GuK5yqpXrZiFcn7mMCAwYAJ2o1Nlj4QeFhNs0RUcKueL37avNf9QV8S/32r+0WnhAe1bORZCs9y8MKJZzHpD9Fp+njTG4/hcDPHNxxuoZttoeWEsGYREimQ23Bpw6kBALKlqI6tjpVAqLqg8rAWgjOV1PJY7UiIS64aZiyN363c75KSuTkQjcia2MGZQ0iPkVCW9be5X+YemOq9VO1NdV7fkwIA4B/oAnGVBNo8bzd7QXMcqnxpdwBAzuKr+MyrBJ5nyC6oQxGclB1Yrqz+C+L+KiwSy+H9IkBQnrO7/f/Vrl8+NVvJpCWolEJceZlfc3pRZgBcDYCQc0Y6+JS11Gv5UhpzC8BKKUEuA+CL53MZWBHKbandwIyZoevvWvkvDtSdPuHlubiYbsz3ATXjWIVmldv2AwRsB+i0UGnWWTo0vS2IyQiQwHyn24kwsLgfisAeLfC0/RiVsScTRMMhkjDEiP2/VLHmY3kWSPJP2zEFJrP6LvNcen2ZZmawaR2m6/1GrFiqZHw86X1A3ekAACAASURBVNLalk50gah3wmeJjhL7cFnl92BZynmAoGW7WUN/ax11jyDmBNGoL3T/wShExe/I/PNmU5X8zxRQqcaH68uShJw2uWl1GR994ASePDvAyd5MKMz7WjnGW+exurSMd9x3L46triLe3kI27KNTdZGMh2i3qNSdoj/qgxLqraW2gPnbW0O0antEYMuvJFhpVxGOe9geDtFY2Y9ZfQlRdRn/8J//a7RXr8P5jT5WDx5Cr7eNTqOGmw8u4a/efzOCaB0dd4YAEdxctYpuTRK4S4dwfuLiC89exHMbU/RyH8PUghPU5TFsM73l9tswjiaoNasiAHjHXbdJEYttW0xAFKBPXQbaKjsCADRX9sCp1aXqKi5Q5Un3WhbS/6+f82oBgPJqNHsGATTdvy6J+1yIU851Ebwsa7/oAhPBAQnq6LOeiFMOtxAmm1zZvqeSRjJd9u/bKy0mzBuM7ZsA5hIiKHE/FhWZSLO6/sJXn8NnPvNZvPTSGVG0r9aaEufx7KeLEpl8tKc8uroXm9vn8aGf/hEsrTSBkPR+VumVk4TlUSgwh02LdFaIB0O4CYE1FgESRLZyZwkyBw6ZOIapxTUrrbPKFpDzi5V/7jGM29gKzcq89Psz7ptGSitYewIoLRnOSQUACA0fNiIrQOR10LM6WI89XI4cjNOK5FGMQz//+c8LUzqhuDH3Iya3pMjropLsJVLUUAeuxAV5KoBIxnGv2NKbH6cpgmpdaPAc59XVVQF0+rQk7W9j0NvG1uYGlrptHL/7OBxWLB3V+y8xijjDMNnRNomlmEe0DnS+JWdCTi4vW8J3ssxMpZ+PMZoAhglplpr8nGaoeeo6icPGeSb0f7bTUnQ+i1OM+wNJ/sny3d7aFu0Ytq6H/JdOZwQNklhAWr4On+t6Lm48dqywcTZsvOLI0oCAql8zz1BAj3mcAMAiishrmOC2m6/HO9/2ZmTxCLyblTwWYWmOE8+FMjBtzrjymblb3F3E669HBFAFUDqIZAU0HIufJqv/tL5i1QthiFMPPYyAqvEVCyeeegpe4CGhDQR7VTLTc6PDQE3tuO2O2zEcjfDMM89Inycnvoj3lAAALgojAng1AMAgIKYyLyiZrtJyDnFxm8HYDQCYBzFqoyu3AKj3VErGnGhEm8g2YLWXE4LvuRgALt4MBRQo2y/5GyeVBITKR1KtRhcx8XmritNrAzx7+iLsehcOg5DpAMdvPAqvkgoAUHV4P1TVnWJu4czBgFabQUvEAE9f3MDlzR48Jv6NpugENNs1BEEMJJv4+z/6PvTPnkA97qGWhMhHIxw9fA0u9UOgvQeNo8ewdP2tSOpd+MsHgNqSrqYrL2KhI+rghZdOBoDaxNXYEc3UTfESfE9nqQRZ1WoAn73RFN7Jci0apH3HdUInm4Lsdsz+tX0aAVQOW72D7fOX0V09AsSZ0C2rzTpS0o00WqaUZbm3cA6oACkbD2V+waUtG5kACu1nXzjJCPFYUZHkWzZlUhhnCKdK+TNPY0STCba2tnHhwkWcfPEkvvrV53DyxVNYX99AMiX93kU1qMp9Hg/H0k826A+lL6j8tRsAYJJBAwCYpMi0AJgFz3lOBgDvu2EIqH7PEpNEhAP14SJBKO1YKghsGqmk2Lx0Dh/62z8sNni//0cfw3TmIrJqSNgGYLFNpyIHmDAA2OZDAGBGTHuug2EST/O5uGbNZyh/1vnc3r168qpaAPQLigig7vUySbRch670FevbIMG6SiePFbtKFRDwQKWjAnv+a606Vg8fEkEWzlNXellTmaMvfvU5TEcTdFs+7rjjEG5breNNKz6WZ33U7TH1ajGV3l4bbmLJHlchY6KSI7a4YduwMl8AAAIqPETK+1cxNoXrxFyMdQcgxMRCnDb0GJa0RwwTRbkoaB2LBa0SLhzhTy0kgIWlnARJGrAr2qTUgxVYOUOuJFzU14JVoOAD2sd+B5BRajUoi2DumB8vExSXZ4wCAHbOIS2nVOzr8wvb+UHl/r8KAKB8KV9rre9lAQACGFLOUK+662u/Qn/f4nmigJH5124AgAEI/qIAgMX32PU9F5wAzGPK4ocGMDdzToLMV2AYLDI9zFxUAevOsTD7QNEewX2LGiYEo20Lbi1Ard2E3WyodgBaNLISxdfSwWl5LxPgRPqgMnUeJQnSyQThaKSrRiHqdBjg43hmyTer/HpdsQVB3wyh7Uoslcm/Zs6y79Ujo41aOZaLiKTKlFAirfZc6XUfhFPpVd7YHmCrP8ZgHGESTiX+2LeyDM+a4a7bbhJ2oJ2F0jY46W/i0KFDWN8ay/7j5WMBABh08t1TUUAv2TQ6DtZGGRqH78A//tXfwxr24PIoBPK+JO6IE4w3NrHa6eAb3nAXbjx4AE46RbvmyXulZCfWPVgOz84x0pz03gDIqghsFzb7+SsJXEuB7ZM0wzCz4HRX4e85ip/62V/C4ZtuxtZoKnbIBENWqhV877vuws37qphunMNq20fHAy5cOA+30UUvq+JiWsdHHzyBrUobvdxDXHHEUmw8HOCeN74BdVY98xQ+LXJnCe5+43GMhn0BADxWH6W4oxhwZLp5jTaayysCABB0YSzx9c0AKFeIF1ec6flfTP7nAICiiSvRaCa6/DIxO4XglIRL2VpbKflLjEwAgEUuiTEY27GPfCatGyxEiV+7AOO5tMJUg5q813g0Fg0NKrIHQQ0ba+t4/OGH8cAXvojNjQ10Wh0E1QYi2urRDs/1MA1HqLkW8ukI3ixGq0pW7ib+51/4aUzjgRSuKlJYSaSdhEk+G158fr7tbWBzGx4BAG2RHlrUyZghYHzAyy50ohQAwFiToS6rySY+oee8AABsma1Y8jlV2zWLYTzJlZC4pOqaAcDyBWniseVh6jQwsjvo5VXRxhgkFoZ0zLJcPPTQQ4VIujQkSZw4KyjsBuiVtkadhFNs3BO2UI4wmoqm0nA0gR/U5GeeaHR1Y8GWsRMp/hLne65815s11Dp1OJ4t8ZUpaHHfFxZHpSLgxGJMaWIgBmZW7kicVcQkWsfFqPEbpq3Y8mlBYomVuVcnCbbW1uTgJeTJ1iRW9skMJwBAgMDn+LNlWloAEnkc+/Rpi849OmCLts7TqNnCdhS+5zXXXYOgWitaFDTHQx/M2mZegnkjED5vWxQGh4DBKcLhNr75XW/DzTdeIyKtjCMJENsUkWQRT7svFGdb6exfPD9NrFAez9fJABBBV+nnsOMEKRUp0wiWTWEiVhcT8XZ/4aGHURtFWPEDAQBIr51aSqSHdG4uZqmDMBnWnoq3H79DLHy+/OUvy1kYTRQVbhpGCHxfki8CAK/EADATgB9a0WXVZDHiPkYYWiX6Oo7lJNcaAPMARIVoBgCYB16vDwAwIIJBcdR1aBsr6WtSh0/Cwx8eTpy8hLMbQ0noPfZGRdsaAEgwm45QpXi4JOJsAchh19oYZRZyv4XYDnBubRtnL66Jt2m10RCPslarLvFO3U/xd//O+3H6q4+highNggrDITbOX8R1196ISlCH1VlG68g1aN1wA7C0ilmlI33iasEKp7To/zcq/KpiaMZXB7ua7sT3H05HYiFJaz8xjmB/uqYhTSmMwa59CkVqChBVjFmJz2inQsBJRGQohmehXmsLKsxFrAQA2fdFv3rF1KD4EOcMtSNYjak7TP7YTuBLgEVNkyhWXrBEkoVbydfhwmevIm1ISBnS10kqJTdiz/Phub6q/mdAlsyk/5tAwL/5N7+CP/5PH0Wn1ZX+Ms4jqoGSIcD2APO1GwCgEFFDgVIT1DxO/tUBslC9EqX9oMROTC+sciHQ2ZASjNGCbNxARK9i1MO+VgArGeHeO2/D/W++Dz/3T/+ZqMdmfgfTSoC04kmgzKNVWABEmHnMVpR5zmKCZz6Tst7c+bUjabmKDdmrBQA4Ivy8Anrwc5eS/vK7LtJ3ZZ0xkHBV/zE3e1ZDpd2E7JFmQxgAYcrEnQehK9U09qu+9NXnkYQRljsBbri+i/tv2o+7mhXstUbwKkMee4hEOdaDN60IoIVZgqySSStLntuwMw/q6FLAWTmxUAccqx3qXpXHdicAkOugqZSU65YQAYgoarhofVdO6vVes3h/CgDAVP4Vye6KZIzjIjuNzjp3S2ANk6CY43ouymNLe+6Oz1+6oJdLoPWk3q3xQDHTiq/dUkG9118lo1/ARK6Yw38xv1Cg8hwCWFgnpfG/2vvthu6XQYCrof/qNFNV6a+1vcBci2kBWHyP8s/m/i0C9GUAwIhI7gYkLLLodr6XEvdSmjN6DRRbnRpXxSrc5SbLPLTg2p7Ck/kajgU78ODVqvAadVhkAvh05GArEX3ujDUnN3h+yyGAGSv9o5EUJ0TPhucV90oCzDEhZZ0iSlsAr7miGUu2WIyq4o9S2lbJvwoMGdD79aYE6cNItfOxB5+pBYVaB2GCj33qs9LSR9tWMvUIEPAKqFEjdGhkWF3pou7McP9dt+Lma1bhz2IsN6vYunQedd+Tdi4np3uQbpcjMEFghPFOGkuQOxr0sbT/CJ67PMKsexT/8iMfw9huYExNJ7aAcr8TUa0xqG5y45GDuP3G64Suv9wIEFgppqNtpNMh6DRMIbA8YSBbReD6SKMBpuNtNKsualVPHBDCmYVBasPtHsBzlwb44pPP4/T6EJlbR6O7F04a4oA3wfd/29vRtUI44SZqeSj+525jGc+c3ca2swcfffg5aWHopTZSaTHke4e47743ifJ2nYCPDbEBPHLNQUTTCdJkihYdZBh/OERO2Ormwqu30FhaFiFAgjesPn79AgCm+m92nIVEv+j5N7up+ft8dyVrTSyjmUeUYnOuZwICIpJtWtS0D3sBGtMX3lGFNp6hCgxXTFLGo0wyJ+MRDq0elBzi/LkLEsMdWj0krcDPP/cCPvXJT+Ps6bMYDXpo1hvCRh4MRrK0m802ev2haDWxkNRpBMgmfay0AsSjbdzzppvxbd/zDkzjPjpBFckklGpws91AWkkx4xxyHERra0guraESTuAwBkCMMWJxwKrNCH6p/UnOAc1iFF4TibtBVdW8CC7QRYSigXr4uMKFOy0AgHL9Uuue7C5WiskyYBvADGnFQeLUkARLmHptjGYBxrmHIVO0MMGDD35JknYRVWZcybitYiGiiHEhqahiePOzJKnZFIFLUdVQEn8Cj7TQG9GKlCCFZgIwpuc95T3h/kcrcQrqUcdE6YfN28Bk++M1yP3fqfGyAw9nsh8nEpuYotdirCR2e5rxytc1jFQj4s72ECmUiT64NreWaTqDQ10VFmZpWcriM50CKoBfq0o7Fq+bDGC2AvA9xG2GdvOujYOHDqHVaRfMjh3KcUafR5dK1T6tWzc4pjmLQmzRTXHd0YN459vfgmaDooQR8iwGjXuobUZ2r0ux6JKO3WKcYAqHBWiy2A7xehkAPDjpY2hRnZY9ZtOJAAC2Q6r2FLPBEM8/9DCaYYIl18P5U6dBZe4x2wM4mFotiwMkN1zTTo7fdaegYE899ZSoyIbjUKrscTQVhXsR2SvZAC4GGCoeUBPDVOZJBWKixsca9OSVWgBMP6Lp6RZajgk2NAPg9bQAGCCCi4WTV72f6tvm36gqyV599mTTq/6xZ09hazITYRxaAFazIe644bCo/xOdNAAAgzMyAJx6BxFtAL06YivApe0RTp2/hP5wAof9TvtWkGUxuq0aDq0u42f/xf+Cyy99BZ2Wj3BrDXlvG04Y4YkvPojbb70dZzbWcPj2WzAOHNjLq1ib1JHZTS0AyCRBbfLK3pDXTzs+tUkZEMAsUrJHpuy+dx24TMxjLipHkrJxygBngkatLomSm0FAAOl1n+WIaT/JxWLN0KKC5jBCs8nK+kS8XT0mbDPabxAVVU4CqpdIs5hYfeUUSUjhZ+ukj4pLQSQleMdAjHYkvsM+bWVFKC4Q3NAoXCPgU45Wsyb3iu0BnEsEpTwngGf78k2wIRpH+NDf+XE8RP/4vCL3lM4WLzz/IpaWV4oEZjcAwLSSGBCg2BwLrQEjYKmsMTnQEnQLiqzoXKoapmlbeo5xbbFtgBv8wb3L8LMxLp18Fj/2t35I+jZ/8V/9EprLB9CLbUytKuIK1UZtoaraFIvKWVmeyXgRADDvs7gBmQTgagDB1diTrwYAUEvcqOcr1Wwj+iUHqlmnRW11Zw+vQdoJUjCMY8DOw4kqrLRX6+5ZQcxeXAoo0rM6SQURPvnc82LjtWephoMHPLz7jTfgNi/BPieEnfeACoNXWgv5qMY2HGnvUQAAgU/6CrupJy4YrBUo92+dkKqFogICQw0rDarZyAUYEPXtkhWaBk/loDMVS1HfVgwDeY62XZL7IgeeQJ07QAaVf6hTSgSZ9BxapPLLXigZ/tyb+Ir7r19H7cYmtzEBD1kaWsV/4YlGG+LlEnFhbbBfb+FBak6pI1fohCoiKo+i+tUiN698DV8jM2Dxc7/6n0sN+bs96TUwANTkmc+nl2MtlCvwr/6a9WuribHjaeUE3YCRZi2W/1ZmrZjmyUWwQKiZxkZyYQ3oKygAAH1Dd7Af9JFTPHNHcKjvv4jlsYpiKxoow10Rm6WmiGOLCCjPZqnC8XFCWc6EKcRzgfRXJhxCKZV2AIZjSt9GWrPiRJh6xl/bgB1qLFSv5zykNp9KMQ4IrrI1jVa+lWpbAvjNSYoTL57BI08+g2dfPIt6Zy/izEKY5ZiyMk77W8cTf2jemlrgYNJbxxJ7SfMQb7jpWrzjvrthxRP46Qh7/AxuFirKO89HTf1nW5cAJ3kmSdSB/QdwaaOHzGshcVt4cW2M3/zjP8dapSH0YsZZyh+c4PcUaTRCJQlx7b4V3HPrDeIc4CQjVKIBWp4Fn0JojMfIvJNee4rTTuDZrLizcpig3mb7YoZT633su/4OfOqhp/HIiTNYOnQDnj9zGSvdJkYXnsO3vfUufMubboYXboowYLNWRT/KsZ3X8MSFKR4+tYWes4TthEwPR2xhu80AN990A+I0xt79e0XM+sChA/CrPP8p5pWI+jdBHRZheM7xzHdqLTS6y6oFQHqzlUPO1+eXAtHMrFWbTinZ3wEAlJJ/M1warBadGN0CwDUqba86CaQVo4mLDVBmChhcQrVqHVMtAsgzmo8hW5PJGe0teaZvbWxK7NZtd7G5uY0vfvEBPPXEUxgOx5hGqST+nmMjiSJR5WfLMW3g2Jbr+VV5vXQ6RrvuIRluoe7mosb+oR99P2qtGI4Voel4iEYjULSw0Wwgq6SIozF8esRvbCBb34IzjeDauYADY6p35BmqFU+s5mQ/MPR/HasxFxJb0FS1d3LvYbFK4BZpPclREf0E7lucn47SYxIUhPaiKWq+aocgWBUzS/Baqqhj1xGCVsQ1bPZHeOihh3F5bV3Giaw6cR1irCs+81pnjScmWRqSq6h8JQpV/zudSoR9YNHFyBe3ErZX8HwfjycSR5AdzT2SiTT3i2ajgZgttIYSr1seBAgxtvDCJCjb0ZfOcSmQKl0rU9VeBACUE5iKf+bzaF5U4zwRbQiJZVV8KOATwQvG+8xLKFRrO9K2y8exPXRKoNe2ZM7UqoFU/nnfI95j15U9ZXllGdOEBSQdjegYZL5CFKBi2jbIriUIy8I5hdz57003Xosbrj2CLIkwYgsVYR6bMa/6zHmi1R9KDllmLyon/eYM3jmWTI1GL75ssWMRlS9vdPxgTMZo9VKJY8TDHtJoLMk/vytphNlggBcefgTtaYbGrCLU7PWtDYxoE0PaHd+dcJu2vqGfOSv1d959l0zkp59+GmlC1cuJTCAyAMoAgLEBvBoAwN+Tkk/vbwqwkfbD3xkLP2XDcXUXgHlQorXgNABg3k/ZA6pARfXrfW0igLKZabBiTs1gQK1o/NwAJuzLob997uJLT7+AycyXdgD6lratKY7fcFgqsnk0FMEIaQEQACDDFoXtKh5omBPCFUeAtd4AkyiRiewEDMApNuHj3je/CT/zD38Gg6iPWruK4eYaloiOBwFe+PcfQTrqI2j68JbrqB5axmbuY+IdRWy1CnVVJYKkerVMZaY8EQ0QYLxPh+MellttNCoukslUKae7DibWDGGeyaIjEhekRDsJjsyQVGaYkAKDDIFEHDkiAkzdvZhOqSBK3YQKPI+bOHukJKxTlRa9eVGATWzC5PdMwxhwEVpTfqbs/6NAG/EDYQDkmbLwY1WVSCsfyxbuLBLPUiYiZAAEXg21oI5a0BAAoOrV8ImPfxI//08+jN5mH1W/hmF/JPNk/75VjEbjQhn0agCAAazMnDMbmQGnzL+k05mNTjZ9IsCSICvBQ14/B4GJMg8X0rPgeNhD9ePNc/DiId58/Bjefv+9+JV/+2uIKy4GqScAQGLVtA4A0/1cdAAEAHgZH9L5fJ5v0GatFSDQjpB9vru8WgBAlo64PSgWgLF6MVoASnRS3nXhIFGhCnvWqDTLRzFIZ9+h9B77LjorS9KryqiWDABS2OgCQAAgT1LsW65h/14L3/m2O3EMYxxwI+TxBsjpm+Rsd/VRMwAAEqRkrFhMxC24iQIAMqjWgJ1fJe9fo3CrQYJyEqXm7/xgk9fQib4cKqI3oV/bKPhq+r0ChSiEpnVczCiVK/Sajmmq/wYIMNcqLT1cf4v3sNQKIImTXJdmM5QTOSZJEmDsFEstf8bFHvPyOEkFe6Zff+EaChCgBKjsCE51Aij4xcsE8C/3/q8m6H+589PcLz08u76crG0dMO92UBuARmZ46QGLKcnVqvyveH0v8yGNBkBBXy091ryu+XcxGJFlS1hVJ858nFLxVow6+XtJ/2HHvC/APeMCYCj1mvav14BU/xdErIqzXu8IItJJEIqJh45nUoq9yomh/KfNDFGCiUrATyXyylKPlF9hrPHs4OukuVKMZmug52sbLbUPmb1cQIQskWq3tgNQf1cnkuy1FF9NnSrCSoBLgwRPPn8Gj3zlRZy+vI2ZU0O1tYwJtZcrHhLqAtguUlbT+f8c2zxFEo2wt12HHfZRm0WopmMc6tbxLW99M+4+uoyg9wLcdCTsglhIy4qN6dA2kGNAmqnjYZoT/K4hnFKBPcfyUhe/+6cP4lNnMvSdrlTEQqnosf2T1VcLgZ2jwn7osIfbDu/Dt953Nw61AvTPnoSXRji8fx/Gk5H4WXfaTaFPUzWcEzkMJ8JQTCqO9PPn1SWsXHMLPvIHn8Tjz53FTXfdJ7Fh08uw4md4553X4d5jq1i2Y8STMYbMG9oH8ftfPCHK5+ciD/3Mhs0q3XiIW44dRadVk7hlz74V2K4lAMCMlVvwTCDYQz0Gqs/bwpgklZotF82lFQTU8yHbTxTM/gsAME/+Xy0AoOJDJlYi+GYKF5LcqpiMwBmTRYlhDEVes31MUYkOYrq6JGe39GULAK50ApggUmT8zKmz+LNP/RmefOLLUqzh8xK6ONi+7JvRhCr1LDjVRAQwSWcCFpDGTTZIo+ahW/fg5iHi0SaO33wd/tp3vAtuviZzsEI3q+lUMfdEnI0K8hPYUSjaZ9VJBJtgNN26rBQzJ0cmDoQ8++Zq9gLKi5CxitcY/0oCy+Rfar2qXVHOfibVbE2koxXXruVJpV8xlVJpA5A4TWLBGaiXF5HN6dQR2zUqZgjAGKUZTp48hY3NLZVvTKfS3uL6gbBh2QZBUEAIkmL/p9YEBejojOH41NRgG9IAXlCVtgyCAVTA5/k+Hk0k7mZ+RMYri7cs5rK4l1MjQevgqCRQJcWm1196+IvChi5ilAABcXEstYgsVrwFdFhwqJn/zEKhJwUfFhNFhJF7XsJsgAYrtHqeSpzGFgAWzKRlVFoAIpm/FHSt16rCAKOLgrQAeA7a3Tb27NujhLlZfJRYWR2QO9gAjF9EH4ZOUSlsWkWnU1hZLN/xZCidaDwjuG/5cl7QMU/ZD5KhYCKgxbPc5AJXO+Pl768HAOD9IhVbqNJJgulgG8l0DMcmMpPDTqfI+3288MijaKY5fPbrzICz589ilEaikE7aGBEWDo7Y6SWp0OLuuvtuCeapAUBKNwEAqv+TAcCJROSIyCyrvWo9mKpZmW6uFMKHwyG63a70addqyh+ek9AkR6LkWij2ayVSTa3ZCQCo6r9KLtTNNEJFO20Aq6/SBlCpWKvqrkFyjA+q4GBIZxWMoxQVryEMgAef+ioyj+6dDtzKDG1MhQFAUbYsGgkAoHpSKhhnM/y9X/hnmCTAhc0RLm+P0ZtE2OwPEdJCsBpgMB7gwIH9CCch7r3/zbju1mPoT4ZIZonqedrewpJlYe2pJ3H+hWextFzHrDpDpRMgb+3FRroH00rTtPWriqT0VRvG5Py+qHtkDkuVOJCxZJF+HSUSzDuehzBLBQBw6zVBFu0cCHLScdTT0woQkUpNEyPOG+mHop9wiDxj31BV+r8YnBGw5IFOkIP3UvWKq9YRjjn9j3lV7OunoAar+6KAmiSIaZfEni6habMtg3sVUVBHhAqJAAaejcB3pZ/fdf3CgjCcRHLA/O5v/67YMv3M//A/4Zkvn8D73/cBzOhgwM4CnhW8Fj0muwEARiSyzAAoI5kiBlPundMJj1T4xQ6HVColsqn6jRm38NCYYZpmCBodzJIQs/EamtYUNx/Zi+/+9m/Hz3/4X8CptjHKfUwtHzGtogytlO8pPatz/fjFPGExASgjtEVgLzYui8mvfiWdRHJdSdCuf71YxTMUX3NvZSyMmrAEFZoSt2sllQcbP4ellYdpy8LnA0E1wNLKsnKeIFApVLJEGAAvPa8AgP0rNRzZa+G973oDjuZD7HcjZNMNsUGd0PPa8uEnpPurFgBqzIoGAKmLKe0oub5VK8UV41eAkqb/UVFXdm7qivUhzAVd8Zc1ZjYnQ6UzuielMRBvbq4lkvhLtGl9QhXjLQmmZkZckSizZ5lg2S7ZpflVkbjtYE3pg1Aq+KT+zQGARSCXYkRX+5L3oL6CueiFBwqrED5V9gAAIABJREFUTCtEzyfRfKxN8v9yFPiruVTInDSezC8Dob9SCwPXaaGkv8sHffnna6/7RYLDjvWiDKZ3T1HKFburjnLxB/UxS6/EFhAJandWYIo1uqOtzpwD6uVkPyB1lcG/du0weiGGLlr2bTYXsQgECEVYzpx5G5KA6qbqIweRvnLd/iJBmBZBZJWH7y+ir/y94iKrmILzXpI8MvJYfZOeApUUck0R/GLlWntVC2DPqhHp/xq8YLKsLL2U2KNxaJGTkL3nFAOTk4xkfUsC+JgKK9xzKwF6MfCVkxfx6FdPSetfbFdhBU2mqIgSwPbqUvXL2ZZGDZ2KhUmSCYWeFmi1wEXv8gW0XOBAp44gjzAb93FopYu3334Ubz1aRZCNEOV8f3UlpA0zcZAA0/XRH8fIXSrnU3CHzjEWxlsXUN9/DP/jr38GZ5MGRmQm89x1HEwTsiKmojVQ43437iPIprhmuY03HjuKWw7tRX0WIR5sotPwEE5YmKlLoYZfjNVYeed5zCq7W29jlFpYHyY4ctOd+KNPfg6ff+RJHLn+mFBuWfhoYYzveNf9uOFAF5NBH/X2HpzanOCPH3galeWjON1PMIEHt1rDaDzE/ffeI3pVtjPD0nIH1VqAPXuXRbsqSSI06lUMBn20mxTutcTyL0pncGoNtJb3oNbpwnZ9xCLisPvq+n8GFlDr6Eom3ZWb0m7b1Ku5xqttbxpSV/GmQXkLFsDVgABZfRrqUto6st71OSN/1X7wXEuiYaOp/+acLAgEPBLTXGzCCRZI6yhjMt+X59AB46mnvozPffZzeObpr6BebYjnO9nEbBFlLlCZqbPfc1x5Hqnpg8FQ7KJpkc09KJqw/x9C/1+qAdP+Gt7z7nfiQNtGLV9H28uQjMbwHUfiSbJKbN8RO9GqbaPKXn+dtCObQr6dHPAdAdPEu8DIXRm7aS1CzTUhUL7eL+X/9dCSPMQ4jDGptABQE01berKAKC0ABAG4n81UQTCeOcjdqjCKqaVBe/F6syWJKq+FYzIJIyRUwPd8RFEs9Vn+TIE7xpCqeFfBzPYxzm2xgu6PQjx38iwyv4WNwUis9KijpfIsJbYo5xDBF88XQ+kRhRGlMqAdujSwwDCV95LFYI6/JOwFpa101sjRpgoYi+eCOoNUpd/EnuVzwZxBLELzDOPrUN1fQgo6uM0gxR4yPTkAgV8VoJKJDfMmOohIrJmmqFer2N7eRrPdFOCSIWS16mHf3hVxhTCifgoImEcr/D/a23P9CADAHIWuFxSGJhDKe2dBtac0G5KvdLpdJMyPJmN1bkr8M2dwlgF3fsby5y+f8AYEeV0AgFrzKkBmlTSZDIT2YotIWAo7jTFdX8P5Z5+FM52izgGNIvR7W9jq92Txz3S/tVTRVUaE8WSC48ePI6hW8cILL+DSxUuql4TyWlEki1X6OjhBBKHf+SWLSeJlFQhwIhDpGQ5HogxvECj+a1oF5lGO7nPR/bdExIhCEkliKwEniB9URVmUvzPBSlnASG1i88HXIc/8LYpgmAGB8vkk7k86u/jzZlQFIS2RpmsKfa/4LTzz4mmcvrwpB2I0o5FYjhV7htuvO4yUffSCXEsbPqpeHWeGI/z3v/arGHq0QPHg+nX4/Pwpg4NIUDiCKKTppBQNTGMRxGECL73eyRRdtlCsXUKyuY4vfPrjOHJ0P/y6g/3XHMALl7YR145gWlGsCtWbpWjJSsBF0bnUzwqdVRNUASiCdHKjYlVa0yb5/2KFov8VYIabDmnUpppJlFRrDnDTLTYQy5aEQpJe3d/MDblMkzYTXwIyjTrLPaRCs/if6oqP0mMUepjYy9DL3aZQCQ+sDMMREeMRxpvbgh4PRmOsb27i/KVL6A2GiFgNSWP82N/9EG688RjSZAbPa+KGIzfCd0g5Y8BDEEshtovJ/5VzehFIUZOs3GMvI6vnPDcLUwU39NWi6q7p/wSXLK+OBsWZpmsIZhPUrRT/7Qf+G/z6r/8etvoxRomNlIc0EWtJXukeUIGdu+qOsYJcutjd0MbF35V/NoG7AeCKjUlTmpTWhwbltNsG7xMfJ5XCkj83X6tIGgScUAmgub5FUILPZfBOQITVf7GNTJVLSLVWFXVhrhEeDOI0YNuy/6xdvozJeIKl2gx3HPbxg3/5fiylW2jNhnDToVSxwhkpdDXRgqC3OAE6xyKLJJbDtlLxEPg1cTcxiL7aN3SyopN1g+6aIb4yYCv1P5cSf/P4sg97WUzJvA8rJOYwLM85M1aFy0AJdTfPJXiS22q9GmCiSMR2CDftTtETaF+8tBXFekfiZtqhrtjd578oqJD6V+X7a+65ShB1AKUVhcsVAe5JRai6C0hRXl9XgBMMErQ2ydXmvbTlLHzNE2QmXSrRNOCKudbifhtgujQvzDgxcLGp7L5zBaqnyocqUwd2zhy5XxR/4/ajzJuKxxubJTVO87BbdDRkvEzoT/DMiL6qYMuAvGzFEacXPbiFza3MI5Osq/VpQMByEGfGyASAZm3suAeCn6ted/k8xknIAAy6di9rusI2HoJuFP6lhSnFwsj8yZWYqzh9kEKslJz5M5N/BRabNaaEx1TYo35n2v9kHgnoOhdi5VnCYI1VM9ZpZKSohaOoaCKm6sV9SdJzr4YwdzFCgLBSw1bsYDOa4U/+/EFc7IXohTmsagNu0BA6uuNVUWs0lG6SfG5GDrqZQIMhHMPt7S2Eo6GA2ewtdS0qZ9N5yUKnMsUPffMbcbRlw7coOLWOI/s7iCcDrF26gL37D2JC2rxTleoi90cV24XAtIf+1Ma0fQf+wS//DsL6ErLmMs5uD6VtwiOAkExhUXwritHpdITSmoU93Hf8Btx7+xFk2+ew7CboBGqc1V7Idgnu75bo9bCa2FlewWBCw0ML02yGm24/jj/500/gTz/7CJavvQXTtIJxbwM1z8L3//XvRr1ewziK8exLZ/D0S2cQOzWhO2+Op3BrTbEevu6GG+D7tDvLEPg2Dh48IJ7eSUy1+JlY5pLOLb3JmhnI9gEyM5ygikZnCY32smguGBsu1SKlJ7zOia8UOX01KffLbHo7/sQKoBZVLqF8Zj9Y1EEpbwnFqr4CHCybsurqqjohrtD5kUeSrqyLAeoc0ZuPtoaer2kDNqp/TfHA1j73fBz3Ss4xFvqYGzD5pTOPWvtKW6rMcrRhw5s5AgLwPrFKy/X40osv4Qtf+AKeePzJ4rrFqaPQoTJ7o2Laze+I0Q3hb9Q6lzg2i2EnExxo+/DibSz5M7zlrluw2rKwZI9gxfRlZ5HAFkZLGIVoLXUwZc8+LTtFw4oVZSbsqsebFXqxxmQso5mLUtzSbk5qH5nHA8V5UAq2xCqRxQvTl2+U+nUcwU/DWKSIi6TYZEk7gFhc52pPFBFyJvepAjpn0rJo7rkaN65LQ9UXmXJhTDnoJTNUaJsdNPA7H/8c+rUD6OWuFBBz0tkdPaZwxAmlmiVgj1VSqQsIELDIqFuoTByiYkElhGjiAunW04dRcc4z7awovTO1F5cHRyfaegxNfGLaucx5QqaWGgNVhDUW7sLo1uCvzBABIeZHqwKl2JZsyb4vThSc82QmJyGy6Rirezrw7UyA0MBRzBSJW2m/zrOSDA7fFQ09xThWYIA4KzN+11oWRdwmA0R9LxbOVPzvEWjma8kYELxVZ2oZ9JDPWg4FSnvI6wYAxMKKV0wAIORBMxZrMZ8UFCqkX7yA888/BydJ0HBd5PEUw0Efm5sbcxsiUexWgYBYsoUhbr7lFjRbTZw+fVqJd+heTwEAPE8oMeqG7xISm8BFrHgVAqQSeZVwmcRPiaaVd1TlnWvwJv6NAQhpK0wECBgwqaJtWMhWBJ8VX3Xg7w4AlHtr59c5D2KY+KnXqFSoFs8QIZFNgKSQmeWR5I4wtZC7DTz13Eu43BuKTVHOanaWYr9n49ZrDyGNqT6ewnUpaDZD3Wvi5GiCD/ziL6DvV1HJPPh+HdVGDRUK9UEpckajqfT6sKouzqRUPLfYmjGDE8dwpxFqFH1LY/z5J/4EtZpN1g/ufuOdQiM6N2K1oq43GVVhl55+9uboKoiMaMnn0xw+vNcEHopbYJJXM56CLBvrEX2fTLKsg/oonOxImorJrxe+BGg6MeSCLtPE1YZjCbBDkIf3l/OLlCUiwezzPH/+vCCCBHz6tASJFGgkCGUUoW57iMJQmCvNbhdBs45ROEF37xLuuucuHDy8iptuuVWq/hW3gRsP3oCa34EFskQUOMKd4bUAAEIdovBdaQrPAYB533d5Q+BDRQyRIoozG5bfRL3mIhmdRac6Qz4Z4IM/+EF85tOP4OkTp6X/NLGBxE6Q02pSjhB2zrK/zkFGp49SArJbImQ29h0rzVDNS/6t5trM43jdYgNYAgD4u3mlkNejk5GSFoDRARCKup6DZZpy+RopNEqLP3PQSP+hZckew+9msylz2gALnCfr6+tyXXsbFRw/YON9f/k+tNItNPKhaCmQ2hvlLkCkXWjOCbx8Cq+SoZKp3j8JJNmvS4kBxaXWgc5OAEBAL71AzH0uKiC6wr+YmF4tfLwCAOG6JPOoVBktAg19fxb3NfN3SYqMcE4pOS0fPIv74hVAkFD4lZ1R+R6b+VIc/lf7QJKIzcenPM/KYFcBAOjPVCR0eu2ps3R+EJT//2XeWttiShH4ql/sjywDDvNkcp6sGRvAq72vStZ3ttHI2Gq3FQb683urk2sdwBGslHYQnXSXAQYORzihKClZCKavUz1fTlYBUlUSL4rw5lwtGHAMYlihm5/Cc00b1Xqk1o1KUgpAQby+TZKthDt3BH/qJ/mv6RdVIk8m+FHnrbDmjICe/rcYQ4UwK5A+oeCWdvvR4ABfj2cUKykEwQgCqvmm90dJ8NX+Kr8rFuGcyq+OJ2WDMbezVECE+qwsjhBY5LlKYS3V7kLWJMfXY5vabCpnxyS3kXothHYLp7dCfOkrp/DkCxeQek1h/s0cWhW2ClVu3iPuTxkt6/S1mTlQnkdG8VrOtulUkiruXdzTui6wJxviu951Hw52HRxZDrB2+mm0gwr27dmDk6fOImiuIKMYLCuMDEjZSWzFqGQjTGKq9N+CTz1xGv/xc4+gZ9VRO3AEQ7L5shhV20Fg08I5wSRiO4QD3yULdIi7btqP73zXm+D2zmNw8QxqPnVzXOlprQU16Ytm73Cz2cLmdh9Bo4HJNEbQbODcpUt445vvw+cffQYf+8IJVIKO7APsweWs+p73vleoyB/5nd9FzLOaWgopWwdtjOIcB49eh/byHlTr1C5I0G3XsH/fHtQDX0S2CIgx8SM7xfMDNfdJrRbtH7IUq2h2uqh3lhGmTISU8rqaw/NiuALkFxluf3EAgLSjFInZThjQJP+mFaogHhfaJgrG25kAq3VX3s5kHheh14InvKiVK4ZkcTYVAECZAVpOnfQ46aiB62MwHKLqB9KmSwcI0qk5l6XVV1OtDcOPoJ20tnFPzGbo1jqksWGNSv6PPYYvfekhnDtzTqrMS0tLUvRTLTwGKFGfUe2DqsijtKF0Eqk2PgEWRazTttDwbVSiIcKN84jWT+FQx8c3v+Ue3H3DAezzI1Sm26i1akAcKtyg0xIrUOpYkEFjNJIIA9rMR2ROqFhKzi+KF2oWJ5M5Y1nHz8gq+tW/KqJkv4j7L65/flYTX5oYS/bpOdIr+lUq+eeezutSo0Y1fKVTrESthQ2lW6C4GxAAoCV5pdbGb33iQVyqHsHQaSJn+4/Fx05Ve9XMgZ1lqCURKpmNaaWNdEbGBAGAuUL/Yvxg4gJet/lcRRwhAAD3VnW9O75kQ2YBUv1B5osBpc1ZpFsrOM+Ma4Bh3JZbusvvXY6PuHaqZP2yiEEnCq3OzxiPoqpH9nWBeCgOW9Q8EahejiUl8Mr551jca7SsotbEkFYWMZchg1mdP+asMS23cs+F/q8Y3+YcLHIrPSmKAtBVagF/MQAAqXD0t5yOBQCw0ghensDKEozPncPFF9lnlqJBrYAsRTgZY23tsgjkCI1F88UNAEAbrmuuvVZEFC5cuIAzp88q9Ik07elUIfl6UMwNLt/8ItDQAAAHQalJWoIy8vmmz3Dn868EALhwSBcy/f0Mghgs8Hc8REXs7v8GAICkEFgUXgsEhacI2+MnnscwzhCTYkh7oSTGAd/GzUdXNQBAQT16q85Qd5s4NQ7xvg//EwEA0ogbngs38AoAIPA9VF32wTnI6HfPw4t0Z4ILTJxpWxKGol6KcIgHP/dpdLo1NJo+jt9zXPoT7c41ohJvKOom8BF+uw62ZIykh14zBAw1VwLDKwXkyglNuYfHvEe5z4dCIpLMlr9FkE99GxeIyWgsGhC9Xk9s7pjQMyBie4ixCJHNJiMFkJQ0dVDVgmrRh8bWAv6dCrKcF81GXVSCCSAw4KBw0zie4si1R3HbXbej1qhKz86tt98B5LyfVdywej2atWWksdJwFZGyrxEAKDa0EgBgNkozF3dLvsqPUQCABa/eFdZINDiPfR0fo42L+O73fCcm4wz/6aOfgFvvIiadzqLigqoUWkxeK4oBkNHpY4HC/mpBAH6OV2IAmAqqSZxMIKAOMoVcm9cpwB2d9Et7gKG9l5IMMy/5Lw9pJiDlazYHJl+P1FTFlFEsAM6Zzc1N+XelNsPdR3x8/391H5rxhgAAQT6WvXA685SzBGl5aQI3jwQAoLKrBOVyCNhwuc4N0r8D3Vc7mmIHqSHeLXTc7YBcDBjKiX85AeSLEmW+IjEvtQpccejqF+fvZe/mzlzWFygl83LoLgA95tpMYClzSgvalJNjc50GgNgtCDL2auUEfPGzlK+//NnlvSRGMJWCnVm8eV6ZWl6eN3wtMh+oR1Kg67swMExFuHz9O5JwdRHFXlkeL7PO5VoWmCFy/XkuQqVl8KgYQ3k8A1jFkFPJyE6QI2MS2agjMT3zuu9UTzd5nqmqzCnG5lrVvk1tDCU4WerFJGNLgmxgNBzKGif4aqw6FfShLptidUoDQjHCFDipaPO8WvaR8ndMksW6SVfG5Byu5Niz1BDNm2LKGktNDQDQG5wJPoMqji0rZnx/WYMEuD0mgaoowMTYAICk6pv7bfZSA6II8CXUW+YKqoJGajyTRvaOMyHKKP6UJUIJZlIjwTyDREkstTaLX0OfdiFBE0nFw5n1AZ547iy+fPICLg9TTO2aKN471Sb8WgteQLcdnYQxEBfrKtW7Wp6n5TNAFSkUs4mfj2cVQQD+HMxSVKMhmrMJ/ub3fTvqGKJljdCwYtQcVqUYxJNn6CDJaH/Lnwmqcs+NEWcO1ocOrPZB/IdPP4gTl3rYnnmw621sbw3QbrSxcWkDhw8eEZeeaMJED8jCLSDZxjVLPn7i+78L8eYlRIMB9i13Me5tor+1iWsPH5KzcRJFdL5GrdvFmbV1VJdWsD4YYq3fx1u+8d146LGX8J8/8TkFWklGZ+PYLbfgDffehz/6z38qrRFhOpNKvVtt4OLGNt781rdLFbRWr8KyYxw6uE98yZUVo7Jj5L5oEjCVrrEgQ5E1WwCARvv/JO5NgCzNziqx8/b95Z5ZW1d39b4vaqnVox1JDAgQMgKxyAPCyMMizGIYe+zAYYdnxsEQMw5POIIIR0w4cAwDeAwDhhEgECDQ1i1Q761eqruW7tqrMvNlvv3//7c4zvnu/d/NV1nVUjcRzoqKrMrlLf9/73e/73znO2cR1eaSqNQcU7C96sZE3Gb/+yv194t+tqslJJuydGZPnJbc/vDwMFEgbnq9c2X2jFejm2lMJVBCUDsAP2a5gP3ezIBDMOtVVG2fn1mssa4oQVON+ca0PJtdW8s9DFgkMFnI5PDEY0/g5Csn8MILL2Jrazu1+2MxS/CQ619hzwWwkGkVvh4VUv7scoCpu6nYvHAWk0EbpfEQdfSxUJzgwTtuwvd+29vRSK7g4EoZw04L5UYFo34b+WaNNCNpRKBAkM5BJBwfUpHnIiyflJRvm2GaNbt8nOaa3odBNrs3GYmVXpUZhOdQ8Fh7VtHcWWAvievezhrWELytCe3wyAhw7AACymRe8z5xZInaIdlKU7oCv/35r+GVZAXdwgKmTHc5pkv7YwmL5lVT0FrcAIAmRsijWODT7RXqC3OE6wEAXBp+dj9kqOhsNgjbwBQPDjhQgOeNX2ts8mnk19UP4citr/nC17MnByBLmOMRHFPOG4O0kJsyWqKSG+Pmw6soMu+juopcGaxhRQeyDK1PyfzIcGzF1cBkGWd4hpiwoW9e22t1zDutEwfKixXNu8A9YTNtjAVhLabbuk/333/t7wcAcMJv46SPZNgD4j4KpM1MxuieeR2XT58SAFDhbDgFKeJIAACLMs5vk1pr9no2p0yK7MaBAzh85DAuXryI06deswSYSpaRaQBY0jNDeMLFPQ8AWOIeazachR/HAHxngQs63FDzDAAtJs29OOVIhyQxSbGOgXVa3zwDwNAnzwBgZ57ID4lDBAAyuRr6oxx2B2M88/IJjPNF9LhoK1Vk4iEOlfO44+hBJBwB4GKic91ognqxidcHEX7k1/4XdCo1xH1aztGeMYPRJMaIKFUmg8XaAiikGE9ZlPCAN/SJc/kEABY5OnH5EgatTbz4/FM4fGgNzYUqjt58gxR6u2DyYs4KFkMcQdRRMgm2WHB3AnXamHY9mVCNEysq9ysa+Vg2pmEJm09k/GcGqk67q0LfJ4f+ewSX+G8vIuNV0cOC04KLIa5KZh267Omz/FlqI/B3ueY4hqLXkjiBxgKTggxW1lZxeXNbc0GPvvtduOveu7G5s4lz58/ilttuwT0CALKYxBnccuNdWKivCSzO50s2Q/stAAD+GisQeUX3uYJtLxjjr/UsHfEACg+mSmMZtDKcRjtoljNSuX37Qw/gvnvvx2/85m8jQ/eIKfs+BIKNympzaFZ42Pl8tYr8NwsC+EM3BCd8kOXX5gEAJfHqBhqiz33tC/a0U+/p5K4AteTQDvgwgGtdBv7k/nHCgM/nYULCvwSj+DPb29sCjuq5AR65takRgEayhfp4F+VJXwkkZ+3GWWK/WYkH5scDAQCU2WI8oaDUaDRFIcuOxqw48/vHk8JnydZVOIt7L3Zwh8XdnoN+n/+EP2uzyntZB/5X/D251r3k/S+wW+K6J/vdy5QFFKxR//gaAVL3eXZvwtfGx/N7c9/3JAvZOYH/uR98o+ui9z+X484XyuFDhteCavFkxzgXpzT+hT8fUtjDde2vFZOH8PnnX69EkJwN6NVnnBdhDL4TAEUpU8Qu8VUxWuyUvHU1+WFMKTfu4jri/v2GNH17jZaQxIzfPDPcSxAjzs/fT6eo12pOP2UiMV8Wwyy8+Zln6GDIs8jov1SOVqeaNq5MNAnwaQ+zI5fX/LwxzOjEQgYN0GtfQTFPZ5WSznWCsrTtInBbLBCoj1WYU2iMrC4uQ876MmFiIku6Oc9LD04LFBP11HXNvC1vcG5Z3LDZWxbIPD8JAHDfcxqShEg6BJAVqccJgCZqWng2EcX9Nid1nN7s4+TZizh1fhNnNtvY7o+B8iLKi6ui3udpv0v6ubREKFxG4aipjRdwdCntaM7ALL+O+FzeHtZG3AzEJAg+aO+gOp2ghhjZaBM/+N3vw81rJYnqDbcvYKFcwJRCsXQX4JzxhOzdrMbv+JdFca+fQXecR+3wzfj1f/97OLk9wKSyiEJ1Be1ujFqlgUF3oBhRLtBFZohcJka1NEU9E2Fl3MdPffIHUJgk2Ll8DuvNCqLOtsYQFhpV7HbbaC6v4GK7g6N33IUnXnoFW4MIW90+ltdvwHve/R144onn8eWvPoZ8qYJXTr2GlY2DqC0um/UZsmh1+8gWyxIt2+n08YEPfgi9/gCFUh6lcgY333IUtANLhgMU8tRuYV1G/RzTbAgBAO4Vzv5zbrpSX0Su2nTnogsiKfV//5j6RrH5W/2+2GNpi3722zMAQDvfYtN+KPLV9X0ANPvO4ozJsBdItO5lKGLpwT17JdwPXt9lxgIIzzSCUWTZce9ShI/NFfrGc93yjF1bWRNgxXOgXq9r758/ew6PPfYYnn3qWVw+d1l7mGvb9GRmsc4L4fruPsPWXkdQyzsJMvCea4TI2SlTd4xM3EsXL2AUDXFweQF1Cpj1W0g6mzi6sYgf+75vx/1HqmjmOec+Qn/3Cqo3HED75HE019d0LiuOZWjRZ0whXj9Ci/zLeKECbp/zTyxGNaTC+mT+cDPmtKeoz68d5RKpttk+K4v3RhfE5YhBI0INMH9rjQJlLADFdrvGFAqcZIuYFmqIM1X85p8+hq9vFtArLmOao9g087ehvY9sXvP+tRHtRrM0GQcNUosEGqXRtT8Afz0AgI9LNiU/z8Se3RhsylKzuk0dfju20hE2foFAKPN+XzdYU9fOAzGs3PWff306vymUmCvoPFOcGNPxZYJiZiSniFtvWEcm6ojlxRFQAgC6djrLis6qkvpljDl8YUbht3/bWMCMlaaBViv+HSlaLA01B1wfIwDhfY6vcVl369MrHIaMtyICqHONV1VrcILpaCgAYDLsoiAbgxE6r7+G7TNnVUwWuNj5JjERjbbTbms2Zh4AYGJYbzRw6223CgA4eeKU3iQ3Ki+2UBoV7t5bfu/ingcAPI2fQm0MJkzmWRgawmOKw/ZxNQOAjyVrDHczTKHT2ASG0Mzmrn2Cp9AnJOabGQGgDzGFgDgCYJtBapMOAJhmq4gmBZy90sbx185RgAADzjxxtj2JcLRexm1HNhAN2shl2fGmbt0YjdICzkYJvvtX/imi5iLGtHOjDCjZGpkx4mQgSzdS9Ib9oVQtqeCrzcQrQZuL0RglLsRBT8/1+qnjaDYqYJzdOLiGIdVBS0tSK7b3PLMaE/XNFe7+MFDXR0wAK6ApvDmkjLFjaqTUdFfs+/+Hjx2yALgmDAzahx4UFkXeaiOgm1thYgJ6foxDm014c0axAAAgAElEQVRznLZRfaHZbDQVKDY3t3TPl5aWtTF3OrsoNms4d+miaP7vff8HUCgVsdnaQjyOJYZ0yy3HcOutt6nbv3O5jbfd/040a6uI+pxBLUsD4VsFANLV6gCAsNPgwSgfANKfnaM/C8iYZlBpLIFjFLV8RmJKDFzLi1V8z0e/E3/wh3+IS1s7EpwagVTIElt2dq9pG8Wu15zK9rdS+Pv7Ot+98vvIAwB+XYVf95RgjvXwg4/Br0lJfB8GwH4AgH+taULiOml8vLDo8t1/sgEYOwgikk1SnHTwtmM1/Bcfey+WJjuojXZQGhHUnEjIi4fjaEqRsTHyFD2dJshLsAaIqSqdjFB0Ixzhe/RJjKc6+v/PH+HiELBT6dg2+xW7HpjcvxBmh/hqkb03uocp2Mc44XyLw2sYgjkexd4vOWHuSLaRiZYGUThIWq5XwGummjTA+Qd/g8fyjynvcvJY9kmC/UOkHdd9noO/RhDgOr+ejpb4+xveZ+8pLAmiaygV+2sZAsz+/vD3EnZZZAtkdH3eTx+3mEdwzQoonB+58TP/nOdSAasg7Nrynhkxlbe1Ygr9pB2zyuiShG6ySKbcbz7+24yugQA2WtLe3VUiIx9r2mmNRqnwH7t0bADwLNX+lXBUSV35vFOQpt6OZrA1IpgBR3Y4fkehKsbXcpUAiWN8OfVwxiR2Uagt0ahX1YXn//naeLfICFCcZ1Mgk0HcHypuUGiJc7y0vWMByMdRN9hZ2nrKsMUtBwBkCAqboKwSOFf0yGXTuQNJbIwjiNQa4L3I5/X6L3THeHZzimdf28KJ185KkbvYWEau0sQ4x7n7AmrNBSv+2cGPhmI7cG6UgEPEIrVYEQCwX4z08dVTipnQ+pEU0qy7nS4mUYJRfxeFcQdr1Qm+/9sfxUZljKMLBWyePo410uQ1mmkuOVGmgDiTQyyx1DyqhQqubO8i11zGV547jj/84lOoHjiGVkIRwxrGlDofA/VSHrViDknUQRL3NTfDsajb1hYwuHIWP/Xjn0Q9N8LWa8dx41oTrYunZbs2GsdyNIhpL9ZYwOZwhKdefhUJ1ceLdTTrq7j3vrfhtbPn8crpM/j6My+gvryukYlxrohirYmLWy1R9tvdPmqNhvSlyPxizrq00sTRm46gUi4i6tOWkGwRgkNm8yVragGV5rHOv+zelas1lGsL0mMiy0sxQLXU3pHFa4Kn+1Xt14lj1/rWfrFrFo8cICSEde+IQPp4VymgBg40Ts/Jin7P3gzHGnj+WO7v11qab4jWNl9wz0oRz3taXlzCpUuXBErVq3WtT477SqR4aBZxC81FxY3nn/8G/voLX5D7g/Kw5pKsdpPI2C1+PJCPLSBxMJBFtBGovFuOxUoPmjPWKD7RujIaIhr2QetBNhZYvGu/UOg8l1F3f32xiuVqAe2ti9ioTfELP/bdqKGLQweW0du9hDIt0A+tofXS81g6eEAUeol0Mm/inhEIoPauaiETU/bg0QzI17pxr/Pay8IVivscQOF57O/NVWe0Bo59Ab1X4tdcBxxD061p/zL12tzsahRPkCmyCVjH7/z51/HXp2IMyxvIKo7nMRh0UwAgPx2hOu4pHgxQk3AhdZFMR2b2EZ751wcATFfFa9LY+3S5m9MEMKF4Wx82Wm0jHso5XdwkACBNObp+ONHBeQAgXN/pniYAoMdn3cXzJeagFCVcUcuPDAAY7qI4jeXSluG4lraFfGYdGE37VILZbpbfnSHc1zxHNe6eEgANdPeuSdwjPO9Nj8a9bx9X9ml2GfgRXGfVeW/BBlDhRUUuVwqTh0T+r6N+B/kRUY8Jtl45ju7lyyiwuBSlh7TFLLa2t9ButZBxYgumhkxxCiqx20zevffdq+DwyvFX9cop1CW0hcmAK9L2I8aGAMDsEJwIPSQazt+XYqij8gep51UaAFwIEvNx9n4EAHh4zB5rJlCmtZUWWt8kAJCKALJbIA7EDADI0W8yj2muhm+8egYXWx1MSSmiaB871tMRji3WccuhNQz7O8jRfYHnrQMAzidjfPCXfg6TlXVpANAqL5vnvBFvRV8Klo1SFd12F+1eT8+rOUsuMbISCLJEMfL0K81n0Nq6hHIpj2Q0RHOxgZgAQKFmRU5K3zTxCqOtjIXs6rq4IEywQ2ibo9mPI66bGUoXUvn5GEbh8jOfhsz5//NxBeDsCfCuQ+0AibQD51So9iZKwcHmbKjcpAkoGsP1wQ69RKI4EpEvpIicGAGVMqL8FN/x0e/G2voBnDh9WgKWuUIOg3ggYOehhx7EgY2DAgBOvngS3/nh70WlsIBJQtS5KNHFbwYA2O8QSOeC3brz723+Gvl1mRZunvKLLErVumhe9VIJvdYWVprU1+jiw9/+Lpy/eBZ/++RTGI2LSKY1IFNFLld2W44MC9tL8x9vVEDOB/v9AAD/tdDHNfw93wlkMeA/whEAHRzhL1xjBGA+sIegAK+Xn6Hi62Aw5nr2zJJKZoBbVib4yU98CBv5ngCAYtKR0A9teaiSy73Bpy6MnbWLU7xNpjlTuXXzX7o3geiPL9hUQOtF7j8CYPy2WQGZJmBzHfewOz+LUzYuFMat+d+fTyT897XWuO548AXUzvnr5xOv+XvOr3sAQNYZ7sO/Tr+Wr1uAy8VgRsEP72W4JsJ1v3et2vsXmyWI3eFrmQcgwrUtEkyAvoXf8/8ORQD9e0vXeyaDQTxUlszvqYgPhCz5Na63MGb54p7fY+GfW6wHC8O3AvRu9DbGA6pIuzgXCNfZ2Q1MY852sjtPYVh25hM3EsW4SnEt0xhJZ5ld/BXzLZPFbpcdHvNCV1xOFfFdAukEo8QuIH2aHXxqaoiWnweFvMS6c5MMEsvT3uXnrETgqAbPz7SkYn7gOGQaudput1WgeXEwJlKy/uJoAn2a46FsmujVzK8X6FdfKqHE8bdcBo0MEPc6Srb4O9yrcUTQw+yNCXTSTo9Za6o34LqppMuSxWX0zEAwkQmmnGLyEpwrlpnsZtFqd7HT7aPTG+DC5Ss4cbmD5zYnaI0ZJ7KYsCtUrCBTrCJXqopqzlxDMYjXexSjmKN4uGku8ZpkCgSRQwFGy0H8GrP8xUBbf7bOvp+V3dml82fRKAH50S6mnQv41H/27ThUmeBQNYN8b8diF7ujmbwAgD5yiHMlsUWSdkcsj9cuXkJ+cQ1/9rVv4NmzuzjRmmLx8O3Y3h1idXkF0e4Wom4LB9eXZJO12x+iVilisHkBBxcr2Dx3Eh//h+/HBx6+B2dfegor1azYABTUoiZUc2UdJ89dQGVlHU9842W8eOJ13Hnfg2jt9rCycQgbR27Cpe0OzlzZwUsnz2Jh7TB2hyNkS1Vs7rQFAGy3Wrjj9tuwvLxkRf50hMNHD2FldVHrYRQP1cuSBaDHwLxwI4u3HOUTKc6cN6CqUkd9aU0MGgle2m/tEaYN480sVIQnUwjf741O38z/5mf4Z0BEGsX0D41HzH0YIyCY8fc7S2eNfzeMj45+y7wwbKxwXEIib3shB8V897VQxFZ5pXsZAgB43lEVvlCwPJE24WRcUjuiZPZtVOz/0pe+jL/4i7/E+XPnwWbMyvKyYtVOqy275Zy33xQT1MZtyP4puTECLx7NeCBQxzV6uH+5hxT7Bj01L8eMx+6MNvV6amfRzrmIuN9F1rlbcM57vZbBermPT//w96j4v+euY2idP4FiNkFtYxmDKxfF1KV2BEEASKHfqjB1bycUiFM3xe6MG+tKzyIyIJ0L0v5rwYSr5yfP5gvo/c5F5UeZKRJnGe7PK19w6175vFoPYK8vBJKlZzKaIldsYpRr4v/+86fwx8/uIKoeQq5IIUcCw+ZyQ+YQGyCVUUf3vDehPhLjsTGn/Dnvc9f51xO+h/SclRuBWbjqjEyF32fuOFxLIQBgHXiuAdN4IKhdZE11jRGA6zEAFFPJihqTLZDXyBdFUvPTCNVcgttuWKPSlwAA6T8RAPA4uxPzY/7Hmopil1baExBy83FTi91W7xh9YQYAmEgiz1IV/2RnuLE0NXHdyFuYf+zXqHjrAIAN2Gg2TAr2gy6SXhv5eMAUGGeffRrJ7i6qpI1FPEjsYnGOdmdrS0VokTeJBSfp6eOJhC84BvDw2x/G5uYmXn7puKPrzQAAIlTyZ91D4ff7yB3GWntGI+ZCEGLiKHCzAuP6IwBcACV23QcDBQICANQo4NeIMjKghAXpWwMAeCUNADDEsITekLNrS3j8yecxmGRVdOerVXTpTJADji1WcezAigCAfJ6IEF0kRmiWF3FhNMGH/8kvAGsbAgB63aE2Pe2LyAAYxxGa9KVvtdHp9dKut3w5OWtJ3YZSSRaPTDyoJFytlBAn7Jhk0Y9jtOlF5JT31YFN6dkGElI0z4LbTJQu7U5L7j9nViyOduM3ov8/r3vIDPBf90HO0/J9h8wHSq4PviHeM30ECqFhMcREQLN7LmmisrnWFIM/NxeA3faugsby8oo+k6ZG2tqBo0fw9ve/G6cvnJOqJ7tVBFKGEb1AKW4FPProI6iVq8iigL/98tfxqU/+l8ijgty0jDGBD6Kf1xkBuFYBpkPCCYP5oOyD5Pw1CoPnHhCAs0PFMkqFMjKjLKJeB9UiA3IPN960iPvuvwOf/dPPISZ7JK5jPKkgky2D1ilTRGKr+EJjvuj/ZkEAvtYQAEjTFnc/PDKrgtFR+/lv3hvuQTIAfIHE51SB5NbgHrTzGiMA10qy/Ov3AIAPpDPF2AkaxRE2Kn387H/+XbihEqE+3kFhuCOV3xQAmJiQEDVRwOSCXUp1BDgbyAOV8Wdm8edfj+6pUGCnAeC+sbdhYxRCX5zNF6v8FS+YmCYVQaFLBNxoxdcugMPOc3it/HMJgZ4bowjXoac7p/syGBVSoshE3DGC+DN+LfiY6q//fvdJ61/z5rO4P/88ISDhr0FaHHEv08ruOmuD8SeMF/539biBZVyYsPif5/NxbMQ/b1jkq9DnK/cUTmsZ7/3L5xgMLEH0DijhvChF8tq7TsTKRPGsO2+ztLqGdMqQyJVZmYaxgZ1rdiL42dNQZ+/P3h67zrPXb7vdGkDqnxihTFm9B8IdMOREB0mPd3Jjrkiyu8VzlETYODFtGnb/WTQzoaMwbExQgv7c8Ri9wVAe0zudLvoDCvFaFz3L4pu+947KaeDDrBPPl8ViTgk+va1li5rB4uICjt5wA25cX0Jz3ENd+MVUtmGkcfJ32AlWZ44MLSbJ1BnQzLObkeXmZD7BEQJn2aUOX64kqjn3fzzNYTDJoBNN0Ool2O4NcWWnpzn0S5tb2OyPMSwvY5itYJrJI1d0Qn+lqgCDYRSn1mYFsjym1BAhmZgessaAZBfNpKD2YcG5zcAYwHvkAR7uKX6NDkSkog6jAXZ3NiVchUEL2d4VfOqjH8SxxSLK/S0U464cnfgYEYu0KZ1hKiqCo9Y2qsUCllaWcOriJhpH78L/9pt/hLNJA+1MA5lSQx3VSW8Li7WiBGcvbW1hezDCyuoaVharWFuoyBJw5/xJfOjt9wsE6F18DcXxEAeXmshTayMeYf3AITz17Au4zI7+0gqef/Ukjt3/AC7sdNAfAbfd+za8eOo8jr92Ea3+RCMUJD3GBDkzWan6P/y2B3T92HUjbnXrHbeoiCUAIL/0OBJbxNu+8horddC5UnDd/qxszrKFMlYOHnbjmo6y7fZ06hbhq7MUwA0Jub4Pfq1T6I2/PgdzB78QtvtCJsDsR/YCAL5o9+KAXpjMaMkaAHRCm2mM5cxxnrnArIPtFmL6JKllnWKEAQCemq/alyCWF9zM5lCr1hUnnnrqKXz+83+B5555DrVaHfV6U5pD7MxzvNPWcAnDiDa4FOm14l77wCmoe1BPsdCxdTXtxDFjAZ0jdLq0jh6Z9do4FnuvmM+pKGQ8qtQauHJlU4zhjdVV1MoFjKIBqkU6EPRRGF7BwYU8/vtf/gzOnHgWNx9aRMI9kxshWylgRLs2jgBwsVEPyAmiSjhU1m8c9p1lKmEuc60canYH/ck3s9G91vm330oSaCkJor0jhAZ0WvxPc3UHAOzpt3OElxrwpQWMcgv4D3/+DP6fxy8gKh9W7cLGablc1APRQSNP4fFxGxSO7zH/lZx0IjBuHgDwuUAY1+ZzYQPdOD4+Y0BZvmKCtcZmtjFC5ZE+9/CaO5JgMADKn4vGCLZz1LtNzTcQQgBCuRxz/2JB1qd8P4VphFouwe03rJtDBBkAjOi+8eYc3vg4HL9lTVUuFq3wlw6Ay6rJDnHjACzwtTOdA4BkZxwTPQUGvJWki0GCDLxLlgP65uPFWwYA7OIwOVc2hsmgi7i7i3w8lN3Mq3/7NUx7XSyUipgSzZrSdqWIze1NtDY3MaXCPmkUAQBAlX0W2Y+88xGJtr3wjRdNaIEWPa6DbwroNts//2GbyPImLiwTAymDcz1MyDhb5DvLb6QBwIXD0QHSfkUHAoRI82umI/DWAIBctmBz4FwgorMSAGB3JY9ptozuYIpKYw1/89WvA8Wq5v9rRLPpdZvP4MaFMo4dWMagFzAAYgMALo2nBgCsH0QmKaDT7mOSod0RkX8CADEWyzV0dtrodnvaOLK+GJlAEpNHL1pSLRXVGWGMHfS7ZuHIBFH+yS4QuQXuk1DeBHb6ffFvB4DrcomymkcS816ZMJJH6nwXSl33gJLj73PYwUjvtZ/3dkIxWpeug6t/S+BqRjXyCSy72LZ+jULO/hJnTzULWyyoo99cXFBAaXe6Wj+333knbrvtNlQXmzi/syUhsEEUi+JJNVcVoDlarOTx6DsfUaFeyJTwl5/7An7up38J2XEJhWwVCelTFG38/xEAYGKzuLCK3g7ppVOMYnoyM5HexKc+9YP4gz/4AwyHVGQm4FXEFCXrWOZonWWMkfC+hHtxvwNs/mueIj7f6fX3eB4A8AcSg7Pf0z54+0PDK3pr9szPwV2nyPMFW1jI+m6sFw31BakHFPmczfIUK6Uefv5T34tjjTEa4xZy/S1kqGqbKcjFI0rYSSygSFucaECKE7LsBORJ3SUAwB620aXnC3gh1IyLAZKxt4/DMZKZDok/LMNrHM6g+/c3+8wdb93bawE4pk+yFyBIXyeFzVi07auB4saB3NhNmJikz894UMxLyMffp7Bz6dfGtdJgnQGpgd7eGXf/O6GGQFiA66DPZTHkLLMTIfSFbrieGfPnf8+vDZEmpf7rKJHzn1XpGrijz2Q6eKq9i0nT2Kx/Uu0SFwdtZtHiEucc55kwul5OQNfWx147SB30in8y65zNtDuWgfYbrddotxZYlvn9pdEkdtKKZrlpe8zEn1I9l8kI5YL8atJ+n8pS6lqQSUbLVOFL/DevE3+SnVcboxtPCyjUVpFQFCpOsNvu4Mp2CxcvXVaBTMo2Z8+pVUIwIJF9ksVn/tVIwMh5SGtm32YpVWToHKCGzFAFHXMOfp//pzAgHXA2GiXcd2gRd990CAcObFghMBmjVi3LlrfXbaNMn0StTxLRLVlPXW3k30y7OgMrcoUycuW6qOe9BOjGwKvnLuP1yy1caPXQH+ewMxzhcqtjnvKVurrUleYSSpWaUcxJDZUwItkPJj7M92TWUCOMyCyjsCEdBIoE472Dw2wPz+9zH1u5jo05ZQkvAQZeQ9LiB9EA3c4OcpMIo/ZlVKIdfOy9b8N9BxdRHu4iT42haSIhQDYhUOZoRQXTfp9m1rpe02JFbIZh4xB+/Q++iHP9DEaFqppDS2WgRRX1QRff8/Hvx8f/0afRXF7F8lJTNln/4z/9Jzj36ovIkjIb9/DpH/o+JK0rqGKCtWYdjXIZF86eFWPn8MFDagyduHARf/ONF1Ahw65Yx4XtHpYP34KzW13kqstoRxNZKBdKFXR6HRX9jzz8EJKoh0IOKFdKuP2e2zGkJbJjjAx7dIXIo1I21yd2gLXXCDhRUJPFnPCEnGjOyxuHTUODfzW3LfUzh5RZY0NxxcVwS8AD0NKP4rxxrX+Nn5h12/crDGe1pQMB5ogA5hYw+zt7fa7z7+aSfWdyJvhnHWQmhN5EVNcpBKLSotH2o52zTvBM8F9GNuD1SlWM2rNnzuLLX/oKnn32WWxvt1SgLzQWFDJZqJlAHUeGnaAoR2OkpcMRo8Tm6V0csLppqrNXNnP8vgBQYwnQuYm1A89nCq8VWfjnaKs2lTaWvVZCRRxNotAn5Pfe73YwSSJsrC2jv3MZFQxwcKmEoxsN/KMf+AhK410UJl1Mk7aEuSk0KWazE3GTZSQ1BzLGDBwOeqllNp/zWwIAOE7gwNf5wn9+scyf7zrDhaAzdnv7Vvstf5/Cx/B1nrE4PI2Djm0RCuUFjHNL+L2/+gZ+64tnkFRuQCZXUQ6tWEwGE3Og7Bg10K1sgiF3Nq/FhLHMxm3tuJy9Fh+3rlWAU0wvSax+CGOeZ+Po/nGc2p1fxo4xcMBAcmMNGM1+Zunqz2IPnIYgxN5cNyOgWk1inpMCAGKJ/jULY9xxdB0YtsQA4PiDFwEU/T9fVDORDDUCABXq0ujMZr43A9/0uE6cV6U2R8/dHhPwzD3hhAGlD8A9xbxRdRnQ7w1cfyflzQW3dfrWRgDswji7ArqkELoY9tDf2eQzozod4+Unn0BxlMhTnhYYRNa5KHqDHrpUY99uoSB/SlIaxuqiDoZDXZwHHnxAnfcnn3jKZi3iRFQ/zjV2dts6AEMVf78weTO9r6Uv7EgVntcAsGQzLODNLoRMBG95xJtLJIvFPou/bq+HSrWq4MEFMhwaM4CHBZNFagxQrISdSa8T4LZVeuFnC9oScC7GYimHdnsHlVpFBzPnywYxGzS0vWnh9Lkr6MVT5Gt1Fd3DJEY5O8Gtqw2s1qnITlSUpTiRpgyq+QYujSf48C//IsbLa8CogGiQqNgUyDCyecJ6oYK4P0Cv05M/MtFYBmupfHqwxR8QRKTYyZePqVExqUK8h1oyN8vKzot1bvl7bkyOyVyS6BrGpKAqN3adK4fSzRcd+59+M6JaGrj2RC1Hq/KPOdf9lOgLLQ7pc885ITIdqK1AZglnoHJZLCwuYnN7CxRvuu32O3ArC/9qTQJMLN02+20MKCTCZEy+9BmUKmUh5tVqGfffd6+E3gr5Cv6v/+M38K9/9X9HARUkHIMUNWyyBwCYL4DesAOqTvHe2bFZwh5YoLiOumdT8GcYmCu1GsYjqs2SwsTgO0CxMMTC4ggLCwU8dP/9+L3f/U+oVY5gu0W10zrK1Qp60Q7KlaIS92uQ03Un9ivsr5frzB9UYQF39e+RIl3T3pTXtwNxuB71byfuoscMRgDCQtt32q9VAIeHsv89DxgUMhFy8SX86Mfeh3ffsY4ldFAZtTGl0m2+jIhVQZY6/xkUNAc2QVaFC5k8eVfgUeN6xo7x79FTJ9P379ewTyRdR4UHOIs8//r9gTcPavgCOx2TcAlOHNHGbeYbG14H/ptxbZYU+MRoVmzIbSM4tGfgnCUJ4f2fBzgUixhrg6TUH+T+Mfl4/hqE7AB+PVfIYzhOdOD5e+/1GjxVXpoQgfaHv5/+7KKnd6rCHHbgfTHvC3cW79zfLqHQ/iH1ut3T9Junb4aJCJ/DMwjCBC3dn97KzwvO8TxyHr7qXhCc8CJE7lqGnRI+Z4VdcFniOp9sPzLiigwPAHmx2nA9M7kdTjm1OAN4vMK9WGhOCMm6JwbGmtqwMW1KZJazO8yOtPzo7S+TXbpc8HNMzIMJT64kSyzOTzNnkfXdKI/HnzuNK7tDXNncQqfbU0GaVfeN3dYsYlpPqTC2wksggJw/jLVASJKdW7vuNoPvu1f8vix2XdHO65UyGDBFcTrEcqaPpUoOS4sLWFxoSjOgUa2gUi6gVMyhWi6asB99vskMYKfRgQwCdrN5NRZ6wwi7vQG2drqy6r243cF2L0axsYLuOIddsgD6I3RiFtAsHiuyjqpXS0aLdoUj6fy8HwJO6B3uXBA4hiC/dbEQHEVbuZ+zKQxcd8K1xpzEd7TC/ajzdkw9gRL60RDl5oKKXI5mcl61lHTRPfMKPvGBR/DIrUeQ7V5Bb/M8FhdqiOKBbIiZ4DfKNfR2WijlphiOJkjKC4ibB/EXL17AHz/2LHZHZHNE+AcP34V//j//Cm56x8PonL2A7ZiASQXHX3gB/+n3fx/PPPl1JL0O1hYbOLDYwJnjL+ADjzyMB249hlFnR7bSBxabWCgXMdjdQa+9gyiXx9FHHsVzr5/HS6fO4vlXzmA3ziLO1tCbFJGrLCCaZAVakAWysb6CW266AZlpIiDlyJGDWDmwKhaSxT1LvNlo8iCfckklLqSDl2w0hawjjqkWy5jki1he30CF5xCF4yYEFmraD2wUMXf0a1Prz6nAW3gxD/frnZ/XOyvte754n88yZ93hPQlaGGtZhOeNgSXhaQJgAqVZpJs4Htlrg15X14XAGL9v1nxAucYiznQ5uJ7YSRVgyTjp5pM5qkuWWKlY0meyUJgbU4izWasjM5rgyb/7Or74xS/i5MlTmvvnNeO4ECuXEkcBCPhpQ1hTz/BUy3mYd+lcSRuRvJfu/4oLjvmUUDukr7+eCZTPFxWjNPbhBHqLbJD5ZgFrA4KZAn7svsvtQ2uE3hgj1IrUTtrFoeWSbIF/6ac/ie1zx1HJDVEpsMAcmVCysxZUd9q9divC38LtT61Zrh7veON149YOgV4/7hFq7zhlnfR+aq2wSCf4aqxp5lc8u2lVnmQW8cdfPYl/91en0cttYDQhm6OBmG4IEg7Nat6/kekJkE0KDTGHp2OO3djsvRdx5nXxDUE/vuTfT5ifcC9GZCCnErSzjreH2GbnMXsvBNWp3eIafszzk+uILL7BRdRz8D3w8dyayIyHKGGI9WYBBxfLKE0GYgQIANCoh422SeRdrDkbgRBLlKxWapAop6eezkjg1Gxnz8aL/Psj+MUzIuJIe6GI7d2OPg/kcEOxWy+wbxBUQo0AACAASURBVPtATJhwvOetaAC4DM/8YZWIkrPXx7DdQmbQAx0wX/7a11AkrY4J+oSWB0RKpyqcibZ2NreMCinUYqw5awZOJkL33X+fkpCnnnxaAkfjhEHK5so9AGAbyqv4zu6YZwBwYbFAII2o1dqRN2ir1RKIwK/bAeq7w1cDANaFNuVcFvp8baWysQm4OLnAiSAxsPEzEz4+tjETQmrObJOGAAC74Lx+hWIOXXYcqpz7GyFfrmMQTZEpNHDitUs4e6klWiGKZRGvWXgXkeCW1TrW6qSPUO2YN5dCiwQA6mIAfOi//jkBANlJCdHQ5s0p6MQ5fiJSNTIjekP0O10kw1gFigcAZFfkVcKlWGoepqTweMEjdu9ChWijmtrMijaf7BdnM4qct+XXee17/aGKISZ9ITX1myv+LXBaMjjTXtC/A19zo37tLVx8cWUdVuo5sBgzQCNfoiijdZjIABhQAfbIYdx8661YXV83Bkh/gGEcCQBgHzyeEsCpaKabQEGxVBQbptmo4Z677laXiIJ/v/6//jp+/d/8WxRRxThiN4Z3kErOVij5v1ac2PWbL6DDmJS+zzcBACiAO7bClDywCRNRHnJDTKcdFAu0bJrgPe96FMdfOIFTJzeRyzYxnhZRrFRwcfMc1jbWJGb19wkAzN/LsLgMC3D7OSr0V1Jq6/UAgFAEMLyGe2YU95mTDEHFPdeeRRAilDNtfOQ99+Lj770PzfE2ygm7aLEKIJF1mWAwUZlwNox7h8mJiGLsmSGXoQr8TAXXF+pp2OdrCvx6w4OQa5HxZ7914wvxUNV2FndmmgFkUcwDRuFzeHQ8LGzTIp2CatovM9Te7zW/hr0404xa7jpRTkNAuy4ogNPuursXPgHgZzmKMEnxc+hMUuvUpgjuTNiFpxhUu53Gh6tAHt6KiAez7Tcfg8JYNP+1cD3yuKsT4ElHOPdSOcO1HK6j9PoFLgjuReqTNBVcDFAB79i8/hqm8YFnE33AZ1McM7aCi4mJOl+elr+XyWHUZsa+1FTHrq+bGTYbTTIE6A5jujxifcWxzih2K+r1iumkJCPN6k9pD0prPc6xcw60Ukd3MEKr05eg6IVLV3D2/EWcu3AJV3YHqK0ek2WmYp20ATgak5HAHWf+Iz6PGAXkE9qIoAlUZzRiKJftdITEKoQZ4Zn7y73nFARwhEkW9dMIxXgX5SyLF1pS5VGghkCOTDiyCWzEQQBAzkZ59PXUQ5wzywTIWCgY+ME9T1ZFRIHbSRatfozhJIfhlBA9mT9lgCNXhZK6+rU8rcHMYFVCezYFqn9rIlR2oQZuKL654syPfTEn8vuB62IecBOrzeVH/J63YtQ6HpPBkdX43yhXxDiXlzsJ2X6laYJ48xxqwx28556b8c7bj6A2HWDr4imsLtbQ2tlCMV9AqVDBOIpQK2YRUa8hX0ZSX8NLu2Oc2O7jgXe/Dx/8jg9j4cACdi+cEcBeaS7ja88dx6/+6r/Cs48/gXvvvAs7rZZyO4Iwx244jEFnF+dOvYI7jx7GR7/927DRKOPs8Rc1FnBkdVGaRFEmhyfPXcL5boRRpoQjt9yDP/nCY8hUlnFuq4va0ga6LBCoKN/ewV133obVpYaUuqfjGDfddAOqCyzWZ9fNdzipN8XrZe5U1jmUXSQTeAe85IoljLJ5LCyvolKvy82CmC+F5bivuCdmDDm3NkMbOHfP3zoAsLdS8es/fNw9hZM7T9gjNNapZ/dYMWhWe1YYq2gJxS1DWng2g51uD41mU8r9bCCJMVcooFwgcJYFAWZ+b9Dvo9PuSEB5eWkJrxx/BV/54pfwxONfQ59MHzFtK6jXG9JkYY4VDSIB/Bwj0jr3153aIYwJ1FAZ9lPw15ye2JEdCfBhA4sFv8bkRtQsMnFSvkf9LO9xzmav6c7DvwQAWMvoegmUy4tlxAKeoAW7VdSKKOYyWKhX0N3dRjU/QSbaxkplgk994jtwz83ryE97iDqbcigRIOFZIhbgDTBmA4r0+Dddv4fF4RtUq/t8W2vdWXPv/bbX1fEi2Y6NJsFf63grT8lllQNHE7ptLOCvn76E3/qbM4jLRzAY0iGCo0c2YTgimJQZoTLpCGCKcjWz1JRPxwwA8IC9b1TN5x/+/DVmDUW75xEUy/VDAECXnGNiAQBg+VHOgKU3/WEAAF8LozXjSnZM278I6808Di1VUByHAIAp+ZMFQhjJGKryh3AWsgTVcyg4RwDuO6+wZQN39l7DhivBMY6qEOQkSN4bsmucc5atFCz1I5oGhum3+Xq1dP4eGAA8tJlk8NjKcwwgHiLp7CBLass4wctfexxl+iOyEBvbz/Fd8XcmSYKtc+ekpCAbBZdoeADgrrvvUtL3zNPPgorBRBOpzspCnJYhDMj8G86NzxJQt/LczSVS4gUheCgKpXQMhusBAL7Q8CKARDuJ3PPxDB1jAWlKk3xcJkd8ffKS39MavxYAYO+bgXg47Kt7nLB4zhKZp8DGAp5/8RQut3qiFyZ0QhAlLYfceIhbVmtYazgGQNalDwEA8IGf/wwmK2uaO0+YlYjdQDumgdDMSqmCqNfHoNPDmAAARbF4XejF7IpiUr1E9xJjyLqYChxkCWSkYb0ngRZlRbPFdrAqAXWUG8+KoApxu9MzFN3Ns/gCxSfOYbfuWnvUJ6l7irMAEJAAzJwLwCwxd2i3ZtrZkcjr3jL5ZLepWq/h6LGbsLzGA76G3mCAAXUfZAlYwGg6kXsCf5Yezbzf1K/g44wnCVZXl3DHbbdLZZtqtf/sf/jn+J1/9x8FAGDEtVtAPDVWhi9e5wuFNwIA0kXsLkDY4fPB0l9Xfy98V9HTQSl5MJ0SvedaJF2ui8y0jUIuws1Hj+Du2+/G//sf/wSVyhIKlaYsD6sLdV0nHqLX+9jv9e9JRuYYH/6x5q/D/l3mrNBPbwHpi17PAGBMSdfUXv+ftGMeAgDzz+0LrfnC0f9clsguurj3piX88o99DxqjLRSjLZRzE3QHQ+QLXNtMpKbIjwmujZGR6F5OCateJw0Wpz4WzQKGjxY6aHWC7Qkm9hIcs4HJmn+NnnLq13jYwZ8HmfiQvkD0P++ReM0IZ7MafQr3YwimcXa+l0TpDP38GubvNZvNPeCWX59GwTPdjKtUjPx742DUwFTo/b3lt3i/7dDNaFzJj/eE693fdx/n98QHVxSykGP3PqStpsW5Axk8AycET8LHsln2GQA5D17yNYVfCx+Hz0v9m5kItCVeOo/EDrAETEWIn7t3r93TGMmM86rA/rXb0W5iRxYfg4QoGIXR/CmFz5w9kYAYitdxZpyjHdmcrE0TFfYUj2U3zApTAefFMk5c2kG+toB6s4lCqapkeXuni8vbbbTafTz30ivoRSN0BzEiEqTyRYniFUsECSq4eIUifn6G3Qp76qnEo7Ho/uxiWPfMFV/pxbfhFaloB0W/rq8TfPUtw5B+PRunYSo2QinPTktkhYFLuCRKxb/UGmF3WEWRTdqnIk1+vpKjeioK3RgH5025dlynh/wDvj/NwJYqeu8sHFVcTMcaDcpMEr1kHpmixUrYykY09LV9xoNs/4yxUK87HZDZyI3CRSCWG7Lr/Bmg749iVAu8r1kkuYJcfQZkXJDZTeZjMsBybozOmVfx8Q8+ilvX61iuTJB0r6Ccn6Lb3qGRl1n85bNqiozzJQwLVVwa5TBpLOMHfuLTuLDTQqe/i1NnTuPJp5/FZ//sL9GJKVA5wQ9958cwGSR48plnUCiXldvEowSlUgHbW5fR29lEvZjBO+67E++8/06JanW3Lkpnqh+PUN64Ebc/+Ahuv+chDCcF/Mwv/ncoL25gOC0ChSoGiTWVWttX8O53vRN5siSnCarlAm6+5UbNQAsACMacfKxh08kzRDW6qALI7odiKanhuSKqzQXUG2RQkN1iHT51jSlaPbIRKhNV8wwVYxrYnLJ1Av9+P9Lyxz22twL2TCUHAKsSlRpdqiMj+rEDuPQanTgmLw8Lar5SEyabiP1Hdk7YRGOXn2NhzNXJFFheXDbnrRIBrzyeeeZZ/Mln/xivnT6NRq0OgqjehtM6/95WhQwfAxDEkyVlnmNFKpqsoONrS22ILRHS10jxp3YJQQCOsXrHIqYAfH38azGZaJqNsOXFAGBX3xg2BvpYp1YNQIKRwwFqlRKWmnXVMrutKzi0sYZe6xJuOtDEocUCfvhj3wYMt7BQAYbdLRshUuLs7nBoyk4wZY4B9y2tg2+CAXCt3EVvj1HK5cf+DE4bJe71Kna4kpMAsOb53RohMuoBgHhax988cwn/5+deQVI5gv6A9RBFVY2SPuJ+oQjgpKvrPcxS54SjF4qQKQMgtXJ2bIQZg+1qIXDFKbd/9r5P71IQNBvIKuBsP2uWtClIAOFbuuJzP6wraALhGtOaIDPqo5yJsUEGwFIFhVFPDACCvBLQ1JoyuInXheeJP50JLpfydATIGAvFsXH0pE4EcD4N5Psm2537kIA5BScj5kQcv3MOdtZMcNQZvQ7PAnjLAEBGtDEia0xixRCJhxh325h228hHA7z0xN+hwllCPqlEerhkjPbMo/PciVOY0B1A9l1GceAIAJN32gCSTv/cs8+LGsSilBoAsu+T/7epOYa05tlCYKfI7hcXFWfcG42m/G+ZlFIHwGbhZsWrZmHnRgB8oPCzsLKScEHIDlqOCBgK5IEEE5Igqnp9G0ArTEkoYldjLFo5C1AeICPkBQBkcw089fwraHVilBtLGDAxImWpXMIk6uC29TpW6zSzMg9KEnJywQjAe3/2p4C1AyhMK0gSdnK4rMaIop4SB41FdLqIOj1MKaii88CSGSHDDkehdoAX3RJLwCXwfDUeALD379gUgTWfQCcn1mhijBPZqO2QrsIOJEukvWhJ2rUPC5qrt6pTvZ47P72Helq48D45UcCwgOEZUGJX0XXcaOHHZIiiU0RkFpaX8NDbH+apgWiUoDsYaF2WKuz2j7DbsTEUrllR0Uj/Z0FDebxJgkOHDuCmG49ikoxRylfwX/3kz+Ov/uxLuhcEALKkj07ZoQi97fe+y+sGcF8TBtcuLAT3AwB8N4g/x3UqtkrM8QfebRYAvOG0q4sUnKdxH+9/97tw+uRrOH78JBqLa7i8vYvl9QPY3N5RR+d6H/MFkf/ZsMCf/9p8sRZ2Yfm9WSFrh/NV4yOOTeHtAJUaBGskvKbzAMD89U478sEsuy+0MlMW7z0sF4f4F7/wo1jP91BOtlAvZdBqt1EqV7W2M/TuJgBAFpRwtDzGWdIpCai5+dmQxaHD2Wx50vUvStPsyigRSru1s6/7GOT3E+Pn/N7i/wWaTiao1Wv67Cl389eSAGwIHPgRAgE72QyKYQfeU+gtMOqgp5bIPOCzh+3j4mYI4oaFLLtCsvBhIhd06fmYLJ7znIN0MVz3eS6O+MdK75lL9PWe+PMxZdRm4oM+Pvgr6sGy+fegt8hIGjgB7LfWPQCx3/fY6crzPrtZTv2M4rN9mDK+AQEq6IM16J0XinnrnnvQgD+n33FdchYt4WygjbbZuURaYjM3RXacqFBhwa35QQ2SWeGao9jtaKyxM8HLjOWiQxcwJd27cQiXOzEuXr6M8xev4MpWS8U+cxEKX40mZh8nqzSy3aZZDJOx2fhFMWqy2XIUfqcRw8dmPM0XizaC4gox17sPwgNdHNjNcAwvG5J0gofW6dC57VhhdlHTq+vidCywViNEzBU8xd9RCNklN/Ca+gdj8+V2iQWvBZl60jsQikQwgUWSMbd4VhhrxVOAs8qX+AUyzCiyu1AtpRo5ds9ms+QCQ5hHuPzPAwHqZtEFSfog1tUMAdIwXpItGeZHewAuiiJObOyNzkJU6s6Scs3XMJ7IIjEb9XGgXsSl48/hx7//I6LwYrCJQ6s1dFubEkFkYUetoEF/iGK5gv4EeH17F5NaAyeubOLJ46/i7FaMfA2a+8+X6mguraOcLaPz+mVMojEixiOu/XwB1YUGWu0dnL9wFgvNKlYWqhjsbmLcG2BjMYeVehmPvO0BfOKHfhiLN90lR512L8bvf/bP8Ru/9XtYO3IzGksHcPzUGVQaTe0pim09+s63I5cbo9/bxZGDGzhyw0EMx1xfTpjOCWb5s1ExTnvTuwLMbKcFpLDzlsmiVGug0VxEpd7QGo8o2JXJaXacLAABCtKlMADJeOyONSXv+jcHADjoce74nRX/4o5or3us2M9Kz0RBqW3BSCbcSd7mHsz0WhdGT7bimmvfimjlOFQ/L3F9zTSUtFfG1L0pol6taU1cuXwZj3/1MXzpi19Cp93FgY0NveNLFy5ilZbKrs/JxxG4q+ex6858nzk58/xUUJZgmSxJR6hU6ewViVFKwIH0fjYJNc4wnaBcLOwZCxLoK/0pi7OMDtqvrF/oauBAQDtbncp9viAWA93LkmEXcZ9iyTmsNKvStVioZHH7jev45Pd9J6rZPirZCL3di1g4sAJ0u67l7wpnC+R2lrP453ff3O0P1s21H+CN8kcBAEFcNOB4pmmjXCE4X5griC2rc4ka3tTQKWOSW8SXn7+Cf/O7X0dm4WYJu5K90em0Fb/JLuKoWHXa19MNMiZ0mpsMZQPo95wHAPy93g/AT/PFMK4HIHzaJXcigJaOTATMajR8z7jUm774BqFQ20GsnhkDIAQA8gQAJmYPqMusIa68aUS5EQA/oiYtCjdmZiCAaWb4BpBidzimQYBcLPRY4ONur49ytSEWgBxkXK2a5kUq/D3g4D6/lREAWYtICZKHsFnQUU1z0t5BsrONabeD088/Bx4pRVIdJGZE0jTtQ2ye7tLp1zHodAQAeISVXXYm7zccvQHr6+t4/rlvyLOWwcnbAFrXxyiKYdJnCKFpAJhNj9H3Wei22x0sLCwIBGBiya+/0QiAaGAOdlEyqFEFEx6yw3SmIO8tBi3okh0wE9AKg3z6eo1rKboVC0YmfKIFF0qIxqRBZhGNCnj+pdPoRlOUa4voRQkSXs9KCdO4i1vXaikA4DUAchOvATDFez7zk8gQAEAVI4rO5bgExoijnjzoyxQ4bHcQtTvIJGMUuE4FXowddceSXKWgzrqLc1s5XZMpEr1ul1R5MQ6fkPtERdoWds1krTceCwDY3W2rSzqTxLGtHSbL1wUAeL1k0bT3QweZ+1Kq5OmSTN+lVKDJ2tyNBQd2Cii8mEGfM24Ux1tZxt333SsAgF8nosbRCx58mpuT+mdZRWg2X1ByTH2IeGRJ5S23HMP62qpsGSulOj7x0R/Ey8+flAjgNLHWA+8mlXQ99clv1msVzuE7DW1awkLVB7z5gsnvDd+V5LWp0OEiGsrRgfN8suDMZEADlxJtKaMu1hbreOC+O/HY44+rm5cvNXBpu4vm4qre6/U+5g+g6x1IaWAPqPj8+esBAD4521NUOgCAezVloMwBAOn1dUt3v9fln9sXXiFoYXuYFM8Y2cFl/MpPfQL3H66hNmmhVhij3e2iUCojoUiZAwDYVVOxKgDARi6yk0hJfBqk3UVwDK309Wtf+O/566MZRVLK7Dv7FansvvDDr3t/sPqCkYc5Z/tMVLGkgkVFCpO8/XyIwwKbNVanmxZwvgjxIjr8v5xTHAXZr0f/Whk3chSHJcNobozFX3MPTPg169+jZ6/w/c3H/7BQnqcQ+ue2AjhDRVd1ocKP8LXst7ZDUCEEmeYfg/+f1/AI9zXv22BoQLa+7terCkZLUKUDIHqf6+q7YledGibeFLFiEuvAczFyREc3hwF26fg1rRM/f+pYAMrrE9oEGsWV3TB2LknNJCxCcibn2guVGiqNBVH7yWw5f+mShPo2+1O80pogztGK0LqlxFnJYCMdmuMvTEwGUaL3aRoppPlTfZ4e0LSeG8pj26jpgZ6JW9PGpLOzxp0O6V4hu4aUdYkMqshyXT3nDKHfcwwP34Tza4WgC/OQQq2s2G++1zOVchbXxh4z9lqq8aDixAEu7vqQMcHxASZt0uTPTJXb8P8UHLRby2KeZwepyKTU2qgavcq9QJoTA7AOp2EZulZe5k1iWk5F3GpIik+ZReD82vN7bj8bynQNAuh1uqjVqsjkpoiSCFEc2Thjnp3ORSw3FxC1d3B4sYZXnn4M//iT34uH77wBLz3zGJbrRSSDPmrlipTYqSPETi9BpjMXziPiOqrV8fzr53G+l6C6ehj9hOfrGK2tHWTHWTRyFWxe2sQ0l0W5XsWUDkUEJSolVOtlnDz1ior3o4c28K5HHsZHPvxteMd73k17Cjz9+Nfwyqtn8Eef/TNc2d5V06S+dAC9aIJyYxnVxoJEJTmut7GxhptvPopqrYCd1ibuvut2NJs1xBPuv3B0YmbH6QGAWefZ5UBOp4Ndtx5nb8tVNBaWUW8uyhmAa5LMYuYEvHdXAwAGImktUhzzTQMAbr3P2st2DriBkpQB44sIN0ri9UAkbjmhBgzf/8wJxJ81fH1qttFaL3DrEfsqy7HGInq9IdZW1xXjt7e2FO831tbRbu3i5Zdexmf/6LPY3tyS6B5BAb46WvtxkdeopTXgzL+J+qn5Fow/qrBymgv+bGHOplghEb0pBoM2knig0Vu6eNjr5PiOwQoa53Hgga6527/+PDQFKxu+UfHPayWQ07q7jGMcaWDxzxFm6m6VcxzbSZBJOlipT3HToSW8950PolEcY6mWRdzfxuLaIqbDntUJTrlda4HAhjI/O7PZWHvTIwCzjOCaKdgbAQAaSXSxVeeazhxjxPL1Sjnf6QVZvWfsL+UrzIAyU8STPCb5Bfztyy382r//MnLLN0vcm2uHIxg6j3JFMcQrdBrhGshQPyKHLAEAVxxrnzgdJz+qxBotzL/25mJ+hGHv21ee65Kl0I1DebsDAHy+bO/jzYEAupNkd6n+JQAwTkcANppF2ZsWxn3kp7H01gyYoCOEYwAYh9HFb9N3KbAmoR4AtQAIRrsr7c8tk7uww4GMAuop6BrlC2j3hyhx5G4Yo1CuuvE5z64zxrYHADTm8lZHALSwzSHWCRlwRcRAdxfR1qZAgLMvvYSyqG62wUZjeqqPVfRUCnn0NrexffmyUbDzJr5GMTb+f219DceOHcOLL7yE7a1tiZIQAFBgkr+jXVT/4ReHId4TzXf4gtMX5Py/Ztu9wvYbiAByQfKxmMjxQpPirTEAFnx6HnssPi5RSCacNg6Q1xjAbAPOXmcIAFDVNl/ISyiHtP4oiUUT5Lj+GCVcuNzBmfPbGIyyyBb59bG2S66UR3Y8wM0rFQEAmYwxAGQMJADANADe+xljAOSn9NQ12y2yMOKkLwCgREvB3TYiduNpwUhGLbUWeI9ytP0hMu+ST17t8VTFP0cFGMRH7EAE+8caJ84qiQmOS3AtAbMNzutGBkan05Ui+rVsyLQ55zp6e7Z6hitvJmISFkG+gArBAHlRO7ERUZxZgLkNFZOdwg1BZXBR27KoNht45F2PSiRpSGSZy5szUJOpuibsnvP+sZOvYDmZamyAisoECO6972406zVpK1TLTXzgH3wArSs9ZEZFMQCkbpsZI1uYAQBh8XE9+r/eqw8GAQ05LFL3K5x9EaYDnIlrnkr1EaIJVZl4WOUwHWeQG2dRmE4p74JGJYPlpSJWVxfx0qsnsd0eohcXUGus6Hf3tKbnjqJrFdb+x9KEfG7+fr6YDTtc/qCw4D4r8n2X2Hxe7RAzuqLroqb0xkATYq74C9fQ/KkaXlvLtFhdJMDgMn7kQw/hY++7F4uZDkqZSNfFxqNY9HMEiuwa/ptXazYCQHsYqnvPAvzMazdc/5bq+WTSzblls+gMhrMk0yVH4esk24kf/mCFL+6tZWl2Yn7/qntjivMsHHxXPix4w3+TCVTNFzUSNL9P/doLbRP9oesZBRLKSmhN6kq7ORpu+D74O14PwM8gejG6/WKE/13G7PDahvfUtBnsBAvXY/gevY1ouC/TfzN/d5lQ+Bzhv+dHCMIEhuenRO5CdknQ+Q8BACaqft17gUAJbU1MTdsLGRr13HoK/GyFiJuhd8w1JaLcI/kCOv1I9EGzIMzLr3qUoTtARn978Rg7vSG22z1stbsCBMgIKJRKElnbGnCKkyrZTng3BXusjOj1BxIlohgdQXiqfXN9ccwviQZKpgsOQOaZw44fCw528riGOOJgxdJMvMjHMCanfI16/a5zqaTM1cNMttXpC8Y81O9z1bV8sCeM+1aMeTcFa+a7BgLpwh4kTDtOjp3D5xIDzLkP8JHoKiPWgHUgaStnbACCIzM3B94Tds7Z/tPeVFHpVmEgEsYRHKPg2j1WzHOCZCasS/0lAxj8vlIC7NgyoZL1fCLNtVKu1LGz08Ik6WFlqYZD68tStN7l/d7cwdZ2G6+dPoUixnjw1mO4dPJZfPwj78OH3vUAvvHkV7BUzaNaKqFcamDQ4/wrNA4w6O1iUsgjt7SCrx0/jb87eRnHL+xiOKlgff0wsqSID2IBQwcOHsJuZxfj6QhLy03liKVKAc89/wx+5JM/iO/6ro/ggfvuk6J7a3MLf/n5v8Dn/uRPsbm5pQLyyJGjEpk8ffYCStVFHLnpFo2hXNneQc45+Tz40P2o1EoCAJJkiLvvugMZagHQnzsdr/Gdfq/HY+vK1Mxn2iOyOuY9yGQw5K0pFlGpNlBvckSuJhtIissJhPMCqxoB0K5Mk3DFEdo9v8kCxAoXA/Zst3lOgClKqLOvot8DDvZ1rXUVHvy66XftLaxcPHY2sgSECOqE8ZdxrVysoFKq4sKFSyqSjxw+Ii2Hz//Zn+Oxrz6Gne0dlAslsT+5Y2itp5El5eYj5dXVCmf8bd/zefjhBVw9ABCeydyXdARjXKeQdTRo2/twtG52RFmsS6iTvSwyhvU1A8o4dszHVQOItYAaSG7u30FtutdOh4OMTjILJnGkWNUoZqUZwqKuNO3gox98EHceWxfrr17O4OKZV3HwhgMYD7tqJNWaF5yNhQAAIABJREFUCyp0TfTNMUr4L90qAxz32PzMJx3X/X86q/At/daeH3bMQgOgrRj2AujiE2tKxXmfeFaZy63YPGA+TLHySa6Jb5yP8a9++8uobNyJdrur+1kuc9QxgyRbUBFcGRMAoP1uTdelgFgjAHvO5UCrxDOv9+T2Pk9wsrMS1wzzRwegW/5kWlG856L/BwwAfX8u7/yWLiTBHFLZ6QbDZgZzufHANAAaHAGoBQCAHUrW/ScAULCxOg8AeIFXsLbNoCRAOStAwINiYY5iN8ueV/lQNqdxp2mWIwC0d6S2j+UA+hBI7OKPsxrU/98qA4AWKHY4T2Shoc046GK8tYm4tYXXX3hBIoAEALiMjG5nXc9yIY/MIMK5117TzSEAwCLKxBqmaC40cccdd+ClF1/GlctXVPQTAOAbLlN1XX6gluBfnYCaRQIXBg9Bdv8XaZ+3vY3FxUV1oL/ZEQAuGkOzBijTCoRoZsnUdfle+NxMFHlYe8qqlBk1ppD27fYkmXZTiJeMUCpTQT7SYUVBnkqtiXhCumANTz/3KnoRZ/N44KhcUHHK9kkxk+DGxcK+AEDNAwA/+9OYrm7YCIBjAPBAiGJjAJRqNbR3dhG3OygQ7SRQRLcFFiuFLIZMkBzNlYmQ6P8EARwAkDAJ8WvMd0akD2CbT1oJRLo87YlBZTzWtep1+8hSxCq1M5ltv+sW/u7HxDzQIe4ZCLNZPjsQjfrvUeOQvuzV35kM8uuk9FPzIFswQQ3+5f148O0PW/Gf5dhF2UY0HBDA91QrVyV2kqi7Q0o1xRtpvTHFww8/pGRq2B+iWqrjvjvuB0ZFMQCyE7OW4QhArmgKqHw8X+imyf51ItIbAQAKek7N2wdQv1c8gk8GRDKOkWQSdV/G05wolblxCUWq8E4jUCeptX0Cj7zzQYn+vHziHJBfRndgjJLrAQD+5c8DAVcV03Md7PBtzxdw/nctsFuRzw8/G87ixs9OewaIlJzdxwxACAT2rvH8+73O9DDK8ABMUBzv4r4DefzSp74X6+UhELclIKn5eokFcl8lyI5N8IXXOOGMKhMsEeGcqI7itK1lP5MaUsh9p9An+gz6pVo9DfIqJHgttNc8CGdrwOsk+KLebOXGyNMPe36+3IvsuQ5QeC/C+8j1N3bOIf6a+OTN/5wv1kOgh68zXN8h/j5faHvA0AMY3B/+vfB6sLvj90H4u/759wPR0gKf948DVU5pZ36Nzhf1YUxSwsy1x+cPgMr5tTr/GHsTbTJurCvmjoMUrPJz/1wNXLve15hnpN6TH2UgO8kd7b7TJKCSzioEx5zfO7v7drYadZOsgHGuhmFuBf1xUbP+g3ikuWrN7MdjDPkYtKnNlSQ+O87m0Y/H6PQGGFLgbAr0W5wDtw/LZU1XRf93HQol96Tnio5v31d5QkafE1w1ITvrwEmBXPaFbPSyW2gUfNsXltWRJsyCkU+uETRZOtn8uujD/GEW/kyyPH3CNbt0T4xCgWzOmhczHQbmMvaHSuSxAGyRkMNWg+lOsIPOhoTrGlohbk/iabJ2IdiRMlaGSi85PHDd5HiTnC+6aVqkc59OrVl2uyrmfQfJJbRuhlwFpQOQUpBvzk7Lf39+H1OwkR15shfWmgUkvU2cfPFJtDYvo1Kpo1huaPTw4KGj9n6jHjaaOexeOIH3PXIPvusD78DWmZcx7HZQqiwiM8ogN0rQKGSQnwx0fl7sRzjTm2Lpzkfx4vkuTp1v4/GvPoF8kqDWbOBKNEB9dUmCi7QyJiOqmJ/iZ37q0/ixn/gUzp48gQvnzuPrf/cUvvTFr+D0KY4FLGN17YCuS7mcQ6fbQa8foVSuI1uooFRtYKvVxsLSMi5vbsrm733vfzfGU2r7xNjYWMXBQxuijmeom6QO+GwW3+b9yUjJCuD3Z7OYIIzZ7nvaZ0y0eS/zBRQrNVQbiyjVmir4qJ0hS0BXpvsOHJN2zQNrqVpx9WY+7Pes+WDJfRoJHO3c8nKN3WpMhDDiTADMlMttT/odPDtbZ3lr6kzizkgDNY3+3Kg2lPK/9OKL+Nyffg7PPvOMXs1ic1Hz2QRoKBYp9m6UmI23E9RjE43OHwQFrSEz07IhCChnLQJsLjryfjP/Zx7O/DEe9lAtkc5P9rHlUBwL80wiXW+xCMzRwI9eCDZxjisEAA0AMADFin++PXF5BFpuXbmMhVoFNx1aR2/7Ii6cOo47jh3G9/3DR3Gw1kFhtI2VhRomoz7qqwtI2tsoVMn+GyNbqimGTsip9GAP45IYQGPn6PFmB9Gvri3m19Eb5dECgxyT22vGSASb49akmJfMFYuxmuMsos8LgJwoZyawmUzoarKEFy8m+J/+7efQPHwPImk3WDzUSFmmoEZIiQAAx8CyDY2GUYiVa9B/+NfjG3Xz72dP/uFkVz3iG34vHYRxbGzxYoLRR7suninw5vafAGZmd6kzhAEAhckQa80iDixWUZoOHQPAnGskNUkAICP/GnfmOctN2lhOJwIAKEYrRwAHAFwdH+ysINjMs5LnKMF7jt8RBCALSQ4Ffj17/RGdsa77zzX/VgAAXUDX0WVRSW9VqnCCh3ZrE0lrGyeffRqFJEKRXTB2bKkYzPkcvkGicKMRXj95Ul0BBgGfDGk+tVbDbXfcjuMvH8fFCxfT2X92qapE5iIq75dM3MEpU9qis36Z0euzShgZZKgsypk40kbZmeLXPaXCqOaGsKsQUzHrqHuyWuDv91Gt1UzUpFxJO2VMXNjhYFDi49PGjwCBF+AK0iMLZa5jq4AWJajWqojioZJxeiGTbplMCsiVm/jCV54E8nUMxzxQyBjzypq0gJrg4GIOq/WiCJt5CRVxERFcIQNggg9+5qeB1XVk2MvlqtBZMcaYfsJ0EqhXsbuzg6jTVfc/z4UklgXHNHKI2Bl3OgAKkARVpAFgPEUigAZG2ThE2nV2nq3q0IquZaMULMjVAaKSPmftpQnptS5dqA+uz3xSHm4EFtk81H0BqkTHHRZaB0Lvc0KAubY8rUhFMZkUstii1YzRlLmOWLgRNRuwA4op7nrgfmRLBWToFOA2E0UACfQUSyVRpPj+RpF1TBsLTfSGfc31P/LoO3XwDLp9VAs13HrDragUmshOS8hmTCAuGtFr2F7bPADgBVCulRwI4PAzXG7dhwXr9QAAPjZRe74+gk/xlCMALDaYMBckVFjJ8XOCzYsncdONi4iiNm6+7VbEowyefu4kkKOFGlkD/hWGV193YBbY93jNu46FS+ZDAOFaRdi1E6SMFb0CANhVMEEZFY7yMXcer76ICjUE1NXZm37NP386QrAPRd1GZceo5oZoji7hX/y3n8aBWoxxfxONOjsHfcUTzsfSApCf+Zapcp6QOkbgMMv95ObDvOBf0HH091fKzHyswC2CsZeoL7eaADunpm+gss0/h6/fF92+AOcGIYPHd4XSu+hmXmdxa56J4+4rO7ROgyVkaKjr6q6XB2fCx1IM1HU3lxBTnZ5ZESoJcJ1aft2YXjOarh8HIEJOdWc/6zpfoPN3NJ/qO2TB69Le4IUqOpV970qgGUcDZPh33xECzaTaHKlYXmI3+eR79m8WgdKHCebytSe81R97BmN35vgk120brz7OTrF53qtqV9eeoLdG0TJZcMBjog6/zJRVUDBOMbni9yUIRJCcXf0xhbtGJurH38vW8fqVBNGkrPEmzvazI8kOJot9/qWNH5XOyQqgs0VvEGsMgPOFJWqeJH0U3Pr1ibQrD5RUj9g95BlC+r8r8L1HN0GKYQAAmE6LFfvspPP3zBvZvqY5atc14f/p4JIvWAPCgC1nh6h82s4Cdtm1noLi3zvRyLt+EruEyIBpzhbzKek1TgDAaJ6OceMYVwaqmtZNqVpJRwhsjVonzSebpPDzjLBi0An8abbYXq9YAE5vwKszc10RVzWXGl43e/FW4HNU0oFA6tDKTX2PPoS/Ht4dQJRoJ37mQQIVcdkC2sMpXn7xRfRbF2RflZ/0sbJYR7OxiHY3QqW5gkHEM5s6Nlk0iqT1tTFoXcDtN67hxz7xEbx+4mVkMyXUiyXlehW2KZKuAWv1RTx1+hIaNz+Mz3/tReTrB/DMMy/hwNIS6CCUWazhxNlTOHhgDYc2VvGLP/czeOih+/HC009gd3sLv/Yv/6WE4IYDqsQ30KgviXbe60WoN2pIyGScjFCqNNDpDVV8L61sYBDFuLK1jUqVjZoE3/ah98n5qLW7hQcfvB/lKhs0A006GQBq8IsxLQikmugc14NnUSiesqGk8UGb6mXPOpGA41Q2l/XFZSwsrUqMaxCNxLBMabsO1BHg4EDX/bRd92cEXF2kWJfaMwis2HfE7VTcz9a47T8PAvAcMCtLriljUAokC+KkZ9cl8Uh5OIt1zRpnMiqK+Z6o3v/Xn/8CnnnqGZw6eVI5MOf+mZezw0+Bae4j5rjcf8zBGchoDS12T6GgotKuL5s1FueN4u+ELBmzhlbwk07ubQU1NpADKiW6oFi85ofbsWY7TS0CanAw3knk0193O40YBTnDrjjBbqqzFtVYM2sAxq8kwUqjjnzSx7B1CQeaBTz60J2485ZDaOT6OFxLkBntapQThQyqDdOsyWTyKJZoF83HKSqmSvBR8wWmh0YhbevwOvFXdwD7htaMl+byWgdsaiXo38bymOVPHrzwU+VG4XflXgo++rOY50PM80IuK7YRTIzURFgZsjg3T12PSq2uceFGcwHZxSWgWrF4Vq3yIJHN+KtPnsBP/Df/GpnqOsYJ2R1VxS/lOwQ/pAUXC1iJ83XTR0r6NEJXXqN76HTTSG33+W868eg2jgEWds7yvnoAS0ekq/1SLkwg+Kf3JuB4Brhcj2B87ZwzvVGKA6xHWXexr8+RukImwUq9hA0yAFiXkWXD7zmNF53RThHEg94EqsjG5FrmaB5HAGwUwIsE+3c0e1V83+MkVgOZAoDUU9vc6SBXKGOQTJCnwLrLPexENAaA1yLRZdwPALhe0RVeFOHk7BKQRsmBPlHgYuSYVPZ2Mbh4DqeeeRJVBmj6rTvUxWap7dCm7UG/20ZraxvjOEGJNkAuENBnlL7rFy5dxLlz54S8tls7hvKxuMvm0KdvaNEUq1N1aCVYM4VHbkgGn16vr8KNCCI/G2XYDmvtKYP+9nTtuSh9AurpnNaVM1sYHdBu4Xk7LB4G6UL0NjL+cHGBxyfBpEQR7QT9QjOcIa+JbllbPoizmx08/dLriDNlhxgxWFCFf6RrnM0McehAHcuNkhD1El+T6M45ZKt1bNIG8Mc/hcrhIzzaTdGUj0BLQwl/JUAxL4Sc17VEtdNuH2Uq4Q/pYWvz8T7AeCVJfc3TfnmIp6CGJUXWsXDCTqlvqwUtKoMyedIIQLtjdi7XQcDnC1x/rXX9xPtkwWcJuYK6gCBnmZTNoFwq7wEF/Po1zNy3lKwTrLUghDODCYuLXA7H7rwdmRLVfrPIl0poNBrI5ygsY0KM/bFR1zLxSOtyaWkRZEVc6ezgbe94B0qFMsaDBN3Lbbz74XehWmqiUKihR5YF0UOtYzoCWFInBDqg9L9REPKd4mv9nHV6HcU1oIbaCEBeoBPXAWf5rcjg/cgZM0MgT4xqkaM3bSRRDwc31iRs2OsN8PIrJ1GuL6C127WixDJg7Q2OylB407yTjb5qdKuZoJJdcPPpvt6H72Clndvg+qjIL9FyyIQ3fQwwuixHc5hczPa0D/jp164hAxs+Z7pm5uhifj6xmh8h2j2Jf/yjH8Hb717H0Y0yBjuXUcpMMIlNlDPP62lHlhJfDfIIFIDEXnyhrvVLVopbCyZm5LuE7uj2tnV8PbKmSlfznsvoC+P0AA1YDkbImSKhC0X6W7PrlJFKedhhcOBOcKuUMu5zgqapqgPgZrHVgIRZvOD/PfjhAnBaqPGxLcZad3YmwOUp3tPsGNM8R5C8k70/mGcpNPU30s6S5rntDRiLgolmSTZTYnJpDI1f9wXfTB3bP7+tQYtlEsxz9EIe3NS4YWxmR8rGQ6YCu+mBLLs9FqPqptisvET2ilXrsHDsgp7J1GURXb6itdvaaUtoq1CqyWJP4noEtlmkFytoF6oYsogkVZ1sHibmCbv3U83wd6JI3YBhTKE1Wu0VpU2hUbtBjHKuLBVu/p8itCY6Zx1rTeDmSWfm6JOVFppBl1AhGRAiMmoPm783hbgGNgLnPMR1fiaJ1nN7d1eASq/b0XskaFUu81zuqrPHwoprQ9eBxXGOKuBDR512QN0c2CIfZ3+GuzXtzx8BRXayGxjs7SYZ31OwweKPxsNoS8V7xO6WLM1GmlOWSKa0X3zy6N4/Ryw4Hz0HDnpAzdIdq/Y0R+7AOw/gqBDjnKcvzt1YIl+b30M2WmFaQiqUnGAuO2+kxHfaLRRYmDcaWrc7rW3dh3KpqOSRGi/ML3gtWcgxh9rZ2cHZs2dw+fIV9KNERVqlZH9LxAWELFs+JKva0VjXg2y2Zq0i14J40JNIbCk7xA9933ejWS5i8+wp1DIJ6oUMJnFPInhM76N8HV957iTO7kSIs3Wcu7wjC2DqQTUXSvjhH/4BfOaXf5kILv7Db/8Ofvd3fxcvvPASjhy+ASsrq+h0epob534tUFnczYXzRbKA5esr1Zew3e7jwNGbcf7ypubx2VSJhj0cu+kIbrv1JvT6bdTqZdx2x63K+dR0yvuS0WKzzl5n+efZRypI1fW2/ECnmBN5jAhgOgBOivi5Asq1usYBKvUm+sNYe4cuFhyF4f5hPmlz9DwNzbnJRfbgsz8VZ4X5HmBA9pDq4TuDGK5j5qIUpWZhzzU9QbezK+V6z57l2mBc5V7L5jPY6bVQa1RRpr00xT7lq84OJOferSEnBX6CIgQVRxOcO3sOX/nKV/Hk3z2hs01sBqEcFqdTUU6p+NOe2gFXDlDzjQvmaaMxR2Rm+gNic2n8xjQ4tq5ccfvfsYscvd8AWJ6dnvlgCgJWHBv8x3+bDahnw/lc1pAAAugZsm8HQzSQRY2jG1EsDYpsjS4lOYziASrTBA3O+2eH+J73P4hbb2iiXI6QdFpYrC9gGg0xqOcxaVTQHiUq/CuoYtKfoFFdRGeng3ylhFK1iMFwV826cinPahRJNxbFnqOnZEVTE0ANN036OB0xk0GUvXduSlNpGyXQGRPt2GdtWhvh5JlEcI/njeyI2aByK41nB9cjj8FhtohtVDAp11R31BtNNBYWUGs0UarWJMSaWV4xFotzJWFX2apvJyzBWoiXNZ5gNADe+eiHUSktoFKoqNrg2SrwWQ4nZjk5JNuWYp/VKkbdNorS4qIDhBP05flBaIsuAxrXdmYZRg/zvV1bmyBDZNZADGu5tAGkhoPVqbIx9GNqGnncO/7imyS+zvDj4vP5qY/5Go0hVZ9g2iTGNBkgjxEatTIWGzW9DzJ+pLVBBoTo/WR+JTrbmvWG3qMcLWQlyHXtx3MmWF1a0nlZqZQxHPRRyOXQoCNZr6fxin6/pzOVjLxCqYKdTl8AALXimHunNr9OKFarxN++twoAaI7FpIrd/LDRjUTpaG+je/EsXn/2SVTHCSpUp9eFZ4GaQeK8i3l49bpt7G5tIxlEqBSKqQVdqVzGbXfegUtXLuO1114T3ZKK9RL10CanonAi2zXeOF/sWCFlAAC/HjIAmHgwCLLrKwq/85FPE7t9AADZLBAhdIdACgCwS+LACl+QmgKz0Ut0YKT/dqmI65ZbUkyhjKKEgEQL48FDWtQgQam5huNnN/HKuS3E2TIdShXwWfjn5CmeIIchDhxqYLlRRnE0RpkJJVEuIkz/H3FvGiXpeV6H3Vq+r/aq3nt69g0Y7AAXcBVBUhKpxSJFipRJUbIObdqW5GhjZJ/Ejh35OLEo58TOsU8i/bEcU1YiO85JFFGRTFqmSIAEQRDrYJ8BZu/pvatr/2qP733et+qb5gCQCdJpnmaje7pr+Zb3fZ773CVfxNZwgA/+zM8if+gw2gQrRLlJYNSOkGVh0e8hmQ3Q6UViAXCTiOgkSffaTkebhDdHmhY1Lo5DVZcZnE02AL1fQ2NvDgDYRsAem/r/eq3hjum3o9v+hotP9b69SVQ7ZQWep8S6DFsWVoqkYQPopnOTqsqlsgg/VU3rdKPaH4yax6J9lE7h9F13IE20k9Nyav1yOWvkuPGHAbrJMWq1PRwozyKTSKLRrGPhwDJ66SQOHz+OZCKNZD+BFx99Bp/48F9EMV9BKsihRnOoVKgEuDcCALweWBfXcXtwgedGRWdA8zeTP0xiK2Wo5Wam2ogHikyifosAQC5IYmGujGIhp3vn8bMvYOXQUezuVlUwsvEn+2WnWsX8wiLana41Ds6EzGsWja3Bi9UmuN8JAGBGaZQOmYkQn9+bxvHxeFxZeE8m3noSu9ZE89S96CrdfS/gZsf1236mtY/OwDVU8j2cOVHC3/jMh5Ed7yEcNpBL0PuETu80EHJzUclpuA0ac4UUejZL/tyw6LGSz4yMDOGeQmRW4DjAUstvnIERQ4ndIbWGe3p/TN+DcyGj0aM7LpN/U+NvQI7Vw67gmKyN7n7V8b/5ufOUam+g6o/7BNySP9sQ45TmMI6x5dZNNelG3Z40266o02ua1Mt0p6fcxjVM+16KQLqAOc9OC+6KS1/kk75HtouGQ47BxLdtQwQPCtuTGV3P7Xeu0JXjikwYOXniRj9SQUo6sxuoqMhkA83mOxqO0XcTF5l/EbwZ2lSCmzkz0Dn9YUQqfXCI6OeLFU2RusMkekPZBCGRpkN+DsMgh9VahM6YbvssHMkssak6s+jJDOBzqhAcQhF9LAAV8ccPTsh4vXmwVpWz88dwRV+HHhMuVcDuNztWNgUfImTxyjMYk43wfuPay4aa9yOngdxzWdR7Twax74YDFHJpdNpNgQRpTl0TpAqTNTBUMaSpoEz4LDaS6y6fV5R44ZN+suLxKpumkZmjCX0Y2GulLl9NhTPxk0+N0aHNJ8A1CQOLG9Y+4JpEgXPcV9gsqgA1IIR/VymX9K2YZs5Ik1+92ebs7Oyrrm6836Jue8Li8vsATw2bMX62W2biaeslhxzmz8HHz4RpXXMba9dRb9TMvDVIo5DPafJJ/TNfH99z1O5gc3MDq9euCQAI2cyXy7qmyWDTVJtAuq9PXGpOp91BsZC3x4giA1G0HrBYHaNcSCmN6JM//sOohGMMGtuobqxiplxArdHC/KGjWKu2cHmrgdXdFp548SLS+Qo+9olP4e1veyvecvet2N5Yw8MPfwNf/spXceHSVfkSlCtzYsi125Gc41vNphqffC4n4MOuhwG6XTpfF5AIC6h1+ijNH0Aqm8PV1TXMzc2gUdvBmVtP4tDKghgAcwszOHz0sM6JAACB+VPPBK08DpThMdbU39HLVRc4xp3JrVKalOq60P1iXyUFKJaRLTAVIIWBtLiuKeMeJQdImuiRQtabmKBNG3zbAfy6bNDXvhrJrdEEANQLuuwO4ySwJuorzWckAz8zueQ9mQkyui/pzt9sN7FwcB6tTktsTDb4M5VZlIsVNXVRu6v6hS9kb6eKZ88+i0e+8SguXrio352dmUG33Z6aWLp91W+lfMU2RDLmp2eH+uuZD1wqGUODACIboi7ZRd0uhvShIpvPsWGk9pQUx90LLlmB16CB0DEmlZ+UC0B2OutJDTjdsSjr3Gm1cGBhEUG7i95eDTOFAgpFJll0MBhGWJgtINq+jjsPzOJTP/Z+9GtXkc/0MEq2dP8MOgFGYR5biR6q6CPiICeVQXaURT5VUGNMH6xUNkAq4HFoIZcaIjvqyfx8afmggYNiww0sunBImQTZSzYB9gwSMcHcoMrc55nCwGg+vn0mh9HzRS5gxgBLBhgkmDRlfi6sN/PlGcwuLCK/sATMLACVJSCVtSaf/Q0/6bvCRp+AJNdiXnvcq2IMJuPokfSQwsbGGlaWD6Jba+K//MXP4olvPIbluWUBzPW9hl4b2QMEqDsD7muhzH8JFo8Zq+1qnbTz5KI3j/llWM+lYUXK/Mtoxs1Pux2S6LX6SI5537nhhfdJifVfvrfTPMuBfFaHcL0MtXHsH1z6+9yv4zerB8Wj01po03+C/+h3ZOrMdTjHpDbKpeVHYeF/jF0t5QJkmNimXtl5U8hI0E6lDrOb1i/Ozem/B5QruZ5LzDiaAzM1juCj/GVMTtTu0tMmJUmAPH18co/3/nA1krGe3iADwAyQLDJGJ0WIADVpBgA0Vq/gyjNPojDuI0tqg9uUWRDJuVcLbQJRuylzl16rg6zXC1HbkE7jtjvvwO5eFefPnxcAQLSOFwpnBTy4pCJqAfbo+b6MR9+MsvGkZ4BoRzLxs+adN5Vvxj0DYLpATRMFpj+zgs2QTssZ90Utl5Y4AKB/mzQdNwcAiL7TIVVItDTgLN5SGAVFPPXSJWy3RzEAgAggj2NfQEAaEQ6uFDFfyiIgAMDjMraFoJ/LY3MwwA//7KeRO3hIAAALQQIAw04kwGBAU8MCXeA7AgCIwhEAyJCVEEXfFQCA54jHyogEPrbRAABu7F5P9moN4OsBADLycY66mmqL7s+GkAUoC8hp5uVrAQBqNpyvgcWbMLokidvuvQf5mQqS2YwKZxo2curE4op+Ab2kTazmc0UkiKD3uphZnEdQKWHhwAE1Fxlk8L/91r/E5379N1AuzgqdJQCgIr5H+tN3zgB4IwCAjlNgKOt+AMBsx3mjDhEkOTFg59qXdIQA5uL8jBr8ZtTHs8+9iEKx5CZVSdQbDSwvr2B7d1fTRg8AeOhWm4d3mH8DDAA1K0kD2byTMME632TQpVj3aYxebtfZNApI1HnX1MSvNX9c9x/fG74n4JYM0apvY2UhRK95FX/vb30GRxYCJLo7mMkkkOj3BHwSvdcx9TFvLFx47TCJxMXVxCfjVuy46CA/ufcSAT+pciyYKRwwvYsczGE/mCz6U3dcOwo+m3oKjPjj4xvwkZMoAAAgAElEQVReFhqeDupZEd6IzPAPUs5jd69jDfjnF6Xaz2E9c8P9+jAxwCjoY5T0SR5OHO4abLcdYryPieBJB9xDMwmCUzfGPPpXw4fxRqwq0J2e3q/LnvY71dR7cNNN/rm1ubXeijAPzdhXs1xlg83aXyiA6ihNtByIM2CDyiI6GVpBls5IN9zXJIWmqxEK2UDGsoyOTGUyWDp0EJliCe3BEGs7e0jlioqAzRRnpKUkQ4yRe7vbNSyXl7WGsBFR3rJrBZBmmkOIDn1yyMKhHpcsgJ7L1ZZW1hqWSdRgHKx2zb4BOFYtKFJQZqfG3mOjnGFz7FhGXobHNVdTPBcVy+NNzx1OfDqttr6SAcYjSFAxilpq0FVssX2RCaBR/jvNljV7zsuETYE1EqRLsqgyMwGfVW3zCHtuetyYjtuATDUkDpzQBBFUK7a093rKP2sL7oNsNDlZ4QSddUgQMpowtGHDBMzk2h9NtpW4x4wH9BQbHFtffI1gPxxpsqPrxYEl3nyTtQVfk6SLrbZqFtYwZIXwdwgSdVoN7G5taGJEXyOBEcYzVdHJc7B+/Tq2NjewtbWlhqrABjrDqZkxG8Mw6zwOXH3i5BbSu7sUD/kuDfp6rWQR0M+Bz0+gK5XkMKKHYNjB7ScP4cd+8L1YvfQyyqWCXKhfvHgVjT6wXu3g1F1vxkf+4s/gxO134drqOh5/7Fv40z/5Ap587FuaNrKRX1peQZjJ4ewzz+uY0CSOlHPGsPE887UMmGzhjNs67Tpm5maxtl3DwsGjGKay2K03UaxUxHzg9XXP3bcjn00p8v3g4QMoz5R1Pe8HAAzoInhnhqNxAEB05AnT0TMAkvL+MQaAk3dwUh6EioClE3ehVGFr4IzgHPOHcgFXp4x8YX9DARRfUK0VuPHDnSvHhNDUkn4WCYqaKJ3p6pP7NWn+NBRjA00/iwEnhWkOMvIIMwE2t9eVAsHjTGCHnlQmzyI4msRzzzyP5559Ds8xiaveNL1+KjBg2B8Pz1BzQxjto44hqvpun0fXZB+R+aY1vV02/92ueXz1TS7E18xUCTVF/tM9hxuvuehrBwBMoHMn25kcNGe2xyOpHHtb37lvlRcXsLm2jsI4iaNLi2rMuvSiSHRRCEdobF/DD7z7LXjr7acxjJhWNkaQJ/sqie1OH8vH78Xi0ZPILM8BxSwwVwHaEcb1NhIEeYslMwUdDxB1Gui3agiHPYzrVWxfv4rdnU30Oy0koy7K6TQOFkvI0/egGwHtlppEoTGc7AVJDAP6R1ttysFge1RCZ0CA18DdVJhRk1+emZccJje/BGTzQLEM5EtmWsrjZBQ0IF+0Tcvor1YruE9JwrjW6dp2aUNihplUQGMCSmT4mASe9+rY3drBb/3T/xlf+dMvg+qSUr6IZr2hnoK1OVm/rG3ylE4NByiVy9pLulFf5o5ko7Ep9oxYe15z25XfngYoBHktAWAmyOrQ+HtT66sGtjaXJjtU+5uTbHmGgLaNRAqtaGhpBDFpZbxe9LKXeP/n13PVE3wcMRYGYk/J0HZIabnzHgtC5+fEqMkhcgHNIgPFSEoS7/Y5LwnyvB7uCcQHubZXSiWxAEoFRm4O0Go0BL5REkOAizIPMoyYtjNOktHNqSLhBv9oMY7RZEhiJ/kNSgC4jqYxZlQPUQ7paShUHxsAcO2SAwAGAgCYNyzavRClwBlWkXYUYW97B516UzR0Fr49R8m869570I46eObZZ20iptxmy09mI0Y5gXcd8s3+pIjVHmbTe+m5FEVH5MQodUb39nF+tojEGa0sEO3vp8uvb/htAfQRC546Zs2IXYxuqvQ6AIA04pQksMFMJBFRLxXm0egn8OjZc+il8uiRppowOpaiSsgCYFb7OMKhpfwEAMgpa5NFYBLdTBbr3R5+7DN/VQBAi5Mn9+8EAAgYsMnPFfMTAIAMgG67MwEAlPfqtLrfKQOAlDEzazPTGDsPnHK1BAAYdf/VGQDxhmsCtExOCBMUeB6tyLKpCA1lzAiGj8pC8vUYAPxbo1U5+hn/zgEAd73lzSjOzyJFyqrbfKQ17xkA0Bn2sTA3h9bWLtAf4OSpE3jxlfNYOX0Sh44dEwBQSBfwq3/5v8C//8KXUCrMiPpbo39FLo9Bl5qf7y0A8GoSAEVXpRl1Q/rxwBZ16dTcOXGGXiOitknG4XAqSz1hTzQmFvLzi8tqhM6dOyeKIwt9mm1u71RFKaPeakIddhu07jSnMzdzr32j2/3ljo8+c4XEZIqspoR6WjcRI9gwHiOKvMYwVDHjWQDxRVy5wkr4sMYgDuT5p39dEICAVioUKJJLdzHubuGHHrgXf/WnP4TWziXM5RMYdeoC6xIuj9zr8UwHbtp9b5o2adQnEz+vlZ+2tL70m9Y2Nzro7v9Nu7emfxVP7JBB0oQm7dYsfyxse3d/a9NHfXiZimjiNImLMxB0hN0033590kDuO6f6t+QQgxSnKS4GcfJaDXSYXjee4sf1efp+UuMk0v20sSu8IbJ7Hu/7Rlq7TKzUmTtvAr0POybNVlNMGPORMADAokWtaJQHwL5j4adNWulTBADG5oXjGkNd0W69C4LMRF/rJxDcs6itZJFLSiBdprPFIg4cPoJEJovV7R3scPKby2P52EmM0lkksgUzlEqksdfqYHO7itZeE5lohFFkdHVLcKXEhE0M99dQLvz8Svr0YECJDCmbnKyQ1pxGlS7zzvPGCht33lzf326RYeFNs7z23EAAaRa5vruYPNGEHUvOpu4mZ+CRZnEv1l1/oGPKPY/33NLKEvqUH7n4Lr42cwi3+5K/b5MP85jxzYRkXqMhcgQm+Vwx8F3u1JReeKDCU4odGDxVe49RyJIhYl4Uel41H2RzGIuBE0lNe7VWukbPGRia9w/NXKceRL4G8dNOMsbi68mNK91YUzC/zmhdc6ZclJnxHFV3q9LS8rhWq1Wsrl5HvVbXcZ0plzA3UxIATU+kYrGgZopO7KRpr11f1ePxWPI9s4nm5J/HVa9P9FdnfufqJHZdMnWegHWWNW3H3mSDpJ/yezb5QZhAq7aNW44dRHrUBbpNHDu8gkZtTyzPE2fuxJm734yDJ85g7sARbO018Pv/9v/CV776kK6HfBigmM9jfZ1JUGwszFdjZnYee3s1d/2Qhp7Q3k5TON667RZZAXXceceteOqZszhz15uwurmLBvfTjOmTi8U8et023nzfnej36N+UwbETR6yZcGsTh0rylfDNq4ap00QFMahisbLxc0mggNIQNvMCmhz4xmKcoBuBAMYD0iCQtFzJf7yfBxkyKUp//Pp9sz1wWhfF1+3pYschGGtZc7EnCEAAgL4W42FPDv8EbrTPyyzVajAyAIxJNcLC/Bxqe1UxAEqFEgqFIjbWNvC1rz2Mxx59DLW9hoFxZLKRLeFqA4JkNMRm3K2xzLR6TP87Nljzpp7GaDP2kCRXoyGqezsT7yje4/K/oD+RGEQJ1yDZ7mM+ONOUKQ4nkilfP0yBag1mfa1htK0bPh2Bx9hOzmx0rlBQ0kW0t4VKOMLBuQyKyS4+/mPvR2LQVu3T6vcxc+goLu/Wceyu+1B5/w9L+67OlF1oPwLCpDXu2Zw12/W62355bzMGVbEtmhSjVbf/5ptqttC5eBlb519Bf6eKSiqFWbJNyaglVy4N9NNAN0iglzIQIErmUFm5A0FxATOk6ldmtGcYTZ+TEdIIMvY9PQjkN+I2SiexSGTYV8TMETzf3mnp5R3hUmW8jNOrPeQFxqQ1rvkEOum3wMdqtfHiM89ge20D5559Ds3dXfSaLQ1CWtU9bK9vCDQuVyqoRxGSksakLJBI3gk5AWiksMubRrGMJh/gSk9gV1HywwG6u7tgvLJhGtbrGRA9rWe41olR5cFjV2iRUY0UwXHr827YL9xj+RSgePnia0UCLgT5yKClIwibevqkELSxlAoavBdcPa18HgSMQgxSKFBuRSCHg0Ana9H94yIFibXz52THzZSLWo/zuawGcnxsArnm8zRQr8xjVW+29Xpo0htkc/L8YR0wqTknxaHdD7pv35gHgJ0wcPrACYhWgRESBACaVXTWr+HSk48hx1gXUn2JjEiHwaFI4JB0ThIGqO9W0axSH2PUVyHho5EYANR9PPHEE2aARdRqyMSBlKg1NMVTkxHr0idNu6N2+Mm6NZ/W/Hvq/mTpctrOeLNvgAA3SQMJfCNlx9GoqF4nZmCCKvfJ5uL15DcU4fskAASM5Haa5SSAngZ9BPkKVnfqePqlixiFZQwEAJjWV17CzgMgGEc4spST4UQwGCFL1Jq6KyTQDTJYi7r46M/9PDIHVkAC3ZAAAFFesig4re50pP8i+vpqEoA3CgAQpLFNg4u/LdIeAGAKgG283zkAQFTfa/7lAks3WY/ykuru6FVOGGanLi4BcPRoc3l20y1N9ZLopxK49233ozg/h2QmFNuEHwQ1pFFlxFA3wsrSEurrW9IyHTl6FL/zrz6PT/yVn8Xs0pISArKJLH703R/A2sXryAQFAQCN/kBo7Yg53t9DAMAvanYdT6mOZo7IzykDwIZ9JgGYXPsCRUynSBYAjXe4CJGSxGKTEoujR4/J/JD3KM0xCe7QLKbN4lkuS0ZR81TGOADgqVY36Q9vKJwnFPm43pYgT5KTHE46aOZo0yzFFrl0B5nAkVrmJsC+0FNRLwAg7mFx46t4zem/lgCuC9TkjUSDrWTHyKGJ/+lzfxuZ0R5yyTbCRBvJIdMuGA9GCjKPrQjjbmGemvB92/P5mtBT/h33XRMUY2s7DDqOULpSbGKG40sz//MbDf3MHXn691a32dRJ2CpNbvx6p3+aCjbYAA81A/d/7+/j+D0d17I6Cn2sSR8mOYmxvxczZCJpcCQ4Tfed9ty9Ln+WkiNGodJd2Giw7tae1DiedGFiWwv7842iZD9sJLrmdULGkAAZFheOFSL59gSg9CBIDFBJDNEbsMDji6TJE6cNofLI+1QCJoCMUHtqA9syksoNuyhgiIL0yyGCykFNcjarNaxubiMoVXDyzruwcPgYeqmMGAM90TjJ7DLDJhr1sWnnldTeq4rJRckAwWd+5ZSf545r3+5OdZI9rbQVVwBK5EMaofSm01hML5/zDU2pXLJm31NsJwaGdltzssPJEdcXb1DJA+2p/wL8neSITT8ft8n41wRlDWNc291Dz00LBcSJLmyaSI+ke4BOV4gKO5NlcOpCBgX3wwnw7lgx0uuTIUBgx633JgVxGdyqEEcY0KhTDsmW6MD9gxJD0lB5EHuR5VD7D0tjmEpG5N/j75BYFJ+uRXod9b0btj2Gn366WwnV3R0Ui0V98vlIs+ckjObGuWxODvg0Hbamm95beRTyNGXj+xqhnM/pWPFvNjfWce6lF7G9vW3shWxW54RTVP43jy3ZhnwO/j0fa9C39z7JhnfNkqeIcn3kcIL0bE6cOLkj0GCsmRFSQQLDfoTa9jqW5iroNvewMFvBL/zCL+DOH/whsd1eefJZfOnLD+Hf/emf4fyFi5ibX0SFxX+9gWKuIJO/crmCra1t9AcjzM/Pa+8oFYuqjYwOTm8NatNT8jeQx0GYxtUrF1AolTC7fAhbe02BZLxHeIVEURuL8xXccfst6PWaqFSKOHr8yMTvRnWha2D8xNEtf5Pz7dlBU5ZQ7BwSLJHZtgGMAgA0ALJITTIGmcsdZvPSVKcVGTmdoMorauLhYquurot9y+nNZVamvWe/QR8VGf0xknlE6r/xgLRPM4qNlGvqsHt9mbNxz85mck7qGaFcKOr6ef655/HVrz6IF55/QWzISmXWah3ZfNgawOuSzBRKg9j8M8mBgJvTR6mKMlPX6VcVymrCeJ2aVwiHfgMafTqPKclouCc7EJFftURr/3bH3AENAuy0UXHY6CbkSpqaAtZ2KC2e25tT83o1uQ4ZHvT7oAKjK8Neav1L2RQOVDKINi/j5Ewan/rw96O5dRnlCnXyOWBmCauDDG77gR8HDp1BvzNEsLiM3eoW5go5+SUhagLra3QRBWp1IFekfT4XRNOvS0JPw0AAhTxQmjeBO4FHufkyWqSN/toGtjc2scP0M64FXCNmZlGcm0U4UwG4XrDZF13f4ir1qTcYGPggIIAFG6VYQ2f+mtSghnUp/SdGUc1l1Bvw5ebCtv+LYTndO32d7hNpeG4oAdDASMbX9H7fxOz8LHq1PbRrVSSiCJUgQG1tHY2NDTEd1i5dRnVjE3PzC0gWi0jQUH0I7FQb2N6to97qojug70xCrvZkIngjcjb+YniJcj/EbEhWszE7/D06qV8d0DmJ/xNLIpYGRRYUPWZcDKwHAaZD3vEkmjL+M98Hcj+Oxhk12gIAsoGae9bFXL+4D8uixh0jAlq8LAj658I0cmEKI5q/u2vSM90kfSA2wd93tgezlQqGAzJ4zM+F6yIBAZ5ui6UP1fhzqEiTXvoGdeUab+fHO2VYjTRlrb9xAEBRNjRjYhFm5gWcyqFdx2BrDS8/9giy/S6CQWRIjZsIShOlyQN1WCk092rY29nVRIELiLS84xGOnTwhmsi3HvuWtWgsFhidR+p81EUml5d5kW9w+AbtRE55obwwiCpLb0/ae2A0Ov6ci3B8qn8zAEBF8ARZ8o0UByCmUZlom74DAIALo9yAeSNzAt8fI5Ut4cWLq7i8voNhuoBBIpSmx3Q3prunFIAAwInlAhYKoag4lE/w9fQIKoRZXO9E+PjP/QLC5QOoE6CETTVodML0BQIApWIeUfTqEoDvNgDARYQAAA0Z/zwAwGs1hryUw4wV7mronJmSTfJsAsXN6jUZAPsAAJkDsTBkY5lK4k3vfDsKc7MYB2mlO1jzZZsbryPefPRMyIFGIAn5VRAA+K3f/RfokGKZzgLdMd511/1I9misRy1VgDaLZt6cNOn+/wkA4GSAkSO81+jGawxgBwA4/bUV77YZU6vHwoKyHel+h5QEdFVgzM3P49Dhwzj79DNQdm6vi3qjCfp46MM1YB4MU0NvMuRYisDNz7YvmuOLsC+mvY7fWD52DXjmDosXz/7ZzzSZ+ALchJ4YL9TjwKL/uX+VJm1Iqzjl9CBHQ6raBn7pr/0U3vO2W5HsbyObbCI1biI5prEZdcgEDlmUcLLM40K0eupiHJ8Gcl2xQn+6Rk1em2tmSAlTQaT+wskM3HR+CrjYZm4Ttn0zyFjjzL/3jG+PGnvgxAABy6zXGusmKwmZsTgNv3aXG0EAv+F6UrwvIuz8s/H0JoZuKmcl8LQQcZM1o10bSGDNqDklpRKcsBsLYYKXeCWBmwrw4pUrO80XXRqErilX3BgF21k0ukmnh6so6XGtm3uC6fuTw/agZWtykpNVAwHYoNM1n016rkDUfmCeLcMImUGENI2CSE9GgKvtAN2giKWDR3D81tuRnZnHbruLZn+MccZ0zckwh3Qmb8Z/wh4NjOZxzxdNQ6tz4/Y+FntyzXdRdiNO0UdsFlICzjVNd1rmiBrhG3SRdvw9MNui87abpNv6EJtKuumosUdtgqKJs/TrpuFVwopjApj2PNQkOxOEiGiGFtIz3iYwk+vcGfTxlbTV+Lrr33sBuO/JRqLpkqLOxHowJ+sJ0DMaK23GAwCWIGARmZz4c1JD+QW/mteNgQPMCqc0h8AKJ+se/N9PZVYpxamrAxD2rxv71w5/gU5/PkalXJZxHyURrE9KhaKO3draOtauX0c3YoNSlN6YbAJquH1iDOuuVq2Gq1cuY3Nz07wBnPGt6oBuV8AC9f/0WPCgAF8HQVIyHrj38HsBAN5F3ulDeV2QHcN7gOtsuVySDICmjTxfpNLTQDibCfBTP/kxlPNZ3HHmNGaPHEZnawd/9CdfxBf+5EtYZR2TSKFQLOu1N5sNtJsNVMqzaLe6SKXsmjh58pSYOJcuXZKpIc99PpvV+2DdyDrR51nTCIuGuwcOLOMnP/lJ/P1/+I/QYS8Y5FBvd3Dqlltw/fo1HDtyAIcPLiGVGmFmtoSVgwfEDlGKRSYrSYpy4idTfLeMunXSU/+nzUXMJNriP8R89YCZefG7gltygKxNNGmqlsnqHPtkD4IdvLcFGExg1unuYv/lO7vp3jhdgUYIqYsWs7anTwIBqsEdK4AeGKxTNVkEAa4swiBUQ9+PuthcXcfzZ5/B448/gc2NLdU0NE7m31iMdVKAEyUpBKKUBpHhY2QEpnYIgOkFWaOuNcdN7/muyEDgp/T9bPwJ6Ays8ed9wPXBwKYYOOd5ZG4w7dt6Mzx2TvHaajj5lQjL7twJc3EK0noAwAzBzHhRzX86pQSecphCrbqJ+UUa1w0R9Pbwkffej/vvPon2+aeRn8kAgy42mIYyfwS5W+7H3Ns+CBQOAcksaqMGWtVNHEwm0L14AaO1q7j4xKNobK3hyvlzyNKITUPLMXL0hiCgSiZlIYP8gYPIHTyJ0vJBLB5YRmZmxlz1WTPxtBMU4ICVU65kaI29n+RTXkAAo99CKqRe3/m6WDuLiM3nYISAEh95IRkYoId1YMx40MNcnpIAL8Fz15s3uo0Zlk/hKXdVuqQemoYTgEO/a4BMyOiErtjfiW4He6tXsFwsYO38y7jy3PMoEGjtDxDV6koXuLC+LjlcvRVpndjYbSDqJzBO5zBKZRRJK6Nd9mBe+y/gzSbqoDRqEmUYc7dzdQiHdHE2wKRPlLeELDT1Vb41TvbjpVy8Jj2jze9B/rrVnkgmb6urmimXSaGUzyLvGGE9stOHvD8oz2NP4asIrhAmqyUQUMyknW+QWwO0l5Dlbawe+rzQx2NpcV4mgJQes95uNuoolYq6d+RRp2QZxpiH4HPzmuHz92XC6Oq6SV3oakXeZ2+YAeDXpzQP5Vh03Axhi0EEVLfw0je+hkyvg1S3jTR9ANwGTbMi0acSYy3yNPfb2djEqGuOwaJrYIzlgytYOrCMbz76qDn5srltk3JLE4mudGOkQBiF0KhcPhJIKlp3EgUWZLIuwi878QGgg+x+AGC6QdtJ8wCApQbYxcKLig0GF0xvtKZ+wGnFeFI0XYxNkHx97B9fkwyZzKSdiVMgqv8olcXjz7yERpemUWz+OfHxJakDWTBCOOri9EoZc7k0EoMBmOnOqU+f05Ugi7VOhE/+jV9EsLiEPSKAQlfTGPKmkQt0W2ZupCF6BsB+CUA84ip+E0hz+ecwASS1XFpTAhgyLiEYOlJhRgDAPqZF5f4WcP9U9MZ/H8vV1wp4FyPmphm+VfBxYzdjAPCxlGAh500XjkEAgNcxL+F0Em/5vnfJA4BU54hu/0SVnTM5wRQCS2EihXwihe2NDZx99iyePf8Sfuvz/ytqnbZMdNrVNt5111sxm5tFPxohFebQ4+ORBcD/fY8BgLgEwP833/MEAJCx1BQAECLtONV2/O0mV46wKy5YGKbZNA17AqT4EWayOHPmNly8dEnTHMZbtkn1dbTKqZbRuazLtMZNePef+Nj3rwYAGIub96P5gfB+4yJOFgLfJycNvpmZNLKuS7RzPk1ciBfv/vmMOfTtGb1xuujIaW15P+W4YI97uOXIPH755z+B2QLvs22kEw2kxmQBsOlIYTyg0zinxQTw2ZgaXdm/Bn71DZWAwRhI6X7Jmd4QhPT0ebuPbmj6VZ16Oxlr3oSLxpr5vnMd9oDMhBE1mfQ7NoADGOLvnYAvwSHtbftHZ65R5/2labvXz8ciBhPjFNIjRkPZ/a8m3r0+mfUQ5FCEnUv6dWup9aH2N14qFl9GphOzsajbemw2pmxSXW66TfzSikYVWKyJs+1HtgEb5ZlxPJbf7SZzmiDYOpYaASXSYkkBTxBcYLIHYVYzBGKkanO3akk5AybfjNHhZJISt0QCrXQWb/rgh5GaWVR+ebs/wiAVIp0j6ytEq2PxZizc5F3HMQlpfZSDyjU6gc6wiwFbaAd+6Xw7SRQjpuiZwykgp9xMKZHzAPc8F7/ISRsbdKPlDlwyjjOyTZDJGmuAPdHXseFITm12mTs89dRQIe+aAAHvYuPYGitDNc+6cXIrTpUn17tkA1MHfF5UFtU7BQDUqHqqJ0FtxRdONY427WC9bdRRUpr5/jhlZhNM/bjkEpwqs2mKyEagkzPXMzMh5DEmCKDj7WNCvVQmBqDxOgsy9FCw4+nv2TiVlMw+dwFOrkO/tHFvJZWdzS6b873dPZn0yS8hm5Oun9NwH5PJ18ePZqOBq1evih3QVR56ZLTpMLwhSs2fY/6NX+/4/tn8i7HhG+rJxNn+Q8N9R7ohkJvLZRS5R/kAXadpOLi8vIS77r4b73ngfbjrzjuRp558Yw312h4+9xu/gYuXrmBp5TDCfElT8J0dyheu4cDSgprWa1cuoVyqYDBKo1Ao63lrtZpeF8EOTreley0WBJDQA2JudkYABCUPpMey8SCL7ujJW/HIY08hEeYQ5MuozM1jdW1V/gyk/+dzAWZnCiiV+VnUetLudlEqlSXx8MwVrSn6dJIXLz3z600srtR2Hq5tRuH2AIG1JW7N1ZCA3kGBSXLYXOfy+uQf9pjKEYoLFNvtpjDntPmfQJuxSsk1QIOeNMekArP552tSNoBz1qdkgswbavuLpPjni6jVGjj71Fk8d/ZZPP/UM4r4IAjC6b4ADxd/zVox6rCxs4aa17XV0xyq8H26GGjneXKDqa4z3GzW61qPOL3UXiVWpgH1lqzgmTHGhJ/IcxzLzce8+bheL5ezPZrvlk2yDftMNhZjAcSgZPlVpFi78fXb12xiiFy/jUo+hb3WJo4fnsNHP/BOLNGXZv0S5g7MiabfD9Jozi6hM38UBz/8aWBAf5YyeukUhmETYbuKvW8+hod/93dxoNfGaG8T2UICXfTkBUW2c7fZRbKfRCVTRpLRgGTsFkpokRhI6WIhi3BpHgtnTmHlzjNIrxzAIBMiXZ5juygLOaWyMKGJn6RusX5KDJwni/Ub3L0IMhEo1L7htmZvRq5IbubdcDUAACAASURBVLECDPBmjObNknz8habJuvdd8DIZtwaqfkmF2N7ZxEyRSTVpoFMHogbQaeDi2ScxFybR2drAzqWLqK9dR9DvY46eHs6TLclUttFY8XVXVrdwfbuBWmeEZg9odkegReAoyb6IdYYD+p1MSe8haXVUfI83QNr2sMnQwjfgAv7jLMYp4Odr4/igKR5jHP+5+kDu8cOeZGjFfIhKMS8w1GoRi9OlwWKj00Oj05VptvYuDW3IYgcWKgUxMHTta+I/TQFgXSHzwFQC+QzNCm1lYQ/Nr5Q6K8lNWNFQkiM2/ZT8EQQwSaA4+cZMcmxKGyS7QcobBgD80Q8YF2RFRDYwwzDUdnDu4QeR7rSQiloI+WZcXBvRf2kX0kmUCwWZz22trQuV9OZXvJwXlpdw+OgRPProo7YZj8bo0kgoyDgGAKeNVmR4x0bRD6X3t4WVP6eWkY0BqXTULnsmgE7KZMI21e67s+j+3rKEfTHiAQDS27npvjEAYCCKT6fHIjLAOJVDbxzg4ceeFgpGKqlc/Sc6HKfR4wVAAGDZAAAWLGzo+F7pTN0LMlhvR/iZX/oVhAuLqDL/WZppBwCMCQB0UHD0vu8VAMDCSxuGAwB4Y3oAgOckfpxju+BN/9MX/VNQYIxcnvrWaYyaTbasKWRR91omgHySOAAgeQLRUYzN3C+ZwP0PfJ8AAEoCWDSwCCMAoEKchXy3h/nyDOobW3j6iSdxefUKCv/RffjXfv3voi2dWxJ7G1U8cN87sVReRNTqI8gWMGIsZdQ1w5P/jACAn2ZNAYCkCuMbTQCdRnAMIfQsIOQ4yuuLuiU3cQwJ9PUj+QHwHiDFkI976vRpAWOr11exV6vZuZwI3W08q4aTchQxDOMF0Lef+ldlAMgtlQskF0LTRvF+5NSL6wFZJva3XuPpG/4p5XlSjLvNbQIkueLPS4bir8pff0LaB5FFm1UbmM3lMZMN0dy5in/wd38Rt52eQ4BtpFFHkIhcY8iGMsBoEFqhlRpixMbReY34x/ZGa7x3bH2aOlBL0+5en3mqWHM/VWI68xfv2u7ofJ7eP/nKU8Fz5wcm3pfB0cP5sEpJcU1V/Hn9c0rLPilL40DedJO1l2cOPn5N1rrMQqZPVpcDAFzT5ie4/J1YcJO7hnzByOuHGjeDCvQcVgY4Cq0dDSH+Mcqbz0Tn9UkzqxSp+j16enS1MdNVXVwr2fMTjKaljWtKdY48ZZoAQALdakOTmt6gg16/hcGghdEgAqcrPGmzlXl0ekCrn0AvLCJYPIS546excPwUMgcOYmM8QpvaYMU2BeiPCQyyGsggHeTQ7/I1mXkrGUah821ICiAfIZEL0XM52GTeKVqL686YiQQ07yTgNNBEgd9Tr09AgHsp92IdIzfhN2d/J6dz15eBaG5CF4sp5e9ykpQuFWxvIsDiHOp9wz81YYWAdxnI9Xr62mkzIC6BQGEUznzRARH+2tb5d8DYFASYAvYsCgm3KIddzA4zfuJ/87rltUkA2suA+W5Z0CnijB4IPNdjspqsMGMaD5vrdqMh4IQAAJtoEhonbYX6MyssSUXtjzgBmkbD+UQPXYlxCUBsAZnsY+MxGvU6tje3RNtnUcaGf2FuXrR9W1N7ExbCzvY2rl9bxe7ujtY6AhvFDOOhTFrh9aoq2PncvZ4kDT4dybMf+FJ4HDgdrtdrsVgoc03XfirmaEINcy6fw9bWhhr/+992Pz7+kx/D7bffrhprdnYRG+sbeOThr+OPvvCH8oJZXFxCMp1BlaZx2Ty2d/dQLpVEt+21G9LKUr5Bx/m9Zk90VbICaHbF17qzs61EDDaMHFYsLy3g2LFjupYvvPIytre2cO89d+P9P/hBNQr/75e+jNWNHeTLs0pQ4vSrUMyj3arj/jffg+EwwqGDi8jmQu1hiXQKtWZTXjVxkESDGWd26aeBAnXchNF7AUxBUAMAbHZgiIlJmDzlNiE2HAfAto6mkC8UxWhNk4U6SqrG44DHPuIE7On305/7asmtd+OhaNZsILT6awBF8zAyPU3UyKk7oxT53blz5/GNrz+C559/QcOXMBUgGJOFaKxWA+csSteukUBsAQ7PeGh4ffF3uM+r3k4HZsbmKP9i/7CW6HU18ec6Q6aHByT4mrze2dfqfu/366rjhU2iBMkWMNnPVMnsY1ol2VKbI0j4RgBgIvshuAfJF6nj51eltFCeNexiZtxBBm3c+9YzeOf9t6EwbmBYvY4K+xcFsudQHQCdg8dx8N0fxGjmGJJLt2DczaDdi3D5+nO44/gKel97BH/0T/4J7i7nMaptotGropseohMkkSlXEHUIKiaxWDmAbKao+E029SsHj+PIbXcA99wJLM2SHw7kAoCT5DCNrpOTcbdUPDP/f5REekQ/Jp4kkyibpalnPzkDVpfwYc3+pNIxRoirKQiQTwcz0z3U/7aXW9nwPba/81wnEmgPBsiTxTLqIBh0kei3xf7eeulZJJp7mAsSePrrDyLRbuIgGUO1PTqnIit/k12ENFvNFjBOZ9Tw7zYHAgFevrqJS2vbyJTmlGTgYwzJzvVxfgPG6SazYtxpj3JMPwPobYCgxLbJ0CFWZ7gBg7tzJnvc/urTD2v3DyL582DcQ2HUQiE1QimXQSFHaYVN5GksmAiySGaK2GtG2GtFGgD43pa/ZwwAJkQZiEWGE9c4NfiUIg77Aks5pKVRfoGU/7HtU5RQ8R6Tv0sqhajbVZRjFPUEMLYI3Mn3iCAQpc3OS8EOlBg92mdvBgDcrNjdf2B8wTWJeyIKr6J+jJQMenqiglx48Mvo7WygnAK69Zo0DfliQYYF2XwO/X5XMTP1nao23erWtoxeZBqUzylr/dbbzuDps2flfhjR6ICxEi5Pns9JtsB0Mj81gbDG00c8TKWuvgnSBt2zKIXJVN9N7idFqystp1P76c2jLOiJPtdoKXETQHdVxbRJ+2MouGBGaoCyhRm0emMMUzlsVlt45qULSIZ55Wd2+yOh3W1muKaSogI2GnXk0mPce+ogQumLSedLIMiEGCSSqPX6qPZH+Phn/hqO3XU3Lm9sIxqNkC8URB/JphmpWEcpn9eCzSKC0wE/YfLGTq8nARDeHaNR748BJEuCTT81KpyCcRLb7fY1IWbjawXeazMAtPh76rErUNl0MTqLKQBT8q8ZxdywYcZyoydP4zYHX9jaObQNnItLj1RhTjbDAG9+9zuBMEC+XEaPE7JeH3m6qg5HcqheXlrG+edfxOrLF0Rvu7J6DcfOnMbP/c1fNdZA1MfXv/w1fPYzv4TMOJQEgHSuFnWuxGI1dTJDIL8pqjneR9W+2f3nX/+r/ZsvQm8o7N00yO5fmmAxJ9rMOXmeCNSIQu9MVCZmfZot2ARATRa1SaRODbuiM/HnBoSZ6RonX9lcVs7ZfHyCCHL5pVaZyKZVK5ZX67KtX+t97P83FR2iP5kG3cz+pjQuTwdk42HTXpPxeDdYX/DEm42brXvxhd//7uRaZAMaMqqKU4QKBq0Io04bM7kEKvkB/vE/+q+QGm8jk24hMWoizVjAZAa9iIs4NcfcfHtisRCs4AcnrkbFN/qyTOg0vean6ZotCsgW9JDmlK5A8o295BaqTJ3nCWURTqPqWQLeFE/XujZLV0QpS9gKLmnK5a9AjSsbA0eznEzGkuAmTOMuf71OpBXuZvNTI88AiP8eG1IWA/yqCaUbPSoxy4Mcmhbx+c3rQek2zsxv0I/k7k0tJ53SaRLWrNXUPEVty8xlZJhkY841XpPuXl+FMcHmbCo0HyaWkn06jEfS5ZFezsKaRj39bkcsKRk2Jl20FF/kcKimPEHwlc7GnLxwKkRmAinYYRaX621kDx7HzMk7UD56BumZQxikSuiNM2glgWZhjCjNKTZfAYFe6pd5XZgLN8236HtD+Ryb/wxp2ZKACdpX4cRYMRqS8fXRUI/0Vk5rOXUTCEqTTJ5TTuCpM2+10Gm3VERITbnPAGmy9rAokVzOnLl9E+4bfPrv0BiLBYbP/r7hPpUvgDn7+7VIj+3WtgSRpy5B/Smoo7UvxoAxhp2TF/D+dteFUTDJpgok2eL1KYaWk4x0+32UKzO6dnlv8TFYV3At6Hepk+aynkKrsauvNMBlQcVjVN3ZxepVxn1lVWyxgdnd2lJms1a/4UjFa2Wmgkw+QI/Hx5lq+XQEUanJbGy3pb9n4efj+/ja19bWcOXyJf18fm4OCwsLcmYnO0PSNTboQShqP59rY21dNHmCtYJL+ULYhBHUcFGn0/3AjrG8Afo28ScoytekXGslKJkckwAarxNeL3asLcKqXCnJQfv8y+cwvzCPj33sJ/Cjf+FHUCgaE4Dv4ZVXLuL3/tW/xlNPPIVadRcnThzX9P7qtevYqdY14ay3I/e+Bui2G5jJhyiESTSrW2okU7mygIKjRw7LC4rXMGmvBIhOHDsmuiuv1UadQPIY73z723H7bWd0vP/wj7+EZ86vojS/gu6QbJAUMvkS0jQjY4JEuyEGQDZMYna2iJm5sorlTq+rWpUDIS/98MfODEOnjEIPCnh2wA0AsQKwmFbl1y7X+PMCdtchi3IZcUreadekgJO5eQSZAk1C0On5ppuSC4tjlK+G9knTrKuOVZ1rYJMSDqKOEqEIUPKe5/njOVWihhh+1ryfffosvv61r+PSxctiYcpDgvUz/Q/YPEl9Y/snP3hu5cE1GAgkmTBanLu6B9Tt9znQIcW/K8bdgMdWTFnGQ4/EStXUMpY/7uPONHBxHls2FJjWb37qbOkdbn1xOIvqQefFwT2RA0CyF3g+KVvga+c9wXqYeey9TgvFQgZBiq9joPV8ZXkR4aCNg5kR/sL3vw3ZwgCj3hZy4yayoy4CuuOP0xgkC7ieyGH+/vegcN87MBjnkAjLSKUKpmlHF4VMCr2vfwMP//7/jlJtB8PaFm69/QReuPAS5g4dRj8ZoIcQrUSAzf4I7XwOtz3wLtz/Yx8FMotAgjF8RMQtSYY2QawdvYs7z4kxI7j2UzXobO9Zk1ECwRo4lr6jOsWTRm5o2iddm1uRkxgoxcet0PG62IHqPMdifiou3a4RX2NzoNgW4yuJPHeBbk1qhfrZx9G6egnFUQ/bF88h2Wli3GkgMegZ5V7XGB9zgIw8m/geQoFh0ShAn0NQZFCLxvjGE2dx4do60jTBDTOot9ooFIvY2tlBaW4RnSEHGGRUOl8W+hI5iZyvkbT33GxIQTCLtcFr9B9xibffF32tnk0OcDCfAF8tiYKKAHbyQwIADGpnKskwGWJte0+Mn1TK5OdinLEeTAywwFQSRf31kOPaxcjtXoRcGDiZgoFYHLQRHNC67UBck7/YlioA3DX6ukTIMlI6kDFjjP3pZO8eNvtuAQBE471Rg4+qY8bplW88hPb6NZSSY/QaNW2mNJHhiWSx25OGLES/HUmbzkgO0pG4UVEPxg2eAMALL74otJxRgVxSaNQz7A9lAvjnAQDibtRxAEDNzoQF4G8Qb/LjC5cbC5hJw8jiTHIAu9tuFgPoqTfeSNAX11ZMMXPYaUjK86i2BkjlZvDShWu4vrmnC5v0IS75LPSbrRZ29qoolssolkrotuu469QhJPsdM3qhqdNoiDQBgv4AFze28IGPfhzv+aEfAeePqxub2tyI/NPVnZT12XL5DQEARKo8hchQtxvzXr+XAADpgKAObKL+/U8HAHgz+6gvRWKxJSOThccyncJdb30zbrvnbqxtbaFWb2C2MoMes+2phUsH2N2uYvP6GvbWNrTxXl27jjP33Y1P/9LPWx53b4Df+53fwz/77/8xCqk8kuMQqXQGVBZz8eG1592z//MDADSVygqp5wTdmrU4AOAMMN3VbbmnrlinSQmXzkFXoJ7dB65Ql3aULuOuKHGyDD4+jX9YvIhuPBwrCnGC2PrGwDWYvhi5oXmIdRi861Qs6WOa5WpAgPlhEHj4dgbAjWZcN2v8/c/2s07igAHBzlFqqAW9EBa0MacJsgUj1Hev4Ec/8DZ89pf/EnrRJurVVWDYRYX50EEew745Irdae6LYslBTkYexrjNei/598Gfeq8QmVHaOaCA1cJT5yTFyQJafQolB4Cmp7k3ZY5mO32vc+E/8XdvcHG2ePkXFgovR8RKFaZHIx8jniipoPfgzmY7KJZ7AHwEuoxhM1l233pqfiU3ZPbDEe4gFpRoq16TQ54A6ZE40ea/rPuExGVjMFwEoApjSlZPhlcnod0mBH/V6osybFRJrLB53NvsDTenz1IN6/arT33Ejtw0diBjRJI0gQS5nIqikALvWef+IbUYzyFSWtnSIkiHaQQ6dbBkn3/Ee9MsLGM4soZ+fRT9VRB9ZDMdpgYyNURMDsRgsK9xUiWaaqnPC4pfSOQEAI6TpmeMc8Fn0hbmK4v2sabFEDLmC87/7PeeaTcp7H+ViQbnd1LeTTs3GeK/WdPpZD8I4Da9As6QiwnxzG3dLl99KQLDC5HBqOHlcBiYnEJOAU/Wu91Bw91xsjiQaMYcfznOAzZeuPccW4vViLvoGiPlrdgLEcQ/b3rRzQx+hVssc2dNp1BgzKOmZHccJkKlIQL42uyvyeWpELXKM9PVcJoOZSgXnXzqHp554HOViEWE6JYairqsurytbV7j/dPsdSQD4mnQvueLTGFaBDA95HLjesamlDwIbJb6vmXIFC/Pz6LQ7WkMIFDB+kN9fX13F+toadnd21VwRsCI4wMLRr3lsEAlSePDT9jLGqvEagBp5z05UAsNwKCM/i8plLBcnovQcq6smIwjBe4/TeN63vPc/95ufw4GjR9DY2UGv38X80SM49+ST+O3f/m08/viTKBfmMFOe1SmrVnf13ujgnSRDU3FUgc5LMZ9FjpGz7RqSgwhzxQxm5+dx5u43odMf4qknn3D0cODWW04LjNlYW1OiwbFjR3HH7bfjvnvvlWfCgw9+FU8++SRWN/fQHObQHqbQGzICLYd8aVax0DynbPpOnTiCYj7AzCyNFvOSq3TJkHF7hHeen4AnjgFwwzrvQXO3L03BSTMNVVPk9iFvtqXrjZGSYUZNLtcLUrNl/OdMpTkhzM0sIZ3J6XwYiG4gCBt4TswlW6G3gyQegck1azWdS7I3s0zBiTq6Hnle5+fn9Lfnz53HM2fP4pFHvmlm1Uq1MOYLC3Uy/vhJqngcFDew3DODuD8xJpPyAAJEoTMSNpNPrs8EZ+z65uvkzyzCz5hYBgD42fS08bdmlu+XNUB8j/U/1/E3c4pJe+ZBAQNBXIfr7jsOUWhkqOsvk9FQket4YtSXz0eztqX89TA1klnl5sZ1fN99d+L77z2DfKKJ4WgX2aCDZL9mjWoii51uEr3Z40ifuAuV+96B8NTtQCqHfrONaGcXg0YTNGfjS3nm85/Hyw9+BUfCJLKMxcwlUe92kF1YwEazgyiZxYn73oo7P/BB4JZTQJhCm/V9hhR/5weki9Cae0/K842/38MI4Prjwt8VX3Xa7Xti97e3tBMVSWzYRgYm+yhf01kT4x7D/sBMkh1p3AE0/tyQIduVm+EYg2hH7Me9584itbeNzrXLWAwSuHD2cYTDLlIjk4oKNydQTRZpv4ci5d7dnnkcBDl0xwEGqawAAEqgu4kAL7x8WQ00Ew3IHM8XCRrWBQrU2j0HKZgsz4Ylxgr08X+qIyfDHzc80e/Yfv56H34t0J7n184gUGRkZtjWAJaRfhqIObYhGQsEAMZhwQCAnboAAPoxmB9dWj5uyRFrQnqDcFBBg04C/6ydCGJZjU2Aj8wVAwBE2VNNxTWaIJ0rzw3IcEwk9eJISgpgKT+xT+/1xMvtjQMANjkyAMAYAJycpLmzD7tYf+JR7F65gBIv1XZDeklSAJudtm5UX6TQk5JT1WuXr+gCFB2JFMNMiDO3m654d2dHF4sKbSHqpD/Q7ODVGQC+MN4PAPhilI0CFy6jPVlMnW/qWdjZ37tjfIMZl+la45PamwEA1jD5T69zdS6M1A5SG8XFOT+DamuIRHYGjz75vKj/nPybYcwI7YiMiQIKFTIBumjToAVDnDl5CHOVgi6Uen0P+WIeb77/ftz71rcjP7eAkDS7qIeL19bQ6fUwMzcjs5h2s66FmXEr3qCFxQ2nZfZppkz/KR4AcQBgMi2SNpubX0aOw9KVRT1sb++8IQYArx0yAN4oAMAb2rwdOJC24rPLyQmHk8kEGAMY5HOYX17Gzs6uNDoHFpfFVCH49szZZ9FptJSByhtzbXMd7/zB9+Ejf+lT6IxGyln+lZ//ZXzlC3+KfDKH5NBcvPvJFFo0Y3QxRN9LBoBH8P21OimgAdNUxhgA2nBE17bF1NO/tdk4iqRdziSkEQAgqusbattBSIkVGOCaAk0nCDqxGSRNy8VmiW7o3IX36698QWYmPt++SPuiga7nU6aPsX94LO36yKLBAjxOnyde7SYd2hhusgHEp/7xYzYpEt375VpHF3zd4k5wlU1S0hSgXr2OmWICn/7Zj+CO245geaGAbqcOGrKxUU0xv55eHb0OAk68OpQo0bCHjUwbmVxOdFFNYuhL4Zoq0UxTvlFKCSA0zwa/D5jhnzVN1vh4XwACB9Sh6n1zAxwMUeYUyjXwE2ZBLD6t0WpaPJqLq/JsKTF3Bn3064y/dPGuTntuBYo1VTvbWzrnLCI1JXZg0ISuH5i5pLnGMwd4YK7snO4mxtLUeT0+C0gi4Pyq7GhmJ1NjmUioMWPeNSnDRNH53ri2cUpPkyAeITZu0tixpOF0jVGqo4hW0Iq0M30qKaLWg/IwttotsapCso1S5i5OdN1Ee2n0ekO0hkA9kUE3P4fR/GHkjtyK2ZN3o7ByErVBCl2yPhIpdIYjRET3+ShBUoZ82X5SUgIZ9Sjj2OuH7V6yY2mmr9xXqa5L082aJqeM5gqLaLZppJbS9UOjQxXIjh3DJoLvlYV4t9MW2MeGVtFeCFHMLKAXce+oq4Hj9Htvr6qcd06OOX1mE8/GkcU1GwL+G/+b+0Svxa/uevJSAgcCeDDIF+6T+8cVmUyAQJ6TLvMQEegltoeZ+fGDTYdSGjgNcWZtfJ+U8XH9v/fuO1CplHFgZQX5YlHTId4fVbINZfrbEwtJ14ijLnPaz+acT1Gt7SKTMTkOmXAzdNgejXD50iV9v3btmt4nJXa8flr1upgmnIix/GaWOk10eazYnJOx4+PORIkeDHDt6jVsbGzo57Ozs2pi+R74vshAZD3E+6NW3cPly5fkA0ApAht7Nv/mrG4pBXwO3k++MCH47r0VVBBSmtHn9UCmoHkd8dzxb/jaLLWAXmN5ZJhFHQDzczP6OX0FyAr56Ec/gg996EOYWVrExrVrWD58GNWNdXzhC1/Al770Rbxy4RX9/ckTp3Hx5Wso5smMGItZqNQATpgzWfRowuqYV4yymivncfzgIt7xlntwdGUBW9vb+Dd/8IdYXDmkdYHX5gvPP4tmo4ZjR4/i1MmTeOA978FtZ87g4sWLePCrD+Gpp57SNUj2aJifRVA+iHOXNzAYJZEMswiZKtBnI9jBqZNHsbxQwexMUZ/pMIUBqbXyD3Ug6j424H4GgOuJjC4bk17ZHmrsYltuHcjpQHKj2NqEm1R5nofKzIzuHU6qye7i6x0FOYS5IoqMoXMxaprGy/3bIvvEbGo2sbW5KYCA5odks/QpqeAgLRPKR4Ig0ZNPPIGHHnwI165dQ5C2GFw2FwKCKYthkz4yer8HJDyAy+vVS6TEkENC9zmvJZ+uxN/le1FaBQ39CLC6NV3ru167HRsNtZ0XgVY1L6WYkNXN0NR/eBDYGkyrmilpmPS3kzrAu5ibd4c3OeRfUAZroAMp9xHmK0U0qhtYmi1goZJDJjVAp1HFJz/+USyXc8h169i7/jIqZfp5DDBs7SjyGfkF1FDGXvEwDr/9A0gdvQ39XEmg59rlC9h48Tnkk0mceeu7OIvFg7/5m6ieewmH8hmR9i+sX0Xx0DKSS4t40/u/H/Nvfw9QmgMouaAmjC79xQL6nELrSE+n/CkOFiWNmkoWNV5UU8ev9mkbuTXn8Q9dl/rnuDTO/8wNcPin3CPcnqOfTu6FKejCPdlSlIyFEWdwDRlhmwB6wzbmyCipbmL33PMYb66hGLXQvHYZ7c3rCBlbzk0iMcYgMcIgMUafTeywjxxZPxx+pAMk01n0xowrz8oDp9kbI1dZxIXVDTz17DmMBADQNyMrcztFwMeTH5zsymv/jS3omJ8u4tfALmeiS6ANJgF7tQ9fK3rGKL+f1uqWVqdpvDcTdIbO3F0JAIyCgnx91rZrYinRC4R9K9dqHZMBJbQ02szr2mUdQm8tmnPT/I+PS+CEYEA2NNNueRJxP6Dc20lkTHrkpLXeC4oePEPW4/QAYN3CjtGAADNgTn6XAQAW95paDJEmEjjsovbis7j24rMo0LE3amM86Auda0UdLUy8kJlHX8rlkRiOcfXSZSGedA/v8gAEAW45cyvW1s0Vl8WqokHYWLIoJYLlNZBuGm8TC5to6bp26M9E4RJr5LVI+4LFNz/ub7wZymsBADY99s2SQ5ocpVxUpX0mgMKmvIuxj/QLM2gPqffJodoe44lnXlISgAwdAhaZXaTpBknd/niMLqnWiSQWlxcxP1tE1Gng3e96Bz7ykQ9j/vCKm0IA9XYXW/UmCpU5GVJcX19Hs9VQgcDJFrUloib2bMLAInq/BOD1AACOcOIMgP0SAPM5JEXt2yUAoqG9jgTgxs1hqgn1EoA3CgDIM2EfAMDFqeuSAN7+wHuQKRWVADA7Oyfaf31nTwDU008+zXtRoFS3xoJtiO3aLj7605/Eu3/0g2hRH5Ut4QPv+0FsX1yXBGDMQ0ztUjpAg3EddAX20Tea7DqDvO+SBIDHz0+B9jezKgQLlOGwATMDLhlOcUOZAACuVVNEmkvA8AAAF5zB0MAiTw+L6ZDpCWJFv9G2WUjYp4FsaoC7/awsUwAAIABJREFU1Bc6Bo0rZuNmWqI1xj7iNHzeu0pmcMWc3VcGHmrCJfoy/UDMm8THdvpNQb9/4945mUb4p/T3dxwU8P/NzXgwGqgREX2Vz9HvolTIIJdJYNCtYzxs4ac/9RP4kQ++V3T1bkQ5gE1JWMyF1HWlEqL3cjNjYcb4mDT1ls4oSbpmF59KaumkGCV4R8dX53HAnzvF+0TCIQqwm/Ywr5bHgZRJUpP7nS4CgnKOPuc3ucn7G4+1MdHnghN1Hi9/7tR09DoojDg1iVyusxnnqdBzBV8+a7ndHhRQCozMQ83iOczRGcbYAoQqFHvjQhK5jzA6dvI9zdp4fYrmarm+4v9wckYTHNOEyOyO+6TXvMtRl58asHgXaRakfZRyCYwH3UnuvGdX8HFZYGTyeUmqKMWKhkNE3Hd4v7IJDAvY66dQOHAM86duQ/HYrejPrKCWLmJvlEOTEUGMBqRjsxp8KlY5fRwC6RGy4xQK7TTCId8h6Zx8L/w6LfJIMTYggPcmC14WYo4CK5PbAO2WxbqRUUeGDYsC3yhSz85mgeeBsojZckVTu//jX/8b/NmXvoIXnj6PJIvSGIhnIKCgmklpqSYgDNWoGi05hSCRRinIIKl416lZ1BQxh5qX6R48TQpgYzJIDNFGBz0aWXnWgCtePJhu+mOb6lBHLb29u78JCFBKVuIUjn4AgwHe9X3vxk/85MeVSCKPDvq2pAk+Wi1A4IgNDPc6Sggqc7N6PNOe76gwK5eKOka8Zq9duYrdnW2MGM2XSolBQQCBx4HTWFKdvcyFTT3/jZP+ra0t7O0aZZ9NPxs0HzNIcJLPZ74IRZx76Tyee+45DTjYzJEFwOubj5PLZO3+8dIJfbXINA/yTNdEmyCqAXBrLq8HAhy2Pts55fek9+9Vd7QeERB64IEH8KlP/TROU9vPWqDfE4hKxsLvfv7z+Najj6JeM5CIPgWUFJw/fwGHV07I4I9TaBr2cS3kekP/BRr0fejHPyIzw5UDizi4NI/Vi+fw1T/9E6THPdz7pvuw1Wjh9//t/6n3vHJgGX/l05/GiePHVAyXiiU97xe/+CU8/fRZmfbV6k2cPn2LQJ2HHnkcx297C85dvI5soaxJeiZfNDlI1MZb3nwvwtQQSwszmJkpKnGqTyCNewrBPDZPfuLpWWf7GAC2pjqGkvud+PG2yb8x46b7q8XOipHhpGmUUvH6kEeWM6lNUPdMs66EATt035dchMMvgquOyk7PA15jB5aWxchpOXAuR0kLEtja2MTjjz9u56hex/zsvJp7JksU8/TDiaXIGDY70Ujz4vKv2zfu1vzbB69zzyphXLTuHX3S38gkUNboW5Oo+D7t7U5s5ijLvkb0263/3gB4/1PPBvCQNct7DiMsinByfG1FMTYYpWE9NnFM1cvLUJwRxclRH8VsgGGXspM08ukBovoWbj91GB/64R9Au76LbGKAYmKIQXMXpYUcEFXRbdeQmZlDLVnCXmYR2VvejuU3vw+YO4wIKTVhnd0NdDavoZLNIDW7BDQ7+Jef+xyuPnsWC7kQJ48eRmVxHm993wNI330vUCw7o9s0kCfdmxKPMfrdNkZFxsZaE28Wf+aJkxxT48911RslyslG+4MkezLC87K9G9tXz+i/qbnfDYLb6V7jAQDtA+7h7Gce0HG6esd8Ez8jNUYfLGjZuYyw+tQTyLbqSNd3UYhaOP/4o5ijyz37sxHXhAGYOUN5QyJMIyRzq9XAmCCnhm9p9BXoEGLIpKw+Q3UK8vn45hPPYhzmlYrDZIBMoWTA58T/wq5YI6N5w7sY88t2uMnWZL9M0N+M9l7tI14L+X3MX4dspOlPwDqUAD2Beb4e9ZtOAjBIZjBIZbC+U1O0YZLm9WQnEoBmohYrmNEAlXJJ1y6p/5z0Z4M0uhw+8PRTlpWCfhYyctTVV5ZcZNG5/qTZEHZqpsx1jnNsphBw1maMUZOHqm78rjEAuGi5KQb1iQFNNIY99K5c0IWQG/WQYnZ4NxIAQB0Wiy26iVPbP0N93XCE9WvXLf6lUBAAQCPAk6dOaSO68MorRol0DsxqWF5HAuCbbYt/nFb7fuJIRNQQLufs7/WGjjZoCJC7+GNad6M93ugBwIfX1DMWoxHPUPYNx40AQB+5Yglb9T6ShXm8cGEdV9arco8kXYQThp2dLRw6tIJGu4Wdeg2FmVm5L6cyIU6cPoH/4X/8TcwcPYTq5Vcwe2AZUa2Gi1eu4uTpM8rRrNaayohsNBvSK46GjADqadrB6b8Q3VfxAHijAADR2dfyAPCL2Kvege6G9puuN4VSpFEuyxZsgnTyMb4TDwABRjEGgCQALBZTSbzr/e9FkMshVyiKjln4jxP96tYOHv7qQygXy2h1Ik11e82W9KnNbht//bO/hBP33YVaxGt9BreevBXFcRbBIIVRl08UAJmsGAC8W7/XAICo9y7Bwhf6bj1Ejh4QkwkuqXVOb+e8FiYLoLu2vUuyqOhkAXB6qcLc02CtMNWUfzQwZ2pOK0cs8l1cp6N8824k5dY3HCq2PJXYNQTeeNMvvv468c2uJDKT4mC6dfl7jAW2dzfntTgFWByYNKGf799E7bH89bb/+rTjQsq15WTTWZjmQr2opQKkUi6iSYOmxAi9qIlDKwv44R/6frz/fe/ETCWPTAaYX5zHpdVVzC4smD+Ckz0JCOCEZzhEZYYNSsqm/kTJOSWlIMwVoxajNDU1VOsdAzhZiCt/mUU5p+z0uHAAwKDTRYJmRN2+np9THeWEdyyuiceexSa/1/rgpoecavIxEr0WZhNdmZHyBpIHCdkebA7ZqOr8coJvkTZGAbXfM8PSNKp7NRWZ2SCQ5o2mNwnSYKnH7kUo8u+HzFHuiW1C1oHM7chmoP6bG5wHeZ0Pinea5vPx9zwY4Srf6QbKhrzfshhDXsvpUJPLBNlKSIHclm6CwGwKHW7oqRAJ5noXSsgWy+gVFzB77wPoZHmOAtGQu+Mk+tTxZ3IYhRmBgEMyEXTOXOPuEgbSAyDbDxAMzbmer4MggaLl/JRHsgP7n+45+STYJIhAeD4dystApmX0V6EO1xnCsuEs5vICeNaureLQ8jL+7D98Gf/Nf/23BfTec+cZpEaR0RdFbzR6uT2WAU3GILC0B04BpUd2DRGBFtBDR4XqjUkA/n5R4oC7pwn8CNzzPwMzjPsCchjNxntJ9E1n5CcGYDoQyNfpRjZ1ZMQggZ/REL1RCqXFI3jl8qqOH2Vx/D3WFu9573vwq5/9rBKE2Gjzg5N2vn4ZG47GMqB66eIFNNptrKysuIa3OmFecN2qVau4+MorMgbM8Lhwj2EKA2UBjGWiFMz5nKyvr2NjfV1A6oHlZRxcWVFzonPm4hE16e7TA2dLrIAXXjwnE2DeA2RucKrK5p+NFJtC+TZ4AM0Zs+i8sMFM872QQWQgKZt9rkNBhrKGof6N8qJORPYGjaPKYv+Rys/3yzrsb/3a38Tx48dQWVlhLBOGrRaq1T189St/hj/4g/9HpoN+j/KGgmQr8XqplOfRaPSUK89pFj005PSukskmUjSjYlwgwYYgMcLRg0s4MF9Gv1OXrPO+d30fbrvrbnzmF39RkV6DRgNf+uIX8cd//MeSYZDBcfz4Ca0Tt9xyBgcOHsb16+saCN1xz5vx8GPPYGuvhdnFJQHrKbIAZMzcx5vuvRPp5EAAQLGYxWDY0+QxINMqbd4S3nV+si86AGDqZeKn+/Y1vtbyb7w+P16Ac+Xj2iYZSBha2hWNuhw93aL0MgIYx2FGTAmuzaLp8xrzfjpKdgoxNzsr6j7vbbHbwhA7W9u4fPEyHvn6I9ja3JJbP0Emvj6CAHysSnlGIICvsQRKOPabWK/cj2XFY4lAvKa0rzkpHxt8kwcOTIbSjZx3BNdwZzSoeEGXMuHWjMn16htJL+1z32sw5ibUHoCfAux+au2+utejFS8mETRWDDf+AcrFvN4vrz3uOwTYC2EKizMFRPVtefIkew189Effj9NHl1HduCrqdSGbxpCm42OyosaImjWExRyGxQouMT30wC249f0fBRZOAsUlDGnaOOwhTeZSkozhIYasw7M5sQyiZh2VbKihDlIZIKBXVMr+2/nQ9AggkDeYGGnP6/Vq1oCOTfZFKRlZAolxWv+dDXPyglH0tLP68/Iwm6gPMOKCFPvw4G38Z/s5lAZrGQme+05MRXADn4DrkNVe9n9TsIj7EHfeLtBv4crj38Kwuo2gXcehYhYb555Hd3dLyUiUr3Ht59pNw9YRGV5MpGHN1I8w7EUTzx/eG1o7kmlN+8kE4HH86iNPYpTOCwxoRENkihXVI/SgIlPQ6llXs00GsDY4maYQGSDgUwB45bIxfi0Tam8C7a9PX6OqNiRrjAAfaweyHOTeY8MwSjAp4e4lAgyTmQkDgIkgrPMsypVGvGP5ZngAYNjv6rjkGL/aaUNG286MmLVUqEhuu38miRh2hm4YpE0sM+kDxTqVgBOHF+LGmCeAGE3fLQCAzvMW1cANcohQEoAesL2O5772FWT6HQSjAfqKnstLh8UTlqFrNs3ocgXuYGhWa+YOSc0aJ97DAY6fOIGoG+GF556X7prXOxkAQj5o6vMaEgBfDHsJQBzRYePC6RYXV6MaU9tkGka7nqbAgG9AptNKAwDiLsU3AwC8B8CEfeAMtoxKYwhQtlDEZr2PcXYWjzx1Ht1xCPoUsQlgo841ezTqoz8aYHZpCbuNFpr9Pj70sY/h1/7bv4PV1StqPkqlPJqtusCSzc1tvHLhEvK5MjpRD3NzCzhx4oQKgIsXX8ZgEGFhYV43Hot/zwDYLwHwGiR/gfli7mYxgIY+eQdSuyDpAfBaEoDXAwDiiz7PnT/eXgLwRgGAaZNHip+LsuSUkkV7GOC2e+/BwaNHsFera63k9fnyi+eQ5PvqD3Gdvgpcf3p9TUCi0QC/9vf+DrJLs9jrRsoBvu3kGawUlpCIxgIAKAEYcoIk7bAVzt8rCQCPmWcA+GMXn2DnikaZlCaam7lD9GWcJirxlAGgcyGZjy22As64KYpSNTUskkmbrgPvz8DHcu7dE48Io1wXsuENsWHTBt0WdQ9cxFkB/n3w9leGuKsi7Dia8ac3DlMMWIzSbvfdtElmY+2pcn7DnBYjXpu+v/333/PuoISIhTebJMadjUS5lZa31ZHB49LCAvq9Dra3V5HNjLC4WEQq3UcrauJ/+ee/g1O33SZKrSacXJpJUc4XtOFSDkCWE6VABgRYlq+taz5SZqqj9K9suk7ZcWTx5/VrLCVkHkO6cJuhdDZx0fl0WerWZbLTCfV7LM5J9Tc9hct573XQ3dvEMGqh02op0oyuz/zsdloCe69fvaJ1jnQ2mtHxkwUPC0hq9I8dPsKTrH8nrZ2OJ/KQoXEdm31q3kcDZTZnCTDwtdIYikWkXJrppm2yDzKlvGkdGzQCTowt02TKafhtOmqNraQJIR0AjHo/oiljKoNBMkQ3ESLi9D5XRj8sYFyYRTCzgMzcInKzCypASPnfSM+iF5YETNNtn9IDNQ/pJEapBCKCGVS38cyKiWCVg/awcQohMlbgqRDjP9K0h0WEgQBkfsnUyEkPtLHz+uZjjIbIqQ6jpjDQMe25FB3uk2TUtfbqaFT38I633Id//tv/Av/dr/99LM7N4+Cy5aMHKerF+RmbwmmqYBIwGeM55oeBNlMAgNNuUuInsHqsSPTXnzcP1KTCF5CeAceGjWeUbAAHwopY7xgvvNRonMaCiZ8aDgkAIbV6hP4wgVpnjKhPRi2ZJJyw8F6hqW4ep06fwjve+Q4ZCD/zzFns7u7qmuDecfzYMZw4fRp//Zd/RfvvtdVV0e+XV5aRz+ekv+dXsgEuXbiA6tYWOs2mACVKKXj+CACQSUCWAsEyNmaVcsVMKDsdNGrU1hd1vtngs7G/vnod58+dE52btQEnQl6iJCYB031o4kgHdsWwtdUQGpXaOUxpDbO1mZySlDTvPIasqei/wmEGDSEZ4TbG8vIi2p2WmH8LC3N43/vfi5/4iY8qhq+2V8fS4jKSYYjnnz6LP/i//wBPPP4EWo2mlsVOO8LiwoKAwGaDxpEzeh+NehO5XBFRD8hmcmAU+aDX0QRLzBHuATQJ63YxOzeruuPO22/FgfkKXjn3HO48cwqf+KlPojC/rH3w4Ye/jq89+BAe++ajuvZoJsiEHEY3Z3MFTbHIdlq9voF8sYTlAyuIekM0or7YjaWZObQj1khGeadm9vSpY6iUspgh1TsboM/BB1lGMQBAqQ1+wi/c4kYTQN0Xk5GqZ8ZM94W4b4+vEQ0Mc1p6B2oTaCeNn9cDmR28Btukz1PG6DxdeK94IICsHV5PXKs5badsjO+LLNjHHn0M5156SU7+POWFXFHXEIEuAg4EAnpRT+yYQ4cO2bXhUnII3PLDGHJpSYYIAHA95HGQuWC3p+aKLATe/+ZrwTbCmCg+NlFyLB966I6Rb5D89HlCoY41/1Oqubc62d+eTvNspvuZXe/89GwD0qLHgw6WFucEUBCkK5fySpnoNWtAr4lyOMbhxRL+8k/9ODrV6xi1d1EMxyhW8oj2qmoAZaIpU2YgKJexmwjQml3GsXf8ABK3vhXDQRap7BxG4zQatRrCTBq5PGV7LaSDLMZp8bPQQYQsKD8YIoMAw90WUmMCAVkihhhl02gnhthq7qIZNVDIBMgTRJIMwjVlTMsizEgQQJF99j8BLgSIOG3mJ9dB7Sv9GzwArG+ZOCRMJ8M3lDDGfDQPHu9aMf2F+HrONccYJPbvBow5fgiN3ltb6F+7iEsvPot8YogDpSyaG6tYe+VFlBkN32krepZmtnxPbEAHI3o/2JAomyH7KrJIaY7zaMAruU0KvcEYqUxBvgD//sFvIpI/QF7fjykX6PWQTZIF4Cb4riP2PZcjS7k35upYNyFXryYBgBnuvtpHvP+I/471OtZY84MAAEcRkufFAADq/1lPxCUAZEhJSqkbymo4DsLI0jPp40i+RvQB4FeCTgQ5CACQBeB5niZldH4bll7qADwHhriULU799emYAJQCeI+o7zoAQBqj3JM9ANDcw7P/4d8hpCEGRugxzoDu/87RmgAAN7l8mBUAwJVeqLOuNh7gIY6fPKEi7exTTyMfZrT5jnsDM/ORzuHVPQAm0wcbsUwbGkcFFYjgY8mci6I/6d5YbL9JmRUy3w4AeC/tOANgvweAlwDo/ZE2wvlVOkAHOWw1R3j8+UtIZWcRUf+fIr2zjqNHDmFt7ZqKyFQuh1onwkd+8hP47G/8Q2ysXUNYoIlEUo39Qw99BdeuXpX+i46Te7sNZMKc6Hs0NDp+4ihOnzqOhfkZXLj4yv9H3JtA2XmVV6L7zvO9NUsqlWRJtmxLno0HwGbwhDEYsNskhNcEQgaSl2S9JC8DHV4GEiAkpF8Ced1J53UnIZAwz2BIMCYhYQq2sY1t2ZIsqVSSqlTjnefpsfd3zr23SsY0yXqdWquWLamGe///P+d83/72ICMeLqTvJQH4nwUA/OG31QSQUYmjEgDvAcDDiRKAHxQA8EUkD1AyABihNtrA/aAMgAGiablHQuulT4pGEU4mcP0LbkSFcYnpDOaPncDhxw8h1KV0p4lGrSFTEjXNna6ojvXvsl7e8ntvQyvG6WEfS8treMH1N2IuuwP9Whd9DkuDETR4KDPSxYFM/ysBgMGhGgAS6bQBAATkJAFwWrQBA2C4f2pj9RmqDgBQrj17F7/niDJizSnvCws/0VEdJVU/zf27ck5FwxpSsDwY4rXm3o/DM3b8f/W88dBtsWFyk4vBDm2b/dD8z9b+cBJpXziMjTm3gfYH6TMdDIP9oR9GNJSSA30k2kOjWUY2l5TBTSRMc66QHP/5FlPJODIZ0jLPotsv4a67b8PP/eLPaVI8Mzdnzx4NvLo9TUWp1ef/M9uVhbSZxLHx0yzYzKQItDJIwVHoR1+rnwJ4MHP4b2as5AGERJr+vZ5yaU3GYCrmmkDdYJeHbmWiTQOUAxxPmteAtxrU1xqtTdUpO4NWEyBIUC7Je4RggdD7ThurJ4+hU2X0WgmdRk1TfprcRXgNqYcjiNysC1BORUnlDKnhJbggE7REDN1eW4AxJ1SUtNRodBYj0t5GLEF2RtAaQ+dCZfRoFvqMFzLXfZn29KnHjKLN+NVIBs1ICrnd+9FNTaBPI78km/0UmuGY2ACk9tebjMc0A1bfwLEwtuxrR792YI1xRoZnEAHzJkFkNiHOgJC0QN1PFdYW1yYvRH4dCxUlRzjQq0s2BImpfN5YeHL61Uec2eOdHqrFMnZMziAbi+EnX/+T+LvPfA4H918kOnu/3cFGvohQwmL8Bu2/pn82seF953TXu48L2HPgj6Z4nOBECckMC/itTb4aJD+gGWm0bBtg1iqf40H14gBGM/1TykU05q6GRULyQxGZ0pb1EOUzSEf3VFKvQtNv1g3dNsYnJnB68bTuC6nTMzOMgrOEIf5dOJ7A408fx2+89Xdw20tegpML86g36sq855mYyaTVAFE6UVhbw9HDh/Vsk7HIPYvPcaVYxsTYuCUq9Hpq/PnCCQLwjCIQw7rl8cepbS8Ppqw2HY6hQeDVPROSbYjxac79lJaRXTSgfHq1L4E/gYU9JDMpUWulCQ1TztZS4x+LRZDOJLC+sY5sLo2rrroc//vP/jR2X7gfxeUlSR/ANJteGB//67/Fxz76USxSYmm4D8KkpTtpFYFuXlyyHVgvseEn26TeYKRtBvU6m8Q2UgmCUNSZN3Uv6JuRzGSwuLSoCD5SW0v5Fbzpx9+A1/3HH8aHP/RhfOjTn5dRIKMN9+3ZIxkVjenYLKtpbbRRqzdlnJvJjmsyWCpXVdssr64pJYq/g9p/Frac7PO6T0+NY9fcdkzkkohHKT9jAdyWzCZA6aniVc0XZFPO+RYJgM6fkabKN6H+fPBDolFfmeG/WfID17Ax4bieDKDmB4dgXQI7NCJlpJ5wHTMFjhEAiNgztL66jicef0JpC2SZEBiR/pfpUMkxNGoW00fav8wmaQhIUCSTEejFv5c3BfXyzn/Hn8MEQOXvw7rHDYIULyaw10335UfAxnPoxq/znaakTlay9Zz0O8oomO5O3U14e0CI6Oj+MUrHduarvgRxLCNFpZEBxkl8t6YMdq5FMgCmxnOIBLro1ssYT4Zw8/OuxnOvvBBrpw5jMhVAuF1GJNJDO78ib6dOKIFwJIme+NlRFHoBFKMJTD3nOmSufh4Qn0C9FUE0Oo5QNKPkhD7PZoXyBRDuEPnqoB0H8q0qIlGDAFKIItDkHh5CtdbCcrWIVqiH5FgCoXAfwU4Tcca+1mgE5+jYI3HFVmfRbJYNPgcLZG1zOEBwzaTvbKyTSorZAqAItHLHtLUpdmRvKhDc3diKvTj5p1VMPt3Jhnqqzeg5xL2AQ49GGY2nv4PCyaNIRhkpV0cmm8DxR76FXq2shApO/6l4o6yBdruC8Ht8dvsG3CfYvzFJinVMF51mXc0u1wmZMeFYWp4AX/mXR7Be7aITpqY+iUbXZDbdln29/+B79QlWVuM5k9oBLX4o1zZliRe7PFOl582t7ef7+tH/P0/qbojnE5PvyIRjchCfDAMHWOe3xQCIYnm9hCYZqKGIQG0CvMbj43UdsiUTcSaFccDRRTwS0lDEAICeGJJiVOq1uGGdXpqtoSG/3d9v0/x77b+Al75Fb8sH4NliAAdkWqcFfKbLo6/RQI0mgHSTNAYAJzgs4KgNQaOMJ//+c4i2aoihi2a1IiqeBwAiUcbCNeRm22t3QV0TqU3USYg21Wph7/n7VGQ9+sgjSMUTcmGifpVUVEXbPAsAMDQXc4+0n2iyKJMZSsyoh4OfYQeCdzRnRrR954iOyqE+Mpkgsu+dSp35mT0gdktEaZTrq7nFeIMKFVDSdXbR6PQQzW7H4fkVPHVyBZHEOFqcrKpwZIHAnOkGdu7ZjdOrq7j+xhfid/743TLSa5HyF4/iH+7/Ir790LewfXrSzIuWzmJyYhorq3lMT86gkC/oQGdhzk3yudc9x2jbEbvGowCAAVNWCXxPAMBNIb5fDOBWAGA0BpDMC9u7tj66w6fNF5SekudzSU0CEJOubwTvNPRwdLsbxACeswUOvk4aHur1SOnhVJQZn8kE4uk0du7ejZkdOxShc/jQU5KpcEOrl8ua8DKqUkyHVhvpXBbF79KZfvcP/wCNMFUcCXzjG9/Cq+64C7vGdyDQoqN3WKgxqcGkQRniP4wB9HFa/n0+87Y0/FsWC+e+s+HfeAYAD8cBA8B9Oy+9ZwBwMmuZyI5aNGAADH+WCn1n9CkGAElPfBsDYz17ptVAaOLZk96U9H82Dg41G2hUuakRAOP0l3REAkV8TfT9IK1Vh83gwzX1DqwTMs2nMxKToRN/p6exk+6uSYE8QFi0mLO9qMXegd5F21kE3shvGUxC7e+2SgCG4CAXOdkPRt0dn0yjWKIeOSW2UrtDB3zq32OoVowy+9znXo3Xvf4evPim6xFJ07m+jFAyrWKUFFfudzTQkmxIDsm9wcRfh5pH9t1rZ9MYZCniPFBGV9GQSWEHhQcE7P24w0IxOB0zd/S+dnKAtjWkFsP7OzhpiJkT2SSI8GWDvhZBGqpxMmTRyYzQ60sCxshMxuzZlEGFinR7nq7Hk6gjej91bgIMeGbUK0CpAFRLaG+sonjmFKpLpxFqVpAM9RBj9nGQh20PQW7PbART9CpoIJrNKPaJjQGfKUbEscAWDZDnlPZoe7+dcALlYBrtcFIOwwFSNmMZhNOTiORmEEhNYqXeRTA7hfDYNLrxFKoIodajQagV4THS45XSYNM7Pj5mQtUXI4DvV+wKJ0/y0xkDGvvokunmHK9FzvNAgD9TtA3bT6Den6BwMMimm7+hjUiU16GFCG8rwYgeY6SjmuAunV7E+9/7Ptx3798hFYphZmxSDKYsHIY/AAAgAElEQVQ+i1hes0QarWBU0YMCfgbmmI794xof/wzw/Zq8x6ZxvK51NntORuP36OEebEWTnpct60pfI7Mrr3VluoXREnVOau0ZM4Bnv0W7WUqGXk8ggGgAyHJ6SR8h0vXLRUTiEU3u8/l1TaNFofQ+CmRT8r5wmhaLIhJPYXrHHB565FH8xJt+Gj/6Y2/Asfl5FCtljE9OYCO/LvBocjwnpsOD3/imUiXoA8BStlGj7p0ePKRHNyWRoOaaTfLSmUWZ+R07+rQmudyn5egu12arJSjPIbvH02u1Lt2EVQZwbvLP50jUeoIWlGqw+eFeEGJscB8VTiLDIWSyadVSpVIRY7mM3PN/6f/8BVxx5RVqyslMkv4/ncLG0iL+4i/+Ch//8KcEUHrAlZshtegEADipHsuNK8mAuz316ZwsVypVNaHReALEBpTWJBqxRWdGIiExO2XayCl2MKhr+drXvgZ3vORWfOoTH8UXv3CvovLi2SksnF7SxJ/acrIeqJVfW1vD9PS0riulOdV6C5VqA9nxSRRLVaRSWas7g313htl5akB6ELOz2zG7fQrbZyaYBq46SgaZ9KhxBp4CKVxD4/dL7hOjZn+DNTEy4VbFos3WS18ox5B6e7C32NfYjswmnoAOaxY251ka9jWb6uJYP7D+5LMuXw16VdCsy8m27r/vftVyK2eX9TWM8CMox2ep1eTeQn8LysAY12Z7m5JOBNh0xCwjCMFPvhxO/XmvjRVHP5iazi95Y8jrpamzmowAShqtBqSCyabORgl3J6bTX4/Sj/UM+w515Px0p7fem+0P1iaRRi5DO4vHGjnt7TvC1Dy7dcGXQ9kL0yv495S7UNbB9Y9WFeloAIlAG83yGi45fzfuecXtMnltlNeRSwT19/FAC4lQD6F4CL1qFYFECu1+GLU6i6ExlMNppC84gPGbbgWijGmkd0RUQFkwlBBYVW13UGXzHUki3WDzHkIn2keFwyiZXDfQyFcUDVzMl5AZH+emjGa/jS5a6NH4t99BMpJAi7+XdP9N8hI7MHimKuZP0jD6nbGX4PWyaxbpA7lQHBEjLA8afTtjRqoaRxzaWkv6rzBmh6vCzUnOuc6YMTblVsykJ2NP5yiZfExZqWzg7CPfQKxZUdRmMhnFwuHHgXYdgXZD0j3GFlIm0aUDXo/PVAxhOv73SL/vocVYxh5j9Ljf9dBp1kSL515KyvpGsYpEdgqPHp7HUr6OSoe0+hhq7YA8QQgAeCq86rVBn+YEDs7tf5SBPVpTEjB/tg//SA6u1ch9os6/xShz9oFq2lmLeQDAqPbiBQgAoAdAXwBls2V9q73enlLZCKjQX2IsmzJj+E4TWYLaPF8JAKAvFhO/1pIArKbifjlgg6onM8k1X6/6UhkXW6SkPAt6zhDQxQUGutXjz4QBbcGL7EtGGy27vDa94C+w7GJb2MwppjYD3TpQ20Dj0CNYnT+CysaqYjNIY6UmfXxyHI1mVXot/iweKkSZy6WqKNdElrn558bHRQUr5IvY2MiLek2EnW++12puyqH3DaNvLLmp+om9d3/0dGKlgvYZzaIrapQ66ZUt75lIIymdRP257fHP/C+bJRt/RVBumakW86KpX+22OZky7SIbShZX/G7FOymKwR43+400lOqgSSAiMYEHHjmCYpUZoMwFjSJI2lCwgw02FhNZRDjpT6fxoXs/j3KlhmqTDuEBfPHv/w7fYfM/NSHTLDYGs7M7sXBmCcVqHdUas1lJKwkhzolSrYYXPfd6JJJxhFIxVEnlHbgNG62E2kNXdrqGYQiAqABzUy0z0bA3pUOFDcXIRJcAAJuvDmEnopXBEGq1htzZyeAYHAwDEODc3UqbjkO5hHwxyjAWteaShdHIZndOoTlY3ecudC2gSEj00hYbcRYD4YgSFqhTGpuYxDXXXoejR58WCt+s1VFYXZfmVs9ep4V0MolipYQAtV/ZDOrfXZ1vfec70QlQ89fGB973Qbz7D9+DcCeIYDeIZqMjcyROnxiFGQnHdO7xdcuZehBnZ8Xe8MNNaUcKaRbQVgs7FFOuxB799feEUxv36e6pKHSuuCSNWutDX+MLf9flaTN1miZWic54RtRzR+sKEaiiLrfTlo6Q94RFBKmEiml0EWuGFBp1Vd+vSXELiSBZAB25fFPDS3pmm6kX9KYgwBeNKy2C14aFD+lwbF6kQ+90ka9V1HWysOGm6s2+ZPwn9kkf7TZN43iduL/wz1ZwEY1V3u4znAH+OWIBKKfXYFCFnBpHPissXpMxVBtVtLo0waOpWFvTuFA0jJlt27B9dhYvevFNuPLqq3DV1VdhYjKn2LB2hzQ3Nvec+utK2gHuUObBYTUoIp3swj0Mfje2Rt47xT/rOXbOczTchTywMqgAZEJnjvQ07BmuLn4l9eQhHXh8HLi30YeD0hle4A4CpOQFGPfDtW0Rocou54SKzSsNMNucHIURZUPNppXAh6oQgkSkyDQB+grwDCGNeekU8OR3UD72BALNVSSTHXQjNdE+w3U6O6c17efeWK1VBNw1qLOLxcysz8iOAlSU7NLn3h5BNZ7DyvhuLPdimJjajlAsg2R2GkvrFcQzkyjWO9i2ey9K9SbqNK+lQ3w4gNWNNcTj3H/iiIXiAwq3P0M8AOkLK1eeDafs/j4S5HHuzr4kHjBwtG4solZnKiO8NI1nRjevM/XOIdR7NYHqu9PjiDW6GAvHUVxfxxt/6iexuHxWBVyjWkcyGEMiFEVhvYCpqWmsFwoYn5xGlXr4weRJIxN7Fj0o5Bpye9Z8pN7weZRJl5vAnDPtc+kbo4CAzr7BHkYQwCil1vg7mYD7Gp4V3Ju5TnyBLGaAO6v5LAZZC9B4TgZvbAK5b3LC1sBkKoZ77ngJFk8ew8zUBKa3bcMFl16CJ44dw2e+9CU88OC3cd6O85BMZPDw44fw7j/7b5icm8N6pYI+qZaRIGJx07e361WcOXYc808dQatU1fSO52QyaxIjatXLxTJWz65iZWkFaytrqFVqamb99dT0lU2oZD4+dpFJALZ3qiFr1GUGRTNASmlo0EeKqFIs5BxtGm3NB8NAO9ZDK9AW/Zv79/79+/GyO16G2297CXbv348q02po5pnJCCj72j//M/7mfe/Hgw8+qGk/XQ2oM2ez5xks3rOA+m8a1kmuwOQlPn+dHsbHxpHN5lCtVpBIJlBm4kIoIB0rXyf3f2MkMKGph5/5mZ/BgYMHce+9n8e9996r/ZMsUDbyjMMMhaKIRW0dca8gmMEGr9VpghNiPmMEeVnHxBIZVKpNpNJjKPL8pP6blOwEgXgCUwZEXnvtVSqvt81Mmv9Mr21m0S4ykuCEJogyKLbIWKv/bALNGsOfJd57wz+3YhA5CZGxtAx44Noka4Ffx7PIRy/K1E/pDGzC7RzRz6bZG28iaeiMF3NpAfPzJ/Htbz+Mw4cPD6L3BswDPv8uWYkvNR5Nos/JHr1GnG+OEkEI9ESjei4E7g1MOkdi0Ppd5DdWJBdhITFc845m75lSW4YoQ6C5L4ryoN103iR2lrldUPuIc/V3Onb9WT0/a2iyeVhD8p5z+klTP4Jd9hr4/JMFOz6eRjQSQL1RUrwjL99GsYJ4bht6rQZmMwGEq2eR7ebx0huvxHWX7UejWtBzyHsiQ10mgTTqJrslsNBtol7dQDw3gUowh41AFo2x3bjoZfcAO/egWa4hlskYQO4kN3wOuzSrY/Z8P4hoj7VtFzUCbIw3FquRaTUhDUbE7HDAo9KRqN8W0OvrOYLnw311uPcan5h1DQcKYko3G2Iy0cibJuk8UwnUsf7yz5xfu1p/HIzomfCxkoygYzSsNfkEyrhnilvmFWjyIjCKOGXdlLTGeV+YXdMoIiq/nC6wcAKnnngE0X4T6UhA6TTtWgXl9TXUSwUE203E2Cyz5iTgzE/FXjvCp+lIBchyL7SmlkbKZsgrPIjXMJZCqdHDWrmFhw8dQyuQQDeURLvPBprae6akWO3i6ydN6t35NTR5tuGrrq97gPUMbnWB3lJjeYbyYE458vVkztEgmDuGDUytrrW1GtLrRyiKYrmGUrUhjyDKlcyV31gCBA41OCE4FwSSsYhiK20wRvchmmwzRYHRxGQGWZqWDI/ZTEo2Zuex7U/DdWcDaJMP6vULwDG2iTFieSur81vK32dq9n15OlqaugvuJnFsdPvUrbBYYcNMfQgBADRQeuBr2DhzAp26IcfhSEzNKwv8TDanS84mkbR1LqZCoYT1jYJyikkBS6Yy+vdKtT7Iy+bmLSME6ViGBcuw0rULQQqUUYHdZGsEwVGCQD8sSoQoNY4mqsXDpiIc1GSXyQWc5IjupKxjFrRsIEi+pJFRQxQQLg4iNrxhRh0jQMLfMQQABloagQN9tEM0ugijXAOePHoalUYQvWBMwAGdMvPldezcM4tyq4r1ShFfffIQ5p8+hnoXGJucwn1/d58mExfvPQ+JcBAT2RSuvOwyFJSTmcCZlXU89fRxzM8vyMF+Kp3FxtISZjJZ3PPqu7FRL6HSshgjPT5E/5ST7DRfLtpllAHhAQCLozBzL0+PIavAI9H8Wc1G6xwAoEpDQuUj+2PCrUi3KWxlBFi9aHQZKXe4EAgAEDmjHnikvTmnCH3WvohaZNMiKVKEE+NQGDU2JdE4pqZnMDe3C08fPYaVsytq/Pk8sPnn7yYNmYuWzsIr1RJ6yRj+45vehIuvuFKgEtkqb/mV38LHP/AxJEkJ75IS2JXuMxCJStMYJKXXOddbIoCfIljEjaaKg0Z8UGvrXZlhn7lb88PST+06OS9QF0llDvW2+1rD6OPU1NQ60x9jwXAT86AODeOaRj9TMTB0+9WEndYHtapAPb5uTpiMFmjTAk0bQkHTYSMg7w/+O2Oc+MxkMilp6aamJxCNx1GqVtHqdzG1fTvO27cPE9PTOLu8ipXlVUVp5dfz6LaItPKtUOPaRSxLNtHQYJDrzn9yzUcjjDnkhIPTbCZesFhvG0oaCKFHQGyE3jWgMLtrKuMxRYSabpL/zrXC3xGJhbD3wvMws30K+y7Yh/MvuAB79u3B3O45JXQkeFjXrEjmrtrqt2zyo/2XQBunK9zHRkqqLXS+H+x5ftaH/Rn/UTRsB+6qj3Mu9IwH4nSNAIBlypr5GU0fCQBw0iwGxND2xhkKsTklmGrPmeUIW8NNJgaL13aLV5x03Rj61Ed2e4oDioGJDrzWpBTXgE4V+cceQX/xFMKLp5BoFBDqFdHqF9GKW95zpM41k5CxXDCeRLXWQCie1P4YiCVRbnSkwQwy7jBiBn80CqM3RyOZQ35yJyrRLGqNLtK5KRQqNF9JIjuxDansOE6dOSsjuQYZbLEwyqUNZLMJRLnwyQRgoAOvg7tvP8j90lpVUWj7rp+UDyjJiqajZ4LFKHJNqfgX0yCAUDyMfKOEfTvnUD5+GtM0Gzp8HL/yi7/IORMqrQbqchIPIxGMIhNPY2NtQ3rqVG5MU/NRnw+9dl8cOFBV7sx6QKy42FqsDuiHo8DkM0z7Rx++UQDAgDnLXdTZM3Id+Wdv4uSp2Fqf7oexwI6HYiiWikjkUgjGSCdtSBcc6zfxYz90N55/2QF8/hMfwdGnnsSNL3ohaujj6he+AOcdPIh3/v5/xre+8g2MZSbRj8axWq7hfR/7OE6trqHe76DeaSIY7iObSiAWBJbm53H0kcdR2ygiG0tKl720voKNQh5Li0tYXV5DrVRTExMJRQV4kcpu+5FFJNunaaZ4n0nzLhWLOoOUXU6zSBWTnLp1VIMQHCAI0Go0BAIodaTbQbFexqnCWRy88iBe+tKX4uabb8H+C/YjHo2bryXXa24c68dP4DOf+gw+9IEP4aknnxRLgZIFPgjbqcGvMUe+pr16enoSO2a3y/uAB9PU5IQlHhDgKJVdEkBB5nJsrFPpiDTYfJ8LJ0/qfNw2PYMDBw7gkoOX4Jabb8WnP/1Z/P0XvyTJCcFCRuCxCOYEzyvAeJqwxlO6ByeMtOFkjwzKotoCzQmW9kAKLRBPZGXEuVGvIppMgEzSgSlcJonLLrtEBqyUcZinxoh8jZRbV5+piXAeUKoyBsAX/96GR/7+DQEAFwEYCqLeJEhhX0tAkHR7/iqlr7hzwq8ZNvmJBA1gYwIemvUWkuE0Ar2g6tQnn3wSjz76qMwhaQxJSaHiNkfWk9VZxoJR89Kjht2m+nydfrhlzYglPlhxQPCzO5B78hySW36AgK0Nv7y230v2jPDnRzR+1Y1O6S21xQMAdoz5uDrbL4zpal0XzzmuWf9nPqDBCOU6FsNMoF/NTNeYp2x4+NyP5zJo1Chl5dSfspAqxsco+0iiUOsiyjSRpSO4+arz8ZrbrkGwuox2eQW5iayebU7tw/Rx4USWIEy/Lwf6frcBztoa7T7y4XEU49tx8aveAMQo+ZpEIJOTrwXZIyFeJ36PvM5CkotxmtqiFNkBnaN1rwds/DPkn62t54SmtG6E7a+1/xr+lzWH2EXOaJRAF+snP4zwPmSDAZKr33lPxNjqO0kY+lhbp+w2hDNnzuh5TWdTmNkxIwBADDItExv7EehgDHY7SO+NhtI0UiwVanm05o+icvoEutUCYhEgGoRA6PzyCmqFgnx6kmSMsJ6kCarn5DsvAVsPdtYMTPY4C++2ZVCupBeuPUqEg1FUW8B6tYOHHj+KFuIakLYInAkAYAyfMcL8yTCMARxxynNr2zfygy5Xw9/RDsKWiz3LVqPZz/Yfo/AXYxTt99rwzD6NAUMAICi2rwCAWkOeNfQZopTPIFwCATR8JQBgaykVCwsAoGEqAYCYvIP5NQYARBkFSBmRW9OW2OXeuXvNflTP18wa2RJ13Mh+4JPg2Hnt6qnBe/OTC3vrox/PMCJzLYcovzyoad+kyArTpITZBJMG2mvi5Le+jrPzx6TdJB02nRlDMjuOarWLU6c2UCzW5DxL91LSyyqVGhquSGdOLmmP3CCYGc7Gn4uBF5paio6SB4av1qMg/r9DExJ76DZv4gp7EgOBR4ttog5hdzmscpF2Wii6APMAlgs1dV2hAMZzCVEw4yEgEWZh3Ea3WbeNg6ZWahpcscz/CrGxW8SHp80DP5rE4acXsbxWRb0dthxMdgmRIMKJEOqdOvK1Av77+96L6Z07EUomkZmYwgc//BE88sC3ccWBA4iii8suuhDn7dyBtdUVpDJZRFMpLK0XsLKex/H5BTz0rQcRaLUxnkyhsraGe+65C/14GNWmMQC2AgDDQtSKef+AjwIAbBZHAQAyAIYLgQ0XwRAi7cK7tDjKNDGsMGbJ075+MACARZKojG5q8m8BAFiBcL2SScGKg4dEo9VBNJbE9Mw21BsNrK9toFqpmnt1l5QdNh1Ao1ZFv9vG5PZpnFheQqnTwtv/+P/WveEz26q28IYfeT2eePhxZGMZdFt0r+bND6GjKQKdfa0Z5YYsl21H5eNyVWTeCC3XdqaRrchpBv1K5capKb2DAPQzdNAZA8Do186N3TUdfJ795JI/xwMDykJHH6lEwjKJFf1lztT2usz1PhSiVpAu820ZZDHPmIUnHaGVilAuYzw3pvfWpHt0IIBsOqN1UWm3UAr0Uet3MbtrF15404vxnOuvQ2Ry0hoOMiAiBCjYjVLvJ6cjrCwu4cSxE1hcWkKpXkWtXkex5PcPyyjn65H5IZ1k6bJMEIDT/xZBDZMb8Faw1OSE0U9spNslu8hpJufm5vT/jL6ioRLds/n//MyN5VBtlMWkYVa8TL3oQkwHV1JxKyVkxrLa5JuM2lQ+dwjxZNwo/pzkOgq0v4ebJAabpqU/eHP//b5D25JbPANqv/smP/0nEDBEzK35FwigQXoP3VBHOe7+fdiatkAjf4qwwNMkNxxCIpVAJMDoox6anZoKMer74wZHq+nH8gmsnHgMhVNHkagUEC8XMS6zVp6GZBk1UWaSVzyIWK+JqCLguHyTqDX7CMayaPRj6MZyaART6MRz6CTH0Enm0Iql0Ikm0AlHBf7w/I+lUihVGogms0ikJ3DyzAouPHC5QGqiXnztZ86cxoUXnY9GrSQ/h1JxQ/tahADGs0iYnu0eGOvVBWH57OuR/0prKYmQ5YHzUyyrjpkoBqOc0DTRb9RxXmIMqWYPr7vrHvnj1PttsSBWiwXsntuNswuLWD+7hov3XyTgMU8pXjZjEVqjoPjgdLK3RdDGAxSmVd88rfIAgGEEQ5f0Qbn0rGAAqc5ssOhtMJxc8Hu9nMDWlDEABhMe98PJkMgmMlhaWkJmModglM1EHe1GSc/Fn7zzbVg8/AQe+uo/4dTJE8iXipjbfz5m9uzBbXfdhbHJabzll9+CRr2LUDyN+cUV/Prvvg2ze/ciMzWJ9cI6ao2yplJMpKhs5LFxZgmFlTWsnV7G4pkzin1lE0j6NJktZLjIX7PV0SRTru5uz+SRLjqv7rmx6Nr1hibnVujbvsVngvK2bC6DUrGgP3PyxzOPMXyFQh675nbiwOWX4I0//ROYmd0mCj2fDTb/oVgCxeVVPH30abznj/4Y88dPqHEfH5tAKkHPkqqA5XQihfxqXt5ATATKZjPIpBOi8FPgQwNi/j4yEvi8TU9PCRDnVJmxpbmxJA4dfgi1ehHbt+/A5ZdcigMXHcR5u87D2uo6vvbVb+ALX/giQkHu4WE0W/RJYUPPgtmo5L1uU5R47hs8Cy2znmuuKW2wdM/hICant8kHgEsyEIxhcXEN/UhUUpxULifQmmAJpUe7d89iz57dAgCiTEjQORU001BvYusaAvqAjPrvjDJfvP+Mgd+WbuOfcw8yc3BAyZp5dfBsMbDYnyM0iCQwIHCfz7ljSspsutXFkUNP48SxeRw5ckSNHXX7NK7lz1GMH00kRz4GzY3Lfw8HyYrzFZBzAnegBdcMqf1e98/zhn8epv7Qb8HF90lTT2agUe5tEGCGf0MO2OY2SLIuz8wcKeE2QQSSANk/ys6OQIDqGBtgcEIug09OogkIKOCGLB76u9p0lHXLxFgO66urYrHObt8h0IzU6GwqiOrGIn7ozptx1YVzqC0fx3iijwSNmnotF7kWVT3G989BCOt3ypQ5bIhNT2Gx2kIlNoUL7/hhYOw8YHI36vUuErlxtElnF4fXhiJkOzOqrtkJoEU2low3DVAasDTc/bJmcGg4bOWbaz2HD5P1wlv2Sf91PqZabBqmQkSjAnE8hdxHOnrwxvu3GAshIKa0yTvoLh/Ggw88IFkIZVLJdBK79+4+FwDQGgmhE6TEhj5LVSQZXMUB58opnHr8YfTzq5hOxWS0GA8H0KhUsHb2LDq1GjL0z+L1rVRUL3A6zrpZVkUu5UUdhcz+3PNF5jABAOdnEiDFI8RYQPY/ARTqPTz0+BE0+0zoiaJF9iHZiHyYjGQyaNI9A0Az9pHmXQwA/5zaSjb25dYBjH6WfaFer7+f7mwcXY9K7PHMAsd2cYJHybuYDjQAAMiWdQCAjAcJJnFYriGqJQLQwDIdjwoACMgE0OQFXAceDNaa5O+i4an7f99zDYALe6gkeRRg6KMR3ds2tjZ/R2VB78+u4bko37MVN1wYbKD5u7o0O+A0yE0kDQQgE6CN6soyjh16ArVyFU8+cRhHn57HwumzOLmwhkRyG7pdy1LURIcIqkOHLEvVNBZGlQ1oAdA8h8U9acKkgI0CAMPCwxp+b4I10HK4DFTbyDtIxkhRbRj9zU0hrIl1jbqj/2hy6mgefPL06PQ7iIU6iNPcIxJALhnFRCqGeNC0zaQZEcWRwZNbCKM52V06XUZi6IaT+JcHHkOjE0G7H0MvpFmY3EUb3QYqrRrues3dePM73obV5bPITkzivn/8Cv75n7+K2ckpXHvFFdg+nkOjXESGkWTBIB47dAgPP/EEbrvzlVjeKEhPQwnFoUceRbDdRml1FXfccbvySquKCWqYrkQiT0d5chfTmxA9EwDABbsVABhozZXPTZYAkT4+5IbalUoVMQBY0FpD+70BAEPgbZVb1Fxfhzo/ObHw7rTfq+B8tgLcWAXG1pA0Q9mYIYFPpCUygm15ZVWvj4tIB6cz9WFBwQ2LFDUWgYFkHDfefituecXLZewUAJG8NJ53xTVoFutIheJo1V1mfTCMSqOuqXevY4c2X4MAKCcBsObd3t/Q2HB4UPi/oxzF5M0m3lc2qD5tVXuk0GuwWYJ4PR+/hYWlL3DMaZYTBfvU1sxotRENs/NRc14B1HpXkEpbFB0PJkp4SDPjeyL9lcURgT2uazbN/GBhw0Nocm43Ln3xTdh/xVUY27fXngUaxsWp9w3KUMsoWuI62ASBr09SjahREsjOMYTNQAMeHKOHKTtDboAdTk1MMsGmQ8uakw8GrHKTdcwB3QM2miPCMlLs/GFukXpW5Mncic08a5R2WwZiXOiK5SIlrkOn/5roe2FO8Xx2LwEnUUIZ80STrxFU+X8hA0BUf1H8+2rqzZneVowd0GQBDM3XeBc8A4ASAFL+O+EGrXsIHcnch6RiPvt96RrJCIP5tqCHRovgTEUO3clkDBRUNGtriHFboNv06XmsH3kcG2eOod8uIB3pIdqoYTISRYCIGat/Po0xOvT3UZLpkpNuBfhMJNENJID4GNrhNNrRHEK5HWhEs6hHs2hE06iH4qgHImhxL+p3kOjXxdoiKj+zYyfWCmVccNHFePCRQ5jZtgMbxSIuvHAPqlWLODu7dBrbZqZUNLFgT2ey37Pwe/a9x8teNwMAKpT98+vuhY/kU2nu2G6a2IUDaHbqyEai2BFK4Pff/Jv4+n33Y2p8XNKYjUoZmckJnDgxj0wkiVQ0qQkcgfR6t4PsOA3E6lv0p44eOHjxrirQMtwMotsZ6p6WczLSNzf09rWbxwo2YXGgwqiQcwRM4C/gfvZMDACZpYUZc9cAxaZ0xNYAtl1F7rteVb/9q7+EtRPHcN/nPoNOo644uqdOzmPuwv244VGJajgAACAASURBVLZbcfV1z8P73/tBfPkfvorJmZ04s7KBg1c+B+941x/iC1/6Ii6+5GLE4mEU8mtYPnMKTx86hMOPPYGNsytoVRrSxpP9JQ8ixaEFNfkny1EpKo5OzvdtDAAWXZzI2FSGVzbFGNR+X9pw7idjE2Mq9MvVsmWgM+ec+0i9Ktrvddddi7vufhVuuPFGJGemUVtbUwNFX6UwHcwXTuPTn/o0Pv6Rj+LRhx/Febt268ziVJVNaDRCXxLP8utjYmwCVQLy5aJWfTIVE7uFMiW6nLMwTaeTSrhJp1O6h5z2T01N4fIrLsHV112O2bntYjLQM+D0winc9/f34dsPPYR4LKnf16B+v1I308BoHKl0FqFgREzKsVwKcTL5uCeLGBEUG6HZ4vkYxuT0BM6cXRSzp1onG3QMBw9eiWMnTismLM+YwfFxyQ44HSMoffDghZiYGNP/i9RCJi4HOQRnXaPm8+f9vu8lAH6ft3tmzJ5nZgCYUzknlRb1bCZ8rE05DSRjgkOV6ekZ7fMWhWxsP8U/HnoKJ47PY+nUWSRiSZ2VgzOUbNMwXfrJcHQC70ETMtxVuJoo3+C9lemo87HifdRrDgQE4PA5FKuCNa5L9OBrYR2gAYhrlHStBmxaq0v0Ne5EGNRYvi50zb9vvTZPV63T0PWU7p8/22oK+zPPG+cjxDXBhofysWBPJnmhMJmelNu2tJ+V8gWMp3My2KtV6hjLjqG0egqX7s3gh195CyqFVQS7deydnUJ+5YwGj5lUTIMIMUV5bjsQWT4LvS4awRDWYynUU5O44Lk3A/suB2JTaHVjiGYmUKjWxP6hwSV9aizKri8zNx5FlCqSwaCB72gU70gM7+hUf2vzL1bdiMnk6HkxCkR5zxX/LPLPHnAQE9rfoREppyU02P7M985BzJHDR7Brbk7PxLZtM5idmxW4xvtHRp+IMvowCQANKjtkferUbaNVWsX68cMoLRxDrFnFVDyMTnldZn9MSKnkCwh02kjwxrVbaFYqyKXIcCGj2EAAPv+kpatJ5zVzHbwGVEqNMkkv1xabZXozthFBudnHQ48dQaMXUTQgPdI6bKjtXW5q/vWz3d+MAgDepN2/S6uOHRth9Bq6OZt26GeQEnjAQc89KUxuOGp9jPdPoB+esUQqtSbK9ZaAI0q7zczXqPgEg4VL8m8DPQEATIeQuTM9VdhfyfCvp4Gnl4GpF2MENU1vXXS9wAr/MNhDKYmBZAAjLHnNoR3rN9AvHfFgx/eoV7Ye2qNfxndkJnl0JxYIwAxkd1EFAvT7WF1cwp//P3+KE0dPoFysod3qIxbPIJ6aQLlGFM02GRX2Avx4UFphR/RUuj/3JjxayzcrA5Coo9YNUJgROYCLWPMN5mZ2gMkH+u26Gjm9BR4S7CncRmqFl3NF1wtzDzF9AuSIS4OigKIfGIUV6bcwlY4hEwkgGw9hJpdCoF03BIcbLWn1KhRspZH6X2e2ZSeEBx58HIFICiTCdmlMSHZAEMhO5vDUiSP41iMPolAtITWWw6HDh3H/P35FDsPXXXYZurUq9sxuV/P/0De/joceehDFSkVpAVdc/zxc+pxr0O4HJJ946JvfQjmfRy2fx9VXXonzL7oAVWZ/N8y74AcFADzVl+/nmTwAyACwBpoUr4juIyUelHeQFmxF0rMDAGy2CcgQmGHPRwokAQBTZJhUYbB1nVNkfo/H2okKjK7Me85NldOACOq1JlotZvXG5cjOzYhNX4PaRjbJ/N3UlAUDKGysgdYuVz7vOtxy58uQnBiX9rhZayITS+Pi3fuQjSTBzO92g0ZAMZnbFUXjiltUnjuUNf0YMABs4q5N31OEXSHpTd0MNbRelRup3ERdpKBb/zbRd9sk16OZSxmzgO+bhdaAAaB4MkP19ZxSOxonw4WbkdObu6gqIcyMoGmVMDaWFNWIFH6aGiWzWcV3lphDnckgxKjPVlNpCtt2zuJFN92E597wfAR27QFiWXTqzPluIk1aajiEYrmEdreHZDqtfUAUTdIDnTkSPUC46fG+DxkSvM/WMelZ4fSf1PJEQgCU4Xi24WuKKRfUPgJRcZgG1ElP47OfM5xlDK6re75k2MQYNEYxCeQKKLKN94yoq3LVI2FlbnMT5mvjtECxhk4zzYJXtMd/RwCgzVG+XGxtqq+izL0ekzDx04oCXjP7d/MBoC6wH1Kqsfb9jvZ/A4JlDMhzgFE/QU4POoh2KZkh57vLzh+obADdEqonDmP9qScQzK9gMtxHIsp4+bry2ZPpMUTCCRlodgnMEYTgoYcOCq0OGokJNMjjjMXRJlskmUMnlkYnkZOLfyeaQTOYkHawE4ijF6BrL7+fzK4OEoG6KHfFchkRJjLM7sTK+gYyuXGUq1VMTk2rYGcBRVO1TDqG/HpRYIDWJ9F7t+74DIz6n5zb8G7ei4wBYPQ9Fci+/Boh3GloofW/WWZgewAZOhHE2h0Uji7gdXfejUv3XoDV1RV02cQFA1gp5HHLLbeislHCU489iUaljkSSzsqcadkUYbR49XI5/xIUn+tf3L8BANh6LfxZ7CUAFse5eUIm9t6IK7umt07f6b+/3ewik8ugUFqnjyMy6Sgq+RU878pLcM8dt+LwQw/icx/7KPbt3qVzvdpt4+lTC/jN33sHVgplxJNj+P13vRuzc3tRrrcVKfjWt70d09u34/j8MXz5/i9i4eRxnDk1r5gxqmFTsaQm/IwrjicTZvQrbwmrFcyoj54ldLt2KTWaKpm8SvuOQFZoYjaey2pSSSAjk8sKQKzWa9pDWcju2rMbt7/0pXjV3XdhZt8+9KoV6e857Y/kJrlY8O2vfQ1/9Zd/ifu+eB8a9QamxieRSiQV3zczNa3p88bauqDUyYkpMRg5Ra1V62buRh2uamFljCBIo7QQow45lU4h6syad+/ejXvu+Q944QtegH4gghMLy/jbD3wY3/qXb6jZImsgnYpjcoJTeYKlTFwwqYn20AiNTpOSIGTSGdTLNQ2GNtbzYgBw+s1BUKNRQ7VewdLyos6UV77qbrzilXcjEErg4YcP4U//21/IWGts2w6kMjkZPpIZyN99+eUHBQZw2/XSCz3Cik4zur6XnKjuG1m/m9eCm1w7cNg/wwYOuNQgGbXamWJpZKbnlz9ILC4fK0pbOdGfn5/Hd77zGKjx558TsQSS8ZTAaa/f9zuEnnOXGjBa2wynzLZCe3Rj97Fwqp1phttwLDiTddrgxhgn/LOeTycZsBRcF6nt49RGAQFblcP6yu9Rg+Z/uKe52bb9i9vMBuZyavzNoNCbtluct69fKKkl24MsACZg8bWaJjyXTiFOD4hiETunt6NRqaGUL+JH/8NLcM2eKBqFU8iNjyFfKOjFjI1lsL66jEyKyWINsRy6jD9kqgnjdQlWt9uoxjNYiGax/4W3I3LBpUA7AkzsEuW81edAMg4pzWnK1mrKe4yDtHaPUiMzsYsmXKTulnrBXxU9a+5jKwDAPYB70uhzNboHjoJRvunnf72sYPAcuppnMCrxfg9MDOp1ZUa6trqKmekZrKws49JLDooxpMGXpHo8z21I6W+1SR0ob+0hJqO5OoqLC9iYP4rm6iIijSqS3QZmcynU82sobmygVauJ5R0m2EX/Ap6Hzv/HGB/D/Z3TfzahioN3jbQkPGJGkSXF/wvKOK8fTogF8OB3nkK9Q2AiJmaAgQBkKxn7YqDx15nqntmRfuCZGAAeQPDXffgzbC17IOHcFaDVZ67/WjfOjUmMA9aAzkehF0S51lRaFXswAQBu0Mj9iBLbUQCAQ2MyAOIRcijJ2qVkhawV84AZ1f+zBkly2KT77D498EEAxXkM2JnphvzuLPdMokC/fGSk3NjaLNkjpY9zcACeaBRAMleUK5kbIotAsgBChu7QbCkYxsbyGn79l9+M0/NnEA8nEQrEEA7FESQVMxhB07nw28SftMoIYomEDgIi435j8Uirv1k8TLs9bnJGw7DpiN/wfDNgL35QzLsMcG38pNZFgjbZFxpFSgaBBQM1+FqoV+Ok2vQ0pJwYDZoFGJuTapNNXRjtWpmCaIzF6QzdRDLYxa6pHHKxIMK9pkVE0I3YN1CkHweiKCGBU6slnJhfQjCaErrVDUXRCYfQ6HdRbtfxa7/xn/DSV7wMp88uIplN4cv/8I+YP7mAyw8cwHgsigN7z0OnVsFH/vb9WFqYRy6XxWo+j+m5XVhYW8c7/vMfYWFpGYePHsPq2WVUCkWsLS5iz3m7ccUVV4hCreu8BQDwevRnYwBYXJU7jL6HCeBWACCfL0oCwKibHwQAkBYwxOkhaYqc4DnTjZHH9vsV3aNPuBoxAQDGVNB9ZrRXldMdTsYYH8bJbRBNTrVpPpikSV0XZdL/+z1NRi694jJceu3VaAZ6yE7TeXgHmvUGiivruP7SqzA7NoleraXpqRgs8biaG02KHdVO02S6XbsDQ7R7HdRmTmQu3d512P2Xhke6/uzc3DIdgAW2ZD0A4KUnXgKgVeFo/ZoYOK8HQ+g9AODwUZdf7r/XH+qE+jLxIKqVIiqNBmLplBymq6QZBgNIT05gYXUZk7OzeO6LX4ibXno7IrvmbGrfbgHJDIqFJtLjU0JDC5WSDtVkKi1PhmKprIOKxRIpk9IyR0mntOxw6kXl4uqKJc9k8AUd3yOBLZvkmKs4KxOfDsDGv9O3mB1fWG32EBjS93xBZsCCTWU48aOjLdktovbHjZlUrVV1uJlOr48WzYG6NBK0+69n17mcW3f978MA6DKyK2TTSJvs24RfNE3p+635517OA1s6Tmf+SAYAPW77gSZ6dO8VZZCOtzQuJXpvIgBFATVriLerSAYYtdQBKgXg9AkUFuexvHgM2XAPUywYmnWgyvzmOugq1KehZCSBYqOLVi+CaDwrJ2ai6kxOYCxfKT6DSiCBYCKBNtdLhrT/MPqJDBrUanJa0A+hw7QGx04IBcx4ift/q5LH5ZcewMOPPooLL74IpWpFqSjpbFZN2uraOmZmZjThpEEbNflcS4x+I9Ol1mIkmbF37J7aWTQ6Qdx6qg4KQrcI3Uk1PGZHTmRf+OlnuwLdTyuDjEEMATOJFN71a7+Jw9/6NgKNtp7D0/lVSWv2XLQf733v+/Dn7/mveMc73o4Dew9oLdRpGuZSXgYpEQIVXDMzeNHu2dSE3pg49vAP5k6DqnG0efLf7iV4/s+b9+eAM+d0KKYrEDc1YWy+vocEgK+VQC2lOGv5s0hnGJ3Ww8mnD+EX3vRGXH3RBfjK5+/F/FNPIklqACmtoSDWyyUcvPpKvOb1P4ZaN4Qff9PPY3KCDf8ZvOT2l2P/hQfwtx/4IBaXzmBmelzuy2ws240G1pZXFP/KvZq1ACNUWa+Qaqt9hmegd/tngxDls6ZN1QE5RmmX0V0ogEwijsLGusDC6ZkZVGo1PH38OCamJvH8G2/A69/4Ruy74AIkp6cE9PPZJDDKa1QtVfBn7/4zPPzAw9KP8z5Su8+zrFGtyZRuempaIAD3ykQ8oTtI1gc/CI6SjWWvhbVPG81mTTVVIhFFJp0UWMdUgRtueB5+/MffiP0HDmD59Gncd999+OIXv4KlFRod5lCrVTStTSWjqFWLaLfq2LZtAqlUHHvO24XpGcq6yOq1auHUmVM48tRTiIVC8nbZsX0Hds2dh+PH5/HEE09h585tuPGFN+CHXvNqzO6cE6vugx/6GD76sc+i3iDAG0J2YgZgJCGjUjU97GF2xzZcdOH5AjF4lMpTwUviXI3H9SMAXwC7NWDDiao1E6PP71Z6t0X/cVjk4tsYJSh6v5t4B+gfFdVAa2VlFU8/fQxPPvkUVlfWtL44BNDXKzHVmCOaVI7Qw/UaqcFW43quvIZgEs9pLiBK/Agsm38CQRdP86e5JFNDDJTgPfZJBaqXZVbtWJhuKjtgA7o1ZybLrrYY/PdcpvDA9M+dZZsBAE+KNsNAXz+onqBMlo7+ZOKxPwrzXpgMgBT/dCKCWimPWKCLmbEsymur2Ld7Dnfd+XIEq2exO55HKN5Ds1hBJJlBrd1DqVLB9NSEHOL7rSoSsbD8mlhjhPk1tRYqzS46k7MYe94tSF58FRBNA5lprJeaSGe3odJuIhVJoNOqos/ar0V9OttBi401yTN/JCUAxhAcfWb8HjaYII9KNx1bwE9iDQDe3GCNfp+n//OZ4CCKbBFLnHEadf0AM421+x20KNFGU9I10v8tVaKF66+/TjUK/Uskv5BrvQcAPAJg7D8P/suElI1uo4zm6hLKSwvoljaQ7DYRb9VRz6+jUaV7eVemOO16Tbr/OJ3u5QFkQLP1aAZs+TQeRnPaBN2kxAQBbIDDgR9Au6BQ1GL/HnjkCbn/d9kjIYRWNygpgCbqIx/+98hs1TEs+M+Dazo8jFykru8Vh1T5Qc/opWnD03lQr6nuVkSfY0x65gR7TCcaqTU6qHFQ0epJ/993A3JKLPjaNCAS+G8pKh4ASFDrHyTAYLHAclsKmVG4ZL1CSIxlrj3AgR5DEM7HeXm1ADcRJ1NhZLH3K+jUzARwMwqwdSK7SSYxuADUuwdo1kQgwIIqnUkGJyNWMFIjWVnN4y2/+uvIL+fRpTtTJ4BYOIGNUglt5kTQbTcWHdCgiIazCedrYhGtpt7dNEPRPbrD4oAYnVlVD2j+g8Xm6MKb0DmjUfKDEoUuo4N0MEUEAJhelVQk6oLN6VkNIim7TdKAbKHxCrV6ATQRQTKdQbNaRqdWRi4e0qQrE+7hgh1TSPArugQAaIZBwMTzbAJoBeJYa0UUcUE6CydTbYSla+tFo6jy6+Nh3PeVL6PAwjgUwKnTC/jyl+/Hjh2zysm+/pKDSAb6ePcfvBP5lSVcduBiFIsFxLMZ9KMxHDu7gl/9rbfibL6IaqOlScWhxx7H6fl5XHHppZib3SlN378WAJBm51kAAJpWeQAgHGKz1MP6el4MABYkPLS+HwOAh5SM+hgrEmbciAEAcq53Uo1nLjA37Qvn/IEAQIfoGpt8ItGOkkYAgJ88pBX2ECPi2NVzymm2PBM6bU1rbr75JqRzGYRScaQnxhQZyKKwXa2jsLSCl7/oFuye2oZ+tYkkAQ8a88QTqFK+Eg0jzngrNzFmIWnNqsv4ZMFK3b4OBxfJ6OhmfDPykWg3DADQhzMhGUBm1syba7Rr7N0B7L9fFECncfQxP6Nfa9GAlg0vLbLPAnZaZYIm0jER2GDz32kjX69iam4nLrvuWrz0h14NpJKaOFLz32ZsJR2b6YDfIbqckE8E9w/mRvO61uoNUAOWSWTQZnSOKE5cd/TfINW8p9hKgizTk1N6huQcq8bLH6YGORt4YtNTOcA7w1H+I/eYEBlEnMq5g2n0IOfX6vqP6Pt8sWgFGp9BSkHc4eJ+hk8RYYEpRoAiDlmQ+kbRjASpSaRJ4b8XANAL9tC2kF4EaSbVDxoAIH2uM6nhYeFi2XQ9BQ6MSAV4kEj2bxODvjOZpblUFMwKriAZ4EilApxdQO3IEyicPKZGP0mqZySAECPp2n2EOxYTyOIdoTa6oR46sQDK1AdHM+imtqEcnEShl0E9PI5uZhsa8XFUeyHEEwmBRKTk0xuGJlpchwTblBsvkNemfY6PKuosnz/GeV5y2YV4/NBTmNk+rWbszOJp7Dt/n/YpPhP0ANGzJj8JOrRYE9fscvL4rwUArKn2TAB/ym1lNPk9wT+L3K9UMLYZx1TEVefvxrV7L8eeqe3YOTGFh7/zKJphoBkCPvH5z2FsfAJf+tzf4Q/e9k6k42mcOnUG23buVOQpTdtGwS8rEjzt1wqbYQewWQJg3gDD6mG0iPX/vxUA0L4zKHaHAMD3YwCMSgBknOWdlmkeR8+NNs32GCfVxpkTh/Hud/4u4r0OvvONb+Dej30c11x1NVZXVzE9u13O1q3vmmL9/K++GcXvHrG//4d/gvW1omQr9Rp9ihoYH5/A+FgOGxsrAjhpTuWlbgSDWBtQ7kRdrYGC1oB5UFVDAtVm9DCyiEMNoDmBZpOjvSCoppmN2Xp+A2vr6zhw8BL81E+/CXfc8TKE0xnt3SzgeR/oVcHi5cGHHsL73v9+fP4z9yLWiyIdT+oZ5RnO/Z5yALKT+ProV6NiUUwy28f5tRYN10IsERM9nK9NspxYRFP7aq2MZrOON7zh9XjZy+7A7n178ZX778ffvP9vcOzYMZcpT1AtjWaL9HaLGG7Wa0gmzJ+nWNgQiCCWnjPLIjWegGgkGkU6RWkUtckEUCMCVs7bvRdveMMbcM21z8HJhZM4cfIEPv7JT+LBhx5WAsD22b2oVtnMBBFLZREg267NJBGC+G1cfNF+7JzdJoM7rUs2lt4cV0w5S5yg/47OPcoC/DmxadLvm3mf1jAEBsxQ2hy1I/z9zbauMdkLTE0oFIp46qnDMg9eXV3XHkIQm41/Ip4UAO0ZatpPHRVcTboi+izSlrIGRjJumhA76q75MFmDQL8Z73vD2sF8eiyy07vXa5ggoGLItNGZ50yUnTLfrSsvQ3KeAiMn1FaZsN1X2yNG94qtAIC2Xc8udM8iJ/yRIAE0gjGU/oo/Y0xgafVaCHLKPJVBv1FAq7KKm2+4Gs+57EI0KxvYORZBpLQAdOqSf+VrLSRyk4hncyisLatppTw3QjYUm2Aalcdy2Kj30ItlMXHwOUjd+grkSy2M79yLZqeHVjCmie14egKlah7BTltTbTWyBMUpNWP2e4BUbta2TTuv3MdWEHSrhMPvf3bdHLHuWQAA3udR3T/XOH0hZDDJc9kxIfnzJOF0z0+5WJJXCFlK/CAweMEF56v5zmXMeJ2eRFoHbhhKQHzAovSeK6xBOy2Q10e2LCp5dFcX0cyvIdqsYeGx7yDsTdG5zfBMotEi2SuhoIABu/e276vxHFDmzSx4GBPNWtMAItZ7HLCSNh+JpdDsBvDNhx5FtdnVtecJTACAYIAxzl0F7BpbPY9OvjP6byIyDu+W7pxPZhsAFCN6ea29wfdsHtboyXcAihhAlE24uD0yANi6F0o11MkcEf2fpoZhsQP4dQYY02DS2OiMQo6GgUwipjQA6f9Zn4tl0BdQZiwAu2eU59KclgwE1a0jr9NLOPlWhRU4c0Ifh+zfa6BZ35oC4A98/9O2MgCG4AAXWIhxTYoIs5Eip6TeNVp4X7svBsDvvfUdaJcbyJ/dwLbxaVx28aXSQSMTQ7PHCZ9plNRoe5fjiLmgG4XBmwENbqcABvbILmTkGTWGbECHOi/bXLyMgI8NJQrMgmUBycxaLmo+eNFYTI6tlinOZqWjTZwPp0xdGPOHAOrUFgOYP3YMp44fRa9eBRplTMZDuGTvLPrVDQECZADwYbEFYCYbpKUuV4P42kOPYXxiWnSXVp/U/xD68Tgq3TZ+9pd/Ebe87CWIp5PIF9bx8Y9/VHSm8/fswSXn78NkNIz//id/jFp+HdsnxwytRB81xn2k0zi6uIyff/N/QnJiGoVKTdq0SrGMMwsLkjRcsHcv6tWaixGySajRq61gUFPl6N+jCJ4bqRoNxj0SoxIAPwVjc2esDFIjDQBYW9sQs+IHBQDa3IgiIenWCQDw8Pq3AgDNDk16YnJu1mPco7lfE60G0fOYpmSxZBLNbgc1RpTQGT0UwI65nbj8yssFXIXjMayVCrjy2ucofzxBCmOpjPs+/Tm85+3vVGEOahWTKR3ULH7Y6LJwZcKEd+LWoe2aTn9w+8ZejfzIhw4aP/2XDsk+PNrqzhahhaa/s0PddGE+i9co/8Om2e+iRifiPfQUtq0TEm3mwRAairBMosFmK5nE81/8Itx8x0sRntvJ/B3FKja4rhmVlEwwtR7VdlP6OaYphBnDxI2z1xPlVRRNTlODjMizaTvXrMUmscY0KqPRbMOmbx15DzZJsddujTibcHNztgxu0+7z6xTnJ/B4WOgMrqNrUvzeYQCCJVwML7ZFPZpviTm28xC26C82+RaH5X8G761iRtkU6HURQPj3YwBwck8TPzEA3PSfsY42/TcQV2kAkgFYo++Gmc4rgEi0Tb6oUeNnmFT/QAcRtIBeHSitoXbiKawdexL9wgpSdGgnLbPX0iyFDVGPCQ0tMrEooYijzzisSACVYB+NRBihqSm00uNY78Sw3kmhHpxAM5BFsZdAOzGBej8kqQqfhfEsnZ9riIbDKoxp2Gd7RFdaYEq2+OJl3tMNIBpKYW52DkeePiImFxMdlleWsHPXrBokUib37NmLSqksyu7ZpWXs2LYDISL5vS6qzar2JP9M+Wdk9LnZtHBH/uA1iDZ3GXmuBmvZ0//tmTbHZNMaa82229g3NY77Pvop/Ne3vwvnb5vF8sJpmS0Wuk28+OW345fe8mYsLp2VB8kdt9yORDhuIE7ETCspZdPeQJDLUZl9FCBfBqVRwwZkCAD44lU69a3jgy3TrK1ramQBDYxhN4U5j+5RLnt6FAAY7IQEAwmYc1KYDqNSXpEpWLu6gT/9o3fh5JOH8NG/fj8i3T4msmN6H41OG7mpcZxdX8Vrf/wnsH3/AfzJn/0PHHnqOEqFGnodxvnS9C6EQn4D6XRCAAAlJzxz+DPUoPSpVW8gmWDKCEFKrmkOPMLKKrdkFX6PmaayETVmku03lvMNFMt5mYje9pKX4HWv+1HsvGA/dVnS01N+Rsxycuccaht5fOzjn8CHP/wRHD16VBO0SCCMCGP0HLOM+w73e4GN9EeQczjNCRVVMTjbue/xNUVjEZQqRenlyRqkHKzRqGPXrjm8/OV34LbbblMT/vWvfR2f/exncebMIiYmpmRuWCgUEI3xPAOSqZwMX9koWNKMTfMSrKe03ynqAfFE3JKeaJ7W4Xuro9svYGw8ibvvvgcvv+NOge7r6xs4cuQwvvJP/4SHH31YEYaUrVRqbWWy5ws15HIzYLT42PQkypRDxKJoNeu48orLMDkxhlazZvfCx1Sqy3GmY+pIrKEPR3b1tgAAIABJREFUs8p2lPehzMtJxNyZq2m/OzN1rjoJgMyNe0A6bT4gi4tLePyxJ3D8+AljjoboSeDYRo4lwHqy1bRYWckBvSu3dPqdQcRsLGI+RwS6/e+2qb2BTaqLe13UykU1EfzwjEHPIuTX87rIBLBtILT/Ol8D+5SRISjnEgbcVJFDiWFHcO7k377PwwIeCBhd4Y7irz3YZIW6/KqCCYpQ22zsYfRY/9BcO2oz3XYD28ZS2Fg6jgN7p3H7TddgJhtELFBHItJBafkkxpIh9CsVBJJjQHYC5UJZ6WLj2TQ6zaqi/rgGOfxqhRLop7eh1E9ibNdFGLvpDvRDSQSmZlFtNNEPRTWlJbBDk8s4h0yMolS0n492Y6xfFN0+uZd8L/TAct5Zvnwa8QAYRElurd3cHsnYQP9MjZ4TfhDBe8Z1zbrRxzqSFWmm3b7zMRmHNwLk1549u4SV5WV9z8TEOGZ3bJfshixKL0XUGRXi/WUdaPfHD5OMs2GDX21Z7Sa69TL61SK61SLqGyto5dfxwT//c6Rk8t21xIUu00xSyCSToGn6xPi49gZOrsV+pEGgjFHpUcGet6l6iEaF8pvyDFY1rQH51UTiSXkBfPOBb0umxek/WeZ01Vesno+ndU2/71P4skcB6K3DHb63jmLyhgwAzyD3oICdO1tBALtT8svwHl2bAAADApj+tlFiTHTfkuZCUaUr8P+FByjVhxKeIQAQCweQTsTkA6CgoU7LgQxDBoCxmkyWyx5cr9ABNkOQxdB51tKSqLlT2q/zIQOgcXRTZ2Euznp7m+oWIQ7Dk1f/Jg0rETE9Nl3T0jK+xuk41CynM+gVyvjtN/9fqK4VUDy7hlfcdgeec9kV+MBHPorszl3oKGrIR5s4R/QYqbIRl2tuTYwdnMOYNOpW6CAt/cqImcOA6uGQHP8gmMcAo9jMIZy01ZVSHV1u0q4AkvKIUV/cMGkUUmcMmrnX6/1LM0mznzC4b3VbVbzqFXdiY30dH/qb96NZLiHWb2N7NoHZXBKxbg39RhkTmSRq1QraPTaUGdFCYrltePzYKh4/clJTGmYyB2NxVLsdjM3uwMLqCu7/xtdwZvUschNjOH36FL74hc8hFY3i2iuvwNzEON77X96DcKuBQKuOIGnG1MkzO5iuodEYVuoNvPw1r8WO8/dLnsF4RaLKuXRGIECo20ed8WutljOd64npwOXPRaui8/sAAJ7Gbo6Zw+ZRjRl1PE027pR9RGX+xxQAxbD5eBD/rDnDt9Fnz6ZeVgBzxbFIJ8WVf0fEXxT571Vhf5+/JwNAbufcZBkPRk+GSk3NvxQ4zneCDAA2rcyajmdT2H/wYmyfm0Uqk7KUh2AA82dO4aV33olak99fx1gyjT/67d/Ft7/yVcQ7fcSoZXd6Wz6qzvZiIAl5xunfiM5u89FqlBj+nRr8AcPF0evcpMfWqDUN/hqJ7uvQR34vN5HBB6+po2epQA0xq50mW0015/Q+4AbOu8wCpBEIIrlzFy677jq84IUvwtz+/XJu7dTr4DCXcYeM4CHi2RM6ali56ZG4z3QRpZjcIeiahOrQGc4Z/NTeqMk2wRoZOo6gnltvtiNDeZ31ABmm/tYzA9jA/isfHjfxsNc6fAIHr83F4I32RpsLKWPGbAUARqeoOnep8RzJqLbi0xBvX9BtnTr4A5D/5aHrzaFskmzPu3Z47l8BToCpigwixESCnjmzk7jDyX88nUKz1xFVUOkSBEGIVEvykESnE0Cn2UKoVUM2RDCV/PIicPIIivOHUT27gGCzhEivjliwi0iA+wmj7egUAPSbLXQaXUQzk6hVuohktqMZH0MhksFaJIm1WAob4RgKNIU0XiJiwQjSiknNoBKdRDeSkrt5MpHUlMsaHtNK+r3DtNekHrbRJXAdCUlDXSvWMT01Ja3xRRfvx8KpE9i1aydOnZ7HzLYpFdt0UJ+amJThFp3eCWpWylXMzGxDS87FNuH0QNMoCDBwax541IwUG1qHbGIdg8SlAui8slXtKIym5fQTDX8fw+029o5P4Dd+/hdw7KFHsSM7ITfmUq2KhcIqPn3/38uclOy2YKuP19z1apTXS/Je4RmnYsdFbg2KJR+ZOzD/cvF89sSYDMAVr1YmbLZW2vr8DsEDe/o3N1JstJwJk5M3bV2N3G88k2e0/bCCJ4hGu4c4M7LrG0gnA+i1Crho7yxe9+q70Puuh8S7fuftGEtlcd7sbhXSTAJIpJN46thhvOpHfgQ33P4y/Nlf/jUOPXYE66tFxMMpLC+tYpISDyZ3NOuaICpmzu2P5kdk14HFLk3rLC7VfEBEqWc2Nif88glis8dceGvIN/IbAgS2z27Hz/7Cz+Ga669FcmISDbL0aDyWySKSzaGxZvGCf/E//gqf/MQndS6xiKeXD8/rZDwhLwI5/7sUGf4erW8mCWh6DNUdyURCzSSfIer/mSVO4IFaa2rt+drp8v+mN70JBw8exMMPP4x/+qd/xgMPPKimnQB+MplGuVRDqVxBMpmSqfD01HYUNgqKC2zUa5YWQ8+PSBidFh3+0ygWCjKALZZKanq5l6+sruL5N1yLV7/2Fbj4wAXIpLM4fXoRX//6N/GpT34aR44exuTUFKZmphQVffL0IjKZCRTLNJhlI5FGJJ5Ao9NAOBpSLZDNpHDzzS/G0uJppFOJAfuKTDvprdVsWVFMsIv1CocJ3rRW9aZ8PBi/ZoxUgjwm24pYhKk8HZyULxZHqVSVHPPw4cNYXl4RC4nXi1/Ds4vMBp1afl05NppN8Nm0sX4Z1r46s73fTgACmGz41NKnJtkET1xkb4S6+RGPIAHOI2vUDrjRBtVOK9+42wHq5//nNviDJKiBOHyzZZh3SWf97E7cTYM4ymFi8mPggKWtZ4KMlziNzuR0RlYtPbX68kNg3dVrtpFNxJCJhuTw/8JrL8Xzr74Q44kOevVlhDpk7Tal75dfDSP5aCpJRp5qdVLabeBW2FjBJI0weyGcKXcQ23ExavFp7HvercDcBTIT7rHxd/UJwQOCUxpIknHqUsGMhcw5rUmceXqRWWgU7c3DmWerKEb3R1UAo+kmA2bTME2F19cGCiZn5H33TFEBay7Wmf+eSMTFciJAaPtSHXNzO7U2uW/w9bI/4wd/LsGoCKN49bxZ8oJFEhoNn8+yp5p3mw30m3WEuk1m/qFeXEN9YwNrJxZQWl3D2bNnUdjICwRQ0gTPdbIcGQM4GBAOzZQJznGabdNuyo14htMTI6beyvdcLNZi8RSq9RZOLJzGqTPLaLQJ5rPxZwNPLaI7k8RocQbtbvDjhz5bm39ddwIQ8hoYrj8xll0daublPNsda8gxQYfVtK1xm7AbC5KiXPZ4tQb9ZLqa/pvrm8UC8tMbAPI6d1oWJa413CMDIIB0PIakJAC8UWYCSKYErxdBXYGafHao+281ZHJpPnlW89iQGRpik01vDQDvvQ26WOMriYb3vVp8rO8fyoG5mNMkjZJ6PIVj8Ob14EZQb7MBoi6BGmo27yxaRswVa1yofbzjLb+F1YUzyC8u45YbbsSVFx/Ae/70/0UjlkM7ZC7i/kM0OSJE3kDDDcmcqsB9GekXpJnyAvlifzO9yR50c5dl0eRdWKWXYqMTDKMlwz23hHVzaODAAtiMB0nXtgkX6TYu75HNXDCEWKCNXKSFH777TiwunsXnP/s5gRGJQB/n75jGZCKEUKOEQLsmRIeHB1HrcCKNJvNwu1E88NhJlGpdORRTV86JWyARx0ajjrv+t9fi53/tV0SdLpQK+If770M1v4GZbBo33/B8/OPn78WTD3wTEdIIe21FL3KqxqepFw6hFY6gFo7i2ptuxUVXX6MCulylFiqkxVbeyKNdrWli9v8XAMBV5gEAouEEABjz6AEAVxbaPX0GAMBPd63jNQCAhZQmh27q8m8BAHhw8b6wuOcGSep/u2msD93/RFIFdSydRCKbxr6L9yOciCI7ntPGQSOj1fU1FOtV3PKSW81VtdNBpNvD//FjP4HS6bOIk+pOYxTRpe2zR1DDEleHz7Od/psAjWErrH90Zbj7r2hVjv7kdDL+cPcHN8ESm4YPgZlhkQGhs1wbRJSrjboYDHQHp4CyUid9qS0GRIjO69Sy97qYO283XvTiF+PqG28EJtmAcSJJ52hqEKkpZ4EU12e7zWLUoajcCLVW/dSbewanF9aFe8R5+E5t/Y7uDYMG25unyYht9Mgd/cPw2toBMHKt3ZcxmnLLD3i283vTv7l+dNPxP/zt7j6O1AZDAGD4Dr8fAGDSAZtAefbBKACwtcHyL9AfePxe3/CPfp+ayXAAkSh11A01Epz8cx2Ew1FNQTj5XyvmESYazWxaHi49o/hxz43SmKlQwvaxrLkCri2h/OR31PgH88tIdKrIUGLQrqHfa6nZYIdAn4eO/CuAKKnLBAByO1Dpp1CLTKKemME6MlgNJnGmF0KVTKxEQgkPtO+L0iCyzSM1JConCzg2FtFYQs+tDGQp4YpGZazGw9X2DbK/CKoYvZbFjT2jLSRScZTKBezaNYtSOY/JyTF9/cKpk4qdIj2ZlGo6pu+cndOZwmbNGyTyOpNJ5O+VBwQorxq9R55J47phFWGj5aPAqcEeMFKQbzHo4s+J9fvYlc7i9a+8G6FyA1nKSbpd3bNyqIdP3vcFrJSLSCRToJ3VT7zuDTh1dF5AJxk4StihgeXoM6pih/pmz+/3C8Wv2WEj/4MAAOc2//bzBs//CAAwut5ZxAxHkFthUEZykRZJJmAZ8WgbjfJZ3HDdFbjz1ptQXFnBn/7xf0GWmfFR0uSBYqko08D14hruuOtVeOXrXocPf/Iz+NDffgzn770Ixw7PY2ZyO9ZX1zRS4PrQ/uTi+/hsyS9IGs6Qml6eRclUAslUUpGfNLCLxkLIZtNIpuJKB6FpHxvxbdu24a67XoU773w5xndsQ7NNsLSnc5FNcGpiEuXlVXz5vvvxyY9/Et959DE1/t0mae5hSw1xewHXMIt+AvWc5HJ/YCFtlGHmvLckYyiXS6LkE4wg647TfgJbfM2RKOUIwOtf/3qZlX7pS/ermeUUvt3qYufOXcjlxnH0yHEUixVEowlsMFWo3dHZRxkWwUAW9DQMnBq36TuPQUYKcrqbTiYV0ypAMhbD9ddfj7vuugudXgexdAwPfvshfOyjn8Cjjz6GWDShtcyfNzUzjUargUKxhGicOe6cXoZRKjURDCexbft2NLuWFlCvVXDe7jlcdOF+GQKyBmVhzLXN90Wqv9zHvdxTyT/GEPMGhfy9Ay8P1npUp0Ysdo2vPZPJ6pON1cmTJ3H61CIOPXlYEgAP1FIC4KOfO23+fEs+shJ163CtbzGfBI7cHq/GhMU5Ab8eE6qsQTZ2AKUGxkLzTRuf/YGLv6tTba35ssLOVgFvm2oNv57tbN5K7XevdvP3balNrI4YSlp9deIXrCA6xRBbVnsyTmkIAQ+bNNPPidP5UjGPTDotQJipWSHWdZ069myfxI/cfQcmUwGkgg20y8vo1dcRD7KpbBl7MpRQ8piU7F7jrHaLIHAHoVwWhbU8qsGkDP5O1uN4/k/9MoAMQNYA6302Ys77izJTfloSmA1PrDQ1wJEMAVG5AwYABBTl+z9dMgzuhSvkjDX9TOxO94t533y/YgwPGvLZAIYAANcW2UIEsk6cOKFGnHvMwsICrrnmOQKQKAliMgmBby9FtD//f8S9CXhkZ3UtuqrqnDo1l0pSS2qp5/bQbbtt3B6w2yNgY4MBMyUOJAQIYQjJzSXD5T5yk5sEHgkvuSEkmMnEZggzNgZuMGa2CTYGPIDnsedWa1bNc9W5b+39/6eO1Gqwgfc9+dPXslQqVZ3z//vfe+211/KV9Sp/i2uKwFLbjMawS0+qeQz1cgV1CjPXq2hWiigvzqJaWhABU6fVQ71UQXF5WbRG2mRaNFvi4MTYIGLTAp6oE4Uyuo1oMsHJ0jJLY2GBWocpnn92GsFx48LEZve80WxLUc36hQCAFVVVzQjNj6RBEdLhWZmwmRtl/5ERIGVy6D2we0IzRd2LWgXbeyR/w9SGikw7iMr4ON3qImh3e1L81+kCQotbjooRDOzTopYNCC3ANR3lOu3Dc2OIs96VddsH5/8TZBUaa0CxoTcigIwtluEj4n/W5cKMBnGNkDnLY4rxjGKyvKFWs0RZfgMQP9Jp7/UlmFh7IVntDEBGHZIHs7Yo9FqGKLD0Y+zGR8GyM0oxPp90BVJmSE9iYU73jC5SbgLveeffYd8jj6NVKuM5552PS847D+/5p/ejnV6PZkQPtYAqazjLRCmCZCBIEPR1cBGxQ9WTGxgqhGzcszfZ3CwWKDa4244YO6CiJWcuntafXE1aVPC6NNkN5/cUsFXROs4jR2NI+A1ke4v43WuuxiOPPoHbvnu7dJKjnTZOP3EL4t0mkv0GnF5LXACiros641I8ha6TxN4jS3jg8Rl46bwExnqLbAQgns3gwOI8vnTr15EYLsDLZvDwow/jjtu/h6G4i/NO3wW/VsUnPvxBpCN9eLQjhC8+nSIKx/HQaFRsTvzsECZO2oFLX3Q1FutU7HaEIkUAI9rrozK/gHajIQeYYH8MLhS6IsVQ5olUbIbhz3YWLXqta0Fn0WyRuZoBwI3M0QkyABhMyuUKajXau/HXdMwgyPDWAAAGh5l2bpnIiwOAAQDC3e1nFoZ1k5OuSUoegx0Deq3Ka0GKJKkzPtq9HrKFISn+d+w6Bb2Ij/zIEMrsoJi547379mHjts048+zdyk7gYVKu4JVXXoXR/3ftCwOAs/S8TpZ1ENLSWpGAr5hQGnT6g+JVo6nJic2hZxMLiyCHRIPoXGCLDatML8CaVdSWTgLnrDyZl663WyjVKlJsUc1/vrSMVD6H7SefLMr9Zz37XCQnJkTEr1KtIDM2KhR/8bS34kgyMsOkhagyOyC2S25FxOw9V+RZ1taqGn6tM9XGqGAd8kgWz+ogXTHPEirDTYISMIjkoYpwKxeCAWAwQ/ZM1pC9l1bV376K4zUEVgIAikcEiaF95avo0xbV1dCryVa4k29j2lpJhH0vYeonvzf4/wjqtTKSCU9YQbwOnVZHZuiFGhcFktk0On0mBoQsfSScGBJEoDlnT9E+FvUH92L60QeweOBJOLVlDDs95I3qf5SHQLuliDP3VMzRMSfxXuT176LMyY+xE1BPTeJIM41qdAhLdR+llo6O+Ik4/HQSfjwhNn9+3wO6CcSp1VKfh0saJum0qRSiqSQitJ+kTggp0RwnaDb1oOR4hhMD+3OSllOHwomiMDYqlMkTTtyM/fv2Yf36cew/8JRQJ4m6syNLz/dNGzaiuFyUBJ9sJmG+iT7M4L7wHtmEjWeXZQCsta6CNW5aJHIGBoRaK26pdGpDE5Ckh1eNsTkViyHvR3DFeRfgpPEpZPiaen0cnp9FYdsG3HDjZ/HU4UPI5YeQj6fwF3/6dvzwez8Qlgdp2AQ/7EiNxG87J2g6HnL2ynloQ8jAM9mydcRQY9WCXwHYhdbzsWDVwAZQ9QQGnS+N+wSolAEgZ769iAEDgcULBUE78Nw2on4VpYX9+O3fvBrPOuVkPP7gQ7jxszdhXWFcNEdpQ0t7vVSGQpJtnH3Bs/Gat7wJn/3iTfjmN25DMp5FpdTA0kJRGCWNek3AIs7sc56crBGlhJq7JLOqdIuJC7uECS6fu8BRPL+HYnlZiu+Nm6bwnOdcKkXv1h070C6XxEKQGjJzpWWsn5qS9/rk40/ixhtvwle+9BURGxQWWqePbIrFEcGGpjBgsumsrCuOxDU7TYyMDMvv1+s1Sbj5eqQTLDIRHNHsY/36Cfn+7MwMZmdnBAQ466wzcfXVV8n3b7zpJin82alnbsOke+fOU1EsVjA3tyhaJ7lcAcViVUBdhqJHHn5Y5lZZHPA5aGMVo9Cn38G2LQTJ2LWuoVhclGLsTW/+fZy/53y5JgRibv7K1/Cjex5GJjMigErCS2N4eEQaBrQq4x1PCKjSR25oBNVaGwtLVSwXOT6YRyqbQadfg5ck+FDH6btOFcp7YSgn4wAEEXhPhCXIgt+YL1LY1/qP8/wnYMKdxxxIGiExVfFn8S+C1BIbaam3LAr+VPNfWFgUJobLkRpbeBoRTc2FFEBQVhCnIgZFRnidSxNDhKUHQoB8zQQG+DOuQck5zTlmcTnJlY1o2soOv9HnlBxhMNoWaHba0zKg7ofPvsGpa8+qgdbnYNJ/ZVE1AABMlAixhHzp/ndaTcTEsSQON8bGjQp3CxOp3ZNxrWatiHHO+rcr8FslXHbJOTj39JMR79cQbVfRb5QQ7TSQcthcUMYwudRtJyHFv2YY/JRySyTYpOPpxjFf68Ad24zpTgJnvuINaDkFeBt2oFRpIkl59V7H0OI5YsJPzdPExEa+NsW/dI25dnREUdx7OsyPf3ELKhwTbWxjXLN6JsH3Vh0UlvZvmQA877lOlckTQ7vRxPjoOvzknp9gYWFB9u/09DSe//zLFeRj80ZGpfpo8Rym6CKF5LguxfVHxyMF4BRHN8Ih3CkqBLy8WBSxUdYEVKb3O03Uysvwe9S0ioPDGt2m7hux+pMxzZ4U/61GCwcPHBAQjgK6FBylPhn3P/+fjYQ0x3SM5lXgZsHco0PAqycimKwbuGdFr4AsDzOoIOBTX0X07KiqiLAaFzebE9mmmD1EbJ0TbjhpTanj2fbAkQYP93EIALC3R9tJHFMlYK7rodXpod5oS/Hf7rI+jaItv29AdXGZ05FUGTeKRtAoLyOTTAgLgnuEtTPB0zhdWSJ9uJIjsVFGkFB1h2wjh0uUuQZZAQoqKHue8ZLnu+jUGGtAO9IQnKP2vG22j5iK2tpAmA0tdnU6/yFdSnmU6aIFccJFiwkZ/W9Bv3AuIKpiquCS/LaTFGWo6//+H/GjH9yJdqWK3aftwouffznee+2/YSkyhAafg8lHcHHUIoIUfNtRsQlCOBWQv0aBOEOJHWwyi9goqKCJs7F/MT7rfCzBfdLzI7QBDMDZgSKxCMAZa0IlHysQQqyGH/SQznaO4o2v+U3c9eN7ceedP4IbddEsl3He6afCry0jH1MxrG6rAS+VRqMXQzMSRyeWwL2P7MdyjdcoIaq5iNJWxEO118aGk07Ah/79kzhaKiHixXHnnXeisrgAr9vGCy++EDf8679i8fABUYH2/B4SDKg+KbbaYe5yQXLGOFeAMzKGV7/prdg7Mwc3lUG71xdghjYdpZkZUTcWVVFTZHADCzplKMO/KgAgCu6kEfYjKJXKqNc510YBDHuoBDDrChRuEAt13ZE2ScRYZzEVqAqzVJ5J8WYfK8qqFFSRMZQIqrUG2kTuCSwJl4z+4BM4+bSdAtCsmxhHqVpGIpXA0tISSsslHJ2dwdWveJn4qgoduNfF8pFpvP6V12BjriAMgDiBFCJ2DLQcO1DdSqFeB3mtiVABGh8U+qG9N4BL9KBlQFRyhHxo+FLOvxQUFuGU7TiY61Kqvy/dQYJcpC9FXfqudkXvYGR8HFNbNuNVr/1dZIaGkBgeBuKuaExwHIAia1HPQ5WK7ibx4Z9QqxVFHPm3ee+DgGqoiTbI8rUqhS8cVs3XdklYdo+h/tviX/4WQ7MzoB6GEVz7NwXACooLvY7SYeFvCzNI53l/mQ9lc5hkIfQWBunAsYnBiu88DQDAMgDk/ZogHwYAmCAEh1fAhArRtA37g4+xh6TS2tRVokexLEkmOY+miWuMCQKTrFgUjTZdULhO2ZVpI0btClZTrRacehl7b7sFiSaV++uI+23kXB9xtNGvFeVwS2fSwogRoiQdE6IuOj7Fe/j8McRTLg5XW6jkN2IxPo69tQRiQ1sQjVGFPy70au6XdrSPpg80uw66PRd+N4l4v4dCvIlov4G2T1cV6qdEBRSm9gRn4bmv2QksZNMYHcoLvY77s9ekDkUPXY61pBKSPA3lc6Jmvn5iTJKn0dERHD50UIon2gAyGWYRRjolryGLgPUbNgYsFXt9VwM1wdJYPQYga3gAcluxz4Fwp+qvWGaeUoXV9pRd3ywR/ulZvOKyK3Hqxi3YMDqGxYUFHJw9imc990L85T/8HQ4tzCKXzSMfT+Mj77sWX/jEZ2TUo8URNC8hZ5k4aliGkOxRZQXZfRwuCyzjyOa8sgdWUIxNHFqj8Jf4tALgIrNO467liVqGRFAkyesYnPrSlQk2K1mCCbRbNeQzEfTaiyjO78Pb/+StWJfL4rbvfA8/uO2HmJzYjEqFdktx1Jt1uJ4DLxHDpu2b8LZ3/Dfc+OWv4Gv/+xvI59ZhZnoRpWIF6VRGu7osEHiPohpHbOySUfe+L8V3h1ZlhTzyhRzmF+ZwePoQNm3egPMvOA9v+P03YGJqvby/RqUSWLaRTUIPebcwjK/f/GVcd911eOiBB2XkkJg6hbo8h2NpCgIQ2HFjdImhbgiNVNip7MJNOnIeksEl+jIEKWjv2mqJTTJp8ewO6tx4B88643S85CUvFkEwdpd/eOcduOWWrwl7JZVOq5tANIajR4/K+hDLyH4ECwtFKfqH8gQIKGJH/Q5gZCiN8bFhlEtFNOs1bNowgenD+4XaSgbAs889C1deeTl27jgJTzzxOO768V24++67pVuZTA+h1aPWUkGcVGjpaPMtrkeKcSbTSdGXqVTriCcyKFdZbESwbmyDsFRqzSXEPequxLHrtFPRaTUwRs2QNm2NeY7zjDRjUwICqA6AguAKhpJireJpyjZj54wfHPXhqAOp/U888aTM9vPM52PI1uDsf5saR9QPCrHsws0sLUYGCuR2D8hjRFRXx7Jktt9oAIhugwEBROjPdO/l8fJejN2v5LYDlf5BHqH5ki10zNFvfmzg8hAAYAqAVXmIAgiyX9diJJlT3eoPWGFEyT5CGkNk8nJUVmjOLMp7LZmZ53gMbawdqsZ2OxjKuigtHMbO7ePmJdMgAAAgAElEQVR48ZUXIuv1kIy2UF2ahut3kIhGkKSqPHlj7AIzh6UQnOtp7iJiaRSf0yKWb74bjWG2XMe67afiscUGzn7l64CxE4DkOhypdJAbGkW3XESM2lwy4qZOEuIMJYcebeYUALDibkExKEKQKpj7dACAY2OfXsCBoOnguoVzHBbrq0f4uDf4fXb3qQf2wzvuRJZ2y7GYgFMvfsmLdAzCuAZYO+ljRtU6BF8S2jVnazBu5vLRQ6VaRa1SR7Omeli8LHHmWv2O1CrU+0lxNLZclTEyYRSKixYbKtr4JWiQTCQEGOA4gNpTNqT4J0OJgoHTB/ejvLyM+bk5lJaLOk5I9h71oYztLIEEdrUJBisrXIFpNk2b1aKsp8DJZnUiF7K5HZyjpvkinTQ9XIIOv9mrSpcPKt6g+an3UUcCpBKMJdDp+qLXwhHuZovuOkIzkoYvQQFpk4Z0IezZSeAD7SaGMinkMim1AyRbxqfjleoCEBTg+6P4tlh4G3FPPUcjUqswXukoDmskHQeQmov5urjXqwA22bt2LVm7w0ixNqfTLUbVW1FF2WbSwfelMLQiESZjDXgxFAHg1euIYif6bYAzIiKLbSShfRfUg/riZ76I73z7NvRabWyZUhuPj3zyc1iMDqHqe4JUMFBbcRJN1BUUsIe+zqcMEgAuWj/Why9WbmYuQk9pQ7tSD/EBBVZn+bUo4CxpBL1qVRAoLWJoBagzFCuoHra4MkJqsmJIH+3XkOnO4a1v+B3ccde9+NFd94iNXH15GZc+ezf8yhLSfhPJCBGxChJpWlPFUe5E5PO+Rw4gkliHKoUtyBZIuYh5Uew/ehh/+0//iLMuuRiRdAZLlSpuvfXrora5Y2oSqW4bn7z2/ThxwyRatTKcXlu0EDgCQKaBEBZiLlqOCz8/jG46h7e8/f/Cw/sOIZEviBIlVa2ZmFfm5sTjVGZlrE2HAQCC+a9fgQHAdcDFRwCAs8VUyG0YXYWnowGgm1MLfc7yEf1lQLMAwK/CAJCiiD1IMiIcnSkqVWqC2sWTCdnAGzZvFgCA23jd+DqZIWVnkOrEnG2kgjhpxm/6w7cIeNNu1qU7es9/3oH/5y//JybTOen+xzlrK6wVH13OIosQGWfwg6l2k+eaA3o1LcyCb6H6WBQWjN+nUgKVraOdO51xYsAUJJPHG+8vEUXSjTjw5TiiRcEdzlmh3FAeey66CJe/4AUY2bRJtAxidOEgvYkUSgYTOzMlr91H2iERW2egKC5DAU+Jf3FXAhDHAsRKzsicseBRdo0qysd9V5DmEK1hxZe2WA0nTkHAZvHB6yjXxCC3dqbYfM/udXNJgu6/CgUy1qkuyC/3ofY1AXi4xpOEFdWP+Su/BgBA6aZrixjaYssWpGsBAC6p/t2OdP75EWfny4uLQjDnhFNJD06kB48zgp0WmgvzOPrkkzjwyCOoH3wcZ6+LI+/XRSSN3b5Op4G4G0EyyfvviCq42i9SDI2zxBwj4LrlHG5cgMp50vzHNuMwctjbSKLhrEOrk0a7Qy/1hNq3cVSEI2bCdIohHaHYmoOG66MjiXxfutniK6+tG4nhpD53e4xvLelw+JEez2ah/CeSacTiaSSSGayfGJdzgvP/5XJVEhfpHsaimJ4+gpHhghQZmUwaCwvzUhwWCgU0hHqtK3C1VgP/n4VYOPmzybFdskEBbRNq8WNW5w4Zs2DSy6+N3oelBrPTmfMSuP/OH+Ov3vZnGEtksOess/HQQw/h0PxRXPnqV+LVb/59LLcawu5IwcU3v/w1/K93vkcYeXTaSHhJuJyllATBClyGqLQ8D1Ul0yRKg+6InMkyPvz0NADWTICFsjwAAOy1CTMBzVEe5ACy920MpCsIXRzqZQzno+g259GuzeB/vuPPBKi86Qs34dCBOYwMT2JhsSLrjvO9BACGh3MYHhvC3/zdX+OTn/oUbrnl20gkclheqmJxqSSjf+xq8Z73fXZjSQPXsQnPS8rcPTsszVZTZvk5Rz8zdxSn7DoFb3jj7+GCC88XGjFZA+zMi3UXO3c9H9mxMdTmF/Dxj30S7/rbdyOVSEkXms4DjOHUl/BcFSIsl+iBETGe8dTc6InAHJcIu+7Velkt1AI/ezblybijANcQpqcPw0vEcdFFF4ii/+TkenzjG7fiyzd/CY898ig2TW3CrtNOw/33/wzzCwtYLi4hmUqhUBiSs5qFwNBQAY7rSeefnXqdDQYKw3QAWGQaisLQEMpFJvBN7Dr1NPzxH/4Rdp91DqYPHMatt9yK79/+n/jZTx/E1m3bRFTzqaf2IpHOoFwnRTUmLLx2S5l3vP8sgoXKij6OLs9ifGRSPLQnN2wXJoDrZiTPabRKcFwfmzdtxMYNk6Irk0mnJKKTFcCcQfAl0XhSb2w5KU2ziSw+3meCJ7ymquSfkGu8tLSM++77Keq1hrASCE7w8YzpHP/hfWJeY+2rVdxM74XuJwVaVzNbAraWYd5q/GWBxDhlRIFNTs7ueCCaZ6ZyhFYtzztghdmjR59b36U9J21OsGIEwGjXhPV27Cmq/67m1YU5eRYG48y1cLlWsP8GoonsBneQSpAxxa+bUqR78ZgUO36rJSyuuN9FLhXFK66+HDu3jWHuyGPIc5rLryPl0hmG7GLe0Rj6XWp4MbbHhF5N0JdAFAHqCC3l+m3NdaIOWk4C7sgUHpkt4szLXwp3yynA6CZ04KHYFulb+PUGHMkvVeVeSwwjZE6AhcU/NYxsFziYuSc4q6NAz7SBEAZBLXi64lyw3WhzrttzxeZCMufNGf5WC48/8ojsPQLYvPeXXXaZxCI+hjGq1VEbZBs1pfssPvVdtb72jX0tm7a0BfbbqDfqwtStVxuIRxMyMsYkjo0yMookHgpToid/Q12Y9PylVohWvMqWph6PXFIj/ih1nYy3qH0l+jpOKGuGjNtGU7QEFubm5F+CAvWadSmjNpsCnfwgsE+hRrKQLOtO8j17PlhWu6ltg+tuGmvCojCWzDbdHhT9mleKE5iMh3A/6zkZkOGlK+0KCMjztMlcQMABBxHWXhFlpw+cD9S2XD8o4NdDtNPEcDYtQC27/bS+ZJ0gbCo+RvrRFgDQJrRdK9yFXYo3k0nDJosBhghaMe9mfsRrNQAggtJ4EJP81rQOXAidQmDt0L99gAIU/D4Vutn5EQ9vtcWQgr++DHTr0gFCs4Zesy7BrN2hor2LSisC38nisb2H8fVvfFdohxNj47jqiufjM1/+Oh4p9lGPJtWmySRRmgAYmvIqhcMVFA1igDHB5lbQsAbBUJPBMADA79iiwOXGoEiFoU4bNZVAFEKRtrio4ktgNR1robpQ4KVbQSGyjDe//tW46+6f4c477xYF01a5jIvPOgPRehGJThWpaA/tZhUxIjVeFgu1Dg4tVrFvpoyeU0C9SRphBIlEDM1ODbOlBXzrh3fgaLmM3PopHJ6dxfe+8110a1Vcc8Xl+Px1H0Hp4H6k0EeGQj7SmWuJDoAsKi4kzq5RxT6TR83x8Jb//j/w5PQMnDTndVWMj0lSdX5O7mkYAOB70zVh7JZ+BQCA158bhwclD/jl5aLMzKkCunrRDlo8NsFcWSrpQQpJZKTDYTixilD/8uWb/DWj6xDj3GS/jyI9k6Mx5EYKSGazOOHkk6VTODw6LHOcnGF8au+TkmQxMNGXPuY6uOZ3Xi3MFyqZstP/kf/1T/j2l7+K8URGAACXjBoCS9L999ExAEDMJwSxujS0Xrnh3lv4ALYhxMwpGdBLC1rzXIYDSltLoTw6MZk1ZfdePFh5DR0X67dtx0XPfR4uuugieMMF3ddU3GdHhEGPnXyiivQsJSXLzBcJfZvzTDxAeQg7ysygBgIDXptJTbcDL5kwYisyHKLjNqYLz8LfiXrmcF+lfWDervW7XZ1ESQiVzEaRT63CQ+IjZpwkoIEpYqTsJPP3tVthEGUbNJ7Bv5Ikyfo1ydYaOIICACt/EBQwlsQS+vlqquAvGgGwdLDjjQDw58cfAYiJDRwpZGQAyDw6aWQ8FOl20W0hyQJmeRFHn3ocj/z4Ljx4xx1ozc/jtM1bcMEpmzHcOoKUX5V7K3I3nEmNEZluy/xunPRoOfx5r9W+hkwDtapKotGKoZUeRXPjCbi/3MWCN465hod6jbZgTAJ1Ht13mKAovZMJm8djKhpDmzZjolQdk0SF8ZfUUok7RiiLs6bxhAs2Jzr9pgh1kgIuM9zNPjKZvDB5Mhl6RDcwvm5cDk52+lkIEUTYtGkKDz38ICYmxjA6OiydYYqauRxLCAn02U6gPctsQWCTcXuflG7IeKBsOaX5mvLE2GVJ0c98igAlZwBlJlMTKI4AZL0kvvaFm/CJD3wEXquHq1/wQvzkJz/GwfkZvPh1r8LVv/NbaIvNWRTxTgSP3vMA3vamP8JQKisFDDu8BKzlaAs0Qsw4nSlcrEihggCr1rLqh+k+DH2E1/Dq9bxyezHyGf90y1gKUSSVbh86HuwvBywCUqeTAq7nUj302wvIeh386R+/CdVSCR+7/hMoFltIp0fRaHD9sINERf4ocvkUMlkPb3/H23DDJz6Ohx96QrQo2p0o5haWkBsqIJH0sLy8KLPK7DbpucOuLYEHpdGOjY9hemYaJ+44EW988xux+6I9kgtRXT83lEWtXkV6aAg+i0zqSHR6+OQn/x0f+fCHUS3WkE/kZY3Xaiwm+ZzaiebXBMpJxScQwO+xCCW1kz9T5xGNZ0IZl062JwA5O21cJ0NDObzmd38bV155BWq1Cv7t+utw881fkvexYWpK9Cwa5abM7epzUfOI4nceZudmpANfGB7C9NGjyOaodB8VUIA0/RxFCltV7Ni5FbT83LRpE7Zv2YrLnvNcNGsNfP6zn8Mt//sWVMs1jA6PYWJ8CpVyFUemZ5DPFZBMpjEzP4NEJi4xIp3Kyvz/oJimkGIUm7ZuFobaGbt345/fdy1Gxzai12cjIAMv4aFYotJ5BKeddgrSqaRQzpUuG5NOI50OyCYVAIBgOQs6M8JJcJz7nPuec9Lck3x/hw8fwb69+6XzTwYAr7d1gmrRStnM13Len2eO0v1tZ133ksySd6lyz3EMazWonUb+XIUafRFN45qwwn7CdDRUX2quqEe4HfvT4n4F69HskXD8Dz/efj/IC4IRAN1YLHDD51G4+FeSsz277N8enGbymwQABGDR5pow/6xgrwhCsnPJAKMNQur+ESCmY0SvVsZo3MfuHdtx2XMugNOvw28vYzjjoFGaQzoRQbddV1E5YczEEXGSiLBrzbghlsA9mZXmGBgBAHbyu5EI2rEEGvEMirEsRk46A+vOuQQYGkenF0PNj4LE8m6XRRjZA3ydg2vLa0aRVNvJZVHH+8wroS4GCkTz/ztic/2LGYSr46BtakrjxsSztWJlmAEoRS8dqyIRLC4uYnbmKIqLi0h4njAAdu8+U8BGglg8WwhO8mcizG7iu2WnyDqig1PUUwt39FFtllEsL6FKLTKCA9SKYW3iJGl6q0U26wuHp3BXGj586XyNXMMEBsVtl9dU/uO4Bwt9rSlV7FGZSMpwUYaSgH3trgAIzIYlIzb1Fp2iKF5KK1QCEMzBy+VSYIM4PzMjOQz3sQJoqo1AMUDuL2FI8l7ytRlXKcukVKcWre2UhaMHjNW/kXtkmjSWYm/ZPHp+c3xYR12FKcIVwbqGI7BkQfA1mBE6ScfJ3GHaLZawHD7toVsrYyidQJoOKdzs4oQgUpMCZnpssFnWj2HjKHGBjntkvyvQIAKhZKy5jjThmMuR/Rg4HNj2YsCGNQ1z/7EvMiKpZReLe1q5UOmUX/f7qC8uiBIhmQA9IyxDaofcQL8LPyY4BNx+B67YArJPSJVMonMpNCJpRNNj6DhZfPTjn0HU8TAxsR6XXnIxvnjLd/HgMtBwMqu8tpViIXNbsqI0iQmXQzZQEWPRuaiBf7HdSNoVPRYACCfE0sEwC0HuvqFJW8qG0ODNYgoAAKJdFOdql7BpqIvXXPNS3H3fg7j99jvhuUn4zQbO2XkinEYRmV4dqUgXfq8piyKWKWC62MCDe4+ggRQqLU/osB7tRZ0+Ko0ixjdN4obPfxb75uYQyw3h8X37cO/d92BdJoPTN23AJ973Xkymk2gXlwTlp/K/26MQIO23lEnhc0bQ9dDPDWO+3cfr/uufYr7eQs/xBDWq1RtmBGBafl8QazM7Y+0tmJTKwfkrAADMEHUWjpY2HUHViZjxUH06DAAtYDhfDknICABovFS0drUN4DOo39T+yqCVEYoYkbpfrcn88NSWTRieGIfjxeHRvs5YJ1H8hwJiRF+JvMZjLoZHRnDhcy9Vr2jh8UTwh9f8FpoLS0hy/p8jAOYaEgCgc5oFAKJio7ZyDm9wgAt0ajrixwIAchUGw33BW7fdOb4OL5kUcb+SOFD0MLxuFGfsPhMXXXIxTtq1C8gNic4BAxyLeDFME4G4uGgCENXkjuZMOD8l+ZRDxRdRwEx6iAMuEsQDT2FrHcNkRrxOdc5fPmT2Xg9bbQwzYA7u2mCUQR9vu9drHY4i3sT4E1QJIVXxwBXEUrxsoW4SKFO8/PLwkfG2DSHO4bUX3C1TNAzGIFatUDl0Bhdg9fv8/1IEUDoLvs6TM4nVLpiv87xSeXZw+7e+gcd+eg8OPng/Eo06xl0HIzEHU5ksNgy7yMWXkEv34cXZMe/JQSTPKXPyBBXUJzliOu/sHPT6FOaKwI1mgc4Y+t4YDmYKuPGnjyKy6VTUkMFIdgK5eAZxYaD10Il2UPepF0BlXapxM66QMaaUNSZrHXZqOBIT45gB0Oh0kUimTIFOx4koEhQDdB2xBySFcmFxSYS9aPnJJC/hsXuotq8sT8sVjizVkM8zqeohl0ujVi8jk00hmUqKfaykAjJ7zfikhSH/teyM4xXHAlyxuWLAVtvpp/I0qcFkn1MAiLGGUSIRd4UKyH1Gt4NU3MPHP3QdbvrEp5Hpx/CSK18gIMVjh/bj8mteht956xvRkuZPBG4bWD48h1e95JUYzuRRrdak88xruCKpMXtJIDVxNuDMpdm6ZjxgEGiU2cMzdK0EV1b2Csr/Siq0wPOGAWBH/GQ20viYS+yX89/8RUvXDF4ARStT6DSr8Bwyr5awZSqH17zq5SgtLeFDH7wOiLCwSyASS6MrzBOyn2j/Rt/7KK6/4Vpc+4H34wd3/ARuPI0Dh+cQdT3sP3gYmVxGhCA9zxHVcl4oap34Jjlmx3f9hkm88S1vxFUvu1pAM2pqpAoqilkvF+ElPZQJFDlx/PDOH+Lv3/33uPeeezFcGEa0G0W6n0DWy+q4I4FXZlMEjOMemqTN0nqYiZ5hWZGZwJhOMKBcKkmHlSAVLw2FuEh937ZtK675zd/Ab17zSiwtLeCGG/4Nn/v8Z5FKJZDPZ0XvQmaK3SSS0RTG102gy4LM76FcXpZO6LnnnYNGoyZOIRxtELHBeBzbtm+X9UK9gEQijf37j6JQGJGxgofufwDfuvXrMlJIG7tmnY4GWRzYd0DAj23btsvrLpYq2LhxE7yki3QmjsXlBTTqbblG/CQAQYcCjvw98NADOPe8Z2PDpi341Ge+gKHCOCIxCjPHUSwtI5dPIJ2K45RTdhrnIoIzPAeURUMAgNdWCh85a/T6Ml/k9Wbxz70wOzuLQ4cO48jhafl/FvcEOahfJGeQxBq1kRb7Pwp6UUCTIxr8ukcauXUDUdtHMhX5fS36lREgAnNWqIxjD012/My4nikSeGZKkSAdfrXpFBZukO/oGSZvkUWwFfUyjwsX8TY/WrkPjcUz15S1D7NbLLTbJR1eBQCEoWy+JkfsX/UvCgjAwi80AkCmUrfTRITFP3FlKoZF+yKQOTnk4fLd27BxOIlItwX6CxE867dqYoXWrlH8kU5CGuPJUaNFdo/Ar3SXe0j4QILgKBM55rH9LlqRGFrxLGqJAkreCE77jdcCsTSQKaDW6WKhRIYPnb+4HhKiAxS2wGNuo5R/jueSAaQ0f94HsoVZVgnTliNnZJqtinHHy0HXBEOP87vhGibMiOLaqVar0vGnTekQqf/RKM4443RZa1b0l7kczzCxyzYAteZSFqgyQKZPBlgftXYdlUYZlXpZmje8l27MQ6/lw+dZ29dRla5PT/sOumQBcEadiI5ZizJC2GM+xjVA8ComZ5c0UDmOY8ATKbzZiKLGRbOu4JkU/MJXF5qp2tNyJl6bLNrsM7o4YhtInTIgl84JeGBdMuzeIvOA74uaJ/xaAAJS9Akm0J2A9S5B1WZDAQzZwwObZ2Wec/9qCS33Q+bxByC4Mm5N09Io/AfFP5cj8+U4R3T1uQl4iHW5sUaN9TvIOEAqTraGq/ptpP+T9s8VSH0ZcdCIyrlv82HLAmADpBelg4UCme0O9U4Y7/pg409sSCkaGXCLtVWmgIdxG1n44Kt8CRLyTdv9VyaAmhoYr3AjfcO9aEcGWMy0dMqA+qxGhZ4LgPPTSbQiadQiOUTz6xEf2YC/fs8/w4+42L79BDzv4kvxle/eiTsOVtDyhgJrC5lztAHRzKArZctQt4KZDaWVSPlkAILVNBoJYMajkl9b4Qs7ByFUaJe+jKqyau0TBgrIJgCahSiolvCu1A7L6ZQwma7jN172AvzkZ4/ie7f9ADkvg0SvizO2rIfTWEY21oZHdJKKly1a/43hyFINdz34OJJDE6jU2THz0O010Y92Ue/U8PyXvBCve+sfoMEELJXGXT++Gw/97Ge4+KzduP8/b8OB++9DDj1sGBlGpVw2QYkauT3ESR0xraOOE4e3bgIHyw385pv/C9rxFOr9iCpUNlvI0m1g+rDMxIZRaQGcjdqsqngadNSOCBjUTIo5wx6xyPYKEUAjhMOrSACgUW8JAEAqITsoAWouS3tAL7UNXblnkgQqA4BJiMz/G9V4pcDpTOwv86EBXd0dIqQTdztYJu05n8cJO3dgcvNGVKiiyVnDel0UVnldUgkmHSlNxCPA1u1bccruMyUZU6Q9ipftuRAnTkyitbQMR7r/OkOqABNHW8QVV7xCjXGP1scaTk3Sq2MDMfreW/YJdxstjchyJuBoxPyCmVwDCgi1LxJBuVbDjlNPxfkXXoBdu5+FkbExiPIlSdu0VovGEE9nJVCp9WVfZsB5VrDzwv9nwkk1Vu5L6Z7QQsmg5IuVigAFpEzznRGtZ/AWgU3SzUxSIrtXXTzNetLuYZfXYdUN1IJ+JSPA3l9ZZ6Z7Kt0SCcoWhTdrKBgDMMChiW2WfjUYBwjPEz/zFaQEhOO8Tvt0FqCRCmdAX9YfG60Sc/NsYA+/kl9kAyhdSaFqD+b+g/k1rhv6wJpuk3RUTeySvy6ex66g49FeT6xneOAsTh/G92/7Hu78z++jVamgX6eaPzDCLmhpGdFqCTsm1+PcXZuRii8g0q8ICs5pCDp9MInnwSivXQpQw9SKMsZyTTXFLcaJ5tBcTMLPbsYBN4UP3PI9YMMOPDlXRQxpRHoxEbrjvGg05SCWSiKWycJN55FI5eG5HtJCJ42gRwYDryPZDB6FoaJoch0SCBXqdQ8uD1IZa6M3uipqu2JtSTAyIu4kBACkLmc3NupIZ4WMBhZI4xPr4PtdzM6xI5oRenGpWpFExp4vmrgpxZjX3lo2WUDAggRiORaLYHxyQm1zBQ1T3RXuG1J/ubfZeaaIIS9j0qOValT2F+NM0nHwofe+H5/96PWYymZw+cUX4uCh/bjv8Yex50VX4Y//8i9Q4kxlJIZ4t49OsYYXXnoZCpkhVKtNnXNv62sfMBMG65K7ys5km7Rx4DpiFml4BGBFghsS9Qvv3ZW7jPRFMkR0XyjgwMJJP4UKzkTNfugGCT0FHQBS4vcd65cQ6S1i185xvPDK52J5qYZ//cANOPeCKzCzVEOt3cXCUhlUZhc2hUOvcBc3fu56vOVNb0Ct0UXXd/D6N/4Bom5CdHKOzs1KwUbQmXRT3pNMMiW2kZs3bMK6detEK4NrgPP4FADkeEG33xFQhMULzy7ea9oEk0pO0JjicaTfzx2exfTjh9Fv9aQALYlIFmn3NaF1WrYVR8waMtNPlo2pbQU8AQr5vFySoaEhnHP2WSL+NTU1icNHDmHv3qfQ67E71sCR6cPS6ONjyRAglb1VbyPlpDF9aBozczPy81w+g/3798p7SaeTwmJgJ/6kk04UYJCjYpmsNmwSXhb33vMocrlhvOhFL8L3b7sN3/32N2VvlZaXBACgUBnvJbUpyJijdSb3gL5HnlGqszA6MiYjEKJBEo2K/gZH7S666EIpxN/5rndjYX5ZZm5bzT6GhyfQotuA20VhKINtW7cqqNzvydnM90gqv7VB5RvX5FgV3xUAcLF/3wEcPUphxFl1/fFoqai0aInPJpG3tF/pcNuxGEKTVPqWYmEgJi1AHkW8xGqQxYUC5NLJ5r/GhUrGSMkk4Z6XTp/ml4ELQMgOUAcFlfGoHGTZMUpND+0J2zywHf9fBACw1NBnMs+pit8BYG/tSPVq6AFm3ef51z0W9QYAGMQIfQRzl7gbRa9dR9IFckkHfreOeNTHrtN24JJzT0W0fBBpv4G0F5emIx0ASIWWBmQsgk69BjebJvop16/abqHHOE6wNeqgX2nBExFFwsR9tOkqQ+0YL4uaV8COl/02ul0XzuRWLFXqKDcbyORz0vHn/DQblToIOmAACGtPhPM4NqIWmEJtp3YOgTreX9EMUOu3pwsAyDVcVfDbkWNtVppVZ62aCTAYG2CuYzZSWPhTn4N7icy0rVs2Y8uWzXLPeM5zbQkr0LBk+T11VTMCpqFmJ8+3JvV3KlUUK0W0CczT7lSAK4qB95DPDKFebaLb6cveYGpFHRVea7Lq6HgiOhtGQ4idZ2qWiL6XAU2YJ/PMEktq0V4iE6AnLiDW014YCnwMx4+l9oyIBoB8T95XW/7VbjjZfdQYIJgUl26/beraJGt+Cc0AACAASURBVFqejzWa44grQb1WExFCgid08bBW8Pw71N4g0MeaiF9rd39lU1nOSCuczVEAwwIna4GMF6mCfR8djiFyj/B6G3t7HTc1e8o4S/BeS8O210KShFtB+1S8kjpuIlna6xjQX1kDQY0lIxPUVIqhG2HLNyZOM6qTQP0SgpzMfTgCoDaAsu4MG0FBAAMAlP/ueT6fLLAWCJRDFSVUH2U7rDpAj5SCoCJpzXYD/V4THuk9jBEd0ik89JwclvtJRIY3ILPlZLz7fR9Erd5FKp7EW3/393DTrd/H7ftLaCULEvTEsiUaRYqJHv3Eux2hdZBGTMob35TMwQR+jDYYHr/TIEV/SIQljKzJ+5I5abOoWNSYwpc3XOiPpPoz4Bt1S4qWWVaA0y5iKlPHa197DT791W9i//5pZOHAKS/j/G0T8LoltJoLyOYzmFuqoLBuE6otFz/86SOosfPhJkUygbTybtRHqVnDcquKf7z2X3HirtNQ73TQaHWl+D/y5JO48qI9eP/fvxNT+TSS/RaSIixUk/lALk5uCgnI/RbcaA/xdBLR/AgOlJr4rT96O0qIo9Ll3FxTfVJJUyMt0XjMivKsoN16IASASqjIH9BlzILu0wZF1wV/RgTWIub8fW4sjn2w+CcIMDs7LygakyCi7Hb0I5zj2TJYn1Rp4yz8mbQw6CmAY8TdVmaUz+j/5EjtKKWS3Wx+VhoNnPqs0zG5cQM6hiq/VCqiVCnLczMQy6fryOHmRrs4cccJmNq5QyxBqvMLiNXbeNMrfwsj8QSibYpP+ehRG0W8PoFYD/C6CgC0PAdtslNlBDsKnzOERjVHALhOC4luDykGGs5IRXzUoz7KpNFFgTSVPqVLFIVD3+JOW5T8d+zahedd8Xycc/HFmvXJiUx3C2kzKLuGRRMDiMwq2dkkm4yrE4b4HocTjLAIl0nINYEY7MEwKUEEJYMEw6ZVcmPVbUNex+C2DToO+j3LABhQLDWY2aRLOs4r1MM1XgUBbtVr12e1PU09uIJC3LyMMJ0yUJcNrXH7aiWoW82F0OEdPujDB1MQe0KLXb2iB8qucuAZ4TcrYBp+f3b/KSVNWRu8+HyMqr/S716vkeifEEmXQk5azXIwK5UcqDU6aCIu8SPda6F4eB++99WbsO/B+9EolUV5nIQuPr5Vr6GQjsPt1uB0qjjz5K04cSKJAmbhdssyOUIwgZ/smHR7KjzDwknTVKXvky2mIk2kwHqoNpJAZj0ONoDbHz2IfU0XkZGtuH/vPArrt6Pa6kuXpd1VESGKfFG4kIw1JhL1RkOuAZN5CuBQv4CHIN8v1zgpvAQOdcyBvtoechnSjV2d62Mx6OqeFppvT/2RlRoI6d5q95CjCHaNK1jOJCidy8rYi53/tQCA7hldixKvAhHagQsDX7eM44SilsHXrSaeFI9MfDmOQOYdXxffD5PB8cIobv7U53DkkYcwFKnheRedjV6/ge/edRe27H42/uHD16PS8bE4v4iJbBopAM/bcxEa1RbS2VHUatqp5dkv3R0ptnXd8H3oWJgCTCo8qTvZrm99r4NiIUhubbyx3YZgva9E+oS1Z9xW9LxdeR3Dez7Yc6E4o2mSCyfSRTrWwPSBe/Bf/vClWDc+ikeeKOKL/3EHbv7OPXjwwCGU/TqS6QzQjSPtuhhK+pjZ9wC2jqZw3Qf+Bff97CE4iRQ+88UvITM8gmK1jqiITqmHPMEYEZuSTpWOQPL1lamlY2ZshfotjhldHXcCRVY5Mz4Qbgtmswmk+hHkUzk5E6TraOZMrYI8v6cdHBNBjd+0XisdSej02qJLwfVHlXoWB8yjqAZOOzB1BND7pOCpFgkSl/qQDjRBII5rsVi1jxPLrh7nfMm2aZsEe0Bf53NyrI9aBTw/U9Ixz0nuxryR8/dMtJl0i/1xq4VGneJfoQI44iOZ9oRKzG66LYII7OVzOQzlhlBcKmJ2ehbv+G9/gUKugE6ji6SXFnEyJ8br28OWzZOids54k8nmJK/gNeS+5r9CH4/QqjErsYE0/yeffAr79h9As9GWwkbyWQKmFF2T4oH0YeoekOZsCpxjxPzUOYD5IIt9zaFpraZFP+OTFfSzDDleYz6eYo4yqiC2n+Ez6bhcsZD61SBgBCeZucd2h8prtsCe6SesLD4VNO+L7zTfn3qNW7aWNlnsgpO+vlpfslimDZvIF/fhRNncMkrpZnvzOvJKxCI9RLoNjBfS8Jsl9OvLOO3ETbjg7DMwWsigXV3EkAc4vs49c1+JCBobitxr4qjckfjq85OND7IRRXyXjSkH/VoEudwIFstldojQ8VKYabRRjni4+HVvBJJ59CJxVH0HDZ5nwhBTnQleD64PbSCGDuUgzik7yrKLJR4ZRwbLchDbeAO+23G8MK3crqtQiB+ArXIiah4kgE3Q97HNEl2TcccVKv/M9FEcPnxYmD9e3MOpp52CdROjAiTLCjIxXPIHw6Ti9bPAqsZwP9C84Dm3vMS8VvVctPWkL8LS4bkvNQCZC2SECwMfeQHdlEqvn1oriqyaeU3MaViM26aOFrIKAihAZWKTAQF0DF2vAQt3aSRJfaxgMNlv/BsK7A9qj4DaH77YXNFS4Gvc4b+05lUggNa+Knxslbg4vi52hhQGN+PLFhAwcreyJsimZW0oIIWJ2xbEFpcCM+bDvEKby1qvcN9Lriaj9C1kKfxOyj9BFNH66Qm4xL3FTzIDeO6ExYDt26PtIKX3yX4k0Cxxy5TqciobnQ+VE1TwfHW7KtJ610UCAARq+6FugO0sWcXAwTmuCSaRL64PpkKRqFJ75LgSa28P/UgGNTePcjyPsV1n4T3XXof5hRIybhq/9cKr8eMHnsLNP92Pfm6doaoYv0MjzKB2F1SDNbQra4USEloRtc6fQzW0i8Im0eFkW3eNmQk2Yg1CxzQfMnZA8TazPKTzQgDAfD/WXsKWoRZe9epX4GNfvhUH9h9F3o8h16rjvE3DiDbn4TsUUoujQUAklkWj5eEn9z+ONg8p8uta2iGodFtidzVbK+H6z3wameFhQfuLy2Xcc+edYv8XqZXw/Vu+jPX5JNxeEymK4XXVy7pNZW0BAGiM1Bav1EQ6iX4yg/2lFl78+29D0xtCpeejwaK030KUom21JvpMAKgqbNAvk24MrqspwmVjhz51TufnAQA6V8wEodXkoohifm5RgokAA15CE+0gtujqDYvV2PsjAIBR6xUBkbBF5KoN//T/Vw82JrxNzhj1ewIC7DztVKHKc15+obhkbNHUGYCJFmcWmXCQUplMxbDlxK0Ymdoo1Kk4HHzvS1/Fh9/59xj1EoizLcqZ/zg79myha/Gf6pgDKOvJdnF6Sp8j8bhDZg3tlHodue8pAgDNrlijNOCjnnBQzXrwCRxV65LIeakUTj3jdFxx1VXYdMbpEn1r1Qo8zjYKWmiCgPgfK3Am0mIxEu8suqhJrWwLc0+syvzq3rVeY3ZrVNHPopOWXWP3Ha+T/Vn4YJTDgocb/d3DMWfV19b3Nrzuwvtdksbj0OjChfxaMUJPujVm9G27x7KGQv8ffs61/vbq12IBjDVjlMQcjuwYUScJR4Ey4AplW03ew6Wizl4TQRfRUiL7ojFhRGKEjgmdZc/kFExtNJHykgGDieJ3VOZ//LEncMtnP4ny4f0oHdyL9fk8SvNLkmhHYgq+klqcS8Vk7MnplnDqtgmcNJHEeKwMt1vVvEjsblz1STYJowC2gXGPHf9QH2hylqKpEcws1uCt24xFP4Ubv/8ztPIb0StswVMLDXTjeUG5JRHzVTBKPrlTiGV5LCBYtLPI4KygftquPwsQUfgm3bBRl+sgrKJeT8Fl49vNrqR0DMX+S2eseVZw/TL7sJ0/e47I/RDpQ6VuWwBAxcaUPmhpxrawEyp3yKbI2nHa7NOunfAaYiGn8+GOJC18X3yt/Fg3NIKnHngYhx+9H93Fp/DiK/agUEjh81/9D4yfchau/8LN2H+0JOvA6zbhdtq49Pw9SCUynEVDr8ezjAmVoXeuAgAUvBoAbhoUNDAILXUVAGDjrl2l4dEemxyFY7Mw+8Q/Wb97PABgrb0jiTVjt0sGQBXZWBOLM/fjHe94NbxUAvc9VMKPHp7Hq//wL/Hk4iIqUWrwuOg3XYymM5ga8dArHsFpU8P40L/8Ew4dnUEvEsP1//5p+GSwsBMcT6Deaulss4w1KTVT2FzyCbGalE4saZdmDXL2Vr3EabWolnzagNFCIxCCYhLb4vy9BZYG19dea957W4AqoGTo4sYdIZvPijCW1UqxjBMBI4QCrEw7S2+14KneP82dRNPIWEjJ6I6MIij4yrVmCwr7/YHNJRNaddEJaLXmPto8iwyateKwrPGIjwatRE0RIa9ROoVqrUa7ynq5jtu/fRuu//D1yHh0FPHhxTy06rREpL6Dj507t2FkdJ0B7pSlxjtFnQGOG6aSaQFp5uYXsG/fAczOzcs9TSZS0iGzKtpyDaM6/sNxJum6mmJK9S8sfXZw5kjebM5CUTsncCIjskr3lfFFKaQtjVlZjZJzi+2nFka//Ifp2K9gAZgzIHSWrgaqzY4TaresP5mBV5CW4KyAtkFX2gAAUvw7Mg+urlh9pJIO2u2GMHUIaArDiYwtdsg7DWS9CCoLh1FIRHDxObtwzqknIBFpw2/XkE2RUVIXRXnpJVqlc2P8wbckcZxXUJT+YqZhYNwc/BjqRe61CJxsDnO1BrJTG3G4UseeF7wY0alNgOOhSS/7Puf+DQDAs9GwOHimBGLXsjkHIKUtYAMAwGg9BOd+MKKs5/eK2GZyorVykyDH0qA3KMpMQ0FyYAMGkL4+PjaGn957nxT+FHTl+jnpxBORYoPP4wiIrkebI9lYKiAdhW9khFNzfOsWQnCOjE9hNqyhYWBfYzh/ses/XGhba+YwCKBAia5pO1qsTcGVxTr1AHQk1Ghj2DFkM/aiYwHKCCJgwHECFvMSm6hH1VGNjXBuGL4GfJy1TLT3hnubAADzArqRkQXSaSuQwBXN3cD9q5o86vojwEGHwK7O+XOd25yNzTe+Jv4dvkcbX+19t00cex0HwFMf0W4HiR4ZLGREE9A6FgCI08lIGAEaN2z+IffCMIglm5LmqzYtLFNBXQp0BGAABqxkvUaa77zwGAAgWMhyyFo6xAD5DwKhbMyYIFB9kKKh+gEU1oj0PbT9JKLDGzDve9hw7oX44Mc+jUcf34esl8Fl516IuXIPH/vePfDzY5J8aSHBuXNNOpS+ovQKubHG2kISOoN2SQfs5wAAau9iRPzC3QOzQdnJFZqWFYMIP5fEbSowKgNAZuLFHlR1AWLtZewcj+Dlr7gKN3zpFuwjA6AbwbgDnD01hF5lBi7FidjpcTJodD0cOFTCkcUKakLTcRGjMADt+Fp1JEcKWGxUcePX/gOkVrteAkcPT+PO22/DntNPx1c+/Qn0SgtYl3bhdOvI0EOTSZATR7PLDk4HiRhpZV2knC6SmRS6iQwOV7u48OWvRWxkClU/KkUuOpyZbKFbpx2HMivCBZp23hVJtF34XxUAIE14eakki1RsKiiwaO6r3EOZPTgWAGBsjVPx0/NUZVdoTIrq/2ofOsPD5J5z8jyFSOzaftKJ4j9cbzVF9Z/fJwjlJRLCRuEhJ2yEZBLVThvnXLBHdANINcon0njfX/0NHrn9DuRZBHD+LdpHx+mjJz6fEXj9KFJdsgd8LDWYjNDC0ZHXQrE9dva7UYMA8npQr6FBr+sEYvkcGskE5mI+Sp0Ozj37fDz3OZdh51m7hdrfpaUjC5Z4XOzNOqL8z7UWCw4bq28h47ViI6gdosG+5s0YFPUScAPa4eCK87eIZCpTSJOaMJho93B4/4WV0oX9YQC8491HZfCsBJ7Cjw2vAXtorfW9tWKEUjwHSfda6+l4z2Vfwy/6eTj5PSZJ0EUfFPZyeJg1LQUmZ4HZAbTB3fYCA8YDw21bkXfuVY40ib3VoPuTTWZQKheRiMeRSaSkOBZkvVrD/r17cdPnPoeZA/sxmknCof5Lowm/3cPIyATm5orIDI0K4t5r15CMtOA255HqlbFr6yhOmMjAaS4gn3YBAgv0/63WJelmTGInThTD7eoyAsF2FILd1G69jmxhDIcrXXTzkzjU9PBUOYK91ShKyKDlZtHmdKioC/fh+NQ56cknL1WZiujSDTVdOMNm0wKEQCO9ujXGEyCwuiZSsHHEpdESYI2JkdAAhaarqsJkCAQJaIhVMkgyOBNJAEeL18A9hmMW5vECYAmQ5Mj1YMIiAAOZCq4rRYjdNxZE4L/h/cS/x0LKdnAYqwUUiMVw+MBBlGYOoDH7GK66bA927dqBD37s40hOnoD3XPtRjG/egn17j6C1vIChhIv/8ed/jvmZBVTqXbhOUvevYSpY1oNV8R78vwWoBmDZzwMALFBl5/o1WdGPFfslBADYxMnS/9eKB8fuT+ouZNGsLCPrNtGu7ce7/+83S8z+5m2PY6mdx+v/5G9xoFTCQnsBPpOslgvCJ+3yNOqz+/Ebz78Y7/qrv8BCsYxoPIFrP/pv0iVM5PKotzpIZTKGyUEbV86ldrVbaRJXaukwydJ7Zs8jM+sE3zBIdH3Qc94yl2wip+tLPwZMxcFoEPMiLUC0+Lf3xPxGwNySZN+o0PNrCzTZmG4TUPs4u8YCOrop3K2Ghf09YYCFinp+PZiVZX6gOSKfh4k0mQQEMWNCaVfAS4APM8YpZ4n4hSsbQZoWHsULqaZPoVAKu/VRr1RRLpaRcBL41/f+Cx578FEZlWjXWuKcw8KGM+VTU0NYNzYkwB0TdAJ3zCvoMsIYtLxcwuLCEo7OzqrwcV+dLdgxIzPAdT15vBYq7MTpecPXyGvB+GHBDFtkhWO/fM+ALbxWWqSoRpa4RvAsNg4eVvxL1rqh9Mvc1P9vAAALB+NSYDr+AyaAAlxaHuoZqd1/FfrjnDfjb7VeQSaTEqtJWgLWqmX06DziRJBLxNCtL+PZz9qBs07ZhtG0g3S0i1wiKtbYdVpwp6nXogrr6gYUVb1xFmZdjraMotHsolRtoFhpoFSto1ypocxzptUQ+nS9UUUn5mB002YsNtv4jd/7faw/6xw06y3Eh4bR8CNoSrfU1CuhXMgWquHCSo9layUeYgCEAACzKTQ3+TlDqGsBAyvyF9K4qSlmtIS41rgHtCHvI+klcO+998Jz46LxwX2yZ88eAa55vanBJuC/qV9W5yOyLzu0zlSXCdvo031PloxSxleDdKv/P8gNzd6wZ6AFAOyesUCAsA3tYw07IFw/yOPYHDD6N5rvKPgnTCTLJDDjblKjydiesc01ivxh4GNF/WIusrLaBmcP/w6vBQEQspDJVCQQ0KjVJSYJDmbEyUX7TZqV6hLC/IAxg6w9sW8UlosyAML6AZYJstY1C78Wp99Dok/tCx1PlC7/KgYAvy9M4BDLJLjHwlhkwT/Qx5PqyTh1yT2UURZb9FsGwGAcNdL42wt+LgCg1AVLExoUXLoAOPdAUR3ShVWsKS4U5iQQTQI9D8VWBP3hSQyfths3fu1b+M87foxELIFLd58vwoDXff0O9DKjEmwZlIUiZUSULHoSBgBsYmSTiqB7vAYCx8fwALWLMkDeQp6tyYQnhbOdNdTnDxUdRIbMCMAAAIiIYqXTXsLuLUm86EWX499u+poI4niNDrblMjh9IoN+dQ6Id+BzFiOSRLPr4cd3PwY3XcB8swGHKswS7DpokgaSTSOSTuCzN38J+6enkcpk8djDj+KBu+/GBc86A9e+5904YbyApN9CEh1k4urHKwJ7NGrodZF0fHjRLhJOVxgAkcwQjjaBHRdfhcLWnQIA1Ntt9FvVAAAgjSO8eeQ6maDy6wAAeP067b6oGlcragsma9OgsL+IAcAuJxkAtMSSBCpQcV8rTXwm39MZP76+cq2KKPUFnBimNm2UTioBAIoAWgCAs4+ZbFZGNrgnqCRL1PmqF78M9U5DXDIKXgpvfvkrEZlfgtuoI0sRkEgX7WgXPXEJ6MPtRZDqx+Cig3Se1h8t+E0Km7DoUItAuBw1gfitj2byGElkxb6xnUhh+MSTcPIlF2L7mWcDUa7vCCr1mjAWEpm0zMdRCVfGczrtgAGgHGZrqylQoSr2GnEvm4Tz5NcgM+h0BB08M8cuByZnpU3SGz4AwgW7tazh+pLDzRQ3+nge8mobaINa+CC2ieyKA9POM5liYi1wwD7H6t8/toDQ+28P8PDP7ddrHYSrX4/9/3B8eVoFjKXuhw5vO3JgE3iueblWYeZNILI0wO5VI0Wvo86QKo2Owjf5bFbmcenF68UcPPzgQ+IqMnfkEGLNqhT/M4cPYjiXQ7PSQDozhCMzSxhZNwU/RnE8Qul1xDtlJFoLGPM62LVlGCdMjSDS5fM20Of4ViSCTCoFh8q7RM0bTX09hnomlkrCHNOuB4v5RJcWglEsdh34Qxsx00tjMVbAU6UIjjZjqMcyaPqk6ytoKCK13bZ0mPjC3GRaFZtFZMcoDAdiPqqBwPihRBUFNG2XlPOGcR6vol6s55zYkInXriZFZPXYCbjwWtOKzWhaGAojXwM7BTpCoPeMf4/fE3BBvNoJNLRFpEdtkjTZCXdQLIuGf4/nl50D1fcysBqjbgdfRHXpKNL9Is7bvRMvuuoKvPcDH0YnNYpLrno57n98Px555FFMDucxls/g6P59eOKxJ+QeU/yKjgkq1GpBNpvwWm9zO+Os3TFLQpFrJWdliC9qgfoQYG/3YrjHGewtnb8LYlIY9AgnSsfbb2TvuLEkOvUysi6LgSLe9a4/wBNPPYkb/v07iGQ34+zLXo46Z7+TXRRGhzGaHUc+kUB5dh8SvRp2bhjDu//6r1CqNZAfHcV//fO3w01lkBse1dEsGbHR90q2BBWaxTXIRA0WnityEhnDIYys15Pnlo2NVq2f57SsV8NuHLw/m18N8iyhpxpgVRiJIWsrA9kKzZ9rmuuE3S0+N9cNQWoCRWsBs1q40MqvEKw9W+iHk2r+rk1uVzdSZG33KDylazIMUNn1ZGeS7c9tByyIlZzTjalgGT85msNxAop8VUsV9Ns9vPkNb5Kx0vJiEf0OR+Gi4r5DYdGt2yYwVMggm8sbKn9UBI4XFpZQLJWxuLgszh78Hq8fNT5I+RehLBZHphHBe8OLy+toOk7SdCBoKMCqOTdtk8reM1KU7QyyzA+bMQo7QskGkwUAjFyL/qrkQANB3GeStax87NNgAKw5AmCrIsbi8Ninft9iWUJ1N+5CFogSKTTDiGB+xDnwbqclk4sU70vHo3D6LUTaNbzkiksxnI5hOEnwrYJ+o4h0PIJCJknlPjTjLqpCzWaXlcKKjJc+6g2Ov/Zx6NAMWl2g2eZ4DesMo7JOX/NuC9FIE36kj0qrhcRQAZe95CW45Ld/hwqf/CW0fOZpQFvJlzr+aMezgl1s9XMGOjphsl1g5csGjXEr04ukzCktulayOML5zOr8IPz/wo5tK/uWQDU7/HY/kFlzYP8BKTCLxSI2btiAk046SfcaC0/OkztRGaEZsHIGY2cWKLZ7KwwCyusz8TzsQrU6hwmDXmvleBZAWQ0ABM5pWgWbseAQKCBjAsYdwHwtTCQz2mjzl26LWbaypjhaI1CUbZSQii8scX3+tXJBK4q4usFpWXlkAHAUgLboZEiyGSCUftE0IoPLC8BUxgoBDzjO1GwK88mOU4b3ZPgstzExfH1snI3DR5yj8xylYYwRBgCBZo4A9ER/T9g0wj6zTiKDNSrghM6ghIB1ZQPI37NCoQbA09e4gl+NSP1v9qwAAILFaS40A2UgMBUqsi0AEBUbAtKbhfevchodoFXrotTwUYmlsfXsPYiu34Q7738UX7z5PxDtxnD5+RcjlhrFh//jdvRS9Jkd+BELEkxVRB4MhgVAyoV0ywK6mqq4UihH3tZxAIDwArYFzuB7iqzowayojh5UFgBQqgmRbHZnuSCkByLuJ11wBOCCHQU89zl78LEv34JDh+aAUgM7141g52gKkdYyuk4bbSa+Tg5HZqt44skZIJ5Gy42hQyVeqFejk0mg3Glh66k78E8fuBYzi0tIpTP44Q/uxPLMDIZcB1//wmdx8uQoUF1GzuP8N+lXFO4gDVZvbSoeRTzagcduXSKOWG4YC704Rnaei81nnodyLyIz4p1GGRHS1eqcpx1sHt2vajXFa/3rAABktpYHeLkqTgAKWjhC1dMCIbQ0VzEA+J6k+KevvEnMf10AgFBQiWjHHJnxJ0WUn+smxqVw5khAKpuRgj+VTonitxuPS3eDH+1IDBXEcOlzLhcycJTiSn0fLz/vfJyYLyBWqyBJlfpID91YDz1S67jG+kAKMcQjRMxn4Dl9pBxPVLmJpGfyWaTzKZn1ZVEW7UUQ7TuIJrOIjYwjPrkB0ckpID+MhVIDTiItr8shXTMaQbFaQa3ZFHoq7Q1lJskUYYrgqxoUD3fXdiMM8GXRS3O+y/OGC2pRQjV7jf/SStPOcK110FkGjj187PNLgSvr6+mxOFYDA+GAu7owe7oAgFyX0BOtBQCED/xjAYRB3Fmr+Of31nrOFQmc6dbZx3JtCQhtqOKW9hXWYbDvV0SkJDYZJoE5PAVJDgqWCJq1uqjrPvHoo/jaV7+K/U/tlXEa6ktMpFzMHtiLE7ZvlYMv7iawTOuuyc3Yd3AGkXhaYp8X7SPWKiHdo/ApsH0sg43jBbGIJEXN77TQa9YQpXWgw8dTi4QUP43PLPop1Gc/GUkdv4NodV66rOWei5mmg05+I5qZKXz7Z/vQy06i7CfQinBMhqMO1NDgwUjxfEXna622kadVmrXVc2ERb7utGtO0MNN5fGN7x0JJ5oRVRMjeA/4rQBxFdVgQWPu7QHtCGS9iytdswQnpQMhMv5kbtX9HYpw5fO3+UyCTObDev9XJi11Pykyg/VFtxQyjLoVonQAAIABJREFUFpA9jI6N4OGf/QQT2Sh2bJ3E777m1XjfBz6MCpJwcmNYbvJ993HCximUF2fRbVRxaP9+ZLN5VMocLfCkKzpIYAc0cxuVgzUsCfAg0WX8ILgSzLWbJPh4DIBj9o9QJxQAGBS5A9/08D5Z/buyx9l86LuIdhtwekVsXB/Hn/3Jq/HQo4/g/R++GW5+C2pOAcmxMfSTZJzFEOvFkKEDTWMZ5z/rFJy2dSOu++AHsLBclNng0fVTqLU6ogeQyuVUu8GJCfjM4tRzYxLzjMaWaq/wZ55nOtkcHxkANZyL5zXi2BjjOUdKWJjz8eLT3GnLyIjs16gVQNSCmmuF9902RETV2cwv2+ulCtMDH2ybC9k4a23owgW4PeP5Ly2/wr8TFmAM507hDmMwRkmRMp92YGZfmbhjQd7wPQvHx+D8MJPknHHm85PNZIEV+n8vzs1j/dgEfu+1r4cXjWNpfhFpL4WEm5BRzFargbOffQYSKVfsEplHHZ2Zxfz8AiqVmtD7WVwxiRdxLBEm5WtVsE8aEEYgTUXBdGRCGQoUEGOhZRJva98n+gmqEcL9SyaV7WzKSBzFBQXoVnFSq5Eh78uw6MIn3sAXfMWp8Az+ZyUAYJ87YJKFRGpXnEWGd0D2rr4Gw/AVRoB297XvbwT9QlaGAyCDBYixn3Sj6LcbshdHMgmcsGkCW9ePYOvkCBrLs0hEWsh5EfSaBHUaIljd6Efw+FwZlW4ErTYdElhBOOj5DtpdH62uj3R2CM1ODy0R7JNZBRUPprAixyscKvH3UBgbE5HYv3zve4UptlSpIDmUR49ColIMWW0jM+8voDpk7EesLqSGONbOz47cKPhmHNMD23AzFvJzAIDwXlsrPyK7WKjlxrKO+5Xxnt1+Fv1zc3Oyrrdv244zTj8DrXZL1h5BsunZaXWoMuJ/Nlfhc9mC1zZR7flm97rsR0OxtwBAkFesGsMMaoJQoR3EA3Mc2N8Nmq2G1SDv2VL/Q1oBwd8XRwCjvm/GBGwDY+WMvVoICmhuaz55bjM+YOrCMEjJH1sRZDkvV7Gc+bKaLa1HaDPYpEYJKf8EAaQpoMwmAbtldl877QT0xXKQGm21xjEjsOHXYMemwveEr4v3hZl5tFUTDQDJo1cBAMyrEiJ6bvTYQk0vyamMKLcF5sJBwzIQLdg1+JkdWDKne/2vBwBAsEBX0f4lv7SJeoiiyoXj0CqCN5byyvDlAhYXS1iYLWK51kV8dAPOvfLF6I6O48nZZXzoox9Hvx3BpedcgNGpE/D+L96KbpIULk9plKKwqHR/PqPMXlIV2DEz06Rg9NXugr/TMhS64wEA4cUbLgx0wSryojaAJosOOowa/jgPIoWnqIAqLYptQ6K9seYiLjtzPc7efSqu/9LXsLBYQX+phl1Tk9iecxHplNFP+Ci3O4BXwH0P7EUkksHsYgn5yXEUy2WkoqSZteHlM5gtL+OiKy7D2/77f0eV1k+Oi2/d+g2kow6e+Om9WNj/JMaT1AJYRiERhReLiKAfvaiJGbFjnE048Kis26/D9VxEc8OoOFlg/ATsuuQKFDs+qu0mOo2K+Gm3qw1EaLsRGpP4dQIAQgEmJaVH79JlEd3Q+TovEOf5RQAAOxwEAER8UQTSdOfbrt0zOC1XPJTJHdcabe2KpZIwAIhoF0ZH0GJnIx5HMp3C0HAB+aEhWYcilmQ7BV4C3rp1GJ+cxGgyBdRK6E5P45rnPhfnbt2CNBWYS0twnD6iiRhiHtWkHSRcF+lYHF7Mx86TN8FzIkhQxEz8Zlmg9KknaKiTXG4xdHoOKvx00/BHJpDYvBXe2CSGxjcIAEDLqEq1KpRkcRpgQunGBSCzFCAVhxuwAARZJMCmA6pBoR8Ec3HksGKQBmW0AIDQzCl4pDRH2923M6QiwmZUbO2hE/7Xfk3xJAsgrC7kVxfQ4QPUPtZ2zMMH7VqJ5+q/rStIRXjWYgCsdVjb760FBKx10K9el2sCCOHDVipYE6Atam4R75DwqT1k6UAQldk1PQjtr1vaKY+rSrGEvU88ge9+69vyL22DuM6oLJ9PeHCadYzmUqhXS8LIoLc9RWVafhQTU1uwXKWNXwQpzk/XS/C6FYx4QN7pIp9JIuYlURjKi0Cg02sh2qog4bfh+W0t8PukEDOeq1I/Ey77L4VI452qKBp7I1OoRLMoxgpoZ9bjU1+/Aw8dWUZy3Wa0own0RGBQhbPIMqNnrlgVUQDVJGACVIfWoghdBpouRkNBWwgmL1H6pBVRtOeDivjoTJ1+z1LsVoJV4s5BEVFzoA9o7gZgi8YkUZAugIDX+gi+bimS2cWiSr9YaK09QsOOLotF/rxQKMjXLFa4v2ix6LgRfOXGzyATbWPzxCje8PrX4jNfuAkHF2poRBKo9xwBX0aHski4EdSWFzA3c0SEBUX/IkIVZQUAtFuhr3MAlg+6C4FboYkJjBt2/65OPmRJhpg9xxsBIADAQmy1Nk8Y8DveviMAEKMnvN9Fo3QAF56/Ay+9+gI8/uST+NinbkVyeBuK3QTS4+No+DU48RhcP4osx/7qJfz2K16KXq2CGz//eRRZMGRz6Mdc0COQ+jy5oQKOzMxobIsZpXa+ZyYBphPIOVojzW5UuAc2b3zdVkMlcCAxb8aCQhw1s6BquEhXSzW109QEVFkpAxFGZV9QdE8FttTlyLJbmOwyeR0dHQ06ZDYGWiYJ98fkhqngXtsYHu7oZzKZwM0i/HO+Fp41Y+vHZb7YnsX8XTtGEOwn05Gyfz9Y6xSVE5RMk2rS7SlKmcl4RkEM+NA/fwCf/sSnkEmmUVoqwo268Jy4gOV87yfu3Ibl0pKMWpTLFSwuLUtCn/Aovsj5aGUOiZhZSODS7m/R9xAGAkcxqFpP33C1KQvWthk5ZC7IpN+OXSkDTp1V5PobhXLmi/xdEWlsM37qLLMm8upaZUF4W8z8sjlMADCsoQFgmQyr949Jn6STxQJaeoWChLMIMfol1vHKsAFEE0D2M+f19X3I/WVO1CEjq4Nc0sXESA7rhzPIexEkIx1UF49iYjiD9SNZRLqcxu9hYt0wquUSfnTfQ2glxlD36YLlo+cTkKHtnytjOGQXs0kmDC+hW7Ggo8aKHnjs7M+Wqli/ZSsq9Tre94UvoHxwP7xsRrSPKlSrJ8Buxkxt6BfHM1LKGefpJCB6NSu7qIPzfABIWvZN0OwPMQme7v0bAK1G/JFvKzpgRrIWoJgnXSn4L8dOKeZ58skniwaMHT/dt28fhgoFGVmT+ivETLDA3SCma0fYvid+rSCXithph/3Yx6zOaYLfC+UmVrTZPr8F062YsQXK5LlM8T54rRpHrU6AoWPKPtEuPKnx1O/heI7qBVDUmHvQxhvRYwsxuo+XQ9prwt+zIqiMExwVkgZltytjAI16XZgAdBhg3LAMAwsEWUV9BTAIANbl9VkbQvv4MCNq9euzayVGkLHTQDzim0aacQszY2bUxqCNpoKHgxUWvldWm2R1zmvvaSDeeJwFGmn+jY4ABJ05Iyhlg7V03u2Uksl/LNVUphOoVcZOXsJFPJkQVdnlhRIa1Q76sSQOFes46/IXwNu4BQvtPv7uH/8F/U4Up2w9GWfvuQz/8Imb0HYzKvRHwQKZd+WG19AmFGIrUMPuGDs5BpVxOPNsgu/xAAArIrYaGdL/1+JF9rFNfmSjWBQ0KgCAUB25TTgTYiwTuQhjzQW89IITsG3renz0i19Fswmg3MAZmzZhvdsXemzT6aDrejiyUMeBw4uIO3nML5eRGx+RQythRDp8z8Fys4arXvkyvO7Nb0bNUEm/c+s3sX54GN+86Ubkoj7izQqGnD6yMdqRdNHk64hzioRzcRHkk46MALg+6esuOvEU2ulRVNITOO+Fr8Biu4caFTHbVXFsaFUaogFgi4pg0/+aRgC4iYTy34+KAwB9n0mH5Tws0XmbHMt6W0MDgN9TD2KqiRsa768RAGiTdphMYblUDACAoZFh6aTnhwtIpJJC+0+l07KXiLbavUErvu1nnIpE0kWW/NDlJfzg0/+Or3/sBmzNJFFwo9g6OQY2EZ0kwQVH/GfpQ550HZn7qVTKYi/l0XaM769HxWUmI6R0KI2/3iHbIInY8Ho4Y1vQzIxgugPM1NroxVzpVvGDh8X6qUkBKwiMVakdEPdUvNCIOwmSaW2MTKKj85nGI8pcY1kPTPRlDsGoWAVyR0EeKrRvWxaFD7dwvFmpkK6Jg6VmW8qkvaZrxam19vaACWQT42N/c/XrOeZ5hBkxGAGwzxD+vRUHdoj5sNZjf1EScEwX03SiLS2Wv0/altocrmQ1rSAHG9SbyfP/Ye7NoyS5qzPRLyMycs+svXe1VoSEJBaz79gGZIEXYADPY7ONHx6P7Tf2mPF5Pp433saeOcfMjN95GNuPZwy2wcbsZhMggwwCxCoWIVpbt6Req7rW3JeIzHjz3fu7kb/KrpYM+I+pc6qzqyozMjLi97vLd7/7XdoPAQLcDGnK9ndaLWysrWFncwsf+YcPodtqoUj6eC4nvbV8rFKdnIJaQYS1M6dxcN884v85gYQztXd2tjG3uIgzq+dRrM1LcMaAuk9dkjTGUq2CIB6iUiogYLKUDEWUdF8twqMPL+GylRqbrDHcXJU2F5WfTD0GAEEArnaqPCWoLe3DVidGc1LCuH4Qx1bbePsH/xHbSYRhVMNIGAA6w5vXgXZO1h2rbdQR8YTqWK2VHnuq57qWE65t/l72gHxrhVbWvJsxbfdmqgXjhG5Fpd+mRUwDJfF5KWQElcEDpgGgLsQFlG6t81ynAADHf5L+n6BBZXqrLroqhV+pYMWY50ZfYckkQQVWlsmGuPaKy3DLxz6E1tppHFycw8/9zOtw17H7cMvnvoygsoC02MD5rR2sLC/isqOHMOjs4Ft3fBm99g7mGnMYjjhqT1euxgDU3lFejLbvTMEAvwVAYgZrE/J6mC2xFT/i4SUXawFg/yKBbj9gsn30SCBABgDkYmyv3YOffd1P4lFXreDue+7FR27+Mub2PwpxYR7FhUVsdTdQKudlrGR+nGB79Qz+7etfj+PH7saHPvhBdPsDVOfmpQ0gyBfQphZGLodSpaogkfSsahBKKqrJZBshQteP07DxNFHMTtks7mwfO1aIFTpmA3QL3PzfZ8G1F/NMHBhklX6/Ui+sArmHU5Vuu88CKAQBuv1eBvxmMd/M+fvCgMYQ4HNJ/6ewLcdN+Um/b8s5vULYMhTPLVAXpJSN54vCAob9WKr3TObp69vNHZw9cxpnTp/C9uaWAOMMzFnxZ2xJU8L+f6qgLwlQP8T65nrW9sBLQx/HW8aef94XFfTUdkmOMeS1JQuDjL6d1o60eei9pZ3TgFtANhZYet2MfiyiftISpJAxY0L2Zk9F5LyquUNl2bdssI3rpN11vRnr/iBfyr6ZMs2mfsKbAuDcdeZ/MjQuRRA5AEC6PsmqUYV/Yb3yhAW4cEk/dYnIYuTEgEB9znAwQqNWwWKjilqRVc0RIrao5qhDNcFyvYzN1dMynergvmXsX1nC/n0rkmh9554HsdYOMcpVhMWl04g4QpxifXwkwyB2OhdkPDEuoqI6E8AYw1we+ZWjOPbQGXzk5o9jY2sT9YV50XMiAMCKmLRwyYJ0dkwEaLTPXMJ5gg1Z8cMYADOUfg948xlQtPES2zr/Y9fXT9Asr8riau9mC45Imnle9S/Yl761xdaVJigkSh9z9OhR7D9wAL1+T9YrQQCCwgcPHhSQgFoAexU8DMClrzAb4j/PAABWnn1xvr0SaH99ZsUhBziwAOR/7oxN5xgA/HnKRtHczQAAuaxeQi7jM4XZlUqBlQCAPEUmSbnCH4VTnUifXFtPayBjH3hght+CZCCAsQEUE9GWb/6OiT+ZAMz52BbAsYD8sukBVsw0v8Q2DGnhc3p0prNgYup8nl2PjLXgYkj+zIkXxXEsAACBRJW21FGTOgUglYJhZj8s0vZ0o5ShPQV35ITd/ubrbESxbIFdhsZxEoceAJBRI+0CMv9wirBy491RsgsgKrxlTNjTKKMzQ7SbHWysbSNII1TnVnByu4VHP/WZWLjhceinIf7Tf/4jpJM8VurLeOkrfxZ/+Na/RZcyCG4jOUUlTVJE7T+nCqNOCE5mPjsKlgRZFG35Z7YA+FUW3ZATDAd9h9aqWAJnxPJ6BkSnSR8ixd7GdDjHL+JVRD3763jVCx6Hfct1/PnffQBproh8L8EPXX4F5icUl+piO+mhceAQbv3iN1AoL2J7o4tiqYpRTsfuBFTxLxbRSYaI88BP/etX4lU/97MSgHS6Pdx26z/h0n378YG/fgcOVMtIm+s4ulhDcTwAZwgSGWULAAFujpSZL0dieAsYCgNgO04xnjuAjfwCnvuyV2FjmKJL1DDpoZynimpbRuH5QadcG1Ha/8FFAAV9V0uLc+fWkA9JcVKnzznz/xwAgMEBAQCj2v1LMgCIMLPVgsJRDASMAcBWgH0HD4hYl+wLGckUSvDCYIbGervbwnVPexwuWVkGhi2Zd/6+X/81POmSgyh2m9hfKYpAVRhOBLWe5Hi3aAB1zAfXL8khnJ0uQBSvudAg3bzTKI/OcIRJsYakvChATq+ygk5pAd2ojkGoCVguz5GZSsPk3hRqXBCiWqtnARCdB0dSERBgEJcZeo0IlS5tTt9LRFXEbEqVFzTT63cj+qn9SXt/k8JqAaShrzyGVquM3uRUxV3A6gOSVvmyJNmMuDlUYwn4yYLvxHyndwEAIEMApiKjeyX1jwQAzCLvfvA76/Rn359/lxYjGwPIfJhot1G+rOqf9ci5wNPNCZYaYUxH4giOaSrJ/vF778XXv/IVofzP1WtIuTbYrxawd7YgPe8MZKM8x8lFGPT7KARUNx+gWmbVuiNmeJgkyBcrGIzGKJYqQnerlco4fOAgIgCNahmbG6sosMWlvYnO2inkB9s4ulTFtUf3STUobm/pTFtpA8ghyeUdC4ABXh5RoY7VzTai+hIGYRVve89HcXy9g9LKpTjbHMoYp5gwAkWcpFhv/deKwEuC5qh6MtaPyY5dPxdx289Z5d95Qv6ZffQyPtD/LhSkT1j6/2hfBUhQdXRLnOxeSu+w+1L6v7FmFABgryCPI0mJVc7FZym9UJSH3d7xafC23rl/CALwuaaoTjCAlaBxv48D83WcvPsYHrjnLixUy3jdq18ttP63vPUdKNQWsdYcII2KeOrTn67uNO7hM7d8DLViTs6rP2CQrMCG2gUGDQoA8PPSVlswKdJlLlg2AMBUzu16+AAAnbZVah4JADDGkO1d3574ccuu/cyJPJMQ+dwIG6vfxW/95i8hyo/wzW/diVs/920sHbwarSTC3L79aA12kM+nUoXEqI/BThP/+bd/B5/51Kfxmc/8k0xRIZC+79AhDOIEI+4RZ/dk/DCZX061WtXKtcLL66OAnVbUGNDzHPXvMwKmbuSYJeESXMr8zIungGp/plcvW0NkTbjpBEpX1Xtm12cKPFwYoJuv4NomaOyzjuxM7J5bAM1HJhM8rtlk8Td5xoAqWsmfTQ3b2Ah2Hn7ikIEa1IANizqGUGISinwlwrZo1Gpo1GuIB0McWNmHUw+d1KR/fgn5MMLmxoZclahSRLurlVH65i4rcpNU94eIAiql3xI3+jgpMvFckwSlSknYpRTvYzwWOTBgMOjLZel121NhYif8yOo+K5My9s+7py7PdIxSLRYJEyDTbLH7ONXb8CWPL74K9v6LkXmNIpw9y/Xsm/+xin+2R90T2Tu/GwBQBkBIpf+cri8RWxYAQJP/QMb+EQDQauXBfSvITWKh9FOAuhqlKPF54wEC7rVkiHyQ4srLL8fhQwelUiqaGmEeGztdfOue00jz1Wx6DEfIsvIvOjGcyMBYRvWLCctI/JRO2PaVYJQv4OQAeMf7PigFD8Y9jN/ITNlpt7C0b58APva5M6Bd7j/1lsiA4Bx1r/rvTXvI2Dair6NX2wfY6CQpVmhx0ywAwOdKC5ld7xmdAOVwU6cmkvW4sbEhST0nUjXmGlLhX15ZwYjtqG6EHQE12hv6gIOHDspIS1Okz5JvF7cb+GAV6FkwUXrcXSuaHzP5AMbsypt9HkFs/8tnAJhNuhgAIAKijqkkCbIIwKvoOI9Lu8Y9Jsr/tDvOn1BsW+JOV5i1z7cXAODHb7O2jfaZIqEWU3ISgNi9XE6ALYJUbL9Qu2ZtTtO2A66IYZ8iw6pNxvfn8wnQ8JE208YAWmxu90RAAjL44qEUYk0DQJg2BgCQGcCkzo2FVp84LchnZEZvCpd9xuk4bZfoyx98L+x+P/q9Z2W/veDPTnXff6n/HFZA8jkqLKfosTKf5lAuVXHXt+9GHgXU5paw3h/h0sc+AQee/WwgzeONv/W76PcnuGz/ZfjJl78Wb/67f8CpzY7S2GUOaxHdfh9Fjm5xicoUcZEt6LgBDnlzCcpeNzozgDOVu2kQoVQgRVCdwI6MRJsq8tIIEhVilZbFIoppEZXhDRttn8Lrf+JpiIIY7/zoLcjlSgIAXLm8gquW5jAatHGqtYkTa+toDmjQqpxco0r2UYpet4P5akNot/laGc1RD6/+338OP/Hyf4V+kqC508Ltt30Bi+UK3vP2t+GaQ/tRGraxXApFTTWf4zXnGL0A7V4f9UoJS7UigriHap6GM4cR9QZqyzjeC3HTa38B5wcUTBlgYa6CjdVzAkBwJLdfJZBr6Y9DNNE9T4hMnR0p4LE+2jfxWqEX6TUUAcA4QbvF2ZukyzCwJK2RlSetpjNw5hedLzcfkXYNHAGKNNJQ8Ns0AFTQazrZ4Xt1nJlB5rxitnhIK8kIhVIJtUZdZnuzDYAsgEKpiHKlIgn/wuJitsl5D++465v41294FapcGK01YGcDt/3JH+OySoRG0kc46iGi4yRMQwFAqerzfumoHU7LnaSkMJOGxGmBE4Tum60AMt6jUEQvLKEV1lA5eg3apWWsjSKgsR87vRGKkWCke1wCdVjWu6ZJ+5SqLwE3q8KVikwzINWTn5P3hteefXXsHRYDJoJJSim1REHactw4TttnZoj5syUzNIZWATIHnK2VyURon9xLvriZKdeaAbVg1BJlC0D9pMP/m/1/r4Tbd4YSuLMFyLMPvvPj/22Mlm9ffDBiOifaRNOmI7X4PAY8FzsP3iH2v0oF2BJHJ+ZnySQrVXQmDITr1ZpMwhAHyD3GJKU/FEp8p93G3d89hju++lWcfOABESqbr9fQa7ck8edzhGHiFHZldeQiNDtjzC8sIR60kQzbqFUp2NlFMh6JQBiTIUXJI1TKFaHiRkFezmfS7yA33MKku40g7iMYdlDBEFceWsblB5dF6VlE+3TlSx9/jFBAAI5nGoccY7SIex44i2985x7ce3IVm/0Uo7CCYVjFMCgiCYoKGMioGx8AcMJVTuV2uqf1fwZW70qfXFuZPkMrDULf36X4ZG5Sgz5LgBjkGQiQCVnmcwiqRUxc24EonzuQwHoGTUND+7ddjzeFMMms8Vpk9grAbK/pPr6wNz4/mYg2zKTXwde/fDswGuGVL3spGrU5fPKWW6V9ozUCOvEEP/TUp+Oaa6/B2dMn8L53/xWuOLysFQ9O60mmn5OfUVoUXGVGBHC9i+v3ySoji5Mq9DlW5bCiQeIEfcVre9fYPotUzkLpdXK26sLP6AN7/n5X/5MTMbg06WDQO4lf/Xevx6DXxKc+dSvOnu/h0Tc8FUF5EVG1hrWNsxjFHTQqAQatJpLuAL/w+l/AW978Zzh/fh2dfh83vfjHce1jb8DmThP5grYXcsSkiDaOhgI+ic3jtYl19B3tm8y451gtiuuS0pokGPSHUjywKrxU4o1S6gmi8h7499Zsi1855GdlImmJOxNdHo/zqqkYTqFPE4rkmjHlaxMGtHXUZJtbEAiglPl76gZVq3L+JpjMz0S7w0fafxmXWSyKHaKfICjF3/N+U6uJCQtfK3aKjEQHaFoywNezfUWqgUEgz+Wxa/WGCL/pmtJUmEE+1xNZcnyMGVB3ulL1Y6WUIADDBbkWXFP5UPyTXCOnnm7Btlb9FRQ3u5+tUZ4jk4tUx4lqkjzRSQYjHSWaJCMXkzh6v42DtLGOykrfRc+1rWLJ+dSaZJtol4FSgdTv78sHAMxGSCuYO5wlM1lF0Pyc/T0gKytWgp9AkSFy0g6kPzEW4zjDQhigWKAPIBDGnucYtXoFC40qqnna0DEiVjExFq2YUh6qAxMFOMIiCouIUuxIJEcgw4YZfZwCd957n4C7bEOaTJhEERxl0YGvUZvLtclT5/0olQsS7xCQaKdj/Ne3/yUGEe+l6olIp64MNGRcqe2dLC5aa7F8Ujc1RkY+sv3Vv/yu2p8lW25xmLDatAVH/QPbTDIVf2vt8DR8LA4y0MliIYmxhiNUSxVpgVvf2MDm5qYAxtSbYusOAQBjCPn+bfd6eRj00FrTvATRj/PpUIuWYGcMMN1banPUD1wAHPgV5xkGS3Z8af11bWXGQHIMt2mMpa0k8jMZAy7uZ4yirdbaOqPtAG5koGOlmPK+MFS8qrppHZjdpU2yONUHb9Q26dQQgrhiJ3jfxsr+4Rf9/PbWluRh1Ezi83gstmZwOgO1Amh/fWYfz4XH9rV7MlDEF5Dk9abOWq+DgMAVC2IEU6WtNkZOmBO8ftPWIvENbmSjiMy6tqJsbbj7on7ZICsXATmmhA8CyBr3AYAZE+V68FV8by8jJQAAxfEQoEfHw4pOVMY9370PhVwR1foCtgYjHHz0NTj4rGcDlTr+/M/ehoceWkMxLeF5L3wJPnTb13F8dROFktKAWM3uDUaISmVpCWAQkSF4YnizjmYljUs15eKbQCrMMxQJ+9l6sqQH2ZG6eA4ZAODQXTp7UmjpIEaDvtwo0sPGrXP4Ny97DiZxB3/1DzcjCCqI+mMcnVvAShSg2drC+WEhgDGtAAAgAElEQVQH670humMi7WUEnP/O1C4kkpmgFJXRodBPtYSNbhOv/+VfxE0v+Smh6TebLXz587djqVLB+/7q7XjU/mWU4w6WijlUcxTDGgsFj9eJdO96pYzlWhFh0kMliMU7jQoV9KvLuLcNvPhnfwnrI2oADFGtRGhubpLH9y8GAGigpxufG8kAAG6cTrufAQAWHNNw8t76AIBuQk00ua8rZar90l+oQ9JNoIv6YqDPP9ed0vkWK1V0ej1s7WyjMT+Pw5cckeS/Pj8nAk0c+8cAyRIBGmmKs9AppYUcXvIzr0AJMXLtDcR3fh3f/If34nAhRT0dAsMOhW71fmsNVIAA5BLHBmDgzHVPoTFZeQhl1BnHBfLeBkiiErr5MrYLdRQveTTaxWVsxCWgug/dwRAltoKAxnH6qbMAwI34ETs6jQKyRIR7JwnzGJL+xCCXvVWp9q2K4GGphMXFJaHoEhzh7xncy56SiIMjePq7gisz+tYvOnuP/ESH50mxJL9yxPXgV2MZKPoBshlTo3HJnHbva/b9TITFAqRdiRTXU8RAQ9cVEzg/uZf1bFS3mQQmqyZ4yZkPgEgV0KlbzyZvFpCKk3MCQP79kX5x57SZRJBmOldtiNpyt91BIcwLKEn6eL/VwYn77pdRQezxpyo1bVWVo7UoMtZTyj+/lb6slSlB5QNqRBQ12Rl0MBlzrjanDsQYxUwICkI1p5I1RYfqXBMUJmu1sHb2HDrrp3G4lmJfLY9aqYClehXLjSpG3RZG3Q4ataqsmZ1WB51BjHyljlJjEf0EOHXuPB48u4E77nwAnRHF/BKp9E84mi4sk7+E4YQjMdnDrm1gCmFx39NZ64Jn0J/Rpd06EOvgNoG17PgBlD2f/ovh5C4AIGtzcRUfbf6Tl1usY2ssyaXC2uLUDvFRWZJu7TSOSirry0ZoObYNgSeqAAvAqZMJ+M3rxW+/bcbWkgU1GSDG+9nt4NDyMr7xta9h9fQpvOIlPyU6D0xqP3HLrUCpgXYMXHLVtWgsLODg/kV8/MPvxVxhgigM2bGGJPVH5Vr7m0svdlUFphUIt/3FDhPA49f3CwD4FNoLknxv6oe/h+X/IgrJ/kiKGW7j51//0+j3+vjbv30fqnMHcPiyaxCjjIWVfUhSVnS2EaKD1dMP4epLr8YTbngi3vKn/5/EHUxObvrxF2NhZUVUngmO0u5lLTm7xlPZTGsFCC0xN9s2GsZyHhSVYrCoAZlDpXywnGPnrL3Qs2F6Ddz65iQX6S3UsXn0O1aFJ6Bw5PBhjIZqu+39LdDleqlWq/J7HoPHtSo+wQqtgsfCQORxDezkc2hX+UggwDQnmPjzZz6X65N/t8TfwAZSlO38TGtANI7c5BzzC3zvQrkieiM6t1oFlmUevLT4aKsPryEBDoIqrPyzR18BABWF432SSTIu2VDaq1YH+V48d8YOGVhtQbLsSTJ0ejqO0I3+ZOyhqZ0WIOycZA+6dlERwbPjeCJ7s3GHirNeJL13v/5BAYBdLQAzyb9UCJ2I3ywITfvP1DcsElgdg2t2HFOMLEKJbYOMy0ZDlIoRxvEAmIxQLuVRYYtpge1UKgxbmAxF9Z9tAGSENSpF1CpFVDiZggxTMgALjH3zoljeH03QG45kjF+r38MIEwV3CQAQfJjYI/VblGLPe82KeKfbFkbA8soizp9fwx+9/a1IKyFGeQKJqm3E66lEap2HToakRFai42LfemX4Rf/gxwxWDPBbuKZbVz0Qv6yuSgBBrrInEGtxgyX9EjeFoQCEtBX8v9j4IBRhy+2tbWxsbgrlf35hXpL/aq0mzxt6DDMf1L4w2nv4qNcvfGQJ+EQBcNMQ8avT4lu/RwDAjitJuItr5NrOjAOcggpujKhjONoYQCtS8HUikEvb6wAAvfhsEXAjA9kmYP55RsyXn0f3/9Q/ZaCEG7OsBUoFACRCd+uNbyM2TiYEdEB2QJdaRcWirmn6BjctwAcW/GtoOYNO/xlkbAJbb9QQmrAFa0wmIAugBgDQBmkLgLScS/5jI2Snk2BUw476dJ6NoY3yfpSRis7nGGBvflQeR7/zTH25l0PvqvLLXOnp4tr1N1ZQmOjlQvSYZISkS0d44P6TKOVKKFfqWGu1cMl11wsDIE1S/MW73ouvff0uHFg8jDf88n/AW/7+I/jOiTMoV6vykYN8EX0iLWI0iNCaCJmNXNILQhRejKfb9LOBg/8hdc3ome9+1L4SXT9qHHT8pI4Hk9/SoHBEBz0SDSXH94WsRueQ623gl1/5I2jvnMdff/gTiKIaikPgQKWGqN/B+fOr2OEMeCbhaQlpWpQZ8KR+pLm+GNfchErAMYJKEWe31/GLv/6reOFP/jia3Z4AAF//0lcwXyriI3/7LlyyUEdjMsByKZAxgLnxSGnrUYRef4hauYTlWgFh3EXVAQCDfBm9yhK+uzMRAGAHHLvC2e0J4n5fpgD8SzAA7NruBQBw9BUBAM7b5HokAMBFRQCARsYAAAkkZWMqAkkHLb3KCs9nvUTWAvDwJu+R/8r1w7UmvcVBgCNHL5EJABwFyMSQSfGBQwcxGA2l6sHEnzStQX+A5s4OfvhFN+L6Zz4FIfqIuts49t53Ij7+HSyMu2jkE4wHrNAoYMFqlRLpJ0iJpAf8jDkEaVGQdyYsTGVoFEJelwlR7BySYhmtfAnN6iKCg1egXVjGzriCsLyC4XCEYm6AMNU+Q1nzfhDgbVYxzt4IP+lfC0M0OYGiVM5mlCsqToX+sVS/Nra2nEq3q25Kv6cDAsI89h88IEaRASODQQPcrKVEZiO7ObSm3UHnx9ewBYABowWFlhj7z+fzZhNrCyz5XhbYWpI9NZTqlC0pmaLO02oqNz/Bt9nJBr6dYMVrFlTwq5LWl23nbu/jsx18AMB/Le8VkeUMFFGDI+dtAAAD34XaHNbXz4tgD5N/Vt9Z/b/v7nvwxds+Lw6p3+3KGmDSz6Soz17BThvLS4viIFSwUZ2B2kburzzikc4C5poXTTjaNRKUKFZZjESTokZ9FyTobq2js76KKB3jkgP7cMW+Og6VBkh7W6hVarKO+u2OVPXSNC9J/yDJoVhflMT+3HYH373/JO578DQ2m23Ekzz6I1Zuiir8hDxGk5yMfeJYU1aLqMyu4yv1nJn8K/inoNqscvNuMJgin07heg8QWxkAGhaqhZnW1Nxumr7eAxV0PWjoTREt87hTgGCKx2X+xqss6XvJpxD7nV4sSXBVmVkAIFvjaYpKlMeRgwdx9uxZnD35EJ72xMfjGU95EpJhH+//4IfRjnOYFBvooSRz7p/w+OuxevI+nLr7G7I2troMwHXUpIJqJpambAVrB9ALtDcAoGrnU99qukG061n15WEYALM9tLv2yEXYe/Ic2jRSx8dNXH5lHTfe+Bz0uiO8+c1vxROf8hzU5w8gyRVFKJLCwUAf/e4ZnHrgfvzcq9+ArY02/uZv3oO5xWXZbz/8/B9V2y/ThSbS/jUVKGRiQiroSEe5ithdXuyHMt40YOB1ZBW519XElYAd+0lJJyXVXRIvV6XnyCnu5QunQNixJhqEjpiQl9Fo1OU9jFrMc9g4f17thauyGfWea4S/Y8LOY7C3+PLLLxc/RlDVqnzz8/PaqtLv7wqU+TqrZKkvDjJGgL2Wx5mbm5dj0fYTbGi323IsnoeNsDQAQiYfyJoaK0WfPo4gqQRdSvHV5Josiliu97CnIltce9omokmh7jUCuEqfVsbgdJwll428F9tsnDif7DivN5k/DwZd0dyRYzhGojDSQgIIOptbkjur+jshP3ezxdbu9bVrS8/Wp+wlziZdBCJ4xACGh1XVjt1HkL3hjIwWTHZ/ZZRspNhpbaHeqIqooiZaYwGLJdxlnJiOwWmj5SKFV8nQmAgQQE2R5fkqDrEdNUxFvFFycDKBmejGZMOkwhxk4t8bJOiQVh1PMIwVBOiOEkwitlmxTUKFtkVsW0i+amO5XvcdOIDjD5xAfaGBg0cO4Stf/wre8dfvQOPKo5iMe0goQO4AWD4yHxEIxyX9oIAsW7AIJAuYrOLPwkjZxSZ1cIqzOep3DGLxcgf1oCoiPCYryKZ2+ONU9Z4YBdyqyibqybiF2hYEADqdrrBoOGb6wAGOtVyQ1zLunG1bu3CtPDwDwI97Zv8v4x2z0XsmAjsVBLdYzs+ZZhkBGSrubJ/ZIQMAlNpvaNf02HocnQJl8Z3opLgChWgLuHjWxgVKzmeAAgEGYWIx9p36H3t/W/F+wm92y5J0tmtJy5sIy4+VhSnTqXTtSYsPu+a4VjtdbG/tSLwmNkUEu1MZF2jFKL6XD0YY48muuzFbaR/5nQwGKNF2j6jTMHFjZmmjCAhwryljc1cByY3slYIRcwWPPadxnStEuAswm+9mz7HCVfy72gIwCwLY78So2tWcCaIsWeFG6fLEojK6vQSrp88LAFAsspKTw8LRS7D/KU8BN+JtX/0WPvjhT6K7PcS/es0b8PUHzuOL3z6Gaq0hG5bPGXAuPdMhGi+nQTBFY6c9oILY0CHMzAb3wQCjgM1+cHFqpAu5ZFM2dEp0xXWZOthPEVTeHFIuYkFFlZqRQ2ncwhte+lxsrJ3Cu2/+R5RKc6gkeawUy0i2N7GxtYEWA+q5RXSTCEmcQ42qy0OOdGqhVi3L3FOpZxVDnN5cwy++8Vfxope+BFuttgAA3/jK11AJA9z83ndjf6WA5QJwoFaU+ZFMMGlQhFLXH6JeLmKpEmUAAK/iMKqgV1nGtzdGeMFr3oC4Oo/umP18XUk2h20iUN9/CwAYWHnBD1FlDYhs3zO4GAgAwLE8IjTj2i240XwAQAJJBwAogh+gRpVkFy5nSa7vhB/RTV78CYYWs/WEt5vV/8WVZQkCicAyOKeIzNlz58QRkULJL17z9fPn8Utv/DUU9i8jHHdR6O7g1j/+rzia66HQOY96McU47mtVkLQ3jqySjcR2gDHGoSYykWCwVO1X5I6Jf57fpKblQsTFCppRCZ2FFYyXj6IZLqCHOoL8gqqkoivEags4DACwAEBQVE9wyva1QBHsySaCyH5G6XGOhNKZjwoCKoUipqbTGjhlgJoNdGRk5UjMBmBzZ1uukdFfGaSxV5mBJQNCqSBzmkKZOg46UpDHMLooe62JwhsKy/OzINYUpf2qv++ADHXna+z3/qPscRMxne2/c8uiyh55z1jOIuXmuGdXkdmY2eObE7C/+z/PVmF4j8SAWwuA610X0+OcEfv8Kdw3X2+gtcUKZg5hmsPtn/8CTp88KTeBgBkdoQlOlQtF1CsVVMplbGysZ6JHShlTwydVMe4xNwuYjCsbI0kBvRJVmyYjzFUirJ8+gdb501ipFXHdFZfg0v1LAj6Ots9gfrKD4oElYH0La+s7WD54KcZBGec2OpgU6miPAtx1/ynccdd9OL3exDgoIirXZGrJYJigWKxLK4zqr5B+l8qj1AODQMY/yfp1ytNSCXVtYOLcLVize5hJ5tgvnNVwe2B3uMRFrPsw84HZIDJ9vdCMxVmaToZNy6BoD9mwDED8sMx+0scs2JhxyPZ+VFDPpqDskeya/9oVBGSLkT5J26VYZYsHfZTzKX7lF16PrbXTuP/4Cdzx3ftRXjqMu09vozy/hAMry7juUZfi0x/6OwEABmkRo/+pzWNBjE3DmdK4fRTxQgBA/LK7qLbWJXySSpzTkHmEFgADAMxH+/7b3zP+78VO8PjjGNtbD+EnXvp0HL30IJo7A/y/b/0bPOPZP4pCuYHGwn5ZZ1tbm1haLGN9/W60tzfw67/ym/jA+z6Gr33jLtQ4sjWfx2Ouv06mvtAesp+YbWG0TXYteI2Y2HAfKQAQCUDEwE6UqV0iSsV5MneoJM3732l30NxuKpVZ2uJcy8MkRaVYUuqpN8fagmPpenbj6dSmzsl1lfdjT/BwKJ/L+owNGCAYa+wjjhGj7eXjs571LEni6ct4HLYTra6uyrFYpfKvtU0TsPGGtMU8Pm04z5/2nsk+lfcZIfE9Lr30Ujk2+5OtCk8Fc54LfSc/A49L20/fQAZb6q4h1w7bXamvQHtGCj4nlRBEYaWU98fiBhFeyybaTMdWminQJEELRbRxYiNTVQ9n8C4+zFUUJyyieBU2DainUKBW/ZWR4djgbmyeUoIePv165ODk+03+Za/sAQBke8QZGB8AkIRql73kYtRA15TxGc8R0ywXySJjdDLGJB7IBJF9y/M4cugAlhYaUgCbJAPE3W2ZRkUwTNa1m6jFIgJvAyv9vf4IO50+ehwBzUQ/LMgeG+fy6CYsuukoVCnBObBaQNkc9bEK6McDBKUCKvN1PHj2NH7nD34fR6+5Gt1OE4VqAROyKp1fsylHwgZAILoxZB8wr0id4r8wDgg+cT1H1GaZ0twzEDcDFJSpZS2Us36Cx7HRnAaiGhjF66HTWlS13uIZ7jUySSlyycSSMRDjJBGbdqKvZLWQ7cAWMnnPiy60i9CzZ/xNVmTwCqFySD9Bd68x1qOt3u8XALBkfBq3O7p/Nk5QxRjl88nvXLWa1XheWNtfIiIuSYr8Xj6L/D8VsElyNK/NxwcBLEbk7/wWVnlPaS/QVgAKvXI9iAiwKywI3Z5JdhCi3WpjY31d9a7ktew+ok6G7zun49R9UNLYSHzkOdAPsPA16vcx7vUxZrsRNeUcC5gxCfcBbY8CAHYnZAdnxSGJf3yGj+XB3sSozNdkY8Adi9rYisnvPTuzQbMggG+c9gIIpGeZivxhhDbltKMKzm+0sL3eRBkFEXzrJTGOXPNorDz9aWKuvnnX/fj7930U/dYYP/OL/x6f++6D+ORtX0Z9fkGVoYNIgsOEx5MGCFUjzQAAn05tKJ851BkgwBaWBRazjwzRpiJOCgCIGcpYAGrgaeykJ3s8UqG2CScD5NDIj/CaH3sqzp0+gQ98+nOoVhcFAFgqlDDcYF9hFzsUqqzOoT0KEQ8nmM8XRRwlibdFcXY8zkuVKw5TrLW28Ko3/Bxe+drXCACwvdPEt+/4BgqTMT75/veinktwpFHCkYUa8nEXca8tvb00GoP+CNVCHgvlEFHSQzVUcSICAN3yIu7cTvDkF70cjcseheaIPYsdEQAZtLo/MABgGgC8vnS0PgAg+hC9vgAAoxGpLUqFtZ4sLlBjAIjIhxMD0SQwLwyAacVPN4K1bjyye334Z/DuUvip1x/IOVx+1ZXCAqDPYJJLcaG18+elP8uQXFaEec7sDfqV33gjRqTETYYIVx/CP775Tbh+LkS6cwblIh0Ye954+qGIVQUEP1wbwDhkRUpHiMl1kyiaolZANMkhT1yFFdFiCc1CGaP9h9Gf249m0EASziNIGxLYkP6ayykAYIipPfrr3yrLcjrOoMiAQAl2VeREDGQuEPo/hRGpMFup14QKq1V/IukqoiSzZ+k486rxzk1jPbGsilFYjqOdGHQR3baqE6/j/NwcFhcXZf47AwW+D4NDBoUm2mRBms8QsIke1jIgPahu3CBthAXq9sjfmQaBzwzwHZv2F+oFsSTLXzV+C4H/e3OKfuCemWkvyJpN+n1nyv/XytqPa47HT/6F6sbe1zCPQbuL/UvLOH73vfjUx2+WyhP1A+Kx9qtx7+RD9s0qA4A6AexbVgaFC3BcGUvnjmtVa7nREC0SGYdZKIrYZiEKkSZ9DNub6G+dw+HFKo6uNLBSj4TyibgvE0hKGKIY76iYzdwKEDWw0RyhFUc4udHHV+88jrsfWBMgYByWMJoEQgFlBYbgEvVe2q2O0OOnM85ZoSHFl/PrSVEmYKZrVvreTAGXgOyu6perAkhvv1qJqb23DHU6sUKsSI5ta4kbeqsvmYpy2fGmx7JjSjDI5ILB3ygRQUT/3ltCK1UoA0c9YMLWgChTuwTDAhVjjthatBaY2bUnQRAD5FIB7U4XpWoNhTCHXnMdr3/1K1ANE0nQPvHZ2zEuLeJUc4ywOi8J0Auf83Tc/skPYcwWp/n90pJhAJ72x07F63YxLPZgAGhSZCCJf82mbBb1C9Nowj6beFe2cMxoAFzgpy/CAgjTMaJJjDOn78Kv/cZrESd9PPTgJj55y2244lGPQbk6j4UlVtSWsbmxifm5Ao4fvx2H9y/jRS94Of7g9/8bhpNQ9IbmFuZl4gt1Xnps8ysVpbpPFoAaaA1QrQJlwm4M0KUFgKrVUpUiPVVnW+vvlBEw6CmNnZdKx8Q5keE9GQCalBHq4ghcfhljSpgvrmJPNhq/zC4a5ZQFAT6H95TJNpNzJhzPfvazxR7SpvI11UoFJ06ckOfYOs3ujdM/4TGM3cXjmto/j8H15YujPeYxj5FjM9mXCleSyGtp8/kzbT4/h7UWUHchoJaA649g5VmKMvQZpIf3+5I8kfaviRArt0zcHPOHYDJFmmVMI+MKvVU6R1znfjN45/8Z55FVoO0aOk+cCUWB7ZyuXUBsp+tJzpIXN7Zvuv88vSNpO/Btir9LZ/9/YQbnw44P98qL/c0HAGb9jACjUhjX87PHWR9VrVbQajUxGceoV0sykpjaVRSYLhEJSAa49PABXHXZUSwvNIQRQIBGdQHyqFUYw+pcdFKkOYqY8d6Qomls1eD6H+sALQruBcISprD3WLRHchFF7ehvYiriyjhBExwkONGL+6gtzWFcCDDIpXjuTTfiBT/9Cpnesr2xgRKZwnrXpyxIb9yxEKkZb1JvSSYMOKavY2RJkuUJG4tdtSOZQHDGyLN30hHN4ismKowqJsIbx8c1yW9rm+He4doji9RaSIVh06c+xiKWlpYybQ7GTT54avfsBwGLZgsbmR3zGKMPl/jrvtpjXLgTjLW/GwhiDAABQwx4cj5gWqTRyrvbtGrzmIB7AAB/ttHr3MdqY108Q5vsbOosSGH3wvypAQB8r+x30v6hn0vAXdps2hanw0R7Ew9jKaSwpWtnexudJsW+FTxgGwBjsMyfe9fIAAABiZ32gV+8kteMJzh5332ic8JYTdqfBA0m2MHx3LPNjZb8u3jItajb9VXgXdej/Z/t4VpAcTbA6V9kcYYxAHYtshlb5Yrhu1oB+HwKlnGkDjg2h/exUMPJU2voNgcoIxJFUYZX6/0uWmGALkeW1Zdx34mz6HcmuOmlr8G920O8/xOfQX1hUZC6SRAhiIoYUpyO9DCvBUC7PZW2o/PSmTjlRS101rCZQTQExF+g9v+sf0qqmWpOGZxaC4Cka5OxGDoaSNJhaUomCcV9gJVqgFf88BPw4Im78ZHPfhG12hIqSYhFVmxXzyFOx9jmqJRCBd0kj0mcQyPIo0ThlXFLPssEJRlF0k9H6IyHeO6LXohf/NV/h61OB9vbOzh253eQT2J85iMfAjo7ODJXxmXLDRQnA6SDntDGaxWK+AxRzgeYL+bkb7WQIjljaAvAMo61gCNPfBYe9dRnYZMGetST5PNfggFgPShqSHdrALB/ixQnAgD0uRwDKHdR5mxrddr6n4UAwCdRWCqKJPgpUv1/DwbAlGT7/bjOqctQwckKKrWqJP9sRaEeAKcCsC+L1VAKszDxp5MzIGD/vn14xet/FqN0hELSR/srt+Humz+Aq8oxcp01hFGMIAowZI9Ymkd+kkcwIQuAgfsECQEAquUSSgyAWFA7zrXOIUxyKIxVDXdYKAoAgEsvR6e6iJ20BkSLQFwWtd4xukhzBFaUiWyiRLaFxdBkyKBR3PTq8ScR4Qt0LBoXtSRfnE8uYwBVJZ+MAKpFV6s1uT7lSlUCOQowDdk/SfTUGTmxC9bjxh70wSBzHAwmGQgaDZVjIOmQqRFhIlp8vc265bW+8sor5WZZguT3SUuPnBtz47MEzPjys/M5foLvI+FSdXIAgr2H2Qb/ca8k3ow+j2+O0YJnQ6PN2WS21e//dVQ2cZREoVk5sTYNJ4oj6q9sE4iK6Lfa+NgH/wHnTp7GVZddjkGnh3ariYWVRe1jlH2jyYWQPt3xOfJOPgsdgDCqWIFxpHfabyqBi/imUj4p2scxTrVwjEY0xtHlGuaiMWpRIsn/eNTFJFYWlJCzxhSFAmKKyYV1nO8AX/jm/fjKXQ+hOcwDpUUMxiEGUtlX5NyovlyXFGmSahHpmE6giecrM3hlggi1MHQ6i7JWDAxQ5ZZpw5tF/9KRadl8RiXNAAEPHBDqfcjjOcq1LgJ3u3SvZC0EwhCbhmC8V9zL1TBC4IIg+2vmLy8CAEwtFtenVhlsDVngYuuUoJi/Nm0taqAKjCiMVa1KdY2dr+UwwTWXH8BLb3wuTp8+iS9987s4dmoLce0QdvpkTAR4zBWXoHPmONbXzqG6cgS9WIXudL+wkqfiT1rFfXgRQKFwuiDO6P56zdhOMlXXfjgA4PttAcinY5TTGFsbx/Eb//H1WFs/h9tvP4ZTZ7ZQKNdQm1vEcJjiuusei1azjeFgC2fO3IEbn/8jWJm/DP/3H78VxeocCpUqDh85gp1WU6pwtP/zixx/ORaVeLknjh4uAZbrM1cgkiKXKnar1RgKp1m1eawsACqqCxWb18oFuWYLvAB6anOmK0n96ZTezs3GpJpJLPUFbG3Y+rFqE3/P86NdJQBAO3ndddfJzwaK1qpVaR3ptNpZ65bZWevv57pg8kKbzATe/k5Agb6TArK8t0z6b7jhBgEA+Fom7iaEZT3QFAK01gLpiWZS7ip3/FyixeEo5Kz+k3rLpInvTR/EuEyo2wSi3PgrnWbiKNjWWMOAXlrPRuofmDi46qIJCoueUKoiaNMeWgdkSceRS+o8MeQL7LhrU3zkWMSvgc7GK1Nr8b1GMjyqjuHdnRpmyb/HQPJDerEh7iUy5YOjlkuazKfjvojBNioRDqzM40mPuw6FHNXigVI+UC2s8Vh0YFqdNprtHdkn1NDg5Aw+ahKVV9r9REEbxhYsIhDso3iaMGQYG+WKYtAZV1NIkO9DlyUtthxRWAjRTkYYRiEOXnUV3vCHf4hT99+H5VYEVF0AACAASURBVCNHRKBWdp0wwawAspuVwXUjlH+pnLrhagY6suBEsE5sqZty5m6CgpPqJ11NeNo+LP1omjOEAVmNqjNm/sEvRljVmY+Me9iKQ4YMn8t9sbKyT6axWHtMBiK4mM33OXuvj4eHBSwWsfPbVbDgfhN/rOdvfzPqvzEZZpNr/2eh7Ns1c8eQ4zgNAGGwTZ8wbXd019wYAGLHPABAwAg+J9EpUwbqiU6AO7aoqbFo5do57LzsGvpMDP7NZwDI9fAEDvlcWbvMNzPWqALjFB/lZ6AewMkHHpTXccVyn7HoQp9qdtePFTMwZAY44WeVzzce4/ixezDm6EHaMbYeSSDmxszK++h6Vn+vQsgWz8nxsykMVvDgmnWvEnTeGhwdVc8BBHKeIgL4O8+8YAX51X5ZQBdpEVAAIGbDKDosaJbquP/+Mxj1ElRyHDc1kYCzn0vRDHLYSiZoj/M4dXYb3WaMH3nxK9GpLOHt7/sw5haWhPLMLR2ydSAWbs0uAIAGm4GnibRocZVzPC9EV23N7UXRNUdrlWSrGJFQwYhwMlFamVTgxgnKpYIk/fyOQiBhABykOLxQwk896wbce/ed+NhtX0KjsYLqOI/FqIitUyelQtrK59ENCxiHNapFoTiKUctTbKWH0bCPIF8T7YQWA+tiiCtuuBb/8fd/D9vdLja3tvDAffcjmozxhU/djPa5U9hXCnDpUh11GfU3Ro4CKdWa9NfTeM4VgJIDAEhr6YVFdCvLODEsITx0JZ75Ey/DWqsts1RJX427gx+IAZDjYn2YFgD2qXMeb7fDRJAbxiH5QruZUkUliHIAAO+LjvWhc1Aqn1JNHR1PKpp7Kd9/by5UaMfjCWqNhtJ1o7xUfzo9Vn50BBip8CJYVChk/eoMbn7sxhtx/bOfAcRdYNDEsXe9DaVzx7E82kANXYwmHQSlCEMpXeYRJQVlAXgAwCTQ4G5MoF0q6QQAQkTjAFFCYCSPfj6PZrGM6Kqr0SrNYWdSRlhYxqQXIcwXMQw4r1pRVKPR+WwAXtQsnLSeQ1ZP3dSByIRWnMiZOkOK53BOOmUmHSDAZMwZRzpVOq1cIY+VwwcREqhhkMaJHI4JYII3Vo2ywHF3lZ0CkAo6GEJrmgEmrMUql6lsW6XKAAaCAWQOWMuAjYIyITVD4f2k3wJmQUApMjWYMgD81TPreGcNuzlLfj4RkHHJoSGrfkDgJ3D+ufA+sbpvLQAaVGTeVKqOpPNTB+Qrn/8iqoUiqoUSes02lubmUS6XsN1pSjW9yPYK3kMGNE5t24S6BOxhoMvknz3n7GtzFTJSbBcadYTjITDooJaLUc/1sb+c4oqVKipkmAx2kA7bMs1C0HFSgDlTO0nQ2H8Apx48jeriYcTRPD7+uTvwjbvPIi4sojUM0eoxcVdlebKV2FlAkCEZ9GTWMRXaR0ykJBDVCSES0Attk20CI2HRcFxnTHvsJDWtKdeS9wsTfE3GtO3BVcN0l2QMAZWL0m8X+ruLP2UTMLjVZEOrPgYQmF9kgmZ3LUtypSd7ikHoQR0okQWYGvCoT5uq3+/FALD1MwtkCfAyirG0vILz202EYYqFCgHgLt7wmpfKCLONTowPffp2tMNltGOKDJZQDVPMp110W02My3MYEah3QmpZBcEFLY/EACCAYZotswAAW6js658DAPif0/+sdozdtoODdMYoJQNUSwO89udvwsb2Bt7znk8jLMxhlEzQmFvC1nYH+/cdEkCp1TyHaq2DF934Atz7nbO4/fZvIVeoiODwyr59wvgiA4ZzxMkG4C1jhUp8jfgqN4JJ2m4ITiUqimpjHBV6c33m7OXUtccAkZVonXAznXFN0E+C7V1uS38y/1aulFR3wIGstIUmajccDtAf9HeL4Dk9ANoZAdedDgBBAybwNquaf2c/KxX2WdkSJp4nnkeggOAT38/sKGePm91jSwETPmZrZEsQEHjc4x4nrADx5WzfGQ4l2eEXx5dZG5i1EPDaWYuVBPhsZZKJCyMkQ44FVPCEIoX0w0wYtWigrBEBRkitNhFK6gZIxVB1hBQAUACae00mDEQEC9xoPrKoGFi41o0sBczGcjoV9F33ZwoEyvtLyc6/g7tj0elf9gIBjG/08EncxaKavQAAS/7N4vgtAJkfyqq+2tIjUzwo/DpoI8QQ+5fquPrKI7j08DLSUReFIMWEcdHODnpMXtl6yMSH8RIZFVZVl3xSkw4W86gxQ3o12YWs6ioLwek9UM+GWELcQRROUI4i+a6QgSZTUkKk+TzGUQFBfR5nWl38m//nLeiurqN68AjObG5jbmkJw1FfZ6aLYCNHE7oJVi6BJL1e4gt+Z0KAjl3sJlHJS9wFy+6EfAbGJh7rzIHAsqsdAyBnLZweOOyDuYxRtFWmtUt7Q4SWSyUcOHhIxe69FiD/fs8WH3avhWmrysXWyK5k3QMp9Pc5SSCZxPJrtkfe2s++XwAgYxTY+84UQLjfZIysMbxkbahWkVwP7dMwq6qsHvopBzoYACA9/DNijj4FP/NL7jkGipj4IX/m81mQ8gEAFin5N7I0GF9xzX/nW9+W86I9p++VgosbGe8zUO3/tLd+CwCvs4GjZHeeuPseTKhDlk5QZhwto7GVwaRAgAEAVqTWar6tUzJs3WVTCEUxHQcWpPJ5FDhwf5O9MKV95Ab/6akz1scFP85eqYOygChzxfIfpgf5SYwcadRxgLDUwLG7T4KYQDGkeqgKsEzyIboAWmmArWEOq9sDnFlt4UnPuxGLV1yDt77rPajNrYgoFCl5QaGILsfu0DDJWwveoirw8rML2qRor3PKZ798NCgzfHvSfO3VGqARsRSz7EYB8mZVKxR+GEnlq5DnphmIJsAlKzW86JmPxV133oFPfv5LWJhfQS1XxHyhjHMnTkhyOaTCbi6PfHkeuUmApNVGJZ+iFMXodtooVebFgO702ogaZcwf2of/8t//G7Z7Xaxvbsr823IQ4Mv/9Bms3n8vFsKxtAAsc9RcFCA37GKuWhEAQNgAhUBokbWCVq96uQiDyjzOJCX0Kou46VWvw7lmSwS/2EMY90aO3ujmGGf0Gjdb3IWuGgRNe1zkmlqvnSB3jnpH4qLr/+LCpABgq9lBt8tEi1Q9BQCkj88tRO25sexUE35W/zkBgE5ce/Ssd0WBmWnf1sXBn91rYq/n6bzPUqUilTQmUuzFl8S/qK0ButpUzIWigOUqwakhXvPa12DxwDJAscXWOj77pj/A1ZUUxe2TWKwAw+GOHGMoLSURwnEBIWfsCnAxxiRg9VurmgnVSsO8AAD5Cb9zCEiby+UxyEVoFasoXHMdmoUGWkkRheIi4t4EYb6AEQUFDRTLxqRNC6Oyf5nwe33mgm2x34hMC+owOBFEh3lJkKXPcYij0JRVZVcTILdHcsBOr4OQPeOlkgR4ZErwm5MTmJCzj01cjTPy+h5qgGiUJqRoetXVLOFwQZgADR4aLq0HUh0mpXMs4+8EvR1ptYcggVWgRIDGffE9DSjgefJ82f9HkEl64W1EGx9tTFBWnZrpnTSkWwAR3WdGdZsFAHiO9tkz8SXrK+e5iVNylDZBkmnzbC+k+OiHP4L21g5RGBTzESpRUVgBkzhGsVRAnBtLuwqrKpKkuBYbARUIIJQpomnjH0MXuLC3mNW1EebnqkA8wObZkyinI1x/2SEcrkcox00sl1KknXXkONGCI/2o98H1yw/Nak6+gMFojM4wh7l9V+Bcc4y//+ht+Nqx05iUljDKlZErUICNvixWUakxhStzwlZiUN+m8/OEqgiKKIKvU0RIEZcxlGxrcMrfovnC68S9ejG1LRHdnPasT582TcQFjEu0ArYXACBLxwkQZv7E66EkG4HvT5thPsaodtZnY40KUyft0HynHUjE30Tg/LVq//cZLNO/K61SyEM5ZehsNVto1CuYDJso5YZ4/jMej0dddTlq88t4x3s+gmOnmgrSUGl7NEAlHYkGTXOYCItOxW+VsivYBSsF3ogjCzlciquf143FM3FPO1cJJLnmvgcAwK6fn+TPJvyzoACbBdPuBq64bAnP/7GnoD8c4E//9G+xsnJU1lytPidRyvZWE+VSBUFuhCc84TJce83V+Ju/fD/a7RhhuSRVaAEqOfa1SP2TvAhwMVCykY/Tfa3r0wJO2g5S/hmYqjK1+jJN+Ek/13FNUjVyQIAps6sIpNpn/97y/7beuE/J0pJe/FIhmy9N/6iTI/R37Bm2JN7o96oDMBYbsLKyIm9BO2m2UirzQQ4b59czlXIeg8cljZvgqh9IH73kEhXMGo+xvr4ubByOFObEHLIRHv/4x0uF08De6QztWJTN+WXHZ0LEFgS10br4mPyz95+VNtFUmExQKlI7pihj3rSv3O19qaKNZf9yD4mOgZsWIOZTbGIscYROGGDxgT3ZDohxVOPIMQGmhS4DYDRQ9ntoM0Kuu10ssCgmtDcAcGFaPwsCWGlt9zNnK/oXBLfeL6hZ4KuOqCignpOEx47BM60K2tQsxtQp2EZD2n+QG6NUCHD4wCKOHl5BkA7Q3FxFkUWKmHpTHBcSiw8qF8gUmIiAchxGUoSTKSdWqcxUx128TlFj7q2IvlXFOwk6lIsBFmshShFFBMn21CSLiTenQ4xyAe49fRbDfBGv+6M/BkIWhEIMJzkkBe5bPk/HOLIwKJ+MRlHaO1gpHqMQ6chp+/w6dcH97NiXqmfkfi/5BEd2e1MFBHhWRFdDFxWl5T+MH8VfOUaWVZq59knlt6kdVuDgemeLJcX+Dhw4iI2NTZniNRs32B7yY5jZdeCVdi66RB7+9RS409F2/JoFALSlSBmOZpN8GrsVSLPYzirdntCmHNviJX8ygDtjUek3ANxN9tKqvuYjUtTSvpxM9I/5haxtxqes2tMmsd3KjQ7noY0FYLFP1l7gAaN6bRR8p22hzReA0TEkpfAXFWVKA7Va6pUqvv7Vr+n6DfMC6GiLqLYk2T3j77ju+GijVXmOeu30g8u5TlJ87YtfQury5GqpiEq5KLklGedcx8oQNFFYXadmq+T9MuFT9d86TlpzFj6K/dZuAwHjCAhk65XXYvS7T013V6/0g+jBoHQxUblUlEgCMwYeEjRzIxOl4MHZ21PB6nobq+vbkvxQebcchUgY5CFCHJTRi+q48/QGjm/3ceTa6/C05zwTb/7zv0SpfhjjoI7+pCDCMJMgAQdDqRY6tUoKTI90M0sFk5QDIkgcgzel+RrybQG9LWq/ojetsgQiUCdOXlovVH2eVShKYTPw5IKQJIpiTXQ2aYxKFKC9tY4fuuFqPOH6y3Di/mP4+Cf+EYcOXsJSFdUPsLOxJQGAzrAWU6tKtrxpIpRH5IaLQJOxXJFo6gD9NMa73v8erLdaogNw/MQDGLH/ZHUN3/zC5xF02thXKeLo8gIWogTLhRFqkSpm95nMp0C1UpXkhpW1lCO+8gWc645wtjPEG3/vD3HniQcxKZSkitfv9jMFY0ErW00JGEjpo/Kw0okdGOAq73YtpeJI+tdwJEgYr5skIi7wFmp3dyAMAAYUpP9zji+vAwMT0l6KZZckOqRL+mDCQHuRC5Fcd2sBEFaWGF6FbI3q6yeQZgln1cF1su1088lnYC4j0ucM5CdIQ6qOk/buEDMx+DmUKzX0hgP5Ls1VcPDoQbz0FS9Dnll60gO+83V87eYPYD5uYnHSRmncxaDTRJnzloOCVEBJPxPEPk1EtT/KKXWUMn4JQZqQrQ4BClI1SpHIjF6OwSyjGTWQv+bx2AqqSMM6Ruy6MSNl7t8bTaSuyQsq9WJlgYqi3Sr8I+mQEwXYFYbMzCfeC2QzIEA+iK9onDENIIq2xUpZqLW1Rl16ORn4MmAdce4rUX5ZR44RIo7XjU1j8kdnYICcFGCD3Q5TRkn6Y1I8JWgLpF2PF4GB4WCovbjSNx+gvbMj9F4T1jIH568VcSIezctsC40GRQQZCGY21NMiYHLGarZWoKZfWhXUaghH74kCNrUYkjFKpQp2mm2sLO/Dn/3Zn8ueYp8Z96bOig1RLbNXeQH1uSoqc2VERe6VMkJZQ6G2kMnaBnY2t+Qzbp0/j+bmOkY9pfCDzj3to7dzCvsWKrj68ktxZHkRwaAH9Dqo5MjiSpBPBsinXKtM6nhQfju6CStxYtfKaA5KGBf2401/+m60xhWc740RE+zjGCmKXk4IoMZIRwnCSSDil0ySCF4RwBDVX3fttK3C66mUaoz6JBFdk6qsOrlcxN5Ot+JdVcOutFvdst74Ok0onbKzO74JqM1WSjTgmQntZ7QdFIlXRN4PjMQxO0c9DUYsCXRAphvro1UItzpcEu4tlawjIaueSeLPG6wAiWgnuNGco2EPlVKIQXsL++ZKeN2rfhqddktAmo/f8jlstYZoLB7A+mZTJj9wT7JNiRXvzZ0mFpb2gUNFV89volqbE40GiuEJDpMx79Sb5VzbBE/Fr1LJ/+06zWCuswm8XLsZDQC5k951NvE52a+u3cYq1cXCGK2dB/G85zwZP/TEx+POb92FT33ic1ha2C8FAwKRrNKw///gvgPY3trEi256IbY3d/C5z35JWF47vS2QiaX32/V3m84ESY2l8tSSSoYzBZC4g0vU9CFzK1MCn7Yj8v7saqEQIzm9KMJeYYJlImYzn52r62IipC4UlPatzNr719udZygiZ9P+XQV6zNKnqFTZmxzLdWLlndVajfHMxyr4TaCBlULaIF5/0pnb3TZn9ekEmzCUKQPGJGHV00YQSo++a7Uy8MT2CwX+aI8JctA+M2mXY7gCAYEDBSH0nJWeDEmuWJQhZ5SPPH+pDjpGDQN00UXh++6ajDNbk7ck3N91F/v/HoWmh5ngceFRdr9+ehem/tpB6+6lU1Xx2X2hT6AfIcikFUPuy0Lo+oidT2LszokWoqlFKnNUEhE+9uXnkgHKk7a0DXGM3/yc6ohQvJjXlcAAH1makA56+ilnCxiHyU8F+j/+MEZOevgpIkgrQv7iGCtL84iCnLSZsZ2TgAy1rwS8oqngFI94KPTrVq+HkEBcqYTNTgdJFOGSR1+D65/5TODa6xSMHTInCAS0ixGIoGwYKVM0E2Rl2yjZKb0eF68r/6uonOAD2RKgX6I4YQ/jNI8kjdAeTDAgzh1GiOk/ReeCu00CdY0ZeaUdwytJhvJ6xrOMbUTomLGZAwQIosqapN+u1jA3P49are4SR+enXfJozIEsvnaCnwaEWuXa7JQw/Vyb1SxYas/ZZddmGQBsgcnnRYCO589jGOApTExqdrmCj723TODI5tnzyvAcdF0byKF7UGnx0ltP4c2RAiV+MUfsEul9Ata7AqLR+512hWqquOSe/s61K4hGFOn5LJw5bQ+egwF8ApxSZFRaLQgC5eRzknHA8zI7Qq0hrgcbOd9lyyp3VqhCp2Rs0e4RAEj6Q6ydXUVza1tZXozluYhZBCLTZcScTgtNAmjGiYCXBFIJbjXqczJSkLkQGVkcpfzQ/Q8IiCFtOCykFfKyd1QIkMCZ2QbNC/aOw6eWxgoZ8jwh4yi4o7HTVL/E2l5y/d9+croL1XFURV1AQKHI0V6OyseKnQs8JKgNWCsdyM1ORwUJBM+uNbG6tYOwzMQnEZp6hBCFlIKAIbr5Bu7b6eNYs4+5Sy7B8370WXjrX74LKBzAOJhHb1LEhDMWwxhjHjugYWPvNDc5AQAidKkABFx8TBzshtpiN0dhvSx+cGeXSlEUKpKryi/RQwUA3A2kArtUQl3VU4bPsj82RjkEejsbeOLjr8UNj7kMd935DXzus5/HoQOHRO19NEjQbnYYFiha6OgXhhLxvUX4jhtYKEYp0jDFCIlUdP/krX8uBpAjco4/cBI7WzuYK5Xx929/BxbCAI0gh+VKEfurAS5dAOpFLlgCLkxcWUHMi0Htj0Y4tbYqIEBaruD0Thtv/L0/wOntNlIqcac5tLZ35Cx5TgR7iMDXalPqnySStuE9AMDQXtoHoqAM5nkd1WgoDs0N0W5xRJnOwOQ6iiRJUQCA6y5Pj2XI34SiPToHnpuWfWA67ssBEH5smQX7hubOoOjuHOx+q2a3F+RJWRIYDWIJoPMl0qNzMtNbpwLwzah8rFUxroyFfUs4eNkhLOxfxJOe8URMmhso5EbYufUTOHHHF9BIu0KtLXFCA8GCYhlxSrXbSJyVBLEpQaQRivyNvI8DAAKZSI6i0JvGGObHSIhGj6to5ucRXPNEbAU15AJSpln95xhMOjRD9P3P74cWll/s9fdsN/xzop8LniPorAs0lTGgTzGKklRIXbLPebb8PdHv+cUFEduiwGCuGEmrDxNdqTgKmDgRYUKisjSUimAq/VMSQFFuVdo9afB+5cG3AWIHpK/cZqiao3FmMoU4QHu9/9psqoKj0dIJ2RiXTNQlnUjVkQmp9P065NocJI/LPaDMJa0K2nx3EQILgKXFugheCd0sCNFqdrG8sh9/8Rdvw8GDh1AuV+RaHTp8SKpoZCyoKjFbMhLEkyGCiMdlf6Ul5OyLzIm4VZWjGWkjx7G0ElG9fzLsY0jhv8EOFlYioLete5yiYVub6O9sIx30Me73pO+TVaJcyqiIySB7PPmotovHzucb6I8buOfBFt75gX/CRj/EuNhAH8B2dxthMUCxnEeJs49JmeRouoGO3+FxrAJqAZDvj3yRx9l7yz3aY++6Cdy45D4D/6QyqFoxlpiyFUIBYLVRFK2ymc8GDNvj7Pvt9bOJYlrFwQIvSTocoJF5YG8LSiAkQKO/raYVwmkQ6EJ9eZ6jDPuBHMdauRn1bE2ba1SRjLpI+i084fpr8OIX/ijOr62iPxjhYzf/I9abfRy+7Go8dHYD8wuLqJQjdHod9IcJgqgkyvkc35gLi2izrYwiksrZcrOJKdErkJ0LDqcifpKSeEK8swYjAwCsRkkf7AEAe72ePsX2k1WqLJAsRDH67Qfx2le/HFddeS3e9c6/x4MnTqNcqknwxeBxFA+xuLiAfq+Lx1x7negB3Prpz+L48YeQCxgcMqJXQFCv+e76q8Q77nxNCXwKgOeQjLRHVW2MqhTxS0Q9GT8J4Gk9w/IJvcvCapMKt/hBvv9/A6j2MtDKwPOB3tm15Hrl3fsbeyu7R6LBqDpHsuc40tldA/OXYrfcXnHELdm3Mk2g38VEwxs5f1Y1DZyhv7f2KAMA/CqnXokUg54WIKz1yxgH9knYOmDgrF13SzS43vOBVnvtOhhYy0RB7os3Ei+DbuySiZDo7rjh+3KE3+eLMgDRXQtdGW6PSzV7D3Bt5r1Mr4MZKSMhTlIgWEd7LvuGSV1UlCSZpbRBTNYhQfQI5fwEc0EHlSBGuVREuRg5ETI24lJkNodygV32YwSS4FOYTFspRBg7Rx0HdoEUUS0X0aiUUC8XUCvmRUCQYwMJCNB3sKrL+JoJGO+nnJsbd0wQNF8qYUKHWCwhpj5EGGLx8CE86pnPAmo1uS5cIymZZ8LUDGRU+DbjbIJI1CAYMhfRkYRcW8JwZftMVjV1zcMut+FI2XKZbZ8DJGkBcVpEewD0OJmL08gmKWpzFCnUyTNCPVfalyscpSiWGGsPJULVQqS2DRCwFt9FJlBeR2JWa3XRT6KulABhoiuisYl97VWonF1e2T5gsula+vbKccQOudYL/t/At+z6iwgm768WVsyHqX01/Ra1bfzSop3GOrJ/JfEduRZdm5YxfR8eh3ZCmUpkiSggYKwE5o1xn/GRi88M9CfgJ98K7YttZaJB1X8XY/H3XIek0XOti40Q8JAAEZN2vkb1dXQyBfVsAimM8lA6raSNemNBqP/W7sp4TtoAyDiSQhFbhAis6fjljXPnJWeSvUk8KulLGxA/q+hp0Oa76r+1lvN9tV2Ao5VVSJVaKQ/cfxwTMvDIAODkDQ8AIJhGJoAA71JAmjKyLzA3nksxAMAsiT7XtfE7UydrxRXpcv3feVpqqI783kPf1YEV3dgB/2/sZVMEJIg4Ii9ELikhnRRw9tw2Vje3ENVKCJjUdlqoF4ooBUV0+il6+TpOD1Ic2+kinZvDj9x0I/7u/R9Fe1gVAKBPAIC0oigRAIAsA6mYOQBAh/+Qdkm0VytBUnHZY9zXXsGIj4xp8KWLj2gLUVSdTelGiMhNVhVFgfySkTAACAD0mxt46g9djxuuvRRfuO1WfOfb38G+5f0oF8rYOL8liaXQcR3qr+epfceCm9mYL0l6CJUkxDcwzgO/9n/+B1QXF5HmI5w8cw5nTp3BDVdfgz/7H/8DnARcniQoTcY4vFQGhqvIpX0BPFUHjIveiXpwKzCAYq/0/oN4YH0Lr/s//j2CuUW0J3xOgKTZxLg/EIoh6dR6zVSMj2ia0W00EXcoXRZ4KFhCBoCN4khkbJcG16y2bm3uIB7S8KugFN2yrje3GgMnhOX6gZgYqdowe6OVHrgbAJCzyLS/VLdht0CXLPlHAADEAU2AcrkqIn/9uCcsgLAUuf5/0oJo4Ki0XcH80hIOX3oE5bkygmKA659wHUrpANg5i3vf+VYkW2fQwBDVcQfFNJb5qgRlmOonuQJirluhGxIdj8mHQZ4IH/1gLsSQs2pZUeKb5ggAJEgIQBAAiBaQu+ZJ2ArqQFjDiAKZkRoEmVyx14wYlU59mNAki4K+z/DFaQ48DACQKbaL6rxWcdWZ6hQBPrJ/lJU4jl2kg+REABML4p0fkiLG/UmanBMoywJqJqDChNBgJ0u8vZ5qqySZLfDthMyRlT7T3aNRxHi69TlFu6d2xrc3VAk3+6lBtLIB5P1cQsS1T0ErUlQ5EYGBCVlRVE9eWzuN+bmGiiVSADJfwObmFtbXN/GCF7xAxgNN7Zi2vjBoF/V4fjNosjlsztaIOA3BBlZJhlTsH8s3RZai3AQ5zr2OyYToYzxuYzhsy3NLZD7FsXY18phJgh6FxghwxKwODhGz2iYVg1iOE8Y95CZ5oTZs5wAAIABJREFUbLfz+NSt38C3711HcxBibv8RtEjJDThOrY/BsCOfWav/bIcpSBA1ZhuZABjGMNPrpwyzUIO+C3oXdclyHXC9+BURFRe1FgJda+bT7G/TnCknVRn/9ZaA2O9E7DJLDv3qqdpw6gOISJQv9OOoA7z/WdXD8612bBUxnK0q7v7Zqt56Eq4X3e1rsScc00lfTLg9GaFaLSKfm6C5tYool+DlL3kxLj1yWBg3D50+izu+dQwPnF5DsTYvPboHlpfQaXeRL1awen4LYaGKXFQWId5Wpy9z1i2EEHotfb4EI8pcCAJly9nX9w4AKICbgQPWD+oeuQ58AIDPs2tazA3RPP0d/Oq//XksLO7Hf//jP0F9jm1Z1AUijRdodpqoNapSZX/BjS/E+fUN3HLLp+W8w0mKKmn+uyiW05xa7+kUFPCDK/u8MROcbFScop/Sd+lartTeTEnau42tMszMfvvXzq7Hw1F4ycbhBBi9F9OvKfPFgC8xRFlQb/ZL+r+ZULnrb8ykDAhzIpampSH9qF5ljy1xkrS5HloyLnhvpPUrSSTQzWyhAanW3yubkABA14n0TUFd9d+6JgigWBXRT3I0kWBQrUJ4kvDTZrjEX45hk3HUWLjSlucW/5cAAKb3zYP/spP043H///r52L7n2BpO8CuzdZL3TISBpgJ5OvJUxopxzYc5lIIxDs1HmCvnhXrM5Ei4qkw6hGXExJ26VzmU2S5XJP2fejPUadHpCfONetYKKkk+q7EjMjmGkvCzp9mSsNlAg+dEdht1LAQACAJ0h0M0+33kK1VcfcMNqC0tSzFss9WWan6lMYcRE0FZZxGW5+qSEVAMUtpFCVqUqRkRin5HpV5lpujEb0MBDmi3VUwyQBSW0euxJbMMRDX0xyzIMAcpYkhMnLG5jIhzIBPbM0V6UPOChC3QtMOs+jrAWVqHyGAtFkXkj61ujHG4lrlXuEds7LG/5/0E3N8Dvv/Ztc8d81Gqud63/xwe0wfgfD8lTFPRFNFk3wACy6m41xmXaCxjQoFqBbXHnfEKp40MpVpu7B++h4F2BPAk/hFRTsY8aqvo7xmjUOtDAYgpi8CPo9TtKVgiDB9XjJSiLQGEIdeZE0FWM5dN/ZAEXtT6dUKItGlJHjJlOtD+drp9gbfJlmIbAEde0ywzRi2XyqKrRAZAPhdgc3UdG2vrEsMJKMX7TwCAGgIDba8y9hTXPT8zWWQEIzklgzayUa9jbXUNmxwrSNA1YeFzCgAwF5U8YRcAYPH8TNzupiHNWhEDrXexGD3fan/PdX/7GRkAoA59GgzzoEoJ2x2U8WYJpWAcIyjQ+EYIElJtCjhzdhOrm5soNSrIRzkM202UgxCVsITBKIdeWMXZYYpjm010CiX88I+/GDff+iWcWUswiRYxTMtI2E9UnGCS4+KkwEeA3IQMAwaJmjAbAOBX1fW8pmqcFwtKppuAqJ0GOKLG7onLMbGU5gOCG9wAdH4c/zcZohQQ2NjBM578WNxw9VF87MMfkCR9aWEJlVINpx46zY4zp26qG0f5GPatwaOM3opKQrNMUoopUi8BeN6Nz8eLX/YynNvYxFazjeP3Hce1Vz4Kt33qFpw89l2U0wmKkwQH5ktYmuPIr6aM2BM1VTpoEH0NpLI9YvAe5lFYWMLZVhdPfv5NuO4Zz8GJtS1JyEtJjNb6Ouq1mixeJt8cU0JHQbRKEEQLgJ3Tnla5mIBppd+G4bAf0iohvW4P59c2NI+3fjTXi6L01QDxeKQUnYAtZomgZ2w94N9kNqaM2ZkufklMXK+7+vVHBgAUwJlWfzND68Y9qoOgVeLt1nnkbJ9gLr60vA8Li8tY3r8flUYF7V4T+XIeT3jy41DhqL+T38XX3/ImLBVT1HJD5AdNFGRMpI6yTKMaRqzyB5H0tXFViXYGQQCKaHJvUWhEAACgTCoWEgUAiGyPaxkAsBE0tAWAbQKRuyZEpKehjVvyMwwA+e2F9MVZh/y9/qwBFveG0qBdnKXpidcG4Jr0sr8b/Yj7mGtfHagm+GQCcNwgkW2ispdedrmr0AauN0s/rwbYqp5vFWQmY1btt35kOl0aYRmt49S0zaEyuOceMWc7i6LLOt/j0vlOe0TAa6aya4AC96E5UNMZyBgAojOQw6DfEa0LItJM/KnlcfsXv4SXvOQluj8FYFAEW3Q4GJxJS5wK17G6kwFgdByk44rglT5StHQ8GohuCav/IUEuYgZq9NAZUEOB+44JOdk8fXGsHH1DB43DR6yBTAABAgTySEc+GaD90N3otTp46GQTN9/yZWzsAGfX2zJa7szqKsq1InLBGJFUk4qoFKsI0wiTEe3GWAI2vjGvtQUKPpBjwpLmg/xEkY6Wc5TVtlgPnqvwO9YaX6ej7Uyp2WwRKwQhepyJLuPtpt+2HtT/6ZhF+/IrNCKkSQr0zMZRf6G/NIBJztEDKmX9CjihLWDTN5juU/2sfkuLXqds/bFq46bghIW8MDM0KaKR7WOS9NFvNfF//dYb5R5zXGCzN8KnPvNZbDY7KEQlNEpVYW0dOXo5Hjy1KmMa06Ag1FraL7KN1HZoJUWAcum7dZTYHOmVPygAoJ/+YiCA/5n9alkh7aMab+C1P/1StLsjvO3t78TiymH0RmPkGHSXi4gnIzQ7O3j2856Jw4cP4uMf/zjOn18XOiaGCSrjEKHE9m4N7gqmtcVCvLeXYFnMoRR+2h9fpV+V6g0AyGyKu5e7F1OANOECmKqIz4Jds0nf7qVGexBrW477mq4k9ZoCkHpjzmaWqqxKiRts/2SAlBPkcqOm5HWSOJKdR+VzB3SwLcOBNHauPmhmAJYlPTbeVUAcAmdkXc5qC3mALN/WB3d3sz0pAOhGRDsQwBJ9ue6076Yv8r8oAHDh/dh9Jx8OABCKMNlZvDUsJEnvuup5CG4lFG8KD5PGT/2VIcLJCOU8UC8XUSvmcNmBBRQCnWYxYE9zGGBxviHCsEzeKyW2fuRQivKuWqwz2RUATjDsbGvsbPtDCmYsdGkPPauiyh/anaRKkkQ2QZSXaRJ8pLYLhWX7cYJqfQ7XPvax6AxjCEE6CFCuN1CsVNDpDSRRq5dLiMYDFMR/6KQH+pNCKZLHCcZY2rcsLZ0p/YysVeMy8fLkUV44DFDqKawCxQZGE+rqFDEmAMAch+tcucZqoxAiH0TIBwXxK9LDTgYjgQ5qErjqOQsDbAmgXxcBXscMkAkpWcsiGcjTCrpuMQczOn9k/sePOSx/8acX+Kw1f00ZgGqJtyX6IrKcJChT7NqNwBMf5artZFny92RgsurP/EKq8k7vQB8Zk2hlXRJ614rG9zKtETIAzH7TbphtEK2mQV/1JJwgsT3PmnV5rppQ67WXooZrQeJxeYyqVwBgjqbtBkOd+gFIXkOhZ74Xz0taKfNk9ipjs1goo8dR0BQo5rSUJJaCIONKguYUAGRewnHN1L/YPL+B82dXpZgjtslNV6KdcSZSAAO7vgaIclwldVKYX/F6PXD8hEwqyVEoX0QFgYqIACob/eIAwG6LoXH3blBg2iagBTfNPWfLgRpn5HZ+8+miAZAl+eGUMqufcCr8plUZrWKzMswxcyTqc0OE4yKYvZ49u4G1rS0UG1XkKS6SDJEOR6jly0hzBfSCMs50R7jr/BZ2ggjPuOnF+OpdD+C7924iV1jGKKgiprBRhRt1iJzQ85QBkEvZzyZkffCd6fg4i1FiE2/jzDpRW9i+MdXgnhU016NLZFSMlH5eUU2U6rwLLHMTpTMlfZTCFEmvhec+7Yl4zBWH8e6/+Su0mi0szC+ikC/i5IOnUCpWME5YyfJENOT9uFCozqi9J1FEAToVhGMCmuTGoqz+B296E759992IJzncf99xlPMFVPN5fPjdf4cchXfCAPWIQoRlOScmHaSpSCgmATqRSS0ujPPaYz4olFE+eCn+t1/4FXzr+CkRbyvnEnS2N2RjUMCnVlUUX5n/VvVXFsYulFGuOYPriWwQaQMR9V0KJ5HilKLT7mBtlSJilpiFQjOkQeE9JcNglAwRFZyGg9BnVJiNyREpPdM5u5rwzraXZtUOjwopC9tjABgAYOefAQAc7RGPUSiXhKZMMGIQDwWtXVxewcLiivT/UyWaDk1UKcYDXH7lUTzqmsuBuI3/n7k3AZIkPa/DXmVm3VV9Tc+xc+3OzN4XsCB2F4ubAMkFBAKUTVGmGGHSVoQtBR1yWCRsWXTYFOkIh0NBS7Ip8zTNUNACQdLmYYGXSBAgCJIwQeIkjj2wc+wc3TN91p2Zddjvff+fmVXdM7MAJduNWPR0d1VWHv//He973/vw2U/i07/wMzi1WkeTff39XZTZ9kIVZM49q7SQlihXZWKVdCcEASL+ZjZBpBaoEhI6TgAN9gOVUiRRKgbAZNrAXrQGPPIMtsIlTMMlxLx9wq0ISpENkZEbF+KJxSr/v1kQwAMAi+BCxj1wRkcVWdGwjF3DpNvmSVt1T7RA54R8xU29S86hMgivkKLYaKp/jgKD1KkQyl6vOUYNUXpHBXNIL39utVtuvqsF6XKUXFua+TqV8KMX8dO6cMbUO1yOP/Q95ItBvcIBAoSHMVDcrVdle0EcJ7dPM7RbTWxt3VKfGJPwV6+8iiNra1heXjGnxTE4bN9UlZxtNsZGUt/umI6DAAABUqNniq4J9veTesn5410JPAkQCIxSxmRQATkNEIUkx77tySYytJeXUVs/Zhw3AouCC5wIpEdElPSNgKhvTJ1JA+hSgOQ4MJigs7uP3b1dfOGLn8HW1g1cuXQR1668iq3NHXR3+xh0iZaPEVW4BsxZi6LnggQfTHjf5KsLfoGbjZoJmRcAlfmwPJljzJZVYAsjiszXmfYFbebddsVtg/BSSTRonyDOvc6dqO9Bln8q+CgXTcqHZSKo7kyKxzFbmV+TZ5V4Uc6YgRnBVCqlVyLR+UnLbDVZzUsU3F+5tIEf+Pt/G8eOH8PLFy/Lr33yU3+G6aSEva1dxKMUDz3yBHrDBNt7fQxTMuwqmAVUXjemhf9/z8pi4Gfw318NANAEn4Wq/+2SXr9/fVAbTns4dyzCe7/l7Xjh5cv4+Cf+L1CBJ4jqLDGpNYf0/na7gff9tW/Dxa+9iE/+4cfV9sPqZTqaoFFZRkkxhb/HhVYAK4VlAGsGBvrzBUHiQdZCUARi/dQDFSUc+H8AKJIorDFhir61+G9VDe/wRTtWXMBz0K8DlooVQlm4gq9k8Gn+skjhdVNNHGBKQNDvL7UEeNEwsp1YQHHBL5MVD3DyeF4csrh+i0Aeb6Po6ovnVGRwFQAZHtOra/uEx9iBDqJyrK2sku4ExHyM/P+3FgALyhd9tH/YLkAvaPFkAJl7iQEApFATAGDHPdsNTXOKtpt/J/DbjIBWeYo6YjRKCdaaZZw8soyjK02U0gHW15Y1IYItWurtn1C7qY9Br2NVXibqjkWgZM1XcicJji03wElQY7JJZyWkHF08oRRWgFQxNAEJa3VSUumYehrNiCmSmWkBEfTn31UIoM8sBTh+4iSiak1tyGTicp0xLmB7K584AYDSsI9qYHEhGcliw1BcmW0HapEbm1Ar/R5jYSs3OykPTimIMIiZyNWRlmrYG0zRTYAYIUZToNpqOQDAyblSyJr5jgAAvt9ifI3YdbaM8Yri/FKgOEU+yAkRKvlnsilGQIRyxXIqryvkmW9+nfsRmkXgi/fQ0/g5RYDFkmIC7vcbv6utN2Hvu02yoi4HP5v72cBpE9j277HWSmVcuh5L5E2Xg9dl7FxrYaDAs+Hslj/ytUzK+Z8/P4vzQhfvWTuXn+rECR3sefc5pmIAV8T1TDwxAKlh4QALDxJ4O9PZ28/YP4wjR8OhQBWeJ2Oqne0dMVZYSPHXw89XbuM+iwk/2RqVWg0jAmFksGh6BQXgGxJK1CjA6UyCqbvb20LYmOcQVPfCek522AoZjhHB55bEqbTPmDOT0cnP/8pXvqIWSqk2SWw2cACA7VsJdBPcJDfBFV7Nzi/ai3mvUkz+s794MW/HPC+uj1L3h94mDQB78H7kmqdUz3TzzCF5R5HTwJXEKrAkA6AsZ3Zjcxub2zuoLDXFDCxzk/f6aJUbCMIaBqhiczTGX27cxEYywbPPvw+vbHTxqT+/iKhxAuOwhRET4yYVPkk/YSDL5WgaAFRp8yKAhAGq5eqh9F/v5HwPTNHBeYen+0oRCfXiW/WMwbUlLNwZZVWD5XhIVaeBSQeoBVNM4x7e/dY34YHTJ/DzP/vTQorWVtdU1dq6uY16lciZr4a70QuOKmguzwQGy5WmkCZWEoJKgGE6wjQs4b/9x/8YO90epqUIV169hps3NvD6xx7Dr//ih7B5+RJaFFWZxHj0vuOoSnSFekIThFMmlZZgihrFZxRF2EsnKK8dx81xgP/kH/4jfPXqTY1xw6SPdNTXqJKvvfyyKLH3njlri7vbNbSfCY6nQs5RjXglhiSyv7kIAJA5sr+3LwXmwwAABrBMaNJJbFNjpD4cSQ1WypfSZDB0cY4BoOArX+bWMWcqocWvAwCARmHMz9tmr39YpRgix39Q0CMQZWztyDpW19clhEWlW6psE6SJk5HEz5959g1YWl8Gdq5h57f/d1z7s0/gaKuCRinFdLCHOnvf6IqIIAcVJfJ0kDL+6tUjHECRD74u0PhL9rzx5waV0kEAIMGY/b2TJvbKq5g98gxuhcuYhssYCQCgR2Zvt2+HuB0IUAwo7pbq3DHWPPBH3+Pk2R/FF/inQWR/0Xn5ijxpe+zX0/MUpd2xbZyz5DNUv78HEDzQ5/vTyFbiGKpKGY1mQ6JmNPpErWnQ+dk7u7tyxnKQrg/NixDy2FG1mhnwbH651wwIStjnGCs//k1MBbYjWEWZoNeU7RheRHFxDWbMGbszPnkrovUEu7qdjhwEHXNnfw/Hjx3T9I8ja6vaC57eSLErWg71t4kZQ7EZax1RMMj1wErPlJM9GNUk6r9ktdbFIDZOzAnpjacBqo01jBKKFEUIyQIoV1BvtUUt59qvVBuOZSN1TFct53cGCDGGA/ZcM2Aj1bIFTGmny5gJVZfKk2xbdgJT9k+NMemlGA5GuHb9Cvb397C5uYmNjQ1wvBhHPxKMZPWEPxf7gj2zQz5pwvFRFIe15IWBmFGB3Ux20RpzcNsUhXOknk6c/Xf+aw7gdM9ukQGwmJyWNdcw/8rAHVcF9gCQAhe3KXwim8nLuODa7yP5KnfI+SWVJwViNCnIZxWJ0GQJ9TYFQhP0hz3UqiGm4wGmaR/NehlXr7yK59/zLjz73HO4vrGJoFzB1Ws3JIi3sXkL9eYyEFZw+eomC+OYBdwXtM8GUGYsAPkBpzCZAQB5D+uin523ye783dVpyohLcLLkZgEM8AGfP463JUok0308/sAS3vaWN+KTf/zn+NrF69jrJFhZO66EYW9/H2urS3jmja9HOZjg03/8Rxh199XPXGHVKqyq91cCvRYUWOuLlRz0/2QoWcCUt+15P6K6piZk+Aq8Y2zwna7Vz67r8BYA2g3WeyREe5uvO7UACO5jK98ChGVAhS02sSV9y4iKHlYKN1CcDCE34rIAAIibYmN9FLSy6qZjqUiSd63INjPh1MTmUAmAp/9z3XPv+PXgn29W5RNd3wBxa2UrcBeKVNUF0Ky4Tgxccb2xbr/5z7Pef8YtVsTwzABvh7M9//+hBoAF84WAPhu5nfvy7L55kKawTmjzKbjHVzOG4H8cq0tbq+kgTIzHIwRJH41SjHuWq7hwYgVnji5htRGhQuX/kJVVW/P0M6JIs1jubBJjMrXGOmVZSxidPw2A3t6WsauoQRWUNcVrMC7pv3hSwub2nrXjFFhCviWBiXnCOFjF+UgTo6wVrITd3T0xtMguYhuyYgb6I04FYpzAHIGAMSWWOZQm4jUT4ObzNjCcYECzxRYxW88sWGYj1AQC2OobJNTgqmOQRtjcG2KrG2M4CzFkOxljEEa5KmDwmPR7BP15bhTQ89MBTH1d9ininvBz5x07TdOOHOCTAVklDEfdjHXtH21WqHC6XB4U8OynTIOIbbr0f9TWcpVtD855P6RpBE6Aj3HRysqKYiSBqMwTyPJoNLRveY/Zm05/wp8bjaZOycB3KEZZWrJxngL4Jil6/S463Y78NRNb6hQ9+eSTePbZZ/Hggw/i6tWr8uevvPIKXn75ZYmLHzlyBI8++iguXDiPq5cvCrxRm4KzMzwPJvI8HqeXrCyvYHVlRefC8+M1eYV9spU5aYHX22JhqHAdrPx7BibbAIpFBQ8mNpsN3R8ueuZh3cHAWKmO3UE/wyIPmQYsdN7c2JQGgFgJzEujSBoCPGcVJRzD2QMMelZiGljln9fEmIbxTo0sNeoVkKlZDgUAVLiOFcvNJJ5pfJWinbitq8gsiS+KymZntt8sn/dd2Vrr/cO3iQHgk3zfTsoNQ4MvI+0chncMvmKj8UcMRqnoPGb1uYLNW3vY3N1F1KprY5MqOolTtCtNjCcBhqigVyrjS5u38PL2Lp57z/uwNSjhDz7xJZSb92AStTGg02mQij1EGBIBcQwAw0syAIDUOyIzfkPwGnyA4NEdTyc93MEYoiijp94nSy4lHMUkI7TZsxppRACAYVbaR4WgRDrEt77jrbjvxDH87E/+hFCi1dUj6Ox1MBrEYgCwH56GzaoBJgxiN9PRlxkXhzbmbDzlOLoKBslAtP33fOADePatb0dnMMLufgeXL13ByWPHsHnlMj7x+7+HcJyiUZrg/NEVLJcDVBhwJDT2MZpMZCOer6MOawxjiGB5HRf3h/i+v/dB7KQlpIo7htjd3dJGvXHjBhq1Bh555FHdR94HzQh1iZf54mKbBQEjE+xQMsREbcJqohlzom+jIZORPEAnA4Aibx4AoPoB+4qZ0AiddOiiZiw7VLW4AXIGgBtV56srmvdtX+Y+LYCzIMEtfomnsfXCqEwK7SplMSFa7SaOHjuCNSqhR2X0hkP1wFbrDdQaTYEUU1Kogwne8uZnEFF5ceMyPvuz/xNWR/uiotUpTDncR6MSGLWRAa5rJdH4GUfZU/KvkJ1ruYY0KCNhQCQAgMrGBABiOZ95AIAMAAIAJcwqcvsI3UiUojr1vImYvyu3Nx9f/1/uBAC4mCtjFpnBtMCTiLXvIWPPYMY6pUN2FQIlbjNqNDABLVTlshdb6DRMRtpX3kkSiZcTdHvt9NkzJvJIUUmJ8jCBd5NOSoGSXIFIvnXIG0ArTwlIoBH1mh3G3MmDNgEADpAoBrt5ApcHtwdskBuTuby0LJoaqWtL7SWBAFRlptr/zs6WEn6OUKITU7zu25UkS+JnvqQmMFmyKROzSYwZ6Z41ArjWaiHWA69TegysWtQwSauIoobEjtBuUfXVKv+cCJ2mKJfr5oIYWLKlxY+9l69LUK2PJfbKSnBK2WQKKKU207ZEkEpTDtiLZ2MKRXOiHS+5z+FMQz+6yd9XXy23PjM5fdLnOGucwUQGEJBhdO269BWorEsgpbPf1XdWPtR/x3FRjs5IkJIsC19B5vQHzkLnlwdliv6Dz9P3MWs9L2gR8BknI443dXan2IJWeK1PRjxNsBjUG0PPuEGCMrXs8hYCO69ckMnbNYGJU6DBEbNhhM5giFqrjRJt16CHcjlAPOphkvRQr4aYJENsbm7gsSeewLd82/MKfLd2d9FcauEGA5KbOwiiGv7sM1/AeBqiXGsjHlOrg4/NC40WJQt04jaWrbAnv14AQHuvcP8WjyXLXbivfp+rxzTZwfu+7Uk89OAZfOjDv4Zb230kKRN6gsjsaS7jyccfwdHVJXzpM5/G3s0biCYpakGAWhQpkO3GQ02i8F8maJcPU7MEPBdrLAZQfHbWQmgtkWbzCiCrs2eF1NZ5J9sKJrDLBC6n8C8CIT5+Ocw6M3TkPsoADB/sFV5sI2D98S0GKX7G1BAe85AF+j9jPd4W7iH2kavC6pg6BsI5zD2MlJjRtjKQZjLBgNxXCYs2sQiw2e9d6+UhSfgiYJA9nwWQ1ajZ8+ABr8aDgp7FqOsr1Agy+/z1u71/g+/IBf9sNXAv5CPr5p9J8flkr7YRvq6i7boebOReWFJlvMH2q+kQK9UZ7j26hAdOHcGxpZpaWcfDLupk6bq4mc/Dt2HxnjIhazU5qtEJrLnKv0AcdxcYOzEHHqQz9JIZ9uMJOqMp+mmA4aSEcr2tVtrMr5NGTqE2+lH2UHM9RnmSb6MpQ+zvdfT5fkwdRf54fWxL5eM2dmgg1pOmH0ShgAAKF9bKIVrVstoWZuNYCZVaeN00K/lhxhccoRzYrDFETZ3z1Vs93OqOMEKkMYQT9qmzH9wxdsma4uoy7Q4DA7wQo2yF08hQRVyJtDEU+aWWRRVbPQtnpjZpv+18Idbv+bl4ohj3FDRGeCwvYnuY7fWAnAeyPbNAnzUdI07IeK2o4Mfz96M7NX3IgQt5fuVtsa0TrguG2Z61532ln3NPG02b4Mcu8x7487Cx0TVNHePK96ASv5P1SIq9poKMxzhz5gzOnz8P6gnQrzOBJuDgmQb8DPbWP/TQQ3jowQexvMwq+0h26C/+4i+UbPNYFy5cwHPPPafX8b6QYUn2JdmULPDtdTpqRyHDdGVlVfsqjtmiTGp+Bd1OFxvXbmhMKVX9+fdef6Dn6+MGnjsBFP7M+6e2A02CYntljEuXLinXMg0DoPb/FHuZp1HPolGrosJ8mm0VBADIANBeWwAK72CBzJQb9ZY5h8Abs+6Z7/GxuX7b+eCbCmMAnWqq7zHVomf1iNQrV5V186WUxwYBRkR5SWUbkxpTxa3tDjZ294BGHdTfVJ/tjBuyjX4/RVyqAO0VfHljE5+/dAVvf9+3oz+p4bc/+llUWifFAOgz8azDAIDIqqRsAaB8lJyd2tZsLFVIGo5T6ObG9lSaogPxjqfoTC0xZDJSFvLJn9hjwu8cx8XPYSJIBoDxSKaYAAAgAElEQVTsA8VmaCrSPqol9m6M8G3vfDtOHSUA8FNaKEdW13Fr0yjvNFTsrVQPoVP6twqDuSvJNilpZe8MaU1DtJYaGIz6+rDG8jJ+6Id/BFdubGKUTtS3uL+7hwfuO4t/+fM/j3TYx0o1Qmmwj5Nry1jniLXZGOU0Rp33ZTLEeNTXQqIQYNBaQlpr4/J+jL/+ff8RotVj6LMHqB7gpZe/iosXL+pciVRp3u9kqk3Q7w3mkv48RrdFSYYGkzsPABD0oEHkeMVbN29Zf6PTAFBgpeEHFv7wuhnFDkd9PTduXG40blYaFwZwtnS9CfWCXp6U6mMXYyhkS9wJLnoAQAteNBgq/LuKMgGAEnDszGm0V5awtNyynmwmYlSlrdZQa7Lf3vrbGBCxzYvJ/TPPvRGgZsOlF/CH//OP4fXHVzHs7AgYmo46aFQYDMWWiFKE0W1G66G1ETkk6lF4YEzqWcARmVzjMzQFACRIBQCw1aYhBgAeeRqmAeAZALwxRQaA3+SL1uHfPgDgOaiF0Dc7CQsWTKQpCzALgKNVz/L+QB+gilZHkRc3nkbvddU0n4zz2AwAioGldUO4IJfPkz12DpUXFa1SkUPi+D6CC43Wskt47ZQlXOj73BxopzPUHnaBuwMHzNDmyUIxSPXn5MXtMhtk/LrswxhAMAmlExr0ekry262G+i47e7sSXpKDdKNhNI5ULBJir05UkxM1GOhMDQAgwET6P19Lur8qB7RDHBnFtiZWIxS41FAJlhHUloCltgFWoyFmbCUiM0YgjA+nSZUvyZaz6qx0NZhgHKUYjAdoRC2M2JpUbUswkCAPA8yIQBXbm9S6wBvJEUqsKNrxqE+gfeK0GGyGs0tY8sjIsg1dh6vWkrE2HqvX2zTpiIYwKbRxYJ41cHPjpnQC9nb3BAz0en1097vSOen1ugokfKDCgIEBBr97USPaouL6yiisAilYfWLlKQcQFIRl5mqmQEPBjZuS4veAb0Pg+hZc6cbs6bk6zRkbwep7/uUFXS+p7XUKjQajEVaXVrDTpd+oisHBwLPRZMVihHolwBYT34BVhgi7ex210jz51FM4/9D9EjSlTdzY3EK9uYLf/t0/0KStqNZEb5AIoLa52W4ajqrbuY0p0rx9wlJM4ovWKEs8/QYQQOoZBrfXACiC+d6/S1Aq3sZ3/ztvwnI7wk/81M9jVmrg6PFz2LzVwcrKUTz5xJNYXWnj83/xZ7h68WVcOH0Pbr56BSePrmM8ZJ/nBEGdvcc5S8QnKr7ibxVrq6oeCMjFiKH98QCiW+LumakGyWBf2bK/E7b5LVBjbGV9tPqdc65FoMlX/Q6L+fhMxlObW15MgufuuZukI0adDwX9vmLcJq2ifEJOdh5cxIa8KvajzfFtOGJBaSznTHOyCb4x+OeeIYhPwI4BPr/8+iiynvw6EXWdbZUFoc7FtWOiXfm9nwPhdHqsoswDGD7B8wWhzAMWAIDD7uf/+79zdt0BRwcBgEVwzc7QQQWKX0mZz35HWz8boxLM1OdfD6aoTGOcP7WOB84cx3qrjDDtY5b0US8HWKpXEPf2MVUfugmj+WfG50kwZ293J4+p3XNgvKcCCjdvpYpePMFub4TdfiIAYMSRegG1vCpqB5D9sGlp8mNevJCUfOLXBAg8g8Q0G0xAeqnVli33QBTXIlkBpFer/avdxCAdysepj7o0RTUsoV2rYKVRx1K9igYr467KKpasdCeM8Szp7RKZlkBQWUI3Bq5s7GNzf4ARJzcxjmWiK+F/DwLmyT+PxjWvseFc644+z2fCtedp8xn44XR7vCYN7zmFW/nd73NvA/ya9y0z/vucjVXhg/Gl6ecc+hq3qBfzIVs01EuoIJbAL9sBjEnAzzbGRSK3a4Cf2QibApfr0NAWsBXA24ZiC5C3JR5A8GuM37V+0rGSY3/u/FzfMuDbJvmzPxf/GZmooWstkL6TY/rQXxMYoM2iLeL5eBaVnyjE82JST/blaEgNoZkKJPudrgokZ8+exX3nzilOJAtC7cy9Hq5cuozrV6+jVq3i1D0njW3aamTsC96vra1t5Wp2Dpx6ZmKRHkggq5rXQWYDxzNXwhmi0kwtCvVaxQAAlQ0d09MVj+cBy8MibXvQuR64ZUMUnbZnn2scWR3XjQns/cDT+tkVd/26yKr+TGSEbjjlaVsEvpdnIgpuiRXeBGjUliQu9Mr1DaRU924toT/kLMUAKjcHNYSNFfRKIV66dQsvXr+ON779bZiVl/C7H/0cgvoxpAHFOGroJx2Ua7TtNA8liQCyyqS504q7CQBQ/XOSUTv8efnFzgfvHZHfWPMbCigLUWTleowZETz5PRP/Y5UsGU8UxHFe92w8RDSL0YimSPq7+Fvf9Tcwjaf4xf/tFyX8sLayJnVHcSKCSAl11sNJw+N6kZTwyPnN0Ko3BUDMkKJajUSr4bz546dP48k3Po03ve2duHpjQ2OaXnzxRVy4714MOnv4Fz/3v+Dc6RMYdbawvtzCWruBVhSgPhujXpqgMhkZ/Ys62zRwjTa6sxC9qIkj5x/CW9/zAex2+xj2Ovjyl76oDbFPHYPVNRw/fly91nTsNAo+YzHnm7tJ0wCYCI2lFgMpu/VaQwbxypVXNR1ARQMJ1bmKgWJ7vyCBYdxDtcakzHqLpMOgkWg2fkhBlwtc7Nm50SAOgGKybkdcHPljn8H+Ho5R46gXqhYvr61i4+amVOeH4xRPPv1Gjf6zSoxV4JgwMlHif2Mle0RtKNaR4MH7TuPcfaeBaoC//JVfwPRzn8SRtCfEvazjMPHiTNiypgcMKGLjxtjJAGqDk1qZqrrGalsaREil3zBDe2KCPWk0UqV20JsB6/cCD70B28ESugMG5w3MqFzFkI5tJpmKdmGTuyQ7D6isSuX3gUeC70QxvVtApKe6oD+waJoWxyTbe7xXMigsGwN34ANz1DKPn3M4yI5dbAfJjaBi14IQof+5aOtY1WYCzvXKPS6kul5HvVG3FgLS4tkCpTzMsQD8WnQzWS0Vnw9Ai0Gsb0GaN84+2TEBVToOAZCkDo4TVfupWUQl5SrHZLqZsBLLktCbU8PV7GfjmHD9ElSy+cv5+Bjf5jQj2OQkKNnbTYCLlf+wfcxaq7TO3aVwvE5WiXLPizaesXY2+pHJeAlxOFNfpbG0SppqYRaD65P2lIq6ZFSppiiaqlWUSeNkEmutMD5YKH73y6HInCj+XbCcZ8D4pHKuD9g0GlRRz5Iwm+UsW0YQ1o148tWXIr2Sr+l0OnLYdOi0bwwE+F2VkiTFzsam7LcHDyRONCCbw/ou+V6NHNrbF7hQrO7whg9Hqa07KqaTJUH1dM3NLgtcMKE0EzMjm4o+heuVAUWrXkNE4Id3m3ohUr+PJDZqN5QU4ZkmQRxdW8O1a9cF/ISVqoREB/EA991/CmfuO6MxYS+8dBGXr9xgNIxKje0EbGNyyb8L4vOxhQYA58KUi1XkvHK/uK2LNomUljvlZXwtbZX6VV2vuae79rYu45/88N/FF/78j/EbH/k9pNMq4kkFa8dO45u/5T3Y3tnFH37iY5hN2cNJ8DaUcFky6Kt1iroiwzQRqLSYaGt8F/s3GQR7ltlclZy9m0A0sT3hfaMHCxUnuYKEv2fC/vxaVDGALXpJVppeXOeH7YW5fcIfqKPidIvmyQdmJ23Z+9Q/t/+2PMg6q6utUj7UBYU5Jcssm6dQ++eYATn8I/u2F0Y/FmOsIgBaXAd2DN7ZO4y3upsDui3skb/xr5r8F235Yc/nNZzibV8im+9OUH3EBQaAze8uObYk/YRVivldPpN90VT5r7W1NyrhVK2p5ekI9VKKZjhGeTLEW97wBNrVAPVohtKEIDFfGxibjAUjegWBygeV5D2AYr5rwbMz1GHLQZmx+hRb+33c2uthf5QiLVUwjcgAphqSm/LhnrVXOLfZKfQQJl7o17UVDHLGH+279AKcVhB/ViKo9pMxKu0ySuFU11Rj4awSYblRwzJbAhmDsT3AiXyTYWm6Ra4dS7TvFFMKMJeb2B9McWWzg61egrgUqRWZu5+FGLaLanKAtMKZwPo9byr7jFeZ6JtoumsbdiNM/UhQ8zneBjgWosPZbufrbrd4fFKnceJzrNx5pppvCTjUr+r+u1zEP393XfnzyHb93KlkSeUh09du58tzu1EoSjkR60Xgz7DH23sGb6t82+bh98mAXWfcrC2r2MIsXSD6lVwEVRaJ8brTrDK2ssUPPpbI4222cLOoZGMOeWz6ZeZ8ntGgS3Cgibex/ngqHEivaapW+yZz5sg0NzTSk0xVrdWF+yCj7nOq/G8Z3d8uOGtbczcgu0U+19daHPzgMzNL8J0Qm5sdmU4MVSG1QmqIGv1kit02p70iWi2REyYh08EYlaiOW3tdvHztBvpExWpNJBSAC+sIp0bNm4R1dCYzvLKzjUs3N/CG555GY+kYPvI7n0ZYP440bGISljEJYpQiGiabE+mnALDvJgMANPpoolEintZZNFq+D2NxcWTVOKlo24NTmVpVZEs6VC0jwiflyEi9tJN0gApi1MIJZkkP/953fic6Oz18+EO/rHERbEfY391X8u/V+M3p54g/owWJPjk1+4BGhclgOlKbAXtBuPjYg7u0vo7v//s/iI2tXez3BkpiB/0ejq8fwb/+nd/E1UtfwwpVticJVlsNMQGq0wTJ3jZa4RQn1tqIB6zClcEwMaXiZbmB8toJvP9vfS9evXETX/js55SQWaBDVfQyHnjgQUvmSb+2OM8Z6PlWe6tcmAYAAQAGwWQQEC189dWrAgCsbzhX4M4F6ywASMZDVGuWgGUAgFvwNn/YKLFmVLwgpQs6pLRvc76lvO5nETh1ej5HVnwZiHG0h1fsTPmeEnD8zGms3XMCxIJVYRWTwSrNvlI6pmCcRudM0a6V8Y43Pw3EPaDfwW/85D/BI+kWjkwohGbjx1iN4D2MJzP0Y3MurKZVamwjMGEqjSdx/cjcR+yRGzHYn07RTEnlHmEcxmacxxUkzaOY3f8kOuVlDONAojizIJUgHCno/mux3aWIJnsUlzROn5jwOylqf6WvAgBQMOvZIe8GALCNRzvidqCmOLkL1Fp3dPV0a2HkVzA3jWABAHDMKFtLWn4l0dWL6KjEfHyrjmsBoJaAZw7UGnUlbPyZI9JIuZbDcMle8TvvP1Fo/1U0vPkzY+5OdolR/OmQ2M9IKiMTF45hYjuJKv+i0ecVcolJBjZnWUI6SqbJLnE0cia/nP88gSoxhAaCSh2VWgtRowWU64BEBA1U1f2xMcf6Tw7COWKJTVIRPAMApGYk8Ip9wHRSaqNyegQ2moz3li0CE6uyqueb2i6sCNEuAJGOa066WAEtrsnbAQCeOaIDuSqsB6X8cvLzzLOuekNzdHhRUMmS8P3OTijQVx/4GlbB1PLh/qbxlU6AkPdjhe1BPsjw69IrknvGiqumqB/TVSj073SCrVt7Gg/U29/Tf92dbWxvbuDG1avY396SyOGQzBCOxhWVyDQOyLAi6Mjnr5ayUlm2ZlYylpwIE05UNaEew6yEIe1xWJEeCcXbKDzb7W2r9YwA0WCYYEzabrWJqFxHylYj5we91op8Z4bimfp2kRFQDOT478OCuLlgT+IUt7dAooS6WdbF/lb+e60B/Md/85vx6U9+FJ/74ouoN4/gm559B6JKE5/81KdxY2OTxBe0mjVMxjG6nV2NwlxfWUE5iETftPpzTmnwQTpPSs9d55azj3zwpqod7wX7UbPKuoEZ2ZQAUl6ZYIgsYrtJ789aAY0JmE0xKSTS/h4Vq3oH9wjbeXjY3ABaYJzTwsloK/4uq6arvzRCJG0lE+fitWuqSiFItuqmBTHFa7e7MkOVLY5edNXvDZfkFEGVxXXgAQCz7HeCgG6/Nm7rMxbectvl9Y197F/JXRbf7AEA21OWeCgZdqMjbWOZ6KumyDDJTDlyjRRkti0uozciyzTALO6hMh1ivRFgKRpLlPjRc6dQSvpoVgIYjmzJqcB/iu1hgsqMA4o5unkewPO3xmIKF38tbFTaclTrivGH8QT7g1hsALYo0t/wvxHpRDqCxViiN4vB5seIshXMAVAFJodPlOk/re0nV5o3MdxQbxuN+5oyo/5/VpsmYxt3qzYIIB0NnaiaZ064J+BjRGkzVVCqtNCPS7ix3cfeaIqUI5zJQGRbhI2gt/Y5l/x7EJki1mJHUxhd4nw2v94o4dZebPsqbwXM9xEBYOr65Imp34fFguXtFlymf3WI7/TvV6xZ+CruQ91jxhxu/zk3J1vlX8eY3CeTh50HC3AHNEgKCeuiiOmcf6B+TULYy4Eh/tF4tqVrTbnd9WsMb0Ekc+51zm5nOeAhLRQ22ty13Xl2i0HuiuXtMvJ94YsIuT1hi1ysnM2mFVmLgwAg14rqx6zO7XtvSxkZpSzSzlCjIDs1ADgFwIluZgCADL8dYb7C79nU+dFz4MSsqtZftm8LZ+7+WRp88NlZHrQa3VlVhkpZRoIqhxS1kNgEKdscUuaCXX4PiapzfnUCtBpL6AwTXNy8BXZ2DIMytrsjJf7jERUpJ4inAeIwwv50gr24j8eefBinzj6AX/rVP1QLAAGA4WSGaivEeEZ6j82Y91MASB2Vw3QVUG440iy44bzj8kJRvqqjx1gwcNnmkmPLURbeE6vPWuBDCxOnY0Rl1VgwGw9QKXF82wj1aIp/9zu+A5deuYpf/qX/A8ePHpfq/STm7NOKeuFFn8t67qziZM7aEkUGzRSxoirxOBkYZZMzTCsRRukYo8kMb333t+Kd3/ZefOnFlzCMyRQwsUb2nv7Rx38f6aCLSTxAeTbDeruJM+srWK9XECZ9TPr7qJdLdjwiptU6BmEVe+MS/vr3fC++8JWX8MrlV3H02AlVp3hfKIB37tw57Ozsqkqu+ae+p6RQQbZghJuEFW9rAZAKcEjKzhjXr9/QeMCgRPCkMArRMQCMUsRRj+wzZg8Y+5DczFi3nv3YrLzCkKPUuo10iMTN/YZyqr9FIIfCcLt7e0pFOHO+0++h0W5hmMR46umnEaudxJwHAzpjPhoAwOS/nyZYXllRkhVOErzjLc8Cwy7Vb/Cnv/hzaF36DO5fqaLeXJJeQ2eUIKy1UG4uY1ZuIA2q6o/b642wvdfD9n4Xvf5ICu6k67FHT4l8rS4V3iNRhEalhFKdvw+xvnwP9mZVpGcfxGTpKDAtC6QYxftSuS1H7DHLN7bLOdw98QIuPsnN57d6BLfo4L+hyOYuAIBZrfkY35+tdgTHaN01AMx1HIrnKEqhTdWZP4JP/AssgGLyX7CnKHOOOR2er/I7+r+Ty7LjFgS9fPDO+8eEttJoyk56BgETRgIE/JnruTewMXXcW761QMdWMEHAzzRAJLbker+kNaExa2O1AojKP2FfvwFRFuMz+WOF13rs5egcWEeHSoViJoJhxDGjFDMroVSuodZYRtRoAxXOPbZpHROvAiyyjh3EK2xwjwobkFCqzZ42KidvGOnTXH/WOpWj1VxvvrJnyT/dkJGB3FgltybKVFEu2JXbgQD+Hs4FMwrMckE6/S0rUTvH7cT3tUbyVuvMmdJ+zI3hW9gEGuNUSH6KdGSBHaTxOHVrzSt2AZ9/vl7IVHRAzeRmy4CdG0919chxjGnXScNlgB4PMR70NR6UE1H+u//6v9H0hDKFngg2cfJDGGGSGoUVUYoJdVjU+BGCwo4aWS0xbLMMBKRHI+o1tFSt2+0OFKhXG3VUK4GEnBioh2whIPWVlX+hpRHCiOCA70u2gCjvu3a+zCWgi1Wc29mTuSCQfvsOhof3jcAy9xTXOH/2gkuvf+wc3vrUGXzio7+N8xcewfLyMXzms3+Jl1++rHGaJ0/eI7/a7+0JUFtfXUajUsGg2wV73yvVuvYEdX6y5+b2Kis/FLnzO8FOMYc4LZ1n20nsBMfy6j59mwcCNB7MrT1jEjhgzbUgJik/43ARQN6nxQD+wK1yVS1bT86uuOBXIIVrmVFLQ2Gik40QI5hoom8GTDhxU1afXdxi7Xp5awOP4ym7omRrFr3X+PE04RxEKII2xXPP4jHrM/iGXI/dyzu/9w7Ykn3ma0URvrEzvOO7BD1lo2lt1J2aAlzLIO+1WivYEsm2qgDqbydATD/AwlwQVdQr3K6WgOEe2kGMZx+/H/efXMPu9Uuoh1NUIwpeutHdaqGN1BKmxCOYIHJjJL2d82uXJ28JxOJXDgiwmFJi8iOhY04B4HhIFs5swhL3Lb+M+m+tj/xuP7PaySkXruji4nTT4cgfTSbenLUK2vri/ePa8/PSbZwc/aSB5RpV6uPtrBhQZBCSmcxPNwBgmIbY3B2iR9mqClsYAsWAvAMCxJ1cjTFarS1mOksF6JEKX5wm5Gn+Zlfcew+wMumnCdjOV6aLAJzfJ4f7RRs56gGEoo/0r19keM4BAFwyMfOznMFkf8+B20wEVwC72zKesSe2bD5BpbhKbgdAFM+R95Bt41kLktusipXcvcrsh49ICuCCbJo738UV6rd1rp/jrYwfjaeLtua2wlozW2drRCC6YzhkIJh7mHZ9FGE0ANZel98jixM5ytwxlH3+6WJJw5YZA1L0e6aRmxQwJADAvcGOSQ8AeM9jt9+dm/93AaAr2ml/vrL5etvhMXRp5z99oxgA7NnUyDpHgUglEsEWn5rVcUzg0IlcOMpcyJEfJJZyJY1RrzREK//q5au4RgXnQYxJRBGmCMlgitGQ40JCzCjAUGGn8xgX7j+LJ556Br/w4d8TAyApNdBLUrSPNDBMOhKZM3qpbwEwAIAtACUGlul8CwAfTBEA8AtjMTjJFigNmO+51Hfb3M5E2WgSCqWwUjnmBAD2//dxdKWB97/3vXj5pUv4P3/9Izhz5iyuv3pNlQXSNwkAMCDkuCH/yEyx1mjsvAYG08kwxnKrhWCWIh71RQHRrEz2EXFEVxDhb/7734eV4/fgS1/9KmqNBjZvbuDMmVP42gtfxZ9+/GOosuo8nUpQ4p7ltkCAZVYQ467mvjJBqDabINbUmwXY7A7w5nc/jy+8+DWEjbbmPfOLQhiPP/4E6g1W/klniS2AcAGFN0x+oVnrRGLK2tnYwEB9trdubbkRZhzz4RyGG71llRADAMIKk1LrP9NmL2xw2m4FfU6VXUGOC2Ks6EcgyFU8fNVT+zJncpDG3R8MpNZJAKA7HOh7VK3gwcceRaLNP7MJCq5qxiUg9VchwFRIp7BZjAfO3IOHH30QiPv4/L/6dVz60z/A47URlqYjqeCi2kBQX5aC7LVb+7iyuYMXLl7FTnekHrl4XBIbIKo0NB6nNI4x7dxEEM6QRhS/CdBmXyX7QsumoJx0U5x44HG87ju+C6ceeRKzZIpkOCB5GKtry9jvDlVV9Sg5K/w2a9kYPO02QRzribb2CYeaZoi00rtvKLyxQuDd32+vO/gpNprHWmOca5n7lp9UHngXT/S1AABzVf/imx1qQNp69uUTvYIQoBhOjrrn17/WoKsKcIpATvE1sm1xnxxZX9e65p5mOxIZBPyu3vAwVPVXyXwUKmhZajeQxAM5BlYtfdW/WP33gBjbozjFQym11gD3qiX+9j2yxD8kqNhAtd5GUGuqV9x1QyLm2p7LP3xAnqvP6gl7ISUXDoptQz0AsIWKqbBP+N37HXXI3KQBANpXorrafwITSKH2T98HFnNO/mD4mQVDWn7zWb0Cw+yZOqfnWpes0O/6F+WI3drzz3sBKOZpWQXkcDoiz78sdpo7R1c5KQZZYgZJMGmilibPnpPmQSlAf6+DQa+PuN9T8j/c30Pa62jKy9GlJfzqh38JX/78FzStgL5lNBhJXIjHovZ/f9zBNOR1UOCSTLgy2Nmt4ZSzEjq7u2Jy8W9htak+3aQU4dqtPSytHcUoTtAfjDTOKtJEHWA4pG4Ge4Bb0sDxMYEFEg4eKtiSOXW112BJFgGAO72Fe4dsCTIRCVJz3/BeshXjzc+9HiePEWAe4fLFq7j8ylXMJhQBq2KSJGK/NasBlptVcFjDbJxK/G+p0ZImA6dQmPqz2UyLqSz41WSFMcdUkiFYmABQmCrBNV3mGFIHHmb2odAqZ4FsngDM2wdWjpqmi1EYxVys+nsK/WHgCp/LeGzPZy5ByEQMS2JuKr6hppGfbuLYnqycokSNi3zSgZ2rBeB82LwPsi1urJmOIXV249RQgFPsu6LGS5ZQWCy2mLzMF2MWULnXsH7mXuJRz6/3ffaws+LG7d5e3MuvFeB6raeSAQAKq6nLYnVy7TdnU7jO11ZXNC6N7ZrUTGnUKkrox/FQYECrFkn0+cKpo3jiwmmMu7cw3LmOE6st9fhTWVz+hWyeUhkIjbnGnKQaMBF3Ik2ZnXPx2kJrR+6cc3pYHFOo2527YrLQpsmQGTadmQq79x9Oy0a+RPa/hIiMXiaXLsHLZ9ubTbWiowOg5sIUez/jIXohLU9Dqt3kC3kcORcNHBRgbwC0BJl1TgRwmdiEmIUN9JMSbu2NJGY4IwOKYLVnw0lM096jCTgOAGDQqFphQahUr3NTabzvMPDAV9a9toNnH83HX4fu9QUBWh5XQJFGLOY+cs73FPzZ4u/1s8THLZYpnidvzmKyX2Qp5P6wBOaJi5Fd8bPuzGDiOjdlBv9VHFnqfTUXkK2L+fYGfu58hdsdJZNc8XlGnvxbLOcv2E1+K4x/9mvNgIMiOD1vY+04zB0tuvFMA4n0Fj7fzOh8/723sfws7mOeHUUsCQKQBWrZp7UAaPpG4SvjS3lWtPWcZXvErwvnzLLCtz3jg3F0af+/4BhAozyox4ULnLw5ooQaLSI8wmZ50uE4xEmUGCaenMU5K2HcHaKMEPu9Pr52fQPXBwNs9gZSAqXYVHlWMbSHNOighM4kQTfu4d77TuLNb383PvQrf4BxaRmjWQ29dIzWag3DpIuIvUsSAaxYryrFo9EroTsAACAASURBVAoigJo77xyaR6aLAIB3oP4eeiftg/pMGMf1HnkAgH2U6lk1kgCikCOjBqiFMaZxB+fOHMPz734XPvPpz+MPfv9juOfEPbj+6lXUoqoCNd5qqkyLASDxktxAEbiQjyZlJBmjWaupV5PCXexlYkDFnsza0jL67BMPy/gP/s7fxdZ+B7tUqhwNUKEA4HiC669cwcWvvoAbV6+hWSnjxOoyVqtlrNUjrLdqGA87iIc9HLvnODqDAeKwjN54hpPn78dGp4/WsZO4dmtbVNel5WWcOnVKt4riFhTIYrKSBX4yQsV+QqMdM5jSvHKOFpnMsL29Iz0BE+YL5wAAo+TmAEClzsCkoMJdoI3eCQCwmSvMc2yTmtK2Ab55TGCjPUjhtuEwM8yiAPE4xfn7L6DcaCCoMRmaISI67XqcuVlIDSUCPCuH6A/6qJYDvO/d7wCSoVoAfuWf/Q945MQa1tMeJv2OeuCube/jpVc38LVXN7A7SDEJq2gsrWEQTxBTIT1k20xD+2kwTJEMuji5Sgr+BAM658kU1SRFaRojLZG2O0MramIvnqH16BN46Kmn8cQDD+HU0VWEs4GNjqy20BvZ/FVTaZ4ijAJUKSoiFflt6x2MLMkUsu4EarhfOFbnGwYA/ML4BgEEpRJzVZxFMlnR9B0EKfzzvm3w5mzenWpEHpyYr/TlRxTNzG1eH0AXq8CD4UgvltMu9JJ5ahoFanyVKmMA+EodSlheWdbzqJBxVZriwvn7BKqRWZMmQ9Rr1WwUjCr/DkiRc6TjGQ/UOmQ2mzO52XfJPnBS++xnUropaBlUG2bXhUPORG8cV0Kb1uLcooXEvu/MCf5kIl324d4R01ZSYslAlHy+uFyaWxtTVZItSJHwqavYcwSRiWI6VdRCkl0MIBYDlzz4cJt9oYLoPzez91l1Je8rzZ4XAQm2VhxW41rsefWxReH3uk6O4XTPX1o1XAOe6g1OsagruaSKtQE9JgrE39nYpS72d3ck6sqe1TYrAPEIYRKjNpvh93/zN/Hlz30ekzhBSBp/b6B2AH7WeDbGrDLBNLCJGa4oIUYCGRv8b3V5SaKAYZkzrhN0EmD1xBl87isvYzQrYzirI+EoOfq7bIQR7QXbsmoO3MqV+vX8BLy4ekRhvNdhz+qwvTkPANwZfPQtAPRPHCFFf0T/zqkQDz92AZNSF/Goi73tXcUfq40mRp0OJsMe1ppVxN0trDTKOH/mHjxw71m0amyp6Kufc3W5xVkXmIxtbrViYlfJ4c/0HRYv+J5Qx+JxIHRcCtFBBH6fHzHrk/6ZNGg8AODHmWZtJNMAowFRqRwAKFbpDYhIM0BR9sPPUXd05HKZLUZ5kp0JebjpDCUl4Na3zPhOEzEY68mPJ4gq1CAg+OF8spKxfPSjGCAOiM/WWOa/Oee8qXtnoLMxkQyMNpr2YluaXw+Llc3b2fC7//5gC0Hmlu765q8PAFg83F8VEFAF24/XLgAASmw8e8clBCXpgySZ0r1aFtM+jrfLCMdDvO7xh/HoA+cw3NvCqLONJlmE4xEmtCWKr0wwkMCe6Vux1Y0JBp/9YR7S9uW8NkYRqDdtJgLTdI8aLcvnXxCN4+8Ui2c3zvt3K9CoBYxJlktgfCKbAUZuKoFzsAYyaVwwkzOu+ghIXYFJUwVcgU1XZHEqbaPUaBxjj1CXjR61EWsEQDRxqFRDbzTDrb0h+gQAyJzjvleBwvka1zZAn2VMYf6dSvj+vphz1LU5KqYBA3YDMvvoFqg8uOvhX9wXfm35Cn6xqJADagYcfT3x25xvZXRO5uEigGg3XOeba3jkbUxZDuVg/1wXZuE6C+tnEQS0+8EwZF5E2YOP/jN0/zzA6ooJ2bEKhb7c32d30gHXjDnceRXiEneFroXU2VUry2fFFPlptb3n5+iftK0u0/xi3J0BHUr2uaZtT6ioWWgv8Gfn7aIHSJknciQrv5swqokAsr2q+JWP5HVXULj5dl9c0cPFXCoKHdjhzu7x1Tc/+HZNAfDJP/s6GSSWQlL+KxiMUv2bqCHBMlIFu/0BOt0e+nGCq0owAsy6Q9TYVwigk6QYVivYZ9DDauc0RDSJRLflgmLI1RkP0U+HWFtfwruffz9+/Tc/hb0+3TGnB5QQVLlxR5oCIKSOvWpTBk+uBYDotRpxjNbMr6ID8poARREMvwnzBUxb6DJxP0ZO8Y3DYAh+KLDiw+ATHaAaxkgGO3j8oXN419vfit/77d/HZ//8M1IsHXT7qEYVBWBiAUhZ00RqRVUKaYTddyGWAeqNts2qnSRoVk0IgsKLMcGDWgO9dIqt/gCr95zE8+//AMJaDZtbNzGKh2o1qEd1XHzxFbzw5a9g5+ZNhOMEy9UyjrXrONKs4kiriknqqsWsMpUrmHGWaq2BUr2NcaWJ/f5Io0Be97rXqfe/Uq1I2GLASrMX+RACWgAAtCmnAjmowcB+f1a3SHm5cWNDYwBtDq8hpn5xLgIAtSZBnZzGb/RYcxkeACiKDGWGQVm/AwBcYmRVSUfjtzHGcgMUe6KYY5+9cw0bT/m6p16P3mjEuTH6rAqZI44BwJ85F8IoYPY5S80a3vL0U0hvXtc0gF/75/8jHjlzBn/68Y/jlZcv4tK1bY3yK7dWMCXrpRQhiKrY7XQRhmVNq6DgHIWXZPQoPkcG2oBzcmeIo6pe0xjbbN9pRNWGGarjCFv9GMPVIwo0qfp9fKmOsyeXcfbeUzjzwGOoNpdw9Og6jh5bVyLJpKLb3UeSxmg0SMGjEaSRMgE579itbcYMyTfyZTmAKcIXjcyBcOKuh88DC5+QfyPnc+h77vDZ/FQZYPdGS6rnq73Fvy0G53w9ezG9XfF/z1BsaX246Qei41rQ5YEEVdgUNE1E9yYQ9IanXueCMlYg42x0UTaO1T7MJXusKtNBMYcwGuYkqDjxpbLWYGtpTaJvBBS55nwVQo4hDDASC8Oo/bx2o/kbP8AqARYA0Rlm2gAOkaerKaua43v4vSARz5G70da70SXNdtjsdHoArkPraffBhr+Pxe+Lz7QYwNiz8nMJnUN0TtC/T9U094T9Ws/CNbXX3r5HksfIegjdAYvVS9tH+Yg8nZvXEXDVHg8WcaIJ25y8sFxnn6MKu+j3O1IiLo0TtCsRllgJmE3QmE1RLwE//U//GW5cuoQKPSBZYSl9C8cLkd5KdQULQHPw0yQWAzHzqLQcS/yU1f5puYbG+kmcvv9R/MWXXsCffOFrmLRPozuOMBrGVu0V4MXEzZgLtZpReG2rW9DjQRwT0bQe0eLX3YCAAwDAXewDX8/KPxWUvVaM5kkfXcEw7aDT3cHZEyexd/Mmkm4HD549ielwH0nnFt70TY/gXW97BufPnMDN61cxGvSwvnZEKuMvv/gCGrVIgJtvhZJNVAXWwKosgTePNMfuoUr4rLWCRCXAHBhzW9TuS1YZdH3EGsVprSJsnQwY0xymwu9uKCvAPunX6MNCvz1zh8HAhHYtCeffKcpro8b4DMnwsGoWhcrog8z+KGaTOGcMkEnkquGWDFiCJNtOuyIAIAeZlDypOhYYsO0mXGSxgm938gHwIQwarYGFlsJvxOYXCbFza/A1ubW7AwCHrevi+p5PkL++K/AAAOMbNVrpmVjMaWttiuWlFvZ3tjFNRmjXWVyaigVAXYszR5o4UYvxxkcviGm6dWsTS606lpoNFX0mFPAWNmttHuxVV9pbEEaLmWAUeu8z+3YgJrDkKCfQu/yHosVuLKSPLfga335rCaq7ngLM7DmaHA8rkTPfhuJjPwe0+gQ0860CwLy4W4BqpSn2kiVhXsvAEiHafTJA1XZGgJP6MwUAgH6oWraYaFqqYpgE2NofYpCWMJVWCpnGxk6QOoN0P4xZ5ffs2Anc+ievvxVEUTyTY35lOM45ad5KwG+vgbOYOM+D4/LYd4zfbscmkI1yDIDD7bftjUUArxgvqjSrMefzVzd/jvkfD/oFFptzAVJfWPAggF8TWdJd0AbI1pQD4PNPWaC6syi5wGoysNMALNsRBQFMgfn52F0yQP30Kc8IyBkTU5Qdazm7T86XMZ/2wKl5TfcHB2YotpDpjLSeqWEhyj9t54TZB5nPzJ9MmN5tId9omT1zfW528S4ON0mk3F8dEt/78ym98He+aUYnX6tT+KeKdDpDt8/Z8z30honU54fpBN1+jO5giFE8RsqbTgoilcuXVmzWfaeHitu0Izq4ZgNdOiGOOJMayMTonjwxinOEU6Tsf64EeP7bvxMf/cO/xLVbsQCAsN7AcNxDVOXW45jBfAqABwA4BpCVdAa0Psn3fXx5gG0BnG7FQkVHAakiOHdz/Rg5bWBSmowBQYqMhLnKM8w4AjBMMOjcxDNPPYq3P/csfus3PoIrFy9pIa20l0RHmsQpmtU6UqKv6lFyAICmcZER4dZUwGo0Z2tPMaPid1hCq14Rmk7Bplm5im48wfKJe/CxT/0Znv+OD+Cx178eg9SER/qjGL3hGEtLq0hHMV780pfx8le+jHG/i/VGDWvNigCAo6ttTCYxompZFe9xieNNpmitHsVOJ5HgEwOIhx95RNVjGiVfeeGopKxSq57/ecrQJE1R5Sig/kDVrniUSABQYjMMkO4AAFAFudagAbQgXEwPh6DpZ7dxfYVNhkG72QkDsnjIm0uE2yUuvu/VRFqMQmaifwFiOpsoxPqJ4zh19gziSYqY4EuJAABQZk+aC/KM/k+OXIQk5YjHNl7/0AVRSV/5xMfwoZ/85/jaSxexF1PYsomo3kapWsdwPEN3ONLm5qxQKtMS5afS7ngUY8wRNlOgTKYIZ6WzjYbz6NkLNg1QS1kV5WgaMgAmaKKKzjBFvLqGhA6o30dtFiOa7iOqBOhPOUowQqvVxKlTJ3H27BmcPnMKZ8+exvHjxzRe0gNPHDlDcMmqNKauTef5bxUAyOhQB+sMWdJyaAUiPyvlHYtqgi4pcd0lByKvAznFAVTCjGRCin9WwS328ToQSp5yXkPEfxhtmQf5ZEoK46p8zxUrFh4Q8IF/sYrHNgAGALQJFHd65uk3qPLPthAmpxwNo/2n5NkxAHx1gQm46wEek6VFFfiwKtCVAn+zqKoxh26+hbOFpkuimfQSWHP6EP7YRskoNmCa0aYjZT+k64kUm2aWIqJYq0vmLcm3oESJP9XFpxQI5H88pok/kbnA9whA9P3lnsZ2BzqjHkXh73pC0kUoiki6JM05vaLChE9qMnE3tmgVpowsHv9uP/NS6S9pW1TxdJXPXCWYmlSmXu/tKWnsnCfc7/UQJwM0WxVND2EnaMQRoAR2JymaJaAelvBPf/RHkXa6qIeR7FMlLKNRrav1jeDTartlgldlm3tdr5RR4yzsEEoWIqKMTDCiMsLmMpJKE4NZGRc3tvFTv/xbuFU5ie20LCYaW7kkEObWsap3ep7G3sipVQ4EoLUssQXEqXhnQMshm62wQ79eAMDvraIf5x5ixWQ2iaX4zbaoUWcXx5abmAz3UA1GeN/zb8X6aoQL547jnuPLmM44mSG1EaDLKyaCOS1nKvj5KXrroUbMPPo6EEixBW4016+cX5sP+PJk2ge2fv8LdGORZDGCXrBmHvT2DEf/nfuHa4AJDJN/au4kifs3xcimQK83ECgwGMTo94dWuOkPBNCnjOt6I6SpqZfzdxQlo15EnHBKDdsAOW/d9JA82OUBAfZ6U/CNQqN+fBevvyiE6tWxi3upCKItMFwP2PG7/eJOUwTujm3fHQAoMhX8cyhey2KB6W7nW/y7AFRDMTO2qfQgXNGFZr7X7WCpUcNquynV/v7+jpTDH7r/Ap599Czub43Qu/GK2nWrjYb67vl+anaZJlOohIJaA2WNsiaTlboxEyVfI4rauYTVrpXJyKL3tP2cJf8FBHXEUde0LRKVNDYGY14VFTnCUeNnLdVSW60YxU4EllZlQv/hfJub5GRhudkUTpiyZI1tuJaY2TjUktxLf5pgPJuYDpWGYjgpaOXsDsQWAM1zkvKAMWJ0DswhhhiTBRHUMUoDbO/H7GZWSyfH4LL909p13bwfBwAQCNBH0MX5+MUJOxcB7cnYilu6pqylwgMAFAdMHXPBVsZiwn9Hlgn1FsQQvz2CWgSoFhNwxT2awlKwd26B+tf6CrKdWyEucEktC2uLvM3i5yzuj8XrScYUQfQm1s7D38+51oZiHOlNq0ScGUvksWWeaNvzsTGZ1lLjjyeWl2/TKBQ65vamq/qLoeHiLW9PbGm5uLnAAPRgr8Q8XX4pFpR7rQciivoELLaryMB9I/I3AYCcAZADAC65131wdstCqrmYyLMt/ZrINRLyNVL0zqWL/+UHZlTDpejbzu4+9roMTIhS28gmidSwssQbwj5D3lD9mwFnpCSfOgEYxqg44RgmWtNaDd0kQeLGZlTIAhB3n/Szsfr/OX5tggne8/7vxJ98+kVcvLYvDYD68ip2ezuoN6tIUvY727xdqtZa2Ze0EPavGRJo1VVzPPzy9DMuRBpBGZDCf/mCs8BGvdEEANwGpoAWRyER/SZCyqChHFGRvScAoL+/ibc8/STe/MzT+PAv/BL2bm1hNhrg/nvPKNkb9QdoNVpIRokMsJS5KSJXUhOF0B7F2UxKJ6xu1KwfnMGfCYrqIYcUKaq3sN2PMQrLuLa7j1MXHsC73vNezMIQr27cRGVpRW0XpOBTMToZDHD55Zdw5aUX0dnawDTu48lHH8L+zhbO3nsG9VYTgySRyCCrgxQhrVSbSuDbrRbe8IanlCTW6lUMhwOEZRptI0jrf64FxEoeMxtVVq6o779Ra2gMxuXLVwQQRWHFKVfbglWl2CXvNlt5hnqDCKIpperZOSGi7BkVgiNDgW1pS3dAsLYrtPjKpcGIbtSXjUnq9LqocSZotaKxTw8/9qiQXWoBDFOi5OxFY6IeqLeWh5BoGam1pSn6gw6eeuJR3Hv+PqDTxX/2Pd+DjZdeRimoI60dRRI2paMwGk9FG6MDtlneE5QmKcLpGOF0ov2h0V66bxMkpJhGNm82JstmFqBKUTRSu4NETqcZULcgwWRpSWlWxFnL0RSzeFfq6qi11QLAIJCgkDFfOIYwVPX/vvvO4viJozh37j7cc88JAQWqBDg1aqOo+y/3r8xWFE3FYf/2SLh/g72m2FYvmK1gvIswgJy6KsSHf/mEt2jei680rYaDOk46m0Xhwez0C9ehyrlH+HNHWnSnGbvBvW3OiTKAl904mPBkKLE7rAcZ5p0ME2stWGl/DIY9AQDxqIdy2foaZStopRz1lzfXBIbcbF5WNUjddqPggmoT5UYblQYp/03FQBI5c1RTKSgLuWD7DoMT5wyzAm/hhvqLcII2PCHebxvwZwBAEMTiyxhI4QAAMX54HArE2hQQgbgSvfIAgI0G9ODEYcHPYZXkOQBAnpgAgN1VTxW0nywAEChsCKKxGDyrwVXrvfCn3mEabXNffvJNFsQVZ44TwCUAwKoxg0TfvuTv7XSGJm07yWPjsQR19zsdCZBSk6RCmeopVeRTRPQx4wQ1quX29tHduIbe5nUscU+nCcrTGWJH/yfgyqSu1Wgj7Y9MhHAyVsWPWiXTZIhZMgAmqdgFzaW22r/a68fRm5awsdfD8bPn8eMf/i28Wj2PW+OG1hDXAqfBaMJApYyldhsEeLVD2OuY0f/tFqldkABAYYxX8Tnedl8XEgwCkXN7+oC9MNFhPhmOpuV108dw6g7tatrZxqljq7h+9RKOrrRwfK2J9ZUa3vzsEwjQR7dzAw8+eAaPPHoBtfVV6eEgiTWNRQMzwyY4FjOv1LteXz+CVowAK6kosCuAHLTTpBBzTXsLkCdPLmBztsHHHz6JFNtIozudsphbjwXBAOvFdzGNj3Ln7pb0L0zbJTdBPjh0FWU3ZstKrL5a6P1xGUnKFgFjfIj1MSZ7wP7NYyaxsQoIDnS7Pezu7mF7a0ffB8MYV67dwGCUoNcfoj8cIiFNNCwjqtTUCz5KJq5CmFe2VWEzWpH5/iygtauz/WzJpE8OzQd4MMWPpjRPfRBanncAB62zP74cQMZgcx+RLUc+d/lTedp8DKy1M9lZVzhCztHZ/bl7v5V7Re8DfdxnZ0S/UXHsRdNGsclTKoXQvjNdnaSohjMECQWoxzjHPv+H78faUgOlwRZaow00A/pwxmnsZafuC2nuNi2I+5ljSnnHqAVAhfzZJNHa4/jLCZmqGUPLfI1srIu7LIF053sAqKeDsnxAAqjjVMCCH9+s9Zs9yTz596Avj0sCpiaJuORX3x21m6fB9lIz7p6R5jNRo+dPqiWwCm/gsgO2uZY5mWxCDS7fgmpsRwMCHC2f7wtpC8aYBTUBADvdBIOUrQO8j1OERE2KdVcL3F3d2ARRPcAvgMJnie56/EhA2/++wJCp3iCd0H96NXtrITNfY/sjF/Erci/y1/A6zXfN29Fs7RWUbw8CAEZPNtbP4da6yGDwsYL3kgR2mCcK4FEmWvCfGaCfa3wUgT//cb5Vw9tH+ZWsKS+/fu/D3c52Ht4JMblTn0uM3Q3w12ZL2rU0Fir8iz32+eZ3B5B/ylkFPsbwk4HYAmgj3yUEIdZYUZjQYg6zp8UxfXYvaBPNv/ETvOifmCwCBCxfti/nT+xhZzvSGACFZ+/YmYXyWfbaxScsi/qPnzmTP3rvIDT6x1AyXbzrmfEm2RaS/Z4joCQSUwiQSZ1JmeToP8YnM/Ut8j0SQ6IAUgD0OaImLOEt7/wW7A2m+M3f+yO01k9hSJtOeUUp9LsFnvXWOIqeu+biovIXWNwMGd3p0PVtNEq7UsnkZEEs0W0+BhrRwaiPZqOMZLiHShBjlnbw1771Hbhn/QT+xf/6yyiPp2jP+rjv2BJmw30FY832Gjq9oWY2a9zKdITyLEZZ5HJzHzSE1aVltUU0KyHqIas+M1VyWD1m/103niKN6ri83cMXXrmK3XGEMw8/gYdf90YcOX0aO6MehuNECD6vWzOSSeHkSJ40wTRJ0O/sY9TrqtrVbNTR4IxzIlOlANdubgvY2d/ZVdsCR0a94+1v0/gk2vZROpBSu8aYKJOjQQ30H41drRaIbs5xFwRqNjZuorNvtHduDhpFGUHeX6HRHIOXisrZajeQTtgjOW8kipVUbSA3dYKP0KurKjEjAOQMTXEMoGjOjrKoqRblCN1+H812G5V6DWfvu1cOnWtQYxcp5sw+WAJMpEpSlR/svaTgTgnxYA/vfMtziIIKXvniC/je7/4Psb50DJNxgKDSkOqttdA49VKh1WaqDJ9war9+KxcSFgUWbi3o+rw6KMEiBYmOqiV6IP9ux2IVgIdJyB7JjP/BJD0L2vmeIMDS8pJYAg8++CDuOX0S5+6/D6WIjseSpTQ1MMHo6kROHVXbgUCqBroZqRpmgQgh1cJF5TKQyOZS26QLjqES24ACJxynmWkQcPTlFM3askYZ8jMXGTxaBwqQfeN7oQohKp/pkBRZAD4Z9KEiASUlzxol5ioEyn8tqXZgsAU9EojLKfpcexQImzemC462aHwXbcwd2A9m0pn4BxiN+qhwYDHGeOyxB1GvkZLdFShAMK5c4b3jOMuS7hkTeqn8h2XrPw4iVXxqjaaU3oNyTbRc678PMRzFat2inWk0mihXqqKWMTi0AmehBnDo9ZjDycgBmT8yFVsfIObVC3uBp0Nqi3oBJL82PKvBqeIeHn7kDC6LAR3A5KMVFxSqJaJwgOJPAg0XDp4HQlZNyvyG/lFwh/pMN11h7m/uPLg++E+OUqLNkD2ShD5CAuPTEpYrdcziVONht3d3wHAvbNQxq0YgI6dFFs/2JirjGMcaZVSH+xjcuIzxzgbKoz4m3R2E41QTAoxZwIqC7Xsy9jGr2WgqggBjU8CmKnaVY7PCEhIKC45GGtebEnznqgtDVXi/1qvgQ5/tonT8EVy7sYlqrSFgmD6L1EaCu0waaG/8VAc/EYDJhquJ3e7R3fX30nA1CeFMkJFrTPdR683XFB2FnbGGZtYzMAo09izqX8d6O0A5nOD48WUcX2/h7JmjGKc9rC438MTjD6O91MTq6gqqzbqBkUz+xWTjHAXJgOej+TwEZCGOU9F3VUO/znzsQfExgdxWipE9cZUl2Xyev6vueAaM/zlDmrh/rKTuyzlza5D+W0kYmW78fFbcnHK82hddUJv1oGYUagsUVbUvCIj55MLABY4pZHBq60eJl5IbG01qrUCu4lqoypreTgDNVedBqOuUTvHq5jZevHwNX7n4Kl66vCEh3NEkQFRtS49kOKKN53ahiB3HQk8wKSXgyOmArSSlSIADj1+T0j3XPRtCLSCWVgKo58MRlkxc+eD4/LwAqV9yeXqRxYIHGGR2vFrUwKA3lH+458QJbGzcEPjF8dCDkcU+zeU2rm/dRHOljVv7O3jmuTfhu77nu/HTP/kz2HjlGqpsu0pSrLaXMB4mVKmSPhMDesY5vX4P7C8MKOQ3HiEhc6paUZw3HQxQoWAeJ3iwphVSCZx7eoZk0EebI/ymAxxvlfHQ2SM4f2IZ7WiMUtpDwBFkBB61e9xe8eJgHlRxPxfSB5fOOGJ7LsFy6H7N4+v8zz5ZV2XVJ6DePrpbb3vaBzx51bIIJWTnVNCV8q7F913L7/h8oyBcbAzeGaaq0LvPKRSLsgTYMdzmfLjbx6JZh4xtgWQWSf2/M2SrKAs5NhUj22s6oJutrtwntCKUkrXCvVksPKgfPE/9cm9kd0h6YHq7YxRY7coAOAfa5cw129NZTzt79HUYX0AzIMHsjheFyf2ZByczMJLHJ0PDsV6L/tXfc1/BL7Y/+qtVFOrOx/an3WXTKbIV6WgDhq05hkmxIORduW+b8M/b8k/GF/ZpBgr4O50L8uV6zYUkPZsO4O9rZrAXvLsXUJyP6RY3QpGJUIxD+G9FDwsBRjH/NAAn19DRGXkmCIs3hrwXVkBxn80fOHs+7tX6UfxkmgAAIABJREFUxiV4YH/ke6bYjmIMDndPXBxe+tE3PWK/yk7CKR96AMSNeSheeHGhCCESI8DRcsxP6XMUqLBvjRfpqCZEk6msy4XFwJT9OU+/+W0o1Vr4xV/9CJaPn5HTmFEw0M8HdUiwnaeBEqaTyM+YH7NQvJbFfy8+WDtLcy5yagbvCA6wWdU26zpOhmg2KkhHe2IABJM+vv35b8ba0hp+7md+hY14ONMY48xKGWG8T/U/lKotJGOjZTG252zWdgVoVwPUq2VEZE1EZfQSKi6XUClNUZ6miKacA8/RLNZ/R2M0rbYxCBq4vD3A5y9t4EZ3jBPnHsIDr3s9Tlw4a0ZQgiIzMRaYtGiE0QxYWVpGhQr4DCIICsQJ0uEAaRyD1d+bnD/dH2LY7WOtvayEtdWs49TpE0jGQzSWqmJpKDAT/SkCJqSGcnzaFOXyFKN4YOP/khSbG7cwHAwRko5MClXWo2T32KNbFKmr1qvWD7zgnItsDZ+oFUUzPECgKooX/3M4vuyh77+hyOI4RcTe2yhSK8BDDz/sprgYIksBNTqAdMae6TIQkfnBo8QIZkME0x5OH1/F8bVVrBw5gR/5z/8RPvIbH8Xq8kkstVYxGnJ8Yj72SHuy6HTzXXdw+WV0p8UUJX/pYVVQ/1db/wcTnOIHsYLp75fvy+Mx9buwhAGFhE4ex4MPPoD7H7hfbQQrK8t6NqwW73f3nICQM8gu+GQ/M8eSUXWbQYB6U9lqoR5is2ncSSurywIVhvFQ33mvuPeZ1HKNpBTiDqzlxIMDPmHnd/Y22lceOmT+nmveIdjFay64AmlTMPGV+Joca84SYoDGBCm34OY4DQuwzwvdHNzMcDpk/vZm+nArc9jDN5R3JtV/JvsojfHoI/ej0SiLBcDknCZQKvLEU8IyyuWahJw4RnJAdFUj/Rg0VlGt1QUUSIGZYz+9nokRnESHs79bxY+JUEAV6AMp8qFL9dBfMqHJ1mMh0fD+wvuVYuUz9x/WflP8OlClWEj6F0GA273eH3MRAJ5/fV7NKey4QkCXt17k1Y18rypB5Vg6At6sRDr2Lm13NJ0hmsww2t3HxpWraNabOHbiOPYGfewwIaAPoLjsaIiTKy1Munvo3biCymAXQXcH2L+F+iTGbLCPgBM9xgTmphLh5WPXfwQtp2VMxjYuLolHSFXxMwoh1zVH6NG+cj+XK2w5MjBuPBnj1WEdP/Wx6xivPSB/VypXsb3fE5jMSQMcLxYFnrXh+lQzGq8ByIdXX1/b+jEAwLWHuGkgSv4FNnrASd7ZgFkphtND8T0BKpM+jlc6GO5dxkMP3ot2O8K9Z4/ivvvuwdmzJ3D+/L1IOd5QgnSRknlXeLbpEZwhKiX8orCtszZuLYvC7gJkC2tNPdtMEsFthbyWvCvZn69gy++a4bHASKJOLhIjgJkQElKWkwPhLurVnByN2DX7pz0k4NKq3gZ65wl+DmLaIXmaJm5oPdK+0si/WeVovodVWkvqqLM4iOwm/dsnE7kKoBsJNcOo25WgInVt2OlJDRKUm5iUakhmFfzxp7+Aj//Jn+NLL11Brb2GamMFO52BWKat5SUM4x6arTaSdKb/mo0l3a5k2Ec5pJDlSOxJs1GsxhMAqLj/zGaahsEBmM/dA5+KLkbpBDsCdPcGWFtew5G1Nbz4wotiPtYobG0YExLHVo0aVeyN+viBf/BB/O2/9/24ubmBY8dP4rue/wC+8rkv4ujqEXS399CuNjAZpViqNdDvdo2azo1OgJBskVqEoBpKiLjPaR+VilooWTDhTHS14pDOH7qCUGmMs0eXcP/JFZxarWKpnCAcd4Gki3ESo1JtqcywiNtmEIhi8dzIzv3b7bnDRFCLNn2xyJbZUOomOaD3te34Q17l7fuBPzmv5KqdPlH0VVy3wh34P+9E7hgzzZW62a7AGn6A0SyU+v++AwAmXPkOADDqvt1HxorKPST0XULJVW+13woJ8NzlOHsm3NL9oQhaZEmab4dTRd1SaLZXiOdDlp8D0Y1i7iADUujJoHDsAt9u5kEaH1PloE0BSLdOc1fBd6D2gg8v+s8DTGoyxjRFIBc654kpQ3NjGuf3pW/Vc58lG+VE6orMPImv+zvlig++r93dOD1jL6wuIMXFiW6iRPH982UjPSkzuYXZRa9l/S6uKx5FHrCwpu4Wv5hddgm/GBQurj3QdnP3uEjvdGsqr4n45+h9gGvPy5jbdv3+PEs/8twTcwCAvzHegRy2mbI3O9qCg3cKjtLRLdwcWiakGpYwmajywGCcC7XP+aZhGY+87ptw+sLD+Imf+wUBAONSBSmba0SDKqBJZtL1sD0AUOwNPkCDUcJ5pzEzM2ke+iqP9eLZY7U+JSI3AZJ0hHotxCTpohYkKM+GeP9734UIEf7Vr34U8e4Onj5/BKfaAerTvpT84ylnhLc1to8UwcpkiMos1ix5tUG4CQtUmScKyG0eki7OsXoMzHWpIcYlKjWHGFfa6JdqeOHaNr74tavojktoHDmOE/c/gJPnzuHec+dRqdWw26V2w1AzjptLS6JL8n5TrC8eDOQ0jPY6UyW+Hw+xs72D3n4PwXSGSshRU328933PYzyLMUp62ax2GiX286qvd0rqG7cQ6WekYJXQ7fRw6+YWxqwihSZUpVmvTuiDzAhuO/YtMoEkvcoDAIvPzmKi+ZFq3rgV+5ryiq/bWG4n+FhlMByiSofOBDAM8egTj2PAQFksBNLumbhC95mgE6uqFGrkdYUYobt7DW955ik0y2WE0xDf/t6/gXEcol49oqoFR7VpFEhxI2dtDndbfwv9O4f6xzuAAx4lvYP18hTmoi6GVfpTCdCtHl3FKBlpxFacxIjKIVZWV3Ds2FEl708/87RGCa6uraDOkVezqYAjAg+8S5x44Z+TqeDzebOKbnzq/c6+fuZxNWqUgZAT7DHaaa5i6x2Mn0stpjrXkDPX86GMM+RyIPNtBEWsWGvfVfuLyagJaqVoVCuuxd0LvzgA0ylf57c2hxWyaMu3y9/JexRik4NPkgHITD3/FbbazBI84gCAJO4jKtv4LT4nJn5M7KOoLiCAd2XEalp7RWKh1QoBG7KsAoF/BFq9sKsqui7x5zL1s4OVWklA7vZrrHhphzm6QwOLuSDLjrBYXbCf+fkHx+sUX7/4+YvncCf/tPi5B69lngGQhwb+lT5xmn/A/pEKgAsjpxNjE1/KTDSZeMUjjaLrdfZle9mHy7GqPN+lpbZsYm97C8eqVfQ3N7BUDVGfpdh86avobVxFg+NbB10JArL6z7WaJKnEYcmsm7INBAESgq1eg4D7jONUy5HttShUmxPB92qjhqBCvzpR2wtbQjbjOn7yI1/GVzYSIKwinjKg4zzySJVL4d9uZjd9mI8NJFQmuvJ8ZeO1BFHF1xhDxAAAA4FtPK6S3TlQ2OjrChalN+AZAH1Eg1ex1pjigz/4/Th9ah1nzx7FkBoAlRKCOosIgSXdqSnUqxVEU4RMHZrsmcMqS37tCMzNglOXumdVfibQnqbuWoF8AO0q//1e1yYAaYs5lpFb90wwSNc2Bpc7Cx/Yuz3paaBK4LMxk44kO56gzkTETSUwGm6+lw0ctzXsbbRvV1LfKSvR06GUrLWPaGNcIqHnpCzDVXRYyfJtSO4hMoYZl+uYcM1wHCD9/hSI2C6RzhAnU+z3U4TNVXz16i387h9/Gl9+dRNh+whm1Sa29/uoUq+EzLuA4sfQeypuHjZtYFgiO4AAgMUYJnFpIIB9GYBzuy9/Dw4DCAgANOotMRalKVGOcGT9CPY6exIO7vS7CGsRtvd3cfaB8/ilX/0VtI6t44WvfgkPPfE4Lr30Mu677zz+5U/9DP6rf/BDWG62UQ9qaFbqNjd7PBOQxskV9K29AWOpGQLSyhkbl0PpEjEuChl7AeDMpVoJWCoHaJcDnLvnCE4fXcbRlRqC6QDTeB9RwHY/ZoRjBNJXWUiAdTPsd1Qid3XZw0GCjNl3+B0UoH+75IQAQGEKyNe7/7Uj6N+d0rtE1nzxRoCXn0Lgk0AXD7oP0pr2dPmFRCzbv17EesEnmd8guMYWLj6HUGzb/eEYg5SqVE7zgvbPi+CK4WnMYL5HI9/Ur12sfNvJFdsCNbacv3T0/pzOTka0RSu6B+6ZWYXfWmZop+nP+TrGAfzZswP4GYwf/PkpznK5lX9mYltngN/8FBMr0No9vB2w7lsQisl/BjI4YWOetqyys3PW/mqtTfnacffA2XX7yTOUckamH5uqe5iN4ZvX9TFL6hNnvxjc6x0wUKT7zwMA82DYnctnllPcKcYwlurBXMXbW4nKLoAq2T5xEyJeW/Rl7zpwLk5jyh/TPsv/5IHq3B4Uk3/99off8tRCAbZ4OvkYKHsgOXJhh5yqr1kJrVPn9BfrhZb43dMc+NC4iP0i7cUpkqiKM/c/iqff+s34sR//aTTWTmAW1RET2CUP3TnEvFXQQQKuTaEguDlnf/y53g0AYEVEAICH1eTzmPwbMkYnPZlQ4X6GadxVC0C1lOD97/lm9Pe7+Ni//hRGW7fw/jc/huPVBO1SjHolwP4gxtLqEVAkhSNcyuz1nMQSg+M5SbSLKpwz0wSwqd1TROyhcpuJWBqJnwRERqUK4qCGISrY6ie4dOMWLm7uYtpYxazawPLaGs7cex/OXriApbUjoqayN4/Boirgaqcg/Y6ckSk6+/vY3r6Fre2bCk7q1YZGTHn6zru/9Z3o9vcxIWlVFRJH68gAACKgrEjw3oQSFNq6tYWd7V0ZRjICZKgmMzdLm4kOxQtDtSGwsqLOOtKXXP/s/CK2tbfYDlBUGtbG89MbCk5BBs8h36xKB2Xr5zp55rSmALAnlhMO2CNPQRyhqwQASEtUPyiNKudup+jvb+C5N7xOwoG/88u/hh/7738cjeoawrCN3e09aRi4cki+rwt75U5otNzGnfCpwzZ8YZUbcnfnGpw3QItIrr+vbMNhZUwVchkTN0dXzIIZrl2/jvZSC+vrR3DixAmcPMnq2lmcPnsGa2ur/zdt7wFtW3ZVB86bc3j5/RwqV4miVLISksDKRSGBANN2021w4256dIOhGTbYmAbbYMAMaLoJRo1B2OC2BRhEk5FVJAkkIVHKpVBVUv2c3v8v3Hhu7p5z7X3Ovvff90sC+43x/n/hvnNP2HuFueaaS+wS9ZSrXYCOylR1ReJNpUSn9DobDETpwJRYmNcSG8gUx5MWAOcrjUnhAucEs01ugKnxJgGQp6gnCK9VwOS8ND4oEThTIkD5yYEpJYcxjk2v8AFIGFw5+xdDEqag/4V8zMdqRuEjFTyXYxU3wv0P3I1KtYDxKEI663rr1F/GZGGGMUW3MmTPlJX4Zyg+mc1bdVMFRrbYkOJsqDhtSAwASC/AFMIZbDhtvy8IAFgMFOJk+JBKfXhvQkfoAYC4mBqAfeF7hMHnsiDl8wUAljlPK6x6lQfnYBcepmeMLD5j/q3stwOkCYfmaGPZqx/10e601DpG/0L7SZCQYn1ZUvUpDjuZosGxP61dNLJpfPpjH8FTT34Q1TQ0xWV0sI80bVPU19+xEkQWkxTX8wXkikUUslkUM+xBtPF1JtZm9Bv5zkwGw+lEs5ozhSKyRQNCyUqjHWzNavjVP30W73zfUxKP3O+NME4X5JtE656MUczxyqzP3QNFEtBy88qTfsQvZBcEAQqr+hba+KFSMUVZIXFcCPLq2q4tEUBu2kNhcBWvfvkX4eu//mtQLMywtVlDp3MLtWqRSqvAiA29iViSdTlzfxirhjou82P0HEXTTkmMCq4xT4E15oxP5CeYDDtKTuP4xCfjLumuVspm77Rg/BxwszcEpBUHSNTM7oKxxwwE4VdqYSJzL57e4hI72tjxGCUmIp555VgCnoLJV8oW65wcOGD0JmMWTEfIz6ghMZxjFsgtMeGP97SxDrR/fUumpoLkcO2AIrN5lNIplFIzFDkxiecbDSRIWG6s4fpeF1G6jGxzE5/baeGPPvARfOq5yxiigPG0hG40Q7ZYQzpbRrs71NojY2XM/ugZxxQaAODbAOx5GXDsW0QPW32eIXiYl6StJOCwv7+PI8eOot1toz+IMByPxOohG+X7fuCf42//vb8LqugNo57iCT5Q+a5uR7b3+vmL+J5//D344Hs/iJVqk5RCYRNRt48StZwcSEeB5YgFiNEI+XIJvelQoHg5A2RHEVL9Fpq5FB44sY0HTh/FSimHQmaM2STSuEsWTHL5tIonGi89mqjtZD6JSLxlPLYzYAGE/tEF2Idu3sWYP4zRPCvuC3SB8XvxnFUkCueku4kT9FNcb2TuaDcEQq9m8901+tbUMC5aAMHmzjl4nU2koRhiFtE0g1Z/jIPBRMKW0gdxzB6/fy1FMG005ge6N9KgcSR99xDMr9jPYvK/yGZWFLHdLfhbbR8EVPkR94prAoltP64t2hxj9ZJN7ViWLp6fiWJuQuie6ch7FoMqQQLqpycoTnN6WmwBSlpIDy9ILfpZWxdTFAsEvAlEMOY3DS0PAISptjGn/Dr1VWprZQxZvi6tj5X4PfU/6BK2sNkX3Jx+QohuWXOI6xwNgBW/ZhJAwF55pwR8WfwRrqd5in1i3/39CgGEMP6Ji1ExfJQszPBeLwMg4jiIu2CBAZDEOQtxq0sWbnuO3/uKFwUxqb/93gE5irWr1iwqRbA6QMEhzSR1lDP/hQ+6vYgIKwoejfLjkNrDCZ69vo+143fh1Y99JX7iZ38BqVIDyJWtEuH6A3kpfiyVD3A8A8A7pEUL5i/0+ca0GADge/BId9SVaIPrvdxcRqKu01EHhdQA5dwUX/X4a3Dxc+fx/vd8GJODPXz961+M+nQfNfTASdy7B21UGk1NUVBPJkai+bMvk5U8BlxS4R7TyRHJJQgxsb46LkmJRkCqrhzzNskU0WW/XrYE5EvY6/RwYaeFJ5++KmCAwV46X0C50UBzYxNrW9uorKxiffuIaEv9wQCdbhf9Xg8cLXRjZwe3bt7A6VPHlJhXqRY+JtqZEQ38xImjGI0jpIg0p7zzNdE3S7qMusMRSqyk93p9XL92HZ0255KzP8oSEtLDbZSLqVtK76BcEr1c4itC8OefXhhwESjgWgqfow/GzNC6nR5WGRXXG6JKpX2KbpVrNZw6cwbtfhe1RkMJIRVmsxylRYSVM9OzBQle8rw4Xq2Ym6GcneDe0yexUm/gm77+G3H5wg4yqTLSqYoUkvMFLpdExFBrSZ9mTOfW31yy7sTWOCXhDrHznQAEVyu7owFjAhyKYopO7oWleH/yNuvb/1zzoX2PaSqFar1mUyn6PVUwNb5KKsPsk0zj6JFNiQzedddZnDh5Emtrq6hWq6JScpTk7u4tY1S4CJkBiYJS9eDONImBm05imWIQSPIzbu3wGgZx/T1w7lTiTU9MUMqMmKsUaP/a16QzkwHC82VQ1+vbzG/SoYuFgmRFJYjn2jhMB8BmFMv4LshU+6TR7JynK38hGG4cu1gAR+BkMkI2l8Jg0MN999+FWr0sUIBBnsbQqAc469qSMsjmSyhX6siUq0CWImzWa8wKsU/+LSDIxXOCzeE48DTYK56hfIcluLQ6EDu4JYFXuGaXfZ38zIdC8wj6nQCAxeN9IQDAYiAYh8nu8Znpn9+NCXB2O09CKSsDn3QWeQIJHMPWH4hN05E2Sx+jFKnOJaQJog76KE844m+G8mSGWmqC3ac/jCff8wQ6B/vYbK5g2O2omrrRaKDMNcp9xhaufEEAgIJFqvOL1g60968bAKCA1H2ypSZlo3s5ypdTfChqy3Pdb3dxa28fO7t7uLjbx0FuE+/5yNMoNNbRHaUEMJMKm85zz7C/nbafIrbJuEe7j46a74GAOy2gQ36n++dEvnQ0+T6CDaYZblU0F1xr6bqxeu542WkXqfZ5/MSPfC9e8IK7QTeIZhFo3zSxv3bLfLiUoJ2YmCrp5ndMiI7jhQOae2xfXFaVzxt9XyixVcFjOj+PpdYdt44FWPr5s4Y6zAZkiLmk3tsYDxCnqcI+tWqip/AGoKeEzTSpw1TOzQ/a+lRCznhBWjEJA81rAlhLQhBLaJyU3UsDBGaiL3PyBPvVvW6LT/JNeNRGq8kfO7HkRK9H0CJK2QrLlJrGMBn2MR5SkDiy55fOoMXpQJUVZPIUsS1ilqtJbO3Z567g489exoc+dxOjXB2Xru5imini+Jn7sNfu4drNm9g6uo1Oj8+QzEGyIk2XwHQKROMIfOdiEOGsXbyfb/eyKjxI72cmO8vkv1yvIlcq4Pyli/h7/+M34Vu+/VuxcfI41eiko1SkjgRZWYMIWYLKOQisy5UrmHQG+Kkf/yn8zE++FUc2j2DcZwxRpLQLxpymMEuhyH1MVikBkskIja01tDu7QNTGajGF46slnFyt4PRGFUeaJYD3c9A1cT3HYqT+B9XXpZWg5Rc2nifJv8tDg/ggtGHB/VgyYSfcsosgQGyfFfbfOf2/U/zCv5UAWizKZsezYqLpTlHgW9cRvE0IANwpQTrMJM35HzKbqIkyzQgAPRhMMaQopkAmYwcnBQIWSBwUJVtr+ii+dh+yUf17xyOBXdIq8VxXwWYOM2K7s3QCnH6Uixt9jGsMRgL/FreFiaXum/NZtBMGAHifb0UwMk/4fl781sQ9vXaW2fCwLcTWTBLP+Dn1PnkNf0cuRJoCtozf0mkVg7KZrL724/VkqwLx2FgPwWhfcZzsAR++3gsc85oo1iorFmjheUAoXn3BlCYPDsSXEFeIQzjCfR1riB0ev915fXnxxOffA2HyP7cuXUv7YTHTnQAI3dc5DaVlbAUPlPl3Te657t/3veLRWRLMJdiUnIVzyLHZ8A/Sj8ybjjWznNvFFl+CQqmimEqhXCrKQRIA4M8Y/HOR8GM/muC9nzqHytZJvO7xt+CXfvX/RW+aVZI7mlq/DQXt5Ps9CCG+Cd/RB7SJ8Vs0NrclYAsWQVcrhMwJrrlr9sGNbRw6XhLPhkhN+ihmRmiW0/iqx1+Lj3/oo/jQBz6BwjDCNz7+MhS619BI9ZCZROhGQ+QKJVEMGdBkpqTeE423Hs5RKi8DUyoQwefcEYM0vE6vbVLGLjkpzI+JPAo4YJU6Izy8N83jRi+L8zcOcOHKVbR6faQJtBRLGKXS6HFEBud/MwFX/6MtBiY/5XIZxXIRW1tr2D/YxyyVQ6O5ilqtgbN33S10r1ItotM5cOi772+08V42B5XJy1B0/v39A+zc2LEeNhdscSMbhdsCIBpSVoSLHH+n/pexQ7ACBe2ATsNz1SgqBwD4TRQCAEQcvdGy4CXoHdWosxSi0RBn7rpbExDovInw1xp1HOztacSOZiZzwkWWegesxNKoTVHKpbC9WsU9J0/gc5/+DL75f/hmFHN1YMaxh1M0miuYsoLi57g6V+uNGc9ncQxKYmqc5sRfEwB4Pg0AjQJild7dR1E/WXnXz3ICbPicGFzoNZqbau06fC0ZO+ZcTLeDH/wZRyOO2Jc8jTCZMvEcubnhRWxvb0lokWMI7777LpSrZTQadZQrnEDAflFzZnz+hXJeY3h4nlQRVmBK4UaNVXOBs+Xa+khCGCYMKWQkRmkAgIW7ydes0DKJoQ4Jz5l7QEkNOB97oCCsXi4bhVZlQqvAkUonJJsOaMQxNQ4YXRD4Maqypy3fHm48T1xlf6DgfSIwpd/v4N777kKdPeEUxspRHGqGIZ8FE00m/rUGiuz7l9AfRSuzolGyLYP3UOM3qbGgxJHBgIlwetDH6Hu0n0YN9vvnsGDpsB76EAC4U1J+mGNzF58ALwv7/k6JfQgQPB8A4K9rmW9I4CJ/Nn6FBcFCEknY45qjvdscZLaRU+hv3Isw4ifFV9NTTDNTlJolXLl6HtvrTRSmI+w8+ywePHYM+fEUT7z9F9G/+imc2KjZONtUCtvrW5qWQzZWqVjUtBAx5giESpHcVYNcYiYWE/cpx8CRUTekXoCblpLK4PyFi7i1u4dOj+OuDFQulsqoVKuIsjWMmmfxx09+BtcPeuizIltoYJRh9bwkoFoMGscA8Em5vzvyVq4Se9j6udPPNZ+bjDS3vwl+W8uBAwOCPlKLk/zetl7S3LSD8uAKfvWXflq0/3R6iGo5I9o49TMG/R6GTLwIRit/Z2sMW9aYnJog6FSN644aq1YN+mJf4YcAcxPII3Bpibj2hAJpHi8cY5VYd7/eBGBrPGRabRlhpY7VvebKisDRkOlmDAPTcNBx5kT8Eloq7cY05dhWfp3ytdL/YUHBZpfze7Mzxqjg85Mf4DVEEzHoxXRxTChj/duUJcY+Au9DQEBrb2ryCf0x0holy2/IqhjKvlPjRQJ4vT5yeQLmBUSDKQYDHjOPfL6CaXEFT57fx2/+4fux1x4iVajj/NVdFGqrWNk+ivNXryoZp40lg0aj2OhT4+vwgKZfkfZ/aHcT4NP2dvjB4w4Yl+XSAoerzQau3bqB1c0N/Ny/exu2jh5BbaWu0cGsvtq4Vmth4/Mi83E87CBbLGDY7iJfqTO6wvXPnsP/+s3fgmc++QzKuRLyqRyKmTxGvQGGvQi1UhnlYkkTOqizlJr2sUqRv9NbeODMJrbrWaSHexh3dqX8D8YjnBrC0dKTNHr9oeI1xtZTFmnmqpjhNSaCcWa7PGMwuF8LDKjF/erjBf2pix/92g7Vzg/b588HAKgHOmYWuxYAVw23WCBh/My/R2KF4rryAs1/7lkv/M7Oy+ngcFrFJIW97lAAwJjV/5Sbb+8Zi040TdPR5AMsvxHBywFrrsg9d5oCAPzf3jZJIo2IGrqOTRAme94jkYkTxr3+OXjWhB/NKfsRTAcS0282kwCsRU2J4J1MiuvsIaDx+X742Cw+B+75UVfjZtn6xlG0zNd4Lpa1xavOMTgc8MCWCM8ucmOo44p+zAZx42s1ZjfpbPIWNow//PnznoSCeNI9UgtI0L59ykE4AAAgAElEQVQZv9jaCEIB8i9kDdv70xYkdmUZW2YZcBKer+KJYG0uAgWLa2Lutcp14maIJae/ON3B2ctQLPOfvfxhLYGw0ibn4cJpqgpr2prv7/UjzrT4Zyhk2fdoiZoWgHNyRjn3m4wAgamEM0jlsXghu9EMf3nuJgobJ/DK1zyGd737fbh+EGGSKYheRqErVgaNLGPm2xYARThsUoFHxA8LNO9kgJgQ20gSm4/qK+92P+y9WBFl1X426SM7G0oDYKWaw1e/6XV437v/XADAai6N/+51L0L64Dyaqa5R/XN5VeykJkq1b6JlbqbkJJUVAKBKKmlurgdPG0cq5B59nClYY+WeiC+rQBQlE0LKJC1TRntWxSjDlokJbh20cHXnJm4etNFnUpvOoseEPJdHoVKRSBgNOsUX+VBzxTxWtjawffIk8sUqNraPolRtIMu+1G5XitasXBn905yvJILiPkwCAJYg3rx5E3uk/6unM2UUN5bHNfKOiT7R77zYAvb8LXFST7gHlhaMtEfffM+RQBFXveAqYACnVeaVkB0SHgM7HNM1HGJlfQ0b29ua+V5rNrDXOhC1ik++lMvYyBiO8sgx2OC5D5FPc4RXFsc3V3HqxHH87I//X3jHr7wDlWITk3EWnfZQ4kUTUhTdCAx/vjHqGxigZVR9VaBIsLiDBb7j+nVI8p3qzwzC/FxmLwjlARX27xEE8AhzMrKGlFSn5Of6CC2JtCDSRpjlFQD1B22k2Nfoxg9KjIzjPwUO2FSBcqWsQJe6AsePH8OpU6dw6vQprK6tIFPgUzCwwSpOxhBQ4MExSxLhmyct2vfJ2M4ETLYEwRy0OWomPUygSfOrrzSxvrGJQqkkx9jrtNHZ21cgHL+vgnxX6ZuR4mZrOAmZElqy7MVSAarkgT4vCOAU1jMcA9jr4J777kajWZPwJnu4qdxOG5WSyn8NxWodafaYpow+OJ2wjzCh6Hq2R6L5kOwPc9xJHCyHvqCfsLgUE7bI8kW6KAIol++d+2G9b/Fr5nvsl9nwv8rPwnNYPOvweAqcna9LQpWkF9N+FuzOYPyOHZc+MIMR56Z3ekr+6S9FGXVTVHr9AxzZbGLn0jnUUlOcOHkCF9/zbrz7t38Hx+p5PHrvBg52LqGQL2rMXavVQb83QLlcRalUQbvd1rMWQJclQGfJG8G34TiLnb0JaM773Q7arX302gcYRh1NBKDPvPeeo+pTX19vYnt7XaMHmdQxmdnj+L/NF+P33/80fv+P34uDURrDfBPDTBkDZDXCjfvcqvNWgfUVL7t+gueJhscdzNjSX3GvTtjW71Q8pMlH0FtAwDzYp0qHJgS4oCc1Q37awv1rY/z4v/xOtNs3NQkgk+F1k/ZvyXqzsYLZmHo3Zlvsgwe3Sv5kENlr1Wdr48TUu+pga/Xg+957Z//MHlA8dsYxMnZOXlk87GcGJMJojCk+PwNZ+T+BAbVPRqyWy1EE4oIOABBqkahEG6XOJfKKXaYagSZBQx8fKdm3xIavHfQjC2Ycp9j36ZovTSHPMYgSkzSNB6t2usBYug8E7t39cmAlfb7EfMcT9azzHK2Ka/ojHBnISSX6mRMclVyhRkizKjnEYBChN8lhVj+BUa6J97zvw3jy488AxRVcbw1wvRVh+9RZ7DIO0b6zWiWZKOyX5xrx+9MC2HkQwC+4hKLrfh/yXdMTjDMjgQCk41+6dgXf+U+/G//L//ZtGLKwUavq+gejgYCjSol6BRRtjTQdatBrI18gcytCsVzHKOIYTvqMitiE//an3op//7ZfxLULl1HPl7HRWEVvv4X0eCrgedrvYLB3DQ/dcxJf9OBZbKyWkJq0MBvtI5ceoJQjw7Zn+4FlNtr6MZ8V/W9ZrQvRsBs/fwdTB3stERnzP0w4NXwUnkVxeATi98yyRCROxu6w8e8IAPixrIvATCBc6BMtf22LLXQeKAtPYc7GLzC6Fs9H8WuuKABgtxOhFU0kZKnR545FE7YIxiKALmlX/XxB/C9MfU2vzIBX+99V+p2o9iAGAAxgMcFBn+lwSpDmJAbaHoHSP1KK5WMdBAeWUONHrYAssjjLoO2vE3OZnUODJNDuPm4HIOan8IQJroEfBAHZombnyU8/AtLfk/l1p+Yr27c+1l8QpwtOJon6XB9+uL6T57gY/SZ6AYpVAxH7kN3nuFAu7z08gl5MyOfOXaAKb+qCBtUdgKjFex0CAOF7+esLW54X17jOOn7rZXv4dgAgGeNuR0t9/0ttCoBxMdw4FQ8A8AayPz2TRi7LBN9QHv9p6BcRdksATBDBoTs+UaPTmLKKYYm8p4HztXvDNP7smWvIrZ/ES175anzgo5/ExRsHSo5JbR0Mx1pUFux7QQlf5bPJAwZcJIjS/APyCNByC8XAWkM8GGC5HkQTr7D+XxtwwGopRW16SE8jFFIjobVf/RWvwx+/6wl89jOXsF0t4G+96gUY33ga9VkL6VFflTr24KsCz957JdMWUE7TOQxJPUQKRXaRTkYm7qE4wAIqX4E1cRoDVpQkOSE9AiMz3qN0VcGakMmUAQ6kfLb7A3QHI3R6A+y3O6LB02nRCQ9HlrRzHFVpYx2vffObhXq2ozGiaQototSNBnq9LgpZghI+APRWhIvNRFBYteV53bixg9Z+S0k/E2pWotT2wSTc0SDZD1ksGq3UqOR+lF9AYQyM0WEAgBYuq7ua8WoGxYMiQgv1SZAoLbXdRx59oYQRGaix95XB1o2dGzh14gT6EulidTiryQzcDKz6FjJArZjHvadOoFmv4xu+9utw5cJVNKrrcsKZdFG6AqxiW+XEGW4nyuEd13zqumSTLmgYLK7Uvy4AYIm576czhg6PySSdFUPO01ZvmDNaMeLuxouyskjGiMbQMZlmpd717bFqTcliVsHUU0oamMZXsn+OfWZWKeL9YQWe64Bj7fg7MYZyWdx971lsbq3j7NmzOHPmDDY21rVuDEgYCEjysF94bzy4KIVlT6tzbR8MGBWUI41csYTVjQ2sbW4iXyRQRvbCSMlUgaMruadGJtCm9ph2GxTuirpdtYiQseLBhgRH9k6fuznpjb7NyvjA4NAAyZS8GRqwQtjptnHPvXehsdJQcM/KU384FHhXrjeRK5ZFmfZznrkHRxRLkZgaiT42atHT9nz1IKku2tQUv6bk0E2R6NAz5HOYu++LAZXbf2HSH9rgxfU7/71pPyz7eL7jLf5+0Tne6ZixE5bfSMY4xUFmEoW45u3k/oSAAAG86WiKQa+PXofrZSgbr+kNBHCmI5SyMwxbuzi5Wsfg1nW857d/C/2d63jo1Ck0CykMW1dQKxOEg41qzBWQp5K4q1gzgeJeZQsOPzudlsautlr7aPemuNki07+ESqmAZq2CjbUmjmysYmu9gXqliH5nDyPOEM8ySAMGUddYW4Ucetk1nBsfw4fPd/Bb73o3Bpkq2ihhmK1imq8gnS0GDABW5g3ETvquPQNgPgA6dDEt/EKK/2wxMxkspKcpsXr4GQaQFuhQeMuNCHTq5cXpHr7m5afxTV/3ek1tyWXpH3vAbKSpN7Qj/U5fSRltlqfJKokbRvrkpAProTc2jgJbFjsIxDN4FyDowkVXeXanY76CiXRQoTKRQdMbYVzB9iPTSZjJRyU9vBw7DFQkOLsEAHCUfaeEZuAAmUBjB45K54EaFDahx98v0ftjENNEfT1wMLfTBQBw6+e11vzfmK1T755o56xSa/ie7onFYfTfAgwmnBaRwXRAO00bRuFIHo+BsYk28prVxjBmG1lXgCljAJ4Wk67WpIhsZQPIVPDRT5/HE3/2YVw9GGJSWsH+YIZhpoixeq5t7HCWk2EcCCAQhmsi3K8W1iYrbU4kah4kmKYnmObH2O3s4m+87KX4sZ/4P7F28oSuOVcmczKDaGyTa8o5+ntqJUxQzBUQ9XoSeCbzgWytKBqiUiFgYCKVnf02qo0VPPexp/DD//wH8IF3/zk2GyuYdPsY9/pYrdVQxRhveNGDWCnMwE6TGcdaZgbIsed/yklNHeQzBGnI8qK+C59DEflcWWAABY5zJd4bFlMSq+a/EcDm9F78b5NUx1aDZ3IetmcFEscVenuT0PYujkj7guIXAQABpy9+L4kEWVznxqj58R2LAMCME7dcWXBZrBS2YN7+e5uewnYnrsVbbQMAqAXF9iklx2IkmRvg37uZYbYetSYNcHN3c459ohqxWFu+JdUDmB4wpMCvVZJ90u/FQj0w7TVBdOfjQoR/Jr6A6ceUWs4ihqabBsZWMav+277w2lhxfOoq5MuS/8N8asw+mJEBzjZaAwDUxun3ngNNwwRW/fwCPgLRbB8jhUxeV4Dl6wUaOkZIsq991dxp1IVr37U7uNul+28B+mIU6dfysgkiyZWHDMjbYxkbsyxQZUGwPEzglwFSut/SZEp25OIx9MQW4q1w/9k1uaglrOwE9nARi0i0FOz6Uz/04rOOGc5+G6OqMeFnHweNfonjwGiESAH2lFyHjLkl5QJ0V0F35leb0iHRfoyGaWAYBsmPfqaCdz99HdPGERw7cx+KjXX87hPvQb66oiSZAABpkH7ETrxo1ZtvDtYDALH5W7hhXICLN9YvYLIIRlLXzsRqx/E8XjfakIItzWYN01Ef46iN3LSPM0c38OWv/1L89jt+AxfOXcP9x7bw8JECTlUnwMFl1IsZJf+FchW9AXucqJZuhkQj5xi4OwAgp1muvBRThhVSOAdImWr+KCLVayrVco6e42epUsOYfeuZnIJHzgFn1abg/keabAE/EMqAEw8w8H4N0mk8de06Hn7Fq5Cvr2KUKaAzSaHcWBVoUMjnpWbNoI9on+uiNIBCzAYyI2aIogjXrl1Dp9VR5YoXwcRNiZyjoDMxIYikPm8ZUycsGFNY7AkuLvjQgN/2O16PU2snhY/BFaumpE4zMGOyd+rsGWQ4dpIj65z6Ne8x1dW1xhlQZDKgGB7PqFYnxX+CUa+L00eP4P4zp/HxDz6J7/nOf4x6uY6b1/dRKTckxsZgnT1KIX1JrsDNmefmJg1bSKx7qAJe1O/uHFw8FspYNPHPHQV/kXYXO3JXcVrGLAgNd7j+vfGIHbqfVhDvYNvR4WdioOzni+NZYoHI8E39M00Z0FAqlVAoElxhL5u1ClgkYYlviyDMdKq2lIlTGz916iQeeugh3P/AA5o+sLrG9pSqkndWRbmni+UCZtmZ+q0ZaBLg0rQRACtr6zh6/ISo09x5CSiQ6AOossnEgFfm9pxnPnlHvLd7C+2DFvh/v9s1No/ry6Z95MhOBs/eUdCGhvdXAZS7N15XILlVM2QcgBFFfVWZTp05ia0jW8gVsppWkS+XUarWkOW+YkCtNCwlbRCKbNHl5jLWJ857yQsJAzTSyv1zNzAmCAEDACDcWx4wWoZ+zzkgPcLbVSyXObzlCX3CAFh8L38+BgDd/uF/7+/7YUDDsnOJfYV1R7rnkwSi80GtOXf/PjmnZUObR5p+b78t+iNtS7vbkn4DW7qmURerhRxm+3s4duYknvmD38V73/m7+OK7z+DISh23rl7Gar0mmjaDp0KhqOkOg9EUe/st3Lx5CwfttphVGp8pajop6kPksmlsbqxj68gmNk9uS008x8oynyenP7ANYDSSSFyBfts9JyaPSnAzBgruTQpor9yDP/jgp/HnH/okdnozoLouAKDP8YIpN57TVf49AJBU3Z4fAFi02WEyISV+TpERvdtaeex/mz7PjJ+92WwdGoyGyBK0GPTRHxKgrmG89xy+++9+GV58zzq2tlaUMM04Ni49EwOCAGe5WNFILR7LgDAjtI9GA82fZ0+26Z8YA2BxH1PfwZ9zPF/b3U+1K7Cl0YG/6l1lvOGBficiLHEvP65VbA5OQ+FrmcTzfFyffcxuu50Wqj3p/KM9Q+rspPSsxYAK6P3a8Uy8fXXSgRsWehmLYEK9iukIuWIWo/FACTrXIos6KuxIZJBAKdfUyMQU+b/rO7VN48YaagysCZRSypg0eDbHE4ClHobON0twOGPjTjFGFHURjUYYZ/MoVFew3x5hnKoiWz+C/+P//ve4NcgjXdvCjd5YsZJa9Gb01zP57JzszgzTPMcPjpI2Qfl2i1TI8iJoXalVBfASxCb7gPeu0Wzi6s4VFJt5/Msf+QF86RvfgH6vi2KtghQp/eMhxryxDtvyNG8be2dMFYNuvT+ZBxc0UlG4DrPwGd7/+3+An//pn8Fzn/oUTm5v474zZ3F6tYrS/kVUEZk21IxtcBFmHAed4aRQWnc/ytHG5U50ny2uILg0GPVjBqXiDpfoxXbPMVxD++uLW8YBcGKKceU58E5LqMlz4LHaAcm6ScR1vR33BUHe9zBmmQMTCAz5SRPeR2rPJH3pJuLrH4LF8nG/uGPPyWcHQoLh1yGDLfQxcS7B983m0R3OxADo0N1kCpqEIrZyhraIzCc7QZsOpmYofa8alloJkqhJ0ypUFDIGKhmTLIowBmFyTpvm4yquac9+tOsg7kRmpuVhXlPE3sd9uCzO2gs8A8uSe/6Mz8SKU9ZGbGxmB7a4yQmeKu8T7KVOVgzr2/MnRYliK8xQKbJAmzRkewDAhxnxunMnb2ye4ENjFJP2FAtWXMyyrPK/UKxYOFqQOwW/cYWhOV/k4iLTOJmPYcKYYRmolJy9AZ1xkS+IE+KCoH9kC3vJrKcJ28ZMmiVtKhpD644bsnF0fOYzbrxrCI6E52dfBwUM17rg73Pq37z2oZmdrIHMpuRIFJwIuAVoHhCgMYsTe9dD45GrGF+JUXIPCNj/pujtZoQ70YZepoJ3PXUJo8oGjp25Fxsn7sJv/N4fCgBAhr27E7ENvEOzhWIhOgEAu3G30zcOQ7MWjZfo3uzBZiDvWAakA+pdHADABI+52ijqIJ+eoDAb4qF7TuNFD9+Pd/3+7+PKpRt4+MwJvGArhyOFAWb7l1ArsnI3RrZQQbs/tMpomgCLQ30oNJcpyvymh33TEfKj8lyPqV9AdMxMnDkvmOdYLlpSTuG+UrmM/pjtBjklAwUq+RN4KFYwHNEw0xHTIRtCGIutuLaEfjqLi8MRcuvbOHrXfRhkSxgXq9jrE0yoIeIIQSU5TgTKJe1W96Rt4n1L4+DgADs7NxVwadwYhVIoMETNBwquMfnP5XQdzmVaUOWCsfAJLgsYDw0ixUyc6T1YhUll0jJ6pPrznuRLJWwe2RYoEAMA6o1y1SD2vnN9kykwYW/oDOVKEZPREMVMGvedPo3VcgU/99P/Gh/5i79EKVdCrdLA5UvXBax0exH6DLYdhZzXoV55JWMWOI6doqujCZgTcf2k/F8VIj/jeUEJnevVBBTnhVn8987XL9kBiQl4PgCA7I75XZQAAEqPiOQGoIDFkIZam0Nc3H/ueO64TP4ZiFEzgI6dj90nmLQJrLrX63X9rN1pa01vbW1JiPHq1atodzsoFAtqHSlXKzhx4gQefOgh3HPPPaiv1nCjtYNKs4L19XU0V1dRKleQLxVRrFTUPkMRKjk/sQI8e8ishgI5N64rqTi6hN33+zsRIG/mR4OBAIvd3V0b8TaIrArgnKXvgTPk3jRMdL9ChDj4mhVw9nF3ux2NhyOocfT4Udmkcq2qdhyuYwhsmiEac/3aeNLpZIZiLu8CBtPK8GKGBjzQ7rogQs/N95v4Z2bTDm53EK5CsYTKtugQpRYefHw+iXiynpMevMXgzO/5RQbC3Jv58UYLP/z8HbjpksT7yYk+LV6P17NRoOYARwIAwz4nu7AQOkF32MPW0Q1cu3EZtWIW6wRqr1/D8VIRP/fDP4zj1RLe+IqX48Izn8Kw38HZMydlM9kctnNzD+cvXMDVazfQ6dJuQ+uAAGqj3kC1UsKRrQ0c2d5Qpd/a8maiH+93ryOVJizkSqFcGxJl4wNnFbyIfp9Cs2mUyxWFaq12R7Z9mK9hJ7OG93/mEp781Odw9WCAKFNBlCphki0hlSvadBBRkCmal7QGBsR9N5pv8ck8//cp6iTMmCCwisYdZtoyM/fJ7KtIPZvJGP2oLy0RAmPRsC+gMN+/il/4F9+E000baddq3dT41mq5iIJ677MY9IyWzTFaDHoNgNV8QwuNtE8MGPf9oqbGbToKmmBkr7R/nR4N/6dlzsaaAT5Cd3bRVXgYPMhmusCXQL98A0GYbBqd6VhV7PhDsZgHEa0yyHMhiGyJQtICIMBkYloocwCA7I0J5vEifDuFyShYHKaWh+kAqQzp+n2BRbwXGlnPv+V1jUYaSczvmc5bIYZ9vyONE6bfZZHAxJJdzwt9/2iiOITssZWtLXC+3yAybQypprtjsdu6vFLGp55+Bi945OX43PkdDDMNpKrb+PlffSf+4tM3UN48gmGqrElI1JsgAJDTp5GqM7UCrt/aQbPZFKh/6fJlNFdXsL6xgSvXruLosWN47rlzakGjDyqVS9IA2t3bwzf+/W/At/7Db0F1c0VsBnb5Z6sVRIO+wNdGfQUDrU/nK6wBMgYALPUztfjFaTCyvdQroH7AwYFAIn48/f734Td+5Vewe+MGHr3rONaGNzC6dQWz8QQrtRoKmSx6rQ4mg4EYatSfEEsqk5Zfyxby0oUho1OtimwLcnbar9SwgMSx2wYYJTpACQ5EMLsQjxH0dtOvMZ5vaH8Xk2w688HIjm++J9EO8nuFjEBv2xd9A9c5YwNfNJmz2y7mYBJuwJfTenI23x9TwImz4eH5+ff38VPicxJ771N2FtC6wyn2ekN0CQBkWUhIi0ZvwExS3NRXbgw5j6T2GB08nEhlcT4/mPArtmd7DEcoc5wrQVrXTkTQzaeqzK8YI4tOnzMxPT5jDzLI9ljZzWLGuRYKi/HVGsyY2LGYbRSwsSHtrxJBQBXyPMPiecy1t3u+xdBAH25n3rAEAPBFDn9bGD/6IpXe2wMALuuXT3Hx5Dy7w9nRINaca8cLTab7OoxNnXUPKv+J/bbHZSegpNrHwEsS8MNySVtPbHnyOhUWMy0m6Yvrbv42G3joP5aBDctEGOP9Fsd0fg362D15F7ukZe9h7M/Uf3z8YZtOIdaN9VQnPS9G2fcaABJz82Iy6qPzVB0X9CtACDeCtQ9YMGrVIt/jwvfqZ8r4o09fRStTxZFT9+CBF74Eb3/H7yJTrImGw5trm4yb0B3b97A45cyw4H+nh+UNQvhAeFbq0Xd6BjbSw/WoiL5jasukOE+o4FxIYdpv4+UvehhHNxr44Pvei0vPXcKXPHw/7l1NYS3VweSAAWAOEcdrpPNxFSXHfhmH9PM9PQOAkmSCMtzG8KIhOicpAI9lCFjR4OuKOdLBxqICFgpZ9IcdGQvS+hns9bp9FPIljMdT5HNFJQme5uvHqtkymWGQzaFTruNSJ8LRe1+A0tYx9HNlXGv1UW2uG5jA8VNMgpzjloq7Sf7I4GSRxbWr19A6aEn9X0d2m8ISn6lo1HQENKYSG1ICTgEtCs7Np5DLnuFhP1PlQ8JNE9GlqfhPwT9+lipVUb/pMD0AYAwLTxtiD5PNiNYsWH3yvGaYjAY4trGBB+66C7uXruAHv++fo1GsYjIcY7W5juvXdyQm1+lGyOVLAluIdEtYbkgxNorOWcAm5W5nsm8LMkX9nKfAeSMQ6h4sMyJygG5v3w6BJQbgjgCAghTXQhPbCE8Ld0bSrUtvSLwRTkCA0Oh4MMGDAHYevDdc1wQDNP7RVY1N6C+DAYNF9U6bArC+TqcEjpDi3+31TLOikEO701EC3lhp4sTZk/iO7/4ObBzdwMraqo3CA5kZVPwfo9ProVypBom/r+/blrDW1kTFV7czuJl8Ndk3TPBsLJYF1SbklRE4NokiBcPs9e12uuh2Ovpk5Ysig7J5TqGXlWIBYTkTVCQgSDo390KxWMBBax/33XcvqtUKjhw/aufIAJtAHkU/3Rx4JjYEtBjUUTBOwGyIaAe9zrQhelZh//OcF3Jo+wKF7bB44DAA4LDE/04UOgtH3GznQ94/BAbmbPfnAU4sc6xxRcL9vVgTgbaI/d5VlJyDzTkBTAajUb8ft7LQHtSLZVy/dhWrW2vo9PZRq+SRGnSxlk2hf/Ei3vHWt+I1j3wxjpAB0+ugVilg/+AWPvapj+PWQRvdaIpsvixwa3V1FZubWwZmNZtaE8Oor9Fj49FALCzafoK/M06OIAjAxvmptzdcJhkp/2c1NaCA5y5eQpVipeks9jtdDMl4y+aw327j4o02nrrUxs1+Gnu9CbqzPAbZCsaZsibxcLwkGTzzYsAeNHFAfAwOLl8x4fNftGNqk2C/vuvwZjVFgSp70l1lkgEqmT/UGdnf3xULgoEnadfH61O89Z/+99guUehqiPGorzYHgppjB8wWcmWBC9KmYXwjn2MCpFL15xhQBYGO0ksggKCrG7noI2bT2bDg2i7Z9etKB8FANJ/IiJmonn6+H4f7WouaenPd//ybiH69Sc0FS/itZ9565X3bDm0Fj03AgP7Dj/qSMCQ1XFgZT0q/dmpawmbXWemXgCFb9ThH3Gm06P6M2R6xJ30jMUaYaLrK/4xrbDhErVREiiw1BwZoXLGuHcgRMBiPVZCIuEYnQ6QyBKbIaOEEigx2d25IJ4PnmUvnNbfepi4w+B2hO7qF5sYKbtxoobZyDLtdYFLaxN60irf92n/Gc7tDROkqRqkiZrMsstOUAwAYgUwxzE4E3vO5kmVGHIzUeCbM9WYDN3dvolqrSfdnbWMd5y+cx5m7zuInf+qnsHl0E81j6zbJgeKQzt6avgYn/BSsD9zdU95bS8DsHltSZUwHSyrimx+3rVL4WeuJ4EevC7C1ADM8++4/xW/+h7eh0L2E9QKQodZfO0IZeWzWVlFCFoMORywaM5TwRG8yQJQaYcLxsDkjJ5RTWbCLRmvQ0ZwVb8RrMkiefZ6gqQ4WF3Lyk7WQJT4k3Mm+ZTBM4uOvyRah0GzAMpufMuTZC5ArHIEAACAASURBVIfbeMas/t6ZKJuLHXRaJla8CACEdoRtgiZWmSQ54deLIsy3JWB0jakEAOgTjSOrltE62YGKE3yS7pQoFEdaAVKkO18UicF0H2GTkMX2DLMNAgBov8UItXymwL3vrpl+XCxsFV8TpmxQ9nRrMRnHSftiH64NwJ2LL9rQ5niNAAMCEjkBndNCi9+iFQ8ZuD6HioGWoAKtveGmJyVxlGOM+hjSCzW7daq7pJzL3jVO8D0ov3Cu/jrnzzEJ2MI1b7fE+6jFMnGyVvgctG+WJP+HxUBxXCERdCWKdv4LAICPvRePE6/PQLQwPubCeXhgbfnv/bX7//11hQm/rY3b/t6hLalf/vIHYwaABG8SQoMqRqK0Bj0wvpJlALeprPsgzmAwdzKym66CGSjQinbk9AKibAXvfe4mbgwzWD1yEi/7m2/A23/9dzAkhYyqqTEA4Dqr/AJi7yU3rj3jxclN7tk7BMmpnocGzhsw9R85sTPqYqts4np6bNwgU3YG/Bz3MUEuNUFr5yre+JpXSZ31mac+hkufO4fXveyFOFUeoT49wLR9HZViDsNpWuNEWEXhPcxijDTRfiLNagOgYUujwoq5C4RNudMJrbmgngCKKEbsuxYVXyVUE8TJMIbpIZ+nWvNE1fduu4dinsr2M82fHQ6Gqg65grvrZ7QgbsTWgVIV1wdTzGqrOPbQC3FrksG4WEeP08eyRXX6S3WXG4WBE9WAyWrTc09hNpzh4rmLGAyGKBasZ5S3kkGMRtClbRY8P/knU45gEquCtEAqws/P4VxM9gUeLbR1+O89AKA1S0ucTmnuNem49ZUVrKyuCQwQWqk590mpJQa7VL0nSktklMEoqY8DPHjPPTh99Ch+4/95O/7o996JzeaaVHw7nS7q9YbeT7Mhhs4pOLoVHSABgIhCePw/GhgliywFdy1SDtfeYY8hR3QltHEGzB5tVe+kq7AuM1D/JQAAX5EJewgTk5og2aGDmacbJYCB807OmJvJkdaDgtekp89G/1jVjYJn1Bhg0m69s+YoSZ3js8vms6jUq3Kc+60DbGxu4A2PvRFf/vjjuOeBe3D94Dqqzar+nlVZBtgEm3ivWelhW4Ch9vNuNAYAtN+XuxaucO5XP5bQWpqsVYoq16RdD7qd2IHLxjj7yf3KZ0kQgPuAFTCCAmQ8ECggKELKf7GQQ71exeXLl5TorK6u4FVf9qWyvbQH2UpZFFK2s7BdySYbFARAMajmXGjPNvBUQq6VREzIUhPrYzZtE+/Iw+Q7pP3H+8tVdbxzW3RksqNBC8AyBPvOIoLGAFgMLpe9jz+HxQT+sNcuc97h+/jfm+CqV1t3/egO27bnabaS90c6ERRk1TjMsdhH/VYXJ44dYSqCbJqtQ/s42ijhif/0K7j0kQ/jv33da9G9dBHZfoQq54ZjjNFsrOrvJJ1BY20TE1fxJTjKlim2d1F/hYl+o1bFaEghN7YKsN2DnHELSAUtihlGV2UTIUYz6p4AveEU0QSorm3iZquLYSqrNpKrt/bx4Y8/hc+eu4TeiH3YOczydUxyZfRnOXTGGXbTaywq30UUWFcBC82wT3piCsXzRUsxcygJtmzatlWE1abjP9UX7MmkBpDnqV/Q76BWLmh0K0UPH71nE//sf34z6qkDDIdU6x9oLrUF5fQveUQdjuHLqr1CDCSN/TXtFla584W82iYEkLnK3EhMDwseud/kHETvt0/Zb/ou2i+yCJ0H1zhVBxJ45hf3KdtGyEyiaGypVgdqNYDJaqEk+rGNKXSBpPMLsSigCQeZVUk2rwt8SE1khOL8WmDLYqMW/328qF0ZkMARBYj7AIWISe+n72ZFj8nqcChwZHTrJsZRJDs35NqP+pgMh5gQEJiM0MyzKs82hJGOQzBhRmBh0MN0FKFIDRU1oxveMhnTQuaQTueQzdDO76BWL6F1ECFfWkFvUsDBuIhedh2d3Cp+5Gffjl6mhmGqBPIQMtOUWAB5N55ymB6jVK/goNVSO15zpYlWp4X9dgurm2sYjIea/kMGyc29W/iOf/QP8S3f/g/Q63RQ3lxHr3UL5ZWGbn/U7Qg8IHCQzbIAZVNpwg9va83JzQMASZphIKJWNIUao76KE3pM/Y7pKxDYifbxzJ/+Jp75yAdx+dlzqCCPZrqEVHeETDRGLVdC56CFYimPdD6NccYAj0mOcJe1+JSmvP8uwI/7nBMhtGKRseBEscicCLBAJ9qSJDkIrzO0s6HdDFkoNmZuZH47AAFCf8GRwIfa9xmMQeIccDhVIEkjDFybo0oHJ5qw2pYbIO9/lhcHzc6MpmkxAA6iscYBTsWcpeYW8xnqnjhQWECl9d27xkHZGl8UFQbjNHX8X1h8a4xZpjMaA+hiEb57jnGwfwTxlKG4zGLgvhv76cVIzW8bgCAA2yXK8TOLNQWC++aSzRAACBPDw8y3T0B9chs+fwEgRFyDuMcn82Kk6ZqT+N5X/2M2FO+MZ0CE6zBYx7q2OIFNElxfavLlM5/8+9cLTAqYI3OtqwE4FgO67gYs7vc7xS/ijjnhRX+fPODtAVx/vDCm8vfaPwv7f97OLIul4r/zIJkbIz3/7OZBgPCwc2/hAYD/9BUeAAgQQB8QMQB1FOQ4AHMBnwEADNgdtdQT8t3N9aehkX9z1Z0AAMiU8YELu7jSnaDc3MQrX/s4fueJd2O3Q1o7RVeMQWCshED4IgAAbApAkLIsJIs+oVqWWNqpWvKl4xMX9XO/BQBkRAWjEaXRTk2G6O3t4Kvf9BgG7V185mMfRuv6FTz+qr+BjXQH1ckB0N9DKZ8TiDGaZdEbscc8jXxqomBHLAAibxwgS2TcMS7MSGrYjjkPN3WBDkfX4IwDA25WTVVtZxVjNkQhz34lUu0JAHRRKJRUhS8ViqrgGIPD9BI03kfADg1ZFt1JClP2tk/SKB87A6wdRaa5hZudAQqVukSutEkd5c6Em1L6pAPs7HVw/fJ1ORcKyqlnd2pUeOkA5FnxtBGRvqXEAACXtM9t8Ns1AMKNsPgMFSLyfmRMbIh9omyeo9J/tdHQ1AQGBar8aNZyUu00FJ8TLNimMEQ6z5m0fRQLaRQyKTzy0ANI//8TFL7/n/zvyFJ8h5WHdBadVguVSkXJKY85HDFBIKXTRjwxQOQ5MwAk+kt2AJ8N1VpJdxtpXJ4ld5wSwXFb1KLwH97A+u89gv1fBwCgZwko3AtCKd7AzQECHmF2FXTN6Q0AyNCM8WsyPFjFoqFlAsXr4H7iMyFoxcSFK569/d2op+o/x1NycgOf44XLFwU63fvA/XjzW74Kr/yyL1VFp8sRX+MBMkWydEL01RgAdEy8d3pPi67NUS56utsqyfMBERMyVoApbsn1w3UeB1KOkeMT6Tg4JOoejAszB26jw+arzVMc7N8S/Z9Ls9Nu4SUvebGAgFy1ikm/h0w+LxCPVEuClbmizWeXurZrT/BXpTWiT9tHvvqfAABhDmHXyV7oZQFauFeWOaP4Z89TiY+T66URhokALkvMb39MzuUHkwU8OHjH85sLFpNKlP3YA1yuPU0AnSX85hOsl5qq34Oor0/14yv5oAhpGpV8AdViHjcun0ezmEEtPcLP/KsfwN3rTbz6hQ+jdeEcGrkM8rQJrDbnsqitNjFNp7HbPkAqzwB0LIYJP1m9pq2kTScdlGJjAuLFGKENZ25moBKrJ2xVmkrxmd4rh1SW1fsKZrkqxumyPlnd/9jT5/D+Dz+F63tdlOqryBYr6EV9VWppf3rjtMZgtYZTqWCnMgUL7CT8ZuCRghxVVVylXrfwdg2I8Nkts19xUKSRbq6X2/XVmsSgrU2+E1kP434HzUoexfQEmfEArVvX0aiU8Hfe/Gq84cVnUctGmM04XYiMHXpUx/Jigk3qOBOkMScnUK9lbD6Wo33pyyIKr1Gln8LDLKtaUkSwjUA9J4iw5YZjeBmPEIhj0sPPLv3q8aOYlsvSjuFY2HqjqUSfgp06npTvrZhglSJnZGUPWEankNxcD4Bbl1bZmLGCHwf48y1XansrFAIRPF/5T6zdmIm8+7ARp9ZXrqXP+I7Xq0kDgXVkjGDZui9vWpsGAQKOFaNIaquFUdTGjUufxai7h2h/F+PWHrKDLsoYoZYGyuw9IIibSWl6EfuVeTZDagRp2sMYK/kpbly6gKPbJ7DfilCsbqCfruEDn7mKWfM4/s2v/2d0MzUM0hWBUmx3MACAMdEE08wMU6qQ5/OixVOxf2Wd6zsrVf9Ko4pnz30Or3/sDfjBH/5BnDh9Uno/ldUVHNy6icbaaiJiS0ao7H0WWYLIQXXUJyHaA7zNul8WA4WJlKVrdi/9TjHaGCsuAwx6HRQaNfNE4z6QHgDdA1z+4JP483f+IS5/+lk00jl9znp9bDYaYvuMxhEmqYnsBT+Hs5HsSXGWkXhm8uG+dr1NStxEAEuYj0pOVHQwe+Ltr489QgFqXWWsceGZKt6XkpmSxFU+6fHnEtrlRRtt/mUm5on3X3MTG/R787eeJh2HGe53y/z555tI2XO0cS3UXWkPpugMJxjMstLUUolNrTJsjUlYgh4UTAAAAxTtRgaq666wqAq8AwCUAHvWtBL7lFo9Ela0Z2LE3sns4BJ2nBX0bA9Y/BG0ZsZBjsvpPDMk9tXJejmMVu+f4WILSGjbFd+5JlA/NcVg2yBRdwCAL8IkGgAGrocMAO+Sw3gtaWdZcs4mfhJ7C60HB7h4M2tr3I0HD+6Rfx21wsJ78IUAAMneSOx3mPBzP/j809+3RSDAa0Ectm4XAYT4Gt2zlJD64kMJ7n+SM4W6MkEe9GtvMg2AuWPElH3rYYrdiTMich4+OBC2FQYBIQJhyb5XZhBC5qhu/HmULeGjV1u42OIM2Bpe8qrX4cmnnsGFa7eQK1Zcf4Xv05sHAGxB+eTfLZmF6/A3yz+oxWs0ZNG1AIi9QEEIzrP1zICMAgCCIFGPGgBAatTHm97wGrR3b+CpJ9+PVHcfb/7SF6HUv4HarIvcuCNUbpQuCgQYsk8+lVLwkp1RaMdUr1n9IY1ozDF9qoYqbLE4QVMV7Gcjou2TiUQYNWZnzIQqj1w2rwqRwr6sKUUzSel3+0qwqMTPHlIGrXwEXsBR1EfRKG2E1ZCjnuqrOEgXcWUww7FHXopBkbTEEiYU8hk7xXOJELG6ztFNnN/M+5bBtfNX0Wv1rOefdEfS/x3Lgz/jrFq7Fq+k6lWkjXbv55gubpDQiSxDb321lZVWOmxW2JmUFytlrFJJvlRC5CYRqNrrDbqrWqpyybFTxOlnY2RyFNfpY32tjpV6CfeePo2PfuCDePvP/yJWSjV091oo5/NoklZ4cwcEQshy4Mgfsi2Y7BNs8K7fEQdVreUmFwtgNBZIwUp11B+oTWQwy5MbEi/NRer/MmeaGLoknpy3Asl3d24BWJIRL6qlBvSm+FwCylTWVKzmPFaYZPO5eFEmrl/R37NZrddWpyM0nWJQTPqp11CtV+M2jmka+Pvf/D/hi1/0CE7fdRbtfg87u7fEKCiyL97NqVafXSqlKSX8YNKv6jlpsgHrY8FU2rNaYKCYrQucjZtFrEDKeSMG0dxbZLXc2rtpfsv1BjOgjplUbJFhgOTBO6ePkiTPZjs547rTaePsmdMCDjJUL2+1UKI2ApNP9mszOWRvIMcSOvVYsROEHbnkzAUKPHuNYdUoVkdX9TbdVRPjAEz2aJ6iebudTH5yWyDnfvV8gZf//fz/CQAQ2urQFiz/O3vF871n+JrF49jvrE5n1sEl/KraWfLJwIvK/rT93W5bCQF/p0TKASxkBORmYzx46hg+/CdP4M9+69fx2MsexWz/Bo43q5j2WpbArjSVXF6+ckVrvrm2ocR/MO4rR6QNl+iTFNbJkjJ1aw820cZYsGC0co50JUW53Wq7ajV7sAuYoIBonEF3lEV3lMH7nnwKV251ccDJr6UmhrMs9joDtaZVaxWMBy3ZYVa+qIRN1hp/ZxUwAuLWG+43uRsGqGTOltKi/5+3RIsVlPCZmQaHVfiMFe5nbPMY1jI37LZQzaVQnA0w7e6hkU/h1NYaHnngXrz2FY+iOGthtZZDuZyDppJwJvFo6MbfsYeWo2bJMDLQkddKH8hGNkLxuVJJYsNsF2p3e2j3KDI4wpCt7nQc2ZxEOJvrm9jYPoKNrSMobGwArORXyphSTDBPEU4TmjX1cvoUYykS4HTwif3c6aooIZtMUaTIoI+rglndsa11rQVx+5h8qdP7QArRdBSPIYwTqYBKXaKgmbtatds5YFLA2wTIpQpgGUI7wYEAAnzU7kQGU09rXQK+tK8StZMkvSWwEsGIAFKx2wfAzetoX7mE1pWLiPZuITsdKtHXMDTHIOQzYOKQmUxQx1TJ/CgaI5srY5Iq4GCYxa1xEf/ut/4I57pAN1tH3wEAYnY4BoDEiXMm4Jsv5lEiMD+M0O63BQyk81lkS3n8ix/6frzqb34ppukpStWy9c+Px6jXGuhSjDAaSAyyQqFVrmqCLmRwOZtraIlL6V3LnlVxF2qTThjZV9V9mswxgYUiwbmsCkndngG++Wwa06inSQoaAzAcYP+jH8H7n3gCFz75CbUMVFIpFNIzFN20CrKB+OzYHkTR3EGPGjS+cBIk5i4xILBuMYUXzfYjb61Fka1yVimd93nedtJfhwDAfDyS9J17MNYfJ9b5CfxvaNctfnMJoIforaro/Kn1rMcJ3BxNO6lsk014J391WFyk61PLTQ794RSt/gidEXlcObVL0f4pNphy7brJGO5gMQNA6YetAV2/HVSrQuetlkYDYGxaiLVM21QA+xvqZVjE4TVEEqDb/zy0mT4+5Phs46AmbcvzzMzEpy+LeyxqkAGfi3cW75eJMCZ50tw64Vh3aQDYcZIWgOSYPtEWWOBGpJo9tHeW3kjMbJor5ZpfmAMtfL3fn7IrdsQxSPD3vs3AAQBWe0mAEsVzfoZTwHScX993Wj12A3mckBW0CAAsB75c/OI1tp5HB+DOcc5iSStgjMX7+vaYNt6Lv/amF+gIYSBsC8Ytm0CUJkYL44CXs4qGhm85SrgWiHqKLLAySoT7PjBUfF2UKeLZ1hgXDyL0Jxk88MhLcXWvi08+ew7FSh2jsdGhbTRfqAHgRgAuAAChgVl8kMsfhOG1ctmsZAgAMKEnifekMqoCMOCPaIw5wm7QwcP334NJ1MXFz3wMjdQAj3/JFwO759HIRGDaL8pVuohxuohZlqPwUhIPJACQnnBk2kRJH7cvr9E2tbEQrHzHINQUQYlIs2LMOdE0SlT7Z4U/n7d+f/WnUm10QAAgr+SSjoEblwKK7M2jAq+YGmClaGTH5zkxIeNIwHwZ3WINF3oTVM8+iPTKERRWttDqjZBNU3xHakiqOBJtZ/I/dgDAZ596BoUMx7aRvkrKP3sT+dwNxODoP888UPDsgADeAwo5MXAKEbhlyf6y5+pXKB01PyTwlM1IOK1ar8m4k4bPINnWtzdTplGhnm5NebFRYJk8q/VdnD51BNvrK2hWSviFf/1W7F25IZS9c+sA+XQaKytN7B3sqjedx56OmcQwqDQtAwVqFHlyitCsFJlTsznPfhTUcDBCNAZ2ezP0R6aWzzVqau7GCAjFeJYZAZfL3V7VDuzWnQEAQTW3OQDhpS7AicG/JX1SegZLVOAT5+KYIHQiru2H67nb7eqcKWr0msfeiJX1dVX/n/r0J7F3sI+HH30h3vK1X4OXvOLlEngaTkdidnCEIwEoBnBjamMQcBpSD8OUiJmUM4ni2lfrgTOsXtE/hCb9OYb31TvEMKwTaOlHnDLxJtDjjs/1W2lUpMQai3MlB7b+fy8a5Why7tZ6l4V8ziavNLhmZ1PpJBzs3dKe9vRI6yN0/ZbpjDFInKDfeEKKcxLAeXsrZ8xkUYPj3eJ3VQr/TNlXbeDtvBMxR5lUjEI3uLgO440VO+FFh5Qk6gaiJCOARMVeMgYwRMnv3EIwP6d4mfNe7EGfd+lUofb3ybkwzwJzejDdTguDfk/CoMzPWfU3gMUUvpmynt7cwL/98R/Djac+hm9446uRbd1EIz1CZ/cqqpUcolFfrUkpArfFipLRwWCilpByOa/jyvZrdjunSpguiReNNcp5XowhMr45Omo4mWLAcy/VMU0xyctgMJzi1l4b5y/fwDPPXcaVnQOkC1Vky02M0wUpXU+YDBfKEpOklka5mLMKISuOmbyO2e1z7GBf7Qi1SslVoIybNuEkihnFVjl+jJbCRKAO+1g2xSHZlxzBZ7WjqRhpLKi6hgCK5nKc32yISmqMWecmtio5vOSBu/CyL3oAp7fX1W5RLadRrZBGTN/GFgBqY7DywpiBgGMJk2laUzOY5B90Wmh1DtDrd9GdAZejKSZFo+evrG9g69hxHD15ClvHTiDfXAEqdWMFkBbsNG4ED4nqP0W26CjM2kqmBm5aAfyWDMmsEgGfgPmxUTyGSgBpAnAE5X1IHPQ0qhrgA03rJ/bVWRMRI8hvY0qTtR8+C5u6Egalxh60Sq50FtJFTKfWViJ9H6eK7dsSpYEyGaldaUIwSACY6UVlKGJL9+G0AwQMcC1oHRMgGAC71zHcvY79K+fQuX4Z4/YusuNIjMgCn/xgghJ7rsfU0Rlj96CHTHUNTz57Fb/3F5/EXraKdqamiVFkTSppkAggxQlNV0aCnGKOFQSq3djbwcaRDbz0lV+CH/6xf4Xd9j42Th0TY/LW/i5WV9aUvB/0WqiXm9YiSTbUINJUBY7d436T3ybQETsOjqJ061RhbpxCWNjG47gpFnFiRao/AQ4yh5j057lXDQDhR4btrnz2/Q5moy40HGoWofP0J/DMR/4S73vinSiMR2hkcljJF5EZjDFqd5GdpRTnHXB6kc7PCfG5pNlXQP3Ji4ruBEzjiRc8abcW4sTS+Tod0bNPgwQlZAnweLz/nl3g/8bHLlyriwwgDxTotQKakjF+3i6E/ldjM2OA2u0Ffz7cV04j4DD7sxz4dUk2ZyBkC+hEYwEAPcZhbH9iUcMBADYBIBHqU4TuWwC4BlwvfxKjOuBd6u4pgYsU75UiP/ec7BsZRowZnICcE/G0/CoYiU2GlI8FVagwoD9+VmyNop107Gj9XPmXuBUW98YiprGFWGipvTMAEN5X2QwXF5gfZ1ySiKT6YoPP/fT+bpy0MScSMdTbAIDFwpMDJuanTvmc1CIW2aiguBKvm3gahhaxvTJY/4pD3PMQoL0QssyB1EuKynPxkHQibgfPnk/DKwgT7/j+YfwexmS+gOO4De6U5pN/++E8GJOcuxOOfcdXPTILA775hWxjKyiwIuMWLADR/4k+MQAVpc6jRLYB7L2N5usBAI8kuewCUaaE8/00LhxE2O+Nceqeh9CfZfGhj38KpUpdapk2BtAAAKvYGErIMR2q1Luq62LiGBsTl/n5a/RGKkEqjdCoTSSUmo6QhtGMQIfocLGoSnytXBT9sFkpopJPo79zCafKUzz20hegd+M5NHJ0ZkZ1HqXymGUK6FONPwUU01M5PaLhCnHc8SUr49TRNeaJn3KgjqbI6rYT+OP5UHmeyX8+V0C73UW1XNNzYcDGBIiJJCnq6r+XgCFnS5OabnSdyZQBgRlmMhpyVPOdptBJFTAur+L6KI3jDz6KTGNdqqg5it+RiiUqpCW5PlAjA+ATH3kKK41Vid/1e33kOVs9zfcdq2rAHjAKSarPXrPKTT1UWggEKfKFufzjsGr/oiGy7znuiccZiYrGxJ8jfxgwk0rOtWuvsrWpoMUj0k65XxVijjjMcJxhCw/ce0ZztEkN/Z5/9F1YKVVRz5cxjUYo5nKia5cqVBLuOzE39mHbJcRoJxFfJ/TCNgS/bm2yhEPp+RoK/cwKOOhEaLXaCmT8uYpRQOaHE8mJx/u4TZ0YqQTZCMLA+HZ5A+INaeiALWTRYCN3n5K7zOA+cRlmR/w1xjaCDlxjXOZfa9URM/as1PdIG2Xvej6HTrer5373PffghS9+EXqTMc5dvoh6o443fPljeMWrXqlK0+7BPoYc01UpI5Nn88xM7Tg8L4oDqoVgOEKJQpcEn1jJEBprwaniZjlYD2cmeHdwlXNV5Pl6ToLkW/BkLsdsmGkakAXCUVFjAYfGlAnfX7fQBQgezXfuyJ2XVRiOHd3WKZGtw9MtkT7M6lufmgaGwBMoY2sDgzdWdWh/c2w1GkUxADCXYKsaZVoc9DBWpYifnPuC4BVJufM6G+FxQhGl25J/3eMk4Vj6+8D++uQ/BAFo68IKRVht4El6CuIyu2C3N3l/u8Z5b74MQEgCTff3HM1GwM4FYlxPpN1iOsL+rRuYTYYS3CtxmokEWalzMkMuNUNv/wbe9pM/jrvX1/GVr/wSDC+fR2nYRTVDWz9At9/StIpW1Ec0HqNaX0G/P8RwMMb29hHs7d0SkED1dfkfqbEzLDHgiQAxfR3pz7QXTNQpWsXpNf1pFsX1Ezh/9RaefvpZPHfuAnb3WhhNUkjnS9JwodbMgAVb7vN8SZR0VrfZosRVQYYK+4PJRqM4IP9nu4mCdwLLUS+m1FsPq40+ssCJxzAGyWEf4XPzgVIIzFFEVoCxQ+IJ8KntIM3JMxRZzGCrUcaZ7RW85AX3ii597tOfALkOmA6xstbA+uYqqrWyWs1KZTKuptjd3cNBq4O9/Y61WqWzGo9LeviJUydw8vRJlLePAEdPAYWK9eQTZGeV1u1bAcQaIcp4I+N6fxnEWwsEhXELs4lAUAbaZrutDUzxA9ubWE32QagLxmw30vYSvORoUfNToW2xTZ0WCGP9comOit0/U6O3dpRFACD5XhRRAW3ORsWjtZiUsBqZN0GzGPRjUG/TEvg2bDfxhVkeSy2Xmg41RWo8Qdm1EDDJscG+flIUY8Mhyhr8MwBGXWDQAfZvAtcuYufic2jt7CBq9bDRXMOFcxdQKXHMK3CzNcAvHmyprAAAIABJREFU//Z7cDBLoV9oKvmPWFBxAIDU9dn+5FomB8MB6s06uv2uEvzXP/Z6fOt3fBvuf+HD6PZaqKw2JVAo1h71ksiw8RR5YRVTPSeyAOivMRgJCMgoNkn8Kx8bgSrzbXxijNG0I6zopWdiIIClJynTRqoas4BTCNhqQn/BMYPFXFmTlGRvyJRIjZGjGmCKmgw9YNgVMPDUH/4R/vKP/wTRzi6amTyK0zQyYxvLPOX7p+l7zIr6PRZTsampQ7BwaEK7PCcWSqxNjuCES6Ucy0cJvhczE8vR2Cah0Kz3D2JQaoxdAhZ7nSXGijwWWWthfjGXXDGBVStpYsO9SLObo6fzDP1RUhC2XnyydKQXErC2tJcc78beLxyNGwDSjH6osxCN0OoNBADQXvLO8ti6n9wHqu67hNpPEvK6QkqwXWzBPRoXTG3Pdrp9E//k/nKtFwQCyBYVM3RkYw6NrRck98q57Hteg8ZNu6Tb2wruXp4tNSwV2/pxjC6a8zGJf31sp+PYztbGnT5CTarQltsz5TM2BobP+fyhwwKwp//bkzA9JntGXmDRvp/3IkFSnSBwcRyaxKDzPt8zK8ICtgcA/DrludNH8DnY7vUxuT+Dxe/n71B8/vyChc5gCoZ/5aIGgP/5PCDlVulCzKJ74X7mpwAsajT5PUlQdv5jLppyknaL/jkRCU398pseFjTog2Wfu8u8TaxXPPxI0A7bFOpr92MU4oDMVfzj/gujty8G0Bw5dHlcwQc/cxG1tU3U149oDMczz11AlkJ2ovG6/miNELSqvJyx5vOmJUbz1/mQeJJpfi4gfTbvc0hKO9XFVQXnzN8JCsQGJkMUejfxyArw6JlNTAddjCIm5EVT3CVzIGtCeLw/PD6DSEPrnCCP63Ey9V9Dq4wlFIjChZUBBV/x0k8C50UIy72Ei0SVUBqHLCmbTnRLGgMMevncCeDwGRcwmuUxSpWAygoq2ydQ3j6GqxyjVq6gR6p9sYRhf4BBN0K1UMTNnV0c0MD5MUTujMIgXvoJLsEIK5UOytEYwXDBx1fnKGJUYLcWAnsd7yerSkr4WAXImoI60XA6C4WkLtjh6fD62R9IdoT15CSznikIlS/m0Ot10KhWMBsN8OC9d+Poxhp+8kd/FHs3dpCZMNhwM33dvQ+N2LJbvzzVDKyes3Zay2yzYFVtMkW331fQSpBHAphiElDRntANHTd7v7NqjfEBXTFPB2vOlgG5PQJHCZeV9SIsYeBid5n9lOmp1zWeN8DeyPFeEgCM2Quq5qcEfnBk0ZRVzEJBExAYYLCqz2qMJjFUq6p8dgd9BU7VRl0JPQMQKjZXGnV85X/ztXjZq16BtXVOVzAtiVqtpjXL6yGIY5VGu6vzkpGyKDGDIQyEl9mEeUvm7lM84seDIP5VLsgOxg+FaKrsI8cgMaiiyKdElRzdXmuMWhsUL2NC4UZ3CWi0PlwJi6aAZqMeJ1hxoOIQJdoczwzRo3QzkrmXvbOnOny4Z/zr/M9M5Xm+9z3Znw5FX5LAJQCpC3yCRD7cr4vgsXdc/u99Au8rR+H/fK1YDnFv3u1Pzc/B9e8TOkLPVHEGxM1Dn2cccM97ZWp+zePFP5sOUajYrPLZNIdcpoQxtc/6kSnvD7qolzIYRQeo5IBBu4VmucKUFeNojA+954/xp7/xS/jyV74Ydx0/jkHrALnJGPV8zoTUJtQJsdYy6TWQNeVsO6+DQWGPAG0hLzEoVk5ppckyILDC6hGZcJ1ogt6IbVclJasTVvOjiWj9v/snfyn2nES+FMyZds2MApFM4EdU0DBfZuMjzYf4JFSaJfROXqXejYVi2w73Pf2r/MjMmC/8WwKsXA5USrfWtURzIgYcHdWcYDQTHFWuvV32DEKkkGcbvNT5mTiTrk9mVRalUkGCfsU82+T6Gp1IkTmy8FYbNflZjvNrrjcxno2lZ0AhONoeMoruuvc+HD95Gmfuvge15goya+sAKd6qkLmyEatrLrl2xsUVGyyZ9aCr1rvMwTxF2SpQ0zgGUQuAfJSxjwjaab3qpyZwqiKKWALWXkEffCe7Ze4/sVwxeKKfpaUxk5SojTWYvMZEwljVJ0ieiMAZq5FAPcEcCR7GIGdyDB5Ldsz5lGTfuysi4CpxYl/ZM/aCb1dQXMhiAz9ZKSSoNuhxg9kcISZ/nRY6Fy+h3+Gem+Czz1zEn/35B/GJpz6HVm+MabosscpybQXXdm5hbW1Na47TODL5FPajPRw/cxyXLl/SZJjv/K7vwuNv/grLH8uMPQzQ0PP0PctBtdGSdrM7IUhrldT5HmrntoMkxFqYjBXh+uPjdj57Zh6g1HN3zyYO4aiirnWWFJ80YV7shgkyDO5p3zkquNvFtSc/hD971xN49qmnkJsB240qcv0WKrQxZIdwDHMqjRKBi+lMYqW9Xl+AOm1MirEC1wMLMDq9NCY9Tpfyvf28ZN9OZomtchz5MwLsU7eGXQV2mkJ+mkeKUzvsdsX0dqv2GmvFhPBc9drfJ91fbgSzIT6+S/xJ0lanMcuybUkhh/eQrUq9GQVLeQUzdf9onOOwr/tH0VSyUvwkMh2Ha9bZL7J7CZS2OpFafwiMUnycGgCMySTSPBgmFPhQq8lV2U2DzK0fr4FuZsFsJfMXMQYIuropIK6QFhczg7GjVqDxYCC1OS2/mfPZvtgqIdip7KcHahb9sV/XiWcNwEIHaxwO394OqC96aK3rEMK/LZn1gpQJy9z3rXtbGG++291//BNfgPHnmsQZBpB44Cq8V+HhjF3hYkj3Px83Y2svSuj/NrEGLiZWZcHFh3NBpDiWNnbXHdPnbj7OWcaAic8jBk7mAYcQJFtWVAkXnGd63H7rkrjY1oS9Irxvut7/+BUOAPAK5YGx50UwGHF/mhhJOR8nBcRqhUto48UXVMoUYgooCRWozeAMMhXsZtfxgU+fB/Jl5CtN9KdpXN3ZRalSc5pZyZxGq5EQgScAQBE9bnBW1P9qH7YBDWBIAACPiJnS50gxlUuemUymp+BIvxSrk70beNk68MjJdQxHHAE3QJmqq1TU5eak4vCEGsGGMZnQoNvguq2+r9MtOdv53pzoHimAdj3ssaGJX2OK5MsqMD6oMCq+sQxsBdj16We0cTkTLJsNU5iOCHjkkCo1UNo6jvzWEeySclyposV5w7kCMrMMclTiHc3w2Wc/hz7pTQ7oCTef3wjhHPt4o3qBNArE0ai6LDoJQuxUvRhXGNSECYbFYzP1YpP9QOE3C368hoLRwQWsyBdYYsbXMBHI5lntilCrltFrt/Hw/ffjgbvP4pmnnsJP/OiPoVmtimpnc5T9iDiPLVvPVkJR+qusQesRS4vNwgB9hmgwFgW3048QDSdySqpgsZKbzokCTKfq++npQH3iqD0egHFJ8u+6Ff0MVr/CZuyntP7nRSdgx0pWFgN0JU9ZghUTowhHERqs8LfbEsFikMFxS8VqGflyCVd2rqNQKWP7xDEBAJeuXUWlUcNr3/B6vPGxx3Dy7BlcP9iVSrNfG0wIPcDjW1kW7Y/NrvcR219199v+k2v2Fxs/wgBUcK1MQU0t3p+ahuESKkvyjSpI0FRBoesr96Mv+TsCAgSsOI+aX5MdoxW7hKnENwoFmfzX8T6ZzdRic6eP0AEt7i+tm1AEcsmBfNKgu7XgQPmzRYQ6rO778z/s/Mwm2hi+wz7Cc14MbhQ4q7XJ6A1OE2jueIvn7AMpe78JBuM26vWamL4DyubPMmgftNFuHaCUTSFq7+Lk1hraO1ex3axj0u2gks3ibW/9WbQuPYevf92LUU8PMaLYJHu683lVD8kSqNeqEhCcucRX9kySzxawcNpFplTU/8YqMPE1bWEaZ86njibyi7nKKiLkceVWB8+cu4zPfO4CLu+0kW8eU/++GEcueTcvk/SgOq9jFODgRpvSvVFVQ9usreUmdwgA9FUoHp+tKA4Q59qQeN5cgGqQnD8e7QTZFfQDbEnzuhyqYHCPcIThYAD2SfPCcxRMzLOfnkeZaq8cO3YEm1sbEmu7fv0a9vb2REcnWLBxdBOnzp7GI48+ivsefBArW9tAmUKIVF1PU6YcYELk5tXTHzIQ1/XxOoIKij9viXoZKqU2I/lMgpAeSHNinrxu0Xqp9aHWLQMASJn3wJ2/V/y594kKfF0FLZF/Xb4DVKV1ujU+qEzWNJcIk1wfBJt/84AXrb6ARjJMxLxLZrWL0u/8iE+sEmuf7Mc4wfF+Jd6rtt/IEtGTcsmPzR+3uIb/q4AjP0+NFrJsJmqnJOiOYR/pfgcNFgkmWQEA5UIdX/Xmv4VSvo5zz11GpdJAs7mOCxcvY2VtHYViAa1OG6VyGbfat7B2YgUXrl7AW97yFvyDb/82bG1vI03F/WIRvb1dtQT65JTnFvq0Q+3SEsDlTvZpHpRJXrkseJ8L7vl8XGHG/5WVyfRE9Tlgu9wwQpGbhbaejKdrV/Gh970Xn/nQB3H+w3+BtWIeTQpPkpPL4gGZmKm0GIt8PtxPZDxEowGiyUiiuiMCV+MJ6oWaCgEyoe4ZS9jNMWHZPqpqKfdJUt61PU8AYEZhRuvXj3U8AjCAI+88g872vGlP6e/dlASNYY6rsD4cdAw8sW34d2Qi2NcEtDSSlbFQpqwYne00+WxKrKz01Or4/H7kRD7NHhmoJwBANHxqhJbR6vbR7vZVWGFuIalu2ka2szoRT2P3zMfa2sOubVd3UMbVUBADWV3R0umVsaYjEEp/x5f6EaL29OMKu7c/KsL6Crt/jcMh3UhKMsYYb4QAwJ3b3oL1+V8AAAhB0ngNL/jzQ5NY2SMPRi/fYSHrYNnx/boJ445wPy5LpmP7mUpZcS3Y7/NxXsJWMIFH99ziU+W6zLo2YvvLEMjiOfnvtb+C+xLnMa4Fd9nvDrM58X2QT5rE+zZ5vduALn5MAOJ5IFmx0H94/IvUAuCDMG1SC1HMgAv1inEXQ6LcO3kE3BhpycF9RWCuFyRGmJPTHKRL6BQ28JHPXkFnOMM4W1IPTmswVguAaIqeHhSiZm6TioorJcw7YViH30arhjiqj2iXXqDOpwZGddSoQG1sYo2m5s9qRLl/E192vIj7t2tK/iXOUsi7qomfkGgUPUuxTDtU99OiPPcbf+/8HJAkUuMzCBd0iAT6IEVnG4AC8c9jgQr7vamVmq6CHHeGY6BIIWYlpoh0qojRNI9huoRpdQWz5hoqJ09jUKpgpxuhE7GqlUKjVEV+msb5cxfQY1XInf6ycw1/Fj4Jv+aIXiaBV/gcXZUhOLb/ewWT+bzRy6Rn4OiRLkjjAX0vvd0Wu68Mjvi+1i+el9I2e3zZ+3fq2DG0dm/h1a96Bb7nO78LtUIB9VIZrb09AQBG8TNjZcCRT5r/amvPmXMLykUIMXEvBv1Spe310SUtLRphQAVrOadsXLEhoMNrpEhZghm5mxUDE36d+R2c7Fw5HDpD3RoXACzZKlw3dLYMaPnBgNhXUXlUzkzWqDCxcywIYHCRr5TQXFvFrYN9ROMhHviiF+Dr/s7fxkte/jJVPaLhAMVqBeliXiObWIVluw97CqkRwPdT+4gXVnR73D9OrZ8Fu/N8BvP238dPM/CKPvm3ezKPcM9ZPnPiqrCZuJYHAPg8uL8Ys9EusBWmxKTfCQdKGNAfKqiKeicROoM7VcC5Avv9XnzuyxJ0bzvC5NknZ3x+ptERVAUOqfSHDix8vQcIFo/vT8o7wKU2THikb0+Y30f+PUIK/2IgIYvq/IKZVQ8CJMfyFEafdPngiOcl9fdUStMXMrkUomEf13auiUpeK1fQ3W/h9PYx3Lx4CRvlEgqTEabtXfzQ9/4TPHj2JF7y4FmcqqYR7d3AgOPDalXry907QLvd1tfFIseXMfB01WNWg7TnjY1F1fop+7SnLtlUuxW9Lyn5BRSqK7i228GzF67j6fNXcXnnAJ3BVIEr+/uHyGv0n/WdJ/2YFmhaH7qfQ+2IJXE7SwwUuOp0TP0NklWORWOSYq1Sro3K0YIFfsrWJKMcPdvErxcywPza4L3n8/QaGtzbPCxb1AjglkpFFIt5JY1shaM/pYYNtQqiQQ/r62t46Utfgle/+tV45JEvRn5z/f/j7U2AbU2vq7B15unO977X3a+71VK3hpZkjfEgWZYHDcjCNpiKAwkihkCKVKikkqpQIZUKSZzBFeICQgK2Q3CMbDBhKgcCiSE22IIYY8tWyy3U3epBrX79xjufeT6ptfbe//+dc8+9r4VSua9u3XfvOecfvv/79rf32muvDdQInvrzDoEZAqrMxsciU7bRxO7JutB9UCBUY802uc4jSvbQaLNFXRtZfN2+gaUZiMQ/Fqty0lW+pbZMlo0T0JH16LY9KAT4FCDTsedelPhNsWZSp3e1hCVAhAD1u92+gI6MVbTUki2o/8zCGjiQggi8Ds7PzKHU2rfAPeyurd/InC3ThbUfCkRI7KLXjcczp2/GAK/CTgAETCcjDLodtbksTEbYp2DxYIQ+s7DtIf7iT/4UvvjMl9E+G2J395pEHCcTOulFNFsbuHP/LurNhmqoN/c2Udko4S/8xb+At77//RgcH6FxcKCWhmfHx9h55GG1M0yz08w+XrVjr9qYdQHIun0mfV/c+2X7Uf5eKwHLNHcSRXLNOTLICF5Nx5gP+mq7mBHeqLtAjYVhF1/4x7+IX/nFf4Tze4fYb7Ww22ihwhKN8Ri90zPsbLTQrFVBthj9BQFCTJeTQj+h/kTuN5hNNf8/suWaMx4PRNessLchAmxlfyt13mJgcm+04Edi19S+EK2eH2B2XsoiedtNF2ZlIG4gJkN7rlMmPlhGMVMHjgFBQ+pXlapaS9TwatTKaFbLqotneWuZ9fGeDOL16lpUckuGFFtGQ+ApSwCY6ZcgLMGBQtlKAMSksux90MjtmbowtmyfqfDLi7Ko3oJat/H06zieIZUqgCztT+8duWRbVMNvOgCxDq2s0DzP+M5KqXhPHINEt2EVgL/KJzIm69e3HlaPZ6yzPPZL/YT0vevWldH1rwYAHliCmNX3h426WM542RhoDqwwALR2zZWwZ5mFZu4jL4EABgCkDMZVf+tB9sPC2yR2fqPgiQN2FwGAPPiPOW/3n/uztn+52ObPfu+7Mw2AtHd0tLagw+/kYTuMG/vMf9Um7spuyUjHhDYxHn/BhcTiGONCDZ3CBl68c4rj7gQDVKU+P2ULonIN/SGF7YiqO6cmAQH48HSOjMJ71VRf/5oMVgAAAhJWAABmZV0QRPcuUa+pEEZ+b4yO8bEnN/GWnaocfV4nnf2ZUDnLq/IBLYX5cb2eXTV6Zg4AxHLMhMtSwMVLBOw55E6FsQpyMnQE+rweKUt74G+CJcYaMAeigFnRjCLFaBaLGsbTMjqTIvrlOga1DTQefwK1aw+htndN0MewP8Z8NMOo08OdW3fUDjDqbtYFIKkDnmZAYg6ohGNl0ucZf7uvVMBG4AX1CwgAMKNAr8LHLzKt5oR5TRTVUj0jy/OEE8QxomOy2ajhof099NptfOC978XP/42/jpuvvKKex0TUq3R2NdRu3A3tymidGUD19U8/fYLXSsqo9SM1URpufsz00ziRwnt23kW71xcTgL2tyUgxdVmnD7rTJzpjoMrumC+H9suGOtTpVz2i9F3ssKDnxrXiznsgmwW2KWMP6AqpqBNpMGzt7uD47FTU/yff9lb8G3/gM3jP+98nFgDZAaTpNlgGUCrhvNsRLZEUxXCaImDM0dPl4HT5DnLT8i83/FneITHCqZBK0hp1aZPzFe2lCZbEdsDKA7usVzspzdUqWo2GsplkVDFgUhA0naive7b61wTiKYU0CzySm01Fg9YF4asibGkwxs8yQx1fqeOa3c+KQu6qc8t7S7/WBfrp8dP/B5iTrv91YMRljgRHXOBLgq4bC+BiXaMBoPlcko1AEY1iTeyv126/gvPeMbb2WphMGaT0cW1rD6VxAbN2Hwe1Ol555jfxEz/2Y/jBT34b3vrYAbYrc1RGXbWmI5NDNkVirsy4lqVV0elS8JJOpDmTUtf3zLtKRJwCLqVognwSZmNnkBJG8yJ+69kXcNwZ4fB8gPPBDBMK/pVqIHGXrekECmYZWAeVGWB6FlZObDh6fv+5nohn2aRY7RTNsCm+v0YJUAagJEC+wgKCqvGAnLoaQTB/EshLM4C03QS1VJJFcVrajulYoB+/yei6du0ATz31JB599FF8+MMfwjve8XZce9c78kTEkBRyqoiSFZWDnCFEzCwpReUmZDCynZv37lbwQtp/OL3KrBPUT4J6HTin5atXejjfxt3PhCwX2hPonzgF11smsz0bAU2CAmRAMEAJVlOAIBGIr3ZxWrVjsb7Cyee8im/+7fpDDy3VWCtwyGqejQkXAX1az2vMgKKuMXt8qR/i7ZXzPX15TcUakwZIIu6c18dGJtt6HyzmE2Vje+1zDHpdAT+tShXl0QSdozNsbe7iL//lv4Kf/Zn/DW9581txeHSO7a09DCjyqraMc3C/aW1tSDB2MBrij/6xfwf/9h/7I+gOuhqT+vaWlarJF+M2ybXke3WUqrxBACC1f1ftLal9XmenUntoflvuiKu/fJbtdYaJKYH4oRbZHmF5OGurKNFFa0eCwdFddT8gc+jml7+MX/2lf4SvPPMMGgXg8YMDlFka1OtiNuihNJui5qAn573KF7y8z67NxbWNcurMoJy9a4m9eI/3oucemLAO0+A2jqk9gwxSBv+efLITsDSEmlQmvC27KHtG3Q3rRjKdk7lAAc88GcKYU3lxdoMoU0h0pmCfgqb05+qVohgAITDIc2qvkJiuAwDUZ5gXcDaYqgvAhGJuJevUoDQdAzuWj4WflXXqMJ/B2Kl5sK4y3qwNYHRHsDGkLebx+dO0MsjqtIBe7quX5CpxEOxB/d3BErc/EYdl+6ZJDC2XDCciu+l8WzeHrfDkah9qNXBfPo4xWNft76vnWwsALEWW61dZmkGXZV4NkB0RW+c3KHZYEaleAupYlpGw4lKdrGXNLY3kMktTD4HzmSXk+WuxT6671nVgALumrQIo6UhcxeZQaewSA2A5+LfjBCiVP6clAOCzn3q3aQAslQCEMzBXn3T7sgOkiof8nYi6FM9XkGxRYLmAXIgtd15zhGZSqKCLBl4/6eH2SQ/9RRXDYlMU9OGihP5ooqyA0HjV1OaCN+qBqwTE1TV0Vxnv6GfMo5jSZw4AhBCI0EAfSAIERSr5OwCwMzvHJ962jYdrMwEAQv5L5vSwJZkyHGYlbKpnP+2qtPiEMuYbg+27uZHJRbKSViSZg+sqoU5D8ly6B9R2TpYhSOFXGQdvceVGmLSwCbOUSo0wy9PAotAQCDNmdqmxifuTOSbNTWxcfxjlxibGw6kAgHFviGF/gO6QDu6Ds+Cr8yMWbKVK2r5P1aTdSAoW2OzLQ7/MwWTwxPsj/uSAi0AhV+iOsRQYULaMX57RMCGhSbeD9skRBr2+MgcvPvecatof2t/H6dGRA0xuALJMeQ4ALAfYV822SwycGymrlbO2UWQBmHp0GbQP550e2p0+hqrzNXqlDBTFFnVpVlKjOkRHoM0AhbxJniRbNferAfXS7/I3qH6e6wQoa+UZLlRLmDXLmBTm0l/oDfqq8f++H/h+/K4f/EHsHuyrdpiBPwEBCjRSj4HZfwYWlVoVXX6GdPiE+q9yjlJJYpoZpSoZvqs3pa/3GaQG+OJopBoD+ZHNqMrZLrgabmzopOMxwyJNgAL2dnYy5k08DwNHLVAkPdyW/Po1tLoBrAb5FFlc/VsKxEUbH00TX2j5+62FaLpZrQb4aUZhHcCX9gmO8Qlbz5+hVbHuGm0Uc8r4uuNfvOYc6TfqejiqkSHhfeZjaYrwtH/UszFgMK6LveHr8zJe++orKFSnaG5V0e4dqy3jZqOJSW+IeWeEp67fwE/9mT+LZz73T/Hv/v7fjX1qxY3bYJhOun+rURN1fTzqYzTqo1wuCuzhM+71B94D3upKBQRIvsuEdS3jQ2V/ZjkrqLLl6GiBf/GVr+KZ517EcM52fgV0xxQgq6FYa6FYqZswIO3XZGQOdECSkXGiw8nyImW0fJfM2B15iGtZ/Dy7kQtemper+eega+rc8DWNpZc08NmZ8KkBAgpYXZRKQS/r0KNll2e76P3eeMvjeNvT78CHPvQhvPe978HDDz+EQp2tLr0tFlvPMeAZDdUzXEEdX1cgL7feNBa8BMISKtZ33rqxeOs93aa1NFZDW/9MtVDKRJyyNeJBGQ9vAFoKCKQ2oojjY2azR2i32wIwQnw3KLkMTNOs+wUncEmELbcwsRZoA9P1ma4tDtHJ2YnmGVkrZFuQdULdBTKp+Le9/V1nB1gJgEpPplP5K3GtqcUM8D1+rtaY2nXlASrBHNkI7l8CR+x1jhJHu1mvYjzoK+vPdpqjfh9sZUe/pMkkz1Ebu80d/PIv/xP8zM/8HLZ39nH33hGqtaaA72K1pjaxLB2jUubR6TE+9JFvx4/81z8iQb/9Rx9yKpsp9rPNLpmBZXb/8WAoQAlZ+kSzIr3vdbbnjewkqwDt6jHTEpBVOyshQ/rHvi7JeM0yxZ6Br9YqYpSqrFQBcwEV+jNysCn2WTOQaTREi3O+Usbw9uv4/Od+Bc/82q9ien4ODPpoFoHdRh2l6QTDTkcdFKijMR4bAKR56WJ09vQU5hp4xMBWZiAU7m0NqZVmkRo9rhPjfnIEHVYZHMIAC9Mc8p4Ldgb6JxN1pzKmEvW9ygr8yWoazwpo98foj2foDacYTBhEF1EssxSxqpr/8nRg8qgloFWroFmroFEtyWbMpyP3+cz+pQwA0r7H8yJOBwuJ/3HsRcn3gJ0lAARPuX4NQMt1fDi/LQ6yhFoe+gQLwLL+fKz03xj8s40v5XjM9ngpwJwlxSGC6HwsrmWKNIqhRmjS11OS6IyYJxhc0clBMUUCAKxwOamTAAAgAElEQVRLGCzNzyVNsfWz/UEAwJJOyprsdbp/L9uZfE/KE6AXr2Fpz1njA+Zz9aLtTNfburvz3SNLwNpcD/8ijznku6wAAHZs7nOmRbe6tmNNrRu/dA94EABw1fgvAwDrgn/rSqaVls2L5URI4bOf+qaVEoBAtryGy9tQxHCYw+aD5H0Uc1qQbwyOjoliJwDAss42IfNHMSXCV9nA3fMhXrp1hM6sgn6hicr2Q+jNqI1rYlcK/Em1UU9OW3S5tNkDIKyrrLjEjaIEwBezwnJVJwmFLJBiFAAJ6TrMeM7GqBRm2Ct08cm372AHXQX9pJXT6MX/CX4oMNWweAgbiyQRzjE2g92HA7v6xQJYE9kJFkQYhJgYdMLMRDgS7/ersfYawMh6y+iGyKArOk+YgWZmGaReNoFiE71ZEWdToFMo4/5oilcPTzAolDBWy6YyNuobqCyKqumst+oWfDqrIAL3GPZwhOI9KQKu/tNO0YsFs0Rx9ADC2ApOQ/XNKs7X2myacI0DLEazpKqu9dOmozMZj6Te3+t20e92RZtmW57CfIrybKKNs9moiw7cYGZKXXm6Cv5phPOvhAuTMWHykpg34jAsv8faEca9EJAyhJiaBWw7VRZtlRsGmQD9wQhn7Y6CCo4HRRnZzitKVDLhohSRjKoSjps8oNx5eyPXKwePNE8fd2lJuLjiYD7BoLZAe9THBz74AfybP/zD+LYPf0hGtNPvaTJLmNEhcye2GbXQWUMUA5QIG4GFctnUx0k5LpTkfGv9r9Fa+P8SBLARSR17z9JExuNCbB7v5eDm1FrODgJ/dMRJ96cDzt+zLL0DdyloJNX3Kx4Ex8R3l2yTyZxVithQZTyh7aeBdjgE6ZqLU2WOvF/TOgc4BQNWX88APFdpXg3wl89zWf2bmbUAQFbvIzbVy+6Pq54bcA4OJiVUNlpGJ1fPcysVkr1kRmY8xmw0xtnt++rH3eufo1RZYG9/C+NBD7NhH4/tH+Dk9Vv4kT/+x/GW/T38no9/DxrjPqqTAXZqbNNYwUm7J/ZLs1FVL/rxiOUrLMtghm2ikjAGnkW22WNeSqJrlmGiAOhxu4/rNx5Htd7CK6/dwhe+9BW8+vp9dMZsSVVV4F9ubKFU31CbvuF4jqFaS9lqKhZZ1mRzgONgDhOZEVbzygx4jE8ka+K9SvQlfbpDrEvaCm7TCcZlf/fgUUGxgmyu0ZF3OPXgkkE+AxMJXZZQrVWxu7eHJ554Au94+mk8/a534q1vfSseevRRYGuTjaBtAvCYBPmDTejAuf5OEIB2gPfs1HnteIs5BnTyaxXUSJX2lSQhWJV7QQkME1pzgNUiW80ONWcN3dTYN7XlWqkcv0qVqnR8yJShnWKQz4CLmfPplCLFTZTLtQxUor9jAfZY37QF6+pTNTuTso9164d/S53Fi+uRrW9D2DYRt/Vnx9scDgd6BgQFtra29L2x0dJ1lSssITORsTg2s8KhI8DrVg3/hfp/90cc6NH6DAfTO7FIH0CClkDn9BSds1MsxHgy0HNMYdjRDAfNA3zx87+NH/1v/zsFXPXWJjrdPsq1OkazOU47HTz+5Jvx4ldfxs7BLn7yL/1FvO+D7xdrpLazjTFLCcL/kJCkF7D62F3YJwJYcvuwanq/3n0lfUbrgp1UIyWAoKwjA8dsMBTz1GjiDIUtqebN7yS0KY2jasXmmIMBKjlDAa3tPXV6mVPkcThQW8ZWvaKyAXTPcfeVl/Glz/86nvutz2Nwciz9knqxiFqxgDrZqqOBq4AEmGqZKbFbIrusbH0kGPJgZ1aYYVZmCajVqduXw7reFUEzRT0xA/KUtr2zKpkgYwmE3Qs1jijuTT+TQT/bJJ/3xvqdnUwICoRoMpMfXNkbpSlqBQMA2FGA90RWAOcaSx5YemdCpVZaJR4CtT9QwJAAwBDoTy1Lr+4dDgDIlrJUIC1djnaAHoybf24lAPbs/ZvX6cA0k2s874gsTw0PO4p4GZiYC9bJw3wE01wjAEC/gexAAj8BMuinr68YbbLAIv5KbciDgv9sf77S+7g8MWEWwECitULYwYhMwOV0rcVaMSbEG/u6uDZN0HYVVF16ZlccOgMAgvESfpQH98H0TQGA5WN715dEOT8DitZ0Blh3KdaZIPcAV+/lAmC8NIjc10KkdcWL1LDm/gCv265t+ZkWPvsp0wAIhzAypPpdjnpS8+9Zd7uGqGUxSpBdaNDPvP+1spuWBc+D/zyDowC7tonD7gTPv3YPnXkNHTRR3rqO83FBbYvsOiTLYZl3Nm7wOna7iot9zN/YdDLl2uiCITQyUQQPAADlqqkrK/s/Q3E2FghQLwMHpR4++Y5dNMYnciibTfZEJa2W/YjrCmAkIpTGXSuhhi2iCEECPbeFnlGDMjDA/hYAjD5XIqU06a8dSG6wMpwSbgI4OYIrJ3gBVDe30RtMlNknu6w3mOHeaRd3zrs4GU0wKFVxv9tDubmpjgiLeRGtehPDTl/sjir7ICedC1YnLBHUdQCB3seNiL3dVx5YmuXgGNIQc5NLjZqBAsDR0b2sfSMNqcAOZoPYdzf7nTW2Jq5Fw2q1pjUhxQ/vbqu9l1rxMBibzzHo99ULmL3Z2dow9rUs95HUTUXf1Tc655bWL7c+BrwObsR8tKoZ0hrYc1uzQP+fTGeiFLc7XQwFnJRBEE1tqnzBRzui0CyQWXCmTL5FpyBADtqtQgO0S71+X1RmBuocc7USIjBCcap6GT/wmR/C9//QD+KRRx7B66+/bq0L69aKixl+BkfM8PP9k+nE2opqA7Q62O3tbZyfn5sORbWqDE4IHI5HDgC4X2GGOL8L3doauvfX8yxSZkn+uTCmlqVfT3CxDAAbrAkudE0GCvuZvkRVwSYDB2NMENRw50mq3FMFphJZXbMJxjpa10c9Y8eQYaXPrtDT1uitrN8UHywCmG66q8fg71GjvFpbnD2lFWaYPbMEctGiyveE1Inhe1MGxKoDIEEnBdZhQx1B9f3JQFSj2QZbTBnQyUSic3R+S7MJRr0u6pU66gz2JlOU5zMMTg9x96sv4C//+I/j0x99P/ZqRbz5YA97zEienqsEamNzF43967h7dKQ2XjSF8/kAldIcmy12OZ9iSOqt7C6dyQJmU5bSWHZpUmpi+83vxDMvvIrf/OKzeO32IQbTIqbFGqYltj2jcndLzACCtAz8Wf/K4arV6uoBPxx2XKF7CRI3dlmm2L8qspWveXX48C9r42YOldWUlzJwTkG9uqi4NhC7gNRZhlVQC8+HHnoIjz32GB570+N4/E1vwiOP3sD2zg52WYetQn8G8X4uBfLMfM5NlTyEackYcEbKVAE0g5+q2RrrHSt7GVka8h4qBCgUOBnDIOaI+BUSEPPspBwtr+N3sJolIFyD2Rf3Ud/rQy/m7p07wguipCzGxbJzJfSHtIcFAQLUfWDG3jRmjMUUYoCr6yiy5WUCWO6U5U5aLjjIz6f7Zxpk8v1TicD6FrUGSSQIGaKAUQJgJRhsK1rG448/ZgKNHGfXeogWvdbH3QLq1bUX46ouR2SDuOaJgiLqepCyP5+he3aGYb+DyaAvQIAldRxziWOSzd4BfuRP/jc4O6cOB8HiIvrjMSqNBtr9Prb293Dr/h38iT/5n+L3/8HPENHBdD4Wi6zKPalQRrlS0/5OcIb3EropqS+SDo2ZnGw3TwK4r2fnuPje1HalgUDYsbCR2WuLBSr0sYmfOMjNzLRKenzbaW40tQfTJ+E9sM0yA0SV441nGA05/vSNWH7KpExJeBnp74vJEPNRH1uthpJnRy+9iN/81V/F88/+NtrHJ6jMZ9hn4iOzj95A3ct2eV0KiaUVZHT0EH1kUM81N6/OMMt6wftGHbyu0E3i2uOcCK0j74Rh7cO9hl56GixrKmEwnqHdHyrrzyQgGQHR/pTsSCtrYhvOCa5v11Bjy1Ap7/HdZC0zE09WinW+4DoUwKJvgpNkYxkAcL8/V6kVAVMBAF7zTx+EXTzEwHH9Anlivp8YSzcYwwQAov15ACnGJiCzge3MqVdAurkxlxjFGEAr/bJgHHnJrrRpnE28YJmGv76cHDSwgT7hKgDApxA+woMArXXB+xtfBdEcMV9dq+dbB4pplrgPrQD4ihOuu/78bwG6LIMA6TrUHpD4V+n/BWy7yGT4+HEpCsq9bND2Gy+lWuqoZABItIUOf4g/VxOhl12DlVCkpaYXAY3Lhse0Qy4bP3smWetD1+G48Hw++6n3ZgBAAo5nyJe1Acwf0bLYnKFAaWAmRCLT57LPagPL5kiIzHD7LgGVJk6Hc7xw8xDD8ibO5nUsmvs47k1RqrfMIaGDrez/1IJwggCOuGW1lW981ub7vVDBTOLDNQDijOwFWkKxUtUis1rBOUqzEUrzMRqVAh6qDPGJd+6i0ruvYH+j1dJmS6PRZMs89pJVBjmIxHlmMSjEhpv4ZuQ1hpbtz/+m8Q1kXcwvfyZ01Kg67Y64lHddyIRGjoImBDKsZso7Hkhx3jJENEj3ztg7t4OTo1P0eyNMpqRGFTCig1oso8NaymIJOwfX0e72MBlNsLe9i8WERzRl2eThLtGlONkua4OhzVAbnzMYVoKWpaxlIloRAYTNKdZQ8To4H+hf5u3YlC1S/2OCRgZIMfhnpp8ZEIEAzNAWZui3z2VwN1sb6HY6AgIefeQGbt++LUdO50ziwPT/MkFvHMS8MEvLRKc9W8enp1y7ej7zOVEJnK1oJnpezObxtV6vj6PjE5x1uqhu7FhPbm2yMv365j8ZWqGLKWiku8mpZe70xz2lP+mEVFi3XmWrnQUGFO5rNPC+D7wf3/8DP4APfedHcOvsPjqjviinzCqx13G1VtO4CTyo16yVn9rvWKmQHF2n0bH0gnPEBP/mUnhmcNOoN9Ht9ayPfebhpl0XbC19IwCAVtiaADXAE5UGZa8nWibhcAvAGWVZf4JKdM54j3LyPIMW6L6nBUwMyftsMxt2UQNjGRFeDa4zgKzINm8MAGIslh312IjSwCINqJ1FemFOpo5zUPxj41j9uRqQrB4sBQ3SjZn/18xMRABXX0+PtWQPsvnAeW+QqO0zuZ5V0DNpt0k3VgktqZijoVqIjYdDzKZDTEfn2GCWaFJCeVrEVqWB9t27+JX/6+/gc7/wf+OHf+ij2K0v8Oj+Bsadc8z7IzRKNVSLdQxGc3RnBbWe29ysQ93/Rh0JzlfKC7TPT9BsWHaYAAADfzJ59chRwqDcwudvnePFu2diEpDeP0EFR+0BhrMiahvbGLETGDVn1S3ESsxI/7WyBtYCewuktNYxa/W30spulcrINl1TUnATA+aK0lFnvrOzI1r5tevX8djjjynIf+TGDdXnU5RvY28bakQtpp5lgvU4GMgz6GegZx5fXm+cTDxLYBmIb8J/lk2kTZDAkuiLVkNvGWkGeLTJC2WBFyVrUaj5xP2QYKouwCjpPBWFyqLUhF5HloHN1rFnwGVD+brpOfDzLXYU8Pa5tlV7cB7UfSpJlMoK9M/OzgRmSvcg6OdJJkz35ExIW5MLTCf0Ley4qwFinCtl15lTl+sQkOkQbdRijfD1tHtIAAjpurZj273y+e7u7mB3b1d7IwPoOE9mu5LFmNtcG4vYd9XJktom4zGog8DJfnTvntof85uMOv6djDzO40ZlA3/zZ/8O/sbP/W28+cmncHx2pjr/MQekXMZgNsG3fuTDCv4PHnsYvUEHo9kYexT6wwK98QCt6ibaHe4ZNdSqdUwpqMnAukzw2cCYsLvx/MKHML/Wwchg9CX7QexVV7mWqT1MM/zx/FP2RxwnPiMmqzPAbC/it+lxWF9oqL0l99UawUm2hR2OlXihNk+1XBWLghpCZLiwHGc8HWE4tjKkVrMmIIBeIDsJsNyA4sbF2RQvvfAVPP+FL+BL//zXUCWz1fPytJMk5fBZsUygMJvqJ5kyFWqbhCYVSz6Y064WMJdKcrJJe/Zbt+GMJNt3klhBvoplMK1FIBM6Zdk6dkA6a/fQ6Q/FjGJZABNx5WpDpSFkPso+cb6Nuqjyghns0xedGctE2lfOWKIPQatibEoKgFbkew5RxmF/gQHtsndQkV9MrQDl1rzdbjCaaebkm0eXENtbbO+xdjQG9IaHRbZBWaAtwVvqWCjgZHcvirZG7OFjylhL+jECADxmou6YqqHMlhkIkBXOaS6srmt5gQ5ypvv9hb05yXRfNsfXBeDZPHa7ntLjV+d4GoBn8z5Za+tEBN/IesvPY3Psom0z25SVkK4kGWz22YCuesd2bPcrXBvHSjqsRCBf88aUibanKQAQNje9lwu+kI9/JKHW+ThXPT+tn6W+Pska9HvI7E+mT5GsVI7bT/8OAwDsRHTSPUh1MSW7KFvgqfpk5nCtUEh1DKlZ2kMxRNzrWRIY1ijAFZwPpkB9Gy9TCHBcwtGwhFljF+0RsLV/HV1SiTGXEWPFMwEAAQIKIhShiMafGtp0M02RmHgAS4g6+6pzEXl9Fa9ftUJsAVKuirrD4Iab1vnxfTyyt6Wao+7pIT709A28vdnFxqKTKalbWz6vl1IJhDk0kf3Ta46EemVSFj9buyirVTUHzGjQXOTGpDAVdsvEsKZoLqPC/sMMDnm9zAozUz+gWupsgYYCxJLayQ0nc7U8OTo5xeHxMc46fUwkdlJVaxbLUBlYsGDgVa5gTJ+OtYM+b2R66Iw6KiajlszyVYNxNQJIOpQ5eTZmQVnJMyDMYKQBTLqIOBcaNRLKXBtCWR6nbzqliqg4WzNubbTQYibaHQJ7n3V0sM/HDuwOQXJTlwX/2ZpwGHWdgbvKgPLzUWAQRS0Zx8NLRJjd4AZCQ8kMCVWBmV3vdikMOMDheV/P3BBoA5ugshZDJqliLYeuQDVl9vRm9rCq+cMsKNcpwRA6ksPRyDIPNIqk7zdq6I9HOOmc4+3veid++N/6Q/jod3+X2padd9qi3ja2mvpMWrqhta3WiwXRZdP1ZsyN6JlsPddDgyQzrg74WNufHMVUH21ntkRWSxTVK74euIE5G0GHCGfdKVmcE5FNYrBlvYjzzZUA1PZWK6MLG7s0z2aLDUSmhs9FUYu9+jub6wlDKnX0YzxjA1hdR1oHWjSu/+BId7o+FBB5y7bUJubvWWYArBurdee1ocoXSPr/NPBJneP4TBrkcLzZiiocxTRQifOmAGJc99IGTNdVwlQ6g01/gdBe0sU6+TH7x9flbJ+fnGDAPWU2Q2ujhtnMspMbxSZ2yk185Te+iP/9sz+DefsYv+vj34791gKt8gSzUUc96Wknp1O2q2tiPJ5jo7Wt7G+tXsZo1EO9UUK7c4pmyzKqDGr29tkmdo7D43Nsbu0ra8wSgFdOevjcq4c4BdcZxagWGM1YFWtZL9JdlTUKcqkcdYKelonSfRdZD2vCcGptyv9XqhnYtrW1LQeFrzFIUo34hnUrILB349EbYJ0xfycIJ4r45qZ+l1Bfw1Xik707W25CPtM2vdkmYc/BjHqmpLxqR2X/VgC4lKJoGfukvtIO6EvVWjIx6AnWAueFBXmKqAWaV8qUcqXzz/7gk0ygkX9T9rqUtFB0ECFdxwEi8Fipj6GSRrXSNYc//UrXWrTBjddjDtuxzHSEAxnOcnRK4Htos5nZJrDAEgS+lq9JFzaLORLaCn4yfp7H5B4Q3TpSu0JdBvlmbkMJBvCZHxwciNHB9pg8P33CDLj1NoNZlwD3SRi0zKYW+HOd9TptnNy/j41GXRoAmwRSZjOcnhyjJl2EGe7cvI8f/S//DHY2r+HIW/Y1Nzdx9+QI2wd7+FN/9k/j7e95FztzYl5a6Kf+X3BVemWBLXQNJyQNBDK74qZhVb+KHyIAts7upL5i2K7U/oQNCo2G9D2r9jH9fTkImOdtTN3LNm8qFptn5LlnuGQ6Af0Q7+VPSnTr5inozK48C4pfskRo4oAarYkF71wJ+sl9gQkRBvnzKV585hn86v/zT/HKV76C+XiMrUYDLarpEwQbDikPjRLBtCn1r2YCAfgMaZvVwlRAos0xBtucQ7xPsv/EAFWZqunBkEGode+tQelzWMLDQEAG4NRDYdKN1Hm+Vms05eNKqoosVAKc1ELSfGVrSfPlrCOYZLW9rIHaKlPZRx7HBN+MPUA9pc5ojvNZGaMF52Me+HMsw+5o/QvkMoE+/uSVWrBu9s+Sm7n6vy4n/C/dAsUoKXY6l54F9QCkYVYsqauBMsjefU1+gXEHzJdwnzZ+z1436Sv5rgIMQqz56wSwQtx62YJd/Vu2/ypZFQD81eUCqf1bspVeNrHqe6z60uvWFP/2RhgMlx37sgSQRwAOAsSeFmLkuX9n8zXfk+K+Uhu06r8t37vtb0qErgGML7tn21Zt3ecAQLSWjeuzMwUwZcfKrjDbQws/tQoAeKredOXmTgHLaQm+/foFcHFE/Uq+C5pza7XvpAPzAaS0MhkA0f1qKNU30R4Dr97v4LXjPuataxiWWujPS6L9WHaAy3ammm0imqwV5EInmjcvEwBYVmHUxPABTVWq00BSA0ijQPSU6J8yRSbKpEw6aeflKg6PTrC/v4d6tYzpsIfKYoRJ9wxbjQo+/s3vwGb3VTQXXQ2oVzaZGFswFBz5NHTQwQF7NLqHUoEBP8fDaoVTuh7fFW16MtVdH2aN6QJSgB2MxuiPxpixRr9SQ7HaUBcF0sNv3rmP084Qh6dtnLZ7GJL3XzKRHI4/8RdmmrOJIuPlUKPT0eyUEbyYUSIAoGCVAdSKwvZVG+DyIqFQVNWQ2axXtukhmKEjU3TiXQsia5qLhmExwWzYzhghpFOTes0Al7W3zMYqK8ta1EpZRpsgS2RHrA+tAUqx5RrxIi97CWRe97TCAtC+qxcuGr/UCFxmTsN0ilWWHdsMjTYUBdHR4svbV3nJBx0ztgs8bg8wmnKznWLB5696Y9Ya24bEeUWdhSnpcS7aFQEpx4NtZFjGIXEtOnHMrIwG7PaIxvYmfsf3fRrf+fGP4S1vfyvuHN2Xcv/Dj97A/sEBRhNrfRksnzBM4Xjx983NzSUHK6Ov+0Y1d+eUgbKUsrO+t6b7oN69yrQbRBI1XxEs2/kv/3oQAGClMfb0M4Az0U3gddEmSL3YFcwZTCnYKnG+MQDIM5DBdAr7w6ArXreSFOu/rI0hC1gsuAjHP1UMZ/YnN/h2n2lgTScrxiJFwsOpTR3UeD1Hp02zYPWY6e/R/vGy96Svx1NIndwIgFYRej+pHME0M5ceg/8PEaY4/zKoQCeM3UtoC70No2yHOVDmCAJbraaE/tqnJ2hV2YmhAJZqsF6/tVkWuFweTvG5v/cL+Id//W/j6Ycfxqc/8iEp/G9WF6iXmIHuocba2rJRlOfFEoa9ATZKVSxUkz9FrVFFocwMU1GtMCU0RZrmooi7R+d44ql3qKZ1OKGmxwLf/gf/CPC2bwLKdeP8KpAhRZR7H7UNuD95Gzo5tk51zYJuTsyGtEJc3MWo8pkTKM88C45skmuzsWFWFGwidz6zrlxL2WeSd5kAmDsdfsywmQEABBiwZEsD1KAGShJAxx5pc94Dg2R/XwIAqIHBWucAID3DaBkz83io+xLlOKHMpWCDJXAcW29hmmaKopsM5xUBhFBMzwBCH1++Th2ENCuUrmOuZ87f1T2d57LsYtD/l8W7Yr0HgBc/owSDa1paBP0hRiOWs4wxGAzzVq0OBvEck7GVXPGLa5WflTaE0/6ph8MAnzbKAOKCgCL6TbzN97znmzLWQySJ2EJONrBkbWhpB5n5Z0A0GQ5x67WvCQC4treH85NjVJnVHwxQZUKBjJDZHJ1OG//4l/4J/tnnnkGpWFe5GPcWVoR/5g/9MP7wv//viUGzub+DuQAAAtMLBf9aJnJQyXMra+2sY+FpRUWJVaI1ktsyMhTpqy1P+9QZTxlQFwHIZVBonY1ctWdL7wmwPQGNwxGJQN+ALK/Hl8/orD4HuIJCT8Ce9ob7N4NyBebRoYsJLZU4zlBeEAAoqsSRAnQbtGkc08kE3dNTvP7KK/jKv3gWrzz3ZRzffh3X2VlhMkJ5NkOzXEKFlGOWV8oukdFEAWCWuxnTIvxUBvraO+XnmyCoOg5knVvMfyxR6yihQBuJKBguUY5kSSAxccUqtXJQ+gJ0Zw34izJdz5gLzDO1fWv7x1Ij6zLAhOFgNMH5cILzSQljii0HCzPYC0mW2rLutpcIAHC1fvG4QoBa9DPLCOfApQEaQTOnHsCQyRwxASyZQT0Y64+gmWH6ZmLFGTpo89fBgFQIUD4Jn8UQlbJ1nQm9rQcb8XhHAjS9wQ8t+1OZB3uxRChhPq1bA7EBXaUfEHYwXTPpsSJQX1/G6TvaKjq7krzIgOqV+7dj2viEP85fo/zMtxdr75tFDxcH8UH+p+Z7UgK2DvhY92jsfeYb52Ny8Z5DBFDvXwHQNb7/yyffs0iRbaOZ+MRQdtmzddl57MSBRElj1/ur51oGkdEtKvjIqDSqsbFgXQtYjk4d3UkB97sTfPlr91DeeRjdWRmF+pay2BQEs3p4EwKkWn+IZgQAIIJ3tAX0zS6C/bSGLp1IAVIoQ+YK+aTdaAEq/rK+7AysuMn1Ohb0b1ULmPbP8cj+Fp5+dBcPFdtoLKwXdxr4LKG42SOKcfGAg8bMDRefAbO82uzLFQn30LDePzy2DL8QPmtrI4NJx5kIIgNnCRYa0Z31U/eOzvC12/dw7/gc1c0dTBdlzCSwwho7orYmNsfe8uVaw4NFC4JZ4+WWzCg05p1nqKRyskm/aVL1VptuXYa4rU5k4tDsdc9aKzodpLXJaKvvvPWsZZ/yqJOySWwbm22MEzSr3EQIVDHIr5gScr0hAIDBjXrE+okjAJNB1Rzn8gkHOECkWNAu+BeAizQvzEhn8zx6tK4xMmG8rjIABtznBiRHVn0hewvECJ5ofEz8yzPupapUcrt9ttEaYDQmHYz9p140RDEAACAASURBVInZW10b5xTraoveMpEUSX7ztFELSqeQzhd7K7e2NvHEk2/BRz/+PfiuT3wMRao4k21SBKqtBpqbGyjXyIyhbsQQLWYJ/Xq0zt25jUA/SigUdHqXgnT70VOgKBSd0/FIbAc65nICLLVnat5OJVTNmwOIykAogLn860EGeJm/4sSvyKiFVrur+kfgz3lm65EMJ6oo5zYxpfgqyHDWRQZ8+AYkmztngJFrW+SZvZxmlrbpCvu17IjmQmERfASYFvMktXvLG8xC2fDloDqnOfNzEcCvvieOSXZUzPXVp2DArz2vFJxIdywCABFYrXOw0zHJN7rYjMyBJDNjSiCIJUGkyIsQYDXIzPe8/MILEofa29jAglkpIYtzjAZd1GplnN67hZ//qz+DW8+/iE9/6P145yOPYHpygoc2thipa8/p9rsoVEmfAUaFCYqNorJj+8WyQID+cIR6awPngwFqG5s47vYxQhnF1jbm1RbGxRrunHRx77SH515+FZN5ET/64z+B+juexqxSEVVUgTydwgy64NpwjQkBALRlpokjp10UedLhkzKZoKg7sb/kAJJNUS8tC3tlqW77Wu1H5z6A2rQmAVISq7sttLmfPRs9bF8RDuSm8EL6edqNssDkZQA19mYeKhh06RxOL4hrMCK4AI1jnzCmHYfJARIeRH3PbRxIm1aAkHWHMVukhIBAJKPkhqhsrKfI1CtoJuU8GJKJ7yGND5YQeFlgZEiNURBgtvdhTwY4DfZ5HtqPFFALsM/KCUoCfSeTmVgo/f5ALAGyw/iTdn1zcwujoYGrtF+xXvlevo+MD+1pXjIRa5XXS6FcAqy7u7u4ceMGrl+/JmYI/8bzMZjf396WsC6D/H63g5tfexXz2USZ/36vi0qxiO3NTdy5fVvlFQQkRgQJbt3CT/+vP4tRn8BqHWftc3z3xz+GH/2xP4U6xSG5SDeawGSIWWEhmvk8Ws45Vsbwv7Cgf5jrqKT2PvxMuTBeapTaKD4/du9QHa2vm5ShJJ/Mu1its03Lc3L9HhQZwHWvqoI8GCz+hqxTjGsDKHFEmrEy/wYEGAOACYI5xosRFhLSNE0lqzv3zKiLYC7YYYQJgvEMhSmlSK2Wn6a3PWijWi2r8xG/q4UFZoM+Rp1zTHsd/Po/+RXcv/kaDm+9jvmwbyJ7DHqpA0Sfc8wgmEB9jBVb8xkLQK0mSyYEPhwPpQHEW5CumBg0zLzT78rjjdQUyTdyf4d20Hw5UuStzI7B/5DsX0+mWZxgwbLE9X1MFfir7p5JjqqYAJ3eEO3BBN05uxhZW+UIxoL+rY4RHoyLceWAcpgc0+jyjj5iNToTJRiEnkBTzb+6Aczkr0tvQMCjlTwYW1OzNGMvmb02v1ZfDgLEnBbHgH+bElhjFxDzSd5I4ml5Dayft/HXdftvzPsIktMA/Ep/N5vj+f79L/9ZHxYHbK6+i/zVy64v0eHzNzsPw+dfdp1LklAxI5Y1mLK9MBFxXbVLGkO5Ia6ltxJDXOX3pMfiHmZfKyjm0u/LQE/6+cL//HHrApBTFXzTdEdVG6xXFgdKZcwP619EFCqjvWazJhHmCzqwt9iwQNcyYCa0V0OxvoXOrIQvv3obR/05OuMCKhvbmHkbDkPffAEm98nPdwakLec02JTixnMENSZQ8CWwg4Yy2uMFyhaLUDfp1JoC0G+fYqteQoF9n2cDvO/pp/DEQUsCgNV53ks3NtB4KDbYcdHLqr6aPqIXWZAjQ0EwllQpqoYugI2tHcsEqa+zT5isg0AR/eEYp2dt3Ds8xMlZRyULYk4wq1SuoTemSIupq1JFWm0NHSwQUikjTEfI6yVptGVv5kL1SffS2CcgQBYMeM1aOvlWF9hlBsT+bmMsg8uF5nX7dOBFayoSYba+txLxc8PODYDZ/VJxgYO9LS83LSuY0vP38hVRjJ1ZoHvNUMloU8X60bEbXltEmVHLDEvM+kRwI0k3xH8vu+8HGSY5L8lXOrb8synmGwVTa4fgRwTA5Somc4IoY7UJ7PWHYHysNmPMLkm0zwAA0gLH1EMoF5Tx5+qTEBqdstkUO7u7+MhHvwOf/v7vwxNPPYnOsI92r4uN3W3UN1pobm9KsKvPGmq2WqKeQr2BJoN+BwAkXEMkWnW4dl9kCcQcCAd95YYz/JvXwoz2kBmt4RCTydS0AshYUWvEnC6VmPQrh/jqDck24rB/cr60N1mbH34zaxX2LX6aUJh3SakyU+ufSTphhMMY3U8i65eWJPFTpCWnG8bqzawLwNMMFWm3KQMgPh/nifkfn1mmmi0zANJAI8YtzYzqLpNaOj1fb1O2LsOfOeBJxjSOoUDoEsc8HYPYl9Y/R3OKLZ5jtsRrPzlrZmPMJ2Pc+tqr2N1ooQqgc3KC7WZT7T/bJyd44saj+Kf/+Jfwf/zNv4bqfIBPf9eH8Nh2HdXREBsoYnzeR6vSEsjQHQzIo8W0PMOoMEB5owSMh2gNZ9iqNTAcz5Tpbw/GqO8cYFquY17bwJ2zPl65d4xbJ1381nMv4aEnnsJpf4TTbh8/8mf+NL7l+74XY9eNkEJ01rLPRkFghsDOvAOON5A1jZAZg38D1lftCJ0aYxA4Iy9psxrvFYDmHzWMYDnED1E+m+H+lTlB4RYtAwCRaFg+Uq7PEH9n4F93pmCsp2WA6uLSXt5P46Jyyo7mcKIrIQFBifsZ88vhc7NJKm2zus7I0kvAji+xBteFn7K2slknI/N9+I/Mj1SHZBXEY6aeX6vrQzaHFG4H9iN7F3Y+1qko+G5Xwk4Fg42PqlFvqSywUmHG3oItasRQkJAgwN2796SnwoCMr/FvBgZUxS4MvYKg9Bs4ke83zPYHGMD7aLWauHbtGh5++GHsbG+jc3yEVr2Gm699Dbdu3sT25oaE6Lrtc+3R/W5Pe/d4NBYYMhiOcOvWbbz66qv45//8NzGdlHDz9bv4q3/t5/DO7/gI+vfvormzxUyEFPArvlepUtxoqR48ctoWDQvzzPiF2eLdanKg3d6RPws+d0sApPYxbV2a2uZV25fay/Tc6bNOAYDV4Eyiv0mJTCQ6oio5z/Z70B8ggIMCs+Ic48IY/GllUEnyYm6ggRQxBCAwaC8KACAgQGdyghkauxsYjAeYjMai9zPAb7BlMtkDswn4/NHv4vC11/D8b38Rz3/pWRzdvaM9sVmpoUE9jtnCtB/oSzNI5/pxf5GJHM4DAi0sNWHJjgHVU/mz0RJVzyUTK7b9V2U3AkDN9ydoYQkq0y6hr7uosQTROoQE68sSlPZEGGDRj2bSi9l/+sDj6QLtbl/Jk0m5LgAggn/TP3RQ0btQaVSjpMyPHb4kgbNs/82QT8u2WsvJIPRbMobMDNp5JTYp7DzxUq7Mttpn0/3XcnDBrsjtvMqhZwN1PzARz38ZAGDVSl+0uekaWH7VAuB1JVDZ7azs/Rf2KAFZ+V/X+dGrf8t+zzLaq8Hv+nu49DiafMtEOU/nJhn/8P7S97qu2hoRZu2XrkGQ2o2l/3sJwzodqizpFwBE4nelx0i7+CzbF7MFuf3xOCZ7WPZ74Sc+9u4VAMAp2K78KkcyEO4L4xwa/FaDFEbI3ALrDsD6G0189Yk1Og6dCk3WYgWd3giNrT20J8Ct4w6efemmanJYuUQK/mRKFVyjWudZJKNHc8lTYTzuKXWul1kNduGRIQt0nou4TqpbUIhc/MeQOHs/N0i2iZoOOtjfqGO7Bjy808S73/YEytM+mhihtDAnfh36pusIitNKCzYh2CGS4kE9x6QQAn7FshxLliNI8Z3t6YZjnJye4/7REc7OOxiOpgrirecxhQuNDcD30+DN2VN1vpAuADP+REOZbQraFuv5ZYxlmEztWP3JveWSKuxWVOSJOqV0+NXlli60dYFBFhBqkbAEwjIiagMlIURqPZDKtVD9IJkZrDlr1KtoNepoSXCOjAHOMQMu0gVDWrs944UyHjYXLgYv1pvGIPUI/EXpkUVyyCljzkSmy+uMfU2oU+tKUJQGvFcHoEbZF4iXgAq5Ix6AUWKkPVshA0Mkv1xXKQCZFJ3uAL3BGBMer0Q6Mp9/AaP5lHq9EsyaFwkicGzYvgd4z/vfh4998pP4ju/4DrQ2N3B6fi6F5d2DfbzpzU/YhuWBf284QKVaxcbGphznbuccuxubrgfhzpVPhnWOvIGGnolMNjVtoI5085kRBDAmwMzqXknP04ZqZQFykj0AX01cXjUXL24LtEc2ByOot0CdrXisZITt/MI70DqZMTMWuhxk0NT8luwZpfPQ1n5s3vn8CzvGdUaRNQUoiYhbChZEBiq3fXYXGl8yQiYjEwnyjTa1e6ub7eqmzI+wPn51g0/n82oAvjrXswxFdp95Ni02wAubfgjpiGEU9MeLwWd2nytzKj+eU2O9jarA6sVMYzLqd9Ub+/z4CG96+GG0j49QZ4DU66kWltT4z/7kT+L01a/i3U8+jrc8doCD7Spa5RkmvXOUZwtc2z7A2VEHzeamaKPlehWj+RC9cRfF+kJ96TdLdUwGE1PpnwIbu9dxPpjh5uEZnn/1Fu53hugSpEMJjb0DnA5GGPH85Qp+/h/8ArC3ibHWtNPAfX0bFd5EVJ2LlICw3od6QRVo2j9bE6vg0tKelAIEib2y1ldmTeRkekAcY5/5WMlDTF1G2zvjCOscqfyDq66mmEOR6UzAh+VLXeEcrHib7N6iTKFrjmT7jX+Me5V18TFtImkCpCUQtCUMXihUOrfxtrZh1tue60/Ci6S5e02+afJYJp+ipwRQo2wngsL4ycwcjxkaDZGpi2dFodSUAh0+SgShqXBgPJPMfrC+n1ldL7kMpmUID/MamP0/Pj7B4eGhfBkG/rwW/n84NPZdAAshfMjfo+uBrfe8SxSvQeOoEoACnn7Lm/GV576sUr3NVgvDfk/2qF6roNNu42D/QOemLed19AYDgQDPPf88bt2+h0988tP4I//hf4T+0SGauztgK41pv4tys4FBryf/Ti0cE5aJ3a/pKnGvXyqtTKjb2T56ifPM+5qMh1mJVgqOpgHYVXbosgz/qgO/zjd04nouYqpxdj2j8Eh8AQbQqTXttGPu6ZMSS43MHmTgWLAEVKKY/5MUprcHEWsKc5wMOtLyIdBNj4fU/gACCAb0z89QLRap9Wd1/406Fp02vviFL+C3fv038NJzz6HAbhGFAloZi6Ao+8pWfBJ/tGZxYtpOZ6aJI5CgZHX9BDKj244Fu7b2zLHPdWrKLMt1rRsCAPRrS/WmBP6sXt64UzYFzHeifaTfLACgVBVYMBjP0en10R1OMC3VlGhU54UQ79MBTH8o91XTJFj4gjyuAQAmy2f6WAFuK5APkWVv7ag4iT6G/IsQa/b6bW5nLNdIut+Q5ZP3po91aAAdAQDMhqgUjc25DgC42v/UbLroFqW2fg27NT9mngFfXSOprbrMD7GnZDzc1a91/uO6AN50or6+e8iOHReQ3m92KAugmZSyL38hNie5st84AKC9KWnFe9nDuAxEuAgApGMRAEAeo8S9hK0QALAULKvtX1DhfXK7MEVcnC0Ke2ghSqO/SZQoy9VrQbH9hYL+UkVU9ujBKUrcbKHe5otSDe0hMysVfOW1OyjWNtAfTkTPSym2kaFlkOayber1Hi179JhWhOS4MFLnOTZmvpeuDzPcjCONWmkooj1jCo3M1C6HyqKF6RDXtxp48sYenrpxgK1aESd3X8fuZtPqj2KarGRiPARIp1hmVDiBogZedUFq91ZR5wGqnjKTf9ru4/DkDLfuHeLotK0gvlSpqf0Rx3Q0opBPRQCAhExI12YpgUQMyyDYy58ce7U4oTGkwIpn3Enn0sbv1HailvrSyqT4S4jOuBvqwZdKVsUczRkgcZOXIW2ri5qnGo/6CuRViycv2AUZ2RKlsMDO9iZqEvKrosnafrYvUnbGDMeYzptrJ0Sgr+tSoOgCUq7YvOpoUYG2UIzMgo1NbFe24I1Gnw+Ib0ieibA5tIqs+RK7AvnMJ4P4qW5cVlstRUDpG6LTiaxe0zNWU5boMABli8AFuv2RhAHZQ5ebGsszmGEYMsvBUp5KEYPJELsHO/jEJz+BT33/p/HIE0+gsdHK6u7YuoudJci8YBaJv/cGfW1CBFOYMafzqBpS0q/n4yuVWNIA0WTafTx9c9dUcxqTDbWzMFwUiJ0AxAgYDMWMUUtIZ3rw3Vz7V5n/qzdAAgumYcAtPBx1lo7wOzQlrAOH1cla4G01irJvZOpk9YO5krcyiiqhsl7CQTFMbRTPqQyhB8QRxMV1ZGUD0efaM4G5PZubgxVLNlESj/teJ6KXzz9XIVvZdS4bs9R22nO72HUgDybybi8pIJaeyrZYz6Ym7XVS0GEVYFi1McY1sYCNc4H9xQkakt4/J5DVauHo9i089dhj6B4fozKf47WXXsJP/vm/AMJYH3nbk3jHo9exs92Ugj9I3CcoqIxSAaPBGLV6S44kAWnrMT9Fa4OZpyLuH3fQ3NjF5vYeXn71dbx+5xhffvFVzIo1DBdltPau4bDbBxpN1He2MaLGxmSM93/zN+NP/Mh/AexRpJXzxlhxwWSwZ2/2Sw6g70luFcz28o/M1CV7jwHKuUO1LkBZDVKz+aRyG6ejuv1SIGrLculLzrEHI0sAwMpcuurXcNrj/CmQK5sgBnDaY3ylVIAaJ5H5tMjBtq6gcydtEDWeEpxlFYDVwjN45B7P96vVWVa+5GudrUzFILCMJWnv7CDBnyGqx72WosEpAJD6G+n85fGj9l5tAstlbO9sZW18bd8KAWCr6aWttQz8JCuniVIkgpQMGNQSLgEloiVZUJLVJ54dVtptHB0do93uGJ1ac4wlOB7oeMZcrBFPBuRzyWwbA6/wFwne1AsLbDbqGA0HGqedrS1R/8/PTrRf8Hz37t3Ho4+/Sa1rX7v5ugCAx594Ap/5Q38YqFOvyEtYxty/Omr9d352hu2dXZWraU8IoCnpMGUd2S76XjFf+TPKNWSvV7ojyJ47gyN1sNfN2ct8mjcy3S/fgzjB09XDcNHb4nlZ2ZKv4PT+yE7qPssGhmv6WzGxf4cHYwy3PAHiIt3008kQhDFyBYDRb0z8YtW6S0OlJT+n3+nIL2iwMxAD0/FIbbFvvvwyvvzss3jtlVfQPjrCnMDSbEbCFLZZIkbq/8QYWaK1s5yQmkzUJyIH3hm8obyk+aWE4RyVasUBdwvzM50e2SqWs7r/JnsdvmgkTsjwhBIiElUtWjvV7nCM/mBsQtksIfAgUklFJeIihjGfwL48l+/7f0RAHENdv6XtDbhwBlJ0+xEIILVPYx1JF0FdTkycke8XC0ktrK3MUywf1zvQKd28pcEufe9KcSYthwAKY77EnvsgAMBM5tUBdNjUdK5n62WlDfuDzrd6rBxKWZ8AWF1fS8fP2nE/+PpX/YZsnFaxh0SLay0AkDDhlLl34e119kM2a00ckI8dTLtrpYtBuoet83+W9vcLAM0yAHARv3H/IMpUfuJj33RBA0AbmDvmsSkvHTb5hSrwOZXbmi/pW3VItCBWj6zf6VBNjIamXubDEba2dlSPM2XgW9/AWX+ienVmvdlGT7QhBxws6281klruak/CAMTpRw4ABG2VA8nNOnWkw8nWZl8oqAVcjfQk9bJdCO1n0C8IZD6XEu7uVgsP7WygNO2hOutjpwZUF2M0axV0u6T4iaeZMwAcoTbfNp/ikQDNKZdF1YJyjETFXxSESh6fd3Dv+BRnnQEGkwXmpaqE/VivT4CANpPtv0Zj9pC3z6ZUXVLutKx9gSirk4iPZY4I6+wmVII3oRLuRTSY8jfJ3uB9qRwyEFET/ON72BlA3RmE8HpglKzWB22YNsfmaDXYHos9n22D4PhvbTSwv7OF7Y0mGjWKdHkbIZ6HRpJOCBWHWT/DNo1iMdB4Wqafwb8yZ8WSAscwcjyn2sq5k2xOpo1VGvzntCabt/kXByZEr+wFqfPGFuGrbR3av95RsPm8bIBzIR1jBdjvVs9K9NiOpE1SIDkzf1QM52Y6R284UVkMVcXHC1PyPzw7RW2zhY9893fg+37378S73vNuCfO0h3009nawsb1tYmszc3g1l1TeU9S4Zq34VBtrtYZE+Pv9ngFkEsaxLFz8dFqGi0MloNLqWOlU3Py85j/0LVTnV5RzQiNJW0EHUi16EqDvGwMATD2YOiek0ZJGR6faWvlZgMW5pgxGIkyZuWwcH9UWEiw0OxjBR9B0aesErjkDZXWjaDWaWQYuaMg5xdezCWuo27ZtE/rJVYCjdVuaCaT9ywKiFaXZcGpWnYawHfwZNcjpHE/X9rp1ngIDDxIBfFAbwHDg000x/s/nQEeUi1SU0OEAw0EP0/FQgrF0QAmPUe365M5t7Ddb+MW///fxd//WP8CHvvlpfNOjD+ED1zYwOb6PerMpIOysc47esIdqsyxsrsyDFKFuFuViDYV5BfNpEbXyBrqzEo4IWt+8i1e++hpOTjqoVFuo1DZQqbdUsV9rthTwt3a38OUXn0ehWkR9s4E/9+f/HB7+lm8R24hziHuN2aPcQeck5J5AG+QFUFn5FtcgWVKVBTUKUmX4CILNJgsAT41PBlCH+GVeYxpBkoFblrtSF4w1xssAgBwcXn2Lzpl8cJ2LpjOQweWU88g0c01bBtxK+Nz9vVCeoEWVtNKSXVdWJk6dU3AJbNB2ENQ8PT2VD6Je5qOx1UNn3XtYT2vtYhmk7+/tyc5RtI692CPQZ5A8m85Rb2wsscuCDpyORwSesVYC4COYenh4L8vwpQBBZPRItQ9gIsoEuFdyPrIGv9VqmChZyQCDyP4zGUBgghl/dgGQr6TsKVQicHx8jNPTM8KeVmpFvYysG4CBImRCDIeDDBgVM8KpyPzJ9nCj81PpwGxutKQZ0GmfKUDkfnX37l2B8/VGE73hEF958WW89e1P41/9134vqts7mPR7KNVrYphxvo24TrY25E8dnhxie5vsKJ9nooQ7YKj+6QYcUvDTnB0DymKMI2tqLCwLsFIAgPuNNABcADFsVjjtqxn89fv38l/XBQFXBQC8h5K6GFim2HwLFaXYt3xKIyTm2emcmcjPq8XlShciA9TNH+UxpB2EmQGN8vV8r6YS/6KIGUVMyXQplyWYyY8T6OIca9abYlpobpKZasZXY8nW3BRILS+m4Cvl+RydwyN89fkX8NKzX8Lh66+je3yE0myGWmGBRpllgzXpskxG1PsZKdmg0Fq+k9m6eKD8O+e1ymEFRJpegOYeNZ+qFJXsy4807YRVAMDihAk/w/JXMmonC7Qpnsl7ZpmXwAErvbIEmR/FwYBwuHJL4vR+a16obllyAcVcNXtEH0iiwVnpjj0PdS1xECD83/LM2K6mBO+tQemrO2uViT35DpFxdj5YsGCqZetIsDrP0kTopXM3C00uD6Af5MdnHPCVSDM+l/rC68ABm9fr11Hqh1x6HW8ge576Lhf2qXWbG5+W9km3d25g0vUdQDzBo6sAlHX3nF2PwOjZBQZAaovSWDa99lU7F9cavlFmFJd2/+XgX+ObAwB+eJUSmdXRhTiFRRmwFaSISNnUZnW2eDnVhYqrxq2gHuZU3Oz1B9azWvUvbFtUyRbI4fEpWlu7GFOcrlBWFnNze1eiIVPWwBnfy66LlGl9G0uB2XlSjUIYjpuULTzro5m1GRLN16h7lum3lh43rl8TXY11axSsqVVJNa/JwCijNBypnnS7WcW0d47qYohaYYr+6aEEdOZskuJtqHR9YkAEom7/N8fEJnrUBfHPRCXZiqTdHeL45BRn7Y4xH2jSgsLPLCtBDwqV0FgrQCKFn9dYwWxqRiMmhFiwLpRn2RNr7chsJr9M0Ch6ipIOYEG3iU8trFepB9Hsw6x6MW8rZ2KDZF8QuLZti59SGxbbGcwIe02uAhQ5DWac80DW0enCDKP+GXa2W3jo+nXs7e4owy9WAZ3aBdFN4jsTLGYTiQMqZGatr7dg6o2JoOW14ar5YqmD08blAHn5CY2NhJOiF73aIFkdaJZ5jpomp9ldBADiSXrRgNflLQVF/pxtRPKvi2DrMoXKFm+uqs1PG53MMtThfOUgFjP/pOiz/IPZ/hL6kxnagyHO+0N0x2PsXLuGT/3A9+Pbv/s7xQA4bZ+i3mrg2sPXFfDUNjfQaDbVZ9hyqaaszTnSqNat3STHnYJCzIZRPHLinRlqVSymI6/NzBHcdCwuy/5m89XT1wZW2T3KDXJAQAaQG7QcxIm0ARjUUiiQzywDJy7Z5a4ywBxfljiSgaI+0szKEXjQZmzrhHPNssH+NJecTAJhdGdsswjnP92MLSNLvyDPFEbHAzo1dMajJVLolYQR57VHAJ0GZzlAwC4iOQMnughEdpKfZ91tbKQp+BmgKNd+XG8m/upBogmg5Rm2TAF3XYY5+kOHJQhWR1LDFhtb3Isom5nv4a3G8nx2VtMcIJgxMGR9bGXN56KlMgtOQco+2SK9nkqWGtUqWrU6ju/cxf5GC8c3X8Pf/OxP4/T1r+Gj3/wBPH79APtVYKN/ii1SXUdTZYbKjSYqzTrGIIA2RoHEKar6s1tGtYXZpISj+x2cHvXwtcNzvHDaRaG1rUzqRnMLx4enUvLnit3ZPxBFtDPooz8bYnNvS32z3/PB9+I/+NH/Ssrb2Nh2hZ2EjaHpZHPK9g6z+xK9VXbKmHa0u1VvjRvPOHdS7LnZXp4wNbJnZ9J13DuCGRXzw/ZZezCXMQBiOVxWf52BZAGKrhpDOVksSVMRt+9NdHwt2801Eln3AAbSJa5ATRo6CSW9WlWbVJYpWY2tdVCJMof+cCg6+uHRkY5fow9CUTFHVSPLHnXuB/t7sjsEDI6PjyReF0E65/B4zCw6W57l/c1tvTsg7WUC4YyvXj+p7cMRSwDyjGWs/ciyRykA9y2uZQry8ZstGwlUtNunFjQ6QBxrOHwCV9uiKwAAIABJREFUXovaDKq0wRlxWTlcAa/fvK0kBrsBaL64JkoEwgzqDYc2KjZBkxCqI7RUZ9JgZIwIJWuKi0yEUB0QFnPcvntXCZ1v/fCH8c3f8m0o1hsGDG+0lBkuUEfFhWDZ8u28fQa2r1TLOGky2L4URGvPJhlIQfqmBs1Aq8xO+pyXRkmi3p06zuGf6LOJrouhvQwKLWmV+jZW225tqG1KG33chsiCPO1h/nq0hbascCb57ROeGeCqAQAqQ7QSAJUkFgwA0HE9+NOZ3dfRmqWiP+eem+hg0mnpqoyFZZ8TU98n0EHcvmAsUTInGayW5wXUK7WsW8V4ZEwT+k385v56ft4Wa7TRbGl/ZNcJ/txqNTAZnmMxYRnsHA22KeZ10T+YzqS78vwzz+D2q6/i5eeeky0mG4A+HjtIEHynUKsx6txG+VoyH74kkE37vNg5Zf1OW8xb5PyfzFjCFj59FFVYAou/mc20ripk1PZHMwMAjBqbdbFK9VcCiDA9lvzL9irzb+0r4hHLIGn8PXEiDSuJFBv4lvl1mlvuKzH5IMarazj4McPnVNmjxxbhY1hs4W2Wo2TEt4rlwNESp1f7Pw/qo7f8+YvHCsBmGUBY5/+tC+DNk873mrB9axHn5DksHUsP5XIAY9Xmrvt9tYNIxGx6ws54Xg2wLTaO/Xj5/CnoEf7TZUnBAKxTn1H2w5M16fWm/88AykQEMGf5hC++DKjZ+Nq8jSlc+J8++nYxh2zuWc2+gmxH46KFRY6vuUNLhevZQnWP/Gk0NWbiHb1yByZaeck5jdeSmjKqtcs5Zo9PLlYPMo0WFP3Cfap4LXouuuNCXKQje7cAKtCSEcDkNu3eZNBTCz+q0rIdFOvIqVKqnp40sKw3p3q0Z6RpjGKDM2DPRE1o5rnXUPOerfuYdZFjViAtlONlqJGqkJQlNzSRwZm+laUtYDie4rzdUa31WW+E4/5UjIfsXv2+A1QxCnpMcrISfNF4BmY24Rm9J7EbfVO1lWyOo8kmYMcvqUaGmA4RZNG4LQNrKLShvTbBmAH1PqVOnzSQ03Yc3o/KOnRg785Ag8aWikXbGrU/E6Rh7Zda+gHNRg3bGxvYaFbx5kevSeAq6NUB0JgxNVQ1AAQ7qZ/bCueNghOlDRKRm2o+CpQpUn9CHmLWGdaG08bR7ni5lUYYIWM9XBRvirHzwUS5UHaGRJanSjZtMiq8wknPxh17z1DRWZuMrFeugr8kgxwBKIEyCinxatSbu8yyD7Zymgs970+nGLC9T72hukmqkPemM7z56afxgW/7Nlx/7FFQ5nDsrWco3lep1iTixzmvmj+vNa7X6nIsWZdOgSdSOK0G2TIveXDhdDfS+ciQdQXp2IBi3DiHmFkXtS3pXmDTxWi1BB4CJolMTcyF2DhJA+QzyzPkRscljW8ufkgexMbzi2tJ23CZM2wUW9FoyyVsNqrZnLL55Y6dz7OkQj23v5nzt2SS19rqJQBkpTzI1H/p1IT9nGTBT1B6l0ooVs7AKcouK8EKWQe2xHHSQD7bYOYEPxhAmx1NA5UYv+jpHK+HbYjX45ay32MriaDOM7n25xjbwM85j0I/xYJmLOJ5em3fYo7xdIRms4ZicYZO+wTVShGNRhWDXhsb9SqO7t9FgQ4nWWO9MerlhrL17ZMOtje28fM/93P4tV/6h7hWA77n/W/HkwdNXKsDzfICw4H1oaa2SrXRQrnexIj7GYo46w1Q3dgQmMYM0r3jM7z46uu4f3SOOnUBGPzVm5jOC+h1eqgUyzjYPcC9O/ews7WjXtO1Vgu3Du9j59GHMC6x3e1t/PKv/zMiFNqg1L4rCTIuTqLcbgQAv0QDTVpDrZ2AV/7RtQQueU8ENVcd4kGuF/0JBncMsBSXRJtCAX0L3L9/V+wNsv2kdxEAhU8stZhzfYTIPEZwpf2ZvcAJTHr5QgTJnLfUEuE6Z/BCUOD05ATPPfecgv+t7W0BmxZgOsW8UJDN297extbmpjKMDP5DUI/jEG0pzRbafFWFsztsq45bAHgxhgEOBJPAsu6ZA+Z20QIi2Xh2KSKgMDUAkdfKwIx7AdtS7u5tYmODmjj1rFRAga0H/Cyh5L3zOgTwk4rt4sgK8Gh/ZnO8dvMmbt25bfPRHdBWs4HRYGjaE1wTwxFqbP1HCnWni4PdXfTOz1CrWvcdascwq0uh2A47ANRr+NrrN/H+D34AH/yWb8X1G49oL7bkkNkcC5DdHkSiRGiGdhErEYqaaJ8bAlrd5kf5J/eYbH9ImE6p3Vs3j8XyYsArsMh8C5WaEURq1HHGvbfMZNAUW806pr02WuUCCuMhatUGBlO2BZ2pM460coYD84sqFe1RbEGsbDCp9SypZNmKdC/Mr2OiJwAEJmqMER6aBwYomM9lCTVlwF3UU/BDUo64LtiL8iHzoEO/yEZC69Fdw3UB2nJgtW6lE8BjUsaFM0XRt7JIHpf3PBuNUCEANZ1JePXmq1/DV557Hq+89BLO79/Dw5sNdRfgLKhTb2c2x3jAuvaiSg8G3Z7GTKW6YqUaIE/x3BE1ebh+WEIaCUFPfpmfDJXA1lubWFAQezRFb8jMP0WRofbZFCU0cck8EE1ZRGmsH554bGUckRK7UFwIQGN/W55xARl5DObhb5rwSaWg8nnvnmjOME4sRhzroq32z6sTkYGqAlLoa1aMMWx+dc4WCd9JAWIWd8Q9rLf0MVapfbtqv0jnGa85GBeaj0niIY5hCbCVTFpyAivXuPxr3ZpYuoaLHPkrAYXl68/LR/KxWy5leBAAY7ec38GD3r8ErsS6i2SBi16qFFxC+yY8qWeUxHRRcqMx//Mfe6+JAIb6pTLBRj1k1sFENEyBnj/1dz8wF9d4RhZALrAXgISIAU4hXno8Sbs+GovRsOdtQagQakr4tjnktXwZ/SbrOuBZZ0UmeZtCZoxJSWe9OIP9VqOKOo0D8/Sk9xMI5WALebQAkz00JYjGjKNEAC1rLTodDVfQ3ryGLJgGClIoVFhrKdjPaoGKpI5S64DUtrKySmftHg5PTnF8ei6jYxmcEhaVGgaoKnObOe9e52SiKFaGEHPEfuacGcu+eLmG5dgd7WaQT0Tc647c+Bs6bchybAHzmQEtafYynHlrt+jiUAI380Ah6IZsf2XtkmxsCY7wGag1SWGB3vkJWvWK0GJS++0nn00DjVoJvfMj5bfS4DH9f7qwLv7f70KIqHdQIAhAgZt5PocNlMnrumTyHD+gM7LcAsRrIDi1snWZmu58sVqvXlPZ1bU5smtgkAMCmqOmdBqfTM/HjU7CNiyPGY0wHo2Mulutolaro9Pu4JFHbsjBYvaq2+lYprpMOtsUjd1d3D87RX8yxlve8XZ896c+hXd/8APojMd4+eZNVDdaIF7OtUw6mWXIaobwF4sY9zr6Gc+T5+ZmEQ4qz0vnkY4xnU462Pxpfy9hKgQ+py2n5TYckwhA0wAyr1ejCBPv1+jKRqAx9o79zWprSdEPKni8h87eeDJDp8eyADuPVIjTloTKVlgXAn4H9TYAF9qDVr0qZ+yyTSH+vt5BspKhq77S86++j87cnCVAWdY75nO+2fLzETREhj9zdDV3PUucoMZpEMK5kq6nJaSZLdhEP883rfT1lLoczy9Fsvk3zoFsbLJsbzbT883bF9PyBjZHmd6dKLp85nTCebyc5srjDwZdoMC65Cnm0wGajQpq1RJGgw6Ob99UDTJLcYqzAprVFtjZs3fWx2w4wY//D/8j0O+hhTE+9K6ncGOjiOvNAuadQwGRVOSvb2zLJpNVRYoo2QCV5hYmKOPovIcXX3sdL7zyGsqtTTHUdg6u46zbVdcNZuSq5Sp2NrfQPe+gUa1hOp4qW8Us26JcUZlNezrGV+/fwV/6ub+Cpz74PpDaJDFVF1S9chJd6VE9KAS//MNumq7MnzzIIXnQdSuD4gFZzB21BWMbufFIImzRIo+BaOoI8v8M1jPjGrtW+BD6aWswgjfaKQKYnPdR5841xDXPGvhXXnnFsv+1msoAeE3B/uFP2jeCoLRvtDn37t3T+0iHjmvL1xMFc0l+zm1A2JrItlPjI8ZwiWHhGePoopEf0xIsjhZ7sF7JVP45RllLQWnYzFCtV7C5uYHdnR3s7e2pfIHHZdkC/06hQgbmqikm09GFCbkkmQA4OTnF1s62gtgXX3oJd+/f03m77Y6AkPlogga7DNDhm84w6Q8xGY5wfX8fZ6cnGhfeJ0sI2R6Wx+H3Cy+9iD/wB38Y+2RZUuCPmj0UHfU6aJZesDd9MFQus1OrcyLmHN/P5xKfi+x/epzLKLTh/4yHrGmn/WCZoa0ltWorFsWgI0NO3SJmEzRKBfQO72CLvo3EV0uYoI7W7gFOO20MJxNsHexjMB6j3e9j/+CatzOeYErdHAa5BJ85b1W2RCFeJocso6vrdi0Ty1OkfkVI7XgySA62vT/aGKZrMfzwyzKPGlM5LdH5Jv/0G13zvISpJ5qM2ZqI5nnJBpmaDNzVepA+KucPy/m4ngYDvPD5f4abL76Ar778MqajkexnGQVMhwOBBw2ydPhsOFdds4v+Eo9Jn3tapsg1AUbuDQQQuafYHKe/0+0NUKRdnwEdCSQXVU7LzAVZhASXtdgSNeE0oAxfbV2QGV0Wogw03/UusYpuqpNwL+tsEZ+4YM3XtK9ces5Z4YOxRfK1Yf8bjkYCQAM8FABAlq3KPMlwzIxNwhgwG6TyvCxpEVe2fIVLfu3aYHp5LJbnVkFlvGkHG50v0fnIbOfaKN8y8Fd9rffbLo7TlQfxFy8ci/M0NKuWxv6NBfQBnK0mRt7o/RijSG2/soStsWiNIxkxvela+O8e3gQwWPjvv+uDC8vAU3TC3sQPSzHeuoUIsWU7saD1R8Z4xh607OO5zoFNAv00u5s6p0SfKu4AmuCRhfqGQFvmt0nhMb9RVvQoeHcKFl8nDZ+K8C0i4tWyglBm9QteW8P6ftGM1EqOlDJ+53yGasWC16Aac/CjHieou1EfFGADqUneK0iBPunXvG4ix3QKqc5/1umi0x+hyxp0qfRXUCxXJYIoMIVIJ09EmnXigkXmXaJEXhsaK1sZjzyZr3kSGQI9ZM+qBGWSD12BU6Dojqyna8kkHNIMqlH9IhNPdNzau5kCq+0ZFrDxJ9kT0k2QqAlFUKyWf07DOpvg3e94G+rVkgItMjHIzCBQw/Y7fC6s/09FFFcXWaigLxm9zNBE5sbvkWUSKkFZSJxtzKyJ99TOhF7ibNpAbW6nAbkCndyM2v1mNBt7IXsPgw5qXKwYp6Vgco1/nr/OsbMglYgdOzOQjs/sPGuDWBO5sbmljg9Ui6ZKf7NFh84FoSplPPbkk/jEpz+Nj3zXd5JaIeVlQkyFWk19civ1uhT1OQ/7vQEGLMWhEjlFsKYTBUFBQU2D98toq5pjSYaFDiapeHSYCQzQAacjHU6mENxwZJI6TB9JMXLIBKAgYwAJWoMC3EhFNIGoCILNifZSAdkntr6ayanXODrlLq4/ahuZEYzrylqD0oEZE8BaFWBcRnHzTXX5QXNePKgLQXx2NXC2OUAw1Sl97jzFdcf7gwIczm2qD8BjCOF1ACNeyyj2fsx4ZryWyHbaZ2ztpw5zXG88Y9WArwAkeVDnVMsABjU8y+vHVJvzMoJs/ejcdDDsNSv7sAyXJFl9qJv1Oo5PDlGvUZixiEG/jVaTtqSEozuv4/pGE/2ztkCgUqGK2WiOYbuLZ3/j1/G5X/g/cVAv46BRxnueehw1TPHw/g7a56fY39tVUHh+3kO5zGzxDBW2RZsucPv+Ee4eneLmnfsYL+jkl1Db2MbhaRut7V2BuSxRq9brsr8nJyfK+B8fHimY2Nvdt/ZT6sAxx2Axw732GX7P7//X8Uf/8/8M7eP72Hr4usTS2JLzG/paRi+/rkP9/wEApBoOUixeLBRQn5+fo9vtaP1Ydw0T/UrnKP+/mkHX65795fWPx0PtPxFc0w5tbm5mlGaueYKI/Mn3EASw+uGqglajO5tDHPOc7+PfoxQhhPhiHcXakB+g7H8I5BkImQaitIfp58K2hWZNq7VhmRqKIgvEXO5YU1MZFl83oT/b802vhC3ahqMeZoup2Ax02KkJcO3aAQ4ODgRkkAFAoIkBmpUBGCDDe+L3RpP2u4rBiG1XJ6jT3yoUcPfOHdy5dVtlDwzaGLydHZ/o/wc7e6rhPj89xUarmV0XM+AMOO4e3seNxx/DD/2+38t+vgCz495xhMGaKOkEhmZsO0cGlicZAkBMNE9W944YpwB8U3sWtiVdBFcFwEYtt3a2Z8fHpnLvDMxirYKjs1OBAUb7nqrcoX3ndVxr1lFnqQpLhqob6I0meOjRR1HY2cHh/UOMySTZ3sEZNQ4o1qxglD7KXGWMZK3QkyI7bjGza4j7MDFQY53a38xXzTeaYER6J5woD7jEB7kKAInSjstaGa8bzyU/zNkKkVCKxIfWqC6ZDMCSxDZpoBlrksFIRgBfL3F/n4zkA9A/v/W11/DbX3gGz33pSzi5fx+z8VilBbViycTyGIOMrTyRYI3K/7yLSVYK54k9tbGmcHGTAE4Fw6kBuyO6/8WyumKRPce2yHlCLM3FvjFTShHalClxVTY6O2IGBNizXDXhKSX9QfDuKqU7qfCyNec2RaVQYuxSHDzXfaHPvnrXAUBGWVE+EhdBgCzZteIEp6DnZf6T7fv5+KVrNc6k4+RdXlceSkFJ6TfytR4IWA9qrDveus/zzAYAJCO0wvK8ioEU++9aAC+xhZeOn7p8RElKXId1yPNibLE/opQpYmxRRj0hWfhPvvV9AgC4SYRStTL8Tsu3zKrXVItyYNlWq5MpKNjiyVJ1zvxBmoq/nFpl5rx9hdMRVOs9GynglEH3SRo0XW7sg35PVF3WDbUaDPRr6jvL0gH+nfRB68lpPUPVL94NqHrYB5VcSCfp+yHGSfSeJUm8PjLJTTSO36L2u4ghs/mcpIIdnH5liK19kyGhoP/sHGfnbc/wFxTslypV9IfjrEZbdEjWI7ngh+jhOvnSlmW/RGZfCGDyhsyXNsNFRF+ZJK95zydqaDMEq9KDdwcR4oxBg8+cfNUjmbAIx0oCIwyQSOXNgAETCOJITUddjTHfx2dE1f6Hrx/gkesH2NnawNnxoWhqkmNR2xIG/RNnW1jv7nUbTdzHOgAgNUhy1gQW8XGUtCEwUTESust5zG3XxtyeoQt88Fm6wE6G3C4ZE998Xetg9RoFxnBkMj2KqOuyq9PiDuG+fAU7LSDHimmM6Rww+OdcGJBGORlbxr5SkSZDc3NT9MKzTkfaC+9897vwqe/9XvwrH/4woAyFobkM6OmusDVdsVaXczpm+YXrGZBAV2LLnZhPiwXaPc7ZgWiu/GZGxehi5oCE4xwOdl4eYndpBi6BTFaU6AnQ0QmmM6oSBlIrBRZZH4fBoKM9PJ0HacBJACCC/1TrIpzqzY1NOQS8jlDLzjJkrBHnWCTK2nkdrLNZkg4eq0aed5gGMBcN8XoV/XQ109FfDf5jLuk+fezi3OuC7XgWcdz0eBT4Wjqez+E4XvT5DiAhDUZUXqSyJQNc0vuL9wXAuHpden22AAOUWDb8W/RHzmi96fa4BgiIlqI24Wxfyf9BQeLjj92Qqvio38ONR66jc36C1772Vew3m9jgCE5muH90hlqljsVkjr/3t/8Wfu0XfxmP75bx4Xc/ibc8tKPg/6HrBzg8PcfW3jXcOjpVCX61VEGj1kSn28PJeRs3b9/FncMjZYmYnTtp93D9xuPojybY2buGk7M2qrUGDo9PlG1lqRVp4pznwVqjHeqPRphQJX17C2eDHj78Pd+N//jP/mkMTo5RqFfUEWA4GghY/Ya+vkEAYBmw+YauZO2HlwAAKmrP5wIACJq02+cSj0sD5pjLEWQHAyCAsWCqMfvKraNWq1rHDgZvnvljQB9BLv9ufe+tHR+Px2Pw/2QhMAAPQCsEL8NGrFsTEeDH9QTrKNbHqg2JDH+s2dRO0Tk7vH+8ZD+DjWf2ltc4MlaU1KZNsyFjAi1mqNepd2DACtljrPnmvbKMgTZ3f39PIKppGrFEzsvHCIJUDATZ3dlF3+0+M/60KQxU9/b28eLzz+O3n/miArmDvX3Rs6nQTy2Aawf7ODo61PhubG3i7r17Aq8/9elP46G3vVVB3WQ4UMARwnOk06uWezHDiGrxZB+607wKOudAYw6wpDae90PAJ7Wd6SQMIOfyWV1Q+dXZ6Sm+8Bufd8o6gZS5sqRnbIHnwSnZjNu1CsYnR7ixs43abIrueRsoksFZxqJSwfXH34Qn3/0eNPYPMCmWUWo2cef4mJL30hFZFK3bB5MfZJ1yDMsLlgiY4G3ch0BT+jTSoeH+4d2W2J1EbEmrmzdNJvEu/bMr2dlEhXzdGKwCAOv8sKssgnvdCfM0yUL7psASP7FYyTYT48Ra/unc7LJVLGA2GYshoZK8Zkvvu3f7Nm7fvInnv/Qsbr76Km5+9asK/vd2d7G9uSXmIMtQqrQD6tKjhgjWspNgl++rnW5fzGKydEeTBcYEmVn2wvXCThh0ckNrIfH/HhR453vxcgb6jYWj+aiy2OOqL60JP2jeDcY/YZTTlQSU0/f9Bqw7mIOKkQDwhIqeSzHvIrS0/+uy1o3CcnpMl7byttQGpgBeep+Z7+Pl5uuCf0t42s2v1ulrrnIKyYe6/Cu9lov+nbOtvs5tL7M3yfmXrj8BAa4CAOzGLoJOb3T8xODyErFs3/QHEgCAfGb38QyAt7hH4CJP/8c++EF1AVDdUUa7t5ojAgM0TEK4XfUyp4pb1tVEhPiA7Gf2wKwSOsNHAp+wjdJquxlWl6jC7qr1ctQrDPbzAH9ro2V9BWj0aAxdOERuq+g+Vn+uczv6p/Yb/q0ANslMGe0pnP+FxP+YfWX2ngE+A/5iuYZCmaqhFfSGY5RqDVRqTdGGGNCfnJ3j6OQEHe9kIEFDfrMWUVk9y8zxu95sKSBlRpfnMKfbBE4UZMuoR117Zlb8P942zQO4bEEklHPKr+rZZBR9y8pZC6BQJ7f/e1ia0J0p+jdVIVjU4gWfg632CNR3WePHtmikDjHTEhQ1jvVsjOs7TWy36sqobW9tGigzJsWrp82/1azrmYmV4SUcrNcyw1uUJkKYwFUnSgHFhbrptC6fz5lK9S4iw9CBjg6KCvwFBIypf2u/S0iL45QIWkbN47Jxyn9bd35dl55agWxjq8mLjzhlyxSLIbEbvZb8PT6v8K9UwJC9pLkGuJi5WJnhJlJbq2I0m+P1u3fxyJsew+/7zGfwqd/5O1HZ3rYahnodmIz0eS7uWosKylYKQsE8LknVkMtv8FZXLhqkoJn/KnRMLNBNHbB4Fiw7CCr4akaM495qbdo5083T29bxtulgBuU+HLIIRnlhDz9ygFqtIpAg6mv5OTqJ/D0o8JzPucq1szDITBoNLDkSHQi8bZoxWBbKaLlhykWiIkuXqYw/eAdY3Tzs9+g5fPnnI0C4sPk5Gyc1/zHX0jmXMqbSINyCbcuyRAnKuquIAGwtAMAe6fy+0B3Au0z4M00ZBWHjdS2qMDIGTMzpGGuH9fKs7oX6f8fClkRTfS/xNrScyXMGbxRpZEvT0QiDXkfZR2bRFoMRJidn2Km3JCr73LPP4hf+7t/F/ddewbse/39pe9Mg267rPOy789Rzv34THh4eARCkCJIYSBAEIHEmQQIcxEiyRFkqyU7lRypVcTlOJZarnNiVSpySXc5UdsqJ46HyQ/lhZ5AokaJJWuIgcQIIECCAh+k94E3d/XruO0+dfN/a65x9T99uAJRzUY3ud4dzz9ln77XX+ta3vnUS775wBkvlEVbmqjhzagUvXbqMfqGKtb0OFs5ewGCYx/rVNexu7+HK1WtSg+YasjasJew022rTypIi/t7c2MYdd7xd6unlUkUtyvb2djA719DcqrIPeq+P/sEI9bk5MXE29vdw17vvxj/45/8Mnd0d1E6tJIxxqWC/QQnJG87M/58BgMNO0xue0cQbfP46gMjjcU0zE091fXZu8Hk9zf4QNFTmKijcJ+U7SbbWQGoP2n3teJDMYNhLAfgeX48WEJtSvpcqOvCZdEIJwJj7PA6Kyd8JnX4Gg7SEKQuS+ft8QPw4ibM2ZpeFKoaDkWmatNsS0OOPAbFWSuJggF2jrSxfk8ruK/Bhe1QDk1Ue1e+r3p/AlMoDFhcFwFpQ7aVSOTHCCJIuzM0r27+/u4flxSXl5V547nn98NgEFAjakLnBIIzj12KdP5XYhwO8cPEiHnv8MTz4iU9guLeLYrks/ZtCo27+FsEAsrPU/z0wKGk4WBcf7T0+xn59XnoR28F4XOPgf9r4Hz9bc6rjf+G55/CdP/kW5hszYjhQF4dgOs95fnYGudEAxdEAy40q8p02Ts3OYBS6SZRm5tHh3lqpoTwzj9WdfTx36XUsnr0VH370M7j9ne9QF5Bmv4PBiBlnoFQuoFiyQHXY68uH4S3hlkXhZTIDiORLdFLBPwM1Ck4OgRwZk6S6kzXHjbumsqlsFHYUKJIdD3kuk0rHwYS/uVDWsueZ7guJyB201tVZh/6ufFLjIAvkzeWk/dGgoGWxqK4WY4qtFotKJumqNEdG2N/exisvvSww6pWXX1LpCXUF6rkCSgqE8iplFAuVemQUER0Msbi4bOWVg5F8926f2lgh0UfdB/4XA9NRu8kp3vhEtBbIamlppybmW7OPRyWwffQVqEVvSoR4/auSBKErvKdBpWfwQxI9lFl6ibUlLwQexhocSRxnLmbqixy+MA/+pyfQpo/D5H5iguLTBi1p7uHgoIxm5phM4E6Zu1lfK3sm6Tl4TPTm7tkhH1BudaixD3tCMmfCeb8hABBd1pvZayf87MTvNjaQ7StpIsU12sSop58XYlL35+Wz/dZ77zcNgJDJswlnQiR8noGqG19ZgDryAAAgAElEQVQeWw5nEB2wAC2EHEEd1m6nO3IHct4kIhOo1LqAINTBhb0031Cg6Rs7A0jWDZnhY9qWJAuKybFGy1G+QNvPHShAZRbF6b08P27qRtsjlSoVtPOb45Q9ngsVf3W2SkNSFZQZZAZlY3SHYxSrDey1utjY3sXWXlOt9xiolat1fSepd1aPzA0utM9h8BJqkKigytpS1nSbwKIhvQJO1MOZIire69gmpN3kSXqKOfmxMQgtXogqc5ySVejCOa4hEApAEqgprbGhTsDwgOq9DK4si0wWBRFZlkowc8+a/eGghwGpgOMRapWygv1TJ1ewNF9Hrt/SNRioQqDGNBRMBZXoLl+zfrsipgTwRUg4z7lQsfr8DA1w2mKYFoxrTLwPO68xlDyYWq6JLnovWAcFYkFLU8tNH5PGITWAtsAmM90WrIcWMtoHQz7Xa5hUrmGBWmLQApqp6yWrjX14ieVTnK9a0Uxo9rpoc14V8vjM5z+PRz7yEbzjvnsFcLG2sDYzg3KjLuosKV1uGyXyRHqhl6j4dwf0XW0dlWXlvZYbKRXdg0KqAcHz8hpzrntm7LOOrDuwHJJWq4tBf6iNnk6sdAyk4G1UWDqd2XtLR1YZuWIO6zevo1wuSu/As1Q8vgEAlsmSHcqRtmsq/f79tAv1ainqQhGADDrKoa5yEGp3/b4mGUS9h+UDxnaIH/E8iwP4QxtAAAGmwtPhgGYjp2yeCa0+nX3T5rxvIPFr/rcAgDDv/Pyzx4ipzfG5aBMIbaHUdCpDv/Z75vck61xrT6DOhggI2TICW+eewUtWWIYBIMBZbWLF31J5V0J5lW08wGy9hs31ddQrFYz7A7x+6RIa1RpOnlhBc3MHpd4I5THwja/+Eb76//xfqOfHuOeuC3jbqUWcWWyggr46iWzv7WH2xAp2e2McVGfxvaefw6uXr6OMGmrVGVEJybjpjUdo9wcS76P9YBnRzMwc9nb3UC3XsLu9i8X5RXTbXczNzWCvuYNTp0/i2uoNlOo1raUxBWkrZex22rjjXe/EP/jH/wivX72C83e/SyrYA2rPlKtotptisv1FHseBP2/muJPW7/An3oxTctz3xPPG1wGzuB6gRgXvSWbewUh+NlsCYJIXFvBzVbGWOM4Ume1IFe9TW2U6Jf5vs0FlDIcs4ykklH8HyhxAcPYQf8drxDIoZLC5wreNgoMY/pvn4tcblyeFd6t7RJz19/Fyn2trc1s2leAA1dd5jPj9CRAQkjjetYn2lbZ7a2tT4moEAhjYUx+BWXOuOO4fEljl/kmG33CEKoUBkcMrL76EJ3/0BM6eOSOGi5hUAqit3R4BHCYPGABS+O7XvvQllV4wyK8uLWJvfV2sAAkGhz3WEk1Jga/Git8X2y4vvXCKv49DDACkSSjvjJOWELyV+WqeUgFPPfFjPPPkUzh1YgUHA7a0y2FrY12+T51liwdDDJq7WK5XUR4OQEh5Z/UGmp0eupU6ZldOY3bxBC5dW8MrV1axePocmkPg63/6Hazcchb3f+ABfPSTH8Xb33knCsUDNFu7GLD9MpMsTDbRx6ZzHph3BFzohxEAILuFfhpBAOvJzOw/ja68ceRybHSasgey+8Bx42Hrxts8Ty97e2MbEs3/Kd0WvLOOiy2KZRPELOkPU3CV7Ef6jCP669KRsvKQ4aAvEIC1/RRTpG4U5zL9jLXVG9heW8fFJ36M/Y1NrF6/ju3NDSWf6KPO1BtKJDb3m5bElHZZKGlW/jH40lECX/tjxo/Tmo4y0EnISPedYAPzK28Q9E/LXvu4eheWeJzjwDqbQff1w9++/9vXm1/v+XBnFqqkKMn8e7eScNEJ/X8ysk4ZfREAkCQQ0zM17Dl0qsggGYmPEvk+h+di2jXN7bKPt67Fs//hK7PDzLNOGL1HTFQ/xlTfzbssvPEknwBh4nMNEt/JEbK+3vH2yKn6h9femx0/A3fS1rdpKb2NJBMSfBCo8G5oYvy7Ls+v3W0AgDuHTp3xun1Rc4Nqq1G1bLKYAzhCOQSOCgBVE25KpkLlc0C73VRAT0RPYjtsASLKXsiAkx7ulPNANxcUKro4FX5JWSaFKGSRuenQ6wy1UaxBI9rHumj1VCQFWi1MKJQWslNWKZG0BrEbaAMXkqOhlV9B2gftXl+tCJudPq6vb6IYGADFCuv18+gPR2ptSCeG6LU220pVQT8ngG34JqTGdjacpAzMJKwWjJ+UyIt5jPt0YAIDwExNZrrH/44AAKew0wFJi7hMvTPQglRn5X0ynamhiw/MApLjub9ogzGhG6KnAlwKpMfm0es0sTA7g1MnTmBledHqtcZjUbBGgw4q+YHAmYTCHWq3vXWaTRlTGuXG5u8TFXJE8ILU99QKZxdMHIAdzpDmNKYG8gRGSmCqqDZTFHiCHKZpwbov/naRS80J1ealAn6pNxJymA5M6J/+nL1LhpVlHQGYiTcKracgghfXMMkxDB/mbaCOfX88UMZelLRyGRfefic+9LGP4YGHHsbl69cU7JfqDaJkqulvMKszP4eKlJ9NJE9U7qAaTcfWCjc4AqaaK7ElOrtqN2xrlcarNFsXCs7z5efdcXUnnJutrnyKIeca4jqbiuCG9zNjxHtkol9Wd5oCDCPMLc5ZbaTAs9QSuyGz9/KOUb3fanXN6SXQRBXeIHEY1Y3G50sAwR8eOLgYoILjsHamZd+Puu54v5hs23h4J+G1H3VszXV17LCfac5ufO5xhlR/C0MkK2pyA4nXUJz5j69H38eVQIXrAPZmX/dzymbf3P7TjpRLdIdju+R13HbmBPp8vnsHD1891kbWOs5Qd9/1Xejg0t4XSBPutLCysISrl1/D1toGbjl1Gt1mBzfX13Fq6SR6ux383j/75/jpD76HO87M472334K3nT2htq1d9noPvZ77uQJefu0qNvf2cfXGOhqzDZQqs2g0TqLTPcDNrU2MCYSVSxiRmVUuo9nuiObPLGm1XNX3zjdmJWJFtZmt7U3ML81hZmEWa5ubKM/UMSrksNVuYovlChfO43/5l/8CxVoF9ZUTqpmeX1zSfGc7S/bYJovgZ30k4/ozHuDNJKveSkB11Gn4vM3OcwWhzAr73hQCe9keJQsn14bRpw0k0nmxxrdKjaBU2yIOiHk+DJz5Gdofn8cOVBJkJIDJGmwHyniuifJ+EBV10NHLefx13rtqlaUFaWcR+jgMvPnj4EGsC+Bj5NemlmayXSkDK7a1BD35Xg+MXT9hZ2dH7ftmZ+a0/ngONJ8m+Gdt2lzckCBJu9XWeDFIP7G8jKXFJTRm6sJJlcToDzA/M4teu4Pv/sm3sHb9Bt7zrrtx48YNjRsZalT2L9eqah+7s7uL7qCHk2dP4Qtf/KLsOvcpjfn+PuoLC+g293XeBKkN8JWzkdw/2ZeQNPE9IQaf+XoM+CaJqCTblQJEMdAUz8PjMnAEzxZmF/DE936Il154SeUIOzc3MVur4cqlV3Dr2RXMNyqoF4DW9k3MV8vgFQ5bTay9fgW5+ixKt96Op1+9gu/82Q+wvddGbfYEtnbbKJQbuO99H8DSygm88MLzuPzaKzixPI+Pf+xDePRTH8U733kHajOzWN1qo0zae36MXr+JwbiNQpHAEvUgTKVe7sKYZQFSDlCbUes+QbCLPq8lnib3Jc8IMo07fWXy+mMAIJ6bb96kpCxfnaezgAO12Us4Pa5I9mBOPFLzcwX50xSHVOkFk2sq57FPNGr07ymO3FVG39oB2g9bINbIcu320SIjY/OmygZefvEiXn7xRayvrkkYk5pH3a6UkVAu00+nHkgATZLkZAiZg//sDE733fzfEz5e7gC8JbGGQHbcjrex9LknE0vJPchQw7VWAnimua7BJlhi4yQbmnwmTSIKKAgJW8vW2o/7d2QJxSJ8dlgvK/BkrzyDqVPCuopNvhTPxSyAMTnHvM1t6ms7mOuHNDt/NLHCqe5Hzdej1oW/f3pSMT3atP3vqD3xre6V1i0ulCRHF/BWxi8v/bm0spjDJRsq/576xx0NXprANMhf95jD/6X3vF932wc6acsSMroKtsMjtLA0QEAAwBBlti5xFe/AEBAdJwT4szP1UEsesvqi5Lvj621uDEzg896wzWrQKZrSVyjnbf3Usk+v2RThhud8A9WAhz7JRPsUJJTKhv4FBDC4p8HpzKNUY/1nG9t7+6oDZSafN0WCt+McyrW6KOQS7lM9hWVRXS/ASiRCCUWURePGxcnFvqqaZIlwmZ2BdRmwoDuJfIKgiwU/0aJzSNCNa/Sa6jocyQv9bK12zMa0qgxuMNIhEDdjZkwM0csYAAYOWqmQw0y9hsWFWan1L8w2TDiRlFtmS1V2kdP9ZQeFfnff7lmUXTGHLM3UyAGi0FsIMN2hIQCQK1Q1ptkgyf8db+DTAik65wwM1aNePTsN6VJWUgGG3UcCAQQApAsgmxKEA4PjJOOZ1BMZEGMBUHBCk1UQAQNRCUxCwPCN2LsA+DFddCOqdxRyXC6i1etJhfnd97wX777nHswuLKj9ELOWSydPosiMTbEkgIAaAAxOeK3cXE+uLIvFcvLUSSwuLCnw7w4saE9a7PG+k8YcKOPmXRus3et3k5ogv4exMc1Sa9042W8T4EsychmxP76HTmg2c8b5wKwWg+P9dhOdbkeUV26Gas8XskIcezrAdJL5XSWW2ajmyeYW7czBqCeHwZ3dmPIeO/6xeFTKaKL9SXevafPLsmVHIbSmgn/cg4FAfNzshvhGG5DTkifHPT2fuH5WFiPDNlD7rwzF3wN7gRealymFMxus8d8xABCvS0vop3V0PG6aUbYWcwnDImzidh3BOeW781Y2ZQodZGxZaVj+gM2axhh1u3j1xRex2JjDXK2B1SvXUStV1AbsqR/+GF/9/T9Cod/DbStzeOe5k1hpFFESj4ZlMAdAZQYvX1nFy1duyNnk/WLdNMVKc7kyrq42UZtZUo1yqV5Vdr4z6ElHg9lMzlO6WHVSfPMF7G/toFGuqnd2b9BDY2EWrUEX+50OCrUKWuMBhqUC3v6ed+G//e/+oZ47KBbUsqpRn8XG1gbqjTrqlTp29nYw02gcO3+Oe9EBgDcTyL9ZB+lnPpkjPsi5486mWCcK4NOuIco+RxkJm8OBETJxTJ+jabtKXvegz9ayxmDisRkgMztNPRPeO6r6OyWetoPrmcEqQQACAOOR1dr7ucmusPwqAI1+rvxt2fcUIKDzbECFZVTiQN/Xq9slngeDbzKitFcFcMzb2MX6Jr4G+dsBcD+v+Nz4mfW1DWxsbIqaz4Gr1WvK1KeigiO1SWQpmgJ5ZoTYZUZBeRFnbzmLE8tLqr1+/dJlPP/MszjoD5WZ393e0XjtN/fFTmPg3+p1ceX6Nf39sU9+HHfc/U7pNNVm54zdwpKdalUBGc+1QgZY6NCS7q/Bu5F/ZJoEfr4+bj4GDrrEJWoe7Ps9mTb1Yjt21JymevvSzDye+P4TeO3V17C/vY+bq2u447bbsH79Ct79c3fi5vXLWGyUsbe5ivlqBbNsvbuzg9Wr1zB35gK+89oafvjia9jc3EOlNgfkKmDjiuGI1zZU155HHn4Q991zN3a31/HD738bmzev4z13vwPve/BBPP7LX8LMwiIqtSK6/X395EtjVKp5dTgeDAfyXymQSqr/WG1SWVZIkJ8Af1f2Mn7ENnaSN52JpEJbwZhF9FaDmBBOHBpi94cS5oz7g6FmWVoOw7EE+ehLs/TXSiEovsk5anaDbSg5V2m3E8Fd0t7VkjsP8VXM2VecUaKfzQCIOkr9AV584SIuvfoqnn3mOVyjqKXaLlvJLv3gKpm6IYA2e2plKcbaDKUK3i4xZgIocDuQrsNRAIDb5aMZALynIfsUj2AU/HuGOd7/U7q3xUIT9z5iEMeZf7M3Vsrta0M2UzHN4QTPJFnP/OFpDy8B8dey84ffdXQQnhNYmcgGR2CMH0/+0yS2lTmN4zls8XcfPbff/A46eYyjQLf0+eP8OwMATLTvZxk/zU4CAJqyLiQbyr+CsK78bxeIT+IZ8x8FDv3me94nDQADAKwliGfwXXzEM7g6TZuxdr4HY9RKFthLgIdBIRXj9UMXzRVLJ0jXIc9tKBYFOmgMqOTf7bQxU6vqd61cUnBMBgBV5ZkdspZbJo5Cp4x1ZqRoWhtCE9QyEMDE4EzMjxPEniO9nxO+02WLnJYoXHvsJZ60iAsObXKGVlMeQKhQO57G6y4CN4GgJfc+nhxRkJGZvsas8RpGDzpTZyKti7bXeN2pg8AAKCzoEMRTXIZXTHYBA3TS95VRU5Y3BOIjo/3T+FGEhSDB3OyMBJkosMjPqr8sgYSRKbFans7vo1H9TTwl3MdY+CIAQh5o0Hj4y5OBMsELTuAoqI7QfQ5VHJTGzoHNP7tf+n9gnji5QYYNedMAyBU0R1i9wa4VZAGo7IAbToRaq54noJ++qOgc+tdIF2No75FzU65IFEmSM6T+MqMVMuvqu0kGxXCAIcGtYgFl0iiLhUTFf5QHFk6dxPsf/ADe9a53SSPi5sam2tvMLSyiPjNjI84gTK0EU2q7aUiYJgOpnNSx4KNSq6jec+XkSczPs0NG1cCdMFKk05Ex4zR8a2d59MMdYDfk7uT6mLt1jp3WqRtFlKGYeG9C6TfkkuUEZM94CQ/rYW3+BFCMGgYJQGYdP1xc1L/XVb4NTDDQwP92gECgBNsM9gk8GDsnzsC7QzqxuWbmpmAkbxMaUf3dQeXxPAB3ECQOhkyZN6MinCmFcRX+7Ofdmc461X6+caCeBSCS8Xdh1ugisxvWNAZOcu95/aGmWMF/Am4ZN88UrQ3kFR8l7DPOEuP6rFQbCl5IpZa96nfEKGLw393fw9baKqqFAurFMrbXNjBTqaOz18L//a//Tzzz46dwcn4e50+dwK0nlzBfLaHMVThiqUwP280+nn3lKor1BQl1Uek/RwbZoItyfij9itaghCHYUrOHITuaVFjzPxQgwGCNAWWFQrCDAU4sLuH1Vy7h3Okzci5ZNtBi0EPQolrGsJDDRmsPH/70J/HXf+c/x+zJZa3bUSI2mmqF/LsI3s0tcyEoz/ilDh7vk2fg4jUXg3piUIUA2rZ3C2b5nIvmZQG+1N4aA+uo12n0O6HVngPiMtuxUOjIsryuhWDgYFcCiX5uMzMNZdQZGCijHMB1sgfYqpcBAoP9zU0LhP38Y/A4DhrTNZJHtzNI9Ebi6/drzDqQ8XF8H8jauwlnPQN68720yaTkE7hdXJrTdfm5+th4wB+DAB5McQxodwiOVtmGeDQW4MH2fazTJxuSe49s3cjWKJXumUHl/ahVqto119ZWMUea/nAgAGBjbR15azovAKDVbAlY3dnbRbVRR3c0wI2b67jjrrfjo5/4uDpZUAfIujYFer+hs9GeHISfQyDgpRVO8Y9Ffqc56Nl7mLXHWdB6WgDicy7+rICccQ7NjR1cfvkSCrkSLr1yGWvXV7GytIRSbozZehHVwgDXX38Zd9x2FvnRAP1WB6vXrqvt6Py5t+Pv/95XsIsauh2ChVw3FKeuIo+S2A21Sglr167gYNjGQw/ciy989pM4tbKAP/vOv8WXv/IHKDQqWDl7Cp/57ON4/LOfw/LKCbQ7XTEuWKJFH5d+Ae+nugONhuiqpSMB/gJ6+3tYnJ/TPsOWwdQVoS9t2hdp0iXkCEMwZjZCpYJsuRpEmOJ5mx0rt+0+/9M9xADd7LrwMZffEA7mciXuTynwo47BoYen9NKWzPaWRDI3fIIJNGg+E+TiPO6yHaV0Ywryb8l8ZEKhmC+i0+ni6pVr+OlPn8Nzzz2PG1evYffmhkpeNB9o83L0m4soswRR42M+t5Ke0ocwRpuVLBfUgWNChi7ev+knkmLrJdYR01rjx+LZwSjDbDQWJteUwK+oPDO2nTYaVtudfr/70SnsY3ka6wBi6zIKdnkO8m8nGYghFNQY2/4/HQDgock+VeQV+f/xXHGble3ekcyXQF+XvQ1i8r6fyB7T3gcb79os7ovGvk927h5lB3yqpbFEWhaWtS3T7Hr2e5yhM2US24zNMHMmvkMJEGMQH/VeT5r6nuf7g2X5D9DtDRIRZwPXUzaI9o4grK8x1T5rpbVeJpf7rbvfm4RRVpFgKvkmzMKAhxRrbtJ5UfklNhMmJYNESa6pnZMJ7wk0CEwAVQ+oht+MhATmgufDXxZSWhDGY/O7WPM0GvZRFFPA1OV1DIEMRnfRpOSV5ovoMY1aIGXIWu2pawGDveFYCGO51pBK/+5eC/utjqjWJnDIHqaEDGs6h1hLKUacvOwhFt+wu0UF/6DCmgQnvlTSLFd2Yrjjp+XLcw31SW5E/f2+iHT9kVGhc+uONcvCamVuNjRe1hOZQMl4PMBo2MN41FP7rIOx6QwU2b+2mEetyprAGSywXRKzAcp6uPaCAUHM9jO4IqIqMr3QudCSJtxLXiWTbI5g+WTnWGmiCphJVeK1cF0gRmOYE4Xc18hRi/jQooscDL9xMRCq8dLGY7VfbLrDe90bsj2glQEINJI6ZmibkZyz0Z8c9GHdJTdhXqs0JaQoX1IGiX2STy+fVIZayCo3hPFYQf+Y9X0UsmGNLxkxqu8/wBY1K8olPPzII/jIJz+O+x78gPoH83ic1yxfYWC4sbmJtfWb+k7r52kAl81zllKYmm6/2zG2TYlIOue+ddSgo6DWnuOxRKBOnz2DM2fOyNGTYVc7TXKDqD4UlQAFJocHAh7A+rxMHHml6ej0MTsfAMQogPA56xTOaQZSmQ0G9KFmNynlCPOG94BK1cORgQJUxCbjgxu5lxIw45XMtxC8aDMJoFosLKhNPoAB2sALOczVq2HNHFbB96A2DuizWT5SF51Cn3X8OYYMIuMMZxyYm3CnOUEODPi5+3jxOt3o+2u+AUoHulRMrt/fF9sLzzbG55Zsfvx8rE8xRasge/8mAQLacykIpPV6Kk1wRpl1YeB89EynL3Yrncih1+ljYYGiliN0O03Ua2WBkptrN3DzxnWcmJ1Bb39fdE+CABef+Sm+8uU/wsbqGi6cPYOV2SqW52fRqNeU3dnfa2N3v4PNvQ629nvIV2dRqs5qnQ+ZLaZtoxjXmPTtKtoDFh+YGBQDfwY6bInGDYeAHdtqshZ1cX4enWYLt527VYES+1V3SV+vVbHdaaExP4e13S08/ku/iL/2N/8zdMYDiQDW52ZlZ4ynGRV4HUNrPMqZOLyXWIYqrp3JOuLlKks0QllYlGn3wIqtDNM+9nRyLWjwuVSp1WUj7B7a89MAJT83n+v+b95/fsap3R74+ToiPZeBPoN+B+FE7xVl3LL6S0uLIAigDHYAHDQvmfUgO4hATKulWnXL7Bv7zoNLv5Yk0ZEMJLuc1JO2gjH93NeaZ/2nZ6DZhpAASLp+4/dl93JXsHenjqa2093H2bOnsbKykoyrr1mCGrwWz4KnpQgUg+O2UsDO1p46GdQbDQULYkF0O6LoExTYWN/AwvyC9ioKzi0tLEpEk8H90uICOp22EitXr1xR0M953dpvSrSN946gyqmzZ7C+uQEC1p/89KM4decdVKgTaFaqCnI7NGVjO2GK9pbUiO9/7BxnHeXsnv9GznTWsT9uDXnwSpvy3BNP48nvP4GTK2exubGDmfosdre3MFev4OTyDIbdbextraKYGyJ/MEIpX8TeXhNLiyfwlW/9GD++3sf+QQODPlkMzMhSe6GmrvdcSwQ0KZKcP+hhc/0qeq0d3HXnbfjMox/DQ4+8H89efBJPP/MUnnzqGTRbPbzr7nvx6cc+hwc++Ajm2U6USQWVarGbXQ4HBWon9SX+wtbLC/VZsRY4V1zokeKa3DfI8OBvc08dILSUh40BM+5HZ3d9zH28+G+3G/4cQYY4Bzu5P6Tvl0ccYk//W9/M/X9aBiI8qV705nCHW5q+WeCqfDzL3JMVrC4AZJQSeCPA3xvo31wrYs+wawC7feXy4lHcvHYd69eu4+LFi3j55Zc1lm22Bx3wfpu9JnuGAANbGNLXJvDIJArnMvWLYpZF0uHAy5LETIjKe0JQ6MFauVRN2Eap/TP75QGus4ucPeVgBZNJQwLaE5M9EoTz0lR+v5KnKUCgj9B/lO+agrK2f4QgMunypDeHb4mz5epDJ7/TAeMsUBSXU/l1+B6l+RSxD7W3JD3t7Rs57lLqCD7iRPAvAdQUbIx9J38+ZlDFw2T2Zdo1HcX2tE9nbVZeAMjka9OC/mn+lyIqJqtD/OhrKgumxPun21DbZynibn5U+p2ZTnsEoCJ/WHFDuF/6vv/g3e868OCdk1vt3UL9voT4TCsr/Fhdv6u2ivotCrktUjuJUJUhn8MCeAcA4uDf0v8WQGvjIlLHAGpo7UAsy5/2nNeGp0xS6H8q+KmEUaGsYwTgWjoAREU6PdbCDdFs9wQEkALOYINtMdj3WcIruYIABOa3wwWEa3EqaxCz8oA3vr6gAm/sgRTFTI3V9LxqauwMALDvT5QX0ux+MNKsf+IxhU7y3hB8CfXOMlCDsRBP0RFz1tWA/bKtrt/qo6uVAuZm65idret1CfJJVDGHuXJNxtKcxFAKoC4N3mUhlGx4P1ovI+DGxNp6bnTBWKU0xmCEZOG9tVfaezJeSBKEiRbWtI0/u7nHC4TBeFh+ExuJgQ3GAGELGBKKWQLAfrDOGmGf7rAdJjQaGSUGoDZBZSApUMfrIE2dDh+DdKrWc0PYWF1XNocij2zhxw27ytrKcgmd0UDZv/1uG81OGyfPnsHnv/iL+JVf/Usozs+h12yiWK9pkXGDMkf8QE4uN418saSgg0I2W1vb2Nvd1TlYr2ijqs1QpDGwDNS1g+tN9XWGzNZnGmjz+5tNZYa4+BszDSwuLWFhbg5nV04mgm0eHBuvNWQC6YByw1NXgTS7aM7yAKWyAYUecMfOAscy60D7vfeNhtIEFMKadJzTTcbo/2AN+asAACAASURBVFNocmGl7hHxD320PfjwjcadlfjfEyBAIYdBt40y2Rmhbpe/vY6X4+EU/Owc9DlnLVQNaImDLz8XlTZkKM5u0LmUmHlyA54NVPjvowAEvZdrMGSX480tXh9xZjEbHNL5ohN0HMVu2maWfhcdXjoMaQ2qKqSC7eeiKlMlPIAYlVAXbX3f2QGGAExdgk4s42AL0d3tTexs3ESZWUu2gOx10Wft8QHwtS//IZ783vcxX59RdueuC7fgRI0OWh7tcRHr+32s7w2x3z1Aq8fyFhOBZQcBtTEl8ylvjDOWCRGIU0sulpiV2OGlg7n5eew19xPVeYJL3BPpWG5vbWlucN3xWlq9Pgrzc9hsNZH7/4Qs/97f/13c96mPY/P6VSyfP6d54SrBE+5GJBJqJRg/20OsCpb2BAqnr73YhnrA7K8l2f6QDSIFmzaUr/tccZaMt8/z+etrPGbRJGDSVI2QAwWQ7rRIAycCEjSHA6MqPY61BPUgniVKJ0+uqJ0dHwQK+DAAj/5AXmJprInnD4/Pz/KcOe8cgIiD/9TRyosJKAZXhqrq4xTbvAR4S+j+B6hWKXKaOoCxDeJn3a5lMzj2PrYhG6PV2td5nj17VqKnAoLZEm12VnbbnFhjSugcxKZRo1iUi2XtBwR8OVeZ7SxVWPZo+0i1UsXNtXUBAdxLmMFkZpPrgdR91v9zDqhUYjhU3fSZ06eT1pYEm5997qe45/778KnPf05+UrfbQVXtAnumJxvM9UTQHwZFAf9wpGPH9z521qfb1sMOd9YBn/AjMpm2aX5E7GDzbwIA1158BU9+/0lcvbaOK6/fwIMPPixGZL+zh0YlLwCgXoH+TR0r+pZb23u45dzb8Pf+4f+GQeVt6GJWYpK0KfIvvYRNIHwflRJV6rlfs3sJxZR7GA27GI+a+MjP34tHP/VxvOOd78HFi5fxx1/7Ezz1k+cxHBcwv3gCv/nbv4X3P/h+XLjjHHZbW9jaW0e5RvardQkoooLZOluQGguEY1yv1+QnGoBkPkUMAqTJJsugG8NukrXh98TBqsnAK/YDTJBQrl5kA9yjJftR92kaAED1/kC1n2YBtayS++qIaWotFfyrNNLWEu0Byx6ZTLSM/RAzjRnZGM5zn3+8XrVEZlkhAQZvgTu2Vprbm1u4IVHBLTzz1NPyuzZvbqicg3tbjTpMFBmsVNCm7U+LkK37mPw5cXVNoycBA2ycUn8g5DFDuRHXCV+nbfPxpg3jdTmT0e201hTHNrP/GxZiu41ldu23sybd7zJleCbDvPvbZOef5BhCV7KBsv9b6k2JBoqXJ8V+hgMA8XO+9i1atPPQ94WsWwwxkI2RtRUOCukzEYEkCwbwcw6exsdIbUOYsxEDOTsPfU+cukOrkZm34AwlxBmWaLwmsnbOAIBQinyECxADplkQnqfNeDfWj3GgxPYvA72UJkjE+yPvjf78X7vv3QIArI7O+meaQ2FTiC26rMccg0P77ZoByrEGgMAdYv5WoB/Wq+i5YTqm9iGobebZno1xfAl9iiLVa9qU6PRS9MOzd56N1STWjxqHq59nDwX0BmNlbdodKpAPFPgz6Jfgm/WdETuAxpmflSif+sSPUWDv6IhSTNTQtRldtT5mMMghcDV7BZCT7IEkyzPNqw4TzQ0GA+cBKVisTVX/UjPWUuQNPWCpEq2/papuz+te0Lk4AGaZQWcmSsJ9edRqZbXeq1VLoIAsM2pSjc2RSsN7yuPQSTLHeNzpKbsfbEXoORu6LDh1P+GIebvCEOwQgc0zA5nWCavNoRsMqf+mlG0T6nNBCjPubO0Vu8DZgCPO4GadTW8NZ/MxlK+YzbP/sY+yKDJBbIZaAKEEgAwAsi+4PcXtL0W90vjatlalRsQ+g2eWqdRQKldEs2MPYwaerOEV+BSo9Mz6MxjoDgdo9bso1ap46EM/j098+lHc+rbbBAQ0220snVjG2VvPoUtWAUVvOEelNUGHaRjq0HKosI0dz4mAFtugtdvY3dnVD3ukW0unA7V/EjOAJSvUxtD8JhDWkfhSpVZVkEtwgM6ijAnnTa+PWqUiB5AOJ3/4NwEO33Q8gNbaDtRgLXx9E0tMLAD0wDYOeLM18JN2jui9URD1+SRL4R61G/DJDJsbN9qC3nAU1E0nM/hOOSOF28+N5xXXxpL6P1urBvaM1du6kXWDSXDHQYOJFmSBUieaZaSiHxt5fp93UcgG35rLZCHRAApvS+uIPRPJ9/j5xAFMcj0ZAGDaBujBWjzuyTqiiKMRICduS7wG4w0wft7+JsBra8/sorN/ow2d8n5DUjKLCkZ4jmK7UD+GG0W/h1IOYP9x1g1fe/11lPN5zDMTTzp3t4vrl1/Fd775Tdy8dg3DdhtnT57E+++7F4PWDgq9Xdn+1eYY621gb1zDqNDAQb6i4L+9t4Mqi0MHPQFdXL8Dttga2pqxRp4jAXgMtphFoyPtWVi2SCTDg2uG7aqarRYqVepSDDDM5dDKAfc/9BD++n/6NzB/YkktPCvLixj0u2IExY6vRtn3xXSKT7DPjvADjvA/RJU55CDFb44DW583ceDE4FGioQEA0NoKoOp4yMy8ZaHl3IWse5zJ5Wuco15XT8CL95c/fJ52ZJrz54HxsG+t7szWmE3h8Tm+yi7moeCfLBF+RmJhTCyo5LAoVlC/21fdvwfLDgDwGA4A+Ji4/TJHie3tFkJG0Bz3GIjkmHgGKQ4o+bfWxUEO7TbPx9av2xY7dwMFs06blTu4bggnA4P9vM6d5QsEAN72treJtcVMLs/fjjUSuJuI7Up0+UBaFPwOss7oXrC2mdfF/Yj6CLK/YxNTa+01JaZptc9sa7mB7a1N3R+2e731/HkBzK6dcP3GDYEJv/1X/wpys7PYvHYVyydXAAY+uzuosx0ehYOjCedj4/bM27jSp4ltSVwKlXWMpwaDRwT4WQc96z9MO5bb9iI1ZoZjfPOPv4nVtR1s77TwzLMv4N73vAd33HYOw+4uDvp7qJXG6HX25J+u3dxGu0saPvCvf/9PcVC6DcMD63ZAW8GAhOtEHXmGLI9giQmTV7SPHAO2/bPuEUVyj/pNjAddNBrz+Plf+BA+/djj8nG/++d/jmeefRZPP/M0ao0qHnz4A/i1X/9VPPDg+9Q3aL+5a3s57Rgp0kFYW3Mh+FSlMhkA7l+FlrXBCNl9sg5RaUndYQ2ZaQBAEkwpSEh9Lw/ibG8LPmXoAGHBaAACAhhA/5X3QJ1s4jkUvzcGADI3k/7zkAGYA2MMZoPGCEEurjOWRZCGz2Cda0FtNUUtD4E/AbBuz8aM+0PI9jvtn+UFZAMwPqEmxurqKl5/7TW8fvk1bGxsoLm7a+ymAHBJzDi0IOY6kwix2wteq4uGl0qyqfQrfY+WMHNIiMnGUkR8ds5AOoonB/BUGXExtLkDR35PGJ+0M54xbuMAXvfdGVmhNXbQPUzstB0m+AQTbWYtkksf9JWtBNPtWlySE+83U9dhpgOXf6u3iIzPfOJv17KSB+IxSapjFNvqaT5RvP9NXs/x2f/sNcQChId9ozCKmdKICUBA8a/6HyX+n/vaR/nTvvbcB5b2oyeEM0wM+65JcC/rh+b+1gfv1fLzLEKq9G8ZYU7eiYBYtSvpiuWmlNy4UAKQGAgu9KB6n2bGJ40MHSsthG4PtVpVm16jXjfHgyr+obe7xA6C3AnF41gX1R/lsN8doDcch/ZjpPeHrHMACsqVmhln9UA0QCARnZDDGm3GupKJ22r1xfLiIu0Dm0GHapvSSTolpzOlX7Oo8wEBMtDEnGp9lxB+kdhNxT10PmAIrRZ7zIAwS1bMo14pCzShuBXZE1aSQXaGATTUUjBtgCD4p/6fBQEAoAFKaniiaqZwCcom+5Um9fH2ooaFQExwgAzJs4nvqCM3xXgiCvVKUya6hmk5MF9Q3gYqu7H7QjJSRrg3ootFNbDM2vcGxCilA0CwpUcdgBG3YpYGJCMS6hhtU+R8GYUSBj9fLjRRxwKypo2kUECHdak4SOr7t/d21Rbmvffdi4d+4ef1++b2FvY7LZUBECBgfR9Pu1SpoFSpiWEgsahSWWyCxYV5BWXDvjm2nBvc0LiBSQyHYx6yUHQ2+R5m2rZ3dgLlj+2FCHgFdg1LASSOyN8W+GiucokPh6pxjp1mbj7uKPO8uImdOHFCLaSYKRUgoWMRSOiKTeLvl2MX96tmPXVG5d7tg6iz1ObQnAkIcDCYskMqKzLAyBzuVDDM5loQ6QwlDHHWLg6ifa64Q84x8w2V1Fgra4raC0Z9x+mUe+bTNzlHWXl+i4sLCQU2Di7cKJuGwWHHSjZX1C0DXeNHvHHymNMYBNrIcSCAxxF0DzqcKjhtU5pYRwRfk5aQYd1mHO24BOBwAGlOpej8zo7y9RzuOe+ja1CIzhwcVL6NLbbKox5OLy1KoIk1mStLy6gUithcXcdBr4eXnvsp/s2X/wCDVhMrC7M4f+YUTi8vodPax2ytgtzBABvb+7i208F2v4B+cQ6DfFXMHwJcpPpX6GEO2T/7AKWKibpSIFAdQMa9pISt02oLiGDwWhRgXEC705GNY7DT7HYU1LNUgCJo3fEYn/zC5/GX/+pfwcypk1SkA6pldPb3xMyYofOWUfnXlhxtDzFAMM1JOi6gIaAhIcwM+yR2emKHbNrx1f6WIxOJ2Pn7+N2e1eFzXDcMEAmqOV2VdkfgT1Ryk9rmyc4icQY2WRMSN7P3MeAXmOnJiHxOSvX0C1jXbAG5v4e2gToFxQCkGUuJj2y2Pb7u7Bqlkn58XlnHK01CTJZJWQDLTGMYv7BuHKjz37Qz3iI1CwwQGKMOQKvdNGZWoyG7RJtB/Zbz52+VvfegWiC3Sv3CWuW4cY7zOQIa3M/Z2pQACjOEI7IqS6iUKujut1CvVLF4+ixaq2t44gc/xOr1G8pmispcrWBtfR0rp0+JAbO3v4+PfOyjuPPtb1d5GVtkqjVQyKxqvfM8XJplSplHDBxPnXsRpdxcqil+U/hg9jX/9xsBAD7/pwUjBc7vwRA3Xr+Ob3/3CWxsEoRpq9Z70N7Dg/fdjdkyhUj31PGI47q108LyyXP4g69+E1euN9HpU/hvxlr6ch2q9ZIUlyTgN78wq4QBwQDep1LJ9FAEkHUGaORntP/2envo9nZQqPRx9pZFfOGLj+I3fvNXcenSy3jh+efxx3/8dfzgBz/G/NwKPvv4F/GFz/8y3v7Ou7DR3sQ4z3tNVpWxX9TaMQCvFLklE0lzJxJ7U0cN6bMwwxq882j8s0FUvKZ9vVt7R8vjelIwZFOSzjT6XBT4x38r251Q/N1vnNwLJ+fN5Pyg/9wX69GynWnw5ImKorpkOEDJ7D5LOpkkVHnQmFoXpYnYRy2lJVo90jxwXQCxjUKwxT2NoAJf43uYDKIPxhKkne1tJWdYRkDBzVdfeUWlZwJFxSC10oFQtyAWWgw6klUq2nvo8MPzcNCYPqB10vJFx+5J9GLjh7Nv08x/OvftOY6TdySzxovZNr4hpvNOCVqcWRaAdz8Icz6cQmxL+bfb5GwmPJlfTk+Pgtgki+3BqzMEzEgkCQuB1uwWF8WjR9mQ6d9vOgzTPhPP/4nRjZluiYr/dP9umk2bPG5OFH73b+MSNPf54gTSYRtKbRfrvBJn+ONrFXCcyf7HIEDu7/z8/dZnQWdLRy4xB0bQIE0tOHWaPurJHQyGkqy2AU44sJPebHKC8fvsJK1m3XuAcuJzU+SmKzoVM7hs/VFmr9Si1NyZMe30B6rrb/coxESBN6/b5slbfY9CQWX6VZ3tHISgOGrOHRdwr91KMuAaAp/ITusJgUFS1+rGMjAkSH99cw/neoax8nRQoAKa0aHWAVHInGit/GEWhloLrN2vFAuos6UUW/HUaqiwRrLb0u9yhaqwJpohJykYfCsNgImiVOhE0ZEL/YQPDlAtF6WeGm5SCCbMn1eg7jXhTitKbLDfPwu+k0kVxl2ZJzvoJAXJ507IGIqudczjjRai5pEDJ9wMbCInd5FzhkIbLFVg9t9KACgGSB0AvmYaFN4b0wAAIpumYdDrDzAzN6eNssWWUuMD1GpUci6jw029XsXG7o7UTC/c/jZ8+CMfwX3vu1+12aybZJDBwJ+gQJftmUpF0fJ5hq12B/3BGAtUAa5U0Oua8BX73c7MzOie3c56y+B0cW14NwUBVRL2oP6FZej44AbDzWiHm1C7I1CAD9LFVCLAzYubXgARCDKYyq593h0qF83zoNIdWX6eLIFTp05haXkBMzOsMZ5EYd355b1jq8I4cM86YkbjDUFkMg/CzElU5NN/x8EN1zVBPfdb3NC5w8zzmJaBTA2+BeC65wQUg7Pu+gKxoeTfhwy02lSlDCAvoeBYehBCpz7OLPolKhDJU4SMIpKHN5B43h8FANCpY1bKzzMbfPD5o+qg7TNs8CGoLtkEs+st6/jFY5LeLqvxtesIW0nYtKnp4polyqaGMeN8Z3utU7MVfPeb31CQcsuZW3Bz9SZywwO0dvfwp//m6/jJj36Ieeo09Dq4/z0/hxPzDbR2t3ByeRFrNzeAUgPr201s7ncwLFSAckNlVZ1uHz12kJE9ZT1uAADKVMXNKUDi2hmO+iYwR3V0ijbSycoXRasWNb5YQGN+Hs++8AJK7LZx7iyu31zD4soJ/N2/99/g9O0XMH/2NKkqooNSk4KfceqeryuzhMHMRn4s7cIUbDga2qODIgmxirHm5juIyaozjNlVCeiG4Co7T/g8BXHpEPvc8fPm+ufaISOCzzHoZ2DKWnsv6eAcJvAcrwu3IZ4NdybFtHPgcwUWN4crsPXDjh4swzGws1IlO8FtugUbWue8vPGBdB8KoYQoDZTTLgOewY+3mNiGTNyf4Cj5WueYxCKeDqzpXiat+8z/yTqYfr183sfCfztbgrZ+c2MTy8vL+h6CjdQ7od4Bx43lDufO3WItk4N6Ote8mCuSYDmQEJyyhdRpUBZ6pD2NnydjbXdnTx0s5uoNFMbAlcuvi9a8u7WNpfkFidq2O23MLy6iPx7i+toqFk8s40u/+RvY3d/D/MoK+p229jftCU7JDaCtBZcO4EzW+FuAacBqFhTy+RaP23GOuN+/o4AAH+/4PvO9WQAntm8EAJYadVy/egM/euJ5vHDxEnK5KrZvbqGzu4l6foRbTsxgebaCMydPYHd3D9t7XZy7cBf+p3/yL7DTZMvoCnLFuoAZtUQLDAD+5n3Z3d8NYo01+aVkZXDM67UaGtU57G/3bExzZNr0kMs30e1tot/fRqk0whc+92k8/MEP4r577sPmzW18+fe/in/7ze+g2x5g8dRJPPyZj+HnP/ER3HvvPQLnKALJsiuCZnZvUnDAwTUF4UmJn+378frMjmW8r7oN0X3LM4AJJQD0RYKeTFwHL3AyGL8AFSSAgIOhk2RZz1qn55TGd1lwgPuvsXRGFBOlHxN8G9pv6ic1W239Jghn+7r5Kr4nDwYEgNMAiufC15QUCLX73BP4zQy2uV+z/t+YEdQbsPkt6r+LCYbYgv8WQ5SAUr9v4GmrLRYn/6Y9WN9YF0uDtpUlBtQ44nvZapYdEFhqxiSqiw9qbENtvgTyEg/b3V6Le9KyHEvQ6b6Fdei+jndhEEs6AuBsTYa26Qko5Bt7dA8kAm4lkG4DfK4kDC+CHZn179/liQv/jLV4NIDD/SdLkoT4wsXqE4qDfX8MOkxjcMX2Pr5OHpd3bRoAdpS9mbAvTE7Rj87Ev/F74mSM+3H+m+8jAJDmQw+zGGJKv4+JYqvwITJWYgbPxDoOGgnuk8U22M8x93cfudfIt4FSloTKoQxAQn5BnMEC9sjZFwJcnOLARFUxCWLiqFLKH2DoxTaCbDOn7JBq3+h80TkrKdhifQ8p8szctjp9tEnvHzMwG6I3GAkc8ABfjmyIB7nQpYAo0QNTP5TmAAO/QPVlr+kqqwmCIJUGL0x+/c0bq1ryFEAwangyPZALCvv2jIefWUOVDLcttPA+FRBQkOrAQBYaM2uhmEeZWf4csLQwlwgtst07h0saDWqFOEKlOAJYa65rMpqdDFOgg7AGqh/o4zZpLHPCALZSLkqEyO+IGYjQl1sBvPWptDqi+NoCtZ8U4PFA45cE/KGVoU9qQyvDZIoWik/g4xy0ozaleEErK+8odGgl6ZRkgUCkiOVYAlBEf5xHZxCEADkPGECK8h/Kj1y4MCkLACrVmpxkbu4sByhXqhL9o8jSbreFQbWEL/zKL+ETn/yk5t7169cVaM/Ozyn4JQDAnt8K/BsNOXj8LMd0bm5BKrAMYknz4nnTAU7osAdj7O0ZLfTEygksLi0o4KND6EaPQQ7nuNecGUbnYiqWpWJwI+dle1uOPDcez4LPzM0oQPNAPzZe/JvIddxizz/HY/B8y5WiHA4GAgQtCA7wt9rn5QvotCy7lQ2CzahbdwkBSEFIzp+3+WE15On9jOvsg7jk2NSM3Sj6ZuHXERtgjUvUa5xgIdkg3oVi4rWwIXqm02nPcQkB7zPXIZ3u2KGNs6583o147OyKTcAMZ4N9zDOZjbB43IGNAYCJ6+QclkZI1Bot2Fv/rjRwSEG6FKChaFjC1pwKAsQAQhxguS0RYck8jCQ4S9etBacESXx+ERBgKQBTHONOEy/88Dt454Xz6LS62N/Zx0x1Rj25v/6VP8aN165gaXYGC/Uqzq0s4fTyPMr5gQCAIkZYOHUrfnJlHzd3u2i39lAuUsyUtFiKYI4xzOXRp8BiuaoWmjwHvof2MjcaKPvS7o/RmJmX8BkzpP1OD3Mzc2jtt8TQ2Wk2UaHAWqWMUamAKzfX8Df/i7+Nx3/llyWkWZhvYG3thvpNyzawpCEA2QLLmSkOt/ew+0oh0r8YAEBA0DVhfM7Hjga/Pwa3uJ5TZ5g92ksS1eQ9dLo57znXMYXp+JtBP4NTtx1xQMDvdBsuxzm00PP7nZ1/sbOmOTrmPSvpu2kzuN6N5WQAs+lrWNmaE4gtC+7MGRZOWQ2/ZwD9fPy7Ygc03lPia3bg050sf9+0+R+vxxhAyB7b1y+fd/vHv52JpNr9wRhbm9sKCNzuU/eA7yEwxUCOLAHafYG2smG2pTI5Q5/AmAHG9iK7jKKyht3nUa3UsLm+Ia2P9u4+nn/2OfTbHSzPLwpAYBeb+YVFkLm209pXqdqF99yN1u4OGgsL2G/uqfTFy9ME5g6GmtPFWhXN7a3E+Y/nnWyCCI6BbeaiZhk2WBY4mRbgHxf0Hwcg8HMxsyu7N9BvGbSbuHD+dlx6fR3f/vaPsHptU+PV39sRALBz4xLOLM3i/NnTOBiTOVhBZWYJX/+T7+PZV66gNS4CFGL2++BaVSExQY2GYZ/ZZNN7ofTcAelB45wBhfkRBlSSl0ZJX/7kDMs4ayUJB75++UXcenYZd95+C+675+fw0Y88hHO3nMQPvv9n+Fdf/gp+/NpNXN3a01r9pV/69/CFL3wBt9xyVjoN/KnVWa7EhI/5FyrzJWjtWdUooxkHR7EtideRr5MYADB5YmM2KRAOQIASUqFE6UgQYCKznN0JY2/ksE/N0tWyNGesjt0Tf9yX6aORJby9vZPEAKaCnvpOyobnrMQrdekP5C+pTXHPkiNauyHwdi/fxiQvm+iIRliWCtD97267Y4BC8NHkG1h2TV4P9yDthQQmQnJVQoM8/14P165cxfbGJq5fvYb1tTWQpcb3OQM4x7WYJHDt7LIAgBhWkX4T7wmZEIyfqKPGMubsw6/P7l8CMYe3+b+tBMATgBN3K4CptMXx/Dns008K+bmGQvKZwO60wCkNkJ1BEQMAsZ/pQEC8F8Tnl9gUa8M2cfmxvZlmX/x1sX6SZPNkJwy/ziwAEPtQKh0N8za7L8Z7bHxd8fxVuZwYIGlsnazhMFZKUAXfbNp15f72Q+85SIxBiG7tJhjVjA6GNrBA7ze1efvhsheCMdGazk/GJlUc4CVCFGG4CQCo1/PQxHq4CTJjRoeE1H0iVMVqTRT/7b0WtvZa6LKVU7GCYrmq71UNhfc39NsYqCt2OY7O28Jw8EgoExcgg+/EAKQT3QwWA+CQIXMWgRTmE/MoBoNJydkjQTOjrIU9dxgn4ueqedbjWSaFmX2qilIcK8fjqgzAgiQqlpO5bX6Ri/Tx5jMAMEEga/FgiJAAEGXcjHnA67VaT0OhCRZw8ZTLBEVM4Vk1YQJRrDRB5Qke/AcxvzSrb90B2ERLkEGgbNM5s/lk46EFEN0DHyeflNnuCnH9j+adMtU2dqYcnmYZdZ1h6G02Bpq46Om2KYifkS8JAOCZ9oZsB2jZf/5wPlGIg9ctRFLCHMnRkCsWJShZazQEANxYX1cd8MOPPIzP/8ov4b0PP4hXr74uCj7RZy5QOsyk/7GumMHI0tKSnDM60RwP1ZXnKUDVRK1GBWGjripwGA2lzMzrpvNnAZ+hrBTx480kHZZ0fAbaK6dOGmIawC2rtSRLx0Agy2SyY64FAr7Wudb4s75hCsJSC6YwUrgGvs+dX8/w+efTTHdBG6BTC2Mj5vf5tttu0zHdwXeBG74u/YKwfjTdEqpScHKDIKLWTrJHebBsc3VEEJCdEYJz7MGtHB3RdNPNyo2jjwED/1yhaqVBATjzz7gz6wCWf4Ybdeo8sd8zyyCspMDpfXFG1AOibImBodysaaaDYOcqep93RAiOswKMuM1WuoCUdTdbMR1A4Fv9HiYGKvpDBUbKYMQMAJYbheNlWhu6yGfcs5y1lAYABDnNoPshIU2uPwbdUvI1Gj7bxrImv7mzic0b11HnOtjcwsLsPHqtLr765T/E97/zZ+pMsjw7h1tOruDdd92J9u4Wht0mKkWq+PdU9rSx10N+4Xasbjext7uB4Yi6HAPpX4xzRZRqM2gNgHyZe4hlJ4t5fr6L3KinAGtnv4/FxROq7+Sa2t3exfLyCWxsboEK+aMCBUQPsNfrQBQnUgAAIABJREFU4syF8/jd//G/x4lzt6jspzBTR6fDrH8dDNo4DgQ3SDVlcKb682CgpkHCgkyOFQE83EM5vo8CV8LC4Dg7RZ/2xzP1nJPHPUj9Jt2bDwaZ5hyaovj58+dlz2i3dna2Nb89OyMKaaix55ogqO7Om887jncMhmmOMzPNelyWPxWNohs7MAb2eVcJgvUWuJjtT3KIIaAO7EMHocKFxo4OzyEL7Jntse+QrVYXgl6yVmKnj/6Ia3+4bXQ7Ysc4rETtr/s4ZINcvx8m3sQuPQa07u4RZGmFPTPd71hmxJ9EDyfJ4I5Qq5aVQaSd557C+WSgY1ECgRSKm6nP4NLLr+CZJ5/CwXCMxbl5BRikLtcbM9jZ38PJM6fx6GOfIVUQ/dEAA4K7taq0L3jfudfwPnVaLWsjeABcv3bNGEgT4G2mDWVoT5udgz4mHiDGYxb7CNmgfdJ/mGwTPO0YDphO+34GkNQfoap/rb6ExswS/sk//qcoogD2/Xn1+Z9ivprH7voNDLsdnDp5Bucv3IX+uIBOP4c//Maf4MrNLYA6Cxp3218NjGegR3+QAtcE5IuosD3gQckAgIM8cqUc+oUeWt2W2Brs6NRptlWWR2r6uN9lRREwamM8ogBdB/NzRdx99x341Cc/jAcefhg/vngJz1x8CT/8wRN44eKL6HR6uPPtd+ELX/wiPvXop1GfbUgLiB0bKNjGtmX5UKKQrrOUoeH3xVm+7LLhAGPs13mJngJoZmG1NE3Xxh1thVYxZdrXp7NAg/2zp6dYSEcNjnhd+96gD+pkEcjkGt7Z3UOrZbo/ZHhVqUHip5TRABJDpUrWsZUpcn1JRFCMMbOnvE76yjH7x9c16/2p3eTXKP9F7nlqp5jB1/5Nv0GdCexKZZN4bALRQdDUdQcIPLD7THN3DxtrawLcuF4lxtzri0HA0sVep40WS0SjLL0zn7UWQhZfvgxjAImAkTExRr83QE8dACjindLg02sxQGUCAEjcjHCvcvQRjWGcDfJjG5kNbuM17QCh+RCpH+NjKb8sE1/63KRPYfFlanNiBoBmVSYhMmk/JsvBp9kP9yvj1xL/MSQQFTMEDacYHOb7jgIgUnsUCWgHP9CuwXxXZ9D5fpUmb2ys+B2+v8X3IO2eYd/ktsnf72OT+1sP32vxbBj7tJ1aSpz3F60EIAShYfEafcQxr3QpJ7SDJLtlX+A3L70REfrmBkJLRM3nkCuW0KLIT6tn2f8Dgw0o3Mfg36jaIXANvxOjE9rzRNPKbFNEJaHglAvs8XNywkN5gt4Xen0bcmfBt25y0I8vFA0o0aSQeB+9ERPcs+oa64TAtoaVckk/NFiq5+ZzEqJKgxotJn3OtBZM7ddq20VVMhMTFp0bmvj6E/fCkHmPkKcYUR6JwELMaYgLQGySpG0uDhtpU2U4GrdNjfpkiJLcfVChKJCT7NoSRM60F2j0bAOyMdC5BsdLLf6Y4Ssw8A7aFFEmklmRNsVdKFQoDYCcBMBI/7dOAGwPSMVktlOxun869hKVKZVxwEx7qYSbO9vKBJ659Rwe+9zn8Ohjj2FxeQnrW5uozNZV109n3+miEuujmFK/h82trURczjeRLFLpbfh89ZgR4aZjc03ZYtEEGVCx1s9KdTguRPctk9xI6vTJPBANnf2xI6edx1dwGkoBOJ+qQeTTgweWD1AEjYE9Hb9Y/d+df64Ty/A512wyUIkNEc/dacV8nlk+Mhr4Q4CDgFexZLVtvD4DMAzAMQYA2yIaACIKo2sCBBZPo9ZIMlCTDo0Z/8kasXgW8m/OHYpspnXIiW2IAD/XKjCDmxpdHp8UcvddeD9ki6KAnY69zp/nG2oL9TtoGmj8j3jw+C6imN3Y7FzGclTiTS4BKoKNi9sApsBHQKu5rpgBUPweAi/PtAbtF9Y6Wl0kNzPTyLAlZgJQzDhy7bG7CIEMzgtmIAULFkroD9muqohGuYjZ4gHGezdx89ILGO6uY7Y6g8FwFr3uAV558SK+9+0/xSvPPydW1i0nl7A4U8eFc2eRp34Ja+k5B8S4sjpABk+k7Lb6I9xsNXGz1UZzDIxKVYxQxmhcQLc1RKVUk1POdn7DcQ85KnIXjSVz0DURRgoJnr9wAa9du6p2Z7XZWRywxKqQw5XVG/iP/8Z/gl//j/5DjNst6X40lhbR3NsVTf7QI9igxAEJ0y7r4k74txMHmcy4SLdDc9V6OXMuEWRglqvb7YuWyvXqcy3Z3APbxcEBF6TzdcxAgN3G2W6P65TrjraL95EZRZb5kIbO4xKU9FaliTOhkomitfIKuhm0O5yznHf8m+s9CwzG89Dm7vTdwdF0c8JMUE8+RNDFkMhghSUwNnjx3HcGAu+P1wA7+4G/vcyHdtvZcu6wuZPEcyNA4AKpPFasiSFmXAZ8y86FN3qdmbhYbJX3cb/Z1P5BEJn3gyUBLBMgG4MP2nTZhmoZbAVGCj9rQdVKeTDE3vaO2CwMZhZm5/C1P/6aMomnT54SaMPrnyUzkHtBqYAHH3kE5+64Q7pDFOIkKMS5RqB7dm5W16g5JPq6dfCw8SXoY85jYvfc/rkGyJQSv6PGZNrz0wCA+H3TgLX4Hhw3/lz/bOtHIKRQZGnlDHa39/D8c8/j8suvottqY2t9DfnxGLs7O9jb2UOtzvK3M1hYOqG/v/mn38XFl17RnsnOOmRQkm1Hmn+jMRvqq00rQj1XBLia8K1a8bIuQ4YoBIb67b63aTYxjWFJnvCTk3QxSmjh3//1R3Hvu+/A2+/8OWxtt/CNb34X3/yTP8OlK6tiP52/40785b/y23jk4x/GMD9Ga9DEMDdEf9TX9y8QDAqMQAJy1ChglpnP1as1zRfSjHlWFOzkXshyLf6btqFABIUqk8G/tA4w0R3Q3mJ6NWYH0mwzyxIJSEg3wYOZqCMH9xpjEAWWWVj7MWWb+xbXCOcqE4fe9YT7FvUvjA0w0BqnLeJ8cGFgAbRx/YG1f7JMM/dnfb+Vg0nfITCM5UfpvSN1MeD+5tobFN9UoK1EWNo2VTR+LzELAAOFzmcbNZWoESRncE9hTnbiYMcOMinYoYifbVRrYqm9dvmytbPN57G1tZkEdp7Ac+az7dPW+52XwvNNAIGQMOV+zuRqwu4NN05rLthkyzhbMCrfM4BctH1KBitAT+/fkc7MlBfcoz/uM7Ev6WCezi/4N9TPcG2GLNAwERBH15bsFcLhUgp/bGvcbngAr1gq2+kpBl4idkIcZMcAgIPhib/GBHDFNCiSxFOic2U+mu83aU4mKhOQPp6p/B/1iO0f5yPPJ2ax5n7n4fsyOFvI5oYa7SSzE1oZh602cToTAGCif2N6a32DSDLgrloYtn1vw5YNQiVMwZ98Ac1uH/utLtr9kXo2k9JNzpXU5yP3wVCkSPUwn0O3Z5tl+mMomJwkifC6uJjV8luQHbLsykCyjtRo9xac28cta5dDjzVEIZvHmu0SM+3F8JPPYaZOoSpm6ogM50Trdwo/j8tNNUG0gjNk6JfdB2YJLfvtga9PAFukqeLnJNrqk+yNHBAT4Tv6kYApU95iCz+tQX0ri9/eSwPJViZpIJn2FQo0Ks0X2xS50Uhex7tSHOQlBMlAgGMqKlJQ7RYTQf1PCyoTIQDQYVvITg/dPjdA1kzm0R4U0JhbUieK/VYb7BmQL5fRHQ2xRTXwRgOPfvZxPPb5z+HMrbei2euq3V+JDlatgirrk8MYemAvynfY6HiPstk51ntZgN2TMIzNJ3PCXZTHDQ6RWrsHUS2UUD/S0hjAs37Zemk75ZKBP2uRmZmkojQ3AWXeGaBFytTmhXD+pcJZWhcRTZ7OopzS/X3VqXmmzIwhW+I0tEG6UbFMepp9F4qeXJvVy/E97qBzDbHel072zOyMQAETtKygWCpKTCfNtFHlmmMU1LrJQEoynKnX4UyRkJaILUSGEUAnhudHOr6xCNL5Hqh0Yaw1/kGt3+0+bwsR/HijSTaXsCHQufd7mUWHOaeJ5rvHlN1gZI/COWV/+3lOBCRREOTrftpvf05uG8WTEmDTGRkBaFM2i21DDQCwbL+NgzGFKKTHjZFt9awNmUquKBiWp42mUnsZ3eY+anmgNGhj+8qrGO6so4Y+MMij3W3g4guX8eQP/hyXXnoBxXEft50+gTtvO4tTy/PoNnfF0JIIKj2Z0HKSdp5rbMguJuUK2vkC1lo9rDZ72B/mcFCsI5+votukA1tWloT0/OF4gAPJT5tNqebKUlInkLGxt4PKbINeF/a6bbQGPdz7gffj7/zX/xUWzt2C1Suv4/T5W2V/NrY2sbJyKqmxj23fRIDyBvb16J07AOuJEr2tKa4nrkVrLwns7zGDnbZYi8FFzhG2xuPa94DcwTuBcgRWVAJMajABBusExPVI1hJ/SMen4yf9ERd0daeZDrJBE8m6ied6dhziPSl9LfCFjxgIF5GKbQg/awyEkdqjui3hdTJIV4tWZWVz0kNxET6no8ZsHNqPeN37efk48rM8Hu0TA4aY0aCx9BZiR5z/G+2/MUOBhxCA1uuh2+sq0Kf95fcweCFzjLZRjnDA4KwEzFqakSp8x4W3YdjtIc8yyXYH3/zGNwQSzs/NaSw4bgR3eC21uVm86/33C+zimHBO8Xx5rdw3qQ/jwX+sY5A6yla6FVOAs9c76YAeBnqmjc9xYzbxmqd237rjEfw/JmUqCmzZTYJ2nUEv97NLr1zCxecvotvqYI0BWbsrF7W535K/Rh0gzr/bb78LW5s7eOqpp/HSy69Ig6pUqmgfJ0Bwc2MLxRI7zXAfYFthgtts9VbSmlRL5jgBpDPLAtV+gWkhJp+pHLTQGN3AUh2444478cGHHsF777lfjMdnnn8BP3nuBbx06RJeuXIF+/0uHvzQI/hLv/HruO+B90mjiAKybbEPKgIVGdCzhIplqKovZ6kotSl29gT8zs/OS8+g3WKdOjtMkLHILgMpAGBnmvqUSiCFvdDabRoAYEHmWA29CPan6y4VufNknXydACTZ2jf2CtmV+81WKiodhsnp+mJIFQomuEj/KBpW2od6o47dXdNIsu5nuWDPQnwQ9nzqkSkhQX+SSaGgsaIIhX2MCY6RKUO2NI/BVtsCw409wzVLJgADdwb5mj/VqjS9qEHWa7fl5+in2VLtP5l9BPDIBiEYoFrvgwOs3VhVe0KuR3UuoMi3M6AVIpiGVcLmJWwkvyUAAIqbmFijD2bl1XEAaffF5qCziVK7HZKfAeQQ+4zMrwiAfStL0dhvk5oPR31+mo/FC4k7SGTBAp9n7tP67+R6vAY/U54U+0xZBkBq++xMaVuz9io+j5iy736xX6MldR3kszXhHckmWJlJhinssx5rqzw9+G8Z38/PyUF/3yN9D0/i4d956J5kWSTZeQ/+Q+Y5pq+n/kzIOgcRhRRI80x1arT88x7YxgsxxY9iwxdy3qSgIC/RPwIADOAGYwIA/pOTSFvyTVkGgO547NSHm5Yk3MdSwk9qaAN67QE+f48owqfg365LNEaJpjGoclXOXKgVYoBvVP0Sa/TVds9uMB1QwRUBMUuylYF+nhCV4+xRUtvjtGNDJeNJmKBJEdVl2kI4amGljI+3snTdzFugcFzl1rFHVWYr3jzM6U0x8MB4CK1mmJ8PEK1lg5HHsH8gISnbILiAjFGg0gUZ7CL2FNjnMMO6x0IJu82WAUPlOg6qs3j1ynUFgafOnsXmzjau3LiOe97/PvzKl34dj3z4w+iyZzLV/pl1oSJ1oyGkiJT8Vsv6NHvw5lkvq2ctG40szBl3PB2FU6ab4mHtlhx1OvaWxbMAn/eRTh8paNxwufE5ZZJzQBtcVL4lZy2wVlh+QCePpQn8zTpOtfmbsxp9OcmkGVLIMEw+D8z9enjv3IAlSOR4rHMkKMDs1eqNtVRkJkTGMQDAa3cAJC4hcKE8Op2HHfCU0nXixDKqtaraYnEjTSlRaQYqVJ9EQYhtVBqjkKFynZPE+chk7nxNeQDDoJdvYYcGf7hauR3XUXEvS4nYLhHaHN+v7EYhNkPoExx/f/x3TOGfBDJDHXQofchuTPG6O8opDxYpqhELcKrTrQO9TMG/nApmcwwY4cq0biMDgTIEZllaQ1kiKzkZA/0u0Guqfn/7xjVcfvFFKfzTsWnuNTHujfEH/+oPcf3yFexs3sTK0hwunDmJpdkaqoWx1PtJ2VeJltp8mlPigJhqMDsdVBszQKmK3XYf67sd7HQG6AzZ5aMokdhcvhTVXVvWkufOcWEXit5goHW909zH6fPncG19Fc1+F//D//yPcPe970VpYd7UzkWZour8CG32QqfOxQTDykY9Hu/jANTjbaPZQYJ3lnW1TBaDOAp9ee1ppUzaftodw+evg00M4p3iTmeUzyd7WKmg0oXh2CiwdOgZ/M3NzaocwvrQ7ydBXrqvBGojabMU4ItqEOPv1/hGNeDT5qTAumktc8Obud6dhUQb5GOgnucDdiux5/hdzi6ifTNGwxjr6+sKbGmz+B4HQmQrpZKf9tz2c3dHkedO20k7zmN7+ZLf338XAED8nQ46cHkx+8/9heftZQq8N7yftIMKhIZDtenjNbWpYVGtqZPG7bddwMXnnsf3vvtnEiHj9fP32VtukUYNr+exxx5DdW4OmKljNDCggcdhaQYfDJi8a0GcNXJ75nOBIJJTcKfNZ8+AHWePJv239J1mZw8nKJL19RcFAEIJWa1aE8jJNcUAlyUT7A6xen0VP/r+DzE3M4vtrW3cuL4qYd2tzS0FwctLyyjky1hYWFLZEPfCJ3/8NPb2WcZxgGvXV3Hhwh0Cmft9MqVK0hSioLWCWHa6OuSAZUES+7eNQvw3tasOUGEmvr2Pfn8ftdoBbruwgvvf93N44IF34/Y7bkW318aPnngSP37qWVy8eAkvvnwN1eosfvGLv4Jf/rVfxcqtywIBWSYgTZ8yxbYZuFpii7aerVO5zphhp9/EvzlmlrVmDXzM4k1Lbn0d+d6kPTPK8HNPJvuIWeV4Xrl3qTSYC9gF5q7bMmPxmE9EINjXjsCxkCF2f4bsQrIB+JuvxeV6Kysn7P3UzyKzhZpMapHMwA4CepTgCIxHI6iyTNTuSYNjI+IqwW+2UCWlniU9He1NYlcpWWOMVrGNRBnnd/Wxu7WFLgN/ajP1B8jR74hKBcjk4bmMh2OV39xcW8fW5qYAEAK2ZAvZnjMZQFpiMDAbAyvDn3NgRSBBBgBIMpxhGXp2WKk+Zwkqb2DXxf1vMnZ5a3GE+epHf+ZQwJqxB15id5R9ye7F2XhJAbdfq4sNxloDx12OShwn/T/3Zd0+xiWvMQBu90wqAKnGVRy/uoivgJvwSNgzkwN2yHeNzt/9YF9fPJKD6TrH3/ngew5iI5sIFgXHOfA9k7qVwIM3o8QA3UsAdJbBcZ8wVJPP+XAb8d2r5w/TAA0ZotpvQRlbKv5T+I9O5oCOZqD/U3jJb3K8MbvxoZFIxs8pugndiH3o2fLJVSfTDD+De2b0KcBjgb+zAKznpQf/nIDek9Pa9bEMgMpaFvgbyhN+VLNpZ2N13UCxRFXq4DROCOTYxHINhoR9EJDKcJRDNS7TAIHj5vAbBe/HO7CTiPRbW/rm91GJ12qYQ+AfUMGQ8zdaOKkrFMqxjuuh/IEbYA7FcQEFtmIK2hQ0xApjmJ3hD2tb5+bRHR1gdXMLncEQ1foMKH6+wY26OiMRn3anq5v8vg88gMc//zncdvvt2GX2OYAIBdaskkIW2iyp528uhwbrZgOFTlmpQJH0uUjqphuDOIvlteFUDvcaU76Pm5PV3O4q427HtHIAPvy97ljv7ewoI07njUbZM/zueNFZ9GBA1P9gADwAv+38OW3kdHR1jAxlM85Ke2Afb7ass+MacEeVAYr35DY6sa2t2PF2IUH+LpctwI7nrR3fKOWxCB+via/xmhik1OtVLC8tqA1htg7Nx1+9xCMGUNZAk4FiQmOpIbf1bUr+zPj4IxEjDJoatH/D4WEAwNa3me1pNfh+rXQKXD3/qLXj9YkeKGQ3NP939j75mB63fnmGPq9StkTYmILehlP+5TQEBoBgOTlzrKen0FQduVJVDC3aZgqYVtjffNDBiVoBr1/8KfY3bsq56g/oPFXx/Muv4etf+Rr6NzeR63WwMNfA7edvwS0nl1Hiqh10UMyNMep1DGgI5T/KIAVGDNfrSEwf0uJzGA1z6A9zaPVGWN9pan0XGnPqFc0wJRAIUCB7gHsIRTZ7XcwtLWK/3UJ1po5r62v46Kc+gf/yH/wu+u0WyqdWANZY0+6wDZrQYXMyNX9Fj518vBUAIAvOpJPNwVDbsAm2ESTkDwO6pAQnlE3FczydrxbU+Br0tc25Iif3YCRAkACbleXMKRvIh5f/cJ9LS85CGBK34xwOBEpn149YUIGxcNy+kLB1jniTAwA8FgNX2hmCmrwufgf3d44h1ysBC14H/+YYuQ5CXILkAYJntOWgZUCbeLwcTPDrcWcrGK03LAGIHa9pl8jzScFK8y2caujBCsEOXgvPldfHcxKwOh7b/SUwzfZhxZLaWDLwf/XlV1CvVkERYO4jGqtBH+9/4AHcdf/9QKdD+pbqiIcHphNTYTkLKdKiUxsbwG1ZzF6KbYt0XKJHdj7H/z7uteOOcdz64vkex2F8IwCu1+1r/1O7rYOcAivO/Wq5itmZWXTbXXztq18TC2B+bl6icqura3qeiu3D/hhnTrNTA5X36wIDXr9yDT95+hnsN9n2jeAa68hZL23C1AQCCDSQqccANs6YZyxJ8s9p10j+Tb9Pdgj1NNirfhvd3gaq5T5On5zB6ZU5fPaxT2F+bga3nj2HbmeIb3/re/jen/8I66sbaPV6OH37Ofzqb3wJH/noRxXEtjpNVKoVsRvp2tMvohYKRVUZbLLV5NzcvM65uUfhVYqcRhpYbpttgSTJKgdz4hIAe44suqCdEAT6XGPGtKxYi0+GhgX8ntHUuhqzw4u1Jc7uj4E/ZQmDhDFkyRiCeXze/K1eol9gsU9Q8w+zigKdDMHIAlDMQZBAvrsxGPZ3dxULsPUix40dnrgfErglO5DzakSAksArmBS0UrQ9ahXs76FPW876fjIuyB4m444aVcOhQDh1EqjVpU3z8ksvY2P9ZlKGI/sgXaiUIcor8JJoBwC0hsN7bEKl94X+28T8i2nOCvSL8rr5Xd4pS2sqABm8Bz87ABCYhscAwDEImF3LihqcDTWF4n+U3YgBRPmDmS4I8f45LaZMziOZ64ExMsE0Dzp5cVlFZp6q+CLyt20PN/+GbF1psCXAjoP8XoYZdJfkt0biiFM2GQf83W93m66x/Z0PvjsFGCJ6vh3He9/GU8SzajaREgAg0Nb1bJQJjJHLaUgx87jxI5lMIYgjAMCFxwXImn/WblMckAqfXDT9gWUv/KJ8c4o3Kb9wd+yTAIY1xiVT3lemMxxHVH1SjYtU+WwpwBILwE/UOyQgJ9VoImFcvAI3gmCR1+xLpMt1BLhudKJmMFnRxRpZ78Np1xCMaWAC6LwCsJIqZLrohikBx4/sJnvsBpi0fJwya8JTb7SBHlm/efQhk1dUg8cafp+BSb9Yc+plHnLMKlJxIdSFq/WIicIVD/KojAgAhGIEIbGGznJb5Q/bRvYIzBTLKDJzUiih1eujSQdxNMZap4f7PvgQPvmpR/Hee+7FzNyssnt7zRY6pIcGEUB2C6AqOBF8qcm6Wn8ikJkueHeW+NtE8oLIG52soHZtmxCNb9pejvfOAl8ixkaX85ZRFLbx0gEe0zLwPZxYXkrqevR5od3OiDBxKd8cOfA+hyyzD1ClVnQ4ilDW68oAOo3Wxftk/APLwbP4bh9Uxxfqf5MMVrQeec50Jglq0JHlOfP9AgQKFOCxUoLYsbbg0saT1ym6aq2eaCww8FJ2ajzAoE/H2DJ1fv7OcPBWZo54p7WrJnjJ4L9SLep3HEDbHplmn2wNTGZZ3VhLxzCbtInmvh83tk+JbRJAMEhV4qdku6wGcvK7s0vLxy4ONrJoc/b7/Rgpgu131No2+bE0l636KJQbGfVe+gnUN8kZKMN2mwTFWHvZKBdQGvWQ6+zh6sWfAt0WmlvbyOfKaA+L+Pq3foBvfe8psHHpmUoOKzMVnDyxiKX5WYkE5kZ9FA4GKFJjoNsRaOoAj236QbSTdMZK0Vr6DSjoWkA5XwFZmeu7+1ilnsVBDh0Kn3Kjz5sKd3GcR65PIdAx+tUCqvOz0gBg/f8/+9//Je54x10oLs4D7BKws4X68pIGhx0tmHFVJpqCggzW/oIMgDcCALj+uR6Zebxy5YrWkeuNEBTIqtT7XPD7z/f6euFr/DdZRczwc71w7NTeTeKfJLWmdYJqJxtK3qbtq7wnKiELtYXxXPfvf6MA+E1sE+Ych+CANmRjY0PXTRvqDCKOkQfHvE4HIh0o8AA+2cKjln9+bZzHPhYO0Dpg6J+bAAAyfeynXcuR9zfaXx2UiMePwaGzGLyEgffRGWYCbIN4WLlUVikZxfn+j9/7Pc3LVrNlNONKRXvAyVOn8JnHH0O+XkeH2hWLi2htbaE2Y2w2Ply7xgVh+f1eohDf/3gMsr6Xv+bPx4DyUWPxVkCDQ3ZMm8fP7r+wfTLnFOdYvdaQ/WJgz/2HrAlauW6nh2efeRavXXpNQsqcW1evXFEL1eZOU2U4p06dxsrKSQkK0jbOzy3KT/3Wt75jOh1dlooRWCYb6UCBdbvTw8wsg+njWiF7ckR3YOJCx0x2lHPoMXtPQToKCdPHZFeoXgfjXguLszUszJZxz7vfjkcefh/uee87sLjQwHPP/wRf/+af4gdPXsTqzW1R2B965CF86Td+Hfe+7z4MRgNs7e2gXK9J6LtYKoslRW+TrfXod9NvLssvPqzj5ecaz+lk33PtjMCy89IcC8qtzEmiltTgaJoWkQkVp90tVC5JPyFsTrFAwSsFAAAgAElEQVTd4/6k9sKRqLGU9UP9M49HQI1Al3wb0unJbqAwMlsz9/qi6vMcEg0TCWwaI4GBsIEAY7Up5W+WClunqBqWT5zAiZVl2VeOke1WB+h3e2r1RwE/rTFOXJYXBIFaYwPy3IvqGqASt8FArQNZkvLqK69at5BCWlbI+Chdm4dhIvOjAgs6BKxeM8+FYwCvzS3ZIe21pvslzQABGdZiVP5TpiuAeWrBdzjOEZq6ROVpZEpeJt94nB+juJ3lKscE/9nPx/ZKY8MygojBlt3nYgAgBtntuB6nHNaC8e/NJoBi+yhhRml7eclsJEY+oW1HvRBjtTrwb10jCCqNFLd6jHE4wWUsPN//4vEwAODBu1MAwAdi4h5MUpAmfdRUriTZWF0RXpY6Q106ND+9xV76ha6Yn/SxlMpmEGogIhjqXVSXM2bbNBPROirw5eZnIj82yHH2kic4HHQDldVT81GGOQT1arnnGWZ9PxFLU6dkFloUH0fEgqCL9RaNAnRXMpYwX+ibKdNJhM0WqLU3ch0Cq0mKaV9pMO7Lc5JdEY9BFrk6av0dh56/kXOW0oN+tqMw8C+x6irDAbLA366c6vna6CjPx98cRwVnZA8AlaFtAkJn6b5SGI/isDS4pLU2GqCpzVGdG8Dqxhaa3S7ufMc7cO8HH8IvPP5ZzJw4geq8odoScCNiq4gjjy4NNVFZOkiDgTY/UfdYb1qtorm7mwTV8UKLHUcPoJ0K7xkpzqPlZdbZGjBgjj2NO0Lmf2hK4kmNlyPdHpCP8NprrymIdIEr3jM5XWPLUDKg10J3Mx+odHEGzANkAyAs0+Z1tPw8N0EHBiZpsAbEiM0SVFCz807rL7Tf4SnwnOiUcwNmALO5sR2EOc3OpCilCUKmBsvq2Pw9lqEnUMfvTpkXBlCELU21s2ybSDEyqw3mdUhjoFJDoZRHc38bFPKMwQsbGzohFmRoK2Sf50BVTEEQrlECCCmAkbVDHgBlHWN350zjY7KFTPzeuMY/PnY2wJrmlMd2cZpt4PjSFmkDTNquBZ6NAn8rg9D8I8iWtKwxcIrbFUtQhoOe5luVAqekdLb3sbt2Hfs319ROa8gsUqGEK6/fwNe+8V28dPk66rPLmK2WcbI8xun5GpYW51EhXZIu5miAYbeNfreFmVrNTs2p/yH45xNDarzkgnrzOIfSKIeS+url0R6NsD8a4fLmJnZHB6BLf5Avo5CrIDfKIzcABrygxTpeeP0SHnjwA/hH//R/tTZ+y4tSlwado0oZu1ub6uhRn5lVVof3n2uEQnzM2GQf0+7TUbb0yAAxMOv0XbQze/u4fPmyWnlKuC7UtnI++x4RO9s+nzl/VQIU5j33S2cAkFk0Mzun++pAI+c8tTfMFllrXk8ExGvcQEoDRejkesDsts5tHI9z3P78RntM/FnaDmNH7ei8eGyp0wdH3+n6fM27nDgAwPP1sebY+Xs9yHbb5zZ8muN4XOD7lu9v4jClNk4OdhA69GSF2zu/pgkQoFxWffD87BxWV1fxnW9/WzXtGpuq7RvUE/jEJz6BW9/xDvT2duVI1hcX0dzawszSEsZkt4SyLtpk3jdnP/HzsUaBO8AxrdTBC55nDKL6WPNYxwX48bhNWwvTAKRkj5nwMaffgeMSGFxiLF9ytgvBdwrcWfecUdAG6GJleQWNegPPPfc8fvD9H8gYce+/ce0Gtta20Ov0VVrBzP477vo5zM7OodXqoFgoY35+Ea+9fhXPP38RV16/JoYBkwgzM7PqdLW921IC6PAj9alSDzwDAORHaI2Ylc+hVKiiMC4o66EuBrkCKqxD77Uw7O9jNNhFLtfGLWcX8Mgj9+NDH/oAzp9/G155eVWlAT9++im8cvlVrN5cRbVRw+Nf+Bx+47d+E4srJ5QIaXY70k1SEqQWMtwM1AfsQpUCANl9xueHd8vwOeRrqV5tyI7yPjP4Zbbfkxtml4zh43PLW/4KBCaAwBKAELw62KRzCKWyamG6s4ObN2/qN0spubZcqJTZeA+IpQGQs1aB1L5hAK4STu7RIVNrzONQYqgA1PTAEsC1WlW7ZpXqEDAZDtGlgCpr/SlSyG5BvX7CCFAM4aKmZIOQFcuyKrW3prhuGT95+mk8/9wLYEcGMke01iT+a/X8BoiHWRIFaMYwDGUHib6R+YJuv6XBlTz+X9Le/MnW67oO23eeeu5+A94EgARBggBIgJNMUrJFmaIsUbQjOXbiDFJkJXaqoqRKlZSipCo/KE5J/jGpyH9B9ENS5VS5SlYoJZKigTNAECRAzA9vxBt7Hu98k7X2Xt937te334PIJh+6+/a933C+c/bZe+211861RfguHBcsrqEnWgECuC/gH8AwqwvNLBv/cNvuHPAHsZD1TIuJFIw3E32MB/IznRQH0t/KukzFzwjACwBA8T2zkiqZTQkhejG40/1BV0Tfu8AMyP6WdBwToOBBPpLcYOiBUR7sjRC/1v3RF2MJHqJH99uL/9I9rOgbCFCfAgD8qcbgxFX6CdNarHSigQHAoZ16jx4o/bYZWa3swniO/PGnn6PTEdfgIiACAqTC7UbTDYcAAH0iv15m5hlJTrME/GGNKdgnZf+shCEC77TtnF+zf8YfKnxmGKEQGIxrYAuQDJHxoMEpSmkPc1+E+G+9OeelDtk/fwhCpVhjx0eQX79aImG84HydxKB50Ob38MXp73jYMRBw/6hfoN6U0Q4nQfBTBgj7o6rtYtkz/xQmwf+AfkElFS8MPWgB5X8Mui/EFSdmPSyQTtvG1Zrd3921w8HInv+Jn7Bf/sf/2C49/TQFVkrLK2STYKPBXMLGACcKWxoc5Fq1wfOyOwDtvVOmugMgxoc2D4p9tIyRI6FMM8ZFtPVp4CkXwQG4ASdLYlcw8J3OHB12GH/U3QndE3UrngznIBwsTBCcm8yAoG9i44OaLx3fCM6pahsbmZx5tDbMAwLXGFAmTFRaOcXKqCODiGwbWkBBmFEboDZ7sQVwLDnYxeygAyQIHGoGGiYynGI2uPPulD8J9HkJAUoUPCjx0ghAOvgXImZROqC2gHAoMC5uw1S7nmbsJ3b6zAqZGBA+U7CE36GQjvFFtsdFB6MtanRo0DFxLgEoxWwHnpM/n2mGg9aL2y3fANOgv/jzrHWojaDoIKefTT+XbxyJiizoe+PozBINOLDeMrQZThQXZC78R4ellCsD8xlPRtaumnUqE+vvbtr9m9ft/u3b1t0/srNnL9jG+rZ94+vftu++8JINun1SGmuVsnVqZfvYhx61egk9sAc2RN0plHFraGHmCsO97pHbQwovOarqBQFe3tOdeDDehtOEmnCwAXAU9EQvV+z2/r5tHHVtqzu03qRqkxIEr0CzxN9Ltjnp2pf+wZftv/4ff8cO1+9be22V+wEAIAhlgfa6uAwGwMT2D/YJlMjhRBCAFk3Fr78JAHBihjwAAM6fUomZKdT+K1sppxjaNKzdDuV9ZbDZZSaCLwXlx+cnuliAFeCUWB0T6wsgJ/6BAefooYOOouDiFQAAjRoUrHPxPQGERUAwdY5SJ2tW0JeOJ9Z5mr0X+Cab6KBU7oDrvLrXNEGQBxESXAW7Js+spGvEHTGfW8U1pfUs/+NH3f9olSL7np0jKLW6J10DfkfwMKUpUyqzpd83v/Z1u379OoOOza0tO2L/97adO3fOvviln+X8gVhgY27OxugsAFbJ3LwdHe6zrlj3mjqradB1kv3J7Wrqm0z7WQ9jAMx6/u/nNV6r5y0fWALwoGeDRAIy3dA9wPgy2BzBJ1Tb3LG3pybo32c5Bc772g9fsytXrlq70bLu7qFtbWwzUw31/62tHZvrLNgjj5yzRqNl6+ubtjC/xFI30Mkvv3PZrl+/wf2uBHHSWptaRZ58SHeGsLuZQxQoaHZDsIVDq9SHNhmjOwN4BAj9vSsHaOSeUR5bvQYfFxlqsO/68BasVivZ0lzHfuXf+yf2saeftvZc29546w37/qvft7fffcfeuXLZbt29Y09/7Fn7+//wl+zv/cKXbW5x0bZ2dpx1C7dr6EKAqV+craEABZzBlrf1zAEA72TUQOnYAUolsE97wA/WoLcc9SBY2ek0OcC1jDbhqq8PP5RzGSWTUYqJBAl8oqwcMUQJHTSsWv8IDEkXAsf53baHyHAIsKZBKDPgsQ/BJzjsHVlnvkN/aGlxkVpF7BbCsrQhEx3bW5uGUk2coFmve/u/EDFFeQjLQcAmCzcfz476Bj1P7LzwwovUlwBohDGBDXY/rkRmBhMl1BtL1wPKjnENXqKciWRHLOJaBCi/gP+UO+AMyanJ7Xss2iv2CQAMyMJOij08DkoA8IfZ8uJa5BnC/zlpneYAUu63ZHMIcxDzINMFmi4lPXa+mCOKafCsCwUQx+IdB8Bnf7kP4iDMrD0iW80F4EGv4/Ng1+T+oUQcI9OftVP3BI3fd86OxdaB8DWNW/NYIRfzLu7FaSxS+u1Pf9RD+EIgl6IH6Y34z1lo7rUlaaZag5wEdScdf6p6K5yMVEwwnZguCJKDD34TJUfCphgA00iYKPIesE+FlzwenHsNEO45r/XzVmzaFB2QEBji4mhw/hHfS+lUtUh4G6+v4iUExYngrQZDETXaUAiQ8MngBglfDDxYWhAwSwYEOHVGTfr0vFK06f04Jg8L8B/0dx8N7z38I30hAwl7KuYJbzk29rjPLmq0aHAdxAHqJ6E/fJg1U0AlSQmo2gROb7VqfWwmZrZ1eGCXPvSk/e0vftE+99M/bZUzZ73+EV/zczRueL+jpSp58WBRYnzKHrnz5egxwgAGCfFsNMdnjZccrLT9Bh3/0sS6oI6x5V+auc6zVchcqyxAhgLjhWBYmyuuR3RNbvrJZri5vkFqGyih+I6/p9dK+nSghzJixWBdaKECiTwDPrGFRYjzOf3WW/vhej2DIgBARhznLTroQr99rIGG+6bvwmYTBj0AAyDKBKVm1KHnBszMCUBYC24f+Dm2rPM2hZ6BzNsPOR0uiGvRx9Yz++SP8NgIYuAcwDZAhFC/o12hD22+GaUAh+4tXQtpUFFcIxkAULCVD1pLcszTYKYYUKWbUbqB5htNzHOMTCi7i/aHURiK6cA5KufUQRTKOCE7EqwlCBk1qyWbRzeAgx27feVtu339mlXLNVtdfcRefuUt+9a3X7I333iHeh+dSsnma2W7cGrZLj2yZuPBUTR8hY0DEABK24gtzdACCWuM85UU/jz4JxUTtoLlLiVXYx4O2JYJzg5mRA800lbH7u7s293dQzsYla1Xqlt/UrXRpGqDatl++df+Q/sP/vmv2xgO51zHevt7DJSQGQIAALDj4HCfJT/NWtN6wx6DBD53ZMR+TAbAwwCAnIbtQStsCJxCfMH5xl4BsEo2SuCj5p070s4w0/d8b0eJEMppRgQWAHbRuQz6rPQnfK9L1LuDKQRthn7vkAAAwDOsfYmfah/VPJ0FAOA6HuRgab7q3gRO4tgOArq+hwODbjNlm5TFniWiKcCTJQ5q4VvopyybLcZE6ntMraOHdAFIA+DiuhYAoBpoZiCZeZQt8xZntO8EcuUT+L1Ce+alb79gByEEhuB/cWmJzuJnPvMZ+9DHnuWaAKjHcwCwabdcRwH0fwJYAw8Uw/fBfatMC7ZTAGr6/FJ/Tqysk2zW+wnm9dn3G0Ck70szkLOu4UHHBAAwgc5IdLThGpHwHPWcjGCAg0jRcSb8grffftte/u7L9ti5i7a3hbKUDXak2N5CqduBtdtz9siZc7a2dsr29wAgIFhuWL1a5/veeONNe+fyVau20CoQwZ8AgKn0WeJbxfpza0h/kEKrI3CbnDqeBq6cowzSwWJrEfSBLcUahcAkQPZWzazS27blhaY988zT9sUv/V176qNP2e27t+z7r/7A7q3ft6998xt29/49G03Mnv/kJ+zf+aVfts/95E9au9OxvYN9sjOjH1USBEnYzLUlMp2IKKsjM5YOltne9h71FBzoczAdc87tW92V6gutdzkXoyMPdC+mk2OegOPxkSCq1ehDgDnERAvYDPv7/BnK+tgr2KIvWAbyRmUrpRXAfTTiJDE2UfffRhu/urf1xrmoW9Tv2e72ju3t7jDQJ6uHHXVwLhcbxBoHQ6SLLk/omKNkZvgnCv6vXbtuN27cdF+m3iTIhGtFggggATpO+IwgYT/7ORN2RmlIMJi9DZxfi891+FK4KwE0ocuWAAAI8NG5og9WJGxI7P98Bjgj4xf/er/rV+v0/QAAs/ynqX2MPkEOAqfxT+p3pjZbP3tIEcnYQhs/nfckADO7/2qda6N4nakPnto3zbPU15bGgufaI5gS7TEioiywT8ApvBMJ4OLYp88BP08F/KE5o3259FuffGrK/fQbi6R+LMJpw5oglZlgm78jdURzZzjQ+QhKdOMZiuOrOzuF36gUrh1FYxYV9U1YYJnT4D0SscCyPpBkKuTXQZXtEElQRl2RNB8QmUI5spo7yx6c4VqVGfFBzkEB/92s2oCIXwj5UMEzDyJ9TPLJISo0zpM5GFANjawiY1iCAzEJ+PC8n2je7w913lEyQLVebyuSLaoCyoWx01hr4aTPU38vfl7P84EbaFIDMz1H8t/kmKWLIFuMoPFGKyUIoTA4RUaRVCxXGaV4ivpAO9rigS/ufTyyucUF2wUNtdGw+aUl2zo4sLubW3bq/Dl79pOftJ/7yldsDmq9y8vYzf2hAT3Fpo4ae/SJjZIMbCZySp3e5ODCMXwjRTwK9IsHjdcscAD6BgooYeTBOkiBAmQesAkqUMgMSwS5clDxHSJYcOo0j/k9VFqFBGM8IaKFTRFfriLrDmdx/eq1ooHJDTA7vbH+TX21cR0AAiB+qFpjZQ5xnNSZ9xpjrVl160iFg0T796yzsv8AArwV2qFtb20kcz9oUMxQe9CftcMJE+OOwXTNljPdhPr7OmfP22AaEDxkkOXaINIbAGtgeQWlI9NZr3Su47kVn3sGsITty2DJhOVTXE+zNkK8Jw2gZr0HzyMd/9TuAhxlDWVs3tRZCYEjF6Ipc5zX1tbY7313Z4dBBzIdWCto79eula1Zmtita+/a9Xfetkm/x3ZRB4cDe/Ota/bH//dfWK83tHFvaO1Kyc7ONezcUtvWOhVr1eC6ehs4bcQSTc10ZHx1+DVGViJnwnjA5BopMA1YS3lbHSgcd/tjs2rT7m4f2s6wZHcOe2adRVs/6Np/9y9+xz7/5S/ZCD2xYXdgH5CdAQAStpjCmdiTtH8lqr/uxFUp8iQ7ygw4sjmqmYwsMmwOeqyDvi6xUDBe0KZTApxa97hX6GNIBEtsGbye2gFcEkSsihQwzTc9axxXFH+cE84/23miJRkTWu5EpJ/LivcKoPu0g+VtjLpHDnJjvS8vL2f9tnOn+nhmRucCuCdNA81fAR24Zg8C1Hc+Z/rk83h6pRTvvbgmUgfMgeRp+nJqv4sOZHom+TEE8k/a/JLXi/tC6mdhnYn+j/nUbDS4ByB7iBIH7ItIdDAbja4XzSb1IN58/Q0bHHVtrt2xg8MD2vIPP/UR+8LP/IxVFxdsb2OdTACy46JuGd+RzUMQiD2XcKtsYxpERAQBsIBgCtYZy6B8LxJ1eRZDQzZPe+n7GJ7MBhXH+EEMAjFMlQAqjvGs/Tbdy1zGbeSsHnVTYe4lwM6pWnV3pD3Z44E1MtB/9sd/anMNsOgmbJcH8d7tLTACEJijhntsly49akuLy7a7s2d7O3sEArBXl6sN+6M/+TPb2XVwG2seYBbnAqjJALrGE2Z5nc0GMGfMrCyB8uHYamBwkQaNfwC00OYU9ouWNWwm/BgwWepQvTKb4B/YAl1rVzasNNqlH4mJsLK6bM88+7R99nOftY9+9Cnb2NqwV155xV548UV75/JlW9/YtOXlFfvCT3/BfvqLP2NPPfcs9wyv2x8Ga9xb4AFwQEa82/NWx5i3eA3967GvINNdQlcZisvmnXXSjL/y2sfWj2P+3p4v+UqTgZjXsHNiRdHvli0ZjT0I9xrGoLar9bb7D/gS48aTLV7+i/crASmhYvyO8xzs7tndO7d5XmhygPqPdYbDqeMIfvfSmoo1mh1qReh8GxubFPu7evUa91u0d4SNhA+ITgbSSMDNQ48C/qIvHg9IxA5m1xxpuNGHjT0y0RMDewzskWkOdgKyhwg7GB8of4V/wH2CoHckyZLocdZ6S0uAZDOzGDB4fNI4K9punEvMiPTYxfMUA950jc8CYNM9gXvfjABe7zlpD+A1QPtIpRIxB9PAPt1riq/78dHlyOeZPz63OynTF+CS780SB8wBF72eCmvq3nX9mV0LgEu+oBJ0pd/6VK4BoE1/io0UF5c/HDkLUbdEp2y6zkGOCnxL1K04bdNvMM2S8Zhs7xSjlzkiTo3z/uRlomb4GZkGD2pGNDTu/Ik3E9/DWRQCliSP88XB0/pgE31FM9LEAeLgBQCQvp6DC7HmEGCwVaEUso+rMabZVDyMrPYClzsesl0gvpMKLJ2CxCg5fSovcwj2UeaUekDj1zNrkShASB23osU8aaPE+4oLaGqx8aSBXk8dNP9F2Sq9ki4+ONl9GGVP7kfwH90BQD8CQDAckpKPmntuetiEaYyR4RtadzKw5vyc7aFX/eGhPfXxj9sv/aN/ZOc//nH2KLWV1RBVQF3AwAYsivLemRC+6bTmmdWDswkDjXOJbcL5imPMFEvMF648wOImlRqi4vBwHtMB8baF8QQzOrkbDHOhroE78BSnGaClEP4B0fcse5qpwz2ohh9toeBA4jWK6HTRdsgDbXyOdbuVCjdjgAIITiQaqAya1muaWfTNGhEXMm6oGXWVf2Xz0/fiZ2QdIDqGf7geOAK+DrBBH3mSWQY0c8Acq1lYXCLIByAE4yBHgc4Ya+SqHA8ENmAJwGmmYnAPJR2eEXQGhf4JMU1sQIL+8rai3h/rDuPv9gzAjAd6+JkOQAW00aOsCwPLR6JtmIuqVXi/6Ve6CWIGADx5UACRlhAUjbvs7Ky1lZ6zaHO1qZH1EAwqzxJK3MidMdwjHNWtzU2WyywtLDDLcQjnbTy2xWbdBjv37Mblt+3owPvSN5sd29rcs6/+yZ/bq6+8YbVKg0Jx7UrZVtoNO9Op2Wq7avN1r18bcv77lzRPcsZTBP7BAPAtU6PlAj61qH+kTkh5bBM0QEdmg05P2UaDknUWVu1gWLZ3723adrlmlzc27bd/91/aT/38z9kAQpLjoTM/6jXaF5RA4Fzp5imQmmCzAvFo2cRnHaUeop7KdlZrNda43r17l+sMc19rFlkcAGWaK1o3Dji4XZXjqSxY6lS4zUeZlAfIsA2Y+9IDwe9Y07L9ArnyPQgsJjiQ02rdsj34juyh5l2RvQPL3ek0ydzAPWCuY72ke4Y0SNLP6mcc39ts5gJdeC0FqtNjpa9nDkwB/ObYhY1LnbepfSerZZ2wDSIAdZ0ny4zEcVSaVVzDMSg/EgU9uxYUMA36WQYRc6wLZz/q8BkwIUPPet8Sg//z/z+t/2tf+5rdvn3bmvWGDbo99g4/e+4R+1uf/aydfvSSDbtH3NtaCwtsY8y5wYBsyNpSinqNhgSH0WYMSUDNK81BMSlyDZrpEka9H89cpW8YOyU50jlzgmtwzC7OGmM9l+Leqt9V0ia7mh6j6LwfOwbs7wisvnzOKBeVA0xJRjmeNtlHAcq0qk174Vsv2J3bt63Thq0v2c72jt25ddfeu3nblheX2XMdwRpAAGgJ4HcE/MisPvnUs/aDV35oL33vZbt39z7NDN4L9XXYFAAAaL2HuBMCc9ivsQ9i3bLWn5R/ZzKgJGBchr8NtkeIudJcwl9CptxBAOPPYDf1rGrrVq0ccbMdDHo2GgJ0A4i/wE47P/13/rY999xztrK8bN/97nftz/70zw1ZaYJS5ZItnFmzL33579kXvvAFvh9+BkR5W21kppHQGFitXrW9vV17772bbJtMcbxqhXoItVI1AlvvgAT2HkAQZd4xFnq2SoSI3Uf57GqFmlBZwJYEc7h1lAMIKJpKgGHMRhCtrWRsAi8kdT9a8Yp8GmZb2RkMMYgDQFinSwvzZFYyIXFwaEeHqPc/8qw/EjqDgS0teGcSMHW83Wad9mbQH1q13rajox61XW7evGnvvnuFIqcYIwDv8HswHjkrUmCB74MUS5T/LPbwVPt2zV9vo4trJwOZCQ+UYEg/QP5sBKCR3MP8g80ggJjFTOpcwo35RPZ40T85bgcmLMHOOC8zqPLZc52V5AzQY5Z9meWLz/TDMk0h/2vxc1M+QPxd8RL1xgCIFpLbKestZfgdOzb2OpVAiOIfkpGcg4nukdujAAF0PiZPHRw4Kb4D88X9hNleZum/CQAgRREySgepuJhwTvNOTwLnSkBB8cZcmNOVtknBi2g8fZ3HQvjNC0vRv6nH5MEBa5dLbMsHxgOzwgRgUNtSydCveISuuu+HFZ7igxAU/ixinkBD8TgAwIkQDzvdgLjppfW6oeSftfHLyhTyAEmbkIKmXGDE1VNryH4BAGB7u3wj8oy/P4kMyfMpmrEcUqSouPHp92LmWK9nG2g4rjMdnAIAkDpR/v6SHXV7D9zfHyQChIUzbtRsAuc7RMUo94jbpsol5kcE+wjyjnoUgQQijt60k1rF+tWJ7fWO7MmPPGV//5d+yT74/Cdcshzz4tSajff2qeYNqjBEvUrRtgvhwXACFfk+FVcZDPNc0APoc3PIssKJgc1vNmZTsGBOclAeaIhIn3O2iS9Q5lWSBYs2eHmXCxkBvRdBGxa4snupECCYAOjVC1rvqVMQMXLHHNklZJkcQPDAR8ATrhUOL4Joz7Af8fPZOIQRkfONudVqeRtOBSByHAV2KYBJkUeMtdOFG/bEE49n958GKm4fymy7hPendXJ5MDGhUJOfK+984Owa1AKOSfeDU4IuCqi7lKiV10jXrNXs0CB4Dz4AACAASURBVJnyDEbeDlB1i/1BLysLgqOYf+GZIfgCkn9c6EX3otpDLyPwWm3Va8N5XVpazALKYoCFcS1SmIuLLZ1fs+aaShSK7/NNCgIy2vigNOuZQm0YuD7UCM912lZHNgrrAm2HwJrpdW24t2W3XvuuLbSbtns0sUpzyb7/+rv2//zZX9sQqvxg6ezv2lKjYqeh9L/QtqVW1epo28h2qdgbchXgYonWtE3DfuMbnWwzREBrIAXBka9MbFge2wggANquwvaPkeFpkO6/15/Y0sXH7U9f/r79p7/139rf+ff/Cde62B7q74xzFgEA2lDaIleXJjMpek3j/WnwKHsrCjyAKdRn43UEdFhbmAfIluPZnjlzJstyyHHg8SYIin1P8Az+dF92sQh2IewWwZ2E9/T88FnVsKdBdzoX5Dxovabf8TfYlGkHI3c2UAKwtbVuzYazj8D8wT1qruM77IiuRw54GqA7y8FrHvU+fMf44fOioGs9cQdMshmpSNise8R4H7MrcqBsQrVuAQACZmQLcB4FIsX9kft5WOz3wwDQdU8dB/dZrVCoD1+wzZjcAIzw1YDQJDLDUPuPMrWv/l9f5d/EGAAT58NPPmlPfuTDpP+jTS11cmDLA6hE8J/ek4IcXDd0OtQZRnZe1yi7noItqUCgj5drNKR2XmtAwdODHIRZNmt6fk6P7jEnOnG+0zHOnPQZJRr5MRyAZ1JhRlcI2poAi/LPOHOUv+NZHfbs4rmLdvnyu/b1r3+d9fcrSyu2ubFJEAAitxCeA4MKNdz4jv0GYoPoALC+sW1zC4sGLZ7d3T174/U37a233+Fe1Wx36OeQBh+BAcAbBGLYD9utdlYOpNnI96k1Nwc+sr+cr25rMz+4NLLB2HvVg0oMewwmwHiEjgXITiL5NqQ/9swzz9jf/smfoofyja99w95+6y0roRPSYsfub21wnfzET3zGfvErX7aPfexZG4+HtrF531kB2CdjrkBEVWA67BXEYRECKokBQLANkCSEPLF/uo31slmfo5GhL5t3QEhYmEU9KegoKeuP5ym7jOcKcAC+EGy7B7jQlgI4Fl2B1HY5SqBYU88W366lhJjkcB8Ci33b29unUCvOjyQSWyMfdRn837+/br1u1+bnFhj8H6IUE75Te842Nrbt1R++bq+99hr9LQhIAnQDcADdF6w32FaKzkYbRNoCZJ/hv2HeKgGo5+1ZUQfCOYe9lNmFGPNW0ux2Bq2jJAWlYgJFTtQEihIZkbURmtD+SNuhEFzOCjaLAar7d3DJ8/Wd2njtBSnDUXZExycYn7QhTPePos1Jr0lrmf5OAB0PslH4WxrUZ/YRZYYQ60tauep9eo/Hz36PU/Ez5iJeG4NDII2j6fntIIA+m5cAuTgzxW/QRoAMdPnX6vgjrR4XCT5Zo6D0m58EA2D6JPwAXwolyHzk40aiLtSrR6YUwLlpRPDviFE4SFHTwIkYqp1skTcBui2Kw3SdIQceKpV0vrzeIW9Q4ZNbXTt9gL3+k98pDoLMfCCASeBMhX5+oGL9EQZ5WoWVDkZCffTFA3GsuNfkOz47TRLPg3acwgNg1diEYxMqoxUYWYOKaRhmCQH6E+M1KuggnsEFHMiGP4m0emLmHJ61GHU/FPkAAhpr8HiAf7y2pfgeBawnLaAHBcDOAAB67RRb0n5ZG4b6O9CTxuyjW280rVKDGF/ZRniuqPuCGFylZE888xE7c/G8LS2v2KRcsaW1Nfvghz9ic+fP+4SASIp7aqzNgqYAfm61W1YtoZa070qmaS0vgxMPhNz5z7gxU7dJ0sKMG39YUKYFGYV8NNRTDkY8W3dA8meg+vX0lOiSgMUPRxkbyH60t4HToQASG4gy9AACRDlGEI62NFwv4cQpmFEmCO9FEA2GAFBqnANfHsR6SyQK9QWqXDS0OI6ceY1nbiQntr+/S2RdnQaQUcL1QlcAx/f144i7gxZwTjywwd/7bK/kwJnG1Y1h3trPA5I634dj4H5w3UeHXTs87GWsC/w9c7bDKWSGPjt+oOSZoCdolq6Srq/ifNdaS59ZFgiVSra9teXgZoADeTcIbwMmETNdQ3ETedD6wjlzEcRpBpacetXYc9nBliuwYRmOC/FB3b8C2zMaWgPrZDi0O7du2Z0rb9mlxbo1qjXb6ZXtD/7PP7KXX7tiq2vn7GB336qjgZ2Zq9tqs2yn5mq23K5ao+L0UNAe8b2BvlWptFDBmWCglSHcIQQYg+kAgDu0AgCGJSDyziLyvaFu41LdRrWWvXr9pv3O7/8rO/Xsx0CtsfWdHVtdXiKjTL2d8Z2WNdhaGYAaICCDpczh8s4tKn/hPAvKHjJBWCvI6iAwxs8Yc7Bg9H6ItKUMD5xLATjAK4B/UHcn+yecPwW/2ug1XJoXWmtajwiAtS40h9K1Lkrr7Ay9SmM8GNc6qqGlKjJh5YmtrCzSiRNV0xlK0DXxvYr91eOruBY8wK4zUYD7Vrld+nkcRwAnxrAotAqGguuFRJuqcN713HidM/ozc0xsYr0BMnJVZtxgd+AwYQ3Knmj8ZNeO7X/vo5Vuuvan9gYE+c0GAwKMG9g1oPnCILnfAgfdbcB7N2/aiy+8yMBDNgLB0U/91E9xTnXQxaZStn73iJ1rwGZpNJu2u+e6DgSMBCZnJZclBqQPktHDHqHPF5MJKolM56DuTzZ+lv9xkq+Q74v5O7gHJiWixfcofDj2XGZkvGba5oS9qmPPsqluh9y35D3x/2Ub9UdMUiwsLNrdO/fYJWB3e9dWmPkf2dbGFkGAe3fvkanRakAvZ8nazTbtWqVat4MjUOTL9GEQ/G5ubtvrb7xpV6/dMFDCAQ7U6mDKuK+pUrgewG909SA4wIpuswl4k0iKeWAI39KlyhBowNf073iNgUutzh2MQSR9bWfbAtxj7m04sE6rxQD2/r37rJs/e/osx2B9a5MtVKuNOtvhoRwJ9P65ubZ98Wd/xn7hF37eGo2a7e3vZO20kTAAwwCsgFqlYvPQW2HXnWg5iiuOrhRgSaCkSIC+QE+9H8+kUq9mCUbaN8YEeckWgYWwDfTjBBiplCWcXzAJwLgoMSCdsPsUbAfWWGYjFUskicUbV9+N2n5k+70jAUANsjygXbR3YCvLKwRyYMMFeL575Yr98LU37O7ddc4BAfUoa0RSCuwe2CP4KRizVItELQ7JREzuNV+Hbt14r4kAI+ds4usxfnTXOC/7zspb86CV0FH4wWKiOViCWM/Lcqd80uT3lMKfBvgCAFwfImKm5HN6TrI5s2wGOaAnAABFe130S7mPwnNAAJ3YmFl7lPZcfc/sBBIckRQuAgTpvdKfiD0oBb/BUkQxM9abEuwSWOb9oosHwT8F8A7sZnu1mR0cASDLRXCLfij2NcauArUStiuv6zc//bHce52RL2cdbVab4E6iD4CfihekPtpqYQ/zIrX8UO93oxniZpG9l4Hh9GHg7gaOzmhWD+u1OjBICBBp5txa+UUE2pktfNTqhuAfywYq2OD0/jzbFMvcUCKqNix6+H5PaoMlgnbaJ1MTXl0QwuFMgvMIFWKsvGcjvhw5dIeqBvRt1HNjy7ZKseiygCKy4X6UqUDDHwAcUEyhk3MQxQ04C/7j85nKd7LJphtgEdGa3hxdh+FBX0UK5dRCxB1FxoJZ+6iLyf2TsjXaHQb2bO03KVlzftEeuXDJLj76mC2fXmMZQKWOTXBiR3CSMcygzhn64w7tqWeesaXVFTtz9ozNobd3jOUkxPcqjbpNhh48495YjwqnNfrDZvfmw509ieJCKzoms8ZkFjAgFXjO98Qx88+XSPlzqo23X1E2UusDVEEZFxwfdC1k7RDkIvuYz2n08q0xy4TX4NiBGQA1dqfY97LsuGrm8GxxjLSGDscGrRhgALLqI9TvhSDPLGOt56+gQ5ki38QHBGI8C+sBewoOYASQKcVGCEcA3yXa6RmtMR0qZx9AK8GRbgVB7vw7Wo33S7BKgTVYAxBnQrkAnn+xCwE+g+At3wDi+SddPVwF+eQvXEMxuNI8wHQC0AGEPg1g0rFQgMjZMIMip0DlpCtIRYw0RzXGGZLsUy3a/jmwyvrIcsla9bod7u5Yp1a11YV527l/395+/TUbdI/s/NqqNSZD++4L37Wv/r/fsOb8qo1LTbt29YatLi5Yuzy2D55dtoXa2OZrZg1k56GwD60Buh4Tq5e8Zp+OfnITYqTljneepdPbsIH66CPoRxcQNmVxOJXfKzapNqzaWbD7hz37wlf+gX32V36VYqFb2zu2vHrKDg52XQwK6wylH1iDwfSQrWLmifvSmPWcap3ILAyFkWLORUtaUD3RdgrrBIAW5hUCSxwPDh2onefPn+ea05eeSQoAwGG8cuVKOMieIVdgr/miGmxlhRQw49j4mxxovT9do8wGMXj31p+wfeqE4YybXCM5B62iRRXrQyfW6wJgmFZoTsHAzLGfEZDhfpzhlD94XLPagCmroQA0zQbp2fg8OZ5Fyv8u0E4tVPOWpdjjaw1kUJy6DmeJJVO1WgY4Fkt4puw8/JEkA3fSGjwpoMRtoxYf1G6cH44/ggg4+BQUC32Bl7/3PXvv5nukHy8vLbGc5OLFi/a5z3+egX59YQFcZ7Y5g47F3NKSHR0e2PUbN7JMIfqas4sA/wEMcPs5Grp4mPaJlLmlZ465S5Ch0/HrDJAH9nt1dZkimQJKMH+kO6K5+UADGX88KcgvOu7psVJnvei4Z2s3gOGT9mcxwopMz+L8CcvPbyp5xbyrVutUa0edNjL/zUbTXvzOi/b6D18nCABGwP7evt2/t27r99eti848JQgJN/g8sb/hC0E9/GOCWROouzfYOeCdy+/aK6++ZvfvbxAgwOsQHMS8P3XmnO3sQ9UfSZzcJ6U5V9034AEyvYbx3TsDQH0d5as9tLGlCB2y2nF3Y9g4z9QDBAYrAGwUlBSiDBEaB2DPwbbAf8Oc89PDf6oZxHIB7G9urtvnf9K1BC5dumCjMUqUjgi4AfRHQgbXku7ZAvtwfMy3e/fuRYLBdSgERGIeAnyFEJ9AGTFYVOaItQlADa9jTXGnUEck/uYAJffbAHjAmlFZCNYW7gngB1g5BN9iPwfAe7iPLhq7nnSEDhhA2x662Th4hxbBC/OLbB0NtX8835s337OXv/8Du3X7NudOrdZkIoIAINovt5u83h7Bzh79NWdRmPumYGrEtYIR7SLoKSs44vGErTgFWqVBduiqTa/PgAMFckdwTPdUYwcAJCjr8kM5mg8AAk6yAUOwAKd2/uPHmWU/w2XJtNFmr1f3/WYF//Tp0IWs1owWx3knpjTmSeOl6dgpIrIg3Ohv8tHSgD8dm/RaHLzxYJrJRMVkSRxAdhjfEyXD0qtAkjRi5ZTFl54f5019DK0P2Xi+9zc/81yGYfMmpIIam6pnREKVNusJ7dEQHww1NKZFPNQawjNKqlEIld5UcRVrAkJUgaoykI2A1q/FFywWGIN+InAiQ3nQgN6rDIQ5YXOxCwcEJjaHGl6mUV3AL0fzQBV1LNTv2Wc8DUQ4NHggrO1UYE6AIp+uTCwLQcycc78GZLCzrH0CQLiKtqOLpN8gAw09g1BeliCJ6DsUHJnK+ot+5s9K46UFVlwsysSkf8/uVX2+CwDCSQuuuIhxn5nC6wkrXBlM/XnaSEzo6BCl5EQJlB2bIQx2pWJ3NjZt7ew5O/voY7Z46rTVQaNqd6yMWv0y6siO3IGq1WwAtAybBNDyctm6gwFHvoc+5TahIM3ZM6ft7NkzdgrBy3zHBt1Dq7X9/ZxBQ+8pnwZbAXn534tYS1AB/yYOzBTAAuOejF0+Pk419FZ4Ce0tDC2dszIUyo9yij7WSYjVHHW7GYW/1+9RBViZLTjY+PypU2u2urzo+YPIeGoNCG1XzXKa0ck34ZptQ8X3yLPqcAKV3dQ9osYZoIGyd7i/NGhVUJ46bLIH+I6AyQ2osT85ygbEEiBroIVMimdmtDKzgHsyosPhJQSetcQXM9DhAENZt5Bg4u+iJSMD6z/n4IRYGX6PJ4NvqQFODXPKAECXEGf6TPdxnZp/YV+PbUABdqRLr7gJY+x17CKA4HoaSVZdrKdQl0XtPuqJV+Y7VhkO7P5779n9927Y8OjQ6pgvpYr94R9+1e7cXaeS8dbmDl87s7pq5VHfzq0u2VKrYjUbstWfwbEE7R53DIo3zg0R06AgqiVavsiy/N6xGjc6QeG0em1j7gCjpAgtQdEG0Node/vWHfuP/4vfsOf/4b9rg509G9bq1lpeI1jWOzzMGDGw+xBI6w+dbg87wLkeDBcXJnVeAeeSggvWpU2se4hWYFAB34vMketsAETCa3gWjzzyCIEsHBvzVwBZMQATAwAMAgfL8vIU3GsKGKTBT+p4CHAQ4IX1L6V+soAoaAkKrIMLWIv5HHM8Eo44V5b2Cr4n9iC2IETQkguX4pwChbE/q4Y8nbupgwUQEWsI9yjQQmCFMn2yGdhLBHTompAlzBmMeTtdrTFp0BQdI/cvUEOMEMQBANgVBLp4Lvi75kBxTWXj7e7PiW14i1visT0CDJ3hgGOEc6BuGEE/9kQE6Ojc8sNXX2WgiMAL3+/fu2c/96WfswuXLtG21dst29nbpYHssKvNwO7cvUtWAcBVBPus1x54zfIwgn8AArBpkIAgqzkJjDTe+I4xxzgIIMbvaDd49uxZCqCur9+1ZsvnFd4vhobmwSwKbzous3yNB/kfU38TIB7zU3MidbgFOJ90ThxP9rFoR/lM0q46mQ+Z14oje4sxrtdcOwgBIKj5yPy/9MJ3mfWHjwi7iGd4+73bduvmLc4vgDn7e9scO5QHUA+jBH2i6IZTrlIlHlTxGzfes29+6zt2f33DTp8+y/dubOxYe241AADtfmBUupeqxBdmOMBS10XRdzbPtYF5ssQBAPgPsG1YR+HHRktUzEdcM4PwCgL4mv+MHvbYH2Hbx2ibiT26bhWsq/HIbt2+ydeWlhbs0qMX7LHHHrX5+Y6hdGl9/Z6dObNmhwfe9k/7tCc83I64hkhifwp7YZ8CgxINT/bQyIpi/ZNZA0AtMtncO8JOIcBCFht+U73pWlOVWoXimXPzHet02vQ5AIAg2N7f27WDvX0Cac6YQK2/lzuPBmMbDzCq6GDjAE6322enlStXrtn3f/Cq3Vtft0YTnQOcEVBFm+lgebpd9FgFoKzHPQji0PVl4qV4NZSQOOuxUYM2gGKeSGm68zRVso3fva2xz4g80RLAU5bZShV2fDWoywbXHZlJkZCNLmxizKVrLvX1U8BZazf7Tn86hf1PCCLi5fdjK4q2urjucYw8Ww/BX+bg80RZUvIj25Bet+aOvE3MleI9FH09XcOsGEEN31gMHHusxgxDDh/Fj5f4ablb5Ey8bH9O2AFxHykDrgjuco/8rz71cQIA2uCJQsDBSMEAdQaIKqLU0CKrmA0oHXUPVhQooc2YqMt41FMtV0jVd3EKvJ+hPW/UszG4LhdnqxCxxE6F96puhcZZLVQckvCyiPiHCYsF4xYkFlco7jvqAhX6CKQjsBLDQf3nQVGkc6SHE45DvGjREMu5EwrUI6B1B9UXsatau4PF/o0EAMpE7pWFkWOniISfi2OmXQyySYwNCshjsobSSab3zXJg/BliuIudME9G8nSc/HgTshiKCF666BTsHf8s1GvZxiCUyKPnuHOUbAJ1bfQKX1mxhVOnbeH0Wau0O9ZHBgKbJACTScmWO/NU40XmD/MHLIBef0AjO7+4yAwdgqxu75CbFepVMZ/wD1Pnyac/bKunVm11bY0gAkX/WFoD4KdMYRzH/HNPb8pkhQjLw5ya3IkWgybEGwmA5Y6rFo4/R98ElQ1VRiwPmn29pA43mTShaAzjUW/UbXdvj6r/RAMRGLF/b91Wl5dtaWEuRCj9ulJ6MK4Lzl86f1JHfjKGywOEPa+/x/tFsQfQgPNmgFfUrmleUqqh5PPPj5u346HaxmQcFGKp2/rmhQ3QnfOBNeo1UuSQSYFwESm8cECYznBGB96XC1XlLa9wr95yKKe7aazVhhDHY8YLTAHWYTt4IBFG9LgXBasYaMuR1rM/xgRgXTgcxzw7mW5Q+FwxM5WOf9FhTTfedNMpOri6Ljg9R/1eVpLFKU4yqZEZAoHSBubToG93r1+zO9eu2kqnZWdWlu3dt960P/2Lb9qdPXTjqFh3+76tderWnvTNugd28eyaLXTaBG0iZ5Yp9IN+iv61AHUpQhhELp9neZcZOiwCJbj/OdCr11i/W3GAtDoyQ/du2OMJnO1Kxbq1qu1Xy/bM53/SvvxPf82sWrchlLbnFm1rfZN0W2T/MQ4QRYOKOlpbASxTzbRAI2SQoOo83+6w00Zm1+AA24TBPYJ/tdJTsK15JyYLHbegmIMhgGBTxxJYy6BljEqLETNgXuKTz2ExXeSgKGDGsbGukcnGP/08a55wLA0BYFeEB6cNJ0CKFM/zuRQzRAawNLGDgz1m8xSYy4nHcRDAY1xUoiSBQop09p2xg8AHe6zsBu5FYwJ7JQqjfAyVJun5tFoQ6ZxmAMgZxTWoLWnq/GRgO0rB5loZg1HrDeMqW5uW4KRryh3ihwMAD3Ja4fPAf0IQggALQQYyyPj57p07dvfOXWbdUCaEp3X61Cn72a98xXpb2wzm2/Nztn24b4sry7y0O/fu2g6EJltNzmlkLQlmYI+KhIR3/QLCCYYjNHyg7o2+4whUXEBSYC3GQKVjGjOxqTj+44EtLHRsdW2ZbDKvU/a1g8/h3EUR4Ae7+PnaLr5vlvOclubJLs6ygSc54P68XRBNXzkQ4kGi1pi3O5sWscZQQqAPqvgAAQ72D1n/jQAQ2eBWvWlvvPa6bdxbZ9Yc1CT8DbX+6/fu2+7Olk1GCHxRAtdiUA+qP5JaCCORNW4027Z/AKHcqjUaLbt95569+uoP7d69+9aot6wCQT+cL8wmv5MJlXbz8j+SHD8pZ0krfK7eQImHGHRImITANlzwshFIgrgf5hTsoosEx2iNJtZAx53RhJl47MOo/T883LfxBD5G1c6dP2v7qJMfQQwQJZdoRdi0T3ziefvs537Cbt64wvMIZFL8IP0hXJsCoBQkBwwL/xjlaQKAUx8z69pC0CMvCUjf4/ayYUiWdPtddn/BPfaHLswJAODxxx/j9UJr4/DgwDbu36eYH9gA8CWPjvbd10BHxuHY6pU69R2ODnu2s7NnN2/cths3b5Hqj2eaJarQZapaJzhQq0AwmOJm0abPAQDWxxOsgFhehb6OEpuMc8CACD+HgE/Ybj6eogp6FsMkQaJX207bTzKrc4tK0DuCfXr6LniWvYYMfsaRnsEAKAb98oWyBZe0EZy15ou+Z3Ete9zoX7NsbTYmSeY8B0CwRzngduy48jtm3FN2TfBhqm4X0vOk13LS6/LvvYlDMA/DNCvjr30sMuRZHMBIMsC8wz1noKSlfykD76T4K/Or/vPnvQQA9ytKKJ9xZO8r0aMyItwIs/NHBaNFpzwTmvCaTR3L2yhFi63o2ZgZXsR//S4dYDEFHABAdtNbrggAYG/nkRNHGbwBt2dPTR9AZQ0ZcIdAB14DfYdTJGN2KqPun0MLEy8/cOSMRj+ZiRQZwjul0sjrcmcUaP1o4HU4RQAgeNEOAAT1XzVzKQCAjDOAAGwCOGaWaQ1AQTW6PEfWszhojLwuUBjzKy4uuBSxSh1qTUAHOKZrSNJFVzSYmpT+OpgOzso46StdlOmxOAdAucfcENiUbWJlG4JeWy7bE888Y/WFRavMzRsa6+yjvhv15vWmQeClv7tvtTJQWzjyUM6t8TvRM6j+o78sVGmpzg7FXNAeB5zwtUYNlXBB+Srb6qlT9sEnnrCLj15iW0Eo1MNB837BnjEKU5OXA6AGuQjAZPYkMmqFDEU2Jixpibo1zb0EDXYk0Ocz/ik41PMCRRfOo2jeCE6ByML5YxABjQW0eor+4RQGmWBTP2RGEvV9H37yiaw8JTOCUVNL9g3Xmn+ltaLM1tJwoh96GKRA1TXP5DzBkUdghLIBfM+E8fCcxr7OMxZQhvB7uQ4cC3f6vUZQmT2tJWyKAgQ82wQV4arVQUWsViiyBsqhxPewaTqIgIwFaq7znts+t0NoLgJNp+OH/YhOAlqnyKDVa03WekqDAY6LHOiU/jzlvCRBFntuJ7WJxbWXHqO4FjH8AHP0BXvEMUoCojT4V2DD98DeIFMehtFt2MQqAFhROoWabDM72t2xt1591Xr7u/bBixepBfDdb3/bXnrxRdvc61uvuswMVMf6Vh/u20ptbGeXOrbUadr8XMd29w/IyoFYjdtQrJehGYSm0Iki2FuZDkkGpGaTLgMYef9J20I6PWXPX1UmcK3hzNdsVK5aD90KqhVbevwx+8/+xe/4wVotm1RqVN+eDAEkAyhyUS6AZPfX7/P7aDLKA9oIpBCIIRhdnF+goKbrk/SsO+hHe9iwyWGL6YC6wWYghOwy/mFtQjUazxXHo8pziFoJ+Regh3mXzrVUbd2dYjc0eUlLTnOVICDAhmxdJyw3t0GwFf7dDZoAF2iPOACJ/S93BwOg0aMJMB5rEPeKuawgku0Gu0eZH4CPFPcm7FsI0FVnDtuA9abOG2AUAYDTuAhIFJsnFf7UPE8BTLymDG5x78H1OOOj7y5HBHvKWHN/B7gjUcywfn4PiWYLHLHU/qeEoGN0sQxKzrfLkot5eUDRYGYRCv+33nvP9nb3GOivra3aE088YU9+6EO0LQCtfKGXrNSo2+173mECNf/4h4wmrhuglWcqXfEcwT8qxFW2QAIn+ohH21SOCWxjtCnDWIi5gucpsDR3MHE/Q7ZjdTBnjvYWDAHYYAFV+c0Wf1Kkcdx/Kc7Z9JOZu4P7Ufu+eDH1d/AZ7QnTn8/Ph1ZsDnS54KpK05SNxVzknErA68zeEjj0/YG1u6HKW9BJCQAAIABJREFUDl0FPCOyQCcl29vZtatXrtr1q9c5hgB5oBh/D+yyXo8+KkoIcAutZtvanTmrkQ0QIEC9xVbF2N/nFxYJFLx7+Yp976WXrXfoALa3SEXgX/IyqGiZyuwmj+M6AaUJbITzlvGJIURu2d4WIL5oxp7Nxx6L/RcMQoxHvdHwvvcsdXJ9mMlR3+ZaLd7X+sY6P7e8smTNFoJb75AD4T8IrmIfhuAmWWBUPx/bM09/2J57/ll77LHHyCAEiKpSJDGLfN/yZ5N/95JRUOWVAc04EEnrZqxj+oH9Id8vAUH6UiHySZ2cUpR/gi3QqJEJtLKybIsL89Q/AmADu11jbFEmm4PtDctjMlAx6L2jvtUq6FpQsnffuWKvvPJDOzjsUpcBmjdsoxfdHXDufm9IUAdtEFnPz9wXWtti3xixIwOeCa6hhVJVD3YY/+B1xgZkaPt8zmIXBcVK5EbWW+KGeelfySpV7A8J007HiqWJ9YP4BOwj7mliezN56P+KX6kP8zAGkG8zfv40VtAKTcG5qb9HUtoBgDxRUAQBUoadAv+sxJIsE9cWm7U/pPGSxlf7Lv3xDAHOPWP56DnLYDo2mr6+knFaRvyVxZhinOu5hNsjkDMTJoVP0oS2VcSjiZip7ifdO4s2kLbyP/k4GAC8vennmM2J+GFKATvPEiPASAeHD1IPs6Qa8SRwSv6OudPEBsS6J0emshgrTgvngNQ11PBGO0D5z47Cpz05PYhOH8KxLSfbPcKZkS6BT8Hs7ekkTtE1f1xabK51kGUQczcqy/q7umqUHrB/riN3+IeFXscm/oAAmnSf6UvLb4lMgiRASzPJ8a50Ac3ciE+O3We+PX0xlu0DGQDT4zh9SDokzvz30WdLQG+tOCxVbFiu2Mc+/WmrdObsYDKxQzzrThvFUHaEYBct5lAKENlyglYSagm6LrNJvkN4CQggN+kxlCpWw8YNyh07BFTYkaDMOsp5W1hetGc//jFrdppWRVsbqNmiVQ50B6A1Ua1xY8mDRqGr0ZsVdckh7CWnUU6RO5gQeEINoWfD6MTi3jnPnc4vpdds5FLRKTzvimfa8CUwBzRmFw9hhV3WAg/vgTCnMo2cgwTHXHxM2c48OM7bY2XGJ6FQYd5LZTz9e9HQyD6IjolAAY4lnMp7d+4Fyu3ZmJTN4BRsb6cnIDIfP782IPcqScidOKdv43ddH65BYoNwVF3sq+5taBLT57Yjz8hLmMwNel7upHsimPSAL4EBaWYtDypwX6DxTbfS0VhyTSTgXvE0zPJUcuE+ZphC/EnyqDoGz8n5ojIm5HomVms1yZBBwL/YbtrB5rqdXV6yVqViP3jhRdtev2+NcpXZx363b3/5l39lL730PTqUCwtLNhyV2B2gOhnYQqvG4H95rkmxPxujjtS1T8JFyTMTCFyhZg2auTg23Mwj85ZlsKajq+Bq0IFF7r066lu71bTtgyOrtOdsVG9Yt1q3OweH1nnknP0Pv/+/8vw9eCo11LtifcHKYP2h57qLd929eyd6PhOO9vVYMgY32J86c2jLtMo2Xig7QjYIwSPbb0UAWXxeWOOnT5+mw4w5quea7VHIGAFgzPpg5+UxsDFyntLAWSVXRPzRmQFgRpKx9nnumgYpoJyyBhTcYkh6QwQQDto7sBhzkTWH3muawmME8T3wxPhRqK/fs8NtZDGjvVy0mMv0c2hvRlmLRG8nlddk4uf2XJsZNrYGY917UiIXtfhpjU6mfRIBD56BgPvi+pgeN9eZ0D/9jWzF6OjAgC2epUA0jbdMhEoNZ23KifcQl5KDNGJpyG74voy6Ye8uAVuPloR3bt229957jz8jEHr8A4/buXOP2Km1NWoVYNzhKGJ+IPsMijiCQwEdYmO4HUMNt/sfzCQyCZKXS7JNM2xd5vvpb7lBVAmH2ByHB4e2u7NLlhdsGkGtyKDj2qQ7AxAArADM/6LjjWfAOVot2d7BLuvGZacFcmGc0j3JBzQHqPSsBxDhC8Db11XoyTDIdDA49xe9DFQgAZlrJayVGu8FADX2JlwLk0donRulcyqdEdNFgBOCck845e1llUHF9eAYnZYrceO5vvnmm3bv7l3ahOX5Fdu6vWndfejqOHsIoCKArXanY2C3ABSSLgfGEfXkAluWlpbt2vWbLA24fPkyuwq05+bJGAAzdHFpxbZ39hnklcoI2qEzoG5H2PZRXgiASDocDuqnkYBsCMtp5zpkAzijrmcN2NNR3saWdgg19BKdHI0zthMo6JjjHjjFF4HWiR0d7tuZM6ft85//vH38488SvAezCGyBzlyLDAEACAASANsRSCDwg9eloOb7huymbBwSJD4/y8zQS3OErQarFZ6HJQtoy0edILfJKHPAPd+6+R79SzA64DuOYcOgAxNdA8r1Ktcf/BME9O++e81e++EbLI1sNtoM/N2fCAZbgL0AmbEsK4YSMwAjGBMkNb20oFJG7FSy5cUF12wQO6+gA4TSi6x0zi05B1f15A6CesKDAAB83/A9mWAduP/qiRWPxTNAJcqC4Cey+w39MPkq0VVgqij6uCNUDNrTd7Ajd9mTden7GDPEfcq35ZyJiamYgq9VPAEqG5Nn992HEwCQAub5zwDLkBCaZvaILSYAOf1d60HPfxi1+CkzcWoUCv7bNFjs8Q6fmf4QCY48JvTVQrstbabM3mlMfvQgrvSrzz3/wE/LWBYfraNNoQ6Z9IIkSDSl6py7fx4E5brpeJ5VUIAlHpih6Y6yk4rNViSoEQ8RPfbsTbIfBcGmTBE4HHaKq4QDmnWcjtnki9IdgKngP7JoTDjRcXYaUWxB/j3qbFiDnywaUf29nZ2WowdZrL9CljRYChQ2RID4AABAAdHxpeV3JeEW/X0WkjX7s9kQF6GfE99+0jWkYzdrnpx0QH/+QesN8rGDABUbAQAoVWx+dc3Of+ADtnTunA3KZdvpdm2317VJtWpz8wusyZKx54iwVCTEmViT2MuNFzagxEAiWKpbzdhCF/MMmwCMCTKgrYY12y3b3Nmyznzbzjxy2i49dtEunH/EWnNtlm6gowAoe0IgMwdfmg7lkh0cHuZOZTJvlVmmAabas7eJk9HCd2W7pzbkZDApPlYtMwvMbCFq+gZDivMd9UC99d6t2Ow8kHaWhBwrlERgE1R3CTk3WvOYe3DoNL66nmz/Zk2Yi7ikQE/6M44pES/PuHvJgpxGPH+JFiIDwP7I0aIQ9wSKHnoD+zHyoEjUzUhUJnVdDjqq1Z66FhQDab/GsTXqcABdWVvZSDhc+DyOowA2dWJFQ4ZjDd9CxnpWsJ5qYIh5IGYKHIDDwwGFuFRvLORYNuZBizEHAFBG5V00/LuvqTwzEii7I5eZ2B2yHsjaXDz/iI16Xevv7dqTj16y+zdv2MatW7Z97761aw0798g5e+m737N/+2+/ar3ByFZPnbHDbt8O9/asXS1Zs1q2uVbDFjotW2jXrYka0lGfehrTbX4QsiMj5XsHwsnacExWAcMQOHq0+862cWXczLJ5gBqir9z7xxNbbFSpPH360cfsxuaWbfQH1jx91g4qNfu93/9X1AAYQiwJXUPYttXLxLw0q2Z7uz1bv79l29tbGRDmWSYAr8gK1ZkBofO7OM+9h+DV/oFTx9FvO+nygvmO+YO5hDmFwNYdU6+T53WHTgfAyiZrQPO6RH/u+Z6ZAgfKSrIzjnODWHNMhzVRu8ffdL7MhiSOY7Z+3eV0wDxp3avyF5zBFepHZCqAKQEnWnssOvg0YdOCAcg1wk3VbwK7KtcQ+4E7SACgVWwICGjCtirTJw0AjJfWb5rBT+1KBiw5fWZqmaTrEMdJnUKtL31HEAgHGCyMnA00CpE8z1pq358G4o/L/087Un5NKjPCmIlOn2kboGXc4ort7e7bUfeQASBEH+/du2vnL1yw559/jtlUdqyBInm/y+fhegldPhNQuKEFI8ozxhIJEy+RQHmhO+wAAjh+0Qtc9gW6OXmELB8nH085y5xHWBHoCx76GJgPt2+hS4UHTrg/sc1g06XrAN0LiBYiq4r3wSZzLZTGLCE46nnHDILd0Q1Ce1FqD/0hR9pBoP+4mP2bRFtHT7LgmD5vxNpIfT1kclG3DoV9gH3e9pasrGCzYf5o/2I2tFoleAxdD7JTIAJa6EKh/RJjob1CoDuODYHQq1ev2r1b9+z8ygW7ff0OwQesB3xmD3XmaF85gUhsh9Rv6IbABuHv2V4xMdvZP7CLlx5lWcFf/tXX7PLlK7awCNX5JlsMNlug78/ZYIiWwbBZJZubW+CcOTras1oV4wP/GiOg8oAAAjFqTFr5mM11WgzIybijQB3YeQMX6OYYoy+5Z7rd98iZRUBTOYekp0IfAKzeHst0MVfRcndxcd6effZp+9Snn7fHH3/U7q/fseEQ8xydOlwQ7/Bon+fD2GAaoc0eBuv06VME+TGWeN/S8rKr1HPe+vUJMPC4DL4Rgnv3K1z4FozGEVv64d/ezg4V+dFuGOAX2lXPd+b4DDYhuokuSUdHduu9O3b16nXb3oJmUYVdrEHvB6ND+kGZnxpii4h7ashAgx0whJgjsu3weSACijLVMv0T7paZFljs74w/vI2lJ9EziNID6kgekI2tDikMVj11r1ILgAJilCo2cx0Cf+YedGK/dMA5P0/8/QGxyyzfZdpHKlFGIfVTPK6M+9GelQgUp6AufIguGdp50lc+eJZkKewNHiO4pcZ/sR/J/s0CCYr7j8B231MmVqJGjttFPYGpe0wBAH8ofu6MweDRny7TA/3MyjkzPGOwh8B9kulP2d8P8hVP+lvpVzIGwOy36GbSzVebh7u+eTA+PTlyJ8ap0zkLIDsmJuoIwVqu8Jzv577B0nDGXuvBQw4AEOH1CDjJ+uet+khxSwAAgoVaHRmmpmeSb9+ugu3jIXAg67WZZgupwVf1O8serIt4+KLVCHndv2d1tRl7Msw13k/GYIrjPv2Uko4IP8LTl0Mz7T5NH+jB58fFT4Mnf7PLcLpxvrHjAXk7mzHq/JHFbzStO5oYKvGXz5y1Rz/0hLUWFu0QtYbMfIDG6i2qfOVE9jbac8ARR0YcwbpT4D1ABLUdtD2ULDObiHkEMCdqetkGjEgzMv0womhD5+Uqp9ZW7IMf/IBduHTRVlbXMiE1Nw4udKZ+6q35jg1RO8eA3LP8zMIyaICD6PNHwyCHQTU9mSE7YYqAAcBzBuAFp3Bv/4AgAOrZkMFz2psbfZ6J68LXXPfo0Oln4XgpOMd4wqGDYnlqGPGs5FBrk0ipd+laxM9wZFQXrCBFwQk2WpRmZBtUtO/ztmeoJR3a1tY2AQDPhubZQc/AgFoHBNxtQHoczSoBaMXgQcEUaHZFACsF0aRqjXmk2mqq8SKDVQa9sBcCo3knA1HMPAvnAmMaV7yWOZRDPNRqBgCkLc7k+CponLmZYqVoLsGPD3vF3r+xxQl0wT1FQxlXPGZp0sRWFzq2t7VhjUrFPnDpkv3Vn/6Zbd9ftzaokKWKNaoN+853XrBXfvBDOzzsWqlaZ9lRCYAVaqhtaIvtui0uzNl8q251PIpRzybDHgVeFYD49XtTKgmXsg0OnH5qwIQdYZGyfk/v2h04ia5yLsD+j4bMlt3d3bFJq2OL5y/aX7/8ffuDP/4Ts7VTNun1yRgaQVk5WCHMILE7xMTeeeeaHRx06dD6mgPo4xRVvMeVmOvUmIADDsALNa3oOsH9qOYZCIFmWDOYJwgOMHeUxdecSLOayCQBhNT+lzkG0a8Zv8PRlFPj+65sLiRxXGxWStcKLPEZUfExp5St1JrXOqFznzDm2AubYpcCJNCmTjXCcJKJlGbHo/o1W6a6vaNdSPeyEmrMj/h8vLVnmxR1iG05sD+yne0tBgDKcgockR2UYGlOO3dLKRvkbbumywvS8VK5UToGGZBZKrHfuhxgd9AjUAlapdtfX02z9+nc8eN1zIDTVccMMBNfpBzzuVVt0B0wowixRwT/sCtPPfWUXXrsUgiXwsYN+I9zKGNg+Xijfp+2HXJC0UlFAEod4oGY11FC5s8dbdHyuupRuvnwBqZBAImIevYvDwDkR81DT2Nrm1oVoG9rvEXjxvuwB+B12FAwArCneGnKmMEcRk3rAusJn9EeAACuCKzKeaYNIMMhF6/kcwqGZZbAycyIAlW9H5CGU+I9o4y2tPvZfeCecZ3FfUX7GdY6dBuw/rQn4FTa33A82AFpXuC5EMjpoV3epu1u7dq7r1+xpc4SPwNmAIJXze/u4RHLy3CVOD5EjFF+lK0FBKtm7GiCVsmnTp9hC8FvfftFe/fKNStX6lavt2xre8/Gk7LNzy+x3GMH/erRMnlpkV08uG8kteDc72mXsM4QGMORhTZHzTrtJoNVdvBpNmkPp2rwg3auDLRn1YPhG88ZTADtn9h/AXw4UDeiVhOOj6z83Hzbvvzln7eLl85TRBDaAr3+EUFZPC8kCzqdOSYJcD17+3tMPkK4D3ECxjm1aVgnyjg7mDmweQAaYHKNXLAVYwFwd3Njk6UbCP4h7op1gY5DKKlBtw1qPHQ6dvXmDXvz7cvUZKiBzTyBxsMBmSVgYMCHye0p5rnHAJ70LTEBCnYzrh9Zf4xxq92wBtoSMrkQLcIzs5/vgdwzCZpP75NZiBNhiYJW6q851D5V6jhtP5WgDaHEKM9U0pJzI42LHhQ8FJyW4wkS+K5J8igpBciixazsebrdvNtl6FnlDOwUHNCplWhKLyUFAMiaDdaZ3psCxtq/tU9qb6FvRwJCzccz2YPS8UzZa7kwfP7E0EVD/rWDLVHyG/4bEnxkuce4Z09bwEII08/yD9/Pa6Vf/XjaBvD4R4oPbTogdPGCjDaozHiSUU/fr2B66pgAAFIF7KzW3T1aDspUnbRvs3oQ2pTlMGd0kkAkNU50KxXUK22Y1NX7Bp8jaS7AlzsWWZ2uFFYJH5WZYZ3eQ0N9FU5c6A54tiky/1DjlGYAEEiWAJz8dXzRTE3lRJZx+hj63KwFMG0u3s80Oek9nk370b/wjL1um6PAzKXTtdTXdu/gyNrzC1aGOBICVmQ3xmNbXF21i489bqtrp7mp4dnCwA2QvUMgCSpgKGviOZUgVIVa1ajdQeA4HCIccQoSFyEcHGTnJEoHFwUCSlGbRfHAKNmAwYYASqvTpoDgpUcftYuXLtjS8hK4+BSsRCYGVC/RmrkWQN+EoxzXWWvUM1q+DIeQYjw7ZjA0wImlF6gGZyfXJnAlbwjWgR6KTc7bG7qqPcV++o5207DRQQFC7RnF1ADidzgacOrk8CgIVnYTDiw27+IalAHFd1fx9QBe/3B/Cop3t9FSyMEGz5B51l3Zfogjsb7+sEtnHc4knDRkYXFv2IQFlqTMAs1/lQKkQGYeTBiDO+8OkgfwaQCR1uAroE8ZAOhjjPWNa5fOgLKXCmZoW2KhTH/3vs0+3yVwCKCpn6luyyE8aY2R04LsbbCr3M6FOllsIlqkDGzZt9fLkOrQENjetDUIQY7G9srL37f59pyNByM7s3bKrr57zb75jW/ZG2+8xWtcWzttR90+RTbhcCLLf3F13jrVkrWbNavhVpARGg+tWoJtcwfS79+BPa4t/MwWZxMrQdclBQDYEjAFFvPMhtNTHQhQDSvpkZWq7Q0G1l5ZtVs7e/bf/96/tKXHP2BWb9gIVE4E4uUSATHMcelG7O8f2NWrN0jd9OwegBoXj5SwDuYHM9Udp6pj/OBYAiCAwGFKoVRgmbJcpG6tuaDNnkAQBCW7fWqZKDvscwuU3CidCHAhD+7gdETN8mBE0TFlVZG9xJrQXMa5RdGeOm9kvOj0JkWcCnPzuYYaRe9drayRZ2hy0c6jHgLoCHsLatx4kGh3iHHCmHCPTtYCzr+ALB7FNb1sR2tFa1AaBvo9DcacCeEMgNRmpmBBun+mdkjAahN6Dgl4KGBQ0+x4UmPaGMv25dugnAx/H7Ljnhn3mnhllGjzKjWKYL7z5tt27do1AiQf+tCH7MLFi9xX3CaXaPMAYOvLbRr0WWo8vtsb19jA3xg8Azgajygymo+d09+9/jqeWp5uyh97AQQo2p7MgYZQJeegM14wVrhW1EzjH8AbgWBev+2iggCDUCIAQA3jh2sncwD08aBhoxwEr7vGSaK5ELsd9zwGqUnZSlxo3uUFnTbQZtZndg7uOHOVrIyqq7Hj2jRvMH7YY7CW9HrKSMhFYIek6GMNYp/DGAjk1ph7GZvvbxgfgb+c6yOzg+0Du3H1hq2vrzP7DLAAYAp6yKPt3t7OXt6+NkoEcU4CkvMLZPpBUR77O+wy9ANarY7dun3P3njzbXv55VesDaFkQ8YfIsBllhYgS7+7d2CtJp6Bt95O9ylnSjJDRx8NCZBGvWLzC9jPPXgGcIcEXqphkx0jMmhUx4+9NdMJCxtAEb9mgyVoGGcHjeqkw5N2XgVFvUctJpTBfO5zf8s++vRTtNMshYkSC9gW2GZ0o4BeAQBaBNmw2fJFCF5GRzL5Q7gHQChk5oK9MBpT4G9na5vggjd/NYr6oeYfpS8A06qVmt28cdNee/0Nu7O+zlJQ+i1E06JUauItHdX6PLNDZEvQ03NBW7BVUWpVRSvWqjWaNWb/KXoeILTsqychHQDg/EKJdQ0idnlWOaKYDBRI6e30O9ne3I+jNyl4zQNRYPS+14p6npYH8OrjnG4fT05gPih+8TAMGXj3j3INugCgwYlIVPnTwNzXF0bbU6hF/0o2S/ekeZkG2+TMsv1mbr21v6gMdtb15+dy8c08fTejZFPjNKWgpbUWDIRYD4p1PUxwJoC3gJTGnDOceU3hF2APSM9/kp940uulX3sIAIABmQ76p+kmLvIXqHEE3enJlIHLAvG4cB+2UMWfAQD4avUjpQCAD4APgg9Erhzum7fq893plMDLbABA95K7Pvngh+hekgHwSTQ93AAApiZXBLMEEOIe8Z0OJdGeGJ3YiEHD/tFjaGcWpAvwwYDN33R6pM969md/LACghCDdqYDcRLChBwjgQEDJ5ucXWOd4gHZmQNybLbb3w++lSs32j/q2sLRij5w/Z6cfOWvzi0tWRVBdgjyRUaRrCGc76L+gH4+ikwOeXQ0quBlFSosZ1DTProGa7zS/EcsVapVKprwKDLDRbmStwxA8LC4t2sVLFwkIoLsAMl7IUnHzh5r3MNrpoM1LrWKHCCYi+FZQjKuQo6C6/FkIo4uQSN0ygKVwiJyWiOv3sgK1smMv16g5xusS3sIGjN+lBq3MI2ibKY0R7xFgh80QBkoZPGXImemLLDmUzovoaQYAQAMh+uoqa+LXEYAMuzD4eNEOlLwHOTNfQXO9t34/U+WX85gGYCqrSLPyqaMDIGaqLCkJJuRguPPoWSI5ifxOp8HFhaYCk8iG4rrhFMpW4XsaqJDB0EdZhJdEcBOMe0sd5hON96RkNQAIACGxWQAGKKEjBspYBAJEZj0cCrxXtqgFWudowBZ/P/jBK3QGQVtcmFu073znRfvWN7/D7NHZs+eItINVwraQsd8/srZk5xcaVhuDBQE1/5GVEPyj3B5lMBRcDD2MLPgHWDddBxqExbBl2E+Up+DWLmg2YQC4xcRa7qP1VLtt41rdbm9u2T/9jf/Snv78T5otLXNcBnieoPGindVo7B1AalU72N9jP+1dtHRiizRXv2YmEqJHEI6sVe38+XOeoSQICHX+SYha+XPDuEiMTs9Pcw3XiJ8RoOG4muPZ/BtP6Fwqs6pn74KXvs60f+KzzBxT5NMdQARfyD5irmAdI6uIAEKaAwLFNX/SIJoBMM4PgET+W2xuGVgQ0B7392APoVuCanzRM7sGhx1jWnGhTbYXZECKOlovv5MNU9DNgAjZNtj6wTgDAHB9qQ2UHdR4aQ1K44BrJlFm15pJ7xvjps/JDmk9gzm0d3hAFkde/jSmrg9BQdg6TObky33nlBEgEcAEyFcwhQzVYMAgFAsUYm8EoCgw27Pd7R37/ksv09mDeN6TTz5pqytrZIuhdEzzB8AVTCBr0yGqBtFAZqfrU32eM2eXj8sdc84T1v+CKZV3ecGxHZA5XsoQiyvza7jWUiqrHFZowFQb1ut6hwp8KdDF/SGAvnHjRqZJgWeRBfgAj2s1tsVEAA27Im0DPjNkiWvencNjFbdjvA7pg7BNWSVjX8oP9fN4m0NfPwKIHHj2eeP+hdcIe4kO/uE68A/34zX5rs+jrhPyh2WvAfK7YKbbDtw/bL4YQLheBS56D14j4AWBXoiXliq2ub5hV65cJfCAtQT6+Xs336NgILLNuBcCvQHWI3OJebSwuOgaOCHmzBK6wYhBPzRadnb37Wtf/6a9+uprTHBAQBBAOi55bn7Z2EUTxVhpKymyKFxBiLZ4PLD+oEtqOjLxACCRuadCfLQfyEChoI1zrdEHdkcYVHzaRWk0RGCHv0s0EuMNUK/T8TKDra1NPmvYYAAF+B1r4LnnPm6f+cyn7cLFC5zTG5vrHDdoSQBUgj8JUAH/0BlI81dBo0/lKJkjg8GFL7G/7WztEMSCTW4y4z/gs/D117D1e+vswgChTjDhDqMMB8/ekxZoWw7AE6WV8mMUoFKlKtsTMW9ABlAnIwAAFABEbpkJRPn3EUsocMeAcs+f0LcUgOnPIMCccMzVMYrzkBekRx0AQFKSLTubZ/vzWCcDLcgWydCiY+VXJ/kq6TPQe6itDGB4RpYfvrKv9fAOpkAO2aOSlceum6VrLwIBRQZo+ncHsn080nWaAg16f2r/UhCBIvInRHB56sL3BtmMHJQAgzMBUEKjReODJ0sAIAMIOIpTjED4Hj8WAPDrz0kEcPajm0Z6pt8j1GY2AOBOim/+XiORZecTCgkWhAaEG3Vk5QUAwADD0MiZ8AFIdQRywS4BAD5x3HH0AfJJVNQACDcy2dCjZV9WL6kaZ923OghkHtMU+4EIc1y/KBtNX3v/AAAgAElEQVSqofKFrc85goN/Eo85aeEUwZf0fT4xHEg56WsWgvWgRVr828MYBOmzmHXcB10/gpVJBU8lxBGjfpm02PgZNa6OcnlrPmQeQf3vA1lvtKzW6LD132H3iK9V6nVbWF625dNr1llctPmlRRtHX3CEIgADKPQH2nilbH0EgCUXtgIdyfvPImh2im2v2yMSzz6wgwHVe0cDUOvRlqduZUQ6UapCdFU1xlBNrZbt/KWLtnZqjaAAmAJgIXiWpmfDycjmFhfocKouHPeZOv1whGQ8j33H5oyNmjRed+gyZ3fiiDaci6xmNyj0juy6iA4cFmWlcBz8rJ7PmDu3bt3KglKBBArg6fCQMh3030IPVVyv6J4ABeAYKSCnUzrwGlUZRp8/bjckTIOxmAIg8qXvWYuytwqV+j6+i3IpRzkNurOVzA8DIHENhCIDIA1W0s1BQRRtFsfcbYKCNTmYuicwFdINY/r8eA7uKKTrNA1YJGIzc21BwwJtoMgA8MB/BN4LhAHZuQKDFZkE2JrQ3GA/aNjmQd92r1214cEB1Ypr9ZatnTpr/9sf/O/2zuUrtri0ar3ewOvDJVQXoOby8rI9du6U1fp7Vh073T8kPCksyYKDEJfk/Eyy/8yKkAmAS5fGiuoc/blkmdVMST3EcmKOYJ4MIWJUKVm/VLKtg0P7j37t1+2zv/iLFAbiv1bbEKRy/UfNHVvK2oTBF1tjon457CcAPAQlcDZbTXQN8SwkswGkTgfYTYfFweZyBZk9dY7IM5V65sog4rLFRlEAy8wbnPuhr7m8Bt4FK/E+zEO1DcSxMDY11IWybzzAPJ+7mGfIuuIYAt/y+ufZARzDINq8PIPk7X/j96Crs8QmE3/yTYc2CtoZc+2sBEv9tgVAYN8GvTXNfmLNI4ghO6o/tE69beVx3ulE4yQBNtnFdH2n9sl1OJyBI+0FMZQwfsiUaj3h2ArguE6r3gZTqDzssAec0FaB/Xb6fRpwZj54BKQq9RNUlVPofbunmBjGoe8q5i4wV7K7d+/ZjavXbNjr2eOPPWaPPvoodVoODr2LCO87WqDhuvE3AAlq8ar7RcZQYCiCXtriyA7CptC+s0QjZ0toHMgISlWpZhgZ6U3MAgAcdXQblvqAGG+8X1ldrDNktdl5JkqiaEeh8VJFINskKwBgMwI4lDVB3BHAR72JEgAAmwFk0mLkflQN2h6Jvka+l/g+AuaY7H8OBABYc1YKxg7BOt4DxgKuj2BEZJcxT6RRI50C7X9Ug4cYZqxBAbwsDWDXoTq1ArQ/ElxMugnAnlCvIYSEsY/cv3vPrl29Zvu7+9asN21jfYM/H6IVINuzOpNAdeWgr88Fo6LV7vB1gACwtwhYYd+WllYoHvjyyz8g0ItOJ5hL1XrHxhPAwNhDplkW8pjZnW6C9nhQ9C9RBBDt/DwhUrZq+Gm+L+I5ydvOfWaCUfG65oWDpEg4DAheYIwwzvBnMQfwDLDuEMBDMwGaF5gjGFf4ThhLlAh86lOfsI8+85RduHDeDg72bf9g11qtBsEAsge6R7nERWSNFT5U8IzRorA/4JoDMMKuXiwbdnG4rY0tjtXOzq698fqbdv3adQb6SKzAdHbml2xjc4vzCLYG88rnOUQTXSuAcUF2/56w9P3ByJyDrScLJjoSuQig21iwpNwrUvggFpy/QDHBqd728e4EAND8Z2c1PosQfKXpdwZEMc7LNd/ztZblLkOPzYOPKCs9IahIA2j5Ttl37C/wGWcAACpXmKIYK9Es3Te0yYTApRhLBYFEjkTSSljAcH5+14SQ/s2Ubxfnki0rXrtuF0mXIujAZ5tk9cWQkZ+Y+4O+tlK/Pi+r9T07bwWfYy3580oYkSeM/8NeLv2z5587OXo8RvXID8ebDnGGHNEIqqdsddSaZOhgFvfmgiy5YfdjK4AWmUAAQK6yGjUx8bC1aNJzaK3kdc+zAQA3eqiH0yLL6zE08HkGy2mO/rBV6eebn0+0uP5MxCECMwZhfkWaGGnQnAMbD3tUM/7Occ7HQ+9Ig+4fFwB4UAA/NXFPuPwHAQg5AODjiWS2WAD6mUJZ9SazTqhvRwaEAlOop6vVbXN336q1BpkB6LEKcwanvwuKPdoMov50aclWT5/i9yozDaD9gIY8se7wiOUBdNKCwoX+rKjlgp0D0r6/hw34kHOzDXEvOFWhhLuvPtghxOXtCCvM7uNaqXodbR4hKri4vEzk+tKlSwQptnY3rYL+rkCQQUWMenxRCTWXZYDSMadauXmGSwAA1xBQ1VC8nQunQC3FmGFL9ABQFuBlDr7hCASg8UFrqiZq/pxWig1aQQqDmfGYQUeKmMroZhmScM4UjKTOETZGACsAUgAQ0Cmhg5RnxEULxnGzzF70K/eWQj7xNE/xHl0rvgOpn7UGtI7ZNSKh4KQbBo4rMGZq3JUNC60cUfKObTCR0SwCAOlmgr+lNYJ6fgISPOib/QWWTJUAAMLtkY1A1QQDoAxl+jz4R3AOob16Ca39SjZCiQhol/v7dnD7ti1hjljJ7q9v2//xr/+NbW7tWntu0brdPmssqWTdRqujsfW7h/bYxQt29sxp27p3yxbqcB+HvlFB4i+YBr5JeXbcIcqc+u/hvZfDOEjhG4aEUx0UFwiQMwD0ubDE1q+U7QBOUqvFcqDf+N3fhfISmqsTANgBY2F+jo4afARljAe9HlX80XrLNSQ824iMP7ORjUamNYOaTwFEysqnmeceuuDEXpQ6UQo6Ba7pb3qumNe9oy4zSlj3WFtiuwCI8H9wDGt0LBWkCADA8QEAkKU7mdDpBI1YDAD8XfX/6exJnRXGVGpjGlnVzGHjogratBSgI1OODD/FEet1qo3DFnOOZ5nvWJMTb8PLY4I5Ab2HEtY8aNN1q5Yqdv3ydTvcPyIYA1uCLKAE5NLMaWpXxBKg1gUcyBklPLpn2TCMHwII/ENQhmATNHt0egklXZZ0MdOLYJm1uiAIe/DJGZq118oz0j5ndb9uSOiWxWtQ+GawxmflmV/UEN+7iz7wO/aZT36Syv+4d8zFPdag71qz1bbTp884MMmxcxFJF0h1p5/jOhmxlvvs2bMUQZtfXKDNJnBcNo4nSjDQzg1fCKyVhYfvzgD/BAoi7prq/CEUmdotHmxSsmFvSKEzzFOVLuF9KUuD9P5gqeA+BQQgiLIhgCwovDtTZm5hzhYWQW/v8JoVUMpPzINM3xnZEDpaxNFeZ9lXZ8Bp34HJRuAGWwYwE9fEvaYCMTm/foHA8lkEvokBIDBK7S7FCgCYrr1zFpCM9QvAVGs4Y6pMnKmAcwMggn9DJk2tbhv31tk2EM8aWWnoBaALi497zG4C+FUGvnhpcWnJlpfRghH+ibMGcC6UA2KtLi4u8d4vX37Xvve979mVa7dsfumcjSfesnDKx3DDwqnhrfwALjlDQjpcTZS9ScQ5AHUl7ggjStw17Aj9tgAKlKxrNNpkYeF3jA/GEfeD60awD1AGaxZgLMYbf9f7AEqMRn2r1sp24cI5ggFPffTDDP739ndsf3/XFubnpkRacX7aXpRIQovhzl0yO103BeKPYDPVuDdAWwHlFMj4v/3WZY4nfBSWNQzBxKrZIXQI5hYcbDo6snq1RvuC54q53moDTIJfG8wV7okOBIH2j5p/3zvTQDuYgmlpRtiVsC4e2EJcdezdjnLWme+X5AKEb5ElFAIAUOZbemvcjcMG5DFKAPHRWSML/qlPkxsMiEo+KAMtfwrXWEwUEbjI5oQzFNJm2+lUd+Biul4e521WmzPI9blPqKRVen797FoI0PCJZRV+3dQemQAIx0GAYFqGCCYTayzTyUsSxO9OQQHtZf6UnMWuL/cTBMi7LkUe22qv8b+7pteP91X6588/mAFQDACLvweJLBCtXGRMNBunoGjhBwsgjA3V9YMCkaEvkbx3cMkpsWyTk4kVRQ9RiSVE/UjuZEd2NxAE1v5EW4wsmRRABOmDaC2SUfpyyo5n7N0B8k09x0mkuMsJmolY5H8Xs0C1RbLa+STIH5oyjSc9xodm4CNAKE5aTbIfb3o8vATgYdefBlDFa8lUTNkb3M1I1sYsfkfrFQ9CnYZHASmg8r0emQBQQcYUQ4aPjpYy/Ki5A8pPUMCsj17tCPYqFVtYXLLTZ87Y8uqyVRpmVWTU0MZlgBY2bJxno7ELjNQQDJRRo4hNMs/UQznWEXlfoHCkqD0A6hJvxDsLIOPPdnvRA1cABo1zaWJPPPUhO3PuEbtw4QI3NtLlImjGdzjbNAlpZi7QehjLwajvYAME1iJDCYeElOGu18lpc/e2g97iBhQ3fKGPveqduE6iHALnk5NUnEupISRwMRhwowYND99TBx4GTJuTNiKcQ85UKhLnhs6BCNXRA0WXQj++T1HwqefgdZXpPeg+BGLAYcO1qXWVgupsPSY1ZLo3zWtH8KdZCtpAPHXv6tgnffkmnJQsxcYsgATHStduev70bzOPD/oosjcMvYFFhyp9CXR277OM4L+MbM14Yk04qqOJdfcObHt93Q62tu1oe9sePX/RvvPiS/bnf/HXVqm3rMy2UR64c81Bebp3aK161S4+csba9aoN+11r1kAB7Vm1BOYJFH1RKoN14eKsWDO8d9JAXf1fbW9YmoW4kNr8HtpT+SMC/2nb6b+ptzW+49q6lYptlswufOTD9tu/+3vW2921CoKfesP6iLfI8okuLbFfgFoKcS0Ic3JhYS0wwI0Sj8heIsuEe++0oOIfAG+WJZOzPGbdMgVDE6ZOBlQFJVq/iyWC+YhgfXNjg4CnMoiYBw6AOciM5491AIosggh8sTsBtRXG1PpwermX8nimrBdOuquFa/8ogsK8JmRgI6MIWm8mzhUBP24cbAOBEXTggx/AUjmW47geQ+akRGmBB+bOsAHdH5ks6Incu3PX3rt5k6J3W+tb1q7PsdZW60H7eOYkJc5m5rjJ/mF8QqW/CL7ITmgd4+/SGcgCVGTeWnUysy5cusAgujPf4fPEc2UWKsppFPz79+hQEercKVvFtWx8L2NmCuyZ4ThKycZ2984du37tBsXEFhcW7NqVq9ao1TOb3yFAsUQ68p07d+zK1Wvc1466PQYoCJbd3Hh5DYYHnTb4fNG9pl63pZVlO/vII7ayumLPPPsMQQGABJhbBACo6wDWRJW9zPMakNzKiAOS5tun9gEWMENCz2ufBdRKB0WsLNhsgWBiP8AO37171zY3tqxWqlu17IE+W7iNoa1RYeeDVqdF+rekyyQ47IFlwIpgbyUaNj4n8awdLMH+QbbQYMQxdZV/3xdzwU+IrzUJCqVBuuwv3pvuXVhj2OfENisGOcXPaf/DnMR5VCKHNTcc41k4UQt2AGwAgkVQFZ+UKEbX6/btaP/Idnf2mJHe293NtAmQiEBWHgfZ23N1/NVViCw2M0FGjAn8J7Y0rDd5j3heO3td+9f/5k8cAJiVRQY+OHRGhO/ZUY/MuVOz+U7LqgR9c3FFn/wBmPE5haZLJMDoM0cZL57LaOxMBXxhTF1EEorzztzFnMFXDoi7Vg8ZMK269QeH1ung+iAgeGCrq8v2/Cc+xk4C+Hlvd4c2k0BQnBv+CUA2dLEZHfVsETo+6L6wjy5EDrBtrG/anTv37NUfvkZGKP5hz3JQxWnf6CDivqLvD2BAYZzAyqDGTh2/e7zipcpjllZg3bHUpFGj8B+zwJFwga1lQE+GJHRpANmHHx4aBh74RdvDaHepOaa4S8GyEj8OGLjtor+Mi0YJAva9AGgEYuXxTR6I+tjloID2Ew+vTvZ/igF4fp2+v4HdO6VhUBDFy1gLbnzCzgUQgPkDIeUTUtjypXzO5QBX/jpsZjUXhyu8T59L7d4U+AHvJQBU2Qi1SeTvBGinRycfR09yuNCjrO0U1cOTIklyj+OflJzjuh4WHz4s/jsGABQDfG2sJx6IImR5TUYOYEhYJEeI5ODnNSROYUmfoMfigYJE3SWNYXYBjlbpOr2uXsq9ibol3+/ZNQYEoQrPX7SQQKEZ9okCC7nxyZ87eB4kFIN7XaMb7ryGMg2Y3allH95s8gXTIAEt0kmW/qxxV/3krPHXZDp5+T08gH/YBFJtn86fAy1FNO5hU+343zmqqt/Rc0medEpNmsrAJNmY6fnpc44EZNIgXbyKfVgh9wexlshIUihp2LVKfWJLK4t25uw5W1k7bfV2hx0Iev2h9ZEZRzmAp8JCDCtXiUYVOJB5Pn+AVYF4O5LpIADR5oGr0YIBgOwGnBsi84OeVVt19uLGcwByfObsWQpnnTt3jlkDlgdEvTudWRmWKGkh5Zu8h5yGzqFUa6LhOGtFtrGxSccLDoRnRsp03tBOB84PkHbQZ9UCT065Ahg9e4ILVOmHii4cLP9KGQSi8HrGapipkotBoI0Bn5GTrnXMDTBqMtPAwDcPrw1TFhBgDgJN1R+zBjnaUel4Opa+qz4V3yH6A1qyAAR8RsfWz3KO0s3LrQvEe6D8e3yD0VpO11dxQ/JRm969NMYpQKDxTcEBoumTks0vLNut23dsfmHOVlYWbWdv2yaToXVaNTvc37XqZGJNACpwivcPrb97aBu379re1rYtLSzRyfjDP/wju3z1mi0tr7GtDZgwAm4GUHFv1Gyp07TFdsM6jao1mVwEZwCOSwTwYbflZuQ2KbL/ZADkP3PbCwah+hzDkeQ/b+YRcU6ZGSyAfe2FBQqC7kCgq9uzxtqq9ZcW7H/6X/5nyNXb+r17ZPn0RmOrt9qkvwKAE5sG5TzbW1vMvAKsALvn4LDHPRUBPwIJz1ZCQM0dX8xfCplRnGzEYBxlLXD2AF4Px95F4qR9U0E8nicCHwTprHWNtmndwy6d3TTr6AJYDtalXTg8CIFYaWz8EwA0LpyHr3SeKwjBtafOD+dtkknB2vFrL5TS0TR7X3Xtt7pHz+Q4hbfTmLMBRBTVwg32Fdmwg0PrHh3Z5bffIdABuwN1bW896owndmwdeeeXk76UAUlBFV0/na3wFdK/6x7T/TQF2VKQAbAZ/webUqswi4ruLo89/ridPnvatnd3rD8CTblmEGxFxg0gr7oPQBwNDAQEdYf7h6zZxn3Od+ZpH0j97w9Z6nfz+k174403rd+FMr9TyzGvCMTU6xRnwxy5dv06VcUhMCk68jTVNq8p9jrtnOrq+57bFeoFQGSzXLaVtRV7+umn7ROf+AT1adAF5+jokEJrbMM49k4y3LYwx6LbEsYfVPwBu6WEDkZCGa4heMdzTEDOdKxxbmX+/Ni54Ck+d/3dGwyonP2CAAlAlIMbYGJgzFdWlglqIKBS8MjQkm0O3dFWth/nwD7PoJ/A8Mjq0NmoVDneAKEABODvWGNgsrCtXWjNkIUwN8d/EjBM7T/WGO4B78PYgLki4FsAvO6TmX2UD8XY6HXZdlLcl+cZECLrDACgewQ7NObvYAIc7B3Ywf4hW0UC0AdYhn0L4BDYbagfx3rDmsI1OZX9kPMRQADugz4RA1OvUc+A5UrNVk9fsLffvWrfe+lle+edywRHkPXGvoaSSAa4bMPtAW+1ghIWlE6MbDTo2nwLHVWULHAg1QFKr/knmJmUb+Rr0pOBVbTBC59P40x/Lej6sG9KRHBeRRaPgAD2oQrEDw9tZWWJc7lcgTYKRFqH9qlPPm8/83e/QFFAMCHX1+8TeMXzwL7fqjdt3OvTTrH8IIJ5tBV88823qMkAJX92r/EYnntF1k2p5O3+WK6Y2VB0TcBrrvjvGkFgAWNPrVizhRbDNcYF3v8cGhReAutf8VNk1rMS4cxNSL19X+MaU42ZhBf1e/b3OLxEAPFY+LymRDbdliiuclHcsCe6xAwIh8/7YAaA/Dxdw6xkiNZF5vsEyzc/XR4gTzMEwNLyct1pACsvaXgQg5JjDaZvwX9L7Zfii/S17EkhvAhB3vR9/Jktssde8hXxcRr8+1xGfJh0mVFr+WwuOGsihxCOAwoPi9+mkl0FMJ3T4Z8VNACKjkx2LSf8kNHiUhAgYzTkAfj/x9ybx1iaZml9J+5+Y18ycqs1s6qruqu36sIz8gzDMD0LIAshWQZssCxhW/7Lf9gSYBkJyQzyP0aWF8lYsmYsLGQjSwY8wwCDwQPNMDRMD9Pd0921ZWVVVmblEpkRGXvcJeJGXPN7znu+7703bkRUZ2GPbyoUkRH3fsv7ve95z3nOc57jE6Cc4IEmjZcAjAMAup5zAAAyAKNBaVoQaTGFwePU4xoAnmhxFD2cq3EAIP6fLc3RBZHVJI+OXaL8p4Xrk2IUABgf0jyYjZ/Py6CfvqaLntbpv180gXIRtnEwKL/fcQdL15ZzqydcGoZfCN5YDjW3dR5UJ/plKVxaODnqQZuPseOlZb/wFOSqBYeoeu5su3E8ttZ0xQ4HfevhqEGpo5XY8iVbvXrd5haXTPlMNXunfZ+XDjhkLwKRzTRmZMdxIg4HHhR7b1UHBXBimi1ap1W0Me/s7QgMINie/5fBS63dlBYAz1kZ7kT5UXA0NSVFaHoov3TjZWtOT1vvAHGbjt7fmm4ZKtxQJaOWP7LvoTy8vbWtY3JdCPKhKh9UOsaCjAB1eAjfcFwcFj7rlHzPFgAKBH1W9NLkxCkQz8TNItMTNH9KMjr7+4VxjgAlHEI+zzWR4RD6f9grWQyp5jjmXNgLhjUodFw/9MGz5hqf4T64n2gzliv0y7lO9Nqgdea1xqHgHhtUZIEKFkKlKgGsqKGOTS7/Ps6QGd9IosQoX1vjDnQOHBSbjzaLiu3sd2xmblZMJloSNtCkYD4NBzY/3VYbPLL/g4OO7W9s2ye371hzqmpLs/P2O997237ru9+33uBE2hrM7f2DA81vauChytemjm2u3bTl2bbNNavWrJxY9QT1ZLebtOrUXC0Wrf8QbkrQ9b0EIIcH0hpKrY5UdSlNy1QOlI7QJaNNiQJrv1q1zuGR7XW7tnr1qu38S2bDf/kL/5M1rl6xnY2n1p6dtcbsrG093fS69OSk89xQ1SYQZb4dIrwpMAkHMhxaALFSE4OMNXOG9eSovnkmeziUA45j/cILz9lwCg2RUrF/fC6GY8JxoD4T/DPX5RzL0cKpdhYCL58v7jwyb1n7+TN38kPQvx3wjPmSO0FxHfztrPnDTe0nW+IdELz0Jn9FT+hYs3x3JkNFFP7+3qE1aw3dC22zEH37+KM79mRtTeJZq6urynaj9E8QgtK5626QiRJEnrgfk/culQ1kIsEje0rKtkWGLPcD4miT1l8BAEgQ1oXJonUrbZlgmYl5NN2yt/61t+za9esSkXy6tWn1JpnHloRfB8d0gjmy6em2AieCDMrFFuYWpN6OvgPla+1my37zn/+mKN0ABIA+BB0AUjA4mGfUH9+7d08BCvtU1EUTaGk1JdZL5It0Dz5jijpRH9PkIvPHxF4EcCarztomWMWmv/Lqq3bj5sv2Y//6j7reBDXI9MQWkOSZeP55ttX1bJTdlDiXC1Eq265sqL8mgSy5rc+BF/1+gAZAy/Z3D7Qv7e3tqosPt6rAhOcDA5QAuV7TdS8szmsv4m/YOxTi0fWITFnYUdH9ewSz7aIMKYBonpUnhmhRiHhcIwF/DlTzilaerMFoaRhgVDBJtN9l2hjYBewLa5yXt7YLn6+kBfM77YWib7sGAWwQACBEDQVcwASQcv2UzUyj1F+VHsCjh2sqX+J+ua5P7t4V+Mb+3e10tK6CKcd5sC8ACbqHhjPo4jkxsx483rDLV6+LYfT06Za9/fa7dvuDj/Tz4AiRMoCpWWs1Z/T/TqcvYAC/YbrdsMHRvnrXFyUVSejabU5Z3lV0LUoJDAetPAGR50gjaM0BAClrJV9SuiuyP8zXKWtNY5PRUehbo1kV7X9xYVYlAbduvauygNdff80W5xfs6dMNAbDYIRgS1P6fHA3EwOGZPnjw0G598KEBAHB8yt/oeiM7lTLdkWBKHB8xoLi2qPP3kuKo3U5t/0REcwHpUv/F/U8YAIgWejAaO2fyYeVI5HZxNPgXWzTq8ctV6OWgUaaYsa/DNqhzWcqxlrX+pU5MXv8fAETESFqbMedVP39e+tEvKvfhRvai0EBL91jYj5RUlnUr7iOMTF4B46mDXMQvjj8eq0zeXZQ2KwCEcR9sPH4Z993k99CGOyWl+HzYZV+7ofVQdlMowL+k3e1tqMNGuC818sQLux9zY/TvF91ncU1nxGJT/9FXT5cAXBS45ZfgNLnsNwUd0H/pFxgUwSyPH3SS1Me32ETGGAC67REaxWi9SlAAy80lnTcBDgEABDLugbgbH7kfKZ7zXrljC0wPMG1usRLHKB0xwKcfWnzOx0CMuQIA8INqnJPnPP4g4//nPosx1chJk/yiCRI91CcvkDKzmSN3+THHUe9JTthZx5bRO4m2f8lYpHkeNEvR/xLwO84C4EGeDPpFxrAAEqJdGH1WyUiJpZGEObSBxCZ4Yv2jfTk+lXrDhrRqsoodngytT1BvU7a4cslm5udteXXVFpaWrUFWkC4EnQNlcppVeraSdfbaf54xWRfR+FNLrwAGWPxREqCas6O+dfo9OWqiuaegm2wTTmgoatNLm3GFHUCbqBdefNGzEzgQFQISrx+OQJfrkIhSnxruGa873d2Vc6kASHXNbnVhOhCwRxsyfp9T6nMV/UATuS4cZJyrq1eu6HvUUfKePMvP78cdvxwIUB1oWguiGQ4cDFDrq1QXrbFMfbAj2+rrAuN7mto17ohGRl8ObGpH5Zt2VTV7OYOAcQ3RMq6LjFF8LoTaxB5J4k+LC8sFwju+0YX9O28NK9s21sYsf7/Ok3UV4JgREGG8plKGrtvZt+l205bmZqyzt2M7TzesWanYfKtt3Z1de/rgsT24c89evv6C1YYV+3t/51ftweN1e7LbsbmlFWukekvGmV7PiJ/3O/u2PD+jzP/iTNOma2ZTRz2zo76Qa1GlqaHLWTwTFlDvVyUAACAASURBVHsJAsQaDwfHHSTXDnAbGdYgIDb0MeiUUZ+Ztg5smqHZ3PKS1Jf/s7/4F23h85+zJ9tbAhdmZmc1H3gBaNDdg2wgmzEBBvRr5hb154wxAUKlArXTs/68KOmJ+a8e4Dj5Yno4y0Tq7bu7cpg/99pNQy5EDUfz7jZZhp1jEnSx7pjT0s4IRpjSSoAAoyJqkZnkfCsrK8WI+vyKWlKnYIdDnIMAsZ4i+1ruw+XDETAA8F2vFW26xHBRGUfJuAMsIXCApkuQj15BBOWNSs0e31uzh/ce2EcffiiAhV1VIoQAGidDBbrYYBgTAtOpn00tSHWWYFidvUmUe2X2nggwlKnKSnjiXmO/Cvs1DoJozaUSQ7RElHWmTKAIfkmP+XvIPn/trbfs5ZsvW5+e4VMurre9t2PzS3O2ub2leyZoW1pYss31pzbdmhbYwR7xG7/+G9bZOzAEbXkPLcUAS55//gUFGLdufWCP1tYKEUMXAUQwsFkod+t5JXBbHlXRj7sEAIp7T34Lw03XGWcLEbR77XGpL4MIW99u3rxhb771phgCADZ8rtPrWKfbSWDHoRYmgTIZR1fYD7aMB+y5jc/n4qRxF1CRAADaeAUFnDXiYoG7DnCzxyV+ddyDShwWF8TEAXg5wh6lThDh63mQ6yC/gswiA58gk6QNANABAOD7i6/LnPUWvg37G/tdgMm8L9hgsPS20trm2ngPf6P+G3YA1zIeWJTr0QNkF4p2wUj5AQKF2srqI2IYAtoutlixbqdra4/WbP3JY9kHADZszMH+gcAArhs7h51qA9irxKbs1IHGiTKTAD+tllgu+3sHeg50Dhgcndi9ew/s44/v2yefPDRIRt6NEaCSZEZNiZuTE355aNWqC+G6D11Rl4BCA0J+eAmQ+r4bddKeOCl8Yf+pAAR8nD04BiiIMef/DlbS2vXAVi8v25Mnj21+fsYuX16x9fU10euvXllVecTrr73qiQbaBqd2lYz12qPH0iOhLEng29NNF06WPXbmKBlm+ZXsccneeg19xDUlI5R9zLP5jAdzb6jkD8wE4hT2Fn/2MCq8JMAxt4jy495LpsNk/z0iZg+QR/2LYMGmuCPtzVpzRY19ek+ax7np1flUtuf6Mnm5c6zzUrg5umlcYLzH7Ha2oUlIMqKuaAMYo6Hnnwu+BwiUDsCe7xUAo2WW+Zidn+BM4z0mwjzuP8b1nvLjSPDREjNp0MjexLUlf8ZBOF8X8SVbGXEuflRRAhCfLuPQ0eYcORe9ONGnGvxT4EXoHfyHX/7y8CykY3Rhnj6P6m/ZzJOKY4lgjToa/r8cEIi/lxSWYpDHAAAZ5BR0u0H3BVM4zVk5QH4eR45cLVWb0BldAOo1dzULVCsC80Avi4Dfna+z8K7JY1jWRqaVP2bskkM3oYjlUwEAIZp4zhQ4DwDQUI+AHqcPVGbLS4po/i61p0kL8ywn4MzLk/PrImbFjIi2H1Ix99r+HADQ0y/ePrSTowAA/JcS4EhIKhsfHjJCTGSr9ErU+MgANEGxTwZ2ODgR5f+YTZa6q0bLpuoN++ThI+sigHd0JE2B5UuX7MWXXrSXb7xsly+t2sHugbIgHli6M+R0Tqj0dduXQE+aNykbR0BOthsgoTUz7dmk1KoJuj+X3wQAaLVEPaVsAMeCv7GxE+DjqF1aXbE3vvyGVHP5O8fYSw4NYMLs3Kx1uvTp9o0C51YshJ2dIiDZ2d2TYQrHMJD8yAbiyMSmnTtz+gwZWTKICOckFW6yMzhF3ud5thAiy41f4QDK4Sq7COQBTtgeDCgAB2BAr9ct1NIDZECwMY7n9mG0JzhZ1yJgDipWUdNJEYfrJYzTNGM+RjkB4xPsgVByRmvh8dqTkRKAScG65uzEGrRRUDC3IfH+CGDGj6v34pRPt+T8zLZbNtNuKvCfrtVsZWHeDvcP7PH9h7a59sQOdvbt1Zdu2q13btnf/uW/rfsmem0trlhvQH3sgSi1ZHWg1VLb2axP2erinLVqMF0qVh8eWwXNFEpWhKpVbFBpFADA2WZofONKAKhsbZL2E/0/ulomR10MA7P+8MT2oOIvLFhjbtbuPnpk//Nf/atWQfm5s2+94dBWLl+xg709ze3FxSWtOIlq1eui/Ab4hTMdLBbKHyQ7m0SgGHOctMjw4ShzDECieIVDj2O9tLxgiyuzFJKNzJ9YLzEXAR84P046r1wJPBfyY55yvfSvxnHFhuQZ7Fgfcs58J1E2Ls6Xj38eyBS2NTb9cKQU6HWL2n9ADnUHIUMptf4TdUAhs4g6NtlrHOcnjx/bd7/7XXv/nfesdlyVjoCAtGBWZcrVAnWSw++q5wAMziJAfFEFJOckkWK8Y/6HXYj7K7OMZaYp1hvfz1s/gMIFG6qe2A/SqYAa4ln3IzQt1HrvSCysH/nRH7Fmu6VnObswZ8f1oVhdy8sr9vjRmr30/Iv28P5DW5pfFAvgn/3GN6UTtLWxKcX73a0dBXRXr1xT4P/g4WPVwXoNPNlDr69WX/d+X+yt8HdweHVvCfCQ58JYZqJTwSCRs66ytFJxPLQcAtBkv5ibm1XvdIHMFe/a8sYX37C33vqa3Xz1FTm4lAqwRwKUA2YHA419J0QEx4P+sKc5gzHeUzzLoanVWmizeABNpvlIJSPYVvYQb6k2FHNHlH46/czN28zstC0uo41R+iYRxAfIP85A8OuJtn9e067gGfuXddxwUbheAQrwuWC2BZuMvVmAYqulwJ1zA95IuDrp2ATjLu9cUQQDAiG78leK4Dnpb0QQOjfrpSQB/ujZHQ78PElLBNYJwJ1KDiQyuaNrIPPvteRkyI8MPSXNL4FAlEOSmp6yRrsl9gHj4i1R2ZcJ9uu2vb0vIODWrTu2vb1n9VpbukvYHfbjEJuNgJb5GfcO6CcwZizD65bLZ7INeQaJNVaImpV+s+vIOBBQiCfKp/fM4NzctD1au2+rq5eUzNvb27ZGnRZ+dXvxxeet1WzYzRsv61oZIwJ+nrf0SWp1+/Z3vivtBPYNjk+5CKVhHJ+5ho0qxcRLvRPfn7nXKKEiYMaaJbq/QEWzVqshhgoAQGFbiZmSbsDUVGKLFkawfNZl4jSnAeSUY22gIwww/4z7ewFSFGuTtyu7ngANChCkKVLux7qvVOIlEd8EpJX+kYM92nOSrTqrBj+3w5N8A86aKygFSFF8TvF5YrBlB9B9ST9olAGQ+6fx9vMBgHIm5tc3KY6ZdP08FeyjJ/p8X+MVtf+yRZl+yMi1KHF1Io2dUZpHlM77b6N8udjDxy75giYuBfh4JgDwH3z5K6MkkzGqwCnUI38QQS/JP1MwemJRj+7u40yEcSXDSSUA5zEASlp9AAx+gQEARH3IJADAUcsyBo57LUmQY9oDkwL1sZlxGo0rBmRsoQaZb1QDIQ43/sDOWkA56jTxPWdQP5L5LcCRSZ8NY54vrFFg4ixmx1lHm/D7k2Tw0jQp0L8kJBMik7rebCrFqPp27q8gRbrdcCDA+7J6e8k8CHNUd8r2Ol1taNDrq/WmQICdg65tbu/qbyc4H6DBApGidZnbTM7zoz/yIzY7Q/01AS/thFz52p2artrTaOPKMs9hYLgeAnBl4lRm4HQiAAF+hpZJ0C8aZK1q0yhZiyrY1rVDQT067ktTgD7SN27csBdeelHZSTohdJMDE1QlHBZnIJS6FBiuAAVwVoKiHP2PARrGg8/I4CsTKApV3kLIHfHYrGEgeFDjKtzoHPDdf98oNqrRc3iWk3sk+I/AJ1B/nrVfw4mtbzwtnIPQJcgD+sjI5CKBBQCRhJZyFf4ILPJ1PCkwl6M9HNrC/GJRAhBrY3y9jP8+/3sEOHFNkY2Ke5AwZHrF58rNmL720Nv3bX5mxpAk6u7u2OL0tJ0cHtp7339btf5XL121pYVl+5t/85fsn3/zW3bt6nNqf9MnGANAYSKTLa+a1SrOqplp1e3q6pIE/6aOj6zKHLRjqW6rzR9AGusLEUzl7S96jWwzadWWgG6oqYsRmWwWwf9+v2cLl1ftgHXQqNn6wb79D7/wC7Z/2LdLzz1nNj9vW9tbWhM42QJq6k2JPC0vLdvm1rYL7qlVE7R7F6olmFK9/6Hrb7A+y+DLA3oy38wN7EdkAwmAI4Cdm5+xK9cuKQjKAaQcAOAcrCmuASdzXFSSbF/YoqD1ttsIhbUVVAQluZyDvjbcfnsGIwfo9PsU9HE8zifbOLYPaC4lqjNrwxktx2JKheiuROxgQ/X6UiX/8IMP7c6HH9ne7p66oaAhcdQbuJMoZex0nCTcC0CosYs2aUmkVL8nMKBTwfHRef7jSIvScWAlNArye473xDoOcbpYO/m+yv7f7/bdCUV8K7WY41ni2DE+y5dWbGd3xxXpPSVmX/ryl5UtPxwe2eO9DVteXfEg5Wgg2v/87Lzduf2RAJL1xxsCnxuVuj1+uGbzswvK7H7nt7+t7GLvCKFZbzunIOUk1Y0mLQpfVYkvmna5EQaA2pBGG0pPdhQzIznqMEp8LngnF+YvNplAWmVO6hIAvcdFHmFDNJoNteD7/b//J+2rX3tTgrkPHz6w3mHPrl+/JhBtfWPdjocDp+1kr1gLXEtQzscBgnhmPB8J06aWl5SjMY5S1q/U7NHDR96W9tD1EJyGb2JWoK1z6fKKSuGCkRb3GfuX2smFf5AUzfNrDQBaWj39ftGCMYA3rj9sMp+LUr0o11ONffgbWTAWLCL2n1w0kJ/DtqvPu4gmzgAKYCbWL+sDEJIORwAjvIcAPcr0eH7o+mxueGcF1h+lTtS34wtNt6dVLgAAJRaBWh0jpjywI+mqDOQ7AATA7iBpADWe19ERfgjJCP4G02JoDx6s2fvv3bYHDx4JAJAAsyNNBQgT5XDyccjUV9wG6HtWfuCLnmAZu+vAhL9ctDiC33jeYgEkJlzs/V4+R4vCni0vLVq3e2CXVpZU+09nr92dbZWycU0AIwAml1YuCdD89re/I9G/ze0dsd9cbDCNr3RVPLMfwbIHvM4CiLnrYBM7otP4xWSrUCpWsWYDkMVZxp4xd39Uz+GkBHz8HsKbdXsedj3OU9iApHcSLDB+T/vqUfsex4ikQzbbw2mNPbDoxuNJ1vK+vLWsSn34jJgCoRGSBLvTXG83fXzPegWomf99xLea8MGC9g9BLFPBz9sd+uyhBMJPn/tY+Xq/EABQG8QEgGSJzDNvKP1B+4mSlegAJQAgjUOh/J/Ymvm+NRqHJIHMvLQ5JS9lxRODKSJF91tOX9l5IEAer03yAab+/S+PlgCMv+k8ACAcqdEJqGmUFnTeXzIu3NEbHTfdbBnChW+TMuOJWfDDAABhOHwAne4dyJIemGgayXEiG+O2q3iVNf+pFjXVREb16vjwSxBoAmiS4I+RGs18E/TFhia2o4Y/3LhnV3H22hszDJOn9Kkam7G3jQc/uQPlbx1ldowHgxctQJ2/WAAZEyAWWtGVurywkgCQlDYn3FpcJ+cvgkuQ4yRY4w5o3Sr1aev0j2x378B29zt2IMdiYCQHKW+Muv9AgnU/AOdJqXt3b0f1lTPTZO3mhUSjJn318hVbXJgvWtqAvkcWmc+6002PbOoEnZ5FoA/FVBRQ+o4nB937UzvNGEeVzgCeja5arVFVX16uC+CAe0X1+fmXXlTt6quvfU7HQeCKWkrOAy1UiGXq0x4MgAAGcpG8O3fuFG31OHZxD1DwUucBKK1cM8cM7YGg0XOsMuAOBzU9sKkpd9ympyVC6H2gEV9qFi2afHGWk5xrDoeMMWy2oFx6diDaUOVAAKBGABb5ffqcACovg6iwY+GI+RidZhUUa0Aqyd7aLD4rx2fMEcz/Nv5zbvtygCp+5r7y47ndcAotDgc1+WTrT2CT1KrWrtZs/cED++TOx3bU7SkY2VjftF/91b9vne6hLa1ctsdPNuB+q8aRUhEclHoVxwtAxwUEof7PwgZABR2BLO5TbBocOvpAe5utIT+fs1sWmR69Z5xBlTj/ye2JMgDuV7En41qv21F1yqpzs/bB/U/sr/6Nvy4g4JgWkMpIntjRsc9LnheZQQLMra1tu3z5qgJWqJ30V4fiynpDUJBzKGt34n2aWZ/u0LnIFl/KYFVqHhijiwDwZlO2S5u2VsteePE5a02nPuVjTlA8M9YBQRcZRr5CVDUosqLWp8AmSlXyOR8beLnHDkM31QFJjz6KJ5AzBiKoGJ8/MYc4tuZvotTybLk/qOq9g45Ex77/3e/Z7vauMtdkEqn3D5YE76P3OOr0ONfck9dcO/UdIFRjnAmPCcRLWR3sXRCzzppCQTWP8dI1K4ih/n7gCuVS2B5tYxbjla+fUwACdztI7D8xEhwE4LqOjl30cX1jQ6KAzJGDbkelXgQMV69fsze++iVrrcxY/4TggtKZaRv0j9S27b0fvGOffHxf7Ijjw2Pbfrplz129bgd7Hfvt3/ptOdyNVttm5lfsydNNZdnJxnM/CnjVAQYmAPsAz3yUReOPnM4bJQAQPoX7FW6HZCs4hjpK1EUJ5xlEFxYCVOYMdqBHKdngSPX+6BxAX366+dTmFubsa197037yp36/XX/+uu3uIqR3YPUm5T+0TJxcAhDzLJ9/uUOquulaRQwEaOxekkU9fk2ME4mzHg4krgi9nZIdb1uL+KizF/uDvjXbUNfn9RX1705DrxYMNMbLbb6DdSUjzWuA4xVzKzL5oYGUg2qFDYYxVK8LmAeoDcHmfJ8JIDwAgdijBAQcHgkYAgTg75xL4D/MlSb7uzMMSAIwJotLS7a4tKhrD3ty/drz2nsRN93e3PI2h4MTtS1GgwN7JzZPavcrcTKBVWXZA8+eZIKU6wU4OBMDZgPX2+kyH4cSB2w0Wrb5dNveeeddu3X7Yzs6YQ44gEGgjw0p9ygHHQBN+YJ5EBpMnq6hvArV/2h1W2aBRs1pdGHw84QNYG10Ogc2Ozdtmxsb9uorN+3mzZft4zsf2vqTNTELVi+t2JXLl+3S8orKlGA0Mqfu338gzRj2r0HiWTOu3rYWcVK3MXVqvAoANZTds64nEq50zQrq+Qn6m42qxBkBAtAm0Oc9SnVgwRIgAvtRHQJ8LZ8K/hPoUQb8vDG1901RHyCNRAhTXX6wFWJKh6Ci7imVAHjNfApe03fFWMEwkk9elqaEXeFDkf2XLVUXqdqkJiLFesr3r9zGx7mSwlc2xuVw6G5TVr0oD8g6YHlJRpYxH2O4aU4mbZ3J+4vrsk3aH2MOT/rcyJ6Mrco6aPi4xDxOUWAmUh9/i2MIAArWc5ofISKuTyeRxZL9NXpFHs9e/DrLB5j6U19+szB/5wf7E04CapkuulwkCYEunJIymA/6fvle9o48hzsZAJgkAlgcY6yuvghIMwCgmPxZqYJrAJDNKl95+DnKjE+DPI50jYlwFAsorWevG/L/5A+gEOpRUyyyLuMo3thiPPP5JuzqUwhxTDxEhjyddYpx0CLeV86VUQAgP0441GcdWxmVqgh8E5+CG87ijEUpSPmcQIXHAMhYTGnt4LARQLsh8R6TUGhxsI6OK7bfNzvoDmz/oOOCLxJgalqt3jLo5SEYRA2aB11BaQUcIADy9mtOm3JjwkaHsAzUry996Yu2vLhky0tL2mBd/KmXahzbRl2faHd8VgrIzjaQ2n+tqjpCKP8E77y81WCqIzbE22pWrTsooPp1kGwABpgE1APaUFmsl1+5YS+9/JLqWWECcGzVWTbLFlR58BBBJk5VOEU4HWQz2UQJrLsHXR2DjFboCHD/EYxHXWU8wTyY1vxJdfjce67ELLXcVssaTadDy3FNOgP8PwQKuQ8yuxq39BXXHcE7TllkdwjEQuRPTjZZDkT8Eg08z/5HFkv1ymOvIshPtads7gUoMIYix5jGZ0YZBlO6ntw+FPTQtKHn2bRxlLtKlrK7Z/PNhh0hMre1Zfubm2rx16417KXnX7Df+I1v2j/6xq9L26LRnrP93qFVm20boH57fGKrC7PWO9hTTX+jNiUGwOryvM3PtvT7JvNOQIm7bIhRqT4SASDVt52//ShsSa39fBizOjnGD+83rXOXhEvvwrYCpLSatnd0aA+3t+wv/y9/xU6mm9ZaWtTvEeckOCDTT5Zsf2dHAa0ym32e65SAAAJUHNg6Ilio9ychT5yXZgOdEC8VC6CQelFqtD14SpRLBELVos9FumCxvPDC86JEj1L4RidLTmEvMn/JIeBv3qbJM7gBlkqVPdVuj8+rPPvDSEaNdBHsZaJQxTzNAKl8LfJcmtxT6paDcj+Z/jsf3rEPb91Wxvralas2HAyV2YYRQDZbooVqRTBl+72ejytBP8FCpyMbiXAZHUKwGbFXF3uGgAcXQcM+XzR+4wFkkQlUCyYvhcnvSxn8BN7lGejC6YyacLKYUziw3lnB7VHKpqd2fyurKyYQdHBkCwvz3hpw6CKulXbdfvIP/4x1B31RqNmrdja37Qffe9t2NrbU0pYSsd5B166sXLa1h4/tg/du2QyBVL1u+52+rW/t2dXrLwj0fLq5oZKt6HvuLfoYTQd9Mhg02Rtqo3kMpQp57HMBALAHieDDfpc6suDEcz4CPMpjVP4F2IXQn4BoOh2wd5wICKCXOXoA+5196QX87B/4Oe1rlXrF1jYepVaek0UAIwMY8zP2AAd0Kra9v60sNJlu3sueArBEa0BKTurVhoAohBOhutMKj/0ToICuOpv7OwnUd1E81j73xr5FZxRYD57EdMpt2FPffggQ6gLig3nBPsMrAmzscz6fZMGSw6/OPq2WxBWZ+zw32vlSl8/+wh4ZbeyKeVX0oe/bkNaEm3taU+zH2jtT4Am7gcA/BCcVKKgDSJQJzdjs7JwYAJQ4ck0utumdDxhHOgjw7AXoAdCnYJG1q7IClTzVbU9dVTouXidVc7oyHIoFAxNEz6fVLsqqBgOnzzeas/Zr//hf2N7BoRgIYiuR3Y5Mv9Y5WeSKWA6+t+F3uM0h8K9OUcLpAKt/jYuQOrAXQW4EdGEDYM08frxmV69esa9//Sft0cOH9tv/4rdsfm5Gdh0GgDOUvA0pjJ/QhbBKzQ5gwCiZQss+NDFcHwmdmBEGVlp8ETf4tfpc8I4t+EHoH5Ac8q/ENVOXEIAQXhH8R8A/mgTNQQDfKX3PD6HABABkyvGueVMmIDxEibis9I01Z/WFHoj/Xt1vhD+UjYzL55CqoCJdmtbLOAAQzL2zfPzxmDIPnknGeRY9t2wlpZff6nmccsCS9gF2e0Ib5nzPPD+mTeWHY2XkOZh87vXzWChRSTZBzzeVrOs+c78wu4l8DHKNA39GAf8749hLlYtGs9lYBMiQlYRMeAi5zz3pGU39qa98zafMGdT/sxAcd+V4QE5Xjlf8GMeDThZbVwAAxQNKC6L4bBw0OYrBFHABvUSMSafyYxCUuZpyeQ8lUu4MAKfx6KEGAJBwOAEAOLAJAczPEccPCuEE+QW/7DNoIyVif7pdXixGtQeRa16+xh2+PCib+AALNeDJS/Ci53f+AkltfxLwcfpYrsCZG6DcTdGxC9DkdJ5QlEv6oKbnnfdTL+rG0m3lIn4jIUfQmYKiHxhpUhz3EgLahfgmyxyAGg/1fr9zaDsHR0YOVUFghdYyTmmmNRH0Khe/wsEqq5VOktDO8fDIpigPrjgy6rGOz1NvUWXalNlQybxAp3/x+ef1XQJjZJqS88HGruwFWXoc2OSk8v/IDAgtzlBaWlAdHR/KcePzynRD72w2VCqAOjzvlwgh+gQVVHPbdml11W7evKnMFhkFbQqh7p2JRHnPWD9nHliLhYBwYLWmPsVkZ3B2AAZUXzckW9DWPQfTIJyoyMZHBl6K1xLiG21nk/ABORUAJ4UjT+l6UmYmu3H5ylVlObwu05kROesEkascHIgx8tqsqnU7ZC8PxdQgeAnhwSgZ4Hjeeqqcv3lglTNgSgezRKVKAKAEA3N7662tvJ4w5qrbFR8PF6JzfYkT2tOJ8+ZgVoNABEdjMLDu/oF99MFtBcGvvHxT/aJ/6f/8Jbv3yQNbWl61bt/bWtbb0zacqkk8Z4r2ZZUTO9jZtOXFebu8umx2cqROArT+63X2rcF8QL244msEhyMH3XxdnF7bpU1PgHCxxpMIa/o/QUZug3QkxHWmzAaVKTuqVqxzcmL/+c//Bbv55ldF/e8cD2xuZVlgVAsGTWoVxXrD8UZ1nQwWz1IbqOoYnS4p6r/qqp3x0O3sWoMyh2RHmB8CuDY3FaQqq91q61jMbWqWl5aWFdyi06E62rBRaU8a2eATe8ADAH/juIORl6zkDlg+LkUHm7CWaT7CknAaqm+zDlKWe07heCZ7FPNV650Sjl7fHt1/oHp0VOqhDxMUzM/Mqf4fur80VCo1iVUDiMD+EK23VneRufT41VM6MeYi41lmW11Qr5wXHnSH2Ovk3ct/GyU63F8wkFwgFXD3WOVR0X8+DxAY59wWhA2K7Df8URgAZJoJJCLbiy3lmHynhRiMKuwd7fAc1PQMMi1ch+2K/fQf/Fmbbs9ovvzKL/+KtZtte3T/ocRhpZ1Qb9r9ew8kDhjBGlnak2HFmjMLAp7DTonyCkCtPcZZAO4H5SOUSgJcr0tBRey1udCwMy1S7zKyymHbCRbpWnN06PYlSrjSeXhO0QYQJoTW1HRbATUABbob6OC8+dZX7a0f/RoKGAVlOBxOhRWJ1i5brpaSHoQzdtJWAQSoeztC2fkpsqcISDoDAN8SIIDnwv5P0M+LORnt99BAYW+LbirKuKuWnyx2226+crPI/McIhr/hYID7OA7GxbiXDIForRelccEo0Z4y5Zl49jrmZejS8H/YbLACogRhJPAJEcHBibWrTQXq2zs72n9Y54BijA3rA/FejSmClJQApFJC19xp26VLq17aJHt2YptPt2z9yboC8YX5BbFRCMJVn+ybjN7f67hWAWCU5rQjvDY4hs1HN6AjJVysgQAAIABJREFURbCwM1gLXqbhbZTdFxja4LhqiyvP28NH62oh+PDhQzs46DpMrG5LDnAqya1WkSmQn/LxrlYoYYNBBwAQIL4DIaVuQGoxWXRHcTsa/gj1+wCxgHPvvPsD63U6dvXKZQEYC/Nz9qUvviHKP34KINPDB4/s9ge3tT9Q2knXDzK4vuWWDAAv23S9CbWnTL6dS4N4mZTo/SRf6tgfxkdQqrNMEoNoFlFIxlfJIYAQbyftNi3UoTzw91TwaElsYdgFAiQAILEi9b+MAu/2zZNb8q9E4S9TnAXbNtlrL2l1mCLMi/tKpbAhe3+AHXwXABCAA1uORHLPfmVeU7H3FQlyCXz7V+yLwUiO9aLwdyzG0vXwIIZTdnzk+128P/ZPPc/kt553dUVfoszAxtzie+wnxfVkfqAvp5KBkCd3XBPD2ynL7qXymwCu9LtoTx/PIwEA2vPCpyoYALqjUwCAKocn3GCMu4tojjK0CjuIXfn3vnQ2A0APPNUL5x+Kh8X3ouVZubOPOHSOALuRjQEqj3ViaPCNOJBx5emuAlGZ/BC9au+8V44ojrupo6UF5VFSTrsYuPOPf/4DuCjA9gV0jgM9Aq6Ugh9xXM9Qnv353AGadB/nAQQxcc66f4W64XymN2Xwi/8mtdspxzQZ25QLdAqxy9zkL1Gmkln0oDra/QWVyt8dVEj3kqrKCgKrDKQgWrEKKuD6P4JXh7Z3cGB7Bx3r949k+OuN9giIUapuulHJnetsiuvHcF4xYGfV4UCNjZ7BkUnHUVaGYnbW3nrrzaJkxkOlUTorGf0ieEhCUREwlJmhYDjEQyj1DkAYyZgjKga9DwOE48fmT2ur2aVFu/G5m/b666/b6uVVZRwAS/hcX8KHU95LHYTchvqsGAhSLa7aMNVV53Wc1B1ubnpdYnQdwMGmDo95S/ZLY1Kt21Hf+4nnNfphX3jmCBkV/09roXTUcChLJXQfZ9gDTWkNcM+XLqFw72g+44jjmwsy4ah4BwQfM3daEb6in/KBdbqe3SmBAS+fcGonFGauz+uINEfVJie1BUq9qB2g9L7nnu33TAjG+3iAsBXPgp6yNatRD8y4qCMCWbu+LZLJQqztZGCL023b29pUD+bPvfii9Tae2oM7d+3DD++oHOLqteftnXdv2a/+6v9t29u71p6eS33W3cGIdYhDDd2/Puzb/EzT5udm5cS4t3as0igcGmdfkZkfFRtyu+H1n3ltXoxhOAsCbpLYj5z0tK5FO+cIA8pgACSGxqyaarVsUKtYFyeq2bD9wcD+zJ//8/a5L33ROkcDq7XbdsjmmjK1VfcsU796p6Hyir0GR9AB12QvUhAaDlLJSvPnwu959ru7e3IcVZM88BKDhQXKVJbk1LtD6PsagRXzwzd772mugABacwLAfbxyGxcZSVpBufMbGZqwycxJ5h7rMZTb+Vtkt2X5CVxUReXPVg6mI91y9gnmcUag5JMFnpme1bp98OCB3b19x+7eum2HB2Q5h3KQlcnvu8p71Ef7XlO6GQXgLp/Uzxv3p1kBKJV1twi7pu4oqeZV/kCtbnvUvSenOoJ7QBYF+AnY470OEpatEn39Han8iXZaefAWzz/qt3PnMMDAZFSsicBj4TQP9eyiZCNE4DSnU3AQ55FzWKtKRPHNr70pQPV7v/M9+/D2hyqtgZrPfCJ7vbGxqUBMTJRD72vOeBMszS+sCGwOJelyD/S5Ehlr/70DGvpK/hTssXB6c/8q7tnXQ+lgx/p0f4xA332ocExloRSge7eAGMvDIy9L8IDI2XAwz5qzLfu5P/hz9tWvflVBFzbTWwp6JlmgqPY0747D3MBGcwzYV9Saz7RnC0A8ythClLlIDyTRLIEGtaqAc5gA9+5+LL1GzbEAUhX8pPEzkygtZXnz8wuyqWKpqAQIwLjmWjpJiLcErJKivbQYnHHHd4AAvngfLR5heZBVDi2DcSABNgBAQJQIBAAu+5h1COA+ufe8/E4lbs1m+r2XZ+SBCEAc+yOAAzYJ4ASAjjmHEOD21o4ASzRReC9K/+zBKuGSqOKhbBzPg+sBZFYJAc+WNdeoC9h3gCj8rRJwZGcAvFpdvWxzc/O2tbVj77z7nt25c9c63Z7V603VaMO+qlWbSrD0UhmHl2NVbXAMwA84BWWeLwcO5E8pgOXbQDZeQFIKsI8HLpw8N7+oOYk+BexA0fErU/Z7f++P6z4ePLhvaw/X9F4+/YUvvCHb/mvf+Id24/mXrHuw58fFd0xeqBJGFW8XHboysAm4HrL5QX1HbLDZZH8Lnw0WpzMD9HwnBKGypMFyYL/Recvkx1g0VKx/9k6fO16LH3aB68xtc+7PM4Qh0h2xXNgP359FDSraiOaJjfg5hO3OijEK7YBTUaj/AsCqZDhGC+20X+A3CwRO95M2afkLSROrTMCWlrEM8jPgJA8esp9Dcye/N7cTJRh5xkc/3a8Bkcb1xbJytLj+8GFHDwr45ABMvErWh/8m4rdYf+FB6DnD2EmlyHFPgRbHnh3zXvsWe3rqBBO+zrkAQH4B4zcQCIa+Z5mN/H35ZByfXB7YD72d1KcMgCc/kXHHamyIx5gN+V912WNt/cbPcVEAf961f5oZdJGK48j1nmIbfBoA5Dx87uIrPP/+XYUzn8C5VkJBXEnO7wiwEiHTVBiw0/XB+bKQYyIQYIxunZwRNhlVPhJw4NRVGzas1KzXH9hB78h29g9sr9NTfT+gBfT+qIXMR2EcELno/i+qwHFH2jM0Ybj52SnzNdveeaqNi4wBzsLSkmcOPJONCF4/9djlmkfbhTF5D9IGVtYPu3ENRwNaYjitcS04C/y+Od22/aOeQfaUkzM1VOD84ssv2yufe9UuXbmsDM1UDSClqswKdbesODJTbNgSiKFWEzGvEB8TY8JHlXsJ5w8a4v6eZ29wLKhT7B0cFW34QnFfzsnhoZBz3uPPvmx/VxpFeqWjvpwCbsBK0acHCrwYX7IZ0ZVBnRFm6SW9UGRo2CDYXMnAhV6BMjBJFAznyJ+b14gL9ok2VkPT3DqiDh0l7Q51ql3r9To2OHJRNQ/cuK6kzqvkvTtRJI+PDjsKYhCgpPzkaGh2RHYg0SHn5+bU1o/2fpXBkW0+fmhXlhdtbrpld9973wbb+/bRrdu2tHzJllau2F//pV+xb/2L79r1F25Ytwcd1KnbytTzfMj8aqVQfTOw+XbFplteuw0lXvcoar8HcbAPWHeJNFoAHW7/pdJTkPrH14oCw9QlJLpzaI4kKEIr/xD6dMt2yTqxdqdbtk1P54V52/mXrSz/3M//vL3yhTesQ21yvWHzi8u21yFDRRuyirUAKRQAlkJ8MQ8jc5E7TLE/SbgvC6admpoygZp/BAU44C2VinAMD0IToq9xTBT8E2/1B/AkUa1USwvopR7BKWPjKyJ0cWLfIttY1mur/3rWOzyCXumAZEKiAtyo702tMNWPXfupmn4lIMBsf3fflhYWlYVGvf/9d9+3jz76yHa2t5lodml20foHjOeg6E6gTiQcS+JwHvCF0FFk0X2eDK1dbxTZMfdYkvObHGG6kuB0qNWqnA8PLATWYQNnpkFRZCML6nBa8WA7pWhiafv4szvAQJJcd9l2LJ+D8XNcc4xrrF9FNdhn1S+z5p2eXB5/KIp1aEIw59yueoaYzgeAuP1uT9ol/N6/jm1j46mqfff3D2x7e8f29zsu4KY5RYtX2FHQtv14+d6Q30OwEvIAXfYwUaZ5LjF2ob8S85j3yBZmYxv37usXB/xYIG/Y1ACXI8AIYDeo/Fx7jA97Q2O6aY/XH0sE9w8ICPiK7R/sCTi9tHrJDjp7AgamZ6e1XhFqo6QAcOXW+7etavXUUo6sfVN17gTslH8R7Ihm33ZNGO+e0y+TPgTAlYpRuqJWdvv7KtkL9hzxRKvdVhAC2EwHn5WVS5p3Xovfc7p2zffjke4cSdkbMBCwnrGMchb2T35ef7xux/1jb+Oe5mQA2byHvQ+wgOfB/x2UntfcZzxVPkRmP2MR5WwgjvnJJ58U7kk8c30WAP8IBlMnzaemCwY2WgIFVN7WP5RgX69L29aqmEzMQfZUtRhdXtae5Tap1CHwe3A7BeDCZ3wNOAMmfAvWHyAK94i9pIXg0vKK9fpHdvv2R/bB7Y/syfqmLa+sao/sHx7bLBotAH97+7qH1rR3T2CtAPrAKgTIiP2mmgJv9iz5AEJe0YdwkJLSr5jjtI9krvz0T39d+z6lO7C5OD6lLlwjGXFAgNu3b9vx4aEL3ApA8kBOFfZCMZOugcA6SjxR7ndgnPp+xO9gylHGAAA57qdPSrzl4I3mC+ARAo0ZAFAGcu7Hif2S6QrlP+MV8WwmpyD9iibGXaHiz5npwpDVwYftie/j/vDEiOFUKbHv8BGsqoIw2jVnLUMJZ1TqlgCUSMjmIEWcfzxOkm8R+8TEiyrXZOz5MR7593M+evGfYNdq/EdFCPNnWPqqowlOt78wdxGXdSHt/DU+V+Jvo+8j5ikTwCVIx1z2acF891ICB5n5vZclpq4zOQNg0sBMCoCKi0tOeVDrRzaXhIKMD0CORFWFkp2fAb/oKZQZnIveefrvBdJ0zkcvXABZzeWkw5wXQDoamBPfTx8hnNnJlxgq2j/8vX/aT5x3/XLlE4WoPJ47tiUs4EG7e4kTTFWaoBcBKQW1MZ0orosAR9lUNg0JckyJ6tw9hOJ4bLv7XesdHVsP54tsJg5eQk3DIRw33p92bBIkceHb8yxOrAd3SqlX9gxEIIU4QQSpBOgERl/4whdSDaJvvHyOe1cNZa1iCwsE+OGYlmqkMW/ZZCejnw7czdDKCiobNNpmQ1kJaL1k+ukkABBw7fo1e/W1V1Uy0BCl7UjOFs6RZyedIhhZ9Jz+izOogChl/XEY1CdcSH9NFPz93QNbX18vSghiLBir0CCILgoxBvp+TNbE+wRzDgJ3gdqJfhVlBDk4or8pC+n0EbUtXF6yy5dX5XhSFwvSH60H3blINcLp2AEGeGm8l194EOe1f2ptp3U9dFqnFNI9qJQTdeSBgrDv40MtIaj1ZKeYu2S3yX4CsGxtPrUrKyt23IcBcGyXl5dsd/OpffTBLZs6PLRHtz+2F689b/cfrNn//n/8DTvoHtmlK9ft4eMNm5ld8C4Y1F9yPcz/E+ouEfMjgBnaynw7UTFrqRWqCxYFm4GxCuDN95RyfasGHWAh9bGPzHBsgMoeoFIuFWjvxJH2JdkCHK+To0MxD6qtpu0fHZq1m/ROsgebG/bzf+kv2cuvv27HtZrtdrrWmpm1Vnvadvb3Fai120077OynMU+bXKr9DtAtsnc5FS63VWK2pN70sTfx3XVDhurDHdlBAsAQ8ZJzjPBmz8XLWAs4+YAAfF9cdrGuHKEvDWDKQMRYZgCAAr3MGWDd9Pr9glVAWQ0Osmjsh0cibEhWKokzKuMLFpBEv1D7fucH79i777wjvQSE6ghcpQTeO7RZFL57rkwu4c5Kxeu/ATgSLZowO2wIkzzYfGr7d+xUiLhu+QC6KHdooObq+SNYmrK3AgFY/2TQ+z0FQDlDUMfCMU6U//BLyjpgz85xq53ufkFZFVBB27P0xf+xHyOgRZ6VE7sltaJKAK3jX0GbrKgEjOAnVOVZwwRQ3W5PAB8MPi4UOra/B1qzK4pDM/7e976vNR89xPk5bDOMAOwCz4LPxhfX78CkdwQIvyqYHyM+Qca0CMc5H0uCzlyYNWyhwBa0Yo77BQAQe2rBMmB+006ugVCtj0n8zDUC6hz0O7Z69bJKKJ4+3bCbr9ywr3/9p+zGzZc1B8haT8+0Ffij1g7DDKd/Z2dbIN6TtQ2bnZ7T3KM0D60BrsN1Xpr2yiuvOBurS5tCft9W6Y2YGgS/SW+HvYxAlH0EOr26d9RqCjS1X9YbNj076/uqjt2S/o3o3akLT9gMxjeCXK4DFpvPZR9LKe7DpmnP2N72rrQJ+J2DhA4QKkAfDIpWngEM8HfAIpUI0EbRPNsezyzOHTaUcQltDfYSxiKfj1xf4Xerk0tdAABrJervYQJsPd0WpZ33e8vgY5/H6L+kFofM9WAwhM2JGuQyIHRQrmDRncAKoYwN3YSOxJTZFxcWl21xcdnefuc9+8Hb79pBp2czM3P6znsFmCkrSWDiHFD2hxAM1ByUnpKr7JPVZ78AABCrBBt1zFqHbVVNbRyP7es//VNi/n3jG/+o0IRwfYZ5e/vtd2Qvr169pq5Jv/Odb9tMs2HEISoTS23luD5hAMnPkogm813Bf03BPyAA/z8ZogHjDIB8/Yz7zbHmA8jzgIweBhX5rMWeOSZmGv5e7FmjAGeZPZ4EfPKZYPGMAwH8TXyqE8prnlWDLDL54/yAEgBwZlsipGHXCwCc350kDZ1yR3ZtiBIMDkZfHjvkwTH3NRo6T46hxn3wPCl3oQN/1htUklOCP3msGD8HgM8hxmNJr050AGDS32PfOwsccA5yCQBEGWNRRpG8LdkCrTUHK/TY8TcPBzb1737xq8PxyXpe0Dc+FmwCBd0qOd45AqIHlDk0uZPFbTuydzaN/+JrOf/xX/T5SUhdfo/nAQAucBUqnpNnyUXnvyg/f5YhKQ2Cps5nmMMXXcF5h3ba/egrcDm/rtGuCqMggMy+87qK1ykeQLq1wkCmheTjAhWSInyvm2JB9Q/J+PfV4gUQAAbAkABINYcNq6AWjtiL2ukcSwH9LOM5PndPj0Sq17pg9MuAtKxlDzoXAXEE8EWmMgKD1BoKZwGRGzYtfo4+5gzB9s5mor23ilKDfE6rvVeWVYxx5HcYhEaraZ0eQaoLGhEAqy1UagMlSjC0+aO+goPllRU5ZZ///Oft+vPPUQegNmhkeaIGMjIe3Bu2LWi17rz0vL5Q1q1ic3OLyobhlNRSS5nOvvflBWQgW6nxi1ZiIcCUMnGXVq+4A01GINXaeZDvE4d78eJoD7qU7Us9moOmrYwKoktHKCFzTbMCAwBiLl++rMyVj2lJv4ZhoD7mnCvKQRDlUybaqXpscDjMbpi9Dj1qIkP4jWMydiFE5bW3dFhwYHB+dtY6OJeHhxL621hbs7UHD2z9yWPb3Xhqrz3/sv2zf/JN+1u/8nft8tXrtnr1un308ScqbUFlnEyQZ98B4k4EADTpFtBEZKtmc21YHIMkWOM9bOUQJUIk60NOcmLf6LGFvSFYTCJCsVlxk+GQMubR8k2ZacZwpGWkK5RX6lXrAbS0mhL3u/tkzX7xf/tfbeHaNdtDJLFWN3gI3cNDrWtU/MkiMcYzTWr0yxKP4jrS5scz9pINLzUZ36RxgqM0J8Q1I5iNbHxkfjlkBAb8zP2QhSPT56VYPtdxSJ97/jkxTWCWlFn/0lYXTkxqd1o62G4BcwAvKL4oeVNeE73roSCf9AbWrCN+1tQcZ908+OSBfXLvnm082bD1J09Ukz5L203azvV6EgQjICVjyGf0DACEmKupdaAzgpKGzliALzGyVBaAMjtgjIuvtazZdhBEoI5aqEFRh3QVdrZ8BrgvKMlrVKLkq+ib7GKTEZDEuBd6AD5KDvqNMRC5tgioHIAbZVUUzjBrLJVxcP8efLkzrzWYwO0IxgUMqW1qV7aJ8i4+zxz3ueBlE9wKzAG+VG8NWKAyp2MFpHoG0pQ4sMqUa77kDmqMB9fBs8/9qTzQ0H0gGjvB74p1EAFEONVeO07fd/q5N2xmlpKjkgFQrN20p3GOyFjzt1hPjAPg2QAHFOCTPSMxrrDxn3vtFfuxH/8x++KX3rCP796xmVlYbgu2ubUpwBNwm+ws9R8ao16vYGDx3AMEYezRzGHv844FDoJ70FpTZxKy8ew9gAso8vOZR2uPbW1tTQE/awJK+tz8nF1/7jnZdo7BfrTFMwJMS5lWxgbQiAAVoJr5w8/SgEhAUMwfjgH7A6CHMeI6njx5InYbLwkEoqkhth9A40nRBYT3sz/Ozs3oPDyPKFMrAvqsAw3n5PMje2kS3QzAC7MMaIyOgvrTW8W6dD+pN/X9/icPJJrL2Knd3/DEXnv1VQH6PIMAKdw3CFaKB7YqCUADQOvE2QKsbbQEOgf7unc+A6jP1kvnAECyVnvGZmbnpTHyznvvK2OPYCbjgh9WlGCiZSHmoK+7HABRSR3BeLTTI/ARI+/Y+t19m5ubEVPii198w372537GfvmXf8nu3btr165dK8YL5gf3DrDI+v3KV75itz/4wE7QONA6qhZaMUGj1n4PewTbWGfPpANKReKCvo8d21QlqfInwCDWXcyR3DUMcMf3I9gtas8kJkC+5nN7GHYp/3tuDwAe8z0vP+/4NYzHEoIPuIcEAOTnvcClLf4su30OA0DAYSp51P6ZmGwC1Sl/HhE3df9D8yABQPFd1546FcgGxp5xQfhylu2UL5Jpwn3a+x19X2iglb+9KJYe8T8St7IsO/bj5O8Zj09Px6NeYu/P2jP/ArCS6KMeTyrTjOQZ52C9y+YBAMTlT7r4SQFw8T5PYY9OhrGRDOQ4EJeRc6hf8LNT+H2wLtIAOHuGfFYGgFNjP9vrovD7fAAhp5M+23VcBFCcf9RgAEx6l2cR9dx9WhfMgBG8Qn/0KRjBf/AHYjJHDZEzDqLej09UrNZoqw6NwIBWX9TdSqhMHd7SE5qqpp6h/nsCt6gppY4wrxIZBwPOA4A+LQNg/BiFA5r63Mf/fY3kgpxDteSJrCObBo4EWTUol2x8L994qVA3zhd4QWdOjAHOkSOr7mS48Qjl28he0IpQzrnE0aZEo4TCqYAeoTXRJ/sCBp678ZJdfe66vfrqK/bCCy94a50Td+gIfqDlATKoRpFgfMqFhTA+ONu9/qHAmAAqcIwiS4FD5NkKRLo8cMEhw3lAeZlrQOQuAjsFMXXoeS1nJExVlBXSfcuhj562JV2ceysZAggbeVYhHG2u3x00p3TyhUOIY4nD6YLyLkqTxOU9s+/asLrGojVP6DAlMSQGg7pPz9564M2Mlcgk18D3o4HE2MjS3n7/A/v4w4+0nugycdjp2Tf+r1+zb//Wtw0gBGu0s3dgl69e05rA0ZEIFXNAQkYnavc33ajb7HTbpluMEdkUL4NQrX/q3Z4w6aLdZZn5L8FGB90y+DYxfEIpWCs/Cem4HXAntgAJpobWnp2xvV7H+oMja87N2qOnG/ZX/tpfs5NGXYDAcbVqmwh2dnu2A210QMBN723a8W3ZysKsFJ/DSZfjmwI1gCGcf2Xu+07pd8c1nNtjCVWqg0feSi5twkA7ZBGDRaASldSNIwIrvjMn5DwfM+9duf25564rkADcGQUAsk2+1J8dYekkL0CGDgc0xow5jDp1BMVQ+GeqLdtaf2p3P75n9+7ds82nT63f65d9t5NzyXE0F2k/h9BazcUnYasoYx/UwILl4sBWABuyHwTxKTuj51mt2JVrz0lYUY5W0DzFnvDA0NfhqCZAODk40LTM0pwPZf5giaQ6WdcgHRXSLcEz10gojxeK4R6weKDjuie5bQynEOcImjRzxmmRDvC5z+L2Etvi+h8OkuRaDMxoRBMP9pwNJRCGecl8TW3rGHMCD+wQGVKCotgPYABA2Y7rkbObvuKe4v7GfbTYp0IsKnd08/GK3+cAQzACvFbf1EZP7VgBBQRYlgEJn4usPz/z2TgWmjKsW5wgzuNBYlVgMcHh9ExLZQA/+3M/bS+8+IKy/jxWjoeN9RaHvv8QQGpsJEYLcJRo7sW8nVIGHiCA/a8AhgZHSQC2qYCi2+vKpoaeBC0LlTnve0tKAejttoBolZedTOn5EbRzDcGEiXI0tB0YF54Lz5h1znEChJczrT3DtRi4LvY27A7PnOMFcBAgG+9xgMM7FBCwwwagcwYlRPyfEjvWu2xPrI+8XV3q4sP4cXy6JAiA197sXzAAvO+9z1++KL978viJ2ACAgo8e3te9xJ7rOjr1JCTq89Gv1RMmOQCl/fRkaE0AjkZdAIBYALt78sXIjpKQYS1cvXbdmu22fec737FbH9yWXWg229alhMIAKwj8Agyc0rXrWYgpGHoM4R8llp30X/rkIHSNf+gP/UF7tPbQvvWt3xTYFEAMc5s1+Nprr9ut9z/QfizABdBmd3ckeJJPp0SBhzbMx1ajbjN0QmjQESeVAyQhXijY4T9OCvrzAC4HAARoSh/B/d6L/PDw3/Lv8oBzYdWs20u+hs/y4T19lRi66U3jvur5/m/60DkAgOxPEsqTHU5tnP3+T5SQy9OXEQ8VbMEoV8g6tBQit0Vp3dkJUM6T28MYC78u77b17K9Q6fcjTHqG4wF82PWId7R3ZiKG+fVN+jn/fPnsgqGXAIBU0hOpWIFIKlcs2QqsF+zk1J/MRAAn3UQ+AT7NJB0/RjyAWMQco9ismADQZc/JYF90TgcAzp4AF30+1NvPmgTnLYDAP86bQhed/6LpdzEAcD4ActHkvuj6LjQAY21byvP5MwlacFmxk19RlDDE8ytMkivPp6x+IIiaO5otOGqI/E3Zzl7XeocEiH2J1gXiyGdEGRXl39XL2aB8o3aKNZsdNdv5/LloPEbH89MxAGLO55monIoZaFxkxsk4e01iVY5EUGZh25QGwAGVfr9ryytL9txzz8k5Unuq6AiQFnxkw8osV0KgCaYUYHsJQjh2XC/AA5k8nCKnw3kWj8wezgJBT73VtN4J6vLuzHD8+cUFe/Gll+zVV18Va6G9vGQm4T1a8HUEGnAsaotxmBEipEZTIMehU22DScA1SXAtUfH8Mx4A+XOasoXFRTkmOB5s+GR09nZ39YXjg/CTK9cmGnpCkt0AD0Ut1YYv5z7G18ssnCY7qqkQNFy3Z077l/DgNO2y2tJzgPIKkwLac2n3XJzNx1hWUnOZuSt1bjLtOMX9nsarXpmyZrVqc9Mz9s3f+KaoptUp77pA3fCdj+7Y3/lbf9cOdvbtxks3JMCk7MrMnK2vbwh0AQi8sFmMAAAgAElEQVRRoJqCf1r8teo1m2k3bIY2i3UcbejJhBHOZApBOjlAGUgU6sd6UwqWBaYhPJWyt15LTZs4/+JnalQD/I25y8bP64Txazft0cYTe/6lF+2g37f/8Rd/0bpkjWn/1+vqdw9wWBGbSzXaDdVPO3unUTmxuVmfj6KYq4bb2ysCgOCMkvUpGQClgjQBay0TbRoBs0U1dSAnhMmUcUwCZsESYL4GTVeiYnzVa2pNqIConq/Z8LIC5fc5XKjoF72cEzIwHMpJJ1Ah28yYkuHjZ6jOW0+e2t33bhvCEQGoaX5FRlmlJ8dFsKJggntGuyMFLvBACcSK9Z+YDQSHIVIWFGHVrjNvUtssnLcD5msKjBl/+oC7vUmq5QrQnXlTqksHEHRih/2OqL1hozQeUsiOrL3rZeSOr+9JqJ6HoJbvogWTI9Up8z6CsDw4Dvsd67AEE5z6XwBEKkFwTRRnAHiA6xn+EmgYUMfcbHrAT2tRMqlH7nQy96AdY8NF9xe4MNQz5FgEadi3CAxKYKIEIrC1576SeOn4ewqAIAOAteayFok8l8MBGjNeAx+BIAFTZMD5TJQhcP0REHKcOgDt/JyEEKHAs2/xObGajo+0VwAw7e7t2I/86I/YT//M1wVW01mBAA1QeX1jXfaS86ubzOaWNBMAXUShb7UFCQHaMe8B8piH7HWXr6xqPkaXFgdiAal8PgBCIUro3XU8MI8g3pXdp+zBJ49scOj7IS+3IT7fgiXAz5zvc5/7nEA9nif3S8s8ShwI3hm7ADI4VnSlYE4AWFNGEABDAEmsB+ZPAZim7ggBMHAM2A/xzAKc4vMBUPQOmVduu6H+BzASTDMBETu7soWUB/A55ioioOuPn9j1a1e1NzsA43shjAbETrE9DtxG+74xEU6AgW5frCTuETDf/X+nfVNz3D+kBGTWnqyv20HnQAwM7M+tW7fsk/uPrNsjAvZW4AAALo4bXVo8U5k/1yjrU2cgxAONUqiugJ2f/dmfsb/zd/+2/BZEiMNX4G9octAxARZEgHnT7WnrU1qimMRby/nm7AAAX9OwmhqwKmpGNTVguYQA1ZmI5+/dlWK9ha8Xex3Po/TZfP2VX6wTfGB/T36M8QB+MgDgSZx45Z8ftweT/fiUwByrP4/PXuj7Z1n40QisLAFgPeF3w3AUU0VJp9RlAIDrjNp3T2P7lej5j2lAeVIH5KEUFp5kJ/P4Mx/Tf1UAwPjQjccPMYaTgBXtYgDP4RZMGIvxeZA/G1m51Jq8eF9xrEi5Dj0GSskXjWXWbnTqT37R2wDmr/wmIoOf/y7/OW7srMmXI4bjg5NCvN9VAOAiEb7xax4ZJ1/ak+bdqUV51psuAgDy8cuNhP/sm9x5r/Ou/9wPnjEpT33mjD7gZRuX/A7z8gAfO9VLe4hZKAeAijnpmPoolFVdSI1NJYyJssbHQ9vY3FVbM984qrLa4VDxXmUE9TdXIC0Uy1Nhkvcxz7KaY4vw/PH7dACA7nSstisWIoGro+Go4uIwuXATAbUHwM20QTk1NQ/SuV3GjwA+z6AjJojDAtWRL7cTo72x3UGpK0ALQcLi+KIa+vndiQuRMg/covMG/6u1mxITJAAjACLhKEo7tMrjgUoGrj133V577XP24ssvWZ3WhMcD6x6gsN+1oaj0ZcaO54NT5QyCQwU6ep4paBzJkNESan9fNZ04ylCh5ciqf7RnE56sPVEAtb21rfZR9ETmfoKWWW/Wi+DH0dqS5l/ed5q3YywK3uugTUmDU0cI1mVicgAIxPMV7VPBk39Jt6LmglBTJ0dWxalG2RUng1rhoyP7tb//D1RrygGpF15f37Rf//V/au+/94EtzC9Zo9pUbTfZlW7P2QbQYHmuOCgwrAAAAFrbzZrNCBioC2Dw2kXWl69q3a9updQwUJtVOVup13iyOe7EoCPhH+azag2X2mOFijcU2aCMO6MniY+Rpa9UbKO3b4tXL2ss/vIv/oLt7u8brvixR4X28PETde2YmZuTfXC2iM/3y6srNj/TEDXTs6/J+UTxev/AdnZ29dwRiXQWUaKYFm3zKC3xEgl3+7y+1MXlYMlT291yATzGoZreR+SZ5mywcpgHBD8qZalV5TznWeewAaP7jTu9kTkvHCPpXMHMINtEBqopx5S18NHtD+3B/fty2KvQp/f7VuX+Cuq8Z8vc3nh2MQJTz9B6BldjODi0RqteCPdxjQT9sTZ4L/YjrotzhIPr4MjQKs1a0cYp+IcBQnBfMCzCZrlT7bkdH5tjm50G4Cud32gXFp/x0hgHOAIcjFp59e3uMz+d9RFjHPMxB550bwlgCXuoYBwhxaQBMbrXOsAQ9P+wO2ItJdvEACP+OT83L2q/1/1DUz+xR4/W7Fvf+i09B5WFKPjyen4PClzg1V85zdoznvFSb/WxV+5URo1v/rsYO34XAW0Etfk+xPxuT6Mynxhd0QM9Ma+Y+zDNuKf4PN+DwlxvNG1nf89WVld1HgJ77kUCqonZR40q2WFpZEy37Pf9vp+QQjvvu3vvji2vLmk/kU1O9HWe+ePHj+3x2mPNX1FVASLqvhfCcCGrzx5z6fIlzVGuk5KE2Ldgr7F3Mse8xMrb8YrBUZmy/YN9293es53NPbUSi+xYrJ2YYwDqrIfoDAEgBLitwBw7UR0WjLhgSzjDwVlrvCJY53kDSBGUMx6U3sxRw5+AJwefPECKBAHXg13hHrmWKMHg+gg+odMzDhwj2E9eEuDZesBPrhnfSJ1NOO8JIMyBwPL333u37MqTbIPKU/YOdP2xX7Vb08qaRymDbArzeogOiDOoWEdFoJPWIwGOyiDwI6oVlUhwDdwPGjXf//771u0dqUQB1hp7HGWl1SrlBoBkZZvxaGPHfiSwsWpWPTm0fmdf4MzNmzfs1//JP7bl5SV777137bXXXpPNZEzp4MI9o8/BvoB/xP/RUYk16NeOkKprD9QrFZuZbnlXn9QdRwFn0iRQokV9OMs9MGzQpLhpPBh09ryLtOWv82Kt0WO4iv746zyfNQ9ES/Lt+THM6TOUv9HxzmEA+Bg5AK+sf643gOhxKhGII4Z9klcetjLNqwAByrXhGnJFi4oJF6oESMzF8Wy/cPZnv3dniY2XQI9S+POse74/udV3CbX8CsaBgnEGwannl3Rs4tieW3J/h5cr/1dV8qc5mcAqfpZd/RNvvHmuBkBM5NhU8+/nTYz4W+mMlMYhNmKPvS7oI3nuAwrhjWdnAHwWAMAf4vkMhHPHKGXczgMBYkMYH//S4TmfATCJgpJf0/iEO8vZmHQfoxO4vIswLOP3Nf6UFGhUvMdqAAASlAxFVolX0POY4B/BDSjjbP6IAvUk7ldrzKiVhveYDU2BODOG3BFIzeMpd754nwKY4xNlAPMyknw8+Pn88bsYAAiDFs8v5n446KDhXIdnFEsxlsgulyJ+/gRKNfpEUTPqod2xD2czshncJ8ACzhH1cJcuXdImziuCE4xA1NF6VtVps4wgmQHf8FNf2awXr2fHp9RBwBkCjurWGjVlZVB6JmMPS0AaAv2ejO3s/JxKBW68ctMuX71i0/MzyhZ5BhPasD/DAGxwenr9nu3uQavdl+NXtOSTCjB0SW+VGBkiAg/mFHNideWSAAH6dEsd+XAgpgCOgdSLB+786t5Tn+yY60ELHgFd0mavzez4WMFZBEP+XWlJU3cXxgf1ejI26gaQBMdSoIr1p2SCsYEIt7owb5cWZm3Q6dj9Ox/Zg4/v2tLcgtoYtZoztra2br/69/6Bra9v2fLyqu3v03O5aq1GuwC+cAoJaAFjyC6hWjxlx9aoVWym1bCZ6aY0AOzESx1wylzE0AN85qL3K/SsLdeswDFldWMOKgjgK22w3t/YazVDbyHWkmwV6yz626bne1yv2v7Uif2e3/tj9p/+6T+jQGSfdnpk7JpNe7q1ZWtPnqjmn6w/tFKcXAITMtsAADPtmjXUHaOSnHjPIOPsbm1up/IQNmXvG+wbY2Ji0Gc9tSnUfRXBvzs1bM7qqZwCFH5H33nup9Hy9ls4+9HpIqjSqkduNnWNmse5Bk6aXAo2hwgxNuVTxj4bZRPU++PUf/zRHXu8tqaM3d7Orgtj1eveV/hwYHPNaQnxSbk/BZI5SMazY80IDKAcxKjPhfVkyrwCtkEBD50BaN0u6OnPM77imHqmIZLGXK9hn1MA7wiPiwJqHnlrQX6WLQ2QIrO/vS7q+C4q5swfD4JiyCQNll1HMAX8e81siMaDi64Fc4h7i8A3LxHwuevBXgg7IloG9TxsS9C1PWPlmeF4rwe+xy6ullrlEcRJwK4L22hec4vsMMwjXqKEH3qnE8ZASuRJ5NOfeYKexvycyBLm9z7J9wrQorCZ2fwKOx/2rHCuQyOhWrFevysx2ZJVNdp6kGslgGSOM0eCkcCxWJPq4IBOjLRmnG0CsED5F9/ZW7Bv7RkvtaKkigDtx3/8x+3LX/2iHZ30dH5ZqaQ+H3ohnOPdd98r1w99v9MzEajaatnWzrZGkPOyvyHmCuh6fOIlLwT/AAHskaFTEwrFrL97H90XqyDAmHwPCCc5gggFM0lklHFA4+P6i9dlP7nWKBWKvZj/B2DCMWIN8XvNt4N929ncLDQkJgVu4X+ELeW+AQSYawIbKQVDDDQDe3y/csCLEiaSDK5N4mU/BNvqolKp2NLCgrqDoJj/6NEjXZf7PVV1EtH1a8xL+r/WnsDUikBIgcax/9M+klIp+VnE8r5+EXfE1gAOOQCxr4B/eeWqbW3tCjB7/BgBx32VDWin1Pr2uYHpju4OHJN51aAef3hs20/X7Y/8kT+i8isAALR7mAOcA18G9gUAACDxk8fr2iuYLwAB0ZIvbVHOKkNYkk4lsEFS1wG0JgDRvXTcNQi4HnSlHH8tvd0cgDvL//f3OzMxX/oX+eOKOfL9pIziR0510XF0foH5o/HDeeDBxBjAe9COpUFLBoAYtyk5J79bSZNkUyV4nNqAZ+Mnm5buU/5n2kvC1gWQrU5FYi6eryEXdi/3R7S/SQTVlfGf5eW8hMnR24jvM/bM4hl62JNKEcbsdm6zx6+tODb7nDpMpdi6eA6e7FDCU3FPdKDCKPiezu/1bAAAJm0s44j6WQM0PtF+mAmkmtPPVERfKm+edX3jFBCuLyYEg4Bj66Ugow9y/L4m3mex+J5tCsXHgwJWTIxM/GV8gZ6+z9Pnzu9lfCLG589ExcZOcK4hSehJeQU+hpNsUhicCBb9/IiEsSF4KyQ55hhF0WJcHZXfdnqHtn/Qta4CNWlSpy8amfHe0yhccZ+nUIfsF/Jd3QF7ttdpEZAzF+vE+ZUHJemTI4jU+LXFdWbXGz2IzriBcHjDOcFpQNju+eeft5WVZdU0B4WNjKPAA6lvI3aT6GupDR6nAA2PuUNAT1Y0UFR+H60CpewNio5wDmyDZkMiTDNzsyoF2NndFf1/9dqqVKRffvllgRSRQSOrQdYVZyJQVJwZqMmcjywCQAAtqPg56Iu1CjRkbyWEw0O2CKE2FE+5LzKSZOxwCBT0TLcECFAbSVY1NAaCKrq8vDLC3hhZT8MpBXBixSvudZVbsUww7AqePeMpEAU6I3M+6RHwFAFHoOC2yBo367a/+dQe3//E6tCPp2dsa2MTqWB7771b9k+/+Zv2dGvPrl573lqtOdH+6bUcNYRFAM4FiRqmyi9lWWkb2KhN2RAl2BMykqnkQYr3iVlSiCd6ZoENTuUJqd4UOxXZP+/v7Q3ucKbQZ2Dq4pxCCWX8YKLA0BBNd8psv3NgswvztndwYNOzM/Z4e8v+4z/3Z+3G5z9v165fV30/nScoZaCcZ2Nz0za36UPtMQAsAcSryK6LcYITWDcbJBqsB0sol1ODizr3gX529fiaBKZyirlEGhWgHerZcZ84BjiqlKMQRCyvLBdt7CRuB+AEPV51dTBTSgeCgF3gkwI/fw9joqAhOVp5oMVzrZ5UrFapy9lm7dGe7/69T+zuxx+rVpcSHdYlrTbjOMwoOeHRLEt02+hF7c8kMkMCpTLhRdZQEUDQN1syDQl4TEBQvvcHCMbaV0CRADDtodS/1sj8eQkBh1ErL2XnvKsEGisEEIBzsU75WU6drtPZWyPjkgAynlu05gydjwiMHYio2NERPkRZJ8zvY47y/e7du7ITBOV8iaqsmv4jzataqtufbD4TEBl9jsvdrXj7qfLFAmSadMQSmC7/+ln2n2fbtbKLH2tRefp42EieG+PFvGHvYF3jmAP+YTs8A+r3Ec457WIBAQAiPcvlz4UFEaBZq92wP/4n/i07ohMBQVmTjiQ8U8/KihFnru6PyNvBfke2m/kpOj37UqL9M/m8vI/OLrN25cpllcbx/9AbiE4xoskD9h0PrV7xNp/RQYB9IDofcO/R/SH2oPAfta9i0ysndml1VfspWW2uXWVzw6GCzwCW+VwASfwsmn+zIQCANR+lKgEeBEAfJSLjQWWsUdruYRNDkyDepywpgWyzlcCNlBFMbSFZy6ytnc0tXTf3ynWzF+5sbauMjHIMrdkOoqGmvVnPHaYCmhhTlGARoDk4wHNljqg8kIw/3W1Uhug2yf1bHzcd42Rom1s7AigatC9stO3R2rrdunXbNrd2JfAMAwC7H0rmsAq5dzH9YHxQVtjtSJQYf+a999+V1gQgE+dmrXtZJODTvvwAhPO4Xs4r4TTZEm+Nyx7gSv91gcMA5V5rHftpMFZTbXvBXH2WtXh2AHnW0Ub98WAAnO2/XgQEjAvQjZ93UiwxAkDEcx35YAkA6JlngXJolsTv8Yhg9bE2OG6R3U9BquZPaAslULoAgWnhKYDmbADg/PgFQP/8PvB5vKj9KmOa8VF8zYgnT//9/PhUCRHQ/yz0HI/L8mPHEOcAQEWXnw4woo/mfrn7KWWpnPzTotTt2Kb+nS+c3wXgogmUP/fxIPoiMMCppo6o/b/1iuuPjIYbIT9fIE0xgOOgB38PBsPE7Zw+2aLgn339F2Xg8ULccc20EYKOm4l6nDU+OF9BIZz0LEYW6zMIXlz0DMt7n4yEjUzoTN01risypNHKD2dCNH/62B6f2B79kxGTAYVOwb+Mtuj8ZBYbhRTj6Svw5zLK8hiFK4L8+2zz7/8HAEBYxzNuIM88MOZR66s5l9pz0QYPDQGcO4IrXurBrFY7nsVU/W4Yv0AcQzgt1XXhcKATIMdMmXBTwMT/qVXkRZ08zoEAgcUFq7Vqyvzyd64PBwKGwM1XXrHr16/r81wzwoNyGtioMyGymbkZAQoE7jg0nYOu2jKxuQ9S2z1E43BeqPnkfaqpVtBX1v7jtFArGKrb0Tbu3r1PRkovApCLAGQgEaNEeQ01Ye/EVggEMsehFRKwkjE8RHhStbUunkQmqEomY2PdKijbNxq2s7FhQwSUdvbsH/7aN+zDD+/Y5SvXbW5+yZ5sbKmn8urqVWXFixrpFMxFGz8YVpHxh/4vsPUYOi3AJ9mdaH2U2tJlgWKYCsYwsqlhC0PgjffQukv1rwR1g2NlppgnUl8nK0WEXq0YwpIrVy7bg7VHNpPqhv/cX/gv7IUvvG41esErS9RT2QiOpLf0HNra48eaNxEkksVRC68GfZgJ3nFOscEeFGPaoXaiwA4IAIWY7H+Ud7qvEJYCinrTDvseEIa+hTQuZmeUIaduVX3sUycI3D5RbI+dsaKa44x+L39EPomPKWCP26BShFN7D2tkcGK7G9v29MmG3f34rj16+FClGzBV6C8/3W6LBp2LKhY2ToG9iRUllzRaT4Z2BaU1STsD4IKyEEQrgzIe5gIwo3AyEhAe2Zf4vfbJyMKnfdMDcZxzKIY4znSTQL7CA6C9nT1n63S7onbDBFALw5qX5jjrydtgBVpROiYAKX6Ffg3BWCpZhH49VXu8tmG93qFo1QRvCmBQfe941tNr0tNenz2ncCIFLp2RxZFncmprz532Mf0iT6Wcs5WMAwATAN1n24ie+VPMm/NejCO2kTXH88FuMnYEjeivLK2siH3C+sCmewC8L/B3fmHOqfcuY1cAxYWTXx3aQXfHvv4zP2VvvfV7fI4NTXaY506XgEazrvkkYLHTtbd/8LaOyfkpeTqIVrQp0+wBsNN+2bNeevlFCbh6gOxggNteyrFatru9L0YH53PdnZrmTrSlzev5eU9oE3B87vF46lj3z2edgXB5pPWfwIasdW/oKQjA7nZsWi3lEN7z81L6wDzmxbgzn0PQMEoJtH5Su1BsXXTRiU4CAhcSO4luCJxzPrXjjBaGGg+AUTNpLzDRGWPuC/YUdp+SFcYahsCjh2vS1YnyF0BIbGur1tRxopMRn+c65hfnUxZ+rwAOQgeIBxAsATQC8OcQ6aMUgLI2hPHu3ntgT59u2Qe3Pyoo5J6tLYXbkA9t1xtqB+kAzKJEABF+BHji2iWCayYNDr4oAZidndPzZuw8fQ0LFV+Ae/Lsf5O2pbDWKP0qgn9ZkhF/39mqz/qaBAief6z/rwGAC+8sYqmRN356AICWxzkAEHupWGTBmkk2NcoKS3YaAEBSVj7jQi8EADJwatIhzgMA3PUe7Ww0ChBEudfkiysBgHLPyOMtfp6UAM4BAMWPGTAhsD8R8dzxCDXLlLhLJdJeJjSwqT/+ha8U8/eHDeDdsTmdPb84aPQB8dsGWXv210XnKgZrLPgtHlRkIs5gAIxTsOJK9fmpqE3+DACA6C7lCITTlYMCZ45OerY5AHHRePicGD3feaN/HoDhRzl97ynsHjms7ivdZwgvaXEFa5TYJPVCR0yGNjJ9tXeDZO4Bv/qNQwtTuwvGnskHeTqNYFxKRkEYmVvJWOW/+10HAHL+1OjFjo3tszmLLPJxWmNhVKBQ1WtGtiayJwQ/q5cu2bVrV7WhUkvvc7EUsOHBOi28IpE6WgFB08f4xNSSY0kbw8OeHJCQ1eVzUtmfMmXfu4c9BVuIB0a2Q6rG0DfREFhetstXrtiNmzckIESAqTpmzaeTVFpAz3IXRmKeQemMtno4VTgXTzc2BBBQR4qDEq2mRFXNtBWCfsx14gBxPv972Rs6sjOqyz9k9kFEQ5SSrH/SmYjc2vBErIma6P8o/B/J4SAslILv1FB1+Q/u3bNj6ip7Xdvd3LSTw4Hduf2Rff93vq/jDxC9VEcdQIOWqIesA1TMXf/C2/V55t/bZNGuaGlhTuelVo7fO5WR1mUekEKvFzv+rFKrBJKEqJsv6tFym2AGsBlFYKUs7MmxGCb944HVWk3b6ezb/NKiHQ1P7L/97/87O65VbfHaFdvrOyUVgT1eOHrsDgSVygZGDV+UmhSqySqWLzQLuB+eE4ECjrMEANXmzoPIqNkrKITVii0oO+QZJQAAjoGqN+AXL/qOR0ZZ9cWpc0a5ppwVIcp+GivED72Kwtdso1ZXEMy6U5u++96mD3bH4UFPmXwFRalcAMo4gArBNCJoOUNM5RVJSIpRqkHDBqCDbQMjIgn0KVgQo4Ee6MyZUjxTbJTk9EZHhgjy1ashA6O1dvPWjUmgTyUwJ0e2tfnEjlILTSm4T1UUGISaeLAWYnxE9U5MI8CLwYlTfYMBUALGLjxGIEawRC9zAkKCI7KlHuC7gJiDOz4neS4EQDEOjHcBXoxkb/zZRFeHyYF7KCcnw1wE+CWA9MOzx8a9nWcPH0of6tn9p4swC7EkkxI7zy1KKjTGfLUadvXaNZUJhA4NawYAGPYPVGxZ6gTchj8R82dpec6ebm6opv4nfuIn7JVXbxZBJvsCz/7S6koCEkyB/9raI3v//fc9UaD2nl5KEbZHQDc18nRYoevJdLvQCZif9Tr6wgGWOKzvcfwuvz/2I1oJQiHHngQzQCVyvP9kIAAXPQGuk98RRANgBEWf7HPsL3FOAYM1b5t4BKsxCRCGaF3oB3D9nDvP2MXeHUFQiJ6GX6cAKrWlhIUHiM5nWP+cMzKtvk/2DSE8GFDYGo6JACDrF4AO9g62ir8DkuBl8RmEaBkPwL0q/7L9h+fKXixB1EbdVlcvCcDhGgAieR7sw/yfccTWAtbPzMyp9n/t0bqAwemZeeup/h8bsGH37z+wx0/Wte7ZH8KuNGsNtWIELKE7xNHgUAkBfAzt9w3X3XCiCiKqlAtWNcco26HWnz8KFEqt/gABJA4rah9t8vK+VLEDKq96Dnj4adbkaIv0SZ+42Ff/DPbjU9TAX5hA/CEAAD2HzPwJPs0Eq3OgWXucNLySAOxYJxi3fZIJP1cD4NynQFnJ7zIAMD4mF8VnI88jlZDn91hqGnhkA9vGtTkSgy+xemHYyuf/Y58vAYDxk0/6//iA5u0a8r99qkD0M9Gv42zPtgBkKBPCMgnEiIHOGQCnwIQkIPdsV+Auh1CuLNM/DgCcXwJQBlxnPbtxx/5ZQJ6zF9HpDg6jwX+CeJStIgPgiFk4zxhithWCfNB8MoAEbtB/yfoT9ESgE31aPfj3IIvMssCEiQ/g9C/HXa+SefLsT/AiCtVZAFT5XM6Cv/JrGkWdR5/H+fBZmbUtRQCZAwoQ6lXb3PEMQ2QXuC7vbe9OFS3oCMJR9KelkwfPKWBERIvncXyiWj+vHXbUUs+mYgIGvEVQqbQsSib0a1D6waGylxqP1HMap2lxGZGgWTkPAR5wLzhl/I1My+LSkl2/ftVFpJISedwvc0tZlV5X18zPHItaw4cPHyoQw6GL7Paok4uysHdFcGHGUgU5nEyxIqxqx32vt1RtG8GRjK5nuzxbfKQAHwphj8yYDdW2rjY1Zd3OgbUaDfv4ow8FCNCOiii/s3dgv/6PvmEb6xsSRWq1pj0jjmJwpabaW7W8kgMDtT1BcUmoiNIN6KVkMqBJDk+gZ5P5coEj77XrgTxlGBEgTdp8QphSNM6R2kM/p1NJexKS4r0S5zo89PIKanFtaHvdjtWmW9Y/Gdj1F1+w/+q/+a/t6faWLV/14L+benDzGcZXAp0k3tkAACAASURBVFep7VowMiIIVT150Ted54OInjuEfv1epxvHcIfXWYLRVx5gwec72XvmnUOIsr2JSq+a0EpFc0ZBZQqgVfqQKdTjgAc9Xyr99Ybo7+47niijhxDhw/sPFUwQvHorvoZaOQ56dGHIxD0BPlILO54TmbgIIDTemUAYqffp+XmVTKFIDn01spgxTwO4Q7sg9hZn0DidH4ZC3jUgsv9xj9LHIDCiXWcKFEKQD5BkcX5WDHBfRzUVJXgg5boec3Pz+lzQ/qPlHvcCg6venFEtMOsRgTDG6MmTddva2i5E1AK8iexQkUEGEDbXf4i5Gdcd32P+5nO8HE/XL/BXntkvLewou3TSe86zzZ8mCPhs7/ksyRO3AOcfAUBYLVh7Pa0H7C/jL0X9flfgbbfXEc365Rs3FPhKaM5OFAzzOa8FT8rfGdvRgagjW1pa0PNDH+Dq9avSB4ABxkKhbGxre1MMMNYeJVMEkgSPJAqYK7CgyPoyxwIEUrYQb6PqbKRet6d1BYAAwE2QzjF4esGKi32QY4QIIPca9Hqy59TJbyQwOXwp9rcAnwNIx27FF8Ep46KAN7U1dBAggeFZez/K8WAP5S+uRcw1WG6HdJrwbh68ABajrWncO4Cft9z1+xA4UaH1XUssoLn5eddROeI43ubR1y26AA4m7+/uCWzju5eC0QpvRmPIWKpE7mhg64/XpXERQLoDE8EgPFYiwcsPfS+luxCvGF/q9Vl7MLampmp25cp129/v2KNH62oT+PDRYyn4s28D5BO4lLYN36PUXgDomZmdFngrzaFkp51B0VTgT3KAfVP6DJojvn7F0GvUrd1qSCOHen/2lQj+c6CvBM1yYPDZ1nFZHDH580Wicgygd3uXsrrnuK9nAvvcdfLjzruGcf81jx8knptK20Yv4TQDIC4/AADtRe5AFCVqHDuy/OydYacjViuSooUo4HgXsdNjeN79Y/ouAgDCnxwfB/1fATh7/SgzTXY16xRz3sz4YUQIx++F/+cleumSEpZdJlcFuB+XzFmuR3s4ftcfff3LPp/PyJBfFMgHAFBsoz8kzfyz0f8vFgGMh5E/hDLL4H2qR/4/XiKQZQ0mHeMiCt1FZiHAhzzrEs/jorFnBmLszgvqzwpAP+05zltAUYmf32PpUAQ/IBlJ1Y6Ht+XONg7g3kFfdH/vB09dJg45WSEk7j2jV/TKTC2zNNHTcyGzerEbc95TeNbg353Gzw4AhPM5OoqjmaXkZJ5KHoVDerYTJ0Q+E/QKo+rPdWi1pmcmI6stuiLMgKyVV2nMTE7NpUsrdvXqVVteQoWeHr48KheSC5FCnIpWuynHjI0fmmTUQ/Ie0eJB313jpxAm0fvC656asuVLK77hsyknNDho165dYEL+rz9/vajDdAq5v59rIBOFw0K2D0cVRyxaQuHQkYEg00KNINfI31FXxulxOuYkxx+6KurAUMBcpGiojD6DVz6Pwok4HohK2KB1Ee2DaGnV7drW+rq1G0178OChnBnaFH3/e28rC4KI3ezcgtaAshcI4thQ7Ah+Jxq/WuSktmRk+qExIhRF32IAln5fAIBYByjXS6wvUdBhCkhAb7SNkc9Ev4fcLjEP8veW687rXXn+oXzdbLc0Hp3DvjpFdAaH9m/+23/M/sAf/jdsa2/XXnnzK/bw7sfWmp113YSUyYtzBCiKAzbJCYlMIiUVMX/dn/B56DYx2i6mbE3KFBf3BQCi+uMEVLKYNdbR9QAdDKesh7AdJTFOM/Zjtpv0CE/CooNjtTD75N4ndufDjxTM8kzlVKNsLYfTywO0zlSP52JcuaMXjivnACSQY5QU/NWKL2W4acNXRVk+6amU+1jYknheUb8fQBH3fZTElUphNQJ9ldkU372GNpw8xhVGUFESkrKmPLvQGAmQRWwtaUYEHTvEvw4MWjI13Tj2j588LRgA5XPzbJ3rOZStxfL0UcyJAIoiKODOc3s2XvIwuhPkNbSTAYCRlNVEOzAOAJxfUzpy/ovS7xc5DxcUHFz88fC+nhVGGFr/qGuUYfE8mCuUBdy4cUN2tkuLXc1dLyGTkFvWmpYA+EQtFtF6oWa9KkFYAvzPv/EF+/JXvmzTs84mgElAORFt/fC5CHBpo0jtOIEx9lulH/vofhy68GQqr9SaSV1CyHTze2wp4OHrX/y89qLxbg+xliJrz1hG+1t+DjX/7c0tXQf7S7wnauX5f7AiOB8gAKBIlAVgP+lWwNjF/pv7W+Hgx7rg/8EOCMHLjfWnhYgw51AZAK06pb3gQmChedHpHthBp6PxpVyB66TU6LDnrUxnpymz6Njao0caR8YNRBt7gLlj7whwU7YW/4wypt1dBwv22T+9HAQWADvTxvq63bjxcmqfuK1xBnzhnvgc9pRzLy9fsn6P7g/rSvp0O4f2ve+/bd/73g+K8q1CKySJLnrw5HOXcWaOUXYSpR4B6rs98K9+z8Flzom+Sq974O0EET8GME8dciRXR3lv5uB58BqQQQLA095w8Vqb8I5T4nkXH2XUH499++z1e24AnPSKzsigpW2v9I/H4ySB3KkN3UUAQMn3Lt+pp5ep4AcAoOOmmj35r+GfZCeJPSlafp41cr/bAMDFT/R0BJxfc/hf+XHyv4stGUBOamVZxFlK9NFl6iSxKt0P4POsAYGVf/T1z1ACkPa68wLQ8wcgnuizB2HJzzvzNGcFwHJk02nLXvVj7sFE1C0Tgki1bedd/YUUegkzntYACCf1ognk9binF+l5n8uf1/kGwifM2YN7WkQvF/yQa8T9pd66bEYywhKE6tnh0YntdQj6vW7ce/imHu+p7Z+OJ1q1t+wg8MFqOO3Z1D6N7OrEV2EXM0v7DEb37AH4VwUAjJ9hQlZJz3hspmlHktz8mZeoOuWxFmHlM8Vpc+pi4XynvvfKdIoNcFwIs3B+D04828pn5mZmbWV5WVRDgAGcGyh4qv0cDpV1QKk/sowKYodO3Y9azcAMQ6BEDITAjajrJhtbrUoPAKeF7EUo//NZghm148PgNerKGkEpBTyAtTC3MGezc3Op/RPtjboK0tVWKgUMZCyhjpPl8XriLQECaveUnAd30nwMhL6jrJ56qksEkKMl0RV3FaAV1mx/Z8fqU2bL1GGeDOzp4zXb0++mUAFUxh8Q7Fvf+m17990PJGrJ2rhy9bpoj/RkJmu9t78rgToyHaJz9rvezi+p1+P4cD4C/zZBIu2rOp1CY0UCjsr1+D2QFa7Tpz6NdbHBF/PJ116OZo8E2JyXVm6pzppsOX+nLSPlGwT6S5cv2f5hz/6TP/un7Y03v2Ld4cDac7O2vr0pDQi1msLRxInrOTWU61bAQPA4gXngZW0+Z6nrDFBiEmAaAWRO8Y77OaEsQvXrqYUoF+FF4cqOiUKchPZU3kDGPInbBcDw8Ud3BdTgNHtmkM4LPIOmgved7R0F/2p/lxwbd15chXk4RQ6iFPDjuF6O0BB1n3uMGuAI/IMWKTq9mA0OhJX373Yixk5tDeUEOwjnGXzPJPY6DiYVoEb6Wf8/ORG1Wx0HEvARZQ3+d9oM/j/svemTZNl1H3azKmuv3rune1bMYECYBEDSEV4oybIpUaQoibZML+EIhSOkcPiDwxH+4PCfZTrs4CdRls1PtkiTgAgQINbBALNhlp5eat8yqxy/c+7v3fNu3nfPy3xV0z3kJDBR1ZVvucu5Z/mdDW38CLosSUE1RN3sH+CcnYT33nu/KbD2dGdXvYxj7eSgOcYAsBUAoSEk+xNrNZA26OW3qTjgQ5KiYD65kor7CajMGlkoYioafGZKWwCv9fT4D6twZ7KnGI7WpSGwCKwn5WsSaPF7+4QwY+0SvcWCliYtaHkFLfXQ/g9h21o/BkC+gLIvvyTGKI1tfCeh2wAqES2zPA5naJUnSgJ4PAS6dlKBYYAItd/4O78RXv/y69KpAgABCvtJC7/9XSlGeHR40gBwrD+x82RHWr7CUw3PL4xMUXhjNA2iUCTvfmU57B3thvsv3RfwGHyM3nbO27bnZStAfAdDGwYzUpDxLqSnQK+Rv29vN+36wBPxHwECrCWeCYBk+xrAz0Q/+E5TZzRFgZ0JyHPxvbAo00seACQ7I0g0qehQWuEcVPf9H/xA2jOizg7kOYzzO3fvCoCPGiM4hxLif6YgHjz+u0ibwX5ubImXHxJDooaEj2mkgHTtmUzD9ta27CnmB4N+dydF7mC8iH5C7Q8AOIzEs/waBQbxHkT8HOwjWm9LQIBvffPb4YMPPpTUAIkagqc1OucgW2QNoJ9IIWItHIkULQAqGtmlRSSFHmNEGdvAkpdghVaWRxLuL1X/V0CT6H7A0HIFkeS9dAQ2BagVzJWy1YuaLzEEv+aBr+vqvgOozh1i16JKFYPcGG1xw6jgC6jd5sINUKLcVccpfL2FVaQILPL/RkZG4J9FZ6G58FaOic6CRZdfdbZ6DIYXAeDVAKjaT1FKUzfxbDHSP5ca80YEJ+5T+a1Sn5208E/IWJGZEtWrzhTqsZLWAwBgYQOeFh7FYkcUQTcR9vPg14i4pPTZ6xlCb70LzULTo1WIgMiBg3xzhGDZN7oCoNfGR2/QkBQAnetstUnrUeJ6eGtVWuf6PSyBEpmkIejGuSFefyiqil4jlA9KsjDlCQgYRfzUyFPPLq/XvrLSukZdzFFRVQBAc2YvwsXkSHu0Nu9OzKhhNtbTUmxZUmeT3d9eBgBQYl/R2J+hqxwwg7Wulc27Pgw7ZAVi8Twagx8h6FJlPPblji3F1XuAHFl4aYQZa3ElYTGx4JIwN1T1jfnP4kXY2hTvwssvvyTGM4xpeBygnMHoYPqHKkKrkoNHowTef8lNhhdXqhgva+QAKjzHXHUqD6xsvn0NBapQ5AzAwJqCC/AAoWUPQiynE1Eeb9y6IWkDL9x/Idy6c7tR0kCLWucASoSioqpgKUr63e9+LwIAavyr0FGDR4RTzBXHzmgHgGhDxuKmCPWfnJwIALCBnM+jg/D4k4/Dwe5uWD4P4cb6Vnj7Jz8L/8//+6dhd+8wjFc3UZghLK9uhkePdwQE+OThQ2mjdP36drhx41oYjc4l//J8chpWRGeOrenEg4HQ/1WlCOTdNkCnCXMXMlIaQ7cHMUCNHcM1lnM2Ro51yiGjMipCZzoNJ8dHsuc4z03OJcAhRFvcvhnuvfxi+O//x/8hjLc2wsbNa+FidRx2jw/D0hpSK0biaYKxDMOa6ozURoDQmqAQFYrL6VhpuCstquBGWoRW3E/e7eSh1+4LQrN5lENsvzMJqEY9FfqEQAT4sLm+GVbHuoaI8gB9n52cSa2Lp2hN+OGH4b133w+PPn0Utreuq0effY7heZzGSoDnKDK4oREiU10v8eqNNJpjCQbIyV5YWY+eO6yDtIvUueAno1kY9o6/qfKLHElwTm3f2CgFcW0EFJJ6AZoOAVAOPesTfWurPWmPyGgPdhdgpAK6bRwcNmkHSDdBNAM+ekZCODychJ2dPe3bjgJmT54KkIbaEgrYwiiJVf6jV1/OCm6OubUCkAi/SfPQ/VoSj2QCGGLfZbJB8Xyk1AbKaMp6G5FSAkGR/oE6Bkli8P1dAEBUsBpZQz7tqaA5324kcmxztqj8qXH+Ps/0c5hBp5KvH4Fk0qd6VSfh4GhPvK5MsYLxj9xvgDwAZlFcFkYm0rnYR75ZPugEJ2eSBgXvPvYDfDugtLUEVp2Hg+ODcO/+vfAf/+bfDW/+0pvh0VNEZF0Iv4fhDQUXed0CKMU6GydH2ioYANQnH30sRqy0/BUDWwEhnOWDo/1w/c61cDIBGK1F8CC74KEmsAT5RcNaiuutA/BSr/rx4XG4tnEtbKwqyIHrGNoOuqVRDDrE83AfAQGc583tzbCyviopbQAEIKPVi65RaCxgh+fy3GLtGhmKdKczdBhJvFH1UqhIqbrR050n0vpTCzWuyTwxHhj+YuCcnwsfRhSF1DkYY03H4t3HTwUAwde0xkcTAYQUqf1Dia6QKL8zTeUBj8Q88CwAiEjtwe+Qv0jBwF6A30rh0PNR06714ABFHn8Yfv6zdyT1DZ1bxFiX0jaxiwS7kcSowNPziaQ/Yf/gVADNSXoTCtxK200tWqmpRwokMLII/HB7Yy2srypoPpa0PvAleJ21bSnBfm1PjTXVijo8eaips2gUMyJZNOK1m3+U9HiR3kwBkOTBxSIAtKDifG3MW4AAHcA9AIBSCoDaLcZ/Fdv90LAX/VMK+2pbZ2uTEXRowt472F3NqBYAwHEIegCAlNGspAAsAgB0gS75XIRqpKOJBQBixX+pmQbdRQpHqcy+OBd9mmCByNj/+pd/vUV9ucFXW0AasKJCzG38qxKqC+QJ0D7CrHxNbvDw8FCZtGPPD5soa5EA06FLc5XrnTaGHqpzEQUrEbAWkfdIp7A97PsY+Pk1XdEP7dUs7087h96GEyLcT/+NVi5S1A8CFzlsEvKnSiEKml2EVWn3J/MWwzSFJAvCK/nlUemMvd1xrRpg0BVOlWlnTHAWkVTlrY1ARoVuQfLT1m8V9Mekk3Sfqy4AgEZaRtdWWMi76wKAOYl4f8qdS/nO57EAkSrIaMGo55Hng+3FhFnj+wgM0AvBnH8+H8xQivzFqrrw0kiHgXsacqiKAvLwjgRQgOCFwqgeQUQHXITTsxOpLg/hDU+/Cl8ZVVqMGPasymQKdcb4EH5+89bNcOPWzbB/uC8eAtyL/EkoKVA2oZggF/L+C/fFw37j+g1VDuM7VME9Dxsocnh8LN6NJxJmuitKnBQyQvpNLKqnxcwVwFIDRCN7jvb3w63r18PyRVDD/+mOeBgQ+nqwux/eeevn4Yff/3F4+PBJWNvYkpzo49PzcHJ2EW7cvC3tL6U41AqAErQzRG7jRLwVa6vL4WJyLBEw2Ft4WhBxAUUXxjNyM+HlUTAAlde13SYLwmCM6xsonKh/y3lPe6/b4f8EjJDOoIYU1mpT0iwe7zwND15+MfzW7/5O+O1/8o/CBOd0fTV8+vRJWIbCdW1TkGsJoV9dC5NYb4G8GGsqsm1JC0Zp//jYki1SgEao6PlT0JDRKYpkAJzBPmDNBKxg3n4Es4RsJHpkqt4fGCECQqjBv7+7L56wd37+rnjxH3/6KBzsoWo08m611SQ+LJ6F8FiVEbEgnUR2LYnXUepRxEJjou9IDj7C95fD+vVNyY+2RfBwlqjka0HEdm92+QPWA/VURstNHiwANqyXhAfDq4fii6izEqN25IzGdAPu+dlEwZ0W4B2BffwNNAU6QkEwRMcg1BeF+RDtsLcHz2bs2S38BS1FE+Arhd9YxEmAA20TqqxeoxYQwkBwBn9v9inqFOxdTn6kYRNRBouzo9xqiddTAbPylfSANViWHDLLgw0/l/eUBLzl+REE8FSUopL//EcAUNZy/ehQUVkCeRHU8Io976kvIboIa88uArfvaDQWwuAJKoCuXn35JWk3d3C4LyH5K0hJC9MwvZjIViMF4PDkUOoNIM3rb/3tvyWV/TWNbBq2tq/Ju5s2Yki1EZpTOgS9IxIAhineg5/ggZA5AKARAaBRQFpAU8CKrS2RVSn6pB2hSVmHM31+NhVAj4Ut8R3r6WCtkGIG+YHvBcxD1fPY0QaG66gB2DWNSuRSLByI+2z0BffAGhyMLmrIz+YkxorfGAdSAiAHGRGF50JOI0IMBjo88cjxxxjROhcqFdLgcO71HboGNMTYulm97HoepBjsZCptYFEkEBF0jJYA4ALeARAI0RaQUY8ePg7j5bXw6aePww9+8MPw9k9/Jm3/xgBfRSdErZqk3xDEoy4OxwAy8KCzIIoL/A9AJ4x//Td44DTqHdoVAGAQ5i61WgB+TE8EgEI3GMibCzGQUB9AU1csAKD+fqUrFp5mxx3v+Je+V6eBdkvq+jR7bi5obIpG9i0OALDWU9f7aQDze76bRjlkXFQvskdEQN6AFXLdTMFh8P90K3UAgrgN32+cLwkcl0LOAvAvOn+/BgD5WUs+ck7S5afeBtCniwTA27XlfdZumAEAAIwI/0j6gcrWFAWEmheoH6W60FRqqDClVNb4v/yq1gAovdAffPd9fYxRm0NaOwDzjCO/ts84aiYcw646D3AsgrHIGJvc3SzVwD6LArfzgEZvLJUoMscG4KgBMySWeIQbHYUWQ8zzagz9GIbOZ4PwJMRE+lBreD4Ucm1LpWgp8j3PpXCfFu8jkqqHVvOouw5wIszZHRKUO/Y574/AJqa0yH7N3iM1SN1CStwTe3/OUGaf3Q+V8AAmb575ynpFaeR5M9thxprp0lLFHfmDMFA3NsS7Ak8APC3Xrm9JcToYKiwUBK89FDOGXsp3aJ0Xq5bK603IM9HMmV7m0QMCRQDvhVK1gTxSeDQQtSBVzFF4ak8iBaS44M2b4fbdu9L7HSkDAApgwKCQIaYFrxYENtYcRhbu/eSTj8WAhBIs7a8AQKDVmfSZnobrW9thFwXNDo7kv7PjE/EYwTP1rW/9RfjZz9FmEEY0DEqeE+kRIOAOzpQo29LWDYYa21whJxNN1FApXj3I4mXC+YtVscWfIQCjCumm3gg3cYQ2cpibcakagsE82UWCObJUirHuiN5AKzjUWVjf2gjTUQhP9nfDP/2vfj/87u/9k3Dz3u1wcn4mxj4CfwXgG6thLnxAwtfRa1lf2kK+Y1STVUBa30eAcby62kQXSX6+pA3oBwopDGEqFexPL6AnQAG0/zqZiicPyunHH34UPv74EzESJPw2Ao3wMArdRA8f1kSN+KVwdLQbViXslO2+NE2g6YwQvRgwjrE/UixxrO3GpHBm9EgSbNZCmiqsBbzD7yhyGKNsMC/8WyKoTgEIwbvJDhVKm6yQLYYOagTECA5R2mL0j0ZNIIpqtQnpZX4xlHe2IwMIwqKKUJ75DHrVJCXLMASlpIpCZuRRbBQSd6t8zyx/y41vj8PVvs8987Nj6NYf6sBv/1GV+XwuH7oA5JKCmJ+TktzRv9m6POURe/qTdUC03hOVCfBVGLKMDoIHWAq4ShG+1XByBu872mlqKo4CSJqaodFniLxCFJi2W8Y9L770Uvj6N74e3vzKm+Hw5FjOEelec9BR+2VT+JIUsYyRN0xnQqvNx48fCaiL58ErJrUuYnV+nD8AFQiTr30EfsdAK6IazwTvlEKEx9puFB8x7JeXwgZqoMQzq2HskJfK88Ejbt+6rd74c02dxH5IIcbYPm28tibOFXjnEfkFZQzRYVh+kQmxM47KSe3ogHXQVLen4ZOPfxHu3kGXhTPxjqPwHmrigC8jRQ4gi1JKitYV9hl1REQ2aVSIpvFgXIiGQkj/o4eaFqEy6UKK3GIdMH4A02en0/CjH6FWyqeSQoF9Al+SsUotFq2vk39Ik5IaCIAzemCVFrXLTUoTS5X2VQ4kWYM5bcHzLwVRAXIkALLse7P6YzREBzovvRD0fnxkMQM4IqlVAKKqXwrddwOk+bGQZ5mh6rN7AqgFqVKzD/qtWwQk+l6c6ShRaWmSExq6jPZcP9282/7JdaLSMFlAW8BzRoWI8wOpnYhgUbsMRQAFXDctlUWP/i8yAEAOew/Pc2kw895HptLfgJt967zv7GImXTTgbeLQ95t6YXOQYV1Y2zHn47fjVQUslnGM4ZiRPcYXKBMGiZK5xi6TSvthKZxO4EVZFSAAUhytndCbF55LVHdGiIoY/wjhZ/4UQ1wZQlQBQOoCWDHUy1LF5t0Avt2rpFw6yD4A0G803Jd+V3/2V6nBnTywdt5Q+r785dekcq+2TroWvUOqkMHIuXYNRZO0wwCNLOYw4ye8FAS/6O1T772GrTKfEsYNPsy/hKcFgADyIY/EeEfO8rGEhKHAFKoVIwd7c3srXLtxPdx/8EAqKCOi4ADh1JLScCreBRQ6vLa9JYX9Pnj/vXBtcyPcu3M7PHr4MHz4/gfh2uZ2+PCDj8LofBRefvBS+N5f/lX4P//Vvw4Hh8dhZWNLUmBUMuKs0fhXLQvnSsM/0V4J1Zjh3dLQ9vPpabi2BYNSPcaqqGmePzws+JuEiDJETXKrVSDokYOird0Kuj4MR6WXrYnUkCge9KpeD0tjFvtbDf/T//I/h9e+8kZYXl8NJ9OzsLa1rl0RYrgfPCviNYhG6fIy2swlVD+XP6QXhvXzp8xJTr/ysCbULrbJE6V/eh6uX1MPITxQ+3t7Ep76ycefhIeffCIRGMsIT4gGNJ6J59gQVxjDjJzJw/k08gFpLar82gJnuBZjRQcNBQvUM8n/1MOBtJOUokA+Qfpl6HGquq8FCJuUmVPcC7BAo1UAfqhRR46oCoBGE6inDgr57s6uRLIcHh6Hh5/AENoTj5103Ig90tmSjGfOrjvP21DZ10fX8OSvx9EuY4zd76grb97YdL+7Q3AxdkYwlp5FMKbPezo0hipYcxn7A9plXjtrMIAH41zcuHU9vPLaS2Fn76mAwMydR6E/GP0bm+uSvw7+j7on4LUABFDDhSH0v/nbvyW1YbSDCCqKI10sAlVSjwXt5lYVvIURfRrrjEgEwFrY20Gr0PPGOAevYNs6gMb3799ffHklB1dTA1hM0IJwqHc0kWLICrQCrISBDD6FEHrIo9deeVXC5gFIEAwlP9s7OAi3772g7XelSF/00AMEBS+LedeMvMPzEOaP/1CjA5F266tLwiOPjsDHVsP62kY4Pj4VnQ1GBIt4NoYanUBRZkiKACOIUDAQfFcK1I4lleD7f/UDkUGIkALfZx2Fhx9/En7xi4/Dw4c7wocwJ9sGkYBo6fxb/qYe8qi1Nh1tmsZBjYEp90SDUyStRFChYC6is5Q/87zVztwgYshunolqvMyHx2fV+KdAtxFI73p1nf/CoddO3er7nHmN/ytYmkbrcYJ4W6/O16NLj+8lt4RuhwEAUisJ/5OMOknm1LSZqBcBwGOEgGRYmHpgIsd//5e+ocNYKIS/Q6z0qnV+HQAAIABJREFUBBBS0Hi3AuotpCfgh37veeBrEQJ9iFa9UX2urF/TZejb8edrIW08rOHfcgRGX07LuubfiISOwjnC34Txn0vONML9T9AWBq2gJshlQxVfAAAxMiAWqRACZQ2QLwCAhQngeQcAoBBAceF/1shRZe5AFDcYljD2oRgiVPTWrZui8MFTQ28rDSlpyxYrodMrQqPEGv/4Hc+1BhWNYWGWULzOJ2Lgo14BFC0UrYK5Cq8/Cu4BBNg72Bcmi5xNAAd37t2VMFHMDYrZ22/9VIzhmzeuS/gj0iqODvakEvzNazfCuz9/N7zy4sviCfnD//0Pw49+8GNpj3Z4dBrWtrYlQgaxjALGIaaRQgEAQFRc6fmXtBdJxZCA6rC1uSKpMFRw4A2GokUPEv7NkFEWYsTfVGlDf2hNj6h9sIb0DrPNHN6HIloHB7theWUp/Df/7T8L/+xf/PNwOj0Nx+eTMN5YDTv7e2F1Q9MqREmNIEDTOUbSElQI5p5M7pMt8laSBUjbgJCjYrm3sxv20CceaRooQvfuu+EMPCm2s4MiKu2oQD/L43ByeNzk74sHKyqCBJDY3ovf5Yri9rXNxqjHNXw2AZlUxb4dRqzzQwkJtMcCgKoFq2AwYawMX8Xv2rP6qAnf5TkAvWxuboelkdYNwPNwHwwYGPW4Dz20JRd5B0aFglz4MCdWashG7x3PKAE7Gmw5wEZa8WRzH6bmyec+z7jKazwFWEpTDZHf0aDiOuTr4SmYXW2k+JyaA0D8us7Yvf3xaID8X+kzdr9gissqQv6Xw1d+6c1w/8H9WCzvUGvDSJX/Y5EDqF6P1C0NydYCdPh9Y2sjPN3fCS++/HL4d375q1JtHkAyogjEmz45kwK0TFFYWVsVIAHf44yAR6DvPYE9An301FN21OjLmz/vtfvL86QOE0SiKUgr+fWSWqERQHL+oEPFXvZMJQDvggd9ebwSdg4gPxFFdRGmWJel5bAFzz9qJwF4OJsIuIcw/53dHU15WlsL1yUFbjvsPX0stXMQRQAAAEU9UZiTNZcAAjTGmtAqASslHOh3ks431RQG8eBLFNYorK9uhIcffRIO0Jnh+FT4D4qCvvvOu+Hjj9DW72lYXl6XUH+mYOBdLCBM3puvvwUA9DsqqabrSYwCEOCcXrZYHwX/lJaPWOuRpprNhJxfJVMxz+5LP4sOxwMARB9b9OES0VsHAErvT3/r7/1fdIi95l/xIOZ6ST4Ojz9Xx30JAIDW+khRLhxPtNSk3hp/1/peGvUlRYnxHwEAOUY9DffapOZ5BkNyah5czwD33jf0e++A5l6h+QhVkdshAsbmqFhitAZR195aAKA9jMRQiYY2rdeioqloE5xno3B8oiFuqOwPgYacfQgn/Icwawm9a6qnJu8UxoUiKot+UpmbxZ+x6LspeK4uBaDfyJ53AEAETLbHjQIkbZA0t13ajzUtouiFXQpf/vKXpdc0qkojvx0felNAm2w/Z0GGZCCNxJNCYxJ/pwEr3hS00byYSsV6FklE2Cm6CNyKhZkQJYDrYOwiVBTPwwfgBM6eAAJ37kgtA8zj8aNH4cc//GE4PNgPr778anj35++EL7/+Rvjz/++b4Q//jz+UqjN3bt0NKFQFw386Wg7nMaaS3nutd6uGhfRpXtHKxlLFfXIqSguU5PX11TA9gzcs1ncwIV+kHs2hzKP89PkKKsACTxUAS/wSypKEj8UCkngePG537t4OX/vGL4d//t/9Cyn6t3uwH5bWV8Kd+3cl3//BG6+H3SePtNJuzL3XxCCdoYStAaAwMTwEa9hWDgYwfmc/ayib+I8G/fvvvp+q2MfewRKaG41aKYgY11Ho0FS5h3KIHHd6ty2fpPHL4l0EnZiaQr6vTqUUwWANL7zP5vDyLNAQ0ly8sSjf8MohJFlqHsR+63g35s13E1SAIQA6BL9FGzAo1uijjdQFDWWGggtgSPdeIwRY/yHWT4kpAGi9ReUX13KfeWb5HX/m8+vHpZ7dVZ78HjayWJl6HhdS64WIwJmNfrFnsPS7nRNrRNi/df1e1oWGRzHU1pCRMIxmocNEePj5JGxur4tXHt7/L33pS+HuvTvCl6Q1oFTDP4vh3KgnpHnZ2rUDSCiaqJzIcyR8fLwsAAByzF9/4w0p+ArgQKvix/aQ6O0ei2vi+bt7+/IsjI9GKI1vAACpi0hhljFkvDZ/6q85wKN7NBI5Ap1J2gVCd4o1Qpq9Or9oagfYFAHyydWNDe2ysKzF+qRWx+5u2HnytCnEh/lIG8IbN8LWtW3hxaixczY5DVvrKOA3Fl4CngF5oW3ykBqB+7TLhugZIxYCxu/iTtS0tdg5RWqoxKJ9kF1IQbu+fSP89Cc/DT9966dST+Xtt38m7T8lzWFpHFbXtoR/UydgdBP2BPyPOoFdYwsAcB31fhP6L8dK26wKYB4FDtuuYs6SHgG6ke/LVsjV8o8hxnc/zuWNv7FBOx5Xv59FEfuNpaQLXvUKePOXMfUAAPLnlJ7bBbp2rk6sFVzNwXCWVvw78ZoSWIFCqOwKgO+THI9pob//S+0aAFYJ6rOtXQhIn+ckAGDxCABvg4cCAN4aeM/37pdSypWPNz+GWNPI4bqToXbtj3xffK8t7aetqiA9ZZ4wWFDBNfaJnpyfh72DI+2c1eSZkiClClpqASLvioaHeS/C1haFIHX89fVz13/ABX2KAPLxXQxkKP087wAAjUcaVNbYUpLQ1kUMjaayISHu0eCU6sWrqAuwKrn88NYjNBNGOsLv6bmhgOE7sLYwVPlu5oLSyIHnZWVtLDUAcK0WloIyOdFigKIoIr9+Pdy5e0eUVFEgxmN5Lsb9i198GP7dX/91KTT1g+9/XxQl9FaGkYqw8/XV9fDH//cfhx//8CdhbWU9FoyC8oPuFqMwifUypJ1MDOGXV8ccdih19PrD8Ed1YqwHWswBPDk+2msUGKGlCw37Th0wMuO0Oc+INkBlelsFvQ0C43lcM/zOCthQVhGp8eZXvhy++iu/JIWY7r5wLxycHIWtm9fDJ48fhiX07D4+kqrTmmQgVrj25o7JDpgvvENWcOYRHDBo24LLKGvnF+H2jVtNETypUxDzfSW9Cc8/OJBCeFLBXjw+sX2TAJnnIYxHUhyrqawdUycIFLEQV27IK5/VHHp4sOwYmb+Pn8htJV0mw18NcvHYn0xE8Vb6XhOaAggAAx+gKsYPwx4ePPyH3N1UgwBpHwnRp3GlHSzQGlM9iwogaNs97im/31jfNPnTeuaofOO+kgFUUjQGsNHn+laPP3sRANX7TWtXymurN3UBAaQnkX4xr5byP/9ZVy5Y5LDmgvG2p34vQ7vpzRVDN7YWhMG+f7QngCtD7+/duxu+/vWvyd+ePn0idAzwF7wfRd7Af5GehXkiVWB9cy0gD5aFa8ECxbsrUQQr4T/8jd+QFnTwdgsviuH2IgNwNlDnJXrcMVManUx9YsRM1yp4rgeeSbsv9lkI+2dNEAB2aqemSEtwK6Zf8dxrm1Ste4A0AhTlRE0ZiXw6PJQWpgA2EZ0GniJQQ6yJw5xzrIV0zUEnmZUVbc+5rMY/ijNuSXs/5QX6AQeHrkXQWP96cjLRNLygxRZxD2QeiqNNJudhb2c/fPPPvhm+8+3vhMePnkh0AaIKIL+kiJukX2ntEquzUifoDwAk4194cQYAaKUmXVcY/Nhn7XQgElhlr+kUY8+YdwIW/V6odoADzPKKTvqsPJ/Gf42GfQCgH+/o1H8HFlGn3rTI/HXT5zM/SvOogUdV/t8DAPDWH5ChalS2S5L+LnWOIuBJB1lO46P//CsKAOQD9QQfF7yGhPgHQwt21D7eOIZGCPhjHDa+6txEKW6ooHipN3+rPNsHePvJ79kFgGEiWu4l9T1FBUn47ODJRy4vik6dnGkbPxSWOD7TPs7WQySKrvxHuso3Wd9BI2dRAICCyQ2jGLrJnff7bQC7zkkNOJtnuM87AAABDlrryqPG320EgCo1qeq7GHBjVO1VA46CWekthK985U3JzYcnBQaqFiSKFYtjuyZRCFdi4TXzHQhw/3CvqcLOSvPqZdL3Tc8nYW8P/cs1RxGKKNsowVC7c/tuePzosfzt3t27YXdvT/LLYeiur62HP/hf/7eASqwI9Ya3G4WPVldRxGkcjk5OwjIUtAiC8SzSeMUpQZjiFD2czydhbXUcrm9fk2gDASvOUCFfmTxBDjEIUdAI64P+yAjnzAQd+/Iqfm8LPCU5QP5AgxGPEGVSFO9DiXx4483Xw9aNrXD73p2wvrERPoW3f3kUtq5vh/Haani6uyPREYJAU0CxwBMr0kN1ZE2Q+JOGMt5JAIJ/s8a1eLyQuxpz66HQwcBnkT/wla3NTeGxUkQvgq1NmP7qSjhfQrvIWJgwC1Fm/q4ND6V3UBXWcTg+QlSGKnJUyhnGj2tBF/jJNolNlX60HZyeh729w7C3uy9FCOnBZ84/61bQM8kcWawLQSwp8BMBWXoxYejrtWrAK6iioAOBCjwTa4XoAZ4PRpPZOXLP8ygJq6zPw6/yaz0F2JN/3ruHpujV3t9H9fXGb9tUci4lgCV/DtdNvNem6JTdJ+sUIN+066U0qzx1sY8fPYBx2z2280C+PhgQUsHIb1HFHfT84MF9if5CyD5Sw8CrUbQOIIDmtI8lcmC8oulQaX4KNoL3YW1A/+DZ6ELw6muvhNdee01SvfBBYVkYxOg0w/vVCNZifHJGGgO4Y4UcBZbzt3thlXCY/OwgIt7vWLkebwMgIDwtptBJd5fpVMDBRw8/VWDw4acSQQQeB1AasgNFDvEOrNPLr7wiYIjU8mDf+dj9BNEVkCl4Bz7gG+DtSBu4fv1GU7BQe8SyXR3DtlWDOz9H4b+x1iA5vwhbG+gksBYefvxp+Pnb74Q/+7Nvhg/e+yDsPNmRaCdp7Re7M+AebB5rCFggnzyodH7b56NdFFi/S8a+ihQdswDoS6NGXmiL3AhMGwCiS6de7Ix030UAwAORau/1+EuVv2q33YU/CUDo5oSl96e/+W3gPQNYChxX5uDZh97kS7w456H4dxd/ru+Pn4JVm7+kX6ATiQQ2atSU6EsCqGmbXfBJnAHtpBSdTLYQ7z81EQClwXoEVssxLy2MXTxpoRGdzF0b4b3fUyC8DR56vze++vtZPq6bgr3nEzktvccDZ9QAJwTHyv3JSy+tTkbopX4eTtAL+wzV2BGurZ4iKTixjDZitk1VLBwYhZaEKDbFP2fnKX00B33qfVQHPdq9+QsAwFsii+xTGbLGC71BVABxjRosWvgOHn8UdWIeJ54HpUAN+uXw5MkjUXTg7cB/uB5GF35KteFN9XAyh51VmPHd6vpKCGNlnjAO9bxEJDVGICCXUjsJaPoBCjThOtwvBt9Uf8eYEUaJ2gDXb9wMP/zBD8Mf/dG/Es8IzhAMfxRYQu7/wT7C2I/D1vXr4RQFqxCCaM6I1MYA05YwSQzpPKCUJloVQSFGIUD0d4cCx7xYCwA0ETui5Go7rcZIYM6fhAigjU1UmIz3wxr/9HwzJB/faQ7ucrh+43r4zd/+e2JAo07Ca1/6Utg73BdF8+GjT8Pde/ckCgCVoVXL0zQCSCz8Df/t7+03kUj2vaQrvIsKsFUQ9ftR2Fzf1GdFEID1BeQ9MPzPFLhZX1uTwlSkhSmMZnQniD3Hc6WP/5ZuAPHDcYhKKdETqG6N8Fm0n9Icfeu9x9jhnWMKA6uhsw0Y8u/X1zclCIznhO/IDQa+k3/n+LDvuIdFMnGdtO2LdQSUTtkaLdUh4BlELjF+10KTGk1lvQUlDxzXIzfuPF5Q+t6Tb9733jtdA857wMDvvfd3VdHna7uA4q6/5/dxT3k96afRDYptDvtO2gcAGEXSeK8FmFIjW9q8rmmnFfB79mwXz/TFVIzRr371qwIAIApAqt8LCBxBT7RDXUW1a/bBZocUjQVHZA8MPkRsgckAMMA4YCjfv/+CFIB9480vS/tS7pMC0qrfgG9QXhRXRLyHdQsK77N8zdKzKOUaRth4/mEcMxoJBj8AcMgcAIT4b293Twx8pkZBnqCCv6QPRLBF0iHAE1ZXJVoOhWxX1tZEqKBg4hoq8E9R7HA/jJc1EgrzB2AthXDPUTwVNWoOjTFNL3lDYcJ/l0bQ/7TfuBr2y+Lp/853vhu++53vhXd+/p7of9ubKPC7Fg4PwCdVfmC8AAvyD2iTAADTnuw1OU8goKI/NV2BgLNGIGI/p1LtHwYR1lU+0sYNKQwp2pBgL75mBGLf0zDvdc8eAID+SldcefRVAzQq9vNgCPnzvKxzFwCQosndn8sCAPJxzM6jDYJ4/FlHrABALQWhvv6w2dCZKqY3wdYSZULluDiQVgDuAfyKel6TLxDPswUA5CZvR7K19hbCOxQSAj7MBVx9hTcfj0C8+7351b5PKRCLP4VMikxQ+Vo7HKTGPBPCyoz61OcUnsnTs6lU9tfifmjJpn1L2fMZIVwQLPI/MGDR9Vl4jP29bJYLEWQl0UsBABZfvmF3zoGgdjGQofT1vEcA0CuaGzQqaPU/egDSGikwiA+UQkEwgdyvqDekMeKmE/HusK0fjRgIfUYEwFONvFAoQjDO+Uy5NpyHlXUwUM29bIAFae2kxirCBRGmjn9LrmUsQIhxwOgD/SIdAaAYlBYUwPyTP/nT8J3v/GW4deuOeP/RGhPFkgAEHB/BoNTq/gDQJob3iUceuisL5okBexK2tzakswAUGPEYYizSVm5FKjk3NCSLNpIz2niFo3xvTl1MAZBIgWiUN91YjCeez8QawAtMI5ZdAMQTfz4Jv/KrXxMA47XXv6RRPWipNB6He/dfCI+fPFFjMoZkCg2Af5iCV6qwxZC1wmnEdzRIrSde75FZSNEpGrT4I8bOa1PBwdgeD0rf8rJ6yFF4D7UV4l6Th+LZrAmhtU2OxOsGZZy/I18fQM7JyXk4OjwRhZz0i3tpOEvl8ggu8XuGt8IwPznWkFgaICXD3/IIq1hwnoyKsGtFBdsafpQNusyqADAqAs+yAEsC6dCn2eYOzhYcGsJEPQ/9cP44j3o630wa52Lltur4I1/Lb7eyogSK2X0U2srCl60uQDokXeW06HWwqSvgsY1nZf44FwK2riJqSavtY0yMwoEBgoKroEdtMXoh14AvwFDHecO1d+/eCS+9/JJ0isGYtHDsWjg7Ow4jRPGYUHWhXekSEj1hkX4hPyTKBbVfIv9CLvyNWzdFNgA4lu4EN24ImCwFBav6cASMnVCQhheJzNPzI+sKw3+q7UhZqBT8BkX7YOwfxE4AWF7wscaDF/cb/0aRL8m9NwYro+AkomA6CV96/fVw9/4L4fj0JBweH0cQYF2UssnZqdZJiBEDiEDAHgBAR0oB1lk86poR13z0d0SYnYfNzWuiDz559Dj86Ec/Dt/9y++Ft37yUynyd/3azTA5m0pKAIqVwokEmW9TAynTLQBJ/lVPAUhh+4nmsbZqBOEnUzoIAEBfAP+nk2FtjC4NCgDgY1O9PNtgPm5Rvppe9EWf5fFHz4CO5Rs6X++dfxCGB4LZh8/ai3UHoPd+7ZrUfQCH7iHPa9ccML6cR1uZ6wHAUweAqdEFeDeaCEl8TqyxJH2kGEFrol/0PLDmXNQGoWv+Z2/O1gCwL/UIzCNc7/5UyK38JG8BPQLxxnfV39fmr2SbwpUWGYu3vt4zT05RXVdDpBHuj8MEgx9V/PFzZxcV0FnED8V0UDyNUQIjUf4bhSR6UKlcivItxWK6AQBURr/Kz1XThzd87o9lCvMwCH9tLKDiX/18XSExKB1Dsop71xz96A8ooBDq2mXgmoR/IiwdP6XN1NGeeJtApDTwtX/8mShHD+7f19xTiWRhbtW5ggWIDkBI42hJvEjvv/9B+Df/5k/Co8dPwsbGVtg/OJTKygGF+Gx1f3rdZPpoj6necWndJG3ywKgVzb1xbUu8NPDUC68U74a2fAJvlAr7VF5iuzcAAMwh30QuJ6pM41XwuiwpQCAF6KKwwLNEWYxhr1gr0CgUcVant14Wnnfk3m7fuhZefOWlcOvObfXanJ+Hja2tJq+0qVESc/Oxtgh5lYgPKc6V8uet94VEYQ1oGs74jnmx12/eFH4kBqy0LI0/Y0QDK0ozvPbo8EgrgB8eiifqw48/ligJGBo08Oldw7pKXYHYei9XUDWclW0bFzlZQD/qCozPv+iZm+WjNNxnR8az5Zl/i8zp+bon578YnTWQvdHW1j83irxn9fl+bnnu5LDmCqydD36XCD1DOj69mVmgv3u0YHIl2AKIdSXW6u+JLu35R90LnE9EP7344oPw0ksvCS9H8VMURV1b0yKpmAtrVqCbC/g76gSQ79HQE4836oGMl0X8NE6xzNjHHPAeGJEAI8CL8BP/AaxAZBj0G8uXsH5MWyKfBK9iRI4tZipG//6RlkQ14s6eZP7eVSxao6t0tZprmUolZZuWREe7/+ID6XCzsb0lDhvUb0LqHFqZYszN2kjdHTWEATgjrx8gobafHTUV+gXUWVkPZ2cKgH74iw/DX33v++F73/ur8NFHH4tc39zY1iKvqJEic7TynqOtA3QlA8ueEQuc6rlWnZoAgMoUdSAkw8jUkRG5202h3nn0vq+dJxr/tRXwzqP3fX18I0ntza+x+inTwuwKNe+Maz0PAMDn6Ds12rNmwHs8U4scGxskuyFfH2+9vPfl31udhcBeA/BFQIkgFmmV/EEcG5J+o+vA+/g73kX9yz6zeU8YhdMJ6j2ls5QDAHQQ0skTm7rrOREAINYA6Jq4R+DeglXvF8NwGEI/dHze+Id+Xx+fb/x7BOsBJN74GR4nYaDSyk+9mPT8i4efrT5GEALSh0xzt6QLgCKnGGcTZsJ2E5IaEPtcNwNpRwB8rgGAHgVEagAAlVFvj+rf/3UAAHLjZVYRZB7f7Fq00KWZr6GoMZzQMmLxdi4vhW/82tekvR+US9AvUg3gpUbIuLS/g3ckDgdKkKYqKBuF5xneF4Rhfuvf/tvwzW9+S/L7IZR29w7CxiaKBkI8ptZ+NFblzET6EUNNUqGgjE0FABgvBTH64f1fgVc9fi9FXaJHSJT7URCjW86fhMKPRagz13y8siopFPCICa+AsS9hYtGrizQAiSzQqAHMDwounseK9KRTy8tEaQwhrG+vCwAApRyhpuvrG2Fre1siHLDeKPbEFCGROQgYiuH/2s4QLUKjNzoCLFYY4p0EJ+iVhlGurbom4enennRnwL9h1KO1F35CcWXaR1NESwrjaai7KpZQUuFRTC3KrPKDedNzqUpyCpGncY39XViBEYW4DgD4vKENlOXypiwfvgAA+uoNfQCAxSHsWd2n77iimSOkN48Glc9HeIGpvZErmpb+ciNfSxhFTdIn1OIVbQ/oLN/HuQY/wjnUKKQTMb4B4t69czu88fqr4eBAAQJ4d+G5X14ZCwCKKJ17L9wTAFTPPcLkBQGSjgFqk2au7SwKFs9t0ouiBx8ToWEJLmgBJa4f/0aegX8zwowe7xFA2PNoHMfVof2a01TZSNVUqvzToiHUgZlMwtrGenjp1VdkbQCa7u7vSfvb4+Mj9Zg3BfIg29SLLmCG1AO4Hiao/XSi9RcwYi2OOg4f/uJheOsnb4fv/uV3wwcffCDe/uVleNURRTUNKwDAJdqMdNLAFHHY/al3hv7iPpCmU76/ps1paoPWEwJYoy0WFUinDBjahnue8zq7Uf7Z9fR/7/va+KCLaB0G3ROrq/K5JflhAYA5A8aTFdDyfA/goDL87vtzeb4gm+q8LV8fCwKQT5DWbI0dfCctM5tqaOV5kH/k4ILoI7CvYot17h+4gda6SOdYncyxSGaDdkbHwX/6LAGAmKdQ2xSPwIcawJdNEPM8T0Jw4+Z03XeV8xfVFRVwo6cLnjAo1VIwSlJ1EXaNKrJQkDXfnTULNXUNbYw0pC7B6EpYLMQlinZrcpcMAMypAOXr7K3vPPtZurYEAIjyZir9DnvH33QAwF89yzxpuAmDXAaCeqKpAAgzvXNbPP53bt+WUH8UjoOygNx7XA/DE7S8vbUdtrY3pdcylMw/+IM/EG/ygwcvhXfefU9CHV988eXw+An6HK+0OmEIPRiaBYPXQk/SU0qq8iPqEl6t9dWxFGmSXsUSKx/rFBjawfm1iLHCCLGOAkLbpcoyIgCSogugj4U78Uy8mwYuAAAAH/jQ+22VA0u7EF4Hx4dhdWMthu/qe5lzLkJuxD7SieYlnFVagwYpKCoFQ2ObQf7k+aD3nai5KKXR04fw1jHChmMRUkHUYz0AKfAUFQOGyIswvYjeLURLLI/Dwd6xADa81yrzlrJyPpGfa58Ki9whRsAsrgDpU6MwL6TTJeUoV7TjPYsN/HNzV2mfuva4NKnPBgBIezOPQcHos3k8iO3nR/eLCUufSREwVcQ9AKC0Vv58ynTJvRD+GKveS4oVUm2CtsbTcO4QXnnlJSnuB76FKB5JO9jUiC8UFYR+g+fA6IchqMVdY9Esif5Kn3y8bAMqYGvkU2meqP+y2hQxtcY/+RBrp1ggAG/jOq+NtU0pPyVOkOrDzFIoIqiEP3fMAVEOe/v74dbdO+Ho5Di88ZU3wxgRDZsbAdGfGoCnOgSBWcghbTk7CVubW+Hw4FCAXYC6AALwE2kKf/nt74a3fvKz8Mknn0oEAMAS1LnBtSAb6JIwclKS8zCwKD+3uldtALThhZEviuc/to6EnNVbtCAq9kDqAVQOkKcfet9X7ZMeuqv3fO/7GqNWAED1gtI5xbNLBm77wNRBDPtcO9b0+zCayM+VfR9+r6UAeC3Y+wg5yxMt2EBewJoiogvBVsocCdqVIwEw+fhtauEMCCAFn2PR69jqUs5IVPViXETLxpzRYzwAoM8i1K7xBMDzHgHgjd87gN79BAG61tB7/jAAZBRO4BVDPpyE/CtTFI9YLACIiuLULn3tAAAgAElEQVSQEmr862FV9ElbjUl12VbNAdNTPCK0aW45wk9keHEqUyWoW4H21r/GIPxR+eh1SQH19tR/r73irwMAUFS9zR9rc6wbTyXDrVEkYh9p5j7DYyAKG1r9xQrMX37j9XDr1k3JB5Uw0I0N+W53b0cKvP3Zn/6ptFxCviPOCAz/4+PT8OTJjtQAQO0Mxjk11arjzESplDZ/KIgnMQVauGWMmgErYXUFNaLPFdGNuk6abfzNyE8REHL89AY8Hx4Z0DiBDxQ8BAAABQ28A4qegA8RlMJaQOnFR1sixgiezEsoSizydjfRxzt2BZnQ06aKA8AEVOlvJQDRoIitCtGOikVsKOBkBgbV5x5yn6iMi/cSQjX247ZAgqRroNhgLDbFPW+dxwsE8K/EQo1pDXLAKB8P10rA26G2u1MEtc6/8pd3VVXuPj9CPj4bm48lPUdXXyUAgGl6XYzqSzG7L568mkf5ljMazz7vaz0fCrJ4AWZpn9db+Tgjt5wIgH5zqbfxhbdfo320Kj+Lr0IxhnG/ubGmrQHX1sKDBw/Ca19Clf+b4vU/OkZUwFoDAOC8ijcf4VWxDah22ugGYFhk04b6kpcwXcuCjeQVvD4P4c3XZHqmEV3N/nScRbkmfsfrwfcEAMhkg30HdLvt69fCwdGhhBsfn52Gf+8/+PcDah+geOt4FYVRUwSA1FAhwAwQ+OQs3L17TzoNHO6jre1GePfd98K3vvWt8OjTJ+FHP/iJGPnKZxWMhvdfAGb5t50QRz4/07SGVpsft8+QxKXFaFTcA8BHC0GqjNX/ZREAA/jVUF3O094GP7/aZlAde4xKzGkzf3dpLNaDXVpGm6JBudk2lAeWgKMa1FHEuAoAaGLKpXxyOWMBABs5SJ4ssgP6F2vxFOq24Rm2hks+UOwbWgjrs9ogDu7F3Kxul/QW44D8vTe/URX//Zh49xp691vGdik7cckP8cbvHVDvfq8Ggnf/sOmOAtR7hPHTS4ZqrjQQwBxQ3EzC/iVhRIu22SrjKAQGyUQ+I4RntGJ4KNuftkAYmgKQ8l/KK+Gt3zAAwEjljo0oKaD2Uo9+/P31RIj/hGd3Ba3XWUOmiOzPXNZ1f5qRFUBEX5OX+VxCQOEZ4nWS6y+5V2NROA8P9qNXeUk8SvdfeEGUyvfffz+89bOfhHu3bksF5O3tawKUwfBHz/Xta9fD3t6+RADomdF9En07el1A+8vIxJc/whuxFFbGqFQMLxVyFnGL1icQA17+AyiQsF2cP22bGNMSYFjH9psEAEQRilXy1XuOvHa0W0QNAY0AoHAgUIB/21xWS8ekWRjc8MKz0jWUXcxVo4i0KrW8p0mBaBcoxf0yu6wQIBXsEl22gYEgoCXBDlmDGAXA/WQaAz38FKoytylSLQAAtOdv328NqJKQ59oNO0OLA5gEV3RsFmBVmtG9iv+1XhMLe0ltir++n6sEAETBGqRBDgQATBpR1w7WAACsDdKFrAzN5WUtBBUAm7qQdRHsufHkno6XdNmtgpK3KH+Dkqv0Sh6EVqjsIIPnodAfupO8+OKLkiawtqFV5vXcx04X4IfCYxUAtZ98/hZAtO/FdTAoL9CJRbzMSYbY5+UAql2nRq+KS1EipVw/tteI2EAVf4PgqfcvGTZI8UTxP7RBfOf998LdF+6F8eqKtAdEWsBkehbvj5FiiJSQ6vyrYRXtRMcrYWdnL6ytrIe9nYPwp3/yZ+Gnb70tkRYAAOBBboz8CCqztWRZt8lnWT9ALV0yC1XX/dCaBeR1BAAAqoM3o1AuZa8ANZFaqaJW7eMebHGo/ubVkPKeP+x7qZhDhaQIuudFGPP3IVK49qkDABpRPOSDGhZNFIyhD9JNFQCV+uWDGHgxktcCHOBNeQ0AmxJwZnL/rX5q15lzIX+1fJapSPZvbQeGpmq3QZdkr41+75kXAZTRDaGB5/pezwD1IiC8+z0GUFscTUFFCH9sa3WuzFzDhjXcGABALBauP4GeTpWAIHikl69aMEYJiH2143Pbu9s+cMMAgBTCuCgRDFm/tsJdHoG3f5cDQHxezw/Fcb521pCJ37XclPH7pqhQtxFDQ5QGoPXkYP/QFgmeJHiZ8B2MeygOWqzpUPIfUQQJtQHghYKRi0gA3Cs9qTfWw9OnT6TKP4oeoa/66ekkrG+gtRRCvpKiK8FeJuQStL8SxqpCj1CEcFm8/lBOtTiTpiCQzsSrDoM1KsEwoJHCACWQAIB15oiCP0EEgbaWglIkYbTH6A1/IUWwYP+1jWpdWwoR7kzpGrYWhLdN1jm2taEXCPdKjmFTNFSfxmfDfkAIv4TBmU4A9kzaIkRWsOk1ULzRhirej+reMdyXz9DK4m0BmKgNBQkBqLRTcgiC4CfbgOXnmM8fqD9cgvsj8dMSCBBXPLJnyycAAGgE1uX5QRblwld331UCABi1AgBD+G8mHeckKLm7osPm8q11jnE+YyROyXjH33IAwKYIaLSRAgBWSZUhxXnU5RtGT/2hRANMKYr6BIz4Cet3KM9DXRbWCBFjPhp9yFVHdNHde3ekjSAiuFDlX1sOagcT5olbHawLAGkMzKirijwR8+lCa7QYAMAq24hY4L02nYlUsywevKg7FZaglB7Av53jl3FbgxRQypzo8cqKtGIFX0QnALRnRY0WyIOv/9o3wt7BbgMAiPNG0ra0rShC5pdH4/D08U743ne/H9752Xthd2c//Pxn74RHj56EWzdR+FX5e5ce5ZNzHYDMAYD834xgswAA3on2fpL3DxkXaxpoAd1Ybyd6jNsRCrMb4OlvHueq6Zc8uzXu4emn3vf18WmbbynSWIjwU9CsnSLTfh8AxDoDKukNVh5TN/DWsfy98g/byTTnQ0LTGXDUjOkSAIA8BYHj5DrZFADwDLum+Pfx2VkztdJe2rFTd7VAgDqI2vUb8G+2dxQ7Tq9o9Cw5r7F20ej33vy1qvQaegDqGxuzH74AADqX6SrXH/bTmboLI3ofRUdT3dfk/EtrMSj6KX9KiH9J+6iTwDgRae8WCS+pSNRUjNI6RHdiCckeRUAWYzDeXQVDteOWrn38AgAoef+tUl0q8sd196uo5wzZGpH4DuHrUNI0VHSqOaMoXre2Kn/f3d0RxREKJZQNrR5/KhECaEP1+NFDaTGIc/H06W5YW10PN2/eFhBgZ2c3rEewACAZjHrr9UIL+uXpclhZQtj9OKysLmuYorhxNCyTVZqVyWuRP3jUtbjgRTgfaYQABR2rLTcnLboYCBBMYp0PtmKS6gCxaAwFM5V8S8rWQLACnOChFFqMPa/HyyuiYIInIHS06RoirblU39WVGIkAtB7I3MhvAzaZoY51mKIMTpwtw+BMOCDnYudkBSnSPRhhwXlZMIIhvN2cYIgHwdBDxwvqCl5U9xsNKDHTVBCL5ycBSQ2P/gIA8Bh8p2HDG1GwcxgA0B7CvPLeAwDyCVp6kpGbPOTau3MPkj5X+a9V3+x17uJKXRI9f9kqxH+iXepKU8QVf2TbSJxn8DJtJauF3rSoqIIGp7Hg5+bWRtje3gp3794VLzjAgJW11egljwZEJQXA8oqk26jHH4byxdlpGJs2mQkYVL6gxfK0eCy9oY0Cv7wUTs4QgbA4AHABACCyIAID4umOSwoZ9smnD8Ot27fFAIA8evz0iYAAL73yknRxgdyDcSxzQsTmOcDtUwn/33m62+T67z7dDwd7h1LjBpFoALvxExFviBjA3HGfpFWgiC2M7yYCqZHECbCaKQw4SzFdxhv/TgCAxpUWZQxhVTriIH1V+Z9ECrDWgUSz6lfP0vToAwB4Z2goAICNslW6cvmb66c5AKDdjYZEkQ2Tn3CSdOWw5TrLDMh5CQCAjfDpApvtNVg/TTvSFIDTLMUyH2Pp36oLkoD17MZa7E1RQdpeCgDE1qP42UQFRg7uAQAeAXrf1wWaDwB4BhKZqjeORb/3DpgnsN3vB3kP6hUwvTmDGNCHshUCaIx/Rfa1zYwx2VuPPTw+FLQJCDMECcOrWTCQhoBRTdvDGhiC6qUAePvnrZH/fT8E4wsAoLSSpQiAtpdS7yqssbSXFH/FwjUgxGiOXnHQrSpq2u5IFMwpihhp8T/824aaqsF9EdbXVqQgEgojbWxshuOjU8mrg1IkRroYvdHchcXfmL7nAb7ni9Np2FzTllXjMRBi9q5OofnIcdX3wROGuxQAmJ5PwurairQxVCGj3lzUKBAhcRGkVSF5KIxlGOkQQAAS4CFTA5xVrVVQ5AKLAscKI54rKLgAT7B2UMgRLQGlCorg8fFJWFtHtERStJqdRPgs2thIFWJV4nMvBN6R5yBbBRvXa5FBpRIx8gGKmGgC29c5F9BYa6xtHh3S8LBIE7lRkyulVRdslYFcBgDQPkOJz0Sao6JQSPTX4mI9KlF1zmGI8saHXsYzuhe5SylrFKgu/hIfWZMfsvIA9nwh4VyRR3H0e6CSfV3+YJ4to99YPDgt8IjTR6Tn1JdnicZAO+BZJqonC2mt62eR/ktFKKJVq7zKpGg1HTw0AgAKrnZ00TVk2hL4uob4o73pqYK662vh1u1b4f79+wLabm1talvV1gZG1dl4RJvaLU3x1djJBO1MUVfAUACBWOUp2sGEXQTIoxqeZropddFQvjT2Olk9yIxoC5ATMM+dfBv8EKCHREddnEvLWhTsW1pZDl//9a+Hs8mZtvqLXv/Tk7Pw5PFjMf7/r3/9x+Hk+Cw8evgk7DzdE9mzMl4Ly0uIKFNQA3vE7irCk1FYT8ssXDkAMJmgjbWlD9TvAXCE1tZjTU+LY2G6jvJ9NZqUlrtPcP38z7bQy08uo/VKJ1oBgHoTPf881rlP3f6gBz+l1RAAKDkB8rFg/dAKd175Z8fkRWDUOaECeDkAkMaZihh2GtID4980AibZYTm/xXcsBIqzInol6kxF3XMUI7DzZ/DfBDzTOlhLDPUuoBtq3Q3Rl8i/Y9q2roXqWvh/qyQHvvnHb3y9yvE9A7afqOq+SvuYdg/BPwD1EXjj97735jd0fF4FJu/5ml+7+EcNaMNEmq3QvzUKd+sV8bvoPbQSVMLcYkgwiBKGQEOUWWgx2qNBfEpHcls3oOP3XEHJ0eVZxTwNurSOzJVeVABYz+HiO+CwOFchu1wP1FXNo/zcuvDVezyFtM8z+s7Ke5d9DqwnMNzYWiqGuY8uYp0MMaw09x5GJox1kDVy+0UxglF/Pgk3tjblBFNhhAcr5SdCgOUCvn1W2XpTBIaKovZk45RE4Jjzp8DEKCAHjcLR/qQAskVo+D0Nc5x1ABLWy07jmZ0A+O8kiHR48nfs7RJa4WRDNjRPtLyLfrQIaftbywe6QvR4B6MTuuQA35/zlsaAzPYnf44NoSzyuHzwfUk1XldTMP3zA8stK0Lmx+xmmzVE/pBWh5vQcy5bvBwA4BD+6fMLX34rWNf1KdGlfaZXg8Bemz9La2/EMl7ZvvM+z8ECA4BGQ/4Tc8pDiPMxlM9dGRApraWmIHatXoqManjOxUVTTBBRXr/2q78ajcUV5bXR4gZ4QABB5bxGHwBowJoJKDyZhutb2+EUnQlgZMduBeAZeBb+rfwnFedsg4kYuBMCX5gcp6sOHI0Ma0VKNa2ZzwWchbEP4x/RAAIYS5V/1E4J4c2vvin6GerbrK6uScX/t3/68/AXf/Ht8IsPPgpHRyfh6BD/HQvYMl5e1fZlAKCnAE8j+tBJwd4ZqbcxdAGkvAaAVK7X3H/Nv441HgSomx2L0J+XiF+ZW0rRKxFhib+l67QzDx0E5Zd0nV8CF0JfNgbeGKN4YulMUrZraAT2Msrj2OaW3+Md+fmdHeUwAMLjj973PB4tnhgjgbC1k8lZ1G9SjRKr55QczDWemWkaYXlJU3isTmTBE6u/2PcqXV9IW846/9e0AfIvC7aKswOpTCYFO39WisS23yRQePSP3/jaMwUAZFEWk96fyV0eQOARqHe/Z+B497v2YW2VevTwrc1PPIemhkDOcPBvol4UOqwsDsaCoKywhDaDicjJsGYJmWkK6SfWjgKW77Y/E6ObjZSgQeKhl8P3dxiZeu9vQsqHveYZ3X2ZxvuzmAKiZ5gjp3ORnGrk1QkhauG+Zo9EWVWPEwr8wWm1ub4iecQ451aJ66OAN+2hPB0rLk1b+YxYAeoUZDn49txYYWZRdBF4sRYIz5z1nPPsE+3mv1veGhRbXNuQCCR7L9/ZxQvsTksOs6mgy+/8c6MpCAyBLIEfFLp85iwv1vSJEg/ntXYcs2MCfDvEgB4WAab9vutV0Ounyjdgqvf3kD9Xe6oBAJgK6FfwsjodGl7R8e4u+Y/ntts9lR9QBQA0XkYLky4IALCQXX4GZ3hNDv433vQ2/edAmxcBqkZU98ZhHOSronNEI4dh+U+fPpX0gFdeeTk8eHBf0gVgQAK01ciqiRiTGuKu7fFgbwE82FhbDyfHJwIEMIKMBqu2n1vWcF+TJtJeZ7jkhNt2TqBuAMcuDvDLo0iiiVpgWhhD4/EdAA3l1QBu0QFgJdy7fzfcvXdP0jsR0v9X3/uBGP/oZAPPP/52djYNZ6daDBpVx7W2DQGAMv/rd5TK8t+ukQ8AaLFZy6Ox9mz3mPTDMp14+nVtHmL8C7CuXtb2p2b8Jwca9IGa+C7xDztm4sddfAbXWjnavg75/wDwkgFr54B7vfPn7bO3vn3kdHUPYl59m88lTKSVCpfxOQIcludYHQfv1Qhm1kjT+iNJPwHAoJGopTXG3wDA5c+XE499GSEd4Kyy/5FOjBNHAQBdEUlrEVWzm4I8AOe5AABqGzyYQByPhvd8j4CHHgAPAPDG5xmw9fH7Bpj3fgnCiRTJa60xYxmQVRLkIMEDOcH9bQSNh4wHjwem/LMdtlhSPHLlPh3WGBpT2URv/kPpw6Mf7/1fAADeCg77vr7+8GAn5puM/yj8xcWmofyKA0DYI0RRuwysrY5Rw6kBACwt2bNUm4Et+FS6rjZ+jBytodg+zwoxe2Yo8GbPkfZ65hmngi3GSVZ4B2NjKCyVVahOOPtsA0gQgGG8eM5sCNzsLMWH24GEEoG336ff20WMSmPO3zbzHge9Lu2pfT9aZblBLsNIuPtuMUzaBvB8/MyXH9WhPxcAwJAIAH9j6vwjVbXvelJtP9RZXU9BaCvGbWKNVUQGAQCqf1BRVV5o39nkZhuQrg0qJgCgdP5KCmxrTRz9jiH4HIfUKjF5t1DQoYSfnqFd64XUerl//4Xw8svoInA7vPjSg7C3txv29/dkXqj7AkBACgmenUn9ERTLo6HAfcQz8R+iAGQ9YmSBNTBS+k03E/HOIwzA9roZD/PFhQAXMtYYdpzAjAupk3Drzu1wDYVuL0L4l//yj8JPfvJWuHnzVnj4yadhd3dPiqxqWUFNP5MUNNQ+iIaQNnnqiUDPEPlwAEBKm0Xawh6rjNH0C8qlRke6ZE9jAgDyifnGv66a8p5aAAL3tqTX4hklAKB65ltguVBvbO/dVSjX53G1Kzz69fVb5/0zxQv1rKUz0aZPsovSuLrkP+nLRjrq33D2xk0EiX0mf7c1RBI9RkAhKKAoXTyKREBPvU3jwu9cE+qf3ecvB3DyOY7+kRMBMGz7/buHtmHw3zDsCo9APQL3vveYp4fAseXKYrP0FTjPgJCDkL3cCjmpDt4UGUxItf5tOZycogxZ8gBSsHDeNgTZhhPzAKKFG2OmLXHzd4Tq4fdWiJwNjTIKzGJr+KzvuloF9mpn59Pf1b7ff7p3/gkAqPFPZVYVAIhX8bbQSzy6CCgahlx/UcRWlsOS9Cxuj6MmwFtX1p1fM8o4/pDzI6kckCnRuSCz586ebaLRFGw2142eGyigOYBAIwHKy9HxaVODpKTkePwTyh7HxDPOd+PvSEGyRokFOSB0JxLF0P2ffX8+PgFQTA5fiZqs0C9+H1NFuijRoz9vfeoUTsPEgFjzpgAMid97DgAALbb57D5+CoeOraiwRgCgNvoqL5FOI8MiAFQZLVtWbV5RPmP5/HN6B++o8SevAoMFAPAcCz5g5FpjQA3HJmddDAit74DQ+Acv3g+vvfZquHnzhvxdQ/yRCz8OO0+eSGi91iNQXQc8D3odag9w7NKeLn4a42BQ/Q0+LNkOKR3UesR1bpg36ymwMwrawd68fSt88vDT8Od//ucSBXCwfxh+8YsPw/XrN6SAK4vOJsM/1lqJLONZAwCQp9xTzBOAi0Y6KL3pJ+pIlw4AsLjNjAbcERGQD2A+AMDKKZVphP9mJ5afo4YOo6yTNZMc/tSFgvRpZeQw+XLVfBUOBAs6ssuS5Zm6xsk2aLcrzeecr3FXFyB9Hs76equLQr5e1D9sJEvj6JDCm7GIZwcfneWvdq+Vf9fSyK0uNGP8wwb73Td+pQrfXTUBeE2IPAXII7Gh4/feP/T53vi9HDxvfPXvhxlgEvikknKmiJdV+u0ha/+OUK01E9IyG85Lb6D1DjbhwixgWDFgqEBY4m8ZAbFYhrcP3d9fslSZeyBfAABzL9kcN3jnS5Xc2TDWxjsX8/1haKA4kVT7X0HxJO1BiwrSLPTkvas0bA9AtQBiLgDwvLNzVVq1BoHOIw/lx795Du0YIJyQN8pWfRCWmAMUYOsRs8+zaLqE7yP9xxQAtEYDx9K9XRfaNaGpoZByYUt8ORfuEODoY21z+AhAzhj7WZtCAp/nEsqXRmj3kO/LARUxmcTaYBG+bh7i0cRg+ZNVGRv8vGyzquP/DACA+nzYbWMOhnDJl/YFABqaod0XUydFAax86mDi5QIAfWmnNCbLF6x85rXlZ0P30DaEXR/cn/MU/tsCAvDEKY+LKVpjrQGwubkhOfTgbdevXwuvvvpKeOXVV8KNGzekvgvA29UV7fWN62Bkg/fheKPuS7sNKY1SqtyJ99fGX+N/aAGbPvo7jROsy9HhUbh27boUpZXK/ohaEF6P1K9R2Ns/CN/+9nfCycmJePxPTrSK/+PHT8Krr74quf90MoHfsz00ZYbS37OLACAAgHlj3bVQrxbTTeDRFQIABBdam1SqK1DStX0AgI+1siudDzgYEv2X5LsUQcz0YxvCbov44bpc7vU905fMFpvHefKPERBihmQtjZVGJfSyMDz9G4v4lddXb7P8ov27FmOu8R+uP+9r6z9aQ0MiAGZqN9moqrKOKWMr0l+abl4EeQYE+IfPsAZA4xjrKcAWITKPgL3vPQL0xuQ9X+/vZqDe/cPGNxwAkPdnHnYaDPjJNlqWsaTfERaMtmbdApwGTOmASh/0KSrbJuAgMTf9WxOCVwwTjmFiQ7xYA3N4Pfrxv/8CAPDX6KquSF0y+AZh9E2lf/UkqVKJs4CWSTCOo4cC5wMhlaaKtn2OcAanyIcHAHQZACLsY29YqyDz7LKqM71HFtCzZxHdD/AfPkTLAQBYr1NuVONaAQUQ/bC80isEsryD6MGtSjgVUrtmeC9TCHLFJop2V4DbCCQ+m8/C+E/QZqepdj0bRlkCYJo9Ro0IAV0WBwCGUnZeRNaTNzPvK1VwNxd9AQDUd8gDAGjAtviLUegvAwCgkmtHyn3zHBA2BaA009yAL4Fh9lzl8tvSz+zvo7A8Bu+ph9BbfpWvIwxfGzquoABy+rUGwPHxkaQF4D8o6/Dq47OxsRE2NtbDKy+/KK0Fr1+/LpEAVLgJKOjaxrdGhZfjEeDSqYFVOz8wHKRrH6ILDJhGmtIWiUthOtEq4dL5RSKyLsLu7q60rf3u974frl27Ed5//32NlkJU8dJSuHnzZvjoo49l3jbFQ+lRgVZ2OXiWAABSACi/mGJGmZvOTjcAIOs7BL9oDLCcBi0q3CKA9jHp2UY013/1zOC5SAJX4L50tkoebCsLPf4zVL4Mvd/Tf5oOQpnxn96re2/5iv7O6v2zKUh2LfPUnvY6jyRqpsSj2mucOhy1eJ2cJWxcRoDmLCcaLgNIqysrvXtZlgCi0T98hl0AOO+aD9UlAIfC5lZohlLsXPfbEKUOFdczAKLXruu19fUbDgDIYeqoPGoPizUy7O8XWRXsfL+qAjCMwkRaX7S9lvQ44v30TtowZo5Lc9nm2rDsYtYQeJZRAF8AAEN20Lu3zj+I9CfPS0Jko3mNMC9UhF5FeCI8FFDKtJILOgGM0UYnngGrLPO9Hv/z+Ft+f/t6LUCAM0ABac+JNT74O70EVEigTKL9Ic4ZowQgNPEcG35fMigEuNNaifIpzbVWA0DbHC4JAJAXweL4vP3VIoD6Ka1lVbhLG0NNYbKC3c7FAgCzhojPf+39pbl4+1+fP8CqNgAx3/PiylVAgC8AAGcHsuih/OqSAW336PMAAHQZ/e152FDeWSDNKtTpbI/CqEcbsi5egL/DQ8+6AI1hbgq3olUgQAC0OwW3Uh6u/A1G/tnpsUQGoLXggwcPJDIAQACAXqR5Sbu9aCw3tU8YTSQhwJIo1kkktfOonkMUU4YxM4q9wBWUJrC4ubkV9nb3w8kJ6hFoBf+dnZ3w3nvvhY8/ehhOTs/Dhx9+LI4SgAMYNz4ACJD+gBov6QzPRlN49OfxnxJ4Y+fsFQEEACAFDcfaklB5b4pK0GdVAIChGUCtFKKCHtiEh3WAAD27AFgaTr8vxSr05SLa+T25Pm73pk37yevtyR9fvg67wpNHYnvEHMpcN9E5JWO/tB50UFrj2P5eN+5lRVsTzOWdjcDIDXB1wpT09y69IP6dYhddBJC6VOEfrv7oAQDDts+5u0cO65W+v4+HbZCB3adKc90C9RB43eDuZ1wlACDMNm6QfQ8NfEXTlcOWxiHkbBBw97Bn1joU79EYnXhTFU6L9OG9LExGj2bbyNI+wrUd8AxAFDHzCjEOoWFvTb4oAjhkdf176+cPSlfaf+b6K0OGZ+IiTM5ORala34DnH2h9FEhSG0CrwKN+gBVO2POkzAxCqKoTVN0EhfA0xN96+amsQvGl4mDTBDBeGP/4b/uuKT0AACAASURBVHt7uyk2RaAAngcovxTKfEYL/MN5jpWpu5STGv8S+O18Gpbjetlwt1yhsQvRnCnZugQCWgOd77UARK4MkP/YQkzWULF8rwywAHip76+ngPn8oUYCAAA0FJif+Z73+QcANDf76s6Yt56eB64GAKh8ZReS8j7ncrl9VcwhLYBfvM/TP9gFoEvG56OqrUfpO/4tP5v6by0gXJO/9vxYkFDPY6zG3XQkSIXjNIRcvXu2RkDbezgK62srAhAA7CTfBr+/fee2FBF8/fXXo4G6LPwfY2h4fcwBrtFfdf2lhgMBAKkxK2uhAIAW64N+szIGGIEUgLPw/vsfhJ/8+K3w8OHDMJmch8l0FNZWN1RPi23ToCtp5CQACq34n/i3an2UFx591CVsee/mAQDQxhTGP8ZLWaNnwoIVHQBAU1F9UQeOTSGax/jntd1dZLhuuf7cli+oQ4EU2u4i2qQ3nk/KXz0L+pZcZ+Y5wc96G15ff3INUKfmjFcEeJqlQNGBoT+nTQQgz6a1Tawuks+E4y7NfxYU6JafXXaRnpvEf9vvT2DRDE+Me83r4USqSviO7i6NvP8dJwJg6AbW1Q/NgVz0+Pnk54fQ9nnGkGu89fMYaP1+FL0gwrnIKP0eqDWBLWx1gAs9+s0W3n/xsUKBr0zdjo/hzQnxR0EfePBmKxd3MYf2fFGERD1oJXSPzHWRnel/z+VHANg9p1DNDVSuj2egLKIA9J972recTj3Fm+8Ydv5GYXm0oiGW6KcuvaLR+g/jmobz6VnYvrYlRn8DDmjJDGH+Er5vAIR55t0w8B5F22yOPu5jWJtUh5a813SCbB0AVX7Vs29rAPAaKJioAZCUQz3RrDqtfaKTdyKfHyIARgYAsM+xioqCDanaM4U51nQFoX+myA+VFyoCHoAD8MMaEPPws3n5z+z+woBLns+SkWOBIKv8lQCKEv3YLgiz9ycAoOu8WAOgUToMvTgO7Bn50FpfSYGILTM7iH+e/Vjk/AwtAmgNVPt+7++ltSyN39JvLmNwPftcl96d8wjLw5MBUHce5CksuRdbz/8wDa5rj/29H4Xjk7Omhke+fn1kwBRtvBQHbPExvTcvJKd8O300imvWgE8yGYYpogY2tzYlUuDWrVvyH7zrG+uIPjiVVozkb+SB1gizfKFtwKicwfKjPR++gz6D/1C9f211PRwdHYft7Wvh6dOd8J3v/GV45+fvNvu1v38U1tYgn+g5ny0KWpvbQuetdZNGn/WR3fk1ShsX0kmnbdRy3xjirYV4BdDJjEWJf5KWhmZHzT/wDjcCAU1cWoXoIh3FNbX1ExKQwrDzi3B8ctLr+BB8J8gtNHGOtDsFsoQyTZ2aEq8o71f/GiKl+3MDN7/GM+A9GrL6Q54ehHvPUEXfyqNYT4jnR3Wdtn5ury/XNprliWX9NzTAH89tvu6lFALLP3L1LU1FeSpSlJS+U42mJiXnHNGl7egPjoM/E82116AZ5++88Y0q/O0x4T5MtrbJURf26OBz+723flqkovtTvd8YE4stUDukxDvgpe+H7H8CABbzwIjnXwCA/gpICyFsvAgq6PM0AXvo7QFPQng5TKMBlwsB/tszMBfbN3vXMADA5kgXBdlMm5V2FVWPvuvzu/zoiXnp0duf6vwk+Ts24pOwfmloJ3mZUpxudBFW1yCAorEvhioVnki1cv+AjwMAgKZTXqoa+xSqEhUT6w/kAoznoVQDgMoIfkLxzM+JPUueB4EAQEmIU6nh2KxSLGNARwXR9xI4wJXkmDwFxDrg56XlPvzHeyY9wHYNS4qcPZv2mf7zI5fNihhinXTv261Q8+eVFW9fXlnFI7+6ecfzAABIJcbF5I9VtrrWzVvPeU/+LH9rj720X/Zvdl80h3siQygZDPl9lHs8l3gWQsq9HHzOcdbQU+9jVT808se+V+8B7WoED3lOzov4fDv2NNelxmvOKv352UryoUQjMMKwfuXvMELtQqSgLzoWKSCw0hSru3Xretje3gq3b98WYAC1BXgf7q3xL4wZdWXa/ELz/iGXsD7gz++88254++23w5MnT8PJMYr8AZhdjlEBCQCVuc/kpOdzG6ZvtPfajwDooh39+4VEYOSyi55VzAcGGFMCpO2lMdYRf8cicJ08yjmgY1n/PMqVbk2N5Espdonem3E4wt/SI+Uuz8G5FLDVfc7pvi8AIADSwhHEPnjj6Vce/ytFQLToPToQLF+jg8Cm+JZ4IO7Jgdp8HTk+C9DZPdGoznbbY/suXx9tn6/cn4r3spaHdZVznE0sSXYj32v1ryKP/+3X6wCAt0H+BOtPGCB7vaF9Jt97868raNz8BRWQBj1Z8H62wKvc3lfBXGSxPwsAICd6KwDEA4kwStMahVECNmS3JTRaCCMBgLaX066ZRx+LrFv7nmEC2RZpzBFWVfDUQ9dWMhKa6NGHc/oHe49mlcpB5vSc2zFCBGLMP8ciIYx+otX+1xCWuCzGqY7RhFFK1BP+PSz6SZ7gAABs/YTruIdUls9EEWzXwaCi3CUIc08EhBOBM7t4vN8DANBG0Z6vXJmz7+PvzZxh+E8m0KrKKUamu0BxY7UQf0Pf+fg5li6iEAAgy6GfV5EsASAl/pGvUf5vnlH7szQfe59CUAlAzY2ffP6ls+4BGDaCYWY8XwAAc/Kb2ctjM4nWF12Guz3T2BfwKQsAJGBbeSgV6Zz3k38oPdRBXCt/Z39X0L1mgDACxfKu9HsI4xXtIsS/5QZDHWBgde3Z6ufWoEiLW/IM5uNvRwgQbEWEWM4nwT0QMcb5w1gFAICUqq2tLalP8OKLL2rLwQgc4GcyBC/CyelRjALVfWAHlpPjs7C/fxAePXoUfvjDH4UPP/worK+jcOGGVPYHX15f39RCcjFPfTYfuQvYWFTfzOl3lna65FlZzrcBgMT7mPtNmSvfxHxro8s0/KddpK3EN8sHVQETXbcEtOq11EOQJkgHk6atWB69JAZk/VOSB0pLF1JDKDca7Tnz7Y9h+mMX0ODpJd6c+X1ehDeXb8vQsVrrbav2a5X+klxjMAgjfyyPy/ldPlb7Pep8tHQ7o4+JbeEAnAIexBe09iqeSZ1/uwtAa3xN3YsyEOzp56N/4AAA7gN6hKB2bXZz/C+LnxRe5BGiNz+PUD2Ey31+zyqg3eMYcoB9D6w3flnfAftXK2Dhrb0gn7Gaede1ZUGemHBuRFlFwiodzHmzBxrKPyIARiNlQlSg+Dt++gzAn6UjHgblsDJEqTRvvLcUAszx0KhcfAY+/XnP9gSQR7/e8+vfAwBQ774U9hNPvyp1CgCMwxQGqsmhpNEvtBLVkiFjkKNXwTwUQdYLcoAHwnFppB4kXpcDAPi7GAuoth+FjV1zbQs1m4rBZ9qzMDtP+LDaHoj8DFmFl/TWpCRACYKHDaUElpFjq+GgfCf+VgMgmuKD2cBKCld5j0i/3RtQoz+lGFUf7Zmq0UOuzNgQyVyJKfGf9v2xBkKliGEuP/P5aBupdgpVSeHKr9GbZtsb5XO/2vMrgxhy/GY8SPk+5uOf0UcGekAkrNmQX/78/MxyPGpEtntAdPFSu3cWSKQR0icCoAQuSAaUk8NqASQrjzkm6SLS4f0qgZ4W2Ndxl1P4uI8e/bW/73LoRB0t7lOzFjIJDU/PjQ5GO6EGC/gYDHst0rcWe90vh6XlUbhz944Y9fD044NrwDPV+H8c3nrrLcn9F2NRWuQth/PpeaxerqkDbeO1dh4GOqxmTlpb/peN/NnjmegULRhR66DNf20RQMgKRmDwnFA24eisrKQUlhL91/f/IkzOkYLSnPqGF+p9BN3j91FYt+Snk0LLCLwSXxGZXVAArAz1xu+Zb33sm9q+eefHY75WfymRT5KebRrQMSX6asnGWCsDzxMA1Nxa4iV41ozzQWQewb90Zjx7sz2HpnxwxsNY0BMpXogwMmBSFsk3GqcaHbmtY+nAvrel3/zWl74+SALON+HCYfYoYOD33viGEmifA1KfwhADngrMolt4CQbYcB1q4RDoxPvqXt8uhVSHrvF5OdO0h4nIPQ2PFA60FCZTMfuKLVgGkm7P24fST8aSOpQpXMWzNPTMtAXmMI/9swUAoD4ijFT7R4+X4alZDuMV7SEt5h0U3CbPkR5/9H9m/9fF909UDFTxdyiFUS25Uc4CXrN/T94M0Dz7K9PYJBiG12oYop4fKq14Hs+KLcxnaUiGHItY2YJN9jlU4C0ogbkgNFbSF1BjAGXsoocMyjHGQK8Bxu1GIBgNaHG6XpyGpyYHoSSrvDOXe9hzEKBLPsl10qs8+v0KKQKl9Wj/DQpuXYkvAaDNM54LAKAnm+24rGt/vL/r46J3ag4QYMbYEebSHpy9pksJJAAwzjxINfAml5F9AAA8z97XBgLaRbC6eLmsVIehFHsQtRag/Q79yhr+CQiF/U0QwEilOXhCN89QrpwiHGa5NF6DIrFsX0f+Cv6G3F/wLm3Dpx/Oyxoju/t7cg2MfoCxjBbA/bs7uwIIoEsL/g4wAc8kmIDnsU0cjVX/NHjSxn9CLv9rBiSvtfpY2t8QxhJB0d67xuBv6Cam3sV020beXSACRuWXlU12PJ4BjQ4MSi5JZioPtjTbrrWVxr8UJgKAdcsP0gTPkZWx4B/nUEDN+chp3xu/pCBXxNc89lNpHy/bAZa/Q2v4tCjArIcCzJSJMpZMXqmuMBvCn/PQEgAA/WUyQVtQPROltfJ0CtaGiic88rm4IaI3cvx5rQmNXJ5EALgEXCT+Uz6TQlN/70tfq55ojwC872vsgP2vF1ef5mE25WuHjL9r0+2bPAJQ4uneAm98gkLNoUC0VqFHBXvv/crpFtyHz2Dj8xDCmZFKDFCOIKewIavIWUYiv4dROIODV/IQU6GyBBCkgmsLrlCP2xY3IEsMIlfCcgXOCmR+12OQHZdcAgCVQdgzCvKAIpV9zvcyGPT5VILBkQ+2ujoWAIBVpKXQXzwfav6r8a/5q/iBIpQLHiB5TP0QYT2g9OE/0i9+QqBp/n5qocn52jUkAMBUERb4SzSeCtQwSoCAg3pfysqV/h2CV+nXKi5UcvA3GvNUciwYh9/HMfoG4wMAgL+x/SDHXKXPSII5n7YKZ+f90fZalI3JzIV9ttdonvNUUlbtXKoANQwQpE9Q3ygUs8pDqluy7RweFKEad8jF9f0bDwBEL1JFfnP97TlqKaeoNZLVEbLf28geniF8byMAuDeWP/BvNsKEZ5TPoaFT2387/tk5tGVXziv4HktcM/pILMLGsdt7XN0FEXxSBDAZCfka1B08ZB4Z+ctxUJ6u9yegoz3O87AubQgnYohb4JKh/CxSlkcg6l4sSR0Prdh/0eJ7eG8e8YV7+H4YfgKQTuHBBhNKaRD185yf9QVll6zObARQ155Zfkz5gDmgDSA/vFf+HmvtJAOvzabkeTLnsg7CZ1n5M8vkAKIm45HfExjDKxr9E7anrT9AD7XTZcyetXRuk8PpIiuCZ3UW7neNOSOKpPbxDPgWLyroYt79nuDwdExSX9LTbbqqFtlt9PYM7Mn5jdU7arpfc4Zl7+spTPX5X0gaFj9KH216RISm1X3099i9BAAenE8FgLQf/YbhAIC3gbXvKfd89WHxt3gGuC8k6u/27vffn4RF6U3+868WAPBW3sg679LZ74dlD0QRUhdAeQihFRZYW3XAzRZRsYfSGif2MKIF0UUYSysiAgA0UCh8vf2bf9HyOy4HACgpX5yrVfzsunjM2Z/bcAAgf0e+3v758w3ornnInVKJFcoUCjyNw7JWpYv1ADTHXkKdc+NfaAddPODDWrAZcQ8AAPOH8W8r8tMoYPgnDXYKvXy/6cXHdXwWlRHVaVIEAM8bz4E9b/b5+ncAEbP8Lz9vpMP8TMq5nZ5LSKsCGmOZJyvnoh937SPAi/CgNg+xNFM7v7L8QNF9Qi9eEf0GcxUx5RratVjw9TJ3UV8qE7BKq30PlZXzab2N4uw95i89AGjv/C4890u6MSmebRry/p7OhUbCdH1yA3pGFmURADm9EoTLFXUCABdZF5B8vy2Abp/B823bAJbmUJIR6Tm2KOpsIUL7PksH6XftIpKH0Ntx5CBkW84BvKUROJsilRTyigToouEIbKY+4LOGIp5/dpbaB1qwgUZGrQggi5xR96CxyogCDR/XDi6MDMD88U4axo28ijpQmimVM8sc+Dt/km4XBQHaAECJ19KIzQEANda0i6wFVfR8KC6uc40AR+mcXEBurzb6X2mXPQMOEQCWJyc9UKMASgBAa40dAEB01FjjhjI30QlS+FR+2jWw4/H0T4+/et/nz59X/1qEDbfGlNX5aYx9MfxlJXRtBIDRt1keas9cziN5LZ+ZrzH49tLSrP7trVmaM/cvixYxZ5EpmnYMOs5RwOYzgTJ/J+di6bek44/+/mv1CABvgzwC8+7vv1jek8rf156PZawjvIu9s6r0ZI/0ugDU15ee6sUZcDwSnRP19sdpYuAu4KIjbxSoHt5Tq9Tw8BPtQyE0YaHGU0xGSwGSh/80XshzFCHamIkAsIcVxoj/8UyIru/JfEqr6D3THxXXZUbpjOHCqtz1e075qkE3t/atSxDVBbh6wmY9Hmk96wbgRZienYb1Nc3NBAhwEVDsCWH/igznAIAIpCYH7SKgCJ6aYQt8REerpwDQaMfTqYxYRRHVoOldorLOs8F7qIRBmYVCheuk97KE2GtngdK9VtiWfte/pYJNJV6jVZzbCk46n0sCAGAM+GDcGCMiADBXhMbW+Regl7YA7xKkpd0hALDAzjW3SA2TQpRK33F48rfre9lTtJGDC79yDG0R0Fm5JgkYRQA03zPeOzvXeitaT/548qu+N0OlD41Ws4fRmOe61/dRe8zXPrzfyiR7Pk9PT1oATr7feQQAzyGegeglLQLYvQ7kGZaPYkzKM8Df6kXMPPpU/aecJsAznSvgjSJeAECtrMLvjAbqkj9Sv6eAgHHdzxDi1/kRDbJwP9MyWORwNlCLz6f8yZVzfk8Aw+55frZs5ACuIz9X43Eqsgmfo6MjMSYpq7D3Cj7r/rdotQVslECA5kQPqKNRBwDsGcrPAQEsPT4p+pKjIgCg92mlFQBFfKaup3aBsOzXrgFlWvV8RqDBjlUA9YnWdWiMNXlISjUlnZ5W6UsjSFO0XSrMqfwbzgedf3MmssF650/nO1wPs6+17+zHvysnbKa+Q5tXIQyePI00DL6ka4bomFV1zk1TVG+uz1va53j50wKgibbiPi4hRz+lAMzKR9W5XBnUkv/tSJzxshZ5tDTQzHdpFCaSwtc+v5aX5F0Acj7jFgHkA7oU7H4E1n+DndW69K8vl/QvfXg+8Qx8ZZtBzT7MU6D1jm4FwgNYPAbhfT9w+m4V9dr7xfi6qLchJGOml9WG8oFRra6tx3yxNBOrxLBNTcOojcdVc6jbClwucMxTi0uVF5HKL7JFAskoGyaJIjTZ/nv8oLxfiyviw85vrYq7jolFeKg8kKHLPk7PwvXtjdjxN3odjELbzJXIc0vQqgFmCxbNTctQAppiN+W7KTisRz4HdPidFXo2nN/uaf485N/nSrf9txsC2BTS0fF3yZnOtam5rzvy8lrPWjR9Kj4EFZ4XpcGuIoR2fN55cte3B1ENOn0RSOh6TZV/X2jf8poCmnKUS2+InpAKDVTXJ4JPeQ5o6U25YhipVdrgmTrOkYYTHZNfiEEiocmp4rg2AJ31INn3W2Mvn4u2h4ocuJC+IYpvLAJaOqNJdndTQF3+6vrnRhPlROk8z66tzp/jy8NwqyHYSBGSED5dA7u2Xedmdj7t9bNjZ+0WK8Mt/1ODDgq+xwFmvf9dcjkf9zD9p1wBne+2BjHXztIbfvcAHo9+6+wnnt8K31cQIxnT0EdSVCciv+ptPNP6XYWTRNsA2/3P1y/f53w/cw9tTsOl85ueibkPaeNHXuTRbw8hckWXePSvXXi6ZEO7CDc71lweQDHUAet3cfIyWBeX3VGC/dacEQCeQpJvRSkEoWFA8eA7OtwVkVaKvHt+yf/Kpt482NtP7wAOEwB9DsBQEndEkOPC9gGAdh/tmiJslQcVFNGDKwVjiPK1n2D7rEcwO4UyCe+braKeBFKO3OeUHrHDihFUCktsKXgcVBy2R08z6zPEAJutfzXngZFGTB0RADYKgHTajgxAxf+NtXEYxZ4yfRTQfID++apMSQCApWoI9yzNtfPtc4UFcyBCbr1OSWlkS6NzbSTPrLWskGZumHTNQvGSWQWZ91+GgVsjirnpNXvYsP3zy6d447vq9amtXcQiqzFYrgGZKdDznQ/UiEh9zEtj9UJ4lf23ZUxNQWzvxygsxyrqnCdKyvAa/FQHSjtSKj0jhYDW5Ab5Lc9qc63IjGQAlwxx8u8c9NMxRPBhUQUoFqnqAgEwTm/9WYTMrpnwlCiXvQgupN/lBdisfCp54Ow64T2ldeMzSimEzT6I3J4FQexecvz5/HSOmqdvDUjvvLfphHTbD8DpOosl0KGhZzfErw5gOdpXC7yx19r1ogyTqBXTjQYAxtKyD6DNqRTMcTkAgKQ/WJBw5qwW8rQVYPEjgHLwLg3QBwD89acEn2Pan+Glnnz12vCW7M/LAwC6i5P2XSLvvHvz7/uerutGf//VX6laWPkA50UoiWBxAK37WZRkUQE0cPafRQ0Cb4geAXj3P/vvhzHgz/P8NQKgHwDAfcoP9CS2UVMvrIZW2gqy8DBZBQv365oxdJIhfPkh4r9rIIBocL2KSFrhZhUsyYE2r7D7mStXRVp97gCANj0jhFKVjlTnAfNCvv/qyhhlpFoAgFVer/xswjsirTC732S9V1apswZ6TpMEAfDULgVa6DBWOm4ozRBCXwBAiuBkYXwlBXrRtfQE6DPlP5dQA8Wb36Lr1ue+ywAAlkbK37o+3vyY57nY/VDAZz3AncrSDH0nD3QzzlgUrE3/szJSr/cBgHws1rBA9EkXAEAezQiunC/rcy8PAOiSbx4AICkQC+t/WP9kwLTWpsJTcgDArnGJF5Z4uqznBUKA1YDP5SOfyQiGLgBA71t0AeYDAKzczvVx75xVJMygFAAbvWHfYdfLyi2C0zoXRADUa2gsPq8eHNAUEbS6DumwiybsmEopVjl92rVoyyvs/4AaYM0UF6U/3wAeKl+9/VsEAOixs70v8cbnPchbn6HPd9//9xwAoDSAsjApv6qGwPDQPOsIAG+RrvJ7jwCu8t0lgZC/zx9fHQDwPFTe873vh66Pd8Dq7/cBgC4PQKMgRhCMYdjIVbKVS20KAA1//NTwTzBg5PBqRdvZ/Sz12U4eE9FgHADAKlVFBSJTtHJFp76+l6CADiKAPAKgRMuzdQ4k/311HFZQgGp6VqxEXFIaS0P16K82PW1h6UcAcN9Kiq8FaEu0nv/NKjogO4kSMIOcez6Sl9mepX3n3M/LFsy73/PAeOTlPd+931GfPf439P3e+Krfx32reRDq45sNoc3f582PPLFrnPX1a4/cvssaHd1jGgXN4TW811QFJ5Bmi5LxWfMCAPmZELlCBGamgFsacZ2+h/NfVq329qm8PxGAWdj+GIWJU9nb5sB6umx7b/RfuTxr6b5B28gxTLdk8JX0HzuOrhD7/uvpR0jmz2q/v90BgWugOka5Pkl7L682AiAfT5ueYxcZBwAfxOPqAlhrQFS6SPUBAWqvSClEKXUoXU8AoPsJVy0/+tPpYrvgyQ9Nv5oPQL5M/WKxWT0/d408ACA3YOyBtAyya0pdKQDNJlyCF2TR5SxE/y36qIXv8w6o9+ChB9C73x1frHbrjbPr+8HvX/TF8T7v/XUFCgXd6hEAXc9vFAupYqxCXI3tlAoADw+Lruk1FMjK8FRImzj4mEqQlqSLOaYIgj4AQEkx0gGjEGmb+eb00gsAqOyhR38L6466glLAkdEUpYBseAgRBYB5gBak2v/qinjGEfp/cT5pAQB9eOJAkjW3K+15EQCkrdJ7Ma9cya1db/n/ZQAAUjDRhGCXAIch6+Wdb4++hry7z71DwW9vfn3GMOQaMRIqD3AVOOnD3n2K/f3xDaD6/NK7S8o6zrzyZdNOKuYky7hjG9lmnoUigGCR4CPWe6ln7DxW8e4eIc+nNciasaD+RNbG1luv9n4MBwC6IjC8ceiMY2G2GIUxPx/yAYC8jahdacv77N+9sTdraACYnGfyGmtEM5Sd+4d7GOFn77d7NA+A5Z3jEhCQ03eLvz8nAEAC0nI+8ewBAESAMrc8py27z/wu34OSg8juuU3hyfdX6wchAqB7511aXrD+sEdrXfPte1/f65ACWftctXwc+nx3f7wiAM5Cec8f/aYTAZA/fz4Ff3Z0+YJ5A+xLCJ/X6561B2rQuvVAULz9HXqABo2/x83u+OdUYGcEQNZGRhUBhlal9oQQFFp4LtYOiArpeCX1CZV7I0MnYKDjL0kI/ZtXBLA6/9iPdJAH2CmC5a3/5QAAqowWuFUsAqgAAD3/TWHEqRr/dROoTmTe/KrCjbQyxyKUzluueFtDiAoiFVR7LXz/okR3DLJLwW4rSm0NZMh6lIZx1fxlyHiHh9D3YGBXfIk3f3f9B9UAuAhD+1gretZ9gEj/TYRWNP7VmEMXGFSZ1kWWuWYpTdqCbSTV/m3+sl4fi6g6Sl7XGlNO5AZI6fryPswfQt4mp9kiYvm7vRQAHddsFwC8B8+q3i9tfNP+WYOL82UV7/wYdNFljZ4tX2yeFxG8rvsIADSgTSzMmOSzGjD5s+34L/MId83bPaedg7j6CABbtb09zucDAGB1/7ZcS/pECXjhtVZGEuTjT9HPYhFPnoc2rfgAgEs7AxHoxenGHVmPC1gEufvS0vjs3zz55Q1i6Py991/180f/ySv1GgCW8LgYdtDeAC0CSuK19ww1gL0Net6/Hzp/b/2vfP5DcrivfHDDX+AeUJODWHpbOPpMuQAAH7dJREFU9ayMLsL0fNr0rNX7VaGhwoAQQf7OOgH6b72aClJLgTCRAEk5LCu50kZlQQRZBJUNfy0oMtX1awCkbi+et/7DyK+m/OuY2E4ICvwYOf+x6r2s9zk8eOVGfNwPd/xukaWKcGPUyBwAgFU88Hte5DF/W6kIVqOoxGiV2uu9+VsFaBH5MvSED+Wf3vxq42vMr2cVwjp08QrVu/NHeus7KoTQ2mdUq8AjfsfpsuS9HxFcJQ9eTou2mGby5CIAQIuANcZngSFZAID00vB3Zw9y/Wl2XIl35kCelQ/ddFqPoPBT+JIHzr6Dv3v3+2UwawvU7oLS7IGRQ7l+ldNDrUZVHz0XgLzKiRSVZ/9t3zdr5FPe6xxL4x/CX7pWLh9T/g47Dv/9VwsAYCwAcSTizqRLUjZ7HvBLYHFVAYxMHNuNw16cy7YSEFA6MyW6K/2tTwSAx/+U/y7+8Z7vfb/4m/XsaBek7k/J/uTVGNuztr+88zV0/bznj/7uS79clQClB5SItmsLrMCzTI4T8/skDiOR5/3uzzcBDgwhvAQFcuj+egek+vzG0O5mQtUDjDZU8CDHytGiiMZnJiGsz7ZOIjXAlHEfHh42Q+Q96lSxCgnHNzvOJoqxx0KW1ko9ZG0Fxio6vXJQHQZeZfBDI4CL6EfyjEFBXFlZCWvrq+LFw9yo1CJyFUUQcyXW7vkg+uqxJ0IbPQCALj6MaIZcMVXlqq3Q0ujhd0KDBQAgn683f6FZM8+SMtpzGYqX9Xn/kOdfxr199u8y3nMVzxi0vlkI9fzjuwjnWRvU/BleCtd0oqlVJZq3imLirbbndqzBESO25BxlAAALiCoIkKK1yEeWnRBWKrA5T1EZ0PaQ52cW4+8CULx949zrAEzyXJfenSvfpf21AKPKudS6ro+Cbtugck3sXnL8JeML15VSXLv02xJvOztFDYjUgjAfg12/si6tKWj5vDleH0Cpn5rSHpRACY47p3NfP/1sAADIKdJ72jOhmGoR46EGVHV1pQigAgCW5izfyOnbfpffU9oXOhzsOJK8jgWgK16Q6vxNF4/5ea/e4a2v9/2i723WcUEAgOPqyweHjvNZ3e/NbyEA4FlN5ireOxSAuAwGXZvX0APkM/AhqzocAMD8cuXBGiSWgEtr4RH40PWrPr+HAtsHAKDSqO9CXYFcKU0GfOl5VCbZRQA/xWBrPScJKRX2+u8ztKmKjy8pPl3GbGNQ9sghy/eTyoYoJzEFoosKvf2bNwKgZGDqOxQNTgIbXRnOw+bmhvTvjuKu+dnQLMJXB+ZpDTmB2LvBGEhlADX6v4wuKt7Y3f0f0MazpLTlS+Hxd4//uHv7DPcPY/Pmx/GXjJ957i+uQw8FtL7/F2GEPuDxBJSuzVNY2oqfX4SQSm7isdqTXNcNIehtA4D2PNcL4KFtlTuzjrGQpjUMKBNzA9+lpcIFHn16Bv4i75znHu98e8+yAIB37VV8P2j8PRwI2hWoxiUT+lva6y76LxlAi83lcgAAnjOrC+J3mwNvwZU01qSALDKn0prNsw6jUT0EyTt/3rv871FDp/vj3c+I06s4G5/FM3MHlj/fyx1VowebM9qlM5fe7NFH6R77fI9/e8//Gw8AeAt0ueQy/9O88Xnfz//GOe+4pCKAJcPMKuj5wea/PYBjKEPwPEipEnN53eo5jPBgTbWOVON1TQAAFcG8+B+FZb4+zEvFffpfkJoB9vr4pqhUjMIIfXSiDsH7Ss+377JjlRSCiguztP6NIG+s924Fp7Z/zCDo4QBvNienM6wZC3RpUSodC8GA1TUq8Nwju89NuMach+aSLp9n4pf0SvuYoQBAirO4gsFd0iOH8tcq/3nG+9dniTxlRr73UJzOF83mkOeX1vk3AYBZT1QuHyxva/GyHjUI+KxZ/sgCsKlCN6O5OA+ln7aR1KIpKeSXCIHvsMZObZ+Gyreh9/ehoasbf6y+MiCN6tmOv1/4VpLn7WKUOHpdXQQ4r5IHumvPF6OFzxYAmN0vLSRZ+izCu+dbg1oK4VDK6ne/zn0x/enzbvyLnirMPK3VfPvXb41rV5UimIY/tfsJXXbQou8c/Ucv12sALHKI+g5mXu9d3+fOc50w1wGKmGeAemPxCHbo8733D/9+iABQxc2ivnKoTVX8LmCgrWD1PzDzzrcWIaIGaJ14qghdTAFABIDOk+5A21e4mWkzdF0ffS/7WNt1SxxxFKQNkoRqq/Jg81fx72XxUM0y0C7DvXVtw3n9FIgyHxluAhIE6LuvM/R0PpXiflhHzBnrhWtWV1ek2r/SJ5+eBG2D/E7rCHzfcS183RUz0Rr/vxwAYEgJRX/VPP7qyTfvfu977/nPMoLDX71yiGfDrxFBoI3YF/7U8u/bPK30CgAA7b/n+4GxdvEyfKcAqc+/yvJGIwBsCoEdD56v/F9lZIkWzidog5kAhHkBAA998elzWA6w936PMIYGT+nyD1DgvAE633vr6z7e0R+sh3EWCNDoEzsGqzvh3V6Ea+led8xtjaFqgNaf1Tagc10Qc7cRALrVTIlMugMBAM7F6pMu/40D7DKs6vf7AMBg+nA3o65/19/vj999/TO+wAIAi6x1X/rommYO3ubXeWPyIvCu2v4Z/Z2Xnh0AIOk7z5iAhhRBswzpqqbhEZBHwN73w8Y9zPinglcDAGwIG8dq1+Rq55cETicDcLxf1f0bMQKALvikTOratP+dFGIy7thHWRTM9kmiYq0KqCq6BAAsCED1nUqoVUbxOw3iDvVb/txdBz5VsS0puUN1t5QY0Z+KW/Qi3kuNAKChgDUCzcHzv7IyljaM+skV+BgpMLCITv+Rl3dAcyCHPWXRuy8PAHhGE+gx8XkFdP5Ijz8NAZ97DH/wJSWDuvVQtYAX/rjr41bI7/b+d/LsaHALAOCMv6tInI57FKYmzUr4WWZP6/3KP+yH81YAYKnFf2gIeWujPKm+9D79zvYx77+ZlyH/Z2Vc//fPegDnufd5uNYrwmb3r0QP0xjhJxSW1U9Q+aoE0kVLzzsAkOsj3LM07hS1V+K9nv7sFcH1aWSY7PLG5/GArugHf9y84vMMAsT6QfCbZXIiB4NqsqD/WvlXdo3Dv7PfFa48zh7j0tcXAMDiVdD7bVn9Kv+AX62CNWwOl6EA1CMAagzaIsbD5rH43YMcsBIBkHuVrccq5eq3D3JME5D+0la5zL1dyUQW5UCiAKyiMAonZ2ctJSFXGGoKpOa/Mgy2vIaWEVv0nsqK7u9iNN7Mbo7b8/OGKv4QoqQlgAGs9o/f6cFr32dotgDSLE5N894Zz98wHaT60hp/+jwAAK4A9CwoZ0s8/u0ZYM8aAPDWp1ETC+skZ39wBECdeL3x0RCnAWS3i2c6B4wTj+tfA6H0fEnNil1bGiMrEwj67iQnc3q5mIKXKACAjy1KpwBFLcKCAHA3kXr0p0DxogzkMuS/rNy8jK+5/pmy34VH3f/GkrOjoaELAlg2YrBtEHuG0OcJAMjPdr6K3lxLq17i35+lg8k/n4ufjTLPyldh2PM9Svbko3e/933exnpeA3no+Lz988bvfT8jL+YMmfLG9zc+AuBZC5ChBOgRkKdAeffXv78MBaA/ANCPobVHPHR9vfXzAID6+1ECz4aHtg12KEa2yj5n1hT3G0EBZA4cQ+P0Ko5bcwRN2FzL4hiFM1NkiEa59STUBCSUXwlBXICIvHXlI6sGqEx0PvUxN+QtAIC1Hq9oyyFdQ/XelY1/nbXsxTOz4uoVkBfYlplbnjUA4J1fj468773ne2voPb96/xUXAPTG3oefltan9beBEQB9xli/ZjaM2F4vIEWmNFkAoI8HrWQk6d9GYWl53DZgM4GgClh3CsDoot2GkLwXY7wMAMCnzyEewMuQ/9itxY2QZ6u/LSL52tRMOuqi8VqXBJDV0pLSH/c5p1Vv/z8PAIBQSKFOBv6eFzm0187D2/N1SvpTPUXGW19vDJ6B5vFH7/n18S0SQ+mN6HL1b8/+0AjuqIsVjGNvfeabzezVpf2b553zXNtHXucj9OjLBQCGLlD1/jmV96sYiydAvA3yGIA3Zu/5Q+/3CMB7vncAF/Xe5s/tQrq8Nire+Ieur/v8gTrAOdoAtsL0KMz1p34HS8EY8RyU1A6wRWBKDL2g4DVEP2pq8ONdKTUgtbrj2IpKcAMAdCtw9v7yWakv4FUDAOFiKikAaPG3PNZew/wQAGiWu/kqjbmUpuHRzGV9r9nzAwnQGcxVAwCo4l1LIRm6Vh5/9viDV2XXe76Xgzt0ft793vi8+dv7i9cOBADmef/sXGk8zxr5uQJvQc1kJLS98/OvJYqoJoBV7peIIssfZt/RBlBSH/EceC2BF+0x+uff2/9hhcD893trOuz9zzoFgPu8KA9mhIcvP63y3+ypROBl9JcteBcwUNoXn1aKdw2QQbPgndWFCILlb7XnxLbWtNeV9BafFmdDyT3+1OeZtWsWW/P0RG98f1MAgKsCcLz97ZKP3Jeh9leXXeSNK+mwjn79t1/85eoVHoH1HUjxuucAAFAPbPfnSuffo4+mt75XPb76+4cKQL8IYKkI4jxMc+j6ePd7EQDVsY5CAII5+462N1/3oKTkAjxIeaAEC9LzygqGjknNR1uEywpWjrvUR7lRKgQAWK4acETo+ewEasT0gY4KvqQ7d/3lwv4KmH0e9m46OQ1ra6thbX1VvAmYL5m2TQGQHWgqelsBPLSIlnfC699fTgm9/uuXj8ajf3f04gXvpwBfntLaf809+vOeNA+v8p61yPfe+7355ffPXP+MAYCSAWnHDAPB8p72GpJ3dtN/XcGbrQFQ9kaRx6f3kFcjhcKmAHCsXcZPPn7hVYseQok+GBoBMB//bY8/gd2L0Hbz5sUDCBZ9bXNfqb5D/4fGEP4K+6X8LRvGKQXAvrPLaCjJd3utxytm53UZAFCSn7lu4AEAuB5tNnOQw66VFEGufLwaAPPyx/xV3pp6Rb69+/vTWteVV3t4vPUbMn6hPqRvZvqfXTNvfdnOdeFxGIfR/9/euS3HjRthWCN7nUpuN948QrLJVZxKNu//XJa0BYA9BEGgvyZ/UjPyjlKOvSLQ6APQ3fhxWuSW0+/VBQRtfLJUl///TQMAnj/5HQgREMg9z+xAR9zAfO7wYQPetESavIoM3Gz3dJBv6n+yg3bPIPdvsG6TQBZlv5WS/GkMpz82Oa4BgLQFse4FI32Mfm8ARJvgJJnS7yiA+9PHp3zDv/Gd6KWAMMv08vSXP/9pgkK608vrLcQ52axep2gyQDbBoARZRu5fLmfriclWQYh/pNfemtZUOFd+5A7e4Ob6XMLX4CiZN7rknyj+Un3in+xDCRjVh+4rbR8vtNVViMgIcJIc2oLoKcC2vpKRyPfsDMJHgI95UrrhFYZWlMtzRP9jBQH+DJpNr1Ck9mMA0ppYussnR7qdFlwC+HWMihJ8fV2/YjMCvdZjdQIA9rKf+13507ZpcZrkIP/B/kd7xYT4I/9K/pn4p/rEn/pdcV97+mtvDCky0Pj37Je6L/U/sj/VV2SL6FcGACB/QwWpAsoKVi+BUgX4yPXV3Knzjue9qYMGKPU/kmf/2itRPu67rRwYEGA6KbsXljsAWn35+ptXoGoAIKdEIQSVd6CM7JPBgMvT05efPrnpV2+FYCHTyf6D+p9mZR0A0Nq//9rn6p/PYNIKAPmfc/ln+1H7xD+38McuIcePjZdKLbT9DvFf7T9UX72/Rcp/84W8yg6M9dn4raOhfkeedNX9vnf3SZ6dpP8rl1C2q7aj1f+t8nH5I3YxjFshnTJ/912CdlCfy702dnK/a15xafn17Jd30Kbno88VUqJO/U8GAHZvP5PEmitTAkEKwHd0gE8CP1X+iH+iT2qW6L9DAkD8n/1d0k+AuXyJifOj2jfAQqiI6cHAgPR34j0lMLaCY99ybB/ItZRnOQFqg376b38LFQMACbRI24DtKIIh5mnr4E+fPz29vX4PAwCmqB8PAAh1gVMKnT2+VKaJP5V+qc9HIEbA2tn+geSn9qk+6Y/oU336fmv+SD7kTwQg39xXBkB7B8R/eoaZ7EffSX/0DB/Rl/LfAwGA/f5hngCPaHTjnv3yAACgThUsB6BxcW0e+j/Zv36hA229owC1T3Kq9Yllok/1VQCA5Pfbv38AgPSryc87EMh+l99+UY4ATDeQO7NgVUAUQHUAYgA9GwBQ5af6Ugc9IAFQtxCRfOp36r+kP2r/3gGAJF87Mc+T/9fk+ssZRDsGXIMDPb20uswvCEz3EeRpUOc8FT2DVfQ7BlFS/XY7Yb7t//Pnp8+fnp/eXl+cIwC8wqKiv+Q/qP88vv/xNFCPLfJP9F31X0SfrENbWFX6qnzEv/qd5EP+xfzl1gAAxX+Sn/Tn9q98iZ72DCJdoeDyX22BV/tRXX+Lf+jFzrr+6N9z3BWSwLR4UHUAs+WW1X/J/jnnOFLza1rUf6l1kk+lT+3T9xfxDieiz98FEICcT5OTtrwU6Ky9gWBZiuxD9iX5iT7Vv/z2y69uDuszaE+QjZtRBSQBpO8HPMOU/Yc6C3CEuGv9SafXaOomWfawyqR/aQBm3+VHIIn+QVpoUXmb6CfwIi0glctYyu3X9icPC9xeut4C3erbp8E7AIyPROc68f/8uYAN6XfpEkXviK4nwzv4D9ahZmTawqpR59qnji9u/uYltpxB3NMXVP3SGdQ9PI0mK2cYg/gj/RBPRJ/qS9/fwf8Qf+r8iQBwap++k31UAEBN/soRgP0/df8lWXut9Pr/ZgDAYZ95KpcA1pP/mhyNT6bv65bo77dMrCbxT/xRfeJCrU87AM6OH9oRHr5jy9N/BABQ7afWJ/uLAEC5hdFzgiQAMUgdlOh79ZPvpfrEX3ZeeycQgDCF2hYhTFW/WvhSw2dEQ1oZVT/YOlxiRO0j/YMKdBOFaQfAdRo+AQCpSeO7XYFZysNnoH32GQBIAcieN0xHAdLW/+vLBOl4wPPl6eJM8mt+V+CE2vnBd9R6PMiMKzIPAOAszcboRgGA1g/Yfx8RvzxOiT75J/pOWlLbJ/q3/k76cRPQwCVUEfmUXdyqCyQA4Fz72zOSES31y2j5r62A72/f9LPXP3gAwojmklv/DL3fv4v87QLDFm0o42dLO3vLqv2XdkjRBJv4JvpefVtA99Y/iT+yn8//5H0EEI3ad78HFvBU+1N9sh/Vv/wPdgC4Brguf5+4BE49+Af/jgYUAYDr/u2BHqn9H1z9uIqt6kfwXe+q+t5EuJz9X16C0q4emINKv7c/88T2fZ6hSjZKgcj+XNt/e8sAAN3iXNu4/TcFEDISJd8qfWz/tq8YEns//HcCAHoKOLJPyP4Ld/loJiT+KAGi1ok+1acVMKr/0b+T/yL5SH9kHxoLfv1p+/De9DUDMMoC2AQA7G1/oFwPtHYndDCWV7oO5P8hACA/Jzz/sfic6pL9qX/d+3fqv/Rd1Q/Rx/mfOv+QDKQuIPEuVU8/+RLAk+Un+hT/qP7lv+IRgLPXcKmDkoBqfal/BjqIyh/Jj/zDO84yfWTgvguQ/GQ/kk5NgIj+Ed/bibsF63R8IZ/jnxrp6SJd4me/t5X4mV6ZmPcuQbM6vv55B0BqM636pzP/iZa9ZJBBgUtKwF7dSwCt/fbvJLLRU3SsJtBK29cLkNRlPI2Ju65N419iPl8ClntSmIzqb9qGSD41waAVIJU+vbNM8tF3Mgz5b6pP7ZO9qT61T/qn+qr/OhsAJ/1sHX9LfRxxg3x87JMtbOJcl2P58zRmQXoEIKz7IstP/bfdAWD8Wo5A/NN30lnh71gb1G2S/MTf2d8V/mwC7OFXCv2Y7OfZznI8jw+Sj75T/6Xv5L+p/uU/P//97ZrQV5LaAKQATltIR4l8LMGfEZpWkGj9WCf6uKXkDnYw+txqUuXvvS3T8ksDSOXv7AQoyWPjuw2u9s2TwZOfp9/r8ZvaTE6rAAOGoC6d+GisrwPrW77hv6zClJ/Wfl++fBmKV3ZwlbsAej/1BD/C0xY9Xv2XOP6of/rjjxM4tX8/6pMGhEuMiHTg+9n++aPTRxVOR7hGccMStLPyF1W/an3aQUj081uszg/5t57Pr9uk/PX1ZXbAPZAX+Z8QELJvS6dHd0/7xF/Nl5Wt69ArCERfegUhPQL4bBcBL+O3tdvaD/nBAdsUEBOwNL69/Ir631Z276m8qe4IAGDkP/3xz7GT+kudO56hW/JfxN8ZPNU0L99+/kcGANJPPUEwx+p24HSBVq477gL3DgCo+JGYv8v2pQ7kdcA8fG4tgKyBYwm8OwCQB96xMoyoteM70qoKALRtJP0aCDDPu4sCekmS53/y6n3lfxaJzeTT0uq/91N2AZRB0PqqCAAQNV03QRQuUI7YLlbmAQLE9HRGKU5gzmi1pqnEjwhvH50+yji9A30rAGAEXhrflIAqZ/Bz5vdqj8CiplYFImeIt1NdxhGaQGS7TTOZumwoVl6Tp/VWda/f1996K3g9PvbogevwGWp3/Fbyc1v9Ej2Aoi5J3zX/wvKTXOr8hujf9ffAJaRkH5NvHwBgyfM4C/Pb50vsVf2T/43qR+VjVP/y7a/lGUBDsSwRHiFwS0KRNcBS46wVtCMUE03i27Y+wtyZOmBC8PfKn/sKGADbF8+QEn0aYBRgjuhfLo00UVUMENC/N8Hdop9e/88TeocHb9zn3GvagmfAQI/XsY1n/2P1zY8ZcEAIfC7fAR+sTUP4ax9W82j1RypIZYcA62t6hUAzvmK/wvMDADh9jA8b+PgAAPW/2+n2/JbzFtj0lKgAIB7BpedBCMBV7Xc9Bj4QxI3Pl6cnAiC26mc0kejTMfB31iDlE23+W/z7Msdt44PV6ek6tRcFC3oyEL817XVZk3v/BGqOIVstFSs/AmJGE+8YVSu1tv+2+mVeM7If2XZrW/dW/pp9aSlMyUKaeQD162vqMt1DtU83/Iy9SzewgENyqP53n9xzrcu/KwCgJhYdYJS/uglw4JIPtb6nIHZ/vnrj8Idqpv31vQ6Y5T8CAHAcgDsA8tyDIARfdnWAnRtgAnZ7JwDAJsiJI5skqwEqv4G6AQBYj+V5BBp/9T0BFhhaG8//bSv3r4vVe7vsj/pG5QYXQagHCvWAjDx9mwCEkaVHfjT//u3pxgDAY/IfGKEnF7ktCEAJCI0hqn+y8m5KPnufwA6AIQAYyH/Ozl+2+O+WFwNOVQBCyQB6vtr4rOPNWI/q7KVw34sPvTaX46UcYav5tZhnv1PP+Lbxp+Yz3d9T6Cs6UKxX8of6ZzRWenOTPPzyHULjH98/HQcA9ORQ86ubOrdg43SCguLDKP+muDMPGiV+pgx2Pj4aFHnZX5Xuv6fBg+tcAYARXTJE+f4xjwBcpx87jRg5A3OwvQ4ll4dOAMVyHSxwRA5AXQE9VCF7kUiBiZ1dL9zi9cm76om+GgBQEozU/9M2/IgM7UpE8RuX6Qx/EcdAgPrv0SVfS7+zPMeZZDYZqf/lSwydOwC8CfwW/zFKEJXUq5d4th2D5Oc9POGu9ocsSPGRlCLin0T+8f1EDUQBgN44jS6weOxH/I83/iP5Cy0g5Em2EwCo/TxJEmzUm2S1sWZMXvW+tnI5PgIwmgTO9p9jn8VA4zeVoQku+Z+eLuY6PAGm+BHN/0c2sDPY7cS/V77Hyxb51zTVJcB5B4DlLDbWo/mH0PXvouoDALgLM+xm4vLt669vdec1StaBd1NuKkYR0lF7av0eXdu+tjcMnHWGbYvOyQFiAnHEDgCnEQogKgBA8lP73grCFjvsLktbaHYTLhXrBKS3GrBFPy0rb1Pm5x0CaAGGpb0KAJCfEqxmQvW/v3//npvtf7fVl+WuBuoTsxzLHQi1fDUyPVyVSMlv/t/4JyfI3h0rov1JVt++H2EPkzgATq5O+veb5wT8ZPZl8or/aMf1HmZI/8Tfnjatjh0BsG3sPf9KlwAq7eelF4jfnn7U/CWSP3kAc2r/OR2hEPIHNS+k+tS/IkfErv1lhfat79Da2l+JPx8M4dVT4mdL+2szc/yp43Bdn/iysj5/0zOMwiAcATxt7iU0cddVzYfsZXJk39Hvl+3YJQTjDMy3/2MHwOXb139eAYA6gEURLMpfKQGOOBAvgab6XseMBDCvvhpA9w6a3kRlD63DjgDsaXyqsxd8iTl4fueTAozSv0JqoQEUIhKbgLal6rE5ouAmkNMloB4AkFbwzZe0Abx9BaAd56m8JZAGUi7ByrKFMKnQtv2Pk62ehOXtYcvLPICklyiW9IkBAEsGegmMCoBp3YMTMI3+j19b8w8PACCayO/xT6mOSh/j/42PALy+xJ4x7ckRyV+8/h0BIFB/gYvE3Byuip97bJ12gPViRhsLRjy0K9iR+DPzaUcA+tvg6/h3lCdd6qg84+sdASCdUvqyB4D2QYttYzoGAOzPQtX5zVF2vRUd2r1D/cd2uLTlYgBAzqxc0W8NAJD8Wv6gW/3y7eu/BABgvgBl7CD9FTBSwJkD7AEAHHQHgNMPyb73cAdAO0gpAOnDrqJAEVRs7MxnatIOgHzEwFnDsfbrrYxJv+Wsv03wy0S898eS+BYAKP/9muk8P5edBHUwsTb8LZTLLYBe0nevAIAWYB4AgDi8Vmd/t9F7AADUf0mfFF9U+jiBvTEA8PL9xU2B3VdUpvzZS+JVAMAFkPPhUf8SWbJfG1d6IKtnw+fnsgOtBovi8X++RbwXH7qgy2IXgJ2BX+fI2TSB3CCin7qM/bv8nWLuLD+NtfX3WP4/pjvvgFjyVWqk39EzgPUdCr12/COOyf/yLgjXB0z2rBc5LFeJ2nC73u+nxu0BAF8XDwDA18/vtApM0B12DrMAAAAASUVORK5CYII="/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5648071" y="1058426"/>
            <a:ext cx="3026647" cy="3026647"/>
          </a:xfrm>
          <a:prstGeom prst="ellipse">
            <a:avLst/>
          </a:prstGeom>
        </p:spPr>
      </p:pic>
      <p:sp>
        <p:nvSpPr>
          <p:cNvPr id="13" name="Text 9"/>
          <p:cNvSpPr/>
          <p:nvPr/>
        </p:nvSpPr>
        <p:spPr>
          <a:xfrm>
            <a:off x="242194" y="362468"/>
            <a:ext cx="5625250" cy="438912"/>
          </a:xfrm>
          <a:prstGeom prst="rect">
            <a:avLst/>
          </a:prstGeom>
          <a:noFill/>
          <a:ln/>
          <a:effectLst>
            <a:outerShdw blurRad="19050" dist="38100" dir="2700000" algn="bl" rotWithShape="0">
              <a:srgbClr val="000000">
                <a:alpha val="100000"/>
              </a:srgbClr>
            </a:outerShdw>
          </a:effectLst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21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Vpliv montaže na delovanje sistema</a:t>
            </a:r>
            <a:endParaRPr lang="en-US" sz="1500" dirty="0"/>
          </a:p>
        </p:txBody>
      </p:sp>
      <p:sp>
        <p:nvSpPr>
          <p:cNvPr id="14" name="Shape 10"/>
          <p:cNvSpPr/>
          <p:nvPr/>
        </p:nvSpPr>
        <p:spPr>
          <a:xfrm>
            <a:off x="358437" y="1087167"/>
            <a:ext cx="5321504" cy="0"/>
          </a:xfrm>
          <a:custGeom>
            <a:avLst/>
            <a:gdLst/>
            <a:ahLst/>
            <a:cxnLst/>
            <a:rect l="l" t="t" r="r" b="b"/>
            <a:pathLst>
              <a:path w="5321504">
                <a:moveTo>
                  <a:pt x="0" y="0"/>
                </a:moveTo>
                <a:lnTo>
                  <a:pt x="5321504" y="0"/>
                </a:lnTo>
              </a:path>
            </a:pathLst>
          </a:custGeom>
          <a:noFill/>
          <a:ln w="19050">
            <a:solidFill>
              <a:srgbClr val="FFFFFF"/>
            </a:solidFill>
            <a:prstDash val="solid"/>
            <a:headEnd type="none"/>
            <a:tailEnd type="none"/>
          </a:ln>
        </p:spPr>
      </p:sp>
      <p:pic>
        <p:nvPicPr>
          <p:cNvPr id="15" name="Image 2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73717" y="1179661"/>
            <a:ext cx="290901" cy="224699"/>
          </a:xfrm>
          <a:prstGeom prst="rect">
            <a:avLst/>
          </a:prstGeom>
        </p:spPr>
      </p:pic>
      <p:sp>
        <p:nvSpPr>
          <p:cNvPr id="16" name="Text 11"/>
          <p:cNvSpPr/>
          <p:nvPr/>
        </p:nvSpPr>
        <p:spPr>
          <a:xfrm>
            <a:off x="373717" y="1179661"/>
            <a:ext cx="290901" cy="224699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17" name="Text 12"/>
          <p:cNvSpPr/>
          <p:nvPr/>
        </p:nvSpPr>
        <p:spPr>
          <a:xfrm>
            <a:off x="659569" y="1109191"/>
            <a:ext cx="520787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Pomembnost pravilne montaže</a:t>
            </a:r>
            <a:endParaRPr lang="en-US" sz="1500" dirty="0"/>
          </a:p>
        </p:txBody>
      </p:sp>
      <p:sp>
        <p:nvSpPr>
          <p:cNvPr id="18" name="Text 13"/>
          <p:cNvSpPr/>
          <p:nvPr/>
        </p:nvSpPr>
        <p:spPr>
          <a:xfrm>
            <a:off x="287449" y="1469016"/>
            <a:ext cx="54381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Pravilna montaža sistema je ključnega pomena za njegovo optimalno delovanje, saj vpliva na učinkovitost in zanesljivost sistema.</a:t>
            </a:r>
            <a:endParaRPr lang="en-US" sz="1500" dirty="0"/>
          </a:p>
        </p:txBody>
      </p:sp>
      <p:pic>
        <p:nvPicPr>
          <p:cNvPr id="19" name="Image 3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373717" y="2401724"/>
            <a:ext cx="290901" cy="224699"/>
          </a:xfrm>
          <a:prstGeom prst="rect">
            <a:avLst/>
          </a:prstGeom>
        </p:spPr>
      </p:pic>
      <p:sp>
        <p:nvSpPr>
          <p:cNvPr id="20" name="Text 14"/>
          <p:cNvSpPr/>
          <p:nvPr/>
        </p:nvSpPr>
        <p:spPr>
          <a:xfrm>
            <a:off x="373717" y="2401724"/>
            <a:ext cx="290901" cy="224699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21" name="Text 15"/>
          <p:cNvSpPr/>
          <p:nvPr/>
        </p:nvSpPr>
        <p:spPr>
          <a:xfrm>
            <a:off x="659569" y="2331255"/>
            <a:ext cx="520787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Vpliv na kakovost zraka</a:t>
            </a:r>
            <a:endParaRPr lang="en-US" sz="1500" dirty="0"/>
          </a:p>
        </p:txBody>
      </p:sp>
      <p:sp>
        <p:nvSpPr>
          <p:cNvPr id="22" name="Text 16"/>
          <p:cNvSpPr/>
          <p:nvPr/>
        </p:nvSpPr>
        <p:spPr>
          <a:xfrm>
            <a:off x="287449" y="2697015"/>
            <a:ext cx="54381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Nepravilna montaža lahko negativno vpliva na kakovost zraka v prostoru, kar lahko škodljivo vpliva na zdravje in udobje uporabnikov.</a:t>
            </a:r>
            <a:endParaRPr lang="en-US" sz="1500" dirty="0"/>
          </a:p>
        </p:txBody>
      </p:sp>
      <p:pic>
        <p:nvPicPr>
          <p:cNvPr id="23" name="Image 4" descr="preencoded.p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73717" y="3657238"/>
            <a:ext cx="290901" cy="224699"/>
          </a:xfrm>
          <a:prstGeom prst="rect">
            <a:avLst/>
          </a:prstGeom>
        </p:spPr>
      </p:pic>
      <p:sp>
        <p:nvSpPr>
          <p:cNvPr id="24" name="Text 17"/>
          <p:cNvSpPr/>
          <p:nvPr/>
        </p:nvSpPr>
        <p:spPr>
          <a:xfrm>
            <a:off x="373717" y="3657238"/>
            <a:ext cx="290901" cy="224699"/>
          </a:xfrm>
          <a:prstGeom prst="rect">
            <a:avLst/>
          </a:prstGeom>
          <a:noFill/>
          <a:ln/>
        </p:spPr>
        <p:txBody>
          <a:bodyPr wrap="square" rtlCol="0" anchor="t"/>
          <a:lstStyle/>
          <a:p>
            <a:pPr>
              <a:spcBef>
                <a:spcPts val="375"/>
              </a:spcBef>
            </a:pPr>
            <a:endParaRPr lang="en-US" sz="1500" dirty="0"/>
          </a:p>
        </p:txBody>
      </p:sp>
      <p:sp>
        <p:nvSpPr>
          <p:cNvPr id="25" name="Text 18"/>
          <p:cNvSpPr/>
          <p:nvPr/>
        </p:nvSpPr>
        <p:spPr>
          <a:xfrm>
            <a:off x="659569" y="3586768"/>
            <a:ext cx="5207875" cy="36576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400" b="1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Trajnost sistema</a:t>
            </a:r>
            <a:endParaRPr lang="en-US" sz="1500" dirty="0"/>
          </a:p>
        </p:txBody>
      </p:sp>
      <p:sp>
        <p:nvSpPr>
          <p:cNvPr id="26" name="Text 19"/>
          <p:cNvSpPr/>
          <p:nvPr/>
        </p:nvSpPr>
        <p:spPr>
          <a:xfrm>
            <a:off x="287449" y="3952528"/>
            <a:ext cx="5438136" cy="548640"/>
          </a:xfrm>
          <a:prstGeom prst="rect">
            <a:avLst/>
          </a:prstGeom>
          <a:noFill/>
          <a:ln/>
        </p:spPr>
        <p:txBody>
          <a:bodyPr wrap="square" lIns="95250" tIns="95250" rIns="95250" bIns="95250" rtlCol="0" anchor="t">
            <a:spAutoFit/>
          </a:bodyPr>
          <a:lstStyle/>
          <a:p>
            <a:pPr>
              <a:lnSpc>
                <a:spcPct val="80000"/>
              </a:lnSpc>
              <a:spcBef>
                <a:spcPts val="375"/>
              </a:spcBef>
            </a:pPr>
            <a:r>
              <a:rPr lang="en-US" sz="1100" dirty="0">
                <a:solidFill>
                  <a:srgbClr val="FFFFFF"/>
                </a:solidFill>
                <a:latin typeface="Arial" pitchFamily="34" charset="0"/>
                <a:ea typeface="Arial" pitchFamily="34" charset="-122"/>
                <a:cs typeface="Arial" pitchFamily="34" charset="-120"/>
              </a:rPr>
              <a:t>Pravilna montaža prispeva k trajnosti sistema, saj zmanjšuje možnost okvar in podaljšuje življenjsko dobo prezračevalnega sistema.</a:t>
            </a:r>
            <a:endParaRPr lang="en-US" sz="1500" dirty="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ova tema">
  <a:themeElements>
    <a:clrScheme name="Pisarn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isarna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isarna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2005</Words>
  <Application>Microsoft Office PowerPoint</Application>
  <PresentationFormat>Diaprojekcija na zaslonu (16:9)</PresentationFormat>
  <Paragraphs>253</Paragraphs>
  <Slides>33</Slides>
  <Notes>33</Notes>
  <HiddenSlides>0</HiddenSlides>
  <MMClips>0</MMClips>
  <ScaleCrop>false</ScaleCrop>
  <HeadingPairs>
    <vt:vector size="6" baseType="variant">
      <vt:variant>
        <vt:lpstr>Uporabljene pisave</vt:lpstr>
      </vt:variant>
      <vt:variant>
        <vt:i4>2</vt:i4>
      </vt:variant>
      <vt:variant>
        <vt:lpstr>Tema</vt:lpstr>
      </vt:variant>
      <vt:variant>
        <vt:i4>1</vt:i4>
      </vt:variant>
      <vt:variant>
        <vt:lpstr>Naslovi diapozitivov</vt:lpstr>
      </vt:variant>
      <vt:variant>
        <vt:i4>33</vt:i4>
      </vt:variant>
    </vt:vector>
  </HeadingPairs>
  <TitlesOfParts>
    <vt:vector size="36" baseType="lpstr">
      <vt:lpstr>Arial</vt:lpstr>
      <vt:lpstr>Calibri</vt:lpstr>
      <vt:lpstr>Office Theme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  <vt:lpstr>PowerPointova predstavitev</vt:lpstr>
    </vt:vector>
  </TitlesOfParts>
  <Company>PptxGenJS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PptxGenJS Presentation</dc:title>
  <dc:subject>PptxGenJS Presentation</dc:subject>
  <dc:creator>PptxGenJS</dc:creator>
  <cp:lastModifiedBy>Uporabnik sistema Windows</cp:lastModifiedBy>
  <cp:revision>1</cp:revision>
  <dcterms:created xsi:type="dcterms:W3CDTF">2024-03-21T10:40:06Z</dcterms:created>
  <dcterms:modified xsi:type="dcterms:W3CDTF">2024-03-21T10:41:24Z</dcterms:modified>
</cp:coreProperties>
</file>